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drawings/drawing1.xml" ContentType="application/vnd.openxmlformats-officedocument.drawingml.chartshapes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>
  <p:sldMasterIdLst>
    <p:sldMasterId id="2147483648" r:id="rId4"/>
  </p:sldMasterIdLst>
  <p:notesMasterIdLst>
    <p:notesMasterId r:id="rId48"/>
  </p:notesMasterIdLst>
  <p:sldIdLst>
    <p:sldId id="313" r:id="rId5"/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308" r:id="rId14"/>
    <p:sldId id="265" r:id="rId15"/>
    <p:sldId id="266" r:id="rId16"/>
    <p:sldId id="267" r:id="rId17"/>
    <p:sldId id="310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304" r:id="rId45"/>
    <p:sldId id="300" r:id="rId46"/>
    <p:sldId id="307" r:id="rId47"/>
  </p:sldIdLst>
  <p:sldSz cx="20104100" cy="11309350"/>
  <p:notesSz cx="20104100" cy="11309350"/>
  <p:defaultTextStyle>
    <a:defPPr marR="0" lvl="0" algn="l">
      <a:lnSpc>
        <a:spcPct val="100000"/>
      </a:lnSpc>
      <a:spcBef>
        <a:spcPts val="0"/>
      </a:spcBef>
      <a:spcAft>
        <a:spcPts val="0"/>
      </a:spcAft>
    </a:defPPr>
    <a:lvl1pPr marR="0" lv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1pPr>
    <a:lvl2pPr marR="0" lvl="1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2pPr>
    <a:lvl3pPr marR="0" lvl="2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3pPr>
    <a:lvl4pPr marR="0" lvl="3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4pPr>
    <a:lvl5pPr marR="0" lvl="4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5pPr>
    <a:lvl6pPr marR="0" lvl="5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6pPr>
    <a:lvl7pPr marR="0" lvl="6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7pPr>
    <a:lvl8pPr marR="0" lvl="7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8pPr>
    <a:lvl9pPr marR="0" lvl="8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EF3E9"/>
    <a:srgbClr val="555555"/>
    <a:srgbClr val="D54F4E"/>
    <a:srgbClr val="FFF2CD"/>
  </p:clrMru>
  <p:extLst>
    <p:ext uri="{E76CE94A-603C-4142-B9EB-6D1370010A27}">
      <p14:discardImageEditData xmlns:p14="http://schemas.microsoft.com/office/powerpoint/2010/main" val="1"/>
    </p:ext>
    <p:ext uri="{D31A062A-798A-4329-ABDD-BBA856620510}">
      <p14:defaultImageDpi xmlns:p14="http://schemas.microsoft.com/office/powerpoint/2010/main" val="96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1BAE905-A5BD-415D-A4F5-9FBBC3EE549A}" v="26" dt="2026-01-26T12:30:00.808"/>
  </p1510:revLst>
</p1510:revInfo>
</file>

<file path=ppt/tableStyles.xml><?xml version="1.0" encoding="utf-8"?>
<a:tblStyleLst xmlns:a="http://schemas.openxmlformats.org/drawingml/2006/main" def="{F7EA3D69-ADB6-49C8-8289-5B19F9F2D352}">
  <a:tblStyle styleId="{F7EA3D69-ADB6-49C8-8289-5B19F9F2D352}" styleName="Table_0">
    <a:wholeTbl>
      <a:tcTxStyle>
        <a:schemeClr val="dk1"/>
      </a:tcTxStyle>
      <a:tcStyle>
        <a:tcBdr>
          <a:left>
            <a:ln w="9525">
              <a:solidFill>
                <a:schemeClr val="accent3"/>
              </a:solidFill>
            </a:ln>
          </a:left>
          <a:right>
            <a:ln w="9525">
              <a:solidFill>
                <a:schemeClr val="accent3"/>
              </a:solidFill>
            </a:ln>
          </a:right>
          <a:top>
            <a:ln w="9525">
              <a:solidFill>
                <a:schemeClr val="accent3"/>
              </a:solidFill>
            </a:ln>
          </a:top>
          <a:bottom>
            <a:ln w="9525">
              <a:solidFill>
                <a:schemeClr val="accent3"/>
              </a:solidFill>
            </a:ln>
          </a:bottom>
          <a:insideH>
            <a:ln w="9525">
              <a:solidFill>
                <a:srgbClr val="000000">
                  <a:alpha val="0"/>
                </a:srgbClr>
              </a:solidFill>
            </a:ln>
          </a:insideH>
          <a:insideV>
            <a:ln w="9525">
              <a:solidFill>
                <a:srgbClr val="000000">
                  <a:alpha val="0"/>
                </a:srgbClr>
              </a:solidFill>
            </a:ln>
          </a:insideV>
        </a:tcBdr>
        <a:fill>
          <a:solidFill>
            <a:srgbClr val="FFFFFF">
              <a:alpha val="0"/>
            </a:srgbClr>
          </a:solidFill>
        </a:fill>
      </a:tcStyle>
    </a:wholeTbl>
    <a:band1H>
      <a:tcStyle>
        <a:tcBdr>
          <a:top>
            <a:ln w="9525">
              <a:solidFill>
                <a:schemeClr val="accent3"/>
              </a:solidFill>
            </a:ln>
          </a:top>
          <a:bottom>
            <a:ln w="9525">
              <a:solidFill>
                <a:schemeClr val="accent3"/>
              </a:solidFill>
            </a:ln>
          </a:bottom>
        </a:tcBdr>
      </a:tcStyle>
    </a:band1H>
    <a:band2H>
      <a:tcStyle>
        <a:tcBdr/>
      </a:tcStyle>
    </a:band2H>
    <a:band1V>
      <a:tcStyle>
        <a:tcBdr>
          <a:left>
            <a:ln w="9525">
              <a:solidFill>
                <a:schemeClr val="accent3"/>
              </a:solidFill>
            </a:ln>
          </a:left>
          <a:right>
            <a:ln w="9525">
              <a:solidFill>
                <a:schemeClr val="accent3"/>
              </a:solidFill>
            </a:ln>
          </a:right>
        </a:tcBdr>
      </a:tcStyle>
    </a:band1V>
    <a:band2V>
      <a:tcStyle>
        <a:tcBdr>
          <a:left>
            <a:ln w="9525">
              <a:solidFill>
                <a:schemeClr val="accent3"/>
              </a:solidFill>
            </a:ln>
          </a:left>
          <a:right>
            <a:ln w="9525">
              <a:solidFill>
                <a:schemeClr val="accent3"/>
              </a:solidFill>
            </a:ln>
          </a:right>
        </a:tcBdr>
      </a:tcStyle>
    </a:band2V>
    <a:lastCol>
      <a:tcStyle>
        <a:tcBdr/>
      </a:tcStyle>
    </a:lastCol>
    <a:firstCol>
      <a:tcStyle>
        <a:tcBdr/>
      </a:tcStyle>
    </a:firstCol>
    <a:lastRow>
      <a:tcStyle>
        <a:tcBdr>
          <a:top>
            <a:ln w="50800">
              <a:solidFill>
                <a:schemeClr val="accent3"/>
              </a:solidFill>
            </a:ln>
          </a:top>
        </a:tcBdr>
      </a:tcStyle>
    </a:lastRow>
    <a:seCell>
      <a:tcStyle>
        <a:tcBdr/>
      </a:tcStyle>
    </a:seCell>
    <a:swCell>
      <a:tcStyle>
        <a:tcBdr/>
      </a:tcStyle>
    </a:swCell>
    <a:firstRow>
      <a:tcTxStyle b="on" i="off">
        <a:schemeClr val="lt1"/>
      </a:tcTxStyle>
      <a:tcStyle>
        <a:tcBdr/>
        <a:fill>
          <a:solidFill>
            <a:schemeClr val="accent3"/>
          </a:solidFill>
        </a:fill>
      </a:tcStyle>
    </a:firstRow>
    <a:neCell>
      <a:tcStyle>
        <a:tcBdr/>
      </a:tcStyle>
    </a:neCell>
    <a:nwCell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4660"/>
  </p:normalViewPr>
  <p:slideViewPr>
    <p:cSldViewPr snapToGrid="0">
      <p:cViewPr varScale="1">
        <p:scale>
          <a:sx n="64" d="100"/>
          <a:sy n="64" d="100"/>
        </p:scale>
        <p:origin x="810" y="84"/>
      </p:cViewPr>
      <p:guideLst>
        <p:guide orient="horz" pos="2880"/>
        <p:guide pos="2160"/>
      </p:guideLst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66" d="100"/>
          <a:sy n="66" d="100"/>
        </p:scale>
        <p:origin x="1476" y="60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50" Type="http://schemas.openxmlformats.org/officeDocument/2006/relationships/viewProps" Target="viewProps.xml"/><Relationship Id="rId7" Type="http://schemas.openxmlformats.org/officeDocument/2006/relationships/slide" Target="slides/slide3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9" Type="http://schemas.openxmlformats.org/officeDocument/2006/relationships/slide" Target="slides/slide25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3" Type="http://schemas.microsoft.com/office/2015/10/relationships/revisionInfo" Target="revisionInfo.xml"/><Relationship Id="rId5" Type="http://schemas.openxmlformats.org/officeDocument/2006/relationships/slide" Target="slides/slide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tableStyles" Target="tableStyle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notesMaster" Target="notesMasters/notesMaster1.xml"/><Relationship Id="rId8" Type="http://schemas.openxmlformats.org/officeDocument/2006/relationships/slide" Target="slides/slide4.xml"/><Relationship Id="rId51" Type="http://schemas.openxmlformats.org/officeDocument/2006/relationships/theme" Target="theme/theme1.xml"/><Relationship Id="rId3" Type="http://schemas.openxmlformats.org/officeDocument/2006/relationships/customXml" Target="../customXml/item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chartUserShapes" Target="../drawings/drawing1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8377399999999999"/>
          <c:y val="1.8818000000000001E-2"/>
          <c:w val="0.64157600000000004"/>
          <c:h val="0.96236299999999997"/>
        </c:manualLayout>
      </c:layout>
      <c:doughnut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explosion val="4"/>
          <c:dPt>
            <c:idx val="0"/>
            <c:bubble3D val="0"/>
            <c:spPr bwMode="auto">
              <a:prstGeom prst="rect">
                <a:avLst/>
              </a:prstGeom>
              <a:solidFill>
                <a:srgbClr val="FEDDA4">
                  <a:alpha val="38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BC2-4816-B395-EA73C6D44247}"/>
              </c:ext>
            </c:extLst>
          </c:dPt>
          <c:dPt>
            <c:idx val="1"/>
            <c:bubble3D val="0"/>
            <c:spPr bwMode="auto">
              <a:prstGeom prst="rect">
                <a:avLst/>
              </a:prstGeom>
              <a:solidFill>
                <a:srgbClr val="FEE4A7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CBC2-4816-B395-EA73C6D44247}"/>
              </c:ext>
            </c:extLst>
          </c:dPt>
          <c:dPt>
            <c:idx val="2"/>
            <c:bubble3D val="0"/>
            <c:spPr bwMode="auto">
              <a:prstGeom prst="rect">
                <a:avLst/>
              </a:prstGeom>
              <a:solidFill>
                <a:srgbClr val="FFF2CD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CBC2-4816-B395-EA73C6D44247}"/>
              </c:ext>
            </c:extLst>
          </c:dPt>
          <c:dPt>
            <c:idx val="3"/>
            <c:bubble3D val="0"/>
            <c:spPr bwMode="auto">
              <a:prstGeom prst="rect">
                <a:avLst/>
              </a:prstGeom>
              <a:solidFill>
                <a:srgbClr val="F68222">
                  <a:alpha val="10000"/>
                </a:srgb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CBC2-4816-B395-EA73C6D44247}"/>
              </c:ext>
            </c:extLst>
          </c:dPt>
          <c:cat>
            <c:strRef>
              <c:f>Лист1!$A$2:$A$5</c:f>
              <c:strCache>
                <c:ptCount val="4"/>
                <c:pt idx="0">
                  <c:v>Кв. 1</c:v>
                </c:pt>
                <c:pt idx="1">
                  <c:v>Кв. 2</c:v>
                </c:pt>
                <c:pt idx="2">
                  <c:v>Кв. 3</c:v>
                </c:pt>
                <c:pt idx="3">
                  <c:v>Кв. 4</c:v>
                </c:pt>
              </c:strCache>
            </c:str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50</c:v>
                </c:pt>
                <c:pt idx="1">
                  <c:v>50</c:v>
                </c:pt>
                <c:pt idx="2">
                  <c:v>50</c:v>
                </c:pt>
                <c:pt idx="3">
                  <c:v>50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CBC2-4816-B395-EA73C6D4424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25"/>
      </c:doughnutChart>
      <c:spPr>
        <a:prstGeom prst="rect">
          <a:avLst/>
        </a:prstGeom>
        <a:noFill/>
        <a:ln>
          <a:noFill/>
        </a:ln>
        <a:effectLst/>
      </c:spPr>
    </c:plotArea>
    <c:plotVisOnly val="1"/>
    <c:dispBlanksAs val="gap"/>
    <c:showDLblsOverMax val="0"/>
  </c:chart>
  <c:spPr bwMode="auto">
    <a:xfrm>
      <a:off x="4288188" y="2508456"/>
      <a:ext cx="11415765" cy="7610512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dPt>
            <c:idx val="0"/>
            <c:bubble3D val="0"/>
            <c:spPr bwMode="auto">
              <a:prstGeom prst="rect">
                <a:avLst/>
              </a:prstGeom>
              <a:solidFill>
                <a:srgbClr val="FEE4A7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5A87-4A28-A091-EA7F22B17C78}"/>
              </c:ext>
            </c:extLst>
          </c:dPt>
          <c:dPt>
            <c:idx val="1"/>
            <c:bubble3D val="0"/>
            <c:spPr bwMode="auto">
              <a:prstGeom prst="rect">
                <a:avLst/>
              </a:prstGeom>
              <a:solidFill>
                <a:srgbClr val="555555">
                  <a:alpha val="10000"/>
                </a:srgbClr>
              </a:solidFill>
              <a:ln w="19050">
                <a:solidFill>
                  <a:schemeClr val="bg1"/>
                </a:solidFill>
                <a:bevel/>
              </a:ln>
              <a:effectLst/>
            </c:spPr>
            <c:extLst>
              <c:ext xmlns:c16="http://schemas.microsoft.com/office/drawing/2014/chart" uri="{C3380CC4-5D6E-409C-BE32-E72D297353CC}">
                <c16:uniqueId val="{00000003-5A87-4A28-A091-EA7F22B17C78}"/>
              </c:ext>
            </c:extLst>
          </c:dPt>
          <c:dPt>
            <c:idx val="2"/>
            <c:bubble3D val="0"/>
            <c:spPr bwMode="auto">
              <a:prstGeom prst="rect">
                <a:avLst/>
              </a:prstGeom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5A87-4A28-A091-EA7F22B17C78}"/>
              </c:ext>
            </c:extLst>
          </c:dPt>
          <c:dPt>
            <c:idx val="3"/>
            <c:bubble3D val="0"/>
            <c:spPr bwMode="auto">
              <a:prstGeom prst="rect">
                <a:avLst/>
              </a:prstGeom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5A87-4A28-A091-EA7F22B17C78}"/>
              </c:ext>
            </c:extLst>
          </c:dPt>
          <c:cat>
            <c:strRef>
              <c:f>Лист1!$A$2:$A$5</c:f>
              <c:strCache>
                <c:ptCount val="2"/>
                <c:pt idx="0">
                  <c:v>Кв. 1</c:v>
                </c:pt>
                <c:pt idx="1">
                  <c:v>Кв. 2</c:v>
                </c:pt>
              </c:strCache>
            </c:str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35</c:v>
                </c:pt>
                <c:pt idx="1">
                  <c:v>65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A87-4A28-A091-EA7F22B17C7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prstGeom prst="rect">
          <a:avLst/>
        </a:prstGeom>
        <a:noFill/>
        <a:ln>
          <a:noFill/>
        </a:ln>
        <a:effectLst/>
      </c:spPr>
    </c:plotArea>
    <c:plotVisOnly val="1"/>
    <c:dispBlanksAs val="gap"/>
    <c:showDLblsOverMax val="0"/>
  </c:chart>
  <c:spPr bwMode="auto">
    <a:xfrm>
      <a:off x="600301" y="6970206"/>
      <a:ext cx="2941603" cy="1961069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spPr>
            <a:prstGeom prst="rect">
              <a:avLst/>
            </a:prstGeom>
            <a:solidFill>
              <a:srgbClr val="FEE4A7"/>
            </a:solidFill>
          </c:spPr>
          <c:dPt>
            <c:idx val="0"/>
            <c:bubble3D val="0"/>
            <c:spPr bwMode="auto">
              <a:prstGeom prst="rect">
                <a:avLst/>
              </a:prstGeom>
              <a:solidFill>
                <a:srgbClr val="FEE4A7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4AF2-4A5A-8FD7-286F3A84D70A}"/>
              </c:ext>
            </c:extLst>
          </c:dPt>
          <c:dPt>
            <c:idx val="1"/>
            <c:bubble3D val="0"/>
            <c:spPr bwMode="auto">
              <a:prstGeom prst="rect">
                <a:avLst/>
              </a:prstGeom>
              <a:solidFill>
                <a:srgbClr val="555555">
                  <a:alpha val="1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AF2-4A5A-8FD7-286F3A84D70A}"/>
              </c:ext>
            </c:extLst>
          </c:dPt>
          <c:dPt>
            <c:idx val="2"/>
            <c:bubble3D val="0"/>
            <c:spPr bwMode="auto">
              <a:prstGeom prst="rect">
                <a:avLst/>
              </a:prstGeom>
              <a:solidFill>
                <a:srgbClr val="FEE4A7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4AF2-4A5A-8FD7-286F3A84D70A}"/>
              </c:ext>
            </c:extLst>
          </c:dPt>
          <c:dPt>
            <c:idx val="3"/>
            <c:bubble3D val="0"/>
            <c:spPr bwMode="auto">
              <a:prstGeom prst="rect">
                <a:avLst/>
              </a:prstGeom>
              <a:solidFill>
                <a:srgbClr val="FEE4A7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4AF2-4A5A-8FD7-286F3A84D70A}"/>
              </c:ext>
            </c:extLst>
          </c:dPt>
          <c:cat>
            <c:strRef>
              <c:f>Лист1!$A$2:$A$5</c:f>
              <c:strCache>
                <c:ptCount val="2"/>
                <c:pt idx="0">
                  <c:v>Кв. 1</c:v>
                </c:pt>
                <c:pt idx="1">
                  <c:v>Кв. 2</c:v>
                </c:pt>
              </c:strCache>
            </c:str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40</c:v>
                </c:pt>
                <c:pt idx="1">
                  <c:v>60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4AF2-4A5A-8FD7-286F3A84D70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prstGeom prst="rect">
          <a:avLst/>
        </a:prstGeom>
        <a:noFill/>
        <a:ln>
          <a:noFill/>
        </a:ln>
        <a:effectLst/>
      </c:spPr>
    </c:plotArea>
    <c:plotVisOnly val="1"/>
    <c:dispBlanksAs val="gap"/>
    <c:showDLblsOverMax val="0"/>
  </c:chart>
  <c:spPr bwMode="auto">
    <a:xfrm>
      <a:off x="2595968" y="6970206"/>
      <a:ext cx="2941603" cy="1961069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dPt>
            <c:idx val="0"/>
            <c:bubble3D val="0"/>
            <c:spPr bwMode="auto">
              <a:prstGeom prst="rect">
                <a:avLst/>
              </a:prstGeom>
              <a:solidFill>
                <a:srgbClr val="FEE4A7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5B8E-4D97-A6E2-59D4636A1FC0}"/>
              </c:ext>
            </c:extLst>
          </c:dPt>
          <c:dPt>
            <c:idx val="1"/>
            <c:bubble3D val="0"/>
            <c:spPr bwMode="auto">
              <a:prstGeom prst="rect">
                <a:avLst/>
              </a:prstGeom>
              <a:solidFill>
                <a:srgbClr val="555555">
                  <a:alpha val="1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5B8E-4D97-A6E2-59D4636A1FC0}"/>
              </c:ext>
            </c:extLst>
          </c:dPt>
          <c:dPt>
            <c:idx val="2"/>
            <c:bubble3D val="0"/>
            <c:spPr bwMode="auto">
              <a:prstGeom prst="rect">
                <a:avLst/>
              </a:prstGeom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5B8E-4D97-A6E2-59D4636A1FC0}"/>
              </c:ext>
            </c:extLst>
          </c:dPt>
          <c:dPt>
            <c:idx val="3"/>
            <c:bubble3D val="0"/>
            <c:spPr bwMode="auto">
              <a:prstGeom prst="rect">
                <a:avLst/>
              </a:prstGeom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5B8E-4D97-A6E2-59D4636A1FC0}"/>
              </c:ext>
            </c:extLst>
          </c:dPt>
          <c:cat>
            <c:strRef>
              <c:f>Лист1!$A$2:$A$5</c:f>
              <c:strCache>
                <c:ptCount val="2"/>
                <c:pt idx="0">
                  <c:v>Кв. 1</c:v>
                </c:pt>
                <c:pt idx="1">
                  <c:v>Кв. 2</c:v>
                </c:pt>
              </c:strCache>
            </c:str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25</c:v>
                </c:pt>
                <c:pt idx="1">
                  <c:v>75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5B8E-4D97-A6E2-59D4636A1FC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prstGeom prst="rect">
          <a:avLst/>
        </a:prstGeom>
        <a:noFill/>
        <a:ln>
          <a:noFill/>
        </a:ln>
        <a:effectLst/>
      </c:spPr>
    </c:plotArea>
    <c:plotVisOnly val="1"/>
    <c:dispBlanksAs val="gap"/>
    <c:showDLblsOverMax val="0"/>
  </c:chart>
  <c:spPr bwMode="auto">
    <a:xfrm>
      <a:off x="4591637" y="6970206"/>
      <a:ext cx="2941603" cy="1961069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spPr>
            <a:prstGeom prst="rect">
              <a:avLst/>
            </a:prstGeom>
            <a:solidFill>
              <a:srgbClr val="555555">
                <a:alpha val="10000"/>
              </a:srgbClr>
            </a:solidFill>
            <a:ln>
              <a:noFill/>
            </a:ln>
          </c:spPr>
          <c:dPt>
            <c:idx val="0"/>
            <c:bubble3D val="0"/>
            <c:spPr bwMode="auto">
              <a:prstGeom prst="rect">
                <a:avLst/>
              </a:prstGeom>
              <a:solidFill>
                <a:srgbClr val="FEE4A7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811A-426D-9AE0-0E0B2F6A3334}"/>
              </c:ext>
            </c:extLst>
          </c:dPt>
          <c:dPt>
            <c:idx val="1"/>
            <c:bubble3D val="0"/>
            <c:spPr bwMode="auto">
              <a:prstGeom prst="rect">
                <a:avLst/>
              </a:prstGeom>
              <a:solidFill>
                <a:srgbClr val="555555">
                  <a:alpha val="10000"/>
                </a:srgbClr>
              </a:solidFill>
              <a:ln w="19050">
                <a:solidFill>
                  <a:schemeClr val="bg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811A-426D-9AE0-0E0B2F6A3334}"/>
              </c:ext>
            </c:extLst>
          </c:dPt>
          <c:dPt>
            <c:idx val="2"/>
            <c:bubble3D val="0"/>
            <c:spPr bwMode="auto">
              <a:prstGeom prst="rect">
                <a:avLst/>
              </a:prstGeom>
              <a:solidFill>
                <a:srgbClr val="555555">
                  <a:alpha val="10000"/>
                </a:srgb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811A-426D-9AE0-0E0B2F6A3334}"/>
              </c:ext>
            </c:extLst>
          </c:dPt>
          <c:dPt>
            <c:idx val="3"/>
            <c:bubble3D val="0"/>
            <c:spPr bwMode="auto">
              <a:prstGeom prst="rect">
                <a:avLst/>
              </a:prstGeom>
              <a:solidFill>
                <a:srgbClr val="555555">
                  <a:alpha val="10000"/>
                </a:srgb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7-811A-426D-9AE0-0E0B2F6A3334}"/>
              </c:ext>
            </c:extLst>
          </c:dPt>
          <c:cat>
            <c:strRef>
              <c:f>Лист1!$A$2:$A$5</c:f>
              <c:strCache>
                <c:ptCount val="2"/>
                <c:pt idx="0">
                  <c:v>Кв. 1</c:v>
                </c:pt>
                <c:pt idx="1">
                  <c:v>Кв. 2</c:v>
                </c:pt>
              </c:strCache>
            </c:str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5</c:v>
                </c:pt>
                <c:pt idx="1">
                  <c:v>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811A-426D-9AE0-0E0B2F6A33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prstGeom prst="rect">
          <a:avLst/>
        </a:prstGeom>
        <a:noFill/>
        <a:ln>
          <a:noFill/>
        </a:ln>
        <a:effectLst/>
      </c:spPr>
    </c:plotArea>
    <c:plotVisOnly val="1"/>
    <c:dispBlanksAs val="gap"/>
    <c:showDLblsOverMax val="0"/>
  </c:chart>
  <c:spPr bwMode="auto">
    <a:xfrm>
      <a:off x="6587305" y="6970206"/>
      <a:ext cx="2941603" cy="1961069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213281"/>
          <c:y val="1.2947999999999999E-2"/>
          <c:w val="0.62868400000000002"/>
          <c:h val="0.94302699999999995"/>
        </c:manualLayout>
      </c:layout>
      <c:doughnut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explosion val="3"/>
          <c:dPt>
            <c:idx val="0"/>
            <c:bubble3D val="0"/>
            <c:spPr bwMode="auto">
              <a:prstGeom prst="rect">
                <a:avLst/>
              </a:prstGeom>
              <a:solidFill>
                <a:srgbClr val="FFF2CD"/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46C3-4A5A-896D-859796172585}"/>
              </c:ext>
            </c:extLst>
          </c:dPt>
          <c:dPt>
            <c:idx val="1"/>
            <c:bubble3D val="0"/>
            <c:spPr bwMode="auto">
              <a:prstGeom prst="rect">
                <a:avLst/>
              </a:prstGeom>
              <a:solidFill>
                <a:srgbClr val="FEDDA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46C3-4A5A-896D-859796172585}"/>
              </c:ext>
            </c:extLst>
          </c:dPt>
          <c:dPt>
            <c:idx val="2"/>
            <c:bubble3D val="0"/>
            <c:spPr bwMode="auto">
              <a:prstGeom prst="rect">
                <a:avLst/>
              </a:prstGeom>
              <a:solidFill>
                <a:srgbClr val="F68222">
                  <a:alpha val="10000"/>
                </a:srgbClr>
              </a:solidFill>
              <a:ln w="19050"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5-46C3-4A5A-896D-859796172585}"/>
              </c:ext>
            </c:extLst>
          </c:dPt>
          <c:dPt>
            <c:idx val="3"/>
            <c:bubble3D val="0"/>
            <c:spPr bwMode="auto">
              <a:prstGeom prst="rect">
                <a:avLst/>
              </a:prstGeom>
              <a:solidFill>
                <a:srgbClr val="FFA790">
                  <a:alpha val="20000"/>
                </a:srgb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46C3-4A5A-896D-859796172585}"/>
              </c:ext>
            </c:extLst>
          </c:dPt>
          <c:cat>
            <c:strRef>
              <c:f>Лист1!$A$2:$A$5</c:f>
              <c:strCache>
                <c:ptCount val="4"/>
                <c:pt idx="0">
                  <c:v>Кв. 1</c:v>
                </c:pt>
                <c:pt idx="1">
                  <c:v>Кв. 2</c:v>
                </c:pt>
                <c:pt idx="2">
                  <c:v>Кв. 3</c:v>
                </c:pt>
                <c:pt idx="3">
                  <c:v>Кв. 4</c:v>
                </c:pt>
              </c:strCache>
            </c:str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35</c:v>
                </c:pt>
                <c:pt idx="1">
                  <c:v>25</c:v>
                </c:pt>
                <c:pt idx="2">
                  <c:v>15</c:v>
                </c:pt>
                <c:pt idx="3">
                  <c:v>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46C3-4A5A-896D-85979617258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0"/>
      </c:doughnutChart>
      <c:spPr>
        <a:prstGeom prst="rect">
          <a:avLst/>
        </a:prstGeom>
        <a:noFill/>
        <a:ln>
          <a:noFill/>
        </a:ln>
        <a:effectLst/>
      </c:spPr>
    </c:plotArea>
    <c:plotVisOnly val="1"/>
    <c:dispBlanksAs val="gap"/>
    <c:showDLblsOverMax val="0"/>
  </c:chart>
  <c:spPr bwMode="auto">
    <a:xfrm>
      <a:off x="5708650" y="3315937"/>
      <a:ext cx="7952402" cy="5301601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spPr>
            <a:prstGeom prst="rect">
              <a:avLst/>
            </a:prstGeom>
            <a:solidFill>
              <a:schemeClr val="bg1"/>
            </a:solidFill>
            <a:ln w="38100">
              <a:solidFill>
                <a:srgbClr val="F68222">
                  <a:alpha val="33000"/>
                </a:srgbClr>
              </a:solidFill>
            </a:ln>
          </c:spPr>
          <c:explosion val="2"/>
          <c:dPt>
            <c:idx val="0"/>
            <c:bubble3D val="0"/>
            <c:spPr bwMode="auto">
              <a:prstGeom prst="rect">
                <a:avLst/>
              </a:prstGeom>
              <a:solidFill>
                <a:schemeClr val="bg1"/>
              </a:solidFill>
              <a:ln w="38100">
                <a:solidFill>
                  <a:srgbClr val="F68222">
                    <a:alpha val="33000"/>
                  </a:srgbClr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552F-4368-952E-7096FB571C22}"/>
              </c:ext>
            </c:extLst>
          </c:dPt>
          <c:dPt>
            <c:idx val="1"/>
            <c:bubble3D val="0"/>
            <c:spPr bwMode="auto">
              <a:prstGeom prst="rect">
                <a:avLst/>
              </a:prstGeom>
              <a:solidFill>
                <a:schemeClr val="bg1"/>
              </a:solidFill>
              <a:ln w="38100">
                <a:solidFill>
                  <a:srgbClr val="F68222">
                    <a:alpha val="33000"/>
                  </a:srgbClr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552F-4368-952E-7096FB571C22}"/>
              </c:ext>
            </c:extLst>
          </c:dPt>
          <c:dPt>
            <c:idx val="2"/>
            <c:bubble3D val="0"/>
            <c:spPr bwMode="auto">
              <a:prstGeom prst="rect">
                <a:avLst/>
              </a:prstGeom>
              <a:solidFill>
                <a:schemeClr val="bg1"/>
              </a:solidFill>
              <a:ln w="38100">
                <a:solidFill>
                  <a:srgbClr val="F68222">
                    <a:alpha val="33000"/>
                  </a:srgbClr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552F-4368-952E-7096FB571C22}"/>
              </c:ext>
            </c:extLst>
          </c:dPt>
          <c:dPt>
            <c:idx val="3"/>
            <c:bubble3D val="0"/>
            <c:spPr bwMode="auto">
              <a:prstGeom prst="rect">
                <a:avLst/>
              </a:prstGeom>
              <a:solidFill>
                <a:schemeClr val="bg1"/>
              </a:solidFill>
              <a:ln w="38100">
                <a:solidFill>
                  <a:srgbClr val="F68222">
                    <a:alpha val="33000"/>
                  </a:srgbClr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552F-4368-952E-7096FB571C22}"/>
              </c:ext>
            </c:extLst>
          </c:dPt>
          <c:dPt>
            <c:idx val="4"/>
            <c:bubble3D val="0"/>
            <c:spPr bwMode="auto">
              <a:prstGeom prst="rect">
                <a:avLst/>
              </a:prstGeom>
              <a:solidFill>
                <a:schemeClr val="bg1"/>
              </a:solidFill>
              <a:ln w="38100">
                <a:solidFill>
                  <a:srgbClr val="F68222">
                    <a:alpha val="33000"/>
                  </a:srgbClr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552F-4368-952E-7096FB571C22}"/>
              </c:ext>
            </c:extLst>
          </c:dPt>
          <c:cat>
            <c:strRef>
              <c:f>Лист1!$A$2:$A$6</c:f>
              <c:strCache>
                <c:ptCount val="4"/>
                <c:pt idx="0">
                  <c:v>Кв. 1</c:v>
                </c:pt>
                <c:pt idx="1">
                  <c:v>Кв. 2</c:v>
                </c:pt>
                <c:pt idx="2">
                  <c:v>Кв. 3</c:v>
                </c:pt>
                <c:pt idx="3">
                  <c:v>Кв. 4</c:v>
                </c:pt>
              </c:strCache>
            </c:strRef>
          </c:cat>
          <c:val>
            <c:numRef>
              <c:f>Лист1!$B$2:$B$6</c:f>
              <c:numCache>
                <c:formatCode>General</c:formatCode>
                <c:ptCount val="5"/>
                <c:pt idx="0">
                  <c:v>25</c:v>
                </c:pt>
                <c:pt idx="1">
                  <c:v>25</c:v>
                </c:pt>
                <c:pt idx="2">
                  <c:v>25</c:v>
                </c:pt>
                <c:pt idx="3">
                  <c:v>25</c:v>
                </c:pt>
                <c:pt idx="4">
                  <c:v>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552F-4368-952E-7096FB571C2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45"/>
      </c:doughnutChart>
      <c:spPr>
        <a:prstGeom prst="rect">
          <a:avLst/>
        </a:prstGeom>
        <a:noFill/>
        <a:ln>
          <a:noFill/>
        </a:ln>
        <a:effectLst/>
      </c:spPr>
    </c:plotArea>
    <c:plotVisOnly val="1"/>
    <c:dispBlanksAs val="gap"/>
    <c:showDLblsOverMax val="0"/>
  </c:chart>
  <c:spPr bwMode="auto">
    <a:xfrm>
      <a:off x="3438733" y="3189061"/>
      <a:ext cx="9891828" cy="6594553"/>
    </a:xfrm>
    <a:prstGeom prst="rect">
      <a:avLst/>
    </a:prstGeom>
    <a:noFill/>
    <a:ln w="9525" cap="flat" cmpd="sng" algn="ctr">
      <a:noFill/>
      <a:round/>
    </a:ln>
    <a:effectLst/>
  </c:spPr>
  <c:txPr>
    <a:bodyPr/>
    <a:lstStyle/>
    <a:p>
      <a:pPr>
        <a:defRPr/>
      </a:pPr>
      <a:endParaRPr lang="ru-RU"/>
    </a:p>
  </c:txPr>
  <c:externalData r:id="rId3">
    <c:autoUpdate val="0"/>
  </c:externalData>
  <c:userShapes r:id="rId4"/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5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ategoryAxis>
  <cs:chartArea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 bwMode="auto">
      <a:prstGeom prst="rect">
        <a:avLst/>
      </a:prstGeom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9525">
        <a:solidFill>
          <a:schemeClr val="phClr"/>
        </a:solidFill>
      </a:ln>
    </cs:spPr>
  </cs:dataPointMarker>
  <cs:dataPointMarkerLayout/>
  <cs:dataPointWirefram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dataTable>
  <cs:down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seriesAxis>
  <cs:series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50" b="0" spc="0"/>
  </cs:title>
  <cs:trend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200"/>
  </cs:trendlineLabel>
  <cs:up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valueAxis>
  <cs:wall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5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ategoryAxis>
  <cs:chartArea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 bwMode="auto">
      <a:prstGeom prst="rect">
        <a:avLst/>
      </a:prstGeom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9525">
        <a:solidFill>
          <a:schemeClr val="phClr"/>
        </a:solidFill>
      </a:ln>
    </cs:spPr>
  </cs:dataPointMarker>
  <cs:dataPointMarkerLayout/>
  <cs:dataPointWirefram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dataTable>
  <cs:down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seriesAxis>
  <cs:series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50" b="0" spc="0"/>
  </cs:title>
  <cs:trend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200"/>
  </cs:trendlineLabel>
  <cs:up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valueAxis>
  <cs:wall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5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ategoryAxis>
  <cs:chartArea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 bwMode="auto">
      <a:prstGeom prst="rect">
        <a:avLst/>
      </a:prstGeom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9525">
        <a:solidFill>
          <a:schemeClr val="phClr"/>
        </a:solidFill>
      </a:ln>
    </cs:spPr>
  </cs:dataPointMarker>
  <cs:dataPointMarkerLayout/>
  <cs:dataPointWirefram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dataTable>
  <cs:down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seriesAxis>
  <cs:series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50" b="0" spc="0"/>
  </cs:title>
  <cs:trend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200"/>
  </cs:trendlineLabel>
  <cs:up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valueAxis>
  <cs:wall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5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ategoryAxis>
  <cs:chartArea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 bwMode="auto">
      <a:prstGeom prst="rect">
        <a:avLst/>
      </a:prstGeom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9525">
        <a:solidFill>
          <a:schemeClr val="phClr"/>
        </a:solidFill>
      </a:ln>
    </cs:spPr>
  </cs:dataPointMarker>
  <cs:dataPointMarkerLayout/>
  <cs:dataPointWirefram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dataTable>
  <cs:down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seriesAxis>
  <cs:series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50" b="0" spc="0"/>
  </cs:title>
  <cs:trend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200"/>
  </cs:trendlineLabel>
  <cs:up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valueAxis>
  <cs:wall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5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ategoryAxis>
  <cs:chartArea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 bwMode="auto">
      <a:prstGeom prst="rect">
        <a:avLst/>
      </a:prstGeom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9525">
        <a:solidFill>
          <a:schemeClr val="phClr"/>
        </a:solidFill>
      </a:ln>
    </cs:spPr>
  </cs:dataPointMarker>
  <cs:dataPointMarkerLayout/>
  <cs:dataPointWirefram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dataTable>
  <cs:down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seriesAxis>
  <cs:series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50" b="0" spc="0"/>
  </cs:title>
  <cs:trend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200"/>
  </cs:trendlineLabel>
  <cs:up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valueAxis>
  <cs:wall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5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ategoryAxis>
  <cs:chartArea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 bwMode="auto">
      <a:prstGeom prst="rect">
        <a:avLst/>
      </a:prstGeom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9525">
        <a:solidFill>
          <a:schemeClr val="phClr"/>
        </a:solidFill>
      </a:ln>
    </cs:spPr>
  </cs:dataPointMarker>
  <cs:dataPointMarkerLayout/>
  <cs:dataPointWirefram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dataTable>
  <cs:down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seriesAxis>
  <cs:series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50" b="0" spc="0"/>
  </cs:title>
  <cs:trend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200"/>
  </cs:trendlineLabel>
  <cs:up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valueAxis>
  <cs:wall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5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ategoryAxis>
  <cs:chartArea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 bwMode="auto">
      <a:prstGeom prst="rect">
        <a:avLst/>
      </a:prstGeom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 bwMode="auto">
      <a:prstGeom prst="rect">
        <a:avLst/>
      </a:prstGeom>
      <a:ln w="9525">
        <a:solidFill>
          <a:schemeClr val="phClr"/>
        </a:solidFill>
      </a:ln>
    </cs:spPr>
  </cs:dataPointMarker>
  <cs:dataPointMarkerLayout/>
  <cs:dataPointWirefram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 bwMode="auto">
      <a:prstGeom prst="rect">
        <a:avLst/>
      </a:prstGeom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200"/>
  </cs:dataTable>
  <cs:down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seriesAxis>
  <cs:seriesLine>
    <cs:lnRef idx="0"/>
    <cs:fillRef idx="0"/>
    <cs:effectRef idx="0"/>
    <cs:fontRef idx="minor">
      <a:schemeClr val="tx1"/>
    </cs:fontRef>
    <cs:spPr bwMode="auto">
      <a:prstGeom prst="rect">
        <a:avLst/>
      </a:prstGeom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50" b="0" spc="0"/>
  </cs:title>
  <cs:trendline>
    <cs:lnRef idx="0">
      <cs:styleClr val="auto"/>
    </cs:lnRef>
    <cs:fillRef idx="0"/>
    <cs:effectRef idx="0"/>
    <cs:fontRef idx="minor">
      <a:schemeClr val="tx1"/>
    </cs:fontRef>
    <cs:spPr bwMode="auto">
      <a:prstGeom prst="rect">
        <a:avLst/>
      </a:prstGeom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200"/>
  </cs:trendlineLabel>
  <cs:upBar>
    <cs:lnRef idx="0"/>
    <cs:fillRef idx="0"/>
    <cs:effectRef idx="0"/>
    <cs:fontRef idx="minor">
      <a:schemeClr val="tx1"/>
    </cs:fontRef>
    <cs:spPr bwMode="auto">
      <a:prstGeom prst="rect">
        <a:avLst/>
      </a:prstGeom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200"/>
  </cs:valueAxis>
  <cs:wall>
    <cs:lnRef idx="0"/>
    <cs:fillRef idx="0"/>
    <cs:effectRef idx="0"/>
    <cs:fontRef idx="minor">
      <a:schemeClr val="tx1"/>
    </cs:fontRef>
    <cs:spPr bwMode="auto">
      <a:prstGeom prst="rect">
        <a:avLst/>
      </a:prstGeom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0.27474</cdr:x>
      <cdr:y>0.55208</cdr:y>
    </cdr:from>
    <cdr:to>
      <cdr:x>0.3315</cdr:x>
      <cdr:y>0.64564</cdr:y>
    </cdr:to>
    <cdr:cxnSp macro="">
      <cdr:nvCxnSpPr>
        <cdr:cNvPr id="10" name="Прямая соединительная линия 9">
          <a:extLst xmlns:a="http://schemas.openxmlformats.org/drawingml/2006/main">
            <a:ext uri="{FF2B5EF4-FFF2-40B4-BE49-F238E27FC236}">
              <a16:creationId xmlns:a16="http://schemas.microsoft.com/office/drawing/2014/main" id="{2EB07FAD-C688-7A3D-C5F2-2593826B9B16}"/>
            </a:ext>
          </a:extLst>
        </cdr:cNvPr>
        <cdr:cNvCxnSpPr>
          <a:cxnSpLocks xmlns:a="http://schemas.openxmlformats.org/drawingml/2006/main"/>
        </cdr:cNvCxnSpPr>
      </cdr:nvCxnSpPr>
      <cdr:spPr bwMode="auto">
        <a:xfrm xmlns:a="http://schemas.openxmlformats.org/drawingml/2006/main" flipV="1">
          <a:off x="2717632" y="3640753"/>
          <a:ext cx="561474" cy="616925"/>
        </a:xfrm>
        <a:prstGeom xmlns:a="http://schemas.openxmlformats.org/drawingml/2006/main" prst="line">
          <a:avLst/>
        </a:prstGeom>
        <a:ln xmlns:a="http://schemas.openxmlformats.org/drawingml/2006/main" w="31750">
          <a:solidFill>
            <a:srgbClr val="555555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  <cdr:relSizeAnchor xmlns:cdr="http://schemas.openxmlformats.org/drawingml/2006/chartDrawing">
    <cdr:from>
      <cdr:x>0.21796</cdr:x>
      <cdr:y>0.4487</cdr:y>
    </cdr:from>
    <cdr:to>
      <cdr:x>0.27677</cdr:x>
      <cdr:y>0.54124</cdr:y>
    </cdr:to>
    <cdr:cxnSp macro="">
      <cdr:nvCxnSpPr>
        <cdr:cNvPr id="13" name="Прямая соединительная линия 12">
          <a:extLst xmlns:a="http://schemas.openxmlformats.org/drawingml/2006/main">
            <a:ext uri="{FF2B5EF4-FFF2-40B4-BE49-F238E27FC236}">
              <a16:creationId xmlns:a16="http://schemas.microsoft.com/office/drawing/2014/main" id="{F5C4C4DC-2214-B8CC-78A4-6E93E2DAC042}"/>
            </a:ext>
          </a:extLst>
        </cdr:cNvPr>
        <cdr:cNvCxnSpPr>
          <a:cxnSpLocks xmlns:a="http://schemas.openxmlformats.org/drawingml/2006/main"/>
        </cdr:cNvCxnSpPr>
      </cdr:nvCxnSpPr>
      <cdr:spPr bwMode="auto">
        <a:xfrm xmlns:a="http://schemas.openxmlformats.org/drawingml/2006/main" flipV="1">
          <a:off x="2156038" y="2958971"/>
          <a:ext cx="581772" cy="610256"/>
        </a:xfrm>
        <a:prstGeom xmlns:a="http://schemas.openxmlformats.org/drawingml/2006/main" prst="line">
          <a:avLst/>
        </a:prstGeom>
        <a:ln xmlns:a="http://schemas.openxmlformats.org/drawingml/2006/main" w="31750">
          <a:solidFill>
            <a:srgbClr val="555555"/>
          </a:solidFill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 txBox="1">
            <a:spLocks noGrp="1"/>
          </p:cNvSpPr>
          <p:nvPr>
            <p:ph type="hdr" idx="2"/>
          </p:nvPr>
        </p:nvSpPr>
        <p:spPr bwMode="auto">
          <a:xfrm>
            <a:off x="0" y="0"/>
            <a:ext cx="8712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1pPr>
            <a:lvl2pPr marR="0"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2pPr>
            <a:lvl3pPr marR="0"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3pPr>
            <a:lvl4pPr marR="0"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4pPr>
            <a:lvl5pPr marR="0"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5pPr>
            <a:lvl6pPr marR="0"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6pPr>
            <a:lvl7pPr marR="0"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7pPr>
            <a:lvl8pPr marR="0"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8pPr>
            <a:lvl9pPr marR="0"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9pPr>
          </a:lstStyle>
          <a:p>
            <a:pPr>
              <a:defRPr/>
            </a:pPr>
            <a:endParaRPr/>
          </a:p>
        </p:txBody>
      </p:sp>
      <p:sp>
        <p:nvSpPr>
          <p:cNvPr id="4" name="Google Shape;4;n"/>
          <p:cNvSpPr txBox="1">
            <a:spLocks noGrp="1"/>
          </p:cNvSpPr>
          <p:nvPr>
            <p:ph type="dt" idx="10"/>
          </p:nvPr>
        </p:nvSpPr>
        <p:spPr bwMode="auto">
          <a:xfrm>
            <a:off x="11387137" y="0"/>
            <a:ext cx="8712200" cy="5667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r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1pPr>
            <a:lvl2pPr marR="0"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2pPr>
            <a:lvl3pPr marR="0"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3pPr>
            <a:lvl4pPr marR="0"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4pPr>
            <a:lvl5pPr marR="0"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5pPr>
            <a:lvl6pPr marR="0"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6pPr>
            <a:lvl7pPr marR="0"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7pPr>
            <a:lvl8pPr marR="0"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8pPr>
            <a:lvl9pPr marR="0"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9pPr>
          </a:lstStyle>
          <a:p>
            <a:pPr>
              <a:defRPr/>
            </a:pPr>
            <a:endParaRPr/>
          </a:p>
        </p:txBody>
      </p:sp>
      <p:sp>
        <p:nvSpPr>
          <p:cNvPr id="5" name="Google Shape;5;n"/>
          <p:cNvSpPr>
            <a:spLocks noGrp="1" noRot="1" noChangeAspect="1"/>
          </p:cNvSpPr>
          <p:nvPr>
            <p:ph type="sldImg" idx="3"/>
          </p:nvPr>
        </p:nvSpPr>
        <p:spPr bwMode="auto">
          <a:xfrm>
            <a:off x="6659563" y="1414462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6" name="Google Shape;6;n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1pPr>
            <a:lvl2pPr marL="914400" marR="0" lvl="1" indent="-228600" algn="l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2pPr>
            <a:lvl3pPr marL="1371600" marR="0" lvl="2" indent="-228600" algn="l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3pPr>
            <a:lvl4pPr marL="1828800" marR="0" lvl="3" indent="-228600" algn="l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4pPr>
            <a:lvl5pPr marL="2286000" marR="0" lvl="4" indent="-228600" algn="l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5pPr>
            <a:lvl6pPr marL="2743200" marR="0" lvl="5" indent="-228600" algn="l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6pPr>
            <a:lvl7pPr marL="3200400" marR="0" lvl="6" indent="-228600" algn="l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7pPr>
            <a:lvl8pPr marL="3657600" marR="0" lvl="7" indent="-228600" algn="l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8pPr>
            <a:lvl9pPr marL="4114800" marR="0" lvl="8" indent="-228600" algn="l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9pPr>
          </a:lstStyle>
          <a:p>
            <a:pPr>
              <a:defRPr/>
            </a:pPr>
            <a:endParaRPr/>
          </a:p>
        </p:txBody>
      </p:sp>
      <p:sp>
        <p:nvSpPr>
          <p:cNvPr id="7" name="Google Shape;7;n"/>
          <p:cNvSpPr txBox="1">
            <a:spLocks noGrp="1"/>
          </p:cNvSpPr>
          <p:nvPr>
            <p:ph type="ftr" idx="11"/>
          </p:nvPr>
        </p:nvSpPr>
        <p:spPr bwMode="auto">
          <a:xfrm>
            <a:off x="0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1pPr>
            <a:lvl2pPr marR="0"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2pPr>
            <a:lvl3pPr marR="0"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3pPr>
            <a:lvl4pPr marR="0"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4pPr>
            <a:lvl5pPr marR="0"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5pPr>
            <a:lvl6pPr marR="0"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6pPr>
            <a:lvl7pPr marR="0"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7pPr>
            <a:lvl8pPr marR="0"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8pPr>
            <a:lvl9pPr marR="0"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9pPr>
          </a:lstStyle>
          <a:p>
            <a:pPr>
              <a:defRPr/>
            </a:pPr>
            <a:endParaRPr/>
          </a:p>
        </p:txBody>
      </p:sp>
      <p:sp>
        <p:nvSpPr>
          <p:cNvPr id="8" name="Google Shape;8;n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rPr>
              <a:t>‹#›</a:t>
            </a:fld>
            <a:endParaRPr sz="12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>
      <a:lnSpc>
        <a:spcPct val="100000"/>
      </a:lnSpc>
      <a:spcBef>
        <a:spcPts val="0"/>
      </a:spcBef>
      <a:spcAft>
        <a:spcPts val="0"/>
      </a:spcAft>
    </a:defPPr>
    <a:lvl1pPr marR="0" lv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1pPr>
    <a:lvl2pPr marR="0" lvl="1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2pPr>
    <a:lvl3pPr marR="0" lvl="2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3pPr>
    <a:lvl4pPr marR="0" lvl="3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4pPr>
    <a:lvl5pPr marR="0" lvl="4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5pPr>
    <a:lvl6pPr marR="0" lvl="5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6pPr>
    <a:lvl7pPr marR="0" lvl="6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7pPr>
    <a:lvl8pPr marR="0" lvl="7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8pPr>
    <a:lvl9pPr marR="0" lvl="8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05" name="Google Shape;105;p3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6" name="Google Shape;106;p3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dirty="0"/>
              <a:t>К повышению уровня сахара при сахарном диабете 2 типа ведет целый ряд причин. В первую очередь – это развитие инсулинорезистентности, то есть отсутствие чувствительности органов и тканей к инсулину (гормону, который вырабатывается поджелудочной железой и способствует снижению уровня глюкозы в крови). </a:t>
            </a:r>
            <a:endParaRPr dirty="0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dirty="0"/>
              <a:t>Наиболее важное значение имеет развитие инсулинорезистентности на уровне печени, жировой и мышечной ткани. В результате инсулинорезистентности, с одной стороны, увеличивается продукция глюкозы печенью и поступление ее в кровь, а с другой стороны, уменьшается поглощение глюкозы из крови жировой тканью и мышцами. Развитию инсулинорезистентности способствует избыточная масса тела и ожирение. Поэтому так важно стремиться к нормализации массы тела. </a:t>
            </a:r>
            <a:endParaRPr dirty="0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dirty="0"/>
              <a:t>Второй причиной повышения сахара крови может быть снижение секреции инсулина поджелудочной железой. При сахарном диабете 2 типа с увеличением длительности заболевания уменьшается количество бета-клеток поджелудочной железы, которые продуцируют инсулин, соответственно, может возникать потребность в инъекциях инсулина, что необходимо учитывать при подборе сахароснижающей терапии.</a:t>
            </a:r>
            <a:endParaRPr dirty="0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dirty="0"/>
          </a:p>
        </p:txBody>
      </p:sp>
      <p:sp>
        <p:nvSpPr>
          <p:cNvPr id="107" name="Google Shape;107;p3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4</a:t>
            </a:fld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576" name="Google Shape;576;p14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77" name="Google Shape;577;p14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Гипогликемия – это состояние, о котором обязательно нужно знать, если у Вас сахарный диабет. Она проявляется снижением уровня сахара крови ниже определенного порога. Опасность гипогликемии различается в зависимости от того, насколько значимо снижен уровень сахара крови. Гликемия &lt;3,9 до 3 ммоль/л может не проявляться симптоматически, но тем не менее требует принять меры к ее купированию, то есть съесть или выпить что-нибудь сладкое – таблетки глюкозы, сахар, сладкий чай. Если этого не сделать, то глюкоза крови может продолжить снижаться. Если гликемия менее 3 ммоль/л, то это тем более требует неотложного приема быстроусвояемых углеводов. Иногда снижение гликемии менее 3 ммоль/л сопровождается нарушением сознания, не позволяющим самостоятельно принять углеводы. В таком случае необходима посторонняя помощь для выходя из этого состояния, то есть в/в введение глюкозы или применения глюкагона и такая гипогликемия расценивается, как тяжелая.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578" name="Google Shape;578;p14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15</a:t>
            </a:fld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658" name="Google Shape;658;p16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659" name="Google Shape;659;p16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В том случае, если у Вас снижается уровень глюкозы крови ниже физиологического уровня, то организм расценивает это, как определенную угрозу и появляются симптомы, которые, с одной стороны, неприятны, но с другой стороны, именно благодаря им, можно понять, что не все благополучно и ситуация требует принятия срочных мер. На низкий уровень сахара крови в первую очередь реагирует нервная система и головной мозг.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Реакцию нервной системы можно расценивать, как механизм защиты от дальнейшего снижения уровня сахара крови. Это голод, сердцебиение, дрожь в теле, потливость, бледность кожных покровов, иногда изменение поведения, заключающееся в повышенной агрессивности, тревожности, беспокойстве.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А такие симптомы, как сонливость, дезориентация, головная боль, головокружение, нарушение зрения, спутанность сознания, нарушение концентрации внимания, могут отражать реакцию головного мозга низкий уровень глюкозы и расцениваться, как проявления последствий ее недостатка.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660" name="Google Shape;660;p16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17</a:t>
            </a:fld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699" name="Google Shape;699;p17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700" name="Google Shape;700;p17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В том случае, если у Вас возникла гипогликемии, необходимо соблюдать определенные правила для выхода из этого состояния и предотвращения неблагоприятных последствий.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Необходимо съесть или выпить 15 -20 гр углеводов быстрого действия (сладкие продукты или напитки без белка или жира: таблетки с глюкозой, фруктовый сок, мед). Важно помнить, что продукты, содержащие белок или жир (шоколад, сыр) замедляют усвоение глюкозы и для купирования гипогликемии их использовать не стоит.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Через 15 минут нужно повторно проверить уровень сахара в крови. Если он все еще ниже 3,9 ммоль/л, необходимо съесть или выпить еще 15–20 граммов быстродействующих углеводов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Как только уровень сахара в крови вернется к нормальному диапазону, необходимо принять медленнодействующие углеводы. Это позволит предотвратить повторное падение уровня сахара крови и пополнить запасы гликогена в организме.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В течение следующих нескольких часов стоит чаще контролируйте уровень глюкозы в крови, чтобы убедиться, что отсутствует его повторное снижение.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Очень важно, чтобы члены вашей семьи могли уметь оказать Вам помощь, если вы находитесь в бессознательном состоянии (ввести глюкагон или глюкозу) или немедленно вызвать неотложную помощь, если вы остаетесь без сознания и глюкагон недоступен, либо если у Вас сохраняется низкий уровень глюкозы в крови, несмотря на лечение быстродействующими углеводами или глюкагоном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701" name="Google Shape;701;p17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18</a:t>
            </a:fld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766" name="Google Shape;766;p19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767" name="Google Shape;767;p19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Для того, чтобы добиться достижения целей лечения сахарного диабета, необходимо выполнять правила здорового образа жизни. Нужно постараться избавиться от вредных привычек, таких как курение и алкоголь, обратить особое внимание на состав пищи (желательно употреблять достаточное количество овощей, цельнозерновых и обезжиренных молочных продуктов, а также ограничить прием жареной или жирной пищи). Обязательное правило в лечении сахарного диабета и профилактике его осложнений – это расширение физической активности. Нужно стараться заниматься физическими упражнениями не менее 30 минут в день большую часть дней в неделю. Даже легкие упражнения, такие как ходьба, полезны для здоровья. Обязательным компонентом лечения диабета является медикаментозная терапия, которая назначается как для улучшения показателей сахара в крови, так и для снижения повышенного артериального давления или высокого уровня холестерина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768" name="Google Shape;768;p19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20</a:t>
            </a:fld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784" name="Google Shape;784;p20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785" name="Google Shape;785;p20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Подход к снижению массы тела многокомпонентный и включает в себя соблюдение принципов рационального питания, регулярные физические нагрузки и соблюдение правил для формирования здорового сна.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В питании стоит обратить внимание на режим и кратность приема пищи, сделать завтрак регулярным и желательно в первый час после пробуждения, а ужин заканчивать не менее, чем за 3 часа до сна.  В рационе важно исключить легкоусвояемые углеводы и ограничить продукты с высоким содержанием холестерина, регулярно употреблять белковые продукты и клетчатку. Переходить на режим жесткого ограничения калорий или голодания – совершенно противопоказано для пациентов с сахарным диабетом.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Физическую активность можно добавить за счет пеших прогулок и небольших нагрузок во время ежедневных бытовых занятий: например, поход по магазинам, уборка по дому, работа в саду или комплексы упражнений в виде утренней зарядки или специальных занятий.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786" name="Google Shape;786;p20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21</a:t>
            </a:fld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>
          <a:xfrm>
            <a:off x="6659563" y="1414463"/>
            <a:ext cx="6784975" cy="3816350"/>
          </a:xfrm>
        </p:spPr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 dirty="0"/>
          </a:p>
        </p:txBody>
      </p:sp>
      <p:sp>
        <p:nvSpPr>
          <p:cNvPr id="4" name="Номер слайда 3"/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marR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 sz="1200" b="0" i="0" u="none" strike="noStrike" cap="none" smtClean="0">
                <a:solidFill>
                  <a:schemeClr val="dk1"/>
                </a:solidFill>
                <a:latin typeface="Calibri"/>
                <a:ea typeface="Calibri"/>
                <a:cs typeface="Calibri"/>
              </a:rPr>
              <a:t>23</a:t>
            </a:fld>
            <a:endParaRPr lang="ru-RU" sz="12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6643190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905" name="Google Shape;905;p24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906" name="Google Shape;906;p24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Питание при сахарном диабете 2 типа -  это не только ограничения и запреты. Вы должны питаться разнообразно, включая каждый день продукты, которые принесут максимальную пользу вашему организму. Ешьте больше овощей, фруктов, продуктов из цельного зерна.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Клетчатка или пищевые волокна – это компоненты пищи, которые не перевариваются пищеварительными ферментами, но являются пищей для полезной микрофлоры кишечника. Блюда, богатые клетчаткой едим каждый день!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Полезные жиры нужны для работы мозга, помогают усваивать витамины A, D, E. K,  снижают риск сердечно-сосудистых заболеваний.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Завтракать нужно обязательно, лучше до 8 утра,  в крайнем случае до 9 утра. Важно правильно распределить прием пищи в течении дня. В идеале основной прием пищи должен быть завтрак, на ужин оставьте 20-25% от всей суточной калорийности рациона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Старайтесь питаться регулярно в одно и тоже время: 3 основных приема пищи и 1-2 перекуса.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Распределите продукты богатые белком на завтрак, обед и ужин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Если хочется пить, лучший выбор – питьевая вода без сахара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Отварные, запечённые, тушеные, приготовленные на пару блюда более полезные, чем жареные и приготовленные на гриле. Избегайте продуктов с румяной коричневой корочкой. Исключите сахар, продукты и напитки с добавлением сахара.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907" name="Google Shape;907;p24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25</a:t>
            </a:fld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964" name="Google Shape;964;p26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965" name="Google Shape;965;p26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/>
            </a:pPr>
            <a:r>
              <a:rPr lang="ru-RU" sz="1200" b="1">
                <a:solidFill>
                  <a:schemeClr val="bg1"/>
                </a:solidFill>
              </a:rPr>
              <a:t>Полный список продуктов, которые нужно исключить/максимально ограничить: </a:t>
            </a:r>
            <a:r>
              <a:rPr lang="ru-RU" sz="1200" b="0">
                <a:solidFill>
                  <a:schemeClr val="bg1"/>
                </a:solidFill>
              </a:rPr>
              <a:t>масло сливочное, масло растительное* , сало, сметана, сливки,  сыры более 30% жирности, творог более 5% жирности, майонез, жирное мясо, копчености и колбасные изделия, полуфабрикаты (изделия из фарша, пельмени, замороженная пицца и т. П.) , пироги, жирная рыба** , кожа птицы,  консервы мясные, рыбные и растительные в масле, орехи, семечки, сахар, мед, варенье, джемы, сухофрукты, конфеты, шоколад, пирожные, торты и др. кондитерские изделия, печенье, изделия из сдобного теста, мороженое,  сладкие напитки (лимонады, фруктовые соки),  алкогольные напитки</a:t>
            </a:r>
            <a:endParaRPr/>
          </a:p>
          <a:p>
            <a:pPr marL="0" marR="0" lvl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/>
            </a:pPr>
            <a:r>
              <a:rPr lang="ru-RU" sz="1200" b="1">
                <a:solidFill>
                  <a:schemeClr val="bg1"/>
                </a:solidFill>
              </a:rPr>
              <a:t>Полный список продуктов, которые можно употреблять в умеренном количестве: </a:t>
            </a:r>
            <a:r>
              <a:rPr lang="ru-RU" sz="1200" b="0">
                <a:solidFill>
                  <a:schemeClr val="bg1"/>
                </a:solidFill>
              </a:rPr>
              <a:t>нежирное мясо (постная говядина, телятина), нежирная рыба (треска, судак, хек), молоко и кисломолочные продукты (нежирные), сыры менее 30% жирности, творог менее 5% жирности, картофель, кукуруза, зрелые зерна бобовых (горох, фасоль, чечевица) крупы, макаронные изделия, хлеб и хлебобулочные изделия (не сдобные), фрукты, яйцакапуста (все виды),  огурцы, салат листовой,  зелень, помидоры, перец, кабачки, баклажаны,  свекла, морковь, стручковая фасоль, редис, редька, репа, зеленый горошек (молодой), шпинат, щавель, грибы, o чай, кофе без сахара и сливок, минеральная вода, напитки на сахарозаменителях</a:t>
            </a:r>
            <a:endParaRPr/>
          </a:p>
          <a:p>
            <a:pPr marL="0" marR="0" lvl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/>
            </a:pPr>
            <a:endParaRPr lang="ru-RU" sz="1200" b="0">
              <a:solidFill>
                <a:schemeClr val="bg1"/>
              </a:solidFill>
            </a:endParaRPr>
          </a:p>
          <a:p>
            <a:pPr marL="0" marR="0" lvl="0" indent="0" algn="l" defTabSz="9144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/>
            </a:pPr>
            <a:r>
              <a:rPr lang="ru-RU" sz="1200" b="1">
                <a:solidFill>
                  <a:schemeClr val="bg1"/>
                </a:solidFill>
              </a:rPr>
              <a:t>Полный список продуктов, которые можно употреблять без ограничения: Списки продуктов взяты из Алгоритмов...., 11 выпуск, 2023 год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966" name="Google Shape;966;p26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27</a:t>
            </a:fld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020" name="Google Shape;1020;p27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Ваша тарелка здорового питания должна содержать примерно 35% сырых овощей, 15% фруктов, 25% продуктов из цельного зерна и 25% продуктов, Используйте правило светофора в выборе пищи.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Источник полезного белка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Норма для взрослого около 1 гр на кг веса*, у пожилых 1,2-1,3 гр на кг веса, при наличии диабетической нефропатии 0,8 гр  на кг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Адаптировано из алгоритмов специализированной медицинской помощи больным сахарным диабетом / Под редакцией И.И. Дедова, М.В. Шестаковой, А.Ю. Майорова. – 11-й выпуск. – М.; 2023. doi: https://doi.org/10.14341/DM13042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Barrea L et al, Crit Rev Food Sci Nutr. 2021, 63, 2873–2885.                                                                                                                                                                                     Petroni M et al, Nutrients. 2021, 13, 2748.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Недостаточно исключить вредные продукты, нужно обязательно есть достаточно полезных продуктов.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В день нужно съедать 25-30 грамм клетчатки или пищевых волокон.. Поэтому так важно есть каши и гарниры именно из цельного зерна, где содержится много клетчатки. Не забывайте добавлять в суп бобовые или можно также сделать из них полезный гарнир. Дополнительно можно получить клетчатку из сырых овощей, ягод и фруктов, Только помните, что фрукты и ягоды содержат простые сахара, поэтому  их можно употреблять ограничено. И наконец, орехи, тоже содержат достаточно клетчатки, но так как они достаточно калорийны, нужно ограничить их употребление 30 гр в день, отдавайте предпочтение миндалю.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Источниками полезного жира являются растительные масла, особенно оливковое, рапсовое, льняное. Помните, что льняное масло очень сильно подвержено окислению с образованием вредных веществ. Никогда не употребляйте льняное масло с просроченным сроком годности и лучше храните в холодильнике.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Обратите внимание на блюда, богатые полезным белком. Распределите такие блюда на завтрак, обед и ужин.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1021" name="Google Shape;1021;p27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106" name="Google Shape;1106;p30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107" name="Google Shape;1107;p30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Безопасными напитками в отношении уровня глюкозы в крови помимо обычной воды считаются различные столовые минеральные воды газированные и без газа, чай и кофе без подсластителей, а также домашние лимонады и морсы из свежих фруктов и ягод без добавления сахара и сиропа. 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В то время как промышленные лимонады, чаи и другие бутилированные сладкие напитки, в том числе и квас – негативно отразятся на уровня глюкозы в крови. Подобным образом организм отреагирует и на фруктовые соки и компоты даже домашнего производства, за счет растворенных в них фруктовых сахаров. Особенно негативное влияние на уровень сахара в крови оказывают жидкие молочные напитки с фруктовыми наполнителями.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1108" name="Google Shape;1108;p30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31</a:t>
            </a:fld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36" name="Google Shape;136;p4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7" name="Google Shape;137;p4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Сахарный диабет 2 типа – это заболевание, основным проявлением которого является повышение уровня сахара крови. Уровень сахара крови часто меняется и зависит от количества и состава принимаемой пищи и уровня физической активности. Для того, чтобы учесть все повышения уровня сахара крови на протяжении последних трех месяцев, используют показатель гликированного гемоглобина. У большинства больных СД2 типа целевой уровень гликированного гемогломина должен быть менее 7%, хотя Вы с Вашим врачом можете выбрать другое целевое значение, более подходящее Вам с учетом наличия сопутствующих заболеваний. Также важно помнить, что сахарный диабет развивается у людей с повышенной массой тела, поэтому одной из задач лечения диабета является снижение веса, если есть его избыток и поддержание нормальной массы тела при отсутствии ожирения. Чаще всего сахарный диабет сопровождается повышением уровня холестерина, особенно его «вредной» формы - ЛПНП, которая ведет к развитию атеросклероза и других заболеваний сердечно-сосудистой системы, а также сопровождается повышением артериального давления. Поэтому для того, чтобы не развивались осложнения сахарного диабета нужно контролировать не только уровень сахара крови, но и уровень холестерина (особенно ЛПНП) и артериального давления. Основные цели, к которым необходимо стремиться при сахарном диабете, представлены на слайде.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138" name="Google Shape;138;p4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5</a:t>
            </a:fld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183" name="Google Shape;1183;p32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184" name="Google Shape;1184;p32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В крупных продовольственных магазинах можно с легкостью найти полку или целый раздел со специальными товарами для людей с сахарным диабетом. Обычно такая диетическая продукция представлена различными хлебо-булочными изделиями, печеньем или конфетами с подсластителями и сахарозаменителями. Все ли они безопасны и разрешены для человека с диабетом? Самым известным и широко используемым сахарозаменителем является фруктоза. Продукты на основе фруктозы имеют сладкий вкус без неприятного послевкусия и долгое время считались безопасными для пациентов с диабетом. Однако следует знать, что фруктоза также калорийна как и сахар, то есть может являться причиной прибавки веса. А также, что фруктоза хоть и в меньшей степени, но повышает уровень глюкозы в крови, негативно влияет на печень и приводит к росту плохого холестерина. При употреблении продуктов на основе сорбита и ксилита также стоит ожидать повышения глюкозы в крови и прибавки веса, хоть уже в меньшей степени. При превышении допустимой суточной дозы может появиться раздражение кишечника и жидкий стул. 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Безопасными по влиянию на уровень глюкозы в крови признаны аспартам, цикламат, эритрит и стевиозит.  Они не содержат калорий, не дают прибавки веса, допустимы для термической обработки, хорошо переносятся организмом.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Новым и безопасным сахарозаменителем является Аллюлоза - имеет вкус и текстуру сахара, но не содержащит калорий и полностью безопасен. В природе, аллюлозу можно встретить во фруктах, таких как инжир, изюм, кленовом сиропе и киви. Регулярное употребление аллюлозы даже способствует снижению процента подкожного жира. 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Громова О. А., Ребров В. Г. Сахарозаменители. Вопросы эффективности и безопасности применения // Трудный пациент. 2007. №12-13. URL: https://cyberleninka.ru/article/n/saharozameniteli-voprosy-effektivnosti-i-bezopasnosti-primeneniya (дата обращения: 06.12.2023).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1185" name="Google Shape;1185;p32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33</a:t>
            </a:fld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237" name="Google Shape;1237;p34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Следует отложить физические нагрузки и занятиям спортом, если уровень глюкозы в крови выше 16 ммоль/л, а также при наличии тошноты, рвоты и кетонов в моче, даже при более низких цифрах глюкозы. Острые состояния, например, такие как инфекции, отравления являются поводом для отмены занятий до полного выздоровления. Внезапное нарушение зрения  (может быть при кровоизлиянии в глаза, отслойке сетчатки) и первые полгода после операции на глаза ограничивают пациента в плане физических нагрузок.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Никогда не стоит заниматься спортом, если это было незапланированно, так как это может вызвать резкие изменения глюкозы. Отдаленные гипогликемии возможны у пациентов с сахарным диабетом, если накануне он выпивал алкоголь. Пациентам, которые плохо или совсем не чувствуют падение сахара не стоит заниматься длительными и высокоинтенсивными тренировками. При снижении чувствительности в конечностях следует избегать травмоопасных занятий.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1238" name="Google Shape;1238;p34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269" name="Google Shape;1269;p35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Хорошо известный факт, что умеренная физическая активность снижает глюкозу. Поэтому стоит быть на чеку и всегда следовать правилам профилактики падения сахара при физической нагрузке: измерить глюкозу перед физической нагрузкой, чтобы решить, нужно ли дополнительно принимать углеводы или и вовсе отложить занятия.  Допустимым диапазоном глюкозы для физической нагрузки длительностью до 2 часов считается 7-13 ммоль/л. При глюкозе ниже 7 следует дополнительно съесть медленноусвояемые углеводы на 1-2 ХЕ, например 1-2 куска хлеба или 1 фрукт. Если глюкоза еще ниже, то нужны быстрые углеводы – например 10-20 г сахара или 100-200 г фруктового сока. 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При длительной физической нагрузке важно периодически контролировать глюкозу 1 раз в 2-3 часа, а если нет такой возможности, то следует употребить углеводы на 1-2 ХЕ. У пациентов на инсулинотерапии необходимо уменьшить дозу инсулина перед физической нагрузкой.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1270" name="Google Shape;1270;p35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300" name="Google Shape;1300;p37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Довольно часто возникает непонимание пациентов, почему их врач рекомендует усиливать сахароснижающую терапию.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Вот ответы на самые распространенные вопросы: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Когда стоит задуматься, что терапию нужно менять?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постоянная слабость, нет сил;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беспокоит сухость во рту и частое мочеиспускание;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ухудшается зрение, беспокоит онемение или чувство жжения в ногах;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сахар утром или в течение дня выше целевого уровня;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гликированный гемоглобин более 6 месяцев остается выше цели.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Почему это важно сделать вовремя?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улучшить самочувствие, повысить качество жизни;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остановить ухудшение зрения и предотвратить его потерю;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уменьшить риск инфаркта миокарда и инсульта головного мозга;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сохранить чувствительность ног и пальцев рук; защитить почки;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Какие варианты усиления терапии бывают?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повышение дозировок текущих препаратов;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добавление второго или третьего таблетированного препарата;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замена препаратов на более сильные;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добавление инсулина, если другие варианты неэффективны.   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1301" name="Google Shape;1301;p37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356" name="Google Shape;1356;p39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57" name="Google Shape;1357;p39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Под словосочетанием «приверженность лечению» следует понимать регулярное следование пациентом рекомендациям врача по изменению образа жизни, питанию, физической активности и приему лекарственных препаратов. Изменить образ жизни одномоментно конечно тяжело, но постепенное формирование полезных привычек по питанию и физической активности под силу каждому. Это поможет снизить вес и улучшить контроль диабета. В случае, если самостоятельно справиться с вредными привычками не получается, за помощью можно обратиться к специалистам и быть под наблюдением врачей. Приверженность лечению определяет качество и прогноз жизни пациента.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1358" name="Google Shape;1358;p39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40</a:t>
            </a:fld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98" name="Google Shape;198;p5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99" name="Google Shape;199;p5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Для проведения правильного контроля глюкозы с помощью глюкометра следует соблюдать определенную технику, что поможет избавить вас от получения неверных результатов: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Вымойте руки теплой водой с мылом и вытрите насухо ---  наличие крема или других посторонних веществ на коже может приводить к завышению результата уровня глюкозы.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Сделайте прокол на боковой поверхности подушечки пальца и прикоснитесь заборным кончиком тест-полоски к капле крови --- неправильное введение или сгибание тест-полоски, нанесение крови до активации глюкометра, размазывание капли крови перед измерением, нанесение крови с перерывами, медленное нанесение капли крови может привести к неправильной работе глюкометра и тест не будет выполнен.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Запишите результат в дневнике самоконтроля --- введение дневника поможет врачу оценить эффективность терапии и принять решение о необходимости ее коррекции.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200" name="Google Shape;200;p5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6</a:t>
            </a:fld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34" name="Google Shape;234;p6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35" name="Google Shape;235;p6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Важно контролировать глюкозу не только натощак, но и в другие важные моменты, как например: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-     перед едой и через 2 часа после еды, чтобы оценить эффект сахароснижающей терапии, и понять как различные продукты питания и блюда влияют на уровень глюкозы в крови.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перед физической активностью, например перед длительной прогулкой, работой в саду, интенсивной уборкой, и особенно важно перед непривычной нагрузкой, например езда на велосипеде или хождение на лыжах впервые в сезоне – это повысит настороженность к падению сахара и понимание индивидуальной реакции на различные виды нагрузок,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при плохом самочувствии, повышении температуры тела, боли, симптомах гипогликемии – это поможет лучше понимать свой организм и вовремя отреагировать.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236" name="Google Shape;236;p6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7</a:t>
            </a:fld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66" name="Google Shape;266;p7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67" name="Google Shape;267;p7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В настоящее время появились новые надежные способы измерения уровня сахара в крови, как с помощью глюкометров, так и посредством датчиков, помещаемых под кожу (непрерывные мониторы уровня глюкозы), благодаря чему людям с диабетом стало проще и безопаснее избегать как низкого, так и высокого уровня сахара в крови.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НМГ – непрерывное мониторирование глюкозы – способ исследования, который помогает оценить, насколько сильно изменяется глюкоза в течение дня, выявить эпизоды повышения гликемии, а также снижения гликемии, в том числе не сопровождающиеся симптомами или возникающие в ночное время.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НМГ в реальном времени дает информацию об уровне глюкозы каждые 1–5 минут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Система флэш-мониторирования измеряет уровень глюкозы непрерывно (без прокола кожи),  при этом требуется сканирование датчика не реже одного раза каждые 8 часов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268" name="Google Shape;268;p7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8</a:t>
            </a:fld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05" name="Google Shape;305;p8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Существуют определенные правила проведения самоконтроля. Частота измерения уровня сахара крови зависит от той сахароснижающей терапии, которую Вы получаете. Ваш врач может подсказать Вам, с какой частотой необходимо проводить самоконтроль.. Если Вы принимаете только таблетированные сахароснижающие препараты либо таблетированные сахароснижающие препараты в сочетании с инсулином продленного действия, то Вы должны измерять гликемию не менее 1 раза в сутки в разное время + 1 гликемический профиль (не менее 4 раз в сутки) в неделю; возможно уменьшение частоты при использовании только препаратов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с низким риском гипогликемии, такими как метформин, ингибиторы ДПП-4.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Если Вы для лечения сахарного диабета используете препарат, содержащий в одном флаконе или шприц-ручке готовую смесь инсулинов с разной продолжительностью действия, то измерять гликемию нужно не менее 2 раз в сутки в разное время + гликемический профиль (не менее 4 раз в сутки) в неделю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Если сахарный диабет у Вас диагностировали недавно либо Ваш уровень гликемии не соответствует целям, выбранным для Вас Вашим врачом, либо если Ваше лечение требует многократных инъекций инсулина – необходимо более частое измерение гликемии: не менее 4 раз в сутки (до еды, через 2 часа после еды, на ночь, периодически ночью)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306" name="Google Shape;306;p8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05" name="Google Shape;305;p8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Существуют определенные правила проведения самоконтроля. Частота измерения уровня сахара крови зависит от той сахароснижающей терапии, которую Вы получаете. Ваш врач может подсказать Вам, с какой частотой необходимо проводить самоконтроль.. Если Вы принимаете только таблетированные сахароснижающие препараты либо таблетированные сахароснижающие препараты в сочетании с инсулином продленного действия, то Вы должны измерять гликемию не менее 1 раза в сутки в разное время + 1 гликемический профиль (не менее 4 раз в сутки) в неделю; возможно уменьшение частоты при использовании только препаратов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с низким риском гипогликемии, такими как метформин, ингибиторы ДПП-4.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Если Вы для лечения сахарного диабета используете препарат, содержащий в одном флаконе или шприц-ручке готовую смесь инсулинов с разной продолжительностью действия, то измерять гликемию нужно не менее 2 раз в сутки в разное время + гликемический профиль (не менее 4 раз в сутки) в неделю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Если сахарный диабет у Вас диагностировали недавно либо Ваш уровень гликемии не соответствует целям, выбранным для Вас Вашим врачом, либо если Ваше лечение требует многократных инъекций инсулина – необходимо более частое измерение гликемии: не менее 4 раз в сутки (до еды, через 2 часа после еды, на ночь, периодически ночью)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306" name="Google Shape;306;p8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9787966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516" name="Google Shape;516;p11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17" name="Google Shape;517;p11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Для проведения правильного контроля глюкозы с помощью глюкометра следует соблюдать определенную технику, что поможет избавить вас от получения неверных результатов: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Вымойте руки теплой водой с мылом и вытрите насухо ---  наличие крема или других посторонних веществ на коже может приводить к завышению результата уровня глюкозы.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Сделайте прокол на боковой поверхности подушечки пальца и прикоснитесь заборным кончиком тест-полоски к капле крови --- неправильное введение или сгибание тест-полоски, нанесение крови до активации глюкометра, размазывание капли крови перед измерением, нанесение крови с перерывами, медленное нанесение капли крови может привести к неправильной работе глюкометра и тест не будет выполнен.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Запишите результат в дневнике самоконтроля --- введение дневника поможет врачу оценить эффективность терапии и принять решение о необходимости ее коррекции.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lang="ru-RU"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518" name="Google Shape;518;p11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12</a:t>
            </a:fld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553" name="Google Shape;553;p13:notes"/>
          <p:cNvSpPr>
            <a:spLocks noGrp="1" noRot="1" noChangeAspect="1"/>
          </p:cNvSpPr>
          <p:nvPr>
            <p:ph type="sldImg" idx="2"/>
          </p:nvPr>
        </p:nvSpPr>
        <p:spPr bwMode="auto">
          <a:xfrm>
            <a:off x="6659563" y="1414463"/>
            <a:ext cx="6784975" cy="38163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54" name="Google Shape;554;p13:notes"/>
          <p:cNvSpPr txBox="1">
            <a:spLocks noGrp="1"/>
          </p:cNvSpPr>
          <p:nvPr>
            <p:ph type="body" idx="1"/>
          </p:nvPr>
        </p:nvSpPr>
        <p:spPr bwMode="auto">
          <a:xfrm>
            <a:off x="2009775" y="5441950"/>
            <a:ext cx="16084550" cy="44545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Как правило, при сахарном диабете гипогликемия возникает в том случае, когда имеется дисбаланс между поступлением углеводов в кровь и уровнем инсулина. Наиболее часто к развитию такого состояния ведут следующие ситуации: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1. Передозировка инсулина или таблетированных сахароснижающих препаратов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2. Пропуск приема пищи или пища без углеводов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3. Повышенная физическая активность без перекусов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4. Прием алкоголя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/>
              <a:t>Вероятность развития гипогликемии увеличивается в том случае, если имеется нарушение функции почек, заболевания ЖКТ, в том числе замедление опорожнения желудка, рвота либо ошибки в технике инъекций инсулина и неисправность средств самоконтроля и средств введения инсулина. </a:t>
            </a:r>
            <a:endParaRPr/>
          </a:p>
          <a:p>
            <a:pPr marL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/>
          </a:p>
        </p:txBody>
      </p:sp>
      <p:sp>
        <p:nvSpPr>
          <p:cNvPr id="555" name="Google Shape;555;p13:notes"/>
          <p:cNvSpPr txBox="1">
            <a:spLocks noGrp="1"/>
          </p:cNvSpPr>
          <p:nvPr>
            <p:ph type="sldNum" idx="12"/>
          </p:nvPr>
        </p:nvSpPr>
        <p:spPr bwMode="auto">
          <a:xfrm>
            <a:off x="11387137" y="10742613"/>
            <a:ext cx="8712200" cy="5667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14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26955749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matchingName="Title Slide" userDrawn="1">
  <p:cSld name="Title Slide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8" name="Рисунок 9">
            <a:extLst>
              <a:ext uri="{FF2B5EF4-FFF2-40B4-BE49-F238E27FC236}">
                <a16:creationId xmlns:a16="http://schemas.microsoft.com/office/drawing/2014/main" id="{147BE4CB-82B1-6D9E-ED7B-83B6086B497C}"/>
              </a:ext>
            </a:extLst>
          </p:cNvPr>
          <p:cNvSpPr/>
          <p:nvPr userDrawn="1"/>
        </p:nvSpPr>
        <p:spPr>
          <a:xfrm>
            <a:off x="4762" y="5700"/>
            <a:ext cx="19418641" cy="9426722"/>
          </a:xfrm>
          <a:custGeom>
            <a:avLst/>
            <a:gdLst>
              <a:gd name="connsiteX0" fmla="*/ 0 w 17857470"/>
              <a:gd name="connsiteY0" fmla="*/ 8668857 h 8668856"/>
              <a:gd name="connsiteX1" fmla="*/ 1601153 w 17857470"/>
              <a:gd name="connsiteY1" fmla="*/ 6709933 h 8668856"/>
              <a:gd name="connsiteX2" fmla="*/ 6173153 w 17857470"/>
              <a:gd name="connsiteY2" fmla="*/ 6844834 h 8668856"/>
              <a:gd name="connsiteX3" fmla="*/ 10311765 w 17857470"/>
              <a:gd name="connsiteY3" fmla="*/ 5713371 h 8668856"/>
              <a:gd name="connsiteX4" fmla="*/ 14504670 w 17857470"/>
              <a:gd name="connsiteY4" fmla="*/ 3096088 h 8668856"/>
              <a:gd name="connsiteX5" fmla="*/ 17857470 w 17857470"/>
              <a:gd name="connsiteY5" fmla="*/ 0 h 8668856"/>
              <a:gd name="connsiteX6" fmla="*/ 0 w 17857470"/>
              <a:gd name="connsiteY6" fmla="*/ 0 h 8668856"/>
              <a:gd name="connsiteX7" fmla="*/ 0 w 17857470"/>
              <a:gd name="connsiteY7" fmla="*/ 8668857 h 8668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857470" h="8668856">
                <a:moveTo>
                  <a:pt x="0" y="8668857"/>
                </a:moveTo>
                <a:cubicBezTo>
                  <a:pt x="0" y="8668857"/>
                  <a:pt x="314325" y="6675732"/>
                  <a:pt x="1601153" y="6709933"/>
                </a:cubicBezTo>
                <a:cubicBezTo>
                  <a:pt x="2887980" y="6744133"/>
                  <a:pt x="4716780" y="7317941"/>
                  <a:pt x="6173153" y="6844834"/>
                </a:cubicBezTo>
                <a:cubicBezTo>
                  <a:pt x="7130415" y="6534181"/>
                  <a:pt x="8272463" y="5527169"/>
                  <a:pt x="10311765" y="5713371"/>
                </a:cubicBezTo>
                <a:cubicBezTo>
                  <a:pt x="11530965" y="5824522"/>
                  <a:pt x="14199870" y="5468268"/>
                  <a:pt x="14504670" y="3096088"/>
                </a:cubicBezTo>
                <a:cubicBezTo>
                  <a:pt x="14899958" y="19950"/>
                  <a:pt x="17857470" y="0"/>
                  <a:pt x="17857470" y="0"/>
                </a:cubicBezTo>
                <a:lnTo>
                  <a:pt x="0" y="0"/>
                </a:lnTo>
                <a:lnTo>
                  <a:pt x="0" y="8668857"/>
                </a:lnTo>
                <a:close/>
              </a:path>
            </a:pathLst>
          </a:custGeom>
          <a:solidFill>
            <a:srgbClr val="FFF2CD"/>
          </a:solidFill>
          <a:ln w="9525" cap="flat">
            <a:solidFill>
              <a:srgbClr val="FFF2CD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1" name="Google Shape;21;p42"/>
          <p:cNvSpPr txBox="1">
            <a:spLocks noGrp="1"/>
          </p:cNvSpPr>
          <p:nvPr>
            <p:ph type="ctrTitle"/>
          </p:nvPr>
        </p:nvSpPr>
        <p:spPr bwMode="auto">
          <a:xfrm>
            <a:off x="707707" y="3199575"/>
            <a:ext cx="10646093" cy="9848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 sz="6400" b="1">
                <a:solidFill>
                  <a:schemeClr val="tx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pPr>
              <a:defRPr/>
            </a:pPr>
            <a:endParaRPr lang="ru-RU" dirty="0"/>
          </a:p>
        </p:txBody>
      </p:sp>
      <p:sp>
        <p:nvSpPr>
          <p:cNvPr id="22" name="Google Shape;22;p42"/>
          <p:cNvSpPr txBox="1">
            <a:spLocks noGrp="1"/>
          </p:cNvSpPr>
          <p:nvPr>
            <p:ph type="subTitle" idx="1"/>
          </p:nvPr>
        </p:nvSpPr>
        <p:spPr bwMode="auto">
          <a:xfrm>
            <a:off x="707707" y="8291513"/>
            <a:ext cx="7521893" cy="5539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 sz="3600">
                <a:solidFill>
                  <a:schemeClr val="tx2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pPr>
              <a:defRPr/>
            </a:pPr>
            <a:endParaRPr dirty="0"/>
          </a:p>
        </p:txBody>
      </p:sp>
      <p:sp>
        <p:nvSpPr>
          <p:cNvPr id="5" name="Текст 4">
            <a:extLst>
              <a:ext uri="{FF2B5EF4-FFF2-40B4-BE49-F238E27FC236}">
                <a16:creationId xmlns:a16="http://schemas.microsoft.com/office/drawing/2014/main" id="{C3588982-DF4C-0989-FA13-48BB1113CB4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07707" y="9867900"/>
            <a:ext cx="7673975" cy="381000"/>
          </a:xfrm>
          <a:prstGeom prst="rect">
            <a:avLst/>
          </a:prstGeom>
        </p:spPr>
        <p:txBody>
          <a:bodyPr/>
          <a:lstStyle>
            <a:lvl1pPr>
              <a:defRPr sz="2400" b="1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7" name="Текст 6">
            <a:extLst>
              <a:ext uri="{FF2B5EF4-FFF2-40B4-BE49-F238E27FC236}">
                <a16:creationId xmlns:a16="http://schemas.microsoft.com/office/drawing/2014/main" id="{BCA735DE-0E99-DD29-C055-FE39DD0BD41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707707" y="10763250"/>
            <a:ext cx="10207625" cy="381000"/>
          </a:xfrm>
          <a:prstGeom prst="rect">
            <a:avLst/>
          </a:prstGeom>
        </p:spPr>
        <p:txBody>
          <a:bodyPr/>
          <a:lstStyle>
            <a:lvl1pPr>
              <a:defRPr sz="140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9" name="Google Shape;111;p3">
            <a:extLst>
              <a:ext uri="{FF2B5EF4-FFF2-40B4-BE49-F238E27FC236}">
                <a16:creationId xmlns:a16="http://schemas.microsoft.com/office/drawing/2014/main" id="{854BABF1-C6B0-EEB1-A8EE-5DF3B0079345}"/>
              </a:ext>
            </a:extLst>
          </p:cNvPr>
          <p:cNvSpPr/>
          <p:nvPr userDrawn="1"/>
        </p:nvSpPr>
        <p:spPr bwMode="auto">
          <a:xfrm rot="10800000" flipH="1">
            <a:off x="15643533" y="10330144"/>
            <a:ext cx="4460567" cy="979206"/>
          </a:xfrm>
          <a:custGeom>
            <a:avLst/>
            <a:gdLst/>
            <a:ahLst/>
            <a:cxnLst/>
            <a:rect l="l" t="t" r="r" b="b"/>
            <a:pathLst>
              <a:path w="6281753" h="1632649" extrusionOk="0">
                <a:moveTo>
                  <a:pt x="6281754" y="1597784"/>
                </a:moveTo>
                <a:cubicBezTo>
                  <a:pt x="5694118" y="1710031"/>
                  <a:pt x="4920521" y="1540317"/>
                  <a:pt x="4469009" y="1245466"/>
                </a:cubicBezTo>
                <a:cubicBezTo>
                  <a:pt x="4160314" y="1044064"/>
                  <a:pt x="3946087" y="784659"/>
                  <a:pt x="3689461" y="551034"/>
                </a:cubicBezTo>
                <a:cubicBezTo>
                  <a:pt x="3432091" y="316871"/>
                  <a:pt x="3101081" y="95061"/>
                  <a:pt x="2700150" y="36521"/>
                </a:cubicBezTo>
                <a:cubicBezTo>
                  <a:pt x="2055238" y="-58004"/>
                  <a:pt x="1849937" y="265313"/>
                  <a:pt x="1109070" y="254034"/>
                </a:cubicBezTo>
                <a:cubicBezTo>
                  <a:pt x="746075" y="248663"/>
                  <a:pt x="343655" y="156287"/>
                  <a:pt x="0" y="0"/>
                </a:cubicBezTo>
                <a:lnTo>
                  <a:pt x="6281754" y="0"/>
                </a:lnTo>
                <a:lnTo>
                  <a:pt x="6281754" y="1597784"/>
                </a:lnTo>
                <a:close/>
              </a:path>
            </a:pathLst>
          </a:custGeom>
          <a:solidFill>
            <a:srgbClr val="FEF3E9">
              <a:alpha val="9882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 userDrawn="1">
          <p15:clr>
            <a:srgbClr val="FBAE40"/>
          </p15:clr>
        </p15:guide>
        <p15:guide id="2" pos="6332" userDrawn="1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matchingName="Title Only" userDrawn="1">
  <p:cSld name="OBJECT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8" name="Google Shape;48;p1">
            <a:extLst>
              <a:ext uri="{FF2B5EF4-FFF2-40B4-BE49-F238E27FC236}">
                <a16:creationId xmlns:a16="http://schemas.microsoft.com/office/drawing/2014/main" id="{D78784B6-F851-F191-E98A-52B90D041EEF}"/>
              </a:ext>
            </a:extLst>
          </p:cNvPr>
          <p:cNvSpPr/>
          <p:nvPr userDrawn="1"/>
        </p:nvSpPr>
        <p:spPr bwMode="auto">
          <a:xfrm>
            <a:off x="15061439" y="181"/>
            <a:ext cx="5049496" cy="7152787"/>
          </a:xfrm>
          <a:custGeom>
            <a:avLst/>
            <a:gdLst/>
            <a:ahLst/>
            <a:cxnLst/>
            <a:rect l="l" t="t" r="r" b="b"/>
            <a:pathLst>
              <a:path w="5349428" h="7577651" extrusionOk="0">
                <a:moveTo>
                  <a:pt x="4150805" y="5354833"/>
                </a:moveTo>
                <a:cubicBezTo>
                  <a:pt x="3481644" y="5035303"/>
                  <a:pt x="2939060" y="5342484"/>
                  <a:pt x="2445872" y="5651981"/>
                </a:cubicBezTo>
                <a:cubicBezTo>
                  <a:pt x="1960403" y="5956075"/>
                  <a:pt x="1378456" y="6122015"/>
                  <a:pt x="920772" y="5664330"/>
                </a:cubicBezTo>
                <a:cubicBezTo>
                  <a:pt x="465403" y="5208961"/>
                  <a:pt x="561879" y="4379263"/>
                  <a:pt x="794195" y="3839766"/>
                </a:cubicBezTo>
                <a:cubicBezTo>
                  <a:pt x="1228725" y="2831007"/>
                  <a:pt x="2442013" y="2133289"/>
                  <a:pt x="1811443" y="1075906"/>
                </a:cubicBezTo>
                <a:cubicBezTo>
                  <a:pt x="1588389" y="702349"/>
                  <a:pt x="225369" y="242349"/>
                  <a:pt x="0" y="0"/>
                </a:cubicBezTo>
                <a:lnTo>
                  <a:pt x="5349429" y="0"/>
                </a:lnTo>
                <a:lnTo>
                  <a:pt x="5349429" y="6610572"/>
                </a:lnTo>
                <a:lnTo>
                  <a:pt x="5288456" y="7577652"/>
                </a:lnTo>
                <a:cubicBezTo>
                  <a:pt x="5336309" y="7116109"/>
                  <a:pt x="5131778" y="5823323"/>
                  <a:pt x="4150805" y="5354833"/>
                </a:cubicBezTo>
                <a:close/>
              </a:path>
            </a:pathLst>
          </a:custGeom>
          <a:solidFill>
            <a:srgbClr val="FFF2CD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6" name="Google Shape;16;p41"/>
          <p:cNvSpPr txBox="1">
            <a:spLocks noGrp="1"/>
          </p:cNvSpPr>
          <p:nvPr>
            <p:ph type="title"/>
          </p:nvPr>
        </p:nvSpPr>
        <p:spPr bwMode="auto">
          <a:xfrm>
            <a:off x="751740" y="600531"/>
            <a:ext cx="14881550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 sz="4800" b="1" i="0">
                <a:solidFill>
                  <a:schemeClr val="tx2"/>
                </a:solidFill>
                <a:latin typeface="+mn-lt"/>
                <a:ea typeface="Open Sans"/>
                <a:cs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pPr>
              <a:defRPr/>
            </a:pPr>
            <a:endParaRPr lang="ru-RU" dirty="0"/>
          </a:p>
        </p:txBody>
      </p:sp>
      <p:sp>
        <p:nvSpPr>
          <p:cNvPr id="7" name="Google Shape;61;p1">
            <a:extLst>
              <a:ext uri="{FF2B5EF4-FFF2-40B4-BE49-F238E27FC236}">
                <a16:creationId xmlns:a16="http://schemas.microsoft.com/office/drawing/2014/main" id="{A35BD392-923D-524A-A791-DAE8325186E3}"/>
              </a:ext>
            </a:extLst>
          </p:cNvPr>
          <p:cNvSpPr/>
          <p:nvPr userDrawn="1"/>
        </p:nvSpPr>
        <p:spPr bwMode="auto">
          <a:xfrm>
            <a:off x="-7711" y="11637"/>
            <a:ext cx="1961197" cy="4451984"/>
          </a:xfrm>
          <a:custGeom>
            <a:avLst/>
            <a:gdLst/>
            <a:ahLst/>
            <a:cxnLst/>
            <a:rect l="l" t="t" r="r" b="b"/>
            <a:pathLst>
              <a:path w="1961197" h="4451984" extrusionOk="0">
                <a:moveTo>
                  <a:pt x="508635" y="3377565"/>
                </a:moveTo>
                <a:cubicBezTo>
                  <a:pt x="550545" y="2970848"/>
                  <a:pt x="155258" y="1553528"/>
                  <a:pt x="161925" y="1176338"/>
                </a:cubicBezTo>
                <a:cubicBezTo>
                  <a:pt x="164783" y="996315"/>
                  <a:pt x="273368" y="842010"/>
                  <a:pt x="373380" y="769620"/>
                </a:cubicBezTo>
                <a:cubicBezTo>
                  <a:pt x="499110" y="679133"/>
                  <a:pt x="653415" y="651510"/>
                  <a:pt x="788670" y="566738"/>
                </a:cubicBezTo>
                <a:cubicBezTo>
                  <a:pt x="942975" y="468630"/>
                  <a:pt x="973455" y="312420"/>
                  <a:pt x="1220153" y="296228"/>
                </a:cubicBezTo>
                <a:cubicBezTo>
                  <a:pt x="1473518" y="279083"/>
                  <a:pt x="1854518" y="77153"/>
                  <a:pt x="1961198" y="2858"/>
                </a:cubicBezTo>
                <a:cubicBezTo>
                  <a:pt x="1961198" y="2858"/>
                  <a:pt x="1895475" y="0"/>
                  <a:pt x="1808798" y="0"/>
                </a:cubicBezTo>
                <a:lnTo>
                  <a:pt x="0" y="0"/>
                </a:lnTo>
                <a:lnTo>
                  <a:pt x="0" y="3558540"/>
                </a:lnTo>
                <a:lnTo>
                  <a:pt x="0" y="4451985"/>
                </a:lnTo>
                <a:cubicBezTo>
                  <a:pt x="34290" y="4440555"/>
                  <a:pt x="456248" y="3880485"/>
                  <a:pt x="508635" y="3377565"/>
                </a:cubicBezTo>
                <a:close/>
              </a:path>
            </a:pathLst>
          </a:custGeom>
          <a:solidFill>
            <a:srgbClr val="FFF2CD">
              <a:alpha val="4196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" name="Текст 11">
            <a:extLst>
              <a:ext uri="{FF2B5EF4-FFF2-40B4-BE49-F238E27FC236}">
                <a16:creationId xmlns:a16="http://schemas.microsoft.com/office/drawing/2014/main" id="{D2652E7B-B0E4-B19E-0B52-434DB7BAA8E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752475" y="10782300"/>
            <a:ext cx="15249525" cy="304800"/>
          </a:xfrm>
          <a:prstGeom prst="rect">
            <a:avLst/>
          </a:prstGeom>
        </p:spPr>
        <p:txBody>
          <a:bodyPr/>
          <a:lstStyle>
            <a:lvl1pPr>
              <a:defRPr sz="100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 userDrawn="1">
          <p15:clr>
            <a:srgbClr val="FBAE40"/>
          </p15:clr>
        </p15:guide>
        <p15:guide id="2" pos="6332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matchingName="Title Only" preserve="1" userDrawn="1">
  <p:cSld name="1_Title Only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7" name="Google Shape;61;p1">
            <a:extLst>
              <a:ext uri="{FF2B5EF4-FFF2-40B4-BE49-F238E27FC236}">
                <a16:creationId xmlns:a16="http://schemas.microsoft.com/office/drawing/2014/main" id="{A35BD392-923D-524A-A791-DAE8325186E3}"/>
              </a:ext>
            </a:extLst>
          </p:cNvPr>
          <p:cNvSpPr/>
          <p:nvPr userDrawn="1"/>
        </p:nvSpPr>
        <p:spPr bwMode="auto">
          <a:xfrm>
            <a:off x="-7711" y="11637"/>
            <a:ext cx="1961197" cy="4451984"/>
          </a:xfrm>
          <a:custGeom>
            <a:avLst/>
            <a:gdLst/>
            <a:ahLst/>
            <a:cxnLst/>
            <a:rect l="l" t="t" r="r" b="b"/>
            <a:pathLst>
              <a:path w="1961197" h="4451984" extrusionOk="0">
                <a:moveTo>
                  <a:pt x="508635" y="3377565"/>
                </a:moveTo>
                <a:cubicBezTo>
                  <a:pt x="550545" y="2970848"/>
                  <a:pt x="155258" y="1553528"/>
                  <a:pt x="161925" y="1176338"/>
                </a:cubicBezTo>
                <a:cubicBezTo>
                  <a:pt x="164783" y="996315"/>
                  <a:pt x="273368" y="842010"/>
                  <a:pt x="373380" y="769620"/>
                </a:cubicBezTo>
                <a:cubicBezTo>
                  <a:pt x="499110" y="679133"/>
                  <a:pt x="653415" y="651510"/>
                  <a:pt x="788670" y="566738"/>
                </a:cubicBezTo>
                <a:cubicBezTo>
                  <a:pt x="942975" y="468630"/>
                  <a:pt x="973455" y="312420"/>
                  <a:pt x="1220153" y="296228"/>
                </a:cubicBezTo>
                <a:cubicBezTo>
                  <a:pt x="1473518" y="279083"/>
                  <a:pt x="1854518" y="77153"/>
                  <a:pt x="1961198" y="2858"/>
                </a:cubicBezTo>
                <a:cubicBezTo>
                  <a:pt x="1961198" y="2858"/>
                  <a:pt x="1895475" y="0"/>
                  <a:pt x="1808798" y="0"/>
                </a:cubicBezTo>
                <a:lnTo>
                  <a:pt x="0" y="0"/>
                </a:lnTo>
                <a:lnTo>
                  <a:pt x="0" y="3558540"/>
                </a:lnTo>
                <a:lnTo>
                  <a:pt x="0" y="4451985"/>
                </a:lnTo>
                <a:cubicBezTo>
                  <a:pt x="34290" y="4440555"/>
                  <a:pt x="456248" y="3880485"/>
                  <a:pt x="508635" y="3377565"/>
                </a:cubicBezTo>
                <a:close/>
              </a:path>
            </a:pathLst>
          </a:custGeom>
          <a:solidFill>
            <a:srgbClr val="FFF2CD">
              <a:alpha val="4196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" name="Google Shape;144;p4">
            <a:extLst>
              <a:ext uri="{FF2B5EF4-FFF2-40B4-BE49-F238E27FC236}">
                <a16:creationId xmlns:a16="http://schemas.microsoft.com/office/drawing/2014/main" id="{4CEA83DE-08E2-7A74-BD37-DCC2C793E3FC}"/>
              </a:ext>
            </a:extLst>
          </p:cNvPr>
          <p:cNvSpPr/>
          <p:nvPr userDrawn="1"/>
        </p:nvSpPr>
        <p:spPr bwMode="auto">
          <a:xfrm>
            <a:off x="12829928" y="-34653"/>
            <a:ext cx="7274171" cy="3674531"/>
          </a:xfrm>
          <a:custGeom>
            <a:avLst/>
            <a:gdLst/>
            <a:ahLst/>
            <a:cxnLst/>
            <a:rect l="l" t="t" r="r" b="b"/>
            <a:pathLst>
              <a:path w="10691558" h="5400815" extrusionOk="0">
                <a:moveTo>
                  <a:pt x="5716" y="0"/>
                </a:moveTo>
                <a:lnTo>
                  <a:pt x="10691558" y="0"/>
                </a:lnTo>
                <a:lnTo>
                  <a:pt x="10691558" y="5400816"/>
                </a:lnTo>
                <a:cubicBezTo>
                  <a:pt x="10691558" y="5400816"/>
                  <a:pt x="8575978" y="5385115"/>
                  <a:pt x="7372962" y="3581573"/>
                </a:cubicBezTo>
                <a:cubicBezTo>
                  <a:pt x="6169946" y="1778030"/>
                  <a:pt x="5879496" y="1736817"/>
                  <a:pt x="5349619" y="1358054"/>
                </a:cubicBezTo>
                <a:cubicBezTo>
                  <a:pt x="4968893" y="1087228"/>
                  <a:pt x="4295753" y="920415"/>
                  <a:pt x="3846340" y="832102"/>
                </a:cubicBezTo>
                <a:cubicBezTo>
                  <a:pt x="3569626" y="779115"/>
                  <a:pt x="3287026" y="767340"/>
                  <a:pt x="3006387" y="798740"/>
                </a:cubicBezTo>
                <a:cubicBezTo>
                  <a:pt x="2735561" y="828177"/>
                  <a:pt x="2401936" y="867427"/>
                  <a:pt x="2292035" y="890978"/>
                </a:cubicBezTo>
                <a:cubicBezTo>
                  <a:pt x="1978034" y="955740"/>
                  <a:pt x="1622821" y="916490"/>
                  <a:pt x="1430495" y="785002"/>
                </a:cubicBezTo>
                <a:cubicBezTo>
                  <a:pt x="1314707" y="706502"/>
                  <a:pt x="1104719" y="559314"/>
                  <a:pt x="977156" y="471001"/>
                </a:cubicBezTo>
                <a:cubicBezTo>
                  <a:pt x="898656" y="416051"/>
                  <a:pt x="810343" y="376801"/>
                  <a:pt x="718106" y="357176"/>
                </a:cubicBezTo>
                <a:cubicBezTo>
                  <a:pt x="674931" y="347363"/>
                  <a:pt x="631756" y="339513"/>
                  <a:pt x="594468" y="335588"/>
                </a:cubicBezTo>
                <a:cubicBezTo>
                  <a:pt x="368780" y="315963"/>
                  <a:pt x="143092" y="315963"/>
                  <a:pt x="58704" y="174663"/>
                </a:cubicBezTo>
                <a:cubicBezTo>
                  <a:pt x="-25684" y="33363"/>
                  <a:pt x="5716" y="0"/>
                  <a:pt x="5716" y="0"/>
                </a:cubicBezTo>
                <a:close/>
              </a:path>
            </a:pathLst>
          </a:cu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3" name="Google Shape;143;p4">
            <a:extLst>
              <a:ext uri="{FF2B5EF4-FFF2-40B4-BE49-F238E27FC236}">
                <a16:creationId xmlns:a16="http://schemas.microsoft.com/office/drawing/2014/main" id="{5B486115-B131-CFBB-1879-BFE838A16D7F}"/>
              </a:ext>
            </a:extLst>
          </p:cNvPr>
          <p:cNvSpPr/>
          <p:nvPr userDrawn="1"/>
        </p:nvSpPr>
        <p:spPr bwMode="auto">
          <a:xfrm rot="10800000" flipH="1">
            <a:off x="13822347" y="9930348"/>
            <a:ext cx="6281753" cy="1379002"/>
          </a:xfrm>
          <a:custGeom>
            <a:avLst/>
            <a:gdLst/>
            <a:ahLst/>
            <a:cxnLst/>
            <a:rect l="l" t="t" r="r" b="b"/>
            <a:pathLst>
              <a:path w="6281753" h="1632649" extrusionOk="0">
                <a:moveTo>
                  <a:pt x="6281754" y="1597784"/>
                </a:moveTo>
                <a:cubicBezTo>
                  <a:pt x="5694118" y="1710031"/>
                  <a:pt x="4920521" y="1540317"/>
                  <a:pt x="4469009" y="1245466"/>
                </a:cubicBezTo>
                <a:cubicBezTo>
                  <a:pt x="4160314" y="1044064"/>
                  <a:pt x="3946087" y="784659"/>
                  <a:pt x="3689461" y="551034"/>
                </a:cubicBezTo>
                <a:cubicBezTo>
                  <a:pt x="3432091" y="316871"/>
                  <a:pt x="3101081" y="95061"/>
                  <a:pt x="2700150" y="36521"/>
                </a:cubicBezTo>
                <a:cubicBezTo>
                  <a:pt x="2055238" y="-58004"/>
                  <a:pt x="1849937" y="265313"/>
                  <a:pt x="1109070" y="254034"/>
                </a:cubicBezTo>
                <a:cubicBezTo>
                  <a:pt x="746075" y="248663"/>
                  <a:pt x="343655" y="156287"/>
                  <a:pt x="0" y="0"/>
                </a:cubicBezTo>
                <a:lnTo>
                  <a:pt x="6281754" y="0"/>
                </a:lnTo>
                <a:lnTo>
                  <a:pt x="6281754" y="1597784"/>
                </a:lnTo>
                <a:close/>
              </a:path>
            </a:pathLst>
          </a:custGeom>
          <a:solidFill>
            <a:srgbClr val="FFF2CD">
              <a:alpha val="9882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" name="Текст 11">
            <a:extLst>
              <a:ext uri="{FF2B5EF4-FFF2-40B4-BE49-F238E27FC236}">
                <a16:creationId xmlns:a16="http://schemas.microsoft.com/office/drawing/2014/main" id="{E3CE2D3D-B35B-6069-C409-BE23B6BE8AF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 bwMode="auto">
          <a:xfrm>
            <a:off x="752475" y="10782300"/>
            <a:ext cx="15249525" cy="304800"/>
          </a:xfrm>
          <a:prstGeom prst="rect">
            <a:avLst/>
          </a:prstGeom>
        </p:spPr>
        <p:txBody>
          <a:bodyPr/>
          <a:lstStyle>
            <a:lvl1pPr>
              <a:defRPr sz="100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6" name="Google Shape;16;p41">
            <a:extLst>
              <a:ext uri="{FF2B5EF4-FFF2-40B4-BE49-F238E27FC236}">
                <a16:creationId xmlns:a16="http://schemas.microsoft.com/office/drawing/2014/main" id="{F3F7F9DF-5D62-9588-9BFF-BC0535333091}"/>
              </a:ext>
            </a:extLst>
          </p:cNvPr>
          <p:cNvSpPr txBox="1">
            <a:spLocks noGrp="1"/>
          </p:cNvSpPr>
          <p:nvPr>
            <p:ph type="title"/>
          </p:nvPr>
        </p:nvSpPr>
        <p:spPr bwMode="auto">
          <a:xfrm>
            <a:off x="751740" y="600531"/>
            <a:ext cx="14881550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 sz="4800" b="1" i="0">
                <a:solidFill>
                  <a:schemeClr val="tx2"/>
                </a:solidFill>
                <a:latin typeface="+mn-lt"/>
                <a:ea typeface="Open Sans"/>
                <a:cs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pPr>
              <a:defRPr/>
            </a:pP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99705668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matchingName="Title Only" preserve="1" userDrawn="1">
  <p:cSld name="1_Title Only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7" name="Google Shape;61;p1">
            <a:extLst>
              <a:ext uri="{FF2B5EF4-FFF2-40B4-BE49-F238E27FC236}">
                <a16:creationId xmlns:a16="http://schemas.microsoft.com/office/drawing/2014/main" id="{A35BD392-923D-524A-A791-DAE8325186E3}"/>
              </a:ext>
            </a:extLst>
          </p:cNvPr>
          <p:cNvSpPr/>
          <p:nvPr userDrawn="1"/>
        </p:nvSpPr>
        <p:spPr bwMode="auto">
          <a:xfrm>
            <a:off x="-7711" y="11637"/>
            <a:ext cx="1961197" cy="4451984"/>
          </a:xfrm>
          <a:custGeom>
            <a:avLst/>
            <a:gdLst/>
            <a:ahLst/>
            <a:cxnLst/>
            <a:rect l="l" t="t" r="r" b="b"/>
            <a:pathLst>
              <a:path w="1961197" h="4451984" extrusionOk="0">
                <a:moveTo>
                  <a:pt x="508635" y="3377565"/>
                </a:moveTo>
                <a:cubicBezTo>
                  <a:pt x="550545" y="2970848"/>
                  <a:pt x="155258" y="1553528"/>
                  <a:pt x="161925" y="1176338"/>
                </a:cubicBezTo>
                <a:cubicBezTo>
                  <a:pt x="164783" y="996315"/>
                  <a:pt x="273368" y="842010"/>
                  <a:pt x="373380" y="769620"/>
                </a:cubicBezTo>
                <a:cubicBezTo>
                  <a:pt x="499110" y="679133"/>
                  <a:pt x="653415" y="651510"/>
                  <a:pt x="788670" y="566738"/>
                </a:cubicBezTo>
                <a:cubicBezTo>
                  <a:pt x="942975" y="468630"/>
                  <a:pt x="973455" y="312420"/>
                  <a:pt x="1220153" y="296228"/>
                </a:cubicBezTo>
                <a:cubicBezTo>
                  <a:pt x="1473518" y="279083"/>
                  <a:pt x="1854518" y="77153"/>
                  <a:pt x="1961198" y="2858"/>
                </a:cubicBezTo>
                <a:cubicBezTo>
                  <a:pt x="1961198" y="2858"/>
                  <a:pt x="1895475" y="0"/>
                  <a:pt x="1808798" y="0"/>
                </a:cubicBezTo>
                <a:lnTo>
                  <a:pt x="0" y="0"/>
                </a:lnTo>
                <a:lnTo>
                  <a:pt x="0" y="3558540"/>
                </a:lnTo>
                <a:lnTo>
                  <a:pt x="0" y="4451985"/>
                </a:lnTo>
                <a:cubicBezTo>
                  <a:pt x="34290" y="4440555"/>
                  <a:pt x="456248" y="3880485"/>
                  <a:pt x="508635" y="3377565"/>
                </a:cubicBezTo>
                <a:close/>
              </a:path>
            </a:pathLst>
          </a:custGeom>
          <a:solidFill>
            <a:srgbClr val="FFF2CD">
              <a:alpha val="4196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" name="Google Shape;144;p4">
            <a:extLst>
              <a:ext uri="{FF2B5EF4-FFF2-40B4-BE49-F238E27FC236}">
                <a16:creationId xmlns:a16="http://schemas.microsoft.com/office/drawing/2014/main" id="{4CEA83DE-08E2-7A74-BD37-DCC2C793E3FC}"/>
              </a:ext>
            </a:extLst>
          </p:cNvPr>
          <p:cNvSpPr/>
          <p:nvPr userDrawn="1"/>
        </p:nvSpPr>
        <p:spPr bwMode="auto">
          <a:xfrm>
            <a:off x="12829928" y="-34653"/>
            <a:ext cx="7274171" cy="3674531"/>
          </a:xfrm>
          <a:custGeom>
            <a:avLst/>
            <a:gdLst/>
            <a:ahLst/>
            <a:cxnLst/>
            <a:rect l="l" t="t" r="r" b="b"/>
            <a:pathLst>
              <a:path w="10691558" h="5400815" extrusionOk="0">
                <a:moveTo>
                  <a:pt x="5716" y="0"/>
                </a:moveTo>
                <a:lnTo>
                  <a:pt x="10691558" y="0"/>
                </a:lnTo>
                <a:lnTo>
                  <a:pt x="10691558" y="5400816"/>
                </a:lnTo>
                <a:cubicBezTo>
                  <a:pt x="10691558" y="5400816"/>
                  <a:pt x="8575978" y="5385115"/>
                  <a:pt x="7372962" y="3581573"/>
                </a:cubicBezTo>
                <a:cubicBezTo>
                  <a:pt x="6169946" y="1778030"/>
                  <a:pt x="5879496" y="1736817"/>
                  <a:pt x="5349619" y="1358054"/>
                </a:cubicBezTo>
                <a:cubicBezTo>
                  <a:pt x="4968893" y="1087228"/>
                  <a:pt x="4295753" y="920415"/>
                  <a:pt x="3846340" y="832102"/>
                </a:cubicBezTo>
                <a:cubicBezTo>
                  <a:pt x="3569626" y="779115"/>
                  <a:pt x="3287026" y="767340"/>
                  <a:pt x="3006387" y="798740"/>
                </a:cubicBezTo>
                <a:cubicBezTo>
                  <a:pt x="2735561" y="828177"/>
                  <a:pt x="2401936" y="867427"/>
                  <a:pt x="2292035" y="890978"/>
                </a:cubicBezTo>
                <a:cubicBezTo>
                  <a:pt x="1978034" y="955740"/>
                  <a:pt x="1622821" y="916490"/>
                  <a:pt x="1430495" y="785002"/>
                </a:cubicBezTo>
                <a:cubicBezTo>
                  <a:pt x="1314707" y="706502"/>
                  <a:pt x="1104719" y="559314"/>
                  <a:pt x="977156" y="471001"/>
                </a:cubicBezTo>
                <a:cubicBezTo>
                  <a:pt x="898656" y="416051"/>
                  <a:pt x="810343" y="376801"/>
                  <a:pt x="718106" y="357176"/>
                </a:cubicBezTo>
                <a:cubicBezTo>
                  <a:pt x="674931" y="347363"/>
                  <a:pt x="631756" y="339513"/>
                  <a:pt x="594468" y="335588"/>
                </a:cubicBezTo>
                <a:cubicBezTo>
                  <a:pt x="368780" y="315963"/>
                  <a:pt x="143092" y="315963"/>
                  <a:pt x="58704" y="174663"/>
                </a:cubicBezTo>
                <a:cubicBezTo>
                  <a:pt x="-25684" y="33363"/>
                  <a:pt x="5716" y="0"/>
                  <a:pt x="5716" y="0"/>
                </a:cubicBezTo>
                <a:close/>
              </a:path>
            </a:pathLst>
          </a:cu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" name="Google Shape;239;p6">
            <a:extLst>
              <a:ext uri="{FF2B5EF4-FFF2-40B4-BE49-F238E27FC236}">
                <a16:creationId xmlns:a16="http://schemas.microsoft.com/office/drawing/2014/main" id="{45AFEE55-E9F2-75B2-1E06-A7BE07D591F0}"/>
              </a:ext>
            </a:extLst>
          </p:cNvPr>
          <p:cNvSpPr/>
          <p:nvPr userDrawn="1"/>
        </p:nvSpPr>
        <p:spPr bwMode="auto">
          <a:xfrm rot="10800000" flipH="1">
            <a:off x="17062450" y="10641632"/>
            <a:ext cx="3041650" cy="667718"/>
          </a:xfrm>
          <a:custGeom>
            <a:avLst/>
            <a:gdLst/>
            <a:ahLst/>
            <a:cxnLst/>
            <a:rect l="l" t="t" r="r" b="b"/>
            <a:pathLst>
              <a:path w="6281753" h="1632649" extrusionOk="0">
                <a:moveTo>
                  <a:pt x="6281754" y="1597784"/>
                </a:moveTo>
                <a:cubicBezTo>
                  <a:pt x="5694118" y="1710031"/>
                  <a:pt x="4920521" y="1540317"/>
                  <a:pt x="4469009" y="1245466"/>
                </a:cubicBezTo>
                <a:cubicBezTo>
                  <a:pt x="4160314" y="1044064"/>
                  <a:pt x="3946087" y="784659"/>
                  <a:pt x="3689461" y="551034"/>
                </a:cubicBezTo>
                <a:cubicBezTo>
                  <a:pt x="3432091" y="316871"/>
                  <a:pt x="3101081" y="95061"/>
                  <a:pt x="2700150" y="36521"/>
                </a:cubicBezTo>
                <a:cubicBezTo>
                  <a:pt x="2055238" y="-58004"/>
                  <a:pt x="1849937" y="265313"/>
                  <a:pt x="1109070" y="254034"/>
                </a:cubicBezTo>
                <a:cubicBezTo>
                  <a:pt x="746075" y="248663"/>
                  <a:pt x="343655" y="156287"/>
                  <a:pt x="0" y="0"/>
                </a:cubicBezTo>
                <a:lnTo>
                  <a:pt x="6281754" y="0"/>
                </a:lnTo>
                <a:lnTo>
                  <a:pt x="6281754" y="1597784"/>
                </a:lnTo>
                <a:close/>
              </a:path>
            </a:pathLst>
          </a:custGeom>
          <a:solidFill>
            <a:srgbClr val="FFF2CD">
              <a:alpha val="9882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 dirty="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" name="Текст 11">
            <a:extLst>
              <a:ext uri="{FF2B5EF4-FFF2-40B4-BE49-F238E27FC236}">
                <a16:creationId xmlns:a16="http://schemas.microsoft.com/office/drawing/2014/main" id="{CC3B8396-1AB2-D203-0B10-BAC52A1D0B7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 bwMode="auto">
          <a:xfrm>
            <a:off x="752475" y="10782300"/>
            <a:ext cx="15249525" cy="304800"/>
          </a:xfrm>
          <a:prstGeom prst="rect">
            <a:avLst/>
          </a:prstGeom>
        </p:spPr>
        <p:txBody>
          <a:bodyPr/>
          <a:lstStyle>
            <a:lvl1pPr>
              <a:defRPr sz="100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9" name="Google Shape;16;p41">
            <a:extLst>
              <a:ext uri="{FF2B5EF4-FFF2-40B4-BE49-F238E27FC236}">
                <a16:creationId xmlns:a16="http://schemas.microsoft.com/office/drawing/2014/main" id="{D05A39D7-94BE-C1F3-0520-5BAC2C95260B}"/>
              </a:ext>
            </a:extLst>
          </p:cNvPr>
          <p:cNvSpPr txBox="1">
            <a:spLocks noGrp="1"/>
          </p:cNvSpPr>
          <p:nvPr>
            <p:ph type="title"/>
          </p:nvPr>
        </p:nvSpPr>
        <p:spPr bwMode="auto">
          <a:xfrm>
            <a:off x="751740" y="600531"/>
            <a:ext cx="14881550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 sz="4800" b="1" i="0">
                <a:solidFill>
                  <a:schemeClr val="tx2"/>
                </a:solidFill>
                <a:latin typeface="+mn-lt"/>
                <a:ea typeface="Open Sans"/>
                <a:cs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pPr>
              <a:defRPr/>
            </a:pP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22711855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matchingName="Title Only" preserve="1" userDrawn="1">
  <p:cSld name="1_Title Only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Google Shape;1097;p29">
            <a:extLst>
              <a:ext uri="{FF2B5EF4-FFF2-40B4-BE49-F238E27FC236}">
                <a16:creationId xmlns:a16="http://schemas.microsoft.com/office/drawing/2014/main" id="{9D922069-34C6-D9EE-5C41-994DE0B87B01}"/>
              </a:ext>
            </a:extLst>
          </p:cNvPr>
          <p:cNvSpPr/>
          <p:nvPr userDrawn="1"/>
        </p:nvSpPr>
        <p:spPr bwMode="auto">
          <a:xfrm rot="5400000">
            <a:off x="13636950" y="4846452"/>
            <a:ext cx="5358439" cy="7575860"/>
          </a:xfrm>
          <a:custGeom>
            <a:avLst/>
            <a:gdLst>
              <a:gd name="connsiteX0" fmla="*/ 4150805 w 5349429"/>
              <a:gd name="connsiteY0" fmla="*/ 5354833 h 7577652"/>
              <a:gd name="connsiteX1" fmla="*/ 2445872 w 5349429"/>
              <a:gd name="connsiteY1" fmla="*/ 5651981 h 7577652"/>
              <a:gd name="connsiteX2" fmla="*/ 920772 w 5349429"/>
              <a:gd name="connsiteY2" fmla="*/ 5664330 h 7577652"/>
              <a:gd name="connsiteX3" fmla="*/ 794195 w 5349429"/>
              <a:gd name="connsiteY3" fmla="*/ 3839766 h 7577652"/>
              <a:gd name="connsiteX4" fmla="*/ 1811443 w 5349429"/>
              <a:gd name="connsiteY4" fmla="*/ 1075906 h 7577652"/>
              <a:gd name="connsiteX5" fmla="*/ 0 w 5349429"/>
              <a:gd name="connsiteY5" fmla="*/ 0 h 7577652"/>
              <a:gd name="connsiteX6" fmla="*/ 5349429 w 5349429"/>
              <a:gd name="connsiteY6" fmla="*/ 0 h 7577652"/>
              <a:gd name="connsiteX7" fmla="*/ 5349429 w 5349429"/>
              <a:gd name="connsiteY7" fmla="*/ 6610572 h 7577652"/>
              <a:gd name="connsiteX8" fmla="*/ 5334953 w 5349429"/>
              <a:gd name="connsiteY8" fmla="*/ 7577652 h 7577652"/>
              <a:gd name="connsiteX9" fmla="*/ 4150805 w 5349429"/>
              <a:gd name="connsiteY9" fmla="*/ 5354833 h 7577652"/>
              <a:gd name="connsiteX0" fmla="*/ 4150805 w 5349429"/>
              <a:gd name="connsiteY0" fmla="*/ 5354833 h 7577652"/>
              <a:gd name="connsiteX1" fmla="*/ 2445872 w 5349429"/>
              <a:gd name="connsiteY1" fmla="*/ 5651981 h 7577652"/>
              <a:gd name="connsiteX2" fmla="*/ 920772 w 5349429"/>
              <a:gd name="connsiteY2" fmla="*/ 5664330 h 7577652"/>
              <a:gd name="connsiteX3" fmla="*/ 794195 w 5349429"/>
              <a:gd name="connsiteY3" fmla="*/ 3839766 h 7577652"/>
              <a:gd name="connsiteX4" fmla="*/ 1811443 w 5349429"/>
              <a:gd name="connsiteY4" fmla="*/ 1075906 h 7577652"/>
              <a:gd name="connsiteX5" fmla="*/ 0 w 5349429"/>
              <a:gd name="connsiteY5" fmla="*/ 0 h 7577652"/>
              <a:gd name="connsiteX6" fmla="*/ 5349429 w 5349429"/>
              <a:gd name="connsiteY6" fmla="*/ 0 h 7577652"/>
              <a:gd name="connsiteX7" fmla="*/ 5349429 w 5349429"/>
              <a:gd name="connsiteY7" fmla="*/ 6610572 h 7577652"/>
              <a:gd name="connsiteX8" fmla="*/ 5334953 w 5349429"/>
              <a:gd name="connsiteY8" fmla="*/ 7577652 h 7577652"/>
              <a:gd name="connsiteX9" fmla="*/ 4150805 w 5349429"/>
              <a:gd name="connsiteY9" fmla="*/ 5354833 h 7577652"/>
              <a:gd name="connsiteX0" fmla="*/ 4150805 w 5359390"/>
              <a:gd name="connsiteY0" fmla="*/ 5354833 h 7601464"/>
              <a:gd name="connsiteX1" fmla="*/ 2445872 w 5359390"/>
              <a:gd name="connsiteY1" fmla="*/ 5651981 h 7601464"/>
              <a:gd name="connsiteX2" fmla="*/ 920772 w 5359390"/>
              <a:gd name="connsiteY2" fmla="*/ 5664330 h 7601464"/>
              <a:gd name="connsiteX3" fmla="*/ 794195 w 5359390"/>
              <a:gd name="connsiteY3" fmla="*/ 3839766 h 7601464"/>
              <a:gd name="connsiteX4" fmla="*/ 1811443 w 5359390"/>
              <a:gd name="connsiteY4" fmla="*/ 1075906 h 7601464"/>
              <a:gd name="connsiteX5" fmla="*/ 0 w 5359390"/>
              <a:gd name="connsiteY5" fmla="*/ 0 h 7601464"/>
              <a:gd name="connsiteX6" fmla="*/ 5349429 w 5359390"/>
              <a:gd name="connsiteY6" fmla="*/ 0 h 7601464"/>
              <a:gd name="connsiteX7" fmla="*/ 5349429 w 5359390"/>
              <a:gd name="connsiteY7" fmla="*/ 6610572 h 7601464"/>
              <a:gd name="connsiteX8" fmla="*/ 5354005 w 5359390"/>
              <a:gd name="connsiteY8" fmla="*/ 7601464 h 7601464"/>
              <a:gd name="connsiteX9" fmla="*/ 4150805 w 5359390"/>
              <a:gd name="connsiteY9" fmla="*/ 5354833 h 7601464"/>
              <a:gd name="connsiteX0" fmla="*/ 4150805 w 5354005"/>
              <a:gd name="connsiteY0" fmla="*/ 5354833 h 7601464"/>
              <a:gd name="connsiteX1" fmla="*/ 2445872 w 5354005"/>
              <a:gd name="connsiteY1" fmla="*/ 5651981 h 7601464"/>
              <a:gd name="connsiteX2" fmla="*/ 920772 w 5354005"/>
              <a:gd name="connsiteY2" fmla="*/ 5664330 h 7601464"/>
              <a:gd name="connsiteX3" fmla="*/ 794195 w 5354005"/>
              <a:gd name="connsiteY3" fmla="*/ 3839766 h 7601464"/>
              <a:gd name="connsiteX4" fmla="*/ 1811443 w 5354005"/>
              <a:gd name="connsiteY4" fmla="*/ 1075906 h 7601464"/>
              <a:gd name="connsiteX5" fmla="*/ 0 w 5354005"/>
              <a:gd name="connsiteY5" fmla="*/ 0 h 7601464"/>
              <a:gd name="connsiteX6" fmla="*/ 5349429 w 5354005"/>
              <a:gd name="connsiteY6" fmla="*/ 0 h 7601464"/>
              <a:gd name="connsiteX7" fmla="*/ 5349429 w 5354005"/>
              <a:gd name="connsiteY7" fmla="*/ 6610572 h 7601464"/>
              <a:gd name="connsiteX8" fmla="*/ 5354005 w 5354005"/>
              <a:gd name="connsiteY8" fmla="*/ 7601464 h 7601464"/>
              <a:gd name="connsiteX9" fmla="*/ 4150805 w 5354005"/>
              <a:gd name="connsiteY9" fmla="*/ 5354833 h 7601464"/>
              <a:gd name="connsiteX0" fmla="*/ 4150805 w 5356089"/>
              <a:gd name="connsiteY0" fmla="*/ 5354833 h 7601464"/>
              <a:gd name="connsiteX1" fmla="*/ 2445872 w 5356089"/>
              <a:gd name="connsiteY1" fmla="*/ 5651981 h 7601464"/>
              <a:gd name="connsiteX2" fmla="*/ 920772 w 5356089"/>
              <a:gd name="connsiteY2" fmla="*/ 5664330 h 7601464"/>
              <a:gd name="connsiteX3" fmla="*/ 794195 w 5356089"/>
              <a:gd name="connsiteY3" fmla="*/ 3839766 h 7601464"/>
              <a:gd name="connsiteX4" fmla="*/ 1811443 w 5356089"/>
              <a:gd name="connsiteY4" fmla="*/ 1075906 h 7601464"/>
              <a:gd name="connsiteX5" fmla="*/ 0 w 5356089"/>
              <a:gd name="connsiteY5" fmla="*/ 0 h 7601464"/>
              <a:gd name="connsiteX6" fmla="*/ 5349429 w 5356089"/>
              <a:gd name="connsiteY6" fmla="*/ 0 h 7601464"/>
              <a:gd name="connsiteX7" fmla="*/ 5349429 w 5356089"/>
              <a:gd name="connsiteY7" fmla="*/ 6610572 h 7601464"/>
              <a:gd name="connsiteX8" fmla="*/ 5354005 w 5356089"/>
              <a:gd name="connsiteY8" fmla="*/ 7601464 h 7601464"/>
              <a:gd name="connsiteX9" fmla="*/ 4150805 w 5356089"/>
              <a:gd name="connsiteY9" fmla="*/ 5354833 h 7601464"/>
              <a:gd name="connsiteX0" fmla="*/ 4150805 w 5358439"/>
              <a:gd name="connsiteY0" fmla="*/ 5354833 h 7601464"/>
              <a:gd name="connsiteX1" fmla="*/ 2445872 w 5358439"/>
              <a:gd name="connsiteY1" fmla="*/ 5651981 h 7601464"/>
              <a:gd name="connsiteX2" fmla="*/ 920772 w 5358439"/>
              <a:gd name="connsiteY2" fmla="*/ 5664330 h 7601464"/>
              <a:gd name="connsiteX3" fmla="*/ 794195 w 5358439"/>
              <a:gd name="connsiteY3" fmla="*/ 3839766 h 7601464"/>
              <a:gd name="connsiteX4" fmla="*/ 1811443 w 5358439"/>
              <a:gd name="connsiteY4" fmla="*/ 1075906 h 7601464"/>
              <a:gd name="connsiteX5" fmla="*/ 0 w 5358439"/>
              <a:gd name="connsiteY5" fmla="*/ 0 h 7601464"/>
              <a:gd name="connsiteX6" fmla="*/ 5349429 w 5358439"/>
              <a:gd name="connsiteY6" fmla="*/ 0 h 7601464"/>
              <a:gd name="connsiteX7" fmla="*/ 5349429 w 5358439"/>
              <a:gd name="connsiteY7" fmla="*/ 6610572 h 7601464"/>
              <a:gd name="connsiteX8" fmla="*/ 5354005 w 5358439"/>
              <a:gd name="connsiteY8" fmla="*/ 7601464 h 7601464"/>
              <a:gd name="connsiteX9" fmla="*/ 4150805 w 5358439"/>
              <a:gd name="connsiteY9" fmla="*/ 5354833 h 7601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358439" h="7601464" extrusionOk="0">
                <a:moveTo>
                  <a:pt x="4150805" y="5354833"/>
                </a:moveTo>
                <a:cubicBezTo>
                  <a:pt x="3481644" y="5035303"/>
                  <a:pt x="2939060" y="5342484"/>
                  <a:pt x="2445872" y="5651981"/>
                </a:cubicBezTo>
                <a:cubicBezTo>
                  <a:pt x="1960403" y="5956075"/>
                  <a:pt x="1378456" y="6122015"/>
                  <a:pt x="920772" y="5664330"/>
                </a:cubicBezTo>
                <a:cubicBezTo>
                  <a:pt x="465403" y="5208961"/>
                  <a:pt x="561879" y="4379263"/>
                  <a:pt x="794195" y="3839766"/>
                </a:cubicBezTo>
                <a:cubicBezTo>
                  <a:pt x="1228725" y="2831007"/>
                  <a:pt x="2442013" y="2133289"/>
                  <a:pt x="1811443" y="1075906"/>
                </a:cubicBezTo>
                <a:cubicBezTo>
                  <a:pt x="1588389" y="702349"/>
                  <a:pt x="225369" y="242349"/>
                  <a:pt x="0" y="0"/>
                </a:cubicBezTo>
                <a:lnTo>
                  <a:pt x="5349429" y="0"/>
                </a:lnTo>
                <a:lnTo>
                  <a:pt x="5349429" y="6610572"/>
                </a:lnTo>
                <a:cubicBezTo>
                  <a:pt x="5352920" y="6932932"/>
                  <a:pt x="5364805" y="7179092"/>
                  <a:pt x="5354005" y="7601464"/>
                </a:cubicBezTo>
                <a:cubicBezTo>
                  <a:pt x="5293371" y="7124423"/>
                  <a:pt x="5131778" y="5823323"/>
                  <a:pt x="4150805" y="5354833"/>
                </a:cubicBezTo>
                <a:close/>
              </a:path>
            </a:pathLst>
          </a:custGeom>
          <a:solidFill>
            <a:srgbClr val="FFF2CD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7" name="Google Shape;61;p1">
            <a:extLst>
              <a:ext uri="{FF2B5EF4-FFF2-40B4-BE49-F238E27FC236}">
                <a16:creationId xmlns:a16="http://schemas.microsoft.com/office/drawing/2014/main" id="{A35BD392-923D-524A-A791-DAE8325186E3}"/>
              </a:ext>
            </a:extLst>
          </p:cNvPr>
          <p:cNvSpPr/>
          <p:nvPr userDrawn="1"/>
        </p:nvSpPr>
        <p:spPr bwMode="auto">
          <a:xfrm>
            <a:off x="-7711" y="11637"/>
            <a:ext cx="1961197" cy="4451984"/>
          </a:xfrm>
          <a:custGeom>
            <a:avLst/>
            <a:gdLst/>
            <a:ahLst/>
            <a:cxnLst/>
            <a:rect l="l" t="t" r="r" b="b"/>
            <a:pathLst>
              <a:path w="1961197" h="4451984" extrusionOk="0">
                <a:moveTo>
                  <a:pt x="508635" y="3377565"/>
                </a:moveTo>
                <a:cubicBezTo>
                  <a:pt x="550545" y="2970848"/>
                  <a:pt x="155258" y="1553528"/>
                  <a:pt x="161925" y="1176338"/>
                </a:cubicBezTo>
                <a:cubicBezTo>
                  <a:pt x="164783" y="996315"/>
                  <a:pt x="273368" y="842010"/>
                  <a:pt x="373380" y="769620"/>
                </a:cubicBezTo>
                <a:cubicBezTo>
                  <a:pt x="499110" y="679133"/>
                  <a:pt x="653415" y="651510"/>
                  <a:pt x="788670" y="566738"/>
                </a:cubicBezTo>
                <a:cubicBezTo>
                  <a:pt x="942975" y="468630"/>
                  <a:pt x="973455" y="312420"/>
                  <a:pt x="1220153" y="296228"/>
                </a:cubicBezTo>
                <a:cubicBezTo>
                  <a:pt x="1473518" y="279083"/>
                  <a:pt x="1854518" y="77153"/>
                  <a:pt x="1961198" y="2858"/>
                </a:cubicBezTo>
                <a:cubicBezTo>
                  <a:pt x="1961198" y="2858"/>
                  <a:pt x="1895475" y="0"/>
                  <a:pt x="1808798" y="0"/>
                </a:cubicBezTo>
                <a:lnTo>
                  <a:pt x="0" y="0"/>
                </a:lnTo>
                <a:lnTo>
                  <a:pt x="0" y="3558540"/>
                </a:lnTo>
                <a:lnTo>
                  <a:pt x="0" y="4451985"/>
                </a:lnTo>
                <a:cubicBezTo>
                  <a:pt x="34290" y="4440555"/>
                  <a:pt x="456248" y="3880485"/>
                  <a:pt x="508635" y="3377565"/>
                </a:cubicBezTo>
                <a:close/>
              </a:path>
            </a:pathLst>
          </a:custGeom>
          <a:solidFill>
            <a:srgbClr val="FFF2CD">
              <a:alpha val="4196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" name="Текст 11">
            <a:extLst>
              <a:ext uri="{FF2B5EF4-FFF2-40B4-BE49-F238E27FC236}">
                <a16:creationId xmlns:a16="http://schemas.microsoft.com/office/drawing/2014/main" id="{CC3B8396-1AB2-D203-0B10-BAC52A1D0B7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 bwMode="auto">
          <a:xfrm>
            <a:off x="752475" y="10782300"/>
            <a:ext cx="15249525" cy="304800"/>
          </a:xfrm>
          <a:prstGeom prst="rect">
            <a:avLst/>
          </a:prstGeom>
        </p:spPr>
        <p:txBody>
          <a:bodyPr/>
          <a:lstStyle>
            <a:lvl1pPr>
              <a:defRPr sz="1000">
                <a:solidFill>
                  <a:schemeClr val="tx2"/>
                </a:solidFill>
              </a:defRPr>
            </a:lvl1pPr>
          </a:lstStyle>
          <a:p>
            <a:pPr lvl="0"/>
            <a:r>
              <a:rPr lang="ru-RU" dirty="0"/>
              <a:t>Образец текста</a:t>
            </a:r>
          </a:p>
        </p:txBody>
      </p:sp>
      <p:sp>
        <p:nvSpPr>
          <p:cNvPr id="9" name="Google Shape;16;p41">
            <a:extLst>
              <a:ext uri="{FF2B5EF4-FFF2-40B4-BE49-F238E27FC236}">
                <a16:creationId xmlns:a16="http://schemas.microsoft.com/office/drawing/2014/main" id="{D05A39D7-94BE-C1F3-0520-5BAC2C95260B}"/>
              </a:ext>
            </a:extLst>
          </p:cNvPr>
          <p:cNvSpPr txBox="1">
            <a:spLocks noGrp="1"/>
          </p:cNvSpPr>
          <p:nvPr>
            <p:ph type="title"/>
          </p:nvPr>
        </p:nvSpPr>
        <p:spPr bwMode="auto">
          <a:xfrm>
            <a:off x="751740" y="600531"/>
            <a:ext cx="14881550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 sz="4800" b="1" i="0">
                <a:solidFill>
                  <a:schemeClr val="tx2"/>
                </a:solidFill>
                <a:latin typeface="+mn-lt"/>
                <a:ea typeface="Open Sans"/>
                <a:cs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pPr>
              <a:defRPr/>
            </a:pPr>
            <a:endParaRPr lang="ru-RU" dirty="0"/>
          </a:p>
        </p:txBody>
      </p:sp>
      <p:sp>
        <p:nvSpPr>
          <p:cNvPr id="4" name="Google Shape;1096;p29">
            <a:extLst>
              <a:ext uri="{FF2B5EF4-FFF2-40B4-BE49-F238E27FC236}">
                <a16:creationId xmlns:a16="http://schemas.microsoft.com/office/drawing/2014/main" id="{156058CD-7337-C73C-150D-64D856F71CB0}"/>
              </a:ext>
            </a:extLst>
          </p:cNvPr>
          <p:cNvSpPr/>
          <p:nvPr userDrawn="1"/>
        </p:nvSpPr>
        <p:spPr bwMode="auto">
          <a:xfrm>
            <a:off x="13847953" y="0"/>
            <a:ext cx="6256148" cy="1390639"/>
          </a:xfrm>
          <a:custGeom>
            <a:avLst/>
            <a:gdLst/>
            <a:ahLst/>
            <a:cxnLst/>
            <a:rect l="l" t="t" r="r" b="b"/>
            <a:pathLst>
              <a:path w="6281753" h="1632649" extrusionOk="0">
                <a:moveTo>
                  <a:pt x="6281754" y="1597784"/>
                </a:moveTo>
                <a:cubicBezTo>
                  <a:pt x="5694118" y="1710031"/>
                  <a:pt x="4920521" y="1540317"/>
                  <a:pt x="4469009" y="1245466"/>
                </a:cubicBezTo>
                <a:cubicBezTo>
                  <a:pt x="4160314" y="1044064"/>
                  <a:pt x="3946087" y="784659"/>
                  <a:pt x="3689461" y="551034"/>
                </a:cubicBezTo>
                <a:cubicBezTo>
                  <a:pt x="3432091" y="316871"/>
                  <a:pt x="3101081" y="95061"/>
                  <a:pt x="2700150" y="36521"/>
                </a:cubicBezTo>
                <a:cubicBezTo>
                  <a:pt x="2055238" y="-58004"/>
                  <a:pt x="1849937" y="265313"/>
                  <a:pt x="1109070" y="254034"/>
                </a:cubicBezTo>
                <a:cubicBezTo>
                  <a:pt x="746075" y="248663"/>
                  <a:pt x="343655" y="156287"/>
                  <a:pt x="0" y="0"/>
                </a:cubicBezTo>
                <a:lnTo>
                  <a:pt x="6281754" y="0"/>
                </a:lnTo>
                <a:lnTo>
                  <a:pt x="6281754" y="1597784"/>
                </a:lnTo>
                <a:close/>
              </a:path>
            </a:pathLst>
          </a:custGeom>
          <a:solidFill>
            <a:srgbClr val="FFF2CD">
              <a:alpha val="9882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60849222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matchingName="Title Only" preserve="1" userDrawn="1">
  <p:cSld name="1_Title Only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Рисунок 4">
            <a:extLst>
              <a:ext uri="{FF2B5EF4-FFF2-40B4-BE49-F238E27FC236}">
                <a16:creationId xmlns:a16="http://schemas.microsoft.com/office/drawing/2014/main" id="{8FDE58EE-C0E5-5079-DB33-123BEC7C039A}"/>
              </a:ext>
            </a:extLst>
          </p:cNvPr>
          <p:cNvSpPr/>
          <p:nvPr userDrawn="1"/>
        </p:nvSpPr>
        <p:spPr>
          <a:xfrm>
            <a:off x="-1047" y="9467849"/>
            <a:ext cx="20104100" cy="1841501"/>
          </a:xfrm>
          <a:custGeom>
            <a:avLst/>
            <a:gdLst>
              <a:gd name="connsiteX0" fmla="*/ 20104100 w 20104100"/>
              <a:gd name="connsiteY0" fmla="*/ 821341 h 1538573"/>
              <a:gd name="connsiteX1" fmla="*/ 14685737 w 20104100"/>
              <a:gd name="connsiteY1" fmla="*/ 515588 h 1538573"/>
              <a:gd name="connsiteX2" fmla="*/ 5913895 w 20104100"/>
              <a:gd name="connsiteY2" fmla="*/ 656558 h 1538573"/>
              <a:gd name="connsiteX3" fmla="*/ 0 w 20104100"/>
              <a:gd name="connsiteY3" fmla="*/ 103156 h 1538573"/>
              <a:gd name="connsiteX4" fmla="*/ 0 w 20104100"/>
              <a:gd name="connsiteY4" fmla="*/ 1538573 h 1538573"/>
              <a:gd name="connsiteX5" fmla="*/ 20104100 w 20104100"/>
              <a:gd name="connsiteY5" fmla="*/ 1538573 h 1538573"/>
              <a:gd name="connsiteX6" fmla="*/ 20104100 w 20104100"/>
              <a:gd name="connsiteY6" fmla="*/ 821341 h 1538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104100" h="1538573">
                <a:moveTo>
                  <a:pt x="20104100" y="821341"/>
                </a:moveTo>
                <a:cubicBezTo>
                  <a:pt x="20104100" y="821341"/>
                  <a:pt x="18345122" y="387953"/>
                  <a:pt x="14685737" y="515588"/>
                </a:cubicBezTo>
                <a:cubicBezTo>
                  <a:pt x="11026350" y="643223"/>
                  <a:pt x="8567552" y="1010888"/>
                  <a:pt x="5913895" y="656558"/>
                </a:cubicBezTo>
                <a:cubicBezTo>
                  <a:pt x="4563495" y="476536"/>
                  <a:pt x="3249761" y="-270224"/>
                  <a:pt x="0" y="103156"/>
                </a:cubicBezTo>
                <a:lnTo>
                  <a:pt x="0" y="1538573"/>
                </a:lnTo>
                <a:lnTo>
                  <a:pt x="20104100" y="1538573"/>
                </a:lnTo>
                <a:lnTo>
                  <a:pt x="20104100" y="821341"/>
                </a:lnTo>
              </a:path>
            </a:pathLst>
          </a:custGeom>
          <a:solidFill>
            <a:srgbClr val="FEF3E9"/>
          </a:solidFill>
          <a:ln w="1047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" name="Рисунок 6">
            <a:extLst>
              <a:ext uri="{FF2B5EF4-FFF2-40B4-BE49-F238E27FC236}">
                <a16:creationId xmlns:a16="http://schemas.microsoft.com/office/drawing/2014/main" id="{B07E91AC-53E6-A563-B9C8-F8A3D1D1E827}"/>
              </a:ext>
            </a:extLst>
          </p:cNvPr>
          <p:cNvSpPr/>
          <p:nvPr userDrawn="1"/>
        </p:nvSpPr>
        <p:spPr>
          <a:xfrm>
            <a:off x="-1047" y="9874012"/>
            <a:ext cx="20105147" cy="1435338"/>
          </a:xfrm>
          <a:custGeom>
            <a:avLst/>
            <a:gdLst>
              <a:gd name="connsiteX0" fmla="*/ 1048 w 20105147"/>
              <a:gd name="connsiteY0" fmla="*/ 77074 h 1435338"/>
              <a:gd name="connsiteX1" fmla="*/ 4507970 w 20105147"/>
              <a:gd name="connsiteY1" fmla="*/ 498079 h 1435338"/>
              <a:gd name="connsiteX2" fmla="*/ 10989683 w 20105147"/>
              <a:gd name="connsiteY2" fmla="*/ 856219 h 1435338"/>
              <a:gd name="connsiteX3" fmla="*/ 13633912 w 20105147"/>
              <a:gd name="connsiteY3" fmla="*/ 686674 h 1435338"/>
              <a:gd name="connsiteX4" fmla="*/ 20105148 w 20105147"/>
              <a:gd name="connsiteY4" fmla="*/ 1435339 h 1435338"/>
              <a:gd name="connsiteX5" fmla="*/ 12618754 w 20105147"/>
              <a:gd name="connsiteY5" fmla="*/ 1435339 h 1435338"/>
              <a:gd name="connsiteX6" fmla="*/ 2157079 w 20105147"/>
              <a:gd name="connsiteY6" fmla="*/ 1435339 h 1435338"/>
              <a:gd name="connsiteX7" fmla="*/ 0 w 20105147"/>
              <a:gd name="connsiteY7" fmla="*/ 1435339 h 1435338"/>
              <a:gd name="connsiteX8" fmla="*/ 0 w 20105147"/>
              <a:gd name="connsiteY8" fmla="*/ 77074 h 1435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0105147" h="1435338">
                <a:moveTo>
                  <a:pt x="1048" y="77074"/>
                </a:moveTo>
                <a:cubicBezTo>
                  <a:pt x="1048" y="77074"/>
                  <a:pt x="2124602" y="-266779"/>
                  <a:pt x="4507970" y="498079"/>
                </a:cubicBezTo>
                <a:cubicBezTo>
                  <a:pt x="6891338" y="1262936"/>
                  <a:pt x="10989683" y="856219"/>
                  <a:pt x="10989683" y="856219"/>
                </a:cubicBezTo>
                <a:cubicBezTo>
                  <a:pt x="10989683" y="856219"/>
                  <a:pt x="11846647" y="754301"/>
                  <a:pt x="13633912" y="686674"/>
                </a:cubicBezTo>
                <a:cubicBezTo>
                  <a:pt x="15422223" y="619046"/>
                  <a:pt x="20105148" y="1435339"/>
                  <a:pt x="20105148" y="1435339"/>
                </a:cubicBezTo>
                <a:cubicBezTo>
                  <a:pt x="20105148" y="1435339"/>
                  <a:pt x="14183920" y="1435339"/>
                  <a:pt x="12618754" y="1435339"/>
                </a:cubicBezTo>
                <a:cubicBezTo>
                  <a:pt x="11087112" y="1435339"/>
                  <a:pt x="4293205" y="1435339"/>
                  <a:pt x="2157079" y="1435339"/>
                </a:cubicBezTo>
                <a:cubicBezTo>
                  <a:pt x="2157079" y="1435339"/>
                  <a:pt x="1163922" y="1435339"/>
                  <a:pt x="0" y="1435339"/>
                </a:cubicBezTo>
                <a:lnTo>
                  <a:pt x="0" y="77074"/>
                </a:lnTo>
                <a:close/>
              </a:path>
            </a:pathLst>
          </a:custGeom>
          <a:solidFill>
            <a:srgbClr val="FFF2CD"/>
          </a:solidFill>
          <a:ln w="10473" cap="flat">
            <a:noFill/>
            <a:prstDash val="solid"/>
            <a:miter/>
          </a:ln>
        </p:spPr>
        <p:txBody>
          <a:bodyPr rtlCol="0" anchor="ctr"/>
          <a:lstStyle/>
          <a:p>
            <a:endParaRPr lang="ru-RU">
              <a:solidFill>
                <a:srgbClr val="FFF2CD"/>
              </a:solidFill>
            </a:endParaRPr>
          </a:p>
        </p:txBody>
      </p:sp>
      <p:sp>
        <p:nvSpPr>
          <p:cNvPr id="9" name="Google Shape;1329;p38">
            <a:extLst>
              <a:ext uri="{FF2B5EF4-FFF2-40B4-BE49-F238E27FC236}">
                <a16:creationId xmlns:a16="http://schemas.microsoft.com/office/drawing/2014/main" id="{C58A73D1-C94A-7399-D16D-4A54BCF8BC92}"/>
              </a:ext>
            </a:extLst>
          </p:cNvPr>
          <p:cNvSpPr/>
          <p:nvPr userDrawn="1"/>
        </p:nvSpPr>
        <p:spPr bwMode="auto">
          <a:xfrm>
            <a:off x="14512806" y="3447"/>
            <a:ext cx="5591293" cy="2824429"/>
          </a:xfrm>
          <a:custGeom>
            <a:avLst/>
            <a:gdLst/>
            <a:ahLst/>
            <a:cxnLst/>
            <a:rect l="l" t="t" r="r" b="b"/>
            <a:pathLst>
              <a:path w="10691558" h="5400815" extrusionOk="0">
                <a:moveTo>
                  <a:pt x="5716" y="0"/>
                </a:moveTo>
                <a:lnTo>
                  <a:pt x="10691558" y="0"/>
                </a:lnTo>
                <a:lnTo>
                  <a:pt x="10691558" y="5400816"/>
                </a:lnTo>
                <a:cubicBezTo>
                  <a:pt x="10691558" y="5400816"/>
                  <a:pt x="8575978" y="5385115"/>
                  <a:pt x="7372962" y="3581573"/>
                </a:cubicBezTo>
                <a:cubicBezTo>
                  <a:pt x="6169946" y="1778030"/>
                  <a:pt x="5879496" y="1736817"/>
                  <a:pt x="5349619" y="1358054"/>
                </a:cubicBezTo>
                <a:cubicBezTo>
                  <a:pt x="4968893" y="1087228"/>
                  <a:pt x="4295753" y="920415"/>
                  <a:pt x="3846340" y="832102"/>
                </a:cubicBezTo>
                <a:cubicBezTo>
                  <a:pt x="3569626" y="779115"/>
                  <a:pt x="3287026" y="767340"/>
                  <a:pt x="3006387" y="798740"/>
                </a:cubicBezTo>
                <a:cubicBezTo>
                  <a:pt x="2735561" y="828177"/>
                  <a:pt x="2401936" y="867427"/>
                  <a:pt x="2292035" y="890978"/>
                </a:cubicBezTo>
                <a:cubicBezTo>
                  <a:pt x="1978034" y="955740"/>
                  <a:pt x="1622821" y="916490"/>
                  <a:pt x="1430495" y="785002"/>
                </a:cubicBezTo>
                <a:cubicBezTo>
                  <a:pt x="1314707" y="706502"/>
                  <a:pt x="1104719" y="559314"/>
                  <a:pt x="977156" y="471001"/>
                </a:cubicBezTo>
                <a:cubicBezTo>
                  <a:pt x="898656" y="416051"/>
                  <a:pt x="810343" y="376801"/>
                  <a:pt x="718106" y="357176"/>
                </a:cubicBezTo>
                <a:cubicBezTo>
                  <a:pt x="674931" y="347363"/>
                  <a:pt x="631756" y="339513"/>
                  <a:pt x="594468" y="335588"/>
                </a:cubicBezTo>
                <a:cubicBezTo>
                  <a:pt x="368780" y="315963"/>
                  <a:pt x="143092" y="315963"/>
                  <a:pt x="58704" y="174663"/>
                </a:cubicBezTo>
                <a:cubicBezTo>
                  <a:pt x="-25684" y="33363"/>
                  <a:pt x="5716" y="0"/>
                  <a:pt x="5716" y="0"/>
                </a:cubicBezTo>
                <a:close/>
              </a:path>
            </a:pathLst>
          </a:custGeom>
          <a:solidFill>
            <a:srgbClr val="FFF2CD">
              <a:alpha val="4200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0" name="Google Shape;16;p41">
            <a:extLst>
              <a:ext uri="{FF2B5EF4-FFF2-40B4-BE49-F238E27FC236}">
                <a16:creationId xmlns:a16="http://schemas.microsoft.com/office/drawing/2014/main" id="{91973590-12A2-A344-4A92-3FA7FFC4B7A3}"/>
              </a:ext>
            </a:extLst>
          </p:cNvPr>
          <p:cNvSpPr txBox="1">
            <a:spLocks noGrp="1"/>
          </p:cNvSpPr>
          <p:nvPr>
            <p:ph type="title"/>
          </p:nvPr>
        </p:nvSpPr>
        <p:spPr bwMode="auto">
          <a:xfrm>
            <a:off x="751740" y="600531"/>
            <a:ext cx="14881550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 sz="4800" b="1" i="0">
                <a:solidFill>
                  <a:schemeClr val="tx2"/>
                </a:solidFill>
                <a:latin typeface="+mn-lt"/>
                <a:ea typeface="Open Sans"/>
                <a:cs typeface="Open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pPr>
              <a:defRPr/>
            </a:pP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51543505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showMasterPhAnim="0" matchingName="Title Only" preserve="1" userDrawn="1">
  <p:cSld name="1_Title Only"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" name="Рисунок 33">
            <a:extLst>
              <a:ext uri="{FF2B5EF4-FFF2-40B4-BE49-F238E27FC236}">
                <a16:creationId xmlns:a16="http://schemas.microsoft.com/office/drawing/2014/main" id="{5203201B-F3B5-7B20-649E-C81DCDD90A55}"/>
              </a:ext>
            </a:extLst>
          </p:cNvPr>
          <p:cNvSpPr/>
          <p:nvPr userDrawn="1"/>
        </p:nvSpPr>
        <p:spPr>
          <a:xfrm rot="5400000">
            <a:off x="10152187" y="-1037682"/>
            <a:ext cx="8914228" cy="10989596"/>
          </a:xfrm>
          <a:custGeom>
            <a:avLst/>
            <a:gdLst>
              <a:gd name="connsiteX0" fmla="*/ 2842716 w 10879255"/>
              <a:gd name="connsiteY0" fmla="*/ 8662810 h 11312488"/>
              <a:gd name="connsiteX1" fmla="*/ 6747672 w 10879255"/>
              <a:gd name="connsiteY1" fmla="*/ 8811645 h 11312488"/>
              <a:gd name="connsiteX2" fmla="*/ 9619443 w 10879255"/>
              <a:gd name="connsiteY2" fmla="*/ 8756094 h 11312488"/>
              <a:gd name="connsiteX3" fmla="*/ 10631710 w 10879255"/>
              <a:gd name="connsiteY3" fmla="*/ 5652575 h 11312488"/>
              <a:gd name="connsiteX4" fmla="*/ 7806427 w 10879255"/>
              <a:gd name="connsiteY4" fmla="*/ 1645567 h 11312488"/>
              <a:gd name="connsiteX5" fmla="*/ 10879256 w 10879255"/>
              <a:gd name="connsiteY5" fmla="*/ 0 h 11312488"/>
              <a:gd name="connsiteX6" fmla="*/ 0 w 10879255"/>
              <a:gd name="connsiteY6" fmla="*/ 0 h 11312488"/>
              <a:gd name="connsiteX7" fmla="*/ 0 w 10879255"/>
              <a:gd name="connsiteY7" fmla="*/ 10114473 h 11312488"/>
              <a:gd name="connsiteX8" fmla="*/ 0 w 10879255"/>
              <a:gd name="connsiteY8" fmla="*/ 11312488 h 11312488"/>
              <a:gd name="connsiteX9" fmla="*/ 2842716 w 10879255"/>
              <a:gd name="connsiteY9" fmla="*/ 8662810 h 11312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879255" h="11312488">
                <a:moveTo>
                  <a:pt x="2842716" y="8662810"/>
                </a:moveTo>
                <a:cubicBezTo>
                  <a:pt x="3978175" y="8174381"/>
                  <a:pt x="5910896" y="8337890"/>
                  <a:pt x="6747672" y="8811645"/>
                </a:cubicBezTo>
                <a:cubicBezTo>
                  <a:pt x="7570503" y="9277015"/>
                  <a:pt x="8867506" y="9217272"/>
                  <a:pt x="9619443" y="8756094"/>
                </a:cubicBezTo>
                <a:cubicBezTo>
                  <a:pt x="10660764" y="8116734"/>
                  <a:pt x="11025692" y="6477455"/>
                  <a:pt x="10631710" y="5652575"/>
                </a:cubicBezTo>
                <a:cubicBezTo>
                  <a:pt x="9893719" y="4108677"/>
                  <a:pt x="6737213" y="3263883"/>
                  <a:pt x="7806427" y="1645567"/>
                </a:cubicBezTo>
                <a:cubicBezTo>
                  <a:pt x="8184139" y="1074335"/>
                  <a:pt x="10496896" y="369991"/>
                  <a:pt x="10879256" y="0"/>
                </a:cubicBezTo>
                <a:lnTo>
                  <a:pt x="0" y="0"/>
                </a:lnTo>
                <a:lnTo>
                  <a:pt x="0" y="10114473"/>
                </a:lnTo>
                <a:lnTo>
                  <a:pt x="0" y="11312488"/>
                </a:lnTo>
                <a:cubicBezTo>
                  <a:pt x="39514" y="10619673"/>
                  <a:pt x="1177298" y="9378684"/>
                  <a:pt x="2842716" y="8662810"/>
                </a:cubicBezTo>
                <a:close/>
              </a:path>
            </a:pathLst>
          </a:custGeom>
          <a:solidFill>
            <a:srgbClr val="FEF3E9"/>
          </a:solidFill>
          <a:ln w="11621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" name="Google Shape;1329;p38">
            <a:extLst>
              <a:ext uri="{FF2B5EF4-FFF2-40B4-BE49-F238E27FC236}">
                <a16:creationId xmlns:a16="http://schemas.microsoft.com/office/drawing/2014/main" id="{C4E98CB4-DA08-8021-2B48-AE02A8E59135}"/>
              </a:ext>
            </a:extLst>
          </p:cNvPr>
          <p:cNvSpPr/>
          <p:nvPr userDrawn="1"/>
        </p:nvSpPr>
        <p:spPr bwMode="auto">
          <a:xfrm rot="10800000">
            <a:off x="-3" y="8259097"/>
            <a:ext cx="7374196" cy="3050250"/>
          </a:xfrm>
          <a:custGeom>
            <a:avLst/>
            <a:gdLst/>
            <a:ahLst/>
            <a:cxnLst/>
            <a:rect l="l" t="t" r="r" b="b"/>
            <a:pathLst>
              <a:path w="10691558" h="5400815" extrusionOk="0">
                <a:moveTo>
                  <a:pt x="5716" y="0"/>
                </a:moveTo>
                <a:lnTo>
                  <a:pt x="10691558" y="0"/>
                </a:lnTo>
                <a:lnTo>
                  <a:pt x="10691558" y="5400816"/>
                </a:lnTo>
                <a:cubicBezTo>
                  <a:pt x="10691558" y="5400816"/>
                  <a:pt x="8575978" y="5385115"/>
                  <a:pt x="7372962" y="3581573"/>
                </a:cubicBezTo>
                <a:cubicBezTo>
                  <a:pt x="6169946" y="1778030"/>
                  <a:pt x="5879496" y="1736817"/>
                  <a:pt x="5349619" y="1358054"/>
                </a:cubicBezTo>
                <a:cubicBezTo>
                  <a:pt x="4968893" y="1087228"/>
                  <a:pt x="4295753" y="920415"/>
                  <a:pt x="3846340" y="832102"/>
                </a:cubicBezTo>
                <a:cubicBezTo>
                  <a:pt x="3569626" y="779115"/>
                  <a:pt x="3287026" y="767340"/>
                  <a:pt x="3006387" y="798740"/>
                </a:cubicBezTo>
                <a:cubicBezTo>
                  <a:pt x="2735561" y="828177"/>
                  <a:pt x="2401936" y="867427"/>
                  <a:pt x="2292035" y="890978"/>
                </a:cubicBezTo>
                <a:cubicBezTo>
                  <a:pt x="1978034" y="955740"/>
                  <a:pt x="1622821" y="916490"/>
                  <a:pt x="1430495" y="785002"/>
                </a:cubicBezTo>
                <a:cubicBezTo>
                  <a:pt x="1314707" y="706502"/>
                  <a:pt x="1104719" y="559314"/>
                  <a:pt x="977156" y="471001"/>
                </a:cubicBezTo>
                <a:cubicBezTo>
                  <a:pt x="898656" y="416051"/>
                  <a:pt x="810343" y="376801"/>
                  <a:pt x="718106" y="357176"/>
                </a:cubicBezTo>
                <a:cubicBezTo>
                  <a:pt x="674931" y="347363"/>
                  <a:pt x="631756" y="339513"/>
                  <a:pt x="594468" y="335588"/>
                </a:cubicBezTo>
                <a:cubicBezTo>
                  <a:pt x="368780" y="315963"/>
                  <a:pt x="143092" y="315963"/>
                  <a:pt x="58704" y="174663"/>
                </a:cubicBezTo>
                <a:cubicBezTo>
                  <a:pt x="-25684" y="33363"/>
                  <a:pt x="5716" y="0"/>
                  <a:pt x="5716" y="0"/>
                </a:cubicBezTo>
                <a:close/>
              </a:path>
            </a:pathLst>
          </a:custGeom>
          <a:solidFill>
            <a:srgbClr val="FFF2CD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6" name="Google Shape;21;p42">
            <a:extLst>
              <a:ext uri="{FF2B5EF4-FFF2-40B4-BE49-F238E27FC236}">
                <a16:creationId xmlns:a16="http://schemas.microsoft.com/office/drawing/2014/main" id="{B76801DA-4E0B-2E5B-D2E9-8C93E6098485}"/>
              </a:ext>
            </a:extLst>
          </p:cNvPr>
          <p:cNvSpPr txBox="1">
            <a:spLocks noGrp="1"/>
          </p:cNvSpPr>
          <p:nvPr>
            <p:ph type="ctrTitle"/>
          </p:nvPr>
        </p:nvSpPr>
        <p:spPr bwMode="auto">
          <a:xfrm>
            <a:off x="707707" y="3199575"/>
            <a:ext cx="10646093" cy="9848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 sz="6400" b="1">
                <a:solidFill>
                  <a:schemeClr val="tx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pPr>
              <a:defRPr/>
            </a:pP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52544923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2" name="Google Shape;12;p40"/>
          <p:cNvSpPr txBox="1">
            <a:spLocks noGrp="1"/>
          </p:cNvSpPr>
          <p:nvPr>
            <p:ph type="ftr" idx="11"/>
          </p:nvPr>
        </p:nvSpPr>
        <p:spPr bwMode="auto">
          <a:xfrm>
            <a:off x="6835394" y="10517696"/>
            <a:ext cx="6433312" cy="5654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</a:defRPr>
            </a:lvl1pPr>
            <a:lvl2pPr marR="0"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2pPr>
            <a:lvl3pPr marR="0"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3pPr>
            <a:lvl4pPr marR="0"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4pPr>
            <a:lvl5pPr marR="0"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5pPr>
            <a:lvl6pPr marR="0"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6pPr>
            <a:lvl7pPr marR="0"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7pPr>
            <a:lvl8pPr marR="0"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8pPr>
            <a:lvl9pPr marR="0"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9pPr>
          </a:lstStyle>
          <a:p>
            <a:pPr>
              <a:defRPr/>
            </a:pPr>
            <a:endParaRPr/>
          </a:p>
        </p:txBody>
      </p:sp>
      <p:sp>
        <p:nvSpPr>
          <p:cNvPr id="13" name="Google Shape;13;p40"/>
          <p:cNvSpPr txBox="1">
            <a:spLocks noGrp="1"/>
          </p:cNvSpPr>
          <p:nvPr>
            <p:ph type="dt" idx="10"/>
          </p:nvPr>
        </p:nvSpPr>
        <p:spPr bwMode="auto">
          <a:xfrm>
            <a:off x="1005205" y="10517696"/>
            <a:ext cx="4623943" cy="5654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</a:defRPr>
            </a:lvl1pPr>
            <a:lvl2pPr marR="0"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2pPr>
            <a:lvl3pPr marR="0"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3pPr>
            <a:lvl4pPr marR="0"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4pPr>
            <a:lvl5pPr marR="0"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5pPr>
            <a:lvl6pPr marR="0"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6pPr>
            <a:lvl7pPr marR="0"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7pPr>
            <a:lvl8pPr marR="0"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8pPr>
            <a:lvl9pPr marR="0"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9pPr>
          </a:lstStyle>
          <a:p>
            <a:pPr>
              <a:defRPr/>
            </a:pPr>
            <a:endParaRPr/>
          </a:p>
        </p:txBody>
      </p:sp>
      <p:sp>
        <p:nvSpPr>
          <p:cNvPr id="14" name="Google Shape;14;p40"/>
          <p:cNvSpPr txBox="1">
            <a:spLocks noGrp="1"/>
          </p:cNvSpPr>
          <p:nvPr>
            <p:ph type="sldNum" idx="12"/>
          </p:nvPr>
        </p:nvSpPr>
        <p:spPr bwMode="auto">
          <a:xfrm>
            <a:off x="14474953" y="10517696"/>
            <a:ext cx="4623943" cy="5654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spcBef>
                <a:spcPts val="0"/>
              </a:spcBef>
              <a:buNone/>
              <a:defRPr sz="1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</a:defRPr>
            </a:lvl1pPr>
            <a:lvl2pPr marL="0" marR="0" lvl="1" indent="0" algn="r">
              <a:spcBef>
                <a:spcPts val="0"/>
              </a:spcBef>
              <a:buNone/>
              <a:defRPr sz="1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</a:defRPr>
            </a:lvl2pPr>
            <a:lvl3pPr marL="0" marR="0" lvl="2" indent="0" algn="r">
              <a:spcBef>
                <a:spcPts val="0"/>
              </a:spcBef>
              <a:buNone/>
              <a:defRPr sz="1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</a:defRPr>
            </a:lvl3pPr>
            <a:lvl4pPr marL="0" marR="0" lvl="3" indent="0" algn="r">
              <a:spcBef>
                <a:spcPts val="0"/>
              </a:spcBef>
              <a:buNone/>
              <a:defRPr sz="1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</a:defRPr>
            </a:lvl4pPr>
            <a:lvl5pPr marL="0" marR="0" lvl="4" indent="0" algn="r">
              <a:spcBef>
                <a:spcPts val="0"/>
              </a:spcBef>
              <a:buNone/>
              <a:defRPr sz="1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</a:defRPr>
            </a:lvl5pPr>
            <a:lvl6pPr marL="0" marR="0" lvl="5" indent="0" algn="r">
              <a:spcBef>
                <a:spcPts val="0"/>
              </a:spcBef>
              <a:buNone/>
              <a:defRPr sz="1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</a:defRPr>
            </a:lvl6pPr>
            <a:lvl7pPr marL="0" marR="0" lvl="6" indent="0" algn="r">
              <a:spcBef>
                <a:spcPts val="0"/>
              </a:spcBef>
              <a:buNone/>
              <a:defRPr sz="1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</a:defRPr>
            </a:lvl7pPr>
            <a:lvl8pPr marL="0" marR="0" lvl="7" indent="0" algn="r">
              <a:spcBef>
                <a:spcPts val="0"/>
              </a:spcBef>
              <a:buNone/>
              <a:defRPr sz="1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</a:defRPr>
            </a:lvl8pPr>
            <a:lvl9pPr marL="0" marR="0" lvl="8" indent="0" algn="r">
              <a:spcBef>
                <a:spcPts val="0"/>
              </a:spcBef>
              <a:buNone/>
              <a:defRPr sz="1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</a:defRPr>
            </a:lvl9pPr>
          </a:lstStyle>
          <a:p>
            <a:pPr marL="0" lvl="0" indent="0" algn="r">
              <a:spcBef>
                <a:spcPts val="0"/>
              </a:spcBef>
              <a:spcAft>
                <a:spcPts val="0"/>
              </a:spcAft>
              <a:buNone/>
              <a:defRPr/>
            </a:pPr>
            <a:fld id="{00000000-1234-1234-1234-123412341234}" type="slidenum">
              <a:rPr lang="ru-RU"/>
              <a:t>‹#›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50" r:id="rId1"/>
    <p:sldLayoutId id="2147483649" r:id="rId2"/>
    <p:sldLayoutId id="2147483651" r:id="rId3"/>
    <p:sldLayoutId id="2147483652" r:id="rId4"/>
    <p:sldLayoutId id="2147483656" r:id="rId5"/>
    <p:sldLayoutId id="2147483654" r:id="rId6"/>
    <p:sldLayoutId id="2147483655" r:id="rId7"/>
  </p:sldLayoutIdLst>
  <p:hf sldNum="0" hdr="0" ftr="0" dt="0"/>
  <p:txStyles>
    <p:titleStyle>
      <a:defPPr marR="0" lvl="0" algn="l">
        <a:lnSpc>
          <a:spcPct val="100000"/>
        </a:lnSpc>
        <a:spcBef>
          <a:spcPts val="0"/>
        </a:spcBef>
        <a:spcAft>
          <a:spcPts val="0"/>
        </a:spcAft>
      </a:defPPr>
      <a:lvl1pPr marR="0" lv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1pPr>
      <a:lvl2pPr marR="0" lvl="1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2pPr>
      <a:lvl3pPr marR="0" lvl="2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3pPr>
      <a:lvl4pPr marR="0" lvl="3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4pPr>
      <a:lvl5pPr marR="0" lvl="4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5pPr>
      <a:lvl6pPr marR="0" lvl="5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6pPr>
      <a:lvl7pPr marR="0" lvl="6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7pPr>
      <a:lvl8pPr marR="0" lvl="7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8pPr>
      <a:lvl9pPr marR="0" lvl="8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9pPr>
    </p:titleStyle>
    <p:bodyStyle>
      <a:defPPr marR="0" lvl="0" algn="l">
        <a:lnSpc>
          <a:spcPct val="100000"/>
        </a:lnSpc>
        <a:spcBef>
          <a:spcPts val="0"/>
        </a:spcBef>
        <a:spcAft>
          <a:spcPts val="0"/>
        </a:spcAft>
      </a:defPPr>
      <a:lvl1pPr marR="0" lv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1pPr>
      <a:lvl2pPr marR="0" lvl="1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2pPr>
      <a:lvl3pPr marR="0" lvl="2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3pPr>
      <a:lvl4pPr marR="0" lvl="3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4pPr>
      <a:lvl5pPr marR="0" lvl="4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5pPr>
      <a:lvl6pPr marR="0" lvl="5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6pPr>
      <a:lvl7pPr marR="0" lvl="6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7pPr>
      <a:lvl8pPr marR="0" lvl="7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8pPr>
      <a:lvl9pPr marR="0" lvl="8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9pPr>
    </p:bodyStyle>
    <p:otherStyle>
      <a:defPPr marR="0" lvl="0" algn="l">
        <a:lnSpc>
          <a:spcPct val="100000"/>
        </a:lnSpc>
        <a:spcBef>
          <a:spcPts val="0"/>
        </a:spcBef>
        <a:spcAft>
          <a:spcPts val="0"/>
        </a:spcAft>
      </a:defPPr>
      <a:lvl1pPr marR="0" lv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1pPr>
      <a:lvl2pPr marR="0" lvl="1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2pPr>
      <a:lvl3pPr marR="0" lvl="2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3pPr>
      <a:lvl4pPr marR="0" lvl="3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4pPr>
      <a:lvl5pPr marR="0" lvl="4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5pPr>
      <a:lvl6pPr marR="0" lvl="5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6pPr>
      <a:lvl7pPr marR="0" lvl="6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7pPr>
      <a:lvl8pPr marR="0" lvl="7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8pPr>
      <a:lvl9pPr marR="0" lvl="8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.png"/><Relationship Id="rId5" Type="http://schemas.openxmlformats.org/officeDocument/2006/relationships/image" Target="../media/image32.png"/><Relationship Id="rId4" Type="http://schemas.openxmlformats.org/officeDocument/2006/relationships/hyperlink" Target="https://www.dia-endojournals.ru/jour/issue/view/1169/showToc" TargetMode="Externa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dia-endojournals.ru/jour/issue/view/1169/showToc" TargetMode="External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1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dia-endojournals.ru/jour/issue/view/1169/showToc" TargetMode="External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35.gi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dia-endojournals.ru/jour/issue/view/1169/showToc" TargetMode="External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38.png"/><Relationship Id="rId5" Type="http://schemas.openxmlformats.org/officeDocument/2006/relationships/image" Target="../media/image37.png"/><Relationship Id="rId4" Type="http://schemas.openxmlformats.org/officeDocument/2006/relationships/image" Target="../media/image36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hyperlink" Target="https://www.dia-endojournals.ru/jour/issue/view/1169/showToc" TargetMode="Externa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40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dia-endojournals.ru/jour/issue/view/1169/showToc" TargetMode="Externa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47.jpeg"/><Relationship Id="rId3" Type="http://schemas.openxmlformats.org/officeDocument/2006/relationships/image" Target="../media/image43.png"/><Relationship Id="rId7" Type="http://schemas.openxmlformats.org/officeDocument/2006/relationships/image" Target="../media/image4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45.png"/><Relationship Id="rId5" Type="http://schemas.openxmlformats.org/officeDocument/2006/relationships/image" Target="../media/image44.png"/><Relationship Id="rId4" Type="http://schemas.openxmlformats.org/officeDocument/2006/relationships/hyperlink" Target="https://www.dia-endojournals.ru/jour/issue/view/1169/showToc" TargetMode="External"/><Relationship Id="rId9" Type="http://schemas.openxmlformats.org/officeDocument/2006/relationships/image" Target="../media/image48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3.xml"/><Relationship Id="rId5" Type="http://schemas.openxmlformats.org/officeDocument/2006/relationships/hyperlink" Target="https://www.dia-endojournals.ru/jour/issue/view/1169/showToc" TargetMode="External"/><Relationship Id="rId4" Type="http://schemas.openxmlformats.org/officeDocument/2006/relationships/image" Target="../media/image51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dia-endojournals.ru/jour/issue/view/1169/showToc" TargetMode="External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53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3" Type="http://schemas.openxmlformats.org/officeDocument/2006/relationships/image" Target="../media/image55.png"/><Relationship Id="rId7" Type="http://schemas.openxmlformats.org/officeDocument/2006/relationships/image" Target="../media/image58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7.png"/><Relationship Id="rId5" Type="http://schemas.openxmlformats.org/officeDocument/2006/relationships/image" Target="../media/image56.png"/><Relationship Id="rId4" Type="http://schemas.openxmlformats.org/officeDocument/2006/relationships/hyperlink" Target="https://scardio.ru/content/Guidelines/Kardiovascular_profilaktika_2022.pdf" TargetMode="Externa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62.png"/><Relationship Id="rId4" Type="http://schemas.openxmlformats.org/officeDocument/2006/relationships/image" Target="../media/image61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.png"/><Relationship Id="rId3" Type="http://schemas.openxmlformats.org/officeDocument/2006/relationships/image" Target="../media/image63.png"/><Relationship Id="rId7" Type="http://schemas.openxmlformats.org/officeDocument/2006/relationships/image" Target="../media/image67.png"/><Relationship Id="rId2" Type="http://schemas.openxmlformats.org/officeDocument/2006/relationships/hyperlink" Target="https://www.dia-endojournals.ru/jour/issue/view/1169/showToc" TargetMode="Externa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66.png"/><Relationship Id="rId5" Type="http://schemas.openxmlformats.org/officeDocument/2006/relationships/image" Target="../media/image65.png"/><Relationship Id="rId10" Type="http://schemas.openxmlformats.org/officeDocument/2006/relationships/image" Target="../media/image3.png"/><Relationship Id="rId4" Type="http://schemas.openxmlformats.org/officeDocument/2006/relationships/image" Target="../media/image64.png"/><Relationship Id="rId9" Type="http://schemas.openxmlformats.org/officeDocument/2006/relationships/image" Target="../media/image59.png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3" Type="http://schemas.openxmlformats.org/officeDocument/2006/relationships/hyperlink" Target="https://www.dia-endojournals.ru/jour/issue/view/1169/showToc" TargetMode="External"/><Relationship Id="rId7" Type="http://schemas.openxmlformats.org/officeDocument/2006/relationships/chart" Target="../charts/chart5.xml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4.xml"/><Relationship Id="rId6" Type="http://schemas.openxmlformats.org/officeDocument/2006/relationships/chart" Target="../charts/chart4.xml"/><Relationship Id="rId5" Type="http://schemas.openxmlformats.org/officeDocument/2006/relationships/chart" Target="../charts/chart3.xml"/><Relationship Id="rId10" Type="http://schemas.openxmlformats.org/officeDocument/2006/relationships/image" Target="../media/image71.png"/><Relationship Id="rId4" Type="http://schemas.openxmlformats.org/officeDocument/2006/relationships/chart" Target="../charts/chart2.xml"/><Relationship Id="rId9" Type="http://schemas.openxmlformats.org/officeDocument/2006/relationships/image" Target="../media/image70.png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hyperlink" Target="https://www.dia-endojournals.ru/jour/issue/view/1169/showToc" TargetMode="External"/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0.svg"/><Relationship Id="rId18" Type="http://schemas.openxmlformats.org/officeDocument/2006/relationships/image" Target="../media/image85.png"/><Relationship Id="rId26" Type="http://schemas.openxmlformats.org/officeDocument/2006/relationships/image" Target="../media/image93.png"/><Relationship Id="rId39" Type="http://schemas.openxmlformats.org/officeDocument/2006/relationships/image" Target="../media/image106.svg"/><Relationship Id="rId21" Type="http://schemas.openxmlformats.org/officeDocument/2006/relationships/image" Target="../media/image88.svg"/><Relationship Id="rId34" Type="http://schemas.openxmlformats.org/officeDocument/2006/relationships/image" Target="../media/image101.png"/><Relationship Id="rId42" Type="http://schemas.openxmlformats.org/officeDocument/2006/relationships/image" Target="../media/image109.png"/><Relationship Id="rId47" Type="http://schemas.openxmlformats.org/officeDocument/2006/relationships/image" Target="../media/image114.svg"/><Relationship Id="rId50" Type="http://schemas.openxmlformats.org/officeDocument/2006/relationships/image" Target="../media/image117.png"/><Relationship Id="rId7" Type="http://schemas.openxmlformats.org/officeDocument/2006/relationships/image" Target="../media/image74.jpeg"/><Relationship Id="rId2" Type="http://schemas.openxmlformats.org/officeDocument/2006/relationships/notesSlide" Target="../notesSlides/notesSlide17.xml"/><Relationship Id="rId16" Type="http://schemas.openxmlformats.org/officeDocument/2006/relationships/image" Target="../media/image83.png"/><Relationship Id="rId29" Type="http://schemas.openxmlformats.org/officeDocument/2006/relationships/image" Target="../media/image96.svg"/><Relationship Id="rId11" Type="http://schemas.openxmlformats.org/officeDocument/2006/relationships/image" Target="../media/image78.svg"/><Relationship Id="rId24" Type="http://schemas.openxmlformats.org/officeDocument/2006/relationships/image" Target="../media/image91.png"/><Relationship Id="rId32" Type="http://schemas.openxmlformats.org/officeDocument/2006/relationships/image" Target="../media/image99.png"/><Relationship Id="rId37" Type="http://schemas.openxmlformats.org/officeDocument/2006/relationships/image" Target="../media/image104.svg"/><Relationship Id="rId40" Type="http://schemas.openxmlformats.org/officeDocument/2006/relationships/image" Target="../media/image107.png"/><Relationship Id="rId45" Type="http://schemas.openxmlformats.org/officeDocument/2006/relationships/image" Target="../media/image112.svg"/><Relationship Id="rId5" Type="http://schemas.openxmlformats.org/officeDocument/2006/relationships/image" Target="../media/image29.png"/><Relationship Id="rId15" Type="http://schemas.openxmlformats.org/officeDocument/2006/relationships/image" Target="../media/image82.svg"/><Relationship Id="rId23" Type="http://schemas.openxmlformats.org/officeDocument/2006/relationships/image" Target="../media/image90.svg"/><Relationship Id="rId28" Type="http://schemas.openxmlformats.org/officeDocument/2006/relationships/image" Target="../media/image95.png"/><Relationship Id="rId36" Type="http://schemas.openxmlformats.org/officeDocument/2006/relationships/image" Target="../media/image103.png"/><Relationship Id="rId49" Type="http://schemas.openxmlformats.org/officeDocument/2006/relationships/image" Target="../media/image116.svg"/><Relationship Id="rId10" Type="http://schemas.openxmlformats.org/officeDocument/2006/relationships/image" Target="../media/image77.png"/><Relationship Id="rId19" Type="http://schemas.openxmlformats.org/officeDocument/2006/relationships/image" Target="../media/image86.svg"/><Relationship Id="rId31" Type="http://schemas.openxmlformats.org/officeDocument/2006/relationships/image" Target="../media/image98.svg"/><Relationship Id="rId44" Type="http://schemas.openxmlformats.org/officeDocument/2006/relationships/image" Target="../media/image111.png"/><Relationship Id="rId4" Type="http://schemas.openxmlformats.org/officeDocument/2006/relationships/image" Target="../media/image73.png"/><Relationship Id="rId9" Type="http://schemas.openxmlformats.org/officeDocument/2006/relationships/image" Target="../media/image76.svg"/><Relationship Id="rId14" Type="http://schemas.openxmlformats.org/officeDocument/2006/relationships/image" Target="../media/image81.png"/><Relationship Id="rId22" Type="http://schemas.openxmlformats.org/officeDocument/2006/relationships/image" Target="../media/image89.png"/><Relationship Id="rId27" Type="http://schemas.openxmlformats.org/officeDocument/2006/relationships/image" Target="../media/image94.svg"/><Relationship Id="rId30" Type="http://schemas.openxmlformats.org/officeDocument/2006/relationships/image" Target="../media/image97.png"/><Relationship Id="rId35" Type="http://schemas.openxmlformats.org/officeDocument/2006/relationships/image" Target="../media/image102.svg"/><Relationship Id="rId43" Type="http://schemas.openxmlformats.org/officeDocument/2006/relationships/image" Target="../media/image110.svg"/><Relationship Id="rId48" Type="http://schemas.openxmlformats.org/officeDocument/2006/relationships/image" Target="../media/image115.png"/><Relationship Id="rId8" Type="http://schemas.openxmlformats.org/officeDocument/2006/relationships/image" Target="../media/image75.png"/><Relationship Id="rId51" Type="http://schemas.openxmlformats.org/officeDocument/2006/relationships/image" Target="../media/image118.svg"/><Relationship Id="rId3" Type="http://schemas.openxmlformats.org/officeDocument/2006/relationships/image" Target="../media/image72.png"/><Relationship Id="rId12" Type="http://schemas.openxmlformats.org/officeDocument/2006/relationships/image" Target="../media/image79.png"/><Relationship Id="rId17" Type="http://schemas.openxmlformats.org/officeDocument/2006/relationships/image" Target="../media/image84.svg"/><Relationship Id="rId25" Type="http://schemas.openxmlformats.org/officeDocument/2006/relationships/image" Target="../media/image92.svg"/><Relationship Id="rId33" Type="http://schemas.openxmlformats.org/officeDocument/2006/relationships/image" Target="../media/image100.svg"/><Relationship Id="rId38" Type="http://schemas.openxmlformats.org/officeDocument/2006/relationships/image" Target="../media/image105.png"/><Relationship Id="rId46" Type="http://schemas.openxmlformats.org/officeDocument/2006/relationships/image" Target="../media/image113.png"/><Relationship Id="rId20" Type="http://schemas.openxmlformats.org/officeDocument/2006/relationships/image" Target="../media/image87.png"/><Relationship Id="rId41" Type="http://schemas.openxmlformats.org/officeDocument/2006/relationships/image" Target="../media/image108.svg"/><Relationship Id="rId1" Type="http://schemas.openxmlformats.org/officeDocument/2006/relationships/slideLayout" Target="../slideLayouts/slideLayout2.xml"/><Relationship Id="rId6" Type="http://schemas.openxmlformats.org/officeDocument/2006/relationships/hyperlink" Target="https://www.dia-endojournals.ru/jour/issue/view/1169/showToc" TargetMode="Externa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20.svg"/><Relationship Id="rId4" Type="http://schemas.openxmlformats.org/officeDocument/2006/relationships/image" Target="../media/image119.png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hyperlink" Target="https://www.dia-endojournals.ru/jour/issue/view/1169/showToc" TargetMode="External"/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.xml"/><Relationship Id="rId5" Type="http://schemas.openxmlformats.org/officeDocument/2006/relationships/hyperlink" Target="https://www.dia-endojournals.ru/jour/issue/view/1169/showToc" TargetMode="External"/><Relationship Id="rId4" Type="http://schemas.openxmlformats.org/officeDocument/2006/relationships/image" Target="../media/image6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hyperlink" Target="https://www.dia-endojournals.ru/jour/issue/view/1169/showToc" TargetMode="External"/><Relationship Id="rId1" Type="http://schemas.openxmlformats.org/officeDocument/2006/relationships/slideLayout" Target="../slideLayouts/slideLayout5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Relationship Id="rId5" Type="http://schemas.openxmlformats.org/officeDocument/2006/relationships/hyperlink" Target="https://www.dia-endojournals.ru/jour/issue/view/1169/showToc" TargetMode="External"/><Relationship Id="rId4" Type="http://schemas.openxmlformats.org/officeDocument/2006/relationships/image" Target="../media/image122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dia-endojournals.ru/jour/issue/view/1169/showToc" TargetMode="External"/><Relationship Id="rId7" Type="http://schemas.openxmlformats.org/officeDocument/2006/relationships/image" Target="../media/image59.png"/><Relationship Id="rId2" Type="http://schemas.openxmlformats.org/officeDocument/2006/relationships/hyperlink" Target="https://scardio.ru/content/Guidelines/KR_NLO_2023.pdf" TargetMode="Externa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25.png"/><Relationship Id="rId5" Type="http://schemas.openxmlformats.org/officeDocument/2006/relationships/image" Target="../media/image124.png"/><Relationship Id="rId4" Type="http://schemas.openxmlformats.org/officeDocument/2006/relationships/image" Target="../media/image123.png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dia-endojournals.ru/jour/issue/view/1169/showToc" TargetMode="External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hyperlink" Target="https://www.dia-endojournals.ru/jour/issue/view/1169/showToc" TargetMode="Externa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28.svg"/><Relationship Id="rId4" Type="http://schemas.openxmlformats.org/officeDocument/2006/relationships/image" Target="../media/image127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dia-endojournals.ru/jour/issue/view/1169/showToc" TargetMode="External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dia-endojournals.ru/jour/issue/view/1169/showToc" TargetMode="External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Relationship Id="rId5" Type="http://schemas.openxmlformats.org/officeDocument/2006/relationships/image" Target="../media/image130.png"/><Relationship Id="rId4" Type="http://schemas.openxmlformats.org/officeDocument/2006/relationships/image" Target="../media/image129.pn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png"/><Relationship Id="rId2" Type="http://schemas.openxmlformats.org/officeDocument/2006/relationships/image" Target="../media/image132.pn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36.png"/><Relationship Id="rId5" Type="http://schemas.openxmlformats.org/officeDocument/2006/relationships/image" Target="../media/image135.png"/><Relationship Id="rId4" Type="http://schemas.openxmlformats.org/officeDocument/2006/relationships/image" Target="../media/image134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7" Type="http://schemas.openxmlformats.org/officeDocument/2006/relationships/image" Target="../media/image1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0.png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4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0.png"/><Relationship Id="rId13" Type="http://schemas.openxmlformats.org/officeDocument/2006/relationships/image" Target="../media/image145.png"/><Relationship Id="rId18" Type="http://schemas.openxmlformats.org/officeDocument/2006/relationships/image" Target="../media/image150.png"/><Relationship Id="rId3" Type="http://schemas.openxmlformats.org/officeDocument/2006/relationships/chart" Target="../charts/chart7.xml"/><Relationship Id="rId7" Type="http://schemas.openxmlformats.org/officeDocument/2006/relationships/image" Target="../media/image139.png"/><Relationship Id="rId12" Type="http://schemas.openxmlformats.org/officeDocument/2006/relationships/image" Target="../media/image144.png"/><Relationship Id="rId17" Type="http://schemas.openxmlformats.org/officeDocument/2006/relationships/image" Target="../media/image149.png"/><Relationship Id="rId2" Type="http://schemas.openxmlformats.org/officeDocument/2006/relationships/notesSlide" Target="../notesSlides/notesSlide24.xml"/><Relationship Id="rId16" Type="http://schemas.openxmlformats.org/officeDocument/2006/relationships/image" Target="../media/image14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8.png"/><Relationship Id="rId11" Type="http://schemas.openxmlformats.org/officeDocument/2006/relationships/image" Target="../media/image143.png"/><Relationship Id="rId5" Type="http://schemas.openxmlformats.org/officeDocument/2006/relationships/image" Target="../media/image1.png"/><Relationship Id="rId15" Type="http://schemas.openxmlformats.org/officeDocument/2006/relationships/image" Target="../media/image147.png"/><Relationship Id="rId10" Type="http://schemas.openxmlformats.org/officeDocument/2006/relationships/image" Target="../media/image142.png"/><Relationship Id="rId4" Type="http://schemas.openxmlformats.org/officeDocument/2006/relationships/image" Target="../media/image137.png"/><Relationship Id="rId9" Type="http://schemas.openxmlformats.org/officeDocument/2006/relationships/image" Target="../media/image141.png"/><Relationship Id="rId14" Type="http://schemas.openxmlformats.org/officeDocument/2006/relationships/image" Target="../media/image146.png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3" Type="http://schemas.openxmlformats.org/officeDocument/2006/relationships/image" Target="../media/image152.svg"/><Relationship Id="rId7" Type="http://schemas.openxmlformats.org/officeDocument/2006/relationships/image" Target="../media/image156.svg"/><Relationship Id="rId2" Type="http://schemas.openxmlformats.org/officeDocument/2006/relationships/image" Target="../media/image151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55.png"/><Relationship Id="rId5" Type="http://schemas.openxmlformats.org/officeDocument/2006/relationships/image" Target="../media/image154.svg"/><Relationship Id="rId4" Type="http://schemas.openxmlformats.org/officeDocument/2006/relationships/image" Target="../media/image153.png"/><Relationship Id="rId9" Type="http://schemas.openxmlformats.org/officeDocument/2006/relationships/image" Target="../media/image158.svg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9.png"/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dia-endojournals.ru/jour/issue/view/1169/showToc" TargetMode="Externa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.xml"/><Relationship Id="rId4" Type="http://schemas.openxmlformats.org/officeDocument/2006/relationships/hyperlink" Target="https://www.dia-endojournals.ru/jour/issue/view/1169/showToc" TargetMode="Externa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13" Type="http://schemas.openxmlformats.org/officeDocument/2006/relationships/image" Target="../media/image25.png"/><Relationship Id="rId3" Type="http://schemas.openxmlformats.org/officeDocument/2006/relationships/image" Target="../media/image16.jpeg"/><Relationship Id="rId7" Type="http://schemas.openxmlformats.org/officeDocument/2006/relationships/image" Target="../media/image20.png"/><Relationship Id="rId12" Type="http://schemas.openxmlformats.org/officeDocument/2006/relationships/image" Target="../media/image24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28.jpe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9.png"/><Relationship Id="rId11" Type="http://schemas.openxmlformats.org/officeDocument/2006/relationships/hyperlink" Target="https://www.dia-endojournals.ru/jour/issue/view/1169/showToc" TargetMode="External"/><Relationship Id="rId5" Type="http://schemas.openxmlformats.org/officeDocument/2006/relationships/image" Target="../media/image18.png"/><Relationship Id="rId15" Type="http://schemas.openxmlformats.org/officeDocument/2006/relationships/image" Target="../media/image27.png"/><Relationship Id="rId10" Type="http://schemas.openxmlformats.org/officeDocument/2006/relationships/image" Target="../media/image23.png"/><Relationship Id="rId4" Type="http://schemas.openxmlformats.org/officeDocument/2006/relationships/image" Target="../media/image17.png"/><Relationship Id="rId9" Type="http://schemas.openxmlformats.org/officeDocument/2006/relationships/image" Target="../media/image22.png"/><Relationship Id="rId14" Type="http://schemas.openxmlformats.org/officeDocument/2006/relationships/image" Target="../media/image26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1.png"/><Relationship Id="rId5" Type="http://schemas.openxmlformats.org/officeDocument/2006/relationships/image" Target="../media/image30.png"/><Relationship Id="rId4" Type="http://schemas.openxmlformats.org/officeDocument/2006/relationships/hyperlink" Target="https://www.dia-endojournals.ru/jour/issue/view/1169/showToc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Подзаголовок 2">
            <a:extLst>
              <a:ext uri="{FF2B5EF4-FFF2-40B4-BE49-F238E27FC236}">
                <a16:creationId xmlns:a16="http://schemas.microsoft.com/office/drawing/2014/main" id="{542EC0BB-B9FA-D9F1-63B6-67455B7F67D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14351" y="8287747"/>
            <a:ext cx="9310113" cy="861774"/>
          </a:xfrm>
        </p:spPr>
        <p:txBody>
          <a:bodyPr/>
          <a:lstStyle/>
          <a:p>
            <a:r>
              <a:rPr lang="ru-RU" sz="3600" dirty="0">
                <a:solidFill>
                  <a:srgbClr val="555555"/>
                </a:solidFill>
                <a:latin typeface="+mn-lt"/>
              </a:rPr>
              <a:t>Школа пациента</a:t>
            </a:r>
          </a:p>
          <a:p>
            <a:endParaRPr lang="ru-RU" sz="2000" dirty="0">
              <a:solidFill>
                <a:srgbClr val="555555"/>
              </a:solidFill>
              <a:latin typeface="+mn-lt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60B7E825-7887-526E-C10F-7AB846754631}"/>
              </a:ext>
            </a:extLst>
          </p:cNvPr>
          <p:cNvSpPr txBox="1"/>
          <p:nvPr/>
        </p:nvSpPr>
        <p:spPr>
          <a:xfrm>
            <a:off x="714351" y="10751575"/>
            <a:ext cx="10866292" cy="29533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defTabSz="1507846" rtl="0">
              <a:buClrTx/>
              <a:defRPr/>
            </a:pPr>
            <a:r>
              <a:rPr lang="ru-RU" sz="1319" kern="1200" dirty="0">
                <a:solidFill>
                  <a:srgbClr val="555555"/>
                </a:solidFill>
                <a:ea typeface="+mn-ea"/>
                <a:cs typeface="+mn-cs"/>
              </a:rPr>
              <a:t>Представленная на слайдах информация не заменяет консультацию врача! Обязательно обратитесь за консультацией к врачу!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EBC357C5-50C7-04F6-CB09-B60EF7E45F4E}"/>
              </a:ext>
            </a:extLst>
          </p:cNvPr>
          <p:cNvSpPr txBox="1"/>
          <p:nvPr/>
        </p:nvSpPr>
        <p:spPr>
          <a:xfrm>
            <a:off x="714351" y="9882457"/>
            <a:ext cx="8495915" cy="44768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ru-RU" sz="2309" b="1" dirty="0">
                <a:solidFill>
                  <a:srgbClr val="555555"/>
                </a:solidFill>
                <a:latin typeface="+mj-lt"/>
              </a:rPr>
              <a:t>Срок использования презентации: до 22 марта мая 2028</a:t>
            </a:r>
          </a:p>
        </p:txBody>
      </p:sp>
      <p:sp>
        <p:nvSpPr>
          <p:cNvPr id="9" name="Google Shape;111;p3">
            <a:extLst>
              <a:ext uri="{FF2B5EF4-FFF2-40B4-BE49-F238E27FC236}">
                <a16:creationId xmlns:a16="http://schemas.microsoft.com/office/drawing/2014/main" id="{F59FDB24-C41F-5C86-29FF-1A57BFC95D30}"/>
              </a:ext>
            </a:extLst>
          </p:cNvPr>
          <p:cNvSpPr/>
          <p:nvPr/>
        </p:nvSpPr>
        <p:spPr bwMode="auto">
          <a:xfrm rot="10800000" flipH="1">
            <a:off x="12236205" y="9582150"/>
            <a:ext cx="7867896" cy="1727200"/>
          </a:xfrm>
          <a:custGeom>
            <a:avLst/>
            <a:gdLst/>
            <a:ahLst/>
            <a:cxnLst/>
            <a:rect l="l" t="t" r="r" b="b"/>
            <a:pathLst>
              <a:path w="6281753" h="1632649" extrusionOk="0">
                <a:moveTo>
                  <a:pt x="6281754" y="1597784"/>
                </a:moveTo>
                <a:cubicBezTo>
                  <a:pt x="5694118" y="1710031"/>
                  <a:pt x="4920521" y="1540317"/>
                  <a:pt x="4469009" y="1245466"/>
                </a:cubicBezTo>
                <a:cubicBezTo>
                  <a:pt x="4160314" y="1044064"/>
                  <a:pt x="3946087" y="784659"/>
                  <a:pt x="3689461" y="551034"/>
                </a:cubicBezTo>
                <a:cubicBezTo>
                  <a:pt x="3432091" y="316871"/>
                  <a:pt x="3101081" y="95061"/>
                  <a:pt x="2700150" y="36521"/>
                </a:cubicBezTo>
                <a:cubicBezTo>
                  <a:pt x="2055238" y="-58004"/>
                  <a:pt x="1849937" y="265313"/>
                  <a:pt x="1109070" y="254034"/>
                </a:cubicBezTo>
                <a:cubicBezTo>
                  <a:pt x="746075" y="248663"/>
                  <a:pt x="343655" y="156287"/>
                  <a:pt x="0" y="0"/>
                </a:cubicBezTo>
                <a:lnTo>
                  <a:pt x="6281754" y="0"/>
                </a:lnTo>
                <a:lnTo>
                  <a:pt x="6281754" y="1597784"/>
                </a:lnTo>
                <a:close/>
              </a:path>
            </a:pathLst>
          </a:custGeom>
          <a:solidFill>
            <a:srgbClr val="FEF3E9">
              <a:alpha val="9882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FEC06E1-B6E3-136C-C569-95FEC9E85E6E}"/>
              </a:ext>
            </a:extLst>
          </p:cNvPr>
          <p:cNvSpPr>
            <a:spLocks noGrp="1"/>
          </p:cNvSpPr>
          <p:nvPr>
            <p:ph type="ctrTitle"/>
          </p:nvPr>
        </p:nvSpPr>
        <p:spPr bwMode="auto">
          <a:xfrm>
            <a:off x="714351" y="2159829"/>
            <a:ext cx="11934849" cy="6335817"/>
          </a:xfrm>
        </p:spPr>
        <p:txBody>
          <a:bodyPr>
            <a:normAutofit/>
          </a:bodyPr>
          <a:lstStyle/>
          <a:p>
            <a:pPr>
              <a:defRPr/>
            </a:pPr>
            <a:r>
              <a:rPr lang="ru-RU" sz="6400" i="0" dirty="0">
                <a:solidFill>
                  <a:srgbClr val="555555"/>
                </a:solidFill>
                <a:effectLst/>
                <a:latin typeface="+mn-lt"/>
              </a:rPr>
              <a:t>ШКОЛА ДЛЯ ПАЦИЕНТОВ </a:t>
            </a:r>
            <a:br>
              <a:rPr lang="ru-RU" sz="6400" i="0" dirty="0">
                <a:solidFill>
                  <a:srgbClr val="555555"/>
                </a:solidFill>
                <a:effectLst/>
                <a:latin typeface="+mn-lt"/>
              </a:rPr>
            </a:br>
            <a:r>
              <a:rPr lang="ru-RU" sz="6400" i="0" dirty="0">
                <a:solidFill>
                  <a:srgbClr val="555555"/>
                </a:solidFill>
                <a:effectLst/>
                <a:latin typeface="+mn-lt"/>
              </a:rPr>
              <a:t>С САХАРНЫМ ДИАБЕТОМ </a:t>
            </a:r>
            <a:br>
              <a:rPr lang="ru-RU" sz="6400" i="0" dirty="0">
                <a:solidFill>
                  <a:srgbClr val="555555"/>
                </a:solidFill>
                <a:effectLst/>
                <a:latin typeface="+mn-lt"/>
              </a:rPr>
            </a:br>
            <a:r>
              <a:rPr lang="ru-RU" sz="6400" i="0" dirty="0">
                <a:solidFill>
                  <a:srgbClr val="555555"/>
                </a:solidFill>
                <a:effectLst/>
                <a:latin typeface="+mn-lt"/>
              </a:rPr>
              <a:t>2 ТИПА</a:t>
            </a:r>
            <a:endParaRPr lang="ru-RU" sz="6400" dirty="0">
              <a:solidFill>
                <a:srgbClr val="555555"/>
              </a:solidFill>
              <a:latin typeface="+mn-lt"/>
            </a:endParaRPr>
          </a:p>
        </p:txBody>
      </p:sp>
      <p:grpSp>
        <p:nvGrpSpPr>
          <p:cNvPr id="6" name="Рисунок 2">
            <a:extLst>
              <a:ext uri="{FF2B5EF4-FFF2-40B4-BE49-F238E27FC236}">
                <a16:creationId xmlns:a16="http://schemas.microsoft.com/office/drawing/2014/main" id="{97FAD8DA-DEAA-035B-05A0-2B5683314E6C}"/>
              </a:ext>
            </a:extLst>
          </p:cNvPr>
          <p:cNvGrpSpPr/>
          <p:nvPr/>
        </p:nvGrpSpPr>
        <p:grpSpPr>
          <a:xfrm>
            <a:off x="13841303" y="2568762"/>
            <a:ext cx="4694753" cy="6700823"/>
            <a:chOff x="13841303" y="2568762"/>
            <a:chExt cx="4694753" cy="6700823"/>
          </a:xfrm>
        </p:grpSpPr>
        <p:sp>
          <p:nvSpPr>
            <p:cNvPr id="10" name="Полилиния: фигура 9">
              <a:extLst>
                <a:ext uri="{FF2B5EF4-FFF2-40B4-BE49-F238E27FC236}">
                  <a16:creationId xmlns:a16="http://schemas.microsoft.com/office/drawing/2014/main" id="{71957F6C-7178-D2AC-F5EE-B7D24E7F1FD3}"/>
                </a:ext>
              </a:extLst>
            </p:cNvPr>
            <p:cNvSpPr/>
            <p:nvPr/>
          </p:nvSpPr>
          <p:spPr>
            <a:xfrm>
              <a:off x="13841303" y="3142089"/>
              <a:ext cx="4694753" cy="6127497"/>
            </a:xfrm>
            <a:custGeom>
              <a:avLst/>
              <a:gdLst>
                <a:gd name="connsiteX0" fmla="*/ 4694753 w 4694753"/>
                <a:gd name="connsiteY0" fmla="*/ 5877454 h 6127497"/>
                <a:gd name="connsiteX1" fmla="*/ 4449859 w 4694753"/>
                <a:gd name="connsiteY1" fmla="*/ 6127497 h 6127497"/>
                <a:gd name="connsiteX2" fmla="*/ 244894 w 4694753"/>
                <a:gd name="connsiteY2" fmla="*/ 6127497 h 6127497"/>
                <a:gd name="connsiteX3" fmla="*/ 0 w 4694753"/>
                <a:gd name="connsiteY3" fmla="*/ 5877454 h 6127497"/>
                <a:gd name="connsiteX4" fmla="*/ 0 w 4694753"/>
                <a:gd name="connsiteY4" fmla="*/ 250044 h 6127497"/>
                <a:gd name="connsiteX5" fmla="*/ 244894 w 4694753"/>
                <a:gd name="connsiteY5" fmla="*/ 0 h 6127497"/>
                <a:gd name="connsiteX6" fmla="*/ 4449287 w 4694753"/>
                <a:gd name="connsiteY6" fmla="*/ 0 h 6127497"/>
                <a:gd name="connsiteX7" fmla="*/ 4694181 w 4694753"/>
                <a:gd name="connsiteY7" fmla="*/ 250044 h 6127497"/>
                <a:gd name="connsiteX8" fmla="*/ 4694181 w 4694753"/>
                <a:gd name="connsiteY8" fmla="*/ 5877454 h 612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4753" h="6127497">
                  <a:moveTo>
                    <a:pt x="4694753" y="5877454"/>
                  </a:moveTo>
                  <a:cubicBezTo>
                    <a:pt x="4694753" y="6015350"/>
                    <a:pt x="4584895" y="6127497"/>
                    <a:pt x="4449859" y="6127497"/>
                  </a:cubicBezTo>
                  <a:lnTo>
                    <a:pt x="244894" y="6127497"/>
                  </a:lnTo>
                  <a:cubicBezTo>
                    <a:pt x="109287" y="6127497"/>
                    <a:pt x="0" y="6015350"/>
                    <a:pt x="0" y="5877454"/>
                  </a:cubicBezTo>
                  <a:lnTo>
                    <a:pt x="0" y="250044"/>
                  </a:lnTo>
                  <a:cubicBezTo>
                    <a:pt x="0" y="112148"/>
                    <a:pt x="109859" y="0"/>
                    <a:pt x="244894" y="0"/>
                  </a:cubicBezTo>
                  <a:lnTo>
                    <a:pt x="4449287" y="0"/>
                  </a:lnTo>
                  <a:cubicBezTo>
                    <a:pt x="4584895" y="0"/>
                    <a:pt x="4694181" y="112148"/>
                    <a:pt x="4694181" y="250044"/>
                  </a:cubicBezTo>
                  <a:lnTo>
                    <a:pt x="4694181" y="5877454"/>
                  </a:lnTo>
                  <a:close/>
                </a:path>
              </a:pathLst>
            </a:custGeom>
            <a:solidFill>
              <a:srgbClr val="7290A7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" name="Полилиния: фигура 10">
              <a:extLst>
                <a:ext uri="{FF2B5EF4-FFF2-40B4-BE49-F238E27FC236}">
                  <a16:creationId xmlns:a16="http://schemas.microsoft.com/office/drawing/2014/main" id="{3C0A9AB1-CA9F-7EB8-B405-9AC29C0022DF}"/>
                </a:ext>
              </a:extLst>
            </p:cNvPr>
            <p:cNvSpPr/>
            <p:nvPr/>
          </p:nvSpPr>
          <p:spPr>
            <a:xfrm>
              <a:off x="14252702" y="3606701"/>
              <a:ext cx="3827897" cy="5366495"/>
            </a:xfrm>
            <a:custGeom>
              <a:avLst/>
              <a:gdLst>
                <a:gd name="connsiteX0" fmla="*/ 3827898 w 3827897"/>
                <a:gd name="connsiteY0" fmla="*/ 5366496 h 5366495"/>
                <a:gd name="connsiteX1" fmla="*/ 0 w 3827897"/>
                <a:gd name="connsiteY1" fmla="*/ 5366496 h 5366495"/>
                <a:gd name="connsiteX2" fmla="*/ 0 w 3827897"/>
                <a:gd name="connsiteY2" fmla="*/ 115581 h 5366495"/>
                <a:gd name="connsiteX3" fmla="*/ 115580 w 3827897"/>
                <a:gd name="connsiteY3" fmla="*/ 0 h 5366495"/>
                <a:gd name="connsiteX4" fmla="*/ 3827898 w 3827897"/>
                <a:gd name="connsiteY4" fmla="*/ 0 h 5366495"/>
                <a:gd name="connsiteX5" fmla="*/ 3827898 w 3827897"/>
                <a:gd name="connsiteY5" fmla="*/ 5366496 h 5366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27897" h="5366495">
                  <a:moveTo>
                    <a:pt x="3827898" y="5366496"/>
                  </a:moveTo>
                  <a:lnTo>
                    <a:pt x="0" y="5366496"/>
                  </a:lnTo>
                  <a:lnTo>
                    <a:pt x="0" y="115581"/>
                  </a:lnTo>
                  <a:cubicBezTo>
                    <a:pt x="0" y="51496"/>
                    <a:pt x="52068" y="0"/>
                    <a:pt x="115580" y="0"/>
                  </a:cubicBezTo>
                  <a:lnTo>
                    <a:pt x="3827898" y="0"/>
                  </a:lnTo>
                  <a:lnTo>
                    <a:pt x="3827898" y="5366496"/>
                  </a:lnTo>
                  <a:close/>
                </a:path>
              </a:pathLst>
            </a:custGeom>
            <a:solidFill>
              <a:srgbClr val="E2F2FD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" name="Полилиния: фигура 11">
              <a:extLst>
                <a:ext uri="{FF2B5EF4-FFF2-40B4-BE49-F238E27FC236}">
                  <a16:creationId xmlns:a16="http://schemas.microsoft.com/office/drawing/2014/main" id="{E8186180-80B0-C9F1-5075-5211458F3166}"/>
                </a:ext>
              </a:extLst>
            </p:cNvPr>
            <p:cNvSpPr/>
            <p:nvPr/>
          </p:nvSpPr>
          <p:spPr>
            <a:xfrm>
              <a:off x="14252702" y="3606128"/>
              <a:ext cx="4283354" cy="5663457"/>
            </a:xfrm>
            <a:custGeom>
              <a:avLst/>
              <a:gdLst>
                <a:gd name="connsiteX0" fmla="*/ 4283354 w 4283354"/>
                <a:gd name="connsiteY0" fmla="*/ 464612 h 5663457"/>
                <a:gd name="connsiteX1" fmla="*/ 4283354 w 4283354"/>
                <a:gd name="connsiteY1" fmla="*/ 5413414 h 5663457"/>
                <a:gd name="connsiteX2" fmla="*/ 4038460 w 4283354"/>
                <a:gd name="connsiteY2" fmla="*/ 5663458 h 5663457"/>
                <a:gd name="connsiteX3" fmla="*/ 290668 w 4283354"/>
                <a:gd name="connsiteY3" fmla="*/ 5663458 h 5663457"/>
                <a:gd name="connsiteX4" fmla="*/ 0 w 4283354"/>
                <a:gd name="connsiteY4" fmla="*/ 5367068 h 5663457"/>
                <a:gd name="connsiteX5" fmla="*/ 3828470 w 4283354"/>
                <a:gd name="connsiteY5" fmla="*/ 5367068 h 5663457"/>
                <a:gd name="connsiteX6" fmla="*/ 3828470 w 4283354"/>
                <a:gd name="connsiteY6" fmla="*/ 0 h 5663457"/>
                <a:gd name="connsiteX7" fmla="*/ 4283354 w 4283354"/>
                <a:gd name="connsiteY7" fmla="*/ 464612 h 5663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83354" h="5663457">
                  <a:moveTo>
                    <a:pt x="4283354" y="464612"/>
                  </a:moveTo>
                  <a:lnTo>
                    <a:pt x="4283354" y="5413414"/>
                  </a:lnTo>
                  <a:cubicBezTo>
                    <a:pt x="4283354" y="5551310"/>
                    <a:pt x="4173496" y="5663458"/>
                    <a:pt x="4038460" y="5663458"/>
                  </a:cubicBezTo>
                  <a:lnTo>
                    <a:pt x="290668" y="5663458"/>
                  </a:lnTo>
                  <a:lnTo>
                    <a:pt x="0" y="5367068"/>
                  </a:lnTo>
                  <a:lnTo>
                    <a:pt x="3828470" y="5367068"/>
                  </a:lnTo>
                  <a:lnTo>
                    <a:pt x="3828470" y="0"/>
                  </a:lnTo>
                  <a:lnTo>
                    <a:pt x="4283354" y="464612"/>
                  </a:lnTo>
                  <a:close/>
                </a:path>
              </a:pathLst>
            </a:custGeom>
            <a:solidFill>
              <a:srgbClr val="9297A6">
                <a:alpha val="62000"/>
              </a:srgbClr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3" name="Рисунок 2">
              <a:extLst>
                <a:ext uri="{FF2B5EF4-FFF2-40B4-BE49-F238E27FC236}">
                  <a16:creationId xmlns:a16="http://schemas.microsoft.com/office/drawing/2014/main" id="{0C10477E-967C-5130-B7E3-924CDE756C99}"/>
                </a:ext>
              </a:extLst>
            </p:cNvPr>
            <p:cNvGrpSpPr/>
            <p:nvPr/>
          </p:nvGrpSpPr>
          <p:grpSpPr>
            <a:xfrm>
              <a:off x="14879813" y="2568762"/>
              <a:ext cx="2573102" cy="1146080"/>
              <a:chOff x="14879813" y="2568762"/>
              <a:chExt cx="2573102" cy="1146080"/>
            </a:xfrm>
          </p:grpSpPr>
          <p:sp>
            <p:nvSpPr>
              <p:cNvPr id="14" name="Полилиния: фигура 13">
                <a:extLst>
                  <a:ext uri="{FF2B5EF4-FFF2-40B4-BE49-F238E27FC236}">
                    <a16:creationId xmlns:a16="http://schemas.microsoft.com/office/drawing/2014/main" id="{2F52FEC3-0A83-F6C9-30A5-02D69D5169CF}"/>
                  </a:ext>
                </a:extLst>
              </p:cNvPr>
              <p:cNvSpPr/>
              <p:nvPr/>
            </p:nvSpPr>
            <p:spPr>
              <a:xfrm>
                <a:off x="14879813" y="2568762"/>
                <a:ext cx="2572532" cy="1146080"/>
              </a:xfrm>
              <a:custGeom>
                <a:avLst/>
                <a:gdLst>
                  <a:gd name="connsiteX0" fmla="*/ 2344229 w 2572532"/>
                  <a:gd name="connsiteY0" fmla="*/ 809638 h 1146080"/>
                  <a:gd name="connsiteX1" fmla="*/ 1736572 w 2572532"/>
                  <a:gd name="connsiteY1" fmla="*/ 809638 h 1146080"/>
                  <a:gd name="connsiteX2" fmla="*/ 1736572 w 2572532"/>
                  <a:gd name="connsiteY2" fmla="*/ 611663 h 1146080"/>
                  <a:gd name="connsiteX3" fmla="*/ 1667911 w 2572532"/>
                  <a:gd name="connsiteY3" fmla="*/ 538423 h 1146080"/>
                  <a:gd name="connsiteX4" fmla="*/ 1573501 w 2572532"/>
                  <a:gd name="connsiteY4" fmla="*/ 538423 h 1146080"/>
                  <a:gd name="connsiteX5" fmla="*/ 1590666 w 2572532"/>
                  <a:gd name="connsiteY5" fmla="*/ 404533 h 1146080"/>
                  <a:gd name="connsiteX6" fmla="*/ 1286265 w 2572532"/>
                  <a:gd name="connsiteY6" fmla="*/ 0 h 1146080"/>
                  <a:gd name="connsiteX7" fmla="*/ 981864 w 2572532"/>
                  <a:gd name="connsiteY7" fmla="*/ 404533 h 1146080"/>
                  <a:gd name="connsiteX8" fmla="*/ 999030 w 2572532"/>
                  <a:gd name="connsiteY8" fmla="*/ 538423 h 1146080"/>
                  <a:gd name="connsiteX9" fmla="*/ 904620 w 2572532"/>
                  <a:gd name="connsiteY9" fmla="*/ 538423 h 1146080"/>
                  <a:gd name="connsiteX10" fmla="*/ 835958 w 2572532"/>
                  <a:gd name="connsiteY10" fmla="*/ 611663 h 1146080"/>
                  <a:gd name="connsiteX11" fmla="*/ 835958 w 2572532"/>
                  <a:gd name="connsiteY11" fmla="*/ 809638 h 1146080"/>
                  <a:gd name="connsiteX12" fmla="*/ 228873 w 2572532"/>
                  <a:gd name="connsiteY12" fmla="*/ 809638 h 1146080"/>
                  <a:gd name="connsiteX13" fmla="*/ 0 w 2572532"/>
                  <a:gd name="connsiteY13" fmla="*/ 1052815 h 1146080"/>
                  <a:gd name="connsiteX14" fmla="*/ 0 w 2572532"/>
                  <a:gd name="connsiteY14" fmla="*/ 1146081 h 1146080"/>
                  <a:gd name="connsiteX15" fmla="*/ 2572530 w 2572532"/>
                  <a:gd name="connsiteY15" fmla="*/ 1146081 h 1146080"/>
                  <a:gd name="connsiteX16" fmla="*/ 2572530 w 2572532"/>
                  <a:gd name="connsiteY16" fmla="*/ 1052815 h 1146080"/>
                  <a:gd name="connsiteX17" fmla="*/ 2344229 w 2572532"/>
                  <a:gd name="connsiteY17" fmla="*/ 809638 h 1146080"/>
                  <a:gd name="connsiteX18" fmla="*/ 1286837 w 2572532"/>
                  <a:gd name="connsiteY18" fmla="*/ 462895 h 1146080"/>
                  <a:gd name="connsiteX19" fmla="*/ 1134064 w 2572532"/>
                  <a:gd name="connsiteY19" fmla="*/ 286663 h 1146080"/>
                  <a:gd name="connsiteX20" fmla="*/ 1286837 w 2572532"/>
                  <a:gd name="connsiteY20" fmla="*/ 110431 h 1146080"/>
                  <a:gd name="connsiteX21" fmla="*/ 1439610 w 2572532"/>
                  <a:gd name="connsiteY21" fmla="*/ 286663 h 1146080"/>
                  <a:gd name="connsiteX22" fmla="*/ 1286837 w 2572532"/>
                  <a:gd name="connsiteY22" fmla="*/ 462895 h 1146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572532" h="1146080">
                    <a:moveTo>
                      <a:pt x="2344229" y="809638"/>
                    </a:moveTo>
                    <a:lnTo>
                      <a:pt x="1736572" y="809638"/>
                    </a:lnTo>
                    <a:lnTo>
                      <a:pt x="1736572" y="611663"/>
                    </a:lnTo>
                    <a:cubicBezTo>
                      <a:pt x="1736572" y="571610"/>
                      <a:pt x="1705674" y="538423"/>
                      <a:pt x="1667911" y="538423"/>
                    </a:cubicBezTo>
                    <a:lnTo>
                      <a:pt x="1573501" y="538423"/>
                    </a:lnTo>
                    <a:cubicBezTo>
                      <a:pt x="1584372" y="496654"/>
                      <a:pt x="1590666" y="451452"/>
                      <a:pt x="1590666" y="404533"/>
                    </a:cubicBezTo>
                    <a:cubicBezTo>
                      <a:pt x="1590666" y="180810"/>
                      <a:pt x="1454486" y="0"/>
                      <a:pt x="1286265" y="0"/>
                    </a:cubicBezTo>
                    <a:cubicBezTo>
                      <a:pt x="1118044" y="0"/>
                      <a:pt x="981864" y="181382"/>
                      <a:pt x="981864" y="404533"/>
                    </a:cubicBezTo>
                    <a:cubicBezTo>
                      <a:pt x="981864" y="451452"/>
                      <a:pt x="988158" y="496082"/>
                      <a:pt x="999030" y="538423"/>
                    </a:cubicBezTo>
                    <a:lnTo>
                      <a:pt x="904620" y="538423"/>
                    </a:lnTo>
                    <a:cubicBezTo>
                      <a:pt x="866856" y="538423"/>
                      <a:pt x="835958" y="571038"/>
                      <a:pt x="835958" y="611663"/>
                    </a:cubicBezTo>
                    <a:lnTo>
                      <a:pt x="835958" y="809638"/>
                    </a:lnTo>
                    <a:lnTo>
                      <a:pt x="228873" y="809638"/>
                    </a:lnTo>
                    <a:cubicBezTo>
                      <a:pt x="102993" y="809638"/>
                      <a:pt x="0" y="918924"/>
                      <a:pt x="0" y="1052815"/>
                    </a:cubicBezTo>
                    <a:lnTo>
                      <a:pt x="0" y="1146081"/>
                    </a:lnTo>
                    <a:lnTo>
                      <a:pt x="2572530" y="1146081"/>
                    </a:lnTo>
                    <a:lnTo>
                      <a:pt x="2572530" y="1052815"/>
                    </a:lnTo>
                    <a:cubicBezTo>
                      <a:pt x="2573102" y="919497"/>
                      <a:pt x="2470109" y="809638"/>
                      <a:pt x="2344229" y="809638"/>
                    </a:cubicBezTo>
                    <a:close/>
                    <a:moveTo>
                      <a:pt x="1286837" y="462895"/>
                    </a:moveTo>
                    <a:cubicBezTo>
                      <a:pt x="1202726" y="462895"/>
                      <a:pt x="1134064" y="383934"/>
                      <a:pt x="1134064" y="286663"/>
                    </a:cubicBezTo>
                    <a:cubicBezTo>
                      <a:pt x="1134064" y="189392"/>
                      <a:pt x="1202154" y="110431"/>
                      <a:pt x="1286837" y="110431"/>
                    </a:cubicBezTo>
                    <a:cubicBezTo>
                      <a:pt x="1370948" y="110431"/>
                      <a:pt x="1439610" y="189392"/>
                      <a:pt x="1439610" y="286663"/>
                    </a:cubicBezTo>
                    <a:cubicBezTo>
                      <a:pt x="1439038" y="383934"/>
                      <a:pt x="1370948" y="462895"/>
                      <a:pt x="1286837" y="462895"/>
                    </a:cubicBezTo>
                    <a:close/>
                  </a:path>
                </a:pathLst>
              </a:custGeom>
              <a:solidFill>
                <a:srgbClr val="A4A6A9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" name="Полилиния: фигура 14">
                <a:extLst>
                  <a:ext uri="{FF2B5EF4-FFF2-40B4-BE49-F238E27FC236}">
                    <a16:creationId xmlns:a16="http://schemas.microsoft.com/office/drawing/2014/main" id="{7CD82171-3F22-A2F9-34B9-C214DE3FB324}"/>
                  </a:ext>
                </a:extLst>
              </p:cNvPr>
              <p:cNvSpPr/>
              <p:nvPr/>
            </p:nvSpPr>
            <p:spPr>
              <a:xfrm>
                <a:off x="14926732" y="2569335"/>
                <a:ext cx="2526183" cy="1104883"/>
              </a:xfrm>
              <a:custGeom>
                <a:avLst/>
                <a:gdLst>
                  <a:gd name="connsiteX0" fmla="*/ 2301316 w 2526183"/>
                  <a:gd name="connsiteY0" fmla="*/ 780456 h 1104883"/>
                  <a:gd name="connsiteX1" fmla="*/ 1705102 w 2526183"/>
                  <a:gd name="connsiteY1" fmla="*/ 780456 h 1104883"/>
                  <a:gd name="connsiteX2" fmla="*/ 1705102 w 2526183"/>
                  <a:gd name="connsiteY2" fmla="*/ 589348 h 1104883"/>
                  <a:gd name="connsiteX3" fmla="*/ 1637585 w 2526183"/>
                  <a:gd name="connsiteY3" fmla="*/ 518969 h 1104883"/>
                  <a:gd name="connsiteX4" fmla="*/ 1544891 w 2526183"/>
                  <a:gd name="connsiteY4" fmla="*/ 518969 h 1104883"/>
                  <a:gd name="connsiteX5" fmla="*/ 1561485 w 2526183"/>
                  <a:gd name="connsiteY5" fmla="*/ 390228 h 1104883"/>
                  <a:gd name="connsiteX6" fmla="*/ 1262806 w 2526183"/>
                  <a:gd name="connsiteY6" fmla="*/ 0 h 1104883"/>
                  <a:gd name="connsiteX7" fmla="*/ 964127 w 2526183"/>
                  <a:gd name="connsiteY7" fmla="*/ 390228 h 1104883"/>
                  <a:gd name="connsiteX8" fmla="*/ 980720 w 2526183"/>
                  <a:gd name="connsiteY8" fmla="*/ 518969 h 1104883"/>
                  <a:gd name="connsiteX9" fmla="*/ 888027 w 2526183"/>
                  <a:gd name="connsiteY9" fmla="*/ 518969 h 1104883"/>
                  <a:gd name="connsiteX10" fmla="*/ 820509 w 2526183"/>
                  <a:gd name="connsiteY10" fmla="*/ 589348 h 1104883"/>
                  <a:gd name="connsiteX11" fmla="*/ 820509 w 2526183"/>
                  <a:gd name="connsiteY11" fmla="*/ 780456 h 1104883"/>
                  <a:gd name="connsiteX12" fmla="*/ 224296 w 2526183"/>
                  <a:gd name="connsiteY12" fmla="*/ 780456 h 1104883"/>
                  <a:gd name="connsiteX13" fmla="*/ 0 w 2526183"/>
                  <a:gd name="connsiteY13" fmla="*/ 1015051 h 1104883"/>
                  <a:gd name="connsiteX14" fmla="*/ 0 w 2526183"/>
                  <a:gd name="connsiteY14" fmla="*/ 1104884 h 1104883"/>
                  <a:gd name="connsiteX15" fmla="*/ 2526184 w 2526183"/>
                  <a:gd name="connsiteY15" fmla="*/ 1104884 h 1104883"/>
                  <a:gd name="connsiteX16" fmla="*/ 2526184 w 2526183"/>
                  <a:gd name="connsiteY16" fmla="*/ 1015051 h 1104883"/>
                  <a:gd name="connsiteX17" fmla="*/ 2301316 w 2526183"/>
                  <a:gd name="connsiteY17" fmla="*/ 780456 h 1104883"/>
                  <a:gd name="connsiteX18" fmla="*/ 1262806 w 2526183"/>
                  <a:gd name="connsiteY18" fmla="*/ 445730 h 1104883"/>
                  <a:gd name="connsiteX19" fmla="*/ 1112894 w 2526183"/>
                  <a:gd name="connsiteY19" fmla="*/ 275792 h 1104883"/>
                  <a:gd name="connsiteX20" fmla="*/ 1262806 w 2526183"/>
                  <a:gd name="connsiteY20" fmla="*/ 105854 h 1104883"/>
                  <a:gd name="connsiteX21" fmla="*/ 1412718 w 2526183"/>
                  <a:gd name="connsiteY21" fmla="*/ 275792 h 1104883"/>
                  <a:gd name="connsiteX22" fmla="*/ 1262806 w 2526183"/>
                  <a:gd name="connsiteY22" fmla="*/ 445730 h 1104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526183" h="1104883">
                    <a:moveTo>
                      <a:pt x="2301316" y="780456"/>
                    </a:moveTo>
                    <a:lnTo>
                      <a:pt x="1705102" y="780456"/>
                    </a:lnTo>
                    <a:lnTo>
                      <a:pt x="1705102" y="589348"/>
                    </a:lnTo>
                    <a:cubicBezTo>
                      <a:pt x="1705102" y="550439"/>
                      <a:pt x="1674777" y="518969"/>
                      <a:pt x="1637585" y="518969"/>
                    </a:cubicBezTo>
                    <a:lnTo>
                      <a:pt x="1544891" y="518969"/>
                    </a:lnTo>
                    <a:cubicBezTo>
                      <a:pt x="1555763" y="478344"/>
                      <a:pt x="1561485" y="435431"/>
                      <a:pt x="1561485" y="390228"/>
                    </a:cubicBezTo>
                    <a:cubicBezTo>
                      <a:pt x="1561485" y="174516"/>
                      <a:pt x="1427594" y="0"/>
                      <a:pt x="1262806" y="0"/>
                    </a:cubicBezTo>
                    <a:cubicBezTo>
                      <a:pt x="1097445" y="0"/>
                      <a:pt x="964127" y="175088"/>
                      <a:pt x="964127" y="390228"/>
                    </a:cubicBezTo>
                    <a:cubicBezTo>
                      <a:pt x="964127" y="435431"/>
                      <a:pt x="969848" y="478916"/>
                      <a:pt x="980720" y="518969"/>
                    </a:cubicBezTo>
                    <a:lnTo>
                      <a:pt x="888027" y="518969"/>
                    </a:lnTo>
                    <a:cubicBezTo>
                      <a:pt x="850835" y="518969"/>
                      <a:pt x="820509" y="550439"/>
                      <a:pt x="820509" y="589348"/>
                    </a:cubicBezTo>
                    <a:lnTo>
                      <a:pt x="820509" y="780456"/>
                    </a:lnTo>
                    <a:lnTo>
                      <a:pt x="224296" y="780456"/>
                    </a:lnTo>
                    <a:cubicBezTo>
                      <a:pt x="100705" y="780456"/>
                      <a:pt x="0" y="886310"/>
                      <a:pt x="0" y="1015051"/>
                    </a:cubicBezTo>
                    <a:lnTo>
                      <a:pt x="0" y="1104884"/>
                    </a:lnTo>
                    <a:lnTo>
                      <a:pt x="2526184" y="1104884"/>
                    </a:lnTo>
                    <a:lnTo>
                      <a:pt x="2526184" y="1015051"/>
                    </a:lnTo>
                    <a:cubicBezTo>
                      <a:pt x="2526184" y="886310"/>
                      <a:pt x="2424908" y="780456"/>
                      <a:pt x="2301316" y="780456"/>
                    </a:cubicBezTo>
                    <a:close/>
                    <a:moveTo>
                      <a:pt x="1262806" y="445730"/>
                    </a:moveTo>
                    <a:cubicBezTo>
                      <a:pt x="1179840" y="445730"/>
                      <a:pt x="1112894" y="369630"/>
                      <a:pt x="1112894" y="275792"/>
                    </a:cubicBezTo>
                    <a:cubicBezTo>
                      <a:pt x="1112894" y="181954"/>
                      <a:pt x="1179840" y="105854"/>
                      <a:pt x="1262806" y="105854"/>
                    </a:cubicBezTo>
                    <a:cubicBezTo>
                      <a:pt x="1345772" y="105854"/>
                      <a:pt x="1412718" y="181954"/>
                      <a:pt x="1412718" y="275792"/>
                    </a:cubicBezTo>
                    <a:cubicBezTo>
                      <a:pt x="1412718" y="369630"/>
                      <a:pt x="1345772" y="445730"/>
                      <a:pt x="1262806" y="445730"/>
                    </a:cubicBezTo>
                    <a:close/>
                  </a:path>
                </a:pathLst>
              </a:custGeom>
              <a:solidFill>
                <a:srgbClr val="CDD0D1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" name="Полилиния: фигура 15">
                <a:extLst>
                  <a:ext uri="{FF2B5EF4-FFF2-40B4-BE49-F238E27FC236}">
                    <a16:creationId xmlns:a16="http://schemas.microsoft.com/office/drawing/2014/main" id="{B514B4A5-7A21-11EC-8FF2-E28E51855FB5}"/>
                  </a:ext>
                </a:extLst>
              </p:cNvPr>
              <p:cNvSpPr/>
              <p:nvPr/>
            </p:nvSpPr>
            <p:spPr>
              <a:xfrm>
                <a:off x="16622107" y="3349791"/>
                <a:ext cx="233450" cy="324999"/>
              </a:xfrm>
              <a:custGeom>
                <a:avLst/>
                <a:gdLst>
                  <a:gd name="connsiteX0" fmla="*/ 0 w 233450"/>
                  <a:gd name="connsiteY0" fmla="*/ 324999 h 324999"/>
                  <a:gd name="connsiteX1" fmla="*/ 88688 w 233450"/>
                  <a:gd name="connsiteY1" fmla="*/ 324999 h 324999"/>
                  <a:gd name="connsiteX2" fmla="*/ 233451 w 233450"/>
                  <a:gd name="connsiteY2" fmla="*/ 0 h 324999"/>
                  <a:gd name="connsiteX3" fmla="*/ 145334 w 233450"/>
                  <a:gd name="connsiteY3" fmla="*/ 0 h 324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3450" h="324999">
                    <a:moveTo>
                      <a:pt x="0" y="324999"/>
                    </a:moveTo>
                    <a:lnTo>
                      <a:pt x="88688" y="324999"/>
                    </a:lnTo>
                    <a:lnTo>
                      <a:pt x="233451" y="0"/>
                    </a:lnTo>
                    <a:lnTo>
                      <a:pt x="145334" y="0"/>
                    </a:lnTo>
                    <a:close/>
                  </a:path>
                </a:pathLst>
              </a:custGeom>
              <a:solidFill>
                <a:srgbClr val="E4E4E5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" name="Полилиния: фигура 16">
                <a:extLst>
                  <a:ext uri="{FF2B5EF4-FFF2-40B4-BE49-F238E27FC236}">
                    <a16:creationId xmlns:a16="http://schemas.microsoft.com/office/drawing/2014/main" id="{09BCF2B2-99CB-3213-CB89-26F81AE8B262}"/>
                  </a:ext>
                </a:extLst>
              </p:cNvPr>
              <p:cNvSpPr/>
              <p:nvPr/>
            </p:nvSpPr>
            <p:spPr>
              <a:xfrm>
                <a:off x="16798340" y="3349791"/>
                <a:ext cx="308978" cy="324999"/>
              </a:xfrm>
              <a:custGeom>
                <a:avLst/>
                <a:gdLst>
                  <a:gd name="connsiteX0" fmla="*/ 0 w 308978"/>
                  <a:gd name="connsiteY0" fmla="*/ 324999 h 324999"/>
                  <a:gd name="connsiteX1" fmla="*/ 164216 w 308978"/>
                  <a:gd name="connsiteY1" fmla="*/ 324999 h 324999"/>
                  <a:gd name="connsiteX2" fmla="*/ 308978 w 308978"/>
                  <a:gd name="connsiteY2" fmla="*/ 0 h 324999"/>
                  <a:gd name="connsiteX3" fmla="*/ 145334 w 308978"/>
                  <a:gd name="connsiteY3" fmla="*/ 0 h 324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8978" h="324999">
                    <a:moveTo>
                      <a:pt x="0" y="324999"/>
                    </a:moveTo>
                    <a:lnTo>
                      <a:pt x="164216" y="324999"/>
                    </a:lnTo>
                    <a:lnTo>
                      <a:pt x="308978" y="0"/>
                    </a:lnTo>
                    <a:lnTo>
                      <a:pt x="145334" y="0"/>
                    </a:lnTo>
                    <a:close/>
                  </a:path>
                </a:pathLst>
              </a:custGeom>
              <a:solidFill>
                <a:srgbClr val="E4E4E5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8" name="Рисунок 2">
              <a:extLst>
                <a:ext uri="{FF2B5EF4-FFF2-40B4-BE49-F238E27FC236}">
                  <a16:creationId xmlns:a16="http://schemas.microsoft.com/office/drawing/2014/main" id="{AAAD5A7E-3DD7-A43E-9A7E-C902D39EC215}"/>
                </a:ext>
              </a:extLst>
            </p:cNvPr>
            <p:cNvGrpSpPr/>
            <p:nvPr/>
          </p:nvGrpSpPr>
          <p:grpSpPr>
            <a:xfrm>
              <a:off x="14667534" y="4330511"/>
              <a:ext cx="3052590" cy="4241012"/>
              <a:chOff x="14667534" y="4330511"/>
              <a:chExt cx="3052590" cy="4241012"/>
            </a:xfrm>
          </p:grpSpPr>
          <p:grpSp>
            <p:nvGrpSpPr>
              <p:cNvPr id="19" name="Рисунок 2">
                <a:extLst>
                  <a:ext uri="{FF2B5EF4-FFF2-40B4-BE49-F238E27FC236}">
                    <a16:creationId xmlns:a16="http://schemas.microsoft.com/office/drawing/2014/main" id="{059D2DFB-C99C-4069-5AF7-63303BE79349}"/>
                  </a:ext>
                </a:extLst>
              </p:cNvPr>
              <p:cNvGrpSpPr/>
              <p:nvPr/>
            </p:nvGrpSpPr>
            <p:grpSpPr>
              <a:xfrm>
                <a:off x="14704153" y="8018224"/>
                <a:ext cx="1682787" cy="537851"/>
                <a:chOff x="14704153" y="8018224"/>
                <a:chExt cx="1682787" cy="537851"/>
              </a:xfrm>
              <a:solidFill>
                <a:srgbClr val="497096"/>
              </a:solidFill>
            </p:grpSpPr>
            <p:sp>
              <p:nvSpPr>
                <p:cNvPr id="20" name="Полилиния: фигура 19">
                  <a:extLst>
                    <a:ext uri="{FF2B5EF4-FFF2-40B4-BE49-F238E27FC236}">
                      <a16:creationId xmlns:a16="http://schemas.microsoft.com/office/drawing/2014/main" id="{74F820FB-9A67-00D3-0E6E-7F5C2F7F91C6}"/>
                    </a:ext>
                  </a:extLst>
                </p:cNvPr>
                <p:cNvSpPr/>
                <p:nvPr/>
              </p:nvSpPr>
              <p:spPr>
                <a:xfrm>
                  <a:off x="14704153" y="8018224"/>
                  <a:ext cx="917779" cy="537851"/>
                </a:xfrm>
                <a:custGeom>
                  <a:avLst/>
                  <a:gdLst>
                    <a:gd name="connsiteX0" fmla="*/ 904620 w 917779"/>
                    <a:gd name="connsiteY0" fmla="*/ 225440 h 537851"/>
                    <a:gd name="connsiteX1" fmla="*/ 763863 w 917779"/>
                    <a:gd name="connsiteY1" fmla="*/ 225440 h 537851"/>
                    <a:gd name="connsiteX2" fmla="*/ 752420 w 917779"/>
                    <a:gd name="connsiteY2" fmla="*/ 234023 h 537851"/>
                    <a:gd name="connsiteX3" fmla="*/ 708361 w 917779"/>
                    <a:gd name="connsiteY3" fmla="*/ 357614 h 537851"/>
                    <a:gd name="connsiteX4" fmla="*/ 675175 w 917779"/>
                    <a:gd name="connsiteY4" fmla="*/ 115008 h 537851"/>
                    <a:gd name="connsiteX5" fmla="*/ 664304 w 917779"/>
                    <a:gd name="connsiteY5" fmla="*/ 104137 h 537851"/>
                    <a:gd name="connsiteX6" fmla="*/ 651715 w 917779"/>
                    <a:gd name="connsiteY6" fmla="*/ 112720 h 537851"/>
                    <a:gd name="connsiteX7" fmla="*/ 588775 w 917779"/>
                    <a:gd name="connsiteY7" fmla="*/ 315272 h 537851"/>
                    <a:gd name="connsiteX8" fmla="*/ 530413 w 917779"/>
                    <a:gd name="connsiteY8" fmla="*/ 51496 h 537851"/>
                    <a:gd name="connsiteX9" fmla="*/ 518397 w 917779"/>
                    <a:gd name="connsiteY9" fmla="*/ 41769 h 537851"/>
                    <a:gd name="connsiteX10" fmla="*/ 518397 w 917779"/>
                    <a:gd name="connsiteY10" fmla="*/ 41769 h 537851"/>
                    <a:gd name="connsiteX11" fmla="*/ 506953 w 917779"/>
                    <a:gd name="connsiteY11" fmla="*/ 52068 h 537851"/>
                    <a:gd name="connsiteX12" fmla="*/ 420554 w 917779"/>
                    <a:gd name="connsiteY12" fmla="*/ 456602 h 537851"/>
                    <a:gd name="connsiteX13" fmla="*/ 354753 w 917779"/>
                    <a:gd name="connsiteY13" fmla="*/ 10872 h 537851"/>
                    <a:gd name="connsiteX14" fmla="*/ 343310 w 917779"/>
                    <a:gd name="connsiteY14" fmla="*/ 0 h 537851"/>
                    <a:gd name="connsiteX15" fmla="*/ 331293 w 917779"/>
                    <a:gd name="connsiteY15" fmla="*/ 9727 h 537851"/>
                    <a:gd name="connsiteX16" fmla="*/ 254621 w 917779"/>
                    <a:gd name="connsiteY16" fmla="*/ 344454 h 537851"/>
                    <a:gd name="connsiteX17" fmla="*/ 200836 w 917779"/>
                    <a:gd name="connsiteY17" fmla="*/ 52641 h 537851"/>
                    <a:gd name="connsiteX18" fmla="*/ 189964 w 917779"/>
                    <a:gd name="connsiteY18" fmla="*/ 42342 h 537851"/>
                    <a:gd name="connsiteX19" fmla="*/ 177949 w 917779"/>
                    <a:gd name="connsiteY19" fmla="*/ 50924 h 537851"/>
                    <a:gd name="connsiteX20" fmla="*/ 120159 w 917779"/>
                    <a:gd name="connsiteY20" fmla="*/ 234595 h 537851"/>
                    <a:gd name="connsiteX21" fmla="*/ 12016 w 917779"/>
                    <a:gd name="connsiteY21" fmla="*/ 234595 h 537851"/>
                    <a:gd name="connsiteX22" fmla="*/ 0 w 917779"/>
                    <a:gd name="connsiteY22" fmla="*/ 247755 h 537851"/>
                    <a:gd name="connsiteX23" fmla="*/ 12016 w 917779"/>
                    <a:gd name="connsiteY23" fmla="*/ 260915 h 537851"/>
                    <a:gd name="connsiteX24" fmla="*/ 128741 w 917779"/>
                    <a:gd name="connsiteY24" fmla="*/ 260915 h 537851"/>
                    <a:gd name="connsiteX25" fmla="*/ 140185 w 917779"/>
                    <a:gd name="connsiteY25" fmla="*/ 252332 h 537851"/>
                    <a:gd name="connsiteX26" fmla="*/ 185959 w 917779"/>
                    <a:gd name="connsiteY26" fmla="*/ 105854 h 537851"/>
                    <a:gd name="connsiteX27" fmla="*/ 241461 w 917779"/>
                    <a:gd name="connsiteY27" fmla="*/ 407393 h 537851"/>
                    <a:gd name="connsiteX28" fmla="*/ 252905 w 917779"/>
                    <a:gd name="connsiteY28" fmla="*/ 417693 h 537851"/>
                    <a:gd name="connsiteX29" fmla="*/ 252905 w 917779"/>
                    <a:gd name="connsiteY29" fmla="*/ 417693 h 537851"/>
                    <a:gd name="connsiteX30" fmla="*/ 264348 w 917779"/>
                    <a:gd name="connsiteY30" fmla="*/ 407966 h 537851"/>
                    <a:gd name="connsiteX31" fmla="*/ 339304 w 917779"/>
                    <a:gd name="connsiteY31" fmla="*/ 78961 h 537851"/>
                    <a:gd name="connsiteX32" fmla="*/ 405105 w 917779"/>
                    <a:gd name="connsiteY32" fmla="*/ 526980 h 537851"/>
                    <a:gd name="connsiteX33" fmla="*/ 416548 w 917779"/>
                    <a:gd name="connsiteY33" fmla="*/ 537851 h 537851"/>
                    <a:gd name="connsiteX34" fmla="*/ 417120 w 917779"/>
                    <a:gd name="connsiteY34" fmla="*/ 537851 h 537851"/>
                    <a:gd name="connsiteX35" fmla="*/ 429137 w 917779"/>
                    <a:gd name="connsiteY35" fmla="*/ 527552 h 537851"/>
                    <a:gd name="connsiteX36" fmla="*/ 518969 w 917779"/>
                    <a:gd name="connsiteY36" fmla="*/ 111576 h 537851"/>
                    <a:gd name="connsiteX37" fmla="*/ 575615 w 917779"/>
                    <a:gd name="connsiteY37" fmla="*/ 365624 h 537851"/>
                    <a:gd name="connsiteX38" fmla="*/ 587059 w 917779"/>
                    <a:gd name="connsiteY38" fmla="*/ 375351 h 537851"/>
                    <a:gd name="connsiteX39" fmla="*/ 599075 w 917779"/>
                    <a:gd name="connsiteY39" fmla="*/ 366769 h 537851"/>
                    <a:gd name="connsiteX40" fmla="*/ 659726 w 917779"/>
                    <a:gd name="connsiteY40" fmla="*/ 172799 h 537851"/>
                    <a:gd name="connsiteX41" fmla="*/ 692341 w 917779"/>
                    <a:gd name="connsiteY41" fmla="*/ 410827 h 537851"/>
                    <a:gd name="connsiteX42" fmla="*/ 703211 w 917779"/>
                    <a:gd name="connsiteY42" fmla="*/ 421698 h 537851"/>
                    <a:gd name="connsiteX43" fmla="*/ 715800 w 917779"/>
                    <a:gd name="connsiteY43" fmla="*/ 413688 h 537851"/>
                    <a:gd name="connsiteX44" fmla="*/ 773018 w 917779"/>
                    <a:gd name="connsiteY44" fmla="*/ 252332 h 537851"/>
                    <a:gd name="connsiteX45" fmla="*/ 905764 w 917779"/>
                    <a:gd name="connsiteY45" fmla="*/ 252332 h 537851"/>
                    <a:gd name="connsiteX46" fmla="*/ 917780 w 917779"/>
                    <a:gd name="connsiteY46" fmla="*/ 239172 h 537851"/>
                    <a:gd name="connsiteX47" fmla="*/ 904620 w 917779"/>
                    <a:gd name="connsiteY47" fmla="*/ 225440 h 537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917779" h="537851">
                      <a:moveTo>
                        <a:pt x="904620" y="225440"/>
                      </a:moveTo>
                      <a:lnTo>
                        <a:pt x="763863" y="225440"/>
                      </a:lnTo>
                      <a:cubicBezTo>
                        <a:pt x="758714" y="225440"/>
                        <a:pt x="754136" y="228873"/>
                        <a:pt x="752420" y="234023"/>
                      </a:cubicBezTo>
                      <a:lnTo>
                        <a:pt x="708361" y="357614"/>
                      </a:lnTo>
                      <a:lnTo>
                        <a:pt x="675175" y="115008"/>
                      </a:lnTo>
                      <a:cubicBezTo>
                        <a:pt x="674602" y="109287"/>
                        <a:pt x="670025" y="104709"/>
                        <a:pt x="664304" y="104137"/>
                      </a:cubicBezTo>
                      <a:cubicBezTo>
                        <a:pt x="658582" y="103565"/>
                        <a:pt x="653432" y="106998"/>
                        <a:pt x="651715" y="112720"/>
                      </a:cubicBezTo>
                      <a:lnTo>
                        <a:pt x="588775" y="315272"/>
                      </a:lnTo>
                      <a:lnTo>
                        <a:pt x="530413" y="51496"/>
                      </a:lnTo>
                      <a:cubicBezTo>
                        <a:pt x="529269" y="45775"/>
                        <a:pt x="524119" y="41769"/>
                        <a:pt x="518397" y="41769"/>
                      </a:cubicBezTo>
                      <a:cubicBezTo>
                        <a:pt x="518397" y="41769"/>
                        <a:pt x="518397" y="41769"/>
                        <a:pt x="518397" y="41769"/>
                      </a:cubicBezTo>
                      <a:cubicBezTo>
                        <a:pt x="512675" y="41769"/>
                        <a:pt x="508098" y="45775"/>
                        <a:pt x="506953" y="52068"/>
                      </a:cubicBezTo>
                      <a:lnTo>
                        <a:pt x="420554" y="456602"/>
                      </a:lnTo>
                      <a:lnTo>
                        <a:pt x="354753" y="10872"/>
                      </a:lnTo>
                      <a:cubicBezTo>
                        <a:pt x="353608" y="4577"/>
                        <a:pt x="349031" y="0"/>
                        <a:pt x="343310" y="0"/>
                      </a:cubicBezTo>
                      <a:cubicBezTo>
                        <a:pt x="337588" y="0"/>
                        <a:pt x="332438" y="4005"/>
                        <a:pt x="331293" y="9727"/>
                      </a:cubicBezTo>
                      <a:lnTo>
                        <a:pt x="254621" y="344454"/>
                      </a:lnTo>
                      <a:lnTo>
                        <a:pt x="200836" y="52641"/>
                      </a:lnTo>
                      <a:cubicBezTo>
                        <a:pt x="199691" y="46919"/>
                        <a:pt x="195114" y="42342"/>
                        <a:pt x="189964" y="42342"/>
                      </a:cubicBezTo>
                      <a:cubicBezTo>
                        <a:pt x="184815" y="41769"/>
                        <a:pt x="179665" y="45775"/>
                        <a:pt x="177949" y="50924"/>
                      </a:cubicBezTo>
                      <a:lnTo>
                        <a:pt x="120159" y="234595"/>
                      </a:lnTo>
                      <a:lnTo>
                        <a:pt x="12016" y="234595"/>
                      </a:lnTo>
                      <a:cubicBezTo>
                        <a:pt x="5150" y="234595"/>
                        <a:pt x="0" y="240316"/>
                        <a:pt x="0" y="247755"/>
                      </a:cubicBezTo>
                      <a:cubicBezTo>
                        <a:pt x="0" y="255193"/>
                        <a:pt x="5150" y="260915"/>
                        <a:pt x="12016" y="260915"/>
                      </a:cubicBezTo>
                      <a:lnTo>
                        <a:pt x="128741" y="260915"/>
                      </a:lnTo>
                      <a:cubicBezTo>
                        <a:pt x="133890" y="260915"/>
                        <a:pt x="138468" y="257482"/>
                        <a:pt x="140185" y="252332"/>
                      </a:cubicBezTo>
                      <a:lnTo>
                        <a:pt x="185959" y="105854"/>
                      </a:lnTo>
                      <a:lnTo>
                        <a:pt x="241461" y="407393"/>
                      </a:lnTo>
                      <a:cubicBezTo>
                        <a:pt x="242605" y="413115"/>
                        <a:pt x="247183" y="417693"/>
                        <a:pt x="252905" y="417693"/>
                      </a:cubicBezTo>
                      <a:cubicBezTo>
                        <a:pt x="252905" y="417693"/>
                        <a:pt x="252905" y="417693"/>
                        <a:pt x="252905" y="417693"/>
                      </a:cubicBezTo>
                      <a:cubicBezTo>
                        <a:pt x="258626" y="417693"/>
                        <a:pt x="263204" y="413688"/>
                        <a:pt x="264348" y="407966"/>
                      </a:cubicBezTo>
                      <a:lnTo>
                        <a:pt x="339304" y="78961"/>
                      </a:lnTo>
                      <a:lnTo>
                        <a:pt x="405105" y="526980"/>
                      </a:lnTo>
                      <a:cubicBezTo>
                        <a:pt x="406250" y="533273"/>
                        <a:pt x="410827" y="537851"/>
                        <a:pt x="416548" y="537851"/>
                      </a:cubicBezTo>
                      <a:cubicBezTo>
                        <a:pt x="416548" y="537851"/>
                        <a:pt x="417120" y="537851"/>
                        <a:pt x="417120" y="537851"/>
                      </a:cubicBezTo>
                      <a:cubicBezTo>
                        <a:pt x="422842" y="537851"/>
                        <a:pt x="427420" y="533846"/>
                        <a:pt x="429137" y="527552"/>
                      </a:cubicBezTo>
                      <a:lnTo>
                        <a:pt x="518969" y="111576"/>
                      </a:lnTo>
                      <a:lnTo>
                        <a:pt x="575615" y="365624"/>
                      </a:lnTo>
                      <a:cubicBezTo>
                        <a:pt x="576759" y="371346"/>
                        <a:pt x="581337" y="375351"/>
                        <a:pt x="587059" y="375351"/>
                      </a:cubicBezTo>
                      <a:cubicBezTo>
                        <a:pt x="592209" y="375351"/>
                        <a:pt x="597358" y="371918"/>
                        <a:pt x="599075" y="366769"/>
                      </a:cubicBezTo>
                      <a:lnTo>
                        <a:pt x="659726" y="172799"/>
                      </a:lnTo>
                      <a:lnTo>
                        <a:pt x="692341" y="410827"/>
                      </a:lnTo>
                      <a:cubicBezTo>
                        <a:pt x="692913" y="416549"/>
                        <a:pt x="697490" y="421126"/>
                        <a:pt x="703211" y="421698"/>
                      </a:cubicBezTo>
                      <a:cubicBezTo>
                        <a:pt x="708933" y="422271"/>
                        <a:pt x="714083" y="418837"/>
                        <a:pt x="715800" y="413688"/>
                      </a:cubicBezTo>
                      <a:lnTo>
                        <a:pt x="773018" y="252332"/>
                      </a:lnTo>
                      <a:lnTo>
                        <a:pt x="905764" y="252332"/>
                      </a:lnTo>
                      <a:cubicBezTo>
                        <a:pt x="912631" y="252332"/>
                        <a:pt x="917780" y="246610"/>
                        <a:pt x="917780" y="239172"/>
                      </a:cubicBezTo>
                      <a:cubicBezTo>
                        <a:pt x="917208" y="231162"/>
                        <a:pt x="911486" y="225440"/>
                        <a:pt x="904620" y="225440"/>
                      </a:cubicBezTo>
                      <a:close/>
                    </a:path>
                  </a:pathLst>
                </a:custGeom>
                <a:solidFill>
                  <a:srgbClr val="497096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" name="Полилиния: фигура 20">
                  <a:extLst>
                    <a:ext uri="{FF2B5EF4-FFF2-40B4-BE49-F238E27FC236}">
                      <a16:creationId xmlns:a16="http://schemas.microsoft.com/office/drawing/2014/main" id="{E636CB6F-345F-F3DA-42C9-CA6604A78DC7}"/>
                    </a:ext>
                  </a:extLst>
                </p:cNvPr>
                <p:cNvSpPr/>
                <p:nvPr/>
              </p:nvSpPr>
              <p:spPr>
                <a:xfrm>
                  <a:off x="15600190" y="8018224"/>
                  <a:ext cx="786750" cy="536707"/>
                </a:xfrm>
                <a:custGeom>
                  <a:avLst/>
                  <a:gdLst>
                    <a:gd name="connsiteX0" fmla="*/ 774162 w 786750"/>
                    <a:gd name="connsiteY0" fmla="*/ 225440 h 536707"/>
                    <a:gd name="connsiteX1" fmla="*/ 633405 w 786750"/>
                    <a:gd name="connsiteY1" fmla="*/ 225440 h 536707"/>
                    <a:gd name="connsiteX2" fmla="*/ 621962 w 786750"/>
                    <a:gd name="connsiteY2" fmla="*/ 234023 h 536707"/>
                    <a:gd name="connsiteX3" fmla="*/ 577904 w 786750"/>
                    <a:gd name="connsiteY3" fmla="*/ 357614 h 536707"/>
                    <a:gd name="connsiteX4" fmla="*/ 544717 w 786750"/>
                    <a:gd name="connsiteY4" fmla="*/ 115008 h 536707"/>
                    <a:gd name="connsiteX5" fmla="*/ 533845 w 786750"/>
                    <a:gd name="connsiteY5" fmla="*/ 104137 h 536707"/>
                    <a:gd name="connsiteX6" fmla="*/ 521258 w 786750"/>
                    <a:gd name="connsiteY6" fmla="*/ 112720 h 536707"/>
                    <a:gd name="connsiteX7" fmla="*/ 458318 w 786750"/>
                    <a:gd name="connsiteY7" fmla="*/ 315272 h 536707"/>
                    <a:gd name="connsiteX8" fmla="*/ 399955 w 786750"/>
                    <a:gd name="connsiteY8" fmla="*/ 51496 h 536707"/>
                    <a:gd name="connsiteX9" fmla="*/ 387939 w 786750"/>
                    <a:gd name="connsiteY9" fmla="*/ 41769 h 536707"/>
                    <a:gd name="connsiteX10" fmla="*/ 387939 w 786750"/>
                    <a:gd name="connsiteY10" fmla="*/ 41769 h 536707"/>
                    <a:gd name="connsiteX11" fmla="*/ 376495 w 786750"/>
                    <a:gd name="connsiteY11" fmla="*/ 52068 h 536707"/>
                    <a:gd name="connsiteX12" fmla="*/ 290096 w 786750"/>
                    <a:gd name="connsiteY12" fmla="*/ 456602 h 536707"/>
                    <a:gd name="connsiteX13" fmla="*/ 224295 w 786750"/>
                    <a:gd name="connsiteY13" fmla="*/ 10872 h 536707"/>
                    <a:gd name="connsiteX14" fmla="*/ 212851 w 786750"/>
                    <a:gd name="connsiteY14" fmla="*/ 0 h 536707"/>
                    <a:gd name="connsiteX15" fmla="*/ 200836 w 786750"/>
                    <a:gd name="connsiteY15" fmla="*/ 9727 h 536707"/>
                    <a:gd name="connsiteX16" fmla="*/ 124163 w 786750"/>
                    <a:gd name="connsiteY16" fmla="*/ 344454 h 536707"/>
                    <a:gd name="connsiteX17" fmla="*/ 70378 w 786750"/>
                    <a:gd name="connsiteY17" fmla="*/ 52641 h 536707"/>
                    <a:gd name="connsiteX18" fmla="*/ 59507 w 786750"/>
                    <a:gd name="connsiteY18" fmla="*/ 42342 h 536707"/>
                    <a:gd name="connsiteX19" fmla="*/ 47491 w 786750"/>
                    <a:gd name="connsiteY19" fmla="*/ 50924 h 536707"/>
                    <a:gd name="connsiteX20" fmla="*/ 0 w 786750"/>
                    <a:gd name="connsiteY20" fmla="*/ 237456 h 536707"/>
                    <a:gd name="connsiteX21" fmla="*/ 21170 w 786750"/>
                    <a:gd name="connsiteY21" fmla="*/ 238600 h 536707"/>
                    <a:gd name="connsiteX22" fmla="*/ 55501 w 786750"/>
                    <a:gd name="connsiteY22" fmla="*/ 104709 h 536707"/>
                    <a:gd name="connsiteX23" fmla="*/ 111003 w 786750"/>
                    <a:gd name="connsiteY23" fmla="*/ 406249 h 536707"/>
                    <a:gd name="connsiteX24" fmla="*/ 122447 w 786750"/>
                    <a:gd name="connsiteY24" fmla="*/ 416549 h 536707"/>
                    <a:gd name="connsiteX25" fmla="*/ 122447 w 786750"/>
                    <a:gd name="connsiteY25" fmla="*/ 416549 h 536707"/>
                    <a:gd name="connsiteX26" fmla="*/ 133891 w 786750"/>
                    <a:gd name="connsiteY26" fmla="*/ 406821 h 536707"/>
                    <a:gd name="connsiteX27" fmla="*/ 208846 w 786750"/>
                    <a:gd name="connsiteY27" fmla="*/ 77817 h 536707"/>
                    <a:gd name="connsiteX28" fmla="*/ 274647 w 786750"/>
                    <a:gd name="connsiteY28" fmla="*/ 525835 h 536707"/>
                    <a:gd name="connsiteX29" fmla="*/ 286091 w 786750"/>
                    <a:gd name="connsiteY29" fmla="*/ 536707 h 536707"/>
                    <a:gd name="connsiteX30" fmla="*/ 286663 w 786750"/>
                    <a:gd name="connsiteY30" fmla="*/ 536707 h 536707"/>
                    <a:gd name="connsiteX31" fmla="*/ 298679 w 786750"/>
                    <a:gd name="connsiteY31" fmla="*/ 526408 h 536707"/>
                    <a:gd name="connsiteX32" fmla="*/ 387939 w 786750"/>
                    <a:gd name="connsiteY32" fmla="*/ 111003 h 536707"/>
                    <a:gd name="connsiteX33" fmla="*/ 444585 w 786750"/>
                    <a:gd name="connsiteY33" fmla="*/ 365052 h 536707"/>
                    <a:gd name="connsiteX34" fmla="*/ 456029 w 786750"/>
                    <a:gd name="connsiteY34" fmla="*/ 374779 h 536707"/>
                    <a:gd name="connsiteX35" fmla="*/ 468044 w 786750"/>
                    <a:gd name="connsiteY35" fmla="*/ 366197 h 536707"/>
                    <a:gd name="connsiteX36" fmla="*/ 528696 w 786750"/>
                    <a:gd name="connsiteY36" fmla="*/ 172227 h 536707"/>
                    <a:gd name="connsiteX37" fmla="*/ 561310 w 786750"/>
                    <a:gd name="connsiteY37" fmla="*/ 410254 h 536707"/>
                    <a:gd name="connsiteX38" fmla="*/ 572182 w 786750"/>
                    <a:gd name="connsiteY38" fmla="*/ 421126 h 536707"/>
                    <a:gd name="connsiteX39" fmla="*/ 584770 w 786750"/>
                    <a:gd name="connsiteY39" fmla="*/ 413115 h 536707"/>
                    <a:gd name="connsiteX40" fmla="*/ 641988 w 786750"/>
                    <a:gd name="connsiteY40" fmla="*/ 251760 h 536707"/>
                    <a:gd name="connsiteX41" fmla="*/ 774735 w 786750"/>
                    <a:gd name="connsiteY41" fmla="*/ 251760 h 536707"/>
                    <a:gd name="connsiteX42" fmla="*/ 786750 w 786750"/>
                    <a:gd name="connsiteY42" fmla="*/ 238600 h 536707"/>
                    <a:gd name="connsiteX43" fmla="*/ 774162 w 786750"/>
                    <a:gd name="connsiteY43" fmla="*/ 225440 h 53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786750" h="536707">
                      <a:moveTo>
                        <a:pt x="774162" y="225440"/>
                      </a:moveTo>
                      <a:lnTo>
                        <a:pt x="633405" y="225440"/>
                      </a:lnTo>
                      <a:cubicBezTo>
                        <a:pt x="628255" y="225440"/>
                        <a:pt x="623678" y="228873"/>
                        <a:pt x="621962" y="234023"/>
                      </a:cubicBezTo>
                      <a:lnTo>
                        <a:pt x="577904" y="357614"/>
                      </a:lnTo>
                      <a:lnTo>
                        <a:pt x="544717" y="115008"/>
                      </a:lnTo>
                      <a:cubicBezTo>
                        <a:pt x="544145" y="109287"/>
                        <a:pt x="539567" y="104709"/>
                        <a:pt x="533845" y="104137"/>
                      </a:cubicBezTo>
                      <a:cubicBezTo>
                        <a:pt x="528124" y="103565"/>
                        <a:pt x="522974" y="106998"/>
                        <a:pt x="521258" y="112720"/>
                      </a:cubicBezTo>
                      <a:lnTo>
                        <a:pt x="458318" y="315272"/>
                      </a:lnTo>
                      <a:lnTo>
                        <a:pt x="399955" y="51496"/>
                      </a:lnTo>
                      <a:cubicBezTo>
                        <a:pt x="398811" y="45775"/>
                        <a:pt x="393661" y="41769"/>
                        <a:pt x="387939" y="41769"/>
                      </a:cubicBezTo>
                      <a:cubicBezTo>
                        <a:pt x="387939" y="41769"/>
                        <a:pt x="387939" y="41769"/>
                        <a:pt x="387939" y="41769"/>
                      </a:cubicBezTo>
                      <a:cubicBezTo>
                        <a:pt x="382217" y="41769"/>
                        <a:pt x="377640" y="45775"/>
                        <a:pt x="376495" y="52068"/>
                      </a:cubicBezTo>
                      <a:lnTo>
                        <a:pt x="290096" y="456602"/>
                      </a:lnTo>
                      <a:lnTo>
                        <a:pt x="224295" y="10872"/>
                      </a:lnTo>
                      <a:cubicBezTo>
                        <a:pt x="223151" y="4577"/>
                        <a:pt x="218573" y="0"/>
                        <a:pt x="212851" y="0"/>
                      </a:cubicBezTo>
                      <a:cubicBezTo>
                        <a:pt x="207130" y="0"/>
                        <a:pt x="201980" y="4005"/>
                        <a:pt x="200836" y="9727"/>
                      </a:cubicBezTo>
                      <a:lnTo>
                        <a:pt x="124163" y="344454"/>
                      </a:lnTo>
                      <a:lnTo>
                        <a:pt x="70378" y="52641"/>
                      </a:lnTo>
                      <a:cubicBezTo>
                        <a:pt x="69234" y="46919"/>
                        <a:pt x="64656" y="42342"/>
                        <a:pt x="59507" y="42342"/>
                      </a:cubicBezTo>
                      <a:cubicBezTo>
                        <a:pt x="54357" y="41769"/>
                        <a:pt x="49208" y="45775"/>
                        <a:pt x="47491" y="50924"/>
                      </a:cubicBezTo>
                      <a:lnTo>
                        <a:pt x="0" y="237456"/>
                      </a:lnTo>
                      <a:cubicBezTo>
                        <a:pt x="0" y="237456"/>
                        <a:pt x="20026" y="244322"/>
                        <a:pt x="21170" y="238600"/>
                      </a:cubicBezTo>
                      <a:lnTo>
                        <a:pt x="55501" y="104709"/>
                      </a:lnTo>
                      <a:lnTo>
                        <a:pt x="111003" y="406249"/>
                      </a:lnTo>
                      <a:cubicBezTo>
                        <a:pt x="112148" y="411971"/>
                        <a:pt x="116725" y="416549"/>
                        <a:pt x="122447" y="416549"/>
                      </a:cubicBezTo>
                      <a:cubicBezTo>
                        <a:pt x="122447" y="416549"/>
                        <a:pt x="122447" y="416549"/>
                        <a:pt x="122447" y="416549"/>
                      </a:cubicBezTo>
                      <a:cubicBezTo>
                        <a:pt x="128169" y="416549"/>
                        <a:pt x="132746" y="412543"/>
                        <a:pt x="133891" y="406821"/>
                      </a:cubicBezTo>
                      <a:lnTo>
                        <a:pt x="208846" y="77817"/>
                      </a:lnTo>
                      <a:lnTo>
                        <a:pt x="274647" y="525835"/>
                      </a:lnTo>
                      <a:cubicBezTo>
                        <a:pt x="275791" y="532129"/>
                        <a:pt x="280369" y="536707"/>
                        <a:pt x="286091" y="536707"/>
                      </a:cubicBezTo>
                      <a:cubicBezTo>
                        <a:pt x="286091" y="536707"/>
                        <a:pt x="286091" y="536707"/>
                        <a:pt x="286663" y="536707"/>
                      </a:cubicBezTo>
                      <a:cubicBezTo>
                        <a:pt x="292385" y="536707"/>
                        <a:pt x="296963" y="532701"/>
                        <a:pt x="298679" y="526408"/>
                      </a:cubicBezTo>
                      <a:lnTo>
                        <a:pt x="387939" y="111003"/>
                      </a:lnTo>
                      <a:lnTo>
                        <a:pt x="444585" y="365052"/>
                      </a:lnTo>
                      <a:cubicBezTo>
                        <a:pt x="445730" y="370774"/>
                        <a:pt x="450307" y="374779"/>
                        <a:pt x="456029" y="374779"/>
                      </a:cubicBezTo>
                      <a:cubicBezTo>
                        <a:pt x="461179" y="374779"/>
                        <a:pt x="466328" y="371346"/>
                        <a:pt x="468044" y="366197"/>
                      </a:cubicBezTo>
                      <a:lnTo>
                        <a:pt x="528696" y="172227"/>
                      </a:lnTo>
                      <a:lnTo>
                        <a:pt x="561310" y="410254"/>
                      </a:lnTo>
                      <a:cubicBezTo>
                        <a:pt x="561882" y="415976"/>
                        <a:pt x="566460" y="420554"/>
                        <a:pt x="572182" y="421126"/>
                      </a:cubicBezTo>
                      <a:cubicBezTo>
                        <a:pt x="577904" y="421698"/>
                        <a:pt x="583054" y="418265"/>
                        <a:pt x="584770" y="413115"/>
                      </a:cubicBezTo>
                      <a:lnTo>
                        <a:pt x="641988" y="251760"/>
                      </a:lnTo>
                      <a:lnTo>
                        <a:pt x="774735" y="251760"/>
                      </a:lnTo>
                      <a:cubicBezTo>
                        <a:pt x="781600" y="251760"/>
                        <a:pt x="786750" y="246038"/>
                        <a:pt x="786750" y="238600"/>
                      </a:cubicBezTo>
                      <a:cubicBezTo>
                        <a:pt x="786178" y="231162"/>
                        <a:pt x="781028" y="225440"/>
                        <a:pt x="774162" y="225440"/>
                      </a:cubicBezTo>
                      <a:close/>
                    </a:path>
                  </a:pathLst>
                </a:custGeom>
                <a:solidFill>
                  <a:srgbClr val="497096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22" name="Полилиния: фигура 21">
                <a:extLst>
                  <a:ext uri="{FF2B5EF4-FFF2-40B4-BE49-F238E27FC236}">
                    <a16:creationId xmlns:a16="http://schemas.microsoft.com/office/drawing/2014/main" id="{92E4EB72-F67B-1384-4470-7448F709055D}"/>
                  </a:ext>
                </a:extLst>
              </p:cNvPr>
              <p:cNvSpPr/>
              <p:nvPr/>
            </p:nvSpPr>
            <p:spPr>
              <a:xfrm>
                <a:off x="14695570" y="5275183"/>
                <a:ext cx="591063" cy="655148"/>
              </a:xfrm>
              <a:custGeom>
                <a:avLst/>
                <a:gdLst>
                  <a:gd name="connsiteX0" fmla="*/ 0 w 591063"/>
                  <a:gd name="connsiteY0" fmla="*/ 0 h 655148"/>
                  <a:gd name="connsiteX1" fmla="*/ 591064 w 591063"/>
                  <a:gd name="connsiteY1" fmla="*/ 0 h 655148"/>
                  <a:gd name="connsiteX2" fmla="*/ 591064 w 591063"/>
                  <a:gd name="connsiteY2" fmla="*/ 655148 h 655148"/>
                  <a:gd name="connsiteX3" fmla="*/ 0 w 591063"/>
                  <a:gd name="connsiteY3" fmla="*/ 655148 h 655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1063" h="655148">
                    <a:moveTo>
                      <a:pt x="0" y="0"/>
                    </a:moveTo>
                    <a:lnTo>
                      <a:pt x="591064" y="0"/>
                    </a:lnTo>
                    <a:lnTo>
                      <a:pt x="591064" y="655148"/>
                    </a:lnTo>
                    <a:lnTo>
                      <a:pt x="0" y="655148"/>
                    </a:ln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" name="Полилиния: фигура 22">
                <a:extLst>
                  <a:ext uri="{FF2B5EF4-FFF2-40B4-BE49-F238E27FC236}">
                    <a16:creationId xmlns:a16="http://schemas.microsoft.com/office/drawing/2014/main" id="{6C6FDD45-2269-AAA7-E080-12681BA4C1BF}"/>
                  </a:ext>
                </a:extLst>
              </p:cNvPr>
              <p:cNvSpPr/>
              <p:nvPr/>
            </p:nvSpPr>
            <p:spPr>
              <a:xfrm>
                <a:off x="14804587" y="5421540"/>
                <a:ext cx="348427" cy="362011"/>
              </a:xfrm>
              <a:custGeom>
                <a:avLst/>
                <a:gdLst>
                  <a:gd name="connsiteX0" fmla="*/ 294945 w 348427"/>
                  <a:gd name="connsiteY0" fmla="*/ 7560 h 362011"/>
                  <a:gd name="connsiteX1" fmla="*/ 7137 w 348427"/>
                  <a:gd name="connsiteY1" fmla="*/ 306811 h 362011"/>
                  <a:gd name="connsiteX2" fmla="*/ 11142 w 348427"/>
                  <a:gd name="connsiteY2" fmla="*/ 350869 h 362011"/>
                  <a:gd name="connsiteX3" fmla="*/ 53483 w 348427"/>
                  <a:gd name="connsiteY3" fmla="*/ 354875 h 362011"/>
                  <a:gd name="connsiteX4" fmla="*/ 341291 w 348427"/>
                  <a:gd name="connsiteY4" fmla="*/ 55623 h 362011"/>
                  <a:gd name="connsiteX5" fmla="*/ 337286 w 348427"/>
                  <a:gd name="connsiteY5" fmla="*/ 11565 h 362011"/>
                  <a:gd name="connsiteX6" fmla="*/ 294945 w 348427"/>
                  <a:gd name="connsiteY6" fmla="*/ 7560 h 362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8427" h="362011">
                    <a:moveTo>
                      <a:pt x="294945" y="7560"/>
                    </a:moveTo>
                    <a:lnTo>
                      <a:pt x="7137" y="306811"/>
                    </a:lnTo>
                    <a:cubicBezTo>
                      <a:pt x="-3735" y="317683"/>
                      <a:pt x="-2018" y="337709"/>
                      <a:pt x="11142" y="350869"/>
                    </a:cubicBezTo>
                    <a:cubicBezTo>
                      <a:pt x="23730" y="364029"/>
                      <a:pt x="42612" y="365746"/>
                      <a:pt x="53483" y="354875"/>
                    </a:cubicBezTo>
                    <a:lnTo>
                      <a:pt x="341291" y="55623"/>
                    </a:lnTo>
                    <a:cubicBezTo>
                      <a:pt x="352163" y="44752"/>
                      <a:pt x="350446" y="24726"/>
                      <a:pt x="337286" y="11565"/>
                    </a:cubicBezTo>
                    <a:cubicBezTo>
                      <a:pt x="324126" y="-2167"/>
                      <a:pt x="305243" y="-3884"/>
                      <a:pt x="294945" y="7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" name="Полилиния: фигура 23">
                <a:extLst>
                  <a:ext uri="{FF2B5EF4-FFF2-40B4-BE49-F238E27FC236}">
                    <a16:creationId xmlns:a16="http://schemas.microsoft.com/office/drawing/2014/main" id="{76971DD3-C64A-DB72-8010-CDB0B0FDE711}"/>
                  </a:ext>
                </a:extLst>
              </p:cNvPr>
              <p:cNvSpPr/>
              <p:nvPr/>
            </p:nvSpPr>
            <p:spPr>
              <a:xfrm>
                <a:off x="14805010" y="5421964"/>
                <a:ext cx="347582" cy="361587"/>
              </a:xfrm>
              <a:custGeom>
                <a:avLst/>
                <a:gdLst>
                  <a:gd name="connsiteX0" fmla="*/ 53060 w 347582"/>
                  <a:gd name="connsiteY0" fmla="*/ 7137 h 361587"/>
                  <a:gd name="connsiteX1" fmla="*/ 10719 w 347582"/>
                  <a:gd name="connsiteY1" fmla="*/ 11142 h 361587"/>
                  <a:gd name="connsiteX2" fmla="*/ 6714 w 347582"/>
                  <a:gd name="connsiteY2" fmla="*/ 55200 h 361587"/>
                  <a:gd name="connsiteX3" fmla="*/ 294522 w 347582"/>
                  <a:gd name="connsiteY3" fmla="*/ 354451 h 361587"/>
                  <a:gd name="connsiteX4" fmla="*/ 336863 w 347582"/>
                  <a:gd name="connsiteY4" fmla="*/ 350446 h 361587"/>
                  <a:gd name="connsiteX5" fmla="*/ 340868 w 347582"/>
                  <a:gd name="connsiteY5" fmla="*/ 306388 h 361587"/>
                  <a:gd name="connsiteX6" fmla="*/ 53060 w 347582"/>
                  <a:gd name="connsiteY6" fmla="*/ 7137 h 361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7582" h="361587">
                    <a:moveTo>
                      <a:pt x="53060" y="7137"/>
                    </a:moveTo>
                    <a:cubicBezTo>
                      <a:pt x="42189" y="-3735"/>
                      <a:pt x="23307" y="-2018"/>
                      <a:pt x="10719" y="11142"/>
                    </a:cubicBezTo>
                    <a:cubicBezTo>
                      <a:pt x="-1869" y="24302"/>
                      <a:pt x="-3585" y="44329"/>
                      <a:pt x="6714" y="55200"/>
                    </a:cubicBezTo>
                    <a:lnTo>
                      <a:pt x="294522" y="354451"/>
                    </a:lnTo>
                    <a:cubicBezTo>
                      <a:pt x="305393" y="365323"/>
                      <a:pt x="324275" y="363606"/>
                      <a:pt x="336863" y="350446"/>
                    </a:cubicBezTo>
                    <a:cubicBezTo>
                      <a:pt x="349451" y="337286"/>
                      <a:pt x="351168" y="317259"/>
                      <a:pt x="340868" y="306388"/>
                    </a:cubicBezTo>
                    <a:lnTo>
                      <a:pt x="53060" y="7137"/>
                    </a:ln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" name="Полилиния: фигура 24">
                <a:extLst>
                  <a:ext uri="{FF2B5EF4-FFF2-40B4-BE49-F238E27FC236}">
                    <a16:creationId xmlns:a16="http://schemas.microsoft.com/office/drawing/2014/main" id="{822EF1BD-F9BD-8E82-58B2-B2B831DA95A5}"/>
                  </a:ext>
                </a:extLst>
              </p:cNvPr>
              <p:cNvSpPr/>
              <p:nvPr/>
            </p:nvSpPr>
            <p:spPr>
              <a:xfrm>
                <a:off x="14695570" y="6138606"/>
                <a:ext cx="591063" cy="655148"/>
              </a:xfrm>
              <a:custGeom>
                <a:avLst/>
                <a:gdLst>
                  <a:gd name="connsiteX0" fmla="*/ 0 w 591063"/>
                  <a:gd name="connsiteY0" fmla="*/ 0 h 655148"/>
                  <a:gd name="connsiteX1" fmla="*/ 591064 w 591063"/>
                  <a:gd name="connsiteY1" fmla="*/ 0 h 655148"/>
                  <a:gd name="connsiteX2" fmla="*/ 591064 w 591063"/>
                  <a:gd name="connsiteY2" fmla="*/ 655148 h 655148"/>
                  <a:gd name="connsiteX3" fmla="*/ 0 w 591063"/>
                  <a:gd name="connsiteY3" fmla="*/ 655148 h 655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1063" h="655148">
                    <a:moveTo>
                      <a:pt x="0" y="0"/>
                    </a:moveTo>
                    <a:lnTo>
                      <a:pt x="591064" y="0"/>
                    </a:lnTo>
                    <a:lnTo>
                      <a:pt x="591064" y="655148"/>
                    </a:lnTo>
                    <a:lnTo>
                      <a:pt x="0" y="655148"/>
                    </a:ln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" name="Полилиния: фигура 25">
                <a:extLst>
                  <a:ext uri="{FF2B5EF4-FFF2-40B4-BE49-F238E27FC236}">
                    <a16:creationId xmlns:a16="http://schemas.microsoft.com/office/drawing/2014/main" id="{57C56D49-72D9-1C11-879D-30854E5C5079}"/>
                  </a:ext>
                </a:extLst>
              </p:cNvPr>
              <p:cNvSpPr/>
              <p:nvPr/>
            </p:nvSpPr>
            <p:spPr>
              <a:xfrm>
                <a:off x="14804587" y="6285386"/>
                <a:ext cx="348427" cy="361587"/>
              </a:xfrm>
              <a:custGeom>
                <a:avLst/>
                <a:gdLst>
                  <a:gd name="connsiteX0" fmla="*/ 294945 w 348427"/>
                  <a:gd name="connsiteY0" fmla="*/ 7137 h 361587"/>
                  <a:gd name="connsiteX1" fmla="*/ 7137 w 348427"/>
                  <a:gd name="connsiteY1" fmla="*/ 306388 h 361587"/>
                  <a:gd name="connsiteX2" fmla="*/ 11142 w 348427"/>
                  <a:gd name="connsiteY2" fmla="*/ 350446 h 361587"/>
                  <a:gd name="connsiteX3" fmla="*/ 53483 w 348427"/>
                  <a:gd name="connsiteY3" fmla="*/ 354451 h 361587"/>
                  <a:gd name="connsiteX4" fmla="*/ 341291 w 348427"/>
                  <a:gd name="connsiteY4" fmla="*/ 55200 h 361587"/>
                  <a:gd name="connsiteX5" fmla="*/ 337286 w 348427"/>
                  <a:gd name="connsiteY5" fmla="*/ 11142 h 361587"/>
                  <a:gd name="connsiteX6" fmla="*/ 294945 w 348427"/>
                  <a:gd name="connsiteY6" fmla="*/ 7137 h 361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8427" h="361587">
                    <a:moveTo>
                      <a:pt x="294945" y="7137"/>
                    </a:moveTo>
                    <a:lnTo>
                      <a:pt x="7137" y="306388"/>
                    </a:lnTo>
                    <a:cubicBezTo>
                      <a:pt x="-3735" y="317259"/>
                      <a:pt x="-2018" y="337286"/>
                      <a:pt x="11142" y="350446"/>
                    </a:cubicBezTo>
                    <a:cubicBezTo>
                      <a:pt x="23730" y="363606"/>
                      <a:pt x="42612" y="365323"/>
                      <a:pt x="53483" y="354451"/>
                    </a:cubicBezTo>
                    <a:lnTo>
                      <a:pt x="341291" y="55200"/>
                    </a:lnTo>
                    <a:cubicBezTo>
                      <a:pt x="352163" y="44329"/>
                      <a:pt x="350446" y="24302"/>
                      <a:pt x="337286" y="11142"/>
                    </a:cubicBezTo>
                    <a:cubicBezTo>
                      <a:pt x="324126" y="-2018"/>
                      <a:pt x="305243" y="-3735"/>
                      <a:pt x="294945" y="71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" name="Полилиния: фигура 26">
                <a:extLst>
                  <a:ext uri="{FF2B5EF4-FFF2-40B4-BE49-F238E27FC236}">
                    <a16:creationId xmlns:a16="http://schemas.microsoft.com/office/drawing/2014/main" id="{6FF512CD-A654-7921-6A9A-5D232F8096F7}"/>
                  </a:ext>
                </a:extLst>
              </p:cNvPr>
              <p:cNvSpPr/>
              <p:nvPr/>
            </p:nvSpPr>
            <p:spPr>
              <a:xfrm>
                <a:off x="14805010" y="6285386"/>
                <a:ext cx="347582" cy="361587"/>
              </a:xfrm>
              <a:custGeom>
                <a:avLst/>
                <a:gdLst>
                  <a:gd name="connsiteX0" fmla="*/ 53060 w 347582"/>
                  <a:gd name="connsiteY0" fmla="*/ 7137 h 361587"/>
                  <a:gd name="connsiteX1" fmla="*/ 10719 w 347582"/>
                  <a:gd name="connsiteY1" fmla="*/ 11142 h 361587"/>
                  <a:gd name="connsiteX2" fmla="*/ 6714 w 347582"/>
                  <a:gd name="connsiteY2" fmla="*/ 55200 h 361587"/>
                  <a:gd name="connsiteX3" fmla="*/ 294522 w 347582"/>
                  <a:gd name="connsiteY3" fmla="*/ 354451 h 361587"/>
                  <a:gd name="connsiteX4" fmla="*/ 336863 w 347582"/>
                  <a:gd name="connsiteY4" fmla="*/ 350446 h 361587"/>
                  <a:gd name="connsiteX5" fmla="*/ 340868 w 347582"/>
                  <a:gd name="connsiteY5" fmla="*/ 306388 h 361587"/>
                  <a:gd name="connsiteX6" fmla="*/ 53060 w 347582"/>
                  <a:gd name="connsiteY6" fmla="*/ 7137 h 361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7582" h="361587">
                    <a:moveTo>
                      <a:pt x="53060" y="7137"/>
                    </a:moveTo>
                    <a:cubicBezTo>
                      <a:pt x="42189" y="-3735"/>
                      <a:pt x="23307" y="-2018"/>
                      <a:pt x="10719" y="11142"/>
                    </a:cubicBezTo>
                    <a:cubicBezTo>
                      <a:pt x="-1869" y="24302"/>
                      <a:pt x="-3585" y="44329"/>
                      <a:pt x="6714" y="55200"/>
                    </a:cubicBezTo>
                    <a:lnTo>
                      <a:pt x="294522" y="354451"/>
                    </a:lnTo>
                    <a:cubicBezTo>
                      <a:pt x="305393" y="365323"/>
                      <a:pt x="324275" y="363606"/>
                      <a:pt x="336863" y="350446"/>
                    </a:cubicBezTo>
                    <a:cubicBezTo>
                      <a:pt x="349451" y="337286"/>
                      <a:pt x="351168" y="317259"/>
                      <a:pt x="340868" y="306388"/>
                    </a:cubicBezTo>
                    <a:lnTo>
                      <a:pt x="53060" y="7137"/>
                    </a:ln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" name="Полилиния: фигура 27">
                <a:extLst>
                  <a:ext uri="{FF2B5EF4-FFF2-40B4-BE49-F238E27FC236}">
                    <a16:creationId xmlns:a16="http://schemas.microsoft.com/office/drawing/2014/main" id="{C9D15749-1C56-5462-C8BF-9F6523C29509}"/>
                  </a:ext>
                </a:extLst>
              </p:cNvPr>
              <p:cNvSpPr/>
              <p:nvPr/>
            </p:nvSpPr>
            <p:spPr>
              <a:xfrm>
                <a:off x="14695570" y="7001457"/>
                <a:ext cx="591063" cy="655148"/>
              </a:xfrm>
              <a:custGeom>
                <a:avLst/>
                <a:gdLst>
                  <a:gd name="connsiteX0" fmla="*/ 0 w 591063"/>
                  <a:gd name="connsiteY0" fmla="*/ 0 h 655148"/>
                  <a:gd name="connsiteX1" fmla="*/ 591064 w 591063"/>
                  <a:gd name="connsiteY1" fmla="*/ 0 h 655148"/>
                  <a:gd name="connsiteX2" fmla="*/ 591064 w 591063"/>
                  <a:gd name="connsiteY2" fmla="*/ 655148 h 655148"/>
                  <a:gd name="connsiteX3" fmla="*/ 0 w 591063"/>
                  <a:gd name="connsiteY3" fmla="*/ 655148 h 655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1063" h="655148">
                    <a:moveTo>
                      <a:pt x="0" y="0"/>
                    </a:moveTo>
                    <a:lnTo>
                      <a:pt x="591064" y="0"/>
                    </a:lnTo>
                    <a:lnTo>
                      <a:pt x="591064" y="655148"/>
                    </a:lnTo>
                    <a:lnTo>
                      <a:pt x="0" y="655148"/>
                    </a:ln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" name="Полилиния: фигура 28">
                <a:extLst>
                  <a:ext uri="{FF2B5EF4-FFF2-40B4-BE49-F238E27FC236}">
                    <a16:creationId xmlns:a16="http://schemas.microsoft.com/office/drawing/2014/main" id="{2AAB9A2E-E53C-F59B-339B-3485653085A9}"/>
                  </a:ext>
                </a:extLst>
              </p:cNvPr>
              <p:cNvSpPr/>
              <p:nvPr/>
            </p:nvSpPr>
            <p:spPr>
              <a:xfrm>
                <a:off x="14941675" y="7101101"/>
                <a:ext cx="240421" cy="440411"/>
              </a:xfrm>
              <a:custGeom>
                <a:avLst/>
                <a:gdLst>
                  <a:gd name="connsiteX0" fmla="*/ 220224 w 240421"/>
                  <a:gd name="connsiteY0" fmla="*/ 3921 h 440411"/>
                  <a:gd name="connsiteX1" fmla="*/ 179026 w 240421"/>
                  <a:gd name="connsiteY1" fmla="*/ 14792 h 440411"/>
                  <a:gd name="connsiteX2" fmla="*/ 2222 w 240421"/>
                  <a:gd name="connsiteY2" fmla="*/ 396438 h 440411"/>
                  <a:gd name="connsiteX3" fmla="*/ 19960 w 240421"/>
                  <a:gd name="connsiteY3" fmla="*/ 436490 h 440411"/>
                  <a:gd name="connsiteX4" fmla="*/ 61157 w 240421"/>
                  <a:gd name="connsiteY4" fmla="*/ 425619 h 440411"/>
                  <a:gd name="connsiteX5" fmla="*/ 237961 w 240421"/>
                  <a:gd name="connsiteY5" fmla="*/ 43974 h 440411"/>
                  <a:gd name="connsiteX6" fmla="*/ 220224 w 240421"/>
                  <a:gd name="connsiteY6" fmla="*/ 3921 h 440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0421" h="440411">
                    <a:moveTo>
                      <a:pt x="220224" y="3921"/>
                    </a:moveTo>
                    <a:cubicBezTo>
                      <a:pt x="204202" y="-4090"/>
                      <a:pt x="185320" y="488"/>
                      <a:pt x="179026" y="14792"/>
                    </a:cubicBezTo>
                    <a:lnTo>
                      <a:pt x="2222" y="396438"/>
                    </a:lnTo>
                    <a:cubicBezTo>
                      <a:pt x="-4072" y="410742"/>
                      <a:pt x="3367" y="428480"/>
                      <a:pt x="19960" y="436490"/>
                    </a:cubicBezTo>
                    <a:cubicBezTo>
                      <a:pt x="35981" y="444501"/>
                      <a:pt x="54863" y="439923"/>
                      <a:pt x="61157" y="425619"/>
                    </a:cubicBezTo>
                    <a:lnTo>
                      <a:pt x="237961" y="43974"/>
                    </a:lnTo>
                    <a:cubicBezTo>
                      <a:pt x="244827" y="30241"/>
                      <a:pt x="236817" y="11931"/>
                      <a:pt x="220224" y="39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" name="Полилиния: фигура 29">
                <a:extLst>
                  <a:ext uri="{FF2B5EF4-FFF2-40B4-BE49-F238E27FC236}">
                    <a16:creationId xmlns:a16="http://schemas.microsoft.com/office/drawing/2014/main" id="{02CE57B4-62A6-8CDE-4FB8-78FEC6F669A5}"/>
                  </a:ext>
                </a:extLst>
              </p:cNvPr>
              <p:cNvSpPr/>
              <p:nvPr/>
            </p:nvSpPr>
            <p:spPr>
              <a:xfrm>
                <a:off x="14874384" y="7250287"/>
                <a:ext cx="126438" cy="306254"/>
              </a:xfrm>
              <a:custGeom>
                <a:avLst/>
                <a:gdLst>
                  <a:gd name="connsiteX0" fmla="*/ 63791 w 126438"/>
                  <a:gd name="connsiteY0" fmla="*/ 11512 h 306254"/>
                  <a:gd name="connsiteX1" fmla="*/ 27744 w 126438"/>
                  <a:gd name="connsiteY1" fmla="*/ 1785 h 306254"/>
                  <a:gd name="connsiteX2" fmla="*/ 279 w 126438"/>
                  <a:gd name="connsiteY2" fmla="*/ 27533 h 306254"/>
                  <a:gd name="connsiteX3" fmla="*/ 62647 w 126438"/>
                  <a:gd name="connsiteY3" fmla="*/ 294742 h 306254"/>
                  <a:gd name="connsiteX4" fmla="*/ 98695 w 126438"/>
                  <a:gd name="connsiteY4" fmla="*/ 304469 h 306254"/>
                  <a:gd name="connsiteX5" fmla="*/ 126159 w 126438"/>
                  <a:gd name="connsiteY5" fmla="*/ 278721 h 306254"/>
                  <a:gd name="connsiteX6" fmla="*/ 63791 w 126438"/>
                  <a:gd name="connsiteY6" fmla="*/ 11512 h 30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438" h="306254">
                    <a:moveTo>
                      <a:pt x="63791" y="11512"/>
                    </a:moveTo>
                    <a:cubicBezTo>
                      <a:pt x="61503" y="1785"/>
                      <a:pt x="45482" y="-2793"/>
                      <a:pt x="27744" y="1785"/>
                    </a:cubicBezTo>
                    <a:cubicBezTo>
                      <a:pt x="10007" y="6363"/>
                      <a:pt x="-2010" y="17806"/>
                      <a:pt x="279" y="27533"/>
                    </a:cubicBezTo>
                    <a:lnTo>
                      <a:pt x="62647" y="294742"/>
                    </a:lnTo>
                    <a:cubicBezTo>
                      <a:pt x="64936" y="304469"/>
                      <a:pt x="80957" y="309047"/>
                      <a:pt x="98695" y="304469"/>
                    </a:cubicBezTo>
                    <a:cubicBezTo>
                      <a:pt x="116432" y="299892"/>
                      <a:pt x="128448" y="288448"/>
                      <a:pt x="126159" y="278721"/>
                    </a:cubicBezTo>
                    <a:lnTo>
                      <a:pt x="63791" y="11512"/>
                    </a:ln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" name="Полилиния: фигура 30">
                <a:extLst>
                  <a:ext uri="{FF2B5EF4-FFF2-40B4-BE49-F238E27FC236}">
                    <a16:creationId xmlns:a16="http://schemas.microsoft.com/office/drawing/2014/main" id="{664BAD92-AC93-EBBB-BEDC-CD5B13F1F531}"/>
                  </a:ext>
                </a:extLst>
              </p:cNvPr>
              <p:cNvSpPr/>
              <p:nvPr/>
            </p:nvSpPr>
            <p:spPr>
              <a:xfrm>
                <a:off x="16539141" y="8001059"/>
                <a:ext cx="1180983" cy="570465"/>
              </a:xfrm>
              <a:custGeom>
                <a:avLst/>
                <a:gdLst>
                  <a:gd name="connsiteX0" fmla="*/ 0 w 1180983"/>
                  <a:gd name="connsiteY0" fmla="*/ 570465 h 570465"/>
                  <a:gd name="connsiteX1" fmla="*/ 1180984 w 1180983"/>
                  <a:gd name="connsiteY1" fmla="*/ 570465 h 570465"/>
                  <a:gd name="connsiteX2" fmla="*/ 1180984 w 1180983"/>
                  <a:gd name="connsiteY2" fmla="*/ 0 h 570465"/>
                  <a:gd name="connsiteX3" fmla="*/ 0 w 1180983"/>
                  <a:gd name="connsiteY3" fmla="*/ 0 h 570465"/>
                  <a:gd name="connsiteX4" fmla="*/ 0 w 1180983"/>
                  <a:gd name="connsiteY4" fmla="*/ 570465 h 570465"/>
                  <a:gd name="connsiteX5" fmla="*/ 29753 w 1180983"/>
                  <a:gd name="connsiteY5" fmla="*/ 32614 h 570465"/>
                  <a:gd name="connsiteX6" fmla="*/ 1151230 w 1180983"/>
                  <a:gd name="connsiteY6" fmla="*/ 32614 h 570465"/>
                  <a:gd name="connsiteX7" fmla="*/ 1151230 w 1180983"/>
                  <a:gd name="connsiteY7" fmla="*/ 538423 h 570465"/>
                  <a:gd name="connsiteX8" fmla="*/ 29753 w 1180983"/>
                  <a:gd name="connsiteY8" fmla="*/ 538423 h 570465"/>
                  <a:gd name="connsiteX9" fmla="*/ 29753 w 1180983"/>
                  <a:gd name="connsiteY9" fmla="*/ 32614 h 570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80983" h="570465">
                    <a:moveTo>
                      <a:pt x="0" y="570465"/>
                    </a:moveTo>
                    <a:lnTo>
                      <a:pt x="1180984" y="570465"/>
                    </a:lnTo>
                    <a:lnTo>
                      <a:pt x="1180984" y="0"/>
                    </a:lnTo>
                    <a:lnTo>
                      <a:pt x="0" y="0"/>
                    </a:lnTo>
                    <a:lnTo>
                      <a:pt x="0" y="570465"/>
                    </a:lnTo>
                    <a:close/>
                    <a:moveTo>
                      <a:pt x="29753" y="32614"/>
                    </a:moveTo>
                    <a:lnTo>
                      <a:pt x="1151230" y="32614"/>
                    </a:lnTo>
                    <a:lnTo>
                      <a:pt x="1151230" y="538423"/>
                    </a:lnTo>
                    <a:lnTo>
                      <a:pt x="29753" y="538423"/>
                    </a:lnTo>
                    <a:lnTo>
                      <a:pt x="29753" y="32614"/>
                    </a:ln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" name="Полилиния: фигура 31">
                <a:extLst>
                  <a:ext uri="{FF2B5EF4-FFF2-40B4-BE49-F238E27FC236}">
                    <a16:creationId xmlns:a16="http://schemas.microsoft.com/office/drawing/2014/main" id="{31DE6877-A061-2FF0-2D27-3EC3B48E150D}"/>
                  </a:ext>
                </a:extLst>
              </p:cNvPr>
              <p:cNvSpPr/>
              <p:nvPr/>
            </p:nvSpPr>
            <p:spPr>
              <a:xfrm>
                <a:off x="15599618" y="4435792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1 h 105281"/>
                  <a:gd name="connsiteX3" fmla="*/ 49208 w 1970022"/>
                  <a:gd name="connsiteY3" fmla="*/ 105281 h 105281"/>
                  <a:gd name="connsiteX4" fmla="*/ 1920815 w 1970022"/>
                  <a:gd name="connsiteY4" fmla="*/ 105281 h 105281"/>
                  <a:gd name="connsiteX5" fmla="*/ 1970022 w 1970022"/>
                  <a:gd name="connsiteY5" fmla="*/ 52641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1"/>
                    </a:cubicBezTo>
                    <a:cubicBezTo>
                      <a:pt x="0" y="81822"/>
                      <a:pt x="21742" y="105281"/>
                      <a:pt x="49208" y="105281"/>
                    </a:cubicBezTo>
                    <a:lnTo>
                      <a:pt x="1920815" y="105281"/>
                    </a:lnTo>
                    <a:cubicBezTo>
                      <a:pt x="1947707" y="105281"/>
                      <a:pt x="1970022" y="81822"/>
                      <a:pt x="1970022" y="52641"/>
                    </a:cubicBezTo>
                    <a:cubicBezTo>
                      <a:pt x="1969450" y="23459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" name="Полилиния: фигура 32">
                <a:extLst>
                  <a:ext uri="{FF2B5EF4-FFF2-40B4-BE49-F238E27FC236}">
                    <a16:creationId xmlns:a16="http://schemas.microsoft.com/office/drawing/2014/main" id="{4F33D082-A410-28D8-E940-6D50DCF4473D}"/>
                  </a:ext>
                </a:extLst>
              </p:cNvPr>
              <p:cNvSpPr/>
              <p:nvPr/>
            </p:nvSpPr>
            <p:spPr>
              <a:xfrm>
                <a:off x="15599618" y="4715017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1 h 105281"/>
                  <a:gd name="connsiteX3" fmla="*/ 49208 w 1970022"/>
                  <a:gd name="connsiteY3" fmla="*/ 105281 h 105281"/>
                  <a:gd name="connsiteX4" fmla="*/ 1920815 w 1970022"/>
                  <a:gd name="connsiteY4" fmla="*/ 105281 h 105281"/>
                  <a:gd name="connsiteX5" fmla="*/ 1970022 w 1970022"/>
                  <a:gd name="connsiteY5" fmla="*/ 52641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1"/>
                    </a:cubicBezTo>
                    <a:cubicBezTo>
                      <a:pt x="0" y="81822"/>
                      <a:pt x="21742" y="105281"/>
                      <a:pt x="49208" y="105281"/>
                    </a:cubicBezTo>
                    <a:lnTo>
                      <a:pt x="1920815" y="105281"/>
                    </a:lnTo>
                    <a:cubicBezTo>
                      <a:pt x="1947707" y="105281"/>
                      <a:pt x="1970022" y="81822"/>
                      <a:pt x="1970022" y="52641"/>
                    </a:cubicBezTo>
                    <a:cubicBezTo>
                      <a:pt x="1969450" y="24032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" name="Полилиния: фигура 33">
                <a:extLst>
                  <a:ext uri="{FF2B5EF4-FFF2-40B4-BE49-F238E27FC236}">
                    <a16:creationId xmlns:a16="http://schemas.microsoft.com/office/drawing/2014/main" id="{72A0C85A-0EBD-8B25-D001-56441FE3C543}"/>
                  </a:ext>
                </a:extLst>
              </p:cNvPr>
              <p:cNvSpPr/>
              <p:nvPr/>
            </p:nvSpPr>
            <p:spPr>
              <a:xfrm>
                <a:off x="15599618" y="5025140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1 h 105281"/>
                  <a:gd name="connsiteX3" fmla="*/ 49208 w 1970022"/>
                  <a:gd name="connsiteY3" fmla="*/ 105281 h 105281"/>
                  <a:gd name="connsiteX4" fmla="*/ 1920815 w 1970022"/>
                  <a:gd name="connsiteY4" fmla="*/ 105281 h 105281"/>
                  <a:gd name="connsiteX5" fmla="*/ 1970022 w 1970022"/>
                  <a:gd name="connsiteY5" fmla="*/ 52641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1"/>
                    </a:cubicBezTo>
                    <a:cubicBezTo>
                      <a:pt x="0" y="81822"/>
                      <a:pt x="21742" y="105281"/>
                      <a:pt x="49208" y="105281"/>
                    </a:cubicBezTo>
                    <a:lnTo>
                      <a:pt x="1920815" y="105281"/>
                    </a:lnTo>
                    <a:cubicBezTo>
                      <a:pt x="1947707" y="105281"/>
                      <a:pt x="1970022" y="81822"/>
                      <a:pt x="1970022" y="52641"/>
                    </a:cubicBezTo>
                    <a:cubicBezTo>
                      <a:pt x="1970022" y="23459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" name="Полилиния: фигура 34">
                <a:extLst>
                  <a:ext uri="{FF2B5EF4-FFF2-40B4-BE49-F238E27FC236}">
                    <a16:creationId xmlns:a16="http://schemas.microsoft.com/office/drawing/2014/main" id="{524CB7EB-9B8D-DDDF-8D2F-D07152C0CC9B}"/>
                  </a:ext>
                </a:extLst>
              </p:cNvPr>
              <p:cNvSpPr/>
              <p:nvPr/>
            </p:nvSpPr>
            <p:spPr>
              <a:xfrm>
                <a:off x="15599618" y="5397630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1 h 105281"/>
                  <a:gd name="connsiteX3" fmla="*/ 49208 w 1970022"/>
                  <a:gd name="connsiteY3" fmla="*/ 105282 h 105281"/>
                  <a:gd name="connsiteX4" fmla="*/ 1920815 w 1970022"/>
                  <a:gd name="connsiteY4" fmla="*/ 105282 h 105281"/>
                  <a:gd name="connsiteX5" fmla="*/ 1970022 w 1970022"/>
                  <a:gd name="connsiteY5" fmla="*/ 52641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1"/>
                    </a:cubicBezTo>
                    <a:cubicBezTo>
                      <a:pt x="0" y="81822"/>
                      <a:pt x="21742" y="105282"/>
                      <a:pt x="49208" y="105282"/>
                    </a:cubicBezTo>
                    <a:lnTo>
                      <a:pt x="1920815" y="105282"/>
                    </a:lnTo>
                    <a:cubicBezTo>
                      <a:pt x="1947707" y="105282"/>
                      <a:pt x="1970022" y="81822"/>
                      <a:pt x="1970022" y="52641"/>
                    </a:cubicBezTo>
                    <a:cubicBezTo>
                      <a:pt x="1969450" y="24032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" name="Полилиния: фигура 35">
                <a:extLst>
                  <a:ext uri="{FF2B5EF4-FFF2-40B4-BE49-F238E27FC236}">
                    <a16:creationId xmlns:a16="http://schemas.microsoft.com/office/drawing/2014/main" id="{86394D71-3CE4-CDB0-9313-735F5FCFAB6C}"/>
                  </a:ext>
                </a:extLst>
              </p:cNvPr>
              <p:cNvSpPr/>
              <p:nvPr/>
            </p:nvSpPr>
            <p:spPr>
              <a:xfrm>
                <a:off x="15599618" y="5700315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0 h 105281"/>
                  <a:gd name="connsiteX3" fmla="*/ 49208 w 1970022"/>
                  <a:gd name="connsiteY3" fmla="*/ 105281 h 105281"/>
                  <a:gd name="connsiteX4" fmla="*/ 1920815 w 1970022"/>
                  <a:gd name="connsiteY4" fmla="*/ 105281 h 105281"/>
                  <a:gd name="connsiteX5" fmla="*/ 1970022 w 1970022"/>
                  <a:gd name="connsiteY5" fmla="*/ 52640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0"/>
                    </a:cubicBezTo>
                    <a:cubicBezTo>
                      <a:pt x="0" y="81822"/>
                      <a:pt x="21742" y="105281"/>
                      <a:pt x="49208" y="105281"/>
                    </a:cubicBezTo>
                    <a:lnTo>
                      <a:pt x="1920815" y="105281"/>
                    </a:lnTo>
                    <a:cubicBezTo>
                      <a:pt x="1947707" y="105281"/>
                      <a:pt x="1970022" y="81822"/>
                      <a:pt x="1970022" y="52640"/>
                    </a:cubicBezTo>
                    <a:cubicBezTo>
                      <a:pt x="1969450" y="23459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8CAEA952-8A74-7C9A-C7A5-DF87EE76A8C0}"/>
                  </a:ext>
                </a:extLst>
              </p:cNvPr>
              <p:cNvSpPr/>
              <p:nvPr/>
            </p:nvSpPr>
            <p:spPr>
              <a:xfrm>
                <a:off x="15599618" y="6289662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0 h 105281"/>
                  <a:gd name="connsiteX3" fmla="*/ 49208 w 1970022"/>
                  <a:gd name="connsiteY3" fmla="*/ 105281 h 105281"/>
                  <a:gd name="connsiteX4" fmla="*/ 1920815 w 1970022"/>
                  <a:gd name="connsiteY4" fmla="*/ 105281 h 105281"/>
                  <a:gd name="connsiteX5" fmla="*/ 1970022 w 1970022"/>
                  <a:gd name="connsiteY5" fmla="*/ 52640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0"/>
                    </a:cubicBezTo>
                    <a:cubicBezTo>
                      <a:pt x="0" y="81822"/>
                      <a:pt x="21742" y="105281"/>
                      <a:pt x="49208" y="105281"/>
                    </a:cubicBezTo>
                    <a:lnTo>
                      <a:pt x="1920815" y="105281"/>
                    </a:lnTo>
                    <a:cubicBezTo>
                      <a:pt x="1947707" y="105281"/>
                      <a:pt x="1970022" y="81822"/>
                      <a:pt x="1970022" y="52640"/>
                    </a:cubicBezTo>
                    <a:cubicBezTo>
                      <a:pt x="1969450" y="24031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A2A2C4E8-E358-2493-1FBD-391B44B4C288}"/>
                  </a:ext>
                </a:extLst>
              </p:cNvPr>
              <p:cNvSpPr/>
              <p:nvPr/>
            </p:nvSpPr>
            <p:spPr>
              <a:xfrm>
                <a:off x="15599618" y="6592346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1 h 105281"/>
                  <a:gd name="connsiteX3" fmla="*/ 49208 w 1970022"/>
                  <a:gd name="connsiteY3" fmla="*/ 105282 h 105281"/>
                  <a:gd name="connsiteX4" fmla="*/ 1920815 w 1970022"/>
                  <a:gd name="connsiteY4" fmla="*/ 105282 h 105281"/>
                  <a:gd name="connsiteX5" fmla="*/ 1970022 w 1970022"/>
                  <a:gd name="connsiteY5" fmla="*/ 52641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60"/>
                      <a:pt x="0" y="52641"/>
                    </a:cubicBezTo>
                    <a:cubicBezTo>
                      <a:pt x="0" y="81822"/>
                      <a:pt x="21742" y="105282"/>
                      <a:pt x="49208" y="105282"/>
                    </a:cubicBezTo>
                    <a:lnTo>
                      <a:pt x="1920815" y="105282"/>
                    </a:lnTo>
                    <a:cubicBezTo>
                      <a:pt x="1947707" y="105282"/>
                      <a:pt x="1970022" y="81822"/>
                      <a:pt x="1970022" y="52641"/>
                    </a:cubicBezTo>
                    <a:cubicBezTo>
                      <a:pt x="1970022" y="23460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61CE38C8-5B74-6D2D-6653-13CBBFF00A15}"/>
                  </a:ext>
                </a:extLst>
              </p:cNvPr>
              <p:cNvSpPr/>
              <p:nvPr/>
            </p:nvSpPr>
            <p:spPr>
              <a:xfrm>
                <a:off x="15599618" y="7119898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1 h 105281"/>
                  <a:gd name="connsiteX3" fmla="*/ 49208 w 1970022"/>
                  <a:gd name="connsiteY3" fmla="*/ 105282 h 105281"/>
                  <a:gd name="connsiteX4" fmla="*/ 1920815 w 1970022"/>
                  <a:gd name="connsiteY4" fmla="*/ 105282 h 105281"/>
                  <a:gd name="connsiteX5" fmla="*/ 1970022 w 1970022"/>
                  <a:gd name="connsiteY5" fmla="*/ 52641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1"/>
                    </a:cubicBezTo>
                    <a:cubicBezTo>
                      <a:pt x="0" y="81822"/>
                      <a:pt x="21742" y="105282"/>
                      <a:pt x="49208" y="105282"/>
                    </a:cubicBezTo>
                    <a:lnTo>
                      <a:pt x="1920815" y="105282"/>
                    </a:lnTo>
                    <a:cubicBezTo>
                      <a:pt x="1947707" y="105282"/>
                      <a:pt x="1970022" y="81822"/>
                      <a:pt x="1970022" y="52641"/>
                    </a:cubicBezTo>
                    <a:cubicBezTo>
                      <a:pt x="1969450" y="24032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3D6FB5BF-5991-03A9-1F68-C23B1FE86C53}"/>
                  </a:ext>
                </a:extLst>
              </p:cNvPr>
              <p:cNvSpPr/>
              <p:nvPr/>
            </p:nvSpPr>
            <p:spPr>
              <a:xfrm>
                <a:off x="15599618" y="7422583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0 h 105281"/>
                  <a:gd name="connsiteX3" fmla="*/ 49208 w 1970022"/>
                  <a:gd name="connsiteY3" fmla="*/ 105281 h 105281"/>
                  <a:gd name="connsiteX4" fmla="*/ 1920815 w 1970022"/>
                  <a:gd name="connsiteY4" fmla="*/ 105281 h 105281"/>
                  <a:gd name="connsiteX5" fmla="*/ 1970022 w 1970022"/>
                  <a:gd name="connsiteY5" fmla="*/ 52640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0"/>
                    </a:cubicBezTo>
                    <a:cubicBezTo>
                      <a:pt x="0" y="81822"/>
                      <a:pt x="21742" y="105281"/>
                      <a:pt x="49208" y="105281"/>
                    </a:cubicBezTo>
                    <a:lnTo>
                      <a:pt x="1920815" y="105281"/>
                    </a:lnTo>
                    <a:cubicBezTo>
                      <a:pt x="1947707" y="105281"/>
                      <a:pt x="1970022" y="81822"/>
                      <a:pt x="1970022" y="52640"/>
                    </a:cubicBezTo>
                    <a:cubicBezTo>
                      <a:pt x="1969450" y="23459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9FB38AB2-7731-4B47-F8D3-4F6F99EFAD16}"/>
                  </a:ext>
                </a:extLst>
              </p:cNvPr>
              <p:cNvSpPr/>
              <p:nvPr/>
            </p:nvSpPr>
            <p:spPr>
              <a:xfrm>
                <a:off x="14667534" y="4330511"/>
                <a:ext cx="619100" cy="600791"/>
              </a:xfrm>
              <a:custGeom>
                <a:avLst/>
                <a:gdLst>
                  <a:gd name="connsiteX0" fmla="*/ 0 w 619100"/>
                  <a:gd name="connsiteY0" fmla="*/ 0 h 600791"/>
                  <a:gd name="connsiteX1" fmla="*/ 619101 w 619100"/>
                  <a:gd name="connsiteY1" fmla="*/ 0 h 600791"/>
                  <a:gd name="connsiteX2" fmla="*/ 619101 w 619100"/>
                  <a:gd name="connsiteY2" fmla="*/ 600791 h 600791"/>
                  <a:gd name="connsiteX3" fmla="*/ 0 w 619100"/>
                  <a:gd name="connsiteY3" fmla="*/ 600791 h 600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9100" h="600791">
                    <a:moveTo>
                      <a:pt x="0" y="0"/>
                    </a:moveTo>
                    <a:lnTo>
                      <a:pt x="619101" y="0"/>
                    </a:lnTo>
                    <a:lnTo>
                      <a:pt x="619101" y="600791"/>
                    </a:lnTo>
                    <a:lnTo>
                      <a:pt x="0" y="600791"/>
                    </a:lnTo>
                    <a:close/>
                  </a:path>
                </a:pathLst>
              </a:custGeom>
              <a:noFill/>
              <a:ln w="11440" cap="flat">
                <a:solidFill>
                  <a:srgbClr val="49709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A969ECFE-DE79-83FD-0BF2-23E1072364BF}"/>
                  </a:ext>
                </a:extLst>
              </p:cNvPr>
              <p:cNvSpPr/>
              <p:nvPr/>
            </p:nvSpPr>
            <p:spPr>
              <a:xfrm>
                <a:off x="14727613" y="4546796"/>
                <a:ext cx="502375" cy="168221"/>
              </a:xfrm>
              <a:custGeom>
                <a:avLst/>
                <a:gdLst>
                  <a:gd name="connsiteX0" fmla="*/ 0 w 502375"/>
                  <a:gd name="connsiteY0" fmla="*/ 0 h 168221"/>
                  <a:gd name="connsiteX1" fmla="*/ 502376 w 502375"/>
                  <a:gd name="connsiteY1" fmla="*/ 0 h 168221"/>
                  <a:gd name="connsiteX2" fmla="*/ 502376 w 502375"/>
                  <a:gd name="connsiteY2" fmla="*/ 168221 h 168221"/>
                  <a:gd name="connsiteX3" fmla="*/ 0 w 502375"/>
                  <a:gd name="connsiteY3" fmla="*/ 168221 h 168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2375" h="168221">
                    <a:moveTo>
                      <a:pt x="0" y="0"/>
                    </a:moveTo>
                    <a:lnTo>
                      <a:pt x="502376" y="0"/>
                    </a:lnTo>
                    <a:lnTo>
                      <a:pt x="502376" y="168221"/>
                    </a:lnTo>
                    <a:lnTo>
                      <a:pt x="0" y="168221"/>
                    </a:ln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" name="Полилиния: фигура 42">
                <a:extLst>
                  <a:ext uri="{FF2B5EF4-FFF2-40B4-BE49-F238E27FC236}">
                    <a16:creationId xmlns:a16="http://schemas.microsoft.com/office/drawing/2014/main" id="{78C169CD-DE72-8277-5F22-BBA54E8884A9}"/>
                  </a:ext>
                </a:extLst>
              </p:cNvPr>
              <p:cNvSpPr/>
              <p:nvPr/>
            </p:nvSpPr>
            <p:spPr>
              <a:xfrm>
                <a:off x="14892973" y="4384296"/>
                <a:ext cx="171082" cy="493793"/>
              </a:xfrm>
              <a:custGeom>
                <a:avLst/>
                <a:gdLst>
                  <a:gd name="connsiteX0" fmla="*/ 0 w 171082"/>
                  <a:gd name="connsiteY0" fmla="*/ 0 h 493793"/>
                  <a:gd name="connsiteX1" fmla="*/ 171083 w 171082"/>
                  <a:gd name="connsiteY1" fmla="*/ 0 h 493793"/>
                  <a:gd name="connsiteX2" fmla="*/ 171083 w 171082"/>
                  <a:gd name="connsiteY2" fmla="*/ 493793 h 493793"/>
                  <a:gd name="connsiteX3" fmla="*/ 0 w 171082"/>
                  <a:gd name="connsiteY3" fmla="*/ 493793 h 493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082" h="493793">
                    <a:moveTo>
                      <a:pt x="0" y="0"/>
                    </a:moveTo>
                    <a:lnTo>
                      <a:pt x="171083" y="0"/>
                    </a:lnTo>
                    <a:lnTo>
                      <a:pt x="171083" y="493793"/>
                    </a:lnTo>
                    <a:lnTo>
                      <a:pt x="0" y="493793"/>
                    </a:ln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41FB1FB3-ED82-8689-72BA-A796D6838FAB}"/>
              </a:ext>
            </a:extLst>
          </p:cNvPr>
          <p:cNvSpPr/>
          <p:nvPr/>
        </p:nvSpPr>
        <p:spPr>
          <a:xfrm>
            <a:off x="8866751" y="8856471"/>
            <a:ext cx="2451801" cy="513819"/>
          </a:xfrm>
          <a:custGeom>
            <a:avLst/>
            <a:gdLst>
              <a:gd name="connsiteX0" fmla="*/ 286665 w 2451801"/>
              <a:gd name="connsiteY0" fmla="*/ 1144 h 513819"/>
              <a:gd name="connsiteX1" fmla="*/ 287237 w 2451801"/>
              <a:gd name="connsiteY1" fmla="*/ 1144 h 513819"/>
              <a:gd name="connsiteX2" fmla="*/ 320424 w 2451801"/>
              <a:gd name="connsiteY2" fmla="*/ 0 h 513819"/>
              <a:gd name="connsiteX3" fmla="*/ 2451230 w 2451801"/>
              <a:gd name="connsiteY3" fmla="*/ 0 h 513819"/>
              <a:gd name="connsiteX4" fmla="*/ 2451230 w 2451801"/>
              <a:gd name="connsiteY4" fmla="*/ 50924 h 513819"/>
              <a:gd name="connsiteX5" fmla="*/ 2434636 w 2451801"/>
              <a:gd name="connsiteY5" fmla="*/ 64657 h 513819"/>
              <a:gd name="connsiteX6" fmla="*/ 2430059 w 2451801"/>
              <a:gd name="connsiteY6" fmla="*/ 72095 h 513819"/>
              <a:gd name="connsiteX7" fmla="*/ 2425481 w 2451801"/>
              <a:gd name="connsiteY7" fmla="*/ 85827 h 513819"/>
              <a:gd name="connsiteX8" fmla="*/ 2421476 w 2451801"/>
              <a:gd name="connsiteY8" fmla="*/ 98415 h 513819"/>
              <a:gd name="connsiteX9" fmla="*/ 2420904 w 2451801"/>
              <a:gd name="connsiteY9" fmla="*/ 102993 h 513819"/>
              <a:gd name="connsiteX10" fmla="*/ 2420332 w 2451801"/>
              <a:gd name="connsiteY10" fmla="*/ 104137 h 513819"/>
              <a:gd name="connsiteX11" fmla="*/ 2405455 w 2451801"/>
              <a:gd name="connsiteY11" fmla="*/ 231162 h 513819"/>
              <a:gd name="connsiteX12" fmla="*/ 2404311 w 2451801"/>
              <a:gd name="connsiteY12" fmla="*/ 256910 h 513819"/>
              <a:gd name="connsiteX13" fmla="*/ 2405455 w 2451801"/>
              <a:gd name="connsiteY13" fmla="*/ 282658 h 513819"/>
              <a:gd name="connsiteX14" fmla="*/ 2420332 w 2451801"/>
              <a:gd name="connsiteY14" fmla="*/ 409682 h 513819"/>
              <a:gd name="connsiteX15" fmla="*/ 2420904 w 2451801"/>
              <a:gd name="connsiteY15" fmla="*/ 410827 h 513819"/>
              <a:gd name="connsiteX16" fmla="*/ 2427770 w 2451801"/>
              <a:gd name="connsiteY16" fmla="*/ 432569 h 513819"/>
              <a:gd name="connsiteX17" fmla="*/ 2431203 w 2451801"/>
              <a:gd name="connsiteY17" fmla="*/ 441724 h 513819"/>
              <a:gd name="connsiteX18" fmla="*/ 2443219 w 2451801"/>
              <a:gd name="connsiteY18" fmla="*/ 459462 h 513819"/>
              <a:gd name="connsiteX19" fmla="*/ 2451802 w 2451801"/>
              <a:gd name="connsiteY19" fmla="*/ 462895 h 513819"/>
              <a:gd name="connsiteX20" fmla="*/ 2451802 w 2451801"/>
              <a:gd name="connsiteY20" fmla="*/ 513820 h 513819"/>
              <a:gd name="connsiteX21" fmla="*/ 318135 w 2451801"/>
              <a:gd name="connsiteY21" fmla="*/ 513820 h 513819"/>
              <a:gd name="connsiteX22" fmla="*/ 150486 w 2451801"/>
              <a:gd name="connsiteY22" fmla="*/ 473767 h 513819"/>
              <a:gd name="connsiteX23" fmla="*/ 2 w 2451801"/>
              <a:gd name="connsiteY23" fmla="*/ 256910 h 513819"/>
              <a:gd name="connsiteX24" fmla="*/ 286665 w 2451801"/>
              <a:gd name="connsiteY24" fmla="*/ 1144 h 513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451801" h="513819">
                <a:moveTo>
                  <a:pt x="286665" y="1144"/>
                </a:moveTo>
                <a:lnTo>
                  <a:pt x="287237" y="1144"/>
                </a:lnTo>
                <a:cubicBezTo>
                  <a:pt x="298681" y="572"/>
                  <a:pt x="308980" y="0"/>
                  <a:pt x="320424" y="0"/>
                </a:cubicBezTo>
                <a:lnTo>
                  <a:pt x="2451230" y="0"/>
                </a:lnTo>
                <a:lnTo>
                  <a:pt x="2451230" y="50924"/>
                </a:lnTo>
                <a:cubicBezTo>
                  <a:pt x="2444936" y="50924"/>
                  <a:pt x="2439214" y="55501"/>
                  <a:pt x="2434636" y="64657"/>
                </a:cubicBezTo>
                <a:cubicBezTo>
                  <a:pt x="2432348" y="66373"/>
                  <a:pt x="2431203" y="69234"/>
                  <a:pt x="2430059" y="72095"/>
                </a:cubicBezTo>
                <a:cubicBezTo>
                  <a:pt x="2428342" y="76100"/>
                  <a:pt x="2426626" y="81250"/>
                  <a:pt x="2425481" y="85827"/>
                </a:cubicBezTo>
                <a:cubicBezTo>
                  <a:pt x="2424337" y="90405"/>
                  <a:pt x="2422621" y="93838"/>
                  <a:pt x="2421476" y="98415"/>
                </a:cubicBezTo>
                <a:cubicBezTo>
                  <a:pt x="2420904" y="99560"/>
                  <a:pt x="2420332" y="101849"/>
                  <a:pt x="2420904" y="102993"/>
                </a:cubicBezTo>
                <a:cubicBezTo>
                  <a:pt x="2420332" y="103565"/>
                  <a:pt x="2420332" y="103565"/>
                  <a:pt x="2420332" y="104137"/>
                </a:cubicBezTo>
                <a:cubicBezTo>
                  <a:pt x="2411749" y="136180"/>
                  <a:pt x="2406600" y="180237"/>
                  <a:pt x="2405455" y="231162"/>
                </a:cubicBezTo>
                <a:cubicBezTo>
                  <a:pt x="2404311" y="239172"/>
                  <a:pt x="2404311" y="247755"/>
                  <a:pt x="2404311" y="256910"/>
                </a:cubicBezTo>
                <a:cubicBezTo>
                  <a:pt x="2404311" y="265493"/>
                  <a:pt x="2404311" y="274075"/>
                  <a:pt x="2405455" y="282658"/>
                </a:cubicBezTo>
                <a:cubicBezTo>
                  <a:pt x="2406027" y="333010"/>
                  <a:pt x="2411177" y="377640"/>
                  <a:pt x="2420332" y="409682"/>
                </a:cubicBezTo>
                <a:cubicBezTo>
                  <a:pt x="2420332" y="410254"/>
                  <a:pt x="2420332" y="410254"/>
                  <a:pt x="2420904" y="410827"/>
                </a:cubicBezTo>
                <a:cubicBezTo>
                  <a:pt x="2422048" y="418837"/>
                  <a:pt x="2424909" y="426276"/>
                  <a:pt x="2427770" y="432569"/>
                </a:cubicBezTo>
                <a:cubicBezTo>
                  <a:pt x="2428342" y="436002"/>
                  <a:pt x="2429487" y="438291"/>
                  <a:pt x="2431203" y="441724"/>
                </a:cubicBezTo>
                <a:cubicBezTo>
                  <a:pt x="2434636" y="450307"/>
                  <a:pt x="2439214" y="456029"/>
                  <a:pt x="2443219" y="459462"/>
                </a:cubicBezTo>
                <a:cubicBezTo>
                  <a:pt x="2446080" y="461751"/>
                  <a:pt x="2448941" y="462895"/>
                  <a:pt x="2451802" y="462895"/>
                </a:cubicBezTo>
                <a:lnTo>
                  <a:pt x="2451802" y="513820"/>
                </a:lnTo>
                <a:lnTo>
                  <a:pt x="318135" y="513820"/>
                </a:lnTo>
                <a:cubicBezTo>
                  <a:pt x="256340" y="513247"/>
                  <a:pt x="199121" y="498942"/>
                  <a:pt x="150486" y="473767"/>
                </a:cubicBezTo>
                <a:cubicBezTo>
                  <a:pt x="60081" y="429137"/>
                  <a:pt x="2" y="347887"/>
                  <a:pt x="2" y="256910"/>
                </a:cubicBezTo>
                <a:cubicBezTo>
                  <a:pt x="-570" y="122447"/>
                  <a:pt x="124165" y="14877"/>
                  <a:pt x="286665" y="1144"/>
                </a:cubicBezTo>
                <a:close/>
              </a:path>
            </a:pathLst>
          </a:custGeom>
          <a:solidFill>
            <a:srgbClr val="0081BA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Полилиния: фигура 44">
            <a:extLst>
              <a:ext uri="{FF2B5EF4-FFF2-40B4-BE49-F238E27FC236}">
                <a16:creationId xmlns:a16="http://schemas.microsoft.com/office/drawing/2014/main" id="{5D22B91C-2744-DF4E-4E93-E971139DF25C}"/>
              </a:ext>
            </a:extLst>
          </p:cNvPr>
          <p:cNvSpPr/>
          <p:nvPr/>
        </p:nvSpPr>
        <p:spPr>
          <a:xfrm>
            <a:off x="8913672" y="8906823"/>
            <a:ext cx="2404308" cy="411971"/>
          </a:xfrm>
          <a:custGeom>
            <a:avLst/>
            <a:gdLst>
              <a:gd name="connsiteX0" fmla="*/ 273503 w 2404308"/>
              <a:gd name="connsiteY0" fmla="*/ 0 h 411971"/>
              <a:gd name="connsiteX1" fmla="*/ 2404309 w 2404308"/>
              <a:gd name="connsiteY1" fmla="*/ 0 h 411971"/>
              <a:gd name="connsiteX2" fmla="*/ 2359106 w 2404308"/>
              <a:gd name="connsiteY2" fmla="*/ 180237 h 411971"/>
              <a:gd name="connsiteX3" fmla="*/ 2357390 w 2404308"/>
              <a:gd name="connsiteY3" fmla="*/ 205986 h 411971"/>
              <a:gd name="connsiteX4" fmla="*/ 2359106 w 2404308"/>
              <a:gd name="connsiteY4" fmla="*/ 231734 h 411971"/>
              <a:gd name="connsiteX5" fmla="*/ 2404309 w 2404308"/>
              <a:gd name="connsiteY5" fmla="*/ 411971 h 411971"/>
              <a:gd name="connsiteX6" fmla="*/ 273503 w 2404308"/>
              <a:gd name="connsiteY6" fmla="*/ 411971 h 411971"/>
              <a:gd name="connsiteX7" fmla="*/ 0 w 2404308"/>
              <a:gd name="connsiteY7" fmla="*/ 205986 h 411971"/>
              <a:gd name="connsiteX8" fmla="*/ 273503 w 2404308"/>
              <a:gd name="connsiteY8" fmla="*/ 0 h 411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04308" h="411971">
                <a:moveTo>
                  <a:pt x="273503" y="0"/>
                </a:moveTo>
                <a:lnTo>
                  <a:pt x="2404309" y="0"/>
                </a:lnTo>
                <a:cubicBezTo>
                  <a:pt x="2380277" y="0"/>
                  <a:pt x="2360823" y="78389"/>
                  <a:pt x="2359106" y="180237"/>
                </a:cubicBezTo>
                <a:cubicBezTo>
                  <a:pt x="2357390" y="188820"/>
                  <a:pt x="2357390" y="197403"/>
                  <a:pt x="2357390" y="205986"/>
                </a:cubicBezTo>
                <a:cubicBezTo>
                  <a:pt x="2357390" y="214568"/>
                  <a:pt x="2357390" y="223151"/>
                  <a:pt x="2359106" y="231734"/>
                </a:cubicBezTo>
                <a:cubicBezTo>
                  <a:pt x="2360823" y="333582"/>
                  <a:pt x="2379705" y="411971"/>
                  <a:pt x="2404309" y="411971"/>
                </a:cubicBezTo>
                <a:lnTo>
                  <a:pt x="273503" y="411971"/>
                </a:lnTo>
                <a:cubicBezTo>
                  <a:pt x="122447" y="411971"/>
                  <a:pt x="0" y="319849"/>
                  <a:pt x="0" y="205986"/>
                </a:cubicBezTo>
                <a:cubicBezTo>
                  <a:pt x="0" y="92121"/>
                  <a:pt x="122447" y="0"/>
                  <a:pt x="273503" y="0"/>
                </a:cubicBezTo>
                <a:close/>
              </a:path>
            </a:pathLst>
          </a:custGeom>
          <a:solidFill>
            <a:srgbClr val="F1F1F1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6" name="Полилиния: фигура 45">
            <a:extLst>
              <a:ext uri="{FF2B5EF4-FFF2-40B4-BE49-F238E27FC236}">
                <a16:creationId xmlns:a16="http://schemas.microsoft.com/office/drawing/2014/main" id="{8D9951E6-467B-C2B7-A255-4A0D6E18B5EA}"/>
              </a:ext>
            </a:extLst>
          </p:cNvPr>
          <p:cNvSpPr/>
          <p:nvPr/>
        </p:nvSpPr>
        <p:spPr>
          <a:xfrm>
            <a:off x="10124981" y="9089921"/>
            <a:ext cx="174515" cy="213423"/>
          </a:xfrm>
          <a:custGeom>
            <a:avLst/>
            <a:gdLst>
              <a:gd name="connsiteX0" fmla="*/ 174516 w 174515"/>
              <a:gd name="connsiteY0" fmla="*/ 129313 h 213423"/>
              <a:gd name="connsiteX1" fmla="*/ 91549 w 174515"/>
              <a:gd name="connsiteY1" fmla="*/ 213423 h 213423"/>
              <a:gd name="connsiteX2" fmla="*/ 0 w 174515"/>
              <a:gd name="connsiteY2" fmla="*/ 129313 h 213423"/>
              <a:gd name="connsiteX3" fmla="*/ 0 w 174515"/>
              <a:gd name="connsiteY3" fmla="*/ 0 h 213423"/>
              <a:gd name="connsiteX4" fmla="*/ 174516 w 174515"/>
              <a:gd name="connsiteY4" fmla="*/ 0 h 213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4515" h="213423">
                <a:moveTo>
                  <a:pt x="174516" y="129313"/>
                </a:moveTo>
                <a:lnTo>
                  <a:pt x="91549" y="213423"/>
                </a:lnTo>
                <a:lnTo>
                  <a:pt x="0" y="129313"/>
                </a:lnTo>
                <a:lnTo>
                  <a:pt x="0" y="0"/>
                </a:lnTo>
                <a:lnTo>
                  <a:pt x="174516" y="0"/>
                </a:lnTo>
                <a:close/>
              </a:path>
            </a:pathLst>
          </a:custGeom>
          <a:solidFill>
            <a:srgbClr val="497096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7" name="Полилиния: фигура 46">
            <a:extLst>
              <a:ext uri="{FF2B5EF4-FFF2-40B4-BE49-F238E27FC236}">
                <a16:creationId xmlns:a16="http://schemas.microsoft.com/office/drawing/2014/main" id="{43A21F49-FEFE-7D02-7D83-D6734ED7194D}"/>
              </a:ext>
            </a:extLst>
          </p:cNvPr>
          <p:cNvSpPr/>
          <p:nvPr/>
        </p:nvSpPr>
        <p:spPr>
          <a:xfrm>
            <a:off x="8979473" y="8343221"/>
            <a:ext cx="1956862" cy="512677"/>
          </a:xfrm>
          <a:custGeom>
            <a:avLst/>
            <a:gdLst>
              <a:gd name="connsiteX0" fmla="*/ 1956862 w 1956862"/>
              <a:gd name="connsiteY0" fmla="*/ 255768 h 512677"/>
              <a:gd name="connsiteX1" fmla="*/ 1700525 w 1956862"/>
              <a:gd name="connsiteY1" fmla="*/ 512677 h 512677"/>
              <a:gd name="connsiteX2" fmla="*/ 0 w 1956862"/>
              <a:gd name="connsiteY2" fmla="*/ 512677 h 512677"/>
              <a:gd name="connsiteX3" fmla="*/ 0 w 1956862"/>
              <a:gd name="connsiteY3" fmla="*/ 461753 h 512677"/>
              <a:gd name="connsiteX4" fmla="*/ 4005 w 1956862"/>
              <a:gd name="connsiteY4" fmla="*/ 460609 h 512677"/>
              <a:gd name="connsiteX5" fmla="*/ 7438 w 1956862"/>
              <a:gd name="connsiteY5" fmla="*/ 457748 h 512677"/>
              <a:gd name="connsiteX6" fmla="*/ 19454 w 1956862"/>
              <a:gd name="connsiteY6" fmla="*/ 431427 h 512677"/>
              <a:gd name="connsiteX7" fmla="*/ 22315 w 1956862"/>
              <a:gd name="connsiteY7" fmla="*/ 421128 h 512677"/>
              <a:gd name="connsiteX8" fmla="*/ 25176 w 1956862"/>
              <a:gd name="connsiteY8" fmla="*/ 410257 h 512677"/>
              <a:gd name="connsiteX9" fmla="*/ 33187 w 1956862"/>
              <a:gd name="connsiteY9" fmla="*/ 354755 h 512677"/>
              <a:gd name="connsiteX10" fmla="*/ 33187 w 1956862"/>
              <a:gd name="connsiteY10" fmla="*/ 353611 h 512677"/>
              <a:gd name="connsiteX11" fmla="*/ 37192 w 1956862"/>
              <a:gd name="connsiteY11" fmla="*/ 282088 h 512677"/>
              <a:gd name="connsiteX12" fmla="*/ 37764 w 1956862"/>
              <a:gd name="connsiteY12" fmla="*/ 256340 h 512677"/>
              <a:gd name="connsiteX13" fmla="*/ 37192 w 1956862"/>
              <a:gd name="connsiteY13" fmla="*/ 230591 h 512677"/>
              <a:gd name="connsiteX14" fmla="*/ 33187 w 1956862"/>
              <a:gd name="connsiteY14" fmla="*/ 159069 h 512677"/>
              <a:gd name="connsiteX15" fmla="*/ 33187 w 1956862"/>
              <a:gd name="connsiteY15" fmla="*/ 157925 h 512677"/>
              <a:gd name="connsiteX16" fmla="*/ 25176 w 1956862"/>
              <a:gd name="connsiteY16" fmla="*/ 102423 h 512677"/>
              <a:gd name="connsiteX17" fmla="*/ 22315 w 1956862"/>
              <a:gd name="connsiteY17" fmla="*/ 91552 h 512677"/>
              <a:gd name="connsiteX18" fmla="*/ 19454 w 1956862"/>
              <a:gd name="connsiteY18" fmla="*/ 81252 h 512677"/>
              <a:gd name="connsiteX19" fmla="*/ 7438 w 1956862"/>
              <a:gd name="connsiteY19" fmla="*/ 54932 h 512677"/>
              <a:gd name="connsiteX20" fmla="*/ 4005 w 1956862"/>
              <a:gd name="connsiteY20" fmla="*/ 52071 h 512677"/>
              <a:gd name="connsiteX21" fmla="*/ 0 w 1956862"/>
              <a:gd name="connsiteY21" fmla="*/ 50926 h 512677"/>
              <a:gd name="connsiteX22" fmla="*/ 0 w 1956862"/>
              <a:gd name="connsiteY22" fmla="*/ 2 h 512677"/>
              <a:gd name="connsiteX23" fmla="*/ 1700525 w 1956862"/>
              <a:gd name="connsiteY23" fmla="*/ 2 h 512677"/>
              <a:gd name="connsiteX24" fmla="*/ 1956862 w 1956862"/>
              <a:gd name="connsiteY24" fmla="*/ 255768 h 512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956862" h="512677">
                <a:moveTo>
                  <a:pt x="1956862" y="255768"/>
                </a:moveTo>
                <a:cubicBezTo>
                  <a:pt x="1956862" y="396524"/>
                  <a:pt x="1842998" y="512677"/>
                  <a:pt x="1700525" y="512677"/>
                </a:cubicBezTo>
                <a:lnTo>
                  <a:pt x="0" y="512677"/>
                </a:lnTo>
                <a:lnTo>
                  <a:pt x="0" y="461753"/>
                </a:lnTo>
                <a:cubicBezTo>
                  <a:pt x="1144" y="461753"/>
                  <a:pt x="2861" y="461181"/>
                  <a:pt x="4005" y="460609"/>
                </a:cubicBezTo>
                <a:cubicBezTo>
                  <a:pt x="4577" y="460036"/>
                  <a:pt x="5722" y="459464"/>
                  <a:pt x="7438" y="457748"/>
                </a:cubicBezTo>
                <a:cubicBezTo>
                  <a:pt x="11444" y="452598"/>
                  <a:pt x="15449" y="444016"/>
                  <a:pt x="19454" y="431427"/>
                </a:cubicBezTo>
                <a:cubicBezTo>
                  <a:pt x="20599" y="427994"/>
                  <a:pt x="21171" y="425133"/>
                  <a:pt x="22315" y="421128"/>
                </a:cubicBezTo>
                <a:cubicBezTo>
                  <a:pt x="23459" y="417695"/>
                  <a:pt x="24032" y="413690"/>
                  <a:pt x="25176" y="410257"/>
                </a:cubicBezTo>
                <a:cubicBezTo>
                  <a:pt x="28609" y="394808"/>
                  <a:pt x="30898" y="375354"/>
                  <a:pt x="33187" y="354755"/>
                </a:cubicBezTo>
                <a:cubicBezTo>
                  <a:pt x="33187" y="354183"/>
                  <a:pt x="33187" y="354183"/>
                  <a:pt x="33187" y="353611"/>
                </a:cubicBezTo>
                <a:cubicBezTo>
                  <a:pt x="36047" y="331868"/>
                  <a:pt x="37192" y="307836"/>
                  <a:pt x="37192" y="282088"/>
                </a:cubicBezTo>
                <a:cubicBezTo>
                  <a:pt x="37764" y="273505"/>
                  <a:pt x="37764" y="264922"/>
                  <a:pt x="37764" y="256340"/>
                </a:cubicBezTo>
                <a:cubicBezTo>
                  <a:pt x="37764" y="247757"/>
                  <a:pt x="37764" y="239174"/>
                  <a:pt x="37192" y="230591"/>
                </a:cubicBezTo>
                <a:cubicBezTo>
                  <a:pt x="37192" y="204843"/>
                  <a:pt x="36047" y="180812"/>
                  <a:pt x="33187" y="159069"/>
                </a:cubicBezTo>
                <a:cubicBezTo>
                  <a:pt x="33187" y="158497"/>
                  <a:pt x="33187" y="158497"/>
                  <a:pt x="33187" y="157925"/>
                </a:cubicBezTo>
                <a:cubicBezTo>
                  <a:pt x="31470" y="136753"/>
                  <a:pt x="28609" y="117872"/>
                  <a:pt x="25176" y="102423"/>
                </a:cubicBezTo>
                <a:cubicBezTo>
                  <a:pt x="24604" y="98418"/>
                  <a:pt x="24032" y="94413"/>
                  <a:pt x="22315" y="91552"/>
                </a:cubicBezTo>
                <a:cubicBezTo>
                  <a:pt x="21743" y="87546"/>
                  <a:pt x="21171" y="84113"/>
                  <a:pt x="19454" y="81252"/>
                </a:cubicBezTo>
                <a:cubicBezTo>
                  <a:pt x="15449" y="68664"/>
                  <a:pt x="11444" y="60081"/>
                  <a:pt x="7438" y="54932"/>
                </a:cubicBezTo>
                <a:cubicBezTo>
                  <a:pt x="6866" y="53787"/>
                  <a:pt x="5150" y="53215"/>
                  <a:pt x="4005" y="52071"/>
                </a:cubicBezTo>
                <a:cubicBezTo>
                  <a:pt x="2861" y="51499"/>
                  <a:pt x="1144" y="50926"/>
                  <a:pt x="0" y="50926"/>
                </a:cubicBezTo>
                <a:lnTo>
                  <a:pt x="0" y="2"/>
                </a:lnTo>
                <a:lnTo>
                  <a:pt x="1700525" y="2"/>
                </a:lnTo>
                <a:cubicBezTo>
                  <a:pt x="1842998" y="-570"/>
                  <a:pt x="1956862" y="113294"/>
                  <a:pt x="1956862" y="255768"/>
                </a:cubicBezTo>
                <a:close/>
              </a:path>
            </a:pathLst>
          </a:custGeom>
          <a:solidFill>
            <a:srgbClr val="FF6E88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9C424480-93FA-9ABD-CFA1-479F6BD95807}"/>
              </a:ext>
            </a:extLst>
          </p:cNvPr>
          <p:cNvSpPr/>
          <p:nvPr/>
        </p:nvSpPr>
        <p:spPr>
          <a:xfrm>
            <a:off x="8978900" y="8394148"/>
            <a:ext cx="1919098" cy="411970"/>
          </a:xfrm>
          <a:custGeom>
            <a:avLst/>
            <a:gdLst>
              <a:gd name="connsiteX0" fmla="*/ 33187 w 1919098"/>
              <a:gd name="connsiteY0" fmla="*/ 108142 h 411970"/>
              <a:gd name="connsiteX1" fmla="*/ 33187 w 1919098"/>
              <a:gd name="connsiteY1" fmla="*/ 106998 h 411970"/>
              <a:gd name="connsiteX2" fmla="*/ 25176 w 1919098"/>
              <a:gd name="connsiteY2" fmla="*/ 51496 h 411970"/>
              <a:gd name="connsiteX3" fmla="*/ 22315 w 1919098"/>
              <a:gd name="connsiteY3" fmla="*/ 40625 h 411970"/>
              <a:gd name="connsiteX4" fmla="*/ 19454 w 1919098"/>
              <a:gd name="connsiteY4" fmla="*/ 30326 h 411970"/>
              <a:gd name="connsiteX5" fmla="*/ 7438 w 1919098"/>
              <a:gd name="connsiteY5" fmla="*/ 4005 h 411970"/>
              <a:gd name="connsiteX6" fmla="*/ 4005 w 1919098"/>
              <a:gd name="connsiteY6" fmla="*/ 1144 h 411970"/>
              <a:gd name="connsiteX7" fmla="*/ 0 w 1919098"/>
              <a:gd name="connsiteY7" fmla="*/ 0 h 411970"/>
              <a:gd name="connsiteX8" fmla="*/ 1701097 w 1919098"/>
              <a:gd name="connsiteY8" fmla="*/ 0 h 411970"/>
              <a:gd name="connsiteX9" fmla="*/ 1919098 w 1919098"/>
              <a:gd name="connsiteY9" fmla="*/ 205985 h 411970"/>
              <a:gd name="connsiteX10" fmla="*/ 1701097 w 1919098"/>
              <a:gd name="connsiteY10" fmla="*/ 411971 h 411970"/>
              <a:gd name="connsiteX11" fmla="*/ 572 w 1919098"/>
              <a:gd name="connsiteY11" fmla="*/ 411971 h 411970"/>
              <a:gd name="connsiteX12" fmla="*/ 4577 w 1919098"/>
              <a:gd name="connsiteY12" fmla="*/ 410827 h 411970"/>
              <a:gd name="connsiteX13" fmla="*/ 8011 w 1919098"/>
              <a:gd name="connsiteY13" fmla="*/ 407966 h 411970"/>
              <a:gd name="connsiteX14" fmla="*/ 20026 w 1919098"/>
              <a:gd name="connsiteY14" fmla="*/ 381646 h 411970"/>
              <a:gd name="connsiteX15" fmla="*/ 22887 w 1919098"/>
              <a:gd name="connsiteY15" fmla="*/ 371346 h 411970"/>
              <a:gd name="connsiteX16" fmla="*/ 25748 w 1919098"/>
              <a:gd name="connsiteY16" fmla="*/ 360474 h 411970"/>
              <a:gd name="connsiteX17" fmla="*/ 33759 w 1919098"/>
              <a:gd name="connsiteY17" fmla="*/ 304973 h 411970"/>
              <a:gd name="connsiteX18" fmla="*/ 33759 w 1919098"/>
              <a:gd name="connsiteY18" fmla="*/ 303829 h 411970"/>
              <a:gd name="connsiteX19" fmla="*/ 37192 w 1919098"/>
              <a:gd name="connsiteY19" fmla="*/ 232306 h 411970"/>
              <a:gd name="connsiteX20" fmla="*/ 38336 w 1919098"/>
              <a:gd name="connsiteY20" fmla="*/ 206558 h 411970"/>
              <a:gd name="connsiteX21" fmla="*/ 37192 w 1919098"/>
              <a:gd name="connsiteY21" fmla="*/ 180810 h 411970"/>
              <a:gd name="connsiteX22" fmla="*/ 33187 w 1919098"/>
              <a:gd name="connsiteY22" fmla="*/ 108142 h 411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19098" h="411970">
                <a:moveTo>
                  <a:pt x="33187" y="108142"/>
                </a:moveTo>
                <a:cubicBezTo>
                  <a:pt x="33187" y="107570"/>
                  <a:pt x="33187" y="107570"/>
                  <a:pt x="33187" y="106998"/>
                </a:cubicBezTo>
                <a:cubicBezTo>
                  <a:pt x="31470" y="85827"/>
                  <a:pt x="28609" y="66945"/>
                  <a:pt x="25176" y="51496"/>
                </a:cubicBezTo>
                <a:cubicBezTo>
                  <a:pt x="24604" y="47491"/>
                  <a:pt x="23459" y="43486"/>
                  <a:pt x="22315" y="40625"/>
                </a:cubicBezTo>
                <a:cubicBezTo>
                  <a:pt x="21743" y="36619"/>
                  <a:pt x="21171" y="33186"/>
                  <a:pt x="19454" y="30326"/>
                </a:cubicBezTo>
                <a:cubicBezTo>
                  <a:pt x="16021" y="17738"/>
                  <a:pt x="12016" y="9155"/>
                  <a:pt x="7438" y="4005"/>
                </a:cubicBezTo>
                <a:cubicBezTo>
                  <a:pt x="6866" y="2861"/>
                  <a:pt x="5150" y="2289"/>
                  <a:pt x="4005" y="1144"/>
                </a:cubicBezTo>
                <a:cubicBezTo>
                  <a:pt x="2861" y="572"/>
                  <a:pt x="1144" y="0"/>
                  <a:pt x="0" y="0"/>
                </a:cubicBezTo>
                <a:lnTo>
                  <a:pt x="1701097" y="0"/>
                </a:lnTo>
                <a:cubicBezTo>
                  <a:pt x="1821828" y="0"/>
                  <a:pt x="1919098" y="91549"/>
                  <a:pt x="1919098" y="205985"/>
                </a:cubicBezTo>
                <a:cubicBezTo>
                  <a:pt x="1919098" y="319850"/>
                  <a:pt x="1821828" y="411971"/>
                  <a:pt x="1701097" y="411971"/>
                </a:cubicBezTo>
                <a:lnTo>
                  <a:pt x="572" y="411971"/>
                </a:lnTo>
                <a:cubicBezTo>
                  <a:pt x="1717" y="411971"/>
                  <a:pt x="3433" y="411399"/>
                  <a:pt x="4577" y="410827"/>
                </a:cubicBezTo>
                <a:cubicBezTo>
                  <a:pt x="5722" y="410255"/>
                  <a:pt x="7438" y="409683"/>
                  <a:pt x="8011" y="407966"/>
                </a:cubicBezTo>
                <a:cubicBezTo>
                  <a:pt x="12588" y="402816"/>
                  <a:pt x="16593" y="394233"/>
                  <a:pt x="20026" y="381646"/>
                </a:cubicBezTo>
                <a:cubicBezTo>
                  <a:pt x="21171" y="378213"/>
                  <a:pt x="21743" y="375352"/>
                  <a:pt x="22887" y="371346"/>
                </a:cubicBezTo>
                <a:cubicBezTo>
                  <a:pt x="23459" y="367913"/>
                  <a:pt x="24604" y="363908"/>
                  <a:pt x="25748" y="360474"/>
                </a:cubicBezTo>
                <a:cubicBezTo>
                  <a:pt x="29181" y="345026"/>
                  <a:pt x="31470" y="325571"/>
                  <a:pt x="33759" y="304973"/>
                </a:cubicBezTo>
                <a:cubicBezTo>
                  <a:pt x="33759" y="304401"/>
                  <a:pt x="33759" y="304401"/>
                  <a:pt x="33759" y="303829"/>
                </a:cubicBezTo>
                <a:cubicBezTo>
                  <a:pt x="36047" y="282086"/>
                  <a:pt x="36620" y="258054"/>
                  <a:pt x="37192" y="232306"/>
                </a:cubicBezTo>
                <a:cubicBezTo>
                  <a:pt x="38336" y="223723"/>
                  <a:pt x="38336" y="215141"/>
                  <a:pt x="38336" y="206558"/>
                </a:cubicBezTo>
                <a:cubicBezTo>
                  <a:pt x="38336" y="197975"/>
                  <a:pt x="38336" y="189392"/>
                  <a:pt x="37192" y="180810"/>
                </a:cubicBezTo>
                <a:cubicBezTo>
                  <a:pt x="36047" y="153917"/>
                  <a:pt x="34903" y="129885"/>
                  <a:pt x="33187" y="108142"/>
                </a:cubicBezTo>
                <a:close/>
              </a:path>
            </a:pathLst>
          </a:custGeom>
          <a:solidFill>
            <a:srgbClr val="F1F1F1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49" name="Рисунок 2">
            <a:extLst>
              <a:ext uri="{FF2B5EF4-FFF2-40B4-BE49-F238E27FC236}">
                <a16:creationId xmlns:a16="http://schemas.microsoft.com/office/drawing/2014/main" id="{B36E7255-55A4-2D57-2427-D7EA9560E8BD}"/>
              </a:ext>
            </a:extLst>
          </p:cNvPr>
          <p:cNvGrpSpPr/>
          <p:nvPr/>
        </p:nvGrpSpPr>
        <p:grpSpPr>
          <a:xfrm>
            <a:off x="10807594" y="4173161"/>
            <a:ext cx="3418215" cy="5142772"/>
            <a:chOff x="10807594" y="4173161"/>
            <a:chExt cx="3418215" cy="5142772"/>
          </a:xfrm>
        </p:grpSpPr>
        <p:grpSp>
          <p:nvGrpSpPr>
            <p:cNvPr id="50" name="Рисунок 2">
              <a:extLst>
                <a:ext uri="{FF2B5EF4-FFF2-40B4-BE49-F238E27FC236}">
                  <a16:creationId xmlns:a16="http://schemas.microsoft.com/office/drawing/2014/main" id="{1574D8B5-DC75-16D0-0ECF-0FD9CD125208}"/>
                </a:ext>
              </a:extLst>
            </p:cNvPr>
            <p:cNvGrpSpPr/>
            <p:nvPr/>
          </p:nvGrpSpPr>
          <p:grpSpPr>
            <a:xfrm>
              <a:off x="10807594" y="4173161"/>
              <a:ext cx="3418215" cy="5142772"/>
              <a:chOff x="10807594" y="4173161"/>
              <a:chExt cx="3418215" cy="5142772"/>
            </a:xfrm>
          </p:grpSpPr>
          <p:sp>
            <p:nvSpPr>
              <p:cNvPr id="51" name="Полилиния: фигура 50">
                <a:extLst>
                  <a:ext uri="{FF2B5EF4-FFF2-40B4-BE49-F238E27FC236}">
                    <a16:creationId xmlns:a16="http://schemas.microsoft.com/office/drawing/2014/main" id="{DDD00AE4-8583-F17F-B380-5D296D0861DA}"/>
                  </a:ext>
                </a:extLst>
              </p:cNvPr>
              <p:cNvSpPr/>
              <p:nvPr/>
            </p:nvSpPr>
            <p:spPr>
              <a:xfrm>
                <a:off x="12194563" y="4173733"/>
                <a:ext cx="617384" cy="1742866"/>
              </a:xfrm>
              <a:custGeom>
                <a:avLst/>
                <a:gdLst>
                  <a:gd name="connsiteX0" fmla="*/ 617384 w 617384"/>
                  <a:gd name="connsiteY0" fmla="*/ 1625569 h 1742866"/>
                  <a:gd name="connsiteX1" fmla="*/ 497798 w 617384"/>
                  <a:gd name="connsiteY1" fmla="*/ 1742867 h 1742866"/>
                  <a:gd name="connsiteX2" fmla="*/ 119586 w 617384"/>
                  <a:gd name="connsiteY2" fmla="*/ 1742867 h 1742866"/>
                  <a:gd name="connsiteX3" fmla="*/ 0 w 617384"/>
                  <a:gd name="connsiteY3" fmla="*/ 1625569 h 1742866"/>
                  <a:gd name="connsiteX4" fmla="*/ 0 w 617384"/>
                  <a:gd name="connsiteY4" fmla="*/ 117297 h 1742866"/>
                  <a:gd name="connsiteX5" fmla="*/ 119586 w 617384"/>
                  <a:gd name="connsiteY5" fmla="*/ 0 h 1742866"/>
                  <a:gd name="connsiteX6" fmla="*/ 497798 w 617384"/>
                  <a:gd name="connsiteY6" fmla="*/ 0 h 1742866"/>
                  <a:gd name="connsiteX7" fmla="*/ 617384 w 617384"/>
                  <a:gd name="connsiteY7" fmla="*/ 117297 h 1742866"/>
                  <a:gd name="connsiteX8" fmla="*/ 617384 w 617384"/>
                  <a:gd name="connsiteY8" fmla="*/ 1625569 h 1742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7384" h="1742866">
                    <a:moveTo>
                      <a:pt x="617384" y="1625569"/>
                    </a:moveTo>
                    <a:cubicBezTo>
                      <a:pt x="617384" y="1690226"/>
                      <a:pt x="563599" y="1742867"/>
                      <a:pt x="497798" y="1742867"/>
                    </a:cubicBezTo>
                    <a:lnTo>
                      <a:pt x="119586" y="1742867"/>
                    </a:lnTo>
                    <a:cubicBezTo>
                      <a:pt x="53785" y="1742867"/>
                      <a:pt x="0" y="1690226"/>
                      <a:pt x="0" y="1625569"/>
                    </a:cubicBezTo>
                    <a:lnTo>
                      <a:pt x="0" y="117297"/>
                    </a:lnTo>
                    <a:cubicBezTo>
                      <a:pt x="0" y="52641"/>
                      <a:pt x="53785" y="0"/>
                      <a:pt x="119586" y="0"/>
                    </a:cubicBezTo>
                    <a:lnTo>
                      <a:pt x="497798" y="0"/>
                    </a:lnTo>
                    <a:cubicBezTo>
                      <a:pt x="563599" y="0"/>
                      <a:pt x="617384" y="52641"/>
                      <a:pt x="617384" y="117297"/>
                    </a:cubicBezTo>
                    <a:lnTo>
                      <a:pt x="617384" y="1625569"/>
                    </a:lnTo>
                    <a:close/>
                  </a:path>
                </a:pathLst>
              </a:custGeom>
              <a:solidFill>
                <a:srgbClr val="DCDDE3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2" name="Полилиния: фигура 51">
                <a:extLst>
                  <a:ext uri="{FF2B5EF4-FFF2-40B4-BE49-F238E27FC236}">
                    <a16:creationId xmlns:a16="http://schemas.microsoft.com/office/drawing/2014/main" id="{1C9834C9-4E2D-962A-2727-FD81FB638AEA}"/>
                  </a:ext>
                </a:extLst>
              </p:cNvPr>
              <p:cNvSpPr/>
              <p:nvPr/>
            </p:nvSpPr>
            <p:spPr>
              <a:xfrm>
                <a:off x="12659175" y="4173161"/>
                <a:ext cx="152772" cy="1742866"/>
              </a:xfrm>
              <a:custGeom>
                <a:avLst/>
                <a:gdLst>
                  <a:gd name="connsiteX0" fmla="*/ 33186 w 152772"/>
                  <a:gd name="connsiteY0" fmla="*/ 0 h 1742866"/>
                  <a:gd name="connsiteX1" fmla="*/ 0 w 152772"/>
                  <a:gd name="connsiteY1" fmla="*/ 0 h 1742866"/>
                  <a:gd name="connsiteX2" fmla="*/ 119586 w 152772"/>
                  <a:gd name="connsiteY2" fmla="*/ 117297 h 1742866"/>
                  <a:gd name="connsiteX3" fmla="*/ 119586 w 152772"/>
                  <a:gd name="connsiteY3" fmla="*/ 1625569 h 1742866"/>
                  <a:gd name="connsiteX4" fmla="*/ 0 w 152772"/>
                  <a:gd name="connsiteY4" fmla="*/ 1742866 h 1742866"/>
                  <a:gd name="connsiteX5" fmla="*/ 33186 w 152772"/>
                  <a:gd name="connsiteY5" fmla="*/ 1742866 h 1742866"/>
                  <a:gd name="connsiteX6" fmla="*/ 152772 w 152772"/>
                  <a:gd name="connsiteY6" fmla="*/ 1625569 h 1742866"/>
                  <a:gd name="connsiteX7" fmla="*/ 152772 w 152772"/>
                  <a:gd name="connsiteY7" fmla="*/ 117870 h 1742866"/>
                  <a:gd name="connsiteX8" fmla="*/ 33186 w 152772"/>
                  <a:gd name="connsiteY8" fmla="*/ 0 h 1742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772" h="1742866">
                    <a:moveTo>
                      <a:pt x="33186" y="0"/>
                    </a:moveTo>
                    <a:lnTo>
                      <a:pt x="0" y="0"/>
                    </a:lnTo>
                    <a:cubicBezTo>
                      <a:pt x="65801" y="0"/>
                      <a:pt x="119586" y="52641"/>
                      <a:pt x="119586" y="117297"/>
                    </a:cubicBezTo>
                    <a:lnTo>
                      <a:pt x="119586" y="1625569"/>
                    </a:lnTo>
                    <a:cubicBezTo>
                      <a:pt x="119586" y="1690226"/>
                      <a:pt x="65801" y="1742866"/>
                      <a:pt x="0" y="1742866"/>
                    </a:cubicBezTo>
                    <a:lnTo>
                      <a:pt x="33186" y="1742866"/>
                    </a:lnTo>
                    <a:cubicBezTo>
                      <a:pt x="98987" y="1742866"/>
                      <a:pt x="152772" y="1690226"/>
                      <a:pt x="152772" y="1625569"/>
                    </a:cubicBezTo>
                    <a:lnTo>
                      <a:pt x="152772" y="117870"/>
                    </a:lnTo>
                    <a:cubicBezTo>
                      <a:pt x="152772" y="52641"/>
                      <a:pt x="98987" y="0"/>
                      <a:pt x="33186" y="0"/>
                    </a:cubicBezTo>
                    <a:close/>
                  </a:path>
                </a:pathLst>
              </a:custGeom>
              <a:solidFill>
                <a:srgbClr val="A9A6AC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3" name="Полилиния: фигура 52">
                <a:extLst>
                  <a:ext uri="{FF2B5EF4-FFF2-40B4-BE49-F238E27FC236}">
                    <a16:creationId xmlns:a16="http://schemas.microsoft.com/office/drawing/2014/main" id="{F398F7F5-77BB-7BF1-C79D-95E0CBC21BBB}"/>
                  </a:ext>
                </a:extLst>
              </p:cNvPr>
              <p:cNvSpPr/>
              <p:nvPr/>
            </p:nvSpPr>
            <p:spPr>
              <a:xfrm>
                <a:off x="10807594" y="5375315"/>
                <a:ext cx="3418215" cy="3940617"/>
              </a:xfrm>
              <a:custGeom>
                <a:avLst/>
                <a:gdLst>
                  <a:gd name="connsiteX0" fmla="*/ 3418215 w 3418215"/>
                  <a:gd name="connsiteY0" fmla="*/ 2127945 h 3940617"/>
                  <a:gd name="connsiteX1" fmla="*/ 1709108 w 3418215"/>
                  <a:gd name="connsiteY1" fmla="*/ 3940618 h 3940617"/>
                  <a:gd name="connsiteX2" fmla="*/ 0 w 3418215"/>
                  <a:gd name="connsiteY2" fmla="*/ 2127945 h 3940617"/>
                  <a:gd name="connsiteX3" fmla="*/ 1709108 w 3418215"/>
                  <a:gd name="connsiteY3" fmla="*/ 0 h 3940617"/>
                  <a:gd name="connsiteX4" fmla="*/ 3418215 w 3418215"/>
                  <a:gd name="connsiteY4" fmla="*/ 2127945 h 3940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8215" h="3940617">
                    <a:moveTo>
                      <a:pt x="3418215" y="2127945"/>
                    </a:moveTo>
                    <a:cubicBezTo>
                      <a:pt x="3418215" y="3378163"/>
                      <a:pt x="2653208" y="3940618"/>
                      <a:pt x="1709108" y="3940618"/>
                    </a:cubicBezTo>
                    <a:cubicBezTo>
                      <a:pt x="765007" y="3940618"/>
                      <a:pt x="0" y="3377591"/>
                      <a:pt x="0" y="2127945"/>
                    </a:cubicBezTo>
                    <a:cubicBezTo>
                      <a:pt x="0" y="878299"/>
                      <a:pt x="765007" y="0"/>
                      <a:pt x="1709108" y="0"/>
                    </a:cubicBezTo>
                    <a:cubicBezTo>
                      <a:pt x="2653208" y="0"/>
                      <a:pt x="3418215" y="877727"/>
                      <a:pt x="3418215" y="21279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4" name="Полилиния: фигура 53">
                <a:extLst>
                  <a:ext uri="{FF2B5EF4-FFF2-40B4-BE49-F238E27FC236}">
                    <a16:creationId xmlns:a16="http://schemas.microsoft.com/office/drawing/2014/main" id="{27EDF7C4-DB27-0734-D927-C215607491EF}"/>
                  </a:ext>
                </a:extLst>
              </p:cNvPr>
              <p:cNvSpPr/>
              <p:nvPr/>
            </p:nvSpPr>
            <p:spPr>
              <a:xfrm>
                <a:off x="12000593" y="5375315"/>
                <a:ext cx="2225215" cy="3847923"/>
              </a:xfrm>
              <a:custGeom>
                <a:avLst/>
                <a:gdLst>
                  <a:gd name="connsiteX0" fmla="*/ 516108 w 2225215"/>
                  <a:gd name="connsiteY0" fmla="*/ 0 h 3847923"/>
                  <a:gd name="connsiteX1" fmla="*/ 0 w 2225215"/>
                  <a:gd name="connsiteY1" fmla="*/ 92121 h 3847923"/>
                  <a:gd name="connsiteX2" fmla="*/ 455457 w 2225215"/>
                  <a:gd name="connsiteY2" fmla="*/ 20599 h 3847923"/>
                  <a:gd name="connsiteX3" fmla="*/ 2164564 w 2225215"/>
                  <a:gd name="connsiteY3" fmla="*/ 2148543 h 3847923"/>
                  <a:gd name="connsiteX4" fmla="*/ 1137498 w 2225215"/>
                  <a:gd name="connsiteY4" fmla="*/ 3847924 h 3847923"/>
                  <a:gd name="connsiteX5" fmla="*/ 2225216 w 2225215"/>
                  <a:gd name="connsiteY5" fmla="*/ 2127373 h 3847923"/>
                  <a:gd name="connsiteX6" fmla="*/ 516108 w 2225215"/>
                  <a:gd name="connsiteY6" fmla="*/ 0 h 3847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25215" h="3847923">
                    <a:moveTo>
                      <a:pt x="516108" y="0"/>
                    </a:moveTo>
                    <a:cubicBezTo>
                      <a:pt x="335871" y="0"/>
                      <a:pt x="162500" y="32042"/>
                      <a:pt x="0" y="92121"/>
                    </a:cubicBezTo>
                    <a:cubicBezTo>
                      <a:pt x="144762" y="45202"/>
                      <a:pt x="297535" y="20599"/>
                      <a:pt x="455457" y="20599"/>
                    </a:cubicBezTo>
                    <a:cubicBezTo>
                      <a:pt x="1399557" y="20599"/>
                      <a:pt x="2164564" y="898326"/>
                      <a:pt x="2164564" y="2148543"/>
                    </a:cubicBezTo>
                    <a:cubicBezTo>
                      <a:pt x="2164564" y="3077767"/>
                      <a:pt x="1741722" y="3627062"/>
                      <a:pt x="1137498" y="3847924"/>
                    </a:cubicBezTo>
                    <a:cubicBezTo>
                      <a:pt x="1774337" y="3641939"/>
                      <a:pt x="2225216" y="3087494"/>
                      <a:pt x="2225216" y="2127373"/>
                    </a:cubicBezTo>
                    <a:cubicBezTo>
                      <a:pt x="2225216" y="877727"/>
                      <a:pt x="1459636" y="0"/>
                      <a:pt x="516108" y="0"/>
                    </a:cubicBezTo>
                    <a:close/>
                  </a:path>
                </a:pathLst>
              </a:custGeom>
              <a:solidFill>
                <a:srgbClr val="DCDDE3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5" name="Полилиния: фигура 54">
                <a:extLst>
                  <a:ext uri="{FF2B5EF4-FFF2-40B4-BE49-F238E27FC236}">
                    <a16:creationId xmlns:a16="http://schemas.microsoft.com/office/drawing/2014/main" id="{04EBDCF2-97D9-9735-C999-C9621566E576}"/>
                  </a:ext>
                </a:extLst>
              </p:cNvPr>
              <p:cNvSpPr/>
              <p:nvPr/>
            </p:nvSpPr>
            <p:spPr>
              <a:xfrm>
                <a:off x="11319697" y="5594461"/>
                <a:ext cx="2392865" cy="2209979"/>
              </a:xfrm>
              <a:custGeom>
                <a:avLst/>
                <a:gdLst>
                  <a:gd name="connsiteX0" fmla="*/ 1181556 w 2392865"/>
                  <a:gd name="connsiteY0" fmla="*/ 2070155 h 2209979"/>
                  <a:gd name="connsiteX1" fmla="*/ 2119362 w 2392865"/>
                  <a:gd name="connsiteY1" fmla="*/ 2206906 h 2209979"/>
                  <a:gd name="connsiteX2" fmla="*/ 2252681 w 2392865"/>
                  <a:gd name="connsiteY2" fmla="*/ 2139389 h 2209979"/>
                  <a:gd name="connsiteX3" fmla="*/ 2392865 w 2392865"/>
                  <a:gd name="connsiteY3" fmla="*/ 1489390 h 2209979"/>
                  <a:gd name="connsiteX4" fmla="*/ 1196433 w 2392865"/>
                  <a:gd name="connsiteY4" fmla="*/ 0 h 2209979"/>
                  <a:gd name="connsiteX5" fmla="*/ 0 w 2392865"/>
                  <a:gd name="connsiteY5" fmla="*/ 1489390 h 2209979"/>
                  <a:gd name="connsiteX6" fmla="*/ 135607 w 2392865"/>
                  <a:gd name="connsiteY6" fmla="*/ 2131378 h 2209979"/>
                  <a:gd name="connsiteX7" fmla="*/ 268354 w 2392865"/>
                  <a:gd name="connsiteY7" fmla="*/ 2199468 h 2209979"/>
                  <a:gd name="connsiteX8" fmla="*/ 1181556 w 2392865"/>
                  <a:gd name="connsiteY8" fmla="*/ 2070155 h 2209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92865" h="2209979">
                    <a:moveTo>
                      <a:pt x="1181556" y="2070155"/>
                    </a:moveTo>
                    <a:cubicBezTo>
                      <a:pt x="1560340" y="2070155"/>
                      <a:pt x="2119362" y="2206906"/>
                      <a:pt x="2119362" y="2206906"/>
                    </a:cubicBezTo>
                    <a:cubicBezTo>
                      <a:pt x="2172575" y="2220066"/>
                      <a:pt x="2232654" y="2189740"/>
                      <a:pt x="2252681" y="2139389"/>
                    </a:cubicBezTo>
                    <a:cubicBezTo>
                      <a:pt x="2252681" y="2139389"/>
                      <a:pt x="2392865" y="1793218"/>
                      <a:pt x="2392865" y="1489390"/>
                    </a:cubicBezTo>
                    <a:cubicBezTo>
                      <a:pt x="2392865" y="614523"/>
                      <a:pt x="1857303" y="0"/>
                      <a:pt x="1196433" y="0"/>
                    </a:cubicBezTo>
                    <a:cubicBezTo>
                      <a:pt x="535563" y="0"/>
                      <a:pt x="0" y="614523"/>
                      <a:pt x="0" y="1489390"/>
                    </a:cubicBezTo>
                    <a:cubicBezTo>
                      <a:pt x="0" y="1789213"/>
                      <a:pt x="135607" y="2131378"/>
                      <a:pt x="135607" y="2131378"/>
                    </a:cubicBezTo>
                    <a:cubicBezTo>
                      <a:pt x="155634" y="2181730"/>
                      <a:pt x="215140" y="2212056"/>
                      <a:pt x="268354" y="2199468"/>
                    </a:cubicBezTo>
                    <a:cubicBezTo>
                      <a:pt x="268926" y="2198896"/>
                      <a:pt x="813071" y="2070155"/>
                      <a:pt x="1181556" y="2070155"/>
                    </a:cubicBezTo>
                    <a:close/>
                  </a:path>
                </a:pathLst>
              </a:custGeom>
              <a:solidFill>
                <a:srgbClr val="85C8F7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56" name="Рисунок 2">
                <a:extLst>
                  <a:ext uri="{FF2B5EF4-FFF2-40B4-BE49-F238E27FC236}">
                    <a16:creationId xmlns:a16="http://schemas.microsoft.com/office/drawing/2014/main" id="{CF4A7A86-1FB5-48B7-3BF8-EEC738BBD944}"/>
                  </a:ext>
                </a:extLst>
              </p:cNvPr>
              <p:cNvGrpSpPr/>
              <p:nvPr/>
            </p:nvGrpSpPr>
            <p:grpSpPr>
              <a:xfrm>
                <a:off x="11320269" y="5593889"/>
                <a:ext cx="2392864" cy="2209922"/>
                <a:chOff x="11320269" y="5593889"/>
                <a:chExt cx="2392864" cy="2209922"/>
              </a:xfrm>
            </p:grpSpPr>
            <p:sp>
              <p:nvSpPr>
                <p:cNvPr id="57" name="Полилиния: фигура 56">
                  <a:extLst>
                    <a:ext uri="{FF2B5EF4-FFF2-40B4-BE49-F238E27FC236}">
                      <a16:creationId xmlns:a16="http://schemas.microsoft.com/office/drawing/2014/main" id="{57A033E8-A1BC-A9BB-ECDB-1FBB7FAE751B}"/>
                    </a:ext>
                  </a:extLst>
                </p:cNvPr>
                <p:cNvSpPr/>
                <p:nvPr/>
              </p:nvSpPr>
              <p:spPr>
                <a:xfrm>
                  <a:off x="12502969" y="7664616"/>
                  <a:ext cx="76100" cy="1716"/>
                </a:xfrm>
                <a:custGeom>
                  <a:avLst/>
                  <a:gdLst>
                    <a:gd name="connsiteX0" fmla="*/ 1717 w 76100"/>
                    <a:gd name="connsiteY0" fmla="*/ 0 h 1716"/>
                    <a:gd name="connsiteX1" fmla="*/ 0 w 76100"/>
                    <a:gd name="connsiteY1" fmla="*/ 0 h 1716"/>
                    <a:gd name="connsiteX2" fmla="*/ 76100 w 76100"/>
                    <a:gd name="connsiteY2" fmla="*/ 1716 h 1716"/>
                    <a:gd name="connsiteX3" fmla="*/ 1717 w 76100"/>
                    <a:gd name="connsiteY3" fmla="*/ 0 h 1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100" h="1716">
                      <a:moveTo>
                        <a:pt x="1717" y="0"/>
                      </a:moveTo>
                      <a:cubicBezTo>
                        <a:pt x="1144" y="0"/>
                        <a:pt x="572" y="0"/>
                        <a:pt x="0" y="0"/>
                      </a:cubicBezTo>
                      <a:cubicBezTo>
                        <a:pt x="24604" y="0"/>
                        <a:pt x="49780" y="572"/>
                        <a:pt x="76100" y="1716"/>
                      </a:cubicBezTo>
                      <a:cubicBezTo>
                        <a:pt x="50352" y="572"/>
                        <a:pt x="25748" y="0"/>
                        <a:pt x="1717" y="0"/>
                      </a:cubicBezTo>
                      <a:close/>
                    </a:path>
                  </a:pathLst>
                </a:custGeom>
                <a:solidFill>
                  <a:srgbClr val="43BFF9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8" name="Полилиния: фигура 57">
                  <a:extLst>
                    <a:ext uri="{FF2B5EF4-FFF2-40B4-BE49-F238E27FC236}">
                      <a16:creationId xmlns:a16="http://schemas.microsoft.com/office/drawing/2014/main" id="{48F8007C-DAFC-53FF-36E8-000949E72C50}"/>
                    </a:ext>
                  </a:extLst>
                </p:cNvPr>
                <p:cNvSpPr/>
                <p:nvPr/>
              </p:nvSpPr>
              <p:spPr>
                <a:xfrm>
                  <a:off x="11320269" y="5593889"/>
                  <a:ext cx="1197576" cy="2202424"/>
                </a:xfrm>
                <a:custGeom>
                  <a:avLst/>
                  <a:gdLst>
                    <a:gd name="connsiteX0" fmla="*/ 177949 w 1197576"/>
                    <a:gd name="connsiteY0" fmla="*/ 2131378 h 2202424"/>
                    <a:gd name="connsiteX1" fmla="*/ 47491 w 1197576"/>
                    <a:gd name="connsiteY1" fmla="*/ 1489390 h 2202424"/>
                    <a:gd name="connsiteX2" fmla="*/ 1197577 w 1197576"/>
                    <a:gd name="connsiteY2" fmla="*/ 0 h 2202424"/>
                    <a:gd name="connsiteX3" fmla="*/ 1196433 w 1197576"/>
                    <a:gd name="connsiteY3" fmla="*/ 0 h 2202424"/>
                    <a:gd name="connsiteX4" fmla="*/ 0 w 1197576"/>
                    <a:gd name="connsiteY4" fmla="*/ 1489390 h 2202424"/>
                    <a:gd name="connsiteX5" fmla="*/ 135607 w 1197576"/>
                    <a:gd name="connsiteY5" fmla="*/ 2131378 h 2202424"/>
                    <a:gd name="connsiteX6" fmla="*/ 263204 w 1197576"/>
                    <a:gd name="connsiteY6" fmla="*/ 2200612 h 2202424"/>
                    <a:gd name="connsiteX7" fmla="*/ 177949 w 1197576"/>
                    <a:gd name="connsiteY7" fmla="*/ 2131378 h 2202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97576" h="2202424">
                      <a:moveTo>
                        <a:pt x="177949" y="2131378"/>
                      </a:moveTo>
                      <a:cubicBezTo>
                        <a:pt x="177949" y="2131378"/>
                        <a:pt x="47491" y="1789213"/>
                        <a:pt x="47491" y="1489390"/>
                      </a:cubicBezTo>
                      <a:cubicBezTo>
                        <a:pt x="47491" y="615096"/>
                        <a:pt x="562455" y="572"/>
                        <a:pt x="1197577" y="0"/>
                      </a:cubicBezTo>
                      <a:cubicBezTo>
                        <a:pt x="1197005" y="0"/>
                        <a:pt x="1197005" y="0"/>
                        <a:pt x="1196433" y="0"/>
                      </a:cubicBezTo>
                      <a:cubicBezTo>
                        <a:pt x="535562" y="0"/>
                        <a:pt x="0" y="614524"/>
                        <a:pt x="0" y="1489390"/>
                      </a:cubicBezTo>
                      <a:cubicBezTo>
                        <a:pt x="0" y="1789213"/>
                        <a:pt x="135607" y="2131378"/>
                        <a:pt x="135607" y="2131378"/>
                      </a:cubicBezTo>
                      <a:cubicBezTo>
                        <a:pt x="155061" y="2180014"/>
                        <a:pt x="211135" y="2210339"/>
                        <a:pt x="263204" y="2200612"/>
                      </a:cubicBezTo>
                      <a:cubicBezTo>
                        <a:pt x="226012" y="2193746"/>
                        <a:pt x="191681" y="2167998"/>
                        <a:pt x="177949" y="2131378"/>
                      </a:cubicBezTo>
                      <a:close/>
                    </a:path>
                  </a:pathLst>
                </a:custGeom>
                <a:solidFill>
                  <a:srgbClr val="4D8BB8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9" name="Полилиния: фигура 58">
                  <a:extLst>
                    <a:ext uri="{FF2B5EF4-FFF2-40B4-BE49-F238E27FC236}">
                      <a16:creationId xmlns:a16="http://schemas.microsoft.com/office/drawing/2014/main" id="{54F0F145-AD85-8285-0F28-BB98C26C6E25}"/>
                    </a:ext>
                  </a:extLst>
                </p:cNvPr>
                <p:cNvSpPr/>
                <p:nvPr/>
              </p:nvSpPr>
              <p:spPr>
                <a:xfrm>
                  <a:off x="12579069" y="5595605"/>
                  <a:ext cx="1134064" cy="2208205"/>
                </a:xfrm>
                <a:custGeom>
                  <a:avLst/>
                  <a:gdLst>
                    <a:gd name="connsiteX0" fmla="*/ 0 w 1134064"/>
                    <a:gd name="connsiteY0" fmla="*/ 0 h 2208205"/>
                    <a:gd name="connsiteX1" fmla="*/ 1091151 w 1134064"/>
                    <a:gd name="connsiteY1" fmla="*/ 1487673 h 2208205"/>
                    <a:gd name="connsiteX2" fmla="*/ 956688 w 1134064"/>
                    <a:gd name="connsiteY2" fmla="*/ 2137672 h 2208205"/>
                    <a:gd name="connsiteX3" fmla="*/ 869144 w 1134064"/>
                    <a:gd name="connsiteY3" fmla="*/ 2206906 h 2208205"/>
                    <a:gd name="connsiteX4" fmla="*/ 993880 w 1134064"/>
                    <a:gd name="connsiteY4" fmla="*/ 2137672 h 2208205"/>
                    <a:gd name="connsiteX5" fmla="*/ 1134064 w 1134064"/>
                    <a:gd name="connsiteY5" fmla="*/ 1487673 h 2208205"/>
                    <a:gd name="connsiteX6" fmla="*/ 0 w 1134064"/>
                    <a:gd name="connsiteY6" fmla="*/ 0 h 2208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34064" h="2208205">
                      <a:moveTo>
                        <a:pt x="0" y="0"/>
                      </a:moveTo>
                      <a:cubicBezTo>
                        <a:pt x="607657" y="37192"/>
                        <a:pt x="1091151" y="640272"/>
                        <a:pt x="1091151" y="1487673"/>
                      </a:cubicBezTo>
                      <a:cubicBezTo>
                        <a:pt x="1091151" y="1791502"/>
                        <a:pt x="956688" y="2137672"/>
                        <a:pt x="956688" y="2137672"/>
                      </a:cubicBezTo>
                      <a:cubicBezTo>
                        <a:pt x="942383" y="2174292"/>
                        <a:pt x="906908" y="2200612"/>
                        <a:pt x="869144" y="2206906"/>
                      </a:cubicBezTo>
                      <a:cubicBezTo>
                        <a:pt x="920069" y="2214917"/>
                        <a:pt x="974998" y="2185163"/>
                        <a:pt x="993880" y="2137672"/>
                      </a:cubicBezTo>
                      <a:cubicBezTo>
                        <a:pt x="993880" y="2137672"/>
                        <a:pt x="1134064" y="1791502"/>
                        <a:pt x="1134064" y="1487673"/>
                      </a:cubicBezTo>
                      <a:cubicBezTo>
                        <a:pt x="1134064" y="640844"/>
                        <a:pt x="631689" y="37764"/>
                        <a:pt x="0" y="0"/>
                      </a:cubicBezTo>
                      <a:close/>
                    </a:path>
                  </a:pathLst>
                </a:custGeom>
                <a:solidFill>
                  <a:srgbClr val="4D8BB8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60" name="Полилиния: фигура 59">
                <a:extLst>
                  <a:ext uri="{FF2B5EF4-FFF2-40B4-BE49-F238E27FC236}">
                    <a16:creationId xmlns:a16="http://schemas.microsoft.com/office/drawing/2014/main" id="{DC5592EB-A1B1-E18E-5EC6-B49E3EADE0F7}"/>
                  </a:ext>
                </a:extLst>
              </p:cNvPr>
              <p:cNvSpPr/>
              <p:nvPr/>
            </p:nvSpPr>
            <p:spPr>
              <a:xfrm>
                <a:off x="11489063" y="5594461"/>
                <a:ext cx="2055849" cy="2141507"/>
              </a:xfrm>
              <a:custGeom>
                <a:avLst/>
                <a:gdLst>
                  <a:gd name="connsiteX0" fmla="*/ 1015051 w 2055849"/>
                  <a:gd name="connsiteY0" fmla="*/ 2008931 h 2141507"/>
                  <a:gd name="connsiteX1" fmla="*/ 1806951 w 2055849"/>
                  <a:gd name="connsiteY1" fmla="*/ 2137672 h 2141507"/>
                  <a:gd name="connsiteX2" fmla="*/ 1937408 w 2055849"/>
                  <a:gd name="connsiteY2" fmla="*/ 2071871 h 2141507"/>
                  <a:gd name="connsiteX3" fmla="*/ 2055850 w 2055849"/>
                  <a:gd name="connsiteY3" fmla="*/ 1445332 h 2141507"/>
                  <a:gd name="connsiteX4" fmla="*/ 1028211 w 2055849"/>
                  <a:gd name="connsiteY4" fmla="*/ 0 h 2141507"/>
                  <a:gd name="connsiteX5" fmla="*/ 0 w 2055849"/>
                  <a:gd name="connsiteY5" fmla="*/ 1445332 h 2141507"/>
                  <a:gd name="connsiteX6" fmla="*/ 115009 w 2055849"/>
                  <a:gd name="connsiteY6" fmla="*/ 2063860 h 2141507"/>
                  <a:gd name="connsiteX7" fmla="*/ 244894 w 2055849"/>
                  <a:gd name="connsiteY7" fmla="*/ 2130234 h 2141507"/>
                  <a:gd name="connsiteX8" fmla="*/ 1015051 w 2055849"/>
                  <a:gd name="connsiteY8" fmla="*/ 2008931 h 214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55849" h="2141507">
                    <a:moveTo>
                      <a:pt x="1015051" y="2008931"/>
                    </a:moveTo>
                    <a:cubicBezTo>
                      <a:pt x="1340623" y="2008931"/>
                      <a:pt x="1806951" y="2137672"/>
                      <a:pt x="1806951" y="2137672"/>
                    </a:cubicBezTo>
                    <a:cubicBezTo>
                      <a:pt x="1860164" y="2152549"/>
                      <a:pt x="1919098" y="2122795"/>
                      <a:pt x="1937408" y="2071871"/>
                    </a:cubicBezTo>
                    <a:cubicBezTo>
                      <a:pt x="1937408" y="2071871"/>
                      <a:pt x="2055850" y="1740005"/>
                      <a:pt x="2055850" y="1445332"/>
                    </a:cubicBezTo>
                    <a:cubicBezTo>
                      <a:pt x="2055850" y="596213"/>
                      <a:pt x="1595816" y="0"/>
                      <a:pt x="1028211" y="0"/>
                    </a:cubicBezTo>
                    <a:cubicBezTo>
                      <a:pt x="460607" y="0"/>
                      <a:pt x="0" y="595641"/>
                      <a:pt x="0" y="1445332"/>
                    </a:cubicBezTo>
                    <a:cubicBezTo>
                      <a:pt x="0" y="1736000"/>
                      <a:pt x="115009" y="2063860"/>
                      <a:pt x="115009" y="2063860"/>
                    </a:cubicBezTo>
                    <a:cubicBezTo>
                      <a:pt x="132746" y="2114785"/>
                      <a:pt x="191109" y="2145110"/>
                      <a:pt x="244894" y="2130234"/>
                    </a:cubicBezTo>
                    <a:cubicBezTo>
                      <a:pt x="245466" y="2130234"/>
                      <a:pt x="698634" y="2008931"/>
                      <a:pt x="1015051" y="2008931"/>
                    </a:cubicBezTo>
                    <a:close/>
                  </a:path>
                </a:pathLst>
              </a:custGeom>
              <a:solidFill>
                <a:srgbClr val="4D8BB8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1" name="Полилиния: фигура 60">
                <a:extLst>
                  <a:ext uri="{FF2B5EF4-FFF2-40B4-BE49-F238E27FC236}">
                    <a16:creationId xmlns:a16="http://schemas.microsoft.com/office/drawing/2014/main" id="{7D993BBC-5358-52FF-3883-51BF96B63F7D}"/>
                  </a:ext>
                </a:extLst>
              </p:cNvPr>
              <p:cNvSpPr/>
              <p:nvPr/>
            </p:nvSpPr>
            <p:spPr>
              <a:xfrm>
                <a:off x="11362038" y="7727556"/>
                <a:ext cx="2309326" cy="1193571"/>
              </a:xfrm>
              <a:custGeom>
                <a:avLst/>
                <a:gdLst>
                  <a:gd name="connsiteX0" fmla="*/ 2309327 w 2309326"/>
                  <a:gd name="connsiteY0" fmla="*/ 596786 h 1193571"/>
                  <a:gd name="connsiteX1" fmla="*/ 1154663 w 2309326"/>
                  <a:gd name="connsiteY1" fmla="*/ 1193572 h 1193571"/>
                  <a:gd name="connsiteX2" fmla="*/ 0 w 2309326"/>
                  <a:gd name="connsiteY2" fmla="*/ 596786 h 1193571"/>
                  <a:gd name="connsiteX3" fmla="*/ 1154663 w 2309326"/>
                  <a:gd name="connsiteY3" fmla="*/ 0 h 1193571"/>
                  <a:gd name="connsiteX4" fmla="*/ 2309327 w 2309326"/>
                  <a:gd name="connsiteY4" fmla="*/ 596786 h 119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9326" h="1193571">
                    <a:moveTo>
                      <a:pt x="2309327" y="596786"/>
                    </a:moveTo>
                    <a:cubicBezTo>
                      <a:pt x="2309327" y="926381"/>
                      <a:pt x="1792366" y="1193572"/>
                      <a:pt x="1154663" y="1193572"/>
                    </a:cubicBezTo>
                    <a:cubicBezTo>
                      <a:pt x="516960" y="1193572"/>
                      <a:pt x="0" y="926382"/>
                      <a:pt x="0" y="596786"/>
                    </a:cubicBezTo>
                    <a:cubicBezTo>
                      <a:pt x="0" y="267191"/>
                      <a:pt x="516960" y="0"/>
                      <a:pt x="1154663" y="0"/>
                    </a:cubicBezTo>
                    <a:cubicBezTo>
                      <a:pt x="1792366" y="0"/>
                      <a:pt x="2309327" y="267191"/>
                      <a:pt x="2309327" y="596786"/>
                    </a:cubicBezTo>
                    <a:close/>
                  </a:path>
                </a:pathLst>
              </a:custGeom>
              <a:solidFill>
                <a:srgbClr val="E6E8EC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2" name="Полилиния: фигура 61">
                <a:extLst>
                  <a:ext uri="{FF2B5EF4-FFF2-40B4-BE49-F238E27FC236}">
                    <a16:creationId xmlns:a16="http://schemas.microsoft.com/office/drawing/2014/main" id="{4DA767C4-137D-BFC3-4710-701D5E7EACA9}"/>
                  </a:ext>
                </a:extLst>
              </p:cNvPr>
              <p:cNvSpPr/>
              <p:nvPr/>
            </p:nvSpPr>
            <p:spPr>
              <a:xfrm>
                <a:off x="11466748" y="7781913"/>
                <a:ext cx="2099907" cy="1084857"/>
              </a:xfrm>
              <a:custGeom>
                <a:avLst/>
                <a:gdLst>
                  <a:gd name="connsiteX0" fmla="*/ 2099908 w 2099907"/>
                  <a:gd name="connsiteY0" fmla="*/ 542429 h 1084857"/>
                  <a:gd name="connsiteX1" fmla="*/ 1049954 w 2099907"/>
                  <a:gd name="connsiteY1" fmla="*/ 1084857 h 1084857"/>
                  <a:gd name="connsiteX2" fmla="*/ 0 w 2099907"/>
                  <a:gd name="connsiteY2" fmla="*/ 542429 h 1084857"/>
                  <a:gd name="connsiteX3" fmla="*/ 1049954 w 2099907"/>
                  <a:gd name="connsiteY3" fmla="*/ 0 h 1084857"/>
                  <a:gd name="connsiteX4" fmla="*/ 2099908 w 2099907"/>
                  <a:gd name="connsiteY4" fmla="*/ 542429 h 108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9907" h="1084857">
                    <a:moveTo>
                      <a:pt x="2099908" y="542429"/>
                    </a:moveTo>
                    <a:cubicBezTo>
                      <a:pt x="2099908" y="842003"/>
                      <a:pt x="1629827" y="1084857"/>
                      <a:pt x="1049954" y="1084857"/>
                    </a:cubicBezTo>
                    <a:cubicBezTo>
                      <a:pt x="470080" y="1084857"/>
                      <a:pt x="0" y="842004"/>
                      <a:pt x="0" y="542429"/>
                    </a:cubicBezTo>
                    <a:cubicBezTo>
                      <a:pt x="0" y="242854"/>
                      <a:pt x="470080" y="0"/>
                      <a:pt x="1049954" y="0"/>
                    </a:cubicBezTo>
                    <a:cubicBezTo>
                      <a:pt x="1629827" y="0"/>
                      <a:pt x="2099908" y="242854"/>
                      <a:pt x="2099908" y="542429"/>
                    </a:cubicBezTo>
                    <a:close/>
                  </a:path>
                </a:pathLst>
              </a:custGeom>
              <a:solidFill>
                <a:srgbClr val="787D87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3" name="Полилиния: фигура 62">
                <a:extLst>
                  <a:ext uri="{FF2B5EF4-FFF2-40B4-BE49-F238E27FC236}">
                    <a16:creationId xmlns:a16="http://schemas.microsoft.com/office/drawing/2014/main" id="{CFE4C6E7-4695-B00B-2B36-55384B51A4D5}"/>
                  </a:ext>
                </a:extLst>
              </p:cNvPr>
              <p:cNvSpPr/>
              <p:nvPr/>
            </p:nvSpPr>
            <p:spPr>
              <a:xfrm>
                <a:off x="12501825" y="7781913"/>
                <a:ext cx="1064830" cy="1084857"/>
              </a:xfrm>
              <a:custGeom>
                <a:avLst/>
                <a:gdLst>
                  <a:gd name="connsiteX0" fmla="*/ 14877 w 1064830"/>
                  <a:gd name="connsiteY0" fmla="*/ 0 h 1084857"/>
                  <a:gd name="connsiteX1" fmla="*/ 0 w 1064830"/>
                  <a:gd name="connsiteY1" fmla="*/ 0 h 1084857"/>
                  <a:gd name="connsiteX2" fmla="*/ 1035077 w 1064830"/>
                  <a:gd name="connsiteY2" fmla="*/ 542429 h 1084857"/>
                  <a:gd name="connsiteX3" fmla="*/ 0 w 1064830"/>
                  <a:gd name="connsiteY3" fmla="*/ 1084857 h 1084857"/>
                  <a:gd name="connsiteX4" fmla="*/ 14877 w 1064830"/>
                  <a:gd name="connsiteY4" fmla="*/ 1084857 h 1084857"/>
                  <a:gd name="connsiteX5" fmla="*/ 1064831 w 1064830"/>
                  <a:gd name="connsiteY5" fmla="*/ 542429 h 1084857"/>
                  <a:gd name="connsiteX6" fmla="*/ 14877 w 1064830"/>
                  <a:gd name="connsiteY6" fmla="*/ 0 h 108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64830" h="1084857">
                    <a:moveTo>
                      <a:pt x="14877" y="0"/>
                    </a:moveTo>
                    <a:cubicBezTo>
                      <a:pt x="9727" y="0"/>
                      <a:pt x="5149" y="0"/>
                      <a:pt x="0" y="0"/>
                    </a:cubicBezTo>
                    <a:cubicBezTo>
                      <a:pt x="572754" y="4005"/>
                      <a:pt x="1035077" y="245466"/>
                      <a:pt x="1035077" y="542429"/>
                    </a:cubicBezTo>
                    <a:cubicBezTo>
                      <a:pt x="1035077" y="839391"/>
                      <a:pt x="573326" y="1080852"/>
                      <a:pt x="0" y="1084857"/>
                    </a:cubicBezTo>
                    <a:cubicBezTo>
                      <a:pt x="5149" y="1084857"/>
                      <a:pt x="9727" y="1084857"/>
                      <a:pt x="14877" y="1084857"/>
                    </a:cubicBezTo>
                    <a:cubicBezTo>
                      <a:pt x="594497" y="1084857"/>
                      <a:pt x="1064831" y="841680"/>
                      <a:pt x="1064831" y="542429"/>
                    </a:cubicBezTo>
                    <a:cubicBezTo>
                      <a:pt x="1064259" y="243177"/>
                      <a:pt x="594497" y="0"/>
                      <a:pt x="14877" y="0"/>
                    </a:cubicBezTo>
                    <a:close/>
                  </a:path>
                </a:pathLst>
              </a:custGeom>
              <a:solidFill>
                <a:srgbClr val="5A6064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4" name="Полилиния: фигура 63">
                <a:extLst>
                  <a:ext uri="{FF2B5EF4-FFF2-40B4-BE49-F238E27FC236}">
                    <a16:creationId xmlns:a16="http://schemas.microsoft.com/office/drawing/2014/main" id="{23D6740E-9535-89D6-F9BF-4F8CD25A1725}"/>
                  </a:ext>
                </a:extLst>
              </p:cNvPr>
              <p:cNvSpPr/>
              <p:nvPr/>
            </p:nvSpPr>
            <p:spPr>
              <a:xfrm>
                <a:off x="11706492" y="8105768"/>
                <a:ext cx="417692" cy="437147"/>
              </a:xfrm>
              <a:custGeom>
                <a:avLst/>
                <a:gdLst>
                  <a:gd name="connsiteX0" fmla="*/ 417693 w 417692"/>
                  <a:gd name="connsiteY0" fmla="*/ 218574 h 437147"/>
                  <a:gd name="connsiteX1" fmla="*/ 208847 w 417692"/>
                  <a:gd name="connsiteY1" fmla="*/ 437147 h 437147"/>
                  <a:gd name="connsiteX2" fmla="*/ 0 w 417692"/>
                  <a:gd name="connsiteY2" fmla="*/ 218573 h 437147"/>
                  <a:gd name="connsiteX3" fmla="*/ 208847 w 417692"/>
                  <a:gd name="connsiteY3" fmla="*/ 0 h 437147"/>
                  <a:gd name="connsiteX4" fmla="*/ 417693 w 417692"/>
                  <a:gd name="connsiteY4" fmla="*/ 218574 h 437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7692" h="437147">
                    <a:moveTo>
                      <a:pt x="417693" y="218574"/>
                    </a:moveTo>
                    <a:cubicBezTo>
                      <a:pt x="417693" y="339288"/>
                      <a:pt x="324189" y="437147"/>
                      <a:pt x="208847" y="437147"/>
                    </a:cubicBezTo>
                    <a:cubicBezTo>
                      <a:pt x="93504" y="437147"/>
                      <a:pt x="0" y="339288"/>
                      <a:pt x="0" y="218573"/>
                    </a:cubicBezTo>
                    <a:cubicBezTo>
                      <a:pt x="0" y="97858"/>
                      <a:pt x="93504" y="0"/>
                      <a:pt x="208847" y="0"/>
                    </a:cubicBezTo>
                    <a:cubicBezTo>
                      <a:pt x="324189" y="0"/>
                      <a:pt x="417693" y="97858"/>
                      <a:pt x="417693" y="218574"/>
                    </a:cubicBezTo>
                    <a:close/>
                  </a:path>
                </a:pathLst>
              </a:custGeom>
              <a:solidFill>
                <a:srgbClr val="4D8BB8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5" name="Полилиния: фигура 64">
                <a:extLst>
                  <a:ext uri="{FF2B5EF4-FFF2-40B4-BE49-F238E27FC236}">
                    <a16:creationId xmlns:a16="http://schemas.microsoft.com/office/drawing/2014/main" id="{4E363B92-7328-8A75-412B-0CF28ACFA1D0}"/>
                  </a:ext>
                </a:extLst>
              </p:cNvPr>
              <p:cNvSpPr/>
              <p:nvPr/>
            </p:nvSpPr>
            <p:spPr>
              <a:xfrm>
                <a:off x="11811201" y="8215055"/>
                <a:ext cx="208274" cy="218573"/>
              </a:xfrm>
              <a:custGeom>
                <a:avLst/>
                <a:gdLst>
                  <a:gd name="connsiteX0" fmla="*/ 208274 w 208274"/>
                  <a:gd name="connsiteY0" fmla="*/ 109287 h 218573"/>
                  <a:gd name="connsiteX1" fmla="*/ 104137 w 208274"/>
                  <a:gd name="connsiteY1" fmla="*/ 218573 h 218573"/>
                  <a:gd name="connsiteX2" fmla="*/ 0 w 208274"/>
                  <a:gd name="connsiteY2" fmla="*/ 109287 h 218573"/>
                  <a:gd name="connsiteX3" fmla="*/ 104137 w 208274"/>
                  <a:gd name="connsiteY3" fmla="*/ 0 h 218573"/>
                  <a:gd name="connsiteX4" fmla="*/ 208274 w 208274"/>
                  <a:gd name="connsiteY4" fmla="*/ 109287 h 218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274" h="218573">
                    <a:moveTo>
                      <a:pt x="208274" y="109287"/>
                    </a:moveTo>
                    <a:cubicBezTo>
                      <a:pt x="208274" y="169644"/>
                      <a:pt x="161650" y="218573"/>
                      <a:pt x="104137" y="218573"/>
                    </a:cubicBezTo>
                    <a:cubicBezTo>
                      <a:pt x="46624" y="218573"/>
                      <a:pt x="0" y="169644"/>
                      <a:pt x="0" y="109287"/>
                    </a:cubicBezTo>
                    <a:cubicBezTo>
                      <a:pt x="0" y="48929"/>
                      <a:pt x="46624" y="0"/>
                      <a:pt x="104137" y="0"/>
                    </a:cubicBezTo>
                    <a:cubicBezTo>
                      <a:pt x="161650" y="0"/>
                      <a:pt x="208274" y="48930"/>
                      <a:pt x="208274" y="109287"/>
                    </a:cubicBezTo>
                    <a:close/>
                  </a:path>
                </a:pathLst>
              </a:custGeom>
              <a:noFill/>
              <a:ln w="1144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6" name="Полилиния: фигура 65">
                <a:extLst>
                  <a:ext uri="{FF2B5EF4-FFF2-40B4-BE49-F238E27FC236}">
                    <a16:creationId xmlns:a16="http://schemas.microsoft.com/office/drawing/2014/main" id="{6B387800-DC9E-0B1A-2DB4-93893F4A1639}"/>
                  </a:ext>
                </a:extLst>
              </p:cNvPr>
              <p:cNvSpPr/>
              <p:nvPr/>
            </p:nvSpPr>
            <p:spPr>
              <a:xfrm>
                <a:off x="11895312" y="8106340"/>
                <a:ext cx="228872" cy="437147"/>
              </a:xfrm>
              <a:custGeom>
                <a:avLst/>
                <a:gdLst>
                  <a:gd name="connsiteX0" fmla="*/ 20026 w 228872"/>
                  <a:gd name="connsiteY0" fmla="*/ 0 h 437147"/>
                  <a:gd name="connsiteX1" fmla="*/ 0 w 228872"/>
                  <a:gd name="connsiteY1" fmla="*/ 1144 h 437147"/>
                  <a:gd name="connsiteX2" fmla="*/ 188820 w 228872"/>
                  <a:gd name="connsiteY2" fmla="*/ 218573 h 437147"/>
                  <a:gd name="connsiteX3" fmla="*/ 0 w 228872"/>
                  <a:gd name="connsiteY3" fmla="*/ 436002 h 437147"/>
                  <a:gd name="connsiteX4" fmla="*/ 20026 w 228872"/>
                  <a:gd name="connsiteY4" fmla="*/ 437147 h 437147"/>
                  <a:gd name="connsiteX5" fmla="*/ 228873 w 228872"/>
                  <a:gd name="connsiteY5" fmla="*/ 218573 h 437147"/>
                  <a:gd name="connsiteX6" fmla="*/ 20026 w 228872"/>
                  <a:gd name="connsiteY6" fmla="*/ 0 h 437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872" h="437147">
                    <a:moveTo>
                      <a:pt x="20026" y="0"/>
                    </a:moveTo>
                    <a:cubicBezTo>
                      <a:pt x="13160" y="0"/>
                      <a:pt x="6866" y="572"/>
                      <a:pt x="0" y="1144"/>
                    </a:cubicBezTo>
                    <a:cubicBezTo>
                      <a:pt x="105854" y="11444"/>
                      <a:pt x="188820" y="104709"/>
                      <a:pt x="188820" y="218573"/>
                    </a:cubicBezTo>
                    <a:cubicBezTo>
                      <a:pt x="188820" y="332438"/>
                      <a:pt x="105854" y="425704"/>
                      <a:pt x="0" y="436002"/>
                    </a:cubicBezTo>
                    <a:cubicBezTo>
                      <a:pt x="6294" y="436574"/>
                      <a:pt x="13160" y="437147"/>
                      <a:pt x="20026" y="437147"/>
                    </a:cubicBezTo>
                    <a:cubicBezTo>
                      <a:pt x="135035" y="437147"/>
                      <a:pt x="228873" y="339304"/>
                      <a:pt x="228873" y="218573"/>
                    </a:cubicBezTo>
                    <a:cubicBezTo>
                      <a:pt x="228873" y="97843"/>
                      <a:pt x="135035" y="0"/>
                      <a:pt x="20026" y="0"/>
                    </a:cubicBezTo>
                    <a:close/>
                  </a:path>
                </a:pathLst>
              </a:custGeom>
              <a:solidFill>
                <a:srgbClr val="5CB7D8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67" name="Рисунок 2">
                <a:extLst>
                  <a:ext uri="{FF2B5EF4-FFF2-40B4-BE49-F238E27FC236}">
                    <a16:creationId xmlns:a16="http://schemas.microsoft.com/office/drawing/2014/main" id="{7D6CB5D7-6887-92F4-68D6-EF154AFAD24B}"/>
                  </a:ext>
                </a:extLst>
              </p:cNvPr>
              <p:cNvGrpSpPr/>
              <p:nvPr/>
            </p:nvGrpSpPr>
            <p:grpSpPr>
              <a:xfrm>
                <a:off x="12484087" y="8042256"/>
                <a:ext cx="756424" cy="565315"/>
                <a:chOff x="12484087" y="8042256"/>
                <a:chExt cx="756424" cy="565315"/>
              </a:xfrm>
            </p:grpSpPr>
            <p:sp>
              <p:nvSpPr>
                <p:cNvPr id="68" name="Полилиния: фигура 67">
                  <a:extLst>
                    <a:ext uri="{FF2B5EF4-FFF2-40B4-BE49-F238E27FC236}">
                      <a16:creationId xmlns:a16="http://schemas.microsoft.com/office/drawing/2014/main" id="{8CF5445E-0AC4-0B1D-69ED-62C96E31E4B4}"/>
                    </a:ext>
                  </a:extLst>
                </p:cNvPr>
                <p:cNvSpPr/>
                <p:nvPr/>
              </p:nvSpPr>
              <p:spPr>
                <a:xfrm>
                  <a:off x="12484087" y="8042256"/>
                  <a:ext cx="756424" cy="564171"/>
                </a:xfrm>
                <a:custGeom>
                  <a:avLst/>
                  <a:gdLst>
                    <a:gd name="connsiteX0" fmla="*/ 756425 w 756424"/>
                    <a:gd name="connsiteY0" fmla="*/ 282086 h 564171"/>
                    <a:gd name="connsiteX1" fmla="*/ 378212 w 756424"/>
                    <a:gd name="connsiteY1" fmla="*/ 564172 h 564171"/>
                    <a:gd name="connsiteX2" fmla="*/ 0 w 756424"/>
                    <a:gd name="connsiteY2" fmla="*/ 282086 h 564171"/>
                    <a:gd name="connsiteX3" fmla="*/ 378212 w 756424"/>
                    <a:gd name="connsiteY3" fmla="*/ 0 h 564171"/>
                    <a:gd name="connsiteX4" fmla="*/ 756425 w 756424"/>
                    <a:gd name="connsiteY4" fmla="*/ 282086 h 564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6424" h="564171">
                      <a:moveTo>
                        <a:pt x="756425" y="282086"/>
                      </a:moveTo>
                      <a:cubicBezTo>
                        <a:pt x="756425" y="437878"/>
                        <a:pt x="587093" y="564172"/>
                        <a:pt x="378212" y="564172"/>
                      </a:cubicBezTo>
                      <a:cubicBezTo>
                        <a:pt x="169331" y="564172"/>
                        <a:pt x="0" y="437878"/>
                        <a:pt x="0" y="282086"/>
                      </a:cubicBezTo>
                      <a:cubicBezTo>
                        <a:pt x="0" y="126294"/>
                        <a:pt x="169332" y="0"/>
                        <a:pt x="378212" y="0"/>
                      </a:cubicBezTo>
                      <a:cubicBezTo>
                        <a:pt x="587093" y="0"/>
                        <a:pt x="756425" y="126295"/>
                        <a:pt x="756425" y="282086"/>
                      </a:cubicBezTo>
                      <a:close/>
                    </a:path>
                  </a:pathLst>
                </a:custGeom>
                <a:solidFill>
                  <a:srgbClr val="4D8BB8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9" name="Полилиния: фигура 68">
                  <a:extLst>
                    <a:ext uri="{FF2B5EF4-FFF2-40B4-BE49-F238E27FC236}">
                      <a16:creationId xmlns:a16="http://schemas.microsoft.com/office/drawing/2014/main" id="{C8D337C4-AB5B-9053-2728-8E1772E1B867}"/>
                    </a:ext>
                  </a:extLst>
                </p:cNvPr>
                <p:cNvSpPr/>
                <p:nvPr/>
              </p:nvSpPr>
              <p:spPr>
                <a:xfrm>
                  <a:off x="12844562" y="8042256"/>
                  <a:ext cx="395949" cy="565315"/>
                </a:xfrm>
                <a:custGeom>
                  <a:avLst/>
                  <a:gdLst>
                    <a:gd name="connsiteX0" fmla="*/ 17738 w 395949"/>
                    <a:gd name="connsiteY0" fmla="*/ 0 h 565315"/>
                    <a:gd name="connsiteX1" fmla="*/ 0 w 395949"/>
                    <a:gd name="connsiteY1" fmla="*/ 572 h 565315"/>
                    <a:gd name="connsiteX2" fmla="*/ 360475 w 395949"/>
                    <a:gd name="connsiteY2" fmla="*/ 282658 h 565315"/>
                    <a:gd name="connsiteX3" fmla="*/ 0 w 395949"/>
                    <a:gd name="connsiteY3" fmla="*/ 564744 h 565315"/>
                    <a:gd name="connsiteX4" fmla="*/ 17738 w 395949"/>
                    <a:gd name="connsiteY4" fmla="*/ 565316 h 565315"/>
                    <a:gd name="connsiteX5" fmla="*/ 395950 w 395949"/>
                    <a:gd name="connsiteY5" fmla="*/ 283230 h 565315"/>
                    <a:gd name="connsiteX6" fmla="*/ 17738 w 395949"/>
                    <a:gd name="connsiteY6" fmla="*/ 0 h 565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5949" h="565315">
                      <a:moveTo>
                        <a:pt x="17738" y="0"/>
                      </a:moveTo>
                      <a:cubicBezTo>
                        <a:pt x="12016" y="0"/>
                        <a:pt x="6294" y="0"/>
                        <a:pt x="0" y="572"/>
                      </a:cubicBezTo>
                      <a:cubicBezTo>
                        <a:pt x="200836" y="7438"/>
                        <a:pt x="360475" y="131029"/>
                        <a:pt x="360475" y="282658"/>
                      </a:cubicBezTo>
                      <a:cubicBezTo>
                        <a:pt x="360475" y="434286"/>
                        <a:pt x="200836" y="557877"/>
                        <a:pt x="0" y="564744"/>
                      </a:cubicBezTo>
                      <a:cubicBezTo>
                        <a:pt x="5722" y="564744"/>
                        <a:pt x="11444" y="565316"/>
                        <a:pt x="17738" y="565316"/>
                      </a:cubicBezTo>
                      <a:cubicBezTo>
                        <a:pt x="226584" y="565316"/>
                        <a:pt x="395950" y="438864"/>
                        <a:pt x="395950" y="283230"/>
                      </a:cubicBezTo>
                      <a:cubicBezTo>
                        <a:pt x="395950" y="127597"/>
                        <a:pt x="226012" y="0"/>
                        <a:pt x="17738" y="0"/>
                      </a:cubicBezTo>
                      <a:close/>
                    </a:path>
                  </a:pathLst>
                </a:custGeom>
                <a:solidFill>
                  <a:srgbClr val="5CB7D8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70" name="Полилиния: фигура 69">
                <a:extLst>
                  <a:ext uri="{FF2B5EF4-FFF2-40B4-BE49-F238E27FC236}">
                    <a16:creationId xmlns:a16="http://schemas.microsoft.com/office/drawing/2014/main" id="{CF9722CC-E778-450F-87F4-13B45C1C20B2}"/>
                  </a:ext>
                </a:extLst>
              </p:cNvPr>
              <p:cNvSpPr/>
              <p:nvPr/>
            </p:nvSpPr>
            <p:spPr>
              <a:xfrm>
                <a:off x="11694476" y="6142611"/>
                <a:ext cx="1643306" cy="1419583"/>
              </a:xfrm>
              <a:custGeom>
                <a:avLst/>
                <a:gdLst>
                  <a:gd name="connsiteX0" fmla="*/ 1643307 w 1643306"/>
                  <a:gd name="connsiteY0" fmla="*/ 1302286 h 1419583"/>
                  <a:gd name="connsiteX1" fmla="*/ 1523721 w 1643306"/>
                  <a:gd name="connsiteY1" fmla="*/ 1419584 h 1419583"/>
                  <a:gd name="connsiteX2" fmla="*/ 119586 w 1643306"/>
                  <a:gd name="connsiteY2" fmla="*/ 1419584 h 1419583"/>
                  <a:gd name="connsiteX3" fmla="*/ 0 w 1643306"/>
                  <a:gd name="connsiteY3" fmla="*/ 1302286 h 1419583"/>
                  <a:gd name="connsiteX4" fmla="*/ 0 w 1643306"/>
                  <a:gd name="connsiteY4" fmla="*/ 117297 h 1419583"/>
                  <a:gd name="connsiteX5" fmla="*/ 119586 w 1643306"/>
                  <a:gd name="connsiteY5" fmla="*/ 0 h 1419583"/>
                  <a:gd name="connsiteX6" fmla="*/ 1523721 w 1643306"/>
                  <a:gd name="connsiteY6" fmla="*/ 0 h 1419583"/>
                  <a:gd name="connsiteX7" fmla="*/ 1643307 w 1643306"/>
                  <a:gd name="connsiteY7" fmla="*/ 117297 h 1419583"/>
                  <a:gd name="connsiteX8" fmla="*/ 1643307 w 1643306"/>
                  <a:gd name="connsiteY8" fmla="*/ 1302286 h 14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43306" h="1419583">
                    <a:moveTo>
                      <a:pt x="1643307" y="1302286"/>
                    </a:moveTo>
                    <a:cubicBezTo>
                      <a:pt x="1643307" y="1366943"/>
                      <a:pt x="1589522" y="1419584"/>
                      <a:pt x="1523721" y="1419584"/>
                    </a:cubicBezTo>
                    <a:lnTo>
                      <a:pt x="119586" y="1419584"/>
                    </a:lnTo>
                    <a:cubicBezTo>
                      <a:pt x="53785" y="1419584"/>
                      <a:pt x="0" y="1366943"/>
                      <a:pt x="0" y="1302286"/>
                    </a:cubicBezTo>
                    <a:lnTo>
                      <a:pt x="0" y="117297"/>
                    </a:lnTo>
                    <a:cubicBezTo>
                      <a:pt x="0" y="52641"/>
                      <a:pt x="53785" y="0"/>
                      <a:pt x="119586" y="0"/>
                    </a:cubicBezTo>
                    <a:lnTo>
                      <a:pt x="1523721" y="0"/>
                    </a:lnTo>
                    <a:cubicBezTo>
                      <a:pt x="1589522" y="0"/>
                      <a:pt x="1643307" y="52641"/>
                      <a:pt x="1643307" y="117297"/>
                    </a:cubicBezTo>
                    <a:lnTo>
                      <a:pt x="1643307" y="1302286"/>
                    </a:lnTo>
                    <a:close/>
                  </a:path>
                </a:pathLst>
              </a:custGeom>
              <a:solidFill>
                <a:srgbClr val="818183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1" name="Полилиния: фигура 70">
                <a:extLst>
                  <a:ext uri="{FF2B5EF4-FFF2-40B4-BE49-F238E27FC236}">
                    <a16:creationId xmlns:a16="http://schemas.microsoft.com/office/drawing/2014/main" id="{90C0ED17-B4AB-AA85-B693-D0B3F379266E}"/>
                  </a:ext>
                </a:extLst>
              </p:cNvPr>
              <p:cNvSpPr/>
              <p:nvPr/>
            </p:nvSpPr>
            <p:spPr>
              <a:xfrm>
                <a:off x="11731096" y="6142611"/>
                <a:ext cx="1566062" cy="1419583"/>
              </a:xfrm>
              <a:custGeom>
                <a:avLst/>
                <a:gdLst>
                  <a:gd name="connsiteX0" fmla="*/ 1566062 w 1566062"/>
                  <a:gd name="connsiteY0" fmla="*/ 1302286 h 1419583"/>
                  <a:gd name="connsiteX1" fmla="*/ 1452198 w 1566062"/>
                  <a:gd name="connsiteY1" fmla="*/ 1419584 h 1419583"/>
                  <a:gd name="connsiteX2" fmla="*/ 113864 w 1566062"/>
                  <a:gd name="connsiteY2" fmla="*/ 1419584 h 1419583"/>
                  <a:gd name="connsiteX3" fmla="*/ 0 w 1566062"/>
                  <a:gd name="connsiteY3" fmla="*/ 1302286 h 1419583"/>
                  <a:gd name="connsiteX4" fmla="*/ 0 w 1566062"/>
                  <a:gd name="connsiteY4" fmla="*/ 117297 h 1419583"/>
                  <a:gd name="connsiteX5" fmla="*/ 113864 w 1566062"/>
                  <a:gd name="connsiteY5" fmla="*/ 0 h 1419583"/>
                  <a:gd name="connsiteX6" fmla="*/ 1452198 w 1566062"/>
                  <a:gd name="connsiteY6" fmla="*/ 0 h 1419583"/>
                  <a:gd name="connsiteX7" fmla="*/ 1566062 w 1566062"/>
                  <a:gd name="connsiteY7" fmla="*/ 117297 h 1419583"/>
                  <a:gd name="connsiteX8" fmla="*/ 1566062 w 1566062"/>
                  <a:gd name="connsiteY8" fmla="*/ 1302286 h 14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6062" h="1419583">
                    <a:moveTo>
                      <a:pt x="1566062" y="1302286"/>
                    </a:moveTo>
                    <a:cubicBezTo>
                      <a:pt x="1566062" y="1366943"/>
                      <a:pt x="1515138" y="1419584"/>
                      <a:pt x="1452198" y="1419584"/>
                    </a:cubicBezTo>
                    <a:lnTo>
                      <a:pt x="113864" y="1419584"/>
                    </a:lnTo>
                    <a:cubicBezTo>
                      <a:pt x="50924" y="1419584"/>
                      <a:pt x="0" y="1366943"/>
                      <a:pt x="0" y="1302286"/>
                    </a:cubicBezTo>
                    <a:lnTo>
                      <a:pt x="0" y="117297"/>
                    </a:lnTo>
                    <a:cubicBezTo>
                      <a:pt x="0" y="52641"/>
                      <a:pt x="50924" y="0"/>
                      <a:pt x="113864" y="0"/>
                    </a:cubicBezTo>
                    <a:lnTo>
                      <a:pt x="1452198" y="0"/>
                    </a:lnTo>
                    <a:cubicBezTo>
                      <a:pt x="1515138" y="0"/>
                      <a:pt x="1566062" y="52641"/>
                      <a:pt x="1566062" y="117297"/>
                    </a:cubicBezTo>
                    <a:lnTo>
                      <a:pt x="1566062" y="1302286"/>
                    </a:lnTo>
                    <a:close/>
                  </a:path>
                </a:pathLst>
              </a:custGeom>
              <a:solidFill>
                <a:srgbClr val="999699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" name="Полилиния: фигура 71">
                <a:extLst>
                  <a:ext uri="{FF2B5EF4-FFF2-40B4-BE49-F238E27FC236}">
                    <a16:creationId xmlns:a16="http://schemas.microsoft.com/office/drawing/2014/main" id="{C92C0F51-44C6-EB3D-222E-D760A7BE6A7B}"/>
                  </a:ext>
                </a:extLst>
              </p:cNvPr>
              <p:cNvSpPr/>
              <p:nvPr/>
            </p:nvSpPr>
            <p:spPr>
              <a:xfrm>
                <a:off x="11934220" y="5867964"/>
                <a:ext cx="1135208" cy="210562"/>
              </a:xfrm>
              <a:custGeom>
                <a:avLst/>
                <a:gdLst>
                  <a:gd name="connsiteX0" fmla="*/ 1135209 w 1135208"/>
                  <a:gd name="connsiteY0" fmla="*/ 105281 h 210562"/>
                  <a:gd name="connsiteX1" fmla="*/ 1028211 w 1135208"/>
                  <a:gd name="connsiteY1" fmla="*/ 210563 h 210562"/>
                  <a:gd name="connsiteX2" fmla="*/ 106998 w 1135208"/>
                  <a:gd name="connsiteY2" fmla="*/ 210563 h 210562"/>
                  <a:gd name="connsiteX3" fmla="*/ 0 w 1135208"/>
                  <a:gd name="connsiteY3" fmla="*/ 105281 h 210562"/>
                  <a:gd name="connsiteX4" fmla="*/ 0 w 1135208"/>
                  <a:gd name="connsiteY4" fmla="*/ 105281 h 210562"/>
                  <a:gd name="connsiteX5" fmla="*/ 106998 w 1135208"/>
                  <a:gd name="connsiteY5" fmla="*/ 0 h 210562"/>
                  <a:gd name="connsiteX6" fmla="*/ 1028211 w 1135208"/>
                  <a:gd name="connsiteY6" fmla="*/ 0 h 210562"/>
                  <a:gd name="connsiteX7" fmla="*/ 1135209 w 1135208"/>
                  <a:gd name="connsiteY7" fmla="*/ 105281 h 210562"/>
                  <a:gd name="connsiteX8" fmla="*/ 1135209 w 1135208"/>
                  <a:gd name="connsiteY8" fmla="*/ 105281 h 210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5208" h="210562">
                    <a:moveTo>
                      <a:pt x="1135209" y="105281"/>
                    </a:moveTo>
                    <a:cubicBezTo>
                      <a:pt x="1135209" y="163644"/>
                      <a:pt x="1087146" y="210563"/>
                      <a:pt x="1028211" y="210563"/>
                    </a:cubicBezTo>
                    <a:lnTo>
                      <a:pt x="106998" y="210563"/>
                    </a:lnTo>
                    <a:cubicBezTo>
                      <a:pt x="48063" y="210563"/>
                      <a:pt x="0" y="163644"/>
                      <a:pt x="0" y="105281"/>
                    </a:cubicBezTo>
                    <a:lnTo>
                      <a:pt x="0" y="105281"/>
                    </a:lnTo>
                    <a:cubicBezTo>
                      <a:pt x="0" y="46919"/>
                      <a:pt x="48063" y="0"/>
                      <a:pt x="106998" y="0"/>
                    </a:cubicBezTo>
                    <a:lnTo>
                      <a:pt x="1028211" y="0"/>
                    </a:lnTo>
                    <a:cubicBezTo>
                      <a:pt x="1087146" y="0"/>
                      <a:pt x="1135209" y="46919"/>
                      <a:pt x="1135209" y="105281"/>
                    </a:cubicBezTo>
                    <a:lnTo>
                      <a:pt x="1135209" y="105281"/>
                    </a:lnTo>
                    <a:close/>
                  </a:path>
                </a:pathLst>
              </a:custGeom>
              <a:solidFill>
                <a:srgbClr val="85C8F7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73" name="Рисунок 2">
                <a:extLst>
                  <a:ext uri="{FF2B5EF4-FFF2-40B4-BE49-F238E27FC236}">
                    <a16:creationId xmlns:a16="http://schemas.microsoft.com/office/drawing/2014/main" id="{56AD0A90-0F19-966E-024A-3B45A9167B0F}"/>
                  </a:ext>
                </a:extLst>
              </p:cNvPr>
              <p:cNvGrpSpPr/>
              <p:nvPr/>
            </p:nvGrpSpPr>
            <p:grpSpPr>
              <a:xfrm>
                <a:off x="12059528" y="6578614"/>
                <a:ext cx="900042" cy="518968"/>
                <a:chOff x="12059528" y="6578614"/>
                <a:chExt cx="900042" cy="518968"/>
              </a:xfrm>
              <a:solidFill>
                <a:srgbClr val="000000"/>
              </a:solidFill>
            </p:grpSpPr>
            <p:sp>
              <p:nvSpPr>
                <p:cNvPr id="74" name="Полилиния: фигура 73">
                  <a:extLst>
                    <a:ext uri="{FF2B5EF4-FFF2-40B4-BE49-F238E27FC236}">
                      <a16:creationId xmlns:a16="http://schemas.microsoft.com/office/drawing/2014/main" id="{5D2DF943-56CB-F4E5-D238-7E5EE0D87309}"/>
                    </a:ext>
                  </a:extLst>
                </p:cNvPr>
                <p:cNvSpPr/>
                <p:nvPr/>
              </p:nvSpPr>
              <p:spPr>
                <a:xfrm>
                  <a:off x="12059528" y="6587197"/>
                  <a:ext cx="314128" cy="510386"/>
                </a:xfrm>
                <a:custGeom>
                  <a:avLst/>
                  <a:gdLst>
                    <a:gd name="connsiteX0" fmla="*/ 138468 w 314128"/>
                    <a:gd name="connsiteY0" fmla="*/ 200836 h 510386"/>
                    <a:gd name="connsiteX1" fmla="*/ 267209 w 314128"/>
                    <a:gd name="connsiteY1" fmla="*/ 239744 h 510386"/>
                    <a:gd name="connsiteX2" fmla="*/ 314128 w 314128"/>
                    <a:gd name="connsiteY2" fmla="*/ 346742 h 510386"/>
                    <a:gd name="connsiteX3" fmla="*/ 264921 w 314128"/>
                    <a:gd name="connsiteY3" fmla="*/ 467472 h 510386"/>
                    <a:gd name="connsiteX4" fmla="*/ 129885 w 314128"/>
                    <a:gd name="connsiteY4" fmla="*/ 510386 h 510386"/>
                    <a:gd name="connsiteX5" fmla="*/ 57218 w 314128"/>
                    <a:gd name="connsiteY5" fmla="*/ 502948 h 510386"/>
                    <a:gd name="connsiteX6" fmla="*/ 0 w 314128"/>
                    <a:gd name="connsiteY6" fmla="*/ 481777 h 510386"/>
                    <a:gd name="connsiteX7" fmla="*/ 0 w 314128"/>
                    <a:gd name="connsiteY7" fmla="*/ 446302 h 510386"/>
                    <a:gd name="connsiteX8" fmla="*/ 66945 w 314128"/>
                    <a:gd name="connsiteY8" fmla="*/ 472622 h 510386"/>
                    <a:gd name="connsiteX9" fmla="*/ 129885 w 314128"/>
                    <a:gd name="connsiteY9" fmla="*/ 480061 h 510386"/>
                    <a:gd name="connsiteX10" fmla="*/ 237456 w 314128"/>
                    <a:gd name="connsiteY10" fmla="*/ 445158 h 510386"/>
                    <a:gd name="connsiteX11" fmla="*/ 278081 w 314128"/>
                    <a:gd name="connsiteY11" fmla="*/ 350748 h 510386"/>
                    <a:gd name="connsiteX12" fmla="*/ 238600 w 314128"/>
                    <a:gd name="connsiteY12" fmla="*/ 262631 h 510386"/>
                    <a:gd name="connsiteX13" fmla="*/ 131030 w 314128"/>
                    <a:gd name="connsiteY13" fmla="*/ 230589 h 510386"/>
                    <a:gd name="connsiteX14" fmla="*/ 36048 w 314128"/>
                    <a:gd name="connsiteY14" fmla="*/ 243749 h 510386"/>
                    <a:gd name="connsiteX15" fmla="*/ 14877 w 314128"/>
                    <a:gd name="connsiteY15" fmla="*/ 230589 h 510386"/>
                    <a:gd name="connsiteX16" fmla="*/ 34903 w 314128"/>
                    <a:gd name="connsiteY16" fmla="*/ 0 h 510386"/>
                    <a:gd name="connsiteX17" fmla="*/ 281514 w 314128"/>
                    <a:gd name="connsiteY17" fmla="*/ 0 h 510386"/>
                    <a:gd name="connsiteX18" fmla="*/ 281514 w 314128"/>
                    <a:gd name="connsiteY18" fmla="*/ 33186 h 510386"/>
                    <a:gd name="connsiteX19" fmla="*/ 68090 w 314128"/>
                    <a:gd name="connsiteY19" fmla="*/ 33186 h 510386"/>
                    <a:gd name="connsiteX20" fmla="*/ 52069 w 314128"/>
                    <a:gd name="connsiteY20" fmla="*/ 211135 h 510386"/>
                    <a:gd name="connsiteX21" fmla="*/ 138468 w 314128"/>
                    <a:gd name="connsiteY21" fmla="*/ 200836 h 510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14128" h="510386">
                      <a:moveTo>
                        <a:pt x="138468" y="200836"/>
                      </a:moveTo>
                      <a:cubicBezTo>
                        <a:pt x="192825" y="200836"/>
                        <a:pt x="236311" y="213996"/>
                        <a:pt x="267209" y="239744"/>
                      </a:cubicBezTo>
                      <a:cubicBezTo>
                        <a:pt x="298679" y="265492"/>
                        <a:pt x="314128" y="301540"/>
                        <a:pt x="314128" y="346742"/>
                      </a:cubicBezTo>
                      <a:cubicBezTo>
                        <a:pt x="314128" y="398239"/>
                        <a:pt x="297535" y="438291"/>
                        <a:pt x="264921" y="467472"/>
                      </a:cubicBezTo>
                      <a:cubicBezTo>
                        <a:pt x="232306" y="496082"/>
                        <a:pt x="187104" y="510386"/>
                        <a:pt x="129885" y="510386"/>
                      </a:cubicBezTo>
                      <a:cubicBezTo>
                        <a:pt x="104710" y="510386"/>
                        <a:pt x="80105" y="508098"/>
                        <a:pt x="57218" y="502948"/>
                      </a:cubicBezTo>
                      <a:cubicBezTo>
                        <a:pt x="34331" y="497798"/>
                        <a:pt x="15449" y="490932"/>
                        <a:pt x="0" y="481777"/>
                      </a:cubicBezTo>
                      <a:lnTo>
                        <a:pt x="0" y="446302"/>
                      </a:lnTo>
                      <a:cubicBezTo>
                        <a:pt x="25176" y="458890"/>
                        <a:pt x="47491" y="467472"/>
                        <a:pt x="66945" y="472622"/>
                      </a:cubicBezTo>
                      <a:cubicBezTo>
                        <a:pt x="86400" y="477772"/>
                        <a:pt x="107570" y="480061"/>
                        <a:pt x="129885" y="480061"/>
                      </a:cubicBezTo>
                      <a:cubicBezTo>
                        <a:pt x="174516" y="480061"/>
                        <a:pt x="210563" y="468617"/>
                        <a:pt x="237456" y="445158"/>
                      </a:cubicBezTo>
                      <a:cubicBezTo>
                        <a:pt x="264348" y="421698"/>
                        <a:pt x="278081" y="390228"/>
                        <a:pt x="278081" y="350748"/>
                      </a:cubicBezTo>
                      <a:cubicBezTo>
                        <a:pt x="278081" y="313556"/>
                        <a:pt x="264921" y="283802"/>
                        <a:pt x="238600" y="262631"/>
                      </a:cubicBezTo>
                      <a:cubicBezTo>
                        <a:pt x="212280" y="241461"/>
                        <a:pt x="176232" y="230589"/>
                        <a:pt x="131030" y="230589"/>
                      </a:cubicBezTo>
                      <a:cubicBezTo>
                        <a:pt x="100704" y="230589"/>
                        <a:pt x="68662" y="235167"/>
                        <a:pt x="36048" y="243749"/>
                      </a:cubicBezTo>
                      <a:lnTo>
                        <a:pt x="14877" y="230589"/>
                      </a:lnTo>
                      <a:lnTo>
                        <a:pt x="34903" y="0"/>
                      </a:lnTo>
                      <a:lnTo>
                        <a:pt x="281514" y="0"/>
                      </a:lnTo>
                      <a:lnTo>
                        <a:pt x="281514" y="33186"/>
                      </a:lnTo>
                      <a:lnTo>
                        <a:pt x="68090" y="33186"/>
                      </a:lnTo>
                      <a:lnTo>
                        <a:pt x="52069" y="211135"/>
                      </a:lnTo>
                      <a:cubicBezTo>
                        <a:pt x="89261" y="204269"/>
                        <a:pt x="117870" y="200836"/>
                        <a:pt x="138468" y="20083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5" name="Полилиния: фигура 74">
                  <a:extLst>
                    <a:ext uri="{FF2B5EF4-FFF2-40B4-BE49-F238E27FC236}">
                      <a16:creationId xmlns:a16="http://schemas.microsoft.com/office/drawing/2014/main" id="{ADC02C64-7204-A42C-8C88-59A012521D7E}"/>
                    </a:ext>
                  </a:extLst>
                </p:cNvPr>
                <p:cNvSpPr/>
                <p:nvPr/>
              </p:nvSpPr>
              <p:spPr>
                <a:xfrm>
                  <a:off x="12475504" y="7030066"/>
                  <a:ext cx="56646" cy="67517"/>
                </a:xfrm>
                <a:custGeom>
                  <a:avLst/>
                  <a:gdLst>
                    <a:gd name="connsiteX0" fmla="*/ 0 w 56646"/>
                    <a:gd name="connsiteY0" fmla="*/ 33759 h 67517"/>
                    <a:gd name="connsiteX1" fmla="*/ 28037 w 56646"/>
                    <a:gd name="connsiteY1" fmla="*/ 0 h 67517"/>
                    <a:gd name="connsiteX2" fmla="*/ 56646 w 56646"/>
                    <a:gd name="connsiteY2" fmla="*/ 33759 h 67517"/>
                    <a:gd name="connsiteX3" fmla="*/ 28037 w 56646"/>
                    <a:gd name="connsiteY3" fmla="*/ 67517 h 67517"/>
                    <a:gd name="connsiteX4" fmla="*/ 0 w 56646"/>
                    <a:gd name="connsiteY4" fmla="*/ 33759 h 67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646" h="67517">
                      <a:moveTo>
                        <a:pt x="0" y="33759"/>
                      </a:moveTo>
                      <a:cubicBezTo>
                        <a:pt x="0" y="11444"/>
                        <a:pt x="9155" y="0"/>
                        <a:pt x="28037" y="0"/>
                      </a:cubicBezTo>
                      <a:cubicBezTo>
                        <a:pt x="46919" y="0"/>
                        <a:pt x="56646" y="11444"/>
                        <a:pt x="56646" y="33759"/>
                      </a:cubicBezTo>
                      <a:cubicBezTo>
                        <a:pt x="56646" y="56074"/>
                        <a:pt x="46919" y="67517"/>
                        <a:pt x="28037" y="67517"/>
                      </a:cubicBezTo>
                      <a:cubicBezTo>
                        <a:pt x="9727" y="67517"/>
                        <a:pt x="0" y="56074"/>
                        <a:pt x="0" y="3375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6" name="Полилиния: фигура 75">
                  <a:extLst>
                    <a:ext uri="{FF2B5EF4-FFF2-40B4-BE49-F238E27FC236}">
                      <a16:creationId xmlns:a16="http://schemas.microsoft.com/office/drawing/2014/main" id="{99D01DC2-6363-A372-271B-9D286E2A0EB5}"/>
                    </a:ext>
                  </a:extLst>
                </p:cNvPr>
                <p:cNvSpPr/>
                <p:nvPr/>
              </p:nvSpPr>
              <p:spPr>
                <a:xfrm>
                  <a:off x="12635143" y="6578614"/>
                  <a:ext cx="324427" cy="518396"/>
                </a:xfrm>
                <a:custGeom>
                  <a:avLst/>
                  <a:gdLst>
                    <a:gd name="connsiteX0" fmla="*/ 0 w 324427"/>
                    <a:gd name="connsiteY0" fmla="*/ 297535 h 518396"/>
                    <a:gd name="connsiteX1" fmla="*/ 26893 w 324427"/>
                    <a:gd name="connsiteY1" fmla="*/ 132174 h 518396"/>
                    <a:gd name="connsiteX2" fmla="*/ 104137 w 324427"/>
                    <a:gd name="connsiteY2" fmla="*/ 32614 h 518396"/>
                    <a:gd name="connsiteX3" fmla="*/ 224295 w 324427"/>
                    <a:gd name="connsiteY3" fmla="*/ 0 h 518396"/>
                    <a:gd name="connsiteX4" fmla="*/ 284375 w 324427"/>
                    <a:gd name="connsiteY4" fmla="*/ 8010 h 518396"/>
                    <a:gd name="connsiteX5" fmla="*/ 284375 w 324427"/>
                    <a:gd name="connsiteY5" fmla="*/ 38336 h 518396"/>
                    <a:gd name="connsiteX6" fmla="*/ 222579 w 324427"/>
                    <a:gd name="connsiteY6" fmla="*/ 29181 h 518396"/>
                    <a:gd name="connsiteX7" fmla="*/ 88116 w 324427"/>
                    <a:gd name="connsiteY7" fmla="*/ 90405 h 518396"/>
                    <a:gd name="connsiteX8" fmla="*/ 33759 w 324427"/>
                    <a:gd name="connsiteY8" fmla="*/ 268926 h 518396"/>
                    <a:gd name="connsiteX9" fmla="*/ 38336 w 324427"/>
                    <a:gd name="connsiteY9" fmla="*/ 268926 h 518396"/>
                    <a:gd name="connsiteX10" fmla="*/ 98987 w 324427"/>
                    <a:gd name="connsiteY10" fmla="*/ 218001 h 518396"/>
                    <a:gd name="connsiteX11" fmla="*/ 171655 w 324427"/>
                    <a:gd name="connsiteY11" fmla="*/ 200836 h 518396"/>
                    <a:gd name="connsiteX12" fmla="*/ 283802 w 324427"/>
                    <a:gd name="connsiteY12" fmla="*/ 240889 h 518396"/>
                    <a:gd name="connsiteX13" fmla="*/ 324427 w 324427"/>
                    <a:gd name="connsiteY13" fmla="*/ 351892 h 518396"/>
                    <a:gd name="connsiteX14" fmla="*/ 282086 w 324427"/>
                    <a:gd name="connsiteY14" fmla="*/ 473767 h 518396"/>
                    <a:gd name="connsiteX15" fmla="*/ 167649 w 324427"/>
                    <a:gd name="connsiteY15" fmla="*/ 518397 h 518396"/>
                    <a:gd name="connsiteX16" fmla="*/ 45202 w 324427"/>
                    <a:gd name="connsiteY16" fmla="*/ 460034 h 518396"/>
                    <a:gd name="connsiteX17" fmla="*/ 0 w 324427"/>
                    <a:gd name="connsiteY17" fmla="*/ 297535 h 518396"/>
                    <a:gd name="connsiteX18" fmla="*/ 168221 w 324427"/>
                    <a:gd name="connsiteY18" fmla="*/ 488643 h 518396"/>
                    <a:gd name="connsiteX19" fmla="*/ 257482 w 324427"/>
                    <a:gd name="connsiteY19" fmla="*/ 453168 h 518396"/>
                    <a:gd name="connsiteX20" fmla="*/ 289524 w 324427"/>
                    <a:gd name="connsiteY20" fmla="*/ 351892 h 518396"/>
                    <a:gd name="connsiteX21" fmla="*/ 258054 w 324427"/>
                    <a:gd name="connsiteY21" fmla="*/ 261487 h 518396"/>
                    <a:gd name="connsiteX22" fmla="*/ 172227 w 324427"/>
                    <a:gd name="connsiteY22" fmla="*/ 228873 h 518396"/>
                    <a:gd name="connsiteX23" fmla="*/ 105854 w 324427"/>
                    <a:gd name="connsiteY23" fmla="*/ 244321 h 518396"/>
                    <a:gd name="connsiteX24" fmla="*/ 57218 w 324427"/>
                    <a:gd name="connsiteY24" fmla="*/ 285519 h 518396"/>
                    <a:gd name="connsiteX25" fmla="*/ 38908 w 324427"/>
                    <a:gd name="connsiteY25" fmla="*/ 338159 h 518396"/>
                    <a:gd name="connsiteX26" fmla="*/ 56074 w 324427"/>
                    <a:gd name="connsiteY26" fmla="*/ 411399 h 518396"/>
                    <a:gd name="connsiteX27" fmla="*/ 102993 w 324427"/>
                    <a:gd name="connsiteY27" fmla="*/ 467472 h 518396"/>
                    <a:gd name="connsiteX28" fmla="*/ 168221 w 324427"/>
                    <a:gd name="connsiteY28" fmla="*/ 488643 h 518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24427" h="518396">
                      <a:moveTo>
                        <a:pt x="0" y="297535"/>
                      </a:moveTo>
                      <a:cubicBezTo>
                        <a:pt x="0" y="232306"/>
                        <a:pt x="9155" y="176804"/>
                        <a:pt x="26893" y="132174"/>
                      </a:cubicBezTo>
                      <a:cubicBezTo>
                        <a:pt x="45202" y="87544"/>
                        <a:pt x="70378" y="54357"/>
                        <a:pt x="104137" y="32614"/>
                      </a:cubicBezTo>
                      <a:cubicBezTo>
                        <a:pt x="137324" y="10871"/>
                        <a:pt x="177376" y="0"/>
                        <a:pt x="224295" y="0"/>
                      </a:cubicBezTo>
                      <a:cubicBezTo>
                        <a:pt x="246038" y="0"/>
                        <a:pt x="266065" y="2861"/>
                        <a:pt x="284375" y="8010"/>
                      </a:cubicBezTo>
                      <a:lnTo>
                        <a:pt x="284375" y="38336"/>
                      </a:lnTo>
                      <a:cubicBezTo>
                        <a:pt x="267209" y="32042"/>
                        <a:pt x="246610" y="29181"/>
                        <a:pt x="222579" y="29181"/>
                      </a:cubicBezTo>
                      <a:cubicBezTo>
                        <a:pt x="164788" y="29181"/>
                        <a:pt x="120158" y="49780"/>
                        <a:pt x="88116" y="90405"/>
                      </a:cubicBezTo>
                      <a:cubicBezTo>
                        <a:pt x="56074" y="131029"/>
                        <a:pt x="37764" y="190537"/>
                        <a:pt x="33759" y="268926"/>
                      </a:cubicBezTo>
                      <a:lnTo>
                        <a:pt x="38336" y="268926"/>
                      </a:lnTo>
                      <a:cubicBezTo>
                        <a:pt x="56074" y="246610"/>
                        <a:pt x="76100" y="229445"/>
                        <a:pt x="98987" y="218001"/>
                      </a:cubicBezTo>
                      <a:cubicBezTo>
                        <a:pt x="121875" y="206558"/>
                        <a:pt x="145906" y="200836"/>
                        <a:pt x="171655" y="200836"/>
                      </a:cubicBezTo>
                      <a:cubicBezTo>
                        <a:pt x="219718" y="200836"/>
                        <a:pt x="256910" y="213996"/>
                        <a:pt x="283802" y="240889"/>
                      </a:cubicBezTo>
                      <a:cubicBezTo>
                        <a:pt x="310695" y="267781"/>
                        <a:pt x="324427" y="304973"/>
                        <a:pt x="324427" y="351892"/>
                      </a:cubicBezTo>
                      <a:cubicBezTo>
                        <a:pt x="324427" y="403388"/>
                        <a:pt x="310123" y="444013"/>
                        <a:pt x="282086" y="473767"/>
                      </a:cubicBezTo>
                      <a:cubicBezTo>
                        <a:pt x="253477" y="503520"/>
                        <a:pt x="215713" y="518397"/>
                        <a:pt x="167649" y="518397"/>
                      </a:cubicBezTo>
                      <a:cubicBezTo>
                        <a:pt x="115581" y="518397"/>
                        <a:pt x="74956" y="498942"/>
                        <a:pt x="45202" y="460034"/>
                      </a:cubicBezTo>
                      <a:cubicBezTo>
                        <a:pt x="15449" y="421698"/>
                        <a:pt x="0" y="367341"/>
                        <a:pt x="0" y="297535"/>
                      </a:cubicBezTo>
                      <a:close/>
                      <a:moveTo>
                        <a:pt x="168221" y="488643"/>
                      </a:moveTo>
                      <a:cubicBezTo>
                        <a:pt x="206558" y="488643"/>
                        <a:pt x="236311" y="476628"/>
                        <a:pt x="257482" y="453168"/>
                      </a:cubicBezTo>
                      <a:cubicBezTo>
                        <a:pt x="278653" y="429709"/>
                        <a:pt x="289524" y="395950"/>
                        <a:pt x="289524" y="351892"/>
                      </a:cubicBezTo>
                      <a:cubicBezTo>
                        <a:pt x="289524" y="313556"/>
                        <a:pt x="279225" y="283230"/>
                        <a:pt x="258054" y="261487"/>
                      </a:cubicBezTo>
                      <a:cubicBezTo>
                        <a:pt x="236883" y="239744"/>
                        <a:pt x="208274" y="228873"/>
                        <a:pt x="172227" y="228873"/>
                      </a:cubicBezTo>
                      <a:cubicBezTo>
                        <a:pt x="148195" y="228873"/>
                        <a:pt x="126452" y="234022"/>
                        <a:pt x="105854" y="244321"/>
                      </a:cubicBezTo>
                      <a:cubicBezTo>
                        <a:pt x="85255" y="254621"/>
                        <a:pt x="69234" y="268353"/>
                        <a:pt x="57218" y="285519"/>
                      </a:cubicBezTo>
                      <a:cubicBezTo>
                        <a:pt x="45202" y="302684"/>
                        <a:pt x="38908" y="319850"/>
                        <a:pt x="38908" y="338159"/>
                      </a:cubicBezTo>
                      <a:cubicBezTo>
                        <a:pt x="38908" y="363908"/>
                        <a:pt x="44630" y="387939"/>
                        <a:pt x="56074" y="411399"/>
                      </a:cubicBezTo>
                      <a:cubicBezTo>
                        <a:pt x="67517" y="434858"/>
                        <a:pt x="83538" y="453740"/>
                        <a:pt x="102993" y="467472"/>
                      </a:cubicBezTo>
                      <a:cubicBezTo>
                        <a:pt x="122447" y="481777"/>
                        <a:pt x="144190" y="488643"/>
                        <a:pt x="168221" y="48864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77" name="Рисунок 2">
                <a:extLst>
                  <a:ext uri="{FF2B5EF4-FFF2-40B4-BE49-F238E27FC236}">
                    <a16:creationId xmlns:a16="http://schemas.microsoft.com/office/drawing/2014/main" id="{0F84725F-0192-0E89-7783-4861FE3E7019}"/>
                  </a:ext>
                </a:extLst>
              </p:cNvPr>
              <p:cNvGrpSpPr/>
              <p:nvPr/>
            </p:nvGrpSpPr>
            <p:grpSpPr>
              <a:xfrm>
                <a:off x="12205435" y="7366509"/>
                <a:ext cx="616812" cy="26320"/>
                <a:chOff x="12205435" y="7366509"/>
                <a:chExt cx="616812" cy="26320"/>
              </a:xfrm>
              <a:solidFill>
                <a:srgbClr val="000000"/>
              </a:solidFill>
            </p:grpSpPr>
            <p:sp>
              <p:nvSpPr>
                <p:cNvPr id="78" name="Полилиния: фигура 77">
                  <a:extLst>
                    <a:ext uri="{FF2B5EF4-FFF2-40B4-BE49-F238E27FC236}">
                      <a16:creationId xmlns:a16="http://schemas.microsoft.com/office/drawing/2014/main" id="{94EA86ED-EDF1-BE6A-538C-31703C0DCC7A}"/>
                    </a:ext>
                  </a:extLst>
                </p:cNvPr>
                <p:cNvSpPr/>
                <p:nvPr/>
              </p:nvSpPr>
              <p:spPr>
                <a:xfrm>
                  <a:off x="12205435" y="7366509"/>
                  <a:ext cx="258626" cy="26320"/>
                </a:xfrm>
                <a:custGeom>
                  <a:avLst/>
                  <a:gdLst>
                    <a:gd name="connsiteX0" fmla="*/ 0 w 258626"/>
                    <a:gd name="connsiteY0" fmla="*/ 0 h 26320"/>
                    <a:gd name="connsiteX1" fmla="*/ 258626 w 258626"/>
                    <a:gd name="connsiteY1" fmla="*/ 0 h 26320"/>
                    <a:gd name="connsiteX2" fmla="*/ 258626 w 258626"/>
                    <a:gd name="connsiteY2" fmla="*/ 26320 h 26320"/>
                    <a:gd name="connsiteX3" fmla="*/ 0 w 258626"/>
                    <a:gd name="connsiteY3" fmla="*/ 26320 h 26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626" h="26320">
                      <a:moveTo>
                        <a:pt x="0" y="0"/>
                      </a:moveTo>
                      <a:lnTo>
                        <a:pt x="258626" y="0"/>
                      </a:lnTo>
                      <a:lnTo>
                        <a:pt x="258626" y="26320"/>
                      </a:lnTo>
                      <a:lnTo>
                        <a:pt x="0" y="26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9" name="Полилиния: фигура 78">
                  <a:extLst>
                    <a:ext uri="{FF2B5EF4-FFF2-40B4-BE49-F238E27FC236}">
                      <a16:creationId xmlns:a16="http://schemas.microsoft.com/office/drawing/2014/main" id="{7282F34C-6683-87D6-2D4B-F83AF5599B80}"/>
                    </a:ext>
                  </a:extLst>
                </p:cNvPr>
                <p:cNvSpPr/>
                <p:nvPr/>
              </p:nvSpPr>
              <p:spPr>
                <a:xfrm>
                  <a:off x="12563620" y="7366509"/>
                  <a:ext cx="258626" cy="26320"/>
                </a:xfrm>
                <a:custGeom>
                  <a:avLst/>
                  <a:gdLst>
                    <a:gd name="connsiteX0" fmla="*/ 0 w 258626"/>
                    <a:gd name="connsiteY0" fmla="*/ 0 h 26320"/>
                    <a:gd name="connsiteX1" fmla="*/ 258626 w 258626"/>
                    <a:gd name="connsiteY1" fmla="*/ 0 h 26320"/>
                    <a:gd name="connsiteX2" fmla="*/ 258626 w 258626"/>
                    <a:gd name="connsiteY2" fmla="*/ 26320 h 26320"/>
                    <a:gd name="connsiteX3" fmla="*/ 0 w 258626"/>
                    <a:gd name="connsiteY3" fmla="*/ 26320 h 26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626" h="26320">
                      <a:moveTo>
                        <a:pt x="0" y="0"/>
                      </a:moveTo>
                      <a:lnTo>
                        <a:pt x="258626" y="0"/>
                      </a:lnTo>
                      <a:lnTo>
                        <a:pt x="258626" y="26320"/>
                      </a:lnTo>
                      <a:lnTo>
                        <a:pt x="0" y="26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80" name="Рисунок 2">
                <a:extLst>
                  <a:ext uri="{FF2B5EF4-FFF2-40B4-BE49-F238E27FC236}">
                    <a16:creationId xmlns:a16="http://schemas.microsoft.com/office/drawing/2014/main" id="{A0B66F12-4D24-2F79-4481-1D11EFA9B082}"/>
                  </a:ext>
                </a:extLst>
              </p:cNvPr>
              <p:cNvGrpSpPr/>
              <p:nvPr/>
            </p:nvGrpSpPr>
            <p:grpSpPr>
              <a:xfrm>
                <a:off x="12259792" y="6200402"/>
                <a:ext cx="460034" cy="172799"/>
                <a:chOff x="12259792" y="6200402"/>
                <a:chExt cx="460034" cy="172799"/>
              </a:xfrm>
              <a:solidFill>
                <a:srgbClr val="000000"/>
              </a:solidFill>
            </p:grpSpPr>
            <p:sp>
              <p:nvSpPr>
                <p:cNvPr id="81" name="Полилиния: фигура 80">
                  <a:extLst>
                    <a:ext uri="{FF2B5EF4-FFF2-40B4-BE49-F238E27FC236}">
                      <a16:creationId xmlns:a16="http://schemas.microsoft.com/office/drawing/2014/main" id="{F2C7BCDD-0D02-6644-367A-A8E611EA864E}"/>
                    </a:ext>
                  </a:extLst>
                </p:cNvPr>
                <p:cNvSpPr/>
                <p:nvPr/>
              </p:nvSpPr>
              <p:spPr>
                <a:xfrm>
                  <a:off x="12259792" y="6215851"/>
                  <a:ext cx="70950" cy="157350"/>
                </a:xfrm>
                <a:custGeom>
                  <a:avLst/>
                  <a:gdLst>
                    <a:gd name="connsiteX0" fmla="*/ 52069 w 70950"/>
                    <a:gd name="connsiteY0" fmla="*/ 147051 h 157350"/>
                    <a:gd name="connsiteX1" fmla="*/ 70951 w 70950"/>
                    <a:gd name="connsiteY1" fmla="*/ 145334 h 157350"/>
                    <a:gd name="connsiteX2" fmla="*/ 70951 w 70950"/>
                    <a:gd name="connsiteY2" fmla="*/ 154489 h 157350"/>
                    <a:gd name="connsiteX3" fmla="*/ 51496 w 70950"/>
                    <a:gd name="connsiteY3" fmla="*/ 157350 h 157350"/>
                    <a:gd name="connsiteX4" fmla="*/ 26893 w 70950"/>
                    <a:gd name="connsiteY4" fmla="*/ 148767 h 157350"/>
                    <a:gd name="connsiteX5" fmla="*/ 18882 w 70950"/>
                    <a:gd name="connsiteY5" fmla="*/ 120730 h 157350"/>
                    <a:gd name="connsiteX6" fmla="*/ 18882 w 70950"/>
                    <a:gd name="connsiteY6" fmla="*/ 40053 h 157350"/>
                    <a:gd name="connsiteX7" fmla="*/ 0 w 70950"/>
                    <a:gd name="connsiteY7" fmla="*/ 40053 h 157350"/>
                    <a:gd name="connsiteX8" fmla="*/ 0 w 70950"/>
                    <a:gd name="connsiteY8" fmla="*/ 33186 h 157350"/>
                    <a:gd name="connsiteX9" fmla="*/ 18882 w 70950"/>
                    <a:gd name="connsiteY9" fmla="*/ 28037 h 157350"/>
                    <a:gd name="connsiteX10" fmla="*/ 24604 w 70950"/>
                    <a:gd name="connsiteY10" fmla="*/ 0 h 157350"/>
                    <a:gd name="connsiteX11" fmla="*/ 30326 w 70950"/>
                    <a:gd name="connsiteY11" fmla="*/ 0 h 157350"/>
                    <a:gd name="connsiteX12" fmla="*/ 30326 w 70950"/>
                    <a:gd name="connsiteY12" fmla="*/ 30326 h 157350"/>
                    <a:gd name="connsiteX13" fmla="*/ 67518 w 70950"/>
                    <a:gd name="connsiteY13" fmla="*/ 30326 h 157350"/>
                    <a:gd name="connsiteX14" fmla="*/ 67518 w 70950"/>
                    <a:gd name="connsiteY14" fmla="*/ 40053 h 157350"/>
                    <a:gd name="connsiteX15" fmla="*/ 30326 w 70950"/>
                    <a:gd name="connsiteY15" fmla="*/ 40053 h 157350"/>
                    <a:gd name="connsiteX16" fmla="*/ 30326 w 70950"/>
                    <a:gd name="connsiteY16" fmla="*/ 119014 h 157350"/>
                    <a:gd name="connsiteX17" fmla="*/ 35475 w 70950"/>
                    <a:gd name="connsiteY17" fmla="*/ 140185 h 157350"/>
                    <a:gd name="connsiteX18" fmla="*/ 52069 w 70950"/>
                    <a:gd name="connsiteY18" fmla="*/ 147051 h 157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0950" h="157350">
                      <a:moveTo>
                        <a:pt x="52069" y="147051"/>
                      </a:moveTo>
                      <a:cubicBezTo>
                        <a:pt x="59507" y="147051"/>
                        <a:pt x="65801" y="146478"/>
                        <a:pt x="70951" y="145334"/>
                      </a:cubicBezTo>
                      <a:lnTo>
                        <a:pt x="70951" y="154489"/>
                      </a:lnTo>
                      <a:cubicBezTo>
                        <a:pt x="65229" y="156206"/>
                        <a:pt x="58935" y="157350"/>
                        <a:pt x="51496" y="157350"/>
                      </a:cubicBezTo>
                      <a:cubicBezTo>
                        <a:pt x="40053" y="157350"/>
                        <a:pt x="32042" y="154489"/>
                        <a:pt x="26893" y="148767"/>
                      </a:cubicBezTo>
                      <a:cubicBezTo>
                        <a:pt x="21743" y="143046"/>
                        <a:pt x="18882" y="133891"/>
                        <a:pt x="18882" y="120730"/>
                      </a:cubicBezTo>
                      <a:lnTo>
                        <a:pt x="18882" y="40053"/>
                      </a:lnTo>
                      <a:lnTo>
                        <a:pt x="0" y="40053"/>
                      </a:lnTo>
                      <a:lnTo>
                        <a:pt x="0" y="33186"/>
                      </a:lnTo>
                      <a:lnTo>
                        <a:pt x="18882" y="28037"/>
                      </a:lnTo>
                      <a:lnTo>
                        <a:pt x="24604" y="0"/>
                      </a:lnTo>
                      <a:lnTo>
                        <a:pt x="30326" y="0"/>
                      </a:lnTo>
                      <a:lnTo>
                        <a:pt x="30326" y="30326"/>
                      </a:lnTo>
                      <a:lnTo>
                        <a:pt x="67518" y="30326"/>
                      </a:lnTo>
                      <a:lnTo>
                        <a:pt x="67518" y="40053"/>
                      </a:lnTo>
                      <a:lnTo>
                        <a:pt x="30326" y="40053"/>
                      </a:lnTo>
                      <a:lnTo>
                        <a:pt x="30326" y="119014"/>
                      </a:lnTo>
                      <a:cubicBezTo>
                        <a:pt x="30326" y="128741"/>
                        <a:pt x="32042" y="135607"/>
                        <a:pt x="35475" y="140185"/>
                      </a:cubicBezTo>
                      <a:cubicBezTo>
                        <a:pt x="39481" y="144762"/>
                        <a:pt x="44630" y="147051"/>
                        <a:pt x="52069" y="14705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2" name="Полилиния: фигура 81">
                  <a:extLst>
                    <a:ext uri="{FF2B5EF4-FFF2-40B4-BE49-F238E27FC236}">
                      <a16:creationId xmlns:a16="http://schemas.microsoft.com/office/drawing/2014/main" id="{49C4CD11-8AFE-B682-9B0F-9DBE50B5FE7B}"/>
                    </a:ext>
                  </a:extLst>
                </p:cNvPr>
                <p:cNvSpPr/>
                <p:nvPr/>
              </p:nvSpPr>
              <p:spPr>
                <a:xfrm>
                  <a:off x="12356491" y="6200402"/>
                  <a:ext cx="15448" cy="170510"/>
                </a:xfrm>
                <a:custGeom>
                  <a:avLst/>
                  <a:gdLst>
                    <a:gd name="connsiteX0" fmla="*/ 0 w 15448"/>
                    <a:gd name="connsiteY0" fmla="*/ 10872 h 170510"/>
                    <a:gd name="connsiteX1" fmla="*/ 7438 w 15448"/>
                    <a:gd name="connsiteY1" fmla="*/ 0 h 170510"/>
                    <a:gd name="connsiteX2" fmla="*/ 13160 w 15448"/>
                    <a:gd name="connsiteY2" fmla="*/ 2861 h 170510"/>
                    <a:gd name="connsiteX3" fmla="*/ 15449 w 15448"/>
                    <a:gd name="connsiteY3" fmla="*/ 10872 h 170510"/>
                    <a:gd name="connsiteX4" fmla="*/ 13160 w 15448"/>
                    <a:gd name="connsiteY4" fmla="*/ 18882 h 170510"/>
                    <a:gd name="connsiteX5" fmla="*/ 7438 w 15448"/>
                    <a:gd name="connsiteY5" fmla="*/ 21743 h 170510"/>
                    <a:gd name="connsiteX6" fmla="*/ 0 w 15448"/>
                    <a:gd name="connsiteY6" fmla="*/ 10872 h 170510"/>
                    <a:gd name="connsiteX7" fmla="*/ 13160 w 15448"/>
                    <a:gd name="connsiteY7" fmla="*/ 170510 h 170510"/>
                    <a:gd name="connsiteX8" fmla="*/ 1716 w 15448"/>
                    <a:gd name="connsiteY8" fmla="*/ 170510 h 170510"/>
                    <a:gd name="connsiteX9" fmla="*/ 1716 w 15448"/>
                    <a:gd name="connsiteY9" fmla="*/ 45775 h 170510"/>
                    <a:gd name="connsiteX10" fmla="*/ 13160 w 15448"/>
                    <a:gd name="connsiteY10" fmla="*/ 45775 h 170510"/>
                    <a:gd name="connsiteX11" fmla="*/ 13160 w 15448"/>
                    <a:gd name="connsiteY11" fmla="*/ 170510 h 170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448" h="170510">
                      <a:moveTo>
                        <a:pt x="0" y="10872"/>
                      </a:moveTo>
                      <a:cubicBezTo>
                        <a:pt x="0" y="3433"/>
                        <a:pt x="2289" y="0"/>
                        <a:pt x="7438" y="0"/>
                      </a:cubicBezTo>
                      <a:cubicBezTo>
                        <a:pt x="9727" y="0"/>
                        <a:pt x="12016" y="1144"/>
                        <a:pt x="13160" y="2861"/>
                      </a:cubicBezTo>
                      <a:cubicBezTo>
                        <a:pt x="14305" y="4577"/>
                        <a:pt x="15449" y="7438"/>
                        <a:pt x="15449" y="10872"/>
                      </a:cubicBezTo>
                      <a:cubicBezTo>
                        <a:pt x="15449" y="14305"/>
                        <a:pt x="14877" y="17165"/>
                        <a:pt x="13160" y="18882"/>
                      </a:cubicBezTo>
                      <a:cubicBezTo>
                        <a:pt x="12016" y="20599"/>
                        <a:pt x="9727" y="21743"/>
                        <a:pt x="7438" y="21743"/>
                      </a:cubicBezTo>
                      <a:cubicBezTo>
                        <a:pt x="2861" y="21743"/>
                        <a:pt x="0" y="18310"/>
                        <a:pt x="0" y="10872"/>
                      </a:cubicBezTo>
                      <a:close/>
                      <a:moveTo>
                        <a:pt x="13160" y="170510"/>
                      </a:moveTo>
                      <a:lnTo>
                        <a:pt x="1716" y="170510"/>
                      </a:lnTo>
                      <a:lnTo>
                        <a:pt x="1716" y="45775"/>
                      </a:lnTo>
                      <a:lnTo>
                        <a:pt x="13160" y="45775"/>
                      </a:lnTo>
                      <a:lnTo>
                        <a:pt x="13160" y="170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3" name="Полилиния: фигура 82">
                  <a:extLst>
                    <a:ext uri="{FF2B5EF4-FFF2-40B4-BE49-F238E27FC236}">
                      <a16:creationId xmlns:a16="http://schemas.microsoft.com/office/drawing/2014/main" id="{F20A369F-602F-97ED-0A77-1A985D714B6F}"/>
                    </a:ext>
                  </a:extLst>
                </p:cNvPr>
                <p:cNvSpPr/>
                <p:nvPr/>
              </p:nvSpPr>
              <p:spPr>
                <a:xfrm>
                  <a:off x="12412564" y="6243315"/>
                  <a:ext cx="169366" cy="127596"/>
                </a:xfrm>
                <a:custGeom>
                  <a:avLst/>
                  <a:gdLst>
                    <a:gd name="connsiteX0" fmla="*/ 158494 w 169366"/>
                    <a:gd name="connsiteY0" fmla="*/ 127597 h 127596"/>
                    <a:gd name="connsiteX1" fmla="*/ 158494 w 169366"/>
                    <a:gd name="connsiteY1" fmla="*/ 45775 h 127596"/>
                    <a:gd name="connsiteX2" fmla="*/ 151056 w 169366"/>
                    <a:gd name="connsiteY2" fmla="*/ 18882 h 127596"/>
                    <a:gd name="connsiteX3" fmla="*/ 128741 w 169366"/>
                    <a:gd name="connsiteY3" fmla="*/ 10299 h 127596"/>
                    <a:gd name="connsiteX4" fmla="*/ 100132 w 169366"/>
                    <a:gd name="connsiteY4" fmla="*/ 20599 h 127596"/>
                    <a:gd name="connsiteX5" fmla="*/ 90977 w 169366"/>
                    <a:gd name="connsiteY5" fmla="*/ 53785 h 127596"/>
                    <a:gd name="connsiteX6" fmla="*/ 90977 w 169366"/>
                    <a:gd name="connsiteY6" fmla="*/ 127024 h 127596"/>
                    <a:gd name="connsiteX7" fmla="*/ 78961 w 169366"/>
                    <a:gd name="connsiteY7" fmla="*/ 127024 h 127596"/>
                    <a:gd name="connsiteX8" fmla="*/ 78961 w 169366"/>
                    <a:gd name="connsiteY8" fmla="*/ 41769 h 127596"/>
                    <a:gd name="connsiteX9" fmla="*/ 49780 w 169366"/>
                    <a:gd name="connsiteY9" fmla="*/ 10299 h 127596"/>
                    <a:gd name="connsiteX10" fmla="*/ 20599 w 169366"/>
                    <a:gd name="connsiteY10" fmla="*/ 21743 h 127596"/>
                    <a:gd name="connsiteX11" fmla="*/ 11444 w 169366"/>
                    <a:gd name="connsiteY11" fmla="*/ 58363 h 127596"/>
                    <a:gd name="connsiteX12" fmla="*/ 11444 w 169366"/>
                    <a:gd name="connsiteY12" fmla="*/ 127024 h 127596"/>
                    <a:gd name="connsiteX13" fmla="*/ 0 w 169366"/>
                    <a:gd name="connsiteY13" fmla="*/ 127024 h 127596"/>
                    <a:gd name="connsiteX14" fmla="*/ 0 w 169366"/>
                    <a:gd name="connsiteY14" fmla="*/ 2289 h 127596"/>
                    <a:gd name="connsiteX15" fmla="*/ 9727 w 169366"/>
                    <a:gd name="connsiteY15" fmla="*/ 2289 h 127596"/>
                    <a:gd name="connsiteX16" fmla="*/ 12016 w 169366"/>
                    <a:gd name="connsiteY16" fmla="*/ 19454 h 127596"/>
                    <a:gd name="connsiteX17" fmla="*/ 12588 w 169366"/>
                    <a:gd name="connsiteY17" fmla="*/ 19454 h 127596"/>
                    <a:gd name="connsiteX18" fmla="*/ 27465 w 169366"/>
                    <a:gd name="connsiteY18" fmla="*/ 5150 h 127596"/>
                    <a:gd name="connsiteX19" fmla="*/ 48635 w 169366"/>
                    <a:gd name="connsiteY19" fmla="*/ 0 h 127596"/>
                    <a:gd name="connsiteX20" fmla="*/ 86972 w 169366"/>
                    <a:gd name="connsiteY20" fmla="*/ 22315 h 127596"/>
                    <a:gd name="connsiteX21" fmla="*/ 87544 w 169366"/>
                    <a:gd name="connsiteY21" fmla="*/ 22315 h 127596"/>
                    <a:gd name="connsiteX22" fmla="*/ 104137 w 169366"/>
                    <a:gd name="connsiteY22" fmla="*/ 5722 h 127596"/>
                    <a:gd name="connsiteX23" fmla="*/ 128169 w 169366"/>
                    <a:gd name="connsiteY23" fmla="*/ 0 h 127596"/>
                    <a:gd name="connsiteX24" fmla="*/ 159067 w 169366"/>
                    <a:gd name="connsiteY24" fmla="*/ 10872 h 127596"/>
                    <a:gd name="connsiteX25" fmla="*/ 169366 w 169366"/>
                    <a:gd name="connsiteY25" fmla="*/ 45775 h 127596"/>
                    <a:gd name="connsiteX26" fmla="*/ 169366 w 169366"/>
                    <a:gd name="connsiteY26" fmla="*/ 127597 h 127596"/>
                    <a:gd name="connsiteX27" fmla="*/ 158494 w 169366"/>
                    <a:gd name="connsiteY27" fmla="*/ 127597 h 127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69366" h="127596">
                      <a:moveTo>
                        <a:pt x="158494" y="127597"/>
                      </a:moveTo>
                      <a:lnTo>
                        <a:pt x="158494" y="45775"/>
                      </a:lnTo>
                      <a:cubicBezTo>
                        <a:pt x="158494" y="33759"/>
                        <a:pt x="156206" y="24604"/>
                        <a:pt x="151056" y="18882"/>
                      </a:cubicBezTo>
                      <a:cubicBezTo>
                        <a:pt x="145906" y="13160"/>
                        <a:pt x="139040" y="10299"/>
                        <a:pt x="128741" y="10299"/>
                      </a:cubicBezTo>
                      <a:cubicBezTo>
                        <a:pt x="115581" y="10299"/>
                        <a:pt x="105854" y="13733"/>
                        <a:pt x="100132" y="20599"/>
                      </a:cubicBezTo>
                      <a:cubicBezTo>
                        <a:pt x="93838" y="27465"/>
                        <a:pt x="90977" y="38908"/>
                        <a:pt x="90977" y="53785"/>
                      </a:cubicBezTo>
                      <a:lnTo>
                        <a:pt x="90977" y="127024"/>
                      </a:lnTo>
                      <a:lnTo>
                        <a:pt x="78961" y="127024"/>
                      </a:lnTo>
                      <a:lnTo>
                        <a:pt x="78961" y="41769"/>
                      </a:lnTo>
                      <a:cubicBezTo>
                        <a:pt x="78961" y="20599"/>
                        <a:pt x="69234" y="10299"/>
                        <a:pt x="49780" y="10299"/>
                      </a:cubicBezTo>
                      <a:cubicBezTo>
                        <a:pt x="36620" y="10299"/>
                        <a:pt x="26893" y="14305"/>
                        <a:pt x="20599" y="21743"/>
                      </a:cubicBezTo>
                      <a:cubicBezTo>
                        <a:pt x="14305" y="29181"/>
                        <a:pt x="11444" y="41769"/>
                        <a:pt x="11444" y="58363"/>
                      </a:cubicBezTo>
                      <a:lnTo>
                        <a:pt x="11444" y="127024"/>
                      </a:lnTo>
                      <a:lnTo>
                        <a:pt x="0" y="127024"/>
                      </a:lnTo>
                      <a:lnTo>
                        <a:pt x="0" y="2289"/>
                      </a:lnTo>
                      <a:lnTo>
                        <a:pt x="9727" y="2289"/>
                      </a:lnTo>
                      <a:lnTo>
                        <a:pt x="12016" y="19454"/>
                      </a:lnTo>
                      <a:lnTo>
                        <a:pt x="12588" y="19454"/>
                      </a:lnTo>
                      <a:cubicBezTo>
                        <a:pt x="16021" y="13160"/>
                        <a:pt x="21171" y="8583"/>
                        <a:pt x="27465" y="5150"/>
                      </a:cubicBezTo>
                      <a:cubicBezTo>
                        <a:pt x="33759" y="1716"/>
                        <a:pt x="41197" y="0"/>
                        <a:pt x="48635" y="0"/>
                      </a:cubicBezTo>
                      <a:cubicBezTo>
                        <a:pt x="68662" y="0"/>
                        <a:pt x="81250" y="7438"/>
                        <a:pt x="86972" y="22315"/>
                      </a:cubicBezTo>
                      <a:lnTo>
                        <a:pt x="87544" y="22315"/>
                      </a:lnTo>
                      <a:cubicBezTo>
                        <a:pt x="91549" y="15449"/>
                        <a:pt x="97271" y="9727"/>
                        <a:pt x="104137" y="5722"/>
                      </a:cubicBezTo>
                      <a:cubicBezTo>
                        <a:pt x="111003" y="1716"/>
                        <a:pt x="119014" y="0"/>
                        <a:pt x="128169" y="0"/>
                      </a:cubicBezTo>
                      <a:cubicBezTo>
                        <a:pt x="141901" y="0"/>
                        <a:pt x="152201" y="3433"/>
                        <a:pt x="159067" y="10872"/>
                      </a:cubicBezTo>
                      <a:cubicBezTo>
                        <a:pt x="165933" y="18310"/>
                        <a:pt x="169366" y="29754"/>
                        <a:pt x="169366" y="45775"/>
                      </a:cubicBezTo>
                      <a:lnTo>
                        <a:pt x="169366" y="127597"/>
                      </a:lnTo>
                      <a:lnTo>
                        <a:pt x="158494" y="1275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4" name="Полилиния: фигура 83">
                  <a:extLst>
                    <a:ext uri="{FF2B5EF4-FFF2-40B4-BE49-F238E27FC236}">
                      <a16:creationId xmlns:a16="http://schemas.microsoft.com/office/drawing/2014/main" id="{FC71C324-69D7-12CF-7424-4D210D4A785F}"/>
                    </a:ext>
                  </a:extLst>
                </p:cNvPr>
                <p:cNvSpPr/>
                <p:nvPr/>
              </p:nvSpPr>
              <p:spPr>
                <a:xfrm>
                  <a:off x="12616261" y="6243888"/>
                  <a:ext cx="103564" cy="129312"/>
                </a:xfrm>
                <a:custGeom>
                  <a:avLst/>
                  <a:gdLst>
                    <a:gd name="connsiteX0" fmla="*/ 58362 w 103564"/>
                    <a:gd name="connsiteY0" fmla="*/ 129313 h 129312"/>
                    <a:gd name="connsiteX1" fmla="*/ 15449 w 103564"/>
                    <a:gd name="connsiteY1" fmla="*/ 112720 h 129312"/>
                    <a:gd name="connsiteX2" fmla="*/ 0 w 103564"/>
                    <a:gd name="connsiteY2" fmla="*/ 65801 h 129312"/>
                    <a:gd name="connsiteX3" fmla="*/ 14877 w 103564"/>
                    <a:gd name="connsiteY3" fmla="*/ 17738 h 129312"/>
                    <a:gd name="connsiteX4" fmla="*/ 54929 w 103564"/>
                    <a:gd name="connsiteY4" fmla="*/ 0 h 129312"/>
                    <a:gd name="connsiteX5" fmla="*/ 90405 w 103564"/>
                    <a:gd name="connsiteY5" fmla="*/ 15449 h 129312"/>
                    <a:gd name="connsiteX6" fmla="*/ 103565 w 103564"/>
                    <a:gd name="connsiteY6" fmla="*/ 57218 h 129312"/>
                    <a:gd name="connsiteX7" fmla="*/ 103565 w 103564"/>
                    <a:gd name="connsiteY7" fmla="*/ 66373 h 129312"/>
                    <a:gd name="connsiteX8" fmla="*/ 12016 w 103564"/>
                    <a:gd name="connsiteY8" fmla="*/ 66373 h 129312"/>
                    <a:gd name="connsiteX9" fmla="*/ 24031 w 103564"/>
                    <a:gd name="connsiteY9" fmla="*/ 105854 h 129312"/>
                    <a:gd name="connsiteX10" fmla="*/ 58362 w 103564"/>
                    <a:gd name="connsiteY10" fmla="*/ 119586 h 129312"/>
                    <a:gd name="connsiteX11" fmla="*/ 77245 w 103564"/>
                    <a:gd name="connsiteY11" fmla="*/ 117869 h 129312"/>
                    <a:gd name="connsiteX12" fmla="*/ 97843 w 103564"/>
                    <a:gd name="connsiteY12" fmla="*/ 111576 h 129312"/>
                    <a:gd name="connsiteX13" fmla="*/ 97843 w 103564"/>
                    <a:gd name="connsiteY13" fmla="*/ 121875 h 129312"/>
                    <a:gd name="connsiteX14" fmla="*/ 77817 w 103564"/>
                    <a:gd name="connsiteY14" fmla="*/ 128169 h 129312"/>
                    <a:gd name="connsiteX15" fmla="*/ 58362 w 103564"/>
                    <a:gd name="connsiteY15" fmla="*/ 129313 h 129312"/>
                    <a:gd name="connsiteX16" fmla="*/ 54929 w 103564"/>
                    <a:gd name="connsiteY16" fmla="*/ 9727 h 129312"/>
                    <a:gd name="connsiteX17" fmla="*/ 25748 w 103564"/>
                    <a:gd name="connsiteY17" fmla="*/ 21743 h 129312"/>
                    <a:gd name="connsiteX18" fmla="*/ 12588 w 103564"/>
                    <a:gd name="connsiteY18" fmla="*/ 56074 h 129312"/>
                    <a:gd name="connsiteX19" fmla="*/ 90977 w 103564"/>
                    <a:gd name="connsiteY19" fmla="*/ 56074 h 129312"/>
                    <a:gd name="connsiteX20" fmla="*/ 81250 w 103564"/>
                    <a:gd name="connsiteY20" fmla="*/ 22315 h 129312"/>
                    <a:gd name="connsiteX21" fmla="*/ 54929 w 103564"/>
                    <a:gd name="connsiteY21" fmla="*/ 9727 h 129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3564" h="129312">
                      <a:moveTo>
                        <a:pt x="58362" y="129313"/>
                      </a:moveTo>
                      <a:cubicBezTo>
                        <a:pt x="40053" y="129313"/>
                        <a:pt x="25748" y="123591"/>
                        <a:pt x="15449" y="112720"/>
                      </a:cubicBezTo>
                      <a:cubicBezTo>
                        <a:pt x="5149" y="101276"/>
                        <a:pt x="0" y="85827"/>
                        <a:pt x="0" y="65801"/>
                      </a:cubicBezTo>
                      <a:cubicBezTo>
                        <a:pt x="0" y="45775"/>
                        <a:pt x="5149" y="29753"/>
                        <a:pt x="14877" y="17738"/>
                      </a:cubicBezTo>
                      <a:cubicBezTo>
                        <a:pt x="24604" y="5722"/>
                        <a:pt x="38336" y="0"/>
                        <a:pt x="54929" y="0"/>
                      </a:cubicBezTo>
                      <a:cubicBezTo>
                        <a:pt x="69806" y="0"/>
                        <a:pt x="81822" y="5149"/>
                        <a:pt x="90405" y="15449"/>
                      </a:cubicBezTo>
                      <a:cubicBezTo>
                        <a:pt x="98987" y="25748"/>
                        <a:pt x="103565" y="39480"/>
                        <a:pt x="103565" y="57218"/>
                      </a:cubicBezTo>
                      <a:lnTo>
                        <a:pt x="103565" y="66373"/>
                      </a:lnTo>
                      <a:lnTo>
                        <a:pt x="12016" y="66373"/>
                      </a:lnTo>
                      <a:cubicBezTo>
                        <a:pt x="12016" y="83538"/>
                        <a:pt x="16021" y="96699"/>
                        <a:pt x="24031" y="105854"/>
                      </a:cubicBezTo>
                      <a:cubicBezTo>
                        <a:pt x="32042" y="115008"/>
                        <a:pt x="43486" y="119586"/>
                        <a:pt x="58362" y="119586"/>
                      </a:cubicBezTo>
                      <a:cubicBezTo>
                        <a:pt x="65801" y="119586"/>
                        <a:pt x="72095" y="119014"/>
                        <a:pt x="77245" y="117869"/>
                      </a:cubicBezTo>
                      <a:cubicBezTo>
                        <a:pt x="82966" y="116725"/>
                        <a:pt x="89832" y="115008"/>
                        <a:pt x="97843" y="111576"/>
                      </a:cubicBezTo>
                      <a:lnTo>
                        <a:pt x="97843" y="121875"/>
                      </a:lnTo>
                      <a:cubicBezTo>
                        <a:pt x="90405" y="124736"/>
                        <a:pt x="84110" y="127024"/>
                        <a:pt x="77817" y="128169"/>
                      </a:cubicBezTo>
                      <a:cubicBezTo>
                        <a:pt x="71523" y="129313"/>
                        <a:pt x="65801" y="129313"/>
                        <a:pt x="58362" y="129313"/>
                      </a:cubicBezTo>
                      <a:close/>
                      <a:moveTo>
                        <a:pt x="54929" y="9727"/>
                      </a:moveTo>
                      <a:cubicBezTo>
                        <a:pt x="42914" y="9727"/>
                        <a:pt x="33186" y="13732"/>
                        <a:pt x="25748" y="21743"/>
                      </a:cubicBezTo>
                      <a:cubicBezTo>
                        <a:pt x="18310" y="29753"/>
                        <a:pt x="14305" y="41197"/>
                        <a:pt x="12588" y="56074"/>
                      </a:cubicBezTo>
                      <a:lnTo>
                        <a:pt x="90977" y="56074"/>
                      </a:lnTo>
                      <a:cubicBezTo>
                        <a:pt x="90977" y="41769"/>
                        <a:pt x="87544" y="30326"/>
                        <a:pt x="81250" y="22315"/>
                      </a:cubicBezTo>
                      <a:cubicBezTo>
                        <a:pt x="74956" y="13732"/>
                        <a:pt x="66373" y="9727"/>
                        <a:pt x="54929" y="97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5" name="Полилиния: фигура 84">
                <a:extLst>
                  <a:ext uri="{FF2B5EF4-FFF2-40B4-BE49-F238E27FC236}">
                    <a16:creationId xmlns:a16="http://schemas.microsoft.com/office/drawing/2014/main" id="{731DBBA9-0F23-0161-E522-EF8E075FD76E}"/>
                  </a:ext>
                </a:extLst>
              </p:cNvPr>
              <p:cNvSpPr/>
              <p:nvPr/>
            </p:nvSpPr>
            <p:spPr>
              <a:xfrm>
                <a:off x="11907900" y="8252819"/>
                <a:ext cx="14876" cy="152200"/>
              </a:xfrm>
              <a:custGeom>
                <a:avLst/>
                <a:gdLst>
                  <a:gd name="connsiteX0" fmla="*/ 0 w 14876"/>
                  <a:gd name="connsiteY0" fmla="*/ 0 h 152200"/>
                  <a:gd name="connsiteX1" fmla="*/ 14876 w 14876"/>
                  <a:gd name="connsiteY1" fmla="*/ 0 h 152200"/>
                  <a:gd name="connsiteX2" fmla="*/ 14876 w 14876"/>
                  <a:gd name="connsiteY2" fmla="*/ 152200 h 152200"/>
                  <a:gd name="connsiteX3" fmla="*/ 0 w 14876"/>
                  <a:gd name="connsiteY3" fmla="*/ 152200 h 152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876" h="152200">
                    <a:moveTo>
                      <a:pt x="0" y="0"/>
                    </a:moveTo>
                    <a:lnTo>
                      <a:pt x="14876" y="0"/>
                    </a:lnTo>
                    <a:lnTo>
                      <a:pt x="14876" y="152200"/>
                    </a:lnTo>
                    <a:lnTo>
                      <a:pt x="0" y="152200"/>
                    </a:ln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6" name="Полилиния: фигура 85">
                <a:extLst>
                  <a:ext uri="{FF2B5EF4-FFF2-40B4-BE49-F238E27FC236}">
                    <a16:creationId xmlns:a16="http://schemas.microsoft.com/office/drawing/2014/main" id="{3A317313-C6E9-9F20-5672-B5DDD6CF803B}"/>
                  </a:ext>
                </a:extLst>
              </p:cNvPr>
              <p:cNvSpPr/>
              <p:nvPr/>
            </p:nvSpPr>
            <p:spPr>
              <a:xfrm>
                <a:off x="12738136" y="8177863"/>
                <a:ext cx="193969" cy="259198"/>
              </a:xfrm>
              <a:custGeom>
                <a:avLst/>
                <a:gdLst>
                  <a:gd name="connsiteX0" fmla="*/ 184243 w 193969"/>
                  <a:gd name="connsiteY0" fmla="*/ 223723 h 259198"/>
                  <a:gd name="connsiteX1" fmla="*/ 184243 w 193969"/>
                  <a:gd name="connsiteY1" fmla="*/ 249471 h 259198"/>
                  <a:gd name="connsiteX2" fmla="*/ 118442 w 193969"/>
                  <a:gd name="connsiteY2" fmla="*/ 259198 h 259198"/>
                  <a:gd name="connsiteX3" fmla="*/ 30898 w 193969"/>
                  <a:gd name="connsiteY3" fmla="*/ 225440 h 259198"/>
                  <a:gd name="connsiteX4" fmla="*/ 0 w 193969"/>
                  <a:gd name="connsiteY4" fmla="*/ 129313 h 259198"/>
                  <a:gd name="connsiteX5" fmla="*/ 14877 w 193969"/>
                  <a:gd name="connsiteY5" fmla="*/ 61223 h 259198"/>
                  <a:gd name="connsiteX6" fmla="*/ 57790 w 193969"/>
                  <a:gd name="connsiteY6" fmla="*/ 16021 h 259198"/>
                  <a:gd name="connsiteX7" fmla="*/ 123591 w 193969"/>
                  <a:gd name="connsiteY7" fmla="*/ 0 h 259198"/>
                  <a:gd name="connsiteX8" fmla="*/ 193969 w 193969"/>
                  <a:gd name="connsiteY8" fmla="*/ 14305 h 259198"/>
                  <a:gd name="connsiteX9" fmla="*/ 181382 w 193969"/>
                  <a:gd name="connsiteY9" fmla="*/ 39480 h 259198"/>
                  <a:gd name="connsiteX10" fmla="*/ 123019 w 193969"/>
                  <a:gd name="connsiteY10" fmla="*/ 26320 h 259198"/>
                  <a:gd name="connsiteX11" fmla="*/ 56646 w 193969"/>
                  <a:gd name="connsiteY11" fmla="*/ 53785 h 259198"/>
                  <a:gd name="connsiteX12" fmla="*/ 32042 w 193969"/>
                  <a:gd name="connsiteY12" fmla="*/ 129313 h 259198"/>
                  <a:gd name="connsiteX13" fmla="*/ 55502 w 193969"/>
                  <a:gd name="connsiteY13" fmla="*/ 205413 h 259198"/>
                  <a:gd name="connsiteX14" fmla="*/ 122447 w 193969"/>
                  <a:gd name="connsiteY14" fmla="*/ 232306 h 259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3969" h="259198">
                    <a:moveTo>
                      <a:pt x="184243" y="223723"/>
                    </a:moveTo>
                    <a:lnTo>
                      <a:pt x="184243" y="249471"/>
                    </a:lnTo>
                    <a:cubicBezTo>
                      <a:pt x="166505" y="255765"/>
                      <a:pt x="144762" y="259198"/>
                      <a:pt x="118442" y="259198"/>
                    </a:cubicBezTo>
                    <a:cubicBezTo>
                      <a:pt x="80678" y="259198"/>
                      <a:pt x="51496" y="247754"/>
                      <a:pt x="30898" y="225440"/>
                    </a:cubicBezTo>
                    <a:cubicBezTo>
                      <a:pt x="10299" y="203125"/>
                      <a:pt x="0" y="171082"/>
                      <a:pt x="0" y="129313"/>
                    </a:cubicBezTo>
                    <a:cubicBezTo>
                      <a:pt x="0" y="103565"/>
                      <a:pt x="5149" y="80678"/>
                      <a:pt x="14877" y="61223"/>
                    </a:cubicBezTo>
                    <a:cubicBezTo>
                      <a:pt x="24604" y="41769"/>
                      <a:pt x="38908" y="26892"/>
                      <a:pt x="57790" y="16021"/>
                    </a:cubicBezTo>
                    <a:cubicBezTo>
                      <a:pt x="76672" y="5722"/>
                      <a:pt x="98415" y="0"/>
                      <a:pt x="123591" y="0"/>
                    </a:cubicBezTo>
                    <a:cubicBezTo>
                      <a:pt x="150484" y="0"/>
                      <a:pt x="173943" y="4577"/>
                      <a:pt x="193969" y="14305"/>
                    </a:cubicBezTo>
                    <a:lnTo>
                      <a:pt x="181382" y="39480"/>
                    </a:lnTo>
                    <a:cubicBezTo>
                      <a:pt x="161927" y="30326"/>
                      <a:pt x="142473" y="26320"/>
                      <a:pt x="123019" y="26320"/>
                    </a:cubicBezTo>
                    <a:cubicBezTo>
                      <a:pt x="94982" y="26320"/>
                      <a:pt x="72667" y="35475"/>
                      <a:pt x="56646" y="53785"/>
                    </a:cubicBezTo>
                    <a:cubicBezTo>
                      <a:pt x="40625" y="72095"/>
                      <a:pt x="32042" y="97271"/>
                      <a:pt x="32042" y="129313"/>
                    </a:cubicBezTo>
                    <a:cubicBezTo>
                      <a:pt x="32042" y="162499"/>
                      <a:pt x="40053" y="187676"/>
                      <a:pt x="55502" y="205413"/>
                    </a:cubicBezTo>
                    <a:cubicBezTo>
                      <a:pt x="70950" y="223151"/>
                      <a:pt x="93838" y="232306"/>
                      <a:pt x="122447" y="232306"/>
                    </a:cubicBezTo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87" name="Полилиния: фигура 86">
              <a:extLst>
                <a:ext uri="{FF2B5EF4-FFF2-40B4-BE49-F238E27FC236}">
                  <a16:creationId xmlns:a16="http://schemas.microsoft.com/office/drawing/2014/main" id="{809BC551-2CA9-6826-E254-CABA979B2577}"/>
                </a:ext>
              </a:extLst>
            </p:cNvPr>
            <p:cNvSpPr/>
            <p:nvPr/>
          </p:nvSpPr>
          <p:spPr>
            <a:xfrm>
              <a:off x="12193991" y="4793406"/>
              <a:ext cx="584197" cy="39480"/>
            </a:xfrm>
            <a:custGeom>
              <a:avLst/>
              <a:gdLst>
                <a:gd name="connsiteX0" fmla="*/ 0 w 584197"/>
                <a:gd name="connsiteY0" fmla="*/ 0 h 39480"/>
                <a:gd name="connsiteX1" fmla="*/ 584198 w 584197"/>
                <a:gd name="connsiteY1" fmla="*/ 0 h 39480"/>
                <a:gd name="connsiteX2" fmla="*/ 584198 w 584197"/>
                <a:gd name="connsiteY2" fmla="*/ 39480 h 39480"/>
                <a:gd name="connsiteX3" fmla="*/ 0 w 584197"/>
                <a:gd name="connsiteY3" fmla="*/ 39480 h 3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197" h="39480">
                  <a:moveTo>
                    <a:pt x="0" y="0"/>
                  </a:moveTo>
                  <a:lnTo>
                    <a:pt x="584198" y="0"/>
                  </a:lnTo>
                  <a:lnTo>
                    <a:pt x="584198" y="39480"/>
                  </a:lnTo>
                  <a:lnTo>
                    <a:pt x="0" y="39480"/>
                  </a:lnTo>
                  <a:close/>
                </a:path>
              </a:pathLst>
            </a:custGeom>
            <a:solidFill>
              <a:srgbClr val="6E8CAB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88" name="Полилиния: фигура 87">
            <a:extLst>
              <a:ext uri="{FF2B5EF4-FFF2-40B4-BE49-F238E27FC236}">
                <a16:creationId xmlns:a16="http://schemas.microsoft.com/office/drawing/2014/main" id="{D39CC468-B899-853D-6861-5003C7FD1C55}"/>
              </a:ext>
            </a:extLst>
          </p:cNvPr>
          <p:cNvSpPr/>
          <p:nvPr/>
        </p:nvSpPr>
        <p:spPr>
          <a:xfrm>
            <a:off x="13225635" y="8317475"/>
            <a:ext cx="1578650" cy="1003607"/>
          </a:xfrm>
          <a:custGeom>
            <a:avLst/>
            <a:gdLst>
              <a:gd name="connsiteX0" fmla="*/ 1465930 w 1578650"/>
              <a:gd name="connsiteY0" fmla="*/ 0 h 1003607"/>
              <a:gd name="connsiteX1" fmla="*/ 112720 w 1578650"/>
              <a:gd name="connsiteY1" fmla="*/ 0 h 1003607"/>
              <a:gd name="connsiteX2" fmla="*/ 0 w 1578650"/>
              <a:gd name="connsiteY2" fmla="*/ 104709 h 1003607"/>
              <a:gd name="connsiteX3" fmla="*/ 0 w 1578650"/>
              <a:gd name="connsiteY3" fmla="*/ 898898 h 1003607"/>
              <a:gd name="connsiteX4" fmla="*/ 112720 w 1578650"/>
              <a:gd name="connsiteY4" fmla="*/ 1003607 h 1003607"/>
              <a:gd name="connsiteX5" fmla="*/ 1465930 w 1578650"/>
              <a:gd name="connsiteY5" fmla="*/ 1003607 h 1003607"/>
              <a:gd name="connsiteX6" fmla="*/ 1578650 w 1578650"/>
              <a:gd name="connsiteY6" fmla="*/ 898898 h 1003607"/>
              <a:gd name="connsiteX7" fmla="*/ 1578650 w 1578650"/>
              <a:gd name="connsiteY7" fmla="*/ 104137 h 1003607"/>
              <a:gd name="connsiteX8" fmla="*/ 1465930 w 1578650"/>
              <a:gd name="connsiteY8" fmla="*/ 0 h 1003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78650" h="1003607">
                <a:moveTo>
                  <a:pt x="1465930" y="0"/>
                </a:moveTo>
                <a:lnTo>
                  <a:pt x="112720" y="0"/>
                </a:lnTo>
                <a:cubicBezTo>
                  <a:pt x="50352" y="0"/>
                  <a:pt x="0" y="46919"/>
                  <a:pt x="0" y="104709"/>
                </a:cubicBezTo>
                <a:lnTo>
                  <a:pt x="0" y="898898"/>
                </a:lnTo>
                <a:cubicBezTo>
                  <a:pt x="0" y="956688"/>
                  <a:pt x="50352" y="1003607"/>
                  <a:pt x="112720" y="1003607"/>
                </a:cubicBezTo>
                <a:lnTo>
                  <a:pt x="1465930" y="1003607"/>
                </a:lnTo>
                <a:cubicBezTo>
                  <a:pt x="1528298" y="1003607"/>
                  <a:pt x="1578650" y="956688"/>
                  <a:pt x="1578650" y="898898"/>
                </a:cubicBezTo>
                <a:lnTo>
                  <a:pt x="1578650" y="104137"/>
                </a:lnTo>
                <a:cubicBezTo>
                  <a:pt x="1578650" y="46347"/>
                  <a:pt x="1528298" y="0"/>
                  <a:pt x="1465930" y="0"/>
                </a:cubicBezTo>
                <a:close/>
              </a:path>
            </a:pathLst>
          </a:custGeom>
          <a:solidFill>
            <a:srgbClr val="85C8F7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9" name="Полилиния: фигура 88">
            <a:extLst>
              <a:ext uri="{FF2B5EF4-FFF2-40B4-BE49-F238E27FC236}">
                <a16:creationId xmlns:a16="http://schemas.microsoft.com/office/drawing/2014/main" id="{B3CB052F-D892-96A4-0D91-703218C262C5}"/>
              </a:ext>
            </a:extLst>
          </p:cNvPr>
          <p:cNvSpPr/>
          <p:nvPr/>
        </p:nvSpPr>
        <p:spPr>
          <a:xfrm>
            <a:off x="13226207" y="8317475"/>
            <a:ext cx="789611" cy="1003035"/>
          </a:xfrm>
          <a:custGeom>
            <a:avLst/>
            <a:gdLst>
              <a:gd name="connsiteX0" fmla="*/ 0 w 789611"/>
              <a:gd name="connsiteY0" fmla="*/ 104137 h 1003035"/>
              <a:gd name="connsiteX1" fmla="*/ 0 w 789611"/>
              <a:gd name="connsiteY1" fmla="*/ 898326 h 1003035"/>
              <a:gd name="connsiteX2" fmla="*/ 112720 w 789611"/>
              <a:gd name="connsiteY2" fmla="*/ 1003035 h 1003035"/>
              <a:gd name="connsiteX3" fmla="*/ 789611 w 789611"/>
              <a:gd name="connsiteY3" fmla="*/ 1003035 h 1003035"/>
              <a:gd name="connsiteX4" fmla="*/ 789611 w 789611"/>
              <a:gd name="connsiteY4" fmla="*/ 0 h 1003035"/>
              <a:gd name="connsiteX5" fmla="*/ 112148 w 789611"/>
              <a:gd name="connsiteY5" fmla="*/ 0 h 1003035"/>
              <a:gd name="connsiteX6" fmla="*/ 0 w 789611"/>
              <a:gd name="connsiteY6" fmla="*/ 104137 h 1003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89611" h="1003035">
                <a:moveTo>
                  <a:pt x="0" y="104137"/>
                </a:moveTo>
                <a:lnTo>
                  <a:pt x="0" y="898326"/>
                </a:lnTo>
                <a:cubicBezTo>
                  <a:pt x="0" y="956116"/>
                  <a:pt x="50352" y="1003035"/>
                  <a:pt x="112720" y="1003035"/>
                </a:cubicBezTo>
                <a:lnTo>
                  <a:pt x="789611" y="1003035"/>
                </a:lnTo>
                <a:lnTo>
                  <a:pt x="789611" y="0"/>
                </a:lnTo>
                <a:lnTo>
                  <a:pt x="112148" y="0"/>
                </a:lnTo>
                <a:cubicBezTo>
                  <a:pt x="50352" y="0"/>
                  <a:pt x="0" y="46347"/>
                  <a:pt x="0" y="104137"/>
                </a:cubicBezTo>
                <a:close/>
              </a:path>
            </a:pathLst>
          </a:custGeom>
          <a:solidFill>
            <a:srgbClr val="B6DEFA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90" name="Рисунок 2">
            <a:extLst>
              <a:ext uri="{FF2B5EF4-FFF2-40B4-BE49-F238E27FC236}">
                <a16:creationId xmlns:a16="http://schemas.microsoft.com/office/drawing/2014/main" id="{48500393-B7E4-F43A-746F-D780378FBAAE}"/>
              </a:ext>
            </a:extLst>
          </p:cNvPr>
          <p:cNvGrpSpPr/>
          <p:nvPr/>
        </p:nvGrpSpPr>
        <p:grpSpPr>
          <a:xfrm>
            <a:off x="13756620" y="8057132"/>
            <a:ext cx="547578" cy="305545"/>
            <a:chOff x="13756620" y="8057132"/>
            <a:chExt cx="547578" cy="305545"/>
          </a:xfrm>
        </p:grpSpPr>
        <p:sp>
          <p:nvSpPr>
            <p:cNvPr id="91" name="Полилиния: фигура 90">
              <a:extLst>
                <a:ext uri="{FF2B5EF4-FFF2-40B4-BE49-F238E27FC236}">
                  <a16:creationId xmlns:a16="http://schemas.microsoft.com/office/drawing/2014/main" id="{E47E2952-75DD-B04A-472D-47E5E84C2C36}"/>
                </a:ext>
              </a:extLst>
            </p:cNvPr>
            <p:cNvSpPr/>
            <p:nvPr/>
          </p:nvSpPr>
          <p:spPr>
            <a:xfrm>
              <a:off x="13756620" y="8057132"/>
              <a:ext cx="274074" cy="305545"/>
            </a:xfrm>
            <a:custGeom>
              <a:avLst/>
              <a:gdLst>
                <a:gd name="connsiteX0" fmla="*/ 0 w 274074"/>
                <a:gd name="connsiteY0" fmla="*/ 305545 h 305545"/>
                <a:gd name="connsiteX1" fmla="*/ 67517 w 274074"/>
                <a:gd name="connsiteY1" fmla="*/ 305545 h 305545"/>
                <a:gd name="connsiteX2" fmla="*/ 67517 w 274074"/>
                <a:gd name="connsiteY2" fmla="*/ 65801 h 305545"/>
                <a:gd name="connsiteX3" fmla="*/ 274075 w 274074"/>
                <a:gd name="connsiteY3" fmla="*/ 65801 h 305545"/>
                <a:gd name="connsiteX4" fmla="*/ 274075 w 274074"/>
                <a:gd name="connsiteY4" fmla="*/ 0 h 305545"/>
                <a:gd name="connsiteX5" fmla="*/ 0 w 274074"/>
                <a:gd name="connsiteY5" fmla="*/ 0 h 3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074" h="305545">
                  <a:moveTo>
                    <a:pt x="0" y="305545"/>
                  </a:moveTo>
                  <a:lnTo>
                    <a:pt x="67517" y="305545"/>
                  </a:lnTo>
                  <a:lnTo>
                    <a:pt x="67517" y="65801"/>
                  </a:lnTo>
                  <a:lnTo>
                    <a:pt x="274075" y="65801"/>
                  </a:lnTo>
                  <a:lnTo>
                    <a:pt x="2740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3750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" name="Полилиния: фигура 91">
              <a:extLst>
                <a:ext uri="{FF2B5EF4-FFF2-40B4-BE49-F238E27FC236}">
                  <a16:creationId xmlns:a16="http://schemas.microsoft.com/office/drawing/2014/main" id="{9CBB2847-8762-4608-37C0-F1292688154E}"/>
                </a:ext>
              </a:extLst>
            </p:cNvPr>
            <p:cNvSpPr/>
            <p:nvPr/>
          </p:nvSpPr>
          <p:spPr>
            <a:xfrm>
              <a:off x="14030695" y="8057132"/>
              <a:ext cx="273503" cy="305545"/>
            </a:xfrm>
            <a:custGeom>
              <a:avLst/>
              <a:gdLst>
                <a:gd name="connsiteX0" fmla="*/ 0 w 273503"/>
                <a:gd name="connsiteY0" fmla="*/ 65801 h 305545"/>
                <a:gd name="connsiteX1" fmla="*/ 206558 w 273503"/>
                <a:gd name="connsiteY1" fmla="*/ 65801 h 305545"/>
                <a:gd name="connsiteX2" fmla="*/ 206558 w 273503"/>
                <a:gd name="connsiteY2" fmla="*/ 305545 h 305545"/>
                <a:gd name="connsiteX3" fmla="*/ 273503 w 273503"/>
                <a:gd name="connsiteY3" fmla="*/ 305545 h 305545"/>
                <a:gd name="connsiteX4" fmla="*/ 273503 w 273503"/>
                <a:gd name="connsiteY4" fmla="*/ 0 h 305545"/>
                <a:gd name="connsiteX5" fmla="*/ 0 w 273503"/>
                <a:gd name="connsiteY5" fmla="*/ 0 h 3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3503" h="305545">
                  <a:moveTo>
                    <a:pt x="0" y="65801"/>
                  </a:moveTo>
                  <a:lnTo>
                    <a:pt x="206558" y="65801"/>
                  </a:lnTo>
                  <a:lnTo>
                    <a:pt x="206558" y="305545"/>
                  </a:lnTo>
                  <a:lnTo>
                    <a:pt x="273503" y="305545"/>
                  </a:lnTo>
                  <a:lnTo>
                    <a:pt x="2735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02B40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93" name="Рисунок 2">
            <a:extLst>
              <a:ext uri="{FF2B5EF4-FFF2-40B4-BE49-F238E27FC236}">
                <a16:creationId xmlns:a16="http://schemas.microsoft.com/office/drawing/2014/main" id="{ED7295DD-C7F3-2B72-2174-2B58F287998F}"/>
              </a:ext>
            </a:extLst>
          </p:cNvPr>
          <p:cNvGrpSpPr/>
          <p:nvPr/>
        </p:nvGrpSpPr>
        <p:grpSpPr>
          <a:xfrm>
            <a:off x="13734305" y="8495996"/>
            <a:ext cx="561882" cy="522402"/>
            <a:chOff x="13734305" y="8495996"/>
            <a:chExt cx="561882" cy="522402"/>
          </a:xfrm>
        </p:grpSpPr>
        <p:grpSp>
          <p:nvGrpSpPr>
            <p:cNvPr id="94" name="Рисунок 2">
              <a:extLst>
                <a:ext uri="{FF2B5EF4-FFF2-40B4-BE49-F238E27FC236}">
                  <a16:creationId xmlns:a16="http://schemas.microsoft.com/office/drawing/2014/main" id="{22D3615E-76B5-37E0-A483-572AEC1A578E}"/>
                </a:ext>
              </a:extLst>
            </p:cNvPr>
            <p:cNvGrpSpPr/>
            <p:nvPr/>
          </p:nvGrpSpPr>
          <p:grpSpPr>
            <a:xfrm>
              <a:off x="13734305" y="8495996"/>
              <a:ext cx="561882" cy="521830"/>
              <a:chOff x="13734305" y="8495996"/>
              <a:chExt cx="561882" cy="521830"/>
            </a:xfrm>
          </p:grpSpPr>
          <p:sp>
            <p:nvSpPr>
              <p:cNvPr id="95" name="Полилиния: фигура 94">
                <a:extLst>
                  <a:ext uri="{FF2B5EF4-FFF2-40B4-BE49-F238E27FC236}">
                    <a16:creationId xmlns:a16="http://schemas.microsoft.com/office/drawing/2014/main" id="{8508CCBA-0273-D956-17AC-8B9D371AEE49}"/>
                  </a:ext>
                </a:extLst>
              </p:cNvPr>
              <p:cNvSpPr/>
              <p:nvPr/>
            </p:nvSpPr>
            <p:spPr>
              <a:xfrm>
                <a:off x="13734305" y="8495996"/>
                <a:ext cx="561882" cy="521830"/>
              </a:xfrm>
              <a:custGeom>
                <a:avLst/>
                <a:gdLst>
                  <a:gd name="connsiteX0" fmla="*/ 561883 w 561882"/>
                  <a:gd name="connsiteY0" fmla="*/ 260915 h 521830"/>
                  <a:gd name="connsiteX1" fmla="*/ 280942 w 561882"/>
                  <a:gd name="connsiteY1" fmla="*/ 521830 h 521830"/>
                  <a:gd name="connsiteX2" fmla="*/ 0 w 561882"/>
                  <a:gd name="connsiteY2" fmla="*/ 260915 h 521830"/>
                  <a:gd name="connsiteX3" fmla="*/ 280942 w 561882"/>
                  <a:gd name="connsiteY3" fmla="*/ 0 h 521830"/>
                  <a:gd name="connsiteX4" fmla="*/ 561883 w 561882"/>
                  <a:gd name="connsiteY4" fmla="*/ 260915 h 521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882" h="521830">
                    <a:moveTo>
                      <a:pt x="561883" y="260915"/>
                    </a:moveTo>
                    <a:cubicBezTo>
                      <a:pt x="561883" y="405014"/>
                      <a:pt x="436101" y="521830"/>
                      <a:pt x="280942" y="521830"/>
                    </a:cubicBezTo>
                    <a:cubicBezTo>
                      <a:pt x="125782" y="521830"/>
                      <a:pt x="0" y="405014"/>
                      <a:pt x="0" y="260915"/>
                    </a:cubicBezTo>
                    <a:cubicBezTo>
                      <a:pt x="0" y="116815"/>
                      <a:pt x="125782" y="0"/>
                      <a:pt x="280942" y="0"/>
                    </a:cubicBezTo>
                    <a:cubicBezTo>
                      <a:pt x="436101" y="0"/>
                      <a:pt x="561883" y="116815"/>
                      <a:pt x="561883" y="260915"/>
                    </a:cubicBezTo>
                    <a:close/>
                  </a:path>
                </a:pathLst>
              </a:custGeom>
              <a:solidFill>
                <a:srgbClr val="FF4063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" name="Полилиния: фигура 95">
                <a:extLst>
                  <a:ext uri="{FF2B5EF4-FFF2-40B4-BE49-F238E27FC236}">
                    <a16:creationId xmlns:a16="http://schemas.microsoft.com/office/drawing/2014/main" id="{16E650D0-E969-98A5-AABF-9CAA953011C7}"/>
                  </a:ext>
                </a:extLst>
              </p:cNvPr>
              <p:cNvSpPr/>
              <p:nvPr/>
            </p:nvSpPr>
            <p:spPr>
              <a:xfrm>
                <a:off x="13956884" y="8577246"/>
                <a:ext cx="117297" cy="359902"/>
              </a:xfrm>
              <a:custGeom>
                <a:avLst/>
                <a:gdLst>
                  <a:gd name="connsiteX0" fmla="*/ 0 w 117297"/>
                  <a:gd name="connsiteY0" fmla="*/ 0 h 359902"/>
                  <a:gd name="connsiteX1" fmla="*/ 117297 w 117297"/>
                  <a:gd name="connsiteY1" fmla="*/ 0 h 359902"/>
                  <a:gd name="connsiteX2" fmla="*/ 117297 w 117297"/>
                  <a:gd name="connsiteY2" fmla="*/ 359902 h 359902"/>
                  <a:gd name="connsiteX3" fmla="*/ 0 w 117297"/>
                  <a:gd name="connsiteY3" fmla="*/ 359902 h 35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97" h="359902">
                    <a:moveTo>
                      <a:pt x="0" y="0"/>
                    </a:moveTo>
                    <a:lnTo>
                      <a:pt x="117297" y="0"/>
                    </a:lnTo>
                    <a:lnTo>
                      <a:pt x="117297" y="359902"/>
                    </a:lnTo>
                    <a:lnTo>
                      <a:pt x="0" y="359902"/>
                    </a:ln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" name="Полилиния: фигура 96">
                <a:extLst>
                  <a:ext uri="{FF2B5EF4-FFF2-40B4-BE49-F238E27FC236}">
                    <a16:creationId xmlns:a16="http://schemas.microsoft.com/office/drawing/2014/main" id="{5A1D613A-590C-56BF-8BCE-94ABB794CD65}"/>
                  </a:ext>
                </a:extLst>
              </p:cNvPr>
              <p:cNvSpPr/>
              <p:nvPr/>
            </p:nvSpPr>
            <p:spPr>
              <a:xfrm>
                <a:off x="13821276" y="8702554"/>
                <a:ext cx="387939" cy="108714"/>
              </a:xfrm>
              <a:custGeom>
                <a:avLst/>
                <a:gdLst>
                  <a:gd name="connsiteX0" fmla="*/ 0 w 387939"/>
                  <a:gd name="connsiteY0" fmla="*/ 0 h 108714"/>
                  <a:gd name="connsiteX1" fmla="*/ 387939 w 387939"/>
                  <a:gd name="connsiteY1" fmla="*/ 0 h 108714"/>
                  <a:gd name="connsiteX2" fmla="*/ 387939 w 387939"/>
                  <a:gd name="connsiteY2" fmla="*/ 108714 h 108714"/>
                  <a:gd name="connsiteX3" fmla="*/ 0 w 387939"/>
                  <a:gd name="connsiteY3" fmla="*/ 108714 h 108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7939" h="108714">
                    <a:moveTo>
                      <a:pt x="0" y="0"/>
                    </a:moveTo>
                    <a:lnTo>
                      <a:pt x="387939" y="0"/>
                    </a:lnTo>
                    <a:lnTo>
                      <a:pt x="387939" y="108714"/>
                    </a:lnTo>
                    <a:lnTo>
                      <a:pt x="0" y="108714"/>
                    </a:ln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98" name="Полилиния: фигура 97">
              <a:extLst>
                <a:ext uri="{FF2B5EF4-FFF2-40B4-BE49-F238E27FC236}">
                  <a16:creationId xmlns:a16="http://schemas.microsoft.com/office/drawing/2014/main" id="{02CA7085-5396-34F7-8BA7-75DB8E45B93D}"/>
                </a:ext>
              </a:extLst>
            </p:cNvPr>
            <p:cNvSpPr/>
            <p:nvPr/>
          </p:nvSpPr>
          <p:spPr>
            <a:xfrm>
              <a:off x="14015246" y="8496568"/>
              <a:ext cx="280941" cy="521830"/>
            </a:xfrm>
            <a:custGeom>
              <a:avLst/>
              <a:gdLst>
                <a:gd name="connsiteX0" fmla="*/ 0 w 280941"/>
                <a:gd name="connsiteY0" fmla="*/ 0 h 521830"/>
                <a:gd name="connsiteX1" fmla="*/ 0 w 280941"/>
                <a:gd name="connsiteY1" fmla="*/ 521830 h 521830"/>
                <a:gd name="connsiteX2" fmla="*/ 280941 w 280941"/>
                <a:gd name="connsiteY2" fmla="*/ 260915 h 521830"/>
                <a:gd name="connsiteX3" fmla="*/ 0 w 280941"/>
                <a:gd name="connsiteY3" fmla="*/ 0 h 5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0941" h="521830">
                  <a:moveTo>
                    <a:pt x="0" y="0"/>
                  </a:moveTo>
                  <a:lnTo>
                    <a:pt x="0" y="521830"/>
                  </a:lnTo>
                  <a:cubicBezTo>
                    <a:pt x="155061" y="521830"/>
                    <a:pt x="280941" y="405105"/>
                    <a:pt x="280941" y="260915"/>
                  </a:cubicBezTo>
                  <a:cubicBezTo>
                    <a:pt x="280941" y="116725"/>
                    <a:pt x="155061" y="0"/>
                    <a:pt x="0" y="0"/>
                  </a:cubicBezTo>
                  <a:close/>
                </a:path>
              </a:pathLst>
            </a:custGeom>
            <a:solidFill>
              <a:srgbClr val="FA2343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" name="Полилиния: фигура 98">
              <a:extLst>
                <a:ext uri="{FF2B5EF4-FFF2-40B4-BE49-F238E27FC236}">
                  <a16:creationId xmlns:a16="http://schemas.microsoft.com/office/drawing/2014/main" id="{AC838E3A-0F3D-CF2F-67EE-396BFC007CA1}"/>
                </a:ext>
              </a:extLst>
            </p:cNvPr>
            <p:cNvSpPr/>
            <p:nvPr/>
          </p:nvSpPr>
          <p:spPr>
            <a:xfrm>
              <a:off x="14015246" y="8577246"/>
              <a:ext cx="193969" cy="359902"/>
            </a:xfrm>
            <a:custGeom>
              <a:avLst/>
              <a:gdLst>
                <a:gd name="connsiteX0" fmla="*/ 58362 w 193969"/>
                <a:gd name="connsiteY0" fmla="*/ 0 h 359902"/>
                <a:gd name="connsiteX1" fmla="*/ 0 w 193969"/>
                <a:gd name="connsiteY1" fmla="*/ 0 h 359902"/>
                <a:gd name="connsiteX2" fmla="*/ 0 w 193969"/>
                <a:gd name="connsiteY2" fmla="*/ 359903 h 359902"/>
                <a:gd name="connsiteX3" fmla="*/ 58362 w 193969"/>
                <a:gd name="connsiteY3" fmla="*/ 359903 h 359902"/>
                <a:gd name="connsiteX4" fmla="*/ 58362 w 193969"/>
                <a:gd name="connsiteY4" fmla="*/ 234023 h 359902"/>
                <a:gd name="connsiteX5" fmla="*/ 193969 w 193969"/>
                <a:gd name="connsiteY5" fmla="*/ 234023 h 359902"/>
                <a:gd name="connsiteX6" fmla="*/ 193969 w 193969"/>
                <a:gd name="connsiteY6" fmla="*/ 125308 h 359902"/>
                <a:gd name="connsiteX7" fmla="*/ 58362 w 193969"/>
                <a:gd name="connsiteY7" fmla="*/ 125308 h 359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969" h="359902">
                  <a:moveTo>
                    <a:pt x="58362" y="0"/>
                  </a:moveTo>
                  <a:lnTo>
                    <a:pt x="0" y="0"/>
                  </a:lnTo>
                  <a:lnTo>
                    <a:pt x="0" y="359903"/>
                  </a:lnTo>
                  <a:lnTo>
                    <a:pt x="58362" y="359903"/>
                  </a:lnTo>
                  <a:lnTo>
                    <a:pt x="58362" y="234023"/>
                  </a:lnTo>
                  <a:lnTo>
                    <a:pt x="193969" y="234023"/>
                  </a:lnTo>
                  <a:lnTo>
                    <a:pt x="193969" y="125308"/>
                  </a:lnTo>
                  <a:lnTo>
                    <a:pt x="58362" y="125308"/>
                  </a:lnTo>
                  <a:close/>
                </a:path>
              </a:pathLst>
            </a:custGeom>
            <a:solidFill>
              <a:srgbClr val="E6E6E6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00" name="Полилиния: фигура 99">
            <a:extLst>
              <a:ext uri="{FF2B5EF4-FFF2-40B4-BE49-F238E27FC236}">
                <a16:creationId xmlns:a16="http://schemas.microsoft.com/office/drawing/2014/main" id="{70C0808D-1A8F-F743-1D72-47C58C3501CC}"/>
              </a:ext>
            </a:extLst>
          </p:cNvPr>
          <p:cNvSpPr/>
          <p:nvPr/>
        </p:nvSpPr>
        <p:spPr>
          <a:xfrm>
            <a:off x="13226207" y="9137984"/>
            <a:ext cx="1578077" cy="21742"/>
          </a:xfrm>
          <a:custGeom>
            <a:avLst/>
            <a:gdLst>
              <a:gd name="connsiteX0" fmla="*/ 0 w 1578077"/>
              <a:gd name="connsiteY0" fmla="*/ 0 h 21742"/>
              <a:gd name="connsiteX1" fmla="*/ 1578078 w 1578077"/>
              <a:gd name="connsiteY1" fmla="*/ 0 h 21742"/>
              <a:gd name="connsiteX2" fmla="*/ 1578078 w 1578077"/>
              <a:gd name="connsiteY2" fmla="*/ 21743 h 21742"/>
              <a:gd name="connsiteX3" fmla="*/ 0 w 1578077"/>
              <a:gd name="connsiteY3" fmla="*/ 21743 h 21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8077" h="21742">
                <a:moveTo>
                  <a:pt x="0" y="0"/>
                </a:moveTo>
                <a:lnTo>
                  <a:pt x="1578078" y="0"/>
                </a:lnTo>
                <a:lnTo>
                  <a:pt x="1578078" y="21743"/>
                </a:lnTo>
                <a:lnTo>
                  <a:pt x="0" y="21743"/>
                </a:lnTo>
                <a:close/>
              </a:path>
            </a:pathLst>
          </a:custGeom>
          <a:solidFill>
            <a:srgbClr val="F0F0F1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01" name="Рисунок 2">
            <a:extLst>
              <a:ext uri="{FF2B5EF4-FFF2-40B4-BE49-F238E27FC236}">
                <a16:creationId xmlns:a16="http://schemas.microsoft.com/office/drawing/2014/main" id="{8F9BEBF7-B4C2-5FAE-0547-A204443BB990}"/>
              </a:ext>
            </a:extLst>
          </p:cNvPr>
          <p:cNvGrpSpPr/>
          <p:nvPr/>
        </p:nvGrpSpPr>
        <p:grpSpPr>
          <a:xfrm>
            <a:off x="17093013" y="4712156"/>
            <a:ext cx="889170" cy="1407567"/>
            <a:chOff x="17093013" y="4712156"/>
            <a:chExt cx="889170" cy="1407567"/>
          </a:xfrm>
        </p:grpSpPr>
        <p:grpSp>
          <p:nvGrpSpPr>
            <p:cNvPr id="102" name="Рисунок 2">
              <a:extLst>
                <a:ext uri="{FF2B5EF4-FFF2-40B4-BE49-F238E27FC236}">
                  <a16:creationId xmlns:a16="http://schemas.microsoft.com/office/drawing/2014/main" id="{F2594B6B-3094-A926-10F7-A3634E1D484B}"/>
                </a:ext>
              </a:extLst>
            </p:cNvPr>
            <p:cNvGrpSpPr/>
            <p:nvPr/>
          </p:nvGrpSpPr>
          <p:grpSpPr>
            <a:xfrm>
              <a:off x="17093013" y="4712156"/>
              <a:ext cx="889170" cy="1407567"/>
              <a:chOff x="17093013" y="4712156"/>
              <a:chExt cx="889170" cy="1407567"/>
            </a:xfrm>
          </p:grpSpPr>
          <p:sp>
            <p:nvSpPr>
              <p:cNvPr id="103" name="Полилиния: фигура 102">
                <a:extLst>
                  <a:ext uri="{FF2B5EF4-FFF2-40B4-BE49-F238E27FC236}">
                    <a16:creationId xmlns:a16="http://schemas.microsoft.com/office/drawing/2014/main" id="{1325EFA6-20D2-FDC7-ED28-0C01B49A6BDE}"/>
                  </a:ext>
                </a:extLst>
              </p:cNvPr>
              <p:cNvSpPr/>
              <p:nvPr/>
            </p:nvSpPr>
            <p:spPr>
              <a:xfrm>
                <a:off x="17093013" y="4712156"/>
                <a:ext cx="889170" cy="1406423"/>
              </a:xfrm>
              <a:custGeom>
                <a:avLst/>
                <a:gdLst>
                  <a:gd name="connsiteX0" fmla="*/ 889170 w 889170"/>
                  <a:gd name="connsiteY0" fmla="*/ 964127 h 1406423"/>
                  <a:gd name="connsiteX1" fmla="*/ 444585 w 889170"/>
                  <a:gd name="connsiteY1" fmla="*/ 1406423 h 1406423"/>
                  <a:gd name="connsiteX2" fmla="*/ 0 w 889170"/>
                  <a:gd name="connsiteY2" fmla="*/ 964127 h 1406423"/>
                  <a:gd name="connsiteX3" fmla="*/ 444585 w 889170"/>
                  <a:gd name="connsiteY3" fmla="*/ 0 h 1406423"/>
                  <a:gd name="connsiteX4" fmla="*/ 889170 w 889170"/>
                  <a:gd name="connsiteY4" fmla="*/ 964127 h 1406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170" h="1406423">
                    <a:moveTo>
                      <a:pt x="889170" y="964127"/>
                    </a:moveTo>
                    <a:cubicBezTo>
                      <a:pt x="889170" y="1285693"/>
                      <a:pt x="690051" y="1406423"/>
                      <a:pt x="444585" y="1406423"/>
                    </a:cubicBezTo>
                    <a:cubicBezTo>
                      <a:pt x="199119" y="1406423"/>
                      <a:pt x="0" y="1285693"/>
                      <a:pt x="0" y="964127"/>
                    </a:cubicBezTo>
                    <a:cubicBezTo>
                      <a:pt x="0" y="642560"/>
                      <a:pt x="444585" y="0"/>
                      <a:pt x="444585" y="0"/>
                    </a:cubicBezTo>
                    <a:cubicBezTo>
                      <a:pt x="444585" y="0"/>
                      <a:pt x="889170" y="643133"/>
                      <a:pt x="889170" y="964127"/>
                    </a:cubicBezTo>
                    <a:close/>
                  </a:path>
                </a:pathLst>
              </a:custGeom>
              <a:solidFill>
                <a:srgbClr val="FF6E88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" name="Полилиния: фигура 103">
                <a:extLst>
                  <a:ext uri="{FF2B5EF4-FFF2-40B4-BE49-F238E27FC236}">
                    <a16:creationId xmlns:a16="http://schemas.microsoft.com/office/drawing/2014/main" id="{8A58088F-6BCD-BDCE-10C7-36F5BE08B37E}"/>
                  </a:ext>
                </a:extLst>
              </p:cNvPr>
              <p:cNvSpPr/>
              <p:nvPr/>
            </p:nvSpPr>
            <p:spPr>
              <a:xfrm>
                <a:off x="17431745" y="4955906"/>
                <a:ext cx="550438" cy="1163818"/>
              </a:xfrm>
              <a:custGeom>
                <a:avLst/>
                <a:gdLst>
                  <a:gd name="connsiteX0" fmla="*/ 259771 w 550438"/>
                  <a:gd name="connsiteY0" fmla="*/ 0 h 1163818"/>
                  <a:gd name="connsiteX1" fmla="*/ 475483 w 550438"/>
                  <a:gd name="connsiteY1" fmla="*/ 660870 h 1163818"/>
                  <a:gd name="connsiteX2" fmla="*/ 30898 w 550438"/>
                  <a:gd name="connsiteY2" fmla="*/ 1155808 h 1163818"/>
                  <a:gd name="connsiteX3" fmla="*/ 0 w 550438"/>
                  <a:gd name="connsiteY3" fmla="*/ 1155236 h 1163818"/>
                  <a:gd name="connsiteX4" fmla="*/ 105854 w 550438"/>
                  <a:gd name="connsiteY4" fmla="*/ 1163818 h 1163818"/>
                  <a:gd name="connsiteX5" fmla="*/ 550439 w 550438"/>
                  <a:gd name="connsiteY5" fmla="*/ 721522 h 1163818"/>
                  <a:gd name="connsiteX6" fmla="*/ 259771 w 550438"/>
                  <a:gd name="connsiteY6" fmla="*/ 0 h 1163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0438" h="1163818">
                    <a:moveTo>
                      <a:pt x="259771" y="0"/>
                    </a:moveTo>
                    <a:cubicBezTo>
                      <a:pt x="368485" y="222007"/>
                      <a:pt x="475483" y="484638"/>
                      <a:pt x="475483" y="660870"/>
                    </a:cubicBezTo>
                    <a:cubicBezTo>
                      <a:pt x="475483" y="1020773"/>
                      <a:pt x="276364" y="1155808"/>
                      <a:pt x="30898" y="1155808"/>
                    </a:cubicBezTo>
                    <a:cubicBezTo>
                      <a:pt x="20598" y="1155808"/>
                      <a:pt x="10300" y="1155236"/>
                      <a:pt x="0" y="1155236"/>
                    </a:cubicBezTo>
                    <a:cubicBezTo>
                      <a:pt x="33759" y="1160958"/>
                      <a:pt x="69234" y="1163818"/>
                      <a:pt x="105854" y="1163818"/>
                    </a:cubicBezTo>
                    <a:cubicBezTo>
                      <a:pt x="351320" y="1163818"/>
                      <a:pt x="550439" y="1043088"/>
                      <a:pt x="550439" y="721522"/>
                    </a:cubicBezTo>
                    <a:cubicBezTo>
                      <a:pt x="550439" y="526980"/>
                      <a:pt x="388512" y="215713"/>
                      <a:pt x="259771" y="0"/>
                    </a:cubicBezTo>
                    <a:close/>
                  </a:path>
                </a:pathLst>
              </a:custGeom>
              <a:solidFill>
                <a:srgbClr val="BF536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05" name="Полилиния: фигура 104">
              <a:extLst>
                <a:ext uri="{FF2B5EF4-FFF2-40B4-BE49-F238E27FC236}">
                  <a16:creationId xmlns:a16="http://schemas.microsoft.com/office/drawing/2014/main" id="{2440A571-BCCB-A594-4221-C5F8F80C0668}"/>
                </a:ext>
              </a:extLst>
            </p:cNvPr>
            <p:cNvSpPr/>
            <p:nvPr/>
          </p:nvSpPr>
          <p:spPr>
            <a:xfrm>
              <a:off x="17151376" y="5682005"/>
              <a:ext cx="401099" cy="355897"/>
            </a:xfrm>
            <a:custGeom>
              <a:avLst/>
              <a:gdLst>
                <a:gd name="connsiteX0" fmla="*/ 386223 w 401099"/>
                <a:gd name="connsiteY0" fmla="*/ 355897 h 355897"/>
                <a:gd name="connsiteX1" fmla="*/ 0 w 401099"/>
                <a:gd name="connsiteY1" fmla="*/ 14877 h 355897"/>
                <a:gd name="connsiteX2" fmla="*/ 14877 w 401099"/>
                <a:gd name="connsiteY2" fmla="*/ 0 h 355897"/>
                <a:gd name="connsiteX3" fmla="*/ 29753 w 401099"/>
                <a:gd name="connsiteY3" fmla="*/ 14877 h 355897"/>
                <a:gd name="connsiteX4" fmla="*/ 386223 w 401099"/>
                <a:gd name="connsiteY4" fmla="*/ 326144 h 355897"/>
                <a:gd name="connsiteX5" fmla="*/ 401099 w 401099"/>
                <a:gd name="connsiteY5" fmla="*/ 341020 h 355897"/>
                <a:gd name="connsiteX6" fmla="*/ 386223 w 401099"/>
                <a:gd name="connsiteY6" fmla="*/ 355897 h 35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1099" h="355897">
                  <a:moveTo>
                    <a:pt x="386223" y="355897"/>
                  </a:moveTo>
                  <a:cubicBezTo>
                    <a:pt x="173371" y="355897"/>
                    <a:pt x="0" y="203125"/>
                    <a:pt x="0" y="14877"/>
                  </a:cubicBezTo>
                  <a:cubicBezTo>
                    <a:pt x="0" y="6866"/>
                    <a:pt x="6866" y="0"/>
                    <a:pt x="14877" y="0"/>
                  </a:cubicBezTo>
                  <a:cubicBezTo>
                    <a:pt x="22887" y="0"/>
                    <a:pt x="29753" y="6294"/>
                    <a:pt x="29753" y="14877"/>
                  </a:cubicBezTo>
                  <a:cubicBezTo>
                    <a:pt x="29753" y="186531"/>
                    <a:pt x="189392" y="326144"/>
                    <a:pt x="386223" y="326144"/>
                  </a:cubicBezTo>
                  <a:cubicBezTo>
                    <a:pt x="394234" y="326144"/>
                    <a:pt x="401099" y="332438"/>
                    <a:pt x="401099" y="341020"/>
                  </a:cubicBezTo>
                  <a:cubicBezTo>
                    <a:pt x="401099" y="349603"/>
                    <a:pt x="394234" y="355897"/>
                    <a:pt x="386223" y="355897"/>
                  </a:cubicBezTo>
                  <a:close/>
                </a:path>
              </a:pathLst>
            </a:custGeom>
            <a:solidFill>
              <a:srgbClr val="BF5366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06" name="Полилиния: фигура 105">
            <a:extLst>
              <a:ext uri="{FF2B5EF4-FFF2-40B4-BE49-F238E27FC236}">
                <a16:creationId xmlns:a16="http://schemas.microsoft.com/office/drawing/2014/main" id="{38F2417F-DF78-2A97-365C-FCE5C20ED640}"/>
              </a:ext>
            </a:extLst>
          </p:cNvPr>
          <p:cNvSpPr/>
          <p:nvPr/>
        </p:nvSpPr>
        <p:spPr>
          <a:xfrm>
            <a:off x="18560024" y="7777903"/>
            <a:ext cx="148830" cy="156071"/>
          </a:xfrm>
          <a:custGeom>
            <a:avLst/>
            <a:gdLst>
              <a:gd name="connsiteX0" fmla="*/ 111066 w 148830"/>
              <a:gd name="connsiteY0" fmla="*/ 48640 h 156071"/>
              <a:gd name="connsiteX1" fmla="*/ 48698 w 148830"/>
              <a:gd name="connsiteY1" fmla="*/ 4 h 156071"/>
              <a:gd name="connsiteX2" fmla="*/ 63 w 148830"/>
              <a:gd name="connsiteY2" fmla="*/ 86976 h 156071"/>
              <a:gd name="connsiteX3" fmla="*/ 136814 w 148830"/>
              <a:gd name="connsiteY3" fmla="*/ 155638 h 156071"/>
              <a:gd name="connsiteX4" fmla="*/ 148830 w 148830"/>
              <a:gd name="connsiteY4" fmla="*/ 80682 h 156071"/>
              <a:gd name="connsiteX5" fmla="*/ 111066 w 148830"/>
              <a:gd name="connsiteY5" fmla="*/ 48640 h 156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8830" h="156071">
                <a:moveTo>
                  <a:pt x="111066" y="48640"/>
                </a:moveTo>
                <a:cubicBezTo>
                  <a:pt x="107061" y="38913"/>
                  <a:pt x="71586" y="1149"/>
                  <a:pt x="48698" y="4"/>
                </a:cubicBezTo>
                <a:cubicBezTo>
                  <a:pt x="25811" y="-568"/>
                  <a:pt x="2352" y="54934"/>
                  <a:pt x="63" y="86976"/>
                </a:cubicBezTo>
                <a:cubicBezTo>
                  <a:pt x="-2798" y="119018"/>
                  <a:pt x="92757" y="160787"/>
                  <a:pt x="136814" y="155638"/>
                </a:cubicBezTo>
                <a:lnTo>
                  <a:pt x="148830" y="80682"/>
                </a:lnTo>
                <a:cubicBezTo>
                  <a:pt x="148830" y="80110"/>
                  <a:pt x="115072" y="58367"/>
                  <a:pt x="111066" y="48640"/>
                </a:cubicBezTo>
                <a:close/>
              </a:path>
            </a:pathLst>
          </a:custGeom>
          <a:solidFill>
            <a:srgbClr val="F59757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7" name="Полилиния: фигура 106">
            <a:extLst>
              <a:ext uri="{FF2B5EF4-FFF2-40B4-BE49-F238E27FC236}">
                <a16:creationId xmlns:a16="http://schemas.microsoft.com/office/drawing/2014/main" id="{55208327-FDEC-6738-5ADC-35808C2174D2}"/>
              </a:ext>
            </a:extLst>
          </p:cNvPr>
          <p:cNvSpPr/>
          <p:nvPr/>
        </p:nvSpPr>
        <p:spPr>
          <a:xfrm>
            <a:off x="18046227" y="7136586"/>
            <a:ext cx="683223" cy="946428"/>
          </a:xfrm>
          <a:custGeom>
            <a:avLst/>
            <a:gdLst>
              <a:gd name="connsiteX0" fmla="*/ 620859 w 683223"/>
              <a:gd name="connsiteY0" fmla="*/ 923407 h 946428"/>
              <a:gd name="connsiteX1" fmla="*/ 425745 w 683223"/>
              <a:gd name="connsiteY1" fmla="*/ 883927 h 946428"/>
              <a:gd name="connsiteX2" fmla="*/ 18351 w 683223"/>
              <a:gd name="connsiteY2" fmla="*/ 5055 h 946428"/>
              <a:gd name="connsiteX3" fmla="*/ 659195 w 683223"/>
              <a:gd name="connsiteY3" fmla="*/ 731154 h 946428"/>
              <a:gd name="connsiteX4" fmla="*/ 620859 w 683223"/>
              <a:gd name="connsiteY4" fmla="*/ 923407 h 946428"/>
              <a:gd name="connsiteX5" fmla="*/ 620859 w 683223"/>
              <a:gd name="connsiteY5" fmla="*/ 923407 h 946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83223" h="946428">
                <a:moveTo>
                  <a:pt x="620859" y="923407"/>
                </a:moveTo>
                <a:cubicBezTo>
                  <a:pt x="556202" y="965749"/>
                  <a:pt x="468086" y="948011"/>
                  <a:pt x="425745" y="883927"/>
                </a:cubicBezTo>
                <a:cubicBezTo>
                  <a:pt x="38377" y="298013"/>
                  <a:pt x="-42872" y="45108"/>
                  <a:pt x="18351" y="5055"/>
                </a:cubicBezTo>
                <a:cubicBezTo>
                  <a:pt x="79002" y="-34425"/>
                  <a:pt x="260384" y="152678"/>
                  <a:pt x="659195" y="731154"/>
                </a:cubicBezTo>
                <a:cubicBezTo>
                  <a:pt x="702680" y="794666"/>
                  <a:pt x="685515" y="881066"/>
                  <a:pt x="620859" y="923407"/>
                </a:cubicBezTo>
                <a:lnTo>
                  <a:pt x="620859" y="923407"/>
                </a:lnTo>
                <a:close/>
              </a:path>
            </a:pathLst>
          </a:custGeom>
          <a:solidFill>
            <a:srgbClr val="074C5A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8" name="Полилиния: фигура 107">
            <a:extLst>
              <a:ext uri="{FF2B5EF4-FFF2-40B4-BE49-F238E27FC236}">
                <a16:creationId xmlns:a16="http://schemas.microsoft.com/office/drawing/2014/main" id="{274D0B72-971A-5093-5DE9-78E262A6A10F}"/>
              </a:ext>
            </a:extLst>
          </p:cNvPr>
          <p:cNvSpPr/>
          <p:nvPr/>
        </p:nvSpPr>
        <p:spPr>
          <a:xfrm>
            <a:off x="18346664" y="7683498"/>
            <a:ext cx="904905" cy="1232209"/>
          </a:xfrm>
          <a:custGeom>
            <a:avLst/>
            <a:gdLst>
              <a:gd name="connsiteX0" fmla="*/ 234595 w 904905"/>
              <a:gd name="connsiteY0" fmla="*/ 0 h 1232209"/>
              <a:gd name="connsiteX1" fmla="*/ 896037 w 904905"/>
              <a:gd name="connsiteY1" fmla="*/ 1229619 h 1232209"/>
              <a:gd name="connsiteX2" fmla="*/ 0 w 904905"/>
              <a:gd name="connsiteY2" fmla="*/ 153345 h 1232209"/>
              <a:gd name="connsiteX3" fmla="*/ 234595 w 904905"/>
              <a:gd name="connsiteY3" fmla="*/ 0 h 1232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4905" h="1232209">
                <a:moveTo>
                  <a:pt x="234595" y="0"/>
                </a:moveTo>
                <a:cubicBezTo>
                  <a:pt x="664875" y="636839"/>
                  <a:pt x="960694" y="1187278"/>
                  <a:pt x="896037" y="1229619"/>
                </a:cubicBezTo>
                <a:cubicBezTo>
                  <a:pt x="831380" y="1271961"/>
                  <a:pt x="429709" y="790183"/>
                  <a:pt x="0" y="153345"/>
                </a:cubicBezTo>
                <a:lnTo>
                  <a:pt x="234595" y="0"/>
                </a:lnTo>
                <a:close/>
              </a:path>
            </a:pathLst>
          </a:custGeom>
          <a:solidFill>
            <a:srgbClr val="7290A7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9" name="Полилиния: фигура 108">
            <a:extLst>
              <a:ext uri="{FF2B5EF4-FFF2-40B4-BE49-F238E27FC236}">
                <a16:creationId xmlns:a16="http://schemas.microsoft.com/office/drawing/2014/main" id="{A4CB70FB-83D4-2310-6739-81CBA878667C}"/>
              </a:ext>
            </a:extLst>
          </p:cNvPr>
          <p:cNvSpPr/>
          <p:nvPr/>
        </p:nvSpPr>
        <p:spPr>
          <a:xfrm>
            <a:off x="18463961" y="7682353"/>
            <a:ext cx="789455" cy="1230763"/>
          </a:xfrm>
          <a:custGeom>
            <a:avLst/>
            <a:gdLst>
              <a:gd name="connsiteX0" fmla="*/ 119013 w 789455"/>
              <a:gd name="connsiteY0" fmla="*/ 0 h 1230763"/>
              <a:gd name="connsiteX1" fmla="*/ 780456 w 789455"/>
              <a:gd name="connsiteY1" fmla="*/ 1229619 h 1230763"/>
              <a:gd name="connsiteX2" fmla="*/ 778740 w 789455"/>
              <a:gd name="connsiteY2" fmla="*/ 1230764 h 1230763"/>
              <a:gd name="connsiteX3" fmla="*/ 0 w 789455"/>
              <a:gd name="connsiteY3" fmla="*/ 78389 h 1230763"/>
              <a:gd name="connsiteX4" fmla="*/ 119013 w 789455"/>
              <a:gd name="connsiteY4" fmla="*/ 0 h 1230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89455" h="1230763">
                <a:moveTo>
                  <a:pt x="119013" y="0"/>
                </a:moveTo>
                <a:cubicBezTo>
                  <a:pt x="549295" y="636839"/>
                  <a:pt x="845685" y="1187278"/>
                  <a:pt x="780456" y="1229619"/>
                </a:cubicBezTo>
                <a:cubicBezTo>
                  <a:pt x="779884" y="1230192"/>
                  <a:pt x="779312" y="1230192"/>
                  <a:pt x="778740" y="1230764"/>
                </a:cubicBezTo>
                <a:lnTo>
                  <a:pt x="0" y="78389"/>
                </a:lnTo>
                <a:lnTo>
                  <a:pt x="119013" y="0"/>
                </a:lnTo>
                <a:close/>
              </a:path>
            </a:pathLst>
          </a:custGeom>
          <a:solidFill>
            <a:srgbClr val="7290A7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0" name="Полилиния: фигура 109">
            <a:extLst>
              <a:ext uri="{FF2B5EF4-FFF2-40B4-BE49-F238E27FC236}">
                <a16:creationId xmlns:a16="http://schemas.microsoft.com/office/drawing/2014/main" id="{CE31F818-973E-B62F-C16F-C818392E142D}"/>
              </a:ext>
            </a:extLst>
          </p:cNvPr>
          <p:cNvSpPr/>
          <p:nvPr/>
        </p:nvSpPr>
        <p:spPr>
          <a:xfrm>
            <a:off x="16575699" y="5452767"/>
            <a:ext cx="1921419" cy="1889964"/>
          </a:xfrm>
          <a:custGeom>
            <a:avLst/>
            <a:gdLst>
              <a:gd name="connsiteX0" fmla="*/ 1698870 w 1921419"/>
              <a:gd name="connsiteY0" fmla="*/ 340814 h 1889964"/>
              <a:gd name="connsiteX1" fmla="*/ 1843060 w 1921419"/>
              <a:gd name="connsiteY1" fmla="*/ 571975 h 1889964"/>
              <a:gd name="connsiteX2" fmla="*/ 1900278 w 1921419"/>
              <a:gd name="connsiteY2" fmla="*/ 748780 h 1889964"/>
              <a:gd name="connsiteX3" fmla="*/ 1911149 w 1921419"/>
              <a:gd name="connsiteY3" fmla="*/ 808859 h 1889964"/>
              <a:gd name="connsiteX4" fmla="*/ 1161019 w 1921419"/>
              <a:gd name="connsiteY4" fmla="*/ 1869112 h 1889964"/>
              <a:gd name="connsiteX5" fmla="*/ 813132 w 1921419"/>
              <a:gd name="connsiteY5" fmla="*/ 1878839 h 1889964"/>
              <a:gd name="connsiteX6" fmla="*/ 572816 w 1921419"/>
              <a:gd name="connsiteY6" fmla="*/ 1809033 h 1889964"/>
              <a:gd name="connsiteX7" fmla="*/ 339365 w 1921419"/>
              <a:gd name="connsiteY7" fmla="*/ 1664843 h 1889964"/>
              <a:gd name="connsiteX8" fmla="*/ 188882 w 1921419"/>
              <a:gd name="connsiteY8" fmla="*/ 1507493 h 1889964"/>
              <a:gd name="connsiteX9" fmla="*/ 21232 w 1921419"/>
              <a:gd name="connsiteY9" fmla="*/ 1141296 h 1889964"/>
              <a:gd name="connsiteX10" fmla="*/ 760492 w 1921419"/>
              <a:gd name="connsiteY10" fmla="*/ 20964 h 1889964"/>
              <a:gd name="connsiteX11" fmla="*/ 1539803 w 1921419"/>
              <a:gd name="connsiteY11" fmla="*/ 191474 h 1889964"/>
              <a:gd name="connsiteX12" fmla="*/ 1698870 w 1921419"/>
              <a:gd name="connsiteY12" fmla="*/ 340814 h 1889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921419" h="1889964">
                <a:moveTo>
                  <a:pt x="1698870" y="340814"/>
                </a:moveTo>
                <a:cubicBezTo>
                  <a:pt x="1757232" y="409476"/>
                  <a:pt x="1805868" y="486720"/>
                  <a:pt x="1843060" y="571975"/>
                </a:cubicBezTo>
                <a:cubicBezTo>
                  <a:pt x="1867664" y="628049"/>
                  <a:pt x="1887117" y="686984"/>
                  <a:pt x="1900278" y="748780"/>
                </a:cubicBezTo>
                <a:cubicBezTo>
                  <a:pt x="1904856" y="768806"/>
                  <a:pt x="1908289" y="788832"/>
                  <a:pt x="1911149" y="808859"/>
                </a:cubicBezTo>
                <a:cubicBezTo>
                  <a:pt x="1984388" y="1297502"/>
                  <a:pt x="1658817" y="1764975"/>
                  <a:pt x="1161019" y="1869112"/>
                </a:cubicBezTo>
                <a:cubicBezTo>
                  <a:pt x="1043149" y="1893716"/>
                  <a:pt x="925280" y="1896005"/>
                  <a:pt x="813132" y="1878839"/>
                </a:cubicBezTo>
                <a:cubicBezTo>
                  <a:pt x="729594" y="1866251"/>
                  <a:pt x="648916" y="1842792"/>
                  <a:pt x="572816" y="1809033"/>
                </a:cubicBezTo>
                <a:cubicBezTo>
                  <a:pt x="488705" y="1772413"/>
                  <a:pt x="409744" y="1723778"/>
                  <a:pt x="339365" y="1664843"/>
                </a:cubicBezTo>
                <a:cubicBezTo>
                  <a:pt x="283292" y="1618496"/>
                  <a:pt x="232939" y="1565855"/>
                  <a:pt x="188882" y="1507493"/>
                </a:cubicBezTo>
                <a:cubicBezTo>
                  <a:pt x="109348" y="1402212"/>
                  <a:pt x="50986" y="1278620"/>
                  <a:pt x="21232" y="1141296"/>
                </a:cubicBezTo>
                <a:cubicBezTo>
                  <a:pt x="-89199" y="630910"/>
                  <a:pt x="242094" y="129106"/>
                  <a:pt x="760492" y="20964"/>
                </a:cubicBezTo>
                <a:cubicBezTo>
                  <a:pt x="1044294" y="-38543"/>
                  <a:pt x="1325235" y="31836"/>
                  <a:pt x="1539803" y="191474"/>
                </a:cubicBezTo>
                <a:cubicBezTo>
                  <a:pt x="1598165" y="235532"/>
                  <a:pt x="1651951" y="285312"/>
                  <a:pt x="1698870" y="340814"/>
                </a:cubicBezTo>
                <a:close/>
              </a:path>
            </a:pathLst>
          </a:custGeom>
          <a:solidFill>
            <a:srgbClr val="BAE1E3">
              <a:alpha val="43000"/>
            </a:srgbClr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1" name="Полилиния: фигура 110">
            <a:extLst>
              <a:ext uri="{FF2B5EF4-FFF2-40B4-BE49-F238E27FC236}">
                <a16:creationId xmlns:a16="http://schemas.microsoft.com/office/drawing/2014/main" id="{3364D591-100A-52A8-5CC1-405004BBE097}"/>
              </a:ext>
            </a:extLst>
          </p:cNvPr>
          <p:cNvSpPr/>
          <p:nvPr/>
        </p:nvSpPr>
        <p:spPr>
          <a:xfrm>
            <a:off x="12178860" y="4160430"/>
            <a:ext cx="631943" cy="1245211"/>
          </a:xfrm>
          <a:custGeom>
            <a:avLst/>
            <a:gdLst>
              <a:gd name="connsiteX0" fmla="*/ 15131 w 631943"/>
              <a:gd name="connsiteY0" fmla="*/ 1234340 h 1245211"/>
              <a:gd name="connsiteX1" fmla="*/ 254 w 631943"/>
              <a:gd name="connsiteY1" fmla="*/ 500230 h 1245211"/>
              <a:gd name="connsiteX2" fmla="*/ 254 w 631943"/>
              <a:gd name="connsiteY2" fmla="*/ 408109 h 1245211"/>
              <a:gd name="connsiteX3" fmla="*/ 826 w 631943"/>
              <a:gd name="connsiteY3" fmla="*/ 362334 h 1245211"/>
              <a:gd name="connsiteX4" fmla="*/ 1971 w 631943"/>
              <a:gd name="connsiteY4" fmla="*/ 316560 h 1245211"/>
              <a:gd name="connsiteX5" fmla="*/ 3687 w 631943"/>
              <a:gd name="connsiteY5" fmla="*/ 270785 h 1245211"/>
              <a:gd name="connsiteX6" fmla="*/ 5976 w 631943"/>
              <a:gd name="connsiteY6" fmla="*/ 225011 h 1245211"/>
              <a:gd name="connsiteX7" fmla="*/ 8837 w 631943"/>
              <a:gd name="connsiteY7" fmla="*/ 179236 h 1245211"/>
              <a:gd name="connsiteX8" fmla="*/ 12842 w 631943"/>
              <a:gd name="connsiteY8" fmla="*/ 132317 h 1245211"/>
              <a:gd name="connsiteX9" fmla="*/ 23714 w 631943"/>
              <a:gd name="connsiteY9" fmla="*/ 84826 h 1245211"/>
              <a:gd name="connsiteX10" fmla="*/ 48890 w 631943"/>
              <a:gd name="connsiteY10" fmla="*/ 40768 h 1245211"/>
              <a:gd name="connsiteX11" fmla="*/ 91231 w 631943"/>
              <a:gd name="connsiteY11" fmla="*/ 11015 h 1245211"/>
              <a:gd name="connsiteX12" fmla="*/ 140439 w 631943"/>
              <a:gd name="connsiteY12" fmla="*/ 715 h 1245211"/>
              <a:gd name="connsiteX13" fmla="*/ 187358 w 631943"/>
              <a:gd name="connsiteY13" fmla="*/ 143 h 1245211"/>
              <a:gd name="connsiteX14" fmla="*/ 233132 w 631943"/>
              <a:gd name="connsiteY14" fmla="*/ 715 h 1245211"/>
              <a:gd name="connsiteX15" fmla="*/ 324682 w 631943"/>
              <a:gd name="connsiteY15" fmla="*/ 2432 h 1245211"/>
              <a:gd name="connsiteX16" fmla="*/ 416231 w 631943"/>
              <a:gd name="connsiteY16" fmla="*/ 4148 h 1245211"/>
              <a:gd name="connsiteX17" fmla="*/ 462005 w 631943"/>
              <a:gd name="connsiteY17" fmla="*/ 5293 h 1245211"/>
              <a:gd name="connsiteX18" fmla="*/ 508352 w 631943"/>
              <a:gd name="connsiteY18" fmla="*/ 6437 h 1245211"/>
              <a:gd name="connsiteX19" fmla="*/ 557560 w 631943"/>
              <a:gd name="connsiteY19" fmla="*/ 15592 h 1245211"/>
              <a:gd name="connsiteX20" fmla="*/ 581019 w 631943"/>
              <a:gd name="connsiteY20" fmla="*/ 28180 h 1245211"/>
              <a:gd name="connsiteX21" fmla="*/ 599901 w 631943"/>
              <a:gd name="connsiteY21" fmla="*/ 47634 h 1245211"/>
              <a:gd name="connsiteX22" fmla="*/ 619355 w 631943"/>
              <a:gd name="connsiteY22" fmla="*/ 95125 h 1245211"/>
              <a:gd name="connsiteX23" fmla="*/ 624505 w 631943"/>
              <a:gd name="connsiteY23" fmla="*/ 143189 h 1245211"/>
              <a:gd name="connsiteX24" fmla="*/ 630226 w 631943"/>
              <a:gd name="connsiteY24" fmla="*/ 510529 h 1245211"/>
              <a:gd name="connsiteX25" fmla="*/ 630799 w 631943"/>
              <a:gd name="connsiteY25" fmla="*/ 877870 h 1245211"/>
              <a:gd name="connsiteX26" fmla="*/ 630799 w 631943"/>
              <a:gd name="connsiteY26" fmla="*/ 1061541 h 1245211"/>
              <a:gd name="connsiteX27" fmla="*/ 631943 w 631943"/>
              <a:gd name="connsiteY27" fmla="*/ 1245211 h 1245211"/>
              <a:gd name="connsiteX28" fmla="*/ 627366 w 631943"/>
              <a:gd name="connsiteY28" fmla="*/ 1153662 h 1245211"/>
              <a:gd name="connsiteX29" fmla="*/ 623361 w 631943"/>
              <a:gd name="connsiteY29" fmla="*/ 1062113 h 1245211"/>
              <a:gd name="connsiteX30" fmla="*/ 617066 w 631943"/>
              <a:gd name="connsiteY30" fmla="*/ 878442 h 1245211"/>
              <a:gd name="connsiteX31" fmla="*/ 608484 w 631943"/>
              <a:gd name="connsiteY31" fmla="*/ 511102 h 1245211"/>
              <a:gd name="connsiteX32" fmla="*/ 598184 w 631943"/>
              <a:gd name="connsiteY32" fmla="*/ 144333 h 1245211"/>
              <a:gd name="connsiteX33" fmla="*/ 593035 w 631943"/>
              <a:gd name="connsiteY33" fmla="*/ 100847 h 1245211"/>
              <a:gd name="connsiteX34" fmla="*/ 578158 w 631943"/>
              <a:gd name="connsiteY34" fmla="*/ 63655 h 1245211"/>
              <a:gd name="connsiteX35" fmla="*/ 548405 w 631943"/>
              <a:gd name="connsiteY35" fmla="*/ 41340 h 1245211"/>
              <a:gd name="connsiteX36" fmla="*/ 507780 w 631943"/>
              <a:gd name="connsiteY36" fmla="*/ 34474 h 1245211"/>
              <a:gd name="connsiteX37" fmla="*/ 462577 w 631943"/>
              <a:gd name="connsiteY37" fmla="*/ 33330 h 1245211"/>
              <a:gd name="connsiteX38" fmla="*/ 416803 w 631943"/>
              <a:gd name="connsiteY38" fmla="*/ 32757 h 1245211"/>
              <a:gd name="connsiteX39" fmla="*/ 325254 w 631943"/>
              <a:gd name="connsiteY39" fmla="*/ 31041 h 1245211"/>
              <a:gd name="connsiteX40" fmla="*/ 233704 w 631943"/>
              <a:gd name="connsiteY40" fmla="*/ 29324 h 1245211"/>
              <a:gd name="connsiteX41" fmla="*/ 187930 w 631943"/>
              <a:gd name="connsiteY41" fmla="*/ 28180 h 1245211"/>
              <a:gd name="connsiteX42" fmla="*/ 143300 w 631943"/>
              <a:gd name="connsiteY42" fmla="*/ 28180 h 1245211"/>
              <a:gd name="connsiteX43" fmla="*/ 102675 w 631943"/>
              <a:gd name="connsiteY43" fmla="*/ 36191 h 1245211"/>
              <a:gd name="connsiteX44" fmla="*/ 70633 w 631943"/>
              <a:gd name="connsiteY44" fmla="*/ 59078 h 1245211"/>
              <a:gd name="connsiteX45" fmla="*/ 40307 w 631943"/>
              <a:gd name="connsiteY45" fmla="*/ 135750 h 1245211"/>
              <a:gd name="connsiteX46" fmla="*/ 35730 w 631943"/>
              <a:gd name="connsiteY46" fmla="*/ 180380 h 1245211"/>
              <a:gd name="connsiteX47" fmla="*/ 32869 w 631943"/>
              <a:gd name="connsiteY47" fmla="*/ 226155 h 1245211"/>
              <a:gd name="connsiteX48" fmla="*/ 30008 w 631943"/>
              <a:gd name="connsiteY48" fmla="*/ 271929 h 1245211"/>
              <a:gd name="connsiteX49" fmla="*/ 27719 w 631943"/>
              <a:gd name="connsiteY49" fmla="*/ 317704 h 1245211"/>
              <a:gd name="connsiteX50" fmla="*/ 23142 w 631943"/>
              <a:gd name="connsiteY50" fmla="*/ 500802 h 1245211"/>
              <a:gd name="connsiteX51" fmla="*/ 23142 w 631943"/>
              <a:gd name="connsiteY51" fmla="*/ 684473 h 1245211"/>
              <a:gd name="connsiteX52" fmla="*/ 24286 w 631943"/>
              <a:gd name="connsiteY52" fmla="*/ 868143 h 1245211"/>
              <a:gd name="connsiteX53" fmla="*/ 15131 w 631943"/>
              <a:gd name="connsiteY53" fmla="*/ 1234340 h 1245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631943" h="1245211">
                <a:moveTo>
                  <a:pt x="15131" y="1234340"/>
                </a:moveTo>
                <a:cubicBezTo>
                  <a:pt x="19136" y="989446"/>
                  <a:pt x="1399" y="745124"/>
                  <a:pt x="254" y="500230"/>
                </a:cubicBezTo>
                <a:cubicBezTo>
                  <a:pt x="-318" y="469332"/>
                  <a:pt x="254" y="439007"/>
                  <a:pt x="254" y="408109"/>
                </a:cubicBezTo>
                <a:cubicBezTo>
                  <a:pt x="254" y="392660"/>
                  <a:pt x="826" y="377211"/>
                  <a:pt x="826" y="362334"/>
                </a:cubicBezTo>
                <a:cubicBezTo>
                  <a:pt x="826" y="346885"/>
                  <a:pt x="1399" y="331437"/>
                  <a:pt x="1971" y="316560"/>
                </a:cubicBezTo>
                <a:lnTo>
                  <a:pt x="3687" y="270785"/>
                </a:lnTo>
                <a:lnTo>
                  <a:pt x="5976" y="225011"/>
                </a:lnTo>
                <a:lnTo>
                  <a:pt x="8837" y="179236"/>
                </a:lnTo>
                <a:cubicBezTo>
                  <a:pt x="9981" y="163787"/>
                  <a:pt x="11126" y="148338"/>
                  <a:pt x="12842" y="132317"/>
                </a:cubicBezTo>
                <a:cubicBezTo>
                  <a:pt x="15131" y="116868"/>
                  <a:pt x="17992" y="100847"/>
                  <a:pt x="23714" y="84826"/>
                </a:cubicBezTo>
                <a:cubicBezTo>
                  <a:pt x="29435" y="69377"/>
                  <a:pt x="37446" y="53928"/>
                  <a:pt x="48890" y="40768"/>
                </a:cubicBezTo>
                <a:cubicBezTo>
                  <a:pt x="60333" y="27608"/>
                  <a:pt x="74638" y="17308"/>
                  <a:pt x="91231" y="11015"/>
                </a:cubicBezTo>
                <a:cubicBezTo>
                  <a:pt x="107252" y="4148"/>
                  <a:pt x="124418" y="1860"/>
                  <a:pt x="140439" y="715"/>
                </a:cubicBezTo>
                <a:cubicBezTo>
                  <a:pt x="156460" y="-429"/>
                  <a:pt x="172481" y="143"/>
                  <a:pt x="187358" y="143"/>
                </a:cubicBezTo>
                <a:lnTo>
                  <a:pt x="233132" y="715"/>
                </a:lnTo>
                <a:lnTo>
                  <a:pt x="324682" y="2432"/>
                </a:lnTo>
                <a:lnTo>
                  <a:pt x="416231" y="4148"/>
                </a:lnTo>
                <a:lnTo>
                  <a:pt x="462005" y="5293"/>
                </a:lnTo>
                <a:cubicBezTo>
                  <a:pt x="477454" y="5865"/>
                  <a:pt x="492331" y="5865"/>
                  <a:pt x="508352" y="6437"/>
                </a:cubicBezTo>
                <a:cubicBezTo>
                  <a:pt x="524373" y="7581"/>
                  <a:pt x="540966" y="9298"/>
                  <a:pt x="557560" y="15592"/>
                </a:cubicBezTo>
                <a:cubicBezTo>
                  <a:pt x="565570" y="18453"/>
                  <a:pt x="574153" y="23030"/>
                  <a:pt x="581019" y="28180"/>
                </a:cubicBezTo>
                <a:cubicBezTo>
                  <a:pt x="588457" y="33902"/>
                  <a:pt x="594751" y="40196"/>
                  <a:pt x="599901" y="47634"/>
                </a:cubicBezTo>
                <a:cubicBezTo>
                  <a:pt x="610200" y="62511"/>
                  <a:pt x="615922" y="79104"/>
                  <a:pt x="619355" y="95125"/>
                </a:cubicBezTo>
                <a:cubicBezTo>
                  <a:pt x="622788" y="111146"/>
                  <a:pt x="623933" y="127167"/>
                  <a:pt x="624505" y="143189"/>
                </a:cubicBezTo>
                <a:cubicBezTo>
                  <a:pt x="627938" y="265636"/>
                  <a:pt x="629654" y="388083"/>
                  <a:pt x="630226" y="510529"/>
                </a:cubicBezTo>
                <a:cubicBezTo>
                  <a:pt x="630799" y="632976"/>
                  <a:pt x="630799" y="755423"/>
                  <a:pt x="630799" y="877870"/>
                </a:cubicBezTo>
                <a:cubicBezTo>
                  <a:pt x="630799" y="939094"/>
                  <a:pt x="630799" y="1000317"/>
                  <a:pt x="630799" y="1061541"/>
                </a:cubicBezTo>
                <a:lnTo>
                  <a:pt x="631943" y="1245211"/>
                </a:lnTo>
                <a:lnTo>
                  <a:pt x="627366" y="1153662"/>
                </a:lnTo>
                <a:lnTo>
                  <a:pt x="623361" y="1062113"/>
                </a:lnTo>
                <a:cubicBezTo>
                  <a:pt x="621072" y="1000890"/>
                  <a:pt x="618783" y="939666"/>
                  <a:pt x="617066" y="878442"/>
                </a:cubicBezTo>
                <a:cubicBezTo>
                  <a:pt x="613633" y="755996"/>
                  <a:pt x="610773" y="633549"/>
                  <a:pt x="608484" y="511102"/>
                </a:cubicBezTo>
                <a:cubicBezTo>
                  <a:pt x="605623" y="388655"/>
                  <a:pt x="602762" y="266208"/>
                  <a:pt x="598184" y="144333"/>
                </a:cubicBezTo>
                <a:cubicBezTo>
                  <a:pt x="597612" y="129456"/>
                  <a:pt x="595896" y="114579"/>
                  <a:pt x="593035" y="100847"/>
                </a:cubicBezTo>
                <a:cubicBezTo>
                  <a:pt x="590174" y="87115"/>
                  <a:pt x="585596" y="73955"/>
                  <a:pt x="578158" y="63655"/>
                </a:cubicBezTo>
                <a:cubicBezTo>
                  <a:pt x="570720" y="53356"/>
                  <a:pt x="560993" y="45918"/>
                  <a:pt x="548405" y="41340"/>
                </a:cubicBezTo>
                <a:cubicBezTo>
                  <a:pt x="536389" y="36763"/>
                  <a:pt x="522084" y="35046"/>
                  <a:pt x="507780" y="34474"/>
                </a:cubicBezTo>
                <a:cubicBezTo>
                  <a:pt x="493475" y="33902"/>
                  <a:pt x="477454" y="33902"/>
                  <a:pt x="462577" y="33330"/>
                </a:cubicBezTo>
                <a:lnTo>
                  <a:pt x="416803" y="32757"/>
                </a:lnTo>
                <a:lnTo>
                  <a:pt x="325254" y="31041"/>
                </a:lnTo>
                <a:lnTo>
                  <a:pt x="233704" y="29324"/>
                </a:lnTo>
                <a:lnTo>
                  <a:pt x="187930" y="28180"/>
                </a:lnTo>
                <a:cubicBezTo>
                  <a:pt x="172481" y="27608"/>
                  <a:pt x="157604" y="27608"/>
                  <a:pt x="143300" y="28180"/>
                </a:cubicBezTo>
                <a:cubicBezTo>
                  <a:pt x="128995" y="29324"/>
                  <a:pt x="115263" y="31613"/>
                  <a:pt x="102675" y="36191"/>
                </a:cubicBezTo>
                <a:cubicBezTo>
                  <a:pt x="90659" y="41340"/>
                  <a:pt x="79215" y="48778"/>
                  <a:pt x="70633" y="59078"/>
                </a:cubicBezTo>
                <a:cubicBezTo>
                  <a:pt x="52895" y="79104"/>
                  <a:pt x="44884" y="107141"/>
                  <a:pt x="40307" y="135750"/>
                </a:cubicBezTo>
                <a:cubicBezTo>
                  <a:pt x="38018" y="150055"/>
                  <a:pt x="36874" y="165504"/>
                  <a:pt x="35730" y="180380"/>
                </a:cubicBezTo>
                <a:lnTo>
                  <a:pt x="32869" y="226155"/>
                </a:lnTo>
                <a:lnTo>
                  <a:pt x="30008" y="271929"/>
                </a:lnTo>
                <a:lnTo>
                  <a:pt x="27719" y="317704"/>
                </a:lnTo>
                <a:cubicBezTo>
                  <a:pt x="24858" y="378928"/>
                  <a:pt x="23714" y="439579"/>
                  <a:pt x="23142" y="500802"/>
                </a:cubicBezTo>
                <a:cubicBezTo>
                  <a:pt x="22569" y="562026"/>
                  <a:pt x="22569" y="623249"/>
                  <a:pt x="23142" y="684473"/>
                </a:cubicBezTo>
                <a:lnTo>
                  <a:pt x="24286" y="868143"/>
                </a:lnTo>
                <a:cubicBezTo>
                  <a:pt x="23714" y="989446"/>
                  <a:pt x="23142" y="1112465"/>
                  <a:pt x="15131" y="1234340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2" name="Полилиния: фигура 111">
            <a:extLst>
              <a:ext uri="{FF2B5EF4-FFF2-40B4-BE49-F238E27FC236}">
                <a16:creationId xmlns:a16="http://schemas.microsoft.com/office/drawing/2014/main" id="{DBD7EB4B-A482-BACF-95BA-B1A614B532CA}"/>
              </a:ext>
            </a:extLst>
          </p:cNvPr>
          <p:cNvSpPr/>
          <p:nvPr/>
        </p:nvSpPr>
        <p:spPr>
          <a:xfrm>
            <a:off x="12252926" y="4781390"/>
            <a:ext cx="492076" cy="28609"/>
          </a:xfrm>
          <a:custGeom>
            <a:avLst/>
            <a:gdLst>
              <a:gd name="connsiteX0" fmla="*/ 0 w 492076"/>
              <a:gd name="connsiteY0" fmla="*/ 14305 h 28609"/>
              <a:gd name="connsiteX1" fmla="*/ 123019 w 492076"/>
              <a:gd name="connsiteY1" fmla="*/ 2861 h 28609"/>
              <a:gd name="connsiteX2" fmla="*/ 246038 w 492076"/>
              <a:gd name="connsiteY2" fmla="*/ 0 h 28609"/>
              <a:gd name="connsiteX3" fmla="*/ 369057 w 492076"/>
              <a:gd name="connsiteY3" fmla="*/ 2861 h 28609"/>
              <a:gd name="connsiteX4" fmla="*/ 492077 w 492076"/>
              <a:gd name="connsiteY4" fmla="*/ 14305 h 28609"/>
              <a:gd name="connsiteX5" fmla="*/ 369057 w 492076"/>
              <a:gd name="connsiteY5" fmla="*/ 25748 h 28609"/>
              <a:gd name="connsiteX6" fmla="*/ 246038 w 492076"/>
              <a:gd name="connsiteY6" fmla="*/ 28609 h 28609"/>
              <a:gd name="connsiteX7" fmla="*/ 123019 w 492076"/>
              <a:gd name="connsiteY7" fmla="*/ 25748 h 28609"/>
              <a:gd name="connsiteX8" fmla="*/ 0 w 492076"/>
              <a:gd name="connsiteY8" fmla="*/ 14305 h 28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92076" h="28609">
                <a:moveTo>
                  <a:pt x="0" y="14305"/>
                </a:moveTo>
                <a:cubicBezTo>
                  <a:pt x="41197" y="8583"/>
                  <a:pt x="81822" y="5150"/>
                  <a:pt x="123019" y="2861"/>
                </a:cubicBezTo>
                <a:cubicBezTo>
                  <a:pt x="164216" y="572"/>
                  <a:pt x="204841" y="0"/>
                  <a:pt x="246038" y="0"/>
                </a:cubicBezTo>
                <a:cubicBezTo>
                  <a:pt x="287235" y="0"/>
                  <a:pt x="327860" y="1144"/>
                  <a:pt x="369057" y="2861"/>
                </a:cubicBezTo>
                <a:cubicBezTo>
                  <a:pt x="410254" y="5150"/>
                  <a:pt x="450879" y="8011"/>
                  <a:pt x="492077" y="14305"/>
                </a:cubicBezTo>
                <a:cubicBezTo>
                  <a:pt x="450879" y="20026"/>
                  <a:pt x="410254" y="23459"/>
                  <a:pt x="369057" y="25748"/>
                </a:cubicBezTo>
                <a:cubicBezTo>
                  <a:pt x="327860" y="28037"/>
                  <a:pt x="287235" y="28609"/>
                  <a:pt x="246038" y="28609"/>
                </a:cubicBezTo>
                <a:cubicBezTo>
                  <a:pt x="204841" y="28609"/>
                  <a:pt x="164216" y="27465"/>
                  <a:pt x="123019" y="25748"/>
                </a:cubicBezTo>
                <a:cubicBezTo>
                  <a:pt x="81822" y="22887"/>
                  <a:pt x="41197" y="20026"/>
                  <a:pt x="0" y="14305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3" name="Полилиния: фигура 112">
            <a:extLst>
              <a:ext uri="{FF2B5EF4-FFF2-40B4-BE49-F238E27FC236}">
                <a16:creationId xmlns:a16="http://schemas.microsoft.com/office/drawing/2014/main" id="{6CBDA087-4433-2B73-C0BA-349A7549559E}"/>
              </a:ext>
            </a:extLst>
          </p:cNvPr>
          <p:cNvSpPr/>
          <p:nvPr/>
        </p:nvSpPr>
        <p:spPr>
          <a:xfrm>
            <a:off x="8979473" y="8336440"/>
            <a:ext cx="1955200" cy="525752"/>
          </a:xfrm>
          <a:custGeom>
            <a:avLst/>
            <a:gdLst>
              <a:gd name="connsiteX0" fmla="*/ 0 w 1955200"/>
              <a:gd name="connsiteY0" fmla="*/ 6212 h 525752"/>
              <a:gd name="connsiteX1" fmla="*/ 521258 w 1955200"/>
              <a:gd name="connsiteY1" fmla="*/ 2778 h 525752"/>
              <a:gd name="connsiteX2" fmla="*/ 1042516 w 1955200"/>
              <a:gd name="connsiteY2" fmla="*/ 490 h 525752"/>
              <a:gd name="connsiteX3" fmla="*/ 1563773 w 1955200"/>
              <a:gd name="connsiteY3" fmla="*/ 1062 h 525752"/>
              <a:gd name="connsiteX4" fmla="*/ 1694231 w 1955200"/>
              <a:gd name="connsiteY4" fmla="*/ 2206 h 525752"/>
              <a:gd name="connsiteX5" fmla="*/ 1761176 w 1955200"/>
              <a:gd name="connsiteY5" fmla="*/ 7928 h 525752"/>
              <a:gd name="connsiteX6" fmla="*/ 1794935 w 1955200"/>
              <a:gd name="connsiteY6" fmla="*/ 17083 h 525752"/>
              <a:gd name="connsiteX7" fmla="*/ 1826405 w 1955200"/>
              <a:gd name="connsiteY7" fmla="*/ 31960 h 525752"/>
              <a:gd name="connsiteX8" fmla="*/ 1920815 w 1955200"/>
              <a:gd name="connsiteY8" fmla="*/ 130375 h 525752"/>
              <a:gd name="connsiteX9" fmla="*/ 1955146 w 1955200"/>
              <a:gd name="connsiteY9" fmla="*/ 261977 h 525752"/>
              <a:gd name="connsiteX10" fmla="*/ 1945991 w 1955200"/>
              <a:gd name="connsiteY10" fmla="*/ 330067 h 525752"/>
              <a:gd name="connsiteX11" fmla="*/ 1921387 w 1955200"/>
              <a:gd name="connsiteY11" fmla="*/ 393579 h 525752"/>
              <a:gd name="connsiteX12" fmla="*/ 1880762 w 1955200"/>
              <a:gd name="connsiteY12" fmla="*/ 449652 h 525752"/>
              <a:gd name="connsiteX13" fmla="*/ 1867030 w 1955200"/>
              <a:gd name="connsiteY13" fmla="*/ 461669 h 525752"/>
              <a:gd name="connsiteX14" fmla="*/ 1853298 w 1955200"/>
              <a:gd name="connsiteY14" fmla="*/ 471967 h 525752"/>
              <a:gd name="connsiteX15" fmla="*/ 1824688 w 1955200"/>
              <a:gd name="connsiteY15" fmla="*/ 489705 h 525752"/>
              <a:gd name="connsiteX16" fmla="*/ 1762320 w 1955200"/>
              <a:gd name="connsiteY16" fmla="*/ 516598 h 525752"/>
              <a:gd name="connsiteX17" fmla="*/ 1727990 w 1955200"/>
              <a:gd name="connsiteY17" fmla="*/ 524036 h 525752"/>
              <a:gd name="connsiteX18" fmla="*/ 1719407 w 1955200"/>
              <a:gd name="connsiteY18" fmla="*/ 525181 h 525752"/>
              <a:gd name="connsiteX19" fmla="*/ 1710252 w 1955200"/>
              <a:gd name="connsiteY19" fmla="*/ 525753 h 525752"/>
              <a:gd name="connsiteX20" fmla="*/ 1693659 w 1955200"/>
              <a:gd name="connsiteY20" fmla="*/ 525753 h 525752"/>
              <a:gd name="connsiteX21" fmla="*/ 1563201 w 1955200"/>
              <a:gd name="connsiteY21" fmla="*/ 525181 h 525752"/>
              <a:gd name="connsiteX22" fmla="*/ 1042516 w 1955200"/>
              <a:gd name="connsiteY22" fmla="*/ 525181 h 525752"/>
              <a:gd name="connsiteX23" fmla="*/ 782173 w 1955200"/>
              <a:gd name="connsiteY23" fmla="*/ 525753 h 525752"/>
              <a:gd name="connsiteX24" fmla="*/ 521830 w 1955200"/>
              <a:gd name="connsiteY24" fmla="*/ 525753 h 525752"/>
              <a:gd name="connsiteX25" fmla="*/ 261487 w 1955200"/>
              <a:gd name="connsiteY25" fmla="*/ 524036 h 525752"/>
              <a:gd name="connsiteX26" fmla="*/ 131030 w 1955200"/>
              <a:gd name="connsiteY26" fmla="*/ 522892 h 525752"/>
              <a:gd name="connsiteX27" fmla="*/ 572 w 1955200"/>
              <a:gd name="connsiteY27" fmla="*/ 520603 h 525752"/>
              <a:gd name="connsiteX28" fmla="*/ 260915 w 1955200"/>
              <a:gd name="connsiteY28" fmla="*/ 516598 h 525752"/>
              <a:gd name="connsiteX29" fmla="*/ 521258 w 1955200"/>
              <a:gd name="connsiteY29" fmla="*/ 511448 h 525752"/>
              <a:gd name="connsiteX30" fmla="*/ 1042516 w 1955200"/>
              <a:gd name="connsiteY30" fmla="*/ 502293 h 525752"/>
              <a:gd name="connsiteX31" fmla="*/ 1563773 w 1955200"/>
              <a:gd name="connsiteY31" fmla="*/ 497716 h 525752"/>
              <a:gd name="connsiteX32" fmla="*/ 1694231 w 1955200"/>
              <a:gd name="connsiteY32" fmla="*/ 498288 h 525752"/>
              <a:gd name="connsiteX33" fmla="*/ 1710252 w 1955200"/>
              <a:gd name="connsiteY33" fmla="*/ 498288 h 525752"/>
              <a:gd name="connsiteX34" fmla="*/ 1717690 w 1955200"/>
              <a:gd name="connsiteY34" fmla="*/ 498288 h 525752"/>
              <a:gd name="connsiteX35" fmla="*/ 1725129 w 1955200"/>
              <a:gd name="connsiteY35" fmla="*/ 497716 h 525752"/>
              <a:gd name="connsiteX36" fmla="*/ 1754310 w 1955200"/>
              <a:gd name="connsiteY36" fmla="*/ 491422 h 525752"/>
              <a:gd name="connsiteX37" fmla="*/ 1810956 w 1955200"/>
              <a:gd name="connsiteY37" fmla="*/ 466246 h 525752"/>
              <a:gd name="connsiteX38" fmla="*/ 1837276 w 1955200"/>
              <a:gd name="connsiteY38" fmla="*/ 449652 h 525752"/>
              <a:gd name="connsiteX39" fmla="*/ 1849864 w 1955200"/>
              <a:gd name="connsiteY39" fmla="*/ 440497 h 525752"/>
              <a:gd name="connsiteX40" fmla="*/ 1860736 w 1955200"/>
              <a:gd name="connsiteY40" fmla="*/ 430771 h 525752"/>
              <a:gd name="connsiteX41" fmla="*/ 1895639 w 1955200"/>
              <a:gd name="connsiteY41" fmla="*/ 381563 h 525752"/>
              <a:gd name="connsiteX42" fmla="*/ 1917954 w 1955200"/>
              <a:gd name="connsiteY42" fmla="*/ 323772 h 525752"/>
              <a:gd name="connsiteX43" fmla="*/ 1925965 w 1955200"/>
              <a:gd name="connsiteY43" fmla="*/ 263121 h 525752"/>
              <a:gd name="connsiteX44" fmla="*/ 1895639 w 1955200"/>
              <a:gd name="connsiteY44" fmla="*/ 144680 h 525752"/>
              <a:gd name="connsiteX45" fmla="*/ 1812100 w 1955200"/>
              <a:gd name="connsiteY45" fmla="*/ 57135 h 525752"/>
              <a:gd name="connsiteX46" fmla="*/ 1785208 w 1955200"/>
              <a:gd name="connsiteY46" fmla="*/ 43975 h 525752"/>
              <a:gd name="connsiteX47" fmla="*/ 1756027 w 1955200"/>
              <a:gd name="connsiteY47" fmla="*/ 35965 h 525752"/>
              <a:gd name="connsiteX48" fmla="*/ 1693659 w 1955200"/>
              <a:gd name="connsiteY48" fmla="*/ 30815 h 525752"/>
              <a:gd name="connsiteX49" fmla="*/ 1563201 w 1955200"/>
              <a:gd name="connsiteY49" fmla="*/ 27954 h 525752"/>
              <a:gd name="connsiteX50" fmla="*/ 1042516 w 1955200"/>
              <a:gd name="connsiteY50" fmla="*/ 22233 h 525752"/>
              <a:gd name="connsiteX51" fmla="*/ 521258 w 1955200"/>
              <a:gd name="connsiteY51" fmla="*/ 16511 h 525752"/>
              <a:gd name="connsiteX52" fmla="*/ 260915 w 1955200"/>
              <a:gd name="connsiteY52" fmla="*/ 11933 h 525752"/>
              <a:gd name="connsiteX53" fmla="*/ 130457 w 1955200"/>
              <a:gd name="connsiteY53" fmla="*/ 9072 h 525752"/>
              <a:gd name="connsiteX54" fmla="*/ 0 w 1955200"/>
              <a:gd name="connsiteY54" fmla="*/ 6212 h 525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955200" h="525752">
                <a:moveTo>
                  <a:pt x="0" y="6212"/>
                </a:moveTo>
                <a:lnTo>
                  <a:pt x="521258" y="2778"/>
                </a:lnTo>
                <a:lnTo>
                  <a:pt x="1042516" y="490"/>
                </a:lnTo>
                <a:cubicBezTo>
                  <a:pt x="1216459" y="-655"/>
                  <a:pt x="1389830" y="490"/>
                  <a:pt x="1563773" y="1062"/>
                </a:cubicBezTo>
                <a:lnTo>
                  <a:pt x="1694231" y="2206"/>
                </a:lnTo>
                <a:cubicBezTo>
                  <a:pt x="1715974" y="2778"/>
                  <a:pt x="1738861" y="3351"/>
                  <a:pt x="1761176" y="7928"/>
                </a:cubicBezTo>
                <a:cubicBezTo>
                  <a:pt x="1772620" y="10217"/>
                  <a:pt x="1784064" y="13078"/>
                  <a:pt x="1794935" y="17083"/>
                </a:cubicBezTo>
                <a:cubicBezTo>
                  <a:pt x="1805806" y="21088"/>
                  <a:pt x="1816678" y="26238"/>
                  <a:pt x="1826405" y="31960"/>
                </a:cubicBezTo>
                <a:cubicBezTo>
                  <a:pt x="1866458" y="55419"/>
                  <a:pt x="1898500" y="90322"/>
                  <a:pt x="1920815" y="130375"/>
                </a:cubicBezTo>
                <a:cubicBezTo>
                  <a:pt x="1942558" y="170428"/>
                  <a:pt x="1954574" y="216202"/>
                  <a:pt x="1955146" y="261977"/>
                </a:cubicBezTo>
                <a:cubicBezTo>
                  <a:pt x="1955718" y="285436"/>
                  <a:pt x="1951713" y="308324"/>
                  <a:pt x="1945991" y="330067"/>
                </a:cubicBezTo>
                <a:cubicBezTo>
                  <a:pt x="1940269" y="351809"/>
                  <a:pt x="1931686" y="373552"/>
                  <a:pt x="1921387" y="393579"/>
                </a:cubicBezTo>
                <a:cubicBezTo>
                  <a:pt x="1910516" y="413605"/>
                  <a:pt x="1897928" y="433060"/>
                  <a:pt x="1880762" y="449652"/>
                </a:cubicBezTo>
                <a:cubicBezTo>
                  <a:pt x="1876757" y="453658"/>
                  <a:pt x="1872179" y="457663"/>
                  <a:pt x="1867030" y="461669"/>
                </a:cubicBezTo>
                <a:cubicBezTo>
                  <a:pt x="1862452" y="465102"/>
                  <a:pt x="1857875" y="468535"/>
                  <a:pt x="1853298" y="471967"/>
                </a:cubicBezTo>
                <a:cubicBezTo>
                  <a:pt x="1844143" y="478261"/>
                  <a:pt x="1834415" y="484556"/>
                  <a:pt x="1824688" y="489705"/>
                </a:cubicBezTo>
                <a:cubicBezTo>
                  <a:pt x="1805234" y="500577"/>
                  <a:pt x="1784064" y="510304"/>
                  <a:pt x="1762320" y="516598"/>
                </a:cubicBezTo>
                <a:cubicBezTo>
                  <a:pt x="1751449" y="520031"/>
                  <a:pt x="1740005" y="522320"/>
                  <a:pt x="1727990" y="524036"/>
                </a:cubicBezTo>
                <a:lnTo>
                  <a:pt x="1719407" y="525181"/>
                </a:lnTo>
                <a:cubicBezTo>
                  <a:pt x="1716546" y="525181"/>
                  <a:pt x="1713685" y="525181"/>
                  <a:pt x="1710252" y="525753"/>
                </a:cubicBezTo>
                <a:cubicBezTo>
                  <a:pt x="1704530" y="525753"/>
                  <a:pt x="1699380" y="525753"/>
                  <a:pt x="1693659" y="525753"/>
                </a:cubicBezTo>
                <a:lnTo>
                  <a:pt x="1563201" y="525181"/>
                </a:lnTo>
                <a:cubicBezTo>
                  <a:pt x="1389830" y="524036"/>
                  <a:pt x="1215887" y="524609"/>
                  <a:pt x="1042516" y="525181"/>
                </a:cubicBezTo>
                <a:lnTo>
                  <a:pt x="782173" y="525753"/>
                </a:lnTo>
                <a:lnTo>
                  <a:pt x="521830" y="525753"/>
                </a:lnTo>
                <a:lnTo>
                  <a:pt x="261487" y="524036"/>
                </a:lnTo>
                <a:lnTo>
                  <a:pt x="131030" y="522892"/>
                </a:lnTo>
                <a:lnTo>
                  <a:pt x="572" y="520603"/>
                </a:lnTo>
                <a:lnTo>
                  <a:pt x="260915" y="516598"/>
                </a:lnTo>
                <a:lnTo>
                  <a:pt x="521258" y="511448"/>
                </a:lnTo>
                <a:lnTo>
                  <a:pt x="1042516" y="502293"/>
                </a:lnTo>
                <a:cubicBezTo>
                  <a:pt x="1216459" y="499433"/>
                  <a:pt x="1389830" y="498288"/>
                  <a:pt x="1563773" y="497716"/>
                </a:cubicBezTo>
                <a:lnTo>
                  <a:pt x="1694231" y="498288"/>
                </a:lnTo>
                <a:cubicBezTo>
                  <a:pt x="1699380" y="498288"/>
                  <a:pt x="1705102" y="498288"/>
                  <a:pt x="1710252" y="498288"/>
                </a:cubicBezTo>
                <a:lnTo>
                  <a:pt x="1717690" y="498288"/>
                </a:lnTo>
                <a:lnTo>
                  <a:pt x="1725129" y="497716"/>
                </a:lnTo>
                <a:cubicBezTo>
                  <a:pt x="1734856" y="496572"/>
                  <a:pt x="1744583" y="494283"/>
                  <a:pt x="1754310" y="491422"/>
                </a:cubicBezTo>
                <a:cubicBezTo>
                  <a:pt x="1773764" y="485128"/>
                  <a:pt x="1792646" y="476545"/>
                  <a:pt x="1810956" y="466246"/>
                </a:cubicBezTo>
                <a:cubicBezTo>
                  <a:pt x="1820111" y="461096"/>
                  <a:pt x="1828694" y="455374"/>
                  <a:pt x="1837276" y="449652"/>
                </a:cubicBezTo>
                <a:cubicBezTo>
                  <a:pt x="1841282" y="446791"/>
                  <a:pt x="1845859" y="443358"/>
                  <a:pt x="1849864" y="440497"/>
                </a:cubicBezTo>
                <a:cubicBezTo>
                  <a:pt x="1853870" y="437637"/>
                  <a:pt x="1857303" y="434204"/>
                  <a:pt x="1860736" y="430771"/>
                </a:cubicBezTo>
                <a:cubicBezTo>
                  <a:pt x="1874468" y="417038"/>
                  <a:pt x="1886484" y="399873"/>
                  <a:pt x="1895639" y="381563"/>
                </a:cubicBezTo>
                <a:cubicBezTo>
                  <a:pt x="1905366" y="363253"/>
                  <a:pt x="1912804" y="343799"/>
                  <a:pt x="1917954" y="323772"/>
                </a:cubicBezTo>
                <a:cubicBezTo>
                  <a:pt x="1923104" y="303746"/>
                  <a:pt x="1926537" y="283147"/>
                  <a:pt x="1925965" y="263121"/>
                </a:cubicBezTo>
                <a:cubicBezTo>
                  <a:pt x="1925392" y="221924"/>
                  <a:pt x="1915093" y="180727"/>
                  <a:pt x="1895639" y="144680"/>
                </a:cubicBezTo>
                <a:cubicBezTo>
                  <a:pt x="1876185" y="108632"/>
                  <a:pt x="1847576" y="77162"/>
                  <a:pt x="1812100" y="57135"/>
                </a:cubicBezTo>
                <a:cubicBezTo>
                  <a:pt x="1803518" y="51986"/>
                  <a:pt x="1794363" y="47409"/>
                  <a:pt x="1785208" y="43975"/>
                </a:cubicBezTo>
                <a:cubicBezTo>
                  <a:pt x="1776053" y="40542"/>
                  <a:pt x="1766326" y="37682"/>
                  <a:pt x="1756027" y="35965"/>
                </a:cubicBezTo>
                <a:cubicBezTo>
                  <a:pt x="1736000" y="31960"/>
                  <a:pt x="1714829" y="31387"/>
                  <a:pt x="1693659" y="30815"/>
                </a:cubicBezTo>
                <a:lnTo>
                  <a:pt x="1563201" y="27954"/>
                </a:lnTo>
                <a:lnTo>
                  <a:pt x="1042516" y="22233"/>
                </a:lnTo>
                <a:lnTo>
                  <a:pt x="521258" y="16511"/>
                </a:lnTo>
                <a:lnTo>
                  <a:pt x="260915" y="11933"/>
                </a:lnTo>
                <a:lnTo>
                  <a:pt x="130457" y="9072"/>
                </a:lnTo>
                <a:lnTo>
                  <a:pt x="0" y="6212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4" name="Полилиния: фигура 113">
            <a:extLst>
              <a:ext uri="{FF2B5EF4-FFF2-40B4-BE49-F238E27FC236}">
                <a16:creationId xmlns:a16="http://schemas.microsoft.com/office/drawing/2014/main" id="{BD400CA7-52EF-5B77-9F16-B3BBC66B7EBE}"/>
              </a:ext>
            </a:extLst>
          </p:cNvPr>
          <p:cNvSpPr/>
          <p:nvPr/>
        </p:nvSpPr>
        <p:spPr>
          <a:xfrm>
            <a:off x="8885515" y="8828276"/>
            <a:ext cx="2434181" cy="541106"/>
          </a:xfrm>
          <a:custGeom>
            <a:avLst/>
            <a:gdLst>
              <a:gd name="connsiteX0" fmla="*/ 2344922 w 2434181"/>
              <a:gd name="connsiteY0" fmla="*/ 29911 h 541106"/>
              <a:gd name="connsiteX1" fmla="*/ 1720099 w 2434181"/>
              <a:gd name="connsiteY1" fmla="*/ 36205 h 541106"/>
              <a:gd name="connsiteX2" fmla="*/ 1095848 w 2434181"/>
              <a:gd name="connsiteY2" fmla="*/ 23045 h 541106"/>
              <a:gd name="connsiteX3" fmla="*/ 784009 w 2434181"/>
              <a:gd name="connsiteY3" fmla="*/ 24190 h 541106"/>
              <a:gd name="connsiteX4" fmla="*/ 472742 w 2434181"/>
              <a:gd name="connsiteY4" fmla="*/ 37349 h 541106"/>
              <a:gd name="connsiteX5" fmla="*/ 394925 w 2434181"/>
              <a:gd name="connsiteY5" fmla="*/ 43071 h 541106"/>
              <a:gd name="connsiteX6" fmla="*/ 356017 w 2434181"/>
              <a:gd name="connsiteY6" fmla="*/ 46504 h 541106"/>
              <a:gd name="connsiteX7" fmla="*/ 317109 w 2434181"/>
              <a:gd name="connsiteY7" fmla="*/ 49938 h 541106"/>
              <a:gd name="connsiteX8" fmla="*/ 278772 w 2434181"/>
              <a:gd name="connsiteY8" fmla="*/ 53943 h 541106"/>
              <a:gd name="connsiteX9" fmla="*/ 241581 w 2434181"/>
              <a:gd name="connsiteY9" fmla="*/ 60809 h 541106"/>
              <a:gd name="connsiteX10" fmla="*/ 169486 w 2434181"/>
              <a:gd name="connsiteY10" fmla="*/ 84269 h 541106"/>
              <a:gd name="connsiteX11" fmla="*/ 151748 w 2434181"/>
              <a:gd name="connsiteY11" fmla="*/ 91707 h 541106"/>
              <a:gd name="connsiteX12" fmla="*/ 135155 w 2434181"/>
              <a:gd name="connsiteY12" fmla="*/ 100289 h 541106"/>
              <a:gd name="connsiteX13" fmla="*/ 104257 w 2434181"/>
              <a:gd name="connsiteY13" fmla="*/ 120888 h 541106"/>
              <a:gd name="connsiteX14" fmla="*/ 53905 w 2434181"/>
              <a:gd name="connsiteY14" fmla="*/ 174101 h 541106"/>
              <a:gd name="connsiteX15" fmla="*/ 38456 w 2434181"/>
              <a:gd name="connsiteY15" fmla="*/ 206143 h 541106"/>
              <a:gd name="connsiteX16" fmla="*/ 29873 w 2434181"/>
              <a:gd name="connsiteY16" fmla="*/ 241619 h 541106"/>
              <a:gd name="connsiteX17" fmla="*/ 32162 w 2434181"/>
              <a:gd name="connsiteY17" fmla="*/ 314858 h 541106"/>
              <a:gd name="connsiteX18" fmla="*/ 104257 w 2434181"/>
              <a:gd name="connsiteY18" fmla="*/ 438449 h 541106"/>
              <a:gd name="connsiteX19" fmla="*/ 168913 w 2434181"/>
              <a:gd name="connsiteY19" fmla="*/ 472780 h 541106"/>
              <a:gd name="connsiteX20" fmla="*/ 242153 w 2434181"/>
              <a:gd name="connsiteY20" fmla="*/ 490518 h 541106"/>
              <a:gd name="connsiteX21" fmla="*/ 318825 w 2434181"/>
              <a:gd name="connsiteY21" fmla="*/ 498528 h 541106"/>
              <a:gd name="connsiteX22" fmla="*/ 396642 w 2434181"/>
              <a:gd name="connsiteY22" fmla="*/ 503106 h 541106"/>
              <a:gd name="connsiteX23" fmla="*/ 552275 w 2434181"/>
              <a:gd name="connsiteY23" fmla="*/ 507111 h 541106"/>
              <a:gd name="connsiteX24" fmla="*/ 1177098 w 2434181"/>
              <a:gd name="connsiteY24" fmla="*/ 513405 h 541106"/>
              <a:gd name="connsiteX25" fmla="*/ 1801921 w 2434181"/>
              <a:gd name="connsiteY25" fmla="*/ 521415 h 541106"/>
              <a:gd name="connsiteX26" fmla="*/ 2426744 w 2434181"/>
              <a:gd name="connsiteY26" fmla="*/ 530571 h 541106"/>
              <a:gd name="connsiteX27" fmla="*/ 2422166 w 2434181"/>
              <a:gd name="connsiteY27" fmla="*/ 537437 h 541106"/>
              <a:gd name="connsiteX28" fmla="*/ 2384974 w 2434181"/>
              <a:gd name="connsiteY28" fmla="*/ 300553 h 541106"/>
              <a:gd name="connsiteX29" fmla="*/ 2434182 w 2434181"/>
              <a:gd name="connsiteY29" fmla="*/ 66530 h 541106"/>
              <a:gd name="connsiteX30" fmla="*/ 2390696 w 2434181"/>
              <a:gd name="connsiteY30" fmla="*/ 300553 h 541106"/>
              <a:gd name="connsiteX31" fmla="*/ 2431893 w 2434181"/>
              <a:gd name="connsiteY31" fmla="*/ 534004 h 541106"/>
              <a:gd name="connsiteX32" fmla="*/ 2434182 w 2434181"/>
              <a:gd name="connsiteY32" fmla="*/ 540870 h 541106"/>
              <a:gd name="connsiteX33" fmla="*/ 2426744 w 2434181"/>
              <a:gd name="connsiteY33" fmla="*/ 540870 h 541106"/>
              <a:gd name="connsiteX34" fmla="*/ 1801921 w 2434181"/>
              <a:gd name="connsiteY34" fmla="*/ 540297 h 541106"/>
              <a:gd name="connsiteX35" fmla="*/ 1177098 w 2434181"/>
              <a:gd name="connsiteY35" fmla="*/ 538581 h 541106"/>
              <a:gd name="connsiteX36" fmla="*/ 552275 w 2434181"/>
              <a:gd name="connsiteY36" fmla="*/ 535148 h 541106"/>
              <a:gd name="connsiteX37" fmla="*/ 395498 w 2434181"/>
              <a:gd name="connsiteY37" fmla="*/ 531143 h 541106"/>
              <a:gd name="connsiteX38" fmla="*/ 317109 w 2434181"/>
              <a:gd name="connsiteY38" fmla="*/ 526565 h 541106"/>
              <a:gd name="connsiteX39" fmla="*/ 238147 w 2434181"/>
              <a:gd name="connsiteY39" fmla="*/ 517982 h 541106"/>
              <a:gd name="connsiteX40" fmla="*/ 159759 w 2434181"/>
              <a:gd name="connsiteY40" fmla="*/ 499101 h 541106"/>
              <a:gd name="connsiteX41" fmla="*/ 87091 w 2434181"/>
              <a:gd name="connsiteY41" fmla="*/ 460192 h 541106"/>
              <a:gd name="connsiteX42" fmla="*/ 33306 w 2434181"/>
              <a:gd name="connsiteY42" fmla="*/ 396680 h 541106"/>
              <a:gd name="connsiteX43" fmla="*/ 4697 w 2434181"/>
              <a:gd name="connsiteY43" fmla="*/ 319435 h 541106"/>
              <a:gd name="connsiteX44" fmla="*/ 2408 w 2434181"/>
              <a:gd name="connsiteY44" fmla="*/ 237041 h 541106"/>
              <a:gd name="connsiteX45" fmla="*/ 12136 w 2434181"/>
              <a:gd name="connsiteY45" fmla="*/ 196416 h 541106"/>
              <a:gd name="connsiteX46" fmla="*/ 31018 w 2434181"/>
              <a:gd name="connsiteY46" fmla="*/ 158652 h 541106"/>
              <a:gd name="connsiteX47" fmla="*/ 87664 w 2434181"/>
              <a:gd name="connsiteY47" fmla="*/ 98573 h 541106"/>
              <a:gd name="connsiteX48" fmla="*/ 121995 w 2434181"/>
              <a:gd name="connsiteY48" fmla="*/ 75686 h 541106"/>
              <a:gd name="connsiteX49" fmla="*/ 140304 w 2434181"/>
              <a:gd name="connsiteY49" fmla="*/ 66530 h 541106"/>
              <a:gd name="connsiteX50" fmla="*/ 158614 w 2434181"/>
              <a:gd name="connsiteY50" fmla="*/ 58520 h 541106"/>
              <a:gd name="connsiteX51" fmla="*/ 235287 w 2434181"/>
              <a:gd name="connsiteY51" fmla="*/ 33916 h 541106"/>
              <a:gd name="connsiteX52" fmla="*/ 274767 w 2434181"/>
              <a:gd name="connsiteY52" fmla="*/ 27050 h 541106"/>
              <a:gd name="connsiteX53" fmla="*/ 314248 w 2434181"/>
              <a:gd name="connsiteY53" fmla="*/ 23045 h 541106"/>
              <a:gd name="connsiteX54" fmla="*/ 353156 w 2434181"/>
              <a:gd name="connsiteY54" fmla="*/ 19612 h 541106"/>
              <a:gd name="connsiteX55" fmla="*/ 392064 w 2434181"/>
              <a:gd name="connsiteY55" fmla="*/ 16751 h 541106"/>
              <a:gd name="connsiteX56" fmla="*/ 469881 w 2434181"/>
              <a:gd name="connsiteY56" fmla="*/ 11601 h 541106"/>
              <a:gd name="connsiteX57" fmla="*/ 1095276 w 2434181"/>
              <a:gd name="connsiteY57" fmla="*/ 3018 h 541106"/>
              <a:gd name="connsiteX58" fmla="*/ 1719527 w 2434181"/>
              <a:gd name="connsiteY58" fmla="*/ 24190 h 541106"/>
              <a:gd name="connsiteX59" fmla="*/ 2031938 w 2434181"/>
              <a:gd name="connsiteY59" fmla="*/ 32200 h 541106"/>
              <a:gd name="connsiteX60" fmla="*/ 2344922 w 2434181"/>
              <a:gd name="connsiteY60" fmla="*/ 29911 h 5411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2434181" h="541106">
                <a:moveTo>
                  <a:pt x="2344922" y="29911"/>
                </a:moveTo>
                <a:cubicBezTo>
                  <a:pt x="2136647" y="40210"/>
                  <a:pt x="1928373" y="39638"/>
                  <a:pt x="1720099" y="36205"/>
                </a:cubicBezTo>
                <a:cubicBezTo>
                  <a:pt x="1511825" y="32772"/>
                  <a:pt x="1303550" y="24762"/>
                  <a:pt x="1095848" y="23045"/>
                </a:cubicBezTo>
                <a:cubicBezTo>
                  <a:pt x="991711" y="21901"/>
                  <a:pt x="887574" y="21901"/>
                  <a:pt x="784009" y="24190"/>
                </a:cubicBezTo>
                <a:cubicBezTo>
                  <a:pt x="679872" y="26478"/>
                  <a:pt x="576307" y="29911"/>
                  <a:pt x="472742" y="37349"/>
                </a:cubicBezTo>
                <a:cubicBezTo>
                  <a:pt x="446994" y="39066"/>
                  <a:pt x="420674" y="40782"/>
                  <a:pt x="394925" y="43071"/>
                </a:cubicBezTo>
                <a:lnTo>
                  <a:pt x="356017" y="46504"/>
                </a:lnTo>
                <a:lnTo>
                  <a:pt x="317109" y="49938"/>
                </a:lnTo>
                <a:cubicBezTo>
                  <a:pt x="304521" y="51082"/>
                  <a:pt x="290788" y="52226"/>
                  <a:pt x="278772" y="53943"/>
                </a:cubicBezTo>
                <a:cubicBezTo>
                  <a:pt x="266184" y="55660"/>
                  <a:pt x="254169" y="57948"/>
                  <a:pt x="241581" y="60809"/>
                </a:cubicBezTo>
                <a:cubicBezTo>
                  <a:pt x="216977" y="66530"/>
                  <a:pt x="192945" y="74541"/>
                  <a:pt x="169486" y="84269"/>
                </a:cubicBezTo>
                <a:cubicBezTo>
                  <a:pt x="163764" y="86557"/>
                  <a:pt x="157470" y="89418"/>
                  <a:pt x="151748" y="91707"/>
                </a:cubicBezTo>
                <a:cubicBezTo>
                  <a:pt x="146026" y="93995"/>
                  <a:pt x="140877" y="96856"/>
                  <a:pt x="135155" y="100289"/>
                </a:cubicBezTo>
                <a:cubicBezTo>
                  <a:pt x="124283" y="106011"/>
                  <a:pt x="113984" y="113450"/>
                  <a:pt x="104257" y="120888"/>
                </a:cubicBezTo>
                <a:cubicBezTo>
                  <a:pt x="84803" y="136337"/>
                  <a:pt x="67065" y="154075"/>
                  <a:pt x="53905" y="174101"/>
                </a:cubicBezTo>
                <a:cubicBezTo>
                  <a:pt x="47611" y="184400"/>
                  <a:pt x="41889" y="194699"/>
                  <a:pt x="38456" y="206143"/>
                </a:cubicBezTo>
                <a:cubicBezTo>
                  <a:pt x="34451" y="217587"/>
                  <a:pt x="31590" y="229602"/>
                  <a:pt x="29873" y="241619"/>
                </a:cubicBezTo>
                <a:cubicBezTo>
                  <a:pt x="26440" y="265650"/>
                  <a:pt x="27585" y="290826"/>
                  <a:pt x="32162" y="314858"/>
                </a:cubicBezTo>
                <a:cubicBezTo>
                  <a:pt x="41889" y="362921"/>
                  <a:pt x="66493" y="408696"/>
                  <a:pt x="104257" y="438449"/>
                </a:cubicBezTo>
                <a:cubicBezTo>
                  <a:pt x="123711" y="453326"/>
                  <a:pt x="145454" y="464770"/>
                  <a:pt x="168913" y="472780"/>
                </a:cubicBezTo>
                <a:cubicBezTo>
                  <a:pt x="192373" y="481362"/>
                  <a:pt x="216977" y="486512"/>
                  <a:pt x="242153" y="490518"/>
                </a:cubicBezTo>
                <a:cubicBezTo>
                  <a:pt x="267329" y="494523"/>
                  <a:pt x="293077" y="496812"/>
                  <a:pt x="318825" y="498528"/>
                </a:cubicBezTo>
                <a:cubicBezTo>
                  <a:pt x="344573" y="500245"/>
                  <a:pt x="370322" y="501962"/>
                  <a:pt x="396642" y="503106"/>
                </a:cubicBezTo>
                <a:cubicBezTo>
                  <a:pt x="448710" y="505394"/>
                  <a:pt x="500207" y="507111"/>
                  <a:pt x="552275" y="507111"/>
                </a:cubicBezTo>
                <a:lnTo>
                  <a:pt x="1177098" y="513405"/>
                </a:lnTo>
                <a:cubicBezTo>
                  <a:pt x="1385372" y="515121"/>
                  <a:pt x="1593647" y="518554"/>
                  <a:pt x="1801921" y="521415"/>
                </a:cubicBezTo>
                <a:cubicBezTo>
                  <a:pt x="2010195" y="524276"/>
                  <a:pt x="2218469" y="526565"/>
                  <a:pt x="2426744" y="530571"/>
                </a:cubicBezTo>
                <a:lnTo>
                  <a:pt x="2422166" y="537437"/>
                </a:lnTo>
                <a:cubicBezTo>
                  <a:pt x="2395274" y="461336"/>
                  <a:pt x="2383258" y="380659"/>
                  <a:pt x="2384974" y="300553"/>
                </a:cubicBezTo>
                <a:cubicBezTo>
                  <a:pt x="2386691" y="220448"/>
                  <a:pt x="2403284" y="140342"/>
                  <a:pt x="2434182" y="66530"/>
                </a:cubicBezTo>
                <a:cubicBezTo>
                  <a:pt x="2405001" y="140914"/>
                  <a:pt x="2391268" y="221020"/>
                  <a:pt x="2390696" y="300553"/>
                </a:cubicBezTo>
                <a:cubicBezTo>
                  <a:pt x="2390124" y="380086"/>
                  <a:pt x="2403856" y="459620"/>
                  <a:pt x="2431893" y="534004"/>
                </a:cubicBezTo>
                <a:lnTo>
                  <a:pt x="2434182" y="540870"/>
                </a:lnTo>
                <a:lnTo>
                  <a:pt x="2426744" y="540870"/>
                </a:lnTo>
                <a:cubicBezTo>
                  <a:pt x="2218469" y="541442"/>
                  <a:pt x="2010195" y="540870"/>
                  <a:pt x="1801921" y="540297"/>
                </a:cubicBezTo>
                <a:cubicBezTo>
                  <a:pt x="1593647" y="539725"/>
                  <a:pt x="1385372" y="539725"/>
                  <a:pt x="1177098" y="538581"/>
                </a:cubicBezTo>
                <a:lnTo>
                  <a:pt x="552275" y="535148"/>
                </a:lnTo>
                <a:cubicBezTo>
                  <a:pt x="500207" y="534576"/>
                  <a:pt x="448138" y="533432"/>
                  <a:pt x="395498" y="531143"/>
                </a:cubicBezTo>
                <a:cubicBezTo>
                  <a:pt x="369177" y="529998"/>
                  <a:pt x="342857" y="528282"/>
                  <a:pt x="317109" y="526565"/>
                </a:cubicBezTo>
                <a:cubicBezTo>
                  <a:pt x="290788" y="524849"/>
                  <a:pt x="264468" y="522560"/>
                  <a:pt x="238147" y="517982"/>
                </a:cubicBezTo>
                <a:cubicBezTo>
                  <a:pt x="211827" y="513977"/>
                  <a:pt x="185507" y="508255"/>
                  <a:pt x="159759" y="499101"/>
                </a:cubicBezTo>
                <a:cubicBezTo>
                  <a:pt x="134010" y="489945"/>
                  <a:pt x="109407" y="477357"/>
                  <a:pt x="87091" y="460192"/>
                </a:cubicBezTo>
                <a:cubicBezTo>
                  <a:pt x="64776" y="443027"/>
                  <a:pt x="47039" y="420711"/>
                  <a:pt x="33306" y="396680"/>
                </a:cubicBezTo>
                <a:cubicBezTo>
                  <a:pt x="19574" y="372648"/>
                  <a:pt x="10419" y="346328"/>
                  <a:pt x="4697" y="319435"/>
                </a:cubicBezTo>
                <a:cubicBezTo>
                  <a:pt x="-452" y="292542"/>
                  <a:pt x="-1597" y="264506"/>
                  <a:pt x="2408" y="237041"/>
                </a:cubicBezTo>
                <a:cubicBezTo>
                  <a:pt x="4125" y="223308"/>
                  <a:pt x="7558" y="209576"/>
                  <a:pt x="12136" y="196416"/>
                </a:cubicBezTo>
                <a:cubicBezTo>
                  <a:pt x="16713" y="183256"/>
                  <a:pt x="23007" y="170096"/>
                  <a:pt x="31018" y="158652"/>
                </a:cubicBezTo>
                <a:cubicBezTo>
                  <a:pt x="46467" y="135192"/>
                  <a:pt x="65921" y="115739"/>
                  <a:pt x="87664" y="98573"/>
                </a:cubicBezTo>
                <a:cubicBezTo>
                  <a:pt x="98535" y="89990"/>
                  <a:pt x="109979" y="82552"/>
                  <a:pt x="121995" y="75686"/>
                </a:cubicBezTo>
                <a:cubicBezTo>
                  <a:pt x="128289" y="72252"/>
                  <a:pt x="134010" y="69391"/>
                  <a:pt x="140304" y="66530"/>
                </a:cubicBezTo>
                <a:cubicBezTo>
                  <a:pt x="146598" y="63670"/>
                  <a:pt x="152320" y="61381"/>
                  <a:pt x="158614" y="58520"/>
                </a:cubicBezTo>
                <a:cubicBezTo>
                  <a:pt x="183218" y="48221"/>
                  <a:pt x="208966" y="39638"/>
                  <a:pt x="235287" y="33916"/>
                </a:cubicBezTo>
                <a:cubicBezTo>
                  <a:pt x="248447" y="31055"/>
                  <a:pt x="261607" y="28767"/>
                  <a:pt x="274767" y="27050"/>
                </a:cubicBezTo>
                <a:cubicBezTo>
                  <a:pt x="288499" y="25334"/>
                  <a:pt x="301088" y="24190"/>
                  <a:pt x="314248" y="23045"/>
                </a:cubicBezTo>
                <a:lnTo>
                  <a:pt x="353156" y="19612"/>
                </a:lnTo>
                <a:lnTo>
                  <a:pt x="392064" y="16751"/>
                </a:lnTo>
                <a:cubicBezTo>
                  <a:pt x="417813" y="14462"/>
                  <a:pt x="444133" y="13318"/>
                  <a:pt x="469881" y="11601"/>
                </a:cubicBezTo>
                <a:cubicBezTo>
                  <a:pt x="678155" y="-1559"/>
                  <a:pt x="887002" y="-2131"/>
                  <a:pt x="1095276" y="3018"/>
                </a:cubicBezTo>
                <a:cubicBezTo>
                  <a:pt x="1303550" y="7596"/>
                  <a:pt x="1511825" y="17323"/>
                  <a:pt x="1719527" y="24190"/>
                </a:cubicBezTo>
                <a:cubicBezTo>
                  <a:pt x="1823664" y="27622"/>
                  <a:pt x="1927801" y="31055"/>
                  <a:pt x="2031938" y="32200"/>
                </a:cubicBezTo>
                <a:cubicBezTo>
                  <a:pt x="2136647" y="32772"/>
                  <a:pt x="2240785" y="32200"/>
                  <a:pt x="2344922" y="29911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5" name="Полилиния: фигура 114">
            <a:extLst>
              <a:ext uri="{FF2B5EF4-FFF2-40B4-BE49-F238E27FC236}">
                <a16:creationId xmlns:a16="http://schemas.microsoft.com/office/drawing/2014/main" id="{AE32F8A9-7FB5-0001-737D-AA3308B69990}"/>
              </a:ext>
            </a:extLst>
          </p:cNvPr>
          <p:cNvSpPr/>
          <p:nvPr/>
        </p:nvSpPr>
        <p:spPr>
          <a:xfrm>
            <a:off x="9155705" y="9088204"/>
            <a:ext cx="2010075" cy="30897"/>
          </a:xfrm>
          <a:custGeom>
            <a:avLst/>
            <a:gdLst>
              <a:gd name="connsiteX0" fmla="*/ 0 w 2010075"/>
              <a:gd name="connsiteY0" fmla="*/ 8011 h 30897"/>
              <a:gd name="connsiteX1" fmla="*/ 502948 w 2010075"/>
              <a:gd name="connsiteY1" fmla="*/ 572 h 30897"/>
              <a:gd name="connsiteX2" fmla="*/ 754136 w 2010075"/>
              <a:gd name="connsiteY2" fmla="*/ 0 h 30897"/>
              <a:gd name="connsiteX3" fmla="*/ 1005324 w 2010075"/>
              <a:gd name="connsiteY3" fmla="*/ 1144 h 30897"/>
              <a:gd name="connsiteX4" fmla="*/ 1256512 w 2010075"/>
              <a:gd name="connsiteY4" fmla="*/ 4005 h 30897"/>
              <a:gd name="connsiteX5" fmla="*/ 1507700 w 2010075"/>
              <a:gd name="connsiteY5" fmla="*/ 8011 h 30897"/>
              <a:gd name="connsiteX6" fmla="*/ 2010075 w 2010075"/>
              <a:gd name="connsiteY6" fmla="*/ 22887 h 30897"/>
              <a:gd name="connsiteX7" fmla="*/ 1507127 w 2010075"/>
              <a:gd name="connsiteY7" fmla="*/ 30326 h 30897"/>
              <a:gd name="connsiteX8" fmla="*/ 1255940 w 2010075"/>
              <a:gd name="connsiteY8" fmla="*/ 30898 h 30897"/>
              <a:gd name="connsiteX9" fmla="*/ 1004752 w 2010075"/>
              <a:gd name="connsiteY9" fmla="*/ 29753 h 30897"/>
              <a:gd name="connsiteX10" fmla="*/ 753564 w 2010075"/>
              <a:gd name="connsiteY10" fmla="*/ 26892 h 30897"/>
              <a:gd name="connsiteX11" fmla="*/ 502376 w 2010075"/>
              <a:gd name="connsiteY11" fmla="*/ 22887 h 30897"/>
              <a:gd name="connsiteX12" fmla="*/ 0 w 2010075"/>
              <a:gd name="connsiteY12" fmla="*/ 8011 h 30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010075" h="30897">
                <a:moveTo>
                  <a:pt x="0" y="8011"/>
                </a:moveTo>
                <a:cubicBezTo>
                  <a:pt x="167649" y="3433"/>
                  <a:pt x="335299" y="1717"/>
                  <a:pt x="502948" y="572"/>
                </a:cubicBezTo>
                <a:cubicBezTo>
                  <a:pt x="586487" y="0"/>
                  <a:pt x="670597" y="0"/>
                  <a:pt x="754136" y="0"/>
                </a:cubicBezTo>
                <a:lnTo>
                  <a:pt x="1005324" y="1144"/>
                </a:lnTo>
                <a:lnTo>
                  <a:pt x="1256512" y="4005"/>
                </a:lnTo>
                <a:cubicBezTo>
                  <a:pt x="1340050" y="5150"/>
                  <a:pt x="1424161" y="6294"/>
                  <a:pt x="1507700" y="8011"/>
                </a:cubicBezTo>
                <a:cubicBezTo>
                  <a:pt x="1675349" y="11444"/>
                  <a:pt x="1842998" y="15449"/>
                  <a:pt x="2010075" y="22887"/>
                </a:cubicBezTo>
                <a:cubicBezTo>
                  <a:pt x="1842426" y="27465"/>
                  <a:pt x="1674777" y="29753"/>
                  <a:pt x="1507127" y="30326"/>
                </a:cubicBezTo>
                <a:cubicBezTo>
                  <a:pt x="1423589" y="30898"/>
                  <a:pt x="1339478" y="30898"/>
                  <a:pt x="1255940" y="30898"/>
                </a:cubicBezTo>
                <a:lnTo>
                  <a:pt x="1004752" y="29753"/>
                </a:lnTo>
                <a:lnTo>
                  <a:pt x="753564" y="26892"/>
                </a:lnTo>
                <a:cubicBezTo>
                  <a:pt x="670025" y="25748"/>
                  <a:pt x="585914" y="24604"/>
                  <a:pt x="502376" y="22887"/>
                </a:cubicBezTo>
                <a:cubicBezTo>
                  <a:pt x="335299" y="19454"/>
                  <a:pt x="167649" y="15449"/>
                  <a:pt x="0" y="8011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6" name="Полилиния: фигура 115">
            <a:extLst>
              <a:ext uri="{FF2B5EF4-FFF2-40B4-BE49-F238E27FC236}">
                <a16:creationId xmlns:a16="http://schemas.microsoft.com/office/drawing/2014/main" id="{07DC6F97-E41D-4D35-3107-6584DD313541}"/>
              </a:ext>
            </a:extLst>
          </p:cNvPr>
          <p:cNvSpPr/>
          <p:nvPr/>
        </p:nvSpPr>
        <p:spPr>
          <a:xfrm>
            <a:off x="10110209" y="9087060"/>
            <a:ext cx="211583" cy="208846"/>
          </a:xfrm>
          <a:custGeom>
            <a:avLst/>
            <a:gdLst>
              <a:gd name="connsiteX0" fmla="*/ 12483 w 211583"/>
              <a:gd name="connsiteY0" fmla="*/ 0 h 208846"/>
              <a:gd name="connsiteX1" fmla="*/ 23354 w 211583"/>
              <a:gd name="connsiteY1" fmla="*/ 112720 h 208846"/>
              <a:gd name="connsiteX2" fmla="*/ 25071 w 211583"/>
              <a:gd name="connsiteY2" fmla="*/ 121874 h 208846"/>
              <a:gd name="connsiteX3" fmla="*/ 26215 w 211583"/>
              <a:gd name="connsiteY3" fmla="*/ 122446 h 208846"/>
              <a:gd name="connsiteX4" fmla="*/ 29076 w 211583"/>
              <a:gd name="connsiteY4" fmla="*/ 123591 h 208846"/>
              <a:gd name="connsiteX5" fmla="*/ 42809 w 211583"/>
              <a:gd name="connsiteY5" fmla="*/ 128168 h 208846"/>
              <a:gd name="connsiteX6" fmla="*/ 57113 w 211583"/>
              <a:gd name="connsiteY6" fmla="*/ 135607 h 208846"/>
              <a:gd name="connsiteX7" fmla="*/ 81717 w 211583"/>
              <a:gd name="connsiteY7" fmla="*/ 156205 h 208846"/>
              <a:gd name="connsiteX8" fmla="*/ 91444 w 211583"/>
              <a:gd name="connsiteY8" fmla="*/ 169366 h 208846"/>
              <a:gd name="connsiteX9" fmla="*/ 97738 w 211583"/>
              <a:gd name="connsiteY9" fmla="*/ 179093 h 208846"/>
              <a:gd name="connsiteX10" fmla="*/ 98882 w 211583"/>
              <a:gd name="connsiteY10" fmla="*/ 180237 h 208846"/>
              <a:gd name="connsiteX11" fmla="*/ 103460 w 211583"/>
              <a:gd name="connsiteY11" fmla="*/ 177948 h 208846"/>
              <a:gd name="connsiteX12" fmla="*/ 108037 w 211583"/>
              <a:gd name="connsiteY12" fmla="*/ 174516 h 208846"/>
              <a:gd name="connsiteX13" fmla="*/ 113187 w 211583"/>
              <a:gd name="connsiteY13" fmla="*/ 169938 h 208846"/>
              <a:gd name="connsiteX14" fmla="*/ 123486 w 211583"/>
              <a:gd name="connsiteY14" fmla="*/ 160211 h 208846"/>
              <a:gd name="connsiteX15" fmla="*/ 165828 w 211583"/>
              <a:gd name="connsiteY15" fmla="*/ 123019 h 208846"/>
              <a:gd name="connsiteX16" fmla="*/ 185282 w 211583"/>
              <a:gd name="connsiteY16" fmla="*/ 105281 h 208846"/>
              <a:gd name="connsiteX17" fmla="*/ 197298 w 211583"/>
              <a:gd name="connsiteY17" fmla="*/ 84110 h 208846"/>
              <a:gd name="connsiteX18" fmla="*/ 201875 w 211583"/>
              <a:gd name="connsiteY18" fmla="*/ 29753 h 208846"/>
              <a:gd name="connsiteX19" fmla="*/ 211030 w 211583"/>
              <a:gd name="connsiteY19" fmla="*/ 86971 h 208846"/>
              <a:gd name="connsiteX20" fmla="*/ 200159 w 211583"/>
              <a:gd name="connsiteY20" fmla="*/ 116725 h 208846"/>
              <a:gd name="connsiteX21" fmla="*/ 180705 w 211583"/>
              <a:gd name="connsiteY21" fmla="*/ 139612 h 208846"/>
              <a:gd name="connsiteX22" fmla="*/ 141224 w 211583"/>
              <a:gd name="connsiteY22" fmla="*/ 180237 h 208846"/>
              <a:gd name="connsiteX23" fmla="*/ 130925 w 211583"/>
              <a:gd name="connsiteY23" fmla="*/ 189964 h 208846"/>
              <a:gd name="connsiteX24" fmla="*/ 125775 w 211583"/>
              <a:gd name="connsiteY24" fmla="*/ 195114 h 208846"/>
              <a:gd name="connsiteX25" fmla="*/ 119481 w 211583"/>
              <a:gd name="connsiteY25" fmla="*/ 200836 h 208846"/>
              <a:gd name="connsiteX26" fmla="*/ 110898 w 211583"/>
              <a:gd name="connsiteY26" fmla="*/ 205986 h 208846"/>
              <a:gd name="connsiteX27" fmla="*/ 98310 w 211583"/>
              <a:gd name="connsiteY27" fmla="*/ 208846 h 208846"/>
              <a:gd name="connsiteX28" fmla="*/ 84578 w 211583"/>
              <a:gd name="connsiteY28" fmla="*/ 205413 h 208846"/>
              <a:gd name="connsiteX29" fmla="*/ 75423 w 211583"/>
              <a:gd name="connsiteY29" fmla="*/ 197975 h 208846"/>
              <a:gd name="connsiteX30" fmla="*/ 66268 w 211583"/>
              <a:gd name="connsiteY30" fmla="*/ 184242 h 208846"/>
              <a:gd name="connsiteX31" fmla="*/ 59402 w 211583"/>
              <a:gd name="connsiteY31" fmla="*/ 174516 h 208846"/>
              <a:gd name="connsiteX32" fmla="*/ 41664 w 211583"/>
              <a:gd name="connsiteY32" fmla="*/ 158494 h 208846"/>
              <a:gd name="connsiteX33" fmla="*/ 31365 w 211583"/>
              <a:gd name="connsiteY33" fmla="*/ 152200 h 208846"/>
              <a:gd name="connsiteX34" fmla="*/ 18777 w 211583"/>
              <a:gd name="connsiteY34" fmla="*/ 147051 h 208846"/>
              <a:gd name="connsiteX35" fmla="*/ 9622 w 211583"/>
              <a:gd name="connsiteY35" fmla="*/ 141329 h 208846"/>
              <a:gd name="connsiteX36" fmla="*/ 2184 w 211583"/>
              <a:gd name="connsiteY36" fmla="*/ 131029 h 208846"/>
              <a:gd name="connsiteX37" fmla="*/ 467 w 211583"/>
              <a:gd name="connsiteY37" fmla="*/ 112720 h 208846"/>
              <a:gd name="connsiteX38" fmla="*/ 12483 w 211583"/>
              <a:gd name="connsiteY38" fmla="*/ 0 h 208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211583" h="208846">
                <a:moveTo>
                  <a:pt x="12483" y="0"/>
                </a:moveTo>
                <a:cubicBezTo>
                  <a:pt x="18205" y="37764"/>
                  <a:pt x="21066" y="74956"/>
                  <a:pt x="23354" y="112720"/>
                </a:cubicBezTo>
                <a:cubicBezTo>
                  <a:pt x="23354" y="117297"/>
                  <a:pt x="23927" y="120730"/>
                  <a:pt x="25071" y="121874"/>
                </a:cubicBezTo>
                <a:cubicBezTo>
                  <a:pt x="25643" y="122446"/>
                  <a:pt x="25643" y="122446"/>
                  <a:pt x="26215" y="122446"/>
                </a:cubicBezTo>
                <a:cubicBezTo>
                  <a:pt x="26788" y="122446"/>
                  <a:pt x="27360" y="123019"/>
                  <a:pt x="29076" y="123591"/>
                </a:cubicBezTo>
                <a:cubicBezTo>
                  <a:pt x="31937" y="124735"/>
                  <a:pt x="37659" y="125880"/>
                  <a:pt x="42809" y="128168"/>
                </a:cubicBezTo>
                <a:cubicBezTo>
                  <a:pt x="47958" y="130457"/>
                  <a:pt x="52536" y="132746"/>
                  <a:pt x="57113" y="135607"/>
                </a:cubicBezTo>
                <a:cubicBezTo>
                  <a:pt x="66268" y="141329"/>
                  <a:pt x="74851" y="148195"/>
                  <a:pt x="81717" y="156205"/>
                </a:cubicBezTo>
                <a:cubicBezTo>
                  <a:pt x="85150" y="160211"/>
                  <a:pt x="88583" y="164788"/>
                  <a:pt x="91444" y="169366"/>
                </a:cubicBezTo>
                <a:cubicBezTo>
                  <a:pt x="94305" y="173943"/>
                  <a:pt x="96022" y="177376"/>
                  <a:pt x="97738" y="179093"/>
                </a:cubicBezTo>
                <a:cubicBezTo>
                  <a:pt x="99455" y="180809"/>
                  <a:pt x="99455" y="180237"/>
                  <a:pt x="98882" y="180237"/>
                </a:cubicBezTo>
                <a:cubicBezTo>
                  <a:pt x="98882" y="180237"/>
                  <a:pt x="100599" y="180237"/>
                  <a:pt x="103460" y="177948"/>
                </a:cubicBezTo>
                <a:cubicBezTo>
                  <a:pt x="104604" y="176804"/>
                  <a:pt x="106321" y="175660"/>
                  <a:pt x="108037" y="174516"/>
                </a:cubicBezTo>
                <a:lnTo>
                  <a:pt x="113187" y="169938"/>
                </a:lnTo>
                <a:lnTo>
                  <a:pt x="123486" y="160211"/>
                </a:lnTo>
                <a:cubicBezTo>
                  <a:pt x="137219" y="147623"/>
                  <a:pt x="151523" y="135035"/>
                  <a:pt x="165828" y="123019"/>
                </a:cubicBezTo>
                <a:cubicBezTo>
                  <a:pt x="173266" y="116725"/>
                  <a:pt x="180132" y="111576"/>
                  <a:pt x="185282" y="105281"/>
                </a:cubicBezTo>
                <a:cubicBezTo>
                  <a:pt x="191004" y="99559"/>
                  <a:pt x="194437" y="92121"/>
                  <a:pt x="197298" y="84110"/>
                </a:cubicBezTo>
                <a:cubicBezTo>
                  <a:pt x="202447" y="67517"/>
                  <a:pt x="201875" y="48635"/>
                  <a:pt x="201875" y="29753"/>
                </a:cubicBezTo>
                <a:cubicBezTo>
                  <a:pt x="208169" y="47491"/>
                  <a:pt x="213319" y="66373"/>
                  <a:pt x="211030" y="86971"/>
                </a:cubicBezTo>
                <a:cubicBezTo>
                  <a:pt x="209886" y="97271"/>
                  <a:pt x="206453" y="107570"/>
                  <a:pt x="200159" y="116725"/>
                </a:cubicBezTo>
                <a:cubicBezTo>
                  <a:pt x="194437" y="125880"/>
                  <a:pt x="186999" y="132746"/>
                  <a:pt x="180705" y="139612"/>
                </a:cubicBezTo>
                <a:cubicBezTo>
                  <a:pt x="167544" y="153344"/>
                  <a:pt x="154384" y="166505"/>
                  <a:pt x="141224" y="180237"/>
                </a:cubicBezTo>
                <a:lnTo>
                  <a:pt x="130925" y="189964"/>
                </a:lnTo>
                <a:lnTo>
                  <a:pt x="125775" y="195114"/>
                </a:lnTo>
                <a:cubicBezTo>
                  <a:pt x="124059" y="196830"/>
                  <a:pt x="121770" y="199119"/>
                  <a:pt x="119481" y="200836"/>
                </a:cubicBezTo>
                <a:cubicBezTo>
                  <a:pt x="117192" y="202552"/>
                  <a:pt x="114331" y="204841"/>
                  <a:pt x="110898" y="205986"/>
                </a:cubicBezTo>
                <a:cubicBezTo>
                  <a:pt x="107465" y="207702"/>
                  <a:pt x="102888" y="208846"/>
                  <a:pt x="98310" y="208846"/>
                </a:cubicBezTo>
                <a:cubicBezTo>
                  <a:pt x="93733" y="208846"/>
                  <a:pt x="88583" y="207702"/>
                  <a:pt x="84578" y="205413"/>
                </a:cubicBezTo>
                <a:cubicBezTo>
                  <a:pt x="80573" y="203125"/>
                  <a:pt x="77712" y="200264"/>
                  <a:pt x="75423" y="197975"/>
                </a:cubicBezTo>
                <a:cubicBezTo>
                  <a:pt x="70846" y="192825"/>
                  <a:pt x="68557" y="187675"/>
                  <a:pt x="66268" y="184242"/>
                </a:cubicBezTo>
                <a:cubicBezTo>
                  <a:pt x="63979" y="180809"/>
                  <a:pt x="61691" y="177376"/>
                  <a:pt x="59402" y="174516"/>
                </a:cubicBezTo>
                <a:cubicBezTo>
                  <a:pt x="54252" y="168221"/>
                  <a:pt x="48530" y="163072"/>
                  <a:pt x="41664" y="158494"/>
                </a:cubicBezTo>
                <a:cubicBezTo>
                  <a:pt x="38231" y="156205"/>
                  <a:pt x="34798" y="153916"/>
                  <a:pt x="31365" y="152200"/>
                </a:cubicBezTo>
                <a:cubicBezTo>
                  <a:pt x="27932" y="150483"/>
                  <a:pt x="24499" y="149339"/>
                  <a:pt x="18777" y="147051"/>
                </a:cubicBezTo>
                <a:cubicBezTo>
                  <a:pt x="15916" y="145906"/>
                  <a:pt x="12483" y="144190"/>
                  <a:pt x="9622" y="141329"/>
                </a:cubicBezTo>
                <a:cubicBezTo>
                  <a:pt x="6189" y="138468"/>
                  <a:pt x="3900" y="134463"/>
                  <a:pt x="2184" y="131029"/>
                </a:cubicBezTo>
                <a:cubicBezTo>
                  <a:pt x="-677" y="123591"/>
                  <a:pt x="-105" y="117297"/>
                  <a:pt x="467" y="112720"/>
                </a:cubicBezTo>
                <a:cubicBezTo>
                  <a:pt x="3328" y="74956"/>
                  <a:pt x="6189" y="37764"/>
                  <a:pt x="12483" y="0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7" name="Полилиния: фигура 116">
            <a:extLst>
              <a:ext uri="{FF2B5EF4-FFF2-40B4-BE49-F238E27FC236}">
                <a16:creationId xmlns:a16="http://schemas.microsoft.com/office/drawing/2014/main" id="{1354EAA1-0D01-35DF-F23D-E41285E5E7FE}"/>
              </a:ext>
            </a:extLst>
          </p:cNvPr>
          <p:cNvSpPr/>
          <p:nvPr/>
        </p:nvSpPr>
        <p:spPr>
          <a:xfrm>
            <a:off x="13736594" y="8498851"/>
            <a:ext cx="552155" cy="538628"/>
          </a:xfrm>
          <a:custGeom>
            <a:avLst/>
            <a:gdLst>
              <a:gd name="connsiteX0" fmla="*/ 0 w 552155"/>
              <a:gd name="connsiteY0" fmla="*/ 299257 h 538628"/>
              <a:gd name="connsiteX1" fmla="*/ 13160 w 552155"/>
              <a:gd name="connsiteY1" fmla="*/ 348465 h 538628"/>
              <a:gd name="connsiteX2" fmla="*/ 36619 w 552155"/>
              <a:gd name="connsiteY2" fmla="*/ 393094 h 538628"/>
              <a:gd name="connsiteX3" fmla="*/ 106998 w 552155"/>
              <a:gd name="connsiteY3" fmla="*/ 463473 h 538628"/>
              <a:gd name="connsiteX4" fmla="*/ 128169 w 552155"/>
              <a:gd name="connsiteY4" fmla="*/ 476634 h 538628"/>
              <a:gd name="connsiteX5" fmla="*/ 150484 w 552155"/>
              <a:gd name="connsiteY5" fmla="*/ 487504 h 538628"/>
              <a:gd name="connsiteX6" fmla="*/ 197975 w 552155"/>
              <a:gd name="connsiteY6" fmla="*/ 504098 h 538628"/>
              <a:gd name="connsiteX7" fmla="*/ 246610 w 552155"/>
              <a:gd name="connsiteY7" fmla="*/ 514397 h 538628"/>
              <a:gd name="connsiteX8" fmla="*/ 295818 w 552155"/>
              <a:gd name="connsiteY8" fmla="*/ 515541 h 538628"/>
              <a:gd name="connsiteX9" fmla="*/ 390228 w 552155"/>
              <a:gd name="connsiteY9" fmla="*/ 489793 h 538628"/>
              <a:gd name="connsiteX10" fmla="*/ 412543 w 552155"/>
              <a:gd name="connsiteY10" fmla="*/ 478922 h 538628"/>
              <a:gd name="connsiteX11" fmla="*/ 432569 w 552155"/>
              <a:gd name="connsiteY11" fmla="*/ 466334 h 538628"/>
              <a:gd name="connsiteX12" fmla="*/ 466900 w 552155"/>
              <a:gd name="connsiteY12" fmla="*/ 432575 h 538628"/>
              <a:gd name="connsiteX13" fmla="*/ 493793 w 552155"/>
              <a:gd name="connsiteY13" fmla="*/ 391950 h 538628"/>
              <a:gd name="connsiteX14" fmla="*/ 499515 w 552155"/>
              <a:gd name="connsiteY14" fmla="*/ 381079 h 538628"/>
              <a:gd name="connsiteX15" fmla="*/ 504092 w 552155"/>
              <a:gd name="connsiteY15" fmla="*/ 370207 h 538628"/>
              <a:gd name="connsiteX16" fmla="*/ 511530 w 552155"/>
              <a:gd name="connsiteY16" fmla="*/ 346748 h 538628"/>
              <a:gd name="connsiteX17" fmla="*/ 522402 w 552155"/>
              <a:gd name="connsiteY17" fmla="*/ 298684 h 538628"/>
              <a:gd name="connsiteX18" fmla="*/ 525263 w 552155"/>
              <a:gd name="connsiteY18" fmla="*/ 274653 h 538628"/>
              <a:gd name="connsiteX19" fmla="*/ 525263 w 552155"/>
              <a:gd name="connsiteY19" fmla="*/ 263209 h 538628"/>
              <a:gd name="connsiteX20" fmla="*/ 524691 w 552155"/>
              <a:gd name="connsiteY20" fmla="*/ 251194 h 538628"/>
              <a:gd name="connsiteX21" fmla="*/ 523547 w 552155"/>
              <a:gd name="connsiteY21" fmla="*/ 239178 h 538628"/>
              <a:gd name="connsiteX22" fmla="*/ 522402 w 552155"/>
              <a:gd name="connsiteY22" fmla="*/ 227162 h 538628"/>
              <a:gd name="connsiteX23" fmla="*/ 520113 w 552155"/>
              <a:gd name="connsiteY23" fmla="*/ 215146 h 538628"/>
              <a:gd name="connsiteX24" fmla="*/ 518969 w 552155"/>
              <a:gd name="connsiteY24" fmla="*/ 209424 h 538628"/>
              <a:gd name="connsiteX25" fmla="*/ 517252 w 552155"/>
              <a:gd name="connsiteY25" fmla="*/ 203702 h 538628"/>
              <a:gd name="connsiteX26" fmla="*/ 514391 w 552155"/>
              <a:gd name="connsiteY26" fmla="*/ 192259 h 538628"/>
              <a:gd name="connsiteX27" fmla="*/ 510386 w 552155"/>
              <a:gd name="connsiteY27" fmla="*/ 180815 h 538628"/>
              <a:gd name="connsiteX28" fmla="*/ 505809 w 552155"/>
              <a:gd name="connsiteY28" fmla="*/ 169371 h 538628"/>
              <a:gd name="connsiteX29" fmla="*/ 500659 w 552155"/>
              <a:gd name="connsiteY29" fmla="*/ 158500 h 538628"/>
              <a:gd name="connsiteX30" fmla="*/ 488643 w 552155"/>
              <a:gd name="connsiteY30" fmla="*/ 137329 h 538628"/>
              <a:gd name="connsiteX31" fmla="*/ 481777 w 552155"/>
              <a:gd name="connsiteY31" fmla="*/ 127030 h 538628"/>
              <a:gd name="connsiteX32" fmla="*/ 474339 w 552155"/>
              <a:gd name="connsiteY32" fmla="*/ 117303 h 538628"/>
              <a:gd name="connsiteX33" fmla="*/ 440580 w 552155"/>
              <a:gd name="connsiteY33" fmla="*/ 82972 h 538628"/>
              <a:gd name="connsiteX34" fmla="*/ 258626 w 552155"/>
              <a:gd name="connsiteY34" fmla="*/ 22321 h 538628"/>
              <a:gd name="connsiteX35" fmla="*/ 209991 w 552155"/>
              <a:gd name="connsiteY35" fmla="*/ 28043 h 538628"/>
              <a:gd name="connsiteX36" fmla="*/ 162499 w 552155"/>
              <a:gd name="connsiteY36" fmla="*/ 42347 h 538628"/>
              <a:gd name="connsiteX37" fmla="*/ 118442 w 552155"/>
              <a:gd name="connsiteY37" fmla="*/ 64662 h 538628"/>
              <a:gd name="connsiteX38" fmla="*/ 80678 w 552155"/>
              <a:gd name="connsiteY38" fmla="*/ 96704 h 538628"/>
              <a:gd name="connsiteX39" fmla="*/ 26320 w 552155"/>
              <a:gd name="connsiteY39" fmla="*/ 180815 h 538628"/>
              <a:gd name="connsiteX40" fmla="*/ 9727 w 552155"/>
              <a:gd name="connsiteY40" fmla="*/ 228878 h 538628"/>
              <a:gd name="connsiteX41" fmla="*/ 0 w 552155"/>
              <a:gd name="connsiteY41" fmla="*/ 279231 h 538628"/>
              <a:gd name="connsiteX42" fmla="*/ 18882 w 552155"/>
              <a:gd name="connsiteY42" fmla="*/ 178526 h 538628"/>
              <a:gd name="connsiteX43" fmla="*/ 70378 w 552155"/>
              <a:gd name="connsiteY43" fmla="*/ 88122 h 538628"/>
              <a:gd name="connsiteX44" fmla="*/ 109287 w 552155"/>
              <a:gd name="connsiteY44" fmla="*/ 52074 h 538628"/>
              <a:gd name="connsiteX45" fmla="*/ 131602 w 552155"/>
              <a:gd name="connsiteY45" fmla="*/ 37769 h 538628"/>
              <a:gd name="connsiteX46" fmla="*/ 143046 w 552155"/>
              <a:gd name="connsiteY46" fmla="*/ 31476 h 538628"/>
              <a:gd name="connsiteX47" fmla="*/ 155061 w 552155"/>
              <a:gd name="connsiteY47" fmla="*/ 25754 h 538628"/>
              <a:gd name="connsiteX48" fmla="*/ 257482 w 552155"/>
              <a:gd name="connsiteY48" fmla="*/ 578 h 538628"/>
              <a:gd name="connsiteX49" fmla="*/ 362763 w 552155"/>
              <a:gd name="connsiteY49" fmla="*/ 13166 h 538628"/>
              <a:gd name="connsiteX50" fmla="*/ 457173 w 552155"/>
              <a:gd name="connsiteY50" fmla="*/ 62946 h 538628"/>
              <a:gd name="connsiteX51" fmla="*/ 524691 w 552155"/>
              <a:gd name="connsiteY51" fmla="*/ 146484 h 538628"/>
              <a:gd name="connsiteX52" fmla="*/ 530413 w 552155"/>
              <a:gd name="connsiteY52" fmla="*/ 159072 h 538628"/>
              <a:gd name="connsiteX53" fmla="*/ 535562 w 552155"/>
              <a:gd name="connsiteY53" fmla="*/ 171660 h 538628"/>
              <a:gd name="connsiteX54" fmla="*/ 540140 w 552155"/>
              <a:gd name="connsiteY54" fmla="*/ 184248 h 538628"/>
              <a:gd name="connsiteX55" fmla="*/ 543573 w 552155"/>
              <a:gd name="connsiteY55" fmla="*/ 197408 h 538628"/>
              <a:gd name="connsiteX56" fmla="*/ 545289 w 552155"/>
              <a:gd name="connsiteY56" fmla="*/ 203702 h 538628"/>
              <a:gd name="connsiteX57" fmla="*/ 546434 w 552155"/>
              <a:gd name="connsiteY57" fmla="*/ 210569 h 538628"/>
              <a:gd name="connsiteX58" fmla="*/ 548722 w 552155"/>
              <a:gd name="connsiteY58" fmla="*/ 223729 h 538628"/>
              <a:gd name="connsiteX59" fmla="*/ 550439 w 552155"/>
              <a:gd name="connsiteY59" fmla="*/ 236889 h 538628"/>
              <a:gd name="connsiteX60" fmla="*/ 551583 w 552155"/>
              <a:gd name="connsiteY60" fmla="*/ 250049 h 538628"/>
              <a:gd name="connsiteX61" fmla="*/ 552156 w 552155"/>
              <a:gd name="connsiteY61" fmla="*/ 263781 h 538628"/>
              <a:gd name="connsiteX62" fmla="*/ 551583 w 552155"/>
              <a:gd name="connsiteY62" fmla="*/ 277514 h 538628"/>
              <a:gd name="connsiteX63" fmla="*/ 548150 w 552155"/>
              <a:gd name="connsiteY63" fmla="*/ 304406 h 538628"/>
              <a:gd name="connsiteX64" fmla="*/ 536135 w 552155"/>
              <a:gd name="connsiteY64" fmla="*/ 355903 h 538628"/>
              <a:gd name="connsiteX65" fmla="*/ 527552 w 552155"/>
              <a:gd name="connsiteY65" fmla="*/ 381079 h 538628"/>
              <a:gd name="connsiteX66" fmla="*/ 521830 w 552155"/>
              <a:gd name="connsiteY66" fmla="*/ 393667 h 538628"/>
              <a:gd name="connsiteX67" fmla="*/ 515536 w 552155"/>
              <a:gd name="connsiteY67" fmla="*/ 405683 h 538628"/>
              <a:gd name="connsiteX68" fmla="*/ 485210 w 552155"/>
              <a:gd name="connsiteY68" fmla="*/ 450313 h 538628"/>
              <a:gd name="connsiteX69" fmla="*/ 445730 w 552155"/>
              <a:gd name="connsiteY69" fmla="*/ 487504 h 538628"/>
              <a:gd name="connsiteX70" fmla="*/ 422270 w 552155"/>
              <a:gd name="connsiteY70" fmla="*/ 501809 h 538628"/>
              <a:gd name="connsiteX71" fmla="*/ 398239 w 552155"/>
              <a:gd name="connsiteY71" fmla="*/ 513253 h 538628"/>
              <a:gd name="connsiteX72" fmla="*/ 373635 w 552155"/>
              <a:gd name="connsiteY72" fmla="*/ 522980 h 538628"/>
              <a:gd name="connsiteX73" fmla="*/ 361047 w 552155"/>
              <a:gd name="connsiteY73" fmla="*/ 526985 h 538628"/>
              <a:gd name="connsiteX74" fmla="*/ 348459 w 552155"/>
              <a:gd name="connsiteY74" fmla="*/ 530418 h 538628"/>
              <a:gd name="connsiteX75" fmla="*/ 295818 w 552155"/>
              <a:gd name="connsiteY75" fmla="*/ 538429 h 538628"/>
              <a:gd name="connsiteX76" fmla="*/ 242605 w 552155"/>
              <a:gd name="connsiteY76" fmla="*/ 535568 h 538628"/>
              <a:gd name="connsiteX77" fmla="*/ 191681 w 552155"/>
              <a:gd name="connsiteY77" fmla="*/ 522408 h 538628"/>
              <a:gd name="connsiteX78" fmla="*/ 143046 w 552155"/>
              <a:gd name="connsiteY78" fmla="*/ 502954 h 538628"/>
              <a:gd name="connsiteX79" fmla="*/ 97843 w 552155"/>
              <a:gd name="connsiteY79" fmla="*/ 475489 h 538628"/>
              <a:gd name="connsiteX80" fmla="*/ 59507 w 552155"/>
              <a:gd name="connsiteY80" fmla="*/ 440014 h 538628"/>
              <a:gd name="connsiteX81" fmla="*/ 29181 w 552155"/>
              <a:gd name="connsiteY81" fmla="*/ 397672 h 538628"/>
              <a:gd name="connsiteX82" fmla="*/ 8583 w 552155"/>
              <a:gd name="connsiteY82" fmla="*/ 350181 h 538628"/>
              <a:gd name="connsiteX83" fmla="*/ 0 w 552155"/>
              <a:gd name="connsiteY83" fmla="*/ 299257 h 53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552155" h="538628">
                <a:moveTo>
                  <a:pt x="0" y="299257"/>
                </a:moveTo>
                <a:cubicBezTo>
                  <a:pt x="2289" y="316423"/>
                  <a:pt x="6866" y="332443"/>
                  <a:pt x="13160" y="348465"/>
                </a:cubicBezTo>
                <a:cubicBezTo>
                  <a:pt x="19454" y="364485"/>
                  <a:pt x="27465" y="379363"/>
                  <a:pt x="36619" y="393094"/>
                </a:cubicBezTo>
                <a:cubicBezTo>
                  <a:pt x="55502" y="421131"/>
                  <a:pt x="79533" y="445164"/>
                  <a:pt x="106998" y="463473"/>
                </a:cubicBezTo>
                <a:cubicBezTo>
                  <a:pt x="113864" y="468051"/>
                  <a:pt x="121303" y="472628"/>
                  <a:pt x="128169" y="476634"/>
                </a:cubicBezTo>
                <a:cubicBezTo>
                  <a:pt x="135607" y="480639"/>
                  <a:pt x="143046" y="484071"/>
                  <a:pt x="150484" y="487504"/>
                </a:cubicBezTo>
                <a:cubicBezTo>
                  <a:pt x="165933" y="493799"/>
                  <a:pt x="181954" y="499521"/>
                  <a:pt x="197975" y="504098"/>
                </a:cubicBezTo>
                <a:cubicBezTo>
                  <a:pt x="213996" y="508676"/>
                  <a:pt x="230017" y="512109"/>
                  <a:pt x="246610" y="514397"/>
                </a:cubicBezTo>
                <a:cubicBezTo>
                  <a:pt x="263204" y="516114"/>
                  <a:pt x="279225" y="516686"/>
                  <a:pt x="295818" y="515541"/>
                </a:cubicBezTo>
                <a:cubicBezTo>
                  <a:pt x="328432" y="512681"/>
                  <a:pt x="359902" y="502954"/>
                  <a:pt x="390228" y="489793"/>
                </a:cubicBezTo>
                <a:cubicBezTo>
                  <a:pt x="397666" y="486360"/>
                  <a:pt x="405105" y="482355"/>
                  <a:pt x="412543" y="478922"/>
                </a:cubicBezTo>
                <a:cubicBezTo>
                  <a:pt x="419409" y="475489"/>
                  <a:pt x="426276" y="470912"/>
                  <a:pt x="432569" y="466334"/>
                </a:cubicBezTo>
                <a:cubicBezTo>
                  <a:pt x="445158" y="456607"/>
                  <a:pt x="456601" y="445164"/>
                  <a:pt x="466900" y="432575"/>
                </a:cubicBezTo>
                <a:cubicBezTo>
                  <a:pt x="477200" y="419987"/>
                  <a:pt x="486355" y="406255"/>
                  <a:pt x="493793" y="391950"/>
                </a:cubicBezTo>
                <a:cubicBezTo>
                  <a:pt x="495509" y="388517"/>
                  <a:pt x="497226" y="384512"/>
                  <a:pt x="499515" y="381079"/>
                </a:cubicBezTo>
                <a:cubicBezTo>
                  <a:pt x="501231" y="377646"/>
                  <a:pt x="502376" y="374213"/>
                  <a:pt x="504092" y="370207"/>
                </a:cubicBezTo>
                <a:cubicBezTo>
                  <a:pt x="506953" y="362769"/>
                  <a:pt x="509242" y="354758"/>
                  <a:pt x="511530" y="346748"/>
                </a:cubicBezTo>
                <a:cubicBezTo>
                  <a:pt x="516108" y="330727"/>
                  <a:pt x="519541" y="314706"/>
                  <a:pt x="522402" y="298684"/>
                </a:cubicBezTo>
                <a:cubicBezTo>
                  <a:pt x="523547" y="290674"/>
                  <a:pt x="524691" y="282664"/>
                  <a:pt x="525263" y="274653"/>
                </a:cubicBezTo>
                <a:cubicBezTo>
                  <a:pt x="525263" y="270648"/>
                  <a:pt x="525835" y="267214"/>
                  <a:pt x="525263" y="263209"/>
                </a:cubicBezTo>
                <a:lnTo>
                  <a:pt x="524691" y="251194"/>
                </a:lnTo>
                <a:cubicBezTo>
                  <a:pt x="524691" y="247188"/>
                  <a:pt x="524119" y="243183"/>
                  <a:pt x="523547" y="239178"/>
                </a:cubicBezTo>
                <a:lnTo>
                  <a:pt x="522402" y="227162"/>
                </a:lnTo>
                <a:lnTo>
                  <a:pt x="520113" y="215146"/>
                </a:lnTo>
                <a:lnTo>
                  <a:pt x="518969" y="209424"/>
                </a:lnTo>
                <a:lnTo>
                  <a:pt x="517252" y="203702"/>
                </a:lnTo>
                <a:lnTo>
                  <a:pt x="514391" y="192259"/>
                </a:lnTo>
                <a:lnTo>
                  <a:pt x="510386" y="180815"/>
                </a:lnTo>
                <a:cubicBezTo>
                  <a:pt x="509242" y="176810"/>
                  <a:pt x="507525" y="173377"/>
                  <a:pt x="505809" y="169371"/>
                </a:cubicBezTo>
                <a:cubicBezTo>
                  <a:pt x="504092" y="165938"/>
                  <a:pt x="502948" y="161933"/>
                  <a:pt x="500659" y="158500"/>
                </a:cubicBezTo>
                <a:cubicBezTo>
                  <a:pt x="496654" y="151634"/>
                  <a:pt x="493221" y="144195"/>
                  <a:pt x="488643" y="137329"/>
                </a:cubicBezTo>
                <a:cubicBezTo>
                  <a:pt x="486355" y="133896"/>
                  <a:pt x="484638" y="130463"/>
                  <a:pt x="481777" y="127030"/>
                </a:cubicBezTo>
                <a:lnTo>
                  <a:pt x="474339" y="117303"/>
                </a:lnTo>
                <a:cubicBezTo>
                  <a:pt x="464039" y="104715"/>
                  <a:pt x="453168" y="92699"/>
                  <a:pt x="440580" y="82972"/>
                </a:cubicBezTo>
                <a:cubicBezTo>
                  <a:pt x="391372" y="41202"/>
                  <a:pt x="324427" y="21176"/>
                  <a:pt x="258626" y="22321"/>
                </a:cubicBezTo>
                <a:cubicBezTo>
                  <a:pt x="242033" y="22893"/>
                  <a:pt x="226012" y="24610"/>
                  <a:pt x="209991" y="28043"/>
                </a:cubicBezTo>
                <a:cubicBezTo>
                  <a:pt x="193969" y="31476"/>
                  <a:pt x="177948" y="36625"/>
                  <a:pt x="162499" y="42347"/>
                </a:cubicBezTo>
                <a:cubicBezTo>
                  <a:pt x="147051" y="48641"/>
                  <a:pt x="132174" y="56080"/>
                  <a:pt x="118442" y="64662"/>
                </a:cubicBezTo>
                <a:cubicBezTo>
                  <a:pt x="104709" y="73817"/>
                  <a:pt x="92121" y="84116"/>
                  <a:pt x="80678" y="96704"/>
                </a:cubicBezTo>
                <a:cubicBezTo>
                  <a:pt x="57790" y="120736"/>
                  <a:pt x="39480" y="149917"/>
                  <a:pt x="26320" y="180815"/>
                </a:cubicBezTo>
                <a:cubicBezTo>
                  <a:pt x="19454" y="196264"/>
                  <a:pt x="13732" y="212285"/>
                  <a:pt x="9727" y="228878"/>
                </a:cubicBezTo>
                <a:cubicBezTo>
                  <a:pt x="5149" y="245472"/>
                  <a:pt x="2289" y="262065"/>
                  <a:pt x="0" y="279231"/>
                </a:cubicBezTo>
                <a:cubicBezTo>
                  <a:pt x="572" y="244900"/>
                  <a:pt x="6866" y="210569"/>
                  <a:pt x="18882" y="178526"/>
                </a:cubicBezTo>
                <a:cubicBezTo>
                  <a:pt x="30326" y="145912"/>
                  <a:pt x="48063" y="115014"/>
                  <a:pt x="70378" y="88122"/>
                </a:cubicBezTo>
                <a:cubicBezTo>
                  <a:pt x="81822" y="74389"/>
                  <a:pt x="94982" y="62374"/>
                  <a:pt x="109287" y="52074"/>
                </a:cubicBezTo>
                <a:cubicBezTo>
                  <a:pt x="116725" y="46924"/>
                  <a:pt x="124164" y="42347"/>
                  <a:pt x="131602" y="37769"/>
                </a:cubicBezTo>
                <a:lnTo>
                  <a:pt x="143046" y="31476"/>
                </a:lnTo>
                <a:lnTo>
                  <a:pt x="155061" y="25754"/>
                </a:lnTo>
                <a:cubicBezTo>
                  <a:pt x="187104" y="10877"/>
                  <a:pt x="222007" y="2866"/>
                  <a:pt x="257482" y="578"/>
                </a:cubicBezTo>
                <a:cubicBezTo>
                  <a:pt x="292957" y="-1711"/>
                  <a:pt x="328432" y="2866"/>
                  <a:pt x="362763" y="13166"/>
                </a:cubicBezTo>
                <a:cubicBezTo>
                  <a:pt x="396522" y="23465"/>
                  <a:pt x="429709" y="39486"/>
                  <a:pt x="457173" y="62946"/>
                </a:cubicBezTo>
                <a:cubicBezTo>
                  <a:pt x="485210" y="85261"/>
                  <a:pt x="508098" y="114442"/>
                  <a:pt x="524691" y="146484"/>
                </a:cubicBezTo>
                <a:cubicBezTo>
                  <a:pt x="526979" y="150490"/>
                  <a:pt x="528696" y="154495"/>
                  <a:pt x="530413" y="159072"/>
                </a:cubicBezTo>
                <a:cubicBezTo>
                  <a:pt x="532129" y="163077"/>
                  <a:pt x="533846" y="167082"/>
                  <a:pt x="535562" y="171660"/>
                </a:cubicBezTo>
                <a:lnTo>
                  <a:pt x="540140" y="184248"/>
                </a:lnTo>
                <a:lnTo>
                  <a:pt x="543573" y="197408"/>
                </a:lnTo>
                <a:lnTo>
                  <a:pt x="545289" y="203702"/>
                </a:lnTo>
                <a:lnTo>
                  <a:pt x="546434" y="210569"/>
                </a:lnTo>
                <a:lnTo>
                  <a:pt x="548722" y="223729"/>
                </a:lnTo>
                <a:lnTo>
                  <a:pt x="550439" y="236889"/>
                </a:lnTo>
                <a:cubicBezTo>
                  <a:pt x="551011" y="241466"/>
                  <a:pt x="551583" y="246044"/>
                  <a:pt x="551583" y="250049"/>
                </a:cubicBezTo>
                <a:lnTo>
                  <a:pt x="552156" y="263781"/>
                </a:lnTo>
                <a:cubicBezTo>
                  <a:pt x="552156" y="268359"/>
                  <a:pt x="552156" y="272936"/>
                  <a:pt x="551583" y="277514"/>
                </a:cubicBezTo>
                <a:cubicBezTo>
                  <a:pt x="551011" y="286669"/>
                  <a:pt x="549867" y="295251"/>
                  <a:pt x="548150" y="304406"/>
                </a:cubicBezTo>
                <a:cubicBezTo>
                  <a:pt x="545289" y="322144"/>
                  <a:pt x="541284" y="338737"/>
                  <a:pt x="536135" y="355903"/>
                </a:cubicBezTo>
                <a:cubicBezTo>
                  <a:pt x="533846" y="364485"/>
                  <a:pt x="530985" y="373068"/>
                  <a:pt x="527552" y="381079"/>
                </a:cubicBezTo>
                <a:cubicBezTo>
                  <a:pt x="525835" y="385084"/>
                  <a:pt x="524119" y="389661"/>
                  <a:pt x="521830" y="393667"/>
                </a:cubicBezTo>
                <a:cubicBezTo>
                  <a:pt x="519541" y="397672"/>
                  <a:pt x="517825" y="401677"/>
                  <a:pt x="515536" y="405683"/>
                </a:cubicBezTo>
                <a:cubicBezTo>
                  <a:pt x="506953" y="421703"/>
                  <a:pt x="496654" y="436581"/>
                  <a:pt x="485210" y="450313"/>
                </a:cubicBezTo>
                <a:cubicBezTo>
                  <a:pt x="473767" y="464045"/>
                  <a:pt x="460607" y="476634"/>
                  <a:pt x="445730" y="487504"/>
                </a:cubicBezTo>
                <a:cubicBezTo>
                  <a:pt x="438291" y="492654"/>
                  <a:pt x="430853" y="497804"/>
                  <a:pt x="422270" y="501809"/>
                </a:cubicBezTo>
                <a:cubicBezTo>
                  <a:pt x="414260" y="505815"/>
                  <a:pt x="406249" y="509248"/>
                  <a:pt x="398239" y="513253"/>
                </a:cubicBezTo>
                <a:cubicBezTo>
                  <a:pt x="390228" y="516686"/>
                  <a:pt x="382218" y="520119"/>
                  <a:pt x="373635" y="522980"/>
                </a:cubicBezTo>
                <a:cubicBezTo>
                  <a:pt x="369629" y="524124"/>
                  <a:pt x="365052" y="525841"/>
                  <a:pt x="361047" y="526985"/>
                </a:cubicBezTo>
                <a:lnTo>
                  <a:pt x="348459" y="530418"/>
                </a:lnTo>
                <a:cubicBezTo>
                  <a:pt x="331293" y="534424"/>
                  <a:pt x="313556" y="537857"/>
                  <a:pt x="295818" y="538429"/>
                </a:cubicBezTo>
                <a:cubicBezTo>
                  <a:pt x="278080" y="539001"/>
                  <a:pt x="260343" y="538429"/>
                  <a:pt x="242605" y="535568"/>
                </a:cubicBezTo>
                <a:cubicBezTo>
                  <a:pt x="224867" y="532707"/>
                  <a:pt x="207702" y="528130"/>
                  <a:pt x="191681" y="522408"/>
                </a:cubicBezTo>
                <a:cubicBezTo>
                  <a:pt x="175088" y="516686"/>
                  <a:pt x="159067" y="510392"/>
                  <a:pt x="143046" y="502954"/>
                </a:cubicBezTo>
                <a:cubicBezTo>
                  <a:pt x="127024" y="495515"/>
                  <a:pt x="112148" y="486360"/>
                  <a:pt x="97843" y="475489"/>
                </a:cubicBezTo>
                <a:cubicBezTo>
                  <a:pt x="84111" y="464617"/>
                  <a:pt x="70950" y="453173"/>
                  <a:pt x="59507" y="440014"/>
                </a:cubicBezTo>
                <a:cubicBezTo>
                  <a:pt x="48063" y="426853"/>
                  <a:pt x="37192" y="413121"/>
                  <a:pt x="29181" y="397672"/>
                </a:cubicBezTo>
                <a:cubicBezTo>
                  <a:pt x="20598" y="382796"/>
                  <a:pt x="13160" y="366774"/>
                  <a:pt x="8583" y="350181"/>
                </a:cubicBezTo>
                <a:cubicBezTo>
                  <a:pt x="4005" y="333015"/>
                  <a:pt x="1144" y="316423"/>
                  <a:pt x="0" y="29925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8" name="Полилиния: фигура 117">
            <a:extLst>
              <a:ext uri="{FF2B5EF4-FFF2-40B4-BE49-F238E27FC236}">
                <a16:creationId xmlns:a16="http://schemas.microsoft.com/office/drawing/2014/main" id="{E0BCA777-A72A-0A43-46DC-023A8D5A0178}"/>
              </a:ext>
            </a:extLst>
          </p:cNvPr>
          <p:cNvSpPr/>
          <p:nvPr/>
        </p:nvSpPr>
        <p:spPr>
          <a:xfrm>
            <a:off x="13820132" y="8560080"/>
            <a:ext cx="395949" cy="401672"/>
          </a:xfrm>
          <a:custGeom>
            <a:avLst/>
            <a:gdLst>
              <a:gd name="connsiteX0" fmla="*/ 143618 w 395949"/>
              <a:gd name="connsiteY0" fmla="*/ 4578 h 401672"/>
              <a:gd name="connsiteX1" fmla="*/ 147051 w 395949"/>
              <a:gd name="connsiteY1" fmla="*/ 78961 h 401672"/>
              <a:gd name="connsiteX2" fmla="*/ 147623 w 395949"/>
              <a:gd name="connsiteY2" fmla="*/ 97844 h 401672"/>
              <a:gd name="connsiteX3" fmla="*/ 148195 w 395949"/>
              <a:gd name="connsiteY3" fmla="*/ 106998 h 401672"/>
              <a:gd name="connsiteX4" fmla="*/ 147623 w 395949"/>
              <a:gd name="connsiteY4" fmla="*/ 117297 h 401672"/>
              <a:gd name="connsiteX5" fmla="*/ 140185 w 395949"/>
              <a:gd name="connsiteY5" fmla="*/ 127597 h 401672"/>
              <a:gd name="connsiteX6" fmla="*/ 128741 w 395949"/>
              <a:gd name="connsiteY6" fmla="*/ 129886 h 401672"/>
              <a:gd name="connsiteX7" fmla="*/ 119014 w 395949"/>
              <a:gd name="connsiteY7" fmla="*/ 129314 h 401672"/>
              <a:gd name="connsiteX8" fmla="*/ 109859 w 395949"/>
              <a:gd name="connsiteY8" fmla="*/ 128741 h 401672"/>
              <a:gd name="connsiteX9" fmla="*/ 37192 w 395949"/>
              <a:gd name="connsiteY9" fmla="*/ 132747 h 401672"/>
              <a:gd name="connsiteX10" fmla="*/ 31470 w 395949"/>
              <a:gd name="connsiteY10" fmla="*/ 134463 h 401672"/>
              <a:gd name="connsiteX11" fmla="*/ 28609 w 395949"/>
              <a:gd name="connsiteY11" fmla="*/ 137896 h 401672"/>
              <a:gd name="connsiteX12" fmla="*/ 25176 w 395949"/>
              <a:gd name="connsiteY12" fmla="*/ 152773 h 401672"/>
              <a:gd name="connsiteX13" fmla="*/ 22315 w 395949"/>
              <a:gd name="connsiteY13" fmla="*/ 189393 h 401672"/>
              <a:gd name="connsiteX14" fmla="*/ 22315 w 395949"/>
              <a:gd name="connsiteY14" fmla="*/ 226012 h 401672"/>
              <a:gd name="connsiteX15" fmla="*/ 22887 w 395949"/>
              <a:gd name="connsiteY15" fmla="*/ 235167 h 401672"/>
              <a:gd name="connsiteX16" fmla="*/ 22887 w 395949"/>
              <a:gd name="connsiteY16" fmla="*/ 239172 h 401672"/>
              <a:gd name="connsiteX17" fmla="*/ 22887 w 395949"/>
              <a:gd name="connsiteY17" fmla="*/ 239172 h 401672"/>
              <a:gd name="connsiteX18" fmla="*/ 20026 w 395949"/>
              <a:gd name="connsiteY18" fmla="*/ 236884 h 401672"/>
              <a:gd name="connsiteX19" fmla="*/ 22315 w 395949"/>
              <a:gd name="connsiteY19" fmla="*/ 236884 h 401672"/>
              <a:gd name="connsiteX20" fmla="*/ 31470 w 395949"/>
              <a:gd name="connsiteY20" fmla="*/ 237456 h 401672"/>
              <a:gd name="connsiteX21" fmla="*/ 104709 w 395949"/>
              <a:gd name="connsiteY21" fmla="*/ 239744 h 401672"/>
              <a:gd name="connsiteX22" fmla="*/ 123019 w 395949"/>
              <a:gd name="connsiteY22" fmla="*/ 239172 h 401672"/>
              <a:gd name="connsiteX23" fmla="*/ 132174 w 395949"/>
              <a:gd name="connsiteY23" fmla="*/ 238600 h 401672"/>
              <a:gd name="connsiteX24" fmla="*/ 137324 w 395949"/>
              <a:gd name="connsiteY24" fmla="*/ 238600 h 401672"/>
              <a:gd name="connsiteX25" fmla="*/ 148195 w 395949"/>
              <a:gd name="connsiteY25" fmla="*/ 241461 h 401672"/>
              <a:gd name="connsiteX26" fmla="*/ 156778 w 395949"/>
              <a:gd name="connsiteY26" fmla="*/ 252905 h 401672"/>
              <a:gd name="connsiteX27" fmla="*/ 157922 w 395949"/>
              <a:gd name="connsiteY27" fmla="*/ 260916 h 401672"/>
              <a:gd name="connsiteX28" fmla="*/ 157922 w 395949"/>
              <a:gd name="connsiteY28" fmla="*/ 270642 h 401672"/>
              <a:gd name="connsiteX29" fmla="*/ 157922 w 395949"/>
              <a:gd name="connsiteY29" fmla="*/ 289525 h 401672"/>
              <a:gd name="connsiteX30" fmla="*/ 157922 w 395949"/>
              <a:gd name="connsiteY30" fmla="*/ 364480 h 401672"/>
              <a:gd name="connsiteX31" fmla="*/ 157922 w 395949"/>
              <a:gd name="connsiteY31" fmla="*/ 373635 h 401672"/>
              <a:gd name="connsiteX32" fmla="*/ 157922 w 395949"/>
              <a:gd name="connsiteY32" fmla="*/ 375352 h 401672"/>
              <a:gd name="connsiteX33" fmla="*/ 156206 w 395949"/>
              <a:gd name="connsiteY33" fmla="*/ 373635 h 401672"/>
              <a:gd name="connsiteX34" fmla="*/ 156206 w 395949"/>
              <a:gd name="connsiteY34" fmla="*/ 373635 h 401672"/>
              <a:gd name="connsiteX35" fmla="*/ 159067 w 395949"/>
              <a:gd name="connsiteY35" fmla="*/ 373635 h 401672"/>
              <a:gd name="connsiteX36" fmla="*/ 163644 w 395949"/>
              <a:gd name="connsiteY36" fmla="*/ 373635 h 401672"/>
              <a:gd name="connsiteX37" fmla="*/ 200836 w 395949"/>
              <a:gd name="connsiteY37" fmla="*/ 373635 h 401672"/>
              <a:gd name="connsiteX38" fmla="*/ 238028 w 395949"/>
              <a:gd name="connsiteY38" fmla="*/ 373635 h 401672"/>
              <a:gd name="connsiteX39" fmla="*/ 247183 w 395949"/>
              <a:gd name="connsiteY39" fmla="*/ 373635 h 401672"/>
              <a:gd name="connsiteX40" fmla="*/ 251188 w 395949"/>
              <a:gd name="connsiteY40" fmla="*/ 373635 h 401672"/>
              <a:gd name="connsiteX41" fmla="*/ 250044 w 395949"/>
              <a:gd name="connsiteY41" fmla="*/ 374207 h 401672"/>
              <a:gd name="connsiteX42" fmla="*/ 246038 w 395949"/>
              <a:gd name="connsiteY42" fmla="*/ 378213 h 401672"/>
              <a:gd name="connsiteX43" fmla="*/ 246038 w 395949"/>
              <a:gd name="connsiteY43" fmla="*/ 378213 h 401672"/>
              <a:gd name="connsiteX44" fmla="*/ 246611 w 395949"/>
              <a:gd name="connsiteY44" fmla="*/ 369630 h 401672"/>
              <a:gd name="connsiteX45" fmla="*/ 251188 w 395949"/>
              <a:gd name="connsiteY45" fmla="*/ 295247 h 401672"/>
              <a:gd name="connsiteX46" fmla="*/ 251760 w 395949"/>
              <a:gd name="connsiteY46" fmla="*/ 286091 h 401672"/>
              <a:gd name="connsiteX47" fmla="*/ 252332 w 395949"/>
              <a:gd name="connsiteY47" fmla="*/ 275792 h 401672"/>
              <a:gd name="connsiteX48" fmla="*/ 254621 w 395949"/>
              <a:gd name="connsiteY48" fmla="*/ 267209 h 401672"/>
              <a:gd name="connsiteX49" fmla="*/ 263204 w 395949"/>
              <a:gd name="connsiteY49" fmla="*/ 258055 h 401672"/>
              <a:gd name="connsiteX50" fmla="*/ 273503 w 395949"/>
              <a:gd name="connsiteY50" fmla="*/ 255194 h 401672"/>
              <a:gd name="connsiteX51" fmla="*/ 279225 w 395949"/>
              <a:gd name="connsiteY51" fmla="*/ 255194 h 401672"/>
              <a:gd name="connsiteX52" fmla="*/ 316417 w 395949"/>
              <a:gd name="connsiteY52" fmla="*/ 254621 h 401672"/>
              <a:gd name="connsiteX53" fmla="*/ 353608 w 395949"/>
              <a:gd name="connsiteY53" fmla="*/ 254621 h 401672"/>
              <a:gd name="connsiteX54" fmla="*/ 369630 w 395949"/>
              <a:gd name="connsiteY54" fmla="*/ 254621 h 401672"/>
              <a:gd name="connsiteX55" fmla="*/ 370774 w 395949"/>
              <a:gd name="connsiteY55" fmla="*/ 252333 h 401672"/>
              <a:gd name="connsiteX56" fmla="*/ 371918 w 395949"/>
              <a:gd name="connsiteY56" fmla="*/ 179665 h 401672"/>
              <a:gd name="connsiteX57" fmla="*/ 371918 w 395949"/>
              <a:gd name="connsiteY57" fmla="*/ 170511 h 401672"/>
              <a:gd name="connsiteX58" fmla="*/ 371918 w 395949"/>
              <a:gd name="connsiteY58" fmla="*/ 165933 h 401672"/>
              <a:gd name="connsiteX59" fmla="*/ 371918 w 395949"/>
              <a:gd name="connsiteY59" fmla="*/ 163072 h 401672"/>
              <a:gd name="connsiteX60" fmla="*/ 367913 w 395949"/>
              <a:gd name="connsiteY60" fmla="*/ 156206 h 401672"/>
              <a:gd name="connsiteX61" fmla="*/ 366769 w 395949"/>
              <a:gd name="connsiteY61" fmla="*/ 155634 h 401672"/>
              <a:gd name="connsiteX62" fmla="*/ 366196 w 395949"/>
              <a:gd name="connsiteY62" fmla="*/ 155634 h 401672"/>
              <a:gd name="connsiteX63" fmla="*/ 363908 w 395949"/>
              <a:gd name="connsiteY63" fmla="*/ 155634 h 401672"/>
              <a:gd name="connsiteX64" fmla="*/ 354753 w 395949"/>
              <a:gd name="connsiteY64" fmla="*/ 155062 h 401672"/>
              <a:gd name="connsiteX65" fmla="*/ 336443 w 395949"/>
              <a:gd name="connsiteY65" fmla="*/ 154489 h 401672"/>
              <a:gd name="connsiteX66" fmla="*/ 262059 w 395949"/>
              <a:gd name="connsiteY66" fmla="*/ 155062 h 401672"/>
              <a:gd name="connsiteX67" fmla="*/ 252332 w 395949"/>
              <a:gd name="connsiteY67" fmla="*/ 155062 h 401672"/>
              <a:gd name="connsiteX68" fmla="*/ 252905 w 395949"/>
              <a:gd name="connsiteY68" fmla="*/ 145906 h 401672"/>
              <a:gd name="connsiteX69" fmla="*/ 255765 w 395949"/>
              <a:gd name="connsiteY69" fmla="*/ 84111 h 401672"/>
              <a:gd name="connsiteX70" fmla="*/ 259198 w 395949"/>
              <a:gd name="connsiteY70" fmla="*/ 22315 h 401672"/>
              <a:gd name="connsiteX71" fmla="*/ 258626 w 395949"/>
              <a:gd name="connsiteY71" fmla="*/ 10300 h 401672"/>
              <a:gd name="connsiteX72" fmla="*/ 255193 w 395949"/>
              <a:gd name="connsiteY72" fmla="*/ 9155 h 401672"/>
              <a:gd name="connsiteX73" fmla="*/ 247755 w 395949"/>
              <a:gd name="connsiteY73" fmla="*/ 8583 h 401672"/>
              <a:gd name="connsiteX74" fmla="*/ 216857 w 395949"/>
              <a:gd name="connsiteY74" fmla="*/ 7439 h 401672"/>
              <a:gd name="connsiteX75" fmla="*/ 155062 w 395949"/>
              <a:gd name="connsiteY75" fmla="*/ 4578 h 401672"/>
              <a:gd name="connsiteX76" fmla="*/ 216857 w 395949"/>
              <a:gd name="connsiteY76" fmla="*/ 1717 h 401672"/>
              <a:gd name="connsiteX77" fmla="*/ 247755 w 395949"/>
              <a:gd name="connsiteY77" fmla="*/ 573 h 401672"/>
              <a:gd name="connsiteX78" fmla="*/ 255765 w 395949"/>
              <a:gd name="connsiteY78" fmla="*/ 0 h 401672"/>
              <a:gd name="connsiteX79" fmla="*/ 260915 w 395949"/>
              <a:gd name="connsiteY79" fmla="*/ 573 h 401672"/>
              <a:gd name="connsiteX80" fmla="*/ 266637 w 395949"/>
              <a:gd name="connsiteY80" fmla="*/ 4006 h 401672"/>
              <a:gd name="connsiteX81" fmla="*/ 270070 w 395949"/>
              <a:gd name="connsiteY81" fmla="*/ 14305 h 401672"/>
              <a:gd name="connsiteX82" fmla="*/ 270070 w 395949"/>
              <a:gd name="connsiteY82" fmla="*/ 22315 h 401672"/>
              <a:gd name="connsiteX83" fmla="*/ 270642 w 395949"/>
              <a:gd name="connsiteY83" fmla="*/ 84111 h 401672"/>
              <a:gd name="connsiteX84" fmla="*/ 270642 w 395949"/>
              <a:gd name="connsiteY84" fmla="*/ 145906 h 401672"/>
              <a:gd name="connsiteX85" fmla="*/ 261487 w 395949"/>
              <a:gd name="connsiteY85" fmla="*/ 136752 h 401672"/>
              <a:gd name="connsiteX86" fmla="*/ 336443 w 395949"/>
              <a:gd name="connsiteY86" fmla="*/ 132747 h 401672"/>
              <a:gd name="connsiteX87" fmla="*/ 355325 w 395949"/>
              <a:gd name="connsiteY87" fmla="*/ 132747 h 401672"/>
              <a:gd name="connsiteX88" fmla="*/ 364480 w 395949"/>
              <a:gd name="connsiteY88" fmla="*/ 132747 h 401672"/>
              <a:gd name="connsiteX89" fmla="*/ 366769 w 395949"/>
              <a:gd name="connsiteY89" fmla="*/ 132747 h 401672"/>
              <a:gd name="connsiteX90" fmla="*/ 370774 w 395949"/>
              <a:gd name="connsiteY90" fmla="*/ 133319 h 401672"/>
              <a:gd name="connsiteX91" fmla="*/ 378213 w 395949"/>
              <a:gd name="connsiteY91" fmla="*/ 135608 h 401672"/>
              <a:gd name="connsiteX92" fmla="*/ 394806 w 395949"/>
              <a:gd name="connsiteY92" fmla="*/ 157923 h 401672"/>
              <a:gd name="connsiteX93" fmla="*/ 395378 w 395949"/>
              <a:gd name="connsiteY93" fmla="*/ 164217 h 401672"/>
              <a:gd name="connsiteX94" fmla="*/ 395378 w 395949"/>
              <a:gd name="connsiteY94" fmla="*/ 168794 h 401672"/>
              <a:gd name="connsiteX95" fmla="*/ 395378 w 395949"/>
              <a:gd name="connsiteY95" fmla="*/ 177949 h 401672"/>
              <a:gd name="connsiteX96" fmla="*/ 395950 w 395949"/>
              <a:gd name="connsiteY96" fmla="*/ 215713 h 401672"/>
              <a:gd name="connsiteX97" fmla="*/ 395950 w 395949"/>
              <a:gd name="connsiteY97" fmla="*/ 234595 h 401672"/>
              <a:gd name="connsiteX98" fmla="*/ 395950 w 395949"/>
              <a:gd name="connsiteY98" fmla="*/ 243750 h 401672"/>
              <a:gd name="connsiteX99" fmla="*/ 395950 w 395949"/>
              <a:gd name="connsiteY99" fmla="*/ 248327 h 401672"/>
              <a:gd name="connsiteX100" fmla="*/ 395950 w 395949"/>
              <a:gd name="connsiteY100" fmla="*/ 250616 h 401672"/>
              <a:gd name="connsiteX101" fmla="*/ 395950 w 395949"/>
              <a:gd name="connsiteY101" fmla="*/ 254621 h 401672"/>
              <a:gd name="connsiteX102" fmla="*/ 389656 w 395949"/>
              <a:gd name="connsiteY102" fmla="*/ 269498 h 401672"/>
              <a:gd name="connsiteX103" fmla="*/ 374207 w 395949"/>
              <a:gd name="connsiteY103" fmla="*/ 279225 h 401672"/>
              <a:gd name="connsiteX104" fmla="*/ 369630 w 395949"/>
              <a:gd name="connsiteY104" fmla="*/ 279797 h 401672"/>
              <a:gd name="connsiteX105" fmla="*/ 367341 w 395949"/>
              <a:gd name="connsiteY105" fmla="*/ 279797 h 401672"/>
              <a:gd name="connsiteX106" fmla="*/ 362764 w 395949"/>
              <a:gd name="connsiteY106" fmla="*/ 279797 h 401672"/>
              <a:gd name="connsiteX107" fmla="*/ 353608 w 395949"/>
              <a:gd name="connsiteY107" fmla="*/ 279797 h 401672"/>
              <a:gd name="connsiteX108" fmla="*/ 316417 w 395949"/>
              <a:gd name="connsiteY108" fmla="*/ 280942 h 401672"/>
              <a:gd name="connsiteX109" fmla="*/ 279225 w 395949"/>
              <a:gd name="connsiteY109" fmla="*/ 281514 h 401672"/>
              <a:gd name="connsiteX110" fmla="*/ 275792 w 395949"/>
              <a:gd name="connsiteY110" fmla="*/ 281514 h 401672"/>
              <a:gd name="connsiteX111" fmla="*/ 276936 w 395949"/>
              <a:gd name="connsiteY111" fmla="*/ 280942 h 401672"/>
              <a:gd name="connsiteX112" fmla="*/ 279225 w 395949"/>
              <a:gd name="connsiteY112" fmla="*/ 278081 h 401672"/>
              <a:gd name="connsiteX113" fmla="*/ 279225 w 395949"/>
              <a:gd name="connsiteY113" fmla="*/ 278653 h 401672"/>
              <a:gd name="connsiteX114" fmla="*/ 278653 w 395949"/>
              <a:gd name="connsiteY114" fmla="*/ 286664 h 401672"/>
              <a:gd name="connsiteX115" fmla="*/ 278081 w 395949"/>
              <a:gd name="connsiteY115" fmla="*/ 295819 h 401672"/>
              <a:gd name="connsiteX116" fmla="*/ 274075 w 395949"/>
              <a:gd name="connsiteY116" fmla="*/ 370202 h 401672"/>
              <a:gd name="connsiteX117" fmla="*/ 274075 w 395949"/>
              <a:gd name="connsiteY117" fmla="*/ 374779 h 401672"/>
              <a:gd name="connsiteX118" fmla="*/ 273503 w 395949"/>
              <a:gd name="connsiteY118" fmla="*/ 379929 h 401672"/>
              <a:gd name="connsiteX119" fmla="*/ 271214 w 395949"/>
              <a:gd name="connsiteY119" fmla="*/ 389084 h 401672"/>
              <a:gd name="connsiteX120" fmla="*/ 260915 w 395949"/>
              <a:gd name="connsiteY120" fmla="*/ 399383 h 401672"/>
              <a:gd name="connsiteX121" fmla="*/ 250616 w 395949"/>
              <a:gd name="connsiteY121" fmla="*/ 401672 h 401672"/>
              <a:gd name="connsiteX122" fmla="*/ 245466 w 395949"/>
              <a:gd name="connsiteY122" fmla="*/ 401672 h 401672"/>
              <a:gd name="connsiteX123" fmla="*/ 236311 w 395949"/>
              <a:gd name="connsiteY123" fmla="*/ 401672 h 401672"/>
              <a:gd name="connsiteX124" fmla="*/ 199119 w 395949"/>
              <a:gd name="connsiteY124" fmla="*/ 401100 h 401672"/>
              <a:gd name="connsiteX125" fmla="*/ 161927 w 395949"/>
              <a:gd name="connsiteY125" fmla="*/ 400527 h 401672"/>
              <a:gd name="connsiteX126" fmla="*/ 157350 w 395949"/>
              <a:gd name="connsiteY126" fmla="*/ 400527 h 401672"/>
              <a:gd name="connsiteX127" fmla="*/ 151056 w 395949"/>
              <a:gd name="connsiteY127" fmla="*/ 399955 h 401672"/>
              <a:gd name="connsiteX128" fmla="*/ 141901 w 395949"/>
              <a:gd name="connsiteY128" fmla="*/ 397094 h 401672"/>
              <a:gd name="connsiteX129" fmla="*/ 133318 w 395949"/>
              <a:gd name="connsiteY129" fmla="*/ 389084 h 401672"/>
              <a:gd name="connsiteX130" fmla="*/ 129313 w 395949"/>
              <a:gd name="connsiteY130" fmla="*/ 373063 h 401672"/>
              <a:gd name="connsiteX131" fmla="*/ 129313 w 395949"/>
              <a:gd name="connsiteY131" fmla="*/ 363336 h 401672"/>
              <a:gd name="connsiteX132" fmla="*/ 130457 w 395949"/>
              <a:gd name="connsiteY132" fmla="*/ 288952 h 401672"/>
              <a:gd name="connsiteX133" fmla="*/ 131030 w 395949"/>
              <a:gd name="connsiteY133" fmla="*/ 270070 h 401672"/>
              <a:gd name="connsiteX134" fmla="*/ 131030 w 395949"/>
              <a:gd name="connsiteY134" fmla="*/ 260916 h 401672"/>
              <a:gd name="connsiteX135" fmla="*/ 131030 w 395949"/>
              <a:gd name="connsiteY135" fmla="*/ 259771 h 401672"/>
              <a:gd name="connsiteX136" fmla="*/ 134463 w 395949"/>
              <a:gd name="connsiteY136" fmla="*/ 263776 h 401672"/>
              <a:gd name="connsiteX137" fmla="*/ 136179 w 395949"/>
              <a:gd name="connsiteY137" fmla="*/ 264349 h 401672"/>
              <a:gd name="connsiteX138" fmla="*/ 132174 w 395949"/>
              <a:gd name="connsiteY138" fmla="*/ 264349 h 401672"/>
              <a:gd name="connsiteX139" fmla="*/ 122447 w 395949"/>
              <a:gd name="connsiteY139" fmla="*/ 264349 h 401672"/>
              <a:gd name="connsiteX140" fmla="*/ 103565 w 395949"/>
              <a:gd name="connsiteY140" fmla="*/ 264349 h 401672"/>
              <a:gd name="connsiteX141" fmla="*/ 28037 w 395949"/>
              <a:gd name="connsiteY141" fmla="*/ 259199 h 401672"/>
              <a:gd name="connsiteX142" fmla="*/ 18882 w 395949"/>
              <a:gd name="connsiteY142" fmla="*/ 258055 h 401672"/>
              <a:gd name="connsiteX143" fmla="*/ 12016 w 395949"/>
              <a:gd name="connsiteY143" fmla="*/ 256910 h 401672"/>
              <a:gd name="connsiteX144" fmla="*/ 2289 w 395949"/>
              <a:gd name="connsiteY144" fmla="*/ 248899 h 401672"/>
              <a:gd name="connsiteX145" fmla="*/ 0 w 395949"/>
              <a:gd name="connsiteY145" fmla="*/ 239744 h 401672"/>
              <a:gd name="connsiteX146" fmla="*/ 0 w 395949"/>
              <a:gd name="connsiteY146" fmla="*/ 234595 h 401672"/>
              <a:gd name="connsiteX147" fmla="*/ 0 w 395949"/>
              <a:gd name="connsiteY147" fmla="*/ 224868 h 401672"/>
              <a:gd name="connsiteX148" fmla="*/ 1716 w 395949"/>
              <a:gd name="connsiteY148" fmla="*/ 186532 h 401672"/>
              <a:gd name="connsiteX149" fmla="*/ 6294 w 395949"/>
              <a:gd name="connsiteY149" fmla="*/ 148767 h 401672"/>
              <a:gd name="connsiteX150" fmla="*/ 12588 w 395949"/>
              <a:gd name="connsiteY150" fmla="*/ 128169 h 401672"/>
              <a:gd name="connsiteX151" fmla="*/ 22315 w 395949"/>
              <a:gd name="connsiteY151" fmla="*/ 118442 h 401672"/>
              <a:gd name="connsiteX152" fmla="*/ 34331 w 395949"/>
              <a:gd name="connsiteY152" fmla="*/ 115009 h 401672"/>
              <a:gd name="connsiteX153" fmla="*/ 110431 w 395949"/>
              <a:gd name="connsiteY153" fmla="*/ 115009 h 401672"/>
              <a:gd name="connsiteX154" fmla="*/ 119586 w 395949"/>
              <a:gd name="connsiteY154" fmla="*/ 116153 h 401672"/>
              <a:gd name="connsiteX155" fmla="*/ 128741 w 395949"/>
              <a:gd name="connsiteY155" fmla="*/ 117297 h 401672"/>
              <a:gd name="connsiteX156" fmla="*/ 135035 w 395949"/>
              <a:gd name="connsiteY156" fmla="*/ 116725 h 401672"/>
              <a:gd name="connsiteX157" fmla="*/ 138468 w 395949"/>
              <a:gd name="connsiteY157" fmla="*/ 112720 h 401672"/>
              <a:gd name="connsiteX158" fmla="*/ 140185 w 395949"/>
              <a:gd name="connsiteY158" fmla="*/ 95555 h 401672"/>
              <a:gd name="connsiteX159" fmla="*/ 140757 w 395949"/>
              <a:gd name="connsiteY159" fmla="*/ 76673 h 401672"/>
              <a:gd name="connsiteX160" fmla="*/ 143618 w 395949"/>
              <a:gd name="connsiteY160" fmla="*/ 4578 h 401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</a:cxnLst>
            <a:rect l="l" t="t" r="r" b="b"/>
            <a:pathLst>
              <a:path w="395949" h="401672">
                <a:moveTo>
                  <a:pt x="143618" y="4578"/>
                </a:moveTo>
                <a:cubicBezTo>
                  <a:pt x="144762" y="29182"/>
                  <a:pt x="146479" y="54357"/>
                  <a:pt x="147051" y="78961"/>
                </a:cubicBezTo>
                <a:lnTo>
                  <a:pt x="147623" y="97844"/>
                </a:lnTo>
                <a:lnTo>
                  <a:pt x="148195" y="106998"/>
                </a:lnTo>
                <a:cubicBezTo>
                  <a:pt x="148195" y="110431"/>
                  <a:pt x="148195" y="113864"/>
                  <a:pt x="147623" y="117297"/>
                </a:cubicBezTo>
                <a:cubicBezTo>
                  <a:pt x="146479" y="121303"/>
                  <a:pt x="144190" y="125308"/>
                  <a:pt x="140185" y="127597"/>
                </a:cubicBezTo>
                <a:cubicBezTo>
                  <a:pt x="136179" y="129886"/>
                  <a:pt x="132174" y="129886"/>
                  <a:pt x="128741" y="129886"/>
                </a:cubicBezTo>
                <a:cubicBezTo>
                  <a:pt x="125308" y="129886"/>
                  <a:pt x="122447" y="129314"/>
                  <a:pt x="119014" y="129314"/>
                </a:cubicBezTo>
                <a:lnTo>
                  <a:pt x="109859" y="128741"/>
                </a:lnTo>
                <a:cubicBezTo>
                  <a:pt x="85255" y="127597"/>
                  <a:pt x="60652" y="129314"/>
                  <a:pt x="37192" y="132747"/>
                </a:cubicBezTo>
                <a:cubicBezTo>
                  <a:pt x="34331" y="133319"/>
                  <a:pt x="32614" y="133891"/>
                  <a:pt x="31470" y="134463"/>
                </a:cubicBezTo>
                <a:cubicBezTo>
                  <a:pt x="30326" y="135036"/>
                  <a:pt x="29181" y="136180"/>
                  <a:pt x="28609" y="137896"/>
                </a:cubicBezTo>
                <a:cubicBezTo>
                  <a:pt x="26893" y="141329"/>
                  <a:pt x="25748" y="147051"/>
                  <a:pt x="25176" y="152773"/>
                </a:cubicBezTo>
                <a:cubicBezTo>
                  <a:pt x="24032" y="164789"/>
                  <a:pt x="22887" y="177376"/>
                  <a:pt x="22315" y="189393"/>
                </a:cubicBezTo>
                <a:cubicBezTo>
                  <a:pt x="21743" y="201409"/>
                  <a:pt x="21743" y="213996"/>
                  <a:pt x="22315" y="226012"/>
                </a:cubicBezTo>
                <a:lnTo>
                  <a:pt x="22887" y="235167"/>
                </a:lnTo>
                <a:lnTo>
                  <a:pt x="22887" y="239172"/>
                </a:lnTo>
                <a:cubicBezTo>
                  <a:pt x="22887" y="240316"/>
                  <a:pt x="23460" y="240316"/>
                  <a:pt x="22887" y="239172"/>
                </a:cubicBezTo>
                <a:cubicBezTo>
                  <a:pt x="22315" y="238028"/>
                  <a:pt x="20599" y="236884"/>
                  <a:pt x="20026" y="236884"/>
                </a:cubicBezTo>
                <a:cubicBezTo>
                  <a:pt x="19454" y="236884"/>
                  <a:pt x="20599" y="236884"/>
                  <a:pt x="22315" y="236884"/>
                </a:cubicBezTo>
                <a:lnTo>
                  <a:pt x="31470" y="237456"/>
                </a:lnTo>
                <a:cubicBezTo>
                  <a:pt x="56074" y="239172"/>
                  <a:pt x="80678" y="240316"/>
                  <a:pt x="104709" y="239744"/>
                </a:cubicBezTo>
                <a:cubicBezTo>
                  <a:pt x="111003" y="239744"/>
                  <a:pt x="116725" y="239744"/>
                  <a:pt x="123019" y="239172"/>
                </a:cubicBezTo>
                <a:lnTo>
                  <a:pt x="132174" y="238600"/>
                </a:lnTo>
                <a:cubicBezTo>
                  <a:pt x="133891" y="238600"/>
                  <a:pt x="135035" y="238600"/>
                  <a:pt x="137324" y="238600"/>
                </a:cubicBezTo>
                <a:cubicBezTo>
                  <a:pt x="139613" y="238600"/>
                  <a:pt x="143618" y="238600"/>
                  <a:pt x="148195" y="241461"/>
                </a:cubicBezTo>
                <a:cubicBezTo>
                  <a:pt x="152773" y="243750"/>
                  <a:pt x="156206" y="249472"/>
                  <a:pt x="156778" y="252905"/>
                </a:cubicBezTo>
                <a:cubicBezTo>
                  <a:pt x="157922" y="256338"/>
                  <a:pt x="157922" y="259199"/>
                  <a:pt x="157922" y="260916"/>
                </a:cubicBezTo>
                <a:lnTo>
                  <a:pt x="157922" y="270642"/>
                </a:lnTo>
                <a:lnTo>
                  <a:pt x="157922" y="289525"/>
                </a:lnTo>
                <a:cubicBezTo>
                  <a:pt x="157922" y="314700"/>
                  <a:pt x="157922" y="339304"/>
                  <a:pt x="157922" y="364480"/>
                </a:cubicBezTo>
                <a:lnTo>
                  <a:pt x="157922" y="373635"/>
                </a:lnTo>
                <a:cubicBezTo>
                  <a:pt x="157922" y="375924"/>
                  <a:pt x="158494" y="377068"/>
                  <a:pt x="157922" y="375352"/>
                </a:cubicBezTo>
                <a:cubicBezTo>
                  <a:pt x="157350" y="374779"/>
                  <a:pt x="156778" y="373635"/>
                  <a:pt x="156206" y="373635"/>
                </a:cubicBezTo>
                <a:cubicBezTo>
                  <a:pt x="155634" y="373063"/>
                  <a:pt x="155634" y="373635"/>
                  <a:pt x="156206" y="373635"/>
                </a:cubicBezTo>
                <a:cubicBezTo>
                  <a:pt x="156778" y="373635"/>
                  <a:pt x="157922" y="373635"/>
                  <a:pt x="159067" y="373635"/>
                </a:cubicBezTo>
                <a:lnTo>
                  <a:pt x="163644" y="373635"/>
                </a:lnTo>
                <a:lnTo>
                  <a:pt x="200836" y="373635"/>
                </a:lnTo>
                <a:lnTo>
                  <a:pt x="238028" y="373635"/>
                </a:lnTo>
                <a:lnTo>
                  <a:pt x="247183" y="373635"/>
                </a:lnTo>
                <a:lnTo>
                  <a:pt x="251188" y="373635"/>
                </a:lnTo>
                <a:cubicBezTo>
                  <a:pt x="251760" y="373635"/>
                  <a:pt x="251760" y="373635"/>
                  <a:pt x="250044" y="374207"/>
                </a:cubicBezTo>
                <a:cubicBezTo>
                  <a:pt x="248327" y="374779"/>
                  <a:pt x="246611" y="377068"/>
                  <a:pt x="246038" y="378213"/>
                </a:cubicBezTo>
                <a:cubicBezTo>
                  <a:pt x="245466" y="379357"/>
                  <a:pt x="246038" y="378785"/>
                  <a:pt x="246038" y="378213"/>
                </a:cubicBezTo>
                <a:lnTo>
                  <a:pt x="246611" y="369630"/>
                </a:lnTo>
                <a:lnTo>
                  <a:pt x="251188" y="295247"/>
                </a:lnTo>
                <a:lnTo>
                  <a:pt x="251760" y="286091"/>
                </a:lnTo>
                <a:cubicBezTo>
                  <a:pt x="251760" y="282658"/>
                  <a:pt x="251760" y="280369"/>
                  <a:pt x="252332" y="275792"/>
                </a:cubicBezTo>
                <a:cubicBezTo>
                  <a:pt x="252905" y="273503"/>
                  <a:pt x="253477" y="270642"/>
                  <a:pt x="254621" y="267209"/>
                </a:cubicBezTo>
                <a:cubicBezTo>
                  <a:pt x="256337" y="263776"/>
                  <a:pt x="259198" y="259771"/>
                  <a:pt x="263204" y="258055"/>
                </a:cubicBezTo>
                <a:cubicBezTo>
                  <a:pt x="267209" y="255766"/>
                  <a:pt x="270642" y="255194"/>
                  <a:pt x="273503" y="255194"/>
                </a:cubicBezTo>
                <a:cubicBezTo>
                  <a:pt x="276364" y="255194"/>
                  <a:pt x="278081" y="255194"/>
                  <a:pt x="279225" y="255194"/>
                </a:cubicBezTo>
                <a:lnTo>
                  <a:pt x="316417" y="254621"/>
                </a:lnTo>
                <a:lnTo>
                  <a:pt x="353608" y="254621"/>
                </a:lnTo>
                <a:lnTo>
                  <a:pt x="369630" y="254621"/>
                </a:lnTo>
                <a:cubicBezTo>
                  <a:pt x="369057" y="255194"/>
                  <a:pt x="370774" y="254049"/>
                  <a:pt x="370774" y="252333"/>
                </a:cubicBezTo>
                <a:lnTo>
                  <a:pt x="371918" y="179665"/>
                </a:lnTo>
                <a:lnTo>
                  <a:pt x="371918" y="170511"/>
                </a:lnTo>
                <a:lnTo>
                  <a:pt x="371918" y="165933"/>
                </a:lnTo>
                <a:cubicBezTo>
                  <a:pt x="371918" y="164217"/>
                  <a:pt x="371918" y="164217"/>
                  <a:pt x="371918" y="163072"/>
                </a:cubicBezTo>
                <a:cubicBezTo>
                  <a:pt x="371346" y="159639"/>
                  <a:pt x="369630" y="157350"/>
                  <a:pt x="367913" y="156206"/>
                </a:cubicBezTo>
                <a:cubicBezTo>
                  <a:pt x="367341" y="156206"/>
                  <a:pt x="367341" y="155634"/>
                  <a:pt x="366769" y="155634"/>
                </a:cubicBezTo>
                <a:cubicBezTo>
                  <a:pt x="366196" y="155634"/>
                  <a:pt x="366769" y="155634"/>
                  <a:pt x="366196" y="155634"/>
                </a:cubicBezTo>
                <a:lnTo>
                  <a:pt x="363908" y="155634"/>
                </a:lnTo>
                <a:lnTo>
                  <a:pt x="354753" y="155062"/>
                </a:lnTo>
                <a:lnTo>
                  <a:pt x="336443" y="154489"/>
                </a:lnTo>
                <a:cubicBezTo>
                  <a:pt x="311839" y="153917"/>
                  <a:pt x="287235" y="154489"/>
                  <a:pt x="262059" y="155062"/>
                </a:cubicBezTo>
                <a:lnTo>
                  <a:pt x="252332" y="155062"/>
                </a:lnTo>
                <a:lnTo>
                  <a:pt x="252905" y="145906"/>
                </a:lnTo>
                <a:lnTo>
                  <a:pt x="255765" y="84111"/>
                </a:lnTo>
                <a:lnTo>
                  <a:pt x="259198" y="22315"/>
                </a:lnTo>
                <a:cubicBezTo>
                  <a:pt x="259771" y="17165"/>
                  <a:pt x="259771" y="11444"/>
                  <a:pt x="258626" y="10300"/>
                </a:cubicBezTo>
                <a:cubicBezTo>
                  <a:pt x="258626" y="9728"/>
                  <a:pt x="257482" y="9155"/>
                  <a:pt x="255193" y="9155"/>
                </a:cubicBezTo>
                <a:lnTo>
                  <a:pt x="247755" y="8583"/>
                </a:lnTo>
                <a:lnTo>
                  <a:pt x="216857" y="7439"/>
                </a:lnTo>
                <a:cubicBezTo>
                  <a:pt x="196258" y="6867"/>
                  <a:pt x="175660" y="5722"/>
                  <a:pt x="155062" y="4578"/>
                </a:cubicBezTo>
                <a:cubicBezTo>
                  <a:pt x="175660" y="3434"/>
                  <a:pt x="196258" y="2289"/>
                  <a:pt x="216857" y="1717"/>
                </a:cubicBezTo>
                <a:lnTo>
                  <a:pt x="247755" y="573"/>
                </a:lnTo>
                <a:lnTo>
                  <a:pt x="255765" y="0"/>
                </a:lnTo>
                <a:cubicBezTo>
                  <a:pt x="256910" y="0"/>
                  <a:pt x="258626" y="0"/>
                  <a:pt x="260915" y="573"/>
                </a:cubicBezTo>
                <a:cubicBezTo>
                  <a:pt x="262632" y="1145"/>
                  <a:pt x="264920" y="2289"/>
                  <a:pt x="266637" y="4006"/>
                </a:cubicBezTo>
                <a:cubicBezTo>
                  <a:pt x="269498" y="7439"/>
                  <a:pt x="269498" y="11444"/>
                  <a:pt x="270070" y="14305"/>
                </a:cubicBezTo>
                <a:lnTo>
                  <a:pt x="270070" y="22315"/>
                </a:lnTo>
                <a:lnTo>
                  <a:pt x="270642" y="84111"/>
                </a:lnTo>
                <a:lnTo>
                  <a:pt x="270642" y="145906"/>
                </a:lnTo>
                <a:lnTo>
                  <a:pt x="261487" y="136752"/>
                </a:lnTo>
                <a:cubicBezTo>
                  <a:pt x="286663" y="134463"/>
                  <a:pt x="311267" y="133319"/>
                  <a:pt x="336443" y="132747"/>
                </a:cubicBezTo>
                <a:lnTo>
                  <a:pt x="355325" y="132747"/>
                </a:lnTo>
                <a:lnTo>
                  <a:pt x="364480" y="132747"/>
                </a:lnTo>
                <a:lnTo>
                  <a:pt x="366769" y="132747"/>
                </a:lnTo>
                <a:cubicBezTo>
                  <a:pt x="367913" y="132747"/>
                  <a:pt x="369630" y="132747"/>
                  <a:pt x="370774" y="133319"/>
                </a:cubicBezTo>
                <a:cubicBezTo>
                  <a:pt x="373635" y="133891"/>
                  <a:pt x="375924" y="134463"/>
                  <a:pt x="378213" y="135608"/>
                </a:cubicBezTo>
                <a:cubicBezTo>
                  <a:pt x="387939" y="140185"/>
                  <a:pt x="393089" y="149340"/>
                  <a:pt x="394806" y="157923"/>
                </a:cubicBezTo>
                <a:cubicBezTo>
                  <a:pt x="395378" y="160211"/>
                  <a:pt x="395378" y="163072"/>
                  <a:pt x="395378" y="164217"/>
                </a:cubicBezTo>
                <a:lnTo>
                  <a:pt x="395378" y="168794"/>
                </a:lnTo>
                <a:lnTo>
                  <a:pt x="395378" y="177949"/>
                </a:lnTo>
                <a:lnTo>
                  <a:pt x="395950" y="215713"/>
                </a:lnTo>
                <a:lnTo>
                  <a:pt x="395950" y="234595"/>
                </a:lnTo>
                <a:lnTo>
                  <a:pt x="395950" y="243750"/>
                </a:lnTo>
                <a:lnTo>
                  <a:pt x="395950" y="248327"/>
                </a:lnTo>
                <a:lnTo>
                  <a:pt x="395950" y="250616"/>
                </a:lnTo>
                <a:cubicBezTo>
                  <a:pt x="395950" y="251760"/>
                  <a:pt x="395950" y="252905"/>
                  <a:pt x="395950" y="254621"/>
                </a:cubicBezTo>
                <a:cubicBezTo>
                  <a:pt x="395378" y="259771"/>
                  <a:pt x="393089" y="264921"/>
                  <a:pt x="389656" y="269498"/>
                </a:cubicBezTo>
                <a:cubicBezTo>
                  <a:pt x="386223" y="274075"/>
                  <a:pt x="381073" y="277508"/>
                  <a:pt x="374207" y="279225"/>
                </a:cubicBezTo>
                <a:cubicBezTo>
                  <a:pt x="372491" y="279797"/>
                  <a:pt x="370774" y="279797"/>
                  <a:pt x="369630" y="279797"/>
                </a:cubicBezTo>
                <a:lnTo>
                  <a:pt x="367341" y="279797"/>
                </a:lnTo>
                <a:lnTo>
                  <a:pt x="362764" y="279797"/>
                </a:lnTo>
                <a:lnTo>
                  <a:pt x="353608" y="279797"/>
                </a:lnTo>
                <a:lnTo>
                  <a:pt x="316417" y="280942"/>
                </a:lnTo>
                <a:lnTo>
                  <a:pt x="279225" y="281514"/>
                </a:lnTo>
                <a:cubicBezTo>
                  <a:pt x="277508" y="281514"/>
                  <a:pt x="276364" y="281514"/>
                  <a:pt x="275792" y="281514"/>
                </a:cubicBezTo>
                <a:cubicBezTo>
                  <a:pt x="275220" y="281514"/>
                  <a:pt x="275792" y="281514"/>
                  <a:pt x="276936" y="280942"/>
                </a:cubicBezTo>
                <a:cubicBezTo>
                  <a:pt x="278081" y="280369"/>
                  <a:pt x="279225" y="278653"/>
                  <a:pt x="279225" y="278081"/>
                </a:cubicBezTo>
                <a:cubicBezTo>
                  <a:pt x="279225" y="277508"/>
                  <a:pt x="279225" y="277508"/>
                  <a:pt x="279225" y="278653"/>
                </a:cubicBezTo>
                <a:cubicBezTo>
                  <a:pt x="279225" y="279797"/>
                  <a:pt x="278653" y="283803"/>
                  <a:pt x="278653" y="286664"/>
                </a:cubicBezTo>
                <a:lnTo>
                  <a:pt x="278081" y="295819"/>
                </a:lnTo>
                <a:lnTo>
                  <a:pt x="274075" y="370202"/>
                </a:lnTo>
                <a:lnTo>
                  <a:pt x="274075" y="374779"/>
                </a:lnTo>
                <a:cubicBezTo>
                  <a:pt x="274075" y="376496"/>
                  <a:pt x="274075" y="377640"/>
                  <a:pt x="273503" y="379929"/>
                </a:cubicBezTo>
                <a:cubicBezTo>
                  <a:pt x="273503" y="382218"/>
                  <a:pt x="272931" y="385079"/>
                  <a:pt x="271214" y="389084"/>
                </a:cubicBezTo>
                <a:cubicBezTo>
                  <a:pt x="269498" y="393089"/>
                  <a:pt x="265493" y="397667"/>
                  <a:pt x="260915" y="399383"/>
                </a:cubicBezTo>
                <a:cubicBezTo>
                  <a:pt x="256337" y="401100"/>
                  <a:pt x="252905" y="401672"/>
                  <a:pt x="250616" y="401672"/>
                </a:cubicBezTo>
                <a:lnTo>
                  <a:pt x="245466" y="401672"/>
                </a:lnTo>
                <a:lnTo>
                  <a:pt x="236311" y="401672"/>
                </a:lnTo>
                <a:lnTo>
                  <a:pt x="199119" y="401100"/>
                </a:lnTo>
                <a:lnTo>
                  <a:pt x="161927" y="400527"/>
                </a:lnTo>
                <a:lnTo>
                  <a:pt x="157350" y="400527"/>
                </a:lnTo>
                <a:cubicBezTo>
                  <a:pt x="155634" y="400527"/>
                  <a:pt x="153345" y="400527"/>
                  <a:pt x="151056" y="399955"/>
                </a:cubicBezTo>
                <a:cubicBezTo>
                  <a:pt x="148767" y="399383"/>
                  <a:pt x="145334" y="398811"/>
                  <a:pt x="141901" y="397094"/>
                </a:cubicBezTo>
                <a:cubicBezTo>
                  <a:pt x="138468" y="395378"/>
                  <a:pt x="135035" y="392517"/>
                  <a:pt x="133318" y="389084"/>
                </a:cubicBezTo>
                <a:cubicBezTo>
                  <a:pt x="129313" y="382218"/>
                  <a:pt x="129313" y="377068"/>
                  <a:pt x="129313" y="373063"/>
                </a:cubicBezTo>
                <a:lnTo>
                  <a:pt x="129313" y="363336"/>
                </a:lnTo>
                <a:cubicBezTo>
                  <a:pt x="129885" y="338732"/>
                  <a:pt x="129885" y="313556"/>
                  <a:pt x="130457" y="288952"/>
                </a:cubicBezTo>
                <a:lnTo>
                  <a:pt x="131030" y="270070"/>
                </a:lnTo>
                <a:lnTo>
                  <a:pt x="131030" y="260916"/>
                </a:lnTo>
                <a:cubicBezTo>
                  <a:pt x="131030" y="259771"/>
                  <a:pt x="131030" y="259199"/>
                  <a:pt x="131030" y="259771"/>
                </a:cubicBezTo>
                <a:cubicBezTo>
                  <a:pt x="131030" y="260343"/>
                  <a:pt x="132174" y="262632"/>
                  <a:pt x="134463" y="263776"/>
                </a:cubicBezTo>
                <a:cubicBezTo>
                  <a:pt x="136179" y="264921"/>
                  <a:pt x="136752" y="264349"/>
                  <a:pt x="136179" y="264349"/>
                </a:cubicBezTo>
                <a:cubicBezTo>
                  <a:pt x="135607" y="264349"/>
                  <a:pt x="133891" y="264349"/>
                  <a:pt x="132174" y="264349"/>
                </a:cubicBezTo>
                <a:lnTo>
                  <a:pt x="122447" y="264349"/>
                </a:lnTo>
                <a:cubicBezTo>
                  <a:pt x="116153" y="264349"/>
                  <a:pt x="109859" y="264349"/>
                  <a:pt x="103565" y="264349"/>
                </a:cubicBezTo>
                <a:cubicBezTo>
                  <a:pt x="78389" y="264349"/>
                  <a:pt x="53213" y="262632"/>
                  <a:pt x="28037" y="259199"/>
                </a:cubicBezTo>
                <a:lnTo>
                  <a:pt x="18882" y="258055"/>
                </a:lnTo>
                <a:cubicBezTo>
                  <a:pt x="17738" y="258055"/>
                  <a:pt x="15449" y="257482"/>
                  <a:pt x="12016" y="256910"/>
                </a:cubicBezTo>
                <a:cubicBezTo>
                  <a:pt x="9155" y="256338"/>
                  <a:pt x="4005" y="252905"/>
                  <a:pt x="2289" y="248899"/>
                </a:cubicBezTo>
                <a:cubicBezTo>
                  <a:pt x="572" y="244894"/>
                  <a:pt x="0" y="242033"/>
                  <a:pt x="0" y="239744"/>
                </a:cubicBezTo>
                <a:cubicBezTo>
                  <a:pt x="0" y="237456"/>
                  <a:pt x="0" y="236311"/>
                  <a:pt x="0" y="234595"/>
                </a:cubicBezTo>
                <a:lnTo>
                  <a:pt x="0" y="224868"/>
                </a:lnTo>
                <a:cubicBezTo>
                  <a:pt x="0" y="212280"/>
                  <a:pt x="572" y="199692"/>
                  <a:pt x="1716" y="186532"/>
                </a:cubicBezTo>
                <a:cubicBezTo>
                  <a:pt x="2861" y="173943"/>
                  <a:pt x="4577" y="161356"/>
                  <a:pt x="6294" y="148767"/>
                </a:cubicBezTo>
                <a:cubicBezTo>
                  <a:pt x="7438" y="142473"/>
                  <a:pt x="8011" y="135608"/>
                  <a:pt x="12588" y="128169"/>
                </a:cubicBezTo>
                <a:cubicBezTo>
                  <a:pt x="14877" y="124164"/>
                  <a:pt x="18310" y="120731"/>
                  <a:pt x="22315" y="118442"/>
                </a:cubicBezTo>
                <a:cubicBezTo>
                  <a:pt x="26321" y="116153"/>
                  <a:pt x="30326" y="115581"/>
                  <a:pt x="34331" y="115009"/>
                </a:cubicBezTo>
                <a:cubicBezTo>
                  <a:pt x="60079" y="112148"/>
                  <a:pt x="85255" y="112720"/>
                  <a:pt x="110431" y="115009"/>
                </a:cubicBezTo>
                <a:lnTo>
                  <a:pt x="119586" y="116153"/>
                </a:lnTo>
                <a:cubicBezTo>
                  <a:pt x="122447" y="116725"/>
                  <a:pt x="125880" y="117297"/>
                  <a:pt x="128741" y="117297"/>
                </a:cubicBezTo>
                <a:cubicBezTo>
                  <a:pt x="131602" y="117297"/>
                  <a:pt x="133891" y="117297"/>
                  <a:pt x="135035" y="116725"/>
                </a:cubicBezTo>
                <a:cubicBezTo>
                  <a:pt x="136752" y="116153"/>
                  <a:pt x="137324" y="115009"/>
                  <a:pt x="138468" y="112720"/>
                </a:cubicBezTo>
                <a:cubicBezTo>
                  <a:pt x="139613" y="108143"/>
                  <a:pt x="139613" y="101849"/>
                  <a:pt x="140185" y="95555"/>
                </a:cubicBezTo>
                <a:lnTo>
                  <a:pt x="140757" y="76673"/>
                </a:lnTo>
                <a:cubicBezTo>
                  <a:pt x="141329" y="54357"/>
                  <a:pt x="142473" y="29754"/>
                  <a:pt x="143618" y="4578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D1C0F3BD-229E-AA99-1209-32F7E0557879}"/>
              </a:ext>
            </a:extLst>
          </p:cNvPr>
          <p:cNvSpPr/>
          <p:nvPr/>
        </p:nvSpPr>
        <p:spPr>
          <a:xfrm>
            <a:off x="13752615" y="8055416"/>
            <a:ext cx="563281" cy="255765"/>
          </a:xfrm>
          <a:custGeom>
            <a:avLst/>
            <a:gdLst>
              <a:gd name="connsiteX0" fmla="*/ 12588 w 563281"/>
              <a:gd name="connsiteY0" fmla="*/ 255765 h 255765"/>
              <a:gd name="connsiteX1" fmla="*/ 4005 w 563281"/>
              <a:gd name="connsiteY1" fmla="*/ 129313 h 255765"/>
              <a:gd name="connsiteX2" fmla="*/ 1144 w 563281"/>
              <a:gd name="connsiteY2" fmla="*/ 65801 h 255765"/>
              <a:gd name="connsiteX3" fmla="*/ 0 w 563281"/>
              <a:gd name="connsiteY3" fmla="*/ 34331 h 255765"/>
              <a:gd name="connsiteX4" fmla="*/ 0 w 563281"/>
              <a:gd name="connsiteY4" fmla="*/ 26320 h 255765"/>
              <a:gd name="connsiteX5" fmla="*/ 0 w 563281"/>
              <a:gd name="connsiteY5" fmla="*/ 20598 h 255765"/>
              <a:gd name="connsiteX6" fmla="*/ 3433 w 563281"/>
              <a:gd name="connsiteY6" fmla="*/ 12016 h 255765"/>
              <a:gd name="connsiteX7" fmla="*/ 10872 w 563281"/>
              <a:gd name="connsiteY7" fmla="*/ 6294 h 255765"/>
              <a:gd name="connsiteX8" fmla="*/ 17738 w 563281"/>
              <a:gd name="connsiteY8" fmla="*/ 4577 h 255765"/>
              <a:gd name="connsiteX9" fmla="*/ 22887 w 563281"/>
              <a:gd name="connsiteY9" fmla="*/ 4005 h 255765"/>
              <a:gd name="connsiteX10" fmla="*/ 26893 w 563281"/>
              <a:gd name="connsiteY10" fmla="*/ 4005 h 255765"/>
              <a:gd name="connsiteX11" fmla="*/ 153917 w 563281"/>
              <a:gd name="connsiteY11" fmla="*/ 1144 h 255765"/>
              <a:gd name="connsiteX12" fmla="*/ 280941 w 563281"/>
              <a:gd name="connsiteY12" fmla="*/ 0 h 255765"/>
              <a:gd name="connsiteX13" fmla="*/ 407966 w 563281"/>
              <a:gd name="connsiteY13" fmla="*/ 0 h 255765"/>
              <a:gd name="connsiteX14" fmla="*/ 534990 w 563281"/>
              <a:gd name="connsiteY14" fmla="*/ 1144 h 255765"/>
              <a:gd name="connsiteX15" fmla="*/ 543001 w 563281"/>
              <a:gd name="connsiteY15" fmla="*/ 1144 h 255765"/>
              <a:gd name="connsiteX16" fmla="*/ 548723 w 563281"/>
              <a:gd name="connsiteY16" fmla="*/ 1716 h 255765"/>
              <a:gd name="connsiteX17" fmla="*/ 557877 w 563281"/>
              <a:gd name="connsiteY17" fmla="*/ 5722 h 255765"/>
              <a:gd name="connsiteX18" fmla="*/ 563027 w 563281"/>
              <a:gd name="connsiteY18" fmla="*/ 16021 h 255765"/>
              <a:gd name="connsiteX19" fmla="*/ 563027 w 563281"/>
              <a:gd name="connsiteY19" fmla="*/ 21743 h 255765"/>
              <a:gd name="connsiteX20" fmla="*/ 562455 w 563281"/>
              <a:gd name="connsiteY20" fmla="*/ 29754 h 255765"/>
              <a:gd name="connsiteX21" fmla="*/ 561310 w 563281"/>
              <a:gd name="connsiteY21" fmla="*/ 61224 h 255765"/>
              <a:gd name="connsiteX22" fmla="*/ 558450 w 563281"/>
              <a:gd name="connsiteY22" fmla="*/ 124736 h 255765"/>
              <a:gd name="connsiteX23" fmla="*/ 549867 w 563281"/>
              <a:gd name="connsiteY23" fmla="*/ 251760 h 255765"/>
              <a:gd name="connsiteX24" fmla="*/ 543573 w 563281"/>
              <a:gd name="connsiteY24" fmla="*/ 124736 h 255765"/>
              <a:gd name="connsiteX25" fmla="*/ 541284 w 563281"/>
              <a:gd name="connsiteY25" fmla="*/ 61224 h 255765"/>
              <a:gd name="connsiteX26" fmla="*/ 540712 w 563281"/>
              <a:gd name="connsiteY26" fmla="*/ 29754 h 255765"/>
              <a:gd name="connsiteX27" fmla="*/ 540712 w 563281"/>
              <a:gd name="connsiteY27" fmla="*/ 21743 h 255765"/>
              <a:gd name="connsiteX28" fmla="*/ 540712 w 563281"/>
              <a:gd name="connsiteY28" fmla="*/ 19454 h 255765"/>
              <a:gd name="connsiteX29" fmla="*/ 542428 w 563281"/>
              <a:gd name="connsiteY29" fmla="*/ 22887 h 255765"/>
              <a:gd name="connsiteX30" fmla="*/ 544145 w 563281"/>
              <a:gd name="connsiteY30" fmla="*/ 24032 h 255765"/>
              <a:gd name="connsiteX31" fmla="*/ 541856 w 563281"/>
              <a:gd name="connsiteY31" fmla="*/ 24032 h 255765"/>
              <a:gd name="connsiteX32" fmla="*/ 533846 w 563281"/>
              <a:gd name="connsiteY32" fmla="*/ 24032 h 255765"/>
              <a:gd name="connsiteX33" fmla="*/ 406821 w 563281"/>
              <a:gd name="connsiteY33" fmla="*/ 26893 h 255765"/>
              <a:gd name="connsiteX34" fmla="*/ 279797 w 563281"/>
              <a:gd name="connsiteY34" fmla="*/ 28037 h 255765"/>
              <a:gd name="connsiteX35" fmla="*/ 152773 w 563281"/>
              <a:gd name="connsiteY35" fmla="*/ 28037 h 255765"/>
              <a:gd name="connsiteX36" fmla="*/ 25748 w 563281"/>
              <a:gd name="connsiteY36" fmla="*/ 26893 h 255765"/>
              <a:gd name="connsiteX37" fmla="*/ 21743 w 563281"/>
              <a:gd name="connsiteY37" fmla="*/ 26893 h 255765"/>
              <a:gd name="connsiteX38" fmla="*/ 18882 w 563281"/>
              <a:gd name="connsiteY38" fmla="*/ 26893 h 255765"/>
              <a:gd name="connsiteX39" fmla="*/ 17738 w 563281"/>
              <a:gd name="connsiteY39" fmla="*/ 26893 h 255765"/>
              <a:gd name="connsiteX40" fmla="*/ 18882 w 563281"/>
              <a:gd name="connsiteY40" fmla="*/ 25748 h 255765"/>
              <a:gd name="connsiteX41" fmla="*/ 19454 w 563281"/>
              <a:gd name="connsiteY41" fmla="*/ 24032 h 255765"/>
              <a:gd name="connsiteX42" fmla="*/ 19454 w 563281"/>
              <a:gd name="connsiteY42" fmla="*/ 26320 h 255765"/>
              <a:gd name="connsiteX43" fmla="*/ 19454 w 563281"/>
              <a:gd name="connsiteY43" fmla="*/ 34331 h 255765"/>
              <a:gd name="connsiteX44" fmla="*/ 18882 w 563281"/>
              <a:gd name="connsiteY44" fmla="*/ 65801 h 255765"/>
              <a:gd name="connsiteX45" fmla="*/ 17165 w 563281"/>
              <a:gd name="connsiteY45" fmla="*/ 129313 h 255765"/>
              <a:gd name="connsiteX46" fmla="*/ 12588 w 563281"/>
              <a:gd name="connsiteY46" fmla="*/ 255765 h 255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563281" h="255765">
                <a:moveTo>
                  <a:pt x="12588" y="255765"/>
                </a:moveTo>
                <a:cubicBezTo>
                  <a:pt x="9155" y="213424"/>
                  <a:pt x="6866" y="171083"/>
                  <a:pt x="4005" y="129313"/>
                </a:cubicBezTo>
                <a:lnTo>
                  <a:pt x="1144" y="65801"/>
                </a:lnTo>
                <a:lnTo>
                  <a:pt x="0" y="34331"/>
                </a:lnTo>
                <a:lnTo>
                  <a:pt x="0" y="26320"/>
                </a:lnTo>
                <a:cubicBezTo>
                  <a:pt x="0" y="25176"/>
                  <a:pt x="0" y="22887"/>
                  <a:pt x="0" y="20598"/>
                </a:cubicBezTo>
                <a:cubicBezTo>
                  <a:pt x="572" y="18310"/>
                  <a:pt x="1144" y="14877"/>
                  <a:pt x="3433" y="12016"/>
                </a:cubicBezTo>
                <a:cubicBezTo>
                  <a:pt x="5722" y="9155"/>
                  <a:pt x="8583" y="7438"/>
                  <a:pt x="10872" y="6294"/>
                </a:cubicBezTo>
                <a:cubicBezTo>
                  <a:pt x="13160" y="5150"/>
                  <a:pt x="15449" y="4577"/>
                  <a:pt x="17738" y="4577"/>
                </a:cubicBezTo>
                <a:cubicBezTo>
                  <a:pt x="19454" y="4577"/>
                  <a:pt x="21743" y="4005"/>
                  <a:pt x="22887" y="4005"/>
                </a:cubicBezTo>
                <a:lnTo>
                  <a:pt x="26893" y="4005"/>
                </a:lnTo>
                <a:cubicBezTo>
                  <a:pt x="69234" y="2861"/>
                  <a:pt x="111575" y="2289"/>
                  <a:pt x="153917" y="1144"/>
                </a:cubicBezTo>
                <a:lnTo>
                  <a:pt x="280941" y="0"/>
                </a:lnTo>
                <a:lnTo>
                  <a:pt x="407966" y="0"/>
                </a:lnTo>
                <a:cubicBezTo>
                  <a:pt x="450307" y="572"/>
                  <a:pt x="492649" y="572"/>
                  <a:pt x="534990" y="1144"/>
                </a:cubicBezTo>
                <a:lnTo>
                  <a:pt x="543001" y="1144"/>
                </a:lnTo>
                <a:cubicBezTo>
                  <a:pt x="544145" y="1144"/>
                  <a:pt x="546434" y="1144"/>
                  <a:pt x="548723" y="1716"/>
                </a:cubicBezTo>
                <a:cubicBezTo>
                  <a:pt x="551011" y="2289"/>
                  <a:pt x="554445" y="2861"/>
                  <a:pt x="557877" y="5722"/>
                </a:cubicBezTo>
                <a:cubicBezTo>
                  <a:pt x="561310" y="8583"/>
                  <a:pt x="563027" y="13160"/>
                  <a:pt x="563027" y="16021"/>
                </a:cubicBezTo>
                <a:cubicBezTo>
                  <a:pt x="563599" y="18882"/>
                  <a:pt x="563027" y="20598"/>
                  <a:pt x="563027" y="21743"/>
                </a:cubicBezTo>
                <a:lnTo>
                  <a:pt x="562455" y="29754"/>
                </a:lnTo>
                <a:lnTo>
                  <a:pt x="561310" y="61224"/>
                </a:lnTo>
                <a:lnTo>
                  <a:pt x="558450" y="124736"/>
                </a:lnTo>
                <a:cubicBezTo>
                  <a:pt x="556161" y="167077"/>
                  <a:pt x="553872" y="209418"/>
                  <a:pt x="549867" y="251760"/>
                </a:cubicBezTo>
                <a:cubicBezTo>
                  <a:pt x="547006" y="209418"/>
                  <a:pt x="545289" y="167077"/>
                  <a:pt x="543573" y="124736"/>
                </a:cubicBezTo>
                <a:lnTo>
                  <a:pt x="541284" y="61224"/>
                </a:lnTo>
                <a:lnTo>
                  <a:pt x="540712" y="29754"/>
                </a:lnTo>
                <a:lnTo>
                  <a:pt x="540712" y="21743"/>
                </a:lnTo>
                <a:cubicBezTo>
                  <a:pt x="540712" y="20026"/>
                  <a:pt x="540712" y="19454"/>
                  <a:pt x="540712" y="19454"/>
                </a:cubicBezTo>
                <a:cubicBezTo>
                  <a:pt x="540712" y="19454"/>
                  <a:pt x="541284" y="21743"/>
                  <a:pt x="542428" y="22887"/>
                </a:cubicBezTo>
                <a:cubicBezTo>
                  <a:pt x="543573" y="24032"/>
                  <a:pt x="544717" y="24032"/>
                  <a:pt x="544145" y="24032"/>
                </a:cubicBezTo>
                <a:lnTo>
                  <a:pt x="541856" y="24032"/>
                </a:lnTo>
                <a:lnTo>
                  <a:pt x="533846" y="24032"/>
                </a:lnTo>
                <a:cubicBezTo>
                  <a:pt x="491504" y="25176"/>
                  <a:pt x="449163" y="25748"/>
                  <a:pt x="406821" y="26893"/>
                </a:cubicBezTo>
                <a:lnTo>
                  <a:pt x="279797" y="28037"/>
                </a:lnTo>
                <a:lnTo>
                  <a:pt x="152773" y="28037"/>
                </a:lnTo>
                <a:cubicBezTo>
                  <a:pt x="110431" y="27465"/>
                  <a:pt x="68090" y="27465"/>
                  <a:pt x="25748" y="26893"/>
                </a:cubicBezTo>
                <a:lnTo>
                  <a:pt x="21743" y="26893"/>
                </a:lnTo>
                <a:cubicBezTo>
                  <a:pt x="20598" y="26893"/>
                  <a:pt x="19454" y="26893"/>
                  <a:pt x="18882" y="26893"/>
                </a:cubicBezTo>
                <a:cubicBezTo>
                  <a:pt x="18310" y="26893"/>
                  <a:pt x="17738" y="26893"/>
                  <a:pt x="17738" y="26893"/>
                </a:cubicBezTo>
                <a:cubicBezTo>
                  <a:pt x="17738" y="26893"/>
                  <a:pt x="18310" y="26320"/>
                  <a:pt x="18882" y="25748"/>
                </a:cubicBezTo>
                <a:cubicBezTo>
                  <a:pt x="19454" y="25176"/>
                  <a:pt x="19454" y="24032"/>
                  <a:pt x="19454" y="24032"/>
                </a:cubicBezTo>
                <a:cubicBezTo>
                  <a:pt x="19454" y="24032"/>
                  <a:pt x="19454" y="25176"/>
                  <a:pt x="19454" y="26320"/>
                </a:cubicBezTo>
                <a:lnTo>
                  <a:pt x="19454" y="34331"/>
                </a:lnTo>
                <a:lnTo>
                  <a:pt x="18882" y="65801"/>
                </a:lnTo>
                <a:lnTo>
                  <a:pt x="17165" y="129313"/>
                </a:lnTo>
                <a:cubicBezTo>
                  <a:pt x="17165" y="171083"/>
                  <a:pt x="15449" y="213424"/>
                  <a:pt x="12588" y="255765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0" name="Полилиния: фигура 119">
            <a:extLst>
              <a:ext uri="{FF2B5EF4-FFF2-40B4-BE49-F238E27FC236}">
                <a16:creationId xmlns:a16="http://schemas.microsoft.com/office/drawing/2014/main" id="{E4ED59DC-9CA4-BEF6-B82E-164A8C206372}"/>
              </a:ext>
            </a:extLst>
          </p:cNvPr>
          <p:cNvSpPr/>
          <p:nvPr/>
        </p:nvSpPr>
        <p:spPr>
          <a:xfrm>
            <a:off x="13215018" y="8308034"/>
            <a:ext cx="1605288" cy="1026351"/>
          </a:xfrm>
          <a:custGeom>
            <a:avLst/>
            <a:gdLst>
              <a:gd name="connsiteX0" fmla="*/ 530731 w 1605288"/>
              <a:gd name="connsiteY0" fmla="*/ 9441 h 1026351"/>
              <a:gd name="connsiteX1" fmla="*/ 377386 w 1605288"/>
              <a:gd name="connsiteY1" fmla="*/ 11730 h 1026351"/>
              <a:gd name="connsiteX2" fmla="*/ 224041 w 1605288"/>
              <a:gd name="connsiteY2" fmla="*/ 13446 h 1026351"/>
              <a:gd name="connsiteX3" fmla="*/ 147369 w 1605288"/>
              <a:gd name="connsiteY3" fmla="*/ 14591 h 1026351"/>
              <a:gd name="connsiteX4" fmla="*/ 109605 w 1605288"/>
              <a:gd name="connsiteY4" fmla="*/ 16879 h 1026351"/>
              <a:gd name="connsiteX5" fmla="*/ 75274 w 1605288"/>
              <a:gd name="connsiteY5" fmla="*/ 28323 h 1026351"/>
              <a:gd name="connsiteX6" fmla="*/ 48953 w 1605288"/>
              <a:gd name="connsiteY6" fmla="*/ 52355 h 1026351"/>
              <a:gd name="connsiteX7" fmla="*/ 33505 w 1605288"/>
              <a:gd name="connsiteY7" fmla="*/ 84969 h 1026351"/>
              <a:gd name="connsiteX8" fmla="*/ 24349 w 1605288"/>
              <a:gd name="connsiteY8" fmla="*/ 158781 h 1026351"/>
              <a:gd name="connsiteX9" fmla="*/ 21489 w 1605288"/>
              <a:gd name="connsiteY9" fmla="*/ 771587 h 1026351"/>
              <a:gd name="connsiteX10" fmla="*/ 24349 w 1605288"/>
              <a:gd name="connsiteY10" fmla="*/ 847115 h 1026351"/>
              <a:gd name="connsiteX11" fmla="*/ 40943 w 1605288"/>
              <a:gd name="connsiteY11" fmla="*/ 918066 h 1026351"/>
              <a:gd name="connsiteX12" fmla="*/ 57536 w 1605288"/>
              <a:gd name="connsiteY12" fmla="*/ 949536 h 1026351"/>
              <a:gd name="connsiteX13" fmla="*/ 80423 w 1605288"/>
              <a:gd name="connsiteY13" fmla="*/ 975284 h 1026351"/>
              <a:gd name="connsiteX14" fmla="*/ 109605 w 1605288"/>
              <a:gd name="connsiteY14" fmla="*/ 989017 h 1026351"/>
              <a:gd name="connsiteX15" fmla="*/ 145080 w 1605288"/>
              <a:gd name="connsiteY15" fmla="*/ 991878 h 1026351"/>
              <a:gd name="connsiteX16" fmla="*/ 451197 w 1605288"/>
              <a:gd name="connsiteY16" fmla="*/ 992450 h 1026351"/>
              <a:gd name="connsiteX17" fmla="*/ 1064004 w 1605288"/>
              <a:gd name="connsiteY17" fmla="*/ 995310 h 1026351"/>
              <a:gd name="connsiteX18" fmla="*/ 1370694 w 1605288"/>
              <a:gd name="connsiteY18" fmla="*/ 997599 h 1026351"/>
              <a:gd name="connsiteX19" fmla="*/ 1446794 w 1605288"/>
              <a:gd name="connsiteY19" fmla="*/ 997027 h 1026351"/>
              <a:gd name="connsiteX20" fmla="*/ 1518317 w 1605288"/>
              <a:gd name="connsiteY20" fmla="*/ 985012 h 1026351"/>
              <a:gd name="connsiteX21" fmla="*/ 1548642 w 1605288"/>
              <a:gd name="connsiteY21" fmla="*/ 970134 h 1026351"/>
              <a:gd name="connsiteX22" fmla="*/ 1565236 w 1605288"/>
              <a:gd name="connsiteY22" fmla="*/ 947820 h 1026351"/>
              <a:gd name="connsiteX23" fmla="*/ 1566952 w 1605288"/>
              <a:gd name="connsiteY23" fmla="*/ 931226 h 1026351"/>
              <a:gd name="connsiteX24" fmla="*/ 1567524 w 1605288"/>
              <a:gd name="connsiteY24" fmla="*/ 912344 h 1026351"/>
              <a:gd name="connsiteX25" fmla="*/ 1568668 w 1605288"/>
              <a:gd name="connsiteY25" fmla="*/ 874008 h 1026351"/>
              <a:gd name="connsiteX26" fmla="*/ 1575535 w 1605288"/>
              <a:gd name="connsiteY26" fmla="*/ 567891 h 1026351"/>
              <a:gd name="connsiteX27" fmla="*/ 1578968 w 1605288"/>
              <a:gd name="connsiteY27" fmla="*/ 414546 h 1026351"/>
              <a:gd name="connsiteX28" fmla="*/ 1582973 w 1605288"/>
              <a:gd name="connsiteY28" fmla="*/ 261201 h 1026351"/>
              <a:gd name="connsiteX29" fmla="*/ 1584690 w 1605288"/>
              <a:gd name="connsiteY29" fmla="*/ 184529 h 1026351"/>
              <a:gd name="connsiteX30" fmla="*/ 1578396 w 1605288"/>
              <a:gd name="connsiteY30" fmla="*/ 111289 h 1026351"/>
              <a:gd name="connsiteX31" fmla="*/ 1564664 w 1605288"/>
              <a:gd name="connsiteY31" fmla="*/ 79247 h 1026351"/>
              <a:gd name="connsiteX32" fmla="*/ 1540632 w 1605288"/>
              <a:gd name="connsiteY32" fmla="*/ 54071 h 1026351"/>
              <a:gd name="connsiteX33" fmla="*/ 1474831 w 1605288"/>
              <a:gd name="connsiteY33" fmla="*/ 24318 h 1026351"/>
              <a:gd name="connsiteX34" fmla="*/ 1401020 w 1605288"/>
              <a:gd name="connsiteY34" fmla="*/ 16879 h 1026351"/>
              <a:gd name="connsiteX35" fmla="*/ 1324347 w 1605288"/>
              <a:gd name="connsiteY35" fmla="*/ 18596 h 1026351"/>
              <a:gd name="connsiteX36" fmla="*/ 1171002 w 1605288"/>
              <a:gd name="connsiteY36" fmla="*/ 20885 h 1026351"/>
              <a:gd name="connsiteX37" fmla="*/ 864313 w 1605288"/>
              <a:gd name="connsiteY37" fmla="*/ 19168 h 1026351"/>
              <a:gd name="connsiteX38" fmla="*/ 710968 w 1605288"/>
              <a:gd name="connsiteY38" fmla="*/ 15735 h 1026351"/>
              <a:gd name="connsiteX39" fmla="*/ 557623 w 1605288"/>
              <a:gd name="connsiteY39" fmla="*/ 10013 h 1026351"/>
              <a:gd name="connsiteX40" fmla="*/ 710968 w 1605288"/>
              <a:gd name="connsiteY40" fmla="*/ 11730 h 1026351"/>
              <a:gd name="connsiteX41" fmla="*/ 864313 w 1605288"/>
              <a:gd name="connsiteY41" fmla="*/ 12302 h 1026351"/>
              <a:gd name="connsiteX42" fmla="*/ 1170430 w 1605288"/>
              <a:gd name="connsiteY42" fmla="*/ 7724 h 1026351"/>
              <a:gd name="connsiteX43" fmla="*/ 1323775 w 1605288"/>
              <a:gd name="connsiteY43" fmla="*/ 3147 h 1026351"/>
              <a:gd name="connsiteX44" fmla="*/ 1400447 w 1605288"/>
              <a:gd name="connsiteY44" fmla="*/ 286 h 1026351"/>
              <a:gd name="connsiteX45" fmla="*/ 1478836 w 1605288"/>
              <a:gd name="connsiteY45" fmla="*/ 7152 h 1026351"/>
              <a:gd name="connsiteX46" fmla="*/ 1552076 w 1605288"/>
              <a:gd name="connsiteY46" fmla="*/ 39194 h 1026351"/>
              <a:gd name="connsiteX47" fmla="*/ 1580685 w 1605288"/>
              <a:gd name="connsiteY47" fmla="*/ 68948 h 1026351"/>
              <a:gd name="connsiteX48" fmla="*/ 1597278 w 1605288"/>
              <a:gd name="connsiteY48" fmla="*/ 106712 h 1026351"/>
              <a:gd name="connsiteX49" fmla="*/ 1605288 w 1605288"/>
              <a:gd name="connsiteY49" fmla="*/ 185673 h 1026351"/>
              <a:gd name="connsiteX50" fmla="*/ 1604144 w 1605288"/>
              <a:gd name="connsiteY50" fmla="*/ 262345 h 1026351"/>
              <a:gd name="connsiteX51" fmla="*/ 1602427 w 1605288"/>
              <a:gd name="connsiteY51" fmla="*/ 415690 h 1026351"/>
              <a:gd name="connsiteX52" fmla="*/ 1600139 w 1605288"/>
              <a:gd name="connsiteY52" fmla="*/ 569035 h 1026351"/>
              <a:gd name="connsiteX53" fmla="*/ 1595561 w 1605288"/>
              <a:gd name="connsiteY53" fmla="*/ 875724 h 1026351"/>
              <a:gd name="connsiteX54" fmla="*/ 1594989 w 1605288"/>
              <a:gd name="connsiteY54" fmla="*/ 914061 h 1026351"/>
              <a:gd name="connsiteX55" fmla="*/ 1594417 w 1605288"/>
              <a:gd name="connsiteY55" fmla="*/ 933515 h 1026351"/>
              <a:gd name="connsiteX56" fmla="*/ 1592129 w 1605288"/>
              <a:gd name="connsiteY56" fmla="*/ 955258 h 1026351"/>
              <a:gd name="connsiteX57" fmla="*/ 1581829 w 1605288"/>
              <a:gd name="connsiteY57" fmla="*/ 977573 h 1026351"/>
              <a:gd name="connsiteX58" fmla="*/ 1565236 w 1605288"/>
              <a:gd name="connsiteY58" fmla="*/ 993594 h 1026351"/>
              <a:gd name="connsiteX59" fmla="*/ 1527472 w 1605288"/>
              <a:gd name="connsiteY59" fmla="*/ 1012476 h 1026351"/>
              <a:gd name="connsiteX60" fmla="*/ 1448511 w 1605288"/>
              <a:gd name="connsiteY60" fmla="*/ 1025636 h 1026351"/>
              <a:gd name="connsiteX61" fmla="*/ 1371266 w 1605288"/>
              <a:gd name="connsiteY61" fmla="*/ 1026208 h 1026351"/>
              <a:gd name="connsiteX62" fmla="*/ 1064576 w 1605288"/>
              <a:gd name="connsiteY62" fmla="*/ 1024492 h 1026351"/>
              <a:gd name="connsiteX63" fmla="*/ 451770 w 1605288"/>
              <a:gd name="connsiteY63" fmla="*/ 1019915 h 1026351"/>
              <a:gd name="connsiteX64" fmla="*/ 145080 w 1605288"/>
              <a:gd name="connsiteY64" fmla="*/ 1017054 h 1026351"/>
              <a:gd name="connsiteX65" fmla="*/ 104455 w 1605288"/>
              <a:gd name="connsiteY65" fmla="*/ 1013048 h 1026351"/>
              <a:gd name="connsiteX66" fmla="*/ 83857 w 1605288"/>
              <a:gd name="connsiteY66" fmla="*/ 1006182 h 1026351"/>
              <a:gd name="connsiteX67" fmla="*/ 64975 w 1605288"/>
              <a:gd name="connsiteY67" fmla="*/ 994738 h 1026351"/>
              <a:gd name="connsiteX68" fmla="*/ 37510 w 1605288"/>
              <a:gd name="connsiteY68" fmla="*/ 963268 h 1026351"/>
              <a:gd name="connsiteX69" fmla="*/ 19200 w 1605288"/>
              <a:gd name="connsiteY69" fmla="*/ 927221 h 1026351"/>
              <a:gd name="connsiteX70" fmla="*/ 2035 w 1605288"/>
              <a:gd name="connsiteY70" fmla="*/ 849404 h 1026351"/>
              <a:gd name="connsiteX71" fmla="*/ 318 w 1605288"/>
              <a:gd name="connsiteY71" fmla="*/ 771587 h 1026351"/>
              <a:gd name="connsiteX72" fmla="*/ 11189 w 1605288"/>
              <a:gd name="connsiteY72" fmla="*/ 158781 h 1026351"/>
              <a:gd name="connsiteX73" fmla="*/ 22633 w 1605288"/>
              <a:gd name="connsiteY73" fmla="*/ 81536 h 1026351"/>
              <a:gd name="connsiteX74" fmla="*/ 40371 w 1605288"/>
              <a:gd name="connsiteY74" fmla="*/ 45488 h 1026351"/>
              <a:gd name="connsiteX75" fmla="*/ 70696 w 1605288"/>
              <a:gd name="connsiteY75" fmla="*/ 19168 h 1026351"/>
              <a:gd name="connsiteX76" fmla="*/ 109032 w 1605288"/>
              <a:gd name="connsiteY76" fmla="*/ 7152 h 1026351"/>
              <a:gd name="connsiteX77" fmla="*/ 147941 w 1605288"/>
              <a:gd name="connsiteY77" fmla="*/ 5436 h 1026351"/>
              <a:gd name="connsiteX78" fmla="*/ 224613 w 1605288"/>
              <a:gd name="connsiteY78" fmla="*/ 6008 h 1026351"/>
              <a:gd name="connsiteX79" fmla="*/ 377958 w 1605288"/>
              <a:gd name="connsiteY79" fmla="*/ 7152 h 1026351"/>
              <a:gd name="connsiteX80" fmla="*/ 530731 w 1605288"/>
              <a:gd name="connsiteY80" fmla="*/ 9441 h 1026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1605288" h="1026351">
                <a:moveTo>
                  <a:pt x="530731" y="9441"/>
                </a:moveTo>
                <a:lnTo>
                  <a:pt x="377386" y="11730"/>
                </a:lnTo>
                <a:lnTo>
                  <a:pt x="224041" y="13446"/>
                </a:lnTo>
                <a:lnTo>
                  <a:pt x="147369" y="14591"/>
                </a:lnTo>
                <a:cubicBezTo>
                  <a:pt x="134781" y="14591"/>
                  <a:pt x="122193" y="15163"/>
                  <a:pt x="109605" y="16879"/>
                </a:cubicBezTo>
                <a:cubicBezTo>
                  <a:pt x="97589" y="18596"/>
                  <a:pt x="85573" y="22029"/>
                  <a:pt x="75274" y="28323"/>
                </a:cubicBezTo>
                <a:cubicBezTo>
                  <a:pt x="64975" y="34045"/>
                  <a:pt x="55819" y="42627"/>
                  <a:pt x="48953" y="52355"/>
                </a:cubicBezTo>
                <a:cubicBezTo>
                  <a:pt x="42087" y="62082"/>
                  <a:pt x="36938" y="73525"/>
                  <a:pt x="33505" y="84969"/>
                </a:cubicBezTo>
                <a:cubicBezTo>
                  <a:pt x="26638" y="108428"/>
                  <a:pt x="24922" y="133604"/>
                  <a:pt x="24349" y="158781"/>
                </a:cubicBezTo>
                <a:lnTo>
                  <a:pt x="21489" y="771587"/>
                </a:lnTo>
                <a:cubicBezTo>
                  <a:pt x="21489" y="796764"/>
                  <a:pt x="21489" y="821940"/>
                  <a:pt x="24349" y="847115"/>
                </a:cubicBezTo>
                <a:cubicBezTo>
                  <a:pt x="26638" y="871719"/>
                  <a:pt x="31788" y="895751"/>
                  <a:pt x="40943" y="918066"/>
                </a:cubicBezTo>
                <a:cubicBezTo>
                  <a:pt x="45520" y="928938"/>
                  <a:pt x="50670" y="939809"/>
                  <a:pt x="57536" y="949536"/>
                </a:cubicBezTo>
                <a:cubicBezTo>
                  <a:pt x="63830" y="959263"/>
                  <a:pt x="71841" y="968418"/>
                  <a:pt x="80423" y="975284"/>
                </a:cubicBezTo>
                <a:cubicBezTo>
                  <a:pt x="89006" y="982151"/>
                  <a:pt x="98733" y="986728"/>
                  <a:pt x="109605" y="989017"/>
                </a:cubicBezTo>
                <a:cubicBezTo>
                  <a:pt x="120476" y="991305"/>
                  <a:pt x="132492" y="991878"/>
                  <a:pt x="145080" y="991878"/>
                </a:cubicBezTo>
                <a:lnTo>
                  <a:pt x="451197" y="992450"/>
                </a:lnTo>
                <a:lnTo>
                  <a:pt x="1064004" y="995310"/>
                </a:lnTo>
                <a:lnTo>
                  <a:pt x="1370694" y="997599"/>
                </a:lnTo>
                <a:cubicBezTo>
                  <a:pt x="1396442" y="997599"/>
                  <a:pt x="1421618" y="998171"/>
                  <a:pt x="1446794" y="997027"/>
                </a:cubicBezTo>
                <a:cubicBezTo>
                  <a:pt x="1471398" y="995883"/>
                  <a:pt x="1496002" y="993022"/>
                  <a:pt x="1518317" y="985012"/>
                </a:cubicBezTo>
                <a:cubicBezTo>
                  <a:pt x="1529761" y="981006"/>
                  <a:pt x="1540059" y="976429"/>
                  <a:pt x="1548642" y="970134"/>
                </a:cubicBezTo>
                <a:cubicBezTo>
                  <a:pt x="1557225" y="963840"/>
                  <a:pt x="1562947" y="956403"/>
                  <a:pt x="1565236" y="947820"/>
                </a:cubicBezTo>
                <a:cubicBezTo>
                  <a:pt x="1566380" y="943242"/>
                  <a:pt x="1566380" y="937520"/>
                  <a:pt x="1566952" y="931226"/>
                </a:cubicBezTo>
                <a:lnTo>
                  <a:pt x="1567524" y="912344"/>
                </a:lnTo>
                <a:lnTo>
                  <a:pt x="1568668" y="874008"/>
                </a:lnTo>
                <a:lnTo>
                  <a:pt x="1575535" y="567891"/>
                </a:lnTo>
                <a:lnTo>
                  <a:pt x="1578968" y="414546"/>
                </a:lnTo>
                <a:lnTo>
                  <a:pt x="1582973" y="261201"/>
                </a:lnTo>
                <a:lnTo>
                  <a:pt x="1584690" y="184529"/>
                </a:lnTo>
                <a:cubicBezTo>
                  <a:pt x="1585262" y="159353"/>
                  <a:pt x="1584118" y="134177"/>
                  <a:pt x="1578396" y="111289"/>
                </a:cubicBezTo>
                <a:cubicBezTo>
                  <a:pt x="1575535" y="99846"/>
                  <a:pt x="1570957" y="88974"/>
                  <a:pt x="1564664" y="79247"/>
                </a:cubicBezTo>
                <a:cubicBezTo>
                  <a:pt x="1558370" y="69520"/>
                  <a:pt x="1550359" y="61510"/>
                  <a:pt x="1540632" y="54071"/>
                </a:cubicBezTo>
                <a:cubicBezTo>
                  <a:pt x="1521750" y="39766"/>
                  <a:pt x="1498291" y="30612"/>
                  <a:pt x="1474831" y="24318"/>
                </a:cubicBezTo>
                <a:cubicBezTo>
                  <a:pt x="1450799" y="18596"/>
                  <a:pt x="1426195" y="16307"/>
                  <a:pt x="1401020" y="16879"/>
                </a:cubicBezTo>
                <a:lnTo>
                  <a:pt x="1324347" y="18596"/>
                </a:lnTo>
                <a:cubicBezTo>
                  <a:pt x="1273423" y="19740"/>
                  <a:pt x="1221926" y="20312"/>
                  <a:pt x="1171002" y="20885"/>
                </a:cubicBezTo>
                <a:cubicBezTo>
                  <a:pt x="1068582" y="21457"/>
                  <a:pt x="966733" y="20885"/>
                  <a:pt x="864313" y="19168"/>
                </a:cubicBezTo>
                <a:cubicBezTo>
                  <a:pt x="813389" y="18024"/>
                  <a:pt x="761892" y="16879"/>
                  <a:pt x="710968" y="15735"/>
                </a:cubicBezTo>
                <a:cubicBezTo>
                  <a:pt x="660044" y="14018"/>
                  <a:pt x="609120" y="11730"/>
                  <a:pt x="557623" y="10013"/>
                </a:cubicBezTo>
                <a:cubicBezTo>
                  <a:pt x="608548" y="10585"/>
                  <a:pt x="660044" y="11157"/>
                  <a:pt x="710968" y="11730"/>
                </a:cubicBezTo>
                <a:cubicBezTo>
                  <a:pt x="761892" y="12302"/>
                  <a:pt x="813389" y="12302"/>
                  <a:pt x="864313" y="12302"/>
                </a:cubicBezTo>
                <a:cubicBezTo>
                  <a:pt x="966161" y="11730"/>
                  <a:pt x="1068582" y="10585"/>
                  <a:pt x="1170430" y="7724"/>
                </a:cubicBezTo>
                <a:cubicBezTo>
                  <a:pt x="1221354" y="6580"/>
                  <a:pt x="1272279" y="5436"/>
                  <a:pt x="1323775" y="3147"/>
                </a:cubicBezTo>
                <a:lnTo>
                  <a:pt x="1400447" y="286"/>
                </a:lnTo>
                <a:cubicBezTo>
                  <a:pt x="1426768" y="-858"/>
                  <a:pt x="1453088" y="1431"/>
                  <a:pt x="1478836" y="7152"/>
                </a:cubicBezTo>
                <a:cubicBezTo>
                  <a:pt x="1504584" y="12874"/>
                  <a:pt x="1529761" y="22601"/>
                  <a:pt x="1552076" y="39194"/>
                </a:cubicBezTo>
                <a:cubicBezTo>
                  <a:pt x="1562947" y="47205"/>
                  <a:pt x="1573246" y="57504"/>
                  <a:pt x="1580685" y="68948"/>
                </a:cubicBezTo>
                <a:cubicBezTo>
                  <a:pt x="1588695" y="80392"/>
                  <a:pt x="1593845" y="93552"/>
                  <a:pt x="1597278" y="106712"/>
                </a:cubicBezTo>
                <a:cubicBezTo>
                  <a:pt x="1604716" y="133032"/>
                  <a:pt x="1605288" y="159925"/>
                  <a:pt x="1605288" y="185673"/>
                </a:cubicBezTo>
                <a:lnTo>
                  <a:pt x="1604144" y="262345"/>
                </a:lnTo>
                <a:lnTo>
                  <a:pt x="1602427" y="415690"/>
                </a:lnTo>
                <a:lnTo>
                  <a:pt x="1600139" y="569035"/>
                </a:lnTo>
                <a:lnTo>
                  <a:pt x="1595561" y="875724"/>
                </a:lnTo>
                <a:lnTo>
                  <a:pt x="1594989" y="914061"/>
                </a:lnTo>
                <a:lnTo>
                  <a:pt x="1594417" y="933515"/>
                </a:lnTo>
                <a:cubicBezTo>
                  <a:pt x="1594417" y="939809"/>
                  <a:pt x="1593845" y="947247"/>
                  <a:pt x="1592129" y="955258"/>
                </a:cubicBezTo>
                <a:cubicBezTo>
                  <a:pt x="1590412" y="963268"/>
                  <a:pt x="1586407" y="971279"/>
                  <a:pt x="1581829" y="977573"/>
                </a:cubicBezTo>
                <a:cubicBezTo>
                  <a:pt x="1577251" y="983867"/>
                  <a:pt x="1571529" y="989589"/>
                  <a:pt x="1565236" y="993594"/>
                </a:cubicBezTo>
                <a:cubicBezTo>
                  <a:pt x="1553220" y="1002749"/>
                  <a:pt x="1540059" y="1007899"/>
                  <a:pt x="1527472" y="1012476"/>
                </a:cubicBezTo>
                <a:cubicBezTo>
                  <a:pt x="1501723" y="1021059"/>
                  <a:pt x="1474259" y="1024492"/>
                  <a:pt x="1448511" y="1025636"/>
                </a:cubicBezTo>
                <a:cubicBezTo>
                  <a:pt x="1422190" y="1026780"/>
                  <a:pt x="1396442" y="1026208"/>
                  <a:pt x="1371266" y="1026208"/>
                </a:cubicBezTo>
                <a:lnTo>
                  <a:pt x="1064576" y="1024492"/>
                </a:lnTo>
                <a:lnTo>
                  <a:pt x="451770" y="1019915"/>
                </a:lnTo>
                <a:lnTo>
                  <a:pt x="145080" y="1017054"/>
                </a:lnTo>
                <a:cubicBezTo>
                  <a:pt x="131920" y="1017054"/>
                  <a:pt x="118187" y="1016482"/>
                  <a:pt x="104455" y="1013048"/>
                </a:cubicBezTo>
                <a:cubicBezTo>
                  <a:pt x="97589" y="1011332"/>
                  <a:pt x="90723" y="1009043"/>
                  <a:pt x="83857" y="1006182"/>
                </a:cubicBezTo>
                <a:cubicBezTo>
                  <a:pt x="76990" y="1002749"/>
                  <a:pt x="70696" y="999316"/>
                  <a:pt x="64975" y="994738"/>
                </a:cubicBezTo>
                <a:cubicBezTo>
                  <a:pt x="53531" y="985584"/>
                  <a:pt x="44376" y="974712"/>
                  <a:pt x="37510" y="963268"/>
                </a:cubicBezTo>
                <a:cubicBezTo>
                  <a:pt x="30071" y="951825"/>
                  <a:pt x="23777" y="939809"/>
                  <a:pt x="19200" y="927221"/>
                </a:cubicBezTo>
                <a:cubicBezTo>
                  <a:pt x="9473" y="902045"/>
                  <a:pt x="4323" y="875724"/>
                  <a:pt x="2035" y="849404"/>
                </a:cubicBezTo>
                <a:cubicBezTo>
                  <a:pt x="-254" y="823084"/>
                  <a:pt x="-254" y="797336"/>
                  <a:pt x="318" y="771587"/>
                </a:cubicBezTo>
                <a:lnTo>
                  <a:pt x="11189" y="158781"/>
                </a:lnTo>
                <a:cubicBezTo>
                  <a:pt x="12334" y="133032"/>
                  <a:pt x="14622" y="106712"/>
                  <a:pt x="22633" y="81536"/>
                </a:cubicBezTo>
                <a:cubicBezTo>
                  <a:pt x="26638" y="68948"/>
                  <a:pt x="32360" y="56360"/>
                  <a:pt x="40371" y="45488"/>
                </a:cubicBezTo>
                <a:cubicBezTo>
                  <a:pt x="48381" y="34617"/>
                  <a:pt x="58680" y="25462"/>
                  <a:pt x="70696" y="19168"/>
                </a:cubicBezTo>
                <a:cubicBezTo>
                  <a:pt x="82712" y="12302"/>
                  <a:pt x="95872" y="9441"/>
                  <a:pt x="109032" y="7152"/>
                </a:cubicBezTo>
                <a:cubicBezTo>
                  <a:pt x="122193" y="5436"/>
                  <a:pt x="135353" y="5436"/>
                  <a:pt x="147941" y="5436"/>
                </a:cubicBezTo>
                <a:lnTo>
                  <a:pt x="224613" y="6008"/>
                </a:lnTo>
                <a:lnTo>
                  <a:pt x="377958" y="7152"/>
                </a:lnTo>
                <a:lnTo>
                  <a:pt x="530731" y="9441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1" name="Полилиния: фигура 120">
            <a:extLst>
              <a:ext uri="{FF2B5EF4-FFF2-40B4-BE49-F238E27FC236}">
                <a16:creationId xmlns:a16="http://schemas.microsoft.com/office/drawing/2014/main" id="{4AF57945-D936-DD92-0987-E055BFEBA2FA}"/>
              </a:ext>
            </a:extLst>
          </p:cNvPr>
          <p:cNvSpPr/>
          <p:nvPr/>
        </p:nvSpPr>
        <p:spPr>
          <a:xfrm>
            <a:off x="17094312" y="5556697"/>
            <a:ext cx="872682" cy="582415"/>
          </a:xfrm>
          <a:custGeom>
            <a:avLst/>
            <a:gdLst>
              <a:gd name="connsiteX0" fmla="*/ 13005 w 872682"/>
              <a:gd name="connsiteY0" fmla="*/ 55502 h 582415"/>
              <a:gd name="connsiteX1" fmla="*/ 21588 w 872682"/>
              <a:gd name="connsiteY1" fmla="*/ 254049 h 582415"/>
              <a:gd name="connsiteX2" fmla="*/ 34748 w 872682"/>
              <a:gd name="connsiteY2" fmla="*/ 301540 h 582415"/>
              <a:gd name="connsiteX3" fmla="*/ 52485 w 872682"/>
              <a:gd name="connsiteY3" fmla="*/ 347315 h 582415"/>
              <a:gd name="connsiteX4" fmla="*/ 103982 w 872682"/>
              <a:gd name="connsiteY4" fmla="*/ 430281 h 582415"/>
              <a:gd name="connsiteX5" fmla="*/ 138313 w 872682"/>
              <a:gd name="connsiteY5" fmla="*/ 463467 h 582415"/>
              <a:gd name="connsiteX6" fmla="*/ 178365 w 872682"/>
              <a:gd name="connsiteY6" fmla="*/ 490932 h 582415"/>
              <a:gd name="connsiteX7" fmla="*/ 266482 w 872682"/>
              <a:gd name="connsiteY7" fmla="*/ 533274 h 582415"/>
              <a:gd name="connsiteX8" fmla="*/ 312828 w 872682"/>
              <a:gd name="connsiteY8" fmla="*/ 546434 h 582415"/>
              <a:gd name="connsiteX9" fmla="*/ 324845 w 872682"/>
              <a:gd name="connsiteY9" fmla="*/ 548723 h 582415"/>
              <a:gd name="connsiteX10" fmla="*/ 336860 w 872682"/>
              <a:gd name="connsiteY10" fmla="*/ 550439 h 582415"/>
              <a:gd name="connsiteX11" fmla="*/ 361464 w 872682"/>
              <a:gd name="connsiteY11" fmla="*/ 552728 h 582415"/>
              <a:gd name="connsiteX12" fmla="*/ 459879 w 872682"/>
              <a:gd name="connsiteY12" fmla="*/ 552728 h 582415"/>
              <a:gd name="connsiteX13" fmla="*/ 649844 w 872682"/>
              <a:gd name="connsiteY13" fmla="*/ 506954 h 582415"/>
              <a:gd name="connsiteX14" fmla="*/ 733382 w 872682"/>
              <a:gd name="connsiteY14" fmla="*/ 456601 h 582415"/>
              <a:gd name="connsiteX15" fmla="*/ 769430 w 872682"/>
              <a:gd name="connsiteY15" fmla="*/ 423987 h 582415"/>
              <a:gd name="connsiteX16" fmla="*/ 799183 w 872682"/>
              <a:gd name="connsiteY16" fmla="*/ 386223 h 582415"/>
              <a:gd name="connsiteX17" fmla="*/ 839808 w 872682"/>
              <a:gd name="connsiteY17" fmla="*/ 297535 h 582415"/>
              <a:gd name="connsiteX18" fmla="*/ 858690 w 872682"/>
              <a:gd name="connsiteY18" fmla="*/ 200264 h 582415"/>
              <a:gd name="connsiteX19" fmla="*/ 854113 w 872682"/>
              <a:gd name="connsiteY19" fmla="*/ 0 h 582415"/>
              <a:gd name="connsiteX20" fmla="*/ 871850 w 872682"/>
              <a:gd name="connsiteY20" fmla="*/ 200836 h 582415"/>
              <a:gd name="connsiteX21" fmla="*/ 856974 w 872682"/>
              <a:gd name="connsiteY21" fmla="*/ 302112 h 582415"/>
              <a:gd name="connsiteX22" fmla="*/ 817493 w 872682"/>
              <a:gd name="connsiteY22" fmla="*/ 397667 h 582415"/>
              <a:gd name="connsiteX23" fmla="*/ 786023 w 872682"/>
              <a:gd name="connsiteY23" fmla="*/ 439436 h 582415"/>
              <a:gd name="connsiteX24" fmla="*/ 748259 w 872682"/>
              <a:gd name="connsiteY24" fmla="*/ 475483 h 582415"/>
              <a:gd name="connsiteX25" fmla="*/ 660715 w 872682"/>
              <a:gd name="connsiteY25" fmla="*/ 530985 h 582415"/>
              <a:gd name="connsiteX26" fmla="*/ 461596 w 872682"/>
              <a:gd name="connsiteY26" fmla="*/ 580765 h 582415"/>
              <a:gd name="connsiteX27" fmla="*/ 359176 w 872682"/>
              <a:gd name="connsiteY27" fmla="*/ 580193 h 582415"/>
              <a:gd name="connsiteX28" fmla="*/ 333427 w 872682"/>
              <a:gd name="connsiteY28" fmla="*/ 577904 h 582415"/>
              <a:gd name="connsiteX29" fmla="*/ 320267 w 872682"/>
              <a:gd name="connsiteY29" fmla="*/ 576187 h 582415"/>
              <a:gd name="connsiteX30" fmla="*/ 307106 w 872682"/>
              <a:gd name="connsiteY30" fmla="*/ 573899 h 582415"/>
              <a:gd name="connsiteX31" fmla="*/ 256755 w 872682"/>
              <a:gd name="connsiteY31" fmla="*/ 559594 h 582415"/>
              <a:gd name="connsiteX32" fmla="*/ 164634 w 872682"/>
              <a:gd name="connsiteY32" fmla="*/ 512675 h 582415"/>
              <a:gd name="connsiteX33" fmla="*/ 122864 w 872682"/>
              <a:gd name="connsiteY33" fmla="*/ 482349 h 582415"/>
              <a:gd name="connsiteX34" fmla="*/ 86244 w 872682"/>
              <a:gd name="connsiteY34" fmla="*/ 444586 h 582415"/>
              <a:gd name="connsiteX35" fmla="*/ 34748 w 872682"/>
              <a:gd name="connsiteY35" fmla="*/ 354753 h 582415"/>
              <a:gd name="connsiteX36" fmla="*/ 18154 w 872682"/>
              <a:gd name="connsiteY36" fmla="*/ 306117 h 582415"/>
              <a:gd name="connsiteX37" fmla="*/ 6711 w 872682"/>
              <a:gd name="connsiteY37" fmla="*/ 256337 h 582415"/>
              <a:gd name="connsiteX38" fmla="*/ 13005 w 872682"/>
              <a:gd name="connsiteY38" fmla="*/ 55502 h 58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872682" h="582415">
                <a:moveTo>
                  <a:pt x="13005" y="55502"/>
                </a:moveTo>
                <a:cubicBezTo>
                  <a:pt x="3850" y="121875"/>
                  <a:pt x="6711" y="189392"/>
                  <a:pt x="21588" y="254049"/>
                </a:cubicBezTo>
                <a:cubicBezTo>
                  <a:pt x="25593" y="270070"/>
                  <a:pt x="29598" y="286091"/>
                  <a:pt x="34748" y="301540"/>
                </a:cubicBezTo>
                <a:cubicBezTo>
                  <a:pt x="39898" y="316989"/>
                  <a:pt x="45620" y="332438"/>
                  <a:pt x="52485" y="347315"/>
                </a:cubicBezTo>
                <a:cubicBezTo>
                  <a:pt x="66218" y="377068"/>
                  <a:pt x="82811" y="405677"/>
                  <a:pt x="103982" y="430281"/>
                </a:cubicBezTo>
                <a:cubicBezTo>
                  <a:pt x="114281" y="442297"/>
                  <a:pt x="126297" y="453740"/>
                  <a:pt x="138313" y="463467"/>
                </a:cubicBezTo>
                <a:cubicBezTo>
                  <a:pt x="150901" y="473195"/>
                  <a:pt x="164634" y="482349"/>
                  <a:pt x="178365" y="490932"/>
                </a:cubicBezTo>
                <a:cubicBezTo>
                  <a:pt x="206403" y="508098"/>
                  <a:pt x="235584" y="522402"/>
                  <a:pt x="266482" y="533274"/>
                </a:cubicBezTo>
                <a:cubicBezTo>
                  <a:pt x="281931" y="538424"/>
                  <a:pt x="297380" y="543001"/>
                  <a:pt x="312828" y="546434"/>
                </a:cubicBezTo>
                <a:lnTo>
                  <a:pt x="324845" y="548723"/>
                </a:lnTo>
                <a:lnTo>
                  <a:pt x="336860" y="550439"/>
                </a:lnTo>
                <a:cubicBezTo>
                  <a:pt x="344871" y="551011"/>
                  <a:pt x="353454" y="552156"/>
                  <a:pt x="361464" y="552728"/>
                </a:cubicBezTo>
                <a:cubicBezTo>
                  <a:pt x="394078" y="555017"/>
                  <a:pt x="427265" y="555017"/>
                  <a:pt x="459879" y="552728"/>
                </a:cubicBezTo>
                <a:cubicBezTo>
                  <a:pt x="525108" y="548150"/>
                  <a:pt x="590337" y="533846"/>
                  <a:pt x="649844" y="506954"/>
                </a:cubicBezTo>
                <a:cubicBezTo>
                  <a:pt x="679597" y="493793"/>
                  <a:pt x="707634" y="477200"/>
                  <a:pt x="733382" y="456601"/>
                </a:cubicBezTo>
                <a:cubicBezTo>
                  <a:pt x="745970" y="446302"/>
                  <a:pt x="757986" y="435431"/>
                  <a:pt x="769430" y="423987"/>
                </a:cubicBezTo>
                <a:cubicBezTo>
                  <a:pt x="780301" y="412543"/>
                  <a:pt x="790600" y="399955"/>
                  <a:pt x="799183" y="386223"/>
                </a:cubicBezTo>
                <a:cubicBezTo>
                  <a:pt x="816921" y="359330"/>
                  <a:pt x="830081" y="329005"/>
                  <a:pt x="839808" y="297535"/>
                </a:cubicBezTo>
                <a:cubicBezTo>
                  <a:pt x="849535" y="266065"/>
                  <a:pt x="855257" y="233450"/>
                  <a:pt x="858690" y="200264"/>
                </a:cubicBezTo>
                <a:cubicBezTo>
                  <a:pt x="865557" y="133891"/>
                  <a:pt x="862123" y="66945"/>
                  <a:pt x="854113" y="0"/>
                </a:cubicBezTo>
                <a:cubicBezTo>
                  <a:pt x="867845" y="65801"/>
                  <a:pt x="875283" y="133318"/>
                  <a:pt x="871850" y="200836"/>
                </a:cubicBezTo>
                <a:cubicBezTo>
                  <a:pt x="870134" y="234595"/>
                  <a:pt x="865557" y="268354"/>
                  <a:pt x="856974" y="302112"/>
                </a:cubicBezTo>
                <a:cubicBezTo>
                  <a:pt x="848391" y="335299"/>
                  <a:pt x="835803" y="367913"/>
                  <a:pt x="817493" y="397667"/>
                </a:cubicBezTo>
                <a:cubicBezTo>
                  <a:pt x="808338" y="412543"/>
                  <a:pt x="798039" y="426848"/>
                  <a:pt x="786023" y="439436"/>
                </a:cubicBezTo>
                <a:cubicBezTo>
                  <a:pt x="774580" y="452596"/>
                  <a:pt x="761991" y="464612"/>
                  <a:pt x="748259" y="475483"/>
                </a:cubicBezTo>
                <a:cubicBezTo>
                  <a:pt x="721366" y="497798"/>
                  <a:pt x="691613" y="516108"/>
                  <a:pt x="660715" y="530985"/>
                </a:cubicBezTo>
                <a:cubicBezTo>
                  <a:pt x="598347" y="560738"/>
                  <a:pt x="529685" y="575615"/>
                  <a:pt x="461596" y="580765"/>
                </a:cubicBezTo>
                <a:cubicBezTo>
                  <a:pt x="427265" y="583054"/>
                  <a:pt x="392934" y="583054"/>
                  <a:pt x="359176" y="580193"/>
                </a:cubicBezTo>
                <a:cubicBezTo>
                  <a:pt x="350593" y="579620"/>
                  <a:pt x="342010" y="578476"/>
                  <a:pt x="333427" y="577904"/>
                </a:cubicBezTo>
                <a:lnTo>
                  <a:pt x="320267" y="576187"/>
                </a:lnTo>
                <a:lnTo>
                  <a:pt x="307106" y="573899"/>
                </a:lnTo>
                <a:cubicBezTo>
                  <a:pt x="289941" y="570466"/>
                  <a:pt x="273348" y="565316"/>
                  <a:pt x="256755" y="559594"/>
                </a:cubicBezTo>
                <a:cubicBezTo>
                  <a:pt x="224140" y="547578"/>
                  <a:pt x="193243" y="531557"/>
                  <a:pt x="164634" y="512675"/>
                </a:cubicBezTo>
                <a:cubicBezTo>
                  <a:pt x="150329" y="502948"/>
                  <a:pt x="136597" y="493793"/>
                  <a:pt x="122864" y="482349"/>
                </a:cubicBezTo>
                <a:cubicBezTo>
                  <a:pt x="109132" y="470906"/>
                  <a:pt x="97116" y="458318"/>
                  <a:pt x="86244" y="444586"/>
                </a:cubicBezTo>
                <a:cubicBezTo>
                  <a:pt x="64502" y="417121"/>
                  <a:pt x="47908" y="386795"/>
                  <a:pt x="34748" y="354753"/>
                </a:cubicBezTo>
                <a:cubicBezTo>
                  <a:pt x="28454" y="338732"/>
                  <a:pt x="23304" y="322711"/>
                  <a:pt x="18154" y="306117"/>
                </a:cubicBezTo>
                <a:cubicBezTo>
                  <a:pt x="13577" y="289524"/>
                  <a:pt x="9572" y="272931"/>
                  <a:pt x="6711" y="256337"/>
                </a:cubicBezTo>
                <a:cubicBezTo>
                  <a:pt x="-3588" y="189965"/>
                  <a:pt x="-2444" y="121303"/>
                  <a:pt x="13005" y="55502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2" name="Полилиния: фигура 121">
            <a:extLst>
              <a:ext uri="{FF2B5EF4-FFF2-40B4-BE49-F238E27FC236}">
                <a16:creationId xmlns:a16="http://schemas.microsoft.com/office/drawing/2014/main" id="{188E1EF9-725B-1F45-DBAF-D7CCA05439DA}"/>
              </a:ext>
            </a:extLst>
          </p:cNvPr>
          <p:cNvSpPr/>
          <p:nvPr/>
        </p:nvSpPr>
        <p:spPr>
          <a:xfrm>
            <a:off x="17138215" y="4690413"/>
            <a:ext cx="792472" cy="764435"/>
          </a:xfrm>
          <a:custGeom>
            <a:avLst/>
            <a:gdLst>
              <a:gd name="connsiteX0" fmla="*/ 0 w 792472"/>
              <a:gd name="connsiteY0" fmla="*/ 764435 h 764435"/>
              <a:gd name="connsiteX1" fmla="*/ 84111 w 792472"/>
              <a:gd name="connsiteY1" fmla="*/ 573326 h 764435"/>
              <a:gd name="connsiteX2" fmla="*/ 121303 w 792472"/>
              <a:gd name="connsiteY2" fmla="*/ 475483 h 764435"/>
              <a:gd name="connsiteX3" fmla="*/ 163645 w 792472"/>
              <a:gd name="connsiteY3" fmla="*/ 378785 h 764435"/>
              <a:gd name="connsiteX4" fmla="*/ 213996 w 792472"/>
              <a:gd name="connsiteY4" fmla="*/ 286091 h 764435"/>
              <a:gd name="connsiteX5" fmla="*/ 268926 w 792472"/>
              <a:gd name="connsiteY5" fmla="*/ 196259 h 764435"/>
              <a:gd name="connsiteX6" fmla="*/ 381646 w 792472"/>
              <a:gd name="connsiteY6" fmla="*/ 20599 h 764435"/>
              <a:gd name="connsiteX7" fmla="*/ 394234 w 792472"/>
              <a:gd name="connsiteY7" fmla="*/ 0 h 764435"/>
              <a:gd name="connsiteX8" fmla="*/ 406249 w 792472"/>
              <a:gd name="connsiteY8" fmla="*/ 21171 h 764435"/>
              <a:gd name="connsiteX9" fmla="*/ 508098 w 792472"/>
              <a:gd name="connsiteY9" fmla="*/ 199692 h 764435"/>
              <a:gd name="connsiteX10" fmla="*/ 609947 w 792472"/>
              <a:gd name="connsiteY10" fmla="*/ 378785 h 764435"/>
              <a:gd name="connsiteX11" fmla="*/ 706645 w 792472"/>
              <a:gd name="connsiteY11" fmla="*/ 560738 h 764435"/>
              <a:gd name="connsiteX12" fmla="*/ 792472 w 792472"/>
              <a:gd name="connsiteY12" fmla="*/ 747842 h 764435"/>
              <a:gd name="connsiteX13" fmla="*/ 694629 w 792472"/>
              <a:gd name="connsiteY13" fmla="*/ 567032 h 764435"/>
              <a:gd name="connsiteX14" fmla="*/ 591064 w 792472"/>
              <a:gd name="connsiteY14" fmla="*/ 389656 h 764435"/>
              <a:gd name="connsiteX15" fmla="*/ 485211 w 792472"/>
              <a:gd name="connsiteY15" fmla="*/ 213424 h 764435"/>
              <a:gd name="connsiteX16" fmla="*/ 381646 w 792472"/>
              <a:gd name="connsiteY16" fmla="*/ 35475 h 764435"/>
              <a:gd name="connsiteX17" fmla="*/ 406249 w 792472"/>
              <a:gd name="connsiteY17" fmla="*/ 36048 h 764435"/>
              <a:gd name="connsiteX18" fmla="*/ 291813 w 792472"/>
              <a:gd name="connsiteY18" fmla="*/ 211707 h 764435"/>
              <a:gd name="connsiteX19" fmla="*/ 183671 w 792472"/>
              <a:gd name="connsiteY19" fmla="*/ 389084 h 764435"/>
              <a:gd name="connsiteX20" fmla="*/ 139041 w 792472"/>
              <a:gd name="connsiteY20" fmla="*/ 482922 h 764435"/>
              <a:gd name="connsiteX21" fmla="*/ 97844 w 792472"/>
              <a:gd name="connsiteY21" fmla="*/ 579048 h 764435"/>
              <a:gd name="connsiteX22" fmla="*/ 0 w 792472"/>
              <a:gd name="connsiteY22" fmla="*/ 764435 h 764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792472" h="764435">
                <a:moveTo>
                  <a:pt x="0" y="764435"/>
                </a:moveTo>
                <a:cubicBezTo>
                  <a:pt x="34331" y="703212"/>
                  <a:pt x="60079" y="638555"/>
                  <a:pt x="84111" y="573326"/>
                </a:cubicBezTo>
                <a:cubicBezTo>
                  <a:pt x="96127" y="540712"/>
                  <a:pt x="108143" y="508098"/>
                  <a:pt x="121303" y="475483"/>
                </a:cubicBezTo>
                <a:cubicBezTo>
                  <a:pt x="133891" y="442869"/>
                  <a:pt x="147623" y="410255"/>
                  <a:pt x="163645" y="378785"/>
                </a:cubicBezTo>
                <a:cubicBezTo>
                  <a:pt x="179093" y="346742"/>
                  <a:pt x="196259" y="316417"/>
                  <a:pt x="213996" y="286091"/>
                </a:cubicBezTo>
                <a:cubicBezTo>
                  <a:pt x="231734" y="255765"/>
                  <a:pt x="250044" y="226012"/>
                  <a:pt x="268926" y="196259"/>
                </a:cubicBezTo>
                <a:cubicBezTo>
                  <a:pt x="306690" y="137324"/>
                  <a:pt x="345598" y="79533"/>
                  <a:pt x="381646" y="20599"/>
                </a:cubicBezTo>
                <a:lnTo>
                  <a:pt x="394234" y="0"/>
                </a:lnTo>
                <a:lnTo>
                  <a:pt x="406249" y="21171"/>
                </a:lnTo>
                <a:cubicBezTo>
                  <a:pt x="439436" y="80678"/>
                  <a:pt x="474339" y="140185"/>
                  <a:pt x="508098" y="199692"/>
                </a:cubicBezTo>
                <a:cubicBezTo>
                  <a:pt x="541857" y="259199"/>
                  <a:pt x="576760" y="318705"/>
                  <a:pt x="609947" y="378785"/>
                </a:cubicBezTo>
                <a:cubicBezTo>
                  <a:pt x="643133" y="438864"/>
                  <a:pt x="675748" y="499515"/>
                  <a:pt x="706645" y="560738"/>
                </a:cubicBezTo>
                <a:cubicBezTo>
                  <a:pt x="736971" y="622534"/>
                  <a:pt x="766724" y="684330"/>
                  <a:pt x="792472" y="747842"/>
                </a:cubicBezTo>
                <a:cubicBezTo>
                  <a:pt x="761002" y="686618"/>
                  <a:pt x="728388" y="626539"/>
                  <a:pt x="694629" y="567032"/>
                </a:cubicBezTo>
                <a:cubicBezTo>
                  <a:pt x="660870" y="507526"/>
                  <a:pt x="625967" y="448591"/>
                  <a:pt x="591064" y="389656"/>
                </a:cubicBezTo>
                <a:lnTo>
                  <a:pt x="485211" y="213424"/>
                </a:lnTo>
                <a:cubicBezTo>
                  <a:pt x="450308" y="154489"/>
                  <a:pt x="415405" y="94982"/>
                  <a:pt x="381646" y="35475"/>
                </a:cubicBezTo>
                <a:lnTo>
                  <a:pt x="406249" y="36048"/>
                </a:lnTo>
                <a:cubicBezTo>
                  <a:pt x="369630" y="95554"/>
                  <a:pt x="330149" y="153917"/>
                  <a:pt x="291813" y="211707"/>
                </a:cubicBezTo>
                <a:cubicBezTo>
                  <a:pt x="253477" y="269498"/>
                  <a:pt x="216285" y="328432"/>
                  <a:pt x="183671" y="389084"/>
                </a:cubicBezTo>
                <a:cubicBezTo>
                  <a:pt x="167650" y="419410"/>
                  <a:pt x="152773" y="450880"/>
                  <a:pt x="139041" y="482922"/>
                </a:cubicBezTo>
                <a:cubicBezTo>
                  <a:pt x="124736" y="514964"/>
                  <a:pt x="111575" y="547006"/>
                  <a:pt x="97844" y="579048"/>
                </a:cubicBezTo>
                <a:cubicBezTo>
                  <a:pt x="69235" y="643133"/>
                  <a:pt x="39481" y="707217"/>
                  <a:pt x="0" y="764435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3" name="Полилиния: фигура 122">
            <a:extLst>
              <a:ext uri="{FF2B5EF4-FFF2-40B4-BE49-F238E27FC236}">
                <a16:creationId xmlns:a16="http://schemas.microsoft.com/office/drawing/2014/main" id="{04C3ADE4-0BEE-CC6A-C2EE-C5E45E9B52D9}"/>
              </a:ext>
            </a:extLst>
          </p:cNvPr>
          <p:cNvSpPr/>
          <p:nvPr/>
        </p:nvSpPr>
        <p:spPr>
          <a:xfrm>
            <a:off x="11935349" y="5858535"/>
            <a:ext cx="1135875" cy="244738"/>
          </a:xfrm>
          <a:custGeom>
            <a:avLst/>
            <a:gdLst>
              <a:gd name="connsiteX0" fmla="*/ 6309 w 1135875"/>
              <a:gd name="connsiteY0" fmla="*/ 67792 h 244738"/>
              <a:gd name="connsiteX1" fmla="*/ 7454 w 1135875"/>
              <a:gd name="connsiteY1" fmla="*/ 140459 h 244738"/>
              <a:gd name="connsiteX2" fmla="*/ 22330 w 1135875"/>
              <a:gd name="connsiteY2" fmla="*/ 173645 h 244738"/>
              <a:gd name="connsiteX3" fmla="*/ 27480 w 1135875"/>
              <a:gd name="connsiteY3" fmla="*/ 181084 h 244738"/>
              <a:gd name="connsiteX4" fmla="*/ 33202 w 1135875"/>
              <a:gd name="connsiteY4" fmla="*/ 187950 h 244738"/>
              <a:gd name="connsiteX5" fmla="*/ 46934 w 1135875"/>
              <a:gd name="connsiteY5" fmla="*/ 198249 h 244738"/>
              <a:gd name="connsiteX6" fmla="*/ 80693 w 1135875"/>
              <a:gd name="connsiteY6" fmla="*/ 210837 h 244738"/>
              <a:gd name="connsiteX7" fmla="*/ 116740 w 1135875"/>
              <a:gd name="connsiteY7" fmla="*/ 216559 h 244738"/>
              <a:gd name="connsiteX8" fmla="*/ 190552 w 1135875"/>
              <a:gd name="connsiteY8" fmla="*/ 218848 h 244738"/>
              <a:gd name="connsiteX9" fmla="*/ 487514 w 1135875"/>
              <a:gd name="connsiteY9" fmla="*/ 220564 h 244738"/>
              <a:gd name="connsiteX10" fmla="*/ 783905 w 1135875"/>
              <a:gd name="connsiteY10" fmla="*/ 215415 h 244738"/>
              <a:gd name="connsiteX11" fmla="*/ 931528 w 1135875"/>
              <a:gd name="connsiteY11" fmla="*/ 205687 h 244738"/>
              <a:gd name="connsiteX12" fmla="*/ 968147 w 1135875"/>
              <a:gd name="connsiteY12" fmla="*/ 202255 h 244738"/>
              <a:gd name="connsiteX13" fmla="*/ 1004767 w 1135875"/>
              <a:gd name="connsiteY13" fmla="*/ 198249 h 244738"/>
              <a:gd name="connsiteX14" fmla="*/ 1041387 w 1135875"/>
              <a:gd name="connsiteY14" fmla="*/ 193672 h 244738"/>
              <a:gd name="connsiteX15" fmla="*/ 1074573 w 1135875"/>
              <a:gd name="connsiteY15" fmla="*/ 187950 h 244738"/>
              <a:gd name="connsiteX16" fmla="*/ 1087161 w 1135875"/>
              <a:gd name="connsiteY16" fmla="*/ 181084 h 244738"/>
              <a:gd name="connsiteX17" fmla="*/ 1096316 w 1135875"/>
              <a:gd name="connsiteY17" fmla="*/ 171357 h 244738"/>
              <a:gd name="connsiteX18" fmla="*/ 1107188 w 1135875"/>
              <a:gd name="connsiteY18" fmla="*/ 142747 h 244738"/>
              <a:gd name="connsiteX19" fmla="*/ 1098605 w 1135875"/>
              <a:gd name="connsiteY19" fmla="*/ 78091 h 244738"/>
              <a:gd name="connsiteX20" fmla="*/ 1080295 w 1135875"/>
              <a:gd name="connsiteY20" fmla="*/ 54059 h 244738"/>
              <a:gd name="connsiteX21" fmla="*/ 1066562 w 1135875"/>
              <a:gd name="connsiteY21" fmla="*/ 46049 h 244738"/>
              <a:gd name="connsiteX22" fmla="*/ 1051113 w 1135875"/>
              <a:gd name="connsiteY22" fmla="*/ 39755 h 244738"/>
              <a:gd name="connsiteX23" fmla="*/ 981879 w 1135875"/>
              <a:gd name="connsiteY23" fmla="*/ 30600 h 244738"/>
              <a:gd name="connsiteX24" fmla="*/ 944688 w 1135875"/>
              <a:gd name="connsiteY24" fmla="*/ 30027 h 244738"/>
              <a:gd name="connsiteX25" fmla="*/ 907496 w 1135875"/>
              <a:gd name="connsiteY25" fmla="*/ 28883 h 244738"/>
              <a:gd name="connsiteX26" fmla="*/ 833112 w 1135875"/>
              <a:gd name="connsiteY26" fmla="*/ 26595 h 244738"/>
              <a:gd name="connsiteX27" fmla="*/ 684917 w 1135875"/>
              <a:gd name="connsiteY27" fmla="*/ 22589 h 244738"/>
              <a:gd name="connsiteX28" fmla="*/ 90992 w 1135875"/>
              <a:gd name="connsiteY28" fmla="*/ 10001 h 244738"/>
              <a:gd name="connsiteX29" fmla="*/ 684917 w 1135875"/>
              <a:gd name="connsiteY29" fmla="*/ 274 h 244738"/>
              <a:gd name="connsiteX30" fmla="*/ 833684 w 1135875"/>
              <a:gd name="connsiteY30" fmla="*/ 1418 h 244738"/>
              <a:gd name="connsiteX31" fmla="*/ 908068 w 1135875"/>
              <a:gd name="connsiteY31" fmla="*/ 2563 h 244738"/>
              <a:gd name="connsiteX32" fmla="*/ 945260 w 1135875"/>
              <a:gd name="connsiteY32" fmla="*/ 3135 h 244738"/>
              <a:gd name="connsiteX33" fmla="*/ 982452 w 1135875"/>
              <a:gd name="connsiteY33" fmla="*/ 3135 h 244738"/>
              <a:gd name="connsiteX34" fmla="*/ 1059696 w 1135875"/>
              <a:gd name="connsiteY34" fmla="*/ 13434 h 244738"/>
              <a:gd name="connsiteX35" fmla="*/ 1078578 w 1135875"/>
              <a:gd name="connsiteY35" fmla="*/ 20873 h 244738"/>
              <a:gd name="connsiteX36" fmla="*/ 1096888 w 1135875"/>
              <a:gd name="connsiteY36" fmla="*/ 31744 h 244738"/>
              <a:gd name="connsiteX37" fmla="*/ 1123209 w 1135875"/>
              <a:gd name="connsiteY37" fmla="*/ 66075 h 244738"/>
              <a:gd name="connsiteX38" fmla="*/ 1134652 w 1135875"/>
              <a:gd name="connsiteY38" fmla="*/ 105556 h 244738"/>
              <a:gd name="connsiteX39" fmla="*/ 1134080 w 1135875"/>
              <a:gd name="connsiteY39" fmla="*/ 146753 h 244738"/>
              <a:gd name="connsiteX40" fmla="*/ 1119203 w 1135875"/>
              <a:gd name="connsiteY40" fmla="*/ 186806 h 244738"/>
              <a:gd name="connsiteX41" fmla="*/ 1103182 w 1135875"/>
              <a:gd name="connsiteY41" fmla="*/ 203399 h 244738"/>
              <a:gd name="connsiteX42" fmla="*/ 1083728 w 1135875"/>
              <a:gd name="connsiteY42" fmla="*/ 214270 h 244738"/>
              <a:gd name="connsiteX43" fmla="*/ 1062557 w 1135875"/>
              <a:gd name="connsiteY43" fmla="*/ 219420 h 244738"/>
              <a:gd name="connsiteX44" fmla="*/ 1043675 w 1135875"/>
              <a:gd name="connsiteY44" fmla="*/ 221708 h 244738"/>
              <a:gd name="connsiteX45" fmla="*/ 1006483 w 1135875"/>
              <a:gd name="connsiteY45" fmla="*/ 226286 h 244738"/>
              <a:gd name="connsiteX46" fmla="*/ 969291 w 1135875"/>
              <a:gd name="connsiteY46" fmla="*/ 230291 h 244738"/>
              <a:gd name="connsiteX47" fmla="*/ 932100 w 1135875"/>
              <a:gd name="connsiteY47" fmla="*/ 233725 h 244738"/>
              <a:gd name="connsiteX48" fmla="*/ 857716 w 1135875"/>
              <a:gd name="connsiteY48" fmla="*/ 238874 h 244738"/>
              <a:gd name="connsiteX49" fmla="*/ 783332 w 1135875"/>
              <a:gd name="connsiteY49" fmla="*/ 242307 h 244738"/>
              <a:gd name="connsiteX50" fmla="*/ 485798 w 1135875"/>
              <a:gd name="connsiteY50" fmla="*/ 242879 h 244738"/>
              <a:gd name="connsiteX51" fmla="*/ 188835 w 1135875"/>
              <a:gd name="connsiteY51" fmla="*/ 232580 h 244738"/>
              <a:gd name="connsiteX52" fmla="*/ 114452 w 1135875"/>
              <a:gd name="connsiteY52" fmla="*/ 227430 h 244738"/>
              <a:gd name="connsiteX53" fmla="*/ 77260 w 1135875"/>
              <a:gd name="connsiteY53" fmla="*/ 219992 h 244738"/>
              <a:gd name="connsiteX54" fmla="*/ 41785 w 1135875"/>
              <a:gd name="connsiteY54" fmla="*/ 205115 h 244738"/>
              <a:gd name="connsiteX55" fmla="*/ 26908 w 1135875"/>
              <a:gd name="connsiteY55" fmla="*/ 192527 h 244738"/>
              <a:gd name="connsiteX56" fmla="*/ 21186 w 1135875"/>
              <a:gd name="connsiteY56" fmla="*/ 185089 h 244738"/>
              <a:gd name="connsiteX57" fmla="*/ 16036 w 1135875"/>
              <a:gd name="connsiteY57" fmla="*/ 177078 h 244738"/>
              <a:gd name="connsiteX58" fmla="*/ 2304 w 1135875"/>
              <a:gd name="connsiteY58" fmla="*/ 142175 h 244738"/>
              <a:gd name="connsiteX59" fmla="*/ 6309 w 1135875"/>
              <a:gd name="connsiteY59" fmla="*/ 67792 h 244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135875" h="244738">
                <a:moveTo>
                  <a:pt x="6309" y="67792"/>
                </a:moveTo>
                <a:cubicBezTo>
                  <a:pt x="587" y="91823"/>
                  <a:pt x="1159" y="116999"/>
                  <a:pt x="7454" y="140459"/>
                </a:cubicBezTo>
                <a:cubicBezTo>
                  <a:pt x="10887" y="151902"/>
                  <a:pt x="15464" y="163346"/>
                  <a:pt x="22330" y="173645"/>
                </a:cubicBezTo>
                <a:cubicBezTo>
                  <a:pt x="24047" y="176506"/>
                  <a:pt x="25764" y="178795"/>
                  <a:pt x="27480" y="181084"/>
                </a:cubicBezTo>
                <a:cubicBezTo>
                  <a:pt x="29196" y="183372"/>
                  <a:pt x="31485" y="185661"/>
                  <a:pt x="33202" y="187950"/>
                </a:cubicBezTo>
                <a:cubicBezTo>
                  <a:pt x="37207" y="191955"/>
                  <a:pt x="41785" y="195388"/>
                  <a:pt x="46934" y="198249"/>
                </a:cubicBezTo>
                <a:cubicBezTo>
                  <a:pt x="57234" y="203971"/>
                  <a:pt x="68677" y="207976"/>
                  <a:pt x="80693" y="210837"/>
                </a:cubicBezTo>
                <a:cubicBezTo>
                  <a:pt x="92709" y="213698"/>
                  <a:pt x="104725" y="215415"/>
                  <a:pt x="116740" y="216559"/>
                </a:cubicBezTo>
                <a:cubicBezTo>
                  <a:pt x="141344" y="218848"/>
                  <a:pt x="165376" y="218848"/>
                  <a:pt x="190552" y="218848"/>
                </a:cubicBezTo>
                <a:lnTo>
                  <a:pt x="487514" y="220564"/>
                </a:lnTo>
                <a:cubicBezTo>
                  <a:pt x="586502" y="220564"/>
                  <a:pt x="685489" y="219992"/>
                  <a:pt x="783905" y="215415"/>
                </a:cubicBezTo>
                <a:cubicBezTo>
                  <a:pt x="833112" y="213126"/>
                  <a:pt x="882320" y="210265"/>
                  <a:pt x="931528" y="205687"/>
                </a:cubicBezTo>
                <a:cubicBezTo>
                  <a:pt x="943543" y="204543"/>
                  <a:pt x="956131" y="203399"/>
                  <a:pt x="968147" y="202255"/>
                </a:cubicBezTo>
                <a:cubicBezTo>
                  <a:pt x="980163" y="201110"/>
                  <a:pt x="992751" y="199966"/>
                  <a:pt x="1004767" y="198249"/>
                </a:cubicBezTo>
                <a:lnTo>
                  <a:pt x="1041387" y="193672"/>
                </a:lnTo>
                <a:cubicBezTo>
                  <a:pt x="1053974" y="191955"/>
                  <a:pt x="1065990" y="190811"/>
                  <a:pt x="1074573" y="187950"/>
                </a:cubicBezTo>
                <a:cubicBezTo>
                  <a:pt x="1079150" y="186233"/>
                  <a:pt x="1083728" y="183945"/>
                  <a:pt x="1087161" y="181084"/>
                </a:cubicBezTo>
                <a:cubicBezTo>
                  <a:pt x="1090594" y="178795"/>
                  <a:pt x="1094027" y="175362"/>
                  <a:pt x="1096316" y="171357"/>
                </a:cubicBezTo>
                <a:cubicBezTo>
                  <a:pt x="1102038" y="163346"/>
                  <a:pt x="1105471" y="153047"/>
                  <a:pt x="1107188" y="142747"/>
                </a:cubicBezTo>
                <a:cubicBezTo>
                  <a:pt x="1110620" y="121577"/>
                  <a:pt x="1107760" y="98117"/>
                  <a:pt x="1098605" y="78091"/>
                </a:cubicBezTo>
                <a:cubicBezTo>
                  <a:pt x="1094027" y="68364"/>
                  <a:pt x="1088305" y="59781"/>
                  <a:pt x="1080295" y="54059"/>
                </a:cubicBezTo>
                <a:cubicBezTo>
                  <a:pt x="1076862" y="51770"/>
                  <a:pt x="1071712" y="48909"/>
                  <a:pt x="1066562" y="46049"/>
                </a:cubicBezTo>
                <a:cubicBezTo>
                  <a:pt x="1061413" y="43760"/>
                  <a:pt x="1056263" y="41471"/>
                  <a:pt x="1051113" y="39755"/>
                </a:cubicBezTo>
                <a:cubicBezTo>
                  <a:pt x="1029943" y="32888"/>
                  <a:pt x="1005911" y="31172"/>
                  <a:pt x="981879" y="30600"/>
                </a:cubicBezTo>
                <a:lnTo>
                  <a:pt x="944688" y="30027"/>
                </a:lnTo>
                <a:cubicBezTo>
                  <a:pt x="932100" y="30027"/>
                  <a:pt x="919512" y="29455"/>
                  <a:pt x="907496" y="28883"/>
                </a:cubicBezTo>
                <a:lnTo>
                  <a:pt x="833112" y="26595"/>
                </a:lnTo>
                <a:lnTo>
                  <a:pt x="684917" y="22589"/>
                </a:lnTo>
                <a:cubicBezTo>
                  <a:pt x="486942" y="17439"/>
                  <a:pt x="288967" y="14006"/>
                  <a:pt x="90992" y="10001"/>
                </a:cubicBezTo>
                <a:cubicBezTo>
                  <a:pt x="288967" y="1418"/>
                  <a:pt x="486942" y="-870"/>
                  <a:pt x="684917" y="274"/>
                </a:cubicBezTo>
                <a:cubicBezTo>
                  <a:pt x="734697" y="274"/>
                  <a:pt x="783905" y="846"/>
                  <a:pt x="833684" y="1418"/>
                </a:cubicBezTo>
                <a:lnTo>
                  <a:pt x="908068" y="2563"/>
                </a:lnTo>
                <a:cubicBezTo>
                  <a:pt x="920656" y="2563"/>
                  <a:pt x="932672" y="3135"/>
                  <a:pt x="945260" y="3135"/>
                </a:cubicBezTo>
                <a:lnTo>
                  <a:pt x="982452" y="3135"/>
                </a:lnTo>
                <a:cubicBezTo>
                  <a:pt x="1007628" y="3707"/>
                  <a:pt x="1033948" y="4852"/>
                  <a:pt x="1059696" y="13434"/>
                </a:cubicBezTo>
                <a:cubicBezTo>
                  <a:pt x="1065990" y="15723"/>
                  <a:pt x="1072284" y="18012"/>
                  <a:pt x="1078578" y="20873"/>
                </a:cubicBezTo>
                <a:cubicBezTo>
                  <a:pt x="1084872" y="23734"/>
                  <a:pt x="1090594" y="26595"/>
                  <a:pt x="1096888" y="31744"/>
                </a:cubicBezTo>
                <a:cubicBezTo>
                  <a:pt x="1109476" y="40899"/>
                  <a:pt x="1117487" y="53487"/>
                  <a:pt x="1123209" y="66075"/>
                </a:cubicBezTo>
                <a:cubicBezTo>
                  <a:pt x="1128930" y="78663"/>
                  <a:pt x="1132936" y="92395"/>
                  <a:pt x="1134652" y="105556"/>
                </a:cubicBezTo>
                <a:cubicBezTo>
                  <a:pt x="1136369" y="119288"/>
                  <a:pt x="1136369" y="133020"/>
                  <a:pt x="1134080" y="146753"/>
                </a:cubicBezTo>
                <a:cubicBezTo>
                  <a:pt x="1131791" y="160485"/>
                  <a:pt x="1127214" y="174217"/>
                  <a:pt x="1119203" y="186806"/>
                </a:cubicBezTo>
                <a:cubicBezTo>
                  <a:pt x="1115198" y="193099"/>
                  <a:pt x="1109476" y="198821"/>
                  <a:pt x="1103182" y="203399"/>
                </a:cubicBezTo>
                <a:cubicBezTo>
                  <a:pt x="1096888" y="207976"/>
                  <a:pt x="1090594" y="211409"/>
                  <a:pt x="1083728" y="214270"/>
                </a:cubicBezTo>
                <a:cubicBezTo>
                  <a:pt x="1076862" y="217131"/>
                  <a:pt x="1069423" y="218276"/>
                  <a:pt x="1062557" y="219420"/>
                </a:cubicBezTo>
                <a:cubicBezTo>
                  <a:pt x="1055691" y="220564"/>
                  <a:pt x="1049969" y="221136"/>
                  <a:pt x="1043675" y="221708"/>
                </a:cubicBezTo>
                <a:lnTo>
                  <a:pt x="1006483" y="226286"/>
                </a:lnTo>
                <a:cubicBezTo>
                  <a:pt x="993895" y="228003"/>
                  <a:pt x="981879" y="229147"/>
                  <a:pt x="969291" y="230291"/>
                </a:cubicBezTo>
                <a:cubicBezTo>
                  <a:pt x="956703" y="231436"/>
                  <a:pt x="944688" y="232580"/>
                  <a:pt x="932100" y="233725"/>
                </a:cubicBezTo>
                <a:cubicBezTo>
                  <a:pt x="907496" y="235441"/>
                  <a:pt x="882320" y="237730"/>
                  <a:pt x="857716" y="238874"/>
                </a:cubicBezTo>
                <a:cubicBezTo>
                  <a:pt x="833112" y="240590"/>
                  <a:pt x="807936" y="241735"/>
                  <a:pt x="783332" y="242307"/>
                </a:cubicBezTo>
                <a:cubicBezTo>
                  <a:pt x="683773" y="245740"/>
                  <a:pt x="584785" y="245168"/>
                  <a:pt x="485798" y="242879"/>
                </a:cubicBezTo>
                <a:cubicBezTo>
                  <a:pt x="386810" y="240590"/>
                  <a:pt x="287823" y="236013"/>
                  <a:pt x="188835" y="232580"/>
                </a:cubicBezTo>
                <a:cubicBezTo>
                  <a:pt x="164231" y="231436"/>
                  <a:pt x="139055" y="230864"/>
                  <a:pt x="114452" y="227430"/>
                </a:cubicBezTo>
                <a:cubicBezTo>
                  <a:pt x="101864" y="225714"/>
                  <a:pt x="89848" y="223425"/>
                  <a:pt x="77260" y="219992"/>
                </a:cubicBezTo>
                <a:cubicBezTo>
                  <a:pt x="65244" y="216559"/>
                  <a:pt x="53228" y="211981"/>
                  <a:pt x="41785" y="205115"/>
                </a:cubicBezTo>
                <a:cubicBezTo>
                  <a:pt x="36063" y="201682"/>
                  <a:pt x="30913" y="197677"/>
                  <a:pt x="26908" y="192527"/>
                </a:cubicBezTo>
                <a:cubicBezTo>
                  <a:pt x="24619" y="190238"/>
                  <a:pt x="22903" y="187378"/>
                  <a:pt x="21186" y="185089"/>
                </a:cubicBezTo>
                <a:cubicBezTo>
                  <a:pt x="19469" y="182228"/>
                  <a:pt x="17753" y="179939"/>
                  <a:pt x="16036" y="177078"/>
                </a:cubicBezTo>
                <a:cubicBezTo>
                  <a:pt x="9742" y="166207"/>
                  <a:pt x="5165" y="154191"/>
                  <a:pt x="2304" y="142175"/>
                </a:cubicBezTo>
                <a:cubicBezTo>
                  <a:pt x="-1702" y="116999"/>
                  <a:pt x="-557" y="91251"/>
                  <a:pt x="6309" y="67792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4" name="Полилиния: фигура 123">
            <a:extLst>
              <a:ext uri="{FF2B5EF4-FFF2-40B4-BE49-F238E27FC236}">
                <a16:creationId xmlns:a16="http://schemas.microsoft.com/office/drawing/2014/main" id="{2CBD228C-0ECF-1859-BE70-0C3027250631}"/>
              </a:ext>
            </a:extLst>
          </p:cNvPr>
          <p:cNvSpPr/>
          <p:nvPr/>
        </p:nvSpPr>
        <p:spPr>
          <a:xfrm>
            <a:off x="11321404" y="5576450"/>
            <a:ext cx="2407179" cy="2243962"/>
          </a:xfrm>
          <a:custGeom>
            <a:avLst/>
            <a:gdLst>
              <a:gd name="connsiteX0" fmla="*/ 375933 w 2407179"/>
              <a:gd name="connsiteY0" fmla="*/ 2172276 h 2243962"/>
              <a:gd name="connsiteX1" fmla="*/ 319287 w 2407179"/>
              <a:gd name="connsiteY1" fmla="*/ 2195163 h 2243962"/>
              <a:gd name="connsiteX2" fmla="*/ 260925 w 2407179"/>
              <a:gd name="connsiteY2" fmla="*/ 2212901 h 2243962"/>
              <a:gd name="connsiteX3" fmla="*/ 200846 w 2407179"/>
              <a:gd name="connsiteY3" fmla="*/ 2203746 h 2243962"/>
              <a:gd name="connsiteX4" fmla="*/ 175670 w 2407179"/>
              <a:gd name="connsiteY4" fmla="*/ 2186008 h 2243962"/>
              <a:gd name="connsiteX5" fmla="*/ 156788 w 2407179"/>
              <a:gd name="connsiteY5" fmla="*/ 2161977 h 2243962"/>
              <a:gd name="connsiteX6" fmla="*/ 127606 w 2407179"/>
              <a:gd name="connsiteY6" fmla="*/ 2108192 h 2243962"/>
              <a:gd name="connsiteX7" fmla="*/ 104147 w 2407179"/>
              <a:gd name="connsiteY7" fmla="*/ 2052118 h 2243962"/>
              <a:gd name="connsiteX8" fmla="*/ 66383 w 2407179"/>
              <a:gd name="connsiteY8" fmla="*/ 1935965 h 2243962"/>
              <a:gd name="connsiteX9" fmla="*/ 10 w 2407179"/>
              <a:gd name="connsiteY9" fmla="*/ 1453043 h 2243962"/>
              <a:gd name="connsiteX10" fmla="*/ 18892 w 2407179"/>
              <a:gd name="connsiteY10" fmla="*/ 1209293 h 2243962"/>
              <a:gd name="connsiteX11" fmla="*/ 70388 w 2407179"/>
              <a:gd name="connsiteY11" fmla="*/ 970121 h 2243962"/>
              <a:gd name="connsiteX12" fmla="*/ 106436 w 2407179"/>
              <a:gd name="connsiteY12" fmla="*/ 853396 h 2243962"/>
              <a:gd name="connsiteX13" fmla="*/ 149921 w 2407179"/>
              <a:gd name="connsiteY13" fmla="*/ 738388 h 2243962"/>
              <a:gd name="connsiteX14" fmla="*/ 203707 w 2407179"/>
              <a:gd name="connsiteY14" fmla="*/ 627957 h 2243962"/>
              <a:gd name="connsiteX15" fmla="*/ 267791 w 2407179"/>
              <a:gd name="connsiteY15" fmla="*/ 523247 h 2243962"/>
              <a:gd name="connsiteX16" fmla="*/ 611672 w 2407179"/>
              <a:gd name="connsiteY16" fmla="*/ 175361 h 2243962"/>
              <a:gd name="connsiteX17" fmla="*/ 717526 w 2407179"/>
              <a:gd name="connsiteY17" fmla="*/ 112421 h 2243962"/>
              <a:gd name="connsiteX18" fmla="*/ 830246 w 2407179"/>
              <a:gd name="connsiteY18" fmla="*/ 62068 h 2243962"/>
              <a:gd name="connsiteX19" fmla="*/ 948115 w 2407179"/>
              <a:gd name="connsiteY19" fmla="*/ 26021 h 2243962"/>
              <a:gd name="connsiteX20" fmla="*/ 1069990 w 2407179"/>
              <a:gd name="connsiteY20" fmla="*/ 5423 h 2243962"/>
              <a:gd name="connsiteX21" fmla="*/ 1555201 w 2407179"/>
              <a:gd name="connsiteY21" fmla="*/ 71223 h 2243962"/>
              <a:gd name="connsiteX22" fmla="*/ 1966027 w 2407179"/>
              <a:gd name="connsiteY22" fmla="*/ 337860 h 2243962"/>
              <a:gd name="connsiteX23" fmla="*/ 2247541 w 2407179"/>
              <a:gd name="connsiteY23" fmla="*/ 738960 h 2243962"/>
              <a:gd name="connsiteX24" fmla="*/ 2329935 w 2407179"/>
              <a:gd name="connsiteY24" fmla="*/ 970694 h 2243962"/>
              <a:gd name="connsiteX25" fmla="*/ 2379715 w 2407179"/>
              <a:gd name="connsiteY25" fmla="*/ 1210438 h 2243962"/>
              <a:gd name="connsiteX26" fmla="*/ 2395736 w 2407179"/>
              <a:gd name="connsiteY26" fmla="*/ 1331740 h 2243962"/>
              <a:gd name="connsiteX27" fmla="*/ 2404891 w 2407179"/>
              <a:gd name="connsiteY27" fmla="*/ 1454188 h 2243962"/>
              <a:gd name="connsiteX28" fmla="*/ 2407179 w 2407179"/>
              <a:gd name="connsiteY28" fmla="*/ 1576634 h 2243962"/>
              <a:gd name="connsiteX29" fmla="*/ 2406607 w 2407179"/>
              <a:gd name="connsiteY29" fmla="*/ 1607532 h 2243962"/>
              <a:gd name="connsiteX30" fmla="*/ 2406035 w 2407179"/>
              <a:gd name="connsiteY30" fmla="*/ 1622981 h 2243962"/>
              <a:gd name="connsiteX31" fmla="*/ 2402602 w 2407179"/>
              <a:gd name="connsiteY31" fmla="*/ 1637858 h 2243962"/>
              <a:gd name="connsiteX32" fmla="*/ 2394591 w 2407179"/>
              <a:gd name="connsiteY32" fmla="*/ 1699081 h 2243962"/>
              <a:gd name="connsiteX33" fmla="*/ 2369988 w 2407179"/>
              <a:gd name="connsiteY33" fmla="*/ 1819240 h 2243962"/>
              <a:gd name="connsiteX34" fmla="*/ 2356255 w 2407179"/>
              <a:gd name="connsiteY34" fmla="*/ 1878746 h 2243962"/>
              <a:gd name="connsiteX35" fmla="*/ 2349389 w 2407179"/>
              <a:gd name="connsiteY35" fmla="*/ 1908500 h 2243962"/>
              <a:gd name="connsiteX36" fmla="*/ 2341378 w 2407179"/>
              <a:gd name="connsiteY36" fmla="*/ 1938253 h 2243962"/>
              <a:gd name="connsiteX37" fmla="*/ 2300181 w 2407179"/>
              <a:gd name="connsiteY37" fmla="*/ 2054406 h 2243962"/>
              <a:gd name="connsiteX38" fmla="*/ 2276722 w 2407179"/>
              <a:gd name="connsiteY38" fmla="*/ 2111053 h 2243962"/>
              <a:gd name="connsiteX39" fmla="*/ 2251546 w 2407179"/>
              <a:gd name="connsiteY39" fmla="*/ 2167126 h 2243962"/>
              <a:gd name="connsiteX40" fmla="*/ 2234953 w 2407179"/>
              <a:gd name="connsiteY40" fmla="*/ 2194591 h 2243962"/>
              <a:gd name="connsiteX41" fmla="*/ 2211493 w 2407179"/>
              <a:gd name="connsiteY41" fmla="*/ 2218051 h 2243962"/>
              <a:gd name="connsiteX42" fmla="*/ 2150270 w 2407179"/>
              <a:gd name="connsiteY42" fmla="*/ 2242082 h 2243962"/>
              <a:gd name="connsiteX43" fmla="*/ 2086757 w 2407179"/>
              <a:gd name="connsiteY43" fmla="*/ 2241510 h 2243962"/>
              <a:gd name="connsiteX44" fmla="*/ 2026106 w 2407179"/>
              <a:gd name="connsiteY44" fmla="*/ 2228922 h 2243962"/>
              <a:gd name="connsiteX45" fmla="*/ 1967172 w 2407179"/>
              <a:gd name="connsiteY45" fmla="*/ 2212329 h 2243962"/>
              <a:gd name="connsiteX46" fmla="*/ 1908237 w 2407179"/>
              <a:gd name="connsiteY46" fmla="*/ 2196307 h 2243962"/>
              <a:gd name="connsiteX47" fmla="*/ 1849302 w 2407179"/>
              <a:gd name="connsiteY47" fmla="*/ 2182003 h 2243962"/>
              <a:gd name="connsiteX48" fmla="*/ 1789795 w 2407179"/>
              <a:gd name="connsiteY48" fmla="*/ 2168843 h 2243962"/>
              <a:gd name="connsiteX49" fmla="*/ 1308590 w 2407179"/>
              <a:gd name="connsiteY49" fmla="*/ 2101897 h 2243962"/>
              <a:gd name="connsiteX50" fmla="*/ 1187287 w 2407179"/>
              <a:gd name="connsiteY50" fmla="*/ 2093315 h 2243962"/>
              <a:gd name="connsiteX51" fmla="*/ 1126636 w 2407179"/>
              <a:gd name="connsiteY51" fmla="*/ 2091026 h 2243962"/>
              <a:gd name="connsiteX52" fmla="*/ 1065985 w 2407179"/>
              <a:gd name="connsiteY52" fmla="*/ 2091026 h 2243962"/>
              <a:gd name="connsiteX53" fmla="*/ 823380 w 2407179"/>
              <a:gd name="connsiteY53" fmla="*/ 2109336 h 2243962"/>
              <a:gd name="connsiteX54" fmla="*/ 583063 w 2407179"/>
              <a:gd name="connsiteY54" fmla="*/ 2149961 h 2243962"/>
              <a:gd name="connsiteX55" fmla="*/ 344463 w 2407179"/>
              <a:gd name="connsiteY55" fmla="*/ 2199168 h 2243962"/>
              <a:gd name="connsiteX56" fmla="*/ 822235 w 2407179"/>
              <a:gd name="connsiteY56" fmla="*/ 2101897 h 2243962"/>
              <a:gd name="connsiteX57" fmla="*/ 1065413 w 2407179"/>
              <a:gd name="connsiteY57" fmla="*/ 2080154 h 2243962"/>
              <a:gd name="connsiteX58" fmla="*/ 1126636 w 2407179"/>
              <a:gd name="connsiteY58" fmla="*/ 2079582 h 2243962"/>
              <a:gd name="connsiteX59" fmla="*/ 1187860 w 2407179"/>
              <a:gd name="connsiteY59" fmla="*/ 2081299 h 2243962"/>
              <a:gd name="connsiteX60" fmla="*/ 1309734 w 2407179"/>
              <a:gd name="connsiteY60" fmla="*/ 2088165 h 2243962"/>
              <a:gd name="connsiteX61" fmla="*/ 1793800 w 2407179"/>
              <a:gd name="connsiteY61" fmla="*/ 2151105 h 2243962"/>
              <a:gd name="connsiteX62" fmla="*/ 1853307 w 2407179"/>
              <a:gd name="connsiteY62" fmla="*/ 2163693 h 2243962"/>
              <a:gd name="connsiteX63" fmla="*/ 1912814 w 2407179"/>
              <a:gd name="connsiteY63" fmla="*/ 2177998 h 2243962"/>
              <a:gd name="connsiteX64" fmla="*/ 1971749 w 2407179"/>
              <a:gd name="connsiteY64" fmla="*/ 2193447 h 2243962"/>
              <a:gd name="connsiteX65" fmla="*/ 2030684 w 2407179"/>
              <a:gd name="connsiteY65" fmla="*/ 2209468 h 2243962"/>
              <a:gd name="connsiteX66" fmla="*/ 2089046 w 2407179"/>
              <a:gd name="connsiteY66" fmla="*/ 2220912 h 2243962"/>
              <a:gd name="connsiteX67" fmla="*/ 2146837 w 2407179"/>
              <a:gd name="connsiteY67" fmla="*/ 2220912 h 2243962"/>
              <a:gd name="connsiteX68" fmla="*/ 2197761 w 2407179"/>
              <a:gd name="connsiteY68" fmla="*/ 2200313 h 2243962"/>
              <a:gd name="connsiteX69" fmla="*/ 2231519 w 2407179"/>
              <a:gd name="connsiteY69" fmla="*/ 2156255 h 2243962"/>
              <a:gd name="connsiteX70" fmla="*/ 2255551 w 2407179"/>
              <a:gd name="connsiteY70" fmla="*/ 2100753 h 2243962"/>
              <a:gd name="connsiteX71" fmla="*/ 2278438 w 2407179"/>
              <a:gd name="connsiteY71" fmla="*/ 2044679 h 2243962"/>
              <a:gd name="connsiteX72" fmla="*/ 2317919 w 2407179"/>
              <a:gd name="connsiteY72" fmla="*/ 1930815 h 2243962"/>
              <a:gd name="connsiteX73" fmla="*/ 2325357 w 2407179"/>
              <a:gd name="connsiteY73" fmla="*/ 1901634 h 2243962"/>
              <a:gd name="connsiteX74" fmla="*/ 2332224 w 2407179"/>
              <a:gd name="connsiteY74" fmla="*/ 1871880 h 2243962"/>
              <a:gd name="connsiteX75" fmla="*/ 2345956 w 2407179"/>
              <a:gd name="connsiteY75" fmla="*/ 1812373 h 2243962"/>
              <a:gd name="connsiteX76" fmla="*/ 2369415 w 2407179"/>
              <a:gd name="connsiteY76" fmla="*/ 1693932 h 2243962"/>
              <a:gd name="connsiteX77" fmla="*/ 2376854 w 2407179"/>
              <a:gd name="connsiteY77" fmla="*/ 1634425 h 2243962"/>
              <a:gd name="connsiteX78" fmla="*/ 2377998 w 2407179"/>
              <a:gd name="connsiteY78" fmla="*/ 1619548 h 2243962"/>
              <a:gd name="connsiteX79" fmla="*/ 2378570 w 2407179"/>
              <a:gd name="connsiteY79" fmla="*/ 1604671 h 2243962"/>
              <a:gd name="connsiteX80" fmla="*/ 2379143 w 2407179"/>
              <a:gd name="connsiteY80" fmla="*/ 1574346 h 2243962"/>
              <a:gd name="connsiteX81" fmla="*/ 2376282 w 2407179"/>
              <a:gd name="connsiteY81" fmla="*/ 1453043 h 2243962"/>
              <a:gd name="connsiteX82" fmla="*/ 2367127 w 2407179"/>
              <a:gd name="connsiteY82" fmla="*/ 1332312 h 2243962"/>
              <a:gd name="connsiteX83" fmla="*/ 2351106 w 2407179"/>
              <a:gd name="connsiteY83" fmla="*/ 1212154 h 2243962"/>
              <a:gd name="connsiteX84" fmla="*/ 2328790 w 2407179"/>
              <a:gd name="connsiteY84" fmla="*/ 1093140 h 2243962"/>
              <a:gd name="connsiteX85" fmla="*/ 2301326 w 2407179"/>
              <a:gd name="connsiteY85" fmla="*/ 975271 h 2243962"/>
              <a:gd name="connsiteX86" fmla="*/ 2220648 w 2407179"/>
              <a:gd name="connsiteY86" fmla="*/ 748115 h 2243962"/>
              <a:gd name="connsiteX87" fmla="*/ 1944856 w 2407179"/>
              <a:gd name="connsiteY87" fmla="*/ 355598 h 2243962"/>
              <a:gd name="connsiteX88" fmla="*/ 1543757 w 2407179"/>
              <a:gd name="connsiteY88" fmla="*/ 94683 h 2243962"/>
              <a:gd name="connsiteX89" fmla="*/ 1071707 w 2407179"/>
              <a:gd name="connsiteY89" fmla="*/ 29454 h 2243962"/>
              <a:gd name="connsiteX90" fmla="*/ 953265 w 2407179"/>
              <a:gd name="connsiteY90" fmla="*/ 48908 h 2243962"/>
              <a:gd name="connsiteX91" fmla="*/ 838256 w 2407179"/>
              <a:gd name="connsiteY91" fmla="*/ 83812 h 2243962"/>
              <a:gd name="connsiteX92" fmla="*/ 728398 w 2407179"/>
              <a:gd name="connsiteY92" fmla="*/ 132447 h 2243962"/>
              <a:gd name="connsiteX93" fmla="*/ 624832 w 2407179"/>
              <a:gd name="connsiteY93" fmla="*/ 193670 h 2243962"/>
              <a:gd name="connsiteX94" fmla="*/ 528134 w 2407179"/>
              <a:gd name="connsiteY94" fmla="*/ 265765 h 2243962"/>
              <a:gd name="connsiteX95" fmla="*/ 438873 w 2407179"/>
              <a:gd name="connsiteY95" fmla="*/ 347015 h 2243962"/>
              <a:gd name="connsiteX96" fmla="*/ 357624 w 2407179"/>
              <a:gd name="connsiteY96" fmla="*/ 436276 h 2243962"/>
              <a:gd name="connsiteX97" fmla="*/ 284956 w 2407179"/>
              <a:gd name="connsiteY97" fmla="*/ 532974 h 2243962"/>
              <a:gd name="connsiteX98" fmla="*/ 221444 w 2407179"/>
              <a:gd name="connsiteY98" fmla="*/ 635967 h 2243962"/>
              <a:gd name="connsiteX99" fmla="*/ 167659 w 2407179"/>
              <a:gd name="connsiteY99" fmla="*/ 744109 h 2243962"/>
              <a:gd name="connsiteX100" fmla="*/ 124173 w 2407179"/>
              <a:gd name="connsiteY100" fmla="*/ 856829 h 2243962"/>
              <a:gd name="connsiteX101" fmla="*/ 87554 w 2407179"/>
              <a:gd name="connsiteY101" fmla="*/ 972410 h 2243962"/>
              <a:gd name="connsiteX102" fmla="*/ 34341 w 2407179"/>
              <a:gd name="connsiteY102" fmla="*/ 1209293 h 2243962"/>
              <a:gd name="connsiteX103" fmla="*/ 13170 w 2407179"/>
              <a:gd name="connsiteY103" fmla="*/ 1450754 h 2243962"/>
              <a:gd name="connsiteX104" fmla="*/ 72677 w 2407179"/>
              <a:gd name="connsiteY104" fmla="*/ 1931960 h 2243962"/>
              <a:gd name="connsiteX105" fmla="*/ 109297 w 2407179"/>
              <a:gd name="connsiteY105" fmla="*/ 2048112 h 2243962"/>
              <a:gd name="connsiteX106" fmla="*/ 160793 w 2407179"/>
              <a:gd name="connsiteY106" fmla="*/ 2157972 h 2243962"/>
              <a:gd name="connsiteX107" fmla="*/ 179103 w 2407179"/>
              <a:gd name="connsiteY107" fmla="*/ 2182003 h 2243962"/>
              <a:gd name="connsiteX108" fmla="*/ 203134 w 2407179"/>
              <a:gd name="connsiteY108" fmla="*/ 2199741 h 2243962"/>
              <a:gd name="connsiteX109" fmla="*/ 261497 w 2407179"/>
              <a:gd name="connsiteY109" fmla="*/ 2209468 h 2243962"/>
              <a:gd name="connsiteX110" fmla="*/ 319859 w 2407179"/>
              <a:gd name="connsiteY110" fmla="*/ 2192874 h 2243962"/>
              <a:gd name="connsiteX111" fmla="*/ 375933 w 2407179"/>
              <a:gd name="connsiteY111" fmla="*/ 2172276 h 2243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2407179" h="2243962">
                <a:moveTo>
                  <a:pt x="375933" y="2172276"/>
                </a:moveTo>
                <a:cubicBezTo>
                  <a:pt x="357051" y="2179142"/>
                  <a:pt x="338169" y="2187725"/>
                  <a:pt x="319287" y="2195163"/>
                </a:cubicBezTo>
                <a:cubicBezTo>
                  <a:pt x="300405" y="2202602"/>
                  <a:pt x="280951" y="2210040"/>
                  <a:pt x="260925" y="2212901"/>
                </a:cubicBezTo>
                <a:cubicBezTo>
                  <a:pt x="240898" y="2215762"/>
                  <a:pt x="219155" y="2213473"/>
                  <a:pt x="200846" y="2203746"/>
                </a:cubicBezTo>
                <a:cubicBezTo>
                  <a:pt x="191691" y="2199168"/>
                  <a:pt x="182536" y="2193447"/>
                  <a:pt x="175670" y="2186008"/>
                </a:cubicBezTo>
                <a:cubicBezTo>
                  <a:pt x="168231" y="2178570"/>
                  <a:pt x="162509" y="2170559"/>
                  <a:pt x="156788" y="2161977"/>
                </a:cubicBezTo>
                <a:cubicBezTo>
                  <a:pt x="145344" y="2144811"/>
                  <a:pt x="136189" y="2126502"/>
                  <a:pt x="127606" y="2108192"/>
                </a:cubicBezTo>
                <a:cubicBezTo>
                  <a:pt x="119024" y="2089882"/>
                  <a:pt x="111013" y="2071000"/>
                  <a:pt x="104147" y="2052118"/>
                </a:cubicBezTo>
                <a:cubicBezTo>
                  <a:pt x="89842" y="2013782"/>
                  <a:pt x="76682" y="1975445"/>
                  <a:pt x="66383" y="1935965"/>
                </a:cubicBezTo>
                <a:cubicBezTo>
                  <a:pt x="24041" y="1778614"/>
                  <a:pt x="-562" y="1616115"/>
                  <a:pt x="10" y="1453043"/>
                </a:cubicBezTo>
                <a:cubicBezTo>
                  <a:pt x="10" y="1371221"/>
                  <a:pt x="6876" y="1289971"/>
                  <a:pt x="18892" y="1209293"/>
                </a:cubicBezTo>
                <a:cubicBezTo>
                  <a:pt x="30908" y="1128616"/>
                  <a:pt x="48645" y="1048510"/>
                  <a:pt x="70388" y="970121"/>
                </a:cubicBezTo>
                <a:cubicBezTo>
                  <a:pt x="81260" y="930641"/>
                  <a:pt x="93275" y="891732"/>
                  <a:pt x="106436" y="853396"/>
                </a:cubicBezTo>
                <a:cubicBezTo>
                  <a:pt x="119596" y="814488"/>
                  <a:pt x="133328" y="776152"/>
                  <a:pt x="149921" y="738388"/>
                </a:cubicBezTo>
                <a:cubicBezTo>
                  <a:pt x="166515" y="700624"/>
                  <a:pt x="184252" y="664004"/>
                  <a:pt x="203707" y="627957"/>
                </a:cubicBezTo>
                <a:cubicBezTo>
                  <a:pt x="223161" y="591909"/>
                  <a:pt x="244904" y="557006"/>
                  <a:pt x="267791" y="523247"/>
                </a:cubicBezTo>
                <a:cubicBezTo>
                  <a:pt x="359340" y="387640"/>
                  <a:pt x="474921" y="266910"/>
                  <a:pt x="611672" y="175361"/>
                </a:cubicBezTo>
                <a:cubicBezTo>
                  <a:pt x="645431" y="152473"/>
                  <a:pt x="680906" y="131303"/>
                  <a:pt x="717526" y="112421"/>
                </a:cubicBezTo>
                <a:cubicBezTo>
                  <a:pt x="754146" y="93538"/>
                  <a:pt x="791338" y="76373"/>
                  <a:pt x="830246" y="62068"/>
                </a:cubicBezTo>
                <a:cubicBezTo>
                  <a:pt x="868582" y="47764"/>
                  <a:pt x="908062" y="35748"/>
                  <a:pt x="948115" y="26021"/>
                </a:cubicBezTo>
                <a:cubicBezTo>
                  <a:pt x="988168" y="16294"/>
                  <a:pt x="1028793" y="9428"/>
                  <a:pt x="1069990" y="5423"/>
                </a:cubicBezTo>
                <a:cubicBezTo>
                  <a:pt x="1234206" y="-11743"/>
                  <a:pt x="1401283" y="12289"/>
                  <a:pt x="1555201" y="71223"/>
                </a:cubicBezTo>
                <a:cubicBezTo>
                  <a:pt x="1709117" y="130158"/>
                  <a:pt x="1848730" y="222852"/>
                  <a:pt x="1966027" y="337860"/>
                </a:cubicBezTo>
                <a:cubicBezTo>
                  <a:pt x="2083324" y="452869"/>
                  <a:pt x="2178307" y="590193"/>
                  <a:pt x="2247541" y="738960"/>
                </a:cubicBezTo>
                <a:cubicBezTo>
                  <a:pt x="2281872" y="813344"/>
                  <a:pt x="2309336" y="891160"/>
                  <a:pt x="2329935" y="970694"/>
                </a:cubicBezTo>
                <a:cubicBezTo>
                  <a:pt x="2349961" y="1049655"/>
                  <a:pt x="2367127" y="1129760"/>
                  <a:pt x="2379715" y="1210438"/>
                </a:cubicBezTo>
                <a:cubicBezTo>
                  <a:pt x="2386009" y="1251063"/>
                  <a:pt x="2391158" y="1291116"/>
                  <a:pt x="2395736" y="1331740"/>
                </a:cubicBezTo>
                <a:cubicBezTo>
                  <a:pt x="2399741" y="1372365"/>
                  <a:pt x="2402602" y="1412990"/>
                  <a:pt x="2404891" y="1454188"/>
                </a:cubicBezTo>
                <a:cubicBezTo>
                  <a:pt x="2407179" y="1494812"/>
                  <a:pt x="2407179" y="1536010"/>
                  <a:pt x="2407179" y="1576634"/>
                </a:cubicBezTo>
                <a:lnTo>
                  <a:pt x="2406607" y="1607532"/>
                </a:lnTo>
                <a:lnTo>
                  <a:pt x="2406035" y="1622981"/>
                </a:lnTo>
                <a:lnTo>
                  <a:pt x="2402602" y="1637858"/>
                </a:lnTo>
                <a:cubicBezTo>
                  <a:pt x="2400886" y="1658456"/>
                  <a:pt x="2398025" y="1679055"/>
                  <a:pt x="2394591" y="1699081"/>
                </a:cubicBezTo>
                <a:cubicBezTo>
                  <a:pt x="2387725" y="1739706"/>
                  <a:pt x="2379143" y="1779759"/>
                  <a:pt x="2369988" y="1819240"/>
                </a:cubicBezTo>
                <a:lnTo>
                  <a:pt x="2356255" y="1878746"/>
                </a:lnTo>
                <a:lnTo>
                  <a:pt x="2349389" y="1908500"/>
                </a:lnTo>
                <a:cubicBezTo>
                  <a:pt x="2347100" y="1918227"/>
                  <a:pt x="2344239" y="1928526"/>
                  <a:pt x="2341378" y="1938253"/>
                </a:cubicBezTo>
                <a:cubicBezTo>
                  <a:pt x="2329935" y="1977734"/>
                  <a:pt x="2315630" y="2016070"/>
                  <a:pt x="2300181" y="2054406"/>
                </a:cubicBezTo>
                <a:cubicBezTo>
                  <a:pt x="2292743" y="2073288"/>
                  <a:pt x="2284733" y="2092171"/>
                  <a:pt x="2276722" y="2111053"/>
                </a:cubicBezTo>
                <a:cubicBezTo>
                  <a:pt x="2268711" y="2129934"/>
                  <a:pt x="2261273" y="2148244"/>
                  <a:pt x="2251546" y="2167126"/>
                </a:cubicBezTo>
                <a:cubicBezTo>
                  <a:pt x="2246968" y="2176853"/>
                  <a:pt x="2241247" y="2186008"/>
                  <a:pt x="2234953" y="2194591"/>
                </a:cubicBezTo>
                <a:cubicBezTo>
                  <a:pt x="2228086" y="2203174"/>
                  <a:pt x="2220648" y="2211756"/>
                  <a:pt x="2211493" y="2218051"/>
                </a:cubicBezTo>
                <a:cubicBezTo>
                  <a:pt x="2193756" y="2231783"/>
                  <a:pt x="2172013" y="2239221"/>
                  <a:pt x="2150270" y="2242082"/>
                </a:cubicBezTo>
                <a:cubicBezTo>
                  <a:pt x="2128527" y="2244943"/>
                  <a:pt x="2107356" y="2244371"/>
                  <a:pt x="2086757" y="2241510"/>
                </a:cubicBezTo>
                <a:cubicBezTo>
                  <a:pt x="2066159" y="2238649"/>
                  <a:pt x="2045560" y="2234072"/>
                  <a:pt x="2026106" y="2228922"/>
                </a:cubicBezTo>
                <a:lnTo>
                  <a:pt x="1967172" y="2212329"/>
                </a:lnTo>
                <a:cubicBezTo>
                  <a:pt x="1947717" y="2206607"/>
                  <a:pt x="1928263" y="2202029"/>
                  <a:pt x="1908237" y="2196307"/>
                </a:cubicBezTo>
                <a:cubicBezTo>
                  <a:pt x="1888783" y="2191158"/>
                  <a:pt x="1868756" y="2186581"/>
                  <a:pt x="1849302" y="2182003"/>
                </a:cubicBezTo>
                <a:cubicBezTo>
                  <a:pt x="1829276" y="2177425"/>
                  <a:pt x="1809822" y="2172848"/>
                  <a:pt x="1789795" y="2168843"/>
                </a:cubicBezTo>
                <a:cubicBezTo>
                  <a:pt x="1631301" y="2135084"/>
                  <a:pt x="1469945" y="2114485"/>
                  <a:pt x="1308590" y="2101897"/>
                </a:cubicBezTo>
                <a:cubicBezTo>
                  <a:pt x="1267965" y="2098464"/>
                  <a:pt x="1227912" y="2096176"/>
                  <a:pt x="1187287" y="2093315"/>
                </a:cubicBezTo>
                <a:cubicBezTo>
                  <a:pt x="1167261" y="2092171"/>
                  <a:pt x="1146662" y="2091598"/>
                  <a:pt x="1126636" y="2091026"/>
                </a:cubicBezTo>
                <a:cubicBezTo>
                  <a:pt x="1106610" y="2091026"/>
                  <a:pt x="1086011" y="2090454"/>
                  <a:pt x="1065985" y="2091026"/>
                </a:cubicBezTo>
                <a:cubicBezTo>
                  <a:pt x="984735" y="2092171"/>
                  <a:pt x="904057" y="2099036"/>
                  <a:pt x="823380" y="2109336"/>
                </a:cubicBezTo>
                <a:cubicBezTo>
                  <a:pt x="742702" y="2119635"/>
                  <a:pt x="663169" y="2133940"/>
                  <a:pt x="583063" y="2149961"/>
                </a:cubicBezTo>
                <a:cubicBezTo>
                  <a:pt x="503530" y="2165410"/>
                  <a:pt x="423997" y="2182575"/>
                  <a:pt x="344463" y="2199168"/>
                </a:cubicBezTo>
                <a:cubicBezTo>
                  <a:pt x="502958" y="2163121"/>
                  <a:pt x="660880" y="2125357"/>
                  <a:pt x="822235" y="2101897"/>
                </a:cubicBezTo>
                <a:cubicBezTo>
                  <a:pt x="902913" y="2090454"/>
                  <a:pt x="984163" y="2082443"/>
                  <a:pt x="1065413" y="2080154"/>
                </a:cubicBezTo>
                <a:cubicBezTo>
                  <a:pt x="1086011" y="2079582"/>
                  <a:pt x="1106038" y="2079582"/>
                  <a:pt x="1126636" y="2079582"/>
                </a:cubicBezTo>
                <a:cubicBezTo>
                  <a:pt x="1147235" y="2080154"/>
                  <a:pt x="1167261" y="2080727"/>
                  <a:pt x="1187860" y="2081299"/>
                </a:cubicBezTo>
                <a:cubicBezTo>
                  <a:pt x="1228484" y="2083015"/>
                  <a:pt x="1269110" y="2085304"/>
                  <a:pt x="1309734" y="2088165"/>
                </a:cubicBezTo>
                <a:cubicBezTo>
                  <a:pt x="1472234" y="2099036"/>
                  <a:pt x="1634162" y="2119063"/>
                  <a:pt x="1793800" y="2151105"/>
                </a:cubicBezTo>
                <a:cubicBezTo>
                  <a:pt x="1813827" y="2155111"/>
                  <a:pt x="1833853" y="2159688"/>
                  <a:pt x="1853307" y="2163693"/>
                </a:cubicBezTo>
                <a:cubicBezTo>
                  <a:pt x="1873334" y="2168271"/>
                  <a:pt x="1892788" y="2172848"/>
                  <a:pt x="1912814" y="2177998"/>
                </a:cubicBezTo>
                <a:cubicBezTo>
                  <a:pt x="1932268" y="2183147"/>
                  <a:pt x="1952295" y="2187725"/>
                  <a:pt x="1971749" y="2193447"/>
                </a:cubicBezTo>
                <a:lnTo>
                  <a:pt x="2030684" y="2209468"/>
                </a:lnTo>
                <a:cubicBezTo>
                  <a:pt x="2050138" y="2214617"/>
                  <a:pt x="2069592" y="2218623"/>
                  <a:pt x="2089046" y="2220912"/>
                </a:cubicBezTo>
                <a:cubicBezTo>
                  <a:pt x="2108500" y="2223200"/>
                  <a:pt x="2127955" y="2223772"/>
                  <a:pt x="2146837" y="2220912"/>
                </a:cubicBezTo>
                <a:cubicBezTo>
                  <a:pt x="2165719" y="2218051"/>
                  <a:pt x="2183456" y="2211184"/>
                  <a:pt x="2197761" y="2200313"/>
                </a:cubicBezTo>
                <a:cubicBezTo>
                  <a:pt x="2212637" y="2189442"/>
                  <a:pt x="2222937" y="2173993"/>
                  <a:pt x="2231519" y="2156255"/>
                </a:cubicBezTo>
                <a:cubicBezTo>
                  <a:pt x="2240102" y="2138517"/>
                  <a:pt x="2247541" y="2119635"/>
                  <a:pt x="2255551" y="2100753"/>
                </a:cubicBezTo>
                <a:cubicBezTo>
                  <a:pt x="2263562" y="2081871"/>
                  <a:pt x="2271000" y="2063561"/>
                  <a:pt x="2278438" y="2044679"/>
                </a:cubicBezTo>
                <a:cubicBezTo>
                  <a:pt x="2293315" y="2006915"/>
                  <a:pt x="2307048" y="1969151"/>
                  <a:pt x="2317919" y="1930815"/>
                </a:cubicBezTo>
                <a:cubicBezTo>
                  <a:pt x="2320780" y="1921088"/>
                  <a:pt x="2323069" y="1911361"/>
                  <a:pt x="2325357" y="1901634"/>
                </a:cubicBezTo>
                <a:lnTo>
                  <a:pt x="2332224" y="1871880"/>
                </a:lnTo>
                <a:lnTo>
                  <a:pt x="2345956" y="1812373"/>
                </a:lnTo>
                <a:cubicBezTo>
                  <a:pt x="2355111" y="1772893"/>
                  <a:pt x="2363121" y="1733412"/>
                  <a:pt x="2369415" y="1693932"/>
                </a:cubicBezTo>
                <a:cubicBezTo>
                  <a:pt x="2372276" y="1673905"/>
                  <a:pt x="2375137" y="1654451"/>
                  <a:pt x="2376854" y="1634425"/>
                </a:cubicBezTo>
                <a:lnTo>
                  <a:pt x="2377998" y="1619548"/>
                </a:lnTo>
                <a:lnTo>
                  <a:pt x="2378570" y="1604671"/>
                </a:lnTo>
                <a:lnTo>
                  <a:pt x="2379143" y="1574346"/>
                </a:lnTo>
                <a:cubicBezTo>
                  <a:pt x="2379143" y="1533721"/>
                  <a:pt x="2378570" y="1493668"/>
                  <a:pt x="2376282" y="1453043"/>
                </a:cubicBezTo>
                <a:cubicBezTo>
                  <a:pt x="2373993" y="1412990"/>
                  <a:pt x="2371132" y="1372365"/>
                  <a:pt x="2367127" y="1332312"/>
                </a:cubicBezTo>
                <a:cubicBezTo>
                  <a:pt x="2362549" y="1292260"/>
                  <a:pt x="2357399" y="1252207"/>
                  <a:pt x="2351106" y="1212154"/>
                </a:cubicBezTo>
                <a:cubicBezTo>
                  <a:pt x="2344812" y="1172102"/>
                  <a:pt x="2336801" y="1132621"/>
                  <a:pt x="2328790" y="1093140"/>
                </a:cubicBezTo>
                <a:cubicBezTo>
                  <a:pt x="2320208" y="1053660"/>
                  <a:pt x="2311053" y="1014179"/>
                  <a:pt x="2301326" y="975271"/>
                </a:cubicBezTo>
                <a:cubicBezTo>
                  <a:pt x="2281299" y="897454"/>
                  <a:pt x="2254407" y="821354"/>
                  <a:pt x="2220648" y="748115"/>
                </a:cubicBezTo>
                <a:cubicBezTo>
                  <a:pt x="2153131" y="602208"/>
                  <a:pt x="2059865" y="467746"/>
                  <a:pt x="1944856" y="355598"/>
                </a:cubicBezTo>
                <a:cubicBezTo>
                  <a:pt x="1830420" y="242878"/>
                  <a:pt x="1693668" y="152473"/>
                  <a:pt x="1543757" y="94683"/>
                </a:cubicBezTo>
                <a:cubicBezTo>
                  <a:pt x="1393845" y="36893"/>
                  <a:pt x="1230773" y="13433"/>
                  <a:pt x="1071707" y="29454"/>
                </a:cubicBezTo>
                <a:cubicBezTo>
                  <a:pt x="1031654" y="33459"/>
                  <a:pt x="992173" y="39753"/>
                  <a:pt x="953265" y="48908"/>
                </a:cubicBezTo>
                <a:cubicBezTo>
                  <a:pt x="914357" y="58063"/>
                  <a:pt x="876020" y="69507"/>
                  <a:pt x="838256" y="83812"/>
                </a:cubicBezTo>
                <a:cubicBezTo>
                  <a:pt x="800492" y="97544"/>
                  <a:pt x="763873" y="114137"/>
                  <a:pt x="728398" y="132447"/>
                </a:cubicBezTo>
                <a:cubicBezTo>
                  <a:pt x="692922" y="150757"/>
                  <a:pt x="658019" y="171355"/>
                  <a:pt x="624832" y="193670"/>
                </a:cubicBezTo>
                <a:cubicBezTo>
                  <a:pt x="591646" y="215985"/>
                  <a:pt x="559031" y="240017"/>
                  <a:pt x="528134" y="265765"/>
                </a:cubicBezTo>
                <a:cubicBezTo>
                  <a:pt x="497236" y="291514"/>
                  <a:pt x="467482" y="318978"/>
                  <a:pt x="438873" y="347015"/>
                </a:cubicBezTo>
                <a:cubicBezTo>
                  <a:pt x="410264" y="375624"/>
                  <a:pt x="383372" y="405378"/>
                  <a:pt x="357624" y="436276"/>
                </a:cubicBezTo>
                <a:cubicBezTo>
                  <a:pt x="331875" y="467173"/>
                  <a:pt x="307844" y="499216"/>
                  <a:pt x="284956" y="532974"/>
                </a:cubicBezTo>
                <a:cubicBezTo>
                  <a:pt x="262069" y="566161"/>
                  <a:pt x="240898" y="600492"/>
                  <a:pt x="221444" y="635967"/>
                </a:cubicBezTo>
                <a:cubicBezTo>
                  <a:pt x="201990" y="671442"/>
                  <a:pt x="183680" y="707490"/>
                  <a:pt x="167659" y="744109"/>
                </a:cubicBezTo>
                <a:cubicBezTo>
                  <a:pt x="151066" y="780729"/>
                  <a:pt x="136761" y="818493"/>
                  <a:pt x="124173" y="856829"/>
                </a:cubicBezTo>
                <a:cubicBezTo>
                  <a:pt x="111013" y="895166"/>
                  <a:pt x="98997" y="933502"/>
                  <a:pt x="87554" y="972410"/>
                </a:cubicBezTo>
                <a:cubicBezTo>
                  <a:pt x="65238" y="1050227"/>
                  <a:pt x="46929" y="1129188"/>
                  <a:pt x="34341" y="1209293"/>
                </a:cubicBezTo>
                <a:cubicBezTo>
                  <a:pt x="21753" y="1289399"/>
                  <a:pt x="14887" y="1370077"/>
                  <a:pt x="13170" y="1450754"/>
                </a:cubicBezTo>
                <a:cubicBezTo>
                  <a:pt x="10309" y="1612682"/>
                  <a:pt x="32624" y="1774609"/>
                  <a:pt x="72677" y="1931960"/>
                </a:cubicBezTo>
                <a:cubicBezTo>
                  <a:pt x="82976" y="1970868"/>
                  <a:pt x="95564" y="2009776"/>
                  <a:pt x="109297" y="2048112"/>
                </a:cubicBezTo>
                <a:cubicBezTo>
                  <a:pt x="123601" y="2085876"/>
                  <a:pt x="139050" y="2123641"/>
                  <a:pt x="160793" y="2157972"/>
                </a:cubicBezTo>
                <a:cubicBezTo>
                  <a:pt x="166515" y="2166554"/>
                  <a:pt x="172237" y="2174565"/>
                  <a:pt x="179103" y="2182003"/>
                </a:cubicBezTo>
                <a:cubicBezTo>
                  <a:pt x="185969" y="2189442"/>
                  <a:pt x="194552" y="2194591"/>
                  <a:pt x="203134" y="2199741"/>
                </a:cubicBezTo>
                <a:cubicBezTo>
                  <a:pt x="220872" y="2209468"/>
                  <a:pt x="241470" y="2211756"/>
                  <a:pt x="261497" y="2209468"/>
                </a:cubicBezTo>
                <a:cubicBezTo>
                  <a:pt x="281523" y="2207179"/>
                  <a:pt x="300978" y="2200313"/>
                  <a:pt x="319859" y="2192874"/>
                </a:cubicBezTo>
                <a:cubicBezTo>
                  <a:pt x="338169" y="2187153"/>
                  <a:pt x="357051" y="2179142"/>
                  <a:pt x="375933" y="2172276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5" name="Полилиния: фигура 124">
            <a:extLst>
              <a:ext uri="{FF2B5EF4-FFF2-40B4-BE49-F238E27FC236}">
                <a16:creationId xmlns:a16="http://schemas.microsoft.com/office/drawing/2014/main" id="{6BEC3567-E61F-2107-1856-9B7EA8F7F0E2}"/>
              </a:ext>
            </a:extLst>
          </p:cNvPr>
          <p:cNvSpPr/>
          <p:nvPr/>
        </p:nvSpPr>
        <p:spPr>
          <a:xfrm>
            <a:off x="11694476" y="6134767"/>
            <a:ext cx="1679906" cy="1461984"/>
          </a:xfrm>
          <a:custGeom>
            <a:avLst/>
            <a:gdLst>
              <a:gd name="connsiteX0" fmla="*/ 572 w 1679906"/>
              <a:gd name="connsiteY0" fmla="*/ 160617 h 1461984"/>
              <a:gd name="connsiteX1" fmla="*/ 4578 w 1679906"/>
              <a:gd name="connsiteY1" fmla="*/ 344287 h 1461984"/>
              <a:gd name="connsiteX2" fmla="*/ 8011 w 1679906"/>
              <a:gd name="connsiteY2" fmla="*/ 527957 h 1461984"/>
              <a:gd name="connsiteX3" fmla="*/ 14877 w 1679906"/>
              <a:gd name="connsiteY3" fmla="*/ 895871 h 1461984"/>
              <a:gd name="connsiteX4" fmla="*/ 17738 w 1679906"/>
              <a:gd name="connsiteY4" fmla="*/ 1080113 h 1461984"/>
              <a:gd name="connsiteX5" fmla="*/ 19454 w 1679906"/>
              <a:gd name="connsiteY5" fmla="*/ 1172235 h 1461984"/>
              <a:gd name="connsiteX6" fmla="*/ 25176 w 1679906"/>
              <a:gd name="connsiteY6" fmla="*/ 1262639 h 1461984"/>
              <a:gd name="connsiteX7" fmla="*/ 33759 w 1679906"/>
              <a:gd name="connsiteY7" fmla="*/ 1306697 h 1461984"/>
              <a:gd name="connsiteX8" fmla="*/ 49208 w 1679906"/>
              <a:gd name="connsiteY8" fmla="*/ 1347895 h 1461984"/>
              <a:gd name="connsiteX9" fmla="*/ 73239 w 1679906"/>
              <a:gd name="connsiteY9" fmla="*/ 1383370 h 1461984"/>
              <a:gd name="connsiteX10" fmla="*/ 89260 w 1679906"/>
              <a:gd name="connsiteY10" fmla="*/ 1397674 h 1461984"/>
              <a:gd name="connsiteX11" fmla="*/ 106998 w 1679906"/>
              <a:gd name="connsiteY11" fmla="*/ 1409690 h 1461984"/>
              <a:gd name="connsiteX12" fmla="*/ 191109 w 1679906"/>
              <a:gd name="connsiteY12" fmla="*/ 1430861 h 1461984"/>
              <a:gd name="connsiteX13" fmla="*/ 282086 w 1679906"/>
              <a:gd name="connsiteY13" fmla="*/ 1432005 h 1461984"/>
              <a:gd name="connsiteX14" fmla="*/ 1017912 w 1679906"/>
              <a:gd name="connsiteY14" fmla="*/ 1432005 h 1461984"/>
              <a:gd name="connsiteX15" fmla="*/ 1385825 w 1679906"/>
              <a:gd name="connsiteY15" fmla="*/ 1433149 h 1461984"/>
              <a:gd name="connsiteX16" fmla="*/ 1476230 w 1679906"/>
              <a:gd name="connsiteY16" fmla="*/ 1431433 h 1461984"/>
              <a:gd name="connsiteX17" fmla="*/ 1557479 w 1679906"/>
              <a:gd name="connsiteY17" fmla="*/ 1407974 h 1461984"/>
              <a:gd name="connsiteX18" fmla="*/ 1609548 w 1679906"/>
              <a:gd name="connsiteY18" fmla="*/ 1344461 h 1461984"/>
              <a:gd name="connsiteX19" fmla="*/ 1630147 w 1679906"/>
              <a:gd name="connsiteY19" fmla="*/ 1259206 h 1461984"/>
              <a:gd name="connsiteX20" fmla="*/ 1634152 w 1679906"/>
              <a:gd name="connsiteY20" fmla="*/ 1214004 h 1461984"/>
              <a:gd name="connsiteX21" fmla="*/ 1637013 w 1679906"/>
              <a:gd name="connsiteY21" fmla="*/ 1168229 h 1461984"/>
              <a:gd name="connsiteX22" fmla="*/ 1642162 w 1679906"/>
              <a:gd name="connsiteY22" fmla="*/ 1076680 h 1461984"/>
              <a:gd name="connsiteX23" fmla="*/ 1648457 w 1679906"/>
              <a:gd name="connsiteY23" fmla="*/ 893010 h 1461984"/>
              <a:gd name="connsiteX24" fmla="*/ 1651317 w 1679906"/>
              <a:gd name="connsiteY24" fmla="*/ 525669 h 1461984"/>
              <a:gd name="connsiteX25" fmla="*/ 1647312 w 1679906"/>
              <a:gd name="connsiteY25" fmla="*/ 157756 h 1461984"/>
              <a:gd name="connsiteX26" fmla="*/ 1638729 w 1679906"/>
              <a:gd name="connsiteY26" fmla="*/ 71356 h 1461984"/>
              <a:gd name="connsiteX27" fmla="*/ 1634152 w 1679906"/>
              <a:gd name="connsiteY27" fmla="*/ 62773 h 1461984"/>
              <a:gd name="connsiteX28" fmla="*/ 1628430 w 1679906"/>
              <a:gd name="connsiteY28" fmla="*/ 54763 h 1461984"/>
              <a:gd name="connsiteX29" fmla="*/ 1614126 w 1679906"/>
              <a:gd name="connsiteY29" fmla="*/ 42175 h 1461984"/>
              <a:gd name="connsiteX30" fmla="*/ 1575789 w 1679906"/>
              <a:gd name="connsiteY30" fmla="*/ 27298 h 1461984"/>
              <a:gd name="connsiteX31" fmla="*/ 1486529 w 1679906"/>
              <a:gd name="connsiteY31" fmla="*/ 22721 h 1461984"/>
              <a:gd name="connsiteX32" fmla="*/ 1394408 w 1679906"/>
              <a:gd name="connsiteY32" fmla="*/ 22721 h 1461984"/>
              <a:gd name="connsiteX33" fmla="*/ 658582 w 1679906"/>
              <a:gd name="connsiteY33" fmla="*/ 25010 h 1461984"/>
              <a:gd name="connsiteX34" fmla="*/ 290668 w 1679906"/>
              <a:gd name="connsiteY34" fmla="*/ 25010 h 1461984"/>
              <a:gd name="connsiteX35" fmla="*/ 198547 w 1679906"/>
              <a:gd name="connsiteY35" fmla="*/ 25582 h 1461984"/>
              <a:gd name="connsiteX36" fmla="*/ 108715 w 1679906"/>
              <a:gd name="connsiteY36" fmla="*/ 39886 h 1461984"/>
              <a:gd name="connsiteX37" fmla="*/ 34331 w 1679906"/>
              <a:gd name="connsiteY37" fmla="*/ 90238 h 1461984"/>
              <a:gd name="connsiteX38" fmla="*/ 8011 w 1679906"/>
              <a:gd name="connsiteY38" fmla="*/ 175493 h 1461984"/>
              <a:gd name="connsiteX39" fmla="*/ 32614 w 1679906"/>
              <a:gd name="connsiteY39" fmla="*/ 89094 h 1461984"/>
              <a:gd name="connsiteX40" fmla="*/ 107570 w 1679906"/>
              <a:gd name="connsiteY40" fmla="*/ 36453 h 1461984"/>
              <a:gd name="connsiteX41" fmla="*/ 198547 w 1679906"/>
              <a:gd name="connsiteY41" fmla="*/ 20432 h 1461984"/>
              <a:gd name="connsiteX42" fmla="*/ 290668 w 1679906"/>
              <a:gd name="connsiteY42" fmla="*/ 18143 h 1461984"/>
              <a:gd name="connsiteX43" fmla="*/ 658582 w 1679906"/>
              <a:gd name="connsiteY43" fmla="*/ 11849 h 1461984"/>
              <a:gd name="connsiteX44" fmla="*/ 1394408 w 1679906"/>
              <a:gd name="connsiteY44" fmla="*/ 1550 h 1461984"/>
              <a:gd name="connsiteX45" fmla="*/ 1486529 w 1679906"/>
              <a:gd name="connsiteY45" fmla="*/ 406 h 1461984"/>
              <a:gd name="connsiteX46" fmla="*/ 1580939 w 1679906"/>
              <a:gd name="connsiteY46" fmla="*/ 4411 h 1461984"/>
              <a:gd name="connsiteX47" fmla="*/ 1627858 w 1679906"/>
              <a:gd name="connsiteY47" fmla="*/ 22149 h 1461984"/>
              <a:gd name="connsiteX48" fmla="*/ 1647884 w 1679906"/>
              <a:gd name="connsiteY48" fmla="*/ 39886 h 1461984"/>
              <a:gd name="connsiteX49" fmla="*/ 1655895 w 1679906"/>
              <a:gd name="connsiteY49" fmla="*/ 50758 h 1461984"/>
              <a:gd name="connsiteX50" fmla="*/ 1662189 w 1679906"/>
              <a:gd name="connsiteY50" fmla="*/ 62773 h 1461984"/>
              <a:gd name="connsiteX51" fmla="*/ 1671916 w 1679906"/>
              <a:gd name="connsiteY51" fmla="*/ 111981 h 1461984"/>
              <a:gd name="connsiteX52" fmla="*/ 1673060 w 1679906"/>
              <a:gd name="connsiteY52" fmla="*/ 158328 h 1461984"/>
              <a:gd name="connsiteX53" fmla="*/ 1679354 w 1679906"/>
              <a:gd name="connsiteY53" fmla="*/ 526241 h 1461984"/>
              <a:gd name="connsiteX54" fmla="*/ 1677066 w 1679906"/>
              <a:gd name="connsiteY54" fmla="*/ 894726 h 1461984"/>
              <a:gd name="connsiteX55" fmla="*/ 1670771 w 1679906"/>
              <a:gd name="connsiteY55" fmla="*/ 1078969 h 1461984"/>
              <a:gd name="connsiteX56" fmla="*/ 1666194 w 1679906"/>
              <a:gd name="connsiteY56" fmla="*/ 1171090 h 1461984"/>
              <a:gd name="connsiteX57" fmla="*/ 1663333 w 1679906"/>
              <a:gd name="connsiteY57" fmla="*/ 1216865 h 1461984"/>
              <a:gd name="connsiteX58" fmla="*/ 1659328 w 1679906"/>
              <a:gd name="connsiteY58" fmla="*/ 1263211 h 1461984"/>
              <a:gd name="connsiteX59" fmla="*/ 1636441 w 1679906"/>
              <a:gd name="connsiteY59" fmla="*/ 1355905 h 1461984"/>
              <a:gd name="connsiteX60" fmla="*/ 1610692 w 1679906"/>
              <a:gd name="connsiteY60" fmla="*/ 1398819 h 1461984"/>
              <a:gd name="connsiteX61" fmla="*/ 1572928 w 1679906"/>
              <a:gd name="connsiteY61" fmla="*/ 1432577 h 1461984"/>
              <a:gd name="connsiteX62" fmla="*/ 1479090 w 1679906"/>
              <a:gd name="connsiteY62" fmla="*/ 1460042 h 1461984"/>
              <a:gd name="connsiteX63" fmla="*/ 1385825 w 1679906"/>
              <a:gd name="connsiteY63" fmla="*/ 1461759 h 1461984"/>
              <a:gd name="connsiteX64" fmla="*/ 1017912 w 1679906"/>
              <a:gd name="connsiteY64" fmla="*/ 1460042 h 1461984"/>
              <a:gd name="connsiteX65" fmla="*/ 282086 w 1679906"/>
              <a:gd name="connsiteY65" fmla="*/ 1454892 h 1461984"/>
              <a:gd name="connsiteX66" fmla="*/ 189392 w 1679906"/>
              <a:gd name="connsiteY66" fmla="*/ 1452604 h 1461984"/>
              <a:gd name="connsiteX67" fmla="*/ 97271 w 1679906"/>
              <a:gd name="connsiteY67" fmla="*/ 1428000 h 1461984"/>
              <a:gd name="connsiteX68" fmla="*/ 76673 w 1679906"/>
              <a:gd name="connsiteY68" fmla="*/ 1414268 h 1461984"/>
              <a:gd name="connsiteX69" fmla="*/ 58363 w 1679906"/>
              <a:gd name="connsiteY69" fmla="*/ 1397674 h 1461984"/>
              <a:gd name="connsiteX70" fmla="*/ 31470 w 1679906"/>
              <a:gd name="connsiteY70" fmla="*/ 1357049 h 1461984"/>
              <a:gd name="connsiteX71" fmla="*/ 15449 w 1679906"/>
              <a:gd name="connsiteY71" fmla="*/ 1311847 h 1461984"/>
              <a:gd name="connsiteX72" fmla="*/ 6866 w 1679906"/>
              <a:gd name="connsiteY72" fmla="*/ 1265500 h 1461984"/>
              <a:gd name="connsiteX73" fmla="*/ 1717 w 1679906"/>
              <a:gd name="connsiteY73" fmla="*/ 1172807 h 1461984"/>
              <a:gd name="connsiteX74" fmla="*/ 1144 w 1679906"/>
              <a:gd name="connsiteY74" fmla="*/ 1080685 h 1461984"/>
              <a:gd name="connsiteX75" fmla="*/ 572 w 1679906"/>
              <a:gd name="connsiteY75" fmla="*/ 896443 h 1461984"/>
              <a:gd name="connsiteX76" fmla="*/ 0 w 1679906"/>
              <a:gd name="connsiteY76" fmla="*/ 528530 h 1461984"/>
              <a:gd name="connsiteX77" fmla="*/ 0 w 1679906"/>
              <a:gd name="connsiteY77" fmla="*/ 344287 h 1461984"/>
              <a:gd name="connsiteX78" fmla="*/ 572 w 1679906"/>
              <a:gd name="connsiteY78" fmla="*/ 160617 h 1461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679906" h="1461984">
                <a:moveTo>
                  <a:pt x="572" y="160617"/>
                </a:moveTo>
                <a:lnTo>
                  <a:pt x="4578" y="344287"/>
                </a:lnTo>
                <a:lnTo>
                  <a:pt x="8011" y="527957"/>
                </a:lnTo>
                <a:lnTo>
                  <a:pt x="14877" y="895871"/>
                </a:lnTo>
                <a:lnTo>
                  <a:pt x="17738" y="1080113"/>
                </a:lnTo>
                <a:lnTo>
                  <a:pt x="19454" y="1172235"/>
                </a:lnTo>
                <a:cubicBezTo>
                  <a:pt x="20026" y="1202560"/>
                  <a:pt x="21171" y="1232886"/>
                  <a:pt x="25176" y="1262639"/>
                </a:cubicBezTo>
                <a:cubicBezTo>
                  <a:pt x="26893" y="1277516"/>
                  <a:pt x="30326" y="1292393"/>
                  <a:pt x="33759" y="1306697"/>
                </a:cubicBezTo>
                <a:cubicBezTo>
                  <a:pt x="37764" y="1321002"/>
                  <a:pt x="42914" y="1334734"/>
                  <a:pt x="49208" y="1347895"/>
                </a:cubicBezTo>
                <a:cubicBezTo>
                  <a:pt x="56074" y="1361055"/>
                  <a:pt x="64084" y="1373070"/>
                  <a:pt x="73239" y="1383370"/>
                </a:cubicBezTo>
                <a:cubicBezTo>
                  <a:pt x="78389" y="1388519"/>
                  <a:pt x="82966" y="1393669"/>
                  <a:pt x="89260" y="1397674"/>
                </a:cubicBezTo>
                <a:cubicBezTo>
                  <a:pt x="94982" y="1402252"/>
                  <a:pt x="100704" y="1406257"/>
                  <a:pt x="106998" y="1409690"/>
                </a:cubicBezTo>
                <a:cubicBezTo>
                  <a:pt x="132174" y="1423422"/>
                  <a:pt x="161355" y="1429144"/>
                  <a:pt x="191109" y="1430861"/>
                </a:cubicBezTo>
                <a:cubicBezTo>
                  <a:pt x="220862" y="1433149"/>
                  <a:pt x="251760" y="1432005"/>
                  <a:pt x="282086" y="1432005"/>
                </a:cubicBezTo>
                <a:cubicBezTo>
                  <a:pt x="527552" y="1431433"/>
                  <a:pt x="772446" y="1432005"/>
                  <a:pt x="1017912" y="1432005"/>
                </a:cubicBezTo>
                <a:lnTo>
                  <a:pt x="1385825" y="1433149"/>
                </a:lnTo>
                <a:cubicBezTo>
                  <a:pt x="1416723" y="1433149"/>
                  <a:pt x="1447048" y="1433722"/>
                  <a:pt x="1476230" y="1431433"/>
                </a:cubicBezTo>
                <a:cubicBezTo>
                  <a:pt x="1505411" y="1429144"/>
                  <a:pt x="1534020" y="1422278"/>
                  <a:pt x="1557479" y="1407974"/>
                </a:cubicBezTo>
                <a:cubicBezTo>
                  <a:pt x="1580939" y="1393669"/>
                  <a:pt x="1598104" y="1370782"/>
                  <a:pt x="1609548" y="1344461"/>
                </a:cubicBezTo>
                <a:cubicBezTo>
                  <a:pt x="1620419" y="1318141"/>
                  <a:pt x="1626713" y="1288960"/>
                  <a:pt x="1630147" y="1259206"/>
                </a:cubicBezTo>
                <a:cubicBezTo>
                  <a:pt x="1631863" y="1244329"/>
                  <a:pt x="1633008" y="1229453"/>
                  <a:pt x="1634152" y="1214004"/>
                </a:cubicBezTo>
                <a:lnTo>
                  <a:pt x="1637013" y="1168229"/>
                </a:lnTo>
                <a:cubicBezTo>
                  <a:pt x="1639301" y="1137904"/>
                  <a:pt x="1640446" y="1107006"/>
                  <a:pt x="1642162" y="1076680"/>
                </a:cubicBezTo>
                <a:cubicBezTo>
                  <a:pt x="1645023" y="1015457"/>
                  <a:pt x="1647312" y="954233"/>
                  <a:pt x="1648457" y="893010"/>
                </a:cubicBezTo>
                <a:cubicBezTo>
                  <a:pt x="1651317" y="770563"/>
                  <a:pt x="1651890" y="648116"/>
                  <a:pt x="1651317" y="525669"/>
                </a:cubicBezTo>
                <a:cubicBezTo>
                  <a:pt x="1650745" y="403222"/>
                  <a:pt x="1649029" y="280775"/>
                  <a:pt x="1647312" y="157756"/>
                </a:cubicBezTo>
                <a:cubicBezTo>
                  <a:pt x="1646168" y="126858"/>
                  <a:pt x="1648457" y="95960"/>
                  <a:pt x="1638729" y="71356"/>
                </a:cubicBezTo>
                <a:cubicBezTo>
                  <a:pt x="1637585" y="68495"/>
                  <a:pt x="1635868" y="65634"/>
                  <a:pt x="1634152" y="62773"/>
                </a:cubicBezTo>
                <a:cubicBezTo>
                  <a:pt x="1632435" y="59913"/>
                  <a:pt x="1630719" y="57624"/>
                  <a:pt x="1628430" y="54763"/>
                </a:cubicBezTo>
                <a:cubicBezTo>
                  <a:pt x="1624425" y="50185"/>
                  <a:pt x="1619275" y="45608"/>
                  <a:pt x="1614126" y="42175"/>
                </a:cubicBezTo>
                <a:cubicBezTo>
                  <a:pt x="1603254" y="34737"/>
                  <a:pt x="1589522" y="30159"/>
                  <a:pt x="1575789" y="27298"/>
                </a:cubicBezTo>
                <a:cubicBezTo>
                  <a:pt x="1547752" y="21576"/>
                  <a:pt x="1517427" y="22721"/>
                  <a:pt x="1486529" y="22721"/>
                </a:cubicBezTo>
                <a:lnTo>
                  <a:pt x="1394408" y="22721"/>
                </a:lnTo>
                <a:lnTo>
                  <a:pt x="658582" y="25010"/>
                </a:lnTo>
                <a:lnTo>
                  <a:pt x="290668" y="25010"/>
                </a:lnTo>
                <a:cubicBezTo>
                  <a:pt x="259771" y="25010"/>
                  <a:pt x="229445" y="24437"/>
                  <a:pt x="198547" y="25582"/>
                </a:cubicBezTo>
                <a:cubicBezTo>
                  <a:pt x="168222" y="26726"/>
                  <a:pt x="137324" y="30159"/>
                  <a:pt x="108715" y="39886"/>
                </a:cubicBezTo>
                <a:cubicBezTo>
                  <a:pt x="79533" y="49041"/>
                  <a:pt x="53213" y="66207"/>
                  <a:pt x="34331" y="90238"/>
                </a:cubicBezTo>
                <a:cubicBezTo>
                  <a:pt x="14877" y="113698"/>
                  <a:pt x="3433" y="144595"/>
                  <a:pt x="8011" y="175493"/>
                </a:cubicBezTo>
                <a:cubicBezTo>
                  <a:pt x="2861" y="145168"/>
                  <a:pt x="13733" y="113125"/>
                  <a:pt x="32614" y="89094"/>
                </a:cubicBezTo>
                <a:cubicBezTo>
                  <a:pt x="51496" y="64490"/>
                  <a:pt x="78389" y="46180"/>
                  <a:pt x="107570" y="36453"/>
                </a:cubicBezTo>
                <a:cubicBezTo>
                  <a:pt x="136752" y="26154"/>
                  <a:pt x="167649" y="22149"/>
                  <a:pt x="198547" y="20432"/>
                </a:cubicBezTo>
                <a:cubicBezTo>
                  <a:pt x="229445" y="18715"/>
                  <a:pt x="259771" y="18715"/>
                  <a:pt x="290668" y="18143"/>
                </a:cubicBezTo>
                <a:lnTo>
                  <a:pt x="658582" y="11849"/>
                </a:lnTo>
                <a:lnTo>
                  <a:pt x="1394408" y="1550"/>
                </a:lnTo>
                <a:lnTo>
                  <a:pt x="1486529" y="406"/>
                </a:lnTo>
                <a:cubicBezTo>
                  <a:pt x="1516855" y="406"/>
                  <a:pt x="1548325" y="-1883"/>
                  <a:pt x="1580939" y="4411"/>
                </a:cubicBezTo>
                <a:cubicBezTo>
                  <a:pt x="1596960" y="7844"/>
                  <a:pt x="1613553" y="12994"/>
                  <a:pt x="1627858" y="22149"/>
                </a:cubicBezTo>
                <a:cubicBezTo>
                  <a:pt x="1635296" y="26726"/>
                  <a:pt x="1641590" y="33020"/>
                  <a:pt x="1647884" y="39886"/>
                </a:cubicBezTo>
                <a:cubicBezTo>
                  <a:pt x="1650745" y="43319"/>
                  <a:pt x="1653606" y="46752"/>
                  <a:pt x="1655895" y="50758"/>
                </a:cubicBezTo>
                <a:cubicBezTo>
                  <a:pt x="1658183" y="54763"/>
                  <a:pt x="1659900" y="58768"/>
                  <a:pt x="1662189" y="62773"/>
                </a:cubicBezTo>
                <a:cubicBezTo>
                  <a:pt x="1669055" y="78794"/>
                  <a:pt x="1670771" y="95960"/>
                  <a:pt x="1671916" y="111981"/>
                </a:cubicBezTo>
                <a:cubicBezTo>
                  <a:pt x="1672488" y="128002"/>
                  <a:pt x="1672488" y="142879"/>
                  <a:pt x="1673060" y="158328"/>
                </a:cubicBezTo>
                <a:cubicBezTo>
                  <a:pt x="1675921" y="280775"/>
                  <a:pt x="1678210" y="403794"/>
                  <a:pt x="1679354" y="526241"/>
                </a:cubicBezTo>
                <a:cubicBezTo>
                  <a:pt x="1680499" y="649260"/>
                  <a:pt x="1679927" y="771707"/>
                  <a:pt x="1677066" y="894726"/>
                </a:cubicBezTo>
                <a:cubicBezTo>
                  <a:pt x="1675921" y="955950"/>
                  <a:pt x="1673632" y="1017745"/>
                  <a:pt x="1670771" y="1078969"/>
                </a:cubicBezTo>
                <a:cubicBezTo>
                  <a:pt x="1669055" y="1109867"/>
                  <a:pt x="1667911" y="1140192"/>
                  <a:pt x="1666194" y="1171090"/>
                </a:cubicBezTo>
                <a:lnTo>
                  <a:pt x="1663333" y="1216865"/>
                </a:lnTo>
                <a:cubicBezTo>
                  <a:pt x="1662189" y="1232314"/>
                  <a:pt x="1661044" y="1247763"/>
                  <a:pt x="1659328" y="1263211"/>
                </a:cubicBezTo>
                <a:cubicBezTo>
                  <a:pt x="1655322" y="1294109"/>
                  <a:pt x="1649029" y="1326151"/>
                  <a:pt x="1636441" y="1355905"/>
                </a:cubicBezTo>
                <a:cubicBezTo>
                  <a:pt x="1630147" y="1370782"/>
                  <a:pt x="1621564" y="1385658"/>
                  <a:pt x="1610692" y="1398819"/>
                </a:cubicBezTo>
                <a:cubicBezTo>
                  <a:pt x="1599821" y="1411979"/>
                  <a:pt x="1587233" y="1423422"/>
                  <a:pt x="1572928" y="1432577"/>
                </a:cubicBezTo>
                <a:cubicBezTo>
                  <a:pt x="1543747" y="1450315"/>
                  <a:pt x="1510560" y="1457181"/>
                  <a:pt x="1479090" y="1460042"/>
                </a:cubicBezTo>
                <a:cubicBezTo>
                  <a:pt x="1447048" y="1462903"/>
                  <a:pt x="1416723" y="1461759"/>
                  <a:pt x="1385825" y="1461759"/>
                </a:cubicBezTo>
                <a:lnTo>
                  <a:pt x="1017912" y="1460042"/>
                </a:lnTo>
                <a:cubicBezTo>
                  <a:pt x="772446" y="1458326"/>
                  <a:pt x="527552" y="1457181"/>
                  <a:pt x="282086" y="1454892"/>
                </a:cubicBezTo>
                <a:cubicBezTo>
                  <a:pt x="251188" y="1454320"/>
                  <a:pt x="220862" y="1454892"/>
                  <a:pt x="189392" y="1452604"/>
                </a:cubicBezTo>
                <a:cubicBezTo>
                  <a:pt x="158494" y="1450315"/>
                  <a:pt x="125880" y="1444021"/>
                  <a:pt x="97271" y="1428000"/>
                </a:cubicBezTo>
                <a:cubicBezTo>
                  <a:pt x="89833" y="1423995"/>
                  <a:pt x="82966" y="1419417"/>
                  <a:pt x="76673" y="1414268"/>
                </a:cubicBezTo>
                <a:cubicBezTo>
                  <a:pt x="69806" y="1409690"/>
                  <a:pt x="64657" y="1403396"/>
                  <a:pt x="58363" y="1397674"/>
                </a:cubicBezTo>
                <a:cubicBezTo>
                  <a:pt x="47491" y="1385086"/>
                  <a:pt x="38336" y="1371926"/>
                  <a:pt x="31470" y="1357049"/>
                </a:cubicBezTo>
                <a:cubicBezTo>
                  <a:pt x="24604" y="1342745"/>
                  <a:pt x="19454" y="1327296"/>
                  <a:pt x="15449" y="1311847"/>
                </a:cubicBezTo>
                <a:cubicBezTo>
                  <a:pt x="11444" y="1296398"/>
                  <a:pt x="8583" y="1280949"/>
                  <a:pt x="6866" y="1265500"/>
                </a:cubicBezTo>
                <a:cubicBezTo>
                  <a:pt x="2861" y="1234602"/>
                  <a:pt x="2289" y="1203132"/>
                  <a:pt x="1717" y="1172807"/>
                </a:cubicBezTo>
                <a:lnTo>
                  <a:pt x="1144" y="1080685"/>
                </a:lnTo>
                <a:lnTo>
                  <a:pt x="572" y="896443"/>
                </a:lnTo>
                <a:lnTo>
                  <a:pt x="0" y="528530"/>
                </a:lnTo>
                <a:lnTo>
                  <a:pt x="0" y="344287"/>
                </a:lnTo>
                <a:lnTo>
                  <a:pt x="572" y="160617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6" name="Полилиния: фигура 125">
            <a:extLst>
              <a:ext uri="{FF2B5EF4-FFF2-40B4-BE49-F238E27FC236}">
                <a16:creationId xmlns:a16="http://schemas.microsoft.com/office/drawing/2014/main" id="{9DDAF1C3-71ED-F25C-7EB0-711FA485D45E}"/>
              </a:ext>
            </a:extLst>
          </p:cNvPr>
          <p:cNvSpPr/>
          <p:nvPr/>
        </p:nvSpPr>
        <p:spPr>
          <a:xfrm>
            <a:off x="12473216" y="8022631"/>
            <a:ext cx="766486" cy="607255"/>
          </a:xfrm>
          <a:custGeom>
            <a:avLst/>
            <a:gdLst>
              <a:gd name="connsiteX0" fmla="*/ 6866 w 766486"/>
              <a:gd name="connsiteY0" fmla="*/ 283973 h 607255"/>
              <a:gd name="connsiteX1" fmla="*/ 36047 w 766486"/>
              <a:gd name="connsiteY1" fmla="*/ 410997 h 607255"/>
              <a:gd name="connsiteX2" fmla="*/ 124163 w 766486"/>
              <a:gd name="connsiteY2" fmla="*/ 506552 h 607255"/>
              <a:gd name="connsiteX3" fmla="*/ 242605 w 766486"/>
              <a:gd name="connsiteY3" fmla="*/ 560337 h 607255"/>
              <a:gd name="connsiteX4" fmla="*/ 371918 w 766486"/>
              <a:gd name="connsiteY4" fmla="*/ 580363 h 607255"/>
              <a:gd name="connsiteX5" fmla="*/ 405105 w 766486"/>
              <a:gd name="connsiteY5" fmla="*/ 581508 h 607255"/>
              <a:gd name="connsiteX6" fmla="*/ 437147 w 766486"/>
              <a:gd name="connsiteY6" fmla="*/ 580363 h 607255"/>
              <a:gd name="connsiteX7" fmla="*/ 501231 w 766486"/>
              <a:gd name="connsiteY7" fmla="*/ 568919 h 607255"/>
              <a:gd name="connsiteX8" fmla="*/ 620817 w 766486"/>
              <a:gd name="connsiteY8" fmla="*/ 520284 h 607255"/>
              <a:gd name="connsiteX9" fmla="*/ 671741 w 766486"/>
              <a:gd name="connsiteY9" fmla="*/ 481948 h 607255"/>
              <a:gd name="connsiteX10" fmla="*/ 710650 w 766486"/>
              <a:gd name="connsiteY10" fmla="*/ 432740 h 607255"/>
              <a:gd name="connsiteX11" fmla="*/ 738115 w 766486"/>
              <a:gd name="connsiteY11" fmla="*/ 312010 h 607255"/>
              <a:gd name="connsiteX12" fmla="*/ 708933 w 766486"/>
              <a:gd name="connsiteY12" fmla="*/ 187274 h 607255"/>
              <a:gd name="connsiteX13" fmla="*/ 629400 w 766486"/>
              <a:gd name="connsiteY13" fmla="*/ 92292 h 607255"/>
              <a:gd name="connsiteX14" fmla="*/ 512675 w 766486"/>
              <a:gd name="connsiteY14" fmla="*/ 38507 h 607255"/>
              <a:gd name="connsiteX15" fmla="*/ 383362 w 766486"/>
              <a:gd name="connsiteY15" fmla="*/ 21913 h 607255"/>
              <a:gd name="connsiteX16" fmla="*/ 317561 w 766486"/>
              <a:gd name="connsiteY16" fmla="*/ 24774 h 607255"/>
              <a:gd name="connsiteX17" fmla="*/ 253477 w 766486"/>
              <a:gd name="connsiteY17" fmla="*/ 35646 h 607255"/>
              <a:gd name="connsiteX18" fmla="*/ 190537 w 766486"/>
              <a:gd name="connsiteY18" fmla="*/ 55100 h 607255"/>
              <a:gd name="connsiteX19" fmla="*/ 132174 w 766486"/>
              <a:gd name="connsiteY19" fmla="*/ 84281 h 607255"/>
              <a:gd name="connsiteX20" fmla="*/ 83538 w 766486"/>
              <a:gd name="connsiteY20" fmla="*/ 127195 h 607255"/>
              <a:gd name="connsiteX21" fmla="*/ 46919 w 766486"/>
              <a:gd name="connsiteY21" fmla="*/ 181552 h 607255"/>
              <a:gd name="connsiteX22" fmla="*/ 0 w 766486"/>
              <a:gd name="connsiteY22" fmla="*/ 306288 h 607255"/>
              <a:gd name="connsiteX23" fmla="*/ 16021 w 766486"/>
              <a:gd name="connsiteY23" fmla="*/ 241059 h 607255"/>
              <a:gd name="connsiteX24" fmla="*/ 39480 w 766486"/>
              <a:gd name="connsiteY24" fmla="*/ 178119 h 607255"/>
              <a:gd name="connsiteX25" fmla="*/ 124163 w 766486"/>
              <a:gd name="connsiteY25" fmla="*/ 72838 h 607255"/>
              <a:gd name="connsiteX26" fmla="*/ 184242 w 766486"/>
              <a:gd name="connsiteY26" fmla="*/ 40223 h 607255"/>
              <a:gd name="connsiteX27" fmla="*/ 248327 w 766486"/>
              <a:gd name="connsiteY27" fmla="*/ 17908 h 607255"/>
              <a:gd name="connsiteX28" fmla="*/ 315272 w 766486"/>
              <a:gd name="connsiteY28" fmla="*/ 4748 h 607255"/>
              <a:gd name="connsiteX29" fmla="*/ 382790 w 766486"/>
              <a:gd name="connsiteY29" fmla="*/ 171 h 607255"/>
              <a:gd name="connsiteX30" fmla="*/ 518397 w 766486"/>
              <a:gd name="connsiteY30" fmla="*/ 15047 h 607255"/>
              <a:gd name="connsiteX31" fmla="*/ 644277 w 766486"/>
              <a:gd name="connsiteY31" fmla="*/ 71121 h 607255"/>
              <a:gd name="connsiteX32" fmla="*/ 696918 w 766486"/>
              <a:gd name="connsiteY32" fmla="*/ 117468 h 607255"/>
              <a:gd name="connsiteX33" fmla="*/ 734681 w 766486"/>
              <a:gd name="connsiteY33" fmla="*/ 177547 h 607255"/>
              <a:gd name="connsiteX34" fmla="*/ 766151 w 766486"/>
              <a:gd name="connsiteY34" fmla="*/ 312010 h 607255"/>
              <a:gd name="connsiteX35" fmla="*/ 759858 w 766486"/>
              <a:gd name="connsiteY35" fmla="*/ 382388 h 607255"/>
              <a:gd name="connsiteX36" fmla="*/ 749558 w 766486"/>
              <a:gd name="connsiteY36" fmla="*/ 416147 h 607255"/>
              <a:gd name="connsiteX37" fmla="*/ 734109 w 766486"/>
              <a:gd name="connsiteY37" fmla="*/ 448189 h 607255"/>
              <a:gd name="connsiteX38" fmla="*/ 634550 w 766486"/>
              <a:gd name="connsiteY38" fmla="*/ 544888 h 607255"/>
              <a:gd name="connsiteX39" fmla="*/ 506953 w 766486"/>
              <a:gd name="connsiteY39" fmla="*/ 595240 h 607255"/>
              <a:gd name="connsiteX40" fmla="*/ 439436 w 766486"/>
              <a:gd name="connsiteY40" fmla="*/ 606111 h 607255"/>
              <a:gd name="connsiteX41" fmla="*/ 421698 w 766486"/>
              <a:gd name="connsiteY41" fmla="*/ 607256 h 607255"/>
              <a:gd name="connsiteX42" fmla="*/ 404532 w 766486"/>
              <a:gd name="connsiteY42" fmla="*/ 606684 h 607255"/>
              <a:gd name="connsiteX43" fmla="*/ 370774 w 766486"/>
              <a:gd name="connsiteY43" fmla="*/ 604967 h 607255"/>
              <a:gd name="connsiteX44" fmla="*/ 237456 w 766486"/>
              <a:gd name="connsiteY44" fmla="*/ 580363 h 607255"/>
              <a:gd name="connsiteX45" fmla="*/ 116153 w 766486"/>
              <a:gd name="connsiteY45" fmla="*/ 519712 h 607255"/>
              <a:gd name="connsiteX46" fmla="*/ 29181 w 766486"/>
              <a:gd name="connsiteY46" fmla="*/ 416147 h 607255"/>
              <a:gd name="connsiteX47" fmla="*/ 7438 w 766486"/>
              <a:gd name="connsiteY47" fmla="*/ 352063 h 607255"/>
              <a:gd name="connsiteX48" fmla="*/ 6866 w 766486"/>
              <a:gd name="connsiteY48" fmla="*/ 283973 h 607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766486" h="607255">
                <a:moveTo>
                  <a:pt x="6866" y="283973"/>
                </a:moveTo>
                <a:cubicBezTo>
                  <a:pt x="2289" y="328603"/>
                  <a:pt x="14305" y="373233"/>
                  <a:pt x="36047" y="410997"/>
                </a:cubicBezTo>
                <a:cubicBezTo>
                  <a:pt x="57790" y="449334"/>
                  <a:pt x="88688" y="481948"/>
                  <a:pt x="124163" y="506552"/>
                </a:cubicBezTo>
                <a:cubicBezTo>
                  <a:pt x="160211" y="531727"/>
                  <a:pt x="200836" y="548893"/>
                  <a:pt x="242605" y="560337"/>
                </a:cubicBezTo>
                <a:cubicBezTo>
                  <a:pt x="284947" y="572353"/>
                  <a:pt x="328432" y="578647"/>
                  <a:pt x="371918" y="580363"/>
                </a:cubicBezTo>
                <a:cubicBezTo>
                  <a:pt x="382790" y="580936"/>
                  <a:pt x="393661" y="580936"/>
                  <a:pt x="405105" y="581508"/>
                </a:cubicBezTo>
                <a:cubicBezTo>
                  <a:pt x="416548" y="581508"/>
                  <a:pt x="426276" y="581508"/>
                  <a:pt x="437147" y="580363"/>
                </a:cubicBezTo>
                <a:cubicBezTo>
                  <a:pt x="458318" y="578075"/>
                  <a:pt x="480060" y="574069"/>
                  <a:pt x="501231" y="568919"/>
                </a:cubicBezTo>
                <a:cubicBezTo>
                  <a:pt x="543573" y="558048"/>
                  <a:pt x="584198" y="542599"/>
                  <a:pt x="620817" y="520284"/>
                </a:cubicBezTo>
                <a:cubicBezTo>
                  <a:pt x="639127" y="508840"/>
                  <a:pt x="656292" y="496252"/>
                  <a:pt x="671741" y="481948"/>
                </a:cubicBezTo>
                <a:cubicBezTo>
                  <a:pt x="687190" y="467071"/>
                  <a:pt x="700351" y="451050"/>
                  <a:pt x="710650" y="432740"/>
                </a:cubicBezTo>
                <a:cubicBezTo>
                  <a:pt x="731821" y="396693"/>
                  <a:pt x="740403" y="354351"/>
                  <a:pt x="738115" y="312010"/>
                </a:cubicBezTo>
                <a:cubicBezTo>
                  <a:pt x="735826" y="269669"/>
                  <a:pt x="724954" y="227327"/>
                  <a:pt x="708933" y="187274"/>
                </a:cubicBezTo>
                <a:cubicBezTo>
                  <a:pt x="693484" y="148938"/>
                  <a:pt x="663731" y="116896"/>
                  <a:pt x="629400" y="92292"/>
                </a:cubicBezTo>
                <a:cubicBezTo>
                  <a:pt x="594497" y="67688"/>
                  <a:pt x="554444" y="49378"/>
                  <a:pt x="512675" y="38507"/>
                </a:cubicBezTo>
                <a:cubicBezTo>
                  <a:pt x="470906" y="27063"/>
                  <a:pt x="427420" y="22486"/>
                  <a:pt x="383362" y="21913"/>
                </a:cubicBezTo>
                <a:cubicBezTo>
                  <a:pt x="361619" y="21913"/>
                  <a:pt x="339304" y="22486"/>
                  <a:pt x="317561" y="24774"/>
                </a:cubicBezTo>
                <a:cubicBezTo>
                  <a:pt x="295818" y="26491"/>
                  <a:pt x="274647" y="30496"/>
                  <a:pt x="253477" y="35646"/>
                </a:cubicBezTo>
                <a:cubicBezTo>
                  <a:pt x="232306" y="40796"/>
                  <a:pt x="211135" y="47090"/>
                  <a:pt x="190537" y="55100"/>
                </a:cubicBezTo>
                <a:cubicBezTo>
                  <a:pt x="169938" y="63111"/>
                  <a:pt x="150484" y="72266"/>
                  <a:pt x="132174" y="84281"/>
                </a:cubicBezTo>
                <a:cubicBezTo>
                  <a:pt x="113864" y="96297"/>
                  <a:pt x="97843" y="110602"/>
                  <a:pt x="83538" y="127195"/>
                </a:cubicBezTo>
                <a:cubicBezTo>
                  <a:pt x="69234" y="143788"/>
                  <a:pt x="57218" y="162098"/>
                  <a:pt x="46919" y="181552"/>
                </a:cubicBezTo>
                <a:cubicBezTo>
                  <a:pt x="26320" y="220461"/>
                  <a:pt x="12588" y="263374"/>
                  <a:pt x="0" y="306288"/>
                </a:cubicBezTo>
                <a:cubicBezTo>
                  <a:pt x="4577" y="284545"/>
                  <a:pt x="9727" y="262802"/>
                  <a:pt x="16021" y="241059"/>
                </a:cubicBezTo>
                <a:cubicBezTo>
                  <a:pt x="22315" y="219889"/>
                  <a:pt x="29753" y="198146"/>
                  <a:pt x="39480" y="178119"/>
                </a:cubicBezTo>
                <a:cubicBezTo>
                  <a:pt x="58362" y="137494"/>
                  <a:pt x="86971" y="99730"/>
                  <a:pt x="124163" y="72838"/>
                </a:cubicBezTo>
                <a:cubicBezTo>
                  <a:pt x="143046" y="59678"/>
                  <a:pt x="163072" y="48806"/>
                  <a:pt x="184242" y="40223"/>
                </a:cubicBezTo>
                <a:cubicBezTo>
                  <a:pt x="205413" y="31641"/>
                  <a:pt x="226584" y="24202"/>
                  <a:pt x="248327" y="17908"/>
                </a:cubicBezTo>
                <a:cubicBezTo>
                  <a:pt x="270070" y="11614"/>
                  <a:pt x="292385" y="7037"/>
                  <a:pt x="315272" y="4748"/>
                </a:cubicBezTo>
                <a:cubicBezTo>
                  <a:pt x="337587" y="2459"/>
                  <a:pt x="360475" y="743"/>
                  <a:pt x="382790" y="171"/>
                </a:cubicBezTo>
                <a:cubicBezTo>
                  <a:pt x="427992" y="-974"/>
                  <a:pt x="473767" y="3604"/>
                  <a:pt x="518397" y="15047"/>
                </a:cubicBezTo>
                <a:cubicBezTo>
                  <a:pt x="563027" y="26491"/>
                  <a:pt x="605941" y="44801"/>
                  <a:pt x="644277" y="71121"/>
                </a:cubicBezTo>
                <a:cubicBezTo>
                  <a:pt x="663159" y="84281"/>
                  <a:pt x="681469" y="99730"/>
                  <a:pt x="696918" y="117468"/>
                </a:cubicBezTo>
                <a:cubicBezTo>
                  <a:pt x="712367" y="135206"/>
                  <a:pt x="725527" y="155804"/>
                  <a:pt x="734681" y="177547"/>
                </a:cubicBezTo>
                <a:cubicBezTo>
                  <a:pt x="751847" y="219889"/>
                  <a:pt x="764435" y="265091"/>
                  <a:pt x="766151" y="312010"/>
                </a:cubicBezTo>
                <a:cubicBezTo>
                  <a:pt x="767296" y="335469"/>
                  <a:pt x="765579" y="358929"/>
                  <a:pt x="759858" y="382388"/>
                </a:cubicBezTo>
                <a:cubicBezTo>
                  <a:pt x="756997" y="393832"/>
                  <a:pt x="753563" y="405275"/>
                  <a:pt x="749558" y="416147"/>
                </a:cubicBezTo>
                <a:cubicBezTo>
                  <a:pt x="744981" y="427019"/>
                  <a:pt x="739831" y="437890"/>
                  <a:pt x="734109" y="448189"/>
                </a:cubicBezTo>
                <a:cubicBezTo>
                  <a:pt x="710078" y="489387"/>
                  <a:pt x="674030" y="521429"/>
                  <a:pt x="634550" y="544888"/>
                </a:cubicBezTo>
                <a:cubicBezTo>
                  <a:pt x="594497" y="568347"/>
                  <a:pt x="551011" y="584369"/>
                  <a:pt x="506953" y="595240"/>
                </a:cubicBezTo>
                <a:cubicBezTo>
                  <a:pt x="484638" y="600389"/>
                  <a:pt x="462323" y="604395"/>
                  <a:pt x="439436" y="606111"/>
                </a:cubicBezTo>
                <a:cubicBezTo>
                  <a:pt x="433714" y="606684"/>
                  <a:pt x="427992" y="606684"/>
                  <a:pt x="421698" y="607256"/>
                </a:cubicBezTo>
                <a:cubicBezTo>
                  <a:pt x="415404" y="607256"/>
                  <a:pt x="410254" y="607256"/>
                  <a:pt x="404532" y="606684"/>
                </a:cubicBezTo>
                <a:cubicBezTo>
                  <a:pt x="393089" y="606111"/>
                  <a:pt x="381645" y="605539"/>
                  <a:pt x="370774" y="604967"/>
                </a:cubicBezTo>
                <a:cubicBezTo>
                  <a:pt x="325571" y="601534"/>
                  <a:pt x="280369" y="594095"/>
                  <a:pt x="237456" y="580363"/>
                </a:cubicBezTo>
                <a:cubicBezTo>
                  <a:pt x="193969" y="566631"/>
                  <a:pt x="152200" y="547177"/>
                  <a:pt x="116153" y="519712"/>
                </a:cubicBezTo>
                <a:cubicBezTo>
                  <a:pt x="80105" y="492247"/>
                  <a:pt x="49208" y="456772"/>
                  <a:pt x="29181" y="416147"/>
                </a:cubicBezTo>
                <a:cubicBezTo>
                  <a:pt x="18882" y="396121"/>
                  <a:pt x="11444" y="374378"/>
                  <a:pt x="7438" y="352063"/>
                </a:cubicBezTo>
                <a:cubicBezTo>
                  <a:pt x="3433" y="328603"/>
                  <a:pt x="2861" y="306288"/>
                  <a:pt x="6866" y="283973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7" name="Полилиния: фигура 126">
            <a:extLst>
              <a:ext uri="{FF2B5EF4-FFF2-40B4-BE49-F238E27FC236}">
                <a16:creationId xmlns:a16="http://schemas.microsoft.com/office/drawing/2014/main" id="{2FD4E256-34C6-C6D2-8401-7F5C439AB15D}"/>
              </a:ext>
            </a:extLst>
          </p:cNvPr>
          <p:cNvSpPr/>
          <p:nvPr/>
        </p:nvSpPr>
        <p:spPr>
          <a:xfrm>
            <a:off x="11707064" y="8094467"/>
            <a:ext cx="432312" cy="459262"/>
          </a:xfrm>
          <a:custGeom>
            <a:avLst/>
            <a:gdLst>
              <a:gd name="connsiteX0" fmla="*/ 0 w 432312"/>
              <a:gd name="connsiteY0" fmla="*/ 312268 h 459262"/>
              <a:gd name="connsiteX1" fmla="*/ 110431 w 432312"/>
              <a:gd name="connsiteY1" fmla="*/ 418694 h 459262"/>
              <a:gd name="connsiteX2" fmla="*/ 259198 w 432312"/>
              <a:gd name="connsiteY2" fmla="*/ 431855 h 459262"/>
              <a:gd name="connsiteX3" fmla="*/ 294674 w 432312"/>
              <a:gd name="connsiteY3" fmla="*/ 419838 h 459262"/>
              <a:gd name="connsiteX4" fmla="*/ 327288 w 432312"/>
              <a:gd name="connsiteY4" fmla="*/ 402101 h 459262"/>
              <a:gd name="connsiteX5" fmla="*/ 374779 w 432312"/>
              <a:gd name="connsiteY5" fmla="*/ 347743 h 459262"/>
              <a:gd name="connsiteX6" fmla="*/ 397666 w 432312"/>
              <a:gd name="connsiteY6" fmla="*/ 276793 h 459262"/>
              <a:gd name="connsiteX7" fmla="*/ 401672 w 432312"/>
              <a:gd name="connsiteY7" fmla="*/ 201265 h 459262"/>
              <a:gd name="connsiteX8" fmla="*/ 336443 w 432312"/>
              <a:gd name="connsiteY8" fmla="*/ 72524 h 459262"/>
              <a:gd name="connsiteX9" fmla="*/ 273503 w 432312"/>
              <a:gd name="connsiteY9" fmla="*/ 34760 h 459262"/>
              <a:gd name="connsiteX10" fmla="*/ 200264 w 432312"/>
              <a:gd name="connsiteY10" fmla="*/ 23317 h 459262"/>
              <a:gd name="connsiteX11" fmla="*/ 64656 w 432312"/>
              <a:gd name="connsiteY11" fmla="*/ 81107 h 459262"/>
              <a:gd name="connsiteX12" fmla="*/ 9155 w 432312"/>
              <a:gd name="connsiteY12" fmla="*/ 221863 h 459262"/>
              <a:gd name="connsiteX13" fmla="*/ 54357 w 432312"/>
              <a:gd name="connsiteY13" fmla="*/ 71380 h 459262"/>
              <a:gd name="connsiteX14" fmla="*/ 84111 w 432312"/>
              <a:gd name="connsiteY14" fmla="*/ 42771 h 459262"/>
              <a:gd name="connsiteX15" fmla="*/ 119586 w 432312"/>
              <a:gd name="connsiteY15" fmla="*/ 21028 h 459262"/>
              <a:gd name="connsiteX16" fmla="*/ 158494 w 432312"/>
              <a:gd name="connsiteY16" fmla="*/ 6723 h 459262"/>
              <a:gd name="connsiteX17" fmla="*/ 199692 w 432312"/>
              <a:gd name="connsiteY17" fmla="*/ 429 h 459262"/>
              <a:gd name="connsiteX18" fmla="*/ 282086 w 432312"/>
              <a:gd name="connsiteY18" fmla="*/ 10728 h 459262"/>
              <a:gd name="connsiteX19" fmla="*/ 355325 w 432312"/>
              <a:gd name="connsiteY19" fmla="*/ 51926 h 459262"/>
              <a:gd name="connsiteX20" fmla="*/ 431425 w 432312"/>
              <a:gd name="connsiteY20" fmla="*/ 198404 h 459262"/>
              <a:gd name="connsiteX21" fmla="*/ 426276 w 432312"/>
              <a:gd name="connsiteY21" fmla="*/ 281370 h 459262"/>
              <a:gd name="connsiteX22" fmla="*/ 399383 w 432312"/>
              <a:gd name="connsiteY22" fmla="*/ 360332 h 459262"/>
              <a:gd name="connsiteX23" fmla="*/ 374779 w 432312"/>
              <a:gd name="connsiteY23" fmla="*/ 395235 h 459262"/>
              <a:gd name="connsiteX24" fmla="*/ 342165 w 432312"/>
              <a:gd name="connsiteY24" fmla="*/ 422699 h 459262"/>
              <a:gd name="connsiteX25" fmla="*/ 264920 w 432312"/>
              <a:gd name="connsiteY25" fmla="*/ 454169 h 459262"/>
              <a:gd name="connsiteX26" fmla="*/ 104709 w 432312"/>
              <a:gd name="connsiteY26" fmla="*/ 431855 h 459262"/>
              <a:gd name="connsiteX27" fmla="*/ 41197 w 432312"/>
              <a:gd name="connsiteY27" fmla="*/ 381502 h 459262"/>
              <a:gd name="connsiteX28" fmla="*/ 0 w 432312"/>
              <a:gd name="connsiteY28" fmla="*/ 312268 h 45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32312" h="459262">
                <a:moveTo>
                  <a:pt x="0" y="312268"/>
                </a:moveTo>
                <a:cubicBezTo>
                  <a:pt x="24032" y="359759"/>
                  <a:pt x="63512" y="397524"/>
                  <a:pt x="110431" y="418694"/>
                </a:cubicBezTo>
                <a:cubicBezTo>
                  <a:pt x="156778" y="439865"/>
                  <a:pt x="210563" y="443870"/>
                  <a:pt x="259198" y="431855"/>
                </a:cubicBezTo>
                <a:cubicBezTo>
                  <a:pt x="271214" y="428994"/>
                  <a:pt x="283230" y="424988"/>
                  <a:pt x="294674" y="419838"/>
                </a:cubicBezTo>
                <a:cubicBezTo>
                  <a:pt x="306117" y="414689"/>
                  <a:pt x="316989" y="408967"/>
                  <a:pt x="327288" y="402101"/>
                </a:cubicBezTo>
                <a:cubicBezTo>
                  <a:pt x="347887" y="388368"/>
                  <a:pt x="363336" y="369487"/>
                  <a:pt x="374779" y="347743"/>
                </a:cubicBezTo>
                <a:cubicBezTo>
                  <a:pt x="386223" y="326001"/>
                  <a:pt x="393089" y="301397"/>
                  <a:pt x="397666" y="276793"/>
                </a:cubicBezTo>
                <a:cubicBezTo>
                  <a:pt x="402244" y="251617"/>
                  <a:pt x="403960" y="226441"/>
                  <a:pt x="401672" y="201265"/>
                </a:cubicBezTo>
                <a:cubicBezTo>
                  <a:pt x="397666" y="152057"/>
                  <a:pt x="373063" y="105138"/>
                  <a:pt x="336443" y="72524"/>
                </a:cubicBezTo>
                <a:cubicBezTo>
                  <a:pt x="318133" y="55931"/>
                  <a:pt x="296390" y="42771"/>
                  <a:pt x="273503" y="34760"/>
                </a:cubicBezTo>
                <a:cubicBezTo>
                  <a:pt x="250044" y="26749"/>
                  <a:pt x="224867" y="22744"/>
                  <a:pt x="200264" y="23317"/>
                </a:cubicBezTo>
                <a:cubicBezTo>
                  <a:pt x="149912" y="24461"/>
                  <a:pt x="99560" y="43915"/>
                  <a:pt x="64656" y="81107"/>
                </a:cubicBezTo>
                <a:cubicBezTo>
                  <a:pt x="29181" y="117727"/>
                  <a:pt x="7438" y="169223"/>
                  <a:pt x="9155" y="221863"/>
                </a:cubicBezTo>
                <a:cubicBezTo>
                  <a:pt x="1144" y="169223"/>
                  <a:pt x="18882" y="113149"/>
                  <a:pt x="54357" y="71380"/>
                </a:cubicBezTo>
                <a:cubicBezTo>
                  <a:pt x="62940" y="61080"/>
                  <a:pt x="73239" y="51353"/>
                  <a:pt x="84111" y="42771"/>
                </a:cubicBezTo>
                <a:cubicBezTo>
                  <a:pt x="94982" y="34188"/>
                  <a:pt x="106998" y="26749"/>
                  <a:pt x="119586" y="21028"/>
                </a:cubicBezTo>
                <a:cubicBezTo>
                  <a:pt x="132174" y="14734"/>
                  <a:pt x="145334" y="10156"/>
                  <a:pt x="158494" y="6723"/>
                </a:cubicBezTo>
                <a:cubicBezTo>
                  <a:pt x="171655" y="3290"/>
                  <a:pt x="185959" y="1001"/>
                  <a:pt x="199692" y="429"/>
                </a:cubicBezTo>
                <a:cubicBezTo>
                  <a:pt x="227156" y="-1288"/>
                  <a:pt x="255765" y="2146"/>
                  <a:pt x="282086" y="10728"/>
                </a:cubicBezTo>
                <a:cubicBezTo>
                  <a:pt x="308978" y="19311"/>
                  <a:pt x="333582" y="33616"/>
                  <a:pt x="355325" y="51926"/>
                </a:cubicBezTo>
                <a:cubicBezTo>
                  <a:pt x="397666" y="88545"/>
                  <a:pt x="426276" y="141758"/>
                  <a:pt x="431425" y="198404"/>
                </a:cubicBezTo>
                <a:cubicBezTo>
                  <a:pt x="433714" y="226441"/>
                  <a:pt x="431425" y="253906"/>
                  <a:pt x="426276" y="281370"/>
                </a:cubicBezTo>
                <a:cubicBezTo>
                  <a:pt x="421126" y="308263"/>
                  <a:pt x="413688" y="335728"/>
                  <a:pt x="399383" y="360332"/>
                </a:cubicBezTo>
                <a:cubicBezTo>
                  <a:pt x="392517" y="372920"/>
                  <a:pt x="384506" y="384363"/>
                  <a:pt x="374779" y="395235"/>
                </a:cubicBezTo>
                <a:cubicBezTo>
                  <a:pt x="365052" y="406106"/>
                  <a:pt x="354181" y="415261"/>
                  <a:pt x="342165" y="422699"/>
                </a:cubicBezTo>
                <a:cubicBezTo>
                  <a:pt x="318705" y="438149"/>
                  <a:pt x="292385" y="448447"/>
                  <a:pt x="264920" y="454169"/>
                </a:cubicBezTo>
                <a:cubicBezTo>
                  <a:pt x="210563" y="465613"/>
                  <a:pt x="152773" y="457603"/>
                  <a:pt x="104709" y="431855"/>
                </a:cubicBezTo>
                <a:cubicBezTo>
                  <a:pt x="80678" y="418694"/>
                  <a:pt x="58935" y="401529"/>
                  <a:pt x="41197" y="381502"/>
                </a:cubicBezTo>
                <a:cubicBezTo>
                  <a:pt x="22887" y="360904"/>
                  <a:pt x="8583" y="337445"/>
                  <a:pt x="0" y="312268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8" name="Полилиния: фигура 127">
            <a:extLst>
              <a:ext uri="{FF2B5EF4-FFF2-40B4-BE49-F238E27FC236}">
                <a16:creationId xmlns:a16="http://schemas.microsoft.com/office/drawing/2014/main" id="{6C70AB3D-D407-15F0-8928-7546A18FB3CA}"/>
              </a:ext>
            </a:extLst>
          </p:cNvPr>
          <p:cNvSpPr/>
          <p:nvPr/>
        </p:nvSpPr>
        <p:spPr>
          <a:xfrm>
            <a:off x="11900247" y="8226498"/>
            <a:ext cx="29038" cy="196258"/>
          </a:xfrm>
          <a:custGeom>
            <a:avLst/>
            <a:gdLst>
              <a:gd name="connsiteX0" fmla="*/ 17380 w 29038"/>
              <a:gd name="connsiteY0" fmla="*/ 0 h 196258"/>
              <a:gd name="connsiteX1" fmla="*/ 27107 w 29038"/>
              <a:gd name="connsiteY1" fmla="*/ 49208 h 196258"/>
              <a:gd name="connsiteX2" fmla="*/ 28824 w 29038"/>
              <a:gd name="connsiteY2" fmla="*/ 98415 h 196258"/>
              <a:gd name="connsiteX3" fmla="*/ 24246 w 29038"/>
              <a:gd name="connsiteY3" fmla="*/ 147623 h 196258"/>
              <a:gd name="connsiteX4" fmla="*/ 11658 w 29038"/>
              <a:gd name="connsiteY4" fmla="*/ 196258 h 196258"/>
              <a:gd name="connsiteX5" fmla="*/ 1931 w 29038"/>
              <a:gd name="connsiteY5" fmla="*/ 147051 h 196258"/>
              <a:gd name="connsiteX6" fmla="*/ 215 w 29038"/>
              <a:gd name="connsiteY6" fmla="*/ 97843 h 196258"/>
              <a:gd name="connsiteX7" fmla="*/ 4792 w 29038"/>
              <a:gd name="connsiteY7" fmla="*/ 48635 h 196258"/>
              <a:gd name="connsiteX8" fmla="*/ 17380 w 29038"/>
              <a:gd name="connsiteY8" fmla="*/ 0 h 196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9038" h="196258">
                <a:moveTo>
                  <a:pt x="17380" y="0"/>
                </a:moveTo>
                <a:cubicBezTo>
                  <a:pt x="23102" y="16593"/>
                  <a:pt x="25391" y="33186"/>
                  <a:pt x="27107" y="49208"/>
                </a:cubicBezTo>
                <a:cubicBezTo>
                  <a:pt x="28824" y="65801"/>
                  <a:pt x="29396" y="81822"/>
                  <a:pt x="28824" y="98415"/>
                </a:cubicBezTo>
                <a:cubicBezTo>
                  <a:pt x="28252" y="115008"/>
                  <a:pt x="27107" y="131029"/>
                  <a:pt x="24246" y="147623"/>
                </a:cubicBezTo>
                <a:cubicBezTo>
                  <a:pt x="21385" y="164216"/>
                  <a:pt x="17952" y="180237"/>
                  <a:pt x="11658" y="196258"/>
                </a:cubicBezTo>
                <a:cubicBezTo>
                  <a:pt x="5936" y="179665"/>
                  <a:pt x="3648" y="163072"/>
                  <a:pt x="1931" y="147051"/>
                </a:cubicBezTo>
                <a:cubicBezTo>
                  <a:pt x="215" y="130457"/>
                  <a:pt x="-358" y="114436"/>
                  <a:pt x="215" y="97843"/>
                </a:cubicBezTo>
                <a:cubicBezTo>
                  <a:pt x="787" y="81250"/>
                  <a:pt x="1931" y="65229"/>
                  <a:pt x="4792" y="48635"/>
                </a:cubicBezTo>
                <a:cubicBezTo>
                  <a:pt x="7653" y="32614"/>
                  <a:pt x="11086" y="16021"/>
                  <a:pt x="17380" y="0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9" name="Полилиния: фигура 128">
            <a:extLst>
              <a:ext uri="{FF2B5EF4-FFF2-40B4-BE49-F238E27FC236}">
                <a16:creationId xmlns:a16="http://schemas.microsoft.com/office/drawing/2014/main" id="{2D912EDF-4218-E543-B9AC-AFB05DE2AA24}"/>
              </a:ext>
            </a:extLst>
          </p:cNvPr>
          <p:cNvSpPr/>
          <p:nvPr/>
        </p:nvSpPr>
        <p:spPr>
          <a:xfrm>
            <a:off x="11465153" y="7780569"/>
            <a:ext cx="2079760" cy="1102123"/>
          </a:xfrm>
          <a:custGeom>
            <a:avLst/>
            <a:gdLst>
              <a:gd name="connsiteX0" fmla="*/ 2079760 w 2079760"/>
              <a:gd name="connsiteY0" fmla="*/ 487699 h 1102123"/>
              <a:gd name="connsiteX1" fmla="*/ 2016820 w 2079760"/>
              <a:gd name="connsiteY1" fmla="*/ 364107 h 1102123"/>
              <a:gd name="connsiteX2" fmla="*/ 1918977 w 2079760"/>
              <a:gd name="connsiteY2" fmla="*/ 266836 h 1102123"/>
              <a:gd name="connsiteX3" fmla="*/ 1863475 w 2079760"/>
              <a:gd name="connsiteY3" fmla="*/ 223350 h 1102123"/>
              <a:gd name="connsiteX4" fmla="*/ 1808546 w 2079760"/>
              <a:gd name="connsiteY4" fmla="*/ 181581 h 1102123"/>
              <a:gd name="connsiteX5" fmla="*/ 1683810 w 2079760"/>
              <a:gd name="connsiteY5" fmla="*/ 121502 h 1102123"/>
              <a:gd name="connsiteX6" fmla="*/ 1416029 w 2079760"/>
              <a:gd name="connsiteY6" fmla="*/ 50551 h 1102123"/>
              <a:gd name="connsiteX7" fmla="*/ 1139093 w 2079760"/>
              <a:gd name="connsiteY7" fmla="*/ 26520 h 1102123"/>
              <a:gd name="connsiteX8" fmla="*/ 999481 w 2079760"/>
              <a:gd name="connsiteY8" fmla="*/ 24803 h 1102123"/>
              <a:gd name="connsiteX9" fmla="*/ 860440 w 2079760"/>
              <a:gd name="connsiteY9" fmla="*/ 28808 h 1102123"/>
              <a:gd name="connsiteX10" fmla="*/ 791778 w 2079760"/>
              <a:gd name="connsiteY10" fmla="*/ 36247 h 1102123"/>
              <a:gd name="connsiteX11" fmla="*/ 723689 w 2079760"/>
              <a:gd name="connsiteY11" fmla="*/ 48835 h 1102123"/>
              <a:gd name="connsiteX12" fmla="*/ 588654 w 2079760"/>
              <a:gd name="connsiteY12" fmla="*/ 82594 h 1102123"/>
              <a:gd name="connsiteX13" fmla="*/ 521136 w 2079760"/>
              <a:gd name="connsiteY13" fmla="*/ 100903 h 1102123"/>
              <a:gd name="connsiteX14" fmla="*/ 454763 w 2079760"/>
              <a:gd name="connsiteY14" fmla="*/ 120358 h 1102123"/>
              <a:gd name="connsiteX15" fmla="*/ 326022 w 2079760"/>
              <a:gd name="connsiteY15" fmla="*/ 170137 h 1102123"/>
              <a:gd name="connsiteX16" fmla="*/ 207581 w 2079760"/>
              <a:gd name="connsiteY16" fmla="*/ 238799 h 1102123"/>
              <a:gd name="connsiteX17" fmla="*/ 109737 w 2079760"/>
              <a:gd name="connsiteY17" fmla="*/ 332065 h 1102123"/>
              <a:gd name="connsiteX18" fmla="*/ 73690 w 2079760"/>
              <a:gd name="connsiteY18" fmla="*/ 389283 h 1102123"/>
              <a:gd name="connsiteX19" fmla="*/ 46225 w 2079760"/>
              <a:gd name="connsiteY19" fmla="*/ 451079 h 1102123"/>
              <a:gd name="connsiteX20" fmla="*/ 30204 w 2079760"/>
              <a:gd name="connsiteY20" fmla="*/ 516308 h 1102123"/>
              <a:gd name="connsiteX21" fmla="*/ 29060 w 2079760"/>
              <a:gd name="connsiteY21" fmla="*/ 582681 h 1102123"/>
              <a:gd name="connsiteX22" fmla="*/ 43364 w 2079760"/>
              <a:gd name="connsiteY22" fmla="*/ 647337 h 1102123"/>
              <a:gd name="connsiteX23" fmla="*/ 55952 w 2079760"/>
              <a:gd name="connsiteY23" fmla="*/ 677663 h 1102123"/>
              <a:gd name="connsiteX24" fmla="*/ 73118 w 2079760"/>
              <a:gd name="connsiteY24" fmla="*/ 706844 h 1102123"/>
              <a:gd name="connsiteX25" fmla="*/ 113171 w 2079760"/>
              <a:gd name="connsiteY25" fmla="*/ 762918 h 1102123"/>
              <a:gd name="connsiteX26" fmla="*/ 157229 w 2079760"/>
              <a:gd name="connsiteY26" fmla="*/ 815559 h 1102123"/>
              <a:gd name="connsiteX27" fmla="*/ 181260 w 2079760"/>
              <a:gd name="connsiteY27" fmla="*/ 839018 h 1102123"/>
              <a:gd name="connsiteX28" fmla="*/ 207581 w 2079760"/>
              <a:gd name="connsiteY28" fmla="*/ 860761 h 1102123"/>
              <a:gd name="connsiteX29" fmla="*/ 264227 w 2079760"/>
              <a:gd name="connsiteY29" fmla="*/ 899097 h 1102123"/>
              <a:gd name="connsiteX30" fmla="*/ 387818 w 2079760"/>
              <a:gd name="connsiteY30" fmla="*/ 960321 h 1102123"/>
              <a:gd name="connsiteX31" fmla="*/ 652738 w 2079760"/>
              <a:gd name="connsiteY31" fmla="*/ 1041571 h 1102123"/>
              <a:gd name="connsiteX32" fmla="*/ 927958 w 2079760"/>
              <a:gd name="connsiteY32" fmla="*/ 1081051 h 1102123"/>
              <a:gd name="connsiteX33" fmla="*/ 1206038 w 2079760"/>
              <a:gd name="connsiteY33" fmla="*/ 1080479 h 1102123"/>
              <a:gd name="connsiteX34" fmla="*/ 1745034 w 2079760"/>
              <a:gd name="connsiteY34" fmla="*/ 947733 h 1102123"/>
              <a:gd name="connsiteX35" fmla="*/ 1616293 w 2079760"/>
              <a:gd name="connsiteY35" fmla="*/ 1002662 h 1102123"/>
              <a:gd name="connsiteX36" fmla="*/ 1482974 w 2079760"/>
              <a:gd name="connsiteY36" fmla="*/ 1045004 h 1102123"/>
              <a:gd name="connsiteX37" fmla="*/ 1207183 w 2079760"/>
              <a:gd name="connsiteY37" fmla="*/ 1094211 h 1102123"/>
              <a:gd name="connsiteX38" fmla="*/ 926813 w 2079760"/>
              <a:gd name="connsiteY38" fmla="*/ 1098789 h 1102123"/>
              <a:gd name="connsiteX39" fmla="*/ 648161 w 2079760"/>
              <a:gd name="connsiteY39" fmla="*/ 1062741 h 1102123"/>
              <a:gd name="connsiteX40" fmla="*/ 511409 w 2079760"/>
              <a:gd name="connsiteY40" fmla="*/ 1028983 h 1102123"/>
              <a:gd name="connsiteX41" fmla="*/ 378091 w 2079760"/>
              <a:gd name="connsiteY41" fmla="*/ 983208 h 1102123"/>
              <a:gd name="connsiteX42" fmla="*/ 250494 w 2079760"/>
              <a:gd name="connsiteY42" fmla="*/ 921412 h 1102123"/>
              <a:gd name="connsiteX43" fmla="*/ 190987 w 2079760"/>
              <a:gd name="connsiteY43" fmla="*/ 881932 h 1102123"/>
              <a:gd name="connsiteX44" fmla="*/ 162950 w 2079760"/>
              <a:gd name="connsiteY44" fmla="*/ 859044 h 1102123"/>
              <a:gd name="connsiteX45" fmla="*/ 137202 w 2079760"/>
              <a:gd name="connsiteY45" fmla="*/ 833296 h 1102123"/>
              <a:gd name="connsiteX46" fmla="*/ 91428 w 2079760"/>
              <a:gd name="connsiteY46" fmla="*/ 778939 h 1102123"/>
              <a:gd name="connsiteX47" fmla="*/ 50231 w 2079760"/>
              <a:gd name="connsiteY47" fmla="*/ 721149 h 1102123"/>
              <a:gd name="connsiteX48" fmla="*/ 31921 w 2079760"/>
              <a:gd name="connsiteY48" fmla="*/ 689679 h 1102123"/>
              <a:gd name="connsiteX49" fmla="*/ 17616 w 2079760"/>
              <a:gd name="connsiteY49" fmla="*/ 655920 h 1102123"/>
              <a:gd name="connsiteX50" fmla="*/ 1595 w 2079760"/>
              <a:gd name="connsiteY50" fmla="*/ 584969 h 1102123"/>
              <a:gd name="connsiteX51" fmla="*/ 2740 w 2079760"/>
              <a:gd name="connsiteY51" fmla="*/ 511730 h 1102123"/>
              <a:gd name="connsiteX52" fmla="*/ 19905 w 2079760"/>
              <a:gd name="connsiteY52" fmla="*/ 441352 h 1102123"/>
              <a:gd name="connsiteX53" fmla="*/ 49086 w 2079760"/>
              <a:gd name="connsiteY53" fmla="*/ 375551 h 1102123"/>
              <a:gd name="connsiteX54" fmla="*/ 87422 w 2079760"/>
              <a:gd name="connsiteY54" fmla="*/ 314327 h 1102123"/>
              <a:gd name="connsiteX55" fmla="*/ 191560 w 2079760"/>
              <a:gd name="connsiteY55" fmla="*/ 215340 h 1102123"/>
              <a:gd name="connsiteX56" fmla="*/ 314579 w 2079760"/>
              <a:gd name="connsiteY56" fmla="*/ 144389 h 1102123"/>
              <a:gd name="connsiteX57" fmla="*/ 446753 w 2079760"/>
              <a:gd name="connsiteY57" fmla="*/ 93465 h 1102123"/>
              <a:gd name="connsiteX58" fmla="*/ 514270 w 2079760"/>
              <a:gd name="connsiteY58" fmla="*/ 74011 h 1102123"/>
              <a:gd name="connsiteX59" fmla="*/ 581788 w 2079760"/>
              <a:gd name="connsiteY59" fmla="*/ 55701 h 1102123"/>
              <a:gd name="connsiteX60" fmla="*/ 718539 w 2079760"/>
              <a:gd name="connsiteY60" fmla="*/ 22515 h 1102123"/>
              <a:gd name="connsiteX61" fmla="*/ 788345 w 2079760"/>
              <a:gd name="connsiteY61" fmla="*/ 9926 h 1102123"/>
              <a:gd name="connsiteX62" fmla="*/ 858724 w 2079760"/>
              <a:gd name="connsiteY62" fmla="*/ 3060 h 1102123"/>
              <a:gd name="connsiteX63" fmla="*/ 999481 w 2079760"/>
              <a:gd name="connsiteY63" fmla="*/ 199 h 1102123"/>
              <a:gd name="connsiteX64" fmla="*/ 1139665 w 2079760"/>
              <a:gd name="connsiteY64" fmla="*/ 3632 h 1102123"/>
              <a:gd name="connsiteX65" fmla="*/ 1418890 w 2079760"/>
              <a:gd name="connsiteY65" fmla="*/ 31669 h 1102123"/>
              <a:gd name="connsiteX66" fmla="*/ 1688960 w 2079760"/>
              <a:gd name="connsiteY66" fmla="*/ 107769 h 1102123"/>
              <a:gd name="connsiteX67" fmla="*/ 1814268 w 2079760"/>
              <a:gd name="connsiteY67" fmla="*/ 171854 h 1102123"/>
              <a:gd name="connsiteX68" fmla="*/ 1869197 w 2079760"/>
              <a:gd name="connsiteY68" fmla="*/ 215912 h 1102123"/>
              <a:gd name="connsiteX69" fmla="*/ 1922982 w 2079760"/>
              <a:gd name="connsiteY69" fmla="*/ 259970 h 1102123"/>
              <a:gd name="connsiteX70" fmla="*/ 2020253 w 2079760"/>
              <a:gd name="connsiteY70" fmla="*/ 360674 h 1102123"/>
              <a:gd name="connsiteX71" fmla="*/ 2079760 w 2079760"/>
              <a:gd name="connsiteY71" fmla="*/ 487699 h 1102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2079760" h="1102123">
                <a:moveTo>
                  <a:pt x="2079760" y="487699"/>
                </a:moveTo>
                <a:cubicBezTo>
                  <a:pt x="2064883" y="443640"/>
                  <a:pt x="2043713" y="401299"/>
                  <a:pt x="2016820" y="364107"/>
                </a:cubicBezTo>
                <a:cubicBezTo>
                  <a:pt x="1989928" y="326343"/>
                  <a:pt x="1956741" y="293157"/>
                  <a:pt x="1918977" y="266836"/>
                </a:cubicBezTo>
                <a:cubicBezTo>
                  <a:pt x="1899523" y="253676"/>
                  <a:pt x="1881213" y="238799"/>
                  <a:pt x="1863475" y="223350"/>
                </a:cubicBezTo>
                <a:cubicBezTo>
                  <a:pt x="1845738" y="207901"/>
                  <a:pt x="1828000" y="193597"/>
                  <a:pt x="1808546" y="181581"/>
                </a:cubicBezTo>
                <a:cubicBezTo>
                  <a:pt x="1769065" y="158121"/>
                  <a:pt x="1726724" y="138667"/>
                  <a:pt x="1683810" y="121502"/>
                </a:cubicBezTo>
                <a:cubicBezTo>
                  <a:pt x="1597983" y="87171"/>
                  <a:pt x="1507578" y="64856"/>
                  <a:pt x="1416029" y="50551"/>
                </a:cubicBezTo>
                <a:cubicBezTo>
                  <a:pt x="1324480" y="36247"/>
                  <a:pt x="1231786" y="29380"/>
                  <a:pt x="1139093" y="26520"/>
                </a:cubicBezTo>
                <a:cubicBezTo>
                  <a:pt x="1092746" y="25375"/>
                  <a:pt x="1046399" y="24803"/>
                  <a:pt x="999481" y="24803"/>
                </a:cubicBezTo>
                <a:cubicBezTo>
                  <a:pt x="953134" y="24803"/>
                  <a:pt x="906787" y="25375"/>
                  <a:pt x="860440" y="28808"/>
                </a:cubicBezTo>
                <a:cubicBezTo>
                  <a:pt x="837553" y="30525"/>
                  <a:pt x="814666" y="32814"/>
                  <a:pt x="791778" y="36247"/>
                </a:cubicBezTo>
                <a:cubicBezTo>
                  <a:pt x="768891" y="39680"/>
                  <a:pt x="746576" y="43685"/>
                  <a:pt x="723689" y="48835"/>
                </a:cubicBezTo>
                <a:cubicBezTo>
                  <a:pt x="678486" y="58562"/>
                  <a:pt x="633856" y="70578"/>
                  <a:pt x="588654" y="82594"/>
                </a:cubicBezTo>
                <a:lnTo>
                  <a:pt x="521136" y="100903"/>
                </a:lnTo>
                <a:cubicBezTo>
                  <a:pt x="498821" y="106625"/>
                  <a:pt x="476506" y="112919"/>
                  <a:pt x="454763" y="120358"/>
                </a:cubicBezTo>
                <a:cubicBezTo>
                  <a:pt x="410705" y="134662"/>
                  <a:pt x="367792" y="150683"/>
                  <a:pt x="326022" y="170137"/>
                </a:cubicBezTo>
                <a:cubicBezTo>
                  <a:pt x="284253" y="189591"/>
                  <a:pt x="244772" y="212479"/>
                  <a:pt x="207581" y="238799"/>
                </a:cubicBezTo>
                <a:cubicBezTo>
                  <a:pt x="170961" y="265692"/>
                  <a:pt x="136630" y="296018"/>
                  <a:pt x="109737" y="332065"/>
                </a:cubicBezTo>
                <a:cubicBezTo>
                  <a:pt x="96005" y="349802"/>
                  <a:pt x="84561" y="368685"/>
                  <a:pt x="73690" y="389283"/>
                </a:cubicBezTo>
                <a:cubicBezTo>
                  <a:pt x="62819" y="409309"/>
                  <a:pt x="53664" y="429908"/>
                  <a:pt x="46225" y="451079"/>
                </a:cubicBezTo>
                <a:cubicBezTo>
                  <a:pt x="38787" y="472250"/>
                  <a:pt x="33065" y="493992"/>
                  <a:pt x="30204" y="516308"/>
                </a:cubicBezTo>
                <a:cubicBezTo>
                  <a:pt x="27343" y="538623"/>
                  <a:pt x="26771" y="560366"/>
                  <a:pt x="29060" y="582681"/>
                </a:cubicBezTo>
                <a:cubicBezTo>
                  <a:pt x="31349" y="604996"/>
                  <a:pt x="36498" y="626739"/>
                  <a:pt x="43364" y="647337"/>
                </a:cubicBezTo>
                <a:cubicBezTo>
                  <a:pt x="46797" y="657637"/>
                  <a:pt x="51375" y="668508"/>
                  <a:pt x="55952" y="677663"/>
                </a:cubicBezTo>
                <a:cubicBezTo>
                  <a:pt x="61102" y="687390"/>
                  <a:pt x="66824" y="697117"/>
                  <a:pt x="73118" y="706844"/>
                </a:cubicBezTo>
                <a:cubicBezTo>
                  <a:pt x="85706" y="725726"/>
                  <a:pt x="98866" y="744608"/>
                  <a:pt x="113171" y="762918"/>
                </a:cubicBezTo>
                <a:cubicBezTo>
                  <a:pt x="127475" y="781228"/>
                  <a:pt x="141780" y="798965"/>
                  <a:pt x="157229" y="815559"/>
                </a:cubicBezTo>
                <a:cubicBezTo>
                  <a:pt x="164667" y="824141"/>
                  <a:pt x="172677" y="831580"/>
                  <a:pt x="181260" y="839018"/>
                </a:cubicBezTo>
                <a:cubicBezTo>
                  <a:pt x="189843" y="846457"/>
                  <a:pt x="198426" y="853895"/>
                  <a:pt x="207581" y="860761"/>
                </a:cubicBezTo>
                <a:cubicBezTo>
                  <a:pt x="225318" y="874494"/>
                  <a:pt x="244772" y="887082"/>
                  <a:pt x="264227" y="899097"/>
                </a:cubicBezTo>
                <a:cubicBezTo>
                  <a:pt x="303707" y="922557"/>
                  <a:pt x="344904" y="942583"/>
                  <a:pt x="387818" y="960321"/>
                </a:cubicBezTo>
                <a:cubicBezTo>
                  <a:pt x="473073" y="995796"/>
                  <a:pt x="562333" y="1021544"/>
                  <a:pt x="652738" y="1041571"/>
                </a:cubicBezTo>
                <a:cubicBezTo>
                  <a:pt x="743143" y="1061597"/>
                  <a:pt x="835264" y="1074758"/>
                  <a:pt x="927958" y="1081051"/>
                </a:cubicBezTo>
                <a:cubicBezTo>
                  <a:pt x="1020651" y="1087917"/>
                  <a:pt x="1113345" y="1087345"/>
                  <a:pt x="1206038" y="1080479"/>
                </a:cubicBezTo>
                <a:cubicBezTo>
                  <a:pt x="1391425" y="1067319"/>
                  <a:pt x="1575096" y="1023833"/>
                  <a:pt x="1745034" y="947733"/>
                </a:cubicBezTo>
                <a:cubicBezTo>
                  <a:pt x="1703264" y="968331"/>
                  <a:pt x="1660351" y="986641"/>
                  <a:pt x="1616293" y="1002662"/>
                </a:cubicBezTo>
                <a:cubicBezTo>
                  <a:pt x="1572235" y="1018683"/>
                  <a:pt x="1528177" y="1032988"/>
                  <a:pt x="1482974" y="1045004"/>
                </a:cubicBezTo>
                <a:cubicBezTo>
                  <a:pt x="1392569" y="1069036"/>
                  <a:pt x="1300448" y="1085056"/>
                  <a:pt x="1207183" y="1094211"/>
                </a:cubicBezTo>
                <a:cubicBezTo>
                  <a:pt x="1113917" y="1102794"/>
                  <a:pt x="1020079" y="1104511"/>
                  <a:pt x="926813" y="1098789"/>
                </a:cubicBezTo>
                <a:cubicBezTo>
                  <a:pt x="833548" y="1093639"/>
                  <a:pt x="740282" y="1081623"/>
                  <a:pt x="648161" y="1062741"/>
                </a:cubicBezTo>
                <a:cubicBezTo>
                  <a:pt x="602386" y="1053586"/>
                  <a:pt x="556612" y="1042143"/>
                  <a:pt x="511409" y="1028983"/>
                </a:cubicBezTo>
                <a:cubicBezTo>
                  <a:pt x="466207" y="1015822"/>
                  <a:pt x="421577" y="1000946"/>
                  <a:pt x="378091" y="983208"/>
                </a:cubicBezTo>
                <a:cubicBezTo>
                  <a:pt x="334605" y="965470"/>
                  <a:pt x="291691" y="945444"/>
                  <a:pt x="250494" y="921412"/>
                </a:cubicBezTo>
                <a:cubicBezTo>
                  <a:pt x="229896" y="909397"/>
                  <a:pt x="209869" y="896236"/>
                  <a:pt x="190987" y="881932"/>
                </a:cubicBezTo>
                <a:cubicBezTo>
                  <a:pt x="181260" y="874494"/>
                  <a:pt x="172105" y="867055"/>
                  <a:pt x="162950" y="859044"/>
                </a:cubicBezTo>
                <a:cubicBezTo>
                  <a:pt x="153796" y="851034"/>
                  <a:pt x="145213" y="842451"/>
                  <a:pt x="137202" y="833296"/>
                </a:cubicBezTo>
                <a:cubicBezTo>
                  <a:pt x="121181" y="815559"/>
                  <a:pt x="106304" y="797249"/>
                  <a:pt x="91428" y="778939"/>
                </a:cubicBezTo>
                <a:cubicBezTo>
                  <a:pt x="77123" y="760057"/>
                  <a:pt x="62819" y="741175"/>
                  <a:pt x="50231" y="721149"/>
                </a:cubicBezTo>
                <a:cubicBezTo>
                  <a:pt x="43937" y="710849"/>
                  <a:pt x="37642" y="701122"/>
                  <a:pt x="31921" y="689679"/>
                </a:cubicBezTo>
                <a:cubicBezTo>
                  <a:pt x="26199" y="678235"/>
                  <a:pt x="21621" y="667363"/>
                  <a:pt x="17616" y="655920"/>
                </a:cubicBezTo>
                <a:cubicBezTo>
                  <a:pt x="9606" y="633033"/>
                  <a:pt x="3884" y="609001"/>
                  <a:pt x="1595" y="584969"/>
                </a:cubicBezTo>
                <a:cubicBezTo>
                  <a:pt x="-694" y="560938"/>
                  <a:pt x="-694" y="536334"/>
                  <a:pt x="2740" y="511730"/>
                </a:cubicBezTo>
                <a:cubicBezTo>
                  <a:pt x="6172" y="487699"/>
                  <a:pt x="11894" y="464239"/>
                  <a:pt x="19905" y="441352"/>
                </a:cubicBezTo>
                <a:cubicBezTo>
                  <a:pt x="27915" y="418464"/>
                  <a:pt x="37642" y="396721"/>
                  <a:pt x="49086" y="375551"/>
                </a:cubicBezTo>
                <a:cubicBezTo>
                  <a:pt x="59958" y="354380"/>
                  <a:pt x="73118" y="333781"/>
                  <a:pt x="87422" y="314327"/>
                </a:cubicBezTo>
                <a:cubicBezTo>
                  <a:pt x="116604" y="275991"/>
                  <a:pt x="152651" y="243377"/>
                  <a:pt x="191560" y="215340"/>
                </a:cubicBezTo>
                <a:cubicBezTo>
                  <a:pt x="230468" y="187303"/>
                  <a:pt x="271665" y="164416"/>
                  <a:pt x="314579" y="144389"/>
                </a:cubicBezTo>
                <a:cubicBezTo>
                  <a:pt x="357492" y="124363"/>
                  <a:pt x="401550" y="107769"/>
                  <a:pt x="446753" y="93465"/>
                </a:cubicBezTo>
                <a:cubicBezTo>
                  <a:pt x="469068" y="86599"/>
                  <a:pt x="491955" y="79733"/>
                  <a:pt x="514270" y="74011"/>
                </a:cubicBezTo>
                <a:lnTo>
                  <a:pt x="581788" y="55701"/>
                </a:lnTo>
                <a:cubicBezTo>
                  <a:pt x="626990" y="43685"/>
                  <a:pt x="672192" y="32241"/>
                  <a:pt x="718539" y="22515"/>
                </a:cubicBezTo>
                <a:cubicBezTo>
                  <a:pt x="741426" y="17937"/>
                  <a:pt x="764886" y="13359"/>
                  <a:pt x="788345" y="9926"/>
                </a:cubicBezTo>
                <a:cubicBezTo>
                  <a:pt x="811805" y="6493"/>
                  <a:pt x="835264" y="4205"/>
                  <a:pt x="858724" y="3060"/>
                </a:cubicBezTo>
                <a:cubicBezTo>
                  <a:pt x="905643" y="199"/>
                  <a:pt x="952562" y="-373"/>
                  <a:pt x="999481" y="199"/>
                </a:cubicBezTo>
                <a:cubicBezTo>
                  <a:pt x="1046399" y="771"/>
                  <a:pt x="1092746" y="1344"/>
                  <a:pt x="1139665" y="3632"/>
                </a:cubicBezTo>
                <a:cubicBezTo>
                  <a:pt x="1232931" y="7638"/>
                  <a:pt x="1326768" y="15648"/>
                  <a:pt x="1418890" y="31669"/>
                </a:cubicBezTo>
                <a:cubicBezTo>
                  <a:pt x="1511011" y="47690"/>
                  <a:pt x="1602560" y="71722"/>
                  <a:pt x="1688960" y="107769"/>
                </a:cubicBezTo>
                <a:cubicBezTo>
                  <a:pt x="1732446" y="126079"/>
                  <a:pt x="1774215" y="146678"/>
                  <a:pt x="1814268" y="171854"/>
                </a:cubicBezTo>
                <a:cubicBezTo>
                  <a:pt x="1834294" y="185014"/>
                  <a:pt x="1852032" y="200463"/>
                  <a:pt x="1869197" y="215912"/>
                </a:cubicBezTo>
                <a:cubicBezTo>
                  <a:pt x="1886363" y="231933"/>
                  <a:pt x="1903528" y="246810"/>
                  <a:pt x="1922982" y="259970"/>
                </a:cubicBezTo>
                <a:cubicBezTo>
                  <a:pt x="1961318" y="287435"/>
                  <a:pt x="1993933" y="322338"/>
                  <a:pt x="2020253" y="360674"/>
                </a:cubicBezTo>
                <a:cubicBezTo>
                  <a:pt x="2046574" y="400727"/>
                  <a:pt x="2066600" y="443068"/>
                  <a:pt x="2079760" y="487699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0" name="Полилиния: фигура 129">
            <a:extLst>
              <a:ext uri="{FF2B5EF4-FFF2-40B4-BE49-F238E27FC236}">
                <a16:creationId xmlns:a16="http://schemas.microsoft.com/office/drawing/2014/main" id="{D9D2E182-E677-D9D0-D1EA-DBC370ADC1E6}"/>
              </a:ext>
            </a:extLst>
          </p:cNvPr>
          <p:cNvSpPr/>
          <p:nvPr/>
        </p:nvSpPr>
        <p:spPr>
          <a:xfrm>
            <a:off x="10821898" y="5407929"/>
            <a:ext cx="3390118" cy="3926773"/>
          </a:xfrm>
          <a:custGeom>
            <a:avLst/>
            <a:gdLst>
              <a:gd name="connsiteX0" fmla="*/ 2387143 w 3390118"/>
              <a:gd name="connsiteY0" fmla="*/ 3835336 h 3926773"/>
              <a:gd name="connsiteX1" fmla="*/ 2066149 w 3390118"/>
              <a:gd name="connsiteY1" fmla="*/ 3896560 h 3926773"/>
              <a:gd name="connsiteX2" fmla="*/ 1740578 w 3390118"/>
              <a:gd name="connsiteY2" fmla="*/ 3925169 h 3926773"/>
              <a:gd name="connsiteX3" fmla="*/ 1090007 w 3390118"/>
              <a:gd name="connsiteY3" fmla="*/ 3867951 h 3926773"/>
              <a:gd name="connsiteX4" fmla="*/ 932657 w 3390118"/>
              <a:gd name="connsiteY4" fmla="*/ 3821032 h 3926773"/>
              <a:gd name="connsiteX5" fmla="*/ 782173 w 3390118"/>
              <a:gd name="connsiteY5" fmla="*/ 3756376 h 3926773"/>
              <a:gd name="connsiteX6" fmla="*/ 641416 w 3390118"/>
              <a:gd name="connsiteY6" fmla="*/ 3671120 h 3926773"/>
              <a:gd name="connsiteX7" fmla="*/ 516680 w 3390118"/>
              <a:gd name="connsiteY7" fmla="*/ 3563550 h 3926773"/>
              <a:gd name="connsiteX8" fmla="*/ 152773 w 3390118"/>
              <a:gd name="connsiteY8" fmla="*/ 3021694 h 3926773"/>
              <a:gd name="connsiteX9" fmla="*/ 123591 w 3390118"/>
              <a:gd name="connsiteY9" fmla="*/ 2945021 h 3926773"/>
              <a:gd name="connsiteX10" fmla="*/ 97843 w 3390118"/>
              <a:gd name="connsiteY10" fmla="*/ 2867204 h 3926773"/>
              <a:gd name="connsiteX11" fmla="*/ 57218 w 3390118"/>
              <a:gd name="connsiteY11" fmla="*/ 2708138 h 3926773"/>
              <a:gd name="connsiteX12" fmla="*/ 41769 w 3390118"/>
              <a:gd name="connsiteY12" fmla="*/ 2627460 h 3926773"/>
              <a:gd name="connsiteX13" fmla="*/ 35475 w 3390118"/>
              <a:gd name="connsiteY13" fmla="*/ 2586835 h 3926773"/>
              <a:gd name="connsiteX14" fmla="*/ 32042 w 3390118"/>
              <a:gd name="connsiteY14" fmla="*/ 2566809 h 3926773"/>
              <a:gd name="connsiteX15" fmla="*/ 29181 w 3390118"/>
              <a:gd name="connsiteY15" fmla="*/ 2546210 h 3926773"/>
              <a:gd name="connsiteX16" fmla="*/ 11444 w 3390118"/>
              <a:gd name="connsiteY16" fmla="*/ 2383138 h 3926773"/>
              <a:gd name="connsiteX17" fmla="*/ 0 w 3390118"/>
              <a:gd name="connsiteY17" fmla="*/ 2055850 h 3926773"/>
              <a:gd name="connsiteX18" fmla="*/ 10872 w 3390118"/>
              <a:gd name="connsiteY18" fmla="*/ 1728562 h 3926773"/>
              <a:gd name="connsiteX19" fmla="*/ 56646 w 3390118"/>
              <a:gd name="connsiteY19" fmla="*/ 1403563 h 3926773"/>
              <a:gd name="connsiteX20" fmla="*/ 146479 w 3390118"/>
              <a:gd name="connsiteY20" fmla="*/ 1088290 h 3926773"/>
              <a:gd name="connsiteX21" fmla="*/ 173943 w 3390118"/>
              <a:gd name="connsiteY21" fmla="*/ 1011046 h 3926773"/>
              <a:gd name="connsiteX22" fmla="*/ 188248 w 3390118"/>
              <a:gd name="connsiteY22" fmla="*/ 972709 h 3926773"/>
              <a:gd name="connsiteX23" fmla="*/ 195686 w 3390118"/>
              <a:gd name="connsiteY23" fmla="*/ 953256 h 3926773"/>
              <a:gd name="connsiteX24" fmla="*/ 203697 w 3390118"/>
              <a:gd name="connsiteY24" fmla="*/ 934373 h 3926773"/>
              <a:gd name="connsiteX25" fmla="*/ 219718 w 3390118"/>
              <a:gd name="connsiteY25" fmla="*/ 896037 h 3926773"/>
              <a:gd name="connsiteX26" fmla="*/ 237456 w 3390118"/>
              <a:gd name="connsiteY26" fmla="*/ 858845 h 3926773"/>
              <a:gd name="connsiteX27" fmla="*/ 246038 w 3390118"/>
              <a:gd name="connsiteY27" fmla="*/ 839963 h 3926773"/>
              <a:gd name="connsiteX28" fmla="*/ 255765 w 3390118"/>
              <a:gd name="connsiteY28" fmla="*/ 821654 h 3926773"/>
              <a:gd name="connsiteX29" fmla="*/ 275220 w 3390118"/>
              <a:gd name="connsiteY29" fmla="*/ 785034 h 3926773"/>
              <a:gd name="connsiteX30" fmla="*/ 463467 w 3390118"/>
              <a:gd name="connsiteY30" fmla="*/ 515536 h 3926773"/>
              <a:gd name="connsiteX31" fmla="*/ 517825 w 3390118"/>
              <a:gd name="connsiteY31" fmla="*/ 453740 h 3926773"/>
              <a:gd name="connsiteX32" fmla="*/ 545862 w 3390118"/>
              <a:gd name="connsiteY32" fmla="*/ 423987 h 3926773"/>
              <a:gd name="connsiteX33" fmla="*/ 574471 w 3390118"/>
              <a:gd name="connsiteY33" fmla="*/ 394234 h 3926773"/>
              <a:gd name="connsiteX34" fmla="*/ 604224 w 3390118"/>
              <a:gd name="connsiteY34" fmla="*/ 365624 h 3926773"/>
              <a:gd name="connsiteX35" fmla="*/ 619101 w 3390118"/>
              <a:gd name="connsiteY35" fmla="*/ 351320 h 3926773"/>
              <a:gd name="connsiteX36" fmla="*/ 634550 w 3390118"/>
              <a:gd name="connsiteY36" fmla="*/ 337587 h 3926773"/>
              <a:gd name="connsiteX37" fmla="*/ 666020 w 3390118"/>
              <a:gd name="connsiteY37" fmla="*/ 310695 h 3926773"/>
              <a:gd name="connsiteX38" fmla="*/ 681469 w 3390118"/>
              <a:gd name="connsiteY38" fmla="*/ 297535 h 3926773"/>
              <a:gd name="connsiteX39" fmla="*/ 697490 w 3390118"/>
              <a:gd name="connsiteY39" fmla="*/ 284947 h 3926773"/>
              <a:gd name="connsiteX40" fmla="*/ 730104 w 3390118"/>
              <a:gd name="connsiteY40" fmla="*/ 259771 h 3926773"/>
              <a:gd name="connsiteX41" fmla="*/ 763863 w 3390118"/>
              <a:gd name="connsiteY41" fmla="*/ 235739 h 3926773"/>
              <a:gd name="connsiteX42" fmla="*/ 833669 w 3390118"/>
              <a:gd name="connsiteY42" fmla="*/ 191109 h 3926773"/>
              <a:gd name="connsiteX43" fmla="*/ 842824 w 3390118"/>
              <a:gd name="connsiteY43" fmla="*/ 185959 h 3926773"/>
              <a:gd name="connsiteX44" fmla="*/ 851979 w 3390118"/>
              <a:gd name="connsiteY44" fmla="*/ 181382 h 3926773"/>
              <a:gd name="connsiteX45" fmla="*/ 870289 w 3390118"/>
              <a:gd name="connsiteY45" fmla="*/ 171655 h 3926773"/>
              <a:gd name="connsiteX46" fmla="*/ 906908 w 3390118"/>
              <a:gd name="connsiteY46" fmla="*/ 152773 h 3926773"/>
              <a:gd name="connsiteX47" fmla="*/ 981292 w 3390118"/>
              <a:gd name="connsiteY47" fmla="*/ 118442 h 3926773"/>
              <a:gd name="connsiteX48" fmla="*/ 1134637 w 3390118"/>
              <a:gd name="connsiteY48" fmla="*/ 58363 h 3926773"/>
              <a:gd name="connsiteX49" fmla="*/ 1214742 w 3390118"/>
              <a:gd name="connsiteY49" fmla="*/ 37764 h 3926773"/>
              <a:gd name="connsiteX50" fmla="*/ 1295420 w 3390118"/>
              <a:gd name="connsiteY50" fmla="*/ 22887 h 3926773"/>
              <a:gd name="connsiteX51" fmla="*/ 1459064 w 3390118"/>
              <a:gd name="connsiteY51" fmla="*/ 5150 h 3926773"/>
              <a:gd name="connsiteX52" fmla="*/ 1622708 w 3390118"/>
              <a:gd name="connsiteY52" fmla="*/ 1717 h 3926773"/>
              <a:gd name="connsiteX53" fmla="*/ 1704530 w 3390118"/>
              <a:gd name="connsiteY53" fmla="*/ 1144 h 3926773"/>
              <a:gd name="connsiteX54" fmla="*/ 1786352 w 3390118"/>
              <a:gd name="connsiteY54" fmla="*/ 0 h 3926773"/>
              <a:gd name="connsiteX55" fmla="*/ 1950569 w 3390118"/>
              <a:gd name="connsiteY55" fmla="*/ 9727 h 3926773"/>
              <a:gd name="connsiteX56" fmla="*/ 2270418 w 3390118"/>
              <a:gd name="connsiteY56" fmla="*/ 85827 h 3926773"/>
              <a:gd name="connsiteX57" fmla="*/ 2419758 w 3390118"/>
              <a:gd name="connsiteY57" fmla="*/ 156778 h 3926773"/>
              <a:gd name="connsiteX58" fmla="*/ 2558226 w 3390118"/>
              <a:gd name="connsiteY58" fmla="*/ 244894 h 3926773"/>
              <a:gd name="connsiteX59" fmla="*/ 2688683 w 3390118"/>
              <a:gd name="connsiteY59" fmla="*/ 345598 h 3926773"/>
              <a:gd name="connsiteX60" fmla="*/ 2747618 w 3390118"/>
              <a:gd name="connsiteY60" fmla="*/ 403388 h 3926773"/>
              <a:gd name="connsiteX61" fmla="*/ 2761923 w 3390118"/>
              <a:gd name="connsiteY61" fmla="*/ 417693 h 3926773"/>
              <a:gd name="connsiteX62" fmla="*/ 2776227 w 3390118"/>
              <a:gd name="connsiteY62" fmla="*/ 432570 h 3926773"/>
              <a:gd name="connsiteX63" fmla="*/ 2803692 w 3390118"/>
              <a:gd name="connsiteY63" fmla="*/ 462895 h 3926773"/>
              <a:gd name="connsiteX64" fmla="*/ 3163594 w 3390118"/>
              <a:gd name="connsiteY64" fmla="*/ 1008757 h 3926773"/>
              <a:gd name="connsiteX65" fmla="*/ 3355275 w 3390118"/>
              <a:gd name="connsiteY65" fmla="*/ 1633580 h 3926773"/>
              <a:gd name="connsiteX66" fmla="*/ 3381024 w 3390118"/>
              <a:gd name="connsiteY66" fmla="*/ 2285867 h 3926773"/>
              <a:gd name="connsiteX67" fmla="*/ 3335249 w 3390118"/>
              <a:gd name="connsiteY67" fmla="*/ 2609150 h 3926773"/>
              <a:gd name="connsiteX68" fmla="*/ 3249994 w 3390118"/>
              <a:gd name="connsiteY68" fmla="*/ 2924423 h 3926773"/>
              <a:gd name="connsiteX69" fmla="*/ 3340971 w 3390118"/>
              <a:gd name="connsiteY69" fmla="*/ 1635869 h 3926773"/>
              <a:gd name="connsiteX70" fmla="*/ 3147001 w 3390118"/>
              <a:gd name="connsiteY70" fmla="*/ 1016196 h 3926773"/>
              <a:gd name="connsiteX71" fmla="*/ 2787099 w 3390118"/>
              <a:gd name="connsiteY71" fmla="*/ 477772 h 3926773"/>
              <a:gd name="connsiteX72" fmla="*/ 2759634 w 3390118"/>
              <a:gd name="connsiteY72" fmla="*/ 448018 h 3926773"/>
              <a:gd name="connsiteX73" fmla="*/ 2745329 w 3390118"/>
              <a:gd name="connsiteY73" fmla="*/ 433714 h 3926773"/>
              <a:gd name="connsiteX74" fmla="*/ 2731025 w 3390118"/>
              <a:gd name="connsiteY74" fmla="*/ 419409 h 3926773"/>
              <a:gd name="connsiteX75" fmla="*/ 2672662 w 3390118"/>
              <a:gd name="connsiteY75" fmla="*/ 363336 h 3926773"/>
              <a:gd name="connsiteX76" fmla="*/ 2543921 w 3390118"/>
              <a:gd name="connsiteY76" fmla="*/ 264920 h 3926773"/>
              <a:gd name="connsiteX77" fmla="*/ 2406598 w 3390118"/>
              <a:gd name="connsiteY77" fmla="*/ 178521 h 3926773"/>
              <a:gd name="connsiteX78" fmla="*/ 2260691 w 3390118"/>
              <a:gd name="connsiteY78" fmla="*/ 109859 h 3926773"/>
              <a:gd name="connsiteX79" fmla="*/ 1946563 w 3390118"/>
              <a:gd name="connsiteY79" fmla="*/ 36048 h 3926773"/>
              <a:gd name="connsiteX80" fmla="*/ 1785208 w 3390118"/>
              <a:gd name="connsiteY80" fmla="*/ 26893 h 3926773"/>
              <a:gd name="connsiteX81" fmla="*/ 1703958 w 3390118"/>
              <a:gd name="connsiteY81" fmla="*/ 28037 h 3926773"/>
              <a:gd name="connsiteX82" fmla="*/ 1622136 w 3390118"/>
              <a:gd name="connsiteY82" fmla="*/ 29181 h 3926773"/>
              <a:gd name="connsiteX83" fmla="*/ 1459636 w 3390118"/>
              <a:gd name="connsiteY83" fmla="*/ 33187 h 3926773"/>
              <a:gd name="connsiteX84" fmla="*/ 1298853 w 3390118"/>
              <a:gd name="connsiteY84" fmla="*/ 50352 h 3926773"/>
              <a:gd name="connsiteX85" fmla="*/ 1219320 w 3390118"/>
              <a:gd name="connsiteY85" fmla="*/ 65229 h 3926773"/>
              <a:gd name="connsiteX86" fmla="*/ 1141503 w 3390118"/>
              <a:gd name="connsiteY86" fmla="*/ 85255 h 3926773"/>
              <a:gd name="connsiteX87" fmla="*/ 991019 w 3390118"/>
              <a:gd name="connsiteY87" fmla="*/ 144190 h 3926773"/>
              <a:gd name="connsiteX88" fmla="*/ 917208 w 3390118"/>
              <a:gd name="connsiteY88" fmla="*/ 178521 h 3926773"/>
              <a:gd name="connsiteX89" fmla="*/ 881160 w 3390118"/>
              <a:gd name="connsiteY89" fmla="*/ 196831 h 3926773"/>
              <a:gd name="connsiteX90" fmla="*/ 863423 w 3390118"/>
              <a:gd name="connsiteY90" fmla="*/ 205986 h 3926773"/>
              <a:gd name="connsiteX91" fmla="*/ 854268 w 3390118"/>
              <a:gd name="connsiteY91" fmla="*/ 210563 h 3926773"/>
              <a:gd name="connsiteX92" fmla="*/ 845685 w 3390118"/>
              <a:gd name="connsiteY92" fmla="*/ 215713 h 3926773"/>
              <a:gd name="connsiteX93" fmla="*/ 778168 w 3390118"/>
              <a:gd name="connsiteY93" fmla="*/ 259198 h 3926773"/>
              <a:gd name="connsiteX94" fmla="*/ 745553 w 3390118"/>
              <a:gd name="connsiteY94" fmla="*/ 282658 h 3926773"/>
              <a:gd name="connsiteX95" fmla="*/ 713511 w 3390118"/>
              <a:gd name="connsiteY95" fmla="*/ 307834 h 3926773"/>
              <a:gd name="connsiteX96" fmla="*/ 697490 w 3390118"/>
              <a:gd name="connsiteY96" fmla="*/ 320422 h 3926773"/>
              <a:gd name="connsiteX97" fmla="*/ 682041 w 3390118"/>
              <a:gd name="connsiteY97" fmla="*/ 333582 h 3926773"/>
              <a:gd name="connsiteX98" fmla="*/ 651715 w 3390118"/>
              <a:gd name="connsiteY98" fmla="*/ 359903 h 3926773"/>
              <a:gd name="connsiteX99" fmla="*/ 636839 w 3390118"/>
              <a:gd name="connsiteY99" fmla="*/ 373635 h 3926773"/>
              <a:gd name="connsiteX100" fmla="*/ 621962 w 3390118"/>
              <a:gd name="connsiteY100" fmla="*/ 387367 h 3926773"/>
              <a:gd name="connsiteX101" fmla="*/ 592781 w 3390118"/>
              <a:gd name="connsiteY101" fmla="*/ 415404 h 3926773"/>
              <a:gd name="connsiteX102" fmla="*/ 564744 w 3390118"/>
              <a:gd name="connsiteY102" fmla="*/ 444586 h 3926773"/>
              <a:gd name="connsiteX103" fmla="*/ 536707 w 3390118"/>
              <a:gd name="connsiteY103" fmla="*/ 473767 h 3926773"/>
              <a:gd name="connsiteX104" fmla="*/ 483494 w 3390118"/>
              <a:gd name="connsiteY104" fmla="*/ 534418 h 3926773"/>
              <a:gd name="connsiteX105" fmla="*/ 298107 w 3390118"/>
              <a:gd name="connsiteY105" fmla="*/ 799338 h 3926773"/>
              <a:gd name="connsiteX106" fmla="*/ 279225 w 3390118"/>
              <a:gd name="connsiteY106" fmla="*/ 834814 h 3926773"/>
              <a:gd name="connsiteX107" fmla="*/ 269498 w 3390118"/>
              <a:gd name="connsiteY107" fmla="*/ 852551 h 3926773"/>
              <a:gd name="connsiteX108" fmla="*/ 260915 w 3390118"/>
              <a:gd name="connsiteY108" fmla="*/ 870861 h 3926773"/>
              <a:gd name="connsiteX109" fmla="*/ 243750 w 3390118"/>
              <a:gd name="connsiteY109" fmla="*/ 907481 h 3926773"/>
              <a:gd name="connsiteX110" fmla="*/ 228301 w 3390118"/>
              <a:gd name="connsiteY110" fmla="*/ 944673 h 3926773"/>
              <a:gd name="connsiteX111" fmla="*/ 220862 w 3390118"/>
              <a:gd name="connsiteY111" fmla="*/ 963555 h 3926773"/>
              <a:gd name="connsiteX112" fmla="*/ 213996 w 3390118"/>
              <a:gd name="connsiteY112" fmla="*/ 982437 h 3926773"/>
              <a:gd name="connsiteX113" fmla="*/ 199692 w 3390118"/>
              <a:gd name="connsiteY113" fmla="*/ 1020773 h 3926773"/>
              <a:gd name="connsiteX114" fmla="*/ 172227 w 3390118"/>
              <a:gd name="connsiteY114" fmla="*/ 1097445 h 3926773"/>
              <a:gd name="connsiteX115" fmla="*/ 82966 w 3390118"/>
              <a:gd name="connsiteY115" fmla="*/ 1409857 h 3926773"/>
              <a:gd name="connsiteX116" fmla="*/ 37192 w 3390118"/>
              <a:gd name="connsiteY116" fmla="*/ 1730851 h 3926773"/>
              <a:gd name="connsiteX117" fmla="*/ 25176 w 3390118"/>
              <a:gd name="connsiteY117" fmla="*/ 2056422 h 3926773"/>
              <a:gd name="connsiteX118" fmla="*/ 35475 w 3390118"/>
              <a:gd name="connsiteY118" fmla="*/ 2381994 h 3926773"/>
              <a:gd name="connsiteX119" fmla="*/ 52641 w 3390118"/>
              <a:gd name="connsiteY119" fmla="*/ 2543922 h 3926773"/>
              <a:gd name="connsiteX120" fmla="*/ 55502 w 3390118"/>
              <a:gd name="connsiteY120" fmla="*/ 2563948 h 3926773"/>
              <a:gd name="connsiteX121" fmla="*/ 58363 w 3390118"/>
              <a:gd name="connsiteY121" fmla="*/ 2583974 h 3926773"/>
              <a:gd name="connsiteX122" fmla="*/ 64657 w 3390118"/>
              <a:gd name="connsiteY122" fmla="*/ 2624027 h 3926773"/>
              <a:gd name="connsiteX123" fmla="*/ 72095 w 3390118"/>
              <a:gd name="connsiteY123" fmla="*/ 2664080 h 3926773"/>
              <a:gd name="connsiteX124" fmla="*/ 80105 w 3390118"/>
              <a:gd name="connsiteY124" fmla="*/ 2704133 h 3926773"/>
              <a:gd name="connsiteX125" fmla="*/ 119586 w 3390118"/>
              <a:gd name="connsiteY125" fmla="*/ 2861483 h 3926773"/>
              <a:gd name="connsiteX126" fmla="*/ 144762 w 3390118"/>
              <a:gd name="connsiteY126" fmla="*/ 2938727 h 3926773"/>
              <a:gd name="connsiteX127" fmla="*/ 173371 w 3390118"/>
              <a:gd name="connsiteY127" fmla="*/ 3014827 h 3926773"/>
              <a:gd name="connsiteX128" fmla="*/ 529841 w 3390118"/>
              <a:gd name="connsiteY128" fmla="*/ 3552106 h 3926773"/>
              <a:gd name="connsiteX129" fmla="*/ 789611 w 3390118"/>
              <a:gd name="connsiteY129" fmla="*/ 3743215 h 3926773"/>
              <a:gd name="connsiteX130" fmla="*/ 938378 w 3390118"/>
              <a:gd name="connsiteY130" fmla="*/ 3807872 h 3926773"/>
              <a:gd name="connsiteX131" fmla="*/ 1093440 w 3390118"/>
              <a:gd name="connsiteY131" fmla="*/ 3855363 h 3926773"/>
              <a:gd name="connsiteX132" fmla="*/ 1740578 w 3390118"/>
              <a:gd name="connsiteY132" fmla="*/ 3918303 h 3926773"/>
              <a:gd name="connsiteX133" fmla="*/ 2065577 w 3390118"/>
              <a:gd name="connsiteY133" fmla="*/ 3893126 h 3926773"/>
              <a:gd name="connsiteX134" fmla="*/ 2387143 w 3390118"/>
              <a:gd name="connsiteY134" fmla="*/ 3835336 h 3926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3390118" h="3926773">
                <a:moveTo>
                  <a:pt x="2387143" y="3835336"/>
                </a:moveTo>
                <a:cubicBezTo>
                  <a:pt x="2281290" y="3860512"/>
                  <a:pt x="2174292" y="3881111"/>
                  <a:pt x="2066149" y="3896560"/>
                </a:cubicBezTo>
                <a:cubicBezTo>
                  <a:pt x="1958007" y="3912009"/>
                  <a:pt x="1849292" y="3921736"/>
                  <a:pt x="1740578" y="3925169"/>
                </a:cubicBezTo>
                <a:cubicBezTo>
                  <a:pt x="1522577" y="3932607"/>
                  <a:pt x="1303431" y="3914298"/>
                  <a:pt x="1090007" y="3867951"/>
                </a:cubicBezTo>
                <a:cubicBezTo>
                  <a:pt x="1036222" y="3856507"/>
                  <a:pt x="984153" y="3839914"/>
                  <a:pt x="932657" y="3821032"/>
                </a:cubicBezTo>
                <a:cubicBezTo>
                  <a:pt x="881160" y="3802150"/>
                  <a:pt x="830808" y="3780407"/>
                  <a:pt x="782173" y="3756376"/>
                </a:cubicBezTo>
                <a:cubicBezTo>
                  <a:pt x="732965" y="3732343"/>
                  <a:pt x="685474" y="3703734"/>
                  <a:pt x="641416" y="3671120"/>
                </a:cubicBezTo>
                <a:cubicBezTo>
                  <a:pt x="597358" y="3638505"/>
                  <a:pt x="556161" y="3602458"/>
                  <a:pt x="516680" y="3563550"/>
                </a:cubicBezTo>
                <a:cubicBezTo>
                  <a:pt x="361047" y="3409633"/>
                  <a:pt x="236311" y="3224246"/>
                  <a:pt x="152773" y="3021694"/>
                </a:cubicBezTo>
                <a:cubicBezTo>
                  <a:pt x="142473" y="2996517"/>
                  <a:pt x="132174" y="2970769"/>
                  <a:pt x="123591" y="2945021"/>
                </a:cubicBezTo>
                <a:cubicBezTo>
                  <a:pt x="113864" y="2919273"/>
                  <a:pt x="105854" y="2892953"/>
                  <a:pt x="97843" y="2867204"/>
                </a:cubicBezTo>
                <a:cubicBezTo>
                  <a:pt x="82394" y="2814564"/>
                  <a:pt x="68090" y="2761923"/>
                  <a:pt x="57218" y="2708138"/>
                </a:cubicBezTo>
                <a:cubicBezTo>
                  <a:pt x="50924" y="2681245"/>
                  <a:pt x="46919" y="2654353"/>
                  <a:pt x="41769" y="2627460"/>
                </a:cubicBezTo>
                <a:lnTo>
                  <a:pt x="35475" y="2586835"/>
                </a:lnTo>
                <a:lnTo>
                  <a:pt x="32042" y="2566809"/>
                </a:lnTo>
                <a:lnTo>
                  <a:pt x="29181" y="2546210"/>
                </a:lnTo>
                <a:cubicBezTo>
                  <a:pt x="21171" y="2491853"/>
                  <a:pt x="16021" y="2437496"/>
                  <a:pt x="11444" y="2383138"/>
                </a:cubicBezTo>
                <a:cubicBezTo>
                  <a:pt x="2861" y="2274424"/>
                  <a:pt x="0" y="2165137"/>
                  <a:pt x="0" y="2055850"/>
                </a:cubicBezTo>
                <a:cubicBezTo>
                  <a:pt x="0" y="1946563"/>
                  <a:pt x="2861" y="1837277"/>
                  <a:pt x="10872" y="1728562"/>
                </a:cubicBezTo>
                <a:cubicBezTo>
                  <a:pt x="19454" y="1619848"/>
                  <a:pt x="33187" y="1510561"/>
                  <a:pt x="56646" y="1403563"/>
                </a:cubicBezTo>
                <a:cubicBezTo>
                  <a:pt x="80105" y="1296565"/>
                  <a:pt x="111003" y="1191283"/>
                  <a:pt x="146479" y="1088290"/>
                </a:cubicBezTo>
                <a:cubicBezTo>
                  <a:pt x="155061" y="1062542"/>
                  <a:pt x="164216" y="1036794"/>
                  <a:pt x="173943" y="1011046"/>
                </a:cubicBezTo>
                <a:lnTo>
                  <a:pt x="188248" y="972709"/>
                </a:lnTo>
                <a:lnTo>
                  <a:pt x="195686" y="953256"/>
                </a:lnTo>
                <a:lnTo>
                  <a:pt x="203697" y="934373"/>
                </a:lnTo>
                <a:lnTo>
                  <a:pt x="219718" y="896037"/>
                </a:lnTo>
                <a:lnTo>
                  <a:pt x="237456" y="858845"/>
                </a:lnTo>
                <a:lnTo>
                  <a:pt x="246038" y="839963"/>
                </a:lnTo>
                <a:lnTo>
                  <a:pt x="255765" y="821654"/>
                </a:lnTo>
                <a:lnTo>
                  <a:pt x="275220" y="785034"/>
                </a:lnTo>
                <a:cubicBezTo>
                  <a:pt x="329005" y="689479"/>
                  <a:pt x="393089" y="599647"/>
                  <a:pt x="463467" y="515536"/>
                </a:cubicBezTo>
                <a:cubicBezTo>
                  <a:pt x="480633" y="494365"/>
                  <a:pt x="499515" y="474339"/>
                  <a:pt x="517825" y="453740"/>
                </a:cubicBezTo>
                <a:cubicBezTo>
                  <a:pt x="526980" y="443441"/>
                  <a:pt x="536707" y="433714"/>
                  <a:pt x="545862" y="423987"/>
                </a:cubicBezTo>
                <a:lnTo>
                  <a:pt x="574471" y="394234"/>
                </a:lnTo>
                <a:cubicBezTo>
                  <a:pt x="584198" y="384506"/>
                  <a:pt x="594497" y="375352"/>
                  <a:pt x="604224" y="365624"/>
                </a:cubicBezTo>
                <a:lnTo>
                  <a:pt x="619101" y="351320"/>
                </a:lnTo>
                <a:cubicBezTo>
                  <a:pt x="624251" y="346743"/>
                  <a:pt x="628828" y="341593"/>
                  <a:pt x="634550" y="337587"/>
                </a:cubicBezTo>
                <a:lnTo>
                  <a:pt x="666020" y="310695"/>
                </a:lnTo>
                <a:cubicBezTo>
                  <a:pt x="671170" y="306117"/>
                  <a:pt x="676319" y="301540"/>
                  <a:pt x="681469" y="297535"/>
                </a:cubicBezTo>
                <a:lnTo>
                  <a:pt x="697490" y="284947"/>
                </a:lnTo>
                <a:lnTo>
                  <a:pt x="730104" y="259771"/>
                </a:lnTo>
                <a:cubicBezTo>
                  <a:pt x="740976" y="251760"/>
                  <a:pt x="752419" y="243750"/>
                  <a:pt x="763863" y="235739"/>
                </a:cubicBezTo>
                <a:cubicBezTo>
                  <a:pt x="786178" y="219146"/>
                  <a:pt x="810210" y="205413"/>
                  <a:pt x="833669" y="191109"/>
                </a:cubicBezTo>
                <a:cubicBezTo>
                  <a:pt x="836530" y="189392"/>
                  <a:pt x="839391" y="187676"/>
                  <a:pt x="842824" y="185959"/>
                </a:cubicBezTo>
                <a:lnTo>
                  <a:pt x="851979" y="181382"/>
                </a:lnTo>
                <a:lnTo>
                  <a:pt x="870289" y="171655"/>
                </a:lnTo>
                <a:cubicBezTo>
                  <a:pt x="882305" y="165361"/>
                  <a:pt x="894893" y="158495"/>
                  <a:pt x="906908" y="152773"/>
                </a:cubicBezTo>
                <a:cubicBezTo>
                  <a:pt x="931512" y="141329"/>
                  <a:pt x="956116" y="129313"/>
                  <a:pt x="981292" y="118442"/>
                </a:cubicBezTo>
                <a:cubicBezTo>
                  <a:pt x="1031072" y="96127"/>
                  <a:pt x="1081996" y="74956"/>
                  <a:pt x="1134637" y="58363"/>
                </a:cubicBezTo>
                <a:cubicBezTo>
                  <a:pt x="1160957" y="50352"/>
                  <a:pt x="1187850" y="42914"/>
                  <a:pt x="1214742" y="37764"/>
                </a:cubicBezTo>
                <a:cubicBezTo>
                  <a:pt x="1241635" y="32042"/>
                  <a:pt x="1268528" y="26893"/>
                  <a:pt x="1295420" y="22887"/>
                </a:cubicBezTo>
                <a:cubicBezTo>
                  <a:pt x="1349777" y="14305"/>
                  <a:pt x="1404135" y="8011"/>
                  <a:pt x="1459064" y="5150"/>
                </a:cubicBezTo>
                <a:cubicBezTo>
                  <a:pt x="1513994" y="2289"/>
                  <a:pt x="1568351" y="1717"/>
                  <a:pt x="1622708" y="1717"/>
                </a:cubicBezTo>
                <a:lnTo>
                  <a:pt x="1704530" y="1144"/>
                </a:lnTo>
                <a:cubicBezTo>
                  <a:pt x="1731423" y="572"/>
                  <a:pt x="1758888" y="0"/>
                  <a:pt x="1786352" y="0"/>
                </a:cubicBezTo>
                <a:cubicBezTo>
                  <a:pt x="1841282" y="0"/>
                  <a:pt x="1896211" y="3433"/>
                  <a:pt x="1950569" y="9727"/>
                </a:cubicBezTo>
                <a:cubicBezTo>
                  <a:pt x="2059855" y="22315"/>
                  <a:pt x="2167425" y="46919"/>
                  <a:pt x="2270418" y="85827"/>
                </a:cubicBezTo>
                <a:cubicBezTo>
                  <a:pt x="2321915" y="105282"/>
                  <a:pt x="2371694" y="128741"/>
                  <a:pt x="2419758" y="156778"/>
                </a:cubicBezTo>
                <a:cubicBezTo>
                  <a:pt x="2467249" y="184243"/>
                  <a:pt x="2513023" y="213996"/>
                  <a:pt x="2558226" y="244894"/>
                </a:cubicBezTo>
                <a:cubicBezTo>
                  <a:pt x="2603428" y="275792"/>
                  <a:pt x="2647486" y="308978"/>
                  <a:pt x="2688683" y="345598"/>
                </a:cubicBezTo>
                <a:cubicBezTo>
                  <a:pt x="2709282" y="363908"/>
                  <a:pt x="2728164" y="383934"/>
                  <a:pt x="2747618" y="403388"/>
                </a:cubicBezTo>
                <a:lnTo>
                  <a:pt x="2761923" y="417693"/>
                </a:lnTo>
                <a:cubicBezTo>
                  <a:pt x="2766500" y="422270"/>
                  <a:pt x="2771650" y="427420"/>
                  <a:pt x="2776227" y="432570"/>
                </a:cubicBezTo>
                <a:lnTo>
                  <a:pt x="2803692" y="462895"/>
                </a:lnTo>
                <a:cubicBezTo>
                  <a:pt x="2950743" y="624823"/>
                  <a:pt x="3071473" y="810210"/>
                  <a:pt x="3163594" y="1008757"/>
                </a:cubicBezTo>
                <a:cubicBezTo>
                  <a:pt x="3255716" y="1207304"/>
                  <a:pt x="3319228" y="1417867"/>
                  <a:pt x="3355275" y="1633580"/>
                </a:cubicBezTo>
                <a:cubicBezTo>
                  <a:pt x="3390751" y="1849292"/>
                  <a:pt x="3398761" y="2068438"/>
                  <a:pt x="3381024" y="2285867"/>
                </a:cubicBezTo>
                <a:cubicBezTo>
                  <a:pt x="3372441" y="2394582"/>
                  <a:pt x="3356992" y="2502724"/>
                  <a:pt x="3335249" y="2609150"/>
                </a:cubicBezTo>
                <a:cubicBezTo>
                  <a:pt x="3313506" y="2716148"/>
                  <a:pt x="3284897" y="2821430"/>
                  <a:pt x="3249994" y="2924423"/>
                </a:cubicBezTo>
                <a:cubicBezTo>
                  <a:pt x="3382740" y="2509591"/>
                  <a:pt x="3415927" y="2063861"/>
                  <a:pt x="3340971" y="1635869"/>
                </a:cubicBezTo>
                <a:cubicBezTo>
                  <a:pt x="3304351" y="1421872"/>
                  <a:pt x="3239695" y="1212454"/>
                  <a:pt x="3147001" y="1016196"/>
                </a:cubicBezTo>
                <a:cubicBezTo>
                  <a:pt x="3054307" y="819937"/>
                  <a:pt x="2933577" y="637411"/>
                  <a:pt x="2787099" y="477772"/>
                </a:cubicBezTo>
                <a:lnTo>
                  <a:pt x="2759634" y="448018"/>
                </a:lnTo>
                <a:cubicBezTo>
                  <a:pt x="2755056" y="442869"/>
                  <a:pt x="2750479" y="438292"/>
                  <a:pt x="2745329" y="433714"/>
                </a:cubicBezTo>
                <a:lnTo>
                  <a:pt x="2731025" y="419409"/>
                </a:lnTo>
                <a:cubicBezTo>
                  <a:pt x="2711571" y="400527"/>
                  <a:pt x="2693261" y="380501"/>
                  <a:pt x="2672662" y="363336"/>
                </a:cubicBezTo>
                <a:cubicBezTo>
                  <a:pt x="2632610" y="327860"/>
                  <a:pt x="2588552" y="295818"/>
                  <a:pt x="2543921" y="264920"/>
                </a:cubicBezTo>
                <a:cubicBezTo>
                  <a:pt x="2499291" y="234595"/>
                  <a:pt x="2453516" y="205413"/>
                  <a:pt x="2406598" y="178521"/>
                </a:cubicBezTo>
                <a:cubicBezTo>
                  <a:pt x="2360251" y="151628"/>
                  <a:pt x="2311043" y="129313"/>
                  <a:pt x="2260691" y="109859"/>
                </a:cubicBezTo>
                <a:cubicBezTo>
                  <a:pt x="2159987" y="72095"/>
                  <a:pt x="2053561" y="48635"/>
                  <a:pt x="1946563" y="36048"/>
                </a:cubicBezTo>
                <a:cubicBezTo>
                  <a:pt x="1892778" y="29754"/>
                  <a:pt x="1838993" y="26893"/>
                  <a:pt x="1785208" y="26893"/>
                </a:cubicBezTo>
                <a:cubicBezTo>
                  <a:pt x="1758315" y="26893"/>
                  <a:pt x="1730851" y="27465"/>
                  <a:pt x="1703958" y="28037"/>
                </a:cubicBezTo>
                <a:lnTo>
                  <a:pt x="1622136" y="29181"/>
                </a:lnTo>
                <a:cubicBezTo>
                  <a:pt x="1567779" y="29754"/>
                  <a:pt x="1513421" y="29754"/>
                  <a:pt x="1459636" y="33187"/>
                </a:cubicBezTo>
                <a:cubicBezTo>
                  <a:pt x="1405851" y="36048"/>
                  <a:pt x="1352066" y="41769"/>
                  <a:pt x="1298853" y="50352"/>
                </a:cubicBezTo>
                <a:cubicBezTo>
                  <a:pt x="1271961" y="54930"/>
                  <a:pt x="1245640" y="59507"/>
                  <a:pt x="1219320" y="65229"/>
                </a:cubicBezTo>
                <a:cubicBezTo>
                  <a:pt x="1192999" y="70378"/>
                  <a:pt x="1167251" y="77245"/>
                  <a:pt x="1141503" y="85255"/>
                </a:cubicBezTo>
                <a:cubicBezTo>
                  <a:pt x="1090579" y="101276"/>
                  <a:pt x="1040227" y="121875"/>
                  <a:pt x="991019" y="144190"/>
                </a:cubicBezTo>
                <a:cubicBezTo>
                  <a:pt x="966416" y="155062"/>
                  <a:pt x="941812" y="167077"/>
                  <a:pt x="917208" y="178521"/>
                </a:cubicBezTo>
                <a:cubicBezTo>
                  <a:pt x="904620" y="184243"/>
                  <a:pt x="893176" y="190537"/>
                  <a:pt x="881160" y="196831"/>
                </a:cubicBezTo>
                <a:lnTo>
                  <a:pt x="863423" y="205986"/>
                </a:lnTo>
                <a:lnTo>
                  <a:pt x="854268" y="210563"/>
                </a:lnTo>
                <a:cubicBezTo>
                  <a:pt x="851407" y="212280"/>
                  <a:pt x="848546" y="213996"/>
                  <a:pt x="845685" y="215713"/>
                </a:cubicBezTo>
                <a:cubicBezTo>
                  <a:pt x="822798" y="230017"/>
                  <a:pt x="799911" y="243177"/>
                  <a:pt x="778168" y="259198"/>
                </a:cubicBezTo>
                <a:cubicBezTo>
                  <a:pt x="767296" y="267209"/>
                  <a:pt x="755852" y="274647"/>
                  <a:pt x="745553" y="282658"/>
                </a:cubicBezTo>
                <a:lnTo>
                  <a:pt x="713511" y="307834"/>
                </a:lnTo>
                <a:lnTo>
                  <a:pt x="697490" y="320422"/>
                </a:lnTo>
                <a:cubicBezTo>
                  <a:pt x="692340" y="324999"/>
                  <a:pt x="687191" y="329005"/>
                  <a:pt x="682041" y="333582"/>
                </a:cubicBezTo>
                <a:lnTo>
                  <a:pt x="651715" y="359903"/>
                </a:lnTo>
                <a:cubicBezTo>
                  <a:pt x="646566" y="364480"/>
                  <a:pt x="641416" y="369057"/>
                  <a:pt x="636839" y="373635"/>
                </a:cubicBezTo>
                <a:lnTo>
                  <a:pt x="621962" y="387367"/>
                </a:lnTo>
                <a:cubicBezTo>
                  <a:pt x="612235" y="396522"/>
                  <a:pt x="602508" y="405677"/>
                  <a:pt x="592781" y="415404"/>
                </a:cubicBezTo>
                <a:lnTo>
                  <a:pt x="564744" y="444586"/>
                </a:lnTo>
                <a:cubicBezTo>
                  <a:pt x="555589" y="454313"/>
                  <a:pt x="545862" y="464040"/>
                  <a:pt x="536707" y="473767"/>
                </a:cubicBezTo>
                <a:cubicBezTo>
                  <a:pt x="518969" y="493793"/>
                  <a:pt x="500087" y="513819"/>
                  <a:pt x="483494" y="534418"/>
                </a:cubicBezTo>
                <a:cubicBezTo>
                  <a:pt x="414260" y="617385"/>
                  <a:pt x="351320" y="705500"/>
                  <a:pt x="298107" y="799338"/>
                </a:cubicBezTo>
                <a:lnTo>
                  <a:pt x="279225" y="834814"/>
                </a:lnTo>
                <a:lnTo>
                  <a:pt x="269498" y="852551"/>
                </a:lnTo>
                <a:lnTo>
                  <a:pt x="260915" y="870861"/>
                </a:lnTo>
                <a:lnTo>
                  <a:pt x="243750" y="907481"/>
                </a:lnTo>
                <a:lnTo>
                  <a:pt x="228301" y="944673"/>
                </a:lnTo>
                <a:lnTo>
                  <a:pt x="220862" y="963555"/>
                </a:lnTo>
                <a:lnTo>
                  <a:pt x="213996" y="982437"/>
                </a:lnTo>
                <a:lnTo>
                  <a:pt x="199692" y="1020773"/>
                </a:lnTo>
                <a:cubicBezTo>
                  <a:pt x="190537" y="1046521"/>
                  <a:pt x="181382" y="1071697"/>
                  <a:pt x="172227" y="1097445"/>
                </a:cubicBezTo>
                <a:cubicBezTo>
                  <a:pt x="136752" y="1199866"/>
                  <a:pt x="105854" y="1304003"/>
                  <a:pt x="82966" y="1409857"/>
                </a:cubicBezTo>
                <a:cubicBezTo>
                  <a:pt x="60079" y="1515710"/>
                  <a:pt x="45775" y="1623281"/>
                  <a:pt x="37192" y="1730851"/>
                </a:cubicBezTo>
                <a:cubicBezTo>
                  <a:pt x="28609" y="1838993"/>
                  <a:pt x="25748" y="1947708"/>
                  <a:pt x="25176" y="2056422"/>
                </a:cubicBezTo>
                <a:cubicBezTo>
                  <a:pt x="24604" y="2165137"/>
                  <a:pt x="27465" y="2273852"/>
                  <a:pt x="35475" y="2381994"/>
                </a:cubicBezTo>
                <a:cubicBezTo>
                  <a:pt x="40053" y="2435779"/>
                  <a:pt x="44630" y="2490136"/>
                  <a:pt x="52641" y="2543922"/>
                </a:cubicBezTo>
                <a:lnTo>
                  <a:pt x="55502" y="2563948"/>
                </a:lnTo>
                <a:lnTo>
                  <a:pt x="58363" y="2583974"/>
                </a:lnTo>
                <a:lnTo>
                  <a:pt x="64657" y="2624027"/>
                </a:lnTo>
                <a:lnTo>
                  <a:pt x="72095" y="2664080"/>
                </a:lnTo>
                <a:cubicBezTo>
                  <a:pt x="74384" y="2677240"/>
                  <a:pt x="77245" y="2690400"/>
                  <a:pt x="80105" y="2704133"/>
                </a:cubicBezTo>
                <a:cubicBezTo>
                  <a:pt x="90405" y="2757345"/>
                  <a:pt x="104137" y="2809414"/>
                  <a:pt x="119586" y="2861483"/>
                </a:cubicBezTo>
                <a:cubicBezTo>
                  <a:pt x="127597" y="2887231"/>
                  <a:pt x="135607" y="2912979"/>
                  <a:pt x="144762" y="2938727"/>
                </a:cubicBezTo>
                <a:cubicBezTo>
                  <a:pt x="153345" y="2964475"/>
                  <a:pt x="163072" y="2989651"/>
                  <a:pt x="173371" y="3014827"/>
                </a:cubicBezTo>
                <a:cubicBezTo>
                  <a:pt x="254621" y="3215091"/>
                  <a:pt x="376496" y="3399334"/>
                  <a:pt x="529841" y="3552106"/>
                </a:cubicBezTo>
                <a:cubicBezTo>
                  <a:pt x="606513" y="3628207"/>
                  <a:pt x="692340" y="3695724"/>
                  <a:pt x="789611" y="3743215"/>
                </a:cubicBezTo>
                <a:cubicBezTo>
                  <a:pt x="838247" y="3767246"/>
                  <a:pt x="887454" y="3788990"/>
                  <a:pt x="938378" y="3807872"/>
                </a:cubicBezTo>
                <a:cubicBezTo>
                  <a:pt x="989303" y="3826753"/>
                  <a:pt x="1040799" y="3843347"/>
                  <a:pt x="1093440" y="3855363"/>
                </a:cubicBezTo>
                <a:cubicBezTo>
                  <a:pt x="1305147" y="3903426"/>
                  <a:pt x="1523149" y="3923452"/>
                  <a:pt x="1740578" y="3918303"/>
                </a:cubicBezTo>
                <a:cubicBezTo>
                  <a:pt x="1849292" y="3916014"/>
                  <a:pt x="1958007" y="3906859"/>
                  <a:pt x="2065577" y="3893126"/>
                </a:cubicBezTo>
                <a:cubicBezTo>
                  <a:pt x="2173720" y="3878250"/>
                  <a:pt x="2281290" y="3858796"/>
                  <a:pt x="2387143" y="3835336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1" name="Полилиния: фигура 130">
            <a:extLst>
              <a:ext uri="{FF2B5EF4-FFF2-40B4-BE49-F238E27FC236}">
                <a16:creationId xmlns:a16="http://schemas.microsoft.com/office/drawing/2014/main" id="{D7E92924-FFDD-D98F-A50D-DD8E7B8AC232}"/>
              </a:ext>
            </a:extLst>
          </p:cNvPr>
          <p:cNvSpPr/>
          <p:nvPr/>
        </p:nvSpPr>
        <p:spPr>
          <a:xfrm>
            <a:off x="13488266" y="8298021"/>
            <a:ext cx="151056" cy="28609"/>
          </a:xfrm>
          <a:custGeom>
            <a:avLst/>
            <a:gdLst>
              <a:gd name="connsiteX0" fmla="*/ 0 w 151056"/>
              <a:gd name="connsiteY0" fmla="*/ 14305 h 28609"/>
              <a:gd name="connsiteX1" fmla="*/ 37764 w 151056"/>
              <a:gd name="connsiteY1" fmla="*/ 2861 h 28609"/>
              <a:gd name="connsiteX2" fmla="*/ 75528 w 151056"/>
              <a:gd name="connsiteY2" fmla="*/ 0 h 28609"/>
              <a:gd name="connsiteX3" fmla="*/ 113292 w 151056"/>
              <a:gd name="connsiteY3" fmla="*/ 2861 h 28609"/>
              <a:gd name="connsiteX4" fmla="*/ 151056 w 151056"/>
              <a:gd name="connsiteY4" fmla="*/ 14305 h 28609"/>
              <a:gd name="connsiteX5" fmla="*/ 113292 w 151056"/>
              <a:gd name="connsiteY5" fmla="*/ 25748 h 28609"/>
              <a:gd name="connsiteX6" fmla="*/ 75528 w 151056"/>
              <a:gd name="connsiteY6" fmla="*/ 28609 h 28609"/>
              <a:gd name="connsiteX7" fmla="*/ 37764 w 151056"/>
              <a:gd name="connsiteY7" fmla="*/ 25748 h 28609"/>
              <a:gd name="connsiteX8" fmla="*/ 0 w 151056"/>
              <a:gd name="connsiteY8" fmla="*/ 14305 h 28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1056" h="28609">
                <a:moveTo>
                  <a:pt x="0" y="14305"/>
                </a:moveTo>
                <a:cubicBezTo>
                  <a:pt x="12588" y="8583"/>
                  <a:pt x="25176" y="5149"/>
                  <a:pt x="37764" y="2861"/>
                </a:cubicBezTo>
                <a:cubicBezTo>
                  <a:pt x="50352" y="572"/>
                  <a:pt x="62940" y="0"/>
                  <a:pt x="75528" y="0"/>
                </a:cubicBezTo>
                <a:cubicBezTo>
                  <a:pt x="88116" y="0"/>
                  <a:pt x="100704" y="1144"/>
                  <a:pt x="113292" y="2861"/>
                </a:cubicBezTo>
                <a:cubicBezTo>
                  <a:pt x="125880" y="5149"/>
                  <a:pt x="138468" y="8010"/>
                  <a:pt x="151056" y="14305"/>
                </a:cubicBezTo>
                <a:cubicBezTo>
                  <a:pt x="138468" y="20026"/>
                  <a:pt x="125880" y="23459"/>
                  <a:pt x="113292" y="25748"/>
                </a:cubicBezTo>
                <a:cubicBezTo>
                  <a:pt x="100704" y="28037"/>
                  <a:pt x="88116" y="28609"/>
                  <a:pt x="75528" y="28609"/>
                </a:cubicBezTo>
                <a:cubicBezTo>
                  <a:pt x="62940" y="28609"/>
                  <a:pt x="50352" y="27465"/>
                  <a:pt x="37764" y="25748"/>
                </a:cubicBezTo>
                <a:cubicBezTo>
                  <a:pt x="25176" y="23459"/>
                  <a:pt x="12588" y="20026"/>
                  <a:pt x="0" y="14305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2" name="Полилиния: фигура 131">
            <a:extLst>
              <a:ext uri="{FF2B5EF4-FFF2-40B4-BE49-F238E27FC236}">
                <a16:creationId xmlns:a16="http://schemas.microsoft.com/office/drawing/2014/main" id="{82DB287F-F26C-B32B-570F-11E3C38D5F80}"/>
              </a:ext>
            </a:extLst>
          </p:cNvPr>
          <p:cNvSpPr/>
          <p:nvPr/>
        </p:nvSpPr>
        <p:spPr>
          <a:xfrm>
            <a:off x="14412913" y="8307748"/>
            <a:ext cx="137323" cy="28609"/>
          </a:xfrm>
          <a:custGeom>
            <a:avLst/>
            <a:gdLst>
              <a:gd name="connsiteX0" fmla="*/ 0 w 137323"/>
              <a:gd name="connsiteY0" fmla="*/ 14305 h 28609"/>
              <a:gd name="connsiteX1" fmla="*/ 34331 w 137323"/>
              <a:gd name="connsiteY1" fmla="*/ 2861 h 28609"/>
              <a:gd name="connsiteX2" fmla="*/ 68662 w 137323"/>
              <a:gd name="connsiteY2" fmla="*/ 0 h 28609"/>
              <a:gd name="connsiteX3" fmla="*/ 102993 w 137323"/>
              <a:gd name="connsiteY3" fmla="*/ 2861 h 28609"/>
              <a:gd name="connsiteX4" fmla="*/ 137324 w 137323"/>
              <a:gd name="connsiteY4" fmla="*/ 14305 h 28609"/>
              <a:gd name="connsiteX5" fmla="*/ 102993 w 137323"/>
              <a:gd name="connsiteY5" fmla="*/ 25748 h 28609"/>
              <a:gd name="connsiteX6" fmla="*/ 68662 w 137323"/>
              <a:gd name="connsiteY6" fmla="*/ 28609 h 28609"/>
              <a:gd name="connsiteX7" fmla="*/ 34331 w 137323"/>
              <a:gd name="connsiteY7" fmla="*/ 25748 h 28609"/>
              <a:gd name="connsiteX8" fmla="*/ 0 w 137323"/>
              <a:gd name="connsiteY8" fmla="*/ 14305 h 28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7323" h="28609">
                <a:moveTo>
                  <a:pt x="0" y="14305"/>
                </a:moveTo>
                <a:cubicBezTo>
                  <a:pt x="11444" y="8583"/>
                  <a:pt x="22887" y="5150"/>
                  <a:pt x="34331" y="2861"/>
                </a:cubicBezTo>
                <a:cubicBezTo>
                  <a:pt x="45775" y="572"/>
                  <a:pt x="57218" y="0"/>
                  <a:pt x="68662" y="0"/>
                </a:cubicBezTo>
                <a:cubicBezTo>
                  <a:pt x="80105" y="0"/>
                  <a:pt x="91549" y="1144"/>
                  <a:pt x="102993" y="2861"/>
                </a:cubicBezTo>
                <a:cubicBezTo>
                  <a:pt x="114436" y="5150"/>
                  <a:pt x="125880" y="8011"/>
                  <a:pt x="137324" y="14305"/>
                </a:cubicBezTo>
                <a:cubicBezTo>
                  <a:pt x="125880" y="20026"/>
                  <a:pt x="114436" y="23460"/>
                  <a:pt x="102993" y="25748"/>
                </a:cubicBezTo>
                <a:cubicBezTo>
                  <a:pt x="91549" y="28037"/>
                  <a:pt x="80105" y="28609"/>
                  <a:pt x="68662" y="28609"/>
                </a:cubicBezTo>
                <a:cubicBezTo>
                  <a:pt x="57218" y="28609"/>
                  <a:pt x="45775" y="27465"/>
                  <a:pt x="34331" y="25748"/>
                </a:cubicBezTo>
                <a:cubicBezTo>
                  <a:pt x="22887" y="23460"/>
                  <a:pt x="11444" y="20599"/>
                  <a:pt x="0" y="14305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3" name="Полилиния: фигура 132">
            <a:extLst>
              <a:ext uri="{FF2B5EF4-FFF2-40B4-BE49-F238E27FC236}">
                <a16:creationId xmlns:a16="http://schemas.microsoft.com/office/drawing/2014/main" id="{59798B73-162D-AB8C-6F46-CDFB00166B67}"/>
              </a:ext>
            </a:extLst>
          </p:cNvPr>
          <p:cNvSpPr/>
          <p:nvPr/>
        </p:nvSpPr>
        <p:spPr>
          <a:xfrm>
            <a:off x="14878004" y="2556684"/>
            <a:ext cx="2586354" cy="1163880"/>
          </a:xfrm>
          <a:custGeom>
            <a:avLst/>
            <a:gdLst>
              <a:gd name="connsiteX0" fmla="*/ 2381 w 2586354"/>
              <a:gd name="connsiteY0" fmla="*/ 1107807 h 1163880"/>
              <a:gd name="connsiteX1" fmla="*/ 6959 w 2586354"/>
              <a:gd name="connsiteY1" fmla="*/ 1021980 h 1163880"/>
              <a:gd name="connsiteX2" fmla="*/ 39001 w 2586354"/>
              <a:gd name="connsiteY2" fmla="*/ 941874 h 1163880"/>
              <a:gd name="connsiteX3" fmla="*/ 89925 w 2586354"/>
              <a:gd name="connsiteY3" fmla="*/ 872068 h 1163880"/>
              <a:gd name="connsiteX4" fmla="*/ 158587 w 2586354"/>
              <a:gd name="connsiteY4" fmla="*/ 819427 h 1163880"/>
              <a:gd name="connsiteX5" fmla="*/ 168314 w 2586354"/>
              <a:gd name="connsiteY5" fmla="*/ 814850 h 1163880"/>
              <a:gd name="connsiteX6" fmla="*/ 178614 w 2586354"/>
              <a:gd name="connsiteY6" fmla="*/ 810845 h 1163880"/>
              <a:gd name="connsiteX7" fmla="*/ 199212 w 2586354"/>
              <a:gd name="connsiteY7" fmla="*/ 804551 h 1163880"/>
              <a:gd name="connsiteX8" fmla="*/ 241554 w 2586354"/>
              <a:gd name="connsiteY8" fmla="*/ 794251 h 1163880"/>
              <a:gd name="connsiteX9" fmla="*/ 327381 w 2586354"/>
              <a:gd name="connsiteY9" fmla="*/ 782236 h 1163880"/>
              <a:gd name="connsiteX10" fmla="*/ 500180 w 2586354"/>
              <a:gd name="connsiteY10" fmla="*/ 778230 h 1163880"/>
              <a:gd name="connsiteX11" fmla="*/ 672406 w 2586354"/>
              <a:gd name="connsiteY11" fmla="*/ 779947 h 1163880"/>
              <a:gd name="connsiteX12" fmla="*/ 758806 w 2586354"/>
              <a:gd name="connsiteY12" fmla="*/ 781091 h 1163880"/>
              <a:gd name="connsiteX13" fmla="*/ 801720 w 2586354"/>
              <a:gd name="connsiteY13" fmla="*/ 781663 h 1163880"/>
              <a:gd name="connsiteX14" fmla="*/ 821174 w 2586354"/>
              <a:gd name="connsiteY14" fmla="*/ 779947 h 1163880"/>
              <a:gd name="connsiteX15" fmla="*/ 828612 w 2586354"/>
              <a:gd name="connsiteY15" fmla="*/ 776514 h 1163880"/>
              <a:gd name="connsiteX16" fmla="*/ 834906 w 2586354"/>
              <a:gd name="connsiteY16" fmla="*/ 770792 h 1163880"/>
              <a:gd name="connsiteX17" fmla="*/ 838912 w 2586354"/>
              <a:gd name="connsiteY17" fmla="*/ 763926 h 1163880"/>
              <a:gd name="connsiteX18" fmla="*/ 840056 w 2586354"/>
              <a:gd name="connsiteY18" fmla="*/ 760493 h 1163880"/>
              <a:gd name="connsiteX19" fmla="*/ 840056 w 2586354"/>
              <a:gd name="connsiteY19" fmla="*/ 758776 h 1163880"/>
              <a:gd name="connsiteX20" fmla="*/ 840056 w 2586354"/>
              <a:gd name="connsiteY20" fmla="*/ 755915 h 1163880"/>
              <a:gd name="connsiteX21" fmla="*/ 840628 w 2586354"/>
              <a:gd name="connsiteY21" fmla="*/ 734744 h 1163880"/>
              <a:gd name="connsiteX22" fmla="*/ 838912 w 2586354"/>
              <a:gd name="connsiteY22" fmla="*/ 692403 h 1163880"/>
              <a:gd name="connsiteX23" fmla="*/ 837195 w 2586354"/>
              <a:gd name="connsiteY23" fmla="*/ 648917 h 1163880"/>
              <a:gd name="connsiteX24" fmla="*/ 838912 w 2586354"/>
              <a:gd name="connsiteY24" fmla="*/ 605431 h 1163880"/>
              <a:gd name="connsiteX25" fmla="*/ 842345 w 2586354"/>
              <a:gd name="connsiteY25" fmla="*/ 582544 h 1163880"/>
              <a:gd name="connsiteX26" fmla="*/ 852072 w 2586354"/>
              <a:gd name="connsiteY26" fmla="*/ 560229 h 1163880"/>
              <a:gd name="connsiteX27" fmla="*/ 869237 w 2586354"/>
              <a:gd name="connsiteY27" fmla="*/ 542491 h 1163880"/>
              <a:gd name="connsiteX28" fmla="*/ 889835 w 2586354"/>
              <a:gd name="connsiteY28" fmla="*/ 531620 h 1163880"/>
              <a:gd name="connsiteX29" fmla="*/ 911579 w 2586354"/>
              <a:gd name="connsiteY29" fmla="*/ 524754 h 1163880"/>
              <a:gd name="connsiteX30" fmla="*/ 933894 w 2586354"/>
              <a:gd name="connsiteY30" fmla="*/ 520748 h 1163880"/>
              <a:gd name="connsiteX31" fmla="*/ 977952 w 2586354"/>
              <a:gd name="connsiteY31" fmla="*/ 518460 h 1163880"/>
              <a:gd name="connsiteX32" fmla="*/ 999695 w 2586354"/>
              <a:gd name="connsiteY32" fmla="*/ 518460 h 1163880"/>
              <a:gd name="connsiteX33" fmla="*/ 1009994 w 2586354"/>
              <a:gd name="connsiteY33" fmla="*/ 517887 h 1163880"/>
              <a:gd name="connsiteX34" fmla="*/ 1011710 w 2586354"/>
              <a:gd name="connsiteY34" fmla="*/ 517887 h 1163880"/>
              <a:gd name="connsiteX35" fmla="*/ 1011138 w 2586354"/>
              <a:gd name="connsiteY35" fmla="*/ 517887 h 1163880"/>
              <a:gd name="connsiteX36" fmla="*/ 1007705 w 2586354"/>
              <a:gd name="connsiteY36" fmla="*/ 520748 h 1163880"/>
              <a:gd name="connsiteX37" fmla="*/ 1005989 w 2586354"/>
              <a:gd name="connsiteY37" fmla="*/ 528759 h 1163880"/>
              <a:gd name="connsiteX38" fmla="*/ 1005417 w 2586354"/>
              <a:gd name="connsiteY38" fmla="*/ 527042 h 1163880"/>
              <a:gd name="connsiteX39" fmla="*/ 1005417 w 2586354"/>
              <a:gd name="connsiteY39" fmla="*/ 525898 h 1163880"/>
              <a:gd name="connsiteX40" fmla="*/ 1005417 w 2586354"/>
              <a:gd name="connsiteY40" fmla="*/ 524181 h 1163880"/>
              <a:gd name="connsiteX41" fmla="*/ 1005417 w 2586354"/>
              <a:gd name="connsiteY41" fmla="*/ 521321 h 1163880"/>
              <a:gd name="connsiteX42" fmla="*/ 1006561 w 2586354"/>
              <a:gd name="connsiteY42" fmla="*/ 517887 h 1163880"/>
              <a:gd name="connsiteX43" fmla="*/ 1006561 w 2586354"/>
              <a:gd name="connsiteY43" fmla="*/ 519032 h 1163880"/>
              <a:gd name="connsiteX44" fmla="*/ 1006561 w 2586354"/>
              <a:gd name="connsiteY44" fmla="*/ 519604 h 1163880"/>
              <a:gd name="connsiteX45" fmla="*/ 1005989 w 2586354"/>
              <a:gd name="connsiteY45" fmla="*/ 517887 h 1163880"/>
              <a:gd name="connsiteX46" fmla="*/ 1004845 w 2586354"/>
              <a:gd name="connsiteY46" fmla="*/ 513310 h 1163880"/>
              <a:gd name="connsiteX47" fmla="*/ 1001984 w 2586354"/>
              <a:gd name="connsiteY47" fmla="*/ 502439 h 1163880"/>
              <a:gd name="connsiteX48" fmla="*/ 997406 w 2586354"/>
              <a:gd name="connsiteY48" fmla="*/ 480696 h 1163880"/>
              <a:gd name="connsiteX49" fmla="*/ 988823 w 2586354"/>
              <a:gd name="connsiteY49" fmla="*/ 393152 h 1163880"/>
              <a:gd name="connsiteX50" fmla="*/ 994545 w 2586354"/>
              <a:gd name="connsiteY50" fmla="*/ 305036 h 1163880"/>
              <a:gd name="connsiteX51" fmla="*/ 1020293 w 2586354"/>
              <a:gd name="connsiteY51" fmla="*/ 220353 h 1163880"/>
              <a:gd name="connsiteX52" fmla="*/ 1122142 w 2586354"/>
              <a:gd name="connsiteY52" fmla="*/ 76735 h 1163880"/>
              <a:gd name="connsiteX53" fmla="*/ 1195381 w 2586354"/>
              <a:gd name="connsiteY53" fmla="*/ 25811 h 1163880"/>
              <a:gd name="connsiteX54" fmla="*/ 1237150 w 2586354"/>
              <a:gd name="connsiteY54" fmla="*/ 8645 h 1163880"/>
              <a:gd name="connsiteX55" fmla="*/ 1281780 w 2586354"/>
              <a:gd name="connsiteY55" fmla="*/ 635 h 1163880"/>
              <a:gd name="connsiteX56" fmla="*/ 1371613 w 2586354"/>
              <a:gd name="connsiteY56" fmla="*/ 10934 h 1163880"/>
              <a:gd name="connsiteX57" fmla="*/ 1452291 w 2586354"/>
              <a:gd name="connsiteY57" fmla="*/ 49270 h 1163880"/>
              <a:gd name="connsiteX58" fmla="*/ 1519236 w 2586354"/>
              <a:gd name="connsiteY58" fmla="*/ 108777 h 1163880"/>
              <a:gd name="connsiteX59" fmla="*/ 1567299 w 2586354"/>
              <a:gd name="connsiteY59" fmla="*/ 184305 h 1163880"/>
              <a:gd name="connsiteX60" fmla="*/ 1610213 w 2586354"/>
              <a:gd name="connsiteY60" fmla="*/ 355388 h 1163880"/>
              <a:gd name="connsiteX61" fmla="*/ 1605063 w 2586354"/>
              <a:gd name="connsiteY61" fmla="*/ 529903 h 1163880"/>
              <a:gd name="connsiteX62" fmla="*/ 1592475 w 2586354"/>
              <a:gd name="connsiteY62" fmla="*/ 514454 h 1163880"/>
              <a:gd name="connsiteX63" fmla="*/ 1682308 w 2586354"/>
              <a:gd name="connsiteY63" fmla="*/ 523037 h 1163880"/>
              <a:gd name="connsiteX64" fmla="*/ 1704623 w 2586354"/>
              <a:gd name="connsiteY64" fmla="*/ 525326 h 1163880"/>
              <a:gd name="connsiteX65" fmla="*/ 1729799 w 2586354"/>
              <a:gd name="connsiteY65" fmla="*/ 529331 h 1163880"/>
              <a:gd name="connsiteX66" fmla="*/ 1744103 w 2586354"/>
              <a:gd name="connsiteY66" fmla="*/ 536770 h 1163880"/>
              <a:gd name="connsiteX67" fmla="*/ 1754975 w 2586354"/>
              <a:gd name="connsiteY67" fmla="*/ 549930 h 1163880"/>
              <a:gd name="connsiteX68" fmla="*/ 1761269 w 2586354"/>
              <a:gd name="connsiteY68" fmla="*/ 577394 h 1163880"/>
              <a:gd name="connsiteX69" fmla="*/ 1766419 w 2586354"/>
              <a:gd name="connsiteY69" fmla="*/ 757060 h 1163880"/>
              <a:gd name="connsiteX70" fmla="*/ 1767563 w 2586354"/>
              <a:gd name="connsiteY70" fmla="*/ 763354 h 1163880"/>
              <a:gd name="connsiteX71" fmla="*/ 1768708 w 2586354"/>
              <a:gd name="connsiteY71" fmla="*/ 765070 h 1163880"/>
              <a:gd name="connsiteX72" fmla="*/ 1784728 w 2586354"/>
              <a:gd name="connsiteY72" fmla="*/ 767359 h 1163880"/>
              <a:gd name="connsiteX73" fmla="*/ 1829359 w 2586354"/>
              <a:gd name="connsiteY73" fmla="*/ 770220 h 1163880"/>
              <a:gd name="connsiteX74" fmla="*/ 1919191 w 2586354"/>
              <a:gd name="connsiteY74" fmla="*/ 773653 h 1163880"/>
              <a:gd name="connsiteX75" fmla="*/ 2099428 w 2586354"/>
              <a:gd name="connsiteY75" fmla="*/ 777658 h 1163880"/>
              <a:gd name="connsiteX76" fmla="*/ 2280238 w 2586354"/>
              <a:gd name="connsiteY76" fmla="*/ 785096 h 1163880"/>
              <a:gd name="connsiteX77" fmla="*/ 2371215 w 2586354"/>
              <a:gd name="connsiteY77" fmla="*/ 794251 h 1163880"/>
              <a:gd name="connsiteX78" fmla="*/ 2416417 w 2586354"/>
              <a:gd name="connsiteY78" fmla="*/ 802834 h 1163880"/>
              <a:gd name="connsiteX79" fmla="*/ 2461620 w 2586354"/>
              <a:gd name="connsiteY79" fmla="*/ 817711 h 1163880"/>
              <a:gd name="connsiteX80" fmla="*/ 2535431 w 2586354"/>
              <a:gd name="connsiteY80" fmla="*/ 880079 h 1163880"/>
              <a:gd name="connsiteX81" fmla="*/ 2572051 w 2586354"/>
              <a:gd name="connsiteY81" fmla="*/ 967623 h 1163880"/>
              <a:gd name="connsiteX82" fmla="*/ 2586355 w 2586354"/>
              <a:gd name="connsiteY82" fmla="*/ 1150149 h 1163880"/>
              <a:gd name="connsiteX83" fmla="*/ 2586355 w 2586354"/>
              <a:gd name="connsiteY83" fmla="*/ 1163881 h 1163880"/>
              <a:gd name="connsiteX84" fmla="*/ 2572051 w 2586354"/>
              <a:gd name="connsiteY84" fmla="*/ 1163309 h 1163880"/>
              <a:gd name="connsiteX85" fmla="*/ 2411840 w 2586354"/>
              <a:gd name="connsiteY85" fmla="*/ 1159304 h 1163880"/>
              <a:gd name="connsiteX86" fmla="*/ 2331734 w 2586354"/>
              <a:gd name="connsiteY86" fmla="*/ 1158159 h 1163880"/>
              <a:gd name="connsiteX87" fmla="*/ 2251629 w 2586354"/>
              <a:gd name="connsiteY87" fmla="*/ 1157587 h 1163880"/>
              <a:gd name="connsiteX88" fmla="*/ 2091418 w 2586354"/>
              <a:gd name="connsiteY88" fmla="*/ 1157015 h 1163880"/>
              <a:gd name="connsiteX89" fmla="*/ 1930635 w 2586354"/>
              <a:gd name="connsiteY89" fmla="*/ 1157015 h 1163880"/>
              <a:gd name="connsiteX90" fmla="*/ 1288647 w 2586354"/>
              <a:gd name="connsiteY90" fmla="*/ 1159304 h 1163880"/>
              <a:gd name="connsiteX91" fmla="*/ 646658 w 2586354"/>
              <a:gd name="connsiteY91" fmla="*/ 1162737 h 1163880"/>
              <a:gd name="connsiteX92" fmla="*/ 325664 w 2586354"/>
              <a:gd name="connsiteY92" fmla="*/ 1162737 h 1163880"/>
              <a:gd name="connsiteX93" fmla="*/ 164881 w 2586354"/>
              <a:gd name="connsiteY93" fmla="*/ 1161592 h 1163880"/>
              <a:gd name="connsiteX94" fmla="*/ 84776 w 2586354"/>
              <a:gd name="connsiteY94" fmla="*/ 1160448 h 1163880"/>
              <a:gd name="connsiteX95" fmla="*/ 4670 w 2586354"/>
              <a:gd name="connsiteY95" fmla="*/ 1158159 h 1163880"/>
              <a:gd name="connsiteX96" fmla="*/ 84776 w 2586354"/>
              <a:gd name="connsiteY96" fmla="*/ 1158731 h 1163880"/>
              <a:gd name="connsiteX97" fmla="*/ 164881 w 2586354"/>
              <a:gd name="connsiteY97" fmla="*/ 1158159 h 1163880"/>
              <a:gd name="connsiteX98" fmla="*/ 325664 w 2586354"/>
              <a:gd name="connsiteY98" fmla="*/ 1156443 h 1163880"/>
              <a:gd name="connsiteX99" fmla="*/ 646658 w 2586354"/>
              <a:gd name="connsiteY99" fmla="*/ 1151293 h 1163880"/>
              <a:gd name="connsiteX100" fmla="*/ 1288647 w 2586354"/>
              <a:gd name="connsiteY100" fmla="*/ 1140422 h 1163880"/>
              <a:gd name="connsiteX101" fmla="*/ 1931207 w 2586354"/>
              <a:gd name="connsiteY101" fmla="*/ 1131839 h 1163880"/>
              <a:gd name="connsiteX102" fmla="*/ 2091990 w 2586354"/>
              <a:gd name="connsiteY102" fmla="*/ 1131267 h 1163880"/>
              <a:gd name="connsiteX103" fmla="*/ 2252773 w 2586354"/>
              <a:gd name="connsiteY103" fmla="*/ 1131267 h 1163880"/>
              <a:gd name="connsiteX104" fmla="*/ 2332879 w 2586354"/>
              <a:gd name="connsiteY104" fmla="*/ 1131267 h 1163880"/>
              <a:gd name="connsiteX105" fmla="*/ 2412984 w 2586354"/>
              <a:gd name="connsiteY105" fmla="*/ 1132411 h 1163880"/>
              <a:gd name="connsiteX106" fmla="*/ 2573767 w 2586354"/>
              <a:gd name="connsiteY106" fmla="*/ 1135844 h 1163880"/>
              <a:gd name="connsiteX107" fmla="*/ 2559463 w 2586354"/>
              <a:gd name="connsiteY107" fmla="*/ 1149576 h 1163880"/>
              <a:gd name="connsiteX108" fmla="*/ 2545730 w 2586354"/>
              <a:gd name="connsiteY108" fmla="*/ 973344 h 1163880"/>
              <a:gd name="connsiteX109" fmla="*/ 2513116 w 2586354"/>
              <a:gd name="connsiteY109" fmla="*/ 895528 h 1163880"/>
              <a:gd name="connsiteX110" fmla="*/ 2450748 w 2586354"/>
              <a:gd name="connsiteY110" fmla="*/ 842887 h 1163880"/>
              <a:gd name="connsiteX111" fmla="*/ 2410696 w 2586354"/>
              <a:gd name="connsiteY111" fmla="*/ 829727 h 1163880"/>
              <a:gd name="connsiteX112" fmla="*/ 2367782 w 2586354"/>
              <a:gd name="connsiteY112" fmla="*/ 821716 h 1163880"/>
              <a:gd name="connsiteX113" fmla="*/ 2279094 w 2586354"/>
              <a:gd name="connsiteY113" fmla="*/ 813133 h 1163880"/>
              <a:gd name="connsiteX114" fmla="*/ 2099428 w 2586354"/>
              <a:gd name="connsiteY114" fmla="*/ 806267 h 1163880"/>
              <a:gd name="connsiteX115" fmla="*/ 1919191 w 2586354"/>
              <a:gd name="connsiteY115" fmla="*/ 802262 h 1163880"/>
              <a:gd name="connsiteX116" fmla="*/ 1828787 w 2586354"/>
              <a:gd name="connsiteY116" fmla="*/ 798257 h 1163880"/>
              <a:gd name="connsiteX117" fmla="*/ 1783584 w 2586354"/>
              <a:gd name="connsiteY117" fmla="*/ 795396 h 1163880"/>
              <a:gd name="connsiteX118" fmla="*/ 1771568 w 2586354"/>
              <a:gd name="connsiteY118" fmla="*/ 794251 h 1163880"/>
              <a:gd name="connsiteX119" fmla="*/ 1756119 w 2586354"/>
              <a:gd name="connsiteY119" fmla="*/ 789674 h 1163880"/>
              <a:gd name="connsiteX120" fmla="*/ 1742959 w 2586354"/>
              <a:gd name="connsiteY120" fmla="*/ 774797 h 1163880"/>
              <a:gd name="connsiteX121" fmla="*/ 1739526 w 2586354"/>
              <a:gd name="connsiteY121" fmla="*/ 759348 h 1163880"/>
              <a:gd name="connsiteX122" fmla="*/ 1734377 w 2586354"/>
              <a:gd name="connsiteY122" fmla="*/ 578539 h 1163880"/>
              <a:gd name="connsiteX123" fmla="*/ 1731516 w 2586354"/>
              <a:gd name="connsiteY123" fmla="*/ 562518 h 1163880"/>
              <a:gd name="connsiteX124" fmla="*/ 1728655 w 2586354"/>
              <a:gd name="connsiteY124" fmla="*/ 558512 h 1163880"/>
              <a:gd name="connsiteX125" fmla="*/ 1722933 w 2586354"/>
              <a:gd name="connsiteY125" fmla="*/ 555652 h 1163880"/>
              <a:gd name="connsiteX126" fmla="*/ 1703479 w 2586354"/>
              <a:gd name="connsiteY126" fmla="*/ 552791 h 1163880"/>
              <a:gd name="connsiteX127" fmla="*/ 1681163 w 2586354"/>
              <a:gd name="connsiteY127" fmla="*/ 550502 h 1163880"/>
              <a:gd name="connsiteX128" fmla="*/ 1591331 w 2586354"/>
              <a:gd name="connsiteY128" fmla="*/ 541347 h 1163880"/>
              <a:gd name="connsiteX129" fmla="*/ 1577599 w 2586354"/>
              <a:gd name="connsiteY129" fmla="*/ 540203 h 1163880"/>
              <a:gd name="connsiteX130" fmla="*/ 1579315 w 2586354"/>
              <a:gd name="connsiteY130" fmla="*/ 526470 h 1163880"/>
              <a:gd name="connsiteX131" fmla="*/ 1585037 w 2586354"/>
              <a:gd name="connsiteY131" fmla="*/ 357104 h 1163880"/>
              <a:gd name="connsiteX132" fmla="*/ 1545557 w 2586354"/>
              <a:gd name="connsiteY132" fmla="*/ 195177 h 1163880"/>
              <a:gd name="connsiteX133" fmla="*/ 1501498 w 2586354"/>
              <a:gd name="connsiteY133" fmla="*/ 125371 h 1163880"/>
              <a:gd name="connsiteX134" fmla="*/ 1440275 w 2586354"/>
              <a:gd name="connsiteY134" fmla="*/ 70441 h 1163880"/>
              <a:gd name="connsiteX135" fmla="*/ 1366463 w 2586354"/>
              <a:gd name="connsiteY135" fmla="*/ 34966 h 1163880"/>
              <a:gd name="connsiteX136" fmla="*/ 1285786 w 2586354"/>
              <a:gd name="connsiteY136" fmla="*/ 25239 h 1163880"/>
              <a:gd name="connsiteX137" fmla="*/ 1246305 w 2586354"/>
              <a:gd name="connsiteY137" fmla="*/ 32105 h 1163880"/>
              <a:gd name="connsiteX138" fmla="*/ 1208541 w 2586354"/>
              <a:gd name="connsiteY138" fmla="*/ 47554 h 1163880"/>
              <a:gd name="connsiteX139" fmla="*/ 1140451 w 2586354"/>
              <a:gd name="connsiteY139" fmla="*/ 94473 h 1163880"/>
              <a:gd name="connsiteX140" fmla="*/ 1043180 w 2586354"/>
              <a:gd name="connsiteY140" fmla="*/ 229508 h 1163880"/>
              <a:gd name="connsiteX141" fmla="*/ 1018004 w 2586354"/>
              <a:gd name="connsiteY141" fmla="*/ 309041 h 1163880"/>
              <a:gd name="connsiteX142" fmla="*/ 1011710 w 2586354"/>
              <a:gd name="connsiteY142" fmla="*/ 392580 h 1163880"/>
              <a:gd name="connsiteX143" fmla="*/ 1019721 w 2586354"/>
              <a:gd name="connsiteY143" fmla="*/ 476690 h 1163880"/>
              <a:gd name="connsiteX144" fmla="*/ 1023726 w 2586354"/>
              <a:gd name="connsiteY144" fmla="*/ 497289 h 1163880"/>
              <a:gd name="connsiteX145" fmla="*/ 1026587 w 2586354"/>
              <a:gd name="connsiteY145" fmla="*/ 507588 h 1163880"/>
              <a:gd name="connsiteX146" fmla="*/ 1028304 w 2586354"/>
              <a:gd name="connsiteY146" fmla="*/ 513310 h 1163880"/>
              <a:gd name="connsiteX147" fmla="*/ 1028876 w 2586354"/>
              <a:gd name="connsiteY147" fmla="*/ 516743 h 1163880"/>
              <a:gd name="connsiteX148" fmla="*/ 1028876 w 2586354"/>
              <a:gd name="connsiteY148" fmla="*/ 523037 h 1163880"/>
              <a:gd name="connsiteX149" fmla="*/ 1027732 w 2586354"/>
              <a:gd name="connsiteY149" fmla="*/ 526470 h 1163880"/>
              <a:gd name="connsiteX150" fmla="*/ 1028304 w 2586354"/>
              <a:gd name="connsiteY150" fmla="*/ 524181 h 1163880"/>
              <a:gd name="connsiteX151" fmla="*/ 1028304 w 2586354"/>
              <a:gd name="connsiteY151" fmla="*/ 523037 h 1163880"/>
              <a:gd name="connsiteX152" fmla="*/ 1028304 w 2586354"/>
              <a:gd name="connsiteY152" fmla="*/ 522465 h 1163880"/>
              <a:gd name="connsiteX153" fmla="*/ 1028304 w 2586354"/>
              <a:gd name="connsiteY153" fmla="*/ 522465 h 1163880"/>
              <a:gd name="connsiteX154" fmla="*/ 1028304 w 2586354"/>
              <a:gd name="connsiteY154" fmla="*/ 523037 h 1163880"/>
              <a:gd name="connsiteX155" fmla="*/ 1026587 w 2586354"/>
              <a:gd name="connsiteY155" fmla="*/ 532192 h 1163880"/>
              <a:gd name="connsiteX156" fmla="*/ 1022010 w 2586354"/>
              <a:gd name="connsiteY156" fmla="*/ 535625 h 1163880"/>
              <a:gd name="connsiteX157" fmla="*/ 1018576 w 2586354"/>
              <a:gd name="connsiteY157" fmla="*/ 536770 h 1163880"/>
              <a:gd name="connsiteX158" fmla="*/ 1015143 w 2586354"/>
              <a:gd name="connsiteY158" fmla="*/ 537342 h 1163880"/>
              <a:gd name="connsiteX159" fmla="*/ 1003700 w 2586354"/>
              <a:gd name="connsiteY159" fmla="*/ 537914 h 1163880"/>
              <a:gd name="connsiteX160" fmla="*/ 981957 w 2586354"/>
              <a:gd name="connsiteY160" fmla="*/ 537914 h 1163880"/>
              <a:gd name="connsiteX161" fmla="*/ 939616 w 2586354"/>
              <a:gd name="connsiteY161" fmla="*/ 539630 h 1163880"/>
              <a:gd name="connsiteX162" fmla="*/ 919589 w 2586354"/>
              <a:gd name="connsiteY162" fmla="*/ 543064 h 1163880"/>
              <a:gd name="connsiteX163" fmla="*/ 900135 w 2586354"/>
              <a:gd name="connsiteY163" fmla="*/ 549358 h 1163880"/>
              <a:gd name="connsiteX164" fmla="*/ 869809 w 2586354"/>
              <a:gd name="connsiteY164" fmla="*/ 571100 h 1163880"/>
              <a:gd name="connsiteX165" fmla="*/ 859510 w 2586354"/>
              <a:gd name="connsiteY165" fmla="*/ 607720 h 1163880"/>
              <a:gd name="connsiteX166" fmla="*/ 857793 w 2586354"/>
              <a:gd name="connsiteY166" fmla="*/ 650062 h 1163880"/>
              <a:gd name="connsiteX167" fmla="*/ 858938 w 2586354"/>
              <a:gd name="connsiteY167" fmla="*/ 692403 h 1163880"/>
              <a:gd name="connsiteX168" fmla="*/ 860654 w 2586354"/>
              <a:gd name="connsiteY168" fmla="*/ 735889 h 1163880"/>
              <a:gd name="connsiteX169" fmla="*/ 860082 w 2586354"/>
              <a:gd name="connsiteY169" fmla="*/ 757632 h 1163880"/>
              <a:gd name="connsiteX170" fmla="*/ 860082 w 2586354"/>
              <a:gd name="connsiteY170" fmla="*/ 760493 h 1163880"/>
              <a:gd name="connsiteX171" fmla="*/ 859510 w 2586354"/>
              <a:gd name="connsiteY171" fmla="*/ 763926 h 1163880"/>
              <a:gd name="connsiteX172" fmla="*/ 857793 w 2586354"/>
              <a:gd name="connsiteY172" fmla="*/ 770792 h 1163880"/>
              <a:gd name="connsiteX173" fmla="*/ 850927 w 2586354"/>
              <a:gd name="connsiteY173" fmla="*/ 782236 h 1163880"/>
              <a:gd name="connsiteX174" fmla="*/ 841200 w 2586354"/>
              <a:gd name="connsiteY174" fmla="*/ 790818 h 1163880"/>
              <a:gd name="connsiteX175" fmla="*/ 829184 w 2586354"/>
              <a:gd name="connsiteY175" fmla="*/ 795968 h 1163880"/>
              <a:gd name="connsiteX176" fmla="*/ 805725 w 2586354"/>
              <a:gd name="connsiteY176" fmla="*/ 797684 h 1163880"/>
              <a:gd name="connsiteX177" fmla="*/ 762811 w 2586354"/>
              <a:gd name="connsiteY177" fmla="*/ 796540 h 1163880"/>
              <a:gd name="connsiteX178" fmla="*/ 676412 w 2586354"/>
              <a:gd name="connsiteY178" fmla="*/ 794251 h 1163880"/>
              <a:gd name="connsiteX179" fmla="*/ 499608 w 2586354"/>
              <a:gd name="connsiteY179" fmla="*/ 789674 h 1163880"/>
              <a:gd name="connsiteX180" fmla="*/ 327953 w 2586354"/>
              <a:gd name="connsiteY180" fmla="*/ 791391 h 1163880"/>
              <a:gd name="connsiteX181" fmla="*/ 242698 w 2586354"/>
              <a:gd name="connsiteY181" fmla="*/ 802262 h 1163880"/>
              <a:gd name="connsiteX182" fmla="*/ 200929 w 2586354"/>
              <a:gd name="connsiteY182" fmla="*/ 811417 h 1163880"/>
              <a:gd name="connsiteX183" fmla="*/ 180330 w 2586354"/>
              <a:gd name="connsiteY183" fmla="*/ 817139 h 1163880"/>
              <a:gd name="connsiteX184" fmla="*/ 170603 w 2586354"/>
              <a:gd name="connsiteY184" fmla="*/ 820572 h 1163880"/>
              <a:gd name="connsiteX185" fmla="*/ 160876 w 2586354"/>
              <a:gd name="connsiteY185" fmla="*/ 824577 h 1163880"/>
              <a:gd name="connsiteX186" fmla="*/ 92786 w 2586354"/>
              <a:gd name="connsiteY186" fmla="*/ 874929 h 1163880"/>
              <a:gd name="connsiteX187" fmla="*/ 41290 w 2586354"/>
              <a:gd name="connsiteY187" fmla="*/ 943019 h 1163880"/>
              <a:gd name="connsiteX188" fmla="*/ 8103 w 2586354"/>
              <a:gd name="connsiteY188" fmla="*/ 1021980 h 1163880"/>
              <a:gd name="connsiteX189" fmla="*/ 2381 w 2586354"/>
              <a:gd name="connsiteY189" fmla="*/ 1107807 h 11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2586354" h="1163880">
                <a:moveTo>
                  <a:pt x="2381" y="1107807"/>
                </a:moveTo>
                <a:cubicBezTo>
                  <a:pt x="-2196" y="1079198"/>
                  <a:pt x="92" y="1050017"/>
                  <a:pt x="6959" y="1021980"/>
                </a:cubicBezTo>
                <a:cubicBezTo>
                  <a:pt x="13825" y="993943"/>
                  <a:pt x="24697" y="967050"/>
                  <a:pt x="39001" y="941874"/>
                </a:cubicBezTo>
                <a:cubicBezTo>
                  <a:pt x="53306" y="916698"/>
                  <a:pt x="69899" y="893239"/>
                  <a:pt x="89925" y="872068"/>
                </a:cubicBezTo>
                <a:cubicBezTo>
                  <a:pt x="109952" y="850897"/>
                  <a:pt x="132839" y="832588"/>
                  <a:pt x="158587" y="819427"/>
                </a:cubicBezTo>
                <a:cubicBezTo>
                  <a:pt x="162020" y="817711"/>
                  <a:pt x="165453" y="815994"/>
                  <a:pt x="168314" y="814850"/>
                </a:cubicBezTo>
                <a:cubicBezTo>
                  <a:pt x="171747" y="813133"/>
                  <a:pt x="175181" y="811989"/>
                  <a:pt x="178614" y="810845"/>
                </a:cubicBezTo>
                <a:cubicBezTo>
                  <a:pt x="185480" y="808556"/>
                  <a:pt x="192346" y="806839"/>
                  <a:pt x="199212" y="804551"/>
                </a:cubicBezTo>
                <a:cubicBezTo>
                  <a:pt x="212945" y="800545"/>
                  <a:pt x="227249" y="797112"/>
                  <a:pt x="241554" y="794251"/>
                </a:cubicBezTo>
                <a:cubicBezTo>
                  <a:pt x="269591" y="788530"/>
                  <a:pt x="298772" y="784524"/>
                  <a:pt x="327381" y="782236"/>
                </a:cubicBezTo>
                <a:cubicBezTo>
                  <a:pt x="384599" y="777086"/>
                  <a:pt x="442389" y="777086"/>
                  <a:pt x="500180" y="778230"/>
                </a:cubicBezTo>
                <a:lnTo>
                  <a:pt x="672406" y="779947"/>
                </a:lnTo>
                <a:lnTo>
                  <a:pt x="758806" y="781091"/>
                </a:lnTo>
                <a:lnTo>
                  <a:pt x="801720" y="781663"/>
                </a:lnTo>
                <a:cubicBezTo>
                  <a:pt x="808586" y="781663"/>
                  <a:pt x="815452" y="781663"/>
                  <a:pt x="821174" y="779947"/>
                </a:cubicBezTo>
                <a:cubicBezTo>
                  <a:pt x="824035" y="779375"/>
                  <a:pt x="826323" y="778230"/>
                  <a:pt x="828612" y="776514"/>
                </a:cubicBezTo>
                <a:cubicBezTo>
                  <a:pt x="830901" y="774797"/>
                  <a:pt x="833190" y="773081"/>
                  <a:pt x="834906" y="770792"/>
                </a:cubicBezTo>
                <a:cubicBezTo>
                  <a:pt x="836623" y="768503"/>
                  <a:pt x="838339" y="766214"/>
                  <a:pt x="838912" y="763926"/>
                </a:cubicBezTo>
                <a:cubicBezTo>
                  <a:pt x="839484" y="762781"/>
                  <a:pt x="839484" y="761637"/>
                  <a:pt x="840056" y="760493"/>
                </a:cubicBezTo>
                <a:cubicBezTo>
                  <a:pt x="840056" y="759921"/>
                  <a:pt x="840056" y="759348"/>
                  <a:pt x="840056" y="758776"/>
                </a:cubicBezTo>
                <a:lnTo>
                  <a:pt x="840056" y="755915"/>
                </a:lnTo>
                <a:cubicBezTo>
                  <a:pt x="840628" y="749049"/>
                  <a:pt x="840628" y="741611"/>
                  <a:pt x="840628" y="734744"/>
                </a:cubicBezTo>
                <a:cubicBezTo>
                  <a:pt x="840628" y="720440"/>
                  <a:pt x="840056" y="706708"/>
                  <a:pt x="838912" y="692403"/>
                </a:cubicBezTo>
                <a:cubicBezTo>
                  <a:pt x="837767" y="678098"/>
                  <a:pt x="837195" y="663222"/>
                  <a:pt x="837195" y="648917"/>
                </a:cubicBezTo>
                <a:cubicBezTo>
                  <a:pt x="837195" y="634040"/>
                  <a:pt x="837767" y="619736"/>
                  <a:pt x="838912" y="605431"/>
                </a:cubicBezTo>
                <a:cubicBezTo>
                  <a:pt x="839484" y="597993"/>
                  <a:pt x="840628" y="590555"/>
                  <a:pt x="842345" y="582544"/>
                </a:cubicBezTo>
                <a:cubicBezTo>
                  <a:pt x="844061" y="575106"/>
                  <a:pt x="846922" y="567095"/>
                  <a:pt x="852072" y="560229"/>
                </a:cubicBezTo>
                <a:cubicBezTo>
                  <a:pt x="856649" y="553363"/>
                  <a:pt x="862943" y="547069"/>
                  <a:pt x="869237" y="542491"/>
                </a:cubicBezTo>
                <a:cubicBezTo>
                  <a:pt x="876104" y="537914"/>
                  <a:pt x="882970" y="534481"/>
                  <a:pt x="889835" y="531620"/>
                </a:cubicBezTo>
                <a:cubicBezTo>
                  <a:pt x="896702" y="528759"/>
                  <a:pt x="904140" y="526470"/>
                  <a:pt x="911579" y="524754"/>
                </a:cubicBezTo>
                <a:cubicBezTo>
                  <a:pt x="919017" y="522465"/>
                  <a:pt x="926455" y="521893"/>
                  <a:pt x="933894" y="520748"/>
                </a:cubicBezTo>
                <a:cubicBezTo>
                  <a:pt x="948770" y="519032"/>
                  <a:pt x="963075" y="519032"/>
                  <a:pt x="977952" y="518460"/>
                </a:cubicBezTo>
                <a:lnTo>
                  <a:pt x="999695" y="518460"/>
                </a:lnTo>
                <a:cubicBezTo>
                  <a:pt x="1003128" y="518460"/>
                  <a:pt x="1006561" y="518460"/>
                  <a:pt x="1009994" y="517887"/>
                </a:cubicBezTo>
                <a:cubicBezTo>
                  <a:pt x="1010566" y="517887"/>
                  <a:pt x="1011138" y="517887"/>
                  <a:pt x="1011710" y="517887"/>
                </a:cubicBezTo>
                <a:cubicBezTo>
                  <a:pt x="1011710" y="517887"/>
                  <a:pt x="1011710" y="517887"/>
                  <a:pt x="1011138" y="517887"/>
                </a:cubicBezTo>
                <a:cubicBezTo>
                  <a:pt x="1010566" y="517887"/>
                  <a:pt x="1009422" y="518460"/>
                  <a:pt x="1007705" y="520748"/>
                </a:cubicBezTo>
                <a:cubicBezTo>
                  <a:pt x="1004272" y="525898"/>
                  <a:pt x="1007133" y="531048"/>
                  <a:pt x="1005989" y="528759"/>
                </a:cubicBezTo>
                <a:cubicBezTo>
                  <a:pt x="1005989" y="528187"/>
                  <a:pt x="1005417" y="527615"/>
                  <a:pt x="1005417" y="527042"/>
                </a:cubicBezTo>
                <a:lnTo>
                  <a:pt x="1005417" y="525898"/>
                </a:lnTo>
                <a:lnTo>
                  <a:pt x="1005417" y="524181"/>
                </a:lnTo>
                <a:cubicBezTo>
                  <a:pt x="1005417" y="523609"/>
                  <a:pt x="1005417" y="522465"/>
                  <a:pt x="1005417" y="521321"/>
                </a:cubicBezTo>
                <a:cubicBezTo>
                  <a:pt x="1005417" y="520176"/>
                  <a:pt x="1005989" y="519032"/>
                  <a:pt x="1006561" y="517887"/>
                </a:cubicBezTo>
                <a:cubicBezTo>
                  <a:pt x="1007705" y="515599"/>
                  <a:pt x="1005989" y="518460"/>
                  <a:pt x="1006561" y="519032"/>
                </a:cubicBezTo>
                <a:cubicBezTo>
                  <a:pt x="1006561" y="520748"/>
                  <a:pt x="1006561" y="520176"/>
                  <a:pt x="1006561" y="519604"/>
                </a:cubicBezTo>
                <a:cubicBezTo>
                  <a:pt x="1006561" y="519032"/>
                  <a:pt x="1006561" y="518460"/>
                  <a:pt x="1005989" y="517887"/>
                </a:cubicBezTo>
                <a:lnTo>
                  <a:pt x="1004845" y="513310"/>
                </a:lnTo>
                <a:lnTo>
                  <a:pt x="1001984" y="502439"/>
                </a:lnTo>
                <a:cubicBezTo>
                  <a:pt x="1000267" y="495000"/>
                  <a:pt x="998550" y="488134"/>
                  <a:pt x="997406" y="480696"/>
                </a:cubicBezTo>
                <a:cubicBezTo>
                  <a:pt x="991684" y="452087"/>
                  <a:pt x="989395" y="422333"/>
                  <a:pt x="988823" y="393152"/>
                </a:cubicBezTo>
                <a:cubicBezTo>
                  <a:pt x="988251" y="363971"/>
                  <a:pt x="989967" y="334789"/>
                  <a:pt x="994545" y="305036"/>
                </a:cubicBezTo>
                <a:cubicBezTo>
                  <a:pt x="999695" y="275854"/>
                  <a:pt x="1008850" y="247818"/>
                  <a:pt x="1020293" y="220353"/>
                </a:cubicBezTo>
                <a:cubicBezTo>
                  <a:pt x="1043753" y="165996"/>
                  <a:pt x="1078083" y="116788"/>
                  <a:pt x="1122142" y="76735"/>
                </a:cubicBezTo>
                <a:cubicBezTo>
                  <a:pt x="1143884" y="56709"/>
                  <a:pt x="1168489" y="39543"/>
                  <a:pt x="1195381" y="25811"/>
                </a:cubicBezTo>
                <a:cubicBezTo>
                  <a:pt x="1208541" y="18945"/>
                  <a:pt x="1222274" y="13223"/>
                  <a:pt x="1237150" y="8645"/>
                </a:cubicBezTo>
                <a:cubicBezTo>
                  <a:pt x="1252027" y="4068"/>
                  <a:pt x="1266904" y="1779"/>
                  <a:pt x="1281780" y="635"/>
                </a:cubicBezTo>
                <a:cubicBezTo>
                  <a:pt x="1312106" y="-1654"/>
                  <a:pt x="1342432" y="2351"/>
                  <a:pt x="1371613" y="10934"/>
                </a:cubicBezTo>
                <a:cubicBezTo>
                  <a:pt x="1400222" y="19517"/>
                  <a:pt x="1427687" y="32677"/>
                  <a:pt x="1452291" y="49270"/>
                </a:cubicBezTo>
                <a:cubicBezTo>
                  <a:pt x="1477467" y="65864"/>
                  <a:pt x="1499782" y="85890"/>
                  <a:pt x="1519236" y="108777"/>
                </a:cubicBezTo>
                <a:cubicBezTo>
                  <a:pt x="1538690" y="131665"/>
                  <a:pt x="1554711" y="157413"/>
                  <a:pt x="1567299" y="184305"/>
                </a:cubicBezTo>
                <a:cubicBezTo>
                  <a:pt x="1592475" y="238090"/>
                  <a:pt x="1605636" y="297025"/>
                  <a:pt x="1610213" y="355388"/>
                </a:cubicBezTo>
                <a:cubicBezTo>
                  <a:pt x="1614790" y="413750"/>
                  <a:pt x="1611930" y="472685"/>
                  <a:pt x="1605063" y="529903"/>
                </a:cubicBezTo>
                <a:lnTo>
                  <a:pt x="1592475" y="514454"/>
                </a:lnTo>
                <a:lnTo>
                  <a:pt x="1682308" y="523037"/>
                </a:lnTo>
                <a:lnTo>
                  <a:pt x="1704623" y="525326"/>
                </a:lnTo>
                <a:cubicBezTo>
                  <a:pt x="1712061" y="525898"/>
                  <a:pt x="1720072" y="526470"/>
                  <a:pt x="1729799" y="529331"/>
                </a:cubicBezTo>
                <a:cubicBezTo>
                  <a:pt x="1734377" y="530475"/>
                  <a:pt x="1739526" y="532764"/>
                  <a:pt x="1744103" y="536770"/>
                </a:cubicBezTo>
                <a:cubicBezTo>
                  <a:pt x="1748681" y="540203"/>
                  <a:pt x="1752686" y="545352"/>
                  <a:pt x="1754975" y="549930"/>
                </a:cubicBezTo>
                <a:cubicBezTo>
                  <a:pt x="1760125" y="560229"/>
                  <a:pt x="1760697" y="569384"/>
                  <a:pt x="1761269" y="577394"/>
                </a:cubicBezTo>
                <a:lnTo>
                  <a:pt x="1766419" y="757060"/>
                </a:lnTo>
                <a:cubicBezTo>
                  <a:pt x="1766419" y="759921"/>
                  <a:pt x="1766991" y="762209"/>
                  <a:pt x="1767563" y="763354"/>
                </a:cubicBezTo>
                <a:cubicBezTo>
                  <a:pt x="1768135" y="764498"/>
                  <a:pt x="1768135" y="764498"/>
                  <a:pt x="1768708" y="765070"/>
                </a:cubicBezTo>
                <a:cubicBezTo>
                  <a:pt x="1770424" y="766214"/>
                  <a:pt x="1777290" y="766787"/>
                  <a:pt x="1784728" y="767359"/>
                </a:cubicBezTo>
                <a:cubicBezTo>
                  <a:pt x="1799605" y="768503"/>
                  <a:pt x="1814482" y="769075"/>
                  <a:pt x="1829359" y="770220"/>
                </a:cubicBezTo>
                <a:cubicBezTo>
                  <a:pt x="1859112" y="771936"/>
                  <a:pt x="1888866" y="773081"/>
                  <a:pt x="1919191" y="773653"/>
                </a:cubicBezTo>
                <a:cubicBezTo>
                  <a:pt x="1979270" y="775369"/>
                  <a:pt x="2039349" y="776514"/>
                  <a:pt x="2099428" y="777658"/>
                </a:cubicBezTo>
                <a:cubicBezTo>
                  <a:pt x="2159507" y="779375"/>
                  <a:pt x="2219587" y="781091"/>
                  <a:pt x="2280238" y="785096"/>
                </a:cubicBezTo>
                <a:cubicBezTo>
                  <a:pt x="2310564" y="786813"/>
                  <a:pt x="2340890" y="789674"/>
                  <a:pt x="2371215" y="794251"/>
                </a:cubicBezTo>
                <a:cubicBezTo>
                  <a:pt x="2386091" y="796540"/>
                  <a:pt x="2401541" y="799401"/>
                  <a:pt x="2416417" y="802834"/>
                </a:cubicBezTo>
                <a:cubicBezTo>
                  <a:pt x="2431294" y="806267"/>
                  <a:pt x="2446743" y="810845"/>
                  <a:pt x="2461620" y="817711"/>
                </a:cubicBezTo>
                <a:cubicBezTo>
                  <a:pt x="2491373" y="830871"/>
                  <a:pt x="2517121" y="853186"/>
                  <a:pt x="2535431" y="880079"/>
                </a:cubicBezTo>
                <a:cubicBezTo>
                  <a:pt x="2553741" y="906971"/>
                  <a:pt x="2564613" y="937297"/>
                  <a:pt x="2572051" y="967623"/>
                </a:cubicBezTo>
                <a:cubicBezTo>
                  <a:pt x="2586355" y="1028274"/>
                  <a:pt x="2586355" y="1090070"/>
                  <a:pt x="2586355" y="1150149"/>
                </a:cubicBezTo>
                <a:lnTo>
                  <a:pt x="2586355" y="1163881"/>
                </a:lnTo>
                <a:lnTo>
                  <a:pt x="2572051" y="1163309"/>
                </a:lnTo>
                <a:cubicBezTo>
                  <a:pt x="2518838" y="1161592"/>
                  <a:pt x="2465625" y="1159876"/>
                  <a:pt x="2411840" y="1159304"/>
                </a:cubicBezTo>
                <a:lnTo>
                  <a:pt x="2331734" y="1158159"/>
                </a:lnTo>
                <a:lnTo>
                  <a:pt x="2251629" y="1157587"/>
                </a:lnTo>
                <a:cubicBezTo>
                  <a:pt x="2198416" y="1157015"/>
                  <a:pt x="2144631" y="1157015"/>
                  <a:pt x="2091418" y="1157015"/>
                </a:cubicBezTo>
                <a:cubicBezTo>
                  <a:pt x="2037633" y="1157015"/>
                  <a:pt x="1984420" y="1157015"/>
                  <a:pt x="1930635" y="1157015"/>
                </a:cubicBezTo>
                <a:cubicBezTo>
                  <a:pt x="1716638" y="1157015"/>
                  <a:pt x="1502643" y="1158159"/>
                  <a:pt x="1288647" y="1159304"/>
                </a:cubicBezTo>
                <a:cubicBezTo>
                  <a:pt x="1074651" y="1160448"/>
                  <a:pt x="860654" y="1162737"/>
                  <a:pt x="646658" y="1162737"/>
                </a:cubicBezTo>
                <a:lnTo>
                  <a:pt x="325664" y="1162737"/>
                </a:lnTo>
                <a:cubicBezTo>
                  <a:pt x="271879" y="1162165"/>
                  <a:pt x="218666" y="1162737"/>
                  <a:pt x="164881" y="1161592"/>
                </a:cubicBezTo>
                <a:lnTo>
                  <a:pt x="84776" y="1160448"/>
                </a:lnTo>
                <a:lnTo>
                  <a:pt x="4670" y="1158159"/>
                </a:lnTo>
                <a:lnTo>
                  <a:pt x="84776" y="1158731"/>
                </a:lnTo>
                <a:lnTo>
                  <a:pt x="164881" y="1158159"/>
                </a:lnTo>
                <a:lnTo>
                  <a:pt x="325664" y="1156443"/>
                </a:lnTo>
                <a:lnTo>
                  <a:pt x="646658" y="1151293"/>
                </a:lnTo>
                <a:lnTo>
                  <a:pt x="1288647" y="1140422"/>
                </a:lnTo>
                <a:cubicBezTo>
                  <a:pt x="1502643" y="1136988"/>
                  <a:pt x="1716638" y="1134128"/>
                  <a:pt x="1931207" y="1131839"/>
                </a:cubicBezTo>
                <a:cubicBezTo>
                  <a:pt x="1984992" y="1131267"/>
                  <a:pt x="2038205" y="1131267"/>
                  <a:pt x="2091990" y="1131267"/>
                </a:cubicBezTo>
                <a:cubicBezTo>
                  <a:pt x="2145775" y="1131267"/>
                  <a:pt x="2198988" y="1130695"/>
                  <a:pt x="2252773" y="1131267"/>
                </a:cubicBezTo>
                <a:lnTo>
                  <a:pt x="2332879" y="1131267"/>
                </a:lnTo>
                <a:lnTo>
                  <a:pt x="2412984" y="1132411"/>
                </a:lnTo>
                <a:cubicBezTo>
                  <a:pt x="2466770" y="1132411"/>
                  <a:pt x="2519982" y="1134700"/>
                  <a:pt x="2573767" y="1135844"/>
                </a:cubicBezTo>
                <a:lnTo>
                  <a:pt x="2559463" y="1149576"/>
                </a:lnTo>
                <a:cubicBezTo>
                  <a:pt x="2559463" y="1089497"/>
                  <a:pt x="2558891" y="1029990"/>
                  <a:pt x="2545730" y="973344"/>
                </a:cubicBezTo>
                <a:cubicBezTo>
                  <a:pt x="2538864" y="945307"/>
                  <a:pt x="2528565" y="918415"/>
                  <a:pt x="2513116" y="895528"/>
                </a:cubicBezTo>
                <a:cubicBezTo>
                  <a:pt x="2497667" y="872640"/>
                  <a:pt x="2475924" y="854331"/>
                  <a:pt x="2450748" y="842887"/>
                </a:cubicBezTo>
                <a:cubicBezTo>
                  <a:pt x="2438161" y="837165"/>
                  <a:pt x="2424428" y="833160"/>
                  <a:pt x="2410696" y="829727"/>
                </a:cubicBezTo>
                <a:cubicBezTo>
                  <a:pt x="2396391" y="826294"/>
                  <a:pt x="2382086" y="824005"/>
                  <a:pt x="2367782" y="821716"/>
                </a:cubicBezTo>
                <a:cubicBezTo>
                  <a:pt x="2338601" y="817139"/>
                  <a:pt x="2309420" y="814850"/>
                  <a:pt x="2279094" y="813133"/>
                </a:cubicBezTo>
                <a:cubicBezTo>
                  <a:pt x="2219587" y="809128"/>
                  <a:pt x="2159507" y="807412"/>
                  <a:pt x="2099428" y="806267"/>
                </a:cubicBezTo>
                <a:cubicBezTo>
                  <a:pt x="2039349" y="805123"/>
                  <a:pt x="1979270" y="803979"/>
                  <a:pt x="1919191" y="802262"/>
                </a:cubicBezTo>
                <a:cubicBezTo>
                  <a:pt x="1888866" y="801118"/>
                  <a:pt x="1859112" y="799973"/>
                  <a:pt x="1828787" y="798257"/>
                </a:cubicBezTo>
                <a:cubicBezTo>
                  <a:pt x="1813909" y="797684"/>
                  <a:pt x="1798461" y="796540"/>
                  <a:pt x="1783584" y="795396"/>
                </a:cubicBezTo>
                <a:cubicBezTo>
                  <a:pt x="1779578" y="795396"/>
                  <a:pt x="1776145" y="794824"/>
                  <a:pt x="1771568" y="794251"/>
                </a:cubicBezTo>
                <a:cubicBezTo>
                  <a:pt x="1766991" y="793679"/>
                  <a:pt x="1761841" y="792535"/>
                  <a:pt x="1756119" y="789674"/>
                </a:cubicBezTo>
                <a:cubicBezTo>
                  <a:pt x="1750397" y="786813"/>
                  <a:pt x="1745248" y="780519"/>
                  <a:pt x="1742959" y="774797"/>
                </a:cubicBezTo>
                <a:cubicBezTo>
                  <a:pt x="1740670" y="769075"/>
                  <a:pt x="1740098" y="763926"/>
                  <a:pt x="1739526" y="759348"/>
                </a:cubicBezTo>
                <a:lnTo>
                  <a:pt x="1734377" y="578539"/>
                </a:lnTo>
                <a:cubicBezTo>
                  <a:pt x="1734377" y="571673"/>
                  <a:pt x="1733232" y="565951"/>
                  <a:pt x="1731516" y="562518"/>
                </a:cubicBezTo>
                <a:cubicBezTo>
                  <a:pt x="1730371" y="560801"/>
                  <a:pt x="1729799" y="559657"/>
                  <a:pt x="1728655" y="558512"/>
                </a:cubicBezTo>
                <a:cubicBezTo>
                  <a:pt x="1727510" y="557368"/>
                  <a:pt x="1725221" y="556796"/>
                  <a:pt x="1722933" y="555652"/>
                </a:cubicBezTo>
                <a:cubicBezTo>
                  <a:pt x="1717783" y="553935"/>
                  <a:pt x="1710917" y="553363"/>
                  <a:pt x="1703479" y="552791"/>
                </a:cubicBezTo>
                <a:lnTo>
                  <a:pt x="1681163" y="550502"/>
                </a:lnTo>
                <a:lnTo>
                  <a:pt x="1591331" y="541347"/>
                </a:lnTo>
                <a:lnTo>
                  <a:pt x="1577599" y="540203"/>
                </a:lnTo>
                <a:lnTo>
                  <a:pt x="1579315" y="526470"/>
                </a:lnTo>
                <a:cubicBezTo>
                  <a:pt x="1586181" y="469824"/>
                  <a:pt x="1589042" y="413178"/>
                  <a:pt x="1585037" y="357104"/>
                </a:cubicBezTo>
                <a:cubicBezTo>
                  <a:pt x="1581032" y="301030"/>
                  <a:pt x="1569016" y="245529"/>
                  <a:pt x="1545557" y="195177"/>
                </a:cubicBezTo>
                <a:cubicBezTo>
                  <a:pt x="1534113" y="170001"/>
                  <a:pt x="1519236" y="146541"/>
                  <a:pt x="1501498" y="125371"/>
                </a:cubicBezTo>
                <a:cubicBezTo>
                  <a:pt x="1483761" y="104200"/>
                  <a:pt x="1463162" y="85890"/>
                  <a:pt x="1440275" y="70441"/>
                </a:cubicBezTo>
                <a:cubicBezTo>
                  <a:pt x="1417388" y="54992"/>
                  <a:pt x="1392212" y="42976"/>
                  <a:pt x="1366463" y="34966"/>
                </a:cubicBezTo>
                <a:cubicBezTo>
                  <a:pt x="1340143" y="26955"/>
                  <a:pt x="1312678" y="23522"/>
                  <a:pt x="1285786" y="25239"/>
                </a:cubicBezTo>
                <a:cubicBezTo>
                  <a:pt x="1272053" y="26383"/>
                  <a:pt x="1258893" y="28672"/>
                  <a:pt x="1246305" y="32105"/>
                </a:cubicBezTo>
                <a:cubicBezTo>
                  <a:pt x="1233717" y="35538"/>
                  <a:pt x="1220557" y="41260"/>
                  <a:pt x="1208541" y="47554"/>
                </a:cubicBezTo>
                <a:cubicBezTo>
                  <a:pt x="1183937" y="60142"/>
                  <a:pt x="1161050" y="76163"/>
                  <a:pt x="1140451" y="94473"/>
                </a:cubicBezTo>
                <a:cubicBezTo>
                  <a:pt x="1098682" y="131665"/>
                  <a:pt x="1066068" y="178011"/>
                  <a:pt x="1043180" y="229508"/>
                </a:cubicBezTo>
                <a:cubicBezTo>
                  <a:pt x="1031737" y="255256"/>
                  <a:pt x="1023154" y="282148"/>
                  <a:pt x="1018004" y="309041"/>
                </a:cubicBezTo>
                <a:cubicBezTo>
                  <a:pt x="1012855" y="336506"/>
                  <a:pt x="1011138" y="364543"/>
                  <a:pt x="1011710" y="392580"/>
                </a:cubicBezTo>
                <a:cubicBezTo>
                  <a:pt x="1012283" y="420617"/>
                  <a:pt x="1014571" y="449226"/>
                  <a:pt x="1019721" y="476690"/>
                </a:cubicBezTo>
                <a:cubicBezTo>
                  <a:pt x="1020865" y="483557"/>
                  <a:pt x="1022582" y="490423"/>
                  <a:pt x="1023726" y="497289"/>
                </a:cubicBezTo>
                <a:lnTo>
                  <a:pt x="1026587" y="507588"/>
                </a:lnTo>
                <a:lnTo>
                  <a:pt x="1028304" y="513310"/>
                </a:lnTo>
                <a:cubicBezTo>
                  <a:pt x="1028304" y="514454"/>
                  <a:pt x="1028876" y="515599"/>
                  <a:pt x="1028876" y="516743"/>
                </a:cubicBezTo>
                <a:cubicBezTo>
                  <a:pt x="1028876" y="517887"/>
                  <a:pt x="1029448" y="519604"/>
                  <a:pt x="1028876" y="523037"/>
                </a:cubicBezTo>
                <a:cubicBezTo>
                  <a:pt x="1028876" y="524754"/>
                  <a:pt x="1026587" y="528187"/>
                  <a:pt x="1027732" y="526470"/>
                </a:cubicBezTo>
                <a:cubicBezTo>
                  <a:pt x="1028304" y="525898"/>
                  <a:pt x="1028304" y="524754"/>
                  <a:pt x="1028304" y="524181"/>
                </a:cubicBezTo>
                <a:cubicBezTo>
                  <a:pt x="1028304" y="523609"/>
                  <a:pt x="1028304" y="523037"/>
                  <a:pt x="1028304" y="523037"/>
                </a:cubicBezTo>
                <a:cubicBezTo>
                  <a:pt x="1028304" y="523037"/>
                  <a:pt x="1028304" y="523037"/>
                  <a:pt x="1028304" y="522465"/>
                </a:cubicBezTo>
                <a:lnTo>
                  <a:pt x="1028304" y="522465"/>
                </a:lnTo>
                <a:cubicBezTo>
                  <a:pt x="1028304" y="522465"/>
                  <a:pt x="1028304" y="523037"/>
                  <a:pt x="1028304" y="523037"/>
                </a:cubicBezTo>
                <a:cubicBezTo>
                  <a:pt x="1027732" y="520748"/>
                  <a:pt x="1030593" y="526470"/>
                  <a:pt x="1026587" y="532192"/>
                </a:cubicBezTo>
                <a:cubicBezTo>
                  <a:pt x="1024298" y="535053"/>
                  <a:pt x="1022582" y="535625"/>
                  <a:pt x="1022010" y="535625"/>
                </a:cubicBezTo>
                <a:cubicBezTo>
                  <a:pt x="1020293" y="536197"/>
                  <a:pt x="1019721" y="536197"/>
                  <a:pt x="1018576" y="536770"/>
                </a:cubicBezTo>
                <a:cubicBezTo>
                  <a:pt x="1016860" y="536770"/>
                  <a:pt x="1016288" y="537342"/>
                  <a:pt x="1015143" y="537342"/>
                </a:cubicBezTo>
                <a:cubicBezTo>
                  <a:pt x="1011138" y="537914"/>
                  <a:pt x="1007133" y="537914"/>
                  <a:pt x="1003700" y="537914"/>
                </a:cubicBezTo>
                <a:lnTo>
                  <a:pt x="981957" y="537914"/>
                </a:lnTo>
                <a:cubicBezTo>
                  <a:pt x="967653" y="537914"/>
                  <a:pt x="953348" y="538486"/>
                  <a:pt x="939616" y="539630"/>
                </a:cubicBezTo>
                <a:cubicBezTo>
                  <a:pt x="932749" y="540203"/>
                  <a:pt x="925883" y="541347"/>
                  <a:pt x="919589" y="543064"/>
                </a:cubicBezTo>
                <a:cubicBezTo>
                  <a:pt x="912723" y="544780"/>
                  <a:pt x="906429" y="546497"/>
                  <a:pt x="900135" y="549358"/>
                </a:cubicBezTo>
                <a:cubicBezTo>
                  <a:pt x="887547" y="554507"/>
                  <a:pt x="876676" y="560801"/>
                  <a:pt x="869809" y="571100"/>
                </a:cubicBezTo>
                <a:cubicBezTo>
                  <a:pt x="862943" y="580828"/>
                  <a:pt x="860654" y="593988"/>
                  <a:pt x="859510" y="607720"/>
                </a:cubicBezTo>
                <a:cubicBezTo>
                  <a:pt x="858365" y="621452"/>
                  <a:pt x="857793" y="635757"/>
                  <a:pt x="857793" y="650062"/>
                </a:cubicBezTo>
                <a:cubicBezTo>
                  <a:pt x="857793" y="664366"/>
                  <a:pt x="858365" y="678098"/>
                  <a:pt x="858938" y="692403"/>
                </a:cubicBezTo>
                <a:cubicBezTo>
                  <a:pt x="860082" y="706708"/>
                  <a:pt x="860654" y="721584"/>
                  <a:pt x="860654" y="735889"/>
                </a:cubicBezTo>
                <a:cubicBezTo>
                  <a:pt x="860654" y="743327"/>
                  <a:pt x="860082" y="750766"/>
                  <a:pt x="860082" y="757632"/>
                </a:cubicBezTo>
                <a:lnTo>
                  <a:pt x="860082" y="760493"/>
                </a:lnTo>
                <a:cubicBezTo>
                  <a:pt x="860082" y="761637"/>
                  <a:pt x="860082" y="762781"/>
                  <a:pt x="859510" y="763926"/>
                </a:cubicBezTo>
                <a:cubicBezTo>
                  <a:pt x="858938" y="766214"/>
                  <a:pt x="858365" y="768503"/>
                  <a:pt x="857793" y="770792"/>
                </a:cubicBezTo>
                <a:cubicBezTo>
                  <a:pt x="856077" y="774797"/>
                  <a:pt x="853788" y="778803"/>
                  <a:pt x="850927" y="782236"/>
                </a:cubicBezTo>
                <a:cubicBezTo>
                  <a:pt x="848067" y="785669"/>
                  <a:pt x="844634" y="788530"/>
                  <a:pt x="841200" y="790818"/>
                </a:cubicBezTo>
                <a:cubicBezTo>
                  <a:pt x="837767" y="793107"/>
                  <a:pt x="833190" y="795396"/>
                  <a:pt x="829184" y="795968"/>
                </a:cubicBezTo>
                <a:cubicBezTo>
                  <a:pt x="820602" y="798257"/>
                  <a:pt x="813164" y="797684"/>
                  <a:pt x="805725" y="797684"/>
                </a:cubicBezTo>
                <a:lnTo>
                  <a:pt x="762811" y="796540"/>
                </a:lnTo>
                <a:lnTo>
                  <a:pt x="676412" y="794251"/>
                </a:lnTo>
                <a:lnTo>
                  <a:pt x="499608" y="789674"/>
                </a:lnTo>
                <a:cubicBezTo>
                  <a:pt x="442389" y="787957"/>
                  <a:pt x="385171" y="786813"/>
                  <a:pt x="327953" y="791391"/>
                </a:cubicBezTo>
                <a:cubicBezTo>
                  <a:pt x="299344" y="793679"/>
                  <a:pt x="271307" y="797112"/>
                  <a:pt x="242698" y="802262"/>
                </a:cubicBezTo>
                <a:cubicBezTo>
                  <a:pt x="228393" y="804551"/>
                  <a:pt x="214661" y="807984"/>
                  <a:pt x="200929" y="811417"/>
                </a:cubicBezTo>
                <a:cubicBezTo>
                  <a:pt x="194062" y="813706"/>
                  <a:pt x="187196" y="814850"/>
                  <a:pt x="180330" y="817139"/>
                </a:cubicBezTo>
                <a:cubicBezTo>
                  <a:pt x="176897" y="818283"/>
                  <a:pt x="173464" y="819427"/>
                  <a:pt x="170603" y="820572"/>
                </a:cubicBezTo>
                <a:cubicBezTo>
                  <a:pt x="167170" y="821716"/>
                  <a:pt x="164309" y="823433"/>
                  <a:pt x="160876" y="824577"/>
                </a:cubicBezTo>
                <a:cubicBezTo>
                  <a:pt x="135128" y="836593"/>
                  <a:pt x="112813" y="854903"/>
                  <a:pt x="92786" y="874929"/>
                </a:cubicBezTo>
                <a:cubicBezTo>
                  <a:pt x="72760" y="895528"/>
                  <a:pt x="55595" y="918415"/>
                  <a:pt x="41290" y="943019"/>
                </a:cubicBezTo>
                <a:cubicBezTo>
                  <a:pt x="26985" y="967623"/>
                  <a:pt x="15542" y="994515"/>
                  <a:pt x="8103" y="1021980"/>
                </a:cubicBezTo>
                <a:cubicBezTo>
                  <a:pt x="1237" y="1050589"/>
                  <a:pt x="-2196" y="1079770"/>
                  <a:pt x="2381" y="110780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4" name="Полилиния: фигура 133">
            <a:extLst>
              <a:ext uri="{FF2B5EF4-FFF2-40B4-BE49-F238E27FC236}">
                <a16:creationId xmlns:a16="http://schemas.microsoft.com/office/drawing/2014/main" id="{55EDF1DB-92D3-9B49-304A-EA8D4580575A}"/>
              </a:ext>
            </a:extLst>
          </p:cNvPr>
          <p:cNvSpPr/>
          <p:nvPr/>
        </p:nvSpPr>
        <p:spPr>
          <a:xfrm>
            <a:off x="18045295" y="7194454"/>
            <a:ext cx="528667" cy="645272"/>
          </a:xfrm>
          <a:custGeom>
            <a:avLst/>
            <a:gdLst>
              <a:gd name="connsiteX0" fmla="*/ 2117 w 528667"/>
              <a:gd name="connsiteY0" fmla="*/ 35875 h 645272"/>
              <a:gd name="connsiteX1" fmla="*/ 7267 w 528667"/>
              <a:gd name="connsiteY1" fmla="*/ 86799 h 645272"/>
              <a:gd name="connsiteX2" fmla="*/ 24432 w 528667"/>
              <a:gd name="connsiteY2" fmla="*/ 135435 h 645272"/>
              <a:gd name="connsiteX3" fmla="*/ 63341 w 528667"/>
              <a:gd name="connsiteY3" fmla="*/ 231561 h 645272"/>
              <a:gd name="connsiteX4" fmla="*/ 154890 w 528667"/>
              <a:gd name="connsiteY4" fmla="*/ 415804 h 645272"/>
              <a:gd name="connsiteX5" fmla="*/ 273904 w 528667"/>
              <a:gd name="connsiteY5" fmla="*/ 583453 h 645272"/>
              <a:gd name="connsiteX6" fmla="*/ 300224 w 528667"/>
              <a:gd name="connsiteY6" fmla="*/ 616068 h 645272"/>
              <a:gd name="connsiteX7" fmla="*/ 299080 w 528667"/>
              <a:gd name="connsiteY7" fmla="*/ 616068 h 645272"/>
              <a:gd name="connsiteX8" fmla="*/ 301369 w 528667"/>
              <a:gd name="connsiteY8" fmla="*/ 614351 h 645272"/>
              <a:gd name="connsiteX9" fmla="*/ 311095 w 528667"/>
              <a:gd name="connsiteY9" fmla="*/ 606913 h 645272"/>
              <a:gd name="connsiteX10" fmla="*/ 332267 w 528667"/>
              <a:gd name="connsiteY10" fmla="*/ 590892 h 645272"/>
              <a:gd name="connsiteX11" fmla="*/ 420382 w 528667"/>
              <a:gd name="connsiteY11" fmla="*/ 533673 h 645272"/>
              <a:gd name="connsiteX12" fmla="*/ 467301 w 528667"/>
              <a:gd name="connsiteY12" fmla="*/ 509642 h 645272"/>
              <a:gd name="connsiteX13" fmla="*/ 491333 w 528667"/>
              <a:gd name="connsiteY13" fmla="*/ 498770 h 645272"/>
              <a:gd name="connsiteX14" fmla="*/ 497055 w 528667"/>
              <a:gd name="connsiteY14" fmla="*/ 496482 h 645272"/>
              <a:gd name="connsiteX15" fmla="*/ 500488 w 528667"/>
              <a:gd name="connsiteY15" fmla="*/ 494765 h 645272"/>
              <a:gd name="connsiteX16" fmla="*/ 501060 w 528667"/>
              <a:gd name="connsiteY16" fmla="*/ 494765 h 645272"/>
              <a:gd name="connsiteX17" fmla="*/ 500488 w 528667"/>
              <a:gd name="connsiteY17" fmla="*/ 497054 h 645272"/>
              <a:gd name="connsiteX18" fmla="*/ 497627 w 528667"/>
              <a:gd name="connsiteY18" fmla="*/ 491904 h 645272"/>
              <a:gd name="connsiteX19" fmla="*/ 490189 w 528667"/>
              <a:gd name="connsiteY19" fmla="*/ 481033 h 645272"/>
              <a:gd name="connsiteX20" fmla="*/ 475312 w 528667"/>
              <a:gd name="connsiteY20" fmla="*/ 459862 h 645272"/>
              <a:gd name="connsiteX21" fmla="*/ 445558 w 528667"/>
              <a:gd name="connsiteY21" fmla="*/ 416948 h 645272"/>
              <a:gd name="connsiteX22" fmla="*/ 325400 w 528667"/>
              <a:gd name="connsiteY22" fmla="*/ 249299 h 645272"/>
              <a:gd name="connsiteX23" fmla="*/ 258455 w 528667"/>
              <a:gd name="connsiteY23" fmla="*/ 170338 h 645272"/>
              <a:gd name="connsiteX24" fmla="*/ 190365 w 528667"/>
              <a:gd name="connsiteY24" fmla="*/ 91949 h 645272"/>
              <a:gd name="connsiteX25" fmla="*/ 117698 w 528667"/>
              <a:gd name="connsiteY25" fmla="*/ 20998 h 645272"/>
              <a:gd name="connsiteX26" fmla="*/ 19283 w 528667"/>
              <a:gd name="connsiteY26" fmla="*/ 7838 h 645272"/>
              <a:gd name="connsiteX27" fmla="*/ 121703 w 528667"/>
              <a:gd name="connsiteY27" fmla="*/ 13560 h 645272"/>
              <a:gd name="connsiteX28" fmla="*/ 164617 w 528667"/>
              <a:gd name="connsiteY28" fmla="*/ 45030 h 645272"/>
              <a:gd name="connsiteX29" fmla="*/ 201237 w 528667"/>
              <a:gd name="connsiteY29" fmla="*/ 82222 h 645272"/>
              <a:gd name="connsiteX30" fmla="*/ 343138 w 528667"/>
              <a:gd name="connsiteY30" fmla="*/ 234422 h 645272"/>
              <a:gd name="connsiteX31" fmla="*/ 407794 w 528667"/>
              <a:gd name="connsiteY31" fmla="*/ 316817 h 645272"/>
              <a:gd name="connsiteX32" fmla="*/ 468446 w 528667"/>
              <a:gd name="connsiteY32" fmla="*/ 401499 h 645272"/>
              <a:gd name="connsiteX33" fmla="*/ 498199 w 528667"/>
              <a:gd name="connsiteY33" fmla="*/ 443841 h 645272"/>
              <a:gd name="connsiteX34" fmla="*/ 513076 w 528667"/>
              <a:gd name="connsiteY34" fmla="*/ 465012 h 645272"/>
              <a:gd name="connsiteX35" fmla="*/ 520514 w 528667"/>
              <a:gd name="connsiteY35" fmla="*/ 475883 h 645272"/>
              <a:gd name="connsiteX36" fmla="*/ 525092 w 528667"/>
              <a:gd name="connsiteY36" fmla="*/ 482749 h 645272"/>
              <a:gd name="connsiteX37" fmla="*/ 528525 w 528667"/>
              <a:gd name="connsiteY37" fmla="*/ 494193 h 645272"/>
              <a:gd name="connsiteX38" fmla="*/ 525092 w 528667"/>
              <a:gd name="connsiteY38" fmla="*/ 509070 h 645272"/>
              <a:gd name="connsiteX39" fmla="*/ 516509 w 528667"/>
              <a:gd name="connsiteY39" fmla="*/ 518224 h 645272"/>
              <a:gd name="connsiteX40" fmla="*/ 508498 w 528667"/>
              <a:gd name="connsiteY40" fmla="*/ 522802 h 645272"/>
              <a:gd name="connsiteX41" fmla="*/ 502204 w 528667"/>
              <a:gd name="connsiteY41" fmla="*/ 525663 h 645272"/>
              <a:gd name="connsiteX42" fmla="*/ 479317 w 528667"/>
              <a:gd name="connsiteY42" fmla="*/ 536534 h 645272"/>
              <a:gd name="connsiteX43" fmla="*/ 434115 w 528667"/>
              <a:gd name="connsiteY43" fmla="*/ 559994 h 645272"/>
              <a:gd name="connsiteX44" fmla="*/ 348287 w 528667"/>
              <a:gd name="connsiteY44" fmla="*/ 614923 h 645272"/>
              <a:gd name="connsiteX45" fmla="*/ 327689 w 528667"/>
              <a:gd name="connsiteY45" fmla="*/ 630372 h 645272"/>
              <a:gd name="connsiteX46" fmla="*/ 316817 w 528667"/>
              <a:gd name="connsiteY46" fmla="*/ 638383 h 645272"/>
              <a:gd name="connsiteX47" fmla="*/ 308235 w 528667"/>
              <a:gd name="connsiteY47" fmla="*/ 643532 h 645272"/>
              <a:gd name="connsiteX48" fmla="*/ 294502 w 528667"/>
              <a:gd name="connsiteY48" fmla="*/ 644677 h 645272"/>
              <a:gd name="connsiteX49" fmla="*/ 282486 w 528667"/>
              <a:gd name="connsiteY49" fmla="*/ 638955 h 645272"/>
              <a:gd name="connsiteX50" fmla="*/ 276193 w 528667"/>
              <a:gd name="connsiteY50" fmla="*/ 632661 h 645272"/>
              <a:gd name="connsiteX51" fmla="*/ 268182 w 528667"/>
              <a:gd name="connsiteY51" fmla="*/ 622362 h 645272"/>
              <a:gd name="connsiteX52" fmla="*/ 252161 w 528667"/>
              <a:gd name="connsiteY52" fmla="*/ 601763 h 645272"/>
              <a:gd name="connsiteX53" fmla="*/ 134864 w 528667"/>
              <a:gd name="connsiteY53" fmla="*/ 428964 h 645272"/>
              <a:gd name="connsiteX54" fmla="*/ 87944 w 528667"/>
              <a:gd name="connsiteY54" fmla="*/ 335126 h 645272"/>
              <a:gd name="connsiteX55" fmla="*/ 49609 w 528667"/>
              <a:gd name="connsiteY55" fmla="*/ 238428 h 645272"/>
              <a:gd name="connsiteX56" fmla="*/ 16422 w 528667"/>
              <a:gd name="connsiteY56" fmla="*/ 140012 h 645272"/>
              <a:gd name="connsiteX57" fmla="*/ 2689 w 528667"/>
              <a:gd name="connsiteY57" fmla="*/ 89660 h 645272"/>
              <a:gd name="connsiteX58" fmla="*/ 2117 w 528667"/>
              <a:gd name="connsiteY58" fmla="*/ 35875 h 645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528667" h="645272">
                <a:moveTo>
                  <a:pt x="2117" y="35875"/>
                </a:moveTo>
                <a:cubicBezTo>
                  <a:pt x="401" y="53040"/>
                  <a:pt x="2689" y="70206"/>
                  <a:pt x="7267" y="86799"/>
                </a:cubicBezTo>
                <a:cubicBezTo>
                  <a:pt x="11845" y="103392"/>
                  <a:pt x="18139" y="119414"/>
                  <a:pt x="24432" y="135435"/>
                </a:cubicBezTo>
                <a:cubicBezTo>
                  <a:pt x="37593" y="167477"/>
                  <a:pt x="50181" y="199519"/>
                  <a:pt x="63341" y="231561"/>
                </a:cubicBezTo>
                <a:cubicBezTo>
                  <a:pt x="89661" y="295073"/>
                  <a:pt x="118842" y="357441"/>
                  <a:pt x="154890" y="415804"/>
                </a:cubicBezTo>
                <a:cubicBezTo>
                  <a:pt x="190937" y="474167"/>
                  <a:pt x="230990" y="529668"/>
                  <a:pt x="273904" y="583453"/>
                </a:cubicBezTo>
                <a:lnTo>
                  <a:pt x="300224" y="616068"/>
                </a:lnTo>
                <a:cubicBezTo>
                  <a:pt x="299652" y="616068"/>
                  <a:pt x="298508" y="616068"/>
                  <a:pt x="299080" y="616068"/>
                </a:cubicBezTo>
                <a:cubicBezTo>
                  <a:pt x="299652" y="616068"/>
                  <a:pt x="300224" y="615495"/>
                  <a:pt x="301369" y="614351"/>
                </a:cubicBezTo>
                <a:lnTo>
                  <a:pt x="311095" y="606913"/>
                </a:lnTo>
                <a:cubicBezTo>
                  <a:pt x="317962" y="601763"/>
                  <a:pt x="324828" y="596041"/>
                  <a:pt x="332267" y="590892"/>
                </a:cubicBezTo>
                <a:cubicBezTo>
                  <a:pt x="360303" y="570293"/>
                  <a:pt x="390057" y="550839"/>
                  <a:pt x="420382" y="533673"/>
                </a:cubicBezTo>
                <a:cubicBezTo>
                  <a:pt x="435831" y="525091"/>
                  <a:pt x="451280" y="517080"/>
                  <a:pt x="467301" y="509642"/>
                </a:cubicBezTo>
                <a:cubicBezTo>
                  <a:pt x="475312" y="505637"/>
                  <a:pt x="483322" y="502203"/>
                  <a:pt x="491333" y="498770"/>
                </a:cubicBezTo>
                <a:lnTo>
                  <a:pt x="497055" y="496482"/>
                </a:lnTo>
                <a:cubicBezTo>
                  <a:pt x="498771" y="495910"/>
                  <a:pt x="499916" y="495337"/>
                  <a:pt x="500488" y="494765"/>
                </a:cubicBezTo>
                <a:cubicBezTo>
                  <a:pt x="501060" y="494193"/>
                  <a:pt x="501060" y="494193"/>
                  <a:pt x="501060" y="494765"/>
                </a:cubicBezTo>
                <a:cubicBezTo>
                  <a:pt x="500488" y="495337"/>
                  <a:pt x="500488" y="496482"/>
                  <a:pt x="500488" y="497054"/>
                </a:cubicBezTo>
                <a:cubicBezTo>
                  <a:pt x="501060" y="498198"/>
                  <a:pt x="499916" y="495337"/>
                  <a:pt x="497627" y="491904"/>
                </a:cubicBezTo>
                <a:lnTo>
                  <a:pt x="490189" y="481033"/>
                </a:lnTo>
                <a:lnTo>
                  <a:pt x="475312" y="459862"/>
                </a:lnTo>
                <a:lnTo>
                  <a:pt x="445558" y="416948"/>
                </a:lnTo>
                <a:cubicBezTo>
                  <a:pt x="406078" y="359730"/>
                  <a:pt x="368314" y="302512"/>
                  <a:pt x="325400" y="249299"/>
                </a:cubicBezTo>
                <a:cubicBezTo>
                  <a:pt x="304230" y="222407"/>
                  <a:pt x="281342" y="196658"/>
                  <a:pt x="258455" y="170338"/>
                </a:cubicBezTo>
                <a:lnTo>
                  <a:pt x="190365" y="91949"/>
                </a:lnTo>
                <a:cubicBezTo>
                  <a:pt x="167478" y="66201"/>
                  <a:pt x="146307" y="38164"/>
                  <a:pt x="117698" y="20998"/>
                </a:cubicBezTo>
                <a:cubicBezTo>
                  <a:pt x="89089" y="3833"/>
                  <a:pt x="52469" y="-1317"/>
                  <a:pt x="19283" y="7838"/>
                </a:cubicBezTo>
                <a:cubicBezTo>
                  <a:pt x="51897" y="-4178"/>
                  <a:pt x="89661" y="-2461"/>
                  <a:pt x="121703" y="13560"/>
                </a:cubicBezTo>
                <a:cubicBezTo>
                  <a:pt x="137725" y="21570"/>
                  <a:pt x="151457" y="33014"/>
                  <a:pt x="164617" y="45030"/>
                </a:cubicBezTo>
                <a:cubicBezTo>
                  <a:pt x="177205" y="57046"/>
                  <a:pt x="189221" y="69634"/>
                  <a:pt x="201237" y="82222"/>
                </a:cubicBezTo>
                <a:cubicBezTo>
                  <a:pt x="248727" y="132574"/>
                  <a:pt x="297363" y="181209"/>
                  <a:pt x="343138" y="234422"/>
                </a:cubicBezTo>
                <a:cubicBezTo>
                  <a:pt x="366025" y="260742"/>
                  <a:pt x="387196" y="288780"/>
                  <a:pt x="407794" y="316817"/>
                </a:cubicBezTo>
                <a:lnTo>
                  <a:pt x="468446" y="401499"/>
                </a:lnTo>
                <a:lnTo>
                  <a:pt x="498199" y="443841"/>
                </a:lnTo>
                <a:lnTo>
                  <a:pt x="513076" y="465012"/>
                </a:lnTo>
                <a:lnTo>
                  <a:pt x="520514" y="475883"/>
                </a:lnTo>
                <a:cubicBezTo>
                  <a:pt x="521659" y="477600"/>
                  <a:pt x="523375" y="479888"/>
                  <a:pt x="525092" y="482749"/>
                </a:cubicBezTo>
                <a:cubicBezTo>
                  <a:pt x="526809" y="485610"/>
                  <a:pt x="527953" y="489043"/>
                  <a:pt x="528525" y="494193"/>
                </a:cubicBezTo>
                <a:cubicBezTo>
                  <a:pt x="529097" y="498770"/>
                  <a:pt x="527953" y="504492"/>
                  <a:pt x="525092" y="509070"/>
                </a:cubicBezTo>
                <a:cubicBezTo>
                  <a:pt x="522231" y="513647"/>
                  <a:pt x="519370" y="515936"/>
                  <a:pt x="516509" y="518224"/>
                </a:cubicBezTo>
                <a:cubicBezTo>
                  <a:pt x="513648" y="519941"/>
                  <a:pt x="510787" y="521658"/>
                  <a:pt x="508498" y="522802"/>
                </a:cubicBezTo>
                <a:lnTo>
                  <a:pt x="502204" y="525663"/>
                </a:lnTo>
                <a:cubicBezTo>
                  <a:pt x="494194" y="529096"/>
                  <a:pt x="486756" y="532529"/>
                  <a:pt x="479317" y="536534"/>
                </a:cubicBezTo>
                <a:cubicBezTo>
                  <a:pt x="463868" y="543973"/>
                  <a:pt x="448991" y="551983"/>
                  <a:pt x="434115" y="559994"/>
                </a:cubicBezTo>
                <a:cubicBezTo>
                  <a:pt x="404361" y="576587"/>
                  <a:pt x="375752" y="594897"/>
                  <a:pt x="348287" y="614923"/>
                </a:cubicBezTo>
                <a:cubicBezTo>
                  <a:pt x="341421" y="620073"/>
                  <a:pt x="334555" y="625223"/>
                  <a:pt x="327689" y="630372"/>
                </a:cubicBezTo>
                <a:lnTo>
                  <a:pt x="316817" y="638383"/>
                </a:lnTo>
                <a:cubicBezTo>
                  <a:pt x="314528" y="640099"/>
                  <a:pt x="311668" y="641816"/>
                  <a:pt x="308235" y="643532"/>
                </a:cubicBezTo>
                <a:cubicBezTo>
                  <a:pt x="304802" y="645249"/>
                  <a:pt x="299652" y="645821"/>
                  <a:pt x="294502" y="644677"/>
                </a:cubicBezTo>
                <a:cubicBezTo>
                  <a:pt x="289353" y="643532"/>
                  <a:pt x="285347" y="641244"/>
                  <a:pt x="282486" y="638955"/>
                </a:cubicBezTo>
                <a:cubicBezTo>
                  <a:pt x="279625" y="636666"/>
                  <a:pt x="277909" y="634378"/>
                  <a:pt x="276193" y="632661"/>
                </a:cubicBezTo>
                <a:lnTo>
                  <a:pt x="268182" y="622362"/>
                </a:lnTo>
                <a:cubicBezTo>
                  <a:pt x="262460" y="615495"/>
                  <a:pt x="257310" y="608629"/>
                  <a:pt x="252161" y="601763"/>
                </a:cubicBezTo>
                <a:cubicBezTo>
                  <a:pt x="209820" y="546834"/>
                  <a:pt x="169195" y="489615"/>
                  <a:pt x="134864" y="428964"/>
                </a:cubicBezTo>
                <a:cubicBezTo>
                  <a:pt x="117698" y="398639"/>
                  <a:pt x="101677" y="367169"/>
                  <a:pt x="87944" y="335126"/>
                </a:cubicBezTo>
                <a:cubicBezTo>
                  <a:pt x="74212" y="303084"/>
                  <a:pt x="61624" y="271042"/>
                  <a:pt x="49609" y="238428"/>
                </a:cubicBezTo>
                <a:cubicBezTo>
                  <a:pt x="38165" y="205813"/>
                  <a:pt x="26721" y="173199"/>
                  <a:pt x="16422" y="140012"/>
                </a:cubicBezTo>
                <a:cubicBezTo>
                  <a:pt x="11272" y="123419"/>
                  <a:pt x="5550" y="106826"/>
                  <a:pt x="2689" y="89660"/>
                </a:cubicBezTo>
                <a:cubicBezTo>
                  <a:pt x="-172" y="70778"/>
                  <a:pt x="-1316" y="53040"/>
                  <a:pt x="2117" y="35875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5" name="Полилиния: фигура 134">
            <a:extLst>
              <a:ext uri="{FF2B5EF4-FFF2-40B4-BE49-F238E27FC236}">
                <a16:creationId xmlns:a16="http://schemas.microsoft.com/office/drawing/2014/main" id="{2BB4B155-B9DF-006F-382B-FAF0A6970746}"/>
              </a:ext>
            </a:extLst>
          </p:cNvPr>
          <p:cNvSpPr/>
          <p:nvPr/>
        </p:nvSpPr>
        <p:spPr>
          <a:xfrm>
            <a:off x="18331215" y="7697230"/>
            <a:ext cx="950036" cy="1239918"/>
          </a:xfrm>
          <a:custGeom>
            <a:avLst/>
            <a:gdLst>
              <a:gd name="connsiteX0" fmla="*/ 0 w 950036"/>
              <a:gd name="connsiteY0" fmla="*/ 119586 h 1239918"/>
              <a:gd name="connsiteX1" fmla="*/ 98988 w 950036"/>
              <a:gd name="connsiteY1" fmla="*/ 270070 h 1239918"/>
              <a:gd name="connsiteX2" fmla="*/ 199692 w 950036"/>
              <a:gd name="connsiteY2" fmla="*/ 418837 h 1239918"/>
              <a:gd name="connsiteX3" fmla="*/ 411399 w 950036"/>
              <a:gd name="connsiteY3" fmla="*/ 708933 h 1239918"/>
              <a:gd name="connsiteX4" fmla="*/ 438864 w 950036"/>
              <a:gd name="connsiteY4" fmla="*/ 744409 h 1239918"/>
              <a:gd name="connsiteX5" fmla="*/ 466901 w 950036"/>
              <a:gd name="connsiteY5" fmla="*/ 779312 h 1239918"/>
              <a:gd name="connsiteX6" fmla="*/ 523547 w 950036"/>
              <a:gd name="connsiteY6" fmla="*/ 848546 h 1239918"/>
              <a:gd name="connsiteX7" fmla="*/ 640272 w 950036"/>
              <a:gd name="connsiteY7" fmla="*/ 984725 h 1239918"/>
              <a:gd name="connsiteX8" fmla="*/ 759286 w 950036"/>
              <a:gd name="connsiteY8" fmla="*/ 1119188 h 1239918"/>
              <a:gd name="connsiteX9" fmla="*/ 774163 w 950036"/>
              <a:gd name="connsiteY9" fmla="*/ 1135781 h 1239918"/>
              <a:gd name="connsiteX10" fmla="*/ 781028 w 950036"/>
              <a:gd name="connsiteY10" fmla="*/ 1143219 h 1239918"/>
              <a:gd name="connsiteX11" fmla="*/ 789039 w 950036"/>
              <a:gd name="connsiteY11" fmla="*/ 1150658 h 1239918"/>
              <a:gd name="connsiteX12" fmla="*/ 822798 w 950036"/>
              <a:gd name="connsiteY12" fmla="*/ 1178695 h 1239918"/>
              <a:gd name="connsiteX13" fmla="*/ 858273 w 950036"/>
              <a:gd name="connsiteY13" fmla="*/ 1203298 h 1239918"/>
              <a:gd name="connsiteX14" fmla="*/ 867428 w 950036"/>
              <a:gd name="connsiteY14" fmla="*/ 1208448 h 1239918"/>
              <a:gd name="connsiteX15" fmla="*/ 872006 w 950036"/>
              <a:gd name="connsiteY15" fmla="*/ 1210737 h 1239918"/>
              <a:gd name="connsiteX16" fmla="*/ 876011 w 950036"/>
              <a:gd name="connsiteY16" fmla="*/ 1211881 h 1239918"/>
              <a:gd name="connsiteX17" fmla="*/ 877155 w 950036"/>
              <a:gd name="connsiteY17" fmla="*/ 1212454 h 1239918"/>
              <a:gd name="connsiteX18" fmla="*/ 878299 w 950036"/>
              <a:gd name="connsiteY18" fmla="*/ 1212454 h 1239918"/>
              <a:gd name="connsiteX19" fmla="*/ 881733 w 950036"/>
              <a:gd name="connsiteY19" fmla="*/ 1212454 h 1239918"/>
              <a:gd name="connsiteX20" fmla="*/ 885738 w 950036"/>
              <a:gd name="connsiteY20" fmla="*/ 1211881 h 1239918"/>
              <a:gd name="connsiteX21" fmla="*/ 889743 w 950036"/>
              <a:gd name="connsiteY21" fmla="*/ 1210737 h 1239918"/>
              <a:gd name="connsiteX22" fmla="*/ 914919 w 950036"/>
              <a:gd name="connsiteY22" fmla="*/ 1188422 h 1239918"/>
              <a:gd name="connsiteX23" fmla="*/ 921213 w 950036"/>
              <a:gd name="connsiteY23" fmla="*/ 1171828 h 1239918"/>
              <a:gd name="connsiteX24" fmla="*/ 922358 w 950036"/>
              <a:gd name="connsiteY24" fmla="*/ 1153519 h 1239918"/>
              <a:gd name="connsiteX25" fmla="*/ 894893 w 950036"/>
              <a:gd name="connsiteY25" fmla="*/ 1073985 h 1239918"/>
              <a:gd name="connsiteX26" fmla="*/ 874866 w 950036"/>
              <a:gd name="connsiteY26" fmla="*/ 1033933 h 1239918"/>
              <a:gd name="connsiteX27" fmla="*/ 853696 w 950036"/>
              <a:gd name="connsiteY27" fmla="*/ 994452 h 1239918"/>
              <a:gd name="connsiteX28" fmla="*/ 831953 w 950036"/>
              <a:gd name="connsiteY28" fmla="*/ 954972 h 1239918"/>
              <a:gd name="connsiteX29" fmla="*/ 810210 w 950036"/>
              <a:gd name="connsiteY29" fmla="*/ 916063 h 1239918"/>
              <a:gd name="connsiteX30" fmla="*/ 625967 w 950036"/>
              <a:gd name="connsiteY30" fmla="*/ 607657 h 1239918"/>
              <a:gd name="connsiteX31" fmla="*/ 435431 w 950036"/>
              <a:gd name="connsiteY31" fmla="*/ 302684 h 1239918"/>
              <a:gd name="connsiteX32" fmla="*/ 338732 w 950036"/>
              <a:gd name="connsiteY32" fmla="*/ 151056 h 1239918"/>
              <a:gd name="connsiteX33" fmla="*/ 290097 w 950036"/>
              <a:gd name="connsiteY33" fmla="*/ 75528 h 1239918"/>
              <a:gd name="connsiteX34" fmla="*/ 240889 w 950036"/>
              <a:gd name="connsiteY34" fmla="*/ 0 h 1239918"/>
              <a:gd name="connsiteX35" fmla="*/ 293530 w 950036"/>
              <a:gd name="connsiteY35" fmla="*/ 72667 h 1239918"/>
              <a:gd name="connsiteX36" fmla="*/ 345026 w 950036"/>
              <a:gd name="connsiteY36" fmla="*/ 146478 h 1239918"/>
              <a:gd name="connsiteX37" fmla="*/ 446875 w 950036"/>
              <a:gd name="connsiteY37" fmla="*/ 294674 h 1239918"/>
              <a:gd name="connsiteX38" fmla="*/ 644850 w 950036"/>
              <a:gd name="connsiteY38" fmla="*/ 595069 h 1239918"/>
              <a:gd name="connsiteX39" fmla="*/ 692913 w 950036"/>
              <a:gd name="connsiteY39" fmla="*/ 671169 h 1239918"/>
              <a:gd name="connsiteX40" fmla="*/ 740404 w 950036"/>
              <a:gd name="connsiteY40" fmla="*/ 747842 h 1239918"/>
              <a:gd name="connsiteX41" fmla="*/ 787323 w 950036"/>
              <a:gd name="connsiteY41" fmla="*/ 824514 h 1239918"/>
              <a:gd name="connsiteX42" fmla="*/ 833098 w 950036"/>
              <a:gd name="connsiteY42" fmla="*/ 902331 h 1239918"/>
              <a:gd name="connsiteX43" fmla="*/ 855412 w 950036"/>
              <a:gd name="connsiteY43" fmla="*/ 941239 h 1239918"/>
              <a:gd name="connsiteX44" fmla="*/ 877155 w 950036"/>
              <a:gd name="connsiteY44" fmla="*/ 980720 h 1239918"/>
              <a:gd name="connsiteX45" fmla="*/ 898898 w 950036"/>
              <a:gd name="connsiteY45" fmla="*/ 1020200 h 1239918"/>
              <a:gd name="connsiteX46" fmla="*/ 919497 w 950036"/>
              <a:gd name="connsiteY46" fmla="*/ 1060826 h 1239918"/>
              <a:gd name="connsiteX47" fmla="*/ 938378 w 950036"/>
              <a:gd name="connsiteY47" fmla="*/ 1102595 h 1239918"/>
              <a:gd name="connsiteX48" fmla="*/ 949822 w 950036"/>
              <a:gd name="connsiteY48" fmla="*/ 1150086 h 1239918"/>
              <a:gd name="connsiteX49" fmla="*/ 948106 w 950036"/>
              <a:gd name="connsiteY49" fmla="*/ 1176406 h 1239918"/>
              <a:gd name="connsiteX50" fmla="*/ 938378 w 950036"/>
              <a:gd name="connsiteY50" fmla="*/ 1201582 h 1239918"/>
              <a:gd name="connsiteX51" fmla="*/ 897182 w 950036"/>
              <a:gd name="connsiteY51" fmla="*/ 1237057 h 1239918"/>
              <a:gd name="connsiteX52" fmla="*/ 890316 w 950036"/>
              <a:gd name="connsiteY52" fmla="*/ 1238774 h 1239918"/>
              <a:gd name="connsiteX53" fmla="*/ 882877 w 950036"/>
              <a:gd name="connsiteY53" fmla="*/ 1239918 h 1239918"/>
              <a:gd name="connsiteX54" fmla="*/ 875438 w 950036"/>
              <a:gd name="connsiteY54" fmla="*/ 1239918 h 1239918"/>
              <a:gd name="connsiteX55" fmla="*/ 870861 w 950036"/>
              <a:gd name="connsiteY55" fmla="*/ 1239346 h 1239918"/>
              <a:gd name="connsiteX56" fmla="*/ 866856 w 950036"/>
              <a:gd name="connsiteY56" fmla="*/ 1238202 h 1239918"/>
              <a:gd name="connsiteX57" fmla="*/ 859990 w 950036"/>
              <a:gd name="connsiteY57" fmla="*/ 1235913 h 1239918"/>
              <a:gd name="connsiteX58" fmla="*/ 854268 w 950036"/>
              <a:gd name="connsiteY58" fmla="*/ 1233052 h 1239918"/>
              <a:gd name="connsiteX59" fmla="*/ 843396 w 950036"/>
              <a:gd name="connsiteY59" fmla="*/ 1227331 h 1239918"/>
              <a:gd name="connsiteX60" fmla="*/ 805060 w 950036"/>
              <a:gd name="connsiteY60" fmla="*/ 1200438 h 1239918"/>
              <a:gd name="connsiteX61" fmla="*/ 769585 w 950036"/>
              <a:gd name="connsiteY61" fmla="*/ 1170684 h 1239918"/>
              <a:gd name="connsiteX62" fmla="*/ 761002 w 950036"/>
              <a:gd name="connsiteY62" fmla="*/ 1162674 h 1239918"/>
              <a:gd name="connsiteX63" fmla="*/ 752419 w 950036"/>
              <a:gd name="connsiteY63" fmla="*/ 1154091 h 1239918"/>
              <a:gd name="connsiteX64" fmla="*/ 737543 w 950036"/>
              <a:gd name="connsiteY64" fmla="*/ 1137498 h 1239918"/>
              <a:gd name="connsiteX65" fmla="*/ 678036 w 950036"/>
              <a:gd name="connsiteY65" fmla="*/ 1069980 h 1239918"/>
              <a:gd name="connsiteX66" fmla="*/ 619101 w 950036"/>
              <a:gd name="connsiteY66" fmla="*/ 1001891 h 1239918"/>
              <a:gd name="connsiteX67" fmla="*/ 392517 w 950036"/>
              <a:gd name="connsiteY67" fmla="*/ 721521 h 1239918"/>
              <a:gd name="connsiteX68" fmla="*/ 0 w 950036"/>
              <a:gd name="connsiteY68" fmla="*/ 119586 h 1239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950036" h="1239918">
                <a:moveTo>
                  <a:pt x="0" y="119586"/>
                </a:moveTo>
                <a:lnTo>
                  <a:pt x="98988" y="270070"/>
                </a:lnTo>
                <a:cubicBezTo>
                  <a:pt x="132175" y="319850"/>
                  <a:pt x="165933" y="369629"/>
                  <a:pt x="199692" y="418837"/>
                </a:cubicBezTo>
                <a:cubicBezTo>
                  <a:pt x="267781" y="517825"/>
                  <a:pt x="337587" y="614523"/>
                  <a:pt x="411399" y="708933"/>
                </a:cubicBezTo>
                <a:lnTo>
                  <a:pt x="438864" y="744409"/>
                </a:lnTo>
                <a:lnTo>
                  <a:pt x="466901" y="779312"/>
                </a:lnTo>
                <a:cubicBezTo>
                  <a:pt x="485211" y="802771"/>
                  <a:pt x="504665" y="825658"/>
                  <a:pt x="523547" y="848546"/>
                </a:cubicBezTo>
                <a:cubicBezTo>
                  <a:pt x="561883" y="894320"/>
                  <a:pt x="600791" y="940095"/>
                  <a:pt x="640272" y="984725"/>
                </a:cubicBezTo>
                <a:cubicBezTo>
                  <a:pt x="679753" y="1029928"/>
                  <a:pt x="719233" y="1074557"/>
                  <a:pt x="759286" y="1119188"/>
                </a:cubicBezTo>
                <a:lnTo>
                  <a:pt x="774163" y="1135781"/>
                </a:lnTo>
                <a:cubicBezTo>
                  <a:pt x="777023" y="1138642"/>
                  <a:pt x="778740" y="1140931"/>
                  <a:pt x="781028" y="1143219"/>
                </a:cubicBezTo>
                <a:cubicBezTo>
                  <a:pt x="783317" y="1145508"/>
                  <a:pt x="786178" y="1148369"/>
                  <a:pt x="789039" y="1150658"/>
                </a:cubicBezTo>
                <a:cubicBezTo>
                  <a:pt x="799911" y="1160385"/>
                  <a:pt x="811354" y="1169540"/>
                  <a:pt x="822798" y="1178695"/>
                </a:cubicBezTo>
                <a:cubicBezTo>
                  <a:pt x="834242" y="1187850"/>
                  <a:pt x="846257" y="1196433"/>
                  <a:pt x="858273" y="1203298"/>
                </a:cubicBezTo>
                <a:cubicBezTo>
                  <a:pt x="861134" y="1205015"/>
                  <a:pt x="863995" y="1206732"/>
                  <a:pt x="867428" y="1208448"/>
                </a:cubicBezTo>
                <a:lnTo>
                  <a:pt x="872006" y="1210737"/>
                </a:lnTo>
                <a:lnTo>
                  <a:pt x="876011" y="1211881"/>
                </a:lnTo>
                <a:cubicBezTo>
                  <a:pt x="876583" y="1212454"/>
                  <a:pt x="877155" y="1211881"/>
                  <a:pt x="877155" y="1212454"/>
                </a:cubicBezTo>
                <a:cubicBezTo>
                  <a:pt x="877727" y="1212454"/>
                  <a:pt x="877727" y="1212454"/>
                  <a:pt x="878299" y="1212454"/>
                </a:cubicBezTo>
                <a:cubicBezTo>
                  <a:pt x="879444" y="1212454"/>
                  <a:pt x="880588" y="1212454"/>
                  <a:pt x="881733" y="1212454"/>
                </a:cubicBezTo>
                <a:cubicBezTo>
                  <a:pt x="882877" y="1212454"/>
                  <a:pt x="884021" y="1211881"/>
                  <a:pt x="885738" y="1211881"/>
                </a:cubicBezTo>
                <a:cubicBezTo>
                  <a:pt x="886882" y="1211881"/>
                  <a:pt x="888027" y="1211309"/>
                  <a:pt x="889743" y="1210737"/>
                </a:cubicBezTo>
                <a:cubicBezTo>
                  <a:pt x="899471" y="1207876"/>
                  <a:pt x="909197" y="1199293"/>
                  <a:pt x="914919" y="1188422"/>
                </a:cubicBezTo>
                <a:cubicBezTo>
                  <a:pt x="917780" y="1183272"/>
                  <a:pt x="920069" y="1177550"/>
                  <a:pt x="921213" y="1171828"/>
                </a:cubicBezTo>
                <a:cubicBezTo>
                  <a:pt x="922358" y="1166107"/>
                  <a:pt x="922930" y="1159813"/>
                  <a:pt x="922358" y="1153519"/>
                </a:cubicBezTo>
                <a:cubicBezTo>
                  <a:pt x="920641" y="1127771"/>
                  <a:pt x="908053" y="1100878"/>
                  <a:pt x="894893" y="1073985"/>
                </a:cubicBezTo>
                <a:lnTo>
                  <a:pt x="874866" y="1033933"/>
                </a:lnTo>
                <a:lnTo>
                  <a:pt x="853696" y="994452"/>
                </a:lnTo>
                <a:cubicBezTo>
                  <a:pt x="846829" y="981292"/>
                  <a:pt x="839391" y="968132"/>
                  <a:pt x="831953" y="954972"/>
                </a:cubicBezTo>
                <a:lnTo>
                  <a:pt x="810210" y="916063"/>
                </a:lnTo>
                <a:cubicBezTo>
                  <a:pt x="751275" y="811926"/>
                  <a:pt x="688907" y="710078"/>
                  <a:pt x="625967" y="607657"/>
                </a:cubicBezTo>
                <a:cubicBezTo>
                  <a:pt x="563027" y="505809"/>
                  <a:pt x="499515" y="403960"/>
                  <a:pt x="435431" y="302684"/>
                </a:cubicBezTo>
                <a:cubicBezTo>
                  <a:pt x="403388" y="251760"/>
                  <a:pt x="371346" y="201408"/>
                  <a:pt x="338732" y="151056"/>
                </a:cubicBezTo>
                <a:lnTo>
                  <a:pt x="290097" y="75528"/>
                </a:lnTo>
                <a:cubicBezTo>
                  <a:pt x="274075" y="50352"/>
                  <a:pt x="257482" y="25176"/>
                  <a:pt x="240889" y="0"/>
                </a:cubicBezTo>
                <a:cubicBezTo>
                  <a:pt x="258627" y="24031"/>
                  <a:pt x="276364" y="48635"/>
                  <a:pt x="293530" y="72667"/>
                </a:cubicBezTo>
                <a:lnTo>
                  <a:pt x="345026" y="146478"/>
                </a:lnTo>
                <a:cubicBezTo>
                  <a:pt x="379357" y="195686"/>
                  <a:pt x="413116" y="244894"/>
                  <a:pt x="446875" y="294674"/>
                </a:cubicBezTo>
                <a:cubicBezTo>
                  <a:pt x="513820" y="394233"/>
                  <a:pt x="580193" y="494365"/>
                  <a:pt x="644850" y="595069"/>
                </a:cubicBezTo>
                <a:lnTo>
                  <a:pt x="692913" y="671169"/>
                </a:lnTo>
                <a:lnTo>
                  <a:pt x="740404" y="747842"/>
                </a:lnTo>
                <a:lnTo>
                  <a:pt x="787323" y="824514"/>
                </a:lnTo>
                <a:lnTo>
                  <a:pt x="833098" y="902331"/>
                </a:lnTo>
                <a:lnTo>
                  <a:pt x="855412" y="941239"/>
                </a:lnTo>
                <a:cubicBezTo>
                  <a:pt x="862851" y="954399"/>
                  <a:pt x="870289" y="967560"/>
                  <a:pt x="877155" y="980720"/>
                </a:cubicBezTo>
                <a:lnTo>
                  <a:pt x="898898" y="1020200"/>
                </a:lnTo>
                <a:lnTo>
                  <a:pt x="919497" y="1060826"/>
                </a:lnTo>
                <a:cubicBezTo>
                  <a:pt x="926363" y="1074557"/>
                  <a:pt x="932657" y="1087718"/>
                  <a:pt x="938378" y="1102595"/>
                </a:cubicBezTo>
                <a:cubicBezTo>
                  <a:pt x="944100" y="1117471"/>
                  <a:pt x="948678" y="1133493"/>
                  <a:pt x="949822" y="1150086"/>
                </a:cubicBezTo>
                <a:cubicBezTo>
                  <a:pt x="950395" y="1158669"/>
                  <a:pt x="949822" y="1167251"/>
                  <a:pt x="948106" y="1176406"/>
                </a:cubicBezTo>
                <a:cubicBezTo>
                  <a:pt x="946389" y="1184989"/>
                  <a:pt x="942956" y="1193572"/>
                  <a:pt x="938378" y="1201582"/>
                </a:cubicBezTo>
                <a:cubicBezTo>
                  <a:pt x="929796" y="1217031"/>
                  <a:pt x="916064" y="1230763"/>
                  <a:pt x="897182" y="1237057"/>
                </a:cubicBezTo>
                <a:cubicBezTo>
                  <a:pt x="894893" y="1237629"/>
                  <a:pt x="892604" y="1238202"/>
                  <a:pt x="890316" y="1238774"/>
                </a:cubicBezTo>
                <a:cubicBezTo>
                  <a:pt x="888027" y="1239346"/>
                  <a:pt x="885166" y="1239346"/>
                  <a:pt x="882877" y="1239918"/>
                </a:cubicBezTo>
                <a:cubicBezTo>
                  <a:pt x="880588" y="1239918"/>
                  <a:pt x="878299" y="1239918"/>
                  <a:pt x="875438" y="1239918"/>
                </a:cubicBezTo>
                <a:cubicBezTo>
                  <a:pt x="873722" y="1239918"/>
                  <a:pt x="872578" y="1239346"/>
                  <a:pt x="870861" y="1239346"/>
                </a:cubicBezTo>
                <a:cubicBezTo>
                  <a:pt x="869145" y="1238774"/>
                  <a:pt x="868001" y="1238774"/>
                  <a:pt x="866856" y="1238202"/>
                </a:cubicBezTo>
                <a:cubicBezTo>
                  <a:pt x="864568" y="1237629"/>
                  <a:pt x="862279" y="1236485"/>
                  <a:pt x="859990" y="1235913"/>
                </a:cubicBezTo>
                <a:lnTo>
                  <a:pt x="854268" y="1233052"/>
                </a:lnTo>
                <a:cubicBezTo>
                  <a:pt x="850263" y="1231336"/>
                  <a:pt x="846829" y="1229047"/>
                  <a:pt x="843396" y="1227331"/>
                </a:cubicBezTo>
                <a:cubicBezTo>
                  <a:pt x="829664" y="1218748"/>
                  <a:pt x="817648" y="1210165"/>
                  <a:pt x="805060" y="1200438"/>
                </a:cubicBezTo>
                <a:cubicBezTo>
                  <a:pt x="793045" y="1191283"/>
                  <a:pt x="781028" y="1180984"/>
                  <a:pt x="769585" y="1170684"/>
                </a:cubicBezTo>
                <a:cubicBezTo>
                  <a:pt x="766724" y="1167823"/>
                  <a:pt x="763863" y="1165535"/>
                  <a:pt x="761002" y="1162674"/>
                </a:cubicBezTo>
                <a:cubicBezTo>
                  <a:pt x="758141" y="1159813"/>
                  <a:pt x="754708" y="1156380"/>
                  <a:pt x="752419" y="1154091"/>
                </a:cubicBezTo>
                <a:lnTo>
                  <a:pt x="737543" y="1137498"/>
                </a:lnTo>
                <a:lnTo>
                  <a:pt x="678036" y="1069980"/>
                </a:lnTo>
                <a:cubicBezTo>
                  <a:pt x="658009" y="1047665"/>
                  <a:pt x="638556" y="1024778"/>
                  <a:pt x="619101" y="1001891"/>
                </a:cubicBezTo>
                <a:cubicBezTo>
                  <a:pt x="540712" y="910914"/>
                  <a:pt x="464612" y="817648"/>
                  <a:pt x="392517" y="721521"/>
                </a:cubicBezTo>
                <a:cubicBezTo>
                  <a:pt x="248899" y="529840"/>
                  <a:pt x="121875" y="325571"/>
                  <a:pt x="0" y="119586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6" name="Полилиния: фигура 135">
            <a:extLst>
              <a:ext uri="{FF2B5EF4-FFF2-40B4-BE49-F238E27FC236}">
                <a16:creationId xmlns:a16="http://schemas.microsoft.com/office/drawing/2014/main" id="{750F6A69-18E5-B969-B6F2-02276BF40F81}"/>
              </a:ext>
            </a:extLst>
          </p:cNvPr>
          <p:cNvSpPr/>
          <p:nvPr/>
        </p:nvSpPr>
        <p:spPr>
          <a:xfrm>
            <a:off x="16537424" y="8014791"/>
            <a:ext cx="1194144" cy="566460"/>
          </a:xfrm>
          <a:custGeom>
            <a:avLst/>
            <a:gdLst>
              <a:gd name="connsiteX0" fmla="*/ 1717 w 1194144"/>
              <a:gd name="connsiteY0" fmla="*/ 28037 h 566460"/>
              <a:gd name="connsiteX1" fmla="*/ 5722 w 1194144"/>
              <a:gd name="connsiteY1" fmla="*/ 132174 h 566460"/>
              <a:gd name="connsiteX2" fmla="*/ 9728 w 1194144"/>
              <a:gd name="connsiteY2" fmla="*/ 236311 h 566460"/>
              <a:gd name="connsiteX3" fmla="*/ 17165 w 1194144"/>
              <a:gd name="connsiteY3" fmla="*/ 444585 h 566460"/>
              <a:gd name="connsiteX4" fmla="*/ 18882 w 1194144"/>
              <a:gd name="connsiteY4" fmla="*/ 496654 h 566460"/>
              <a:gd name="connsiteX5" fmla="*/ 33759 w 1194144"/>
              <a:gd name="connsiteY5" fmla="*/ 538423 h 566460"/>
              <a:gd name="connsiteX6" fmla="*/ 53785 w 1194144"/>
              <a:gd name="connsiteY6" fmla="*/ 545862 h 566460"/>
              <a:gd name="connsiteX7" fmla="*/ 78389 w 1194144"/>
              <a:gd name="connsiteY7" fmla="*/ 546434 h 566460"/>
              <a:gd name="connsiteX8" fmla="*/ 130458 w 1194144"/>
              <a:gd name="connsiteY8" fmla="*/ 545862 h 566460"/>
              <a:gd name="connsiteX9" fmla="*/ 338732 w 1194144"/>
              <a:gd name="connsiteY9" fmla="*/ 543001 h 566460"/>
              <a:gd name="connsiteX10" fmla="*/ 755853 w 1194144"/>
              <a:gd name="connsiteY10" fmla="*/ 538995 h 566460"/>
              <a:gd name="connsiteX11" fmla="*/ 964127 w 1194144"/>
              <a:gd name="connsiteY11" fmla="*/ 537851 h 566460"/>
              <a:gd name="connsiteX12" fmla="*/ 1068264 w 1194144"/>
              <a:gd name="connsiteY12" fmla="*/ 537279 h 566460"/>
              <a:gd name="connsiteX13" fmla="*/ 1094012 w 1194144"/>
              <a:gd name="connsiteY13" fmla="*/ 537279 h 566460"/>
              <a:gd name="connsiteX14" fmla="*/ 1118616 w 1194144"/>
              <a:gd name="connsiteY14" fmla="*/ 536134 h 566460"/>
              <a:gd name="connsiteX15" fmla="*/ 1155808 w 1194144"/>
              <a:gd name="connsiteY15" fmla="*/ 520686 h 566460"/>
              <a:gd name="connsiteX16" fmla="*/ 1166107 w 1194144"/>
              <a:gd name="connsiteY16" fmla="*/ 480633 h 566460"/>
              <a:gd name="connsiteX17" fmla="*/ 1166107 w 1194144"/>
              <a:gd name="connsiteY17" fmla="*/ 428564 h 566460"/>
              <a:gd name="connsiteX18" fmla="*/ 1166107 w 1194144"/>
              <a:gd name="connsiteY18" fmla="*/ 324427 h 566460"/>
              <a:gd name="connsiteX19" fmla="*/ 1166679 w 1194144"/>
              <a:gd name="connsiteY19" fmla="*/ 116153 h 566460"/>
              <a:gd name="connsiteX20" fmla="*/ 1166679 w 1194144"/>
              <a:gd name="connsiteY20" fmla="*/ 64084 h 566460"/>
              <a:gd name="connsiteX21" fmla="*/ 1166679 w 1194144"/>
              <a:gd name="connsiteY21" fmla="*/ 39480 h 566460"/>
              <a:gd name="connsiteX22" fmla="*/ 1164963 w 1194144"/>
              <a:gd name="connsiteY22" fmla="*/ 31470 h 566460"/>
              <a:gd name="connsiteX23" fmla="*/ 1161529 w 1194144"/>
              <a:gd name="connsiteY23" fmla="*/ 28037 h 566460"/>
              <a:gd name="connsiteX24" fmla="*/ 1142648 w 1194144"/>
              <a:gd name="connsiteY24" fmla="*/ 25748 h 566460"/>
              <a:gd name="connsiteX25" fmla="*/ 1116328 w 1194144"/>
              <a:gd name="connsiteY25" fmla="*/ 26320 h 566460"/>
              <a:gd name="connsiteX26" fmla="*/ 1064259 w 1194144"/>
              <a:gd name="connsiteY26" fmla="*/ 26892 h 566460"/>
              <a:gd name="connsiteX27" fmla="*/ 855412 w 1194144"/>
              <a:gd name="connsiteY27" fmla="*/ 26892 h 566460"/>
              <a:gd name="connsiteX28" fmla="*/ 438292 w 1194144"/>
              <a:gd name="connsiteY28" fmla="*/ 22315 h 566460"/>
              <a:gd name="connsiteX29" fmla="*/ 230018 w 1194144"/>
              <a:gd name="connsiteY29" fmla="*/ 20598 h 566460"/>
              <a:gd name="connsiteX30" fmla="*/ 125880 w 1194144"/>
              <a:gd name="connsiteY30" fmla="*/ 21170 h 566460"/>
              <a:gd name="connsiteX31" fmla="*/ 21743 w 1194144"/>
              <a:gd name="connsiteY31" fmla="*/ 22315 h 566460"/>
              <a:gd name="connsiteX32" fmla="*/ 438864 w 1194144"/>
              <a:gd name="connsiteY32" fmla="*/ 8010 h 566460"/>
              <a:gd name="connsiteX33" fmla="*/ 855985 w 1194144"/>
              <a:gd name="connsiteY33" fmla="*/ 4577 h 566460"/>
              <a:gd name="connsiteX34" fmla="*/ 1064259 w 1194144"/>
              <a:gd name="connsiteY34" fmla="*/ 1716 h 566460"/>
              <a:gd name="connsiteX35" fmla="*/ 1116328 w 1194144"/>
              <a:gd name="connsiteY35" fmla="*/ 572 h 566460"/>
              <a:gd name="connsiteX36" fmla="*/ 1142076 w 1194144"/>
              <a:gd name="connsiteY36" fmla="*/ 0 h 566460"/>
              <a:gd name="connsiteX37" fmla="*/ 1156952 w 1194144"/>
              <a:gd name="connsiteY37" fmla="*/ 572 h 566460"/>
              <a:gd name="connsiteX38" fmla="*/ 1174118 w 1194144"/>
              <a:gd name="connsiteY38" fmla="*/ 5149 h 566460"/>
              <a:gd name="connsiteX39" fmla="*/ 1188422 w 1194144"/>
              <a:gd name="connsiteY39" fmla="*/ 20026 h 566460"/>
              <a:gd name="connsiteX40" fmla="*/ 1192999 w 1194144"/>
              <a:gd name="connsiteY40" fmla="*/ 37192 h 566460"/>
              <a:gd name="connsiteX41" fmla="*/ 1193572 w 1194144"/>
              <a:gd name="connsiteY41" fmla="*/ 51496 h 566460"/>
              <a:gd name="connsiteX42" fmla="*/ 1193572 w 1194144"/>
              <a:gd name="connsiteY42" fmla="*/ 64657 h 566460"/>
              <a:gd name="connsiteX43" fmla="*/ 1193572 w 1194144"/>
              <a:gd name="connsiteY43" fmla="*/ 116725 h 566460"/>
              <a:gd name="connsiteX44" fmla="*/ 1194144 w 1194144"/>
              <a:gd name="connsiteY44" fmla="*/ 324999 h 566460"/>
              <a:gd name="connsiteX45" fmla="*/ 1194144 w 1194144"/>
              <a:gd name="connsiteY45" fmla="*/ 429137 h 566460"/>
              <a:gd name="connsiteX46" fmla="*/ 1194144 w 1194144"/>
              <a:gd name="connsiteY46" fmla="*/ 481777 h 566460"/>
              <a:gd name="connsiteX47" fmla="*/ 1191283 w 1194144"/>
              <a:gd name="connsiteY47" fmla="*/ 510386 h 566460"/>
              <a:gd name="connsiteX48" fmla="*/ 1176979 w 1194144"/>
              <a:gd name="connsiteY48" fmla="*/ 539567 h 566460"/>
              <a:gd name="connsiteX49" fmla="*/ 1150086 w 1194144"/>
              <a:gd name="connsiteY49" fmla="*/ 557878 h 566460"/>
              <a:gd name="connsiteX50" fmla="*/ 1120905 w 1194144"/>
              <a:gd name="connsiteY50" fmla="*/ 564743 h 566460"/>
              <a:gd name="connsiteX51" fmla="*/ 1093440 w 1194144"/>
              <a:gd name="connsiteY51" fmla="*/ 565888 h 566460"/>
              <a:gd name="connsiteX52" fmla="*/ 1067119 w 1194144"/>
              <a:gd name="connsiteY52" fmla="*/ 565888 h 566460"/>
              <a:gd name="connsiteX53" fmla="*/ 962983 w 1194144"/>
              <a:gd name="connsiteY53" fmla="*/ 565888 h 566460"/>
              <a:gd name="connsiteX54" fmla="*/ 754708 w 1194144"/>
              <a:gd name="connsiteY54" fmla="*/ 566460 h 566460"/>
              <a:gd name="connsiteX55" fmla="*/ 337587 w 1194144"/>
              <a:gd name="connsiteY55" fmla="*/ 565888 h 566460"/>
              <a:gd name="connsiteX56" fmla="*/ 129314 w 1194144"/>
              <a:gd name="connsiteY56" fmla="*/ 564743 h 566460"/>
              <a:gd name="connsiteX57" fmla="*/ 77245 w 1194144"/>
              <a:gd name="connsiteY57" fmla="*/ 564171 h 566460"/>
              <a:gd name="connsiteX58" fmla="*/ 49780 w 1194144"/>
              <a:gd name="connsiteY58" fmla="*/ 563027 h 566460"/>
              <a:gd name="connsiteX59" fmla="*/ 21743 w 1194144"/>
              <a:gd name="connsiteY59" fmla="*/ 551584 h 566460"/>
              <a:gd name="connsiteX60" fmla="*/ 5722 w 1194144"/>
              <a:gd name="connsiteY60" fmla="*/ 525835 h 566460"/>
              <a:gd name="connsiteX61" fmla="*/ 1717 w 1194144"/>
              <a:gd name="connsiteY61" fmla="*/ 498370 h 566460"/>
              <a:gd name="connsiteX62" fmla="*/ 1145 w 1194144"/>
              <a:gd name="connsiteY62" fmla="*/ 446302 h 566460"/>
              <a:gd name="connsiteX63" fmla="*/ 0 w 1194144"/>
              <a:gd name="connsiteY63" fmla="*/ 238028 h 566460"/>
              <a:gd name="connsiteX64" fmla="*/ 1717 w 1194144"/>
              <a:gd name="connsiteY64" fmla="*/ 132174 h 566460"/>
              <a:gd name="connsiteX65" fmla="*/ 1717 w 1194144"/>
              <a:gd name="connsiteY65" fmla="*/ 28037 h 566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1194144" h="566460">
                <a:moveTo>
                  <a:pt x="1717" y="28037"/>
                </a:moveTo>
                <a:lnTo>
                  <a:pt x="5722" y="132174"/>
                </a:lnTo>
                <a:lnTo>
                  <a:pt x="9728" y="236311"/>
                </a:lnTo>
                <a:lnTo>
                  <a:pt x="17165" y="444585"/>
                </a:lnTo>
                <a:lnTo>
                  <a:pt x="18882" y="496654"/>
                </a:lnTo>
                <a:cubicBezTo>
                  <a:pt x="20026" y="513247"/>
                  <a:pt x="22887" y="529840"/>
                  <a:pt x="33759" y="538423"/>
                </a:cubicBezTo>
                <a:cubicBezTo>
                  <a:pt x="38909" y="542428"/>
                  <a:pt x="45775" y="544717"/>
                  <a:pt x="53785" y="545862"/>
                </a:cubicBezTo>
                <a:cubicBezTo>
                  <a:pt x="61796" y="547006"/>
                  <a:pt x="69807" y="546434"/>
                  <a:pt x="78389" y="546434"/>
                </a:cubicBezTo>
                <a:lnTo>
                  <a:pt x="130458" y="545862"/>
                </a:lnTo>
                <a:lnTo>
                  <a:pt x="338732" y="543001"/>
                </a:lnTo>
                <a:cubicBezTo>
                  <a:pt x="477772" y="541284"/>
                  <a:pt x="616812" y="540140"/>
                  <a:pt x="755853" y="538995"/>
                </a:cubicBezTo>
                <a:lnTo>
                  <a:pt x="964127" y="537851"/>
                </a:lnTo>
                <a:lnTo>
                  <a:pt x="1068264" y="537279"/>
                </a:lnTo>
                <a:lnTo>
                  <a:pt x="1094012" y="537279"/>
                </a:lnTo>
                <a:cubicBezTo>
                  <a:pt x="1102595" y="537279"/>
                  <a:pt x="1110606" y="536706"/>
                  <a:pt x="1118616" y="536134"/>
                </a:cubicBezTo>
                <a:cubicBezTo>
                  <a:pt x="1134065" y="534418"/>
                  <a:pt x="1148370" y="529840"/>
                  <a:pt x="1155808" y="520686"/>
                </a:cubicBezTo>
                <a:cubicBezTo>
                  <a:pt x="1163818" y="511531"/>
                  <a:pt x="1166107" y="497226"/>
                  <a:pt x="1166107" y="480633"/>
                </a:cubicBezTo>
                <a:lnTo>
                  <a:pt x="1166107" y="428564"/>
                </a:lnTo>
                <a:lnTo>
                  <a:pt x="1166107" y="324427"/>
                </a:lnTo>
                <a:lnTo>
                  <a:pt x="1166679" y="116153"/>
                </a:lnTo>
                <a:lnTo>
                  <a:pt x="1166679" y="64084"/>
                </a:lnTo>
                <a:cubicBezTo>
                  <a:pt x="1166679" y="55501"/>
                  <a:pt x="1167251" y="45775"/>
                  <a:pt x="1166679" y="39480"/>
                </a:cubicBezTo>
                <a:cubicBezTo>
                  <a:pt x="1166107" y="36047"/>
                  <a:pt x="1165535" y="33186"/>
                  <a:pt x="1164963" y="31470"/>
                </a:cubicBezTo>
                <a:cubicBezTo>
                  <a:pt x="1163818" y="29753"/>
                  <a:pt x="1163246" y="28609"/>
                  <a:pt x="1161529" y="28037"/>
                </a:cubicBezTo>
                <a:cubicBezTo>
                  <a:pt x="1158097" y="26320"/>
                  <a:pt x="1150659" y="25176"/>
                  <a:pt x="1142648" y="25748"/>
                </a:cubicBezTo>
                <a:lnTo>
                  <a:pt x="1116328" y="26320"/>
                </a:lnTo>
                <a:lnTo>
                  <a:pt x="1064259" y="26892"/>
                </a:lnTo>
                <a:cubicBezTo>
                  <a:pt x="994453" y="27465"/>
                  <a:pt x="925219" y="27465"/>
                  <a:pt x="855412" y="26892"/>
                </a:cubicBezTo>
                <a:cubicBezTo>
                  <a:pt x="716372" y="26320"/>
                  <a:pt x="577332" y="23459"/>
                  <a:pt x="438292" y="22315"/>
                </a:cubicBezTo>
                <a:cubicBezTo>
                  <a:pt x="369057" y="21170"/>
                  <a:pt x="299251" y="21170"/>
                  <a:pt x="230018" y="20598"/>
                </a:cubicBezTo>
                <a:cubicBezTo>
                  <a:pt x="195115" y="20598"/>
                  <a:pt x="160784" y="20598"/>
                  <a:pt x="125880" y="21170"/>
                </a:cubicBezTo>
                <a:cubicBezTo>
                  <a:pt x="90977" y="21170"/>
                  <a:pt x="56646" y="21743"/>
                  <a:pt x="21743" y="22315"/>
                </a:cubicBezTo>
                <a:cubicBezTo>
                  <a:pt x="160784" y="13732"/>
                  <a:pt x="299824" y="10299"/>
                  <a:pt x="438864" y="8010"/>
                </a:cubicBezTo>
                <a:cubicBezTo>
                  <a:pt x="577904" y="6294"/>
                  <a:pt x="716944" y="5722"/>
                  <a:pt x="855985" y="4577"/>
                </a:cubicBezTo>
                <a:cubicBezTo>
                  <a:pt x="925219" y="4005"/>
                  <a:pt x="995025" y="2861"/>
                  <a:pt x="1064259" y="1716"/>
                </a:cubicBezTo>
                <a:lnTo>
                  <a:pt x="1116328" y="572"/>
                </a:lnTo>
                <a:lnTo>
                  <a:pt x="1142076" y="0"/>
                </a:lnTo>
                <a:cubicBezTo>
                  <a:pt x="1146653" y="0"/>
                  <a:pt x="1151231" y="0"/>
                  <a:pt x="1156952" y="572"/>
                </a:cubicBezTo>
                <a:cubicBezTo>
                  <a:pt x="1162102" y="1144"/>
                  <a:pt x="1168396" y="2289"/>
                  <a:pt x="1174118" y="5149"/>
                </a:cubicBezTo>
                <a:cubicBezTo>
                  <a:pt x="1180412" y="8010"/>
                  <a:pt x="1185562" y="13732"/>
                  <a:pt x="1188422" y="20026"/>
                </a:cubicBezTo>
                <a:cubicBezTo>
                  <a:pt x="1191283" y="26320"/>
                  <a:pt x="1192427" y="32042"/>
                  <a:pt x="1192999" y="37192"/>
                </a:cubicBezTo>
                <a:cubicBezTo>
                  <a:pt x="1193572" y="42341"/>
                  <a:pt x="1193572" y="47491"/>
                  <a:pt x="1193572" y="51496"/>
                </a:cubicBezTo>
                <a:lnTo>
                  <a:pt x="1193572" y="64657"/>
                </a:lnTo>
                <a:lnTo>
                  <a:pt x="1193572" y="116725"/>
                </a:lnTo>
                <a:lnTo>
                  <a:pt x="1194144" y="324999"/>
                </a:lnTo>
                <a:lnTo>
                  <a:pt x="1194144" y="429137"/>
                </a:lnTo>
                <a:lnTo>
                  <a:pt x="1194144" y="481777"/>
                </a:lnTo>
                <a:cubicBezTo>
                  <a:pt x="1194144" y="490932"/>
                  <a:pt x="1193572" y="500659"/>
                  <a:pt x="1191283" y="510386"/>
                </a:cubicBezTo>
                <a:cubicBezTo>
                  <a:pt x="1188994" y="520114"/>
                  <a:pt x="1184417" y="530985"/>
                  <a:pt x="1176979" y="539567"/>
                </a:cubicBezTo>
                <a:cubicBezTo>
                  <a:pt x="1169540" y="548150"/>
                  <a:pt x="1159813" y="554445"/>
                  <a:pt x="1150086" y="557878"/>
                </a:cubicBezTo>
                <a:cubicBezTo>
                  <a:pt x="1140359" y="561883"/>
                  <a:pt x="1130632" y="563599"/>
                  <a:pt x="1120905" y="564743"/>
                </a:cubicBezTo>
                <a:cubicBezTo>
                  <a:pt x="1111750" y="565888"/>
                  <a:pt x="1102023" y="565888"/>
                  <a:pt x="1093440" y="565888"/>
                </a:cubicBezTo>
                <a:lnTo>
                  <a:pt x="1067119" y="565888"/>
                </a:lnTo>
                <a:lnTo>
                  <a:pt x="962983" y="565888"/>
                </a:lnTo>
                <a:lnTo>
                  <a:pt x="754708" y="566460"/>
                </a:lnTo>
                <a:cubicBezTo>
                  <a:pt x="615668" y="566460"/>
                  <a:pt x="476628" y="566460"/>
                  <a:pt x="337587" y="565888"/>
                </a:cubicBezTo>
                <a:lnTo>
                  <a:pt x="129314" y="564743"/>
                </a:lnTo>
                <a:lnTo>
                  <a:pt x="77245" y="564171"/>
                </a:lnTo>
                <a:cubicBezTo>
                  <a:pt x="68662" y="564171"/>
                  <a:pt x="59507" y="564171"/>
                  <a:pt x="49780" y="563027"/>
                </a:cubicBezTo>
                <a:cubicBezTo>
                  <a:pt x="40625" y="561883"/>
                  <a:pt x="30326" y="558450"/>
                  <a:pt x="21743" y="551584"/>
                </a:cubicBezTo>
                <a:cubicBezTo>
                  <a:pt x="13160" y="544717"/>
                  <a:pt x="8583" y="534990"/>
                  <a:pt x="5722" y="525835"/>
                </a:cubicBezTo>
                <a:cubicBezTo>
                  <a:pt x="2861" y="516680"/>
                  <a:pt x="2289" y="506953"/>
                  <a:pt x="1717" y="498370"/>
                </a:cubicBezTo>
                <a:cubicBezTo>
                  <a:pt x="1145" y="480633"/>
                  <a:pt x="1145" y="463467"/>
                  <a:pt x="1145" y="446302"/>
                </a:cubicBezTo>
                <a:lnTo>
                  <a:pt x="0" y="238028"/>
                </a:lnTo>
                <a:lnTo>
                  <a:pt x="1717" y="132174"/>
                </a:lnTo>
                <a:lnTo>
                  <a:pt x="1717" y="28037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7" name="Полилиния: фигура 136">
            <a:extLst>
              <a:ext uri="{FF2B5EF4-FFF2-40B4-BE49-F238E27FC236}">
                <a16:creationId xmlns:a16="http://schemas.microsoft.com/office/drawing/2014/main" id="{2C504BD7-9C6B-08B0-2260-AD0C71BEBF25}"/>
              </a:ext>
            </a:extLst>
          </p:cNvPr>
          <p:cNvSpPr/>
          <p:nvPr/>
        </p:nvSpPr>
        <p:spPr>
          <a:xfrm>
            <a:off x="14711162" y="5275326"/>
            <a:ext cx="609802" cy="691052"/>
          </a:xfrm>
          <a:custGeom>
            <a:avLst/>
            <a:gdLst>
              <a:gd name="connsiteX0" fmla="*/ 14162 w 609802"/>
              <a:gd name="connsiteY0" fmla="*/ 34188 h 691052"/>
              <a:gd name="connsiteX1" fmla="*/ 18739 w 609802"/>
              <a:gd name="connsiteY1" fmla="*/ 335156 h 691052"/>
              <a:gd name="connsiteX2" fmla="*/ 21027 w 609802"/>
              <a:gd name="connsiteY2" fmla="*/ 636123 h 691052"/>
              <a:gd name="connsiteX3" fmla="*/ 21027 w 609802"/>
              <a:gd name="connsiteY3" fmla="*/ 645278 h 691052"/>
              <a:gd name="connsiteX4" fmla="*/ 21600 w 609802"/>
              <a:gd name="connsiteY4" fmla="*/ 653289 h 691052"/>
              <a:gd name="connsiteX5" fmla="*/ 22172 w 609802"/>
              <a:gd name="connsiteY5" fmla="*/ 656150 h 691052"/>
              <a:gd name="connsiteX6" fmla="*/ 23316 w 609802"/>
              <a:gd name="connsiteY6" fmla="*/ 656150 h 691052"/>
              <a:gd name="connsiteX7" fmla="*/ 31327 w 609802"/>
              <a:gd name="connsiteY7" fmla="*/ 656722 h 691052"/>
              <a:gd name="connsiteX8" fmla="*/ 40482 w 609802"/>
              <a:gd name="connsiteY8" fmla="*/ 656722 h 691052"/>
              <a:gd name="connsiteX9" fmla="*/ 59364 w 609802"/>
              <a:gd name="connsiteY9" fmla="*/ 657294 h 691052"/>
              <a:gd name="connsiteX10" fmla="*/ 134320 w 609802"/>
              <a:gd name="connsiteY10" fmla="*/ 658439 h 691052"/>
              <a:gd name="connsiteX11" fmla="*/ 284804 w 609802"/>
              <a:gd name="connsiteY11" fmla="*/ 658439 h 691052"/>
              <a:gd name="connsiteX12" fmla="*/ 435859 w 609802"/>
              <a:gd name="connsiteY12" fmla="*/ 659583 h 691052"/>
              <a:gd name="connsiteX13" fmla="*/ 511388 w 609802"/>
              <a:gd name="connsiteY13" fmla="*/ 661871 h 691052"/>
              <a:gd name="connsiteX14" fmla="*/ 546291 w 609802"/>
              <a:gd name="connsiteY14" fmla="*/ 661299 h 691052"/>
              <a:gd name="connsiteX15" fmla="*/ 561739 w 609802"/>
              <a:gd name="connsiteY15" fmla="*/ 657866 h 691052"/>
              <a:gd name="connsiteX16" fmla="*/ 565173 w 609802"/>
              <a:gd name="connsiteY16" fmla="*/ 656722 h 691052"/>
              <a:gd name="connsiteX17" fmla="*/ 566317 w 609802"/>
              <a:gd name="connsiteY17" fmla="*/ 656150 h 691052"/>
              <a:gd name="connsiteX18" fmla="*/ 567461 w 609802"/>
              <a:gd name="connsiteY18" fmla="*/ 655005 h 691052"/>
              <a:gd name="connsiteX19" fmla="*/ 569750 w 609802"/>
              <a:gd name="connsiteY19" fmla="*/ 652144 h 691052"/>
              <a:gd name="connsiteX20" fmla="*/ 574328 w 609802"/>
              <a:gd name="connsiteY20" fmla="*/ 645278 h 691052"/>
              <a:gd name="connsiteX21" fmla="*/ 578333 w 609802"/>
              <a:gd name="connsiteY21" fmla="*/ 638412 h 691052"/>
              <a:gd name="connsiteX22" fmla="*/ 578905 w 609802"/>
              <a:gd name="connsiteY22" fmla="*/ 634407 h 691052"/>
              <a:gd name="connsiteX23" fmla="*/ 579478 w 609802"/>
              <a:gd name="connsiteY23" fmla="*/ 625824 h 691052"/>
              <a:gd name="connsiteX24" fmla="*/ 580622 w 609802"/>
              <a:gd name="connsiteY24" fmla="*/ 588632 h 691052"/>
              <a:gd name="connsiteX25" fmla="*/ 581194 w 609802"/>
              <a:gd name="connsiteY25" fmla="*/ 551440 h 691052"/>
              <a:gd name="connsiteX26" fmla="*/ 581194 w 609802"/>
              <a:gd name="connsiteY26" fmla="*/ 514249 h 691052"/>
              <a:gd name="connsiteX27" fmla="*/ 576617 w 609802"/>
              <a:gd name="connsiteY27" fmla="*/ 364337 h 691052"/>
              <a:gd name="connsiteX28" fmla="*/ 570895 w 609802"/>
              <a:gd name="connsiteY28" fmla="*/ 62797 h 691052"/>
              <a:gd name="connsiteX29" fmla="*/ 571467 w 609802"/>
              <a:gd name="connsiteY29" fmla="*/ 43915 h 691052"/>
              <a:gd name="connsiteX30" fmla="*/ 572039 w 609802"/>
              <a:gd name="connsiteY30" fmla="*/ 34760 h 691052"/>
              <a:gd name="connsiteX31" fmla="*/ 572039 w 609802"/>
              <a:gd name="connsiteY31" fmla="*/ 27322 h 691052"/>
              <a:gd name="connsiteX32" fmla="*/ 570895 w 609802"/>
              <a:gd name="connsiteY32" fmla="*/ 24461 h 691052"/>
              <a:gd name="connsiteX33" fmla="*/ 568606 w 609802"/>
              <a:gd name="connsiteY33" fmla="*/ 23888 h 691052"/>
              <a:gd name="connsiteX34" fmla="*/ 560595 w 609802"/>
              <a:gd name="connsiteY34" fmla="*/ 23316 h 691052"/>
              <a:gd name="connsiteX35" fmla="*/ 551441 w 609802"/>
              <a:gd name="connsiteY35" fmla="*/ 22744 h 691052"/>
              <a:gd name="connsiteX36" fmla="*/ 476485 w 609802"/>
              <a:gd name="connsiteY36" fmla="*/ 19311 h 691052"/>
              <a:gd name="connsiteX37" fmla="*/ 326001 w 609802"/>
              <a:gd name="connsiteY37" fmla="*/ 14734 h 691052"/>
              <a:gd name="connsiteX38" fmla="*/ 25033 w 609802"/>
              <a:gd name="connsiteY38" fmla="*/ 18167 h 691052"/>
              <a:gd name="connsiteX39" fmla="*/ 326001 w 609802"/>
              <a:gd name="connsiteY39" fmla="*/ 429 h 691052"/>
              <a:gd name="connsiteX40" fmla="*/ 476485 w 609802"/>
              <a:gd name="connsiteY40" fmla="*/ 429 h 691052"/>
              <a:gd name="connsiteX41" fmla="*/ 552013 w 609802"/>
              <a:gd name="connsiteY41" fmla="*/ 1573 h 691052"/>
              <a:gd name="connsiteX42" fmla="*/ 561167 w 609802"/>
              <a:gd name="connsiteY42" fmla="*/ 1573 h 691052"/>
              <a:gd name="connsiteX43" fmla="*/ 571467 w 609802"/>
              <a:gd name="connsiteY43" fmla="*/ 2146 h 691052"/>
              <a:gd name="connsiteX44" fmla="*/ 585772 w 609802"/>
              <a:gd name="connsiteY44" fmla="*/ 9012 h 691052"/>
              <a:gd name="connsiteX45" fmla="*/ 592637 w 609802"/>
              <a:gd name="connsiteY45" fmla="*/ 23316 h 691052"/>
              <a:gd name="connsiteX46" fmla="*/ 593209 w 609802"/>
              <a:gd name="connsiteY46" fmla="*/ 34760 h 691052"/>
              <a:gd name="connsiteX47" fmla="*/ 593209 w 609802"/>
              <a:gd name="connsiteY47" fmla="*/ 43915 h 691052"/>
              <a:gd name="connsiteX48" fmla="*/ 593209 w 609802"/>
              <a:gd name="connsiteY48" fmla="*/ 62797 h 691052"/>
              <a:gd name="connsiteX49" fmla="*/ 596070 w 609802"/>
              <a:gd name="connsiteY49" fmla="*/ 212709 h 691052"/>
              <a:gd name="connsiteX50" fmla="*/ 603509 w 609802"/>
              <a:gd name="connsiteY50" fmla="*/ 362620 h 691052"/>
              <a:gd name="connsiteX51" fmla="*/ 609231 w 609802"/>
              <a:gd name="connsiteY51" fmla="*/ 513677 h 691052"/>
              <a:gd name="connsiteX52" fmla="*/ 609803 w 609802"/>
              <a:gd name="connsiteY52" fmla="*/ 551440 h 691052"/>
              <a:gd name="connsiteX53" fmla="*/ 609803 w 609802"/>
              <a:gd name="connsiteY53" fmla="*/ 589204 h 691052"/>
              <a:gd name="connsiteX54" fmla="*/ 609231 w 609802"/>
              <a:gd name="connsiteY54" fmla="*/ 626969 h 691052"/>
              <a:gd name="connsiteX55" fmla="*/ 608659 w 609802"/>
              <a:gd name="connsiteY55" fmla="*/ 636696 h 691052"/>
              <a:gd name="connsiteX56" fmla="*/ 605226 w 609802"/>
              <a:gd name="connsiteY56" fmla="*/ 651000 h 691052"/>
              <a:gd name="connsiteX57" fmla="*/ 599504 w 609802"/>
              <a:gd name="connsiteY57" fmla="*/ 660727 h 691052"/>
              <a:gd name="connsiteX58" fmla="*/ 593782 w 609802"/>
              <a:gd name="connsiteY58" fmla="*/ 669310 h 691052"/>
              <a:gd name="connsiteX59" fmla="*/ 590349 w 609802"/>
              <a:gd name="connsiteY59" fmla="*/ 673888 h 691052"/>
              <a:gd name="connsiteX60" fmla="*/ 584627 w 609802"/>
              <a:gd name="connsiteY60" fmla="*/ 679037 h 691052"/>
              <a:gd name="connsiteX61" fmla="*/ 577189 w 609802"/>
              <a:gd name="connsiteY61" fmla="*/ 683042 h 691052"/>
              <a:gd name="connsiteX62" fmla="*/ 572039 w 609802"/>
              <a:gd name="connsiteY62" fmla="*/ 685331 h 691052"/>
              <a:gd name="connsiteX63" fmla="*/ 550869 w 609802"/>
              <a:gd name="connsiteY63" fmla="*/ 689909 h 691052"/>
              <a:gd name="connsiteX64" fmla="*/ 510816 w 609802"/>
              <a:gd name="connsiteY64" fmla="*/ 690481 h 691052"/>
              <a:gd name="connsiteX65" fmla="*/ 435859 w 609802"/>
              <a:gd name="connsiteY65" fmla="*/ 688192 h 691052"/>
              <a:gd name="connsiteX66" fmla="*/ 285376 w 609802"/>
              <a:gd name="connsiteY66" fmla="*/ 686475 h 691052"/>
              <a:gd name="connsiteX67" fmla="*/ 134892 w 609802"/>
              <a:gd name="connsiteY67" fmla="*/ 684759 h 691052"/>
              <a:gd name="connsiteX68" fmla="*/ 59364 w 609802"/>
              <a:gd name="connsiteY68" fmla="*/ 682470 h 691052"/>
              <a:gd name="connsiteX69" fmla="*/ 40482 w 609802"/>
              <a:gd name="connsiteY69" fmla="*/ 681326 h 691052"/>
              <a:gd name="connsiteX70" fmla="*/ 31327 w 609802"/>
              <a:gd name="connsiteY70" fmla="*/ 680753 h 691052"/>
              <a:gd name="connsiteX71" fmla="*/ 20455 w 609802"/>
              <a:gd name="connsiteY71" fmla="*/ 679609 h 691052"/>
              <a:gd name="connsiteX72" fmla="*/ 13017 w 609802"/>
              <a:gd name="connsiteY72" fmla="*/ 677320 h 691052"/>
              <a:gd name="connsiteX73" fmla="*/ 5579 w 609802"/>
              <a:gd name="connsiteY73" fmla="*/ 671027 h 691052"/>
              <a:gd name="connsiteX74" fmla="*/ 429 w 609802"/>
              <a:gd name="connsiteY74" fmla="*/ 656722 h 691052"/>
              <a:gd name="connsiteX75" fmla="*/ 429 w 609802"/>
              <a:gd name="connsiteY75" fmla="*/ 646422 h 691052"/>
              <a:gd name="connsiteX76" fmla="*/ 429 w 609802"/>
              <a:gd name="connsiteY76" fmla="*/ 637268 h 691052"/>
              <a:gd name="connsiteX77" fmla="*/ 6723 w 609802"/>
              <a:gd name="connsiteY77" fmla="*/ 336300 h 691052"/>
              <a:gd name="connsiteX78" fmla="*/ 14162 w 609802"/>
              <a:gd name="connsiteY78" fmla="*/ 34188 h 6910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609802" h="691052">
                <a:moveTo>
                  <a:pt x="14162" y="34188"/>
                </a:moveTo>
                <a:cubicBezTo>
                  <a:pt x="16450" y="134320"/>
                  <a:pt x="17594" y="235024"/>
                  <a:pt x="18739" y="335156"/>
                </a:cubicBezTo>
                <a:lnTo>
                  <a:pt x="21027" y="636123"/>
                </a:lnTo>
                <a:lnTo>
                  <a:pt x="21027" y="645278"/>
                </a:lnTo>
                <a:cubicBezTo>
                  <a:pt x="21027" y="648711"/>
                  <a:pt x="21027" y="651572"/>
                  <a:pt x="21600" y="653289"/>
                </a:cubicBezTo>
                <a:cubicBezTo>
                  <a:pt x="21600" y="655578"/>
                  <a:pt x="22744" y="656722"/>
                  <a:pt x="22172" y="656150"/>
                </a:cubicBezTo>
                <a:cubicBezTo>
                  <a:pt x="22172" y="655578"/>
                  <a:pt x="21600" y="656150"/>
                  <a:pt x="23316" y="656150"/>
                </a:cubicBezTo>
                <a:cubicBezTo>
                  <a:pt x="25033" y="656150"/>
                  <a:pt x="27894" y="656722"/>
                  <a:pt x="31327" y="656722"/>
                </a:cubicBezTo>
                <a:lnTo>
                  <a:pt x="40482" y="656722"/>
                </a:lnTo>
                <a:lnTo>
                  <a:pt x="59364" y="657294"/>
                </a:lnTo>
                <a:cubicBezTo>
                  <a:pt x="84540" y="657866"/>
                  <a:pt x="109144" y="658439"/>
                  <a:pt x="134320" y="658439"/>
                </a:cubicBezTo>
                <a:cubicBezTo>
                  <a:pt x="184099" y="659011"/>
                  <a:pt x="234452" y="658439"/>
                  <a:pt x="284804" y="658439"/>
                </a:cubicBezTo>
                <a:cubicBezTo>
                  <a:pt x="335156" y="658439"/>
                  <a:pt x="385508" y="658439"/>
                  <a:pt x="435859" y="659583"/>
                </a:cubicBezTo>
                <a:cubicBezTo>
                  <a:pt x="461036" y="660155"/>
                  <a:pt x="486212" y="660727"/>
                  <a:pt x="511388" y="661871"/>
                </a:cubicBezTo>
                <a:cubicBezTo>
                  <a:pt x="523976" y="662444"/>
                  <a:pt x="535419" y="662444"/>
                  <a:pt x="546291" y="661299"/>
                </a:cubicBezTo>
                <a:cubicBezTo>
                  <a:pt x="552013" y="660727"/>
                  <a:pt x="557162" y="659583"/>
                  <a:pt x="561739" y="657866"/>
                </a:cubicBezTo>
                <a:cubicBezTo>
                  <a:pt x="562884" y="657294"/>
                  <a:pt x="564028" y="657294"/>
                  <a:pt x="565173" y="656722"/>
                </a:cubicBezTo>
                <a:cubicBezTo>
                  <a:pt x="566317" y="656150"/>
                  <a:pt x="568606" y="655005"/>
                  <a:pt x="566317" y="656150"/>
                </a:cubicBezTo>
                <a:cubicBezTo>
                  <a:pt x="565745" y="656722"/>
                  <a:pt x="566889" y="655578"/>
                  <a:pt x="567461" y="655005"/>
                </a:cubicBezTo>
                <a:cubicBezTo>
                  <a:pt x="568034" y="654433"/>
                  <a:pt x="569178" y="653289"/>
                  <a:pt x="569750" y="652144"/>
                </a:cubicBezTo>
                <a:cubicBezTo>
                  <a:pt x="571467" y="649856"/>
                  <a:pt x="572611" y="647567"/>
                  <a:pt x="574328" y="645278"/>
                </a:cubicBezTo>
                <a:cubicBezTo>
                  <a:pt x="576044" y="642990"/>
                  <a:pt x="577189" y="640129"/>
                  <a:pt x="578333" y="638412"/>
                </a:cubicBezTo>
                <a:cubicBezTo>
                  <a:pt x="578333" y="637840"/>
                  <a:pt x="578905" y="636696"/>
                  <a:pt x="578905" y="634407"/>
                </a:cubicBezTo>
                <a:cubicBezTo>
                  <a:pt x="578905" y="632118"/>
                  <a:pt x="578905" y="628685"/>
                  <a:pt x="579478" y="625824"/>
                </a:cubicBezTo>
                <a:lnTo>
                  <a:pt x="580622" y="588632"/>
                </a:lnTo>
                <a:lnTo>
                  <a:pt x="581194" y="551440"/>
                </a:lnTo>
                <a:lnTo>
                  <a:pt x="581194" y="514249"/>
                </a:lnTo>
                <a:cubicBezTo>
                  <a:pt x="580622" y="464469"/>
                  <a:pt x="578333" y="414117"/>
                  <a:pt x="576617" y="364337"/>
                </a:cubicBezTo>
                <a:cubicBezTo>
                  <a:pt x="572611" y="264205"/>
                  <a:pt x="567461" y="163501"/>
                  <a:pt x="570895" y="62797"/>
                </a:cubicBezTo>
                <a:lnTo>
                  <a:pt x="571467" y="43915"/>
                </a:lnTo>
                <a:lnTo>
                  <a:pt x="572039" y="34760"/>
                </a:lnTo>
                <a:cubicBezTo>
                  <a:pt x="572039" y="31899"/>
                  <a:pt x="572039" y="29610"/>
                  <a:pt x="572039" y="27322"/>
                </a:cubicBezTo>
                <a:cubicBezTo>
                  <a:pt x="571467" y="25605"/>
                  <a:pt x="571467" y="24461"/>
                  <a:pt x="570895" y="24461"/>
                </a:cubicBezTo>
                <a:cubicBezTo>
                  <a:pt x="570895" y="24461"/>
                  <a:pt x="570322" y="23888"/>
                  <a:pt x="568606" y="23888"/>
                </a:cubicBezTo>
                <a:cubicBezTo>
                  <a:pt x="566889" y="23316"/>
                  <a:pt x="563456" y="23316"/>
                  <a:pt x="560595" y="23316"/>
                </a:cubicBezTo>
                <a:lnTo>
                  <a:pt x="551441" y="22744"/>
                </a:lnTo>
                <a:lnTo>
                  <a:pt x="476485" y="19311"/>
                </a:lnTo>
                <a:cubicBezTo>
                  <a:pt x="426133" y="17022"/>
                  <a:pt x="376353" y="15878"/>
                  <a:pt x="326001" y="14734"/>
                </a:cubicBezTo>
                <a:cubicBezTo>
                  <a:pt x="225869" y="13017"/>
                  <a:pt x="125737" y="14161"/>
                  <a:pt x="25033" y="18167"/>
                </a:cubicBezTo>
                <a:cubicBezTo>
                  <a:pt x="125165" y="7867"/>
                  <a:pt x="225297" y="2718"/>
                  <a:pt x="326001" y="429"/>
                </a:cubicBezTo>
                <a:cubicBezTo>
                  <a:pt x="376353" y="-143"/>
                  <a:pt x="426705" y="-143"/>
                  <a:pt x="476485" y="429"/>
                </a:cubicBezTo>
                <a:cubicBezTo>
                  <a:pt x="501660" y="429"/>
                  <a:pt x="526836" y="1001"/>
                  <a:pt x="552013" y="1573"/>
                </a:cubicBezTo>
                <a:lnTo>
                  <a:pt x="561167" y="1573"/>
                </a:lnTo>
                <a:cubicBezTo>
                  <a:pt x="564028" y="1573"/>
                  <a:pt x="567461" y="1573"/>
                  <a:pt x="571467" y="2146"/>
                </a:cubicBezTo>
                <a:cubicBezTo>
                  <a:pt x="575472" y="2718"/>
                  <a:pt x="581766" y="4434"/>
                  <a:pt x="585772" y="9012"/>
                </a:cubicBezTo>
                <a:cubicBezTo>
                  <a:pt x="590349" y="13589"/>
                  <a:pt x="592065" y="18739"/>
                  <a:pt x="592637" y="23316"/>
                </a:cubicBezTo>
                <a:cubicBezTo>
                  <a:pt x="593209" y="27894"/>
                  <a:pt x="593209" y="31327"/>
                  <a:pt x="593209" y="34760"/>
                </a:cubicBezTo>
                <a:lnTo>
                  <a:pt x="593209" y="43915"/>
                </a:lnTo>
                <a:lnTo>
                  <a:pt x="593209" y="62797"/>
                </a:lnTo>
                <a:cubicBezTo>
                  <a:pt x="592637" y="112577"/>
                  <a:pt x="593782" y="162929"/>
                  <a:pt x="596070" y="212709"/>
                </a:cubicBezTo>
                <a:cubicBezTo>
                  <a:pt x="597787" y="262488"/>
                  <a:pt x="601220" y="312840"/>
                  <a:pt x="603509" y="362620"/>
                </a:cubicBezTo>
                <a:cubicBezTo>
                  <a:pt x="606370" y="412972"/>
                  <a:pt x="608087" y="463324"/>
                  <a:pt x="609231" y="513677"/>
                </a:cubicBezTo>
                <a:lnTo>
                  <a:pt x="609803" y="551440"/>
                </a:lnTo>
                <a:lnTo>
                  <a:pt x="609803" y="589204"/>
                </a:lnTo>
                <a:lnTo>
                  <a:pt x="609231" y="626969"/>
                </a:lnTo>
                <a:cubicBezTo>
                  <a:pt x="609231" y="630401"/>
                  <a:pt x="609231" y="633262"/>
                  <a:pt x="608659" y="636696"/>
                </a:cubicBezTo>
                <a:cubicBezTo>
                  <a:pt x="608087" y="640701"/>
                  <a:pt x="608087" y="645278"/>
                  <a:pt x="605226" y="651000"/>
                </a:cubicBezTo>
                <a:cubicBezTo>
                  <a:pt x="602937" y="655005"/>
                  <a:pt x="601792" y="657866"/>
                  <a:pt x="599504" y="660727"/>
                </a:cubicBezTo>
                <a:cubicBezTo>
                  <a:pt x="597787" y="663588"/>
                  <a:pt x="595498" y="666449"/>
                  <a:pt x="593782" y="669310"/>
                </a:cubicBezTo>
                <a:cubicBezTo>
                  <a:pt x="592637" y="671027"/>
                  <a:pt x="591493" y="672171"/>
                  <a:pt x="590349" y="673888"/>
                </a:cubicBezTo>
                <a:cubicBezTo>
                  <a:pt x="588632" y="675604"/>
                  <a:pt x="587488" y="676748"/>
                  <a:pt x="584627" y="679037"/>
                </a:cubicBezTo>
                <a:cubicBezTo>
                  <a:pt x="580050" y="682470"/>
                  <a:pt x="579478" y="681898"/>
                  <a:pt x="577189" y="683042"/>
                </a:cubicBezTo>
                <a:cubicBezTo>
                  <a:pt x="575472" y="683614"/>
                  <a:pt x="573756" y="684187"/>
                  <a:pt x="572039" y="685331"/>
                </a:cubicBezTo>
                <a:cubicBezTo>
                  <a:pt x="565173" y="687620"/>
                  <a:pt x="557734" y="689336"/>
                  <a:pt x="550869" y="689909"/>
                </a:cubicBezTo>
                <a:cubicBezTo>
                  <a:pt x="537136" y="691625"/>
                  <a:pt x="523404" y="691053"/>
                  <a:pt x="510816" y="690481"/>
                </a:cubicBezTo>
                <a:cubicBezTo>
                  <a:pt x="485640" y="689336"/>
                  <a:pt x="461036" y="688764"/>
                  <a:pt x="435859" y="688192"/>
                </a:cubicBezTo>
                <a:cubicBezTo>
                  <a:pt x="386080" y="687048"/>
                  <a:pt x="335728" y="687048"/>
                  <a:pt x="285376" y="686475"/>
                </a:cubicBezTo>
                <a:cubicBezTo>
                  <a:pt x="235024" y="685903"/>
                  <a:pt x="185244" y="685903"/>
                  <a:pt x="134892" y="684759"/>
                </a:cubicBezTo>
                <a:cubicBezTo>
                  <a:pt x="109716" y="684187"/>
                  <a:pt x="84540" y="683614"/>
                  <a:pt x="59364" y="682470"/>
                </a:cubicBezTo>
                <a:lnTo>
                  <a:pt x="40482" y="681326"/>
                </a:lnTo>
                <a:lnTo>
                  <a:pt x="31327" y="680753"/>
                </a:lnTo>
                <a:cubicBezTo>
                  <a:pt x="28466" y="680753"/>
                  <a:pt x="25033" y="680753"/>
                  <a:pt x="20455" y="679609"/>
                </a:cubicBezTo>
                <a:cubicBezTo>
                  <a:pt x="18167" y="679037"/>
                  <a:pt x="15306" y="678465"/>
                  <a:pt x="13017" y="677320"/>
                </a:cubicBezTo>
                <a:cubicBezTo>
                  <a:pt x="10156" y="676176"/>
                  <a:pt x="7295" y="673888"/>
                  <a:pt x="5579" y="671027"/>
                </a:cubicBezTo>
                <a:cubicBezTo>
                  <a:pt x="1573" y="665877"/>
                  <a:pt x="429" y="660727"/>
                  <a:pt x="429" y="656722"/>
                </a:cubicBezTo>
                <a:cubicBezTo>
                  <a:pt x="-143" y="652717"/>
                  <a:pt x="-143" y="649283"/>
                  <a:pt x="429" y="646422"/>
                </a:cubicBezTo>
                <a:lnTo>
                  <a:pt x="429" y="637268"/>
                </a:lnTo>
                <a:cubicBezTo>
                  <a:pt x="1573" y="536564"/>
                  <a:pt x="3862" y="436432"/>
                  <a:pt x="6723" y="336300"/>
                </a:cubicBezTo>
                <a:cubicBezTo>
                  <a:pt x="7295" y="235024"/>
                  <a:pt x="10156" y="134320"/>
                  <a:pt x="14162" y="34188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8" name="Полилиния: фигура 137">
            <a:extLst>
              <a:ext uri="{FF2B5EF4-FFF2-40B4-BE49-F238E27FC236}">
                <a16:creationId xmlns:a16="http://schemas.microsoft.com/office/drawing/2014/main" id="{5FBD2D88-B814-D8CB-906A-070C5B85D9E3}"/>
              </a:ext>
            </a:extLst>
          </p:cNvPr>
          <p:cNvSpPr/>
          <p:nvPr/>
        </p:nvSpPr>
        <p:spPr>
          <a:xfrm>
            <a:off x="14656090" y="4323073"/>
            <a:ext cx="656292" cy="646907"/>
          </a:xfrm>
          <a:custGeom>
            <a:avLst/>
            <a:gdLst>
              <a:gd name="connsiteX0" fmla="*/ 16021 w 656292"/>
              <a:gd name="connsiteY0" fmla="*/ 33186 h 646907"/>
              <a:gd name="connsiteX1" fmla="*/ 20026 w 656292"/>
              <a:gd name="connsiteY1" fmla="*/ 334727 h 646907"/>
              <a:gd name="connsiteX2" fmla="*/ 21170 w 656292"/>
              <a:gd name="connsiteY2" fmla="*/ 485210 h 646907"/>
              <a:gd name="connsiteX3" fmla="*/ 21743 w 656292"/>
              <a:gd name="connsiteY3" fmla="*/ 560738 h 646907"/>
              <a:gd name="connsiteX4" fmla="*/ 22315 w 656292"/>
              <a:gd name="connsiteY4" fmla="*/ 598502 h 646907"/>
              <a:gd name="connsiteX5" fmla="*/ 22315 w 656292"/>
              <a:gd name="connsiteY5" fmla="*/ 607657 h 646907"/>
              <a:gd name="connsiteX6" fmla="*/ 22887 w 656292"/>
              <a:gd name="connsiteY6" fmla="*/ 612807 h 646907"/>
              <a:gd name="connsiteX7" fmla="*/ 23459 w 656292"/>
              <a:gd name="connsiteY7" fmla="*/ 613379 h 646907"/>
              <a:gd name="connsiteX8" fmla="*/ 29181 w 656292"/>
              <a:gd name="connsiteY8" fmla="*/ 613951 h 646907"/>
              <a:gd name="connsiteX9" fmla="*/ 330149 w 656292"/>
              <a:gd name="connsiteY9" fmla="*/ 615096 h 646907"/>
              <a:gd name="connsiteX10" fmla="*/ 481205 w 656292"/>
              <a:gd name="connsiteY10" fmla="*/ 616240 h 646907"/>
              <a:gd name="connsiteX11" fmla="*/ 556733 w 656292"/>
              <a:gd name="connsiteY11" fmla="*/ 618529 h 646907"/>
              <a:gd name="connsiteX12" fmla="*/ 592208 w 656292"/>
              <a:gd name="connsiteY12" fmla="*/ 617384 h 646907"/>
              <a:gd name="connsiteX13" fmla="*/ 608229 w 656292"/>
              <a:gd name="connsiteY13" fmla="*/ 613951 h 646907"/>
              <a:gd name="connsiteX14" fmla="*/ 617385 w 656292"/>
              <a:gd name="connsiteY14" fmla="*/ 608229 h 646907"/>
              <a:gd name="connsiteX15" fmla="*/ 622534 w 656292"/>
              <a:gd name="connsiteY15" fmla="*/ 601935 h 646907"/>
              <a:gd name="connsiteX16" fmla="*/ 624822 w 656292"/>
              <a:gd name="connsiteY16" fmla="*/ 598502 h 646907"/>
              <a:gd name="connsiteX17" fmla="*/ 626539 w 656292"/>
              <a:gd name="connsiteY17" fmla="*/ 595641 h 646907"/>
              <a:gd name="connsiteX18" fmla="*/ 627111 w 656292"/>
              <a:gd name="connsiteY18" fmla="*/ 592208 h 646907"/>
              <a:gd name="connsiteX19" fmla="*/ 627683 w 656292"/>
              <a:gd name="connsiteY19" fmla="*/ 583053 h 646907"/>
              <a:gd name="connsiteX20" fmla="*/ 628828 w 656292"/>
              <a:gd name="connsiteY20" fmla="*/ 545862 h 646907"/>
              <a:gd name="connsiteX21" fmla="*/ 628828 w 656292"/>
              <a:gd name="connsiteY21" fmla="*/ 470906 h 646907"/>
              <a:gd name="connsiteX22" fmla="*/ 622534 w 656292"/>
              <a:gd name="connsiteY22" fmla="*/ 320994 h 646907"/>
              <a:gd name="connsiteX23" fmla="*/ 616240 w 656292"/>
              <a:gd name="connsiteY23" fmla="*/ 169938 h 646907"/>
              <a:gd name="connsiteX24" fmla="*/ 615668 w 656292"/>
              <a:gd name="connsiteY24" fmla="*/ 94410 h 646907"/>
              <a:gd name="connsiteX25" fmla="*/ 616812 w 656292"/>
              <a:gd name="connsiteY25" fmla="*/ 56646 h 646907"/>
              <a:gd name="connsiteX26" fmla="*/ 617385 w 656292"/>
              <a:gd name="connsiteY26" fmla="*/ 37764 h 646907"/>
              <a:gd name="connsiteX27" fmla="*/ 617385 w 656292"/>
              <a:gd name="connsiteY27" fmla="*/ 33186 h 646907"/>
              <a:gd name="connsiteX28" fmla="*/ 617385 w 656292"/>
              <a:gd name="connsiteY28" fmla="*/ 29181 h 646907"/>
              <a:gd name="connsiteX29" fmla="*/ 616812 w 656292"/>
              <a:gd name="connsiteY29" fmla="*/ 25176 h 646907"/>
              <a:gd name="connsiteX30" fmla="*/ 616240 w 656292"/>
              <a:gd name="connsiteY30" fmla="*/ 24604 h 646907"/>
              <a:gd name="connsiteX31" fmla="*/ 609946 w 656292"/>
              <a:gd name="connsiteY31" fmla="*/ 23459 h 646907"/>
              <a:gd name="connsiteX32" fmla="*/ 591064 w 656292"/>
              <a:gd name="connsiteY32" fmla="*/ 22887 h 646907"/>
              <a:gd name="connsiteX33" fmla="*/ 553300 w 656292"/>
              <a:gd name="connsiteY33" fmla="*/ 21171 h 646907"/>
              <a:gd name="connsiteX34" fmla="*/ 477772 w 656292"/>
              <a:gd name="connsiteY34" fmla="*/ 18310 h 646907"/>
              <a:gd name="connsiteX35" fmla="*/ 327288 w 656292"/>
              <a:gd name="connsiteY35" fmla="*/ 14877 h 646907"/>
              <a:gd name="connsiteX36" fmla="*/ 25748 w 656292"/>
              <a:gd name="connsiteY36" fmla="*/ 17738 h 646907"/>
              <a:gd name="connsiteX37" fmla="*/ 327288 w 656292"/>
              <a:gd name="connsiteY37" fmla="*/ 1144 h 646907"/>
              <a:gd name="connsiteX38" fmla="*/ 478344 w 656292"/>
              <a:gd name="connsiteY38" fmla="*/ 0 h 646907"/>
              <a:gd name="connsiteX39" fmla="*/ 553872 w 656292"/>
              <a:gd name="connsiteY39" fmla="*/ 572 h 646907"/>
              <a:gd name="connsiteX40" fmla="*/ 591636 w 656292"/>
              <a:gd name="connsiteY40" fmla="*/ 1144 h 646907"/>
              <a:gd name="connsiteX41" fmla="*/ 610518 w 656292"/>
              <a:gd name="connsiteY41" fmla="*/ 1716 h 646907"/>
              <a:gd name="connsiteX42" fmla="*/ 623106 w 656292"/>
              <a:gd name="connsiteY42" fmla="*/ 3433 h 646907"/>
              <a:gd name="connsiteX43" fmla="*/ 636266 w 656292"/>
              <a:gd name="connsiteY43" fmla="*/ 14305 h 646907"/>
              <a:gd name="connsiteX44" fmla="*/ 639699 w 656292"/>
              <a:gd name="connsiteY44" fmla="*/ 28037 h 646907"/>
              <a:gd name="connsiteX45" fmla="*/ 639699 w 656292"/>
              <a:gd name="connsiteY45" fmla="*/ 33759 h 646907"/>
              <a:gd name="connsiteX46" fmla="*/ 639699 w 656292"/>
              <a:gd name="connsiteY46" fmla="*/ 38336 h 646907"/>
              <a:gd name="connsiteX47" fmla="*/ 639127 w 656292"/>
              <a:gd name="connsiteY47" fmla="*/ 57218 h 646907"/>
              <a:gd name="connsiteX48" fmla="*/ 639127 w 656292"/>
              <a:gd name="connsiteY48" fmla="*/ 94410 h 646907"/>
              <a:gd name="connsiteX49" fmla="*/ 640844 w 656292"/>
              <a:gd name="connsiteY49" fmla="*/ 169366 h 646907"/>
              <a:gd name="connsiteX50" fmla="*/ 648855 w 656292"/>
              <a:gd name="connsiteY50" fmla="*/ 319278 h 646907"/>
              <a:gd name="connsiteX51" fmla="*/ 655720 w 656292"/>
              <a:gd name="connsiteY51" fmla="*/ 470334 h 646907"/>
              <a:gd name="connsiteX52" fmla="*/ 656292 w 656292"/>
              <a:gd name="connsiteY52" fmla="*/ 546434 h 646907"/>
              <a:gd name="connsiteX53" fmla="*/ 655720 w 656292"/>
              <a:gd name="connsiteY53" fmla="*/ 584198 h 646907"/>
              <a:gd name="connsiteX54" fmla="*/ 655148 w 656292"/>
              <a:gd name="connsiteY54" fmla="*/ 593925 h 646907"/>
              <a:gd name="connsiteX55" fmla="*/ 651143 w 656292"/>
              <a:gd name="connsiteY55" fmla="*/ 608802 h 646907"/>
              <a:gd name="connsiteX56" fmla="*/ 647710 w 656292"/>
              <a:gd name="connsiteY56" fmla="*/ 613951 h 646907"/>
              <a:gd name="connsiteX57" fmla="*/ 644849 w 656292"/>
              <a:gd name="connsiteY57" fmla="*/ 618529 h 646907"/>
              <a:gd name="connsiteX58" fmla="*/ 637983 w 656292"/>
              <a:gd name="connsiteY58" fmla="*/ 627111 h 646907"/>
              <a:gd name="connsiteX59" fmla="*/ 627683 w 656292"/>
              <a:gd name="connsiteY59" fmla="*/ 636266 h 646907"/>
              <a:gd name="connsiteX60" fmla="*/ 624822 w 656292"/>
              <a:gd name="connsiteY60" fmla="*/ 637983 h 646907"/>
              <a:gd name="connsiteX61" fmla="*/ 623106 w 656292"/>
              <a:gd name="connsiteY61" fmla="*/ 638555 h 646907"/>
              <a:gd name="connsiteX62" fmla="*/ 620817 w 656292"/>
              <a:gd name="connsiteY62" fmla="*/ 639699 h 646907"/>
              <a:gd name="connsiteX63" fmla="*/ 615668 w 656292"/>
              <a:gd name="connsiteY63" fmla="*/ 641416 h 646907"/>
              <a:gd name="connsiteX64" fmla="*/ 595069 w 656292"/>
              <a:gd name="connsiteY64" fmla="*/ 645421 h 646907"/>
              <a:gd name="connsiteX65" fmla="*/ 555017 w 656292"/>
              <a:gd name="connsiteY65" fmla="*/ 646566 h 646907"/>
              <a:gd name="connsiteX66" fmla="*/ 480061 w 656292"/>
              <a:gd name="connsiteY66" fmla="*/ 644277 h 646907"/>
              <a:gd name="connsiteX67" fmla="*/ 329577 w 656292"/>
              <a:gd name="connsiteY67" fmla="*/ 642560 h 646907"/>
              <a:gd name="connsiteX68" fmla="*/ 27465 w 656292"/>
              <a:gd name="connsiteY68" fmla="*/ 636266 h 646907"/>
              <a:gd name="connsiteX69" fmla="*/ 14877 w 656292"/>
              <a:gd name="connsiteY69" fmla="*/ 633978 h 646907"/>
              <a:gd name="connsiteX70" fmla="*/ 7438 w 656292"/>
              <a:gd name="connsiteY70" fmla="*/ 628828 h 646907"/>
              <a:gd name="connsiteX71" fmla="*/ 2289 w 656292"/>
              <a:gd name="connsiteY71" fmla="*/ 621390 h 646907"/>
              <a:gd name="connsiteX72" fmla="*/ 0 w 656292"/>
              <a:gd name="connsiteY72" fmla="*/ 608229 h 646907"/>
              <a:gd name="connsiteX73" fmla="*/ 0 w 656292"/>
              <a:gd name="connsiteY73" fmla="*/ 598502 h 646907"/>
              <a:gd name="connsiteX74" fmla="*/ 572 w 656292"/>
              <a:gd name="connsiteY74" fmla="*/ 560738 h 646907"/>
              <a:gd name="connsiteX75" fmla="*/ 1716 w 656292"/>
              <a:gd name="connsiteY75" fmla="*/ 485210 h 646907"/>
              <a:gd name="connsiteX76" fmla="*/ 5722 w 656292"/>
              <a:gd name="connsiteY76" fmla="*/ 334727 h 646907"/>
              <a:gd name="connsiteX77" fmla="*/ 16021 w 656292"/>
              <a:gd name="connsiteY77" fmla="*/ 33186 h 646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656292" h="646907">
                <a:moveTo>
                  <a:pt x="16021" y="33186"/>
                </a:moveTo>
                <a:cubicBezTo>
                  <a:pt x="18310" y="133891"/>
                  <a:pt x="18882" y="234022"/>
                  <a:pt x="20026" y="334727"/>
                </a:cubicBezTo>
                <a:lnTo>
                  <a:pt x="21170" y="485210"/>
                </a:lnTo>
                <a:lnTo>
                  <a:pt x="21743" y="560738"/>
                </a:lnTo>
                <a:lnTo>
                  <a:pt x="22315" y="598502"/>
                </a:lnTo>
                <a:lnTo>
                  <a:pt x="22315" y="607657"/>
                </a:lnTo>
                <a:cubicBezTo>
                  <a:pt x="22315" y="610518"/>
                  <a:pt x="22887" y="612235"/>
                  <a:pt x="22887" y="612807"/>
                </a:cubicBezTo>
                <a:cubicBezTo>
                  <a:pt x="23459" y="613379"/>
                  <a:pt x="22887" y="612807"/>
                  <a:pt x="23459" y="613379"/>
                </a:cubicBezTo>
                <a:cubicBezTo>
                  <a:pt x="24031" y="613951"/>
                  <a:pt x="26320" y="613951"/>
                  <a:pt x="29181" y="613951"/>
                </a:cubicBezTo>
                <a:cubicBezTo>
                  <a:pt x="129313" y="616240"/>
                  <a:pt x="229445" y="615668"/>
                  <a:pt x="330149" y="615096"/>
                </a:cubicBezTo>
                <a:cubicBezTo>
                  <a:pt x="380501" y="615096"/>
                  <a:pt x="430853" y="615096"/>
                  <a:pt x="481205" y="616240"/>
                </a:cubicBezTo>
                <a:cubicBezTo>
                  <a:pt x="506381" y="616812"/>
                  <a:pt x="531557" y="617384"/>
                  <a:pt x="556733" y="618529"/>
                </a:cubicBezTo>
                <a:cubicBezTo>
                  <a:pt x="569321" y="619101"/>
                  <a:pt x="580765" y="619101"/>
                  <a:pt x="592208" y="617384"/>
                </a:cubicBezTo>
                <a:cubicBezTo>
                  <a:pt x="597930" y="616812"/>
                  <a:pt x="603080" y="615668"/>
                  <a:pt x="608229" y="613951"/>
                </a:cubicBezTo>
                <a:cubicBezTo>
                  <a:pt x="615668" y="611090"/>
                  <a:pt x="612235" y="613379"/>
                  <a:pt x="617385" y="608229"/>
                </a:cubicBezTo>
                <a:cubicBezTo>
                  <a:pt x="619101" y="606513"/>
                  <a:pt x="620817" y="604224"/>
                  <a:pt x="622534" y="601935"/>
                </a:cubicBezTo>
                <a:lnTo>
                  <a:pt x="624822" y="598502"/>
                </a:lnTo>
                <a:cubicBezTo>
                  <a:pt x="625395" y="597358"/>
                  <a:pt x="626539" y="596214"/>
                  <a:pt x="626539" y="595641"/>
                </a:cubicBezTo>
                <a:cubicBezTo>
                  <a:pt x="626539" y="595641"/>
                  <a:pt x="627111" y="594497"/>
                  <a:pt x="627111" y="592208"/>
                </a:cubicBezTo>
                <a:cubicBezTo>
                  <a:pt x="627111" y="589920"/>
                  <a:pt x="627111" y="586487"/>
                  <a:pt x="627683" y="583053"/>
                </a:cubicBezTo>
                <a:cubicBezTo>
                  <a:pt x="628255" y="570465"/>
                  <a:pt x="628828" y="557878"/>
                  <a:pt x="628828" y="545862"/>
                </a:cubicBezTo>
                <a:cubicBezTo>
                  <a:pt x="629400" y="520686"/>
                  <a:pt x="629400" y="496082"/>
                  <a:pt x="628828" y="470906"/>
                </a:cubicBezTo>
                <a:cubicBezTo>
                  <a:pt x="627683" y="421126"/>
                  <a:pt x="625395" y="370774"/>
                  <a:pt x="622534" y="320994"/>
                </a:cubicBezTo>
                <a:cubicBezTo>
                  <a:pt x="620245" y="270642"/>
                  <a:pt x="617385" y="220290"/>
                  <a:pt x="616240" y="169938"/>
                </a:cubicBezTo>
                <a:cubicBezTo>
                  <a:pt x="615668" y="144762"/>
                  <a:pt x="615668" y="119586"/>
                  <a:pt x="615668" y="94410"/>
                </a:cubicBezTo>
                <a:cubicBezTo>
                  <a:pt x="615668" y="81822"/>
                  <a:pt x="616240" y="69234"/>
                  <a:pt x="616812" y="56646"/>
                </a:cubicBezTo>
                <a:lnTo>
                  <a:pt x="617385" y="37764"/>
                </a:lnTo>
                <a:lnTo>
                  <a:pt x="617385" y="33186"/>
                </a:lnTo>
                <a:cubicBezTo>
                  <a:pt x="617385" y="31470"/>
                  <a:pt x="617385" y="30326"/>
                  <a:pt x="617385" y="29181"/>
                </a:cubicBezTo>
                <a:cubicBezTo>
                  <a:pt x="617385" y="26892"/>
                  <a:pt x="616812" y="25176"/>
                  <a:pt x="616812" y="25176"/>
                </a:cubicBezTo>
                <a:cubicBezTo>
                  <a:pt x="616812" y="24604"/>
                  <a:pt x="616812" y="25176"/>
                  <a:pt x="616240" y="24604"/>
                </a:cubicBezTo>
                <a:cubicBezTo>
                  <a:pt x="615096" y="24032"/>
                  <a:pt x="612807" y="24032"/>
                  <a:pt x="609946" y="23459"/>
                </a:cubicBezTo>
                <a:lnTo>
                  <a:pt x="591064" y="22887"/>
                </a:lnTo>
                <a:lnTo>
                  <a:pt x="553300" y="21171"/>
                </a:lnTo>
                <a:lnTo>
                  <a:pt x="477772" y="18310"/>
                </a:lnTo>
                <a:cubicBezTo>
                  <a:pt x="427420" y="16593"/>
                  <a:pt x="377640" y="15449"/>
                  <a:pt x="327288" y="14877"/>
                </a:cubicBezTo>
                <a:cubicBezTo>
                  <a:pt x="227156" y="13160"/>
                  <a:pt x="126452" y="14305"/>
                  <a:pt x="25748" y="17738"/>
                </a:cubicBezTo>
                <a:cubicBezTo>
                  <a:pt x="125880" y="8583"/>
                  <a:pt x="226584" y="3433"/>
                  <a:pt x="327288" y="1144"/>
                </a:cubicBezTo>
                <a:cubicBezTo>
                  <a:pt x="377640" y="0"/>
                  <a:pt x="427992" y="0"/>
                  <a:pt x="478344" y="0"/>
                </a:cubicBezTo>
                <a:cubicBezTo>
                  <a:pt x="503520" y="0"/>
                  <a:pt x="528696" y="572"/>
                  <a:pt x="553872" y="572"/>
                </a:cubicBezTo>
                <a:lnTo>
                  <a:pt x="591636" y="1144"/>
                </a:lnTo>
                <a:lnTo>
                  <a:pt x="610518" y="1716"/>
                </a:lnTo>
                <a:cubicBezTo>
                  <a:pt x="613951" y="1716"/>
                  <a:pt x="617957" y="1716"/>
                  <a:pt x="623106" y="3433"/>
                </a:cubicBezTo>
                <a:cubicBezTo>
                  <a:pt x="628255" y="5150"/>
                  <a:pt x="633977" y="9155"/>
                  <a:pt x="636266" y="14305"/>
                </a:cubicBezTo>
                <a:cubicBezTo>
                  <a:pt x="639127" y="19454"/>
                  <a:pt x="639699" y="24032"/>
                  <a:pt x="639699" y="28037"/>
                </a:cubicBezTo>
                <a:cubicBezTo>
                  <a:pt x="639699" y="29753"/>
                  <a:pt x="639699" y="32042"/>
                  <a:pt x="639699" y="33759"/>
                </a:cubicBezTo>
                <a:lnTo>
                  <a:pt x="639699" y="38336"/>
                </a:lnTo>
                <a:lnTo>
                  <a:pt x="639127" y="57218"/>
                </a:lnTo>
                <a:cubicBezTo>
                  <a:pt x="638555" y="69806"/>
                  <a:pt x="639127" y="82394"/>
                  <a:pt x="639127" y="94410"/>
                </a:cubicBezTo>
                <a:cubicBezTo>
                  <a:pt x="639127" y="119586"/>
                  <a:pt x="639699" y="144190"/>
                  <a:pt x="640844" y="169366"/>
                </a:cubicBezTo>
                <a:cubicBezTo>
                  <a:pt x="642560" y="219146"/>
                  <a:pt x="645994" y="269498"/>
                  <a:pt x="648855" y="319278"/>
                </a:cubicBezTo>
                <a:cubicBezTo>
                  <a:pt x="651715" y="369629"/>
                  <a:pt x="654576" y="419982"/>
                  <a:pt x="655720" y="470334"/>
                </a:cubicBezTo>
                <a:cubicBezTo>
                  <a:pt x="656292" y="495510"/>
                  <a:pt x="656292" y="520686"/>
                  <a:pt x="656292" y="546434"/>
                </a:cubicBezTo>
                <a:cubicBezTo>
                  <a:pt x="656292" y="559022"/>
                  <a:pt x="655720" y="571610"/>
                  <a:pt x="655720" y="584198"/>
                </a:cubicBezTo>
                <a:cubicBezTo>
                  <a:pt x="655720" y="587631"/>
                  <a:pt x="655720" y="590492"/>
                  <a:pt x="655148" y="593925"/>
                </a:cubicBezTo>
                <a:cubicBezTo>
                  <a:pt x="655148" y="597930"/>
                  <a:pt x="654576" y="603080"/>
                  <a:pt x="651143" y="608802"/>
                </a:cubicBezTo>
                <a:cubicBezTo>
                  <a:pt x="649999" y="611090"/>
                  <a:pt x="648855" y="612235"/>
                  <a:pt x="647710" y="613951"/>
                </a:cubicBezTo>
                <a:lnTo>
                  <a:pt x="644849" y="618529"/>
                </a:lnTo>
                <a:cubicBezTo>
                  <a:pt x="642560" y="621390"/>
                  <a:pt x="640844" y="624250"/>
                  <a:pt x="637983" y="627111"/>
                </a:cubicBezTo>
                <a:cubicBezTo>
                  <a:pt x="635122" y="629972"/>
                  <a:pt x="633405" y="632833"/>
                  <a:pt x="627683" y="636266"/>
                </a:cubicBezTo>
                <a:cubicBezTo>
                  <a:pt x="626539" y="636839"/>
                  <a:pt x="625967" y="637411"/>
                  <a:pt x="624822" y="637983"/>
                </a:cubicBezTo>
                <a:lnTo>
                  <a:pt x="623106" y="638555"/>
                </a:lnTo>
                <a:lnTo>
                  <a:pt x="620817" y="639699"/>
                </a:lnTo>
                <a:cubicBezTo>
                  <a:pt x="619101" y="640272"/>
                  <a:pt x="617385" y="640844"/>
                  <a:pt x="615668" y="641416"/>
                </a:cubicBezTo>
                <a:cubicBezTo>
                  <a:pt x="608802" y="643705"/>
                  <a:pt x="601935" y="644849"/>
                  <a:pt x="595069" y="645421"/>
                </a:cubicBezTo>
                <a:cubicBezTo>
                  <a:pt x="581337" y="647138"/>
                  <a:pt x="568176" y="647138"/>
                  <a:pt x="555017" y="646566"/>
                </a:cubicBezTo>
                <a:cubicBezTo>
                  <a:pt x="529840" y="645421"/>
                  <a:pt x="504664" y="644849"/>
                  <a:pt x="480061" y="644277"/>
                </a:cubicBezTo>
                <a:cubicBezTo>
                  <a:pt x="429709" y="643133"/>
                  <a:pt x="379929" y="643133"/>
                  <a:pt x="329577" y="642560"/>
                </a:cubicBezTo>
                <a:cubicBezTo>
                  <a:pt x="228873" y="641416"/>
                  <a:pt x="128741" y="641416"/>
                  <a:pt x="27465" y="636266"/>
                </a:cubicBezTo>
                <a:cubicBezTo>
                  <a:pt x="24031" y="636266"/>
                  <a:pt x="20026" y="635694"/>
                  <a:pt x="14877" y="633978"/>
                </a:cubicBezTo>
                <a:cubicBezTo>
                  <a:pt x="12588" y="632833"/>
                  <a:pt x="9727" y="631117"/>
                  <a:pt x="7438" y="628828"/>
                </a:cubicBezTo>
                <a:cubicBezTo>
                  <a:pt x="5149" y="626539"/>
                  <a:pt x="3433" y="623678"/>
                  <a:pt x="2289" y="621390"/>
                </a:cubicBezTo>
                <a:cubicBezTo>
                  <a:pt x="572" y="616240"/>
                  <a:pt x="0" y="611663"/>
                  <a:pt x="0" y="608229"/>
                </a:cubicBezTo>
                <a:lnTo>
                  <a:pt x="0" y="598502"/>
                </a:lnTo>
                <a:lnTo>
                  <a:pt x="572" y="560738"/>
                </a:lnTo>
                <a:cubicBezTo>
                  <a:pt x="1144" y="535562"/>
                  <a:pt x="1144" y="510386"/>
                  <a:pt x="1716" y="485210"/>
                </a:cubicBezTo>
                <a:lnTo>
                  <a:pt x="5722" y="334727"/>
                </a:lnTo>
                <a:cubicBezTo>
                  <a:pt x="9155" y="234022"/>
                  <a:pt x="12016" y="133318"/>
                  <a:pt x="16021" y="33186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9" name="Полилиния: фигура 138">
            <a:extLst>
              <a:ext uri="{FF2B5EF4-FFF2-40B4-BE49-F238E27FC236}">
                <a16:creationId xmlns:a16="http://schemas.microsoft.com/office/drawing/2014/main" id="{89AC9EA8-229C-ACEB-BFF1-786AF36035D5}"/>
              </a:ext>
            </a:extLst>
          </p:cNvPr>
          <p:cNvSpPr/>
          <p:nvPr/>
        </p:nvSpPr>
        <p:spPr>
          <a:xfrm>
            <a:off x="14688704" y="6135369"/>
            <a:ext cx="609373" cy="667539"/>
          </a:xfrm>
          <a:custGeom>
            <a:avLst/>
            <a:gdLst>
              <a:gd name="connsiteX0" fmla="*/ 14877 w 609373"/>
              <a:gd name="connsiteY0" fmla="*/ 32990 h 667539"/>
              <a:gd name="connsiteX1" fmla="*/ 19454 w 609373"/>
              <a:gd name="connsiteY1" fmla="*/ 328236 h 667539"/>
              <a:gd name="connsiteX2" fmla="*/ 21743 w 609373"/>
              <a:gd name="connsiteY2" fmla="*/ 622910 h 667539"/>
              <a:gd name="connsiteX3" fmla="*/ 22315 w 609373"/>
              <a:gd name="connsiteY3" fmla="*/ 630348 h 667539"/>
              <a:gd name="connsiteX4" fmla="*/ 22887 w 609373"/>
              <a:gd name="connsiteY4" fmla="*/ 632065 h 667539"/>
              <a:gd name="connsiteX5" fmla="*/ 25176 w 609373"/>
              <a:gd name="connsiteY5" fmla="*/ 632637 h 667539"/>
              <a:gd name="connsiteX6" fmla="*/ 33759 w 609373"/>
              <a:gd name="connsiteY6" fmla="*/ 633209 h 667539"/>
              <a:gd name="connsiteX7" fmla="*/ 70379 w 609373"/>
              <a:gd name="connsiteY7" fmla="*/ 633781 h 667539"/>
              <a:gd name="connsiteX8" fmla="*/ 144190 w 609373"/>
              <a:gd name="connsiteY8" fmla="*/ 634926 h 667539"/>
              <a:gd name="connsiteX9" fmla="*/ 291813 w 609373"/>
              <a:gd name="connsiteY9" fmla="*/ 634353 h 667539"/>
              <a:gd name="connsiteX10" fmla="*/ 439436 w 609373"/>
              <a:gd name="connsiteY10" fmla="*/ 635498 h 667539"/>
              <a:gd name="connsiteX11" fmla="*/ 513248 w 609373"/>
              <a:gd name="connsiteY11" fmla="*/ 637787 h 667539"/>
              <a:gd name="connsiteX12" fmla="*/ 547579 w 609373"/>
              <a:gd name="connsiteY12" fmla="*/ 637214 h 667539"/>
              <a:gd name="connsiteX13" fmla="*/ 563027 w 609373"/>
              <a:gd name="connsiteY13" fmla="*/ 633781 h 667539"/>
              <a:gd name="connsiteX14" fmla="*/ 566460 w 609373"/>
              <a:gd name="connsiteY14" fmla="*/ 632637 h 667539"/>
              <a:gd name="connsiteX15" fmla="*/ 568177 w 609373"/>
              <a:gd name="connsiteY15" fmla="*/ 632065 h 667539"/>
              <a:gd name="connsiteX16" fmla="*/ 568749 w 609373"/>
              <a:gd name="connsiteY16" fmla="*/ 632065 h 667539"/>
              <a:gd name="connsiteX17" fmla="*/ 568749 w 609373"/>
              <a:gd name="connsiteY17" fmla="*/ 632065 h 667539"/>
              <a:gd name="connsiteX18" fmla="*/ 567605 w 609373"/>
              <a:gd name="connsiteY18" fmla="*/ 632637 h 667539"/>
              <a:gd name="connsiteX19" fmla="*/ 571038 w 609373"/>
              <a:gd name="connsiteY19" fmla="*/ 628632 h 667539"/>
              <a:gd name="connsiteX20" fmla="*/ 575615 w 609373"/>
              <a:gd name="connsiteY20" fmla="*/ 622338 h 667539"/>
              <a:gd name="connsiteX21" fmla="*/ 579621 w 609373"/>
              <a:gd name="connsiteY21" fmla="*/ 616044 h 667539"/>
              <a:gd name="connsiteX22" fmla="*/ 580193 w 609373"/>
              <a:gd name="connsiteY22" fmla="*/ 612039 h 667539"/>
              <a:gd name="connsiteX23" fmla="*/ 580765 w 609373"/>
              <a:gd name="connsiteY23" fmla="*/ 603456 h 667539"/>
              <a:gd name="connsiteX24" fmla="*/ 581910 w 609373"/>
              <a:gd name="connsiteY24" fmla="*/ 566836 h 667539"/>
              <a:gd name="connsiteX25" fmla="*/ 581910 w 609373"/>
              <a:gd name="connsiteY25" fmla="*/ 493597 h 667539"/>
              <a:gd name="connsiteX26" fmla="*/ 576760 w 609373"/>
              <a:gd name="connsiteY26" fmla="*/ 346546 h 667539"/>
              <a:gd name="connsiteX27" fmla="*/ 571610 w 609373"/>
              <a:gd name="connsiteY27" fmla="*/ 50728 h 667539"/>
              <a:gd name="connsiteX28" fmla="*/ 572182 w 609373"/>
              <a:gd name="connsiteY28" fmla="*/ 32418 h 667539"/>
              <a:gd name="connsiteX29" fmla="*/ 571610 w 609373"/>
              <a:gd name="connsiteY29" fmla="*/ 26124 h 667539"/>
              <a:gd name="connsiteX30" fmla="*/ 571038 w 609373"/>
              <a:gd name="connsiteY30" fmla="*/ 24407 h 667539"/>
              <a:gd name="connsiteX31" fmla="*/ 567605 w 609373"/>
              <a:gd name="connsiteY31" fmla="*/ 23263 h 667539"/>
              <a:gd name="connsiteX32" fmla="*/ 559022 w 609373"/>
              <a:gd name="connsiteY32" fmla="*/ 22691 h 667539"/>
              <a:gd name="connsiteX33" fmla="*/ 540712 w 609373"/>
              <a:gd name="connsiteY33" fmla="*/ 22119 h 667539"/>
              <a:gd name="connsiteX34" fmla="*/ 466900 w 609373"/>
              <a:gd name="connsiteY34" fmla="*/ 19258 h 667539"/>
              <a:gd name="connsiteX35" fmla="*/ 319850 w 609373"/>
              <a:gd name="connsiteY35" fmla="*/ 15252 h 667539"/>
              <a:gd name="connsiteX36" fmla="*/ 25176 w 609373"/>
              <a:gd name="connsiteY36" fmla="*/ 18113 h 667539"/>
              <a:gd name="connsiteX37" fmla="*/ 319850 w 609373"/>
              <a:gd name="connsiteY37" fmla="*/ 948 h 667539"/>
              <a:gd name="connsiteX38" fmla="*/ 467473 w 609373"/>
              <a:gd name="connsiteY38" fmla="*/ 376 h 667539"/>
              <a:gd name="connsiteX39" fmla="*/ 541284 w 609373"/>
              <a:gd name="connsiteY39" fmla="*/ 1520 h 667539"/>
              <a:gd name="connsiteX40" fmla="*/ 559594 w 609373"/>
              <a:gd name="connsiteY40" fmla="*/ 2092 h 667539"/>
              <a:gd name="connsiteX41" fmla="*/ 569321 w 609373"/>
              <a:gd name="connsiteY41" fmla="*/ 2665 h 667539"/>
              <a:gd name="connsiteX42" fmla="*/ 583054 w 609373"/>
              <a:gd name="connsiteY42" fmla="*/ 7242 h 667539"/>
              <a:gd name="connsiteX43" fmla="*/ 592208 w 609373"/>
              <a:gd name="connsiteY43" fmla="*/ 20974 h 667539"/>
              <a:gd name="connsiteX44" fmla="*/ 593353 w 609373"/>
              <a:gd name="connsiteY44" fmla="*/ 32990 h 667539"/>
              <a:gd name="connsiteX45" fmla="*/ 593353 w 609373"/>
              <a:gd name="connsiteY45" fmla="*/ 51300 h 667539"/>
              <a:gd name="connsiteX46" fmla="*/ 595641 w 609373"/>
              <a:gd name="connsiteY46" fmla="*/ 198351 h 667539"/>
              <a:gd name="connsiteX47" fmla="*/ 603080 w 609373"/>
              <a:gd name="connsiteY47" fmla="*/ 345401 h 667539"/>
              <a:gd name="connsiteX48" fmla="*/ 608802 w 609373"/>
              <a:gd name="connsiteY48" fmla="*/ 493024 h 667539"/>
              <a:gd name="connsiteX49" fmla="*/ 609374 w 609373"/>
              <a:gd name="connsiteY49" fmla="*/ 567408 h 667539"/>
              <a:gd name="connsiteX50" fmla="*/ 608802 w 609373"/>
              <a:gd name="connsiteY50" fmla="*/ 604600 h 667539"/>
              <a:gd name="connsiteX51" fmla="*/ 608230 w 609373"/>
              <a:gd name="connsiteY51" fmla="*/ 614327 h 667539"/>
              <a:gd name="connsiteX52" fmla="*/ 604797 w 609373"/>
              <a:gd name="connsiteY52" fmla="*/ 628632 h 667539"/>
              <a:gd name="connsiteX53" fmla="*/ 599075 w 609373"/>
              <a:gd name="connsiteY53" fmla="*/ 638359 h 667539"/>
              <a:gd name="connsiteX54" fmla="*/ 593353 w 609373"/>
              <a:gd name="connsiteY54" fmla="*/ 646941 h 667539"/>
              <a:gd name="connsiteX55" fmla="*/ 584198 w 609373"/>
              <a:gd name="connsiteY55" fmla="*/ 656669 h 667539"/>
              <a:gd name="connsiteX56" fmla="*/ 581337 w 609373"/>
              <a:gd name="connsiteY56" fmla="*/ 658385 h 667539"/>
              <a:gd name="connsiteX57" fmla="*/ 580193 w 609373"/>
              <a:gd name="connsiteY57" fmla="*/ 658957 h 667539"/>
              <a:gd name="connsiteX58" fmla="*/ 579621 w 609373"/>
              <a:gd name="connsiteY58" fmla="*/ 658957 h 667539"/>
              <a:gd name="connsiteX59" fmla="*/ 577332 w 609373"/>
              <a:gd name="connsiteY59" fmla="*/ 660102 h 667539"/>
              <a:gd name="connsiteX60" fmla="*/ 572182 w 609373"/>
              <a:gd name="connsiteY60" fmla="*/ 661818 h 667539"/>
              <a:gd name="connsiteX61" fmla="*/ 551584 w 609373"/>
              <a:gd name="connsiteY61" fmla="*/ 666396 h 667539"/>
              <a:gd name="connsiteX62" fmla="*/ 512103 w 609373"/>
              <a:gd name="connsiteY62" fmla="*/ 666968 h 667539"/>
              <a:gd name="connsiteX63" fmla="*/ 438864 w 609373"/>
              <a:gd name="connsiteY63" fmla="*/ 664679 h 667539"/>
              <a:gd name="connsiteX64" fmla="*/ 291813 w 609373"/>
              <a:gd name="connsiteY64" fmla="*/ 662963 h 667539"/>
              <a:gd name="connsiteX65" fmla="*/ 144190 w 609373"/>
              <a:gd name="connsiteY65" fmla="*/ 661246 h 667539"/>
              <a:gd name="connsiteX66" fmla="*/ 70379 w 609373"/>
              <a:gd name="connsiteY66" fmla="*/ 658957 h 667539"/>
              <a:gd name="connsiteX67" fmla="*/ 33187 w 609373"/>
              <a:gd name="connsiteY67" fmla="*/ 657241 h 667539"/>
              <a:gd name="connsiteX68" fmla="*/ 23460 w 609373"/>
              <a:gd name="connsiteY68" fmla="*/ 656669 h 667539"/>
              <a:gd name="connsiteX69" fmla="*/ 8583 w 609373"/>
              <a:gd name="connsiteY69" fmla="*/ 650947 h 667539"/>
              <a:gd name="connsiteX70" fmla="*/ 572 w 609373"/>
              <a:gd name="connsiteY70" fmla="*/ 636070 h 667539"/>
              <a:gd name="connsiteX71" fmla="*/ 0 w 609373"/>
              <a:gd name="connsiteY71" fmla="*/ 625199 h 667539"/>
              <a:gd name="connsiteX72" fmla="*/ 6294 w 609373"/>
              <a:gd name="connsiteY72" fmla="*/ 329952 h 667539"/>
              <a:gd name="connsiteX73" fmla="*/ 14877 w 609373"/>
              <a:gd name="connsiteY73" fmla="*/ 32990 h 6675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609373" h="667539">
                <a:moveTo>
                  <a:pt x="14877" y="32990"/>
                </a:moveTo>
                <a:cubicBezTo>
                  <a:pt x="17165" y="131406"/>
                  <a:pt x="18310" y="229821"/>
                  <a:pt x="19454" y="328236"/>
                </a:cubicBezTo>
                <a:lnTo>
                  <a:pt x="21743" y="622910"/>
                </a:lnTo>
                <a:cubicBezTo>
                  <a:pt x="21743" y="626343"/>
                  <a:pt x="21743" y="628632"/>
                  <a:pt x="22315" y="630348"/>
                </a:cubicBezTo>
                <a:cubicBezTo>
                  <a:pt x="22887" y="632065"/>
                  <a:pt x="22887" y="632065"/>
                  <a:pt x="22887" y="632065"/>
                </a:cubicBezTo>
                <a:cubicBezTo>
                  <a:pt x="22315" y="631492"/>
                  <a:pt x="22887" y="632065"/>
                  <a:pt x="25176" y="632637"/>
                </a:cubicBezTo>
                <a:cubicBezTo>
                  <a:pt x="26893" y="632637"/>
                  <a:pt x="30898" y="632637"/>
                  <a:pt x="33759" y="633209"/>
                </a:cubicBezTo>
                <a:lnTo>
                  <a:pt x="70379" y="633781"/>
                </a:lnTo>
                <a:cubicBezTo>
                  <a:pt x="94982" y="634353"/>
                  <a:pt x="119586" y="634353"/>
                  <a:pt x="144190" y="634926"/>
                </a:cubicBezTo>
                <a:cubicBezTo>
                  <a:pt x="193398" y="635498"/>
                  <a:pt x="242605" y="634926"/>
                  <a:pt x="291813" y="634353"/>
                </a:cubicBezTo>
                <a:cubicBezTo>
                  <a:pt x="341020" y="634353"/>
                  <a:pt x="390229" y="634353"/>
                  <a:pt x="439436" y="635498"/>
                </a:cubicBezTo>
                <a:cubicBezTo>
                  <a:pt x="464039" y="636070"/>
                  <a:pt x="488644" y="636642"/>
                  <a:pt x="513248" y="637787"/>
                </a:cubicBezTo>
                <a:cubicBezTo>
                  <a:pt x="525263" y="638359"/>
                  <a:pt x="536707" y="638359"/>
                  <a:pt x="547579" y="637214"/>
                </a:cubicBezTo>
                <a:cubicBezTo>
                  <a:pt x="552728" y="636642"/>
                  <a:pt x="557877" y="635498"/>
                  <a:pt x="563027" y="633781"/>
                </a:cubicBezTo>
                <a:cubicBezTo>
                  <a:pt x="564171" y="633209"/>
                  <a:pt x="565316" y="633209"/>
                  <a:pt x="566460" y="632637"/>
                </a:cubicBezTo>
                <a:lnTo>
                  <a:pt x="568177" y="632065"/>
                </a:lnTo>
                <a:lnTo>
                  <a:pt x="568749" y="632065"/>
                </a:lnTo>
                <a:cubicBezTo>
                  <a:pt x="568749" y="632065"/>
                  <a:pt x="569321" y="632065"/>
                  <a:pt x="568749" y="632065"/>
                </a:cubicBezTo>
                <a:cubicBezTo>
                  <a:pt x="568177" y="632065"/>
                  <a:pt x="567605" y="632637"/>
                  <a:pt x="567605" y="632637"/>
                </a:cubicBezTo>
                <a:cubicBezTo>
                  <a:pt x="567605" y="632637"/>
                  <a:pt x="569321" y="630920"/>
                  <a:pt x="571038" y="628632"/>
                </a:cubicBezTo>
                <a:cubicBezTo>
                  <a:pt x="572754" y="626343"/>
                  <a:pt x="573899" y="624626"/>
                  <a:pt x="575615" y="622338"/>
                </a:cubicBezTo>
                <a:cubicBezTo>
                  <a:pt x="576760" y="620049"/>
                  <a:pt x="578476" y="617188"/>
                  <a:pt x="579621" y="616044"/>
                </a:cubicBezTo>
                <a:cubicBezTo>
                  <a:pt x="579621" y="616044"/>
                  <a:pt x="580193" y="614899"/>
                  <a:pt x="580193" y="612039"/>
                </a:cubicBezTo>
                <a:cubicBezTo>
                  <a:pt x="580193" y="609750"/>
                  <a:pt x="580193" y="606317"/>
                  <a:pt x="580765" y="603456"/>
                </a:cubicBezTo>
                <a:cubicBezTo>
                  <a:pt x="581337" y="591440"/>
                  <a:pt x="581337" y="578852"/>
                  <a:pt x="581910" y="566836"/>
                </a:cubicBezTo>
                <a:cubicBezTo>
                  <a:pt x="582482" y="542232"/>
                  <a:pt x="582482" y="518201"/>
                  <a:pt x="581910" y="493597"/>
                </a:cubicBezTo>
                <a:cubicBezTo>
                  <a:pt x="581337" y="444389"/>
                  <a:pt x="579049" y="395753"/>
                  <a:pt x="576760" y="346546"/>
                </a:cubicBezTo>
                <a:cubicBezTo>
                  <a:pt x="572754" y="248131"/>
                  <a:pt x="567605" y="149715"/>
                  <a:pt x="571610" y="50728"/>
                </a:cubicBezTo>
                <a:lnTo>
                  <a:pt x="572182" y="32418"/>
                </a:lnTo>
                <a:cubicBezTo>
                  <a:pt x="572182" y="29557"/>
                  <a:pt x="572182" y="27268"/>
                  <a:pt x="571610" y="26124"/>
                </a:cubicBezTo>
                <a:cubicBezTo>
                  <a:pt x="571038" y="24407"/>
                  <a:pt x="571038" y="24407"/>
                  <a:pt x="571038" y="24407"/>
                </a:cubicBezTo>
                <a:cubicBezTo>
                  <a:pt x="571038" y="24407"/>
                  <a:pt x="569893" y="23835"/>
                  <a:pt x="567605" y="23263"/>
                </a:cubicBezTo>
                <a:cubicBezTo>
                  <a:pt x="565316" y="23263"/>
                  <a:pt x="561883" y="22691"/>
                  <a:pt x="559022" y="22691"/>
                </a:cubicBezTo>
                <a:lnTo>
                  <a:pt x="540712" y="22119"/>
                </a:lnTo>
                <a:lnTo>
                  <a:pt x="466900" y="19258"/>
                </a:lnTo>
                <a:cubicBezTo>
                  <a:pt x="417693" y="17541"/>
                  <a:pt x="368485" y="15825"/>
                  <a:pt x="319850" y="15252"/>
                </a:cubicBezTo>
                <a:cubicBezTo>
                  <a:pt x="221435" y="13536"/>
                  <a:pt x="123591" y="14680"/>
                  <a:pt x="25176" y="18113"/>
                </a:cubicBezTo>
                <a:cubicBezTo>
                  <a:pt x="123019" y="8386"/>
                  <a:pt x="221435" y="3237"/>
                  <a:pt x="319850" y="948"/>
                </a:cubicBezTo>
                <a:cubicBezTo>
                  <a:pt x="369057" y="-196"/>
                  <a:pt x="418265" y="-196"/>
                  <a:pt x="467473" y="376"/>
                </a:cubicBezTo>
                <a:cubicBezTo>
                  <a:pt x="492077" y="376"/>
                  <a:pt x="516681" y="948"/>
                  <a:pt x="541284" y="1520"/>
                </a:cubicBezTo>
                <a:lnTo>
                  <a:pt x="559594" y="2092"/>
                </a:lnTo>
                <a:cubicBezTo>
                  <a:pt x="563027" y="2092"/>
                  <a:pt x="565316" y="2092"/>
                  <a:pt x="569321" y="2665"/>
                </a:cubicBezTo>
                <a:cubicBezTo>
                  <a:pt x="573327" y="3237"/>
                  <a:pt x="577904" y="3809"/>
                  <a:pt x="583054" y="7242"/>
                </a:cubicBezTo>
                <a:cubicBezTo>
                  <a:pt x="588203" y="10675"/>
                  <a:pt x="591064" y="16397"/>
                  <a:pt x="592208" y="20974"/>
                </a:cubicBezTo>
                <a:cubicBezTo>
                  <a:pt x="593353" y="25552"/>
                  <a:pt x="593353" y="29557"/>
                  <a:pt x="593353" y="32990"/>
                </a:cubicBezTo>
                <a:lnTo>
                  <a:pt x="593353" y="51300"/>
                </a:lnTo>
                <a:cubicBezTo>
                  <a:pt x="592780" y="99936"/>
                  <a:pt x="593925" y="149143"/>
                  <a:pt x="595641" y="198351"/>
                </a:cubicBezTo>
                <a:cubicBezTo>
                  <a:pt x="597358" y="247558"/>
                  <a:pt x="600219" y="296194"/>
                  <a:pt x="603080" y="345401"/>
                </a:cubicBezTo>
                <a:cubicBezTo>
                  <a:pt x="605941" y="394609"/>
                  <a:pt x="608230" y="443817"/>
                  <a:pt x="608802" y="493024"/>
                </a:cubicBezTo>
                <a:cubicBezTo>
                  <a:pt x="609374" y="517628"/>
                  <a:pt x="609374" y="542232"/>
                  <a:pt x="609374" y="567408"/>
                </a:cubicBezTo>
                <a:cubicBezTo>
                  <a:pt x="609374" y="579996"/>
                  <a:pt x="608802" y="592012"/>
                  <a:pt x="608802" y="604600"/>
                </a:cubicBezTo>
                <a:cubicBezTo>
                  <a:pt x="608802" y="608033"/>
                  <a:pt x="608802" y="610322"/>
                  <a:pt x="608230" y="614327"/>
                </a:cubicBezTo>
                <a:cubicBezTo>
                  <a:pt x="608230" y="618332"/>
                  <a:pt x="607658" y="622910"/>
                  <a:pt x="604797" y="628632"/>
                </a:cubicBezTo>
                <a:cubicBezTo>
                  <a:pt x="602508" y="632637"/>
                  <a:pt x="601363" y="634926"/>
                  <a:pt x="599075" y="638359"/>
                </a:cubicBezTo>
                <a:cubicBezTo>
                  <a:pt x="597358" y="641220"/>
                  <a:pt x="595069" y="644081"/>
                  <a:pt x="593353" y="646941"/>
                </a:cubicBezTo>
                <a:cubicBezTo>
                  <a:pt x="591064" y="649802"/>
                  <a:pt x="589347" y="652663"/>
                  <a:pt x="584198" y="656669"/>
                </a:cubicBezTo>
                <a:cubicBezTo>
                  <a:pt x="583626" y="657241"/>
                  <a:pt x="582482" y="657813"/>
                  <a:pt x="581337" y="658385"/>
                </a:cubicBezTo>
                <a:cubicBezTo>
                  <a:pt x="580765" y="658957"/>
                  <a:pt x="580193" y="658957"/>
                  <a:pt x="580193" y="658957"/>
                </a:cubicBezTo>
                <a:lnTo>
                  <a:pt x="579621" y="658957"/>
                </a:lnTo>
                <a:lnTo>
                  <a:pt x="577332" y="660102"/>
                </a:lnTo>
                <a:cubicBezTo>
                  <a:pt x="575615" y="660674"/>
                  <a:pt x="573899" y="661246"/>
                  <a:pt x="572182" y="661818"/>
                </a:cubicBezTo>
                <a:cubicBezTo>
                  <a:pt x="565316" y="664107"/>
                  <a:pt x="558450" y="665251"/>
                  <a:pt x="551584" y="666396"/>
                </a:cubicBezTo>
                <a:cubicBezTo>
                  <a:pt x="537851" y="668112"/>
                  <a:pt x="524691" y="667540"/>
                  <a:pt x="512103" y="666968"/>
                </a:cubicBezTo>
                <a:cubicBezTo>
                  <a:pt x="487499" y="665823"/>
                  <a:pt x="462895" y="665251"/>
                  <a:pt x="438864" y="664679"/>
                </a:cubicBezTo>
                <a:cubicBezTo>
                  <a:pt x="389656" y="663535"/>
                  <a:pt x="341020" y="663535"/>
                  <a:pt x="291813" y="662963"/>
                </a:cubicBezTo>
                <a:cubicBezTo>
                  <a:pt x="242605" y="662390"/>
                  <a:pt x="193398" y="662390"/>
                  <a:pt x="144190" y="661246"/>
                </a:cubicBezTo>
                <a:cubicBezTo>
                  <a:pt x="119586" y="660674"/>
                  <a:pt x="94982" y="660102"/>
                  <a:pt x="70379" y="658957"/>
                </a:cubicBezTo>
                <a:lnTo>
                  <a:pt x="33187" y="657241"/>
                </a:lnTo>
                <a:cubicBezTo>
                  <a:pt x="29754" y="657241"/>
                  <a:pt x="27465" y="657241"/>
                  <a:pt x="23460" y="656669"/>
                </a:cubicBezTo>
                <a:cubicBezTo>
                  <a:pt x="19454" y="656096"/>
                  <a:pt x="13733" y="654952"/>
                  <a:pt x="8583" y="650947"/>
                </a:cubicBezTo>
                <a:cubicBezTo>
                  <a:pt x="3433" y="646369"/>
                  <a:pt x="1717" y="640648"/>
                  <a:pt x="572" y="636070"/>
                </a:cubicBezTo>
                <a:cubicBezTo>
                  <a:pt x="0" y="631492"/>
                  <a:pt x="0" y="628060"/>
                  <a:pt x="0" y="625199"/>
                </a:cubicBezTo>
                <a:cubicBezTo>
                  <a:pt x="1144" y="526783"/>
                  <a:pt x="3433" y="428368"/>
                  <a:pt x="6294" y="329952"/>
                </a:cubicBezTo>
                <a:cubicBezTo>
                  <a:pt x="8011" y="229821"/>
                  <a:pt x="10872" y="131406"/>
                  <a:pt x="14877" y="32990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0" name="Полилиния: фигура 139">
            <a:extLst>
              <a:ext uri="{FF2B5EF4-FFF2-40B4-BE49-F238E27FC236}">
                <a16:creationId xmlns:a16="http://schemas.microsoft.com/office/drawing/2014/main" id="{9FC1B673-6442-3D9E-9284-6B88452A18FD}"/>
              </a:ext>
            </a:extLst>
          </p:cNvPr>
          <p:cNvSpPr/>
          <p:nvPr/>
        </p:nvSpPr>
        <p:spPr>
          <a:xfrm>
            <a:off x="14689420" y="6979857"/>
            <a:ext cx="609803" cy="691052"/>
          </a:xfrm>
          <a:custGeom>
            <a:avLst/>
            <a:gdLst>
              <a:gd name="connsiteX0" fmla="*/ 14162 w 609803"/>
              <a:gd name="connsiteY0" fmla="*/ 34188 h 691052"/>
              <a:gd name="connsiteX1" fmla="*/ 18739 w 609803"/>
              <a:gd name="connsiteY1" fmla="*/ 335156 h 691052"/>
              <a:gd name="connsiteX2" fmla="*/ 21028 w 609803"/>
              <a:gd name="connsiteY2" fmla="*/ 636124 h 691052"/>
              <a:gd name="connsiteX3" fmla="*/ 21028 w 609803"/>
              <a:gd name="connsiteY3" fmla="*/ 645278 h 691052"/>
              <a:gd name="connsiteX4" fmla="*/ 21600 w 609803"/>
              <a:gd name="connsiteY4" fmla="*/ 653289 h 691052"/>
              <a:gd name="connsiteX5" fmla="*/ 22172 w 609803"/>
              <a:gd name="connsiteY5" fmla="*/ 656150 h 691052"/>
              <a:gd name="connsiteX6" fmla="*/ 23316 w 609803"/>
              <a:gd name="connsiteY6" fmla="*/ 656150 h 691052"/>
              <a:gd name="connsiteX7" fmla="*/ 31327 w 609803"/>
              <a:gd name="connsiteY7" fmla="*/ 656722 h 691052"/>
              <a:gd name="connsiteX8" fmla="*/ 40482 w 609803"/>
              <a:gd name="connsiteY8" fmla="*/ 656722 h 691052"/>
              <a:gd name="connsiteX9" fmla="*/ 59364 w 609803"/>
              <a:gd name="connsiteY9" fmla="*/ 657294 h 691052"/>
              <a:gd name="connsiteX10" fmla="*/ 134319 w 609803"/>
              <a:gd name="connsiteY10" fmla="*/ 658438 h 691052"/>
              <a:gd name="connsiteX11" fmla="*/ 284804 w 609803"/>
              <a:gd name="connsiteY11" fmla="*/ 658438 h 691052"/>
              <a:gd name="connsiteX12" fmla="*/ 435860 w 609803"/>
              <a:gd name="connsiteY12" fmla="*/ 659583 h 691052"/>
              <a:gd name="connsiteX13" fmla="*/ 511387 w 609803"/>
              <a:gd name="connsiteY13" fmla="*/ 661872 h 691052"/>
              <a:gd name="connsiteX14" fmla="*/ 546290 w 609803"/>
              <a:gd name="connsiteY14" fmla="*/ 661299 h 691052"/>
              <a:gd name="connsiteX15" fmla="*/ 561740 w 609803"/>
              <a:gd name="connsiteY15" fmla="*/ 657866 h 691052"/>
              <a:gd name="connsiteX16" fmla="*/ 565173 w 609803"/>
              <a:gd name="connsiteY16" fmla="*/ 656722 h 691052"/>
              <a:gd name="connsiteX17" fmla="*/ 566317 w 609803"/>
              <a:gd name="connsiteY17" fmla="*/ 656150 h 691052"/>
              <a:gd name="connsiteX18" fmla="*/ 567462 w 609803"/>
              <a:gd name="connsiteY18" fmla="*/ 655005 h 691052"/>
              <a:gd name="connsiteX19" fmla="*/ 569750 w 609803"/>
              <a:gd name="connsiteY19" fmla="*/ 652145 h 691052"/>
              <a:gd name="connsiteX20" fmla="*/ 574328 w 609803"/>
              <a:gd name="connsiteY20" fmla="*/ 645278 h 691052"/>
              <a:gd name="connsiteX21" fmla="*/ 578333 w 609803"/>
              <a:gd name="connsiteY21" fmla="*/ 638412 h 691052"/>
              <a:gd name="connsiteX22" fmla="*/ 578905 w 609803"/>
              <a:gd name="connsiteY22" fmla="*/ 634407 h 691052"/>
              <a:gd name="connsiteX23" fmla="*/ 579477 w 609803"/>
              <a:gd name="connsiteY23" fmla="*/ 625824 h 691052"/>
              <a:gd name="connsiteX24" fmla="*/ 580621 w 609803"/>
              <a:gd name="connsiteY24" fmla="*/ 588632 h 691052"/>
              <a:gd name="connsiteX25" fmla="*/ 581194 w 609803"/>
              <a:gd name="connsiteY25" fmla="*/ 551441 h 691052"/>
              <a:gd name="connsiteX26" fmla="*/ 581194 w 609803"/>
              <a:gd name="connsiteY26" fmla="*/ 514249 h 691052"/>
              <a:gd name="connsiteX27" fmla="*/ 576616 w 609803"/>
              <a:gd name="connsiteY27" fmla="*/ 364337 h 691052"/>
              <a:gd name="connsiteX28" fmla="*/ 570895 w 609803"/>
              <a:gd name="connsiteY28" fmla="*/ 62797 h 691052"/>
              <a:gd name="connsiteX29" fmla="*/ 571467 w 609803"/>
              <a:gd name="connsiteY29" fmla="*/ 43915 h 691052"/>
              <a:gd name="connsiteX30" fmla="*/ 572039 w 609803"/>
              <a:gd name="connsiteY30" fmla="*/ 34760 h 691052"/>
              <a:gd name="connsiteX31" fmla="*/ 572039 w 609803"/>
              <a:gd name="connsiteY31" fmla="*/ 27322 h 691052"/>
              <a:gd name="connsiteX32" fmla="*/ 570895 w 609803"/>
              <a:gd name="connsiteY32" fmla="*/ 24461 h 691052"/>
              <a:gd name="connsiteX33" fmla="*/ 568606 w 609803"/>
              <a:gd name="connsiteY33" fmla="*/ 23889 h 691052"/>
              <a:gd name="connsiteX34" fmla="*/ 560595 w 609803"/>
              <a:gd name="connsiteY34" fmla="*/ 23316 h 691052"/>
              <a:gd name="connsiteX35" fmla="*/ 551440 w 609803"/>
              <a:gd name="connsiteY35" fmla="*/ 22744 h 691052"/>
              <a:gd name="connsiteX36" fmla="*/ 476485 w 609803"/>
              <a:gd name="connsiteY36" fmla="*/ 19311 h 691052"/>
              <a:gd name="connsiteX37" fmla="*/ 326000 w 609803"/>
              <a:gd name="connsiteY37" fmla="*/ 14734 h 691052"/>
              <a:gd name="connsiteX38" fmla="*/ 25033 w 609803"/>
              <a:gd name="connsiteY38" fmla="*/ 18167 h 691052"/>
              <a:gd name="connsiteX39" fmla="*/ 326000 w 609803"/>
              <a:gd name="connsiteY39" fmla="*/ 429 h 691052"/>
              <a:gd name="connsiteX40" fmla="*/ 476485 w 609803"/>
              <a:gd name="connsiteY40" fmla="*/ 429 h 691052"/>
              <a:gd name="connsiteX41" fmla="*/ 552012 w 609803"/>
              <a:gd name="connsiteY41" fmla="*/ 1573 h 691052"/>
              <a:gd name="connsiteX42" fmla="*/ 561168 w 609803"/>
              <a:gd name="connsiteY42" fmla="*/ 1573 h 691052"/>
              <a:gd name="connsiteX43" fmla="*/ 571467 w 609803"/>
              <a:gd name="connsiteY43" fmla="*/ 2146 h 691052"/>
              <a:gd name="connsiteX44" fmla="*/ 585771 w 609803"/>
              <a:gd name="connsiteY44" fmla="*/ 9012 h 691052"/>
              <a:gd name="connsiteX45" fmla="*/ 592638 w 609803"/>
              <a:gd name="connsiteY45" fmla="*/ 23316 h 691052"/>
              <a:gd name="connsiteX46" fmla="*/ 593210 w 609803"/>
              <a:gd name="connsiteY46" fmla="*/ 34760 h 691052"/>
              <a:gd name="connsiteX47" fmla="*/ 593210 w 609803"/>
              <a:gd name="connsiteY47" fmla="*/ 43915 h 691052"/>
              <a:gd name="connsiteX48" fmla="*/ 593210 w 609803"/>
              <a:gd name="connsiteY48" fmla="*/ 62797 h 691052"/>
              <a:gd name="connsiteX49" fmla="*/ 596071 w 609803"/>
              <a:gd name="connsiteY49" fmla="*/ 212709 h 691052"/>
              <a:gd name="connsiteX50" fmla="*/ 603509 w 609803"/>
              <a:gd name="connsiteY50" fmla="*/ 362621 h 691052"/>
              <a:gd name="connsiteX51" fmla="*/ 609230 w 609803"/>
              <a:gd name="connsiteY51" fmla="*/ 513676 h 691052"/>
              <a:gd name="connsiteX52" fmla="*/ 609803 w 609803"/>
              <a:gd name="connsiteY52" fmla="*/ 551441 h 691052"/>
              <a:gd name="connsiteX53" fmla="*/ 609803 w 609803"/>
              <a:gd name="connsiteY53" fmla="*/ 589205 h 691052"/>
              <a:gd name="connsiteX54" fmla="*/ 609230 w 609803"/>
              <a:gd name="connsiteY54" fmla="*/ 626968 h 691052"/>
              <a:gd name="connsiteX55" fmla="*/ 608658 w 609803"/>
              <a:gd name="connsiteY55" fmla="*/ 636696 h 691052"/>
              <a:gd name="connsiteX56" fmla="*/ 605225 w 609803"/>
              <a:gd name="connsiteY56" fmla="*/ 651000 h 691052"/>
              <a:gd name="connsiteX57" fmla="*/ 599504 w 609803"/>
              <a:gd name="connsiteY57" fmla="*/ 660727 h 691052"/>
              <a:gd name="connsiteX58" fmla="*/ 593782 w 609803"/>
              <a:gd name="connsiteY58" fmla="*/ 669310 h 691052"/>
              <a:gd name="connsiteX59" fmla="*/ 590349 w 609803"/>
              <a:gd name="connsiteY59" fmla="*/ 673887 h 691052"/>
              <a:gd name="connsiteX60" fmla="*/ 584627 w 609803"/>
              <a:gd name="connsiteY60" fmla="*/ 679037 h 691052"/>
              <a:gd name="connsiteX61" fmla="*/ 577188 w 609803"/>
              <a:gd name="connsiteY61" fmla="*/ 683043 h 691052"/>
              <a:gd name="connsiteX62" fmla="*/ 572039 w 609803"/>
              <a:gd name="connsiteY62" fmla="*/ 685331 h 691052"/>
              <a:gd name="connsiteX63" fmla="*/ 550868 w 609803"/>
              <a:gd name="connsiteY63" fmla="*/ 689908 h 691052"/>
              <a:gd name="connsiteX64" fmla="*/ 510815 w 609803"/>
              <a:gd name="connsiteY64" fmla="*/ 690481 h 691052"/>
              <a:gd name="connsiteX65" fmla="*/ 435860 w 609803"/>
              <a:gd name="connsiteY65" fmla="*/ 688192 h 691052"/>
              <a:gd name="connsiteX66" fmla="*/ 285376 w 609803"/>
              <a:gd name="connsiteY66" fmla="*/ 686475 h 691052"/>
              <a:gd name="connsiteX67" fmla="*/ 134892 w 609803"/>
              <a:gd name="connsiteY67" fmla="*/ 684759 h 691052"/>
              <a:gd name="connsiteX68" fmla="*/ 59364 w 609803"/>
              <a:gd name="connsiteY68" fmla="*/ 682470 h 691052"/>
              <a:gd name="connsiteX69" fmla="*/ 40482 w 609803"/>
              <a:gd name="connsiteY69" fmla="*/ 681326 h 691052"/>
              <a:gd name="connsiteX70" fmla="*/ 31327 w 609803"/>
              <a:gd name="connsiteY70" fmla="*/ 680754 h 691052"/>
              <a:gd name="connsiteX71" fmla="*/ 20455 w 609803"/>
              <a:gd name="connsiteY71" fmla="*/ 679609 h 691052"/>
              <a:gd name="connsiteX72" fmla="*/ 13017 w 609803"/>
              <a:gd name="connsiteY72" fmla="*/ 677321 h 691052"/>
              <a:gd name="connsiteX73" fmla="*/ 5579 w 609803"/>
              <a:gd name="connsiteY73" fmla="*/ 671026 h 691052"/>
              <a:gd name="connsiteX74" fmla="*/ 429 w 609803"/>
              <a:gd name="connsiteY74" fmla="*/ 656722 h 691052"/>
              <a:gd name="connsiteX75" fmla="*/ 429 w 609803"/>
              <a:gd name="connsiteY75" fmla="*/ 645851 h 691052"/>
              <a:gd name="connsiteX76" fmla="*/ 429 w 609803"/>
              <a:gd name="connsiteY76" fmla="*/ 636696 h 691052"/>
              <a:gd name="connsiteX77" fmla="*/ 6723 w 609803"/>
              <a:gd name="connsiteY77" fmla="*/ 335728 h 691052"/>
              <a:gd name="connsiteX78" fmla="*/ 14162 w 609803"/>
              <a:gd name="connsiteY78" fmla="*/ 34188 h 6910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609803" h="691052">
                <a:moveTo>
                  <a:pt x="14162" y="34188"/>
                </a:moveTo>
                <a:cubicBezTo>
                  <a:pt x="16450" y="134320"/>
                  <a:pt x="17594" y="235024"/>
                  <a:pt x="18739" y="335156"/>
                </a:cubicBezTo>
                <a:lnTo>
                  <a:pt x="21028" y="636124"/>
                </a:lnTo>
                <a:lnTo>
                  <a:pt x="21028" y="645278"/>
                </a:lnTo>
                <a:cubicBezTo>
                  <a:pt x="21028" y="648712"/>
                  <a:pt x="21028" y="651572"/>
                  <a:pt x="21600" y="653289"/>
                </a:cubicBezTo>
                <a:cubicBezTo>
                  <a:pt x="21600" y="655577"/>
                  <a:pt x="22744" y="656722"/>
                  <a:pt x="22172" y="656150"/>
                </a:cubicBezTo>
                <a:cubicBezTo>
                  <a:pt x="22172" y="655577"/>
                  <a:pt x="21600" y="656150"/>
                  <a:pt x="23316" y="656150"/>
                </a:cubicBezTo>
                <a:cubicBezTo>
                  <a:pt x="25033" y="656150"/>
                  <a:pt x="27894" y="656722"/>
                  <a:pt x="31327" y="656722"/>
                </a:cubicBezTo>
                <a:lnTo>
                  <a:pt x="40482" y="656722"/>
                </a:lnTo>
                <a:lnTo>
                  <a:pt x="59364" y="657294"/>
                </a:lnTo>
                <a:cubicBezTo>
                  <a:pt x="84540" y="657866"/>
                  <a:pt x="109144" y="658438"/>
                  <a:pt x="134319" y="658438"/>
                </a:cubicBezTo>
                <a:cubicBezTo>
                  <a:pt x="184100" y="659011"/>
                  <a:pt x="234451" y="658438"/>
                  <a:pt x="284804" y="658438"/>
                </a:cubicBezTo>
                <a:cubicBezTo>
                  <a:pt x="335156" y="658438"/>
                  <a:pt x="385507" y="658438"/>
                  <a:pt x="435860" y="659583"/>
                </a:cubicBezTo>
                <a:cubicBezTo>
                  <a:pt x="461036" y="660155"/>
                  <a:pt x="486211" y="660727"/>
                  <a:pt x="511387" y="661872"/>
                </a:cubicBezTo>
                <a:cubicBezTo>
                  <a:pt x="523976" y="662444"/>
                  <a:pt x="535420" y="662444"/>
                  <a:pt x="546290" y="661299"/>
                </a:cubicBezTo>
                <a:cubicBezTo>
                  <a:pt x="552012" y="660727"/>
                  <a:pt x="557162" y="659583"/>
                  <a:pt x="561740" y="657866"/>
                </a:cubicBezTo>
                <a:cubicBezTo>
                  <a:pt x="562884" y="657294"/>
                  <a:pt x="564029" y="657294"/>
                  <a:pt x="565173" y="656722"/>
                </a:cubicBezTo>
                <a:cubicBezTo>
                  <a:pt x="566317" y="656150"/>
                  <a:pt x="568606" y="655005"/>
                  <a:pt x="566317" y="656150"/>
                </a:cubicBezTo>
                <a:cubicBezTo>
                  <a:pt x="565745" y="656722"/>
                  <a:pt x="566890" y="655577"/>
                  <a:pt x="567462" y="655005"/>
                </a:cubicBezTo>
                <a:cubicBezTo>
                  <a:pt x="568034" y="654433"/>
                  <a:pt x="569178" y="653289"/>
                  <a:pt x="569750" y="652145"/>
                </a:cubicBezTo>
                <a:cubicBezTo>
                  <a:pt x="571467" y="649856"/>
                  <a:pt x="572611" y="647567"/>
                  <a:pt x="574328" y="645278"/>
                </a:cubicBezTo>
                <a:cubicBezTo>
                  <a:pt x="576044" y="642990"/>
                  <a:pt x="577188" y="640129"/>
                  <a:pt x="578333" y="638412"/>
                </a:cubicBezTo>
                <a:cubicBezTo>
                  <a:pt x="578333" y="637840"/>
                  <a:pt x="578905" y="636696"/>
                  <a:pt x="578905" y="634407"/>
                </a:cubicBezTo>
                <a:cubicBezTo>
                  <a:pt x="578905" y="632118"/>
                  <a:pt x="578905" y="628685"/>
                  <a:pt x="579477" y="625824"/>
                </a:cubicBezTo>
                <a:lnTo>
                  <a:pt x="580621" y="588632"/>
                </a:lnTo>
                <a:lnTo>
                  <a:pt x="581194" y="551441"/>
                </a:lnTo>
                <a:lnTo>
                  <a:pt x="581194" y="514249"/>
                </a:lnTo>
                <a:cubicBezTo>
                  <a:pt x="580621" y="464469"/>
                  <a:pt x="578333" y="414117"/>
                  <a:pt x="576616" y="364337"/>
                </a:cubicBezTo>
                <a:cubicBezTo>
                  <a:pt x="572611" y="264205"/>
                  <a:pt x="567462" y="163501"/>
                  <a:pt x="570895" y="62797"/>
                </a:cubicBezTo>
                <a:lnTo>
                  <a:pt x="571467" y="43915"/>
                </a:lnTo>
                <a:lnTo>
                  <a:pt x="572039" y="34760"/>
                </a:lnTo>
                <a:cubicBezTo>
                  <a:pt x="572039" y="31899"/>
                  <a:pt x="572039" y="29611"/>
                  <a:pt x="572039" y="27322"/>
                </a:cubicBezTo>
                <a:cubicBezTo>
                  <a:pt x="571467" y="25605"/>
                  <a:pt x="571467" y="24461"/>
                  <a:pt x="570895" y="24461"/>
                </a:cubicBezTo>
                <a:cubicBezTo>
                  <a:pt x="570895" y="24461"/>
                  <a:pt x="570323" y="23889"/>
                  <a:pt x="568606" y="23889"/>
                </a:cubicBezTo>
                <a:cubicBezTo>
                  <a:pt x="566890" y="23316"/>
                  <a:pt x="563456" y="23316"/>
                  <a:pt x="560595" y="23316"/>
                </a:cubicBezTo>
                <a:lnTo>
                  <a:pt x="551440" y="22744"/>
                </a:lnTo>
                <a:lnTo>
                  <a:pt x="476485" y="19311"/>
                </a:lnTo>
                <a:cubicBezTo>
                  <a:pt x="426132" y="17022"/>
                  <a:pt x="376353" y="15878"/>
                  <a:pt x="326000" y="14734"/>
                </a:cubicBezTo>
                <a:cubicBezTo>
                  <a:pt x="225869" y="13017"/>
                  <a:pt x="125737" y="14162"/>
                  <a:pt x="25033" y="18167"/>
                </a:cubicBezTo>
                <a:cubicBezTo>
                  <a:pt x="125165" y="7868"/>
                  <a:pt x="225296" y="2718"/>
                  <a:pt x="326000" y="429"/>
                </a:cubicBezTo>
                <a:cubicBezTo>
                  <a:pt x="376353" y="-143"/>
                  <a:pt x="426705" y="-143"/>
                  <a:pt x="476485" y="429"/>
                </a:cubicBezTo>
                <a:cubicBezTo>
                  <a:pt x="501661" y="429"/>
                  <a:pt x="526837" y="1001"/>
                  <a:pt x="552012" y="1573"/>
                </a:cubicBezTo>
                <a:lnTo>
                  <a:pt x="561168" y="1573"/>
                </a:lnTo>
                <a:cubicBezTo>
                  <a:pt x="564029" y="1573"/>
                  <a:pt x="567462" y="1573"/>
                  <a:pt x="571467" y="2146"/>
                </a:cubicBezTo>
                <a:cubicBezTo>
                  <a:pt x="575472" y="2718"/>
                  <a:pt x="581766" y="4434"/>
                  <a:pt x="585771" y="9012"/>
                </a:cubicBezTo>
                <a:cubicBezTo>
                  <a:pt x="590349" y="13589"/>
                  <a:pt x="592065" y="18739"/>
                  <a:pt x="592638" y="23316"/>
                </a:cubicBezTo>
                <a:cubicBezTo>
                  <a:pt x="593210" y="27894"/>
                  <a:pt x="593210" y="31327"/>
                  <a:pt x="593210" y="34760"/>
                </a:cubicBezTo>
                <a:lnTo>
                  <a:pt x="593210" y="43915"/>
                </a:lnTo>
                <a:lnTo>
                  <a:pt x="593210" y="62797"/>
                </a:lnTo>
                <a:cubicBezTo>
                  <a:pt x="592638" y="112577"/>
                  <a:pt x="593782" y="162929"/>
                  <a:pt x="596071" y="212709"/>
                </a:cubicBezTo>
                <a:cubicBezTo>
                  <a:pt x="597787" y="262489"/>
                  <a:pt x="601220" y="312841"/>
                  <a:pt x="603509" y="362621"/>
                </a:cubicBezTo>
                <a:cubicBezTo>
                  <a:pt x="606370" y="412973"/>
                  <a:pt x="608086" y="463324"/>
                  <a:pt x="609230" y="513676"/>
                </a:cubicBezTo>
                <a:lnTo>
                  <a:pt x="609803" y="551441"/>
                </a:lnTo>
                <a:lnTo>
                  <a:pt x="609803" y="589205"/>
                </a:lnTo>
                <a:lnTo>
                  <a:pt x="609230" y="626968"/>
                </a:lnTo>
                <a:cubicBezTo>
                  <a:pt x="609230" y="630402"/>
                  <a:pt x="609230" y="633263"/>
                  <a:pt x="608658" y="636696"/>
                </a:cubicBezTo>
                <a:cubicBezTo>
                  <a:pt x="608086" y="640701"/>
                  <a:pt x="608086" y="645278"/>
                  <a:pt x="605225" y="651000"/>
                </a:cubicBezTo>
                <a:cubicBezTo>
                  <a:pt x="602937" y="655005"/>
                  <a:pt x="601793" y="657866"/>
                  <a:pt x="599504" y="660727"/>
                </a:cubicBezTo>
                <a:cubicBezTo>
                  <a:pt x="597787" y="663588"/>
                  <a:pt x="595499" y="666449"/>
                  <a:pt x="593782" y="669310"/>
                </a:cubicBezTo>
                <a:cubicBezTo>
                  <a:pt x="592638" y="671026"/>
                  <a:pt x="591493" y="672171"/>
                  <a:pt x="590349" y="673887"/>
                </a:cubicBezTo>
                <a:cubicBezTo>
                  <a:pt x="588632" y="675604"/>
                  <a:pt x="587488" y="676748"/>
                  <a:pt x="584627" y="679037"/>
                </a:cubicBezTo>
                <a:cubicBezTo>
                  <a:pt x="580049" y="682470"/>
                  <a:pt x="579477" y="681898"/>
                  <a:pt x="577188" y="683043"/>
                </a:cubicBezTo>
                <a:cubicBezTo>
                  <a:pt x="575472" y="683615"/>
                  <a:pt x="573755" y="684187"/>
                  <a:pt x="572039" y="685331"/>
                </a:cubicBezTo>
                <a:cubicBezTo>
                  <a:pt x="565173" y="687620"/>
                  <a:pt x="557734" y="689336"/>
                  <a:pt x="550868" y="689908"/>
                </a:cubicBezTo>
                <a:cubicBezTo>
                  <a:pt x="537136" y="691625"/>
                  <a:pt x="523403" y="691053"/>
                  <a:pt x="510815" y="690481"/>
                </a:cubicBezTo>
                <a:cubicBezTo>
                  <a:pt x="485639" y="689336"/>
                  <a:pt x="461036" y="688764"/>
                  <a:pt x="435860" y="688192"/>
                </a:cubicBezTo>
                <a:cubicBezTo>
                  <a:pt x="386079" y="687048"/>
                  <a:pt x="335728" y="687048"/>
                  <a:pt x="285376" y="686475"/>
                </a:cubicBezTo>
                <a:cubicBezTo>
                  <a:pt x="235024" y="685903"/>
                  <a:pt x="185244" y="685903"/>
                  <a:pt x="134892" y="684759"/>
                </a:cubicBezTo>
                <a:cubicBezTo>
                  <a:pt x="109716" y="684187"/>
                  <a:pt x="84540" y="683615"/>
                  <a:pt x="59364" y="682470"/>
                </a:cubicBezTo>
                <a:lnTo>
                  <a:pt x="40482" y="681326"/>
                </a:lnTo>
                <a:lnTo>
                  <a:pt x="31327" y="680754"/>
                </a:lnTo>
                <a:cubicBezTo>
                  <a:pt x="28466" y="680754"/>
                  <a:pt x="25033" y="680754"/>
                  <a:pt x="20455" y="679609"/>
                </a:cubicBezTo>
                <a:cubicBezTo>
                  <a:pt x="18167" y="679037"/>
                  <a:pt x="15306" y="678465"/>
                  <a:pt x="13017" y="677321"/>
                </a:cubicBezTo>
                <a:cubicBezTo>
                  <a:pt x="10156" y="676176"/>
                  <a:pt x="7295" y="673887"/>
                  <a:pt x="5579" y="671026"/>
                </a:cubicBezTo>
                <a:cubicBezTo>
                  <a:pt x="1573" y="665877"/>
                  <a:pt x="429" y="660727"/>
                  <a:pt x="429" y="656722"/>
                </a:cubicBezTo>
                <a:cubicBezTo>
                  <a:pt x="-143" y="652717"/>
                  <a:pt x="-143" y="649284"/>
                  <a:pt x="429" y="645851"/>
                </a:cubicBezTo>
                <a:lnTo>
                  <a:pt x="429" y="636696"/>
                </a:lnTo>
                <a:cubicBezTo>
                  <a:pt x="1573" y="535992"/>
                  <a:pt x="3862" y="435860"/>
                  <a:pt x="6723" y="335728"/>
                </a:cubicBezTo>
                <a:cubicBezTo>
                  <a:pt x="7295" y="234452"/>
                  <a:pt x="10156" y="134320"/>
                  <a:pt x="14162" y="34188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1" name="Полилиния: фигура 140">
            <a:extLst>
              <a:ext uri="{FF2B5EF4-FFF2-40B4-BE49-F238E27FC236}">
                <a16:creationId xmlns:a16="http://schemas.microsoft.com/office/drawing/2014/main" id="{635BB899-5882-BE02-5BBE-0DF8BBCAE607}"/>
              </a:ext>
            </a:extLst>
          </p:cNvPr>
          <p:cNvSpPr/>
          <p:nvPr/>
        </p:nvSpPr>
        <p:spPr>
          <a:xfrm>
            <a:off x="14788836" y="5409705"/>
            <a:ext cx="381751" cy="404923"/>
          </a:xfrm>
          <a:custGeom>
            <a:avLst/>
            <a:gdLst>
              <a:gd name="connsiteX0" fmla="*/ 124736 w 381751"/>
              <a:gd name="connsiteY0" fmla="*/ 197343 h 404923"/>
              <a:gd name="connsiteX1" fmla="*/ 66946 w 381751"/>
              <a:gd name="connsiteY1" fmla="*/ 140697 h 404923"/>
              <a:gd name="connsiteX2" fmla="*/ 38337 w 381751"/>
              <a:gd name="connsiteY2" fmla="*/ 112088 h 404923"/>
              <a:gd name="connsiteX3" fmla="*/ 10872 w 381751"/>
              <a:gd name="connsiteY3" fmla="*/ 80618 h 404923"/>
              <a:gd name="connsiteX4" fmla="*/ 6867 w 381751"/>
              <a:gd name="connsiteY4" fmla="*/ 35988 h 404923"/>
              <a:gd name="connsiteX5" fmla="*/ 25176 w 381751"/>
              <a:gd name="connsiteY5" fmla="*/ 19395 h 404923"/>
              <a:gd name="connsiteX6" fmla="*/ 48635 w 381751"/>
              <a:gd name="connsiteY6" fmla="*/ 16534 h 404923"/>
              <a:gd name="connsiteX7" fmla="*/ 70379 w 381751"/>
              <a:gd name="connsiteY7" fmla="*/ 22256 h 404923"/>
              <a:gd name="connsiteX8" fmla="*/ 80678 w 381751"/>
              <a:gd name="connsiteY8" fmla="*/ 27405 h 404923"/>
              <a:gd name="connsiteX9" fmla="*/ 85255 w 381751"/>
              <a:gd name="connsiteY9" fmla="*/ 30838 h 404923"/>
              <a:gd name="connsiteX10" fmla="*/ 89260 w 381751"/>
              <a:gd name="connsiteY10" fmla="*/ 33699 h 404923"/>
              <a:gd name="connsiteX11" fmla="*/ 120730 w 381751"/>
              <a:gd name="connsiteY11" fmla="*/ 60020 h 404923"/>
              <a:gd name="connsiteX12" fmla="*/ 150484 w 381751"/>
              <a:gd name="connsiteY12" fmla="*/ 88057 h 404923"/>
              <a:gd name="connsiteX13" fmla="*/ 164789 w 381751"/>
              <a:gd name="connsiteY13" fmla="*/ 102361 h 404923"/>
              <a:gd name="connsiteX14" fmla="*/ 168222 w 381751"/>
              <a:gd name="connsiteY14" fmla="*/ 105794 h 404923"/>
              <a:gd name="connsiteX15" fmla="*/ 171655 w 381751"/>
              <a:gd name="connsiteY15" fmla="*/ 109800 h 404923"/>
              <a:gd name="connsiteX16" fmla="*/ 177948 w 381751"/>
              <a:gd name="connsiteY16" fmla="*/ 116094 h 404923"/>
              <a:gd name="connsiteX17" fmla="*/ 181954 w 381751"/>
              <a:gd name="connsiteY17" fmla="*/ 118955 h 404923"/>
              <a:gd name="connsiteX18" fmla="*/ 182526 w 381751"/>
              <a:gd name="connsiteY18" fmla="*/ 118955 h 404923"/>
              <a:gd name="connsiteX19" fmla="*/ 182526 w 381751"/>
              <a:gd name="connsiteY19" fmla="*/ 118955 h 404923"/>
              <a:gd name="connsiteX20" fmla="*/ 187676 w 381751"/>
              <a:gd name="connsiteY20" fmla="*/ 113233 h 404923"/>
              <a:gd name="connsiteX21" fmla="*/ 189965 w 381751"/>
              <a:gd name="connsiteY21" fmla="*/ 110944 h 404923"/>
              <a:gd name="connsiteX22" fmla="*/ 192826 w 381751"/>
              <a:gd name="connsiteY22" fmla="*/ 108655 h 404923"/>
              <a:gd name="connsiteX23" fmla="*/ 196831 w 381751"/>
              <a:gd name="connsiteY23" fmla="*/ 105794 h 404923"/>
              <a:gd name="connsiteX24" fmla="*/ 227157 w 381751"/>
              <a:gd name="connsiteY24" fmla="*/ 80046 h 404923"/>
              <a:gd name="connsiteX25" fmla="*/ 288380 w 381751"/>
              <a:gd name="connsiteY25" fmla="*/ 26833 h 404923"/>
              <a:gd name="connsiteX26" fmla="*/ 304973 w 381751"/>
              <a:gd name="connsiteY26" fmla="*/ 14245 h 404923"/>
              <a:gd name="connsiteX27" fmla="*/ 314128 w 381751"/>
              <a:gd name="connsiteY27" fmla="*/ 7951 h 404923"/>
              <a:gd name="connsiteX28" fmla="*/ 325572 w 381751"/>
              <a:gd name="connsiteY28" fmla="*/ 2802 h 404923"/>
              <a:gd name="connsiteX29" fmla="*/ 353037 w 381751"/>
              <a:gd name="connsiteY29" fmla="*/ 1657 h 404923"/>
              <a:gd name="connsiteX30" fmla="*/ 366769 w 381751"/>
              <a:gd name="connsiteY30" fmla="*/ 9096 h 404923"/>
              <a:gd name="connsiteX31" fmla="*/ 375924 w 381751"/>
              <a:gd name="connsiteY31" fmla="*/ 20539 h 404923"/>
              <a:gd name="connsiteX32" fmla="*/ 381646 w 381751"/>
              <a:gd name="connsiteY32" fmla="*/ 46859 h 404923"/>
              <a:gd name="connsiteX33" fmla="*/ 375351 w 381751"/>
              <a:gd name="connsiteY33" fmla="*/ 71463 h 404923"/>
              <a:gd name="connsiteX34" fmla="*/ 349603 w 381751"/>
              <a:gd name="connsiteY34" fmla="*/ 107511 h 404923"/>
              <a:gd name="connsiteX35" fmla="*/ 322711 w 381751"/>
              <a:gd name="connsiteY35" fmla="*/ 137264 h 404923"/>
              <a:gd name="connsiteX36" fmla="*/ 295819 w 381751"/>
              <a:gd name="connsiteY36" fmla="*/ 167590 h 404923"/>
              <a:gd name="connsiteX37" fmla="*/ 281514 w 381751"/>
              <a:gd name="connsiteY37" fmla="*/ 182467 h 404923"/>
              <a:gd name="connsiteX38" fmla="*/ 274075 w 381751"/>
              <a:gd name="connsiteY38" fmla="*/ 189905 h 404923"/>
              <a:gd name="connsiteX39" fmla="*/ 268926 w 381751"/>
              <a:gd name="connsiteY39" fmla="*/ 195627 h 404923"/>
              <a:gd name="connsiteX40" fmla="*/ 267781 w 381751"/>
              <a:gd name="connsiteY40" fmla="*/ 197916 h 404923"/>
              <a:gd name="connsiteX41" fmla="*/ 268354 w 381751"/>
              <a:gd name="connsiteY41" fmla="*/ 200204 h 404923"/>
              <a:gd name="connsiteX42" fmla="*/ 271786 w 381751"/>
              <a:gd name="connsiteY42" fmla="*/ 205926 h 404923"/>
              <a:gd name="connsiteX43" fmla="*/ 277508 w 381751"/>
              <a:gd name="connsiteY43" fmla="*/ 213937 h 404923"/>
              <a:gd name="connsiteX44" fmla="*/ 326716 w 381751"/>
              <a:gd name="connsiteY44" fmla="*/ 278021 h 404923"/>
              <a:gd name="connsiteX45" fmla="*/ 349603 w 381751"/>
              <a:gd name="connsiteY45" fmla="*/ 312924 h 404923"/>
              <a:gd name="connsiteX46" fmla="*/ 354753 w 381751"/>
              <a:gd name="connsiteY46" fmla="*/ 322079 h 404923"/>
              <a:gd name="connsiteX47" fmla="*/ 359903 w 381751"/>
              <a:gd name="connsiteY47" fmla="*/ 332378 h 404923"/>
              <a:gd name="connsiteX48" fmla="*/ 366769 w 381751"/>
              <a:gd name="connsiteY48" fmla="*/ 354693 h 404923"/>
              <a:gd name="connsiteX49" fmla="*/ 363908 w 381751"/>
              <a:gd name="connsiteY49" fmla="*/ 382158 h 404923"/>
              <a:gd name="connsiteX50" fmla="*/ 341593 w 381751"/>
              <a:gd name="connsiteY50" fmla="*/ 402757 h 404923"/>
              <a:gd name="connsiteX51" fmla="*/ 314128 w 381751"/>
              <a:gd name="connsiteY51" fmla="*/ 402757 h 404923"/>
              <a:gd name="connsiteX52" fmla="*/ 292385 w 381751"/>
              <a:gd name="connsiteY52" fmla="*/ 393030 h 404923"/>
              <a:gd name="connsiteX53" fmla="*/ 283230 w 381751"/>
              <a:gd name="connsiteY53" fmla="*/ 386736 h 404923"/>
              <a:gd name="connsiteX54" fmla="*/ 274647 w 381751"/>
              <a:gd name="connsiteY54" fmla="*/ 380442 h 404923"/>
              <a:gd name="connsiteX55" fmla="*/ 258627 w 381751"/>
              <a:gd name="connsiteY55" fmla="*/ 367281 h 404923"/>
              <a:gd name="connsiteX56" fmla="*/ 228301 w 381751"/>
              <a:gd name="connsiteY56" fmla="*/ 339245 h 404923"/>
              <a:gd name="connsiteX57" fmla="*/ 176232 w 381751"/>
              <a:gd name="connsiteY57" fmla="*/ 275160 h 404923"/>
              <a:gd name="connsiteX58" fmla="*/ 193970 w 381751"/>
              <a:gd name="connsiteY58" fmla="*/ 276305 h 404923"/>
              <a:gd name="connsiteX59" fmla="*/ 111003 w 381751"/>
              <a:gd name="connsiteY59" fmla="*/ 349544 h 404923"/>
              <a:gd name="connsiteX60" fmla="*/ 64657 w 381751"/>
              <a:gd name="connsiteY60" fmla="*/ 379870 h 404923"/>
              <a:gd name="connsiteX61" fmla="*/ 52641 w 381751"/>
              <a:gd name="connsiteY61" fmla="*/ 386736 h 404923"/>
              <a:gd name="connsiteX62" fmla="*/ 39481 w 381751"/>
              <a:gd name="connsiteY62" fmla="*/ 393030 h 404923"/>
              <a:gd name="connsiteX63" fmla="*/ 22887 w 381751"/>
              <a:gd name="connsiteY63" fmla="*/ 395891 h 404923"/>
              <a:gd name="connsiteX64" fmla="*/ 5722 w 381751"/>
              <a:gd name="connsiteY64" fmla="*/ 387308 h 404923"/>
              <a:gd name="connsiteX65" fmla="*/ 0 w 381751"/>
              <a:gd name="connsiteY65" fmla="*/ 370142 h 404923"/>
              <a:gd name="connsiteX66" fmla="*/ 1145 w 381751"/>
              <a:gd name="connsiteY66" fmla="*/ 361560 h 404923"/>
              <a:gd name="connsiteX67" fmla="*/ 3433 w 381751"/>
              <a:gd name="connsiteY67" fmla="*/ 354693 h 404923"/>
              <a:gd name="connsiteX68" fmla="*/ 15449 w 381751"/>
              <a:gd name="connsiteY68" fmla="*/ 328945 h 404923"/>
              <a:gd name="connsiteX69" fmla="*/ 48063 w 381751"/>
              <a:gd name="connsiteY69" fmla="*/ 283743 h 404923"/>
              <a:gd name="connsiteX70" fmla="*/ 68662 w 381751"/>
              <a:gd name="connsiteY70" fmla="*/ 264861 h 404923"/>
              <a:gd name="connsiteX71" fmla="*/ 90405 w 381751"/>
              <a:gd name="connsiteY71" fmla="*/ 248268 h 404923"/>
              <a:gd name="connsiteX72" fmla="*/ 131602 w 381751"/>
              <a:gd name="connsiteY72" fmla="*/ 212792 h 404923"/>
              <a:gd name="connsiteX73" fmla="*/ 93838 w 381751"/>
              <a:gd name="connsiteY73" fmla="*/ 252273 h 404923"/>
              <a:gd name="connsiteX74" fmla="*/ 73240 w 381751"/>
              <a:gd name="connsiteY74" fmla="*/ 270583 h 404923"/>
              <a:gd name="connsiteX75" fmla="*/ 54929 w 381751"/>
              <a:gd name="connsiteY75" fmla="*/ 289465 h 404923"/>
              <a:gd name="connsiteX76" fmla="*/ 25748 w 381751"/>
              <a:gd name="connsiteY76" fmla="*/ 334095 h 404923"/>
              <a:gd name="connsiteX77" fmla="*/ 16021 w 381751"/>
              <a:gd name="connsiteY77" fmla="*/ 358127 h 404923"/>
              <a:gd name="connsiteX78" fmla="*/ 14305 w 381751"/>
              <a:gd name="connsiteY78" fmla="*/ 364421 h 404923"/>
              <a:gd name="connsiteX79" fmla="*/ 13733 w 381751"/>
              <a:gd name="connsiteY79" fmla="*/ 369570 h 404923"/>
              <a:gd name="connsiteX80" fmla="*/ 17165 w 381751"/>
              <a:gd name="connsiteY80" fmla="*/ 377581 h 404923"/>
              <a:gd name="connsiteX81" fmla="*/ 24032 w 381751"/>
              <a:gd name="connsiteY81" fmla="*/ 380442 h 404923"/>
              <a:gd name="connsiteX82" fmla="*/ 34331 w 381751"/>
              <a:gd name="connsiteY82" fmla="*/ 378153 h 404923"/>
              <a:gd name="connsiteX83" fmla="*/ 45203 w 381751"/>
              <a:gd name="connsiteY83" fmla="*/ 372431 h 404923"/>
              <a:gd name="connsiteX84" fmla="*/ 56646 w 381751"/>
              <a:gd name="connsiteY84" fmla="*/ 364993 h 404923"/>
              <a:gd name="connsiteX85" fmla="*/ 100132 w 381751"/>
              <a:gd name="connsiteY85" fmla="*/ 333523 h 404923"/>
              <a:gd name="connsiteX86" fmla="*/ 177948 w 381751"/>
              <a:gd name="connsiteY86" fmla="*/ 260283 h 404923"/>
              <a:gd name="connsiteX87" fmla="*/ 187104 w 381751"/>
              <a:gd name="connsiteY87" fmla="*/ 249984 h 404923"/>
              <a:gd name="connsiteX88" fmla="*/ 195687 w 381751"/>
              <a:gd name="connsiteY88" fmla="*/ 261428 h 404923"/>
              <a:gd name="connsiteX89" fmla="*/ 246610 w 381751"/>
              <a:gd name="connsiteY89" fmla="*/ 320935 h 404923"/>
              <a:gd name="connsiteX90" fmla="*/ 275792 w 381751"/>
              <a:gd name="connsiteY90" fmla="*/ 347255 h 404923"/>
              <a:gd name="connsiteX91" fmla="*/ 291241 w 381751"/>
              <a:gd name="connsiteY91" fmla="*/ 359271 h 404923"/>
              <a:gd name="connsiteX92" fmla="*/ 299251 w 381751"/>
              <a:gd name="connsiteY92" fmla="*/ 364993 h 404923"/>
              <a:gd name="connsiteX93" fmla="*/ 306689 w 381751"/>
              <a:gd name="connsiteY93" fmla="*/ 369570 h 404923"/>
              <a:gd name="connsiteX94" fmla="*/ 322139 w 381751"/>
              <a:gd name="connsiteY94" fmla="*/ 375864 h 404923"/>
              <a:gd name="connsiteX95" fmla="*/ 334154 w 381751"/>
              <a:gd name="connsiteY95" fmla="*/ 375864 h 404923"/>
              <a:gd name="connsiteX96" fmla="*/ 341020 w 381751"/>
              <a:gd name="connsiteY96" fmla="*/ 357554 h 404923"/>
              <a:gd name="connsiteX97" fmla="*/ 335871 w 381751"/>
              <a:gd name="connsiteY97" fmla="*/ 341533 h 404923"/>
              <a:gd name="connsiteX98" fmla="*/ 331866 w 381751"/>
              <a:gd name="connsiteY98" fmla="*/ 333523 h 404923"/>
              <a:gd name="connsiteX99" fmla="*/ 327289 w 381751"/>
              <a:gd name="connsiteY99" fmla="*/ 324940 h 404923"/>
              <a:gd name="connsiteX100" fmla="*/ 306117 w 381751"/>
              <a:gd name="connsiteY100" fmla="*/ 292326 h 404923"/>
              <a:gd name="connsiteX101" fmla="*/ 256910 w 381751"/>
              <a:gd name="connsiteY101" fmla="*/ 228813 h 404923"/>
              <a:gd name="connsiteX102" fmla="*/ 250616 w 381751"/>
              <a:gd name="connsiteY102" fmla="*/ 220231 h 404923"/>
              <a:gd name="connsiteX103" fmla="*/ 243749 w 381751"/>
              <a:gd name="connsiteY103" fmla="*/ 208787 h 404923"/>
              <a:gd name="connsiteX104" fmla="*/ 240888 w 381751"/>
              <a:gd name="connsiteY104" fmla="*/ 191621 h 404923"/>
              <a:gd name="connsiteX105" fmla="*/ 247755 w 381751"/>
              <a:gd name="connsiteY105" fmla="*/ 175600 h 404923"/>
              <a:gd name="connsiteX106" fmla="*/ 256338 w 381751"/>
              <a:gd name="connsiteY106" fmla="*/ 166446 h 404923"/>
              <a:gd name="connsiteX107" fmla="*/ 263204 w 381751"/>
              <a:gd name="connsiteY107" fmla="*/ 159579 h 404923"/>
              <a:gd name="connsiteX108" fmla="*/ 276936 w 381751"/>
              <a:gd name="connsiteY108" fmla="*/ 145275 h 404923"/>
              <a:gd name="connsiteX109" fmla="*/ 303829 w 381751"/>
              <a:gd name="connsiteY109" fmla="*/ 115521 h 404923"/>
              <a:gd name="connsiteX110" fmla="*/ 331294 w 381751"/>
              <a:gd name="connsiteY110" fmla="*/ 85768 h 404923"/>
              <a:gd name="connsiteX111" fmla="*/ 352464 w 381751"/>
              <a:gd name="connsiteY111" fmla="*/ 56587 h 404923"/>
              <a:gd name="connsiteX112" fmla="*/ 356470 w 381751"/>
              <a:gd name="connsiteY112" fmla="*/ 42282 h 404923"/>
              <a:gd name="connsiteX113" fmla="*/ 354181 w 381751"/>
              <a:gd name="connsiteY113" fmla="*/ 29694 h 404923"/>
              <a:gd name="connsiteX114" fmla="*/ 351320 w 381751"/>
              <a:gd name="connsiteY114" fmla="*/ 25689 h 404923"/>
              <a:gd name="connsiteX115" fmla="*/ 347315 w 381751"/>
              <a:gd name="connsiteY115" fmla="*/ 23400 h 404923"/>
              <a:gd name="connsiteX116" fmla="*/ 335299 w 381751"/>
              <a:gd name="connsiteY116" fmla="*/ 23972 h 404923"/>
              <a:gd name="connsiteX117" fmla="*/ 328433 w 381751"/>
              <a:gd name="connsiteY117" fmla="*/ 26833 h 404923"/>
              <a:gd name="connsiteX118" fmla="*/ 320994 w 381751"/>
              <a:gd name="connsiteY118" fmla="*/ 31983 h 404923"/>
              <a:gd name="connsiteX119" fmla="*/ 304973 w 381751"/>
              <a:gd name="connsiteY119" fmla="*/ 43427 h 404923"/>
              <a:gd name="connsiteX120" fmla="*/ 243749 w 381751"/>
              <a:gd name="connsiteY120" fmla="*/ 94923 h 404923"/>
              <a:gd name="connsiteX121" fmla="*/ 211707 w 381751"/>
              <a:gd name="connsiteY121" fmla="*/ 120099 h 404923"/>
              <a:gd name="connsiteX122" fmla="*/ 207702 w 381751"/>
              <a:gd name="connsiteY122" fmla="*/ 122960 h 404923"/>
              <a:gd name="connsiteX123" fmla="*/ 206558 w 381751"/>
              <a:gd name="connsiteY123" fmla="*/ 124104 h 404923"/>
              <a:gd name="connsiteX124" fmla="*/ 205413 w 381751"/>
              <a:gd name="connsiteY124" fmla="*/ 125248 h 404923"/>
              <a:gd name="connsiteX125" fmla="*/ 196259 w 381751"/>
              <a:gd name="connsiteY125" fmla="*/ 133831 h 404923"/>
              <a:gd name="connsiteX126" fmla="*/ 187104 w 381751"/>
              <a:gd name="connsiteY126" fmla="*/ 137264 h 404923"/>
              <a:gd name="connsiteX127" fmla="*/ 177948 w 381751"/>
              <a:gd name="connsiteY127" fmla="*/ 136692 h 404923"/>
              <a:gd name="connsiteX128" fmla="*/ 165361 w 381751"/>
              <a:gd name="connsiteY128" fmla="*/ 128681 h 404923"/>
              <a:gd name="connsiteX129" fmla="*/ 157922 w 381751"/>
              <a:gd name="connsiteY129" fmla="*/ 120671 h 404923"/>
              <a:gd name="connsiteX130" fmla="*/ 155061 w 381751"/>
              <a:gd name="connsiteY130" fmla="*/ 117238 h 404923"/>
              <a:gd name="connsiteX131" fmla="*/ 151628 w 381751"/>
              <a:gd name="connsiteY131" fmla="*/ 113805 h 404923"/>
              <a:gd name="connsiteX132" fmla="*/ 137896 w 381751"/>
              <a:gd name="connsiteY132" fmla="*/ 98928 h 404923"/>
              <a:gd name="connsiteX133" fmla="*/ 109859 w 381751"/>
              <a:gd name="connsiteY133" fmla="*/ 70319 h 404923"/>
              <a:gd name="connsiteX134" fmla="*/ 80678 w 381751"/>
              <a:gd name="connsiteY134" fmla="*/ 43999 h 404923"/>
              <a:gd name="connsiteX135" fmla="*/ 76673 w 381751"/>
              <a:gd name="connsiteY135" fmla="*/ 40566 h 404923"/>
              <a:gd name="connsiteX136" fmla="*/ 73240 w 381751"/>
              <a:gd name="connsiteY136" fmla="*/ 37705 h 404923"/>
              <a:gd name="connsiteX137" fmla="*/ 65801 w 381751"/>
              <a:gd name="connsiteY137" fmla="*/ 33127 h 404923"/>
              <a:gd name="connsiteX138" fmla="*/ 48635 w 381751"/>
              <a:gd name="connsiteY138" fmla="*/ 27978 h 404923"/>
              <a:gd name="connsiteX139" fmla="*/ 20598 w 381751"/>
              <a:gd name="connsiteY139" fmla="*/ 38849 h 404923"/>
              <a:gd name="connsiteX140" fmla="*/ 17165 w 381751"/>
              <a:gd name="connsiteY140" fmla="*/ 54870 h 404923"/>
              <a:gd name="connsiteX141" fmla="*/ 22315 w 381751"/>
              <a:gd name="connsiteY141" fmla="*/ 71463 h 404923"/>
              <a:gd name="connsiteX142" fmla="*/ 46347 w 381751"/>
              <a:gd name="connsiteY142" fmla="*/ 102361 h 404923"/>
              <a:gd name="connsiteX143" fmla="*/ 73240 w 381751"/>
              <a:gd name="connsiteY143" fmla="*/ 132687 h 404923"/>
              <a:gd name="connsiteX144" fmla="*/ 124736 w 381751"/>
              <a:gd name="connsiteY144" fmla="*/ 197343 h 404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</a:cxnLst>
            <a:rect l="l" t="t" r="r" b="b"/>
            <a:pathLst>
              <a:path w="381751" h="404923">
                <a:moveTo>
                  <a:pt x="124736" y="197343"/>
                </a:moveTo>
                <a:cubicBezTo>
                  <a:pt x="105282" y="178461"/>
                  <a:pt x="86399" y="159579"/>
                  <a:pt x="66946" y="140697"/>
                </a:cubicBezTo>
                <a:lnTo>
                  <a:pt x="38337" y="112088"/>
                </a:lnTo>
                <a:cubicBezTo>
                  <a:pt x="29181" y="102361"/>
                  <a:pt x="18882" y="93206"/>
                  <a:pt x="10872" y="80618"/>
                </a:cubicBezTo>
                <a:cubicBezTo>
                  <a:pt x="3433" y="68030"/>
                  <a:pt x="-572" y="51437"/>
                  <a:pt x="6867" y="35988"/>
                </a:cubicBezTo>
                <a:cubicBezTo>
                  <a:pt x="10300" y="28550"/>
                  <a:pt x="17738" y="22828"/>
                  <a:pt x="25176" y="19395"/>
                </a:cubicBezTo>
                <a:cubicBezTo>
                  <a:pt x="32615" y="16534"/>
                  <a:pt x="40625" y="15389"/>
                  <a:pt x="48635" y="16534"/>
                </a:cubicBezTo>
                <a:cubicBezTo>
                  <a:pt x="56074" y="17106"/>
                  <a:pt x="63512" y="19395"/>
                  <a:pt x="70379" y="22256"/>
                </a:cubicBezTo>
                <a:cubicBezTo>
                  <a:pt x="73812" y="23972"/>
                  <a:pt x="77245" y="25689"/>
                  <a:pt x="80678" y="27405"/>
                </a:cubicBezTo>
                <a:cubicBezTo>
                  <a:pt x="82394" y="28550"/>
                  <a:pt x="84111" y="29694"/>
                  <a:pt x="85255" y="30838"/>
                </a:cubicBezTo>
                <a:lnTo>
                  <a:pt x="89260" y="33699"/>
                </a:lnTo>
                <a:cubicBezTo>
                  <a:pt x="100132" y="41710"/>
                  <a:pt x="110431" y="50865"/>
                  <a:pt x="120730" y="60020"/>
                </a:cubicBezTo>
                <a:cubicBezTo>
                  <a:pt x="131030" y="69175"/>
                  <a:pt x="140757" y="78330"/>
                  <a:pt x="150484" y="88057"/>
                </a:cubicBezTo>
                <a:lnTo>
                  <a:pt x="164789" y="102361"/>
                </a:lnTo>
                <a:lnTo>
                  <a:pt x="168222" y="105794"/>
                </a:lnTo>
                <a:lnTo>
                  <a:pt x="171655" y="109800"/>
                </a:lnTo>
                <a:cubicBezTo>
                  <a:pt x="173943" y="112088"/>
                  <a:pt x="176232" y="114377"/>
                  <a:pt x="177948" y="116094"/>
                </a:cubicBezTo>
                <a:cubicBezTo>
                  <a:pt x="179665" y="117810"/>
                  <a:pt x="181382" y="118955"/>
                  <a:pt x="181954" y="118955"/>
                </a:cubicBezTo>
                <a:cubicBezTo>
                  <a:pt x="182526" y="118955"/>
                  <a:pt x="182526" y="118955"/>
                  <a:pt x="182526" y="118955"/>
                </a:cubicBezTo>
                <a:cubicBezTo>
                  <a:pt x="183098" y="118955"/>
                  <a:pt x="182526" y="118955"/>
                  <a:pt x="182526" y="118955"/>
                </a:cubicBezTo>
                <a:cubicBezTo>
                  <a:pt x="183098" y="118382"/>
                  <a:pt x="184815" y="116666"/>
                  <a:pt x="187676" y="113233"/>
                </a:cubicBezTo>
                <a:cubicBezTo>
                  <a:pt x="188248" y="112660"/>
                  <a:pt x="189392" y="111516"/>
                  <a:pt x="189965" y="110944"/>
                </a:cubicBezTo>
                <a:cubicBezTo>
                  <a:pt x="190537" y="110372"/>
                  <a:pt x="192253" y="109227"/>
                  <a:pt x="192826" y="108655"/>
                </a:cubicBezTo>
                <a:lnTo>
                  <a:pt x="196831" y="105794"/>
                </a:lnTo>
                <a:cubicBezTo>
                  <a:pt x="207130" y="97784"/>
                  <a:pt x="217429" y="89201"/>
                  <a:pt x="227157" y="80046"/>
                </a:cubicBezTo>
                <a:cubicBezTo>
                  <a:pt x="247183" y="62308"/>
                  <a:pt x="266637" y="43999"/>
                  <a:pt x="288380" y="26833"/>
                </a:cubicBezTo>
                <a:cubicBezTo>
                  <a:pt x="293530" y="22256"/>
                  <a:pt x="299251" y="18250"/>
                  <a:pt x="304973" y="14245"/>
                </a:cubicBezTo>
                <a:cubicBezTo>
                  <a:pt x="307834" y="12529"/>
                  <a:pt x="310123" y="10240"/>
                  <a:pt x="314128" y="7951"/>
                </a:cubicBezTo>
                <a:cubicBezTo>
                  <a:pt x="317561" y="5662"/>
                  <a:pt x="321567" y="3946"/>
                  <a:pt x="325572" y="2802"/>
                </a:cubicBezTo>
                <a:cubicBezTo>
                  <a:pt x="333582" y="-59"/>
                  <a:pt x="343309" y="-1204"/>
                  <a:pt x="353037" y="1657"/>
                </a:cubicBezTo>
                <a:cubicBezTo>
                  <a:pt x="357614" y="2802"/>
                  <a:pt x="362764" y="5662"/>
                  <a:pt x="366769" y="9096"/>
                </a:cubicBezTo>
                <a:cubicBezTo>
                  <a:pt x="370774" y="12529"/>
                  <a:pt x="373635" y="16534"/>
                  <a:pt x="375924" y="20539"/>
                </a:cubicBezTo>
                <a:cubicBezTo>
                  <a:pt x="380501" y="29122"/>
                  <a:pt x="382218" y="37705"/>
                  <a:pt x="381646" y="46859"/>
                </a:cubicBezTo>
                <a:cubicBezTo>
                  <a:pt x="381073" y="56014"/>
                  <a:pt x="378785" y="64025"/>
                  <a:pt x="375351" y="71463"/>
                </a:cubicBezTo>
                <a:cubicBezTo>
                  <a:pt x="368485" y="85768"/>
                  <a:pt x="358759" y="97211"/>
                  <a:pt x="349603" y="107511"/>
                </a:cubicBezTo>
                <a:cubicBezTo>
                  <a:pt x="339876" y="117810"/>
                  <a:pt x="331294" y="126965"/>
                  <a:pt x="322711" y="137264"/>
                </a:cubicBezTo>
                <a:lnTo>
                  <a:pt x="295819" y="167590"/>
                </a:lnTo>
                <a:cubicBezTo>
                  <a:pt x="291241" y="172740"/>
                  <a:pt x="286663" y="177889"/>
                  <a:pt x="281514" y="182467"/>
                </a:cubicBezTo>
                <a:lnTo>
                  <a:pt x="274075" y="189905"/>
                </a:lnTo>
                <a:cubicBezTo>
                  <a:pt x="271786" y="192194"/>
                  <a:pt x="270070" y="193910"/>
                  <a:pt x="268926" y="195627"/>
                </a:cubicBezTo>
                <a:cubicBezTo>
                  <a:pt x="267781" y="197343"/>
                  <a:pt x="267781" y="197916"/>
                  <a:pt x="267781" y="197916"/>
                </a:cubicBezTo>
                <a:cubicBezTo>
                  <a:pt x="267781" y="197916"/>
                  <a:pt x="267781" y="198488"/>
                  <a:pt x="268354" y="200204"/>
                </a:cubicBezTo>
                <a:cubicBezTo>
                  <a:pt x="268926" y="201921"/>
                  <a:pt x="270070" y="203638"/>
                  <a:pt x="271786" y="205926"/>
                </a:cubicBezTo>
                <a:lnTo>
                  <a:pt x="277508" y="213937"/>
                </a:lnTo>
                <a:cubicBezTo>
                  <a:pt x="293530" y="235108"/>
                  <a:pt x="310695" y="255706"/>
                  <a:pt x="326716" y="278021"/>
                </a:cubicBezTo>
                <a:cubicBezTo>
                  <a:pt x="334726" y="289465"/>
                  <a:pt x="342165" y="300908"/>
                  <a:pt x="349603" y="312924"/>
                </a:cubicBezTo>
                <a:cubicBezTo>
                  <a:pt x="351320" y="315785"/>
                  <a:pt x="353037" y="319218"/>
                  <a:pt x="354753" y="322079"/>
                </a:cubicBezTo>
                <a:cubicBezTo>
                  <a:pt x="356470" y="325512"/>
                  <a:pt x="358186" y="328945"/>
                  <a:pt x="359903" y="332378"/>
                </a:cubicBezTo>
                <a:cubicBezTo>
                  <a:pt x="362764" y="339245"/>
                  <a:pt x="365624" y="346683"/>
                  <a:pt x="366769" y="354693"/>
                </a:cubicBezTo>
                <a:cubicBezTo>
                  <a:pt x="367913" y="362704"/>
                  <a:pt x="368485" y="372431"/>
                  <a:pt x="363908" y="382158"/>
                </a:cubicBezTo>
                <a:cubicBezTo>
                  <a:pt x="359903" y="391885"/>
                  <a:pt x="351320" y="399324"/>
                  <a:pt x="341593" y="402757"/>
                </a:cubicBezTo>
                <a:cubicBezTo>
                  <a:pt x="331294" y="406190"/>
                  <a:pt x="322139" y="405046"/>
                  <a:pt x="314128" y="402757"/>
                </a:cubicBezTo>
                <a:cubicBezTo>
                  <a:pt x="306117" y="400468"/>
                  <a:pt x="299251" y="397035"/>
                  <a:pt x="292385" y="393030"/>
                </a:cubicBezTo>
                <a:cubicBezTo>
                  <a:pt x="288952" y="391313"/>
                  <a:pt x="286091" y="389024"/>
                  <a:pt x="283230" y="386736"/>
                </a:cubicBezTo>
                <a:lnTo>
                  <a:pt x="274647" y="380442"/>
                </a:lnTo>
                <a:cubicBezTo>
                  <a:pt x="269498" y="376437"/>
                  <a:pt x="263776" y="371859"/>
                  <a:pt x="258627" y="367281"/>
                </a:cubicBezTo>
                <a:cubicBezTo>
                  <a:pt x="248327" y="358127"/>
                  <a:pt x="238028" y="348972"/>
                  <a:pt x="228301" y="339245"/>
                </a:cubicBezTo>
                <a:cubicBezTo>
                  <a:pt x="208846" y="319790"/>
                  <a:pt x="191681" y="298048"/>
                  <a:pt x="176232" y="275160"/>
                </a:cubicBezTo>
                <a:lnTo>
                  <a:pt x="193970" y="276305"/>
                </a:lnTo>
                <a:cubicBezTo>
                  <a:pt x="168794" y="303197"/>
                  <a:pt x="140757" y="327801"/>
                  <a:pt x="111003" y="349544"/>
                </a:cubicBezTo>
                <a:cubicBezTo>
                  <a:pt x="96127" y="360415"/>
                  <a:pt x="80678" y="370715"/>
                  <a:pt x="64657" y="379870"/>
                </a:cubicBezTo>
                <a:cubicBezTo>
                  <a:pt x="60651" y="382158"/>
                  <a:pt x="56646" y="384447"/>
                  <a:pt x="52641" y="386736"/>
                </a:cubicBezTo>
                <a:cubicBezTo>
                  <a:pt x="48635" y="389024"/>
                  <a:pt x="44058" y="391313"/>
                  <a:pt x="39481" y="393030"/>
                </a:cubicBezTo>
                <a:cubicBezTo>
                  <a:pt x="34903" y="394746"/>
                  <a:pt x="29181" y="396463"/>
                  <a:pt x="22887" y="395891"/>
                </a:cubicBezTo>
                <a:cubicBezTo>
                  <a:pt x="16593" y="395891"/>
                  <a:pt x="9728" y="392458"/>
                  <a:pt x="5722" y="387308"/>
                </a:cubicBezTo>
                <a:cubicBezTo>
                  <a:pt x="1717" y="382158"/>
                  <a:pt x="0" y="376437"/>
                  <a:pt x="0" y="370142"/>
                </a:cubicBezTo>
                <a:cubicBezTo>
                  <a:pt x="0" y="367281"/>
                  <a:pt x="572" y="363848"/>
                  <a:pt x="1145" y="361560"/>
                </a:cubicBezTo>
                <a:cubicBezTo>
                  <a:pt x="1717" y="359271"/>
                  <a:pt x="2289" y="356982"/>
                  <a:pt x="3433" y="354693"/>
                </a:cubicBezTo>
                <a:cubicBezTo>
                  <a:pt x="6294" y="345539"/>
                  <a:pt x="10872" y="336956"/>
                  <a:pt x="15449" y="328945"/>
                </a:cubicBezTo>
                <a:cubicBezTo>
                  <a:pt x="24604" y="312924"/>
                  <a:pt x="35476" y="297475"/>
                  <a:pt x="48063" y="283743"/>
                </a:cubicBezTo>
                <a:cubicBezTo>
                  <a:pt x="54357" y="276877"/>
                  <a:pt x="61224" y="270583"/>
                  <a:pt x="68662" y="264861"/>
                </a:cubicBezTo>
                <a:cubicBezTo>
                  <a:pt x="76100" y="259711"/>
                  <a:pt x="82966" y="253989"/>
                  <a:pt x="90405" y="248268"/>
                </a:cubicBezTo>
                <a:cubicBezTo>
                  <a:pt x="104138" y="236824"/>
                  <a:pt x="117869" y="224808"/>
                  <a:pt x="131602" y="212792"/>
                </a:cubicBezTo>
                <a:cubicBezTo>
                  <a:pt x="119014" y="225952"/>
                  <a:pt x="106998" y="239685"/>
                  <a:pt x="93838" y="252273"/>
                </a:cubicBezTo>
                <a:cubicBezTo>
                  <a:pt x="86972" y="258567"/>
                  <a:pt x="80678" y="264861"/>
                  <a:pt x="73240" y="270583"/>
                </a:cubicBezTo>
                <a:cubicBezTo>
                  <a:pt x="66373" y="276305"/>
                  <a:pt x="60651" y="282599"/>
                  <a:pt x="54929" y="289465"/>
                </a:cubicBezTo>
                <a:cubicBezTo>
                  <a:pt x="43486" y="303197"/>
                  <a:pt x="33759" y="318074"/>
                  <a:pt x="25748" y="334095"/>
                </a:cubicBezTo>
                <a:cubicBezTo>
                  <a:pt x="21743" y="342106"/>
                  <a:pt x="18310" y="350116"/>
                  <a:pt x="16021" y="358127"/>
                </a:cubicBezTo>
                <a:cubicBezTo>
                  <a:pt x="15449" y="360415"/>
                  <a:pt x="14877" y="362132"/>
                  <a:pt x="14305" y="364421"/>
                </a:cubicBezTo>
                <a:cubicBezTo>
                  <a:pt x="13733" y="366709"/>
                  <a:pt x="13733" y="367854"/>
                  <a:pt x="13733" y="369570"/>
                </a:cubicBezTo>
                <a:cubicBezTo>
                  <a:pt x="13733" y="373003"/>
                  <a:pt x="15449" y="375864"/>
                  <a:pt x="17165" y="377581"/>
                </a:cubicBezTo>
                <a:cubicBezTo>
                  <a:pt x="18882" y="379297"/>
                  <a:pt x="20598" y="380442"/>
                  <a:pt x="24032" y="380442"/>
                </a:cubicBezTo>
                <a:cubicBezTo>
                  <a:pt x="26893" y="380442"/>
                  <a:pt x="30898" y="379297"/>
                  <a:pt x="34331" y="378153"/>
                </a:cubicBezTo>
                <a:cubicBezTo>
                  <a:pt x="37764" y="376437"/>
                  <a:pt x="41198" y="374720"/>
                  <a:pt x="45203" y="372431"/>
                </a:cubicBezTo>
                <a:cubicBezTo>
                  <a:pt x="49208" y="370142"/>
                  <a:pt x="52641" y="367854"/>
                  <a:pt x="56646" y="364993"/>
                </a:cubicBezTo>
                <a:cubicBezTo>
                  <a:pt x="71523" y="355266"/>
                  <a:pt x="86399" y="344967"/>
                  <a:pt x="100132" y="333523"/>
                </a:cubicBezTo>
                <a:cubicBezTo>
                  <a:pt x="128169" y="311208"/>
                  <a:pt x="154489" y="287176"/>
                  <a:pt x="177948" y="260283"/>
                </a:cubicBezTo>
                <a:lnTo>
                  <a:pt x="187104" y="249984"/>
                </a:lnTo>
                <a:lnTo>
                  <a:pt x="195687" y="261428"/>
                </a:lnTo>
                <a:cubicBezTo>
                  <a:pt x="211135" y="282599"/>
                  <a:pt x="228301" y="302625"/>
                  <a:pt x="246610" y="320935"/>
                </a:cubicBezTo>
                <a:cubicBezTo>
                  <a:pt x="255766" y="330090"/>
                  <a:pt x="265493" y="338672"/>
                  <a:pt x="275792" y="347255"/>
                </a:cubicBezTo>
                <a:cubicBezTo>
                  <a:pt x="280941" y="351260"/>
                  <a:pt x="286091" y="355266"/>
                  <a:pt x="291241" y="359271"/>
                </a:cubicBezTo>
                <a:lnTo>
                  <a:pt x="299251" y="364993"/>
                </a:lnTo>
                <a:cubicBezTo>
                  <a:pt x="301540" y="366709"/>
                  <a:pt x="304401" y="368426"/>
                  <a:pt x="306689" y="369570"/>
                </a:cubicBezTo>
                <a:cubicBezTo>
                  <a:pt x="311839" y="372431"/>
                  <a:pt x="316989" y="374720"/>
                  <a:pt x="322139" y="375864"/>
                </a:cubicBezTo>
                <a:cubicBezTo>
                  <a:pt x="327289" y="377009"/>
                  <a:pt x="331294" y="377009"/>
                  <a:pt x="334154" y="375864"/>
                </a:cubicBezTo>
                <a:cubicBezTo>
                  <a:pt x="339876" y="373576"/>
                  <a:pt x="342737" y="367854"/>
                  <a:pt x="341020" y="357554"/>
                </a:cubicBezTo>
                <a:cubicBezTo>
                  <a:pt x="340448" y="352405"/>
                  <a:pt x="338159" y="347255"/>
                  <a:pt x="335871" y="341533"/>
                </a:cubicBezTo>
                <a:cubicBezTo>
                  <a:pt x="334726" y="338672"/>
                  <a:pt x="333582" y="336384"/>
                  <a:pt x="331866" y="333523"/>
                </a:cubicBezTo>
                <a:cubicBezTo>
                  <a:pt x="330149" y="330662"/>
                  <a:pt x="329005" y="327801"/>
                  <a:pt x="327289" y="324940"/>
                </a:cubicBezTo>
                <a:cubicBezTo>
                  <a:pt x="320994" y="314069"/>
                  <a:pt x="313556" y="303197"/>
                  <a:pt x="306117" y="292326"/>
                </a:cubicBezTo>
                <a:cubicBezTo>
                  <a:pt x="290669" y="271155"/>
                  <a:pt x="273503" y="250557"/>
                  <a:pt x="256910" y="228813"/>
                </a:cubicBezTo>
                <a:lnTo>
                  <a:pt x="250616" y="220231"/>
                </a:lnTo>
                <a:cubicBezTo>
                  <a:pt x="248327" y="217370"/>
                  <a:pt x="246038" y="213365"/>
                  <a:pt x="243749" y="208787"/>
                </a:cubicBezTo>
                <a:cubicBezTo>
                  <a:pt x="242033" y="204210"/>
                  <a:pt x="240316" y="197916"/>
                  <a:pt x="240888" y="191621"/>
                </a:cubicBezTo>
                <a:cubicBezTo>
                  <a:pt x="241461" y="184756"/>
                  <a:pt x="244894" y="179606"/>
                  <a:pt x="247755" y="175600"/>
                </a:cubicBezTo>
                <a:cubicBezTo>
                  <a:pt x="250616" y="171595"/>
                  <a:pt x="253477" y="168734"/>
                  <a:pt x="256338" y="166446"/>
                </a:cubicBezTo>
                <a:lnTo>
                  <a:pt x="263204" y="159579"/>
                </a:lnTo>
                <a:cubicBezTo>
                  <a:pt x="267781" y="155002"/>
                  <a:pt x="272358" y="150425"/>
                  <a:pt x="276936" y="145275"/>
                </a:cubicBezTo>
                <a:lnTo>
                  <a:pt x="303829" y="115521"/>
                </a:lnTo>
                <a:cubicBezTo>
                  <a:pt x="312984" y="105794"/>
                  <a:pt x="322711" y="95495"/>
                  <a:pt x="331294" y="85768"/>
                </a:cubicBezTo>
                <a:cubicBezTo>
                  <a:pt x="339876" y="76041"/>
                  <a:pt x="347887" y="66314"/>
                  <a:pt x="352464" y="56587"/>
                </a:cubicBezTo>
                <a:cubicBezTo>
                  <a:pt x="354753" y="51437"/>
                  <a:pt x="355898" y="46859"/>
                  <a:pt x="356470" y="42282"/>
                </a:cubicBezTo>
                <a:cubicBezTo>
                  <a:pt x="356470" y="37705"/>
                  <a:pt x="355898" y="33127"/>
                  <a:pt x="354181" y="29694"/>
                </a:cubicBezTo>
                <a:cubicBezTo>
                  <a:pt x="353037" y="27978"/>
                  <a:pt x="352464" y="26833"/>
                  <a:pt x="351320" y="25689"/>
                </a:cubicBezTo>
                <a:cubicBezTo>
                  <a:pt x="350176" y="24544"/>
                  <a:pt x="349031" y="23972"/>
                  <a:pt x="347315" y="23400"/>
                </a:cubicBezTo>
                <a:cubicBezTo>
                  <a:pt x="344454" y="22256"/>
                  <a:pt x="339876" y="22828"/>
                  <a:pt x="335299" y="23972"/>
                </a:cubicBezTo>
                <a:cubicBezTo>
                  <a:pt x="333010" y="24544"/>
                  <a:pt x="330721" y="25689"/>
                  <a:pt x="328433" y="26833"/>
                </a:cubicBezTo>
                <a:cubicBezTo>
                  <a:pt x="326716" y="27978"/>
                  <a:pt x="323855" y="29694"/>
                  <a:pt x="320994" y="31983"/>
                </a:cubicBezTo>
                <a:cubicBezTo>
                  <a:pt x="315845" y="35988"/>
                  <a:pt x="310123" y="39421"/>
                  <a:pt x="304973" y="43427"/>
                </a:cubicBezTo>
                <a:cubicBezTo>
                  <a:pt x="284375" y="59448"/>
                  <a:pt x="264349" y="77185"/>
                  <a:pt x="243749" y="94923"/>
                </a:cubicBezTo>
                <a:cubicBezTo>
                  <a:pt x="233451" y="103506"/>
                  <a:pt x="222579" y="112088"/>
                  <a:pt x="211707" y="120099"/>
                </a:cubicBezTo>
                <a:lnTo>
                  <a:pt x="207702" y="122960"/>
                </a:lnTo>
                <a:cubicBezTo>
                  <a:pt x="206558" y="123532"/>
                  <a:pt x="206558" y="123532"/>
                  <a:pt x="206558" y="124104"/>
                </a:cubicBezTo>
                <a:cubicBezTo>
                  <a:pt x="205986" y="124104"/>
                  <a:pt x="205986" y="124676"/>
                  <a:pt x="205413" y="125248"/>
                </a:cubicBezTo>
                <a:cubicBezTo>
                  <a:pt x="203697" y="126965"/>
                  <a:pt x="201408" y="130398"/>
                  <a:pt x="196259" y="133831"/>
                </a:cubicBezTo>
                <a:cubicBezTo>
                  <a:pt x="193970" y="135548"/>
                  <a:pt x="189965" y="136692"/>
                  <a:pt x="187104" y="137264"/>
                </a:cubicBezTo>
                <a:cubicBezTo>
                  <a:pt x="184243" y="137837"/>
                  <a:pt x="180809" y="137264"/>
                  <a:pt x="177948" y="136692"/>
                </a:cubicBezTo>
                <a:cubicBezTo>
                  <a:pt x="172227" y="134976"/>
                  <a:pt x="168222" y="131542"/>
                  <a:pt x="165361" y="128681"/>
                </a:cubicBezTo>
                <a:cubicBezTo>
                  <a:pt x="162500" y="125821"/>
                  <a:pt x="160211" y="122960"/>
                  <a:pt x="157922" y="120671"/>
                </a:cubicBezTo>
                <a:lnTo>
                  <a:pt x="155061" y="117238"/>
                </a:lnTo>
                <a:lnTo>
                  <a:pt x="151628" y="113805"/>
                </a:lnTo>
                <a:lnTo>
                  <a:pt x="137896" y="98928"/>
                </a:lnTo>
                <a:cubicBezTo>
                  <a:pt x="128741" y="89201"/>
                  <a:pt x="119586" y="79474"/>
                  <a:pt x="109859" y="70319"/>
                </a:cubicBezTo>
                <a:cubicBezTo>
                  <a:pt x="100132" y="61164"/>
                  <a:pt x="90405" y="52009"/>
                  <a:pt x="80678" y="43999"/>
                </a:cubicBezTo>
                <a:lnTo>
                  <a:pt x="76673" y="40566"/>
                </a:lnTo>
                <a:cubicBezTo>
                  <a:pt x="75528" y="39421"/>
                  <a:pt x="74384" y="38849"/>
                  <a:pt x="73240" y="37705"/>
                </a:cubicBezTo>
                <a:cubicBezTo>
                  <a:pt x="70951" y="35988"/>
                  <a:pt x="68090" y="34844"/>
                  <a:pt x="65801" y="33127"/>
                </a:cubicBezTo>
                <a:cubicBezTo>
                  <a:pt x="60651" y="30838"/>
                  <a:pt x="54929" y="28550"/>
                  <a:pt x="48635" y="27978"/>
                </a:cubicBezTo>
                <a:cubicBezTo>
                  <a:pt x="37764" y="26261"/>
                  <a:pt x="25748" y="29694"/>
                  <a:pt x="20598" y="38849"/>
                </a:cubicBezTo>
                <a:cubicBezTo>
                  <a:pt x="18310" y="43427"/>
                  <a:pt x="17165" y="49148"/>
                  <a:pt x="17165" y="54870"/>
                </a:cubicBezTo>
                <a:cubicBezTo>
                  <a:pt x="17738" y="60592"/>
                  <a:pt x="19454" y="66314"/>
                  <a:pt x="22315" y="71463"/>
                </a:cubicBezTo>
                <a:cubicBezTo>
                  <a:pt x="28037" y="82335"/>
                  <a:pt x="37764" y="92062"/>
                  <a:pt x="46347" y="102361"/>
                </a:cubicBezTo>
                <a:lnTo>
                  <a:pt x="73240" y="132687"/>
                </a:lnTo>
                <a:cubicBezTo>
                  <a:pt x="89260" y="156719"/>
                  <a:pt x="106998" y="176745"/>
                  <a:pt x="124736" y="197343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2" name="Полилиния: фигура 141">
            <a:extLst>
              <a:ext uri="{FF2B5EF4-FFF2-40B4-BE49-F238E27FC236}">
                <a16:creationId xmlns:a16="http://schemas.microsoft.com/office/drawing/2014/main" id="{3AF9F9D8-1955-C0AA-82CA-64D67693C50A}"/>
              </a:ext>
            </a:extLst>
          </p:cNvPr>
          <p:cNvSpPr/>
          <p:nvPr/>
        </p:nvSpPr>
        <p:spPr>
          <a:xfrm>
            <a:off x="14785975" y="6267406"/>
            <a:ext cx="381751" cy="404923"/>
          </a:xfrm>
          <a:custGeom>
            <a:avLst/>
            <a:gdLst>
              <a:gd name="connsiteX0" fmla="*/ 124736 w 381751"/>
              <a:gd name="connsiteY0" fmla="*/ 197343 h 404923"/>
              <a:gd name="connsiteX1" fmla="*/ 66946 w 381751"/>
              <a:gd name="connsiteY1" fmla="*/ 140697 h 404923"/>
              <a:gd name="connsiteX2" fmla="*/ 38337 w 381751"/>
              <a:gd name="connsiteY2" fmla="*/ 112088 h 404923"/>
              <a:gd name="connsiteX3" fmla="*/ 10872 w 381751"/>
              <a:gd name="connsiteY3" fmla="*/ 80618 h 404923"/>
              <a:gd name="connsiteX4" fmla="*/ 6867 w 381751"/>
              <a:gd name="connsiteY4" fmla="*/ 35988 h 404923"/>
              <a:gd name="connsiteX5" fmla="*/ 25176 w 381751"/>
              <a:gd name="connsiteY5" fmla="*/ 19395 h 404923"/>
              <a:gd name="connsiteX6" fmla="*/ 48635 w 381751"/>
              <a:gd name="connsiteY6" fmla="*/ 16534 h 404923"/>
              <a:gd name="connsiteX7" fmla="*/ 70379 w 381751"/>
              <a:gd name="connsiteY7" fmla="*/ 22256 h 404923"/>
              <a:gd name="connsiteX8" fmla="*/ 80678 w 381751"/>
              <a:gd name="connsiteY8" fmla="*/ 27405 h 404923"/>
              <a:gd name="connsiteX9" fmla="*/ 85255 w 381751"/>
              <a:gd name="connsiteY9" fmla="*/ 30839 h 404923"/>
              <a:gd name="connsiteX10" fmla="*/ 89260 w 381751"/>
              <a:gd name="connsiteY10" fmla="*/ 33700 h 404923"/>
              <a:gd name="connsiteX11" fmla="*/ 120730 w 381751"/>
              <a:gd name="connsiteY11" fmla="*/ 60020 h 404923"/>
              <a:gd name="connsiteX12" fmla="*/ 150484 w 381751"/>
              <a:gd name="connsiteY12" fmla="*/ 88057 h 404923"/>
              <a:gd name="connsiteX13" fmla="*/ 164789 w 381751"/>
              <a:gd name="connsiteY13" fmla="*/ 102361 h 404923"/>
              <a:gd name="connsiteX14" fmla="*/ 168222 w 381751"/>
              <a:gd name="connsiteY14" fmla="*/ 105794 h 404923"/>
              <a:gd name="connsiteX15" fmla="*/ 171655 w 381751"/>
              <a:gd name="connsiteY15" fmla="*/ 109800 h 404923"/>
              <a:gd name="connsiteX16" fmla="*/ 177948 w 381751"/>
              <a:gd name="connsiteY16" fmla="*/ 116094 h 404923"/>
              <a:gd name="connsiteX17" fmla="*/ 181954 w 381751"/>
              <a:gd name="connsiteY17" fmla="*/ 118954 h 404923"/>
              <a:gd name="connsiteX18" fmla="*/ 182526 w 381751"/>
              <a:gd name="connsiteY18" fmla="*/ 118954 h 404923"/>
              <a:gd name="connsiteX19" fmla="*/ 182526 w 381751"/>
              <a:gd name="connsiteY19" fmla="*/ 118954 h 404923"/>
              <a:gd name="connsiteX20" fmla="*/ 187676 w 381751"/>
              <a:gd name="connsiteY20" fmla="*/ 113233 h 404923"/>
              <a:gd name="connsiteX21" fmla="*/ 189965 w 381751"/>
              <a:gd name="connsiteY21" fmla="*/ 110944 h 404923"/>
              <a:gd name="connsiteX22" fmla="*/ 192826 w 381751"/>
              <a:gd name="connsiteY22" fmla="*/ 108655 h 404923"/>
              <a:gd name="connsiteX23" fmla="*/ 196831 w 381751"/>
              <a:gd name="connsiteY23" fmla="*/ 105794 h 404923"/>
              <a:gd name="connsiteX24" fmla="*/ 227157 w 381751"/>
              <a:gd name="connsiteY24" fmla="*/ 80046 h 404923"/>
              <a:gd name="connsiteX25" fmla="*/ 288380 w 381751"/>
              <a:gd name="connsiteY25" fmla="*/ 26833 h 404923"/>
              <a:gd name="connsiteX26" fmla="*/ 304973 w 381751"/>
              <a:gd name="connsiteY26" fmla="*/ 14245 h 404923"/>
              <a:gd name="connsiteX27" fmla="*/ 314128 w 381751"/>
              <a:gd name="connsiteY27" fmla="*/ 7951 h 404923"/>
              <a:gd name="connsiteX28" fmla="*/ 325572 w 381751"/>
              <a:gd name="connsiteY28" fmla="*/ 2802 h 404923"/>
              <a:gd name="connsiteX29" fmla="*/ 353037 w 381751"/>
              <a:gd name="connsiteY29" fmla="*/ 1657 h 404923"/>
              <a:gd name="connsiteX30" fmla="*/ 366769 w 381751"/>
              <a:gd name="connsiteY30" fmla="*/ 9095 h 404923"/>
              <a:gd name="connsiteX31" fmla="*/ 375924 w 381751"/>
              <a:gd name="connsiteY31" fmla="*/ 20539 h 404923"/>
              <a:gd name="connsiteX32" fmla="*/ 381646 w 381751"/>
              <a:gd name="connsiteY32" fmla="*/ 46860 h 404923"/>
              <a:gd name="connsiteX33" fmla="*/ 375351 w 381751"/>
              <a:gd name="connsiteY33" fmla="*/ 71463 h 404923"/>
              <a:gd name="connsiteX34" fmla="*/ 349603 w 381751"/>
              <a:gd name="connsiteY34" fmla="*/ 107511 h 404923"/>
              <a:gd name="connsiteX35" fmla="*/ 322711 w 381751"/>
              <a:gd name="connsiteY35" fmla="*/ 137264 h 404923"/>
              <a:gd name="connsiteX36" fmla="*/ 295819 w 381751"/>
              <a:gd name="connsiteY36" fmla="*/ 167590 h 404923"/>
              <a:gd name="connsiteX37" fmla="*/ 281514 w 381751"/>
              <a:gd name="connsiteY37" fmla="*/ 182467 h 404923"/>
              <a:gd name="connsiteX38" fmla="*/ 274075 w 381751"/>
              <a:gd name="connsiteY38" fmla="*/ 189905 h 404923"/>
              <a:gd name="connsiteX39" fmla="*/ 268926 w 381751"/>
              <a:gd name="connsiteY39" fmla="*/ 195627 h 404923"/>
              <a:gd name="connsiteX40" fmla="*/ 267781 w 381751"/>
              <a:gd name="connsiteY40" fmla="*/ 197916 h 404923"/>
              <a:gd name="connsiteX41" fmla="*/ 268354 w 381751"/>
              <a:gd name="connsiteY41" fmla="*/ 200204 h 404923"/>
              <a:gd name="connsiteX42" fmla="*/ 271786 w 381751"/>
              <a:gd name="connsiteY42" fmla="*/ 205926 h 404923"/>
              <a:gd name="connsiteX43" fmla="*/ 277508 w 381751"/>
              <a:gd name="connsiteY43" fmla="*/ 213937 h 404923"/>
              <a:gd name="connsiteX44" fmla="*/ 326716 w 381751"/>
              <a:gd name="connsiteY44" fmla="*/ 278021 h 404923"/>
              <a:gd name="connsiteX45" fmla="*/ 349603 w 381751"/>
              <a:gd name="connsiteY45" fmla="*/ 312924 h 404923"/>
              <a:gd name="connsiteX46" fmla="*/ 354753 w 381751"/>
              <a:gd name="connsiteY46" fmla="*/ 322079 h 404923"/>
              <a:gd name="connsiteX47" fmla="*/ 359903 w 381751"/>
              <a:gd name="connsiteY47" fmla="*/ 332378 h 404923"/>
              <a:gd name="connsiteX48" fmla="*/ 366769 w 381751"/>
              <a:gd name="connsiteY48" fmla="*/ 354694 h 404923"/>
              <a:gd name="connsiteX49" fmla="*/ 363908 w 381751"/>
              <a:gd name="connsiteY49" fmla="*/ 382158 h 404923"/>
              <a:gd name="connsiteX50" fmla="*/ 341593 w 381751"/>
              <a:gd name="connsiteY50" fmla="*/ 402757 h 404923"/>
              <a:gd name="connsiteX51" fmla="*/ 314128 w 381751"/>
              <a:gd name="connsiteY51" fmla="*/ 402757 h 404923"/>
              <a:gd name="connsiteX52" fmla="*/ 292385 w 381751"/>
              <a:gd name="connsiteY52" fmla="*/ 393030 h 404923"/>
              <a:gd name="connsiteX53" fmla="*/ 283230 w 381751"/>
              <a:gd name="connsiteY53" fmla="*/ 386736 h 404923"/>
              <a:gd name="connsiteX54" fmla="*/ 274647 w 381751"/>
              <a:gd name="connsiteY54" fmla="*/ 380442 h 404923"/>
              <a:gd name="connsiteX55" fmla="*/ 258627 w 381751"/>
              <a:gd name="connsiteY55" fmla="*/ 367282 h 404923"/>
              <a:gd name="connsiteX56" fmla="*/ 228301 w 381751"/>
              <a:gd name="connsiteY56" fmla="*/ 339245 h 404923"/>
              <a:gd name="connsiteX57" fmla="*/ 176232 w 381751"/>
              <a:gd name="connsiteY57" fmla="*/ 275160 h 404923"/>
              <a:gd name="connsiteX58" fmla="*/ 193970 w 381751"/>
              <a:gd name="connsiteY58" fmla="*/ 276305 h 404923"/>
              <a:gd name="connsiteX59" fmla="*/ 111003 w 381751"/>
              <a:gd name="connsiteY59" fmla="*/ 349544 h 404923"/>
              <a:gd name="connsiteX60" fmla="*/ 64657 w 381751"/>
              <a:gd name="connsiteY60" fmla="*/ 379870 h 404923"/>
              <a:gd name="connsiteX61" fmla="*/ 52641 w 381751"/>
              <a:gd name="connsiteY61" fmla="*/ 386736 h 404923"/>
              <a:gd name="connsiteX62" fmla="*/ 39481 w 381751"/>
              <a:gd name="connsiteY62" fmla="*/ 393030 h 404923"/>
              <a:gd name="connsiteX63" fmla="*/ 22887 w 381751"/>
              <a:gd name="connsiteY63" fmla="*/ 395891 h 404923"/>
              <a:gd name="connsiteX64" fmla="*/ 5722 w 381751"/>
              <a:gd name="connsiteY64" fmla="*/ 387308 h 404923"/>
              <a:gd name="connsiteX65" fmla="*/ 0 w 381751"/>
              <a:gd name="connsiteY65" fmla="*/ 370143 h 404923"/>
              <a:gd name="connsiteX66" fmla="*/ 1145 w 381751"/>
              <a:gd name="connsiteY66" fmla="*/ 361560 h 404923"/>
              <a:gd name="connsiteX67" fmla="*/ 3433 w 381751"/>
              <a:gd name="connsiteY67" fmla="*/ 354694 h 404923"/>
              <a:gd name="connsiteX68" fmla="*/ 15449 w 381751"/>
              <a:gd name="connsiteY68" fmla="*/ 328945 h 404923"/>
              <a:gd name="connsiteX69" fmla="*/ 48063 w 381751"/>
              <a:gd name="connsiteY69" fmla="*/ 283743 h 404923"/>
              <a:gd name="connsiteX70" fmla="*/ 68662 w 381751"/>
              <a:gd name="connsiteY70" fmla="*/ 264861 h 404923"/>
              <a:gd name="connsiteX71" fmla="*/ 90405 w 381751"/>
              <a:gd name="connsiteY71" fmla="*/ 248268 h 404923"/>
              <a:gd name="connsiteX72" fmla="*/ 131602 w 381751"/>
              <a:gd name="connsiteY72" fmla="*/ 212792 h 404923"/>
              <a:gd name="connsiteX73" fmla="*/ 93838 w 381751"/>
              <a:gd name="connsiteY73" fmla="*/ 252273 h 404923"/>
              <a:gd name="connsiteX74" fmla="*/ 73240 w 381751"/>
              <a:gd name="connsiteY74" fmla="*/ 270583 h 404923"/>
              <a:gd name="connsiteX75" fmla="*/ 54929 w 381751"/>
              <a:gd name="connsiteY75" fmla="*/ 289465 h 404923"/>
              <a:gd name="connsiteX76" fmla="*/ 25748 w 381751"/>
              <a:gd name="connsiteY76" fmla="*/ 334095 h 404923"/>
              <a:gd name="connsiteX77" fmla="*/ 16021 w 381751"/>
              <a:gd name="connsiteY77" fmla="*/ 358126 h 404923"/>
              <a:gd name="connsiteX78" fmla="*/ 14305 w 381751"/>
              <a:gd name="connsiteY78" fmla="*/ 364421 h 404923"/>
              <a:gd name="connsiteX79" fmla="*/ 13733 w 381751"/>
              <a:gd name="connsiteY79" fmla="*/ 369570 h 404923"/>
              <a:gd name="connsiteX80" fmla="*/ 17165 w 381751"/>
              <a:gd name="connsiteY80" fmla="*/ 377581 h 404923"/>
              <a:gd name="connsiteX81" fmla="*/ 24032 w 381751"/>
              <a:gd name="connsiteY81" fmla="*/ 380442 h 404923"/>
              <a:gd name="connsiteX82" fmla="*/ 34331 w 381751"/>
              <a:gd name="connsiteY82" fmla="*/ 378153 h 404923"/>
              <a:gd name="connsiteX83" fmla="*/ 45203 w 381751"/>
              <a:gd name="connsiteY83" fmla="*/ 372431 h 404923"/>
              <a:gd name="connsiteX84" fmla="*/ 56646 w 381751"/>
              <a:gd name="connsiteY84" fmla="*/ 364993 h 404923"/>
              <a:gd name="connsiteX85" fmla="*/ 100132 w 381751"/>
              <a:gd name="connsiteY85" fmla="*/ 333523 h 404923"/>
              <a:gd name="connsiteX86" fmla="*/ 177948 w 381751"/>
              <a:gd name="connsiteY86" fmla="*/ 260283 h 404923"/>
              <a:gd name="connsiteX87" fmla="*/ 187104 w 381751"/>
              <a:gd name="connsiteY87" fmla="*/ 249984 h 404923"/>
              <a:gd name="connsiteX88" fmla="*/ 195687 w 381751"/>
              <a:gd name="connsiteY88" fmla="*/ 261428 h 404923"/>
              <a:gd name="connsiteX89" fmla="*/ 246610 w 381751"/>
              <a:gd name="connsiteY89" fmla="*/ 320935 h 404923"/>
              <a:gd name="connsiteX90" fmla="*/ 275792 w 381751"/>
              <a:gd name="connsiteY90" fmla="*/ 347255 h 404923"/>
              <a:gd name="connsiteX91" fmla="*/ 291241 w 381751"/>
              <a:gd name="connsiteY91" fmla="*/ 359271 h 404923"/>
              <a:gd name="connsiteX92" fmla="*/ 299251 w 381751"/>
              <a:gd name="connsiteY92" fmla="*/ 364993 h 404923"/>
              <a:gd name="connsiteX93" fmla="*/ 306689 w 381751"/>
              <a:gd name="connsiteY93" fmla="*/ 369570 h 404923"/>
              <a:gd name="connsiteX94" fmla="*/ 322139 w 381751"/>
              <a:gd name="connsiteY94" fmla="*/ 375864 h 404923"/>
              <a:gd name="connsiteX95" fmla="*/ 334154 w 381751"/>
              <a:gd name="connsiteY95" fmla="*/ 375864 h 404923"/>
              <a:gd name="connsiteX96" fmla="*/ 341020 w 381751"/>
              <a:gd name="connsiteY96" fmla="*/ 357554 h 404923"/>
              <a:gd name="connsiteX97" fmla="*/ 335871 w 381751"/>
              <a:gd name="connsiteY97" fmla="*/ 341533 h 404923"/>
              <a:gd name="connsiteX98" fmla="*/ 331866 w 381751"/>
              <a:gd name="connsiteY98" fmla="*/ 333523 h 404923"/>
              <a:gd name="connsiteX99" fmla="*/ 327289 w 381751"/>
              <a:gd name="connsiteY99" fmla="*/ 324940 h 404923"/>
              <a:gd name="connsiteX100" fmla="*/ 306117 w 381751"/>
              <a:gd name="connsiteY100" fmla="*/ 292326 h 404923"/>
              <a:gd name="connsiteX101" fmla="*/ 256910 w 381751"/>
              <a:gd name="connsiteY101" fmla="*/ 228813 h 404923"/>
              <a:gd name="connsiteX102" fmla="*/ 250616 w 381751"/>
              <a:gd name="connsiteY102" fmla="*/ 220231 h 404923"/>
              <a:gd name="connsiteX103" fmla="*/ 243749 w 381751"/>
              <a:gd name="connsiteY103" fmla="*/ 208787 h 404923"/>
              <a:gd name="connsiteX104" fmla="*/ 240888 w 381751"/>
              <a:gd name="connsiteY104" fmla="*/ 191622 h 404923"/>
              <a:gd name="connsiteX105" fmla="*/ 247755 w 381751"/>
              <a:gd name="connsiteY105" fmla="*/ 175601 h 404923"/>
              <a:gd name="connsiteX106" fmla="*/ 256338 w 381751"/>
              <a:gd name="connsiteY106" fmla="*/ 166446 h 404923"/>
              <a:gd name="connsiteX107" fmla="*/ 263204 w 381751"/>
              <a:gd name="connsiteY107" fmla="*/ 159580 h 404923"/>
              <a:gd name="connsiteX108" fmla="*/ 276936 w 381751"/>
              <a:gd name="connsiteY108" fmla="*/ 145275 h 404923"/>
              <a:gd name="connsiteX109" fmla="*/ 303829 w 381751"/>
              <a:gd name="connsiteY109" fmla="*/ 115522 h 404923"/>
              <a:gd name="connsiteX110" fmla="*/ 331294 w 381751"/>
              <a:gd name="connsiteY110" fmla="*/ 85768 h 404923"/>
              <a:gd name="connsiteX111" fmla="*/ 352464 w 381751"/>
              <a:gd name="connsiteY111" fmla="*/ 56587 h 404923"/>
              <a:gd name="connsiteX112" fmla="*/ 356470 w 381751"/>
              <a:gd name="connsiteY112" fmla="*/ 42282 h 404923"/>
              <a:gd name="connsiteX113" fmla="*/ 354181 w 381751"/>
              <a:gd name="connsiteY113" fmla="*/ 29694 h 404923"/>
              <a:gd name="connsiteX114" fmla="*/ 351320 w 381751"/>
              <a:gd name="connsiteY114" fmla="*/ 25689 h 404923"/>
              <a:gd name="connsiteX115" fmla="*/ 347315 w 381751"/>
              <a:gd name="connsiteY115" fmla="*/ 23400 h 404923"/>
              <a:gd name="connsiteX116" fmla="*/ 335299 w 381751"/>
              <a:gd name="connsiteY116" fmla="*/ 23972 h 404923"/>
              <a:gd name="connsiteX117" fmla="*/ 328433 w 381751"/>
              <a:gd name="connsiteY117" fmla="*/ 26833 h 404923"/>
              <a:gd name="connsiteX118" fmla="*/ 320994 w 381751"/>
              <a:gd name="connsiteY118" fmla="*/ 31983 h 404923"/>
              <a:gd name="connsiteX119" fmla="*/ 304973 w 381751"/>
              <a:gd name="connsiteY119" fmla="*/ 43426 h 404923"/>
              <a:gd name="connsiteX120" fmla="*/ 243749 w 381751"/>
              <a:gd name="connsiteY120" fmla="*/ 94923 h 404923"/>
              <a:gd name="connsiteX121" fmla="*/ 211707 w 381751"/>
              <a:gd name="connsiteY121" fmla="*/ 120099 h 404923"/>
              <a:gd name="connsiteX122" fmla="*/ 207702 w 381751"/>
              <a:gd name="connsiteY122" fmla="*/ 122960 h 404923"/>
              <a:gd name="connsiteX123" fmla="*/ 206558 w 381751"/>
              <a:gd name="connsiteY123" fmla="*/ 124104 h 404923"/>
              <a:gd name="connsiteX124" fmla="*/ 205413 w 381751"/>
              <a:gd name="connsiteY124" fmla="*/ 125249 h 404923"/>
              <a:gd name="connsiteX125" fmla="*/ 196259 w 381751"/>
              <a:gd name="connsiteY125" fmla="*/ 133831 h 404923"/>
              <a:gd name="connsiteX126" fmla="*/ 187104 w 381751"/>
              <a:gd name="connsiteY126" fmla="*/ 137264 h 404923"/>
              <a:gd name="connsiteX127" fmla="*/ 177948 w 381751"/>
              <a:gd name="connsiteY127" fmla="*/ 136692 h 404923"/>
              <a:gd name="connsiteX128" fmla="*/ 165361 w 381751"/>
              <a:gd name="connsiteY128" fmla="*/ 128682 h 404923"/>
              <a:gd name="connsiteX129" fmla="*/ 157922 w 381751"/>
              <a:gd name="connsiteY129" fmla="*/ 120671 h 404923"/>
              <a:gd name="connsiteX130" fmla="*/ 155061 w 381751"/>
              <a:gd name="connsiteY130" fmla="*/ 117238 h 404923"/>
              <a:gd name="connsiteX131" fmla="*/ 151628 w 381751"/>
              <a:gd name="connsiteY131" fmla="*/ 113805 h 404923"/>
              <a:gd name="connsiteX132" fmla="*/ 137896 w 381751"/>
              <a:gd name="connsiteY132" fmla="*/ 98928 h 404923"/>
              <a:gd name="connsiteX133" fmla="*/ 109859 w 381751"/>
              <a:gd name="connsiteY133" fmla="*/ 70319 h 404923"/>
              <a:gd name="connsiteX134" fmla="*/ 80678 w 381751"/>
              <a:gd name="connsiteY134" fmla="*/ 43999 h 404923"/>
              <a:gd name="connsiteX135" fmla="*/ 76673 w 381751"/>
              <a:gd name="connsiteY135" fmla="*/ 40565 h 404923"/>
              <a:gd name="connsiteX136" fmla="*/ 73240 w 381751"/>
              <a:gd name="connsiteY136" fmla="*/ 37705 h 404923"/>
              <a:gd name="connsiteX137" fmla="*/ 65801 w 381751"/>
              <a:gd name="connsiteY137" fmla="*/ 33127 h 404923"/>
              <a:gd name="connsiteX138" fmla="*/ 48635 w 381751"/>
              <a:gd name="connsiteY138" fmla="*/ 27978 h 404923"/>
              <a:gd name="connsiteX139" fmla="*/ 20598 w 381751"/>
              <a:gd name="connsiteY139" fmla="*/ 38849 h 404923"/>
              <a:gd name="connsiteX140" fmla="*/ 17165 w 381751"/>
              <a:gd name="connsiteY140" fmla="*/ 54870 h 404923"/>
              <a:gd name="connsiteX141" fmla="*/ 22315 w 381751"/>
              <a:gd name="connsiteY141" fmla="*/ 71463 h 404923"/>
              <a:gd name="connsiteX142" fmla="*/ 46347 w 381751"/>
              <a:gd name="connsiteY142" fmla="*/ 102361 h 404923"/>
              <a:gd name="connsiteX143" fmla="*/ 73240 w 381751"/>
              <a:gd name="connsiteY143" fmla="*/ 132687 h 404923"/>
              <a:gd name="connsiteX144" fmla="*/ 124736 w 381751"/>
              <a:gd name="connsiteY144" fmla="*/ 197343 h 404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</a:cxnLst>
            <a:rect l="l" t="t" r="r" b="b"/>
            <a:pathLst>
              <a:path w="381751" h="404923">
                <a:moveTo>
                  <a:pt x="124736" y="197343"/>
                </a:moveTo>
                <a:cubicBezTo>
                  <a:pt x="105282" y="178462"/>
                  <a:pt x="86399" y="159580"/>
                  <a:pt x="66946" y="140697"/>
                </a:cubicBezTo>
                <a:lnTo>
                  <a:pt x="38337" y="112088"/>
                </a:lnTo>
                <a:cubicBezTo>
                  <a:pt x="29181" y="102361"/>
                  <a:pt x="18882" y="93206"/>
                  <a:pt x="10872" y="80618"/>
                </a:cubicBezTo>
                <a:cubicBezTo>
                  <a:pt x="3433" y="68030"/>
                  <a:pt x="-572" y="51437"/>
                  <a:pt x="6867" y="35988"/>
                </a:cubicBezTo>
                <a:cubicBezTo>
                  <a:pt x="10300" y="28550"/>
                  <a:pt x="17738" y="22828"/>
                  <a:pt x="25176" y="19395"/>
                </a:cubicBezTo>
                <a:cubicBezTo>
                  <a:pt x="32615" y="16534"/>
                  <a:pt x="40625" y="15390"/>
                  <a:pt x="48635" y="16534"/>
                </a:cubicBezTo>
                <a:cubicBezTo>
                  <a:pt x="56074" y="17106"/>
                  <a:pt x="63512" y="19395"/>
                  <a:pt x="70379" y="22256"/>
                </a:cubicBezTo>
                <a:cubicBezTo>
                  <a:pt x="73812" y="23972"/>
                  <a:pt x="77245" y="25689"/>
                  <a:pt x="80678" y="27405"/>
                </a:cubicBezTo>
                <a:cubicBezTo>
                  <a:pt x="82394" y="28550"/>
                  <a:pt x="84111" y="29694"/>
                  <a:pt x="85255" y="30839"/>
                </a:cubicBezTo>
                <a:lnTo>
                  <a:pt x="89260" y="33700"/>
                </a:lnTo>
                <a:cubicBezTo>
                  <a:pt x="100132" y="41710"/>
                  <a:pt x="110431" y="50865"/>
                  <a:pt x="120730" y="60020"/>
                </a:cubicBezTo>
                <a:cubicBezTo>
                  <a:pt x="131030" y="69175"/>
                  <a:pt x="140757" y="78330"/>
                  <a:pt x="150484" y="88057"/>
                </a:cubicBezTo>
                <a:lnTo>
                  <a:pt x="164789" y="102361"/>
                </a:lnTo>
                <a:lnTo>
                  <a:pt x="168222" y="105794"/>
                </a:lnTo>
                <a:lnTo>
                  <a:pt x="171655" y="109800"/>
                </a:lnTo>
                <a:cubicBezTo>
                  <a:pt x="173943" y="112088"/>
                  <a:pt x="176232" y="114377"/>
                  <a:pt x="177948" y="116094"/>
                </a:cubicBezTo>
                <a:cubicBezTo>
                  <a:pt x="179665" y="117810"/>
                  <a:pt x="181382" y="118954"/>
                  <a:pt x="181954" y="118954"/>
                </a:cubicBezTo>
                <a:cubicBezTo>
                  <a:pt x="182526" y="118954"/>
                  <a:pt x="182526" y="118954"/>
                  <a:pt x="182526" y="118954"/>
                </a:cubicBezTo>
                <a:cubicBezTo>
                  <a:pt x="183098" y="118954"/>
                  <a:pt x="182526" y="118954"/>
                  <a:pt x="182526" y="118954"/>
                </a:cubicBezTo>
                <a:cubicBezTo>
                  <a:pt x="183098" y="118382"/>
                  <a:pt x="184815" y="116666"/>
                  <a:pt x="187676" y="113233"/>
                </a:cubicBezTo>
                <a:cubicBezTo>
                  <a:pt x="188248" y="112661"/>
                  <a:pt x="189392" y="111516"/>
                  <a:pt x="189965" y="110944"/>
                </a:cubicBezTo>
                <a:cubicBezTo>
                  <a:pt x="190537" y="110372"/>
                  <a:pt x="192253" y="109227"/>
                  <a:pt x="192826" y="108655"/>
                </a:cubicBezTo>
                <a:lnTo>
                  <a:pt x="196831" y="105794"/>
                </a:lnTo>
                <a:cubicBezTo>
                  <a:pt x="207130" y="97784"/>
                  <a:pt x="217429" y="89201"/>
                  <a:pt x="227157" y="80046"/>
                </a:cubicBezTo>
                <a:cubicBezTo>
                  <a:pt x="247183" y="62309"/>
                  <a:pt x="266637" y="43999"/>
                  <a:pt x="288380" y="26833"/>
                </a:cubicBezTo>
                <a:cubicBezTo>
                  <a:pt x="293530" y="22256"/>
                  <a:pt x="299251" y="18251"/>
                  <a:pt x="304973" y="14245"/>
                </a:cubicBezTo>
                <a:cubicBezTo>
                  <a:pt x="307834" y="12529"/>
                  <a:pt x="310123" y="10240"/>
                  <a:pt x="314128" y="7951"/>
                </a:cubicBezTo>
                <a:cubicBezTo>
                  <a:pt x="317561" y="5662"/>
                  <a:pt x="321567" y="3946"/>
                  <a:pt x="325572" y="2802"/>
                </a:cubicBezTo>
                <a:cubicBezTo>
                  <a:pt x="333582" y="-59"/>
                  <a:pt x="343309" y="-1204"/>
                  <a:pt x="353037" y="1657"/>
                </a:cubicBezTo>
                <a:cubicBezTo>
                  <a:pt x="357614" y="2802"/>
                  <a:pt x="362764" y="5662"/>
                  <a:pt x="366769" y="9095"/>
                </a:cubicBezTo>
                <a:cubicBezTo>
                  <a:pt x="370774" y="12529"/>
                  <a:pt x="373635" y="16534"/>
                  <a:pt x="375924" y="20539"/>
                </a:cubicBezTo>
                <a:cubicBezTo>
                  <a:pt x="380501" y="29122"/>
                  <a:pt x="382218" y="37705"/>
                  <a:pt x="381646" y="46860"/>
                </a:cubicBezTo>
                <a:cubicBezTo>
                  <a:pt x="381073" y="56014"/>
                  <a:pt x="378785" y="64025"/>
                  <a:pt x="375351" y="71463"/>
                </a:cubicBezTo>
                <a:cubicBezTo>
                  <a:pt x="368485" y="85768"/>
                  <a:pt x="358759" y="97212"/>
                  <a:pt x="349603" y="107511"/>
                </a:cubicBezTo>
                <a:cubicBezTo>
                  <a:pt x="339876" y="117810"/>
                  <a:pt x="331294" y="126965"/>
                  <a:pt x="322711" y="137264"/>
                </a:cubicBezTo>
                <a:lnTo>
                  <a:pt x="295819" y="167590"/>
                </a:lnTo>
                <a:cubicBezTo>
                  <a:pt x="291241" y="172740"/>
                  <a:pt x="286663" y="177889"/>
                  <a:pt x="281514" y="182467"/>
                </a:cubicBezTo>
                <a:lnTo>
                  <a:pt x="274075" y="189905"/>
                </a:lnTo>
                <a:cubicBezTo>
                  <a:pt x="271786" y="192194"/>
                  <a:pt x="270070" y="193911"/>
                  <a:pt x="268926" y="195627"/>
                </a:cubicBezTo>
                <a:cubicBezTo>
                  <a:pt x="267781" y="197343"/>
                  <a:pt x="267781" y="197916"/>
                  <a:pt x="267781" y="197916"/>
                </a:cubicBezTo>
                <a:cubicBezTo>
                  <a:pt x="267781" y="197916"/>
                  <a:pt x="267781" y="198488"/>
                  <a:pt x="268354" y="200204"/>
                </a:cubicBezTo>
                <a:cubicBezTo>
                  <a:pt x="268926" y="201921"/>
                  <a:pt x="270070" y="203637"/>
                  <a:pt x="271786" y="205926"/>
                </a:cubicBezTo>
                <a:lnTo>
                  <a:pt x="277508" y="213937"/>
                </a:lnTo>
                <a:cubicBezTo>
                  <a:pt x="293530" y="235107"/>
                  <a:pt x="310695" y="255706"/>
                  <a:pt x="326716" y="278021"/>
                </a:cubicBezTo>
                <a:cubicBezTo>
                  <a:pt x="334726" y="289465"/>
                  <a:pt x="342165" y="300908"/>
                  <a:pt x="349603" y="312924"/>
                </a:cubicBezTo>
                <a:cubicBezTo>
                  <a:pt x="351320" y="315785"/>
                  <a:pt x="353037" y="319218"/>
                  <a:pt x="354753" y="322079"/>
                </a:cubicBezTo>
                <a:cubicBezTo>
                  <a:pt x="356470" y="325512"/>
                  <a:pt x="358186" y="328945"/>
                  <a:pt x="359903" y="332378"/>
                </a:cubicBezTo>
                <a:cubicBezTo>
                  <a:pt x="362764" y="339245"/>
                  <a:pt x="365624" y="346683"/>
                  <a:pt x="366769" y="354694"/>
                </a:cubicBezTo>
                <a:cubicBezTo>
                  <a:pt x="367913" y="362704"/>
                  <a:pt x="368485" y="372431"/>
                  <a:pt x="363908" y="382158"/>
                </a:cubicBezTo>
                <a:cubicBezTo>
                  <a:pt x="359903" y="391885"/>
                  <a:pt x="351320" y="399324"/>
                  <a:pt x="341593" y="402757"/>
                </a:cubicBezTo>
                <a:cubicBezTo>
                  <a:pt x="331294" y="406190"/>
                  <a:pt x="322139" y="405045"/>
                  <a:pt x="314128" y="402757"/>
                </a:cubicBezTo>
                <a:cubicBezTo>
                  <a:pt x="306117" y="400468"/>
                  <a:pt x="299251" y="397035"/>
                  <a:pt x="292385" y="393030"/>
                </a:cubicBezTo>
                <a:cubicBezTo>
                  <a:pt x="288952" y="391313"/>
                  <a:pt x="286091" y="389024"/>
                  <a:pt x="283230" y="386736"/>
                </a:cubicBezTo>
                <a:lnTo>
                  <a:pt x="274647" y="380442"/>
                </a:lnTo>
                <a:cubicBezTo>
                  <a:pt x="269498" y="376436"/>
                  <a:pt x="263776" y="371859"/>
                  <a:pt x="258627" y="367282"/>
                </a:cubicBezTo>
                <a:cubicBezTo>
                  <a:pt x="248327" y="358126"/>
                  <a:pt x="238028" y="348972"/>
                  <a:pt x="228301" y="339245"/>
                </a:cubicBezTo>
                <a:cubicBezTo>
                  <a:pt x="208846" y="319791"/>
                  <a:pt x="191681" y="298047"/>
                  <a:pt x="176232" y="275160"/>
                </a:cubicBezTo>
                <a:lnTo>
                  <a:pt x="193970" y="276305"/>
                </a:lnTo>
                <a:cubicBezTo>
                  <a:pt x="168794" y="303197"/>
                  <a:pt x="140757" y="327801"/>
                  <a:pt x="111003" y="349544"/>
                </a:cubicBezTo>
                <a:cubicBezTo>
                  <a:pt x="96127" y="360415"/>
                  <a:pt x="80678" y="370715"/>
                  <a:pt x="64657" y="379870"/>
                </a:cubicBezTo>
                <a:cubicBezTo>
                  <a:pt x="60651" y="382158"/>
                  <a:pt x="56646" y="384447"/>
                  <a:pt x="52641" y="386736"/>
                </a:cubicBezTo>
                <a:cubicBezTo>
                  <a:pt x="48635" y="389024"/>
                  <a:pt x="44058" y="391313"/>
                  <a:pt x="39481" y="393030"/>
                </a:cubicBezTo>
                <a:cubicBezTo>
                  <a:pt x="34903" y="394746"/>
                  <a:pt x="29181" y="396463"/>
                  <a:pt x="22887" y="395891"/>
                </a:cubicBezTo>
                <a:cubicBezTo>
                  <a:pt x="16593" y="395891"/>
                  <a:pt x="9728" y="392457"/>
                  <a:pt x="5722" y="387308"/>
                </a:cubicBezTo>
                <a:cubicBezTo>
                  <a:pt x="1717" y="382158"/>
                  <a:pt x="0" y="376436"/>
                  <a:pt x="0" y="370143"/>
                </a:cubicBezTo>
                <a:cubicBezTo>
                  <a:pt x="0" y="367282"/>
                  <a:pt x="572" y="363848"/>
                  <a:pt x="1145" y="361560"/>
                </a:cubicBezTo>
                <a:cubicBezTo>
                  <a:pt x="1717" y="359271"/>
                  <a:pt x="2289" y="356982"/>
                  <a:pt x="3433" y="354694"/>
                </a:cubicBezTo>
                <a:cubicBezTo>
                  <a:pt x="6294" y="345539"/>
                  <a:pt x="10872" y="336956"/>
                  <a:pt x="15449" y="328945"/>
                </a:cubicBezTo>
                <a:cubicBezTo>
                  <a:pt x="24604" y="312924"/>
                  <a:pt x="35476" y="297475"/>
                  <a:pt x="48063" y="283743"/>
                </a:cubicBezTo>
                <a:cubicBezTo>
                  <a:pt x="54357" y="276877"/>
                  <a:pt x="61224" y="270583"/>
                  <a:pt x="68662" y="264861"/>
                </a:cubicBezTo>
                <a:cubicBezTo>
                  <a:pt x="76100" y="259711"/>
                  <a:pt x="82966" y="253990"/>
                  <a:pt x="90405" y="248268"/>
                </a:cubicBezTo>
                <a:cubicBezTo>
                  <a:pt x="104138" y="236824"/>
                  <a:pt x="117869" y="224808"/>
                  <a:pt x="131602" y="212792"/>
                </a:cubicBezTo>
                <a:cubicBezTo>
                  <a:pt x="119014" y="225953"/>
                  <a:pt x="106998" y="239685"/>
                  <a:pt x="93838" y="252273"/>
                </a:cubicBezTo>
                <a:cubicBezTo>
                  <a:pt x="86972" y="258567"/>
                  <a:pt x="80678" y="264861"/>
                  <a:pt x="73240" y="270583"/>
                </a:cubicBezTo>
                <a:cubicBezTo>
                  <a:pt x="66373" y="276305"/>
                  <a:pt x="60651" y="282599"/>
                  <a:pt x="54929" y="289465"/>
                </a:cubicBezTo>
                <a:cubicBezTo>
                  <a:pt x="43486" y="303197"/>
                  <a:pt x="33759" y="318074"/>
                  <a:pt x="25748" y="334095"/>
                </a:cubicBezTo>
                <a:cubicBezTo>
                  <a:pt x="21743" y="342105"/>
                  <a:pt x="18310" y="350116"/>
                  <a:pt x="16021" y="358126"/>
                </a:cubicBezTo>
                <a:cubicBezTo>
                  <a:pt x="15449" y="360415"/>
                  <a:pt x="14877" y="362132"/>
                  <a:pt x="14305" y="364421"/>
                </a:cubicBezTo>
                <a:cubicBezTo>
                  <a:pt x="13733" y="366709"/>
                  <a:pt x="13733" y="367854"/>
                  <a:pt x="13733" y="369570"/>
                </a:cubicBezTo>
                <a:cubicBezTo>
                  <a:pt x="13733" y="373003"/>
                  <a:pt x="15449" y="375864"/>
                  <a:pt x="17165" y="377581"/>
                </a:cubicBezTo>
                <a:cubicBezTo>
                  <a:pt x="18882" y="379297"/>
                  <a:pt x="20598" y="380442"/>
                  <a:pt x="24032" y="380442"/>
                </a:cubicBezTo>
                <a:cubicBezTo>
                  <a:pt x="26893" y="380442"/>
                  <a:pt x="30898" y="379297"/>
                  <a:pt x="34331" y="378153"/>
                </a:cubicBezTo>
                <a:cubicBezTo>
                  <a:pt x="37764" y="376436"/>
                  <a:pt x="41198" y="374720"/>
                  <a:pt x="45203" y="372431"/>
                </a:cubicBezTo>
                <a:cubicBezTo>
                  <a:pt x="49208" y="370143"/>
                  <a:pt x="52641" y="367854"/>
                  <a:pt x="56646" y="364993"/>
                </a:cubicBezTo>
                <a:cubicBezTo>
                  <a:pt x="71523" y="355266"/>
                  <a:pt x="86399" y="344966"/>
                  <a:pt x="100132" y="333523"/>
                </a:cubicBezTo>
                <a:cubicBezTo>
                  <a:pt x="128169" y="311208"/>
                  <a:pt x="154489" y="287176"/>
                  <a:pt x="177948" y="260283"/>
                </a:cubicBezTo>
                <a:lnTo>
                  <a:pt x="187104" y="249984"/>
                </a:lnTo>
                <a:lnTo>
                  <a:pt x="195687" y="261428"/>
                </a:lnTo>
                <a:cubicBezTo>
                  <a:pt x="211135" y="282599"/>
                  <a:pt x="228301" y="302625"/>
                  <a:pt x="246610" y="320935"/>
                </a:cubicBezTo>
                <a:cubicBezTo>
                  <a:pt x="255766" y="330090"/>
                  <a:pt x="265493" y="338673"/>
                  <a:pt x="275792" y="347255"/>
                </a:cubicBezTo>
                <a:cubicBezTo>
                  <a:pt x="280941" y="351261"/>
                  <a:pt x="286091" y="355266"/>
                  <a:pt x="291241" y="359271"/>
                </a:cubicBezTo>
                <a:lnTo>
                  <a:pt x="299251" y="364993"/>
                </a:lnTo>
                <a:cubicBezTo>
                  <a:pt x="301540" y="366709"/>
                  <a:pt x="304401" y="368426"/>
                  <a:pt x="306689" y="369570"/>
                </a:cubicBezTo>
                <a:cubicBezTo>
                  <a:pt x="311839" y="372431"/>
                  <a:pt x="316989" y="374720"/>
                  <a:pt x="322139" y="375864"/>
                </a:cubicBezTo>
                <a:cubicBezTo>
                  <a:pt x="327289" y="377009"/>
                  <a:pt x="331294" y="377009"/>
                  <a:pt x="334154" y="375864"/>
                </a:cubicBezTo>
                <a:cubicBezTo>
                  <a:pt x="339876" y="373575"/>
                  <a:pt x="342737" y="367854"/>
                  <a:pt x="341020" y="357554"/>
                </a:cubicBezTo>
                <a:cubicBezTo>
                  <a:pt x="340448" y="352405"/>
                  <a:pt x="338159" y="347255"/>
                  <a:pt x="335871" y="341533"/>
                </a:cubicBezTo>
                <a:cubicBezTo>
                  <a:pt x="334726" y="338673"/>
                  <a:pt x="333582" y="336384"/>
                  <a:pt x="331866" y="333523"/>
                </a:cubicBezTo>
                <a:cubicBezTo>
                  <a:pt x="330149" y="330662"/>
                  <a:pt x="329005" y="327801"/>
                  <a:pt x="327289" y="324940"/>
                </a:cubicBezTo>
                <a:cubicBezTo>
                  <a:pt x="320994" y="314069"/>
                  <a:pt x="313556" y="303197"/>
                  <a:pt x="306117" y="292326"/>
                </a:cubicBezTo>
                <a:cubicBezTo>
                  <a:pt x="290669" y="271155"/>
                  <a:pt x="273503" y="250556"/>
                  <a:pt x="256910" y="228813"/>
                </a:cubicBezTo>
                <a:lnTo>
                  <a:pt x="250616" y="220231"/>
                </a:lnTo>
                <a:cubicBezTo>
                  <a:pt x="248327" y="217370"/>
                  <a:pt x="246038" y="213365"/>
                  <a:pt x="243749" y="208787"/>
                </a:cubicBezTo>
                <a:cubicBezTo>
                  <a:pt x="242033" y="204210"/>
                  <a:pt x="240316" y="197916"/>
                  <a:pt x="240888" y="191622"/>
                </a:cubicBezTo>
                <a:cubicBezTo>
                  <a:pt x="241461" y="184755"/>
                  <a:pt x="244894" y="179606"/>
                  <a:pt x="247755" y="175601"/>
                </a:cubicBezTo>
                <a:cubicBezTo>
                  <a:pt x="250616" y="171595"/>
                  <a:pt x="253477" y="168734"/>
                  <a:pt x="256338" y="166446"/>
                </a:cubicBezTo>
                <a:lnTo>
                  <a:pt x="263204" y="159580"/>
                </a:lnTo>
                <a:cubicBezTo>
                  <a:pt x="267781" y="155002"/>
                  <a:pt x="272358" y="150424"/>
                  <a:pt x="276936" y="145275"/>
                </a:cubicBezTo>
                <a:lnTo>
                  <a:pt x="303829" y="115522"/>
                </a:lnTo>
                <a:cubicBezTo>
                  <a:pt x="312984" y="105794"/>
                  <a:pt x="322711" y="95495"/>
                  <a:pt x="331294" y="85768"/>
                </a:cubicBezTo>
                <a:cubicBezTo>
                  <a:pt x="339876" y="76041"/>
                  <a:pt x="347887" y="66314"/>
                  <a:pt x="352464" y="56587"/>
                </a:cubicBezTo>
                <a:cubicBezTo>
                  <a:pt x="354753" y="51437"/>
                  <a:pt x="355898" y="46860"/>
                  <a:pt x="356470" y="42282"/>
                </a:cubicBezTo>
                <a:cubicBezTo>
                  <a:pt x="356470" y="37705"/>
                  <a:pt x="355898" y="33127"/>
                  <a:pt x="354181" y="29694"/>
                </a:cubicBezTo>
                <a:cubicBezTo>
                  <a:pt x="353037" y="27978"/>
                  <a:pt x="352464" y="26833"/>
                  <a:pt x="351320" y="25689"/>
                </a:cubicBezTo>
                <a:cubicBezTo>
                  <a:pt x="350176" y="24544"/>
                  <a:pt x="349031" y="23972"/>
                  <a:pt x="347315" y="23400"/>
                </a:cubicBezTo>
                <a:cubicBezTo>
                  <a:pt x="344454" y="22256"/>
                  <a:pt x="339876" y="22828"/>
                  <a:pt x="335299" y="23972"/>
                </a:cubicBezTo>
                <a:cubicBezTo>
                  <a:pt x="333010" y="24544"/>
                  <a:pt x="330721" y="25689"/>
                  <a:pt x="328433" y="26833"/>
                </a:cubicBezTo>
                <a:cubicBezTo>
                  <a:pt x="326716" y="27978"/>
                  <a:pt x="323855" y="29694"/>
                  <a:pt x="320994" y="31983"/>
                </a:cubicBezTo>
                <a:cubicBezTo>
                  <a:pt x="315845" y="35988"/>
                  <a:pt x="310123" y="39421"/>
                  <a:pt x="304973" y="43426"/>
                </a:cubicBezTo>
                <a:cubicBezTo>
                  <a:pt x="284375" y="59448"/>
                  <a:pt x="264349" y="77185"/>
                  <a:pt x="243749" y="94923"/>
                </a:cubicBezTo>
                <a:cubicBezTo>
                  <a:pt x="233451" y="103505"/>
                  <a:pt x="222579" y="112088"/>
                  <a:pt x="211707" y="120099"/>
                </a:cubicBezTo>
                <a:lnTo>
                  <a:pt x="207702" y="122960"/>
                </a:lnTo>
                <a:cubicBezTo>
                  <a:pt x="206558" y="123532"/>
                  <a:pt x="206558" y="123532"/>
                  <a:pt x="206558" y="124104"/>
                </a:cubicBezTo>
                <a:cubicBezTo>
                  <a:pt x="205986" y="124104"/>
                  <a:pt x="205986" y="124676"/>
                  <a:pt x="205413" y="125249"/>
                </a:cubicBezTo>
                <a:cubicBezTo>
                  <a:pt x="203697" y="126965"/>
                  <a:pt x="201408" y="130398"/>
                  <a:pt x="196259" y="133831"/>
                </a:cubicBezTo>
                <a:cubicBezTo>
                  <a:pt x="193970" y="135548"/>
                  <a:pt x="189965" y="136692"/>
                  <a:pt x="187104" y="137264"/>
                </a:cubicBezTo>
                <a:cubicBezTo>
                  <a:pt x="184243" y="137836"/>
                  <a:pt x="180809" y="137264"/>
                  <a:pt x="177948" y="136692"/>
                </a:cubicBezTo>
                <a:cubicBezTo>
                  <a:pt x="172227" y="134975"/>
                  <a:pt x="168222" y="131543"/>
                  <a:pt x="165361" y="128682"/>
                </a:cubicBezTo>
                <a:cubicBezTo>
                  <a:pt x="162500" y="125821"/>
                  <a:pt x="160211" y="122960"/>
                  <a:pt x="157922" y="120671"/>
                </a:cubicBezTo>
                <a:lnTo>
                  <a:pt x="155061" y="117238"/>
                </a:lnTo>
                <a:lnTo>
                  <a:pt x="151628" y="113805"/>
                </a:lnTo>
                <a:lnTo>
                  <a:pt x="137896" y="98928"/>
                </a:lnTo>
                <a:cubicBezTo>
                  <a:pt x="128741" y="89201"/>
                  <a:pt x="119586" y="79474"/>
                  <a:pt x="109859" y="70319"/>
                </a:cubicBezTo>
                <a:cubicBezTo>
                  <a:pt x="100132" y="61164"/>
                  <a:pt x="90405" y="52009"/>
                  <a:pt x="80678" y="43999"/>
                </a:cubicBezTo>
                <a:lnTo>
                  <a:pt x="76673" y="40565"/>
                </a:lnTo>
                <a:cubicBezTo>
                  <a:pt x="75528" y="39421"/>
                  <a:pt x="74384" y="38849"/>
                  <a:pt x="73240" y="37705"/>
                </a:cubicBezTo>
                <a:cubicBezTo>
                  <a:pt x="70951" y="35988"/>
                  <a:pt x="68090" y="34844"/>
                  <a:pt x="65801" y="33127"/>
                </a:cubicBezTo>
                <a:cubicBezTo>
                  <a:pt x="60651" y="30839"/>
                  <a:pt x="54929" y="28550"/>
                  <a:pt x="48635" y="27978"/>
                </a:cubicBezTo>
                <a:cubicBezTo>
                  <a:pt x="37764" y="26261"/>
                  <a:pt x="25748" y="29694"/>
                  <a:pt x="20598" y="38849"/>
                </a:cubicBezTo>
                <a:cubicBezTo>
                  <a:pt x="18310" y="43426"/>
                  <a:pt x="17165" y="49148"/>
                  <a:pt x="17165" y="54870"/>
                </a:cubicBezTo>
                <a:cubicBezTo>
                  <a:pt x="17738" y="60592"/>
                  <a:pt x="19454" y="66314"/>
                  <a:pt x="22315" y="71463"/>
                </a:cubicBezTo>
                <a:cubicBezTo>
                  <a:pt x="28037" y="82335"/>
                  <a:pt x="37764" y="92062"/>
                  <a:pt x="46347" y="102361"/>
                </a:cubicBezTo>
                <a:lnTo>
                  <a:pt x="73240" y="132687"/>
                </a:lnTo>
                <a:cubicBezTo>
                  <a:pt x="89833" y="156719"/>
                  <a:pt x="107570" y="177317"/>
                  <a:pt x="124736" y="197343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3" name="Полилиния: фигура 142">
            <a:extLst>
              <a:ext uri="{FF2B5EF4-FFF2-40B4-BE49-F238E27FC236}">
                <a16:creationId xmlns:a16="http://schemas.microsoft.com/office/drawing/2014/main" id="{E2F50173-E3E4-BE01-8420-9BE734BC9B5B}"/>
              </a:ext>
            </a:extLst>
          </p:cNvPr>
          <p:cNvSpPr/>
          <p:nvPr/>
        </p:nvSpPr>
        <p:spPr>
          <a:xfrm>
            <a:off x="14886107" y="7099647"/>
            <a:ext cx="315987" cy="497198"/>
          </a:xfrm>
          <a:custGeom>
            <a:avLst/>
            <a:gdLst>
              <a:gd name="connsiteX0" fmla="*/ 0 w 315987"/>
              <a:gd name="connsiteY0" fmla="*/ 206210 h 497198"/>
              <a:gd name="connsiteX1" fmla="*/ 43486 w 315987"/>
              <a:gd name="connsiteY1" fmla="*/ 379009 h 497198"/>
              <a:gd name="connsiteX2" fmla="*/ 70379 w 315987"/>
              <a:gd name="connsiteY2" fmla="*/ 463692 h 497198"/>
              <a:gd name="connsiteX3" fmla="*/ 73812 w 315987"/>
              <a:gd name="connsiteY3" fmla="*/ 471703 h 497198"/>
              <a:gd name="connsiteX4" fmla="*/ 78389 w 315987"/>
              <a:gd name="connsiteY4" fmla="*/ 475708 h 497198"/>
              <a:gd name="connsiteX5" fmla="*/ 92694 w 315987"/>
              <a:gd name="connsiteY5" fmla="*/ 476280 h 497198"/>
              <a:gd name="connsiteX6" fmla="*/ 99560 w 315987"/>
              <a:gd name="connsiteY6" fmla="*/ 472847 h 497198"/>
              <a:gd name="connsiteX7" fmla="*/ 105854 w 315987"/>
              <a:gd name="connsiteY7" fmla="*/ 467125 h 497198"/>
              <a:gd name="connsiteX8" fmla="*/ 116725 w 315987"/>
              <a:gd name="connsiteY8" fmla="*/ 450532 h 497198"/>
              <a:gd name="connsiteX9" fmla="*/ 135035 w 315987"/>
              <a:gd name="connsiteY9" fmla="*/ 411051 h 497198"/>
              <a:gd name="connsiteX10" fmla="*/ 152773 w 315987"/>
              <a:gd name="connsiteY10" fmla="*/ 370426 h 497198"/>
              <a:gd name="connsiteX11" fmla="*/ 188820 w 315987"/>
              <a:gd name="connsiteY11" fmla="*/ 288032 h 497198"/>
              <a:gd name="connsiteX12" fmla="*/ 263204 w 315987"/>
              <a:gd name="connsiteY12" fmla="*/ 127249 h 497198"/>
              <a:gd name="connsiteX13" fmla="*/ 277508 w 315987"/>
              <a:gd name="connsiteY13" fmla="*/ 86052 h 497198"/>
              <a:gd name="connsiteX14" fmla="*/ 283230 w 315987"/>
              <a:gd name="connsiteY14" fmla="*/ 64881 h 497198"/>
              <a:gd name="connsiteX15" fmla="*/ 287236 w 315987"/>
              <a:gd name="connsiteY15" fmla="*/ 44855 h 497198"/>
              <a:gd name="connsiteX16" fmla="*/ 285519 w 315987"/>
              <a:gd name="connsiteY16" fmla="*/ 32839 h 497198"/>
              <a:gd name="connsiteX17" fmla="*/ 276936 w 315987"/>
              <a:gd name="connsiteY17" fmla="*/ 28834 h 497198"/>
              <a:gd name="connsiteX18" fmla="*/ 270070 w 315987"/>
              <a:gd name="connsiteY18" fmla="*/ 29406 h 497198"/>
              <a:gd name="connsiteX19" fmla="*/ 266637 w 315987"/>
              <a:gd name="connsiteY19" fmla="*/ 30550 h 497198"/>
              <a:gd name="connsiteX20" fmla="*/ 263204 w 315987"/>
              <a:gd name="connsiteY20" fmla="*/ 32266 h 497198"/>
              <a:gd name="connsiteX21" fmla="*/ 250044 w 315987"/>
              <a:gd name="connsiteY21" fmla="*/ 43710 h 497198"/>
              <a:gd name="connsiteX22" fmla="*/ 238028 w 315987"/>
              <a:gd name="connsiteY22" fmla="*/ 60876 h 497198"/>
              <a:gd name="connsiteX23" fmla="*/ 226012 w 315987"/>
              <a:gd name="connsiteY23" fmla="*/ 79185 h 497198"/>
              <a:gd name="connsiteX24" fmla="*/ 202553 w 315987"/>
              <a:gd name="connsiteY24" fmla="*/ 116377 h 497198"/>
              <a:gd name="connsiteX25" fmla="*/ 158495 w 315987"/>
              <a:gd name="connsiteY25" fmla="*/ 193050 h 497198"/>
              <a:gd name="connsiteX26" fmla="*/ 119014 w 315987"/>
              <a:gd name="connsiteY26" fmla="*/ 272583 h 497198"/>
              <a:gd name="connsiteX27" fmla="*/ 116725 w 315987"/>
              <a:gd name="connsiteY27" fmla="*/ 277733 h 497198"/>
              <a:gd name="connsiteX28" fmla="*/ 115581 w 315987"/>
              <a:gd name="connsiteY28" fmla="*/ 280022 h 497198"/>
              <a:gd name="connsiteX29" fmla="*/ 115008 w 315987"/>
              <a:gd name="connsiteY29" fmla="*/ 282310 h 497198"/>
              <a:gd name="connsiteX30" fmla="*/ 111575 w 315987"/>
              <a:gd name="connsiteY30" fmla="*/ 292609 h 497198"/>
              <a:gd name="connsiteX31" fmla="*/ 107570 w 315987"/>
              <a:gd name="connsiteY31" fmla="*/ 303481 h 497198"/>
              <a:gd name="connsiteX32" fmla="*/ 104710 w 315987"/>
              <a:gd name="connsiteY32" fmla="*/ 309775 h 497198"/>
              <a:gd name="connsiteX33" fmla="*/ 102993 w 315987"/>
              <a:gd name="connsiteY33" fmla="*/ 312064 h 497198"/>
              <a:gd name="connsiteX34" fmla="*/ 101277 w 315987"/>
              <a:gd name="connsiteY34" fmla="*/ 313780 h 497198"/>
              <a:gd name="connsiteX35" fmla="*/ 96699 w 315987"/>
              <a:gd name="connsiteY35" fmla="*/ 315497 h 497198"/>
              <a:gd name="connsiteX36" fmla="*/ 92694 w 315987"/>
              <a:gd name="connsiteY36" fmla="*/ 314925 h 497198"/>
              <a:gd name="connsiteX37" fmla="*/ 89833 w 315987"/>
              <a:gd name="connsiteY37" fmla="*/ 313208 h 497198"/>
              <a:gd name="connsiteX38" fmla="*/ 87544 w 315987"/>
              <a:gd name="connsiteY38" fmla="*/ 310347 h 497198"/>
              <a:gd name="connsiteX39" fmla="*/ 86399 w 315987"/>
              <a:gd name="connsiteY39" fmla="*/ 307486 h 497198"/>
              <a:gd name="connsiteX40" fmla="*/ 84683 w 315987"/>
              <a:gd name="connsiteY40" fmla="*/ 294898 h 497198"/>
              <a:gd name="connsiteX41" fmla="*/ 84111 w 315987"/>
              <a:gd name="connsiteY41" fmla="*/ 284027 h 497198"/>
              <a:gd name="connsiteX42" fmla="*/ 82394 w 315987"/>
              <a:gd name="connsiteY42" fmla="*/ 261712 h 497198"/>
              <a:gd name="connsiteX43" fmla="*/ 78961 w 315987"/>
              <a:gd name="connsiteY43" fmla="*/ 217082 h 497198"/>
              <a:gd name="connsiteX44" fmla="*/ 76100 w 315987"/>
              <a:gd name="connsiteY44" fmla="*/ 195911 h 497198"/>
              <a:gd name="connsiteX45" fmla="*/ 67518 w 315987"/>
              <a:gd name="connsiteY45" fmla="*/ 177029 h 497198"/>
              <a:gd name="connsiteX46" fmla="*/ 51496 w 315987"/>
              <a:gd name="connsiteY46" fmla="*/ 166157 h 497198"/>
              <a:gd name="connsiteX47" fmla="*/ 30326 w 315987"/>
              <a:gd name="connsiteY47" fmla="*/ 165585 h 497198"/>
              <a:gd name="connsiteX48" fmla="*/ 11444 w 315987"/>
              <a:gd name="connsiteY48" fmla="*/ 175312 h 497198"/>
              <a:gd name="connsiteX49" fmla="*/ 572 w 315987"/>
              <a:gd name="connsiteY49" fmla="*/ 194194 h 497198"/>
              <a:gd name="connsiteX50" fmla="*/ 73240 w 315987"/>
              <a:gd name="connsiteY50" fmla="*/ 172451 h 497198"/>
              <a:gd name="connsiteX51" fmla="*/ 84683 w 315987"/>
              <a:gd name="connsiteY51" fmla="*/ 193050 h 497198"/>
              <a:gd name="connsiteX52" fmla="*/ 89833 w 315987"/>
              <a:gd name="connsiteY52" fmla="*/ 215937 h 497198"/>
              <a:gd name="connsiteX53" fmla="*/ 96127 w 315987"/>
              <a:gd name="connsiteY53" fmla="*/ 259995 h 497198"/>
              <a:gd name="connsiteX54" fmla="*/ 99560 w 315987"/>
              <a:gd name="connsiteY54" fmla="*/ 282310 h 497198"/>
              <a:gd name="connsiteX55" fmla="*/ 100704 w 315987"/>
              <a:gd name="connsiteY55" fmla="*/ 293754 h 497198"/>
              <a:gd name="connsiteX56" fmla="*/ 101849 w 315987"/>
              <a:gd name="connsiteY56" fmla="*/ 302909 h 497198"/>
              <a:gd name="connsiteX57" fmla="*/ 101849 w 315987"/>
              <a:gd name="connsiteY57" fmla="*/ 302336 h 497198"/>
              <a:gd name="connsiteX58" fmla="*/ 100132 w 315987"/>
              <a:gd name="connsiteY58" fmla="*/ 300620 h 497198"/>
              <a:gd name="connsiteX59" fmla="*/ 94982 w 315987"/>
              <a:gd name="connsiteY59" fmla="*/ 298904 h 497198"/>
              <a:gd name="connsiteX60" fmla="*/ 91549 w 315987"/>
              <a:gd name="connsiteY60" fmla="*/ 300048 h 497198"/>
              <a:gd name="connsiteX61" fmla="*/ 90977 w 315987"/>
              <a:gd name="connsiteY61" fmla="*/ 300620 h 497198"/>
              <a:gd name="connsiteX62" fmla="*/ 90977 w 315987"/>
              <a:gd name="connsiteY62" fmla="*/ 300620 h 497198"/>
              <a:gd name="connsiteX63" fmla="*/ 92694 w 315987"/>
              <a:gd name="connsiteY63" fmla="*/ 296615 h 497198"/>
              <a:gd name="connsiteX64" fmla="*/ 96127 w 315987"/>
              <a:gd name="connsiteY64" fmla="*/ 286315 h 497198"/>
              <a:gd name="connsiteX65" fmla="*/ 98988 w 315987"/>
              <a:gd name="connsiteY65" fmla="*/ 275444 h 497198"/>
              <a:gd name="connsiteX66" fmla="*/ 100132 w 315987"/>
              <a:gd name="connsiteY66" fmla="*/ 272583 h 497198"/>
              <a:gd name="connsiteX67" fmla="*/ 101277 w 315987"/>
              <a:gd name="connsiteY67" fmla="*/ 269722 h 497198"/>
              <a:gd name="connsiteX68" fmla="*/ 103565 w 315987"/>
              <a:gd name="connsiteY68" fmla="*/ 264573 h 497198"/>
              <a:gd name="connsiteX69" fmla="*/ 139613 w 315987"/>
              <a:gd name="connsiteY69" fmla="*/ 182178 h 497198"/>
              <a:gd name="connsiteX70" fmla="*/ 181382 w 315987"/>
              <a:gd name="connsiteY70" fmla="*/ 102645 h 497198"/>
              <a:gd name="connsiteX71" fmla="*/ 204269 w 315987"/>
              <a:gd name="connsiteY71" fmla="*/ 63736 h 497198"/>
              <a:gd name="connsiteX72" fmla="*/ 216285 w 315987"/>
              <a:gd name="connsiteY72" fmla="*/ 44855 h 497198"/>
              <a:gd name="connsiteX73" fmla="*/ 229445 w 315987"/>
              <a:gd name="connsiteY73" fmla="*/ 25401 h 497198"/>
              <a:gd name="connsiteX74" fmla="*/ 249471 w 315987"/>
              <a:gd name="connsiteY74" fmla="*/ 7091 h 497198"/>
              <a:gd name="connsiteX75" fmla="*/ 252905 w 315987"/>
              <a:gd name="connsiteY75" fmla="*/ 5374 h 497198"/>
              <a:gd name="connsiteX76" fmla="*/ 256338 w 315987"/>
              <a:gd name="connsiteY76" fmla="*/ 3657 h 497198"/>
              <a:gd name="connsiteX77" fmla="*/ 263776 w 315987"/>
              <a:gd name="connsiteY77" fmla="*/ 1369 h 497198"/>
              <a:gd name="connsiteX78" fmla="*/ 279225 w 315987"/>
              <a:gd name="connsiteY78" fmla="*/ 224 h 497198"/>
              <a:gd name="connsiteX79" fmla="*/ 295246 w 315987"/>
              <a:gd name="connsiteY79" fmla="*/ 4802 h 497198"/>
              <a:gd name="connsiteX80" fmla="*/ 308978 w 315987"/>
              <a:gd name="connsiteY80" fmla="*/ 16245 h 497198"/>
              <a:gd name="connsiteX81" fmla="*/ 315272 w 315987"/>
              <a:gd name="connsiteY81" fmla="*/ 32266 h 497198"/>
              <a:gd name="connsiteX82" fmla="*/ 315845 w 315987"/>
              <a:gd name="connsiteY82" fmla="*/ 47143 h 497198"/>
              <a:gd name="connsiteX83" fmla="*/ 311267 w 315987"/>
              <a:gd name="connsiteY83" fmla="*/ 70603 h 497198"/>
              <a:gd name="connsiteX84" fmla="*/ 305545 w 315987"/>
              <a:gd name="connsiteY84" fmla="*/ 92918 h 497198"/>
              <a:gd name="connsiteX85" fmla="*/ 291241 w 315987"/>
              <a:gd name="connsiteY85" fmla="*/ 136404 h 497198"/>
              <a:gd name="connsiteX86" fmla="*/ 213996 w 315987"/>
              <a:gd name="connsiteY86" fmla="*/ 298904 h 497198"/>
              <a:gd name="connsiteX87" fmla="*/ 176804 w 315987"/>
              <a:gd name="connsiteY87" fmla="*/ 379581 h 497198"/>
              <a:gd name="connsiteX88" fmla="*/ 157922 w 315987"/>
              <a:gd name="connsiteY88" fmla="*/ 420206 h 497198"/>
              <a:gd name="connsiteX89" fmla="*/ 136752 w 315987"/>
              <a:gd name="connsiteY89" fmla="*/ 460831 h 497198"/>
              <a:gd name="connsiteX90" fmla="*/ 122447 w 315987"/>
              <a:gd name="connsiteY90" fmla="*/ 480857 h 497198"/>
              <a:gd name="connsiteX91" fmla="*/ 112148 w 315987"/>
              <a:gd name="connsiteY91" fmla="*/ 489440 h 497198"/>
              <a:gd name="connsiteX92" fmla="*/ 98988 w 315987"/>
              <a:gd name="connsiteY92" fmla="*/ 495734 h 497198"/>
              <a:gd name="connsiteX93" fmla="*/ 69807 w 315987"/>
              <a:gd name="connsiteY93" fmla="*/ 492873 h 497198"/>
              <a:gd name="connsiteX94" fmla="*/ 58363 w 315987"/>
              <a:gd name="connsiteY94" fmla="*/ 482002 h 497198"/>
              <a:gd name="connsiteX95" fmla="*/ 53213 w 315987"/>
              <a:gd name="connsiteY95" fmla="*/ 469414 h 497198"/>
              <a:gd name="connsiteX96" fmla="*/ 30898 w 315987"/>
              <a:gd name="connsiteY96" fmla="*/ 382442 h 497198"/>
              <a:gd name="connsiteX97" fmla="*/ 0 w 315987"/>
              <a:gd name="connsiteY97" fmla="*/ 206210 h 49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</a:cxnLst>
            <a:rect l="l" t="t" r="r" b="b"/>
            <a:pathLst>
              <a:path w="315987" h="497198">
                <a:moveTo>
                  <a:pt x="0" y="206210"/>
                </a:moveTo>
                <a:cubicBezTo>
                  <a:pt x="9155" y="265145"/>
                  <a:pt x="25748" y="322363"/>
                  <a:pt x="43486" y="379009"/>
                </a:cubicBezTo>
                <a:lnTo>
                  <a:pt x="70379" y="463692"/>
                </a:lnTo>
                <a:cubicBezTo>
                  <a:pt x="71523" y="467125"/>
                  <a:pt x="72668" y="469414"/>
                  <a:pt x="73812" y="471703"/>
                </a:cubicBezTo>
                <a:cubicBezTo>
                  <a:pt x="74956" y="473419"/>
                  <a:pt x="76673" y="474563"/>
                  <a:pt x="78389" y="475708"/>
                </a:cubicBezTo>
                <a:cubicBezTo>
                  <a:pt x="81822" y="477424"/>
                  <a:pt x="87544" y="477424"/>
                  <a:pt x="92694" y="476280"/>
                </a:cubicBezTo>
                <a:cubicBezTo>
                  <a:pt x="94982" y="475708"/>
                  <a:pt x="97271" y="474563"/>
                  <a:pt x="99560" y="472847"/>
                </a:cubicBezTo>
                <a:cubicBezTo>
                  <a:pt x="101849" y="471130"/>
                  <a:pt x="104138" y="469414"/>
                  <a:pt x="105854" y="467125"/>
                </a:cubicBezTo>
                <a:cubicBezTo>
                  <a:pt x="109859" y="462547"/>
                  <a:pt x="113292" y="456826"/>
                  <a:pt x="116725" y="450532"/>
                </a:cubicBezTo>
                <a:cubicBezTo>
                  <a:pt x="123591" y="437944"/>
                  <a:pt x="129313" y="424784"/>
                  <a:pt x="135035" y="411051"/>
                </a:cubicBezTo>
                <a:lnTo>
                  <a:pt x="152773" y="370426"/>
                </a:lnTo>
                <a:cubicBezTo>
                  <a:pt x="164789" y="342962"/>
                  <a:pt x="176232" y="315497"/>
                  <a:pt x="188820" y="288032"/>
                </a:cubicBezTo>
                <a:cubicBezTo>
                  <a:pt x="213996" y="233675"/>
                  <a:pt x="243177" y="181606"/>
                  <a:pt x="263204" y="127249"/>
                </a:cubicBezTo>
                <a:cubicBezTo>
                  <a:pt x="268354" y="113516"/>
                  <a:pt x="272931" y="99784"/>
                  <a:pt x="277508" y="86052"/>
                </a:cubicBezTo>
                <a:cubicBezTo>
                  <a:pt x="279225" y="79185"/>
                  <a:pt x="281514" y="72319"/>
                  <a:pt x="283230" y="64881"/>
                </a:cubicBezTo>
                <a:cubicBezTo>
                  <a:pt x="284947" y="58015"/>
                  <a:pt x="286663" y="50576"/>
                  <a:pt x="287236" y="44855"/>
                </a:cubicBezTo>
                <a:cubicBezTo>
                  <a:pt x="287808" y="39133"/>
                  <a:pt x="287236" y="34555"/>
                  <a:pt x="285519" y="32839"/>
                </a:cubicBezTo>
                <a:cubicBezTo>
                  <a:pt x="284375" y="30550"/>
                  <a:pt x="280941" y="28834"/>
                  <a:pt x="276936" y="28834"/>
                </a:cubicBezTo>
                <a:cubicBezTo>
                  <a:pt x="274647" y="28834"/>
                  <a:pt x="272358" y="28834"/>
                  <a:pt x="270070" y="29406"/>
                </a:cubicBezTo>
                <a:cubicBezTo>
                  <a:pt x="268926" y="29406"/>
                  <a:pt x="267781" y="29978"/>
                  <a:pt x="266637" y="30550"/>
                </a:cubicBezTo>
                <a:cubicBezTo>
                  <a:pt x="265493" y="31122"/>
                  <a:pt x="264349" y="31694"/>
                  <a:pt x="263204" y="32266"/>
                </a:cubicBezTo>
                <a:cubicBezTo>
                  <a:pt x="258627" y="35127"/>
                  <a:pt x="254049" y="39133"/>
                  <a:pt x="250044" y="43710"/>
                </a:cubicBezTo>
                <a:cubicBezTo>
                  <a:pt x="246038" y="48860"/>
                  <a:pt x="242033" y="54582"/>
                  <a:pt x="238028" y="60876"/>
                </a:cubicBezTo>
                <a:cubicBezTo>
                  <a:pt x="234023" y="67170"/>
                  <a:pt x="230018" y="72892"/>
                  <a:pt x="226012" y="79185"/>
                </a:cubicBezTo>
                <a:cubicBezTo>
                  <a:pt x="218001" y="91774"/>
                  <a:pt x="209991" y="103789"/>
                  <a:pt x="202553" y="116377"/>
                </a:cubicBezTo>
                <a:cubicBezTo>
                  <a:pt x="187104" y="141553"/>
                  <a:pt x="172799" y="167302"/>
                  <a:pt x="158495" y="193050"/>
                </a:cubicBezTo>
                <a:cubicBezTo>
                  <a:pt x="144762" y="219370"/>
                  <a:pt x="131602" y="245691"/>
                  <a:pt x="119014" y="272583"/>
                </a:cubicBezTo>
                <a:lnTo>
                  <a:pt x="116725" y="277733"/>
                </a:lnTo>
                <a:cubicBezTo>
                  <a:pt x="116153" y="278877"/>
                  <a:pt x="116153" y="278877"/>
                  <a:pt x="115581" y="280022"/>
                </a:cubicBezTo>
                <a:lnTo>
                  <a:pt x="115008" y="282310"/>
                </a:lnTo>
                <a:lnTo>
                  <a:pt x="111575" y="292609"/>
                </a:lnTo>
                <a:cubicBezTo>
                  <a:pt x="110431" y="296043"/>
                  <a:pt x="109287" y="300048"/>
                  <a:pt x="107570" y="303481"/>
                </a:cubicBezTo>
                <a:cubicBezTo>
                  <a:pt x="106998" y="305197"/>
                  <a:pt x="105854" y="307486"/>
                  <a:pt x="104710" y="309775"/>
                </a:cubicBezTo>
                <a:cubicBezTo>
                  <a:pt x="104138" y="310347"/>
                  <a:pt x="104138" y="310919"/>
                  <a:pt x="102993" y="312064"/>
                </a:cubicBezTo>
                <a:cubicBezTo>
                  <a:pt x="102421" y="312636"/>
                  <a:pt x="102421" y="313208"/>
                  <a:pt x="101277" y="313780"/>
                </a:cubicBezTo>
                <a:cubicBezTo>
                  <a:pt x="100704" y="314352"/>
                  <a:pt x="98988" y="315497"/>
                  <a:pt x="96699" y="315497"/>
                </a:cubicBezTo>
                <a:cubicBezTo>
                  <a:pt x="95555" y="315497"/>
                  <a:pt x="94410" y="315497"/>
                  <a:pt x="92694" y="314925"/>
                </a:cubicBezTo>
                <a:cubicBezTo>
                  <a:pt x="91549" y="314352"/>
                  <a:pt x="90405" y="313780"/>
                  <a:pt x="89833" y="313208"/>
                </a:cubicBezTo>
                <a:cubicBezTo>
                  <a:pt x="88688" y="312064"/>
                  <a:pt x="88116" y="310919"/>
                  <a:pt x="87544" y="310347"/>
                </a:cubicBezTo>
                <a:cubicBezTo>
                  <a:pt x="86972" y="308631"/>
                  <a:pt x="86399" y="308058"/>
                  <a:pt x="86399" y="307486"/>
                </a:cubicBezTo>
                <a:cubicBezTo>
                  <a:pt x="85255" y="301764"/>
                  <a:pt x="85255" y="298331"/>
                  <a:pt x="84683" y="294898"/>
                </a:cubicBezTo>
                <a:lnTo>
                  <a:pt x="84111" y="284027"/>
                </a:lnTo>
                <a:lnTo>
                  <a:pt x="82394" y="261712"/>
                </a:lnTo>
                <a:cubicBezTo>
                  <a:pt x="81250" y="246835"/>
                  <a:pt x="79533" y="231958"/>
                  <a:pt x="78961" y="217082"/>
                </a:cubicBezTo>
                <a:cubicBezTo>
                  <a:pt x="78961" y="209643"/>
                  <a:pt x="77817" y="202777"/>
                  <a:pt x="76100" y="195911"/>
                </a:cubicBezTo>
                <a:cubicBezTo>
                  <a:pt x="74384" y="189044"/>
                  <a:pt x="71523" y="182178"/>
                  <a:pt x="67518" y="177029"/>
                </a:cubicBezTo>
                <a:cubicBezTo>
                  <a:pt x="64085" y="171307"/>
                  <a:pt x="57790" y="167874"/>
                  <a:pt x="51496" y="166157"/>
                </a:cubicBezTo>
                <a:cubicBezTo>
                  <a:pt x="44630" y="164441"/>
                  <a:pt x="37192" y="164441"/>
                  <a:pt x="30326" y="165585"/>
                </a:cubicBezTo>
                <a:cubicBezTo>
                  <a:pt x="23459" y="166729"/>
                  <a:pt x="16593" y="170163"/>
                  <a:pt x="11444" y="175312"/>
                </a:cubicBezTo>
                <a:cubicBezTo>
                  <a:pt x="6294" y="180462"/>
                  <a:pt x="2861" y="187328"/>
                  <a:pt x="572" y="194194"/>
                </a:cubicBezTo>
                <a:cubicBezTo>
                  <a:pt x="3433" y="162724"/>
                  <a:pt x="49780" y="146703"/>
                  <a:pt x="73240" y="172451"/>
                </a:cubicBezTo>
                <a:cubicBezTo>
                  <a:pt x="78389" y="178745"/>
                  <a:pt x="81822" y="185612"/>
                  <a:pt x="84683" y="193050"/>
                </a:cubicBezTo>
                <a:cubicBezTo>
                  <a:pt x="87544" y="200488"/>
                  <a:pt x="89260" y="208499"/>
                  <a:pt x="89833" y="215937"/>
                </a:cubicBezTo>
                <a:cubicBezTo>
                  <a:pt x="91549" y="230814"/>
                  <a:pt x="93838" y="245118"/>
                  <a:pt x="96127" y="259995"/>
                </a:cubicBezTo>
                <a:cubicBezTo>
                  <a:pt x="97271" y="267434"/>
                  <a:pt x="98416" y="274872"/>
                  <a:pt x="99560" y="282310"/>
                </a:cubicBezTo>
                <a:lnTo>
                  <a:pt x="100704" y="293754"/>
                </a:lnTo>
                <a:cubicBezTo>
                  <a:pt x="101277" y="297759"/>
                  <a:pt x="101277" y="301764"/>
                  <a:pt x="101849" y="302909"/>
                </a:cubicBezTo>
                <a:cubicBezTo>
                  <a:pt x="101849" y="302909"/>
                  <a:pt x="101849" y="302909"/>
                  <a:pt x="101849" y="302336"/>
                </a:cubicBezTo>
                <a:cubicBezTo>
                  <a:pt x="101849" y="302336"/>
                  <a:pt x="101277" y="301764"/>
                  <a:pt x="100132" y="300620"/>
                </a:cubicBezTo>
                <a:cubicBezTo>
                  <a:pt x="98988" y="299476"/>
                  <a:pt x="96699" y="298904"/>
                  <a:pt x="94982" y="298904"/>
                </a:cubicBezTo>
                <a:cubicBezTo>
                  <a:pt x="93266" y="299476"/>
                  <a:pt x="92121" y="300048"/>
                  <a:pt x="91549" y="300048"/>
                </a:cubicBezTo>
                <a:cubicBezTo>
                  <a:pt x="90977" y="300620"/>
                  <a:pt x="90977" y="300620"/>
                  <a:pt x="90977" y="300620"/>
                </a:cubicBezTo>
                <a:cubicBezTo>
                  <a:pt x="90977" y="300620"/>
                  <a:pt x="90977" y="300620"/>
                  <a:pt x="90977" y="300620"/>
                </a:cubicBezTo>
                <a:cubicBezTo>
                  <a:pt x="91549" y="300048"/>
                  <a:pt x="92121" y="298331"/>
                  <a:pt x="92694" y="296615"/>
                </a:cubicBezTo>
                <a:cubicBezTo>
                  <a:pt x="93838" y="293182"/>
                  <a:pt x="94982" y="289748"/>
                  <a:pt x="96127" y="286315"/>
                </a:cubicBezTo>
                <a:lnTo>
                  <a:pt x="98988" y="275444"/>
                </a:lnTo>
                <a:lnTo>
                  <a:pt x="100132" y="272583"/>
                </a:lnTo>
                <a:cubicBezTo>
                  <a:pt x="100704" y="271439"/>
                  <a:pt x="101277" y="270294"/>
                  <a:pt x="101277" y="269722"/>
                </a:cubicBezTo>
                <a:lnTo>
                  <a:pt x="103565" y="264573"/>
                </a:lnTo>
                <a:cubicBezTo>
                  <a:pt x="114436" y="236536"/>
                  <a:pt x="126452" y="209071"/>
                  <a:pt x="139613" y="182178"/>
                </a:cubicBezTo>
                <a:cubicBezTo>
                  <a:pt x="152773" y="155286"/>
                  <a:pt x="166505" y="128393"/>
                  <a:pt x="181382" y="102645"/>
                </a:cubicBezTo>
                <a:cubicBezTo>
                  <a:pt x="188820" y="89485"/>
                  <a:pt x="196259" y="76897"/>
                  <a:pt x="204269" y="63736"/>
                </a:cubicBezTo>
                <a:cubicBezTo>
                  <a:pt x="208274" y="57443"/>
                  <a:pt x="212279" y="51149"/>
                  <a:pt x="216285" y="44855"/>
                </a:cubicBezTo>
                <a:cubicBezTo>
                  <a:pt x="220290" y="38561"/>
                  <a:pt x="224296" y="31694"/>
                  <a:pt x="229445" y="25401"/>
                </a:cubicBezTo>
                <a:cubicBezTo>
                  <a:pt x="234595" y="19106"/>
                  <a:pt x="240888" y="12240"/>
                  <a:pt x="249471" y="7091"/>
                </a:cubicBezTo>
                <a:lnTo>
                  <a:pt x="252905" y="5374"/>
                </a:lnTo>
                <a:lnTo>
                  <a:pt x="256338" y="3657"/>
                </a:lnTo>
                <a:cubicBezTo>
                  <a:pt x="258627" y="2513"/>
                  <a:pt x="261488" y="1941"/>
                  <a:pt x="263776" y="1369"/>
                </a:cubicBezTo>
                <a:cubicBezTo>
                  <a:pt x="268926" y="224"/>
                  <a:pt x="274075" y="-348"/>
                  <a:pt x="279225" y="224"/>
                </a:cubicBezTo>
                <a:cubicBezTo>
                  <a:pt x="284375" y="796"/>
                  <a:pt x="290097" y="1941"/>
                  <a:pt x="295246" y="4802"/>
                </a:cubicBezTo>
                <a:cubicBezTo>
                  <a:pt x="300396" y="7091"/>
                  <a:pt x="305545" y="11096"/>
                  <a:pt x="308978" y="16245"/>
                </a:cubicBezTo>
                <a:cubicBezTo>
                  <a:pt x="312411" y="21395"/>
                  <a:pt x="314700" y="27117"/>
                  <a:pt x="315272" y="32266"/>
                </a:cubicBezTo>
                <a:cubicBezTo>
                  <a:pt x="316417" y="37416"/>
                  <a:pt x="315845" y="42566"/>
                  <a:pt x="315845" y="47143"/>
                </a:cubicBezTo>
                <a:cubicBezTo>
                  <a:pt x="314700" y="56298"/>
                  <a:pt x="312984" y="63164"/>
                  <a:pt x="311267" y="70603"/>
                </a:cubicBezTo>
                <a:cubicBezTo>
                  <a:pt x="309550" y="78041"/>
                  <a:pt x="307262" y="85480"/>
                  <a:pt x="305545" y="92918"/>
                </a:cubicBezTo>
                <a:cubicBezTo>
                  <a:pt x="300968" y="107795"/>
                  <a:pt x="296391" y="122099"/>
                  <a:pt x="291241" y="136404"/>
                </a:cubicBezTo>
                <a:cubicBezTo>
                  <a:pt x="269498" y="193050"/>
                  <a:pt x="239744" y="245691"/>
                  <a:pt x="213996" y="298904"/>
                </a:cubicBezTo>
                <a:cubicBezTo>
                  <a:pt x="200836" y="325224"/>
                  <a:pt x="189392" y="352688"/>
                  <a:pt x="176804" y="379581"/>
                </a:cubicBezTo>
                <a:cubicBezTo>
                  <a:pt x="170511" y="393314"/>
                  <a:pt x="164217" y="407046"/>
                  <a:pt x="157922" y="420206"/>
                </a:cubicBezTo>
                <a:cubicBezTo>
                  <a:pt x="151628" y="433366"/>
                  <a:pt x="144762" y="447671"/>
                  <a:pt x="136752" y="460831"/>
                </a:cubicBezTo>
                <a:cubicBezTo>
                  <a:pt x="132747" y="467697"/>
                  <a:pt x="128169" y="474563"/>
                  <a:pt x="122447" y="480857"/>
                </a:cubicBezTo>
                <a:cubicBezTo>
                  <a:pt x="119586" y="484290"/>
                  <a:pt x="116153" y="487151"/>
                  <a:pt x="112148" y="489440"/>
                </a:cubicBezTo>
                <a:cubicBezTo>
                  <a:pt x="108143" y="492301"/>
                  <a:pt x="103565" y="494017"/>
                  <a:pt x="98988" y="495734"/>
                </a:cubicBezTo>
                <a:cubicBezTo>
                  <a:pt x="89833" y="498023"/>
                  <a:pt x="79533" y="498023"/>
                  <a:pt x="69807" y="492873"/>
                </a:cubicBezTo>
                <a:cubicBezTo>
                  <a:pt x="65229" y="490012"/>
                  <a:pt x="60651" y="486007"/>
                  <a:pt x="58363" y="482002"/>
                </a:cubicBezTo>
                <a:cubicBezTo>
                  <a:pt x="55502" y="477424"/>
                  <a:pt x="54357" y="473419"/>
                  <a:pt x="53213" y="469414"/>
                </a:cubicBezTo>
                <a:cubicBezTo>
                  <a:pt x="45775" y="440233"/>
                  <a:pt x="37764" y="411623"/>
                  <a:pt x="30898" y="382442"/>
                </a:cubicBezTo>
                <a:cubicBezTo>
                  <a:pt x="16593" y="324652"/>
                  <a:pt x="3433" y="266289"/>
                  <a:pt x="0" y="206210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4" name="Полилиния: фигура 143">
            <a:extLst>
              <a:ext uri="{FF2B5EF4-FFF2-40B4-BE49-F238E27FC236}">
                <a16:creationId xmlns:a16="http://schemas.microsoft.com/office/drawing/2014/main" id="{DEAF9C49-0729-7277-C6DD-275A32E0C389}"/>
              </a:ext>
            </a:extLst>
          </p:cNvPr>
          <p:cNvSpPr/>
          <p:nvPr/>
        </p:nvSpPr>
        <p:spPr>
          <a:xfrm>
            <a:off x="14737912" y="4375713"/>
            <a:ext cx="524691" cy="512675"/>
          </a:xfrm>
          <a:custGeom>
            <a:avLst/>
            <a:gdLst>
              <a:gd name="connsiteX0" fmla="*/ 16593 w 524691"/>
              <a:gd name="connsiteY0" fmla="*/ 166505 h 512675"/>
              <a:gd name="connsiteX1" fmla="*/ 89261 w 524691"/>
              <a:gd name="connsiteY1" fmla="*/ 161928 h 512675"/>
              <a:gd name="connsiteX2" fmla="*/ 125880 w 524691"/>
              <a:gd name="connsiteY2" fmla="*/ 159639 h 512675"/>
              <a:gd name="connsiteX3" fmla="*/ 144190 w 524691"/>
              <a:gd name="connsiteY3" fmla="*/ 158495 h 512675"/>
              <a:gd name="connsiteX4" fmla="*/ 153345 w 524691"/>
              <a:gd name="connsiteY4" fmla="*/ 157922 h 512675"/>
              <a:gd name="connsiteX5" fmla="*/ 156778 w 524691"/>
              <a:gd name="connsiteY5" fmla="*/ 157350 h 512675"/>
              <a:gd name="connsiteX6" fmla="*/ 157350 w 524691"/>
              <a:gd name="connsiteY6" fmla="*/ 156778 h 512675"/>
              <a:gd name="connsiteX7" fmla="*/ 157350 w 524691"/>
              <a:gd name="connsiteY7" fmla="*/ 149340 h 512675"/>
              <a:gd name="connsiteX8" fmla="*/ 157350 w 524691"/>
              <a:gd name="connsiteY8" fmla="*/ 140185 h 512675"/>
              <a:gd name="connsiteX9" fmla="*/ 157350 w 524691"/>
              <a:gd name="connsiteY9" fmla="*/ 121875 h 512675"/>
              <a:gd name="connsiteX10" fmla="*/ 157350 w 524691"/>
              <a:gd name="connsiteY10" fmla="*/ 85255 h 512675"/>
              <a:gd name="connsiteX11" fmla="*/ 157923 w 524691"/>
              <a:gd name="connsiteY11" fmla="*/ 12588 h 512675"/>
              <a:gd name="connsiteX12" fmla="*/ 165361 w 524691"/>
              <a:gd name="connsiteY12" fmla="*/ 4578 h 512675"/>
              <a:gd name="connsiteX13" fmla="*/ 165933 w 524691"/>
              <a:gd name="connsiteY13" fmla="*/ 4578 h 512675"/>
              <a:gd name="connsiteX14" fmla="*/ 242033 w 524691"/>
              <a:gd name="connsiteY14" fmla="*/ 1144 h 512675"/>
              <a:gd name="connsiteX15" fmla="*/ 318134 w 524691"/>
              <a:gd name="connsiteY15" fmla="*/ 0 h 512675"/>
              <a:gd name="connsiteX16" fmla="*/ 328433 w 524691"/>
              <a:gd name="connsiteY16" fmla="*/ 9155 h 512675"/>
              <a:gd name="connsiteX17" fmla="*/ 328433 w 524691"/>
              <a:gd name="connsiteY17" fmla="*/ 9727 h 512675"/>
              <a:gd name="connsiteX18" fmla="*/ 330721 w 524691"/>
              <a:gd name="connsiteY18" fmla="*/ 83539 h 512675"/>
              <a:gd name="connsiteX19" fmla="*/ 333010 w 524691"/>
              <a:gd name="connsiteY19" fmla="*/ 154489 h 512675"/>
              <a:gd name="connsiteX20" fmla="*/ 320422 w 524691"/>
              <a:gd name="connsiteY20" fmla="*/ 143046 h 512675"/>
              <a:gd name="connsiteX21" fmla="*/ 447447 w 524691"/>
              <a:gd name="connsiteY21" fmla="*/ 137324 h 512675"/>
              <a:gd name="connsiteX22" fmla="*/ 479489 w 524691"/>
              <a:gd name="connsiteY22" fmla="*/ 136179 h 512675"/>
              <a:gd name="connsiteX23" fmla="*/ 487499 w 524691"/>
              <a:gd name="connsiteY23" fmla="*/ 136179 h 512675"/>
              <a:gd name="connsiteX24" fmla="*/ 499515 w 524691"/>
              <a:gd name="connsiteY24" fmla="*/ 137324 h 512675"/>
              <a:gd name="connsiteX25" fmla="*/ 509815 w 524691"/>
              <a:gd name="connsiteY25" fmla="*/ 143618 h 512675"/>
              <a:gd name="connsiteX26" fmla="*/ 514392 w 524691"/>
              <a:gd name="connsiteY26" fmla="*/ 153917 h 512675"/>
              <a:gd name="connsiteX27" fmla="*/ 514964 w 524691"/>
              <a:gd name="connsiteY27" fmla="*/ 159639 h 512675"/>
              <a:gd name="connsiteX28" fmla="*/ 514964 w 524691"/>
              <a:gd name="connsiteY28" fmla="*/ 163644 h 512675"/>
              <a:gd name="connsiteX29" fmla="*/ 519542 w 524691"/>
              <a:gd name="connsiteY29" fmla="*/ 227156 h 512675"/>
              <a:gd name="connsiteX30" fmla="*/ 524119 w 524691"/>
              <a:gd name="connsiteY30" fmla="*/ 290669 h 512675"/>
              <a:gd name="connsiteX31" fmla="*/ 524691 w 524691"/>
              <a:gd name="connsiteY31" fmla="*/ 298679 h 512675"/>
              <a:gd name="connsiteX32" fmla="*/ 524691 w 524691"/>
              <a:gd name="connsiteY32" fmla="*/ 302684 h 512675"/>
              <a:gd name="connsiteX33" fmla="*/ 524691 w 524691"/>
              <a:gd name="connsiteY33" fmla="*/ 304973 h 512675"/>
              <a:gd name="connsiteX34" fmla="*/ 524691 w 524691"/>
              <a:gd name="connsiteY34" fmla="*/ 308406 h 512675"/>
              <a:gd name="connsiteX35" fmla="*/ 520114 w 524691"/>
              <a:gd name="connsiteY35" fmla="*/ 320422 h 512675"/>
              <a:gd name="connsiteX36" fmla="*/ 513820 w 524691"/>
              <a:gd name="connsiteY36" fmla="*/ 325572 h 512675"/>
              <a:gd name="connsiteX37" fmla="*/ 508098 w 524691"/>
              <a:gd name="connsiteY37" fmla="*/ 327288 h 512675"/>
              <a:gd name="connsiteX38" fmla="*/ 501804 w 524691"/>
              <a:gd name="connsiteY38" fmla="*/ 327860 h 512675"/>
              <a:gd name="connsiteX39" fmla="*/ 497798 w 524691"/>
              <a:gd name="connsiteY39" fmla="*/ 327860 h 512675"/>
              <a:gd name="connsiteX40" fmla="*/ 465756 w 524691"/>
              <a:gd name="connsiteY40" fmla="*/ 328432 h 512675"/>
              <a:gd name="connsiteX41" fmla="*/ 338160 w 524691"/>
              <a:gd name="connsiteY41" fmla="*/ 329577 h 512675"/>
              <a:gd name="connsiteX42" fmla="*/ 351892 w 524691"/>
              <a:gd name="connsiteY42" fmla="*/ 316417 h 512675"/>
              <a:gd name="connsiteX43" fmla="*/ 348459 w 524691"/>
              <a:gd name="connsiteY43" fmla="*/ 405105 h 512675"/>
              <a:gd name="connsiteX44" fmla="*/ 346743 w 524691"/>
              <a:gd name="connsiteY44" fmla="*/ 449163 h 512675"/>
              <a:gd name="connsiteX45" fmla="*/ 345598 w 524691"/>
              <a:gd name="connsiteY45" fmla="*/ 471478 h 512675"/>
              <a:gd name="connsiteX46" fmla="*/ 345026 w 524691"/>
              <a:gd name="connsiteY46" fmla="*/ 482350 h 512675"/>
              <a:gd name="connsiteX47" fmla="*/ 344454 w 524691"/>
              <a:gd name="connsiteY47" fmla="*/ 489788 h 512675"/>
              <a:gd name="connsiteX48" fmla="*/ 338732 w 524691"/>
              <a:gd name="connsiteY48" fmla="*/ 501232 h 512675"/>
              <a:gd name="connsiteX49" fmla="*/ 328433 w 524691"/>
              <a:gd name="connsiteY49" fmla="*/ 507526 h 512675"/>
              <a:gd name="connsiteX50" fmla="*/ 321567 w 524691"/>
              <a:gd name="connsiteY50" fmla="*/ 509242 h 512675"/>
              <a:gd name="connsiteX51" fmla="*/ 309551 w 524691"/>
              <a:gd name="connsiteY51" fmla="*/ 510959 h 512675"/>
              <a:gd name="connsiteX52" fmla="*/ 286091 w 524691"/>
              <a:gd name="connsiteY52" fmla="*/ 512675 h 512675"/>
              <a:gd name="connsiteX53" fmla="*/ 240889 w 524691"/>
              <a:gd name="connsiteY53" fmla="*/ 511531 h 512675"/>
              <a:gd name="connsiteX54" fmla="*/ 152201 w 524691"/>
              <a:gd name="connsiteY54" fmla="*/ 506953 h 512675"/>
              <a:gd name="connsiteX55" fmla="*/ 152201 w 524691"/>
              <a:gd name="connsiteY55" fmla="*/ 506953 h 512675"/>
              <a:gd name="connsiteX56" fmla="*/ 141901 w 524691"/>
              <a:gd name="connsiteY56" fmla="*/ 496082 h 512675"/>
              <a:gd name="connsiteX57" fmla="*/ 138468 w 524691"/>
              <a:gd name="connsiteY57" fmla="*/ 344454 h 512675"/>
              <a:gd name="connsiteX58" fmla="*/ 138468 w 524691"/>
              <a:gd name="connsiteY58" fmla="*/ 339876 h 512675"/>
              <a:gd name="connsiteX59" fmla="*/ 138468 w 524691"/>
              <a:gd name="connsiteY59" fmla="*/ 337587 h 512675"/>
              <a:gd name="connsiteX60" fmla="*/ 139613 w 524691"/>
              <a:gd name="connsiteY60" fmla="*/ 338732 h 512675"/>
              <a:gd name="connsiteX61" fmla="*/ 137896 w 524691"/>
              <a:gd name="connsiteY61" fmla="*/ 338732 h 512675"/>
              <a:gd name="connsiteX62" fmla="*/ 119014 w 524691"/>
              <a:gd name="connsiteY62" fmla="*/ 338160 h 512675"/>
              <a:gd name="connsiteX63" fmla="*/ 80678 w 524691"/>
              <a:gd name="connsiteY63" fmla="*/ 336443 h 512675"/>
              <a:gd name="connsiteX64" fmla="*/ 4578 w 524691"/>
              <a:gd name="connsiteY64" fmla="*/ 333010 h 512675"/>
              <a:gd name="connsiteX65" fmla="*/ 4578 w 524691"/>
              <a:gd name="connsiteY65" fmla="*/ 333010 h 512675"/>
              <a:gd name="connsiteX66" fmla="*/ 0 w 524691"/>
              <a:gd name="connsiteY66" fmla="*/ 327860 h 512675"/>
              <a:gd name="connsiteX67" fmla="*/ 1717 w 524691"/>
              <a:gd name="connsiteY67" fmla="*/ 248327 h 512675"/>
              <a:gd name="connsiteX68" fmla="*/ 3434 w 524691"/>
              <a:gd name="connsiteY68" fmla="*/ 168794 h 512675"/>
              <a:gd name="connsiteX69" fmla="*/ 6867 w 524691"/>
              <a:gd name="connsiteY69" fmla="*/ 248327 h 512675"/>
              <a:gd name="connsiteX70" fmla="*/ 9728 w 524691"/>
              <a:gd name="connsiteY70" fmla="*/ 327860 h 512675"/>
              <a:gd name="connsiteX71" fmla="*/ 4578 w 524691"/>
              <a:gd name="connsiteY71" fmla="*/ 322711 h 512675"/>
              <a:gd name="connsiteX72" fmla="*/ 80678 w 524691"/>
              <a:gd name="connsiteY72" fmla="*/ 322139 h 512675"/>
              <a:gd name="connsiteX73" fmla="*/ 119014 w 524691"/>
              <a:gd name="connsiteY73" fmla="*/ 322139 h 512675"/>
              <a:gd name="connsiteX74" fmla="*/ 138468 w 524691"/>
              <a:gd name="connsiteY74" fmla="*/ 322139 h 512675"/>
              <a:gd name="connsiteX75" fmla="*/ 146479 w 524691"/>
              <a:gd name="connsiteY75" fmla="*/ 323855 h 512675"/>
              <a:gd name="connsiteX76" fmla="*/ 153917 w 524691"/>
              <a:gd name="connsiteY76" fmla="*/ 331866 h 512675"/>
              <a:gd name="connsiteX77" fmla="*/ 155062 w 524691"/>
              <a:gd name="connsiteY77" fmla="*/ 338732 h 512675"/>
              <a:gd name="connsiteX78" fmla="*/ 155634 w 524691"/>
              <a:gd name="connsiteY78" fmla="*/ 343309 h 512675"/>
              <a:gd name="connsiteX79" fmla="*/ 164217 w 524691"/>
              <a:gd name="connsiteY79" fmla="*/ 496654 h 512675"/>
              <a:gd name="connsiteX80" fmla="*/ 153917 w 524691"/>
              <a:gd name="connsiteY80" fmla="*/ 485783 h 512675"/>
              <a:gd name="connsiteX81" fmla="*/ 242605 w 524691"/>
              <a:gd name="connsiteY81" fmla="*/ 487499 h 512675"/>
              <a:gd name="connsiteX82" fmla="*/ 286091 w 524691"/>
              <a:gd name="connsiteY82" fmla="*/ 488071 h 512675"/>
              <a:gd name="connsiteX83" fmla="*/ 306690 w 524691"/>
              <a:gd name="connsiteY83" fmla="*/ 486355 h 512675"/>
              <a:gd name="connsiteX84" fmla="*/ 316417 w 524691"/>
              <a:gd name="connsiteY84" fmla="*/ 484638 h 512675"/>
              <a:gd name="connsiteX85" fmla="*/ 320422 w 524691"/>
              <a:gd name="connsiteY85" fmla="*/ 483494 h 512675"/>
              <a:gd name="connsiteX86" fmla="*/ 319850 w 524691"/>
              <a:gd name="connsiteY86" fmla="*/ 484066 h 512675"/>
              <a:gd name="connsiteX87" fmla="*/ 318706 w 524691"/>
              <a:gd name="connsiteY87" fmla="*/ 485210 h 512675"/>
              <a:gd name="connsiteX88" fmla="*/ 318706 w 524691"/>
              <a:gd name="connsiteY88" fmla="*/ 481777 h 512675"/>
              <a:gd name="connsiteX89" fmla="*/ 319278 w 524691"/>
              <a:gd name="connsiteY89" fmla="*/ 470906 h 512675"/>
              <a:gd name="connsiteX90" fmla="*/ 319850 w 524691"/>
              <a:gd name="connsiteY90" fmla="*/ 448591 h 512675"/>
              <a:gd name="connsiteX91" fmla="*/ 320995 w 524691"/>
              <a:gd name="connsiteY91" fmla="*/ 404533 h 512675"/>
              <a:gd name="connsiteX92" fmla="*/ 323856 w 524691"/>
              <a:gd name="connsiteY92" fmla="*/ 315845 h 512675"/>
              <a:gd name="connsiteX93" fmla="*/ 337587 w 524691"/>
              <a:gd name="connsiteY93" fmla="*/ 302684 h 512675"/>
              <a:gd name="connsiteX94" fmla="*/ 337587 w 524691"/>
              <a:gd name="connsiteY94" fmla="*/ 302684 h 512675"/>
              <a:gd name="connsiteX95" fmla="*/ 465184 w 524691"/>
              <a:gd name="connsiteY95" fmla="*/ 300968 h 512675"/>
              <a:gd name="connsiteX96" fmla="*/ 497226 w 524691"/>
              <a:gd name="connsiteY96" fmla="*/ 300396 h 512675"/>
              <a:gd name="connsiteX97" fmla="*/ 501232 w 524691"/>
              <a:gd name="connsiteY97" fmla="*/ 300396 h 512675"/>
              <a:gd name="connsiteX98" fmla="*/ 502948 w 524691"/>
              <a:gd name="connsiteY98" fmla="*/ 300396 h 512675"/>
              <a:gd name="connsiteX99" fmla="*/ 501232 w 524691"/>
              <a:gd name="connsiteY99" fmla="*/ 300968 h 512675"/>
              <a:gd name="connsiteX100" fmla="*/ 497798 w 524691"/>
              <a:gd name="connsiteY100" fmla="*/ 303829 h 512675"/>
              <a:gd name="connsiteX101" fmla="*/ 496082 w 524691"/>
              <a:gd name="connsiteY101" fmla="*/ 307262 h 512675"/>
              <a:gd name="connsiteX102" fmla="*/ 496082 w 524691"/>
              <a:gd name="connsiteY102" fmla="*/ 308406 h 512675"/>
              <a:gd name="connsiteX103" fmla="*/ 494937 w 524691"/>
              <a:gd name="connsiteY103" fmla="*/ 294102 h 512675"/>
              <a:gd name="connsiteX104" fmla="*/ 490932 w 524691"/>
              <a:gd name="connsiteY104" fmla="*/ 230589 h 512675"/>
              <a:gd name="connsiteX105" fmla="*/ 486927 w 524691"/>
              <a:gd name="connsiteY105" fmla="*/ 167077 h 512675"/>
              <a:gd name="connsiteX106" fmla="*/ 486355 w 524691"/>
              <a:gd name="connsiteY106" fmla="*/ 160783 h 512675"/>
              <a:gd name="connsiteX107" fmla="*/ 486355 w 524691"/>
              <a:gd name="connsiteY107" fmla="*/ 161355 h 512675"/>
              <a:gd name="connsiteX108" fmla="*/ 487499 w 524691"/>
              <a:gd name="connsiteY108" fmla="*/ 163644 h 512675"/>
              <a:gd name="connsiteX109" fmla="*/ 490932 w 524691"/>
              <a:gd name="connsiteY109" fmla="*/ 165933 h 512675"/>
              <a:gd name="connsiteX110" fmla="*/ 479489 w 524691"/>
              <a:gd name="connsiteY110" fmla="*/ 165933 h 512675"/>
              <a:gd name="connsiteX111" fmla="*/ 448019 w 524691"/>
              <a:gd name="connsiteY111" fmla="*/ 166505 h 512675"/>
              <a:gd name="connsiteX112" fmla="*/ 320422 w 524691"/>
              <a:gd name="connsiteY112" fmla="*/ 170510 h 512675"/>
              <a:gd name="connsiteX113" fmla="*/ 320422 w 524691"/>
              <a:gd name="connsiteY113" fmla="*/ 170510 h 512675"/>
              <a:gd name="connsiteX114" fmla="*/ 307834 w 524691"/>
              <a:gd name="connsiteY114" fmla="*/ 159067 h 512675"/>
              <a:gd name="connsiteX115" fmla="*/ 306690 w 524691"/>
              <a:gd name="connsiteY115" fmla="*/ 14305 h 512675"/>
              <a:gd name="connsiteX116" fmla="*/ 316989 w 524691"/>
              <a:gd name="connsiteY116" fmla="*/ 24032 h 512675"/>
              <a:gd name="connsiteX117" fmla="*/ 241461 w 524691"/>
              <a:gd name="connsiteY117" fmla="*/ 22887 h 512675"/>
              <a:gd name="connsiteX118" fmla="*/ 165933 w 524691"/>
              <a:gd name="connsiteY118" fmla="*/ 23459 h 512675"/>
              <a:gd name="connsiteX119" fmla="*/ 173943 w 524691"/>
              <a:gd name="connsiteY119" fmla="*/ 15449 h 512675"/>
              <a:gd name="connsiteX120" fmla="*/ 170511 w 524691"/>
              <a:gd name="connsiteY120" fmla="*/ 88116 h 512675"/>
              <a:gd name="connsiteX121" fmla="*/ 168794 w 524691"/>
              <a:gd name="connsiteY121" fmla="*/ 124736 h 512675"/>
              <a:gd name="connsiteX122" fmla="*/ 167650 w 524691"/>
              <a:gd name="connsiteY122" fmla="*/ 143046 h 512675"/>
              <a:gd name="connsiteX123" fmla="*/ 167078 w 524691"/>
              <a:gd name="connsiteY123" fmla="*/ 152200 h 512675"/>
              <a:gd name="connsiteX124" fmla="*/ 167078 w 524691"/>
              <a:gd name="connsiteY124" fmla="*/ 156778 h 512675"/>
              <a:gd name="connsiteX125" fmla="*/ 165933 w 524691"/>
              <a:gd name="connsiteY125" fmla="*/ 163072 h 512675"/>
              <a:gd name="connsiteX126" fmla="*/ 159639 w 524691"/>
              <a:gd name="connsiteY126" fmla="*/ 168221 h 512675"/>
              <a:gd name="connsiteX127" fmla="*/ 153917 w 524691"/>
              <a:gd name="connsiteY127" fmla="*/ 168794 h 512675"/>
              <a:gd name="connsiteX128" fmla="*/ 144762 w 524691"/>
              <a:gd name="connsiteY128" fmla="*/ 168794 h 512675"/>
              <a:gd name="connsiteX129" fmla="*/ 126453 w 524691"/>
              <a:gd name="connsiteY129" fmla="*/ 168794 h 512675"/>
              <a:gd name="connsiteX130" fmla="*/ 89833 w 524691"/>
              <a:gd name="connsiteY130" fmla="*/ 168794 h 512675"/>
              <a:gd name="connsiteX131" fmla="*/ 16593 w 524691"/>
              <a:gd name="connsiteY131" fmla="*/ 166505 h 512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</a:cxnLst>
            <a:rect l="l" t="t" r="r" b="b"/>
            <a:pathLst>
              <a:path w="524691" h="512675">
                <a:moveTo>
                  <a:pt x="16593" y="166505"/>
                </a:moveTo>
                <a:lnTo>
                  <a:pt x="89261" y="161928"/>
                </a:lnTo>
                <a:lnTo>
                  <a:pt x="125880" y="159639"/>
                </a:lnTo>
                <a:lnTo>
                  <a:pt x="144190" y="158495"/>
                </a:lnTo>
                <a:lnTo>
                  <a:pt x="153345" y="157922"/>
                </a:lnTo>
                <a:cubicBezTo>
                  <a:pt x="155062" y="157922"/>
                  <a:pt x="156206" y="157922"/>
                  <a:pt x="156778" y="157350"/>
                </a:cubicBezTo>
                <a:cubicBezTo>
                  <a:pt x="157350" y="156778"/>
                  <a:pt x="157350" y="157350"/>
                  <a:pt x="157350" y="156778"/>
                </a:cubicBezTo>
                <a:cubicBezTo>
                  <a:pt x="157350" y="156206"/>
                  <a:pt x="157350" y="152200"/>
                  <a:pt x="157350" y="149340"/>
                </a:cubicBezTo>
                <a:lnTo>
                  <a:pt x="157350" y="140185"/>
                </a:lnTo>
                <a:lnTo>
                  <a:pt x="157350" y="121875"/>
                </a:lnTo>
                <a:lnTo>
                  <a:pt x="157350" y="85255"/>
                </a:lnTo>
                <a:lnTo>
                  <a:pt x="157923" y="12588"/>
                </a:lnTo>
                <a:cubicBezTo>
                  <a:pt x="157923" y="8583"/>
                  <a:pt x="161356" y="5150"/>
                  <a:pt x="165361" y="4578"/>
                </a:cubicBezTo>
                <a:lnTo>
                  <a:pt x="165933" y="4578"/>
                </a:lnTo>
                <a:cubicBezTo>
                  <a:pt x="191109" y="3433"/>
                  <a:pt x="216857" y="2289"/>
                  <a:pt x="242033" y="1144"/>
                </a:cubicBezTo>
                <a:cubicBezTo>
                  <a:pt x="267209" y="572"/>
                  <a:pt x="292958" y="0"/>
                  <a:pt x="318134" y="0"/>
                </a:cubicBezTo>
                <a:cubicBezTo>
                  <a:pt x="323283" y="0"/>
                  <a:pt x="327861" y="4005"/>
                  <a:pt x="328433" y="9155"/>
                </a:cubicBezTo>
                <a:lnTo>
                  <a:pt x="328433" y="9727"/>
                </a:lnTo>
                <a:cubicBezTo>
                  <a:pt x="331294" y="34331"/>
                  <a:pt x="331294" y="58935"/>
                  <a:pt x="330721" y="83539"/>
                </a:cubicBezTo>
                <a:cubicBezTo>
                  <a:pt x="330721" y="107570"/>
                  <a:pt x="330721" y="131602"/>
                  <a:pt x="333010" y="154489"/>
                </a:cubicBezTo>
                <a:lnTo>
                  <a:pt x="320422" y="143046"/>
                </a:lnTo>
                <a:cubicBezTo>
                  <a:pt x="362764" y="141901"/>
                  <a:pt x="405105" y="139040"/>
                  <a:pt x="447447" y="137324"/>
                </a:cubicBezTo>
                <a:cubicBezTo>
                  <a:pt x="458318" y="136751"/>
                  <a:pt x="468617" y="136179"/>
                  <a:pt x="479489" y="136179"/>
                </a:cubicBezTo>
                <a:lnTo>
                  <a:pt x="487499" y="136179"/>
                </a:lnTo>
                <a:cubicBezTo>
                  <a:pt x="489788" y="136179"/>
                  <a:pt x="493221" y="135607"/>
                  <a:pt x="499515" y="137324"/>
                </a:cubicBezTo>
                <a:cubicBezTo>
                  <a:pt x="502376" y="137896"/>
                  <a:pt x="506381" y="140185"/>
                  <a:pt x="509815" y="143618"/>
                </a:cubicBezTo>
                <a:cubicBezTo>
                  <a:pt x="512676" y="147051"/>
                  <a:pt x="513820" y="151056"/>
                  <a:pt x="514392" y="153917"/>
                </a:cubicBezTo>
                <a:cubicBezTo>
                  <a:pt x="514964" y="156778"/>
                  <a:pt x="514964" y="157922"/>
                  <a:pt x="514964" y="159639"/>
                </a:cubicBezTo>
                <a:lnTo>
                  <a:pt x="514964" y="163644"/>
                </a:lnTo>
                <a:lnTo>
                  <a:pt x="519542" y="227156"/>
                </a:lnTo>
                <a:lnTo>
                  <a:pt x="524119" y="290669"/>
                </a:lnTo>
                <a:lnTo>
                  <a:pt x="524691" y="298679"/>
                </a:lnTo>
                <a:lnTo>
                  <a:pt x="524691" y="302684"/>
                </a:lnTo>
                <a:lnTo>
                  <a:pt x="524691" y="304973"/>
                </a:lnTo>
                <a:cubicBezTo>
                  <a:pt x="524691" y="306117"/>
                  <a:pt x="524691" y="307262"/>
                  <a:pt x="524691" y="308406"/>
                </a:cubicBezTo>
                <a:cubicBezTo>
                  <a:pt x="524691" y="311267"/>
                  <a:pt x="524119" y="315845"/>
                  <a:pt x="520114" y="320422"/>
                </a:cubicBezTo>
                <a:cubicBezTo>
                  <a:pt x="518397" y="322711"/>
                  <a:pt x="516109" y="324427"/>
                  <a:pt x="513820" y="325572"/>
                </a:cubicBezTo>
                <a:cubicBezTo>
                  <a:pt x="511531" y="326716"/>
                  <a:pt x="509815" y="327288"/>
                  <a:pt x="508098" y="327288"/>
                </a:cubicBezTo>
                <a:cubicBezTo>
                  <a:pt x="505237" y="327860"/>
                  <a:pt x="502948" y="327860"/>
                  <a:pt x="501804" y="327860"/>
                </a:cubicBezTo>
                <a:lnTo>
                  <a:pt x="497798" y="327860"/>
                </a:lnTo>
                <a:lnTo>
                  <a:pt x="465756" y="328432"/>
                </a:lnTo>
                <a:lnTo>
                  <a:pt x="338160" y="329577"/>
                </a:lnTo>
                <a:lnTo>
                  <a:pt x="351892" y="316417"/>
                </a:lnTo>
                <a:lnTo>
                  <a:pt x="348459" y="405105"/>
                </a:lnTo>
                <a:lnTo>
                  <a:pt x="346743" y="449163"/>
                </a:lnTo>
                <a:lnTo>
                  <a:pt x="345598" y="471478"/>
                </a:lnTo>
                <a:lnTo>
                  <a:pt x="345026" y="482350"/>
                </a:lnTo>
                <a:cubicBezTo>
                  <a:pt x="345026" y="484066"/>
                  <a:pt x="345026" y="486355"/>
                  <a:pt x="344454" y="489788"/>
                </a:cubicBezTo>
                <a:cubicBezTo>
                  <a:pt x="343882" y="492649"/>
                  <a:pt x="342165" y="497226"/>
                  <a:pt x="338732" y="501232"/>
                </a:cubicBezTo>
                <a:cubicBezTo>
                  <a:pt x="335299" y="505237"/>
                  <a:pt x="331294" y="506381"/>
                  <a:pt x="328433" y="507526"/>
                </a:cubicBezTo>
                <a:cubicBezTo>
                  <a:pt x="325572" y="508670"/>
                  <a:pt x="323856" y="508670"/>
                  <a:pt x="321567" y="509242"/>
                </a:cubicBezTo>
                <a:cubicBezTo>
                  <a:pt x="317561" y="509814"/>
                  <a:pt x="313556" y="510959"/>
                  <a:pt x="309551" y="510959"/>
                </a:cubicBezTo>
                <a:cubicBezTo>
                  <a:pt x="301540" y="512103"/>
                  <a:pt x="293530" y="512103"/>
                  <a:pt x="286091" y="512675"/>
                </a:cubicBezTo>
                <a:cubicBezTo>
                  <a:pt x="270642" y="512675"/>
                  <a:pt x="255766" y="512103"/>
                  <a:pt x="240889" y="511531"/>
                </a:cubicBezTo>
                <a:lnTo>
                  <a:pt x="152201" y="506953"/>
                </a:lnTo>
                <a:lnTo>
                  <a:pt x="152201" y="506953"/>
                </a:lnTo>
                <a:cubicBezTo>
                  <a:pt x="146479" y="506953"/>
                  <a:pt x="141901" y="501804"/>
                  <a:pt x="141901" y="496082"/>
                </a:cubicBezTo>
                <a:cubicBezTo>
                  <a:pt x="142473" y="445730"/>
                  <a:pt x="141329" y="394806"/>
                  <a:pt x="138468" y="344454"/>
                </a:cubicBezTo>
                <a:lnTo>
                  <a:pt x="138468" y="339876"/>
                </a:lnTo>
                <a:cubicBezTo>
                  <a:pt x="138468" y="338160"/>
                  <a:pt x="138468" y="337587"/>
                  <a:pt x="138468" y="337587"/>
                </a:cubicBezTo>
                <a:cubicBezTo>
                  <a:pt x="138468" y="337587"/>
                  <a:pt x="139041" y="338732"/>
                  <a:pt x="139613" y="338732"/>
                </a:cubicBezTo>
                <a:cubicBezTo>
                  <a:pt x="140185" y="338732"/>
                  <a:pt x="139613" y="338732"/>
                  <a:pt x="137896" y="338732"/>
                </a:cubicBezTo>
                <a:lnTo>
                  <a:pt x="119014" y="338160"/>
                </a:lnTo>
                <a:lnTo>
                  <a:pt x="80678" y="336443"/>
                </a:lnTo>
                <a:lnTo>
                  <a:pt x="4578" y="333010"/>
                </a:lnTo>
                <a:lnTo>
                  <a:pt x="4578" y="333010"/>
                </a:lnTo>
                <a:cubicBezTo>
                  <a:pt x="1717" y="333010"/>
                  <a:pt x="0" y="330721"/>
                  <a:pt x="0" y="327860"/>
                </a:cubicBezTo>
                <a:lnTo>
                  <a:pt x="1717" y="248327"/>
                </a:lnTo>
                <a:lnTo>
                  <a:pt x="3434" y="168794"/>
                </a:lnTo>
                <a:lnTo>
                  <a:pt x="6867" y="248327"/>
                </a:lnTo>
                <a:lnTo>
                  <a:pt x="9728" y="327860"/>
                </a:lnTo>
                <a:lnTo>
                  <a:pt x="4578" y="322711"/>
                </a:lnTo>
                <a:lnTo>
                  <a:pt x="80678" y="322139"/>
                </a:lnTo>
                <a:lnTo>
                  <a:pt x="119014" y="322139"/>
                </a:lnTo>
                <a:lnTo>
                  <a:pt x="138468" y="322139"/>
                </a:lnTo>
                <a:cubicBezTo>
                  <a:pt x="140185" y="322139"/>
                  <a:pt x="143046" y="322139"/>
                  <a:pt x="146479" y="323855"/>
                </a:cubicBezTo>
                <a:cubicBezTo>
                  <a:pt x="149912" y="325000"/>
                  <a:pt x="152773" y="329005"/>
                  <a:pt x="153917" y="331866"/>
                </a:cubicBezTo>
                <a:cubicBezTo>
                  <a:pt x="155062" y="334727"/>
                  <a:pt x="155062" y="337015"/>
                  <a:pt x="155062" y="338732"/>
                </a:cubicBezTo>
                <a:lnTo>
                  <a:pt x="155634" y="343309"/>
                </a:lnTo>
                <a:cubicBezTo>
                  <a:pt x="160784" y="394233"/>
                  <a:pt x="163645" y="445158"/>
                  <a:pt x="164217" y="496654"/>
                </a:cubicBezTo>
                <a:lnTo>
                  <a:pt x="153917" y="485783"/>
                </a:lnTo>
                <a:lnTo>
                  <a:pt x="242605" y="487499"/>
                </a:lnTo>
                <a:cubicBezTo>
                  <a:pt x="257482" y="488071"/>
                  <a:pt x="272359" y="488643"/>
                  <a:pt x="286091" y="488071"/>
                </a:cubicBezTo>
                <a:cubicBezTo>
                  <a:pt x="292958" y="488071"/>
                  <a:pt x="299824" y="487499"/>
                  <a:pt x="306690" y="486355"/>
                </a:cubicBezTo>
                <a:cubicBezTo>
                  <a:pt x="310123" y="485783"/>
                  <a:pt x="313556" y="485210"/>
                  <a:pt x="316417" y="484638"/>
                </a:cubicBezTo>
                <a:cubicBezTo>
                  <a:pt x="318134" y="484066"/>
                  <a:pt x="319850" y="484066"/>
                  <a:pt x="320422" y="483494"/>
                </a:cubicBezTo>
                <a:cubicBezTo>
                  <a:pt x="320995" y="483494"/>
                  <a:pt x="320422" y="482922"/>
                  <a:pt x="319850" y="484066"/>
                </a:cubicBezTo>
                <a:cubicBezTo>
                  <a:pt x="318706" y="485210"/>
                  <a:pt x="318706" y="485783"/>
                  <a:pt x="318706" y="485210"/>
                </a:cubicBezTo>
                <a:cubicBezTo>
                  <a:pt x="318706" y="484638"/>
                  <a:pt x="318706" y="483494"/>
                  <a:pt x="318706" y="481777"/>
                </a:cubicBezTo>
                <a:lnTo>
                  <a:pt x="319278" y="470906"/>
                </a:lnTo>
                <a:lnTo>
                  <a:pt x="319850" y="448591"/>
                </a:lnTo>
                <a:lnTo>
                  <a:pt x="320995" y="404533"/>
                </a:lnTo>
                <a:lnTo>
                  <a:pt x="323856" y="315845"/>
                </a:lnTo>
                <a:cubicBezTo>
                  <a:pt x="323856" y="308406"/>
                  <a:pt x="330149" y="302684"/>
                  <a:pt x="337587" y="302684"/>
                </a:cubicBezTo>
                <a:lnTo>
                  <a:pt x="337587" y="302684"/>
                </a:lnTo>
                <a:lnTo>
                  <a:pt x="465184" y="300968"/>
                </a:lnTo>
                <a:lnTo>
                  <a:pt x="497226" y="300396"/>
                </a:lnTo>
                <a:lnTo>
                  <a:pt x="501232" y="300396"/>
                </a:lnTo>
                <a:cubicBezTo>
                  <a:pt x="502948" y="300396"/>
                  <a:pt x="503520" y="300396"/>
                  <a:pt x="502948" y="300396"/>
                </a:cubicBezTo>
                <a:cubicBezTo>
                  <a:pt x="502948" y="300396"/>
                  <a:pt x="501804" y="300396"/>
                  <a:pt x="501232" y="300968"/>
                </a:cubicBezTo>
                <a:cubicBezTo>
                  <a:pt x="500087" y="301540"/>
                  <a:pt x="498943" y="302112"/>
                  <a:pt x="497798" y="303829"/>
                </a:cubicBezTo>
                <a:cubicBezTo>
                  <a:pt x="496654" y="304973"/>
                  <a:pt x="496082" y="306117"/>
                  <a:pt x="496082" y="307262"/>
                </a:cubicBezTo>
                <a:cubicBezTo>
                  <a:pt x="496082" y="307834"/>
                  <a:pt x="496082" y="308406"/>
                  <a:pt x="496082" y="308406"/>
                </a:cubicBezTo>
                <a:lnTo>
                  <a:pt x="494937" y="294102"/>
                </a:lnTo>
                <a:lnTo>
                  <a:pt x="490932" y="230589"/>
                </a:lnTo>
                <a:lnTo>
                  <a:pt x="486927" y="167077"/>
                </a:lnTo>
                <a:lnTo>
                  <a:pt x="486355" y="160783"/>
                </a:lnTo>
                <a:cubicBezTo>
                  <a:pt x="486355" y="160783"/>
                  <a:pt x="486355" y="160783"/>
                  <a:pt x="486355" y="161355"/>
                </a:cubicBezTo>
                <a:cubicBezTo>
                  <a:pt x="486355" y="161928"/>
                  <a:pt x="486927" y="162500"/>
                  <a:pt x="487499" y="163644"/>
                </a:cubicBezTo>
                <a:cubicBezTo>
                  <a:pt x="488644" y="165361"/>
                  <a:pt x="490360" y="165933"/>
                  <a:pt x="490932" y="165933"/>
                </a:cubicBezTo>
                <a:lnTo>
                  <a:pt x="479489" y="165933"/>
                </a:lnTo>
                <a:lnTo>
                  <a:pt x="448019" y="166505"/>
                </a:lnTo>
                <a:cubicBezTo>
                  <a:pt x="405677" y="167649"/>
                  <a:pt x="363336" y="169938"/>
                  <a:pt x="320422" y="170510"/>
                </a:cubicBezTo>
                <a:lnTo>
                  <a:pt x="320422" y="170510"/>
                </a:lnTo>
                <a:cubicBezTo>
                  <a:pt x="314128" y="170510"/>
                  <a:pt x="308406" y="165361"/>
                  <a:pt x="307834" y="159067"/>
                </a:cubicBezTo>
                <a:cubicBezTo>
                  <a:pt x="303256" y="108715"/>
                  <a:pt x="310123" y="60651"/>
                  <a:pt x="306690" y="14305"/>
                </a:cubicBezTo>
                <a:lnTo>
                  <a:pt x="316989" y="24032"/>
                </a:lnTo>
                <a:cubicBezTo>
                  <a:pt x="291813" y="23459"/>
                  <a:pt x="266637" y="22887"/>
                  <a:pt x="241461" y="22887"/>
                </a:cubicBezTo>
                <a:cubicBezTo>
                  <a:pt x="216285" y="22887"/>
                  <a:pt x="191109" y="22887"/>
                  <a:pt x="165933" y="23459"/>
                </a:cubicBezTo>
                <a:lnTo>
                  <a:pt x="173943" y="15449"/>
                </a:lnTo>
                <a:lnTo>
                  <a:pt x="170511" y="88116"/>
                </a:lnTo>
                <a:lnTo>
                  <a:pt x="168794" y="124736"/>
                </a:lnTo>
                <a:lnTo>
                  <a:pt x="167650" y="143046"/>
                </a:lnTo>
                <a:lnTo>
                  <a:pt x="167078" y="152200"/>
                </a:lnTo>
                <a:lnTo>
                  <a:pt x="167078" y="156778"/>
                </a:lnTo>
                <a:cubicBezTo>
                  <a:pt x="167078" y="158495"/>
                  <a:pt x="167078" y="160211"/>
                  <a:pt x="165933" y="163072"/>
                </a:cubicBezTo>
                <a:cubicBezTo>
                  <a:pt x="164789" y="165933"/>
                  <a:pt x="161928" y="167649"/>
                  <a:pt x="159639" y="168221"/>
                </a:cubicBezTo>
                <a:cubicBezTo>
                  <a:pt x="157350" y="168794"/>
                  <a:pt x="155634" y="168794"/>
                  <a:pt x="153917" y="168794"/>
                </a:cubicBezTo>
                <a:lnTo>
                  <a:pt x="144762" y="168794"/>
                </a:lnTo>
                <a:lnTo>
                  <a:pt x="126453" y="168794"/>
                </a:lnTo>
                <a:lnTo>
                  <a:pt x="89833" y="168794"/>
                </a:lnTo>
                <a:lnTo>
                  <a:pt x="16593" y="166505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5" name="Полилиния: фигура 144">
            <a:extLst>
              <a:ext uri="{FF2B5EF4-FFF2-40B4-BE49-F238E27FC236}">
                <a16:creationId xmlns:a16="http://schemas.microsoft.com/office/drawing/2014/main" id="{0F3387C0-55E9-32D4-0E41-A248FF2EBBA8}"/>
              </a:ext>
            </a:extLst>
          </p:cNvPr>
          <p:cNvSpPr/>
          <p:nvPr/>
        </p:nvSpPr>
        <p:spPr>
          <a:xfrm>
            <a:off x="15620789" y="4478134"/>
            <a:ext cx="1858447" cy="29181"/>
          </a:xfrm>
          <a:custGeom>
            <a:avLst/>
            <a:gdLst>
              <a:gd name="connsiteX0" fmla="*/ 0 w 1858447"/>
              <a:gd name="connsiteY0" fmla="*/ 9727 h 29181"/>
              <a:gd name="connsiteX1" fmla="*/ 464612 w 1858447"/>
              <a:gd name="connsiteY1" fmla="*/ 1144 h 29181"/>
              <a:gd name="connsiteX2" fmla="*/ 696918 w 1858447"/>
              <a:gd name="connsiteY2" fmla="*/ 0 h 29181"/>
              <a:gd name="connsiteX3" fmla="*/ 929224 w 1858447"/>
              <a:gd name="connsiteY3" fmla="*/ 572 h 29181"/>
              <a:gd name="connsiteX4" fmla="*/ 1161529 w 1858447"/>
              <a:gd name="connsiteY4" fmla="*/ 2289 h 29181"/>
              <a:gd name="connsiteX5" fmla="*/ 1393835 w 1858447"/>
              <a:gd name="connsiteY5" fmla="*/ 5722 h 29181"/>
              <a:gd name="connsiteX6" fmla="*/ 1858447 w 1858447"/>
              <a:gd name="connsiteY6" fmla="*/ 19454 h 29181"/>
              <a:gd name="connsiteX7" fmla="*/ 1393835 w 1858447"/>
              <a:gd name="connsiteY7" fmla="*/ 28037 h 29181"/>
              <a:gd name="connsiteX8" fmla="*/ 1161529 w 1858447"/>
              <a:gd name="connsiteY8" fmla="*/ 29181 h 29181"/>
              <a:gd name="connsiteX9" fmla="*/ 929224 w 1858447"/>
              <a:gd name="connsiteY9" fmla="*/ 28609 h 29181"/>
              <a:gd name="connsiteX10" fmla="*/ 696918 w 1858447"/>
              <a:gd name="connsiteY10" fmla="*/ 26893 h 29181"/>
              <a:gd name="connsiteX11" fmla="*/ 464612 w 1858447"/>
              <a:gd name="connsiteY11" fmla="*/ 23459 h 29181"/>
              <a:gd name="connsiteX12" fmla="*/ 0 w 1858447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58447" h="29181">
                <a:moveTo>
                  <a:pt x="0" y="9727"/>
                </a:moveTo>
                <a:cubicBezTo>
                  <a:pt x="155061" y="4578"/>
                  <a:pt x="309550" y="2289"/>
                  <a:pt x="464612" y="1144"/>
                </a:cubicBezTo>
                <a:cubicBezTo>
                  <a:pt x="541856" y="0"/>
                  <a:pt x="619673" y="572"/>
                  <a:pt x="696918" y="0"/>
                </a:cubicBezTo>
                <a:lnTo>
                  <a:pt x="929224" y="572"/>
                </a:lnTo>
                <a:lnTo>
                  <a:pt x="1161529" y="2289"/>
                </a:lnTo>
                <a:cubicBezTo>
                  <a:pt x="1238774" y="3433"/>
                  <a:pt x="1316591" y="4005"/>
                  <a:pt x="1393835" y="5722"/>
                </a:cubicBezTo>
                <a:cubicBezTo>
                  <a:pt x="1548896" y="8583"/>
                  <a:pt x="1703386" y="12588"/>
                  <a:pt x="1858447" y="19454"/>
                </a:cubicBezTo>
                <a:cubicBezTo>
                  <a:pt x="1703386" y="24604"/>
                  <a:pt x="1548896" y="26893"/>
                  <a:pt x="1393835" y="28037"/>
                </a:cubicBezTo>
                <a:cubicBezTo>
                  <a:pt x="1316591" y="29181"/>
                  <a:pt x="1238774" y="28609"/>
                  <a:pt x="1161529" y="29181"/>
                </a:cubicBezTo>
                <a:lnTo>
                  <a:pt x="929224" y="28609"/>
                </a:lnTo>
                <a:lnTo>
                  <a:pt x="696918" y="26893"/>
                </a:lnTo>
                <a:cubicBezTo>
                  <a:pt x="619673" y="25748"/>
                  <a:pt x="541856" y="25176"/>
                  <a:pt x="464612" y="23459"/>
                </a:cubicBezTo>
                <a:cubicBezTo>
                  <a:pt x="309550" y="20599"/>
                  <a:pt x="154489" y="16593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6" name="Полилиния: фигура 145">
            <a:extLst>
              <a:ext uri="{FF2B5EF4-FFF2-40B4-BE49-F238E27FC236}">
                <a16:creationId xmlns:a16="http://schemas.microsoft.com/office/drawing/2014/main" id="{F7F8779E-EE21-18A9-0A51-C03D2525DCAE}"/>
              </a:ext>
            </a:extLst>
          </p:cNvPr>
          <p:cNvSpPr/>
          <p:nvPr/>
        </p:nvSpPr>
        <p:spPr>
          <a:xfrm>
            <a:off x="15620789" y="4777957"/>
            <a:ext cx="1858447" cy="29181"/>
          </a:xfrm>
          <a:custGeom>
            <a:avLst/>
            <a:gdLst>
              <a:gd name="connsiteX0" fmla="*/ 0 w 1858447"/>
              <a:gd name="connsiteY0" fmla="*/ 9727 h 29181"/>
              <a:gd name="connsiteX1" fmla="*/ 464612 w 1858447"/>
              <a:gd name="connsiteY1" fmla="*/ 1144 h 29181"/>
              <a:gd name="connsiteX2" fmla="*/ 696918 w 1858447"/>
              <a:gd name="connsiteY2" fmla="*/ 0 h 29181"/>
              <a:gd name="connsiteX3" fmla="*/ 929224 w 1858447"/>
              <a:gd name="connsiteY3" fmla="*/ 572 h 29181"/>
              <a:gd name="connsiteX4" fmla="*/ 1161529 w 1858447"/>
              <a:gd name="connsiteY4" fmla="*/ 2289 h 29181"/>
              <a:gd name="connsiteX5" fmla="*/ 1393835 w 1858447"/>
              <a:gd name="connsiteY5" fmla="*/ 5722 h 29181"/>
              <a:gd name="connsiteX6" fmla="*/ 1858447 w 1858447"/>
              <a:gd name="connsiteY6" fmla="*/ 19454 h 29181"/>
              <a:gd name="connsiteX7" fmla="*/ 1393835 w 1858447"/>
              <a:gd name="connsiteY7" fmla="*/ 28037 h 29181"/>
              <a:gd name="connsiteX8" fmla="*/ 1161529 w 1858447"/>
              <a:gd name="connsiteY8" fmla="*/ 29181 h 29181"/>
              <a:gd name="connsiteX9" fmla="*/ 929224 w 1858447"/>
              <a:gd name="connsiteY9" fmla="*/ 28609 h 29181"/>
              <a:gd name="connsiteX10" fmla="*/ 696918 w 1858447"/>
              <a:gd name="connsiteY10" fmla="*/ 26892 h 29181"/>
              <a:gd name="connsiteX11" fmla="*/ 464612 w 1858447"/>
              <a:gd name="connsiteY11" fmla="*/ 23459 h 29181"/>
              <a:gd name="connsiteX12" fmla="*/ 0 w 1858447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58447" h="29181">
                <a:moveTo>
                  <a:pt x="0" y="9727"/>
                </a:moveTo>
                <a:cubicBezTo>
                  <a:pt x="155061" y="4577"/>
                  <a:pt x="309550" y="2289"/>
                  <a:pt x="464612" y="1144"/>
                </a:cubicBezTo>
                <a:cubicBezTo>
                  <a:pt x="541856" y="0"/>
                  <a:pt x="619673" y="572"/>
                  <a:pt x="696918" y="0"/>
                </a:cubicBezTo>
                <a:lnTo>
                  <a:pt x="929224" y="572"/>
                </a:lnTo>
                <a:lnTo>
                  <a:pt x="1161529" y="2289"/>
                </a:lnTo>
                <a:cubicBezTo>
                  <a:pt x="1238774" y="3433"/>
                  <a:pt x="1316591" y="4005"/>
                  <a:pt x="1393835" y="5722"/>
                </a:cubicBezTo>
                <a:cubicBezTo>
                  <a:pt x="1548896" y="8583"/>
                  <a:pt x="1703386" y="12588"/>
                  <a:pt x="1858447" y="19454"/>
                </a:cubicBezTo>
                <a:cubicBezTo>
                  <a:pt x="1703386" y="24604"/>
                  <a:pt x="1548896" y="26892"/>
                  <a:pt x="1393835" y="28037"/>
                </a:cubicBezTo>
                <a:cubicBezTo>
                  <a:pt x="1316591" y="29181"/>
                  <a:pt x="1238774" y="28609"/>
                  <a:pt x="1161529" y="29181"/>
                </a:cubicBezTo>
                <a:lnTo>
                  <a:pt x="929224" y="28609"/>
                </a:lnTo>
                <a:lnTo>
                  <a:pt x="696918" y="26892"/>
                </a:lnTo>
                <a:cubicBezTo>
                  <a:pt x="619673" y="25748"/>
                  <a:pt x="541856" y="25176"/>
                  <a:pt x="464612" y="23459"/>
                </a:cubicBezTo>
                <a:cubicBezTo>
                  <a:pt x="309550" y="20598"/>
                  <a:pt x="154489" y="16593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7" name="Полилиния: фигура 146">
            <a:extLst>
              <a:ext uri="{FF2B5EF4-FFF2-40B4-BE49-F238E27FC236}">
                <a16:creationId xmlns:a16="http://schemas.microsoft.com/office/drawing/2014/main" id="{CF21DAF4-4879-4BEF-1CFE-BDECBA547A32}"/>
              </a:ext>
            </a:extLst>
          </p:cNvPr>
          <p:cNvSpPr/>
          <p:nvPr/>
        </p:nvSpPr>
        <p:spPr>
          <a:xfrm>
            <a:off x="15620789" y="5094374"/>
            <a:ext cx="1547752" cy="29181"/>
          </a:xfrm>
          <a:custGeom>
            <a:avLst/>
            <a:gdLst>
              <a:gd name="connsiteX0" fmla="*/ 0 w 1547752"/>
              <a:gd name="connsiteY0" fmla="*/ 9727 h 29181"/>
              <a:gd name="connsiteX1" fmla="*/ 387367 w 1547752"/>
              <a:gd name="connsiteY1" fmla="*/ 1144 h 29181"/>
              <a:gd name="connsiteX2" fmla="*/ 580765 w 1547752"/>
              <a:gd name="connsiteY2" fmla="*/ 0 h 29181"/>
              <a:gd name="connsiteX3" fmla="*/ 774163 w 1547752"/>
              <a:gd name="connsiteY3" fmla="*/ 572 h 29181"/>
              <a:gd name="connsiteX4" fmla="*/ 967560 w 1547752"/>
              <a:gd name="connsiteY4" fmla="*/ 2289 h 29181"/>
              <a:gd name="connsiteX5" fmla="*/ 1160957 w 1547752"/>
              <a:gd name="connsiteY5" fmla="*/ 5722 h 29181"/>
              <a:gd name="connsiteX6" fmla="*/ 1547752 w 1547752"/>
              <a:gd name="connsiteY6" fmla="*/ 19454 h 29181"/>
              <a:gd name="connsiteX7" fmla="*/ 1160385 w 1547752"/>
              <a:gd name="connsiteY7" fmla="*/ 28037 h 29181"/>
              <a:gd name="connsiteX8" fmla="*/ 966988 w 1547752"/>
              <a:gd name="connsiteY8" fmla="*/ 29181 h 29181"/>
              <a:gd name="connsiteX9" fmla="*/ 773590 w 1547752"/>
              <a:gd name="connsiteY9" fmla="*/ 28609 h 29181"/>
              <a:gd name="connsiteX10" fmla="*/ 580193 w 1547752"/>
              <a:gd name="connsiteY10" fmla="*/ 26893 h 29181"/>
              <a:gd name="connsiteX11" fmla="*/ 386795 w 1547752"/>
              <a:gd name="connsiteY11" fmla="*/ 23459 h 29181"/>
              <a:gd name="connsiteX12" fmla="*/ 0 w 1547752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547752" h="29181">
                <a:moveTo>
                  <a:pt x="0" y="9727"/>
                </a:moveTo>
                <a:cubicBezTo>
                  <a:pt x="129313" y="4577"/>
                  <a:pt x="258054" y="2289"/>
                  <a:pt x="387367" y="1144"/>
                </a:cubicBezTo>
                <a:cubicBezTo>
                  <a:pt x="452024" y="0"/>
                  <a:pt x="516681" y="572"/>
                  <a:pt x="580765" y="0"/>
                </a:cubicBezTo>
                <a:lnTo>
                  <a:pt x="774163" y="572"/>
                </a:lnTo>
                <a:lnTo>
                  <a:pt x="967560" y="2289"/>
                </a:lnTo>
                <a:cubicBezTo>
                  <a:pt x="1032216" y="3433"/>
                  <a:pt x="1096873" y="4005"/>
                  <a:pt x="1160957" y="5722"/>
                </a:cubicBezTo>
                <a:cubicBezTo>
                  <a:pt x="1290270" y="8583"/>
                  <a:pt x="1419011" y="12588"/>
                  <a:pt x="1547752" y="19454"/>
                </a:cubicBezTo>
                <a:cubicBezTo>
                  <a:pt x="1418439" y="24604"/>
                  <a:pt x="1289698" y="26893"/>
                  <a:pt x="1160385" y="28037"/>
                </a:cubicBezTo>
                <a:cubicBezTo>
                  <a:pt x="1095729" y="29181"/>
                  <a:pt x="1031072" y="28609"/>
                  <a:pt x="966988" y="29181"/>
                </a:cubicBezTo>
                <a:lnTo>
                  <a:pt x="773590" y="28609"/>
                </a:lnTo>
                <a:lnTo>
                  <a:pt x="580193" y="26893"/>
                </a:lnTo>
                <a:cubicBezTo>
                  <a:pt x="515536" y="25748"/>
                  <a:pt x="450880" y="25176"/>
                  <a:pt x="386795" y="23459"/>
                </a:cubicBezTo>
                <a:cubicBezTo>
                  <a:pt x="258054" y="20599"/>
                  <a:pt x="128741" y="16593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8" name="Полилиния: фигура 147">
            <a:extLst>
              <a:ext uri="{FF2B5EF4-FFF2-40B4-BE49-F238E27FC236}">
                <a16:creationId xmlns:a16="http://schemas.microsoft.com/office/drawing/2014/main" id="{80E148F7-8974-1734-61CB-985E45783067}"/>
              </a:ext>
            </a:extLst>
          </p:cNvPr>
          <p:cNvSpPr/>
          <p:nvPr/>
        </p:nvSpPr>
        <p:spPr>
          <a:xfrm>
            <a:off x="15620789" y="5445121"/>
            <a:ext cx="1547752" cy="29181"/>
          </a:xfrm>
          <a:custGeom>
            <a:avLst/>
            <a:gdLst>
              <a:gd name="connsiteX0" fmla="*/ 0 w 1547752"/>
              <a:gd name="connsiteY0" fmla="*/ 9727 h 29181"/>
              <a:gd name="connsiteX1" fmla="*/ 387367 w 1547752"/>
              <a:gd name="connsiteY1" fmla="*/ 1144 h 29181"/>
              <a:gd name="connsiteX2" fmla="*/ 580765 w 1547752"/>
              <a:gd name="connsiteY2" fmla="*/ 0 h 29181"/>
              <a:gd name="connsiteX3" fmla="*/ 774163 w 1547752"/>
              <a:gd name="connsiteY3" fmla="*/ 572 h 29181"/>
              <a:gd name="connsiteX4" fmla="*/ 967560 w 1547752"/>
              <a:gd name="connsiteY4" fmla="*/ 2289 h 29181"/>
              <a:gd name="connsiteX5" fmla="*/ 1160957 w 1547752"/>
              <a:gd name="connsiteY5" fmla="*/ 5722 h 29181"/>
              <a:gd name="connsiteX6" fmla="*/ 1547752 w 1547752"/>
              <a:gd name="connsiteY6" fmla="*/ 19454 h 29181"/>
              <a:gd name="connsiteX7" fmla="*/ 1160385 w 1547752"/>
              <a:gd name="connsiteY7" fmla="*/ 28037 h 29181"/>
              <a:gd name="connsiteX8" fmla="*/ 966988 w 1547752"/>
              <a:gd name="connsiteY8" fmla="*/ 29181 h 29181"/>
              <a:gd name="connsiteX9" fmla="*/ 773590 w 1547752"/>
              <a:gd name="connsiteY9" fmla="*/ 28609 h 29181"/>
              <a:gd name="connsiteX10" fmla="*/ 580193 w 1547752"/>
              <a:gd name="connsiteY10" fmla="*/ 26893 h 29181"/>
              <a:gd name="connsiteX11" fmla="*/ 386795 w 1547752"/>
              <a:gd name="connsiteY11" fmla="*/ 23459 h 29181"/>
              <a:gd name="connsiteX12" fmla="*/ 0 w 1547752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547752" h="29181">
                <a:moveTo>
                  <a:pt x="0" y="9727"/>
                </a:moveTo>
                <a:cubicBezTo>
                  <a:pt x="129313" y="4578"/>
                  <a:pt x="258054" y="2289"/>
                  <a:pt x="387367" y="1144"/>
                </a:cubicBezTo>
                <a:cubicBezTo>
                  <a:pt x="452024" y="0"/>
                  <a:pt x="516681" y="572"/>
                  <a:pt x="580765" y="0"/>
                </a:cubicBezTo>
                <a:lnTo>
                  <a:pt x="774163" y="572"/>
                </a:lnTo>
                <a:lnTo>
                  <a:pt x="967560" y="2289"/>
                </a:lnTo>
                <a:cubicBezTo>
                  <a:pt x="1032216" y="3433"/>
                  <a:pt x="1096873" y="4005"/>
                  <a:pt x="1160957" y="5722"/>
                </a:cubicBezTo>
                <a:cubicBezTo>
                  <a:pt x="1290270" y="8583"/>
                  <a:pt x="1419011" y="12588"/>
                  <a:pt x="1547752" y="19454"/>
                </a:cubicBezTo>
                <a:cubicBezTo>
                  <a:pt x="1418439" y="24604"/>
                  <a:pt x="1289698" y="26893"/>
                  <a:pt x="1160385" y="28037"/>
                </a:cubicBezTo>
                <a:cubicBezTo>
                  <a:pt x="1095729" y="29181"/>
                  <a:pt x="1031072" y="28609"/>
                  <a:pt x="966988" y="29181"/>
                </a:cubicBezTo>
                <a:lnTo>
                  <a:pt x="773590" y="28609"/>
                </a:lnTo>
                <a:lnTo>
                  <a:pt x="580193" y="26893"/>
                </a:lnTo>
                <a:cubicBezTo>
                  <a:pt x="515536" y="25748"/>
                  <a:pt x="450880" y="25176"/>
                  <a:pt x="386795" y="23459"/>
                </a:cubicBezTo>
                <a:cubicBezTo>
                  <a:pt x="258054" y="20599"/>
                  <a:pt x="128741" y="16593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9" name="Полилиния: фигура 148">
            <a:extLst>
              <a:ext uri="{FF2B5EF4-FFF2-40B4-BE49-F238E27FC236}">
                <a16:creationId xmlns:a16="http://schemas.microsoft.com/office/drawing/2014/main" id="{453366AF-6E47-B8F0-338C-C07918DC4307}"/>
              </a:ext>
            </a:extLst>
          </p:cNvPr>
          <p:cNvSpPr/>
          <p:nvPr/>
        </p:nvSpPr>
        <p:spPr>
          <a:xfrm>
            <a:off x="15620789" y="5769549"/>
            <a:ext cx="1391546" cy="29181"/>
          </a:xfrm>
          <a:custGeom>
            <a:avLst/>
            <a:gdLst>
              <a:gd name="connsiteX0" fmla="*/ 0 w 1391546"/>
              <a:gd name="connsiteY0" fmla="*/ 9727 h 29181"/>
              <a:gd name="connsiteX1" fmla="*/ 347887 w 1391546"/>
              <a:gd name="connsiteY1" fmla="*/ 1144 h 29181"/>
              <a:gd name="connsiteX2" fmla="*/ 521830 w 1391546"/>
              <a:gd name="connsiteY2" fmla="*/ 0 h 29181"/>
              <a:gd name="connsiteX3" fmla="*/ 695773 w 1391546"/>
              <a:gd name="connsiteY3" fmla="*/ 572 h 29181"/>
              <a:gd name="connsiteX4" fmla="*/ 869717 w 1391546"/>
              <a:gd name="connsiteY4" fmla="*/ 2289 h 29181"/>
              <a:gd name="connsiteX5" fmla="*/ 1043660 w 1391546"/>
              <a:gd name="connsiteY5" fmla="*/ 5722 h 29181"/>
              <a:gd name="connsiteX6" fmla="*/ 1391546 w 1391546"/>
              <a:gd name="connsiteY6" fmla="*/ 19454 h 29181"/>
              <a:gd name="connsiteX7" fmla="*/ 1043660 w 1391546"/>
              <a:gd name="connsiteY7" fmla="*/ 28037 h 29181"/>
              <a:gd name="connsiteX8" fmla="*/ 869717 w 1391546"/>
              <a:gd name="connsiteY8" fmla="*/ 29181 h 29181"/>
              <a:gd name="connsiteX9" fmla="*/ 695773 w 1391546"/>
              <a:gd name="connsiteY9" fmla="*/ 28609 h 29181"/>
              <a:gd name="connsiteX10" fmla="*/ 521830 w 1391546"/>
              <a:gd name="connsiteY10" fmla="*/ 26893 h 29181"/>
              <a:gd name="connsiteX11" fmla="*/ 347887 w 1391546"/>
              <a:gd name="connsiteY11" fmla="*/ 23459 h 29181"/>
              <a:gd name="connsiteX12" fmla="*/ 0 w 1391546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91546" h="29181">
                <a:moveTo>
                  <a:pt x="0" y="9727"/>
                </a:moveTo>
                <a:cubicBezTo>
                  <a:pt x="116153" y="4577"/>
                  <a:pt x="231734" y="2289"/>
                  <a:pt x="347887" y="1144"/>
                </a:cubicBezTo>
                <a:cubicBezTo>
                  <a:pt x="405677" y="0"/>
                  <a:pt x="464039" y="572"/>
                  <a:pt x="521830" y="0"/>
                </a:cubicBezTo>
                <a:lnTo>
                  <a:pt x="695773" y="572"/>
                </a:lnTo>
                <a:lnTo>
                  <a:pt x="869717" y="2289"/>
                </a:lnTo>
                <a:cubicBezTo>
                  <a:pt x="927507" y="3433"/>
                  <a:pt x="985870" y="4005"/>
                  <a:pt x="1043660" y="5722"/>
                </a:cubicBezTo>
                <a:cubicBezTo>
                  <a:pt x="1159813" y="8583"/>
                  <a:pt x="1275394" y="12588"/>
                  <a:pt x="1391546" y="19454"/>
                </a:cubicBezTo>
                <a:cubicBezTo>
                  <a:pt x="1275394" y="24604"/>
                  <a:pt x="1159813" y="26893"/>
                  <a:pt x="1043660" y="28037"/>
                </a:cubicBezTo>
                <a:cubicBezTo>
                  <a:pt x="985870" y="29181"/>
                  <a:pt x="927507" y="28609"/>
                  <a:pt x="869717" y="29181"/>
                </a:cubicBezTo>
                <a:lnTo>
                  <a:pt x="695773" y="28609"/>
                </a:lnTo>
                <a:lnTo>
                  <a:pt x="521830" y="26893"/>
                </a:lnTo>
                <a:cubicBezTo>
                  <a:pt x="464039" y="25748"/>
                  <a:pt x="405677" y="25176"/>
                  <a:pt x="347887" y="23459"/>
                </a:cubicBezTo>
                <a:cubicBezTo>
                  <a:pt x="231734" y="20598"/>
                  <a:pt x="115580" y="16593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0" name="Полилиния: фигура 149">
            <a:extLst>
              <a:ext uri="{FF2B5EF4-FFF2-40B4-BE49-F238E27FC236}">
                <a16:creationId xmlns:a16="http://schemas.microsoft.com/office/drawing/2014/main" id="{6906F536-3FDB-5BC5-0CDB-21FEE29D6A29}"/>
              </a:ext>
            </a:extLst>
          </p:cNvPr>
          <p:cNvSpPr/>
          <p:nvPr/>
        </p:nvSpPr>
        <p:spPr>
          <a:xfrm>
            <a:off x="15620789" y="6374917"/>
            <a:ext cx="1887056" cy="29181"/>
          </a:xfrm>
          <a:custGeom>
            <a:avLst/>
            <a:gdLst>
              <a:gd name="connsiteX0" fmla="*/ 0 w 1887056"/>
              <a:gd name="connsiteY0" fmla="*/ 9727 h 29181"/>
              <a:gd name="connsiteX1" fmla="*/ 472050 w 1887056"/>
              <a:gd name="connsiteY1" fmla="*/ 1144 h 29181"/>
              <a:gd name="connsiteX2" fmla="*/ 707789 w 1887056"/>
              <a:gd name="connsiteY2" fmla="*/ 0 h 29181"/>
              <a:gd name="connsiteX3" fmla="*/ 943528 w 1887056"/>
              <a:gd name="connsiteY3" fmla="*/ 572 h 29181"/>
              <a:gd name="connsiteX4" fmla="*/ 1179267 w 1887056"/>
              <a:gd name="connsiteY4" fmla="*/ 2289 h 29181"/>
              <a:gd name="connsiteX5" fmla="*/ 1415006 w 1887056"/>
              <a:gd name="connsiteY5" fmla="*/ 5722 h 29181"/>
              <a:gd name="connsiteX6" fmla="*/ 1887057 w 1887056"/>
              <a:gd name="connsiteY6" fmla="*/ 19454 h 29181"/>
              <a:gd name="connsiteX7" fmla="*/ 1415006 w 1887056"/>
              <a:gd name="connsiteY7" fmla="*/ 28037 h 29181"/>
              <a:gd name="connsiteX8" fmla="*/ 1179267 w 1887056"/>
              <a:gd name="connsiteY8" fmla="*/ 29181 h 29181"/>
              <a:gd name="connsiteX9" fmla="*/ 943528 w 1887056"/>
              <a:gd name="connsiteY9" fmla="*/ 28609 h 29181"/>
              <a:gd name="connsiteX10" fmla="*/ 707789 w 1887056"/>
              <a:gd name="connsiteY10" fmla="*/ 26893 h 29181"/>
              <a:gd name="connsiteX11" fmla="*/ 472050 w 1887056"/>
              <a:gd name="connsiteY11" fmla="*/ 23460 h 29181"/>
              <a:gd name="connsiteX12" fmla="*/ 0 w 1887056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87056" h="29181">
                <a:moveTo>
                  <a:pt x="0" y="9727"/>
                </a:moveTo>
                <a:cubicBezTo>
                  <a:pt x="157350" y="4577"/>
                  <a:pt x="314700" y="2289"/>
                  <a:pt x="472050" y="1144"/>
                </a:cubicBezTo>
                <a:cubicBezTo>
                  <a:pt x="550439" y="0"/>
                  <a:pt x="629400" y="572"/>
                  <a:pt x="707789" y="0"/>
                </a:cubicBezTo>
                <a:lnTo>
                  <a:pt x="943528" y="572"/>
                </a:lnTo>
                <a:lnTo>
                  <a:pt x="1179267" y="2289"/>
                </a:lnTo>
                <a:cubicBezTo>
                  <a:pt x="1257656" y="3433"/>
                  <a:pt x="1336617" y="4005"/>
                  <a:pt x="1415006" y="5722"/>
                </a:cubicBezTo>
                <a:cubicBezTo>
                  <a:pt x="1572356" y="8583"/>
                  <a:pt x="1729706" y="12588"/>
                  <a:pt x="1887057" y="19454"/>
                </a:cubicBezTo>
                <a:cubicBezTo>
                  <a:pt x="1729706" y="24604"/>
                  <a:pt x="1572356" y="26893"/>
                  <a:pt x="1415006" y="28037"/>
                </a:cubicBezTo>
                <a:cubicBezTo>
                  <a:pt x="1336617" y="29181"/>
                  <a:pt x="1257656" y="28609"/>
                  <a:pt x="1179267" y="29181"/>
                </a:cubicBezTo>
                <a:lnTo>
                  <a:pt x="943528" y="28609"/>
                </a:lnTo>
                <a:lnTo>
                  <a:pt x="707789" y="26893"/>
                </a:lnTo>
                <a:cubicBezTo>
                  <a:pt x="629400" y="25748"/>
                  <a:pt x="550439" y="25176"/>
                  <a:pt x="472050" y="23460"/>
                </a:cubicBezTo>
                <a:cubicBezTo>
                  <a:pt x="314128" y="20026"/>
                  <a:pt x="156778" y="16021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1" name="Полилиния: фигура 150">
            <a:extLst>
              <a:ext uri="{FF2B5EF4-FFF2-40B4-BE49-F238E27FC236}">
                <a16:creationId xmlns:a16="http://schemas.microsoft.com/office/drawing/2014/main" id="{C16FA335-39A9-CA53-A032-D280B1F93DB0}"/>
              </a:ext>
            </a:extLst>
          </p:cNvPr>
          <p:cNvSpPr/>
          <p:nvPr/>
        </p:nvSpPr>
        <p:spPr>
          <a:xfrm>
            <a:off x="15620789" y="6680462"/>
            <a:ext cx="1887056" cy="29181"/>
          </a:xfrm>
          <a:custGeom>
            <a:avLst/>
            <a:gdLst>
              <a:gd name="connsiteX0" fmla="*/ 0 w 1887056"/>
              <a:gd name="connsiteY0" fmla="*/ 9727 h 29181"/>
              <a:gd name="connsiteX1" fmla="*/ 472050 w 1887056"/>
              <a:gd name="connsiteY1" fmla="*/ 1144 h 29181"/>
              <a:gd name="connsiteX2" fmla="*/ 707789 w 1887056"/>
              <a:gd name="connsiteY2" fmla="*/ 0 h 29181"/>
              <a:gd name="connsiteX3" fmla="*/ 943528 w 1887056"/>
              <a:gd name="connsiteY3" fmla="*/ 572 h 29181"/>
              <a:gd name="connsiteX4" fmla="*/ 1179267 w 1887056"/>
              <a:gd name="connsiteY4" fmla="*/ 2289 h 29181"/>
              <a:gd name="connsiteX5" fmla="*/ 1415006 w 1887056"/>
              <a:gd name="connsiteY5" fmla="*/ 5722 h 29181"/>
              <a:gd name="connsiteX6" fmla="*/ 1887057 w 1887056"/>
              <a:gd name="connsiteY6" fmla="*/ 19454 h 29181"/>
              <a:gd name="connsiteX7" fmla="*/ 1415006 w 1887056"/>
              <a:gd name="connsiteY7" fmla="*/ 28037 h 29181"/>
              <a:gd name="connsiteX8" fmla="*/ 1179267 w 1887056"/>
              <a:gd name="connsiteY8" fmla="*/ 29181 h 29181"/>
              <a:gd name="connsiteX9" fmla="*/ 943528 w 1887056"/>
              <a:gd name="connsiteY9" fmla="*/ 28609 h 29181"/>
              <a:gd name="connsiteX10" fmla="*/ 707789 w 1887056"/>
              <a:gd name="connsiteY10" fmla="*/ 26893 h 29181"/>
              <a:gd name="connsiteX11" fmla="*/ 472050 w 1887056"/>
              <a:gd name="connsiteY11" fmla="*/ 23459 h 29181"/>
              <a:gd name="connsiteX12" fmla="*/ 0 w 1887056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87056" h="29181">
                <a:moveTo>
                  <a:pt x="0" y="9727"/>
                </a:moveTo>
                <a:cubicBezTo>
                  <a:pt x="157350" y="4577"/>
                  <a:pt x="314700" y="2289"/>
                  <a:pt x="472050" y="1144"/>
                </a:cubicBezTo>
                <a:cubicBezTo>
                  <a:pt x="550439" y="0"/>
                  <a:pt x="629400" y="572"/>
                  <a:pt x="707789" y="0"/>
                </a:cubicBezTo>
                <a:lnTo>
                  <a:pt x="943528" y="572"/>
                </a:lnTo>
                <a:lnTo>
                  <a:pt x="1179267" y="2289"/>
                </a:lnTo>
                <a:cubicBezTo>
                  <a:pt x="1257656" y="3433"/>
                  <a:pt x="1336617" y="4005"/>
                  <a:pt x="1415006" y="5722"/>
                </a:cubicBezTo>
                <a:cubicBezTo>
                  <a:pt x="1572356" y="8583"/>
                  <a:pt x="1729706" y="12588"/>
                  <a:pt x="1887057" y="19454"/>
                </a:cubicBezTo>
                <a:cubicBezTo>
                  <a:pt x="1729706" y="24604"/>
                  <a:pt x="1572356" y="26893"/>
                  <a:pt x="1415006" y="28037"/>
                </a:cubicBezTo>
                <a:cubicBezTo>
                  <a:pt x="1336617" y="29181"/>
                  <a:pt x="1257656" y="28609"/>
                  <a:pt x="1179267" y="29181"/>
                </a:cubicBezTo>
                <a:lnTo>
                  <a:pt x="943528" y="28609"/>
                </a:lnTo>
                <a:lnTo>
                  <a:pt x="707789" y="26893"/>
                </a:lnTo>
                <a:cubicBezTo>
                  <a:pt x="629400" y="25748"/>
                  <a:pt x="550439" y="25176"/>
                  <a:pt x="472050" y="23459"/>
                </a:cubicBezTo>
                <a:cubicBezTo>
                  <a:pt x="314128" y="20026"/>
                  <a:pt x="156778" y="16021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2" name="Полилиния: фигура 151">
            <a:extLst>
              <a:ext uri="{FF2B5EF4-FFF2-40B4-BE49-F238E27FC236}">
                <a16:creationId xmlns:a16="http://schemas.microsoft.com/office/drawing/2014/main" id="{3B7FD838-43E0-52A1-1384-CFEB88E20667}"/>
              </a:ext>
            </a:extLst>
          </p:cNvPr>
          <p:cNvSpPr/>
          <p:nvPr/>
        </p:nvSpPr>
        <p:spPr>
          <a:xfrm>
            <a:off x="15617928" y="7179977"/>
            <a:ext cx="1887056" cy="29181"/>
          </a:xfrm>
          <a:custGeom>
            <a:avLst/>
            <a:gdLst>
              <a:gd name="connsiteX0" fmla="*/ 0 w 1887056"/>
              <a:gd name="connsiteY0" fmla="*/ 9727 h 29181"/>
              <a:gd name="connsiteX1" fmla="*/ 472050 w 1887056"/>
              <a:gd name="connsiteY1" fmla="*/ 1144 h 29181"/>
              <a:gd name="connsiteX2" fmla="*/ 707789 w 1887056"/>
              <a:gd name="connsiteY2" fmla="*/ 0 h 29181"/>
              <a:gd name="connsiteX3" fmla="*/ 943528 w 1887056"/>
              <a:gd name="connsiteY3" fmla="*/ 572 h 29181"/>
              <a:gd name="connsiteX4" fmla="*/ 1179267 w 1887056"/>
              <a:gd name="connsiteY4" fmla="*/ 2289 h 29181"/>
              <a:gd name="connsiteX5" fmla="*/ 1415006 w 1887056"/>
              <a:gd name="connsiteY5" fmla="*/ 5722 h 29181"/>
              <a:gd name="connsiteX6" fmla="*/ 1887057 w 1887056"/>
              <a:gd name="connsiteY6" fmla="*/ 19454 h 29181"/>
              <a:gd name="connsiteX7" fmla="*/ 1415006 w 1887056"/>
              <a:gd name="connsiteY7" fmla="*/ 28037 h 29181"/>
              <a:gd name="connsiteX8" fmla="*/ 1179267 w 1887056"/>
              <a:gd name="connsiteY8" fmla="*/ 29181 h 29181"/>
              <a:gd name="connsiteX9" fmla="*/ 943528 w 1887056"/>
              <a:gd name="connsiteY9" fmla="*/ 28609 h 29181"/>
              <a:gd name="connsiteX10" fmla="*/ 707789 w 1887056"/>
              <a:gd name="connsiteY10" fmla="*/ 26893 h 29181"/>
              <a:gd name="connsiteX11" fmla="*/ 472050 w 1887056"/>
              <a:gd name="connsiteY11" fmla="*/ 23459 h 29181"/>
              <a:gd name="connsiteX12" fmla="*/ 0 w 1887056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87056" h="29181">
                <a:moveTo>
                  <a:pt x="0" y="9727"/>
                </a:moveTo>
                <a:cubicBezTo>
                  <a:pt x="157350" y="4577"/>
                  <a:pt x="314700" y="2289"/>
                  <a:pt x="472050" y="1144"/>
                </a:cubicBezTo>
                <a:cubicBezTo>
                  <a:pt x="550439" y="0"/>
                  <a:pt x="629400" y="572"/>
                  <a:pt x="707789" y="0"/>
                </a:cubicBezTo>
                <a:lnTo>
                  <a:pt x="943528" y="572"/>
                </a:lnTo>
                <a:lnTo>
                  <a:pt x="1179267" y="2289"/>
                </a:lnTo>
                <a:cubicBezTo>
                  <a:pt x="1257656" y="3433"/>
                  <a:pt x="1336617" y="4005"/>
                  <a:pt x="1415006" y="5722"/>
                </a:cubicBezTo>
                <a:cubicBezTo>
                  <a:pt x="1572356" y="8583"/>
                  <a:pt x="1729706" y="12588"/>
                  <a:pt x="1887057" y="19454"/>
                </a:cubicBezTo>
                <a:cubicBezTo>
                  <a:pt x="1729706" y="24604"/>
                  <a:pt x="1572356" y="26893"/>
                  <a:pt x="1415006" y="28037"/>
                </a:cubicBezTo>
                <a:cubicBezTo>
                  <a:pt x="1336617" y="29181"/>
                  <a:pt x="1257656" y="28609"/>
                  <a:pt x="1179267" y="29181"/>
                </a:cubicBezTo>
                <a:lnTo>
                  <a:pt x="943528" y="28609"/>
                </a:lnTo>
                <a:lnTo>
                  <a:pt x="707789" y="26893"/>
                </a:lnTo>
                <a:cubicBezTo>
                  <a:pt x="629400" y="25748"/>
                  <a:pt x="550439" y="25176"/>
                  <a:pt x="472050" y="23459"/>
                </a:cubicBezTo>
                <a:cubicBezTo>
                  <a:pt x="314128" y="20598"/>
                  <a:pt x="157350" y="16593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3" name="Полилиния: фигура 152">
            <a:extLst>
              <a:ext uri="{FF2B5EF4-FFF2-40B4-BE49-F238E27FC236}">
                <a16:creationId xmlns:a16="http://schemas.microsoft.com/office/drawing/2014/main" id="{B0D085C1-10D2-659D-748A-300A008CA100}"/>
              </a:ext>
            </a:extLst>
          </p:cNvPr>
          <p:cNvSpPr/>
          <p:nvPr/>
        </p:nvSpPr>
        <p:spPr>
          <a:xfrm>
            <a:off x="15620789" y="7500399"/>
            <a:ext cx="1887056" cy="29181"/>
          </a:xfrm>
          <a:custGeom>
            <a:avLst/>
            <a:gdLst>
              <a:gd name="connsiteX0" fmla="*/ 0 w 1887056"/>
              <a:gd name="connsiteY0" fmla="*/ 9727 h 29181"/>
              <a:gd name="connsiteX1" fmla="*/ 472050 w 1887056"/>
              <a:gd name="connsiteY1" fmla="*/ 1144 h 29181"/>
              <a:gd name="connsiteX2" fmla="*/ 707789 w 1887056"/>
              <a:gd name="connsiteY2" fmla="*/ 0 h 29181"/>
              <a:gd name="connsiteX3" fmla="*/ 943528 w 1887056"/>
              <a:gd name="connsiteY3" fmla="*/ 572 h 29181"/>
              <a:gd name="connsiteX4" fmla="*/ 1179267 w 1887056"/>
              <a:gd name="connsiteY4" fmla="*/ 2289 h 29181"/>
              <a:gd name="connsiteX5" fmla="*/ 1415006 w 1887056"/>
              <a:gd name="connsiteY5" fmla="*/ 5722 h 29181"/>
              <a:gd name="connsiteX6" fmla="*/ 1887057 w 1887056"/>
              <a:gd name="connsiteY6" fmla="*/ 19454 h 29181"/>
              <a:gd name="connsiteX7" fmla="*/ 1415006 w 1887056"/>
              <a:gd name="connsiteY7" fmla="*/ 28037 h 29181"/>
              <a:gd name="connsiteX8" fmla="*/ 1179267 w 1887056"/>
              <a:gd name="connsiteY8" fmla="*/ 29181 h 29181"/>
              <a:gd name="connsiteX9" fmla="*/ 943528 w 1887056"/>
              <a:gd name="connsiteY9" fmla="*/ 28609 h 29181"/>
              <a:gd name="connsiteX10" fmla="*/ 707789 w 1887056"/>
              <a:gd name="connsiteY10" fmla="*/ 26893 h 29181"/>
              <a:gd name="connsiteX11" fmla="*/ 472050 w 1887056"/>
              <a:gd name="connsiteY11" fmla="*/ 23459 h 29181"/>
              <a:gd name="connsiteX12" fmla="*/ 0 w 1887056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87056" h="29181">
                <a:moveTo>
                  <a:pt x="0" y="9727"/>
                </a:moveTo>
                <a:cubicBezTo>
                  <a:pt x="157350" y="4577"/>
                  <a:pt x="314700" y="2289"/>
                  <a:pt x="472050" y="1144"/>
                </a:cubicBezTo>
                <a:cubicBezTo>
                  <a:pt x="550439" y="0"/>
                  <a:pt x="629400" y="572"/>
                  <a:pt x="707789" y="0"/>
                </a:cubicBezTo>
                <a:lnTo>
                  <a:pt x="943528" y="572"/>
                </a:lnTo>
                <a:lnTo>
                  <a:pt x="1179267" y="2289"/>
                </a:lnTo>
                <a:cubicBezTo>
                  <a:pt x="1257656" y="3433"/>
                  <a:pt x="1336617" y="4005"/>
                  <a:pt x="1415006" y="5722"/>
                </a:cubicBezTo>
                <a:cubicBezTo>
                  <a:pt x="1572356" y="8583"/>
                  <a:pt x="1729706" y="12588"/>
                  <a:pt x="1887057" y="19454"/>
                </a:cubicBezTo>
                <a:cubicBezTo>
                  <a:pt x="1729706" y="24604"/>
                  <a:pt x="1572356" y="26893"/>
                  <a:pt x="1415006" y="28037"/>
                </a:cubicBezTo>
                <a:cubicBezTo>
                  <a:pt x="1336617" y="29181"/>
                  <a:pt x="1257656" y="28609"/>
                  <a:pt x="1179267" y="29181"/>
                </a:cubicBezTo>
                <a:lnTo>
                  <a:pt x="943528" y="28609"/>
                </a:lnTo>
                <a:lnTo>
                  <a:pt x="707789" y="26893"/>
                </a:lnTo>
                <a:cubicBezTo>
                  <a:pt x="629400" y="25748"/>
                  <a:pt x="550439" y="25176"/>
                  <a:pt x="472050" y="23459"/>
                </a:cubicBezTo>
                <a:cubicBezTo>
                  <a:pt x="314128" y="20026"/>
                  <a:pt x="156778" y="16021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4" name="Полилиния: фигура 153">
            <a:extLst>
              <a:ext uri="{FF2B5EF4-FFF2-40B4-BE49-F238E27FC236}">
                <a16:creationId xmlns:a16="http://schemas.microsoft.com/office/drawing/2014/main" id="{5B2106A4-D1C2-53DA-E05A-1FC917002A44}"/>
              </a:ext>
            </a:extLst>
          </p:cNvPr>
          <p:cNvSpPr/>
          <p:nvPr/>
        </p:nvSpPr>
        <p:spPr>
          <a:xfrm>
            <a:off x="14785403" y="7557617"/>
            <a:ext cx="3306965" cy="1453914"/>
          </a:xfrm>
          <a:custGeom>
            <a:avLst/>
            <a:gdLst>
              <a:gd name="connsiteX0" fmla="*/ 0 w 3306965"/>
              <a:gd name="connsiteY0" fmla="*/ 1437321 h 1453914"/>
              <a:gd name="connsiteX1" fmla="*/ 147050 w 3306965"/>
              <a:gd name="connsiteY1" fmla="*/ 1435605 h 1453914"/>
              <a:gd name="connsiteX2" fmla="*/ 294102 w 3306965"/>
              <a:gd name="connsiteY2" fmla="*/ 1433888 h 1453914"/>
              <a:gd name="connsiteX3" fmla="*/ 588775 w 3306965"/>
              <a:gd name="connsiteY3" fmla="*/ 1431027 h 1453914"/>
              <a:gd name="connsiteX4" fmla="*/ 1178123 w 3306965"/>
              <a:gd name="connsiteY4" fmla="*/ 1427594 h 1453914"/>
              <a:gd name="connsiteX5" fmla="*/ 2356818 w 3306965"/>
              <a:gd name="connsiteY5" fmla="*/ 1424733 h 1453914"/>
              <a:gd name="connsiteX6" fmla="*/ 2946165 w 3306965"/>
              <a:gd name="connsiteY6" fmla="*/ 1425877 h 1453914"/>
              <a:gd name="connsiteX7" fmla="*/ 3240839 w 3306965"/>
              <a:gd name="connsiteY7" fmla="*/ 1427022 h 1453914"/>
              <a:gd name="connsiteX8" fmla="*/ 3267731 w 3306965"/>
              <a:gd name="connsiteY8" fmla="*/ 1421872 h 1453914"/>
              <a:gd name="connsiteX9" fmla="*/ 3276314 w 3306965"/>
              <a:gd name="connsiteY9" fmla="*/ 1397268 h 1453914"/>
              <a:gd name="connsiteX10" fmla="*/ 3276886 w 3306965"/>
              <a:gd name="connsiteY10" fmla="*/ 1379531 h 1453914"/>
              <a:gd name="connsiteX11" fmla="*/ 3277459 w 3306965"/>
              <a:gd name="connsiteY11" fmla="*/ 1361221 h 1453914"/>
              <a:gd name="connsiteX12" fmla="*/ 3278603 w 3306965"/>
              <a:gd name="connsiteY12" fmla="*/ 1324601 h 1453914"/>
              <a:gd name="connsiteX13" fmla="*/ 3282608 w 3306965"/>
              <a:gd name="connsiteY13" fmla="*/ 1177551 h 1453914"/>
              <a:gd name="connsiteX14" fmla="*/ 3288902 w 3306965"/>
              <a:gd name="connsiteY14" fmla="*/ 588775 h 1453914"/>
              <a:gd name="connsiteX15" fmla="*/ 3289474 w 3306965"/>
              <a:gd name="connsiteY15" fmla="*/ 294102 h 1453914"/>
              <a:gd name="connsiteX16" fmla="*/ 3289474 w 3306965"/>
              <a:gd name="connsiteY16" fmla="*/ 147051 h 1453914"/>
              <a:gd name="connsiteX17" fmla="*/ 3290619 w 3306965"/>
              <a:gd name="connsiteY17" fmla="*/ 0 h 1453914"/>
              <a:gd name="connsiteX18" fmla="*/ 3297485 w 3306965"/>
              <a:gd name="connsiteY18" fmla="*/ 294674 h 1453914"/>
              <a:gd name="connsiteX19" fmla="*/ 3303779 w 3306965"/>
              <a:gd name="connsiteY19" fmla="*/ 589348 h 1453914"/>
              <a:gd name="connsiteX20" fmla="*/ 3305495 w 3306965"/>
              <a:gd name="connsiteY20" fmla="*/ 1178695 h 1453914"/>
              <a:gd name="connsiteX21" fmla="*/ 3302634 w 3306965"/>
              <a:gd name="connsiteY21" fmla="*/ 1326318 h 1453914"/>
              <a:gd name="connsiteX22" fmla="*/ 3301490 w 3306965"/>
              <a:gd name="connsiteY22" fmla="*/ 1362937 h 1453914"/>
              <a:gd name="connsiteX23" fmla="*/ 3300918 w 3306965"/>
              <a:gd name="connsiteY23" fmla="*/ 1381248 h 1453914"/>
              <a:gd name="connsiteX24" fmla="*/ 3300346 w 3306965"/>
              <a:gd name="connsiteY24" fmla="*/ 1400129 h 1453914"/>
              <a:gd name="connsiteX25" fmla="*/ 3296912 w 3306965"/>
              <a:gd name="connsiteY25" fmla="*/ 1421300 h 1453914"/>
              <a:gd name="connsiteX26" fmla="*/ 3283181 w 3306965"/>
              <a:gd name="connsiteY26" fmla="*/ 1442471 h 1453914"/>
              <a:gd name="connsiteX27" fmla="*/ 3260293 w 3306965"/>
              <a:gd name="connsiteY27" fmla="*/ 1452198 h 1453914"/>
              <a:gd name="connsiteX28" fmla="*/ 3239694 w 3306965"/>
              <a:gd name="connsiteY28" fmla="*/ 1453342 h 1453914"/>
              <a:gd name="connsiteX29" fmla="*/ 2945020 w 3306965"/>
              <a:gd name="connsiteY29" fmla="*/ 1453914 h 1453914"/>
              <a:gd name="connsiteX30" fmla="*/ 2355673 w 3306965"/>
              <a:gd name="connsiteY30" fmla="*/ 1453914 h 1453914"/>
              <a:gd name="connsiteX31" fmla="*/ 1176978 w 3306965"/>
              <a:gd name="connsiteY31" fmla="*/ 1449337 h 1453914"/>
              <a:gd name="connsiteX32" fmla="*/ 587631 w 3306965"/>
              <a:gd name="connsiteY32" fmla="*/ 1444760 h 1453914"/>
              <a:gd name="connsiteX33" fmla="*/ 292957 w 3306965"/>
              <a:gd name="connsiteY33" fmla="*/ 1441327 h 1453914"/>
              <a:gd name="connsiteX34" fmla="*/ 145906 w 3306965"/>
              <a:gd name="connsiteY34" fmla="*/ 1439610 h 1453914"/>
              <a:gd name="connsiteX35" fmla="*/ 0 w 3306965"/>
              <a:gd name="connsiteY35" fmla="*/ 1437321 h 14539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306965" h="1453914">
                <a:moveTo>
                  <a:pt x="0" y="1437321"/>
                </a:moveTo>
                <a:lnTo>
                  <a:pt x="147050" y="1435605"/>
                </a:lnTo>
                <a:lnTo>
                  <a:pt x="294102" y="1433888"/>
                </a:lnTo>
                <a:lnTo>
                  <a:pt x="588775" y="1431027"/>
                </a:lnTo>
                <a:lnTo>
                  <a:pt x="1178123" y="1427594"/>
                </a:lnTo>
                <a:cubicBezTo>
                  <a:pt x="1571212" y="1425305"/>
                  <a:pt x="1963728" y="1425305"/>
                  <a:pt x="2356818" y="1424733"/>
                </a:cubicBezTo>
                <a:lnTo>
                  <a:pt x="2946165" y="1425877"/>
                </a:lnTo>
                <a:lnTo>
                  <a:pt x="3240839" y="1427022"/>
                </a:lnTo>
                <a:cubicBezTo>
                  <a:pt x="3252855" y="1427022"/>
                  <a:pt x="3263154" y="1426450"/>
                  <a:pt x="3267731" y="1421872"/>
                </a:cubicBezTo>
                <a:cubicBezTo>
                  <a:pt x="3272881" y="1417867"/>
                  <a:pt x="3275170" y="1408712"/>
                  <a:pt x="3276314" y="1397268"/>
                </a:cubicBezTo>
                <a:cubicBezTo>
                  <a:pt x="3276886" y="1391546"/>
                  <a:pt x="3276886" y="1385253"/>
                  <a:pt x="3276886" y="1379531"/>
                </a:cubicBezTo>
                <a:lnTo>
                  <a:pt x="3277459" y="1361221"/>
                </a:lnTo>
                <a:lnTo>
                  <a:pt x="3278603" y="1324601"/>
                </a:lnTo>
                <a:lnTo>
                  <a:pt x="3282608" y="1177551"/>
                </a:lnTo>
                <a:cubicBezTo>
                  <a:pt x="3287758" y="981292"/>
                  <a:pt x="3288902" y="785034"/>
                  <a:pt x="3288902" y="588775"/>
                </a:cubicBezTo>
                <a:lnTo>
                  <a:pt x="3289474" y="294102"/>
                </a:lnTo>
                <a:lnTo>
                  <a:pt x="3289474" y="147051"/>
                </a:lnTo>
                <a:lnTo>
                  <a:pt x="3290619" y="0"/>
                </a:lnTo>
                <a:lnTo>
                  <a:pt x="3297485" y="294674"/>
                </a:lnTo>
                <a:cubicBezTo>
                  <a:pt x="3299773" y="393089"/>
                  <a:pt x="3302062" y="490932"/>
                  <a:pt x="3303779" y="589348"/>
                </a:cubicBezTo>
                <a:cubicBezTo>
                  <a:pt x="3306640" y="785606"/>
                  <a:pt x="3308356" y="982436"/>
                  <a:pt x="3305495" y="1178695"/>
                </a:cubicBezTo>
                <a:cubicBezTo>
                  <a:pt x="3304923" y="1227903"/>
                  <a:pt x="3304351" y="1277110"/>
                  <a:pt x="3302634" y="1326318"/>
                </a:cubicBezTo>
                <a:lnTo>
                  <a:pt x="3301490" y="1362937"/>
                </a:lnTo>
                <a:lnTo>
                  <a:pt x="3300918" y="1381248"/>
                </a:lnTo>
                <a:cubicBezTo>
                  <a:pt x="3300918" y="1387541"/>
                  <a:pt x="3300918" y="1393263"/>
                  <a:pt x="3300346" y="1400129"/>
                </a:cubicBezTo>
                <a:cubicBezTo>
                  <a:pt x="3299773" y="1406996"/>
                  <a:pt x="3299201" y="1413862"/>
                  <a:pt x="3296912" y="1421300"/>
                </a:cubicBezTo>
                <a:cubicBezTo>
                  <a:pt x="3294624" y="1428738"/>
                  <a:pt x="3290046" y="1436749"/>
                  <a:pt x="3283181" y="1442471"/>
                </a:cubicBezTo>
                <a:cubicBezTo>
                  <a:pt x="3276314" y="1448193"/>
                  <a:pt x="3267731" y="1451054"/>
                  <a:pt x="3260293" y="1452198"/>
                </a:cubicBezTo>
                <a:cubicBezTo>
                  <a:pt x="3252855" y="1453342"/>
                  <a:pt x="3245989" y="1453342"/>
                  <a:pt x="3239694" y="1453342"/>
                </a:cubicBezTo>
                <a:lnTo>
                  <a:pt x="2945020" y="1453914"/>
                </a:lnTo>
                <a:lnTo>
                  <a:pt x="2355673" y="1453914"/>
                </a:lnTo>
                <a:cubicBezTo>
                  <a:pt x="1962584" y="1453342"/>
                  <a:pt x="1570068" y="1452770"/>
                  <a:pt x="1176978" y="1449337"/>
                </a:cubicBezTo>
                <a:lnTo>
                  <a:pt x="587631" y="1444760"/>
                </a:lnTo>
                <a:lnTo>
                  <a:pt x="292957" y="1441327"/>
                </a:lnTo>
                <a:lnTo>
                  <a:pt x="145906" y="1439610"/>
                </a:lnTo>
                <a:lnTo>
                  <a:pt x="0" y="1437321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5" name="Полилиния: фигура 154">
            <a:extLst>
              <a:ext uri="{FF2B5EF4-FFF2-40B4-BE49-F238E27FC236}">
                <a16:creationId xmlns:a16="http://schemas.microsoft.com/office/drawing/2014/main" id="{BA3B1701-FB46-9942-77BC-AF1F041294D0}"/>
              </a:ext>
            </a:extLst>
          </p:cNvPr>
          <p:cNvSpPr/>
          <p:nvPr/>
        </p:nvSpPr>
        <p:spPr>
          <a:xfrm>
            <a:off x="16698780" y="3119917"/>
            <a:ext cx="1877583" cy="4390209"/>
          </a:xfrm>
          <a:custGeom>
            <a:avLst/>
            <a:gdLst>
              <a:gd name="connsiteX0" fmla="*/ 0 w 1877583"/>
              <a:gd name="connsiteY0" fmla="*/ 18167 h 4390209"/>
              <a:gd name="connsiteX1" fmla="*/ 94982 w 1877583"/>
              <a:gd name="connsiteY1" fmla="*/ 18739 h 4390209"/>
              <a:gd name="connsiteX2" fmla="*/ 189964 w 1877583"/>
              <a:gd name="connsiteY2" fmla="*/ 18739 h 4390209"/>
              <a:gd name="connsiteX3" fmla="*/ 379929 w 1877583"/>
              <a:gd name="connsiteY3" fmla="*/ 16450 h 4390209"/>
              <a:gd name="connsiteX4" fmla="*/ 759857 w 1877583"/>
              <a:gd name="connsiteY4" fmla="*/ 7295 h 4390209"/>
              <a:gd name="connsiteX5" fmla="*/ 1139786 w 1877583"/>
              <a:gd name="connsiteY5" fmla="*/ 429 h 4390209"/>
              <a:gd name="connsiteX6" fmla="*/ 1329751 w 1877583"/>
              <a:gd name="connsiteY6" fmla="*/ 429 h 4390209"/>
              <a:gd name="connsiteX7" fmla="*/ 1424733 w 1877583"/>
              <a:gd name="connsiteY7" fmla="*/ 1573 h 4390209"/>
              <a:gd name="connsiteX8" fmla="*/ 1520287 w 1877583"/>
              <a:gd name="connsiteY8" fmla="*/ 5007 h 4390209"/>
              <a:gd name="connsiteX9" fmla="*/ 1615842 w 1877583"/>
              <a:gd name="connsiteY9" fmla="*/ 19311 h 4390209"/>
              <a:gd name="connsiteX10" fmla="*/ 1662189 w 1877583"/>
              <a:gd name="connsiteY10" fmla="*/ 35332 h 4390209"/>
              <a:gd name="connsiteX11" fmla="*/ 1673632 w 1877583"/>
              <a:gd name="connsiteY11" fmla="*/ 40482 h 4390209"/>
              <a:gd name="connsiteX12" fmla="*/ 1684504 w 1877583"/>
              <a:gd name="connsiteY12" fmla="*/ 46204 h 4390209"/>
              <a:gd name="connsiteX13" fmla="*/ 1705674 w 1877583"/>
              <a:gd name="connsiteY13" fmla="*/ 58792 h 4390209"/>
              <a:gd name="connsiteX14" fmla="*/ 1776625 w 1877583"/>
              <a:gd name="connsiteY14" fmla="*/ 127454 h 4390209"/>
              <a:gd name="connsiteX15" fmla="*/ 1823544 w 1877583"/>
              <a:gd name="connsiteY15" fmla="*/ 213281 h 4390209"/>
              <a:gd name="connsiteX16" fmla="*/ 1849292 w 1877583"/>
              <a:gd name="connsiteY16" fmla="*/ 307119 h 4390209"/>
              <a:gd name="connsiteX17" fmla="*/ 1859019 w 1877583"/>
              <a:gd name="connsiteY17" fmla="*/ 403245 h 4390209"/>
              <a:gd name="connsiteX18" fmla="*/ 1855586 w 1877583"/>
              <a:gd name="connsiteY18" fmla="*/ 593782 h 4390209"/>
              <a:gd name="connsiteX19" fmla="*/ 1841854 w 1877583"/>
              <a:gd name="connsiteY19" fmla="*/ 1352495 h 4390209"/>
              <a:gd name="connsiteX20" fmla="*/ 1850437 w 1877583"/>
              <a:gd name="connsiteY20" fmla="*/ 2111781 h 4390209"/>
              <a:gd name="connsiteX21" fmla="*/ 1870463 w 1877583"/>
              <a:gd name="connsiteY21" fmla="*/ 2871067 h 4390209"/>
              <a:gd name="connsiteX22" fmla="*/ 1875612 w 1877583"/>
              <a:gd name="connsiteY22" fmla="*/ 3061031 h 4390209"/>
              <a:gd name="connsiteX23" fmla="*/ 1877329 w 1877583"/>
              <a:gd name="connsiteY23" fmla="*/ 3156013 h 4390209"/>
              <a:gd name="connsiteX24" fmla="*/ 1877329 w 1877583"/>
              <a:gd name="connsiteY24" fmla="*/ 3250995 h 4390209"/>
              <a:gd name="connsiteX25" fmla="*/ 1863596 w 1877583"/>
              <a:gd name="connsiteY25" fmla="*/ 3630924 h 4390209"/>
              <a:gd name="connsiteX26" fmla="*/ 1842426 w 1877583"/>
              <a:gd name="connsiteY26" fmla="*/ 4010281 h 4390209"/>
              <a:gd name="connsiteX27" fmla="*/ 1836704 w 1877583"/>
              <a:gd name="connsiteY27" fmla="*/ 4200245 h 4390209"/>
              <a:gd name="connsiteX28" fmla="*/ 1836132 w 1877583"/>
              <a:gd name="connsiteY28" fmla="*/ 4295228 h 4390209"/>
              <a:gd name="connsiteX29" fmla="*/ 1837276 w 1877583"/>
              <a:gd name="connsiteY29" fmla="*/ 4390210 h 4390209"/>
              <a:gd name="connsiteX30" fmla="*/ 1848720 w 1877583"/>
              <a:gd name="connsiteY30" fmla="*/ 3630924 h 4390209"/>
              <a:gd name="connsiteX31" fmla="*/ 1858447 w 1877583"/>
              <a:gd name="connsiteY31" fmla="*/ 3251568 h 4390209"/>
              <a:gd name="connsiteX32" fmla="*/ 1857303 w 1877583"/>
              <a:gd name="connsiteY32" fmla="*/ 3156585 h 4390209"/>
              <a:gd name="connsiteX33" fmla="*/ 1854442 w 1877583"/>
              <a:gd name="connsiteY33" fmla="*/ 3061603 h 4390209"/>
              <a:gd name="connsiteX34" fmla="*/ 1847003 w 1877583"/>
              <a:gd name="connsiteY34" fmla="*/ 2871639 h 4390209"/>
              <a:gd name="connsiteX35" fmla="*/ 1833843 w 1877583"/>
              <a:gd name="connsiteY35" fmla="*/ 2491710 h 4390209"/>
              <a:gd name="connsiteX36" fmla="*/ 1822972 w 1877583"/>
              <a:gd name="connsiteY36" fmla="*/ 2111781 h 4390209"/>
              <a:gd name="connsiteX37" fmla="*/ 1813245 w 1877583"/>
              <a:gd name="connsiteY37" fmla="*/ 1351923 h 4390209"/>
              <a:gd name="connsiteX38" fmla="*/ 1828694 w 1877583"/>
              <a:gd name="connsiteY38" fmla="*/ 592065 h 4390209"/>
              <a:gd name="connsiteX39" fmla="*/ 1833271 w 1877583"/>
              <a:gd name="connsiteY39" fmla="*/ 403245 h 4390209"/>
              <a:gd name="connsiteX40" fmla="*/ 1800656 w 1877583"/>
              <a:gd name="connsiteY40" fmla="*/ 221291 h 4390209"/>
              <a:gd name="connsiteX41" fmla="*/ 1692514 w 1877583"/>
              <a:gd name="connsiteY41" fmla="*/ 77102 h 4390209"/>
              <a:gd name="connsiteX42" fmla="*/ 1673060 w 1877583"/>
              <a:gd name="connsiteY42" fmla="*/ 65086 h 4390209"/>
              <a:gd name="connsiteX43" fmla="*/ 1663333 w 1877583"/>
              <a:gd name="connsiteY43" fmla="*/ 59936 h 4390209"/>
              <a:gd name="connsiteX44" fmla="*/ 1653034 w 1877583"/>
              <a:gd name="connsiteY44" fmla="*/ 55359 h 4390209"/>
              <a:gd name="connsiteX45" fmla="*/ 1610120 w 1877583"/>
              <a:gd name="connsiteY45" fmla="*/ 39910 h 4390209"/>
              <a:gd name="connsiteX46" fmla="*/ 1518571 w 1877583"/>
              <a:gd name="connsiteY46" fmla="*/ 25033 h 4390209"/>
              <a:gd name="connsiteX47" fmla="*/ 1424161 w 1877583"/>
              <a:gd name="connsiteY47" fmla="*/ 21028 h 4390209"/>
              <a:gd name="connsiteX48" fmla="*/ 1329178 w 1877583"/>
              <a:gd name="connsiteY48" fmla="*/ 18739 h 4390209"/>
              <a:gd name="connsiteX49" fmla="*/ 1139214 w 1877583"/>
              <a:gd name="connsiteY49" fmla="*/ 17022 h 4390209"/>
              <a:gd name="connsiteX50" fmla="*/ 759285 w 1877583"/>
              <a:gd name="connsiteY50" fmla="*/ 19883 h 4390209"/>
              <a:gd name="connsiteX51" fmla="*/ 379356 w 1877583"/>
              <a:gd name="connsiteY51" fmla="*/ 22744 h 4390209"/>
              <a:gd name="connsiteX52" fmla="*/ 189392 w 1877583"/>
              <a:gd name="connsiteY52" fmla="*/ 21600 h 4390209"/>
              <a:gd name="connsiteX53" fmla="*/ 94410 w 1877583"/>
              <a:gd name="connsiteY53" fmla="*/ 19883 h 4390209"/>
              <a:gd name="connsiteX54" fmla="*/ 0 w 1877583"/>
              <a:gd name="connsiteY54" fmla="*/ 18167 h 439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877583" h="4390209">
                <a:moveTo>
                  <a:pt x="0" y="18167"/>
                </a:moveTo>
                <a:lnTo>
                  <a:pt x="94982" y="18739"/>
                </a:lnTo>
                <a:lnTo>
                  <a:pt x="189964" y="18739"/>
                </a:lnTo>
                <a:cubicBezTo>
                  <a:pt x="253476" y="18167"/>
                  <a:pt x="316416" y="17595"/>
                  <a:pt x="379929" y="16450"/>
                </a:cubicBezTo>
                <a:cubicBezTo>
                  <a:pt x="506381" y="14162"/>
                  <a:pt x="632833" y="10728"/>
                  <a:pt x="759857" y="7295"/>
                </a:cubicBezTo>
                <a:cubicBezTo>
                  <a:pt x="886310" y="3862"/>
                  <a:pt x="1013334" y="1573"/>
                  <a:pt x="1139786" y="429"/>
                </a:cubicBezTo>
                <a:cubicBezTo>
                  <a:pt x="1203298" y="-143"/>
                  <a:pt x="1266238" y="-143"/>
                  <a:pt x="1329751" y="429"/>
                </a:cubicBezTo>
                <a:cubicBezTo>
                  <a:pt x="1361221" y="429"/>
                  <a:pt x="1393263" y="1001"/>
                  <a:pt x="1424733" y="1573"/>
                </a:cubicBezTo>
                <a:cubicBezTo>
                  <a:pt x="1456203" y="2146"/>
                  <a:pt x="1488245" y="2718"/>
                  <a:pt x="1520287" y="5007"/>
                </a:cubicBezTo>
                <a:cubicBezTo>
                  <a:pt x="1552329" y="7295"/>
                  <a:pt x="1584372" y="11301"/>
                  <a:pt x="1615842" y="19311"/>
                </a:cubicBezTo>
                <a:cubicBezTo>
                  <a:pt x="1631863" y="23316"/>
                  <a:pt x="1647312" y="29038"/>
                  <a:pt x="1662189" y="35332"/>
                </a:cubicBezTo>
                <a:lnTo>
                  <a:pt x="1673632" y="40482"/>
                </a:lnTo>
                <a:cubicBezTo>
                  <a:pt x="1677065" y="42198"/>
                  <a:pt x="1681070" y="44487"/>
                  <a:pt x="1684504" y="46204"/>
                </a:cubicBezTo>
                <a:cubicBezTo>
                  <a:pt x="1691942" y="50209"/>
                  <a:pt x="1698808" y="54214"/>
                  <a:pt x="1705674" y="58792"/>
                </a:cubicBezTo>
                <a:cubicBezTo>
                  <a:pt x="1733139" y="77102"/>
                  <a:pt x="1757171" y="101133"/>
                  <a:pt x="1776625" y="127454"/>
                </a:cubicBezTo>
                <a:cubicBezTo>
                  <a:pt x="1796079" y="153774"/>
                  <a:pt x="1811528" y="182955"/>
                  <a:pt x="1823544" y="213281"/>
                </a:cubicBezTo>
                <a:cubicBezTo>
                  <a:pt x="1835559" y="243607"/>
                  <a:pt x="1844142" y="275077"/>
                  <a:pt x="1849292" y="307119"/>
                </a:cubicBezTo>
                <a:cubicBezTo>
                  <a:pt x="1855014" y="339161"/>
                  <a:pt x="1857875" y="371203"/>
                  <a:pt x="1859019" y="403245"/>
                </a:cubicBezTo>
                <a:cubicBezTo>
                  <a:pt x="1861308" y="467330"/>
                  <a:pt x="1857303" y="530842"/>
                  <a:pt x="1855586" y="593782"/>
                </a:cubicBezTo>
                <a:cubicBezTo>
                  <a:pt x="1846431" y="846686"/>
                  <a:pt x="1841854" y="1099591"/>
                  <a:pt x="1841854" y="1352495"/>
                </a:cubicBezTo>
                <a:cubicBezTo>
                  <a:pt x="1841854" y="1605400"/>
                  <a:pt x="1844715" y="1858876"/>
                  <a:pt x="1850437" y="2111781"/>
                </a:cubicBezTo>
                <a:cubicBezTo>
                  <a:pt x="1855586" y="2364685"/>
                  <a:pt x="1863024" y="2618162"/>
                  <a:pt x="1870463" y="2871067"/>
                </a:cubicBezTo>
                <a:lnTo>
                  <a:pt x="1875612" y="3061031"/>
                </a:lnTo>
                <a:lnTo>
                  <a:pt x="1877329" y="3156013"/>
                </a:lnTo>
                <a:cubicBezTo>
                  <a:pt x="1877329" y="3187483"/>
                  <a:pt x="1877901" y="3219525"/>
                  <a:pt x="1877329" y="3250995"/>
                </a:cubicBezTo>
                <a:cubicBezTo>
                  <a:pt x="1876185" y="3378020"/>
                  <a:pt x="1870463" y="3504472"/>
                  <a:pt x="1863596" y="3630924"/>
                </a:cubicBezTo>
                <a:cubicBezTo>
                  <a:pt x="1856159" y="3757376"/>
                  <a:pt x="1847576" y="3883829"/>
                  <a:pt x="1842426" y="4010281"/>
                </a:cubicBezTo>
                <a:cubicBezTo>
                  <a:pt x="1839565" y="4073221"/>
                  <a:pt x="1837848" y="4136733"/>
                  <a:pt x="1836704" y="4200245"/>
                </a:cubicBezTo>
                <a:cubicBezTo>
                  <a:pt x="1836132" y="4231716"/>
                  <a:pt x="1836132" y="4263758"/>
                  <a:pt x="1836132" y="4295228"/>
                </a:cubicBezTo>
                <a:lnTo>
                  <a:pt x="1837276" y="4390210"/>
                </a:lnTo>
                <a:cubicBezTo>
                  <a:pt x="1824689" y="4137305"/>
                  <a:pt x="1837848" y="3883256"/>
                  <a:pt x="1848720" y="3630924"/>
                </a:cubicBezTo>
                <a:cubicBezTo>
                  <a:pt x="1854442" y="3504472"/>
                  <a:pt x="1858447" y="3378020"/>
                  <a:pt x="1858447" y="3251568"/>
                </a:cubicBezTo>
                <a:cubicBezTo>
                  <a:pt x="1858447" y="3220098"/>
                  <a:pt x="1857875" y="3188628"/>
                  <a:pt x="1857303" y="3156585"/>
                </a:cubicBezTo>
                <a:lnTo>
                  <a:pt x="1854442" y="3061603"/>
                </a:lnTo>
                <a:lnTo>
                  <a:pt x="1847003" y="2871639"/>
                </a:lnTo>
                <a:cubicBezTo>
                  <a:pt x="1841854" y="2745187"/>
                  <a:pt x="1837848" y="2618734"/>
                  <a:pt x="1833843" y="2491710"/>
                </a:cubicBezTo>
                <a:cubicBezTo>
                  <a:pt x="1829838" y="2365258"/>
                  <a:pt x="1825833" y="2238805"/>
                  <a:pt x="1822972" y="2111781"/>
                </a:cubicBezTo>
                <a:cubicBezTo>
                  <a:pt x="1817250" y="1858304"/>
                  <a:pt x="1813245" y="1605400"/>
                  <a:pt x="1813245" y="1351923"/>
                </a:cubicBezTo>
                <a:cubicBezTo>
                  <a:pt x="1813817" y="1098446"/>
                  <a:pt x="1818394" y="844970"/>
                  <a:pt x="1828694" y="592065"/>
                </a:cubicBezTo>
                <a:cubicBezTo>
                  <a:pt x="1830982" y="528553"/>
                  <a:pt x="1834987" y="465613"/>
                  <a:pt x="1833271" y="403245"/>
                </a:cubicBezTo>
                <a:cubicBezTo>
                  <a:pt x="1830982" y="340877"/>
                  <a:pt x="1822972" y="278510"/>
                  <a:pt x="1800656" y="221291"/>
                </a:cubicBezTo>
                <a:cubicBezTo>
                  <a:pt x="1778341" y="164073"/>
                  <a:pt x="1742294" y="112005"/>
                  <a:pt x="1692514" y="77102"/>
                </a:cubicBezTo>
                <a:cubicBezTo>
                  <a:pt x="1686220" y="73096"/>
                  <a:pt x="1679926" y="68519"/>
                  <a:pt x="1673060" y="65086"/>
                </a:cubicBezTo>
                <a:lnTo>
                  <a:pt x="1663333" y="59936"/>
                </a:lnTo>
                <a:lnTo>
                  <a:pt x="1653034" y="55359"/>
                </a:lnTo>
                <a:cubicBezTo>
                  <a:pt x="1639301" y="49065"/>
                  <a:pt x="1624997" y="44487"/>
                  <a:pt x="1610120" y="39910"/>
                </a:cubicBezTo>
                <a:cubicBezTo>
                  <a:pt x="1580366" y="31899"/>
                  <a:pt x="1549468" y="27894"/>
                  <a:pt x="1518571" y="25033"/>
                </a:cubicBezTo>
                <a:cubicBezTo>
                  <a:pt x="1487673" y="22744"/>
                  <a:pt x="1455631" y="21600"/>
                  <a:pt x="1424161" y="21028"/>
                </a:cubicBezTo>
                <a:cubicBezTo>
                  <a:pt x="1392691" y="20456"/>
                  <a:pt x="1361221" y="19311"/>
                  <a:pt x="1329178" y="18739"/>
                </a:cubicBezTo>
                <a:cubicBezTo>
                  <a:pt x="1265666" y="17595"/>
                  <a:pt x="1202726" y="17022"/>
                  <a:pt x="1139214" y="17022"/>
                </a:cubicBezTo>
                <a:cubicBezTo>
                  <a:pt x="1012762" y="17022"/>
                  <a:pt x="886310" y="18739"/>
                  <a:pt x="759285" y="19883"/>
                </a:cubicBezTo>
                <a:cubicBezTo>
                  <a:pt x="632833" y="21028"/>
                  <a:pt x="505809" y="22744"/>
                  <a:pt x="379356" y="22744"/>
                </a:cubicBezTo>
                <a:cubicBezTo>
                  <a:pt x="315844" y="22744"/>
                  <a:pt x="252904" y="22172"/>
                  <a:pt x="189392" y="21600"/>
                </a:cubicBezTo>
                <a:lnTo>
                  <a:pt x="94410" y="19883"/>
                </a:lnTo>
                <a:lnTo>
                  <a:pt x="0" y="18167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6" name="Полилиния: фигура 155">
            <a:extLst>
              <a:ext uri="{FF2B5EF4-FFF2-40B4-BE49-F238E27FC236}">
                <a16:creationId xmlns:a16="http://schemas.microsoft.com/office/drawing/2014/main" id="{D8E36EE0-E900-1C1A-6B3F-F461AFAEA9BA}"/>
              </a:ext>
            </a:extLst>
          </p:cNvPr>
          <p:cNvSpPr/>
          <p:nvPr/>
        </p:nvSpPr>
        <p:spPr>
          <a:xfrm>
            <a:off x="14808862" y="8207616"/>
            <a:ext cx="3731846" cy="1073413"/>
          </a:xfrm>
          <a:custGeom>
            <a:avLst/>
            <a:gdLst>
              <a:gd name="connsiteX0" fmla="*/ 3715178 w 3731846"/>
              <a:gd name="connsiteY0" fmla="*/ 0 h 1073413"/>
              <a:gd name="connsiteX1" fmla="*/ 3731771 w 3731846"/>
              <a:gd name="connsiteY1" fmla="*/ 291813 h 1073413"/>
              <a:gd name="connsiteX2" fmla="*/ 3728910 w 3731846"/>
              <a:gd name="connsiteY2" fmla="*/ 584198 h 1073413"/>
              <a:gd name="connsiteX3" fmla="*/ 3728910 w 3731846"/>
              <a:gd name="connsiteY3" fmla="*/ 730104 h 1073413"/>
              <a:gd name="connsiteX4" fmla="*/ 3730627 w 3731846"/>
              <a:gd name="connsiteY4" fmla="*/ 803344 h 1073413"/>
              <a:gd name="connsiteX5" fmla="*/ 3724905 w 3731846"/>
              <a:gd name="connsiteY5" fmla="*/ 877727 h 1073413"/>
              <a:gd name="connsiteX6" fmla="*/ 3698013 w 3731846"/>
              <a:gd name="connsiteY6" fmla="*/ 948678 h 1073413"/>
              <a:gd name="connsiteX7" fmla="*/ 3648805 w 3731846"/>
              <a:gd name="connsiteY7" fmla="*/ 1006468 h 1073413"/>
              <a:gd name="connsiteX8" fmla="*/ 3584148 w 3731846"/>
              <a:gd name="connsiteY8" fmla="*/ 1046521 h 1073413"/>
              <a:gd name="connsiteX9" fmla="*/ 3510909 w 3731846"/>
              <a:gd name="connsiteY9" fmla="*/ 1065403 h 1073413"/>
              <a:gd name="connsiteX10" fmla="*/ 3363286 w 3731846"/>
              <a:gd name="connsiteY10" fmla="*/ 1071125 h 1073413"/>
              <a:gd name="connsiteX11" fmla="*/ 3216808 w 3731846"/>
              <a:gd name="connsiteY11" fmla="*/ 1071697 h 1073413"/>
              <a:gd name="connsiteX12" fmla="*/ 2924422 w 3731846"/>
              <a:gd name="connsiteY12" fmla="*/ 1072841 h 1073413"/>
              <a:gd name="connsiteX13" fmla="*/ 2339652 w 3731846"/>
              <a:gd name="connsiteY13" fmla="*/ 1073413 h 1073413"/>
              <a:gd name="connsiteX14" fmla="*/ 1170112 w 3731846"/>
              <a:gd name="connsiteY14" fmla="*/ 1068264 h 1073413"/>
              <a:gd name="connsiteX15" fmla="*/ 585342 w 3731846"/>
              <a:gd name="connsiteY15" fmla="*/ 1062543 h 1073413"/>
              <a:gd name="connsiteX16" fmla="*/ 292958 w 3731846"/>
              <a:gd name="connsiteY16" fmla="*/ 1057965 h 1073413"/>
              <a:gd name="connsiteX17" fmla="*/ 146478 w 3731846"/>
              <a:gd name="connsiteY17" fmla="*/ 1055676 h 1073413"/>
              <a:gd name="connsiteX18" fmla="*/ 0 w 3731846"/>
              <a:gd name="connsiteY18" fmla="*/ 1052815 h 1073413"/>
              <a:gd name="connsiteX19" fmla="*/ 146478 w 3731846"/>
              <a:gd name="connsiteY19" fmla="*/ 1051671 h 1073413"/>
              <a:gd name="connsiteX20" fmla="*/ 292958 w 3731846"/>
              <a:gd name="connsiteY20" fmla="*/ 1050526 h 1073413"/>
              <a:gd name="connsiteX21" fmla="*/ 585342 w 3731846"/>
              <a:gd name="connsiteY21" fmla="*/ 1048810 h 1073413"/>
              <a:gd name="connsiteX22" fmla="*/ 1170112 w 3731846"/>
              <a:gd name="connsiteY22" fmla="*/ 1046521 h 1073413"/>
              <a:gd name="connsiteX23" fmla="*/ 2339652 w 3731846"/>
              <a:gd name="connsiteY23" fmla="*/ 1044804 h 1073413"/>
              <a:gd name="connsiteX24" fmla="*/ 2924422 w 3731846"/>
              <a:gd name="connsiteY24" fmla="*/ 1045377 h 1073413"/>
              <a:gd name="connsiteX25" fmla="*/ 3216808 w 3731846"/>
              <a:gd name="connsiteY25" fmla="*/ 1046521 h 1073413"/>
              <a:gd name="connsiteX26" fmla="*/ 3363286 w 3731846"/>
              <a:gd name="connsiteY26" fmla="*/ 1047093 h 1073413"/>
              <a:gd name="connsiteX27" fmla="*/ 3508048 w 3731846"/>
              <a:gd name="connsiteY27" fmla="*/ 1043660 h 1073413"/>
              <a:gd name="connsiteX28" fmla="*/ 3576137 w 3731846"/>
              <a:gd name="connsiteY28" fmla="*/ 1027067 h 1073413"/>
              <a:gd name="connsiteX29" fmla="*/ 3635645 w 3731846"/>
              <a:gd name="connsiteY29" fmla="*/ 991020 h 1073413"/>
              <a:gd name="connsiteX30" fmla="*/ 3681419 w 3731846"/>
              <a:gd name="connsiteY30" fmla="*/ 938379 h 1073413"/>
              <a:gd name="connsiteX31" fmla="*/ 3706595 w 3731846"/>
              <a:gd name="connsiteY31" fmla="*/ 873722 h 1073413"/>
              <a:gd name="connsiteX32" fmla="*/ 3712889 w 3731846"/>
              <a:gd name="connsiteY32" fmla="*/ 802772 h 1073413"/>
              <a:gd name="connsiteX33" fmla="*/ 3712317 w 3731846"/>
              <a:gd name="connsiteY33" fmla="*/ 730104 h 1073413"/>
              <a:gd name="connsiteX34" fmla="*/ 3714033 w 3731846"/>
              <a:gd name="connsiteY34" fmla="*/ 583626 h 1073413"/>
              <a:gd name="connsiteX35" fmla="*/ 3715178 w 3731846"/>
              <a:gd name="connsiteY35" fmla="*/ 0 h 1073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731846" h="1073413">
                <a:moveTo>
                  <a:pt x="3715178" y="0"/>
                </a:moveTo>
                <a:cubicBezTo>
                  <a:pt x="3727766" y="96699"/>
                  <a:pt x="3731771" y="194542"/>
                  <a:pt x="3731771" y="291813"/>
                </a:cubicBezTo>
                <a:cubicBezTo>
                  <a:pt x="3732343" y="389656"/>
                  <a:pt x="3729483" y="486927"/>
                  <a:pt x="3728910" y="584198"/>
                </a:cubicBezTo>
                <a:cubicBezTo>
                  <a:pt x="3728338" y="632833"/>
                  <a:pt x="3728338" y="681469"/>
                  <a:pt x="3728910" y="730104"/>
                </a:cubicBezTo>
                <a:cubicBezTo>
                  <a:pt x="3729483" y="754136"/>
                  <a:pt x="3730627" y="778740"/>
                  <a:pt x="3730627" y="803344"/>
                </a:cubicBezTo>
                <a:cubicBezTo>
                  <a:pt x="3730627" y="827948"/>
                  <a:pt x="3729483" y="853123"/>
                  <a:pt x="3724905" y="877727"/>
                </a:cubicBezTo>
                <a:cubicBezTo>
                  <a:pt x="3720328" y="902332"/>
                  <a:pt x="3711745" y="926935"/>
                  <a:pt x="3698013" y="948678"/>
                </a:cubicBezTo>
                <a:cubicBezTo>
                  <a:pt x="3684852" y="970421"/>
                  <a:pt x="3668259" y="989875"/>
                  <a:pt x="3648805" y="1006468"/>
                </a:cubicBezTo>
                <a:cubicBezTo>
                  <a:pt x="3629923" y="1023062"/>
                  <a:pt x="3607607" y="1036794"/>
                  <a:pt x="3584148" y="1046521"/>
                </a:cubicBezTo>
                <a:cubicBezTo>
                  <a:pt x="3560689" y="1056248"/>
                  <a:pt x="3535513" y="1061970"/>
                  <a:pt x="3510909" y="1065403"/>
                </a:cubicBezTo>
                <a:cubicBezTo>
                  <a:pt x="3461129" y="1072269"/>
                  <a:pt x="3411922" y="1070553"/>
                  <a:pt x="3363286" y="1071125"/>
                </a:cubicBezTo>
                <a:lnTo>
                  <a:pt x="3216808" y="1071697"/>
                </a:lnTo>
                <a:lnTo>
                  <a:pt x="2924422" y="1072841"/>
                </a:lnTo>
                <a:lnTo>
                  <a:pt x="2339652" y="1073413"/>
                </a:lnTo>
                <a:cubicBezTo>
                  <a:pt x="1949997" y="1072841"/>
                  <a:pt x="1559768" y="1072269"/>
                  <a:pt x="1170112" y="1068264"/>
                </a:cubicBezTo>
                <a:lnTo>
                  <a:pt x="585342" y="1062543"/>
                </a:lnTo>
                <a:lnTo>
                  <a:pt x="292958" y="1057965"/>
                </a:lnTo>
                <a:lnTo>
                  <a:pt x="146478" y="1055676"/>
                </a:lnTo>
                <a:lnTo>
                  <a:pt x="0" y="1052815"/>
                </a:lnTo>
                <a:lnTo>
                  <a:pt x="146478" y="1051671"/>
                </a:lnTo>
                <a:lnTo>
                  <a:pt x="292958" y="1050526"/>
                </a:lnTo>
                <a:lnTo>
                  <a:pt x="585342" y="1048810"/>
                </a:lnTo>
                <a:lnTo>
                  <a:pt x="1170112" y="1046521"/>
                </a:lnTo>
                <a:cubicBezTo>
                  <a:pt x="1559768" y="1044804"/>
                  <a:pt x="1949997" y="1044804"/>
                  <a:pt x="2339652" y="1044804"/>
                </a:cubicBezTo>
                <a:lnTo>
                  <a:pt x="2924422" y="1045377"/>
                </a:lnTo>
                <a:lnTo>
                  <a:pt x="3216808" y="1046521"/>
                </a:lnTo>
                <a:lnTo>
                  <a:pt x="3363286" y="1047093"/>
                </a:lnTo>
                <a:cubicBezTo>
                  <a:pt x="3411922" y="1047093"/>
                  <a:pt x="3460557" y="1049382"/>
                  <a:pt x="3508048" y="1043660"/>
                </a:cubicBezTo>
                <a:cubicBezTo>
                  <a:pt x="3531508" y="1040799"/>
                  <a:pt x="3554395" y="1035650"/>
                  <a:pt x="3576137" y="1027067"/>
                </a:cubicBezTo>
                <a:cubicBezTo>
                  <a:pt x="3597881" y="1018484"/>
                  <a:pt x="3617907" y="1006468"/>
                  <a:pt x="3635645" y="991020"/>
                </a:cubicBezTo>
                <a:cubicBezTo>
                  <a:pt x="3653382" y="975570"/>
                  <a:pt x="3669403" y="957833"/>
                  <a:pt x="3681419" y="938379"/>
                </a:cubicBezTo>
                <a:cubicBezTo>
                  <a:pt x="3694007" y="918924"/>
                  <a:pt x="3702018" y="896610"/>
                  <a:pt x="3706595" y="873722"/>
                </a:cubicBezTo>
                <a:cubicBezTo>
                  <a:pt x="3711172" y="850835"/>
                  <a:pt x="3712889" y="826803"/>
                  <a:pt x="3712889" y="802772"/>
                </a:cubicBezTo>
                <a:cubicBezTo>
                  <a:pt x="3712889" y="778740"/>
                  <a:pt x="3712317" y="754136"/>
                  <a:pt x="3712317" y="730104"/>
                </a:cubicBezTo>
                <a:cubicBezTo>
                  <a:pt x="3712317" y="680897"/>
                  <a:pt x="3712889" y="632261"/>
                  <a:pt x="3714033" y="583626"/>
                </a:cubicBezTo>
                <a:cubicBezTo>
                  <a:pt x="3721472" y="389656"/>
                  <a:pt x="3734060" y="194542"/>
                  <a:pt x="3715178" y="0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7" name="Полилиния: фигура 156">
            <a:extLst>
              <a:ext uri="{FF2B5EF4-FFF2-40B4-BE49-F238E27FC236}">
                <a16:creationId xmlns:a16="http://schemas.microsoft.com/office/drawing/2014/main" id="{634D8063-895F-DF05-BF67-90C256A0BAC3}"/>
              </a:ext>
            </a:extLst>
          </p:cNvPr>
          <p:cNvSpPr/>
          <p:nvPr/>
        </p:nvSpPr>
        <p:spPr>
          <a:xfrm>
            <a:off x="17488391" y="3587819"/>
            <a:ext cx="615095" cy="3526357"/>
          </a:xfrm>
          <a:custGeom>
            <a:avLst/>
            <a:gdLst>
              <a:gd name="connsiteX0" fmla="*/ 0 w 615095"/>
              <a:gd name="connsiteY0" fmla="*/ 16021 h 3526357"/>
              <a:gd name="connsiteX1" fmla="*/ 127596 w 615095"/>
              <a:gd name="connsiteY1" fmla="*/ 11444 h 3526357"/>
              <a:gd name="connsiteX2" fmla="*/ 255193 w 615095"/>
              <a:gd name="connsiteY2" fmla="*/ 7438 h 3526357"/>
              <a:gd name="connsiteX3" fmla="*/ 510958 w 615095"/>
              <a:gd name="connsiteY3" fmla="*/ 0 h 3526357"/>
              <a:gd name="connsiteX4" fmla="*/ 544145 w 615095"/>
              <a:gd name="connsiteY4" fmla="*/ 2861 h 3526357"/>
              <a:gd name="connsiteX5" fmla="*/ 575615 w 615095"/>
              <a:gd name="connsiteY5" fmla="*/ 17738 h 3526357"/>
              <a:gd name="connsiteX6" fmla="*/ 597358 w 615095"/>
              <a:gd name="connsiteY6" fmla="*/ 44630 h 3526357"/>
              <a:gd name="connsiteX7" fmla="*/ 608802 w 615095"/>
              <a:gd name="connsiteY7" fmla="*/ 76672 h 3526357"/>
              <a:gd name="connsiteX8" fmla="*/ 615096 w 615095"/>
              <a:gd name="connsiteY8" fmla="*/ 141901 h 3526357"/>
              <a:gd name="connsiteX9" fmla="*/ 615096 w 615095"/>
              <a:gd name="connsiteY9" fmla="*/ 205986 h 3526357"/>
              <a:gd name="connsiteX10" fmla="*/ 614524 w 615095"/>
              <a:gd name="connsiteY10" fmla="*/ 461179 h 3526357"/>
              <a:gd name="connsiteX11" fmla="*/ 613951 w 615095"/>
              <a:gd name="connsiteY11" fmla="*/ 1482524 h 3526357"/>
              <a:gd name="connsiteX12" fmla="*/ 613379 w 615095"/>
              <a:gd name="connsiteY12" fmla="*/ 1993482 h 3526357"/>
              <a:gd name="connsiteX13" fmla="*/ 610518 w 615095"/>
              <a:gd name="connsiteY13" fmla="*/ 2504441 h 3526357"/>
              <a:gd name="connsiteX14" fmla="*/ 604224 w 615095"/>
              <a:gd name="connsiteY14" fmla="*/ 3015400 h 3526357"/>
              <a:gd name="connsiteX15" fmla="*/ 592780 w 615095"/>
              <a:gd name="connsiteY15" fmla="*/ 3526358 h 3526357"/>
              <a:gd name="connsiteX16" fmla="*/ 588203 w 615095"/>
              <a:gd name="connsiteY16" fmla="*/ 2504441 h 3526357"/>
              <a:gd name="connsiteX17" fmla="*/ 586487 w 615095"/>
              <a:gd name="connsiteY17" fmla="*/ 1993482 h 3526357"/>
              <a:gd name="connsiteX18" fmla="*/ 585915 w 615095"/>
              <a:gd name="connsiteY18" fmla="*/ 1482524 h 3526357"/>
              <a:gd name="connsiteX19" fmla="*/ 593352 w 615095"/>
              <a:gd name="connsiteY19" fmla="*/ 460607 h 3526357"/>
              <a:gd name="connsiteX20" fmla="*/ 597930 w 615095"/>
              <a:gd name="connsiteY20" fmla="*/ 205413 h 3526357"/>
              <a:gd name="connsiteX21" fmla="*/ 599074 w 615095"/>
              <a:gd name="connsiteY21" fmla="*/ 141329 h 3526357"/>
              <a:gd name="connsiteX22" fmla="*/ 594497 w 615095"/>
              <a:gd name="connsiteY22" fmla="*/ 79533 h 3526357"/>
              <a:gd name="connsiteX23" fmla="*/ 567032 w 615095"/>
              <a:gd name="connsiteY23" fmla="*/ 28609 h 3526357"/>
              <a:gd name="connsiteX24" fmla="*/ 511531 w 615095"/>
              <a:gd name="connsiteY24" fmla="*/ 12588 h 3526357"/>
              <a:gd name="connsiteX25" fmla="*/ 0 w 615095"/>
              <a:gd name="connsiteY25" fmla="*/ 16021 h 3526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615095" h="3526357">
                <a:moveTo>
                  <a:pt x="0" y="16021"/>
                </a:moveTo>
                <a:lnTo>
                  <a:pt x="127596" y="11444"/>
                </a:lnTo>
                <a:lnTo>
                  <a:pt x="255193" y="7438"/>
                </a:lnTo>
                <a:lnTo>
                  <a:pt x="510958" y="0"/>
                </a:lnTo>
                <a:cubicBezTo>
                  <a:pt x="521830" y="0"/>
                  <a:pt x="533273" y="572"/>
                  <a:pt x="544145" y="2861"/>
                </a:cubicBezTo>
                <a:cubicBezTo>
                  <a:pt x="555589" y="5150"/>
                  <a:pt x="566460" y="10299"/>
                  <a:pt x="575615" y="17738"/>
                </a:cubicBezTo>
                <a:cubicBezTo>
                  <a:pt x="584770" y="25176"/>
                  <a:pt x="592208" y="34331"/>
                  <a:pt x="597358" y="44630"/>
                </a:cubicBezTo>
                <a:cubicBezTo>
                  <a:pt x="602507" y="54930"/>
                  <a:pt x="606513" y="65801"/>
                  <a:pt x="608802" y="76672"/>
                </a:cubicBezTo>
                <a:cubicBezTo>
                  <a:pt x="613951" y="98415"/>
                  <a:pt x="615096" y="120158"/>
                  <a:pt x="615096" y="141901"/>
                </a:cubicBezTo>
                <a:lnTo>
                  <a:pt x="615096" y="205986"/>
                </a:lnTo>
                <a:lnTo>
                  <a:pt x="614524" y="461179"/>
                </a:lnTo>
                <a:lnTo>
                  <a:pt x="613951" y="1482524"/>
                </a:lnTo>
                <a:lnTo>
                  <a:pt x="613379" y="1993482"/>
                </a:lnTo>
                <a:cubicBezTo>
                  <a:pt x="612807" y="2163993"/>
                  <a:pt x="612235" y="2333931"/>
                  <a:pt x="610518" y="2504441"/>
                </a:cubicBezTo>
                <a:cubicBezTo>
                  <a:pt x="609374" y="2674951"/>
                  <a:pt x="607085" y="2844889"/>
                  <a:pt x="604224" y="3015400"/>
                </a:cubicBezTo>
                <a:cubicBezTo>
                  <a:pt x="600791" y="3185910"/>
                  <a:pt x="597930" y="3355848"/>
                  <a:pt x="592780" y="3526358"/>
                </a:cubicBezTo>
                <a:lnTo>
                  <a:pt x="588203" y="2504441"/>
                </a:lnTo>
                <a:lnTo>
                  <a:pt x="586487" y="1993482"/>
                </a:lnTo>
                <a:lnTo>
                  <a:pt x="585915" y="1482524"/>
                </a:lnTo>
                <a:cubicBezTo>
                  <a:pt x="586487" y="1142075"/>
                  <a:pt x="587631" y="801627"/>
                  <a:pt x="593352" y="460607"/>
                </a:cubicBezTo>
                <a:lnTo>
                  <a:pt x="597930" y="205413"/>
                </a:lnTo>
                <a:lnTo>
                  <a:pt x="599074" y="141329"/>
                </a:lnTo>
                <a:cubicBezTo>
                  <a:pt x="599646" y="120158"/>
                  <a:pt x="598502" y="99560"/>
                  <a:pt x="594497" y="79533"/>
                </a:cubicBezTo>
                <a:cubicBezTo>
                  <a:pt x="590492" y="60079"/>
                  <a:pt x="581909" y="40625"/>
                  <a:pt x="567032" y="28609"/>
                </a:cubicBezTo>
                <a:cubicBezTo>
                  <a:pt x="552156" y="16021"/>
                  <a:pt x="532129" y="13160"/>
                  <a:pt x="511531" y="12588"/>
                </a:cubicBezTo>
                <a:cubicBezTo>
                  <a:pt x="340448" y="14305"/>
                  <a:pt x="169938" y="16021"/>
                  <a:pt x="0" y="16021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8" name="Полилиния: фигура 157">
            <a:extLst>
              <a:ext uri="{FF2B5EF4-FFF2-40B4-BE49-F238E27FC236}">
                <a16:creationId xmlns:a16="http://schemas.microsoft.com/office/drawing/2014/main" id="{A8B4C07F-F02A-2E7E-6ED8-61F4675C7D3D}"/>
              </a:ext>
            </a:extLst>
          </p:cNvPr>
          <p:cNvSpPr/>
          <p:nvPr/>
        </p:nvSpPr>
        <p:spPr>
          <a:xfrm>
            <a:off x="14244119" y="3608180"/>
            <a:ext cx="613378" cy="4360264"/>
          </a:xfrm>
          <a:custGeom>
            <a:avLst/>
            <a:gdLst>
              <a:gd name="connsiteX0" fmla="*/ 8010 w 613378"/>
              <a:gd name="connsiteY0" fmla="*/ 4360264 h 4360264"/>
              <a:gd name="connsiteX1" fmla="*/ 6866 w 613378"/>
              <a:gd name="connsiteY1" fmla="*/ 3744596 h 4360264"/>
              <a:gd name="connsiteX2" fmla="*/ 4005 w 613378"/>
              <a:gd name="connsiteY2" fmla="*/ 3128928 h 4360264"/>
              <a:gd name="connsiteX3" fmla="*/ 2289 w 613378"/>
              <a:gd name="connsiteY3" fmla="*/ 2821094 h 4360264"/>
              <a:gd name="connsiteX4" fmla="*/ 1144 w 613378"/>
              <a:gd name="connsiteY4" fmla="*/ 2513261 h 4360264"/>
              <a:gd name="connsiteX5" fmla="*/ 0 w 613378"/>
              <a:gd name="connsiteY5" fmla="*/ 1897593 h 4360264"/>
              <a:gd name="connsiteX6" fmla="*/ 0 w 613378"/>
              <a:gd name="connsiteY6" fmla="*/ 1281925 h 4360264"/>
              <a:gd name="connsiteX7" fmla="*/ 1144 w 613378"/>
              <a:gd name="connsiteY7" fmla="*/ 974091 h 4360264"/>
              <a:gd name="connsiteX8" fmla="*/ 2861 w 613378"/>
              <a:gd name="connsiteY8" fmla="*/ 666257 h 4360264"/>
              <a:gd name="connsiteX9" fmla="*/ 5722 w 613378"/>
              <a:gd name="connsiteY9" fmla="*/ 358423 h 4360264"/>
              <a:gd name="connsiteX10" fmla="*/ 7438 w 613378"/>
              <a:gd name="connsiteY10" fmla="*/ 204506 h 4360264"/>
              <a:gd name="connsiteX11" fmla="*/ 8583 w 613378"/>
              <a:gd name="connsiteY11" fmla="*/ 127261 h 4360264"/>
              <a:gd name="connsiteX12" fmla="*/ 9155 w 613378"/>
              <a:gd name="connsiteY12" fmla="*/ 88925 h 4360264"/>
              <a:gd name="connsiteX13" fmla="*/ 13160 w 613378"/>
              <a:gd name="connsiteY13" fmla="*/ 49445 h 4360264"/>
              <a:gd name="connsiteX14" fmla="*/ 34331 w 613378"/>
              <a:gd name="connsiteY14" fmla="*/ 12825 h 4360264"/>
              <a:gd name="connsiteX15" fmla="*/ 53785 w 613378"/>
              <a:gd name="connsiteY15" fmla="*/ 3098 h 4360264"/>
              <a:gd name="connsiteX16" fmla="*/ 74384 w 613378"/>
              <a:gd name="connsiteY16" fmla="*/ 237 h 4360264"/>
              <a:gd name="connsiteX17" fmla="*/ 113292 w 613378"/>
              <a:gd name="connsiteY17" fmla="*/ 809 h 4360264"/>
              <a:gd name="connsiteX18" fmla="*/ 151628 w 613378"/>
              <a:gd name="connsiteY18" fmla="*/ 1381 h 4360264"/>
              <a:gd name="connsiteX19" fmla="*/ 305545 w 613378"/>
              <a:gd name="connsiteY19" fmla="*/ 4814 h 4360264"/>
              <a:gd name="connsiteX20" fmla="*/ 459462 w 613378"/>
              <a:gd name="connsiteY20" fmla="*/ 8248 h 4360264"/>
              <a:gd name="connsiteX21" fmla="*/ 613379 w 613378"/>
              <a:gd name="connsiteY21" fmla="*/ 11108 h 4360264"/>
              <a:gd name="connsiteX22" fmla="*/ 459462 w 613378"/>
              <a:gd name="connsiteY22" fmla="*/ 12253 h 4360264"/>
              <a:gd name="connsiteX23" fmla="*/ 305545 w 613378"/>
              <a:gd name="connsiteY23" fmla="*/ 12253 h 4360264"/>
              <a:gd name="connsiteX24" fmla="*/ 151628 w 613378"/>
              <a:gd name="connsiteY24" fmla="*/ 12253 h 4360264"/>
              <a:gd name="connsiteX25" fmla="*/ 113292 w 613378"/>
              <a:gd name="connsiteY25" fmla="*/ 12253 h 4360264"/>
              <a:gd name="connsiteX26" fmla="*/ 74956 w 613378"/>
              <a:gd name="connsiteY26" fmla="*/ 12825 h 4360264"/>
              <a:gd name="connsiteX27" fmla="*/ 42341 w 613378"/>
              <a:gd name="connsiteY27" fmla="*/ 23124 h 4360264"/>
              <a:gd name="connsiteX28" fmla="*/ 26892 w 613378"/>
              <a:gd name="connsiteY28" fmla="*/ 52306 h 4360264"/>
              <a:gd name="connsiteX29" fmla="*/ 24031 w 613378"/>
              <a:gd name="connsiteY29" fmla="*/ 89497 h 4360264"/>
              <a:gd name="connsiteX30" fmla="*/ 24031 w 613378"/>
              <a:gd name="connsiteY30" fmla="*/ 127834 h 4360264"/>
              <a:gd name="connsiteX31" fmla="*/ 23459 w 613378"/>
              <a:gd name="connsiteY31" fmla="*/ 204506 h 4360264"/>
              <a:gd name="connsiteX32" fmla="*/ 23459 w 613378"/>
              <a:gd name="connsiteY32" fmla="*/ 358423 h 4360264"/>
              <a:gd name="connsiteX33" fmla="*/ 24604 w 613378"/>
              <a:gd name="connsiteY33" fmla="*/ 666257 h 4360264"/>
              <a:gd name="connsiteX34" fmla="*/ 26892 w 613378"/>
              <a:gd name="connsiteY34" fmla="*/ 1281925 h 4360264"/>
              <a:gd name="connsiteX35" fmla="*/ 28037 w 613378"/>
              <a:gd name="connsiteY35" fmla="*/ 1897593 h 4360264"/>
              <a:gd name="connsiteX36" fmla="*/ 27465 w 613378"/>
              <a:gd name="connsiteY36" fmla="*/ 2513261 h 4360264"/>
              <a:gd name="connsiteX37" fmla="*/ 25176 w 613378"/>
              <a:gd name="connsiteY37" fmla="*/ 3128928 h 4360264"/>
              <a:gd name="connsiteX38" fmla="*/ 20026 w 613378"/>
              <a:gd name="connsiteY38" fmla="*/ 3744596 h 4360264"/>
              <a:gd name="connsiteX39" fmla="*/ 14877 w 613378"/>
              <a:gd name="connsiteY39" fmla="*/ 4052430 h 4360264"/>
              <a:gd name="connsiteX40" fmla="*/ 12016 w 613378"/>
              <a:gd name="connsiteY40" fmla="*/ 4206348 h 4360264"/>
              <a:gd name="connsiteX41" fmla="*/ 8010 w 613378"/>
              <a:gd name="connsiteY41" fmla="*/ 4360264 h 4360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613378" h="4360264">
                <a:moveTo>
                  <a:pt x="8010" y="4360264"/>
                </a:moveTo>
                <a:cubicBezTo>
                  <a:pt x="8583" y="4154851"/>
                  <a:pt x="8010" y="3949438"/>
                  <a:pt x="6866" y="3744596"/>
                </a:cubicBezTo>
                <a:lnTo>
                  <a:pt x="4005" y="3128928"/>
                </a:lnTo>
                <a:lnTo>
                  <a:pt x="2289" y="2821094"/>
                </a:lnTo>
                <a:lnTo>
                  <a:pt x="1144" y="2513261"/>
                </a:lnTo>
                <a:lnTo>
                  <a:pt x="0" y="1897593"/>
                </a:lnTo>
                <a:lnTo>
                  <a:pt x="0" y="1281925"/>
                </a:lnTo>
                <a:lnTo>
                  <a:pt x="1144" y="974091"/>
                </a:lnTo>
                <a:cubicBezTo>
                  <a:pt x="1144" y="871670"/>
                  <a:pt x="2289" y="768678"/>
                  <a:pt x="2861" y="666257"/>
                </a:cubicBezTo>
                <a:lnTo>
                  <a:pt x="5722" y="358423"/>
                </a:lnTo>
                <a:lnTo>
                  <a:pt x="7438" y="204506"/>
                </a:lnTo>
                <a:lnTo>
                  <a:pt x="8583" y="127261"/>
                </a:lnTo>
                <a:lnTo>
                  <a:pt x="9155" y="88925"/>
                </a:lnTo>
                <a:cubicBezTo>
                  <a:pt x="9155" y="76337"/>
                  <a:pt x="9727" y="62605"/>
                  <a:pt x="13160" y="49445"/>
                </a:cubicBezTo>
                <a:cubicBezTo>
                  <a:pt x="16021" y="36285"/>
                  <a:pt x="22315" y="21980"/>
                  <a:pt x="34331" y="12825"/>
                </a:cubicBezTo>
                <a:cubicBezTo>
                  <a:pt x="40053" y="8248"/>
                  <a:pt x="46919" y="5387"/>
                  <a:pt x="53785" y="3098"/>
                </a:cubicBezTo>
                <a:cubicBezTo>
                  <a:pt x="60651" y="1381"/>
                  <a:pt x="67517" y="237"/>
                  <a:pt x="74384" y="237"/>
                </a:cubicBezTo>
                <a:cubicBezTo>
                  <a:pt x="87544" y="-335"/>
                  <a:pt x="100132" y="237"/>
                  <a:pt x="113292" y="809"/>
                </a:cubicBezTo>
                <a:lnTo>
                  <a:pt x="151628" y="1381"/>
                </a:lnTo>
                <a:lnTo>
                  <a:pt x="305545" y="4814"/>
                </a:lnTo>
                <a:lnTo>
                  <a:pt x="459462" y="8248"/>
                </a:lnTo>
                <a:cubicBezTo>
                  <a:pt x="510958" y="9392"/>
                  <a:pt x="561882" y="10536"/>
                  <a:pt x="613379" y="11108"/>
                </a:cubicBezTo>
                <a:cubicBezTo>
                  <a:pt x="561882" y="11681"/>
                  <a:pt x="510958" y="12253"/>
                  <a:pt x="459462" y="12253"/>
                </a:cubicBezTo>
                <a:lnTo>
                  <a:pt x="305545" y="12253"/>
                </a:lnTo>
                <a:lnTo>
                  <a:pt x="151628" y="12253"/>
                </a:lnTo>
                <a:lnTo>
                  <a:pt x="113292" y="12253"/>
                </a:lnTo>
                <a:cubicBezTo>
                  <a:pt x="100704" y="12253"/>
                  <a:pt x="87544" y="12253"/>
                  <a:pt x="74956" y="12825"/>
                </a:cubicBezTo>
                <a:cubicBezTo>
                  <a:pt x="62940" y="13397"/>
                  <a:pt x="50924" y="16258"/>
                  <a:pt x="42341" y="23124"/>
                </a:cubicBezTo>
                <a:cubicBezTo>
                  <a:pt x="33759" y="29990"/>
                  <a:pt x="29181" y="40862"/>
                  <a:pt x="26892" y="52306"/>
                </a:cubicBezTo>
                <a:cubicBezTo>
                  <a:pt x="24604" y="64321"/>
                  <a:pt x="24031" y="76337"/>
                  <a:pt x="24031" y="89497"/>
                </a:cubicBezTo>
                <a:lnTo>
                  <a:pt x="24031" y="127834"/>
                </a:lnTo>
                <a:lnTo>
                  <a:pt x="23459" y="204506"/>
                </a:lnTo>
                <a:lnTo>
                  <a:pt x="23459" y="358423"/>
                </a:lnTo>
                <a:lnTo>
                  <a:pt x="24604" y="666257"/>
                </a:lnTo>
                <a:lnTo>
                  <a:pt x="26892" y="1281925"/>
                </a:lnTo>
                <a:lnTo>
                  <a:pt x="28037" y="1897593"/>
                </a:lnTo>
                <a:lnTo>
                  <a:pt x="27465" y="2513261"/>
                </a:lnTo>
                <a:cubicBezTo>
                  <a:pt x="26892" y="2718674"/>
                  <a:pt x="26892" y="2924087"/>
                  <a:pt x="25176" y="3128928"/>
                </a:cubicBezTo>
                <a:lnTo>
                  <a:pt x="20026" y="3744596"/>
                </a:lnTo>
                <a:lnTo>
                  <a:pt x="14877" y="4052430"/>
                </a:lnTo>
                <a:lnTo>
                  <a:pt x="12016" y="4206348"/>
                </a:lnTo>
                <a:lnTo>
                  <a:pt x="8010" y="4360264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9" name="Полилиния: фигура 158">
            <a:extLst>
              <a:ext uri="{FF2B5EF4-FFF2-40B4-BE49-F238E27FC236}">
                <a16:creationId xmlns:a16="http://schemas.microsoft.com/office/drawing/2014/main" id="{7A1CEE5B-D3E8-1396-158E-911836815358}"/>
              </a:ext>
            </a:extLst>
          </p:cNvPr>
          <p:cNvSpPr/>
          <p:nvPr/>
        </p:nvSpPr>
        <p:spPr>
          <a:xfrm>
            <a:off x="13826998" y="3128142"/>
            <a:ext cx="1876756" cy="3014469"/>
          </a:xfrm>
          <a:custGeom>
            <a:avLst/>
            <a:gdLst>
              <a:gd name="connsiteX0" fmla="*/ 1876757 w 1876756"/>
              <a:gd name="connsiteY0" fmla="*/ 29396 h 3014469"/>
              <a:gd name="connsiteX1" fmla="*/ 1287410 w 1876756"/>
              <a:gd name="connsiteY1" fmla="*/ 31685 h 3014469"/>
              <a:gd name="connsiteX2" fmla="*/ 698062 w 1876756"/>
              <a:gd name="connsiteY2" fmla="*/ 25391 h 3014469"/>
              <a:gd name="connsiteX3" fmla="*/ 403388 w 1876756"/>
              <a:gd name="connsiteY3" fmla="*/ 26535 h 3014469"/>
              <a:gd name="connsiteX4" fmla="*/ 259771 w 1876756"/>
              <a:gd name="connsiteY4" fmla="*/ 39123 h 3014469"/>
              <a:gd name="connsiteX5" fmla="*/ 193970 w 1876756"/>
              <a:gd name="connsiteY5" fmla="*/ 63155 h 3014469"/>
              <a:gd name="connsiteX6" fmla="*/ 137896 w 1876756"/>
              <a:gd name="connsiteY6" fmla="*/ 104352 h 3014469"/>
              <a:gd name="connsiteX7" fmla="*/ 65229 w 1876756"/>
              <a:gd name="connsiteY7" fmla="*/ 223938 h 3014469"/>
              <a:gd name="connsiteX8" fmla="*/ 35475 w 1876756"/>
              <a:gd name="connsiteY8" fmla="*/ 364695 h 3014469"/>
              <a:gd name="connsiteX9" fmla="*/ 29181 w 1876756"/>
              <a:gd name="connsiteY9" fmla="*/ 510029 h 3014469"/>
              <a:gd name="connsiteX10" fmla="*/ 29754 w 1876756"/>
              <a:gd name="connsiteY10" fmla="*/ 657080 h 3014469"/>
              <a:gd name="connsiteX11" fmla="*/ 30326 w 1876756"/>
              <a:gd name="connsiteY11" fmla="*/ 1246427 h 3014469"/>
              <a:gd name="connsiteX12" fmla="*/ 29754 w 1876756"/>
              <a:gd name="connsiteY12" fmla="*/ 1541101 h 3014469"/>
              <a:gd name="connsiteX13" fmla="*/ 28037 w 1876756"/>
              <a:gd name="connsiteY13" fmla="*/ 1835775 h 3014469"/>
              <a:gd name="connsiteX14" fmla="*/ 24604 w 1876756"/>
              <a:gd name="connsiteY14" fmla="*/ 2425122 h 3014469"/>
              <a:gd name="connsiteX15" fmla="*/ 19454 w 1876756"/>
              <a:gd name="connsiteY15" fmla="*/ 3014470 h 3014469"/>
              <a:gd name="connsiteX16" fmla="*/ 16593 w 1876756"/>
              <a:gd name="connsiteY16" fmla="*/ 2866847 h 3014469"/>
              <a:gd name="connsiteX17" fmla="*/ 14305 w 1876756"/>
              <a:gd name="connsiteY17" fmla="*/ 2719224 h 3014469"/>
              <a:gd name="connsiteX18" fmla="*/ 10299 w 1876756"/>
              <a:gd name="connsiteY18" fmla="*/ 2424550 h 3014469"/>
              <a:gd name="connsiteX19" fmla="*/ 5722 w 1876756"/>
              <a:gd name="connsiteY19" fmla="*/ 1835202 h 3014469"/>
              <a:gd name="connsiteX20" fmla="*/ 572 w 1876756"/>
              <a:gd name="connsiteY20" fmla="*/ 656507 h 3014469"/>
              <a:gd name="connsiteX21" fmla="*/ 0 w 1876756"/>
              <a:gd name="connsiteY21" fmla="*/ 508884 h 3014469"/>
              <a:gd name="connsiteX22" fmla="*/ 6866 w 1876756"/>
              <a:gd name="connsiteY22" fmla="*/ 360117 h 3014469"/>
              <a:gd name="connsiteX23" fmla="*/ 38336 w 1876756"/>
              <a:gd name="connsiteY23" fmla="*/ 213066 h 3014469"/>
              <a:gd name="connsiteX24" fmla="*/ 70378 w 1876756"/>
              <a:gd name="connsiteY24" fmla="*/ 143832 h 3014469"/>
              <a:gd name="connsiteX25" fmla="*/ 117869 w 1876756"/>
              <a:gd name="connsiteY25" fmla="*/ 83181 h 3014469"/>
              <a:gd name="connsiteX26" fmla="*/ 180809 w 1876756"/>
              <a:gd name="connsiteY26" fmla="*/ 37979 h 3014469"/>
              <a:gd name="connsiteX27" fmla="*/ 253477 w 1876756"/>
              <a:gd name="connsiteY27" fmla="*/ 12230 h 3014469"/>
              <a:gd name="connsiteX28" fmla="*/ 402816 w 1876756"/>
              <a:gd name="connsiteY28" fmla="*/ 215 h 3014469"/>
              <a:gd name="connsiteX29" fmla="*/ 697490 w 1876756"/>
              <a:gd name="connsiteY29" fmla="*/ 1931 h 3014469"/>
              <a:gd name="connsiteX30" fmla="*/ 1286837 w 1876756"/>
              <a:gd name="connsiteY30" fmla="*/ 16236 h 3014469"/>
              <a:gd name="connsiteX31" fmla="*/ 1581511 w 1876756"/>
              <a:gd name="connsiteY31" fmla="*/ 23674 h 3014469"/>
              <a:gd name="connsiteX32" fmla="*/ 1728562 w 1876756"/>
              <a:gd name="connsiteY32" fmla="*/ 25963 h 3014469"/>
              <a:gd name="connsiteX33" fmla="*/ 1876757 w 1876756"/>
              <a:gd name="connsiteY33" fmla="*/ 29396 h 3014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76756" h="3014469">
                <a:moveTo>
                  <a:pt x="1876757" y="29396"/>
                </a:moveTo>
                <a:cubicBezTo>
                  <a:pt x="1680498" y="33973"/>
                  <a:pt x="1483668" y="32829"/>
                  <a:pt x="1287410" y="31685"/>
                </a:cubicBezTo>
                <a:cubicBezTo>
                  <a:pt x="1091151" y="29396"/>
                  <a:pt x="894320" y="25963"/>
                  <a:pt x="698062" y="25391"/>
                </a:cubicBezTo>
                <a:cubicBezTo>
                  <a:pt x="599647" y="25391"/>
                  <a:pt x="501804" y="25391"/>
                  <a:pt x="403388" y="26535"/>
                </a:cubicBezTo>
                <a:cubicBezTo>
                  <a:pt x="354753" y="27107"/>
                  <a:pt x="306117" y="28251"/>
                  <a:pt x="259771" y="39123"/>
                </a:cubicBezTo>
                <a:cubicBezTo>
                  <a:pt x="236883" y="44273"/>
                  <a:pt x="214568" y="52283"/>
                  <a:pt x="193970" y="63155"/>
                </a:cubicBezTo>
                <a:cubicBezTo>
                  <a:pt x="173371" y="74026"/>
                  <a:pt x="154489" y="87758"/>
                  <a:pt x="137896" y="104352"/>
                </a:cubicBezTo>
                <a:cubicBezTo>
                  <a:pt x="104137" y="136966"/>
                  <a:pt x="81250" y="179308"/>
                  <a:pt x="65229" y="223938"/>
                </a:cubicBezTo>
                <a:cubicBezTo>
                  <a:pt x="49208" y="269140"/>
                  <a:pt x="40625" y="316631"/>
                  <a:pt x="35475" y="364695"/>
                </a:cubicBezTo>
                <a:cubicBezTo>
                  <a:pt x="30326" y="412758"/>
                  <a:pt x="28609" y="461393"/>
                  <a:pt x="29181" y="510029"/>
                </a:cubicBezTo>
                <a:lnTo>
                  <a:pt x="29754" y="657080"/>
                </a:lnTo>
                <a:cubicBezTo>
                  <a:pt x="30326" y="853338"/>
                  <a:pt x="30898" y="1050169"/>
                  <a:pt x="30326" y="1246427"/>
                </a:cubicBezTo>
                <a:lnTo>
                  <a:pt x="29754" y="1541101"/>
                </a:lnTo>
                <a:cubicBezTo>
                  <a:pt x="29754" y="1639516"/>
                  <a:pt x="29181" y="1737359"/>
                  <a:pt x="28037" y="1835775"/>
                </a:cubicBezTo>
                <a:lnTo>
                  <a:pt x="24604" y="2425122"/>
                </a:lnTo>
                <a:lnTo>
                  <a:pt x="19454" y="3014470"/>
                </a:lnTo>
                <a:lnTo>
                  <a:pt x="16593" y="2866847"/>
                </a:lnTo>
                <a:lnTo>
                  <a:pt x="14305" y="2719224"/>
                </a:lnTo>
                <a:lnTo>
                  <a:pt x="10299" y="2424550"/>
                </a:lnTo>
                <a:lnTo>
                  <a:pt x="5722" y="1835202"/>
                </a:lnTo>
                <a:lnTo>
                  <a:pt x="572" y="656507"/>
                </a:lnTo>
                <a:lnTo>
                  <a:pt x="0" y="508884"/>
                </a:lnTo>
                <a:cubicBezTo>
                  <a:pt x="0" y="459677"/>
                  <a:pt x="1716" y="409897"/>
                  <a:pt x="6866" y="360117"/>
                </a:cubicBezTo>
                <a:cubicBezTo>
                  <a:pt x="12588" y="310337"/>
                  <a:pt x="21743" y="261130"/>
                  <a:pt x="38336" y="213066"/>
                </a:cubicBezTo>
                <a:cubicBezTo>
                  <a:pt x="46919" y="189035"/>
                  <a:pt x="57218" y="166147"/>
                  <a:pt x="70378" y="143832"/>
                </a:cubicBezTo>
                <a:cubicBezTo>
                  <a:pt x="83538" y="121517"/>
                  <a:pt x="99560" y="101491"/>
                  <a:pt x="117869" y="83181"/>
                </a:cubicBezTo>
                <a:cubicBezTo>
                  <a:pt x="136179" y="65443"/>
                  <a:pt x="157350" y="49994"/>
                  <a:pt x="180809" y="37979"/>
                </a:cubicBezTo>
                <a:cubicBezTo>
                  <a:pt x="203697" y="26535"/>
                  <a:pt x="228301" y="17952"/>
                  <a:pt x="253477" y="12230"/>
                </a:cubicBezTo>
                <a:cubicBezTo>
                  <a:pt x="303256" y="1359"/>
                  <a:pt x="353608" y="215"/>
                  <a:pt x="402816" y="215"/>
                </a:cubicBezTo>
                <a:cubicBezTo>
                  <a:pt x="501231" y="-358"/>
                  <a:pt x="599647" y="215"/>
                  <a:pt x="697490" y="1931"/>
                </a:cubicBezTo>
                <a:cubicBezTo>
                  <a:pt x="894320" y="5364"/>
                  <a:pt x="1090579" y="11086"/>
                  <a:pt x="1286837" y="16236"/>
                </a:cubicBezTo>
                <a:cubicBezTo>
                  <a:pt x="1385252" y="19097"/>
                  <a:pt x="1483095" y="21957"/>
                  <a:pt x="1581511" y="23674"/>
                </a:cubicBezTo>
                <a:cubicBezTo>
                  <a:pt x="1630719" y="24818"/>
                  <a:pt x="1679926" y="25391"/>
                  <a:pt x="1728562" y="25963"/>
                </a:cubicBezTo>
                <a:cubicBezTo>
                  <a:pt x="1778914" y="28251"/>
                  <a:pt x="1827549" y="28824"/>
                  <a:pt x="1876757" y="29396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0" name="Полилиния: фигура 159">
            <a:extLst>
              <a:ext uri="{FF2B5EF4-FFF2-40B4-BE49-F238E27FC236}">
                <a16:creationId xmlns:a16="http://schemas.microsoft.com/office/drawing/2014/main" id="{78590B19-53E5-4E04-F223-324915DBD4DE}"/>
              </a:ext>
            </a:extLst>
          </p:cNvPr>
          <p:cNvSpPr/>
          <p:nvPr/>
        </p:nvSpPr>
        <p:spPr>
          <a:xfrm>
            <a:off x="16039731" y="2672542"/>
            <a:ext cx="299125" cy="346371"/>
          </a:xfrm>
          <a:custGeom>
            <a:avLst/>
            <a:gdLst>
              <a:gd name="connsiteX0" fmla="*/ 1040 w 299125"/>
              <a:gd name="connsiteY0" fmla="*/ 157135 h 346371"/>
              <a:gd name="connsiteX1" fmla="*/ 49103 w 299125"/>
              <a:gd name="connsiteY1" fmla="*/ 47848 h 346371"/>
              <a:gd name="connsiteX2" fmla="*/ 98883 w 299125"/>
              <a:gd name="connsiteY2" fmla="*/ 11801 h 346371"/>
              <a:gd name="connsiteX3" fmla="*/ 160679 w 299125"/>
              <a:gd name="connsiteY3" fmla="*/ 357 h 346371"/>
              <a:gd name="connsiteX4" fmla="*/ 221902 w 299125"/>
              <a:gd name="connsiteY4" fmla="*/ 19811 h 346371"/>
              <a:gd name="connsiteX5" fmla="*/ 268248 w 299125"/>
              <a:gd name="connsiteY5" fmla="*/ 65014 h 346371"/>
              <a:gd name="connsiteX6" fmla="*/ 293996 w 299125"/>
              <a:gd name="connsiteY6" fmla="*/ 124521 h 346371"/>
              <a:gd name="connsiteX7" fmla="*/ 298002 w 299125"/>
              <a:gd name="connsiteY7" fmla="*/ 189177 h 346371"/>
              <a:gd name="connsiteX8" fmla="*/ 280837 w 299125"/>
              <a:gd name="connsiteY8" fmla="*/ 251545 h 346371"/>
              <a:gd name="connsiteX9" fmla="*/ 243072 w 299125"/>
              <a:gd name="connsiteY9" fmla="*/ 304186 h 346371"/>
              <a:gd name="connsiteX10" fmla="*/ 188143 w 299125"/>
              <a:gd name="connsiteY10" fmla="*/ 338517 h 346371"/>
              <a:gd name="connsiteX11" fmla="*/ 124631 w 299125"/>
              <a:gd name="connsiteY11" fmla="*/ 344811 h 346371"/>
              <a:gd name="connsiteX12" fmla="*/ 66841 w 299125"/>
              <a:gd name="connsiteY12" fmla="*/ 320779 h 346371"/>
              <a:gd name="connsiteX13" fmla="*/ 25643 w 299125"/>
              <a:gd name="connsiteY13" fmla="*/ 275005 h 346371"/>
              <a:gd name="connsiteX14" fmla="*/ 1040 w 299125"/>
              <a:gd name="connsiteY14" fmla="*/ 157135 h 346371"/>
              <a:gd name="connsiteX15" fmla="*/ 1040 w 299125"/>
              <a:gd name="connsiteY15" fmla="*/ 157135 h 346371"/>
              <a:gd name="connsiteX16" fmla="*/ 5045 w 299125"/>
              <a:gd name="connsiteY16" fmla="*/ 217214 h 346371"/>
              <a:gd name="connsiteX17" fmla="*/ 29077 w 299125"/>
              <a:gd name="connsiteY17" fmla="*/ 272144 h 346371"/>
              <a:gd name="connsiteX18" fmla="*/ 71418 w 299125"/>
              <a:gd name="connsiteY18" fmla="*/ 312769 h 346371"/>
              <a:gd name="connsiteX19" fmla="*/ 125775 w 299125"/>
              <a:gd name="connsiteY19" fmla="*/ 329934 h 346371"/>
              <a:gd name="connsiteX20" fmla="*/ 180705 w 299125"/>
              <a:gd name="connsiteY20" fmla="*/ 319063 h 346371"/>
              <a:gd name="connsiteX21" fmla="*/ 225335 w 299125"/>
              <a:gd name="connsiteY21" fmla="*/ 285876 h 346371"/>
              <a:gd name="connsiteX22" fmla="*/ 269393 w 299125"/>
              <a:gd name="connsiteY22" fmla="*/ 185172 h 346371"/>
              <a:gd name="connsiteX23" fmla="*/ 247078 w 299125"/>
              <a:gd name="connsiteY23" fmla="*/ 77602 h 346371"/>
              <a:gd name="connsiteX24" fmla="*/ 158962 w 299125"/>
              <a:gd name="connsiteY24" fmla="*/ 14090 h 346371"/>
              <a:gd name="connsiteX25" fmla="*/ 101743 w 299125"/>
              <a:gd name="connsiteY25" fmla="*/ 19239 h 346371"/>
              <a:gd name="connsiteX26" fmla="*/ 51964 w 299125"/>
              <a:gd name="connsiteY26" fmla="*/ 50137 h 346371"/>
              <a:gd name="connsiteX27" fmla="*/ 17060 w 299125"/>
              <a:gd name="connsiteY27" fmla="*/ 98772 h 346371"/>
              <a:gd name="connsiteX28" fmla="*/ 1040 w 299125"/>
              <a:gd name="connsiteY28" fmla="*/ 157135 h 346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99125" h="346371">
                <a:moveTo>
                  <a:pt x="1040" y="157135"/>
                </a:moveTo>
                <a:cubicBezTo>
                  <a:pt x="5617" y="117082"/>
                  <a:pt x="21066" y="77602"/>
                  <a:pt x="49103" y="47848"/>
                </a:cubicBezTo>
                <a:cubicBezTo>
                  <a:pt x="62835" y="32972"/>
                  <a:pt x="79428" y="19811"/>
                  <a:pt x="98883" y="11801"/>
                </a:cubicBezTo>
                <a:cubicBezTo>
                  <a:pt x="117765" y="3218"/>
                  <a:pt x="138935" y="-1359"/>
                  <a:pt x="160679" y="357"/>
                </a:cubicBezTo>
                <a:cubicBezTo>
                  <a:pt x="181849" y="1502"/>
                  <a:pt x="203019" y="8368"/>
                  <a:pt x="221902" y="19811"/>
                </a:cubicBezTo>
                <a:cubicBezTo>
                  <a:pt x="240211" y="31255"/>
                  <a:pt x="256233" y="46704"/>
                  <a:pt x="268248" y="65014"/>
                </a:cubicBezTo>
                <a:cubicBezTo>
                  <a:pt x="280264" y="83324"/>
                  <a:pt x="288847" y="103350"/>
                  <a:pt x="293996" y="124521"/>
                </a:cubicBezTo>
                <a:cubicBezTo>
                  <a:pt x="299146" y="145691"/>
                  <a:pt x="300290" y="167434"/>
                  <a:pt x="298002" y="189177"/>
                </a:cubicBezTo>
                <a:cubicBezTo>
                  <a:pt x="295713" y="210920"/>
                  <a:pt x="289992" y="232091"/>
                  <a:pt x="280837" y="251545"/>
                </a:cubicBezTo>
                <a:cubicBezTo>
                  <a:pt x="271681" y="270999"/>
                  <a:pt x="259094" y="289309"/>
                  <a:pt x="243072" y="304186"/>
                </a:cubicBezTo>
                <a:cubicBezTo>
                  <a:pt x="227624" y="319063"/>
                  <a:pt x="208741" y="331078"/>
                  <a:pt x="188143" y="338517"/>
                </a:cubicBezTo>
                <a:cubicBezTo>
                  <a:pt x="167544" y="345955"/>
                  <a:pt x="145229" y="348244"/>
                  <a:pt x="124631" y="344811"/>
                </a:cubicBezTo>
                <a:cubicBezTo>
                  <a:pt x="103460" y="341378"/>
                  <a:pt x="83434" y="332795"/>
                  <a:pt x="66841" y="320779"/>
                </a:cubicBezTo>
                <a:cubicBezTo>
                  <a:pt x="49675" y="308763"/>
                  <a:pt x="36515" y="292742"/>
                  <a:pt x="25643" y="275005"/>
                </a:cubicBezTo>
                <a:cubicBezTo>
                  <a:pt x="4473" y="238957"/>
                  <a:pt x="-2966" y="197188"/>
                  <a:pt x="1040" y="157135"/>
                </a:cubicBezTo>
                <a:close/>
                <a:moveTo>
                  <a:pt x="1040" y="157135"/>
                </a:moveTo>
                <a:cubicBezTo>
                  <a:pt x="-677" y="177161"/>
                  <a:pt x="468" y="197760"/>
                  <a:pt x="5045" y="217214"/>
                </a:cubicBezTo>
                <a:cubicBezTo>
                  <a:pt x="9622" y="236668"/>
                  <a:pt x="17633" y="255550"/>
                  <a:pt x="29077" y="272144"/>
                </a:cubicBezTo>
                <a:cubicBezTo>
                  <a:pt x="39948" y="288737"/>
                  <a:pt x="54825" y="302469"/>
                  <a:pt x="71418" y="312769"/>
                </a:cubicBezTo>
                <a:cubicBezTo>
                  <a:pt x="88011" y="323068"/>
                  <a:pt x="106893" y="328790"/>
                  <a:pt x="125775" y="329934"/>
                </a:cubicBezTo>
                <a:cubicBezTo>
                  <a:pt x="144657" y="331078"/>
                  <a:pt x="163539" y="327073"/>
                  <a:pt x="180705" y="319063"/>
                </a:cubicBezTo>
                <a:cubicBezTo>
                  <a:pt x="197870" y="311624"/>
                  <a:pt x="212747" y="299608"/>
                  <a:pt x="225335" y="285876"/>
                </a:cubicBezTo>
                <a:cubicBezTo>
                  <a:pt x="250511" y="258411"/>
                  <a:pt x="265387" y="222364"/>
                  <a:pt x="269393" y="185172"/>
                </a:cubicBezTo>
                <a:cubicBezTo>
                  <a:pt x="272826" y="147980"/>
                  <a:pt x="266532" y="109644"/>
                  <a:pt x="247078" y="77602"/>
                </a:cubicBezTo>
                <a:cubicBezTo>
                  <a:pt x="228768" y="45560"/>
                  <a:pt x="196726" y="19811"/>
                  <a:pt x="158962" y="14090"/>
                </a:cubicBezTo>
                <a:cubicBezTo>
                  <a:pt x="140079" y="11229"/>
                  <a:pt x="120626" y="12945"/>
                  <a:pt x="101743" y="19239"/>
                </a:cubicBezTo>
                <a:cubicBezTo>
                  <a:pt x="83434" y="25533"/>
                  <a:pt x="66268" y="36405"/>
                  <a:pt x="51964" y="50137"/>
                </a:cubicBezTo>
                <a:cubicBezTo>
                  <a:pt x="37659" y="63869"/>
                  <a:pt x="25643" y="80463"/>
                  <a:pt x="17060" y="98772"/>
                </a:cubicBezTo>
                <a:cubicBezTo>
                  <a:pt x="9050" y="117082"/>
                  <a:pt x="3328" y="137109"/>
                  <a:pt x="1040" y="157135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1" name="Полилиния: фигура 160">
            <a:extLst>
              <a:ext uri="{FF2B5EF4-FFF2-40B4-BE49-F238E27FC236}">
                <a16:creationId xmlns:a16="http://schemas.microsoft.com/office/drawing/2014/main" id="{0341DF53-4901-40BD-1A92-29B398C4CDEB}"/>
              </a:ext>
            </a:extLst>
          </p:cNvPr>
          <p:cNvSpPr/>
          <p:nvPr/>
        </p:nvSpPr>
        <p:spPr>
          <a:xfrm>
            <a:off x="14720747" y="8021867"/>
            <a:ext cx="1677637" cy="528131"/>
          </a:xfrm>
          <a:custGeom>
            <a:avLst/>
            <a:gdLst>
              <a:gd name="connsiteX0" fmla="*/ 0 w 1677637"/>
              <a:gd name="connsiteY0" fmla="*/ 240106 h 528131"/>
              <a:gd name="connsiteX1" fmla="*/ 72667 w 1677637"/>
              <a:gd name="connsiteY1" fmla="*/ 241823 h 528131"/>
              <a:gd name="connsiteX2" fmla="*/ 90977 w 1677637"/>
              <a:gd name="connsiteY2" fmla="*/ 242395 h 528131"/>
              <a:gd name="connsiteX3" fmla="*/ 108142 w 1677637"/>
              <a:gd name="connsiteY3" fmla="*/ 238962 h 528131"/>
              <a:gd name="connsiteX4" fmla="*/ 120158 w 1677637"/>
              <a:gd name="connsiteY4" fmla="*/ 226374 h 528131"/>
              <a:gd name="connsiteX5" fmla="*/ 128741 w 1677637"/>
              <a:gd name="connsiteY5" fmla="*/ 210353 h 528131"/>
              <a:gd name="connsiteX6" fmla="*/ 149340 w 1677637"/>
              <a:gd name="connsiteY6" fmla="*/ 141119 h 528131"/>
              <a:gd name="connsiteX7" fmla="*/ 167649 w 1677637"/>
              <a:gd name="connsiteY7" fmla="*/ 70168 h 528131"/>
              <a:gd name="connsiteX8" fmla="*/ 171082 w 1677637"/>
              <a:gd name="connsiteY8" fmla="*/ 68451 h 528131"/>
              <a:gd name="connsiteX9" fmla="*/ 172799 w 1677637"/>
              <a:gd name="connsiteY9" fmla="*/ 70740 h 528131"/>
              <a:gd name="connsiteX10" fmla="*/ 172799 w 1677637"/>
              <a:gd name="connsiteY10" fmla="*/ 70740 h 528131"/>
              <a:gd name="connsiteX11" fmla="*/ 238600 w 1677637"/>
              <a:gd name="connsiteY11" fmla="*/ 384868 h 528131"/>
              <a:gd name="connsiteX12" fmla="*/ 228300 w 1677637"/>
              <a:gd name="connsiteY12" fmla="*/ 384296 h 528131"/>
              <a:gd name="connsiteX13" fmla="*/ 272359 w 1677637"/>
              <a:gd name="connsiteY13" fmla="*/ 198337 h 528131"/>
              <a:gd name="connsiteX14" fmla="*/ 315845 w 1677637"/>
              <a:gd name="connsiteY14" fmla="*/ 11806 h 528131"/>
              <a:gd name="connsiteX15" fmla="*/ 325571 w 1677637"/>
              <a:gd name="connsiteY15" fmla="*/ 6084 h 528131"/>
              <a:gd name="connsiteX16" fmla="*/ 331293 w 1677637"/>
              <a:gd name="connsiteY16" fmla="*/ 12378 h 528131"/>
              <a:gd name="connsiteX17" fmla="*/ 331293 w 1677637"/>
              <a:gd name="connsiteY17" fmla="*/ 12378 h 528131"/>
              <a:gd name="connsiteX18" fmla="*/ 405677 w 1677637"/>
              <a:gd name="connsiteY18" fmla="*/ 506171 h 528131"/>
              <a:gd name="connsiteX19" fmla="*/ 385078 w 1677637"/>
              <a:gd name="connsiteY19" fmla="*/ 504455 h 528131"/>
              <a:gd name="connsiteX20" fmla="*/ 433714 w 1677637"/>
              <a:gd name="connsiteY20" fmla="*/ 281876 h 528131"/>
              <a:gd name="connsiteX21" fmla="*/ 490932 w 1677637"/>
              <a:gd name="connsiteY21" fmla="*/ 59869 h 528131"/>
              <a:gd name="connsiteX22" fmla="*/ 506381 w 1677637"/>
              <a:gd name="connsiteY22" fmla="*/ 51858 h 528131"/>
              <a:gd name="connsiteX23" fmla="*/ 514963 w 1677637"/>
              <a:gd name="connsiteY23" fmla="*/ 61013 h 528131"/>
              <a:gd name="connsiteX24" fmla="*/ 514963 w 1677637"/>
              <a:gd name="connsiteY24" fmla="*/ 61013 h 528131"/>
              <a:gd name="connsiteX25" fmla="*/ 580764 w 1677637"/>
              <a:gd name="connsiteY25" fmla="*/ 354542 h 528131"/>
              <a:gd name="connsiteX26" fmla="*/ 555016 w 1677637"/>
              <a:gd name="connsiteY26" fmla="*/ 353970 h 528131"/>
              <a:gd name="connsiteX27" fmla="*/ 596214 w 1677637"/>
              <a:gd name="connsiteY27" fmla="*/ 227518 h 528131"/>
              <a:gd name="connsiteX28" fmla="*/ 636839 w 1677637"/>
              <a:gd name="connsiteY28" fmla="*/ 101638 h 528131"/>
              <a:gd name="connsiteX29" fmla="*/ 654004 w 1677637"/>
              <a:gd name="connsiteY29" fmla="*/ 92483 h 528131"/>
              <a:gd name="connsiteX30" fmla="*/ 663731 w 1677637"/>
              <a:gd name="connsiteY30" fmla="*/ 105643 h 528131"/>
              <a:gd name="connsiteX31" fmla="*/ 675747 w 1677637"/>
              <a:gd name="connsiteY31" fmla="*/ 251550 h 528131"/>
              <a:gd name="connsiteX32" fmla="*/ 698634 w 1677637"/>
              <a:gd name="connsiteY32" fmla="*/ 398028 h 528131"/>
              <a:gd name="connsiteX33" fmla="*/ 671741 w 1677637"/>
              <a:gd name="connsiteY33" fmla="*/ 395167 h 528131"/>
              <a:gd name="connsiteX34" fmla="*/ 708933 w 1677637"/>
              <a:gd name="connsiteY34" fmla="*/ 275581 h 528131"/>
              <a:gd name="connsiteX35" fmla="*/ 719233 w 1677637"/>
              <a:gd name="connsiteY35" fmla="*/ 245256 h 528131"/>
              <a:gd name="connsiteX36" fmla="*/ 725527 w 1677637"/>
              <a:gd name="connsiteY36" fmla="*/ 229807 h 528131"/>
              <a:gd name="connsiteX37" fmla="*/ 738687 w 1677637"/>
              <a:gd name="connsiteY37" fmla="*/ 212069 h 528131"/>
              <a:gd name="connsiteX38" fmla="*/ 760430 w 1677637"/>
              <a:gd name="connsiteY38" fmla="*/ 203487 h 528131"/>
              <a:gd name="connsiteX39" fmla="*/ 777595 w 1677637"/>
              <a:gd name="connsiteY39" fmla="*/ 202914 h 528131"/>
              <a:gd name="connsiteX40" fmla="*/ 809065 w 1677637"/>
              <a:gd name="connsiteY40" fmla="*/ 203487 h 528131"/>
              <a:gd name="connsiteX41" fmla="*/ 871433 w 1677637"/>
              <a:gd name="connsiteY41" fmla="*/ 204059 h 528131"/>
              <a:gd name="connsiteX42" fmla="*/ 882877 w 1677637"/>
              <a:gd name="connsiteY42" fmla="*/ 202914 h 528131"/>
              <a:gd name="connsiteX43" fmla="*/ 888599 w 1677637"/>
              <a:gd name="connsiteY43" fmla="*/ 198909 h 528131"/>
              <a:gd name="connsiteX44" fmla="*/ 893748 w 1677637"/>
              <a:gd name="connsiteY44" fmla="*/ 188610 h 528131"/>
              <a:gd name="connsiteX45" fmla="*/ 898325 w 1677637"/>
              <a:gd name="connsiteY45" fmla="*/ 174877 h 528131"/>
              <a:gd name="connsiteX46" fmla="*/ 909197 w 1677637"/>
              <a:gd name="connsiteY46" fmla="*/ 114798 h 528131"/>
              <a:gd name="connsiteX47" fmla="*/ 924074 w 1677637"/>
              <a:gd name="connsiteY47" fmla="*/ 50142 h 528131"/>
              <a:gd name="connsiteX48" fmla="*/ 942384 w 1677637"/>
              <a:gd name="connsiteY48" fmla="*/ 42131 h 528131"/>
              <a:gd name="connsiteX49" fmla="*/ 951539 w 1677637"/>
              <a:gd name="connsiteY49" fmla="*/ 54147 h 528131"/>
              <a:gd name="connsiteX50" fmla="*/ 951539 w 1677637"/>
              <a:gd name="connsiteY50" fmla="*/ 54147 h 528131"/>
              <a:gd name="connsiteX51" fmla="*/ 976715 w 1677637"/>
              <a:gd name="connsiteY51" fmla="*/ 227518 h 528131"/>
              <a:gd name="connsiteX52" fmla="*/ 1011046 w 1677637"/>
              <a:gd name="connsiteY52" fmla="*/ 402034 h 528131"/>
              <a:gd name="connsiteX53" fmla="*/ 984153 w 1677637"/>
              <a:gd name="connsiteY53" fmla="*/ 399745 h 528131"/>
              <a:gd name="connsiteX54" fmla="*/ 1035077 w 1677637"/>
              <a:gd name="connsiteY54" fmla="*/ 207492 h 528131"/>
              <a:gd name="connsiteX55" fmla="*/ 1075702 w 1677637"/>
              <a:gd name="connsiteY55" fmla="*/ 10089 h 528131"/>
              <a:gd name="connsiteX56" fmla="*/ 1075702 w 1677637"/>
              <a:gd name="connsiteY56" fmla="*/ 10089 h 528131"/>
              <a:gd name="connsiteX57" fmla="*/ 1091723 w 1677637"/>
              <a:gd name="connsiteY57" fmla="*/ 362 h 528131"/>
              <a:gd name="connsiteX58" fmla="*/ 1101450 w 1677637"/>
              <a:gd name="connsiteY58" fmla="*/ 10661 h 528131"/>
              <a:gd name="connsiteX59" fmla="*/ 1140359 w 1677637"/>
              <a:gd name="connsiteY59" fmla="*/ 264138 h 528131"/>
              <a:gd name="connsiteX60" fmla="*/ 1157524 w 1677637"/>
              <a:gd name="connsiteY60" fmla="*/ 390590 h 528131"/>
              <a:gd name="connsiteX61" fmla="*/ 1176406 w 1677637"/>
              <a:gd name="connsiteY61" fmla="*/ 516470 h 528131"/>
              <a:gd name="connsiteX62" fmla="*/ 1153519 w 1677637"/>
              <a:gd name="connsiteY62" fmla="*/ 515325 h 528131"/>
              <a:gd name="connsiteX63" fmla="*/ 1208448 w 1677637"/>
              <a:gd name="connsiteY63" fmla="*/ 282448 h 528131"/>
              <a:gd name="connsiteX64" fmla="*/ 1262234 w 1677637"/>
              <a:gd name="connsiteY64" fmla="*/ 48425 h 528131"/>
              <a:gd name="connsiteX65" fmla="*/ 1262234 w 1677637"/>
              <a:gd name="connsiteY65" fmla="*/ 48425 h 528131"/>
              <a:gd name="connsiteX66" fmla="*/ 1273677 w 1677637"/>
              <a:gd name="connsiteY66" fmla="*/ 41559 h 528131"/>
              <a:gd name="connsiteX67" fmla="*/ 1280543 w 1677637"/>
              <a:gd name="connsiteY67" fmla="*/ 48997 h 528131"/>
              <a:gd name="connsiteX68" fmla="*/ 1303431 w 1677637"/>
              <a:gd name="connsiteY68" fmla="*/ 201198 h 528131"/>
              <a:gd name="connsiteX69" fmla="*/ 1341766 w 1677637"/>
              <a:gd name="connsiteY69" fmla="*/ 348821 h 528131"/>
              <a:gd name="connsiteX70" fmla="*/ 1326890 w 1677637"/>
              <a:gd name="connsiteY70" fmla="*/ 349393 h 528131"/>
              <a:gd name="connsiteX71" fmla="*/ 1365799 w 1677637"/>
              <a:gd name="connsiteY71" fmla="*/ 229235 h 528131"/>
              <a:gd name="connsiteX72" fmla="*/ 1404706 w 1677637"/>
              <a:gd name="connsiteY72" fmla="*/ 109649 h 528131"/>
              <a:gd name="connsiteX73" fmla="*/ 1404706 w 1677637"/>
              <a:gd name="connsiteY73" fmla="*/ 109649 h 528131"/>
              <a:gd name="connsiteX74" fmla="*/ 1412145 w 1677637"/>
              <a:gd name="connsiteY74" fmla="*/ 105643 h 528131"/>
              <a:gd name="connsiteX75" fmla="*/ 1416723 w 1677637"/>
              <a:gd name="connsiteY75" fmla="*/ 110793 h 528131"/>
              <a:gd name="connsiteX76" fmla="*/ 1456203 w 1677637"/>
              <a:gd name="connsiteY76" fmla="*/ 410617 h 528131"/>
              <a:gd name="connsiteX77" fmla="*/ 1448765 w 1677637"/>
              <a:gd name="connsiteY77" fmla="*/ 410045 h 528131"/>
              <a:gd name="connsiteX78" fmla="*/ 1469935 w 1677637"/>
              <a:gd name="connsiteY78" fmla="*/ 320784 h 528131"/>
              <a:gd name="connsiteX79" fmla="*/ 1480807 w 1677637"/>
              <a:gd name="connsiteY79" fmla="*/ 276154 h 528131"/>
              <a:gd name="connsiteX80" fmla="*/ 1485957 w 1677637"/>
              <a:gd name="connsiteY80" fmla="*/ 253839 h 528131"/>
              <a:gd name="connsiteX81" fmla="*/ 1494539 w 1677637"/>
              <a:gd name="connsiteY81" fmla="*/ 231523 h 528131"/>
              <a:gd name="connsiteX82" fmla="*/ 1505411 w 1677637"/>
              <a:gd name="connsiteY82" fmla="*/ 225801 h 528131"/>
              <a:gd name="connsiteX83" fmla="*/ 1517427 w 1677637"/>
              <a:gd name="connsiteY83" fmla="*/ 224657 h 528131"/>
              <a:gd name="connsiteX84" fmla="*/ 1540314 w 1677637"/>
              <a:gd name="connsiteY84" fmla="*/ 225229 h 528131"/>
              <a:gd name="connsiteX85" fmla="*/ 1586089 w 1677637"/>
              <a:gd name="connsiteY85" fmla="*/ 224657 h 528131"/>
              <a:gd name="connsiteX86" fmla="*/ 1677638 w 1677637"/>
              <a:gd name="connsiteY86" fmla="*/ 230379 h 528131"/>
              <a:gd name="connsiteX87" fmla="*/ 1586089 w 1677637"/>
              <a:gd name="connsiteY87" fmla="*/ 226374 h 528131"/>
              <a:gd name="connsiteX88" fmla="*/ 1540314 w 1677637"/>
              <a:gd name="connsiteY88" fmla="*/ 227518 h 528131"/>
              <a:gd name="connsiteX89" fmla="*/ 1517427 w 1677637"/>
              <a:gd name="connsiteY89" fmla="*/ 227518 h 528131"/>
              <a:gd name="connsiteX90" fmla="*/ 1497972 w 1677637"/>
              <a:gd name="connsiteY90" fmla="*/ 233812 h 528131"/>
              <a:gd name="connsiteX91" fmla="*/ 1490534 w 1677637"/>
              <a:gd name="connsiteY91" fmla="*/ 253839 h 528131"/>
              <a:gd name="connsiteX92" fmla="*/ 1485385 w 1677637"/>
              <a:gd name="connsiteY92" fmla="*/ 276154 h 528131"/>
              <a:gd name="connsiteX93" fmla="*/ 1475657 w 1677637"/>
              <a:gd name="connsiteY93" fmla="*/ 320784 h 528131"/>
              <a:gd name="connsiteX94" fmla="*/ 1456203 w 1677637"/>
              <a:gd name="connsiteY94" fmla="*/ 410045 h 528131"/>
              <a:gd name="connsiteX95" fmla="*/ 1451626 w 1677637"/>
              <a:gd name="connsiteY95" fmla="*/ 412905 h 528131"/>
              <a:gd name="connsiteX96" fmla="*/ 1448765 w 1677637"/>
              <a:gd name="connsiteY96" fmla="*/ 410045 h 528131"/>
              <a:gd name="connsiteX97" fmla="*/ 1448765 w 1677637"/>
              <a:gd name="connsiteY97" fmla="*/ 410045 h 528131"/>
              <a:gd name="connsiteX98" fmla="*/ 1404706 w 1677637"/>
              <a:gd name="connsiteY98" fmla="*/ 110793 h 528131"/>
              <a:gd name="connsiteX99" fmla="*/ 1416723 w 1677637"/>
              <a:gd name="connsiteY99" fmla="*/ 111937 h 528131"/>
              <a:gd name="connsiteX100" fmla="*/ 1379531 w 1677637"/>
              <a:gd name="connsiteY100" fmla="*/ 232668 h 528131"/>
              <a:gd name="connsiteX101" fmla="*/ 1341766 w 1677637"/>
              <a:gd name="connsiteY101" fmla="*/ 352826 h 528131"/>
              <a:gd name="connsiteX102" fmla="*/ 1332040 w 1677637"/>
              <a:gd name="connsiteY102" fmla="*/ 357976 h 528131"/>
              <a:gd name="connsiteX103" fmla="*/ 1326890 w 1677637"/>
              <a:gd name="connsiteY103" fmla="*/ 353398 h 528131"/>
              <a:gd name="connsiteX104" fmla="*/ 1326890 w 1677637"/>
              <a:gd name="connsiteY104" fmla="*/ 353398 h 528131"/>
              <a:gd name="connsiteX105" fmla="*/ 1286265 w 1677637"/>
              <a:gd name="connsiteY105" fmla="*/ 202914 h 528131"/>
              <a:gd name="connsiteX106" fmla="*/ 1261661 w 1677637"/>
              <a:gd name="connsiteY106" fmla="*/ 50142 h 528131"/>
              <a:gd name="connsiteX107" fmla="*/ 1279971 w 1677637"/>
              <a:gd name="connsiteY107" fmla="*/ 50714 h 528131"/>
              <a:gd name="connsiteX108" fmla="*/ 1229047 w 1677637"/>
              <a:gd name="connsiteY108" fmla="*/ 284737 h 528131"/>
              <a:gd name="connsiteX109" fmla="*/ 1176406 w 1677637"/>
              <a:gd name="connsiteY109" fmla="*/ 519331 h 528131"/>
              <a:gd name="connsiteX110" fmla="*/ 1162102 w 1677637"/>
              <a:gd name="connsiteY110" fmla="*/ 527914 h 528131"/>
              <a:gd name="connsiteX111" fmla="*/ 1153519 w 1677637"/>
              <a:gd name="connsiteY111" fmla="*/ 518759 h 528131"/>
              <a:gd name="connsiteX112" fmla="*/ 1153519 w 1677637"/>
              <a:gd name="connsiteY112" fmla="*/ 518759 h 528131"/>
              <a:gd name="connsiteX113" fmla="*/ 1115755 w 1677637"/>
              <a:gd name="connsiteY113" fmla="*/ 265854 h 528131"/>
              <a:gd name="connsiteX114" fmla="*/ 1075702 w 1677637"/>
              <a:gd name="connsiteY114" fmla="*/ 14094 h 528131"/>
              <a:gd name="connsiteX115" fmla="*/ 1101450 w 1677637"/>
              <a:gd name="connsiteY115" fmla="*/ 14667 h 528131"/>
              <a:gd name="connsiteX116" fmla="*/ 1061970 w 1677637"/>
              <a:gd name="connsiteY116" fmla="*/ 211497 h 528131"/>
              <a:gd name="connsiteX117" fmla="*/ 1039655 w 1677637"/>
              <a:gd name="connsiteY117" fmla="*/ 310485 h 528131"/>
              <a:gd name="connsiteX118" fmla="*/ 1009901 w 1677637"/>
              <a:gd name="connsiteY118" fmla="*/ 408328 h 528131"/>
              <a:gd name="connsiteX119" fmla="*/ 992163 w 1677637"/>
              <a:gd name="connsiteY119" fmla="*/ 416338 h 528131"/>
              <a:gd name="connsiteX120" fmla="*/ 983009 w 1677637"/>
              <a:gd name="connsiteY120" fmla="*/ 405467 h 528131"/>
              <a:gd name="connsiteX121" fmla="*/ 983009 w 1677637"/>
              <a:gd name="connsiteY121" fmla="*/ 405467 h 528131"/>
              <a:gd name="connsiteX122" fmla="*/ 948678 w 1677637"/>
              <a:gd name="connsiteY122" fmla="*/ 232096 h 528131"/>
              <a:gd name="connsiteX123" fmla="*/ 922357 w 1677637"/>
              <a:gd name="connsiteY123" fmla="*/ 55291 h 528131"/>
              <a:gd name="connsiteX124" fmla="*/ 949822 w 1677637"/>
              <a:gd name="connsiteY124" fmla="*/ 59869 h 528131"/>
              <a:gd name="connsiteX125" fmla="*/ 936662 w 1677637"/>
              <a:gd name="connsiteY125" fmla="*/ 117659 h 528131"/>
              <a:gd name="connsiteX126" fmla="*/ 925218 w 1677637"/>
              <a:gd name="connsiteY126" fmla="*/ 181744 h 528131"/>
              <a:gd name="connsiteX127" fmla="*/ 919497 w 1677637"/>
              <a:gd name="connsiteY127" fmla="*/ 197765 h 528131"/>
              <a:gd name="connsiteX128" fmla="*/ 910342 w 1677637"/>
              <a:gd name="connsiteY128" fmla="*/ 214930 h 528131"/>
              <a:gd name="connsiteX129" fmla="*/ 901186 w 1677637"/>
              <a:gd name="connsiteY129" fmla="*/ 223513 h 528131"/>
              <a:gd name="connsiteX130" fmla="*/ 890315 w 1677637"/>
              <a:gd name="connsiteY130" fmla="*/ 228662 h 528131"/>
              <a:gd name="connsiteX131" fmla="*/ 870861 w 1677637"/>
              <a:gd name="connsiteY131" fmla="*/ 231523 h 528131"/>
              <a:gd name="connsiteX132" fmla="*/ 807349 w 1677637"/>
              <a:gd name="connsiteY132" fmla="*/ 230951 h 528131"/>
              <a:gd name="connsiteX133" fmla="*/ 775879 w 1677637"/>
              <a:gd name="connsiteY133" fmla="*/ 230379 h 528131"/>
              <a:gd name="connsiteX134" fmla="*/ 761574 w 1677637"/>
              <a:gd name="connsiteY134" fmla="*/ 230379 h 528131"/>
              <a:gd name="connsiteX135" fmla="*/ 754136 w 1677637"/>
              <a:gd name="connsiteY135" fmla="*/ 232668 h 528131"/>
              <a:gd name="connsiteX136" fmla="*/ 748986 w 1677637"/>
              <a:gd name="connsiteY136" fmla="*/ 240106 h 528131"/>
              <a:gd name="connsiteX137" fmla="*/ 743836 w 1677637"/>
              <a:gd name="connsiteY137" fmla="*/ 253839 h 528131"/>
              <a:gd name="connsiteX138" fmla="*/ 734109 w 1677637"/>
              <a:gd name="connsiteY138" fmla="*/ 283020 h 528131"/>
              <a:gd name="connsiteX139" fmla="*/ 695774 w 1677637"/>
              <a:gd name="connsiteY139" fmla="*/ 403750 h 528131"/>
              <a:gd name="connsiteX140" fmla="*/ 695774 w 1677637"/>
              <a:gd name="connsiteY140" fmla="*/ 403750 h 528131"/>
              <a:gd name="connsiteX141" fmla="*/ 677463 w 1677637"/>
              <a:gd name="connsiteY141" fmla="*/ 411761 h 528131"/>
              <a:gd name="connsiteX142" fmla="*/ 668881 w 1677637"/>
              <a:gd name="connsiteY142" fmla="*/ 400889 h 528131"/>
              <a:gd name="connsiteX143" fmla="*/ 646565 w 1677637"/>
              <a:gd name="connsiteY143" fmla="*/ 254411 h 528131"/>
              <a:gd name="connsiteX144" fmla="*/ 634550 w 1677637"/>
              <a:gd name="connsiteY144" fmla="*/ 105071 h 528131"/>
              <a:gd name="connsiteX145" fmla="*/ 661443 w 1677637"/>
              <a:gd name="connsiteY145" fmla="*/ 109077 h 528131"/>
              <a:gd name="connsiteX146" fmla="*/ 578476 w 1677637"/>
              <a:gd name="connsiteY146" fmla="*/ 360837 h 528131"/>
              <a:gd name="connsiteX147" fmla="*/ 578476 w 1677637"/>
              <a:gd name="connsiteY147" fmla="*/ 360837 h 528131"/>
              <a:gd name="connsiteX148" fmla="*/ 561883 w 1677637"/>
              <a:gd name="connsiteY148" fmla="*/ 369419 h 528131"/>
              <a:gd name="connsiteX149" fmla="*/ 552728 w 1677637"/>
              <a:gd name="connsiteY149" fmla="*/ 359692 h 528131"/>
              <a:gd name="connsiteX150" fmla="*/ 488643 w 1677637"/>
              <a:gd name="connsiteY150" fmla="*/ 65591 h 528131"/>
              <a:gd name="connsiteX151" fmla="*/ 512675 w 1677637"/>
              <a:gd name="connsiteY151" fmla="*/ 66735 h 528131"/>
              <a:gd name="connsiteX152" fmla="*/ 454884 w 1677637"/>
              <a:gd name="connsiteY152" fmla="*/ 286453 h 528131"/>
              <a:gd name="connsiteX153" fmla="*/ 403961 w 1677637"/>
              <a:gd name="connsiteY153" fmla="*/ 509032 h 528131"/>
              <a:gd name="connsiteX154" fmla="*/ 403961 w 1677637"/>
              <a:gd name="connsiteY154" fmla="*/ 509032 h 528131"/>
              <a:gd name="connsiteX155" fmla="*/ 390800 w 1677637"/>
              <a:gd name="connsiteY155" fmla="*/ 516470 h 528131"/>
              <a:gd name="connsiteX156" fmla="*/ 382790 w 1677637"/>
              <a:gd name="connsiteY156" fmla="*/ 507315 h 528131"/>
              <a:gd name="connsiteX157" fmla="*/ 313556 w 1677637"/>
              <a:gd name="connsiteY157" fmla="*/ 14667 h 528131"/>
              <a:gd name="connsiteX158" fmla="*/ 329004 w 1677637"/>
              <a:gd name="connsiteY158" fmla="*/ 15239 h 528131"/>
              <a:gd name="connsiteX159" fmla="*/ 305545 w 1677637"/>
              <a:gd name="connsiteY159" fmla="*/ 107932 h 528131"/>
              <a:gd name="connsiteX160" fmla="*/ 283230 w 1677637"/>
              <a:gd name="connsiteY160" fmla="*/ 200626 h 528131"/>
              <a:gd name="connsiteX161" fmla="*/ 235739 w 1677637"/>
              <a:gd name="connsiteY161" fmla="*/ 386012 h 528131"/>
              <a:gd name="connsiteX162" fmla="*/ 235739 w 1677637"/>
              <a:gd name="connsiteY162" fmla="*/ 386012 h 528131"/>
              <a:gd name="connsiteX163" fmla="*/ 229445 w 1677637"/>
              <a:gd name="connsiteY163" fmla="*/ 389446 h 528131"/>
              <a:gd name="connsiteX164" fmla="*/ 225439 w 1677637"/>
              <a:gd name="connsiteY164" fmla="*/ 385440 h 528131"/>
              <a:gd name="connsiteX165" fmla="*/ 164216 w 1677637"/>
              <a:gd name="connsiteY165" fmla="*/ 70740 h 528131"/>
              <a:gd name="connsiteX166" fmla="*/ 169938 w 1677637"/>
              <a:gd name="connsiteY166" fmla="*/ 71312 h 528131"/>
              <a:gd name="connsiteX167" fmla="*/ 151056 w 1677637"/>
              <a:gd name="connsiteY167" fmla="*/ 141119 h 528131"/>
              <a:gd name="connsiteX168" fmla="*/ 128741 w 1677637"/>
              <a:gd name="connsiteY168" fmla="*/ 210925 h 528131"/>
              <a:gd name="connsiteX169" fmla="*/ 119586 w 1677637"/>
              <a:gd name="connsiteY169" fmla="*/ 226946 h 528131"/>
              <a:gd name="connsiteX170" fmla="*/ 106426 w 1677637"/>
              <a:gd name="connsiteY170" fmla="*/ 240106 h 528131"/>
              <a:gd name="connsiteX171" fmla="*/ 88116 w 1677637"/>
              <a:gd name="connsiteY171" fmla="*/ 243539 h 528131"/>
              <a:gd name="connsiteX172" fmla="*/ 69806 w 1677637"/>
              <a:gd name="connsiteY172" fmla="*/ 242967 h 528131"/>
              <a:gd name="connsiteX173" fmla="*/ 0 w 1677637"/>
              <a:gd name="connsiteY173" fmla="*/ 240106 h 52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</a:cxnLst>
            <a:rect l="l" t="t" r="r" b="b"/>
            <a:pathLst>
              <a:path w="1677637" h="528131">
                <a:moveTo>
                  <a:pt x="0" y="240106"/>
                </a:moveTo>
                <a:lnTo>
                  <a:pt x="72667" y="241823"/>
                </a:lnTo>
                <a:cubicBezTo>
                  <a:pt x="78961" y="241823"/>
                  <a:pt x="84683" y="242395"/>
                  <a:pt x="90977" y="242395"/>
                </a:cubicBezTo>
                <a:cubicBezTo>
                  <a:pt x="96699" y="242395"/>
                  <a:pt x="102992" y="241823"/>
                  <a:pt x="108142" y="238962"/>
                </a:cubicBezTo>
                <a:cubicBezTo>
                  <a:pt x="113292" y="236101"/>
                  <a:pt x="117297" y="231523"/>
                  <a:pt x="120158" y="226374"/>
                </a:cubicBezTo>
                <a:cubicBezTo>
                  <a:pt x="123592" y="221224"/>
                  <a:pt x="125880" y="216075"/>
                  <a:pt x="128741" y="210353"/>
                </a:cubicBezTo>
                <a:cubicBezTo>
                  <a:pt x="138468" y="188610"/>
                  <a:pt x="144190" y="164578"/>
                  <a:pt x="149340" y="141119"/>
                </a:cubicBezTo>
                <a:cubicBezTo>
                  <a:pt x="155062" y="117659"/>
                  <a:pt x="159639" y="93628"/>
                  <a:pt x="167649" y="70168"/>
                </a:cubicBezTo>
                <a:cubicBezTo>
                  <a:pt x="168221" y="68451"/>
                  <a:pt x="169938" y="67879"/>
                  <a:pt x="171082" y="68451"/>
                </a:cubicBezTo>
                <a:cubicBezTo>
                  <a:pt x="172227" y="69024"/>
                  <a:pt x="172799" y="69596"/>
                  <a:pt x="172799" y="70740"/>
                </a:cubicBezTo>
                <a:lnTo>
                  <a:pt x="172799" y="70740"/>
                </a:lnTo>
                <a:cubicBezTo>
                  <a:pt x="192825" y="175450"/>
                  <a:pt x="218574" y="279587"/>
                  <a:pt x="238600" y="384868"/>
                </a:cubicBezTo>
                <a:lnTo>
                  <a:pt x="228300" y="384296"/>
                </a:lnTo>
                <a:cubicBezTo>
                  <a:pt x="244322" y="322500"/>
                  <a:pt x="258626" y="260705"/>
                  <a:pt x="272359" y="198337"/>
                </a:cubicBezTo>
                <a:cubicBezTo>
                  <a:pt x="286091" y="135969"/>
                  <a:pt x="300395" y="73601"/>
                  <a:pt x="315845" y="11806"/>
                </a:cubicBezTo>
                <a:cubicBezTo>
                  <a:pt x="316989" y="7228"/>
                  <a:pt x="321566" y="4939"/>
                  <a:pt x="325571" y="6084"/>
                </a:cubicBezTo>
                <a:cubicBezTo>
                  <a:pt x="328432" y="6656"/>
                  <a:pt x="330721" y="9517"/>
                  <a:pt x="331293" y="12378"/>
                </a:cubicBezTo>
                <a:lnTo>
                  <a:pt x="331293" y="12378"/>
                </a:lnTo>
                <a:cubicBezTo>
                  <a:pt x="366196" y="175450"/>
                  <a:pt x="389656" y="340238"/>
                  <a:pt x="405677" y="506171"/>
                </a:cubicBezTo>
                <a:lnTo>
                  <a:pt x="385078" y="504455"/>
                </a:lnTo>
                <a:cubicBezTo>
                  <a:pt x="403388" y="430643"/>
                  <a:pt x="417693" y="356259"/>
                  <a:pt x="433714" y="281876"/>
                </a:cubicBezTo>
                <a:cubicBezTo>
                  <a:pt x="449735" y="207492"/>
                  <a:pt x="467473" y="133108"/>
                  <a:pt x="490932" y="59869"/>
                </a:cubicBezTo>
                <a:cubicBezTo>
                  <a:pt x="493221" y="53575"/>
                  <a:pt x="500087" y="49569"/>
                  <a:pt x="506381" y="51858"/>
                </a:cubicBezTo>
                <a:cubicBezTo>
                  <a:pt x="510958" y="53003"/>
                  <a:pt x="513819" y="57008"/>
                  <a:pt x="514963" y="61013"/>
                </a:cubicBezTo>
                <a:lnTo>
                  <a:pt x="514963" y="61013"/>
                </a:lnTo>
                <a:cubicBezTo>
                  <a:pt x="538423" y="158856"/>
                  <a:pt x="557305" y="257272"/>
                  <a:pt x="580764" y="354542"/>
                </a:cubicBezTo>
                <a:lnTo>
                  <a:pt x="555016" y="353970"/>
                </a:lnTo>
                <a:cubicBezTo>
                  <a:pt x="568177" y="311629"/>
                  <a:pt x="581909" y="269288"/>
                  <a:pt x="596214" y="227518"/>
                </a:cubicBezTo>
                <a:cubicBezTo>
                  <a:pt x="609946" y="185749"/>
                  <a:pt x="624251" y="143407"/>
                  <a:pt x="636839" y="101638"/>
                </a:cubicBezTo>
                <a:cubicBezTo>
                  <a:pt x="639127" y="94200"/>
                  <a:pt x="646565" y="90195"/>
                  <a:pt x="654004" y="92483"/>
                </a:cubicBezTo>
                <a:cubicBezTo>
                  <a:pt x="659726" y="94200"/>
                  <a:pt x="663731" y="99921"/>
                  <a:pt x="663731" y="105643"/>
                </a:cubicBezTo>
                <a:cubicBezTo>
                  <a:pt x="663731" y="154279"/>
                  <a:pt x="668881" y="202914"/>
                  <a:pt x="675747" y="251550"/>
                </a:cubicBezTo>
                <a:cubicBezTo>
                  <a:pt x="682613" y="300185"/>
                  <a:pt x="691196" y="348821"/>
                  <a:pt x="698634" y="398028"/>
                </a:cubicBezTo>
                <a:lnTo>
                  <a:pt x="671741" y="395167"/>
                </a:lnTo>
                <a:cubicBezTo>
                  <a:pt x="686618" y="356831"/>
                  <a:pt x="696346" y="316779"/>
                  <a:pt x="708933" y="275581"/>
                </a:cubicBezTo>
                <a:cubicBezTo>
                  <a:pt x="712366" y="265282"/>
                  <a:pt x="715800" y="254983"/>
                  <a:pt x="719233" y="245256"/>
                </a:cubicBezTo>
                <a:cubicBezTo>
                  <a:pt x="720949" y="240106"/>
                  <a:pt x="722666" y="235529"/>
                  <a:pt x="725527" y="229807"/>
                </a:cubicBezTo>
                <a:cubicBezTo>
                  <a:pt x="727816" y="224085"/>
                  <a:pt x="731821" y="217219"/>
                  <a:pt x="738687" y="212069"/>
                </a:cubicBezTo>
                <a:cubicBezTo>
                  <a:pt x="745553" y="206348"/>
                  <a:pt x="754136" y="204631"/>
                  <a:pt x="760430" y="203487"/>
                </a:cubicBezTo>
                <a:cubicBezTo>
                  <a:pt x="767296" y="202914"/>
                  <a:pt x="772445" y="202914"/>
                  <a:pt x="777595" y="202914"/>
                </a:cubicBezTo>
                <a:lnTo>
                  <a:pt x="809065" y="203487"/>
                </a:lnTo>
                <a:lnTo>
                  <a:pt x="871433" y="204059"/>
                </a:lnTo>
                <a:cubicBezTo>
                  <a:pt x="876011" y="204059"/>
                  <a:pt x="880016" y="203487"/>
                  <a:pt x="882877" y="202914"/>
                </a:cubicBezTo>
                <a:cubicBezTo>
                  <a:pt x="885738" y="201770"/>
                  <a:pt x="886882" y="201198"/>
                  <a:pt x="888599" y="198909"/>
                </a:cubicBezTo>
                <a:cubicBezTo>
                  <a:pt x="890315" y="196620"/>
                  <a:pt x="892032" y="193187"/>
                  <a:pt x="893748" y="188610"/>
                </a:cubicBezTo>
                <a:cubicBezTo>
                  <a:pt x="895464" y="184032"/>
                  <a:pt x="897181" y="179455"/>
                  <a:pt x="898325" y="174877"/>
                </a:cubicBezTo>
                <a:cubicBezTo>
                  <a:pt x="903475" y="155996"/>
                  <a:pt x="906336" y="135969"/>
                  <a:pt x="909197" y="114798"/>
                </a:cubicBezTo>
                <a:cubicBezTo>
                  <a:pt x="912058" y="93628"/>
                  <a:pt x="915491" y="71885"/>
                  <a:pt x="924074" y="50142"/>
                </a:cubicBezTo>
                <a:cubicBezTo>
                  <a:pt x="926934" y="42703"/>
                  <a:pt x="934945" y="39270"/>
                  <a:pt x="942384" y="42131"/>
                </a:cubicBezTo>
                <a:cubicBezTo>
                  <a:pt x="947534" y="44420"/>
                  <a:pt x="950967" y="48997"/>
                  <a:pt x="951539" y="54147"/>
                </a:cubicBezTo>
                <a:lnTo>
                  <a:pt x="951539" y="54147"/>
                </a:lnTo>
                <a:cubicBezTo>
                  <a:pt x="954972" y="111937"/>
                  <a:pt x="965271" y="169728"/>
                  <a:pt x="976715" y="227518"/>
                </a:cubicBezTo>
                <a:cubicBezTo>
                  <a:pt x="988158" y="285309"/>
                  <a:pt x="1001318" y="343099"/>
                  <a:pt x="1011046" y="402034"/>
                </a:cubicBezTo>
                <a:lnTo>
                  <a:pt x="984153" y="399745"/>
                </a:lnTo>
                <a:cubicBezTo>
                  <a:pt x="1007040" y="337949"/>
                  <a:pt x="1021345" y="272720"/>
                  <a:pt x="1035077" y="207492"/>
                </a:cubicBezTo>
                <a:cubicBezTo>
                  <a:pt x="1048810" y="142263"/>
                  <a:pt x="1060253" y="75890"/>
                  <a:pt x="1075702" y="10089"/>
                </a:cubicBezTo>
                <a:lnTo>
                  <a:pt x="1075702" y="10089"/>
                </a:lnTo>
                <a:cubicBezTo>
                  <a:pt x="1077419" y="3223"/>
                  <a:pt x="1084285" y="-1355"/>
                  <a:pt x="1091723" y="362"/>
                </a:cubicBezTo>
                <a:cubicBezTo>
                  <a:pt x="1096873" y="1506"/>
                  <a:pt x="1100878" y="6084"/>
                  <a:pt x="1101450" y="10661"/>
                </a:cubicBezTo>
                <a:cubicBezTo>
                  <a:pt x="1116899" y="94772"/>
                  <a:pt x="1128915" y="179455"/>
                  <a:pt x="1140359" y="264138"/>
                </a:cubicBezTo>
                <a:lnTo>
                  <a:pt x="1157524" y="390590"/>
                </a:lnTo>
                <a:cubicBezTo>
                  <a:pt x="1163246" y="432932"/>
                  <a:pt x="1169540" y="474701"/>
                  <a:pt x="1176406" y="516470"/>
                </a:cubicBezTo>
                <a:lnTo>
                  <a:pt x="1153519" y="515325"/>
                </a:lnTo>
                <a:cubicBezTo>
                  <a:pt x="1174118" y="438654"/>
                  <a:pt x="1191283" y="360264"/>
                  <a:pt x="1208448" y="282448"/>
                </a:cubicBezTo>
                <a:cubicBezTo>
                  <a:pt x="1225614" y="204631"/>
                  <a:pt x="1242779" y="126242"/>
                  <a:pt x="1262234" y="48425"/>
                </a:cubicBezTo>
                <a:lnTo>
                  <a:pt x="1262234" y="48425"/>
                </a:lnTo>
                <a:cubicBezTo>
                  <a:pt x="1263378" y="43276"/>
                  <a:pt x="1268528" y="40415"/>
                  <a:pt x="1273677" y="41559"/>
                </a:cubicBezTo>
                <a:cubicBezTo>
                  <a:pt x="1277682" y="42703"/>
                  <a:pt x="1279971" y="45564"/>
                  <a:pt x="1280543" y="48997"/>
                </a:cubicBezTo>
                <a:cubicBezTo>
                  <a:pt x="1288554" y="99921"/>
                  <a:pt x="1294848" y="150846"/>
                  <a:pt x="1303431" y="201198"/>
                </a:cubicBezTo>
                <a:cubicBezTo>
                  <a:pt x="1312585" y="251550"/>
                  <a:pt x="1323457" y="301330"/>
                  <a:pt x="1341766" y="348821"/>
                </a:cubicBezTo>
                <a:lnTo>
                  <a:pt x="1326890" y="349393"/>
                </a:lnTo>
                <a:cubicBezTo>
                  <a:pt x="1338906" y="308768"/>
                  <a:pt x="1352638" y="269288"/>
                  <a:pt x="1365799" y="229235"/>
                </a:cubicBezTo>
                <a:cubicBezTo>
                  <a:pt x="1378958" y="189182"/>
                  <a:pt x="1392691" y="149701"/>
                  <a:pt x="1404706" y="109649"/>
                </a:cubicBezTo>
                <a:lnTo>
                  <a:pt x="1404706" y="109649"/>
                </a:lnTo>
                <a:cubicBezTo>
                  <a:pt x="1405851" y="106216"/>
                  <a:pt x="1409284" y="104499"/>
                  <a:pt x="1412145" y="105643"/>
                </a:cubicBezTo>
                <a:cubicBezTo>
                  <a:pt x="1414434" y="106216"/>
                  <a:pt x="1416150" y="108504"/>
                  <a:pt x="1416723" y="110793"/>
                </a:cubicBezTo>
                <a:cubicBezTo>
                  <a:pt x="1428739" y="210925"/>
                  <a:pt x="1444187" y="310485"/>
                  <a:pt x="1456203" y="410617"/>
                </a:cubicBezTo>
                <a:lnTo>
                  <a:pt x="1448765" y="410045"/>
                </a:lnTo>
                <a:lnTo>
                  <a:pt x="1469935" y="320784"/>
                </a:lnTo>
                <a:lnTo>
                  <a:pt x="1480807" y="276154"/>
                </a:lnTo>
                <a:lnTo>
                  <a:pt x="1485957" y="253839"/>
                </a:lnTo>
                <a:cubicBezTo>
                  <a:pt x="1487673" y="246400"/>
                  <a:pt x="1488818" y="238390"/>
                  <a:pt x="1494539" y="231523"/>
                </a:cubicBezTo>
                <a:cubicBezTo>
                  <a:pt x="1497400" y="228090"/>
                  <a:pt x="1501405" y="226374"/>
                  <a:pt x="1505411" y="225801"/>
                </a:cubicBezTo>
                <a:cubicBezTo>
                  <a:pt x="1509416" y="224657"/>
                  <a:pt x="1513421" y="224657"/>
                  <a:pt x="1517427" y="224657"/>
                </a:cubicBezTo>
                <a:cubicBezTo>
                  <a:pt x="1524865" y="225229"/>
                  <a:pt x="1532875" y="225229"/>
                  <a:pt x="1540314" y="225229"/>
                </a:cubicBezTo>
                <a:cubicBezTo>
                  <a:pt x="1555763" y="225229"/>
                  <a:pt x="1570639" y="225229"/>
                  <a:pt x="1586089" y="224657"/>
                </a:cubicBezTo>
                <a:cubicBezTo>
                  <a:pt x="1616414" y="224657"/>
                  <a:pt x="1647312" y="224085"/>
                  <a:pt x="1677638" y="230379"/>
                </a:cubicBezTo>
                <a:cubicBezTo>
                  <a:pt x="1647312" y="224657"/>
                  <a:pt x="1616987" y="225801"/>
                  <a:pt x="1586089" y="226374"/>
                </a:cubicBezTo>
                <a:cubicBezTo>
                  <a:pt x="1570639" y="226946"/>
                  <a:pt x="1555763" y="227518"/>
                  <a:pt x="1540314" y="227518"/>
                </a:cubicBezTo>
                <a:cubicBezTo>
                  <a:pt x="1532875" y="227518"/>
                  <a:pt x="1524865" y="227518"/>
                  <a:pt x="1517427" y="227518"/>
                </a:cubicBezTo>
                <a:cubicBezTo>
                  <a:pt x="1509988" y="227518"/>
                  <a:pt x="1501977" y="228662"/>
                  <a:pt x="1497972" y="233812"/>
                </a:cubicBezTo>
                <a:cubicBezTo>
                  <a:pt x="1493395" y="238962"/>
                  <a:pt x="1492251" y="246972"/>
                  <a:pt x="1490534" y="253839"/>
                </a:cubicBezTo>
                <a:lnTo>
                  <a:pt x="1485385" y="276154"/>
                </a:lnTo>
                <a:lnTo>
                  <a:pt x="1475657" y="320784"/>
                </a:lnTo>
                <a:lnTo>
                  <a:pt x="1456203" y="410045"/>
                </a:lnTo>
                <a:cubicBezTo>
                  <a:pt x="1455631" y="411761"/>
                  <a:pt x="1453915" y="413477"/>
                  <a:pt x="1451626" y="412905"/>
                </a:cubicBezTo>
                <a:cubicBezTo>
                  <a:pt x="1449909" y="412333"/>
                  <a:pt x="1448765" y="411189"/>
                  <a:pt x="1448765" y="410045"/>
                </a:cubicBezTo>
                <a:lnTo>
                  <a:pt x="1448765" y="410045"/>
                </a:lnTo>
                <a:cubicBezTo>
                  <a:pt x="1435032" y="310485"/>
                  <a:pt x="1418439" y="210925"/>
                  <a:pt x="1404706" y="110793"/>
                </a:cubicBezTo>
                <a:lnTo>
                  <a:pt x="1416723" y="111937"/>
                </a:lnTo>
                <a:cubicBezTo>
                  <a:pt x="1405279" y="152562"/>
                  <a:pt x="1392119" y="192615"/>
                  <a:pt x="1379531" y="232668"/>
                </a:cubicBezTo>
                <a:cubicBezTo>
                  <a:pt x="1366371" y="272720"/>
                  <a:pt x="1353783" y="312773"/>
                  <a:pt x="1341766" y="352826"/>
                </a:cubicBezTo>
                <a:cubicBezTo>
                  <a:pt x="1340622" y="356831"/>
                  <a:pt x="1336045" y="359120"/>
                  <a:pt x="1332040" y="357976"/>
                </a:cubicBezTo>
                <a:cubicBezTo>
                  <a:pt x="1329751" y="357403"/>
                  <a:pt x="1328035" y="355687"/>
                  <a:pt x="1326890" y="353398"/>
                </a:cubicBezTo>
                <a:lnTo>
                  <a:pt x="1326890" y="353398"/>
                </a:lnTo>
                <a:cubicBezTo>
                  <a:pt x="1307436" y="304763"/>
                  <a:pt x="1295992" y="253839"/>
                  <a:pt x="1286265" y="202914"/>
                </a:cubicBezTo>
                <a:cubicBezTo>
                  <a:pt x="1277110" y="151990"/>
                  <a:pt x="1270244" y="101066"/>
                  <a:pt x="1261661" y="50142"/>
                </a:cubicBezTo>
                <a:lnTo>
                  <a:pt x="1279971" y="50714"/>
                </a:lnTo>
                <a:cubicBezTo>
                  <a:pt x="1261089" y="128531"/>
                  <a:pt x="1245068" y="206348"/>
                  <a:pt x="1229047" y="284737"/>
                </a:cubicBezTo>
                <a:cubicBezTo>
                  <a:pt x="1212453" y="363125"/>
                  <a:pt x="1195860" y="441515"/>
                  <a:pt x="1176406" y="519331"/>
                </a:cubicBezTo>
                <a:cubicBezTo>
                  <a:pt x="1174690" y="525625"/>
                  <a:pt x="1168396" y="529058"/>
                  <a:pt x="1162102" y="527914"/>
                </a:cubicBezTo>
                <a:cubicBezTo>
                  <a:pt x="1157524" y="526769"/>
                  <a:pt x="1154091" y="522764"/>
                  <a:pt x="1153519" y="518759"/>
                </a:cubicBezTo>
                <a:lnTo>
                  <a:pt x="1153519" y="518759"/>
                </a:lnTo>
                <a:cubicBezTo>
                  <a:pt x="1138642" y="434648"/>
                  <a:pt x="1127771" y="349965"/>
                  <a:pt x="1115755" y="265854"/>
                </a:cubicBezTo>
                <a:cubicBezTo>
                  <a:pt x="1103739" y="181744"/>
                  <a:pt x="1091723" y="97061"/>
                  <a:pt x="1075702" y="14094"/>
                </a:cubicBezTo>
                <a:lnTo>
                  <a:pt x="1101450" y="14667"/>
                </a:lnTo>
                <a:cubicBezTo>
                  <a:pt x="1086573" y="79323"/>
                  <a:pt x="1075130" y="145696"/>
                  <a:pt x="1061970" y="211497"/>
                </a:cubicBezTo>
                <a:cubicBezTo>
                  <a:pt x="1055103" y="244684"/>
                  <a:pt x="1048237" y="277298"/>
                  <a:pt x="1039655" y="310485"/>
                </a:cubicBezTo>
                <a:cubicBezTo>
                  <a:pt x="1031072" y="343099"/>
                  <a:pt x="1021917" y="376286"/>
                  <a:pt x="1009901" y="408328"/>
                </a:cubicBezTo>
                <a:cubicBezTo>
                  <a:pt x="1007040" y="415766"/>
                  <a:pt x="999602" y="419199"/>
                  <a:pt x="992163" y="416338"/>
                </a:cubicBezTo>
                <a:cubicBezTo>
                  <a:pt x="987586" y="414622"/>
                  <a:pt x="984153" y="410617"/>
                  <a:pt x="983009" y="405467"/>
                </a:cubicBezTo>
                <a:lnTo>
                  <a:pt x="983009" y="405467"/>
                </a:lnTo>
                <a:cubicBezTo>
                  <a:pt x="973282" y="347677"/>
                  <a:pt x="960121" y="290458"/>
                  <a:pt x="948678" y="232096"/>
                </a:cubicBezTo>
                <a:cubicBezTo>
                  <a:pt x="937234" y="174305"/>
                  <a:pt x="926362" y="115370"/>
                  <a:pt x="922357" y="55291"/>
                </a:cubicBezTo>
                <a:lnTo>
                  <a:pt x="949822" y="59869"/>
                </a:lnTo>
                <a:cubicBezTo>
                  <a:pt x="942956" y="77607"/>
                  <a:pt x="939523" y="97061"/>
                  <a:pt x="936662" y="117659"/>
                </a:cubicBezTo>
                <a:cubicBezTo>
                  <a:pt x="933801" y="138258"/>
                  <a:pt x="931512" y="160001"/>
                  <a:pt x="925218" y="181744"/>
                </a:cubicBezTo>
                <a:cubicBezTo>
                  <a:pt x="923502" y="186893"/>
                  <a:pt x="921785" y="192615"/>
                  <a:pt x="919497" y="197765"/>
                </a:cubicBezTo>
                <a:cubicBezTo>
                  <a:pt x="917208" y="202914"/>
                  <a:pt x="915491" y="208636"/>
                  <a:pt x="910342" y="214930"/>
                </a:cubicBezTo>
                <a:cubicBezTo>
                  <a:pt x="908053" y="217791"/>
                  <a:pt x="904620" y="221224"/>
                  <a:pt x="901186" y="223513"/>
                </a:cubicBezTo>
                <a:cubicBezTo>
                  <a:pt x="897753" y="225801"/>
                  <a:pt x="893748" y="227518"/>
                  <a:pt x="890315" y="228662"/>
                </a:cubicBezTo>
                <a:cubicBezTo>
                  <a:pt x="882877" y="230951"/>
                  <a:pt x="876583" y="231523"/>
                  <a:pt x="870861" y="231523"/>
                </a:cubicBezTo>
                <a:lnTo>
                  <a:pt x="807349" y="230951"/>
                </a:lnTo>
                <a:lnTo>
                  <a:pt x="775879" y="230379"/>
                </a:lnTo>
                <a:cubicBezTo>
                  <a:pt x="770729" y="230379"/>
                  <a:pt x="765579" y="230379"/>
                  <a:pt x="761574" y="230379"/>
                </a:cubicBezTo>
                <a:cubicBezTo>
                  <a:pt x="757569" y="230951"/>
                  <a:pt x="755853" y="231523"/>
                  <a:pt x="754136" y="232668"/>
                </a:cubicBezTo>
                <a:cubicBezTo>
                  <a:pt x="752992" y="233812"/>
                  <a:pt x="750703" y="236101"/>
                  <a:pt x="748986" y="240106"/>
                </a:cubicBezTo>
                <a:cubicBezTo>
                  <a:pt x="747270" y="244111"/>
                  <a:pt x="745553" y="249261"/>
                  <a:pt x="743836" y="253839"/>
                </a:cubicBezTo>
                <a:cubicBezTo>
                  <a:pt x="740403" y="263566"/>
                  <a:pt x="736970" y="273293"/>
                  <a:pt x="734109" y="283020"/>
                </a:cubicBezTo>
                <a:cubicBezTo>
                  <a:pt x="721522" y="322500"/>
                  <a:pt x="711794" y="363698"/>
                  <a:pt x="695774" y="403750"/>
                </a:cubicBezTo>
                <a:lnTo>
                  <a:pt x="695774" y="403750"/>
                </a:lnTo>
                <a:cubicBezTo>
                  <a:pt x="692913" y="411189"/>
                  <a:pt x="684902" y="414622"/>
                  <a:pt x="677463" y="411761"/>
                </a:cubicBezTo>
                <a:cubicBezTo>
                  <a:pt x="672314" y="410045"/>
                  <a:pt x="669453" y="405467"/>
                  <a:pt x="668881" y="400889"/>
                </a:cubicBezTo>
                <a:cubicBezTo>
                  <a:pt x="662015" y="352254"/>
                  <a:pt x="653432" y="303618"/>
                  <a:pt x="646565" y="254411"/>
                </a:cubicBezTo>
                <a:cubicBezTo>
                  <a:pt x="639699" y="205203"/>
                  <a:pt x="634550" y="155423"/>
                  <a:pt x="634550" y="105071"/>
                </a:cubicBezTo>
                <a:lnTo>
                  <a:pt x="661443" y="109077"/>
                </a:lnTo>
                <a:cubicBezTo>
                  <a:pt x="635122" y="193759"/>
                  <a:pt x="604796" y="277298"/>
                  <a:pt x="578476" y="360837"/>
                </a:cubicBezTo>
                <a:lnTo>
                  <a:pt x="578476" y="360837"/>
                </a:lnTo>
                <a:cubicBezTo>
                  <a:pt x="576187" y="367703"/>
                  <a:pt x="568749" y="371708"/>
                  <a:pt x="561883" y="369419"/>
                </a:cubicBezTo>
                <a:cubicBezTo>
                  <a:pt x="557305" y="367703"/>
                  <a:pt x="553872" y="364270"/>
                  <a:pt x="552728" y="359692"/>
                </a:cubicBezTo>
                <a:cubicBezTo>
                  <a:pt x="529841" y="261849"/>
                  <a:pt x="511530" y="162861"/>
                  <a:pt x="488643" y="65591"/>
                </a:cubicBezTo>
                <a:lnTo>
                  <a:pt x="512675" y="66735"/>
                </a:lnTo>
                <a:cubicBezTo>
                  <a:pt x="489215" y="138258"/>
                  <a:pt x="471478" y="212069"/>
                  <a:pt x="454884" y="286453"/>
                </a:cubicBezTo>
                <a:cubicBezTo>
                  <a:pt x="438292" y="360837"/>
                  <a:pt x="422842" y="435220"/>
                  <a:pt x="403961" y="509032"/>
                </a:cubicBezTo>
                <a:lnTo>
                  <a:pt x="403961" y="509032"/>
                </a:lnTo>
                <a:cubicBezTo>
                  <a:pt x="402244" y="514753"/>
                  <a:pt x="396522" y="518186"/>
                  <a:pt x="390800" y="516470"/>
                </a:cubicBezTo>
                <a:cubicBezTo>
                  <a:pt x="386223" y="515325"/>
                  <a:pt x="383362" y="511320"/>
                  <a:pt x="382790" y="507315"/>
                </a:cubicBezTo>
                <a:cubicBezTo>
                  <a:pt x="368485" y="341955"/>
                  <a:pt x="346743" y="177166"/>
                  <a:pt x="313556" y="14667"/>
                </a:cubicBezTo>
                <a:lnTo>
                  <a:pt x="329004" y="15239"/>
                </a:lnTo>
                <a:cubicBezTo>
                  <a:pt x="320994" y="46137"/>
                  <a:pt x="312984" y="77034"/>
                  <a:pt x="305545" y="107932"/>
                </a:cubicBezTo>
                <a:lnTo>
                  <a:pt x="283230" y="200626"/>
                </a:lnTo>
                <a:cubicBezTo>
                  <a:pt x="268353" y="262421"/>
                  <a:pt x="252905" y="324789"/>
                  <a:pt x="235739" y="386012"/>
                </a:cubicBezTo>
                <a:lnTo>
                  <a:pt x="235739" y="386012"/>
                </a:lnTo>
                <a:cubicBezTo>
                  <a:pt x="235167" y="388873"/>
                  <a:pt x="231733" y="390590"/>
                  <a:pt x="229445" y="389446"/>
                </a:cubicBezTo>
                <a:cubicBezTo>
                  <a:pt x="227156" y="388873"/>
                  <a:pt x="226012" y="387157"/>
                  <a:pt x="225439" y="385440"/>
                </a:cubicBezTo>
                <a:cubicBezTo>
                  <a:pt x="207130" y="280159"/>
                  <a:pt x="183098" y="176022"/>
                  <a:pt x="164216" y="70740"/>
                </a:cubicBezTo>
                <a:lnTo>
                  <a:pt x="169938" y="71312"/>
                </a:lnTo>
                <a:cubicBezTo>
                  <a:pt x="161927" y="93628"/>
                  <a:pt x="156778" y="117659"/>
                  <a:pt x="151056" y="141119"/>
                </a:cubicBezTo>
                <a:cubicBezTo>
                  <a:pt x="145334" y="164578"/>
                  <a:pt x="139040" y="188610"/>
                  <a:pt x="128741" y="210925"/>
                </a:cubicBezTo>
                <a:cubicBezTo>
                  <a:pt x="125880" y="216647"/>
                  <a:pt x="123019" y="221796"/>
                  <a:pt x="119586" y="226946"/>
                </a:cubicBezTo>
                <a:cubicBezTo>
                  <a:pt x="116153" y="232096"/>
                  <a:pt x="112148" y="237245"/>
                  <a:pt x="106426" y="240106"/>
                </a:cubicBezTo>
                <a:cubicBezTo>
                  <a:pt x="100704" y="242967"/>
                  <a:pt x="94410" y="243539"/>
                  <a:pt x="88116" y="243539"/>
                </a:cubicBezTo>
                <a:cubicBezTo>
                  <a:pt x="81822" y="243539"/>
                  <a:pt x="76100" y="242967"/>
                  <a:pt x="69806" y="242967"/>
                </a:cubicBezTo>
                <a:lnTo>
                  <a:pt x="0" y="240106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2" name="Полилиния: фигура 161">
            <a:extLst>
              <a:ext uri="{FF2B5EF4-FFF2-40B4-BE49-F238E27FC236}">
                <a16:creationId xmlns:a16="http://schemas.microsoft.com/office/drawing/2014/main" id="{3E18C563-0B46-0EFC-CB88-2FD737C24B9D}"/>
              </a:ext>
            </a:extLst>
          </p:cNvPr>
          <p:cNvSpPr/>
          <p:nvPr/>
        </p:nvSpPr>
        <p:spPr>
          <a:xfrm>
            <a:off x="16537247" y="5415368"/>
            <a:ext cx="1997929" cy="1965445"/>
          </a:xfrm>
          <a:custGeom>
            <a:avLst/>
            <a:gdLst>
              <a:gd name="connsiteX0" fmla="*/ 998635 w 1997929"/>
              <a:gd name="connsiteY0" fmla="*/ 1965445 h 1965445"/>
              <a:gd name="connsiteX1" fmla="*/ 845291 w 1997929"/>
              <a:gd name="connsiteY1" fmla="*/ 1953429 h 1965445"/>
              <a:gd name="connsiteX2" fmla="*/ 595247 w 1997929"/>
              <a:gd name="connsiteY2" fmla="*/ 1881335 h 1965445"/>
              <a:gd name="connsiteX3" fmla="*/ 352642 w 1997929"/>
              <a:gd name="connsiteY3" fmla="*/ 1731423 h 1965445"/>
              <a:gd name="connsiteX4" fmla="*/ 196436 w 1997929"/>
              <a:gd name="connsiteY4" fmla="*/ 1567779 h 1965445"/>
              <a:gd name="connsiteX5" fmla="*/ 21920 w 1997929"/>
              <a:gd name="connsiteY5" fmla="*/ 1187278 h 1965445"/>
              <a:gd name="connsiteX6" fmla="*/ 790933 w 1997929"/>
              <a:gd name="connsiteY6" fmla="*/ 21743 h 1965445"/>
              <a:gd name="connsiteX7" fmla="*/ 999780 w 1997929"/>
              <a:gd name="connsiteY7" fmla="*/ 0 h 1965445"/>
              <a:gd name="connsiteX8" fmla="*/ 1601143 w 1997929"/>
              <a:gd name="connsiteY8" fmla="*/ 199119 h 1965445"/>
              <a:gd name="connsiteX9" fmla="*/ 1766504 w 1997929"/>
              <a:gd name="connsiteY9" fmla="*/ 354181 h 1965445"/>
              <a:gd name="connsiteX10" fmla="*/ 1916415 w 1997929"/>
              <a:gd name="connsiteY10" fmla="*/ 594497 h 1965445"/>
              <a:gd name="connsiteX11" fmla="*/ 1975922 w 1997929"/>
              <a:gd name="connsiteY11" fmla="*/ 778167 h 1965445"/>
              <a:gd name="connsiteX12" fmla="*/ 1987366 w 1997929"/>
              <a:gd name="connsiteY12" fmla="*/ 841107 h 1965445"/>
              <a:gd name="connsiteX13" fmla="*/ 1206909 w 1997929"/>
              <a:gd name="connsiteY13" fmla="*/ 1943702 h 1965445"/>
              <a:gd name="connsiteX14" fmla="*/ 998635 w 1997929"/>
              <a:gd name="connsiteY14" fmla="*/ 1965445 h 1965445"/>
              <a:gd name="connsiteX15" fmla="*/ 1000352 w 1997929"/>
              <a:gd name="connsiteY15" fmla="*/ 75528 h 1965445"/>
              <a:gd name="connsiteX16" fmla="*/ 807527 w 1997929"/>
              <a:gd name="connsiteY16" fmla="*/ 95554 h 1965445"/>
              <a:gd name="connsiteX17" fmla="*/ 97448 w 1997929"/>
              <a:gd name="connsiteY17" fmla="*/ 1171257 h 1965445"/>
              <a:gd name="connsiteX18" fmla="*/ 258232 w 1997929"/>
              <a:gd name="connsiteY18" fmla="*/ 1522576 h 1965445"/>
              <a:gd name="connsiteX19" fmla="*/ 402422 w 1997929"/>
              <a:gd name="connsiteY19" fmla="*/ 1673632 h 1965445"/>
              <a:gd name="connsiteX20" fmla="*/ 626717 w 1997929"/>
              <a:gd name="connsiteY20" fmla="*/ 1812100 h 1965445"/>
              <a:gd name="connsiteX21" fmla="*/ 857306 w 1997929"/>
              <a:gd name="connsiteY21" fmla="*/ 1879046 h 1965445"/>
              <a:gd name="connsiteX22" fmla="*/ 1191461 w 1997929"/>
              <a:gd name="connsiteY22" fmla="*/ 1869891 h 1965445"/>
              <a:gd name="connsiteX23" fmla="*/ 1911838 w 1997929"/>
              <a:gd name="connsiteY23" fmla="*/ 851979 h 1965445"/>
              <a:gd name="connsiteX24" fmla="*/ 1901538 w 1997929"/>
              <a:gd name="connsiteY24" fmla="*/ 794189 h 1965445"/>
              <a:gd name="connsiteX25" fmla="*/ 1846609 w 1997929"/>
              <a:gd name="connsiteY25" fmla="*/ 624251 h 1965445"/>
              <a:gd name="connsiteX26" fmla="*/ 1708713 w 1997929"/>
              <a:gd name="connsiteY26" fmla="*/ 402244 h 1965445"/>
              <a:gd name="connsiteX27" fmla="*/ 1555940 w 1997929"/>
              <a:gd name="connsiteY27" fmla="*/ 259199 h 1965445"/>
              <a:gd name="connsiteX28" fmla="*/ 1000352 w 1997929"/>
              <a:gd name="connsiteY28" fmla="*/ 75528 h 1965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997929" h="1965445">
                <a:moveTo>
                  <a:pt x="998635" y="1965445"/>
                </a:moveTo>
                <a:cubicBezTo>
                  <a:pt x="947138" y="1965445"/>
                  <a:pt x="895642" y="1961440"/>
                  <a:pt x="845291" y="1953429"/>
                </a:cubicBezTo>
                <a:cubicBezTo>
                  <a:pt x="759463" y="1940269"/>
                  <a:pt x="675352" y="1916238"/>
                  <a:pt x="595247" y="1881335"/>
                </a:cubicBezTo>
                <a:cubicBezTo>
                  <a:pt x="507131" y="1842998"/>
                  <a:pt x="425881" y="1792646"/>
                  <a:pt x="352642" y="1731423"/>
                </a:cubicBezTo>
                <a:cubicBezTo>
                  <a:pt x="294851" y="1683359"/>
                  <a:pt x="242211" y="1628430"/>
                  <a:pt x="196436" y="1567779"/>
                </a:cubicBezTo>
                <a:cubicBezTo>
                  <a:pt x="110609" y="1454487"/>
                  <a:pt x="52246" y="1326318"/>
                  <a:pt x="21920" y="1187278"/>
                </a:cubicBezTo>
                <a:cubicBezTo>
                  <a:pt x="-92516" y="657437"/>
                  <a:pt x="252510" y="134463"/>
                  <a:pt x="790933" y="21743"/>
                </a:cubicBezTo>
                <a:cubicBezTo>
                  <a:pt x="859595" y="7438"/>
                  <a:pt x="929973" y="0"/>
                  <a:pt x="999780" y="0"/>
                </a:cubicBezTo>
                <a:cubicBezTo>
                  <a:pt x="1214920" y="0"/>
                  <a:pt x="1428344" y="70951"/>
                  <a:pt x="1601143" y="199119"/>
                </a:cubicBezTo>
                <a:cubicBezTo>
                  <a:pt x="1662366" y="244322"/>
                  <a:pt x="1717868" y="296390"/>
                  <a:pt x="1766504" y="354181"/>
                </a:cubicBezTo>
                <a:cubicBezTo>
                  <a:pt x="1828299" y="426848"/>
                  <a:pt x="1878651" y="507525"/>
                  <a:pt x="1916415" y="594497"/>
                </a:cubicBezTo>
                <a:cubicBezTo>
                  <a:pt x="1942163" y="652860"/>
                  <a:pt x="1962189" y="714655"/>
                  <a:pt x="1975922" y="778167"/>
                </a:cubicBezTo>
                <a:cubicBezTo>
                  <a:pt x="1981072" y="801055"/>
                  <a:pt x="1984505" y="821653"/>
                  <a:pt x="1987366" y="841107"/>
                </a:cubicBezTo>
                <a:cubicBezTo>
                  <a:pt x="2063466" y="1351494"/>
                  <a:pt x="1720729" y="1836132"/>
                  <a:pt x="1206909" y="1943702"/>
                </a:cubicBezTo>
                <a:cubicBezTo>
                  <a:pt x="1138247" y="1958007"/>
                  <a:pt x="1067869" y="1965445"/>
                  <a:pt x="998635" y="1965445"/>
                </a:cubicBezTo>
                <a:close/>
                <a:moveTo>
                  <a:pt x="1000352" y="75528"/>
                </a:moveTo>
                <a:cubicBezTo>
                  <a:pt x="935695" y="75528"/>
                  <a:pt x="871039" y="82394"/>
                  <a:pt x="807527" y="95554"/>
                </a:cubicBezTo>
                <a:cubicBezTo>
                  <a:pt x="310300" y="199692"/>
                  <a:pt x="-8405" y="682041"/>
                  <a:pt x="97448" y="1171257"/>
                </a:cubicBezTo>
                <a:cubicBezTo>
                  <a:pt x="125485" y="1299998"/>
                  <a:pt x="179271" y="1417867"/>
                  <a:pt x="258232" y="1522576"/>
                </a:cubicBezTo>
                <a:cubicBezTo>
                  <a:pt x="300573" y="1578650"/>
                  <a:pt x="348636" y="1629002"/>
                  <a:pt x="402422" y="1673632"/>
                </a:cubicBezTo>
                <a:cubicBezTo>
                  <a:pt x="469939" y="1730278"/>
                  <a:pt x="545467" y="1776625"/>
                  <a:pt x="626717" y="1812100"/>
                </a:cubicBezTo>
                <a:cubicBezTo>
                  <a:pt x="700528" y="1844143"/>
                  <a:pt x="778345" y="1867030"/>
                  <a:pt x="857306" y="1879046"/>
                </a:cubicBezTo>
                <a:cubicBezTo>
                  <a:pt x="967165" y="1896211"/>
                  <a:pt x="1081029" y="1892778"/>
                  <a:pt x="1191461" y="1869891"/>
                </a:cubicBezTo>
                <a:cubicBezTo>
                  <a:pt x="1665800" y="1770331"/>
                  <a:pt x="1982216" y="1323457"/>
                  <a:pt x="1911838" y="851979"/>
                </a:cubicBezTo>
                <a:cubicBezTo>
                  <a:pt x="1908977" y="834242"/>
                  <a:pt x="1905543" y="814787"/>
                  <a:pt x="1901538" y="794189"/>
                </a:cubicBezTo>
                <a:cubicBezTo>
                  <a:pt x="1888951" y="735826"/>
                  <a:pt x="1870640" y="678608"/>
                  <a:pt x="1846609" y="624251"/>
                </a:cubicBezTo>
                <a:cubicBezTo>
                  <a:pt x="1811706" y="544145"/>
                  <a:pt x="1765359" y="469761"/>
                  <a:pt x="1708713" y="402244"/>
                </a:cubicBezTo>
                <a:cubicBezTo>
                  <a:pt x="1664083" y="349603"/>
                  <a:pt x="1612586" y="301540"/>
                  <a:pt x="1555940" y="259199"/>
                </a:cubicBezTo>
                <a:cubicBezTo>
                  <a:pt x="1395729" y="140757"/>
                  <a:pt x="1198899" y="75528"/>
                  <a:pt x="1000352" y="75528"/>
                </a:cubicBezTo>
                <a:close/>
              </a:path>
            </a:pathLst>
          </a:custGeom>
          <a:solidFill>
            <a:srgbClr val="497096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3" name="Полилиния: фигура 162">
            <a:extLst>
              <a:ext uri="{FF2B5EF4-FFF2-40B4-BE49-F238E27FC236}">
                <a16:creationId xmlns:a16="http://schemas.microsoft.com/office/drawing/2014/main" id="{F557EC24-F0A6-8AA4-37C2-BD6369382875}"/>
              </a:ext>
            </a:extLst>
          </p:cNvPr>
          <p:cNvSpPr/>
          <p:nvPr/>
        </p:nvSpPr>
        <p:spPr>
          <a:xfrm>
            <a:off x="16561051" y="5411176"/>
            <a:ext cx="1951534" cy="1951561"/>
          </a:xfrm>
          <a:custGeom>
            <a:avLst/>
            <a:gdLst>
              <a:gd name="connsiteX0" fmla="*/ 58195 w 1951534"/>
              <a:gd name="connsiteY0" fmla="*/ 1307623 h 1951561"/>
              <a:gd name="connsiteX1" fmla="*/ 977 w 1951534"/>
              <a:gd name="connsiteY1" fmla="*/ 933988 h 1951561"/>
              <a:gd name="connsiteX2" fmla="*/ 90237 w 1951534"/>
              <a:gd name="connsiteY2" fmla="*/ 566075 h 1951561"/>
              <a:gd name="connsiteX3" fmla="*/ 312816 w 1951534"/>
              <a:gd name="connsiteY3" fmla="*/ 259385 h 1951561"/>
              <a:gd name="connsiteX4" fmla="*/ 636671 w 1951534"/>
              <a:gd name="connsiteY4" fmla="*/ 60838 h 1951561"/>
              <a:gd name="connsiteX5" fmla="*/ 1013167 w 1951534"/>
              <a:gd name="connsiteY5" fmla="*/ 759 h 1951561"/>
              <a:gd name="connsiteX6" fmla="*/ 1385085 w 1951534"/>
              <a:gd name="connsiteY6" fmla="*/ 90019 h 1951561"/>
              <a:gd name="connsiteX7" fmla="*/ 1694636 w 1951534"/>
              <a:gd name="connsiteY7" fmla="*/ 316031 h 1951561"/>
              <a:gd name="connsiteX8" fmla="*/ 1893183 w 1951534"/>
              <a:gd name="connsiteY8" fmla="*/ 643892 h 1951561"/>
              <a:gd name="connsiteX9" fmla="*/ 1950401 w 1951534"/>
              <a:gd name="connsiteY9" fmla="*/ 1023248 h 1951561"/>
              <a:gd name="connsiteX10" fmla="*/ 1857136 w 1951534"/>
              <a:gd name="connsiteY10" fmla="*/ 1394594 h 1951561"/>
              <a:gd name="connsiteX11" fmla="*/ 1628835 w 1951534"/>
              <a:gd name="connsiteY11" fmla="*/ 1701284 h 1951561"/>
              <a:gd name="connsiteX12" fmla="*/ 1300974 w 1951534"/>
              <a:gd name="connsiteY12" fmla="*/ 1895826 h 1951561"/>
              <a:gd name="connsiteX13" fmla="*/ 924479 w 1951534"/>
              <a:gd name="connsiteY13" fmla="*/ 1950183 h 1951561"/>
              <a:gd name="connsiteX14" fmla="*/ 557138 w 1951534"/>
              <a:gd name="connsiteY14" fmla="*/ 1856918 h 1951561"/>
              <a:gd name="connsiteX15" fmla="*/ 253309 w 1951534"/>
              <a:gd name="connsiteY15" fmla="*/ 1631478 h 1951561"/>
              <a:gd name="connsiteX16" fmla="*/ 58195 w 1951534"/>
              <a:gd name="connsiteY16" fmla="*/ 1307623 h 1951561"/>
              <a:gd name="connsiteX17" fmla="*/ 58195 w 1951534"/>
              <a:gd name="connsiteY17" fmla="*/ 1307623 h 1951561"/>
              <a:gd name="connsiteX18" fmla="*/ 253881 w 1951534"/>
              <a:gd name="connsiteY18" fmla="*/ 1630906 h 1951561"/>
              <a:gd name="connsiteX19" fmla="*/ 558854 w 1951534"/>
              <a:gd name="connsiteY19" fmla="*/ 1853484 h 1951561"/>
              <a:gd name="connsiteX20" fmla="*/ 925051 w 1951534"/>
              <a:gd name="connsiteY20" fmla="*/ 1941600 h 1951561"/>
              <a:gd name="connsiteX21" fmla="*/ 1295825 w 1951534"/>
              <a:gd name="connsiteY21" fmla="*/ 1882666 h 1951561"/>
              <a:gd name="connsiteX22" fmla="*/ 1615102 w 1951534"/>
              <a:gd name="connsiteY22" fmla="*/ 1686979 h 1951561"/>
              <a:gd name="connsiteX23" fmla="*/ 1834820 w 1951534"/>
              <a:gd name="connsiteY23" fmla="*/ 1384867 h 1951561"/>
              <a:gd name="connsiteX24" fmla="*/ 1922936 w 1951534"/>
              <a:gd name="connsiteY24" fmla="*/ 1022676 h 1951561"/>
              <a:gd name="connsiteX25" fmla="*/ 1866290 w 1951534"/>
              <a:gd name="connsiteY25" fmla="*/ 654763 h 1951561"/>
              <a:gd name="connsiteX26" fmla="*/ 1674037 w 1951534"/>
              <a:gd name="connsiteY26" fmla="*/ 335485 h 1951561"/>
              <a:gd name="connsiteX27" fmla="*/ 1374786 w 1951534"/>
              <a:gd name="connsiteY27" fmla="*/ 113479 h 1951561"/>
              <a:gd name="connsiteX28" fmla="*/ 1012595 w 1951534"/>
              <a:gd name="connsiteY28" fmla="*/ 21357 h 1951561"/>
              <a:gd name="connsiteX29" fmla="*/ 641821 w 1951534"/>
              <a:gd name="connsiteY29" fmla="*/ 75143 h 1951561"/>
              <a:gd name="connsiteX30" fmla="*/ 319110 w 1951534"/>
              <a:gd name="connsiteY30" fmla="*/ 266824 h 1951561"/>
              <a:gd name="connsiteX31" fmla="*/ 93670 w 1951534"/>
              <a:gd name="connsiteY31" fmla="*/ 568936 h 1951561"/>
              <a:gd name="connsiteX32" fmla="*/ 1549 w 1951534"/>
              <a:gd name="connsiteY32" fmla="*/ 935132 h 1951561"/>
              <a:gd name="connsiteX33" fmla="*/ 58195 w 1951534"/>
              <a:gd name="connsiteY33" fmla="*/ 1307623 h 1951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951534" h="1951561">
                <a:moveTo>
                  <a:pt x="58195" y="1307623"/>
                </a:moveTo>
                <a:cubicBezTo>
                  <a:pt x="14709" y="1188609"/>
                  <a:pt x="-4745" y="1061012"/>
                  <a:pt x="977" y="933988"/>
                </a:cubicBezTo>
                <a:cubicBezTo>
                  <a:pt x="6699" y="807536"/>
                  <a:pt x="37025" y="681656"/>
                  <a:pt x="90237" y="566075"/>
                </a:cubicBezTo>
                <a:cubicBezTo>
                  <a:pt x="143450" y="451066"/>
                  <a:pt x="219550" y="345785"/>
                  <a:pt x="312816" y="259385"/>
                </a:cubicBezTo>
                <a:cubicBezTo>
                  <a:pt x="406082" y="172986"/>
                  <a:pt x="517085" y="104896"/>
                  <a:pt x="636671" y="60838"/>
                </a:cubicBezTo>
                <a:cubicBezTo>
                  <a:pt x="756257" y="16780"/>
                  <a:pt x="884998" y="-4391"/>
                  <a:pt x="1013167" y="759"/>
                </a:cubicBezTo>
                <a:cubicBezTo>
                  <a:pt x="1141336" y="5908"/>
                  <a:pt x="1268360" y="36234"/>
                  <a:pt x="1385085" y="90019"/>
                </a:cubicBezTo>
                <a:cubicBezTo>
                  <a:pt x="1501238" y="143804"/>
                  <a:pt x="1607664" y="221049"/>
                  <a:pt x="1694636" y="316031"/>
                </a:cubicBezTo>
                <a:cubicBezTo>
                  <a:pt x="1781607" y="411013"/>
                  <a:pt x="1849125" y="523161"/>
                  <a:pt x="1893183" y="643892"/>
                </a:cubicBezTo>
                <a:cubicBezTo>
                  <a:pt x="1936669" y="765194"/>
                  <a:pt x="1956695" y="894507"/>
                  <a:pt x="1950401" y="1023248"/>
                </a:cubicBezTo>
                <a:cubicBezTo>
                  <a:pt x="1944107" y="1151989"/>
                  <a:pt x="1912065" y="1278441"/>
                  <a:pt x="1857136" y="1394594"/>
                </a:cubicBezTo>
                <a:cubicBezTo>
                  <a:pt x="1802206" y="1510747"/>
                  <a:pt x="1723817" y="1615457"/>
                  <a:pt x="1628835" y="1701284"/>
                </a:cubicBezTo>
                <a:cubicBezTo>
                  <a:pt x="1533853" y="1787111"/>
                  <a:pt x="1421705" y="1853484"/>
                  <a:pt x="1300974" y="1895826"/>
                </a:cubicBezTo>
                <a:cubicBezTo>
                  <a:pt x="1180816" y="1938167"/>
                  <a:pt x="1052075" y="1957049"/>
                  <a:pt x="924479" y="1950183"/>
                </a:cubicBezTo>
                <a:cubicBezTo>
                  <a:pt x="797454" y="1943317"/>
                  <a:pt x="671574" y="1911275"/>
                  <a:pt x="557138" y="1856918"/>
                </a:cubicBezTo>
                <a:cubicBezTo>
                  <a:pt x="442129" y="1802560"/>
                  <a:pt x="338564" y="1725316"/>
                  <a:pt x="253309" y="1631478"/>
                </a:cubicBezTo>
                <a:cubicBezTo>
                  <a:pt x="167482" y="1537640"/>
                  <a:pt x="101109" y="1426637"/>
                  <a:pt x="58195" y="1307623"/>
                </a:cubicBezTo>
                <a:close/>
                <a:moveTo>
                  <a:pt x="58195" y="1307623"/>
                </a:moveTo>
                <a:cubicBezTo>
                  <a:pt x="101681" y="1426637"/>
                  <a:pt x="168054" y="1537640"/>
                  <a:pt x="253881" y="1630906"/>
                </a:cubicBezTo>
                <a:cubicBezTo>
                  <a:pt x="339708" y="1724171"/>
                  <a:pt x="443846" y="1800271"/>
                  <a:pt x="558854" y="1853484"/>
                </a:cubicBezTo>
                <a:cubicBezTo>
                  <a:pt x="673863" y="1906697"/>
                  <a:pt x="799171" y="1936451"/>
                  <a:pt x="925051" y="1941600"/>
                </a:cubicBezTo>
                <a:cubicBezTo>
                  <a:pt x="1050931" y="1946750"/>
                  <a:pt x="1177955" y="1926151"/>
                  <a:pt x="1295825" y="1882666"/>
                </a:cubicBezTo>
                <a:cubicBezTo>
                  <a:pt x="1413694" y="1839180"/>
                  <a:pt x="1522981" y="1772234"/>
                  <a:pt x="1615102" y="1686979"/>
                </a:cubicBezTo>
                <a:cubicBezTo>
                  <a:pt x="1707223" y="1601724"/>
                  <a:pt x="1782180" y="1498159"/>
                  <a:pt x="1834820" y="1384867"/>
                </a:cubicBezTo>
                <a:cubicBezTo>
                  <a:pt x="1887461" y="1271003"/>
                  <a:pt x="1917215" y="1147412"/>
                  <a:pt x="1922936" y="1022676"/>
                </a:cubicBezTo>
                <a:cubicBezTo>
                  <a:pt x="1928658" y="897940"/>
                  <a:pt x="1909204" y="772060"/>
                  <a:pt x="1866290" y="654763"/>
                </a:cubicBezTo>
                <a:cubicBezTo>
                  <a:pt x="1823949" y="537466"/>
                  <a:pt x="1758720" y="428179"/>
                  <a:pt x="1674037" y="335485"/>
                </a:cubicBezTo>
                <a:cubicBezTo>
                  <a:pt x="1589926" y="242792"/>
                  <a:pt x="1487506" y="166692"/>
                  <a:pt x="1374786" y="113479"/>
                </a:cubicBezTo>
                <a:cubicBezTo>
                  <a:pt x="1261494" y="59694"/>
                  <a:pt x="1137902" y="28224"/>
                  <a:pt x="1012595" y="21357"/>
                </a:cubicBezTo>
                <a:cubicBezTo>
                  <a:pt x="887287" y="14491"/>
                  <a:pt x="760835" y="33373"/>
                  <a:pt x="641821" y="75143"/>
                </a:cubicBezTo>
                <a:cubicBezTo>
                  <a:pt x="523379" y="116912"/>
                  <a:pt x="412376" y="182713"/>
                  <a:pt x="319110" y="266824"/>
                </a:cubicBezTo>
                <a:cubicBezTo>
                  <a:pt x="225272" y="351506"/>
                  <a:pt x="148027" y="454499"/>
                  <a:pt x="93670" y="568936"/>
                </a:cubicBezTo>
                <a:cubicBezTo>
                  <a:pt x="39313" y="683372"/>
                  <a:pt x="7843" y="808680"/>
                  <a:pt x="1549" y="935132"/>
                </a:cubicBezTo>
                <a:cubicBezTo>
                  <a:pt x="-4173" y="1060440"/>
                  <a:pt x="15282" y="1188037"/>
                  <a:pt x="58195" y="1307623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4" name="Полилиния: фигура 163">
            <a:extLst>
              <a:ext uri="{FF2B5EF4-FFF2-40B4-BE49-F238E27FC236}">
                <a16:creationId xmlns:a16="http://schemas.microsoft.com/office/drawing/2014/main" id="{B2A37C88-DCFC-859F-8D4B-6C315AB1D018}"/>
              </a:ext>
            </a:extLst>
          </p:cNvPr>
          <p:cNvSpPr/>
          <p:nvPr/>
        </p:nvSpPr>
        <p:spPr>
          <a:xfrm>
            <a:off x="10135852" y="8576101"/>
            <a:ext cx="153344" cy="345598"/>
          </a:xfrm>
          <a:custGeom>
            <a:avLst/>
            <a:gdLst>
              <a:gd name="connsiteX0" fmla="*/ 145906 w 153344"/>
              <a:gd name="connsiteY0" fmla="*/ 304401 h 345598"/>
              <a:gd name="connsiteX1" fmla="*/ 76100 w 153344"/>
              <a:gd name="connsiteY1" fmla="*/ 345598 h 345598"/>
              <a:gd name="connsiteX2" fmla="*/ 0 w 153344"/>
              <a:gd name="connsiteY2" fmla="*/ 320422 h 345598"/>
              <a:gd name="connsiteX3" fmla="*/ 0 w 153344"/>
              <a:gd name="connsiteY3" fmla="*/ 0 h 345598"/>
              <a:gd name="connsiteX4" fmla="*/ 153345 w 153344"/>
              <a:gd name="connsiteY4" fmla="*/ 0 h 345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3344" h="345598">
                <a:moveTo>
                  <a:pt x="145906" y="304401"/>
                </a:moveTo>
                <a:lnTo>
                  <a:pt x="76100" y="345598"/>
                </a:lnTo>
                <a:lnTo>
                  <a:pt x="0" y="320422"/>
                </a:lnTo>
                <a:lnTo>
                  <a:pt x="0" y="0"/>
                </a:lnTo>
                <a:lnTo>
                  <a:pt x="153345" y="0"/>
                </a:lnTo>
                <a:close/>
              </a:path>
            </a:pathLst>
          </a:custGeom>
          <a:solidFill>
            <a:srgbClr val="69D7FD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5" name="Полилиния: фигура 164">
            <a:extLst>
              <a:ext uri="{FF2B5EF4-FFF2-40B4-BE49-F238E27FC236}">
                <a16:creationId xmlns:a16="http://schemas.microsoft.com/office/drawing/2014/main" id="{8856E0BB-C9DC-73A8-FC17-D75FF66E0D10}"/>
              </a:ext>
            </a:extLst>
          </p:cNvPr>
          <p:cNvSpPr/>
          <p:nvPr/>
        </p:nvSpPr>
        <p:spPr>
          <a:xfrm>
            <a:off x="10122120" y="8576101"/>
            <a:ext cx="169500" cy="348458"/>
          </a:xfrm>
          <a:custGeom>
            <a:avLst/>
            <a:gdLst>
              <a:gd name="connsiteX0" fmla="*/ 13732 w 169500"/>
              <a:gd name="connsiteY0" fmla="*/ 0 h 348458"/>
              <a:gd name="connsiteX1" fmla="*/ 24604 w 169500"/>
              <a:gd name="connsiteY1" fmla="*/ 192825 h 348458"/>
              <a:gd name="connsiteX2" fmla="*/ 26893 w 169500"/>
              <a:gd name="connsiteY2" fmla="*/ 288952 h 348458"/>
              <a:gd name="connsiteX3" fmla="*/ 27465 w 169500"/>
              <a:gd name="connsiteY3" fmla="*/ 312983 h 348458"/>
              <a:gd name="connsiteX4" fmla="*/ 28037 w 169500"/>
              <a:gd name="connsiteY4" fmla="*/ 319278 h 348458"/>
              <a:gd name="connsiteX5" fmla="*/ 28037 w 169500"/>
              <a:gd name="connsiteY5" fmla="*/ 319278 h 348458"/>
              <a:gd name="connsiteX6" fmla="*/ 28609 w 169500"/>
              <a:gd name="connsiteY6" fmla="*/ 319278 h 348458"/>
              <a:gd name="connsiteX7" fmla="*/ 36047 w 169500"/>
              <a:gd name="connsiteY7" fmla="*/ 319850 h 348458"/>
              <a:gd name="connsiteX8" fmla="*/ 48063 w 169500"/>
              <a:gd name="connsiteY8" fmla="*/ 319850 h 348458"/>
              <a:gd name="connsiteX9" fmla="*/ 72095 w 169500"/>
              <a:gd name="connsiteY9" fmla="*/ 319850 h 348458"/>
              <a:gd name="connsiteX10" fmla="*/ 120158 w 169500"/>
              <a:gd name="connsiteY10" fmla="*/ 320422 h 348458"/>
              <a:gd name="connsiteX11" fmla="*/ 131602 w 169500"/>
              <a:gd name="connsiteY11" fmla="*/ 320422 h 348458"/>
              <a:gd name="connsiteX12" fmla="*/ 134463 w 169500"/>
              <a:gd name="connsiteY12" fmla="*/ 320422 h 348458"/>
              <a:gd name="connsiteX13" fmla="*/ 133891 w 169500"/>
              <a:gd name="connsiteY13" fmla="*/ 320994 h 348458"/>
              <a:gd name="connsiteX14" fmla="*/ 134463 w 169500"/>
              <a:gd name="connsiteY14" fmla="*/ 318133 h 348458"/>
              <a:gd name="connsiteX15" fmla="*/ 135607 w 169500"/>
              <a:gd name="connsiteY15" fmla="*/ 307261 h 348458"/>
              <a:gd name="connsiteX16" fmla="*/ 145906 w 169500"/>
              <a:gd name="connsiteY16" fmla="*/ 211707 h 348458"/>
              <a:gd name="connsiteX17" fmla="*/ 164788 w 169500"/>
              <a:gd name="connsiteY17" fmla="*/ 20026 h 348458"/>
              <a:gd name="connsiteX18" fmla="*/ 168221 w 169500"/>
              <a:gd name="connsiteY18" fmla="*/ 213424 h 348458"/>
              <a:gd name="connsiteX19" fmla="*/ 163072 w 169500"/>
              <a:gd name="connsiteY19" fmla="*/ 310122 h 348458"/>
              <a:gd name="connsiteX20" fmla="*/ 161928 w 169500"/>
              <a:gd name="connsiteY20" fmla="*/ 323283 h 348458"/>
              <a:gd name="connsiteX21" fmla="*/ 159639 w 169500"/>
              <a:gd name="connsiteY21" fmla="*/ 331866 h 348458"/>
              <a:gd name="connsiteX22" fmla="*/ 152773 w 169500"/>
              <a:gd name="connsiteY22" fmla="*/ 341592 h 348458"/>
              <a:gd name="connsiteX23" fmla="*/ 141901 w 169500"/>
              <a:gd name="connsiteY23" fmla="*/ 347314 h 348458"/>
              <a:gd name="connsiteX24" fmla="*/ 132746 w 169500"/>
              <a:gd name="connsiteY24" fmla="*/ 348459 h 348458"/>
              <a:gd name="connsiteX25" fmla="*/ 120158 w 169500"/>
              <a:gd name="connsiteY25" fmla="*/ 348459 h 348458"/>
              <a:gd name="connsiteX26" fmla="*/ 72095 w 169500"/>
              <a:gd name="connsiteY26" fmla="*/ 348459 h 348458"/>
              <a:gd name="connsiteX27" fmla="*/ 48063 w 169500"/>
              <a:gd name="connsiteY27" fmla="*/ 348459 h 348458"/>
              <a:gd name="connsiteX28" fmla="*/ 36047 w 169500"/>
              <a:gd name="connsiteY28" fmla="*/ 348459 h 348458"/>
              <a:gd name="connsiteX29" fmla="*/ 20026 w 169500"/>
              <a:gd name="connsiteY29" fmla="*/ 346170 h 348458"/>
              <a:gd name="connsiteX30" fmla="*/ 10299 w 169500"/>
              <a:gd name="connsiteY30" fmla="*/ 340448 h 348458"/>
              <a:gd name="connsiteX31" fmla="*/ 2861 w 169500"/>
              <a:gd name="connsiteY31" fmla="*/ 330722 h 348458"/>
              <a:gd name="connsiteX32" fmla="*/ 0 w 169500"/>
              <a:gd name="connsiteY32" fmla="*/ 313556 h 348458"/>
              <a:gd name="connsiteX33" fmla="*/ 572 w 169500"/>
              <a:gd name="connsiteY33" fmla="*/ 289524 h 348458"/>
              <a:gd name="connsiteX34" fmla="*/ 2861 w 169500"/>
              <a:gd name="connsiteY34" fmla="*/ 193398 h 348458"/>
              <a:gd name="connsiteX35" fmla="*/ 13732 w 169500"/>
              <a:gd name="connsiteY35" fmla="*/ 0 h 3484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69500" h="348458">
                <a:moveTo>
                  <a:pt x="13732" y="0"/>
                </a:moveTo>
                <a:cubicBezTo>
                  <a:pt x="19454" y="64084"/>
                  <a:pt x="22887" y="128741"/>
                  <a:pt x="24604" y="192825"/>
                </a:cubicBezTo>
                <a:cubicBezTo>
                  <a:pt x="25748" y="224868"/>
                  <a:pt x="26320" y="256910"/>
                  <a:pt x="26893" y="288952"/>
                </a:cubicBezTo>
                <a:lnTo>
                  <a:pt x="27465" y="312983"/>
                </a:lnTo>
                <a:cubicBezTo>
                  <a:pt x="27465" y="316417"/>
                  <a:pt x="28037" y="318705"/>
                  <a:pt x="28037" y="319278"/>
                </a:cubicBezTo>
                <a:cubicBezTo>
                  <a:pt x="28037" y="319278"/>
                  <a:pt x="28037" y="319278"/>
                  <a:pt x="28037" y="319278"/>
                </a:cubicBezTo>
                <a:cubicBezTo>
                  <a:pt x="28037" y="319278"/>
                  <a:pt x="28037" y="319278"/>
                  <a:pt x="28609" y="319278"/>
                </a:cubicBezTo>
                <a:cubicBezTo>
                  <a:pt x="29753" y="319850"/>
                  <a:pt x="32614" y="319850"/>
                  <a:pt x="36047" y="319850"/>
                </a:cubicBezTo>
                <a:lnTo>
                  <a:pt x="48063" y="319850"/>
                </a:lnTo>
                <a:lnTo>
                  <a:pt x="72095" y="319850"/>
                </a:lnTo>
                <a:lnTo>
                  <a:pt x="120158" y="320422"/>
                </a:lnTo>
                <a:lnTo>
                  <a:pt x="131602" y="320422"/>
                </a:lnTo>
                <a:cubicBezTo>
                  <a:pt x="133318" y="320422"/>
                  <a:pt x="133891" y="320422"/>
                  <a:pt x="134463" y="320422"/>
                </a:cubicBezTo>
                <a:cubicBezTo>
                  <a:pt x="135035" y="320422"/>
                  <a:pt x="134463" y="320422"/>
                  <a:pt x="133891" y="320994"/>
                </a:cubicBezTo>
                <a:cubicBezTo>
                  <a:pt x="133318" y="322139"/>
                  <a:pt x="133891" y="320994"/>
                  <a:pt x="134463" y="318133"/>
                </a:cubicBezTo>
                <a:cubicBezTo>
                  <a:pt x="135035" y="315844"/>
                  <a:pt x="135607" y="311267"/>
                  <a:pt x="135607" y="307261"/>
                </a:cubicBezTo>
                <a:lnTo>
                  <a:pt x="145906" y="211707"/>
                </a:lnTo>
                <a:cubicBezTo>
                  <a:pt x="152200" y="148195"/>
                  <a:pt x="157922" y="84110"/>
                  <a:pt x="164788" y="20026"/>
                </a:cubicBezTo>
                <a:cubicBezTo>
                  <a:pt x="169938" y="84110"/>
                  <a:pt x="170510" y="148767"/>
                  <a:pt x="168221" y="213424"/>
                </a:cubicBezTo>
                <a:cubicBezTo>
                  <a:pt x="167077" y="245466"/>
                  <a:pt x="165361" y="278080"/>
                  <a:pt x="163072" y="310122"/>
                </a:cubicBezTo>
                <a:cubicBezTo>
                  <a:pt x="162500" y="314128"/>
                  <a:pt x="162500" y="317561"/>
                  <a:pt x="161928" y="323283"/>
                </a:cubicBezTo>
                <a:cubicBezTo>
                  <a:pt x="161355" y="326144"/>
                  <a:pt x="160783" y="329005"/>
                  <a:pt x="159639" y="331866"/>
                </a:cubicBezTo>
                <a:cubicBezTo>
                  <a:pt x="158494" y="335299"/>
                  <a:pt x="156206" y="338731"/>
                  <a:pt x="152773" y="341592"/>
                </a:cubicBezTo>
                <a:cubicBezTo>
                  <a:pt x="149340" y="344453"/>
                  <a:pt x="145334" y="346742"/>
                  <a:pt x="141901" y="347314"/>
                </a:cubicBezTo>
                <a:cubicBezTo>
                  <a:pt x="138468" y="348459"/>
                  <a:pt x="135607" y="348459"/>
                  <a:pt x="132746" y="348459"/>
                </a:cubicBezTo>
                <a:lnTo>
                  <a:pt x="120158" y="348459"/>
                </a:lnTo>
                <a:lnTo>
                  <a:pt x="72095" y="348459"/>
                </a:lnTo>
                <a:lnTo>
                  <a:pt x="48063" y="348459"/>
                </a:lnTo>
                <a:lnTo>
                  <a:pt x="36047" y="348459"/>
                </a:lnTo>
                <a:cubicBezTo>
                  <a:pt x="31470" y="348459"/>
                  <a:pt x="26320" y="348459"/>
                  <a:pt x="20026" y="346170"/>
                </a:cubicBezTo>
                <a:cubicBezTo>
                  <a:pt x="16593" y="345026"/>
                  <a:pt x="13160" y="343309"/>
                  <a:pt x="10299" y="340448"/>
                </a:cubicBezTo>
                <a:cubicBezTo>
                  <a:pt x="6866" y="337587"/>
                  <a:pt x="4577" y="334154"/>
                  <a:pt x="2861" y="330722"/>
                </a:cubicBezTo>
                <a:cubicBezTo>
                  <a:pt x="0" y="323855"/>
                  <a:pt x="0" y="317561"/>
                  <a:pt x="0" y="313556"/>
                </a:cubicBezTo>
                <a:lnTo>
                  <a:pt x="572" y="289524"/>
                </a:lnTo>
                <a:cubicBezTo>
                  <a:pt x="1144" y="257482"/>
                  <a:pt x="1717" y="225440"/>
                  <a:pt x="2861" y="193398"/>
                </a:cubicBezTo>
                <a:cubicBezTo>
                  <a:pt x="5150" y="128741"/>
                  <a:pt x="8011" y="64657"/>
                  <a:pt x="13732" y="0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6" name="Полилиния: фигура 165">
            <a:extLst>
              <a:ext uri="{FF2B5EF4-FFF2-40B4-BE49-F238E27FC236}">
                <a16:creationId xmlns:a16="http://schemas.microsoft.com/office/drawing/2014/main" id="{11398064-48CF-F892-2663-D051C23EB1FF}"/>
              </a:ext>
            </a:extLst>
          </p:cNvPr>
          <p:cNvSpPr/>
          <p:nvPr/>
        </p:nvSpPr>
        <p:spPr>
          <a:xfrm>
            <a:off x="9175159" y="8572096"/>
            <a:ext cx="1573500" cy="28609"/>
          </a:xfrm>
          <a:custGeom>
            <a:avLst/>
            <a:gdLst>
              <a:gd name="connsiteX0" fmla="*/ 0 w 1573500"/>
              <a:gd name="connsiteY0" fmla="*/ 12588 h 28609"/>
              <a:gd name="connsiteX1" fmla="*/ 393089 w 1573500"/>
              <a:gd name="connsiteY1" fmla="*/ 2288 h 28609"/>
              <a:gd name="connsiteX2" fmla="*/ 589920 w 1573500"/>
              <a:gd name="connsiteY2" fmla="*/ 572 h 28609"/>
              <a:gd name="connsiteX3" fmla="*/ 786750 w 1573500"/>
              <a:gd name="connsiteY3" fmla="*/ 0 h 28609"/>
              <a:gd name="connsiteX4" fmla="*/ 983581 w 1573500"/>
              <a:gd name="connsiteY4" fmla="*/ 1144 h 28609"/>
              <a:gd name="connsiteX5" fmla="*/ 1180411 w 1573500"/>
              <a:gd name="connsiteY5" fmla="*/ 4005 h 28609"/>
              <a:gd name="connsiteX6" fmla="*/ 1573501 w 1573500"/>
              <a:gd name="connsiteY6" fmla="*/ 16021 h 28609"/>
              <a:gd name="connsiteX7" fmla="*/ 1180411 w 1573500"/>
              <a:gd name="connsiteY7" fmla="*/ 26320 h 28609"/>
              <a:gd name="connsiteX8" fmla="*/ 983581 w 1573500"/>
              <a:gd name="connsiteY8" fmla="*/ 28036 h 28609"/>
              <a:gd name="connsiteX9" fmla="*/ 786750 w 1573500"/>
              <a:gd name="connsiteY9" fmla="*/ 28609 h 28609"/>
              <a:gd name="connsiteX10" fmla="*/ 589920 w 1573500"/>
              <a:gd name="connsiteY10" fmla="*/ 27464 h 28609"/>
              <a:gd name="connsiteX11" fmla="*/ 393089 w 1573500"/>
              <a:gd name="connsiteY11" fmla="*/ 24603 h 28609"/>
              <a:gd name="connsiteX12" fmla="*/ 0 w 1573500"/>
              <a:gd name="connsiteY12" fmla="*/ 12588 h 28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573500" h="28609">
                <a:moveTo>
                  <a:pt x="0" y="12588"/>
                </a:moveTo>
                <a:cubicBezTo>
                  <a:pt x="131030" y="6866"/>
                  <a:pt x="262059" y="4005"/>
                  <a:pt x="393089" y="2288"/>
                </a:cubicBezTo>
                <a:cubicBezTo>
                  <a:pt x="458890" y="1144"/>
                  <a:pt x="524119" y="1144"/>
                  <a:pt x="589920" y="572"/>
                </a:cubicBezTo>
                <a:lnTo>
                  <a:pt x="786750" y="0"/>
                </a:lnTo>
                <a:lnTo>
                  <a:pt x="983581" y="1144"/>
                </a:lnTo>
                <a:cubicBezTo>
                  <a:pt x="1049382" y="2288"/>
                  <a:pt x="1114611" y="2288"/>
                  <a:pt x="1180411" y="4005"/>
                </a:cubicBezTo>
                <a:cubicBezTo>
                  <a:pt x="1311441" y="6294"/>
                  <a:pt x="1442471" y="9727"/>
                  <a:pt x="1573501" y="16021"/>
                </a:cubicBezTo>
                <a:cubicBezTo>
                  <a:pt x="1442471" y="21742"/>
                  <a:pt x="1311441" y="24603"/>
                  <a:pt x="1180411" y="26320"/>
                </a:cubicBezTo>
                <a:cubicBezTo>
                  <a:pt x="1114611" y="27464"/>
                  <a:pt x="1049382" y="27464"/>
                  <a:pt x="983581" y="28036"/>
                </a:cubicBezTo>
                <a:lnTo>
                  <a:pt x="786750" y="28609"/>
                </a:lnTo>
                <a:lnTo>
                  <a:pt x="589920" y="27464"/>
                </a:lnTo>
                <a:cubicBezTo>
                  <a:pt x="524119" y="26320"/>
                  <a:pt x="458890" y="26320"/>
                  <a:pt x="393089" y="24603"/>
                </a:cubicBezTo>
                <a:cubicBezTo>
                  <a:pt x="262632" y="21742"/>
                  <a:pt x="131030" y="18882"/>
                  <a:pt x="0" y="12588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7" name="Полилиния: фигура 166">
            <a:extLst>
              <a:ext uri="{FF2B5EF4-FFF2-40B4-BE49-F238E27FC236}">
                <a16:creationId xmlns:a16="http://schemas.microsoft.com/office/drawing/2014/main" id="{7FB918A2-0E99-7BA6-2FA4-D5E8F8FBF973}"/>
              </a:ext>
            </a:extLst>
          </p:cNvPr>
          <p:cNvSpPr/>
          <p:nvPr/>
        </p:nvSpPr>
        <p:spPr>
          <a:xfrm>
            <a:off x="8866181" y="2556747"/>
            <a:ext cx="5721" cy="5721"/>
          </a:xfrm>
          <a:custGeom>
            <a:avLst/>
            <a:gdLst/>
            <a:ahLst/>
            <a:cxnLst/>
            <a:rect l="l" t="t" r="r" b="b"/>
            <a:pathLst>
              <a:path w="5721" h="5721"/>
            </a:pathLst>
          </a:custGeom>
          <a:noFill/>
          <a:ln w="5720" cap="flat">
            <a:solidFill>
              <a:srgbClr val="555555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68" name="Рисунок 2">
            <a:extLst>
              <a:ext uri="{FF2B5EF4-FFF2-40B4-BE49-F238E27FC236}">
                <a16:creationId xmlns:a16="http://schemas.microsoft.com/office/drawing/2014/main" id="{7070F9E9-54BA-C205-24EE-E63FF7B672A8}"/>
              </a:ext>
            </a:extLst>
          </p:cNvPr>
          <p:cNvGrpSpPr/>
          <p:nvPr/>
        </p:nvGrpSpPr>
        <p:grpSpPr>
          <a:xfrm>
            <a:off x="13456796" y="8297423"/>
            <a:ext cx="1116899" cy="40650"/>
            <a:chOff x="13456796" y="8297423"/>
            <a:chExt cx="1116899" cy="40650"/>
          </a:xfrm>
        </p:grpSpPr>
        <p:sp>
          <p:nvSpPr>
            <p:cNvPr id="169" name="Полилиния: фигура 168">
              <a:extLst>
                <a:ext uri="{FF2B5EF4-FFF2-40B4-BE49-F238E27FC236}">
                  <a16:creationId xmlns:a16="http://schemas.microsoft.com/office/drawing/2014/main" id="{3F6144CA-B440-C30C-DBF3-54733BAA6B72}"/>
                </a:ext>
              </a:extLst>
            </p:cNvPr>
            <p:cNvSpPr/>
            <p:nvPr/>
          </p:nvSpPr>
          <p:spPr>
            <a:xfrm>
              <a:off x="13456796" y="8298021"/>
              <a:ext cx="190536" cy="40052"/>
            </a:xfrm>
            <a:custGeom>
              <a:avLst/>
              <a:gdLst>
                <a:gd name="connsiteX0" fmla="*/ 0 w 190536"/>
                <a:gd name="connsiteY0" fmla="*/ 20026 h 40052"/>
                <a:gd name="connsiteX1" fmla="*/ 28609 w 190536"/>
                <a:gd name="connsiteY1" fmla="*/ 40053 h 40052"/>
                <a:gd name="connsiteX2" fmla="*/ 161927 w 190536"/>
                <a:gd name="connsiteY2" fmla="*/ 40053 h 40052"/>
                <a:gd name="connsiteX3" fmla="*/ 190537 w 190536"/>
                <a:gd name="connsiteY3" fmla="*/ 20026 h 40052"/>
                <a:gd name="connsiteX4" fmla="*/ 161927 w 190536"/>
                <a:gd name="connsiteY4" fmla="*/ 0 h 40052"/>
                <a:gd name="connsiteX5" fmla="*/ 28609 w 190536"/>
                <a:gd name="connsiteY5" fmla="*/ 0 h 40052"/>
                <a:gd name="connsiteX6" fmla="*/ 0 w 190536"/>
                <a:gd name="connsiteY6" fmla="*/ 20026 h 4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36" h="40052">
                  <a:moveTo>
                    <a:pt x="0" y="20026"/>
                  </a:moveTo>
                  <a:cubicBezTo>
                    <a:pt x="0" y="30898"/>
                    <a:pt x="12588" y="40053"/>
                    <a:pt x="28609" y="40053"/>
                  </a:cubicBezTo>
                  <a:lnTo>
                    <a:pt x="161927" y="40053"/>
                  </a:lnTo>
                  <a:cubicBezTo>
                    <a:pt x="177949" y="40053"/>
                    <a:pt x="190537" y="30898"/>
                    <a:pt x="190537" y="20026"/>
                  </a:cubicBezTo>
                  <a:cubicBezTo>
                    <a:pt x="190537" y="9155"/>
                    <a:pt x="177949" y="0"/>
                    <a:pt x="161927" y="0"/>
                  </a:cubicBezTo>
                  <a:lnTo>
                    <a:pt x="28609" y="0"/>
                  </a:lnTo>
                  <a:cubicBezTo>
                    <a:pt x="12588" y="0"/>
                    <a:pt x="0" y="8583"/>
                    <a:pt x="0" y="20026"/>
                  </a:cubicBezTo>
                  <a:close/>
                </a:path>
              </a:pathLst>
            </a:custGeom>
            <a:solidFill>
              <a:srgbClr val="233750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" name="Полилиния: фигура 169">
              <a:extLst>
                <a:ext uri="{FF2B5EF4-FFF2-40B4-BE49-F238E27FC236}">
                  <a16:creationId xmlns:a16="http://schemas.microsoft.com/office/drawing/2014/main" id="{1A1799B7-69B4-4A46-2D8F-FECAC3C5F7DE}"/>
                </a:ext>
              </a:extLst>
            </p:cNvPr>
            <p:cNvSpPr/>
            <p:nvPr/>
          </p:nvSpPr>
          <p:spPr>
            <a:xfrm>
              <a:off x="14383159" y="8297423"/>
              <a:ext cx="190536" cy="40078"/>
            </a:xfrm>
            <a:custGeom>
              <a:avLst/>
              <a:gdLst>
                <a:gd name="connsiteX0" fmla="*/ 0 w 190536"/>
                <a:gd name="connsiteY0" fmla="*/ 20052 h 40078"/>
                <a:gd name="connsiteX1" fmla="*/ 28609 w 190536"/>
                <a:gd name="connsiteY1" fmla="*/ 40078 h 40078"/>
                <a:gd name="connsiteX2" fmla="*/ 161927 w 190536"/>
                <a:gd name="connsiteY2" fmla="*/ 40078 h 40078"/>
                <a:gd name="connsiteX3" fmla="*/ 190537 w 190536"/>
                <a:gd name="connsiteY3" fmla="*/ 20052 h 40078"/>
                <a:gd name="connsiteX4" fmla="*/ 161927 w 190536"/>
                <a:gd name="connsiteY4" fmla="*/ 25 h 40078"/>
                <a:gd name="connsiteX5" fmla="*/ 28609 w 190536"/>
                <a:gd name="connsiteY5" fmla="*/ 25 h 40078"/>
                <a:gd name="connsiteX6" fmla="*/ 0 w 190536"/>
                <a:gd name="connsiteY6" fmla="*/ 20052 h 40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36" h="40078">
                  <a:moveTo>
                    <a:pt x="0" y="20052"/>
                  </a:moveTo>
                  <a:cubicBezTo>
                    <a:pt x="0" y="30923"/>
                    <a:pt x="12588" y="40078"/>
                    <a:pt x="28609" y="40078"/>
                  </a:cubicBezTo>
                  <a:lnTo>
                    <a:pt x="161927" y="40078"/>
                  </a:lnTo>
                  <a:cubicBezTo>
                    <a:pt x="177948" y="40078"/>
                    <a:pt x="190537" y="30923"/>
                    <a:pt x="190537" y="20052"/>
                  </a:cubicBezTo>
                  <a:cubicBezTo>
                    <a:pt x="190537" y="9181"/>
                    <a:pt x="177948" y="25"/>
                    <a:pt x="161927" y="25"/>
                  </a:cubicBezTo>
                  <a:lnTo>
                    <a:pt x="28609" y="25"/>
                  </a:lnTo>
                  <a:cubicBezTo>
                    <a:pt x="12588" y="-547"/>
                    <a:pt x="0" y="8608"/>
                    <a:pt x="0" y="20052"/>
                  </a:cubicBezTo>
                  <a:close/>
                </a:path>
              </a:pathLst>
            </a:custGeom>
            <a:solidFill>
              <a:srgbClr val="202B40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4059041013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09" name="Google Shape;309;p8"/>
          <p:cNvSpPr txBox="1"/>
          <p:nvPr/>
        </p:nvSpPr>
        <p:spPr bwMode="auto">
          <a:xfrm>
            <a:off x="751740" y="600531"/>
            <a:ext cx="15075082" cy="14888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КРАТНОСТЬ ПРОВЕДЕНИЯ САМОКОНТРОЛЯ </a:t>
            </a: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ЗАВИСИТ ОТ СХЕМЫ ТЕРАПИИ: </a:t>
            </a:r>
            <a:endParaRPr/>
          </a:p>
        </p:txBody>
      </p:sp>
      <p:pic>
        <p:nvPicPr>
          <p:cNvPr id="312" name="Google Shape;312;p8"/>
          <p:cNvPicPr/>
          <p:nvPr/>
        </p:nvPicPr>
        <p:blipFill>
          <a:blip r:embed="rId3">
            <a:alphaModFix/>
          </a:blip>
          <a:stretch/>
        </p:blipFill>
        <p:spPr bwMode="auto">
          <a:xfrm flipH="1">
            <a:off x="15960377" y="906088"/>
            <a:ext cx="3332171" cy="1000702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13" name="Google Shape;313;p8"/>
          <p:cNvGrpSpPr/>
          <p:nvPr/>
        </p:nvGrpSpPr>
        <p:grpSpPr bwMode="auto">
          <a:xfrm>
            <a:off x="852010" y="5052515"/>
            <a:ext cx="14656929" cy="5137682"/>
            <a:chOff x="852012" y="4352229"/>
            <a:chExt cx="14289978" cy="5410200"/>
          </a:xfrm>
        </p:grpSpPr>
        <p:sp>
          <p:nvSpPr>
            <p:cNvPr id="314" name="Google Shape;314;p8"/>
            <p:cNvSpPr/>
            <p:nvPr/>
          </p:nvSpPr>
          <p:spPr bwMode="auto">
            <a:xfrm>
              <a:off x="852012" y="4352229"/>
              <a:ext cx="14289978" cy="5410200"/>
            </a:xfrm>
            <a:prstGeom prst="roundRect">
              <a:avLst>
                <a:gd name="adj" fmla="val 5047"/>
              </a:avLst>
            </a:prstGeom>
            <a:solidFill>
              <a:srgbClr val="555555">
                <a:alpha val="67843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315" name="Google Shape;315;p8"/>
            <p:cNvSpPr/>
            <p:nvPr/>
          </p:nvSpPr>
          <p:spPr bwMode="auto">
            <a:xfrm>
              <a:off x="1081818" y="4736699"/>
              <a:ext cx="13847032" cy="4814325"/>
            </a:xfrm>
            <a:custGeom>
              <a:avLst/>
              <a:gdLst/>
              <a:ahLst/>
              <a:cxnLst/>
              <a:rect l="l" t="t" r="r" b="b"/>
              <a:pathLst>
                <a:path w="7121926" h="4991477" extrusionOk="0">
                  <a:moveTo>
                    <a:pt x="0" y="0"/>
                  </a:moveTo>
                  <a:lnTo>
                    <a:pt x="0" y="4991478"/>
                  </a:lnTo>
                  <a:lnTo>
                    <a:pt x="7121927" y="4991464"/>
                  </a:lnTo>
                  <a:lnTo>
                    <a:pt x="7121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316" name="Google Shape;316;p8"/>
            <p:cNvSpPr txBox="1"/>
            <p:nvPr/>
          </p:nvSpPr>
          <p:spPr bwMode="auto">
            <a:xfrm>
              <a:off x="1242555" y="6301617"/>
              <a:ext cx="1556901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понедельник</a:t>
              </a:r>
              <a:endParaRPr/>
            </a:p>
          </p:txBody>
        </p:sp>
        <p:sp>
          <p:nvSpPr>
            <p:cNvPr id="317" name="Google Shape;317;p8"/>
            <p:cNvSpPr txBox="1"/>
            <p:nvPr/>
          </p:nvSpPr>
          <p:spPr bwMode="auto">
            <a:xfrm>
              <a:off x="1242555" y="6790450"/>
              <a:ext cx="1020216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вторник</a:t>
              </a:r>
              <a:endParaRPr/>
            </a:p>
          </p:txBody>
        </p:sp>
        <p:sp>
          <p:nvSpPr>
            <p:cNvPr id="318" name="Google Shape;318;p8"/>
            <p:cNvSpPr txBox="1"/>
            <p:nvPr/>
          </p:nvSpPr>
          <p:spPr bwMode="auto">
            <a:xfrm>
              <a:off x="1242555" y="7234557"/>
              <a:ext cx="814390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среда</a:t>
              </a:r>
              <a:endParaRPr/>
            </a:p>
          </p:txBody>
        </p:sp>
        <p:sp>
          <p:nvSpPr>
            <p:cNvPr id="319" name="Google Shape;319;p8"/>
            <p:cNvSpPr txBox="1"/>
            <p:nvPr/>
          </p:nvSpPr>
          <p:spPr bwMode="auto">
            <a:xfrm>
              <a:off x="1242555" y="7655625"/>
              <a:ext cx="993542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четверг</a:t>
              </a:r>
              <a:endParaRPr/>
            </a:p>
          </p:txBody>
        </p:sp>
        <p:grpSp>
          <p:nvGrpSpPr>
            <p:cNvPr id="320" name="Google Shape;320;p8"/>
            <p:cNvGrpSpPr/>
            <p:nvPr/>
          </p:nvGrpSpPr>
          <p:grpSpPr bwMode="auto">
            <a:xfrm>
              <a:off x="6409567" y="4497387"/>
              <a:ext cx="2757619" cy="701450"/>
              <a:chOff x="3290346" y="4809233"/>
              <a:chExt cx="2757619" cy="701450"/>
            </a:xfrm>
          </p:grpSpPr>
          <p:sp>
            <p:nvSpPr>
              <p:cNvPr id="321" name="Google Shape;321;p8"/>
              <p:cNvSpPr/>
              <p:nvPr/>
            </p:nvSpPr>
            <p:spPr bwMode="auto">
              <a:xfrm>
                <a:off x="3415690" y="4809233"/>
                <a:ext cx="2506931" cy="568911"/>
              </a:xfrm>
              <a:custGeom>
                <a:avLst/>
                <a:gdLst/>
                <a:ahLst/>
                <a:cxnLst/>
                <a:rect l="l" t="t" r="r" b="b"/>
                <a:pathLst>
                  <a:path w="2506931" h="568911" extrusionOk="0">
                    <a:moveTo>
                      <a:pt x="2506932" y="458432"/>
                    </a:moveTo>
                    <a:cubicBezTo>
                      <a:pt x="2506932" y="529821"/>
                      <a:pt x="2408118" y="568911"/>
                      <a:pt x="2293421" y="568911"/>
                    </a:cubicBezTo>
                    <a:lnTo>
                      <a:pt x="192615" y="568911"/>
                    </a:lnTo>
                    <a:cubicBezTo>
                      <a:pt x="77932" y="568911"/>
                      <a:pt x="0" y="529638"/>
                      <a:pt x="0" y="458432"/>
                    </a:cubicBezTo>
                    <a:lnTo>
                      <a:pt x="0" y="142778"/>
                    </a:lnTo>
                    <a:cubicBezTo>
                      <a:pt x="0" y="71389"/>
                      <a:pt x="77932" y="0"/>
                      <a:pt x="192615" y="0"/>
                    </a:cubicBezTo>
                    <a:lnTo>
                      <a:pt x="2293421" y="0"/>
                    </a:lnTo>
                    <a:cubicBezTo>
                      <a:pt x="2408118" y="0"/>
                      <a:pt x="2506932" y="71389"/>
                      <a:pt x="2506932" y="142594"/>
                    </a:cubicBezTo>
                    <a:lnTo>
                      <a:pt x="2506932" y="458432"/>
                    </a:lnTo>
                    <a:close/>
                  </a:path>
                </a:pathLst>
              </a:custGeom>
              <a:noFill/>
              <a:ln w="85125" cap="flat" cmpd="sng">
                <a:solidFill>
                  <a:srgbClr val="C5CBCC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322" name="Google Shape;322;p8"/>
              <p:cNvSpPr/>
              <p:nvPr/>
            </p:nvSpPr>
            <p:spPr bwMode="auto">
              <a:xfrm>
                <a:off x="3812631" y="5252633"/>
                <a:ext cx="1775735" cy="258050"/>
              </a:xfrm>
              <a:custGeom>
                <a:avLst/>
                <a:gdLst/>
                <a:ahLst/>
                <a:cxnLst/>
                <a:rect l="l" t="t" r="r" b="b"/>
                <a:pathLst>
                  <a:path w="1775735" h="258050" extrusionOk="0">
                    <a:moveTo>
                      <a:pt x="1775736" y="0"/>
                    </a:moveTo>
                    <a:lnTo>
                      <a:pt x="0" y="0"/>
                    </a:lnTo>
                    <a:lnTo>
                      <a:pt x="0" y="258051"/>
                    </a:lnTo>
                    <a:lnTo>
                      <a:pt x="1775736" y="258051"/>
                    </a:lnTo>
                    <a:lnTo>
                      <a:pt x="1775736" y="0"/>
                    </a:lnTo>
                    <a:close/>
                  </a:path>
                </a:pathLst>
              </a:custGeom>
              <a:solidFill>
                <a:srgbClr val="C5CBCC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323" name="Google Shape;323;p8"/>
              <p:cNvSpPr/>
              <p:nvPr/>
            </p:nvSpPr>
            <p:spPr bwMode="auto">
              <a:xfrm>
                <a:off x="3290346" y="4999665"/>
                <a:ext cx="229806" cy="188045"/>
              </a:xfrm>
              <a:custGeom>
                <a:avLst/>
                <a:gdLst/>
                <a:ahLst/>
                <a:cxnLst/>
                <a:rect l="l" t="t" r="r" b="b"/>
                <a:pathLst>
                  <a:path w="229806" h="188046" extrusionOk="0">
                    <a:moveTo>
                      <a:pt x="229806" y="0"/>
                    </a:moveTo>
                    <a:lnTo>
                      <a:pt x="0" y="0"/>
                    </a:lnTo>
                    <a:lnTo>
                      <a:pt x="0" y="188047"/>
                    </a:lnTo>
                    <a:lnTo>
                      <a:pt x="229806" y="188047"/>
                    </a:lnTo>
                    <a:lnTo>
                      <a:pt x="229806" y="0"/>
                    </a:lnTo>
                    <a:close/>
                  </a:path>
                </a:pathLst>
              </a:custGeom>
              <a:solidFill>
                <a:srgbClr val="706A6A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324" name="Google Shape;324;p8"/>
              <p:cNvSpPr/>
              <p:nvPr/>
            </p:nvSpPr>
            <p:spPr bwMode="auto">
              <a:xfrm>
                <a:off x="5797278" y="4999665"/>
                <a:ext cx="250687" cy="188045"/>
              </a:xfrm>
              <a:custGeom>
                <a:avLst/>
                <a:gdLst/>
                <a:ahLst/>
                <a:cxnLst/>
                <a:rect l="l" t="t" r="r" b="b"/>
                <a:pathLst>
                  <a:path w="250687" h="188046" extrusionOk="0">
                    <a:moveTo>
                      <a:pt x="250687" y="0"/>
                    </a:moveTo>
                    <a:lnTo>
                      <a:pt x="0" y="0"/>
                    </a:lnTo>
                    <a:lnTo>
                      <a:pt x="0" y="188047"/>
                    </a:lnTo>
                    <a:lnTo>
                      <a:pt x="250687" y="188047"/>
                    </a:lnTo>
                    <a:lnTo>
                      <a:pt x="250687" y="0"/>
                    </a:lnTo>
                    <a:close/>
                  </a:path>
                </a:pathLst>
              </a:custGeom>
              <a:solidFill>
                <a:srgbClr val="706A6A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</p:grpSp>
        <p:sp>
          <p:nvSpPr>
            <p:cNvPr id="325" name="Google Shape;325;p8"/>
            <p:cNvSpPr/>
            <p:nvPr/>
          </p:nvSpPr>
          <p:spPr bwMode="auto">
            <a:xfrm>
              <a:off x="10936914" y="4736698"/>
              <a:ext cx="2444259" cy="4814325"/>
            </a:xfrm>
            <a:custGeom>
              <a:avLst/>
              <a:gdLst/>
              <a:ahLst/>
              <a:cxnLst/>
              <a:rect l="l" t="t" r="r" b="b"/>
              <a:pathLst>
                <a:path w="2444259" h="4991477" extrusionOk="0">
                  <a:moveTo>
                    <a:pt x="2444259" y="0"/>
                  </a:moveTo>
                  <a:lnTo>
                    <a:pt x="0" y="0"/>
                  </a:lnTo>
                  <a:lnTo>
                    <a:pt x="0" y="4991478"/>
                  </a:lnTo>
                  <a:lnTo>
                    <a:pt x="2444259" y="4991478"/>
                  </a:lnTo>
                  <a:lnTo>
                    <a:pt x="2444259" y="0"/>
                  </a:lnTo>
                  <a:close/>
                </a:path>
              </a:pathLst>
            </a:custGeom>
            <a:solidFill>
              <a:srgbClr val="C5CBCC">
                <a:alpha val="9803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326" name="Google Shape;326;p8"/>
            <p:cNvSpPr txBox="1"/>
            <p:nvPr/>
          </p:nvSpPr>
          <p:spPr bwMode="auto">
            <a:xfrm>
              <a:off x="1242555" y="8106961"/>
              <a:ext cx="1056700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пятница</a:t>
              </a:r>
              <a:endParaRPr/>
            </a:p>
          </p:txBody>
        </p:sp>
        <p:sp>
          <p:nvSpPr>
            <p:cNvPr id="327" name="Google Shape;327;p8"/>
            <p:cNvSpPr txBox="1"/>
            <p:nvPr/>
          </p:nvSpPr>
          <p:spPr bwMode="auto">
            <a:xfrm>
              <a:off x="1242555" y="8581023"/>
              <a:ext cx="1035605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суббота</a:t>
              </a:r>
              <a:endParaRPr/>
            </a:p>
          </p:txBody>
        </p:sp>
        <p:sp>
          <p:nvSpPr>
            <p:cNvPr id="328" name="Google Shape;328;p8"/>
            <p:cNvSpPr txBox="1"/>
            <p:nvPr/>
          </p:nvSpPr>
          <p:spPr bwMode="auto">
            <a:xfrm>
              <a:off x="1242555" y="9049391"/>
              <a:ext cx="1535036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воскресение</a:t>
              </a:r>
              <a:endParaRPr/>
            </a:p>
          </p:txBody>
        </p:sp>
        <p:sp>
          <p:nvSpPr>
            <p:cNvPr id="329" name="Google Shape;329;p8"/>
            <p:cNvSpPr txBox="1"/>
            <p:nvPr/>
          </p:nvSpPr>
          <p:spPr bwMode="auto">
            <a:xfrm>
              <a:off x="3078759" y="5518344"/>
              <a:ext cx="1469313" cy="3539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до завтрака</a:t>
              </a:r>
              <a:endParaRPr/>
            </a:p>
          </p:txBody>
        </p:sp>
        <p:sp>
          <p:nvSpPr>
            <p:cNvPr id="330" name="Google Shape;330;p8"/>
            <p:cNvSpPr txBox="1"/>
            <p:nvPr/>
          </p:nvSpPr>
          <p:spPr bwMode="auto">
            <a:xfrm>
              <a:off x="4537389" y="5387538"/>
              <a:ext cx="1697334" cy="87716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через 2 часа после завтрака</a:t>
              </a:r>
              <a:endParaRPr/>
            </a:p>
          </p:txBody>
        </p:sp>
        <p:sp>
          <p:nvSpPr>
            <p:cNvPr id="331" name="Google Shape;331;p8"/>
            <p:cNvSpPr txBox="1"/>
            <p:nvPr/>
          </p:nvSpPr>
          <p:spPr bwMode="auto">
            <a:xfrm>
              <a:off x="6348096" y="5518344"/>
              <a:ext cx="1165704" cy="3539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до обеда</a:t>
              </a:r>
              <a:endParaRPr/>
            </a:p>
          </p:txBody>
        </p:sp>
        <p:sp>
          <p:nvSpPr>
            <p:cNvPr id="332" name="Google Shape;332;p8"/>
            <p:cNvSpPr txBox="1"/>
            <p:nvPr/>
          </p:nvSpPr>
          <p:spPr bwMode="auto">
            <a:xfrm>
              <a:off x="9475620" y="5518344"/>
              <a:ext cx="1182824" cy="3539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до ужина</a:t>
              </a:r>
              <a:endParaRPr/>
            </a:p>
          </p:txBody>
        </p:sp>
        <p:sp>
          <p:nvSpPr>
            <p:cNvPr id="333" name="Google Shape;333;p8"/>
            <p:cNvSpPr txBox="1"/>
            <p:nvPr/>
          </p:nvSpPr>
          <p:spPr bwMode="auto">
            <a:xfrm>
              <a:off x="7496165" y="5387538"/>
              <a:ext cx="2036872" cy="61555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через 2 часа после обеда</a:t>
              </a:r>
              <a:endParaRPr/>
            </a:p>
          </p:txBody>
        </p:sp>
        <p:sp>
          <p:nvSpPr>
            <p:cNvPr id="334" name="Google Shape;334;p8"/>
            <p:cNvSpPr txBox="1"/>
            <p:nvPr/>
          </p:nvSpPr>
          <p:spPr bwMode="auto">
            <a:xfrm>
              <a:off x="10779083" y="5387538"/>
              <a:ext cx="2036872" cy="61555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через 2 часа после ужина</a:t>
              </a:r>
              <a:endParaRPr/>
            </a:p>
          </p:txBody>
        </p:sp>
        <p:sp>
          <p:nvSpPr>
            <p:cNvPr id="335" name="Google Shape;335;p8"/>
            <p:cNvSpPr txBox="1"/>
            <p:nvPr/>
          </p:nvSpPr>
          <p:spPr bwMode="auto">
            <a:xfrm>
              <a:off x="12602410" y="5518344"/>
              <a:ext cx="1154484" cy="3539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на ночь</a:t>
              </a:r>
              <a:endParaRPr/>
            </a:p>
          </p:txBody>
        </p:sp>
        <p:sp>
          <p:nvSpPr>
            <p:cNvPr id="336" name="Google Shape;336;p8"/>
            <p:cNvSpPr txBox="1"/>
            <p:nvPr/>
          </p:nvSpPr>
          <p:spPr bwMode="auto">
            <a:xfrm>
              <a:off x="13862967" y="5518344"/>
              <a:ext cx="1154484" cy="3539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ночью</a:t>
              </a:r>
              <a:endParaRPr/>
            </a:p>
          </p:txBody>
        </p:sp>
        <p:cxnSp>
          <p:nvCxnSpPr>
            <p:cNvPr id="337" name="Google Shape;337;p8"/>
            <p:cNvCxnSpPr>
              <a:cxnSpLocks/>
            </p:cNvCxnSpPr>
            <p:nvPr/>
          </p:nvCxnSpPr>
          <p:spPr bwMode="auto">
            <a:xfrm>
              <a:off x="9366250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38" name="Google Shape;338;p8"/>
            <p:cNvCxnSpPr>
              <a:cxnSpLocks/>
            </p:cNvCxnSpPr>
            <p:nvPr/>
          </p:nvCxnSpPr>
          <p:spPr bwMode="auto">
            <a:xfrm>
              <a:off x="1242555" y="6752953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39" name="Google Shape;339;p8"/>
            <p:cNvCxnSpPr>
              <a:cxnSpLocks/>
            </p:cNvCxnSpPr>
            <p:nvPr/>
          </p:nvCxnSpPr>
          <p:spPr bwMode="auto">
            <a:xfrm>
              <a:off x="1242555" y="6264275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40" name="Google Shape;340;p8"/>
            <p:cNvCxnSpPr>
              <a:cxnSpLocks/>
            </p:cNvCxnSpPr>
            <p:nvPr/>
          </p:nvCxnSpPr>
          <p:spPr bwMode="auto">
            <a:xfrm>
              <a:off x="1237525" y="7204289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41" name="Google Shape;341;p8"/>
            <p:cNvCxnSpPr>
              <a:cxnSpLocks/>
            </p:cNvCxnSpPr>
            <p:nvPr/>
          </p:nvCxnSpPr>
          <p:spPr bwMode="auto">
            <a:xfrm>
              <a:off x="1245858" y="7639964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42" name="Google Shape;342;p8"/>
            <p:cNvCxnSpPr>
              <a:cxnSpLocks/>
            </p:cNvCxnSpPr>
            <p:nvPr/>
          </p:nvCxnSpPr>
          <p:spPr bwMode="auto">
            <a:xfrm>
              <a:off x="1245858" y="8063971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43" name="Google Shape;343;p8"/>
            <p:cNvCxnSpPr>
              <a:cxnSpLocks/>
            </p:cNvCxnSpPr>
            <p:nvPr/>
          </p:nvCxnSpPr>
          <p:spPr bwMode="auto">
            <a:xfrm>
              <a:off x="1245858" y="8558297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44" name="Google Shape;344;p8"/>
            <p:cNvCxnSpPr>
              <a:cxnSpLocks/>
            </p:cNvCxnSpPr>
            <p:nvPr/>
          </p:nvCxnSpPr>
          <p:spPr bwMode="auto">
            <a:xfrm>
              <a:off x="1276060" y="9007475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55" name="Google Shape;355;p8"/>
            <p:cNvCxnSpPr>
              <a:cxnSpLocks/>
            </p:cNvCxnSpPr>
            <p:nvPr/>
          </p:nvCxnSpPr>
          <p:spPr bwMode="auto">
            <a:xfrm>
              <a:off x="3076820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56" name="Google Shape;356;p8"/>
            <p:cNvCxnSpPr>
              <a:cxnSpLocks/>
            </p:cNvCxnSpPr>
            <p:nvPr/>
          </p:nvCxnSpPr>
          <p:spPr bwMode="auto">
            <a:xfrm>
              <a:off x="4602545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57" name="Google Shape;357;p8"/>
            <p:cNvCxnSpPr>
              <a:cxnSpLocks/>
            </p:cNvCxnSpPr>
            <p:nvPr/>
          </p:nvCxnSpPr>
          <p:spPr bwMode="auto">
            <a:xfrm>
              <a:off x="6128270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58" name="Google Shape;358;p8"/>
            <p:cNvCxnSpPr>
              <a:cxnSpLocks/>
            </p:cNvCxnSpPr>
            <p:nvPr/>
          </p:nvCxnSpPr>
          <p:spPr bwMode="auto">
            <a:xfrm>
              <a:off x="7653995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59" name="Google Shape;359;p8"/>
            <p:cNvCxnSpPr>
              <a:cxnSpLocks/>
            </p:cNvCxnSpPr>
            <p:nvPr/>
          </p:nvCxnSpPr>
          <p:spPr bwMode="auto">
            <a:xfrm>
              <a:off x="10705445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0" name="Google Shape;360;p8"/>
            <p:cNvCxnSpPr>
              <a:cxnSpLocks/>
            </p:cNvCxnSpPr>
            <p:nvPr/>
          </p:nvCxnSpPr>
          <p:spPr bwMode="auto">
            <a:xfrm>
              <a:off x="12338050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1" name="Google Shape;361;p8"/>
            <p:cNvCxnSpPr>
              <a:cxnSpLocks/>
            </p:cNvCxnSpPr>
            <p:nvPr/>
          </p:nvCxnSpPr>
          <p:spPr bwMode="auto">
            <a:xfrm>
              <a:off x="13756894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364" name="Google Shape;364;p8"/>
          <p:cNvSpPr txBox="1"/>
          <p:nvPr/>
        </p:nvSpPr>
        <p:spPr bwMode="auto">
          <a:xfrm>
            <a:off x="756276" y="4533557"/>
            <a:ext cx="11852797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Вот такая схема самоконтроля позволит выполнить рекомендованные условия* :</a:t>
            </a:r>
            <a:endParaRPr/>
          </a:p>
        </p:txBody>
      </p:sp>
      <p:sp>
        <p:nvSpPr>
          <p:cNvPr id="365" name="Google Shape;365;p8"/>
          <p:cNvSpPr txBox="1"/>
          <p:nvPr/>
        </p:nvSpPr>
        <p:spPr bwMode="auto">
          <a:xfrm>
            <a:off x="811550" y="10659200"/>
            <a:ext cx="15148827" cy="3306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*В качестве примера</a:t>
            </a:r>
            <a:endParaRPr sz="10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lvl="0">
              <a:defRPr/>
            </a:pPr>
            <a:r>
              <a:rPr lang="ru-RU" sz="1000" dirty="0">
                <a:solidFill>
                  <a:srgbClr val="2C2D2E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4"/>
              </a:rPr>
              <a:t>Том 28, № 5</a:t>
            </a:r>
            <a:r>
              <a:rPr lang="en-US" sz="1000" dirty="0">
                <a:hlinkClick r:id="rId4"/>
              </a:rPr>
              <a:t>S (2025)</a:t>
            </a:r>
            <a:endParaRPr sz="1000" u="sng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" name="Google Shape;374;p9">
            <a:extLst>
              <a:ext uri="{FF2B5EF4-FFF2-40B4-BE49-F238E27FC236}">
                <a16:creationId xmlns:a16="http://schemas.microsoft.com/office/drawing/2014/main" id="{4BDAE5F8-2689-36FA-D7D5-B337C56AA5D7}"/>
              </a:ext>
            </a:extLst>
          </p:cNvPr>
          <p:cNvSpPr txBox="1"/>
          <p:nvPr/>
        </p:nvSpPr>
        <p:spPr bwMode="auto">
          <a:xfrm>
            <a:off x="3453685" y="2332737"/>
            <a:ext cx="13151565" cy="8925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Если </a:t>
            </a:r>
            <a:r>
              <a:rPr lang="ru-RU" sz="26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шприц-ручка с готовой смесью инсулинов с разной </a:t>
            </a:r>
            <a:br>
              <a:rPr lang="ru-RU" sz="26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6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продолжительностью действия</a:t>
            </a:r>
            <a:endParaRPr dirty="0"/>
          </a:p>
        </p:txBody>
      </p:sp>
      <p:sp>
        <p:nvSpPr>
          <p:cNvPr id="3" name="Google Shape;423;p9">
            <a:extLst>
              <a:ext uri="{FF2B5EF4-FFF2-40B4-BE49-F238E27FC236}">
                <a16:creationId xmlns:a16="http://schemas.microsoft.com/office/drawing/2014/main" id="{A624758C-903A-64F6-2AD9-3238CFC361E5}"/>
              </a:ext>
            </a:extLst>
          </p:cNvPr>
          <p:cNvSpPr txBox="1"/>
          <p:nvPr/>
        </p:nvSpPr>
        <p:spPr bwMode="auto">
          <a:xfrm>
            <a:off x="4362042" y="3174712"/>
            <a:ext cx="12889949" cy="9694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285750" marR="0" lvl="0" indent="-285750" algn="just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600"/>
              <a:buFont typeface="Arial"/>
              <a:buChar char="•"/>
              <a:defRPr/>
            </a:pPr>
            <a:r>
              <a:rPr lang="ru-RU" sz="26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измерение гликемии </a:t>
            </a:r>
            <a:r>
              <a:rPr lang="ru-RU" sz="26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не менее 2 раз в сутки в разное время </a:t>
            </a:r>
            <a:endParaRPr sz="2600" dirty="0">
              <a:solidFill>
                <a:srgbClr val="D54F4E"/>
              </a:solidFill>
              <a:latin typeface="Arial"/>
              <a:ea typeface="Arial"/>
              <a:cs typeface="Arial"/>
            </a:endParaRPr>
          </a:p>
          <a:p>
            <a:pPr marL="285750" marR="0" lvl="0" indent="-285750" algn="just">
              <a:spcBef>
                <a:spcPts val="600"/>
              </a:spcBef>
              <a:spcAft>
                <a:spcPts val="0"/>
              </a:spcAft>
              <a:buClr>
                <a:srgbClr val="555555"/>
              </a:buClr>
              <a:buSzPts val="2600"/>
              <a:buFont typeface="Arial"/>
              <a:buChar char="•"/>
              <a:defRPr/>
            </a:pPr>
            <a:r>
              <a:rPr lang="ru-RU" sz="26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+ </a:t>
            </a:r>
            <a:r>
              <a:rPr lang="ru-RU" sz="26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1 гликемический профиль </a:t>
            </a:r>
            <a:r>
              <a:rPr lang="ru-RU" sz="26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(не менее 4 раз в сутки) </a:t>
            </a:r>
            <a:r>
              <a:rPr lang="ru-RU" sz="2600" b="1" dirty="0">
                <a:solidFill>
                  <a:schemeClr val="bg2"/>
                </a:solidFill>
                <a:latin typeface="Arial"/>
                <a:ea typeface="Arial"/>
                <a:cs typeface="Arial"/>
              </a:rPr>
              <a:t>в неделю</a:t>
            </a:r>
            <a:r>
              <a:rPr lang="ru-RU" sz="2600" dirty="0">
                <a:solidFill>
                  <a:schemeClr val="bg2"/>
                </a:solidFill>
                <a:latin typeface="Arial"/>
                <a:ea typeface="Arial"/>
                <a:cs typeface="Arial"/>
              </a:rPr>
              <a:t> </a:t>
            </a:r>
            <a:endParaRPr dirty="0">
              <a:solidFill>
                <a:schemeClr val="bg2"/>
              </a:solidFill>
            </a:endParaRPr>
          </a:p>
        </p:txBody>
      </p:sp>
      <p:pic>
        <p:nvPicPr>
          <p:cNvPr id="4" name="Google Shape;434;p9">
            <a:extLst>
              <a:ext uri="{FF2B5EF4-FFF2-40B4-BE49-F238E27FC236}">
                <a16:creationId xmlns:a16="http://schemas.microsoft.com/office/drawing/2014/main" id="{1C8D3C5E-83A7-D7E7-9BA6-0FDF11760AB7}"/>
              </a:ext>
            </a:extLst>
          </p:cNvPr>
          <p:cNvPicPr/>
          <p:nvPr/>
        </p:nvPicPr>
        <p:blipFill>
          <a:blip r:embed="rId5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309779" y="1445546"/>
            <a:ext cx="3859332" cy="3551841"/>
          </a:xfrm>
          <a:prstGeom prst="rect">
            <a:avLst/>
          </a:prstGeom>
          <a:noFill/>
          <a:ln>
            <a:noFill/>
          </a:ln>
        </p:spPr>
      </p:pic>
      <p:pic>
        <p:nvPicPr>
          <p:cNvPr id="15" name="Рисунок 14">
            <a:extLst>
              <a:ext uri="{FF2B5EF4-FFF2-40B4-BE49-F238E27FC236}">
                <a16:creationId xmlns:a16="http://schemas.microsoft.com/office/drawing/2014/main" id="{127592ED-F395-0957-C33F-31678F27043F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751367" y="6813033"/>
            <a:ext cx="286118" cy="451431"/>
          </a:xfrm>
          <a:prstGeom prst="rect">
            <a:avLst/>
          </a:prstGeom>
        </p:spPr>
      </p:pic>
      <p:pic>
        <p:nvPicPr>
          <p:cNvPr id="16" name="Рисунок 15">
            <a:extLst>
              <a:ext uri="{FF2B5EF4-FFF2-40B4-BE49-F238E27FC236}">
                <a16:creationId xmlns:a16="http://schemas.microsoft.com/office/drawing/2014/main" id="{B17558E7-7892-F3D5-8B98-0E4FB30E21E1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751367" y="8528774"/>
            <a:ext cx="286118" cy="451431"/>
          </a:xfrm>
          <a:prstGeom prst="rect">
            <a:avLst/>
          </a:prstGeom>
        </p:spPr>
      </p:pic>
      <p:pic>
        <p:nvPicPr>
          <p:cNvPr id="17" name="Рисунок 16">
            <a:extLst>
              <a:ext uri="{FF2B5EF4-FFF2-40B4-BE49-F238E27FC236}">
                <a16:creationId xmlns:a16="http://schemas.microsoft.com/office/drawing/2014/main" id="{1DAB0634-ED5B-006B-B5BE-67AFE4D42E97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751367" y="8967479"/>
            <a:ext cx="286118" cy="451431"/>
          </a:xfrm>
          <a:prstGeom prst="rect">
            <a:avLst/>
          </a:prstGeom>
        </p:spPr>
      </p:pic>
      <p:pic>
        <p:nvPicPr>
          <p:cNvPr id="18" name="Рисунок 17">
            <a:extLst>
              <a:ext uri="{FF2B5EF4-FFF2-40B4-BE49-F238E27FC236}">
                <a16:creationId xmlns:a16="http://schemas.microsoft.com/office/drawing/2014/main" id="{2EDCD3DA-29BF-2FA0-B8D6-5872193C8BF6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925140" y="8079119"/>
            <a:ext cx="286118" cy="451431"/>
          </a:xfrm>
          <a:prstGeom prst="rect">
            <a:avLst/>
          </a:prstGeom>
        </p:spPr>
      </p:pic>
      <p:pic>
        <p:nvPicPr>
          <p:cNvPr id="19" name="Рисунок 18">
            <a:extLst>
              <a:ext uri="{FF2B5EF4-FFF2-40B4-BE49-F238E27FC236}">
                <a16:creationId xmlns:a16="http://schemas.microsoft.com/office/drawing/2014/main" id="{5CE3DA26-BD2E-0F0F-B816-21E5412AD34E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925140" y="8967479"/>
            <a:ext cx="286118" cy="451431"/>
          </a:xfrm>
          <a:prstGeom prst="rect">
            <a:avLst/>
          </a:prstGeom>
        </p:spPr>
      </p:pic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47855F4A-C371-46A5-06C8-F01418FED146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0098002" y="7665730"/>
            <a:ext cx="286118" cy="451431"/>
          </a:xfrm>
          <a:prstGeom prst="rect">
            <a:avLst/>
          </a:prstGeom>
        </p:spPr>
      </p:pic>
      <p:pic>
        <p:nvPicPr>
          <p:cNvPr id="21" name="Рисунок 20">
            <a:extLst>
              <a:ext uri="{FF2B5EF4-FFF2-40B4-BE49-F238E27FC236}">
                <a16:creationId xmlns:a16="http://schemas.microsoft.com/office/drawing/2014/main" id="{681A01B4-BE8C-35D2-3453-A373C104CBCC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0098002" y="8967479"/>
            <a:ext cx="286118" cy="451431"/>
          </a:xfrm>
          <a:prstGeom prst="rect">
            <a:avLst/>
          </a:prstGeom>
        </p:spPr>
      </p:pic>
      <p:pic>
        <p:nvPicPr>
          <p:cNvPr id="22" name="Рисунок 21">
            <a:extLst>
              <a:ext uri="{FF2B5EF4-FFF2-40B4-BE49-F238E27FC236}">
                <a16:creationId xmlns:a16="http://schemas.microsoft.com/office/drawing/2014/main" id="{C4248262-2034-6022-481D-57BA87C84826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3188604" y="8967479"/>
            <a:ext cx="286118" cy="451431"/>
          </a:xfrm>
          <a:prstGeom prst="rect">
            <a:avLst/>
          </a:prstGeom>
        </p:spPr>
      </p:pic>
      <p:pic>
        <p:nvPicPr>
          <p:cNvPr id="24" name="Рисунок 23">
            <a:extLst>
              <a:ext uri="{FF2B5EF4-FFF2-40B4-BE49-F238E27FC236}">
                <a16:creationId xmlns:a16="http://schemas.microsoft.com/office/drawing/2014/main" id="{EE274BFF-233F-8368-F3FF-CE12801038E8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4546242" y="9491515"/>
            <a:ext cx="286118" cy="451431"/>
          </a:xfrm>
          <a:prstGeom prst="rect">
            <a:avLst/>
          </a:prstGeom>
        </p:spPr>
      </p:pic>
      <p:pic>
        <p:nvPicPr>
          <p:cNvPr id="25" name="Рисунок 24">
            <a:extLst>
              <a:ext uri="{FF2B5EF4-FFF2-40B4-BE49-F238E27FC236}">
                <a16:creationId xmlns:a16="http://schemas.microsoft.com/office/drawing/2014/main" id="{85145C49-DD52-D839-96DA-BE45099C41CD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763252" y="7260868"/>
            <a:ext cx="286118" cy="451431"/>
          </a:xfrm>
          <a:prstGeom prst="rect">
            <a:avLst/>
          </a:prstGeom>
        </p:spPr>
      </p:pic>
      <p:pic>
        <p:nvPicPr>
          <p:cNvPr id="26" name="Рисунок 25">
            <a:extLst>
              <a:ext uri="{FF2B5EF4-FFF2-40B4-BE49-F238E27FC236}">
                <a16:creationId xmlns:a16="http://schemas.microsoft.com/office/drawing/2014/main" id="{CD8DA9DA-C26E-5138-9BAC-CF0D2FF2E1DF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760457" y="9462724"/>
            <a:ext cx="286118" cy="451431"/>
          </a:xfrm>
          <a:prstGeom prst="rect">
            <a:avLst/>
          </a:prstGeom>
        </p:spPr>
      </p:pic>
      <p:pic>
        <p:nvPicPr>
          <p:cNvPr id="27" name="Рисунок 26">
            <a:extLst>
              <a:ext uri="{FF2B5EF4-FFF2-40B4-BE49-F238E27FC236}">
                <a16:creationId xmlns:a16="http://schemas.microsoft.com/office/drawing/2014/main" id="{5B9838D6-BD42-3F4E-D5A7-C38C48471989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5310891" y="7255553"/>
            <a:ext cx="286118" cy="451431"/>
          </a:xfrm>
          <a:prstGeom prst="rect">
            <a:avLst/>
          </a:prstGeom>
        </p:spPr>
      </p:pic>
      <p:pic>
        <p:nvPicPr>
          <p:cNvPr id="28" name="Рисунок 27">
            <a:extLst>
              <a:ext uri="{FF2B5EF4-FFF2-40B4-BE49-F238E27FC236}">
                <a16:creationId xmlns:a16="http://schemas.microsoft.com/office/drawing/2014/main" id="{04D7B4DC-A212-293F-A228-EC3C1A1AB6B1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8517686" y="8077343"/>
            <a:ext cx="286118" cy="451431"/>
          </a:xfrm>
          <a:prstGeom prst="rect">
            <a:avLst/>
          </a:prstGeom>
        </p:spPr>
      </p:pic>
      <p:pic>
        <p:nvPicPr>
          <p:cNvPr id="29" name="Рисунок 28">
            <a:extLst>
              <a:ext uri="{FF2B5EF4-FFF2-40B4-BE49-F238E27FC236}">
                <a16:creationId xmlns:a16="http://schemas.microsoft.com/office/drawing/2014/main" id="{10954EC7-088E-07BF-A67F-531246EF3B4D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0098002" y="6841261"/>
            <a:ext cx="286118" cy="451431"/>
          </a:xfrm>
          <a:prstGeom prst="rect">
            <a:avLst/>
          </a:prstGeom>
        </p:spPr>
      </p:pic>
      <p:pic>
        <p:nvPicPr>
          <p:cNvPr id="30" name="Рисунок 29">
            <a:extLst>
              <a:ext uri="{FF2B5EF4-FFF2-40B4-BE49-F238E27FC236}">
                <a16:creationId xmlns:a16="http://schemas.microsoft.com/office/drawing/2014/main" id="{A3C3A3E7-5266-3B2A-AC05-BB2B0B711D4E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0098698" y="8516048"/>
            <a:ext cx="286118" cy="451431"/>
          </a:xfrm>
          <a:prstGeom prst="rect">
            <a:avLst/>
          </a:prstGeom>
        </p:spPr>
      </p:pic>
      <p:pic>
        <p:nvPicPr>
          <p:cNvPr id="31" name="Рисунок 30">
            <a:extLst>
              <a:ext uri="{FF2B5EF4-FFF2-40B4-BE49-F238E27FC236}">
                <a16:creationId xmlns:a16="http://schemas.microsoft.com/office/drawing/2014/main" id="{0C9D7D7E-2CDB-ACB0-D8FE-A1BF1D70F3D2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1645089" y="7691741"/>
            <a:ext cx="286118" cy="4514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16441702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pSp>
        <p:nvGrpSpPr>
          <p:cNvPr id="3" name="Google Shape;313;p8">
            <a:extLst>
              <a:ext uri="{FF2B5EF4-FFF2-40B4-BE49-F238E27FC236}">
                <a16:creationId xmlns:a16="http://schemas.microsoft.com/office/drawing/2014/main" id="{A09A068F-B183-E4DF-8E2C-C89C0D6EF3E7}"/>
              </a:ext>
            </a:extLst>
          </p:cNvPr>
          <p:cNvGrpSpPr/>
          <p:nvPr/>
        </p:nvGrpSpPr>
        <p:grpSpPr bwMode="auto">
          <a:xfrm>
            <a:off x="852010" y="5052515"/>
            <a:ext cx="14656929" cy="5137682"/>
            <a:chOff x="852012" y="4352229"/>
            <a:chExt cx="14289978" cy="5410200"/>
          </a:xfrm>
        </p:grpSpPr>
        <p:sp>
          <p:nvSpPr>
            <p:cNvPr id="4" name="Google Shape;314;p8">
              <a:extLst>
                <a:ext uri="{FF2B5EF4-FFF2-40B4-BE49-F238E27FC236}">
                  <a16:creationId xmlns:a16="http://schemas.microsoft.com/office/drawing/2014/main" id="{5B938ED0-234A-890D-BABA-241DDE33096C}"/>
                </a:ext>
              </a:extLst>
            </p:cNvPr>
            <p:cNvSpPr/>
            <p:nvPr/>
          </p:nvSpPr>
          <p:spPr bwMode="auto">
            <a:xfrm>
              <a:off x="852012" y="4352229"/>
              <a:ext cx="14289978" cy="5410200"/>
            </a:xfrm>
            <a:prstGeom prst="roundRect">
              <a:avLst>
                <a:gd name="adj" fmla="val 5047"/>
              </a:avLst>
            </a:prstGeom>
            <a:solidFill>
              <a:srgbClr val="555555">
                <a:alpha val="67843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5" name="Google Shape;315;p8">
              <a:extLst>
                <a:ext uri="{FF2B5EF4-FFF2-40B4-BE49-F238E27FC236}">
                  <a16:creationId xmlns:a16="http://schemas.microsoft.com/office/drawing/2014/main" id="{299B556F-0429-0C15-7B9F-C30056868D07}"/>
                </a:ext>
              </a:extLst>
            </p:cNvPr>
            <p:cNvSpPr/>
            <p:nvPr/>
          </p:nvSpPr>
          <p:spPr bwMode="auto">
            <a:xfrm>
              <a:off x="1081818" y="4736699"/>
              <a:ext cx="13847032" cy="4814325"/>
            </a:xfrm>
            <a:custGeom>
              <a:avLst/>
              <a:gdLst/>
              <a:ahLst/>
              <a:cxnLst/>
              <a:rect l="l" t="t" r="r" b="b"/>
              <a:pathLst>
                <a:path w="7121926" h="4991477" extrusionOk="0">
                  <a:moveTo>
                    <a:pt x="0" y="0"/>
                  </a:moveTo>
                  <a:lnTo>
                    <a:pt x="0" y="4991478"/>
                  </a:lnTo>
                  <a:lnTo>
                    <a:pt x="7121927" y="4991464"/>
                  </a:lnTo>
                  <a:lnTo>
                    <a:pt x="7121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6" name="Google Shape;316;p8">
              <a:extLst>
                <a:ext uri="{FF2B5EF4-FFF2-40B4-BE49-F238E27FC236}">
                  <a16:creationId xmlns:a16="http://schemas.microsoft.com/office/drawing/2014/main" id="{9441F4E1-E97E-B3ED-953B-8052A176FD97}"/>
                </a:ext>
              </a:extLst>
            </p:cNvPr>
            <p:cNvSpPr txBox="1"/>
            <p:nvPr/>
          </p:nvSpPr>
          <p:spPr bwMode="auto">
            <a:xfrm>
              <a:off x="1242555" y="6301617"/>
              <a:ext cx="1556901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понедельник</a:t>
              </a:r>
              <a:endParaRPr/>
            </a:p>
          </p:txBody>
        </p:sp>
        <p:sp>
          <p:nvSpPr>
            <p:cNvPr id="7" name="Google Shape;317;p8">
              <a:extLst>
                <a:ext uri="{FF2B5EF4-FFF2-40B4-BE49-F238E27FC236}">
                  <a16:creationId xmlns:a16="http://schemas.microsoft.com/office/drawing/2014/main" id="{CE132269-E61F-455E-EF84-5B2004EB6C95}"/>
                </a:ext>
              </a:extLst>
            </p:cNvPr>
            <p:cNvSpPr txBox="1"/>
            <p:nvPr/>
          </p:nvSpPr>
          <p:spPr bwMode="auto">
            <a:xfrm>
              <a:off x="1242555" y="6790450"/>
              <a:ext cx="1020216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вторник</a:t>
              </a:r>
              <a:endParaRPr/>
            </a:p>
          </p:txBody>
        </p:sp>
        <p:sp>
          <p:nvSpPr>
            <p:cNvPr id="8" name="Google Shape;318;p8">
              <a:extLst>
                <a:ext uri="{FF2B5EF4-FFF2-40B4-BE49-F238E27FC236}">
                  <a16:creationId xmlns:a16="http://schemas.microsoft.com/office/drawing/2014/main" id="{C922BBE2-51CC-8524-FC29-2B94883D5D6E}"/>
                </a:ext>
              </a:extLst>
            </p:cNvPr>
            <p:cNvSpPr txBox="1"/>
            <p:nvPr/>
          </p:nvSpPr>
          <p:spPr bwMode="auto">
            <a:xfrm>
              <a:off x="1242555" y="7234557"/>
              <a:ext cx="814390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среда</a:t>
              </a:r>
              <a:endParaRPr/>
            </a:p>
          </p:txBody>
        </p:sp>
        <p:sp>
          <p:nvSpPr>
            <p:cNvPr id="9" name="Google Shape;319;p8">
              <a:extLst>
                <a:ext uri="{FF2B5EF4-FFF2-40B4-BE49-F238E27FC236}">
                  <a16:creationId xmlns:a16="http://schemas.microsoft.com/office/drawing/2014/main" id="{A0776D50-485A-3807-F57D-1857754CB9EE}"/>
                </a:ext>
              </a:extLst>
            </p:cNvPr>
            <p:cNvSpPr txBox="1"/>
            <p:nvPr/>
          </p:nvSpPr>
          <p:spPr bwMode="auto">
            <a:xfrm>
              <a:off x="1242555" y="7655625"/>
              <a:ext cx="993542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четверг</a:t>
              </a:r>
              <a:endParaRPr/>
            </a:p>
          </p:txBody>
        </p:sp>
        <p:grpSp>
          <p:nvGrpSpPr>
            <p:cNvPr id="10" name="Google Shape;320;p8">
              <a:extLst>
                <a:ext uri="{FF2B5EF4-FFF2-40B4-BE49-F238E27FC236}">
                  <a16:creationId xmlns:a16="http://schemas.microsoft.com/office/drawing/2014/main" id="{B353743E-9354-E143-B502-9ABA0AD55933}"/>
                </a:ext>
              </a:extLst>
            </p:cNvPr>
            <p:cNvGrpSpPr/>
            <p:nvPr/>
          </p:nvGrpSpPr>
          <p:grpSpPr bwMode="auto">
            <a:xfrm>
              <a:off x="6409567" y="4497387"/>
              <a:ext cx="2757619" cy="701450"/>
              <a:chOff x="3290346" y="4809233"/>
              <a:chExt cx="2757619" cy="701450"/>
            </a:xfrm>
          </p:grpSpPr>
          <p:sp>
            <p:nvSpPr>
              <p:cNvPr id="38" name="Google Shape;321;p8">
                <a:extLst>
                  <a:ext uri="{FF2B5EF4-FFF2-40B4-BE49-F238E27FC236}">
                    <a16:creationId xmlns:a16="http://schemas.microsoft.com/office/drawing/2014/main" id="{5A0B893B-08E8-F814-2496-B33C24B54F58}"/>
                  </a:ext>
                </a:extLst>
              </p:cNvPr>
              <p:cNvSpPr/>
              <p:nvPr/>
            </p:nvSpPr>
            <p:spPr bwMode="auto">
              <a:xfrm>
                <a:off x="3415690" y="4809233"/>
                <a:ext cx="2506931" cy="568911"/>
              </a:xfrm>
              <a:custGeom>
                <a:avLst/>
                <a:gdLst/>
                <a:ahLst/>
                <a:cxnLst/>
                <a:rect l="l" t="t" r="r" b="b"/>
                <a:pathLst>
                  <a:path w="2506931" h="568911" extrusionOk="0">
                    <a:moveTo>
                      <a:pt x="2506932" y="458432"/>
                    </a:moveTo>
                    <a:cubicBezTo>
                      <a:pt x="2506932" y="529821"/>
                      <a:pt x="2408118" y="568911"/>
                      <a:pt x="2293421" y="568911"/>
                    </a:cubicBezTo>
                    <a:lnTo>
                      <a:pt x="192615" y="568911"/>
                    </a:lnTo>
                    <a:cubicBezTo>
                      <a:pt x="77932" y="568911"/>
                      <a:pt x="0" y="529638"/>
                      <a:pt x="0" y="458432"/>
                    </a:cubicBezTo>
                    <a:lnTo>
                      <a:pt x="0" y="142778"/>
                    </a:lnTo>
                    <a:cubicBezTo>
                      <a:pt x="0" y="71389"/>
                      <a:pt x="77932" y="0"/>
                      <a:pt x="192615" y="0"/>
                    </a:cubicBezTo>
                    <a:lnTo>
                      <a:pt x="2293421" y="0"/>
                    </a:lnTo>
                    <a:cubicBezTo>
                      <a:pt x="2408118" y="0"/>
                      <a:pt x="2506932" y="71389"/>
                      <a:pt x="2506932" y="142594"/>
                    </a:cubicBezTo>
                    <a:lnTo>
                      <a:pt x="2506932" y="458432"/>
                    </a:lnTo>
                    <a:close/>
                  </a:path>
                </a:pathLst>
              </a:custGeom>
              <a:noFill/>
              <a:ln w="85125" cap="flat" cmpd="sng">
                <a:solidFill>
                  <a:srgbClr val="C5CBCC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39" name="Google Shape;322;p8">
                <a:extLst>
                  <a:ext uri="{FF2B5EF4-FFF2-40B4-BE49-F238E27FC236}">
                    <a16:creationId xmlns:a16="http://schemas.microsoft.com/office/drawing/2014/main" id="{4C811B40-6FD9-5CEF-3BE5-4735ADB70EAC}"/>
                  </a:ext>
                </a:extLst>
              </p:cNvPr>
              <p:cNvSpPr/>
              <p:nvPr/>
            </p:nvSpPr>
            <p:spPr bwMode="auto">
              <a:xfrm>
                <a:off x="3812631" y="5252633"/>
                <a:ext cx="1775735" cy="258050"/>
              </a:xfrm>
              <a:custGeom>
                <a:avLst/>
                <a:gdLst/>
                <a:ahLst/>
                <a:cxnLst/>
                <a:rect l="l" t="t" r="r" b="b"/>
                <a:pathLst>
                  <a:path w="1775735" h="258050" extrusionOk="0">
                    <a:moveTo>
                      <a:pt x="1775736" y="0"/>
                    </a:moveTo>
                    <a:lnTo>
                      <a:pt x="0" y="0"/>
                    </a:lnTo>
                    <a:lnTo>
                      <a:pt x="0" y="258051"/>
                    </a:lnTo>
                    <a:lnTo>
                      <a:pt x="1775736" y="258051"/>
                    </a:lnTo>
                    <a:lnTo>
                      <a:pt x="1775736" y="0"/>
                    </a:lnTo>
                    <a:close/>
                  </a:path>
                </a:pathLst>
              </a:custGeom>
              <a:solidFill>
                <a:srgbClr val="C5CBCC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40" name="Google Shape;323;p8">
                <a:extLst>
                  <a:ext uri="{FF2B5EF4-FFF2-40B4-BE49-F238E27FC236}">
                    <a16:creationId xmlns:a16="http://schemas.microsoft.com/office/drawing/2014/main" id="{E3D180B8-D3C5-AA71-6FD7-FB066B6FF168}"/>
                  </a:ext>
                </a:extLst>
              </p:cNvPr>
              <p:cNvSpPr/>
              <p:nvPr/>
            </p:nvSpPr>
            <p:spPr bwMode="auto">
              <a:xfrm>
                <a:off x="3290346" y="4999665"/>
                <a:ext cx="229806" cy="188045"/>
              </a:xfrm>
              <a:custGeom>
                <a:avLst/>
                <a:gdLst/>
                <a:ahLst/>
                <a:cxnLst/>
                <a:rect l="l" t="t" r="r" b="b"/>
                <a:pathLst>
                  <a:path w="229806" h="188046" extrusionOk="0">
                    <a:moveTo>
                      <a:pt x="229806" y="0"/>
                    </a:moveTo>
                    <a:lnTo>
                      <a:pt x="0" y="0"/>
                    </a:lnTo>
                    <a:lnTo>
                      <a:pt x="0" y="188047"/>
                    </a:lnTo>
                    <a:lnTo>
                      <a:pt x="229806" y="188047"/>
                    </a:lnTo>
                    <a:lnTo>
                      <a:pt x="229806" y="0"/>
                    </a:lnTo>
                    <a:close/>
                  </a:path>
                </a:pathLst>
              </a:custGeom>
              <a:solidFill>
                <a:srgbClr val="706A6A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41" name="Google Shape;324;p8">
                <a:extLst>
                  <a:ext uri="{FF2B5EF4-FFF2-40B4-BE49-F238E27FC236}">
                    <a16:creationId xmlns:a16="http://schemas.microsoft.com/office/drawing/2014/main" id="{B2064895-50EB-C5F7-E6BB-10946DE1A2EB}"/>
                  </a:ext>
                </a:extLst>
              </p:cNvPr>
              <p:cNvSpPr/>
              <p:nvPr/>
            </p:nvSpPr>
            <p:spPr bwMode="auto">
              <a:xfrm>
                <a:off x="5797278" y="4999665"/>
                <a:ext cx="250687" cy="188045"/>
              </a:xfrm>
              <a:custGeom>
                <a:avLst/>
                <a:gdLst/>
                <a:ahLst/>
                <a:cxnLst/>
                <a:rect l="l" t="t" r="r" b="b"/>
                <a:pathLst>
                  <a:path w="250687" h="188046" extrusionOk="0">
                    <a:moveTo>
                      <a:pt x="250687" y="0"/>
                    </a:moveTo>
                    <a:lnTo>
                      <a:pt x="0" y="0"/>
                    </a:lnTo>
                    <a:lnTo>
                      <a:pt x="0" y="188047"/>
                    </a:lnTo>
                    <a:lnTo>
                      <a:pt x="250687" y="188047"/>
                    </a:lnTo>
                    <a:lnTo>
                      <a:pt x="250687" y="0"/>
                    </a:lnTo>
                    <a:close/>
                  </a:path>
                </a:pathLst>
              </a:custGeom>
              <a:solidFill>
                <a:srgbClr val="706A6A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</p:grpSp>
        <p:sp>
          <p:nvSpPr>
            <p:cNvPr id="11" name="Google Shape;325;p8">
              <a:extLst>
                <a:ext uri="{FF2B5EF4-FFF2-40B4-BE49-F238E27FC236}">
                  <a16:creationId xmlns:a16="http://schemas.microsoft.com/office/drawing/2014/main" id="{F21D660A-EA93-0198-4082-8272F1C6164D}"/>
                </a:ext>
              </a:extLst>
            </p:cNvPr>
            <p:cNvSpPr/>
            <p:nvPr/>
          </p:nvSpPr>
          <p:spPr bwMode="auto">
            <a:xfrm>
              <a:off x="10936914" y="4736698"/>
              <a:ext cx="2444259" cy="4814325"/>
            </a:xfrm>
            <a:custGeom>
              <a:avLst/>
              <a:gdLst/>
              <a:ahLst/>
              <a:cxnLst/>
              <a:rect l="l" t="t" r="r" b="b"/>
              <a:pathLst>
                <a:path w="2444259" h="4991477" extrusionOk="0">
                  <a:moveTo>
                    <a:pt x="2444259" y="0"/>
                  </a:moveTo>
                  <a:lnTo>
                    <a:pt x="0" y="0"/>
                  </a:lnTo>
                  <a:lnTo>
                    <a:pt x="0" y="4991478"/>
                  </a:lnTo>
                  <a:lnTo>
                    <a:pt x="2444259" y="4991478"/>
                  </a:lnTo>
                  <a:lnTo>
                    <a:pt x="2444259" y="0"/>
                  </a:lnTo>
                  <a:close/>
                </a:path>
              </a:pathLst>
            </a:custGeom>
            <a:solidFill>
              <a:srgbClr val="C5CBCC">
                <a:alpha val="9803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2" name="Google Shape;326;p8">
              <a:extLst>
                <a:ext uri="{FF2B5EF4-FFF2-40B4-BE49-F238E27FC236}">
                  <a16:creationId xmlns:a16="http://schemas.microsoft.com/office/drawing/2014/main" id="{6911A7FB-F6D4-B3A8-3235-1FECC074D7F3}"/>
                </a:ext>
              </a:extLst>
            </p:cNvPr>
            <p:cNvSpPr txBox="1"/>
            <p:nvPr/>
          </p:nvSpPr>
          <p:spPr bwMode="auto">
            <a:xfrm>
              <a:off x="1242555" y="8106961"/>
              <a:ext cx="1056700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пятница</a:t>
              </a:r>
              <a:endParaRPr/>
            </a:p>
          </p:txBody>
        </p:sp>
        <p:sp>
          <p:nvSpPr>
            <p:cNvPr id="13" name="Google Shape;327;p8">
              <a:extLst>
                <a:ext uri="{FF2B5EF4-FFF2-40B4-BE49-F238E27FC236}">
                  <a16:creationId xmlns:a16="http://schemas.microsoft.com/office/drawing/2014/main" id="{69CFB8A5-2861-7F13-7E59-8454766CB3AC}"/>
                </a:ext>
              </a:extLst>
            </p:cNvPr>
            <p:cNvSpPr txBox="1"/>
            <p:nvPr/>
          </p:nvSpPr>
          <p:spPr bwMode="auto">
            <a:xfrm>
              <a:off x="1242555" y="8581023"/>
              <a:ext cx="1035605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суббота</a:t>
              </a:r>
              <a:endParaRPr/>
            </a:p>
          </p:txBody>
        </p:sp>
        <p:sp>
          <p:nvSpPr>
            <p:cNvPr id="14" name="Google Shape;328;p8">
              <a:extLst>
                <a:ext uri="{FF2B5EF4-FFF2-40B4-BE49-F238E27FC236}">
                  <a16:creationId xmlns:a16="http://schemas.microsoft.com/office/drawing/2014/main" id="{AE843164-6D42-EAE7-2F20-1E0112385C11}"/>
                </a:ext>
              </a:extLst>
            </p:cNvPr>
            <p:cNvSpPr txBox="1"/>
            <p:nvPr/>
          </p:nvSpPr>
          <p:spPr bwMode="auto">
            <a:xfrm>
              <a:off x="1242555" y="9049391"/>
              <a:ext cx="1535036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воскресение</a:t>
              </a:r>
              <a:endParaRPr/>
            </a:p>
          </p:txBody>
        </p:sp>
        <p:sp>
          <p:nvSpPr>
            <p:cNvPr id="15" name="Google Shape;329;p8">
              <a:extLst>
                <a:ext uri="{FF2B5EF4-FFF2-40B4-BE49-F238E27FC236}">
                  <a16:creationId xmlns:a16="http://schemas.microsoft.com/office/drawing/2014/main" id="{6161009A-321D-2D14-26C0-A5A794D26C02}"/>
                </a:ext>
              </a:extLst>
            </p:cNvPr>
            <p:cNvSpPr txBox="1"/>
            <p:nvPr/>
          </p:nvSpPr>
          <p:spPr bwMode="auto">
            <a:xfrm>
              <a:off x="3078759" y="5518344"/>
              <a:ext cx="1469313" cy="3539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до завтрака</a:t>
              </a:r>
              <a:endParaRPr/>
            </a:p>
          </p:txBody>
        </p:sp>
        <p:sp>
          <p:nvSpPr>
            <p:cNvPr id="16" name="Google Shape;330;p8">
              <a:extLst>
                <a:ext uri="{FF2B5EF4-FFF2-40B4-BE49-F238E27FC236}">
                  <a16:creationId xmlns:a16="http://schemas.microsoft.com/office/drawing/2014/main" id="{B36B1F8F-F0B7-6E11-261C-F6A6E5818BE6}"/>
                </a:ext>
              </a:extLst>
            </p:cNvPr>
            <p:cNvSpPr txBox="1"/>
            <p:nvPr/>
          </p:nvSpPr>
          <p:spPr bwMode="auto">
            <a:xfrm>
              <a:off x="4537389" y="5387538"/>
              <a:ext cx="1697334" cy="87716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через 2 часа после завтрака</a:t>
              </a:r>
              <a:endParaRPr/>
            </a:p>
          </p:txBody>
        </p:sp>
        <p:sp>
          <p:nvSpPr>
            <p:cNvPr id="17" name="Google Shape;331;p8">
              <a:extLst>
                <a:ext uri="{FF2B5EF4-FFF2-40B4-BE49-F238E27FC236}">
                  <a16:creationId xmlns:a16="http://schemas.microsoft.com/office/drawing/2014/main" id="{672C4890-981E-3641-6E07-09BF320A8B82}"/>
                </a:ext>
              </a:extLst>
            </p:cNvPr>
            <p:cNvSpPr txBox="1"/>
            <p:nvPr/>
          </p:nvSpPr>
          <p:spPr bwMode="auto">
            <a:xfrm>
              <a:off x="6348096" y="5518344"/>
              <a:ext cx="1165704" cy="3539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до обеда</a:t>
              </a:r>
              <a:endParaRPr/>
            </a:p>
          </p:txBody>
        </p:sp>
        <p:sp>
          <p:nvSpPr>
            <p:cNvPr id="18" name="Google Shape;332;p8">
              <a:extLst>
                <a:ext uri="{FF2B5EF4-FFF2-40B4-BE49-F238E27FC236}">
                  <a16:creationId xmlns:a16="http://schemas.microsoft.com/office/drawing/2014/main" id="{E1201400-3830-6616-F43E-BB6B93567D95}"/>
                </a:ext>
              </a:extLst>
            </p:cNvPr>
            <p:cNvSpPr txBox="1"/>
            <p:nvPr/>
          </p:nvSpPr>
          <p:spPr bwMode="auto">
            <a:xfrm>
              <a:off x="9475620" y="5518344"/>
              <a:ext cx="1182824" cy="3539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до ужина</a:t>
              </a:r>
              <a:endParaRPr/>
            </a:p>
          </p:txBody>
        </p:sp>
        <p:sp>
          <p:nvSpPr>
            <p:cNvPr id="19" name="Google Shape;333;p8">
              <a:extLst>
                <a:ext uri="{FF2B5EF4-FFF2-40B4-BE49-F238E27FC236}">
                  <a16:creationId xmlns:a16="http://schemas.microsoft.com/office/drawing/2014/main" id="{4A53AC62-F24C-AE37-0332-958A0D59A0F0}"/>
                </a:ext>
              </a:extLst>
            </p:cNvPr>
            <p:cNvSpPr txBox="1"/>
            <p:nvPr/>
          </p:nvSpPr>
          <p:spPr bwMode="auto">
            <a:xfrm>
              <a:off x="7496165" y="5387538"/>
              <a:ext cx="2036872" cy="61555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через 2 часа после обеда</a:t>
              </a:r>
              <a:endParaRPr/>
            </a:p>
          </p:txBody>
        </p:sp>
        <p:sp>
          <p:nvSpPr>
            <p:cNvPr id="20" name="Google Shape;334;p8">
              <a:extLst>
                <a:ext uri="{FF2B5EF4-FFF2-40B4-BE49-F238E27FC236}">
                  <a16:creationId xmlns:a16="http://schemas.microsoft.com/office/drawing/2014/main" id="{13AA5EF9-5CA8-A41B-8337-E1CCFE48EF92}"/>
                </a:ext>
              </a:extLst>
            </p:cNvPr>
            <p:cNvSpPr txBox="1"/>
            <p:nvPr/>
          </p:nvSpPr>
          <p:spPr bwMode="auto">
            <a:xfrm>
              <a:off x="10779083" y="5387538"/>
              <a:ext cx="2036872" cy="61555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через 2 часа после ужина</a:t>
              </a:r>
              <a:endParaRPr/>
            </a:p>
          </p:txBody>
        </p:sp>
        <p:sp>
          <p:nvSpPr>
            <p:cNvPr id="21" name="Google Shape;335;p8">
              <a:extLst>
                <a:ext uri="{FF2B5EF4-FFF2-40B4-BE49-F238E27FC236}">
                  <a16:creationId xmlns:a16="http://schemas.microsoft.com/office/drawing/2014/main" id="{C12BFDB0-CB04-9CA8-D6CF-7B7F72903575}"/>
                </a:ext>
              </a:extLst>
            </p:cNvPr>
            <p:cNvSpPr txBox="1"/>
            <p:nvPr/>
          </p:nvSpPr>
          <p:spPr bwMode="auto">
            <a:xfrm>
              <a:off x="12602410" y="5518344"/>
              <a:ext cx="1154484" cy="3539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на ночь</a:t>
              </a:r>
              <a:endParaRPr/>
            </a:p>
          </p:txBody>
        </p:sp>
        <p:sp>
          <p:nvSpPr>
            <p:cNvPr id="22" name="Google Shape;336;p8">
              <a:extLst>
                <a:ext uri="{FF2B5EF4-FFF2-40B4-BE49-F238E27FC236}">
                  <a16:creationId xmlns:a16="http://schemas.microsoft.com/office/drawing/2014/main" id="{1A1D24DB-CF51-C075-15D7-B4BACC308278}"/>
                </a:ext>
              </a:extLst>
            </p:cNvPr>
            <p:cNvSpPr txBox="1"/>
            <p:nvPr/>
          </p:nvSpPr>
          <p:spPr bwMode="auto">
            <a:xfrm>
              <a:off x="13862967" y="5518344"/>
              <a:ext cx="1154484" cy="3539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ночью</a:t>
              </a:r>
              <a:endParaRPr/>
            </a:p>
          </p:txBody>
        </p:sp>
        <p:cxnSp>
          <p:nvCxnSpPr>
            <p:cNvPr id="23" name="Google Shape;337;p8">
              <a:extLst>
                <a:ext uri="{FF2B5EF4-FFF2-40B4-BE49-F238E27FC236}">
                  <a16:creationId xmlns:a16="http://schemas.microsoft.com/office/drawing/2014/main" id="{FD961C62-59FA-DEF6-77B3-78A74AC0218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366250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4" name="Google Shape;338;p8">
              <a:extLst>
                <a:ext uri="{FF2B5EF4-FFF2-40B4-BE49-F238E27FC236}">
                  <a16:creationId xmlns:a16="http://schemas.microsoft.com/office/drawing/2014/main" id="{4C31B5A2-1F01-9DD7-5DD5-ED6B4BC138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42555" y="6752953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5" name="Google Shape;339;p8">
              <a:extLst>
                <a:ext uri="{FF2B5EF4-FFF2-40B4-BE49-F238E27FC236}">
                  <a16:creationId xmlns:a16="http://schemas.microsoft.com/office/drawing/2014/main" id="{AC09D239-2B63-E0DE-4EF6-6DB063A032E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42555" y="6264275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6" name="Google Shape;340;p8">
              <a:extLst>
                <a:ext uri="{FF2B5EF4-FFF2-40B4-BE49-F238E27FC236}">
                  <a16:creationId xmlns:a16="http://schemas.microsoft.com/office/drawing/2014/main" id="{479DBB50-89AD-7AB2-05CE-60A8335F19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37525" y="7204289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7" name="Google Shape;341;p8">
              <a:extLst>
                <a:ext uri="{FF2B5EF4-FFF2-40B4-BE49-F238E27FC236}">
                  <a16:creationId xmlns:a16="http://schemas.microsoft.com/office/drawing/2014/main" id="{52B8AF2D-FBFC-6200-AB0D-37F915F0CC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45858" y="7639964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8" name="Google Shape;342;p8">
              <a:extLst>
                <a:ext uri="{FF2B5EF4-FFF2-40B4-BE49-F238E27FC236}">
                  <a16:creationId xmlns:a16="http://schemas.microsoft.com/office/drawing/2014/main" id="{99667771-FFDE-9EB1-37CF-4277E301367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45858" y="8063971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29" name="Google Shape;343;p8">
              <a:extLst>
                <a:ext uri="{FF2B5EF4-FFF2-40B4-BE49-F238E27FC236}">
                  <a16:creationId xmlns:a16="http://schemas.microsoft.com/office/drawing/2014/main" id="{F91B2403-4C76-E86C-DC57-7F4771D0A9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45858" y="8558297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0" name="Google Shape;344;p8">
              <a:extLst>
                <a:ext uri="{FF2B5EF4-FFF2-40B4-BE49-F238E27FC236}">
                  <a16:creationId xmlns:a16="http://schemas.microsoft.com/office/drawing/2014/main" id="{5EDB606C-0360-4F2B-4E8F-1A1E5FC4D6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6060" y="9007475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1" name="Google Shape;355;p8">
              <a:extLst>
                <a:ext uri="{FF2B5EF4-FFF2-40B4-BE49-F238E27FC236}">
                  <a16:creationId xmlns:a16="http://schemas.microsoft.com/office/drawing/2014/main" id="{568DE601-859B-F2E5-E4C6-2F92E08EF40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076820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2" name="Google Shape;356;p8">
              <a:extLst>
                <a:ext uri="{FF2B5EF4-FFF2-40B4-BE49-F238E27FC236}">
                  <a16:creationId xmlns:a16="http://schemas.microsoft.com/office/drawing/2014/main" id="{839BAEBC-BEE5-94D2-7142-0E8404BEF47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602545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3" name="Google Shape;357;p8">
              <a:extLst>
                <a:ext uri="{FF2B5EF4-FFF2-40B4-BE49-F238E27FC236}">
                  <a16:creationId xmlns:a16="http://schemas.microsoft.com/office/drawing/2014/main" id="{BE10A95B-82C6-EE0A-C5F4-DDEE74E1D7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128270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4" name="Google Shape;358;p8">
              <a:extLst>
                <a:ext uri="{FF2B5EF4-FFF2-40B4-BE49-F238E27FC236}">
                  <a16:creationId xmlns:a16="http://schemas.microsoft.com/office/drawing/2014/main" id="{03F9A4D3-BD56-F53D-7022-08BE617DB19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53995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5" name="Google Shape;359;p8">
              <a:extLst>
                <a:ext uri="{FF2B5EF4-FFF2-40B4-BE49-F238E27FC236}">
                  <a16:creationId xmlns:a16="http://schemas.microsoft.com/office/drawing/2014/main" id="{C2CD2404-14A6-5BDE-EAFA-ED71C140662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705445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" name="Google Shape;360;p8">
              <a:extLst>
                <a:ext uri="{FF2B5EF4-FFF2-40B4-BE49-F238E27FC236}">
                  <a16:creationId xmlns:a16="http://schemas.microsoft.com/office/drawing/2014/main" id="{B5379A03-9B26-C3AE-37FC-AFAA053C0D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338050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7" name="Google Shape;361;p8">
              <a:extLst>
                <a:ext uri="{FF2B5EF4-FFF2-40B4-BE49-F238E27FC236}">
                  <a16:creationId xmlns:a16="http://schemas.microsoft.com/office/drawing/2014/main" id="{88E8D5C7-B45E-4A91-16E8-46321259DF4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3756894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439" name="Google Shape;439;p10"/>
          <p:cNvSpPr/>
          <p:nvPr/>
        </p:nvSpPr>
        <p:spPr bwMode="auto">
          <a:xfrm>
            <a:off x="1822449" y="2115077"/>
            <a:ext cx="13729471" cy="1430611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441" name="Google Shape;441;p10"/>
          <p:cNvSpPr txBox="1"/>
          <p:nvPr/>
        </p:nvSpPr>
        <p:spPr bwMode="auto">
          <a:xfrm>
            <a:off x="751740" y="600531"/>
            <a:ext cx="15075082" cy="14888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БОЛЕЕ ЧАСТОЕ ИЗМЕРЕНИЕ ГЛИКЕМИИ </a:t>
            </a: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НЕОБХОДИМО, ЕСЛИ</a:t>
            </a: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: </a:t>
            </a:r>
            <a:endParaRPr/>
          </a:p>
        </p:txBody>
      </p:sp>
      <p:sp>
        <p:nvSpPr>
          <p:cNvPr id="443" name="Google Shape;443;p10"/>
          <p:cNvSpPr txBox="1"/>
          <p:nvPr/>
        </p:nvSpPr>
        <p:spPr bwMode="auto">
          <a:xfrm>
            <a:off x="2021005" y="2221885"/>
            <a:ext cx="13530916" cy="12003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457200" marR="0" lvl="0" indent="-457200" algn="just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 b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сахарный диабет у вас диагностировали </a:t>
            </a: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недавно </a:t>
            </a: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457200" marR="0" lvl="0" indent="-457200" algn="just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 b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ваш </a:t>
            </a: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уровень гликемии не соответствует целям</a:t>
            </a:r>
            <a:r>
              <a:rPr lang="ru-RU" sz="2400" b="0">
                <a:solidFill>
                  <a:srgbClr val="555555"/>
                </a:solidFill>
                <a:latin typeface="Arial"/>
                <a:ea typeface="Arial"/>
                <a:cs typeface="Arial"/>
              </a:rPr>
              <a:t>, выбранным для вас вашим врачом </a:t>
            </a: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457200" marR="0" lvl="0" indent="-457200" algn="just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в</a:t>
            </a:r>
            <a:r>
              <a:rPr lang="ru-RU" sz="2400" b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аше лечение требует </a:t>
            </a: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многократных инъекций инсулина </a:t>
            </a: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444" name="Google Shape;444;p10"/>
          <p:cNvPicPr/>
          <p:nvPr/>
        </p:nvPicPr>
        <p:blipFill>
          <a:blip r:embed="rId2">
            <a:alphaModFix/>
          </a:blip>
          <a:stretch/>
        </p:blipFill>
        <p:spPr bwMode="auto">
          <a:xfrm flipH="1">
            <a:off x="15960377" y="906088"/>
            <a:ext cx="3332171" cy="10007025"/>
          </a:xfrm>
          <a:prstGeom prst="rect">
            <a:avLst/>
          </a:prstGeom>
          <a:noFill/>
          <a:ln>
            <a:noFill/>
          </a:ln>
        </p:spPr>
      </p:pic>
      <p:sp>
        <p:nvSpPr>
          <p:cNvPr id="492" name="Google Shape;492;p10"/>
          <p:cNvSpPr txBox="1"/>
          <p:nvPr/>
        </p:nvSpPr>
        <p:spPr bwMode="auto">
          <a:xfrm>
            <a:off x="751740" y="3612627"/>
            <a:ext cx="12889949" cy="8925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just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Измерение гликемии </a:t>
            </a:r>
            <a:r>
              <a:rPr lang="ru-RU" sz="26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не менее 4 раз в сутки в разное время </a:t>
            </a:r>
            <a:endParaRPr/>
          </a:p>
          <a:p>
            <a:pPr marL="0" marR="0" lvl="0" indent="0" algn="just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(до еды, через 2 часа после еды, на ночь, периодически ночью)</a:t>
            </a:r>
            <a:endParaRPr/>
          </a:p>
        </p:txBody>
      </p:sp>
      <p:sp>
        <p:nvSpPr>
          <p:cNvPr id="493" name="Google Shape;493;p10"/>
          <p:cNvSpPr txBox="1"/>
          <p:nvPr/>
        </p:nvSpPr>
        <p:spPr bwMode="auto">
          <a:xfrm>
            <a:off x="756276" y="4533557"/>
            <a:ext cx="11852797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Вот такая схема самоконтроля позволит выполнить рекомендованные условия* :</a:t>
            </a:r>
            <a:endParaRPr/>
          </a:p>
        </p:txBody>
      </p:sp>
      <p:sp>
        <p:nvSpPr>
          <p:cNvPr id="2" name="Google Shape;365;p8">
            <a:extLst>
              <a:ext uri="{FF2B5EF4-FFF2-40B4-BE49-F238E27FC236}">
                <a16:creationId xmlns:a16="http://schemas.microsoft.com/office/drawing/2014/main" id="{8A745F42-BBF2-D216-2893-356E0842BE32}"/>
              </a:ext>
            </a:extLst>
          </p:cNvPr>
          <p:cNvSpPr txBox="1"/>
          <p:nvPr/>
        </p:nvSpPr>
        <p:spPr bwMode="auto">
          <a:xfrm>
            <a:off x="811550" y="10659200"/>
            <a:ext cx="15633795" cy="3733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*В качестве примера</a:t>
            </a:r>
            <a:endParaRPr sz="10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lvl="0">
              <a:defRPr/>
            </a:pPr>
            <a:r>
              <a:rPr lang="ru-RU" sz="1000" dirty="0">
                <a:solidFill>
                  <a:srgbClr val="2C2D2E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3"/>
              </a:rPr>
              <a:t>Том 28, № 5</a:t>
            </a:r>
            <a:r>
              <a:rPr lang="en-US" sz="1000" dirty="0">
                <a:hlinkClick r:id="rId3"/>
              </a:rPr>
              <a:t>S (2025)</a:t>
            </a:r>
            <a:endParaRPr sz="1000" u="sng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42" name="Рисунок 41">
            <a:extLst>
              <a:ext uri="{FF2B5EF4-FFF2-40B4-BE49-F238E27FC236}">
                <a16:creationId xmlns:a16="http://schemas.microsoft.com/office/drawing/2014/main" id="{800EBB14-92DA-6116-2C93-C6AF5ECBC691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751367" y="6813033"/>
            <a:ext cx="286118" cy="451431"/>
          </a:xfrm>
          <a:prstGeom prst="rect">
            <a:avLst/>
          </a:prstGeom>
        </p:spPr>
      </p:pic>
      <p:pic>
        <p:nvPicPr>
          <p:cNvPr id="43" name="Рисунок 42">
            <a:extLst>
              <a:ext uri="{FF2B5EF4-FFF2-40B4-BE49-F238E27FC236}">
                <a16:creationId xmlns:a16="http://schemas.microsoft.com/office/drawing/2014/main" id="{BBF9E726-F40C-72E5-04E8-85E9F51662D3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751367" y="8967479"/>
            <a:ext cx="286118" cy="451431"/>
          </a:xfrm>
          <a:prstGeom prst="rect">
            <a:avLst/>
          </a:prstGeom>
        </p:spPr>
      </p:pic>
      <p:pic>
        <p:nvPicPr>
          <p:cNvPr id="44" name="Рисунок 43">
            <a:extLst>
              <a:ext uri="{FF2B5EF4-FFF2-40B4-BE49-F238E27FC236}">
                <a16:creationId xmlns:a16="http://schemas.microsoft.com/office/drawing/2014/main" id="{B70AC614-EDF0-8A11-633C-ED7DA7710F31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925140" y="8079119"/>
            <a:ext cx="286118" cy="451431"/>
          </a:xfrm>
          <a:prstGeom prst="rect">
            <a:avLst/>
          </a:prstGeom>
        </p:spPr>
      </p:pic>
      <p:pic>
        <p:nvPicPr>
          <p:cNvPr id="45" name="Рисунок 44">
            <a:extLst>
              <a:ext uri="{FF2B5EF4-FFF2-40B4-BE49-F238E27FC236}">
                <a16:creationId xmlns:a16="http://schemas.microsoft.com/office/drawing/2014/main" id="{97C6D3DA-CC4B-4BD9-7E80-89EB66584E5A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925140" y="8967479"/>
            <a:ext cx="286118" cy="451431"/>
          </a:xfrm>
          <a:prstGeom prst="rect">
            <a:avLst/>
          </a:prstGeom>
        </p:spPr>
      </p:pic>
      <p:pic>
        <p:nvPicPr>
          <p:cNvPr id="46" name="Рисунок 45">
            <a:extLst>
              <a:ext uri="{FF2B5EF4-FFF2-40B4-BE49-F238E27FC236}">
                <a16:creationId xmlns:a16="http://schemas.microsoft.com/office/drawing/2014/main" id="{ACAFA453-1647-AC11-569F-E2BF7A09FF28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0098002" y="8967479"/>
            <a:ext cx="286118" cy="451431"/>
          </a:xfrm>
          <a:prstGeom prst="rect">
            <a:avLst/>
          </a:prstGeom>
        </p:spPr>
      </p:pic>
      <p:pic>
        <p:nvPicPr>
          <p:cNvPr id="47" name="Рисунок 46">
            <a:extLst>
              <a:ext uri="{FF2B5EF4-FFF2-40B4-BE49-F238E27FC236}">
                <a16:creationId xmlns:a16="http://schemas.microsoft.com/office/drawing/2014/main" id="{B6B5F6C5-9A94-D716-B805-6E8DC8FAF2EE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3188604" y="8967479"/>
            <a:ext cx="286118" cy="451431"/>
          </a:xfrm>
          <a:prstGeom prst="rect">
            <a:avLst/>
          </a:prstGeom>
        </p:spPr>
      </p:pic>
      <p:pic>
        <p:nvPicPr>
          <p:cNvPr id="48" name="Рисунок 47">
            <a:extLst>
              <a:ext uri="{FF2B5EF4-FFF2-40B4-BE49-F238E27FC236}">
                <a16:creationId xmlns:a16="http://schemas.microsoft.com/office/drawing/2014/main" id="{8E3DBB54-5F34-2439-01B4-02B37CD876EF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4546242" y="9491515"/>
            <a:ext cx="286118" cy="451431"/>
          </a:xfrm>
          <a:prstGeom prst="rect">
            <a:avLst/>
          </a:prstGeom>
        </p:spPr>
      </p:pic>
      <p:pic>
        <p:nvPicPr>
          <p:cNvPr id="49" name="Рисунок 48">
            <a:extLst>
              <a:ext uri="{FF2B5EF4-FFF2-40B4-BE49-F238E27FC236}">
                <a16:creationId xmlns:a16="http://schemas.microsoft.com/office/drawing/2014/main" id="{8CAFBF00-CB72-A989-11E2-352E983E9CC7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763252" y="7260868"/>
            <a:ext cx="286118" cy="451431"/>
          </a:xfrm>
          <a:prstGeom prst="rect">
            <a:avLst/>
          </a:prstGeom>
        </p:spPr>
      </p:pic>
      <p:pic>
        <p:nvPicPr>
          <p:cNvPr id="50" name="Рисунок 49">
            <a:extLst>
              <a:ext uri="{FF2B5EF4-FFF2-40B4-BE49-F238E27FC236}">
                <a16:creationId xmlns:a16="http://schemas.microsoft.com/office/drawing/2014/main" id="{BCC4269D-3C03-1F6C-5575-CC6260D918A1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760457" y="9462724"/>
            <a:ext cx="286118" cy="451431"/>
          </a:xfrm>
          <a:prstGeom prst="rect">
            <a:avLst/>
          </a:prstGeom>
        </p:spPr>
      </p:pic>
      <p:pic>
        <p:nvPicPr>
          <p:cNvPr id="51" name="Рисунок 50">
            <a:extLst>
              <a:ext uri="{FF2B5EF4-FFF2-40B4-BE49-F238E27FC236}">
                <a16:creationId xmlns:a16="http://schemas.microsoft.com/office/drawing/2014/main" id="{3A6B7D19-3647-FCA7-ADDB-56E3C67ECD1A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5310891" y="7255553"/>
            <a:ext cx="286118" cy="451431"/>
          </a:xfrm>
          <a:prstGeom prst="rect">
            <a:avLst/>
          </a:prstGeom>
        </p:spPr>
      </p:pic>
      <p:pic>
        <p:nvPicPr>
          <p:cNvPr id="53" name="Рисунок 52">
            <a:extLst>
              <a:ext uri="{FF2B5EF4-FFF2-40B4-BE49-F238E27FC236}">
                <a16:creationId xmlns:a16="http://schemas.microsoft.com/office/drawing/2014/main" id="{F0A4A868-8424-5A23-0F8E-09D2DE483402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0098002" y="6841261"/>
            <a:ext cx="286118" cy="451431"/>
          </a:xfrm>
          <a:prstGeom prst="rect">
            <a:avLst/>
          </a:prstGeom>
        </p:spPr>
      </p:pic>
      <p:pic>
        <p:nvPicPr>
          <p:cNvPr id="54" name="Рисунок 53">
            <a:extLst>
              <a:ext uri="{FF2B5EF4-FFF2-40B4-BE49-F238E27FC236}">
                <a16:creationId xmlns:a16="http://schemas.microsoft.com/office/drawing/2014/main" id="{0999493C-C163-E3B1-21DF-6CC7A5E2D654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0098698" y="8516048"/>
            <a:ext cx="286118" cy="451431"/>
          </a:xfrm>
          <a:prstGeom prst="rect">
            <a:avLst/>
          </a:prstGeom>
        </p:spPr>
      </p:pic>
      <p:pic>
        <p:nvPicPr>
          <p:cNvPr id="55" name="Рисунок 54">
            <a:extLst>
              <a:ext uri="{FF2B5EF4-FFF2-40B4-BE49-F238E27FC236}">
                <a16:creationId xmlns:a16="http://schemas.microsoft.com/office/drawing/2014/main" id="{71478B53-55BE-B02B-72C2-FB13C2E3B5F5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1645089" y="7263116"/>
            <a:ext cx="286118" cy="451431"/>
          </a:xfrm>
          <a:prstGeom prst="rect">
            <a:avLst/>
          </a:prstGeom>
        </p:spPr>
      </p:pic>
      <p:pic>
        <p:nvPicPr>
          <p:cNvPr id="56" name="Рисунок 55">
            <a:extLst>
              <a:ext uri="{FF2B5EF4-FFF2-40B4-BE49-F238E27FC236}">
                <a16:creationId xmlns:a16="http://schemas.microsoft.com/office/drawing/2014/main" id="{A552DA4B-3505-B0E2-450D-05556024ADE5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760457" y="7660900"/>
            <a:ext cx="286118" cy="451431"/>
          </a:xfrm>
          <a:prstGeom prst="rect">
            <a:avLst/>
          </a:prstGeom>
        </p:spPr>
      </p:pic>
      <p:pic>
        <p:nvPicPr>
          <p:cNvPr id="57" name="Рисунок 56">
            <a:extLst>
              <a:ext uri="{FF2B5EF4-FFF2-40B4-BE49-F238E27FC236}">
                <a16:creationId xmlns:a16="http://schemas.microsoft.com/office/drawing/2014/main" id="{3015E782-846C-D4AD-482E-85DD8AF3F4F9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5338246" y="9470509"/>
            <a:ext cx="286118" cy="451431"/>
          </a:xfrm>
          <a:prstGeom prst="rect">
            <a:avLst/>
          </a:prstGeom>
        </p:spPr>
      </p:pic>
      <p:pic>
        <p:nvPicPr>
          <p:cNvPr id="58" name="Рисунок 57">
            <a:extLst>
              <a:ext uri="{FF2B5EF4-FFF2-40B4-BE49-F238E27FC236}">
                <a16:creationId xmlns:a16="http://schemas.microsoft.com/office/drawing/2014/main" id="{E37B7AB0-8AE4-022F-4246-9146574DE767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921887" y="6819460"/>
            <a:ext cx="286118" cy="451431"/>
          </a:xfrm>
          <a:prstGeom prst="rect">
            <a:avLst/>
          </a:prstGeom>
        </p:spPr>
      </p:pic>
      <p:pic>
        <p:nvPicPr>
          <p:cNvPr id="59" name="Рисунок 58">
            <a:extLst>
              <a:ext uri="{FF2B5EF4-FFF2-40B4-BE49-F238E27FC236}">
                <a16:creationId xmlns:a16="http://schemas.microsoft.com/office/drawing/2014/main" id="{44491471-49CA-2E7A-9100-4A2686870FD8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931559" y="7652647"/>
            <a:ext cx="286118" cy="451431"/>
          </a:xfrm>
          <a:prstGeom prst="rect">
            <a:avLst/>
          </a:prstGeom>
        </p:spPr>
      </p:pic>
      <p:pic>
        <p:nvPicPr>
          <p:cNvPr id="60" name="Рисунок 59">
            <a:extLst>
              <a:ext uri="{FF2B5EF4-FFF2-40B4-BE49-F238E27FC236}">
                <a16:creationId xmlns:a16="http://schemas.microsoft.com/office/drawing/2014/main" id="{9ED6D0EF-D4B4-B412-58E6-023C18A827B2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923934" y="8536818"/>
            <a:ext cx="286118" cy="451431"/>
          </a:xfrm>
          <a:prstGeom prst="rect">
            <a:avLst/>
          </a:prstGeom>
        </p:spPr>
      </p:pic>
      <p:pic>
        <p:nvPicPr>
          <p:cNvPr id="61" name="Рисунок 60">
            <a:extLst>
              <a:ext uri="{FF2B5EF4-FFF2-40B4-BE49-F238E27FC236}">
                <a16:creationId xmlns:a16="http://schemas.microsoft.com/office/drawing/2014/main" id="{3142CD88-C46A-9E7C-9FC1-9362F38143A4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8517686" y="7668200"/>
            <a:ext cx="286118" cy="451431"/>
          </a:xfrm>
          <a:prstGeom prst="rect">
            <a:avLst/>
          </a:prstGeom>
        </p:spPr>
      </p:pic>
      <p:pic>
        <p:nvPicPr>
          <p:cNvPr id="62" name="Рисунок 61">
            <a:extLst>
              <a:ext uri="{FF2B5EF4-FFF2-40B4-BE49-F238E27FC236}">
                <a16:creationId xmlns:a16="http://schemas.microsoft.com/office/drawing/2014/main" id="{59BD3784-D493-D8D7-8308-3FF21746168E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8525539" y="8536818"/>
            <a:ext cx="286118" cy="451431"/>
          </a:xfrm>
          <a:prstGeom prst="rect">
            <a:avLst/>
          </a:prstGeom>
        </p:spPr>
      </p:pic>
      <p:pic>
        <p:nvPicPr>
          <p:cNvPr id="52" name="Рисунок 51">
            <a:extLst>
              <a:ext uri="{FF2B5EF4-FFF2-40B4-BE49-F238E27FC236}">
                <a16:creationId xmlns:a16="http://schemas.microsoft.com/office/drawing/2014/main" id="{D24FE545-3ECD-BAF1-98AF-4EFCCECC4597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8517686" y="8086868"/>
            <a:ext cx="286118" cy="451431"/>
          </a:xfrm>
          <a:prstGeom prst="rect">
            <a:avLst/>
          </a:prstGeom>
        </p:spPr>
      </p:pic>
      <p:pic>
        <p:nvPicPr>
          <p:cNvPr id="63" name="Рисунок 62">
            <a:extLst>
              <a:ext uri="{FF2B5EF4-FFF2-40B4-BE49-F238E27FC236}">
                <a16:creationId xmlns:a16="http://schemas.microsoft.com/office/drawing/2014/main" id="{B99CBF5E-74EF-8E20-1A8B-7B555B4C3097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0098002" y="7260337"/>
            <a:ext cx="286118" cy="451431"/>
          </a:xfrm>
          <a:prstGeom prst="rect">
            <a:avLst/>
          </a:prstGeom>
        </p:spPr>
      </p:pic>
      <p:pic>
        <p:nvPicPr>
          <p:cNvPr id="448" name="Рисунок 447">
            <a:extLst>
              <a:ext uri="{FF2B5EF4-FFF2-40B4-BE49-F238E27FC236}">
                <a16:creationId xmlns:a16="http://schemas.microsoft.com/office/drawing/2014/main" id="{94ECE1B7-909B-AF01-15F3-B50C3704B755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0107623" y="9468941"/>
            <a:ext cx="286118" cy="451431"/>
          </a:xfrm>
          <a:prstGeom prst="rect">
            <a:avLst/>
          </a:prstGeom>
        </p:spPr>
      </p:pic>
      <p:pic>
        <p:nvPicPr>
          <p:cNvPr id="449" name="Рисунок 448">
            <a:extLst>
              <a:ext uri="{FF2B5EF4-FFF2-40B4-BE49-F238E27FC236}">
                <a16:creationId xmlns:a16="http://schemas.microsoft.com/office/drawing/2014/main" id="{32E38C57-C40D-771F-B506-9EB63DC13BB9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1653036" y="8068014"/>
            <a:ext cx="286118" cy="451431"/>
          </a:xfrm>
          <a:prstGeom prst="rect">
            <a:avLst/>
          </a:prstGeom>
        </p:spPr>
      </p:pic>
      <p:pic>
        <p:nvPicPr>
          <p:cNvPr id="450" name="Рисунок 449">
            <a:extLst>
              <a:ext uri="{FF2B5EF4-FFF2-40B4-BE49-F238E27FC236}">
                <a16:creationId xmlns:a16="http://schemas.microsoft.com/office/drawing/2014/main" id="{86A1FC18-93A4-281D-90D6-B0D183078820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4546242" y="8067389"/>
            <a:ext cx="286118" cy="451431"/>
          </a:xfrm>
          <a:prstGeom prst="rect">
            <a:avLst/>
          </a:prstGeom>
        </p:spPr>
      </p:pic>
      <p:pic>
        <p:nvPicPr>
          <p:cNvPr id="451" name="Рисунок 450">
            <a:extLst>
              <a:ext uri="{FF2B5EF4-FFF2-40B4-BE49-F238E27FC236}">
                <a16:creationId xmlns:a16="http://schemas.microsoft.com/office/drawing/2014/main" id="{E59418AC-B7AB-9332-02FF-3FE7E4771B90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3191729" y="7667307"/>
            <a:ext cx="286118" cy="451431"/>
          </a:xfrm>
          <a:prstGeom prst="rect">
            <a:avLst/>
          </a:prstGeom>
        </p:spPr>
      </p:pic>
      <p:pic>
        <p:nvPicPr>
          <p:cNvPr id="452" name="Рисунок 451">
            <a:extLst>
              <a:ext uri="{FF2B5EF4-FFF2-40B4-BE49-F238E27FC236}">
                <a16:creationId xmlns:a16="http://schemas.microsoft.com/office/drawing/2014/main" id="{79473B3F-0F63-9A51-181C-CF01E898F30F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3183782" y="6838172"/>
            <a:ext cx="286118" cy="451431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520" name="Google Shape;520;p11"/>
          <p:cNvSpPr txBox="1">
            <a:spLocks noGrp="1"/>
          </p:cNvSpPr>
          <p:nvPr>
            <p:ph type="title"/>
          </p:nvPr>
        </p:nvSpPr>
        <p:spPr bwMode="auto">
          <a:xfrm>
            <a:off x="751740" y="600531"/>
            <a:ext cx="16545660" cy="75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ОШИБКИ ПРОВЕДЕНИЯ </a:t>
            </a:r>
            <a:r>
              <a:rPr lang="ru-RU" sz="48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САМОКОНТРОЛЯ ГЛЮКОЗЫ </a:t>
            </a:r>
            <a:endParaRPr sz="48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21" name="Google Shape;521;p11"/>
          <p:cNvSpPr txBox="1"/>
          <p:nvPr/>
        </p:nvSpPr>
        <p:spPr bwMode="auto">
          <a:xfrm>
            <a:off x="811550" y="10659199"/>
            <a:ext cx="1145029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Хабибрахманова В.В. И соавт. Сборник алгоритмов практических манипуляций,  Набережные Челны; 2019, 27-29. </a:t>
            </a:r>
            <a:endParaRPr sz="10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25" name="Google Shape;525;p11"/>
          <p:cNvSpPr/>
          <p:nvPr/>
        </p:nvSpPr>
        <p:spPr bwMode="auto">
          <a:xfrm>
            <a:off x="2736850" y="1920875"/>
            <a:ext cx="14173200" cy="3314771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26" name="Google Shape;526;p11"/>
          <p:cNvSpPr/>
          <p:nvPr/>
        </p:nvSpPr>
        <p:spPr bwMode="auto">
          <a:xfrm>
            <a:off x="2736850" y="5430559"/>
            <a:ext cx="14173200" cy="2325875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27" name="Google Shape;527;p11"/>
          <p:cNvSpPr/>
          <p:nvPr/>
        </p:nvSpPr>
        <p:spPr bwMode="auto">
          <a:xfrm>
            <a:off x="2736850" y="8006779"/>
            <a:ext cx="14173200" cy="2325875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28" name="Google Shape;528;p11"/>
          <p:cNvSpPr txBox="1"/>
          <p:nvPr/>
        </p:nvSpPr>
        <p:spPr bwMode="auto">
          <a:xfrm>
            <a:off x="3138863" y="2150572"/>
            <a:ext cx="11568423" cy="28623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3600"/>
              <a:buFont typeface="Arial"/>
              <a:buChar char="•"/>
              <a:defRPr/>
            </a:pPr>
            <a:r>
              <a:rPr lang="ru-RU" sz="36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неправильное введение или сгибание тест-полоски</a:t>
            </a:r>
            <a:endParaRPr/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3600"/>
              <a:buFont typeface="Arial"/>
              <a:buChar char="•"/>
              <a:defRPr/>
            </a:pPr>
            <a:r>
              <a:rPr lang="ru-RU" sz="36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нанесение крови до активации глюкометра</a:t>
            </a:r>
            <a:endParaRPr/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3600"/>
              <a:buFont typeface="Arial"/>
              <a:buChar char="•"/>
              <a:defRPr/>
            </a:pPr>
            <a:r>
              <a:rPr lang="ru-RU" sz="3600">
                <a:solidFill>
                  <a:srgbClr val="555555"/>
                </a:solidFill>
                <a:latin typeface="Arial"/>
                <a:ea typeface="Arial"/>
                <a:cs typeface="Arial"/>
              </a:rPr>
              <a:t>размазывание капли крови перед измерением</a:t>
            </a:r>
            <a:endParaRPr/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3600"/>
              <a:buFont typeface="Arial"/>
              <a:buChar char="•"/>
              <a:defRPr/>
            </a:pPr>
            <a:r>
              <a:rPr lang="ru-RU" sz="36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нанесение крови с перерывами</a:t>
            </a:r>
            <a:endParaRPr/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3600"/>
              <a:buFont typeface="Arial"/>
              <a:buChar char="•"/>
              <a:defRPr/>
            </a:pPr>
            <a:r>
              <a:rPr lang="ru-RU" sz="3600">
                <a:solidFill>
                  <a:srgbClr val="555555"/>
                </a:solidFill>
                <a:latin typeface="Arial"/>
                <a:ea typeface="Arial"/>
                <a:cs typeface="Arial"/>
              </a:rPr>
              <a:t>медленное нанесение капли крови</a:t>
            </a:r>
            <a:endParaRPr/>
          </a:p>
        </p:txBody>
      </p:sp>
      <p:sp>
        <p:nvSpPr>
          <p:cNvPr id="529" name="Google Shape;529;p11"/>
          <p:cNvSpPr txBox="1"/>
          <p:nvPr/>
        </p:nvSpPr>
        <p:spPr bwMode="auto">
          <a:xfrm>
            <a:off x="3131191" y="5961240"/>
            <a:ext cx="15238021" cy="12003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600">
                <a:solidFill>
                  <a:srgbClr val="555555"/>
                </a:solidFill>
                <a:latin typeface="Arial"/>
                <a:ea typeface="Arial"/>
                <a:cs typeface="Arial"/>
              </a:rPr>
              <a:t>отсутствие мытья рук перед измерением может приводить к завышению результата</a:t>
            </a:r>
            <a:endParaRPr/>
          </a:p>
        </p:txBody>
      </p:sp>
      <p:sp>
        <p:nvSpPr>
          <p:cNvPr id="530" name="Google Shape;530;p11"/>
          <p:cNvSpPr txBox="1"/>
          <p:nvPr/>
        </p:nvSpPr>
        <p:spPr bwMode="auto">
          <a:xfrm>
            <a:off x="3283690" y="8837266"/>
            <a:ext cx="10703379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600">
                <a:solidFill>
                  <a:srgbClr val="555555"/>
                </a:solidFill>
                <a:latin typeface="Arial"/>
                <a:ea typeface="Arial"/>
                <a:cs typeface="Arial"/>
              </a:rPr>
              <a:t>отсутствие записи измерений глюкозы в дневник</a:t>
            </a:r>
            <a:endParaRPr/>
          </a:p>
        </p:txBody>
      </p:sp>
      <p:pic>
        <p:nvPicPr>
          <p:cNvPr id="531" name="Google Shape;531;p11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782617" y="2733320"/>
            <a:ext cx="1562100" cy="13906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32" name="Google Shape;532;p11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782617" y="5859621"/>
            <a:ext cx="1562100" cy="13906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33" name="Google Shape;533;p11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782617" y="8368496"/>
            <a:ext cx="1562100" cy="13906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3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53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5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2000"/>
                            </p:stCondLst>
                            <p:childTnLst>
                              <p:par>
                                <p:cTn id="19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5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3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539" name="Google Shape;539;p12"/>
          <p:cNvSpPr txBox="1">
            <a:spLocks noGrp="1"/>
          </p:cNvSpPr>
          <p:nvPr>
            <p:ph type="title"/>
          </p:nvPr>
        </p:nvSpPr>
        <p:spPr bwMode="auto"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>
                <a:solidFill>
                  <a:srgbClr val="D54F4E"/>
                </a:solidFill>
                <a:latin typeface="Arial"/>
                <a:ea typeface="Arial"/>
                <a:cs typeface="Arial"/>
              </a:rPr>
              <a:t>ГИПОГЛИКЕМИЯ</a:t>
            </a:r>
            <a:endParaRPr/>
          </a:p>
        </p:txBody>
      </p:sp>
      <p:sp>
        <p:nvSpPr>
          <p:cNvPr id="543" name="Google Shape;543;p12"/>
          <p:cNvSpPr/>
          <p:nvPr/>
        </p:nvSpPr>
        <p:spPr bwMode="auto">
          <a:xfrm>
            <a:off x="723265" y="1995461"/>
            <a:ext cx="15500985" cy="1477327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44" name="Google Shape;544;p12"/>
          <p:cNvSpPr txBox="1"/>
          <p:nvPr/>
        </p:nvSpPr>
        <p:spPr bwMode="auto">
          <a:xfrm>
            <a:off x="1472978" y="2180257"/>
            <a:ext cx="14732632" cy="10772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Clr>
                <a:srgbClr val="D54F4E"/>
              </a:buClr>
              <a:buSzPts val="3200"/>
              <a:buFont typeface="Arial"/>
              <a:buNone/>
              <a:defRPr/>
            </a:pPr>
            <a:r>
              <a:rPr lang="ru-RU" sz="32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Гипогликемия </a:t>
            </a:r>
            <a:r>
              <a:rPr lang="ru-RU" sz="3200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– состояние, которое проявляется снижением уровня глюкозы в крови ниже нормальных физиологических значений</a:t>
            </a:r>
            <a:endParaRPr/>
          </a:p>
        </p:txBody>
      </p:sp>
      <p:sp>
        <p:nvSpPr>
          <p:cNvPr id="545" name="Google Shape;545;p12"/>
          <p:cNvSpPr/>
          <p:nvPr/>
        </p:nvSpPr>
        <p:spPr bwMode="auto">
          <a:xfrm>
            <a:off x="723266" y="4385497"/>
            <a:ext cx="5095046" cy="4523513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0979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46" name="Google Shape;546;p12"/>
          <p:cNvSpPr txBox="1"/>
          <p:nvPr/>
        </p:nvSpPr>
        <p:spPr bwMode="auto">
          <a:xfrm>
            <a:off x="1136189" y="4877137"/>
            <a:ext cx="4269199" cy="35394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Может привести к развитию </a:t>
            </a: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гипогликемической комы 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– состоянием с потерей сознания, которое представляет угрозу для жизни </a:t>
            </a:r>
            <a:endParaRPr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2800">
              <a:solidFill>
                <a:schemeClr val="dk1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47" name="Google Shape;547;p12"/>
          <p:cNvSpPr txBox="1"/>
          <p:nvPr/>
        </p:nvSpPr>
        <p:spPr bwMode="auto">
          <a:xfrm>
            <a:off x="6258360" y="4877137"/>
            <a:ext cx="4455993" cy="18158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Тяжелых гипогликемий нужно избегать, т. к. они </a:t>
            </a: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вредны для головного мозга</a:t>
            </a:r>
            <a:endParaRPr sz="280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48" name="Google Shape;548;p12"/>
          <p:cNvSpPr txBox="1"/>
          <p:nvPr/>
        </p:nvSpPr>
        <p:spPr bwMode="auto">
          <a:xfrm>
            <a:off x="11346016" y="4877137"/>
            <a:ext cx="4859594" cy="22467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Уметь распознать признаки гипогликемии 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должны сами пациенты и их близкие для оказания своевременной помощи</a:t>
            </a:r>
            <a:endParaRPr/>
          </a:p>
        </p:txBody>
      </p:sp>
      <p:sp>
        <p:nvSpPr>
          <p:cNvPr id="549" name="Google Shape;549;p12"/>
          <p:cNvSpPr/>
          <p:nvPr/>
        </p:nvSpPr>
        <p:spPr bwMode="auto">
          <a:xfrm>
            <a:off x="5925518" y="4385497"/>
            <a:ext cx="5095046" cy="4523513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0979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50" name="Google Shape;550;p12"/>
          <p:cNvSpPr/>
          <p:nvPr/>
        </p:nvSpPr>
        <p:spPr bwMode="auto">
          <a:xfrm>
            <a:off x="11127770" y="4360032"/>
            <a:ext cx="5095046" cy="4523513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0979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551" name="Google Shape;551;p12"/>
          <p:cNvPicPr/>
          <p:nvPr/>
        </p:nvPicPr>
        <p:blipFill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6800956" y="1837555"/>
            <a:ext cx="2726437" cy="903780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557" name="Google Shape;557;p13"/>
          <p:cNvSpPr txBox="1">
            <a:spLocks noGrp="1"/>
          </p:cNvSpPr>
          <p:nvPr>
            <p:ph type="title"/>
          </p:nvPr>
        </p:nvSpPr>
        <p:spPr bwMode="auto"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>
                <a:solidFill>
                  <a:srgbClr val="D54F4E"/>
                </a:solidFill>
                <a:latin typeface="Arial"/>
                <a:ea typeface="Arial"/>
                <a:cs typeface="Arial"/>
              </a:rPr>
              <a:t>ПРИЧИНЫ ГИПОГЛИКЕМИИ</a:t>
            </a:r>
            <a:endParaRPr/>
          </a:p>
        </p:txBody>
      </p:sp>
      <p:sp>
        <p:nvSpPr>
          <p:cNvPr id="558" name="Google Shape;558;p13"/>
          <p:cNvSpPr txBox="1"/>
          <p:nvPr/>
        </p:nvSpPr>
        <p:spPr bwMode="auto">
          <a:xfrm>
            <a:off x="811550" y="10659199"/>
            <a:ext cx="1496184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3"/>
              </a:rPr>
              <a:t>Том 28, № 5</a:t>
            </a:r>
            <a:r>
              <a:rPr lang="en-US" sz="1000" dirty="0">
                <a:hlinkClick r:id="rId3"/>
              </a:rPr>
              <a:t>S (2025)</a:t>
            </a:r>
            <a:endParaRPr sz="1000" dirty="0"/>
          </a:p>
        </p:txBody>
      </p:sp>
      <p:sp>
        <p:nvSpPr>
          <p:cNvPr id="562" name="Google Shape;562;p13"/>
          <p:cNvSpPr/>
          <p:nvPr/>
        </p:nvSpPr>
        <p:spPr bwMode="auto">
          <a:xfrm>
            <a:off x="1136650" y="1985919"/>
            <a:ext cx="6705600" cy="1239751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63" name="Google Shape;563;p13"/>
          <p:cNvSpPr txBox="1"/>
          <p:nvPr/>
        </p:nvSpPr>
        <p:spPr bwMode="auto">
          <a:xfrm>
            <a:off x="3365491" y="2266923"/>
            <a:ext cx="2247918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Причины</a:t>
            </a:r>
            <a:endParaRPr sz="3200">
              <a:solidFill>
                <a:srgbClr val="7F7F7F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64" name="Google Shape;564;p13"/>
          <p:cNvSpPr/>
          <p:nvPr/>
        </p:nvSpPr>
        <p:spPr bwMode="auto">
          <a:xfrm>
            <a:off x="1409224" y="6143298"/>
            <a:ext cx="6090372" cy="1774709"/>
          </a:xfrm>
          <a:custGeom>
            <a:avLst/>
            <a:gdLst/>
            <a:ahLst/>
            <a:cxnLst/>
            <a:rect l="l" t="t" r="r" b="b"/>
            <a:pathLst>
              <a:path w="6090372" h="1774709" extrusionOk="0">
                <a:moveTo>
                  <a:pt x="0" y="0"/>
                </a:moveTo>
                <a:lnTo>
                  <a:pt x="0" y="1342357"/>
                </a:lnTo>
                <a:cubicBezTo>
                  <a:pt x="0" y="1581139"/>
                  <a:pt x="183679" y="1774710"/>
                  <a:pt x="410258" y="1774710"/>
                </a:cubicBezTo>
                <a:lnTo>
                  <a:pt x="5680115" y="1774710"/>
                </a:lnTo>
                <a:cubicBezTo>
                  <a:pt x="5906700" y="1774710"/>
                  <a:pt x="6090373" y="1581139"/>
                  <a:pt x="6090373" y="1342357"/>
                </a:cubicBezTo>
                <a:lnTo>
                  <a:pt x="6090373" y="0"/>
                </a:lnTo>
              </a:path>
            </a:pathLst>
          </a:custGeom>
          <a:noFill/>
          <a:ln w="34925" cap="flat" cmpd="sng">
            <a:solidFill>
              <a:srgbClr val="F68222">
                <a:alpha val="30979"/>
              </a:srgbClr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65" name="Google Shape;565;p13"/>
          <p:cNvSpPr/>
          <p:nvPr/>
        </p:nvSpPr>
        <p:spPr bwMode="auto">
          <a:xfrm>
            <a:off x="12485858" y="1985919"/>
            <a:ext cx="6705601" cy="1239751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66" name="Google Shape;566;p13"/>
          <p:cNvSpPr txBox="1"/>
          <p:nvPr/>
        </p:nvSpPr>
        <p:spPr bwMode="auto">
          <a:xfrm>
            <a:off x="12090268" y="2289447"/>
            <a:ext cx="7496779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Предрасполагающие факторы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67" name="Google Shape;567;p13"/>
          <p:cNvSpPr/>
          <p:nvPr/>
        </p:nvSpPr>
        <p:spPr bwMode="auto">
          <a:xfrm>
            <a:off x="12829939" y="6143298"/>
            <a:ext cx="6090372" cy="1774709"/>
          </a:xfrm>
          <a:custGeom>
            <a:avLst/>
            <a:gdLst/>
            <a:ahLst/>
            <a:cxnLst/>
            <a:rect l="l" t="t" r="r" b="b"/>
            <a:pathLst>
              <a:path w="6090372" h="1774709" extrusionOk="0">
                <a:moveTo>
                  <a:pt x="0" y="0"/>
                </a:moveTo>
                <a:lnTo>
                  <a:pt x="0" y="1342357"/>
                </a:lnTo>
                <a:cubicBezTo>
                  <a:pt x="0" y="1581139"/>
                  <a:pt x="183679" y="1774710"/>
                  <a:pt x="410258" y="1774710"/>
                </a:cubicBezTo>
                <a:lnTo>
                  <a:pt x="5680115" y="1774710"/>
                </a:lnTo>
                <a:cubicBezTo>
                  <a:pt x="5906700" y="1774710"/>
                  <a:pt x="6090373" y="1581139"/>
                  <a:pt x="6090373" y="1342357"/>
                </a:cubicBezTo>
                <a:lnTo>
                  <a:pt x="6090373" y="0"/>
                </a:lnTo>
              </a:path>
            </a:pathLst>
          </a:custGeom>
          <a:noFill/>
          <a:ln w="34925" cap="flat" cmpd="sng">
            <a:solidFill>
              <a:srgbClr val="F68222">
                <a:alpha val="30979"/>
              </a:srgbClr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68" name="Google Shape;568;p13"/>
          <p:cNvSpPr/>
          <p:nvPr/>
        </p:nvSpPr>
        <p:spPr bwMode="auto">
          <a:xfrm>
            <a:off x="1895761" y="3419336"/>
            <a:ext cx="5326085" cy="42165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Передозировка инсулина </a:t>
            </a:r>
            <a:b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или сахароснижающих таблеток/средств</a:t>
            </a:r>
            <a:endParaRPr sz="26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spcBef>
                <a:spcPts val="2400"/>
              </a:spcBef>
              <a:spcAft>
                <a:spcPts val="0"/>
              </a:spcAft>
              <a:buNone/>
              <a:defRPr/>
            </a:pP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2. Пропуск приема пищи или пища без углеводов</a:t>
            </a:r>
            <a:endParaRPr sz="26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spcBef>
                <a:spcPts val="2400"/>
              </a:spcBef>
              <a:spcAft>
                <a:spcPts val="0"/>
              </a:spcAft>
              <a:buNone/>
              <a:defRPr/>
            </a:pP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3. Повышенная физическая активность без перекусов</a:t>
            </a:r>
            <a:endParaRPr sz="26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spcBef>
                <a:spcPts val="2400"/>
              </a:spcBef>
              <a:spcAft>
                <a:spcPts val="0"/>
              </a:spcAft>
              <a:buNone/>
              <a:defRPr/>
            </a:pP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4. Прием алкоголя</a:t>
            </a:r>
            <a:endParaRPr sz="26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69" name="Google Shape;569;p13"/>
          <p:cNvSpPr/>
          <p:nvPr/>
        </p:nvSpPr>
        <p:spPr bwMode="auto">
          <a:xfrm>
            <a:off x="13462587" y="3419336"/>
            <a:ext cx="5326085" cy="42165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514350" marR="0" lvl="0" indent="-5143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600"/>
              <a:buFont typeface="Calibri"/>
              <a:buAutoNum type="arabicPeriod"/>
              <a:defRPr/>
            </a:pPr>
            <a:r>
              <a:rPr lang="ru-RU" sz="26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Рвота</a:t>
            </a:r>
            <a:endParaRPr dirty="0"/>
          </a:p>
          <a:p>
            <a:pPr marL="514350" marR="0" lvl="0" indent="-514350" algn="l">
              <a:spcBef>
                <a:spcPts val="2400"/>
              </a:spcBef>
              <a:spcAft>
                <a:spcPts val="0"/>
              </a:spcAft>
              <a:buClr>
                <a:srgbClr val="555555"/>
              </a:buClr>
              <a:buSzPts val="2600"/>
              <a:buFont typeface="Calibri"/>
              <a:buAutoNum type="arabicPeriod"/>
              <a:defRPr/>
            </a:pPr>
            <a:r>
              <a:rPr lang="ru-RU" sz="26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Замедление опорожнения желудка </a:t>
            </a:r>
            <a:endParaRPr dirty="0"/>
          </a:p>
          <a:p>
            <a:pPr marL="514350" marR="0" lvl="0" indent="-514350" algn="l">
              <a:spcBef>
                <a:spcPts val="2400"/>
              </a:spcBef>
              <a:spcAft>
                <a:spcPts val="0"/>
              </a:spcAft>
              <a:buClr>
                <a:srgbClr val="555555"/>
              </a:buClr>
              <a:buSzPts val="2600"/>
              <a:buFont typeface="Calibri"/>
              <a:buAutoNum type="arabicPeriod"/>
              <a:defRPr/>
            </a:pPr>
            <a:r>
              <a:rPr lang="ru-RU" sz="26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Нарушение техники инъекций инсулина</a:t>
            </a:r>
            <a:endParaRPr dirty="0"/>
          </a:p>
          <a:p>
            <a:pPr marL="514350" marR="0" lvl="0" indent="-514350" algn="l">
              <a:spcBef>
                <a:spcPts val="2400"/>
              </a:spcBef>
              <a:spcAft>
                <a:spcPts val="0"/>
              </a:spcAft>
              <a:buClr>
                <a:srgbClr val="555555"/>
              </a:buClr>
              <a:buSzPts val="2600"/>
              <a:buFont typeface="Calibri"/>
              <a:buAutoNum type="arabicPeriod"/>
              <a:defRPr/>
            </a:pPr>
            <a:r>
              <a:rPr lang="ru-RU" sz="26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Неисправность средств самоконтроля и средств введения инсулина</a:t>
            </a:r>
            <a:endParaRPr dirty="0"/>
          </a:p>
        </p:txBody>
      </p:sp>
      <p:cxnSp>
        <p:nvCxnSpPr>
          <p:cNvPr id="570" name="Google Shape;570;p13"/>
          <p:cNvCxnSpPr>
            <a:cxnSpLocks/>
          </p:cNvCxnSpPr>
          <p:nvPr/>
        </p:nvCxnSpPr>
        <p:spPr bwMode="auto">
          <a:xfrm rot="10800000">
            <a:off x="1409224" y="3225798"/>
            <a:ext cx="0" cy="2917500"/>
          </a:xfrm>
          <a:prstGeom prst="straightConnector1">
            <a:avLst/>
          </a:prstGeom>
          <a:noFill/>
          <a:ln w="3175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</p:cxnSp>
      <p:cxnSp>
        <p:nvCxnSpPr>
          <p:cNvPr id="571" name="Google Shape;571;p13"/>
          <p:cNvCxnSpPr>
            <a:cxnSpLocks/>
          </p:cNvCxnSpPr>
          <p:nvPr/>
        </p:nvCxnSpPr>
        <p:spPr bwMode="auto">
          <a:xfrm rot="10800000">
            <a:off x="7499596" y="3225670"/>
            <a:ext cx="0" cy="2917628"/>
          </a:xfrm>
          <a:prstGeom prst="straightConnector1">
            <a:avLst/>
          </a:prstGeom>
          <a:noFill/>
          <a:ln w="34925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</p:cxnSp>
      <p:cxnSp>
        <p:nvCxnSpPr>
          <p:cNvPr id="572" name="Google Shape;572;p13"/>
          <p:cNvCxnSpPr>
            <a:cxnSpLocks/>
          </p:cNvCxnSpPr>
          <p:nvPr/>
        </p:nvCxnSpPr>
        <p:spPr bwMode="auto">
          <a:xfrm rot="10800000">
            <a:off x="12829928" y="3225670"/>
            <a:ext cx="0" cy="2917628"/>
          </a:xfrm>
          <a:prstGeom prst="straightConnector1">
            <a:avLst/>
          </a:prstGeom>
          <a:noFill/>
          <a:ln w="34925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</p:cxnSp>
      <p:cxnSp>
        <p:nvCxnSpPr>
          <p:cNvPr id="573" name="Google Shape;573;p13"/>
          <p:cNvCxnSpPr>
            <a:cxnSpLocks/>
          </p:cNvCxnSpPr>
          <p:nvPr/>
        </p:nvCxnSpPr>
        <p:spPr bwMode="auto">
          <a:xfrm rot="10800000">
            <a:off x="18920311" y="3225670"/>
            <a:ext cx="0" cy="2917628"/>
          </a:xfrm>
          <a:prstGeom prst="straightConnector1">
            <a:avLst/>
          </a:prstGeom>
          <a:noFill/>
          <a:ln w="34925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</p:cxn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919CFC70-CBC0-9DD7-4C6A-751F5B2E27A0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647720" y="3935040"/>
            <a:ext cx="8942258" cy="67241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5606691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588" name="Google Shape;588;p14"/>
          <p:cNvSpPr txBox="1"/>
          <p:nvPr/>
        </p:nvSpPr>
        <p:spPr bwMode="auto">
          <a:xfrm>
            <a:off x="811550" y="10659199"/>
            <a:ext cx="1541905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3"/>
              </a:rPr>
              <a:t>Том 28, № 5</a:t>
            </a:r>
            <a:r>
              <a:rPr lang="en-US" sz="1000" dirty="0">
                <a:hlinkClick r:id="rId3"/>
              </a:rPr>
              <a:t>S (2025)</a:t>
            </a:r>
            <a:endParaRPr sz="1000" dirty="0"/>
          </a:p>
        </p:txBody>
      </p:sp>
      <p:sp>
        <p:nvSpPr>
          <p:cNvPr id="580" name="Google Shape;580;p14"/>
          <p:cNvSpPr/>
          <p:nvPr/>
        </p:nvSpPr>
        <p:spPr bwMode="auto">
          <a:xfrm>
            <a:off x="1157104" y="2062120"/>
            <a:ext cx="3789561" cy="1306555"/>
          </a:xfrm>
          <a:prstGeom prst="roundRect">
            <a:avLst>
              <a:gd name="adj" fmla="val 25562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81" name="Google Shape;581;p14"/>
          <p:cNvSpPr/>
          <p:nvPr/>
        </p:nvSpPr>
        <p:spPr bwMode="auto">
          <a:xfrm>
            <a:off x="5115443" y="2062120"/>
            <a:ext cx="4063733" cy="1306555"/>
          </a:xfrm>
          <a:prstGeom prst="roundRect">
            <a:avLst>
              <a:gd name="adj" fmla="val 27620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82" name="Google Shape;582;p14"/>
          <p:cNvSpPr/>
          <p:nvPr/>
        </p:nvSpPr>
        <p:spPr bwMode="auto">
          <a:xfrm>
            <a:off x="9332311" y="2062120"/>
            <a:ext cx="8627295" cy="1306555"/>
          </a:xfrm>
          <a:prstGeom prst="roundRect">
            <a:avLst>
              <a:gd name="adj" fmla="val 31736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84" name="Google Shape;584;p14"/>
          <p:cNvSpPr txBox="1">
            <a:spLocks noGrp="1"/>
          </p:cNvSpPr>
          <p:nvPr>
            <p:ph type="title"/>
          </p:nvPr>
        </p:nvSpPr>
        <p:spPr bwMode="auto"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>
                <a:solidFill>
                  <a:srgbClr val="D54F4E"/>
                </a:solidFill>
                <a:latin typeface="Arial"/>
                <a:ea typeface="Arial"/>
                <a:cs typeface="Arial"/>
              </a:rPr>
              <a:t>УРОВНИ ГИПОГЛИКЕМИИ</a:t>
            </a:r>
            <a:endParaRPr/>
          </a:p>
        </p:txBody>
      </p:sp>
      <p:sp>
        <p:nvSpPr>
          <p:cNvPr id="590" name="Google Shape;590;p14"/>
          <p:cNvSpPr txBox="1"/>
          <p:nvPr/>
        </p:nvSpPr>
        <p:spPr bwMode="auto">
          <a:xfrm>
            <a:off x="1496206" y="2200134"/>
            <a:ext cx="3603046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Уровень  гипогликемии</a:t>
            </a:r>
            <a:endParaRPr sz="2800" b="1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91" name="Google Shape;591;p14"/>
          <p:cNvSpPr txBox="1"/>
          <p:nvPr/>
        </p:nvSpPr>
        <p:spPr bwMode="auto">
          <a:xfrm>
            <a:off x="5363829" y="2200134"/>
            <a:ext cx="3546843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Глюкоза плазмы крови</a:t>
            </a:r>
            <a:endParaRPr sz="2800" b="1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92" name="Google Shape;592;p14"/>
          <p:cNvSpPr txBox="1"/>
          <p:nvPr/>
        </p:nvSpPr>
        <p:spPr bwMode="auto">
          <a:xfrm>
            <a:off x="12732112" y="2383958"/>
            <a:ext cx="2180469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Что делать</a:t>
            </a:r>
            <a:endParaRPr/>
          </a:p>
        </p:txBody>
      </p:sp>
      <p:grpSp>
        <p:nvGrpSpPr>
          <p:cNvPr id="593" name="Google Shape;593;p14"/>
          <p:cNvGrpSpPr/>
          <p:nvPr/>
        </p:nvGrpSpPr>
        <p:grpSpPr bwMode="auto">
          <a:xfrm>
            <a:off x="1157104" y="3506689"/>
            <a:ext cx="3789561" cy="6888189"/>
            <a:chOff x="1157104" y="3087431"/>
            <a:chExt cx="4703947" cy="7307447"/>
          </a:xfrm>
        </p:grpSpPr>
        <p:sp>
          <p:nvSpPr>
            <p:cNvPr id="594" name="Google Shape;594;p14"/>
            <p:cNvSpPr/>
            <p:nvPr/>
          </p:nvSpPr>
          <p:spPr bwMode="auto">
            <a:xfrm>
              <a:off x="1157105" y="3087431"/>
              <a:ext cx="4703946" cy="2373102"/>
            </a:xfrm>
            <a:prstGeom prst="roundRect">
              <a:avLst>
                <a:gd name="adj" fmla="val 16667"/>
              </a:avLst>
            </a:prstGeom>
            <a:noFill/>
            <a:ln w="25400" cap="flat" cmpd="sng">
              <a:solidFill>
                <a:srgbClr val="F68222">
                  <a:alpha val="32941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595" name="Google Shape;595;p14"/>
            <p:cNvSpPr/>
            <p:nvPr/>
          </p:nvSpPr>
          <p:spPr bwMode="auto">
            <a:xfrm>
              <a:off x="1157104" y="5549903"/>
              <a:ext cx="4703946" cy="2373102"/>
            </a:xfrm>
            <a:prstGeom prst="roundRect">
              <a:avLst>
                <a:gd name="adj" fmla="val 16667"/>
              </a:avLst>
            </a:prstGeom>
            <a:noFill/>
            <a:ln w="25400" cap="flat" cmpd="sng">
              <a:solidFill>
                <a:srgbClr val="F68222">
                  <a:alpha val="32941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596" name="Google Shape;596;p14"/>
            <p:cNvSpPr/>
            <p:nvPr/>
          </p:nvSpPr>
          <p:spPr bwMode="auto">
            <a:xfrm>
              <a:off x="1157104" y="8021776"/>
              <a:ext cx="4703946" cy="2373102"/>
            </a:xfrm>
            <a:prstGeom prst="roundRect">
              <a:avLst>
                <a:gd name="adj" fmla="val 16667"/>
              </a:avLst>
            </a:prstGeom>
            <a:noFill/>
            <a:ln w="25400" cap="flat" cmpd="sng">
              <a:solidFill>
                <a:srgbClr val="F68222">
                  <a:alpha val="32941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</p:grpSp>
      <p:sp>
        <p:nvSpPr>
          <p:cNvPr id="597" name="Google Shape;597;p14"/>
          <p:cNvSpPr txBox="1"/>
          <p:nvPr/>
        </p:nvSpPr>
        <p:spPr bwMode="auto">
          <a:xfrm>
            <a:off x="1343619" y="4363552"/>
            <a:ext cx="3074047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 (риск развития)</a:t>
            </a:r>
            <a:endParaRPr sz="2800" b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98" name="Google Shape;598;p14"/>
          <p:cNvSpPr txBox="1"/>
          <p:nvPr/>
        </p:nvSpPr>
        <p:spPr bwMode="auto">
          <a:xfrm>
            <a:off x="1406397" y="6625932"/>
            <a:ext cx="2310376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0">
                <a:solidFill>
                  <a:srgbClr val="555555"/>
                </a:solidFill>
                <a:latin typeface="Arial"/>
                <a:ea typeface="Arial"/>
                <a:cs typeface="Arial"/>
              </a:rPr>
              <a:t>2 (значимая)</a:t>
            </a:r>
            <a:endParaRPr sz="2800" b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99" name="Google Shape;599;p14"/>
          <p:cNvSpPr txBox="1"/>
          <p:nvPr/>
        </p:nvSpPr>
        <p:spPr bwMode="auto">
          <a:xfrm>
            <a:off x="1454217" y="8799294"/>
            <a:ext cx="3410929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3 (тяжелая, риск комы)</a:t>
            </a:r>
            <a:endParaRPr sz="2800" b="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600" name="Google Shape;600;p14"/>
          <p:cNvGrpSpPr/>
          <p:nvPr/>
        </p:nvGrpSpPr>
        <p:grpSpPr bwMode="auto">
          <a:xfrm>
            <a:off x="5115443" y="3506689"/>
            <a:ext cx="4063733" cy="6888190"/>
            <a:chOff x="1157104" y="3087431"/>
            <a:chExt cx="4703947" cy="7307447"/>
          </a:xfrm>
        </p:grpSpPr>
        <p:sp>
          <p:nvSpPr>
            <p:cNvPr id="601" name="Google Shape;601;p14"/>
            <p:cNvSpPr/>
            <p:nvPr/>
          </p:nvSpPr>
          <p:spPr bwMode="auto">
            <a:xfrm>
              <a:off x="1157105" y="3087431"/>
              <a:ext cx="4703946" cy="2373102"/>
            </a:xfrm>
            <a:prstGeom prst="roundRect">
              <a:avLst>
                <a:gd name="adj" fmla="val 16667"/>
              </a:avLst>
            </a:prstGeom>
            <a:noFill/>
            <a:ln w="25400" cap="flat" cmpd="sng">
              <a:solidFill>
                <a:srgbClr val="F68222">
                  <a:alpha val="32941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602" name="Google Shape;602;p14"/>
            <p:cNvSpPr/>
            <p:nvPr/>
          </p:nvSpPr>
          <p:spPr bwMode="auto">
            <a:xfrm>
              <a:off x="1157104" y="5549903"/>
              <a:ext cx="4703946" cy="2373102"/>
            </a:xfrm>
            <a:prstGeom prst="roundRect">
              <a:avLst>
                <a:gd name="adj" fmla="val 16667"/>
              </a:avLst>
            </a:prstGeom>
            <a:noFill/>
            <a:ln w="25400" cap="flat" cmpd="sng">
              <a:solidFill>
                <a:srgbClr val="F68222">
                  <a:alpha val="32941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603" name="Google Shape;603;p14"/>
            <p:cNvSpPr/>
            <p:nvPr/>
          </p:nvSpPr>
          <p:spPr bwMode="auto">
            <a:xfrm>
              <a:off x="1157104" y="8021776"/>
              <a:ext cx="4703946" cy="2373102"/>
            </a:xfrm>
            <a:prstGeom prst="roundRect">
              <a:avLst>
                <a:gd name="adj" fmla="val 16667"/>
              </a:avLst>
            </a:prstGeom>
            <a:noFill/>
            <a:ln w="25400" cap="flat" cmpd="sng">
              <a:solidFill>
                <a:srgbClr val="F68222">
                  <a:alpha val="32941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</p:grpSp>
      <p:sp>
        <p:nvSpPr>
          <p:cNvPr id="604" name="Google Shape;604;p14"/>
          <p:cNvSpPr txBox="1"/>
          <p:nvPr/>
        </p:nvSpPr>
        <p:spPr bwMode="auto">
          <a:xfrm>
            <a:off x="5363829" y="4389629"/>
            <a:ext cx="3654975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от 3,0 до &lt; 3,9 ммоль/л</a:t>
            </a:r>
            <a:endParaRPr sz="2400">
              <a:solidFill>
                <a:srgbClr val="555555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605" name="Google Shape;605;p14"/>
          <p:cNvSpPr txBox="1"/>
          <p:nvPr/>
        </p:nvSpPr>
        <p:spPr bwMode="auto">
          <a:xfrm>
            <a:off x="5947934" y="6656709"/>
            <a:ext cx="2258439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&lt; 3.0 ммоль/л</a:t>
            </a: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06" name="Google Shape;606;p14"/>
          <p:cNvSpPr txBox="1"/>
          <p:nvPr/>
        </p:nvSpPr>
        <p:spPr bwMode="auto">
          <a:xfrm>
            <a:off x="5363829" y="8215305"/>
            <a:ext cx="3789560" cy="18158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&lt; 3.0 ммоль/л </a:t>
            </a:r>
            <a:r>
              <a:rPr lang="ru-RU" sz="24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+ </a:t>
            </a:r>
            <a:r>
              <a:rPr lang="ru-RU" sz="22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спутанная речь/ нарушение координации/ориентации в пространстве/потеря сознания</a:t>
            </a:r>
            <a:endParaRPr dirty="0"/>
          </a:p>
        </p:txBody>
      </p:sp>
      <p:grpSp>
        <p:nvGrpSpPr>
          <p:cNvPr id="607" name="Google Shape;607;p14"/>
          <p:cNvGrpSpPr/>
          <p:nvPr/>
        </p:nvGrpSpPr>
        <p:grpSpPr bwMode="auto">
          <a:xfrm>
            <a:off x="9332310" y="3502257"/>
            <a:ext cx="8627298" cy="6888190"/>
            <a:chOff x="1157104" y="3087431"/>
            <a:chExt cx="4703947" cy="7307447"/>
          </a:xfrm>
        </p:grpSpPr>
        <p:sp>
          <p:nvSpPr>
            <p:cNvPr id="608" name="Google Shape;608;p14"/>
            <p:cNvSpPr/>
            <p:nvPr/>
          </p:nvSpPr>
          <p:spPr bwMode="auto">
            <a:xfrm>
              <a:off x="1157105" y="3087431"/>
              <a:ext cx="4703946" cy="2373102"/>
            </a:xfrm>
            <a:prstGeom prst="roundRect">
              <a:avLst>
                <a:gd name="adj" fmla="val 16667"/>
              </a:avLst>
            </a:prstGeom>
            <a:noFill/>
            <a:ln w="25400" cap="flat" cmpd="sng">
              <a:solidFill>
                <a:srgbClr val="F68222">
                  <a:alpha val="32941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609" name="Google Shape;609;p14"/>
            <p:cNvSpPr/>
            <p:nvPr/>
          </p:nvSpPr>
          <p:spPr bwMode="auto">
            <a:xfrm>
              <a:off x="1157104" y="5549903"/>
              <a:ext cx="4703946" cy="2373102"/>
            </a:xfrm>
            <a:prstGeom prst="roundRect">
              <a:avLst>
                <a:gd name="adj" fmla="val 16667"/>
              </a:avLst>
            </a:prstGeom>
            <a:noFill/>
            <a:ln w="25400" cap="flat" cmpd="sng">
              <a:solidFill>
                <a:srgbClr val="F68222">
                  <a:alpha val="32941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610" name="Google Shape;610;p14"/>
            <p:cNvSpPr/>
            <p:nvPr/>
          </p:nvSpPr>
          <p:spPr bwMode="auto">
            <a:xfrm>
              <a:off x="1157104" y="8021776"/>
              <a:ext cx="4703946" cy="2373102"/>
            </a:xfrm>
            <a:prstGeom prst="roundRect">
              <a:avLst>
                <a:gd name="adj" fmla="val 16667"/>
              </a:avLst>
            </a:prstGeom>
            <a:noFill/>
            <a:ln w="25400" cap="flat" cmpd="sng">
              <a:solidFill>
                <a:srgbClr val="F68222">
                  <a:alpha val="32941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</p:grpSp>
      <p:sp>
        <p:nvSpPr>
          <p:cNvPr id="611" name="Google Shape;611;p14"/>
          <p:cNvSpPr txBox="1"/>
          <p:nvPr/>
        </p:nvSpPr>
        <p:spPr bwMode="auto">
          <a:xfrm>
            <a:off x="9652058" y="3945108"/>
            <a:ext cx="5029140" cy="13849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Принять меры к повышению </a:t>
            </a:r>
            <a:br>
              <a:rPr lang="ru-RU" sz="2800" b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800" b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сахара крови, даже если </a:t>
            </a:r>
            <a:br>
              <a:rPr lang="ru-RU" sz="2800" b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800" b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нет симптомов</a:t>
            </a: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! </a:t>
            </a: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12" name="Google Shape;612;p14"/>
          <p:cNvSpPr txBox="1"/>
          <p:nvPr/>
        </p:nvSpPr>
        <p:spPr bwMode="auto">
          <a:xfrm>
            <a:off x="9685782" y="6395572"/>
            <a:ext cx="3801169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Немедленный прием </a:t>
            </a:r>
            <a:b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углеводов </a:t>
            </a: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13" name="Google Shape;613;p14"/>
          <p:cNvSpPr txBox="1"/>
          <p:nvPr/>
        </p:nvSpPr>
        <p:spPr bwMode="auto">
          <a:xfrm>
            <a:off x="9685782" y="8797173"/>
            <a:ext cx="4564333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Требуется посторонняя помощь!!!</a:t>
            </a:r>
            <a:endParaRPr sz="28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618" name="Google Shape;618;p14"/>
          <p:cNvGrpSpPr/>
          <p:nvPr/>
        </p:nvGrpSpPr>
        <p:grpSpPr bwMode="auto">
          <a:xfrm>
            <a:off x="14431240" y="8550275"/>
            <a:ext cx="3227498" cy="1715289"/>
            <a:chOff x="14526490" y="8550275"/>
            <a:chExt cx="3227498" cy="1715289"/>
          </a:xfrm>
        </p:grpSpPr>
        <p:pic>
          <p:nvPicPr>
            <p:cNvPr id="619" name="Google Shape;619;p14"/>
            <p:cNvPicPr/>
            <p:nvPr/>
          </p:nvPicPr>
          <p:blipFill>
            <a:blip r:embed="rId4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14526490" y="8555095"/>
              <a:ext cx="3227498" cy="17082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20" name="Google Shape;620;p14"/>
            <p:cNvPicPr/>
            <p:nvPr/>
          </p:nvPicPr>
          <p:blipFill>
            <a:blip r:embed="rId5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14526490" y="8550275"/>
              <a:ext cx="3221760" cy="1715289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5" name="Полилиния: фигура 34">
            <a:extLst>
              <a:ext uri="{FF2B5EF4-FFF2-40B4-BE49-F238E27FC236}">
                <a16:creationId xmlns:a16="http://schemas.microsoft.com/office/drawing/2014/main" id="{814F2F29-4B82-DFBD-CD4A-A6DAF7A4CAE7}"/>
              </a:ext>
            </a:extLst>
          </p:cNvPr>
          <p:cNvSpPr/>
          <p:nvPr/>
        </p:nvSpPr>
        <p:spPr>
          <a:xfrm>
            <a:off x="16535066" y="5481680"/>
            <a:ext cx="395777" cy="66793"/>
          </a:xfrm>
          <a:custGeom>
            <a:avLst/>
            <a:gdLst>
              <a:gd name="connsiteX0" fmla="*/ 395778 w 395777"/>
              <a:gd name="connsiteY0" fmla="*/ 33397 h 66793"/>
              <a:gd name="connsiteX1" fmla="*/ 197889 w 395777"/>
              <a:gd name="connsiteY1" fmla="*/ 66794 h 66793"/>
              <a:gd name="connsiteX2" fmla="*/ 0 w 395777"/>
              <a:gd name="connsiteY2" fmla="*/ 33397 h 66793"/>
              <a:gd name="connsiteX3" fmla="*/ 197889 w 395777"/>
              <a:gd name="connsiteY3" fmla="*/ 0 h 66793"/>
              <a:gd name="connsiteX4" fmla="*/ 395778 w 395777"/>
              <a:gd name="connsiteY4" fmla="*/ 33397 h 66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5777" h="66793">
                <a:moveTo>
                  <a:pt x="395778" y="33397"/>
                </a:moveTo>
                <a:cubicBezTo>
                  <a:pt x="395778" y="51842"/>
                  <a:pt x="307180" y="66794"/>
                  <a:pt x="197889" y="66794"/>
                </a:cubicBezTo>
                <a:cubicBezTo>
                  <a:pt x="88598" y="66794"/>
                  <a:pt x="0" y="51841"/>
                  <a:pt x="0" y="33397"/>
                </a:cubicBezTo>
                <a:cubicBezTo>
                  <a:pt x="0" y="14952"/>
                  <a:pt x="88598" y="0"/>
                  <a:pt x="197889" y="0"/>
                </a:cubicBezTo>
                <a:cubicBezTo>
                  <a:pt x="307180" y="0"/>
                  <a:pt x="395778" y="14952"/>
                  <a:pt x="395778" y="33397"/>
                </a:cubicBezTo>
                <a:close/>
              </a:path>
            </a:pathLst>
          </a:custGeom>
          <a:solidFill>
            <a:srgbClr val="0000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6" name="Полилиния: фигура 35">
            <a:extLst>
              <a:ext uri="{FF2B5EF4-FFF2-40B4-BE49-F238E27FC236}">
                <a16:creationId xmlns:a16="http://schemas.microsoft.com/office/drawing/2014/main" id="{6802D1FA-0E2D-9EAE-88E9-9CE68C0F5C17}"/>
              </a:ext>
            </a:extLst>
          </p:cNvPr>
          <p:cNvSpPr/>
          <p:nvPr/>
        </p:nvSpPr>
        <p:spPr>
          <a:xfrm>
            <a:off x="17127238" y="5462240"/>
            <a:ext cx="447285" cy="75766"/>
          </a:xfrm>
          <a:custGeom>
            <a:avLst/>
            <a:gdLst>
              <a:gd name="connsiteX0" fmla="*/ 447286 w 447285"/>
              <a:gd name="connsiteY0" fmla="*/ 37883 h 75766"/>
              <a:gd name="connsiteX1" fmla="*/ 223643 w 447285"/>
              <a:gd name="connsiteY1" fmla="*/ 75766 h 75766"/>
              <a:gd name="connsiteX2" fmla="*/ 0 w 447285"/>
              <a:gd name="connsiteY2" fmla="*/ 37883 h 75766"/>
              <a:gd name="connsiteX3" fmla="*/ 223643 w 447285"/>
              <a:gd name="connsiteY3" fmla="*/ 0 h 75766"/>
              <a:gd name="connsiteX4" fmla="*/ 447286 w 447285"/>
              <a:gd name="connsiteY4" fmla="*/ 37883 h 75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7285" h="75766">
                <a:moveTo>
                  <a:pt x="447286" y="37883"/>
                </a:moveTo>
                <a:cubicBezTo>
                  <a:pt x="447286" y="58805"/>
                  <a:pt x="347157" y="75766"/>
                  <a:pt x="223643" y="75766"/>
                </a:cubicBezTo>
                <a:cubicBezTo>
                  <a:pt x="100128" y="75766"/>
                  <a:pt x="0" y="58805"/>
                  <a:pt x="0" y="37883"/>
                </a:cubicBezTo>
                <a:cubicBezTo>
                  <a:pt x="0" y="16961"/>
                  <a:pt x="100128" y="0"/>
                  <a:pt x="223643" y="0"/>
                </a:cubicBezTo>
                <a:cubicBezTo>
                  <a:pt x="347157" y="0"/>
                  <a:pt x="447286" y="16961"/>
                  <a:pt x="447286" y="37883"/>
                </a:cubicBezTo>
                <a:close/>
              </a:path>
            </a:pathLst>
          </a:custGeom>
          <a:solidFill>
            <a:srgbClr val="0000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7" name="Полилиния: фигура 36">
            <a:extLst>
              <a:ext uri="{FF2B5EF4-FFF2-40B4-BE49-F238E27FC236}">
                <a16:creationId xmlns:a16="http://schemas.microsoft.com/office/drawing/2014/main" id="{1B4E44E9-E9CA-0A9A-5D1A-226D7F83FF9B}"/>
              </a:ext>
            </a:extLst>
          </p:cNvPr>
          <p:cNvSpPr/>
          <p:nvPr/>
        </p:nvSpPr>
        <p:spPr>
          <a:xfrm>
            <a:off x="17317816" y="4373435"/>
            <a:ext cx="664" cy="5150"/>
          </a:xfrm>
          <a:custGeom>
            <a:avLst/>
            <a:gdLst>
              <a:gd name="connsiteX0" fmla="*/ 665 w 664"/>
              <a:gd name="connsiteY0" fmla="*/ 2160 h 5150"/>
              <a:gd name="connsiteX1" fmla="*/ 332 w 664"/>
              <a:gd name="connsiteY1" fmla="*/ 0 h 5150"/>
              <a:gd name="connsiteX2" fmla="*/ 0 w 664"/>
              <a:gd name="connsiteY2" fmla="*/ 5151 h 5150"/>
              <a:gd name="connsiteX3" fmla="*/ 665 w 664"/>
              <a:gd name="connsiteY3" fmla="*/ 2160 h 5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4" h="5150">
                <a:moveTo>
                  <a:pt x="665" y="2160"/>
                </a:moveTo>
                <a:cubicBezTo>
                  <a:pt x="665" y="1495"/>
                  <a:pt x="498" y="665"/>
                  <a:pt x="332" y="0"/>
                </a:cubicBezTo>
                <a:cubicBezTo>
                  <a:pt x="166" y="1662"/>
                  <a:pt x="166" y="3489"/>
                  <a:pt x="0" y="5151"/>
                </a:cubicBezTo>
                <a:cubicBezTo>
                  <a:pt x="332" y="4154"/>
                  <a:pt x="665" y="3157"/>
                  <a:pt x="665" y="2160"/>
                </a:cubicBezTo>
                <a:close/>
              </a:path>
            </a:pathLst>
          </a:custGeom>
          <a:noFill/>
          <a:ln w="1657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8" name="Полилиния: фигура 37">
            <a:extLst>
              <a:ext uri="{FF2B5EF4-FFF2-40B4-BE49-F238E27FC236}">
                <a16:creationId xmlns:a16="http://schemas.microsoft.com/office/drawing/2014/main" id="{86E7CDE8-7CEB-AA22-A8ED-DC8B032D32F7}"/>
              </a:ext>
            </a:extLst>
          </p:cNvPr>
          <p:cNvSpPr/>
          <p:nvPr/>
        </p:nvSpPr>
        <p:spPr>
          <a:xfrm>
            <a:off x="16719330" y="4373435"/>
            <a:ext cx="830" cy="4984"/>
          </a:xfrm>
          <a:custGeom>
            <a:avLst/>
            <a:gdLst>
              <a:gd name="connsiteX0" fmla="*/ 0 w 830"/>
              <a:gd name="connsiteY0" fmla="*/ 2160 h 4984"/>
              <a:gd name="connsiteX1" fmla="*/ 831 w 830"/>
              <a:gd name="connsiteY1" fmla="*/ 4985 h 4984"/>
              <a:gd name="connsiteX2" fmla="*/ 498 w 830"/>
              <a:gd name="connsiteY2" fmla="*/ 0 h 4984"/>
              <a:gd name="connsiteX3" fmla="*/ 0 w 830"/>
              <a:gd name="connsiteY3" fmla="*/ 2160 h 4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0" h="4984">
                <a:moveTo>
                  <a:pt x="0" y="2160"/>
                </a:moveTo>
                <a:cubicBezTo>
                  <a:pt x="0" y="3157"/>
                  <a:pt x="332" y="4154"/>
                  <a:pt x="831" y="4985"/>
                </a:cubicBezTo>
                <a:cubicBezTo>
                  <a:pt x="665" y="3323"/>
                  <a:pt x="665" y="1662"/>
                  <a:pt x="498" y="0"/>
                </a:cubicBezTo>
                <a:cubicBezTo>
                  <a:pt x="166" y="665"/>
                  <a:pt x="0" y="1329"/>
                  <a:pt x="0" y="2160"/>
                </a:cubicBezTo>
                <a:close/>
              </a:path>
            </a:pathLst>
          </a:custGeom>
          <a:noFill/>
          <a:ln w="1657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" name="Полилиния: фигура 38">
            <a:extLst>
              <a:ext uri="{FF2B5EF4-FFF2-40B4-BE49-F238E27FC236}">
                <a16:creationId xmlns:a16="http://schemas.microsoft.com/office/drawing/2014/main" id="{324913AA-21C2-04ED-7531-2075A03C28E3}"/>
              </a:ext>
            </a:extLst>
          </p:cNvPr>
          <p:cNvSpPr/>
          <p:nvPr/>
        </p:nvSpPr>
        <p:spPr>
          <a:xfrm>
            <a:off x="17339084" y="4208445"/>
            <a:ext cx="1661" cy="1661"/>
          </a:xfrm>
          <a:custGeom>
            <a:avLst/>
            <a:gdLst>
              <a:gd name="connsiteX0" fmla="*/ 0 w 1661"/>
              <a:gd name="connsiteY0" fmla="*/ 0 h 1661"/>
              <a:gd name="connsiteX1" fmla="*/ 0 w 1661"/>
              <a:gd name="connsiteY1" fmla="*/ 0 h 1661"/>
              <a:gd name="connsiteX2" fmla="*/ 0 w 1661"/>
              <a:gd name="connsiteY2" fmla="*/ 0 h 1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1" h="16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" name="Полилиния: фигура 39">
            <a:extLst>
              <a:ext uri="{FF2B5EF4-FFF2-40B4-BE49-F238E27FC236}">
                <a16:creationId xmlns:a16="http://schemas.microsoft.com/office/drawing/2014/main" id="{1185C3D6-AAFF-859B-694A-15E59EE0E858}"/>
              </a:ext>
            </a:extLst>
          </p:cNvPr>
          <p:cNvSpPr/>
          <p:nvPr/>
        </p:nvSpPr>
        <p:spPr>
          <a:xfrm>
            <a:off x="16699392" y="4210106"/>
            <a:ext cx="639219" cy="1138817"/>
          </a:xfrm>
          <a:custGeom>
            <a:avLst/>
            <a:gdLst>
              <a:gd name="connsiteX0" fmla="*/ 639193 w 639219"/>
              <a:gd name="connsiteY0" fmla="*/ 1163 h 1138817"/>
              <a:gd name="connsiteX1" fmla="*/ 638861 w 639219"/>
              <a:gd name="connsiteY1" fmla="*/ 1994 h 1138817"/>
              <a:gd name="connsiteX2" fmla="*/ 638861 w 639219"/>
              <a:gd name="connsiteY2" fmla="*/ 2160 h 1138817"/>
              <a:gd name="connsiteX3" fmla="*/ 638695 w 639219"/>
              <a:gd name="connsiteY3" fmla="*/ 2658 h 1138817"/>
              <a:gd name="connsiteX4" fmla="*/ 638196 w 639219"/>
              <a:gd name="connsiteY4" fmla="*/ 3655 h 1138817"/>
              <a:gd name="connsiteX5" fmla="*/ 638030 w 639219"/>
              <a:gd name="connsiteY5" fmla="*/ 3822 h 1138817"/>
              <a:gd name="connsiteX6" fmla="*/ 637199 w 639219"/>
              <a:gd name="connsiteY6" fmla="*/ 4985 h 1138817"/>
              <a:gd name="connsiteX7" fmla="*/ 636867 w 639219"/>
              <a:gd name="connsiteY7" fmla="*/ 5317 h 1138817"/>
              <a:gd name="connsiteX8" fmla="*/ 636202 w 639219"/>
              <a:gd name="connsiteY8" fmla="*/ 6148 h 1138817"/>
              <a:gd name="connsiteX9" fmla="*/ 635704 w 639219"/>
              <a:gd name="connsiteY9" fmla="*/ 6646 h 1138817"/>
              <a:gd name="connsiteX10" fmla="*/ 634873 w 639219"/>
              <a:gd name="connsiteY10" fmla="*/ 7477 h 1138817"/>
              <a:gd name="connsiteX11" fmla="*/ 634541 w 639219"/>
              <a:gd name="connsiteY11" fmla="*/ 7643 h 1138817"/>
              <a:gd name="connsiteX12" fmla="*/ 631384 w 639219"/>
              <a:gd name="connsiteY12" fmla="*/ 10135 h 1138817"/>
              <a:gd name="connsiteX13" fmla="*/ 629722 w 639219"/>
              <a:gd name="connsiteY13" fmla="*/ 11298 h 1138817"/>
              <a:gd name="connsiteX14" fmla="*/ 620252 w 639219"/>
              <a:gd name="connsiteY14" fmla="*/ 155354 h 1138817"/>
              <a:gd name="connsiteX15" fmla="*/ 598486 w 639219"/>
              <a:gd name="connsiteY15" fmla="*/ 472541 h 1138817"/>
              <a:gd name="connsiteX16" fmla="*/ 575889 w 639219"/>
              <a:gd name="connsiteY16" fmla="*/ 789562 h 1138817"/>
              <a:gd name="connsiteX17" fmla="*/ 565421 w 639219"/>
              <a:gd name="connsiteY17" fmla="*/ 932122 h 1138817"/>
              <a:gd name="connsiteX18" fmla="*/ 565587 w 639219"/>
              <a:gd name="connsiteY18" fmla="*/ 932953 h 1138817"/>
              <a:gd name="connsiteX19" fmla="*/ 565587 w 639219"/>
              <a:gd name="connsiteY19" fmla="*/ 933783 h 1138817"/>
              <a:gd name="connsiteX20" fmla="*/ 565587 w 639219"/>
              <a:gd name="connsiteY20" fmla="*/ 933783 h 1138817"/>
              <a:gd name="connsiteX21" fmla="*/ 564922 w 639219"/>
              <a:gd name="connsiteY21" fmla="*/ 936774 h 1138817"/>
              <a:gd name="connsiteX22" fmla="*/ 559107 w 639219"/>
              <a:gd name="connsiteY22" fmla="*/ 943088 h 1138817"/>
              <a:gd name="connsiteX23" fmla="*/ 529033 w 639219"/>
              <a:gd name="connsiteY23" fmla="*/ 955217 h 1138817"/>
              <a:gd name="connsiteX24" fmla="*/ 479519 w 639219"/>
              <a:gd name="connsiteY24" fmla="*/ 965519 h 1138817"/>
              <a:gd name="connsiteX25" fmla="*/ 414387 w 639219"/>
              <a:gd name="connsiteY25" fmla="*/ 973162 h 1138817"/>
              <a:gd name="connsiteX26" fmla="*/ 336960 w 639219"/>
              <a:gd name="connsiteY26" fmla="*/ 976485 h 1138817"/>
              <a:gd name="connsiteX27" fmla="*/ 250560 w 639219"/>
              <a:gd name="connsiteY27" fmla="*/ 973993 h 1138817"/>
              <a:gd name="connsiteX28" fmla="*/ 158511 w 639219"/>
              <a:gd name="connsiteY28" fmla="*/ 965353 h 1138817"/>
              <a:gd name="connsiteX29" fmla="*/ 111655 w 639219"/>
              <a:gd name="connsiteY29" fmla="*/ 956879 h 1138817"/>
              <a:gd name="connsiteX30" fmla="*/ 88560 w 639219"/>
              <a:gd name="connsiteY30" fmla="*/ 949900 h 1138817"/>
              <a:gd name="connsiteX31" fmla="*/ 77594 w 639219"/>
              <a:gd name="connsiteY31" fmla="*/ 944417 h 1138817"/>
              <a:gd name="connsiteX32" fmla="*/ 72775 w 639219"/>
              <a:gd name="connsiteY32" fmla="*/ 940263 h 1138817"/>
              <a:gd name="connsiteX33" fmla="*/ 70117 w 639219"/>
              <a:gd name="connsiteY33" fmla="*/ 933783 h 1138817"/>
              <a:gd name="connsiteX34" fmla="*/ 70781 w 639219"/>
              <a:gd name="connsiteY34" fmla="*/ 930294 h 1138817"/>
              <a:gd name="connsiteX35" fmla="*/ 71280 w 639219"/>
              <a:gd name="connsiteY35" fmla="*/ 929297 h 1138817"/>
              <a:gd name="connsiteX36" fmla="*/ 61311 w 639219"/>
              <a:gd name="connsiteY36" fmla="*/ 789894 h 1138817"/>
              <a:gd name="connsiteX37" fmla="*/ 39378 w 639219"/>
              <a:gd name="connsiteY37" fmla="*/ 472873 h 1138817"/>
              <a:gd name="connsiteX38" fmla="*/ 18277 w 639219"/>
              <a:gd name="connsiteY38" fmla="*/ 155686 h 1138817"/>
              <a:gd name="connsiteX39" fmla="*/ 9305 w 639219"/>
              <a:gd name="connsiteY39" fmla="*/ 16283 h 1138817"/>
              <a:gd name="connsiteX40" fmla="*/ 5649 w 639219"/>
              <a:gd name="connsiteY40" fmla="*/ 13957 h 1138817"/>
              <a:gd name="connsiteX41" fmla="*/ 0 w 639219"/>
              <a:gd name="connsiteY41" fmla="*/ 9305 h 1138817"/>
              <a:gd name="connsiteX42" fmla="*/ 2991 w 639219"/>
              <a:gd name="connsiteY42" fmla="*/ 47686 h 1138817"/>
              <a:gd name="connsiteX43" fmla="*/ 7311 w 639219"/>
              <a:gd name="connsiteY43" fmla="*/ 104012 h 1138817"/>
              <a:gd name="connsiteX44" fmla="*/ 12628 w 639219"/>
              <a:gd name="connsiteY44" fmla="*/ 176954 h 1138817"/>
              <a:gd name="connsiteX45" fmla="*/ 18775 w 639219"/>
              <a:gd name="connsiteY45" fmla="*/ 263354 h 1138817"/>
              <a:gd name="connsiteX46" fmla="*/ 25422 w 639219"/>
              <a:gd name="connsiteY46" fmla="*/ 359723 h 1138817"/>
              <a:gd name="connsiteX47" fmla="*/ 32234 w 639219"/>
              <a:gd name="connsiteY47" fmla="*/ 462904 h 1138817"/>
              <a:gd name="connsiteX48" fmla="*/ 39046 w 639219"/>
              <a:gd name="connsiteY48" fmla="*/ 569409 h 1138817"/>
              <a:gd name="connsiteX49" fmla="*/ 45692 w 639219"/>
              <a:gd name="connsiteY49" fmla="*/ 675913 h 1138817"/>
              <a:gd name="connsiteX50" fmla="*/ 51840 w 639219"/>
              <a:gd name="connsiteY50" fmla="*/ 779094 h 1138817"/>
              <a:gd name="connsiteX51" fmla="*/ 57323 w 639219"/>
              <a:gd name="connsiteY51" fmla="*/ 875630 h 1138817"/>
              <a:gd name="connsiteX52" fmla="*/ 62141 w 639219"/>
              <a:gd name="connsiteY52" fmla="*/ 962030 h 1138817"/>
              <a:gd name="connsiteX53" fmla="*/ 65963 w 639219"/>
              <a:gd name="connsiteY53" fmla="*/ 1035137 h 1138817"/>
              <a:gd name="connsiteX54" fmla="*/ 68788 w 639219"/>
              <a:gd name="connsiteY54" fmla="*/ 1091463 h 1138817"/>
              <a:gd name="connsiteX55" fmla="*/ 70948 w 639219"/>
              <a:gd name="connsiteY55" fmla="*/ 1135660 h 1138817"/>
              <a:gd name="connsiteX56" fmla="*/ 72111 w 639219"/>
              <a:gd name="connsiteY56" fmla="*/ 1133999 h 1138817"/>
              <a:gd name="connsiteX57" fmla="*/ 76929 w 639219"/>
              <a:gd name="connsiteY57" fmla="*/ 1129679 h 1138817"/>
              <a:gd name="connsiteX58" fmla="*/ 87895 w 639219"/>
              <a:gd name="connsiteY58" fmla="*/ 1123863 h 1138817"/>
              <a:gd name="connsiteX59" fmla="*/ 100689 w 639219"/>
              <a:gd name="connsiteY59" fmla="*/ 1119211 h 1138817"/>
              <a:gd name="connsiteX60" fmla="*/ 100523 w 639219"/>
              <a:gd name="connsiteY60" fmla="*/ 1116220 h 1138817"/>
              <a:gd name="connsiteX61" fmla="*/ 100523 w 639219"/>
              <a:gd name="connsiteY61" fmla="*/ 1007057 h 1138817"/>
              <a:gd name="connsiteX62" fmla="*/ 124615 w 639219"/>
              <a:gd name="connsiteY62" fmla="*/ 982965 h 1138817"/>
              <a:gd name="connsiteX63" fmla="*/ 511089 w 639219"/>
              <a:gd name="connsiteY63" fmla="*/ 982965 h 1138817"/>
              <a:gd name="connsiteX64" fmla="*/ 535181 w 639219"/>
              <a:gd name="connsiteY64" fmla="*/ 1007057 h 1138817"/>
              <a:gd name="connsiteX65" fmla="*/ 535181 w 639219"/>
              <a:gd name="connsiteY65" fmla="*/ 1116220 h 1138817"/>
              <a:gd name="connsiteX66" fmla="*/ 534682 w 639219"/>
              <a:gd name="connsiteY66" fmla="*/ 1120873 h 1138817"/>
              <a:gd name="connsiteX67" fmla="*/ 558276 w 639219"/>
              <a:gd name="connsiteY67" fmla="*/ 1131174 h 1138817"/>
              <a:gd name="connsiteX68" fmla="*/ 564092 w 639219"/>
              <a:gd name="connsiteY68" fmla="*/ 1137488 h 1138817"/>
              <a:gd name="connsiteX69" fmla="*/ 564590 w 639219"/>
              <a:gd name="connsiteY69" fmla="*/ 1138817 h 1138817"/>
              <a:gd name="connsiteX70" fmla="*/ 566916 w 639219"/>
              <a:gd name="connsiteY70" fmla="*/ 1091463 h 1138817"/>
              <a:gd name="connsiteX71" fmla="*/ 569907 w 639219"/>
              <a:gd name="connsiteY71" fmla="*/ 1035137 h 1138817"/>
              <a:gd name="connsiteX72" fmla="*/ 573895 w 639219"/>
              <a:gd name="connsiteY72" fmla="*/ 962030 h 1138817"/>
              <a:gd name="connsiteX73" fmla="*/ 578879 w 639219"/>
              <a:gd name="connsiteY73" fmla="*/ 875630 h 1138817"/>
              <a:gd name="connsiteX74" fmla="*/ 584529 w 639219"/>
              <a:gd name="connsiteY74" fmla="*/ 779094 h 1138817"/>
              <a:gd name="connsiteX75" fmla="*/ 590842 w 639219"/>
              <a:gd name="connsiteY75" fmla="*/ 675913 h 1138817"/>
              <a:gd name="connsiteX76" fmla="*/ 597655 w 639219"/>
              <a:gd name="connsiteY76" fmla="*/ 569409 h 1138817"/>
              <a:gd name="connsiteX77" fmla="*/ 604799 w 639219"/>
              <a:gd name="connsiteY77" fmla="*/ 462904 h 1138817"/>
              <a:gd name="connsiteX78" fmla="*/ 611944 w 639219"/>
              <a:gd name="connsiteY78" fmla="*/ 359723 h 1138817"/>
              <a:gd name="connsiteX79" fmla="*/ 618922 w 639219"/>
              <a:gd name="connsiteY79" fmla="*/ 263354 h 1138817"/>
              <a:gd name="connsiteX80" fmla="*/ 625236 w 639219"/>
              <a:gd name="connsiteY80" fmla="*/ 176954 h 1138817"/>
              <a:gd name="connsiteX81" fmla="*/ 630719 w 639219"/>
              <a:gd name="connsiteY81" fmla="*/ 104012 h 1138817"/>
              <a:gd name="connsiteX82" fmla="*/ 635039 w 639219"/>
              <a:gd name="connsiteY82" fmla="*/ 47686 h 1138817"/>
              <a:gd name="connsiteX83" fmla="*/ 638861 w 639219"/>
              <a:gd name="connsiteY83" fmla="*/ 0 h 1138817"/>
              <a:gd name="connsiteX84" fmla="*/ 638861 w 639219"/>
              <a:gd name="connsiteY84" fmla="*/ 332 h 1138817"/>
              <a:gd name="connsiteX85" fmla="*/ 638861 w 639219"/>
              <a:gd name="connsiteY85" fmla="*/ 665 h 1138817"/>
              <a:gd name="connsiteX86" fmla="*/ 638861 w 639219"/>
              <a:gd name="connsiteY86" fmla="*/ 831 h 1138817"/>
              <a:gd name="connsiteX87" fmla="*/ 638861 w 639219"/>
              <a:gd name="connsiteY87" fmla="*/ 1163 h 1138817"/>
              <a:gd name="connsiteX88" fmla="*/ 639193 w 639219"/>
              <a:gd name="connsiteY88" fmla="*/ 1163 h 1138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39219" h="1138817">
                <a:moveTo>
                  <a:pt x="639193" y="1163"/>
                </a:moveTo>
                <a:cubicBezTo>
                  <a:pt x="639193" y="1329"/>
                  <a:pt x="639027" y="1662"/>
                  <a:pt x="638861" y="1994"/>
                </a:cubicBezTo>
                <a:cubicBezTo>
                  <a:pt x="638861" y="1994"/>
                  <a:pt x="638861" y="1994"/>
                  <a:pt x="638861" y="2160"/>
                </a:cubicBezTo>
                <a:cubicBezTo>
                  <a:pt x="638861" y="2326"/>
                  <a:pt x="638695" y="2492"/>
                  <a:pt x="638695" y="2658"/>
                </a:cubicBezTo>
                <a:cubicBezTo>
                  <a:pt x="638529" y="2991"/>
                  <a:pt x="638362" y="3323"/>
                  <a:pt x="638196" y="3655"/>
                </a:cubicBezTo>
                <a:cubicBezTo>
                  <a:pt x="638196" y="3655"/>
                  <a:pt x="638030" y="3822"/>
                  <a:pt x="638030" y="3822"/>
                </a:cubicBezTo>
                <a:cubicBezTo>
                  <a:pt x="637864" y="4154"/>
                  <a:pt x="637532" y="4652"/>
                  <a:pt x="637199" y="4985"/>
                </a:cubicBezTo>
                <a:cubicBezTo>
                  <a:pt x="637033" y="5151"/>
                  <a:pt x="637033" y="5317"/>
                  <a:pt x="636867" y="5317"/>
                </a:cubicBezTo>
                <a:cubicBezTo>
                  <a:pt x="636701" y="5649"/>
                  <a:pt x="636369" y="5815"/>
                  <a:pt x="636202" y="6148"/>
                </a:cubicBezTo>
                <a:cubicBezTo>
                  <a:pt x="636036" y="6314"/>
                  <a:pt x="635870" y="6480"/>
                  <a:pt x="635704" y="6646"/>
                </a:cubicBezTo>
                <a:cubicBezTo>
                  <a:pt x="635372" y="6978"/>
                  <a:pt x="635205" y="7145"/>
                  <a:pt x="634873" y="7477"/>
                </a:cubicBezTo>
                <a:cubicBezTo>
                  <a:pt x="634707" y="7477"/>
                  <a:pt x="634707" y="7643"/>
                  <a:pt x="634541" y="7643"/>
                </a:cubicBezTo>
                <a:cubicBezTo>
                  <a:pt x="633710" y="8474"/>
                  <a:pt x="632547" y="9305"/>
                  <a:pt x="631384" y="10135"/>
                </a:cubicBezTo>
                <a:cubicBezTo>
                  <a:pt x="630885" y="10468"/>
                  <a:pt x="630221" y="10966"/>
                  <a:pt x="629722" y="11298"/>
                </a:cubicBezTo>
                <a:cubicBezTo>
                  <a:pt x="629722" y="11963"/>
                  <a:pt x="625901" y="69452"/>
                  <a:pt x="620252" y="155354"/>
                </a:cubicBezTo>
                <a:cubicBezTo>
                  <a:pt x="614270" y="241920"/>
                  <a:pt x="606461" y="357230"/>
                  <a:pt x="598486" y="472541"/>
                </a:cubicBezTo>
                <a:cubicBezTo>
                  <a:pt x="590178" y="587852"/>
                  <a:pt x="582036" y="703162"/>
                  <a:pt x="575889" y="789562"/>
                </a:cubicBezTo>
                <a:cubicBezTo>
                  <a:pt x="570073" y="867821"/>
                  <a:pt x="566086" y="922485"/>
                  <a:pt x="565421" y="932122"/>
                </a:cubicBezTo>
                <a:cubicBezTo>
                  <a:pt x="565421" y="932454"/>
                  <a:pt x="565587" y="932620"/>
                  <a:pt x="565587" y="932953"/>
                </a:cubicBezTo>
                <a:cubicBezTo>
                  <a:pt x="565587" y="933451"/>
                  <a:pt x="565587" y="933783"/>
                  <a:pt x="565587" y="933783"/>
                </a:cubicBezTo>
                <a:lnTo>
                  <a:pt x="565587" y="933783"/>
                </a:lnTo>
                <a:cubicBezTo>
                  <a:pt x="565587" y="933783"/>
                  <a:pt x="565753" y="934780"/>
                  <a:pt x="564922" y="936774"/>
                </a:cubicBezTo>
                <a:cubicBezTo>
                  <a:pt x="564092" y="938602"/>
                  <a:pt x="562264" y="940928"/>
                  <a:pt x="559107" y="943088"/>
                </a:cubicBezTo>
                <a:cubicBezTo>
                  <a:pt x="552959" y="947408"/>
                  <a:pt x="542492" y="951562"/>
                  <a:pt x="529033" y="955217"/>
                </a:cubicBezTo>
                <a:cubicBezTo>
                  <a:pt x="515575" y="958873"/>
                  <a:pt x="498793" y="962528"/>
                  <a:pt x="479519" y="965519"/>
                </a:cubicBezTo>
                <a:cubicBezTo>
                  <a:pt x="460246" y="968510"/>
                  <a:pt x="438313" y="971168"/>
                  <a:pt x="414387" y="973162"/>
                </a:cubicBezTo>
                <a:cubicBezTo>
                  <a:pt x="390461" y="975156"/>
                  <a:pt x="364541" y="976153"/>
                  <a:pt x="336960" y="976485"/>
                </a:cubicBezTo>
                <a:cubicBezTo>
                  <a:pt x="309378" y="976651"/>
                  <a:pt x="280467" y="975820"/>
                  <a:pt x="250560" y="973993"/>
                </a:cubicBezTo>
                <a:cubicBezTo>
                  <a:pt x="220652" y="972165"/>
                  <a:pt x="189747" y="969506"/>
                  <a:pt x="158511" y="965353"/>
                </a:cubicBezTo>
                <a:cubicBezTo>
                  <a:pt x="142892" y="963193"/>
                  <a:pt x="127274" y="960700"/>
                  <a:pt x="111655" y="956879"/>
                </a:cubicBezTo>
                <a:cubicBezTo>
                  <a:pt x="103846" y="955051"/>
                  <a:pt x="96203" y="952891"/>
                  <a:pt x="88560" y="949900"/>
                </a:cubicBezTo>
                <a:cubicBezTo>
                  <a:pt x="84738" y="948405"/>
                  <a:pt x="81083" y="946743"/>
                  <a:pt x="77594" y="944417"/>
                </a:cubicBezTo>
                <a:cubicBezTo>
                  <a:pt x="75932" y="943254"/>
                  <a:pt x="74105" y="941925"/>
                  <a:pt x="72775" y="940263"/>
                </a:cubicBezTo>
                <a:cubicBezTo>
                  <a:pt x="71280" y="938602"/>
                  <a:pt x="70117" y="936442"/>
                  <a:pt x="70117" y="933783"/>
                </a:cubicBezTo>
                <a:cubicBezTo>
                  <a:pt x="70117" y="932953"/>
                  <a:pt x="70449" y="931291"/>
                  <a:pt x="70781" y="930294"/>
                </a:cubicBezTo>
                <a:cubicBezTo>
                  <a:pt x="70948" y="929962"/>
                  <a:pt x="71114" y="929630"/>
                  <a:pt x="71280" y="929297"/>
                </a:cubicBezTo>
                <a:cubicBezTo>
                  <a:pt x="70117" y="914011"/>
                  <a:pt x="66461" y="862005"/>
                  <a:pt x="61311" y="789894"/>
                </a:cubicBezTo>
                <a:cubicBezTo>
                  <a:pt x="55329" y="703495"/>
                  <a:pt x="47354" y="588184"/>
                  <a:pt x="39378" y="472873"/>
                </a:cubicBezTo>
                <a:cubicBezTo>
                  <a:pt x="31735" y="357563"/>
                  <a:pt x="24092" y="242252"/>
                  <a:pt x="18277" y="155686"/>
                </a:cubicBezTo>
                <a:cubicBezTo>
                  <a:pt x="13625" y="83741"/>
                  <a:pt x="10302" y="31902"/>
                  <a:pt x="9305" y="16283"/>
                </a:cubicBezTo>
                <a:cubicBezTo>
                  <a:pt x="8142" y="15618"/>
                  <a:pt x="6812" y="14788"/>
                  <a:pt x="5649" y="13957"/>
                </a:cubicBezTo>
                <a:cubicBezTo>
                  <a:pt x="3655" y="12628"/>
                  <a:pt x="1828" y="11132"/>
                  <a:pt x="0" y="9305"/>
                </a:cubicBezTo>
                <a:cubicBezTo>
                  <a:pt x="665" y="17612"/>
                  <a:pt x="1662" y="30572"/>
                  <a:pt x="2991" y="47686"/>
                </a:cubicBezTo>
                <a:cubicBezTo>
                  <a:pt x="4154" y="63305"/>
                  <a:pt x="5649" y="82246"/>
                  <a:pt x="7311" y="104012"/>
                </a:cubicBezTo>
                <a:cubicBezTo>
                  <a:pt x="8972" y="125778"/>
                  <a:pt x="10800" y="150203"/>
                  <a:pt x="12628" y="176954"/>
                </a:cubicBezTo>
                <a:cubicBezTo>
                  <a:pt x="14455" y="203704"/>
                  <a:pt x="16615" y="232615"/>
                  <a:pt x="18775" y="263354"/>
                </a:cubicBezTo>
                <a:cubicBezTo>
                  <a:pt x="20935" y="293926"/>
                  <a:pt x="23095" y="326326"/>
                  <a:pt x="25422" y="359723"/>
                </a:cubicBezTo>
                <a:cubicBezTo>
                  <a:pt x="27582" y="393120"/>
                  <a:pt x="29908" y="427679"/>
                  <a:pt x="32234" y="462904"/>
                </a:cubicBezTo>
                <a:cubicBezTo>
                  <a:pt x="34560" y="497962"/>
                  <a:pt x="36886" y="533685"/>
                  <a:pt x="39046" y="569409"/>
                </a:cubicBezTo>
                <a:cubicBezTo>
                  <a:pt x="41206" y="605132"/>
                  <a:pt x="43532" y="640855"/>
                  <a:pt x="45692" y="675913"/>
                </a:cubicBezTo>
                <a:cubicBezTo>
                  <a:pt x="47852" y="710971"/>
                  <a:pt x="49846" y="745531"/>
                  <a:pt x="51840" y="779094"/>
                </a:cubicBezTo>
                <a:cubicBezTo>
                  <a:pt x="53668" y="812491"/>
                  <a:pt x="55661" y="844891"/>
                  <a:pt x="57323" y="875630"/>
                </a:cubicBezTo>
                <a:cubicBezTo>
                  <a:pt x="58985" y="906368"/>
                  <a:pt x="60646" y="935279"/>
                  <a:pt x="62141" y="962030"/>
                </a:cubicBezTo>
                <a:cubicBezTo>
                  <a:pt x="63637" y="988780"/>
                  <a:pt x="64966" y="1013371"/>
                  <a:pt x="65963" y="1035137"/>
                </a:cubicBezTo>
                <a:cubicBezTo>
                  <a:pt x="67126" y="1056903"/>
                  <a:pt x="67957" y="1075845"/>
                  <a:pt x="68788" y="1091463"/>
                </a:cubicBezTo>
                <a:cubicBezTo>
                  <a:pt x="69785" y="1113229"/>
                  <a:pt x="70615" y="1128516"/>
                  <a:pt x="70948" y="1135660"/>
                </a:cubicBezTo>
                <a:cubicBezTo>
                  <a:pt x="71280" y="1134996"/>
                  <a:pt x="71612" y="1134497"/>
                  <a:pt x="72111" y="1133999"/>
                </a:cubicBezTo>
                <a:cubicBezTo>
                  <a:pt x="73606" y="1132337"/>
                  <a:pt x="75268" y="1130842"/>
                  <a:pt x="76929" y="1129679"/>
                </a:cubicBezTo>
                <a:cubicBezTo>
                  <a:pt x="80418" y="1127352"/>
                  <a:pt x="84074" y="1125525"/>
                  <a:pt x="87895" y="1123863"/>
                </a:cubicBezTo>
                <a:cubicBezTo>
                  <a:pt x="92049" y="1122036"/>
                  <a:pt x="96369" y="1120540"/>
                  <a:pt x="100689" y="1119211"/>
                </a:cubicBezTo>
                <a:cubicBezTo>
                  <a:pt x="100523" y="1118214"/>
                  <a:pt x="100523" y="1117217"/>
                  <a:pt x="100523" y="1116220"/>
                </a:cubicBezTo>
                <a:lnTo>
                  <a:pt x="100523" y="1007057"/>
                </a:lnTo>
                <a:cubicBezTo>
                  <a:pt x="100523" y="993765"/>
                  <a:pt x="111323" y="982965"/>
                  <a:pt x="124615" y="982965"/>
                </a:cubicBezTo>
                <a:lnTo>
                  <a:pt x="511089" y="982965"/>
                </a:lnTo>
                <a:cubicBezTo>
                  <a:pt x="524381" y="982965"/>
                  <a:pt x="535181" y="993765"/>
                  <a:pt x="535181" y="1007057"/>
                </a:cubicBezTo>
                <a:lnTo>
                  <a:pt x="535181" y="1116220"/>
                </a:lnTo>
                <a:cubicBezTo>
                  <a:pt x="535181" y="1117716"/>
                  <a:pt x="535015" y="1119377"/>
                  <a:pt x="534682" y="1120873"/>
                </a:cubicBezTo>
                <a:cubicBezTo>
                  <a:pt x="544984" y="1124029"/>
                  <a:pt x="553126" y="1127519"/>
                  <a:pt x="558276" y="1131174"/>
                </a:cubicBezTo>
                <a:cubicBezTo>
                  <a:pt x="561433" y="1133334"/>
                  <a:pt x="563261" y="1135660"/>
                  <a:pt x="564092" y="1137488"/>
                </a:cubicBezTo>
                <a:cubicBezTo>
                  <a:pt x="564258" y="1137986"/>
                  <a:pt x="564424" y="1138319"/>
                  <a:pt x="564590" y="1138817"/>
                </a:cubicBezTo>
                <a:cubicBezTo>
                  <a:pt x="564922" y="1133666"/>
                  <a:pt x="565587" y="1117051"/>
                  <a:pt x="566916" y="1091463"/>
                </a:cubicBezTo>
                <a:cubicBezTo>
                  <a:pt x="567747" y="1075845"/>
                  <a:pt x="568744" y="1056903"/>
                  <a:pt x="569907" y="1035137"/>
                </a:cubicBezTo>
                <a:cubicBezTo>
                  <a:pt x="571070" y="1013371"/>
                  <a:pt x="572399" y="988780"/>
                  <a:pt x="573895" y="962030"/>
                </a:cubicBezTo>
                <a:cubicBezTo>
                  <a:pt x="575390" y="935279"/>
                  <a:pt x="577052" y="906202"/>
                  <a:pt x="578879" y="875630"/>
                </a:cubicBezTo>
                <a:cubicBezTo>
                  <a:pt x="580707" y="844891"/>
                  <a:pt x="582535" y="812657"/>
                  <a:pt x="584529" y="779094"/>
                </a:cubicBezTo>
                <a:cubicBezTo>
                  <a:pt x="586522" y="745698"/>
                  <a:pt x="588682" y="711138"/>
                  <a:pt x="590842" y="675913"/>
                </a:cubicBezTo>
                <a:cubicBezTo>
                  <a:pt x="593169" y="640855"/>
                  <a:pt x="595329" y="605132"/>
                  <a:pt x="597655" y="569409"/>
                </a:cubicBezTo>
                <a:cubicBezTo>
                  <a:pt x="599981" y="533685"/>
                  <a:pt x="602473" y="498129"/>
                  <a:pt x="604799" y="462904"/>
                </a:cubicBezTo>
                <a:cubicBezTo>
                  <a:pt x="607125" y="427846"/>
                  <a:pt x="609618" y="393286"/>
                  <a:pt x="611944" y="359723"/>
                </a:cubicBezTo>
                <a:cubicBezTo>
                  <a:pt x="614270" y="326326"/>
                  <a:pt x="616596" y="293926"/>
                  <a:pt x="618922" y="263354"/>
                </a:cubicBezTo>
                <a:cubicBezTo>
                  <a:pt x="621082" y="232781"/>
                  <a:pt x="623242" y="203704"/>
                  <a:pt x="625236" y="176954"/>
                </a:cubicBezTo>
                <a:cubicBezTo>
                  <a:pt x="627064" y="150203"/>
                  <a:pt x="629058" y="125778"/>
                  <a:pt x="630719" y="104012"/>
                </a:cubicBezTo>
                <a:cubicBezTo>
                  <a:pt x="632381" y="82246"/>
                  <a:pt x="633876" y="63305"/>
                  <a:pt x="635039" y="47686"/>
                </a:cubicBezTo>
                <a:cubicBezTo>
                  <a:pt x="637199" y="21434"/>
                  <a:pt x="638529" y="4652"/>
                  <a:pt x="638861" y="0"/>
                </a:cubicBezTo>
                <a:cubicBezTo>
                  <a:pt x="638861" y="166"/>
                  <a:pt x="638861" y="166"/>
                  <a:pt x="638861" y="332"/>
                </a:cubicBezTo>
                <a:cubicBezTo>
                  <a:pt x="638861" y="498"/>
                  <a:pt x="638861" y="498"/>
                  <a:pt x="638861" y="665"/>
                </a:cubicBezTo>
                <a:cubicBezTo>
                  <a:pt x="638861" y="665"/>
                  <a:pt x="638861" y="665"/>
                  <a:pt x="638861" y="831"/>
                </a:cubicBezTo>
                <a:cubicBezTo>
                  <a:pt x="638861" y="997"/>
                  <a:pt x="638861" y="997"/>
                  <a:pt x="638861" y="1163"/>
                </a:cubicBezTo>
                <a:cubicBezTo>
                  <a:pt x="639359" y="831"/>
                  <a:pt x="639193" y="997"/>
                  <a:pt x="639193" y="1163"/>
                </a:cubicBezTo>
                <a:close/>
              </a:path>
            </a:pathLst>
          </a:custGeom>
          <a:solidFill>
            <a:srgbClr val="CFD3CF">
              <a:alpha val="50000"/>
            </a:srgbClr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1" name="Полилиния: фигура 40">
            <a:extLst>
              <a:ext uri="{FF2B5EF4-FFF2-40B4-BE49-F238E27FC236}">
                <a16:creationId xmlns:a16="http://schemas.microsoft.com/office/drawing/2014/main" id="{A2C47F42-A235-F830-62BF-EEB346B0FC8B}"/>
              </a:ext>
            </a:extLst>
          </p:cNvPr>
          <p:cNvSpPr/>
          <p:nvPr/>
        </p:nvSpPr>
        <p:spPr>
          <a:xfrm>
            <a:off x="16695072" y="4154185"/>
            <a:ext cx="644177" cy="1238456"/>
          </a:xfrm>
          <a:custGeom>
            <a:avLst/>
            <a:gdLst>
              <a:gd name="connsiteX0" fmla="*/ 644012 w 644177"/>
              <a:gd name="connsiteY0" fmla="*/ 54259 h 1238456"/>
              <a:gd name="connsiteX1" fmla="*/ 644012 w 644177"/>
              <a:gd name="connsiteY1" fmla="*/ 54259 h 1238456"/>
              <a:gd name="connsiteX2" fmla="*/ 644012 w 644177"/>
              <a:gd name="connsiteY2" fmla="*/ 55256 h 1238456"/>
              <a:gd name="connsiteX3" fmla="*/ 644012 w 644177"/>
              <a:gd name="connsiteY3" fmla="*/ 55256 h 1238456"/>
              <a:gd name="connsiteX4" fmla="*/ 643845 w 644177"/>
              <a:gd name="connsiteY4" fmla="*/ 56253 h 1238456"/>
              <a:gd name="connsiteX5" fmla="*/ 643845 w 644177"/>
              <a:gd name="connsiteY5" fmla="*/ 56419 h 1238456"/>
              <a:gd name="connsiteX6" fmla="*/ 643845 w 644177"/>
              <a:gd name="connsiteY6" fmla="*/ 56253 h 1238456"/>
              <a:gd name="connsiteX7" fmla="*/ 643845 w 644177"/>
              <a:gd name="connsiteY7" fmla="*/ 55921 h 1238456"/>
              <a:gd name="connsiteX8" fmla="*/ 644012 w 644177"/>
              <a:gd name="connsiteY8" fmla="*/ 55422 h 1238456"/>
              <a:gd name="connsiteX9" fmla="*/ 644012 w 644177"/>
              <a:gd name="connsiteY9" fmla="*/ 55422 h 1238456"/>
              <a:gd name="connsiteX10" fmla="*/ 644012 w 644177"/>
              <a:gd name="connsiteY10" fmla="*/ 55755 h 1238456"/>
              <a:gd name="connsiteX11" fmla="*/ 640190 w 644177"/>
              <a:gd name="connsiteY11" fmla="*/ 103441 h 1238456"/>
              <a:gd name="connsiteX12" fmla="*/ 635870 w 644177"/>
              <a:gd name="connsiteY12" fmla="*/ 159767 h 1238456"/>
              <a:gd name="connsiteX13" fmla="*/ 630387 w 644177"/>
              <a:gd name="connsiteY13" fmla="*/ 232708 h 1238456"/>
              <a:gd name="connsiteX14" fmla="*/ 624073 w 644177"/>
              <a:gd name="connsiteY14" fmla="*/ 319108 h 1238456"/>
              <a:gd name="connsiteX15" fmla="*/ 617095 w 644177"/>
              <a:gd name="connsiteY15" fmla="*/ 415477 h 1238456"/>
              <a:gd name="connsiteX16" fmla="*/ 609950 w 644177"/>
              <a:gd name="connsiteY16" fmla="*/ 518659 h 1238456"/>
              <a:gd name="connsiteX17" fmla="*/ 602806 w 644177"/>
              <a:gd name="connsiteY17" fmla="*/ 625163 h 1238456"/>
              <a:gd name="connsiteX18" fmla="*/ 595993 w 644177"/>
              <a:gd name="connsiteY18" fmla="*/ 731668 h 1238456"/>
              <a:gd name="connsiteX19" fmla="*/ 589679 w 644177"/>
              <a:gd name="connsiteY19" fmla="*/ 834849 h 1238456"/>
              <a:gd name="connsiteX20" fmla="*/ 584030 w 644177"/>
              <a:gd name="connsiteY20" fmla="*/ 931384 h 1238456"/>
              <a:gd name="connsiteX21" fmla="*/ 579046 w 644177"/>
              <a:gd name="connsiteY21" fmla="*/ 1017784 h 1238456"/>
              <a:gd name="connsiteX22" fmla="*/ 575058 w 644177"/>
              <a:gd name="connsiteY22" fmla="*/ 1090892 h 1238456"/>
              <a:gd name="connsiteX23" fmla="*/ 572067 w 644177"/>
              <a:gd name="connsiteY23" fmla="*/ 1147218 h 1238456"/>
              <a:gd name="connsiteX24" fmla="*/ 569741 w 644177"/>
              <a:gd name="connsiteY24" fmla="*/ 1194572 h 1238456"/>
              <a:gd name="connsiteX25" fmla="*/ 569242 w 644177"/>
              <a:gd name="connsiteY25" fmla="*/ 1193242 h 1238456"/>
              <a:gd name="connsiteX26" fmla="*/ 563427 w 644177"/>
              <a:gd name="connsiteY26" fmla="*/ 1186929 h 1238456"/>
              <a:gd name="connsiteX27" fmla="*/ 539833 w 644177"/>
              <a:gd name="connsiteY27" fmla="*/ 1176627 h 1238456"/>
              <a:gd name="connsiteX28" fmla="*/ 539667 w 644177"/>
              <a:gd name="connsiteY28" fmla="*/ 1177624 h 1238456"/>
              <a:gd name="connsiteX29" fmla="*/ 563095 w 644177"/>
              <a:gd name="connsiteY29" fmla="*/ 1187427 h 1238456"/>
              <a:gd name="connsiteX30" fmla="*/ 568744 w 644177"/>
              <a:gd name="connsiteY30" fmla="*/ 1193409 h 1238456"/>
              <a:gd name="connsiteX31" fmla="*/ 569242 w 644177"/>
              <a:gd name="connsiteY31" fmla="*/ 1195402 h 1238456"/>
              <a:gd name="connsiteX32" fmla="*/ 569242 w 644177"/>
              <a:gd name="connsiteY32" fmla="*/ 1196067 h 1238456"/>
              <a:gd name="connsiteX33" fmla="*/ 569242 w 644177"/>
              <a:gd name="connsiteY33" fmla="*/ 1196732 h 1238456"/>
              <a:gd name="connsiteX34" fmla="*/ 568744 w 644177"/>
              <a:gd name="connsiteY34" fmla="*/ 1198725 h 1238456"/>
              <a:gd name="connsiteX35" fmla="*/ 563095 w 644177"/>
              <a:gd name="connsiteY35" fmla="*/ 1204873 h 1238456"/>
              <a:gd name="connsiteX36" fmla="*/ 533187 w 644177"/>
              <a:gd name="connsiteY36" fmla="*/ 1216504 h 1238456"/>
              <a:gd name="connsiteX37" fmla="*/ 483673 w 644177"/>
              <a:gd name="connsiteY37" fmla="*/ 1225144 h 1238456"/>
              <a:gd name="connsiteX38" fmla="*/ 418707 w 644177"/>
              <a:gd name="connsiteY38" fmla="*/ 1230627 h 1238456"/>
              <a:gd name="connsiteX39" fmla="*/ 341612 w 644177"/>
              <a:gd name="connsiteY39" fmla="*/ 1233452 h 1238456"/>
              <a:gd name="connsiteX40" fmla="*/ 255378 w 644177"/>
              <a:gd name="connsiteY40" fmla="*/ 1233119 h 1238456"/>
              <a:gd name="connsiteX41" fmla="*/ 163495 w 644177"/>
              <a:gd name="connsiteY41" fmla="*/ 1225808 h 1238456"/>
              <a:gd name="connsiteX42" fmla="*/ 116972 w 644177"/>
              <a:gd name="connsiteY42" fmla="*/ 1217002 h 1238456"/>
              <a:gd name="connsiteX43" fmla="*/ 94375 w 644177"/>
              <a:gd name="connsiteY43" fmla="*/ 1209692 h 1238456"/>
              <a:gd name="connsiteX44" fmla="*/ 84074 w 644177"/>
              <a:gd name="connsiteY44" fmla="*/ 1204209 h 1238456"/>
              <a:gd name="connsiteX45" fmla="*/ 79920 w 644177"/>
              <a:gd name="connsiteY45" fmla="*/ 1200553 h 1238456"/>
              <a:gd name="connsiteX46" fmla="*/ 78591 w 644177"/>
              <a:gd name="connsiteY46" fmla="*/ 1198393 h 1238456"/>
              <a:gd name="connsiteX47" fmla="*/ 78258 w 644177"/>
              <a:gd name="connsiteY47" fmla="*/ 1197230 h 1238456"/>
              <a:gd name="connsiteX48" fmla="*/ 78092 w 644177"/>
              <a:gd name="connsiteY48" fmla="*/ 1196732 h 1238456"/>
              <a:gd name="connsiteX49" fmla="*/ 78092 w 644177"/>
              <a:gd name="connsiteY49" fmla="*/ 1196399 h 1238456"/>
              <a:gd name="connsiteX50" fmla="*/ 78092 w 644177"/>
              <a:gd name="connsiteY50" fmla="*/ 1196233 h 1238456"/>
              <a:gd name="connsiteX51" fmla="*/ 84240 w 644177"/>
              <a:gd name="connsiteY51" fmla="*/ 1188258 h 1238456"/>
              <a:gd name="connsiteX52" fmla="*/ 94541 w 644177"/>
              <a:gd name="connsiteY52" fmla="*/ 1183107 h 1238456"/>
              <a:gd name="connsiteX53" fmla="*/ 106671 w 644177"/>
              <a:gd name="connsiteY53" fmla="*/ 1179119 h 1238456"/>
              <a:gd name="connsiteX54" fmla="*/ 105840 w 644177"/>
              <a:gd name="connsiteY54" fmla="*/ 1174965 h 1238456"/>
              <a:gd name="connsiteX55" fmla="*/ 93046 w 644177"/>
              <a:gd name="connsiteY55" fmla="*/ 1179618 h 1238456"/>
              <a:gd name="connsiteX56" fmla="*/ 82080 w 644177"/>
              <a:gd name="connsiteY56" fmla="*/ 1185433 h 1238456"/>
              <a:gd name="connsiteX57" fmla="*/ 77261 w 644177"/>
              <a:gd name="connsiteY57" fmla="*/ 1189753 h 1238456"/>
              <a:gd name="connsiteX58" fmla="*/ 76098 w 644177"/>
              <a:gd name="connsiteY58" fmla="*/ 1191415 h 1238456"/>
              <a:gd name="connsiteX59" fmla="*/ 73938 w 644177"/>
              <a:gd name="connsiteY59" fmla="*/ 1147218 h 1238456"/>
              <a:gd name="connsiteX60" fmla="*/ 71114 w 644177"/>
              <a:gd name="connsiteY60" fmla="*/ 1090892 h 1238456"/>
              <a:gd name="connsiteX61" fmla="*/ 67292 w 644177"/>
              <a:gd name="connsiteY61" fmla="*/ 1017784 h 1238456"/>
              <a:gd name="connsiteX62" fmla="*/ 62474 w 644177"/>
              <a:gd name="connsiteY62" fmla="*/ 931384 h 1238456"/>
              <a:gd name="connsiteX63" fmla="*/ 56991 w 644177"/>
              <a:gd name="connsiteY63" fmla="*/ 834849 h 1238456"/>
              <a:gd name="connsiteX64" fmla="*/ 50843 w 644177"/>
              <a:gd name="connsiteY64" fmla="*/ 731668 h 1238456"/>
              <a:gd name="connsiteX65" fmla="*/ 44197 w 644177"/>
              <a:gd name="connsiteY65" fmla="*/ 625163 h 1238456"/>
              <a:gd name="connsiteX66" fmla="*/ 37385 w 644177"/>
              <a:gd name="connsiteY66" fmla="*/ 518659 h 1238456"/>
              <a:gd name="connsiteX67" fmla="*/ 30572 w 644177"/>
              <a:gd name="connsiteY67" fmla="*/ 415477 h 1238456"/>
              <a:gd name="connsiteX68" fmla="*/ 23926 w 644177"/>
              <a:gd name="connsiteY68" fmla="*/ 319108 h 1238456"/>
              <a:gd name="connsiteX69" fmla="*/ 17778 w 644177"/>
              <a:gd name="connsiteY69" fmla="*/ 232708 h 1238456"/>
              <a:gd name="connsiteX70" fmla="*/ 12462 w 644177"/>
              <a:gd name="connsiteY70" fmla="*/ 159767 h 1238456"/>
              <a:gd name="connsiteX71" fmla="*/ 8142 w 644177"/>
              <a:gd name="connsiteY71" fmla="*/ 103441 h 1238456"/>
              <a:gd name="connsiteX72" fmla="*/ 4818 w 644177"/>
              <a:gd name="connsiteY72" fmla="*/ 64893 h 1238456"/>
              <a:gd name="connsiteX73" fmla="*/ 10468 w 644177"/>
              <a:gd name="connsiteY73" fmla="*/ 69545 h 1238456"/>
              <a:gd name="connsiteX74" fmla="*/ 14123 w 644177"/>
              <a:gd name="connsiteY74" fmla="*/ 71871 h 1238456"/>
              <a:gd name="connsiteX75" fmla="*/ 23095 w 644177"/>
              <a:gd name="connsiteY75" fmla="*/ 211274 h 1238456"/>
              <a:gd name="connsiteX76" fmla="*/ 44197 w 644177"/>
              <a:gd name="connsiteY76" fmla="*/ 528462 h 1238456"/>
              <a:gd name="connsiteX77" fmla="*/ 66129 w 644177"/>
              <a:gd name="connsiteY77" fmla="*/ 845483 h 1238456"/>
              <a:gd name="connsiteX78" fmla="*/ 76098 w 644177"/>
              <a:gd name="connsiteY78" fmla="*/ 984886 h 1238456"/>
              <a:gd name="connsiteX79" fmla="*/ 75600 w 644177"/>
              <a:gd name="connsiteY79" fmla="*/ 985883 h 1238456"/>
              <a:gd name="connsiteX80" fmla="*/ 74935 w 644177"/>
              <a:gd name="connsiteY80" fmla="*/ 989372 h 1238456"/>
              <a:gd name="connsiteX81" fmla="*/ 77594 w 644177"/>
              <a:gd name="connsiteY81" fmla="*/ 995852 h 1238456"/>
              <a:gd name="connsiteX82" fmla="*/ 82412 w 644177"/>
              <a:gd name="connsiteY82" fmla="*/ 1000006 h 1238456"/>
              <a:gd name="connsiteX83" fmla="*/ 93378 w 644177"/>
              <a:gd name="connsiteY83" fmla="*/ 1005489 h 1238456"/>
              <a:gd name="connsiteX84" fmla="*/ 116474 w 644177"/>
              <a:gd name="connsiteY84" fmla="*/ 1012467 h 1238456"/>
              <a:gd name="connsiteX85" fmla="*/ 163329 w 644177"/>
              <a:gd name="connsiteY85" fmla="*/ 1020941 h 1238456"/>
              <a:gd name="connsiteX86" fmla="*/ 255378 w 644177"/>
              <a:gd name="connsiteY86" fmla="*/ 1029581 h 1238456"/>
              <a:gd name="connsiteX87" fmla="*/ 341778 w 644177"/>
              <a:gd name="connsiteY87" fmla="*/ 1032073 h 1238456"/>
              <a:gd name="connsiteX88" fmla="*/ 419206 w 644177"/>
              <a:gd name="connsiteY88" fmla="*/ 1028750 h 1238456"/>
              <a:gd name="connsiteX89" fmla="*/ 484338 w 644177"/>
              <a:gd name="connsiteY89" fmla="*/ 1021107 h 1238456"/>
              <a:gd name="connsiteX90" fmla="*/ 533852 w 644177"/>
              <a:gd name="connsiteY90" fmla="*/ 1010806 h 1238456"/>
              <a:gd name="connsiteX91" fmla="*/ 563926 w 644177"/>
              <a:gd name="connsiteY91" fmla="*/ 998676 h 1238456"/>
              <a:gd name="connsiteX92" fmla="*/ 569741 w 644177"/>
              <a:gd name="connsiteY92" fmla="*/ 992363 h 1238456"/>
              <a:gd name="connsiteX93" fmla="*/ 570405 w 644177"/>
              <a:gd name="connsiteY93" fmla="*/ 989372 h 1238456"/>
              <a:gd name="connsiteX94" fmla="*/ 570405 w 644177"/>
              <a:gd name="connsiteY94" fmla="*/ 989372 h 1238456"/>
              <a:gd name="connsiteX95" fmla="*/ 570405 w 644177"/>
              <a:gd name="connsiteY95" fmla="*/ 988541 h 1238456"/>
              <a:gd name="connsiteX96" fmla="*/ 570239 w 644177"/>
              <a:gd name="connsiteY96" fmla="*/ 987710 h 1238456"/>
              <a:gd name="connsiteX97" fmla="*/ 580707 w 644177"/>
              <a:gd name="connsiteY97" fmla="*/ 845150 h 1238456"/>
              <a:gd name="connsiteX98" fmla="*/ 603304 w 644177"/>
              <a:gd name="connsiteY98" fmla="*/ 528129 h 1238456"/>
              <a:gd name="connsiteX99" fmla="*/ 625070 w 644177"/>
              <a:gd name="connsiteY99" fmla="*/ 210942 h 1238456"/>
              <a:gd name="connsiteX100" fmla="*/ 634541 w 644177"/>
              <a:gd name="connsiteY100" fmla="*/ 66887 h 1238456"/>
              <a:gd name="connsiteX101" fmla="*/ 636202 w 644177"/>
              <a:gd name="connsiteY101" fmla="*/ 65724 h 1238456"/>
              <a:gd name="connsiteX102" fmla="*/ 639359 w 644177"/>
              <a:gd name="connsiteY102" fmla="*/ 63231 h 1238456"/>
              <a:gd name="connsiteX103" fmla="*/ 639692 w 644177"/>
              <a:gd name="connsiteY103" fmla="*/ 63065 h 1238456"/>
              <a:gd name="connsiteX104" fmla="*/ 640522 w 644177"/>
              <a:gd name="connsiteY104" fmla="*/ 62235 h 1238456"/>
              <a:gd name="connsiteX105" fmla="*/ 641021 w 644177"/>
              <a:gd name="connsiteY105" fmla="*/ 61736 h 1238456"/>
              <a:gd name="connsiteX106" fmla="*/ 641685 w 644177"/>
              <a:gd name="connsiteY106" fmla="*/ 60905 h 1238456"/>
              <a:gd name="connsiteX107" fmla="*/ 642018 w 644177"/>
              <a:gd name="connsiteY107" fmla="*/ 60573 h 1238456"/>
              <a:gd name="connsiteX108" fmla="*/ 642849 w 644177"/>
              <a:gd name="connsiteY108" fmla="*/ 59410 h 1238456"/>
              <a:gd name="connsiteX109" fmla="*/ 643015 w 644177"/>
              <a:gd name="connsiteY109" fmla="*/ 59244 h 1238456"/>
              <a:gd name="connsiteX110" fmla="*/ 643513 w 644177"/>
              <a:gd name="connsiteY110" fmla="*/ 58247 h 1238456"/>
              <a:gd name="connsiteX111" fmla="*/ 643679 w 644177"/>
              <a:gd name="connsiteY111" fmla="*/ 57748 h 1238456"/>
              <a:gd name="connsiteX112" fmla="*/ 643679 w 644177"/>
              <a:gd name="connsiteY112" fmla="*/ 57582 h 1238456"/>
              <a:gd name="connsiteX113" fmla="*/ 644012 w 644177"/>
              <a:gd name="connsiteY113" fmla="*/ 56751 h 1238456"/>
              <a:gd name="connsiteX114" fmla="*/ 644178 w 644177"/>
              <a:gd name="connsiteY114" fmla="*/ 56087 h 1238456"/>
              <a:gd name="connsiteX115" fmla="*/ 644178 w 644177"/>
              <a:gd name="connsiteY115" fmla="*/ 55755 h 1238456"/>
              <a:gd name="connsiteX116" fmla="*/ 644178 w 644177"/>
              <a:gd name="connsiteY116" fmla="*/ 55921 h 1238456"/>
              <a:gd name="connsiteX117" fmla="*/ 643679 w 644177"/>
              <a:gd name="connsiteY117" fmla="*/ 57416 h 1238456"/>
              <a:gd name="connsiteX118" fmla="*/ 643347 w 644177"/>
              <a:gd name="connsiteY118" fmla="*/ 58247 h 1238456"/>
              <a:gd name="connsiteX119" fmla="*/ 643181 w 644177"/>
              <a:gd name="connsiteY119" fmla="*/ 58579 h 1238456"/>
              <a:gd name="connsiteX120" fmla="*/ 638695 w 644177"/>
              <a:gd name="connsiteY120" fmla="*/ 63730 h 1238456"/>
              <a:gd name="connsiteX121" fmla="*/ 638529 w 644177"/>
              <a:gd name="connsiteY121" fmla="*/ 63730 h 1238456"/>
              <a:gd name="connsiteX122" fmla="*/ 636368 w 644177"/>
              <a:gd name="connsiteY122" fmla="*/ 65391 h 1238456"/>
              <a:gd name="connsiteX123" fmla="*/ 636036 w 644177"/>
              <a:gd name="connsiteY123" fmla="*/ 65558 h 1238456"/>
              <a:gd name="connsiteX124" fmla="*/ 597322 w 644177"/>
              <a:gd name="connsiteY124" fmla="*/ 80844 h 1238456"/>
              <a:gd name="connsiteX125" fmla="*/ 533021 w 644177"/>
              <a:gd name="connsiteY125" fmla="*/ 92807 h 1238456"/>
              <a:gd name="connsiteX126" fmla="*/ 448615 w 644177"/>
              <a:gd name="connsiteY126" fmla="*/ 100782 h 1238456"/>
              <a:gd name="connsiteX127" fmla="*/ 348424 w 644177"/>
              <a:gd name="connsiteY127" fmla="*/ 103773 h 1238456"/>
              <a:gd name="connsiteX128" fmla="*/ 236603 w 644177"/>
              <a:gd name="connsiteY128" fmla="*/ 100948 h 1238456"/>
              <a:gd name="connsiteX129" fmla="*/ 177784 w 644177"/>
              <a:gd name="connsiteY129" fmla="*/ 96628 h 1238456"/>
              <a:gd name="connsiteX130" fmla="*/ 117803 w 644177"/>
              <a:gd name="connsiteY130" fmla="*/ 89650 h 1238456"/>
              <a:gd name="connsiteX131" fmla="*/ 87729 w 644177"/>
              <a:gd name="connsiteY131" fmla="*/ 84665 h 1238456"/>
              <a:gd name="connsiteX132" fmla="*/ 57821 w 644177"/>
              <a:gd name="connsiteY132" fmla="*/ 78351 h 1238456"/>
              <a:gd name="connsiteX133" fmla="*/ 28745 w 644177"/>
              <a:gd name="connsiteY133" fmla="*/ 69213 h 1238456"/>
              <a:gd name="connsiteX134" fmla="*/ 15785 w 644177"/>
              <a:gd name="connsiteY134" fmla="*/ 62567 h 1238456"/>
              <a:gd name="connsiteX135" fmla="*/ 10800 w 644177"/>
              <a:gd name="connsiteY135" fmla="*/ 58247 h 1238456"/>
              <a:gd name="connsiteX136" fmla="*/ 9305 w 644177"/>
              <a:gd name="connsiteY136" fmla="*/ 55921 h 1238456"/>
              <a:gd name="connsiteX137" fmla="*/ 8972 w 644177"/>
              <a:gd name="connsiteY137" fmla="*/ 54758 h 1238456"/>
              <a:gd name="connsiteX138" fmla="*/ 8806 w 644177"/>
              <a:gd name="connsiteY138" fmla="*/ 54259 h 1238456"/>
              <a:gd name="connsiteX139" fmla="*/ 8806 w 644177"/>
              <a:gd name="connsiteY139" fmla="*/ 53927 h 1238456"/>
              <a:gd name="connsiteX140" fmla="*/ 8806 w 644177"/>
              <a:gd name="connsiteY140" fmla="*/ 53927 h 1238456"/>
              <a:gd name="connsiteX141" fmla="*/ 8972 w 644177"/>
              <a:gd name="connsiteY141" fmla="*/ 52431 h 1238456"/>
              <a:gd name="connsiteX142" fmla="*/ 9305 w 644177"/>
              <a:gd name="connsiteY142" fmla="*/ 51435 h 1238456"/>
              <a:gd name="connsiteX143" fmla="*/ 10800 w 644177"/>
              <a:gd name="connsiteY143" fmla="*/ 49108 h 1238456"/>
              <a:gd name="connsiteX144" fmla="*/ 15785 w 644177"/>
              <a:gd name="connsiteY144" fmla="*/ 44788 h 1238456"/>
              <a:gd name="connsiteX145" fmla="*/ 28745 w 644177"/>
              <a:gd name="connsiteY145" fmla="*/ 38142 h 1238456"/>
              <a:gd name="connsiteX146" fmla="*/ 57821 w 644177"/>
              <a:gd name="connsiteY146" fmla="*/ 29004 h 1238456"/>
              <a:gd name="connsiteX147" fmla="*/ 117969 w 644177"/>
              <a:gd name="connsiteY147" fmla="*/ 17705 h 1238456"/>
              <a:gd name="connsiteX148" fmla="*/ 177951 w 644177"/>
              <a:gd name="connsiteY148" fmla="*/ 10727 h 1238456"/>
              <a:gd name="connsiteX149" fmla="*/ 236769 w 644177"/>
              <a:gd name="connsiteY149" fmla="*/ 6407 h 1238456"/>
              <a:gd name="connsiteX150" fmla="*/ 348590 w 644177"/>
              <a:gd name="connsiteY150" fmla="*/ 3582 h 1238456"/>
              <a:gd name="connsiteX151" fmla="*/ 448781 w 644177"/>
              <a:gd name="connsiteY151" fmla="*/ 6573 h 1238456"/>
              <a:gd name="connsiteX152" fmla="*/ 532522 w 644177"/>
              <a:gd name="connsiteY152" fmla="*/ 15047 h 1238456"/>
              <a:gd name="connsiteX153" fmla="*/ 596824 w 644177"/>
              <a:gd name="connsiteY153" fmla="*/ 27010 h 1238456"/>
              <a:gd name="connsiteX154" fmla="*/ 635870 w 644177"/>
              <a:gd name="connsiteY154" fmla="*/ 42296 h 1238456"/>
              <a:gd name="connsiteX155" fmla="*/ 642682 w 644177"/>
              <a:gd name="connsiteY155" fmla="*/ 49275 h 1238456"/>
              <a:gd name="connsiteX156" fmla="*/ 642682 w 644177"/>
              <a:gd name="connsiteY156" fmla="*/ 49275 h 1238456"/>
              <a:gd name="connsiteX157" fmla="*/ 642516 w 644177"/>
              <a:gd name="connsiteY157" fmla="*/ 48776 h 1238456"/>
              <a:gd name="connsiteX158" fmla="*/ 642350 w 644177"/>
              <a:gd name="connsiteY158" fmla="*/ 48610 h 1238456"/>
              <a:gd name="connsiteX159" fmla="*/ 641519 w 644177"/>
              <a:gd name="connsiteY159" fmla="*/ 47447 h 1238456"/>
              <a:gd name="connsiteX160" fmla="*/ 641187 w 644177"/>
              <a:gd name="connsiteY160" fmla="*/ 47115 h 1238456"/>
              <a:gd name="connsiteX161" fmla="*/ 640522 w 644177"/>
              <a:gd name="connsiteY161" fmla="*/ 46284 h 1238456"/>
              <a:gd name="connsiteX162" fmla="*/ 640024 w 644177"/>
              <a:gd name="connsiteY162" fmla="*/ 45785 h 1238456"/>
              <a:gd name="connsiteX163" fmla="*/ 639193 w 644177"/>
              <a:gd name="connsiteY163" fmla="*/ 44955 h 1238456"/>
              <a:gd name="connsiteX164" fmla="*/ 638861 w 644177"/>
              <a:gd name="connsiteY164" fmla="*/ 44788 h 1238456"/>
              <a:gd name="connsiteX165" fmla="*/ 635704 w 644177"/>
              <a:gd name="connsiteY165" fmla="*/ 42296 h 1238456"/>
              <a:gd name="connsiteX166" fmla="*/ 596824 w 644177"/>
              <a:gd name="connsiteY166" fmla="*/ 26844 h 1238456"/>
              <a:gd name="connsiteX167" fmla="*/ 532689 w 644177"/>
              <a:gd name="connsiteY167" fmla="*/ 14382 h 1238456"/>
              <a:gd name="connsiteX168" fmla="*/ 448283 w 644177"/>
              <a:gd name="connsiteY168" fmla="*/ 5244 h 1238456"/>
              <a:gd name="connsiteX169" fmla="*/ 347926 w 644177"/>
              <a:gd name="connsiteY169" fmla="*/ 425 h 1238456"/>
              <a:gd name="connsiteX170" fmla="*/ 235772 w 644177"/>
              <a:gd name="connsiteY170" fmla="*/ 1256 h 1238456"/>
              <a:gd name="connsiteX171" fmla="*/ 116141 w 644177"/>
              <a:gd name="connsiteY171" fmla="*/ 10893 h 1238456"/>
              <a:gd name="connsiteX172" fmla="*/ 55163 w 644177"/>
              <a:gd name="connsiteY172" fmla="*/ 21859 h 1238456"/>
              <a:gd name="connsiteX173" fmla="*/ 25089 w 644177"/>
              <a:gd name="connsiteY173" fmla="*/ 31164 h 1238456"/>
              <a:gd name="connsiteX174" fmla="*/ 10468 w 644177"/>
              <a:gd name="connsiteY174" fmla="*/ 38641 h 1238456"/>
              <a:gd name="connsiteX175" fmla="*/ 3822 w 644177"/>
              <a:gd name="connsiteY175" fmla="*/ 44456 h 1238456"/>
              <a:gd name="connsiteX176" fmla="*/ 1163 w 644177"/>
              <a:gd name="connsiteY176" fmla="*/ 48610 h 1238456"/>
              <a:gd name="connsiteX177" fmla="*/ 332 w 644177"/>
              <a:gd name="connsiteY177" fmla="*/ 51435 h 1238456"/>
              <a:gd name="connsiteX178" fmla="*/ 0 w 644177"/>
              <a:gd name="connsiteY178" fmla="*/ 53761 h 1238456"/>
              <a:gd name="connsiteX179" fmla="*/ 0 w 644177"/>
              <a:gd name="connsiteY179" fmla="*/ 54758 h 1238456"/>
              <a:gd name="connsiteX180" fmla="*/ 0 w 644177"/>
              <a:gd name="connsiteY180" fmla="*/ 55422 h 1238456"/>
              <a:gd name="connsiteX181" fmla="*/ 166 w 644177"/>
              <a:gd name="connsiteY181" fmla="*/ 56751 h 1238456"/>
              <a:gd name="connsiteX182" fmla="*/ 997 w 644177"/>
              <a:gd name="connsiteY182" fmla="*/ 59410 h 1238456"/>
              <a:gd name="connsiteX183" fmla="*/ 3655 w 644177"/>
              <a:gd name="connsiteY183" fmla="*/ 63564 h 1238456"/>
              <a:gd name="connsiteX184" fmla="*/ 4320 w 644177"/>
              <a:gd name="connsiteY184" fmla="*/ 64228 h 1238456"/>
              <a:gd name="connsiteX185" fmla="*/ 6148 w 644177"/>
              <a:gd name="connsiteY185" fmla="*/ 103108 h 1238456"/>
              <a:gd name="connsiteX186" fmla="*/ 8972 w 644177"/>
              <a:gd name="connsiteY186" fmla="*/ 159434 h 1238456"/>
              <a:gd name="connsiteX187" fmla="*/ 12794 w 644177"/>
              <a:gd name="connsiteY187" fmla="*/ 232542 h 1238456"/>
              <a:gd name="connsiteX188" fmla="*/ 17612 w 644177"/>
              <a:gd name="connsiteY188" fmla="*/ 318942 h 1238456"/>
              <a:gd name="connsiteX189" fmla="*/ 23095 w 644177"/>
              <a:gd name="connsiteY189" fmla="*/ 415477 h 1238456"/>
              <a:gd name="connsiteX190" fmla="*/ 29243 w 644177"/>
              <a:gd name="connsiteY190" fmla="*/ 518659 h 1238456"/>
              <a:gd name="connsiteX191" fmla="*/ 35889 w 644177"/>
              <a:gd name="connsiteY191" fmla="*/ 625163 h 1238456"/>
              <a:gd name="connsiteX192" fmla="*/ 42701 w 644177"/>
              <a:gd name="connsiteY192" fmla="*/ 731668 h 1238456"/>
              <a:gd name="connsiteX193" fmla="*/ 49514 w 644177"/>
              <a:gd name="connsiteY193" fmla="*/ 834849 h 1238456"/>
              <a:gd name="connsiteX194" fmla="*/ 56160 w 644177"/>
              <a:gd name="connsiteY194" fmla="*/ 931218 h 1238456"/>
              <a:gd name="connsiteX195" fmla="*/ 62308 w 644177"/>
              <a:gd name="connsiteY195" fmla="*/ 1017618 h 1238456"/>
              <a:gd name="connsiteX196" fmla="*/ 67625 w 644177"/>
              <a:gd name="connsiteY196" fmla="*/ 1090559 h 1238456"/>
              <a:gd name="connsiteX197" fmla="*/ 71945 w 644177"/>
              <a:gd name="connsiteY197" fmla="*/ 1146886 h 1238456"/>
              <a:gd name="connsiteX198" fmla="*/ 75434 w 644177"/>
              <a:gd name="connsiteY198" fmla="*/ 1191249 h 1238456"/>
              <a:gd name="connsiteX199" fmla="*/ 74935 w 644177"/>
              <a:gd name="connsiteY199" fmla="*/ 1192245 h 1238456"/>
              <a:gd name="connsiteX200" fmla="*/ 74271 w 644177"/>
              <a:gd name="connsiteY200" fmla="*/ 1195735 h 1238456"/>
              <a:gd name="connsiteX201" fmla="*/ 76929 w 644177"/>
              <a:gd name="connsiteY201" fmla="*/ 1202215 h 1238456"/>
              <a:gd name="connsiteX202" fmla="*/ 81748 w 644177"/>
              <a:gd name="connsiteY202" fmla="*/ 1206369 h 1238456"/>
              <a:gd name="connsiteX203" fmla="*/ 92714 w 644177"/>
              <a:gd name="connsiteY203" fmla="*/ 1211852 h 1238456"/>
              <a:gd name="connsiteX204" fmla="*/ 115809 w 644177"/>
              <a:gd name="connsiteY204" fmla="*/ 1218830 h 1238456"/>
              <a:gd name="connsiteX205" fmla="*/ 162664 w 644177"/>
              <a:gd name="connsiteY205" fmla="*/ 1227304 h 1238456"/>
              <a:gd name="connsiteX206" fmla="*/ 254714 w 644177"/>
              <a:gd name="connsiteY206" fmla="*/ 1235944 h 1238456"/>
              <a:gd name="connsiteX207" fmla="*/ 341113 w 644177"/>
              <a:gd name="connsiteY207" fmla="*/ 1238436 h 1238456"/>
              <a:gd name="connsiteX208" fmla="*/ 418541 w 644177"/>
              <a:gd name="connsiteY208" fmla="*/ 1235113 h 1238456"/>
              <a:gd name="connsiteX209" fmla="*/ 483673 w 644177"/>
              <a:gd name="connsiteY209" fmla="*/ 1227470 h 1238456"/>
              <a:gd name="connsiteX210" fmla="*/ 533187 w 644177"/>
              <a:gd name="connsiteY210" fmla="*/ 1217168 h 1238456"/>
              <a:gd name="connsiteX211" fmla="*/ 563261 w 644177"/>
              <a:gd name="connsiteY211" fmla="*/ 1205039 h 1238456"/>
              <a:gd name="connsiteX212" fmla="*/ 569076 w 644177"/>
              <a:gd name="connsiteY212" fmla="*/ 1198725 h 1238456"/>
              <a:gd name="connsiteX213" fmla="*/ 569741 w 644177"/>
              <a:gd name="connsiteY213" fmla="*/ 1195735 h 1238456"/>
              <a:gd name="connsiteX214" fmla="*/ 569741 w 644177"/>
              <a:gd name="connsiteY214" fmla="*/ 1195735 h 1238456"/>
              <a:gd name="connsiteX215" fmla="*/ 569741 w 644177"/>
              <a:gd name="connsiteY215" fmla="*/ 1194904 h 1238456"/>
              <a:gd name="connsiteX216" fmla="*/ 569575 w 644177"/>
              <a:gd name="connsiteY216" fmla="*/ 1194239 h 1238456"/>
              <a:gd name="connsiteX217" fmla="*/ 573396 w 644177"/>
              <a:gd name="connsiteY217" fmla="*/ 1146719 h 1238456"/>
              <a:gd name="connsiteX218" fmla="*/ 577716 w 644177"/>
              <a:gd name="connsiteY218" fmla="*/ 1090393 h 1238456"/>
              <a:gd name="connsiteX219" fmla="*/ 583199 w 644177"/>
              <a:gd name="connsiteY219" fmla="*/ 1017452 h 1238456"/>
              <a:gd name="connsiteX220" fmla="*/ 589513 w 644177"/>
              <a:gd name="connsiteY220" fmla="*/ 931052 h 1238456"/>
              <a:gd name="connsiteX221" fmla="*/ 596325 w 644177"/>
              <a:gd name="connsiteY221" fmla="*/ 834683 h 1238456"/>
              <a:gd name="connsiteX222" fmla="*/ 603470 w 644177"/>
              <a:gd name="connsiteY222" fmla="*/ 731501 h 1238456"/>
              <a:gd name="connsiteX223" fmla="*/ 610615 w 644177"/>
              <a:gd name="connsiteY223" fmla="*/ 624997 h 1238456"/>
              <a:gd name="connsiteX224" fmla="*/ 617427 w 644177"/>
              <a:gd name="connsiteY224" fmla="*/ 518492 h 1238456"/>
              <a:gd name="connsiteX225" fmla="*/ 623741 w 644177"/>
              <a:gd name="connsiteY225" fmla="*/ 415311 h 1238456"/>
              <a:gd name="connsiteX226" fmla="*/ 629390 w 644177"/>
              <a:gd name="connsiteY226" fmla="*/ 318776 h 1238456"/>
              <a:gd name="connsiteX227" fmla="*/ 634375 w 644177"/>
              <a:gd name="connsiteY227" fmla="*/ 232376 h 1238456"/>
              <a:gd name="connsiteX228" fmla="*/ 638362 w 644177"/>
              <a:gd name="connsiteY228" fmla="*/ 159268 h 1238456"/>
              <a:gd name="connsiteX229" fmla="*/ 641353 w 644177"/>
              <a:gd name="connsiteY229" fmla="*/ 102942 h 1238456"/>
              <a:gd name="connsiteX230" fmla="*/ 644012 w 644177"/>
              <a:gd name="connsiteY230" fmla="*/ 54259 h 1238456"/>
              <a:gd name="connsiteX231" fmla="*/ 644012 w 644177"/>
              <a:gd name="connsiteY231" fmla="*/ 54259 h 1238456"/>
              <a:gd name="connsiteX232" fmla="*/ 644012 w 644177"/>
              <a:gd name="connsiteY232" fmla="*/ 54259 h 1238456"/>
              <a:gd name="connsiteX233" fmla="*/ 644012 w 644177"/>
              <a:gd name="connsiteY233" fmla="*/ 54259 h 1238456"/>
              <a:gd name="connsiteX234" fmla="*/ 644012 w 644177"/>
              <a:gd name="connsiteY234" fmla="*/ 54259 h 1238456"/>
              <a:gd name="connsiteX235" fmla="*/ 644012 w 644177"/>
              <a:gd name="connsiteY235" fmla="*/ 54259 h 1238456"/>
              <a:gd name="connsiteX236" fmla="*/ 644012 w 644177"/>
              <a:gd name="connsiteY236" fmla="*/ 54259 h 1238456"/>
              <a:gd name="connsiteX237" fmla="*/ 323003 w 644177"/>
              <a:gd name="connsiteY237" fmla="*/ 1029581 h 1238456"/>
              <a:gd name="connsiteX238" fmla="*/ 76431 w 644177"/>
              <a:gd name="connsiteY238" fmla="*/ 989538 h 1238456"/>
              <a:gd name="connsiteX239" fmla="*/ 76098 w 644177"/>
              <a:gd name="connsiteY239" fmla="*/ 984886 h 1238456"/>
              <a:gd name="connsiteX240" fmla="*/ 67126 w 644177"/>
              <a:gd name="connsiteY240" fmla="*/ 845483 h 1238456"/>
              <a:gd name="connsiteX241" fmla="*/ 46025 w 644177"/>
              <a:gd name="connsiteY241" fmla="*/ 528295 h 1238456"/>
              <a:gd name="connsiteX242" fmla="*/ 24092 w 644177"/>
              <a:gd name="connsiteY242" fmla="*/ 211274 h 1238456"/>
              <a:gd name="connsiteX243" fmla="*/ 14123 w 644177"/>
              <a:gd name="connsiteY243" fmla="*/ 72038 h 1238456"/>
              <a:gd name="connsiteX244" fmla="*/ 24923 w 644177"/>
              <a:gd name="connsiteY244" fmla="*/ 77188 h 1238456"/>
              <a:gd name="connsiteX245" fmla="*/ 54997 w 644177"/>
              <a:gd name="connsiteY245" fmla="*/ 86493 h 1238456"/>
              <a:gd name="connsiteX246" fmla="*/ 115975 w 644177"/>
              <a:gd name="connsiteY246" fmla="*/ 97459 h 1238456"/>
              <a:gd name="connsiteX247" fmla="*/ 235606 w 644177"/>
              <a:gd name="connsiteY247" fmla="*/ 106930 h 1238456"/>
              <a:gd name="connsiteX248" fmla="*/ 347760 w 644177"/>
              <a:gd name="connsiteY248" fmla="*/ 107761 h 1238456"/>
              <a:gd name="connsiteX249" fmla="*/ 448116 w 644177"/>
              <a:gd name="connsiteY249" fmla="*/ 102942 h 1238456"/>
              <a:gd name="connsiteX250" fmla="*/ 532522 w 644177"/>
              <a:gd name="connsiteY250" fmla="*/ 93804 h 1238456"/>
              <a:gd name="connsiteX251" fmla="*/ 596658 w 644177"/>
              <a:gd name="connsiteY251" fmla="*/ 81342 h 1238456"/>
              <a:gd name="connsiteX252" fmla="*/ 632049 w 644177"/>
              <a:gd name="connsiteY252" fmla="*/ 68050 h 1238456"/>
              <a:gd name="connsiteX253" fmla="*/ 632215 w 644177"/>
              <a:gd name="connsiteY253" fmla="*/ 67884 h 1238456"/>
              <a:gd name="connsiteX254" fmla="*/ 633876 w 644177"/>
              <a:gd name="connsiteY254" fmla="*/ 66887 h 1238456"/>
              <a:gd name="connsiteX255" fmla="*/ 623242 w 644177"/>
              <a:gd name="connsiteY255" fmla="*/ 210942 h 1238456"/>
              <a:gd name="connsiteX256" fmla="*/ 600645 w 644177"/>
              <a:gd name="connsiteY256" fmla="*/ 527963 h 1238456"/>
              <a:gd name="connsiteX257" fmla="*/ 578879 w 644177"/>
              <a:gd name="connsiteY257" fmla="*/ 845150 h 1238456"/>
              <a:gd name="connsiteX258" fmla="*/ 569409 w 644177"/>
              <a:gd name="connsiteY258" fmla="*/ 987710 h 1238456"/>
              <a:gd name="connsiteX259" fmla="*/ 569242 w 644177"/>
              <a:gd name="connsiteY259" fmla="*/ 989372 h 1238456"/>
              <a:gd name="connsiteX260" fmla="*/ 323003 w 644177"/>
              <a:gd name="connsiteY260" fmla="*/ 1029581 h 12384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</a:cxnLst>
            <a:rect l="l" t="t" r="r" b="b"/>
            <a:pathLst>
              <a:path w="644177" h="1238456">
                <a:moveTo>
                  <a:pt x="644012" y="54259"/>
                </a:moveTo>
                <a:lnTo>
                  <a:pt x="644012" y="54259"/>
                </a:lnTo>
                <a:cubicBezTo>
                  <a:pt x="644012" y="54259"/>
                  <a:pt x="644012" y="54591"/>
                  <a:pt x="644012" y="55256"/>
                </a:cubicBezTo>
                <a:cubicBezTo>
                  <a:pt x="644012" y="55256"/>
                  <a:pt x="644012" y="55256"/>
                  <a:pt x="644012" y="55256"/>
                </a:cubicBezTo>
                <a:cubicBezTo>
                  <a:pt x="644012" y="55588"/>
                  <a:pt x="644012" y="55921"/>
                  <a:pt x="643845" y="56253"/>
                </a:cubicBezTo>
                <a:cubicBezTo>
                  <a:pt x="643845" y="56253"/>
                  <a:pt x="643845" y="56253"/>
                  <a:pt x="643845" y="56419"/>
                </a:cubicBezTo>
                <a:cubicBezTo>
                  <a:pt x="643845" y="56419"/>
                  <a:pt x="643845" y="56419"/>
                  <a:pt x="643845" y="56253"/>
                </a:cubicBezTo>
                <a:cubicBezTo>
                  <a:pt x="643845" y="56087"/>
                  <a:pt x="643845" y="56087"/>
                  <a:pt x="643845" y="55921"/>
                </a:cubicBezTo>
                <a:cubicBezTo>
                  <a:pt x="643845" y="55755"/>
                  <a:pt x="643845" y="55588"/>
                  <a:pt x="644012" y="55422"/>
                </a:cubicBezTo>
                <a:cubicBezTo>
                  <a:pt x="644012" y="55422"/>
                  <a:pt x="644012" y="55422"/>
                  <a:pt x="644012" y="55422"/>
                </a:cubicBezTo>
                <a:cubicBezTo>
                  <a:pt x="644012" y="55588"/>
                  <a:pt x="644012" y="55755"/>
                  <a:pt x="644012" y="55755"/>
                </a:cubicBezTo>
                <a:cubicBezTo>
                  <a:pt x="643679" y="60407"/>
                  <a:pt x="642350" y="77188"/>
                  <a:pt x="640190" y="103441"/>
                </a:cubicBezTo>
                <a:cubicBezTo>
                  <a:pt x="639027" y="119059"/>
                  <a:pt x="637532" y="138001"/>
                  <a:pt x="635870" y="159767"/>
                </a:cubicBezTo>
                <a:cubicBezTo>
                  <a:pt x="634208" y="181533"/>
                  <a:pt x="632215" y="205957"/>
                  <a:pt x="630387" y="232708"/>
                </a:cubicBezTo>
                <a:cubicBezTo>
                  <a:pt x="628393" y="259459"/>
                  <a:pt x="626399" y="288370"/>
                  <a:pt x="624073" y="319108"/>
                </a:cubicBezTo>
                <a:cubicBezTo>
                  <a:pt x="621913" y="349680"/>
                  <a:pt x="619587" y="382080"/>
                  <a:pt x="617095" y="415477"/>
                </a:cubicBezTo>
                <a:cubicBezTo>
                  <a:pt x="614768" y="448874"/>
                  <a:pt x="612442" y="483434"/>
                  <a:pt x="609950" y="518659"/>
                </a:cubicBezTo>
                <a:cubicBezTo>
                  <a:pt x="607624" y="553717"/>
                  <a:pt x="605298" y="589440"/>
                  <a:pt x="602806" y="625163"/>
                </a:cubicBezTo>
                <a:cubicBezTo>
                  <a:pt x="600479" y="660886"/>
                  <a:pt x="598319" y="696609"/>
                  <a:pt x="595993" y="731668"/>
                </a:cubicBezTo>
                <a:cubicBezTo>
                  <a:pt x="593833" y="766726"/>
                  <a:pt x="591673" y="801286"/>
                  <a:pt x="589679" y="834849"/>
                </a:cubicBezTo>
                <a:cubicBezTo>
                  <a:pt x="587685" y="868246"/>
                  <a:pt x="585858" y="900646"/>
                  <a:pt x="584030" y="931384"/>
                </a:cubicBezTo>
                <a:cubicBezTo>
                  <a:pt x="582202" y="962123"/>
                  <a:pt x="580541" y="991033"/>
                  <a:pt x="579046" y="1017784"/>
                </a:cubicBezTo>
                <a:cubicBezTo>
                  <a:pt x="577384" y="1044535"/>
                  <a:pt x="576221" y="1069126"/>
                  <a:pt x="575058" y="1090892"/>
                </a:cubicBezTo>
                <a:cubicBezTo>
                  <a:pt x="573895" y="1112658"/>
                  <a:pt x="572898" y="1131599"/>
                  <a:pt x="572067" y="1147218"/>
                </a:cubicBezTo>
                <a:cubicBezTo>
                  <a:pt x="570738" y="1172805"/>
                  <a:pt x="569907" y="1189421"/>
                  <a:pt x="569741" y="1194572"/>
                </a:cubicBezTo>
                <a:cubicBezTo>
                  <a:pt x="569575" y="1194239"/>
                  <a:pt x="569575" y="1193741"/>
                  <a:pt x="569242" y="1193242"/>
                </a:cubicBezTo>
                <a:cubicBezTo>
                  <a:pt x="568412" y="1191415"/>
                  <a:pt x="566584" y="1189088"/>
                  <a:pt x="563427" y="1186929"/>
                </a:cubicBezTo>
                <a:cubicBezTo>
                  <a:pt x="558276" y="1183273"/>
                  <a:pt x="550135" y="1179950"/>
                  <a:pt x="539833" y="1176627"/>
                </a:cubicBezTo>
                <a:cubicBezTo>
                  <a:pt x="539833" y="1176959"/>
                  <a:pt x="539667" y="1177292"/>
                  <a:pt x="539667" y="1177624"/>
                </a:cubicBezTo>
                <a:cubicBezTo>
                  <a:pt x="549969" y="1180615"/>
                  <a:pt x="557944" y="1183938"/>
                  <a:pt x="563095" y="1187427"/>
                </a:cubicBezTo>
                <a:cubicBezTo>
                  <a:pt x="566085" y="1189587"/>
                  <a:pt x="568079" y="1191747"/>
                  <a:pt x="568744" y="1193409"/>
                </a:cubicBezTo>
                <a:cubicBezTo>
                  <a:pt x="569076" y="1194239"/>
                  <a:pt x="569242" y="1194904"/>
                  <a:pt x="569242" y="1195402"/>
                </a:cubicBezTo>
                <a:cubicBezTo>
                  <a:pt x="569242" y="1195901"/>
                  <a:pt x="569242" y="1196067"/>
                  <a:pt x="569242" y="1196067"/>
                </a:cubicBezTo>
                <a:cubicBezTo>
                  <a:pt x="569242" y="1196067"/>
                  <a:pt x="569242" y="1196399"/>
                  <a:pt x="569242" y="1196732"/>
                </a:cubicBezTo>
                <a:cubicBezTo>
                  <a:pt x="569242" y="1197230"/>
                  <a:pt x="569076" y="1197895"/>
                  <a:pt x="568744" y="1198725"/>
                </a:cubicBezTo>
                <a:cubicBezTo>
                  <a:pt x="568079" y="1200387"/>
                  <a:pt x="566085" y="1202713"/>
                  <a:pt x="563095" y="1204873"/>
                </a:cubicBezTo>
                <a:cubicBezTo>
                  <a:pt x="556947" y="1209193"/>
                  <a:pt x="546646" y="1213181"/>
                  <a:pt x="533187" y="1216504"/>
                </a:cubicBezTo>
                <a:cubicBezTo>
                  <a:pt x="519729" y="1219993"/>
                  <a:pt x="502947" y="1222818"/>
                  <a:pt x="483673" y="1225144"/>
                </a:cubicBezTo>
                <a:cubicBezTo>
                  <a:pt x="464399" y="1227470"/>
                  <a:pt x="442467" y="1229298"/>
                  <a:pt x="418707" y="1230627"/>
                </a:cubicBezTo>
                <a:cubicBezTo>
                  <a:pt x="394781" y="1231956"/>
                  <a:pt x="369027" y="1232953"/>
                  <a:pt x="341612" y="1233452"/>
                </a:cubicBezTo>
                <a:cubicBezTo>
                  <a:pt x="314197" y="1233950"/>
                  <a:pt x="285286" y="1234116"/>
                  <a:pt x="255378" y="1233119"/>
                </a:cubicBezTo>
                <a:cubicBezTo>
                  <a:pt x="225470" y="1232122"/>
                  <a:pt x="194566" y="1230128"/>
                  <a:pt x="163495" y="1225808"/>
                </a:cubicBezTo>
                <a:cubicBezTo>
                  <a:pt x="148043" y="1223649"/>
                  <a:pt x="132424" y="1220824"/>
                  <a:pt x="116972" y="1217002"/>
                </a:cubicBezTo>
                <a:cubicBezTo>
                  <a:pt x="109329" y="1215009"/>
                  <a:pt x="101686" y="1212682"/>
                  <a:pt x="94375" y="1209692"/>
                </a:cubicBezTo>
                <a:cubicBezTo>
                  <a:pt x="90720" y="1208196"/>
                  <a:pt x="87231" y="1206369"/>
                  <a:pt x="84074" y="1204209"/>
                </a:cubicBezTo>
                <a:cubicBezTo>
                  <a:pt x="82578" y="1203045"/>
                  <a:pt x="81083" y="1201882"/>
                  <a:pt x="79920" y="1200553"/>
                </a:cubicBezTo>
                <a:cubicBezTo>
                  <a:pt x="79421" y="1199888"/>
                  <a:pt x="78923" y="1199058"/>
                  <a:pt x="78591" y="1198393"/>
                </a:cubicBezTo>
                <a:cubicBezTo>
                  <a:pt x="78425" y="1198061"/>
                  <a:pt x="78258" y="1197728"/>
                  <a:pt x="78258" y="1197230"/>
                </a:cubicBezTo>
                <a:cubicBezTo>
                  <a:pt x="78258" y="1197064"/>
                  <a:pt x="78092" y="1196898"/>
                  <a:pt x="78092" y="1196732"/>
                </a:cubicBezTo>
                <a:lnTo>
                  <a:pt x="78092" y="1196399"/>
                </a:lnTo>
                <a:cubicBezTo>
                  <a:pt x="78092" y="1196399"/>
                  <a:pt x="78092" y="1196067"/>
                  <a:pt x="78092" y="1196233"/>
                </a:cubicBezTo>
                <a:cubicBezTo>
                  <a:pt x="78092" y="1192910"/>
                  <a:pt x="81083" y="1190418"/>
                  <a:pt x="84240" y="1188258"/>
                </a:cubicBezTo>
                <a:cubicBezTo>
                  <a:pt x="87397" y="1186098"/>
                  <a:pt x="91052" y="1184602"/>
                  <a:pt x="94541" y="1183107"/>
                </a:cubicBezTo>
                <a:cubicBezTo>
                  <a:pt x="98529" y="1181612"/>
                  <a:pt x="102683" y="1180282"/>
                  <a:pt x="106671" y="1179119"/>
                </a:cubicBezTo>
                <a:cubicBezTo>
                  <a:pt x="106172" y="1177790"/>
                  <a:pt x="106006" y="1176295"/>
                  <a:pt x="105840" y="1174965"/>
                </a:cubicBezTo>
                <a:cubicBezTo>
                  <a:pt x="101520" y="1176295"/>
                  <a:pt x="97200" y="1177790"/>
                  <a:pt x="93046" y="1179618"/>
                </a:cubicBezTo>
                <a:cubicBezTo>
                  <a:pt x="89391" y="1181279"/>
                  <a:pt x="85569" y="1182941"/>
                  <a:pt x="82080" y="1185433"/>
                </a:cubicBezTo>
                <a:cubicBezTo>
                  <a:pt x="80418" y="1186596"/>
                  <a:pt x="78757" y="1188092"/>
                  <a:pt x="77261" y="1189753"/>
                </a:cubicBezTo>
                <a:cubicBezTo>
                  <a:pt x="76763" y="1190252"/>
                  <a:pt x="76431" y="1190750"/>
                  <a:pt x="76098" y="1191415"/>
                </a:cubicBezTo>
                <a:cubicBezTo>
                  <a:pt x="75766" y="1184104"/>
                  <a:pt x="75101" y="1168984"/>
                  <a:pt x="73938" y="1147218"/>
                </a:cubicBezTo>
                <a:cubicBezTo>
                  <a:pt x="73108" y="1131599"/>
                  <a:pt x="72111" y="1112658"/>
                  <a:pt x="71114" y="1090892"/>
                </a:cubicBezTo>
                <a:cubicBezTo>
                  <a:pt x="69951" y="1069126"/>
                  <a:pt x="68788" y="1044535"/>
                  <a:pt x="67292" y="1017784"/>
                </a:cubicBezTo>
                <a:cubicBezTo>
                  <a:pt x="65797" y="991033"/>
                  <a:pt x="64135" y="961957"/>
                  <a:pt x="62474" y="931384"/>
                </a:cubicBezTo>
                <a:cubicBezTo>
                  <a:pt x="60646" y="900646"/>
                  <a:pt x="58818" y="868412"/>
                  <a:pt x="56991" y="834849"/>
                </a:cubicBezTo>
                <a:cubicBezTo>
                  <a:pt x="54997" y="801452"/>
                  <a:pt x="52837" y="766892"/>
                  <a:pt x="50843" y="731668"/>
                </a:cubicBezTo>
                <a:cubicBezTo>
                  <a:pt x="48683" y="696609"/>
                  <a:pt x="46523" y="660886"/>
                  <a:pt x="44197" y="625163"/>
                </a:cubicBezTo>
                <a:cubicBezTo>
                  <a:pt x="41871" y="589440"/>
                  <a:pt x="39545" y="553883"/>
                  <a:pt x="37385" y="518659"/>
                </a:cubicBezTo>
                <a:cubicBezTo>
                  <a:pt x="35058" y="483600"/>
                  <a:pt x="32732" y="449040"/>
                  <a:pt x="30572" y="415477"/>
                </a:cubicBezTo>
                <a:cubicBezTo>
                  <a:pt x="28246" y="382080"/>
                  <a:pt x="25920" y="349680"/>
                  <a:pt x="23926" y="319108"/>
                </a:cubicBezTo>
                <a:cubicBezTo>
                  <a:pt x="21766" y="288536"/>
                  <a:pt x="19606" y="259459"/>
                  <a:pt x="17778" y="232708"/>
                </a:cubicBezTo>
                <a:cubicBezTo>
                  <a:pt x="15951" y="205957"/>
                  <a:pt x="14123" y="181533"/>
                  <a:pt x="12462" y="159767"/>
                </a:cubicBezTo>
                <a:cubicBezTo>
                  <a:pt x="10800" y="138001"/>
                  <a:pt x="9305" y="119059"/>
                  <a:pt x="8142" y="103441"/>
                </a:cubicBezTo>
                <a:cubicBezTo>
                  <a:pt x="6480" y="86161"/>
                  <a:pt x="5483" y="73201"/>
                  <a:pt x="4818" y="64893"/>
                </a:cubicBezTo>
                <a:cubicBezTo>
                  <a:pt x="6646" y="66721"/>
                  <a:pt x="8474" y="68216"/>
                  <a:pt x="10468" y="69545"/>
                </a:cubicBezTo>
                <a:cubicBezTo>
                  <a:pt x="11631" y="70376"/>
                  <a:pt x="12960" y="71207"/>
                  <a:pt x="14123" y="71871"/>
                </a:cubicBezTo>
                <a:cubicBezTo>
                  <a:pt x="15120" y="87324"/>
                  <a:pt x="18443" y="139330"/>
                  <a:pt x="23095" y="211274"/>
                </a:cubicBezTo>
                <a:cubicBezTo>
                  <a:pt x="28911" y="297840"/>
                  <a:pt x="36554" y="413151"/>
                  <a:pt x="44197" y="528462"/>
                </a:cubicBezTo>
                <a:cubicBezTo>
                  <a:pt x="52172" y="643772"/>
                  <a:pt x="60148" y="759083"/>
                  <a:pt x="66129" y="845483"/>
                </a:cubicBezTo>
                <a:cubicBezTo>
                  <a:pt x="71280" y="917593"/>
                  <a:pt x="74935" y="969600"/>
                  <a:pt x="76098" y="984886"/>
                </a:cubicBezTo>
                <a:cubicBezTo>
                  <a:pt x="75932" y="985218"/>
                  <a:pt x="75766" y="985550"/>
                  <a:pt x="75600" y="985883"/>
                </a:cubicBezTo>
                <a:cubicBezTo>
                  <a:pt x="75101" y="986880"/>
                  <a:pt x="74769" y="988541"/>
                  <a:pt x="74935" y="989372"/>
                </a:cubicBezTo>
                <a:cubicBezTo>
                  <a:pt x="74935" y="992196"/>
                  <a:pt x="76098" y="994190"/>
                  <a:pt x="77594" y="995852"/>
                </a:cubicBezTo>
                <a:cubicBezTo>
                  <a:pt x="79089" y="997513"/>
                  <a:pt x="80751" y="998843"/>
                  <a:pt x="82412" y="1000006"/>
                </a:cubicBezTo>
                <a:cubicBezTo>
                  <a:pt x="85901" y="1002332"/>
                  <a:pt x="89557" y="1003993"/>
                  <a:pt x="93378" y="1005489"/>
                </a:cubicBezTo>
                <a:cubicBezTo>
                  <a:pt x="100855" y="1008480"/>
                  <a:pt x="108664" y="1010640"/>
                  <a:pt x="116474" y="1012467"/>
                </a:cubicBezTo>
                <a:cubicBezTo>
                  <a:pt x="131926" y="1016289"/>
                  <a:pt x="147711" y="1018781"/>
                  <a:pt x="163329" y="1020941"/>
                </a:cubicBezTo>
                <a:cubicBezTo>
                  <a:pt x="194566" y="1025095"/>
                  <a:pt x="225470" y="1027753"/>
                  <a:pt x="255378" y="1029581"/>
                </a:cubicBezTo>
                <a:cubicBezTo>
                  <a:pt x="285286" y="1031409"/>
                  <a:pt x="314363" y="1032239"/>
                  <a:pt x="341778" y="1032073"/>
                </a:cubicBezTo>
                <a:cubicBezTo>
                  <a:pt x="369193" y="1031907"/>
                  <a:pt x="395280" y="1030744"/>
                  <a:pt x="419206" y="1028750"/>
                </a:cubicBezTo>
                <a:cubicBezTo>
                  <a:pt x="443132" y="1026756"/>
                  <a:pt x="465064" y="1024098"/>
                  <a:pt x="484338" y="1021107"/>
                </a:cubicBezTo>
                <a:cubicBezTo>
                  <a:pt x="503612" y="1018116"/>
                  <a:pt x="520227" y="1014461"/>
                  <a:pt x="533852" y="1010806"/>
                </a:cubicBezTo>
                <a:cubicBezTo>
                  <a:pt x="547310" y="1007150"/>
                  <a:pt x="557778" y="1002996"/>
                  <a:pt x="563926" y="998676"/>
                </a:cubicBezTo>
                <a:cubicBezTo>
                  <a:pt x="567082" y="996516"/>
                  <a:pt x="568910" y="994190"/>
                  <a:pt x="569741" y="992363"/>
                </a:cubicBezTo>
                <a:cubicBezTo>
                  <a:pt x="570572" y="990535"/>
                  <a:pt x="570405" y="989372"/>
                  <a:pt x="570405" y="989372"/>
                </a:cubicBezTo>
                <a:lnTo>
                  <a:pt x="570405" y="989372"/>
                </a:lnTo>
                <a:cubicBezTo>
                  <a:pt x="570405" y="989372"/>
                  <a:pt x="570405" y="989040"/>
                  <a:pt x="570405" y="988541"/>
                </a:cubicBezTo>
                <a:cubicBezTo>
                  <a:pt x="570405" y="988375"/>
                  <a:pt x="570405" y="988043"/>
                  <a:pt x="570239" y="987710"/>
                </a:cubicBezTo>
                <a:cubicBezTo>
                  <a:pt x="570904" y="978073"/>
                  <a:pt x="575058" y="923409"/>
                  <a:pt x="580707" y="845150"/>
                </a:cubicBezTo>
                <a:cubicBezTo>
                  <a:pt x="586855" y="758751"/>
                  <a:pt x="595162" y="643440"/>
                  <a:pt x="603304" y="528129"/>
                </a:cubicBezTo>
                <a:cubicBezTo>
                  <a:pt x="611279" y="412819"/>
                  <a:pt x="619089" y="297508"/>
                  <a:pt x="625070" y="210942"/>
                </a:cubicBezTo>
                <a:cubicBezTo>
                  <a:pt x="630719" y="125041"/>
                  <a:pt x="634541" y="67551"/>
                  <a:pt x="634541" y="66887"/>
                </a:cubicBezTo>
                <a:cubicBezTo>
                  <a:pt x="635205" y="66555"/>
                  <a:pt x="635704" y="66056"/>
                  <a:pt x="636202" y="65724"/>
                </a:cubicBezTo>
                <a:cubicBezTo>
                  <a:pt x="637365" y="64893"/>
                  <a:pt x="638362" y="64062"/>
                  <a:pt x="639359" y="63231"/>
                </a:cubicBezTo>
                <a:cubicBezTo>
                  <a:pt x="639525" y="63231"/>
                  <a:pt x="639525" y="63065"/>
                  <a:pt x="639692" y="63065"/>
                </a:cubicBezTo>
                <a:cubicBezTo>
                  <a:pt x="640024" y="62733"/>
                  <a:pt x="640356" y="62567"/>
                  <a:pt x="640522" y="62235"/>
                </a:cubicBezTo>
                <a:cubicBezTo>
                  <a:pt x="640689" y="62068"/>
                  <a:pt x="640855" y="61902"/>
                  <a:pt x="641021" y="61736"/>
                </a:cubicBezTo>
                <a:cubicBezTo>
                  <a:pt x="641187" y="61404"/>
                  <a:pt x="641519" y="61238"/>
                  <a:pt x="641685" y="60905"/>
                </a:cubicBezTo>
                <a:cubicBezTo>
                  <a:pt x="641852" y="60739"/>
                  <a:pt x="641852" y="60573"/>
                  <a:pt x="642018" y="60573"/>
                </a:cubicBezTo>
                <a:cubicBezTo>
                  <a:pt x="642350" y="60241"/>
                  <a:pt x="642516" y="59742"/>
                  <a:pt x="642849" y="59410"/>
                </a:cubicBezTo>
                <a:cubicBezTo>
                  <a:pt x="642849" y="59410"/>
                  <a:pt x="643015" y="59244"/>
                  <a:pt x="643015" y="59244"/>
                </a:cubicBezTo>
                <a:cubicBezTo>
                  <a:pt x="643181" y="58911"/>
                  <a:pt x="643347" y="58579"/>
                  <a:pt x="643513" y="58247"/>
                </a:cubicBezTo>
                <a:cubicBezTo>
                  <a:pt x="643513" y="58081"/>
                  <a:pt x="643679" y="57915"/>
                  <a:pt x="643679" y="57748"/>
                </a:cubicBezTo>
                <a:cubicBezTo>
                  <a:pt x="643679" y="57748"/>
                  <a:pt x="643679" y="57748"/>
                  <a:pt x="643679" y="57582"/>
                </a:cubicBezTo>
                <a:cubicBezTo>
                  <a:pt x="643845" y="57250"/>
                  <a:pt x="643845" y="57084"/>
                  <a:pt x="644012" y="56751"/>
                </a:cubicBezTo>
                <a:cubicBezTo>
                  <a:pt x="644012" y="56585"/>
                  <a:pt x="644178" y="56419"/>
                  <a:pt x="644178" y="56087"/>
                </a:cubicBezTo>
                <a:cubicBezTo>
                  <a:pt x="644178" y="55921"/>
                  <a:pt x="644178" y="55921"/>
                  <a:pt x="644178" y="55755"/>
                </a:cubicBezTo>
                <a:cubicBezTo>
                  <a:pt x="644178" y="55755"/>
                  <a:pt x="644178" y="55921"/>
                  <a:pt x="644178" y="55921"/>
                </a:cubicBezTo>
                <a:cubicBezTo>
                  <a:pt x="644012" y="56419"/>
                  <a:pt x="643845" y="56918"/>
                  <a:pt x="643679" y="57416"/>
                </a:cubicBezTo>
                <a:cubicBezTo>
                  <a:pt x="643513" y="57748"/>
                  <a:pt x="643513" y="57915"/>
                  <a:pt x="643347" y="58247"/>
                </a:cubicBezTo>
                <a:cubicBezTo>
                  <a:pt x="643347" y="58413"/>
                  <a:pt x="643181" y="58413"/>
                  <a:pt x="643181" y="58579"/>
                </a:cubicBezTo>
                <a:cubicBezTo>
                  <a:pt x="642350" y="60241"/>
                  <a:pt x="640855" y="61902"/>
                  <a:pt x="638695" y="63730"/>
                </a:cubicBezTo>
                <a:cubicBezTo>
                  <a:pt x="638695" y="63730"/>
                  <a:pt x="638695" y="63730"/>
                  <a:pt x="638529" y="63730"/>
                </a:cubicBezTo>
                <a:cubicBezTo>
                  <a:pt x="637864" y="64228"/>
                  <a:pt x="637033" y="64893"/>
                  <a:pt x="636368" y="65391"/>
                </a:cubicBezTo>
                <a:cubicBezTo>
                  <a:pt x="636368" y="65391"/>
                  <a:pt x="636202" y="65558"/>
                  <a:pt x="636036" y="65558"/>
                </a:cubicBezTo>
                <a:cubicBezTo>
                  <a:pt x="628061" y="71041"/>
                  <a:pt x="614602" y="76191"/>
                  <a:pt x="597322" y="80844"/>
                </a:cubicBezTo>
                <a:cubicBezTo>
                  <a:pt x="579710" y="85496"/>
                  <a:pt x="558110" y="89484"/>
                  <a:pt x="533021" y="92807"/>
                </a:cubicBezTo>
                <a:cubicBezTo>
                  <a:pt x="507932" y="96130"/>
                  <a:pt x="479686" y="98954"/>
                  <a:pt x="448615" y="100782"/>
                </a:cubicBezTo>
                <a:cubicBezTo>
                  <a:pt x="417544" y="102610"/>
                  <a:pt x="383981" y="103607"/>
                  <a:pt x="348424" y="103773"/>
                </a:cubicBezTo>
                <a:cubicBezTo>
                  <a:pt x="312867" y="103939"/>
                  <a:pt x="275317" y="103108"/>
                  <a:pt x="236603" y="100948"/>
                </a:cubicBezTo>
                <a:cubicBezTo>
                  <a:pt x="217163" y="99951"/>
                  <a:pt x="197557" y="98456"/>
                  <a:pt x="177784" y="96628"/>
                </a:cubicBezTo>
                <a:cubicBezTo>
                  <a:pt x="157846" y="94801"/>
                  <a:pt x="137908" y="92641"/>
                  <a:pt x="117803" y="89650"/>
                </a:cubicBezTo>
                <a:cubicBezTo>
                  <a:pt x="107668" y="88154"/>
                  <a:pt x="97698" y="86659"/>
                  <a:pt x="87729" y="84665"/>
                </a:cubicBezTo>
                <a:cubicBezTo>
                  <a:pt x="77760" y="82838"/>
                  <a:pt x="67625" y="80844"/>
                  <a:pt x="57821" y="78351"/>
                </a:cubicBezTo>
                <a:cubicBezTo>
                  <a:pt x="47852" y="75859"/>
                  <a:pt x="38049" y="73034"/>
                  <a:pt x="28745" y="69213"/>
                </a:cubicBezTo>
                <a:cubicBezTo>
                  <a:pt x="24092" y="67219"/>
                  <a:pt x="19606" y="65225"/>
                  <a:pt x="15785" y="62567"/>
                </a:cubicBezTo>
                <a:cubicBezTo>
                  <a:pt x="13791" y="61238"/>
                  <a:pt x="12129" y="59742"/>
                  <a:pt x="10800" y="58247"/>
                </a:cubicBezTo>
                <a:cubicBezTo>
                  <a:pt x="10135" y="57416"/>
                  <a:pt x="9637" y="56751"/>
                  <a:pt x="9305" y="55921"/>
                </a:cubicBezTo>
                <a:cubicBezTo>
                  <a:pt x="9138" y="55588"/>
                  <a:pt x="8972" y="55256"/>
                  <a:pt x="8972" y="54758"/>
                </a:cubicBezTo>
                <a:cubicBezTo>
                  <a:pt x="8972" y="54591"/>
                  <a:pt x="8806" y="54425"/>
                  <a:pt x="8806" y="54259"/>
                </a:cubicBezTo>
                <a:lnTo>
                  <a:pt x="8806" y="53927"/>
                </a:lnTo>
                <a:cubicBezTo>
                  <a:pt x="8806" y="53927"/>
                  <a:pt x="8806" y="53428"/>
                  <a:pt x="8806" y="53927"/>
                </a:cubicBezTo>
                <a:cubicBezTo>
                  <a:pt x="8806" y="53428"/>
                  <a:pt x="8972" y="52431"/>
                  <a:pt x="8972" y="52431"/>
                </a:cubicBezTo>
                <a:cubicBezTo>
                  <a:pt x="8972" y="52265"/>
                  <a:pt x="9138" y="51933"/>
                  <a:pt x="9305" y="51435"/>
                </a:cubicBezTo>
                <a:cubicBezTo>
                  <a:pt x="9637" y="50604"/>
                  <a:pt x="10135" y="49939"/>
                  <a:pt x="10800" y="49108"/>
                </a:cubicBezTo>
                <a:cubicBezTo>
                  <a:pt x="12129" y="47613"/>
                  <a:pt x="13791" y="46118"/>
                  <a:pt x="15785" y="44788"/>
                </a:cubicBezTo>
                <a:cubicBezTo>
                  <a:pt x="19606" y="42130"/>
                  <a:pt x="24258" y="39970"/>
                  <a:pt x="28745" y="38142"/>
                </a:cubicBezTo>
                <a:cubicBezTo>
                  <a:pt x="38049" y="34321"/>
                  <a:pt x="47852" y="31496"/>
                  <a:pt x="57821" y="29004"/>
                </a:cubicBezTo>
                <a:cubicBezTo>
                  <a:pt x="77594" y="24019"/>
                  <a:pt x="97864" y="20696"/>
                  <a:pt x="117969" y="17705"/>
                </a:cubicBezTo>
                <a:cubicBezTo>
                  <a:pt x="138074" y="14881"/>
                  <a:pt x="158178" y="12555"/>
                  <a:pt x="177951" y="10727"/>
                </a:cubicBezTo>
                <a:cubicBezTo>
                  <a:pt x="197889" y="8899"/>
                  <a:pt x="217495" y="7404"/>
                  <a:pt x="236769" y="6407"/>
                </a:cubicBezTo>
                <a:cubicBezTo>
                  <a:pt x="275483" y="4247"/>
                  <a:pt x="313033" y="3416"/>
                  <a:pt x="348590" y="3582"/>
                </a:cubicBezTo>
                <a:cubicBezTo>
                  <a:pt x="384147" y="3748"/>
                  <a:pt x="417876" y="4745"/>
                  <a:pt x="448781" y="6573"/>
                </a:cubicBezTo>
                <a:cubicBezTo>
                  <a:pt x="479187" y="8899"/>
                  <a:pt x="507599" y="11724"/>
                  <a:pt x="532522" y="15047"/>
                </a:cubicBezTo>
                <a:cubicBezTo>
                  <a:pt x="557612" y="18370"/>
                  <a:pt x="579212" y="22524"/>
                  <a:pt x="596824" y="27010"/>
                </a:cubicBezTo>
                <a:cubicBezTo>
                  <a:pt x="614270" y="31662"/>
                  <a:pt x="627729" y="36813"/>
                  <a:pt x="635870" y="42296"/>
                </a:cubicBezTo>
                <a:cubicBezTo>
                  <a:pt x="639193" y="44622"/>
                  <a:pt x="641519" y="47115"/>
                  <a:pt x="642682" y="49275"/>
                </a:cubicBezTo>
                <a:cubicBezTo>
                  <a:pt x="642682" y="49275"/>
                  <a:pt x="642682" y="49275"/>
                  <a:pt x="642682" y="49275"/>
                </a:cubicBezTo>
                <a:cubicBezTo>
                  <a:pt x="642682" y="49108"/>
                  <a:pt x="642516" y="48942"/>
                  <a:pt x="642516" y="48776"/>
                </a:cubicBezTo>
                <a:cubicBezTo>
                  <a:pt x="642516" y="48776"/>
                  <a:pt x="642516" y="48610"/>
                  <a:pt x="642350" y="48610"/>
                </a:cubicBezTo>
                <a:cubicBezTo>
                  <a:pt x="642184" y="48278"/>
                  <a:pt x="641852" y="47779"/>
                  <a:pt x="641519" y="47447"/>
                </a:cubicBezTo>
                <a:cubicBezTo>
                  <a:pt x="641353" y="47281"/>
                  <a:pt x="641353" y="47115"/>
                  <a:pt x="641187" y="47115"/>
                </a:cubicBezTo>
                <a:cubicBezTo>
                  <a:pt x="641021" y="46782"/>
                  <a:pt x="640689" y="46616"/>
                  <a:pt x="640522" y="46284"/>
                </a:cubicBezTo>
                <a:cubicBezTo>
                  <a:pt x="640356" y="46118"/>
                  <a:pt x="640190" y="45951"/>
                  <a:pt x="640024" y="45785"/>
                </a:cubicBezTo>
                <a:cubicBezTo>
                  <a:pt x="639692" y="45453"/>
                  <a:pt x="639525" y="45287"/>
                  <a:pt x="639193" y="44955"/>
                </a:cubicBezTo>
                <a:cubicBezTo>
                  <a:pt x="639027" y="44955"/>
                  <a:pt x="639027" y="44788"/>
                  <a:pt x="638861" y="44788"/>
                </a:cubicBezTo>
                <a:cubicBezTo>
                  <a:pt x="638030" y="43958"/>
                  <a:pt x="636867" y="43127"/>
                  <a:pt x="635704" y="42296"/>
                </a:cubicBezTo>
                <a:cubicBezTo>
                  <a:pt x="627729" y="36647"/>
                  <a:pt x="614270" y="31496"/>
                  <a:pt x="596824" y="26844"/>
                </a:cubicBezTo>
                <a:cubicBezTo>
                  <a:pt x="579212" y="22191"/>
                  <a:pt x="557612" y="18038"/>
                  <a:pt x="532689" y="14382"/>
                </a:cubicBezTo>
                <a:cubicBezTo>
                  <a:pt x="507766" y="10727"/>
                  <a:pt x="479353" y="7736"/>
                  <a:pt x="448283" y="5244"/>
                </a:cubicBezTo>
                <a:cubicBezTo>
                  <a:pt x="417212" y="2918"/>
                  <a:pt x="383649" y="1090"/>
                  <a:pt x="347926" y="425"/>
                </a:cubicBezTo>
                <a:cubicBezTo>
                  <a:pt x="312203" y="-239"/>
                  <a:pt x="274652" y="-239"/>
                  <a:pt x="235772" y="1256"/>
                </a:cubicBezTo>
                <a:cubicBezTo>
                  <a:pt x="196892" y="2752"/>
                  <a:pt x="156683" y="5410"/>
                  <a:pt x="116141" y="10893"/>
                </a:cubicBezTo>
                <a:cubicBezTo>
                  <a:pt x="95871" y="13551"/>
                  <a:pt x="75434" y="16875"/>
                  <a:pt x="55163" y="21859"/>
                </a:cubicBezTo>
                <a:cubicBezTo>
                  <a:pt x="45028" y="24351"/>
                  <a:pt x="34892" y="27176"/>
                  <a:pt x="25089" y="31164"/>
                </a:cubicBezTo>
                <a:cubicBezTo>
                  <a:pt x="20105" y="33158"/>
                  <a:pt x="15286" y="35484"/>
                  <a:pt x="10468" y="38641"/>
                </a:cubicBezTo>
                <a:cubicBezTo>
                  <a:pt x="8142" y="40302"/>
                  <a:pt x="5815" y="42130"/>
                  <a:pt x="3822" y="44456"/>
                </a:cubicBezTo>
                <a:cubicBezTo>
                  <a:pt x="2825" y="45619"/>
                  <a:pt x="1828" y="47115"/>
                  <a:pt x="1163" y="48610"/>
                </a:cubicBezTo>
                <a:cubicBezTo>
                  <a:pt x="831" y="49441"/>
                  <a:pt x="498" y="50271"/>
                  <a:pt x="332" y="51435"/>
                </a:cubicBezTo>
                <a:cubicBezTo>
                  <a:pt x="0" y="52598"/>
                  <a:pt x="166" y="53096"/>
                  <a:pt x="0" y="53761"/>
                </a:cubicBezTo>
                <a:cubicBezTo>
                  <a:pt x="0" y="54591"/>
                  <a:pt x="0" y="54425"/>
                  <a:pt x="0" y="54758"/>
                </a:cubicBezTo>
                <a:lnTo>
                  <a:pt x="0" y="55422"/>
                </a:lnTo>
                <a:cubicBezTo>
                  <a:pt x="0" y="55921"/>
                  <a:pt x="166" y="56419"/>
                  <a:pt x="166" y="56751"/>
                </a:cubicBezTo>
                <a:cubicBezTo>
                  <a:pt x="332" y="57748"/>
                  <a:pt x="665" y="58579"/>
                  <a:pt x="997" y="59410"/>
                </a:cubicBezTo>
                <a:cubicBezTo>
                  <a:pt x="1662" y="61071"/>
                  <a:pt x="2658" y="62401"/>
                  <a:pt x="3655" y="63564"/>
                </a:cubicBezTo>
                <a:cubicBezTo>
                  <a:pt x="3822" y="63896"/>
                  <a:pt x="4154" y="64062"/>
                  <a:pt x="4320" y="64228"/>
                </a:cubicBezTo>
                <a:cubicBezTo>
                  <a:pt x="4652" y="72536"/>
                  <a:pt x="5317" y="85662"/>
                  <a:pt x="6148" y="103108"/>
                </a:cubicBezTo>
                <a:cubicBezTo>
                  <a:pt x="6978" y="118727"/>
                  <a:pt x="7975" y="137668"/>
                  <a:pt x="8972" y="159434"/>
                </a:cubicBezTo>
                <a:cubicBezTo>
                  <a:pt x="10135" y="181201"/>
                  <a:pt x="11298" y="205791"/>
                  <a:pt x="12794" y="232542"/>
                </a:cubicBezTo>
                <a:cubicBezTo>
                  <a:pt x="14289" y="259293"/>
                  <a:pt x="15951" y="288370"/>
                  <a:pt x="17612" y="318942"/>
                </a:cubicBezTo>
                <a:cubicBezTo>
                  <a:pt x="19440" y="349680"/>
                  <a:pt x="21268" y="381914"/>
                  <a:pt x="23095" y="415477"/>
                </a:cubicBezTo>
                <a:cubicBezTo>
                  <a:pt x="25089" y="448874"/>
                  <a:pt x="27249" y="483434"/>
                  <a:pt x="29243" y="518659"/>
                </a:cubicBezTo>
                <a:cubicBezTo>
                  <a:pt x="31403" y="553717"/>
                  <a:pt x="33563" y="589440"/>
                  <a:pt x="35889" y="625163"/>
                </a:cubicBezTo>
                <a:cubicBezTo>
                  <a:pt x="38215" y="660886"/>
                  <a:pt x="40541" y="696443"/>
                  <a:pt x="42701" y="731668"/>
                </a:cubicBezTo>
                <a:cubicBezTo>
                  <a:pt x="45028" y="766726"/>
                  <a:pt x="47354" y="801286"/>
                  <a:pt x="49514" y="834849"/>
                </a:cubicBezTo>
                <a:cubicBezTo>
                  <a:pt x="51840" y="868246"/>
                  <a:pt x="54166" y="900646"/>
                  <a:pt x="56160" y="931218"/>
                </a:cubicBezTo>
                <a:cubicBezTo>
                  <a:pt x="58320" y="961790"/>
                  <a:pt x="60480" y="990867"/>
                  <a:pt x="62308" y="1017618"/>
                </a:cubicBezTo>
                <a:cubicBezTo>
                  <a:pt x="64135" y="1044369"/>
                  <a:pt x="65963" y="1068793"/>
                  <a:pt x="67625" y="1090559"/>
                </a:cubicBezTo>
                <a:cubicBezTo>
                  <a:pt x="69286" y="1112326"/>
                  <a:pt x="70781" y="1131267"/>
                  <a:pt x="71945" y="1146886"/>
                </a:cubicBezTo>
                <a:cubicBezTo>
                  <a:pt x="73772" y="1168818"/>
                  <a:pt x="74935" y="1184104"/>
                  <a:pt x="75434" y="1191249"/>
                </a:cubicBezTo>
                <a:cubicBezTo>
                  <a:pt x="75268" y="1191581"/>
                  <a:pt x="75101" y="1191913"/>
                  <a:pt x="74935" y="1192245"/>
                </a:cubicBezTo>
                <a:cubicBezTo>
                  <a:pt x="74437" y="1193242"/>
                  <a:pt x="74105" y="1194904"/>
                  <a:pt x="74271" y="1195735"/>
                </a:cubicBezTo>
                <a:cubicBezTo>
                  <a:pt x="74271" y="1198559"/>
                  <a:pt x="75434" y="1200553"/>
                  <a:pt x="76929" y="1202215"/>
                </a:cubicBezTo>
                <a:cubicBezTo>
                  <a:pt x="78425" y="1203876"/>
                  <a:pt x="80086" y="1205205"/>
                  <a:pt x="81748" y="1206369"/>
                </a:cubicBezTo>
                <a:cubicBezTo>
                  <a:pt x="85237" y="1208695"/>
                  <a:pt x="88892" y="1210356"/>
                  <a:pt x="92714" y="1211852"/>
                </a:cubicBezTo>
                <a:cubicBezTo>
                  <a:pt x="100191" y="1214842"/>
                  <a:pt x="108000" y="1217002"/>
                  <a:pt x="115809" y="1218830"/>
                </a:cubicBezTo>
                <a:cubicBezTo>
                  <a:pt x="131261" y="1222652"/>
                  <a:pt x="147046" y="1225144"/>
                  <a:pt x="162664" y="1227304"/>
                </a:cubicBezTo>
                <a:cubicBezTo>
                  <a:pt x="193901" y="1231458"/>
                  <a:pt x="224806" y="1234116"/>
                  <a:pt x="254714" y="1235944"/>
                </a:cubicBezTo>
                <a:cubicBezTo>
                  <a:pt x="284621" y="1237772"/>
                  <a:pt x="313698" y="1238602"/>
                  <a:pt x="341113" y="1238436"/>
                </a:cubicBezTo>
                <a:cubicBezTo>
                  <a:pt x="368529" y="1238270"/>
                  <a:pt x="394615" y="1237107"/>
                  <a:pt x="418541" y="1235113"/>
                </a:cubicBezTo>
                <a:cubicBezTo>
                  <a:pt x="442467" y="1233119"/>
                  <a:pt x="464399" y="1230461"/>
                  <a:pt x="483673" y="1227470"/>
                </a:cubicBezTo>
                <a:cubicBezTo>
                  <a:pt x="502947" y="1224479"/>
                  <a:pt x="519562" y="1220824"/>
                  <a:pt x="533187" y="1217168"/>
                </a:cubicBezTo>
                <a:cubicBezTo>
                  <a:pt x="546646" y="1213513"/>
                  <a:pt x="557113" y="1209359"/>
                  <a:pt x="563261" y="1205039"/>
                </a:cubicBezTo>
                <a:cubicBezTo>
                  <a:pt x="566418" y="1202879"/>
                  <a:pt x="568246" y="1200553"/>
                  <a:pt x="569076" y="1198725"/>
                </a:cubicBezTo>
                <a:cubicBezTo>
                  <a:pt x="569907" y="1196898"/>
                  <a:pt x="569741" y="1195735"/>
                  <a:pt x="569741" y="1195735"/>
                </a:cubicBezTo>
                <a:lnTo>
                  <a:pt x="569741" y="1195735"/>
                </a:lnTo>
                <a:cubicBezTo>
                  <a:pt x="569741" y="1195735"/>
                  <a:pt x="569741" y="1195402"/>
                  <a:pt x="569741" y="1194904"/>
                </a:cubicBezTo>
                <a:cubicBezTo>
                  <a:pt x="569741" y="1194738"/>
                  <a:pt x="569741" y="1194405"/>
                  <a:pt x="569575" y="1194239"/>
                </a:cubicBezTo>
                <a:cubicBezTo>
                  <a:pt x="569907" y="1189421"/>
                  <a:pt x="571402" y="1172805"/>
                  <a:pt x="573396" y="1146719"/>
                </a:cubicBezTo>
                <a:cubicBezTo>
                  <a:pt x="574559" y="1131101"/>
                  <a:pt x="576055" y="1112159"/>
                  <a:pt x="577716" y="1090393"/>
                </a:cubicBezTo>
                <a:cubicBezTo>
                  <a:pt x="579378" y="1068627"/>
                  <a:pt x="581372" y="1044203"/>
                  <a:pt x="583199" y="1017452"/>
                </a:cubicBezTo>
                <a:cubicBezTo>
                  <a:pt x="585193" y="990701"/>
                  <a:pt x="587187" y="961790"/>
                  <a:pt x="589513" y="931052"/>
                </a:cubicBezTo>
                <a:cubicBezTo>
                  <a:pt x="591673" y="900480"/>
                  <a:pt x="593999" y="868080"/>
                  <a:pt x="596325" y="834683"/>
                </a:cubicBezTo>
                <a:cubicBezTo>
                  <a:pt x="598652" y="801286"/>
                  <a:pt x="600978" y="766726"/>
                  <a:pt x="603470" y="731501"/>
                </a:cubicBezTo>
                <a:cubicBezTo>
                  <a:pt x="605796" y="696443"/>
                  <a:pt x="608122" y="660720"/>
                  <a:pt x="610615" y="624997"/>
                </a:cubicBezTo>
                <a:cubicBezTo>
                  <a:pt x="612941" y="589274"/>
                  <a:pt x="615101" y="553551"/>
                  <a:pt x="617427" y="518492"/>
                </a:cubicBezTo>
                <a:cubicBezTo>
                  <a:pt x="619587" y="483434"/>
                  <a:pt x="621747" y="448874"/>
                  <a:pt x="623741" y="415311"/>
                </a:cubicBezTo>
                <a:cubicBezTo>
                  <a:pt x="625735" y="381914"/>
                  <a:pt x="627562" y="349514"/>
                  <a:pt x="629390" y="318776"/>
                </a:cubicBezTo>
                <a:cubicBezTo>
                  <a:pt x="631218" y="288037"/>
                  <a:pt x="632879" y="259127"/>
                  <a:pt x="634375" y="232376"/>
                </a:cubicBezTo>
                <a:cubicBezTo>
                  <a:pt x="636036" y="205625"/>
                  <a:pt x="637199" y="181034"/>
                  <a:pt x="638362" y="159268"/>
                </a:cubicBezTo>
                <a:cubicBezTo>
                  <a:pt x="639525" y="137502"/>
                  <a:pt x="640522" y="118561"/>
                  <a:pt x="641353" y="102942"/>
                </a:cubicBezTo>
                <a:cubicBezTo>
                  <a:pt x="643181" y="72038"/>
                  <a:pt x="644012" y="54259"/>
                  <a:pt x="644012" y="54259"/>
                </a:cubicBezTo>
                <a:lnTo>
                  <a:pt x="644012" y="54259"/>
                </a:lnTo>
                <a:lnTo>
                  <a:pt x="644012" y="54259"/>
                </a:lnTo>
                <a:lnTo>
                  <a:pt x="644012" y="54259"/>
                </a:lnTo>
                <a:lnTo>
                  <a:pt x="644012" y="54259"/>
                </a:lnTo>
                <a:lnTo>
                  <a:pt x="644012" y="54259"/>
                </a:lnTo>
                <a:lnTo>
                  <a:pt x="644012" y="54259"/>
                </a:lnTo>
                <a:close/>
                <a:moveTo>
                  <a:pt x="323003" y="1029581"/>
                </a:moveTo>
                <a:cubicBezTo>
                  <a:pt x="186757" y="1029581"/>
                  <a:pt x="76431" y="1011636"/>
                  <a:pt x="76431" y="989538"/>
                </a:cubicBezTo>
                <a:cubicBezTo>
                  <a:pt x="76431" y="989538"/>
                  <a:pt x="76265" y="987876"/>
                  <a:pt x="76098" y="984886"/>
                </a:cubicBezTo>
                <a:cubicBezTo>
                  <a:pt x="75101" y="969600"/>
                  <a:pt x="71778" y="917427"/>
                  <a:pt x="67126" y="845483"/>
                </a:cubicBezTo>
                <a:cubicBezTo>
                  <a:pt x="61311" y="758917"/>
                  <a:pt x="53668" y="643606"/>
                  <a:pt x="46025" y="528295"/>
                </a:cubicBezTo>
                <a:cubicBezTo>
                  <a:pt x="38049" y="412985"/>
                  <a:pt x="30074" y="297674"/>
                  <a:pt x="24092" y="211274"/>
                </a:cubicBezTo>
                <a:cubicBezTo>
                  <a:pt x="18942" y="139496"/>
                  <a:pt x="15286" y="87490"/>
                  <a:pt x="14123" y="72038"/>
                </a:cubicBezTo>
                <a:cubicBezTo>
                  <a:pt x="17612" y="74031"/>
                  <a:pt x="21268" y="75693"/>
                  <a:pt x="24923" y="77188"/>
                </a:cubicBezTo>
                <a:cubicBezTo>
                  <a:pt x="34892" y="81176"/>
                  <a:pt x="44861" y="84001"/>
                  <a:pt x="54997" y="86493"/>
                </a:cubicBezTo>
                <a:cubicBezTo>
                  <a:pt x="75268" y="91478"/>
                  <a:pt x="95704" y="94801"/>
                  <a:pt x="115975" y="97459"/>
                </a:cubicBezTo>
                <a:cubicBezTo>
                  <a:pt x="156517" y="102776"/>
                  <a:pt x="196726" y="105601"/>
                  <a:pt x="235606" y="106930"/>
                </a:cubicBezTo>
                <a:cubicBezTo>
                  <a:pt x="274486" y="108425"/>
                  <a:pt x="312037" y="108591"/>
                  <a:pt x="347760" y="107761"/>
                </a:cubicBezTo>
                <a:cubicBezTo>
                  <a:pt x="383483" y="106930"/>
                  <a:pt x="417046" y="105268"/>
                  <a:pt x="448116" y="102942"/>
                </a:cubicBezTo>
                <a:cubicBezTo>
                  <a:pt x="479187" y="100450"/>
                  <a:pt x="507433" y="97459"/>
                  <a:pt x="532522" y="93804"/>
                </a:cubicBezTo>
                <a:cubicBezTo>
                  <a:pt x="557446" y="90148"/>
                  <a:pt x="579212" y="85994"/>
                  <a:pt x="596658" y="81342"/>
                </a:cubicBezTo>
                <a:cubicBezTo>
                  <a:pt x="611778" y="77354"/>
                  <a:pt x="623907" y="72868"/>
                  <a:pt x="632049" y="68050"/>
                </a:cubicBezTo>
                <a:cubicBezTo>
                  <a:pt x="632049" y="68050"/>
                  <a:pt x="632215" y="68050"/>
                  <a:pt x="632215" y="67884"/>
                </a:cubicBezTo>
                <a:cubicBezTo>
                  <a:pt x="632713" y="67551"/>
                  <a:pt x="633378" y="67219"/>
                  <a:pt x="633876" y="66887"/>
                </a:cubicBezTo>
                <a:cubicBezTo>
                  <a:pt x="633876" y="67551"/>
                  <a:pt x="629556" y="125041"/>
                  <a:pt x="623242" y="210942"/>
                </a:cubicBezTo>
                <a:cubicBezTo>
                  <a:pt x="617095" y="297342"/>
                  <a:pt x="608787" y="412653"/>
                  <a:pt x="600645" y="527963"/>
                </a:cubicBezTo>
                <a:cubicBezTo>
                  <a:pt x="592670" y="643274"/>
                  <a:pt x="584861" y="758584"/>
                  <a:pt x="578879" y="845150"/>
                </a:cubicBezTo>
                <a:cubicBezTo>
                  <a:pt x="573729" y="923243"/>
                  <a:pt x="570073" y="977907"/>
                  <a:pt x="569409" y="987710"/>
                </a:cubicBezTo>
                <a:cubicBezTo>
                  <a:pt x="569409" y="988707"/>
                  <a:pt x="569242" y="989372"/>
                  <a:pt x="569242" y="989372"/>
                </a:cubicBezTo>
                <a:cubicBezTo>
                  <a:pt x="569575" y="1011636"/>
                  <a:pt x="459249" y="1029581"/>
                  <a:pt x="323003" y="1029581"/>
                </a:cubicBezTo>
                <a:close/>
              </a:path>
            </a:pathLst>
          </a:custGeom>
          <a:solidFill>
            <a:srgbClr val="2016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2" name="Полилиния: фигура 41">
            <a:extLst>
              <a:ext uri="{FF2B5EF4-FFF2-40B4-BE49-F238E27FC236}">
                <a16:creationId xmlns:a16="http://schemas.microsoft.com/office/drawing/2014/main" id="{16462AF6-F827-1156-C616-56F1BACDCB89}"/>
              </a:ext>
            </a:extLst>
          </p:cNvPr>
          <p:cNvSpPr/>
          <p:nvPr/>
        </p:nvSpPr>
        <p:spPr>
          <a:xfrm>
            <a:off x="16703380" y="4158246"/>
            <a:ext cx="635611" cy="100231"/>
          </a:xfrm>
          <a:custGeom>
            <a:avLst/>
            <a:gdLst>
              <a:gd name="connsiteX0" fmla="*/ 635538 w 635611"/>
              <a:gd name="connsiteY0" fmla="*/ 48205 h 100231"/>
              <a:gd name="connsiteX1" fmla="*/ 635538 w 635611"/>
              <a:gd name="connsiteY1" fmla="*/ 47873 h 100231"/>
              <a:gd name="connsiteX2" fmla="*/ 635039 w 635611"/>
              <a:gd name="connsiteY2" fmla="*/ 46377 h 100231"/>
              <a:gd name="connsiteX3" fmla="*/ 634707 w 635611"/>
              <a:gd name="connsiteY3" fmla="*/ 45547 h 100231"/>
              <a:gd name="connsiteX4" fmla="*/ 634541 w 635611"/>
              <a:gd name="connsiteY4" fmla="*/ 45214 h 100231"/>
              <a:gd name="connsiteX5" fmla="*/ 634541 w 635611"/>
              <a:gd name="connsiteY5" fmla="*/ 45214 h 100231"/>
              <a:gd name="connsiteX6" fmla="*/ 627729 w 635611"/>
              <a:gd name="connsiteY6" fmla="*/ 38236 h 100231"/>
              <a:gd name="connsiteX7" fmla="*/ 588682 w 635611"/>
              <a:gd name="connsiteY7" fmla="*/ 22950 h 100231"/>
              <a:gd name="connsiteX8" fmla="*/ 524381 w 635611"/>
              <a:gd name="connsiteY8" fmla="*/ 10987 h 100231"/>
              <a:gd name="connsiteX9" fmla="*/ 439975 w 635611"/>
              <a:gd name="connsiteY9" fmla="*/ 3011 h 100231"/>
              <a:gd name="connsiteX10" fmla="*/ 339784 w 635611"/>
              <a:gd name="connsiteY10" fmla="*/ 21 h 100231"/>
              <a:gd name="connsiteX11" fmla="*/ 227963 w 635611"/>
              <a:gd name="connsiteY11" fmla="*/ 2845 h 100231"/>
              <a:gd name="connsiteX12" fmla="*/ 169144 w 635611"/>
              <a:gd name="connsiteY12" fmla="*/ 7165 h 100231"/>
              <a:gd name="connsiteX13" fmla="*/ 109163 w 635611"/>
              <a:gd name="connsiteY13" fmla="*/ 14144 h 100231"/>
              <a:gd name="connsiteX14" fmla="*/ 49015 w 635611"/>
              <a:gd name="connsiteY14" fmla="*/ 25442 h 100231"/>
              <a:gd name="connsiteX15" fmla="*/ 19938 w 635611"/>
              <a:gd name="connsiteY15" fmla="*/ 34581 h 100231"/>
              <a:gd name="connsiteX16" fmla="*/ 6978 w 635611"/>
              <a:gd name="connsiteY16" fmla="*/ 41227 h 100231"/>
              <a:gd name="connsiteX17" fmla="*/ 1994 w 635611"/>
              <a:gd name="connsiteY17" fmla="*/ 45547 h 100231"/>
              <a:gd name="connsiteX18" fmla="*/ 498 w 635611"/>
              <a:gd name="connsiteY18" fmla="*/ 47873 h 100231"/>
              <a:gd name="connsiteX19" fmla="*/ 166 w 635611"/>
              <a:gd name="connsiteY19" fmla="*/ 48870 h 100231"/>
              <a:gd name="connsiteX20" fmla="*/ 0 w 635611"/>
              <a:gd name="connsiteY20" fmla="*/ 50365 h 100231"/>
              <a:gd name="connsiteX21" fmla="*/ 0 w 635611"/>
              <a:gd name="connsiteY21" fmla="*/ 50365 h 100231"/>
              <a:gd name="connsiteX22" fmla="*/ 0 w 635611"/>
              <a:gd name="connsiteY22" fmla="*/ 50697 h 100231"/>
              <a:gd name="connsiteX23" fmla="*/ 166 w 635611"/>
              <a:gd name="connsiteY23" fmla="*/ 51196 h 100231"/>
              <a:gd name="connsiteX24" fmla="*/ 498 w 635611"/>
              <a:gd name="connsiteY24" fmla="*/ 52359 h 100231"/>
              <a:gd name="connsiteX25" fmla="*/ 1994 w 635611"/>
              <a:gd name="connsiteY25" fmla="*/ 54685 h 100231"/>
              <a:gd name="connsiteX26" fmla="*/ 6978 w 635611"/>
              <a:gd name="connsiteY26" fmla="*/ 59005 h 100231"/>
              <a:gd name="connsiteX27" fmla="*/ 19938 w 635611"/>
              <a:gd name="connsiteY27" fmla="*/ 65651 h 100231"/>
              <a:gd name="connsiteX28" fmla="*/ 49015 w 635611"/>
              <a:gd name="connsiteY28" fmla="*/ 74790 h 100231"/>
              <a:gd name="connsiteX29" fmla="*/ 78923 w 635611"/>
              <a:gd name="connsiteY29" fmla="*/ 81104 h 100231"/>
              <a:gd name="connsiteX30" fmla="*/ 108997 w 635611"/>
              <a:gd name="connsiteY30" fmla="*/ 86088 h 100231"/>
              <a:gd name="connsiteX31" fmla="*/ 168978 w 635611"/>
              <a:gd name="connsiteY31" fmla="*/ 93067 h 100231"/>
              <a:gd name="connsiteX32" fmla="*/ 227797 w 635611"/>
              <a:gd name="connsiteY32" fmla="*/ 97387 h 100231"/>
              <a:gd name="connsiteX33" fmla="*/ 339618 w 635611"/>
              <a:gd name="connsiteY33" fmla="*/ 100211 h 100231"/>
              <a:gd name="connsiteX34" fmla="*/ 439809 w 635611"/>
              <a:gd name="connsiteY34" fmla="*/ 97220 h 100231"/>
              <a:gd name="connsiteX35" fmla="*/ 524215 w 635611"/>
              <a:gd name="connsiteY35" fmla="*/ 89245 h 100231"/>
              <a:gd name="connsiteX36" fmla="*/ 588516 w 635611"/>
              <a:gd name="connsiteY36" fmla="*/ 77282 h 100231"/>
              <a:gd name="connsiteX37" fmla="*/ 627230 w 635611"/>
              <a:gd name="connsiteY37" fmla="*/ 61996 h 100231"/>
              <a:gd name="connsiteX38" fmla="*/ 627562 w 635611"/>
              <a:gd name="connsiteY38" fmla="*/ 61830 h 100231"/>
              <a:gd name="connsiteX39" fmla="*/ 629722 w 635611"/>
              <a:gd name="connsiteY39" fmla="*/ 60168 h 100231"/>
              <a:gd name="connsiteX40" fmla="*/ 629889 w 635611"/>
              <a:gd name="connsiteY40" fmla="*/ 60168 h 100231"/>
              <a:gd name="connsiteX41" fmla="*/ 634375 w 635611"/>
              <a:gd name="connsiteY41" fmla="*/ 55017 h 100231"/>
              <a:gd name="connsiteX42" fmla="*/ 634541 w 635611"/>
              <a:gd name="connsiteY42" fmla="*/ 54685 h 100231"/>
              <a:gd name="connsiteX43" fmla="*/ 634873 w 635611"/>
              <a:gd name="connsiteY43" fmla="*/ 53854 h 100231"/>
              <a:gd name="connsiteX44" fmla="*/ 635372 w 635611"/>
              <a:gd name="connsiteY44" fmla="*/ 52359 h 100231"/>
              <a:gd name="connsiteX45" fmla="*/ 635372 w 635611"/>
              <a:gd name="connsiteY45" fmla="*/ 52193 h 100231"/>
              <a:gd name="connsiteX46" fmla="*/ 635372 w 635611"/>
              <a:gd name="connsiteY46" fmla="*/ 52027 h 100231"/>
              <a:gd name="connsiteX47" fmla="*/ 635538 w 635611"/>
              <a:gd name="connsiteY47" fmla="*/ 51030 h 100231"/>
              <a:gd name="connsiteX48" fmla="*/ 635538 w 635611"/>
              <a:gd name="connsiteY48" fmla="*/ 50033 h 100231"/>
              <a:gd name="connsiteX49" fmla="*/ 635538 w 635611"/>
              <a:gd name="connsiteY49" fmla="*/ 50033 h 100231"/>
              <a:gd name="connsiteX50" fmla="*/ 635538 w 635611"/>
              <a:gd name="connsiteY50" fmla="*/ 49036 h 100231"/>
              <a:gd name="connsiteX51" fmla="*/ 635538 w 635611"/>
              <a:gd name="connsiteY51" fmla="*/ 48205 h 100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635611" h="100231">
                <a:moveTo>
                  <a:pt x="635538" y="48205"/>
                </a:moveTo>
                <a:cubicBezTo>
                  <a:pt x="635538" y="48039"/>
                  <a:pt x="635538" y="48039"/>
                  <a:pt x="635538" y="47873"/>
                </a:cubicBezTo>
                <a:cubicBezTo>
                  <a:pt x="635372" y="47374"/>
                  <a:pt x="635205" y="46876"/>
                  <a:pt x="635039" y="46377"/>
                </a:cubicBezTo>
                <a:cubicBezTo>
                  <a:pt x="634873" y="46045"/>
                  <a:pt x="634873" y="45879"/>
                  <a:pt x="634707" y="45547"/>
                </a:cubicBezTo>
                <a:cubicBezTo>
                  <a:pt x="634707" y="45381"/>
                  <a:pt x="634541" y="45381"/>
                  <a:pt x="634541" y="45214"/>
                </a:cubicBezTo>
                <a:cubicBezTo>
                  <a:pt x="634541" y="45214"/>
                  <a:pt x="634541" y="45214"/>
                  <a:pt x="634541" y="45214"/>
                </a:cubicBezTo>
                <a:cubicBezTo>
                  <a:pt x="633378" y="43054"/>
                  <a:pt x="631052" y="40562"/>
                  <a:pt x="627729" y="38236"/>
                </a:cubicBezTo>
                <a:cubicBezTo>
                  <a:pt x="619753" y="32587"/>
                  <a:pt x="606295" y="27436"/>
                  <a:pt x="588682" y="22950"/>
                </a:cubicBezTo>
                <a:cubicBezTo>
                  <a:pt x="571070" y="18297"/>
                  <a:pt x="549470" y="14310"/>
                  <a:pt x="524381" y="10987"/>
                </a:cubicBezTo>
                <a:cubicBezTo>
                  <a:pt x="499292" y="7664"/>
                  <a:pt x="471046" y="4839"/>
                  <a:pt x="439975" y="3011"/>
                </a:cubicBezTo>
                <a:cubicBezTo>
                  <a:pt x="408904" y="1184"/>
                  <a:pt x="375341" y="187"/>
                  <a:pt x="339784" y="21"/>
                </a:cubicBezTo>
                <a:cubicBezTo>
                  <a:pt x="304227" y="-146"/>
                  <a:pt x="266677" y="685"/>
                  <a:pt x="227963" y="2845"/>
                </a:cubicBezTo>
                <a:cubicBezTo>
                  <a:pt x="208523" y="3842"/>
                  <a:pt x="188917" y="5337"/>
                  <a:pt x="169144" y="7165"/>
                </a:cubicBezTo>
                <a:cubicBezTo>
                  <a:pt x="149206" y="8993"/>
                  <a:pt x="129268" y="11153"/>
                  <a:pt x="109163" y="14144"/>
                </a:cubicBezTo>
                <a:cubicBezTo>
                  <a:pt x="89058" y="17134"/>
                  <a:pt x="68788" y="20457"/>
                  <a:pt x="49015" y="25442"/>
                </a:cubicBezTo>
                <a:cubicBezTo>
                  <a:pt x="39046" y="27934"/>
                  <a:pt x="29243" y="30759"/>
                  <a:pt x="19938" y="34581"/>
                </a:cubicBezTo>
                <a:cubicBezTo>
                  <a:pt x="15286" y="36574"/>
                  <a:pt x="10800" y="38568"/>
                  <a:pt x="6978" y="41227"/>
                </a:cubicBezTo>
                <a:cubicBezTo>
                  <a:pt x="4985" y="42556"/>
                  <a:pt x="3323" y="44051"/>
                  <a:pt x="1994" y="45547"/>
                </a:cubicBezTo>
                <a:cubicBezTo>
                  <a:pt x="1329" y="46377"/>
                  <a:pt x="831" y="47042"/>
                  <a:pt x="498" y="47873"/>
                </a:cubicBezTo>
                <a:cubicBezTo>
                  <a:pt x="332" y="48205"/>
                  <a:pt x="166" y="48704"/>
                  <a:pt x="166" y="48870"/>
                </a:cubicBezTo>
                <a:cubicBezTo>
                  <a:pt x="0" y="48870"/>
                  <a:pt x="0" y="49867"/>
                  <a:pt x="0" y="50365"/>
                </a:cubicBezTo>
                <a:cubicBezTo>
                  <a:pt x="0" y="49867"/>
                  <a:pt x="0" y="50365"/>
                  <a:pt x="0" y="50365"/>
                </a:cubicBezTo>
                <a:lnTo>
                  <a:pt x="0" y="50697"/>
                </a:lnTo>
                <a:cubicBezTo>
                  <a:pt x="0" y="50864"/>
                  <a:pt x="0" y="51030"/>
                  <a:pt x="166" y="51196"/>
                </a:cubicBezTo>
                <a:cubicBezTo>
                  <a:pt x="166" y="51528"/>
                  <a:pt x="332" y="51861"/>
                  <a:pt x="498" y="52359"/>
                </a:cubicBezTo>
                <a:cubicBezTo>
                  <a:pt x="831" y="53190"/>
                  <a:pt x="1329" y="53854"/>
                  <a:pt x="1994" y="54685"/>
                </a:cubicBezTo>
                <a:cubicBezTo>
                  <a:pt x="3323" y="56181"/>
                  <a:pt x="4985" y="57676"/>
                  <a:pt x="6978" y="59005"/>
                </a:cubicBezTo>
                <a:cubicBezTo>
                  <a:pt x="10800" y="61664"/>
                  <a:pt x="15452" y="63824"/>
                  <a:pt x="19938" y="65651"/>
                </a:cubicBezTo>
                <a:cubicBezTo>
                  <a:pt x="29243" y="69473"/>
                  <a:pt x="39046" y="72297"/>
                  <a:pt x="49015" y="74790"/>
                </a:cubicBezTo>
                <a:cubicBezTo>
                  <a:pt x="58985" y="77282"/>
                  <a:pt x="68954" y="79276"/>
                  <a:pt x="78923" y="81104"/>
                </a:cubicBezTo>
                <a:cubicBezTo>
                  <a:pt x="88892" y="82931"/>
                  <a:pt x="99028" y="84593"/>
                  <a:pt x="108997" y="86088"/>
                </a:cubicBezTo>
                <a:cubicBezTo>
                  <a:pt x="129101" y="89079"/>
                  <a:pt x="149206" y="91239"/>
                  <a:pt x="168978" y="93067"/>
                </a:cubicBezTo>
                <a:cubicBezTo>
                  <a:pt x="188917" y="94894"/>
                  <a:pt x="208523" y="96390"/>
                  <a:pt x="227797" y="97387"/>
                </a:cubicBezTo>
                <a:cubicBezTo>
                  <a:pt x="266510" y="99547"/>
                  <a:pt x="304061" y="100377"/>
                  <a:pt x="339618" y="100211"/>
                </a:cubicBezTo>
                <a:cubicBezTo>
                  <a:pt x="375175" y="100045"/>
                  <a:pt x="408904" y="99048"/>
                  <a:pt x="439809" y="97220"/>
                </a:cubicBezTo>
                <a:cubicBezTo>
                  <a:pt x="470879" y="95393"/>
                  <a:pt x="499126" y="92568"/>
                  <a:pt x="524215" y="89245"/>
                </a:cubicBezTo>
                <a:cubicBezTo>
                  <a:pt x="549304" y="85922"/>
                  <a:pt x="570904" y="81768"/>
                  <a:pt x="588516" y="77282"/>
                </a:cubicBezTo>
                <a:cubicBezTo>
                  <a:pt x="605962" y="72796"/>
                  <a:pt x="619255" y="67645"/>
                  <a:pt x="627230" y="61996"/>
                </a:cubicBezTo>
                <a:cubicBezTo>
                  <a:pt x="627230" y="61996"/>
                  <a:pt x="627396" y="61830"/>
                  <a:pt x="627562" y="61830"/>
                </a:cubicBezTo>
                <a:cubicBezTo>
                  <a:pt x="628393" y="61331"/>
                  <a:pt x="629058" y="60667"/>
                  <a:pt x="629722" y="60168"/>
                </a:cubicBezTo>
                <a:cubicBezTo>
                  <a:pt x="629722" y="60168"/>
                  <a:pt x="629722" y="60168"/>
                  <a:pt x="629889" y="60168"/>
                </a:cubicBezTo>
                <a:cubicBezTo>
                  <a:pt x="632049" y="58341"/>
                  <a:pt x="633544" y="56513"/>
                  <a:pt x="634375" y="55017"/>
                </a:cubicBezTo>
                <a:cubicBezTo>
                  <a:pt x="634375" y="54851"/>
                  <a:pt x="634541" y="54851"/>
                  <a:pt x="634541" y="54685"/>
                </a:cubicBezTo>
                <a:cubicBezTo>
                  <a:pt x="634707" y="54353"/>
                  <a:pt x="634873" y="54187"/>
                  <a:pt x="634873" y="53854"/>
                </a:cubicBezTo>
                <a:cubicBezTo>
                  <a:pt x="635039" y="53356"/>
                  <a:pt x="635205" y="52857"/>
                  <a:pt x="635372" y="52359"/>
                </a:cubicBezTo>
                <a:cubicBezTo>
                  <a:pt x="635372" y="52359"/>
                  <a:pt x="635372" y="52193"/>
                  <a:pt x="635372" y="52193"/>
                </a:cubicBezTo>
                <a:cubicBezTo>
                  <a:pt x="635372" y="52193"/>
                  <a:pt x="635372" y="52193"/>
                  <a:pt x="635372" y="52027"/>
                </a:cubicBezTo>
                <a:cubicBezTo>
                  <a:pt x="635372" y="51694"/>
                  <a:pt x="635538" y="51362"/>
                  <a:pt x="635538" y="51030"/>
                </a:cubicBezTo>
                <a:cubicBezTo>
                  <a:pt x="635538" y="50365"/>
                  <a:pt x="635538" y="50033"/>
                  <a:pt x="635538" y="50033"/>
                </a:cubicBezTo>
                <a:cubicBezTo>
                  <a:pt x="635538" y="50033"/>
                  <a:pt x="635538" y="50033"/>
                  <a:pt x="635538" y="50033"/>
                </a:cubicBezTo>
                <a:cubicBezTo>
                  <a:pt x="635538" y="50033"/>
                  <a:pt x="635538" y="49701"/>
                  <a:pt x="635538" y="49036"/>
                </a:cubicBezTo>
                <a:cubicBezTo>
                  <a:pt x="635704" y="48870"/>
                  <a:pt x="635538" y="48537"/>
                  <a:pt x="635538" y="48205"/>
                </a:cubicBezTo>
                <a:close/>
              </a:path>
            </a:pathLst>
          </a:custGeom>
          <a:solidFill>
            <a:srgbClr val="F7F7F7">
              <a:alpha val="40000"/>
            </a:srgbClr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3" name="Полилиния: фигура 42">
            <a:extLst>
              <a:ext uri="{FF2B5EF4-FFF2-40B4-BE49-F238E27FC236}">
                <a16:creationId xmlns:a16="http://schemas.microsoft.com/office/drawing/2014/main" id="{767BE2EF-FCA6-ED3B-3FB6-8F91CF679B8C}"/>
              </a:ext>
            </a:extLst>
          </p:cNvPr>
          <p:cNvSpPr/>
          <p:nvPr/>
        </p:nvSpPr>
        <p:spPr>
          <a:xfrm>
            <a:off x="17338917" y="4209442"/>
            <a:ext cx="166" cy="664"/>
          </a:xfrm>
          <a:custGeom>
            <a:avLst/>
            <a:gdLst>
              <a:gd name="connsiteX0" fmla="*/ 166 w 166"/>
              <a:gd name="connsiteY0" fmla="*/ 0 h 664"/>
              <a:gd name="connsiteX1" fmla="*/ 166 w 166"/>
              <a:gd name="connsiteY1" fmla="*/ 0 h 664"/>
              <a:gd name="connsiteX2" fmla="*/ 0 w 166"/>
              <a:gd name="connsiteY2" fmla="*/ 665 h 664"/>
              <a:gd name="connsiteX3" fmla="*/ 0 w 166"/>
              <a:gd name="connsiteY3" fmla="*/ 332 h 664"/>
              <a:gd name="connsiteX4" fmla="*/ 166 w 166"/>
              <a:gd name="connsiteY4" fmla="*/ 0 h 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" h="664">
                <a:moveTo>
                  <a:pt x="166" y="0"/>
                </a:moveTo>
                <a:cubicBezTo>
                  <a:pt x="166" y="0"/>
                  <a:pt x="166" y="0"/>
                  <a:pt x="166" y="0"/>
                </a:cubicBezTo>
                <a:cubicBezTo>
                  <a:pt x="166" y="166"/>
                  <a:pt x="166" y="498"/>
                  <a:pt x="0" y="665"/>
                </a:cubicBezTo>
                <a:cubicBezTo>
                  <a:pt x="0" y="498"/>
                  <a:pt x="0" y="498"/>
                  <a:pt x="0" y="332"/>
                </a:cubicBezTo>
                <a:cubicBezTo>
                  <a:pt x="166" y="166"/>
                  <a:pt x="166" y="0"/>
                  <a:pt x="166" y="0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5D0E2853-5B1A-0EF8-40F7-3CE56589AD09}"/>
              </a:ext>
            </a:extLst>
          </p:cNvPr>
          <p:cNvSpPr/>
          <p:nvPr/>
        </p:nvSpPr>
        <p:spPr>
          <a:xfrm>
            <a:off x="17339084" y="4208445"/>
            <a:ext cx="1661" cy="996"/>
          </a:xfrm>
          <a:custGeom>
            <a:avLst/>
            <a:gdLst>
              <a:gd name="connsiteX0" fmla="*/ 0 w 1661"/>
              <a:gd name="connsiteY0" fmla="*/ 0 h 996"/>
              <a:gd name="connsiteX1" fmla="*/ 0 w 1661"/>
              <a:gd name="connsiteY1" fmla="*/ 0 h 996"/>
              <a:gd name="connsiteX2" fmla="*/ 0 w 1661"/>
              <a:gd name="connsiteY2" fmla="*/ 997 h 996"/>
              <a:gd name="connsiteX3" fmla="*/ 0 w 1661"/>
              <a:gd name="connsiteY3" fmla="*/ 997 h 996"/>
              <a:gd name="connsiteX4" fmla="*/ 0 w 1661"/>
              <a:gd name="connsiteY4" fmla="*/ 0 h 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1" h="996">
                <a:moveTo>
                  <a:pt x="0" y="0"/>
                </a:moveTo>
                <a:lnTo>
                  <a:pt x="0" y="0"/>
                </a:lnTo>
                <a:cubicBezTo>
                  <a:pt x="0" y="0"/>
                  <a:pt x="0" y="332"/>
                  <a:pt x="0" y="997"/>
                </a:cubicBezTo>
                <a:cubicBezTo>
                  <a:pt x="0" y="997"/>
                  <a:pt x="0" y="997"/>
                  <a:pt x="0" y="997"/>
                </a:cubicBezTo>
                <a:cubicBezTo>
                  <a:pt x="0" y="332"/>
                  <a:pt x="0" y="0"/>
                  <a:pt x="0" y="0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5" name="Полилиния: фигура 44">
            <a:extLst>
              <a:ext uri="{FF2B5EF4-FFF2-40B4-BE49-F238E27FC236}">
                <a16:creationId xmlns:a16="http://schemas.microsoft.com/office/drawing/2014/main" id="{1D436AC7-0897-C987-F10A-AAE3E9ACB2CB}"/>
              </a:ext>
            </a:extLst>
          </p:cNvPr>
          <p:cNvSpPr/>
          <p:nvPr/>
        </p:nvSpPr>
        <p:spPr>
          <a:xfrm>
            <a:off x="17339084" y="4208445"/>
            <a:ext cx="1661" cy="1661"/>
          </a:xfrm>
          <a:custGeom>
            <a:avLst/>
            <a:gdLst>
              <a:gd name="connsiteX0" fmla="*/ 0 w 1661"/>
              <a:gd name="connsiteY0" fmla="*/ 0 h 1661"/>
              <a:gd name="connsiteX1" fmla="*/ 0 w 1661"/>
              <a:gd name="connsiteY1" fmla="*/ 0 h 1661"/>
              <a:gd name="connsiteX2" fmla="*/ 0 w 1661"/>
              <a:gd name="connsiteY2" fmla="*/ 0 h 1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1" h="16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noFill/>
          <a:ln w="0" cap="rnd">
            <a:solidFill>
              <a:srgbClr val="201600"/>
            </a:solidFill>
            <a:prstDash val="solid"/>
            <a:round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6" name="Полилиния: фигура 45">
            <a:extLst>
              <a:ext uri="{FF2B5EF4-FFF2-40B4-BE49-F238E27FC236}">
                <a16:creationId xmlns:a16="http://schemas.microsoft.com/office/drawing/2014/main" id="{8C7CABE5-1B8B-0D14-5367-24995805493F}"/>
              </a:ext>
            </a:extLst>
          </p:cNvPr>
          <p:cNvSpPr/>
          <p:nvPr/>
        </p:nvSpPr>
        <p:spPr>
          <a:xfrm>
            <a:off x="17339084" y="4208445"/>
            <a:ext cx="1661" cy="1661"/>
          </a:xfrm>
          <a:custGeom>
            <a:avLst/>
            <a:gdLst>
              <a:gd name="connsiteX0" fmla="*/ 0 w 1661"/>
              <a:gd name="connsiteY0" fmla="*/ 0 h 1661"/>
              <a:gd name="connsiteX1" fmla="*/ 0 w 1661"/>
              <a:gd name="connsiteY1" fmla="*/ 0 h 1661"/>
              <a:gd name="connsiteX2" fmla="*/ 0 w 1661"/>
              <a:gd name="connsiteY2" fmla="*/ 0 h 1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1" h="16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noFill/>
          <a:ln w="0" cap="rnd">
            <a:solidFill>
              <a:srgbClr val="201600"/>
            </a:solidFill>
            <a:prstDash val="solid"/>
            <a:round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7" name="Полилиния: фигура 46">
            <a:extLst>
              <a:ext uri="{FF2B5EF4-FFF2-40B4-BE49-F238E27FC236}">
                <a16:creationId xmlns:a16="http://schemas.microsoft.com/office/drawing/2014/main" id="{828AC90F-21DB-E09B-BDBD-C8BD6FA99ED0}"/>
              </a:ext>
            </a:extLst>
          </p:cNvPr>
          <p:cNvSpPr/>
          <p:nvPr/>
        </p:nvSpPr>
        <p:spPr>
          <a:xfrm>
            <a:off x="17339084" y="4208445"/>
            <a:ext cx="1661" cy="1661"/>
          </a:xfrm>
          <a:custGeom>
            <a:avLst/>
            <a:gdLst>
              <a:gd name="connsiteX0" fmla="*/ 0 w 1661"/>
              <a:gd name="connsiteY0" fmla="*/ 0 h 1661"/>
              <a:gd name="connsiteX1" fmla="*/ 0 w 1661"/>
              <a:gd name="connsiteY1" fmla="*/ 0 h 1661"/>
              <a:gd name="connsiteX2" fmla="*/ 0 w 1661"/>
              <a:gd name="connsiteY2" fmla="*/ 0 h 1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1" h="16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noFill/>
          <a:ln w="0" cap="rnd">
            <a:solidFill>
              <a:srgbClr val="201600"/>
            </a:solidFill>
            <a:prstDash val="solid"/>
            <a:round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8" name="Полилиния: фигура 47">
            <a:extLst>
              <a:ext uri="{FF2B5EF4-FFF2-40B4-BE49-F238E27FC236}">
                <a16:creationId xmlns:a16="http://schemas.microsoft.com/office/drawing/2014/main" id="{00E5A073-911D-C149-B065-DEE631684555}"/>
              </a:ext>
            </a:extLst>
          </p:cNvPr>
          <p:cNvSpPr/>
          <p:nvPr/>
        </p:nvSpPr>
        <p:spPr>
          <a:xfrm>
            <a:off x="17337754" y="4203460"/>
            <a:ext cx="1329" cy="4984"/>
          </a:xfrm>
          <a:custGeom>
            <a:avLst/>
            <a:gdLst>
              <a:gd name="connsiteX0" fmla="*/ 1329 w 1329"/>
              <a:gd name="connsiteY0" fmla="*/ 4985 h 4984"/>
              <a:gd name="connsiteX1" fmla="*/ 1329 w 1329"/>
              <a:gd name="connsiteY1" fmla="*/ 3988 h 4984"/>
              <a:gd name="connsiteX2" fmla="*/ 1329 w 1329"/>
              <a:gd name="connsiteY2" fmla="*/ 3988 h 4984"/>
              <a:gd name="connsiteX3" fmla="*/ 1163 w 1329"/>
              <a:gd name="connsiteY3" fmla="*/ 3323 h 4984"/>
              <a:gd name="connsiteX4" fmla="*/ 997 w 1329"/>
              <a:gd name="connsiteY4" fmla="*/ 2658 h 4984"/>
              <a:gd name="connsiteX5" fmla="*/ 831 w 1329"/>
              <a:gd name="connsiteY5" fmla="*/ 1994 h 4984"/>
              <a:gd name="connsiteX6" fmla="*/ 498 w 1329"/>
              <a:gd name="connsiteY6" fmla="*/ 1163 h 4984"/>
              <a:gd name="connsiteX7" fmla="*/ 498 w 1329"/>
              <a:gd name="connsiteY7" fmla="*/ 997 h 4984"/>
              <a:gd name="connsiteX8" fmla="*/ 332 w 1329"/>
              <a:gd name="connsiteY8" fmla="*/ 498 h 4984"/>
              <a:gd name="connsiteX9" fmla="*/ 166 w 1329"/>
              <a:gd name="connsiteY9" fmla="*/ 332 h 4984"/>
              <a:gd name="connsiteX10" fmla="*/ 0 w 1329"/>
              <a:gd name="connsiteY10" fmla="*/ 0 h 4984"/>
              <a:gd name="connsiteX11" fmla="*/ 166 w 1329"/>
              <a:gd name="connsiteY11" fmla="*/ 332 h 4984"/>
              <a:gd name="connsiteX12" fmla="*/ 498 w 1329"/>
              <a:gd name="connsiteY12" fmla="*/ 1163 h 4984"/>
              <a:gd name="connsiteX13" fmla="*/ 997 w 1329"/>
              <a:gd name="connsiteY13" fmla="*/ 2658 h 4984"/>
              <a:gd name="connsiteX14" fmla="*/ 997 w 1329"/>
              <a:gd name="connsiteY14" fmla="*/ 2991 h 4984"/>
              <a:gd name="connsiteX15" fmla="*/ 1163 w 1329"/>
              <a:gd name="connsiteY15" fmla="*/ 3988 h 4984"/>
              <a:gd name="connsiteX16" fmla="*/ 1329 w 1329"/>
              <a:gd name="connsiteY16" fmla="*/ 4985 h 4984"/>
              <a:gd name="connsiteX17" fmla="*/ 1329 w 1329"/>
              <a:gd name="connsiteY17" fmla="*/ 4985 h 4984"/>
              <a:gd name="connsiteX18" fmla="*/ 1329 w 1329"/>
              <a:gd name="connsiteY18" fmla="*/ 4985 h 4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329" h="4984">
                <a:moveTo>
                  <a:pt x="1329" y="4985"/>
                </a:moveTo>
                <a:cubicBezTo>
                  <a:pt x="1329" y="4985"/>
                  <a:pt x="1329" y="4652"/>
                  <a:pt x="1329" y="3988"/>
                </a:cubicBezTo>
                <a:cubicBezTo>
                  <a:pt x="1329" y="3988"/>
                  <a:pt x="1329" y="3988"/>
                  <a:pt x="1329" y="3988"/>
                </a:cubicBezTo>
                <a:cubicBezTo>
                  <a:pt x="1329" y="3822"/>
                  <a:pt x="1329" y="3655"/>
                  <a:pt x="1163" y="3323"/>
                </a:cubicBezTo>
                <a:cubicBezTo>
                  <a:pt x="1163" y="3157"/>
                  <a:pt x="997" y="2825"/>
                  <a:pt x="997" y="2658"/>
                </a:cubicBezTo>
                <a:cubicBezTo>
                  <a:pt x="997" y="2492"/>
                  <a:pt x="831" y="2326"/>
                  <a:pt x="831" y="1994"/>
                </a:cubicBezTo>
                <a:cubicBezTo>
                  <a:pt x="831" y="1828"/>
                  <a:pt x="665" y="1495"/>
                  <a:pt x="498" y="1163"/>
                </a:cubicBezTo>
                <a:cubicBezTo>
                  <a:pt x="498" y="1163"/>
                  <a:pt x="498" y="1163"/>
                  <a:pt x="498" y="997"/>
                </a:cubicBezTo>
                <a:cubicBezTo>
                  <a:pt x="498" y="831"/>
                  <a:pt x="332" y="665"/>
                  <a:pt x="332" y="498"/>
                </a:cubicBezTo>
                <a:cubicBezTo>
                  <a:pt x="332" y="498"/>
                  <a:pt x="166" y="332"/>
                  <a:pt x="166" y="332"/>
                </a:cubicBezTo>
                <a:cubicBezTo>
                  <a:pt x="166" y="166"/>
                  <a:pt x="0" y="166"/>
                  <a:pt x="0" y="0"/>
                </a:cubicBezTo>
                <a:cubicBezTo>
                  <a:pt x="0" y="166"/>
                  <a:pt x="166" y="166"/>
                  <a:pt x="166" y="332"/>
                </a:cubicBezTo>
                <a:cubicBezTo>
                  <a:pt x="332" y="665"/>
                  <a:pt x="498" y="831"/>
                  <a:pt x="498" y="1163"/>
                </a:cubicBezTo>
                <a:cubicBezTo>
                  <a:pt x="665" y="1662"/>
                  <a:pt x="831" y="2160"/>
                  <a:pt x="997" y="2658"/>
                </a:cubicBezTo>
                <a:cubicBezTo>
                  <a:pt x="997" y="2825"/>
                  <a:pt x="997" y="2825"/>
                  <a:pt x="997" y="2991"/>
                </a:cubicBezTo>
                <a:cubicBezTo>
                  <a:pt x="1163" y="3323"/>
                  <a:pt x="1163" y="3655"/>
                  <a:pt x="1163" y="3988"/>
                </a:cubicBezTo>
                <a:cubicBezTo>
                  <a:pt x="1329" y="4652"/>
                  <a:pt x="1329" y="4985"/>
                  <a:pt x="1329" y="4985"/>
                </a:cubicBezTo>
                <a:lnTo>
                  <a:pt x="1329" y="4985"/>
                </a:lnTo>
                <a:cubicBezTo>
                  <a:pt x="1329" y="4985"/>
                  <a:pt x="1329" y="4985"/>
                  <a:pt x="1329" y="4985"/>
                </a:cubicBezTo>
                <a:close/>
              </a:path>
            </a:pathLst>
          </a:custGeom>
          <a:solidFill>
            <a:srgbClr val="2016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9" name="Полилиния: фигура 48">
            <a:extLst>
              <a:ext uri="{FF2B5EF4-FFF2-40B4-BE49-F238E27FC236}">
                <a16:creationId xmlns:a16="http://schemas.microsoft.com/office/drawing/2014/main" id="{BEC489A3-6D82-1DCA-54EE-ED5093CFD4CF}"/>
              </a:ext>
            </a:extLst>
          </p:cNvPr>
          <p:cNvSpPr/>
          <p:nvPr/>
        </p:nvSpPr>
        <p:spPr>
          <a:xfrm>
            <a:off x="16773164" y="5331477"/>
            <a:ext cx="491150" cy="56223"/>
          </a:xfrm>
          <a:custGeom>
            <a:avLst/>
            <a:gdLst>
              <a:gd name="connsiteX0" fmla="*/ 438147 w 491150"/>
              <a:gd name="connsiteY0" fmla="*/ 18609 h 56223"/>
              <a:gd name="connsiteX1" fmla="*/ 51674 w 491150"/>
              <a:gd name="connsiteY1" fmla="*/ 18609 h 56223"/>
              <a:gd name="connsiteX2" fmla="*/ 28578 w 491150"/>
              <a:gd name="connsiteY2" fmla="*/ 1495 h 56223"/>
              <a:gd name="connsiteX3" fmla="*/ 16449 w 491150"/>
              <a:gd name="connsiteY3" fmla="*/ 5483 h 56223"/>
              <a:gd name="connsiteX4" fmla="*/ 6148 w 491150"/>
              <a:gd name="connsiteY4" fmla="*/ 10634 h 56223"/>
              <a:gd name="connsiteX5" fmla="*/ 0 w 491150"/>
              <a:gd name="connsiteY5" fmla="*/ 18609 h 56223"/>
              <a:gd name="connsiteX6" fmla="*/ 0 w 491150"/>
              <a:gd name="connsiteY6" fmla="*/ 18775 h 56223"/>
              <a:gd name="connsiteX7" fmla="*/ 0 w 491150"/>
              <a:gd name="connsiteY7" fmla="*/ 19108 h 56223"/>
              <a:gd name="connsiteX8" fmla="*/ 166 w 491150"/>
              <a:gd name="connsiteY8" fmla="*/ 19606 h 56223"/>
              <a:gd name="connsiteX9" fmla="*/ 498 w 491150"/>
              <a:gd name="connsiteY9" fmla="*/ 20769 h 56223"/>
              <a:gd name="connsiteX10" fmla="*/ 1828 w 491150"/>
              <a:gd name="connsiteY10" fmla="*/ 22929 h 56223"/>
              <a:gd name="connsiteX11" fmla="*/ 5982 w 491150"/>
              <a:gd name="connsiteY11" fmla="*/ 26585 h 56223"/>
              <a:gd name="connsiteX12" fmla="*/ 16283 w 491150"/>
              <a:gd name="connsiteY12" fmla="*/ 32068 h 56223"/>
              <a:gd name="connsiteX13" fmla="*/ 38880 w 491150"/>
              <a:gd name="connsiteY13" fmla="*/ 39378 h 56223"/>
              <a:gd name="connsiteX14" fmla="*/ 85403 w 491150"/>
              <a:gd name="connsiteY14" fmla="*/ 48185 h 56223"/>
              <a:gd name="connsiteX15" fmla="*/ 177286 w 491150"/>
              <a:gd name="connsiteY15" fmla="*/ 55495 h 56223"/>
              <a:gd name="connsiteX16" fmla="*/ 263520 w 491150"/>
              <a:gd name="connsiteY16" fmla="*/ 55828 h 56223"/>
              <a:gd name="connsiteX17" fmla="*/ 340615 w 491150"/>
              <a:gd name="connsiteY17" fmla="*/ 53003 h 56223"/>
              <a:gd name="connsiteX18" fmla="*/ 405581 w 491150"/>
              <a:gd name="connsiteY18" fmla="*/ 47520 h 56223"/>
              <a:gd name="connsiteX19" fmla="*/ 455095 w 491150"/>
              <a:gd name="connsiteY19" fmla="*/ 38880 h 56223"/>
              <a:gd name="connsiteX20" fmla="*/ 485003 w 491150"/>
              <a:gd name="connsiteY20" fmla="*/ 27249 h 56223"/>
              <a:gd name="connsiteX21" fmla="*/ 490652 w 491150"/>
              <a:gd name="connsiteY21" fmla="*/ 21102 h 56223"/>
              <a:gd name="connsiteX22" fmla="*/ 491150 w 491150"/>
              <a:gd name="connsiteY22" fmla="*/ 19108 h 56223"/>
              <a:gd name="connsiteX23" fmla="*/ 491150 w 491150"/>
              <a:gd name="connsiteY23" fmla="*/ 18443 h 56223"/>
              <a:gd name="connsiteX24" fmla="*/ 491150 w 491150"/>
              <a:gd name="connsiteY24" fmla="*/ 17778 h 56223"/>
              <a:gd name="connsiteX25" fmla="*/ 490652 w 491150"/>
              <a:gd name="connsiteY25" fmla="*/ 15785 h 56223"/>
              <a:gd name="connsiteX26" fmla="*/ 485003 w 491150"/>
              <a:gd name="connsiteY26" fmla="*/ 9803 h 56223"/>
              <a:gd name="connsiteX27" fmla="*/ 461575 w 491150"/>
              <a:gd name="connsiteY27" fmla="*/ 0 h 56223"/>
              <a:gd name="connsiteX28" fmla="*/ 438147 w 491150"/>
              <a:gd name="connsiteY28" fmla="*/ 18609 h 56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91150" h="56223">
                <a:moveTo>
                  <a:pt x="438147" y="18609"/>
                </a:moveTo>
                <a:lnTo>
                  <a:pt x="51674" y="18609"/>
                </a:lnTo>
                <a:cubicBezTo>
                  <a:pt x="40874" y="18609"/>
                  <a:pt x="31735" y="11465"/>
                  <a:pt x="28578" y="1495"/>
                </a:cubicBezTo>
                <a:cubicBezTo>
                  <a:pt x="24425" y="2658"/>
                  <a:pt x="20437" y="3988"/>
                  <a:pt x="16449" y="5483"/>
                </a:cubicBezTo>
                <a:cubicBezTo>
                  <a:pt x="12794" y="6978"/>
                  <a:pt x="9305" y="8474"/>
                  <a:pt x="6148" y="10634"/>
                </a:cubicBezTo>
                <a:cubicBezTo>
                  <a:pt x="2991" y="12794"/>
                  <a:pt x="166" y="15286"/>
                  <a:pt x="0" y="18609"/>
                </a:cubicBezTo>
                <a:cubicBezTo>
                  <a:pt x="0" y="18443"/>
                  <a:pt x="0" y="18775"/>
                  <a:pt x="0" y="18775"/>
                </a:cubicBezTo>
                <a:lnTo>
                  <a:pt x="0" y="19108"/>
                </a:lnTo>
                <a:cubicBezTo>
                  <a:pt x="0" y="19274"/>
                  <a:pt x="0" y="19440"/>
                  <a:pt x="166" y="19606"/>
                </a:cubicBezTo>
                <a:cubicBezTo>
                  <a:pt x="166" y="19938"/>
                  <a:pt x="332" y="20437"/>
                  <a:pt x="498" y="20769"/>
                </a:cubicBezTo>
                <a:cubicBezTo>
                  <a:pt x="831" y="21434"/>
                  <a:pt x="1329" y="22265"/>
                  <a:pt x="1828" y="22929"/>
                </a:cubicBezTo>
                <a:cubicBezTo>
                  <a:pt x="2991" y="24258"/>
                  <a:pt x="4486" y="25588"/>
                  <a:pt x="5982" y="26585"/>
                </a:cubicBezTo>
                <a:cubicBezTo>
                  <a:pt x="9138" y="28745"/>
                  <a:pt x="12628" y="30406"/>
                  <a:pt x="16283" y="32068"/>
                </a:cubicBezTo>
                <a:cubicBezTo>
                  <a:pt x="23594" y="35058"/>
                  <a:pt x="31237" y="37385"/>
                  <a:pt x="38880" y="39378"/>
                </a:cubicBezTo>
                <a:cubicBezTo>
                  <a:pt x="54332" y="43200"/>
                  <a:pt x="69951" y="45858"/>
                  <a:pt x="85403" y="48185"/>
                </a:cubicBezTo>
                <a:cubicBezTo>
                  <a:pt x="116474" y="52505"/>
                  <a:pt x="147378" y="54498"/>
                  <a:pt x="177286" y="55495"/>
                </a:cubicBezTo>
                <a:cubicBezTo>
                  <a:pt x="207194" y="56492"/>
                  <a:pt x="236104" y="56326"/>
                  <a:pt x="263520" y="55828"/>
                </a:cubicBezTo>
                <a:cubicBezTo>
                  <a:pt x="290935" y="55329"/>
                  <a:pt x="316855" y="54332"/>
                  <a:pt x="340615" y="53003"/>
                </a:cubicBezTo>
                <a:cubicBezTo>
                  <a:pt x="364541" y="51674"/>
                  <a:pt x="386307" y="49846"/>
                  <a:pt x="405581" y="47520"/>
                </a:cubicBezTo>
                <a:cubicBezTo>
                  <a:pt x="424855" y="45194"/>
                  <a:pt x="441636" y="42369"/>
                  <a:pt x="455095" y="38880"/>
                </a:cubicBezTo>
                <a:cubicBezTo>
                  <a:pt x="468553" y="35557"/>
                  <a:pt x="479021" y="31403"/>
                  <a:pt x="485003" y="27249"/>
                </a:cubicBezTo>
                <a:cubicBezTo>
                  <a:pt x="487993" y="25089"/>
                  <a:pt x="489987" y="22929"/>
                  <a:pt x="490652" y="21102"/>
                </a:cubicBezTo>
                <a:cubicBezTo>
                  <a:pt x="490984" y="20271"/>
                  <a:pt x="491150" y="19606"/>
                  <a:pt x="491150" y="19108"/>
                </a:cubicBezTo>
                <a:cubicBezTo>
                  <a:pt x="491150" y="18609"/>
                  <a:pt x="491150" y="18443"/>
                  <a:pt x="491150" y="18443"/>
                </a:cubicBezTo>
                <a:cubicBezTo>
                  <a:pt x="491150" y="18443"/>
                  <a:pt x="491150" y="18277"/>
                  <a:pt x="491150" y="17778"/>
                </a:cubicBezTo>
                <a:cubicBezTo>
                  <a:pt x="491150" y="17280"/>
                  <a:pt x="490984" y="16615"/>
                  <a:pt x="490652" y="15785"/>
                </a:cubicBezTo>
                <a:cubicBezTo>
                  <a:pt x="489987" y="14123"/>
                  <a:pt x="487993" y="11797"/>
                  <a:pt x="485003" y="9803"/>
                </a:cubicBezTo>
                <a:cubicBezTo>
                  <a:pt x="480018" y="6314"/>
                  <a:pt x="471876" y="2991"/>
                  <a:pt x="461575" y="0"/>
                </a:cubicBezTo>
                <a:cubicBezTo>
                  <a:pt x="459083" y="10634"/>
                  <a:pt x="449446" y="18609"/>
                  <a:pt x="438147" y="18609"/>
                </a:cubicBezTo>
                <a:close/>
              </a:path>
            </a:pathLst>
          </a:custGeom>
          <a:solidFill>
            <a:srgbClr val="93918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0" name="Полилиния: фигура 49">
            <a:extLst>
              <a:ext uri="{FF2B5EF4-FFF2-40B4-BE49-F238E27FC236}">
                <a16:creationId xmlns:a16="http://schemas.microsoft.com/office/drawing/2014/main" id="{7E589642-4EAA-8719-278D-2C99E05EA633}"/>
              </a:ext>
            </a:extLst>
          </p:cNvPr>
          <p:cNvSpPr/>
          <p:nvPr/>
        </p:nvSpPr>
        <p:spPr>
          <a:xfrm>
            <a:off x="17264314" y="5143723"/>
            <a:ext cx="1661" cy="1661"/>
          </a:xfrm>
          <a:custGeom>
            <a:avLst/>
            <a:gdLst>
              <a:gd name="connsiteX0" fmla="*/ 0 w 1661"/>
              <a:gd name="connsiteY0" fmla="*/ 0 h 1661"/>
              <a:gd name="connsiteX1" fmla="*/ 0 w 1661"/>
              <a:gd name="connsiteY1" fmla="*/ 0 h 1661"/>
              <a:gd name="connsiteX2" fmla="*/ 0 w 1661"/>
              <a:gd name="connsiteY2" fmla="*/ 0 h 1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1" h="16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2016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1" name="Полилиния: фигура 50">
            <a:extLst>
              <a:ext uri="{FF2B5EF4-FFF2-40B4-BE49-F238E27FC236}">
                <a16:creationId xmlns:a16="http://schemas.microsoft.com/office/drawing/2014/main" id="{1021848F-31A5-925E-4D89-BFA00AE27F0D}"/>
              </a:ext>
            </a:extLst>
          </p:cNvPr>
          <p:cNvSpPr/>
          <p:nvPr/>
        </p:nvSpPr>
        <p:spPr>
          <a:xfrm>
            <a:off x="16800746" y="5192739"/>
            <a:ext cx="434990" cy="138073"/>
          </a:xfrm>
          <a:custGeom>
            <a:avLst/>
            <a:gdLst>
              <a:gd name="connsiteX0" fmla="*/ 434658 w 434990"/>
              <a:gd name="connsiteY0" fmla="*/ 24092 h 138073"/>
              <a:gd name="connsiteX1" fmla="*/ 410566 w 434990"/>
              <a:gd name="connsiteY1" fmla="*/ 0 h 138073"/>
              <a:gd name="connsiteX2" fmla="*/ 24092 w 434990"/>
              <a:gd name="connsiteY2" fmla="*/ 0 h 138073"/>
              <a:gd name="connsiteX3" fmla="*/ 0 w 434990"/>
              <a:gd name="connsiteY3" fmla="*/ 24092 h 138073"/>
              <a:gd name="connsiteX4" fmla="*/ 0 w 434990"/>
              <a:gd name="connsiteY4" fmla="*/ 133255 h 138073"/>
              <a:gd name="connsiteX5" fmla="*/ 166 w 434990"/>
              <a:gd name="connsiteY5" fmla="*/ 136246 h 138073"/>
              <a:gd name="connsiteX6" fmla="*/ 10302 w 434990"/>
              <a:gd name="connsiteY6" fmla="*/ 133255 h 138073"/>
              <a:gd name="connsiteX7" fmla="*/ 57157 w 434990"/>
              <a:gd name="connsiteY7" fmla="*/ 124283 h 138073"/>
              <a:gd name="connsiteX8" fmla="*/ 149372 w 434990"/>
              <a:gd name="connsiteY8" fmla="*/ 115809 h 138073"/>
              <a:gd name="connsiteX9" fmla="*/ 193569 w 434990"/>
              <a:gd name="connsiteY9" fmla="*/ 114314 h 138073"/>
              <a:gd name="connsiteX10" fmla="*/ 235938 w 434990"/>
              <a:gd name="connsiteY10" fmla="*/ 114314 h 138073"/>
              <a:gd name="connsiteX11" fmla="*/ 313366 w 434990"/>
              <a:gd name="connsiteY11" fmla="*/ 117969 h 138073"/>
              <a:gd name="connsiteX12" fmla="*/ 378498 w 434990"/>
              <a:gd name="connsiteY12" fmla="*/ 125778 h 138073"/>
              <a:gd name="connsiteX13" fmla="*/ 428012 w 434990"/>
              <a:gd name="connsiteY13" fmla="*/ 136080 h 138073"/>
              <a:gd name="connsiteX14" fmla="*/ 434492 w 434990"/>
              <a:gd name="connsiteY14" fmla="*/ 138074 h 138073"/>
              <a:gd name="connsiteX15" fmla="*/ 434990 w 434990"/>
              <a:gd name="connsiteY15" fmla="*/ 133421 h 138073"/>
              <a:gd name="connsiteX16" fmla="*/ 434990 w 434990"/>
              <a:gd name="connsiteY16" fmla="*/ 24092 h 138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34990" h="138073">
                <a:moveTo>
                  <a:pt x="434658" y="24092"/>
                </a:moveTo>
                <a:cubicBezTo>
                  <a:pt x="434658" y="10800"/>
                  <a:pt x="423858" y="0"/>
                  <a:pt x="410566" y="0"/>
                </a:cubicBezTo>
                <a:lnTo>
                  <a:pt x="24092" y="0"/>
                </a:lnTo>
                <a:cubicBezTo>
                  <a:pt x="10800" y="0"/>
                  <a:pt x="0" y="10800"/>
                  <a:pt x="0" y="24092"/>
                </a:cubicBezTo>
                <a:lnTo>
                  <a:pt x="0" y="133255"/>
                </a:lnTo>
                <a:cubicBezTo>
                  <a:pt x="0" y="134252"/>
                  <a:pt x="0" y="135249"/>
                  <a:pt x="166" y="136246"/>
                </a:cubicBezTo>
                <a:cubicBezTo>
                  <a:pt x="3489" y="135249"/>
                  <a:pt x="6978" y="134252"/>
                  <a:pt x="10302" y="133255"/>
                </a:cubicBezTo>
                <a:cubicBezTo>
                  <a:pt x="25920" y="129268"/>
                  <a:pt x="41538" y="126609"/>
                  <a:pt x="57157" y="124283"/>
                </a:cubicBezTo>
                <a:cubicBezTo>
                  <a:pt x="88394" y="119797"/>
                  <a:pt x="119298" y="117304"/>
                  <a:pt x="149372" y="115809"/>
                </a:cubicBezTo>
                <a:cubicBezTo>
                  <a:pt x="164326" y="114978"/>
                  <a:pt x="179114" y="114646"/>
                  <a:pt x="193569" y="114314"/>
                </a:cubicBezTo>
                <a:cubicBezTo>
                  <a:pt x="208024" y="113981"/>
                  <a:pt x="222147" y="114148"/>
                  <a:pt x="235938" y="114314"/>
                </a:cubicBezTo>
                <a:cubicBezTo>
                  <a:pt x="263520" y="114812"/>
                  <a:pt x="289440" y="115975"/>
                  <a:pt x="313366" y="117969"/>
                </a:cubicBezTo>
                <a:cubicBezTo>
                  <a:pt x="337292" y="119963"/>
                  <a:pt x="359224" y="122621"/>
                  <a:pt x="378498" y="125778"/>
                </a:cubicBezTo>
                <a:cubicBezTo>
                  <a:pt x="397772" y="128769"/>
                  <a:pt x="414387" y="132424"/>
                  <a:pt x="428012" y="136080"/>
                </a:cubicBezTo>
                <a:cubicBezTo>
                  <a:pt x="430338" y="136744"/>
                  <a:pt x="432498" y="137409"/>
                  <a:pt x="434492" y="138074"/>
                </a:cubicBezTo>
                <a:cubicBezTo>
                  <a:pt x="434824" y="136578"/>
                  <a:pt x="434990" y="135083"/>
                  <a:pt x="434990" y="133421"/>
                </a:cubicBezTo>
                <a:lnTo>
                  <a:pt x="434990" y="24092"/>
                </a:lnTo>
                <a:close/>
              </a:path>
            </a:pathLst>
          </a:custGeom>
          <a:solidFill>
            <a:srgbClr val="CFD3C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2" name="Полилиния: фигура 51">
            <a:extLst>
              <a:ext uri="{FF2B5EF4-FFF2-40B4-BE49-F238E27FC236}">
                <a16:creationId xmlns:a16="http://schemas.microsoft.com/office/drawing/2014/main" id="{57A4E625-D839-BD31-8991-0B6EA40C439A}"/>
              </a:ext>
            </a:extLst>
          </p:cNvPr>
          <p:cNvSpPr/>
          <p:nvPr/>
        </p:nvSpPr>
        <p:spPr>
          <a:xfrm>
            <a:off x="16800746" y="5192739"/>
            <a:ext cx="434990" cy="138073"/>
          </a:xfrm>
          <a:custGeom>
            <a:avLst/>
            <a:gdLst>
              <a:gd name="connsiteX0" fmla="*/ 434658 w 434990"/>
              <a:gd name="connsiteY0" fmla="*/ 24092 h 138073"/>
              <a:gd name="connsiteX1" fmla="*/ 410566 w 434990"/>
              <a:gd name="connsiteY1" fmla="*/ 0 h 138073"/>
              <a:gd name="connsiteX2" fmla="*/ 24092 w 434990"/>
              <a:gd name="connsiteY2" fmla="*/ 0 h 138073"/>
              <a:gd name="connsiteX3" fmla="*/ 0 w 434990"/>
              <a:gd name="connsiteY3" fmla="*/ 24092 h 138073"/>
              <a:gd name="connsiteX4" fmla="*/ 0 w 434990"/>
              <a:gd name="connsiteY4" fmla="*/ 133255 h 138073"/>
              <a:gd name="connsiteX5" fmla="*/ 166 w 434990"/>
              <a:gd name="connsiteY5" fmla="*/ 136246 h 138073"/>
              <a:gd name="connsiteX6" fmla="*/ 10302 w 434990"/>
              <a:gd name="connsiteY6" fmla="*/ 133255 h 138073"/>
              <a:gd name="connsiteX7" fmla="*/ 57157 w 434990"/>
              <a:gd name="connsiteY7" fmla="*/ 124283 h 138073"/>
              <a:gd name="connsiteX8" fmla="*/ 149372 w 434990"/>
              <a:gd name="connsiteY8" fmla="*/ 115809 h 138073"/>
              <a:gd name="connsiteX9" fmla="*/ 193569 w 434990"/>
              <a:gd name="connsiteY9" fmla="*/ 114314 h 138073"/>
              <a:gd name="connsiteX10" fmla="*/ 235938 w 434990"/>
              <a:gd name="connsiteY10" fmla="*/ 114314 h 138073"/>
              <a:gd name="connsiteX11" fmla="*/ 313366 w 434990"/>
              <a:gd name="connsiteY11" fmla="*/ 117969 h 138073"/>
              <a:gd name="connsiteX12" fmla="*/ 378498 w 434990"/>
              <a:gd name="connsiteY12" fmla="*/ 125778 h 138073"/>
              <a:gd name="connsiteX13" fmla="*/ 428012 w 434990"/>
              <a:gd name="connsiteY13" fmla="*/ 136080 h 138073"/>
              <a:gd name="connsiteX14" fmla="*/ 434492 w 434990"/>
              <a:gd name="connsiteY14" fmla="*/ 138074 h 138073"/>
              <a:gd name="connsiteX15" fmla="*/ 434990 w 434990"/>
              <a:gd name="connsiteY15" fmla="*/ 133421 h 138073"/>
              <a:gd name="connsiteX16" fmla="*/ 434990 w 434990"/>
              <a:gd name="connsiteY16" fmla="*/ 24092 h 138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34990" h="138073">
                <a:moveTo>
                  <a:pt x="434658" y="24092"/>
                </a:moveTo>
                <a:cubicBezTo>
                  <a:pt x="434658" y="10800"/>
                  <a:pt x="423858" y="0"/>
                  <a:pt x="410566" y="0"/>
                </a:cubicBezTo>
                <a:lnTo>
                  <a:pt x="24092" y="0"/>
                </a:lnTo>
                <a:cubicBezTo>
                  <a:pt x="10800" y="0"/>
                  <a:pt x="0" y="10800"/>
                  <a:pt x="0" y="24092"/>
                </a:cubicBezTo>
                <a:lnTo>
                  <a:pt x="0" y="133255"/>
                </a:lnTo>
                <a:cubicBezTo>
                  <a:pt x="0" y="134252"/>
                  <a:pt x="0" y="135249"/>
                  <a:pt x="166" y="136246"/>
                </a:cubicBezTo>
                <a:cubicBezTo>
                  <a:pt x="3489" y="135249"/>
                  <a:pt x="6978" y="134252"/>
                  <a:pt x="10302" y="133255"/>
                </a:cubicBezTo>
                <a:cubicBezTo>
                  <a:pt x="25920" y="129268"/>
                  <a:pt x="41538" y="126609"/>
                  <a:pt x="57157" y="124283"/>
                </a:cubicBezTo>
                <a:cubicBezTo>
                  <a:pt x="88394" y="119797"/>
                  <a:pt x="119298" y="117304"/>
                  <a:pt x="149372" y="115809"/>
                </a:cubicBezTo>
                <a:cubicBezTo>
                  <a:pt x="164326" y="114978"/>
                  <a:pt x="179114" y="114646"/>
                  <a:pt x="193569" y="114314"/>
                </a:cubicBezTo>
                <a:cubicBezTo>
                  <a:pt x="208024" y="113981"/>
                  <a:pt x="222147" y="114148"/>
                  <a:pt x="235938" y="114314"/>
                </a:cubicBezTo>
                <a:cubicBezTo>
                  <a:pt x="263520" y="114812"/>
                  <a:pt x="289440" y="115975"/>
                  <a:pt x="313366" y="117969"/>
                </a:cubicBezTo>
                <a:cubicBezTo>
                  <a:pt x="337292" y="119963"/>
                  <a:pt x="359224" y="122621"/>
                  <a:pt x="378498" y="125778"/>
                </a:cubicBezTo>
                <a:cubicBezTo>
                  <a:pt x="397772" y="128769"/>
                  <a:pt x="414387" y="132424"/>
                  <a:pt x="428012" y="136080"/>
                </a:cubicBezTo>
                <a:cubicBezTo>
                  <a:pt x="430338" y="136744"/>
                  <a:pt x="432498" y="137409"/>
                  <a:pt x="434492" y="138074"/>
                </a:cubicBezTo>
                <a:cubicBezTo>
                  <a:pt x="434824" y="136578"/>
                  <a:pt x="434990" y="135083"/>
                  <a:pt x="434990" y="133421"/>
                </a:cubicBezTo>
                <a:lnTo>
                  <a:pt x="434990" y="24092"/>
                </a:lnTo>
                <a:close/>
              </a:path>
            </a:pathLst>
          </a:custGeom>
          <a:solidFill>
            <a:srgbClr val="FFFEFD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3" name="Полилиния: фигура 52">
            <a:extLst>
              <a:ext uri="{FF2B5EF4-FFF2-40B4-BE49-F238E27FC236}">
                <a16:creationId xmlns:a16="http://schemas.microsoft.com/office/drawing/2014/main" id="{49CB6D61-DFBF-120B-8223-FB93430299B0}"/>
              </a:ext>
            </a:extLst>
          </p:cNvPr>
          <p:cNvSpPr/>
          <p:nvPr/>
        </p:nvSpPr>
        <p:spPr>
          <a:xfrm>
            <a:off x="16801576" y="5313131"/>
            <a:ext cx="432996" cy="36954"/>
          </a:xfrm>
          <a:custGeom>
            <a:avLst/>
            <a:gdLst>
              <a:gd name="connsiteX0" fmla="*/ 377003 w 432996"/>
              <a:gd name="connsiteY0" fmla="*/ 7878 h 36954"/>
              <a:gd name="connsiteX1" fmla="*/ 312037 w 432996"/>
              <a:gd name="connsiteY1" fmla="*/ 2561 h 36954"/>
              <a:gd name="connsiteX2" fmla="*/ 234941 w 432996"/>
              <a:gd name="connsiteY2" fmla="*/ 69 h 36954"/>
              <a:gd name="connsiteX3" fmla="*/ 192738 w 432996"/>
              <a:gd name="connsiteY3" fmla="*/ 235 h 36954"/>
              <a:gd name="connsiteX4" fmla="*/ 148708 w 432996"/>
              <a:gd name="connsiteY4" fmla="*/ 1564 h 36954"/>
              <a:gd name="connsiteX5" fmla="*/ 56991 w 432996"/>
              <a:gd name="connsiteY5" fmla="*/ 9041 h 36954"/>
              <a:gd name="connsiteX6" fmla="*/ 10468 w 432996"/>
              <a:gd name="connsiteY6" fmla="*/ 17183 h 36954"/>
              <a:gd name="connsiteX7" fmla="*/ 0 w 432996"/>
              <a:gd name="connsiteY7" fmla="*/ 19841 h 36954"/>
              <a:gd name="connsiteX8" fmla="*/ 23095 w 432996"/>
              <a:gd name="connsiteY8" fmla="*/ 36955 h 36954"/>
              <a:gd name="connsiteX9" fmla="*/ 409569 w 432996"/>
              <a:gd name="connsiteY9" fmla="*/ 36955 h 36954"/>
              <a:gd name="connsiteX10" fmla="*/ 432996 w 432996"/>
              <a:gd name="connsiteY10" fmla="*/ 18346 h 36954"/>
              <a:gd name="connsiteX11" fmla="*/ 426350 w 432996"/>
              <a:gd name="connsiteY11" fmla="*/ 16518 h 36954"/>
              <a:gd name="connsiteX12" fmla="*/ 377003 w 432996"/>
              <a:gd name="connsiteY12" fmla="*/ 7878 h 36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32996" h="36954">
                <a:moveTo>
                  <a:pt x="377003" y="7878"/>
                </a:moveTo>
                <a:cubicBezTo>
                  <a:pt x="357729" y="5552"/>
                  <a:pt x="335797" y="3724"/>
                  <a:pt x="312037" y="2561"/>
                </a:cubicBezTo>
                <a:cubicBezTo>
                  <a:pt x="288110" y="1398"/>
                  <a:pt x="262357" y="401"/>
                  <a:pt x="234941" y="69"/>
                </a:cubicBezTo>
                <a:cubicBezTo>
                  <a:pt x="221317" y="-97"/>
                  <a:pt x="207194" y="69"/>
                  <a:pt x="192738" y="235"/>
                </a:cubicBezTo>
                <a:cubicBezTo>
                  <a:pt x="178283" y="401"/>
                  <a:pt x="163661" y="900"/>
                  <a:pt x="148708" y="1564"/>
                </a:cubicBezTo>
                <a:cubicBezTo>
                  <a:pt x="118800" y="2893"/>
                  <a:pt x="88061" y="5053"/>
                  <a:pt x="56991" y="9041"/>
                </a:cubicBezTo>
                <a:cubicBezTo>
                  <a:pt x="41538" y="11035"/>
                  <a:pt x="25920" y="13527"/>
                  <a:pt x="10468" y="17183"/>
                </a:cubicBezTo>
                <a:cubicBezTo>
                  <a:pt x="6978" y="18013"/>
                  <a:pt x="3489" y="18844"/>
                  <a:pt x="0" y="19841"/>
                </a:cubicBezTo>
                <a:cubicBezTo>
                  <a:pt x="2991" y="29644"/>
                  <a:pt x="12295" y="36955"/>
                  <a:pt x="23095" y="36955"/>
                </a:cubicBezTo>
                <a:lnTo>
                  <a:pt x="409569" y="36955"/>
                </a:lnTo>
                <a:cubicBezTo>
                  <a:pt x="420867" y="36955"/>
                  <a:pt x="430504" y="28980"/>
                  <a:pt x="432996" y="18346"/>
                </a:cubicBezTo>
                <a:cubicBezTo>
                  <a:pt x="430836" y="17681"/>
                  <a:pt x="428676" y="17183"/>
                  <a:pt x="426350" y="16518"/>
                </a:cubicBezTo>
                <a:cubicBezTo>
                  <a:pt x="413058" y="13195"/>
                  <a:pt x="396277" y="10370"/>
                  <a:pt x="377003" y="7878"/>
                </a:cubicBezTo>
                <a:close/>
              </a:path>
            </a:pathLst>
          </a:custGeom>
          <a:solidFill>
            <a:srgbClr val="8E918E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4" name="Полилиния: фигура 53">
            <a:extLst>
              <a:ext uri="{FF2B5EF4-FFF2-40B4-BE49-F238E27FC236}">
                <a16:creationId xmlns:a16="http://schemas.microsoft.com/office/drawing/2014/main" id="{4D9A27F1-8330-C6B7-874D-BB9E9D5CBD43}"/>
              </a:ext>
            </a:extLst>
          </p:cNvPr>
          <p:cNvSpPr/>
          <p:nvPr/>
        </p:nvSpPr>
        <p:spPr>
          <a:xfrm>
            <a:off x="16801576" y="5313131"/>
            <a:ext cx="432996" cy="36954"/>
          </a:xfrm>
          <a:custGeom>
            <a:avLst/>
            <a:gdLst>
              <a:gd name="connsiteX0" fmla="*/ 377003 w 432996"/>
              <a:gd name="connsiteY0" fmla="*/ 7878 h 36954"/>
              <a:gd name="connsiteX1" fmla="*/ 312037 w 432996"/>
              <a:gd name="connsiteY1" fmla="*/ 2561 h 36954"/>
              <a:gd name="connsiteX2" fmla="*/ 234941 w 432996"/>
              <a:gd name="connsiteY2" fmla="*/ 69 h 36954"/>
              <a:gd name="connsiteX3" fmla="*/ 192738 w 432996"/>
              <a:gd name="connsiteY3" fmla="*/ 235 h 36954"/>
              <a:gd name="connsiteX4" fmla="*/ 148708 w 432996"/>
              <a:gd name="connsiteY4" fmla="*/ 1564 h 36954"/>
              <a:gd name="connsiteX5" fmla="*/ 56991 w 432996"/>
              <a:gd name="connsiteY5" fmla="*/ 9041 h 36954"/>
              <a:gd name="connsiteX6" fmla="*/ 10468 w 432996"/>
              <a:gd name="connsiteY6" fmla="*/ 17183 h 36954"/>
              <a:gd name="connsiteX7" fmla="*/ 0 w 432996"/>
              <a:gd name="connsiteY7" fmla="*/ 19841 h 36954"/>
              <a:gd name="connsiteX8" fmla="*/ 23095 w 432996"/>
              <a:gd name="connsiteY8" fmla="*/ 36955 h 36954"/>
              <a:gd name="connsiteX9" fmla="*/ 409569 w 432996"/>
              <a:gd name="connsiteY9" fmla="*/ 36955 h 36954"/>
              <a:gd name="connsiteX10" fmla="*/ 432996 w 432996"/>
              <a:gd name="connsiteY10" fmla="*/ 18346 h 36954"/>
              <a:gd name="connsiteX11" fmla="*/ 426350 w 432996"/>
              <a:gd name="connsiteY11" fmla="*/ 16518 h 36954"/>
              <a:gd name="connsiteX12" fmla="*/ 377003 w 432996"/>
              <a:gd name="connsiteY12" fmla="*/ 7878 h 36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32996" h="36954">
                <a:moveTo>
                  <a:pt x="377003" y="7878"/>
                </a:moveTo>
                <a:cubicBezTo>
                  <a:pt x="357729" y="5552"/>
                  <a:pt x="335797" y="3724"/>
                  <a:pt x="312037" y="2561"/>
                </a:cubicBezTo>
                <a:cubicBezTo>
                  <a:pt x="288110" y="1398"/>
                  <a:pt x="262357" y="401"/>
                  <a:pt x="234941" y="69"/>
                </a:cubicBezTo>
                <a:cubicBezTo>
                  <a:pt x="221317" y="-97"/>
                  <a:pt x="207194" y="69"/>
                  <a:pt x="192738" y="235"/>
                </a:cubicBezTo>
                <a:cubicBezTo>
                  <a:pt x="178283" y="401"/>
                  <a:pt x="163661" y="900"/>
                  <a:pt x="148708" y="1564"/>
                </a:cubicBezTo>
                <a:cubicBezTo>
                  <a:pt x="118800" y="2893"/>
                  <a:pt x="88061" y="5053"/>
                  <a:pt x="56991" y="9041"/>
                </a:cubicBezTo>
                <a:cubicBezTo>
                  <a:pt x="41538" y="11035"/>
                  <a:pt x="25920" y="13527"/>
                  <a:pt x="10468" y="17183"/>
                </a:cubicBezTo>
                <a:cubicBezTo>
                  <a:pt x="6978" y="18013"/>
                  <a:pt x="3489" y="18844"/>
                  <a:pt x="0" y="19841"/>
                </a:cubicBezTo>
                <a:cubicBezTo>
                  <a:pt x="2991" y="29644"/>
                  <a:pt x="12295" y="36955"/>
                  <a:pt x="23095" y="36955"/>
                </a:cubicBezTo>
                <a:lnTo>
                  <a:pt x="409569" y="36955"/>
                </a:lnTo>
                <a:cubicBezTo>
                  <a:pt x="420867" y="36955"/>
                  <a:pt x="430504" y="28980"/>
                  <a:pt x="432996" y="18346"/>
                </a:cubicBezTo>
                <a:cubicBezTo>
                  <a:pt x="430836" y="17681"/>
                  <a:pt x="428676" y="17183"/>
                  <a:pt x="426350" y="16518"/>
                </a:cubicBezTo>
                <a:cubicBezTo>
                  <a:pt x="413058" y="13195"/>
                  <a:pt x="396277" y="10370"/>
                  <a:pt x="377003" y="7878"/>
                </a:cubicBezTo>
                <a:close/>
              </a:path>
            </a:pathLst>
          </a:custGeom>
          <a:solidFill>
            <a:srgbClr val="FFFEFD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5" name="Полилиния: фигура 54">
            <a:extLst>
              <a:ext uri="{FF2B5EF4-FFF2-40B4-BE49-F238E27FC236}">
                <a16:creationId xmlns:a16="http://schemas.microsoft.com/office/drawing/2014/main" id="{108FAED8-E04A-6354-A39C-EAE0098D4CD6}"/>
              </a:ext>
            </a:extLst>
          </p:cNvPr>
          <p:cNvSpPr/>
          <p:nvPr/>
        </p:nvSpPr>
        <p:spPr>
          <a:xfrm>
            <a:off x="16800746" y="5306694"/>
            <a:ext cx="434159" cy="26278"/>
          </a:xfrm>
          <a:custGeom>
            <a:avLst/>
            <a:gdLst>
              <a:gd name="connsiteX0" fmla="*/ 378332 w 434159"/>
              <a:gd name="connsiteY0" fmla="*/ 11656 h 26278"/>
              <a:gd name="connsiteX1" fmla="*/ 313200 w 434159"/>
              <a:gd name="connsiteY1" fmla="*/ 3847 h 26278"/>
              <a:gd name="connsiteX2" fmla="*/ 235772 w 434159"/>
              <a:gd name="connsiteY2" fmla="*/ 192 h 26278"/>
              <a:gd name="connsiteX3" fmla="*/ 193403 w 434159"/>
              <a:gd name="connsiteY3" fmla="*/ 192 h 26278"/>
              <a:gd name="connsiteX4" fmla="*/ 149206 w 434159"/>
              <a:gd name="connsiteY4" fmla="*/ 1687 h 26278"/>
              <a:gd name="connsiteX5" fmla="*/ 56991 w 434159"/>
              <a:gd name="connsiteY5" fmla="*/ 10161 h 26278"/>
              <a:gd name="connsiteX6" fmla="*/ 10135 w 434159"/>
              <a:gd name="connsiteY6" fmla="*/ 19133 h 26278"/>
              <a:gd name="connsiteX7" fmla="*/ 0 w 434159"/>
              <a:gd name="connsiteY7" fmla="*/ 22124 h 26278"/>
              <a:gd name="connsiteX8" fmla="*/ 831 w 434159"/>
              <a:gd name="connsiteY8" fmla="*/ 26278 h 26278"/>
              <a:gd name="connsiteX9" fmla="*/ 11298 w 434159"/>
              <a:gd name="connsiteY9" fmla="*/ 23620 h 26278"/>
              <a:gd name="connsiteX10" fmla="*/ 57821 w 434159"/>
              <a:gd name="connsiteY10" fmla="*/ 15478 h 26278"/>
              <a:gd name="connsiteX11" fmla="*/ 149538 w 434159"/>
              <a:gd name="connsiteY11" fmla="*/ 8001 h 26278"/>
              <a:gd name="connsiteX12" fmla="*/ 193569 w 434159"/>
              <a:gd name="connsiteY12" fmla="*/ 6672 h 26278"/>
              <a:gd name="connsiteX13" fmla="*/ 235772 w 434159"/>
              <a:gd name="connsiteY13" fmla="*/ 6506 h 26278"/>
              <a:gd name="connsiteX14" fmla="*/ 312867 w 434159"/>
              <a:gd name="connsiteY14" fmla="*/ 8998 h 26278"/>
              <a:gd name="connsiteX15" fmla="*/ 377833 w 434159"/>
              <a:gd name="connsiteY15" fmla="*/ 14315 h 26278"/>
              <a:gd name="connsiteX16" fmla="*/ 427347 w 434159"/>
              <a:gd name="connsiteY16" fmla="*/ 22955 h 26278"/>
              <a:gd name="connsiteX17" fmla="*/ 433993 w 434159"/>
              <a:gd name="connsiteY17" fmla="*/ 24783 h 26278"/>
              <a:gd name="connsiteX18" fmla="*/ 434160 w 434159"/>
              <a:gd name="connsiteY18" fmla="*/ 23786 h 26278"/>
              <a:gd name="connsiteX19" fmla="*/ 427680 w 434159"/>
              <a:gd name="connsiteY19" fmla="*/ 21792 h 26278"/>
              <a:gd name="connsiteX20" fmla="*/ 378332 w 434159"/>
              <a:gd name="connsiteY20" fmla="*/ 11656 h 26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34159" h="26278">
                <a:moveTo>
                  <a:pt x="378332" y="11656"/>
                </a:moveTo>
                <a:cubicBezTo>
                  <a:pt x="359058" y="8666"/>
                  <a:pt x="337126" y="5841"/>
                  <a:pt x="313200" y="3847"/>
                </a:cubicBezTo>
                <a:cubicBezTo>
                  <a:pt x="289274" y="1853"/>
                  <a:pt x="263354" y="690"/>
                  <a:pt x="235772" y="192"/>
                </a:cubicBezTo>
                <a:cubicBezTo>
                  <a:pt x="221981" y="26"/>
                  <a:pt x="207858" y="-140"/>
                  <a:pt x="193403" y="192"/>
                </a:cubicBezTo>
                <a:cubicBezTo>
                  <a:pt x="178947" y="358"/>
                  <a:pt x="164160" y="856"/>
                  <a:pt x="149206" y="1687"/>
                </a:cubicBezTo>
                <a:cubicBezTo>
                  <a:pt x="119298" y="3183"/>
                  <a:pt x="88228" y="5675"/>
                  <a:pt x="56991" y="10161"/>
                </a:cubicBezTo>
                <a:cubicBezTo>
                  <a:pt x="41372" y="12487"/>
                  <a:pt x="25754" y="15312"/>
                  <a:pt x="10135" y="19133"/>
                </a:cubicBezTo>
                <a:cubicBezTo>
                  <a:pt x="6646" y="19964"/>
                  <a:pt x="3323" y="20961"/>
                  <a:pt x="0" y="22124"/>
                </a:cubicBezTo>
                <a:cubicBezTo>
                  <a:pt x="166" y="23620"/>
                  <a:pt x="498" y="24949"/>
                  <a:pt x="831" y="26278"/>
                </a:cubicBezTo>
                <a:cubicBezTo>
                  <a:pt x="4320" y="25281"/>
                  <a:pt x="7809" y="24450"/>
                  <a:pt x="11298" y="23620"/>
                </a:cubicBezTo>
                <a:cubicBezTo>
                  <a:pt x="26585" y="19964"/>
                  <a:pt x="42203" y="17472"/>
                  <a:pt x="57821" y="15478"/>
                </a:cubicBezTo>
                <a:cubicBezTo>
                  <a:pt x="88892" y="11490"/>
                  <a:pt x="119631" y="9164"/>
                  <a:pt x="149538" y="8001"/>
                </a:cubicBezTo>
                <a:cubicBezTo>
                  <a:pt x="164492" y="7336"/>
                  <a:pt x="179114" y="7004"/>
                  <a:pt x="193569" y="6672"/>
                </a:cubicBezTo>
                <a:cubicBezTo>
                  <a:pt x="207858" y="6506"/>
                  <a:pt x="221981" y="6506"/>
                  <a:pt x="235772" y="6506"/>
                </a:cubicBezTo>
                <a:cubicBezTo>
                  <a:pt x="263187" y="6672"/>
                  <a:pt x="289107" y="7669"/>
                  <a:pt x="312867" y="8998"/>
                </a:cubicBezTo>
                <a:cubicBezTo>
                  <a:pt x="336793" y="10327"/>
                  <a:pt x="358560" y="11989"/>
                  <a:pt x="377833" y="14315"/>
                </a:cubicBezTo>
                <a:cubicBezTo>
                  <a:pt x="397107" y="16641"/>
                  <a:pt x="413889" y="19466"/>
                  <a:pt x="427347" y="22955"/>
                </a:cubicBezTo>
                <a:cubicBezTo>
                  <a:pt x="429673" y="23453"/>
                  <a:pt x="431833" y="24118"/>
                  <a:pt x="433993" y="24783"/>
                </a:cubicBezTo>
                <a:cubicBezTo>
                  <a:pt x="433993" y="24450"/>
                  <a:pt x="434160" y="24118"/>
                  <a:pt x="434160" y="23786"/>
                </a:cubicBezTo>
                <a:cubicBezTo>
                  <a:pt x="432000" y="23121"/>
                  <a:pt x="429840" y="22456"/>
                  <a:pt x="427680" y="21792"/>
                </a:cubicBezTo>
                <a:cubicBezTo>
                  <a:pt x="414221" y="18303"/>
                  <a:pt x="397606" y="14647"/>
                  <a:pt x="378332" y="11656"/>
                </a:cubicBezTo>
                <a:close/>
              </a:path>
            </a:pathLst>
          </a:custGeom>
          <a:solidFill>
            <a:srgbClr val="2016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6" name="Полилиния: фигура 55">
            <a:extLst>
              <a:ext uri="{FF2B5EF4-FFF2-40B4-BE49-F238E27FC236}">
                <a16:creationId xmlns:a16="http://schemas.microsoft.com/office/drawing/2014/main" id="{59277A6E-DB21-7AE9-1F46-680C9790D447}"/>
              </a:ext>
            </a:extLst>
          </p:cNvPr>
          <p:cNvSpPr/>
          <p:nvPr/>
        </p:nvSpPr>
        <p:spPr>
          <a:xfrm>
            <a:off x="16800746" y="5306694"/>
            <a:ext cx="434159" cy="26278"/>
          </a:xfrm>
          <a:custGeom>
            <a:avLst/>
            <a:gdLst>
              <a:gd name="connsiteX0" fmla="*/ 378332 w 434159"/>
              <a:gd name="connsiteY0" fmla="*/ 11656 h 26278"/>
              <a:gd name="connsiteX1" fmla="*/ 313200 w 434159"/>
              <a:gd name="connsiteY1" fmla="*/ 3847 h 26278"/>
              <a:gd name="connsiteX2" fmla="*/ 235772 w 434159"/>
              <a:gd name="connsiteY2" fmla="*/ 192 h 26278"/>
              <a:gd name="connsiteX3" fmla="*/ 193403 w 434159"/>
              <a:gd name="connsiteY3" fmla="*/ 192 h 26278"/>
              <a:gd name="connsiteX4" fmla="*/ 149206 w 434159"/>
              <a:gd name="connsiteY4" fmla="*/ 1687 h 26278"/>
              <a:gd name="connsiteX5" fmla="*/ 56991 w 434159"/>
              <a:gd name="connsiteY5" fmla="*/ 10161 h 26278"/>
              <a:gd name="connsiteX6" fmla="*/ 10135 w 434159"/>
              <a:gd name="connsiteY6" fmla="*/ 19133 h 26278"/>
              <a:gd name="connsiteX7" fmla="*/ 0 w 434159"/>
              <a:gd name="connsiteY7" fmla="*/ 22124 h 26278"/>
              <a:gd name="connsiteX8" fmla="*/ 831 w 434159"/>
              <a:gd name="connsiteY8" fmla="*/ 26278 h 26278"/>
              <a:gd name="connsiteX9" fmla="*/ 11298 w 434159"/>
              <a:gd name="connsiteY9" fmla="*/ 23620 h 26278"/>
              <a:gd name="connsiteX10" fmla="*/ 57821 w 434159"/>
              <a:gd name="connsiteY10" fmla="*/ 15478 h 26278"/>
              <a:gd name="connsiteX11" fmla="*/ 149538 w 434159"/>
              <a:gd name="connsiteY11" fmla="*/ 8001 h 26278"/>
              <a:gd name="connsiteX12" fmla="*/ 193569 w 434159"/>
              <a:gd name="connsiteY12" fmla="*/ 6672 h 26278"/>
              <a:gd name="connsiteX13" fmla="*/ 235772 w 434159"/>
              <a:gd name="connsiteY13" fmla="*/ 6506 h 26278"/>
              <a:gd name="connsiteX14" fmla="*/ 312867 w 434159"/>
              <a:gd name="connsiteY14" fmla="*/ 8998 h 26278"/>
              <a:gd name="connsiteX15" fmla="*/ 377833 w 434159"/>
              <a:gd name="connsiteY15" fmla="*/ 14315 h 26278"/>
              <a:gd name="connsiteX16" fmla="*/ 427347 w 434159"/>
              <a:gd name="connsiteY16" fmla="*/ 22955 h 26278"/>
              <a:gd name="connsiteX17" fmla="*/ 433993 w 434159"/>
              <a:gd name="connsiteY17" fmla="*/ 24783 h 26278"/>
              <a:gd name="connsiteX18" fmla="*/ 434160 w 434159"/>
              <a:gd name="connsiteY18" fmla="*/ 23786 h 26278"/>
              <a:gd name="connsiteX19" fmla="*/ 427680 w 434159"/>
              <a:gd name="connsiteY19" fmla="*/ 21792 h 26278"/>
              <a:gd name="connsiteX20" fmla="*/ 378332 w 434159"/>
              <a:gd name="connsiteY20" fmla="*/ 11656 h 26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34159" h="26278">
                <a:moveTo>
                  <a:pt x="378332" y="11656"/>
                </a:moveTo>
                <a:cubicBezTo>
                  <a:pt x="359058" y="8666"/>
                  <a:pt x="337126" y="5841"/>
                  <a:pt x="313200" y="3847"/>
                </a:cubicBezTo>
                <a:cubicBezTo>
                  <a:pt x="289274" y="1853"/>
                  <a:pt x="263354" y="690"/>
                  <a:pt x="235772" y="192"/>
                </a:cubicBezTo>
                <a:cubicBezTo>
                  <a:pt x="221981" y="26"/>
                  <a:pt x="207858" y="-140"/>
                  <a:pt x="193403" y="192"/>
                </a:cubicBezTo>
                <a:cubicBezTo>
                  <a:pt x="178947" y="358"/>
                  <a:pt x="164160" y="856"/>
                  <a:pt x="149206" y="1687"/>
                </a:cubicBezTo>
                <a:cubicBezTo>
                  <a:pt x="119298" y="3183"/>
                  <a:pt x="88228" y="5675"/>
                  <a:pt x="56991" y="10161"/>
                </a:cubicBezTo>
                <a:cubicBezTo>
                  <a:pt x="41372" y="12487"/>
                  <a:pt x="25754" y="15312"/>
                  <a:pt x="10135" y="19133"/>
                </a:cubicBezTo>
                <a:cubicBezTo>
                  <a:pt x="6646" y="19964"/>
                  <a:pt x="3323" y="20961"/>
                  <a:pt x="0" y="22124"/>
                </a:cubicBezTo>
                <a:cubicBezTo>
                  <a:pt x="166" y="23620"/>
                  <a:pt x="498" y="24949"/>
                  <a:pt x="831" y="26278"/>
                </a:cubicBezTo>
                <a:cubicBezTo>
                  <a:pt x="4320" y="25281"/>
                  <a:pt x="7809" y="24450"/>
                  <a:pt x="11298" y="23620"/>
                </a:cubicBezTo>
                <a:cubicBezTo>
                  <a:pt x="26585" y="19964"/>
                  <a:pt x="42203" y="17472"/>
                  <a:pt x="57821" y="15478"/>
                </a:cubicBezTo>
                <a:cubicBezTo>
                  <a:pt x="88892" y="11490"/>
                  <a:pt x="119631" y="9164"/>
                  <a:pt x="149538" y="8001"/>
                </a:cubicBezTo>
                <a:cubicBezTo>
                  <a:pt x="164492" y="7336"/>
                  <a:pt x="179114" y="7004"/>
                  <a:pt x="193569" y="6672"/>
                </a:cubicBezTo>
                <a:cubicBezTo>
                  <a:pt x="207858" y="6506"/>
                  <a:pt x="221981" y="6506"/>
                  <a:pt x="235772" y="6506"/>
                </a:cubicBezTo>
                <a:cubicBezTo>
                  <a:pt x="263187" y="6672"/>
                  <a:pt x="289107" y="7669"/>
                  <a:pt x="312867" y="8998"/>
                </a:cubicBezTo>
                <a:cubicBezTo>
                  <a:pt x="336793" y="10327"/>
                  <a:pt x="358560" y="11989"/>
                  <a:pt x="377833" y="14315"/>
                </a:cubicBezTo>
                <a:cubicBezTo>
                  <a:pt x="397107" y="16641"/>
                  <a:pt x="413889" y="19466"/>
                  <a:pt x="427347" y="22955"/>
                </a:cubicBezTo>
                <a:cubicBezTo>
                  <a:pt x="429673" y="23453"/>
                  <a:pt x="431833" y="24118"/>
                  <a:pt x="433993" y="24783"/>
                </a:cubicBezTo>
                <a:cubicBezTo>
                  <a:pt x="433993" y="24450"/>
                  <a:pt x="434160" y="24118"/>
                  <a:pt x="434160" y="23786"/>
                </a:cubicBezTo>
                <a:cubicBezTo>
                  <a:pt x="432000" y="23121"/>
                  <a:pt x="429840" y="22456"/>
                  <a:pt x="427680" y="21792"/>
                </a:cubicBezTo>
                <a:cubicBezTo>
                  <a:pt x="414221" y="18303"/>
                  <a:pt x="397606" y="14647"/>
                  <a:pt x="378332" y="11656"/>
                </a:cubicBezTo>
                <a:close/>
              </a:path>
            </a:pathLst>
          </a:custGeom>
          <a:solidFill>
            <a:srgbClr val="AFAFA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7" name="Полилиния: фигура 56">
            <a:extLst>
              <a:ext uri="{FF2B5EF4-FFF2-40B4-BE49-F238E27FC236}">
                <a16:creationId xmlns:a16="http://schemas.microsoft.com/office/drawing/2014/main" id="{AA895835-56FA-BA36-19AA-72572E4F9F22}"/>
              </a:ext>
            </a:extLst>
          </p:cNvPr>
          <p:cNvSpPr/>
          <p:nvPr/>
        </p:nvSpPr>
        <p:spPr>
          <a:xfrm>
            <a:off x="16720161" y="4378254"/>
            <a:ext cx="597820" cy="805346"/>
          </a:xfrm>
          <a:custGeom>
            <a:avLst/>
            <a:gdLst>
              <a:gd name="connsiteX0" fmla="*/ 300904 w 597820"/>
              <a:gd name="connsiteY0" fmla="*/ 38215 h 805346"/>
              <a:gd name="connsiteX1" fmla="*/ 0 w 597820"/>
              <a:gd name="connsiteY1" fmla="*/ 0 h 805346"/>
              <a:gd name="connsiteX2" fmla="*/ 21102 w 597820"/>
              <a:gd name="connsiteY2" fmla="*/ 304061 h 805346"/>
              <a:gd name="connsiteX3" fmla="*/ 42203 w 597820"/>
              <a:gd name="connsiteY3" fmla="*/ 621248 h 805346"/>
              <a:gd name="connsiteX4" fmla="*/ 51175 w 597820"/>
              <a:gd name="connsiteY4" fmla="*/ 760651 h 805346"/>
              <a:gd name="connsiteX5" fmla="*/ 51508 w 597820"/>
              <a:gd name="connsiteY5" fmla="*/ 765304 h 805346"/>
              <a:gd name="connsiteX6" fmla="*/ 298080 w 597820"/>
              <a:gd name="connsiteY6" fmla="*/ 805347 h 805346"/>
              <a:gd name="connsiteX7" fmla="*/ 544652 w 597820"/>
              <a:gd name="connsiteY7" fmla="*/ 765304 h 805346"/>
              <a:gd name="connsiteX8" fmla="*/ 544818 w 597820"/>
              <a:gd name="connsiteY8" fmla="*/ 763642 h 805346"/>
              <a:gd name="connsiteX9" fmla="*/ 554289 w 597820"/>
              <a:gd name="connsiteY9" fmla="*/ 621082 h 805346"/>
              <a:gd name="connsiteX10" fmla="*/ 576055 w 597820"/>
              <a:gd name="connsiteY10" fmla="*/ 303895 h 805346"/>
              <a:gd name="connsiteX11" fmla="*/ 597821 w 597820"/>
              <a:gd name="connsiteY11" fmla="*/ 0 h 805346"/>
              <a:gd name="connsiteX12" fmla="*/ 300904 w 597820"/>
              <a:gd name="connsiteY12" fmla="*/ 38215 h 805346"/>
              <a:gd name="connsiteX13" fmla="*/ 544153 w 597820"/>
              <a:gd name="connsiteY13" fmla="*/ 765470 h 805346"/>
              <a:gd name="connsiteX14" fmla="*/ 544153 w 597820"/>
              <a:gd name="connsiteY14" fmla="*/ 765470 h 805346"/>
              <a:gd name="connsiteX15" fmla="*/ 544153 w 597820"/>
              <a:gd name="connsiteY15" fmla="*/ 765470 h 805346"/>
              <a:gd name="connsiteX16" fmla="*/ 544153 w 597820"/>
              <a:gd name="connsiteY16" fmla="*/ 765470 h 805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97820" h="805346">
                <a:moveTo>
                  <a:pt x="300904" y="38215"/>
                </a:moveTo>
                <a:cubicBezTo>
                  <a:pt x="143723" y="38215"/>
                  <a:pt x="10966" y="21434"/>
                  <a:pt x="0" y="0"/>
                </a:cubicBezTo>
                <a:cubicBezTo>
                  <a:pt x="5815" y="84904"/>
                  <a:pt x="13458" y="194400"/>
                  <a:pt x="21102" y="304061"/>
                </a:cubicBezTo>
                <a:cubicBezTo>
                  <a:pt x="28745" y="419372"/>
                  <a:pt x="36388" y="534682"/>
                  <a:pt x="42203" y="621248"/>
                </a:cubicBezTo>
                <a:cubicBezTo>
                  <a:pt x="46855" y="693359"/>
                  <a:pt x="50178" y="745365"/>
                  <a:pt x="51175" y="760651"/>
                </a:cubicBezTo>
                <a:cubicBezTo>
                  <a:pt x="51341" y="763808"/>
                  <a:pt x="51508" y="765304"/>
                  <a:pt x="51508" y="765304"/>
                </a:cubicBezTo>
                <a:cubicBezTo>
                  <a:pt x="51508" y="787402"/>
                  <a:pt x="162000" y="805347"/>
                  <a:pt x="298080" y="805347"/>
                </a:cubicBezTo>
                <a:cubicBezTo>
                  <a:pt x="434160" y="805347"/>
                  <a:pt x="544652" y="787402"/>
                  <a:pt x="544652" y="765304"/>
                </a:cubicBezTo>
                <a:cubicBezTo>
                  <a:pt x="544652" y="765304"/>
                  <a:pt x="544652" y="764805"/>
                  <a:pt x="544818" y="763642"/>
                </a:cubicBezTo>
                <a:cubicBezTo>
                  <a:pt x="545482" y="753839"/>
                  <a:pt x="549138" y="699174"/>
                  <a:pt x="554289" y="621082"/>
                </a:cubicBezTo>
                <a:cubicBezTo>
                  <a:pt x="560270" y="534516"/>
                  <a:pt x="568079" y="419206"/>
                  <a:pt x="576055" y="303895"/>
                </a:cubicBezTo>
                <a:cubicBezTo>
                  <a:pt x="583864" y="194400"/>
                  <a:pt x="591673" y="84738"/>
                  <a:pt x="597821" y="0"/>
                </a:cubicBezTo>
                <a:cubicBezTo>
                  <a:pt x="586522" y="21434"/>
                  <a:pt x="457919" y="38215"/>
                  <a:pt x="300904" y="38215"/>
                </a:cubicBezTo>
                <a:close/>
                <a:moveTo>
                  <a:pt x="544153" y="765470"/>
                </a:moveTo>
                <a:lnTo>
                  <a:pt x="544153" y="765470"/>
                </a:lnTo>
                <a:lnTo>
                  <a:pt x="544153" y="765470"/>
                </a:lnTo>
                <a:lnTo>
                  <a:pt x="544153" y="765470"/>
                </a:lnTo>
                <a:close/>
              </a:path>
            </a:pathLst>
          </a:custGeom>
          <a:solidFill>
            <a:srgbClr val="FF871A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8" name="Полилиния: фигура 57">
            <a:extLst>
              <a:ext uri="{FF2B5EF4-FFF2-40B4-BE49-F238E27FC236}">
                <a16:creationId xmlns:a16="http://schemas.microsoft.com/office/drawing/2014/main" id="{AD9A45A6-6C33-95C8-5AA9-C7787C50981C}"/>
              </a:ext>
            </a:extLst>
          </p:cNvPr>
          <p:cNvSpPr/>
          <p:nvPr/>
        </p:nvSpPr>
        <p:spPr>
          <a:xfrm>
            <a:off x="16709361" y="4221238"/>
            <a:ext cx="619919" cy="152196"/>
          </a:xfrm>
          <a:custGeom>
            <a:avLst/>
            <a:gdLst>
              <a:gd name="connsiteX0" fmla="*/ 619919 w 619919"/>
              <a:gd name="connsiteY0" fmla="*/ 0 h 152196"/>
              <a:gd name="connsiteX1" fmla="*/ 582701 w 619919"/>
              <a:gd name="connsiteY1" fmla="*/ 14455 h 152196"/>
              <a:gd name="connsiteX2" fmla="*/ 518566 w 619919"/>
              <a:gd name="connsiteY2" fmla="*/ 26917 h 152196"/>
              <a:gd name="connsiteX3" fmla="*/ 434160 w 619919"/>
              <a:gd name="connsiteY3" fmla="*/ 36055 h 152196"/>
              <a:gd name="connsiteX4" fmla="*/ 333803 w 619919"/>
              <a:gd name="connsiteY4" fmla="*/ 40874 h 152196"/>
              <a:gd name="connsiteX5" fmla="*/ 221649 w 619919"/>
              <a:gd name="connsiteY5" fmla="*/ 40043 h 152196"/>
              <a:gd name="connsiteX6" fmla="*/ 102018 w 619919"/>
              <a:gd name="connsiteY6" fmla="*/ 30572 h 152196"/>
              <a:gd name="connsiteX7" fmla="*/ 40874 w 619919"/>
              <a:gd name="connsiteY7" fmla="*/ 19440 h 152196"/>
              <a:gd name="connsiteX8" fmla="*/ 10800 w 619919"/>
              <a:gd name="connsiteY8" fmla="*/ 10135 h 152196"/>
              <a:gd name="connsiteX9" fmla="*/ 0 w 619919"/>
              <a:gd name="connsiteY9" fmla="*/ 4985 h 152196"/>
              <a:gd name="connsiteX10" fmla="*/ 9969 w 619919"/>
              <a:gd name="connsiteY10" fmla="*/ 144221 h 152196"/>
              <a:gd name="connsiteX11" fmla="*/ 10468 w 619919"/>
              <a:gd name="connsiteY11" fmla="*/ 152197 h 152196"/>
              <a:gd name="connsiteX12" fmla="*/ 311704 w 619919"/>
              <a:gd name="connsiteY12" fmla="*/ 113317 h 152196"/>
              <a:gd name="connsiteX13" fmla="*/ 608621 w 619919"/>
              <a:gd name="connsiteY13" fmla="*/ 152197 h 152196"/>
              <a:gd name="connsiteX14" fmla="*/ 609119 w 619919"/>
              <a:gd name="connsiteY14" fmla="*/ 144221 h 152196"/>
              <a:gd name="connsiteX15" fmla="*/ 619919 w 619919"/>
              <a:gd name="connsiteY15" fmla="*/ 0 h 152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9919" h="152196">
                <a:moveTo>
                  <a:pt x="619919" y="0"/>
                </a:moveTo>
                <a:cubicBezTo>
                  <a:pt x="611778" y="5151"/>
                  <a:pt x="598984" y="9969"/>
                  <a:pt x="582701" y="14455"/>
                </a:cubicBezTo>
                <a:cubicBezTo>
                  <a:pt x="565089" y="19108"/>
                  <a:pt x="543489" y="23262"/>
                  <a:pt x="518566" y="26917"/>
                </a:cubicBezTo>
                <a:cubicBezTo>
                  <a:pt x="493643" y="30572"/>
                  <a:pt x="465230" y="33563"/>
                  <a:pt x="434160" y="36055"/>
                </a:cubicBezTo>
                <a:cubicBezTo>
                  <a:pt x="403089" y="38381"/>
                  <a:pt x="369526" y="40209"/>
                  <a:pt x="333803" y="40874"/>
                </a:cubicBezTo>
                <a:cubicBezTo>
                  <a:pt x="298080" y="41538"/>
                  <a:pt x="260529" y="41538"/>
                  <a:pt x="221649" y="40043"/>
                </a:cubicBezTo>
                <a:cubicBezTo>
                  <a:pt x="182769" y="38548"/>
                  <a:pt x="142560" y="35889"/>
                  <a:pt x="102018" y="30572"/>
                </a:cubicBezTo>
                <a:cubicBezTo>
                  <a:pt x="81581" y="27748"/>
                  <a:pt x="61145" y="24425"/>
                  <a:pt x="40874" y="19440"/>
                </a:cubicBezTo>
                <a:cubicBezTo>
                  <a:pt x="30738" y="16948"/>
                  <a:pt x="20603" y="14123"/>
                  <a:pt x="10800" y="10135"/>
                </a:cubicBezTo>
                <a:cubicBezTo>
                  <a:pt x="7145" y="8640"/>
                  <a:pt x="3489" y="6978"/>
                  <a:pt x="0" y="4985"/>
                </a:cubicBezTo>
                <a:cubicBezTo>
                  <a:pt x="1163" y="20437"/>
                  <a:pt x="4818" y="72443"/>
                  <a:pt x="9969" y="144221"/>
                </a:cubicBezTo>
                <a:cubicBezTo>
                  <a:pt x="10135" y="146880"/>
                  <a:pt x="10302" y="149538"/>
                  <a:pt x="10468" y="152197"/>
                </a:cubicBezTo>
                <a:cubicBezTo>
                  <a:pt x="18775" y="130597"/>
                  <a:pt x="152695" y="113317"/>
                  <a:pt x="311704" y="113317"/>
                </a:cubicBezTo>
                <a:cubicBezTo>
                  <a:pt x="470713" y="113317"/>
                  <a:pt x="600479" y="130597"/>
                  <a:pt x="608621" y="152197"/>
                </a:cubicBezTo>
                <a:cubicBezTo>
                  <a:pt x="608787" y="149538"/>
                  <a:pt x="608953" y="146880"/>
                  <a:pt x="609119" y="144221"/>
                </a:cubicBezTo>
                <a:cubicBezTo>
                  <a:pt x="615599" y="58320"/>
                  <a:pt x="619753" y="831"/>
                  <a:pt x="619919" y="0"/>
                </a:cubicBezTo>
                <a:close/>
              </a:path>
            </a:pathLst>
          </a:custGeom>
          <a:solidFill>
            <a:srgbClr val="EBEDEB">
              <a:alpha val="50000"/>
            </a:srgbClr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9" name="Полилиния: фигура 58">
            <a:extLst>
              <a:ext uri="{FF2B5EF4-FFF2-40B4-BE49-F238E27FC236}">
                <a16:creationId xmlns:a16="http://schemas.microsoft.com/office/drawing/2014/main" id="{A44E1FBD-B450-A80A-B071-F90C0F4E3C82}"/>
              </a:ext>
            </a:extLst>
          </p:cNvPr>
          <p:cNvSpPr/>
          <p:nvPr/>
        </p:nvSpPr>
        <p:spPr>
          <a:xfrm>
            <a:off x="16719829" y="4334555"/>
            <a:ext cx="598153" cy="82079"/>
          </a:xfrm>
          <a:custGeom>
            <a:avLst/>
            <a:gdLst>
              <a:gd name="connsiteX0" fmla="*/ 301237 w 598153"/>
              <a:gd name="connsiteY0" fmla="*/ 0 h 82079"/>
              <a:gd name="connsiteX1" fmla="*/ 0 w 598153"/>
              <a:gd name="connsiteY1" fmla="*/ 38880 h 82079"/>
              <a:gd name="connsiteX2" fmla="*/ 332 w 598153"/>
              <a:gd name="connsiteY2" fmla="*/ 43865 h 82079"/>
              <a:gd name="connsiteX3" fmla="*/ 301237 w 598153"/>
              <a:gd name="connsiteY3" fmla="*/ 82080 h 82079"/>
              <a:gd name="connsiteX4" fmla="*/ 597821 w 598153"/>
              <a:gd name="connsiteY4" fmla="*/ 44031 h 82079"/>
              <a:gd name="connsiteX5" fmla="*/ 598153 w 598153"/>
              <a:gd name="connsiteY5" fmla="*/ 38880 h 82079"/>
              <a:gd name="connsiteX6" fmla="*/ 301237 w 598153"/>
              <a:gd name="connsiteY6" fmla="*/ 0 h 82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98153" h="82079">
                <a:moveTo>
                  <a:pt x="301237" y="0"/>
                </a:moveTo>
                <a:cubicBezTo>
                  <a:pt x="142228" y="0"/>
                  <a:pt x="8308" y="17280"/>
                  <a:pt x="0" y="38880"/>
                </a:cubicBezTo>
                <a:cubicBezTo>
                  <a:pt x="166" y="40541"/>
                  <a:pt x="166" y="42203"/>
                  <a:pt x="332" y="43865"/>
                </a:cubicBezTo>
                <a:cubicBezTo>
                  <a:pt x="11298" y="65132"/>
                  <a:pt x="144055" y="82080"/>
                  <a:pt x="301237" y="82080"/>
                </a:cubicBezTo>
                <a:cubicBezTo>
                  <a:pt x="458252" y="82080"/>
                  <a:pt x="586855" y="65298"/>
                  <a:pt x="597821" y="44031"/>
                </a:cubicBezTo>
                <a:cubicBezTo>
                  <a:pt x="597987" y="42369"/>
                  <a:pt x="597987" y="40541"/>
                  <a:pt x="598153" y="38880"/>
                </a:cubicBezTo>
                <a:cubicBezTo>
                  <a:pt x="590012" y="17114"/>
                  <a:pt x="460246" y="0"/>
                  <a:pt x="301237" y="0"/>
                </a:cubicBezTo>
                <a:close/>
              </a:path>
            </a:pathLst>
          </a:custGeom>
          <a:solidFill>
            <a:srgbClr val="FFA3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0" name="Полилиния: фигура 59">
            <a:extLst>
              <a:ext uri="{FF2B5EF4-FFF2-40B4-BE49-F238E27FC236}">
                <a16:creationId xmlns:a16="http://schemas.microsoft.com/office/drawing/2014/main" id="{65467289-01B3-20F6-870A-B9991B70F7C7}"/>
              </a:ext>
            </a:extLst>
          </p:cNvPr>
          <p:cNvSpPr/>
          <p:nvPr/>
        </p:nvSpPr>
        <p:spPr>
          <a:xfrm>
            <a:off x="16836303" y="4351403"/>
            <a:ext cx="185261" cy="42468"/>
          </a:xfrm>
          <a:custGeom>
            <a:avLst/>
            <a:gdLst>
              <a:gd name="connsiteX0" fmla="*/ 56991 w 185261"/>
              <a:gd name="connsiteY0" fmla="*/ 42469 h 42468"/>
              <a:gd name="connsiteX1" fmla="*/ 54166 w 185261"/>
              <a:gd name="connsiteY1" fmla="*/ 42302 h 42468"/>
              <a:gd name="connsiteX2" fmla="*/ 46357 w 185261"/>
              <a:gd name="connsiteY2" fmla="*/ 41472 h 42468"/>
              <a:gd name="connsiteX3" fmla="*/ 34228 w 185261"/>
              <a:gd name="connsiteY3" fmla="*/ 39810 h 42468"/>
              <a:gd name="connsiteX4" fmla="*/ 18609 w 185261"/>
              <a:gd name="connsiteY4" fmla="*/ 36653 h 42468"/>
              <a:gd name="connsiteX5" fmla="*/ 9803 w 185261"/>
              <a:gd name="connsiteY5" fmla="*/ 33829 h 42468"/>
              <a:gd name="connsiteX6" fmla="*/ 5317 w 185261"/>
              <a:gd name="connsiteY6" fmla="*/ 31669 h 42468"/>
              <a:gd name="connsiteX7" fmla="*/ 997 w 185261"/>
              <a:gd name="connsiteY7" fmla="*/ 27847 h 42468"/>
              <a:gd name="connsiteX8" fmla="*/ 166 w 185261"/>
              <a:gd name="connsiteY8" fmla="*/ 26352 h 42468"/>
              <a:gd name="connsiteX9" fmla="*/ 0 w 185261"/>
              <a:gd name="connsiteY9" fmla="*/ 25521 h 42468"/>
              <a:gd name="connsiteX10" fmla="*/ 0 w 185261"/>
              <a:gd name="connsiteY10" fmla="*/ 25022 h 42468"/>
              <a:gd name="connsiteX11" fmla="*/ 0 w 185261"/>
              <a:gd name="connsiteY11" fmla="*/ 24856 h 42468"/>
              <a:gd name="connsiteX12" fmla="*/ 0 w 185261"/>
              <a:gd name="connsiteY12" fmla="*/ 24690 h 42468"/>
              <a:gd name="connsiteX13" fmla="*/ 0 w 185261"/>
              <a:gd name="connsiteY13" fmla="*/ 24524 h 42468"/>
              <a:gd name="connsiteX14" fmla="*/ 0 w 185261"/>
              <a:gd name="connsiteY14" fmla="*/ 23859 h 42468"/>
              <a:gd name="connsiteX15" fmla="*/ 332 w 185261"/>
              <a:gd name="connsiteY15" fmla="*/ 22862 h 42468"/>
              <a:gd name="connsiteX16" fmla="*/ 1163 w 185261"/>
              <a:gd name="connsiteY16" fmla="*/ 21201 h 42468"/>
              <a:gd name="connsiteX17" fmla="*/ 5649 w 185261"/>
              <a:gd name="connsiteY17" fmla="*/ 17213 h 42468"/>
              <a:gd name="connsiteX18" fmla="*/ 15785 w 185261"/>
              <a:gd name="connsiteY18" fmla="*/ 12727 h 42468"/>
              <a:gd name="connsiteX19" fmla="*/ 37883 w 185261"/>
              <a:gd name="connsiteY19" fmla="*/ 7244 h 42468"/>
              <a:gd name="connsiteX20" fmla="*/ 60978 w 185261"/>
              <a:gd name="connsiteY20" fmla="*/ 3755 h 42468"/>
              <a:gd name="connsiteX21" fmla="*/ 84074 w 185261"/>
              <a:gd name="connsiteY21" fmla="*/ 1595 h 42468"/>
              <a:gd name="connsiteX22" fmla="*/ 106505 w 185261"/>
              <a:gd name="connsiteY22" fmla="*/ 432 h 42468"/>
              <a:gd name="connsiteX23" fmla="*/ 146381 w 185261"/>
              <a:gd name="connsiteY23" fmla="*/ 99 h 42468"/>
              <a:gd name="connsiteX24" fmla="*/ 162332 w 185261"/>
              <a:gd name="connsiteY24" fmla="*/ 764 h 42468"/>
              <a:gd name="connsiteX25" fmla="*/ 174628 w 185261"/>
              <a:gd name="connsiteY25" fmla="*/ 1429 h 42468"/>
              <a:gd name="connsiteX26" fmla="*/ 185261 w 185261"/>
              <a:gd name="connsiteY26" fmla="*/ 2093 h 42468"/>
              <a:gd name="connsiteX27" fmla="*/ 174628 w 185261"/>
              <a:gd name="connsiteY27" fmla="*/ 2426 h 42468"/>
              <a:gd name="connsiteX28" fmla="*/ 162332 w 185261"/>
              <a:gd name="connsiteY28" fmla="*/ 2592 h 42468"/>
              <a:gd name="connsiteX29" fmla="*/ 154855 w 185261"/>
              <a:gd name="connsiteY29" fmla="*/ 2758 h 42468"/>
              <a:gd name="connsiteX30" fmla="*/ 150868 w 185261"/>
              <a:gd name="connsiteY30" fmla="*/ 2758 h 42468"/>
              <a:gd name="connsiteX31" fmla="*/ 146547 w 185261"/>
              <a:gd name="connsiteY31" fmla="*/ 2924 h 42468"/>
              <a:gd name="connsiteX32" fmla="*/ 127772 w 185261"/>
              <a:gd name="connsiteY32" fmla="*/ 3589 h 42468"/>
              <a:gd name="connsiteX33" fmla="*/ 106837 w 185261"/>
              <a:gd name="connsiteY33" fmla="*/ 4752 h 42468"/>
              <a:gd name="connsiteX34" fmla="*/ 84572 w 185261"/>
              <a:gd name="connsiteY34" fmla="*/ 6413 h 42468"/>
              <a:gd name="connsiteX35" fmla="*/ 61643 w 185261"/>
              <a:gd name="connsiteY35" fmla="*/ 8739 h 42468"/>
              <a:gd name="connsiteX36" fmla="*/ 38880 w 185261"/>
              <a:gd name="connsiteY36" fmla="*/ 11896 h 42468"/>
              <a:gd name="connsiteX37" fmla="*/ 17280 w 185261"/>
              <a:gd name="connsiteY37" fmla="*/ 16715 h 42468"/>
              <a:gd name="connsiteX38" fmla="*/ 7809 w 185261"/>
              <a:gd name="connsiteY38" fmla="*/ 20536 h 42468"/>
              <a:gd name="connsiteX39" fmla="*/ 4486 w 185261"/>
              <a:gd name="connsiteY39" fmla="*/ 23195 h 42468"/>
              <a:gd name="connsiteX40" fmla="*/ 4154 w 185261"/>
              <a:gd name="connsiteY40" fmla="*/ 23859 h 42468"/>
              <a:gd name="connsiteX41" fmla="*/ 4154 w 185261"/>
              <a:gd name="connsiteY41" fmla="*/ 24026 h 42468"/>
              <a:gd name="connsiteX42" fmla="*/ 4154 w 185261"/>
              <a:gd name="connsiteY42" fmla="*/ 24524 h 42468"/>
              <a:gd name="connsiteX43" fmla="*/ 4154 w 185261"/>
              <a:gd name="connsiteY43" fmla="*/ 24358 h 42468"/>
              <a:gd name="connsiteX44" fmla="*/ 4154 w 185261"/>
              <a:gd name="connsiteY44" fmla="*/ 24358 h 42468"/>
              <a:gd name="connsiteX45" fmla="*/ 4154 w 185261"/>
              <a:gd name="connsiteY45" fmla="*/ 24358 h 42468"/>
              <a:gd name="connsiteX46" fmla="*/ 4154 w 185261"/>
              <a:gd name="connsiteY46" fmla="*/ 24524 h 42468"/>
              <a:gd name="connsiteX47" fmla="*/ 4154 w 185261"/>
              <a:gd name="connsiteY47" fmla="*/ 24856 h 42468"/>
              <a:gd name="connsiteX48" fmla="*/ 4486 w 185261"/>
              <a:gd name="connsiteY48" fmla="*/ 25521 h 42468"/>
              <a:gd name="connsiteX49" fmla="*/ 7477 w 185261"/>
              <a:gd name="connsiteY49" fmla="*/ 28345 h 42468"/>
              <a:gd name="connsiteX50" fmla="*/ 11465 w 185261"/>
              <a:gd name="connsiteY50" fmla="*/ 30505 h 42468"/>
              <a:gd name="connsiteX51" fmla="*/ 19772 w 185261"/>
              <a:gd name="connsiteY51" fmla="*/ 33662 h 42468"/>
              <a:gd name="connsiteX52" fmla="*/ 35058 w 185261"/>
              <a:gd name="connsiteY52" fmla="*/ 37816 h 42468"/>
              <a:gd name="connsiteX53" fmla="*/ 47021 w 185261"/>
              <a:gd name="connsiteY53" fmla="*/ 40309 h 42468"/>
              <a:gd name="connsiteX54" fmla="*/ 56991 w 185261"/>
              <a:gd name="connsiteY54" fmla="*/ 42469 h 424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85261" h="42468">
                <a:moveTo>
                  <a:pt x="56991" y="42469"/>
                </a:moveTo>
                <a:cubicBezTo>
                  <a:pt x="56991" y="42469"/>
                  <a:pt x="55994" y="42469"/>
                  <a:pt x="54166" y="42302"/>
                </a:cubicBezTo>
                <a:cubicBezTo>
                  <a:pt x="52338" y="42136"/>
                  <a:pt x="49680" y="41970"/>
                  <a:pt x="46357" y="41472"/>
                </a:cubicBezTo>
                <a:cubicBezTo>
                  <a:pt x="43034" y="41139"/>
                  <a:pt x="38880" y="40641"/>
                  <a:pt x="34228" y="39810"/>
                </a:cubicBezTo>
                <a:cubicBezTo>
                  <a:pt x="29575" y="38979"/>
                  <a:pt x="24258" y="38149"/>
                  <a:pt x="18609" y="36653"/>
                </a:cubicBezTo>
                <a:cubicBezTo>
                  <a:pt x="15785" y="35822"/>
                  <a:pt x="12794" y="34992"/>
                  <a:pt x="9803" y="33829"/>
                </a:cubicBezTo>
                <a:cubicBezTo>
                  <a:pt x="8308" y="33164"/>
                  <a:pt x="6812" y="32499"/>
                  <a:pt x="5317" y="31669"/>
                </a:cubicBezTo>
                <a:cubicBezTo>
                  <a:pt x="3822" y="30672"/>
                  <a:pt x="2326" y="29675"/>
                  <a:pt x="997" y="27847"/>
                </a:cubicBezTo>
                <a:cubicBezTo>
                  <a:pt x="665" y="27349"/>
                  <a:pt x="498" y="26850"/>
                  <a:pt x="166" y="26352"/>
                </a:cubicBezTo>
                <a:cubicBezTo>
                  <a:pt x="166" y="26019"/>
                  <a:pt x="0" y="25687"/>
                  <a:pt x="0" y="25521"/>
                </a:cubicBezTo>
                <a:lnTo>
                  <a:pt x="0" y="25022"/>
                </a:lnTo>
                <a:lnTo>
                  <a:pt x="0" y="24856"/>
                </a:lnTo>
                <a:lnTo>
                  <a:pt x="0" y="24690"/>
                </a:lnTo>
                <a:cubicBezTo>
                  <a:pt x="0" y="24690"/>
                  <a:pt x="0" y="24358"/>
                  <a:pt x="0" y="24524"/>
                </a:cubicBezTo>
                <a:cubicBezTo>
                  <a:pt x="0" y="24358"/>
                  <a:pt x="0" y="24192"/>
                  <a:pt x="0" y="23859"/>
                </a:cubicBezTo>
                <a:cubicBezTo>
                  <a:pt x="0" y="23527"/>
                  <a:pt x="166" y="23029"/>
                  <a:pt x="332" y="22862"/>
                </a:cubicBezTo>
                <a:cubicBezTo>
                  <a:pt x="498" y="22198"/>
                  <a:pt x="831" y="21699"/>
                  <a:pt x="1163" y="21201"/>
                </a:cubicBezTo>
                <a:cubicBezTo>
                  <a:pt x="2492" y="19373"/>
                  <a:pt x="3988" y="18210"/>
                  <a:pt x="5649" y="17213"/>
                </a:cubicBezTo>
                <a:cubicBezTo>
                  <a:pt x="8806" y="15219"/>
                  <a:pt x="12295" y="13890"/>
                  <a:pt x="15785" y="12727"/>
                </a:cubicBezTo>
                <a:cubicBezTo>
                  <a:pt x="22929" y="10401"/>
                  <a:pt x="30240" y="8739"/>
                  <a:pt x="37883" y="7244"/>
                </a:cubicBezTo>
                <a:cubicBezTo>
                  <a:pt x="45526" y="5915"/>
                  <a:pt x="53169" y="4752"/>
                  <a:pt x="60978" y="3755"/>
                </a:cubicBezTo>
                <a:cubicBezTo>
                  <a:pt x="68788" y="2924"/>
                  <a:pt x="76431" y="2259"/>
                  <a:pt x="84074" y="1595"/>
                </a:cubicBezTo>
                <a:cubicBezTo>
                  <a:pt x="91717" y="930"/>
                  <a:pt x="99194" y="764"/>
                  <a:pt x="106505" y="432"/>
                </a:cubicBezTo>
                <a:cubicBezTo>
                  <a:pt x="121126" y="-67"/>
                  <a:pt x="134584" y="-67"/>
                  <a:pt x="146381" y="99"/>
                </a:cubicBezTo>
                <a:cubicBezTo>
                  <a:pt x="152197" y="99"/>
                  <a:pt x="157514" y="598"/>
                  <a:pt x="162332" y="764"/>
                </a:cubicBezTo>
                <a:cubicBezTo>
                  <a:pt x="166984" y="1096"/>
                  <a:pt x="171138" y="1262"/>
                  <a:pt x="174628" y="1429"/>
                </a:cubicBezTo>
                <a:cubicBezTo>
                  <a:pt x="181440" y="1927"/>
                  <a:pt x="185261" y="2093"/>
                  <a:pt x="185261" y="2093"/>
                </a:cubicBezTo>
                <a:cubicBezTo>
                  <a:pt x="185261" y="2093"/>
                  <a:pt x="181440" y="2259"/>
                  <a:pt x="174628" y="2426"/>
                </a:cubicBezTo>
                <a:cubicBezTo>
                  <a:pt x="171304" y="2426"/>
                  <a:pt x="167151" y="2592"/>
                  <a:pt x="162332" y="2592"/>
                </a:cubicBezTo>
                <a:cubicBezTo>
                  <a:pt x="160006" y="2592"/>
                  <a:pt x="157514" y="2592"/>
                  <a:pt x="154855" y="2758"/>
                </a:cubicBezTo>
                <a:cubicBezTo>
                  <a:pt x="153526" y="2758"/>
                  <a:pt x="152197" y="2758"/>
                  <a:pt x="150868" y="2758"/>
                </a:cubicBezTo>
                <a:cubicBezTo>
                  <a:pt x="149538" y="2758"/>
                  <a:pt x="148043" y="2758"/>
                  <a:pt x="146547" y="2924"/>
                </a:cubicBezTo>
                <a:cubicBezTo>
                  <a:pt x="140732" y="3090"/>
                  <a:pt x="134418" y="3422"/>
                  <a:pt x="127772" y="3589"/>
                </a:cubicBezTo>
                <a:cubicBezTo>
                  <a:pt x="121126" y="3921"/>
                  <a:pt x="114148" y="4253"/>
                  <a:pt x="106837" y="4752"/>
                </a:cubicBezTo>
                <a:cubicBezTo>
                  <a:pt x="99526" y="5250"/>
                  <a:pt x="92215" y="5749"/>
                  <a:pt x="84572" y="6413"/>
                </a:cubicBezTo>
                <a:cubicBezTo>
                  <a:pt x="76929" y="7078"/>
                  <a:pt x="69286" y="7742"/>
                  <a:pt x="61643" y="8739"/>
                </a:cubicBezTo>
                <a:cubicBezTo>
                  <a:pt x="54000" y="9570"/>
                  <a:pt x="46357" y="10733"/>
                  <a:pt x="38880" y="11896"/>
                </a:cubicBezTo>
                <a:cubicBezTo>
                  <a:pt x="31403" y="13226"/>
                  <a:pt x="24092" y="14721"/>
                  <a:pt x="17280" y="16715"/>
                </a:cubicBezTo>
                <a:cubicBezTo>
                  <a:pt x="13957" y="17712"/>
                  <a:pt x="10634" y="19041"/>
                  <a:pt x="7809" y="20536"/>
                </a:cubicBezTo>
                <a:cubicBezTo>
                  <a:pt x="6480" y="21367"/>
                  <a:pt x="5151" y="22198"/>
                  <a:pt x="4486" y="23195"/>
                </a:cubicBezTo>
                <a:cubicBezTo>
                  <a:pt x="4320" y="23361"/>
                  <a:pt x="4154" y="23693"/>
                  <a:pt x="4154" y="23859"/>
                </a:cubicBezTo>
                <a:cubicBezTo>
                  <a:pt x="4154" y="24026"/>
                  <a:pt x="4154" y="24026"/>
                  <a:pt x="4154" y="24026"/>
                </a:cubicBezTo>
                <a:cubicBezTo>
                  <a:pt x="4154" y="24026"/>
                  <a:pt x="4154" y="24358"/>
                  <a:pt x="4154" y="24524"/>
                </a:cubicBezTo>
                <a:cubicBezTo>
                  <a:pt x="4154" y="24690"/>
                  <a:pt x="4154" y="24358"/>
                  <a:pt x="4154" y="24358"/>
                </a:cubicBezTo>
                <a:lnTo>
                  <a:pt x="4154" y="24358"/>
                </a:lnTo>
                <a:lnTo>
                  <a:pt x="4154" y="24358"/>
                </a:lnTo>
                <a:lnTo>
                  <a:pt x="4154" y="24524"/>
                </a:lnTo>
                <a:cubicBezTo>
                  <a:pt x="4154" y="24690"/>
                  <a:pt x="4154" y="24690"/>
                  <a:pt x="4154" y="24856"/>
                </a:cubicBezTo>
                <a:cubicBezTo>
                  <a:pt x="4154" y="25022"/>
                  <a:pt x="4320" y="25355"/>
                  <a:pt x="4486" y="25521"/>
                </a:cubicBezTo>
                <a:cubicBezTo>
                  <a:pt x="4985" y="26518"/>
                  <a:pt x="6314" y="27515"/>
                  <a:pt x="7477" y="28345"/>
                </a:cubicBezTo>
                <a:cubicBezTo>
                  <a:pt x="8806" y="29176"/>
                  <a:pt x="10135" y="29841"/>
                  <a:pt x="11465" y="30505"/>
                </a:cubicBezTo>
                <a:cubicBezTo>
                  <a:pt x="14289" y="31835"/>
                  <a:pt x="16948" y="32832"/>
                  <a:pt x="19772" y="33662"/>
                </a:cubicBezTo>
                <a:cubicBezTo>
                  <a:pt x="25255" y="35324"/>
                  <a:pt x="30406" y="36653"/>
                  <a:pt x="35058" y="37816"/>
                </a:cubicBezTo>
                <a:cubicBezTo>
                  <a:pt x="39711" y="38813"/>
                  <a:pt x="43698" y="39644"/>
                  <a:pt x="47021" y="40309"/>
                </a:cubicBezTo>
                <a:cubicBezTo>
                  <a:pt x="53169" y="41804"/>
                  <a:pt x="56991" y="42469"/>
                  <a:pt x="56991" y="42469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1" name="Полилиния: фигура 60">
            <a:extLst>
              <a:ext uri="{FF2B5EF4-FFF2-40B4-BE49-F238E27FC236}">
                <a16:creationId xmlns:a16="http://schemas.microsoft.com/office/drawing/2014/main" id="{5B16B6A5-1336-2151-4BF0-36E396B59B2F}"/>
              </a:ext>
            </a:extLst>
          </p:cNvPr>
          <p:cNvSpPr/>
          <p:nvPr/>
        </p:nvSpPr>
        <p:spPr>
          <a:xfrm>
            <a:off x="17057453" y="4376758"/>
            <a:ext cx="173630" cy="19772"/>
          </a:xfrm>
          <a:custGeom>
            <a:avLst/>
            <a:gdLst>
              <a:gd name="connsiteX0" fmla="*/ 0 w 173630"/>
              <a:gd name="connsiteY0" fmla="*/ 18942 h 19772"/>
              <a:gd name="connsiteX1" fmla="*/ 7477 w 173630"/>
              <a:gd name="connsiteY1" fmla="*/ 18277 h 19772"/>
              <a:gd name="connsiteX2" fmla="*/ 27249 w 173630"/>
              <a:gd name="connsiteY2" fmla="*/ 16782 h 19772"/>
              <a:gd name="connsiteX3" fmla="*/ 55163 w 173630"/>
              <a:gd name="connsiteY3" fmla="*/ 14622 h 19772"/>
              <a:gd name="connsiteX4" fmla="*/ 70948 w 173630"/>
              <a:gd name="connsiteY4" fmla="*/ 13292 h 19772"/>
              <a:gd name="connsiteX5" fmla="*/ 87231 w 173630"/>
              <a:gd name="connsiteY5" fmla="*/ 11797 h 19772"/>
              <a:gd name="connsiteX6" fmla="*/ 103514 w 173630"/>
              <a:gd name="connsiteY6" fmla="*/ 10302 h 19772"/>
              <a:gd name="connsiteX7" fmla="*/ 119132 w 173630"/>
              <a:gd name="connsiteY7" fmla="*/ 8640 h 19772"/>
              <a:gd name="connsiteX8" fmla="*/ 133754 w 173630"/>
              <a:gd name="connsiteY8" fmla="*/ 6812 h 19772"/>
              <a:gd name="connsiteX9" fmla="*/ 146880 w 173630"/>
              <a:gd name="connsiteY9" fmla="*/ 4985 h 19772"/>
              <a:gd name="connsiteX10" fmla="*/ 152695 w 173630"/>
              <a:gd name="connsiteY10" fmla="*/ 3988 h 19772"/>
              <a:gd name="connsiteX11" fmla="*/ 157846 w 173630"/>
              <a:gd name="connsiteY11" fmla="*/ 3157 h 19772"/>
              <a:gd name="connsiteX12" fmla="*/ 162498 w 173630"/>
              <a:gd name="connsiteY12" fmla="*/ 2326 h 19772"/>
              <a:gd name="connsiteX13" fmla="*/ 166320 w 173630"/>
              <a:gd name="connsiteY13" fmla="*/ 1495 h 19772"/>
              <a:gd name="connsiteX14" fmla="*/ 173631 w 173630"/>
              <a:gd name="connsiteY14" fmla="*/ 0 h 19772"/>
              <a:gd name="connsiteX15" fmla="*/ 166486 w 173630"/>
              <a:gd name="connsiteY15" fmla="*/ 2492 h 19772"/>
              <a:gd name="connsiteX16" fmla="*/ 162664 w 173630"/>
              <a:gd name="connsiteY16" fmla="*/ 3822 h 19772"/>
              <a:gd name="connsiteX17" fmla="*/ 158178 w 173630"/>
              <a:gd name="connsiteY17" fmla="*/ 5151 h 19772"/>
              <a:gd name="connsiteX18" fmla="*/ 147212 w 173630"/>
              <a:gd name="connsiteY18" fmla="*/ 7975 h 19772"/>
              <a:gd name="connsiteX19" fmla="*/ 134252 w 173630"/>
              <a:gd name="connsiteY19" fmla="*/ 10634 h 19772"/>
              <a:gd name="connsiteX20" fmla="*/ 119631 w 173630"/>
              <a:gd name="connsiteY20" fmla="*/ 13126 h 19772"/>
              <a:gd name="connsiteX21" fmla="*/ 111821 w 173630"/>
              <a:gd name="connsiteY21" fmla="*/ 14289 h 19772"/>
              <a:gd name="connsiteX22" fmla="*/ 103846 w 173630"/>
              <a:gd name="connsiteY22" fmla="*/ 15286 h 19772"/>
              <a:gd name="connsiteX23" fmla="*/ 87563 w 173630"/>
              <a:gd name="connsiteY23" fmla="*/ 16948 h 19772"/>
              <a:gd name="connsiteX24" fmla="*/ 71280 w 173630"/>
              <a:gd name="connsiteY24" fmla="*/ 18277 h 19772"/>
              <a:gd name="connsiteX25" fmla="*/ 55495 w 173630"/>
              <a:gd name="connsiteY25" fmla="*/ 19108 h 19772"/>
              <a:gd name="connsiteX26" fmla="*/ 40708 w 173630"/>
              <a:gd name="connsiteY26" fmla="*/ 19606 h 19772"/>
              <a:gd name="connsiteX27" fmla="*/ 27415 w 173630"/>
              <a:gd name="connsiteY27" fmla="*/ 19772 h 19772"/>
              <a:gd name="connsiteX28" fmla="*/ 7477 w 173630"/>
              <a:gd name="connsiteY28" fmla="*/ 19440 h 19772"/>
              <a:gd name="connsiteX29" fmla="*/ 0 w 173630"/>
              <a:gd name="connsiteY29" fmla="*/ 18942 h 19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73630" h="19772">
                <a:moveTo>
                  <a:pt x="0" y="18942"/>
                </a:moveTo>
                <a:cubicBezTo>
                  <a:pt x="0" y="18942"/>
                  <a:pt x="2658" y="18775"/>
                  <a:pt x="7477" y="18277"/>
                </a:cubicBezTo>
                <a:cubicBezTo>
                  <a:pt x="12295" y="17945"/>
                  <a:pt x="19108" y="17446"/>
                  <a:pt x="27249" y="16782"/>
                </a:cubicBezTo>
                <a:cubicBezTo>
                  <a:pt x="35391" y="16117"/>
                  <a:pt x="45028" y="15452"/>
                  <a:pt x="55163" y="14622"/>
                </a:cubicBezTo>
                <a:cubicBezTo>
                  <a:pt x="60314" y="14123"/>
                  <a:pt x="65465" y="13791"/>
                  <a:pt x="70948" y="13292"/>
                </a:cubicBezTo>
                <a:cubicBezTo>
                  <a:pt x="76265" y="12960"/>
                  <a:pt x="81748" y="12462"/>
                  <a:pt x="87231" y="11797"/>
                </a:cubicBezTo>
                <a:cubicBezTo>
                  <a:pt x="92714" y="11298"/>
                  <a:pt x="98031" y="10800"/>
                  <a:pt x="103514" y="10302"/>
                </a:cubicBezTo>
                <a:cubicBezTo>
                  <a:pt x="108831" y="9803"/>
                  <a:pt x="114148" y="9138"/>
                  <a:pt x="119132" y="8640"/>
                </a:cubicBezTo>
                <a:cubicBezTo>
                  <a:pt x="124283" y="7975"/>
                  <a:pt x="129101" y="7477"/>
                  <a:pt x="133754" y="6812"/>
                </a:cubicBezTo>
                <a:cubicBezTo>
                  <a:pt x="138406" y="6148"/>
                  <a:pt x="142726" y="5483"/>
                  <a:pt x="146880" y="4985"/>
                </a:cubicBezTo>
                <a:cubicBezTo>
                  <a:pt x="148874" y="4652"/>
                  <a:pt x="150868" y="4320"/>
                  <a:pt x="152695" y="3988"/>
                </a:cubicBezTo>
                <a:cubicBezTo>
                  <a:pt x="154523" y="3655"/>
                  <a:pt x="156351" y="3323"/>
                  <a:pt x="157846" y="3157"/>
                </a:cubicBezTo>
                <a:cubicBezTo>
                  <a:pt x="159508" y="2825"/>
                  <a:pt x="161003" y="2658"/>
                  <a:pt x="162498" y="2326"/>
                </a:cubicBezTo>
                <a:cubicBezTo>
                  <a:pt x="163827" y="1994"/>
                  <a:pt x="165157" y="1828"/>
                  <a:pt x="166320" y="1495"/>
                </a:cubicBezTo>
                <a:cubicBezTo>
                  <a:pt x="170972" y="498"/>
                  <a:pt x="173631" y="0"/>
                  <a:pt x="173631" y="0"/>
                </a:cubicBezTo>
                <a:cubicBezTo>
                  <a:pt x="173631" y="0"/>
                  <a:pt x="170972" y="831"/>
                  <a:pt x="166486" y="2492"/>
                </a:cubicBezTo>
                <a:cubicBezTo>
                  <a:pt x="165323" y="2825"/>
                  <a:pt x="164160" y="3323"/>
                  <a:pt x="162664" y="3822"/>
                </a:cubicBezTo>
                <a:cubicBezTo>
                  <a:pt x="161335" y="4320"/>
                  <a:pt x="159840" y="4652"/>
                  <a:pt x="158178" y="5151"/>
                </a:cubicBezTo>
                <a:cubicBezTo>
                  <a:pt x="155021" y="5982"/>
                  <a:pt x="151366" y="7145"/>
                  <a:pt x="147212" y="7975"/>
                </a:cubicBezTo>
                <a:cubicBezTo>
                  <a:pt x="143224" y="8806"/>
                  <a:pt x="138904" y="9803"/>
                  <a:pt x="134252" y="10634"/>
                </a:cubicBezTo>
                <a:cubicBezTo>
                  <a:pt x="129600" y="11465"/>
                  <a:pt x="124781" y="12462"/>
                  <a:pt x="119631" y="13126"/>
                </a:cubicBezTo>
                <a:cubicBezTo>
                  <a:pt x="117138" y="13458"/>
                  <a:pt x="114480" y="13791"/>
                  <a:pt x="111821" y="14289"/>
                </a:cubicBezTo>
                <a:cubicBezTo>
                  <a:pt x="109163" y="14622"/>
                  <a:pt x="106504" y="15120"/>
                  <a:pt x="103846" y="15286"/>
                </a:cubicBezTo>
                <a:cubicBezTo>
                  <a:pt x="98529" y="15785"/>
                  <a:pt x="93046" y="16615"/>
                  <a:pt x="87563" y="16948"/>
                </a:cubicBezTo>
                <a:cubicBezTo>
                  <a:pt x="82080" y="17446"/>
                  <a:pt x="76597" y="17945"/>
                  <a:pt x="71280" y="18277"/>
                </a:cubicBezTo>
                <a:cubicBezTo>
                  <a:pt x="65963" y="18775"/>
                  <a:pt x="60646" y="18942"/>
                  <a:pt x="55495" y="19108"/>
                </a:cubicBezTo>
                <a:cubicBezTo>
                  <a:pt x="50345" y="19440"/>
                  <a:pt x="45360" y="19440"/>
                  <a:pt x="40708" y="19606"/>
                </a:cubicBezTo>
                <a:cubicBezTo>
                  <a:pt x="36055" y="19772"/>
                  <a:pt x="31569" y="19772"/>
                  <a:pt x="27415" y="19772"/>
                </a:cubicBezTo>
                <a:cubicBezTo>
                  <a:pt x="19274" y="19772"/>
                  <a:pt x="12295" y="19606"/>
                  <a:pt x="7477" y="19440"/>
                </a:cubicBezTo>
                <a:cubicBezTo>
                  <a:pt x="2825" y="19274"/>
                  <a:pt x="0" y="18942"/>
                  <a:pt x="0" y="18942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2" name="Полилиния: фигура 61">
            <a:extLst>
              <a:ext uri="{FF2B5EF4-FFF2-40B4-BE49-F238E27FC236}">
                <a16:creationId xmlns:a16="http://schemas.microsoft.com/office/drawing/2014/main" id="{1388F86E-3201-8588-BCF7-58DFF1552411}"/>
              </a:ext>
            </a:extLst>
          </p:cNvPr>
          <p:cNvSpPr/>
          <p:nvPr/>
        </p:nvSpPr>
        <p:spPr>
          <a:xfrm>
            <a:off x="16895908" y="4366955"/>
            <a:ext cx="127816" cy="23095"/>
          </a:xfrm>
          <a:custGeom>
            <a:avLst/>
            <a:gdLst>
              <a:gd name="connsiteX0" fmla="*/ 24136 w 127816"/>
              <a:gd name="connsiteY0" fmla="*/ 0 h 23095"/>
              <a:gd name="connsiteX1" fmla="*/ 17656 w 127816"/>
              <a:gd name="connsiteY1" fmla="*/ 1495 h 23095"/>
              <a:gd name="connsiteX2" fmla="*/ 10346 w 127816"/>
              <a:gd name="connsiteY2" fmla="*/ 3489 h 23095"/>
              <a:gd name="connsiteX3" fmla="*/ 6026 w 127816"/>
              <a:gd name="connsiteY3" fmla="*/ 5151 h 23095"/>
              <a:gd name="connsiteX4" fmla="*/ 1706 w 127816"/>
              <a:gd name="connsiteY4" fmla="*/ 7643 h 23095"/>
              <a:gd name="connsiteX5" fmla="*/ 1540 w 127816"/>
              <a:gd name="connsiteY5" fmla="*/ 9471 h 23095"/>
              <a:gd name="connsiteX6" fmla="*/ 3700 w 127816"/>
              <a:gd name="connsiteY6" fmla="*/ 10966 h 23095"/>
              <a:gd name="connsiteX7" fmla="*/ 9349 w 127816"/>
              <a:gd name="connsiteY7" fmla="*/ 12794 h 23095"/>
              <a:gd name="connsiteX8" fmla="*/ 22143 w 127816"/>
              <a:gd name="connsiteY8" fmla="*/ 15120 h 23095"/>
              <a:gd name="connsiteX9" fmla="*/ 50389 w 127816"/>
              <a:gd name="connsiteY9" fmla="*/ 18111 h 23095"/>
              <a:gd name="connsiteX10" fmla="*/ 78801 w 127816"/>
              <a:gd name="connsiteY10" fmla="*/ 20105 h 23095"/>
              <a:gd name="connsiteX11" fmla="*/ 103558 w 127816"/>
              <a:gd name="connsiteY11" fmla="*/ 21600 h 23095"/>
              <a:gd name="connsiteX12" fmla="*/ 127816 w 127816"/>
              <a:gd name="connsiteY12" fmla="*/ 23095 h 23095"/>
              <a:gd name="connsiteX13" fmla="*/ 121170 w 127816"/>
              <a:gd name="connsiteY13" fmla="*/ 23095 h 23095"/>
              <a:gd name="connsiteX14" fmla="*/ 103558 w 127816"/>
              <a:gd name="connsiteY14" fmla="*/ 22763 h 23095"/>
              <a:gd name="connsiteX15" fmla="*/ 78635 w 127816"/>
              <a:gd name="connsiteY15" fmla="*/ 21766 h 23095"/>
              <a:gd name="connsiteX16" fmla="*/ 50223 w 127816"/>
              <a:gd name="connsiteY16" fmla="*/ 19938 h 23095"/>
              <a:gd name="connsiteX17" fmla="*/ 21810 w 127816"/>
              <a:gd name="connsiteY17" fmla="*/ 16782 h 23095"/>
              <a:gd name="connsiteX18" fmla="*/ 8850 w 127816"/>
              <a:gd name="connsiteY18" fmla="*/ 14123 h 23095"/>
              <a:gd name="connsiteX19" fmla="*/ 3035 w 127816"/>
              <a:gd name="connsiteY19" fmla="*/ 12129 h 23095"/>
              <a:gd name="connsiteX20" fmla="*/ 543 w 127816"/>
              <a:gd name="connsiteY20" fmla="*/ 10302 h 23095"/>
              <a:gd name="connsiteX21" fmla="*/ 44 w 127816"/>
              <a:gd name="connsiteY21" fmla="*/ 8640 h 23095"/>
              <a:gd name="connsiteX22" fmla="*/ 709 w 127816"/>
              <a:gd name="connsiteY22" fmla="*/ 7145 h 23095"/>
              <a:gd name="connsiteX23" fmla="*/ 5361 w 127816"/>
              <a:gd name="connsiteY23" fmla="*/ 4486 h 23095"/>
              <a:gd name="connsiteX24" fmla="*/ 9847 w 127816"/>
              <a:gd name="connsiteY24" fmla="*/ 2991 h 23095"/>
              <a:gd name="connsiteX25" fmla="*/ 17324 w 127816"/>
              <a:gd name="connsiteY25" fmla="*/ 1329 h 23095"/>
              <a:gd name="connsiteX26" fmla="*/ 24136 w 127816"/>
              <a:gd name="connsiteY26" fmla="*/ 0 h 23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27816" h="23095">
                <a:moveTo>
                  <a:pt x="24136" y="0"/>
                </a:moveTo>
                <a:cubicBezTo>
                  <a:pt x="24136" y="0"/>
                  <a:pt x="21810" y="498"/>
                  <a:pt x="17656" y="1495"/>
                </a:cubicBezTo>
                <a:cubicBezTo>
                  <a:pt x="15663" y="1994"/>
                  <a:pt x="13170" y="2658"/>
                  <a:pt x="10346" y="3489"/>
                </a:cubicBezTo>
                <a:cubicBezTo>
                  <a:pt x="9016" y="3988"/>
                  <a:pt x="7521" y="4486"/>
                  <a:pt x="6026" y="5151"/>
                </a:cubicBezTo>
                <a:cubicBezTo>
                  <a:pt x="4530" y="5815"/>
                  <a:pt x="2869" y="6480"/>
                  <a:pt x="1706" y="7643"/>
                </a:cubicBezTo>
                <a:cubicBezTo>
                  <a:pt x="1207" y="8308"/>
                  <a:pt x="1041" y="8972"/>
                  <a:pt x="1540" y="9471"/>
                </a:cubicBezTo>
                <a:cubicBezTo>
                  <a:pt x="2038" y="10135"/>
                  <a:pt x="2869" y="10468"/>
                  <a:pt x="3700" y="10966"/>
                </a:cubicBezTo>
                <a:cubicBezTo>
                  <a:pt x="5361" y="11797"/>
                  <a:pt x="7355" y="12295"/>
                  <a:pt x="9349" y="12794"/>
                </a:cubicBezTo>
                <a:cubicBezTo>
                  <a:pt x="13336" y="13791"/>
                  <a:pt x="17656" y="14455"/>
                  <a:pt x="22143" y="15120"/>
                </a:cubicBezTo>
                <a:cubicBezTo>
                  <a:pt x="31115" y="16449"/>
                  <a:pt x="40752" y="17280"/>
                  <a:pt x="50389" y="18111"/>
                </a:cubicBezTo>
                <a:cubicBezTo>
                  <a:pt x="60026" y="18942"/>
                  <a:pt x="69663" y="19606"/>
                  <a:pt x="78801" y="20105"/>
                </a:cubicBezTo>
                <a:cubicBezTo>
                  <a:pt x="87939" y="20603"/>
                  <a:pt x="96413" y="21102"/>
                  <a:pt x="103558" y="21600"/>
                </a:cubicBezTo>
                <a:cubicBezTo>
                  <a:pt x="118179" y="22431"/>
                  <a:pt x="127816" y="23095"/>
                  <a:pt x="127816" y="23095"/>
                </a:cubicBezTo>
                <a:cubicBezTo>
                  <a:pt x="127816" y="23095"/>
                  <a:pt x="125324" y="23095"/>
                  <a:pt x="121170" y="23095"/>
                </a:cubicBezTo>
                <a:cubicBezTo>
                  <a:pt x="116850" y="22929"/>
                  <a:pt x="110869" y="22929"/>
                  <a:pt x="103558" y="22763"/>
                </a:cubicBezTo>
                <a:cubicBezTo>
                  <a:pt x="96247" y="22431"/>
                  <a:pt x="87773" y="22265"/>
                  <a:pt x="78635" y="21766"/>
                </a:cubicBezTo>
                <a:cubicBezTo>
                  <a:pt x="69496" y="21268"/>
                  <a:pt x="59860" y="20603"/>
                  <a:pt x="50223" y="19938"/>
                </a:cubicBezTo>
                <a:cubicBezTo>
                  <a:pt x="40586" y="19108"/>
                  <a:pt x="30783" y="18111"/>
                  <a:pt x="21810" y="16782"/>
                </a:cubicBezTo>
                <a:cubicBezTo>
                  <a:pt x="17324" y="16117"/>
                  <a:pt x="13004" y="15286"/>
                  <a:pt x="8850" y="14123"/>
                </a:cubicBezTo>
                <a:cubicBezTo>
                  <a:pt x="6857" y="13625"/>
                  <a:pt x="4863" y="12960"/>
                  <a:pt x="3035" y="12129"/>
                </a:cubicBezTo>
                <a:cubicBezTo>
                  <a:pt x="2204" y="11631"/>
                  <a:pt x="1207" y="11132"/>
                  <a:pt x="543" y="10302"/>
                </a:cubicBezTo>
                <a:cubicBezTo>
                  <a:pt x="210" y="9803"/>
                  <a:pt x="-122" y="9305"/>
                  <a:pt x="44" y="8640"/>
                </a:cubicBezTo>
                <a:cubicBezTo>
                  <a:pt x="210" y="7975"/>
                  <a:pt x="377" y="7477"/>
                  <a:pt x="709" y="7145"/>
                </a:cubicBezTo>
                <a:cubicBezTo>
                  <a:pt x="2204" y="5649"/>
                  <a:pt x="3866" y="5151"/>
                  <a:pt x="5361" y="4486"/>
                </a:cubicBezTo>
                <a:cubicBezTo>
                  <a:pt x="6857" y="3822"/>
                  <a:pt x="8518" y="3489"/>
                  <a:pt x="9847" y="2991"/>
                </a:cubicBezTo>
                <a:cubicBezTo>
                  <a:pt x="12672" y="2160"/>
                  <a:pt x="15164" y="1662"/>
                  <a:pt x="17324" y="1329"/>
                </a:cubicBezTo>
                <a:cubicBezTo>
                  <a:pt x="21644" y="166"/>
                  <a:pt x="24136" y="0"/>
                  <a:pt x="24136" y="0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3" name="Полилиния: фигура 62">
            <a:extLst>
              <a:ext uri="{FF2B5EF4-FFF2-40B4-BE49-F238E27FC236}">
                <a16:creationId xmlns:a16="http://schemas.microsoft.com/office/drawing/2014/main" id="{09684ED4-5DF4-00BA-2274-C0C83A5A0905}"/>
              </a:ext>
            </a:extLst>
          </p:cNvPr>
          <p:cNvSpPr/>
          <p:nvPr/>
        </p:nvSpPr>
        <p:spPr>
          <a:xfrm>
            <a:off x="16934167" y="4360184"/>
            <a:ext cx="138239" cy="12918"/>
          </a:xfrm>
          <a:custGeom>
            <a:avLst/>
            <a:gdLst>
              <a:gd name="connsiteX0" fmla="*/ 0 w 138239"/>
              <a:gd name="connsiteY0" fmla="*/ 2118 h 12918"/>
              <a:gd name="connsiteX1" fmla="*/ 5982 w 138239"/>
              <a:gd name="connsiteY1" fmla="*/ 1620 h 12918"/>
              <a:gd name="connsiteX2" fmla="*/ 21932 w 138239"/>
              <a:gd name="connsiteY2" fmla="*/ 789 h 12918"/>
              <a:gd name="connsiteX3" fmla="*/ 44363 w 138239"/>
              <a:gd name="connsiteY3" fmla="*/ 125 h 12918"/>
              <a:gd name="connsiteX4" fmla="*/ 70117 w 138239"/>
              <a:gd name="connsiteY4" fmla="*/ 125 h 12918"/>
              <a:gd name="connsiteX5" fmla="*/ 95871 w 138239"/>
              <a:gd name="connsiteY5" fmla="*/ 1454 h 12918"/>
              <a:gd name="connsiteX6" fmla="*/ 118135 w 138239"/>
              <a:gd name="connsiteY6" fmla="*/ 4445 h 12918"/>
              <a:gd name="connsiteX7" fmla="*/ 133421 w 138239"/>
              <a:gd name="connsiteY7" fmla="*/ 9263 h 12918"/>
              <a:gd name="connsiteX8" fmla="*/ 137077 w 138239"/>
              <a:gd name="connsiteY8" fmla="*/ 11755 h 12918"/>
              <a:gd name="connsiteX9" fmla="*/ 137908 w 138239"/>
              <a:gd name="connsiteY9" fmla="*/ 12586 h 12918"/>
              <a:gd name="connsiteX10" fmla="*/ 138240 w 138239"/>
              <a:gd name="connsiteY10" fmla="*/ 12918 h 12918"/>
              <a:gd name="connsiteX11" fmla="*/ 137908 w 138239"/>
              <a:gd name="connsiteY11" fmla="*/ 12586 h 12918"/>
              <a:gd name="connsiteX12" fmla="*/ 137077 w 138239"/>
              <a:gd name="connsiteY12" fmla="*/ 11755 h 12918"/>
              <a:gd name="connsiteX13" fmla="*/ 133255 w 138239"/>
              <a:gd name="connsiteY13" fmla="*/ 9595 h 12918"/>
              <a:gd name="connsiteX14" fmla="*/ 117969 w 138239"/>
              <a:gd name="connsiteY14" fmla="*/ 5442 h 12918"/>
              <a:gd name="connsiteX15" fmla="*/ 95705 w 138239"/>
              <a:gd name="connsiteY15" fmla="*/ 2949 h 12918"/>
              <a:gd name="connsiteX16" fmla="*/ 69951 w 138239"/>
              <a:gd name="connsiteY16" fmla="*/ 1786 h 12918"/>
              <a:gd name="connsiteX17" fmla="*/ 44197 w 138239"/>
              <a:gd name="connsiteY17" fmla="*/ 1454 h 12918"/>
              <a:gd name="connsiteX18" fmla="*/ 21766 w 138239"/>
              <a:gd name="connsiteY18" fmla="*/ 1620 h 12918"/>
              <a:gd name="connsiteX19" fmla="*/ 5815 w 138239"/>
              <a:gd name="connsiteY19" fmla="*/ 1952 h 12918"/>
              <a:gd name="connsiteX20" fmla="*/ 0 w 138239"/>
              <a:gd name="connsiteY20" fmla="*/ 2118 h 12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38239" h="12918">
                <a:moveTo>
                  <a:pt x="0" y="2118"/>
                </a:moveTo>
                <a:cubicBezTo>
                  <a:pt x="0" y="2118"/>
                  <a:pt x="2160" y="1952"/>
                  <a:pt x="5982" y="1620"/>
                </a:cubicBezTo>
                <a:cubicBezTo>
                  <a:pt x="9803" y="1454"/>
                  <a:pt x="15286" y="955"/>
                  <a:pt x="21932" y="789"/>
                </a:cubicBezTo>
                <a:cubicBezTo>
                  <a:pt x="28578" y="457"/>
                  <a:pt x="36221" y="125"/>
                  <a:pt x="44363" y="125"/>
                </a:cubicBezTo>
                <a:cubicBezTo>
                  <a:pt x="52671" y="-42"/>
                  <a:pt x="61311" y="-42"/>
                  <a:pt x="70117" y="125"/>
                </a:cubicBezTo>
                <a:cubicBezTo>
                  <a:pt x="78923" y="291"/>
                  <a:pt x="87729" y="789"/>
                  <a:pt x="95871" y="1454"/>
                </a:cubicBezTo>
                <a:cubicBezTo>
                  <a:pt x="104012" y="2118"/>
                  <a:pt x="111655" y="3115"/>
                  <a:pt x="118135" y="4445"/>
                </a:cubicBezTo>
                <a:cubicBezTo>
                  <a:pt x="124615" y="5774"/>
                  <a:pt x="129932" y="7435"/>
                  <a:pt x="133421" y="9263"/>
                </a:cubicBezTo>
                <a:cubicBezTo>
                  <a:pt x="135083" y="10094"/>
                  <a:pt x="136412" y="11091"/>
                  <a:pt x="137077" y="11755"/>
                </a:cubicBezTo>
                <a:cubicBezTo>
                  <a:pt x="137409" y="12088"/>
                  <a:pt x="137741" y="12420"/>
                  <a:pt x="137908" y="12586"/>
                </a:cubicBezTo>
                <a:cubicBezTo>
                  <a:pt x="138074" y="12752"/>
                  <a:pt x="138240" y="12918"/>
                  <a:pt x="138240" y="12918"/>
                </a:cubicBezTo>
                <a:cubicBezTo>
                  <a:pt x="138240" y="12918"/>
                  <a:pt x="138074" y="12752"/>
                  <a:pt x="137908" y="12586"/>
                </a:cubicBezTo>
                <a:cubicBezTo>
                  <a:pt x="137741" y="12420"/>
                  <a:pt x="137409" y="12088"/>
                  <a:pt x="137077" y="11755"/>
                </a:cubicBezTo>
                <a:cubicBezTo>
                  <a:pt x="136246" y="11091"/>
                  <a:pt x="134917" y="10260"/>
                  <a:pt x="133255" y="9595"/>
                </a:cubicBezTo>
                <a:cubicBezTo>
                  <a:pt x="129766" y="7934"/>
                  <a:pt x="124449" y="6605"/>
                  <a:pt x="117969" y="5442"/>
                </a:cubicBezTo>
                <a:cubicBezTo>
                  <a:pt x="111489" y="4278"/>
                  <a:pt x="103846" y="3614"/>
                  <a:pt x="95705" y="2949"/>
                </a:cubicBezTo>
                <a:cubicBezTo>
                  <a:pt x="87563" y="2285"/>
                  <a:pt x="78757" y="1952"/>
                  <a:pt x="69951" y="1786"/>
                </a:cubicBezTo>
                <a:cubicBezTo>
                  <a:pt x="61145" y="1620"/>
                  <a:pt x="52505" y="1454"/>
                  <a:pt x="44197" y="1454"/>
                </a:cubicBezTo>
                <a:cubicBezTo>
                  <a:pt x="36055" y="1454"/>
                  <a:pt x="28246" y="1454"/>
                  <a:pt x="21766" y="1620"/>
                </a:cubicBezTo>
                <a:cubicBezTo>
                  <a:pt x="15120" y="1786"/>
                  <a:pt x="9637" y="1786"/>
                  <a:pt x="5815" y="1952"/>
                </a:cubicBezTo>
                <a:cubicBezTo>
                  <a:pt x="2326" y="1952"/>
                  <a:pt x="0" y="2118"/>
                  <a:pt x="0" y="2118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76" name="Полилиния: фигура 575">
            <a:extLst>
              <a:ext uri="{FF2B5EF4-FFF2-40B4-BE49-F238E27FC236}">
                <a16:creationId xmlns:a16="http://schemas.microsoft.com/office/drawing/2014/main" id="{729C1D52-6BCA-8B02-C601-71C915E23591}"/>
              </a:ext>
            </a:extLst>
          </p:cNvPr>
          <p:cNvSpPr/>
          <p:nvPr/>
        </p:nvSpPr>
        <p:spPr>
          <a:xfrm>
            <a:off x="16808389" y="4344207"/>
            <a:ext cx="430024" cy="62822"/>
          </a:xfrm>
          <a:custGeom>
            <a:avLst/>
            <a:gdLst>
              <a:gd name="connsiteX0" fmla="*/ 430006 w 430024"/>
              <a:gd name="connsiteY0" fmla="*/ 31720 h 62822"/>
              <a:gd name="connsiteX1" fmla="*/ 430006 w 430024"/>
              <a:gd name="connsiteY1" fmla="*/ 32385 h 62822"/>
              <a:gd name="connsiteX2" fmla="*/ 429341 w 430024"/>
              <a:gd name="connsiteY2" fmla="*/ 34213 h 62822"/>
              <a:gd name="connsiteX3" fmla="*/ 423692 w 430024"/>
              <a:gd name="connsiteY3" fmla="*/ 39031 h 62822"/>
              <a:gd name="connsiteX4" fmla="*/ 397107 w 430024"/>
              <a:gd name="connsiteY4" fmla="*/ 47837 h 62822"/>
              <a:gd name="connsiteX5" fmla="*/ 354240 w 430024"/>
              <a:gd name="connsiteY5" fmla="*/ 55148 h 62822"/>
              <a:gd name="connsiteX6" fmla="*/ 298080 w 430024"/>
              <a:gd name="connsiteY6" fmla="*/ 60465 h 62822"/>
              <a:gd name="connsiteX7" fmla="*/ 265846 w 430024"/>
              <a:gd name="connsiteY7" fmla="*/ 62126 h 62822"/>
              <a:gd name="connsiteX8" fmla="*/ 231286 w 430024"/>
              <a:gd name="connsiteY8" fmla="*/ 62791 h 62822"/>
              <a:gd name="connsiteX9" fmla="*/ 156849 w 430024"/>
              <a:gd name="connsiteY9" fmla="*/ 61296 h 62822"/>
              <a:gd name="connsiteX10" fmla="*/ 77428 w 430024"/>
              <a:gd name="connsiteY10" fmla="*/ 54982 h 62822"/>
              <a:gd name="connsiteX11" fmla="*/ 36886 w 430024"/>
              <a:gd name="connsiteY11" fmla="*/ 48834 h 62822"/>
              <a:gd name="connsiteX12" fmla="*/ 16782 w 430024"/>
              <a:gd name="connsiteY12" fmla="*/ 43683 h 62822"/>
              <a:gd name="connsiteX13" fmla="*/ 7145 w 430024"/>
              <a:gd name="connsiteY13" fmla="*/ 39696 h 62822"/>
              <a:gd name="connsiteX14" fmla="*/ 2658 w 430024"/>
              <a:gd name="connsiteY14" fmla="*/ 36705 h 62822"/>
              <a:gd name="connsiteX15" fmla="*/ 0 w 430024"/>
              <a:gd name="connsiteY15" fmla="*/ 31554 h 62822"/>
              <a:gd name="connsiteX16" fmla="*/ 166 w 430024"/>
              <a:gd name="connsiteY16" fmla="*/ 30059 h 62822"/>
              <a:gd name="connsiteX17" fmla="*/ 831 w 430024"/>
              <a:gd name="connsiteY17" fmla="*/ 28730 h 62822"/>
              <a:gd name="connsiteX18" fmla="*/ 2658 w 430024"/>
              <a:gd name="connsiteY18" fmla="*/ 26570 h 62822"/>
              <a:gd name="connsiteX19" fmla="*/ 7145 w 430024"/>
              <a:gd name="connsiteY19" fmla="*/ 23413 h 62822"/>
              <a:gd name="connsiteX20" fmla="*/ 16782 w 430024"/>
              <a:gd name="connsiteY20" fmla="*/ 19259 h 62822"/>
              <a:gd name="connsiteX21" fmla="*/ 36886 w 430024"/>
              <a:gd name="connsiteY21" fmla="*/ 13942 h 62822"/>
              <a:gd name="connsiteX22" fmla="*/ 77428 w 430024"/>
              <a:gd name="connsiteY22" fmla="*/ 7296 h 62822"/>
              <a:gd name="connsiteX23" fmla="*/ 156849 w 430024"/>
              <a:gd name="connsiteY23" fmla="*/ 1148 h 62822"/>
              <a:gd name="connsiteX24" fmla="*/ 231452 w 430024"/>
              <a:gd name="connsiteY24" fmla="*/ 151 h 62822"/>
              <a:gd name="connsiteX25" fmla="*/ 298246 w 430024"/>
              <a:gd name="connsiteY25" fmla="*/ 2643 h 62822"/>
              <a:gd name="connsiteX26" fmla="*/ 354406 w 430024"/>
              <a:gd name="connsiteY26" fmla="*/ 8127 h 62822"/>
              <a:gd name="connsiteX27" fmla="*/ 397273 w 430024"/>
              <a:gd name="connsiteY27" fmla="*/ 15437 h 62822"/>
              <a:gd name="connsiteX28" fmla="*/ 423858 w 430024"/>
              <a:gd name="connsiteY28" fmla="*/ 24243 h 62822"/>
              <a:gd name="connsiteX29" fmla="*/ 429507 w 430024"/>
              <a:gd name="connsiteY29" fmla="*/ 29062 h 62822"/>
              <a:gd name="connsiteX30" fmla="*/ 430006 w 430024"/>
              <a:gd name="connsiteY30" fmla="*/ 31720 h 62822"/>
              <a:gd name="connsiteX31" fmla="*/ 430006 w 430024"/>
              <a:gd name="connsiteY31" fmla="*/ 31720 h 62822"/>
              <a:gd name="connsiteX32" fmla="*/ 429673 w 430024"/>
              <a:gd name="connsiteY32" fmla="*/ 31720 h 62822"/>
              <a:gd name="connsiteX33" fmla="*/ 429009 w 430024"/>
              <a:gd name="connsiteY33" fmla="*/ 29394 h 62822"/>
              <a:gd name="connsiteX34" fmla="*/ 423526 w 430024"/>
              <a:gd name="connsiteY34" fmla="*/ 24742 h 62822"/>
              <a:gd name="connsiteX35" fmla="*/ 397107 w 430024"/>
              <a:gd name="connsiteY35" fmla="*/ 16102 h 62822"/>
              <a:gd name="connsiteX36" fmla="*/ 354240 w 430024"/>
              <a:gd name="connsiteY36" fmla="*/ 9622 h 62822"/>
              <a:gd name="connsiteX37" fmla="*/ 298080 w 430024"/>
              <a:gd name="connsiteY37" fmla="*/ 5468 h 62822"/>
              <a:gd name="connsiteX38" fmla="*/ 231452 w 430024"/>
              <a:gd name="connsiteY38" fmla="*/ 3640 h 62822"/>
              <a:gd name="connsiteX39" fmla="*/ 157015 w 430024"/>
              <a:gd name="connsiteY39" fmla="*/ 4637 h 62822"/>
              <a:gd name="connsiteX40" fmla="*/ 77760 w 430024"/>
              <a:gd name="connsiteY40" fmla="*/ 10287 h 62822"/>
              <a:gd name="connsiteX41" fmla="*/ 37385 w 430024"/>
              <a:gd name="connsiteY41" fmla="*/ 16268 h 62822"/>
              <a:gd name="connsiteX42" fmla="*/ 17612 w 430024"/>
              <a:gd name="connsiteY42" fmla="*/ 21253 h 62822"/>
              <a:gd name="connsiteX43" fmla="*/ 8308 w 430024"/>
              <a:gd name="connsiteY43" fmla="*/ 25074 h 62822"/>
              <a:gd name="connsiteX44" fmla="*/ 4320 w 430024"/>
              <a:gd name="connsiteY44" fmla="*/ 27899 h 62822"/>
              <a:gd name="connsiteX45" fmla="*/ 2825 w 430024"/>
              <a:gd name="connsiteY45" fmla="*/ 29727 h 62822"/>
              <a:gd name="connsiteX46" fmla="*/ 2326 w 430024"/>
              <a:gd name="connsiteY46" fmla="*/ 30723 h 62822"/>
              <a:gd name="connsiteX47" fmla="*/ 2160 w 430024"/>
              <a:gd name="connsiteY47" fmla="*/ 31887 h 62822"/>
              <a:gd name="connsiteX48" fmla="*/ 2825 w 430024"/>
              <a:gd name="connsiteY48" fmla="*/ 33880 h 62822"/>
              <a:gd name="connsiteX49" fmla="*/ 4320 w 430024"/>
              <a:gd name="connsiteY49" fmla="*/ 35708 h 62822"/>
              <a:gd name="connsiteX50" fmla="*/ 8308 w 430024"/>
              <a:gd name="connsiteY50" fmla="*/ 38533 h 62822"/>
              <a:gd name="connsiteX51" fmla="*/ 17612 w 430024"/>
              <a:gd name="connsiteY51" fmla="*/ 42520 h 62822"/>
              <a:gd name="connsiteX52" fmla="*/ 37385 w 430024"/>
              <a:gd name="connsiteY52" fmla="*/ 47837 h 62822"/>
              <a:gd name="connsiteX53" fmla="*/ 77760 w 430024"/>
              <a:gd name="connsiteY53" fmla="*/ 54317 h 62822"/>
              <a:gd name="connsiteX54" fmla="*/ 157181 w 430024"/>
              <a:gd name="connsiteY54" fmla="*/ 59800 h 62822"/>
              <a:gd name="connsiteX55" fmla="*/ 231618 w 430024"/>
              <a:gd name="connsiteY55" fmla="*/ 60299 h 62822"/>
              <a:gd name="connsiteX56" fmla="*/ 266012 w 430024"/>
              <a:gd name="connsiteY56" fmla="*/ 59468 h 62822"/>
              <a:gd name="connsiteX57" fmla="*/ 298246 w 430024"/>
              <a:gd name="connsiteY57" fmla="*/ 58139 h 62822"/>
              <a:gd name="connsiteX58" fmla="*/ 354406 w 430024"/>
              <a:gd name="connsiteY58" fmla="*/ 53985 h 62822"/>
              <a:gd name="connsiteX59" fmla="*/ 397273 w 430024"/>
              <a:gd name="connsiteY59" fmla="*/ 47505 h 62822"/>
              <a:gd name="connsiteX60" fmla="*/ 423692 w 430024"/>
              <a:gd name="connsiteY60" fmla="*/ 38865 h 62822"/>
              <a:gd name="connsiteX61" fmla="*/ 429175 w 430024"/>
              <a:gd name="connsiteY61" fmla="*/ 34213 h 62822"/>
              <a:gd name="connsiteX62" fmla="*/ 429673 w 430024"/>
              <a:gd name="connsiteY62" fmla="*/ 31720 h 62822"/>
              <a:gd name="connsiteX63" fmla="*/ 429673 w 430024"/>
              <a:gd name="connsiteY63" fmla="*/ 31720 h 62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430024" h="62822">
                <a:moveTo>
                  <a:pt x="430006" y="31720"/>
                </a:moveTo>
                <a:cubicBezTo>
                  <a:pt x="430006" y="31720"/>
                  <a:pt x="430006" y="31887"/>
                  <a:pt x="430006" y="32385"/>
                </a:cubicBezTo>
                <a:cubicBezTo>
                  <a:pt x="430006" y="32883"/>
                  <a:pt x="429840" y="33548"/>
                  <a:pt x="429341" y="34213"/>
                </a:cubicBezTo>
                <a:cubicBezTo>
                  <a:pt x="428510" y="35708"/>
                  <a:pt x="426683" y="37536"/>
                  <a:pt x="423692" y="39031"/>
                </a:cubicBezTo>
                <a:cubicBezTo>
                  <a:pt x="418043" y="42354"/>
                  <a:pt x="408904" y="45179"/>
                  <a:pt x="397107" y="47837"/>
                </a:cubicBezTo>
                <a:cubicBezTo>
                  <a:pt x="385310" y="50496"/>
                  <a:pt x="370855" y="52988"/>
                  <a:pt x="354240" y="55148"/>
                </a:cubicBezTo>
                <a:cubicBezTo>
                  <a:pt x="337624" y="57308"/>
                  <a:pt x="318683" y="59302"/>
                  <a:pt x="298080" y="60465"/>
                </a:cubicBezTo>
                <a:cubicBezTo>
                  <a:pt x="287778" y="61130"/>
                  <a:pt x="276978" y="61628"/>
                  <a:pt x="265846" y="62126"/>
                </a:cubicBezTo>
                <a:cubicBezTo>
                  <a:pt x="254714" y="62625"/>
                  <a:pt x="243249" y="62791"/>
                  <a:pt x="231286" y="62791"/>
                </a:cubicBezTo>
                <a:cubicBezTo>
                  <a:pt x="207526" y="62957"/>
                  <a:pt x="182603" y="62459"/>
                  <a:pt x="156849" y="61296"/>
                </a:cubicBezTo>
                <a:cubicBezTo>
                  <a:pt x="131095" y="59966"/>
                  <a:pt x="104345" y="58139"/>
                  <a:pt x="77428" y="54982"/>
                </a:cubicBezTo>
                <a:cubicBezTo>
                  <a:pt x="63969" y="53487"/>
                  <a:pt x="50345" y="51493"/>
                  <a:pt x="36886" y="48834"/>
                </a:cubicBezTo>
                <a:cubicBezTo>
                  <a:pt x="30074" y="47505"/>
                  <a:pt x="23428" y="45843"/>
                  <a:pt x="16782" y="43683"/>
                </a:cubicBezTo>
                <a:cubicBezTo>
                  <a:pt x="13458" y="42520"/>
                  <a:pt x="10302" y="41357"/>
                  <a:pt x="7145" y="39696"/>
                </a:cubicBezTo>
                <a:cubicBezTo>
                  <a:pt x="5649" y="38865"/>
                  <a:pt x="4154" y="37868"/>
                  <a:pt x="2658" y="36705"/>
                </a:cubicBezTo>
                <a:cubicBezTo>
                  <a:pt x="1329" y="35376"/>
                  <a:pt x="0" y="33880"/>
                  <a:pt x="0" y="31554"/>
                </a:cubicBezTo>
                <a:cubicBezTo>
                  <a:pt x="0" y="31056"/>
                  <a:pt x="0" y="30723"/>
                  <a:pt x="166" y="30059"/>
                </a:cubicBezTo>
                <a:cubicBezTo>
                  <a:pt x="332" y="29560"/>
                  <a:pt x="498" y="29062"/>
                  <a:pt x="831" y="28730"/>
                </a:cubicBezTo>
                <a:cubicBezTo>
                  <a:pt x="1329" y="27899"/>
                  <a:pt x="1994" y="27234"/>
                  <a:pt x="2658" y="26570"/>
                </a:cubicBezTo>
                <a:cubicBezTo>
                  <a:pt x="3988" y="25240"/>
                  <a:pt x="5483" y="24243"/>
                  <a:pt x="7145" y="23413"/>
                </a:cubicBezTo>
                <a:cubicBezTo>
                  <a:pt x="10302" y="21751"/>
                  <a:pt x="13458" y="20422"/>
                  <a:pt x="16782" y="19259"/>
                </a:cubicBezTo>
                <a:cubicBezTo>
                  <a:pt x="23428" y="16933"/>
                  <a:pt x="30074" y="15271"/>
                  <a:pt x="36886" y="13942"/>
                </a:cubicBezTo>
                <a:cubicBezTo>
                  <a:pt x="50345" y="11117"/>
                  <a:pt x="63969" y="8957"/>
                  <a:pt x="77428" y="7296"/>
                </a:cubicBezTo>
                <a:cubicBezTo>
                  <a:pt x="104345" y="3973"/>
                  <a:pt x="131095" y="2311"/>
                  <a:pt x="156849" y="1148"/>
                </a:cubicBezTo>
                <a:cubicBezTo>
                  <a:pt x="182603" y="-15"/>
                  <a:pt x="207692" y="-181"/>
                  <a:pt x="231452" y="151"/>
                </a:cubicBezTo>
                <a:cubicBezTo>
                  <a:pt x="255212" y="317"/>
                  <a:pt x="277477" y="1314"/>
                  <a:pt x="298246" y="2643"/>
                </a:cubicBezTo>
                <a:cubicBezTo>
                  <a:pt x="318849" y="3973"/>
                  <a:pt x="337790" y="5967"/>
                  <a:pt x="354406" y="8127"/>
                </a:cubicBezTo>
                <a:cubicBezTo>
                  <a:pt x="371021" y="10287"/>
                  <a:pt x="385476" y="12779"/>
                  <a:pt x="397273" y="15437"/>
                </a:cubicBezTo>
                <a:cubicBezTo>
                  <a:pt x="409070" y="18096"/>
                  <a:pt x="418209" y="21087"/>
                  <a:pt x="423858" y="24243"/>
                </a:cubicBezTo>
                <a:cubicBezTo>
                  <a:pt x="426683" y="25905"/>
                  <a:pt x="428510" y="27567"/>
                  <a:pt x="429507" y="29062"/>
                </a:cubicBezTo>
                <a:cubicBezTo>
                  <a:pt x="430172" y="30723"/>
                  <a:pt x="430006" y="31720"/>
                  <a:pt x="430006" y="31720"/>
                </a:cubicBezTo>
                <a:lnTo>
                  <a:pt x="430006" y="31720"/>
                </a:lnTo>
                <a:close/>
                <a:moveTo>
                  <a:pt x="429673" y="31720"/>
                </a:moveTo>
                <a:cubicBezTo>
                  <a:pt x="429673" y="31720"/>
                  <a:pt x="429840" y="30890"/>
                  <a:pt x="429009" y="29394"/>
                </a:cubicBezTo>
                <a:cubicBezTo>
                  <a:pt x="428178" y="27899"/>
                  <a:pt x="426350" y="26237"/>
                  <a:pt x="423526" y="24742"/>
                </a:cubicBezTo>
                <a:cubicBezTo>
                  <a:pt x="417876" y="21585"/>
                  <a:pt x="408738" y="18760"/>
                  <a:pt x="397107" y="16102"/>
                </a:cubicBezTo>
                <a:cubicBezTo>
                  <a:pt x="385310" y="13443"/>
                  <a:pt x="370855" y="11450"/>
                  <a:pt x="354240" y="9622"/>
                </a:cubicBezTo>
                <a:cubicBezTo>
                  <a:pt x="337624" y="7794"/>
                  <a:pt x="318683" y="6465"/>
                  <a:pt x="298080" y="5468"/>
                </a:cubicBezTo>
                <a:cubicBezTo>
                  <a:pt x="277477" y="4471"/>
                  <a:pt x="255046" y="3807"/>
                  <a:pt x="231452" y="3640"/>
                </a:cubicBezTo>
                <a:cubicBezTo>
                  <a:pt x="207858" y="3474"/>
                  <a:pt x="182935" y="3807"/>
                  <a:pt x="157015" y="4637"/>
                </a:cubicBezTo>
                <a:cubicBezTo>
                  <a:pt x="131261" y="5634"/>
                  <a:pt x="104677" y="7296"/>
                  <a:pt x="77760" y="10287"/>
                </a:cubicBezTo>
                <a:cubicBezTo>
                  <a:pt x="64301" y="11782"/>
                  <a:pt x="50843" y="13610"/>
                  <a:pt x="37385" y="16268"/>
                </a:cubicBezTo>
                <a:cubicBezTo>
                  <a:pt x="30738" y="17597"/>
                  <a:pt x="24092" y="19259"/>
                  <a:pt x="17612" y="21253"/>
                </a:cubicBezTo>
                <a:cubicBezTo>
                  <a:pt x="14455" y="22250"/>
                  <a:pt x="11132" y="23579"/>
                  <a:pt x="8308" y="25074"/>
                </a:cubicBezTo>
                <a:cubicBezTo>
                  <a:pt x="6812" y="25905"/>
                  <a:pt x="5483" y="26736"/>
                  <a:pt x="4320" y="27899"/>
                </a:cubicBezTo>
                <a:cubicBezTo>
                  <a:pt x="3822" y="28397"/>
                  <a:pt x="3157" y="29062"/>
                  <a:pt x="2825" y="29727"/>
                </a:cubicBezTo>
                <a:cubicBezTo>
                  <a:pt x="2658" y="30059"/>
                  <a:pt x="2492" y="30391"/>
                  <a:pt x="2326" y="30723"/>
                </a:cubicBezTo>
                <a:cubicBezTo>
                  <a:pt x="2160" y="30890"/>
                  <a:pt x="2160" y="31388"/>
                  <a:pt x="2160" y="31887"/>
                </a:cubicBezTo>
                <a:cubicBezTo>
                  <a:pt x="2160" y="32385"/>
                  <a:pt x="2326" y="33216"/>
                  <a:pt x="2825" y="33880"/>
                </a:cubicBezTo>
                <a:cubicBezTo>
                  <a:pt x="3157" y="34545"/>
                  <a:pt x="3655" y="35043"/>
                  <a:pt x="4320" y="35708"/>
                </a:cubicBezTo>
                <a:cubicBezTo>
                  <a:pt x="5483" y="36871"/>
                  <a:pt x="6812" y="37702"/>
                  <a:pt x="8308" y="38533"/>
                </a:cubicBezTo>
                <a:cubicBezTo>
                  <a:pt x="11298" y="40194"/>
                  <a:pt x="14455" y="41357"/>
                  <a:pt x="17612" y="42520"/>
                </a:cubicBezTo>
                <a:cubicBezTo>
                  <a:pt x="24092" y="44680"/>
                  <a:pt x="30738" y="46342"/>
                  <a:pt x="37385" y="47837"/>
                </a:cubicBezTo>
                <a:cubicBezTo>
                  <a:pt x="50843" y="50662"/>
                  <a:pt x="64301" y="52656"/>
                  <a:pt x="77760" y="54317"/>
                </a:cubicBezTo>
                <a:cubicBezTo>
                  <a:pt x="104677" y="57474"/>
                  <a:pt x="131261" y="59136"/>
                  <a:pt x="157181" y="59800"/>
                </a:cubicBezTo>
                <a:cubicBezTo>
                  <a:pt x="182935" y="60631"/>
                  <a:pt x="207858" y="60631"/>
                  <a:pt x="231618" y="60299"/>
                </a:cubicBezTo>
                <a:cubicBezTo>
                  <a:pt x="243415" y="60133"/>
                  <a:pt x="254880" y="59800"/>
                  <a:pt x="266012" y="59468"/>
                </a:cubicBezTo>
                <a:cubicBezTo>
                  <a:pt x="277144" y="59136"/>
                  <a:pt x="287944" y="58637"/>
                  <a:pt x="298246" y="58139"/>
                </a:cubicBezTo>
                <a:cubicBezTo>
                  <a:pt x="318849" y="57142"/>
                  <a:pt x="337790" y="55647"/>
                  <a:pt x="354406" y="53985"/>
                </a:cubicBezTo>
                <a:cubicBezTo>
                  <a:pt x="371021" y="52157"/>
                  <a:pt x="385643" y="50163"/>
                  <a:pt x="397273" y="47505"/>
                </a:cubicBezTo>
                <a:cubicBezTo>
                  <a:pt x="409070" y="45013"/>
                  <a:pt x="418043" y="42022"/>
                  <a:pt x="423692" y="38865"/>
                </a:cubicBezTo>
                <a:cubicBezTo>
                  <a:pt x="426516" y="37370"/>
                  <a:pt x="428344" y="35542"/>
                  <a:pt x="429175" y="34213"/>
                </a:cubicBezTo>
                <a:cubicBezTo>
                  <a:pt x="429840" y="32551"/>
                  <a:pt x="429673" y="31720"/>
                  <a:pt x="429673" y="31720"/>
                </a:cubicBezTo>
                <a:lnTo>
                  <a:pt x="429673" y="31720"/>
                </a:ln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77" name="Полилиния: фигура 576">
            <a:extLst>
              <a:ext uri="{FF2B5EF4-FFF2-40B4-BE49-F238E27FC236}">
                <a16:creationId xmlns:a16="http://schemas.microsoft.com/office/drawing/2014/main" id="{C7636A9E-CA88-016B-57E2-E65751A141E4}"/>
              </a:ext>
            </a:extLst>
          </p:cNvPr>
          <p:cNvSpPr/>
          <p:nvPr/>
        </p:nvSpPr>
        <p:spPr>
          <a:xfrm>
            <a:off x="17256671" y="4282383"/>
            <a:ext cx="43864" cy="621913"/>
          </a:xfrm>
          <a:custGeom>
            <a:avLst/>
            <a:gdLst>
              <a:gd name="connsiteX0" fmla="*/ 43865 w 43864"/>
              <a:gd name="connsiteY0" fmla="*/ 0 h 621913"/>
              <a:gd name="connsiteX1" fmla="*/ 43865 w 43864"/>
              <a:gd name="connsiteY1" fmla="*/ 6978 h 621913"/>
              <a:gd name="connsiteX2" fmla="*/ 43698 w 43864"/>
              <a:gd name="connsiteY2" fmla="*/ 26751 h 621913"/>
              <a:gd name="connsiteX3" fmla="*/ 43200 w 43864"/>
              <a:gd name="connsiteY3" fmla="*/ 57489 h 621913"/>
              <a:gd name="connsiteX4" fmla="*/ 42037 w 43864"/>
              <a:gd name="connsiteY4" fmla="*/ 97366 h 621913"/>
              <a:gd name="connsiteX5" fmla="*/ 40375 w 43864"/>
              <a:gd name="connsiteY5" fmla="*/ 144554 h 621913"/>
              <a:gd name="connsiteX6" fmla="*/ 37883 w 43864"/>
              <a:gd name="connsiteY6" fmla="*/ 197224 h 621913"/>
              <a:gd name="connsiteX7" fmla="*/ 36388 w 43864"/>
              <a:gd name="connsiteY7" fmla="*/ 224972 h 621913"/>
              <a:gd name="connsiteX8" fmla="*/ 34726 w 43864"/>
              <a:gd name="connsiteY8" fmla="*/ 253384 h 621913"/>
              <a:gd name="connsiteX9" fmla="*/ 30905 w 43864"/>
              <a:gd name="connsiteY9" fmla="*/ 311372 h 621913"/>
              <a:gd name="connsiteX10" fmla="*/ 26585 w 43864"/>
              <a:gd name="connsiteY10" fmla="*/ 369360 h 621913"/>
              <a:gd name="connsiteX11" fmla="*/ 24258 w 43864"/>
              <a:gd name="connsiteY11" fmla="*/ 397772 h 621913"/>
              <a:gd name="connsiteX12" fmla="*/ 21932 w 43864"/>
              <a:gd name="connsiteY12" fmla="*/ 425519 h 621913"/>
              <a:gd name="connsiteX13" fmla="*/ 16948 w 43864"/>
              <a:gd name="connsiteY13" fmla="*/ 478024 h 621913"/>
              <a:gd name="connsiteX14" fmla="*/ 11963 w 43864"/>
              <a:gd name="connsiteY14" fmla="*/ 525046 h 621913"/>
              <a:gd name="connsiteX15" fmla="*/ 7477 w 43864"/>
              <a:gd name="connsiteY15" fmla="*/ 564756 h 621913"/>
              <a:gd name="connsiteX16" fmla="*/ 3655 w 43864"/>
              <a:gd name="connsiteY16" fmla="*/ 595328 h 621913"/>
              <a:gd name="connsiteX17" fmla="*/ 997 w 43864"/>
              <a:gd name="connsiteY17" fmla="*/ 614935 h 621913"/>
              <a:gd name="connsiteX18" fmla="*/ 0 w 43864"/>
              <a:gd name="connsiteY18" fmla="*/ 621913 h 621913"/>
              <a:gd name="connsiteX19" fmla="*/ 0 w 43864"/>
              <a:gd name="connsiteY19" fmla="*/ 614935 h 621913"/>
              <a:gd name="connsiteX20" fmla="*/ 166 w 43864"/>
              <a:gd name="connsiteY20" fmla="*/ 595162 h 621913"/>
              <a:gd name="connsiteX21" fmla="*/ 665 w 43864"/>
              <a:gd name="connsiteY21" fmla="*/ 564424 h 621913"/>
              <a:gd name="connsiteX22" fmla="*/ 1662 w 43864"/>
              <a:gd name="connsiteY22" fmla="*/ 524547 h 621913"/>
              <a:gd name="connsiteX23" fmla="*/ 3323 w 43864"/>
              <a:gd name="connsiteY23" fmla="*/ 477359 h 621913"/>
              <a:gd name="connsiteX24" fmla="*/ 5815 w 43864"/>
              <a:gd name="connsiteY24" fmla="*/ 424689 h 621913"/>
              <a:gd name="connsiteX25" fmla="*/ 7311 w 43864"/>
              <a:gd name="connsiteY25" fmla="*/ 396941 h 621913"/>
              <a:gd name="connsiteX26" fmla="*/ 8972 w 43864"/>
              <a:gd name="connsiteY26" fmla="*/ 368529 h 621913"/>
              <a:gd name="connsiteX27" fmla="*/ 12794 w 43864"/>
              <a:gd name="connsiteY27" fmla="*/ 310541 h 621913"/>
              <a:gd name="connsiteX28" fmla="*/ 17114 w 43864"/>
              <a:gd name="connsiteY28" fmla="*/ 252554 h 621913"/>
              <a:gd name="connsiteX29" fmla="*/ 19440 w 43864"/>
              <a:gd name="connsiteY29" fmla="*/ 224141 h 621913"/>
              <a:gd name="connsiteX30" fmla="*/ 21766 w 43864"/>
              <a:gd name="connsiteY30" fmla="*/ 196394 h 621913"/>
              <a:gd name="connsiteX31" fmla="*/ 26751 w 43864"/>
              <a:gd name="connsiteY31" fmla="*/ 143889 h 621913"/>
              <a:gd name="connsiteX32" fmla="*/ 31735 w 43864"/>
              <a:gd name="connsiteY32" fmla="*/ 96868 h 621913"/>
              <a:gd name="connsiteX33" fmla="*/ 36222 w 43864"/>
              <a:gd name="connsiteY33" fmla="*/ 57157 h 621913"/>
              <a:gd name="connsiteX34" fmla="*/ 40043 w 43864"/>
              <a:gd name="connsiteY34" fmla="*/ 26585 h 621913"/>
              <a:gd name="connsiteX35" fmla="*/ 42701 w 43864"/>
              <a:gd name="connsiteY35" fmla="*/ 6978 h 621913"/>
              <a:gd name="connsiteX36" fmla="*/ 43865 w 43864"/>
              <a:gd name="connsiteY36" fmla="*/ 0 h 621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3864" h="621913">
                <a:moveTo>
                  <a:pt x="43865" y="0"/>
                </a:moveTo>
                <a:cubicBezTo>
                  <a:pt x="43865" y="0"/>
                  <a:pt x="43865" y="2492"/>
                  <a:pt x="43865" y="6978"/>
                </a:cubicBezTo>
                <a:cubicBezTo>
                  <a:pt x="43865" y="11631"/>
                  <a:pt x="43865" y="18277"/>
                  <a:pt x="43698" y="26751"/>
                </a:cubicBezTo>
                <a:cubicBezTo>
                  <a:pt x="43532" y="35225"/>
                  <a:pt x="43532" y="45692"/>
                  <a:pt x="43200" y="57489"/>
                </a:cubicBezTo>
                <a:cubicBezTo>
                  <a:pt x="42868" y="69452"/>
                  <a:pt x="42701" y="82745"/>
                  <a:pt x="42037" y="97366"/>
                </a:cubicBezTo>
                <a:cubicBezTo>
                  <a:pt x="41538" y="111988"/>
                  <a:pt x="41040" y="127772"/>
                  <a:pt x="40375" y="144554"/>
                </a:cubicBezTo>
                <a:cubicBezTo>
                  <a:pt x="39711" y="161335"/>
                  <a:pt x="38880" y="178947"/>
                  <a:pt x="37883" y="197224"/>
                </a:cubicBezTo>
                <a:cubicBezTo>
                  <a:pt x="37385" y="206363"/>
                  <a:pt x="36886" y="215667"/>
                  <a:pt x="36388" y="224972"/>
                </a:cubicBezTo>
                <a:cubicBezTo>
                  <a:pt x="35889" y="234277"/>
                  <a:pt x="35225" y="243914"/>
                  <a:pt x="34726" y="253384"/>
                </a:cubicBezTo>
                <a:cubicBezTo>
                  <a:pt x="33563" y="272492"/>
                  <a:pt x="32234" y="291932"/>
                  <a:pt x="30905" y="311372"/>
                </a:cubicBezTo>
                <a:cubicBezTo>
                  <a:pt x="29409" y="330812"/>
                  <a:pt x="28080" y="350252"/>
                  <a:pt x="26585" y="369360"/>
                </a:cubicBezTo>
                <a:cubicBezTo>
                  <a:pt x="25920" y="378996"/>
                  <a:pt x="25089" y="388467"/>
                  <a:pt x="24258" y="397772"/>
                </a:cubicBezTo>
                <a:cubicBezTo>
                  <a:pt x="23428" y="407076"/>
                  <a:pt x="22597" y="416381"/>
                  <a:pt x="21932" y="425519"/>
                </a:cubicBezTo>
                <a:cubicBezTo>
                  <a:pt x="20271" y="443796"/>
                  <a:pt x="18609" y="461243"/>
                  <a:pt x="16948" y="478024"/>
                </a:cubicBezTo>
                <a:cubicBezTo>
                  <a:pt x="15286" y="494639"/>
                  <a:pt x="13625" y="510424"/>
                  <a:pt x="11963" y="525046"/>
                </a:cubicBezTo>
                <a:cubicBezTo>
                  <a:pt x="10468" y="539667"/>
                  <a:pt x="8806" y="552959"/>
                  <a:pt x="7477" y="564756"/>
                </a:cubicBezTo>
                <a:cubicBezTo>
                  <a:pt x="6148" y="576553"/>
                  <a:pt x="4818" y="586855"/>
                  <a:pt x="3655" y="595328"/>
                </a:cubicBezTo>
                <a:cubicBezTo>
                  <a:pt x="2658" y="603802"/>
                  <a:pt x="1662" y="610448"/>
                  <a:pt x="997" y="614935"/>
                </a:cubicBezTo>
                <a:cubicBezTo>
                  <a:pt x="332" y="619421"/>
                  <a:pt x="0" y="621913"/>
                  <a:pt x="0" y="621913"/>
                </a:cubicBezTo>
                <a:cubicBezTo>
                  <a:pt x="0" y="621913"/>
                  <a:pt x="0" y="619421"/>
                  <a:pt x="0" y="614935"/>
                </a:cubicBezTo>
                <a:cubicBezTo>
                  <a:pt x="0" y="610282"/>
                  <a:pt x="0" y="603636"/>
                  <a:pt x="166" y="595162"/>
                </a:cubicBezTo>
                <a:cubicBezTo>
                  <a:pt x="332" y="586689"/>
                  <a:pt x="332" y="576221"/>
                  <a:pt x="665" y="564424"/>
                </a:cubicBezTo>
                <a:cubicBezTo>
                  <a:pt x="997" y="552461"/>
                  <a:pt x="1163" y="539169"/>
                  <a:pt x="1662" y="524547"/>
                </a:cubicBezTo>
                <a:cubicBezTo>
                  <a:pt x="2160" y="509926"/>
                  <a:pt x="2658" y="494141"/>
                  <a:pt x="3323" y="477359"/>
                </a:cubicBezTo>
                <a:cubicBezTo>
                  <a:pt x="3988" y="460578"/>
                  <a:pt x="4818" y="442966"/>
                  <a:pt x="5815" y="424689"/>
                </a:cubicBezTo>
                <a:cubicBezTo>
                  <a:pt x="6314" y="415550"/>
                  <a:pt x="6812" y="406246"/>
                  <a:pt x="7311" y="396941"/>
                </a:cubicBezTo>
                <a:cubicBezTo>
                  <a:pt x="7809" y="387470"/>
                  <a:pt x="8308" y="378000"/>
                  <a:pt x="8972" y="368529"/>
                </a:cubicBezTo>
                <a:cubicBezTo>
                  <a:pt x="10135" y="349421"/>
                  <a:pt x="11465" y="329981"/>
                  <a:pt x="12794" y="310541"/>
                </a:cubicBezTo>
                <a:cubicBezTo>
                  <a:pt x="14289" y="291101"/>
                  <a:pt x="15618" y="271661"/>
                  <a:pt x="17114" y="252554"/>
                </a:cubicBezTo>
                <a:cubicBezTo>
                  <a:pt x="17945" y="242917"/>
                  <a:pt x="18609" y="233446"/>
                  <a:pt x="19440" y="224141"/>
                </a:cubicBezTo>
                <a:cubicBezTo>
                  <a:pt x="20271" y="214837"/>
                  <a:pt x="21101" y="205532"/>
                  <a:pt x="21766" y="196394"/>
                </a:cubicBezTo>
                <a:cubicBezTo>
                  <a:pt x="23428" y="178117"/>
                  <a:pt x="25089" y="160671"/>
                  <a:pt x="26751" y="143889"/>
                </a:cubicBezTo>
                <a:cubicBezTo>
                  <a:pt x="28412" y="127274"/>
                  <a:pt x="30074" y="111489"/>
                  <a:pt x="31735" y="96868"/>
                </a:cubicBezTo>
                <a:cubicBezTo>
                  <a:pt x="33231" y="82246"/>
                  <a:pt x="34892" y="68954"/>
                  <a:pt x="36222" y="57157"/>
                </a:cubicBezTo>
                <a:cubicBezTo>
                  <a:pt x="37551" y="45360"/>
                  <a:pt x="38880" y="35058"/>
                  <a:pt x="40043" y="26585"/>
                </a:cubicBezTo>
                <a:cubicBezTo>
                  <a:pt x="41040" y="18111"/>
                  <a:pt x="42037" y="11465"/>
                  <a:pt x="42701" y="6978"/>
                </a:cubicBezTo>
                <a:cubicBezTo>
                  <a:pt x="43532" y="2492"/>
                  <a:pt x="43865" y="0"/>
                  <a:pt x="43865" y="0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578" name="Полилиния: фигура 577">
            <a:extLst>
              <a:ext uri="{FF2B5EF4-FFF2-40B4-BE49-F238E27FC236}">
                <a16:creationId xmlns:a16="http://schemas.microsoft.com/office/drawing/2014/main" id="{19567705-22A4-56D8-70BE-D063CE938CE3}"/>
              </a:ext>
            </a:extLst>
          </p:cNvPr>
          <p:cNvSpPr/>
          <p:nvPr/>
        </p:nvSpPr>
        <p:spPr>
          <a:xfrm>
            <a:off x="17240153" y="4970924"/>
            <a:ext cx="14759" cy="148209"/>
          </a:xfrm>
          <a:custGeom>
            <a:avLst/>
            <a:gdLst>
              <a:gd name="connsiteX0" fmla="*/ 12863 w 14759"/>
              <a:gd name="connsiteY0" fmla="*/ 0 h 148209"/>
              <a:gd name="connsiteX1" fmla="*/ 13029 w 14759"/>
              <a:gd name="connsiteY1" fmla="*/ 1662 h 148209"/>
              <a:gd name="connsiteX2" fmla="*/ 13527 w 14759"/>
              <a:gd name="connsiteY2" fmla="*/ 6480 h 148209"/>
              <a:gd name="connsiteX3" fmla="*/ 14524 w 14759"/>
              <a:gd name="connsiteY3" fmla="*/ 23428 h 148209"/>
              <a:gd name="connsiteX4" fmla="*/ 14690 w 14759"/>
              <a:gd name="connsiteY4" fmla="*/ 47354 h 148209"/>
              <a:gd name="connsiteX5" fmla="*/ 14192 w 14759"/>
              <a:gd name="connsiteY5" fmla="*/ 60812 h 148209"/>
              <a:gd name="connsiteX6" fmla="*/ 13361 w 14759"/>
              <a:gd name="connsiteY6" fmla="*/ 74603 h 148209"/>
              <a:gd name="connsiteX7" fmla="*/ 12198 w 14759"/>
              <a:gd name="connsiteY7" fmla="*/ 88394 h 148209"/>
              <a:gd name="connsiteX8" fmla="*/ 10703 w 14759"/>
              <a:gd name="connsiteY8" fmla="*/ 101686 h 148209"/>
              <a:gd name="connsiteX9" fmla="*/ 7047 w 14759"/>
              <a:gd name="connsiteY9" fmla="*/ 125280 h 148209"/>
              <a:gd name="connsiteX10" fmla="*/ 3558 w 14759"/>
              <a:gd name="connsiteY10" fmla="*/ 141895 h 148209"/>
              <a:gd name="connsiteX11" fmla="*/ 2395 w 14759"/>
              <a:gd name="connsiteY11" fmla="*/ 146548 h 148209"/>
              <a:gd name="connsiteX12" fmla="*/ 1896 w 14759"/>
              <a:gd name="connsiteY12" fmla="*/ 148209 h 148209"/>
              <a:gd name="connsiteX13" fmla="*/ 1730 w 14759"/>
              <a:gd name="connsiteY13" fmla="*/ 146548 h 148209"/>
              <a:gd name="connsiteX14" fmla="*/ 1232 w 14759"/>
              <a:gd name="connsiteY14" fmla="*/ 141729 h 148209"/>
              <a:gd name="connsiteX15" fmla="*/ 235 w 14759"/>
              <a:gd name="connsiteY15" fmla="*/ 124781 h 148209"/>
              <a:gd name="connsiteX16" fmla="*/ 69 w 14759"/>
              <a:gd name="connsiteY16" fmla="*/ 100855 h 148209"/>
              <a:gd name="connsiteX17" fmla="*/ 567 w 14759"/>
              <a:gd name="connsiteY17" fmla="*/ 87397 h 148209"/>
              <a:gd name="connsiteX18" fmla="*/ 1398 w 14759"/>
              <a:gd name="connsiteY18" fmla="*/ 73606 h 148209"/>
              <a:gd name="connsiteX19" fmla="*/ 2561 w 14759"/>
              <a:gd name="connsiteY19" fmla="*/ 59815 h 148209"/>
              <a:gd name="connsiteX20" fmla="*/ 4057 w 14759"/>
              <a:gd name="connsiteY20" fmla="*/ 46523 h 148209"/>
              <a:gd name="connsiteX21" fmla="*/ 7712 w 14759"/>
              <a:gd name="connsiteY21" fmla="*/ 22929 h 148209"/>
              <a:gd name="connsiteX22" fmla="*/ 11201 w 14759"/>
              <a:gd name="connsiteY22" fmla="*/ 6314 h 148209"/>
              <a:gd name="connsiteX23" fmla="*/ 12364 w 14759"/>
              <a:gd name="connsiteY23" fmla="*/ 1662 h 148209"/>
              <a:gd name="connsiteX24" fmla="*/ 12863 w 14759"/>
              <a:gd name="connsiteY24" fmla="*/ 0 h 148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4759" h="148209">
                <a:moveTo>
                  <a:pt x="12863" y="0"/>
                </a:moveTo>
                <a:cubicBezTo>
                  <a:pt x="12863" y="0"/>
                  <a:pt x="12863" y="665"/>
                  <a:pt x="13029" y="1662"/>
                </a:cubicBezTo>
                <a:cubicBezTo>
                  <a:pt x="13195" y="2825"/>
                  <a:pt x="13361" y="4320"/>
                  <a:pt x="13527" y="6480"/>
                </a:cubicBezTo>
                <a:cubicBezTo>
                  <a:pt x="13860" y="10634"/>
                  <a:pt x="14358" y="16449"/>
                  <a:pt x="14524" y="23428"/>
                </a:cubicBezTo>
                <a:cubicBezTo>
                  <a:pt x="14690" y="30406"/>
                  <a:pt x="14856" y="38548"/>
                  <a:pt x="14690" y="47354"/>
                </a:cubicBezTo>
                <a:cubicBezTo>
                  <a:pt x="14524" y="51674"/>
                  <a:pt x="14358" y="56160"/>
                  <a:pt x="14192" y="60812"/>
                </a:cubicBezTo>
                <a:cubicBezTo>
                  <a:pt x="14026" y="65465"/>
                  <a:pt x="13693" y="69951"/>
                  <a:pt x="13361" y="74603"/>
                </a:cubicBezTo>
                <a:cubicBezTo>
                  <a:pt x="13029" y="79255"/>
                  <a:pt x="12696" y="83908"/>
                  <a:pt x="12198" y="88394"/>
                </a:cubicBezTo>
                <a:cubicBezTo>
                  <a:pt x="11700" y="92880"/>
                  <a:pt x="11201" y="97366"/>
                  <a:pt x="10703" y="101686"/>
                </a:cubicBezTo>
                <a:cubicBezTo>
                  <a:pt x="9540" y="110326"/>
                  <a:pt x="8377" y="118468"/>
                  <a:pt x="7047" y="125280"/>
                </a:cubicBezTo>
                <a:cubicBezTo>
                  <a:pt x="5718" y="132258"/>
                  <a:pt x="4555" y="137908"/>
                  <a:pt x="3558" y="141895"/>
                </a:cubicBezTo>
                <a:cubicBezTo>
                  <a:pt x="3060" y="143889"/>
                  <a:pt x="2561" y="145551"/>
                  <a:pt x="2395" y="146548"/>
                </a:cubicBezTo>
                <a:cubicBezTo>
                  <a:pt x="2063" y="147544"/>
                  <a:pt x="1896" y="148209"/>
                  <a:pt x="1896" y="148209"/>
                </a:cubicBezTo>
                <a:cubicBezTo>
                  <a:pt x="1896" y="148209"/>
                  <a:pt x="1896" y="147544"/>
                  <a:pt x="1730" y="146548"/>
                </a:cubicBezTo>
                <a:cubicBezTo>
                  <a:pt x="1564" y="145384"/>
                  <a:pt x="1398" y="143889"/>
                  <a:pt x="1232" y="141729"/>
                </a:cubicBezTo>
                <a:cubicBezTo>
                  <a:pt x="900" y="137575"/>
                  <a:pt x="401" y="131760"/>
                  <a:pt x="235" y="124781"/>
                </a:cubicBezTo>
                <a:cubicBezTo>
                  <a:pt x="69" y="117803"/>
                  <a:pt x="-97" y="109661"/>
                  <a:pt x="69" y="100855"/>
                </a:cubicBezTo>
                <a:cubicBezTo>
                  <a:pt x="235" y="96535"/>
                  <a:pt x="235" y="92049"/>
                  <a:pt x="567" y="87397"/>
                </a:cubicBezTo>
                <a:cubicBezTo>
                  <a:pt x="733" y="82744"/>
                  <a:pt x="1066" y="78258"/>
                  <a:pt x="1398" y="73606"/>
                </a:cubicBezTo>
                <a:cubicBezTo>
                  <a:pt x="1730" y="68954"/>
                  <a:pt x="2063" y="64301"/>
                  <a:pt x="2561" y="59815"/>
                </a:cubicBezTo>
                <a:cubicBezTo>
                  <a:pt x="3060" y="55329"/>
                  <a:pt x="3558" y="50843"/>
                  <a:pt x="4057" y="46523"/>
                </a:cubicBezTo>
                <a:cubicBezTo>
                  <a:pt x="5220" y="37883"/>
                  <a:pt x="6383" y="29741"/>
                  <a:pt x="7712" y="22929"/>
                </a:cubicBezTo>
                <a:cubicBezTo>
                  <a:pt x="9041" y="15951"/>
                  <a:pt x="10204" y="10302"/>
                  <a:pt x="11201" y="6314"/>
                </a:cubicBezTo>
                <a:cubicBezTo>
                  <a:pt x="11700" y="4320"/>
                  <a:pt x="12198" y="2658"/>
                  <a:pt x="12364" y="1662"/>
                </a:cubicBezTo>
                <a:cubicBezTo>
                  <a:pt x="12696" y="665"/>
                  <a:pt x="12863" y="0"/>
                  <a:pt x="12863" y="0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579" name="Рисунок 4">
            <a:extLst>
              <a:ext uri="{FF2B5EF4-FFF2-40B4-BE49-F238E27FC236}">
                <a16:creationId xmlns:a16="http://schemas.microsoft.com/office/drawing/2014/main" id="{B2C3A5D5-31A4-69F5-030C-BC91DDB9A464}"/>
              </a:ext>
            </a:extLst>
          </p:cNvPr>
          <p:cNvGrpSpPr/>
          <p:nvPr/>
        </p:nvGrpSpPr>
        <p:grpSpPr>
          <a:xfrm>
            <a:off x="17055913" y="4625259"/>
            <a:ext cx="625779" cy="892744"/>
            <a:chOff x="17055913" y="4625259"/>
            <a:chExt cx="625779" cy="892744"/>
          </a:xfrm>
        </p:grpSpPr>
        <p:grpSp>
          <p:nvGrpSpPr>
            <p:cNvPr id="583" name="Рисунок 4">
              <a:extLst>
                <a:ext uri="{FF2B5EF4-FFF2-40B4-BE49-F238E27FC236}">
                  <a16:creationId xmlns:a16="http://schemas.microsoft.com/office/drawing/2014/main" id="{AB5A6617-BC79-2D39-8A90-3A0F32DE5764}"/>
                </a:ext>
              </a:extLst>
            </p:cNvPr>
            <p:cNvGrpSpPr/>
            <p:nvPr/>
          </p:nvGrpSpPr>
          <p:grpSpPr>
            <a:xfrm>
              <a:off x="17055913" y="4898131"/>
              <a:ext cx="625779" cy="619872"/>
              <a:chOff x="17055913" y="4898131"/>
              <a:chExt cx="625779" cy="619872"/>
            </a:xfrm>
          </p:grpSpPr>
          <p:sp>
            <p:nvSpPr>
              <p:cNvPr id="585" name="Полилиния: фигура 584">
                <a:extLst>
                  <a:ext uri="{FF2B5EF4-FFF2-40B4-BE49-F238E27FC236}">
                    <a16:creationId xmlns:a16="http://schemas.microsoft.com/office/drawing/2014/main" id="{682CD038-A4CD-B45E-9D94-46B64705D26A}"/>
                  </a:ext>
                </a:extLst>
              </p:cNvPr>
              <p:cNvSpPr/>
              <p:nvPr/>
            </p:nvSpPr>
            <p:spPr>
              <a:xfrm>
                <a:off x="17060305" y="4899071"/>
                <a:ext cx="617550" cy="617362"/>
              </a:xfrm>
              <a:custGeom>
                <a:avLst/>
                <a:gdLst>
                  <a:gd name="connsiteX0" fmla="*/ 439781 w 617550"/>
                  <a:gd name="connsiteY0" fmla="*/ 588092 h 617362"/>
                  <a:gd name="connsiteX1" fmla="*/ 598957 w 617550"/>
                  <a:gd name="connsiteY1" fmla="*/ 413630 h 617362"/>
                  <a:gd name="connsiteX2" fmla="*/ 588157 w 617550"/>
                  <a:gd name="connsiteY2" fmla="*/ 177692 h 617362"/>
                  <a:gd name="connsiteX3" fmla="*/ 542630 w 617550"/>
                  <a:gd name="connsiteY3" fmla="*/ 107409 h 617362"/>
                  <a:gd name="connsiteX4" fmla="*/ 375314 w 617550"/>
                  <a:gd name="connsiteY4" fmla="*/ 7385 h 617362"/>
                  <a:gd name="connsiteX5" fmla="*/ 177757 w 617550"/>
                  <a:gd name="connsiteY5" fmla="*/ 29317 h 617362"/>
                  <a:gd name="connsiteX6" fmla="*/ 18582 w 617550"/>
                  <a:gd name="connsiteY6" fmla="*/ 203778 h 617362"/>
                  <a:gd name="connsiteX7" fmla="*/ 139 w 617550"/>
                  <a:gd name="connsiteY7" fmla="*/ 318424 h 617362"/>
                  <a:gd name="connsiteX8" fmla="*/ 29382 w 617550"/>
                  <a:gd name="connsiteY8" fmla="*/ 439716 h 617362"/>
                  <a:gd name="connsiteX9" fmla="*/ 203843 w 617550"/>
                  <a:gd name="connsiteY9" fmla="*/ 598892 h 617362"/>
                  <a:gd name="connsiteX10" fmla="*/ 439781 w 617550"/>
                  <a:gd name="connsiteY10" fmla="*/ 588092 h 617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7550" h="617362">
                    <a:moveTo>
                      <a:pt x="439781" y="588092"/>
                    </a:moveTo>
                    <a:cubicBezTo>
                      <a:pt x="514384" y="553033"/>
                      <a:pt x="570877" y="491224"/>
                      <a:pt x="598957" y="413630"/>
                    </a:cubicBezTo>
                    <a:cubicBezTo>
                      <a:pt x="627037" y="336203"/>
                      <a:pt x="623215" y="252295"/>
                      <a:pt x="588157" y="177692"/>
                    </a:cubicBezTo>
                    <a:cubicBezTo>
                      <a:pt x="576194" y="152104"/>
                      <a:pt x="560907" y="128511"/>
                      <a:pt x="542630" y="107409"/>
                    </a:cubicBezTo>
                    <a:cubicBezTo>
                      <a:pt x="499597" y="57397"/>
                      <a:pt x="440114" y="21840"/>
                      <a:pt x="375314" y="7385"/>
                    </a:cubicBezTo>
                    <a:cubicBezTo>
                      <a:pt x="308354" y="-7403"/>
                      <a:pt x="240065" y="74"/>
                      <a:pt x="177757" y="29317"/>
                    </a:cubicBezTo>
                    <a:cubicBezTo>
                      <a:pt x="103154" y="64375"/>
                      <a:pt x="46662" y="126184"/>
                      <a:pt x="18582" y="203778"/>
                    </a:cubicBezTo>
                    <a:cubicBezTo>
                      <a:pt x="5123" y="241163"/>
                      <a:pt x="-1024" y="279877"/>
                      <a:pt x="139" y="318424"/>
                    </a:cubicBezTo>
                    <a:cubicBezTo>
                      <a:pt x="1468" y="359963"/>
                      <a:pt x="11105" y="401003"/>
                      <a:pt x="29382" y="439716"/>
                    </a:cubicBezTo>
                    <a:cubicBezTo>
                      <a:pt x="64440" y="514319"/>
                      <a:pt x="126249" y="570812"/>
                      <a:pt x="203843" y="598892"/>
                    </a:cubicBezTo>
                    <a:cubicBezTo>
                      <a:pt x="281437" y="626805"/>
                      <a:pt x="365178" y="622984"/>
                      <a:pt x="439781" y="588092"/>
                    </a:cubicBezTo>
                    <a:close/>
                  </a:path>
                </a:pathLst>
              </a:custGeom>
              <a:solidFill>
                <a:srgbClr val="FF8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86" name="Полилиния: фигура 585">
                <a:extLst>
                  <a:ext uri="{FF2B5EF4-FFF2-40B4-BE49-F238E27FC236}">
                    <a16:creationId xmlns:a16="http://schemas.microsoft.com/office/drawing/2014/main" id="{4F5B9D81-BA52-1EC4-935D-D568452DB670}"/>
                  </a:ext>
                </a:extLst>
              </p:cNvPr>
              <p:cNvSpPr/>
              <p:nvPr/>
            </p:nvSpPr>
            <p:spPr>
              <a:xfrm>
                <a:off x="17055913" y="4898131"/>
                <a:ext cx="625779" cy="619872"/>
              </a:xfrm>
              <a:custGeom>
                <a:avLst/>
                <a:gdLst>
                  <a:gd name="connsiteX0" fmla="*/ 444007 w 625779"/>
                  <a:gd name="connsiteY0" fmla="*/ 588534 h 619872"/>
                  <a:gd name="connsiteX1" fmla="*/ 448992 w 625779"/>
                  <a:gd name="connsiteY1" fmla="*/ 586042 h 619872"/>
                  <a:gd name="connsiteX2" fmla="*/ 463281 w 625779"/>
                  <a:gd name="connsiteY2" fmla="*/ 578565 h 619872"/>
                  <a:gd name="connsiteX3" fmla="*/ 468100 w 625779"/>
                  <a:gd name="connsiteY3" fmla="*/ 575740 h 619872"/>
                  <a:gd name="connsiteX4" fmla="*/ 470758 w 625779"/>
                  <a:gd name="connsiteY4" fmla="*/ 574245 h 619872"/>
                  <a:gd name="connsiteX5" fmla="*/ 473417 w 625779"/>
                  <a:gd name="connsiteY5" fmla="*/ 572583 h 619872"/>
                  <a:gd name="connsiteX6" fmla="*/ 479232 w 625779"/>
                  <a:gd name="connsiteY6" fmla="*/ 568928 h 619872"/>
                  <a:gd name="connsiteX7" fmla="*/ 482389 w 625779"/>
                  <a:gd name="connsiteY7" fmla="*/ 566934 h 619872"/>
                  <a:gd name="connsiteX8" fmla="*/ 484050 w 625779"/>
                  <a:gd name="connsiteY8" fmla="*/ 565937 h 619872"/>
                  <a:gd name="connsiteX9" fmla="*/ 485546 w 625779"/>
                  <a:gd name="connsiteY9" fmla="*/ 564774 h 619872"/>
                  <a:gd name="connsiteX10" fmla="*/ 513460 w 625779"/>
                  <a:gd name="connsiteY10" fmla="*/ 543174 h 619872"/>
                  <a:gd name="connsiteX11" fmla="*/ 517281 w 625779"/>
                  <a:gd name="connsiteY11" fmla="*/ 539851 h 619872"/>
                  <a:gd name="connsiteX12" fmla="*/ 519275 w 625779"/>
                  <a:gd name="connsiteY12" fmla="*/ 538189 h 619872"/>
                  <a:gd name="connsiteX13" fmla="*/ 521103 w 625779"/>
                  <a:gd name="connsiteY13" fmla="*/ 536362 h 619872"/>
                  <a:gd name="connsiteX14" fmla="*/ 528746 w 625779"/>
                  <a:gd name="connsiteY14" fmla="*/ 528885 h 619872"/>
                  <a:gd name="connsiteX15" fmla="*/ 532567 w 625779"/>
                  <a:gd name="connsiteY15" fmla="*/ 524897 h 619872"/>
                  <a:gd name="connsiteX16" fmla="*/ 536389 w 625779"/>
                  <a:gd name="connsiteY16" fmla="*/ 520743 h 619872"/>
                  <a:gd name="connsiteX17" fmla="*/ 540377 w 625779"/>
                  <a:gd name="connsiteY17" fmla="*/ 516589 h 619872"/>
                  <a:gd name="connsiteX18" fmla="*/ 544198 w 625779"/>
                  <a:gd name="connsiteY18" fmla="*/ 512103 h 619872"/>
                  <a:gd name="connsiteX19" fmla="*/ 548020 w 625779"/>
                  <a:gd name="connsiteY19" fmla="*/ 507451 h 619872"/>
                  <a:gd name="connsiteX20" fmla="*/ 550014 w 625779"/>
                  <a:gd name="connsiteY20" fmla="*/ 505125 h 619872"/>
                  <a:gd name="connsiteX21" fmla="*/ 551841 w 625779"/>
                  <a:gd name="connsiteY21" fmla="*/ 502633 h 619872"/>
                  <a:gd name="connsiteX22" fmla="*/ 559484 w 625779"/>
                  <a:gd name="connsiteY22" fmla="*/ 492497 h 619872"/>
                  <a:gd name="connsiteX23" fmla="*/ 566961 w 625779"/>
                  <a:gd name="connsiteY23" fmla="*/ 481697 h 619872"/>
                  <a:gd name="connsiteX24" fmla="*/ 574106 w 625779"/>
                  <a:gd name="connsiteY24" fmla="*/ 470233 h 619872"/>
                  <a:gd name="connsiteX25" fmla="*/ 598863 w 625779"/>
                  <a:gd name="connsiteY25" fmla="*/ 417562 h 619872"/>
                  <a:gd name="connsiteX26" fmla="*/ 614647 w 625779"/>
                  <a:gd name="connsiteY26" fmla="*/ 355088 h 619872"/>
                  <a:gd name="connsiteX27" fmla="*/ 615644 w 625779"/>
                  <a:gd name="connsiteY27" fmla="*/ 346614 h 619872"/>
                  <a:gd name="connsiteX28" fmla="*/ 616143 w 625779"/>
                  <a:gd name="connsiteY28" fmla="*/ 342460 h 619872"/>
                  <a:gd name="connsiteX29" fmla="*/ 616641 w 625779"/>
                  <a:gd name="connsiteY29" fmla="*/ 338140 h 619872"/>
                  <a:gd name="connsiteX30" fmla="*/ 617306 w 625779"/>
                  <a:gd name="connsiteY30" fmla="*/ 329500 h 619872"/>
                  <a:gd name="connsiteX31" fmla="*/ 617638 w 625779"/>
                  <a:gd name="connsiteY31" fmla="*/ 325181 h 619872"/>
                  <a:gd name="connsiteX32" fmla="*/ 617804 w 625779"/>
                  <a:gd name="connsiteY32" fmla="*/ 320860 h 619872"/>
                  <a:gd name="connsiteX33" fmla="*/ 617970 w 625779"/>
                  <a:gd name="connsiteY33" fmla="*/ 312054 h 619872"/>
                  <a:gd name="connsiteX34" fmla="*/ 617970 w 625779"/>
                  <a:gd name="connsiteY34" fmla="*/ 307568 h 619872"/>
                  <a:gd name="connsiteX35" fmla="*/ 617804 w 625779"/>
                  <a:gd name="connsiteY35" fmla="*/ 303082 h 619872"/>
                  <a:gd name="connsiteX36" fmla="*/ 617472 w 625779"/>
                  <a:gd name="connsiteY36" fmla="*/ 294110 h 619872"/>
                  <a:gd name="connsiteX37" fmla="*/ 616807 w 625779"/>
                  <a:gd name="connsiteY37" fmla="*/ 285137 h 619872"/>
                  <a:gd name="connsiteX38" fmla="*/ 616475 w 625779"/>
                  <a:gd name="connsiteY38" fmla="*/ 280651 h 619872"/>
                  <a:gd name="connsiteX39" fmla="*/ 615977 w 625779"/>
                  <a:gd name="connsiteY39" fmla="*/ 276165 h 619872"/>
                  <a:gd name="connsiteX40" fmla="*/ 614813 w 625779"/>
                  <a:gd name="connsiteY40" fmla="*/ 267027 h 619872"/>
                  <a:gd name="connsiteX41" fmla="*/ 613318 w 625779"/>
                  <a:gd name="connsiteY41" fmla="*/ 257888 h 619872"/>
                  <a:gd name="connsiteX42" fmla="*/ 612487 w 625779"/>
                  <a:gd name="connsiteY42" fmla="*/ 253236 h 619872"/>
                  <a:gd name="connsiteX43" fmla="*/ 612155 w 625779"/>
                  <a:gd name="connsiteY43" fmla="*/ 250910 h 619872"/>
                  <a:gd name="connsiteX44" fmla="*/ 611657 w 625779"/>
                  <a:gd name="connsiteY44" fmla="*/ 248584 h 619872"/>
                  <a:gd name="connsiteX45" fmla="*/ 607337 w 625779"/>
                  <a:gd name="connsiteY45" fmla="*/ 230307 h 619872"/>
                  <a:gd name="connsiteX46" fmla="*/ 604844 w 625779"/>
                  <a:gd name="connsiteY46" fmla="*/ 221168 h 619872"/>
                  <a:gd name="connsiteX47" fmla="*/ 601853 w 625779"/>
                  <a:gd name="connsiteY47" fmla="*/ 212030 h 619872"/>
                  <a:gd name="connsiteX48" fmla="*/ 600358 w 625779"/>
                  <a:gd name="connsiteY48" fmla="*/ 207378 h 619872"/>
                  <a:gd name="connsiteX49" fmla="*/ 598697 w 625779"/>
                  <a:gd name="connsiteY49" fmla="*/ 202891 h 619872"/>
                  <a:gd name="connsiteX50" fmla="*/ 595207 w 625779"/>
                  <a:gd name="connsiteY50" fmla="*/ 193753 h 619872"/>
                  <a:gd name="connsiteX51" fmla="*/ 591386 w 625779"/>
                  <a:gd name="connsiteY51" fmla="*/ 184781 h 619872"/>
                  <a:gd name="connsiteX52" fmla="*/ 589392 w 625779"/>
                  <a:gd name="connsiteY52" fmla="*/ 180295 h 619872"/>
                  <a:gd name="connsiteX53" fmla="*/ 587232 w 625779"/>
                  <a:gd name="connsiteY53" fmla="*/ 175808 h 619872"/>
                  <a:gd name="connsiteX54" fmla="*/ 567792 w 625779"/>
                  <a:gd name="connsiteY54" fmla="*/ 140916 h 619872"/>
                  <a:gd name="connsiteX55" fmla="*/ 543367 w 625779"/>
                  <a:gd name="connsiteY55" fmla="*/ 108018 h 619872"/>
                  <a:gd name="connsiteX56" fmla="*/ 536389 w 625779"/>
                  <a:gd name="connsiteY56" fmla="*/ 100208 h 619872"/>
                  <a:gd name="connsiteX57" fmla="*/ 529244 w 625779"/>
                  <a:gd name="connsiteY57" fmla="*/ 92732 h 619872"/>
                  <a:gd name="connsiteX58" fmla="*/ 513958 w 625779"/>
                  <a:gd name="connsiteY58" fmla="*/ 78276 h 619872"/>
                  <a:gd name="connsiteX59" fmla="*/ 480229 w 625779"/>
                  <a:gd name="connsiteY59" fmla="*/ 52356 h 619872"/>
                  <a:gd name="connsiteX60" fmla="*/ 442512 w 625779"/>
                  <a:gd name="connsiteY60" fmla="*/ 31089 h 619872"/>
                  <a:gd name="connsiteX61" fmla="*/ 437527 w 625779"/>
                  <a:gd name="connsiteY61" fmla="*/ 28762 h 619872"/>
                  <a:gd name="connsiteX62" fmla="*/ 432543 w 625779"/>
                  <a:gd name="connsiteY62" fmla="*/ 26602 h 619872"/>
                  <a:gd name="connsiteX63" fmla="*/ 427558 w 625779"/>
                  <a:gd name="connsiteY63" fmla="*/ 24442 h 619872"/>
                  <a:gd name="connsiteX64" fmla="*/ 422408 w 625779"/>
                  <a:gd name="connsiteY64" fmla="*/ 22449 h 619872"/>
                  <a:gd name="connsiteX65" fmla="*/ 401638 w 625779"/>
                  <a:gd name="connsiteY65" fmla="*/ 15304 h 619872"/>
                  <a:gd name="connsiteX66" fmla="*/ 358438 w 625779"/>
                  <a:gd name="connsiteY66" fmla="*/ 5501 h 619872"/>
                  <a:gd name="connsiteX67" fmla="*/ 269214 w 625779"/>
                  <a:gd name="connsiteY67" fmla="*/ 5501 h 619872"/>
                  <a:gd name="connsiteX68" fmla="*/ 183479 w 625779"/>
                  <a:gd name="connsiteY68" fmla="*/ 32085 h 619872"/>
                  <a:gd name="connsiteX69" fmla="*/ 144432 w 625779"/>
                  <a:gd name="connsiteY69" fmla="*/ 54516 h 619872"/>
                  <a:gd name="connsiteX70" fmla="*/ 109208 w 625779"/>
                  <a:gd name="connsiteY70" fmla="*/ 82264 h 619872"/>
                  <a:gd name="connsiteX71" fmla="*/ 78636 w 625779"/>
                  <a:gd name="connsiteY71" fmla="*/ 114664 h 619872"/>
                  <a:gd name="connsiteX72" fmla="*/ 53214 w 625779"/>
                  <a:gd name="connsiteY72" fmla="*/ 150885 h 619872"/>
                  <a:gd name="connsiteX73" fmla="*/ 33442 w 625779"/>
                  <a:gd name="connsiteY73" fmla="*/ 190098 h 619872"/>
                  <a:gd name="connsiteX74" fmla="*/ 31448 w 625779"/>
                  <a:gd name="connsiteY74" fmla="*/ 195248 h 619872"/>
                  <a:gd name="connsiteX75" fmla="*/ 29454 w 625779"/>
                  <a:gd name="connsiteY75" fmla="*/ 200399 h 619872"/>
                  <a:gd name="connsiteX76" fmla="*/ 27460 w 625779"/>
                  <a:gd name="connsiteY76" fmla="*/ 205550 h 619872"/>
                  <a:gd name="connsiteX77" fmla="*/ 25633 w 625779"/>
                  <a:gd name="connsiteY77" fmla="*/ 210701 h 619872"/>
                  <a:gd name="connsiteX78" fmla="*/ 23971 w 625779"/>
                  <a:gd name="connsiteY78" fmla="*/ 215851 h 619872"/>
                  <a:gd name="connsiteX79" fmla="*/ 22310 w 625779"/>
                  <a:gd name="connsiteY79" fmla="*/ 221002 h 619872"/>
                  <a:gd name="connsiteX80" fmla="*/ 20814 w 625779"/>
                  <a:gd name="connsiteY80" fmla="*/ 226153 h 619872"/>
                  <a:gd name="connsiteX81" fmla="*/ 19485 w 625779"/>
                  <a:gd name="connsiteY81" fmla="*/ 231304 h 619872"/>
                  <a:gd name="connsiteX82" fmla="*/ 9516 w 625779"/>
                  <a:gd name="connsiteY82" fmla="*/ 315710 h 619872"/>
                  <a:gd name="connsiteX83" fmla="*/ 9516 w 625779"/>
                  <a:gd name="connsiteY83" fmla="*/ 318368 h 619872"/>
                  <a:gd name="connsiteX84" fmla="*/ 9682 w 625779"/>
                  <a:gd name="connsiteY84" fmla="*/ 321027 h 619872"/>
                  <a:gd name="connsiteX85" fmla="*/ 10014 w 625779"/>
                  <a:gd name="connsiteY85" fmla="*/ 326343 h 619872"/>
                  <a:gd name="connsiteX86" fmla="*/ 10346 w 625779"/>
                  <a:gd name="connsiteY86" fmla="*/ 331494 h 619872"/>
                  <a:gd name="connsiteX87" fmla="*/ 10845 w 625779"/>
                  <a:gd name="connsiteY87" fmla="*/ 336645 h 619872"/>
                  <a:gd name="connsiteX88" fmla="*/ 11343 w 625779"/>
                  <a:gd name="connsiteY88" fmla="*/ 341796 h 619872"/>
                  <a:gd name="connsiteX89" fmla="*/ 12008 w 625779"/>
                  <a:gd name="connsiteY89" fmla="*/ 346947 h 619872"/>
                  <a:gd name="connsiteX90" fmla="*/ 13503 w 625779"/>
                  <a:gd name="connsiteY90" fmla="*/ 357082 h 619872"/>
                  <a:gd name="connsiteX91" fmla="*/ 22642 w 625779"/>
                  <a:gd name="connsiteY91" fmla="*/ 396793 h 619872"/>
                  <a:gd name="connsiteX92" fmla="*/ 36599 w 625779"/>
                  <a:gd name="connsiteY92" fmla="*/ 434177 h 619872"/>
                  <a:gd name="connsiteX93" fmla="*/ 37596 w 625779"/>
                  <a:gd name="connsiteY93" fmla="*/ 436503 h 619872"/>
                  <a:gd name="connsiteX94" fmla="*/ 38094 w 625779"/>
                  <a:gd name="connsiteY94" fmla="*/ 437666 h 619872"/>
                  <a:gd name="connsiteX95" fmla="*/ 38426 w 625779"/>
                  <a:gd name="connsiteY95" fmla="*/ 438165 h 619872"/>
                  <a:gd name="connsiteX96" fmla="*/ 38593 w 625779"/>
                  <a:gd name="connsiteY96" fmla="*/ 438663 h 619872"/>
                  <a:gd name="connsiteX97" fmla="*/ 40753 w 625779"/>
                  <a:gd name="connsiteY97" fmla="*/ 443150 h 619872"/>
                  <a:gd name="connsiteX98" fmla="*/ 45073 w 625779"/>
                  <a:gd name="connsiteY98" fmla="*/ 452122 h 619872"/>
                  <a:gd name="connsiteX99" fmla="*/ 49725 w 625779"/>
                  <a:gd name="connsiteY99" fmla="*/ 460596 h 619872"/>
                  <a:gd name="connsiteX100" fmla="*/ 52051 w 625779"/>
                  <a:gd name="connsiteY100" fmla="*/ 464750 h 619872"/>
                  <a:gd name="connsiteX101" fmla="*/ 54543 w 625779"/>
                  <a:gd name="connsiteY101" fmla="*/ 468903 h 619872"/>
                  <a:gd name="connsiteX102" fmla="*/ 100734 w 625779"/>
                  <a:gd name="connsiteY102" fmla="*/ 527389 h 619872"/>
                  <a:gd name="connsiteX103" fmla="*/ 107214 w 625779"/>
                  <a:gd name="connsiteY103" fmla="*/ 533703 h 619872"/>
                  <a:gd name="connsiteX104" fmla="*/ 113860 w 625779"/>
                  <a:gd name="connsiteY104" fmla="*/ 539685 h 619872"/>
                  <a:gd name="connsiteX105" fmla="*/ 117183 w 625779"/>
                  <a:gd name="connsiteY105" fmla="*/ 542676 h 619872"/>
                  <a:gd name="connsiteX106" fmla="*/ 120506 w 625779"/>
                  <a:gd name="connsiteY106" fmla="*/ 545500 h 619872"/>
                  <a:gd name="connsiteX107" fmla="*/ 127319 w 625779"/>
                  <a:gd name="connsiteY107" fmla="*/ 550983 h 619872"/>
                  <a:gd name="connsiteX108" fmla="*/ 130808 w 625779"/>
                  <a:gd name="connsiteY108" fmla="*/ 553642 h 619872"/>
                  <a:gd name="connsiteX109" fmla="*/ 134297 w 625779"/>
                  <a:gd name="connsiteY109" fmla="*/ 556134 h 619872"/>
                  <a:gd name="connsiteX110" fmla="*/ 141276 w 625779"/>
                  <a:gd name="connsiteY110" fmla="*/ 561119 h 619872"/>
                  <a:gd name="connsiteX111" fmla="*/ 144765 w 625779"/>
                  <a:gd name="connsiteY111" fmla="*/ 563445 h 619872"/>
                  <a:gd name="connsiteX112" fmla="*/ 148254 w 625779"/>
                  <a:gd name="connsiteY112" fmla="*/ 565771 h 619872"/>
                  <a:gd name="connsiteX113" fmla="*/ 155399 w 625779"/>
                  <a:gd name="connsiteY113" fmla="*/ 570423 h 619872"/>
                  <a:gd name="connsiteX114" fmla="*/ 213386 w 625779"/>
                  <a:gd name="connsiteY114" fmla="*/ 598337 h 619872"/>
                  <a:gd name="connsiteX115" fmla="*/ 220697 w 625779"/>
                  <a:gd name="connsiteY115" fmla="*/ 600829 h 619872"/>
                  <a:gd name="connsiteX116" fmla="*/ 224352 w 625779"/>
                  <a:gd name="connsiteY116" fmla="*/ 601992 h 619872"/>
                  <a:gd name="connsiteX117" fmla="*/ 228008 w 625779"/>
                  <a:gd name="connsiteY117" fmla="*/ 602989 h 619872"/>
                  <a:gd name="connsiteX118" fmla="*/ 235152 w 625779"/>
                  <a:gd name="connsiteY118" fmla="*/ 605149 h 619872"/>
                  <a:gd name="connsiteX119" fmla="*/ 238642 w 625779"/>
                  <a:gd name="connsiteY119" fmla="*/ 606146 h 619872"/>
                  <a:gd name="connsiteX120" fmla="*/ 242131 w 625779"/>
                  <a:gd name="connsiteY120" fmla="*/ 606977 h 619872"/>
                  <a:gd name="connsiteX121" fmla="*/ 249109 w 625779"/>
                  <a:gd name="connsiteY121" fmla="*/ 608639 h 619872"/>
                  <a:gd name="connsiteX122" fmla="*/ 252598 w 625779"/>
                  <a:gd name="connsiteY122" fmla="*/ 609469 h 619872"/>
                  <a:gd name="connsiteX123" fmla="*/ 256088 w 625779"/>
                  <a:gd name="connsiteY123" fmla="*/ 610134 h 619872"/>
                  <a:gd name="connsiteX124" fmla="*/ 263066 w 625779"/>
                  <a:gd name="connsiteY124" fmla="*/ 611463 h 619872"/>
                  <a:gd name="connsiteX125" fmla="*/ 269878 w 625779"/>
                  <a:gd name="connsiteY125" fmla="*/ 612626 h 619872"/>
                  <a:gd name="connsiteX126" fmla="*/ 283337 w 625779"/>
                  <a:gd name="connsiteY126" fmla="*/ 614454 h 619872"/>
                  <a:gd name="connsiteX127" fmla="*/ 296297 w 625779"/>
                  <a:gd name="connsiteY127" fmla="*/ 615617 h 619872"/>
                  <a:gd name="connsiteX128" fmla="*/ 308925 w 625779"/>
                  <a:gd name="connsiteY128" fmla="*/ 616115 h 619872"/>
                  <a:gd name="connsiteX129" fmla="*/ 312081 w 625779"/>
                  <a:gd name="connsiteY129" fmla="*/ 616282 h 619872"/>
                  <a:gd name="connsiteX130" fmla="*/ 315072 w 625779"/>
                  <a:gd name="connsiteY130" fmla="*/ 616282 h 619872"/>
                  <a:gd name="connsiteX131" fmla="*/ 321054 w 625779"/>
                  <a:gd name="connsiteY131" fmla="*/ 616282 h 619872"/>
                  <a:gd name="connsiteX132" fmla="*/ 327035 w 625779"/>
                  <a:gd name="connsiteY132" fmla="*/ 616282 h 619872"/>
                  <a:gd name="connsiteX133" fmla="*/ 332851 w 625779"/>
                  <a:gd name="connsiteY133" fmla="*/ 615949 h 619872"/>
                  <a:gd name="connsiteX134" fmla="*/ 338500 w 625779"/>
                  <a:gd name="connsiteY134" fmla="*/ 615617 h 619872"/>
                  <a:gd name="connsiteX135" fmla="*/ 343983 w 625779"/>
                  <a:gd name="connsiteY135" fmla="*/ 615285 h 619872"/>
                  <a:gd name="connsiteX136" fmla="*/ 354617 w 625779"/>
                  <a:gd name="connsiteY136" fmla="*/ 614122 h 619872"/>
                  <a:gd name="connsiteX137" fmla="*/ 357109 w 625779"/>
                  <a:gd name="connsiteY137" fmla="*/ 613789 h 619872"/>
                  <a:gd name="connsiteX138" fmla="*/ 359601 w 625779"/>
                  <a:gd name="connsiteY138" fmla="*/ 613457 h 619872"/>
                  <a:gd name="connsiteX139" fmla="*/ 364586 w 625779"/>
                  <a:gd name="connsiteY139" fmla="*/ 612626 h 619872"/>
                  <a:gd name="connsiteX140" fmla="*/ 398980 w 625779"/>
                  <a:gd name="connsiteY140" fmla="*/ 604983 h 619872"/>
                  <a:gd name="connsiteX141" fmla="*/ 400808 w 625779"/>
                  <a:gd name="connsiteY141" fmla="*/ 604485 h 619872"/>
                  <a:gd name="connsiteX142" fmla="*/ 402635 w 625779"/>
                  <a:gd name="connsiteY142" fmla="*/ 603986 h 619872"/>
                  <a:gd name="connsiteX143" fmla="*/ 406124 w 625779"/>
                  <a:gd name="connsiteY143" fmla="*/ 602823 h 619872"/>
                  <a:gd name="connsiteX144" fmla="*/ 412604 w 625779"/>
                  <a:gd name="connsiteY144" fmla="*/ 600663 h 619872"/>
                  <a:gd name="connsiteX145" fmla="*/ 415595 w 625779"/>
                  <a:gd name="connsiteY145" fmla="*/ 599666 h 619872"/>
                  <a:gd name="connsiteX146" fmla="*/ 418420 w 625779"/>
                  <a:gd name="connsiteY146" fmla="*/ 598669 h 619872"/>
                  <a:gd name="connsiteX147" fmla="*/ 423737 w 625779"/>
                  <a:gd name="connsiteY147" fmla="*/ 596675 h 619872"/>
                  <a:gd name="connsiteX148" fmla="*/ 438691 w 625779"/>
                  <a:gd name="connsiteY148" fmla="*/ 590528 h 619872"/>
                  <a:gd name="connsiteX149" fmla="*/ 444007 w 625779"/>
                  <a:gd name="connsiteY149" fmla="*/ 588534 h 619872"/>
                  <a:gd name="connsiteX150" fmla="*/ 444007 w 625779"/>
                  <a:gd name="connsiteY150" fmla="*/ 588534 h 619872"/>
                  <a:gd name="connsiteX151" fmla="*/ 444340 w 625779"/>
                  <a:gd name="connsiteY151" fmla="*/ 589365 h 619872"/>
                  <a:gd name="connsiteX152" fmla="*/ 439189 w 625779"/>
                  <a:gd name="connsiteY152" fmla="*/ 591691 h 619872"/>
                  <a:gd name="connsiteX153" fmla="*/ 424235 w 625779"/>
                  <a:gd name="connsiteY153" fmla="*/ 598005 h 619872"/>
                  <a:gd name="connsiteX154" fmla="*/ 364918 w 625779"/>
                  <a:gd name="connsiteY154" fmla="*/ 614786 h 619872"/>
                  <a:gd name="connsiteX155" fmla="*/ 321220 w 625779"/>
                  <a:gd name="connsiteY155" fmla="*/ 619605 h 619872"/>
                  <a:gd name="connsiteX156" fmla="*/ 269380 w 625779"/>
                  <a:gd name="connsiteY156" fmla="*/ 617279 h 619872"/>
                  <a:gd name="connsiteX157" fmla="*/ 262402 w 625779"/>
                  <a:gd name="connsiteY157" fmla="*/ 616282 h 619872"/>
                  <a:gd name="connsiteX158" fmla="*/ 255423 w 625779"/>
                  <a:gd name="connsiteY158" fmla="*/ 615119 h 619872"/>
                  <a:gd name="connsiteX159" fmla="*/ 251934 w 625779"/>
                  <a:gd name="connsiteY159" fmla="*/ 614454 h 619872"/>
                  <a:gd name="connsiteX160" fmla="*/ 248445 w 625779"/>
                  <a:gd name="connsiteY160" fmla="*/ 613623 h 619872"/>
                  <a:gd name="connsiteX161" fmla="*/ 241300 w 625779"/>
                  <a:gd name="connsiteY161" fmla="*/ 612128 h 619872"/>
                  <a:gd name="connsiteX162" fmla="*/ 237645 w 625779"/>
                  <a:gd name="connsiteY162" fmla="*/ 611297 h 619872"/>
                  <a:gd name="connsiteX163" fmla="*/ 233989 w 625779"/>
                  <a:gd name="connsiteY163" fmla="*/ 610300 h 619872"/>
                  <a:gd name="connsiteX164" fmla="*/ 226679 w 625779"/>
                  <a:gd name="connsiteY164" fmla="*/ 608306 h 619872"/>
                  <a:gd name="connsiteX165" fmla="*/ 223023 w 625779"/>
                  <a:gd name="connsiteY165" fmla="*/ 607309 h 619872"/>
                  <a:gd name="connsiteX166" fmla="*/ 219368 w 625779"/>
                  <a:gd name="connsiteY166" fmla="*/ 606146 h 619872"/>
                  <a:gd name="connsiteX167" fmla="*/ 212057 w 625779"/>
                  <a:gd name="connsiteY167" fmla="*/ 603820 h 619872"/>
                  <a:gd name="connsiteX168" fmla="*/ 151909 w 625779"/>
                  <a:gd name="connsiteY168" fmla="*/ 576903 h 619872"/>
                  <a:gd name="connsiteX169" fmla="*/ 144599 w 625779"/>
                  <a:gd name="connsiteY169" fmla="*/ 572417 h 619872"/>
                  <a:gd name="connsiteX170" fmla="*/ 140943 w 625779"/>
                  <a:gd name="connsiteY170" fmla="*/ 570091 h 619872"/>
                  <a:gd name="connsiteX171" fmla="*/ 137288 w 625779"/>
                  <a:gd name="connsiteY171" fmla="*/ 567765 h 619872"/>
                  <a:gd name="connsiteX172" fmla="*/ 129977 w 625779"/>
                  <a:gd name="connsiteY172" fmla="*/ 562780 h 619872"/>
                  <a:gd name="connsiteX173" fmla="*/ 126322 w 625779"/>
                  <a:gd name="connsiteY173" fmla="*/ 560288 h 619872"/>
                  <a:gd name="connsiteX174" fmla="*/ 122832 w 625779"/>
                  <a:gd name="connsiteY174" fmla="*/ 557629 h 619872"/>
                  <a:gd name="connsiteX175" fmla="*/ 115688 w 625779"/>
                  <a:gd name="connsiteY175" fmla="*/ 552146 h 619872"/>
                  <a:gd name="connsiteX176" fmla="*/ 112199 w 625779"/>
                  <a:gd name="connsiteY176" fmla="*/ 549322 h 619872"/>
                  <a:gd name="connsiteX177" fmla="*/ 108709 w 625779"/>
                  <a:gd name="connsiteY177" fmla="*/ 546331 h 619872"/>
                  <a:gd name="connsiteX178" fmla="*/ 101731 w 625779"/>
                  <a:gd name="connsiteY178" fmla="*/ 540349 h 619872"/>
                  <a:gd name="connsiteX179" fmla="*/ 94919 w 625779"/>
                  <a:gd name="connsiteY179" fmla="*/ 534036 h 619872"/>
                  <a:gd name="connsiteX180" fmla="*/ 46734 w 625779"/>
                  <a:gd name="connsiteY180" fmla="*/ 474220 h 619872"/>
                  <a:gd name="connsiteX181" fmla="*/ 44076 w 625779"/>
                  <a:gd name="connsiteY181" fmla="*/ 470066 h 619872"/>
                  <a:gd name="connsiteX182" fmla="*/ 41583 w 625779"/>
                  <a:gd name="connsiteY182" fmla="*/ 465746 h 619872"/>
                  <a:gd name="connsiteX183" fmla="*/ 36599 w 625779"/>
                  <a:gd name="connsiteY183" fmla="*/ 456940 h 619872"/>
                  <a:gd name="connsiteX184" fmla="*/ 32113 w 625779"/>
                  <a:gd name="connsiteY184" fmla="*/ 448134 h 619872"/>
                  <a:gd name="connsiteX185" fmla="*/ 29953 w 625779"/>
                  <a:gd name="connsiteY185" fmla="*/ 443648 h 619872"/>
                  <a:gd name="connsiteX186" fmla="*/ 29620 w 625779"/>
                  <a:gd name="connsiteY186" fmla="*/ 442983 h 619872"/>
                  <a:gd name="connsiteX187" fmla="*/ 29288 w 625779"/>
                  <a:gd name="connsiteY187" fmla="*/ 442485 h 619872"/>
                  <a:gd name="connsiteX188" fmla="*/ 28790 w 625779"/>
                  <a:gd name="connsiteY188" fmla="*/ 441322 h 619872"/>
                  <a:gd name="connsiteX189" fmla="*/ 27793 w 625779"/>
                  <a:gd name="connsiteY189" fmla="*/ 438996 h 619872"/>
                  <a:gd name="connsiteX190" fmla="*/ 13337 w 625779"/>
                  <a:gd name="connsiteY190" fmla="*/ 400448 h 619872"/>
                  <a:gd name="connsiteX191" fmla="*/ 3866 w 625779"/>
                  <a:gd name="connsiteY191" fmla="*/ 359408 h 619872"/>
                  <a:gd name="connsiteX192" fmla="*/ 1208 w 625779"/>
                  <a:gd name="connsiteY192" fmla="*/ 338140 h 619872"/>
                  <a:gd name="connsiteX193" fmla="*/ 710 w 625779"/>
                  <a:gd name="connsiteY193" fmla="*/ 332824 h 619872"/>
                  <a:gd name="connsiteX194" fmla="*/ 377 w 625779"/>
                  <a:gd name="connsiteY194" fmla="*/ 327340 h 619872"/>
                  <a:gd name="connsiteX195" fmla="*/ 211 w 625779"/>
                  <a:gd name="connsiteY195" fmla="*/ 322024 h 619872"/>
                  <a:gd name="connsiteX196" fmla="*/ 45 w 625779"/>
                  <a:gd name="connsiteY196" fmla="*/ 319365 h 619872"/>
                  <a:gd name="connsiteX197" fmla="*/ 45 w 625779"/>
                  <a:gd name="connsiteY197" fmla="*/ 316707 h 619872"/>
                  <a:gd name="connsiteX198" fmla="*/ 10845 w 625779"/>
                  <a:gd name="connsiteY198" fmla="*/ 229808 h 619872"/>
                  <a:gd name="connsiteX199" fmla="*/ 12340 w 625779"/>
                  <a:gd name="connsiteY199" fmla="*/ 224491 h 619872"/>
                  <a:gd name="connsiteX200" fmla="*/ 14002 w 625779"/>
                  <a:gd name="connsiteY200" fmla="*/ 219174 h 619872"/>
                  <a:gd name="connsiteX201" fmla="*/ 15663 w 625779"/>
                  <a:gd name="connsiteY201" fmla="*/ 213858 h 619872"/>
                  <a:gd name="connsiteX202" fmla="*/ 17491 w 625779"/>
                  <a:gd name="connsiteY202" fmla="*/ 208541 h 619872"/>
                  <a:gd name="connsiteX203" fmla="*/ 19319 w 625779"/>
                  <a:gd name="connsiteY203" fmla="*/ 203224 h 619872"/>
                  <a:gd name="connsiteX204" fmla="*/ 21313 w 625779"/>
                  <a:gd name="connsiteY204" fmla="*/ 198073 h 619872"/>
                  <a:gd name="connsiteX205" fmla="*/ 23306 w 625779"/>
                  <a:gd name="connsiteY205" fmla="*/ 192922 h 619872"/>
                  <a:gd name="connsiteX206" fmla="*/ 25466 w 625779"/>
                  <a:gd name="connsiteY206" fmla="*/ 187771 h 619872"/>
                  <a:gd name="connsiteX207" fmla="*/ 30119 w 625779"/>
                  <a:gd name="connsiteY207" fmla="*/ 177470 h 619872"/>
                  <a:gd name="connsiteX208" fmla="*/ 31282 w 625779"/>
                  <a:gd name="connsiteY208" fmla="*/ 174978 h 619872"/>
                  <a:gd name="connsiteX209" fmla="*/ 32611 w 625779"/>
                  <a:gd name="connsiteY209" fmla="*/ 172485 h 619872"/>
                  <a:gd name="connsiteX210" fmla="*/ 35103 w 625779"/>
                  <a:gd name="connsiteY210" fmla="*/ 167501 h 619872"/>
                  <a:gd name="connsiteX211" fmla="*/ 37596 w 625779"/>
                  <a:gd name="connsiteY211" fmla="*/ 162516 h 619872"/>
                  <a:gd name="connsiteX212" fmla="*/ 40420 w 625779"/>
                  <a:gd name="connsiteY212" fmla="*/ 157531 h 619872"/>
                  <a:gd name="connsiteX213" fmla="*/ 46069 w 625779"/>
                  <a:gd name="connsiteY213" fmla="*/ 147728 h 619872"/>
                  <a:gd name="connsiteX214" fmla="*/ 72654 w 625779"/>
                  <a:gd name="connsiteY214" fmla="*/ 110842 h 619872"/>
                  <a:gd name="connsiteX215" fmla="*/ 104556 w 625779"/>
                  <a:gd name="connsiteY215" fmla="*/ 78110 h 619872"/>
                  <a:gd name="connsiteX216" fmla="*/ 141109 w 625779"/>
                  <a:gd name="connsiteY216" fmla="*/ 50529 h 619872"/>
                  <a:gd name="connsiteX217" fmla="*/ 181152 w 625779"/>
                  <a:gd name="connsiteY217" fmla="*/ 28596 h 619872"/>
                  <a:gd name="connsiteX218" fmla="*/ 268549 w 625779"/>
                  <a:gd name="connsiteY218" fmla="*/ 3009 h 619872"/>
                  <a:gd name="connsiteX219" fmla="*/ 313743 w 625779"/>
                  <a:gd name="connsiteY219" fmla="*/ 18 h 619872"/>
                  <a:gd name="connsiteX220" fmla="*/ 358604 w 625779"/>
                  <a:gd name="connsiteY220" fmla="*/ 3507 h 619872"/>
                  <a:gd name="connsiteX221" fmla="*/ 364088 w 625779"/>
                  <a:gd name="connsiteY221" fmla="*/ 4338 h 619872"/>
                  <a:gd name="connsiteX222" fmla="*/ 369571 w 625779"/>
                  <a:gd name="connsiteY222" fmla="*/ 5335 h 619872"/>
                  <a:gd name="connsiteX223" fmla="*/ 380537 w 625779"/>
                  <a:gd name="connsiteY223" fmla="*/ 7495 h 619872"/>
                  <a:gd name="connsiteX224" fmla="*/ 391337 w 625779"/>
                  <a:gd name="connsiteY224" fmla="*/ 10153 h 619872"/>
                  <a:gd name="connsiteX225" fmla="*/ 402137 w 625779"/>
                  <a:gd name="connsiteY225" fmla="*/ 13144 h 619872"/>
                  <a:gd name="connsiteX226" fmla="*/ 423238 w 625779"/>
                  <a:gd name="connsiteY226" fmla="*/ 20289 h 619872"/>
                  <a:gd name="connsiteX227" fmla="*/ 428389 w 625779"/>
                  <a:gd name="connsiteY227" fmla="*/ 22282 h 619872"/>
                  <a:gd name="connsiteX228" fmla="*/ 433540 w 625779"/>
                  <a:gd name="connsiteY228" fmla="*/ 24442 h 619872"/>
                  <a:gd name="connsiteX229" fmla="*/ 438691 w 625779"/>
                  <a:gd name="connsiteY229" fmla="*/ 26602 h 619872"/>
                  <a:gd name="connsiteX230" fmla="*/ 443675 w 625779"/>
                  <a:gd name="connsiteY230" fmla="*/ 28929 h 619872"/>
                  <a:gd name="connsiteX231" fmla="*/ 482223 w 625779"/>
                  <a:gd name="connsiteY231" fmla="*/ 49698 h 619872"/>
                  <a:gd name="connsiteX232" fmla="*/ 517115 w 625779"/>
                  <a:gd name="connsiteY232" fmla="*/ 75285 h 619872"/>
                  <a:gd name="connsiteX233" fmla="*/ 532900 w 625779"/>
                  <a:gd name="connsiteY233" fmla="*/ 89575 h 619872"/>
                  <a:gd name="connsiteX234" fmla="*/ 540377 w 625779"/>
                  <a:gd name="connsiteY234" fmla="*/ 97218 h 619872"/>
                  <a:gd name="connsiteX235" fmla="*/ 547521 w 625779"/>
                  <a:gd name="connsiteY235" fmla="*/ 104861 h 619872"/>
                  <a:gd name="connsiteX236" fmla="*/ 573275 w 625779"/>
                  <a:gd name="connsiteY236" fmla="*/ 137925 h 619872"/>
                  <a:gd name="connsiteX237" fmla="*/ 593878 w 625779"/>
                  <a:gd name="connsiteY237" fmla="*/ 173316 h 619872"/>
                  <a:gd name="connsiteX238" fmla="*/ 596038 w 625779"/>
                  <a:gd name="connsiteY238" fmla="*/ 177802 h 619872"/>
                  <a:gd name="connsiteX239" fmla="*/ 598032 w 625779"/>
                  <a:gd name="connsiteY239" fmla="*/ 182454 h 619872"/>
                  <a:gd name="connsiteX240" fmla="*/ 602186 w 625779"/>
                  <a:gd name="connsiteY240" fmla="*/ 191593 h 619872"/>
                  <a:gd name="connsiteX241" fmla="*/ 605841 w 625779"/>
                  <a:gd name="connsiteY241" fmla="*/ 200897 h 619872"/>
                  <a:gd name="connsiteX242" fmla="*/ 607669 w 625779"/>
                  <a:gd name="connsiteY242" fmla="*/ 205550 h 619872"/>
                  <a:gd name="connsiteX243" fmla="*/ 609330 w 625779"/>
                  <a:gd name="connsiteY243" fmla="*/ 210202 h 619872"/>
                  <a:gd name="connsiteX244" fmla="*/ 612487 w 625779"/>
                  <a:gd name="connsiteY244" fmla="*/ 219507 h 619872"/>
                  <a:gd name="connsiteX245" fmla="*/ 615146 w 625779"/>
                  <a:gd name="connsiteY245" fmla="*/ 228978 h 619872"/>
                  <a:gd name="connsiteX246" fmla="*/ 619632 w 625779"/>
                  <a:gd name="connsiteY246" fmla="*/ 247753 h 619872"/>
                  <a:gd name="connsiteX247" fmla="*/ 620130 w 625779"/>
                  <a:gd name="connsiteY247" fmla="*/ 250079 h 619872"/>
                  <a:gd name="connsiteX248" fmla="*/ 620629 w 625779"/>
                  <a:gd name="connsiteY248" fmla="*/ 252405 h 619872"/>
                  <a:gd name="connsiteX249" fmla="*/ 621460 w 625779"/>
                  <a:gd name="connsiteY249" fmla="*/ 257058 h 619872"/>
                  <a:gd name="connsiteX250" fmla="*/ 622955 w 625779"/>
                  <a:gd name="connsiteY250" fmla="*/ 266362 h 619872"/>
                  <a:gd name="connsiteX251" fmla="*/ 624118 w 625779"/>
                  <a:gd name="connsiteY251" fmla="*/ 275667 h 619872"/>
                  <a:gd name="connsiteX252" fmla="*/ 624617 w 625779"/>
                  <a:gd name="connsiteY252" fmla="*/ 280319 h 619872"/>
                  <a:gd name="connsiteX253" fmla="*/ 624949 w 625779"/>
                  <a:gd name="connsiteY253" fmla="*/ 284971 h 619872"/>
                  <a:gd name="connsiteX254" fmla="*/ 625613 w 625779"/>
                  <a:gd name="connsiteY254" fmla="*/ 294276 h 619872"/>
                  <a:gd name="connsiteX255" fmla="*/ 625780 w 625779"/>
                  <a:gd name="connsiteY255" fmla="*/ 303414 h 619872"/>
                  <a:gd name="connsiteX256" fmla="*/ 625780 w 625779"/>
                  <a:gd name="connsiteY256" fmla="*/ 307900 h 619872"/>
                  <a:gd name="connsiteX257" fmla="*/ 625780 w 625779"/>
                  <a:gd name="connsiteY257" fmla="*/ 312387 h 619872"/>
                  <a:gd name="connsiteX258" fmla="*/ 625447 w 625779"/>
                  <a:gd name="connsiteY258" fmla="*/ 321359 h 619872"/>
                  <a:gd name="connsiteX259" fmla="*/ 625281 w 625779"/>
                  <a:gd name="connsiteY259" fmla="*/ 325845 h 619872"/>
                  <a:gd name="connsiteX260" fmla="*/ 624949 w 625779"/>
                  <a:gd name="connsiteY260" fmla="*/ 330331 h 619872"/>
                  <a:gd name="connsiteX261" fmla="*/ 624118 w 625779"/>
                  <a:gd name="connsiteY261" fmla="*/ 339137 h 619872"/>
                  <a:gd name="connsiteX262" fmla="*/ 623620 w 625779"/>
                  <a:gd name="connsiteY262" fmla="*/ 343457 h 619872"/>
                  <a:gd name="connsiteX263" fmla="*/ 622955 w 625779"/>
                  <a:gd name="connsiteY263" fmla="*/ 347777 h 619872"/>
                  <a:gd name="connsiteX264" fmla="*/ 621792 w 625779"/>
                  <a:gd name="connsiteY264" fmla="*/ 356417 h 619872"/>
                  <a:gd name="connsiteX265" fmla="*/ 577429 w 625779"/>
                  <a:gd name="connsiteY265" fmla="*/ 472559 h 619872"/>
                  <a:gd name="connsiteX266" fmla="*/ 546026 w 625779"/>
                  <a:gd name="connsiteY266" fmla="*/ 513931 h 619872"/>
                  <a:gd name="connsiteX267" fmla="*/ 514457 w 625779"/>
                  <a:gd name="connsiteY267" fmla="*/ 544503 h 619872"/>
                  <a:gd name="connsiteX268" fmla="*/ 463780 w 625779"/>
                  <a:gd name="connsiteY268" fmla="*/ 579396 h 619872"/>
                  <a:gd name="connsiteX269" fmla="*/ 449324 w 625779"/>
                  <a:gd name="connsiteY269" fmla="*/ 586872 h 619872"/>
                  <a:gd name="connsiteX270" fmla="*/ 444340 w 625779"/>
                  <a:gd name="connsiteY270" fmla="*/ 589365 h 619872"/>
                  <a:gd name="connsiteX271" fmla="*/ 444340 w 625779"/>
                  <a:gd name="connsiteY271" fmla="*/ 589365 h 61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625779" h="619872">
                    <a:moveTo>
                      <a:pt x="444007" y="588534"/>
                    </a:moveTo>
                    <a:cubicBezTo>
                      <a:pt x="444007" y="588534"/>
                      <a:pt x="445669" y="587703"/>
                      <a:pt x="448992" y="586042"/>
                    </a:cubicBezTo>
                    <a:cubicBezTo>
                      <a:pt x="452315" y="584380"/>
                      <a:pt x="457300" y="582054"/>
                      <a:pt x="463281" y="578565"/>
                    </a:cubicBezTo>
                    <a:cubicBezTo>
                      <a:pt x="464777" y="577734"/>
                      <a:pt x="466438" y="576737"/>
                      <a:pt x="468100" y="575740"/>
                    </a:cubicBezTo>
                    <a:cubicBezTo>
                      <a:pt x="468931" y="575242"/>
                      <a:pt x="469761" y="574743"/>
                      <a:pt x="470758" y="574245"/>
                    </a:cubicBezTo>
                    <a:cubicBezTo>
                      <a:pt x="471589" y="573746"/>
                      <a:pt x="472586" y="573082"/>
                      <a:pt x="473417" y="572583"/>
                    </a:cubicBezTo>
                    <a:cubicBezTo>
                      <a:pt x="475244" y="571420"/>
                      <a:pt x="477238" y="570257"/>
                      <a:pt x="479232" y="568928"/>
                    </a:cubicBezTo>
                    <a:cubicBezTo>
                      <a:pt x="480229" y="568263"/>
                      <a:pt x="481226" y="567599"/>
                      <a:pt x="482389" y="566934"/>
                    </a:cubicBezTo>
                    <a:cubicBezTo>
                      <a:pt x="482887" y="566602"/>
                      <a:pt x="483386" y="566269"/>
                      <a:pt x="484050" y="565937"/>
                    </a:cubicBezTo>
                    <a:cubicBezTo>
                      <a:pt x="484549" y="565605"/>
                      <a:pt x="485047" y="565273"/>
                      <a:pt x="485546" y="564774"/>
                    </a:cubicBezTo>
                    <a:cubicBezTo>
                      <a:pt x="494020" y="558959"/>
                      <a:pt x="503490" y="551980"/>
                      <a:pt x="513460" y="543174"/>
                    </a:cubicBezTo>
                    <a:cubicBezTo>
                      <a:pt x="514789" y="542011"/>
                      <a:pt x="515952" y="541014"/>
                      <a:pt x="517281" y="539851"/>
                    </a:cubicBezTo>
                    <a:cubicBezTo>
                      <a:pt x="517946" y="539352"/>
                      <a:pt x="518611" y="538688"/>
                      <a:pt x="519275" y="538189"/>
                    </a:cubicBezTo>
                    <a:cubicBezTo>
                      <a:pt x="519940" y="537691"/>
                      <a:pt x="520604" y="537026"/>
                      <a:pt x="521103" y="536362"/>
                    </a:cubicBezTo>
                    <a:cubicBezTo>
                      <a:pt x="523595" y="534036"/>
                      <a:pt x="526254" y="531543"/>
                      <a:pt x="528746" y="528885"/>
                    </a:cubicBezTo>
                    <a:cubicBezTo>
                      <a:pt x="530075" y="527722"/>
                      <a:pt x="531238" y="526226"/>
                      <a:pt x="532567" y="524897"/>
                    </a:cubicBezTo>
                    <a:cubicBezTo>
                      <a:pt x="533897" y="523568"/>
                      <a:pt x="535060" y="522239"/>
                      <a:pt x="536389" y="520743"/>
                    </a:cubicBezTo>
                    <a:cubicBezTo>
                      <a:pt x="537718" y="519414"/>
                      <a:pt x="539047" y="517919"/>
                      <a:pt x="540377" y="516589"/>
                    </a:cubicBezTo>
                    <a:cubicBezTo>
                      <a:pt x="541706" y="515094"/>
                      <a:pt x="542869" y="513599"/>
                      <a:pt x="544198" y="512103"/>
                    </a:cubicBezTo>
                    <a:cubicBezTo>
                      <a:pt x="545527" y="510608"/>
                      <a:pt x="546857" y="509112"/>
                      <a:pt x="548020" y="507451"/>
                    </a:cubicBezTo>
                    <a:cubicBezTo>
                      <a:pt x="548684" y="506620"/>
                      <a:pt x="549349" y="505956"/>
                      <a:pt x="550014" y="505125"/>
                    </a:cubicBezTo>
                    <a:cubicBezTo>
                      <a:pt x="550678" y="504294"/>
                      <a:pt x="551343" y="503463"/>
                      <a:pt x="551841" y="502633"/>
                    </a:cubicBezTo>
                    <a:cubicBezTo>
                      <a:pt x="554334" y="499309"/>
                      <a:pt x="556992" y="495986"/>
                      <a:pt x="559484" y="492497"/>
                    </a:cubicBezTo>
                    <a:cubicBezTo>
                      <a:pt x="561977" y="489008"/>
                      <a:pt x="564303" y="485353"/>
                      <a:pt x="566961" y="481697"/>
                    </a:cubicBezTo>
                    <a:cubicBezTo>
                      <a:pt x="569287" y="478042"/>
                      <a:pt x="571613" y="474054"/>
                      <a:pt x="574106" y="470233"/>
                    </a:cubicBezTo>
                    <a:cubicBezTo>
                      <a:pt x="583410" y="454448"/>
                      <a:pt x="591884" y="436836"/>
                      <a:pt x="598863" y="417562"/>
                    </a:cubicBezTo>
                    <a:cubicBezTo>
                      <a:pt x="605841" y="398122"/>
                      <a:pt x="611324" y="377353"/>
                      <a:pt x="614647" y="355088"/>
                    </a:cubicBezTo>
                    <a:cubicBezTo>
                      <a:pt x="614980" y="352264"/>
                      <a:pt x="615312" y="349439"/>
                      <a:pt x="615644" y="346614"/>
                    </a:cubicBezTo>
                    <a:cubicBezTo>
                      <a:pt x="615810" y="345285"/>
                      <a:pt x="615977" y="343790"/>
                      <a:pt x="616143" y="342460"/>
                    </a:cubicBezTo>
                    <a:cubicBezTo>
                      <a:pt x="616309" y="340965"/>
                      <a:pt x="616475" y="339636"/>
                      <a:pt x="616641" y="338140"/>
                    </a:cubicBezTo>
                    <a:cubicBezTo>
                      <a:pt x="616807" y="335316"/>
                      <a:pt x="616973" y="332491"/>
                      <a:pt x="617306" y="329500"/>
                    </a:cubicBezTo>
                    <a:cubicBezTo>
                      <a:pt x="617472" y="328005"/>
                      <a:pt x="617472" y="326676"/>
                      <a:pt x="617638" y="325181"/>
                    </a:cubicBezTo>
                    <a:cubicBezTo>
                      <a:pt x="617638" y="323685"/>
                      <a:pt x="617638" y="322356"/>
                      <a:pt x="617804" y="320860"/>
                    </a:cubicBezTo>
                    <a:cubicBezTo>
                      <a:pt x="617804" y="317870"/>
                      <a:pt x="617970" y="315045"/>
                      <a:pt x="617970" y="312054"/>
                    </a:cubicBezTo>
                    <a:cubicBezTo>
                      <a:pt x="617970" y="310559"/>
                      <a:pt x="617970" y="309064"/>
                      <a:pt x="617970" y="307568"/>
                    </a:cubicBezTo>
                    <a:cubicBezTo>
                      <a:pt x="617970" y="306073"/>
                      <a:pt x="617970" y="304577"/>
                      <a:pt x="617804" y="303082"/>
                    </a:cubicBezTo>
                    <a:cubicBezTo>
                      <a:pt x="617638" y="300091"/>
                      <a:pt x="617638" y="297100"/>
                      <a:pt x="617472" y="294110"/>
                    </a:cubicBezTo>
                    <a:cubicBezTo>
                      <a:pt x="617306" y="291119"/>
                      <a:pt x="616973" y="288128"/>
                      <a:pt x="616807" y="285137"/>
                    </a:cubicBezTo>
                    <a:cubicBezTo>
                      <a:pt x="616641" y="283642"/>
                      <a:pt x="616641" y="282147"/>
                      <a:pt x="616475" y="280651"/>
                    </a:cubicBezTo>
                    <a:cubicBezTo>
                      <a:pt x="616309" y="279156"/>
                      <a:pt x="616143" y="277661"/>
                      <a:pt x="615977" y="276165"/>
                    </a:cubicBezTo>
                    <a:cubicBezTo>
                      <a:pt x="615644" y="273174"/>
                      <a:pt x="615312" y="270184"/>
                      <a:pt x="614813" y="267027"/>
                    </a:cubicBezTo>
                    <a:cubicBezTo>
                      <a:pt x="614481" y="264036"/>
                      <a:pt x="613817" y="260879"/>
                      <a:pt x="613318" y="257888"/>
                    </a:cubicBezTo>
                    <a:cubicBezTo>
                      <a:pt x="612986" y="256393"/>
                      <a:pt x="612820" y="254897"/>
                      <a:pt x="612487" y="253236"/>
                    </a:cubicBezTo>
                    <a:cubicBezTo>
                      <a:pt x="612321" y="252405"/>
                      <a:pt x="612321" y="251741"/>
                      <a:pt x="612155" y="250910"/>
                    </a:cubicBezTo>
                    <a:lnTo>
                      <a:pt x="611657" y="248584"/>
                    </a:lnTo>
                    <a:cubicBezTo>
                      <a:pt x="610327" y="242436"/>
                      <a:pt x="609164" y="236288"/>
                      <a:pt x="607337" y="230307"/>
                    </a:cubicBezTo>
                    <a:cubicBezTo>
                      <a:pt x="606506" y="227316"/>
                      <a:pt x="605675" y="224159"/>
                      <a:pt x="604844" y="221168"/>
                    </a:cubicBezTo>
                    <a:cubicBezTo>
                      <a:pt x="603847" y="218178"/>
                      <a:pt x="602850" y="215021"/>
                      <a:pt x="601853" y="212030"/>
                    </a:cubicBezTo>
                    <a:cubicBezTo>
                      <a:pt x="601355" y="210534"/>
                      <a:pt x="600857" y="209039"/>
                      <a:pt x="600358" y="207378"/>
                    </a:cubicBezTo>
                    <a:cubicBezTo>
                      <a:pt x="599860" y="205882"/>
                      <a:pt x="599195" y="204387"/>
                      <a:pt x="598697" y="202891"/>
                    </a:cubicBezTo>
                    <a:cubicBezTo>
                      <a:pt x="597534" y="199901"/>
                      <a:pt x="596370" y="196744"/>
                      <a:pt x="595207" y="193753"/>
                    </a:cubicBezTo>
                    <a:cubicBezTo>
                      <a:pt x="593878" y="190762"/>
                      <a:pt x="592549" y="187771"/>
                      <a:pt x="591386" y="184781"/>
                    </a:cubicBezTo>
                    <a:cubicBezTo>
                      <a:pt x="590721" y="183285"/>
                      <a:pt x="590057" y="181790"/>
                      <a:pt x="589392" y="180295"/>
                    </a:cubicBezTo>
                    <a:cubicBezTo>
                      <a:pt x="588727" y="178799"/>
                      <a:pt x="588063" y="177304"/>
                      <a:pt x="587232" y="175808"/>
                    </a:cubicBezTo>
                    <a:cubicBezTo>
                      <a:pt x="581583" y="164011"/>
                      <a:pt x="575103" y="152215"/>
                      <a:pt x="567792" y="140916"/>
                    </a:cubicBezTo>
                    <a:cubicBezTo>
                      <a:pt x="560481" y="129618"/>
                      <a:pt x="552340" y="118485"/>
                      <a:pt x="543367" y="108018"/>
                    </a:cubicBezTo>
                    <a:cubicBezTo>
                      <a:pt x="541041" y="105359"/>
                      <a:pt x="538715" y="102701"/>
                      <a:pt x="536389" y="100208"/>
                    </a:cubicBezTo>
                    <a:cubicBezTo>
                      <a:pt x="534063" y="97716"/>
                      <a:pt x="531570" y="95224"/>
                      <a:pt x="529244" y="92732"/>
                    </a:cubicBezTo>
                    <a:cubicBezTo>
                      <a:pt x="524260" y="87747"/>
                      <a:pt x="519275" y="82928"/>
                      <a:pt x="513958" y="78276"/>
                    </a:cubicBezTo>
                    <a:cubicBezTo>
                      <a:pt x="503324" y="68972"/>
                      <a:pt x="492192" y="60332"/>
                      <a:pt x="480229" y="52356"/>
                    </a:cubicBezTo>
                    <a:cubicBezTo>
                      <a:pt x="468266" y="44381"/>
                      <a:pt x="455638" y="37402"/>
                      <a:pt x="442512" y="31089"/>
                    </a:cubicBezTo>
                    <a:cubicBezTo>
                      <a:pt x="440851" y="30258"/>
                      <a:pt x="439189" y="29427"/>
                      <a:pt x="437527" y="28762"/>
                    </a:cubicBezTo>
                    <a:lnTo>
                      <a:pt x="432543" y="26602"/>
                    </a:lnTo>
                    <a:lnTo>
                      <a:pt x="427558" y="24442"/>
                    </a:lnTo>
                    <a:cubicBezTo>
                      <a:pt x="425897" y="23778"/>
                      <a:pt x="424235" y="23113"/>
                      <a:pt x="422408" y="22449"/>
                    </a:cubicBezTo>
                    <a:cubicBezTo>
                      <a:pt x="415595" y="19790"/>
                      <a:pt x="408617" y="17464"/>
                      <a:pt x="401638" y="15304"/>
                    </a:cubicBezTo>
                    <a:cubicBezTo>
                      <a:pt x="387681" y="10984"/>
                      <a:pt x="373060" y="7661"/>
                      <a:pt x="358438" y="5501"/>
                    </a:cubicBezTo>
                    <a:cubicBezTo>
                      <a:pt x="329029" y="1181"/>
                      <a:pt x="298789" y="849"/>
                      <a:pt x="269214" y="5501"/>
                    </a:cubicBezTo>
                    <a:cubicBezTo>
                      <a:pt x="239638" y="10153"/>
                      <a:pt x="210562" y="19292"/>
                      <a:pt x="183479" y="32085"/>
                    </a:cubicBezTo>
                    <a:cubicBezTo>
                      <a:pt x="169854" y="38898"/>
                      <a:pt x="156894" y="46208"/>
                      <a:pt x="144432" y="54516"/>
                    </a:cubicBezTo>
                    <a:cubicBezTo>
                      <a:pt x="132137" y="62990"/>
                      <a:pt x="120340" y="72295"/>
                      <a:pt x="109208" y="82264"/>
                    </a:cubicBezTo>
                    <a:cubicBezTo>
                      <a:pt x="98242" y="92399"/>
                      <a:pt x="87940" y="103199"/>
                      <a:pt x="78636" y="114664"/>
                    </a:cubicBezTo>
                    <a:cubicBezTo>
                      <a:pt x="69331" y="126295"/>
                      <a:pt x="60857" y="138258"/>
                      <a:pt x="53214" y="150885"/>
                    </a:cubicBezTo>
                    <a:cubicBezTo>
                      <a:pt x="45737" y="163679"/>
                      <a:pt x="39091" y="176639"/>
                      <a:pt x="33442" y="190098"/>
                    </a:cubicBezTo>
                    <a:cubicBezTo>
                      <a:pt x="32611" y="191759"/>
                      <a:pt x="32113" y="193421"/>
                      <a:pt x="31448" y="195248"/>
                    </a:cubicBezTo>
                    <a:lnTo>
                      <a:pt x="29454" y="200399"/>
                    </a:lnTo>
                    <a:lnTo>
                      <a:pt x="27460" y="205550"/>
                    </a:lnTo>
                    <a:lnTo>
                      <a:pt x="25633" y="210701"/>
                    </a:lnTo>
                    <a:cubicBezTo>
                      <a:pt x="24968" y="212528"/>
                      <a:pt x="24470" y="214190"/>
                      <a:pt x="23971" y="215851"/>
                    </a:cubicBezTo>
                    <a:cubicBezTo>
                      <a:pt x="23473" y="217513"/>
                      <a:pt x="22808" y="219174"/>
                      <a:pt x="22310" y="221002"/>
                    </a:cubicBezTo>
                    <a:lnTo>
                      <a:pt x="20814" y="226153"/>
                    </a:lnTo>
                    <a:lnTo>
                      <a:pt x="19485" y="231304"/>
                    </a:lnTo>
                    <a:cubicBezTo>
                      <a:pt x="12174" y="259217"/>
                      <a:pt x="8851" y="287630"/>
                      <a:pt x="9516" y="315710"/>
                    </a:cubicBezTo>
                    <a:lnTo>
                      <a:pt x="9516" y="318368"/>
                    </a:lnTo>
                    <a:cubicBezTo>
                      <a:pt x="9516" y="319199"/>
                      <a:pt x="9516" y="320030"/>
                      <a:pt x="9682" y="321027"/>
                    </a:cubicBezTo>
                    <a:lnTo>
                      <a:pt x="10014" y="326343"/>
                    </a:lnTo>
                    <a:lnTo>
                      <a:pt x="10346" y="331494"/>
                    </a:lnTo>
                    <a:cubicBezTo>
                      <a:pt x="10513" y="333156"/>
                      <a:pt x="10679" y="334984"/>
                      <a:pt x="10845" y="336645"/>
                    </a:cubicBezTo>
                    <a:cubicBezTo>
                      <a:pt x="11011" y="338307"/>
                      <a:pt x="11177" y="340134"/>
                      <a:pt x="11343" y="341796"/>
                    </a:cubicBezTo>
                    <a:cubicBezTo>
                      <a:pt x="11510" y="343457"/>
                      <a:pt x="11842" y="345285"/>
                      <a:pt x="12008" y="346947"/>
                    </a:cubicBezTo>
                    <a:cubicBezTo>
                      <a:pt x="12340" y="350436"/>
                      <a:pt x="13005" y="353759"/>
                      <a:pt x="13503" y="357082"/>
                    </a:cubicBezTo>
                    <a:cubicBezTo>
                      <a:pt x="15829" y="370540"/>
                      <a:pt x="18820" y="383833"/>
                      <a:pt x="22642" y="396793"/>
                    </a:cubicBezTo>
                    <a:cubicBezTo>
                      <a:pt x="26629" y="409587"/>
                      <a:pt x="31282" y="422214"/>
                      <a:pt x="36599" y="434177"/>
                    </a:cubicBezTo>
                    <a:lnTo>
                      <a:pt x="37596" y="436503"/>
                    </a:lnTo>
                    <a:lnTo>
                      <a:pt x="38094" y="437666"/>
                    </a:lnTo>
                    <a:lnTo>
                      <a:pt x="38426" y="438165"/>
                    </a:lnTo>
                    <a:cubicBezTo>
                      <a:pt x="38426" y="438165"/>
                      <a:pt x="38593" y="438497"/>
                      <a:pt x="38593" y="438663"/>
                    </a:cubicBezTo>
                    <a:cubicBezTo>
                      <a:pt x="39257" y="440159"/>
                      <a:pt x="40088" y="441654"/>
                      <a:pt x="40753" y="443150"/>
                    </a:cubicBezTo>
                    <a:cubicBezTo>
                      <a:pt x="42248" y="446140"/>
                      <a:pt x="43743" y="449131"/>
                      <a:pt x="45073" y="452122"/>
                    </a:cubicBezTo>
                    <a:cubicBezTo>
                      <a:pt x="46568" y="454946"/>
                      <a:pt x="48229" y="457771"/>
                      <a:pt x="49725" y="460596"/>
                    </a:cubicBezTo>
                    <a:cubicBezTo>
                      <a:pt x="50556" y="461925"/>
                      <a:pt x="51220" y="463420"/>
                      <a:pt x="52051" y="464750"/>
                    </a:cubicBezTo>
                    <a:cubicBezTo>
                      <a:pt x="52882" y="466079"/>
                      <a:pt x="53713" y="467408"/>
                      <a:pt x="54543" y="468903"/>
                    </a:cubicBezTo>
                    <a:cubicBezTo>
                      <a:pt x="67836" y="490836"/>
                      <a:pt x="83454" y="510442"/>
                      <a:pt x="100734" y="527389"/>
                    </a:cubicBezTo>
                    <a:cubicBezTo>
                      <a:pt x="102894" y="529549"/>
                      <a:pt x="105054" y="531543"/>
                      <a:pt x="107214" y="533703"/>
                    </a:cubicBezTo>
                    <a:cubicBezTo>
                      <a:pt x="109374" y="535697"/>
                      <a:pt x="111700" y="537691"/>
                      <a:pt x="113860" y="539685"/>
                    </a:cubicBezTo>
                    <a:cubicBezTo>
                      <a:pt x="115023" y="540682"/>
                      <a:pt x="116020" y="541679"/>
                      <a:pt x="117183" y="542676"/>
                    </a:cubicBezTo>
                    <a:cubicBezTo>
                      <a:pt x="118346" y="543673"/>
                      <a:pt x="119343" y="544669"/>
                      <a:pt x="120506" y="545500"/>
                    </a:cubicBezTo>
                    <a:cubicBezTo>
                      <a:pt x="122832" y="547328"/>
                      <a:pt x="125159" y="549156"/>
                      <a:pt x="127319" y="550983"/>
                    </a:cubicBezTo>
                    <a:cubicBezTo>
                      <a:pt x="128482" y="551814"/>
                      <a:pt x="129645" y="552811"/>
                      <a:pt x="130808" y="553642"/>
                    </a:cubicBezTo>
                    <a:cubicBezTo>
                      <a:pt x="131971" y="554473"/>
                      <a:pt x="133134" y="555303"/>
                      <a:pt x="134297" y="556134"/>
                    </a:cubicBezTo>
                    <a:cubicBezTo>
                      <a:pt x="136623" y="557796"/>
                      <a:pt x="138949" y="559457"/>
                      <a:pt x="141276" y="561119"/>
                    </a:cubicBezTo>
                    <a:cubicBezTo>
                      <a:pt x="142439" y="561949"/>
                      <a:pt x="143602" y="562780"/>
                      <a:pt x="144765" y="563445"/>
                    </a:cubicBezTo>
                    <a:cubicBezTo>
                      <a:pt x="145928" y="564276"/>
                      <a:pt x="147091" y="564940"/>
                      <a:pt x="148254" y="565771"/>
                    </a:cubicBezTo>
                    <a:cubicBezTo>
                      <a:pt x="150580" y="567266"/>
                      <a:pt x="152906" y="568928"/>
                      <a:pt x="155399" y="570423"/>
                    </a:cubicBezTo>
                    <a:cubicBezTo>
                      <a:pt x="174506" y="582054"/>
                      <a:pt x="194112" y="591359"/>
                      <a:pt x="213386" y="598337"/>
                    </a:cubicBezTo>
                    <a:cubicBezTo>
                      <a:pt x="215879" y="599168"/>
                      <a:pt x="218205" y="599999"/>
                      <a:pt x="220697" y="600829"/>
                    </a:cubicBezTo>
                    <a:cubicBezTo>
                      <a:pt x="221860" y="601162"/>
                      <a:pt x="223023" y="601660"/>
                      <a:pt x="224352" y="601992"/>
                    </a:cubicBezTo>
                    <a:cubicBezTo>
                      <a:pt x="225515" y="602325"/>
                      <a:pt x="226679" y="602657"/>
                      <a:pt x="228008" y="602989"/>
                    </a:cubicBezTo>
                    <a:cubicBezTo>
                      <a:pt x="230334" y="603654"/>
                      <a:pt x="232826" y="604485"/>
                      <a:pt x="235152" y="605149"/>
                    </a:cubicBezTo>
                    <a:cubicBezTo>
                      <a:pt x="236315" y="605482"/>
                      <a:pt x="237479" y="605814"/>
                      <a:pt x="238642" y="606146"/>
                    </a:cubicBezTo>
                    <a:cubicBezTo>
                      <a:pt x="239805" y="606479"/>
                      <a:pt x="240968" y="606811"/>
                      <a:pt x="242131" y="606977"/>
                    </a:cubicBezTo>
                    <a:cubicBezTo>
                      <a:pt x="244457" y="607475"/>
                      <a:pt x="246783" y="608140"/>
                      <a:pt x="249109" y="608639"/>
                    </a:cubicBezTo>
                    <a:cubicBezTo>
                      <a:pt x="250272" y="608971"/>
                      <a:pt x="251435" y="609137"/>
                      <a:pt x="252598" y="609469"/>
                    </a:cubicBezTo>
                    <a:cubicBezTo>
                      <a:pt x="253762" y="609635"/>
                      <a:pt x="254925" y="609968"/>
                      <a:pt x="256088" y="610134"/>
                    </a:cubicBezTo>
                    <a:cubicBezTo>
                      <a:pt x="258414" y="610632"/>
                      <a:pt x="260740" y="610965"/>
                      <a:pt x="263066" y="611463"/>
                    </a:cubicBezTo>
                    <a:cubicBezTo>
                      <a:pt x="265392" y="611962"/>
                      <a:pt x="267552" y="612460"/>
                      <a:pt x="269878" y="612626"/>
                    </a:cubicBezTo>
                    <a:cubicBezTo>
                      <a:pt x="274365" y="613291"/>
                      <a:pt x="278851" y="613956"/>
                      <a:pt x="283337" y="614454"/>
                    </a:cubicBezTo>
                    <a:cubicBezTo>
                      <a:pt x="287823" y="614786"/>
                      <a:pt x="292143" y="615285"/>
                      <a:pt x="296297" y="615617"/>
                    </a:cubicBezTo>
                    <a:cubicBezTo>
                      <a:pt x="300617" y="615949"/>
                      <a:pt x="304771" y="615949"/>
                      <a:pt x="308925" y="616115"/>
                    </a:cubicBezTo>
                    <a:cubicBezTo>
                      <a:pt x="309921" y="616115"/>
                      <a:pt x="310918" y="616282"/>
                      <a:pt x="312081" y="616282"/>
                    </a:cubicBezTo>
                    <a:cubicBezTo>
                      <a:pt x="313078" y="616282"/>
                      <a:pt x="314075" y="616282"/>
                      <a:pt x="315072" y="616282"/>
                    </a:cubicBezTo>
                    <a:cubicBezTo>
                      <a:pt x="317066" y="616282"/>
                      <a:pt x="319060" y="616282"/>
                      <a:pt x="321054" y="616282"/>
                    </a:cubicBezTo>
                    <a:cubicBezTo>
                      <a:pt x="323048" y="616282"/>
                      <a:pt x="325042" y="616282"/>
                      <a:pt x="327035" y="616282"/>
                    </a:cubicBezTo>
                    <a:cubicBezTo>
                      <a:pt x="329029" y="616115"/>
                      <a:pt x="330857" y="616115"/>
                      <a:pt x="332851" y="615949"/>
                    </a:cubicBezTo>
                    <a:cubicBezTo>
                      <a:pt x="334678" y="615783"/>
                      <a:pt x="336672" y="615783"/>
                      <a:pt x="338500" y="615617"/>
                    </a:cubicBezTo>
                    <a:cubicBezTo>
                      <a:pt x="340328" y="615451"/>
                      <a:pt x="342155" y="615451"/>
                      <a:pt x="343983" y="615285"/>
                    </a:cubicBezTo>
                    <a:cubicBezTo>
                      <a:pt x="347638" y="614952"/>
                      <a:pt x="351128" y="614454"/>
                      <a:pt x="354617" y="614122"/>
                    </a:cubicBezTo>
                    <a:cubicBezTo>
                      <a:pt x="355448" y="613956"/>
                      <a:pt x="356278" y="613956"/>
                      <a:pt x="357109" y="613789"/>
                    </a:cubicBezTo>
                    <a:cubicBezTo>
                      <a:pt x="357940" y="613623"/>
                      <a:pt x="358771" y="613457"/>
                      <a:pt x="359601" y="613457"/>
                    </a:cubicBezTo>
                    <a:cubicBezTo>
                      <a:pt x="361263" y="613125"/>
                      <a:pt x="362925" y="612959"/>
                      <a:pt x="364586" y="612626"/>
                    </a:cubicBezTo>
                    <a:cubicBezTo>
                      <a:pt x="377712" y="610632"/>
                      <a:pt x="389177" y="607808"/>
                      <a:pt x="398980" y="604983"/>
                    </a:cubicBezTo>
                    <a:cubicBezTo>
                      <a:pt x="399644" y="604817"/>
                      <a:pt x="400143" y="604651"/>
                      <a:pt x="400808" y="604485"/>
                    </a:cubicBezTo>
                    <a:cubicBezTo>
                      <a:pt x="401472" y="604319"/>
                      <a:pt x="401971" y="604152"/>
                      <a:pt x="402635" y="603986"/>
                    </a:cubicBezTo>
                    <a:cubicBezTo>
                      <a:pt x="403798" y="603654"/>
                      <a:pt x="404961" y="603156"/>
                      <a:pt x="406124" y="602823"/>
                    </a:cubicBezTo>
                    <a:cubicBezTo>
                      <a:pt x="408451" y="602159"/>
                      <a:pt x="410611" y="601328"/>
                      <a:pt x="412604" y="600663"/>
                    </a:cubicBezTo>
                    <a:cubicBezTo>
                      <a:pt x="413601" y="600331"/>
                      <a:pt x="414598" y="599999"/>
                      <a:pt x="415595" y="599666"/>
                    </a:cubicBezTo>
                    <a:cubicBezTo>
                      <a:pt x="416592" y="599334"/>
                      <a:pt x="417589" y="599002"/>
                      <a:pt x="418420" y="598669"/>
                    </a:cubicBezTo>
                    <a:cubicBezTo>
                      <a:pt x="420248" y="598005"/>
                      <a:pt x="422075" y="597340"/>
                      <a:pt x="423737" y="596675"/>
                    </a:cubicBezTo>
                    <a:cubicBezTo>
                      <a:pt x="430383" y="594349"/>
                      <a:pt x="435367" y="591857"/>
                      <a:pt x="438691" y="590528"/>
                    </a:cubicBezTo>
                    <a:cubicBezTo>
                      <a:pt x="442180" y="589365"/>
                      <a:pt x="444007" y="588534"/>
                      <a:pt x="444007" y="588534"/>
                    </a:cubicBezTo>
                    <a:lnTo>
                      <a:pt x="444007" y="588534"/>
                    </a:lnTo>
                    <a:close/>
                    <a:moveTo>
                      <a:pt x="444340" y="589365"/>
                    </a:moveTo>
                    <a:cubicBezTo>
                      <a:pt x="444340" y="589365"/>
                      <a:pt x="442678" y="590196"/>
                      <a:pt x="439189" y="591691"/>
                    </a:cubicBezTo>
                    <a:cubicBezTo>
                      <a:pt x="435866" y="593186"/>
                      <a:pt x="430881" y="595512"/>
                      <a:pt x="424235" y="598005"/>
                    </a:cubicBezTo>
                    <a:cubicBezTo>
                      <a:pt x="410943" y="603156"/>
                      <a:pt x="391171" y="609968"/>
                      <a:pt x="364918" y="614786"/>
                    </a:cubicBezTo>
                    <a:cubicBezTo>
                      <a:pt x="351792" y="617279"/>
                      <a:pt x="337171" y="618940"/>
                      <a:pt x="321220" y="619605"/>
                    </a:cubicBezTo>
                    <a:cubicBezTo>
                      <a:pt x="305269" y="620269"/>
                      <a:pt x="287823" y="619771"/>
                      <a:pt x="269380" y="617279"/>
                    </a:cubicBezTo>
                    <a:cubicBezTo>
                      <a:pt x="267054" y="617112"/>
                      <a:pt x="264728" y="616614"/>
                      <a:pt x="262402" y="616282"/>
                    </a:cubicBezTo>
                    <a:cubicBezTo>
                      <a:pt x="260075" y="615949"/>
                      <a:pt x="257749" y="615451"/>
                      <a:pt x="255423" y="615119"/>
                    </a:cubicBezTo>
                    <a:cubicBezTo>
                      <a:pt x="254260" y="614952"/>
                      <a:pt x="253097" y="614786"/>
                      <a:pt x="251934" y="614454"/>
                    </a:cubicBezTo>
                    <a:cubicBezTo>
                      <a:pt x="250771" y="614122"/>
                      <a:pt x="249608" y="613956"/>
                      <a:pt x="248445" y="613623"/>
                    </a:cubicBezTo>
                    <a:cubicBezTo>
                      <a:pt x="246119" y="613125"/>
                      <a:pt x="243626" y="612626"/>
                      <a:pt x="241300" y="612128"/>
                    </a:cubicBezTo>
                    <a:cubicBezTo>
                      <a:pt x="240137" y="611796"/>
                      <a:pt x="238808" y="611629"/>
                      <a:pt x="237645" y="611297"/>
                    </a:cubicBezTo>
                    <a:cubicBezTo>
                      <a:pt x="236482" y="610965"/>
                      <a:pt x="235152" y="610632"/>
                      <a:pt x="233989" y="610300"/>
                    </a:cubicBezTo>
                    <a:cubicBezTo>
                      <a:pt x="231497" y="609635"/>
                      <a:pt x="229171" y="608971"/>
                      <a:pt x="226679" y="608306"/>
                    </a:cubicBezTo>
                    <a:cubicBezTo>
                      <a:pt x="225515" y="607974"/>
                      <a:pt x="224186" y="607642"/>
                      <a:pt x="223023" y="607309"/>
                    </a:cubicBezTo>
                    <a:cubicBezTo>
                      <a:pt x="221694" y="606977"/>
                      <a:pt x="220531" y="606479"/>
                      <a:pt x="219368" y="606146"/>
                    </a:cubicBezTo>
                    <a:cubicBezTo>
                      <a:pt x="216875" y="605316"/>
                      <a:pt x="214549" y="604651"/>
                      <a:pt x="212057" y="603820"/>
                    </a:cubicBezTo>
                    <a:cubicBezTo>
                      <a:pt x="192119" y="597340"/>
                      <a:pt x="171848" y="588534"/>
                      <a:pt x="151909" y="576903"/>
                    </a:cubicBezTo>
                    <a:cubicBezTo>
                      <a:pt x="149417" y="575408"/>
                      <a:pt x="146925" y="573912"/>
                      <a:pt x="144599" y="572417"/>
                    </a:cubicBezTo>
                    <a:cubicBezTo>
                      <a:pt x="143436" y="571586"/>
                      <a:pt x="142106" y="570922"/>
                      <a:pt x="140943" y="570091"/>
                    </a:cubicBezTo>
                    <a:cubicBezTo>
                      <a:pt x="139780" y="569260"/>
                      <a:pt x="138451" y="568596"/>
                      <a:pt x="137288" y="567765"/>
                    </a:cubicBezTo>
                    <a:cubicBezTo>
                      <a:pt x="134796" y="566103"/>
                      <a:pt x="132469" y="564442"/>
                      <a:pt x="129977" y="562780"/>
                    </a:cubicBezTo>
                    <a:cubicBezTo>
                      <a:pt x="128814" y="561949"/>
                      <a:pt x="127485" y="561119"/>
                      <a:pt x="126322" y="560288"/>
                    </a:cubicBezTo>
                    <a:cubicBezTo>
                      <a:pt x="125159" y="559457"/>
                      <a:pt x="123996" y="558460"/>
                      <a:pt x="122832" y="557629"/>
                    </a:cubicBezTo>
                    <a:cubicBezTo>
                      <a:pt x="120506" y="555802"/>
                      <a:pt x="118014" y="553974"/>
                      <a:pt x="115688" y="552146"/>
                    </a:cubicBezTo>
                    <a:cubicBezTo>
                      <a:pt x="114525" y="551316"/>
                      <a:pt x="113362" y="550319"/>
                      <a:pt x="112199" y="549322"/>
                    </a:cubicBezTo>
                    <a:cubicBezTo>
                      <a:pt x="111036" y="548325"/>
                      <a:pt x="109872" y="547328"/>
                      <a:pt x="108709" y="546331"/>
                    </a:cubicBezTo>
                    <a:cubicBezTo>
                      <a:pt x="106383" y="544337"/>
                      <a:pt x="104057" y="542343"/>
                      <a:pt x="101731" y="540349"/>
                    </a:cubicBezTo>
                    <a:cubicBezTo>
                      <a:pt x="99571" y="538189"/>
                      <a:pt x="97245" y="536029"/>
                      <a:pt x="94919" y="534036"/>
                    </a:cubicBezTo>
                    <a:cubicBezTo>
                      <a:pt x="76808" y="516922"/>
                      <a:pt x="60691" y="496651"/>
                      <a:pt x="46734" y="474220"/>
                    </a:cubicBezTo>
                    <a:cubicBezTo>
                      <a:pt x="45903" y="472891"/>
                      <a:pt x="44906" y="471396"/>
                      <a:pt x="44076" y="470066"/>
                    </a:cubicBezTo>
                    <a:cubicBezTo>
                      <a:pt x="43245" y="468571"/>
                      <a:pt x="42414" y="467076"/>
                      <a:pt x="41583" y="465746"/>
                    </a:cubicBezTo>
                    <a:cubicBezTo>
                      <a:pt x="39922" y="462756"/>
                      <a:pt x="38260" y="459931"/>
                      <a:pt x="36599" y="456940"/>
                    </a:cubicBezTo>
                    <a:cubicBezTo>
                      <a:pt x="35103" y="453950"/>
                      <a:pt x="33608" y="450959"/>
                      <a:pt x="32113" y="448134"/>
                    </a:cubicBezTo>
                    <a:cubicBezTo>
                      <a:pt x="31448" y="446639"/>
                      <a:pt x="30617" y="445143"/>
                      <a:pt x="29953" y="443648"/>
                    </a:cubicBezTo>
                    <a:cubicBezTo>
                      <a:pt x="29786" y="443482"/>
                      <a:pt x="29786" y="443316"/>
                      <a:pt x="29620" y="442983"/>
                    </a:cubicBezTo>
                    <a:lnTo>
                      <a:pt x="29288" y="442485"/>
                    </a:lnTo>
                    <a:lnTo>
                      <a:pt x="28790" y="441322"/>
                    </a:lnTo>
                    <a:lnTo>
                      <a:pt x="27793" y="438996"/>
                    </a:lnTo>
                    <a:cubicBezTo>
                      <a:pt x="22143" y="426700"/>
                      <a:pt x="17325" y="413740"/>
                      <a:pt x="13337" y="400448"/>
                    </a:cubicBezTo>
                    <a:cubicBezTo>
                      <a:pt x="9183" y="387156"/>
                      <a:pt x="6193" y="373365"/>
                      <a:pt x="3866" y="359408"/>
                    </a:cubicBezTo>
                    <a:cubicBezTo>
                      <a:pt x="2870" y="352430"/>
                      <a:pt x="1873" y="345285"/>
                      <a:pt x="1208" y="338140"/>
                    </a:cubicBezTo>
                    <a:cubicBezTo>
                      <a:pt x="1042" y="336313"/>
                      <a:pt x="876" y="334651"/>
                      <a:pt x="710" y="332824"/>
                    </a:cubicBezTo>
                    <a:cubicBezTo>
                      <a:pt x="543" y="330996"/>
                      <a:pt x="543" y="329168"/>
                      <a:pt x="377" y="327340"/>
                    </a:cubicBezTo>
                    <a:lnTo>
                      <a:pt x="211" y="322024"/>
                    </a:lnTo>
                    <a:cubicBezTo>
                      <a:pt x="211" y="321027"/>
                      <a:pt x="211" y="320362"/>
                      <a:pt x="45" y="319365"/>
                    </a:cubicBezTo>
                    <a:lnTo>
                      <a:pt x="45" y="316707"/>
                    </a:lnTo>
                    <a:cubicBezTo>
                      <a:pt x="-454" y="287796"/>
                      <a:pt x="3202" y="258553"/>
                      <a:pt x="10845" y="229808"/>
                    </a:cubicBezTo>
                    <a:lnTo>
                      <a:pt x="12340" y="224491"/>
                    </a:lnTo>
                    <a:lnTo>
                      <a:pt x="14002" y="219174"/>
                    </a:lnTo>
                    <a:cubicBezTo>
                      <a:pt x="14500" y="217347"/>
                      <a:pt x="15165" y="215685"/>
                      <a:pt x="15663" y="213858"/>
                    </a:cubicBezTo>
                    <a:cubicBezTo>
                      <a:pt x="16162" y="212030"/>
                      <a:pt x="16826" y="210368"/>
                      <a:pt x="17491" y="208541"/>
                    </a:cubicBezTo>
                    <a:lnTo>
                      <a:pt x="19319" y="203224"/>
                    </a:lnTo>
                    <a:lnTo>
                      <a:pt x="21313" y="198073"/>
                    </a:lnTo>
                    <a:lnTo>
                      <a:pt x="23306" y="192922"/>
                    </a:lnTo>
                    <a:cubicBezTo>
                      <a:pt x="23971" y="191261"/>
                      <a:pt x="24636" y="189433"/>
                      <a:pt x="25466" y="187771"/>
                    </a:cubicBezTo>
                    <a:cubicBezTo>
                      <a:pt x="26962" y="184282"/>
                      <a:pt x="28623" y="180959"/>
                      <a:pt x="30119" y="177470"/>
                    </a:cubicBezTo>
                    <a:lnTo>
                      <a:pt x="31282" y="174978"/>
                    </a:lnTo>
                    <a:lnTo>
                      <a:pt x="32611" y="172485"/>
                    </a:lnTo>
                    <a:lnTo>
                      <a:pt x="35103" y="167501"/>
                    </a:lnTo>
                    <a:lnTo>
                      <a:pt x="37596" y="162516"/>
                    </a:lnTo>
                    <a:cubicBezTo>
                      <a:pt x="38426" y="160855"/>
                      <a:pt x="39423" y="159193"/>
                      <a:pt x="40420" y="157531"/>
                    </a:cubicBezTo>
                    <a:cubicBezTo>
                      <a:pt x="42248" y="154208"/>
                      <a:pt x="44242" y="151051"/>
                      <a:pt x="46069" y="147728"/>
                    </a:cubicBezTo>
                    <a:cubicBezTo>
                      <a:pt x="54045" y="134935"/>
                      <a:pt x="62851" y="122639"/>
                      <a:pt x="72654" y="110842"/>
                    </a:cubicBezTo>
                    <a:cubicBezTo>
                      <a:pt x="82457" y="99211"/>
                      <a:pt x="93257" y="88412"/>
                      <a:pt x="104556" y="78110"/>
                    </a:cubicBezTo>
                    <a:cubicBezTo>
                      <a:pt x="116020" y="68141"/>
                      <a:pt x="128316" y="58836"/>
                      <a:pt x="141109" y="50529"/>
                    </a:cubicBezTo>
                    <a:cubicBezTo>
                      <a:pt x="153903" y="42387"/>
                      <a:pt x="167528" y="34910"/>
                      <a:pt x="181152" y="28596"/>
                    </a:cubicBezTo>
                    <a:cubicBezTo>
                      <a:pt x="209066" y="15802"/>
                      <a:pt x="238475" y="7162"/>
                      <a:pt x="268549" y="3009"/>
                    </a:cubicBezTo>
                    <a:cubicBezTo>
                      <a:pt x="283503" y="849"/>
                      <a:pt x="298789" y="-148"/>
                      <a:pt x="313743" y="18"/>
                    </a:cubicBezTo>
                    <a:cubicBezTo>
                      <a:pt x="328863" y="184"/>
                      <a:pt x="343817" y="1347"/>
                      <a:pt x="358604" y="3507"/>
                    </a:cubicBezTo>
                    <a:lnTo>
                      <a:pt x="364088" y="4338"/>
                    </a:lnTo>
                    <a:cubicBezTo>
                      <a:pt x="365915" y="4670"/>
                      <a:pt x="367743" y="5002"/>
                      <a:pt x="369571" y="5335"/>
                    </a:cubicBezTo>
                    <a:cubicBezTo>
                      <a:pt x="373226" y="6165"/>
                      <a:pt x="376881" y="6830"/>
                      <a:pt x="380537" y="7495"/>
                    </a:cubicBezTo>
                    <a:cubicBezTo>
                      <a:pt x="384192" y="8325"/>
                      <a:pt x="387848" y="9322"/>
                      <a:pt x="391337" y="10153"/>
                    </a:cubicBezTo>
                    <a:cubicBezTo>
                      <a:pt x="394992" y="11150"/>
                      <a:pt x="398481" y="12147"/>
                      <a:pt x="402137" y="13144"/>
                    </a:cubicBezTo>
                    <a:cubicBezTo>
                      <a:pt x="409281" y="15304"/>
                      <a:pt x="416260" y="17630"/>
                      <a:pt x="423238" y="20289"/>
                    </a:cubicBezTo>
                    <a:cubicBezTo>
                      <a:pt x="424900" y="20953"/>
                      <a:pt x="426727" y="21618"/>
                      <a:pt x="428389" y="22282"/>
                    </a:cubicBezTo>
                    <a:lnTo>
                      <a:pt x="433540" y="24442"/>
                    </a:lnTo>
                    <a:lnTo>
                      <a:pt x="438691" y="26602"/>
                    </a:lnTo>
                    <a:cubicBezTo>
                      <a:pt x="440352" y="27267"/>
                      <a:pt x="442014" y="28098"/>
                      <a:pt x="443675" y="28929"/>
                    </a:cubicBezTo>
                    <a:cubicBezTo>
                      <a:pt x="456967" y="35076"/>
                      <a:pt x="469927" y="42055"/>
                      <a:pt x="482223" y="49698"/>
                    </a:cubicBezTo>
                    <a:cubicBezTo>
                      <a:pt x="494518" y="57507"/>
                      <a:pt x="506149" y="65981"/>
                      <a:pt x="517115" y="75285"/>
                    </a:cubicBezTo>
                    <a:cubicBezTo>
                      <a:pt x="522598" y="79938"/>
                      <a:pt x="527749" y="84756"/>
                      <a:pt x="532900" y="89575"/>
                    </a:cubicBezTo>
                    <a:cubicBezTo>
                      <a:pt x="535392" y="92067"/>
                      <a:pt x="537884" y="94559"/>
                      <a:pt x="540377" y="97218"/>
                    </a:cubicBezTo>
                    <a:cubicBezTo>
                      <a:pt x="542869" y="99710"/>
                      <a:pt x="545195" y="102368"/>
                      <a:pt x="547521" y="104861"/>
                    </a:cubicBezTo>
                    <a:cubicBezTo>
                      <a:pt x="556992" y="115328"/>
                      <a:pt x="565466" y="126461"/>
                      <a:pt x="573275" y="137925"/>
                    </a:cubicBezTo>
                    <a:cubicBezTo>
                      <a:pt x="580918" y="149390"/>
                      <a:pt x="587897" y="161187"/>
                      <a:pt x="593878" y="173316"/>
                    </a:cubicBezTo>
                    <a:cubicBezTo>
                      <a:pt x="594543" y="174811"/>
                      <a:pt x="595373" y="176307"/>
                      <a:pt x="596038" y="177802"/>
                    </a:cubicBezTo>
                    <a:cubicBezTo>
                      <a:pt x="596703" y="179298"/>
                      <a:pt x="597367" y="180959"/>
                      <a:pt x="598032" y="182454"/>
                    </a:cubicBezTo>
                    <a:cubicBezTo>
                      <a:pt x="599361" y="185445"/>
                      <a:pt x="600690" y="188602"/>
                      <a:pt x="602186" y="191593"/>
                    </a:cubicBezTo>
                    <a:cubicBezTo>
                      <a:pt x="603349" y="194750"/>
                      <a:pt x="604678" y="197741"/>
                      <a:pt x="605841" y="200897"/>
                    </a:cubicBezTo>
                    <a:cubicBezTo>
                      <a:pt x="606506" y="202393"/>
                      <a:pt x="607004" y="204054"/>
                      <a:pt x="607669" y="205550"/>
                    </a:cubicBezTo>
                    <a:cubicBezTo>
                      <a:pt x="608167" y="207045"/>
                      <a:pt x="608666" y="208707"/>
                      <a:pt x="609330" y="210202"/>
                    </a:cubicBezTo>
                    <a:cubicBezTo>
                      <a:pt x="610327" y="213359"/>
                      <a:pt x="611324" y="216516"/>
                      <a:pt x="612487" y="219507"/>
                    </a:cubicBezTo>
                    <a:cubicBezTo>
                      <a:pt x="613484" y="222664"/>
                      <a:pt x="614315" y="225821"/>
                      <a:pt x="615146" y="228978"/>
                    </a:cubicBezTo>
                    <a:cubicBezTo>
                      <a:pt x="616973" y="235291"/>
                      <a:pt x="618303" y="241605"/>
                      <a:pt x="619632" y="247753"/>
                    </a:cubicBezTo>
                    <a:lnTo>
                      <a:pt x="620130" y="250079"/>
                    </a:lnTo>
                    <a:cubicBezTo>
                      <a:pt x="620296" y="250910"/>
                      <a:pt x="620463" y="251574"/>
                      <a:pt x="620629" y="252405"/>
                    </a:cubicBezTo>
                    <a:cubicBezTo>
                      <a:pt x="620961" y="253901"/>
                      <a:pt x="621127" y="255562"/>
                      <a:pt x="621460" y="257058"/>
                    </a:cubicBezTo>
                    <a:cubicBezTo>
                      <a:pt x="621958" y="260214"/>
                      <a:pt x="622623" y="263371"/>
                      <a:pt x="622955" y="266362"/>
                    </a:cubicBezTo>
                    <a:cubicBezTo>
                      <a:pt x="623287" y="269519"/>
                      <a:pt x="623620" y="272676"/>
                      <a:pt x="624118" y="275667"/>
                    </a:cubicBezTo>
                    <a:cubicBezTo>
                      <a:pt x="624284" y="277162"/>
                      <a:pt x="624450" y="278824"/>
                      <a:pt x="624617" y="280319"/>
                    </a:cubicBezTo>
                    <a:cubicBezTo>
                      <a:pt x="624783" y="281814"/>
                      <a:pt x="624783" y="283476"/>
                      <a:pt x="624949" y="284971"/>
                    </a:cubicBezTo>
                    <a:cubicBezTo>
                      <a:pt x="625115" y="288128"/>
                      <a:pt x="625281" y="291119"/>
                      <a:pt x="625613" y="294276"/>
                    </a:cubicBezTo>
                    <a:cubicBezTo>
                      <a:pt x="625780" y="297267"/>
                      <a:pt x="625780" y="300424"/>
                      <a:pt x="625780" y="303414"/>
                    </a:cubicBezTo>
                    <a:cubicBezTo>
                      <a:pt x="625780" y="304910"/>
                      <a:pt x="625780" y="306405"/>
                      <a:pt x="625780" y="307900"/>
                    </a:cubicBezTo>
                    <a:cubicBezTo>
                      <a:pt x="625780" y="309396"/>
                      <a:pt x="625780" y="310891"/>
                      <a:pt x="625780" y="312387"/>
                    </a:cubicBezTo>
                    <a:cubicBezTo>
                      <a:pt x="625613" y="315377"/>
                      <a:pt x="625613" y="318368"/>
                      <a:pt x="625447" y="321359"/>
                    </a:cubicBezTo>
                    <a:cubicBezTo>
                      <a:pt x="625447" y="322854"/>
                      <a:pt x="625281" y="324350"/>
                      <a:pt x="625281" y="325845"/>
                    </a:cubicBezTo>
                    <a:cubicBezTo>
                      <a:pt x="625115" y="327340"/>
                      <a:pt x="624949" y="328836"/>
                      <a:pt x="624949" y="330331"/>
                    </a:cubicBezTo>
                    <a:cubicBezTo>
                      <a:pt x="624617" y="333322"/>
                      <a:pt x="624450" y="336147"/>
                      <a:pt x="624118" y="339137"/>
                    </a:cubicBezTo>
                    <a:cubicBezTo>
                      <a:pt x="623952" y="340633"/>
                      <a:pt x="623786" y="342128"/>
                      <a:pt x="623620" y="343457"/>
                    </a:cubicBezTo>
                    <a:cubicBezTo>
                      <a:pt x="623453" y="344953"/>
                      <a:pt x="623287" y="346282"/>
                      <a:pt x="622955" y="347777"/>
                    </a:cubicBezTo>
                    <a:cubicBezTo>
                      <a:pt x="622623" y="350602"/>
                      <a:pt x="622124" y="353593"/>
                      <a:pt x="621792" y="356417"/>
                    </a:cubicBezTo>
                    <a:cubicBezTo>
                      <a:pt x="614315" y="401943"/>
                      <a:pt x="597201" y="441156"/>
                      <a:pt x="577429" y="472559"/>
                    </a:cubicBezTo>
                    <a:cubicBezTo>
                      <a:pt x="567460" y="488343"/>
                      <a:pt x="556826" y="501968"/>
                      <a:pt x="546026" y="513931"/>
                    </a:cubicBezTo>
                    <a:cubicBezTo>
                      <a:pt x="535226" y="525894"/>
                      <a:pt x="524592" y="536029"/>
                      <a:pt x="514457" y="544503"/>
                    </a:cubicBezTo>
                    <a:cubicBezTo>
                      <a:pt x="494020" y="561617"/>
                      <a:pt x="476241" y="572583"/>
                      <a:pt x="463780" y="579396"/>
                    </a:cubicBezTo>
                    <a:cubicBezTo>
                      <a:pt x="457632" y="583051"/>
                      <a:pt x="452647" y="585211"/>
                      <a:pt x="449324" y="586872"/>
                    </a:cubicBezTo>
                    <a:cubicBezTo>
                      <a:pt x="446001" y="588534"/>
                      <a:pt x="444340" y="589365"/>
                      <a:pt x="444340" y="589365"/>
                    </a:cubicBezTo>
                    <a:lnTo>
                      <a:pt x="444340" y="589365"/>
                    </a:lnTo>
                    <a:close/>
                  </a:path>
                </a:pathLst>
              </a:custGeom>
              <a:solidFill>
                <a:srgbClr val="000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587" name="Полилиния: фигура 586">
              <a:extLst>
                <a:ext uri="{FF2B5EF4-FFF2-40B4-BE49-F238E27FC236}">
                  <a16:creationId xmlns:a16="http://schemas.microsoft.com/office/drawing/2014/main" id="{69790B05-25C7-7D83-9878-70DAA2AE3752}"/>
                </a:ext>
              </a:extLst>
            </p:cNvPr>
            <p:cNvSpPr/>
            <p:nvPr/>
          </p:nvSpPr>
          <p:spPr>
            <a:xfrm>
              <a:off x="17133181" y="4937678"/>
              <a:ext cx="544395" cy="544372"/>
            </a:xfrm>
            <a:custGeom>
              <a:avLst/>
              <a:gdLst>
                <a:gd name="connsiteX0" fmla="*/ 478561 w 544395"/>
                <a:gd name="connsiteY0" fmla="*/ 94723 h 544372"/>
                <a:gd name="connsiteX1" fmla="*/ 518604 w 544395"/>
                <a:gd name="connsiteY1" fmla="*/ 156698 h 544372"/>
                <a:gd name="connsiteX2" fmla="*/ 387675 w 544395"/>
                <a:gd name="connsiteY2" fmla="*/ 518580 h 544372"/>
                <a:gd name="connsiteX3" fmla="*/ 25792 w 544395"/>
                <a:gd name="connsiteY3" fmla="*/ 387651 h 544372"/>
                <a:gd name="connsiteX4" fmla="*/ 156721 w 544395"/>
                <a:gd name="connsiteY4" fmla="*/ 25769 h 544372"/>
                <a:gd name="connsiteX5" fmla="*/ 478561 w 544395"/>
                <a:gd name="connsiteY5" fmla="*/ 94723 h 544372"/>
                <a:gd name="connsiteX6" fmla="*/ 478561 w 544395"/>
                <a:gd name="connsiteY6" fmla="*/ 94723 h 544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4395" h="544372">
                  <a:moveTo>
                    <a:pt x="478561" y="94723"/>
                  </a:moveTo>
                  <a:cubicBezTo>
                    <a:pt x="494345" y="112999"/>
                    <a:pt x="507970" y="133769"/>
                    <a:pt x="518604" y="156698"/>
                  </a:cubicBezTo>
                  <a:cubicBezTo>
                    <a:pt x="582407" y="292778"/>
                    <a:pt x="523755" y="454777"/>
                    <a:pt x="387675" y="518580"/>
                  </a:cubicBezTo>
                  <a:cubicBezTo>
                    <a:pt x="251595" y="582383"/>
                    <a:pt x="89595" y="523731"/>
                    <a:pt x="25792" y="387651"/>
                  </a:cubicBezTo>
                  <a:cubicBezTo>
                    <a:pt x="-38011" y="251572"/>
                    <a:pt x="20641" y="89572"/>
                    <a:pt x="156721" y="25769"/>
                  </a:cubicBezTo>
                  <a:cubicBezTo>
                    <a:pt x="269872" y="-27234"/>
                    <a:pt x="400967" y="4335"/>
                    <a:pt x="478561" y="94723"/>
                  </a:cubicBezTo>
                  <a:lnTo>
                    <a:pt x="478561" y="94723"/>
                  </a:lnTo>
                  <a:close/>
                </a:path>
              </a:pathLst>
            </a:custGeom>
            <a:solidFill>
              <a:srgbClr val="FFA3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9" name="Полилиния: фигура 588">
              <a:extLst>
                <a:ext uri="{FF2B5EF4-FFF2-40B4-BE49-F238E27FC236}">
                  <a16:creationId xmlns:a16="http://schemas.microsoft.com/office/drawing/2014/main" id="{83C49BE7-37BD-6ED4-0DE1-31DC9D8F8459}"/>
                </a:ext>
              </a:extLst>
            </p:cNvPr>
            <p:cNvSpPr/>
            <p:nvPr/>
          </p:nvSpPr>
          <p:spPr>
            <a:xfrm>
              <a:off x="17289442" y="5080121"/>
              <a:ext cx="221794" cy="300358"/>
            </a:xfrm>
            <a:custGeom>
              <a:avLst/>
              <a:gdLst>
                <a:gd name="connsiteX0" fmla="*/ 215297 w 221794"/>
                <a:gd name="connsiteY0" fmla="*/ 39344 h 300358"/>
                <a:gd name="connsiteX1" fmla="*/ 149832 w 221794"/>
                <a:gd name="connsiteY1" fmla="*/ 3454 h 300358"/>
                <a:gd name="connsiteX2" fmla="*/ 128 w 221794"/>
                <a:gd name="connsiteY2" fmla="*/ 211313 h 300358"/>
                <a:gd name="connsiteX3" fmla="*/ 139365 w 221794"/>
                <a:gd name="connsiteY3" fmla="*/ 293891 h 300358"/>
                <a:gd name="connsiteX4" fmla="*/ 215297 w 221794"/>
                <a:gd name="connsiteY4" fmla="*/ 39344 h 30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794" h="300358">
                  <a:moveTo>
                    <a:pt x="215297" y="39344"/>
                  </a:moveTo>
                  <a:cubicBezTo>
                    <a:pt x="215297" y="39344"/>
                    <a:pt x="189211" y="-13826"/>
                    <a:pt x="149832" y="3454"/>
                  </a:cubicBezTo>
                  <a:cubicBezTo>
                    <a:pt x="110454" y="20734"/>
                    <a:pt x="-4358" y="151331"/>
                    <a:pt x="128" y="211313"/>
                  </a:cubicBezTo>
                  <a:cubicBezTo>
                    <a:pt x="4614" y="271294"/>
                    <a:pt x="95334" y="317983"/>
                    <a:pt x="139365" y="293891"/>
                  </a:cubicBezTo>
                  <a:cubicBezTo>
                    <a:pt x="183395" y="269965"/>
                    <a:pt x="241383" y="92679"/>
                    <a:pt x="215297" y="39344"/>
                  </a:cubicBezTo>
                  <a:close/>
                </a:path>
              </a:pathLst>
            </a:custGeom>
            <a:solidFill>
              <a:srgbClr val="FFA7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4" name="Полилиния: фигура 613">
              <a:extLst>
                <a:ext uri="{FF2B5EF4-FFF2-40B4-BE49-F238E27FC236}">
                  <a16:creationId xmlns:a16="http://schemas.microsoft.com/office/drawing/2014/main" id="{4262DC83-4568-A3FC-B535-7753E898B4B0}"/>
                </a:ext>
              </a:extLst>
            </p:cNvPr>
            <p:cNvSpPr/>
            <p:nvPr/>
          </p:nvSpPr>
          <p:spPr>
            <a:xfrm>
              <a:off x="17391920" y="5045527"/>
              <a:ext cx="84406" cy="56159"/>
            </a:xfrm>
            <a:custGeom>
              <a:avLst/>
              <a:gdLst>
                <a:gd name="connsiteX0" fmla="*/ 84406 w 84406"/>
                <a:gd name="connsiteY0" fmla="*/ 166 h 56159"/>
                <a:gd name="connsiteX1" fmla="*/ 83243 w 84406"/>
                <a:gd name="connsiteY1" fmla="*/ 332 h 56159"/>
                <a:gd name="connsiteX2" fmla="*/ 79920 w 84406"/>
                <a:gd name="connsiteY2" fmla="*/ 831 h 56159"/>
                <a:gd name="connsiteX3" fmla="*/ 74769 w 84406"/>
                <a:gd name="connsiteY3" fmla="*/ 1828 h 56159"/>
                <a:gd name="connsiteX4" fmla="*/ 68289 w 84406"/>
                <a:gd name="connsiteY4" fmla="*/ 3489 h 56159"/>
                <a:gd name="connsiteX5" fmla="*/ 60646 w 84406"/>
                <a:gd name="connsiteY5" fmla="*/ 5981 h 56159"/>
                <a:gd name="connsiteX6" fmla="*/ 52338 w 84406"/>
                <a:gd name="connsiteY6" fmla="*/ 9138 h 56159"/>
                <a:gd name="connsiteX7" fmla="*/ 43698 w 84406"/>
                <a:gd name="connsiteY7" fmla="*/ 13126 h 56159"/>
                <a:gd name="connsiteX8" fmla="*/ 35225 w 84406"/>
                <a:gd name="connsiteY8" fmla="*/ 17945 h 56159"/>
                <a:gd name="connsiteX9" fmla="*/ 33065 w 84406"/>
                <a:gd name="connsiteY9" fmla="*/ 19274 h 56159"/>
                <a:gd name="connsiteX10" fmla="*/ 31071 w 84406"/>
                <a:gd name="connsiteY10" fmla="*/ 20603 h 56159"/>
                <a:gd name="connsiteX11" fmla="*/ 27083 w 84406"/>
                <a:gd name="connsiteY11" fmla="*/ 23428 h 56159"/>
                <a:gd name="connsiteX12" fmla="*/ 23262 w 84406"/>
                <a:gd name="connsiteY12" fmla="*/ 26418 h 56159"/>
                <a:gd name="connsiteX13" fmla="*/ 19772 w 84406"/>
                <a:gd name="connsiteY13" fmla="*/ 29575 h 56159"/>
                <a:gd name="connsiteX14" fmla="*/ 16449 w 84406"/>
                <a:gd name="connsiteY14" fmla="*/ 32732 h 56159"/>
                <a:gd name="connsiteX15" fmla="*/ 13458 w 84406"/>
                <a:gd name="connsiteY15" fmla="*/ 35889 h 56159"/>
                <a:gd name="connsiteX16" fmla="*/ 8474 w 84406"/>
                <a:gd name="connsiteY16" fmla="*/ 42037 h 56159"/>
                <a:gd name="connsiteX17" fmla="*/ 7311 w 84406"/>
                <a:gd name="connsiteY17" fmla="*/ 43532 h 56159"/>
                <a:gd name="connsiteX18" fmla="*/ 6314 w 84406"/>
                <a:gd name="connsiteY18" fmla="*/ 45028 h 56159"/>
                <a:gd name="connsiteX19" fmla="*/ 4486 w 84406"/>
                <a:gd name="connsiteY19" fmla="*/ 47686 h 56159"/>
                <a:gd name="connsiteX20" fmla="*/ 1994 w 84406"/>
                <a:gd name="connsiteY20" fmla="*/ 52172 h 56159"/>
                <a:gd name="connsiteX21" fmla="*/ 498 w 84406"/>
                <a:gd name="connsiteY21" fmla="*/ 55163 h 56159"/>
                <a:gd name="connsiteX22" fmla="*/ 0 w 84406"/>
                <a:gd name="connsiteY22" fmla="*/ 56160 h 56159"/>
                <a:gd name="connsiteX23" fmla="*/ 665 w 84406"/>
                <a:gd name="connsiteY23" fmla="*/ 55163 h 56159"/>
                <a:gd name="connsiteX24" fmla="*/ 2492 w 84406"/>
                <a:gd name="connsiteY24" fmla="*/ 52338 h 56159"/>
                <a:gd name="connsiteX25" fmla="*/ 5483 w 84406"/>
                <a:gd name="connsiteY25" fmla="*/ 48185 h 56159"/>
                <a:gd name="connsiteX26" fmla="*/ 7477 w 84406"/>
                <a:gd name="connsiteY26" fmla="*/ 45692 h 56159"/>
                <a:gd name="connsiteX27" fmla="*/ 8474 w 84406"/>
                <a:gd name="connsiteY27" fmla="*/ 44363 h 56159"/>
                <a:gd name="connsiteX28" fmla="*/ 9637 w 84406"/>
                <a:gd name="connsiteY28" fmla="*/ 43034 h 56159"/>
                <a:gd name="connsiteX29" fmla="*/ 14954 w 84406"/>
                <a:gd name="connsiteY29" fmla="*/ 37218 h 56159"/>
                <a:gd name="connsiteX30" fmla="*/ 17945 w 84406"/>
                <a:gd name="connsiteY30" fmla="*/ 34228 h 56159"/>
                <a:gd name="connsiteX31" fmla="*/ 21268 w 84406"/>
                <a:gd name="connsiteY31" fmla="*/ 31237 h 56159"/>
                <a:gd name="connsiteX32" fmla="*/ 24757 w 84406"/>
                <a:gd name="connsiteY32" fmla="*/ 28246 h 56159"/>
                <a:gd name="connsiteX33" fmla="*/ 26585 w 84406"/>
                <a:gd name="connsiteY33" fmla="*/ 26751 h 56159"/>
                <a:gd name="connsiteX34" fmla="*/ 28412 w 84406"/>
                <a:gd name="connsiteY34" fmla="*/ 25255 h 56159"/>
                <a:gd name="connsiteX35" fmla="*/ 32400 w 84406"/>
                <a:gd name="connsiteY35" fmla="*/ 22431 h 56159"/>
                <a:gd name="connsiteX36" fmla="*/ 34394 w 84406"/>
                <a:gd name="connsiteY36" fmla="*/ 21101 h 56159"/>
                <a:gd name="connsiteX37" fmla="*/ 36388 w 84406"/>
                <a:gd name="connsiteY37" fmla="*/ 19772 h 56159"/>
                <a:gd name="connsiteX38" fmla="*/ 44695 w 84406"/>
                <a:gd name="connsiteY38" fmla="*/ 14954 h 56159"/>
                <a:gd name="connsiteX39" fmla="*/ 48849 w 84406"/>
                <a:gd name="connsiteY39" fmla="*/ 12794 h 56159"/>
                <a:gd name="connsiteX40" fmla="*/ 53003 w 84406"/>
                <a:gd name="connsiteY40" fmla="*/ 10800 h 56159"/>
                <a:gd name="connsiteX41" fmla="*/ 60978 w 84406"/>
                <a:gd name="connsiteY41" fmla="*/ 7311 h 56159"/>
                <a:gd name="connsiteX42" fmla="*/ 68289 w 84406"/>
                <a:gd name="connsiteY42" fmla="*/ 4486 h 56159"/>
                <a:gd name="connsiteX43" fmla="*/ 79588 w 84406"/>
                <a:gd name="connsiteY43" fmla="*/ 831 h 56159"/>
                <a:gd name="connsiteX44" fmla="*/ 82745 w 84406"/>
                <a:gd name="connsiteY44" fmla="*/ 0 h 56159"/>
                <a:gd name="connsiteX45" fmla="*/ 84406 w 84406"/>
                <a:gd name="connsiteY45" fmla="*/ 166 h 56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84406" h="56159">
                  <a:moveTo>
                    <a:pt x="84406" y="166"/>
                  </a:moveTo>
                  <a:cubicBezTo>
                    <a:pt x="84406" y="166"/>
                    <a:pt x="84074" y="166"/>
                    <a:pt x="83243" y="332"/>
                  </a:cubicBezTo>
                  <a:cubicBezTo>
                    <a:pt x="82412" y="498"/>
                    <a:pt x="81415" y="665"/>
                    <a:pt x="79920" y="831"/>
                  </a:cubicBezTo>
                  <a:cubicBezTo>
                    <a:pt x="78425" y="1163"/>
                    <a:pt x="76763" y="1495"/>
                    <a:pt x="74769" y="1828"/>
                  </a:cubicBezTo>
                  <a:cubicBezTo>
                    <a:pt x="72775" y="2326"/>
                    <a:pt x="70615" y="2825"/>
                    <a:pt x="68289" y="3489"/>
                  </a:cubicBezTo>
                  <a:cubicBezTo>
                    <a:pt x="65963" y="4154"/>
                    <a:pt x="63305" y="4985"/>
                    <a:pt x="60646" y="5981"/>
                  </a:cubicBezTo>
                  <a:cubicBezTo>
                    <a:pt x="57988" y="6978"/>
                    <a:pt x="55163" y="7975"/>
                    <a:pt x="52338" y="9138"/>
                  </a:cubicBezTo>
                  <a:cubicBezTo>
                    <a:pt x="49514" y="10301"/>
                    <a:pt x="46523" y="11631"/>
                    <a:pt x="43698" y="13126"/>
                  </a:cubicBezTo>
                  <a:cubicBezTo>
                    <a:pt x="40874" y="14622"/>
                    <a:pt x="37883" y="16283"/>
                    <a:pt x="35225" y="17945"/>
                  </a:cubicBezTo>
                  <a:lnTo>
                    <a:pt x="33065" y="19274"/>
                  </a:lnTo>
                  <a:cubicBezTo>
                    <a:pt x="32400" y="19772"/>
                    <a:pt x="31735" y="20271"/>
                    <a:pt x="31071" y="20603"/>
                  </a:cubicBezTo>
                  <a:cubicBezTo>
                    <a:pt x="29742" y="21434"/>
                    <a:pt x="28412" y="22597"/>
                    <a:pt x="27083" y="23428"/>
                  </a:cubicBezTo>
                  <a:cubicBezTo>
                    <a:pt x="25754" y="24425"/>
                    <a:pt x="24591" y="25421"/>
                    <a:pt x="23262" y="26418"/>
                  </a:cubicBezTo>
                  <a:cubicBezTo>
                    <a:pt x="22098" y="27415"/>
                    <a:pt x="20935" y="28578"/>
                    <a:pt x="19772" y="29575"/>
                  </a:cubicBezTo>
                  <a:cubicBezTo>
                    <a:pt x="18609" y="30572"/>
                    <a:pt x="17612" y="31735"/>
                    <a:pt x="16449" y="32732"/>
                  </a:cubicBezTo>
                  <a:cubicBezTo>
                    <a:pt x="15452" y="33729"/>
                    <a:pt x="14455" y="34892"/>
                    <a:pt x="13458" y="35889"/>
                  </a:cubicBezTo>
                  <a:cubicBezTo>
                    <a:pt x="11631" y="38049"/>
                    <a:pt x="9803" y="40043"/>
                    <a:pt x="8474" y="42037"/>
                  </a:cubicBezTo>
                  <a:cubicBezTo>
                    <a:pt x="8142" y="42535"/>
                    <a:pt x="7809" y="43034"/>
                    <a:pt x="7311" y="43532"/>
                  </a:cubicBezTo>
                  <a:cubicBezTo>
                    <a:pt x="6978" y="44031"/>
                    <a:pt x="6646" y="44529"/>
                    <a:pt x="6314" y="45028"/>
                  </a:cubicBezTo>
                  <a:cubicBezTo>
                    <a:pt x="5649" y="46024"/>
                    <a:pt x="5151" y="46855"/>
                    <a:pt x="4486" y="47686"/>
                  </a:cubicBezTo>
                  <a:cubicBezTo>
                    <a:pt x="3489" y="49348"/>
                    <a:pt x="2658" y="51009"/>
                    <a:pt x="1994" y="52172"/>
                  </a:cubicBezTo>
                  <a:cubicBezTo>
                    <a:pt x="1329" y="53501"/>
                    <a:pt x="831" y="54498"/>
                    <a:pt x="498" y="55163"/>
                  </a:cubicBezTo>
                  <a:cubicBezTo>
                    <a:pt x="166" y="55828"/>
                    <a:pt x="0" y="56160"/>
                    <a:pt x="0" y="56160"/>
                  </a:cubicBezTo>
                  <a:cubicBezTo>
                    <a:pt x="0" y="56160"/>
                    <a:pt x="166" y="55828"/>
                    <a:pt x="665" y="55163"/>
                  </a:cubicBezTo>
                  <a:cubicBezTo>
                    <a:pt x="997" y="54498"/>
                    <a:pt x="1662" y="53501"/>
                    <a:pt x="2492" y="52338"/>
                  </a:cubicBezTo>
                  <a:cubicBezTo>
                    <a:pt x="3323" y="51175"/>
                    <a:pt x="4320" y="49846"/>
                    <a:pt x="5483" y="48185"/>
                  </a:cubicBezTo>
                  <a:cubicBezTo>
                    <a:pt x="6148" y="47354"/>
                    <a:pt x="6812" y="46523"/>
                    <a:pt x="7477" y="45692"/>
                  </a:cubicBezTo>
                  <a:cubicBezTo>
                    <a:pt x="7809" y="45194"/>
                    <a:pt x="8142" y="44861"/>
                    <a:pt x="8474" y="44363"/>
                  </a:cubicBezTo>
                  <a:cubicBezTo>
                    <a:pt x="8806" y="43865"/>
                    <a:pt x="9305" y="43532"/>
                    <a:pt x="9637" y="43034"/>
                  </a:cubicBezTo>
                  <a:cubicBezTo>
                    <a:pt x="11132" y="41206"/>
                    <a:pt x="12960" y="39212"/>
                    <a:pt x="14954" y="37218"/>
                  </a:cubicBezTo>
                  <a:cubicBezTo>
                    <a:pt x="15951" y="36221"/>
                    <a:pt x="16948" y="35224"/>
                    <a:pt x="17945" y="34228"/>
                  </a:cubicBezTo>
                  <a:cubicBezTo>
                    <a:pt x="19108" y="33231"/>
                    <a:pt x="20105" y="32234"/>
                    <a:pt x="21268" y="31237"/>
                  </a:cubicBezTo>
                  <a:cubicBezTo>
                    <a:pt x="22431" y="30240"/>
                    <a:pt x="23594" y="29243"/>
                    <a:pt x="24757" y="28246"/>
                  </a:cubicBezTo>
                  <a:cubicBezTo>
                    <a:pt x="25421" y="27748"/>
                    <a:pt x="25920" y="27249"/>
                    <a:pt x="26585" y="26751"/>
                  </a:cubicBezTo>
                  <a:cubicBezTo>
                    <a:pt x="27249" y="26252"/>
                    <a:pt x="27748" y="25754"/>
                    <a:pt x="28412" y="25255"/>
                  </a:cubicBezTo>
                  <a:cubicBezTo>
                    <a:pt x="29742" y="24258"/>
                    <a:pt x="30905" y="23428"/>
                    <a:pt x="32400" y="22431"/>
                  </a:cubicBezTo>
                  <a:cubicBezTo>
                    <a:pt x="33065" y="21932"/>
                    <a:pt x="33729" y="21600"/>
                    <a:pt x="34394" y="21101"/>
                  </a:cubicBezTo>
                  <a:lnTo>
                    <a:pt x="36388" y="19772"/>
                  </a:lnTo>
                  <a:cubicBezTo>
                    <a:pt x="39046" y="17945"/>
                    <a:pt x="41871" y="16449"/>
                    <a:pt x="44695" y="14954"/>
                  </a:cubicBezTo>
                  <a:cubicBezTo>
                    <a:pt x="46191" y="14289"/>
                    <a:pt x="47520" y="13458"/>
                    <a:pt x="48849" y="12794"/>
                  </a:cubicBezTo>
                  <a:cubicBezTo>
                    <a:pt x="50178" y="12129"/>
                    <a:pt x="51674" y="11465"/>
                    <a:pt x="53003" y="10800"/>
                  </a:cubicBezTo>
                  <a:cubicBezTo>
                    <a:pt x="55828" y="9471"/>
                    <a:pt x="58486" y="8308"/>
                    <a:pt x="60978" y="7311"/>
                  </a:cubicBezTo>
                  <a:cubicBezTo>
                    <a:pt x="63637" y="6314"/>
                    <a:pt x="65963" y="5317"/>
                    <a:pt x="68289" y="4486"/>
                  </a:cubicBezTo>
                  <a:cubicBezTo>
                    <a:pt x="72941" y="2825"/>
                    <a:pt x="76763" y="1662"/>
                    <a:pt x="79588" y="831"/>
                  </a:cubicBezTo>
                  <a:cubicBezTo>
                    <a:pt x="80917" y="498"/>
                    <a:pt x="82080" y="166"/>
                    <a:pt x="82745" y="0"/>
                  </a:cubicBezTo>
                  <a:cubicBezTo>
                    <a:pt x="84074" y="332"/>
                    <a:pt x="84406" y="166"/>
                    <a:pt x="84406" y="166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5" name="Полилиния: фигура 614">
              <a:extLst>
                <a:ext uri="{FF2B5EF4-FFF2-40B4-BE49-F238E27FC236}">
                  <a16:creationId xmlns:a16="http://schemas.microsoft.com/office/drawing/2014/main" id="{08DC3330-A7F6-E13E-EC52-6AF14AC7B8A8}"/>
                </a:ext>
              </a:extLst>
            </p:cNvPr>
            <p:cNvSpPr/>
            <p:nvPr/>
          </p:nvSpPr>
          <p:spPr>
            <a:xfrm>
              <a:off x="17501249" y="5061145"/>
              <a:ext cx="26086" cy="91384"/>
            </a:xfrm>
            <a:custGeom>
              <a:avLst/>
              <a:gdLst>
                <a:gd name="connsiteX0" fmla="*/ 0 w 26086"/>
                <a:gd name="connsiteY0" fmla="*/ 0 h 91384"/>
                <a:gd name="connsiteX1" fmla="*/ 665 w 26086"/>
                <a:gd name="connsiteY1" fmla="*/ 831 h 91384"/>
                <a:gd name="connsiteX2" fmla="*/ 2492 w 26086"/>
                <a:gd name="connsiteY2" fmla="*/ 3323 h 91384"/>
                <a:gd name="connsiteX3" fmla="*/ 4985 w 26086"/>
                <a:gd name="connsiteY3" fmla="*/ 7311 h 91384"/>
                <a:gd name="connsiteX4" fmla="*/ 6480 w 26086"/>
                <a:gd name="connsiteY4" fmla="*/ 9803 h 91384"/>
                <a:gd name="connsiteX5" fmla="*/ 7975 w 26086"/>
                <a:gd name="connsiteY5" fmla="*/ 12628 h 91384"/>
                <a:gd name="connsiteX6" fmla="*/ 9471 w 26086"/>
                <a:gd name="connsiteY6" fmla="*/ 15785 h 91384"/>
                <a:gd name="connsiteX7" fmla="*/ 10302 w 26086"/>
                <a:gd name="connsiteY7" fmla="*/ 17446 h 91384"/>
                <a:gd name="connsiteX8" fmla="*/ 11132 w 26086"/>
                <a:gd name="connsiteY8" fmla="*/ 19274 h 91384"/>
                <a:gd name="connsiteX9" fmla="*/ 12628 w 26086"/>
                <a:gd name="connsiteY9" fmla="*/ 22929 h 91384"/>
                <a:gd name="connsiteX10" fmla="*/ 14123 w 26086"/>
                <a:gd name="connsiteY10" fmla="*/ 26751 h 91384"/>
                <a:gd name="connsiteX11" fmla="*/ 14954 w 26086"/>
                <a:gd name="connsiteY11" fmla="*/ 28745 h 91384"/>
                <a:gd name="connsiteX12" fmla="*/ 15618 w 26086"/>
                <a:gd name="connsiteY12" fmla="*/ 30738 h 91384"/>
                <a:gd name="connsiteX13" fmla="*/ 16948 w 26086"/>
                <a:gd name="connsiteY13" fmla="*/ 34892 h 91384"/>
                <a:gd name="connsiteX14" fmla="*/ 18111 w 26086"/>
                <a:gd name="connsiteY14" fmla="*/ 39212 h 91384"/>
                <a:gd name="connsiteX15" fmla="*/ 18775 w 26086"/>
                <a:gd name="connsiteY15" fmla="*/ 41372 h 91384"/>
                <a:gd name="connsiteX16" fmla="*/ 19274 w 26086"/>
                <a:gd name="connsiteY16" fmla="*/ 43532 h 91384"/>
                <a:gd name="connsiteX17" fmla="*/ 20271 w 26086"/>
                <a:gd name="connsiteY17" fmla="*/ 47852 h 91384"/>
                <a:gd name="connsiteX18" fmla="*/ 21268 w 26086"/>
                <a:gd name="connsiteY18" fmla="*/ 52172 h 91384"/>
                <a:gd name="connsiteX19" fmla="*/ 22098 w 26086"/>
                <a:gd name="connsiteY19" fmla="*/ 56492 h 91384"/>
                <a:gd name="connsiteX20" fmla="*/ 22431 w 26086"/>
                <a:gd name="connsiteY20" fmla="*/ 58652 h 91384"/>
                <a:gd name="connsiteX21" fmla="*/ 22597 w 26086"/>
                <a:gd name="connsiteY21" fmla="*/ 59649 h 91384"/>
                <a:gd name="connsiteX22" fmla="*/ 22763 w 26086"/>
                <a:gd name="connsiteY22" fmla="*/ 60646 h 91384"/>
                <a:gd name="connsiteX23" fmla="*/ 23760 w 26086"/>
                <a:gd name="connsiteY23" fmla="*/ 68788 h 91384"/>
                <a:gd name="connsiteX24" fmla="*/ 24092 w 26086"/>
                <a:gd name="connsiteY24" fmla="*/ 72609 h 91384"/>
                <a:gd name="connsiteX25" fmla="*/ 24425 w 26086"/>
                <a:gd name="connsiteY25" fmla="*/ 76098 h 91384"/>
                <a:gd name="connsiteX26" fmla="*/ 24757 w 26086"/>
                <a:gd name="connsiteY26" fmla="*/ 79421 h 91384"/>
                <a:gd name="connsiteX27" fmla="*/ 24923 w 26086"/>
                <a:gd name="connsiteY27" fmla="*/ 82412 h 91384"/>
                <a:gd name="connsiteX28" fmla="*/ 25089 w 26086"/>
                <a:gd name="connsiteY28" fmla="*/ 87231 h 91384"/>
                <a:gd name="connsiteX29" fmla="*/ 25255 w 26086"/>
                <a:gd name="connsiteY29" fmla="*/ 91385 h 91384"/>
                <a:gd name="connsiteX30" fmla="*/ 25588 w 26086"/>
                <a:gd name="connsiteY30" fmla="*/ 87231 h 91384"/>
                <a:gd name="connsiteX31" fmla="*/ 25920 w 26086"/>
                <a:gd name="connsiteY31" fmla="*/ 82412 h 91384"/>
                <a:gd name="connsiteX32" fmla="*/ 26086 w 26086"/>
                <a:gd name="connsiteY32" fmla="*/ 79421 h 91384"/>
                <a:gd name="connsiteX33" fmla="*/ 26086 w 26086"/>
                <a:gd name="connsiteY33" fmla="*/ 76098 h 91384"/>
                <a:gd name="connsiteX34" fmla="*/ 25920 w 26086"/>
                <a:gd name="connsiteY34" fmla="*/ 68621 h 91384"/>
                <a:gd name="connsiteX35" fmla="*/ 25255 w 26086"/>
                <a:gd name="connsiteY35" fmla="*/ 60314 h 91384"/>
                <a:gd name="connsiteX36" fmla="*/ 25089 w 26086"/>
                <a:gd name="connsiteY36" fmla="*/ 59317 h 91384"/>
                <a:gd name="connsiteX37" fmla="*/ 24923 w 26086"/>
                <a:gd name="connsiteY37" fmla="*/ 58320 h 91384"/>
                <a:gd name="connsiteX38" fmla="*/ 24591 w 26086"/>
                <a:gd name="connsiteY38" fmla="*/ 56160 h 91384"/>
                <a:gd name="connsiteX39" fmla="*/ 23926 w 26086"/>
                <a:gd name="connsiteY39" fmla="*/ 51674 h 91384"/>
                <a:gd name="connsiteX40" fmla="*/ 23095 w 26086"/>
                <a:gd name="connsiteY40" fmla="*/ 47188 h 91384"/>
                <a:gd name="connsiteX41" fmla="*/ 22098 w 26086"/>
                <a:gd name="connsiteY41" fmla="*/ 42702 h 91384"/>
                <a:gd name="connsiteX42" fmla="*/ 21434 w 26086"/>
                <a:gd name="connsiteY42" fmla="*/ 40542 h 91384"/>
                <a:gd name="connsiteX43" fmla="*/ 20769 w 26086"/>
                <a:gd name="connsiteY43" fmla="*/ 38382 h 91384"/>
                <a:gd name="connsiteX44" fmla="*/ 19440 w 26086"/>
                <a:gd name="connsiteY44" fmla="*/ 34061 h 91384"/>
                <a:gd name="connsiteX45" fmla="*/ 17945 w 26086"/>
                <a:gd name="connsiteY45" fmla="*/ 29908 h 91384"/>
                <a:gd name="connsiteX46" fmla="*/ 17114 w 26086"/>
                <a:gd name="connsiteY46" fmla="*/ 27914 h 91384"/>
                <a:gd name="connsiteX47" fmla="*/ 16283 w 26086"/>
                <a:gd name="connsiteY47" fmla="*/ 25920 h 91384"/>
                <a:gd name="connsiteX48" fmla="*/ 14622 w 26086"/>
                <a:gd name="connsiteY48" fmla="*/ 22098 h 91384"/>
                <a:gd name="connsiteX49" fmla="*/ 12794 w 26086"/>
                <a:gd name="connsiteY49" fmla="*/ 18443 h 91384"/>
                <a:gd name="connsiteX50" fmla="*/ 9138 w 26086"/>
                <a:gd name="connsiteY50" fmla="*/ 11963 h 91384"/>
                <a:gd name="connsiteX51" fmla="*/ 5649 w 26086"/>
                <a:gd name="connsiteY51" fmla="*/ 6812 h 91384"/>
                <a:gd name="connsiteX52" fmla="*/ 2659 w 26086"/>
                <a:gd name="connsiteY52" fmla="*/ 2991 h 91384"/>
                <a:gd name="connsiteX53" fmla="*/ 498 w 26086"/>
                <a:gd name="connsiteY53" fmla="*/ 665 h 91384"/>
                <a:gd name="connsiteX54" fmla="*/ 0 w 26086"/>
                <a:gd name="connsiteY54" fmla="*/ 0 h 91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6086" h="91384">
                  <a:moveTo>
                    <a:pt x="0" y="0"/>
                  </a:moveTo>
                  <a:cubicBezTo>
                    <a:pt x="0" y="0"/>
                    <a:pt x="166" y="332"/>
                    <a:pt x="665" y="831"/>
                  </a:cubicBezTo>
                  <a:cubicBezTo>
                    <a:pt x="1163" y="1329"/>
                    <a:pt x="1662" y="2326"/>
                    <a:pt x="2492" y="3323"/>
                  </a:cubicBezTo>
                  <a:cubicBezTo>
                    <a:pt x="3157" y="4486"/>
                    <a:pt x="4154" y="5815"/>
                    <a:pt x="4985" y="7311"/>
                  </a:cubicBezTo>
                  <a:cubicBezTo>
                    <a:pt x="5483" y="8142"/>
                    <a:pt x="5982" y="8972"/>
                    <a:pt x="6480" y="9803"/>
                  </a:cubicBezTo>
                  <a:cubicBezTo>
                    <a:pt x="6978" y="10634"/>
                    <a:pt x="7477" y="11631"/>
                    <a:pt x="7975" y="12628"/>
                  </a:cubicBezTo>
                  <a:cubicBezTo>
                    <a:pt x="8474" y="13625"/>
                    <a:pt x="8972" y="14788"/>
                    <a:pt x="9471" y="15785"/>
                  </a:cubicBezTo>
                  <a:cubicBezTo>
                    <a:pt x="9803" y="16283"/>
                    <a:pt x="9969" y="16948"/>
                    <a:pt x="10302" y="17446"/>
                  </a:cubicBezTo>
                  <a:cubicBezTo>
                    <a:pt x="10634" y="17945"/>
                    <a:pt x="10800" y="18609"/>
                    <a:pt x="11132" y="19274"/>
                  </a:cubicBezTo>
                  <a:cubicBezTo>
                    <a:pt x="11631" y="20437"/>
                    <a:pt x="12129" y="21600"/>
                    <a:pt x="12628" y="22929"/>
                  </a:cubicBezTo>
                  <a:cubicBezTo>
                    <a:pt x="13126" y="24258"/>
                    <a:pt x="13625" y="25421"/>
                    <a:pt x="14123" y="26751"/>
                  </a:cubicBezTo>
                  <a:cubicBezTo>
                    <a:pt x="14455" y="27415"/>
                    <a:pt x="14622" y="28080"/>
                    <a:pt x="14954" y="28745"/>
                  </a:cubicBezTo>
                  <a:cubicBezTo>
                    <a:pt x="15120" y="29409"/>
                    <a:pt x="15452" y="30074"/>
                    <a:pt x="15618" y="30738"/>
                  </a:cubicBezTo>
                  <a:cubicBezTo>
                    <a:pt x="16117" y="32068"/>
                    <a:pt x="16449" y="33563"/>
                    <a:pt x="16948" y="34892"/>
                  </a:cubicBezTo>
                  <a:cubicBezTo>
                    <a:pt x="17446" y="36388"/>
                    <a:pt x="17778" y="37717"/>
                    <a:pt x="18111" y="39212"/>
                  </a:cubicBezTo>
                  <a:cubicBezTo>
                    <a:pt x="18277" y="39877"/>
                    <a:pt x="18443" y="40708"/>
                    <a:pt x="18775" y="41372"/>
                  </a:cubicBezTo>
                  <a:cubicBezTo>
                    <a:pt x="18942" y="42037"/>
                    <a:pt x="19108" y="42868"/>
                    <a:pt x="19274" y="43532"/>
                  </a:cubicBezTo>
                  <a:cubicBezTo>
                    <a:pt x="19606" y="45028"/>
                    <a:pt x="19938" y="46523"/>
                    <a:pt x="20271" y="47852"/>
                  </a:cubicBezTo>
                  <a:cubicBezTo>
                    <a:pt x="20603" y="49348"/>
                    <a:pt x="20935" y="50843"/>
                    <a:pt x="21268" y="52172"/>
                  </a:cubicBezTo>
                  <a:cubicBezTo>
                    <a:pt x="21434" y="53668"/>
                    <a:pt x="21766" y="55163"/>
                    <a:pt x="22098" y="56492"/>
                  </a:cubicBezTo>
                  <a:cubicBezTo>
                    <a:pt x="22265" y="57157"/>
                    <a:pt x="22431" y="57988"/>
                    <a:pt x="22431" y="58652"/>
                  </a:cubicBezTo>
                  <a:cubicBezTo>
                    <a:pt x="22431" y="58985"/>
                    <a:pt x="22597" y="59317"/>
                    <a:pt x="22597" y="59649"/>
                  </a:cubicBezTo>
                  <a:cubicBezTo>
                    <a:pt x="22597" y="59982"/>
                    <a:pt x="22763" y="60314"/>
                    <a:pt x="22763" y="60646"/>
                  </a:cubicBezTo>
                  <a:cubicBezTo>
                    <a:pt x="23095" y="63471"/>
                    <a:pt x="23428" y="66129"/>
                    <a:pt x="23760" y="68788"/>
                  </a:cubicBezTo>
                  <a:cubicBezTo>
                    <a:pt x="23926" y="70117"/>
                    <a:pt x="23926" y="71280"/>
                    <a:pt x="24092" y="72609"/>
                  </a:cubicBezTo>
                  <a:cubicBezTo>
                    <a:pt x="24258" y="73772"/>
                    <a:pt x="24258" y="74935"/>
                    <a:pt x="24425" y="76098"/>
                  </a:cubicBezTo>
                  <a:cubicBezTo>
                    <a:pt x="24591" y="77261"/>
                    <a:pt x="24591" y="78258"/>
                    <a:pt x="24757" y="79421"/>
                  </a:cubicBezTo>
                  <a:cubicBezTo>
                    <a:pt x="24923" y="80418"/>
                    <a:pt x="24923" y="81415"/>
                    <a:pt x="24923" y="82412"/>
                  </a:cubicBezTo>
                  <a:cubicBezTo>
                    <a:pt x="25089" y="84240"/>
                    <a:pt x="25089" y="85901"/>
                    <a:pt x="25089" y="87231"/>
                  </a:cubicBezTo>
                  <a:cubicBezTo>
                    <a:pt x="25255" y="89889"/>
                    <a:pt x="25255" y="91385"/>
                    <a:pt x="25255" y="91385"/>
                  </a:cubicBezTo>
                  <a:cubicBezTo>
                    <a:pt x="25255" y="91385"/>
                    <a:pt x="25421" y="89889"/>
                    <a:pt x="25588" y="87231"/>
                  </a:cubicBezTo>
                  <a:cubicBezTo>
                    <a:pt x="25588" y="85901"/>
                    <a:pt x="25754" y="84240"/>
                    <a:pt x="25920" y="82412"/>
                  </a:cubicBezTo>
                  <a:cubicBezTo>
                    <a:pt x="25920" y="81415"/>
                    <a:pt x="26086" y="80418"/>
                    <a:pt x="26086" y="79421"/>
                  </a:cubicBezTo>
                  <a:cubicBezTo>
                    <a:pt x="26086" y="78425"/>
                    <a:pt x="26086" y="77261"/>
                    <a:pt x="26086" y="76098"/>
                  </a:cubicBezTo>
                  <a:cubicBezTo>
                    <a:pt x="26086" y="73772"/>
                    <a:pt x="26086" y="71280"/>
                    <a:pt x="25920" y="68621"/>
                  </a:cubicBezTo>
                  <a:cubicBezTo>
                    <a:pt x="25754" y="65963"/>
                    <a:pt x="25421" y="63305"/>
                    <a:pt x="25255" y="60314"/>
                  </a:cubicBezTo>
                  <a:cubicBezTo>
                    <a:pt x="25255" y="59982"/>
                    <a:pt x="25255" y="59649"/>
                    <a:pt x="25089" y="59317"/>
                  </a:cubicBezTo>
                  <a:cubicBezTo>
                    <a:pt x="25089" y="58985"/>
                    <a:pt x="24923" y="58652"/>
                    <a:pt x="24923" y="58320"/>
                  </a:cubicBezTo>
                  <a:cubicBezTo>
                    <a:pt x="24757" y="57655"/>
                    <a:pt x="24757" y="56825"/>
                    <a:pt x="24591" y="56160"/>
                  </a:cubicBezTo>
                  <a:cubicBezTo>
                    <a:pt x="24425" y="54665"/>
                    <a:pt x="24092" y="53169"/>
                    <a:pt x="23926" y="51674"/>
                  </a:cubicBezTo>
                  <a:cubicBezTo>
                    <a:pt x="23760" y="50178"/>
                    <a:pt x="23428" y="48683"/>
                    <a:pt x="23095" y="47188"/>
                  </a:cubicBezTo>
                  <a:cubicBezTo>
                    <a:pt x="22763" y="45692"/>
                    <a:pt x="22431" y="44197"/>
                    <a:pt x="22098" y="42702"/>
                  </a:cubicBezTo>
                  <a:cubicBezTo>
                    <a:pt x="21932" y="41871"/>
                    <a:pt x="21766" y="41206"/>
                    <a:pt x="21434" y="40542"/>
                  </a:cubicBezTo>
                  <a:cubicBezTo>
                    <a:pt x="21268" y="39877"/>
                    <a:pt x="20935" y="39046"/>
                    <a:pt x="20769" y="38382"/>
                  </a:cubicBezTo>
                  <a:cubicBezTo>
                    <a:pt x="20271" y="36886"/>
                    <a:pt x="19938" y="35391"/>
                    <a:pt x="19440" y="34061"/>
                  </a:cubicBezTo>
                  <a:cubicBezTo>
                    <a:pt x="18942" y="32566"/>
                    <a:pt x="18443" y="31237"/>
                    <a:pt x="17945" y="29908"/>
                  </a:cubicBezTo>
                  <a:cubicBezTo>
                    <a:pt x="17612" y="29243"/>
                    <a:pt x="17446" y="28578"/>
                    <a:pt x="17114" y="27914"/>
                  </a:cubicBezTo>
                  <a:cubicBezTo>
                    <a:pt x="16782" y="27249"/>
                    <a:pt x="16615" y="26585"/>
                    <a:pt x="16283" y="25920"/>
                  </a:cubicBezTo>
                  <a:cubicBezTo>
                    <a:pt x="15785" y="24591"/>
                    <a:pt x="15120" y="23262"/>
                    <a:pt x="14622" y="22098"/>
                  </a:cubicBezTo>
                  <a:cubicBezTo>
                    <a:pt x="14123" y="20769"/>
                    <a:pt x="13459" y="19606"/>
                    <a:pt x="12794" y="18443"/>
                  </a:cubicBezTo>
                  <a:cubicBezTo>
                    <a:pt x="11631" y="16117"/>
                    <a:pt x="10302" y="13957"/>
                    <a:pt x="9138" y="11963"/>
                  </a:cubicBezTo>
                  <a:cubicBezTo>
                    <a:pt x="7809" y="9969"/>
                    <a:pt x="6812" y="8308"/>
                    <a:pt x="5649" y="6812"/>
                  </a:cubicBezTo>
                  <a:cubicBezTo>
                    <a:pt x="4652" y="5317"/>
                    <a:pt x="3489" y="3988"/>
                    <a:pt x="2659" y="2991"/>
                  </a:cubicBezTo>
                  <a:cubicBezTo>
                    <a:pt x="1828" y="1994"/>
                    <a:pt x="1163" y="1163"/>
                    <a:pt x="498" y="665"/>
                  </a:cubicBezTo>
                  <a:cubicBezTo>
                    <a:pt x="166" y="33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6" name="Полилиния: фигура 615">
              <a:extLst>
                <a:ext uri="{FF2B5EF4-FFF2-40B4-BE49-F238E27FC236}">
                  <a16:creationId xmlns:a16="http://schemas.microsoft.com/office/drawing/2014/main" id="{F08D9C5E-2C26-87B3-E0E9-605EA8180E96}"/>
                </a:ext>
              </a:extLst>
            </p:cNvPr>
            <p:cNvSpPr/>
            <p:nvPr/>
          </p:nvSpPr>
          <p:spPr>
            <a:xfrm>
              <a:off x="17516370" y="5052837"/>
              <a:ext cx="89722" cy="35889"/>
            </a:xfrm>
            <a:custGeom>
              <a:avLst/>
              <a:gdLst>
                <a:gd name="connsiteX0" fmla="*/ 0 w 89722"/>
                <a:gd name="connsiteY0" fmla="*/ 1163 h 35889"/>
                <a:gd name="connsiteX1" fmla="*/ 1163 w 89722"/>
                <a:gd name="connsiteY1" fmla="*/ 1163 h 35889"/>
                <a:gd name="connsiteX2" fmla="*/ 4320 w 89722"/>
                <a:gd name="connsiteY2" fmla="*/ 1163 h 35889"/>
                <a:gd name="connsiteX3" fmla="*/ 9305 w 89722"/>
                <a:gd name="connsiteY3" fmla="*/ 1163 h 35889"/>
                <a:gd name="connsiteX4" fmla="*/ 15618 w 89722"/>
                <a:gd name="connsiteY4" fmla="*/ 1495 h 35889"/>
                <a:gd name="connsiteX5" fmla="*/ 23095 w 89722"/>
                <a:gd name="connsiteY5" fmla="*/ 2326 h 35889"/>
                <a:gd name="connsiteX6" fmla="*/ 31403 w 89722"/>
                <a:gd name="connsiteY6" fmla="*/ 3822 h 35889"/>
                <a:gd name="connsiteX7" fmla="*/ 40043 w 89722"/>
                <a:gd name="connsiteY7" fmla="*/ 5982 h 35889"/>
                <a:gd name="connsiteX8" fmla="*/ 44363 w 89722"/>
                <a:gd name="connsiteY8" fmla="*/ 7311 h 35889"/>
                <a:gd name="connsiteX9" fmla="*/ 48683 w 89722"/>
                <a:gd name="connsiteY9" fmla="*/ 8806 h 35889"/>
                <a:gd name="connsiteX10" fmla="*/ 57157 w 89722"/>
                <a:gd name="connsiteY10" fmla="*/ 12462 h 35889"/>
                <a:gd name="connsiteX11" fmla="*/ 61145 w 89722"/>
                <a:gd name="connsiteY11" fmla="*/ 14455 h 35889"/>
                <a:gd name="connsiteX12" fmla="*/ 63138 w 89722"/>
                <a:gd name="connsiteY12" fmla="*/ 15452 h 35889"/>
                <a:gd name="connsiteX13" fmla="*/ 64966 w 89722"/>
                <a:gd name="connsiteY13" fmla="*/ 16615 h 35889"/>
                <a:gd name="connsiteX14" fmla="*/ 66794 w 89722"/>
                <a:gd name="connsiteY14" fmla="*/ 17778 h 35889"/>
                <a:gd name="connsiteX15" fmla="*/ 68621 w 89722"/>
                <a:gd name="connsiteY15" fmla="*/ 18942 h 35889"/>
                <a:gd name="connsiteX16" fmla="*/ 72111 w 89722"/>
                <a:gd name="connsiteY16" fmla="*/ 21102 h 35889"/>
                <a:gd name="connsiteX17" fmla="*/ 75268 w 89722"/>
                <a:gd name="connsiteY17" fmla="*/ 23262 h 35889"/>
                <a:gd name="connsiteX18" fmla="*/ 78092 w 89722"/>
                <a:gd name="connsiteY18" fmla="*/ 25421 h 35889"/>
                <a:gd name="connsiteX19" fmla="*/ 80585 w 89722"/>
                <a:gd name="connsiteY19" fmla="*/ 27582 h 35889"/>
                <a:gd name="connsiteX20" fmla="*/ 82911 w 89722"/>
                <a:gd name="connsiteY20" fmla="*/ 29575 h 35889"/>
                <a:gd name="connsiteX21" fmla="*/ 84904 w 89722"/>
                <a:gd name="connsiteY21" fmla="*/ 31403 h 35889"/>
                <a:gd name="connsiteX22" fmla="*/ 86566 w 89722"/>
                <a:gd name="connsiteY22" fmla="*/ 32898 h 35889"/>
                <a:gd name="connsiteX23" fmla="*/ 89723 w 89722"/>
                <a:gd name="connsiteY23" fmla="*/ 35889 h 35889"/>
                <a:gd name="connsiteX24" fmla="*/ 87064 w 89722"/>
                <a:gd name="connsiteY24" fmla="*/ 32566 h 35889"/>
                <a:gd name="connsiteX25" fmla="*/ 83741 w 89722"/>
                <a:gd name="connsiteY25" fmla="*/ 28911 h 35889"/>
                <a:gd name="connsiteX26" fmla="*/ 81581 w 89722"/>
                <a:gd name="connsiteY26" fmla="*/ 26751 h 35889"/>
                <a:gd name="connsiteX27" fmla="*/ 79089 w 89722"/>
                <a:gd name="connsiteY27" fmla="*/ 24425 h 35889"/>
                <a:gd name="connsiteX28" fmla="*/ 76264 w 89722"/>
                <a:gd name="connsiteY28" fmla="*/ 21932 h 35889"/>
                <a:gd name="connsiteX29" fmla="*/ 73108 w 89722"/>
                <a:gd name="connsiteY29" fmla="*/ 19440 h 35889"/>
                <a:gd name="connsiteX30" fmla="*/ 69785 w 89722"/>
                <a:gd name="connsiteY30" fmla="*/ 16948 h 35889"/>
                <a:gd name="connsiteX31" fmla="*/ 67957 w 89722"/>
                <a:gd name="connsiteY31" fmla="*/ 15785 h 35889"/>
                <a:gd name="connsiteX32" fmla="*/ 66129 w 89722"/>
                <a:gd name="connsiteY32" fmla="*/ 14622 h 35889"/>
                <a:gd name="connsiteX33" fmla="*/ 64301 w 89722"/>
                <a:gd name="connsiteY33" fmla="*/ 13459 h 35889"/>
                <a:gd name="connsiteX34" fmla="*/ 62308 w 89722"/>
                <a:gd name="connsiteY34" fmla="*/ 12295 h 35889"/>
                <a:gd name="connsiteX35" fmla="*/ 60314 w 89722"/>
                <a:gd name="connsiteY35" fmla="*/ 11132 h 35889"/>
                <a:gd name="connsiteX36" fmla="*/ 58154 w 89722"/>
                <a:gd name="connsiteY36" fmla="*/ 10135 h 35889"/>
                <a:gd name="connsiteX37" fmla="*/ 49514 w 89722"/>
                <a:gd name="connsiteY37" fmla="*/ 6314 h 35889"/>
                <a:gd name="connsiteX38" fmla="*/ 45028 w 89722"/>
                <a:gd name="connsiteY38" fmla="*/ 4818 h 35889"/>
                <a:gd name="connsiteX39" fmla="*/ 40541 w 89722"/>
                <a:gd name="connsiteY39" fmla="*/ 3489 h 35889"/>
                <a:gd name="connsiteX40" fmla="*/ 38215 w 89722"/>
                <a:gd name="connsiteY40" fmla="*/ 2825 h 35889"/>
                <a:gd name="connsiteX41" fmla="*/ 36055 w 89722"/>
                <a:gd name="connsiteY41" fmla="*/ 2326 h 35889"/>
                <a:gd name="connsiteX42" fmla="*/ 31569 w 89722"/>
                <a:gd name="connsiteY42" fmla="*/ 1495 h 35889"/>
                <a:gd name="connsiteX43" fmla="*/ 23095 w 89722"/>
                <a:gd name="connsiteY43" fmla="*/ 332 h 35889"/>
                <a:gd name="connsiteX44" fmla="*/ 15452 w 89722"/>
                <a:gd name="connsiteY44" fmla="*/ 0 h 35889"/>
                <a:gd name="connsiteX45" fmla="*/ 4154 w 89722"/>
                <a:gd name="connsiteY45" fmla="*/ 498 h 35889"/>
                <a:gd name="connsiteX46" fmla="*/ 997 w 89722"/>
                <a:gd name="connsiteY46" fmla="*/ 997 h 35889"/>
                <a:gd name="connsiteX47" fmla="*/ 0 w 89722"/>
                <a:gd name="connsiteY47" fmla="*/ 1163 h 35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89722" h="35889">
                  <a:moveTo>
                    <a:pt x="0" y="1163"/>
                  </a:moveTo>
                  <a:cubicBezTo>
                    <a:pt x="0" y="1163"/>
                    <a:pt x="332" y="1163"/>
                    <a:pt x="1163" y="1163"/>
                  </a:cubicBezTo>
                  <a:cubicBezTo>
                    <a:pt x="1828" y="1163"/>
                    <a:pt x="2991" y="1163"/>
                    <a:pt x="4320" y="1163"/>
                  </a:cubicBezTo>
                  <a:cubicBezTo>
                    <a:pt x="5649" y="1163"/>
                    <a:pt x="7311" y="1163"/>
                    <a:pt x="9305" y="1163"/>
                  </a:cubicBezTo>
                  <a:cubicBezTo>
                    <a:pt x="11132" y="1163"/>
                    <a:pt x="13292" y="1329"/>
                    <a:pt x="15618" y="1495"/>
                  </a:cubicBezTo>
                  <a:cubicBezTo>
                    <a:pt x="17945" y="1662"/>
                    <a:pt x="20437" y="1994"/>
                    <a:pt x="23095" y="2326"/>
                  </a:cubicBezTo>
                  <a:cubicBezTo>
                    <a:pt x="25754" y="2659"/>
                    <a:pt x="28412" y="3157"/>
                    <a:pt x="31403" y="3822"/>
                  </a:cubicBezTo>
                  <a:cubicBezTo>
                    <a:pt x="34228" y="4486"/>
                    <a:pt x="37218" y="5151"/>
                    <a:pt x="40043" y="5982"/>
                  </a:cubicBezTo>
                  <a:cubicBezTo>
                    <a:pt x="41538" y="6314"/>
                    <a:pt x="43034" y="6812"/>
                    <a:pt x="44363" y="7311"/>
                  </a:cubicBezTo>
                  <a:cubicBezTo>
                    <a:pt x="45858" y="7809"/>
                    <a:pt x="47188" y="8308"/>
                    <a:pt x="48683" y="8806"/>
                  </a:cubicBezTo>
                  <a:cubicBezTo>
                    <a:pt x="51508" y="9969"/>
                    <a:pt x="54498" y="11132"/>
                    <a:pt x="57157" y="12462"/>
                  </a:cubicBezTo>
                  <a:cubicBezTo>
                    <a:pt x="58486" y="13126"/>
                    <a:pt x="59815" y="13791"/>
                    <a:pt x="61145" y="14455"/>
                  </a:cubicBezTo>
                  <a:cubicBezTo>
                    <a:pt x="61809" y="14788"/>
                    <a:pt x="62474" y="15120"/>
                    <a:pt x="63138" y="15452"/>
                  </a:cubicBezTo>
                  <a:cubicBezTo>
                    <a:pt x="63803" y="15785"/>
                    <a:pt x="64468" y="16117"/>
                    <a:pt x="64966" y="16615"/>
                  </a:cubicBezTo>
                  <a:cubicBezTo>
                    <a:pt x="65631" y="16948"/>
                    <a:pt x="66129" y="17280"/>
                    <a:pt x="66794" y="17778"/>
                  </a:cubicBezTo>
                  <a:cubicBezTo>
                    <a:pt x="67458" y="18111"/>
                    <a:pt x="67957" y="18609"/>
                    <a:pt x="68621" y="18942"/>
                  </a:cubicBezTo>
                  <a:cubicBezTo>
                    <a:pt x="69785" y="19772"/>
                    <a:pt x="70948" y="20437"/>
                    <a:pt x="72111" y="21102"/>
                  </a:cubicBezTo>
                  <a:cubicBezTo>
                    <a:pt x="73274" y="21932"/>
                    <a:pt x="74271" y="22597"/>
                    <a:pt x="75268" y="23262"/>
                  </a:cubicBezTo>
                  <a:cubicBezTo>
                    <a:pt x="76264" y="24092"/>
                    <a:pt x="77261" y="24757"/>
                    <a:pt x="78092" y="25421"/>
                  </a:cubicBezTo>
                  <a:cubicBezTo>
                    <a:pt x="79089" y="26086"/>
                    <a:pt x="79920" y="26917"/>
                    <a:pt x="80585" y="27582"/>
                  </a:cubicBezTo>
                  <a:cubicBezTo>
                    <a:pt x="81415" y="28246"/>
                    <a:pt x="82246" y="28911"/>
                    <a:pt x="82911" y="29575"/>
                  </a:cubicBezTo>
                  <a:cubicBezTo>
                    <a:pt x="83575" y="30240"/>
                    <a:pt x="84240" y="30738"/>
                    <a:pt x="84904" y="31403"/>
                  </a:cubicBezTo>
                  <a:cubicBezTo>
                    <a:pt x="85569" y="31902"/>
                    <a:pt x="86068" y="32400"/>
                    <a:pt x="86566" y="32898"/>
                  </a:cubicBezTo>
                  <a:cubicBezTo>
                    <a:pt x="88560" y="34892"/>
                    <a:pt x="89723" y="35889"/>
                    <a:pt x="89723" y="35889"/>
                  </a:cubicBezTo>
                  <a:cubicBezTo>
                    <a:pt x="89723" y="35889"/>
                    <a:pt x="88726" y="34726"/>
                    <a:pt x="87064" y="32566"/>
                  </a:cubicBezTo>
                  <a:cubicBezTo>
                    <a:pt x="86234" y="31569"/>
                    <a:pt x="85071" y="30240"/>
                    <a:pt x="83741" y="28911"/>
                  </a:cubicBezTo>
                  <a:cubicBezTo>
                    <a:pt x="83077" y="28246"/>
                    <a:pt x="82412" y="27415"/>
                    <a:pt x="81581" y="26751"/>
                  </a:cubicBezTo>
                  <a:cubicBezTo>
                    <a:pt x="80751" y="26086"/>
                    <a:pt x="80086" y="25255"/>
                    <a:pt x="79089" y="24425"/>
                  </a:cubicBezTo>
                  <a:cubicBezTo>
                    <a:pt x="78258" y="23594"/>
                    <a:pt x="77261" y="22763"/>
                    <a:pt x="76264" y="21932"/>
                  </a:cubicBezTo>
                  <a:cubicBezTo>
                    <a:pt x="75268" y="21102"/>
                    <a:pt x="74271" y="20271"/>
                    <a:pt x="73108" y="19440"/>
                  </a:cubicBezTo>
                  <a:cubicBezTo>
                    <a:pt x="72111" y="18609"/>
                    <a:pt x="70948" y="17778"/>
                    <a:pt x="69785" y="16948"/>
                  </a:cubicBezTo>
                  <a:cubicBezTo>
                    <a:pt x="69120" y="16615"/>
                    <a:pt x="68621" y="16117"/>
                    <a:pt x="67957" y="15785"/>
                  </a:cubicBezTo>
                  <a:cubicBezTo>
                    <a:pt x="67292" y="15452"/>
                    <a:pt x="66794" y="14954"/>
                    <a:pt x="66129" y="14622"/>
                  </a:cubicBezTo>
                  <a:cubicBezTo>
                    <a:pt x="65464" y="14289"/>
                    <a:pt x="64800" y="13791"/>
                    <a:pt x="64301" y="13459"/>
                  </a:cubicBezTo>
                  <a:cubicBezTo>
                    <a:pt x="63637" y="13126"/>
                    <a:pt x="62972" y="12794"/>
                    <a:pt x="62308" y="12295"/>
                  </a:cubicBezTo>
                  <a:cubicBezTo>
                    <a:pt x="61643" y="11963"/>
                    <a:pt x="60978" y="11465"/>
                    <a:pt x="60314" y="11132"/>
                  </a:cubicBezTo>
                  <a:cubicBezTo>
                    <a:pt x="59649" y="10800"/>
                    <a:pt x="58985" y="10468"/>
                    <a:pt x="58154" y="10135"/>
                  </a:cubicBezTo>
                  <a:cubicBezTo>
                    <a:pt x="55329" y="8806"/>
                    <a:pt x="52505" y="7477"/>
                    <a:pt x="49514" y="6314"/>
                  </a:cubicBezTo>
                  <a:cubicBezTo>
                    <a:pt x="48018" y="5815"/>
                    <a:pt x="46523" y="5317"/>
                    <a:pt x="45028" y="4818"/>
                  </a:cubicBezTo>
                  <a:cubicBezTo>
                    <a:pt x="43532" y="4320"/>
                    <a:pt x="42037" y="3822"/>
                    <a:pt x="40541" y="3489"/>
                  </a:cubicBezTo>
                  <a:cubicBezTo>
                    <a:pt x="39711" y="3323"/>
                    <a:pt x="39046" y="3157"/>
                    <a:pt x="38215" y="2825"/>
                  </a:cubicBezTo>
                  <a:cubicBezTo>
                    <a:pt x="37385" y="2659"/>
                    <a:pt x="36720" y="2492"/>
                    <a:pt x="36055" y="2326"/>
                  </a:cubicBezTo>
                  <a:cubicBezTo>
                    <a:pt x="34560" y="1994"/>
                    <a:pt x="33065" y="1662"/>
                    <a:pt x="31569" y="1495"/>
                  </a:cubicBezTo>
                  <a:cubicBezTo>
                    <a:pt x="28578" y="997"/>
                    <a:pt x="25754" y="665"/>
                    <a:pt x="23095" y="332"/>
                  </a:cubicBezTo>
                  <a:cubicBezTo>
                    <a:pt x="20437" y="0"/>
                    <a:pt x="17778" y="0"/>
                    <a:pt x="15452" y="0"/>
                  </a:cubicBezTo>
                  <a:cubicBezTo>
                    <a:pt x="10800" y="0"/>
                    <a:pt x="6812" y="166"/>
                    <a:pt x="4154" y="498"/>
                  </a:cubicBezTo>
                  <a:cubicBezTo>
                    <a:pt x="2825" y="665"/>
                    <a:pt x="1662" y="831"/>
                    <a:pt x="997" y="997"/>
                  </a:cubicBezTo>
                  <a:cubicBezTo>
                    <a:pt x="332" y="1163"/>
                    <a:pt x="0" y="1163"/>
                    <a:pt x="0" y="1163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7" name="Полилиния: фигура 616">
              <a:extLst>
                <a:ext uri="{FF2B5EF4-FFF2-40B4-BE49-F238E27FC236}">
                  <a16:creationId xmlns:a16="http://schemas.microsoft.com/office/drawing/2014/main" id="{2863F6D4-D188-BFAD-9A8C-265177C91C63}"/>
                </a:ext>
              </a:extLst>
            </p:cNvPr>
            <p:cNvSpPr/>
            <p:nvPr/>
          </p:nvSpPr>
          <p:spPr>
            <a:xfrm>
              <a:off x="17510056" y="4999004"/>
              <a:ext cx="53999" cy="41704"/>
            </a:xfrm>
            <a:custGeom>
              <a:avLst/>
              <a:gdLst>
                <a:gd name="connsiteX0" fmla="*/ 0 w 53999"/>
                <a:gd name="connsiteY0" fmla="*/ 41705 h 41704"/>
                <a:gd name="connsiteX1" fmla="*/ 1828 w 53999"/>
                <a:gd name="connsiteY1" fmla="*/ 39212 h 41704"/>
                <a:gd name="connsiteX2" fmla="*/ 6812 w 53999"/>
                <a:gd name="connsiteY2" fmla="*/ 32898 h 41704"/>
                <a:gd name="connsiteX3" fmla="*/ 8474 w 53999"/>
                <a:gd name="connsiteY3" fmla="*/ 30905 h 41704"/>
                <a:gd name="connsiteX4" fmla="*/ 10302 w 53999"/>
                <a:gd name="connsiteY4" fmla="*/ 28745 h 41704"/>
                <a:gd name="connsiteX5" fmla="*/ 14289 w 53999"/>
                <a:gd name="connsiteY5" fmla="*/ 24258 h 41704"/>
                <a:gd name="connsiteX6" fmla="*/ 16449 w 53999"/>
                <a:gd name="connsiteY6" fmla="*/ 21932 h 41704"/>
                <a:gd name="connsiteX7" fmla="*/ 18609 w 53999"/>
                <a:gd name="connsiteY7" fmla="*/ 19606 h 41704"/>
                <a:gd name="connsiteX8" fmla="*/ 20935 w 53999"/>
                <a:gd name="connsiteY8" fmla="*/ 17280 h 41704"/>
                <a:gd name="connsiteX9" fmla="*/ 23262 w 53999"/>
                <a:gd name="connsiteY9" fmla="*/ 14954 h 41704"/>
                <a:gd name="connsiteX10" fmla="*/ 28246 w 53999"/>
                <a:gd name="connsiteY10" fmla="*/ 10634 h 41704"/>
                <a:gd name="connsiteX11" fmla="*/ 30738 w 53999"/>
                <a:gd name="connsiteY11" fmla="*/ 8640 h 41704"/>
                <a:gd name="connsiteX12" fmla="*/ 33231 w 53999"/>
                <a:gd name="connsiteY12" fmla="*/ 6812 h 41704"/>
                <a:gd name="connsiteX13" fmla="*/ 35723 w 53999"/>
                <a:gd name="connsiteY13" fmla="*/ 5317 h 41704"/>
                <a:gd name="connsiteX14" fmla="*/ 37052 w 53999"/>
                <a:gd name="connsiteY14" fmla="*/ 4652 h 41704"/>
                <a:gd name="connsiteX15" fmla="*/ 38382 w 53999"/>
                <a:gd name="connsiteY15" fmla="*/ 3988 h 41704"/>
                <a:gd name="connsiteX16" fmla="*/ 39545 w 53999"/>
                <a:gd name="connsiteY16" fmla="*/ 3323 h 41704"/>
                <a:gd name="connsiteX17" fmla="*/ 40708 w 53999"/>
                <a:gd name="connsiteY17" fmla="*/ 2825 h 41704"/>
                <a:gd name="connsiteX18" fmla="*/ 41871 w 53999"/>
                <a:gd name="connsiteY18" fmla="*/ 2326 h 41704"/>
                <a:gd name="connsiteX19" fmla="*/ 43034 w 53999"/>
                <a:gd name="connsiteY19" fmla="*/ 1994 h 41704"/>
                <a:gd name="connsiteX20" fmla="*/ 44197 w 53999"/>
                <a:gd name="connsiteY20" fmla="*/ 1662 h 41704"/>
                <a:gd name="connsiteX21" fmla="*/ 45360 w 53999"/>
                <a:gd name="connsiteY21" fmla="*/ 1329 h 41704"/>
                <a:gd name="connsiteX22" fmla="*/ 46357 w 53999"/>
                <a:gd name="connsiteY22" fmla="*/ 997 h 41704"/>
                <a:gd name="connsiteX23" fmla="*/ 47354 w 53999"/>
                <a:gd name="connsiteY23" fmla="*/ 831 h 41704"/>
                <a:gd name="connsiteX24" fmla="*/ 49182 w 53999"/>
                <a:gd name="connsiteY24" fmla="*/ 665 h 41704"/>
                <a:gd name="connsiteX25" fmla="*/ 50843 w 53999"/>
                <a:gd name="connsiteY25" fmla="*/ 665 h 41704"/>
                <a:gd name="connsiteX26" fmla="*/ 52172 w 53999"/>
                <a:gd name="connsiteY26" fmla="*/ 665 h 41704"/>
                <a:gd name="connsiteX27" fmla="*/ 53169 w 53999"/>
                <a:gd name="connsiteY27" fmla="*/ 665 h 41704"/>
                <a:gd name="connsiteX28" fmla="*/ 54000 w 53999"/>
                <a:gd name="connsiteY28" fmla="*/ 665 h 41704"/>
                <a:gd name="connsiteX29" fmla="*/ 53169 w 53999"/>
                <a:gd name="connsiteY29" fmla="*/ 498 h 41704"/>
                <a:gd name="connsiteX30" fmla="*/ 52172 w 53999"/>
                <a:gd name="connsiteY30" fmla="*/ 332 h 41704"/>
                <a:gd name="connsiteX31" fmla="*/ 50843 w 53999"/>
                <a:gd name="connsiteY31" fmla="*/ 166 h 41704"/>
                <a:gd name="connsiteX32" fmla="*/ 49182 w 53999"/>
                <a:gd name="connsiteY32" fmla="*/ 0 h 41704"/>
                <a:gd name="connsiteX33" fmla="*/ 47188 w 53999"/>
                <a:gd name="connsiteY33" fmla="*/ 0 h 41704"/>
                <a:gd name="connsiteX34" fmla="*/ 46191 w 53999"/>
                <a:gd name="connsiteY34" fmla="*/ 0 h 41704"/>
                <a:gd name="connsiteX35" fmla="*/ 45028 w 53999"/>
                <a:gd name="connsiteY35" fmla="*/ 166 h 41704"/>
                <a:gd name="connsiteX36" fmla="*/ 43865 w 53999"/>
                <a:gd name="connsiteY36" fmla="*/ 332 h 41704"/>
                <a:gd name="connsiteX37" fmla="*/ 42702 w 53999"/>
                <a:gd name="connsiteY37" fmla="*/ 665 h 41704"/>
                <a:gd name="connsiteX38" fmla="*/ 41372 w 53999"/>
                <a:gd name="connsiteY38" fmla="*/ 997 h 41704"/>
                <a:gd name="connsiteX39" fmla="*/ 40043 w 53999"/>
                <a:gd name="connsiteY39" fmla="*/ 1329 h 41704"/>
                <a:gd name="connsiteX40" fmla="*/ 38714 w 53999"/>
                <a:gd name="connsiteY40" fmla="*/ 1828 h 41704"/>
                <a:gd name="connsiteX41" fmla="*/ 37385 w 53999"/>
                <a:gd name="connsiteY41" fmla="*/ 2326 h 41704"/>
                <a:gd name="connsiteX42" fmla="*/ 36055 w 53999"/>
                <a:gd name="connsiteY42" fmla="*/ 2825 h 41704"/>
                <a:gd name="connsiteX43" fmla="*/ 34726 w 53999"/>
                <a:gd name="connsiteY43" fmla="*/ 3489 h 41704"/>
                <a:gd name="connsiteX44" fmla="*/ 31902 w 53999"/>
                <a:gd name="connsiteY44" fmla="*/ 4985 h 41704"/>
                <a:gd name="connsiteX45" fmla="*/ 29077 w 53999"/>
                <a:gd name="connsiteY45" fmla="*/ 6646 h 41704"/>
                <a:gd name="connsiteX46" fmla="*/ 26418 w 53999"/>
                <a:gd name="connsiteY46" fmla="*/ 8640 h 41704"/>
                <a:gd name="connsiteX47" fmla="*/ 21268 w 53999"/>
                <a:gd name="connsiteY47" fmla="*/ 12960 h 41704"/>
                <a:gd name="connsiteX48" fmla="*/ 18775 w 53999"/>
                <a:gd name="connsiteY48" fmla="*/ 15286 h 41704"/>
                <a:gd name="connsiteX49" fmla="*/ 16449 w 53999"/>
                <a:gd name="connsiteY49" fmla="*/ 17612 h 41704"/>
                <a:gd name="connsiteX50" fmla="*/ 12129 w 53999"/>
                <a:gd name="connsiteY50" fmla="*/ 22597 h 41704"/>
                <a:gd name="connsiteX51" fmla="*/ 8474 w 53999"/>
                <a:gd name="connsiteY51" fmla="*/ 27415 h 41704"/>
                <a:gd name="connsiteX52" fmla="*/ 5317 w 53999"/>
                <a:gd name="connsiteY52" fmla="*/ 31901 h 41704"/>
                <a:gd name="connsiteX53" fmla="*/ 2825 w 53999"/>
                <a:gd name="connsiteY53" fmla="*/ 35723 h 41704"/>
                <a:gd name="connsiteX54" fmla="*/ 997 w 53999"/>
                <a:gd name="connsiteY54" fmla="*/ 38714 h 41704"/>
                <a:gd name="connsiteX55" fmla="*/ 0 w 53999"/>
                <a:gd name="connsiteY55" fmla="*/ 40708 h 41704"/>
                <a:gd name="connsiteX56" fmla="*/ 0 w 53999"/>
                <a:gd name="connsiteY56" fmla="*/ 41705 h 41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3999" h="41704">
                  <a:moveTo>
                    <a:pt x="0" y="41705"/>
                  </a:moveTo>
                  <a:cubicBezTo>
                    <a:pt x="0" y="41705"/>
                    <a:pt x="665" y="40874"/>
                    <a:pt x="1828" y="39212"/>
                  </a:cubicBezTo>
                  <a:cubicBezTo>
                    <a:pt x="2991" y="37717"/>
                    <a:pt x="4818" y="35391"/>
                    <a:pt x="6812" y="32898"/>
                  </a:cubicBezTo>
                  <a:cubicBezTo>
                    <a:pt x="7311" y="32234"/>
                    <a:pt x="7809" y="31569"/>
                    <a:pt x="8474" y="30905"/>
                  </a:cubicBezTo>
                  <a:cubicBezTo>
                    <a:pt x="8972" y="30240"/>
                    <a:pt x="9637" y="29575"/>
                    <a:pt x="10302" y="28745"/>
                  </a:cubicBezTo>
                  <a:cubicBezTo>
                    <a:pt x="11465" y="27249"/>
                    <a:pt x="12794" y="25754"/>
                    <a:pt x="14289" y="24258"/>
                  </a:cubicBezTo>
                  <a:cubicBezTo>
                    <a:pt x="14954" y="23428"/>
                    <a:pt x="15785" y="22763"/>
                    <a:pt x="16449" y="21932"/>
                  </a:cubicBezTo>
                  <a:cubicBezTo>
                    <a:pt x="17114" y="21101"/>
                    <a:pt x="17945" y="20437"/>
                    <a:pt x="18609" y="19606"/>
                  </a:cubicBezTo>
                  <a:cubicBezTo>
                    <a:pt x="19440" y="18775"/>
                    <a:pt x="20105" y="18111"/>
                    <a:pt x="20935" y="17280"/>
                  </a:cubicBezTo>
                  <a:cubicBezTo>
                    <a:pt x="21766" y="16449"/>
                    <a:pt x="22597" y="15785"/>
                    <a:pt x="23262" y="14954"/>
                  </a:cubicBezTo>
                  <a:cubicBezTo>
                    <a:pt x="24923" y="13458"/>
                    <a:pt x="26585" y="11963"/>
                    <a:pt x="28246" y="10634"/>
                  </a:cubicBezTo>
                  <a:cubicBezTo>
                    <a:pt x="29077" y="9969"/>
                    <a:pt x="29908" y="9305"/>
                    <a:pt x="30738" y="8640"/>
                  </a:cubicBezTo>
                  <a:cubicBezTo>
                    <a:pt x="31569" y="7975"/>
                    <a:pt x="32400" y="7477"/>
                    <a:pt x="33231" y="6812"/>
                  </a:cubicBezTo>
                  <a:cubicBezTo>
                    <a:pt x="34062" y="6314"/>
                    <a:pt x="34892" y="5649"/>
                    <a:pt x="35723" y="5317"/>
                  </a:cubicBezTo>
                  <a:cubicBezTo>
                    <a:pt x="36222" y="5151"/>
                    <a:pt x="36554" y="4818"/>
                    <a:pt x="37052" y="4652"/>
                  </a:cubicBezTo>
                  <a:cubicBezTo>
                    <a:pt x="37551" y="4486"/>
                    <a:pt x="37883" y="4154"/>
                    <a:pt x="38382" y="3988"/>
                  </a:cubicBezTo>
                  <a:cubicBezTo>
                    <a:pt x="38880" y="3822"/>
                    <a:pt x="39212" y="3655"/>
                    <a:pt x="39545" y="3323"/>
                  </a:cubicBezTo>
                  <a:cubicBezTo>
                    <a:pt x="40043" y="3157"/>
                    <a:pt x="40375" y="2991"/>
                    <a:pt x="40708" y="2825"/>
                  </a:cubicBezTo>
                  <a:cubicBezTo>
                    <a:pt x="41040" y="2658"/>
                    <a:pt x="41538" y="2492"/>
                    <a:pt x="41871" y="2326"/>
                  </a:cubicBezTo>
                  <a:cubicBezTo>
                    <a:pt x="42203" y="2160"/>
                    <a:pt x="42702" y="1994"/>
                    <a:pt x="43034" y="1994"/>
                  </a:cubicBezTo>
                  <a:cubicBezTo>
                    <a:pt x="43366" y="1828"/>
                    <a:pt x="43865" y="1662"/>
                    <a:pt x="44197" y="1662"/>
                  </a:cubicBezTo>
                  <a:cubicBezTo>
                    <a:pt x="44529" y="1495"/>
                    <a:pt x="45028" y="1495"/>
                    <a:pt x="45360" y="1329"/>
                  </a:cubicBezTo>
                  <a:cubicBezTo>
                    <a:pt x="45692" y="1163"/>
                    <a:pt x="46025" y="1163"/>
                    <a:pt x="46357" y="997"/>
                  </a:cubicBezTo>
                  <a:cubicBezTo>
                    <a:pt x="46689" y="997"/>
                    <a:pt x="47022" y="831"/>
                    <a:pt x="47354" y="831"/>
                  </a:cubicBezTo>
                  <a:cubicBezTo>
                    <a:pt x="48018" y="831"/>
                    <a:pt x="48683" y="665"/>
                    <a:pt x="49182" y="665"/>
                  </a:cubicBezTo>
                  <a:cubicBezTo>
                    <a:pt x="49680" y="665"/>
                    <a:pt x="50345" y="665"/>
                    <a:pt x="50843" y="665"/>
                  </a:cubicBezTo>
                  <a:cubicBezTo>
                    <a:pt x="51342" y="665"/>
                    <a:pt x="51840" y="665"/>
                    <a:pt x="52172" y="665"/>
                  </a:cubicBezTo>
                  <a:cubicBezTo>
                    <a:pt x="52505" y="665"/>
                    <a:pt x="52837" y="665"/>
                    <a:pt x="53169" y="665"/>
                  </a:cubicBezTo>
                  <a:cubicBezTo>
                    <a:pt x="53668" y="665"/>
                    <a:pt x="54000" y="665"/>
                    <a:pt x="54000" y="665"/>
                  </a:cubicBezTo>
                  <a:cubicBezTo>
                    <a:pt x="54000" y="665"/>
                    <a:pt x="53668" y="665"/>
                    <a:pt x="53169" y="498"/>
                  </a:cubicBezTo>
                  <a:cubicBezTo>
                    <a:pt x="52837" y="498"/>
                    <a:pt x="52671" y="332"/>
                    <a:pt x="52172" y="332"/>
                  </a:cubicBezTo>
                  <a:cubicBezTo>
                    <a:pt x="51840" y="166"/>
                    <a:pt x="51342" y="166"/>
                    <a:pt x="50843" y="166"/>
                  </a:cubicBezTo>
                  <a:cubicBezTo>
                    <a:pt x="50345" y="166"/>
                    <a:pt x="49846" y="0"/>
                    <a:pt x="49182" y="0"/>
                  </a:cubicBezTo>
                  <a:cubicBezTo>
                    <a:pt x="48517" y="0"/>
                    <a:pt x="48018" y="0"/>
                    <a:pt x="47188" y="0"/>
                  </a:cubicBezTo>
                  <a:cubicBezTo>
                    <a:pt x="46855" y="0"/>
                    <a:pt x="46523" y="0"/>
                    <a:pt x="46191" y="0"/>
                  </a:cubicBezTo>
                  <a:cubicBezTo>
                    <a:pt x="45858" y="0"/>
                    <a:pt x="45526" y="166"/>
                    <a:pt x="45028" y="166"/>
                  </a:cubicBezTo>
                  <a:cubicBezTo>
                    <a:pt x="44695" y="166"/>
                    <a:pt x="44197" y="332"/>
                    <a:pt x="43865" y="332"/>
                  </a:cubicBezTo>
                  <a:cubicBezTo>
                    <a:pt x="43532" y="332"/>
                    <a:pt x="43034" y="498"/>
                    <a:pt x="42702" y="665"/>
                  </a:cubicBezTo>
                  <a:cubicBezTo>
                    <a:pt x="42203" y="831"/>
                    <a:pt x="41871" y="831"/>
                    <a:pt x="41372" y="997"/>
                  </a:cubicBezTo>
                  <a:cubicBezTo>
                    <a:pt x="40874" y="1163"/>
                    <a:pt x="40542" y="1329"/>
                    <a:pt x="40043" y="1329"/>
                  </a:cubicBezTo>
                  <a:cubicBezTo>
                    <a:pt x="39545" y="1495"/>
                    <a:pt x="39212" y="1662"/>
                    <a:pt x="38714" y="1828"/>
                  </a:cubicBezTo>
                  <a:cubicBezTo>
                    <a:pt x="38215" y="1994"/>
                    <a:pt x="37883" y="2160"/>
                    <a:pt x="37385" y="2326"/>
                  </a:cubicBezTo>
                  <a:cubicBezTo>
                    <a:pt x="36886" y="2492"/>
                    <a:pt x="36388" y="2658"/>
                    <a:pt x="36055" y="2825"/>
                  </a:cubicBezTo>
                  <a:cubicBezTo>
                    <a:pt x="35557" y="2991"/>
                    <a:pt x="35225" y="3323"/>
                    <a:pt x="34726" y="3489"/>
                  </a:cubicBezTo>
                  <a:cubicBezTo>
                    <a:pt x="33729" y="3988"/>
                    <a:pt x="32899" y="4486"/>
                    <a:pt x="31902" y="4985"/>
                  </a:cubicBezTo>
                  <a:cubicBezTo>
                    <a:pt x="30905" y="5483"/>
                    <a:pt x="30074" y="6148"/>
                    <a:pt x="29077" y="6646"/>
                  </a:cubicBezTo>
                  <a:cubicBezTo>
                    <a:pt x="28246" y="7311"/>
                    <a:pt x="27249" y="7975"/>
                    <a:pt x="26418" y="8640"/>
                  </a:cubicBezTo>
                  <a:cubicBezTo>
                    <a:pt x="24591" y="9969"/>
                    <a:pt x="22929" y="11465"/>
                    <a:pt x="21268" y="12960"/>
                  </a:cubicBezTo>
                  <a:cubicBezTo>
                    <a:pt x="20437" y="13791"/>
                    <a:pt x="19606" y="14455"/>
                    <a:pt x="18775" y="15286"/>
                  </a:cubicBezTo>
                  <a:cubicBezTo>
                    <a:pt x="17945" y="16117"/>
                    <a:pt x="17280" y="16948"/>
                    <a:pt x="16449" y="17612"/>
                  </a:cubicBezTo>
                  <a:cubicBezTo>
                    <a:pt x="14954" y="19274"/>
                    <a:pt x="13459" y="20935"/>
                    <a:pt x="12129" y="22597"/>
                  </a:cubicBezTo>
                  <a:cubicBezTo>
                    <a:pt x="10800" y="24258"/>
                    <a:pt x="9471" y="25920"/>
                    <a:pt x="8474" y="27415"/>
                  </a:cubicBezTo>
                  <a:cubicBezTo>
                    <a:pt x="7311" y="28911"/>
                    <a:pt x="6314" y="30406"/>
                    <a:pt x="5317" y="31901"/>
                  </a:cubicBezTo>
                  <a:cubicBezTo>
                    <a:pt x="4320" y="33231"/>
                    <a:pt x="3489" y="34560"/>
                    <a:pt x="2825" y="35723"/>
                  </a:cubicBezTo>
                  <a:cubicBezTo>
                    <a:pt x="2160" y="36886"/>
                    <a:pt x="1495" y="37883"/>
                    <a:pt x="997" y="38714"/>
                  </a:cubicBezTo>
                  <a:cubicBezTo>
                    <a:pt x="499" y="39545"/>
                    <a:pt x="166" y="40209"/>
                    <a:pt x="0" y="40708"/>
                  </a:cubicBezTo>
                  <a:cubicBezTo>
                    <a:pt x="166" y="41372"/>
                    <a:pt x="0" y="41705"/>
                    <a:pt x="0" y="4170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1" name="Полилиния: фигура 620">
              <a:extLst>
                <a:ext uri="{FF2B5EF4-FFF2-40B4-BE49-F238E27FC236}">
                  <a16:creationId xmlns:a16="http://schemas.microsoft.com/office/drawing/2014/main" id="{6036B188-2D58-D95E-648A-3CEA0A61B7E5}"/>
                </a:ext>
              </a:extLst>
            </p:cNvPr>
            <p:cNvSpPr/>
            <p:nvPr/>
          </p:nvSpPr>
          <p:spPr>
            <a:xfrm>
              <a:off x="17497760" y="4970591"/>
              <a:ext cx="28079" cy="65464"/>
            </a:xfrm>
            <a:custGeom>
              <a:avLst/>
              <a:gdLst>
                <a:gd name="connsiteX0" fmla="*/ 0 w 28079"/>
                <a:gd name="connsiteY0" fmla="*/ 65465 h 65464"/>
                <a:gd name="connsiteX1" fmla="*/ 498 w 28079"/>
                <a:gd name="connsiteY1" fmla="*/ 64800 h 65464"/>
                <a:gd name="connsiteX2" fmla="*/ 1828 w 28079"/>
                <a:gd name="connsiteY2" fmla="*/ 62972 h 65464"/>
                <a:gd name="connsiteX3" fmla="*/ 6314 w 28079"/>
                <a:gd name="connsiteY3" fmla="*/ 56160 h 65464"/>
                <a:gd name="connsiteX4" fmla="*/ 9138 w 28079"/>
                <a:gd name="connsiteY4" fmla="*/ 51508 h 65464"/>
                <a:gd name="connsiteX5" fmla="*/ 12129 w 28079"/>
                <a:gd name="connsiteY5" fmla="*/ 46191 h 65464"/>
                <a:gd name="connsiteX6" fmla="*/ 15120 w 28079"/>
                <a:gd name="connsiteY6" fmla="*/ 40375 h 65464"/>
                <a:gd name="connsiteX7" fmla="*/ 18111 w 28079"/>
                <a:gd name="connsiteY7" fmla="*/ 34394 h 65464"/>
                <a:gd name="connsiteX8" fmla="*/ 20935 w 28079"/>
                <a:gd name="connsiteY8" fmla="*/ 28246 h 65464"/>
                <a:gd name="connsiteX9" fmla="*/ 22265 w 28079"/>
                <a:gd name="connsiteY9" fmla="*/ 25255 h 65464"/>
                <a:gd name="connsiteX10" fmla="*/ 23428 w 28079"/>
                <a:gd name="connsiteY10" fmla="*/ 22265 h 65464"/>
                <a:gd name="connsiteX11" fmla="*/ 25421 w 28079"/>
                <a:gd name="connsiteY11" fmla="*/ 16449 h 65464"/>
                <a:gd name="connsiteX12" fmla="*/ 26252 w 28079"/>
                <a:gd name="connsiteY12" fmla="*/ 13791 h 65464"/>
                <a:gd name="connsiteX13" fmla="*/ 26917 w 28079"/>
                <a:gd name="connsiteY13" fmla="*/ 11298 h 65464"/>
                <a:gd name="connsiteX14" fmla="*/ 27415 w 28079"/>
                <a:gd name="connsiteY14" fmla="*/ 8972 h 65464"/>
                <a:gd name="connsiteX15" fmla="*/ 27748 w 28079"/>
                <a:gd name="connsiteY15" fmla="*/ 6812 h 65464"/>
                <a:gd name="connsiteX16" fmla="*/ 27914 w 28079"/>
                <a:gd name="connsiteY16" fmla="*/ 4818 h 65464"/>
                <a:gd name="connsiteX17" fmla="*/ 28080 w 28079"/>
                <a:gd name="connsiteY17" fmla="*/ 3157 h 65464"/>
                <a:gd name="connsiteX18" fmla="*/ 28080 w 28079"/>
                <a:gd name="connsiteY18" fmla="*/ 1828 h 65464"/>
                <a:gd name="connsiteX19" fmla="*/ 28080 w 28079"/>
                <a:gd name="connsiteY19" fmla="*/ 831 h 65464"/>
                <a:gd name="connsiteX20" fmla="*/ 28080 w 28079"/>
                <a:gd name="connsiteY20" fmla="*/ 0 h 65464"/>
                <a:gd name="connsiteX21" fmla="*/ 27914 w 28079"/>
                <a:gd name="connsiteY21" fmla="*/ 831 h 65464"/>
                <a:gd name="connsiteX22" fmla="*/ 27748 w 28079"/>
                <a:gd name="connsiteY22" fmla="*/ 1828 h 65464"/>
                <a:gd name="connsiteX23" fmla="*/ 27581 w 28079"/>
                <a:gd name="connsiteY23" fmla="*/ 3157 h 65464"/>
                <a:gd name="connsiteX24" fmla="*/ 27249 w 28079"/>
                <a:gd name="connsiteY24" fmla="*/ 4652 h 65464"/>
                <a:gd name="connsiteX25" fmla="*/ 26751 w 28079"/>
                <a:gd name="connsiteY25" fmla="*/ 6480 h 65464"/>
                <a:gd name="connsiteX26" fmla="*/ 25421 w 28079"/>
                <a:gd name="connsiteY26" fmla="*/ 10800 h 65464"/>
                <a:gd name="connsiteX27" fmla="*/ 23594 w 28079"/>
                <a:gd name="connsiteY27" fmla="*/ 15785 h 65464"/>
                <a:gd name="connsiteX28" fmla="*/ 21268 w 28079"/>
                <a:gd name="connsiteY28" fmla="*/ 21268 h 65464"/>
                <a:gd name="connsiteX29" fmla="*/ 18609 w 28079"/>
                <a:gd name="connsiteY29" fmla="*/ 27083 h 65464"/>
                <a:gd name="connsiteX30" fmla="*/ 15785 w 28079"/>
                <a:gd name="connsiteY30" fmla="*/ 33065 h 65464"/>
                <a:gd name="connsiteX31" fmla="*/ 12960 w 28079"/>
                <a:gd name="connsiteY31" fmla="*/ 39046 h 65464"/>
                <a:gd name="connsiteX32" fmla="*/ 10135 w 28079"/>
                <a:gd name="connsiteY32" fmla="*/ 44861 h 65464"/>
                <a:gd name="connsiteX33" fmla="*/ 4985 w 28079"/>
                <a:gd name="connsiteY33" fmla="*/ 55163 h 65464"/>
                <a:gd name="connsiteX34" fmla="*/ 1329 w 28079"/>
                <a:gd name="connsiteY34" fmla="*/ 62474 h 65464"/>
                <a:gd name="connsiteX35" fmla="*/ 0 w 28079"/>
                <a:gd name="connsiteY35" fmla="*/ 65465 h 65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079" h="65464">
                  <a:moveTo>
                    <a:pt x="0" y="65465"/>
                  </a:moveTo>
                  <a:cubicBezTo>
                    <a:pt x="0" y="65465"/>
                    <a:pt x="166" y="65298"/>
                    <a:pt x="498" y="64800"/>
                  </a:cubicBezTo>
                  <a:cubicBezTo>
                    <a:pt x="831" y="64301"/>
                    <a:pt x="1329" y="63803"/>
                    <a:pt x="1828" y="62972"/>
                  </a:cubicBezTo>
                  <a:cubicBezTo>
                    <a:pt x="2991" y="61311"/>
                    <a:pt x="4486" y="58985"/>
                    <a:pt x="6314" y="56160"/>
                  </a:cubicBezTo>
                  <a:cubicBezTo>
                    <a:pt x="7145" y="54665"/>
                    <a:pt x="8141" y="53169"/>
                    <a:pt x="9138" y="51508"/>
                  </a:cubicBezTo>
                  <a:cubicBezTo>
                    <a:pt x="10135" y="49846"/>
                    <a:pt x="11132" y="48018"/>
                    <a:pt x="12129" y="46191"/>
                  </a:cubicBezTo>
                  <a:cubicBezTo>
                    <a:pt x="13126" y="44363"/>
                    <a:pt x="14123" y="42369"/>
                    <a:pt x="15120" y="40375"/>
                  </a:cubicBezTo>
                  <a:cubicBezTo>
                    <a:pt x="16117" y="38382"/>
                    <a:pt x="17114" y="36388"/>
                    <a:pt x="18111" y="34394"/>
                  </a:cubicBezTo>
                  <a:cubicBezTo>
                    <a:pt x="19108" y="32400"/>
                    <a:pt x="19938" y="30240"/>
                    <a:pt x="20935" y="28246"/>
                  </a:cubicBezTo>
                  <a:cubicBezTo>
                    <a:pt x="21434" y="27249"/>
                    <a:pt x="21766" y="26252"/>
                    <a:pt x="22265" y="25255"/>
                  </a:cubicBezTo>
                  <a:cubicBezTo>
                    <a:pt x="22597" y="24258"/>
                    <a:pt x="23095" y="23262"/>
                    <a:pt x="23428" y="22265"/>
                  </a:cubicBezTo>
                  <a:cubicBezTo>
                    <a:pt x="24258" y="20271"/>
                    <a:pt x="24757" y="18277"/>
                    <a:pt x="25421" y="16449"/>
                  </a:cubicBezTo>
                  <a:cubicBezTo>
                    <a:pt x="25754" y="15452"/>
                    <a:pt x="25920" y="14622"/>
                    <a:pt x="26252" y="13791"/>
                  </a:cubicBezTo>
                  <a:cubicBezTo>
                    <a:pt x="26418" y="12960"/>
                    <a:pt x="26751" y="11963"/>
                    <a:pt x="26917" y="11298"/>
                  </a:cubicBezTo>
                  <a:cubicBezTo>
                    <a:pt x="27083" y="10468"/>
                    <a:pt x="27249" y="9637"/>
                    <a:pt x="27415" y="8972"/>
                  </a:cubicBezTo>
                  <a:cubicBezTo>
                    <a:pt x="27581" y="8142"/>
                    <a:pt x="27748" y="7477"/>
                    <a:pt x="27748" y="6812"/>
                  </a:cubicBezTo>
                  <a:cubicBezTo>
                    <a:pt x="27914" y="6148"/>
                    <a:pt x="27914" y="5483"/>
                    <a:pt x="27914" y="4818"/>
                  </a:cubicBezTo>
                  <a:cubicBezTo>
                    <a:pt x="27914" y="4154"/>
                    <a:pt x="28080" y="3655"/>
                    <a:pt x="28080" y="3157"/>
                  </a:cubicBezTo>
                  <a:cubicBezTo>
                    <a:pt x="28080" y="2658"/>
                    <a:pt x="28080" y="2160"/>
                    <a:pt x="28080" y="1828"/>
                  </a:cubicBezTo>
                  <a:cubicBezTo>
                    <a:pt x="28080" y="1495"/>
                    <a:pt x="28080" y="1163"/>
                    <a:pt x="28080" y="831"/>
                  </a:cubicBezTo>
                  <a:cubicBezTo>
                    <a:pt x="28080" y="332"/>
                    <a:pt x="28080" y="0"/>
                    <a:pt x="28080" y="0"/>
                  </a:cubicBezTo>
                  <a:cubicBezTo>
                    <a:pt x="28080" y="0"/>
                    <a:pt x="28080" y="332"/>
                    <a:pt x="27914" y="831"/>
                  </a:cubicBezTo>
                  <a:cubicBezTo>
                    <a:pt x="27914" y="1163"/>
                    <a:pt x="27914" y="1329"/>
                    <a:pt x="27748" y="1828"/>
                  </a:cubicBezTo>
                  <a:cubicBezTo>
                    <a:pt x="27748" y="2160"/>
                    <a:pt x="27581" y="2658"/>
                    <a:pt x="27581" y="3157"/>
                  </a:cubicBezTo>
                  <a:cubicBezTo>
                    <a:pt x="27415" y="3655"/>
                    <a:pt x="27415" y="4154"/>
                    <a:pt x="27249" y="4652"/>
                  </a:cubicBezTo>
                  <a:cubicBezTo>
                    <a:pt x="27083" y="5151"/>
                    <a:pt x="26917" y="5815"/>
                    <a:pt x="26751" y="6480"/>
                  </a:cubicBezTo>
                  <a:cubicBezTo>
                    <a:pt x="26418" y="7809"/>
                    <a:pt x="25920" y="9305"/>
                    <a:pt x="25421" y="10800"/>
                  </a:cubicBezTo>
                  <a:cubicBezTo>
                    <a:pt x="24923" y="12295"/>
                    <a:pt x="24258" y="14123"/>
                    <a:pt x="23594" y="15785"/>
                  </a:cubicBezTo>
                  <a:cubicBezTo>
                    <a:pt x="22929" y="17612"/>
                    <a:pt x="22098" y="19440"/>
                    <a:pt x="21268" y="21268"/>
                  </a:cubicBezTo>
                  <a:cubicBezTo>
                    <a:pt x="20437" y="23262"/>
                    <a:pt x="19606" y="25089"/>
                    <a:pt x="18609" y="27083"/>
                  </a:cubicBezTo>
                  <a:cubicBezTo>
                    <a:pt x="17778" y="29077"/>
                    <a:pt x="16781" y="31071"/>
                    <a:pt x="15785" y="33065"/>
                  </a:cubicBezTo>
                  <a:cubicBezTo>
                    <a:pt x="14788" y="35058"/>
                    <a:pt x="13957" y="37052"/>
                    <a:pt x="12960" y="39046"/>
                  </a:cubicBezTo>
                  <a:cubicBezTo>
                    <a:pt x="11963" y="41040"/>
                    <a:pt x="10966" y="43034"/>
                    <a:pt x="10135" y="44861"/>
                  </a:cubicBezTo>
                  <a:cubicBezTo>
                    <a:pt x="8308" y="48683"/>
                    <a:pt x="6480" y="52172"/>
                    <a:pt x="4985" y="55163"/>
                  </a:cubicBezTo>
                  <a:cubicBezTo>
                    <a:pt x="3489" y="58154"/>
                    <a:pt x="2326" y="60646"/>
                    <a:pt x="1329" y="62474"/>
                  </a:cubicBezTo>
                  <a:cubicBezTo>
                    <a:pt x="498" y="64468"/>
                    <a:pt x="0" y="65465"/>
                    <a:pt x="0" y="654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2" name="Полилиния: фигура 621">
              <a:extLst>
                <a:ext uri="{FF2B5EF4-FFF2-40B4-BE49-F238E27FC236}">
                  <a16:creationId xmlns:a16="http://schemas.microsoft.com/office/drawing/2014/main" id="{C51D63C7-8FF2-0944-5019-EC33A6546290}"/>
                </a:ext>
              </a:extLst>
            </p:cNvPr>
            <p:cNvSpPr/>
            <p:nvPr/>
          </p:nvSpPr>
          <p:spPr>
            <a:xfrm>
              <a:off x="17417176" y="4978733"/>
              <a:ext cx="71944" cy="56326"/>
            </a:xfrm>
            <a:custGeom>
              <a:avLst/>
              <a:gdLst>
                <a:gd name="connsiteX0" fmla="*/ 71778 w 71944"/>
                <a:gd name="connsiteY0" fmla="*/ 56326 h 56326"/>
                <a:gd name="connsiteX1" fmla="*/ 70117 w 71944"/>
                <a:gd name="connsiteY1" fmla="*/ 52505 h 56326"/>
                <a:gd name="connsiteX2" fmla="*/ 67957 w 71944"/>
                <a:gd name="connsiteY2" fmla="*/ 48185 h 56326"/>
                <a:gd name="connsiteX3" fmla="*/ 64966 w 71944"/>
                <a:gd name="connsiteY3" fmla="*/ 42868 h 56326"/>
                <a:gd name="connsiteX4" fmla="*/ 60978 w 71944"/>
                <a:gd name="connsiteY4" fmla="*/ 36720 h 56326"/>
                <a:gd name="connsiteX5" fmla="*/ 56160 w 71944"/>
                <a:gd name="connsiteY5" fmla="*/ 30074 h 56326"/>
                <a:gd name="connsiteX6" fmla="*/ 50345 w 71944"/>
                <a:gd name="connsiteY6" fmla="*/ 23428 h 56326"/>
                <a:gd name="connsiteX7" fmla="*/ 48849 w 71944"/>
                <a:gd name="connsiteY7" fmla="*/ 21766 h 56326"/>
                <a:gd name="connsiteX8" fmla="*/ 47188 w 71944"/>
                <a:gd name="connsiteY8" fmla="*/ 20105 h 56326"/>
                <a:gd name="connsiteX9" fmla="*/ 43865 w 71944"/>
                <a:gd name="connsiteY9" fmla="*/ 16948 h 56326"/>
                <a:gd name="connsiteX10" fmla="*/ 40375 w 71944"/>
                <a:gd name="connsiteY10" fmla="*/ 13957 h 56326"/>
                <a:gd name="connsiteX11" fmla="*/ 36720 w 71944"/>
                <a:gd name="connsiteY11" fmla="*/ 11298 h 56326"/>
                <a:gd name="connsiteX12" fmla="*/ 33065 w 71944"/>
                <a:gd name="connsiteY12" fmla="*/ 8806 h 56326"/>
                <a:gd name="connsiteX13" fmla="*/ 31237 w 71944"/>
                <a:gd name="connsiteY13" fmla="*/ 7643 h 56326"/>
                <a:gd name="connsiteX14" fmla="*/ 29409 w 71944"/>
                <a:gd name="connsiteY14" fmla="*/ 6646 h 56326"/>
                <a:gd name="connsiteX15" fmla="*/ 27581 w 71944"/>
                <a:gd name="connsiteY15" fmla="*/ 5649 h 56326"/>
                <a:gd name="connsiteX16" fmla="*/ 25754 w 71944"/>
                <a:gd name="connsiteY16" fmla="*/ 4818 h 56326"/>
                <a:gd name="connsiteX17" fmla="*/ 23926 w 71944"/>
                <a:gd name="connsiteY17" fmla="*/ 3988 h 56326"/>
                <a:gd name="connsiteX18" fmla="*/ 22098 w 71944"/>
                <a:gd name="connsiteY18" fmla="*/ 3323 h 56326"/>
                <a:gd name="connsiteX19" fmla="*/ 20271 w 71944"/>
                <a:gd name="connsiteY19" fmla="*/ 2658 h 56326"/>
                <a:gd name="connsiteX20" fmla="*/ 18443 w 71944"/>
                <a:gd name="connsiteY20" fmla="*/ 2160 h 56326"/>
                <a:gd name="connsiteX21" fmla="*/ 16781 w 71944"/>
                <a:gd name="connsiteY21" fmla="*/ 1662 h 56326"/>
                <a:gd name="connsiteX22" fmla="*/ 15120 w 71944"/>
                <a:gd name="connsiteY22" fmla="*/ 1329 h 56326"/>
                <a:gd name="connsiteX23" fmla="*/ 13458 w 71944"/>
                <a:gd name="connsiteY23" fmla="*/ 997 h 56326"/>
                <a:gd name="connsiteX24" fmla="*/ 11963 w 71944"/>
                <a:gd name="connsiteY24" fmla="*/ 665 h 56326"/>
                <a:gd name="connsiteX25" fmla="*/ 8972 w 71944"/>
                <a:gd name="connsiteY25" fmla="*/ 332 h 56326"/>
                <a:gd name="connsiteX26" fmla="*/ 4154 w 71944"/>
                <a:gd name="connsiteY26" fmla="*/ 0 h 56326"/>
                <a:gd name="connsiteX27" fmla="*/ 0 w 71944"/>
                <a:gd name="connsiteY27" fmla="*/ 166 h 56326"/>
                <a:gd name="connsiteX28" fmla="*/ 4154 w 71944"/>
                <a:gd name="connsiteY28" fmla="*/ 665 h 56326"/>
                <a:gd name="connsiteX29" fmla="*/ 6314 w 71944"/>
                <a:gd name="connsiteY29" fmla="*/ 997 h 56326"/>
                <a:gd name="connsiteX30" fmla="*/ 8806 w 71944"/>
                <a:gd name="connsiteY30" fmla="*/ 1495 h 56326"/>
                <a:gd name="connsiteX31" fmla="*/ 11631 w 71944"/>
                <a:gd name="connsiteY31" fmla="*/ 2160 h 56326"/>
                <a:gd name="connsiteX32" fmla="*/ 13126 w 71944"/>
                <a:gd name="connsiteY32" fmla="*/ 2492 h 56326"/>
                <a:gd name="connsiteX33" fmla="*/ 14622 w 71944"/>
                <a:gd name="connsiteY33" fmla="*/ 2991 h 56326"/>
                <a:gd name="connsiteX34" fmla="*/ 16283 w 71944"/>
                <a:gd name="connsiteY34" fmla="*/ 3489 h 56326"/>
                <a:gd name="connsiteX35" fmla="*/ 17945 w 71944"/>
                <a:gd name="connsiteY35" fmla="*/ 4154 h 56326"/>
                <a:gd name="connsiteX36" fmla="*/ 19606 w 71944"/>
                <a:gd name="connsiteY36" fmla="*/ 4818 h 56326"/>
                <a:gd name="connsiteX37" fmla="*/ 21268 w 71944"/>
                <a:gd name="connsiteY37" fmla="*/ 5649 h 56326"/>
                <a:gd name="connsiteX38" fmla="*/ 23095 w 71944"/>
                <a:gd name="connsiteY38" fmla="*/ 6480 h 56326"/>
                <a:gd name="connsiteX39" fmla="*/ 24923 w 71944"/>
                <a:gd name="connsiteY39" fmla="*/ 7311 h 56326"/>
                <a:gd name="connsiteX40" fmla="*/ 26751 w 71944"/>
                <a:gd name="connsiteY40" fmla="*/ 8308 h 56326"/>
                <a:gd name="connsiteX41" fmla="*/ 28578 w 71944"/>
                <a:gd name="connsiteY41" fmla="*/ 9305 h 56326"/>
                <a:gd name="connsiteX42" fmla="*/ 30406 w 71944"/>
                <a:gd name="connsiteY42" fmla="*/ 10301 h 56326"/>
                <a:gd name="connsiteX43" fmla="*/ 32234 w 71944"/>
                <a:gd name="connsiteY43" fmla="*/ 11465 h 56326"/>
                <a:gd name="connsiteX44" fmla="*/ 35723 w 71944"/>
                <a:gd name="connsiteY44" fmla="*/ 13957 h 56326"/>
                <a:gd name="connsiteX45" fmla="*/ 39212 w 71944"/>
                <a:gd name="connsiteY45" fmla="*/ 16615 h 56326"/>
                <a:gd name="connsiteX46" fmla="*/ 42535 w 71944"/>
                <a:gd name="connsiteY46" fmla="*/ 19440 h 56326"/>
                <a:gd name="connsiteX47" fmla="*/ 45858 w 71944"/>
                <a:gd name="connsiteY47" fmla="*/ 22431 h 56326"/>
                <a:gd name="connsiteX48" fmla="*/ 47520 w 71944"/>
                <a:gd name="connsiteY48" fmla="*/ 23926 h 56326"/>
                <a:gd name="connsiteX49" fmla="*/ 49015 w 71944"/>
                <a:gd name="connsiteY49" fmla="*/ 25421 h 56326"/>
                <a:gd name="connsiteX50" fmla="*/ 54831 w 71944"/>
                <a:gd name="connsiteY50" fmla="*/ 31735 h 56326"/>
                <a:gd name="connsiteX51" fmla="*/ 59981 w 71944"/>
                <a:gd name="connsiteY51" fmla="*/ 38049 h 56326"/>
                <a:gd name="connsiteX52" fmla="*/ 64301 w 71944"/>
                <a:gd name="connsiteY52" fmla="*/ 43865 h 56326"/>
                <a:gd name="connsiteX53" fmla="*/ 67791 w 71944"/>
                <a:gd name="connsiteY53" fmla="*/ 48849 h 56326"/>
                <a:gd name="connsiteX54" fmla="*/ 70283 w 71944"/>
                <a:gd name="connsiteY54" fmla="*/ 52837 h 56326"/>
                <a:gd name="connsiteX55" fmla="*/ 71945 w 71944"/>
                <a:gd name="connsiteY55" fmla="*/ 55495 h 56326"/>
                <a:gd name="connsiteX56" fmla="*/ 71778 w 71944"/>
                <a:gd name="connsiteY56" fmla="*/ 56326 h 5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71944" h="56326">
                  <a:moveTo>
                    <a:pt x="71778" y="56326"/>
                  </a:moveTo>
                  <a:cubicBezTo>
                    <a:pt x="71778" y="56326"/>
                    <a:pt x="71280" y="54997"/>
                    <a:pt x="70117" y="52505"/>
                  </a:cubicBezTo>
                  <a:cubicBezTo>
                    <a:pt x="69618" y="51341"/>
                    <a:pt x="68788" y="49846"/>
                    <a:pt x="67957" y="48185"/>
                  </a:cubicBezTo>
                  <a:cubicBezTo>
                    <a:pt x="67126" y="46523"/>
                    <a:pt x="66129" y="44695"/>
                    <a:pt x="64966" y="42868"/>
                  </a:cubicBezTo>
                  <a:cubicBezTo>
                    <a:pt x="63803" y="40874"/>
                    <a:pt x="62474" y="38880"/>
                    <a:pt x="60978" y="36720"/>
                  </a:cubicBezTo>
                  <a:cubicBezTo>
                    <a:pt x="59483" y="34560"/>
                    <a:pt x="57821" y="32400"/>
                    <a:pt x="56160" y="30074"/>
                  </a:cubicBezTo>
                  <a:cubicBezTo>
                    <a:pt x="54332" y="27914"/>
                    <a:pt x="52505" y="25588"/>
                    <a:pt x="50345" y="23428"/>
                  </a:cubicBezTo>
                  <a:cubicBezTo>
                    <a:pt x="49846" y="22929"/>
                    <a:pt x="49348" y="22265"/>
                    <a:pt x="48849" y="21766"/>
                  </a:cubicBezTo>
                  <a:cubicBezTo>
                    <a:pt x="48351" y="21268"/>
                    <a:pt x="47852" y="20769"/>
                    <a:pt x="47188" y="20105"/>
                  </a:cubicBezTo>
                  <a:cubicBezTo>
                    <a:pt x="46191" y="18942"/>
                    <a:pt x="45028" y="18111"/>
                    <a:pt x="43865" y="16948"/>
                  </a:cubicBezTo>
                  <a:cubicBezTo>
                    <a:pt x="42702" y="15951"/>
                    <a:pt x="41538" y="14954"/>
                    <a:pt x="40375" y="13957"/>
                  </a:cubicBezTo>
                  <a:cubicBezTo>
                    <a:pt x="39212" y="13126"/>
                    <a:pt x="38049" y="12129"/>
                    <a:pt x="36720" y="11298"/>
                  </a:cubicBezTo>
                  <a:cubicBezTo>
                    <a:pt x="35557" y="10468"/>
                    <a:pt x="34228" y="9637"/>
                    <a:pt x="33065" y="8806"/>
                  </a:cubicBezTo>
                  <a:cubicBezTo>
                    <a:pt x="32400" y="8474"/>
                    <a:pt x="31735" y="7975"/>
                    <a:pt x="31237" y="7643"/>
                  </a:cubicBezTo>
                  <a:cubicBezTo>
                    <a:pt x="30572" y="7311"/>
                    <a:pt x="29908" y="6978"/>
                    <a:pt x="29409" y="6646"/>
                  </a:cubicBezTo>
                  <a:cubicBezTo>
                    <a:pt x="28745" y="6314"/>
                    <a:pt x="28080" y="5981"/>
                    <a:pt x="27581" y="5649"/>
                  </a:cubicBezTo>
                  <a:cubicBezTo>
                    <a:pt x="26917" y="5317"/>
                    <a:pt x="26252" y="4985"/>
                    <a:pt x="25754" y="4818"/>
                  </a:cubicBezTo>
                  <a:cubicBezTo>
                    <a:pt x="25089" y="4486"/>
                    <a:pt x="24591" y="4320"/>
                    <a:pt x="23926" y="3988"/>
                  </a:cubicBezTo>
                  <a:cubicBezTo>
                    <a:pt x="23262" y="3822"/>
                    <a:pt x="22597" y="3489"/>
                    <a:pt x="22098" y="3323"/>
                  </a:cubicBezTo>
                  <a:cubicBezTo>
                    <a:pt x="21434" y="3157"/>
                    <a:pt x="20935" y="2825"/>
                    <a:pt x="20271" y="2658"/>
                  </a:cubicBezTo>
                  <a:cubicBezTo>
                    <a:pt x="19606" y="2492"/>
                    <a:pt x="19108" y="2326"/>
                    <a:pt x="18443" y="2160"/>
                  </a:cubicBezTo>
                  <a:cubicBezTo>
                    <a:pt x="17778" y="1994"/>
                    <a:pt x="17280" y="1828"/>
                    <a:pt x="16781" y="1662"/>
                  </a:cubicBezTo>
                  <a:cubicBezTo>
                    <a:pt x="16283" y="1495"/>
                    <a:pt x="15618" y="1329"/>
                    <a:pt x="15120" y="1329"/>
                  </a:cubicBezTo>
                  <a:cubicBezTo>
                    <a:pt x="14622" y="1163"/>
                    <a:pt x="13957" y="1163"/>
                    <a:pt x="13458" y="997"/>
                  </a:cubicBezTo>
                  <a:cubicBezTo>
                    <a:pt x="12960" y="831"/>
                    <a:pt x="12462" y="831"/>
                    <a:pt x="11963" y="665"/>
                  </a:cubicBezTo>
                  <a:cubicBezTo>
                    <a:pt x="10966" y="498"/>
                    <a:pt x="9969" y="332"/>
                    <a:pt x="8972" y="332"/>
                  </a:cubicBezTo>
                  <a:cubicBezTo>
                    <a:pt x="7145" y="166"/>
                    <a:pt x="5483" y="166"/>
                    <a:pt x="4154" y="0"/>
                  </a:cubicBezTo>
                  <a:cubicBezTo>
                    <a:pt x="1495" y="0"/>
                    <a:pt x="0" y="166"/>
                    <a:pt x="0" y="166"/>
                  </a:cubicBezTo>
                  <a:cubicBezTo>
                    <a:pt x="0" y="166"/>
                    <a:pt x="1495" y="332"/>
                    <a:pt x="4154" y="665"/>
                  </a:cubicBezTo>
                  <a:cubicBezTo>
                    <a:pt x="4818" y="831"/>
                    <a:pt x="5483" y="831"/>
                    <a:pt x="6314" y="997"/>
                  </a:cubicBezTo>
                  <a:cubicBezTo>
                    <a:pt x="7145" y="1163"/>
                    <a:pt x="7975" y="1163"/>
                    <a:pt x="8806" y="1495"/>
                  </a:cubicBezTo>
                  <a:cubicBezTo>
                    <a:pt x="9637" y="1662"/>
                    <a:pt x="10634" y="1994"/>
                    <a:pt x="11631" y="2160"/>
                  </a:cubicBezTo>
                  <a:cubicBezTo>
                    <a:pt x="12129" y="2326"/>
                    <a:pt x="12628" y="2492"/>
                    <a:pt x="13126" y="2492"/>
                  </a:cubicBezTo>
                  <a:cubicBezTo>
                    <a:pt x="13625" y="2658"/>
                    <a:pt x="14123" y="2825"/>
                    <a:pt x="14622" y="2991"/>
                  </a:cubicBezTo>
                  <a:cubicBezTo>
                    <a:pt x="15120" y="3157"/>
                    <a:pt x="15785" y="3323"/>
                    <a:pt x="16283" y="3489"/>
                  </a:cubicBezTo>
                  <a:cubicBezTo>
                    <a:pt x="16781" y="3655"/>
                    <a:pt x="17446" y="3822"/>
                    <a:pt x="17945" y="4154"/>
                  </a:cubicBezTo>
                  <a:cubicBezTo>
                    <a:pt x="18443" y="4320"/>
                    <a:pt x="19108" y="4652"/>
                    <a:pt x="19606" y="4818"/>
                  </a:cubicBezTo>
                  <a:cubicBezTo>
                    <a:pt x="20105" y="4985"/>
                    <a:pt x="20769" y="5317"/>
                    <a:pt x="21268" y="5649"/>
                  </a:cubicBezTo>
                  <a:cubicBezTo>
                    <a:pt x="21766" y="5981"/>
                    <a:pt x="22431" y="6148"/>
                    <a:pt x="23095" y="6480"/>
                  </a:cubicBezTo>
                  <a:cubicBezTo>
                    <a:pt x="23760" y="6812"/>
                    <a:pt x="24258" y="7145"/>
                    <a:pt x="24923" y="7311"/>
                  </a:cubicBezTo>
                  <a:cubicBezTo>
                    <a:pt x="25588" y="7643"/>
                    <a:pt x="26086" y="7975"/>
                    <a:pt x="26751" y="8308"/>
                  </a:cubicBezTo>
                  <a:cubicBezTo>
                    <a:pt x="27415" y="8640"/>
                    <a:pt x="27914" y="8972"/>
                    <a:pt x="28578" y="9305"/>
                  </a:cubicBezTo>
                  <a:cubicBezTo>
                    <a:pt x="29243" y="9637"/>
                    <a:pt x="29741" y="9969"/>
                    <a:pt x="30406" y="10301"/>
                  </a:cubicBezTo>
                  <a:cubicBezTo>
                    <a:pt x="31071" y="10634"/>
                    <a:pt x="31569" y="11132"/>
                    <a:pt x="32234" y="11465"/>
                  </a:cubicBezTo>
                  <a:cubicBezTo>
                    <a:pt x="33397" y="12295"/>
                    <a:pt x="34560" y="13126"/>
                    <a:pt x="35723" y="13957"/>
                  </a:cubicBezTo>
                  <a:cubicBezTo>
                    <a:pt x="36886" y="14788"/>
                    <a:pt x="38049" y="15785"/>
                    <a:pt x="39212" y="16615"/>
                  </a:cubicBezTo>
                  <a:cubicBezTo>
                    <a:pt x="40375" y="17612"/>
                    <a:pt x="41538" y="18443"/>
                    <a:pt x="42535" y="19440"/>
                  </a:cubicBezTo>
                  <a:cubicBezTo>
                    <a:pt x="43698" y="20437"/>
                    <a:pt x="44695" y="21434"/>
                    <a:pt x="45858" y="22431"/>
                  </a:cubicBezTo>
                  <a:cubicBezTo>
                    <a:pt x="46357" y="22929"/>
                    <a:pt x="46855" y="23428"/>
                    <a:pt x="47520" y="23926"/>
                  </a:cubicBezTo>
                  <a:cubicBezTo>
                    <a:pt x="48018" y="24425"/>
                    <a:pt x="48517" y="24923"/>
                    <a:pt x="49015" y="25421"/>
                  </a:cubicBezTo>
                  <a:cubicBezTo>
                    <a:pt x="51009" y="27581"/>
                    <a:pt x="53003" y="29575"/>
                    <a:pt x="54831" y="31735"/>
                  </a:cubicBezTo>
                  <a:cubicBezTo>
                    <a:pt x="56658" y="33895"/>
                    <a:pt x="58320" y="35889"/>
                    <a:pt x="59981" y="38049"/>
                  </a:cubicBezTo>
                  <a:cubicBezTo>
                    <a:pt x="61477" y="40043"/>
                    <a:pt x="62972" y="42037"/>
                    <a:pt x="64301" y="43865"/>
                  </a:cubicBezTo>
                  <a:cubicBezTo>
                    <a:pt x="65631" y="45692"/>
                    <a:pt x="66794" y="47354"/>
                    <a:pt x="67791" y="48849"/>
                  </a:cubicBezTo>
                  <a:cubicBezTo>
                    <a:pt x="68788" y="50345"/>
                    <a:pt x="69618" y="51674"/>
                    <a:pt x="70283" y="52837"/>
                  </a:cubicBezTo>
                  <a:cubicBezTo>
                    <a:pt x="70948" y="54000"/>
                    <a:pt x="71446" y="54831"/>
                    <a:pt x="71945" y="55495"/>
                  </a:cubicBezTo>
                  <a:cubicBezTo>
                    <a:pt x="71612" y="55994"/>
                    <a:pt x="71778" y="56326"/>
                    <a:pt x="71778" y="56326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3" name="Полилиния: фигура 622">
              <a:extLst>
                <a:ext uri="{FF2B5EF4-FFF2-40B4-BE49-F238E27FC236}">
                  <a16:creationId xmlns:a16="http://schemas.microsoft.com/office/drawing/2014/main" id="{71A05C4E-9448-FD82-6E90-17851B9CD8BB}"/>
                </a:ext>
              </a:extLst>
            </p:cNvPr>
            <p:cNvSpPr/>
            <p:nvPr/>
          </p:nvSpPr>
          <p:spPr>
            <a:xfrm>
              <a:off x="17467149" y="5024219"/>
              <a:ext cx="55407" cy="46935"/>
            </a:xfrm>
            <a:custGeom>
              <a:avLst/>
              <a:gdLst>
                <a:gd name="connsiteX0" fmla="*/ 38421 w 55407"/>
                <a:gd name="connsiteY0" fmla="*/ 5523 h 46935"/>
                <a:gd name="connsiteX1" fmla="*/ 2199 w 55407"/>
                <a:gd name="connsiteY1" fmla="*/ 8348 h 46935"/>
                <a:gd name="connsiteX2" fmla="*/ 16987 w 55407"/>
                <a:gd name="connsiteY2" fmla="*/ 41412 h 46935"/>
                <a:gd name="connsiteX3" fmla="*/ 53208 w 55407"/>
                <a:gd name="connsiteY3" fmla="*/ 38588 h 46935"/>
                <a:gd name="connsiteX4" fmla="*/ 38421 w 55407"/>
                <a:gd name="connsiteY4" fmla="*/ 5523 h 4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07" h="46935">
                  <a:moveTo>
                    <a:pt x="38421" y="5523"/>
                  </a:moveTo>
                  <a:cubicBezTo>
                    <a:pt x="24297" y="-2785"/>
                    <a:pt x="8181" y="-1622"/>
                    <a:pt x="2199" y="8348"/>
                  </a:cubicBezTo>
                  <a:cubicBezTo>
                    <a:pt x="-3783" y="18317"/>
                    <a:pt x="2864" y="33104"/>
                    <a:pt x="16987" y="41412"/>
                  </a:cubicBezTo>
                  <a:cubicBezTo>
                    <a:pt x="31110" y="49720"/>
                    <a:pt x="47227" y="48557"/>
                    <a:pt x="53208" y="38588"/>
                  </a:cubicBezTo>
                  <a:cubicBezTo>
                    <a:pt x="59190" y="28785"/>
                    <a:pt x="52544" y="13831"/>
                    <a:pt x="38421" y="5523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4" name="Полилиния: фигура 623">
              <a:extLst>
                <a:ext uri="{FF2B5EF4-FFF2-40B4-BE49-F238E27FC236}">
                  <a16:creationId xmlns:a16="http://schemas.microsoft.com/office/drawing/2014/main" id="{DB0D95C0-CCBA-CF19-7C9E-A2E354C59DE1}"/>
                </a:ext>
              </a:extLst>
            </p:cNvPr>
            <p:cNvSpPr/>
            <p:nvPr/>
          </p:nvSpPr>
          <p:spPr>
            <a:xfrm>
              <a:off x="17466523" y="5023681"/>
              <a:ext cx="56596" cy="48343"/>
            </a:xfrm>
            <a:custGeom>
              <a:avLst/>
              <a:gdLst>
                <a:gd name="connsiteX0" fmla="*/ 2326 w 56596"/>
                <a:gd name="connsiteY0" fmla="*/ 8720 h 48343"/>
                <a:gd name="connsiteX1" fmla="*/ 39378 w 56596"/>
                <a:gd name="connsiteY1" fmla="*/ 5563 h 48343"/>
                <a:gd name="connsiteX2" fmla="*/ 54498 w 56596"/>
                <a:gd name="connsiteY2" fmla="*/ 21846 h 48343"/>
                <a:gd name="connsiteX3" fmla="*/ 54332 w 56596"/>
                <a:gd name="connsiteY3" fmla="*/ 39624 h 48343"/>
                <a:gd name="connsiteX4" fmla="*/ 17280 w 56596"/>
                <a:gd name="connsiteY4" fmla="*/ 42781 h 48343"/>
                <a:gd name="connsiteX5" fmla="*/ 2160 w 56596"/>
                <a:gd name="connsiteY5" fmla="*/ 26498 h 48343"/>
                <a:gd name="connsiteX6" fmla="*/ 0 w 56596"/>
                <a:gd name="connsiteY6" fmla="*/ 17858 h 48343"/>
                <a:gd name="connsiteX7" fmla="*/ 2326 w 56596"/>
                <a:gd name="connsiteY7" fmla="*/ 8720 h 48343"/>
                <a:gd name="connsiteX8" fmla="*/ 53501 w 56596"/>
                <a:gd name="connsiteY8" fmla="*/ 22344 h 48343"/>
                <a:gd name="connsiteX9" fmla="*/ 38880 w 56596"/>
                <a:gd name="connsiteY9" fmla="*/ 6726 h 48343"/>
                <a:gd name="connsiteX10" fmla="*/ 3489 w 56596"/>
                <a:gd name="connsiteY10" fmla="*/ 9384 h 48343"/>
                <a:gd name="connsiteX11" fmla="*/ 3489 w 56596"/>
                <a:gd name="connsiteY11" fmla="*/ 26000 h 48343"/>
                <a:gd name="connsiteX12" fmla="*/ 18111 w 56596"/>
                <a:gd name="connsiteY12" fmla="*/ 41618 h 48343"/>
                <a:gd name="connsiteX13" fmla="*/ 53501 w 56596"/>
                <a:gd name="connsiteY13" fmla="*/ 38960 h 48343"/>
                <a:gd name="connsiteX14" fmla="*/ 55495 w 56596"/>
                <a:gd name="connsiteY14" fmla="*/ 30652 h 48343"/>
                <a:gd name="connsiteX15" fmla="*/ 53501 w 56596"/>
                <a:gd name="connsiteY15" fmla="*/ 22344 h 48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6596" h="48343">
                  <a:moveTo>
                    <a:pt x="2326" y="8720"/>
                  </a:moveTo>
                  <a:cubicBezTo>
                    <a:pt x="8474" y="-1582"/>
                    <a:pt x="25089" y="-2911"/>
                    <a:pt x="39378" y="5563"/>
                  </a:cubicBezTo>
                  <a:cubicBezTo>
                    <a:pt x="46357" y="9716"/>
                    <a:pt x="51674" y="15366"/>
                    <a:pt x="54498" y="21846"/>
                  </a:cubicBezTo>
                  <a:cubicBezTo>
                    <a:pt x="57323" y="28326"/>
                    <a:pt x="57323" y="34639"/>
                    <a:pt x="54332" y="39624"/>
                  </a:cubicBezTo>
                  <a:cubicBezTo>
                    <a:pt x="48185" y="49926"/>
                    <a:pt x="31569" y="51255"/>
                    <a:pt x="17280" y="42781"/>
                  </a:cubicBezTo>
                  <a:cubicBezTo>
                    <a:pt x="10301" y="38627"/>
                    <a:pt x="4985" y="32978"/>
                    <a:pt x="2160" y="26498"/>
                  </a:cubicBezTo>
                  <a:cubicBezTo>
                    <a:pt x="831" y="23507"/>
                    <a:pt x="166" y="20516"/>
                    <a:pt x="0" y="17858"/>
                  </a:cubicBezTo>
                  <a:cubicBezTo>
                    <a:pt x="0" y="14369"/>
                    <a:pt x="831" y="11378"/>
                    <a:pt x="2326" y="8720"/>
                  </a:cubicBezTo>
                  <a:close/>
                  <a:moveTo>
                    <a:pt x="53501" y="22344"/>
                  </a:moveTo>
                  <a:cubicBezTo>
                    <a:pt x="50843" y="16196"/>
                    <a:pt x="45526" y="10713"/>
                    <a:pt x="38880" y="6726"/>
                  </a:cubicBezTo>
                  <a:cubicBezTo>
                    <a:pt x="25089" y="-1416"/>
                    <a:pt x="9305" y="-253"/>
                    <a:pt x="3489" y="9384"/>
                  </a:cubicBezTo>
                  <a:cubicBezTo>
                    <a:pt x="665" y="14036"/>
                    <a:pt x="665" y="19852"/>
                    <a:pt x="3489" y="26000"/>
                  </a:cubicBezTo>
                  <a:cubicBezTo>
                    <a:pt x="6148" y="32147"/>
                    <a:pt x="11465" y="37630"/>
                    <a:pt x="18111" y="41618"/>
                  </a:cubicBezTo>
                  <a:cubicBezTo>
                    <a:pt x="31901" y="49760"/>
                    <a:pt x="47686" y="48596"/>
                    <a:pt x="53501" y="38960"/>
                  </a:cubicBezTo>
                  <a:cubicBezTo>
                    <a:pt x="54997" y="36467"/>
                    <a:pt x="55661" y="33643"/>
                    <a:pt x="55495" y="30652"/>
                  </a:cubicBezTo>
                  <a:cubicBezTo>
                    <a:pt x="55329" y="27993"/>
                    <a:pt x="54664" y="25169"/>
                    <a:pt x="53501" y="2234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5" name="Полилиния: фигура 624">
              <a:extLst>
                <a:ext uri="{FF2B5EF4-FFF2-40B4-BE49-F238E27FC236}">
                  <a16:creationId xmlns:a16="http://schemas.microsoft.com/office/drawing/2014/main" id="{F893BF27-1060-68C8-6FBA-0231ECB65502}"/>
                </a:ext>
              </a:extLst>
            </p:cNvPr>
            <p:cNvSpPr/>
            <p:nvPr/>
          </p:nvSpPr>
          <p:spPr>
            <a:xfrm>
              <a:off x="17476957" y="5030819"/>
              <a:ext cx="38031" cy="30579"/>
            </a:xfrm>
            <a:custGeom>
              <a:avLst/>
              <a:gdLst>
                <a:gd name="connsiteX0" fmla="*/ 25622 w 38031"/>
                <a:gd name="connsiteY0" fmla="*/ 4240 h 30579"/>
                <a:gd name="connsiteX1" fmla="*/ 1197 w 38031"/>
                <a:gd name="connsiteY1" fmla="*/ 4739 h 30579"/>
                <a:gd name="connsiteX2" fmla="*/ 12495 w 38031"/>
                <a:gd name="connsiteY2" fmla="*/ 26339 h 30579"/>
                <a:gd name="connsiteX3" fmla="*/ 36920 w 38031"/>
                <a:gd name="connsiteY3" fmla="*/ 25840 h 30579"/>
                <a:gd name="connsiteX4" fmla="*/ 25622 w 38031"/>
                <a:gd name="connsiteY4" fmla="*/ 4240 h 3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31" h="30579">
                  <a:moveTo>
                    <a:pt x="25622" y="4240"/>
                  </a:moveTo>
                  <a:cubicBezTo>
                    <a:pt x="15819" y="-1575"/>
                    <a:pt x="4852" y="-1409"/>
                    <a:pt x="1197" y="4739"/>
                  </a:cubicBezTo>
                  <a:cubicBezTo>
                    <a:pt x="-2458" y="10886"/>
                    <a:pt x="2526" y="20523"/>
                    <a:pt x="12495" y="26339"/>
                  </a:cubicBezTo>
                  <a:cubicBezTo>
                    <a:pt x="22298" y="32154"/>
                    <a:pt x="33265" y="31988"/>
                    <a:pt x="36920" y="25840"/>
                  </a:cubicBezTo>
                  <a:cubicBezTo>
                    <a:pt x="40409" y="19693"/>
                    <a:pt x="35425" y="10056"/>
                    <a:pt x="25622" y="4240"/>
                  </a:cubicBezTo>
                  <a:close/>
                </a:path>
              </a:pathLst>
            </a:custGeom>
            <a:solidFill>
              <a:srgbClr val="B7621C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6" name="Полилиния: фигура 625">
              <a:extLst>
                <a:ext uri="{FF2B5EF4-FFF2-40B4-BE49-F238E27FC236}">
                  <a16:creationId xmlns:a16="http://schemas.microsoft.com/office/drawing/2014/main" id="{06CB60D6-EFB2-2BF7-787C-C4F6F00D4A2B}"/>
                </a:ext>
              </a:extLst>
            </p:cNvPr>
            <p:cNvSpPr/>
            <p:nvPr/>
          </p:nvSpPr>
          <p:spPr>
            <a:xfrm>
              <a:off x="17477915" y="5036797"/>
              <a:ext cx="22271" cy="19786"/>
            </a:xfrm>
            <a:custGeom>
              <a:avLst/>
              <a:gdLst>
                <a:gd name="connsiteX0" fmla="*/ 15857 w 22271"/>
                <a:gd name="connsiteY0" fmla="*/ 3579 h 19786"/>
                <a:gd name="connsiteX1" fmla="*/ 1070 w 22271"/>
                <a:gd name="connsiteY1" fmla="*/ 2250 h 19786"/>
                <a:gd name="connsiteX2" fmla="*/ 6386 w 22271"/>
                <a:gd name="connsiteY2" fmla="*/ 16207 h 19786"/>
                <a:gd name="connsiteX3" fmla="*/ 21174 w 22271"/>
                <a:gd name="connsiteY3" fmla="*/ 17536 h 19786"/>
                <a:gd name="connsiteX4" fmla="*/ 15857 w 22271"/>
                <a:gd name="connsiteY4" fmla="*/ 3579 h 19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71" h="19786">
                  <a:moveTo>
                    <a:pt x="15857" y="3579"/>
                  </a:moveTo>
                  <a:cubicBezTo>
                    <a:pt x="10208" y="-575"/>
                    <a:pt x="3562" y="-1239"/>
                    <a:pt x="1070" y="2250"/>
                  </a:cubicBezTo>
                  <a:cubicBezTo>
                    <a:pt x="-1589" y="5739"/>
                    <a:pt x="903" y="11887"/>
                    <a:pt x="6386" y="16207"/>
                  </a:cubicBezTo>
                  <a:cubicBezTo>
                    <a:pt x="12036" y="20361"/>
                    <a:pt x="18682" y="21025"/>
                    <a:pt x="21174" y="17536"/>
                  </a:cubicBezTo>
                  <a:cubicBezTo>
                    <a:pt x="23833" y="14047"/>
                    <a:pt x="21507" y="7899"/>
                    <a:pt x="15857" y="3579"/>
                  </a:cubicBezTo>
                  <a:close/>
                </a:path>
              </a:pathLst>
            </a:custGeom>
            <a:solidFill>
              <a:srgbClr val="934C16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7" name="Полилиния: фигура 626">
              <a:extLst>
                <a:ext uri="{FF2B5EF4-FFF2-40B4-BE49-F238E27FC236}">
                  <a16:creationId xmlns:a16="http://schemas.microsoft.com/office/drawing/2014/main" id="{19F94785-B444-606E-5C60-E6E47692C08D}"/>
                </a:ext>
              </a:extLst>
            </p:cNvPr>
            <p:cNvSpPr/>
            <p:nvPr/>
          </p:nvSpPr>
          <p:spPr>
            <a:xfrm>
              <a:off x="17492806" y="5115836"/>
              <a:ext cx="125082" cy="268944"/>
            </a:xfrm>
            <a:custGeom>
              <a:avLst/>
              <a:gdLst>
                <a:gd name="connsiteX0" fmla="*/ 115280 w 125082"/>
                <a:gd name="connsiteY0" fmla="*/ 55469 h 268944"/>
                <a:gd name="connsiteX1" fmla="*/ 71914 w 125082"/>
                <a:gd name="connsiteY1" fmla="*/ 306 h 268944"/>
                <a:gd name="connsiteX2" fmla="*/ 47157 w 125082"/>
                <a:gd name="connsiteY2" fmla="*/ 42343 h 268944"/>
                <a:gd name="connsiteX3" fmla="*/ 39514 w 125082"/>
                <a:gd name="connsiteY3" fmla="*/ 143863 h 268944"/>
                <a:gd name="connsiteX4" fmla="*/ 6450 w 125082"/>
                <a:gd name="connsiteY4" fmla="*/ 236743 h 268944"/>
                <a:gd name="connsiteX5" fmla="*/ 27385 w 125082"/>
                <a:gd name="connsiteY5" fmla="*/ 268644 h 268944"/>
                <a:gd name="connsiteX6" fmla="*/ 88530 w 125082"/>
                <a:gd name="connsiteY6" fmla="*/ 233752 h 268944"/>
                <a:gd name="connsiteX7" fmla="*/ 115280 w 125082"/>
                <a:gd name="connsiteY7" fmla="*/ 55469 h 268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082" h="268944">
                  <a:moveTo>
                    <a:pt x="115280" y="55469"/>
                  </a:moveTo>
                  <a:cubicBezTo>
                    <a:pt x="115280" y="55469"/>
                    <a:pt x="91022" y="2632"/>
                    <a:pt x="71914" y="306"/>
                  </a:cubicBezTo>
                  <a:cubicBezTo>
                    <a:pt x="52807" y="-2020"/>
                    <a:pt x="44665" y="8614"/>
                    <a:pt x="47157" y="42343"/>
                  </a:cubicBezTo>
                  <a:cubicBezTo>
                    <a:pt x="49816" y="76238"/>
                    <a:pt x="46493" y="110466"/>
                    <a:pt x="39514" y="143863"/>
                  </a:cubicBezTo>
                  <a:cubicBezTo>
                    <a:pt x="33034" y="175432"/>
                    <a:pt x="25225" y="209826"/>
                    <a:pt x="6450" y="236743"/>
                  </a:cubicBezTo>
                  <a:cubicBezTo>
                    <a:pt x="-8670" y="258509"/>
                    <a:pt x="4622" y="266318"/>
                    <a:pt x="27385" y="268644"/>
                  </a:cubicBezTo>
                  <a:cubicBezTo>
                    <a:pt x="54302" y="271303"/>
                    <a:pt x="74905" y="256017"/>
                    <a:pt x="88530" y="233752"/>
                  </a:cubicBezTo>
                  <a:cubicBezTo>
                    <a:pt x="116277" y="188226"/>
                    <a:pt x="138708" y="106645"/>
                    <a:pt x="115280" y="55469"/>
                  </a:cubicBezTo>
                  <a:close/>
                </a:path>
              </a:pathLst>
            </a:custGeom>
            <a:solidFill>
              <a:srgbClr val="FFA7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8" name="Полилиния: фигура 627">
              <a:extLst>
                <a:ext uri="{FF2B5EF4-FFF2-40B4-BE49-F238E27FC236}">
                  <a16:creationId xmlns:a16="http://schemas.microsoft.com/office/drawing/2014/main" id="{B7670251-3BB5-6CA5-E982-3F70B307AD27}"/>
                </a:ext>
              </a:extLst>
            </p:cNvPr>
            <p:cNvSpPr/>
            <p:nvPr/>
          </p:nvSpPr>
          <p:spPr>
            <a:xfrm>
              <a:off x="17195353" y="5023266"/>
              <a:ext cx="190390" cy="217907"/>
            </a:xfrm>
            <a:custGeom>
              <a:avLst/>
              <a:gdLst>
                <a:gd name="connsiteX0" fmla="*/ 186266 w 190390"/>
                <a:gd name="connsiteY0" fmla="*/ 15116 h 217907"/>
                <a:gd name="connsiteX1" fmla="*/ 124955 w 190390"/>
                <a:gd name="connsiteY1" fmla="*/ 3485 h 217907"/>
                <a:gd name="connsiteX2" fmla="*/ 29749 w 190390"/>
                <a:gd name="connsiteY2" fmla="*/ 77590 h 217907"/>
                <a:gd name="connsiteX3" fmla="*/ 6820 w 190390"/>
                <a:gd name="connsiteY3" fmla="*/ 197553 h 217907"/>
                <a:gd name="connsiteX4" fmla="*/ 15128 w 190390"/>
                <a:gd name="connsiteY4" fmla="*/ 211177 h 217907"/>
                <a:gd name="connsiteX5" fmla="*/ 88069 w 190390"/>
                <a:gd name="connsiteY5" fmla="*/ 170470 h 217907"/>
                <a:gd name="connsiteX6" fmla="*/ 123792 w 190390"/>
                <a:gd name="connsiteY6" fmla="*/ 116138 h 217907"/>
                <a:gd name="connsiteX7" fmla="*/ 151208 w 190390"/>
                <a:gd name="connsiteY7" fmla="*/ 80082 h 217907"/>
                <a:gd name="connsiteX8" fmla="*/ 186266 w 190390"/>
                <a:gd name="connsiteY8" fmla="*/ 15116 h 217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390" h="217907">
                  <a:moveTo>
                    <a:pt x="186266" y="15116"/>
                  </a:moveTo>
                  <a:cubicBezTo>
                    <a:pt x="175134" y="162"/>
                    <a:pt x="143232" y="-3659"/>
                    <a:pt x="124955" y="3485"/>
                  </a:cubicBezTo>
                  <a:cubicBezTo>
                    <a:pt x="87239" y="18107"/>
                    <a:pt x="53177" y="44858"/>
                    <a:pt x="29749" y="77590"/>
                  </a:cubicBezTo>
                  <a:cubicBezTo>
                    <a:pt x="5491" y="111319"/>
                    <a:pt x="-9463" y="157344"/>
                    <a:pt x="6820" y="197553"/>
                  </a:cubicBezTo>
                  <a:cubicBezTo>
                    <a:pt x="8814" y="202538"/>
                    <a:pt x="11306" y="207356"/>
                    <a:pt x="15128" y="211177"/>
                  </a:cubicBezTo>
                  <a:cubicBezTo>
                    <a:pt x="39220" y="235602"/>
                    <a:pt x="75109" y="186919"/>
                    <a:pt x="88069" y="170470"/>
                  </a:cubicBezTo>
                  <a:cubicBezTo>
                    <a:pt x="101362" y="153522"/>
                    <a:pt x="114155" y="135411"/>
                    <a:pt x="123792" y="116138"/>
                  </a:cubicBezTo>
                  <a:cubicBezTo>
                    <a:pt x="130771" y="102181"/>
                    <a:pt x="140241" y="90882"/>
                    <a:pt x="151208" y="80082"/>
                  </a:cubicBezTo>
                  <a:cubicBezTo>
                    <a:pt x="164832" y="66458"/>
                    <a:pt x="202881" y="37713"/>
                    <a:pt x="186266" y="15116"/>
                  </a:cubicBezTo>
                  <a:close/>
                </a:path>
              </a:pathLst>
            </a:custGeom>
            <a:solidFill>
              <a:srgbClr val="FFA7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9" name="Полилиния: фигура 628">
              <a:extLst>
                <a:ext uri="{FF2B5EF4-FFF2-40B4-BE49-F238E27FC236}">
                  <a16:creationId xmlns:a16="http://schemas.microsoft.com/office/drawing/2014/main" id="{50D3DBA5-4CBC-F2C5-9D67-7215FC824AD0}"/>
                </a:ext>
              </a:extLst>
            </p:cNvPr>
            <p:cNvSpPr/>
            <p:nvPr/>
          </p:nvSpPr>
          <p:spPr>
            <a:xfrm>
              <a:off x="17638698" y="5146172"/>
              <a:ext cx="8050" cy="14701"/>
            </a:xfrm>
            <a:custGeom>
              <a:avLst/>
              <a:gdLst>
                <a:gd name="connsiteX0" fmla="*/ 4945 w 8050"/>
                <a:gd name="connsiteY0" fmla="*/ 14665 h 14701"/>
                <a:gd name="connsiteX1" fmla="*/ 6109 w 8050"/>
                <a:gd name="connsiteY1" fmla="*/ 14167 h 14701"/>
                <a:gd name="connsiteX2" fmla="*/ 7936 w 8050"/>
                <a:gd name="connsiteY2" fmla="*/ 2869 h 14701"/>
                <a:gd name="connsiteX3" fmla="*/ 127 w 8050"/>
                <a:gd name="connsiteY3" fmla="*/ 4032 h 14701"/>
                <a:gd name="connsiteX4" fmla="*/ 4945 w 8050"/>
                <a:gd name="connsiteY4" fmla="*/ 14665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0" h="14701">
                  <a:moveTo>
                    <a:pt x="4945" y="14665"/>
                  </a:moveTo>
                  <a:cubicBezTo>
                    <a:pt x="5278" y="14665"/>
                    <a:pt x="5610" y="14499"/>
                    <a:pt x="6109" y="14167"/>
                  </a:cubicBezTo>
                  <a:cubicBezTo>
                    <a:pt x="7936" y="13004"/>
                    <a:pt x="8269" y="4862"/>
                    <a:pt x="7936" y="2869"/>
                  </a:cubicBezTo>
                  <a:cubicBezTo>
                    <a:pt x="6939" y="-2282"/>
                    <a:pt x="1124" y="376"/>
                    <a:pt x="127" y="4032"/>
                  </a:cubicBezTo>
                  <a:cubicBezTo>
                    <a:pt x="-538" y="6690"/>
                    <a:pt x="1456" y="15330"/>
                    <a:pt x="4945" y="146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0" name="Полилиния: фигура 629">
              <a:extLst>
                <a:ext uri="{FF2B5EF4-FFF2-40B4-BE49-F238E27FC236}">
                  <a16:creationId xmlns:a16="http://schemas.microsoft.com/office/drawing/2014/main" id="{9DCB31C9-4B2D-4E6E-3703-186839BA3D1F}"/>
                </a:ext>
              </a:extLst>
            </p:cNvPr>
            <p:cNvSpPr/>
            <p:nvPr/>
          </p:nvSpPr>
          <p:spPr>
            <a:xfrm>
              <a:off x="17475203" y="4977194"/>
              <a:ext cx="8050" cy="14701"/>
            </a:xfrm>
            <a:custGeom>
              <a:avLst/>
              <a:gdLst>
                <a:gd name="connsiteX0" fmla="*/ 4945 w 8050"/>
                <a:gd name="connsiteY0" fmla="*/ 14665 h 14701"/>
                <a:gd name="connsiteX1" fmla="*/ 6108 w 8050"/>
                <a:gd name="connsiteY1" fmla="*/ 14167 h 14701"/>
                <a:gd name="connsiteX2" fmla="*/ 7936 w 8050"/>
                <a:gd name="connsiteY2" fmla="*/ 2868 h 14701"/>
                <a:gd name="connsiteX3" fmla="*/ 127 w 8050"/>
                <a:gd name="connsiteY3" fmla="*/ 4032 h 14701"/>
                <a:gd name="connsiteX4" fmla="*/ 4945 w 8050"/>
                <a:gd name="connsiteY4" fmla="*/ 14665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0" h="14701">
                  <a:moveTo>
                    <a:pt x="4945" y="14665"/>
                  </a:moveTo>
                  <a:cubicBezTo>
                    <a:pt x="5278" y="14665"/>
                    <a:pt x="5610" y="14499"/>
                    <a:pt x="6108" y="14167"/>
                  </a:cubicBezTo>
                  <a:cubicBezTo>
                    <a:pt x="7936" y="13004"/>
                    <a:pt x="8268" y="4862"/>
                    <a:pt x="7936" y="2868"/>
                  </a:cubicBezTo>
                  <a:cubicBezTo>
                    <a:pt x="6939" y="-2282"/>
                    <a:pt x="1124" y="376"/>
                    <a:pt x="127" y="4032"/>
                  </a:cubicBezTo>
                  <a:cubicBezTo>
                    <a:pt x="-538" y="6690"/>
                    <a:pt x="1456" y="15330"/>
                    <a:pt x="4945" y="146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1" name="Полилиния: фигура 630">
              <a:extLst>
                <a:ext uri="{FF2B5EF4-FFF2-40B4-BE49-F238E27FC236}">
                  <a16:creationId xmlns:a16="http://schemas.microsoft.com/office/drawing/2014/main" id="{434AEB85-4042-9F18-0029-184E31B60130}"/>
                </a:ext>
              </a:extLst>
            </p:cNvPr>
            <p:cNvSpPr/>
            <p:nvPr/>
          </p:nvSpPr>
          <p:spPr>
            <a:xfrm>
              <a:off x="17626402" y="5292055"/>
              <a:ext cx="8050" cy="14701"/>
            </a:xfrm>
            <a:custGeom>
              <a:avLst/>
              <a:gdLst>
                <a:gd name="connsiteX0" fmla="*/ 4945 w 8050"/>
                <a:gd name="connsiteY0" fmla="*/ 14665 h 14701"/>
                <a:gd name="connsiteX1" fmla="*/ 6108 w 8050"/>
                <a:gd name="connsiteY1" fmla="*/ 14167 h 14701"/>
                <a:gd name="connsiteX2" fmla="*/ 7936 w 8050"/>
                <a:gd name="connsiteY2" fmla="*/ 2868 h 14701"/>
                <a:gd name="connsiteX3" fmla="*/ 127 w 8050"/>
                <a:gd name="connsiteY3" fmla="*/ 4032 h 14701"/>
                <a:gd name="connsiteX4" fmla="*/ 4945 w 8050"/>
                <a:gd name="connsiteY4" fmla="*/ 14665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0" h="14701">
                  <a:moveTo>
                    <a:pt x="4945" y="14665"/>
                  </a:moveTo>
                  <a:cubicBezTo>
                    <a:pt x="5278" y="14665"/>
                    <a:pt x="5610" y="14499"/>
                    <a:pt x="6108" y="14167"/>
                  </a:cubicBezTo>
                  <a:cubicBezTo>
                    <a:pt x="7936" y="13004"/>
                    <a:pt x="8268" y="4862"/>
                    <a:pt x="7936" y="2868"/>
                  </a:cubicBezTo>
                  <a:cubicBezTo>
                    <a:pt x="6939" y="-2282"/>
                    <a:pt x="1124" y="376"/>
                    <a:pt x="127" y="4032"/>
                  </a:cubicBezTo>
                  <a:cubicBezTo>
                    <a:pt x="-538" y="6690"/>
                    <a:pt x="1456" y="15330"/>
                    <a:pt x="4945" y="146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2" name="Полилиния: фигура 631">
              <a:extLst>
                <a:ext uri="{FF2B5EF4-FFF2-40B4-BE49-F238E27FC236}">
                  <a16:creationId xmlns:a16="http://schemas.microsoft.com/office/drawing/2014/main" id="{CF8F9D22-C9A8-ED4D-00D1-7FD8E5F04BEB}"/>
                </a:ext>
              </a:extLst>
            </p:cNvPr>
            <p:cNvSpPr/>
            <p:nvPr/>
          </p:nvSpPr>
          <p:spPr>
            <a:xfrm>
              <a:off x="17468330" y="5128061"/>
              <a:ext cx="8110" cy="14701"/>
            </a:xfrm>
            <a:custGeom>
              <a:avLst/>
              <a:gdLst>
                <a:gd name="connsiteX0" fmla="*/ 5006 w 8110"/>
                <a:gd name="connsiteY0" fmla="*/ 14665 h 14701"/>
                <a:gd name="connsiteX1" fmla="*/ 6169 w 8110"/>
                <a:gd name="connsiteY1" fmla="*/ 14167 h 14701"/>
                <a:gd name="connsiteX2" fmla="*/ 7996 w 8110"/>
                <a:gd name="connsiteY2" fmla="*/ 2868 h 14701"/>
                <a:gd name="connsiteX3" fmla="*/ 187 w 8110"/>
                <a:gd name="connsiteY3" fmla="*/ 4032 h 14701"/>
                <a:gd name="connsiteX4" fmla="*/ 5006 w 8110"/>
                <a:gd name="connsiteY4" fmla="*/ 14665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0" h="14701">
                  <a:moveTo>
                    <a:pt x="5006" y="14665"/>
                  </a:moveTo>
                  <a:cubicBezTo>
                    <a:pt x="5338" y="14665"/>
                    <a:pt x="5670" y="14499"/>
                    <a:pt x="6169" y="14167"/>
                  </a:cubicBezTo>
                  <a:cubicBezTo>
                    <a:pt x="7996" y="13004"/>
                    <a:pt x="8329" y="4862"/>
                    <a:pt x="7996" y="2868"/>
                  </a:cubicBezTo>
                  <a:cubicBezTo>
                    <a:pt x="6999" y="-2282"/>
                    <a:pt x="1184" y="376"/>
                    <a:pt x="187" y="4032"/>
                  </a:cubicBezTo>
                  <a:cubicBezTo>
                    <a:pt x="-644" y="6690"/>
                    <a:pt x="1350" y="15330"/>
                    <a:pt x="5006" y="146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3" name="Полилиния: фигура 632">
              <a:extLst>
                <a:ext uri="{FF2B5EF4-FFF2-40B4-BE49-F238E27FC236}">
                  <a16:creationId xmlns:a16="http://schemas.microsoft.com/office/drawing/2014/main" id="{7716B316-4EE7-A85A-BD13-0164BB1FE3D7}"/>
                </a:ext>
              </a:extLst>
            </p:cNvPr>
            <p:cNvSpPr/>
            <p:nvPr/>
          </p:nvSpPr>
          <p:spPr>
            <a:xfrm>
              <a:off x="17321843" y="5132547"/>
              <a:ext cx="8050" cy="14701"/>
            </a:xfrm>
            <a:custGeom>
              <a:avLst/>
              <a:gdLst>
                <a:gd name="connsiteX0" fmla="*/ 4945 w 8050"/>
                <a:gd name="connsiteY0" fmla="*/ 14665 h 14701"/>
                <a:gd name="connsiteX1" fmla="*/ 6108 w 8050"/>
                <a:gd name="connsiteY1" fmla="*/ 14167 h 14701"/>
                <a:gd name="connsiteX2" fmla="*/ 7936 w 8050"/>
                <a:gd name="connsiteY2" fmla="*/ 2868 h 14701"/>
                <a:gd name="connsiteX3" fmla="*/ 127 w 8050"/>
                <a:gd name="connsiteY3" fmla="*/ 4032 h 14701"/>
                <a:gd name="connsiteX4" fmla="*/ 4945 w 8050"/>
                <a:gd name="connsiteY4" fmla="*/ 14665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0" h="14701">
                  <a:moveTo>
                    <a:pt x="4945" y="14665"/>
                  </a:moveTo>
                  <a:cubicBezTo>
                    <a:pt x="5278" y="14665"/>
                    <a:pt x="5610" y="14499"/>
                    <a:pt x="6108" y="14167"/>
                  </a:cubicBezTo>
                  <a:cubicBezTo>
                    <a:pt x="7936" y="13004"/>
                    <a:pt x="8268" y="4862"/>
                    <a:pt x="7936" y="2868"/>
                  </a:cubicBezTo>
                  <a:cubicBezTo>
                    <a:pt x="6939" y="-2282"/>
                    <a:pt x="1124" y="376"/>
                    <a:pt x="127" y="4032"/>
                  </a:cubicBezTo>
                  <a:cubicBezTo>
                    <a:pt x="-538" y="6690"/>
                    <a:pt x="1456" y="15330"/>
                    <a:pt x="4945" y="146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4" name="Полилиния: фигура 633">
              <a:extLst>
                <a:ext uri="{FF2B5EF4-FFF2-40B4-BE49-F238E27FC236}">
                  <a16:creationId xmlns:a16="http://schemas.microsoft.com/office/drawing/2014/main" id="{7B7372A7-F434-9972-4480-9E5E87A9162C}"/>
                </a:ext>
              </a:extLst>
            </p:cNvPr>
            <p:cNvSpPr/>
            <p:nvPr/>
          </p:nvSpPr>
          <p:spPr>
            <a:xfrm>
              <a:off x="17582817" y="5213840"/>
              <a:ext cx="14637" cy="8367"/>
            </a:xfrm>
            <a:custGeom>
              <a:avLst/>
              <a:gdLst>
                <a:gd name="connsiteX0" fmla="*/ 14636 w 14637"/>
                <a:gd name="connsiteY0" fmla="*/ 4652 h 8367"/>
                <a:gd name="connsiteX1" fmla="*/ 14303 w 14637"/>
                <a:gd name="connsiteY1" fmla="*/ 3489 h 8367"/>
                <a:gd name="connsiteX2" fmla="*/ 3337 w 14637"/>
                <a:gd name="connsiteY2" fmla="*/ 0 h 8367"/>
                <a:gd name="connsiteX3" fmla="*/ 3337 w 14637"/>
                <a:gd name="connsiteY3" fmla="*/ 7975 h 8367"/>
                <a:gd name="connsiteX4" fmla="*/ 14636 w 14637"/>
                <a:gd name="connsiteY4" fmla="*/ 4652 h 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37" h="8367">
                  <a:moveTo>
                    <a:pt x="14636" y="4652"/>
                  </a:moveTo>
                  <a:cubicBezTo>
                    <a:pt x="14636" y="4320"/>
                    <a:pt x="14469" y="3822"/>
                    <a:pt x="14303" y="3489"/>
                  </a:cubicBezTo>
                  <a:cubicBezTo>
                    <a:pt x="13306" y="1495"/>
                    <a:pt x="5331" y="0"/>
                    <a:pt x="3337" y="0"/>
                  </a:cubicBezTo>
                  <a:cubicBezTo>
                    <a:pt x="-1980" y="332"/>
                    <a:pt x="-152" y="6480"/>
                    <a:pt x="3337" y="7975"/>
                  </a:cubicBezTo>
                  <a:cubicBezTo>
                    <a:pt x="5996" y="8972"/>
                    <a:pt x="14802" y="8141"/>
                    <a:pt x="14636" y="465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5" name="Полилиния: фигура 634">
              <a:extLst>
                <a:ext uri="{FF2B5EF4-FFF2-40B4-BE49-F238E27FC236}">
                  <a16:creationId xmlns:a16="http://schemas.microsoft.com/office/drawing/2014/main" id="{66A22D56-83D0-8E9B-2186-1D7D50588932}"/>
                </a:ext>
              </a:extLst>
            </p:cNvPr>
            <p:cNvSpPr/>
            <p:nvPr/>
          </p:nvSpPr>
          <p:spPr>
            <a:xfrm>
              <a:off x="17320793" y="5251723"/>
              <a:ext cx="14635" cy="8367"/>
            </a:xfrm>
            <a:custGeom>
              <a:avLst/>
              <a:gdLst>
                <a:gd name="connsiteX0" fmla="*/ 14636 w 14635"/>
                <a:gd name="connsiteY0" fmla="*/ 4652 h 8367"/>
                <a:gd name="connsiteX1" fmla="*/ 14303 w 14635"/>
                <a:gd name="connsiteY1" fmla="*/ 3489 h 8367"/>
                <a:gd name="connsiteX2" fmla="*/ 3337 w 14635"/>
                <a:gd name="connsiteY2" fmla="*/ 0 h 8367"/>
                <a:gd name="connsiteX3" fmla="*/ 3337 w 14635"/>
                <a:gd name="connsiteY3" fmla="*/ 7975 h 8367"/>
                <a:gd name="connsiteX4" fmla="*/ 14636 w 14635"/>
                <a:gd name="connsiteY4" fmla="*/ 4652 h 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35" h="8367">
                  <a:moveTo>
                    <a:pt x="14636" y="4652"/>
                  </a:moveTo>
                  <a:cubicBezTo>
                    <a:pt x="14636" y="4320"/>
                    <a:pt x="14469" y="3822"/>
                    <a:pt x="14303" y="3489"/>
                  </a:cubicBezTo>
                  <a:cubicBezTo>
                    <a:pt x="13306" y="1495"/>
                    <a:pt x="5331" y="0"/>
                    <a:pt x="3337" y="0"/>
                  </a:cubicBezTo>
                  <a:cubicBezTo>
                    <a:pt x="-1980" y="332"/>
                    <a:pt x="-152" y="6480"/>
                    <a:pt x="3337" y="7975"/>
                  </a:cubicBezTo>
                  <a:cubicBezTo>
                    <a:pt x="5829" y="8972"/>
                    <a:pt x="14636" y="8142"/>
                    <a:pt x="14636" y="465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6" name="Полилиния: фигура 635">
              <a:extLst>
                <a:ext uri="{FF2B5EF4-FFF2-40B4-BE49-F238E27FC236}">
                  <a16:creationId xmlns:a16="http://schemas.microsoft.com/office/drawing/2014/main" id="{D65B7766-C2BC-C37B-9FF8-36762ECEEAE4}"/>
                </a:ext>
              </a:extLst>
            </p:cNvPr>
            <p:cNvSpPr/>
            <p:nvPr/>
          </p:nvSpPr>
          <p:spPr>
            <a:xfrm>
              <a:off x="17479760" y="5343467"/>
              <a:ext cx="14530" cy="8778"/>
            </a:xfrm>
            <a:custGeom>
              <a:avLst/>
              <a:gdLst>
                <a:gd name="connsiteX0" fmla="*/ 14345 w 14530"/>
                <a:gd name="connsiteY0" fmla="*/ 1634 h 8778"/>
                <a:gd name="connsiteX1" fmla="*/ 13680 w 14530"/>
                <a:gd name="connsiteY1" fmla="*/ 637 h 8778"/>
                <a:gd name="connsiteX2" fmla="*/ 2216 w 14530"/>
                <a:gd name="connsiteY2" fmla="*/ 1468 h 8778"/>
                <a:gd name="connsiteX3" fmla="*/ 5207 w 14530"/>
                <a:gd name="connsiteY3" fmla="*/ 8779 h 8778"/>
                <a:gd name="connsiteX4" fmla="*/ 14345 w 14530"/>
                <a:gd name="connsiteY4" fmla="*/ 1634 h 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78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779"/>
                    <a:pt x="15840" y="4791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7" name="Полилиния: фигура 636">
              <a:extLst>
                <a:ext uri="{FF2B5EF4-FFF2-40B4-BE49-F238E27FC236}">
                  <a16:creationId xmlns:a16="http://schemas.microsoft.com/office/drawing/2014/main" id="{B322A119-3F23-C0CC-737E-0F960C598362}"/>
                </a:ext>
              </a:extLst>
            </p:cNvPr>
            <p:cNvSpPr/>
            <p:nvPr/>
          </p:nvSpPr>
          <p:spPr>
            <a:xfrm>
              <a:off x="17156923" y="5136274"/>
              <a:ext cx="14530" cy="8783"/>
            </a:xfrm>
            <a:custGeom>
              <a:avLst/>
              <a:gdLst>
                <a:gd name="connsiteX0" fmla="*/ 14345 w 14530"/>
                <a:gd name="connsiteY0" fmla="*/ 1634 h 8783"/>
                <a:gd name="connsiteX1" fmla="*/ 13680 w 14530"/>
                <a:gd name="connsiteY1" fmla="*/ 637 h 8783"/>
                <a:gd name="connsiteX2" fmla="*/ 2216 w 14530"/>
                <a:gd name="connsiteY2" fmla="*/ 1468 h 8783"/>
                <a:gd name="connsiteX3" fmla="*/ 5207 w 14530"/>
                <a:gd name="connsiteY3" fmla="*/ 8779 h 8783"/>
                <a:gd name="connsiteX4" fmla="*/ 14345 w 14530"/>
                <a:gd name="connsiteY4" fmla="*/ 1634 h 8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83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945"/>
                    <a:pt x="15840" y="4957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8" name="Полилиния: фигура 637">
              <a:extLst>
                <a:ext uri="{FF2B5EF4-FFF2-40B4-BE49-F238E27FC236}">
                  <a16:creationId xmlns:a16="http://schemas.microsoft.com/office/drawing/2014/main" id="{F68A52D1-C0A1-ED6D-B3A1-71F41B427313}"/>
                </a:ext>
              </a:extLst>
            </p:cNvPr>
            <p:cNvSpPr/>
            <p:nvPr/>
          </p:nvSpPr>
          <p:spPr>
            <a:xfrm>
              <a:off x="17420941" y="5228489"/>
              <a:ext cx="14493" cy="8778"/>
            </a:xfrm>
            <a:custGeom>
              <a:avLst/>
              <a:gdLst>
                <a:gd name="connsiteX0" fmla="*/ 14345 w 14493"/>
                <a:gd name="connsiteY0" fmla="*/ 1634 h 8778"/>
                <a:gd name="connsiteX1" fmla="*/ 13680 w 14493"/>
                <a:gd name="connsiteY1" fmla="*/ 637 h 8778"/>
                <a:gd name="connsiteX2" fmla="*/ 2216 w 14493"/>
                <a:gd name="connsiteY2" fmla="*/ 1468 h 8778"/>
                <a:gd name="connsiteX3" fmla="*/ 5206 w 14493"/>
                <a:gd name="connsiteY3" fmla="*/ 8779 h 8778"/>
                <a:gd name="connsiteX4" fmla="*/ 14345 w 14493"/>
                <a:gd name="connsiteY4" fmla="*/ 1634 h 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3" h="8778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4" y="637"/>
                    <a:pt x="2216" y="1468"/>
                  </a:cubicBezTo>
                  <a:cubicBezTo>
                    <a:pt x="-2603" y="3628"/>
                    <a:pt x="1385" y="8779"/>
                    <a:pt x="5206" y="8779"/>
                  </a:cubicBezTo>
                  <a:cubicBezTo>
                    <a:pt x="7699" y="8779"/>
                    <a:pt x="15674" y="4957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9" name="Полилиния: фигура 638">
              <a:extLst>
                <a:ext uri="{FF2B5EF4-FFF2-40B4-BE49-F238E27FC236}">
                  <a16:creationId xmlns:a16="http://schemas.microsoft.com/office/drawing/2014/main" id="{71FD1E10-A500-8BC5-B046-2A6656443A06}"/>
                </a:ext>
              </a:extLst>
            </p:cNvPr>
            <p:cNvSpPr/>
            <p:nvPr/>
          </p:nvSpPr>
          <p:spPr>
            <a:xfrm>
              <a:off x="17207268" y="5367393"/>
              <a:ext cx="14496" cy="8783"/>
            </a:xfrm>
            <a:custGeom>
              <a:avLst/>
              <a:gdLst>
                <a:gd name="connsiteX0" fmla="*/ 14345 w 14496"/>
                <a:gd name="connsiteY0" fmla="*/ 1634 h 8783"/>
                <a:gd name="connsiteX1" fmla="*/ 13680 w 14496"/>
                <a:gd name="connsiteY1" fmla="*/ 637 h 8783"/>
                <a:gd name="connsiteX2" fmla="*/ 2216 w 14496"/>
                <a:gd name="connsiteY2" fmla="*/ 1468 h 8783"/>
                <a:gd name="connsiteX3" fmla="*/ 5207 w 14496"/>
                <a:gd name="connsiteY3" fmla="*/ 8779 h 8783"/>
                <a:gd name="connsiteX4" fmla="*/ 14345 w 14496"/>
                <a:gd name="connsiteY4" fmla="*/ 1634 h 8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" h="8783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945"/>
                    <a:pt x="15674" y="4957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0" name="Полилиния: фигура 639">
              <a:extLst>
                <a:ext uri="{FF2B5EF4-FFF2-40B4-BE49-F238E27FC236}">
                  <a16:creationId xmlns:a16="http://schemas.microsoft.com/office/drawing/2014/main" id="{078CF719-74D8-FD86-566E-32D37D1E87FC}"/>
                </a:ext>
              </a:extLst>
            </p:cNvPr>
            <p:cNvSpPr/>
            <p:nvPr/>
          </p:nvSpPr>
          <p:spPr>
            <a:xfrm>
              <a:off x="17275889" y="5373209"/>
              <a:ext cx="14530" cy="8783"/>
            </a:xfrm>
            <a:custGeom>
              <a:avLst/>
              <a:gdLst>
                <a:gd name="connsiteX0" fmla="*/ 14345 w 14530"/>
                <a:gd name="connsiteY0" fmla="*/ 1634 h 8783"/>
                <a:gd name="connsiteX1" fmla="*/ 13680 w 14530"/>
                <a:gd name="connsiteY1" fmla="*/ 637 h 8783"/>
                <a:gd name="connsiteX2" fmla="*/ 2216 w 14530"/>
                <a:gd name="connsiteY2" fmla="*/ 1468 h 8783"/>
                <a:gd name="connsiteX3" fmla="*/ 5207 w 14530"/>
                <a:gd name="connsiteY3" fmla="*/ 8779 h 8783"/>
                <a:gd name="connsiteX4" fmla="*/ 14345 w 14530"/>
                <a:gd name="connsiteY4" fmla="*/ 1634 h 8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83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945"/>
                    <a:pt x="15840" y="4957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1" name="Полилиния: фигура 640">
              <a:extLst>
                <a:ext uri="{FF2B5EF4-FFF2-40B4-BE49-F238E27FC236}">
                  <a16:creationId xmlns:a16="http://schemas.microsoft.com/office/drawing/2014/main" id="{0CB98076-848E-4A84-D2A9-83FB9E1818E0}"/>
                </a:ext>
              </a:extLst>
            </p:cNvPr>
            <p:cNvSpPr/>
            <p:nvPr/>
          </p:nvSpPr>
          <p:spPr>
            <a:xfrm>
              <a:off x="17483249" y="5443492"/>
              <a:ext cx="14493" cy="8778"/>
            </a:xfrm>
            <a:custGeom>
              <a:avLst/>
              <a:gdLst>
                <a:gd name="connsiteX0" fmla="*/ 14345 w 14493"/>
                <a:gd name="connsiteY0" fmla="*/ 1634 h 8778"/>
                <a:gd name="connsiteX1" fmla="*/ 13680 w 14493"/>
                <a:gd name="connsiteY1" fmla="*/ 637 h 8778"/>
                <a:gd name="connsiteX2" fmla="*/ 2216 w 14493"/>
                <a:gd name="connsiteY2" fmla="*/ 1468 h 8778"/>
                <a:gd name="connsiteX3" fmla="*/ 5206 w 14493"/>
                <a:gd name="connsiteY3" fmla="*/ 8779 h 8778"/>
                <a:gd name="connsiteX4" fmla="*/ 14345 w 14493"/>
                <a:gd name="connsiteY4" fmla="*/ 1634 h 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3" h="8778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4" y="637"/>
                    <a:pt x="2216" y="1468"/>
                  </a:cubicBezTo>
                  <a:cubicBezTo>
                    <a:pt x="-2603" y="3628"/>
                    <a:pt x="1385" y="8779"/>
                    <a:pt x="5206" y="8779"/>
                  </a:cubicBezTo>
                  <a:cubicBezTo>
                    <a:pt x="7699" y="8779"/>
                    <a:pt x="15674" y="4791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2" name="Полилиния: фигура 641">
              <a:extLst>
                <a:ext uri="{FF2B5EF4-FFF2-40B4-BE49-F238E27FC236}">
                  <a16:creationId xmlns:a16="http://schemas.microsoft.com/office/drawing/2014/main" id="{3BB124B1-6DD6-967F-8FB1-EB638C7B4E7F}"/>
                </a:ext>
              </a:extLst>
            </p:cNvPr>
            <p:cNvSpPr/>
            <p:nvPr/>
          </p:nvSpPr>
          <p:spPr>
            <a:xfrm>
              <a:off x="17303637" y="5000028"/>
              <a:ext cx="14530" cy="8778"/>
            </a:xfrm>
            <a:custGeom>
              <a:avLst/>
              <a:gdLst>
                <a:gd name="connsiteX0" fmla="*/ 14345 w 14530"/>
                <a:gd name="connsiteY0" fmla="*/ 1634 h 8778"/>
                <a:gd name="connsiteX1" fmla="*/ 13680 w 14530"/>
                <a:gd name="connsiteY1" fmla="*/ 637 h 8778"/>
                <a:gd name="connsiteX2" fmla="*/ 2216 w 14530"/>
                <a:gd name="connsiteY2" fmla="*/ 1468 h 8778"/>
                <a:gd name="connsiteX3" fmla="*/ 5207 w 14530"/>
                <a:gd name="connsiteY3" fmla="*/ 8779 h 8778"/>
                <a:gd name="connsiteX4" fmla="*/ 14345 w 14530"/>
                <a:gd name="connsiteY4" fmla="*/ 1634 h 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78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779"/>
                    <a:pt x="15840" y="4791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3" name="Полилиния: фигура 642">
              <a:extLst>
                <a:ext uri="{FF2B5EF4-FFF2-40B4-BE49-F238E27FC236}">
                  <a16:creationId xmlns:a16="http://schemas.microsoft.com/office/drawing/2014/main" id="{465B9009-8C8C-0BF7-3B1A-6077C1102B0B}"/>
                </a:ext>
              </a:extLst>
            </p:cNvPr>
            <p:cNvSpPr/>
            <p:nvPr/>
          </p:nvSpPr>
          <p:spPr>
            <a:xfrm>
              <a:off x="17255120" y="5196421"/>
              <a:ext cx="14530" cy="8783"/>
            </a:xfrm>
            <a:custGeom>
              <a:avLst/>
              <a:gdLst>
                <a:gd name="connsiteX0" fmla="*/ 14345 w 14530"/>
                <a:gd name="connsiteY0" fmla="*/ 1634 h 8783"/>
                <a:gd name="connsiteX1" fmla="*/ 13680 w 14530"/>
                <a:gd name="connsiteY1" fmla="*/ 637 h 8783"/>
                <a:gd name="connsiteX2" fmla="*/ 2216 w 14530"/>
                <a:gd name="connsiteY2" fmla="*/ 1468 h 8783"/>
                <a:gd name="connsiteX3" fmla="*/ 5207 w 14530"/>
                <a:gd name="connsiteY3" fmla="*/ 8779 h 8783"/>
                <a:gd name="connsiteX4" fmla="*/ 14345 w 14530"/>
                <a:gd name="connsiteY4" fmla="*/ 1634 h 8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83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945"/>
                    <a:pt x="15840" y="4957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4" name="Полилиния: фигура 643">
              <a:extLst>
                <a:ext uri="{FF2B5EF4-FFF2-40B4-BE49-F238E27FC236}">
                  <a16:creationId xmlns:a16="http://schemas.microsoft.com/office/drawing/2014/main" id="{D787CC2D-428D-6BEF-3DDA-EDDB4CC53B4B}"/>
                </a:ext>
              </a:extLst>
            </p:cNvPr>
            <p:cNvSpPr/>
            <p:nvPr/>
          </p:nvSpPr>
          <p:spPr>
            <a:xfrm>
              <a:off x="17219397" y="5044225"/>
              <a:ext cx="14530" cy="8778"/>
            </a:xfrm>
            <a:custGeom>
              <a:avLst/>
              <a:gdLst>
                <a:gd name="connsiteX0" fmla="*/ 14345 w 14530"/>
                <a:gd name="connsiteY0" fmla="*/ 1634 h 8778"/>
                <a:gd name="connsiteX1" fmla="*/ 13680 w 14530"/>
                <a:gd name="connsiteY1" fmla="*/ 637 h 8778"/>
                <a:gd name="connsiteX2" fmla="*/ 2216 w 14530"/>
                <a:gd name="connsiteY2" fmla="*/ 1468 h 8778"/>
                <a:gd name="connsiteX3" fmla="*/ 5207 w 14530"/>
                <a:gd name="connsiteY3" fmla="*/ 8779 h 8778"/>
                <a:gd name="connsiteX4" fmla="*/ 14345 w 14530"/>
                <a:gd name="connsiteY4" fmla="*/ 1634 h 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78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779"/>
                    <a:pt x="15840" y="4791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5" name="Полилиния: фигура 644">
              <a:extLst>
                <a:ext uri="{FF2B5EF4-FFF2-40B4-BE49-F238E27FC236}">
                  <a16:creationId xmlns:a16="http://schemas.microsoft.com/office/drawing/2014/main" id="{0933702E-D0D1-212C-8D45-8C05D0BC7BFD}"/>
                </a:ext>
              </a:extLst>
            </p:cNvPr>
            <p:cNvSpPr/>
            <p:nvPr/>
          </p:nvSpPr>
          <p:spPr>
            <a:xfrm>
              <a:off x="17581978" y="5360624"/>
              <a:ext cx="8491" cy="14696"/>
            </a:xfrm>
            <a:custGeom>
              <a:avLst/>
              <a:gdLst>
                <a:gd name="connsiteX0" fmla="*/ 6668 w 8491"/>
                <a:gd name="connsiteY0" fmla="*/ 14551 h 14696"/>
                <a:gd name="connsiteX1" fmla="*/ 7665 w 8491"/>
                <a:gd name="connsiteY1" fmla="*/ 13887 h 14696"/>
                <a:gd name="connsiteX2" fmla="*/ 7499 w 8491"/>
                <a:gd name="connsiteY2" fmla="*/ 2422 h 14696"/>
                <a:gd name="connsiteX3" fmla="*/ 22 w 8491"/>
                <a:gd name="connsiteY3" fmla="*/ 4914 h 14696"/>
                <a:gd name="connsiteX4" fmla="*/ 6668 w 8491"/>
                <a:gd name="connsiteY4" fmla="*/ 14551 h 14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91" h="14696">
                  <a:moveTo>
                    <a:pt x="6668" y="14551"/>
                  </a:moveTo>
                  <a:cubicBezTo>
                    <a:pt x="7000" y="14385"/>
                    <a:pt x="7333" y="14219"/>
                    <a:pt x="7665" y="13887"/>
                  </a:cubicBezTo>
                  <a:cubicBezTo>
                    <a:pt x="9160" y="12391"/>
                    <a:pt x="8330" y="4250"/>
                    <a:pt x="7499" y="2422"/>
                  </a:cubicBezTo>
                  <a:cubicBezTo>
                    <a:pt x="5671" y="-2563"/>
                    <a:pt x="354" y="1093"/>
                    <a:pt x="22" y="4914"/>
                  </a:cubicBezTo>
                  <a:cubicBezTo>
                    <a:pt x="-310" y="7739"/>
                    <a:pt x="3179" y="15880"/>
                    <a:pt x="6668" y="14551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6" name="Полилиния: фигура 645">
              <a:extLst>
                <a:ext uri="{FF2B5EF4-FFF2-40B4-BE49-F238E27FC236}">
                  <a16:creationId xmlns:a16="http://schemas.microsoft.com/office/drawing/2014/main" id="{8C09DE56-6BAE-77EA-C860-880BCDA766A3}"/>
                </a:ext>
              </a:extLst>
            </p:cNvPr>
            <p:cNvSpPr/>
            <p:nvPr/>
          </p:nvSpPr>
          <p:spPr>
            <a:xfrm>
              <a:off x="17563496" y="5131958"/>
              <a:ext cx="10974" cy="13345"/>
            </a:xfrm>
            <a:custGeom>
              <a:avLst/>
              <a:gdLst>
                <a:gd name="connsiteX0" fmla="*/ 10197 w 10974"/>
                <a:gd name="connsiteY0" fmla="*/ 12762 h 13345"/>
                <a:gd name="connsiteX1" fmla="*/ 10862 w 10974"/>
                <a:gd name="connsiteY1" fmla="*/ 11765 h 13345"/>
                <a:gd name="connsiteX2" fmla="*/ 6209 w 10974"/>
                <a:gd name="connsiteY2" fmla="*/ 1298 h 13345"/>
                <a:gd name="connsiteX3" fmla="*/ 228 w 10974"/>
                <a:gd name="connsiteY3" fmla="*/ 6614 h 13345"/>
                <a:gd name="connsiteX4" fmla="*/ 10197 w 10974"/>
                <a:gd name="connsiteY4" fmla="*/ 12762 h 1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4" h="13345">
                  <a:moveTo>
                    <a:pt x="10197" y="12762"/>
                  </a:moveTo>
                  <a:cubicBezTo>
                    <a:pt x="10529" y="12596"/>
                    <a:pt x="10695" y="12264"/>
                    <a:pt x="10862" y="11765"/>
                  </a:cubicBezTo>
                  <a:cubicBezTo>
                    <a:pt x="11692" y="9771"/>
                    <a:pt x="7705" y="2793"/>
                    <a:pt x="6209" y="1298"/>
                  </a:cubicBezTo>
                  <a:cubicBezTo>
                    <a:pt x="2554" y="-2524"/>
                    <a:pt x="-935" y="2959"/>
                    <a:pt x="228" y="6614"/>
                  </a:cubicBezTo>
                  <a:cubicBezTo>
                    <a:pt x="1059" y="9107"/>
                    <a:pt x="7538" y="15254"/>
                    <a:pt x="10197" y="1276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7" name="Полилиния: фигура 646">
              <a:extLst>
                <a:ext uri="{FF2B5EF4-FFF2-40B4-BE49-F238E27FC236}">
                  <a16:creationId xmlns:a16="http://schemas.microsoft.com/office/drawing/2014/main" id="{B4D36EE4-52D1-F914-00CF-AF8C1ACD360A}"/>
                </a:ext>
              </a:extLst>
            </p:cNvPr>
            <p:cNvSpPr/>
            <p:nvPr/>
          </p:nvSpPr>
          <p:spPr>
            <a:xfrm>
              <a:off x="17556351" y="5030771"/>
              <a:ext cx="10974" cy="13345"/>
            </a:xfrm>
            <a:custGeom>
              <a:avLst/>
              <a:gdLst>
                <a:gd name="connsiteX0" fmla="*/ 10197 w 10974"/>
                <a:gd name="connsiteY0" fmla="*/ 12762 h 13345"/>
                <a:gd name="connsiteX1" fmla="*/ 10862 w 10974"/>
                <a:gd name="connsiteY1" fmla="*/ 11765 h 13345"/>
                <a:gd name="connsiteX2" fmla="*/ 6209 w 10974"/>
                <a:gd name="connsiteY2" fmla="*/ 1298 h 13345"/>
                <a:gd name="connsiteX3" fmla="*/ 228 w 10974"/>
                <a:gd name="connsiteY3" fmla="*/ 6614 h 13345"/>
                <a:gd name="connsiteX4" fmla="*/ 10197 w 10974"/>
                <a:gd name="connsiteY4" fmla="*/ 12762 h 1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4" h="13345">
                  <a:moveTo>
                    <a:pt x="10197" y="12762"/>
                  </a:moveTo>
                  <a:cubicBezTo>
                    <a:pt x="10529" y="12596"/>
                    <a:pt x="10695" y="12264"/>
                    <a:pt x="10862" y="11765"/>
                  </a:cubicBezTo>
                  <a:cubicBezTo>
                    <a:pt x="11692" y="9771"/>
                    <a:pt x="7705" y="2793"/>
                    <a:pt x="6209" y="1298"/>
                  </a:cubicBezTo>
                  <a:cubicBezTo>
                    <a:pt x="2554" y="-2524"/>
                    <a:pt x="-935" y="2959"/>
                    <a:pt x="228" y="6614"/>
                  </a:cubicBezTo>
                  <a:cubicBezTo>
                    <a:pt x="1225" y="9107"/>
                    <a:pt x="7539" y="15255"/>
                    <a:pt x="10197" y="1276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8" name="Полилиния: фигура 647">
              <a:extLst>
                <a:ext uri="{FF2B5EF4-FFF2-40B4-BE49-F238E27FC236}">
                  <a16:creationId xmlns:a16="http://schemas.microsoft.com/office/drawing/2014/main" id="{769964A4-9C99-219F-623F-5CE27E716FB4}"/>
                </a:ext>
              </a:extLst>
            </p:cNvPr>
            <p:cNvSpPr/>
            <p:nvPr/>
          </p:nvSpPr>
          <p:spPr>
            <a:xfrm>
              <a:off x="17400665" y="5134118"/>
              <a:ext cx="10974" cy="13345"/>
            </a:xfrm>
            <a:custGeom>
              <a:avLst/>
              <a:gdLst>
                <a:gd name="connsiteX0" fmla="*/ 10197 w 10974"/>
                <a:gd name="connsiteY0" fmla="*/ 12762 h 13345"/>
                <a:gd name="connsiteX1" fmla="*/ 10862 w 10974"/>
                <a:gd name="connsiteY1" fmla="*/ 11765 h 13345"/>
                <a:gd name="connsiteX2" fmla="*/ 6209 w 10974"/>
                <a:gd name="connsiteY2" fmla="*/ 1298 h 13345"/>
                <a:gd name="connsiteX3" fmla="*/ 228 w 10974"/>
                <a:gd name="connsiteY3" fmla="*/ 6614 h 13345"/>
                <a:gd name="connsiteX4" fmla="*/ 10197 w 10974"/>
                <a:gd name="connsiteY4" fmla="*/ 12762 h 1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4" h="13345">
                  <a:moveTo>
                    <a:pt x="10197" y="12762"/>
                  </a:moveTo>
                  <a:cubicBezTo>
                    <a:pt x="10529" y="12596"/>
                    <a:pt x="10695" y="12264"/>
                    <a:pt x="10862" y="11765"/>
                  </a:cubicBezTo>
                  <a:cubicBezTo>
                    <a:pt x="11692" y="9771"/>
                    <a:pt x="7705" y="2793"/>
                    <a:pt x="6209" y="1298"/>
                  </a:cubicBezTo>
                  <a:cubicBezTo>
                    <a:pt x="2554" y="-2524"/>
                    <a:pt x="-935" y="2959"/>
                    <a:pt x="228" y="6614"/>
                  </a:cubicBezTo>
                  <a:cubicBezTo>
                    <a:pt x="1225" y="9107"/>
                    <a:pt x="7538" y="15255"/>
                    <a:pt x="10197" y="1276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9" name="Полилиния: фигура 648">
              <a:extLst>
                <a:ext uri="{FF2B5EF4-FFF2-40B4-BE49-F238E27FC236}">
                  <a16:creationId xmlns:a16="http://schemas.microsoft.com/office/drawing/2014/main" id="{20467476-CB22-AF59-8E1A-92A571B208F0}"/>
                </a:ext>
              </a:extLst>
            </p:cNvPr>
            <p:cNvSpPr/>
            <p:nvPr/>
          </p:nvSpPr>
          <p:spPr>
            <a:xfrm>
              <a:off x="17419108" y="5308579"/>
              <a:ext cx="10974" cy="13345"/>
            </a:xfrm>
            <a:custGeom>
              <a:avLst/>
              <a:gdLst>
                <a:gd name="connsiteX0" fmla="*/ 10197 w 10974"/>
                <a:gd name="connsiteY0" fmla="*/ 12762 h 13345"/>
                <a:gd name="connsiteX1" fmla="*/ 10862 w 10974"/>
                <a:gd name="connsiteY1" fmla="*/ 11765 h 13345"/>
                <a:gd name="connsiteX2" fmla="*/ 6209 w 10974"/>
                <a:gd name="connsiteY2" fmla="*/ 1298 h 13345"/>
                <a:gd name="connsiteX3" fmla="*/ 228 w 10974"/>
                <a:gd name="connsiteY3" fmla="*/ 6614 h 13345"/>
                <a:gd name="connsiteX4" fmla="*/ 10197 w 10974"/>
                <a:gd name="connsiteY4" fmla="*/ 12762 h 1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4" h="13345">
                  <a:moveTo>
                    <a:pt x="10197" y="12762"/>
                  </a:moveTo>
                  <a:cubicBezTo>
                    <a:pt x="10529" y="12596"/>
                    <a:pt x="10695" y="12264"/>
                    <a:pt x="10862" y="11765"/>
                  </a:cubicBezTo>
                  <a:cubicBezTo>
                    <a:pt x="11692" y="9771"/>
                    <a:pt x="7705" y="2793"/>
                    <a:pt x="6209" y="1298"/>
                  </a:cubicBezTo>
                  <a:cubicBezTo>
                    <a:pt x="2554" y="-2524"/>
                    <a:pt x="-935" y="2959"/>
                    <a:pt x="228" y="6614"/>
                  </a:cubicBezTo>
                  <a:cubicBezTo>
                    <a:pt x="1225" y="9107"/>
                    <a:pt x="7539" y="15255"/>
                    <a:pt x="10197" y="1276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0" name="Полилиния: фигура 649">
              <a:extLst>
                <a:ext uri="{FF2B5EF4-FFF2-40B4-BE49-F238E27FC236}">
                  <a16:creationId xmlns:a16="http://schemas.microsoft.com/office/drawing/2014/main" id="{254B214F-89EA-77D9-DB37-614E5F935A19}"/>
                </a:ext>
              </a:extLst>
            </p:cNvPr>
            <p:cNvSpPr/>
            <p:nvPr/>
          </p:nvSpPr>
          <p:spPr>
            <a:xfrm>
              <a:off x="17390530" y="5418407"/>
              <a:ext cx="10974" cy="13278"/>
            </a:xfrm>
            <a:custGeom>
              <a:avLst/>
              <a:gdLst>
                <a:gd name="connsiteX0" fmla="*/ 10197 w 10974"/>
                <a:gd name="connsiteY0" fmla="*/ 12762 h 13278"/>
                <a:gd name="connsiteX1" fmla="*/ 10862 w 10974"/>
                <a:gd name="connsiteY1" fmla="*/ 11765 h 13278"/>
                <a:gd name="connsiteX2" fmla="*/ 6209 w 10974"/>
                <a:gd name="connsiteY2" fmla="*/ 1298 h 13278"/>
                <a:gd name="connsiteX3" fmla="*/ 228 w 10974"/>
                <a:gd name="connsiteY3" fmla="*/ 6614 h 13278"/>
                <a:gd name="connsiteX4" fmla="*/ 10197 w 10974"/>
                <a:gd name="connsiteY4" fmla="*/ 12762 h 1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4" h="13278">
                  <a:moveTo>
                    <a:pt x="10197" y="12762"/>
                  </a:moveTo>
                  <a:cubicBezTo>
                    <a:pt x="10529" y="12596"/>
                    <a:pt x="10695" y="12264"/>
                    <a:pt x="10862" y="11765"/>
                  </a:cubicBezTo>
                  <a:cubicBezTo>
                    <a:pt x="11692" y="9771"/>
                    <a:pt x="7705" y="2793"/>
                    <a:pt x="6209" y="1298"/>
                  </a:cubicBezTo>
                  <a:cubicBezTo>
                    <a:pt x="2554" y="-2524"/>
                    <a:pt x="-935" y="2959"/>
                    <a:pt x="228" y="6614"/>
                  </a:cubicBezTo>
                  <a:cubicBezTo>
                    <a:pt x="1225" y="8941"/>
                    <a:pt x="7539" y="15088"/>
                    <a:pt x="10197" y="1276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1" name="Полилиния: фигура 650">
              <a:extLst>
                <a:ext uri="{FF2B5EF4-FFF2-40B4-BE49-F238E27FC236}">
                  <a16:creationId xmlns:a16="http://schemas.microsoft.com/office/drawing/2014/main" id="{EABE46F9-FBC4-0CEF-852F-452970BC26B4}"/>
                </a:ext>
              </a:extLst>
            </p:cNvPr>
            <p:cNvSpPr/>
            <p:nvPr/>
          </p:nvSpPr>
          <p:spPr>
            <a:xfrm>
              <a:off x="17632674" y="5087223"/>
              <a:ext cx="12569" cy="11555"/>
            </a:xfrm>
            <a:custGeom>
              <a:avLst/>
              <a:gdLst>
                <a:gd name="connsiteX0" fmla="*/ 336 w 12569"/>
                <a:gd name="connsiteY0" fmla="*/ 1172 h 11555"/>
                <a:gd name="connsiteX1" fmla="*/ 3 w 12569"/>
                <a:gd name="connsiteY1" fmla="*/ 2335 h 11555"/>
                <a:gd name="connsiteX2" fmla="*/ 7480 w 12569"/>
                <a:gd name="connsiteY2" fmla="*/ 10975 h 11555"/>
                <a:gd name="connsiteX3" fmla="*/ 11634 w 12569"/>
                <a:gd name="connsiteY3" fmla="*/ 4162 h 11555"/>
                <a:gd name="connsiteX4" fmla="*/ 336 w 12569"/>
                <a:gd name="connsiteY4" fmla="*/ 1172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" h="11555">
                  <a:moveTo>
                    <a:pt x="336" y="1172"/>
                  </a:moveTo>
                  <a:cubicBezTo>
                    <a:pt x="170" y="1504"/>
                    <a:pt x="3" y="1836"/>
                    <a:pt x="3" y="2335"/>
                  </a:cubicBezTo>
                  <a:cubicBezTo>
                    <a:pt x="-163" y="4495"/>
                    <a:pt x="5819" y="9978"/>
                    <a:pt x="7480" y="10975"/>
                  </a:cubicBezTo>
                  <a:cubicBezTo>
                    <a:pt x="12133" y="13467"/>
                    <a:pt x="13794" y="7319"/>
                    <a:pt x="11634" y="4162"/>
                  </a:cubicBezTo>
                  <a:cubicBezTo>
                    <a:pt x="9973" y="2002"/>
                    <a:pt x="1997" y="-1985"/>
                    <a:pt x="336" y="117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2" name="Полилиния: фигура 651">
              <a:extLst>
                <a:ext uri="{FF2B5EF4-FFF2-40B4-BE49-F238E27FC236}">
                  <a16:creationId xmlns:a16="http://schemas.microsoft.com/office/drawing/2014/main" id="{F1DD4E1B-F1E5-DDD4-B388-FF94C6769BAF}"/>
                </a:ext>
              </a:extLst>
            </p:cNvPr>
            <p:cNvSpPr/>
            <p:nvPr/>
          </p:nvSpPr>
          <p:spPr>
            <a:xfrm>
              <a:off x="17390754" y="5007137"/>
              <a:ext cx="12569" cy="11555"/>
            </a:xfrm>
            <a:custGeom>
              <a:avLst/>
              <a:gdLst>
                <a:gd name="connsiteX0" fmla="*/ 336 w 12569"/>
                <a:gd name="connsiteY0" fmla="*/ 1172 h 11555"/>
                <a:gd name="connsiteX1" fmla="*/ 3 w 12569"/>
                <a:gd name="connsiteY1" fmla="*/ 2335 h 11555"/>
                <a:gd name="connsiteX2" fmla="*/ 7480 w 12569"/>
                <a:gd name="connsiteY2" fmla="*/ 10975 h 11555"/>
                <a:gd name="connsiteX3" fmla="*/ 11634 w 12569"/>
                <a:gd name="connsiteY3" fmla="*/ 4162 h 11555"/>
                <a:gd name="connsiteX4" fmla="*/ 336 w 12569"/>
                <a:gd name="connsiteY4" fmla="*/ 1172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" h="11555">
                  <a:moveTo>
                    <a:pt x="336" y="1172"/>
                  </a:moveTo>
                  <a:cubicBezTo>
                    <a:pt x="170" y="1504"/>
                    <a:pt x="3" y="1836"/>
                    <a:pt x="3" y="2335"/>
                  </a:cubicBezTo>
                  <a:cubicBezTo>
                    <a:pt x="-163" y="4495"/>
                    <a:pt x="5819" y="9978"/>
                    <a:pt x="7480" y="10975"/>
                  </a:cubicBezTo>
                  <a:cubicBezTo>
                    <a:pt x="12133" y="13467"/>
                    <a:pt x="13794" y="7319"/>
                    <a:pt x="11634" y="4162"/>
                  </a:cubicBezTo>
                  <a:cubicBezTo>
                    <a:pt x="9973" y="2002"/>
                    <a:pt x="1997" y="-1985"/>
                    <a:pt x="336" y="117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3" name="Полилиния: фигура 652">
              <a:extLst>
                <a:ext uri="{FF2B5EF4-FFF2-40B4-BE49-F238E27FC236}">
                  <a16:creationId xmlns:a16="http://schemas.microsoft.com/office/drawing/2014/main" id="{45AEAD17-1A93-A49C-C2A9-96F6E62FD2FA}"/>
                </a:ext>
              </a:extLst>
            </p:cNvPr>
            <p:cNvSpPr/>
            <p:nvPr/>
          </p:nvSpPr>
          <p:spPr>
            <a:xfrm>
              <a:off x="17144182" y="5112146"/>
              <a:ext cx="12569" cy="11555"/>
            </a:xfrm>
            <a:custGeom>
              <a:avLst/>
              <a:gdLst>
                <a:gd name="connsiteX0" fmla="*/ 336 w 12569"/>
                <a:gd name="connsiteY0" fmla="*/ 1172 h 11555"/>
                <a:gd name="connsiteX1" fmla="*/ 3 w 12569"/>
                <a:gd name="connsiteY1" fmla="*/ 2335 h 11555"/>
                <a:gd name="connsiteX2" fmla="*/ 7480 w 12569"/>
                <a:gd name="connsiteY2" fmla="*/ 10975 h 11555"/>
                <a:gd name="connsiteX3" fmla="*/ 11634 w 12569"/>
                <a:gd name="connsiteY3" fmla="*/ 4162 h 11555"/>
                <a:gd name="connsiteX4" fmla="*/ 336 w 12569"/>
                <a:gd name="connsiteY4" fmla="*/ 1172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" h="11555">
                  <a:moveTo>
                    <a:pt x="336" y="1172"/>
                  </a:moveTo>
                  <a:cubicBezTo>
                    <a:pt x="170" y="1504"/>
                    <a:pt x="3" y="1836"/>
                    <a:pt x="3" y="2335"/>
                  </a:cubicBezTo>
                  <a:cubicBezTo>
                    <a:pt x="-163" y="4495"/>
                    <a:pt x="5819" y="9978"/>
                    <a:pt x="7480" y="10975"/>
                  </a:cubicBezTo>
                  <a:cubicBezTo>
                    <a:pt x="12133" y="13467"/>
                    <a:pt x="13794" y="7319"/>
                    <a:pt x="11634" y="4162"/>
                  </a:cubicBezTo>
                  <a:cubicBezTo>
                    <a:pt x="10139" y="2002"/>
                    <a:pt x="2163" y="-1985"/>
                    <a:pt x="336" y="117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4" name="Полилиния: фигура 653">
              <a:extLst>
                <a:ext uri="{FF2B5EF4-FFF2-40B4-BE49-F238E27FC236}">
                  <a16:creationId xmlns:a16="http://schemas.microsoft.com/office/drawing/2014/main" id="{95AB30D2-62C6-850B-0431-35AEB630D18A}"/>
                </a:ext>
              </a:extLst>
            </p:cNvPr>
            <p:cNvSpPr/>
            <p:nvPr/>
          </p:nvSpPr>
          <p:spPr>
            <a:xfrm>
              <a:off x="17489782" y="5212835"/>
              <a:ext cx="12569" cy="11555"/>
            </a:xfrm>
            <a:custGeom>
              <a:avLst/>
              <a:gdLst>
                <a:gd name="connsiteX0" fmla="*/ 336 w 12569"/>
                <a:gd name="connsiteY0" fmla="*/ 1172 h 11555"/>
                <a:gd name="connsiteX1" fmla="*/ 3 w 12569"/>
                <a:gd name="connsiteY1" fmla="*/ 2335 h 11555"/>
                <a:gd name="connsiteX2" fmla="*/ 7480 w 12569"/>
                <a:gd name="connsiteY2" fmla="*/ 10975 h 11555"/>
                <a:gd name="connsiteX3" fmla="*/ 11634 w 12569"/>
                <a:gd name="connsiteY3" fmla="*/ 4162 h 11555"/>
                <a:gd name="connsiteX4" fmla="*/ 336 w 12569"/>
                <a:gd name="connsiteY4" fmla="*/ 1172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" h="11555">
                  <a:moveTo>
                    <a:pt x="336" y="1172"/>
                  </a:moveTo>
                  <a:cubicBezTo>
                    <a:pt x="170" y="1504"/>
                    <a:pt x="3" y="1836"/>
                    <a:pt x="3" y="2335"/>
                  </a:cubicBezTo>
                  <a:cubicBezTo>
                    <a:pt x="-163" y="4495"/>
                    <a:pt x="5819" y="9978"/>
                    <a:pt x="7480" y="10975"/>
                  </a:cubicBezTo>
                  <a:cubicBezTo>
                    <a:pt x="12133" y="13467"/>
                    <a:pt x="13794" y="7319"/>
                    <a:pt x="11634" y="4162"/>
                  </a:cubicBezTo>
                  <a:cubicBezTo>
                    <a:pt x="10139" y="2002"/>
                    <a:pt x="2163" y="-1985"/>
                    <a:pt x="336" y="117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5" name="Полилиния: фигура 654">
              <a:extLst>
                <a:ext uri="{FF2B5EF4-FFF2-40B4-BE49-F238E27FC236}">
                  <a16:creationId xmlns:a16="http://schemas.microsoft.com/office/drawing/2014/main" id="{622E2E56-4AB0-1E36-B641-0551A47C9668}"/>
                </a:ext>
              </a:extLst>
            </p:cNvPr>
            <p:cNvSpPr/>
            <p:nvPr/>
          </p:nvSpPr>
          <p:spPr>
            <a:xfrm>
              <a:off x="17237893" y="5267001"/>
              <a:ext cx="12569" cy="11555"/>
            </a:xfrm>
            <a:custGeom>
              <a:avLst/>
              <a:gdLst>
                <a:gd name="connsiteX0" fmla="*/ 336 w 12569"/>
                <a:gd name="connsiteY0" fmla="*/ 1172 h 11555"/>
                <a:gd name="connsiteX1" fmla="*/ 3 w 12569"/>
                <a:gd name="connsiteY1" fmla="*/ 2335 h 11555"/>
                <a:gd name="connsiteX2" fmla="*/ 7480 w 12569"/>
                <a:gd name="connsiteY2" fmla="*/ 10975 h 11555"/>
                <a:gd name="connsiteX3" fmla="*/ 11634 w 12569"/>
                <a:gd name="connsiteY3" fmla="*/ 4162 h 11555"/>
                <a:gd name="connsiteX4" fmla="*/ 336 w 12569"/>
                <a:gd name="connsiteY4" fmla="*/ 1172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" h="11555">
                  <a:moveTo>
                    <a:pt x="336" y="1172"/>
                  </a:moveTo>
                  <a:cubicBezTo>
                    <a:pt x="170" y="1504"/>
                    <a:pt x="3" y="1836"/>
                    <a:pt x="3" y="2335"/>
                  </a:cubicBezTo>
                  <a:cubicBezTo>
                    <a:pt x="-163" y="4495"/>
                    <a:pt x="5819" y="9978"/>
                    <a:pt x="7480" y="10975"/>
                  </a:cubicBezTo>
                  <a:cubicBezTo>
                    <a:pt x="12133" y="13467"/>
                    <a:pt x="13794" y="7319"/>
                    <a:pt x="11634" y="4162"/>
                  </a:cubicBezTo>
                  <a:cubicBezTo>
                    <a:pt x="9973" y="2002"/>
                    <a:pt x="1997" y="-1985"/>
                    <a:pt x="336" y="117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6" name="Полилиния: фигура 655">
              <a:extLst>
                <a:ext uri="{FF2B5EF4-FFF2-40B4-BE49-F238E27FC236}">
                  <a16:creationId xmlns:a16="http://schemas.microsoft.com/office/drawing/2014/main" id="{CD6DA0E0-996C-7B43-2D97-012E02DC85E4}"/>
                </a:ext>
              </a:extLst>
            </p:cNvPr>
            <p:cNvSpPr/>
            <p:nvPr/>
          </p:nvSpPr>
          <p:spPr>
            <a:xfrm>
              <a:off x="17661837" y="5231947"/>
              <a:ext cx="11620" cy="12569"/>
            </a:xfrm>
            <a:custGeom>
              <a:avLst/>
              <a:gdLst>
                <a:gd name="connsiteX0" fmla="*/ 10550 w 11620"/>
                <a:gd name="connsiteY0" fmla="*/ 336 h 12569"/>
                <a:gd name="connsiteX1" fmla="*/ 9387 w 11620"/>
                <a:gd name="connsiteY1" fmla="*/ 3 h 12569"/>
                <a:gd name="connsiteX2" fmla="*/ 581 w 11620"/>
                <a:gd name="connsiteY2" fmla="*/ 7480 h 12569"/>
                <a:gd name="connsiteX3" fmla="*/ 7227 w 11620"/>
                <a:gd name="connsiteY3" fmla="*/ 11634 h 12569"/>
                <a:gd name="connsiteX4" fmla="*/ 10550 w 11620"/>
                <a:gd name="connsiteY4" fmla="*/ 336 h 1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20" h="12569">
                  <a:moveTo>
                    <a:pt x="10550" y="336"/>
                  </a:moveTo>
                  <a:cubicBezTo>
                    <a:pt x="10218" y="170"/>
                    <a:pt x="9886" y="3"/>
                    <a:pt x="9387" y="3"/>
                  </a:cubicBezTo>
                  <a:cubicBezTo>
                    <a:pt x="7227" y="-163"/>
                    <a:pt x="1578" y="5653"/>
                    <a:pt x="581" y="7480"/>
                  </a:cubicBezTo>
                  <a:cubicBezTo>
                    <a:pt x="-1911" y="12133"/>
                    <a:pt x="4237" y="13794"/>
                    <a:pt x="7227" y="11634"/>
                  </a:cubicBezTo>
                  <a:cubicBezTo>
                    <a:pt x="9554" y="9973"/>
                    <a:pt x="13541" y="2164"/>
                    <a:pt x="10550" y="336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7" name="Полилиния: фигура 656">
              <a:extLst>
                <a:ext uri="{FF2B5EF4-FFF2-40B4-BE49-F238E27FC236}">
                  <a16:creationId xmlns:a16="http://schemas.microsoft.com/office/drawing/2014/main" id="{B419A2F6-559C-1CDF-9620-48D6F3AFD9B5}"/>
                </a:ext>
              </a:extLst>
            </p:cNvPr>
            <p:cNvSpPr/>
            <p:nvPr/>
          </p:nvSpPr>
          <p:spPr>
            <a:xfrm>
              <a:off x="17539382" y="5289270"/>
              <a:ext cx="11690" cy="12569"/>
            </a:xfrm>
            <a:custGeom>
              <a:avLst/>
              <a:gdLst>
                <a:gd name="connsiteX0" fmla="*/ 10550 w 11690"/>
                <a:gd name="connsiteY0" fmla="*/ 336 h 12569"/>
                <a:gd name="connsiteX1" fmla="*/ 9387 w 11690"/>
                <a:gd name="connsiteY1" fmla="*/ 3 h 12569"/>
                <a:gd name="connsiteX2" fmla="*/ 581 w 11690"/>
                <a:gd name="connsiteY2" fmla="*/ 7480 h 12569"/>
                <a:gd name="connsiteX3" fmla="*/ 7227 w 11690"/>
                <a:gd name="connsiteY3" fmla="*/ 11634 h 12569"/>
                <a:gd name="connsiteX4" fmla="*/ 10550 w 11690"/>
                <a:gd name="connsiteY4" fmla="*/ 336 h 1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90" h="12569">
                  <a:moveTo>
                    <a:pt x="10550" y="336"/>
                  </a:moveTo>
                  <a:cubicBezTo>
                    <a:pt x="10218" y="170"/>
                    <a:pt x="9886" y="3"/>
                    <a:pt x="9387" y="3"/>
                  </a:cubicBezTo>
                  <a:cubicBezTo>
                    <a:pt x="7227" y="-163"/>
                    <a:pt x="1578" y="5653"/>
                    <a:pt x="581" y="7480"/>
                  </a:cubicBezTo>
                  <a:cubicBezTo>
                    <a:pt x="-1911" y="12133"/>
                    <a:pt x="4237" y="13794"/>
                    <a:pt x="7227" y="11634"/>
                  </a:cubicBezTo>
                  <a:cubicBezTo>
                    <a:pt x="9554" y="10139"/>
                    <a:pt x="13707" y="2164"/>
                    <a:pt x="10550" y="336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8" name="Полилиния: фигура 657">
              <a:extLst>
                <a:ext uri="{FF2B5EF4-FFF2-40B4-BE49-F238E27FC236}">
                  <a16:creationId xmlns:a16="http://schemas.microsoft.com/office/drawing/2014/main" id="{A7F6935D-CFB3-1FC6-C9BD-B74569822036}"/>
                </a:ext>
              </a:extLst>
            </p:cNvPr>
            <p:cNvSpPr/>
            <p:nvPr/>
          </p:nvSpPr>
          <p:spPr>
            <a:xfrm>
              <a:off x="17284738" y="4633798"/>
              <a:ext cx="147059" cy="215928"/>
            </a:xfrm>
            <a:custGeom>
              <a:avLst/>
              <a:gdLst>
                <a:gd name="connsiteX0" fmla="*/ 90567 w 147059"/>
                <a:gd name="connsiteY0" fmla="*/ 201046 h 215928"/>
                <a:gd name="connsiteX1" fmla="*/ 18623 w 147059"/>
                <a:gd name="connsiteY1" fmla="*/ 112154 h 215928"/>
                <a:gd name="connsiteX2" fmla="*/ 3835 w 147059"/>
                <a:gd name="connsiteY2" fmla="*/ 21101 h 215928"/>
                <a:gd name="connsiteX3" fmla="*/ 19453 w 147059"/>
                <a:gd name="connsiteY3" fmla="*/ 0 h 215928"/>
                <a:gd name="connsiteX4" fmla="*/ 74450 w 147059"/>
                <a:gd name="connsiteY4" fmla="*/ 110492 h 215928"/>
                <a:gd name="connsiteX5" fmla="*/ 147059 w 147059"/>
                <a:gd name="connsiteY5" fmla="*/ 215003 h 215928"/>
                <a:gd name="connsiteX6" fmla="*/ 90567 w 147059"/>
                <a:gd name="connsiteY6" fmla="*/ 201046 h 21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059" h="215928">
                  <a:moveTo>
                    <a:pt x="90567" y="201046"/>
                  </a:moveTo>
                  <a:cubicBezTo>
                    <a:pt x="63152" y="183932"/>
                    <a:pt x="38395" y="153194"/>
                    <a:pt x="18623" y="112154"/>
                  </a:cubicBezTo>
                  <a:cubicBezTo>
                    <a:pt x="-3974" y="65132"/>
                    <a:pt x="-1980" y="36720"/>
                    <a:pt x="3835" y="21101"/>
                  </a:cubicBezTo>
                  <a:cubicBezTo>
                    <a:pt x="8321" y="8972"/>
                    <a:pt x="15632" y="2658"/>
                    <a:pt x="19453" y="0"/>
                  </a:cubicBezTo>
                  <a:lnTo>
                    <a:pt x="74450" y="110492"/>
                  </a:lnTo>
                  <a:cubicBezTo>
                    <a:pt x="94721" y="151200"/>
                    <a:pt x="121804" y="186923"/>
                    <a:pt x="147059" y="215003"/>
                  </a:cubicBezTo>
                  <a:cubicBezTo>
                    <a:pt x="130112" y="218160"/>
                    <a:pt x="109841" y="213175"/>
                    <a:pt x="90567" y="201046"/>
                  </a:cubicBezTo>
                  <a:close/>
                </a:path>
              </a:pathLst>
            </a:custGeom>
            <a:solidFill>
              <a:srgbClr val="1777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9" name="Полилиния: фигура 658">
              <a:extLst>
                <a:ext uri="{FF2B5EF4-FFF2-40B4-BE49-F238E27FC236}">
                  <a16:creationId xmlns:a16="http://schemas.microsoft.com/office/drawing/2014/main" id="{DE53B0B7-AF8C-52FF-BC1D-894B8E6003FE}"/>
                </a:ext>
              </a:extLst>
            </p:cNvPr>
            <p:cNvSpPr/>
            <p:nvPr/>
          </p:nvSpPr>
          <p:spPr>
            <a:xfrm>
              <a:off x="17309010" y="4631562"/>
              <a:ext cx="132035" cy="213417"/>
            </a:xfrm>
            <a:custGeom>
              <a:avLst/>
              <a:gdLst>
                <a:gd name="connsiteX0" fmla="*/ 0 w 132035"/>
                <a:gd name="connsiteY0" fmla="*/ 242 h 213417"/>
                <a:gd name="connsiteX1" fmla="*/ 39877 w 132035"/>
                <a:gd name="connsiteY1" fmla="*/ 8217 h 213417"/>
                <a:gd name="connsiteX2" fmla="*/ 108000 w 132035"/>
                <a:gd name="connsiteY2" fmla="*/ 72519 h 213417"/>
                <a:gd name="connsiteX3" fmla="*/ 131926 w 132035"/>
                <a:gd name="connsiteY3" fmla="*/ 172377 h 213417"/>
                <a:gd name="connsiteX4" fmla="*/ 126277 w 132035"/>
                <a:gd name="connsiteY4" fmla="*/ 213417 h 213417"/>
                <a:gd name="connsiteX5" fmla="*/ 54665 w 132035"/>
                <a:gd name="connsiteY5" fmla="*/ 110402 h 213417"/>
                <a:gd name="connsiteX6" fmla="*/ 0 w 132035"/>
                <a:gd name="connsiteY6" fmla="*/ 242 h 21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035" h="213417">
                  <a:moveTo>
                    <a:pt x="0" y="242"/>
                  </a:moveTo>
                  <a:cubicBezTo>
                    <a:pt x="6480" y="-589"/>
                    <a:pt x="21766" y="408"/>
                    <a:pt x="39877" y="8217"/>
                  </a:cubicBezTo>
                  <a:cubicBezTo>
                    <a:pt x="58818" y="16359"/>
                    <a:pt x="86234" y="34137"/>
                    <a:pt x="108000" y="72519"/>
                  </a:cubicBezTo>
                  <a:cubicBezTo>
                    <a:pt x="129268" y="109737"/>
                    <a:pt x="132757" y="147454"/>
                    <a:pt x="131926" y="172377"/>
                  </a:cubicBezTo>
                  <a:cubicBezTo>
                    <a:pt x="131261" y="191485"/>
                    <a:pt x="128105" y="206439"/>
                    <a:pt x="126277" y="213417"/>
                  </a:cubicBezTo>
                  <a:cubicBezTo>
                    <a:pt x="101354" y="185669"/>
                    <a:pt x="74769" y="150445"/>
                    <a:pt x="54665" y="110402"/>
                  </a:cubicBezTo>
                  <a:lnTo>
                    <a:pt x="0" y="242"/>
                  </a:lnTo>
                  <a:close/>
                </a:path>
              </a:pathLst>
            </a:custGeom>
            <a:solidFill>
              <a:srgbClr val="16CC02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0" name="Полилиния: фигура 659">
              <a:extLst>
                <a:ext uri="{FF2B5EF4-FFF2-40B4-BE49-F238E27FC236}">
                  <a16:creationId xmlns:a16="http://schemas.microsoft.com/office/drawing/2014/main" id="{32AFC25D-EA22-5D0D-11AF-2A66DC2AF2C5}"/>
                </a:ext>
              </a:extLst>
            </p:cNvPr>
            <p:cNvSpPr/>
            <p:nvPr/>
          </p:nvSpPr>
          <p:spPr>
            <a:xfrm>
              <a:off x="17557243" y="4997176"/>
              <a:ext cx="1661" cy="1661"/>
            </a:xfrm>
            <a:custGeom>
              <a:avLst/>
              <a:gdLst>
                <a:gd name="connsiteX0" fmla="*/ 0 w 1661"/>
                <a:gd name="connsiteY0" fmla="*/ 0 h 1661"/>
                <a:gd name="connsiteX1" fmla="*/ 0 w 1661"/>
                <a:gd name="connsiteY1" fmla="*/ 0 h 1661"/>
                <a:gd name="connsiteX2" fmla="*/ 0 w 1661"/>
                <a:gd name="connsiteY2" fmla="*/ 0 h 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61" h="16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1" name="Полилиния: фигура 660">
              <a:extLst>
                <a:ext uri="{FF2B5EF4-FFF2-40B4-BE49-F238E27FC236}">
                  <a16:creationId xmlns:a16="http://schemas.microsoft.com/office/drawing/2014/main" id="{3FF74B56-41BC-5EE4-B4D0-750016E4C37E}"/>
                </a:ext>
              </a:extLst>
            </p:cNvPr>
            <p:cNvSpPr/>
            <p:nvPr/>
          </p:nvSpPr>
          <p:spPr>
            <a:xfrm>
              <a:off x="17553256" y="5018277"/>
              <a:ext cx="1661" cy="1661"/>
            </a:xfrm>
            <a:custGeom>
              <a:avLst/>
              <a:gdLst>
                <a:gd name="connsiteX0" fmla="*/ 0 w 1661"/>
                <a:gd name="connsiteY0" fmla="*/ 0 h 1661"/>
                <a:gd name="connsiteX1" fmla="*/ 0 w 1661"/>
                <a:gd name="connsiteY1" fmla="*/ 0 h 1661"/>
                <a:gd name="connsiteX2" fmla="*/ 0 w 1661"/>
                <a:gd name="connsiteY2" fmla="*/ 0 h 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61" h="16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2" name="Полилиния: фигура 661">
              <a:extLst>
                <a:ext uri="{FF2B5EF4-FFF2-40B4-BE49-F238E27FC236}">
                  <a16:creationId xmlns:a16="http://schemas.microsoft.com/office/drawing/2014/main" id="{234C06F3-7F15-14A2-0899-38376B9530D4}"/>
                </a:ext>
              </a:extLst>
            </p:cNvPr>
            <p:cNvSpPr/>
            <p:nvPr/>
          </p:nvSpPr>
          <p:spPr>
            <a:xfrm>
              <a:off x="17279067" y="4626105"/>
              <a:ext cx="266242" cy="426898"/>
            </a:xfrm>
            <a:custGeom>
              <a:avLst/>
              <a:gdLst>
                <a:gd name="connsiteX0" fmla="*/ 211715 w 266242"/>
                <a:gd name="connsiteY0" fmla="*/ 418424 h 426898"/>
                <a:gd name="connsiteX1" fmla="*/ 264552 w 266242"/>
                <a:gd name="connsiteY1" fmla="*/ 199434 h 426898"/>
                <a:gd name="connsiteX2" fmla="*/ 258238 w 266242"/>
                <a:gd name="connsiteY2" fmla="*/ 171686 h 426898"/>
                <a:gd name="connsiteX3" fmla="*/ 256909 w 266242"/>
                <a:gd name="connsiteY3" fmla="*/ 185145 h 426898"/>
                <a:gd name="connsiteX4" fmla="*/ 256909 w 266242"/>
                <a:gd name="connsiteY4" fmla="*/ 215052 h 426898"/>
                <a:gd name="connsiteX5" fmla="*/ 246607 w 266242"/>
                <a:gd name="connsiteY5" fmla="*/ 301286 h 426898"/>
                <a:gd name="connsiteX6" fmla="*/ 188121 w 266242"/>
                <a:gd name="connsiteY6" fmla="*/ 251606 h 426898"/>
                <a:gd name="connsiteX7" fmla="*/ 166355 w 266242"/>
                <a:gd name="connsiteY7" fmla="*/ 229674 h 426898"/>
                <a:gd name="connsiteX8" fmla="*/ 160706 w 266242"/>
                <a:gd name="connsiteY8" fmla="*/ 223692 h 426898"/>
                <a:gd name="connsiteX9" fmla="*/ 167352 w 266242"/>
                <a:gd name="connsiteY9" fmla="*/ 178000 h 426898"/>
                <a:gd name="connsiteX10" fmla="*/ 142595 w 266242"/>
                <a:gd name="connsiteY10" fmla="*/ 75151 h 426898"/>
                <a:gd name="connsiteX11" fmla="*/ 71813 w 266242"/>
                <a:gd name="connsiteY11" fmla="*/ 8689 h 426898"/>
                <a:gd name="connsiteX12" fmla="*/ 24626 w 266242"/>
                <a:gd name="connsiteY12" fmla="*/ 1545 h 426898"/>
                <a:gd name="connsiteX13" fmla="*/ 22133 w 266242"/>
                <a:gd name="connsiteY13" fmla="*/ 2708 h 426898"/>
                <a:gd name="connsiteX14" fmla="*/ 22300 w 266242"/>
                <a:gd name="connsiteY14" fmla="*/ 2874 h 426898"/>
                <a:gd name="connsiteX15" fmla="*/ 4355 w 266242"/>
                <a:gd name="connsiteY15" fmla="*/ 26468 h 426898"/>
                <a:gd name="connsiteX16" fmla="*/ 700 w 266242"/>
                <a:gd name="connsiteY16" fmla="*/ 63520 h 426898"/>
                <a:gd name="connsiteX17" fmla="*/ 17980 w 266242"/>
                <a:gd name="connsiteY17" fmla="*/ 119182 h 426898"/>
                <a:gd name="connsiteX18" fmla="*/ 19309 w 266242"/>
                <a:gd name="connsiteY18" fmla="*/ 122006 h 426898"/>
                <a:gd name="connsiteX19" fmla="*/ 93247 w 266242"/>
                <a:gd name="connsiteY19" fmla="*/ 213058 h 426898"/>
                <a:gd name="connsiteX20" fmla="*/ 156718 w 266242"/>
                <a:gd name="connsiteY20" fmla="*/ 227181 h 426898"/>
                <a:gd name="connsiteX21" fmla="*/ 161038 w 266242"/>
                <a:gd name="connsiteY21" fmla="*/ 231834 h 426898"/>
                <a:gd name="connsiteX22" fmla="*/ 184133 w 266242"/>
                <a:gd name="connsiteY22" fmla="*/ 255261 h 426898"/>
                <a:gd name="connsiteX23" fmla="*/ 244945 w 266242"/>
                <a:gd name="connsiteY23" fmla="*/ 306603 h 426898"/>
                <a:gd name="connsiteX24" fmla="*/ 206730 w 266242"/>
                <a:gd name="connsiteY24" fmla="*/ 425735 h 426898"/>
                <a:gd name="connsiteX25" fmla="*/ 206398 w 266242"/>
                <a:gd name="connsiteY25" fmla="*/ 426898 h 426898"/>
                <a:gd name="connsiteX26" fmla="*/ 211715 w 266242"/>
                <a:gd name="connsiteY26" fmla="*/ 418424 h 426898"/>
                <a:gd name="connsiteX27" fmla="*/ 69819 w 266242"/>
                <a:gd name="connsiteY27" fmla="*/ 13674 h 426898"/>
                <a:gd name="connsiteX28" fmla="*/ 137942 w 266242"/>
                <a:gd name="connsiteY28" fmla="*/ 77975 h 426898"/>
                <a:gd name="connsiteX29" fmla="*/ 161869 w 266242"/>
                <a:gd name="connsiteY29" fmla="*/ 177834 h 426898"/>
                <a:gd name="connsiteX30" fmla="*/ 156219 w 266242"/>
                <a:gd name="connsiteY30" fmla="*/ 218874 h 426898"/>
                <a:gd name="connsiteX31" fmla="*/ 84607 w 266242"/>
                <a:gd name="connsiteY31" fmla="*/ 115859 h 426898"/>
                <a:gd name="connsiteX32" fmla="*/ 29610 w 266242"/>
                <a:gd name="connsiteY32" fmla="*/ 5699 h 426898"/>
                <a:gd name="connsiteX33" fmla="*/ 69819 w 266242"/>
                <a:gd name="connsiteY33" fmla="*/ 13674 h 426898"/>
                <a:gd name="connsiteX34" fmla="*/ 96238 w 266242"/>
                <a:gd name="connsiteY34" fmla="*/ 208738 h 426898"/>
                <a:gd name="connsiteX35" fmla="*/ 24293 w 266242"/>
                <a:gd name="connsiteY35" fmla="*/ 119846 h 426898"/>
                <a:gd name="connsiteX36" fmla="*/ 9506 w 266242"/>
                <a:gd name="connsiteY36" fmla="*/ 28794 h 426898"/>
                <a:gd name="connsiteX37" fmla="*/ 25124 w 266242"/>
                <a:gd name="connsiteY37" fmla="*/ 7692 h 426898"/>
                <a:gd name="connsiteX38" fmla="*/ 80121 w 266242"/>
                <a:gd name="connsiteY38" fmla="*/ 118185 h 426898"/>
                <a:gd name="connsiteX39" fmla="*/ 152730 w 266242"/>
                <a:gd name="connsiteY39" fmla="*/ 222695 h 426898"/>
                <a:gd name="connsiteX40" fmla="*/ 96238 w 266242"/>
                <a:gd name="connsiteY40" fmla="*/ 208738 h 42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66242" h="426898">
                  <a:moveTo>
                    <a:pt x="211715" y="418424"/>
                  </a:moveTo>
                  <a:cubicBezTo>
                    <a:pt x="211715" y="418424"/>
                    <a:pt x="277512" y="278024"/>
                    <a:pt x="264552" y="199434"/>
                  </a:cubicBezTo>
                  <a:cubicBezTo>
                    <a:pt x="263389" y="192621"/>
                    <a:pt x="263389" y="177003"/>
                    <a:pt x="258238" y="171686"/>
                  </a:cubicBezTo>
                  <a:cubicBezTo>
                    <a:pt x="256244" y="175342"/>
                    <a:pt x="257075" y="181157"/>
                    <a:pt x="256909" y="185145"/>
                  </a:cubicBezTo>
                  <a:cubicBezTo>
                    <a:pt x="256742" y="195114"/>
                    <a:pt x="256909" y="205083"/>
                    <a:pt x="256909" y="215052"/>
                  </a:cubicBezTo>
                  <a:cubicBezTo>
                    <a:pt x="256909" y="244129"/>
                    <a:pt x="253253" y="273040"/>
                    <a:pt x="246607" y="301286"/>
                  </a:cubicBezTo>
                  <a:cubicBezTo>
                    <a:pt x="238964" y="295803"/>
                    <a:pt x="215702" y="278191"/>
                    <a:pt x="188121" y="251606"/>
                  </a:cubicBezTo>
                  <a:cubicBezTo>
                    <a:pt x="181309" y="245126"/>
                    <a:pt x="173998" y="237815"/>
                    <a:pt x="166355" y="229674"/>
                  </a:cubicBezTo>
                  <a:cubicBezTo>
                    <a:pt x="164527" y="227680"/>
                    <a:pt x="162699" y="225686"/>
                    <a:pt x="160706" y="223692"/>
                  </a:cubicBezTo>
                  <a:cubicBezTo>
                    <a:pt x="162201" y="218708"/>
                    <a:pt x="166687" y="201760"/>
                    <a:pt x="167352" y="178000"/>
                  </a:cubicBezTo>
                  <a:cubicBezTo>
                    <a:pt x="168182" y="152246"/>
                    <a:pt x="164693" y="113532"/>
                    <a:pt x="142595" y="75151"/>
                  </a:cubicBezTo>
                  <a:cubicBezTo>
                    <a:pt x="119998" y="35606"/>
                    <a:pt x="91586" y="17163"/>
                    <a:pt x="71813" y="8689"/>
                  </a:cubicBezTo>
                  <a:cubicBezTo>
                    <a:pt x="49549" y="-948"/>
                    <a:pt x="30607" y="-1280"/>
                    <a:pt x="24626" y="1545"/>
                  </a:cubicBezTo>
                  <a:lnTo>
                    <a:pt x="22133" y="2708"/>
                  </a:lnTo>
                  <a:lnTo>
                    <a:pt x="22300" y="2874"/>
                  </a:lnTo>
                  <a:cubicBezTo>
                    <a:pt x="18146" y="5532"/>
                    <a:pt x="9506" y="12677"/>
                    <a:pt x="4355" y="26468"/>
                  </a:cubicBezTo>
                  <a:cubicBezTo>
                    <a:pt x="367" y="37102"/>
                    <a:pt x="-962" y="49563"/>
                    <a:pt x="700" y="63520"/>
                  </a:cubicBezTo>
                  <a:cubicBezTo>
                    <a:pt x="2527" y="79969"/>
                    <a:pt x="8343" y="98745"/>
                    <a:pt x="17980" y="119182"/>
                  </a:cubicBezTo>
                  <a:cubicBezTo>
                    <a:pt x="18478" y="120178"/>
                    <a:pt x="18810" y="121009"/>
                    <a:pt x="19309" y="122006"/>
                  </a:cubicBezTo>
                  <a:cubicBezTo>
                    <a:pt x="39580" y="163877"/>
                    <a:pt x="65167" y="195446"/>
                    <a:pt x="93247" y="213058"/>
                  </a:cubicBezTo>
                  <a:cubicBezTo>
                    <a:pt x="115013" y="226683"/>
                    <a:pt x="137942" y="231834"/>
                    <a:pt x="156718" y="227181"/>
                  </a:cubicBezTo>
                  <a:cubicBezTo>
                    <a:pt x="158213" y="228843"/>
                    <a:pt x="159709" y="230338"/>
                    <a:pt x="161038" y="231834"/>
                  </a:cubicBezTo>
                  <a:cubicBezTo>
                    <a:pt x="169179" y="240474"/>
                    <a:pt x="176989" y="248449"/>
                    <a:pt x="184133" y="255261"/>
                  </a:cubicBezTo>
                  <a:cubicBezTo>
                    <a:pt x="214539" y="284504"/>
                    <a:pt x="239795" y="302947"/>
                    <a:pt x="244945" y="306603"/>
                  </a:cubicBezTo>
                  <a:cubicBezTo>
                    <a:pt x="234810" y="346978"/>
                    <a:pt x="220022" y="386191"/>
                    <a:pt x="206730" y="425735"/>
                  </a:cubicBezTo>
                  <a:cubicBezTo>
                    <a:pt x="206564" y="426067"/>
                    <a:pt x="206564" y="426400"/>
                    <a:pt x="206398" y="426898"/>
                  </a:cubicBezTo>
                  <a:lnTo>
                    <a:pt x="211715" y="418424"/>
                  </a:lnTo>
                  <a:close/>
                  <a:moveTo>
                    <a:pt x="69819" y="13674"/>
                  </a:moveTo>
                  <a:cubicBezTo>
                    <a:pt x="88761" y="21816"/>
                    <a:pt x="116176" y="39594"/>
                    <a:pt x="137942" y="77975"/>
                  </a:cubicBezTo>
                  <a:cubicBezTo>
                    <a:pt x="159210" y="115194"/>
                    <a:pt x="162699" y="152911"/>
                    <a:pt x="161869" y="177834"/>
                  </a:cubicBezTo>
                  <a:cubicBezTo>
                    <a:pt x="161204" y="196941"/>
                    <a:pt x="158047" y="211895"/>
                    <a:pt x="156219" y="218874"/>
                  </a:cubicBezTo>
                  <a:cubicBezTo>
                    <a:pt x="131296" y="191126"/>
                    <a:pt x="104712" y="155902"/>
                    <a:pt x="84607" y="115859"/>
                  </a:cubicBezTo>
                  <a:lnTo>
                    <a:pt x="29610" y="5699"/>
                  </a:lnTo>
                  <a:cubicBezTo>
                    <a:pt x="36423" y="4868"/>
                    <a:pt x="51709" y="5865"/>
                    <a:pt x="69819" y="13674"/>
                  </a:cubicBezTo>
                  <a:close/>
                  <a:moveTo>
                    <a:pt x="96238" y="208738"/>
                  </a:moveTo>
                  <a:cubicBezTo>
                    <a:pt x="68823" y="191625"/>
                    <a:pt x="44066" y="160886"/>
                    <a:pt x="24293" y="119846"/>
                  </a:cubicBezTo>
                  <a:cubicBezTo>
                    <a:pt x="1697" y="72825"/>
                    <a:pt x="3690" y="44412"/>
                    <a:pt x="9506" y="28794"/>
                  </a:cubicBezTo>
                  <a:cubicBezTo>
                    <a:pt x="13992" y="16665"/>
                    <a:pt x="21303" y="10351"/>
                    <a:pt x="25124" y="7692"/>
                  </a:cubicBezTo>
                  <a:lnTo>
                    <a:pt x="80121" y="118185"/>
                  </a:lnTo>
                  <a:cubicBezTo>
                    <a:pt x="100392" y="158892"/>
                    <a:pt x="127475" y="194615"/>
                    <a:pt x="152730" y="222695"/>
                  </a:cubicBezTo>
                  <a:cubicBezTo>
                    <a:pt x="135783" y="225852"/>
                    <a:pt x="115512" y="220868"/>
                    <a:pt x="96238" y="208738"/>
                  </a:cubicBez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3" name="Полилиния: фигура 662">
              <a:extLst>
                <a:ext uri="{FF2B5EF4-FFF2-40B4-BE49-F238E27FC236}">
                  <a16:creationId xmlns:a16="http://schemas.microsoft.com/office/drawing/2014/main" id="{4B290D09-84E9-0902-DE86-49197F96518C}"/>
                </a:ext>
              </a:extLst>
            </p:cNvPr>
            <p:cNvSpPr/>
            <p:nvPr/>
          </p:nvSpPr>
          <p:spPr>
            <a:xfrm>
              <a:off x="17334099" y="4647256"/>
              <a:ext cx="16615" cy="37716"/>
            </a:xfrm>
            <a:custGeom>
              <a:avLst/>
              <a:gdLst>
                <a:gd name="connsiteX0" fmla="*/ 16117 w 16615"/>
                <a:gd name="connsiteY0" fmla="*/ 0 h 37716"/>
                <a:gd name="connsiteX1" fmla="*/ 16615 w 16615"/>
                <a:gd name="connsiteY1" fmla="*/ 6812 h 37716"/>
                <a:gd name="connsiteX2" fmla="*/ 16615 w 16615"/>
                <a:gd name="connsiteY2" fmla="*/ 10135 h 37716"/>
                <a:gd name="connsiteX3" fmla="*/ 16283 w 16615"/>
                <a:gd name="connsiteY3" fmla="*/ 13791 h 37716"/>
                <a:gd name="connsiteX4" fmla="*/ 15618 w 16615"/>
                <a:gd name="connsiteY4" fmla="*/ 17778 h 37716"/>
                <a:gd name="connsiteX5" fmla="*/ 14622 w 16615"/>
                <a:gd name="connsiteY5" fmla="*/ 21766 h 37716"/>
                <a:gd name="connsiteX6" fmla="*/ 13292 w 16615"/>
                <a:gd name="connsiteY6" fmla="*/ 25754 h 37716"/>
                <a:gd name="connsiteX7" fmla="*/ 11465 w 16615"/>
                <a:gd name="connsiteY7" fmla="*/ 29409 h 37716"/>
                <a:gd name="connsiteX8" fmla="*/ 9138 w 16615"/>
                <a:gd name="connsiteY8" fmla="*/ 32566 h 37716"/>
                <a:gd name="connsiteX9" fmla="*/ 6480 w 16615"/>
                <a:gd name="connsiteY9" fmla="*/ 34892 h 37716"/>
                <a:gd name="connsiteX10" fmla="*/ 3988 w 16615"/>
                <a:gd name="connsiteY10" fmla="*/ 36388 h 37716"/>
                <a:gd name="connsiteX11" fmla="*/ 1994 w 16615"/>
                <a:gd name="connsiteY11" fmla="*/ 37218 h 37716"/>
                <a:gd name="connsiteX12" fmla="*/ 166 w 16615"/>
                <a:gd name="connsiteY12" fmla="*/ 37717 h 37716"/>
                <a:gd name="connsiteX13" fmla="*/ 0 w 16615"/>
                <a:gd name="connsiteY13" fmla="*/ 37385 h 37716"/>
                <a:gd name="connsiteX14" fmla="*/ 1329 w 16615"/>
                <a:gd name="connsiteY14" fmla="*/ 36055 h 37716"/>
                <a:gd name="connsiteX15" fmla="*/ 2825 w 16615"/>
                <a:gd name="connsiteY15" fmla="*/ 34560 h 37716"/>
                <a:gd name="connsiteX16" fmla="*/ 3655 w 16615"/>
                <a:gd name="connsiteY16" fmla="*/ 33729 h 37716"/>
                <a:gd name="connsiteX17" fmla="*/ 4486 w 16615"/>
                <a:gd name="connsiteY17" fmla="*/ 32732 h 37716"/>
                <a:gd name="connsiteX18" fmla="*/ 5483 w 16615"/>
                <a:gd name="connsiteY18" fmla="*/ 31569 h 37716"/>
                <a:gd name="connsiteX19" fmla="*/ 6480 w 16615"/>
                <a:gd name="connsiteY19" fmla="*/ 30240 h 37716"/>
                <a:gd name="connsiteX20" fmla="*/ 8308 w 16615"/>
                <a:gd name="connsiteY20" fmla="*/ 27415 h 37716"/>
                <a:gd name="connsiteX21" fmla="*/ 10135 w 16615"/>
                <a:gd name="connsiteY21" fmla="*/ 24258 h 37716"/>
                <a:gd name="connsiteX22" fmla="*/ 11797 w 16615"/>
                <a:gd name="connsiteY22" fmla="*/ 20769 h 37716"/>
                <a:gd name="connsiteX23" fmla="*/ 15120 w 16615"/>
                <a:gd name="connsiteY23" fmla="*/ 6646 h 37716"/>
                <a:gd name="connsiteX24" fmla="*/ 15618 w 16615"/>
                <a:gd name="connsiteY24" fmla="*/ 0 h 37716"/>
                <a:gd name="connsiteX25" fmla="*/ 16117 w 16615"/>
                <a:gd name="connsiteY25" fmla="*/ 0 h 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615" h="37716">
                  <a:moveTo>
                    <a:pt x="16117" y="0"/>
                  </a:moveTo>
                  <a:cubicBezTo>
                    <a:pt x="16117" y="0"/>
                    <a:pt x="16615" y="2658"/>
                    <a:pt x="16615" y="6812"/>
                  </a:cubicBezTo>
                  <a:cubicBezTo>
                    <a:pt x="16615" y="7809"/>
                    <a:pt x="16615" y="8972"/>
                    <a:pt x="16615" y="10135"/>
                  </a:cubicBezTo>
                  <a:cubicBezTo>
                    <a:pt x="16615" y="11298"/>
                    <a:pt x="16449" y="12628"/>
                    <a:pt x="16283" y="13791"/>
                  </a:cubicBezTo>
                  <a:cubicBezTo>
                    <a:pt x="16117" y="15120"/>
                    <a:pt x="15951" y="16449"/>
                    <a:pt x="15618" y="17778"/>
                  </a:cubicBezTo>
                  <a:cubicBezTo>
                    <a:pt x="15286" y="19108"/>
                    <a:pt x="15120" y="20437"/>
                    <a:pt x="14622" y="21766"/>
                  </a:cubicBezTo>
                  <a:cubicBezTo>
                    <a:pt x="14289" y="23095"/>
                    <a:pt x="13791" y="24425"/>
                    <a:pt x="13292" y="25754"/>
                  </a:cubicBezTo>
                  <a:cubicBezTo>
                    <a:pt x="12794" y="27083"/>
                    <a:pt x="12129" y="28246"/>
                    <a:pt x="11465" y="29409"/>
                  </a:cubicBezTo>
                  <a:cubicBezTo>
                    <a:pt x="10800" y="30572"/>
                    <a:pt x="9969" y="31569"/>
                    <a:pt x="9138" y="32566"/>
                  </a:cubicBezTo>
                  <a:cubicBezTo>
                    <a:pt x="8308" y="33563"/>
                    <a:pt x="7477" y="34228"/>
                    <a:pt x="6480" y="34892"/>
                  </a:cubicBezTo>
                  <a:cubicBezTo>
                    <a:pt x="5649" y="35557"/>
                    <a:pt x="4818" y="36055"/>
                    <a:pt x="3988" y="36388"/>
                  </a:cubicBezTo>
                  <a:cubicBezTo>
                    <a:pt x="3157" y="36720"/>
                    <a:pt x="2492" y="37052"/>
                    <a:pt x="1994" y="37218"/>
                  </a:cubicBezTo>
                  <a:cubicBezTo>
                    <a:pt x="831" y="37551"/>
                    <a:pt x="166" y="37717"/>
                    <a:pt x="166" y="37717"/>
                  </a:cubicBezTo>
                  <a:lnTo>
                    <a:pt x="0" y="37385"/>
                  </a:lnTo>
                  <a:cubicBezTo>
                    <a:pt x="0" y="37385"/>
                    <a:pt x="498" y="36886"/>
                    <a:pt x="1329" y="36055"/>
                  </a:cubicBezTo>
                  <a:cubicBezTo>
                    <a:pt x="1662" y="35557"/>
                    <a:pt x="2326" y="35225"/>
                    <a:pt x="2825" y="34560"/>
                  </a:cubicBezTo>
                  <a:cubicBezTo>
                    <a:pt x="3157" y="34228"/>
                    <a:pt x="3323" y="33895"/>
                    <a:pt x="3655" y="33729"/>
                  </a:cubicBezTo>
                  <a:cubicBezTo>
                    <a:pt x="3988" y="33397"/>
                    <a:pt x="4320" y="33065"/>
                    <a:pt x="4486" y="32732"/>
                  </a:cubicBezTo>
                  <a:cubicBezTo>
                    <a:pt x="4818" y="32400"/>
                    <a:pt x="5151" y="31901"/>
                    <a:pt x="5483" y="31569"/>
                  </a:cubicBezTo>
                  <a:cubicBezTo>
                    <a:pt x="5815" y="31237"/>
                    <a:pt x="6148" y="30738"/>
                    <a:pt x="6480" y="30240"/>
                  </a:cubicBezTo>
                  <a:cubicBezTo>
                    <a:pt x="7145" y="29409"/>
                    <a:pt x="7809" y="28412"/>
                    <a:pt x="8308" y="27415"/>
                  </a:cubicBezTo>
                  <a:cubicBezTo>
                    <a:pt x="8972" y="26418"/>
                    <a:pt x="9637" y="25421"/>
                    <a:pt x="10135" y="24258"/>
                  </a:cubicBezTo>
                  <a:cubicBezTo>
                    <a:pt x="10800" y="23095"/>
                    <a:pt x="11298" y="21932"/>
                    <a:pt x="11797" y="20769"/>
                  </a:cubicBezTo>
                  <a:cubicBezTo>
                    <a:pt x="13791" y="15951"/>
                    <a:pt x="14622" y="10634"/>
                    <a:pt x="15120" y="6646"/>
                  </a:cubicBezTo>
                  <a:cubicBezTo>
                    <a:pt x="15618" y="2658"/>
                    <a:pt x="15618" y="0"/>
                    <a:pt x="15618" y="0"/>
                  </a:cubicBezTo>
                  <a:lnTo>
                    <a:pt x="16117" y="0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4" name="Полилиния: фигура 663">
              <a:extLst>
                <a:ext uri="{FF2B5EF4-FFF2-40B4-BE49-F238E27FC236}">
                  <a16:creationId xmlns:a16="http://schemas.microsoft.com/office/drawing/2014/main" id="{94FA631B-5E70-24B6-BE06-755D2127B664}"/>
                </a:ext>
              </a:extLst>
            </p:cNvPr>
            <p:cNvSpPr/>
            <p:nvPr/>
          </p:nvSpPr>
          <p:spPr>
            <a:xfrm>
              <a:off x="17354203" y="4680155"/>
              <a:ext cx="37883" cy="45359"/>
            </a:xfrm>
            <a:custGeom>
              <a:avLst/>
              <a:gdLst>
                <a:gd name="connsiteX0" fmla="*/ 37883 w 37883"/>
                <a:gd name="connsiteY0" fmla="*/ 166 h 45359"/>
                <a:gd name="connsiteX1" fmla="*/ 34560 w 37883"/>
                <a:gd name="connsiteY1" fmla="*/ 9138 h 45359"/>
                <a:gd name="connsiteX2" fmla="*/ 30240 w 37883"/>
                <a:gd name="connsiteY2" fmla="*/ 17945 h 45359"/>
                <a:gd name="connsiteX3" fmla="*/ 24425 w 37883"/>
                <a:gd name="connsiteY3" fmla="*/ 27582 h 45359"/>
                <a:gd name="connsiteX4" fmla="*/ 21102 w 37883"/>
                <a:gd name="connsiteY4" fmla="*/ 32234 h 45359"/>
                <a:gd name="connsiteX5" fmla="*/ 17446 w 37883"/>
                <a:gd name="connsiteY5" fmla="*/ 36554 h 45359"/>
                <a:gd name="connsiteX6" fmla="*/ 13459 w 37883"/>
                <a:gd name="connsiteY6" fmla="*/ 40043 h 45359"/>
                <a:gd name="connsiteX7" fmla="*/ 11465 w 37883"/>
                <a:gd name="connsiteY7" fmla="*/ 41372 h 45359"/>
                <a:gd name="connsiteX8" fmla="*/ 9471 w 37883"/>
                <a:gd name="connsiteY8" fmla="*/ 42535 h 45359"/>
                <a:gd name="connsiteX9" fmla="*/ 5815 w 37883"/>
                <a:gd name="connsiteY9" fmla="*/ 44197 h 45359"/>
                <a:gd name="connsiteX10" fmla="*/ 2825 w 37883"/>
                <a:gd name="connsiteY10" fmla="*/ 45028 h 45359"/>
                <a:gd name="connsiteX11" fmla="*/ 831 w 37883"/>
                <a:gd name="connsiteY11" fmla="*/ 45360 h 45359"/>
                <a:gd name="connsiteX12" fmla="*/ 166 w 37883"/>
                <a:gd name="connsiteY12" fmla="*/ 45360 h 45359"/>
                <a:gd name="connsiteX13" fmla="*/ 0 w 37883"/>
                <a:gd name="connsiteY13" fmla="*/ 45028 h 45359"/>
                <a:gd name="connsiteX14" fmla="*/ 665 w 37883"/>
                <a:gd name="connsiteY14" fmla="*/ 44695 h 45359"/>
                <a:gd name="connsiteX15" fmla="*/ 2326 w 37883"/>
                <a:gd name="connsiteY15" fmla="*/ 43865 h 45359"/>
                <a:gd name="connsiteX16" fmla="*/ 4818 w 37883"/>
                <a:gd name="connsiteY16" fmla="*/ 42369 h 45359"/>
                <a:gd name="connsiteX17" fmla="*/ 7975 w 37883"/>
                <a:gd name="connsiteY17" fmla="*/ 40209 h 45359"/>
                <a:gd name="connsiteX18" fmla="*/ 11465 w 37883"/>
                <a:gd name="connsiteY18" fmla="*/ 37385 h 45359"/>
                <a:gd name="connsiteX19" fmla="*/ 13292 w 37883"/>
                <a:gd name="connsiteY19" fmla="*/ 35723 h 45359"/>
                <a:gd name="connsiteX20" fmla="*/ 15120 w 37883"/>
                <a:gd name="connsiteY20" fmla="*/ 33895 h 45359"/>
                <a:gd name="connsiteX21" fmla="*/ 18942 w 37883"/>
                <a:gd name="connsiteY21" fmla="*/ 30074 h 45359"/>
                <a:gd name="connsiteX22" fmla="*/ 22597 w 37883"/>
                <a:gd name="connsiteY22" fmla="*/ 25920 h 45359"/>
                <a:gd name="connsiteX23" fmla="*/ 33729 w 37883"/>
                <a:gd name="connsiteY23" fmla="*/ 8474 h 45359"/>
                <a:gd name="connsiteX24" fmla="*/ 37883 w 37883"/>
                <a:gd name="connsiteY24" fmla="*/ 0 h 45359"/>
                <a:gd name="connsiteX25" fmla="*/ 37883 w 37883"/>
                <a:gd name="connsiteY25" fmla="*/ 166 h 4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7883" h="45359">
                  <a:moveTo>
                    <a:pt x="37883" y="166"/>
                  </a:moveTo>
                  <a:cubicBezTo>
                    <a:pt x="37883" y="166"/>
                    <a:pt x="36720" y="3822"/>
                    <a:pt x="34560" y="9138"/>
                  </a:cubicBezTo>
                  <a:cubicBezTo>
                    <a:pt x="33397" y="11797"/>
                    <a:pt x="32068" y="14788"/>
                    <a:pt x="30240" y="17945"/>
                  </a:cubicBezTo>
                  <a:cubicBezTo>
                    <a:pt x="28578" y="21102"/>
                    <a:pt x="26585" y="24425"/>
                    <a:pt x="24425" y="27582"/>
                  </a:cubicBezTo>
                  <a:cubicBezTo>
                    <a:pt x="23262" y="29243"/>
                    <a:pt x="22265" y="30738"/>
                    <a:pt x="21102" y="32234"/>
                  </a:cubicBezTo>
                  <a:cubicBezTo>
                    <a:pt x="19938" y="33729"/>
                    <a:pt x="18609" y="35225"/>
                    <a:pt x="17446" y="36554"/>
                  </a:cubicBezTo>
                  <a:cubicBezTo>
                    <a:pt x="16117" y="37883"/>
                    <a:pt x="14788" y="39046"/>
                    <a:pt x="13459" y="40043"/>
                  </a:cubicBezTo>
                  <a:cubicBezTo>
                    <a:pt x="12794" y="40541"/>
                    <a:pt x="12129" y="41040"/>
                    <a:pt x="11465" y="41372"/>
                  </a:cubicBezTo>
                  <a:cubicBezTo>
                    <a:pt x="10800" y="41871"/>
                    <a:pt x="10135" y="42203"/>
                    <a:pt x="9471" y="42535"/>
                  </a:cubicBezTo>
                  <a:cubicBezTo>
                    <a:pt x="8142" y="43200"/>
                    <a:pt x="6978" y="43865"/>
                    <a:pt x="5815" y="44197"/>
                  </a:cubicBezTo>
                  <a:cubicBezTo>
                    <a:pt x="4652" y="44695"/>
                    <a:pt x="3655" y="44861"/>
                    <a:pt x="2825" y="45028"/>
                  </a:cubicBezTo>
                  <a:cubicBezTo>
                    <a:pt x="1994" y="45194"/>
                    <a:pt x="1329" y="45194"/>
                    <a:pt x="831" y="45360"/>
                  </a:cubicBezTo>
                  <a:cubicBezTo>
                    <a:pt x="332" y="45360"/>
                    <a:pt x="166" y="45360"/>
                    <a:pt x="166" y="45360"/>
                  </a:cubicBezTo>
                  <a:lnTo>
                    <a:pt x="0" y="45028"/>
                  </a:lnTo>
                  <a:cubicBezTo>
                    <a:pt x="0" y="45028"/>
                    <a:pt x="166" y="44861"/>
                    <a:pt x="665" y="44695"/>
                  </a:cubicBezTo>
                  <a:cubicBezTo>
                    <a:pt x="997" y="44529"/>
                    <a:pt x="1662" y="44197"/>
                    <a:pt x="2326" y="43865"/>
                  </a:cubicBezTo>
                  <a:cubicBezTo>
                    <a:pt x="2991" y="43366"/>
                    <a:pt x="3988" y="43034"/>
                    <a:pt x="4818" y="42369"/>
                  </a:cubicBezTo>
                  <a:cubicBezTo>
                    <a:pt x="5815" y="41871"/>
                    <a:pt x="6812" y="41040"/>
                    <a:pt x="7975" y="40209"/>
                  </a:cubicBezTo>
                  <a:cubicBezTo>
                    <a:pt x="9138" y="39378"/>
                    <a:pt x="10302" y="38382"/>
                    <a:pt x="11465" y="37385"/>
                  </a:cubicBezTo>
                  <a:cubicBezTo>
                    <a:pt x="11963" y="36886"/>
                    <a:pt x="12628" y="36221"/>
                    <a:pt x="13292" y="35723"/>
                  </a:cubicBezTo>
                  <a:cubicBezTo>
                    <a:pt x="13791" y="35058"/>
                    <a:pt x="14455" y="34560"/>
                    <a:pt x="15120" y="33895"/>
                  </a:cubicBezTo>
                  <a:cubicBezTo>
                    <a:pt x="16283" y="32732"/>
                    <a:pt x="17612" y="31403"/>
                    <a:pt x="18942" y="30074"/>
                  </a:cubicBezTo>
                  <a:cubicBezTo>
                    <a:pt x="20271" y="28745"/>
                    <a:pt x="21434" y="27249"/>
                    <a:pt x="22597" y="25920"/>
                  </a:cubicBezTo>
                  <a:cubicBezTo>
                    <a:pt x="27249" y="20105"/>
                    <a:pt x="31071" y="13458"/>
                    <a:pt x="33729" y="8474"/>
                  </a:cubicBezTo>
                  <a:cubicBezTo>
                    <a:pt x="36388" y="3489"/>
                    <a:pt x="37883" y="0"/>
                    <a:pt x="37883" y="0"/>
                  </a:cubicBezTo>
                  <a:lnTo>
                    <a:pt x="37883" y="166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5" name="Полилиния: фигура 664">
              <a:extLst>
                <a:ext uri="{FF2B5EF4-FFF2-40B4-BE49-F238E27FC236}">
                  <a16:creationId xmlns:a16="http://schemas.microsoft.com/office/drawing/2014/main" id="{569BE0EA-C29F-F6ED-CE06-64B8B1C05B74}"/>
                </a:ext>
              </a:extLst>
            </p:cNvPr>
            <p:cNvSpPr/>
            <p:nvPr/>
          </p:nvSpPr>
          <p:spPr>
            <a:xfrm>
              <a:off x="17378130" y="4721361"/>
              <a:ext cx="38381" cy="50178"/>
            </a:xfrm>
            <a:custGeom>
              <a:avLst/>
              <a:gdLst>
                <a:gd name="connsiteX0" fmla="*/ 38381 w 38381"/>
                <a:gd name="connsiteY0" fmla="*/ 665 h 50178"/>
                <a:gd name="connsiteX1" fmla="*/ 35557 w 38381"/>
                <a:gd name="connsiteY1" fmla="*/ 10634 h 50178"/>
                <a:gd name="connsiteX2" fmla="*/ 31735 w 38381"/>
                <a:gd name="connsiteY2" fmla="*/ 20437 h 50178"/>
                <a:gd name="connsiteX3" fmla="*/ 29077 w 38381"/>
                <a:gd name="connsiteY3" fmla="*/ 25754 h 50178"/>
                <a:gd name="connsiteX4" fmla="*/ 25920 w 38381"/>
                <a:gd name="connsiteY4" fmla="*/ 31071 h 50178"/>
                <a:gd name="connsiteX5" fmla="*/ 22431 w 38381"/>
                <a:gd name="connsiteY5" fmla="*/ 36222 h 50178"/>
                <a:gd name="connsiteX6" fmla="*/ 18609 w 38381"/>
                <a:gd name="connsiteY6" fmla="*/ 40874 h 50178"/>
                <a:gd name="connsiteX7" fmla="*/ 16449 w 38381"/>
                <a:gd name="connsiteY7" fmla="*/ 42868 h 50178"/>
                <a:gd name="connsiteX8" fmla="*/ 14289 w 38381"/>
                <a:gd name="connsiteY8" fmla="*/ 44695 h 50178"/>
                <a:gd name="connsiteX9" fmla="*/ 12129 w 38381"/>
                <a:gd name="connsiteY9" fmla="*/ 46191 h 50178"/>
                <a:gd name="connsiteX10" fmla="*/ 9969 w 38381"/>
                <a:gd name="connsiteY10" fmla="*/ 47354 h 50178"/>
                <a:gd name="connsiteX11" fmla="*/ 5981 w 38381"/>
                <a:gd name="connsiteY11" fmla="*/ 49015 h 50178"/>
                <a:gd name="connsiteX12" fmla="*/ 2825 w 38381"/>
                <a:gd name="connsiteY12" fmla="*/ 49846 h 50178"/>
                <a:gd name="connsiteX13" fmla="*/ 665 w 38381"/>
                <a:gd name="connsiteY13" fmla="*/ 50178 h 50178"/>
                <a:gd name="connsiteX14" fmla="*/ 0 w 38381"/>
                <a:gd name="connsiteY14" fmla="*/ 50178 h 50178"/>
                <a:gd name="connsiteX15" fmla="*/ 0 w 38381"/>
                <a:gd name="connsiteY15" fmla="*/ 49846 h 50178"/>
                <a:gd name="connsiteX16" fmla="*/ 665 w 38381"/>
                <a:gd name="connsiteY16" fmla="*/ 49514 h 50178"/>
                <a:gd name="connsiteX17" fmla="*/ 2492 w 38381"/>
                <a:gd name="connsiteY17" fmla="*/ 48683 h 50178"/>
                <a:gd name="connsiteX18" fmla="*/ 3822 w 38381"/>
                <a:gd name="connsiteY18" fmla="*/ 48018 h 50178"/>
                <a:gd name="connsiteX19" fmla="*/ 4486 w 38381"/>
                <a:gd name="connsiteY19" fmla="*/ 47686 h 50178"/>
                <a:gd name="connsiteX20" fmla="*/ 5317 w 38381"/>
                <a:gd name="connsiteY20" fmla="*/ 47188 h 50178"/>
                <a:gd name="connsiteX21" fmla="*/ 6978 w 38381"/>
                <a:gd name="connsiteY21" fmla="*/ 46191 h 50178"/>
                <a:gd name="connsiteX22" fmla="*/ 8806 w 38381"/>
                <a:gd name="connsiteY22" fmla="*/ 45028 h 50178"/>
                <a:gd name="connsiteX23" fmla="*/ 10634 w 38381"/>
                <a:gd name="connsiteY23" fmla="*/ 43698 h 50178"/>
                <a:gd name="connsiteX24" fmla="*/ 12462 w 38381"/>
                <a:gd name="connsiteY24" fmla="*/ 42037 h 50178"/>
                <a:gd name="connsiteX25" fmla="*/ 14455 w 38381"/>
                <a:gd name="connsiteY25" fmla="*/ 40209 h 50178"/>
                <a:gd name="connsiteX26" fmla="*/ 16449 w 38381"/>
                <a:gd name="connsiteY26" fmla="*/ 38215 h 50178"/>
                <a:gd name="connsiteX27" fmla="*/ 20437 w 38381"/>
                <a:gd name="connsiteY27" fmla="*/ 34061 h 50178"/>
                <a:gd name="connsiteX28" fmla="*/ 22265 w 38381"/>
                <a:gd name="connsiteY28" fmla="*/ 31735 h 50178"/>
                <a:gd name="connsiteX29" fmla="*/ 24092 w 38381"/>
                <a:gd name="connsiteY29" fmla="*/ 29243 h 50178"/>
                <a:gd name="connsiteX30" fmla="*/ 27415 w 38381"/>
                <a:gd name="connsiteY30" fmla="*/ 24258 h 50178"/>
                <a:gd name="connsiteX31" fmla="*/ 30240 w 38381"/>
                <a:gd name="connsiteY31" fmla="*/ 19108 h 50178"/>
                <a:gd name="connsiteX32" fmla="*/ 32732 w 38381"/>
                <a:gd name="connsiteY32" fmla="*/ 14123 h 50178"/>
                <a:gd name="connsiteX33" fmla="*/ 34726 w 38381"/>
                <a:gd name="connsiteY33" fmla="*/ 9637 h 50178"/>
                <a:gd name="connsiteX34" fmla="*/ 38381 w 38381"/>
                <a:gd name="connsiteY34" fmla="*/ 0 h 50178"/>
                <a:gd name="connsiteX35" fmla="*/ 38381 w 38381"/>
                <a:gd name="connsiteY35" fmla="*/ 665 h 50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8381" h="50178">
                  <a:moveTo>
                    <a:pt x="38381" y="665"/>
                  </a:moveTo>
                  <a:cubicBezTo>
                    <a:pt x="38381" y="665"/>
                    <a:pt x="37551" y="4652"/>
                    <a:pt x="35557" y="10634"/>
                  </a:cubicBezTo>
                  <a:cubicBezTo>
                    <a:pt x="34560" y="13625"/>
                    <a:pt x="33231" y="16948"/>
                    <a:pt x="31735" y="20437"/>
                  </a:cubicBezTo>
                  <a:cubicBezTo>
                    <a:pt x="30905" y="22265"/>
                    <a:pt x="30074" y="24092"/>
                    <a:pt x="29077" y="25754"/>
                  </a:cubicBezTo>
                  <a:cubicBezTo>
                    <a:pt x="28080" y="27582"/>
                    <a:pt x="27083" y="29409"/>
                    <a:pt x="25920" y="31071"/>
                  </a:cubicBezTo>
                  <a:cubicBezTo>
                    <a:pt x="24757" y="32898"/>
                    <a:pt x="23594" y="34560"/>
                    <a:pt x="22431" y="36222"/>
                  </a:cubicBezTo>
                  <a:cubicBezTo>
                    <a:pt x="21268" y="37883"/>
                    <a:pt x="19938" y="39545"/>
                    <a:pt x="18609" y="40874"/>
                  </a:cubicBezTo>
                  <a:cubicBezTo>
                    <a:pt x="17945" y="41538"/>
                    <a:pt x="17114" y="42203"/>
                    <a:pt x="16449" y="42868"/>
                  </a:cubicBezTo>
                  <a:cubicBezTo>
                    <a:pt x="15785" y="43532"/>
                    <a:pt x="14954" y="44031"/>
                    <a:pt x="14289" y="44695"/>
                  </a:cubicBezTo>
                  <a:cubicBezTo>
                    <a:pt x="13458" y="45194"/>
                    <a:pt x="12794" y="45692"/>
                    <a:pt x="12129" y="46191"/>
                  </a:cubicBezTo>
                  <a:cubicBezTo>
                    <a:pt x="11298" y="46689"/>
                    <a:pt x="10634" y="47022"/>
                    <a:pt x="9969" y="47354"/>
                  </a:cubicBezTo>
                  <a:cubicBezTo>
                    <a:pt x="8474" y="48018"/>
                    <a:pt x="7145" y="48683"/>
                    <a:pt x="5981" y="49015"/>
                  </a:cubicBezTo>
                  <a:cubicBezTo>
                    <a:pt x="4818" y="49514"/>
                    <a:pt x="3655" y="49680"/>
                    <a:pt x="2825" y="49846"/>
                  </a:cubicBezTo>
                  <a:cubicBezTo>
                    <a:pt x="1994" y="50012"/>
                    <a:pt x="1163" y="50012"/>
                    <a:pt x="665" y="50178"/>
                  </a:cubicBezTo>
                  <a:cubicBezTo>
                    <a:pt x="166" y="50178"/>
                    <a:pt x="0" y="50178"/>
                    <a:pt x="0" y="50178"/>
                  </a:cubicBezTo>
                  <a:lnTo>
                    <a:pt x="0" y="49846"/>
                  </a:lnTo>
                  <a:cubicBezTo>
                    <a:pt x="0" y="49846"/>
                    <a:pt x="166" y="49680"/>
                    <a:pt x="665" y="49514"/>
                  </a:cubicBezTo>
                  <a:cubicBezTo>
                    <a:pt x="1163" y="49348"/>
                    <a:pt x="1662" y="49015"/>
                    <a:pt x="2492" y="48683"/>
                  </a:cubicBezTo>
                  <a:cubicBezTo>
                    <a:pt x="2825" y="48517"/>
                    <a:pt x="3323" y="48185"/>
                    <a:pt x="3822" y="48018"/>
                  </a:cubicBezTo>
                  <a:cubicBezTo>
                    <a:pt x="3988" y="47852"/>
                    <a:pt x="4320" y="47852"/>
                    <a:pt x="4486" y="47686"/>
                  </a:cubicBezTo>
                  <a:cubicBezTo>
                    <a:pt x="4652" y="47520"/>
                    <a:pt x="4985" y="47354"/>
                    <a:pt x="5317" y="47188"/>
                  </a:cubicBezTo>
                  <a:cubicBezTo>
                    <a:pt x="5815" y="46855"/>
                    <a:pt x="6480" y="46523"/>
                    <a:pt x="6978" y="46191"/>
                  </a:cubicBezTo>
                  <a:cubicBezTo>
                    <a:pt x="7477" y="45858"/>
                    <a:pt x="8141" y="45360"/>
                    <a:pt x="8806" y="45028"/>
                  </a:cubicBezTo>
                  <a:cubicBezTo>
                    <a:pt x="9471" y="44529"/>
                    <a:pt x="9969" y="44031"/>
                    <a:pt x="10634" y="43698"/>
                  </a:cubicBezTo>
                  <a:cubicBezTo>
                    <a:pt x="11298" y="43200"/>
                    <a:pt x="11963" y="42702"/>
                    <a:pt x="12462" y="42037"/>
                  </a:cubicBezTo>
                  <a:cubicBezTo>
                    <a:pt x="13126" y="41538"/>
                    <a:pt x="13791" y="40874"/>
                    <a:pt x="14455" y="40209"/>
                  </a:cubicBezTo>
                  <a:cubicBezTo>
                    <a:pt x="15120" y="39545"/>
                    <a:pt x="15785" y="38880"/>
                    <a:pt x="16449" y="38215"/>
                  </a:cubicBezTo>
                  <a:cubicBezTo>
                    <a:pt x="17778" y="36886"/>
                    <a:pt x="19108" y="35557"/>
                    <a:pt x="20437" y="34061"/>
                  </a:cubicBezTo>
                  <a:cubicBezTo>
                    <a:pt x="21102" y="33397"/>
                    <a:pt x="21766" y="32566"/>
                    <a:pt x="22265" y="31735"/>
                  </a:cubicBezTo>
                  <a:cubicBezTo>
                    <a:pt x="22929" y="30905"/>
                    <a:pt x="23428" y="30074"/>
                    <a:pt x="24092" y="29243"/>
                  </a:cubicBezTo>
                  <a:cubicBezTo>
                    <a:pt x="25255" y="27582"/>
                    <a:pt x="26418" y="25920"/>
                    <a:pt x="27415" y="24258"/>
                  </a:cubicBezTo>
                  <a:cubicBezTo>
                    <a:pt x="28412" y="22597"/>
                    <a:pt x="29409" y="20769"/>
                    <a:pt x="30240" y="19108"/>
                  </a:cubicBezTo>
                  <a:cubicBezTo>
                    <a:pt x="31071" y="17446"/>
                    <a:pt x="31902" y="15785"/>
                    <a:pt x="32732" y="14123"/>
                  </a:cubicBezTo>
                  <a:cubicBezTo>
                    <a:pt x="33563" y="12462"/>
                    <a:pt x="34228" y="10966"/>
                    <a:pt x="34726" y="9637"/>
                  </a:cubicBezTo>
                  <a:cubicBezTo>
                    <a:pt x="37218" y="3988"/>
                    <a:pt x="38381" y="0"/>
                    <a:pt x="38381" y="0"/>
                  </a:cubicBezTo>
                  <a:lnTo>
                    <a:pt x="38381" y="665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6" name="Полилиния: фигура 665">
              <a:extLst>
                <a:ext uri="{FF2B5EF4-FFF2-40B4-BE49-F238E27FC236}">
                  <a16:creationId xmlns:a16="http://schemas.microsoft.com/office/drawing/2014/main" id="{9F46AD82-CAD5-B99F-D40B-F2C334191B6A}"/>
                </a:ext>
              </a:extLst>
            </p:cNvPr>
            <p:cNvSpPr/>
            <p:nvPr/>
          </p:nvSpPr>
          <p:spPr>
            <a:xfrm>
              <a:off x="17402388" y="4773699"/>
              <a:ext cx="30239" cy="34227"/>
            </a:xfrm>
            <a:custGeom>
              <a:avLst/>
              <a:gdLst>
                <a:gd name="connsiteX0" fmla="*/ 30240 w 30239"/>
                <a:gd name="connsiteY0" fmla="*/ 332 h 34227"/>
                <a:gd name="connsiteX1" fmla="*/ 27582 w 30239"/>
                <a:gd name="connsiteY1" fmla="*/ 7145 h 34227"/>
                <a:gd name="connsiteX2" fmla="*/ 24258 w 30239"/>
                <a:gd name="connsiteY2" fmla="*/ 13957 h 34227"/>
                <a:gd name="connsiteX3" fmla="*/ 19606 w 30239"/>
                <a:gd name="connsiteY3" fmla="*/ 21268 h 34227"/>
                <a:gd name="connsiteX4" fmla="*/ 16948 w 30239"/>
                <a:gd name="connsiteY4" fmla="*/ 24923 h 34227"/>
                <a:gd name="connsiteX5" fmla="*/ 13957 w 30239"/>
                <a:gd name="connsiteY5" fmla="*/ 28080 h 34227"/>
                <a:gd name="connsiteX6" fmla="*/ 10800 w 30239"/>
                <a:gd name="connsiteY6" fmla="*/ 30572 h 34227"/>
                <a:gd name="connsiteX7" fmla="*/ 9138 w 30239"/>
                <a:gd name="connsiteY7" fmla="*/ 31569 h 34227"/>
                <a:gd name="connsiteX8" fmla="*/ 7477 w 30239"/>
                <a:gd name="connsiteY8" fmla="*/ 32400 h 34227"/>
                <a:gd name="connsiteX9" fmla="*/ 4486 w 30239"/>
                <a:gd name="connsiteY9" fmla="*/ 33563 h 34227"/>
                <a:gd name="connsiteX10" fmla="*/ 2160 w 30239"/>
                <a:gd name="connsiteY10" fmla="*/ 34061 h 34227"/>
                <a:gd name="connsiteX11" fmla="*/ 665 w 30239"/>
                <a:gd name="connsiteY11" fmla="*/ 34228 h 34227"/>
                <a:gd name="connsiteX12" fmla="*/ 166 w 30239"/>
                <a:gd name="connsiteY12" fmla="*/ 34228 h 34227"/>
                <a:gd name="connsiteX13" fmla="*/ 0 w 30239"/>
                <a:gd name="connsiteY13" fmla="*/ 33895 h 34227"/>
                <a:gd name="connsiteX14" fmla="*/ 1828 w 30239"/>
                <a:gd name="connsiteY14" fmla="*/ 32898 h 34227"/>
                <a:gd name="connsiteX15" fmla="*/ 2659 w 30239"/>
                <a:gd name="connsiteY15" fmla="*/ 32400 h 34227"/>
                <a:gd name="connsiteX16" fmla="*/ 3655 w 30239"/>
                <a:gd name="connsiteY16" fmla="*/ 31735 h 34227"/>
                <a:gd name="connsiteX17" fmla="*/ 4818 w 30239"/>
                <a:gd name="connsiteY17" fmla="*/ 30905 h 34227"/>
                <a:gd name="connsiteX18" fmla="*/ 5982 w 30239"/>
                <a:gd name="connsiteY18" fmla="*/ 30074 h 34227"/>
                <a:gd name="connsiteX19" fmla="*/ 8640 w 30239"/>
                <a:gd name="connsiteY19" fmla="*/ 27914 h 34227"/>
                <a:gd name="connsiteX20" fmla="*/ 9969 w 30239"/>
                <a:gd name="connsiteY20" fmla="*/ 26751 h 34227"/>
                <a:gd name="connsiteX21" fmla="*/ 11465 w 30239"/>
                <a:gd name="connsiteY21" fmla="*/ 25422 h 34227"/>
                <a:gd name="connsiteX22" fmla="*/ 14455 w 30239"/>
                <a:gd name="connsiteY22" fmla="*/ 22597 h 34227"/>
                <a:gd name="connsiteX23" fmla="*/ 17280 w 30239"/>
                <a:gd name="connsiteY23" fmla="*/ 19440 h 34227"/>
                <a:gd name="connsiteX24" fmla="*/ 26252 w 30239"/>
                <a:gd name="connsiteY24" fmla="*/ 6480 h 34227"/>
                <a:gd name="connsiteX25" fmla="*/ 29575 w 30239"/>
                <a:gd name="connsiteY25" fmla="*/ 0 h 34227"/>
                <a:gd name="connsiteX26" fmla="*/ 30240 w 30239"/>
                <a:gd name="connsiteY26" fmla="*/ 332 h 34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0239" h="34227">
                  <a:moveTo>
                    <a:pt x="30240" y="332"/>
                  </a:moveTo>
                  <a:cubicBezTo>
                    <a:pt x="30240" y="332"/>
                    <a:pt x="29409" y="3157"/>
                    <a:pt x="27582" y="7145"/>
                  </a:cubicBezTo>
                  <a:cubicBezTo>
                    <a:pt x="26751" y="9138"/>
                    <a:pt x="25588" y="11465"/>
                    <a:pt x="24258" y="13957"/>
                  </a:cubicBezTo>
                  <a:cubicBezTo>
                    <a:pt x="22929" y="16449"/>
                    <a:pt x="21434" y="18942"/>
                    <a:pt x="19606" y="21268"/>
                  </a:cubicBezTo>
                  <a:cubicBezTo>
                    <a:pt x="18775" y="22431"/>
                    <a:pt x="17778" y="23594"/>
                    <a:pt x="16948" y="24923"/>
                  </a:cubicBezTo>
                  <a:cubicBezTo>
                    <a:pt x="15951" y="26086"/>
                    <a:pt x="15120" y="27249"/>
                    <a:pt x="13957" y="28080"/>
                  </a:cubicBezTo>
                  <a:cubicBezTo>
                    <a:pt x="12960" y="29077"/>
                    <a:pt x="11797" y="29908"/>
                    <a:pt x="10800" y="30572"/>
                  </a:cubicBezTo>
                  <a:cubicBezTo>
                    <a:pt x="10302" y="30905"/>
                    <a:pt x="9637" y="31237"/>
                    <a:pt x="9138" y="31569"/>
                  </a:cubicBezTo>
                  <a:cubicBezTo>
                    <a:pt x="8640" y="31902"/>
                    <a:pt x="7975" y="32068"/>
                    <a:pt x="7477" y="32400"/>
                  </a:cubicBezTo>
                  <a:cubicBezTo>
                    <a:pt x="6480" y="32898"/>
                    <a:pt x="5483" y="33231"/>
                    <a:pt x="4486" y="33563"/>
                  </a:cubicBezTo>
                  <a:cubicBezTo>
                    <a:pt x="3655" y="33895"/>
                    <a:pt x="2825" y="33895"/>
                    <a:pt x="2160" y="34061"/>
                  </a:cubicBezTo>
                  <a:cubicBezTo>
                    <a:pt x="1495" y="34228"/>
                    <a:pt x="997" y="34228"/>
                    <a:pt x="665" y="34228"/>
                  </a:cubicBezTo>
                  <a:cubicBezTo>
                    <a:pt x="332" y="34228"/>
                    <a:pt x="166" y="34228"/>
                    <a:pt x="166" y="34228"/>
                  </a:cubicBezTo>
                  <a:lnTo>
                    <a:pt x="0" y="33895"/>
                  </a:lnTo>
                  <a:cubicBezTo>
                    <a:pt x="0" y="33895"/>
                    <a:pt x="665" y="33563"/>
                    <a:pt x="1828" y="32898"/>
                  </a:cubicBezTo>
                  <a:cubicBezTo>
                    <a:pt x="2160" y="32732"/>
                    <a:pt x="2326" y="32566"/>
                    <a:pt x="2659" y="32400"/>
                  </a:cubicBezTo>
                  <a:cubicBezTo>
                    <a:pt x="2991" y="32234"/>
                    <a:pt x="3323" y="32068"/>
                    <a:pt x="3655" y="31735"/>
                  </a:cubicBezTo>
                  <a:cubicBezTo>
                    <a:pt x="3988" y="31403"/>
                    <a:pt x="4486" y="31237"/>
                    <a:pt x="4818" y="30905"/>
                  </a:cubicBezTo>
                  <a:cubicBezTo>
                    <a:pt x="5151" y="30572"/>
                    <a:pt x="5649" y="30240"/>
                    <a:pt x="5982" y="30074"/>
                  </a:cubicBezTo>
                  <a:cubicBezTo>
                    <a:pt x="6812" y="29409"/>
                    <a:pt x="7643" y="28745"/>
                    <a:pt x="8640" y="27914"/>
                  </a:cubicBezTo>
                  <a:cubicBezTo>
                    <a:pt x="9138" y="27582"/>
                    <a:pt x="9471" y="27083"/>
                    <a:pt x="9969" y="26751"/>
                  </a:cubicBezTo>
                  <a:cubicBezTo>
                    <a:pt x="10468" y="26252"/>
                    <a:pt x="10966" y="25920"/>
                    <a:pt x="11465" y="25422"/>
                  </a:cubicBezTo>
                  <a:cubicBezTo>
                    <a:pt x="12462" y="24591"/>
                    <a:pt x="13459" y="23594"/>
                    <a:pt x="14455" y="22597"/>
                  </a:cubicBezTo>
                  <a:cubicBezTo>
                    <a:pt x="15452" y="21600"/>
                    <a:pt x="16449" y="20603"/>
                    <a:pt x="17280" y="19440"/>
                  </a:cubicBezTo>
                  <a:cubicBezTo>
                    <a:pt x="21102" y="15120"/>
                    <a:pt x="24092" y="10135"/>
                    <a:pt x="26252" y="6480"/>
                  </a:cubicBezTo>
                  <a:cubicBezTo>
                    <a:pt x="28412" y="2658"/>
                    <a:pt x="29575" y="0"/>
                    <a:pt x="29575" y="0"/>
                  </a:cubicBezTo>
                  <a:lnTo>
                    <a:pt x="30240" y="332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7" name="Полилиния: фигура 666">
              <a:extLst>
                <a:ext uri="{FF2B5EF4-FFF2-40B4-BE49-F238E27FC236}">
                  <a16:creationId xmlns:a16="http://schemas.microsoft.com/office/drawing/2014/main" id="{D1F1DC8A-C077-787B-7CDD-E3D438E511A2}"/>
                </a:ext>
              </a:extLst>
            </p:cNvPr>
            <p:cNvSpPr/>
            <p:nvPr/>
          </p:nvSpPr>
          <p:spPr>
            <a:xfrm>
              <a:off x="17291896" y="4679656"/>
              <a:ext cx="38879" cy="10966"/>
            </a:xfrm>
            <a:custGeom>
              <a:avLst/>
              <a:gdLst>
                <a:gd name="connsiteX0" fmla="*/ 0 w 38879"/>
                <a:gd name="connsiteY0" fmla="*/ 665 h 10966"/>
                <a:gd name="connsiteX1" fmla="*/ 5317 w 38879"/>
                <a:gd name="connsiteY1" fmla="*/ 4320 h 10966"/>
                <a:gd name="connsiteX2" fmla="*/ 8142 w 38879"/>
                <a:gd name="connsiteY2" fmla="*/ 5815 h 10966"/>
                <a:gd name="connsiteX3" fmla="*/ 11298 w 38879"/>
                <a:gd name="connsiteY3" fmla="*/ 7311 h 10966"/>
                <a:gd name="connsiteX4" fmla="*/ 14788 w 38879"/>
                <a:gd name="connsiteY4" fmla="*/ 8640 h 10966"/>
                <a:gd name="connsiteX5" fmla="*/ 18609 w 38879"/>
                <a:gd name="connsiteY5" fmla="*/ 9803 h 10966"/>
                <a:gd name="connsiteX6" fmla="*/ 22597 w 38879"/>
                <a:gd name="connsiteY6" fmla="*/ 10634 h 10966"/>
                <a:gd name="connsiteX7" fmla="*/ 26585 w 38879"/>
                <a:gd name="connsiteY7" fmla="*/ 10966 h 10966"/>
                <a:gd name="connsiteX8" fmla="*/ 30240 w 38879"/>
                <a:gd name="connsiteY8" fmla="*/ 10468 h 10966"/>
                <a:gd name="connsiteX9" fmla="*/ 33397 w 38879"/>
                <a:gd name="connsiteY9" fmla="*/ 9471 h 10966"/>
                <a:gd name="connsiteX10" fmla="*/ 35889 w 38879"/>
                <a:gd name="connsiteY10" fmla="*/ 8142 h 10966"/>
                <a:gd name="connsiteX11" fmla="*/ 37551 w 38879"/>
                <a:gd name="connsiteY11" fmla="*/ 6812 h 10966"/>
                <a:gd name="connsiteX12" fmla="*/ 38880 w 38879"/>
                <a:gd name="connsiteY12" fmla="*/ 5483 h 10966"/>
                <a:gd name="connsiteX13" fmla="*/ 38714 w 38879"/>
                <a:gd name="connsiteY13" fmla="*/ 5151 h 10966"/>
                <a:gd name="connsiteX14" fmla="*/ 37052 w 38879"/>
                <a:gd name="connsiteY14" fmla="*/ 5649 h 10966"/>
                <a:gd name="connsiteX15" fmla="*/ 35058 w 38879"/>
                <a:gd name="connsiteY15" fmla="*/ 6148 h 10966"/>
                <a:gd name="connsiteX16" fmla="*/ 33895 w 38879"/>
                <a:gd name="connsiteY16" fmla="*/ 6480 h 10966"/>
                <a:gd name="connsiteX17" fmla="*/ 32566 w 38879"/>
                <a:gd name="connsiteY17" fmla="*/ 6646 h 10966"/>
                <a:gd name="connsiteX18" fmla="*/ 31237 w 38879"/>
                <a:gd name="connsiteY18" fmla="*/ 6812 h 10966"/>
                <a:gd name="connsiteX19" fmla="*/ 29742 w 38879"/>
                <a:gd name="connsiteY19" fmla="*/ 6978 h 10966"/>
                <a:gd name="connsiteX20" fmla="*/ 26418 w 38879"/>
                <a:gd name="connsiteY20" fmla="*/ 7145 h 10966"/>
                <a:gd name="connsiteX21" fmla="*/ 22929 w 38879"/>
                <a:gd name="connsiteY21" fmla="*/ 7145 h 10966"/>
                <a:gd name="connsiteX22" fmla="*/ 19274 w 38879"/>
                <a:gd name="connsiteY22" fmla="*/ 6812 h 10966"/>
                <a:gd name="connsiteX23" fmla="*/ 5982 w 38879"/>
                <a:gd name="connsiteY23" fmla="*/ 2825 h 10966"/>
                <a:gd name="connsiteX24" fmla="*/ 166 w 38879"/>
                <a:gd name="connsiteY24" fmla="*/ 0 h 10966"/>
                <a:gd name="connsiteX25" fmla="*/ 0 w 38879"/>
                <a:gd name="connsiteY25" fmla="*/ 665 h 10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8879" h="10966">
                  <a:moveTo>
                    <a:pt x="0" y="665"/>
                  </a:moveTo>
                  <a:cubicBezTo>
                    <a:pt x="0" y="665"/>
                    <a:pt x="1994" y="2326"/>
                    <a:pt x="5317" y="4320"/>
                  </a:cubicBezTo>
                  <a:cubicBezTo>
                    <a:pt x="6148" y="4818"/>
                    <a:pt x="7145" y="5317"/>
                    <a:pt x="8142" y="5815"/>
                  </a:cubicBezTo>
                  <a:cubicBezTo>
                    <a:pt x="9138" y="6314"/>
                    <a:pt x="10135" y="6812"/>
                    <a:pt x="11298" y="7311"/>
                  </a:cubicBezTo>
                  <a:cubicBezTo>
                    <a:pt x="12462" y="7809"/>
                    <a:pt x="13625" y="8308"/>
                    <a:pt x="14788" y="8640"/>
                  </a:cubicBezTo>
                  <a:cubicBezTo>
                    <a:pt x="15951" y="9138"/>
                    <a:pt x="17280" y="9471"/>
                    <a:pt x="18609" y="9803"/>
                  </a:cubicBezTo>
                  <a:cubicBezTo>
                    <a:pt x="19938" y="10135"/>
                    <a:pt x="21268" y="10468"/>
                    <a:pt x="22597" y="10634"/>
                  </a:cubicBezTo>
                  <a:cubicBezTo>
                    <a:pt x="23926" y="10800"/>
                    <a:pt x="25255" y="10966"/>
                    <a:pt x="26585" y="10966"/>
                  </a:cubicBezTo>
                  <a:cubicBezTo>
                    <a:pt x="27914" y="10966"/>
                    <a:pt x="29077" y="10800"/>
                    <a:pt x="30240" y="10468"/>
                  </a:cubicBezTo>
                  <a:cubicBezTo>
                    <a:pt x="31403" y="10301"/>
                    <a:pt x="32400" y="9803"/>
                    <a:pt x="33397" y="9471"/>
                  </a:cubicBezTo>
                  <a:cubicBezTo>
                    <a:pt x="34394" y="9138"/>
                    <a:pt x="35225" y="8640"/>
                    <a:pt x="35889" y="8142"/>
                  </a:cubicBezTo>
                  <a:cubicBezTo>
                    <a:pt x="36554" y="7643"/>
                    <a:pt x="37218" y="7311"/>
                    <a:pt x="37551" y="6812"/>
                  </a:cubicBezTo>
                  <a:cubicBezTo>
                    <a:pt x="38382" y="5981"/>
                    <a:pt x="38880" y="5483"/>
                    <a:pt x="38880" y="5483"/>
                  </a:cubicBezTo>
                  <a:lnTo>
                    <a:pt x="38714" y="5151"/>
                  </a:lnTo>
                  <a:cubicBezTo>
                    <a:pt x="38714" y="5151"/>
                    <a:pt x="38049" y="5317"/>
                    <a:pt x="37052" y="5649"/>
                  </a:cubicBezTo>
                  <a:cubicBezTo>
                    <a:pt x="36554" y="5815"/>
                    <a:pt x="35889" y="5981"/>
                    <a:pt x="35058" y="6148"/>
                  </a:cubicBezTo>
                  <a:cubicBezTo>
                    <a:pt x="34726" y="6148"/>
                    <a:pt x="34228" y="6314"/>
                    <a:pt x="33895" y="6480"/>
                  </a:cubicBezTo>
                  <a:cubicBezTo>
                    <a:pt x="33563" y="6480"/>
                    <a:pt x="33065" y="6646"/>
                    <a:pt x="32566" y="6646"/>
                  </a:cubicBezTo>
                  <a:cubicBezTo>
                    <a:pt x="32068" y="6812"/>
                    <a:pt x="31569" y="6812"/>
                    <a:pt x="31237" y="6812"/>
                  </a:cubicBezTo>
                  <a:cubicBezTo>
                    <a:pt x="30738" y="6978"/>
                    <a:pt x="30240" y="6978"/>
                    <a:pt x="29742" y="6978"/>
                  </a:cubicBezTo>
                  <a:cubicBezTo>
                    <a:pt x="28745" y="7145"/>
                    <a:pt x="27582" y="7145"/>
                    <a:pt x="26418" y="7145"/>
                  </a:cubicBezTo>
                  <a:cubicBezTo>
                    <a:pt x="25255" y="7145"/>
                    <a:pt x="24092" y="7145"/>
                    <a:pt x="22929" y="7145"/>
                  </a:cubicBezTo>
                  <a:cubicBezTo>
                    <a:pt x="21766" y="7145"/>
                    <a:pt x="20437" y="6978"/>
                    <a:pt x="19274" y="6812"/>
                  </a:cubicBezTo>
                  <a:cubicBezTo>
                    <a:pt x="14289" y="6148"/>
                    <a:pt x="9471" y="4320"/>
                    <a:pt x="5982" y="2825"/>
                  </a:cubicBezTo>
                  <a:cubicBezTo>
                    <a:pt x="2492" y="1329"/>
                    <a:pt x="166" y="0"/>
                    <a:pt x="166" y="0"/>
                  </a:cubicBezTo>
                  <a:lnTo>
                    <a:pt x="0" y="665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8" name="Полилиния: фигура 667">
              <a:extLst>
                <a:ext uri="{FF2B5EF4-FFF2-40B4-BE49-F238E27FC236}">
                  <a16:creationId xmlns:a16="http://schemas.microsoft.com/office/drawing/2014/main" id="{0F023759-3D4B-9182-6E31-30AC3140DC26}"/>
                </a:ext>
              </a:extLst>
            </p:cNvPr>
            <p:cNvSpPr/>
            <p:nvPr/>
          </p:nvSpPr>
          <p:spPr>
            <a:xfrm>
              <a:off x="17297047" y="4726179"/>
              <a:ext cx="56326" cy="8307"/>
            </a:xfrm>
            <a:custGeom>
              <a:avLst/>
              <a:gdLst>
                <a:gd name="connsiteX0" fmla="*/ 0 w 56326"/>
                <a:gd name="connsiteY0" fmla="*/ 1495 h 8307"/>
                <a:gd name="connsiteX1" fmla="*/ 8640 w 56326"/>
                <a:gd name="connsiteY1" fmla="*/ 4320 h 8307"/>
                <a:gd name="connsiteX2" fmla="*/ 17778 w 56326"/>
                <a:gd name="connsiteY2" fmla="*/ 6480 h 8307"/>
                <a:gd name="connsiteX3" fmla="*/ 28412 w 56326"/>
                <a:gd name="connsiteY3" fmla="*/ 7975 h 8307"/>
                <a:gd name="connsiteX4" fmla="*/ 33895 w 56326"/>
                <a:gd name="connsiteY4" fmla="*/ 8308 h 8307"/>
                <a:gd name="connsiteX5" fmla="*/ 39212 w 56326"/>
                <a:gd name="connsiteY5" fmla="*/ 8142 h 8307"/>
                <a:gd name="connsiteX6" fmla="*/ 44197 w 56326"/>
                <a:gd name="connsiteY6" fmla="*/ 7145 h 8307"/>
                <a:gd name="connsiteX7" fmla="*/ 46523 w 56326"/>
                <a:gd name="connsiteY7" fmla="*/ 6480 h 8307"/>
                <a:gd name="connsiteX8" fmla="*/ 48517 w 56326"/>
                <a:gd name="connsiteY8" fmla="*/ 5649 h 8307"/>
                <a:gd name="connsiteX9" fmla="*/ 52006 w 56326"/>
                <a:gd name="connsiteY9" fmla="*/ 3822 h 8307"/>
                <a:gd name="connsiteX10" fmla="*/ 54498 w 56326"/>
                <a:gd name="connsiteY10" fmla="*/ 2160 h 8307"/>
                <a:gd name="connsiteX11" fmla="*/ 55828 w 56326"/>
                <a:gd name="connsiteY11" fmla="*/ 831 h 8307"/>
                <a:gd name="connsiteX12" fmla="*/ 56326 w 56326"/>
                <a:gd name="connsiteY12" fmla="*/ 332 h 8307"/>
                <a:gd name="connsiteX13" fmla="*/ 56160 w 56326"/>
                <a:gd name="connsiteY13" fmla="*/ 0 h 8307"/>
                <a:gd name="connsiteX14" fmla="*/ 55495 w 56326"/>
                <a:gd name="connsiteY14" fmla="*/ 332 h 8307"/>
                <a:gd name="connsiteX15" fmla="*/ 53834 w 56326"/>
                <a:gd name="connsiteY15" fmla="*/ 997 h 8307"/>
                <a:gd name="connsiteX16" fmla="*/ 51175 w 56326"/>
                <a:gd name="connsiteY16" fmla="*/ 1994 h 8307"/>
                <a:gd name="connsiteX17" fmla="*/ 47686 w 56326"/>
                <a:gd name="connsiteY17" fmla="*/ 2991 h 8307"/>
                <a:gd name="connsiteX18" fmla="*/ 43532 w 56326"/>
                <a:gd name="connsiteY18" fmla="*/ 3822 h 8307"/>
                <a:gd name="connsiteX19" fmla="*/ 41206 w 56326"/>
                <a:gd name="connsiteY19" fmla="*/ 4154 h 8307"/>
                <a:gd name="connsiteX20" fmla="*/ 38880 w 56326"/>
                <a:gd name="connsiteY20" fmla="*/ 4486 h 8307"/>
                <a:gd name="connsiteX21" fmla="*/ 33895 w 56326"/>
                <a:gd name="connsiteY21" fmla="*/ 4985 h 8307"/>
                <a:gd name="connsiteX22" fmla="*/ 28578 w 56326"/>
                <a:gd name="connsiteY22" fmla="*/ 5151 h 8307"/>
                <a:gd name="connsiteX23" fmla="*/ 8972 w 56326"/>
                <a:gd name="connsiteY23" fmla="*/ 3157 h 8307"/>
                <a:gd name="connsiteX24" fmla="*/ 166 w 56326"/>
                <a:gd name="connsiteY24" fmla="*/ 1163 h 8307"/>
                <a:gd name="connsiteX25" fmla="*/ 0 w 56326"/>
                <a:gd name="connsiteY25" fmla="*/ 1495 h 8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6326" h="8307">
                  <a:moveTo>
                    <a:pt x="0" y="1495"/>
                  </a:moveTo>
                  <a:cubicBezTo>
                    <a:pt x="0" y="1495"/>
                    <a:pt x="3323" y="2825"/>
                    <a:pt x="8640" y="4320"/>
                  </a:cubicBezTo>
                  <a:cubicBezTo>
                    <a:pt x="11298" y="4985"/>
                    <a:pt x="14289" y="5815"/>
                    <a:pt x="17778" y="6480"/>
                  </a:cubicBezTo>
                  <a:cubicBezTo>
                    <a:pt x="21101" y="7145"/>
                    <a:pt x="24757" y="7643"/>
                    <a:pt x="28412" y="7975"/>
                  </a:cubicBezTo>
                  <a:cubicBezTo>
                    <a:pt x="30240" y="8142"/>
                    <a:pt x="32068" y="8142"/>
                    <a:pt x="33895" y="8308"/>
                  </a:cubicBezTo>
                  <a:cubicBezTo>
                    <a:pt x="35723" y="8308"/>
                    <a:pt x="37551" y="8308"/>
                    <a:pt x="39212" y="8142"/>
                  </a:cubicBezTo>
                  <a:cubicBezTo>
                    <a:pt x="40874" y="7975"/>
                    <a:pt x="42701" y="7643"/>
                    <a:pt x="44197" y="7145"/>
                  </a:cubicBezTo>
                  <a:cubicBezTo>
                    <a:pt x="45028" y="6978"/>
                    <a:pt x="45692" y="6646"/>
                    <a:pt x="46523" y="6480"/>
                  </a:cubicBezTo>
                  <a:cubicBezTo>
                    <a:pt x="47188" y="6148"/>
                    <a:pt x="47852" y="5981"/>
                    <a:pt x="48517" y="5649"/>
                  </a:cubicBezTo>
                  <a:cubicBezTo>
                    <a:pt x="49846" y="5151"/>
                    <a:pt x="51009" y="4486"/>
                    <a:pt x="52006" y="3822"/>
                  </a:cubicBezTo>
                  <a:cubicBezTo>
                    <a:pt x="53003" y="3323"/>
                    <a:pt x="53834" y="2658"/>
                    <a:pt x="54498" y="2160"/>
                  </a:cubicBezTo>
                  <a:cubicBezTo>
                    <a:pt x="55163" y="1662"/>
                    <a:pt x="55661" y="1163"/>
                    <a:pt x="55828" y="831"/>
                  </a:cubicBezTo>
                  <a:cubicBezTo>
                    <a:pt x="56160" y="498"/>
                    <a:pt x="56326" y="332"/>
                    <a:pt x="56326" y="332"/>
                  </a:cubicBezTo>
                  <a:lnTo>
                    <a:pt x="56160" y="0"/>
                  </a:lnTo>
                  <a:cubicBezTo>
                    <a:pt x="56160" y="0"/>
                    <a:pt x="55994" y="166"/>
                    <a:pt x="55495" y="332"/>
                  </a:cubicBezTo>
                  <a:cubicBezTo>
                    <a:pt x="55163" y="498"/>
                    <a:pt x="54498" y="831"/>
                    <a:pt x="53834" y="997"/>
                  </a:cubicBezTo>
                  <a:cubicBezTo>
                    <a:pt x="53169" y="1329"/>
                    <a:pt x="52172" y="1662"/>
                    <a:pt x="51175" y="1994"/>
                  </a:cubicBezTo>
                  <a:cubicBezTo>
                    <a:pt x="50178" y="2326"/>
                    <a:pt x="49015" y="2658"/>
                    <a:pt x="47686" y="2991"/>
                  </a:cubicBezTo>
                  <a:cubicBezTo>
                    <a:pt x="46357" y="3323"/>
                    <a:pt x="45028" y="3655"/>
                    <a:pt x="43532" y="3822"/>
                  </a:cubicBezTo>
                  <a:cubicBezTo>
                    <a:pt x="42868" y="3988"/>
                    <a:pt x="42037" y="3988"/>
                    <a:pt x="41206" y="4154"/>
                  </a:cubicBezTo>
                  <a:cubicBezTo>
                    <a:pt x="40375" y="4154"/>
                    <a:pt x="39711" y="4320"/>
                    <a:pt x="38880" y="4486"/>
                  </a:cubicBezTo>
                  <a:cubicBezTo>
                    <a:pt x="37218" y="4652"/>
                    <a:pt x="35557" y="4818"/>
                    <a:pt x="33895" y="4985"/>
                  </a:cubicBezTo>
                  <a:cubicBezTo>
                    <a:pt x="32234" y="5151"/>
                    <a:pt x="30406" y="5151"/>
                    <a:pt x="28578" y="5151"/>
                  </a:cubicBezTo>
                  <a:cubicBezTo>
                    <a:pt x="21434" y="5151"/>
                    <a:pt x="14289" y="3988"/>
                    <a:pt x="8972" y="3157"/>
                  </a:cubicBezTo>
                  <a:cubicBezTo>
                    <a:pt x="3655" y="2160"/>
                    <a:pt x="166" y="1163"/>
                    <a:pt x="166" y="1163"/>
                  </a:cubicBezTo>
                  <a:lnTo>
                    <a:pt x="0" y="1495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9" name="Полилиния: фигура 668">
              <a:extLst>
                <a:ext uri="{FF2B5EF4-FFF2-40B4-BE49-F238E27FC236}">
                  <a16:creationId xmlns:a16="http://schemas.microsoft.com/office/drawing/2014/main" id="{0A55E8D0-B404-8ED9-9107-469429B3A974}"/>
                </a:ext>
              </a:extLst>
            </p:cNvPr>
            <p:cNvSpPr/>
            <p:nvPr/>
          </p:nvSpPr>
          <p:spPr>
            <a:xfrm>
              <a:off x="17323631" y="4771872"/>
              <a:ext cx="54498" cy="8972"/>
            </a:xfrm>
            <a:custGeom>
              <a:avLst/>
              <a:gdLst>
                <a:gd name="connsiteX0" fmla="*/ 0 w 54498"/>
                <a:gd name="connsiteY0" fmla="*/ 1662 h 8972"/>
                <a:gd name="connsiteX1" fmla="*/ 8308 w 54498"/>
                <a:gd name="connsiteY1" fmla="*/ 4818 h 8972"/>
                <a:gd name="connsiteX2" fmla="*/ 17114 w 54498"/>
                <a:gd name="connsiteY2" fmla="*/ 7145 h 8972"/>
                <a:gd name="connsiteX3" fmla="*/ 22265 w 54498"/>
                <a:gd name="connsiteY3" fmla="*/ 8142 h 8972"/>
                <a:gd name="connsiteX4" fmla="*/ 27581 w 54498"/>
                <a:gd name="connsiteY4" fmla="*/ 8806 h 8972"/>
                <a:gd name="connsiteX5" fmla="*/ 32898 w 54498"/>
                <a:gd name="connsiteY5" fmla="*/ 8972 h 8972"/>
                <a:gd name="connsiteX6" fmla="*/ 38215 w 54498"/>
                <a:gd name="connsiteY6" fmla="*/ 8640 h 8972"/>
                <a:gd name="connsiteX7" fmla="*/ 40708 w 54498"/>
                <a:gd name="connsiteY7" fmla="*/ 8142 h 8972"/>
                <a:gd name="connsiteX8" fmla="*/ 43034 w 54498"/>
                <a:gd name="connsiteY8" fmla="*/ 7477 h 8972"/>
                <a:gd name="connsiteX9" fmla="*/ 45194 w 54498"/>
                <a:gd name="connsiteY9" fmla="*/ 6646 h 8972"/>
                <a:gd name="connsiteX10" fmla="*/ 47188 w 54498"/>
                <a:gd name="connsiteY10" fmla="*/ 5815 h 8972"/>
                <a:gd name="connsiteX11" fmla="*/ 50345 w 54498"/>
                <a:gd name="connsiteY11" fmla="*/ 3822 h 8972"/>
                <a:gd name="connsiteX12" fmla="*/ 52671 w 54498"/>
                <a:gd name="connsiteY12" fmla="*/ 1994 h 8972"/>
                <a:gd name="connsiteX13" fmla="*/ 54000 w 54498"/>
                <a:gd name="connsiteY13" fmla="*/ 665 h 8972"/>
                <a:gd name="connsiteX14" fmla="*/ 54498 w 54498"/>
                <a:gd name="connsiteY14" fmla="*/ 166 h 8972"/>
                <a:gd name="connsiteX15" fmla="*/ 54332 w 54498"/>
                <a:gd name="connsiteY15" fmla="*/ 0 h 8972"/>
                <a:gd name="connsiteX16" fmla="*/ 53834 w 54498"/>
                <a:gd name="connsiteY16" fmla="*/ 332 h 8972"/>
                <a:gd name="connsiteX17" fmla="*/ 52338 w 54498"/>
                <a:gd name="connsiteY17" fmla="*/ 1163 h 8972"/>
                <a:gd name="connsiteX18" fmla="*/ 51175 w 54498"/>
                <a:gd name="connsiteY18" fmla="*/ 1662 h 8972"/>
                <a:gd name="connsiteX19" fmla="*/ 50511 w 54498"/>
                <a:gd name="connsiteY19" fmla="*/ 1994 h 8972"/>
                <a:gd name="connsiteX20" fmla="*/ 49846 w 54498"/>
                <a:gd name="connsiteY20" fmla="*/ 2326 h 8972"/>
                <a:gd name="connsiteX21" fmla="*/ 48351 w 54498"/>
                <a:gd name="connsiteY21" fmla="*/ 2991 h 8972"/>
                <a:gd name="connsiteX22" fmla="*/ 46689 w 54498"/>
                <a:gd name="connsiteY22" fmla="*/ 3655 h 8972"/>
                <a:gd name="connsiteX23" fmla="*/ 44695 w 54498"/>
                <a:gd name="connsiteY23" fmla="*/ 4154 h 8972"/>
                <a:gd name="connsiteX24" fmla="*/ 42701 w 54498"/>
                <a:gd name="connsiteY24" fmla="*/ 4652 h 8972"/>
                <a:gd name="connsiteX25" fmla="*/ 40541 w 54498"/>
                <a:gd name="connsiteY25" fmla="*/ 5151 h 8972"/>
                <a:gd name="connsiteX26" fmla="*/ 38215 w 54498"/>
                <a:gd name="connsiteY26" fmla="*/ 5483 h 8972"/>
                <a:gd name="connsiteX27" fmla="*/ 33231 w 54498"/>
                <a:gd name="connsiteY27" fmla="*/ 5981 h 8972"/>
                <a:gd name="connsiteX28" fmla="*/ 30738 w 54498"/>
                <a:gd name="connsiteY28" fmla="*/ 6148 h 8972"/>
                <a:gd name="connsiteX29" fmla="*/ 28080 w 54498"/>
                <a:gd name="connsiteY29" fmla="*/ 6148 h 8972"/>
                <a:gd name="connsiteX30" fmla="*/ 22929 w 54498"/>
                <a:gd name="connsiteY30" fmla="*/ 5815 h 8972"/>
                <a:gd name="connsiteX31" fmla="*/ 17945 w 54498"/>
                <a:gd name="connsiteY31" fmla="*/ 5151 h 8972"/>
                <a:gd name="connsiteX32" fmla="*/ 13292 w 54498"/>
                <a:gd name="connsiteY32" fmla="*/ 4320 h 8972"/>
                <a:gd name="connsiteX33" fmla="*/ 9138 w 54498"/>
                <a:gd name="connsiteY33" fmla="*/ 3489 h 8972"/>
                <a:gd name="connsiteX34" fmla="*/ 665 w 54498"/>
                <a:gd name="connsiteY34" fmla="*/ 1163 h 8972"/>
                <a:gd name="connsiteX35" fmla="*/ 0 w 54498"/>
                <a:gd name="connsiteY35" fmla="*/ 1662 h 8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4498" h="8972">
                  <a:moveTo>
                    <a:pt x="0" y="1662"/>
                  </a:moveTo>
                  <a:cubicBezTo>
                    <a:pt x="0" y="1662"/>
                    <a:pt x="3157" y="3157"/>
                    <a:pt x="8308" y="4818"/>
                  </a:cubicBezTo>
                  <a:cubicBezTo>
                    <a:pt x="10800" y="5649"/>
                    <a:pt x="13791" y="6480"/>
                    <a:pt x="17114" y="7145"/>
                  </a:cubicBezTo>
                  <a:cubicBezTo>
                    <a:pt x="18775" y="7477"/>
                    <a:pt x="20437" y="7809"/>
                    <a:pt x="22265" y="8142"/>
                  </a:cubicBezTo>
                  <a:cubicBezTo>
                    <a:pt x="23926" y="8474"/>
                    <a:pt x="25754" y="8640"/>
                    <a:pt x="27581" y="8806"/>
                  </a:cubicBezTo>
                  <a:cubicBezTo>
                    <a:pt x="29409" y="8972"/>
                    <a:pt x="31237" y="8972"/>
                    <a:pt x="32898" y="8972"/>
                  </a:cubicBezTo>
                  <a:cubicBezTo>
                    <a:pt x="34726" y="8972"/>
                    <a:pt x="36388" y="8806"/>
                    <a:pt x="38215" y="8640"/>
                  </a:cubicBezTo>
                  <a:cubicBezTo>
                    <a:pt x="39046" y="8474"/>
                    <a:pt x="39877" y="8308"/>
                    <a:pt x="40708" y="8142"/>
                  </a:cubicBezTo>
                  <a:cubicBezTo>
                    <a:pt x="41538" y="7975"/>
                    <a:pt x="42369" y="7809"/>
                    <a:pt x="43034" y="7477"/>
                  </a:cubicBezTo>
                  <a:cubicBezTo>
                    <a:pt x="43865" y="7145"/>
                    <a:pt x="44529" y="6978"/>
                    <a:pt x="45194" y="6646"/>
                  </a:cubicBezTo>
                  <a:cubicBezTo>
                    <a:pt x="45858" y="6314"/>
                    <a:pt x="46523" y="5981"/>
                    <a:pt x="47188" y="5815"/>
                  </a:cubicBezTo>
                  <a:cubicBezTo>
                    <a:pt x="48351" y="5151"/>
                    <a:pt x="49514" y="4486"/>
                    <a:pt x="50345" y="3822"/>
                  </a:cubicBezTo>
                  <a:cubicBezTo>
                    <a:pt x="51341" y="3157"/>
                    <a:pt x="52006" y="2492"/>
                    <a:pt x="52671" y="1994"/>
                  </a:cubicBezTo>
                  <a:cubicBezTo>
                    <a:pt x="53169" y="1495"/>
                    <a:pt x="53668" y="997"/>
                    <a:pt x="54000" y="665"/>
                  </a:cubicBezTo>
                  <a:cubicBezTo>
                    <a:pt x="54332" y="332"/>
                    <a:pt x="54498" y="166"/>
                    <a:pt x="54498" y="166"/>
                  </a:cubicBezTo>
                  <a:lnTo>
                    <a:pt x="54332" y="0"/>
                  </a:lnTo>
                  <a:cubicBezTo>
                    <a:pt x="54332" y="0"/>
                    <a:pt x="54166" y="166"/>
                    <a:pt x="53834" y="332"/>
                  </a:cubicBezTo>
                  <a:cubicBezTo>
                    <a:pt x="53501" y="498"/>
                    <a:pt x="53003" y="831"/>
                    <a:pt x="52338" y="1163"/>
                  </a:cubicBezTo>
                  <a:cubicBezTo>
                    <a:pt x="52006" y="1329"/>
                    <a:pt x="51674" y="1495"/>
                    <a:pt x="51175" y="1662"/>
                  </a:cubicBezTo>
                  <a:cubicBezTo>
                    <a:pt x="51009" y="1828"/>
                    <a:pt x="50843" y="1828"/>
                    <a:pt x="50511" y="1994"/>
                  </a:cubicBezTo>
                  <a:cubicBezTo>
                    <a:pt x="50345" y="2160"/>
                    <a:pt x="50012" y="2160"/>
                    <a:pt x="49846" y="2326"/>
                  </a:cubicBezTo>
                  <a:cubicBezTo>
                    <a:pt x="49348" y="2492"/>
                    <a:pt x="48849" y="2825"/>
                    <a:pt x="48351" y="2991"/>
                  </a:cubicBezTo>
                  <a:cubicBezTo>
                    <a:pt x="47852" y="3157"/>
                    <a:pt x="47188" y="3323"/>
                    <a:pt x="46689" y="3655"/>
                  </a:cubicBezTo>
                  <a:cubicBezTo>
                    <a:pt x="46024" y="3822"/>
                    <a:pt x="45360" y="3988"/>
                    <a:pt x="44695" y="4154"/>
                  </a:cubicBezTo>
                  <a:cubicBezTo>
                    <a:pt x="44031" y="4320"/>
                    <a:pt x="43366" y="4486"/>
                    <a:pt x="42701" y="4652"/>
                  </a:cubicBezTo>
                  <a:cubicBezTo>
                    <a:pt x="42037" y="4818"/>
                    <a:pt x="41206" y="4985"/>
                    <a:pt x="40541" y="5151"/>
                  </a:cubicBezTo>
                  <a:cubicBezTo>
                    <a:pt x="39711" y="5317"/>
                    <a:pt x="39046" y="5317"/>
                    <a:pt x="38215" y="5483"/>
                  </a:cubicBezTo>
                  <a:cubicBezTo>
                    <a:pt x="36554" y="5649"/>
                    <a:pt x="35058" y="5981"/>
                    <a:pt x="33231" y="5981"/>
                  </a:cubicBezTo>
                  <a:cubicBezTo>
                    <a:pt x="32400" y="5981"/>
                    <a:pt x="31569" y="6148"/>
                    <a:pt x="30738" y="6148"/>
                  </a:cubicBezTo>
                  <a:cubicBezTo>
                    <a:pt x="29908" y="6148"/>
                    <a:pt x="29077" y="6148"/>
                    <a:pt x="28080" y="6148"/>
                  </a:cubicBezTo>
                  <a:cubicBezTo>
                    <a:pt x="26418" y="6148"/>
                    <a:pt x="24591" y="5981"/>
                    <a:pt x="22929" y="5815"/>
                  </a:cubicBezTo>
                  <a:cubicBezTo>
                    <a:pt x="21268" y="5649"/>
                    <a:pt x="19606" y="5483"/>
                    <a:pt x="17945" y="5151"/>
                  </a:cubicBezTo>
                  <a:cubicBezTo>
                    <a:pt x="16283" y="4985"/>
                    <a:pt x="14788" y="4652"/>
                    <a:pt x="13292" y="4320"/>
                  </a:cubicBezTo>
                  <a:cubicBezTo>
                    <a:pt x="11797" y="3988"/>
                    <a:pt x="10468" y="3655"/>
                    <a:pt x="9138" y="3489"/>
                  </a:cubicBezTo>
                  <a:cubicBezTo>
                    <a:pt x="3988" y="2326"/>
                    <a:pt x="665" y="1163"/>
                    <a:pt x="665" y="1163"/>
                  </a:cubicBezTo>
                  <a:lnTo>
                    <a:pt x="0" y="1662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0" name="Полилиния: фигура 669">
              <a:extLst>
                <a:ext uri="{FF2B5EF4-FFF2-40B4-BE49-F238E27FC236}">
                  <a16:creationId xmlns:a16="http://schemas.microsoft.com/office/drawing/2014/main" id="{8B1DB1CD-4E09-9B29-590A-66072C706C1F}"/>
                </a:ext>
              </a:extLst>
            </p:cNvPr>
            <p:cNvSpPr/>
            <p:nvPr/>
          </p:nvSpPr>
          <p:spPr>
            <a:xfrm>
              <a:off x="17358191" y="4807927"/>
              <a:ext cx="43199" cy="7975"/>
            </a:xfrm>
            <a:custGeom>
              <a:avLst/>
              <a:gdLst>
                <a:gd name="connsiteX0" fmla="*/ 0 w 43199"/>
                <a:gd name="connsiteY0" fmla="*/ 4320 h 7975"/>
                <a:gd name="connsiteX1" fmla="*/ 6812 w 43199"/>
                <a:gd name="connsiteY1" fmla="*/ 6148 h 7975"/>
                <a:gd name="connsiteX2" fmla="*/ 13957 w 43199"/>
                <a:gd name="connsiteY2" fmla="*/ 7311 h 7975"/>
                <a:gd name="connsiteX3" fmla="*/ 22265 w 43199"/>
                <a:gd name="connsiteY3" fmla="*/ 7975 h 7975"/>
                <a:gd name="connsiteX4" fmla="*/ 26585 w 43199"/>
                <a:gd name="connsiteY4" fmla="*/ 7975 h 7975"/>
                <a:gd name="connsiteX5" fmla="*/ 30738 w 43199"/>
                <a:gd name="connsiteY5" fmla="*/ 7477 h 7975"/>
                <a:gd name="connsiteX6" fmla="*/ 34560 w 43199"/>
                <a:gd name="connsiteY6" fmla="*/ 6480 h 7975"/>
                <a:gd name="connsiteX7" fmla="*/ 36221 w 43199"/>
                <a:gd name="connsiteY7" fmla="*/ 5815 h 7975"/>
                <a:gd name="connsiteX8" fmla="*/ 37717 w 43199"/>
                <a:gd name="connsiteY8" fmla="*/ 4985 h 7975"/>
                <a:gd name="connsiteX9" fmla="*/ 40209 w 43199"/>
                <a:gd name="connsiteY9" fmla="*/ 3323 h 7975"/>
                <a:gd name="connsiteX10" fmla="*/ 41871 w 43199"/>
                <a:gd name="connsiteY10" fmla="*/ 1828 h 7975"/>
                <a:gd name="connsiteX11" fmla="*/ 42868 w 43199"/>
                <a:gd name="connsiteY11" fmla="*/ 665 h 7975"/>
                <a:gd name="connsiteX12" fmla="*/ 43200 w 43199"/>
                <a:gd name="connsiteY12" fmla="*/ 332 h 7975"/>
                <a:gd name="connsiteX13" fmla="*/ 43034 w 43199"/>
                <a:gd name="connsiteY13" fmla="*/ 0 h 7975"/>
                <a:gd name="connsiteX14" fmla="*/ 41206 w 43199"/>
                <a:gd name="connsiteY14" fmla="*/ 831 h 7975"/>
                <a:gd name="connsiteX15" fmla="*/ 40209 w 43199"/>
                <a:gd name="connsiteY15" fmla="*/ 1163 h 7975"/>
                <a:gd name="connsiteX16" fmla="*/ 39212 w 43199"/>
                <a:gd name="connsiteY16" fmla="*/ 1662 h 7975"/>
                <a:gd name="connsiteX17" fmla="*/ 38049 w 43199"/>
                <a:gd name="connsiteY17" fmla="*/ 2160 h 7975"/>
                <a:gd name="connsiteX18" fmla="*/ 36720 w 43199"/>
                <a:gd name="connsiteY18" fmla="*/ 2658 h 7975"/>
                <a:gd name="connsiteX19" fmla="*/ 33563 w 43199"/>
                <a:gd name="connsiteY19" fmla="*/ 3489 h 7975"/>
                <a:gd name="connsiteX20" fmla="*/ 31902 w 43199"/>
                <a:gd name="connsiteY20" fmla="*/ 3822 h 7975"/>
                <a:gd name="connsiteX21" fmla="*/ 30074 w 43199"/>
                <a:gd name="connsiteY21" fmla="*/ 4154 h 7975"/>
                <a:gd name="connsiteX22" fmla="*/ 26252 w 43199"/>
                <a:gd name="connsiteY22" fmla="*/ 4818 h 7975"/>
                <a:gd name="connsiteX23" fmla="*/ 22265 w 43199"/>
                <a:gd name="connsiteY23" fmla="*/ 5317 h 7975"/>
                <a:gd name="connsiteX24" fmla="*/ 7145 w 43199"/>
                <a:gd name="connsiteY24" fmla="*/ 4985 h 7975"/>
                <a:gd name="connsiteX25" fmla="*/ 332 w 43199"/>
                <a:gd name="connsiteY25" fmla="*/ 3988 h 7975"/>
                <a:gd name="connsiteX26" fmla="*/ 0 w 43199"/>
                <a:gd name="connsiteY26" fmla="*/ 4320 h 7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3199" h="7975">
                  <a:moveTo>
                    <a:pt x="0" y="4320"/>
                  </a:moveTo>
                  <a:cubicBezTo>
                    <a:pt x="0" y="4320"/>
                    <a:pt x="2658" y="5317"/>
                    <a:pt x="6812" y="6148"/>
                  </a:cubicBezTo>
                  <a:cubicBezTo>
                    <a:pt x="8806" y="6646"/>
                    <a:pt x="11298" y="7145"/>
                    <a:pt x="13957" y="7311"/>
                  </a:cubicBezTo>
                  <a:cubicBezTo>
                    <a:pt x="16615" y="7643"/>
                    <a:pt x="19440" y="7809"/>
                    <a:pt x="22265" y="7975"/>
                  </a:cubicBezTo>
                  <a:cubicBezTo>
                    <a:pt x="23760" y="7975"/>
                    <a:pt x="25089" y="7975"/>
                    <a:pt x="26585" y="7975"/>
                  </a:cubicBezTo>
                  <a:cubicBezTo>
                    <a:pt x="27914" y="7975"/>
                    <a:pt x="29409" y="7809"/>
                    <a:pt x="30738" y="7477"/>
                  </a:cubicBezTo>
                  <a:cubicBezTo>
                    <a:pt x="32068" y="7145"/>
                    <a:pt x="33397" y="6812"/>
                    <a:pt x="34560" y="6480"/>
                  </a:cubicBezTo>
                  <a:cubicBezTo>
                    <a:pt x="35225" y="6314"/>
                    <a:pt x="35723" y="5982"/>
                    <a:pt x="36221" y="5815"/>
                  </a:cubicBezTo>
                  <a:cubicBezTo>
                    <a:pt x="36720" y="5483"/>
                    <a:pt x="37218" y="5317"/>
                    <a:pt x="37717" y="4985"/>
                  </a:cubicBezTo>
                  <a:cubicBezTo>
                    <a:pt x="38714" y="4486"/>
                    <a:pt x="39545" y="3988"/>
                    <a:pt x="40209" y="3323"/>
                  </a:cubicBezTo>
                  <a:cubicBezTo>
                    <a:pt x="40874" y="2825"/>
                    <a:pt x="41538" y="2326"/>
                    <a:pt x="41871" y="1828"/>
                  </a:cubicBezTo>
                  <a:cubicBezTo>
                    <a:pt x="42369" y="1329"/>
                    <a:pt x="42702" y="997"/>
                    <a:pt x="42868" y="665"/>
                  </a:cubicBezTo>
                  <a:cubicBezTo>
                    <a:pt x="43034" y="332"/>
                    <a:pt x="43200" y="332"/>
                    <a:pt x="43200" y="332"/>
                  </a:cubicBezTo>
                  <a:lnTo>
                    <a:pt x="43034" y="0"/>
                  </a:lnTo>
                  <a:cubicBezTo>
                    <a:pt x="43034" y="0"/>
                    <a:pt x="42369" y="332"/>
                    <a:pt x="41206" y="831"/>
                  </a:cubicBezTo>
                  <a:cubicBezTo>
                    <a:pt x="40874" y="997"/>
                    <a:pt x="40541" y="997"/>
                    <a:pt x="40209" y="1163"/>
                  </a:cubicBezTo>
                  <a:cubicBezTo>
                    <a:pt x="39877" y="1329"/>
                    <a:pt x="39545" y="1495"/>
                    <a:pt x="39212" y="1662"/>
                  </a:cubicBezTo>
                  <a:cubicBezTo>
                    <a:pt x="38880" y="1828"/>
                    <a:pt x="38381" y="1994"/>
                    <a:pt x="38049" y="2160"/>
                  </a:cubicBezTo>
                  <a:cubicBezTo>
                    <a:pt x="37551" y="2326"/>
                    <a:pt x="37218" y="2492"/>
                    <a:pt x="36720" y="2658"/>
                  </a:cubicBezTo>
                  <a:cubicBezTo>
                    <a:pt x="35723" y="2991"/>
                    <a:pt x="34726" y="3157"/>
                    <a:pt x="33563" y="3489"/>
                  </a:cubicBezTo>
                  <a:cubicBezTo>
                    <a:pt x="33065" y="3655"/>
                    <a:pt x="32400" y="3655"/>
                    <a:pt x="31902" y="3822"/>
                  </a:cubicBezTo>
                  <a:cubicBezTo>
                    <a:pt x="31237" y="3988"/>
                    <a:pt x="30738" y="3988"/>
                    <a:pt x="30074" y="4154"/>
                  </a:cubicBezTo>
                  <a:cubicBezTo>
                    <a:pt x="28911" y="4320"/>
                    <a:pt x="27581" y="4652"/>
                    <a:pt x="26252" y="4818"/>
                  </a:cubicBezTo>
                  <a:cubicBezTo>
                    <a:pt x="24923" y="4985"/>
                    <a:pt x="23594" y="5151"/>
                    <a:pt x="22265" y="5317"/>
                  </a:cubicBezTo>
                  <a:cubicBezTo>
                    <a:pt x="16781" y="5815"/>
                    <a:pt x="11298" y="5317"/>
                    <a:pt x="7145" y="4985"/>
                  </a:cubicBezTo>
                  <a:cubicBezTo>
                    <a:pt x="2991" y="4486"/>
                    <a:pt x="332" y="3988"/>
                    <a:pt x="332" y="3988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671" name="Рисунок 4">
              <a:extLst>
                <a:ext uri="{FF2B5EF4-FFF2-40B4-BE49-F238E27FC236}">
                  <a16:creationId xmlns:a16="http://schemas.microsoft.com/office/drawing/2014/main" id="{9B2ED7C7-DFF4-3133-FFD9-39B637DE946D}"/>
                </a:ext>
              </a:extLst>
            </p:cNvPr>
            <p:cNvGrpSpPr/>
            <p:nvPr/>
          </p:nvGrpSpPr>
          <p:grpSpPr>
            <a:xfrm>
              <a:off x="17277576" y="4625259"/>
              <a:ext cx="267870" cy="429240"/>
              <a:chOff x="17277576" y="4625259"/>
              <a:chExt cx="267870" cy="429240"/>
            </a:xfrm>
            <a:solidFill>
              <a:srgbClr val="000000"/>
            </a:solidFill>
          </p:grpSpPr>
          <p:sp>
            <p:nvSpPr>
              <p:cNvPr id="672" name="Полилиния: фигура 671">
                <a:extLst>
                  <a:ext uri="{FF2B5EF4-FFF2-40B4-BE49-F238E27FC236}">
                    <a16:creationId xmlns:a16="http://schemas.microsoft.com/office/drawing/2014/main" id="{CD24A5E5-DED4-8344-AB8C-0683821C5083}"/>
                  </a:ext>
                </a:extLst>
              </p:cNvPr>
              <p:cNvSpPr/>
              <p:nvPr/>
            </p:nvSpPr>
            <p:spPr>
              <a:xfrm>
                <a:off x="17277576" y="4625259"/>
                <a:ext cx="267870" cy="429240"/>
              </a:xfrm>
              <a:custGeom>
                <a:avLst/>
                <a:gdLst>
                  <a:gd name="connsiteX0" fmla="*/ 213040 w 267870"/>
                  <a:gd name="connsiteY0" fmla="*/ 419271 h 429240"/>
                  <a:gd name="connsiteX1" fmla="*/ 225667 w 267870"/>
                  <a:gd name="connsiteY1" fmla="*/ 389862 h 429240"/>
                  <a:gd name="connsiteX2" fmla="*/ 231483 w 267870"/>
                  <a:gd name="connsiteY2" fmla="*/ 374908 h 429240"/>
                  <a:gd name="connsiteX3" fmla="*/ 237132 w 267870"/>
                  <a:gd name="connsiteY3" fmla="*/ 359954 h 429240"/>
                  <a:gd name="connsiteX4" fmla="*/ 242449 w 267870"/>
                  <a:gd name="connsiteY4" fmla="*/ 344834 h 429240"/>
                  <a:gd name="connsiteX5" fmla="*/ 247433 w 267870"/>
                  <a:gd name="connsiteY5" fmla="*/ 329548 h 429240"/>
                  <a:gd name="connsiteX6" fmla="*/ 249759 w 267870"/>
                  <a:gd name="connsiteY6" fmla="*/ 321905 h 429240"/>
                  <a:gd name="connsiteX7" fmla="*/ 251919 w 267870"/>
                  <a:gd name="connsiteY7" fmla="*/ 314262 h 429240"/>
                  <a:gd name="connsiteX8" fmla="*/ 256073 w 267870"/>
                  <a:gd name="connsiteY8" fmla="*/ 298809 h 429240"/>
                  <a:gd name="connsiteX9" fmla="*/ 257901 w 267870"/>
                  <a:gd name="connsiteY9" fmla="*/ 291000 h 429240"/>
                  <a:gd name="connsiteX10" fmla="*/ 259729 w 267870"/>
                  <a:gd name="connsiteY10" fmla="*/ 283191 h 429240"/>
                  <a:gd name="connsiteX11" fmla="*/ 262886 w 267870"/>
                  <a:gd name="connsiteY11" fmla="*/ 267406 h 429240"/>
                  <a:gd name="connsiteX12" fmla="*/ 264215 w 267870"/>
                  <a:gd name="connsiteY12" fmla="*/ 259431 h 429240"/>
                  <a:gd name="connsiteX13" fmla="*/ 265212 w 267870"/>
                  <a:gd name="connsiteY13" fmla="*/ 251456 h 429240"/>
                  <a:gd name="connsiteX14" fmla="*/ 266707 w 267870"/>
                  <a:gd name="connsiteY14" fmla="*/ 235505 h 429240"/>
                  <a:gd name="connsiteX15" fmla="*/ 267039 w 267870"/>
                  <a:gd name="connsiteY15" fmla="*/ 227530 h 429240"/>
                  <a:gd name="connsiteX16" fmla="*/ 267039 w 267870"/>
                  <a:gd name="connsiteY16" fmla="*/ 223542 h 429240"/>
                  <a:gd name="connsiteX17" fmla="*/ 267039 w 267870"/>
                  <a:gd name="connsiteY17" fmla="*/ 219554 h 429240"/>
                  <a:gd name="connsiteX18" fmla="*/ 266873 w 267870"/>
                  <a:gd name="connsiteY18" fmla="*/ 215566 h 429240"/>
                  <a:gd name="connsiteX19" fmla="*/ 266541 w 267870"/>
                  <a:gd name="connsiteY19" fmla="*/ 211579 h 429240"/>
                  <a:gd name="connsiteX20" fmla="*/ 266209 w 267870"/>
                  <a:gd name="connsiteY20" fmla="*/ 207591 h 429240"/>
                  <a:gd name="connsiteX21" fmla="*/ 265710 w 267870"/>
                  <a:gd name="connsiteY21" fmla="*/ 203603 h 429240"/>
                  <a:gd name="connsiteX22" fmla="*/ 264713 w 267870"/>
                  <a:gd name="connsiteY22" fmla="*/ 195628 h 429240"/>
                  <a:gd name="connsiteX23" fmla="*/ 263883 w 267870"/>
                  <a:gd name="connsiteY23" fmla="*/ 187653 h 429240"/>
                  <a:gd name="connsiteX24" fmla="*/ 262387 w 267870"/>
                  <a:gd name="connsiteY24" fmla="*/ 179843 h 429240"/>
                  <a:gd name="connsiteX25" fmla="*/ 259230 w 267870"/>
                  <a:gd name="connsiteY25" fmla="*/ 173197 h 429240"/>
                  <a:gd name="connsiteX26" fmla="*/ 260892 w 267870"/>
                  <a:gd name="connsiteY26" fmla="*/ 173031 h 429240"/>
                  <a:gd name="connsiteX27" fmla="*/ 259729 w 267870"/>
                  <a:gd name="connsiteY27" fmla="*/ 180508 h 429240"/>
                  <a:gd name="connsiteX28" fmla="*/ 259895 w 267870"/>
                  <a:gd name="connsiteY28" fmla="*/ 184496 h 429240"/>
                  <a:gd name="connsiteX29" fmla="*/ 259895 w 267870"/>
                  <a:gd name="connsiteY29" fmla="*/ 188650 h 429240"/>
                  <a:gd name="connsiteX30" fmla="*/ 259895 w 267870"/>
                  <a:gd name="connsiteY30" fmla="*/ 204933 h 429240"/>
                  <a:gd name="connsiteX31" fmla="*/ 259895 w 267870"/>
                  <a:gd name="connsiteY31" fmla="*/ 221216 h 429240"/>
                  <a:gd name="connsiteX32" fmla="*/ 259230 w 267870"/>
                  <a:gd name="connsiteY32" fmla="*/ 237499 h 429240"/>
                  <a:gd name="connsiteX33" fmla="*/ 257901 w 267870"/>
                  <a:gd name="connsiteY33" fmla="*/ 253782 h 429240"/>
                  <a:gd name="connsiteX34" fmla="*/ 256904 w 267870"/>
                  <a:gd name="connsiteY34" fmla="*/ 261923 h 429240"/>
                  <a:gd name="connsiteX35" fmla="*/ 255741 w 267870"/>
                  <a:gd name="connsiteY35" fmla="*/ 270065 h 429240"/>
                  <a:gd name="connsiteX36" fmla="*/ 252916 w 267870"/>
                  <a:gd name="connsiteY36" fmla="*/ 286182 h 429240"/>
                  <a:gd name="connsiteX37" fmla="*/ 249427 w 267870"/>
                  <a:gd name="connsiteY37" fmla="*/ 302132 h 429240"/>
                  <a:gd name="connsiteX38" fmla="*/ 249095 w 267870"/>
                  <a:gd name="connsiteY38" fmla="*/ 303296 h 429240"/>
                  <a:gd name="connsiteX39" fmla="*/ 248098 w 267870"/>
                  <a:gd name="connsiteY39" fmla="*/ 302631 h 429240"/>
                  <a:gd name="connsiteX40" fmla="*/ 225335 w 267870"/>
                  <a:gd name="connsiteY40" fmla="*/ 284686 h 429240"/>
                  <a:gd name="connsiteX41" fmla="*/ 203403 w 267870"/>
                  <a:gd name="connsiteY41" fmla="*/ 265579 h 429240"/>
                  <a:gd name="connsiteX42" fmla="*/ 192769 w 267870"/>
                  <a:gd name="connsiteY42" fmla="*/ 255609 h 429240"/>
                  <a:gd name="connsiteX43" fmla="*/ 182467 w 267870"/>
                  <a:gd name="connsiteY43" fmla="*/ 245474 h 429240"/>
                  <a:gd name="connsiteX44" fmla="*/ 172332 w 267870"/>
                  <a:gd name="connsiteY44" fmla="*/ 235173 h 429240"/>
                  <a:gd name="connsiteX45" fmla="*/ 162363 w 267870"/>
                  <a:gd name="connsiteY45" fmla="*/ 224539 h 429240"/>
                  <a:gd name="connsiteX46" fmla="*/ 162196 w 267870"/>
                  <a:gd name="connsiteY46" fmla="*/ 224373 h 429240"/>
                  <a:gd name="connsiteX47" fmla="*/ 162196 w 267870"/>
                  <a:gd name="connsiteY47" fmla="*/ 224206 h 429240"/>
                  <a:gd name="connsiteX48" fmla="*/ 166350 w 267870"/>
                  <a:gd name="connsiteY48" fmla="*/ 205763 h 429240"/>
                  <a:gd name="connsiteX49" fmla="*/ 168510 w 267870"/>
                  <a:gd name="connsiteY49" fmla="*/ 186988 h 429240"/>
                  <a:gd name="connsiteX50" fmla="*/ 169009 w 267870"/>
                  <a:gd name="connsiteY50" fmla="*/ 168047 h 429240"/>
                  <a:gd name="connsiteX51" fmla="*/ 167680 w 267870"/>
                  <a:gd name="connsiteY51" fmla="*/ 149105 h 429240"/>
                  <a:gd name="connsiteX52" fmla="*/ 164689 w 267870"/>
                  <a:gd name="connsiteY52" fmla="*/ 130496 h 429240"/>
                  <a:gd name="connsiteX53" fmla="*/ 163692 w 267870"/>
                  <a:gd name="connsiteY53" fmla="*/ 125844 h 429240"/>
                  <a:gd name="connsiteX54" fmla="*/ 162529 w 267870"/>
                  <a:gd name="connsiteY54" fmla="*/ 121191 h 429240"/>
                  <a:gd name="connsiteX55" fmla="*/ 159870 w 267870"/>
                  <a:gd name="connsiteY55" fmla="*/ 112053 h 429240"/>
                  <a:gd name="connsiteX56" fmla="*/ 153224 w 267870"/>
                  <a:gd name="connsiteY56" fmla="*/ 94274 h 429240"/>
                  <a:gd name="connsiteX57" fmla="*/ 151396 w 267870"/>
                  <a:gd name="connsiteY57" fmla="*/ 89954 h 429240"/>
                  <a:gd name="connsiteX58" fmla="*/ 149403 w 267870"/>
                  <a:gd name="connsiteY58" fmla="*/ 85634 h 429240"/>
                  <a:gd name="connsiteX59" fmla="*/ 144917 w 267870"/>
                  <a:gd name="connsiteY59" fmla="*/ 77327 h 429240"/>
                  <a:gd name="connsiteX60" fmla="*/ 142590 w 267870"/>
                  <a:gd name="connsiteY60" fmla="*/ 73173 h 429240"/>
                  <a:gd name="connsiteX61" fmla="*/ 140098 w 267870"/>
                  <a:gd name="connsiteY61" fmla="*/ 69185 h 429240"/>
                  <a:gd name="connsiteX62" fmla="*/ 134947 w 267870"/>
                  <a:gd name="connsiteY62" fmla="*/ 61376 h 429240"/>
                  <a:gd name="connsiteX63" fmla="*/ 129298 w 267870"/>
                  <a:gd name="connsiteY63" fmla="*/ 53733 h 429240"/>
                  <a:gd name="connsiteX64" fmla="*/ 126307 w 267870"/>
                  <a:gd name="connsiteY64" fmla="*/ 50077 h 429240"/>
                  <a:gd name="connsiteX65" fmla="*/ 123150 w 267870"/>
                  <a:gd name="connsiteY65" fmla="*/ 46588 h 429240"/>
                  <a:gd name="connsiteX66" fmla="*/ 121655 w 267870"/>
                  <a:gd name="connsiteY66" fmla="*/ 44761 h 429240"/>
                  <a:gd name="connsiteX67" fmla="*/ 119993 w 267870"/>
                  <a:gd name="connsiteY67" fmla="*/ 43099 h 429240"/>
                  <a:gd name="connsiteX68" fmla="*/ 116670 w 267870"/>
                  <a:gd name="connsiteY68" fmla="*/ 39610 h 429240"/>
                  <a:gd name="connsiteX69" fmla="*/ 109858 w 267870"/>
                  <a:gd name="connsiteY69" fmla="*/ 33130 h 429240"/>
                  <a:gd name="connsiteX70" fmla="*/ 94904 w 267870"/>
                  <a:gd name="connsiteY70" fmla="*/ 21499 h 429240"/>
                  <a:gd name="connsiteX71" fmla="*/ 78621 w 267870"/>
                  <a:gd name="connsiteY71" fmla="*/ 12194 h 429240"/>
                  <a:gd name="connsiteX72" fmla="*/ 61175 w 267870"/>
                  <a:gd name="connsiteY72" fmla="*/ 5382 h 429240"/>
                  <a:gd name="connsiteX73" fmla="*/ 42732 w 267870"/>
                  <a:gd name="connsiteY73" fmla="*/ 1727 h 429240"/>
                  <a:gd name="connsiteX74" fmla="*/ 33427 w 267870"/>
                  <a:gd name="connsiteY74" fmla="*/ 1561 h 429240"/>
                  <a:gd name="connsiteX75" fmla="*/ 28941 w 267870"/>
                  <a:gd name="connsiteY75" fmla="*/ 2225 h 429240"/>
                  <a:gd name="connsiteX76" fmla="*/ 27944 w 267870"/>
                  <a:gd name="connsiteY76" fmla="*/ 2557 h 429240"/>
                  <a:gd name="connsiteX77" fmla="*/ 26947 w 267870"/>
                  <a:gd name="connsiteY77" fmla="*/ 3056 h 429240"/>
                  <a:gd name="connsiteX78" fmla="*/ 24787 w 267870"/>
                  <a:gd name="connsiteY78" fmla="*/ 4053 h 429240"/>
                  <a:gd name="connsiteX79" fmla="*/ 25286 w 267870"/>
                  <a:gd name="connsiteY79" fmla="*/ 2724 h 429240"/>
                  <a:gd name="connsiteX80" fmla="*/ 25452 w 267870"/>
                  <a:gd name="connsiteY80" fmla="*/ 2890 h 429240"/>
                  <a:gd name="connsiteX81" fmla="*/ 25784 w 267870"/>
                  <a:gd name="connsiteY81" fmla="*/ 3721 h 429240"/>
                  <a:gd name="connsiteX82" fmla="*/ 25120 w 267870"/>
                  <a:gd name="connsiteY82" fmla="*/ 4219 h 429240"/>
                  <a:gd name="connsiteX83" fmla="*/ 12160 w 267870"/>
                  <a:gd name="connsiteY83" fmla="*/ 18176 h 429240"/>
                  <a:gd name="connsiteX84" fmla="*/ 5015 w 267870"/>
                  <a:gd name="connsiteY84" fmla="*/ 36121 h 429240"/>
                  <a:gd name="connsiteX85" fmla="*/ 3354 w 267870"/>
                  <a:gd name="connsiteY85" fmla="*/ 55394 h 429240"/>
                  <a:gd name="connsiteX86" fmla="*/ 5680 w 267870"/>
                  <a:gd name="connsiteY86" fmla="*/ 74668 h 429240"/>
                  <a:gd name="connsiteX87" fmla="*/ 17809 w 267870"/>
                  <a:gd name="connsiteY87" fmla="*/ 111887 h 429240"/>
                  <a:gd name="connsiteX88" fmla="*/ 21797 w 267870"/>
                  <a:gd name="connsiteY88" fmla="*/ 120859 h 429240"/>
                  <a:gd name="connsiteX89" fmla="*/ 26117 w 267870"/>
                  <a:gd name="connsiteY89" fmla="*/ 129665 h 429240"/>
                  <a:gd name="connsiteX90" fmla="*/ 30769 w 267870"/>
                  <a:gd name="connsiteY90" fmla="*/ 138305 h 429240"/>
                  <a:gd name="connsiteX91" fmla="*/ 35587 w 267870"/>
                  <a:gd name="connsiteY91" fmla="*/ 146779 h 429240"/>
                  <a:gd name="connsiteX92" fmla="*/ 38080 w 267870"/>
                  <a:gd name="connsiteY92" fmla="*/ 150933 h 429240"/>
                  <a:gd name="connsiteX93" fmla="*/ 40738 w 267870"/>
                  <a:gd name="connsiteY93" fmla="*/ 155087 h 429240"/>
                  <a:gd name="connsiteX94" fmla="*/ 46221 w 267870"/>
                  <a:gd name="connsiteY94" fmla="*/ 163228 h 429240"/>
                  <a:gd name="connsiteX95" fmla="*/ 52037 w 267870"/>
                  <a:gd name="connsiteY95" fmla="*/ 171203 h 429240"/>
                  <a:gd name="connsiteX96" fmla="*/ 58184 w 267870"/>
                  <a:gd name="connsiteY96" fmla="*/ 178847 h 429240"/>
                  <a:gd name="connsiteX97" fmla="*/ 71477 w 267870"/>
                  <a:gd name="connsiteY97" fmla="*/ 193302 h 429240"/>
                  <a:gd name="connsiteX98" fmla="*/ 86264 w 267870"/>
                  <a:gd name="connsiteY98" fmla="*/ 206096 h 429240"/>
                  <a:gd name="connsiteX99" fmla="*/ 90252 w 267870"/>
                  <a:gd name="connsiteY99" fmla="*/ 208920 h 429240"/>
                  <a:gd name="connsiteX100" fmla="*/ 94240 w 267870"/>
                  <a:gd name="connsiteY100" fmla="*/ 211579 h 429240"/>
                  <a:gd name="connsiteX101" fmla="*/ 96233 w 267870"/>
                  <a:gd name="connsiteY101" fmla="*/ 212908 h 429240"/>
                  <a:gd name="connsiteX102" fmla="*/ 98394 w 267870"/>
                  <a:gd name="connsiteY102" fmla="*/ 214237 h 429240"/>
                  <a:gd name="connsiteX103" fmla="*/ 102713 w 267870"/>
                  <a:gd name="connsiteY103" fmla="*/ 216730 h 429240"/>
                  <a:gd name="connsiteX104" fmla="*/ 120492 w 267870"/>
                  <a:gd name="connsiteY104" fmla="*/ 224539 h 429240"/>
                  <a:gd name="connsiteX105" fmla="*/ 139433 w 267870"/>
                  <a:gd name="connsiteY105" fmla="*/ 228360 h 429240"/>
                  <a:gd name="connsiteX106" fmla="*/ 158707 w 267870"/>
                  <a:gd name="connsiteY106" fmla="*/ 227031 h 429240"/>
                  <a:gd name="connsiteX107" fmla="*/ 159372 w 267870"/>
                  <a:gd name="connsiteY107" fmla="*/ 226865 h 429240"/>
                  <a:gd name="connsiteX108" fmla="*/ 159870 w 267870"/>
                  <a:gd name="connsiteY108" fmla="*/ 227363 h 429240"/>
                  <a:gd name="connsiteX109" fmla="*/ 170006 w 267870"/>
                  <a:gd name="connsiteY109" fmla="*/ 238163 h 429240"/>
                  <a:gd name="connsiteX110" fmla="*/ 180473 w 267870"/>
                  <a:gd name="connsiteY110" fmla="*/ 248797 h 429240"/>
                  <a:gd name="connsiteX111" fmla="*/ 191107 w 267870"/>
                  <a:gd name="connsiteY111" fmla="*/ 259099 h 429240"/>
                  <a:gd name="connsiteX112" fmla="*/ 201907 w 267870"/>
                  <a:gd name="connsiteY112" fmla="*/ 269234 h 429240"/>
                  <a:gd name="connsiteX113" fmla="*/ 207390 w 267870"/>
                  <a:gd name="connsiteY113" fmla="*/ 274219 h 429240"/>
                  <a:gd name="connsiteX114" fmla="*/ 213040 w 267870"/>
                  <a:gd name="connsiteY114" fmla="*/ 279203 h 429240"/>
                  <a:gd name="connsiteX115" fmla="*/ 224338 w 267870"/>
                  <a:gd name="connsiteY115" fmla="*/ 288840 h 429240"/>
                  <a:gd name="connsiteX116" fmla="*/ 247766 w 267870"/>
                  <a:gd name="connsiteY116" fmla="*/ 307117 h 429240"/>
                  <a:gd name="connsiteX117" fmla="*/ 248098 w 267870"/>
                  <a:gd name="connsiteY117" fmla="*/ 307283 h 429240"/>
                  <a:gd name="connsiteX118" fmla="*/ 247932 w 267870"/>
                  <a:gd name="connsiteY118" fmla="*/ 307616 h 429240"/>
                  <a:gd name="connsiteX119" fmla="*/ 245938 w 267870"/>
                  <a:gd name="connsiteY119" fmla="*/ 315259 h 429240"/>
                  <a:gd name="connsiteX120" fmla="*/ 243113 w 267870"/>
                  <a:gd name="connsiteY120" fmla="*/ 323234 h 429240"/>
                  <a:gd name="connsiteX121" fmla="*/ 240953 w 267870"/>
                  <a:gd name="connsiteY121" fmla="*/ 330877 h 429240"/>
                  <a:gd name="connsiteX122" fmla="*/ 238627 w 267870"/>
                  <a:gd name="connsiteY122" fmla="*/ 338354 h 429240"/>
                  <a:gd name="connsiteX123" fmla="*/ 233809 w 267870"/>
                  <a:gd name="connsiteY123" fmla="*/ 353474 h 429240"/>
                  <a:gd name="connsiteX124" fmla="*/ 228824 w 267870"/>
                  <a:gd name="connsiteY124" fmla="*/ 368428 h 429240"/>
                  <a:gd name="connsiteX125" fmla="*/ 208221 w 267870"/>
                  <a:gd name="connsiteY125" fmla="*/ 428077 h 429240"/>
                  <a:gd name="connsiteX126" fmla="*/ 208055 w 267870"/>
                  <a:gd name="connsiteY126" fmla="*/ 427911 h 429240"/>
                  <a:gd name="connsiteX127" fmla="*/ 213040 w 267870"/>
                  <a:gd name="connsiteY127" fmla="*/ 419271 h 429240"/>
                  <a:gd name="connsiteX128" fmla="*/ 213206 w 267870"/>
                  <a:gd name="connsiteY128" fmla="*/ 419437 h 429240"/>
                  <a:gd name="connsiteX129" fmla="*/ 208055 w 267870"/>
                  <a:gd name="connsiteY129" fmla="*/ 428077 h 429240"/>
                  <a:gd name="connsiteX130" fmla="*/ 207390 w 267870"/>
                  <a:gd name="connsiteY130" fmla="*/ 429240 h 429240"/>
                  <a:gd name="connsiteX131" fmla="*/ 207723 w 267870"/>
                  <a:gd name="connsiteY131" fmla="*/ 428077 h 429240"/>
                  <a:gd name="connsiteX132" fmla="*/ 228159 w 267870"/>
                  <a:gd name="connsiteY132" fmla="*/ 368262 h 429240"/>
                  <a:gd name="connsiteX133" fmla="*/ 232978 w 267870"/>
                  <a:gd name="connsiteY133" fmla="*/ 353308 h 429240"/>
                  <a:gd name="connsiteX134" fmla="*/ 237630 w 267870"/>
                  <a:gd name="connsiteY134" fmla="*/ 338188 h 429240"/>
                  <a:gd name="connsiteX135" fmla="*/ 239790 w 267870"/>
                  <a:gd name="connsiteY135" fmla="*/ 330545 h 429240"/>
                  <a:gd name="connsiteX136" fmla="*/ 241950 w 267870"/>
                  <a:gd name="connsiteY136" fmla="*/ 322902 h 429240"/>
                  <a:gd name="connsiteX137" fmla="*/ 243944 w 267870"/>
                  <a:gd name="connsiteY137" fmla="*/ 315259 h 429240"/>
                  <a:gd name="connsiteX138" fmla="*/ 245938 w 267870"/>
                  <a:gd name="connsiteY138" fmla="*/ 307616 h 429240"/>
                  <a:gd name="connsiteX139" fmla="*/ 246104 w 267870"/>
                  <a:gd name="connsiteY139" fmla="*/ 308280 h 429240"/>
                  <a:gd name="connsiteX140" fmla="*/ 222344 w 267870"/>
                  <a:gd name="connsiteY140" fmla="*/ 290169 h 429240"/>
                  <a:gd name="connsiteX141" fmla="*/ 210879 w 267870"/>
                  <a:gd name="connsiteY141" fmla="*/ 280699 h 429240"/>
                  <a:gd name="connsiteX142" fmla="*/ 205230 w 267870"/>
                  <a:gd name="connsiteY142" fmla="*/ 275880 h 429240"/>
                  <a:gd name="connsiteX143" fmla="*/ 199581 w 267870"/>
                  <a:gd name="connsiteY143" fmla="*/ 270896 h 429240"/>
                  <a:gd name="connsiteX144" fmla="*/ 188615 w 267870"/>
                  <a:gd name="connsiteY144" fmla="*/ 260760 h 429240"/>
                  <a:gd name="connsiteX145" fmla="*/ 177815 w 267870"/>
                  <a:gd name="connsiteY145" fmla="*/ 250459 h 429240"/>
                  <a:gd name="connsiteX146" fmla="*/ 167347 w 267870"/>
                  <a:gd name="connsiteY146" fmla="*/ 239825 h 429240"/>
                  <a:gd name="connsiteX147" fmla="*/ 157046 w 267870"/>
                  <a:gd name="connsiteY147" fmla="*/ 229025 h 429240"/>
                  <a:gd name="connsiteX148" fmla="*/ 158043 w 267870"/>
                  <a:gd name="connsiteY148" fmla="*/ 229357 h 429240"/>
                  <a:gd name="connsiteX149" fmla="*/ 138104 w 267870"/>
                  <a:gd name="connsiteY149" fmla="*/ 230853 h 429240"/>
                  <a:gd name="connsiteX150" fmla="*/ 118664 w 267870"/>
                  <a:gd name="connsiteY150" fmla="*/ 226865 h 429240"/>
                  <a:gd name="connsiteX151" fmla="*/ 100387 w 267870"/>
                  <a:gd name="connsiteY151" fmla="*/ 218890 h 429240"/>
                  <a:gd name="connsiteX152" fmla="*/ 96067 w 267870"/>
                  <a:gd name="connsiteY152" fmla="*/ 216397 h 429240"/>
                  <a:gd name="connsiteX153" fmla="*/ 93907 w 267870"/>
                  <a:gd name="connsiteY153" fmla="*/ 215068 h 429240"/>
                  <a:gd name="connsiteX154" fmla="*/ 91747 w 267870"/>
                  <a:gd name="connsiteY154" fmla="*/ 213739 h 429240"/>
                  <a:gd name="connsiteX155" fmla="*/ 87594 w 267870"/>
                  <a:gd name="connsiteY155" fmla="*/ 210914 h 429240"/>
                  <a:gd name="connsiteX156" fmla="*/ 83606 w 267870"/>
                  <a:gd name="connsiteY156" fmla="*/ 207923 h 429240"/>
                  <a:gd name="connsiteX157" fmla="*/ 68652 w 267870"/>
                  <a:gd name="connsiteY157" fmla="*/ 194963 h 429240"/>
                  <a:gd name="connsiteX158" fmla="*/ 55194 w 267870"/>
                  <a:gd name="connsiteY158" fmla="*/ 180342 h 429240"/>
                  <a:gd name="connsiteX159" fmla="*/ 49046 w 267870"/>
                  <a:gd name="connsiteY159" fmla="*/ 172699 h 429240"/>
                  <a:gd name="connsiteX160" fmla="*/ 43230 w 267870"/>
                  <a:gd name="connsiteY160" fmla="*/ 164723 h 429240"/>
                  <a:gd name="connsiteX161" fmla="*/ 37747 w 267870"/>
                  <a:gd name="connsiteY161" fmla="*/ 156582 h 429240"/>
                  <a:gd name="connsiteX162" fmla="*/ 35089 w 267870"/>
                  <a:gd name="connsiteY162" fmla="*/ 152428 h 429240"/>
                  <a:gd name="connsiteX163" fmla="*/ 32597 w 267870"/>
                  <a:gd name="connsiteY163" fmla="*/ 148274 h 429240"/>
                  <a:gd name="connsiteX164" fmla="*/ 27612 w 267870"/>
                  <a:gd name="connsiteY164" fmla="*/ 139634 h 429240"/>
                  <a:gd name="connsiteX165" fmla="*/ 22960 w 267870"/>
                  <a:gd name="connsiteY165" fmla="*/ 130828 h 429240"/>
                  <a:gd name="connsiteX166" fmla="*/ 18640 w 267870"/>
                  <a:gd name="connsiteY166" fmla="*/ 122022 h 429240"/>
                  <a:gd name="connsiteX167" fmla="*/ 14486 w 267870"/>
                  <a:gd name="connsiteY167" fmla="*/ 113050 h 429240"/>
                  <a:gd name="connsiteX168" fmla="*/ 2357 w 267870"/>
                  <a:gd name="connsiteY168" fmla="*/ 75333 h 429240"/>
                  <a:gd name="connsiteX169" fmla="*/ 31 w 267870"/>
                  <a:gd name="connsiteY169" fmla="*/ 55560 h 429240"/>
                  <a:gd name="connsiteX170" fmla="*/ 1858 w 267870"/>
                  <a:gd name="connsiteY170" fmla="*/ 35788 h 429240"/>
                  <a:gd name="connsiteX171" fmla="*/ 9169 w 267870"/>
                  <a:gd name="connsiteY171" fmla="*/ 17179 h 429240"/>
                  <a:gd name="connsiteX172" fmla="*/ 22960 w 267870"/>
                  <a:gd name="connsiteY172" fmla="*/ 2724 h 429240"/>
                  <a:gd name="connsiteX173" fmla="*/ 22627 w 267870"/>
                  <a:gd name="connsiteY173" fmla="*/ 4053 h 429240"/>
                  <a:gd name="connsiteX174" fmla="*/ 22461 w 267870"/>
                  <a:gd name="connsiteY174" fmla="*/ 3887 h 429240"/>
                  <a:gd name="connsiteX175" fmla="*/ 21963 w 267870"/>
                  <a:gd name="connsiteY175" fmla="*/ 3056 h 429240"/>
                  <a:gd name="connsiteX176" fmla="*/ 22794 w 267870"/>
                  <a:gd name="connsiteY176" fmla="*/ 2557 h 429240"/>
                  <a:gd name="connsiteX177" fmla="*/ 24954 w 267870"/>
                  <a:gd name="connsiteY177" fmla="*/ 1561 h 429240"/>
                  <a:gd name="connsiteX178" fmla="*/ 26117 w 267870"/>
                  <a:gd name="connsiteY178" fmla="*/ 1062 h 429240"/>
                  <a:gd name="connsiteX179" fmla="*/ 27280 w 267870"/>
                  <a:gd name="connsiteY179" fmla="*/ 730 h 429240"/>
                  <a:gd name="connsiteX180" fmla="*/ 32098 w 267870"/>
                  <a:gd name="connsiteY180" fmla="*/ 65 h 429240"/>
                  <a:gd name="connsiteX181" fmla="*/ 41735 w 267870"/>
                  <a:gd name="connsiteY181" fmla="*/ 398 h 429240"/>
                  <a:gd name="connsiteX182" fmla="*/ 60510 w 267870"/>
                  <a:gd name="connsiteY182" fmla="*/ 4219 h 429240"/>
                  <a:gd name="connsiteX183" fmla="*/ 64997 w 267870"/>
                  <a:gd name="connsiteY183" fmla="*/ 5714 h 429240"/>
                  <a:gd name="connsiteX184" fmla="*/ 69483 w 267870"/>
                  <a:gd name="connsiteY184" fmla="*/ 7376 h 429240"/>
                  <a:gd name="connsiteX185" fmla="*/ 78123 w 267870"/>
                  <a:gd name="connsiteY185" fmla="*/ 11198 h 429240"/>
                  <a:gd name="connsiteX186" fmla="*/ 94572 w 267870"/>
                  <a:gd name="connsiteY186" fmla="*/ 20834 h 429240"/>
                  <a:gd name="connsiteX187" fmla="*/ 109526 w 267870"/>
                  <a:gd name="connsiteY187" fmla="*/ 32631 h 429240"/>
                  <a:gd name="connsiteX188" fmla="*/ 116504 w 267870"/>
                  <a:gd name="connsiteY188" fmla="*/ 39111 h 429240"/>
                  <a:gd name="connsiteX189" fmla="*/ 119827 w 267870"/>
                  <a:gd name="connsiteY189" fmla="*/ 42601 h 429240"/>
                  <a:gd name="connsiteX190" fmla="*/ 121489 w 267870"/>
                  <a:gd name="connsiteY190" fmla="*/ 44262 h 429240"/>
                  <a:gd name="connsiteX191" fmla="*/ 122984 w 267870"/>
                  <a:gd name="connsiteY191" fmla="*/ 46090 h 429240"/>
                  <a:gd name="connsiteX192" fmla="*/ 126141 w 267870"/>
                  <a:gd name="connsiteY192" fmla="*/ 49745 h 429240"/>
                  <a:gd name="connsiteX193" fmla="*/ 129132 w 267870"/>
                  <a:gd name="connsiteY193" fmla="*/ 53401 h 429240"/>
                  <a:gd name="connsiteX194" fmla="*/ 134781 w 267870"/>
                  <a:gd name="connsiteY194" fmla="*/ 61044 h 429240"/>
                  <a:gd name="connsiteX195" fmla="*/ 140098 w 267870"/>
                  <a:gd name="connsiteY195" fmla="*/ 69019 h 429240"/>
                  <a:gd name="connsiteX196" fmla="*/ 142590 w 267870"/>
                  <a:gd name="connsiteY196" fmla="*/ 73007 h 429240"/>
                  <a:gd name="connsiteX197" fmla="*/ 144917 w 267870"/>
                  <a:gd name="connsiteY197" fmla="*/ 77160 h 429240"/>
                  <a:gd name="connsiteX198" fmla="*/ 149237 w 267870"/>
                  <a:gd name="connsiteY198" fmla="*/ 85634 h 429240"/>
                  <a:gd name="connsiteX199" fmla="*/ 151230 w 267870"/>
                  <a:gd name="connsiteY199" fmla="*/ 89954 h 429240"/>
                  <a:gd name="connsiteX200" fmla="*/ 153058 w 267870"/>
                  <a:gd name="connsiteY200" fmla="*/ 94274 h 429240"/>
                  <a:gd name="connsiteX201" fmla="*/ 159704 w 267870"/>
                  <a:gd name="connsiteY201" fmla="*/ 112053 h 429240"/>
                  <a:gd name="connsiteX202" fmla="*/ 162363 w 267870"/>
                  <a:gd name="connsiteY202" fmla="*/ 121191 h 429240"/>
                  <a:gd name="connsiteX203" fmla="*/ 163526 w 267870"/>
                  <a:gd name="connsiteY203" fmla="*/ 125844 h 429240"/>
                  <a:gd name="connsiteX204" fmla="*/ 164523 w 267870"/>
                  <a:gd name="connsiteY204" fmla="*/ 130496 h 429240"/>
                  <a:gd name="connsiteX205" fmla="*/ 167513 w 267870"/>
                  <a:gd name="connsiteY205" fmla="*/ 149271 h 429240"/>
                  <a:gd name="connsiteX206" fmla="*/ 168677 w 267870"/>
                  <a:gd name="connsiteY206" fmla="*/ 168213 h 429240"/>
                  <a:gd name="connsiteX207" fmla="*/ 168178 w 267870"/>
                  <a:gd name="connsiteY207" fmla="*/ 187154 h 429240"/>
                  <a:gd name="connsiteX208" fmla="*/ 166018 w 267870"/>
                  <a:gd name="connsiteY208" fmla="*/ 206096 h 429240"/>
                  <a:gd name="connsiteX209" fmla="*/ 162030 w 267870"/>
                  <a:gd name="connsiteY209" fmla="*/ 224705 h 429240"/>
                  <a:gd name="connsiteX210" fmla="*/ 161864 w 267870"/>
                  <a:gd name="connsiteY210" fmla="*/ 224373 h 429240"/>
                  <a:gd name="connsiteX211" fmla="*/ 171833 w 267870"/>
                  <a:gd name="connsiteY211" fmla="*/ 234840 h 429240"/>
                  <a:gd name="connsiteX212" fmla="*/ 181969 w 267870"/>
                  <a:gd name="connsiteY212" fmla="*/ 245142 h 429240"/>
                  <a:gd name="connsiteX213" fmla="*/ 192436 w 267870"/>
                  <a:gd name="connsiteY213" fmla="*/ 255111 h 429240"/>
                  <a:gd name="connsiteX214" fmla="*/ 203070 w 267870"/>
                  <a:gd name="connsiteY214" fmla="*/ 264914 h 429240"/>
                  <a:gd name="connsiteX215" fmla="*/ 225003 w 267870"/>
                  <a:gd name="connsiteY215" fmla="*/ 283689 h 429240"/>
                  <a:gd name="connsiteX216" fmla="*/ 247932 w 267870"/>
                  <a:gd name="connsiteY216" fmla="*/ 301468 h 429240"/>
                  <a:gd name="connsiteX217" fmla="*/ 246603 w 267870"/>
                  <a:gd name="connsiteY217" fmla="*/ 301966 h 429240"/>
                  <a:gd name="connsiteX218" fmla="*/ 249926 w 267870"/>
                  <a:gd name="connsiteY218" fmla="*/ 286016 h 429240"/>
                  <a:gd name="connsiteX219" fmla="*/ 252584 w 267870"/>
                  <a:gd name="connsiteY219" fmla="*/ 269899 h 429240"/>
                  <a:gd name="connsiteX220" fmla="*/ 254578 w 267870"/>
                  <a:gd name="connsiteY220" fmla="*/ 253782 h 429240"/>
                  <a:gd name="connsiteX221" fmla="*/ 255907 w 267870"/>
                  <a:gd name="connsiteY221" fmla="*/ 237499 h 429240"/>
                  <a:gd name="connsiteX222" fmla="*/ 256572 w 267870"/>
                  <a:gd name="connsiteY222" fmla="*/ 221216 h 429240"/>
                  <a:gd name="connsiteX223" fmla="*/ 256572 w 267870"/>
                  <a:gd name="connsiteY223" fmla="*/ 204933 h 429240"/>
                  <a:gd name="connsiteX224" fmla="*/ 256572 w 267870"/>
                  <a:gd name="connsiteY224" fmla="*/ 188650 h 429240"/>
                  <a:gd name="connsiteX225" fmla="*/ 256572 w 267870"/>
                  <a:gd name="connsiteY225" fmla="*/ 184662 h 429240"/>
                  <a:gd name="connsiteX226" fmla="*/ 256572 w 267870"/>
                  <a:gd name="connsiteY226" fmla="*/ 180508 h 429240"/>
                  <a:gd name="connsiteX227" fmla="*/ 258067 w 267870"/>
                  <a:gd name="connsiteY227" fmla="*/ 172034 h 429240"/>
                  <a:gd name="connsiteX228" fmla="*/ 258732 w 267870"/>
                  <a:gd name="connsiteY228" fmla="*/ 170705 h 429240"/>
                  <a:gd name="connsiteX229" fmla="*/ 259729 w 267870"/>
                  <a:gd name="connsiteY229" fmla="*/ 171702 h 429240"/>
                  <a:gd name="connsiteX230" fmla="*/ 263384 w 267870"/>
                  <a:gd name="connsiteY230" fmla="*/ 179345 h 429240"/>
                  <a:gd name="connsiteX231" fmla="*/ 264879 w 267870"/>
                  <a:gd name="connsiteY231" fmla="*/ 187320 h 429240"/>
                  <a:gd name="connsiteX232" fmla="*/ 265710 w 267870"/>
                  <a:gd name="connsiteY232" fmla="*/ 195296 h 429240"/>
                  <a:gd name="connsiteX233" fmla="*/ 266707 w 267870"/>
                  <a:gd name="connsiteY233" fmla="*/ 203271 h 429240"/>
                  <a:gd name="connsiteX234" fmla="*/ 267206 w 267870"/>
                  <a:gd name="connsiteY234" fmla="*/ 207259 h 429240"/>
                  <a:gd name="connsiteX235" fmla="*/ 267538 w 267870"/>
                  <a:gd name="connsiteY235" fmla="*/ 211246 h 429240"/>
                  <a:gd name="connsiteX236" fmla="*/ 267870 w 267870"/>
                  <a:gd name="connsiteY236" fmla="*/ 215234 h 429240"/>
                  <a:gd name="connsiteX237" fmla="*/ 267870 w 267870"/>
                  <a:gd name="connsiteY237" fmla="*/ 219222 h 429240"/>
                  <a:gd name="connsiteX238" fmla="*/ 267870 w 267870"/>
                  <a:gd name="connsiteY238" fmla="*/ 223210 h 429240"/>
                  <a:gd name="connsiteX239" fmla="*/ 267704 w 267870"/>
                  <a:gd name="connsiteY239" fmla="*/ 227197 h 429240"/>
                  <a:gd name="connsiteX240" fmla="*/ 267372 w 267870"/>
                  <a:gd name="connsiteY240" fmla="*/ 235173 h 429240"/>
                  <a:gd name="connsiteX241" fmla="*/ 265710 w 267870"/>
                  <a:gd name="connsiteY241" fmla="*/ 251123 h 429240"/>
                  <a:gd name="connsiteX242" fmla="*/ 264547 w 267870"/>
                  <a:gd name="connsiteY242" fmla="*/ 259099 h 429240"/>
                  <a:gd name="connsiteX243" fmla="*/ 263218 w 267870"/>
                  <a:gd name="connsiteY243" fmla="*/ 267074 h 429240"/>
                  <a:gd name="connsiteX244" fmla="*/ 259895 w 267870"/>
                  <a:gd name="connsiteY244" fmla="*/ 282859 h 429240"/>
                  <a:gd name="connsiteX245" fmla="*/ 258067 w 267870"/>
                  <a:gd name="connsiteY245" fmla="*/ 290668 h 429240"/>
                  <a:gd name="connsiteX246" fmla="*/ 256073 w 267870"/>
                  <a:gd name="connsiteY246" fmla="*/ 298477 h 429240"/>
                  <a:gd name="connsiteX247" fmla="*/ 251753 w 267870"/>
                  <a:gd name="connsiteY247" fmla="*/ 313929 h 429240"/>
                  <a:gd name="connsiteX248" fmla="*/ 249427 w 267870"/>
                  <a:gd name="connsiteY248" fmla="*/ 321572 h 429240"/>
                  <a:gd name="connsiteX249" fmla="*/ 247101 w 267870"/>
                  <a:gd name="connsiteY249" fmla="*/ 329216 h 429240"/>
                  <a:gd name="connsiteX250" fmla="*/ 242116 w 267870"/>
                  <a:gd name="connsiteY250" fmla="*/ 344502 h 429240"/>
                  <a:gd name="connsiteX251" fmla="*/ 236799 w 267870"/>
                  <a:gd name="connsiteY251" fmla="*/ 359622 h 429240"/>
                  <a:gd name="connsiteX252" fmla="*/ 231150 w 267870"/>
                  <a:gd name="connsiteY252" fmla="*/ 374575 h 429240"/>
                  <a:gd name="connsiteX253" fmla="*/ 225169 w 267870"/>
                  <a:gd name="connsiteY253" fmla="*/ 389529 h 429240"/>
                  <a:gd name="connsiteX254" fmla="*/ 213206 w 267870"/>
                  <a:gd name="connsiteY254" fmla="*/ 419437 h 429240"/>
                  <a:gd name="connsiteX255" fmla="*/ 213206 w 267870"/>
                  <a:gd name="connsiteY255" fmla="*/ 419437 h 429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</a:cxnLst>
                <a:rect l="l" t="t" r="r" b="b"/>
                <a:pathLst>
                  <a:path w="267870" h="429240">
                    <a:moveTo>
                      <a:pt x="213040" y="419271"/>
                    </a:moveTo>
                    <a:cubicBezTo>
                      <a:pt x="217526" y="409634"/>
                      <a:pt x="221679" y="399665"/>
                      <a:pt x="225667" y="389862"/>
                    </a:cubicBezTo>
                    <a:cubicBezTo>
                      <a:pt x="227661" y="384877"/>
                      <a:pt x="229655" y="379892"/>
                      <a:pt x="231483" y="374908"/>
                    </a:cubicBezTo>
                    <a:cubicBezTo>
                      <a:pt x="233310" y="369923"/>
                      <a:pt x="235304" y="364939"/>
                      <a:pt x="237132" y="359954"/>
                    </a:cubicBezTo>
                    <a:cubicBezTo>
                      <a:pt x="238959" y="354969"/>
                      <a:pt x="240787" y="349819"/>
                      <a:pt x="242449" y="344834"/>
                    </a:cubicBezTo>
                    <a:cubicBezTo>
                      <a:pt x="244110" y="339849"/>
                      <a:pt x="245772" y="334699"/>
                      <a:pt x="247433" y="329548"/>
                    </a:cubicBezTo>
                    <a:lnTo>
                      <a:pt x="249759" y="321905"/>
                    </a:lnTo>
                    <a:lnTo>
                      <a:pt x="251919" y="314262"/>
                    </a:lnTo>
                    <a:cubicBezTo>
                      <a:pt x="253415" y="309111"/>
                      <a:pt x="254744" y="303960"/>
                      <a:pt x="256073" y="298809"/>
                    </a:cubicBezTo>
                    <a:cubicBezTo>
                      <a:pt x="256738" y="296151"/>
                      <a:pt x="257402" y="293659"/>
                      <a:pt x="257901" y="291000"/>
                    </a:cubicBezTo>
                    <a:cubicBezTo>
                      <a:pt x="258566" y="288342"/>
                      <a:pt x="259064" y="285849"/>
                      <a:pt x="259729" y="283191"/>
                    </a:cubicBezTo>
                    <a:cubicBezTo>
                      <a:pt x="260892" y="278040"/>
                      <a:pt x="261889" y="272723"/>
                      <a:pt x="262886" y="267406"/>
                    </a:cubicBezTo>
                    <a:lnTo>
                      <a:pt x="264215" y="259431"/>
                    </a:lnTo>
                    <a:cubicBezTo>
                      <a:pt x="264547" y="256773"/>
                      <a:pt x="264879" y="254114"/>
                      <a:pt x="265212" y="251456"/>
                    </a:cubicBezTo>
                    <a:cubicBezTo>
                      <a:pt x="265876" y="246139"/>
                      <a:pt x="266375" y="240822"/>
                      <a:pt x="266707" y="235505"/>
                    </a:cubicBezTo>
                    <a:cubicBezTo>
                      <a:pt x="266873" y="232846"/>
                      <a:pt x="267039" y="230188"/>
                      <a:pt x="267039" y="227530"/>
                    </a:cubicBezTo>
                    <a:cubicBezTo>
                      <a:pt x="267039" y="226200"/>
                      <a:pt x="267206" y="224871"/>
                      <a:pt x="267039" y="223542"/>
                    </a:cubicBezTo>
                    <a:lnTo>
                      <a:pt x="267039" y="219554"/>
                    </a:lnTo>
                    <a:cubicBezTo>
                      <a:pt x="267039" y="218225"/>
                      <a:pt x="267039" y="216896"/>
                      <a:pt x="266873" y="215566"/>
                    </a:cubicBezTo>
                    <a:lnTo>
                      <a:pt x="266541" y="211579"/>
                    </a:lnTo>
                    <a:cubicBezTo>
                      <a:pt x="266375" y="210250"/>
                      <a:pt x="266375" y="208920"/>
                      <a:pt x="266209" y="207591"/>
                    </a:cubicBezTo>
                    <a:lnTo>
                      <a:pt x="265710" y="203603"/>
                    </a:lnTo>
                    <a:cubicBezTo>
                      <a:pt x="265378" y="200945"/>
                      <a:pt x="264879" y="198286"/>
                      <a:pt x="264713" y="195628"/>
                    </a:cubicBezTo>
                    <a:cubicBezTo>
                      <a:pt x="264381" y="192970"/>
                      <a:pt x="264215" y="190311"/>
                      <a:pt x="263883" y="187653"/>
                    </a:cubicBezTo>
                    <a:cubicBezTo>
                      <a:pt x="263550" y="184994"/>
                      <a:pt x="263052" y="182336"/>
                      <a:pt x="262387" y="179843"/>
                    </a:cubicBezTo>
                    <a:cubicBezTo>
                      <a:pt x="261723" y="177351"/>
                      <a:pt x="260726" y="174859"/>
                      <a:pt x="259230" y="173197"/>
                    </a:cubicBezTo>
                    <a:lnTo>
                      <a:pt x="260892" y="173031"/>
                    </a:lnTo>
                    <a:cubicBezTo>
                      <a:pt x="259729" y="175191"/>
                      <a:pt x="259729" y="177850"/>
                      <a:pt x="259729" y="180508"/>
                    </a:cubicBezTo>
                    <a:lnTo>
                      <a:pt x="259895" y="184496"/>
                    </a:lnTo>
                    <a:lnTo>
                      <a:pt x="259895" y="188650"/>
                    </a:lnTo>
                    <a:lnTo>
                      <a:pt x="259895" y="204933"/>
                    </a:lnTo>
                    <a:cubicBezTo>
                      <a:pt x="259895" y="210416"/>
                      <a:pt x="259895" y="215733"/>
                      <a:pt x="259895" y="221216"/>
                    </a:cubicBezTo>
                    <a:cubicBezTo>
                      <a:pt x="259729" y="226699"/>
                      <a:pt x="259563" y="232182"/>
                      <a:pt x="259230" y="237499"/>
                    </a:cubicBezTo>
                    <a:cubicBezTo>
                      <a:pt x="258898" y="242982"/>
                      <a:pt x="258399" y="248299"/>
                      <a:pt x="257901" y="253782"/>
                    </a:cubicBezTo>
                    <a:cubicBezTo>
                      <a:pt x="257569" y="256440"/>
                      <a:pt x="257236" y="259265"/>
                      <a:pt x="256904" y="261923"/>
                    </a:cubicBezTo>
                    <a:cubicBezTo>
                      <a:pt x="256572" y="264582"/>
                      <a:pt x="256073" y="267406"/>
                      <a:pt x="255741" y="270065"/>
                    </a:cubicBezTo>
                    <a:cubicBezTo>
                      <a:pt x="254910" y="275382"/>
                      <a:pt x="253913" y="280865"/>
                      <a:pt x="252916" y="286182"/>
                    </a:cubicBezTo>
                    <a:cubicBezTo>
                      <a:pt x="251919" y="291499"/>
                      <a:pt x="250756" y="296816"/>
                      <a:pt x="249427" y="302132"/>
                    </a:cubicBezTo>
                    <a:lnTo>
                      <a:pt x="249095" y="303296"/>
                    </a:lnTo>
                    <a:lnTo>
                      <a:pt x="248098" y="302631"/>
                    </a:lnTo>
                    <a:cubicBezTo>
                      <a:pt x="240289" y="296982"/>
                      <a:pt x="232646" y="290834"/>
                      <a:pt x="225335" y="284686"/>
                    </a:cubicBezTo>
                    <a:cubicBezTo>
                      <a:pt x="217858" y="278539"/>
                      <a:pt x="210547" y="272225"/>
                      <a:pt x="203403" y="265579"/>
                    </a:cubicBezTo>
                    <a:cubicBezTo>
                      <a:pt x="199913" y="262256"/>
                      <a:pt x="196258" y="259099"/>
                      <a:pt x="192769" y="255609"/>
                    </a:cubicBezTo>
                    <a:cubicBezTo>
                      <a:pt x="189279" y="252286"/>
                      <a:pt x="185790" y="248963"/>
                      <a:pt x="182467" y="245474"/>
                    </a:cubicBezTo>
                    <a:cubicBezTo>
                      <a:pt x="178978" y="241985"/>
                      <a:pt x="175655" y="238662"/>
                      <a:pt x="172332" y="235173"/>
                    </a:cubicBezTo>
                    <a:cubicBezTo>
                      <a:pt x="169009" y="231683"/>
                      <a:pt x="165686" y="228194"/>
                      <a:pt x="162363" y="224539"/>
                    </a:cubicBezTo>
                    <a:lnTo>
                      <a:pt x="162196" y="224373"/>
                    </a:lnTo>
                    <a:lnTo>
                      <a:pt x="162196" y="224206"/>
                    </a:lnTo>
                    <a:cubicBezTo>
                      <a:pt x="164024" y="218225"/>
                      <a:pt x="165187" y="211911"/>
                      <a:pt x="166350" y="205763"/>
                    </a:cubicBezTo>
                    <a:cubicBezTo>
                      <a:pt x="167347" y="199616"/>
                      <a:pt x="168178" y="193302"/>
                      <a:pt x="168510" y="186988"/>
                    </a:cubicBezTo>
                    <a:cubicBezTo>
                      <a:pt x="169009" y="180674"/>
                      <a:pt x="169175" y="174360"/>
                      <a:pt x="169009" y="168047"/>
                    </a:cubicBezTo>
                    <a:cubicBezTo>
                      <a:pt x="168843" y="161733"/>
                      <a:pt x="168510" y="155419"/>
                      <a:pt x="167680" y="149105"/>
                    </a:cubicBezTo>
                    <a:cubicBezTo>
                      <a:pt x="167015" y="142791"/>
                      <a:pt x="166018" y="136644"/>
                      <a:pt x="164689" y="130496"/>
                    </a:cubicBezTo>
                    <a:lnTo>
                      <a:pt x="163692" y="125844"/>
                    </a:lnTo>
                    <a:cubicBezTo>
                      <a:pt x="163360" y="124348"/>
                      <a:pt x="162861" y="122853"/>
                      <a:pt x="162529" y="121191"/>
                    </a:cubicBezTo>
                    <a:cubicBezTo>
                      <a:pt x="161864" y="118200"/>
                      <a:pt x="160867" y="115210"/>
                      <a:pt x="159870" y="112053"/>
                    </a:cubicBezTo>
                    <a:cubicBezTo>
                      <a:pt x="157877" y="106071"/>
                      <a:pt x="155717" y="100090"/>
                      <a:pt x="153224" y="94274"/>
                    </a:cubicBezTo>
                    <a:cubicBezTo>
                      <a:pt x="152560" y="92779"/>
                      <a:pt x="151895" y="91450"/>
                      <a:pt x="151396" y="89954"/>
                    </a:cubicBezTo>
                    <a:lnTo>
                      <a:pt x="149403" y="85634"/>
                    </a:lnTo>
                    <a:cubicBezTo>
                      <a:pt x="148073" y="82810"/>
                      <a:pt x="146412" y="79985"/>
                      <a:pt x="144917" y="77327"/>
                    </a:cubicBezTo>
                    <a:cubicBezTo>
                      <a:pt x="144252" y="75997"/>
                      <a:pt x="143421" y="74668"/>
                      <a:pt x="142590" y="73173"/>
                    </a:cubicBezTo>
                    <a:lnTo>
                      <a:pt x="140098" y="69185"/>
                    </a:lnTo>
                    <a:cubicBezTo>
                      <a:pt x="138437" y="66527"/>
                      <a:pt x="136609" y="63868"/>
                      <a:pt x="134947" y="61376"/>
                    </a:cubicBezTo>
                    <a:cubicBezTo>
                      <a:pt x="133120" y="58884"/>
                      <a:pt x="131292" y="56225"/>
                      <a:pt x="129298" y="53733"/>
                    </a:cubicBezTo>
                    <a:lnTo>
                      <a:pt x="126307" y="50077"/>
                    </a:lnTo>
                    <a:lnTo>
                      <a:pt x="123150" y="46588"/>
                    </a:lnTo>
                    <a:lnTo>
                      <a:pt x="121655" y="44761"/>
                    </a:lnTo>
                    <a:lnTo>
                      <a:pt x="119993" y="43099"/>
                    </a:lnTo>
                    <a:cubicBezTo>
                      <a:pt x="118830" y="41936"/>
                      <a:pt x="117833" y="40773"/>
                      <a:pt x="116670" y="39610"/>
                    </a:cubicBezTo>
                    <a:cubicBezTo>
                      <a:pt x="114344" y="37450"/>
                      <a:pt x="112184" y="35124"/>
                      <a:pt x="109858" y="33130"/>
                    </a:cubicBezTo>
                    <a:cubicBezTo>
                      <a:pt x="105206" y="28976"/>
                      <a:pt x="100221" y="24988"/>
                      <a:pt x="94904" y="21499"/>
                    </a:cubicBezTo>
                    <a:cubicBezTo>
                      <a:pt x="89754" y="18010"/>
                      <a:pt x="84270" y="14853"/>
                      <a:pt x="78621" y="12194"/>
                    </a:cubicBezTo>
                    <a:cubicBezTo>
                      <a:pt x="72972" y="9536"/>
                      <a:pt x="67157" y="7210"/>
                      <a:pt x="61175" y="5382"/>
                    </a:cubicBezTo>
                    <a:cubicBezTo>
                      <a:pt x="55194" y="3554"/>
                      <a:pt x="49046" y="2225"/>
                      <a:pt x="42732" y="1727"/>
                    </a:cubicBezTo>
                    <a:cubicBezTo>
                      <a:pt x="39575" y="1394"/>
                      <a:pt x="36418" y="1228"/>
                      <a:pt x="33427" y="1561"/>
                    </a:cubicBezTo>
                    <a:cubicBezTo>
                      <a:pt x="31932" y="1727"/>
                      <a:pt x="30437" y="1893"/>
                      <a:pt x="28941" y="2225"/>
                    </a:cubicBezTo>
                    <a:cubicBezTo>
                      <a:pt x="28609" y="2391"/>
                      <a:pt x="28277" y="2391"/>
                      <a:pt x="27944" y="2557"/>
                    </a:cubicBezTo>
                    <a:cubicBezTo>
                      <a:pt x="27612" y="2724"/>
                      <a:pt x="27280" y="2724"/>
                      <a:pt x="26947" y="3056"/>
                    </a:cubicBezTo>
                    <a:lnTo>
                      <a:pt x="24787" y="4053"/>
                    </a:lnTo>
                    <a:lnTo>
                      <a:pt x="25286" y="2724"/>
                    </a:lnTo>
                    <a:lnTo>
                      <a:pt x="25452" y="2890"/>
                    </a:lnTo>
                    <a:lnTo>
                      <a:pt x="25784" y="3721"/>
                    </a:lnTo>
                    <a:lnTo>
                      <a:pt x="25120" y="4219"/>
                    </a:lnTo>
                    <a:cubicBezTo>
                      <a:pt x="19803" y="7708"/>
                      <a:pt x="15483" y="12693"/>
                      <a:pt x="12160" y="18176"/>
                    </a:cubicBezTo>
                    <a:cubicBezTo>
                      <a:pt x="8837" y="23659"/>
                      <a:pt x="6510" y="29807"/>
                      <a:pt x="5015" y="36121"/>
                    </a:cubicBezTo>
                    <a:cubicBezTo>
                      <a:pt x="3686" y="42434"/>
                      <a:pt x="3187" y="48914"/>
                      <a:pt x="3354" y="55394"/>
                    </a:cubicBezTo>
                    <a:cubicBezTo>
                      <a:pt x="3520" y="61874"/>
                      <a:pt x="4350" y="68354"/>
                      <a:pt x="5680" y="74668"/>
                    </a:cubicBezTo>
                    <a:cubicBezTo>
                      <a:pt x="8338" y="87462"/>
                      <a:pt x="12658" y="99757"/>
                      <a:pt x="17809" y="111887"/>
                    </a:cubicBezTo>
                    <a:cubicBezTo>
                      <a:pt x="19138" y="114877"/>
                      <a:pt x="20467" y="117868"/>
                      <a:pt x="21797" y="120859"/>
                    </a:cubicBezTo>
                    <a:cubicBezTo>
                      <a:pt x="23126" y="123850"/>
                      <a:pt x="24787" y="126674"/>
                      <a:pt x="26117" y="129665"/>
                    </a:cubicBezTo>
                    <a:cubicBezTo>
                      <a:pt x="27612" y="132490"/>
                      <a:pt x="29107" y="135480"/>
                      <a:pt x="30769" y="138305"/>
                    </a:cubicBezTo>
                    <a:cubicBezTo>
                      <a:pt x="32431" y="141130"/>
                      <a:pt x="33926" y="143954"/>
                      <a:pt x="35587" y="146779"/>
                    </a:cubicBezTo>
                    <a:lnTo>
                      <a:pt x="38080" y="150933"/>
                    </a:lnTo>
                    <a:cubicBezTo>
                      <a:pt x="38910" y="152262"/>
                      <a:pt x="39907" y="153757"/>
                      <a:pt x="40738" y="155087"/>
                    </a:cubicBezTo>
                    <a:cubicBezTo>
                      <a:pt x="42400" y="157911"/>
                      <a:pt x="44394" y="160570"/>
                      <a:pt x="46221" y="163228"/>
                    </a:cubicBezTo>
                    <a:cubicBezTo>
                      <a:pt x="48049" y="165887"/>
                      <a:pt x="50043" y="168545"/>
                      <a:pt x="52037" y="171203"/>
                    </a:cubicBezTo>
                    <a:cubicBezTo>
                      <a:pt x="54030" y="173696"/>
                      <a:pt x="56024" y="176354"/>
                      <a:pt x="58184" y="178847"/>
                    </a:cubicBezTo>
                    <a:cubicBezTo>
                      <a:pt x="62338" y="183831"/>
                      <a:pt x="66824" y="188650"/>
                      <a:pt x="71477" y="193302"/>
                    </a:cubicBezTo>
                    <a:cubicBezTo>
                      <a:pt x="76129" y="197788"/>
                      <a:pt x="81114" y="202108"/>
                      <a:pt x="86264" y="206096"/>
                    </a:cubicBezTo>
                    <a:lnTo>
                      <a:pt x="90252" y="208920"/>
                    </a:lnTo>
                    <a:cubicBezTo>
                      <a:pt x="91581" y="209917"/>
                      <a:pt x="92910" y="210748"/>
                      <a:pt x="94240" y="211579"/>
                    </a:cubicBezTo>
                    <a:lnTo>
                      <a:pt x="96233" y="212908"/>
                    </a:lnTo>
                    <a:lnTo>
                      <a:pt x="98394" y="214237"/>
                    </a:lnTo>
                    <a:cubicBezTo>
                      <a:pt x="99723" y="215068"/>
                      <a:pt x="101218" y="215899"/>
                      <a:pt x="102713" y="216730"/>
                    </a:cubicBezTo>
                    <a:cubicBezTo>
                      <a:pt x="108363" y="219886"/>
                      <a:pt x="114344" y="222379"/>
                      <a:pt x="120492" y="224539"/>
                    </a:cubicBezTo>
                    <a:cubicBezTo>
                      <a:pt x="126640" y="226533"/>
                      <a:pt x="133120" y="227862"/>
                      <a:pt x="139433" y="228360"/>
                    </a:cubicBezTo>
                    <a:cubicBezTo>
                      <a:pt x="145913" y="228859"/>
                      <a:pt x="152393" y="228526"/>
                      <a:pt x="158707" y="227031"/>
                    </a:cubicBezTo>
                    <a:lnTo>
                      <a:pt x="159372" y="226865"/>
                    </a:lnTo>
                    <a:lnTo>
                      <a:pt x="159870" y="227363"/>
                    </a:lnTo>
                    <a:cubicBezTo>
                      <a:pt x="163193" y="231019"/>
                      <a:pt x="166517" y="234674"/>
                      <a:pt x="170006" y="238163"/>
                    </a:cubicBezTo>
                    <a:cubicBezTo>
                      <a:pt x="173495" y="241819"/>
                      <a:pt x="176818" y="245308"/>
                      <a:pt x="180473" y="248797"/>
                    </a:cubicBezTo>
                    <a:cubicBezTo>
                      <a:pt x="183963" y="252286"/>
                      <a:pt x="187452" y="255776"/>
                      <a:pt x="191107" y="259099"/>
                    </a:cubicBezTo>
                    <a:cubicBezTo>
                      <a:pt x="194763" y="262588"/>
                      <a:pt x="198252" y="265911"/>
                      <a:pt x="201907" y="269234"/>
                    </a:cubicBezTo>
                    <a:cubicBezTo>
                      <a:pt x="203735" y="270896"/>
                      <a:pt x="205563" y="272557"/>
                      <a:pt x="207390" y="274219"/>
                    </a:cubicBezTo>
                    <a:cubicBezTo>
                      <a:pt x="209218" y="275880"/>
                      <a:pt x="211046" y="277542"/>
                      <a:pt x="213040" y="279203"/>
                    </a:cubicBezTo>
                    <a:cubicBezTo>
                      <a:pt x="216861" y="282526"/>
                      <a:pt x="220516" y="285683"/>
                      <a:pt x="224338" y="288840"/>
                    </a:cubicBezTo>
                    <a:cubicBezTo>
                      <a:pt x="231981" y="295154"/>
                      <a:pt x="239790" y="301302"/>
                      <a:pt x="247766" y="307117"/>
                    </a:cubicBezTo>
                    <a:lnTo>
                      <a:pt x="248098" y="307283"/>
                    </a:lnTo>
                    <a:lnTo>
                      <a:pt x="247932" y="307616"/>
                    </a:lnTo>
                    <a:lnTo>
                      <a:pt x="245938" y="315259"/>
                    </a:lnTo>
                    <a:lnTo>
                      <a:pt x="243113" y="323234"/>
                    </a:lnTo>
                    <a:lnTo>
                      <a:pt x="240953" y="330877"/>
                    </a:lnTo>
                    <a:lnTo>
                      <a:pt x="238627" y="338354"/>
                    </a:lnTo>
                    <a:cubicBezTo>
                      <a:pt x="237132" y="343339"/>
                      <a:pt x="235470" y="348323"/>
                      <a:pt x="233809" y="353474"/>
                    </a:cubicBezTo>
                    <a:cubicBezTo>
                      <a:pt x="232147" y="358459"/>
                      <a:pt x="230486" y="363443"/>
                      <a:pt x="228824" y="368428"/>
                    </a:cubicBezTo>
                    <a:cubicBezTo>
                      <a:pt x="222012" y="388366"/>
                      <a:pt x="214867" y="408138"/>
                      <a:pt x="208221" y="428077"/>
                    </a:cubicBezTo>
                    <a:lnTo>
                      <a:pt x="208055" y="427911"/>
                    </a:lnTo>
                    <a:lnTo>
                      <a:pt x="213040" y="419271"/>
                    </a:lnTo>
                    <a:close/>
                    <a:moveTo>
                      <a:pt x="213206" y="419437"/>
                    </a:moveTo>
                    <a:lnTo>
                      <a:pt x="208055" y="428077"/>
                    </a:lnTo>
                    <a:lnTo>
                      <a:pt x="207390" y="429240"/>
                    </a:lnTo>
                    <a:lnTo>
                      <a:pt x="207723" y="428077"/>
                    </a:lnTo>
                    <a:cubicBezTo>
                      <a:pt x="214369" y="408138"/>
                      <a:pt x="221347" y="388200"/>
                      <a:pt x="228159" y="368262"/>
                    </a:cubicBezTo>
                    <a:cubicBezTo>
                      <a:pt x="229821" y="363277"/>
                      <a:pt x="231483" y="358292"/>
                      <a:pt x="232978" y="353308"/>
                    </a:cubicBezTo>
                    <a:cubicBezTo>
                      <a:pt x="234640" y="348323"/>
                      <a:pt x="236135" y="343339"/>
                      <a:pt x="237630" y="338188"/>
                    </a:cubicBezTo>
                    <a:lnTo>
                      <a:pt x="239790" y="330545"/>
                    </a:lnTo>
                    <a:lnTo>
                      <a:pt x="241950" y="322902"/>
                    </a:lnTo>
                    <a:lnTo>
                      <a:pt x="243944" y="315259"/>
                    </a:lnTo>
                    <a:lnTo>
                      <a:pt x="245938" y="307616"/>
                    </a:lnTo>
                    <a:lnTo>
                      <a:pt x="246104" y="308280"/>
                    </a:lnTo>
                    <a:cubicBezTo>
                      <a:pt x="237963" y="302465"/>
                      <a:pt x="230153" y="296483"/>
                      <a:pt x="222344" y="290169"/>
                    </a:cubicBezTo>
                    <a:cubicBezTo>
                      <a:pt x="218523" y="287013"/>
                      <a:pt x="214701" y="283856"/>
                      <a:pt x="210879" y="280699"/>
                    </a:cubicBezTo>
                    <a:cubicBezTo>
                      <a:pt x="209052" y="279037"/>
                      <a:pt x="207058" y="277542"/>
                      <a:pt x="205230" y="275880"/>
                    </a:cubicBezTo>
                    <a:cubicBezTo>
                      <a:pt x="203403" y="274219"/>
                      <a:pt x="201409" y="272557"/>
                      <a:pt x="199581" y="270896"/>
                    </a:cubicBezTo>
                    <a:cubicBezTo>
                      <a:pt x="195926" y="267573"/>
                      <a:pt x="192270" y="264249"/>
                      <a:pt x="188615" y="260760"/>
                    </a:cubicBezTo>
                    <a:cubicBezTo>
                      <a:pt x="184960" y="257437"/>
                      <a:pt x="181470" y="253948"/>
                      <a:pt x="177815" y="250459"/>
                    </a:cubicBezTo>
                    <a:cubicBezTo>
                      <a:pt x="174326" y="246970"/>
                      <a:pt x="170836" y="243480"/>
                      <a:pt x="167347" y="239825"/>
                    </a:cubicBezTo>
                    <a:cubicBezTo>
                      <a:pt x="163858" y="236336"/>
                      <a:pt x="160535" y="232680"/>
                      <a:pt x="157046" y="229025"/>
                    </a:cubicBezTo>
                    <a:lnTo>
                      <a:pt x="158043" y="229357"/>
                    </a:lnTo>
                    <a:cubicBezTo>
                      <a:pt x="151563" y="230853"/>
                      <a:pt x="144750" y="231351"/>
                      <a:pt x="138104" y="230853"/>
                    </a:cubicBezTo>
                    <a:cubicBezTo>
                      <a:pt x="131458" y="230354"/>
                      <a:pt x="124978" y="228859"/>
                      <a:pt x="118664" y="226865"/>
                    </a:cubicBezTo>
                    <a:cubicBezTo>
                      <a:pt x="112350" y="224871"/>
                      <a:pt x="106203" y="222213"/>
                      <a:pt x="100387" y="218890"/>
                    </a:cubicBezTo>
                    <a:cubicBezTo>
                      <a:pt x="98892" y="218059"/>
                      <a:pt x="97397" y="217228"/>
                      <a:pt x="96067" y="216397"/>
                    </a:cubicBezTo>
                    <a:lnTo>
                      <a:pt x="93907" y="215068"/>
                    </a:lnTo>
                    <a:cubicBezTo>
                      <a:pt x="93243" y="214570"/>
                      <a:pt x="92578" y="214237"/>
                      <a:pt x="91747" y="213739"/>
                    </a:cubicBezTo>
                    <a:cubicBezTo>
                      <a:pt x="90418" y="212742"/>
                      <a:pt x="88923" y="211911"/>
                      <a:pt x="87594" y="210914"/>
                    </a:cubicBezTo>
                    <a:lnTo>
                      <a:pt x="83606" y="207923"/>
                    </a:lnTo>
                    <a:cubicBezTo>
                      <a:pt x="78289" y="203936"/>
                      <a:pt x="73304" y="199616"/>
                      <a:pt x="68652" y="194963"/>
                    </a:cubicBezTo>
                    <a:cubicBezTo>
                      <a:pt x="64000" y="190311"/>
                      <a:pt x="59347" y="185493"/>
                      <a:pt x="55194" y="180342"/>
                    </a:cubicBezTo>
                    <a:cubicBezTo>
                      <a:pt x="53033" y="177850"/>
                      <a:pt x="51040" y="175191"/>
                      <a:pt x="49046" y="172699"/>
                    </a:cubicBezTo>
                    <a:cubicBezTo>
                      <a:pt x="47052" y="170040"/>
                      <a:pt x="45058" y="167382"/>
                      <a:pt x="43230" y="164723"/>
                    </a:cubicBezTo>
                    <a:cubicBezTo>
                      <a:pt x="41403" y="162065"/>
                      <a:pt x="39409" y="159240"/>
                      <a:pt x="37747" y="156582"/>
                    </a:cubicBezTo>
                    <a:cubicBezTo>
                      <a:pt x="36917" y="155253"/>
                      <a:pt x="35920" y="153757"/>
                      <a:pt x="35089" y="152428"/>
                    </a:cubicBezTo>
                    <a:lnTo>
                      <a:pt x="32597" y="148274"/>
                    </a:lnTo>
                    <a:cubicBezTo>
                      <a:pt x="30935" y="145450"/>
                      <a:pt x="29274" y="142625"/>
                      <a:pt x="27612" y="139634"/>
                    </a:cubicBezTo>
                    <a:cubicBezTo>
                      <a:pt x="25950" y="136810"/>
                      <a:pt x="24455" y="133819"/>
                      <a:pt x="22960" y="130828"/>
                    </a:cubicBezTo>
                    <a:cubicBezTo>
                      <a:pt x="21464" y="127837"/>
                      <a:pt x="19969" y="125013"/>
                      <a:pt x="18640" y="122022"/>
                    </a:cubicBezTo>
                    <a:cubicBezTo>
                      <a:pt x="17144" y="119031"/>
                      <a:pt x="15815" y="116040"/>
                      <a:pt x="14486" y="113050"/>
                    </a:cubicBezTo>
                    <a:cubicBezTo>
                      <a:pt x="9335" y="100920"/>
                      <a:pt x="5015" y="88459"/>
                      <a:pt x="2357" y="75333"/>
                    </a:cubicBezTo>
                    <a:cubicBezTo>
                      <a:pt x="1027" y="68853"/>
                      <a:pt x="197" y="62207"/>
                      <a:pt x="31" y="55560"/>
                    </a:cubicBezTo>
                    <a:cubicBezTo>
                      <a:pt x="-136" y="48914"/>
                      <a:pt x="363" y="42268"/>
                      <a:pt x="1858" y="35788"/>
                    </a:cubicBezTo>
                    <a:cubicBezTo>
                      <a:pt x="3354" y="29308"/>
                      <a:pt x="5680" y="22994"/>
                      <a:pt x="9169" y="17179"/>
                    </a:cubicBezTo>
                    <a:cubicBezTo>
                      <a:pt x="12658" y="11530"/>
                      <a:pt x="17310" y="6379"/>
                      <a:pt x="22960" y="2724"/>
                    </a:cubicBezTo>
                    <a:lnTo>
                      <a:pt x="22627" y="4053"/>
                    </a:lnTo>
                    <a:lnTo>
                      <a:pt x="22461" y="3887"/>
                    </a:lnTo>
                    <a:lnTo>
                      <a:pt x="21963" y="3056"/>
                    </a:lnTo>
                    <a:lnTo>
                      <a:pt x="22794" y="2557"/>
                    </a:lnTo>
                    <a:lnTo>
                      <a:pt x="24954" y="1561"/>
                    </a:lnTo>
                    <a:cubicBezTo>
                      <a:pt x="25286" y="1394"/>
                      <a:pt x="25784" y="1228"/>
                      <a:pt x="26117" y="1062"/>
                    </a:cubicBezTo>
                    <a:cubicBezTo>
                      <a:pt x="26449" y="896"/>
                      <a:pt x="26947" y="730"/>
                      <a:pt x="27280" y="730"/>
                    </a:cubicBezTo>
                    <a:cubicBezTo>
                      <a:pt x="28941" y="231"/>
                      <a:pt x="30603" y="65"/>
                      <a:pt x="32098" y="65"/>
                    </a:cubicBezTo>
                    <a:cubicBezTo>
                      <a:pt x="35255" y="-101"/>
                      <a:pt x="38578" y="65"/>
                      <a:pt x="41735" y="398"/>
                    </a:cubicBezTo>
                    <a:cubicBezTo>
                      <a:pt x="48049" y="1062"/>
                      <a:pt x="54363" y="2391"/>
                      <a:pt x="60510" y="4219"/>
                    </a:cubicBezTo>
                    <a:cubicBezTo>
                      <a:pt x="62006" y="4717"/>
                      <a:pt x="63501" y="5216"/>
                      <a:pt x="64997" y="5714"/>
                    </a:cubicBezTo>
                    <a:cubicBezTo>
                      <a:pt x="66492" y="6213"/>
                      <a:pt x="67987" y="6877"/>
                      <a:pt x="69483" y="7376"/>
                    </a:cubicBezTo>
                    <a:cubicBezTo>
                      <a:pt x="72473" y="8539"/>
                      <a:pt x="75298" y="9868"/>
                      <a:pt x="78123" y="11198"/>
                    </a:cubicBezTo>
                    <a:cubicBezTo>
                      <a:pt x="83772" y="14022"/>
                      <a:pt x="89255" y="17179"/>
                      <a:pt x="94572" y="20834"/>
                    </a:cubicBezTo>
                    <a:cubicBezTo>
                      <a:pt x="99889" y="24324"/>
                      <a:pt x="104873" y="28311"/>
                      <a:pt x="109526" y="32631"/>
                    </a:cubicBezTo>
                    <a:cubicBezTo>
                      <a:pt x="111852" y="34791"/>
                      <a:pt x="114178" y="36951"/>
                      <a:pt x="116504" y="39111"/>
                    </a:cubicBezTo>
                    <a:cubicBezTo>
                      <a:pt x="117667" y="40274"/>
                      <a:pt x="118664" y="41437"/>
                      <a:pt x="119827" y="42601"/>
                    </a:cubicBezTo>
                    <a:lnTo>
                      <a:pt x="121489" y="44262"/>
                    </a:lnTo>
                    <a:lnTo>
                      <a:pt x="122984" y="46090"/>
                    </a:lnTo>
                    <a:lnTo>
                      <a:pt x="126141" y="49745"/>
                    </a:lnTo>
                    <a:lnTo>
                      <a:pt x="129132" y="53401"/>
                    </a:lnTo>
                    <a:cubicBezTo>
                      <a:pt x="131126" y="55893"/>
                      <a:pt x="132953" y="58551"/>
                      <a:pt x="134781" y="61044"/>
                    </a:cubicBezTo>
                    <a:cubicBezTo>
                      <a:pt x="136609" y="63702"/>
                      <a:pt x="138270" y="66360"/>
                      <a:pt x="140098" y="69019"/>
                    </a:cubicBezTo>
                    <a:lnTo>
                      <a:pt x="142590" y="73007"/>
                    </a:lnTo>
                    <a:cubicBezTo>
                      <a:pt x="143421" y="74336"/>
                      <a:pt x="144252" y="75665"/>
                      <a:pt x="144917" y="77160"/>
                    </a:cubicBezTo>
                    <a:cubicBezTo>
                      <a:pt x="146412" y="79985"/>
                      <a:pt x="148073" y="82644"/>
                      <a:pt x="149237" y="85634"/>
                    </a:cubicBezTo>
                    <a:lnTo>
                      <a:pt x="151230" y="89954"/>
                    </a:lnTo>
                    <a:cubicBezTo>
                      <a:pt x="151895" y="91450"/>
                      <a:pt x="152560" y="92779"/>
                      <a:pt x="153058" y="94274"/>
                    </a:cubicBezTo>
                    <a:cubicBezTo>
                      <a:pt x="155550" y="100090"/>
                      <a:pt x="157710" y="106071"/>
                      <a:pt x="159704" y="112053"/>
                    </a:cubicBezTo>
                    <a:cubicBezTo>
                      <a:pt x="160535" y="115044"/>
                      <a:pt x="161532" y="118034"/>
                      <a:pt x="162363" y="121191"/>
                    </a:cubicBezTo>
                    <a:cubicBezTo>
                      <a:pt x="162695" y="122687"/>
                      <a:pt x="163193" y="124182"/>
                      <a:pt x="163526" y="125844"/>
                    </a:cubicBezTo>
                    <a:lnTo>
                      <a:pt x="164523" y="130496"/>
                    </a:lnTo>
                    <a:cubicBezTo>
                      <a:pt x="165852" y="136644"/>
                      <a:pt x="166849" y="142957"/>
                      <a:pt x="167513" y="149271"/>
                    </a:cubicBezTo>
                    <a:cubicBezTo>
                      <a:pt x="168178" y="155585"/>
                      <a:pt x="168677" y="161899"/>
                      <a:pt x="168677" y="168213"/>
                    </a:cubicBezTo>
                    <a:cubicBezTo>
                      <a:pt x="168843" y="174527"/>
                      <a:pt x="168510" y="180840"/>
                      <a:pt x="168178" y="187154"/>
                    </a:cubicBezTo>
                    <a:cubicBezTo>
                      <a:pt x="167680" y="193468"/>
                      <a:pt x="167015" y="199782"/>
                      <a:pt x="166018" y="206096"/>
                    </a:cubicBezTo>
                    <a:cubicBezTo>
                      <a:pt x="165021" y="212410"/>
                      <a:pt x="163692" y="218557"/>
                      <a:pt x="162030" y="224705"/>
                    </a:cubicBezTo>
                    <a:lnTo>
                      <a:pt x="161864" y="224373"/>
                    </a:lnTo>
                    <a:cubicBezTo>
                      <a:pt x="165187" y="227862"/>
                      <a:pt x="168510" y="231517"/>
                      <a:pt x="171833" y="234840"/>
                    </a:cubicBezTo>
                    <a:cubicBezTo>
                      <a:pt x="175156" y="238329"/>
                      <a:pt x="178646" y="241819"/>
                      <a:pt x="181969" y="245142"/>
                    </a:cubicBezTo>
                    <a:cubicBezTo>
                      <a:pt x="185458" y="248465"/>
                      <a:pt x="188947" y="251954"/>
                      <a:pt x="192436" y="255111"/>
                    </a:cubicBezTo>
                    <a:cubicBezTo>
                      <a:pt x="195926" y="258434"/>
                      <a:pt x="199581" y="261757"/>
                      <a:pt x="203070" y="264914"/>
                    </a:cubicBezTo>
                    <a:cubicBezTo>
                      <a:pt x="210215" y="271394"/>
                      <a:pt x="217526" y="277708"/>
                      <a:pt x="225003" y="283689"/>
                    </a:cubicBezTo>
                    <a:cubicBezTo>
                      <a:pt x="232479" y="289837"/>
                      <a:pt x="240123" y="295819"/>
                      <a:pt x="247932" y="301468"/>
                    </a:cubicBezTo>
                    <a:lnTo>
                      <a:pt x="246603" y="301966"/>
                    </a:lnTo>
                    <a:cubicBezTo>
                      <a:pt x="247766" y="296649"/>
                      <a:pt x="248929" y="291333"/>
                      <a:pt x="249926" y="286016"/>
                    </a:cubicBezTo>
                    <a:cubicBezTo>
                      <a:pt x="250923" y="280699"/>
                      <a:pt x="251753" y="275382"/>
                      <a:pt x="252584" y="269899"/>
                    </a:cubicBezTo>
                    <a:cubicBezTo>
                      <a:pt x="253415" y="264582"/>
                      <a:pt x="254079" y="259099"/>
                      <a:pt x="254578" y="253782"/>
                    </a:cubicBezTo>
                    <a:cubicBezTo>
                      <a:pt x="255076" y="248465"/>
                      <a:pt x="255575" y="242982"/>
                      <a:pt x="255907" y="237499"/>
                    </a:cubicBezTo>
                    <a:cubicBezTo>
                      <a:pt x="256239" y="232016"/>
                      <a:pt x="256406" y="226699"/>
                      <a:pt x="256572" y="221216"/>
                    </a:cubicBezTo>
                    <a:cubicBezTo>
                      <a:pt x="256572" y="215733"/>
                      <a:pt x="256572" y="210416"/>
                      <a:pt x="256572" y="204933"/>
                    </a:cubicBezTo>
                    <a:lnTo>
                      <a:pt x="256572" y="188650"/>
                    </a:lnTo>
                    <a:lnTo>
                      <a:pt x="256572" y="184662"/>
                    </a:lnTo>
                    <a:lnTo>
                      <a:pt x="256572" y="180508"/>
                    </a:lnTo>
                    <a:cubicBezTo>
                      <a:pt x="256572" y="177683"/>
                      <a:pt x="256572" y="174859"/>
                      <a:pt x="258067" y="172034"/>
                    </a:cubicBezTo>
                    <a:lnTo>
                      <a:pt x="258732" y="170705"/>
                    </a:lnTo>
                    <a:lnTo>
                      <a:pt x="259729" y="171702"/>
                    </a:lnTo>
                    <a:cubicBezTo>
                      <a:pt x="261723" y="174028"/>
                      <a:pt x="262719" y="176686"/>
                      <a:pt x="263384" y="179345"/>
                    </a:cubicBezTo>
                    <a:cubicBezTo>
                      <a:pt x="264049" y="182003"/>
                      <a:pt x="264547" y="184662"/>
                      <a:pt x="264879" y="187320"/>
                    </a:cubicBezTo>
                    <a:cubicBezTo>
                      <a:pt x="265212" y="189979"/>
                      <a:pt x="265378" y="192637"/>
                      <a:pt x="265710" y="195296"/>
                    </a:cubicBezTo>
                    <a:cubicBezTo>
                      <a:pt x="265876" y="197954"/>
                      <a:pt x="266375" y="200446"/>
                      <a:pt x="266707" y="203271"/>
                    </a:cubicBezTo>
                    <a:lnTo>
                      <a:pt x="267206" y="207259"/>
                    </a:lnTo>
                    <a:cubicBezTo>
                      <a:pt x="267372" y="208588"/>
                      <a:pt x="267372" y="209917"/>
                      <a:pt x="267538" y="211246"/>
                    </a:cubicBezTo>
                    <a:lnTo>
                      <a:pt x="267870" y="215234"/>
                    </a:lnTo>
                    <a:cubicBezTo>
                      <a:pt x="267870" y="216563"/>
                      <a:pt x="267870" y="217893"/>
                      <a:pt x="267870" y="219222"/>
                    </a:cubicBezTo>
                    <a:lnTo>
                      <a:pt x="267870" y="223210"/>
                    </a:lnTo>
                    <a:cubicBezTo>
                      <a:pt x="267870" y="224539"/>
                      <a:pt x="267870" y="225868"/>
                      <a:pt x="267704" y="227197"/>
                    </a:cubicBezTo>
                    <a:cubicBezTo>
                      <a:pt x="267704" y="229856"/>
                      <a:pt x="267538" y="232514"/>
                      <a:pt x="267372" y="235173"/>
                    </a:cubicBezTo>
                    <a:cubicBezTo>
                      <a:pt x="267039" y="240490"/>
                      <a:pt x="266375" y="245806"/>
                      <a:pt x="265710" y="251123"/>
                    </a:cubicBezTo>
                    <a:cubicBezTo>
                      <a:pt x="265378" y="253782"/>
                      <a:pt x="265046" y="256440"/>
                      <a:pt x="264547" y="259099"/>
                    </a:cubicBezTo>
                    <a:lnTo>
                      <a:pt x="263218" y="267074"/>
                    </a:lnTo>
                    <a:cubicBezTo>
                      <a:pt x="262221" y="272391"/>
                      <a:pt x="261224" y="277542"/>
                      <a:pt x="259895" y="282859"/>
                    </a:cubicBezTo>
                    <a:cubicBezTo>
                      <a:pt x="259396" y="285517"/>
                      <a:pt x="258732" y="288009"/>
                      <a:pt x="258067" y="290668"/>
                    </a:cubicBezTo>
                    <a:cubicBezTo>
                      <a:pt x="257402" y="293326"/>
                      <a:pt x="256738" y="295819"/>
                      <a:pt x="256073" y="298477"/>
                    </a:cubicBezTo>
                    <a:cubicBezTo>
                      <a:pt x="254744" y="303628"/>
                      <a:pt x="253249" y="308779"/>
                      <a:pt x="251753" y="313929"/>
                    </a:cubicBezTo>
                    <a:lnTo>
                      <a:pt x="249427" y="321572"/>
                    </a:lnTo>
                    <a:lnTo>
                      <a:pt x="247101" y="329216"/>
                    </a:lnTo>
                    <a:cubicBezTo>
                      <a:pt x="245440" y="334366"/>
                      <a:pt x="243778" y="339351"/>
                      <a:pt x="242116" y="344502"/>
                    </a:cubicBezTo>
                    <a:cubicBezTo>
                      <a:pt x="240455" y="349486"/>
                      <a:pt x="238627" y="354637"/>
                      <a:pt x="236799" y="359622"/>
                    </a:cubicBezTo>
                    <a:cubicBezTo>
                      <a:pt x="234972" y="364606"/>
                      <a:pt x="233144" y="369591"/>
                      <a:pt x="231150" y="374575"/>
                    </a:cubicBezTo>
                    <a:cubicBezTo>
                      <a:pt x="229156" y="379560"/>
                      <a:pt x="227329" y="384545"/>
                      <a:pt x="225169" y="389529"/>
                    </a:cubicBezTo>
                    <a:cubicBezTo>
                      <a:pt x="222012" y="399831"/>
                      <a:pt x="217692" y="409634"/>
                      <a:pt x="213206" y="419437"/>
                    </a:cubicBezTo>
                    <a:lnTo>
                      <a:pt x="213206" y="419437"/>
                    </a:lnTo>
                    <a:close/>
                  </a:path>
                </a:pathLst>
              </a:custGeom>
              <a:solidFill>
                <a:srgbClr val="000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3" name="Полилиния: фигура 672">
                <a:extLst>
                  <a:ext uri="{FF2B5EF4-FFF2-40B4-BE49-F238E27FC236}">
                    <a16:creationId xmlns:a16="http://schemas.microsoft.com/office/drawing/2014/main" id="{E7059A00-3BB2-79CC-CFB3-6A2283D2C2AF}"/>
                  </a:ext>
                </a:extLst>
              </p:cNvPr>
              <p:cNvSpPr/>
              <p:nvPr/>
            </p:nvSpPr>
            <p:spPr>
              <a:xfrm>
                <a:off x="17308345" y="4631306"/>
                <a:ext cx="133587" cy="214670"/>
              </a:xfrm>
              <a:custGeom>
                <a:avLst/>
                <a:gdLst>
                  <a:gd name="connsiteX0" fmla="*/ 40708 w 133587"/>
                  <a:gd name="connsiteY0" fmla="*/ 8474 h 214670"/>
                  <a:gd name="connsiteX1" fmla="*/ 54166 w 133587"/>
                  <a:gd name="connsiteY1" fmla="*/ 15286 h 214670"/>
                  <a:gd name="connsiteX2" fmla="*/ 60646 w 133587"/>
                  <a:gd name="connsiteY2" fmla="*/ 19274 h 214670"/>
                  <a:gd name="connsiteX3" fmla="*/ 66794 w 133587"/>
                  <a:gd name="connsiteY3" fmla="*/ 23594 h 214670"/>
                  <a:gd name="connsiteX4" fmla="*/ 78425 w 133587"/>
                  <a:gd name="connsiteY4" fmla="*/ 33065 h 214670"/>
                  <a:gd name="connsiteX5" fmla="*/ 89058 w 133587"/>
                  <a:gd name="connsiteY5" fmla="*/ 43865 h 214670"/>
                  <a:gd name="connsiteX6" fmla="*/ 94043 w 133587"/>
                  <a:gd name="connsiteY6" fmla="*/ 49680 h 214670"/>
                  <a:gd name="connsiteX7" fmla="*/ 96369 w 133587"/>
                  <a:gd name="connsiteY7" fmla="*/ 52671 h 214670"/>
                  <a:gd name="connsiteX8" fmla="*/ 98695 w 133587"/>
                  <a:gd name="connsiteY8" fmla="*/ 55661 h 214670"/>
                  <a:gd name="connsiteX9" fmla="*/ 101021 w 133587"/>
                  <a:gd name="connsiteY9" fmla="*/ 58652 h 214670"/>
                  <a:gd name="connsiteX10" fmla="*/ 103181 w 133587"/>
                  <a:gd name="connsiteY10" fmla="*/ 61809 h 214670"/>
                  <a:gd name="connsiteX11" fmla="*/ 105341 w 133587"/>
                  <a:gd name="connsiteY11" fmla="*/ 64966 h 214670"/>
                  <a:gd name="connsiteX12" fmla="*/ 107335 w 133587"/>
                  <a:gd name="connsiteY12" fmla="*/ 68123 h 214670"/>
                  <a:gd name="connsiteX13" fmla="*/ 111157 w 133587"/>
                  <a:gd name="connsiteY13" fmla="*/ 74603 h 214670"/>
                  <a:gd name="connsiteX14" fmla="*/ 114646 w 133587"/>
                  <a:gd name="connsiteY14" fmla="*/ 81249 h 214670"/>
                  <a:gd name="connsiteX15" fmla="*/ 120794 w 133587"/>
                  <a:gd name="connsiteY15" fmla="*/ 95040 h 214670"/>
                  <a:gd name="connsiteX16" fmla="*/ 125778 w 133587"/>
                  <a:gd name="connsiteY16" fmla="*/ 109329 h 214670"/>
                  <a:gd name="connsiteX17" fmla="*/ 127772 w 133587"/>
                  <a:gd name="connsiteY17" fmla="*/ 116640 h 214670"/>
                  <a:gd name="connsiteX18" fmla="*/ 128603 w 133587"/>
                  <a:gd name="connsiteY18" fmla="*/ 120295 h 214670"/>
                  <a:gd name="connsiteX19" fmla="*/ 129434 w 133587"/>
                  <a:gd name="connsiteY19" fmla="*/ 123951 h 214670"/>
                  <a:gd name="connsiteX20" fmla="*/ 131926 w 133587"/>
                  <a:gd name="connsiteY20" fmla="*/ 138904 h 214670"/>
                  <a:gd name="connsiteX21" fmla="*/ 132757 w 133587"/>
                  <a:gd name="connsiteY21" fmla="*/ 146381 h 214670"/>
                  <a:gd name="connsiteX22" fmla="*/ 133255 w 133587"/>
                  <a:gd name="connsiteY22" fmla="*/ 153858 h 214670"/>
                  <a:gd name="connsiteX23" fmla="*/ 133587 w 133587"/>
                  <a:gd name="connsiteY23" fmla="*/ 168978 h 214670"/>
                  <a:gd name="connsiteX24" fmla="*/ 132757 w 133587"/>
                  <a:gd name="connsiteY24" fmla="*/ 184098 h 214670"/>
                  <a:gd name="connsiteX25" fmla="*/ 127938 w 133587"/>
                  <a:gd name="connsiteY25" fmla="*/ 213840 h 214670"/>
                  <a:gd name="connsiteX26" fmla="*/ 127772 w 133587"/>
                  <a:gd name="connsiteY26" fmla="*/ 214670 h 214670"/>
                  <a:gd name="connsiteX27" fmla="*/ 127274 w 133587"/>
                  <a:gd name="connsiteY27" fmla="*/ 214006 h 214670"/>
                  <a:gd name="connsiteX28" fmla="*/ 116972 w 133587"/>
                  <a:gd name="connsiteY28" fmla="*/ 202375 h 214670"/>
                  <a:gd name="connsiteX29" fmla="*/ 107003 w 133587"/>
                  <a:gd name="connsiteY29" fmla="*/ 190412 h 214670"/>
                  <a:gd name="connsiteX30" fmla="*/ 88061 w 133587"/>
                  <a:gd name="connsiteY30" fmla="*/ 165655 h 214670"/>
                  <a:gd name="connsiteX31" fmla="*/ 79255 w 133587"/>
                  <a:gd name="connsiteY31" fmla="*/ 152861 h 214670"/>
                  <a:gd name="connsiteX32" fmla="*/ 70948 w 133587"/>
                  <a:gd name="connsiteY32" fmla="*/ 139735 h 214670"/>
                  <a:gd name="connsiteX33" fmla="*/ 66960 w 133587"/>
                  <a:gd name="connsiteY33" fmla="*/ 133089 h 214670"/>
                  <a:gd name="connsiteX34" fmla="*/ 63138 w 133587"/>
                  <a:gd name="connsiteY34" fmla="*/ 126277 h 214670"/>
                  <a:gd name="connsiteX35" fmla="*/ 59483 w 133587"/>
                  <a:gd name="connsiteY35" fmla="*/ 119464 h 214670"/>
                  <a:gd name="connsiteX36" fmla="*/ 55828 w 133587"/>
                  <a:gd name="connsiteY36" fmla="*/ 112486 h 214670"/>
                  <a:gd name="connsiteX37" fmla="*/ 48849 w 133587"/>
                  <a:gd name="connsiteY37" fmla="*/ 98529 h 214670"/>
                  <a:gd name="connsiteX38" fmla="*/ 41206 w 133587"/>
                  <a:gd name="connsiteY38" fmla="*/ 84572 h 214670"/>
                  <a:gd name="connsiteX39" fmla="*/ 27415 w 133587"/>
                  <a:gd name="connsiteY39" fmla="*/ 56658 h 214670"/>
                  <a:gd name="connsiteX40" fmla="*/ 13791 w 133587"/>
                  <a:gd name="connsiteY40" fmla="*/ 28745 h 214670"/>
                  <a:gd name="connsiteX41" fmla="*/ 332 w 133587"/>
                  <a:gd name="connsiteY41" fmla="*/ 665 h 214670"/>
                  <a:gd name="connsiteX42" fmla="*/ 0 w 133587"/>
                  <a:gd name="connsiteY42" fmla="*/ 166 h 214670"/>
                  <a:gd name="connsiteX43" fmla="*/ 498 w 133587"/>
                  <a:gd name="connsiteY43" fmla="*/ 166 h 214670"/>
                  <a:gd name="connsiteX44" fmla="*/ 3157 w 133587"/>
                  <a:gd name="connsiteY44" fmla="*/ 0 h 214670"/>
                  <a:gd name="connsiteX45" fmla="*/ 5815 w 133587"/>
                  <a:gd name="connsiteY45" fmla="*/ 0 h 214670"/>
                  <a:gd name="connsiteX46" fmla="*/ 10966 w 133587"/>
                  <a:gd name="connsiteY46" fmla="*/ 332 h 214670"/>
                  <a:gd name="connsiteX47" fmla="*/ 16117 w 133587"/>
                  <a:gd name="connsiteY47" fmla="*/ 997 h 214670"/>
                  <a:gd name="connsiteX48" fmla="*/ 21102 w 133587"/>
                  <a:gd name="connsiteY48" fmla="*/ 1994 h 214670"/>
                  <a:gd name="connsiteX49" fmla="*/ 23594 w 133587"/>
                  <a:gd name="connsiteY49" fmla="*/ 2658 h 214670"/>
                  <a:gd name="connsiteX50" fmla="*/ 26086 w 133587"/>
                  <a:gd name="connsiteY50" fmla="*/ 3323 h 214670"/>
                  <a:gd name="connsiteX51" fmla="*/ 31071 w 133587"/>
                  <a:gd name="connsiteY51" fmla="*/ 4818 h 214670"/>
                  <a:gd name="connsiteX52" fmla="*/ 33563 w 133587"/>
                  <a:gd name="connsiteY52" fmla="*/ 5649 h 214670"/>
                  <a:gd name="connsiteX53" fmla="*/ 36055 w 133587"/>
                  <a:gd name="connsiteY53" fmla="*/ 6480 h 214670"/>
                  <a:gd name="connsiteX54" fmla="*/ 40708 w 133587"/>
                  <a:gd name="connsiteY54" fmla="*/ 8474 h 214670"/>
                  <a:gd name="connsiteX55" fmla="*/ 40541 w 133587"/>
                  <a:gd name="connsiteY55" fmla="*/ 8640 h 214670"/>
                  <a:gd name="connsiteX56" fmla="*/ 35723 w 133587"/>
                  <a:gd name="connsiteY56" fmla="*/ 6812 h 214670"/>
                  <a:gd name="connsiteX57" fmla="*/ 33231 w 133587"/>
                  <a:gd name="connsiteY57" fmla="*/ 5982 h 214670"/>
                  <a:gd name="connsiteX58" fmla="*/ 30738 w 133587"/>
                  <a:gd name="connsiteY58" fmla="*/ 5151 h 214670"/>
                  <a:gd name="connsiteX59" fmla="*/ 25754 w 133587"/>
                  <a:gd name="connsiteY59" fmla="*/ 3655 h 214670"/>
                  <a:gd name="connsiteX60" fmla="*/ 23262 w 133587"/>
                  <a:gd name="connsiteY60" fmla="*/ 2991 h 214670"/>
                  <a:gd name="connsiteX61" fmla="*/ 20769 w 133587"/>
                  <a:gd name="connsiteY61" fmla="*/ 2492 h 214670"/>
                  <a:gd name="connsiteX62" fmla="*/ 15785 w 133587"/>
                  <a:gd name="connsiteY62" fmla="*/ 1495 h 214670"/>
                  <a:gd name="connsiteX63" fmla="*/ 10634 w 133587"/>
                  <a:gd name="connsiteY63" fmla="*/ 831 h 214670"/>
                  <a:gd name="connsiteX64" fmla="*/ 5483 w 133587"/>
                  <a:gd name="connsiteY64" fmla="*/ 665 h 214670"/>
                  <a:gd name="connsiteX65" fmla="*/ 2991 w 133587"/>
                  <a:gd name="connsiteY65" fmla="*/ 665 h 214670"/>
                  <a:gd name="connsiteX66" fmla="*/ 498 w 133587"/>
                  <a:gd name="connsiteY66" fmla="*/ 831 h 214670"/>
                  <a:gd name="connsiteX67" fmla="*/ 831 w 133587"/>
                  <a:gd name="connsiteY67" fmla="*/ 166 h 214670"/>
                  <a:gd name="connsiteX68" fmla="*/ 15120 w 133587"/>
                  <a:gd name="connsiteY68" fmla="*/ 27748 h 214670"/>
                  <a:gd name="connsiteX69" fmla="*/ 29243 w 133587"/>
                  <a:gd name="connsiteY69" fmla="*/ 55495 h 214670"/>
                  <a:gd name="connsiteX70" fmla="*/ 57157 w 133587"/>
                  <a:gd name="connsiteY70" fmla="*/ 111157 h 214670"/>
                  <a:gd name="connsiteX71" fmla="*/ 60646 w 133587"/>
                  <a:gd name="connsiteY71" fmla="*/ 118135 h 214670"/>
                  <a:gd name="connsiteX72" fmla="*/ 64301 w 133587"/>
                  <a:gd name="connsiteY72" fmla="*/ 124948 h 214670"/>
                  <a:gd name="connsiteX73" fmla="*/ 68123 w 133587"/>
                  <a:gd name="connsiteY73" fmla="*/ 131760 h 214670"/>
                  <a:gd name="connsiteX74" fmla="*/ 72111 w 133587"/>
                  <a:gd name="connsiteY74" fmla="*/ 138406 h 214670"/>
                  <a:gd name="connsiteX75" fmla="*/ 80418 w 133587"/>
                  <a:gd name="connsiteY75" fmla="*/ 151532 h 214670"/>
                  <a:gd name="connsiteX76" fmla="*/ 89058 w 133587"/>
                  <a:gd name="connsiteY76" fmla="*/ 164492 h 214670"/>
                  <a:gd name="connsiteX77" fmla="*/ 107501 w 133587"/>
                  <a:gd name="connsiteY77" fmla="*/ 189415 h 214670"/>
                  <a:gd name="connsiteX78" fmla="*/ 117304 w 133587"/>
                  <a:gd name="connsiteY78" fmla="*/ 201544 h 214670"/>
                  <a:gd name="connsiteX79" fmla="*/ 127440 w 133587"/>
                  <a:gd name="connsiteY79" fmla="*/ 213341 h 214670"/>
                  <a:gd name="connsiteX80" fmla="*/ 126775 w 133587"/>
                  <a:gd name="connsiteY80" fmla="*/ 213507 h 214670"/>
                  <a:gd name="connsiteX81" fmla="*/ 131760 w 133587"/>
                  <a:gd name="connsiteY81" fmla="*/ 183932 h 214670"/>
                  <a:gd name="connsiteX82" fmla="*/ 132424 w 133587"/>
                  <a:gd name="connsiteY82" fmla="*/ 168978 h 214670"/>
                  <a:gd name="connsiteX83" fmla="*/ 131926 w 133587"/>
                  <a:gd name="connsiteY83" fmla="*/ 154024 h 214670"/>
                  <a:gd name="connsiteX84" fmla="*/ 131261 w 133587"/>
                  <a:gd name="connsiteY84" fmla="*/ 146547 h 214670"/>
                  <a:gd name="connsiteX85" fmla="*/ 130264 w 133587"/>
                  <a:gd name="connsiteY85" fmla="*/ 139071 h 214670"/>
                  <a:gd name="connsiteX86" fmla="*/ 129101 w 133587"/>
                  <a:gd name="connsiteY86" fmla="*/ 131594 h 214670"/>
                  <a:gd name="connsiteX87" fmla="*/ 127606 w 133587"/>
                  <a:gd name="connsiteY87" fmla="*/ 124283 h 214670"/>
                  <a:gd name="connsiteX88" fmla="*/ 126775 w 133587"/>
                  <a:gd name="connsiteY88" fmla="*/ 120628 h 214670"/>
                  <a:gd name="connsiteX89" fmla="*/ 125778 w 133587"/>
                  <a:gd name="connsiteY89" fmla="*/ 116972 h 214670"/>
                  <a:gd name="connsiteX90" fmla="*/ 123618 w 133587"/>
                  <a:gd name="connsiteY90" fmla="*/ 109828 h 214670"/>
                  <a:gd name="connsiteX91" fmla="*/ 118634 w 133587"/>
                  <a:gd name="connsiteY91" fmla="*/ 95705 h 214670"/>
                  <a:gd name="connsiteX92" fmla="*/ 112486 w 133587"/>
                  <a:gd name="connsiteY92" fmla="*/ 82080 h 214670"/>
                  <a:gd name="connsiteX93" fmla="*/ 108997 w 133587"/>
                  <a:gd name="connsiteY93" fmla="*/ 75434 h 214670"/>
                  <a:gd name="connsiteX94" fmla="*/ 105341 w 133587"/>
                  <a:gd name="connsiteY94" fmla="*/ 68954 h 214670"/>
                  <a:gd name="connsiteX95" fmla="*/ 103348 w 133587"/>
                  <a:gd name="connsiteY95" fmla="*/ 65797 h 214670"/>
                  <a:gd name="connsiteX96" fmla="*/ 101354 w 133587"/>
                  <a:gd name="connsiteY96" fmla="*/ 62640 h 214670"/>
                  <a:gd name="connsiteX97" fmla="*/ 99360 w 133587"/>
                  <a:gd name="connsiteY97" fmla="*/ 59483 h 214670"/>
                  <a:gd name="connsiteX98" fmla="*/ 97200 w 133587"/>
                  <a:gd name="connsiteY98" fmla="*/ 56492 h 214670"/>
                  <a:gd name="connsiteX99" fmla="*/ 95040 w 133587"/>
                  <a:gd name="connsiteY99" fmla="*/ 53501 h 214670"/>
                  <a:gd name="connsiteX100" fmla="*/ 92714 w 133587"/>
                  <a:gd name="connsiteY100" fmla="*/ 50511 h 214670"/>
                  <a:gd name="connsiteX101" fmla="*/ 88061 w 133587"/>
                  <a:gd name="connsiteY101" fmla="*/ 44695 h 214670"/>
                  <a:gd name="connsiteX102" fmla="*/ 83077 w 133587"/>
                  <a:gd name="connsiteY102" fmla="*/ 39046 h 214670"/>
                  <a:gd name="connsiteX103" fmla="*/ 77760 w 133587"/>
                  <a:gd name="connsiteY103" fmla="*/ 33729 h 214670"/>
                  <a:gd name="connsiteX104" fmla="*/ 66295 w 133587"/>
                  <a:gd name="connsiteY104" fmla="*/ 23926 h 214670"/>
                  <a:gd name="connsiteX105" fmla="*/ 60148 w 133587"/>
                  <a:gd name="connsiteY105" fmla="*/ 19440 h 214670"/>
                  <a:gd name="connsiteX106" fmla="*/ 53834 w 133587"/>
                  <a:gd name="connsiteY106" fmla="*/ 15452 h 214670"/>
                  <a:gd name="connsiteX107" fmla="*/ 40541 w 133587"/>
                  <a:gd name="connsiteY107" fmla="*/ 8640 h 21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133587" h="214670">
                    <a:moveTo>
                      <a:pt x="40708" y="8474"/>
                    </a:moveTo>
                    <a:cubicBezTo>
                      <a:pt x="45360" y="10468"/>
                      <a:pt x="49846" y="12794"/>
                      <a:pt x="54166" y="15286"/>
                    </a:cubicBezTo>
                    <a:cubicBezTo>
                      <a:pt x="56326" y="16449"/>
                      <a:pt x="58486" y="17945"/>
                      <a:pt x="60646" y="19274"/>
                    </a:cubicBezTo>
                    <a:cubicBezTo>
                      <a:pt x="62640" y="20769"/>
                      <a:pt x="64800" y="22098"/>
                      <a:pt x="66794" y="23594"/>
                    </a:cubicBezTo>
                    <a:cubicBezTo>
                      <a:pt x="70948" y="26585"/>
                      <a:pt x="74769" y="29741"/>
                      <a:pt x="78425" y="33065"/>
                    </a:cubicBezTo>
                    <a:cubicBezTo>
                      <a:pt x="82080" y="36554"/>
                      <a:pt x="85735" y="40043"/>
                      <a:pt x="89058" y="43865"/>
                    </a:cubicBezTo>
                    <a:cubicBezTo>
                      <a:pt x="90720" y="45692"/>
                      <a:pt x="92381" y="47686"/>
                      <a:pt x="94043" y="49680"/>
                    </a:cubicBezTo>
                    <a:lnTo>
                      <a:pt x="96369" y="52671"/>
                    </a:lnTo>
                    <a:cubicBezTo>
                      <a:pt x="97200" y="53668"/>
                      <a:pt x="97864" y="54665"/>
                      <a:pt x="98695" y="55661"/>
                    </a:cubicBezTo>
                    <a:lnTo>
                      <a:pt x="101021" y="58652"/>
                    </a:lnTo>
                    <a:cubicBezTo>
                      <a:pt x="101686" y="59649"/>
                      <a:pt x="102351" y="60812"/>
                      <a:pt x="103181" y="61809"/>
                    </a:cubicBezTo>
                    <a:lnTo>
                      <a:pt x="105341" y="64966"/>
                    </a:lnTo>
                    <a:cubicBezTo>
                      <a:pt x="106006" y="65963"/>
                      <a:pt x="106671" y="67126"/>
                      <a:pt x="107335" y="68123"/>
                    </a:cubicBezTo>
                    <a:cubicBezTo>
                      <a:pt x="108664" y="70283"/>
                      <a:pt x="109994" y="72443"/>
                      <a:pt x="111157" y="74603"/>
                    </a:cubicBezTo>
                    <a:cubicBezTo>
                      <a:pt x="112320" y="76763"/>
                      <a:pt x="113649" y="78923"/>
                      <a:pt x="114646" y="81249"/>
                    </a:cubicBezTo>
                    <a:cubicBezTo>
                      <a:pt x="116972" y="85735"/>
                      <a:pt x="118966" y="90388"/>
                      <a:pt x="120794" y="95040"/>
                    </a:cubicBezTo>
                    <a:cubicBezTo>
                      <a:pt x="122621" y="99692"/>
                      <a:pt x="124283" y="104511"/>
                      <a:pt x="125778" y="109329"/>
                    </a:cubicBezTo>
                    <a:cubicBezTo>
                      <a:pt x="126443" y="111821"/>
                      <a:pt x="127108" y="114148"/>
                      <a:pt x="127772" y="116640"/>
                    </a:cubicBezTo>
                    <a:lnTo>
                      <a:pt x="128603" y="120295"/>
                    </a:lnTo>
                    <a:lnTo>
                      <a:pt x="129434" y="123951"/>
                    </a:lnTo>
                    <a:cubicBezTo>
                      <a:pt x="130431" y="128935"/>
                      <a:pt x="131261" y="133920"/>
                      <a:pt x="131926" y="138904"/>
                    </a:cubicBezTo>
                    <a:cubicBezTo>
                      <a:pt x="132258" y="141397"/>
                      <a:pt x="132424" y="143889"/>
                      <a:pt x="132757" y="146381"/>
                    </a:cubicBezTo>
                    <a:cubicBezTo>
                      <a:pt x="132923" y="148874"/>
                      <a:pt x="133255" y="151366"/>
                      <a:pt x="133255" y="153858"/>
                    </a:cubicBezTo>
                    <a:cubicBezTo>
                      <a:pt x="133587" y="158843"/>
                      <a:pt x="133587" y="163994"/>
                      <a:pt x="133587" y="168978"/>
                    </a:cubicBezTo>
                    <a:cubicBezTo>
                      <a:pt x="133587" y="173963"/>
                      <a:pt x="133255" y="178947"/>
                      <a:pt x="132757" y="184098"/>
                    </a:cubicBezTo>
                    <a:cubicBezTo>
                      <a:pt x="131926" y="194067"/>
                      <a:pt x="130264" y="204037"/>
                      <a:pt x="127938" y="213840"/>
                    </a:cubicBezTo>
                    <a:lnTo>
                      <a:pt x="127772" y="214670"/>
                    </a:lnTo>
                    <a:lnTo>
                      <a:pt x="127274" y="214006"/>
                    </a:lnTo>
                    <a:cubicBezTo>
                      <a:pt x="123784" y="210184"/>
                      <a:pt x="120295" y="206197"/>
                      <a:pt x="116972" y="202375"/>
                    </a:cubicBezTo>
                    <a:cubicBezTo>
                      <a:pt x="113649" y="198387"/>
                      <a:pt x="110326" y="194400"/>
                      <a:pt x="107003" y="190412"/>
                    </a:cubicBezTo>
                    <a:cubicBezTo>
                      <a:pt x="100523" y="182271"/>
                      <a:pt x="94209" y="174129"/>
                      <a:pt x="88061" y="165655"/>
                    </a:cubicBezTo>
                    <a:cubicBezTo>
                      <a:pt x="85071" y="161501"/>
                      <a:pt x="82080" y="157181"/>
                      <a:pt x="79255" y="152861"/>
                    </a:cubicBezTo>
                    <a:cubicBezTo>
                      <a:pt x="76431" y="148541"/>
                      <a:pt x="73606" y="144055"/>
                      <a:pt x="70948" y="139735"/>
                    </a:cubicBezTo>
                    <a:lnTo>
                      <a:pt x="66960" y="133089"/>
                    </a:lnTo>
                    <a:lnTo>
                      <a:pt x="63138" y="126277"/>
                    </a:lnTo>
                    <a:lnTo>
                      <a:pt x="59483" y="119464"/>
                    </a:lnTo>
                    <a:lnTo>
                      <a:pt x="55828" y="112486"/>
                    </a:lnTo>
                    <a:cubicBezTo>
                      <a:pt x="53501" y="107834"/>
                      <a:pt x="51175" y="103181"/>
                      <a:pt x="48849" y="98529"/>
                    </a:cubicBezTo>
                    <a:lnTo>
                      <a:pt x="41206" y="84572"/>
                    </a:lnTo>
                    <a:lnTo>
                      <a:pt x="27415" y="56658"/>
                    </a:lnTo>
                    <a:lnTo>
                      <a:pt x="13791" y="28745"/>
                    </a:lnTo>
                    <a:lnTo>
                      <a:pt x="332" y="665"/>
                    </a:lnTo>
                    <a:lnTo>
                      <a:pt x="0" y="166"/>
                    </a:lnTo>
                    <a:lnTo>
                      <a:pt x="498" y="166"/>
                    </a:lnTo>
                    <a:cubicBezTo>
                      <a:pt x="1329" y="0"/>
                      <a:pt x="2160" y="0"/>
                      <a:pt x="3157" y="0"/>
                    </a:cubicBezTo>
                    <a:cubicBezTo>
                      <a:pt x="3988" y="0"/>
                      <a:pt x="4818" y="0"/>
                      <a:pt x="5815" y="0"/>
                    </a:cubicBezTo>
                    <a:cubicBezTo>
                      <a:pt x="7477" y="0"/>
                      <a:pt x="9305" y="166"/>
                      <a:pt x="10966" y="332"/>
                    </a:cubicBezTo>
                    <a:cubicBezTo>
                      <a:pt x="12628" y="498"/>
                      <a:pt x="14455" y="831"/>
                      <a:pt x="16117" y="997"/>
                    </a:cubicBezTo>
                    <a:cubicBezTo>
                      <a:pt x="17778" y="1329"/>
                      <a:pt x="19440" y="1662"/>
                      <a:pt x="21102" y="1994"/>
                    </a:cubicBezTo>
                    <a:cubicBezTo>
                      <a:pt x="21932" y="2160"/>
                      <a:pt x="22763" y="2326"/>
                      <a:pt x="23594" y="2658"/>
                    </a:cubicBezTo>
                    <a:cubicBezTo>
                      <a:pt x="24425" y="2825"/>
                      <a:pt x="25255" y="3157"/>
                      <a:pt x="26086" y="3323"/>
                    </a:cubicBezTo>
                    <a:cubicBezTo>
                      <a:pt x="27748" y="3822"/>
                      <a:pt x="29409" y="4320"/>
                      <a:pt x="31071" y="4818"/>
                    </a:cubicBezTo>
                    <a:lnTo>
                      <a:pt x="33563" y="5649"/>
                    </a:lnTo>
                    <a:cubicBezTo>
                      <a:pt x="34394" y="5982"/>
                      <a:pt x="35225" y="6314"/>
                      <a:pt x="36055" y="6480"/>
                    </a:cubicBezTo>
                    <a:cubicBezTo>
                      <a:pt x="37551" y="7145"/>
                      <a:pt x="39046" y="7809"/>
                      <a:pt x="40708" y="8474"/>
                    </a:cubicBezTo>
                    <a:close/>
                    <a:moveTo>
                      <a:pt x="40541" y="8640"/>
                    </a:moveTo>
                    <a:cubicBezTo>
                      <a:pt x="38880" y="7975"/>
                      <a:pt x="37385" y="7311"/>
                      <a:pt x="35723" y="6812"/>
                    </a:cubicBezTo>
                    <a:cubicBezTo>
                      <a:pt x="34892" y="6480"/>
                      <a:pt x="34062" y="6148"/>
                      <a:pt x="33231" y="5982"/>
                    </a:cubicBezTo>
                    <a:lnTo>
                      <a:pt x="30738" y="5151"/>
                    </a:lnTo>
                    <a:cubicBezTo>
                      <a:pt x="29077" y="4652"/>
                      <a:pt x="27415" y="4154"/>
                      <a:pt x="25754" y="3655"/>
                    </a:cubicBezTo>
                    <a:cubicBezTo>
                      <a:pt x="24923" y="3489"/>
                      <a:pt x="24092" y="3157"/>
                      <a:pt x="23262" y="2991"/>
                    </a:cubicBezTo>
                    <a:cubicBezTo>
                      <a:pt x="22431" y="2825"/>
                      <a:pt x="21600" y="2658"/>
                      <a:pt x="20769" y="2492"/>
                    </a:cubicBezTo>
                    <a:cubicBezTo>
                      <a:pt x="19108" y="2160"/>
                      <a:pt x="17446" y="1828"/>
                      <a:pt x="15785" y="1495"/>
                    </a:cubicBezTo>
                    <a:cubicBezTo>
                      <a:pt x="14123" y="1163"/>
                      <a:pt x="12462" y="997"/>
                      <a:pt x="10634" y="831"/>
                    </a:cubicBezTo>
                    <a:cubicBezTo>
                      <a:pt x="8972" y="665"/>
                      <a:pt x="7145" y="665"/>
                      <a:pt x="5483" y="665"/>
                    </a:cubicBezTo>
                    <a:cubicBezTo>
                      <a:pt x="4652" y="665"/>
                      <a:pt x="3822" y="665"/>
                      <a:pt x="2991" y="665"/>
                    </a:cubicBezTo>
                    <a:cubicBezTo>
                      <a:pt x="2160" y="665"/>
                      <a:pt x="1329" y="831"/>
                      <a:pt x="498" y="831"/>
                    </a:cubicBezTo>
                    <a:lnTo>
                      <a:pt x="831" y="166"/>
                    </a:lnTo>
                    <a:lnTo>
                      <a:pt x="15120" y="27748"/>
                    </a:lnTo>
                    <a:lnTo>
                      <a:pt x="29243" y="55495"/>
                    </a:lnTo>
                    <a:lnTo>
                      <a:pt x="57157" y="111157"/>
                    </a:lnTo>
                    <a:lnTo>
                      <a:pt x="60646" y="118135"/>
                    </a:lnTo>
                    <a:lnTo>
                      <a:pt x="64301" y="124948"/>
                    </a:lnTo>
                    <a:lnTo>
                      <a:pt x="68123" y="131760"/>
                    </a:lnTo>
                    <a:lnTo>
                      <a:pt x="72111" y="138406"/>
                    </a:lnTo>
                    <a:cubicBezTo>
                      <a:pt x="74769" y="142892"/>
                      <a:pt x="77594" y="147212"/>
                      <a:pt x="80418" y="151532"/>
                    </a:cubicBezTo>
                    <a:cubicBezTo>
                      <a:pt x="83243" y="155852"/>
                      <a:pt x="86068" y="160172"/>
                      <a:pt x="89058" y="164492"/>
                    </a:cubicBezTo>
                    <a:cubicBezTo>
                      <a:pt x="94874" y="172966"/>
                      <a:pt x="101188" y="181274"/>
                      <a:pt x="107501" y="189415"/>
                    </a:cubicBezTo>
                    <a:cubicBezTo>
                      <a:pt x="110658" y="193569"/>
                      <a:pt x="113981" y="197557"/>
                      <a:pt x="117304" y="201544"/>
                    </a:cubicBezTo>
                    <a:cubicBezTo>
                      <a:pt x="120628" y="205532"/>
                      <a:pt x="123951" y="209520"/>
                      <a:pt x="127440" y="213341"/>
                    </a:cubicBezTo>
                    <a:lnTo>
                      <a:pt x="126775" y="213507"/>
                    </a:lnTo>
                    <a:cubicBezTo>
                      <a:pt x="129268" y="203870"/>
                      <a:pt x="130929" y="193901"/>
                      <a:pt x="131760" y="183932"/>
                    </a:cubicBezTo>
                    <a:cubicBezTo>
                      <a:pt x="132258" y="178947"/>
                      <a:pt x="132424" y="173963"/>
                      <a:pt x="132424" y="168978"/>
                    </a:cubicBezTo>
                    <a:cubicBezTo>
                      <a:pt x="132424" y="163994"/>
                      <a:pt x="132424" y="159009"/>
                      <a:pt x="131926" y="154024"/>
                    </a:cubicBezTo>
                    <a:cubicBezTo>
                      <a:pt x="131760" y="151532"/>
                      <a:pt x="131428" y="149040"/>
                      <a:pt x="131261" y="146547"/>
                    </a:cubicBezTo>
                    <a:cubicBezTo>
                      <a:pt x="130929" y="144055"/>
                      <a:pt x="130597" y="141563"/>
                      <a:pt x="130264" y="139071"/>
                    </a:cubicBezTo>
                    <a:cubicBezTo>
                      <a:pt x="129932" y="136578"/>
                      <a:pt x="129600" y="134086"/>
                      <a:pt x="129101" y="131594"/>
                    </a:cubicBezTo>
                    <a:cubicBezTo>
                      <a:pt x="128603" y="129101"/>
                      <a:pt x="128104" y="126609"/>
                      <a:pt x="127606" y="124283"/>
                    </a:cubicBezTo>
                    <a:lnTo>
                      <a:pt x="126775" y="120628"/>
                    </a:lnTo>
                    <a:lnTo>
                      <a:pt x="125778" y="116972"/>
                    </a:lnTo>
                    <a:cubicBezTo>
                      <a:pt x="125114" y="114480"/>
                      <a:pt x="124449" y="112154"/>
                      <a:pt x="123618" y="109828"/>
                    </a:cubicBezTo>
                    <a:cubicBezTo>
                      <a:pt x="122123" y="105009"/>
                      <a:pt x="120461" y="100357"/>
                      <a:pt x="118634" y="95705"/>
                    </a:cubicBezTo>
                    <a:cubicBezTo>
                      <a:pt x="116806" y="91052"/>
                      <a:pt x="114646" y="86566"/>
                      <a:pt x="112486" y="82080"/>
                    </a:cubicBezTo>
                    <a:cubicBezTo>
                      <a:pt x="111489" y="79754"/>
                      <a:pt x="110160" y="77594"/>
                      <a:pt x="108997" y="75434"/>
                    </a:cubicBezTo>
                    <a:cubicBezTo>
                      <a:pt x="107834" y="73108"/>
                      <a:pt x="106504" y="71114"/>
                      <a:pt x="105341" y="68954"/>
                    </a:cubicBezTo>
                    <a:cubicBezTo>
                      <a:pt x="104677" y="67957"/>
                      <a:pt x="104012" y="66794"/>
                      <a:pt x="103348" y="65797"/>
                    </a:cubicBezTo>
                    <a:lnTo>
                      <a:pt x="101354" y="62640"/>
                    </a:lnTo>
                    <a:cubicBezTo>
                      <a:pt x="100689" y="61643"/>
                      <a:pt x="100025" y="60480"/>
                      <a:pt x="99360" y="59483"/>
                    </a:cubicBezTo>
                    <a:lnTo>
                      <a:pt x="97200" y="56492"/>
                    </a:lnTo>
                    <a:cubicBezTo>
                      <a:pt x="96535" y="55495"/>
                      <a:pt x="95704" y="54498"/>
                      <a:pt x="95040" y="53501"/>
                    </a:cubicBezTo>
                    <a:lnTo>
                      <a:pt x="92714" y="50511"/>
                    </a:lnTo>
                    <a:cubicBezTo>
                      <a:pt x="91218" y="48517"/>
                      <a:pt x="89557" y="46523"/>
                      <a:pt x="88061" y="44695"/>
                    </a:cubicBezTo>
                    <a:cubicBezTo>
                      <a:pt x="86566" y="42701"/>
                      <a:pt x="84738" y="41040"/>
                      <a:pt x="83077" y="39046"/>
                    </a:cubicBezTo>
                    <a:cubicBezTo>
                      <a:pt x="81415" y="37218"/>
                      <a:pt x="79588" y="35557"/>
                      <a:pt x="77760" y="33729"/>
                    </a:cubicBezTo>
                    <a:cubicBezTo>
                      <a:pt x="74104" y="30406"/>
                      <a:pt x="70449" y="26917"/>
                      <a:pt x="66295" y="23926"/>
                    </a:cubicBezTo>
                    <a:cubicBezTo>
                      <a:pt x="64301" y="22265"/>
                      <a:pt x="62308" y="20935"/>
                      <a:pt x="60148" y="19440"/>
                    </a:cubicBezTo>
                    <a:cubicBezTo>
                      <a:pt x="57988" y="18111"/>
                      <a:pt x="55994" y="16615"/>
                      <a:pt x="53834" y="15452"/>
                    </a:cubicBezTo>
                    <a:cubicBezTo>
                      <a:pt x="49680" y="12960"/>
                      <a:pt x="45194" y="10634"/>
                      <a:pt x="40541" y="86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4" name="Полилиния: фигура 673">
                <a:extLst>
                  <a:ext uri="{FF2B5EF4-FFF2-40B4-BE49-F238E27FC236}">
                    <a16:creationId xmlns:a16="http://schemas.microsoft.com/office/drawing/2014/main" id="{74AD4F34-53AC-A8F0-9FBD-B2B633240ED7}"/>
                  </a:ext>
                </a:extLst>
              </p:cNvPr>
              <p:cNvSpPr/>
              <p:nvPr/>
            </p:nvSpPr>
            <p:spPr>
              <a:xfrm>
                <a:off x="17284271" y="4633133"/>
                <a:ext cx="148357" cy="216332"/>
              </a:xfrm>
              <a:custGeom>
                <a:avLst/>
                <a:gdLst>
                  <a:gd name="connsiteX0" fmla="*/ 90868 w 148357"/>
                  <a:gd name="connsiteY0" fmla="*/ 201877 h 216332"/>
                  <a:gd name="connsiteX1" fmla="*/ 78739 w 148357"/>
                  <a:gd name="connsiteY1" fmla="*/ 193403 h 216332"/>
                  <a:gd name="connsiteX2" fmla="*/ 75915 w 148357"/>
                  <a:gd name="connsiteY2" fmla="*/ 191077 h 216332"/>
                  <a:gd name="connsiteX3" fmla="*/ 73090 w 148357"/>
                  <a:gd name="connsiteY3" fmla="*/ 188584 h 216332"/>
                  <a:gd name="connsiteX4" fmla="*/ 70265 w 148357"/>
                  <a:gd name="connsiteY4" fmla="*/ 186092 h 216332"/>
                  <a:gd name="connsiteX5" fmla="*/ 67607 w 148357"/>
                  <a:gd name="connsiteY5" fmla="*/ 183600 h 216332"/>
                  <a:gd name="connsiteX6" fmla="*/ 57305 w 148357"/>
                  <a:gd name="connsiteY6" fmla="*/ 172966 h 216332"/>
                  <a:gd name="connsiteX7" fmla="*/ 52487 w 148357"/>
                  <a:gd name="connsiteY7" fmla="*/ 167317 h 216332"/>
                  <a:gd name="connsiteX8" fmla="*/ 47835 w 148357"/>
                  <a:gd name="connsiteY8" fmla="*/ 161501 h 216332"/>
                  <a:gd name="connsiteX9" fmla="*/ 43348 w 148357"/>
                  <a:gd name="connsiteY9" fmla="*/ 155520 h 216332"/>
                  <a:gd name="connsiteX10" fmla="*/ 39028 w 148357"/>
                  <a:gd name="connsiteY10" fmla="*/ 149538 h 216332"/>
                  <a:gd name="connsiteX11" fmla="*/ 31053 w 148357"/>
                  <a:gd name="connsiteY11" fmla="*/ 137077 h 216332"/>
                  <a:gd name="connsiteX12" fmla="*/ 27231 w 148357"/>
                  <a:gd name="connsiteY12" fmla="*/ 130597 h 216332"/>
                  <a:gd name="connsiteX13" fmla="*/ 23576 w 148357"/>
                  <a:gd name="connsiteY13" fmla="*/ 124117 h 216332"/>
                  <a:gd name="connsiteX14" fmla="*/ 21748 w 148357"/>
                  <a:gd name="connsiteY14" fmla="*/ 120794 h 216332"/>
                  <a:gd name="connsiteX15" fmla="*/ 20087 w 148357"/>
                  <a:gd name="connsiteY15" fmla="*/ 117471 h 216332"/>
                  <a:gd name="connsiteX16" fmla="*/ 16930 w 148357"/>
                  <a:gd name="connsiteY16" fmla="*/ 110824 h 216332"/>
                  <a:gd name="connsiteX17" fmla="*/ 13939 w 148357"/>
                  <a:gd name="connsiteY17" fmla="*/ 104012 h 216332"/>
                  <a:gd name="connsiteX18" fmla="*/ 11115 w 148357"/>
                  <a:gd name="connsiteY18" fmla="*/ 97200 h 216332"/>
                  <a:gd name="connsiteX19" fmla="*/ 6130 w 148357"/>
                  <a:gd name="connsiteY19" fmla="*/ 83243 h 216332"/>
                  <a:gd name="connsiteX20" fmla="*/ 2475 w 148357"/>
                  <a:gd name="connsiteY20" fmla="*/ 68788 h 216332"/>
                  <a:gd name="connsiteX21" fmla="*/ 1145 w 148357"/>
                  <a:gd name="connsiteY21" fmla="*/ 61477 h 216332"/>
                  <a:gd name="connsiteX22" fmla="*/ 647 w 148357"/>
                  <a:gd name="connsiteY22" fmla="*/ 57821 h 216332"/>
                  <a:gd name="connsiteX23" fmla="*/ 315 w 148357"/>
                  <a:gd name="connsiteY23" fmla="*/ 54166 h 216332"/>
                  <a:gd name="connsiteX24" fmla="*/ 315 w 148357"/>
                  <a:gd name="connsiteY24" fmla="*/ 39212 h 216332"/>
                  <a:gd name="connsiteX25" fmla="*/ 2973 w 148357"/>
                  <a:gd name="connsiteY25" fmla="*/ 24591 h 216332"/>
                  <a:gd name="connsiteX26" fmla="*/ 9287 w 148357"/>
                  <a:gd name="connsiteY26" fmla="*/ 11132 h 216332"/>
                  <a:gd name="connsiteX27" fmla="*/ 19588 w 148357"/>
                  <a:gd name="connsiteY27" fmla="*/ 332 h 216332"/>
                  <a:gd name="connsiteX28" fmla="*/ 19921 w 148357"/>
                  <a:gd name="connsiteY28" fmla="*/ 0 h 216332"/>
                  <a:gd name="connsiteX29" fmla="*/ 20087 w 148357"/>
                  <a:gd name="connsiteY29" fmla="*/ 332 h 216332"/>
                  <a:gd name="connsiteX30" fmla="*/ 27065 w 148357"/>
                  <a:gd name="connsiteY30" fmla="*/ 14289 h 216332"/>
                  <a:gd name="connsiteX31" fmla="*/ 34210 w 148357"/>
                  <a:gd name="connsiteY31" fmla="*/ 28246 h 216332"/>
                  <a:gd name="connsiteX32" fmla="*/ 48499 w 148357"/>
                  <a:gd name="connsiteY32" fmla="*/ 56160 h 216332"/>
                  <a:gd name="connsiteX33" fmla="*/ 62622 w 148357"/>
                  <a:gd name="connsiteY33" fmla="*/ 84074 h 216332"/>
                  <a:gd name="connsiteX34" fmla="*/ 69601 w 148357"/>
                  <a:gd name="connsiteY34" fmla="*/ 98031 h 216332"/>
                  <a:gd name="connsiteX35" fmla="*/ 76745 w 148357"/>
                  <a:gd name="connsiteY35" fmla="*/ 111988 h 216332"/>
                  <a:gd name="connsiteX36" fmla="*/ 84056 w 148357"/>
                  <a:gd name="connsiteY36" fmla="*/ 125778 h 216332"/>
                  <a:gd name="connsiteX37" fmla="*/ 87878 w 148357"/>
                  <a:gd name="connsiteY37" fmla="*/ 132591 h 216332"/>
                  <a:gd name="connsiteX38" fmla="*/ 91865 w 148357"/>
                  <a:gd name="connsiteY38" fmla="*/ 139237 h 216332"/>
                  <a:gd name="connsiteX39" fmla="*/ 96019 w 148357"/>
                  <a:gd name="connsiteY39" fmla="*/ 145883 h 216332"/>
                  <a:gd name="connsiteX40" fmla="*/ 100173 w 148357"/>
                  <a:gd name="connsiteY40" fmla="*/ 152529 h 216332"/>
                  <a:gd name="connsiteX41" fmla="*/ 108979 w 148357"/>
                  <a:gd name="connsiteY41" fmla="*/ 165489 h 216332"/>
                  <a:gd name="connsiteX42" fmla="*/ 118118 w 148357"/>
                  <a:gd name="connsiteY42" fmla="*/ 178117 h 216332"/>
                  <a:gd name="connsiteX43" fmla="*/ 127588 w 148357"/>
                  <a:gd name="connsiteY43" fmla="*/ 190578 h 216332"/>
                  <a:gd name="connsiteX44" fmla="*/ 137391 w 148357"/>
                  <a:gd name="connsiteY44" fmla="*/ 202707 h 216332"/>
                  <a:gd name="connsiteX45" fmla="*/ 147527 w 148357"/>
                  <a:gd name="connsiteY45" fmla="*/ 214670 h 216332"/>
                  <a:gd name="connsiteX46" fmla="*/ 148358 w 148357"/>
                  <a:gd name="connsiteY46" fmla="*/ 215501 h 216332"/>
                  <a:gd name="connsiteX47" fmla="*/ 147194 w 148357"/>
                  <a:gd name="connsiteY47" fmla="*/ 215667 h 216332"/>
                  <a:gd name="connsiteX48" fmla="*/ 143539 w 148357"/>
                  <a:gd name="connsiteY48" fmla="*/ 216166 h 216332"/>
                  <a:gd name="connsiteX49" fmla="*/ 139717 w 148357"/>
                  <a:gd name="connsiteY49" fmla="*/ 216332 h 216332"/>
                  <a:gd name="connsiteX50" fmla="*/ 135896 w 148357"/>
                  <a:gd name="connsiteY50" fmla="*/ 216332 h 216332"/>
                  <a:gd name="connsiteX51" fmla="*/ 132241 w 148357"/>
                  <a:gd name="connsiteY51" fmla="*/ 216166 h 216332"/>
                  <a:gd name="connsiteX52" fmla="*/ 130413 w 148357"/>
                  <a:gd name="connsiteY52" fmla="*/ 216000 h 216332"/>
                  <a:gd name="connsiteX53" fmla="*/ 128585 w 148357"/>
                  <a:gd name="connsiteY53" fmla="*/ 215667 h 216332"/>
                  <a:gd name="connsiteX54" fmla="*/ 124930 w 148357"/>
                  <a:gd name="connsiteY54" fmla="*/ 215003 h 216332"/>
                  <a:gd name="connsiteX55" fmla="*/ 121274 w 148357"/>
                  <a:gd name="connsiteY55" fmla="*/ 214172 h 216332"/>
                  <a:gd name="connsiteX56" fmla="*/ 117619 w 148357"/>
                  <a:gd name="connsiteY56" fmla="*/ 213175 h 216332"/>
                  <a:gd name="connsiteX57" fmla="*/ 114130 w 148357"/>
                  <a:gd name="connsiteY57" fmla="*/ 212012 h 216332"/>
                  <a:gd name="connsiteX58" fmla="*/ 110641 w 148357"/>
                  <a:gd name="connsiteY58" fmla="*/ 210849 h 216332"/>
                  <a:gd name="connsiteX59" fmla="*/ 107151 w 148357"/>
                  <a:gd name="connsiteY59" fmla="*/ 209520 h 216332"/>
                  <a:gd name="connsiteX60" fmla="*/ 103662 w 148357"/>
                  <a:gd name="connsiteY60" fmla="*/ 208024 h 216332"/>
                  <a:gd name="connsiteX61" fmla="*/ 100339 w 148357"/>
                  <a:gd name="connsiteY61" fmla="*/ 206363 h 216332"/>
                  <a:gd name="connsiteX62" fmla="*/ 97016 w 148357"/>
                  <a:gd name="connsiteY62" fmla="*/ 204701 h 216332"/>
                  <a:gd name="connsiteX63" fmla="*/ 93859 w 148357"/>
                  <a:gd name="connsiteY63" fmla="*/ 202874 h 216332"/>
                  <a:gd name="connsiteX64" fmla="*/ 90868 w 148357"/>
                  <a:gd name="connsiteY64" fmla="*/ 201877 h 216332"/>
                  <a:gd name="connsiteX65" fmla="*/ 91034 w 148357"/>
                  <a:gd name="connsiteY65" fmla="*/ 201544 h 216332"/>
                  <a:gd name="connsiteX66" fmla="*/ 94191 w 148357"/>
                  <a:gd name="connsiteY66" fmla="*/ 203372 h 216332"/>
                  <a:gd name="connsiteX67" fmla="*/ 97515 w 148357"/>
                  <a:gd name="connsiteY67" fmla="*/ 205200 h 216332"/>
                  <a:gd name="connsiteX68" fmla="*/ 100838 w 148357"/>
                  <a:gd name="connsiteY68" fmla="*/ 206861 h 216332"/>
                  <a:gd name="connsiteX69" fmla="*/ 104161 w 148357"/>
                  <a:gd name="connsiteY69" fmla="*/ 208357 h 216332"/>
                  <a:gd name="connsiteX70" fmla="*/ 107650 w 148357"/>
                  <a:gd name="connsiteY70" fmla="*/ 209852 h 216332"/>
                  <a:gd name="connsiteX71" fmla="*/ 111139 w 148357"/>
                  <a:gd name="connsiteY71" fmla="*/ 211181 h 216332"/>
                  <a:gd name="connsiteX72" fmla="*/ 114628 w 148357"/>
                  <a:gd name="connsiteY72" fmla="*/ 212344 h 216332"/>
                  <a:gd name="connsiteX73" fmla="*/ 118118 w 148357"/>
                  <a:gd name="connsiteY73" fmla="*/ 213341 h 216332"/>
                  <a:gd name="connsiteX74" fmla="*/ 121773 w 148357"/>
                  <a:gd name="connsiteY74" fmla="*/ 214172 h 216332"/>
                  <a:gd name="connsiteX75" fmla="*/ 125428 w 148357"/>
                  <a:gd name="connsiteY75" fmla="*/ 214837 h 216332"/>
                  <a:gd name="connsiteX76" fmla="*/ 129084 w 148357"/>
                  <a:gd name="connsiteY76" fmla="*/ 215335 h 216332"/>
                  <a:gd name="connsiteX77" fmla="*/ 130911 w 148357"/>
                  <a:gd name="connsiteY77" fmla="*/ 215501 h 216332"/>
                  <a:gd name="connsiteX78" fmla="*/ 132739 w 148357"/>
                  <a:gd name="connsiteY78" fmla="*/ 215667 h 216332"/>
                  <a:gd name="connsiteX79" fmla="*/ 136394 w 148357"/>
                  <a:gd name="connsiteY79" fmla="*/ 215834 h 216332"/>
                  <a:gd name="connsiteX80" fmla="*/ 140050 w 148357"/>
                  <a:gd name="connsiteY80" fmla="*/ 215667 h 216332"/>
                  <a:gd name="connsiteX81" fmla="*/ 143705 w 148357"/>
                  <a:gd name="connsiteY81" fmla="*/ 215335 h 216332"/>
                  <a:gd name="connsiteX82" fmla="*/ 147361 w 148357"/>
                  <a:gd name="connsiteY82" fmla="*/ 214837 h 216332"/>
                  <a:gd name="connsiteX83" fmla="*/ 147028 w 148357"/>
                  <a:gd name="connsiteY83" fmla="*/ 215834 h 216332"/>
                  <a:gd name="connsiteX84" fmla="*/ 136561 w 148357"/>
                  <a:gd name="connsiteY84" fmla="*/ 204203 h 216332"/>
                  <a:gd name="connsiteX85" fmla="*/ 126425 w 148357"/>
                  <a:gd name="connsiteY85" fmla="*/ 192240 h 216332"/>
                  <a:gd name="connsiteX86" fmla="*/ 116622 w 148357"/>
                  <a:gd name="connsiteY86" fmla="*/ 179944 h 216332"/>
                  <a:gd name="connsiteX87" fmla="*/ 107318 w 148357"/>
                  <a:gd name="connsiteY87" fmla="*/ 167317 h 216332"/>
                  <a:gd name="connsiteX88" fmla="*/ 98511 w 148357"/>
                  <a:gd name="connsiteY88" fmla="*/ 154357 h 216332"/>
                  <a:gd name="connsiteX89" fmla="*/ 94191 w 148357"/>
                  <a:gd name="connsiteY89" fmla="*/ 147711 h 216332"/>
                  <a:gd name="connsiteX90" fmla="*/ 90038 w 148357"/>
                  <a:gd name="connsiteY90" fmla="*/ 141064 h 216332"/>
                  <a:gd name="connsiteX91" fmla="*/ 86050 w 148357"/>
                  <a:gd name="connsiteY91" fmla="*/ 134252 h 216332"/>
                  <a:gd name="connsiteX92" fmla="*/ 82228 w 148357"/>
                  <a:gd name="connsiteY92" fmla="*/ 127440 h 216332"/>
                  <a:gd name="connsiteX93" fmla="*/ 74918 w 148357"/>
                  <a:gd name="connsiteY93" fmla="*/ 113483 h 216332"/>
                  <a:gd name="connsiteX94" fmla="*/ 67939 w 148357"/>
                  <a:gd name="connsiteY94" fmla="*/ 99360 h 216332"/>
                  <a:gd name="connsiteX95" fmla="*/ 60961 w 148357"/>
                  <a:gd name="connsiteY95" fmla="*/ 85237 h 216332"/>
                  <a:gd name="connsiteX96" fmla="*/ 47170 w 148357"/>
                  <a:gd name="connsiteY96" fmla="*/ 56991 h 216332"/>
                  <a:gd name="connsiteX97" fmla="*/ 33379 w 148357"/>
                  <a:gd name="connsiteY97" fmla="*/ 28745 h 216332"/>
                  <a:gd name="connsiteX98" fmla="*/ 26567 w 148357"/>
                  <a:gd name="connsiteY98" fmla="*/ 14622 h 216332"/>
                  <a:gd name="connsiteX99" fmla="*/ 19588 w 148357"/>
                  <a:gd name="connsiteY99" fmla="*/ 498 h 216332"/>
                  <a:gd name="connsiteX100" fmla="*/ 20253 w 148357"/>
                  <a:gd name="connsiteY100" fmla="*/ 665 h 216332"/>
                  <a:gd name="connsiteX101" fmla="*/ 10118 w 148357"/>
                  <a:gd name="connsiteY101" fmla="*/ 11132 h 216332"/>
                  <a:gd name="connsiteX102" fmla="*/ 3804 w 148357"/>
                  <a:gd name="connsiteY102" fmla="*/ 24425 h 216332"/>
                  <a:gd name="connsiteX103" fmla="*/ 1312 w 148357"/>
                  <a:gd name="connsiteY103" fmla="*/ 38880 h 216332"/>
                  <a:gd name="connsiteX104" fmla="*/ 1145 w 148357"/>
                  <a:gd name="connsiteY104" fmla="*/ 42535 h 216332"/>
                  <a:gd name="connsiteX105" fmla="*/ 1145 w 148357"/>
                  <a:gd name="connsiteY105" fmla="*/ 46191 h 216332"/>
                  <a:gd name="connsiteX106" fmla="*/ 1312 w 148357"/>
                  <a:gd name="connsiteY106" fmla="*/ 49846 h 216332"/>
                  <a:gd name="connsiteX107" fmla="*/ 1644 w 148357"/>
                  <a:gd name="connsiteY107" fmla="*/ 53501 h 216332"/>
                  <a:gd name="connsiteX108" fmla="*/ 2142 w 148357"/>
                  <a:gd name="connsiteY108" fmla="*/ 57157 h 216332"/>
                  <a:gd name="connsiteX109" fmla="*/ 2641 w 148357"/>
                  <a:gd name="connsiteY109" fmla="*/ 60812 h 216332"/>
                  <a:gd name="connsiteX110" fmla="*/ 4136 w 148357"/>
                  <a:gd name="connsiteY110" fmla="*/ 67957 h 216332"/>
                  <a:gd name="connsiteX111" fmla="*/ 8124 w 148357"/>
                  <a:gd name="connsiteY111" fmla="*/ 82080 h 216332"/>
                  <a:gd name="connsiteX112" fmla="*/ 13275 w 148357"/>
                  <a:gd name="connsiteY112" fmla="*/ 95871 h 216332"/>
                  <a:gd name="connsiteX113" fmla="*/ 16099 w 148357"/>
                  <a:gd name="connsiteY113" fmla="*/ 102683 h 216332"/>
                  <a:gd name="connsiteX114" fmla="*/ 19256 w 148357"/>
                  <a:gd name="connsiteY114" fmla="*/ 109329 h 216332"/>
                  <a:gd name="connsiteX115" fmla="*/ 22413 w 148357"/>
                  <a:gd name="connsiteY115" fmla="*/ 115975 h 216332"/>
                  <a:gd name="connsiteX116" fmla="*/ 24075 w 148357"/>
                  <a:gd name="connsiteY116" fmla="*/ 119298 h 216332"/>
                  <a:gd name="connsiteX117" fmla="*/ 25736 w 148357"/>
                  <a:gd name="connsiteY117" fmla="*/ 122621 h 216332"/>
                  <a:gd name="connsiteX118" fmla="*/ 29225 w 148357"/>
                  <a:gd name="connsiteY118" fmla="*/ 129101 h 216332"/>
                  <a:gd name="connsiteX119" fmla="*/ 32881 w 148357"/>
                  <a:gd name="connsiteY119" fmla="*/ 135581 h 216332"/>
                  <a:gd name="connsiteX120" fmla="*/ 40690 w 148357"/>
                  <a:gd name="connsiteY120" fmla="*/ 148209 h 216332"/>
                  <a:gd name="connsiteX121" fmla="*/ 44844 w 148357"/>
                  <a:gd name="connsiteY121" fmla="*/ 154357 h 216332"/>
                  <a:gd name="connsiteX122" fmla="*/ 49164 w 148357"/>
                  <a:gd name="connsiteY122" fmla="*/ 160338 h 216332"/>
                  <a:gd name="connsiteX123" fmla="*/ 53650 w 148357"/>
                  <a:gd name="connsiteY123" fmla="*/ 166154 h 216332"/>
                  <a:gd name="connsiteX124" fmla="*/ 58302 w 148357"/>
                  <a:gd name="connsiteY124" fmla="*/ 171803 h 216332"/>
                  <a:gd name="connsiteX125" fmla="*/ 68438 w 148357"/>
                  <a:gd name="connsiteY125" fmla="*/ 182603 h 216332"/>
                  <a:gd name="connsiteX126" fmla="*/ 73921 w 148357"/>
                  <a:gd name="connsiteY126" fmla="*/ 187587 h 216332"/>
                  <a:gd name="connsiteX127" fmla="*/ 76745 w 148357"/>
                  <a:gd name="connsiteY127" fmla="*/ 190080 h 216332"/>
                  <a:gd name="connsiteX128" fmla="*/ 79570 w 148357"/>
                  <a:gd name="connsiteY128" fmla="*/ 192406 h 216332"/>
                  <a:gd name="connsiteX129" fmla="*/ 91034 w 148357"/>
                  <a:gd name="connsiteY129" fmla="*/ 201544 h 21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148357" h="216332">
                    <a:moveTo>
                      <a:pt x="90868" y="201877"/>
                    </a:moveTo>
                    <a:cubicBezTo>
                      <a:pt x="86715" y="199218"/>
                      <a:pt x="82561" y="196394"/>
                      <a:pt x="78739" y="193403"/>
                    </a:cubicBezTo>
                    <a:lnTo>
                      <a:pt x="75915" y="191077"/>
                    </a:lnTo>
                    <a:lnTo>
                      <a:pt x="73090" y="188584"/>
                    </a:lnTo>
                    <a:cubicBezTo>
                      <a:pt x="72093" y="187754"/>
                      <a:pt x="71262" y="186923"/>
                      <a:pt x="70265" y="186092"/>
                    </a:cubicBezTo>
                    <a:lnTo>
                      <a:pt x="67607" y="183600"/>
                    </a:lnTo>
                    <a:cubicBezTo>
                      <a:pt x="63951" y="180277"/>
                      <a:pt x="60628" y="176621"/>
                      <a:pt x="57305" y="172966"/>
                    </a:cubicBezTo>
                    <a:cubicBezTo>
                      <a:pt x="55644" y="171138"/>
                      <a:pt x="53982" y="169311"/>
                      <a:pt x="52487" y="167317"/>
                    </a:cubicBezTo>
                    <a:cubicBezTo>
                      <a:pt x="50825" y="165489"/>
                      <a:pt x="49330" y="163495"/>
                      <a:pt x="47835" y="161501"/>
                    </a:cubicBezTo>
                    <a:cubicBezTo>
                      <a:pt x="46339" y="159507"/>
                      <a:pt x="44844" y="157514"/>
                      <a:pt x="43348" y="155520"/>
                    </a:cubicBezTo>
                    <a:cubicBezTo>
                      <a:pt x="41853" y="153526"/>
                      <a:pt x="40524" y="151532"/>
                      <a:pt x="39028" y="149538"/>
                    </a:cubicBezTo>
                    <a:cubicBezTo>
                      <a:pt x="36204" y="145384"/>
                      <a:pt x="33545" y="141231"/>
                      <a:pt x="31053" y="137077"/>
                    </a:cubicBezTo>
                    <a:cubicBezTo>
                      <a:pt x="29724" y="134917"/>
                      <a:pt x="28561" y="132757"/>
                      <a:pt x="27231" y="130597"/>
                    </a:cubicBezTo>
                    <a:cubicBezTo>
                      <a:pt x="25902" y="128437"/>
                      <a:pt x="24739" y="126277"/>
                      <a:pt x="23576" y="124117"/>
                    </a:cubicBezTo>
                    <a:lnTo>
                      <a:pt x="21748" y="120794"/>
                    </a:lnTo>
                    <a:lnTo>
                      <a:pt x="20087" y="117471"/>
                    </a:lnTo>
                    <a:cubicBezTo>
                      <a:pt x="18924" y="115311"/>
                      <a:pt x="17927" y="112984"/>
                      <a:pt x="16930" y="110824"/>
                    </a:cubicBezTo>
                    <a:cubicBezTo>
                      <a:pt x="15933" y="108498"/>
                      <a:pt x="14936" y="106338"/>
                      <a:pt x="13939" y="104012"/>
                    </a:cubicBezTo>
                    <a:lnTo>
                      <a:pt x="11115" y="97200"/>
                    </a:lnTo>
                    <a:cubicBezTo>
                      <a:pt x="9287" y="92548"/>
                      <a:pt x="7625" y="87895"/>
                      <a:pt x="6130" y="83243"/>
                    </a:cubicBezTo>
                    <a:cubicBezTo>
                      <a:pt x="4635" y="78424"/>
                      <a:pt x="3471" y="73772"/>
                      <a:pt x="2475" y="68788"/>
                    </a:cubicBezTo>
                    <a:cubicBezTo>
                      <a:pt x="1976" y="66295"/>
                      <a:pt x="1644" y="63969"/>
                      <a:pt x="1145" y="61477"/>
                    </a:cubicBezTo>
                    <a:lnTo>
                      <a:pt x="647" y="57821"/>
                    </a:lnTo>
                    <a:cubicBezTo>
                      <a:pt x="481" y="56658"/>
                      <a:pt x="315" y="55329"/>
                      <a:pt x="315" y="54166"/>
                    </a:cubicBezTo>
                    <a:cubicBezTo>
                      <a:pt x="-184" y="49181"/>
                      <a:pt x="-18" y="44197"/>
                      <a:pt x="315" y="39212"/>
                    </a:cubicBezTo>
                    <a:cubicBezTo>
                      <a:pt x="647" y="34228"/>
                      <a:pt x="1478" y="29409"/>
                      <a:pt x="2973" y="24591"/>
                    </a:cubicBezTo>
                    <a:cubicBezTo>
                      <a:pt x="4468" y="19772"/>
                      <a:pt x="6628" y="15286"/>
                      <a:pt x="9287" y="11132"/>
                    </a:cubicBezTo>
                    <a:cubicBezTo>
                      <a:pt x="12112" y="6978"/>
                      <a:pt x="15435" y="3323"/>
                      <a:pt x="19588" y="332"/>
                    </a:cubicBezTo>
                    <a:lnTo>
                      <a:pt x="19921" y="0"/>
                    </a:lnTo>
                    <a:lnTo>
                      <a:pt x="20087" y="332"/>
                    </a:lnTo>
                    <a:lnTo>
                      <a:pt x="27065" y="14289"/>
                    </a:lnTo>
                    <a:lnTo>
                      <a:pt x="34210" y="28246"/>
                    </a:lnTo>
                    <a:lnTo>
                      <a:pt x="48499" y="56160"/>
                    </a:lnTo>
                    <a:lnTo>
                      <a:pt x="62622" y="84074"/>
                    </a:lnTo>
                    <a:lnTo>
                      <a:pt x="69601" y="98031"/>
                    </a:lnTo>
                    <a:lnTo>
                      <a:pt x="76745" y="111988"/>
                    </a:lnTo>
                    <a:cubicBezTo>
                      <a:pt x="79071" y="116640"/>
                      <a:pt x="81564" y="121292"/>
                      <a:pt x="84056" y="125778"/>
                    </a:cubicBezTo>
                    <a:lnTo>
                      <a:pt x="87878" y="132591"/>
                    </a:lnTo>
                    <a:lnTo>
                      <a:pt x="91865" y="139237"/>
                    </a:lnTo>
                    <a:lnTo>
                      <a:pt x="96019" y="145883"/>
                    </a:lnTo>
                    <a:lnTo>
                      <a:pt x="100173" y="152529"/>
                    </a:lnTo>
                    <a:cubicBezTo>
                      <a:pt x="102998" y="156849"/>
                      <a:pt x="105988" y="161169"/>
                      <a:pt x="108979" y="165489"/>
                    </a:cubicBezTo>
                    <a:cubicBezTo>
                      <a:pt x="111970" y="169809"/>
                      <a:pt x="115127" y="173963"/>
                      <a:pt x="118118" y="178117"/>
                    </a:cubicBezTo>
                    <a:cubicBezTo>
                      <a:pt x="121274" y="182271"/>
                      <a:pt x="124431" y="186424"/>
                      <a:pt x="127588" y="190578"/>
                    </a:cubicBezTo>
                    <a:cubicBezTo>
                      <a:pt x="130745" y="194732"/>
                      <a:pt x="134068" y="198720"/>
                      <a:pt x="137391" y="202707"/>
                    </a:cubicBezTo>
                    <a:cubicBezTo>
                      <a:pt x="140714" y="206695"/>
                      <a:pt x="144038" y="210683"/>
                      <a:pt x="147527" y="214670"/>
                    </a:cubicBezTo>
                    <a:lnTo>
                      <a:pt x="148358" y="215501"/>
                    </a:lnTo>
                    <a:lnTo>
                      <a:pt x="147194" y="215667"/>
                    </a:lnTo>
                    <a:cubicBezTo>
                      <a:pt x="146031" y="215834"/>
                      <a:pt x="144702" y="216000"/>
                      <a:pt x="143539" y="216166"/>
                    </a:cubicBezTo>
                    <a:cubicBezTo>
                      <a:pt x="142210" y="216166"/>
                      <a:pt x="141047" y="216332"/>
                      <a:pt x="139717" y="216332"/>
                    </a:cubicBezTo>
                    <a:cubicBezTo>
                      <a:pt x="138388" y="216332"/>
                      <a:pt x="137225" y="216332"/>
                      <a:pt x="135896" y="216332"/>
                    </a:cubicBezTo>
                    <a:cubicBezTo>
                      <a:pt x="134567" y="216332"/>
                      <a:pt x="133404" y="216166"/>
                      <a:pt x="132241" y="216166"/>
                    </a:cubicBezTo>
                    <a:lnTo>
                      <a:pt x="130413" y="216000"/>
                    </a:lnTo>
                    <a:lnTo>
                      <a:pt x="128585" y="215667"/>
                    </a:lnTo>
                    <a:cubicBezTo>
                      <a:pt x="127422" y="215501"/>
                      <a:pt x="126093" y="215335"/>
                      <a:pt x="124930" y="215003"/>
                    </a:cubicBezTo>
                    <a:cubicBezTo>
                      <a:pt x="123767" y="214837"/>
                      <a:pt x="122438" y="214504"/>
                      <a:pt x="121274" y="214172"/>
                    </a:cubicBezTo>
                    <a:cubicBezTo>
                      <a:pt x="120111" y="213840"/>
                      <a:pt x="118948" y="213507"/>
                      <a:pt x="117619" y="213175"/>
                    </a:cubicBezTo>
                    <a:cubicBezTo>
                      <a:pt x="116456" y="212843"/>
                      <a:pt x="115293" y="212510"/>
                      <a:pt x="114130" y="212012"/>
                    </a:cubicBezTo>
                    <a:cubicBezTo>
                      <a:pt x="112967" y="211680"/>
                      <a:pt x="111804" y="211181"/>
                      <a:pt x="110641" y="210849"/>
                    </a:cubicBezTo>
                    <a:cubicBezTo>
                      <a:pt x="109478" y="210350"/>
                      <a:pt x="108315" y="210018"/>
                      <a:pt x="107151" y="209520"/>
                    </a:cubicBezTo>
                    <a:cubicBezTo>
                      <a:pt x="105988" y="209021"/>
                      <a:pt x="104825" y="208523"/>
                      <a:pt x="103662" y="208024"/>
                    </a:cubicBezTo>
                    <a:cubicBezTo>
                      <a:pt x="102499" y="207526"/>
                      <a:pt x="101336" y="207027"/>
                      <a:pt x="100339" y="206363"/>
                    </a:cubicBezTo>
                    <a:cubicBezTo>
                      <a:pt x="99176" y="205864"/>
                      <a:pt x="98179" y="205200"/>
                      <a:pt x="97016" y="204701"/>
                    </a:cubicBezTo>
                    <a:cubicBezTo>
                      <a:pt x="96019" y="204037"/>
                      <a:pt x="94856" y="203538"/>
                      <a:pt x="93859" y="202874"/>
                    </a:cubicBezTo>
                    <a:lnTo>
                      <a:pt x="90868" y="201877"/>
                    </a:lnTo>
                    <a:close/>
                    <a:moveTo>
                      <a:pt x="91034" y="201544"/>
                    </a:moveTo>
                    <a:lnTo>
                      <a:pt x="94191" y="203372"/>
                    </a:lnTo>
                    <a:cubicBezTo>
                      <a:pt x="95188" y="204037"/>
                      <a:pt x="96351" y="204535"/>
                      <a:pt x="97515" y="205200"/>
                    </a:cubicBezTo>
                    <a:cubicBezTo>
                      <a:pt x="98511" y="205864"/>
                      <a:pt x="99675" y="206363"/>
                      <a:pt x="100838" y="206861"/>
                    </a:cubicBezTo>
                    <a:cubicBezTo>
                      <a:pt x="102001" y="207360"/>
                      <a:pt x="102998" y="207858"/>
                      <a:pt x="104161" y="208357"/>
                    </a:cubicBezTo>
                    <a:cubicBezTo>
                      <a:pt x="105324" y="208855"/>
                      <a:pt x="106487" y="209354"/>
                      <a:pt x="107650" y="209852"/>
                    </a:cubicBezTo>
                    <a:cubicBezTo>
                      <a:pt x="108813" y="210350"/>
                      <a:pt x="109976" y="210849"/>
                      <a:pt x="111139" y="211181"/>
                    </a:cubicBezTo>
                    <a:cubicBezTo>
                      <a:pt x="112302" y="211680"/>
                      <a:pt x="113465" y="212012"/>
                      <a:pt x="114628" y="212344"/>
                    </a:cubicBezTo>
                    <a:cubicBezTo>
                      <a:pt x="115791" y="212677"/>
                      <a:pt x="116954" y="213175"/>
                      <a:pt x="118118" y="213341"/>
                    </a:cubicBezTo>
                    <a:cubicBezTo>
                      <a:pt x="119281" y="213674"/>
                      <a:pt x="120444" y="214006"/>
                      <a:pt x="121773" y="214172"/>
                    </a:cubicBezTo>
                    <a:cubicBezTo>
                      <a:pt x="122936" y="214504"/>
                      <a:pt x="124265" y="214670"/>
                      <a:pt x="125428" y="214837"/>
                    </a:cubicBezTo>
                    <a:cubicBezTo>
                      <a:pt x="126591" y="215003"/>
                      <a:pt x="127921" y="215169"/>
                      <a:pt x="129084" y="215335"/>
                    </a:cubicBezTo>
                    <a:lnTo>
                      <a:pt x="130911" y="215501"/>
                    </a:lnTo>
                    <a:lnTo>
                      <a:pt x="132739" y="215667"/>
                    </a:lnTo>
                    <a:cubicBezTo>
                      <a:pt x="133902" y="215834"/>
                      <a:pt x="135231" y="215834"/>
                      <a:pt x="136394" y="215834"/>
                    </a:cubicBezTo>
                    <a:cubicBezTo>
                      <a:pt x="137558" y="215834"/>
                      <a:pt x="138887" y="215834"/>
                      <a:pt x="140050" y="215667"/>
                    </a:cubicBezTo>
                    <a:cubicBezTo>
                      <a:pt x="141213" y="215667"/>
                      <a:pt x="142542" y="215501"/>
                      <a:pt x="143705" y="215335"/>
                    </a:cubicBezTo>
                    <a:cubicBezTo>
                      <a:pt x="144868" y="215169"/>
                      <a:pt x="146198" y="215003"/>
                      <a:pt x="147361" y="214837"/>
                    </a:cubicBezTo>
                    <a:lnTo>
                      <a:pt x="147028" y="215834"/>
                    </a:lnTo>
                    <a:cubicBezTo>
                      <a:pt x="143539" y="212012"/>
                      <a:pt x="140050" y="208024"/>
                      <a:pt x="136561" y="204203"/>
                    </a:cubicBezTo>
                    <a:cubicBezTo>
                      <a:pt x="133071" y="200215"/>
                      <a:pt x="129748" y="196227"/>
                      <a:pt x="126425" y="192240"/>
                    </a:cubicBezTo>
                    <a:cubicBezTo>
                      <a:pt x="123102" y="188252"/>
                      <a:pt x="119945" y="184098"/>
                      <a:pt x="116622" y="179944"/>
                    </a:cubicBezTo>
                    <a:cubicBezTo>
                      <a:pt x="113465" y="175791"/>
                      <a:pt x="110308" y="171471"/>
                      <a:pt x="107318" y="167317"/>
                    </a:cubicBezTo>
                    <a:cubicBezTo>
                      <a:pt x="104327" y="162997"/>
                      <a:pt x="101336" y="158677"/>
                      <a:pt x="98511" y="154357"/>
                    </a:cubicBezTo>
                    <a:lnTo>
                      <a:pt x="94191" y="147711"/>
                    </a:lnTo>
                    <a:lnTo>
                      <a:pt x="90038" y="141064"/>
                    </a:lnTo>
                    <a:lnTo>
                      <a:pt x="86050" y="134252"/>
                    </a:lnTo>
                    <a:lnTo>
                      <a:pt x="82228" y="127440"/>
                    </a:lnTo>
                    <a:cubicBezTo>
                      <a:pt x="79736" y="122788"/>
                      <a:pt x="77244" y="118135"/>
                      <a:pt x="74918" y="113483"/>
                    </a:cubicBezTo>
                    <a:lnTo>
                      <a:pt x="67939" y="99360"/>
                    </a:lnTo>
                    <a:lnTo>
                      <a:pt x="60961" y="85237"/>
                    </a:lnTo>
                    <a:lnTo>
                      <a:pt x="47170" y="56991"/>
                    </a:lnTo>
                    <a:lnTo>
                      <a:pt x="33379" y="28745"/>
                    </a:lnTo>
                    <a:lnTo>
                      <a:pt x="26567" y="14622"/>
                    </a:lnTo>
                    <a:lnTo>
                      <a:pt x="19588" y="498"/>
                    </a:lnTo>
                    <a:lnTo>
                      <a:pt x="20253" y="665"/>
                    </a:lnTo>
                    <a:cubicBezTo>
                      <a:pt x="16265" y="3489"/>
                      <a:pt x="12942" y="7145"/>
                      <a:pt x="10118" y="11132"/>
                    </a:cubicBezTo>
                    <a:cubicBezTo>
                      <a:pt x="7293" y="15120"/>
                      <a:pt x="5299" y="19772"/>
                      <a:pt x="3804" y="24425"/>
                    </a:cubicBezTo>
                    <a:cubicBezTo>
                      <a:pt x="2308" y="29077"/>
                      <a:pt x="1644" y="34061"/>
                      <a:pt x="1312" y="38880"/>
                    </a:cubicBezTo>
                    <a:cubicBezTo>
                      <a:pt x="1145" y="40043"/>
                      <a:pt x="1145" y="41372"/>
                      <a:pt x="1145" y="42535"/>
                    </a:cubicBezTo>
                    <a:cubicBezTo>
                      <a:pt x="1145" y="43698"/>
                      <a:pt x="1145" y="45028"/>
                      <a:pt x="1145" y="46191"/>
                    </a:cubicBezTo>
                    <a:lnTo>
                      <a:pt x="1312" y="49846"/>
                    </a:lnTo>
                    <a:lnTo>
                      <a:pt x="1644" y="53501"/>
                    </a:lnTo>
                    <a:cubicBezTo>
                      <a:pt x="1810" y="54665"/>
                      <a:pt x="1976" y="55994"/>
                      <a:pt x="2142" y="57157"/>
                    </a:cubicBezTo>
                    <a:lnTo>
                      <a:pt x="2641" y="60812"/>
                    </a:lnTo>
                    <a:cubicBezTo>
                      <a:pt x="3139" y="63138"/>
                      <a:pt x="3471" y="65631"/>
                      <a:pt x="4136" y="67957"/>
                    </a:cubicBezTo>
                    <a:cubicBezTo>
                      <a:pt x="5299" y="72775"/>
                      <a:pt x="6628" y="77428"/>
                      <a:pt x="8124" y="82080"/>
                    </a:cubicBezTo>
                    <a:cubicBezTo>
                      <a:pt x="9619" y="86732"/>
                      <a:pt x="11447" y="91385"/>
                      <a:pt x="13275" y="95871"/>
                    </a:cubicBezTo>
                    <a:lnTo>
                      <a:pt x="16099" y="102683"/>
                    </a:lnTo>
                    <a:cubicBezTo>
                      <a:pt x="17096" y="105009"/>
                      <a:pt x="18093" y="107169"/>
                      <a:pt x="19256" y="109329"/>
                    </a:cubicBezTo>
                    <a:cubicBezTo>
                      <a:pt x="20253" y="111655"/>
                      <a:pt x="21416" y="113815"/>
                      <a:pt x="22413" y="115975"/>
                    </a:cubicBezTo>
                    <a:lnTo>
                      <a:pt x="24075" y="119298"/>
                    </a:lnTo>
                    <a:lnTo>
                      <a:pt x="25736" y="122621"/>
                    </a:lnTo>
                    <a:cubicBezTo>
                      <a:pt x="26899" y="124781"/>
                      <a:pt x="28062" y="126941"/>
                      <a:pt x="29225" y="129101"/>
                    </a:cubicBezTo>
                    <a:cubicBezTo>
                      <a:pt x="30388" y="131261"/>
                      <a:pt x="31552" y="133421"/>
                      <a:pt x="32881" y="135581"/>
                    </a:cubicBezTo>
                    <a:cubicBezTo>
                      <a:pt x="35373" y="139901"/>
                      <a:pt x="38031" y="144055"/>
                      <a:pt x="40690" y="148209"/>
                    </a:cubicBezTo>
                    <a:cubicBezTo>
                      <a:pt x="42019" y="150203"/>
                      <a:pt x="43348" y="152363"/>
                      <a:pt x="44844" y="154357"/>
                    </a:cubicBezTo>
                    <a:cubicBezTo>
                      <a:pt x="46339" y="156351"/>
                      <a:pt x="47668" y="158344"/>
                      <a:pt x="49164" y="160338"/>
                    </a:cubicBezTo>
                    <a:cubicBezTo>
                      <a:pt x="50659" y="162332"/>
                      <a:pt x="52154" y="164326"/>
                      <a:pt x="53650" y="166154"/>
                    </a:cubicBezTo>
                    <a:cubicBezTo>
                      <a:pt x="55145" y="167981"/>
                      <a:pt x="56807" y="169975"/>
                      <a:pt x="58302" y="171803"/>
                    </a:cubicBezTo>
                    <a:cubicBezTo>
                      <a:pt x="61459" y="175458"/>
                      <a:pt x="64782" y="179114"/>
                      <a:pt x="68438" y="182603"/>
                    </a:cubicBezTo>
                    <a:cubicBezTo>
                      <a:pt x="70265" y="184264"/>
                      <a:pt x="71927" y="186092"/>
                      <a:pt x="73921" y="187587"/>
                    </a:cubicBezTo>
                    <a:lnTo>
                      <a:pt x="76745" y="190080"/>
                    </a:lnTo>
                    <a:lnTo>
                      <a:pt x="79570" y="192406"/>
                    </a:lnTo>
                    <a:cubicBezTo>
                      <a:pt x="82893" y="196061"/>
                      <a:pt x="86881" y="198886"/>
                      <a:pt x="91034" y="201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675" name="Рисунок 4">
            <a:extLst>
              <a:ext uri="{FF2B5EF4-FFF2-40B4-BE49-F238E27FC236}">
                <a16:creationId xmlns:a16="http://schemas.microsoft.com/office/drawing/2014/main" id="{0EEA5603-7C10-9A71-F86C-D68A998C79EB}"/>
              </a:ext>
            </a:extLst>
          </p:cNvPr>
          <p:cNvGrpSpPr/>
          <p:nvPr/>
        </p:nvGrpSpPr>
        <p:grpSpPr>
          <a:xfrm>
            <a:off x="16430722" y="5087397"/>
            <a:ext cx="567446" cy="445274"/>
            <a:chOff x="16430722" y="5087397"/>
            <a:chExt cx="567446" cy="445274"/>
          </a:xfrm>
        </p:grpSpPr>
        <p:grpSp>
          <p:nvGrpSpPr>
            <p:cNvPr id="676" name="Рисунок 4">
              <a:extLst>
                <a:ext uri="{FF2B5EF4-FFF2-40B4-BE49-F238E27FC236}">
                  <a16:creationId xmlns:a16="http://schemas.microsoft.com/office/drawing/2014/main" id="{F4D42CAF-2880-C466-5D5E-A87297DA1423}"/>
                </a:ext>
              </a:extLst>
            </p:cNvPr>
            <p:cNvGrpSpPr/>
            <p:nvPr/>
          </p:nvGrpSpPr>
          <p:grpSpPr>
            <a:xfrm>
              <a:off x="16430722" y="5087397"/>
              <a:ext cx="567446" cy="445274"/>
              <a:chOff x="16430722" y="5087397"/>
              <a:chExt cx="567446" cy="445274"/>
            </a:xfrm>
          </p:grpSpPr>
          <p:sp>
            <p:nvSpPr>
              <p:cNvPr id="677" name="Полилиния: фигура 676">
                <a:extLst>
                  <a:ext uri="{FF2B5EF4-FFF2-40B4-BE49-F238E27FC236}">
                    <a16:creationId xmlns:a16="http://schemas.microsoft.com/office/drawing/2014/main" id="{350AC1B5-2431-4F38-8D60-6BE61B7CD145}"/>
                  </a:ext>
                </a:extLst>
              </p:cNvPr>
              <p:cNvSpPr/>
              <p:nvPr/>
            </p:nvSpPr>
            <p:spPr>
              <a:xfrm>
                <a:off x="16431054" y="5090388"/>
                <a:ext cx="565389" cy="439864"/>
              </a:xfrm>
              <a:custGeom>
                <a:avLst/>
                <a:gdLst>
                  <a:gd name="connsiteX0" fmla="*/ 0 w 565389"/>
                  <a:gd name="connsiteY0" fmla="*/ 266510 h 439864"/>
                  <a:gd name="connsiteX1" fmla="*/ 403753 w 565389"/>
                  <a:gd name="connsiteY1" fmla="*/ 407741 h 439864"/>
                  <a:gd name="connsiteX2" fmla="*/ 531692 w 565389"/>
                  <a:gd name="connsiteY2" fmla="*/ 0 h 439864"/>
                  <a:gd name="connsiteX3" fmla="*/ 0 w 565389"/>
                  <a:gd name="connsiteY3" fmla="*/ 266510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389" h="439864">
                    <a:moveTo>
                      <a:pt x="0" y="266510"/>
                    </a:moveTo>
                    <a:cubicBezTo>
                      <a:pt x="80418" y="417046"/>
                      <a:pt x="250560" y="485002"/>
                      <a:pt x="403753" y="407741"/>
                    </a:cubicBezTo>
                    <a:cubicBezTo>
                      <a:pt x="556781" y="330313"/>
                      <a:pt x="605132" y="154024"/>
                      <a:pt x="531692" y="0"/>
                    </a:cubicBezTo>
                    <a:lnTo>
                      <a:pt x="0" y="266510"/>
                    </a:lnTo>
                    <a:close/>
                  </a:path>
                </a:pathLst>
              </a:custGeom>
              <a:solidFill>
                <a:srgbClr val="FF8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8" name="Полилиния: фигура 677">
                <a:extLst>
                  <a:ext uri="{FF2B5EF4-FFF2-40B4-BE49-F238E27FC236}">
                    <a16:creationId xmlns:a16="http://schemas.microsoft.com/office/drawing/2014/main" id="{3109846A-7B27-37AF-4030-DDEDF508C511}"/>
                  </a:ext>
                </a:extLst>
              </p:cNvPr>
              <p:cNvSpPr/>
              <p:nvPr/>
            </p:nvSpPr>
            <p:spPr>
              <a:xfrm>
                <a:off x="16430722" y="5087397"/>
                <a:ext cx="567446" cy="445274"/>
              </a:xfrm>
              <a:custGeom>
                <a:avLst/>
                <a:gdLst>
                  <a:gd name="connsiteX0" fmla="*/ 665 w 567446"/>
                  <a:gd name="connsiteY0" fmla="*/ 269667 h 445274"/>
                  <a:gd name="connsiteX1" fmla="*/ 33231 w 567446"/>
                  <a:gd name="connsiteY1" fmla="*/ 318849 h 445274"/>
                  <a:gd name="connsiteX2" fmla="*/ 73606 w 567446"/>
                  <a:gd name="connsiteY2" fmla="*/ 362049 h 445274"/>
                  <a:gd name="connsiteX3" fmla="*/ 120960 w 567446"/>
                  <a:gd name="connsiteY3" fmla="*/ 397273 h 445274"/>
                  <a:gd name="connsiteX4" fmla="*/ 173963 w 567446"/>
                  <a:gd name="connsiteY4" fmla="*/ 423027 h 445274"/>
                  <a:gd name="connsiteX5" fmla="*/ 230954 w 567446"/>
                  <a:gd name="connsiteY5" fmla="*/ 437649 h 445274"/>
                  <a:gd name="connsiteX6" fmla="*/ 289772 w 567446"/>
                  <a:gd name="connsiteY6" fmla="*/ 440141 h 445274"/>
                  <a:gd name="connsiteX7" fmla="*/ 347926 w 567446"/>
                  <a:gd name="connsiteY7" fmla="*/ 430504 h 445274"/>
                  <a:gd name="connsiteX8" fmla="*/ 403089 w 567446"/>
                  <a:gd name="connsiteY8" fmla="*/ 409569 h 445274"/>
                  <a:gd name="connsiteX9" fmla="*/ 453267 w 567446"/>
                  <a:gd name="connsiteY9" fmla="*/ 378332 h 445274"/>
                  <a:gd name="connsiteX10" fmla="*/ 496301 w 567446"/>
                  <a:gd name="connsiteY10" fmla="*/ 337624 h 445274"/>
                  <a:gd name="connsiteX11" fmla="*/ 529864 w 567446"/>
                  <a:gd name="connsiteY11" fmla="*/ 288941 h 445274"/>
                  <a:gd name="connsiteX12" fmla="*/ 552295 w 567446"/>
                  <a:gd name="connsiteY12" fmla="*/ 234277 h 445274"/>
                  <a:gd name="connsiteX13" fmla="*/ 562264 w 567446"/>
                  <a:gd name="connsiteY13" fmla="*/ 117138 h 445274"/>
                  <a:gd name="connsiteX14" fmla="*/ 550966 w 567446"/>
                  <a:gd name="connsiteY14" fmla="*/ 59151 h 445274"/>
                  <a:gd name="connsiteX15" fmla="*/ 529864 w 567446"/>
                  <a:gd name="connsiteY15" fmla="*/ 3988 h 445274"/>
                  <a:gd name="connsiteX16" fmla="*/ 533021 w 567446"/>
                  <a:gd name="connsiteY16" fmla="*/ 4985 h 445274"/>
                  <a:gd name="connsiteX17" fmla="*/ 400264 w 567446"/>
                  <a:gd name="connsiteY17" fmla="*/ 72111 h 445274"/>
                  <a:gd name="connsiteX18" fmla="*/ 267175 w 567446"/>
                  <a:gd name="connsiteY18" fmla="*/ 138572 h 445274"/>
                  <a:gd name="connsiteX19" fmla="*/ 200547 w 567446"/>
                  <a:gd name="connsiteY19" fmla="*/ 171637 h 445274"/>
                  <a:gd name="connsiteX20" fmla="*/ 133920 w 567446"/>
                  <a:gd name="connsiteY20" fmla="*/ 204535 h 445274"/>
                  <a:gd name="connsiteX21" fmla="*/ 67126 w 567446"/>
                  <a:gd name="connsiteY21" fmla="*/ 237267 h 445274"/>
                  <a:gd name="connsiteX22" fmla="*/ 665 w 567446"/>
                  <a:gd name="connsiteY22" fmla="*/ 269667 h 445274"/>
                  <a:gd name="connsiteX23" fmla="*/ 0 w 567446"/>
                  <a:gd name="connsiteY23" fmla="*/ 269501 h 445274"/>
                  <a:gd name="connsiteX24" fmla="*/ 66295 w 567446"/>
                  <a:gd name="connsiteY24" fmla="*/ 235274 h 445274"/>
                  <a:gd name="connsiteX25" fmla="*/ 132424 w 567446"/>
                  <a:gd name="connsiteY25" fmla="*/ 201378 h 445274"/>
                  <a:gd name="connsiteX26" fmla="*/ 198720 w 567446"/>
                  <a:gd name="connsiteY26" fmla="*/ 167649 h 445274"/>
                  <a:gd name="connsiteX27" fmla="*/ 265015 w 567446"/>
                  <a:gd name="connsiteY27" fmla="*/ 134086 h 445274"/>
                  <a:gd name="connsiteX28" fmla="*/ 397938 w 567446"/>
                  <a:gd name="connsiteY28" fmla="*/ 67292 h 445274"/>
                  <a:gd name="connsiteX29" fmla="*/ 531027 w 567446"/>
                  <a:gd name="connsiteY29" fmla="*/ 997 h 445274"/>
                  <a:gd name="connsiteX30" fmla="*/ 533187 w 567446"/>
                  <a:gd name="connsiteY30" fmla="*/ 0 h 445274"/>
                  <a:gd name="connsiteX31" fmla="*/ 534184 w 567446"/>
                  <a:gd name="connsiteY31" fmla="*/ 2160 h 445274"/>
                  <a:gd name="connsiteX32" fmla="*/ 555119 w 567446"/>
                  <a:gd name="connsiteY32" fmla="*/ 58154 h 445274"/>
                  <a:gd name="connsiteX33" fmla="*/ 566086 w 567446"/>
                  <a:gd name="connsiteY33" fmla="*/ 116806 h 445274"/>
                  <a:gd name="connsiteX34" fmla="*/ 554455 w 567446"/>
                  <a:gd name="connsiteY34" fmla="*/ 234941 h 445274"/>
                  <a:gd name="connsiteX35" fmla="*/ 549802 w 567446"/>
                  <a:gd name="connsiteY35" fmla="*/ 249064 h 445274"/>
                  <a:gd name="connsiteX36" fmla="*/ 544486 w 567446"/>
                  <a:gd name="connsiteY36" fmla="*/ 263021 h 445274"/>
                  <a:gd name="connsiteX37" fmla="*/ 538338 w 567446"/>
                  <a:gd name="connsiteY37" fmla="*/ 276646 h 445274"/>
                  <a:gd name="connsiteX38" fmla="*/ 531526 w 567446"/>
                  <a:gd name="connsiteY38" fmla="*/ 289938 h 445274"/>
                  <a:gd name="connsiteX39" fmla="*/ 497796 w 567446"/>
                  <a:gd name="connsiteY39" fmla="*/ 338953 h 445274"/>
                  <a:gd name="connsiteX40" fmla="*/ 454763 w 567446"/>
                  <a:gd name="connsiteY40" fmla="*/ 380160 h 445274"/>
                  <a:gd name="connsiteX41" fmla="*/ 404584 w 567446"/>
                  <a:gd name="connsiteY41" fmla="*/ 412393 h 445274"/>
                  <a:gd name="connsiteX42" fmla="*/ 349089 w 567446"/>
                  <a:gd name="connsiteY42" fmla="*/ 434326 h 445274"/>
                  <a:gd name="connsiteX43" fmla="*/ 290270 w 567446"/>
                  <a:gd name="connsiteY43" fmla="*/ 444627 h 445274"/>
                  <a:gd name="connsiteX44" fmla="*/ 230455 w 567446"/>
                  <a:gd name="connsiteY44" fmla="*/ 442135 h 445274"/>
                  <a:gd name="connsiteX45" fmla="*/ 172634 w 567446"/>
                  <a:gd name="connsiteY45" fmla="*/ 427015 h 445274"/>
                  <a:gd name="connsiteX46" fmla="*/ 119132 w 567446"/>
                  <a:gd name="connsiteY46" fmla="*/ 400596 h 445274"/>
                  <a:gd name="connsiteX47" fmla="*/ 71778 w 567446"/>
                  <a:gd name="connsiteY47" fmla="*/ 364375 h 445274"/>
                  <a:gd name="connsiteX48" fmla="*/ 31902 w 567446"/>
                  <a:gd name="connsiteY48" fmla="*/ 320178 h 445274"/>
                  <a:gd name="connsiteX49" fmla="*/ 166 w 567446"/>
                  <a:gd name="connsiteY49" fmla="*/ 269834 h 445274"/>
                  <a:gd name="connsiteX50" fmla="*/ 0 w 567446"/>
                  <a:gd name="connsiteY50" fmla="*/ 269501 h 445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567446" h="445274">
                    <a:moveTo>
                      <a:pt x="665" y="269667"/>
                    </a:moveTo>
                    <a:cubicBezTo>
                      <a:pt x="10302" y="286947"/>
                      <a:pt x="21102" y="303397"/>
                      <a:pt x="33231" y="318849"/>
                    </a:cubicBezTo>
                    <a:cubicBezTo>
                      <a:pt x="45526" y="334301"/>
                      <a:pt x="58985" y="348923"/>
                      <a:pt x="73606" y="362049"/>
                    </a:cubicBezTo>
                    <a:cubicBezTo>
                      <a:pt x="88228" y="375175"/>
                      <a:pt x="104178" y="387138"/>
                      <a:pt x="120960" y="397273"/>
                    </a:cubicBezTo>
                    <a:cubicBezTo>
                      <a:pt x="137741" y="407575"/>
                      <a:pt x="155520" y="416215"/>
                      <a:pt x="173963" y="423027"/>
                    </a:cubicBezTo>
                    <a:cubicBezTo>
                      <a:pt x="192406" y="429839"/>
                      <a:pt x="211514" y="434824"/>
                      <a:pt x="230954" y="437649"/>
                    </a:cubicBezTo>
                    <a:cubicBezTo>
                      <a:pt x="250394" y="440473"/>
                      <a:pt x="270166" y="441470"/>
                      <a:pt x="289772" y="440141"/>
                    </a:cubicBezTo>
                    <a:cubicBezTo>
                      <a:pt x="309378" y="438978"/>
                      <a:pt x="328818" y="435655"/>
                      <a:pt x="347926" y="430504"/>
                    </a:cubicBezTo>
                    <a:cubicBezTo>
                      <a:pt x="366867" y="425353"/>
                      <a:pt x="385476" y="418209"/>
                      <a:pt x="403089" y="409569"/>
                    </a:cubicBezTo>
                    <a:cubicBezTo>
                      <a:pt x="420867" y="400763"/>
                      <a:pt x="437649" y="390461"/>
                      <a:pt x="453267" y="378332"/>
                    </a:cubicBezTo>
                    <a:cubicBezTo>
                      <a:pt x="468886" y="366369"/>
                      <a:pt x="483341" y="352744"/>
                      <a:pt x="496301" y="337624"/>
                    </a:cubicBezTo>
                    <a:cubicBezTo>
                      <a:pt x="509261" y="322670"/>
                      <a:pt x="520393" y="306221"/>
                      <a:pt x="529864" y="288941"/>
                    </a:cubicBezTo>
                    <a:cubicBezTo>
                      <a:pt x="539169" y="271495"/>
                      <a:pt x="546812" y="253218"/>
                      <a:pt x="552295" y="234277"/>
                    </a:cubicBezTo>
                    <a:cubicBezTo>
                      <a:pt x="563261" y="196394"/>
                      <a:pt x="566418" y="156351"/>
                      <a:pt x="562264" y="117138"/>
                    </a:cubicBezTo>
                    <a:cubicBezTo>
                      <a:pt x="560104" y="97532"/>
                      <a:pt x="556449" y="78092"/>
                      <a:pt x="550966" y="59151"/>
                    </a:cubicBezTo>
                    <a:cubicBezTo>
                      <a:pt x="545482" y="40209"/>
                      <a:pt x="538338" y="21766"/>
                      <a:pt x="529864" y="3988"/>
                    </a:cubicBezTo>
                    <a:lnTo>
                      <a:pt x="533021" y="4985"/>
                    </a:lnTo>
                    <a:lnTo>
                      <a:pt x="400264" y="72111"/>
                    </a:lnTo>
                    <a:lnTo>
                      <a:pt x="267175" y="138572"/>
                    </a:lnTo>
                    <a:lnTo>
                      <a:pt x="200547" y="171637"/>
                    </a:lnTo>
                    <a:lnTo>
                      <a:pt x="133920" y="204535"/>
                    </a:lnTo>
                    <a:lnTo>
                      <a:pt x="67126" y="237267"/>
                    </a:lnTo>
                    <a:lnTo>
                      <a:pt x="665" y="269667"/>
                    </a:lnTo>
                    <a:close/>
                    <a:moveTo>
                      <a:pt x="0" y="269501"/>
                    </a:moveTo>
                    <a:lnTo>
                      <a:pt x="66295" y="235274"/>
                    </a:lnTo>
                    <a:lnTo>
                      <a:pt x="132424" y="201378"/>
                    </a:lnTo>
                    <a:lnTo>
                      <a:pt x="198720" y="167649"/>
                    </a:lnTo>
                    <a:lnTo>
                      <a:pt x="265015" y="134086"/>
                    </a:lnTo>
                    <a:lnTo>
                      <a:pt x="397938" y="67292"/>
                    </a:lnTo>
                    <a:lnTo>
                      <a:pt x="531027" y="997"/>
                    </a:lnTo>
                    <a:lnTo>
                      <a:pt x="533187" y="0"/>
                    </a:lnTo>
                    <a:lnTo>
                      <a:pt x="534184" y="2160"/>
                    </a:lnTo>
                    <a:cubicBezTo>
                      <a:pt x="542658" y="20271"/>
                      <a:pt x="549636" y="38880"/>
                      <a:pt x="555119" y="58154"/>
                    </a:cubicBezTo>
                    <a:cubicBezTo>
                      <a:pt x="560436" y="77428"/>
                      <a:pt x="564258" y="97034"/>
                      <a:pt x="566086" y="116806"/>
                    </a:cubicBezTo>
                    <a:cubicBezTo>
                      <a:pt x="569741" y="156517"/>
                      <a:pt x="566086" y="196892"/>
                      <a:pt x="554455" y="234941"/>
                    </a:cubicBezTo>
                    <a:cubicBezTo>
                      <a:pt x="552959" y="239760"/>
                      <a:pt x="551298" y="244412"/>
                      <a:pt x="549802" y="249064"/>
                    </a:cubicBezTo>
                    <a:cubicBezTo>
                      <a:pt x="548141" y="253717"/>
                      <a:pt x="546147" y="258369"/>
                      <a:pt x="544486" y="263021"/>
                    </a:cubicBezTo>
                    <a:cubicBezTo>
                      <a:pt x="542492" y="267507"/>
                      <a:pt x="540498" y="272160"/>
                      <a:pt x="538338" y="276646"/>
                    </a:cubicBezTo>
                    <a:cubicBezTo>
                      <a:pt x="536012" y="281132"/>
                      <a:pt x="533852" y="285452"/>
                      <a:pt x="531526" y="289938"/>
                    </a:cubicBezTo>
                    <a:cubicBezTo>
                      <a:pt x="522055" y="307384"/>
                      <a:pt x="510590" y="323833"/>
                      <a:pt x="497796" y="338953"/>
                    </a:cubicBezTo>
                    <a:cubicBezTo>
                      <a:pt x="485003" y="354073"/>
                      <a:pt x="470547" y="367864"/>
                      <a:pt x="454763" y="380160"/>
                    </a:cubicBezTo>
                    <a:cubicBezTo>
                      <a:pt x="439144" y="392455"/>
                      <a:pt x="422196" y="403255"/>
                      <a:pt x="404584" y="412393"/>
                    </a:cubicBezTo>
                    <a:cubicBezTo>
                      <a:pt x="386806" y="421532"/>
                      <a:pt x="368363" y="428843"/>
                      <a:pt x="349089" y="434326"/>
                    </a:cubicBezTo>
                    <a:cubicBezTo>
                      <a:pt x="329981" y="439809"/>
                      <a:pt x="310209" y="443298"/>
                      <a:pt x="290270" y="444627"/>
                    </a:cubicBezTo>
                    <a:cubicBezTo>
                      <a:pt x="270332" y="445956"/>
                      <a:pt x="250227" y="445292"/>
                      <a:pt x="230455" y="442135"/>
                    </a:cubicBezTo>
                    <a:cubicBezTo>
                      <a:pt x="210683" y="439144"/>
                      <a:pt x="191243" y="433993"/>
                      <a:pt x="172634" y="427015"/>
                    </a:cubicBezTo>
                    <a:cubicBezTo>
                      <a:pt x="154024" y="420036"/>
                      <a:pt x="136080" y="411064"/>
                      <a:pt x="119132" y="400596"/>
                    </a:cubicBezTo>
                    <a:cubicBezTo>
                      <a:pt x="102184" y="389963"/>
                      <a:pt x="86400" y="377833"/>
                      <a:pt x="71778" y="364375"/>
                    </a:cubicBezTo>
                    <a:cubicBezTo>
                      <a:pt x="57157" y="350917"/>
                      <a:pt x="43698" y="336129"/>
                      <a:pt x="31902" y="320178"/>
                    </a:cubicBezTo>
                    <a:cubicBezTo>
                      <a:pt x="19938" y="304393"/>
                      <a:pt x="9305" y="287446"/>
                      <a:pt x="166" y="269834"/>
                    </a:cubicBezTo>
                    <a:lnTo>
                      <a:pt x="0" y="269501"/>
                    </a:lnTo>
                    <a:close/>
                  </a:path>
                </a:pathLst>
              </a:custGeom>
              <a:solidFill>
                <a:srgbClr val="000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679" name="Полилиния: фигура 678">
              <a:extLst>
                <a:ext uri="{FF2B5EF4-FFF2-40B4-BE49-F238E27FC236}">
                  <a16:creationId xmlns:a16="http://schemas.microsoft.com/office/drawing/2014/main" id="{FD93B6CB-E1B8-BA81-AC7D-49B38F4502C0}"/>
                </a:ext>
              </a:extLst>
            </p:cNvPr>
            <p:cNvSpPr/>
            <p:nvPr/>
          </p:nvSpPr>
          <p:spPr>
            <a:xfrm>
              <a:off x="16446634" y="5100021"/>
              <a:ext cx="531631" cy="411066"/>
            </a:xfrm>
            <a:custGeom>
              <a:avLst/>
              <a:gdLst>
                <a:gd name="connsiteX0" fmla="*/ 39 w 531631"/>
                <a:gd name="connsiteY0" fmla="*/ 252557 h 411066"/>
                <a:gd name="connsiteX1" fmla="*/ 25793 w 531631"/>
                <a:gd name="connsiteY1" fmla="*/ 291271 h 411066"/>
                <a:gd name="connsiteX2" fmla="*/ 104217 w 531631"/>
                <a:gd name="connsiteY2" fmla="*/ 365376 h 411066"/>
                <a:gd name="connsiteX3" fmla="*/ 236143 w 531631"/>
                <a:gd name="connsiteY3" fmla="*/ 410570 h 411066"/>
                <a:gd name="connsiteX4" fmla="*/ 437854 w 531631"/>
                <a:gd name="connsiteY4" fmla="*/ 341616 h 411066"/>
                <a:gd name="connsiteX5" fmla="*/ 518937 w 531631"/>
                <a:gd name="connsiteY5" fmla="*/ 220324 h 411066"/>
                <a:gd name="connsiteX6" fmla="*/ 530069 w 531631"/>
                <a:gd name="connsiteY6" fmla="*/ 103850 h 411066"/>
                <a:gd name="connsiteX7" fmla="*/ 511626 w 531631"/>
                <a:gd name="connsiteY7" fmla="*/ 21604 h 411066"/>
                <a:gd name="connsiteX8" fmla="*/ 502986 w 531631"/>
                <a:gd name="connsiteY8" fmla="*/ 4 h 411066"/>
                <a:gd name="connsiteX9" fmla="*/ 39 w 531631"/>
                <a:gd name="connsiteY9" fmla="*/ 252557 h 411066"/>
                <a:gd name="connsiteX10" fmla="*/ 287983 w 531631"/>
                <a:gd name="connsiteY10" fmla="*/ 100028 h 411066"/>
                <a:gd name="connsiteX11" fmla="*/ 316395 w 531631"/>
                <a:gd name="connsiteY11" fmla="*/ 86238 h 411066"/>
                <a:gd name="connsiteX12" fmla="*/ 317558 w 531631"/>
                <a:gd name="connsiteY12" fmla="*/ 85739 h 411066"/>
                <a:gd name="connsiteX13" fmla="*/ 484210 w 531631"/>
                <a:gd name="connsiteY13" fmla="*/ 9807 h 411066"/>
                <a:gd name="connsiteX14" fmla="*/ 485374 w 531631"/>
                <a:gd name="connsiteY14" fmla="*/ 9309 h 411066"/>
                <a:gd name="connsiteX15" fmla="*/ 493847 w 531631"/>
                <a:gd name="connsiteY15" fmla="*/ 5653 h 411066"/>
                <a:gd name="connsiteX16" fmla="*/ 495010 w 531631"/>
                <a:gd name="connsiteY16" fmla="*/ 5155 h 411066"/>
                <a:gd name="connsiteX17" fmla="*/ 509964 w 531631"/>
                <a:gd name="connsiteY17" fmla="*/ 113155 h 411066"/>
                <a:gd name="connsiteX18" fmla="*/ 503318 w 531631"/>
                <a:gd name="connsiteY18" fmla="*/ 119468 h 411066"/>
                <a:gd name="connsiteX19" fmla="*/ 286488 w 531631"/>
                <a:gd name="connsiteY19" fmla="*/ 101025 h 411066"/>
                <a:gd name="connsiteX20" fmla="*/ 287983 w 531631"/>
                <a:gd name="connsiteY20" fmla="*/ 100028 h 411066"/>
                <a:gd name="connsiteX21" fmla="*/ 291638 w 531631"/>
                <a:gd name="connsiteY21" fmla="*/ 118305 h 411066"/>
                <a:gd name="connsiteX22" fmla="*/ 361423 w 531631"/>
                <a:gd name="connsiteY22" fmla="*/ 146219 h 411066"/>
                <a:gd name="connsiteX23" fmla="*/ 440512 w 531631"/>
                <a:gd name="connsiteY23" fmla="*/ 186428 h 411066"/>
                <a:gd name="connsiteX24" fmla="*/ 495343 w 531631"/>
                <a:gd name="connsiteY24" fmla="*/ 221487 h 411066"/>
                <a:gd name="connsiteX25" fmla="*/ 502820 w 531631"/>
                <a:gd name="connsiteY25" fmla="*/ 231290 h 411066"/>
                <a:gd name="connsiteX26" fmla="*/ 502820 w 531631"/>
                <a:gd name="connsiteY26" fmla="*/ 231788 h 411066"/>
                <a:gd name="connsiteX27" fmla="*/ 500992 w 531631"/>
                <a:gd name="connsiteY27" fmla="*/ 238933 h 411066"/>
                <a:gd name="connsiteX28" fmla="*/ 403792 w 531631"/>
                <a:gd name="connsiteY28" fmla="*/ 338791 h 411066"/>
                <a:gd name="connsiteX29" fmla="*/ 396647 w 531631"/>
                <a:gd name="connsiteY29" fmla="*/ 341117 h 411066"/>
                <a:gd name="connsiteX30" fmla="*/ 355109 w 531631"/>
                <a:gd name="connsiteY30" fmla="*/ 289277 h 411066"/>
                <a:gd name="connsiteX31" fmla="*/ 306094 w 531631"/>
                <a:gd name="connsiteY31" fmla="*/ 205204 h 411066"/>
                <a:gd name="connsiteX32" fmla="*/ 264555 w 531631"/>
                <a:gd name="connsiteY32" fmla="*/ 119635 h 411066"/>
                <a:gd name="connsiteX33" fmla="*/ 291638 w 531631"/>
                <a:gd name="connsiteY33" fmla="*/ 118305 h 411066"/>
                <a:gd name="connsiteX34" fmla="*/ 225675 w 531631"/>
                <a:gd name="connsiteY34" fmla="*/ 145887 h 411066"/>
                <a:gd name="connsiteX35" fmla="*/ 246943 w 531631"/>
                <a:gd name="connsiteY35" fmla="*/ 129271 h 411066"/>
                <a:gd name="connsiteX36" fmla="*/ 274691 w 531631"/>
                <a:gd name="connsiteY36" fmla="*/ 219991 h 411066"/>
                <a:gd name="connsiteX37" fmla="*/ 295958 w 531631"/>
                <a:gd name="connsiteY37" fmla="*/ 314533 h 411066"/>
                <a:gd name="connsiteX38" fmla="*/ 300777 w 531631"/>
                <a:gd name="connsiteY38" fmla="*/ 380330 h 411066"/>
                <a:gd name="connsiteX39" fmla="*/ 293965 w 531631"/>
                <a:gd name="connsiteY39" fmla="*/ 383154 h 411066"/>
                <a:gd name="connsiteX40" fmla="*/ 153565 w 531631"/>
                <a:gd name="connsiteY40" fmla="*/ 373019 h 411066"/>
                <a:gd name="connsiteX41" fmla="*/ 147251 w 531631"/>
                <a:gd name="connsiteY41" fmla="*/ 368865 h 411066"/>
                <a:gd name="connsiteX42" fmla="*/ 146919 w 531631"/>
                <a:gd name="connsiteY42" fmla="*/ 368533 h 411066"/>
                <a:gd name="connsiteX43" fmla="*/ 145755 w 531631"/>
                <a:gd name="connsiteY43" fmla="*/ 356237 h 411066"/>
                <a:gd name="connsiteX44" fmla="*/ 162371 w 531631"/>
                <a:gd name="connsiteY44" fmla="*/ 294096 h 411066"/>
                <a:gd name="connsiteX45" fmla="*/ 193442 w 531631"/>
                <a:gd name="connsiteY45" fmla="*/ 212348 h 411066"/>
                <a:gd name="connsiteX46" fmla="*/ 225675 w 531631"/>
                <a:gd name="connsiteY46" fmla="*/ 145887 h 411066"/>
                <a:gd name="connsiteX47" fmla="*/ 217035 w 531631"/>
                <a:gd name="connsiteY47" fmla="*/ 136084 h 411066"/>
                <a:gd name="connsiteX48" fmla="*/ 98402 w 531631"/>
                <a:gd name="connsiteY48" fmla="*/ 325333 h 411066"/>
                <a:gd name="connsiteX49" fmla="*/ 85774 w 531631"/>
                <a:gd name="connsiteY49" fmla="*/ 328490 h 411066"/>
                <a:gd name="connsiteX50" fmla="*/ 8513 w 531631"/>
                <a:gd name="connsiteY50" fmla="*/ 250065 h 411066"/>
                <a:gd name="connsiteX51" fmla="*/ 9509 w 531631"/>
                <a:gd name="connsiteY51" fmla="*/ 249401 h 411066"/>
                <a:gd name="connsiteX52" fmla="*/ 10839 w 531631"/>
                <a:gd name="connsiteY52" fmla="*/ 248736 h 411066"/>
                <a:gd name="connsiteX53" fmla="*/ 11836 w 531631"/>
                <a:gd name="connsiteY53" fmla="*/ 248071 h 411066"/>
                <a:gd name="connsiteX54" fmla="*/ 79959 w 531631"/>
                <a:gd name="connsiteY54" fmla="*/ 209524 h 411066"/>
                <a:gd name="connsiteX55" fmla="*/ 87436 w 531631"/>
                <a:gd name="connsiteY55" fmla="*/ 205370 h 411066"/>
                <a:gd name="connsiteX56" fmla="*/ 87436 w 531631"/>
                <a:gd name="connsiteY56" fmla="*/ 205370 h 411066"/>
                <a:gd name="connsiteX57" fmla="*/ 87934 w 531631"/>
                <a:gd name="connsiteY57" fmla="*/ 205037 h 411066"/>
                <a:gd name="connsiteX58" fmla="*/ 87934 w 531631"/>
                <a:gd name="connsiteY58" fmla="*/ 205037 h 411066"/>
                <a:gd name="connsiteX59" fmla="*/ 94746 w 531631"/>
                <a:gd name="connsiteY59" fmla="*/ 201382 h 411066"/>
                <a:gd name="connsiteX60" fmla="*/ 94746 w 531631"/>
                <a:gd name="connsiteY60" fmla="*/ 201382 h 411066"/>
                <a:gd name="connsiteX61" fmla="*/ 95245 w 531631"/>
                <a:gd name="connsiteY61" fmla="*/ 201050 h 411066"/>
                <a:gd name="connsiteX62" fmla="*/ 95245 w 531631"/>
                <a:gd name="connsiteY62" fmla="*/ 201050 h 411066"/>
                <a:gd name="connsiteX63" fmla="*/ 112026 w 531631"/>
                <a:gd name="connsiteY63" fmla="*/ 191745 h 411066"/>
                <a:gd name="connsiteX64" fmla="*/ 215374 w 531631"/>
                <a:gd name="connsiteY64" fmla="*/ 136748 h 411066"/>
                <a:gd name="connsiteX65" fmla="*/ 217035 w 531631"/>
                <a:gd name="connsiteY65" fmla="*/ 136084 h 411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531631" h="411066">
                  <a:moveTo>
                    <a:pt x="39" y="252557"/>
                  </a:moveTo>
                  <a:cubicBezTo>
                    <a:pt x="-1124" y="253222"/>
                    <a:pt x="24297" y="289277"/>
                    <a:pt x="25793" y="291271"/>
                  </a:cubicBezTo>
                  <a:cubicBezTo>
                    <a:pt x="47891" y="319850"/>
                    <a:pt x="74143" y="345271"/>
                    <a:pt x="104217" y="365376"/>
                  </a:cubicBezTo>
                  <a:cubicBezTo>
                    <a:pt x="143429" y="391628"/>
                    <a:pt x="188955" y="407745"/>
                    <a:pt x="236143" y="410570"/>
                  </a:cubicBezTo>
                  <a:cubicBezTo>
                    <a:pt x="310580" y="414890"/>
                    <a:pt x="381694" y="390963"/>
                    <a:pt x="437854" y="341616"/>
                  </a:cubicBezTo>
                  <a:cubicBezTo>
                    <a:pt x="475072" y="309050"/>
                    <a:pt x="503983" y="267677"/>
                    <a:pt x="518937" y="220324"/>
                  </a:cubicBezTo>
                  <a:cubicBezTo>
                    <a:pt x="530900" y="182773"/>
                    <a:pt x="533890" y="142896"/>
                    <a:pt x="530069" y="103850"/>
                  </a:cubicBezTo>
                  <a:cubicBezTo>
                    <a:pt x="527244" y="75770"/>
                    <a:pt x="521097" y="48022"/>
                    <a:pt x="511626" y="21604"/>
                  </a:cubicBezTo>
                  <a:cubicBezTo>
                    <a:pt x="511293" y="20441"/>
                    <a:pt x="503484" y="-328"/>
                    <a:pt x="502986" y="4"/>
                  </a:cubicBezTo>
                  <a:cubicBezTo>
                    <a:pt x="285158" y="88231"/>
                    <a:pt x="205" y="252557"/>
                    <a:pt x="39" y="252557"/>
                  </a:cubicBezTo>
                  <a:close/>
                  <a:moveTo>
                    <a:pt x="287983" y="100028"/>
                  </a:moveTo>
                  <a:cubicBezTo>
                    <a:pt x="297288" y="95376"/>
                    <a:pt x="306758" y="90890"/>
                    <a:pt x="316395" y="86238"/>
                  </a:cubicBezTo>
                  <a:cubicBezTo>
                    <a:pt x="316728" y="86072"/>
                    <a:pt x="317060" y="85905"/>
                    <a:pt x="317558" y="85739"/>
                  </a:cubicBezTo>
                  <a:cubicBezTo>
                    <a:pt x="370395" y="60152"/>
                    <a:pt x="426721" y="34232"/>
                    <a:pt x="484210" y="9807"/>
                  </a:cubicBezTo>
                  <a:cubicBezTo>
                    <a:pt x="484543" y="9641"/>
                    <a:pt x="484875" y="9475"/>
                    <a:pt x="485374" y="9309"/>
                  </a:cubicBezTo>
                  <a:cubicBezTo>
                    <a:pt x="488198" y="8145"/>
                    <a:pt x="491023" y="6982"/>
                    <a:pt x="493847" y="5653"/>
                  </a:cubicBezTo>
                  <a:cubicBezTo>
                    <a:pt x="494180" y="5487"/>
                    <a:pt x="494512" y="5321"/>
                    <a:pt x="495010" y="5155"/>
                  </a:cubicBezTo>
                  <a:cubicBezTo>
                    <a:pt x="498167" y="11967"/>
                    <a:pt x="527909" y="79758"/>
                    <a:pt x="509964" y="113155"/>
                  </a:cubicBezTo>
                  <a:cubicBezTo>
                    <a:pt x="508635" y="115647"/>
                    <a:pt x="506309" y="117807"/>
                    <a:pt x="503318" y="119468"/>
                  </a:cubicBezTo>
                  <a:cubicBezTo>
                    <a:pt x="464272" y="141733"/>
                    <a:pt x="297288" y="103518"/>
                    <a:pt x="286488" y="101025"/>
                  </a:cubicBezTo>
                  <a:cubicBezTo>
                    <a:pt x="286986" y="100527"/>
                    <a:pt x="287485" y="100361"/>
                    <a:pt x="287983" y="100028"/>
                  </a:cubicBezTo>
                  <a:close/>
                  <a:moveTo>
                    <a:pt x="291638" y="118305"/>
                  </a:moveTo>
                  <a:cubicBezTo>
                    <a:pt x="315565" y="125284"/>
                    <a:pt x="338660" y="135751"/>
                    <a:pt x="361423" y="146219"/>
                  </a:cubicBezTo>
                  <a:cubicBezTo>
                    <a:pt x="388174" y="158514"/>
                    <a:pt x="414592" y="171973"/>
                    <a:pt x="440512" y="186428"/>
                  </a:cubicBezTo>
                  <a:cubicBezTo>
                    <a:pt x="459121" y="196896"/>
                    <a:pt x="478894" y="207530"/>
                    <a:pt x="495343" y="221487"/>
                  </a:cubicBezTo>
                  <a:cubicBezTo>
                    <a:pt x="498500" y="224145"/>
                    <a:pt x="502654" y="226637"/>
                    <a:pt x="502820" y="231290"/>
                  </a:cubicBezTo>
                  <a:cubicBezTo>
                    <a:pt x="502820" y="231456"/>
                    <a:pt x="502820" y="231622"/>
                    <a:pt x="502820" y="231788"/>
                  </a:cubicBezTo>
                  <a:cubicBezTo>
                    <a:pt x="502820" y="234281"/>
                    <a:pt x="501823" y="236607"/>
                    <a:pt x="500992" y="238933"/>
                  </a:cubicBezTo>
                  <a:cubicBezTo>
                    <a:pt x="482383" y="284957"/>
                    <a:pt x="445829" y="316360"/>
                    <a:pt x="403792" y="338791"/>
                  </a:cubicBezTo>
                  <a:cubicBezTo>
                    <a:pt x="401632" y="339954"/>
                    <a:pt x="399306" y="341117"/>
                    <a:pt x="396647" y="341117"/>
                  </a:cubicBezTo>
                  <a:cubicBezTo>
                    <a:pt x="378204" y="341117"/>
                    <a:pt x="363417" y="302570"/>
                    <a:pt x="355109" y="289277"/>
                  </a:cubicBezTo>
                  <a:cubicBezTo>
                    <a:pt x="337995" y="261696"/>
                    <a:pt x="321712" y="233616"/>
                    <a:pt x="306094" y="205204"/>
                  </a:cubicBezTo>
                  <a:cubicBezTo>
                    <a:pt x="291638" y="178951"/>
                    <a:pt x="271700" y="149210"/>
                    <a:pt x="264555" y="119635"/>
                  </a:cubicBezTo>
                  <a:cubicBezTo>
                    <a:pt x="261897" y="108835"/>
                    <a:pt x="287983" y="117142"/>
                    <a:pt x="291638" y="118305"/>
                  </a:cubicBezTo>
                  <a:close/>
                  <a:moveTo>
                    <a:pt x="225675" y="145887"/>
                  </a:moveTo>
                  <a:cubicBezTo>
                    <a:pt x="227669" y="142730"/>
                    <a:pt x="241294" y="119302"/>
                    <a:pt x="246943" y="129271"/>
                  </a:cubicBezTo>
                  <a:cubicBezTo>
                    <a:pt x="261897" y="155856"/>
                    <a:pt x="267546" y="190914"/>
                    <a:pt x="274691" y="219991"/>
                  </a:cubicBezTo>
                  <a:cubicBezTo>
                    <a:pt x="282500" y="251394"/>
                    <a:pt x="289645" y="282964"/>
                    <a:pt x="295958" y="314533"/>
                  </a:cubicBezTo>
                  <a:cubicBezTo>
                    <a:pt x="298949" y="329819"/>
                    <a:pt x="314401" y="368200"/>
                    <a:pt x="300777" y="380330"/>
                  </a:cubicBezTo>
                  <a:cubicBezTo>
                    <a:pt x="298949" y="381991"/>
                    <a:pt x="296291" y="382656"/>
                    <a:pt x="293965" y="383154"/>
                  </a:cubicBezTo>
                  <a:cubicBezTo>
                    <a:pt x="247608" y="394120"/>
                    <a:pt x="198925" y="394951"/>
                    <a:pt x="153565" y="373019"/>
                  </a:cubicBezTo>
                  <a:cubicBezTo>
                    <a:pt x="151239" y="371856"/>
                    <a:pt x="149079" y="370693"/>
                    <a:pt x="147251" y="368865"/>
                  </a:cubicBezTo>
                  <a:cubicBezTo>
                    <a:pt x="147085" y="368699"/>
                    <a:pt x="147085" y="368533"/>
                    <a:pt x="146919" y="368533"/>
                  </a:cubicBezTo>
                  <a:cubicBezTo>
                    <a:pt x="143762" y="364877"/>
                    <a:pt x="145257" y="360391"/>
                    <a:pt x="145755" y="356237"/>
                  </a:cubicBezTo>
                  <a:cubicBezTo>
                    <a:pt x="148414" y="334970"/>
                    <a:pt x="155725" y="314034"/>
                    <a:pt x="162371" y="294096"/>
                  </a:cubicBezTo>
                  <a:cubicBezTo>
                    <a:pt x="171675" y="266348"/>
                    <a:pt x="181977" y="239099"/>
                    <a:pt x="193442" y="212348"/>
                  </a:cubicBezTo>
                  <a:cubicBezTo>
                    <a:pt x="202746" y="189751"/>
                    <a:pt x="212882" y="166656"/>
                    <a:pt x="225675" y="145887"/>
                  </a:cubicBezTo>
                  <a:close/>
                  <a:moveTo>
                    <a:pt x="217035" y="136084"/>
                  </a:moveTo>
                  <a:cubicBezTo>
                    <a:pt x="211885" y="147216"/>
                    <a:pt x="140771" y="300742"/>
                    <a:pt x="98402" y="325333"/>
                  </a:cubicBezTo>
                  <a:cubicBezTo>
                    <a:pt x="93916" y="327991"/>
                    <a:pt x="89596" y="329154"/>
                    <a:pt x="85774" y="328490"/>
                  </a:cubicBezTo>
                  <a:cubicBezTo>
                    <a:pt x="47891" y="321844"/>
                    <a:pt x="11503" y="255714"/>
                    <a:pt x="8513" y="250065"/>
                  </a:cubicBezTo>
                  <a:cubicBezTo>
                    <a:pt x="8845" y="249899"/>
                    <a:pt x="9177" y="249733"/>
                    <a:pt x="9509" y="249401"/>
                  </a:cubicBezTo>
                  <a:cubicBezTo>
                    <a:pt x="10008" y="249234"/>
                    <a:pt x="10340" y="248902"/>
                    <a:pt x="10839" y="248736"/>
                  </a:cubicBezTo>
                  <a:cubicBezTo>
                    <a:pt x="11171" y="248570"/>
                    <a:pt x="11503" y="248404"/>
                    <a:pt x="11836" y="248071"/>
                  </a:cubicBezTo>
                  <a:cubicBezTo>
                    <a:pt x="27786" y="238767"/>
                    <a:pt x="51048" y="225641"/>
                    <a:pt x="79959" y="209524"/>
                  </a:cubicBezTo>
                  <a:lnTo>
                    <a:pt x="87436" y="205370"/>
                  </a:lnTo>
                  <a:cubicBezTo>
                    <a:pt x="87436" y="205370"/>
                    <a:pt x="87436" y="205370"/>
                    <a:pt x="87436" y="205370"/>
                  </a:cubicBezTo>
                  <a:cubicBezTo>
                    <a:pt x="87602" y="205204"/>
                    <a:pt x="87768" y="205204"/>
                    <a:pt x="87934" y="205037"/>
                  </a:cubicBezTo>
                  <a:cubicBezTo>
                    <a:pt x="87934" y="205037"/>
                    <a:pt x="87934" y="205037"/>
                    <a:pt x="87934" y="205037"/>
                  </a:cubicBezTo>
                  <a:lnTo>
                    <a:pt x="94746" y="201382"/>
                  </a:lnTo>
                  <a:cubicBezTo>
                    <a:pt x="94746" y="201382"/>
                    <a:pt x="94746" y="201382"/>
                    <a:pt x="94746" y="201382"/>
                  </a:cubicBezTo>
                  <a:cubicBezTo>
                    <a:pt x="94912" y="201216"/>
                    <a:pt x="95079" y="201216"/>
                    <a:pt x="95245" y="201050"/>
                  </a:cubicBezTo>
                  <a:cubicBezTo>
                    <a:pt x="95245" y="201050"/>
                    <a:pt x="95245" y="201050"/>
                    <a:pt x="95245" y="201050"/>
                  </a:cubicBezTo>
                  <a:lnTo>
                    <a:pt x="112026" y="191745"/>
                  </a:lnTo>
                  <a:cubicBezTo>
                    <a:pt x="142432" y="175130"/>
                    <a:pt x="177159" y="156521"/>
                    <a:pt x="215374" y="136748"/>
                  </a:cubicBezTo>
                  <a:cubicBezTo>
                    <a:pt x="215872" y="136582"/>
                    <a:pt x="216537" y="136416"/>
                    <a:pt x="217035" y="136084"/>
                  </a:cubicBezTo>
                  <a:close/>
                </a:path>
              </a:pathLst>
            </a:custGeom>
            <a:solidFill>
              <a:srgbClr val="FFFFFF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0" name="Полилиния: фигура 679">
              <a:extLst>
                <a:ext uri="{FF2B5EF4-FFF2-40B4-BE49-F238E27FC236}">
                  <a16:creationId xmlns:a16="http://schemas.microsoft.com/office/drawing/2014/main" id="{0578E159-7612-E762-CDC7-9D90E276F1AB}"/>
                </a:ext>
              </a:extLst>
            </p:cNvPr>
            <p:cNvSpPr/>
            <p:nvPr/>
          </p:nvSpPr>
          <p:spPr>
            <a:xfrm>
              <a:off x="16446634" y="5100021"/>
              <a:ext cx="531631" cy="411066"/>
            </a:xfrm>
            <a:custGeom>
              <a:avLst/>
              <a:gdLst>
                <a:gd name="connsiteX0" fmla="*/ 39 w 531631"/>
                <a:gd name="connsiteY0" fmla="*/ 252557 h 411066"/>
                <a:gd name="connsiteX1" fmla="*/ 25793 w 531631"/>
                <a:gd name="connsiteY1" fmla="*/ 291271 h 411066"/>
                <a:gd name="connsiteX2" fmla="*/ 104217 w 531631"/>
                <a:gd name="connsiteY2" fmla="*/ 365376 h 411066"/>
                <a:gd name="connsiteX3" fmla="*/ 236143 w 531631"/>
                <a:gd name="connsiteY3" fmla="*/ 410570 h 411066"/>
                <a:gd name="connsiteX4" fmla="*/ 437854 w 531631"/>
                <a:gd name="connsiteY4" fmla="*/ 341616 h 411066"/>
                <a:gd name="connsiteX5" fmla="*/ 518937 w 531631"/>
                <a:gd name="connsiteY5" fmla="*/ 220324 h 411066"/>
                <a:gd name="connsiteX6" fmla="*/ 530069 w 531631"/>
                <a:gd name="connsiteY6" fmla="*/ 103850 h 411066"/>
                <a:gd name="connsiteX7" fmla="*/ 511626 w 531631"/>
                <a:gd name="connsiteY7" fmla="*/ 21604 h 411066"/>
                <a:gd name="connsiteX8" fmla="*/ 502986 w 531631"/>
                <a:gd name="connsiteY8" fmla="*/ 4 h 411066"/>
                <a:gd name="connsiteX9" fmla="*/ 39 w 531631"/>
                <a:gd name="connsiteY9" fmla="*/ 252557 h 411066"/>
                <a:gd name="connsiteX10" fmla="*/ 287983 w 531631"/>
                <a:gd name="connsiteY10" fmla="*/ 100028 h 411066"/>
                <a:gd name="connsiteX11" fmla="*/ 316395 w 531631"/>
                <a:gd name="connsiteY11" fmla="*/ 86238 h 411066"/>
                <a:gd name="connsiteX12" fmla="*/ 317558 w 531631"/>
                <a:gd name="connsiteY12" fmla="*/ 85739 h 411066"/>
                <a:gd name="connsiteX13" fmla="*/ 484210 w 531631"/>
                <a:gd name="connsiteY13" fmla="*/ 9807 h 411066"/>
                <a:gd name="connsiteX14" fmla="*/ 485374 w 531631"/>
                <a:gd name="connsiteY14" fmla="*/ 9309 h 411066"/>
                <a:gd name="connsiteX15" fmla="*/ 493847 w 531631"/>
                <a:gd name="connsiteY15" fmla="*/ 5653 h 411066"/>
                <a:gd name="connsiteX16" fmla="*/ 495010 w 531631"/>
                <a:gd name="connsiteY16" fmla="*/ 5155 h 411066"/>
                <a:gd name="connsiteX17" fmla="*/ 509964 w 531631"/>
                <a:gd name="connsiteY17" fmla="*/ 113155 h 411066"/>
                <a:gd name="connsiteX18" fmla="*/ 503318 w 531631"/>
                <a:gd name="connsiteY18" fmla="*/ 119468 h 411066"/>
                <a:gd name="connsiteX19" fmla="*/ 286488 w 531631"/>
                <a:gd name="connsiteY19" fmla="*/ 101025 h 411066"/>
                <a:gd name="connsiteX20" fmla="*/ 287983 w 531631"/>
                <a:gd name="connsiteY20" fmla="*/ 100028 h 411066"/>
                <a:gd name="connsiteX21" fmla="*/ 291638 w 531631"/>
                <a:gd name="connsiteY21" fmla="*/ 118305 h 411066"/>
                <a:gd name="connsiteX22" fmla="*/ 361423 w 531631"/>
                <a:gd name="connsiteY22" fmla="*/ 146219 h 411066"/>
                <a:gd name="connsiteX23" fmla="*/ 440512 w 531631"/>
                <a:gd name="connsiteY23" fmla="*/ 186428 h 411066"/>
                <a:gd name="connsiteX24" fmla="*/ 495343 w 531631"/>
                <a:gd name="connsiteY24" fmla="*/ 221487 h 411066"/>
                <a:gd name="connsiteX25" fmla="*/ 502820 w 531631"/>
                <a:gd name="connsiteY25" fmla="*/ 231290 h 411066"/>
                <a:gd name="connsiteX26" fmla="*/ 502820 w 531631"/>
                <a:gd name="connsiteY26" fmla="*/ 231788 h 411066"/>
                <a:gd name="connsiteX27" fmla="*/ 500992 w 531631"/>
                <a:gd name="connsiteY27" fmla="*/ 238933 h 411066"/>
                <a:gd name="connsiteX28" fmla="*/ 403792 w 531631"/>
                <a:gd name="connsiteY28" fmla="*/ 338791 h 411066"/>
                <a:gd name="connsiteX29" fmla="*/ 396647 w 531631"/>
                <a:gd name="connsiteY29" fmla="*/ 341117 h 411066"/>
                <a:gd name="connsiteX30" fmla="*/ 355109 w 531631"/>
                <a:gd name="connsiteY30" fmla="*/ 289277 h 411066"/>
                <a:gd name="connsiteX31" fmla="*/ 306094 w 531631"/>
                <a:gd name="connsiteY31" fmla="*/ 205204 h 411066"/>
                <a:gd name="connsiteX32" fmla="*/ 264555 w 531631"/>
                <a:gd name="connsiteY32" fmla="*/ 119635 h 411066"/>
                <a:gd name="connsiteX33" fmla="*/ 291638 w 531631"/>
                <a:gd name="connsiteY33" fmla="*/ 118305 h 411066"/>
                <a:gd name="connsiteX34" fmla="*/ 225675 w 531631"/>
                <a:gd name="connsiteY34" fmla="*/ 145887 h 411066"/>
                <a:gd name="connsiteX35" fmla="*/ 246943 w 531631"/>
                <a:gd name="connsiteY35" fmla="*/ 129271 h 411066"/>
                <a:gd name="connsiteX36" fmla="*/ 274691 w 531631"/>
                <a:gd name="connsiteY36" fmla="*/ 219991 h 411066"/>
                <a:gd name="connsiteX37" fmla="*/ 295958 w 531631"/>
                <a:gd name="connsiteY37" fmla="*/ 314533 h 411066"/>
                <a:gd name="connsiteX38" fmla="*/ 300777 w 531631"/>
                <a:gd name="connsiteY38" fmla="*/ 380330 h 411066"/>
                <a:gd name="connsiteX39" fmla="*/ 293965 w 531631"/>
                <a:gd name="connsiteY39" fmla="*/ 383154 h 411066"/>
                <a:gd name="connsiteX40" fmla="*/ 153565 w 531631"/>
                <a:gd name="connsiteY40" fmla="*/ 373019 h 411066"/>
                <a:gd name="connsiteX41" fmla="*/ 147251 w 531631"/>
                <a:gd name="connsiteY41" fmla="*/ 368865 h 411066"/>
                <a:gd name="connsiteX42" fmla="*/ 146919 w 531631"/>
                <a:gd name="connsiteY42" fmla="*/ 368533 h 411066"/>
                <a:gd name="connsiteX43" fmla="*/ 145755 w 531631"/>
                <a:gd name="connsiteY43" fmla="*/ 356237 h 411066"/>
                <a:gd name="connsiteX44" fmla="*/ 162371 w 531631"/>
                <a:gd name="connsiteY44" fmla="*/ 294096 h 411066"/>
                <a:gd name="connsiteX45" fmla="*/ 193442 w 531631"/>
                <a:gd name="connsiteY45" fmla="*/ 212348 h 411066"/>
                <a:gd name="connsiteX46" fmla="*/ 225675 w 531631"/>
                <a:gd name="connsiteY46" fmla="*/ 145887 h 411066"/>
                <a:gd name="connsiteX47" fmla="*/ 217035 w 531631"/>
                <a:gd name="connsiteY47" fmla="*/ 136084 h 411066"/>
                <a:gd name="connsiteX48" fmla="*/ 98402 w 531631"/>
                <a:gd name="connsiteY48" fmla="*/ 325333 h 411066"/>
                <a:gd name="connsiteX49" fmla="*/ 85774 w 531631"/>
                <a:gd name="connsiteY49" fmla="*/ 328490 h 411066"/>
                <a:gd name="connsiteX50" fmla="*/ 8513 w 531631"/>
                <a:gd name="connsiteY50" fmla="*/ 250065 h 411066"/>
                <a:gd name="connsiteX51" fmla="*/ 9509 w 531631"/>
                <a:gd name="connsiteY51" fmla="*/ 249401 h 411066"/>
                <a:gd name="connsiteX52" fmla="*/ 10839 w 531631"/>
                <a:gd name="connsiteY52" fmla="*/ 248736 h 411066"/>
                <a:gd name="connsiteX53" fmla="*/ 11836 w 531631"/>
                <a:gd name="connsiteY53" fmla="*/ 248071 h 411066"/>
                <a:gd name="connsiteX54" fmla="*/ 79959 w 531631"/>
                <a:gd name="connsiteY54" fmla="*/ 209524 h 411066"/>
                <a:gd name="connsiteX55" fmla="*/ 87436 w 531631"/>
                <a:gd name="connsiteY55" fmla="*/ 205370 h 411066"/>
                <a:gd name="connsiteX56" fmla="*/ 87436 w 531631"/>
                <a:gd name="connsiteY56" fmla="*/ 205370 h 411066"/>
                <a:gd name="connsiteX57" fmla="*/ 87934 w 531631"/>
                <a:gd name="connsiteY57" fmla="*/ 205037 h 411066"/>
                <a:gd name="connsiteX58" fmla="*/ 87934 w 531631"/>
                <a:gd name="connsiteY58" fmla="*/ 205037 h 411066"/>
                <a:gd name="connsiteX59" fmla="*/ 94746 w 531631"/>
                <a:gd name="connsiteY59" fmla="*/ 201382 h 411066"/>
                <a:gd name="connsiteX60" fmla="*/ 94746 w 531631"/>
                <a:gd name="connsiteY60" fmla="*/ 201382 h 411066"/>
                <a:gd name="connsiteX61" fmla="*/ 95245 w 531631"/>
                <a:gd name="connsiteY61" fmla="*/ 201050 h 411066"/>
                <a:gd name="connsiteX62" fmla="*/ 95245 w 531631"/>
                <a:gd name="connsiteY62" fmla="*/ 201050 h 411066"/>
                <a:gd name="connsiteX63" fmla="*/ 112026 w 531631"/>
                <a:gd name="connsiteY63" fmla="*/ 191745 h 411066"/>
                <a:gd name="connsiteX64" fmla="*/ 215374 w 531631"/>
                <a:gd name="connsiteY64" fmla="*/ 136748 h 411066"/>
                <a:gd name="connsiteX65" fmla="*/ 217035 w 531631"/>
                <a:gd name="connsiteY65" fmla="*/ 136084 h 411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531631" h="411066">
                  <a:moveTo>
                    <a:pt x="39" y="252557"/>
                  </a:moveTo>
                  <a:cubicBezTo>
                    <a:pt x="-1124" y="253222"/>
                    <a:pt x="24297" y="289277"/>
                    <a:pt x="25793" y="291271"/>
                  </a:cubicBezTo>
                  <a:cubicBezTo>
                    <a:pt x="47891" y="319850"/>
                    <a:pt x="74143" y="345271"/>
                    <a:pt x="104217" y="365376"/>
                  </a:cubicBezTo>
                  <a:cubicBezTo>
                    <a:pt x="143429" y="391628"/>
                    <a:pt x="188955" y="407745"/>
                    <a:pt x="236143" y="410570"/>
                  </a:cubicBezTo>
                  <a:cubicBezTo>
                    <a:pt x="310580" y="414890"/>
                    <a:pt x="381694" y="390963"/>
                    <a:pt x="437854" y="341616"/>
                  </a:cubicBezTo>
                  <a:cubicBezTo>
                    <a:pt x="475072" y="309050"/>
                    <a:pt x="503983" y="267677"/>
                    <a:pt x="518937" y="220324"/>
                  </a:cubicBezTo>
                  <a:cubicBezTo>
                    <a:pt x="530900" y="182773"/>
                    <a:pt x="533890" y="142896"/>
                    <a:pt x="530069" y="103850"/>
                  </a:cubicBezTo>
                  <a:cubicBezTo>
                    <a:pt x="527244" y="75770"/>
                    <a:pt x="521097" y="48022"/>
                    <a:pt x="511626" y="21604"/>
                  </a:cubicBezTo>
                  <a:cubicBezTo>
                    <a:pt x="511293" y="20441"/>
                    <a:pt x="503484" y="-328"/>
                    <a:pt x="502986" y="4"/>
                  </a:cubicBezTo>
                  <a:cubicBezTo>
                    <a:pt x="285158" y="88231"/>
                    <a:pt x="205" y="252557"/>
                    <a:pt x="39" y="252557"/>
                  </a:cubicBezTo>
                  <a:close/>
                  <a:moveTo>
                    <a:pt x="287983" y="100028"/>
                  </a:moveTo>
                  <a:cubicBezTo>
                    <a:pt x="297288" y="95376"/>
                    <a:pt x="306758" y="90890"/>
                    <a:pt x="316395" y="86238"/>
                  </a:cubicBezTo>
                  <a:cubicBezTo>
                    <a:pt x="316728" y="86072"/>
                    <a:pt x="317060" y="85905"/>
                    <a:pt x="317558" y="85739"/>
                  </a:cubicBezTo>
                  <a:cubicBezTo>
                    <a:pt x="370395" y="60152"/>
                    <a:pt x="426721" y="34232"/>
                    <a:pt x="484210" y="9807"/>
                  </a:cubicBezTo>
                  <a:cubicBezTo>
                    <a:pt x="484543" y="9641"/>
                    <a:pt x="484875" y="9475"/>
                    <a:pt x="485374" y="9309"/>
                  </a:cubicBezTo>
                  <a:cubicBezTo>
                    <a:pt x="488198" y="8145"/>
                    <a:pt x="491023" y="6982"/>
                    <a:pt x="493847" y="5653"/>
                  </a:cubicBezTo>
                  <a:cubicBezTo>
                    <a:pt x="494180" y="5487"/>
                    <a:pt x="494512" y="5321"/>
                    <a:pt x="495010" y="5155"/>
                  </a:cubicBezTo>
                  <a:cubicBezTo>
                    <a:pt x="498167" y="11967"/>
                    <a:pt x="527909" y="79758"/>
                    <a:pt x="509964" y="113155"/>
                  </a:cubicBezTo>
                  <a:cubicBezTo>
                    <a:pt x="508635" y="115647"/>
                    <a:pt x="506309" y="117807"/>
                    <a:pt x="503318" y="119468"/>
                  </a:cubicBezTo>
                  <a:cubicBezTo>
                    <a:pt x="464272" y="141733"/>
                    <a:pt x="297288" y="103518"/>
                    <a:pt x="286488" y="101025"/>
                  </a:cubicBezTo>
                  <a:cubicBezTo>
                    <a:pt x="286986" y="100527"/>
                    <a:pt x="287485" y="100361"/>
                    <a:pt x="287983" y="100028"/>
                  </a:cubicBezTo>
                  <a:close/>
                  <a:moveTo>
                    <a:pt x="291638" y="118305"/>
                  </a:moveTo>
                  <a:cubicBezTo>
                    <a:pt x="315565" y="125284"/>
                    <a:pt x="338660" y="135751"/>
                    <a:pt x="361423" y="146219"/>
                  </a:cubicBezTo>
                  <a:cubicBezTo>
                    <a:pt x="388174" y="158514"/>
                    <a:pt x="414592" y="171973"/>
                    <a:pt x="440512" y="186428"/>
                  </a:cubicBezTo>
                  <a:cubicBezTo>
                    <a:pt x="459121" y="196896"/>
                    <a:pt x="478894" y="207530"/>
                    <a:pt x="495343" y="221487"/>
                  </a:cubicBezTo>
                  <a:cubicBezTo>
                    <a:pt x="498500" y="224145"/>
                    <a:pt x="502654" y="226637"/>
                    <a:pt x="502820" y="231290"/>
                  </a:cubicBezTo>
                  <a:cubicBezTo>
                    <a:pt x="502820" y="231456"/>
                    <a:pt x="502820" y="231622"/>
                    <a:pt x="502820" y="231788"/>
                  </a:cubicBezTo>
                  <a:cubicBezTo>
                    <a:pt x="502820" y="234281"/>
                    <a:pt x="501823" y="236607"/>
                    <a:pt x="500992" y="238933"/>
                  </a:cubicBezTo>
                  <a:cubicBezTo>
                    <a:pt x="482383" y="284957"/>
                    <a:pt x="445829" y="316360"/>
                    <a:pt x="403792" y="338791"/>
                  </a:cubicBezTo>
                  <a:cubicBezTo>
                    <a:pt x="401632" y="339954"/>
                    <a:pt x="399306" y="341117"/>
                    <a:pt x="396647" y="341117"/>
                  </a:cubicBezTo>
                  <a:cubicBezTo>
                    <a:pt x="378204" y="341117"/>
                    <a:pt x="363417" y="302570"/>
                    <a:pt x="355109" y="289277"/>
                  </a:cubicBezTo>
                  <a:cubicBezTo>
                    <a:pt x="337995" y="261696"/>
                    <a:pt x="321712" y="233616"/>
                    <a:pt x="306094" y="205204"/>
                  </a:cubicBezTo>
                  <a:cubicBezTo>
                    <a:pt x="291638" y="178951"/>
                    <a:pt x="271700" y="149210"/>
                    <a:pt x="264555" y="119635"/>
                  </a:cubicBezTo>
                  <a:cubicBezTo>
                    <a:pt x="261897" y="108835"/>
                    <a:pt x="287983" y="117142"/>
                    <a:pt x="291638" y="118305"/>
                  </a:cubicBezTo>
                  <a:close/>
                  <a:moveTo>
                    <a:pt x="225675" y="145887"/>
                  </a:moveTo>
                  <a:cubicBezTo>
                    <a:pt x="227669" y="142730"/>
                    <a:pt x="241294" y="119302"/>
                    <a:pt x="246943" y="129271"/>
                  </a:cubicBezTo>
                  <a:cubicBezTo>
                    <a:pt x="261897" y="155856"/>
                    <a:pt x="267546" y="190914"/>
                    <a:pt x="274691" y="219991"/>
                  </a:cubicBezTo>
                  <a:cubicBezTo>
                    <a:pt x="282500" y="251394"/>
                    <a:pt x="289645" y="282964"/>
                    <a:pt x="295958" y="314533"/>
                  </a:cubicBezTo>
                  <a:cubicBezTo>
                    <a:pt x="298949" y="329819"/>
                    <a:pt x="314401" y="368200"/>
                    <a:pt x="300777" y="380330"/>
                  </a:cubicBezTo>
                  <a:cubicBezTo>
                    <a:pt x="298949" y="381991"/>
                    <a:pt x="296291" y="382656"/>
                    <a:pt x="293965" y="383154"/>
                  </a:cubicBezTo>
                  <a:cubicBezTo>
                    <a:pt x="247608" y="394120"/>
                    <a:pt x="198925" y="394951"/>
                    <a:pt x="153565" y="373019"/>
                  </a:cubicBezTo>
                  <a:cubicBezTo>
                    <a:pt x="151239" y="371856"/>
                    <a:pt x="149079" y="370693"/>
                    <a:pt x="147251" y="368865"/>
                  </a:cubicBezTo>
                  <a:cubicBezTo>
                    <a:pt x="147085" y="368699"/>
                    <a:pt x="147085" y="368533"/>
                    <a:pt x="146919" y="368533"/>
                  </a:cubicBezTo>
                  <a:cubicBezTo>
                    <a:pt x="143762" y="364877"/>
                    <a:pt x="145257" y="360391"/>
                    <a:pt x="145755" y="356237"/>
                  </a:cubicBezTo>
                  <a:cubicBezTo>
                    <a:pt x="148414" y="334970"/>
                    <a:pt x="155725" y="314034"/>
                    <a:pt x="162371" y="294096"/>
                  </a:cubicBezTo>
                  <a:cubicBezTo>
                    <a:pt x="171675" y="266348"/>
                    <a:pt x="181977" y="239099"/>
                    <a:pt x="193442" y="212348"/>
                  </a:cubicBezTo>
                  <a:cubicBezTo>
                    <a:pt x="202746" y="189751"/>
                    <a:pt x="212882" y="166656"/>
                    <a:pt x="225675" y="145887"/>
                  </a:cubicBezTo>
                  <a:close/>
                  <a:moveTo>
                    <a:pt x="217035" y="136084"/>
                  </a:moveTo>
                  <a:cubicBezTo>
                    <a:pt x="211885" y="147216"/>
                    <a:pt x="140771" y="300742"/>
                    <a:pt x="98402" y="325333"/>
                  </a:cubicBezTo>
                  <a:cubicBezTo>
                    <a:pt x="93916" y="327991"/>
                    <a:pt x="89596" y="329154"/>
                    <a:pt x="85774" y="328490"/>
                  </a:cubicBezTo>
                  <a:cubicBezTo>
                    <a:pt x="47891" y="321844"/>
                    <a:pt x="11503" y="255714"/>
                    <a:pt x="8513" y="250065"/>
                  </a:cubicBezTo>
                  <a:cubicBezTo>
                    <a:pt x="8845" y="249899"/>
                    <a:pt x="9177" y="249733"/>
                    <a:pt x="9509" y="249401"/>
                  </a:cubicBezTo>
                  <a:cubicBezTo>
                    <a:pt x="10008" y="249234"/>
                    <a:pt x="10340" y="248902"/>
                    <a:pt x="10839" y="248736"/>
                  </a:cubicBezTo>
                  <a:cubicBezTo>
                    <a:pt x="11171" y="248570"/>
                    <a:pt x="11503" y="248404"/>
                    <a:pt x="11836" y="248071"/>
                  </a:cubicBezTo>
                  <a:cubicBezTo>
                    <a:pt x="27786" y="238767"/>
                    <a:pt x="51048" y="225641"/>
                    <a:pt x="79959" y="209524"/>
                  </a:cubicBezTo>
                  <a:lnTo>
                    <a:pt x="87436" y="205370"/>
                  </a:lnTo>
                  <a:cubicBezTo>
                    <a:pt x="87436" y="205370"/>
                    <a:pt x="87436" y="205370"/>
                    <a:pt x="87436" y="205370"/>
                  </a:cubicBezTo>
                  <a:cubicBezTo>
                    <a:pt x="87602" y="205204"/>
                    <a:pt x="87768" y="205204"/>
                    <a:pt x="87934" y="205037"/>
                  </a:cubicBezTo>
                  <a:cubicBezTo>
                    <a:pt x="87934" y="205037"/>
                    <a:pt x="87934" y="205037"/>
                    <a:pt x="87934" y="205037"/>
                  </a:cubicBezTo>
                  <a:lnTo>
                    <a:pt x="94746" y="201382"/>
                  </a:lnTo>
                  <a:cubicBezTo>
                    <a:pt x="94746" y="201382"/>
                    <a:pt x="94746" y="201382"/>
                    <a:pt x="94746" y="201382"/>
                  </a:cubicBezTo>
                  <a:cubicBezTo>
                    <a:pt x="94912" y="201216"/>
                    <a:pt x="95079" y="201216"/>
                    <a:pt x="95245" y="201050"/>
                  </a:cubicBezTo>
                  <a:cubicBezTo>
                    <a:pt x="95245" y="201050"/>
                    <a:pt x="95245" y="201050"/>
                    <a:pt x="95245" y="201050"/>
                  </a:cubicBezTo>
                  <a:lnTo>
                    <a:pt x="112026" y="191745"/>
                  </a:lnTo>
                  <a:cubicBezTo>
                    <a:pt x="142432" y="175130"/>
                    <a:pt x="177159" y="156521"/>
                    <a:pt x="215374" y="136748"/>
                  </a:cubicBezTo>
                  <a:cubicBezTo>
                    <a:pt x="215872" y="136582"/>
                    <a:pt x="216537" y="136416"/>
                    <a:pt x="217035" y="136084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1" name="Полилиния: фигура 680">
              <a:extLst>
                <a:ext uri="{FF2B5EF4-FFF2-40B4-BE49-F238E27FC236}">
                  <a16:creationId xmlns:a16="http://schemas.microsoft.com/office/drawing/2014/main" id="{257170BB-0B66-AB75-7A94-A0C322B64E0C}"/>
                </a:ext>
              </a:extLst>
            </p:cNvPr>
            <p:cNvSpPr/>
            <p:nvPr/>
          </p:nvSpPr>
          <p:spPr>
            <a:xfrm>
              <a:off x="16732789" y="5105176"/>
              <a:ext cx="229428" cy="121231"/>
            </a:xfrm>
            <a:custGeom>
              <a:avLst/>
              <a:gdLst>
                <a:gd name="connsiteX0" fmla="*/ 216997 w 229428"/>
                <a:gd name="connsiteY0" fmla="*/ 114314 h 121231"/>
                <a:gd name="connsiteX1" fmla="*/ 223643 w 229428"/>
                <a:gd name="connsiteY1" fmla="*/ 108000 h 121231"/>
                <a:gd name="connsiteX2" fmla="*/ 208689 w 229428"/>
                <a:gd name="connsiteY2" fmla="*/ 0 h 121231"/>
                <a:gd name="connsiteX3" fmla="*/ 207526 w 229428"/>
                <a:gd name="connsiteY3" fmla="*/ 498 h 121231"/>
                <a:gd name="connsiteX4" fmla="*/ 199052 w 229428"/>
                <a:gd name="connsiteY4" fmla="*/ 4154 h 121231"/>
                <a:gd name="connsiteX5" fmla="*/ 197889 w 229428"/>
                <a:gd name="connsiteY5" fmla="*/ 4652 h 121231"/>
                <a:gd name="connsiteX6" fmla="*/ 31237 w 229428"/>
                <a:gd name="connsiteY6" fmla="*/ 80585 h 121231"/>
                <a:gd name="connsiteX7" fmla="*/ 30074 w 229428"/>
                <a:gd name="connsiteY7" fmla="*/ 81083 h 121231"/>
                <a:gd name="connsiteX8" fmla="*/ 1662 w 229428"/>
                <a:gd name="connsiteY8" fmla="*/ 94874 h 121231"/>
                <a:gd name="connsiteX9" fmla="*/ 0 w 229428"/>
                <a:gd name="connsiteY9" fmla="*/ 95705 h 121231"/>
                <a:gd name="connsiteX10" fmla="*/ 216997 w 229428"/>
                <a:gd name="connsiteY10" fmla="*/ 114314 h 121231"/>
                <a:gd name="connsiteX11" fmla="*/ 200049 w 229428"/>
                <a:gd name="connsiteY11" fmla="*/ 21932 h 121231"/>
                <a:gd name="connsiteX12" fmla="*/ 162831 w 229428"/>
                <a:gd name="connsiteY12" fmla="*/ 33065 h 121231"/>
                <a:gd name="connsiteX13" fmla="*/ 200049 w 229428"/>
                <a:gd name="connsiteY13" fmla="*/ 21932 h 121231"/>
                <a:gd name="connsiteX14" fmla="*/ 140566 w 229428"/>
                <a:gd name="connsiteY14" fmla="*/ 40209 h 121231"/>
                <a:gd name="connsiteX15" fmla="*/ 102683 w 229428"/>
                <a:gd name="connsiteY15" fmla="*/ 49680 h 121231"/>
                <a:gd name="connsiteX16" fmla="*/ 140566 w 229428"/>
                <a:gd name="connsiteY16" fmla="*/ 40209 h 121231"/>
                <a:gd name="connsiteX17" fmla="*/ 33563 w 229428"/>
                <a:gd name="connsiteY17" fmla="*/ 84905 h 121231"/>
                <a:gd name="connsiteX18" fmla="*/ 72941 w 229428"/>
                <a:gd name="connsiteY18" fmla="*/ 85901 h 121231"/>
                <a:gd name="connsiteX19" fmla="*/ 33563 w 229428"/>
                <a:gd name="connsiteY19" fmla="*/ 84905 h 121231"/>
                <a:gd name="connsiteX20" fmla="*/ 87563 w 229428"/>
                <a:gd name="connsiteY20" fmla="*/ 74271 h 121231"/>
                <a:gd name="connsiteX21" fmla="*/ 126941 w 229428"/>
                <a:gd name="connsiteY21" fmla="*/ 75268 h 121231"/>
                <a:gd name="connsiteX22" fmla="*/ 87563 w 229428"/>
                <a:gd name="connsiteY22" fmla="*/ 74271 h 121231"/>
                <a:gd name="connsiteX23" fmla="*/ 104012 w 229428"/>
                <a:gd name="connsiteY23" fmla="*/ 102184 h 121231"/>
                <a:gd name="connsiteX24" fmla="*/ 143391 w 229428"/>
                <a:gd name="connsiteY24" fmla="*/ 103181 h 121231"/>
                <a:gd name="connsiteX25" fmla="*/ 104012 w 229428"/>
                <a:gd name="connsiteY25" fmla="*/ 102184 h 121231"/>
                <a:gd name="connsiteX26" fmla="*/ 146215 w 229428"/>
                <a:gd name="connsiteY26" fmla="*/ 58985 h 121231"/>
                <a:gd name="connsiteX27" fmla="*/ 185427 w 229428"/>
                <a:gd name="connsiteY27" fmla="*/ 57821 h 121231"/>
                <a:gd name="connsiteX28" fmla="*/ 146215 w 229428"/>
                <a:gd name="connsiteY28" fmla="*/ 58985 h 121231"/>
                <a:gd name="connsiteX29" fmla="*/ 175791 w 229428"/>
                <a:gd name="connsiteY29" fmla="*/ 95538 h 121231"/>
                <a:gd name="connsiteX30" fmla="*/ 214504 w 229428"/>
                <a:gd name="connsiteY30" fmla="*/ 90388 h 121231"/>
                <a:gd name="connsiteX31" fmla="*/ 175791 w 229428"/>
                <a:gd name="connsiteY31" fmla="*/ 95538 h 121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9428" h="121231">
                  <a:moveTo>
                    <a:pt x="216997" y="114314"/>
                  </a:moveTo>
                  <a:cubicBezTo>
                    <a:pt x="219987" y="112652"/>
                    <a:pt x="222314" y="110492"/>
                    <a:pt x="223643" y="108000"/>
                  </a:cubicBezTo>
                  <a:cubicBezTo>
                    <a:pt x="241754" y="74603"/>
                    <a:pt x="211846" y="6978"/>
                    <a:pt x="208689" y="0"/>
                  </a:cubicBezTo>
                  <a:cubicBezTo>
                    <a:pt x="208357" y="166"/>
                    <a:pt x="208024" y="332"/>
                    <a:pt x="207526" y="498"/>
                  </a:cubicBezTo>
                  <a:cubicBezTo>
                    <a:pt x="204701" y="1662"/>
                    <a:pt x="201877" y="2825"/>
                    <a:pt x="199052" y="4154"/>
                  </a:cubicBezTo>
                  <a:cubicBezTo>
                    <a:pt x="198720" y="4320"/>
                    <a:pt x="198387" y="4486"/>
                    <a:pt x="197889" y="4652"/>
                  </a:cubicBezTo>
                  <a:cubicBezTo>
                    <a:pt x="140400" y="29243"/>
                    <a:pt x="84074" y="55163"/>
                    <a:pt x="31237" y="80585"/>
                  </a:cubicBezTo>
                  <a:cubicBezTo>
                    <a:pt x="30905" y="80751"/>
                    <a:pt x="30572" y="80917"/>
                    <a:pt x="30074" y="81083"/>
                  </a:cubicBezTo>
                  <a:cubicBezTo>
                    <a:pt x="20437" y="85735"/>
                    <a:pt x="10966" y="90388"/>
                    <a:pt x="1662" y="94874"/>
                  </a:cubicBezTo>
                  <a:cubicBezTo>
                    <a:pt x="1163" y="95206"/>
                    <a:pt x="498" y="95372"/>
                    <a:pt x="0" y="95705"/>
                  </a:cubicBezTo>
                  <a:cubicBezTo>
                    <a:pt x="10966" y="98197"/>
                    <a:pt x="177951" y="136578"/>
                    <a:pt x="216997" y="114314"/>
                  </a:cubicBezTo>
                  <a:close/>
                  <a:moveTo>
                    <a:pt x="200049" y="21932"/>
                  </a:moveTo>
                  <a:cubicBezTo>
                    <a:pt x="181274" y="36221"/>
                    <a:pt x="162831" y="33065"/>
                    <a:pt x="162831" y="33065"/>
                  </a:cubicBezTo>
                  <a:cubicBezTo>
                    <a:pt x="180775" y="19606"/>
                    <a:pt x="200049" y="21932"/>
                    <a:pt x="200049" y="21932"/>
                  </a:cubicBezTo>
                  <a:close/>
                  <a:moveTo>
                    <a:pt x="140566" y="40209"/>
                  </a:moveTo>
                  <a:cubicBezTo>
                    <a:pt x="121126" y="53501"/>
                    <a:pt x="102683" y="49680"/>
                    <a:pt x="102683" y="49680"/>
                  </a:cubicBezTo>
                  <a:cubicBezTo>
                    <a:pt x="121292" y="37052"/>
                    <a:pt x="140566" y="40209"/>
                    <a:pt x="140566" y="40209"/>
                  </a:cubicBezTo>
                  <a:close/>
                  <a:moveTo>
                    <a:pt x="33563" y="84905"/>
                  </a:moveTo>
                  <a:cubicBezTo>
                    <a:pt x="54997" y="77760"/>
                    <a:pt x="72941" y="85901"/>
                    <a:pt x="72941" y="85901"/>
                  </a:cubicBezTo>
                  <a:cubicBezTo>
                    <a:pt x="50511" y="93544"/>
                    <a:pt x="33563" y="84905"/>
                    <a:pt x="33563" y="84905"/>
                  </a:cubicBezTo>
                  <a:close/>
                  <a:moveTo>
                    <a:pt x="87563" y="74271"/>
                  </a:moveTo>
                  <a:cubicBezTo>
                    <a:pt x="108997" y="67126"/>
                    <a:pt x="126941" y="75268"/>
                    <a:pt x="126941" y="75268"/>
                  </a:cubicBezTo>
                  <a:cubicBezTo>
                    <a:pt x="104511" y="82911"/>
                    <a:pt x="87563" y="74271"/>
                    <a:pt x="87563" y="74271"/>
                  </a:cubicBezTo>
                  <a:close/>
                  <a:moveTo>
                    <a:pt x="104012" y="102184"/>
                  </a:moveTo>
                  <a:cubicBezTo>
                    <a:pt x="125446" y="95040"/>
                    <a:pt x="143391" y="103181"/>
                    <a:pt x="143391" y="103181"/>
                  </a:cubicBezTo>
                  <a:cubicBezTo>
                    <a:pt x="120960" y="110824"/>
                    <a:pt x="104012" y="102184"/>
                    <a:pt x="104012" y="102184"/>
                  </a:cubicBezTo>
                  <a:close/>
                  <a:moveTo>
                    <a:pt x="146215" y="58985"/>
                  </a:moveTo>
                  <a:cubicBezTo>
                    <a:pt x="167151" y="50677"/>
                    <a:pt x="185427" y="57821"/>
                    <a:pt x="185427" y="57821"/>
                  </a:cubicBezTo>
                  <a:cubicBezTo>
                    <a:pt x="163661" y="66628"/>
                    <a:pt x="146215" y="58985"/>
                    <a:pt x="146215" y="58985"/>
                  </a:cubicBezTo>
                  <a:close/>
                  <a:moveTo>
                    <a:pt x="175791" y="95538"/>
                  </a:moveTo>
                  <a:cubicBezTo>
                    <a:pt x="195729" y="85071"/>
                    <a:pt x="214504" y="90388"/>
                    <a:pt x="214504" y="90388"/>
                  </a:cubicBezTo>
                  <a:cubicBezTo>
                    <a:pt x="193735" y="101520"/>
                    <a:pt x="175791" y="95538"/>
                    <a:pt x="175791" y="95538"/>
                  </a:cubicBezTo>
                  <a:close/>
                </a:path>
              </a:pathLst>
            </a:custGeom>
            <a:solidFill>
              <a:srgbClr val="FFFFFF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2" name="Полилиния: фигура 681">
              <a:extLst>
                <a:ext uri="{FF2B5EF4-FFF2-40B4-BE49-F238E27FC236}">
                  <a16:creationId xmlns:a16="http://schemas.microsoft.com/office/drawing/2014/main" id="{812FEA9E-0783-B8B7-4237-9B07773B6A72}"/>
                </a:ext>
              </a:extLst>
            </p:cNvPr>
            <p:cNvSpPr/>
            <p:nvPr/>
          </p:nvSpPr>
          <p:spPr>
            <a:xfrm>
              <a:off x="16732789" y="5105176"/>
              <a:ext cx="229428" cy="121231"/>
            </a:xfrm>
            <a:custGeom>
              <a:avLst/>
              <a:gdLst>
                <a:gd name="connsiteX0" fmla="*/ 216997 w 229428"/>
                <a:gd name="connsiteY0" fmla="*/ 114314 h 121231"/>
                <a:gd name="connsiteX1" fmla="*/ 223643 w 229428"/>
                <a:gd name="connsiteY1" fmla="*/ 108000 h 121231"/>
                <a:gd name="connsiteX2" fmla="*/ 208689 w 229428"/>
                <a:gd name="connsiteY2" fmla="*/ 0 h 121231"/>
                <a:gd name="connsiteX3" fmla="*/ 207526 w 229428"/>
                <a:gd name="connsiteY3" fmla="*/ 498 h 121231"/>
                <a:gd name="connsiteX4" fmla="*/ 199052 w 229428"/>
                <a:gd name="connsiteY4" fmla="*/ 4154 h 121231"/>
                <a:gd name="connsiteX5" fmla="*/ 197889 w 229428"/>
                <a:gd name="connsiteY5" fmla="*/ 4652 h 121231"/>
                <a:gd name="connsiteX6" fmla="*/ 31237 w 229428"/>
                <a:gd name="connsiteY6" fmla="*/ 80585 h 121231"/>
                <a:gd name="connsiteX7" fmla="*/ 30074 w 229428"/>
                <a:gd name="connsiteY7" fmla="*/ 81083 h 121231"/>
                <a:gd name="connsiteX8" fmla="*/ 1662 w 229428"/>
                <a:gd name="connsiteY8" fmla="*/ 94874 h 121231"/>
                <a:gd name="connsiteX9" fmla="*/ 0 w 229428"/>
                <a:gd name="connsiteY9" fmla="*/ 95705 h 121231"/>
                <a:gd name="connsiteX10" fmla="*/ 216997 w 229428"/>
                <a:gd name="connsiteY10" fmla="*/ 114314 h 121231"/>
                <a:gd name="connsiteX11" fmla="*/ 200049 w 229428"/>
                <a:gd name="connsiteY11" fmla="*/ 21932 h 121231"/>
                <a:gd name="connsiteX12" fmla="*/ 162831 w 229428"/>
                <a:gd name="connsiteY12" fmla="*/ 33065 h 121231"/>
                <a:gd name="connsiteX13" fmla="*/ 200049 w 229428"/>
                <a:gd name="connsiteY13" fmla="*/ 21932 h 121231"/>
                <a:gd name="connsiteX14" fmla="*/ 140566 w 229428"/>
                <a:gd name="connsiteY14" fmla="*/ 40209 h 121231"/>
                <a:gd name="connsiteX15" fmla="*/ 102683 w 229428"/>
                <a:gd name="connsiteY15" fmla="*/ 49680 h 121231"/>
                <a:gd name="connsiteX16" fmla="*/ 140566 w 229428"/>
                <a:gd name="connsiteY16" fmla="*/ 40209 h 121231"/>
                <a:gd name="connsiteX17" fmla="*/ 33563 w 229428"/>
                <a:gd name="connsiteY17" fmla="*/ 84905 h 121231"/>
                <a:gd name="connsiteX18" fmla="*/ 72941 w 229428"/>
                <a:gd name="connsiteY18" fmla="*/ 85901 h 121231"/>
                <a:gd name="connsiteX19" fmla="*/ 33563 w 229428"/>
                <a:gd name="connsiteY19" fmla="*/ 84905 h 121231"/>
                <a:gd name="connsiteX20" fmla="*/ 87563 w 229428"/>
                <a:gd name="connsiteY20" fmla="*/ 74271 h 121231"/>
                <a:gd name="connsiteX21" fmla="*/ 126941 w 229428"/>
                <a:gd name="connsiteY21" fmla="*/ 75268 h 121231"/>
                <a:gd name="connsiteX22" fmla="*/ 87563 w 229428"/>
                <a:gd name="connsiteY22" fmla="*/ 74271 h 121231"/>
                <a:gd name="connsiteX23" fmla="*/ 104012 w 229428"/>
                <a:gd name="connsiteY23" fmla="*/ 102184 h 121231"/>
                <a:gd name="connsiteX24" fmla="*/ 143391 w 229428"/>
                <a:gd name="connsiteY24" fmla="*/ 103181 h 121231"/>
                <a:gd name="connsiteX25" fmla="*/ 104012 w 229428"/>
                <a:gd name="connsiteY25" fmla="*/ 102184 h 121231"/>
                <a:gd name="connsiteX26" fmla="*/ 146215 w 229428"/>
                <a:gd name="connsiteY26" fmla="*/ 58985 h 121231"/>
                <a:gd name="connsiteX27" fmla="*/ 185427 w 229428"/>
                <a:gd name="connsiteY27" fmla="*/ 57821 h 121231"/>
                <a:gd name="connsiteX28" fmla="*/ 146215 w 229428"/>
                <a:gd name="connsiteY28" fmla="*/ 58985 h 121231"/>
                <a:gd name="connsiteX29" fmla="*/ 175791 w 229428"/>
                <a:gd name="connsiteY29" fmla="*/ 95538 h 121231"/>
                <a:gd name="connsiteX30" fmla="*/ 214504 w 229428"/>
                <a:gd name="connsiteY30" fmla="*/ 90388 h 121231"/>
                <a:gd name="connsiteX31" fmla="*/ 175791 w 229428"/>
                <a:gd name="connsiteY31" fmla="*/ 95538 h 121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9428" h="121231">
                  <a:moveTo>
                    <a:pt x="216997" y="114314"/>
                  </a:moveTo>
                  <a:cubicBezTo>
                    <a:pt x="219987" y="112652"/>
                    <a:pt x="222314" y="110492"/>
                    <a:pt x="223643" y="108000"/>
                  </a:cubicBezTo>
                  <a:cubicBezTo>
                    <a:pt x="241754" y="74603"/>
                    <a:pt x="211846" y="6978"/>
                    <a:pt x="208689" y="0"/>
                  </a:cubicBezTo>
                  <a:cubicBezTo>
                    <a:pt x="208357" y="166"/>
                    <a:pt x="208024" y="332"/>
                    <a:pt x="207526" y="498"/>
                  </a:cubicBezTo>
                  <a:cubicBezTo>
                    <a:pt x="204701" y="1662"/>
                    <a:pt x="201877" y="2825"/>
                    <a:pt x="199052" y="4154"/>
                  </a:cubicBezTo>
                  <a:cubicBezTo>
                    <a:pt x="198720" y="4320"/>
                    <a:pt x="198387" y="4486"/>
                    <a:pt x="197889" y="4652"/>
                  </a:cubicBezTo>
                  <a:cubicBezTo>
                    <a:pt x="140400" y="29243"/>
                    <a:pt x="84074" y="55163"/>
                    <a:pt x="31237" y="80585"/>
                  </a:cubicBezTo>
                  <a:cubicBezTo>
                    <a:pt x="30905" y="80751"/>
                    <a:pt x="30572" y="80917"/>
                    <a:pt x="30074" y="81083"/>
                  </a:cubicBezTo>
                  <a:cubicBezTo>
                    <a:pt x="20437" y="85735"/>
                    <a:pt x="10966" y="90388"/>
                    <a:pt x="1662" y="94874"/>
                  </a:cubicBezTo>
                  <a:cubicBezTo>
                    <a:pt x="1163" y="95206"/>
                    <a:pt x="498" y="95372"/>
                    <a:pt x="0" y="95705"/>
                  </a:cubicBezTo>
                  <a:cubicBezTo>
                    <a:pt x="10966" y="98197"/>
                    <a:pt x="177951" y="136578"/>
                    <a:pt x="216997" y="114314"/>
                  </a:cubicBezTo>
                  <a:close/>
                  <a:moveTo>
                    <a:pt x="200049" y="21932"/>
                  </a:moveTo>
                  <a:cubicBezTo>
                    <a:pt x="181274" y="36221"/>
                    <a:pt x="162831" y="33065"/>
                    <a:pt x="162831" y="33065"/>
                  </a:cubicBezTo>
                  <a:cubicBezTo>
                    <a:pt x="180775" y="19606"/>
                    <a:pt x="200049" y="21932"/>
                    <a:pt x="200049" y="21932"/>
                  </a:cubicBezTo>
                  <a:close/>
                  <a:moveTo>
                    <a:pt x="140566" y="40209"/>
                  </a:moveTo>
                  <a:cubicBezTo>
                    <a:pt x="121126" y="53501"/>
                    <a:pt x="102683" y="49680"/>
                    <a:pt x="102683" y="49680"/>
                  </a:cubicBezTo>
                  <a:cubicBezTo>
                    <a:pt x="121292" y="37052"/>
                    <a:pt x="140566" y="40209"/>
                    <a:pt x="140566" y="40209"/>
                  </a:cubicBezTo>
                  <a:close/>
                  <a:moveTo>
                    <a:pt x="33563" y="84905"/>
                  </a:moveTo>
                  <a:cubicBezTo>
                    <a:pt x="54997" y="77760"/>
                    <a:pt x="72941" y="85901"/>
                    <a:pt x="72941" y="85901"/>
                  </a:cubicBezTo>
                  <a:cubicBezTo>
                    <a:pt x="50511" y="93544"/>
                    <a:pt x="33563" y="84905"/>
                    <a:pt x="33563" y="84905"/>
                  </a:cubicBezTo>
                  <a:close/>
                  <a:moveTo>
                    <a:pt x="87563" y="74271"/>
                  </a:moveTo>
                  <a:cubicBezTo>
                    <a:pt x="108997" y="67126"/>
                    <a:pt x="126941" y="75268"/>
                    <a:pt x="126941" y="75268"/>
                  </a:cubicBezTo>
                  <a:cubicBezTo>
                    <a:pt x="104511" y="82911"/>
                    <a:pt x="87563" y="74271"/>
                    <a:pt x="87563" y="74271"/>
                  </a:cubicBezTo>
                  <a:close/>
                  <a:moveTo>
                    <a:pt x="104012" y="102184"/>
                  </a:moveTo>
                  <a:cubicBezTo>
                    <a:pt x="125446" y="95040"/>
                    <a:pt x="143391" y="103181"/>
                    <a:pt x="143391" y="103181"/>
                  </a:cubicBezTo>
                  <a:cubicBezTo>
                    <a:pt x="120960" y="110824"/>
                    <a:pt x="104012" y="102184"/>
                    <a:pt x="104012" y="102184"/>
                  </a:cubicBezTo>
                  <a:close/>
                  <a:moveTo>
                    <a:pt x="146215" y="58985"/>
                  </a:moveTo>
                  <a:cubicBezTo>
                    <a:pt x="167151" y="50677"/>
                    <a:pt x="185427" y="57821"/>
                    <a:pt x="185427" y="57821"/>
                  </a:cubicBezTo>
                  <a:cubicBezTo>
                    <a:pt x="163661" y="66628"/>
                    <a:pt x="146215" y="58985"/>
                    <a:pt x="146215" y="58985"/>
                  </a:cubicBezTo>
                  <a:close/>
                  <a:moveTo>
                    <a:pt x="175791" y="95538"/>
                  </a:moveTo>
                  <a:cubicBezTo>
                    <a:pt x="195729" y="85071"/>
                    <a:pt x="214504" y="90388"/>
                    <a:pt x="214504" y="90388"/>
                  </a:cubicBezTo>
                  <a:cubicBezTo>
                    <a:pt x="193735" y="101520"/>
                    <a:pt x="175791" y="95538"/>
                    <a:pt x="175791" y="95538"/>
                  </a:cubicBezTo>
                  <a:close/>
                </a:path>
              </a:pathLst>
            </a:custGeom>
            <a:solidFill>
              <a:srgbClr val="FFBB8D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3" name="Полилиния: фигура 682">
              <a:extLst>
                <a:ext uri="{FF2B5EF4-FFF2-40B4-BE49-F238E27FC236}">
                  <a16:creationId xmlns:a16="http://schemas.microsoft.com/office/drawing/2014/main" id="{383E3D3F-C1A6-492C-28B4-013E8547A5F4}"/>
                </a:ext>
              </a:extLst>
            </p:cNvPr>
            <p:cNvSpPr/>
            <p:nvPr/>
          </p:nvSpPr>
          <p:spPr>
            <a:xfrm>
              <a:off x="16732789" y="5105176"/>
              <a:ext cx="229428" cy="121231"/>
            </a:xfrm>
            <a:custGeom>
              <a:avLst/>
              <a:gdLst>
                <a:gd name="connsiteX0" fmla="*/ 216997 w 229428"/>
                <a:gd name="connsiteY0" fmla="*/ 114314 h 121231"/>
                <a:gd name="connsiteX1" fmla="*/ 223643 w 229428"/>
                <a:gd name="connsiteY1" fmla="*/ 108000 h 121231"/>
                <a:gd name="connsiteX2" fmla="*/ 208689 w 229428"/>
                <a:gd name="connsiteY2" fmla="*/ 0 h 121231"/>
                <a:gd name="connsiteX3" fmla="*/ 207526 w 229428"/>
                <a:gd name="connsiteY3" fmla="*/ 498 h 121231"/>
                <a:gd name="connsiteX4" fmla="*/ 199052 w 229428"/>
                <a:gd name="connsiteY4" fmla="*/ 4154 h 121231"/>
                <a:gd name="connsiteX5" fmla="*/ 197889 w 229428"/>
                <a:gd name="connsiteY5" fmla="*/ 4652 h 121231"/>
                <a:gd name="connsiteX6" fmla="*/ 31237 w 229428"/>
                <a:gd name="connsiteY6" fmla="*/ 80585 h 121231"/>
                <a:gd name="connsiteX7" fmla="*/ 30074 w 229428"/>
                <a:gd name="connsiteY7" fmla="*/ 81083 h 121231"/>
                <a:gd name="connsiteX8" fmla="*/ 1662 w 229428"/>
                <a:gd name="connsiteY8" fmla="*/ 94874 h 121231"/>
                <a:gd name="connsiteX9" fmla="*/ 0 w 229428"/>
                <a:gd name="connsiteY9" fmla="*/ 95705 h 121231"/>
                <a:gd name="connsiteX10" fmla="*/ 216997 w 229428"/>
                <a:gd name="connsiteY10" fmla="*/ 114314 h 121231"/>
                <a:gd name="connsiteX11" fmla="*/ 200049 w 229428"/>
                <a:gd name="connsiteY11" fmla="*/ 21932 h 121231"/>
                <a:gd name="connsiteX12" fmla="*/ 162831 w 229428"/>
                <a:gd name="connsiteY12" fmla="*/ 33065 h 121231"/>
                <a:gd name="connsiteX13" fmla="*/ 200049 w 229428"/>
                <a:gd name="connsiteY13" fmla="*/ 21932 h 121231"/>
                <a:gd name="connsiteX14" fmla="*/ 140566 w 229428"/>
                <a:gd name="connsiteY14" fmla="*/ 40209 h 121231"/>
                <a:gd name="connsiteX15" fmla="*/ 102683 w 229428"/>
                <a:gd name="connsiteY15" fmla="*/ 49680 h 121231"/>
                <a:gd name="connsiteX16" fmla="*/ 140566 w 229428"/>
                <a:gd name="connsiteY16" fmla="*/ 40209 h 121231"/>
                <a:gd name="connsiteX17" fmla="*/ 33563 w 229428"/>
                <a:gd name="connsiteY17" fmla="*/ 84905 h 121231"/>
                <a:gd name="connsiteX18" fmla="*/ 72941 w 229428"/>
                <a:gd name="connsiteY18" fmla="*/ 85901 h 121231"/>
                <a:gd name="connsiteX19" fmla="*/ 33563 w 229428"/>
                <a:gd name="connsiteY19" fmla="*/ 84905 h 121231"/>
                <a:gd name="connsiteX20" fmla="*/ 87563 w 229428"/>
                <a:gd name="connsiteY20" fmla="*/ 74271 h 121231"/>
                <a:gd name="connsiteX21" fmla="*/ 126941 w 229428"/>
                <a:gd name="connsiteY21" fmla="*/ 75268 h 121231"/>
                <a:gd name="connsiteX22" fmla="*/ 87563 w 229428"/>
                <a:gd name="connsiteY22" fmla="*/ 74271 h 121231"/>
                <a:gd name="connsiteX23" fmla="*/ 104012 w 229428"/>
                <a:gd name="connsiteY23" fmla="*/ 102184 h 121231"/>
                <a:gd name="connsiteX24" fmla="*/ 143391 w 229428"/>
                <a:gd name="connsiteY24" fmla="*/ 103181 h 121231"/>
                <a:gd name="connsiteX25" fmla="*/ 104012 w 229428"/>
                <a:gd name="connsiteY25" fmla="*/ 102184 h 121231"/>
                <a:gd name="connsiteX26" fmla="*/ 146215 w 229428"/>
                <a:gd name="connsiteY26" fmla="*/ 58985 h 121231"/>
                <a:gd name="connsiteX27" fmla="*/ 185427 w 229428"/>
                <a:gd name="connsiteY27" fmla="*/ 57821 h 121231"/>
                <a:gd name="connsiteX28" fmla="*/ 146215 w 229428"/>
                <a:gd name="connsiteY28" fmla="*/ 58985 h 121231"/>
                <a:gd name="connsiteX29" fmla="*/ 175791 w 229428"/>
                <a:gd name="connsiteY29" fmla="*/ 95538 h 121231"/>
                <a:gd name="connsiteX30" fmla="*/ 214504 w 229428"/>
                <a:gd name="connsiteY30" fmla="*/ 90388 h 121231"/>
                <a:gd name="connsiteX31" fmla="*/ 175791 w 229428"/>
                <a:gd name="connsiteY31" fmla="*/ 95538 h 121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9428" h="121231">
                  <a:moveTo>
                    <a:pt x="216997" y="114314"/>
                  </a:moveTo>
                  <a:cubicBezTo>
                    <a:pt x="219987" y="112652"/>
                    <a:pt x="222314" y="110492"/>
                    <a:pt x="223643" y="108000"/>
                  </a:cubicBezTo>
                  <a:cubicBezTo>
                    <a:pt x="241754" y="74603"/>
                    <a:pt x="211846" y="6978"/>
                    <a:pt x="208689" y="0"/>
                  </a:cubicBezTo>
                  <a:cubicBezTo>
                    <a:pt x="208357" y="166"/>
                    <a:pt x="208024" y="332"/>
                    <a:pt x="207526" y="498"/>
                  </a:cubicBezTo>
                  <a:cubicBezTo>
                    <a:pt x="204701" y="1662"/>
                    <a:pt x="201877" y="2825"/>
                    <a:pt x="199052" y="4154"/>
                  </a:cubicBezTo>
                  <a:cubicBezTo>
                    <a:pt x="198720" y="4320"/>
                    <a:pt x="198387" y="4486"/>
                    <a:pt x="197889" y="4652"/>
                  </a:cubicBezTo>
                  <a:cubicBezTo>
                    <a:pt x="140400" y="29243"/>
                    <a:pt x="84074" y="55163"/>
                    <a:pt x="31237" y="80585"/>
                  </a:cubicBezTo>
                  <a:cubicBezTo>
                    <a:pt x="30905" y="80751"/>
                    <a:pt x="30572" y="80917"/>
                    <a:pt x="30074" y="81083"/>
                  </a:cubicBezTo>
                  <a:cubicBezTo>
                    <a:pt x="20437" y="85735"/>
                    <a:pt x="10966" y="90388"/>
                    <a:pt x="1662" y="94874"/>
                  </a:cubicBezTo>
                  <a:cubicBezTo>
                    <a:pt x="1163" y="95206"/>
                    <a:pt x="498" y="95372"/>
                    <a:pt x="0" y="95705"/>
                  </a:cubicBezTo>
                  <a:cubicBezTo>
                    <a:pt x="10966" y="98197"/>
                    <a:pt x="177951" y="136578"/>
                    <a:pt x="216997" y="114314"/>
                  </a:cubicBezTo>
                  <a:close/>
                  <a:moveTo>
                    <a:pt x="200049" y="21932"/>
                  </a:moveTo>
                  <a:cubicBezTo>
                    <a:pt x="181274" y="36221"/>
                    <a:pt x="162831" y="33065"/>
                    <a:pt x="162831" y="33065"/>
                  </a:cubicBezTo>
                  <a:cubicBezTo>
                    <a:pt x="180775" y="19606"/>
                    <a:pt x="200049" y="21932"/>
                    <a:pt x="200049" y="21932"/>
                  </a:cubicBezTo>
                  <a:close/>
                  <a:moveTo>
                    <a:pt x="140566" y="40209"/>
                  </a:moveTo>
                  <a:cubicBezTo>
                    <a:pt x="121126" y="53501"/>
                    <a:pt x="102683" y="49680"/>
                    <a:pt x="102683" y="49680"/>
                  </a:cubicBezTo>
                  <a:cubicBezTo>
                    <a:pt x="121292" y="37052"/>
                    <a:pt x="140566" y="40209"/>
                    <a:pt x="140566" y="40209"/>
                  </a:cubicBezTo>
                  <a:close/>
                  <a:moveTo>
                    <a:pt x="33563" y="84905"/>
                  </a:moveTo>
                  <a:cubicBezTo>
                    <a:pt x="54997" y="77760"/>
                    <a:pt x="72941" y="85901"/>
                    <a:pt x="72941" y="85901"/>
                  </a:cubicBezTo>
                  <a:cubicBezTo>
                    <a:pt x="50511" y="93544"/>
                    <a:pt x="33563" y="84905"/>
                    <a:pt x="33563" y="84905"/>
                  </a:cubicBezTo>
                  <a:close/>
                  <a:moveTo>
                    <a:pt x="87563" y="74271"/>
                  </a:moveTo>
                  <a:cubicBezTo>
                    <a:pt x="108997" y="67126"/>
                    <a:pt x="126941" y="75268"/>
                    <a:pt x="126941" y="75268"/>
                  </a:cubicBezTo>
                  <a:cubicBezTo>
                    <a:pt x="104511" y="82911"/>
                    <a:pt x="87563" y="74271"/>
                    <a:pt x="87563" y="74271"/>
                  </a:cubicBezTo>
                  <a:close/>
                  <a:moveTo>
                    <a:pt x="104012" y="102184"/>
                  </a:moveTo>
                  <a:cubicBezTo>
                    <a:pt x="125446" y="95040"/>
                    <a:pt x="143391" y="103181"/>
                    <a:pt x="143391" y="103181"/>
                  </a:cubicBezTo>
                  <a:cubicBezTo>
                    <a:pt x="120960" y="110824"/>
                    <a:pt x="104012" y="102184"/>
                    <a:pt x="104012" y="102184"/>
                  </a:cubicBezTo>
                  <a:close/>
                  <a:moveTo>
                    <a:pt x="146215" y="58985"/>
                  </a:moveTo>
                  <a:cubicBezTo>
                    <a:pt x="167151" y="50677"/>
                    <a:pt x="185427" y="57821"/>
                    <a:pt x="185427" y="57821"/>
                  </a:cubicBezTo>
                  <a:cubicBezTo>
                    <a:pt x="163661" y="66628"/>
                    <a:pt x="146215" y="58985"/>
                    <a:pt x="146215" y="58985"/>
                  </a:cubicBezTo>
                  <a:close/>
                  <a:moveTo>
                    <a:pt x="175791" y="95538"/>
                  </a:moveTo>
                  <a:cubicBezTo>
                    <a:pt x="195729" y="85071"/>
                    <a:pt x="214504" y="90388"/>
                    <a:pt x="214504" y="90388"/>
                  </a:cubicBezTo>
                  <a:cubicBezTo>
                    <a:pt x="193735" y="101520"/>
                    <a:pt x="175791" y="95538"/>
                    <a:pt x="175791" y="95538"/>
                  </a:cubicBezTo>
                  <a:close/>
                </a:path>
              </a:pathLst>
            </a:custGeom>
            <a:solidFill>
              <a:srgbClr val="FFA3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4" name="Полилиния: фигура 683">
              <a:extLst>
                <a:ext uri="{FF2B5EF4-FFF2-40B4-BE49-F238E27FC236}">
                  <a16:creationId xmlns:a16="http://schemas.microsoft.com/office/drawing/2014/main" id="{D28665EF-3060-0A3A-13B8-8C576E5E8E54}"/>
                </a:ext>
              </a:extLst>
            </p:cNvPr>
            <p:cNvSpPr/>
            <p:nvPr/>
          </p:nvSpPr>
          <p:spPr>
            <a:xfrm>
              <a:off x="16710999" y="5214423"/>
              <a:ext cx="238454" cy="226881"/>
            </a:xfrm>
            <a:custGeom>
              <a:avLst/>
              <a:gdLst>
                <a:gd name="connsiteX0" fmla="*/ 41728 w 238454"/>
                <a:gd name="connsiteY0" fmla="*/ 90968 h 226881"/>
                <a:gd name="connsiteX1" fmla="*/ 90744 w 238454"/>
                <a:gd name="connsiteY1" fmla="*/ 175042 h 226881"/>
                <a:gd name="connsiteX2" fmla="*/ 132282 w 238454"/>
                <a:gd name="connsiteY2" fmla="*/ 226882 h 226881"/>
                <a:gd name="connsiteX3" fmla="*/ 139427 w 238454"/>
                <a:gd name="connsiteY3" fmla="*/ 224556 h 226881"/>
                <a:gd name="connsiteX4" fmla="*/ 236626 w 238454"/>
                <a:gd name="connsiteY4" fmla="*/ 124697 h 226881"/>
                <a:gd name="connsiteX5" fmla="*/ 238454 w 238454"/>
                <a:gd name="connsiteY5" fmla="*/ 117553 h 226881"/>
                <a:gd name="connsiteX6" fmla="*/ 238454 w 238454"/>
                <a:gd name="connsiteY6" fmla="*/ 117054 h 226881"/>
                <a:gd name="connsiteX7" fmla="*/ 230977 w 238454"/>
                <a:gd name="connsiteY7" fmla="*/ 107251 h 226881"/>
                <a:gd name="connsiteX8" fmla="*/ 176147 w 238454"/>
                <a:gd name="connsiteY8" fmla="*/ 72193 h 226881"/>
                <a:gd name="connsiteX9" fmla="*/ 97057 w 238454"/>
                <a:gd name="connsiteY9" fmla="*/ 31984 h 226881"/>
                <a:gd name="connsiteX10" fmla="*/ 27273 w 238454"/>
                <a:gd name="connsiteY10" fmla="*/ 4070 h 226881"/>
                <a:gd name="connsiteX11" fmla="*/ 190 w 238454"/>
                <a:gd name="connsiteY11" fmla="*/ 5731 h 226881"/>
                <a:gd name="connsiteX12" fmla="*/ 41728 w 238454"/>
                <a:gd name="connsiteY12" fmla="*/ 90968 h 226881"/>
                <a:gd name="connsiteX13" fmla="*/ 209045 w 238454"/>
                <a:gd name="connsiteY13" fmla="*/ 124033 h 226881"/>
                <a:gd name="connsiteX14" fmla="*/ 178805 w 238454"/>
                <a:gd name="connsiteY14" fmla="*/ 96451 h 226881"/>
                <a:gd name="connsiteX15" fmla="*/ 209045 w 238454"/>
                <a:gd name="connsiteY15" fmla="*/ 124033 h 226881"/>
                <a:gd name="connsiteX16" fmla="*/ 193759 w 238454"/>
                <a:gd name="connsiteY16" fmla="*/ 164906 h 226881"/>
                <a:gd name="connsiteX17" fmla="*/ 165513 w 238454"/>
                <a:gd name="connsiteY17" fmla="*/ 134999 h 226881"/>
                <a:gd name="connsiteX18" fmla="*/ 193759 w 238454"/>
                <a:gd name="connsiteY18" fmla="*/ 164906 h 226881"/>
                <a:gd name="connsiteX19" fmla="*/ 49870 w 238454"/>
                <a:gd name="connsiteY19" fmla="*/ 73854 h 226881"/>
                <a:gd name="connsiteX20" fmla="*/ 73796 w 238454"/>
                <a:gd name="connsiteY20" fmla="*/ 107417 h 226881"/>
                <a:gd name="connsiteX21" fmla="*/ 49870 w 238454"/>
                <a:gd name="connsiteY21" fmla="*/ 73854 h 226881"/>
                <a:gd name="connsiteX22" fmla="*/ 107857 w 238454"/>
                <a:gd name="connsiteY22" fmla="*/ 173380 h 226881"/>
                <a:gd name="connsiteX23" fmla="*/ 131783 w 238454"/>
                <a:gd name="connsiteY23" fmla="*/ 206943 h 226881"/>
                <a:gd name="connsiteX24" fmla="*/ 107857 w 238454"/>
                <a:gd name="connsiteY24" fmla="*/ 173380 h 226881"/>
                <a:gd name="connsiteX25" fmla="*/ 163519 w 238454"/>
                <a:gd name="connsiteY25" fmla="*/ 105756 h 226881"/>
                <a:gd name="connsiteX26" fmla="*/ 133279 w 238454"/>
                <a:gd name="connsiteY26" fmla="*/ 78174 h 226881"/>
                <a:gd name="connsiteX27" fmla="*/ 163519 w 238454"/>
                <a:gd name="connsiteY27" fmla="*/ 105756 h 226881"/>
                <a:gd name="connsiteX28" fmla="*/ 140091 w 238454"/>
                <a:gd name="connsiteY28" fmla="*/ 138820 h 226881"/>
                <a:gd name="connsiteX29" fmla="*/ 112177 w 238454"/>
                <a:gd name="connsiteY29" fmla="*/ 108580 h 226881"/>
                <a:gd name="connsiteX30" fmla="*/ 140091 w 238454"/>
                <a:gd name="connsiteY30" fmla="*/ 138820 h 226881"/>
                <a:gd name="connsiteX31" fmla="*/ 107525 w 238454"/>
                <a:gd name="connsiteY31" fmla="*/ 134999 h 226881"/>
                <a:gd name="connsiteX32" fmla="*/ 83599 w 238454"/>
                <a:gd name="connsiteY32" fmla="*/ 101436 h 226881"/>
                <a:gd name="connsiteX33" fmla="*/ 107525 w 238454"/>
                <a:gd name="connsiteY33" fmla="*/ 134999 h 226881"/>
                <a:gd name="connsiteX34" fmla="*/ 109685 w 238454"/>
                <a:gd name="connsiteY34" fmla="*/ 75184 h 226881"/>
                <a:gd name="connsiteX35" fmla="*/ 82270 w 238454"/>
                <a:gd name="connsiteY35" fmla="*/ 44611 h 226881"/>
                <a:gd name="connsiteX36" fmla="*/ 109685 w 238454"/>
                <a:gd name="connsiteY36" fmla="*/ 75184 h 226881"/>
                <a:gd name="connsiteX37" fmla="*/ 57845 w 238454"/>
                <a:gd name="connsiteY37" fmla="*/ 55910 h 226881"/>
                <a:gd name="connsiteX38" fmla="*/ 33919 w 238454"/>
                <a:gd name="connsiteY38" fmla="*/ 22347 h 226881"/>
                <a:gd name="connsiteX39" fmla="*/ 57845 w 238454"/>
                <a:gd name="connsiteY39" fmla="*/ 55910 h 226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38454" h="226881">
                  <a:moveTo>
                    <a:pt x="41728" y="90968"/>
                  </a:moveTo>
                  <a:cubicBezTo>
                    <a:pt x="57347" y="119380"/>
                    <a:pt x="73630" y="147460"/>
                    <a:pt x="90744" y="175042"/>
                  </a:cubicBezTo>
                  <a:cubicBezTo>
                    <a:pt x="99051" y="188334"/>
                    <a:pt x="113839" y="226882"/>
                    <a:pt x="132282" y="226882"/>
                  </a:cubicBezTo>
                  <a:cubicBezTo>
                    <a:pt x="134774" y="226882"/>
                    <a:pt x="137100" y="225719"/>
                    <a:pt x="139427" y="224556"/>
                  </a:cubicBezTo>
                  <a:cubicBezTo>
                    <a:pt x="181297" y="202125"/>
                    <a:pt x="217851" y="170722"/>
                    <a:pt x="236626" y="124697"/>
                  </a:cubicBezTo>
                  <a:cubicBezTo>
                    <a:pt x="237623" y="122371"/>
                    <a:pt x="238454" y="120045"/>
                    <a:pt x="238454" y="117553"/>
                  </a:cubicBezTo>
                  <a:cubicBezTo>
                    <a:pt x="238454" y="117387"/>
                    <a:pt x="238454" y="117220"/>
                    <a:pt x="238454" y="117054"/>
                  </a:cubicBezTo>
                  <a:cubicBezTo>
                    <a:pt x="238288" y="112402"/>
                    <a:pt x="234134" y="109910"/>
                    <a:pt x="230977" y="107251"/>
                  </a:cubicBezTo>
                  <a:cubicBezTo>
                    <a:pt x="214528" y="93128"/>
                    <a:pt x="194756" y="82660"/>
                    <a:pt x="176147" y="72193"/>
                  </a:cubicBezTo>
                  <a:cubicBezTo>
                    <a:pt x="150227" y="57737"/>
                    <a:pt x="123808" y="44445"/>
                    <a:pt x="97057" y="31984"/>
                  </a:cubicBezTo>
                  <a:cubicBezTo>
                    <a:pt x="74294" y="21516"/>
                    <a:pt x="51199" y="11048"/>
                    <a:pt x="27273" y="4070"/>
                  </a:cubicBezTo>
                  <a:cubicBezTo>
                    <a:pt x="23617" y="2907"/>
                    <a:pt x="-2469" y="-5401"/>
                    <a:pt x="190" y="5731"/>
                  </a:cubicBezTo>
                  <a:cubicBezTo>
                    <a:pt x="7334" y="34974"/>
                    <a:pt x="27273" y="64716"/>
                    <a:pt x="41728" y="90968"/>
                  </a:cubicBezTo>
                  <a:close/>
                  <a:moveTo>
                    <a:pt x="209045" y="124033"/>
                  </a:moveTo>
                  <a:cubicBezTo>
                    <a:pt x="209045" y="124033"/>
                    <a:pt x="191100" y="118217"/>
                    <a:pt x="178805" y="96451"/>
                  </a:cubicBezTo>
                  <a:cubicBezTo>
                    <a:pt x="178971" y="96451"/>
                    <a:pt x="197414" y="103264"/>
                    <a:pt x="209045" y="124033"/>
                  </a:cubicBezTo>
                  <a:close/>
                  <a:moveTo>
                    <a:pt x="193759" y="164906"/>
                  </a:moveTo>
                  <a:cubicBezTo>
                    <a:pt x="193759" y="164906"/>
                    <a:pt x="176147" y="157762"/>
                    <a:pt x="165513" y="134999"/>
                  </a:cubicBezTo>
                  <a:cubicBezTo>
                    <a:pt x="165513" y="134999"/>
                    <a:pt x="183457" y="143307"/>
                    <a:pt x="193759" y="164906"/>
                  </a:cubicBezTo>
                  <a:close/>
                  <a:moveTo>
                    <a:pt x="49870" y="73854"/>
                  </a:moveTo>
                  <a:cubicBezTo>
                    <a:pt x="49870" y="73854"/>
                    <a:pt x="66485" y="84654"/>
                    <a:pt x="73796" y="107417"/>
                  </a:cubicBezTo>
                  <a:cubicBezTo>
                    <a:pt x="73796" y="107417"/>
                    <a:pt x="57347" y="97780"/>
                    <a:pt x="49870" y="73854"/>
                  </a:cubicBezTo>
                  <a:close/>
                  <a:moveTo>
                    <a:pt x="107857" y="173380"/>
                  </a:moveTo>
                  <a:cubicBezTo>
                    <a:pt x="107857" y="173380"/>
                    <a:pt x="124473" y="184180"/>
                    <a:pt x="131783" y="206943"/>
                  </a:cubicBezTo>
                  <a:cubicBezTo>
                    <a:pt x="131783" y="206943"/>
                    <a:pt x="115168" y="197140"/>
                    <a:pt x="107857" y="173380"/>
                  </a:cubicBezTo>
                  <a:close/>
                  <a:moveTo>
                    <a:pt x="163519" y="105756"/>
                  </a:moveTo>
                  <a:cubicBezTo>
                    <a:pt x="163519" y="105756"/>
                    <a:pt x="145574" y="99940"/>
                    <a:pt x="133279" y="78174"/>
                  </a:cubicBezTo>
                  <a:cubicBezTo>
                    <a:pt x="133279" y="78174"/>
                    <a:pt x="151722" y="84987"/>
                    <a:pt x="163519" y="105756"/>
                  </a:cubicBezTo>
                  <a:close/>
                  <a:moveTo>
                    <a:pt x="140091" y="138820"/>
                  </a:moveTo>
                  <a:cubicBezTo>
                    <a:pt x="140091" y="138820"/>
                    <a:pt x="122645" y="131343"/>
                    <a:pt x="112177" y="108580"/>
                  </a:cubicBezTo>
                  <a:cubicBezTo>
                    <a:pt x="112344" y="108580"/>
                    <a:pt x="130122" y="117054"/>
                    <a:pt x="140091" y="138820"/>
                  </a:cubicBezTo>
                  <a:close/>
                  <a:moveTo>
                    <a:pt x="107525" y="134999"/>
                  </a:moveTo>
                  <a:cubicBezTo>
                    <a:pt x="107525" y="134999"/>
                    <a:pt x="91076" y="125196"/>
                    <a:pt x="83599" y="101436"/>
                  </a:cubicBezTo>
                  <a:cubicBezTo>
                    <a:pt x="83599" y="101436"/>
                    <a:pt x="100380" y="112236"/>
                    <a:pt x="107525" y="134999"/>
                  </a:cubicBezTo>
                  <a:close/>
                  <a:moveTo>
                    <a:pt x="109685" y="75184"/>
                  </a:moveTo>
                  <a:cubicBezTo>
                    <a:pt x="109685" y="75184"/>
                    <a:pt x="92405" y="67374"/>
                    <a:pt x="82270" y="44611"/>
                  </a:cubicBezTo>
                  <a:cubicBezTo>
                    <a:pt x="82436" y="44611"/>
                    <a:pt x="100048" y="53251"/>
                    <a:pt x="109685" y="75184"/>
                  </a:cubicBezTo>
                  <a:close/>
                  <a:moveTo>
                    <a:pt x="57845" y="55910"/>
                  </a:moveTo>
                  <a:cubicBezTo>
                    <a:pt x="57845" y="55910"/>
                    <a:pt x="41396" y="46107"/>
                    <a:pt x="33919" y="22347"/>
                  </a:cubicBezTo>
                  <a:cubicBezTo>
                    <a:pt x="33919" y="22347"/>
                    <a:pt x="50701" y="33147"/>
                    <a:pt x="57845" y="55910"/>
                  </a:cubicBezTo>
                  <a:close/>
                </a:path>
              </a:pathLst>
            </a:custGeom>
            <a:solidFill>
              <a:srgbClr val="FFFFFF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5" name="Полилиния: фигура 684">
              <a:extLst>
                <a:ext uri="{FF2B5EF4-FFF2-40B4-BE49-F238E27FC236}">
                  <a16:creationId xmlns:a16="http://schemas.microsoft.com/office/drawing/2014/main" id="{12BB1F7B-413A-5BC5-EA6B-375A997698C1}"/>
                </a:ext>
              </a:extLst>
            </p:cNvPr>
            <p:cNvSpPr/>
            <p:nvPr/>
          </p:nvSpPr>
          <p:spPr>
            <a:xfrm>
              <a:off x="16710999" y="5214423"/>
              <a:ext cx="238454" cy="226881"/>
            </a:xfrm>
            <a:custGeom>
              <a:avLst/>
              <a:gdLst>
                <a:gd name="connsiteX0" fmla="*/ 41728 w 238454"/>
                <a:gd name="connsiteY0" fmla="*/ 90968 h 226881"/>
                <a:gd name="connsiteX1" fmla="*/ 90744 w 238454"/>
                <a:gd name="connsiteY1" fmla="*/ 175042 h 226881"/>
                <a:gd name="connsiteX2" fmla="*/ 132282 w 238454"/>
                <a:gd name="connsiteY2" fmla="*/ 226882 h 226881"/>
                <a:gd name="connsiteX3" fmla="*/ 139427 w 238454"/>
                <a:gd name="connsiteY3" fmla="*/ 224556 h 226881"/>
                <a:gd name="connsiteX4" fmla="*/ 236626 w 238454"/>
                <a:gd name="connsiteY4" fmla="*/ 124697 h 226881"/>
                <a:gd name="connsiteX5" fmla="*/ 238454 w 238454"/>
                <a:gd name="connsiteY5" fmla="*/ 117553 h 226881"/>
                <a:gd name="connsiteX6" fmla="*/ 238454 w 238454"/>
                <a:gd name="connsiteY6" fmla="*/ 117054 h 226881"/>
                <a:gd name="connsiteX7" fmla="*/ 230977 w 238454"/>
                <a:gd name="connsiteY7" fmla="*/ 107251 h 226881"/>
                <a:gd name="connsiteX8" fmla="*/ 176147 w 238454"/>
                <a:gd name="connsiteY8" fmla="*/ 72193 h 226881"/>
                <a:gd name="connsiteX9" fmla="*/ 97057 w 238454"/>
                <a:gd name="connsiteY9" fmla="*/ 31984 h 226881"/>
                <a:gd name="connsiteX10" fmla="*/ 27273 w 238454"/>
                <a:gd name="connsiteY10" fmla="*/ 4070 h 226881"/>
                <a:gd name="connsiteX11" fmla="*/ 190 w 238454"/>
                <a:gd name="connsiteY11" fmla="*/ 5731 h 226881"/>
                <a:gd name="connsiteX12" fmla="*/ 41728 w 238454"/>
                <a:gd name="connsiteY12" fmla="*/ 90968 h 226881"/>
                <a:gd name="connsiteX13" fmla="*/ 209045 w 238454"/>
                <a:gd name="connsiteY13" fmla="*/ 124033 h 226881"/>
                <a:gd name="connsiteX14" fmla="*/ 178805 w 238454"/>
                <a:gd name="connsiteY14" fmla="*/ 96451 h 226881"/>
                <a:gd name="connsiteX15" fmla="*/ 209045 w 238454"/>
                <a:gd name="connsiteY15" fmla="*/ 124033 h 226881"/>
                <a:gd name="connsiteX16" fmla="*/ 193759 w 238454"/>
                <a:gd name="connsiteY16" fmla="*/ 164906 h 226881"/>
                <a:gd name="connsiteX17" fmla="*/ 165513 w 238454"/>
                <a:gd name="connsiteY17" fmla="*/ 134999 h 226881"/>
                <a:gd name="connsiteX18" fmla="*/ 193759 w 238454"/>
                <a:gd name="connsiteY18" fmla="*/ 164906 h 226881"/>
                <a:gd name="connsiteX19" fmla="*/ 49870 w 238454"/>
                <a:gd name="connsiteY19" fmla="*/ 73854 h 226881"/>
                <a:gd name="connsiteX20" fmla="*/ 73796 w 238454"/>
                <a:gd name="connsiteY20" fmla="*/ 107417 h 226881"/>
                <a:gd name="connsiteX21" fmla="*/ 49870 w 238454"/>
                <a:gd name="connsiteY21" fmla="*/ 73854 h 226881"/>
                <a:gd name="connsiteX22" fmla="*/ 107857 w 238454"/>
                <a:gd name="connsiteY22" fmla="*/ 173380 h 226881"/>
                <a:gd name="connsiteX23" fmla="*/ 131783 w 238454"/>
                <a:gd name="connsiteY23" fmla="*/ 206943 h 226881"/>
                <a:gd name="connsiteX24" fmla="*/ 107857 w 238454"/>
                <a:gd name="connsiteY24" fmla="*/ 173380 h 226881"/>
                <a:gd name="connsiteX25" fmla="*/ 163519 w 238454"/>
                <a:gd name="connsiteY25" fmla="*/ 105756 h 226881"/>
                <a:gd name="connsiteX26" fmla="*/ 133279 w 238454"/>
                <a:gd name="connsiteY26" fmla="*/ 78174 h 226881"/>
                <a:gd name="connsiteX27" fmla="*/ 163519 w 238454"/>
                <a:gd name="connsiteY27" fmla="*/ 105756 h 226881"/>
                <a:gd name="connsiteX28" fmla="*/ 140091 w 238454"/>
                <a:gd name="connsiteY28" fmla="*/ 138820 h 226881"/>
                <a:gd name="connsiteX29" fmla="*/ 112177 w 238454"/>
                <a:gd name="connsiteY29" fmla="*/ 108580 h 226881"/>
                <a:gd name="connsiteX30" fmla="*/ 140091 w 238454"/>
                <a:gd name="connsiteY30" fmla="*/ 138820 h 226881"/>
                <a:gd name="connsiteX31" fmla="*/ 107525 w 238454"/>
                <a:gd name="connsiteY31" fmla="*/ 134999 h 226881"/>
                <a:gd name="connsiteX32" fmla="*/ 83599 w 238454"/>
                <a:gd name="connsiteY32" fmla="*/ 101436 h 226881"/>
                <a:gd name="connsiteX33" fmla="*/ 107525 w 238454"/>
                <a:gd name="connsiteY33" fmla="*/ 134999 h 226881"/>
                <a:gd name="connsiteX34" fmla="*/ 109685 w 238454"/>
                <a:gd name="connsiteY34" fmla="*/ 75184 h 226881"/>
                <a:gd name="connsiteX35" fmla="*/ 82270 w 238454"/>
                <a:gd name="connsiteY35" fmla="*/ 44611 h 226881"/>
                <a:gd name="connsiteX36" fmla="*/ 109685 w 238454"/>
                <a:gd name="connsiteY36" fmla="*/ 75184 h 226881"/>
                <a:gd name="connsiteX37" fmla="*/ 57845 w 238454"/>
                <a:gd name="connsiteY37" fmla="*/ 55910 h 226881"/>
                <a:gd name="connsiteX38" fmla="*/ 33919 w 238454"/>
                <a:gd name="connsiteY38" fmla="*/ 22347 h 226881"/>
                <a:gd name="connsiteX39" fmla="*/ 57845 w 238454"/>
                <a:gd name="connsiteY39" fmla="*/ 55910 h 226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38454" h="226881">
                  <a:moveTo>
                    <a:pt x="41728" y="90968"/>
                  </a:moveTo>
                  <a:cubicBezTo>
                    <a:pt x="57347" y="119380"/>
                    <a:pt x="73630" y="147460"/>
                    <a:pt x="90744" y="175042"/>
                  </a:cubicBezTo>
                  <a:cubicBezTo>
                    <a:pt x="99051" y="188334"/>
                    <a:pt x="113839" y="226882"/>
                    <a:pt x="132282" y="226882"/>
                  </a:cubicBezTo>
                  <a:cubicBezTo>
                    <a:pt x="134774" y="226882"/>
                    <a:pt x="137100" y="225719"/>
                    <a:pt x="139427" y="224556"/>
                  </a:cubicBezTo>
                  <a:cubicBezTo>
                    <a:pt x="181297" y="202125"/>
                    <a:pt x="217851" y="170722"/>
                    <a:pt x="236626" y="124697"/>
                  </a:cubicBezTo>
                  <a:cubicBezTo>
                    <a:pt x="237623" y="122371"/>
                    <a:pt x="238454" y="120045"/>
                    <a:pt x="238454" y="117553"/>
                  </a:cubicBezTo>
                  <a:cubicBezTo>
                    <a:pt x="238454" y="117387"/>
                    <a:pt x="238454" y="117220"/>
                    <a:pt x="238454" y="117054"/>
                  </a:cubicBezTo>
                  <a:cubicBezTo>
                    <a:pt x="238288" y="112402"/>
                    <a:pt x="234134" y="109910"/>
                    <a:pt x="230977" y="107251"/>
                  </a:cubicBezTo>
                  <a:cubicBezTo>
                    <a:pt x="214528" y="93128"/>
                    <a:pt x="194756" y="82660"/>
                    <a:pt x="176147" y="72193"/>
                  </a:cubicBezTo>
                  <a:cubicBezTo>
                    <a:pt x="150227" y="57737"/>
                    <a:pt x="123808" y="44445"/>
                    <a:pt x="97057" y="31984"/>
                  </a:cubicBezTo>
                  <a:cubicBezTo>
                    <a:pt x="74294" y="21516"/>
                    <a:pt x="51199" y="11048"/>
                    <a:pt x="27273" y="4070"/>
                  </a:cubicBezTo>
                  <a:cubicBezTo>
                    <a:pt x="23617" y="2907"/>
                    <a:pt x="-2469" y="-5401"/>
                    <a:pt x="190" y="5731"/>
                  </a:cubicBezTo>
                  <a:cubicBezTo>
                    <a:pt x="7334" y="34974"/>
                    <a:pt x="27273" y="64716"/>
                    <a:pt x="41728" y="90968"/>
                  </a:cubicBezTo>
                  <a:close/>
                  <a:moveTo>
                    <a:pt x="209045" y="124033"/>
                  </a:moveTo>
                  <a:cubicBezTo>
                    <a:pt x="209045" y="124033"/>
                    <a:pt x="191100" y="118217"/>
                    <a:pt x="178805" y="96451"/>
                  </a:cubicBezTo>
                  <a:cubicBezTo>
                    <a:pt x="178971" y="96451"/>
                    <a:pt x="197414" y="103264"/>
                    <a:pt x="209045" y="124033"/>
                  </a:cubicBezTo>
                  <a:close/>
                  <a:moveTo>
                    <a:pt x="193759" y="164906"/>
                  </a:moveTo>
                  <a:cubicBezTo>
                    <a:pt x="193759" y="164906"/>
                    <a:pt x="176147" y="157762"/>
                    <a:pt x="165513" y="134999"/>
                  </a:cubicBezTo>
                  <a:cubicBezTo>
                    <a:pt x="165513" y="134999"/>
                    <a:pt x="183457" y="143307"/>
                    <a:pt x="193759" y="164906"/>
                  </a:cubicBezTo>
                  <a:close/>
                  <a:moveTo>
                    <a:pt x="49870" y="73854"/>
                  </a:moveTo>
                  <a:cubicBezTo>
                    <a:pt x="49870" y="73854"/>
                    <a:pt x="66485" y="84654"/>
                    <a:pt x="73796" y="107417"/>
                  </a:cubicBezTo>
                  <a:cubicBezTo>
                    <a:pt x="73796" y="107417"/>
                    <a:pt x="57347" y="97780"/>
                    <a:pt x="49870" y="73854"/>
                  </a:cubicBezTo>
                  <a:close/>
                  <a:moveTo>
                    <a:pt x="107857" y="173380"/>
                  </a:moveTo>
                  <a:cubicBezTo>
                    <a:pt x="107857" y="173380"/>
                    <a:pt x="124473" y="184180"/>
                    <a:pt x="131783" y="206943"/>
                  </a:cubicBezTo>
                  <a:cubicBezTo>
                    <a:pt x="131783" y="206943"/>
                    <a:pt x="115168" y="197140"/>
                    <a:pt x="107857" y="173380"/>
                  </a:cubicBezTo>
                  <a:close/>
                  <a:moveTo>
                    <a:pt x="163519" y="105756"/>
                  </a:moveTo>
                  <a:cubicBezTo>
                    <a:pt x="163519" y="105756"/>
                    <a:pt x="145574" y="99940"/>
                    <a:pt x="133279" y="78174"/>
                  </a:cubicBezTo>
                  <a:cubicBezTo>
                    <a:pt x="133279" y="78174"/>
                    <a:pt x="151722" y="84987"/>
                    <a:pt x="163519" y="105756"/>
                  </a:cubicBezTo>
                  <a:close/>
                  <a:moveTo>
                    <a:pt x="140091" y="138820"/>
                  </a:moveTo>
                  <a:cubicBezTo>
                    <a:pt x="140091" y="138820"/>
                    <a:pt x="122645" y="131343"/>
                    <a:pt x="112177" y="108580"/>
                  </a:cubicBezTo>
                  <a:cubicBezTo>
                    <a:pt x="112344" y="108580"/>
                    <a:pt x="130122" y="117054"/>
                    <a:pt x="140091" y="138820"/>
                  </a:cubicBezTo>
                  <a:close/>
                  <a:moveTo>
                    <a:pt x="107525" y="134999"/>
                  </a:moveTo>
                  <a:cubicBezTo>
                    <a:pt x="107525" y="134999"/>
                    <a:pt x="91076" y="125196"/>
                    <a:pt x="83599" y="101436"/>
                  </a:cubicBezTo>
                  <a:cubicBezTo>
                    <a:pt x="83599" y="101436"/>
                    <a:pt x="100380" y="112236"/>
                    <a:pt x="107525" y="134999"/>
                  </a:cubicBezTo>
                  <a:close/>
                  <a:moveTo>
                    <a:pt x="109685" y="75184"/>
                  </a:moveTo>
                  <a:cubicBezTo>
                    <a:pt x="109685" y="75184"/>
                    <a:pt x="92405" y="67374"/>
                    <a:pt x="82270" y="44611"/>
                  </a:cubicBezTo>
                  <a:cubicBezTo>
                    <a:pt x="82436" y="44611"/>
                    <a:pt x="100048" y="53251"/>
                    <a:pt x="109685" y="75184"/>
                  </a:cubicBezTo>
                  <a:close/>
                  <a:moveTo>
                    <a:pt x="57845" y="55910"/>
                  </a:moveTo>
                  <a:cubicBezTo>
                    <a:pt x="57845" y="55910"/>
                    <a:pt x="41396" y="46107"/>
                    <a:pt x="33919" y="22347"/>
                  </a:cubicBezTo>
                  <a:cubicBezTo>
                    <a:pt x="33919" y="22347"/>
                    <a:pt x="50701" y="33147"/>
                    <a:pt x="57845" y="55910"/>
                  </a:cubicBezTo>
                  <a:close/>
                </a:path>
              </a:pathLst>
            </a:custGeom>
            <a:solidFill>
              <a:srgbClr val="FFBB8D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6" name="Полилиния: фигура 685">
              <a:extLst>
                <a:ext uri="{FF2B5EF4-FFF2-40B4-BE49-F238E27FC236}">
                  <a16:creationId xmlns:a16="http://schemas.microsoft.com/office/drawing/2014/main" id="{AA2CE680-5E00-1586-D5B7-2F63C12084DA}"/>
                </a:ext>
              </a:extLst>
            </p:cNvPr>
            <p:cNvSpPr/>
            <p:nvPr/>
          </p:nvSpPr>
          <p:spPr>
            <a:xfrm>
              <a:off x="16710999" y="5214423"/>
              <a:ext cx="238454" cy="226881"/>
            </a:xfrm>
            <a:custGeom>
              <a:avLst/>
              <a:gdLst>
                <a:gd name="connsiteX0" fmla="*/ 41728 w 238454"/>
                <a:gd name="connsiteY0" fmla="*/ 90968 h 226881"/>
                <a:gd name="connsiteX1" fmla="*/ 90744 w 238454"/>
                <a:gd name="connsiteY1" fmla="*/ 175042 h 226881"/>
                <a:gd name="connsiteX2" fmla="*/ 132282 w 238454"/>
                <a:gd name="connsiteY2" fmla="*/ 226882 h 226881"/>
                <a:gd name="connsiteX3" fmla="*/ 139427 w 238454"/>
                <a:gd name="connsiteY3" fmla="*/ 224556 h 226881"/>
                <a:gd name="connsiteX4" fmla="*/ 236626 w 238454"/>
                <a:gd name="connsiteY4" fmla="*/ 124697 h 226881"/>
                <a:gd name="connsiteX5" fmla="*/ 238454 w 238454"/>
                <a:gd name="connsiteY5" fmla="*/ 117553 h 226881"/>
                <a:gd name="connsiteX6" fmla="*/ 238454 w 238454"/>
                <a:gd name="connsiteY6" fmla="*/ 117054 h 226881"/>
                <a:gd name="connsiteX7" fmla="*/ 230977 w 238454"/>
                <a:gd name="connsiteY7" fmla="*/ 107251 h 226881"/>
                <a:gd name="connsiteX8" fmla="*/ 176147 w 238454"/>
                <a:gd name="connsiteY8" fmla="*/ 72193 h 226881"/>
                <a:gd name="connsiteX9" fmla="*/ 97057 w 238454"/>
                <a:gd name="connsiteY9" fmla="*/ 31984 h 226881"/>
                <a:gd name="connsiteX10" fmla="*/ 27273 w 238454"/>
                <a:gd name="connsiteY10" fmla="*/ 4070 h 226881"/>
                <a:gd name="connsiteX11" fmla="*/ 190 w 238454"/>
                <a:gd name="connsiteY11" fmla="*/ 5731 h 226881"/>
                <a:gd name="connsiteX12" fmla="*/ 41728 w 238454"/>
                <a:gd name="connsiteY12" fmla="*/ 90968 h 226881"/>
                <a:gd name="connsiteX13" fmla="*/ 209045 w 238454"/>
                <a:gd name="connsiteY13" fmla="*/ 124033 h 226881"/>
                <a:gd name="connsiteX14" fmla="*/ 178805 w 238454"/>
                <a:gd name="connsiteY14" fmla="*/ 96451 h 226881"/>
                <a:gd name="connsiteX15" fmla="*/ 209045 w 238454"/>
                <a:gd name="connsiteY15" fmla="*/ 124033 h 226881"/>
                <a:gd name="connsiteX16" fmla="*/ 193759 w 238454"/>
                <a:gd name="connsiteY16" fmla="*/ 164906 h 226881"/>
                <a:gd name="connsiteX17" fmla="*/ 165513 w 238454"/>
                <a:gd name="connsiteY17" fmla="*/ 134999 h 226881"/>
                <a:gd name="connsiteX18" fmla="*/ 193759 w 238454"/>
                <a:gd name="connsiteY18" fmla="*/ 164906 h 226881"/>
                <a:gd name="connsiteX19" fmla="*/ 49870 w 238454"/>
                <a:gd name="connsiteY19" fmla="*/ 73854 h 226881"/>
                <a:gd name="connsiteX20" fmla="*/ 73796 w 238454"/>
                <a:gd name="connsiteY20" fmla="*/ 107417 h 226881"/>
                <a:gd name="connsiteX21" fmla="*/ 49870 w 238454"/>
                <a:gd name="connsiteY21" fmla="*/ 73854 h 226881"/>
                <a:gd name="connsiteX22" fmla="*/ 107857 w 238454"/>
                <a:gd name="connsiteY22" fmla="*/ 173380 h 226881"/>
                <a:gd name="connsiteX23" fmla="*/ 131783 w 238454"/>
                <a:gd name="connsiteY23" fmla="*/ 206943 h 226881"/>
                <a:gd name="connsiteX24" fmla="*/ 107857 w 238454"/>
                <a:gd name="connsiteY24" fmla="*/ 173380 h 226881"/>
                <a:gd name="connsiteX25" fmla="*/ 163519 w 238454"/>
                <a:gd name="connsiteY25" fmla="*/ 105756 h 226881"/>
                <a:gd name="connsiteX26" fmla="*/ 133279 w 238454"/>
                <a:gd name="connsiteY26" fmla="*/ 78174 h 226881"/>
                <a:gd name="connsiteX27" fmla="*/ 163519 w 238454"/>
                <a:gd name="connsiteY27" fmla="*/ 105756 h 226881"/>
                <a:gd name="connsiteX28" fmla="*/ 140091 w 238454"/>
                <a:gd name="connsiteY28" fmla="*/ 138820 h 226881"/>
                <a:gd name="connsiteX29" fmla="*/ 112177 w 238454"/>
                <a:gd name="connsiteY29" fmla="*/ 108580 h 226881"/>
                <a:gd name="connsiteX30" fmla="*/ 140091 w 238454"/>
                <a:gd name="connsiteY30" fmla="*/ 138820 h 226881"/>
                <a:gd name="connsiteX31" fmla="*/ 107525 w 238454"/>
                <a:gd name="connsiteY31" fmla="*/ 134999 h 226881"/>
                <a:gd name="connsiteX32" fmla="*/ 83599 w 238454"/>
                <a:gd name="connsiteY32" fmla="*/ 101436 h 226881"/>
                <a:gd name="connsiteX33" fmla="*/ 107525 w 238454"/>
                <a:gd name="connsiteY33" fmla="*/ 134999 h 226881"/>
                <a:gd name="connsiteX34" fmla="*/ 109685 w 238454"/>
                <a:gd name="connsiteY34" fmla="*/ 75184 h 226881"/>
                <a:gd name="connsiteX35" fmla="*/ 82270 w 238454"/>
                <a:gd name="connsiteY35" fmla="*/ 44611 h 226881"/>
                <a:gd name="connsiteX36" fmla="*/ 109685 w 238454"/>
                <a:gd name="connsiteY36" fmla="*/ 75184 h 226881"/>
                <a:gd name="connsiteX37" fmla="*/ 57845 w 238454"/>
                <a:gd name="connsiteY37" fmla="*/ 55910 h 226881"/>
                <a:gd name="connsiteX38" fmla="*/ 33919 w 238454"/>
                <a:gd name="connsiteY38" fmla="*/ 22347 h 226881"/>
                <a:gd name="connsiteX39" fmla="*/ 57845 w 238454"/>
                <a:gd name="connsiteY39" fmla="*/ 55910 h 226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38454" h="226881">
                  <a:moveTo>
                    <a:pt x="41728" y="90968"/>
                  </a:moveTo>
                  <a:cubicBezTo>
                    <a:pt x="57347" y="119380"/>
                    <a:pt x="73630" y="147460"/>
                    <a:pt x="90744" y="175042"/>
                  </a:cubicBezTo>
                  <a:cubicBezTo>
                    <a:pt x="99051" y="188334"/>
                    <a:pt x="113839" y="226882"/>
                    <a:pt x="132282" y="226882"/>
                  </a:cubicBezTo>
                  <a:cubicBezTo>
                    <a:pt x="134774" y="226882"/>
                    <a:pt x="137100" y="225719"/>
                    <a:pt x="139427" y="224556"/>
                  </a:cubicBezTo>
                  <a:cubicBezTo>
                    <a:pt x="181297" y="202125"/>
                    <a:pt x="217851" y="170722"/>
                    <a:pt x="236626" y="124697"/>
                  </a:cubicBezTo>
                  <a:cubicBezTo>
                    <a:pt x="237623" y="122371"/>
                    <a:pt x="238454" y="120045"/>
                    <a:pt x="238454" y="117553"/>
                  </a:cubicBezTo>
                  <a:cubicBezTo>
                    <a:pt x="238454" y="117387"/>
                    <a:pt x="238454" y="117220"/>
                    <a:pt x="238454" y="117054"/>
                  </a:cubicBezTo>
                  <a:cubicBezTo>
                    <a:pt x="238288" y="112402"/>
                    <a:pt x="234134" y="109910"/>
                    <a:pt x="230977" y="107251"/>
                  </a:cubicBezTo>
                  <a:cubicBezTo>
                    <a:pt x="214528" y="93128"/>
                    <a:pt x="194756" y="82660"/>
                    <a:pt x="176147" y="72193"/>
                  </a:cubicBezTo>
                  <a:cubicBezTo>
                    <a:pt x="150227" y="57737"/>
                    <a:pt x="123808" y="44445"/>
                    <a:pt x="97057" y="31984"/>
                  </a:cubicBezTo>
                  <a:cubicBezTo>
                    <a:pt x="74294" y="21516"/>
                    <a:pt x="51199" y="11048"/>
                    <a:pt x="27273" y="4070"/>
                  </a:cubicBezTo>
                  <a:cubicBezTo>
                    <a:pt x="23617" y="2907"/>
                    <a:pt x="-2469" y="-5401"/>
                    <a:pt x="190" y="5731"/>
                  </a:cubicBezTo>
                  <a:cubicBezTo>
                    <a:pt x="7334" y="34974"/>
                    <a:pt x="27273" y="64716"/>
                    <a:pt x="41728" y="90968"/>
                  </a:cubicBezTo>
                  <a:close/>
                  <a:moveTo>
                    <a:pt x="209045" y="124033"/>
                  </a:moveTo>
                  <a:cubicBezTo>
                    <a:pt x="209045" y="124033"/>
                    <a:pt x="191100" y="118217"/>
                    <a:pt x="178805" y="96451"/>
                  </a:cubicBezTo>
                  <a:cubicBezTo>
                    <a:pt x="178971" y="96451"/>
                    <a:pt x="197414" y="103264"/>
                    <a:pt x="209045" y="124033"/>
                  </a:cubicBezTo>
                  <a:close/>
                  <a:moveTo>
                    <a:pt x="193759" y="164906"/>
                  </a:moveTo>
                  <a:cubicBezTo>
                    <a:pt x="193759" y="164906"/>
                    <a:pt x="176147" y="157762"/>
                    <a:pt x="165513" y="134999"/>
                  </a:cubicBezTo>
                  <a:cubicBezTo>
                    <a:pt x="165513" y="134999"/>
                    <a:pt x="183457" y="143307"/>
                    <a:pt x="193759" y="164906"/>
                  </a:cubicBezTo>
                  <a:close/>
                  <a:moveTo>
                    <a:pt x="49870" y="73854"/>
                  </a:moveTo>
                  <a:cubicBezTo>
                    <a:pt x="49870" y="73854"/>
                    <a:pt x="66485" y="84654"/>
                    <a:pt x="73796" y="107417"/>
                  </a:cubicBezTo>
                  <a:cubicBezTo>
                    <a:pt x="73796" y="107417"/>
                    <a:pt x="57347" y="97780"/>
                    <a:pt x="49870" y="73854"/>
                  </a:cubicBezTo>
                  <a:close/>
                  <a:moveTo>
                    <a:pt x="107857" y="173380"/>
                  </a:moveTo>
                  <a:cubicBezTo>
                    <a:pt x="107857" y="173380"/>
                    <a:pt x="124473" y="184180"/>
                    <a:pt x="131783" y="206943"/>
                  </a:cubicBezTo>
                  <a:cubicBezTo>
                    <a:pt x="131783" y="206943"/>
                    <a:pt x="115168" y="197140"/>
                    <a:pt x="107857" y="173380"/>
                  </a:cubicBezTo>
                  <a:close/>
                  <a:moveTo>
                    <a:pt x="163519" y="105756"/>
                  </a:moveTo>
                  <a:cubicBezTo>
                    <a:pt x="163519" y="105756"/>
                    <a:pt x="145574" y="99940"/>
                    <a:pt x="133279" y="78174"/>
                  </a:cubicBezTo>
                  <a:cubicBezTo>
                    <a:pt x="133279" y="78174"/>
                    <a:pt x="151722" y="84987"/>
                    <a:pt x="163519" y="105756"/>
                  </a:cubicBezTo>
                  <a:close/>
                  <a:moveTo>
                    <a:pt x="140091" y="138820"/>
                  </a:moveTo>
                  <a:cubicBezTo>
                    <a:pt x="140091" y="138820"/>
                    <a:pt x="122645" y="131343"/>
                    <a:pt x="112177" y="108580"/>
                  </a:cubicBezTo>
                  <a:cubicBezTo>
                    <a:pt x="112344" y="108580"/>
                    <a:pt x="130122" y="117054"/>
                    <a:pt x="140091" y="138820"/>
                  </a:cubicBezTo>
                  <a:close/>
                  <a:moveTo>
                    <a:pt x="107525" y="134999"/>
                  </a:moveTo>
                  <a:cubicBezTo>
                    <a:pt x="107525" y="134999"/>
                    <a:pt x="91076" y="125196"/>
                    <a:pt x="83599" y="101436"/>
                  </a:cubicBezTo>
                  <a:cubicBezTo>
                    <a:pt x="83599" y="101436"/>
                    <a:pt x="100380" y="112236"/>
                    <a:pt x="107525" y="134999"/>
                  </a:cubicBezTo>
                  <a:close/>
                  <a:moveTo>
                    <a:pt x="109685" y="75184"/>
                  </a:moveTo>
                  <a:cubicBezTo>
                    <a:pt x="109685" y="75184"/>
                    <a:pt x="92405" y="67374"/>
                    <a:pt x="82270" y="44611"/>
                  </a:cubicBezTo>
                  <a:cubicBezTo>
                    <a:pt x="82436" y="44611"/>
                    <a:pt x="100048" y="53251"/>
                    <a:pt x="109685" y="75184"/>
                  </a:cubicBezTo>
                  <a:close/>
                  <a:moveTo>
                    <a:pt x="57845" y="55910"/>
                  </a:moveTo>
                  <a:cubicBezTo>
                    <a:pt x="57845" y="55910"/>
                    <a:pt x="41396" y="46107"/>
                    <a:pt x="33919" y="22347"/>
                  </a:cubicBezTo>
                  <a:cubicBezTo>
                    <a:pt x="33919" y="22347"/>
                    <a:pt x="50701" y="33147"/>
                    <a:pt x="57845" y="55910"/>
                  </a:cubicBezTo>
                  <a:close/>
                </a:path>
              </a:pathLst>
            </a:custGeom>
            <a:solidFill>
              <a:srgbClr val="FFA3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7" name="Полилиния: фигура 686">
              <a:extLst>
                <a:ext uri="{FF2B5EF4-FFF2-40B4-BE49-F238E27FC236}">
                  <a16:creationId xmlns:a16="http://schemas.microsoft.com/office/drawing/2014/main" id="{094529D0-3DF0-DD46-F517-401B96D5DB9B}"/>
                </a:ext>
              </a:extLst>
            </p:cNvPr>
            <p:cNvSpPr/>
            <p:nvPr/>
          </p:nvSpPr>
          <p:spPr>
            <a:xfrm>
              <a:off x="16591495" y="5227005"/>
              <a:ext cx="161282" cy="263804"/>
            </a:xfrm>
            <a:custGeom>
              <a:avLst/>
              <a:gdLst>
                <a:gd name="connsiteX0" fmla="*/ 728 w 161282"/>
                <a:gd name="connsiteY0" fmla="*/ 229419 h 263804"/>
                <a:gd name="connsiteX1" fmla="*/ 1891 w 161282"/>
                <a:gd name="connsiteY1" fmla="*/ 241715 h 263804"/>
                <a:gd name="connsiteX2" fmla="*/ 2223 w 161282"/>
                <a:gd name="connsiteY2" fmla="*/ 242047 h 263804"/>
                <a:gd name="connsiteX3" fmla="*/ 8537 w 161282"/>
                <a:gd name="connsiteY3" fmla="*/ 246201 h 263804"/>
                <a:gd name="connsiteX4" fmla="*/ 148937 w 161282"/>
                <a:gd name="connsiteY4" fmla="*/ 256336 h 263804"/>
                <a:gd name="connsiteX5" fmla="*/ 155749 w 161282"/>
                <a:gd name="connsiteY5" fmla="*/ 253512 h 263804"/>
                <a:gd name="connsiteX6" fmla="*/ 150931 w 161282"/>
                <a:gd name="connsiteY6" fmla="*/ 187715 h 263804"/>
                <a:gd name="connsiteX7" fmla="*/ 129663 w 161282"/>
                <a:gd name="connsiteY7" fmla="*/ 93173 h 263804"/>
                <a:gd name="connsiteX8" fmla="*/ 101915 w 161282"/>
                <a:gd name="connsiteY8" fmla="*/ 2453 h 263804"/>
                <a:gd name="connsiteX9" fmla="*/ 80648 w 161282"/>
                <a:gd name="connsiteY9" fmla="*/ 19069 h 263804"/>
                <a:gd name="connsiteX10" fmla="*/ 48081 w 161282"/>
                <a:gd name="connsiteY10" fmla="*/ 85696 h 263804"/>
                <a:gd name="connsiteX11" fmla="*/ 17011 w 161282"/>
                <a:gd name="connsiteY11" fmla="*/ 167444 h 263804"/>
                <a:gd name="connsiteX12" fmla="*/ 728 w 161282"/>
                <a:gd name="connsiteY12" fmla="*/ 229419 h 263804"/>
                <a:gd name="connsiteX13" fmla="*/ 50408 w 161282"/>
                <a:gd name="connsiteY13" fmla="*/ 188213 h 263804"/>
                <a:gd name="connsiteX14" fmla="*/ 52734 w 161282"/>
                <a:gd name="connsiteY14" fmla="*/ 147838 h 263804"/>
                <a:gd name="connsiteX15" fmla="*/ 50408 w 161282"/>
                <a:gd name="connsiteY15" fmla="*/ 188213 h 263804"/>
                <a:gd name="connsiteX16" fmla="*/ 90617 w 161282"/>
                <a:gd name="connsiteY16" fmla="*/ 196189 h 263804"/>
                <a:gd name="connsiteX17" fmla="*/ 89454 w 161282"/>
                <a:gd name="connsiteY17" fmla="*/ 155481 h 263804"/>
                <a:gd name="connsiteX18" fmla="*/ 90617 w 161282"/>
                <a:gd name="connsiteY18" fmla="*/ 196189 h 263804"/>
                <a:gd name="connsiteX19" fmla="*/ 144783 w 161282"/>
                <a:gd name="connsiteY19" fmla="*/ 239555 h 263804"/>
                <a:gd name="connsiteX20" fmla="*/ 138303 w 161282"/>
                <a:gd name="connsiteY20" fmla="*/ 199179 h 263804"/>
                <a:gd name="connsiteX21" fmla="*/ 144783 w 161282"/>
                <a:gd name="connsiteY21" fmla="*/ 239555 h 263804"/>
                <a:gd name="connsiteX22" fmla="*/ 111386 w 161282"/>
                <a:gd name="connsiteY22" fmla="*/ 171265 h 263804"/>
                <a:gd name="connsiteX23" fmla="*/ 104906 w 161282"/>
                <a:gd name="connsiteY23" fmla="*/ 130890 h 263804"/>
                <a:gd name="connsiteX24" fmla="*/ 111386 w 161282"/>
                <a:gd name="connsiteY24" fmla="*/ 171265 h 263804"/>
                <a:gd name="connsiteX25" fmla="*/ 116371 w 161282"/>
                <a:gd name="connsiteY25" fmla="*/ 128564 h 263804"/>
                <a:gd name="connsiteX26" fmla="*/ 109891 w 161282"/>
                <a:gd name="connsiteY26" fmla="*/ 88189 h 263804"/>
                <a:gd name="connsiteX27" fmla="*/ 116371 w 161282"/>
                <a:gd name="connsiteY27" fmla="*/ 128564 h 263804"/>
                <a:gd name="connsiteX28" fmla="*/ 69515 w 161282"/>
                <a:gd name="connsiteY28" fmla="*/ 210810 h 263804"/>
                <a:gd name="connsiteX29" fmla="*/ 70180 w 161282"/>
                <a:gd name="connsiteY29" fmla="*/ 251518 h 263804"/>
                <a:gd name="connsiteX30" fmla="*/ 69515 w 161282"/>
                <a:gd name="connsiteY30" fmla="*/ 210810 h 263804"/>
                <a:gd name="connsiteX31" fmla="*/ 91448 w 161282"/>
                <a:gd name="connsiteY31" fmla="*/ 80546 h 263804"/>
                <a:gd name="connsiteX32" fmla="*/ 84968 w 161282"/>
                <a:gd name="connsiteY32" fmla="*/ 40170 h 263804"/>
                <a:gd name="connsiteX33" fmla="*/ 91448 w 161282"/>
                <a:gd name="connsiteY33" fmla="*/ 80546 h 263804"/>
                <a:gd name="connsiteX34" fmla="*/ 65694 w 161282"/>
                <a:gd name="connsiteY34" fmla="*/ 89019 h 263804"/>
                <a:gd name="connsiteX35" fmla="*/ 67521 w 161282"/>
                <a:gd name="connsiteY35" fmla="*/ 129727 h 263804"/>
                <a:gd name="connsiteX36" fmla="*/ 65694 w 161282"/>
                <a:gd name="connsiteY36" fmla="*/ 89019 h 263804"/>
                <a:gd name="connsiteX37" fmla="*/ 32629 w 161282"/>
                <a:gd name="connsiteY37" fmla="*/ 192035 h 263804"/>
                <a:gd name="connsiteX38" fmla="*/ 30303 w 161282"/>
                <a:gd name="connsiteY38" fmla="*/ 232410 h 263804"/>
                <a:gd name="connsiteX39" fmla="*/ 32629 w 161282"/>
                <a:gd name="connsiteY39" fmla="*/ 192035 h 263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61282" h="263804">
                  <a:moveTo>
                    <a:pt x="728" y="229419"/>
                  </a:moveTo>
                  <a:cubicBezTo>
                    <a:pt x="229" y="233573"/>
                    <a:pt x="-1100" y="238059"/>
                    <a:pt x="1891" y="241715"/>
                  </a:cubicBezTo>
                  <a:cubicBezTo>
                    <a:pt x="2057" y="241881"/>
                    <a:pt x="2057" y="242047"/>
                    <a:pt x="2223" y="242047"/>
                  </a:cubicBezTo>
                  <a:cubicBezTo>
                    <a:pt x="3885" y="243875"/>
                    <a:pt x="6211" y="245038"/>
                    <a:pt x="8537" y="246201"/>
                  </a:cubicBezTo>
                  <a:cubicBezTo>
                    <a:pt x="53897" y="267967"/>
                    <a:pt x="102580" y="267302"/>
                    <a:pt x="148937" y="256336"/>
                  </a:cubicBezTo>
                  <a:cubicBezTo>
                    <a:pt x="151429" y="255838"/>
                    <a:pt x="153921" y="255173"/>
                    <a:pt x="155749" y="253512"/>
                  </a:cubicBezTo>
                  <a:cubicBezTo>
                    <a:pt x="169374" y="241382"/>
                    <a:pt x="153921" y="203167"/>
                    <a:pt x="150931" y="187715"/>
                  </a:cubicBezTo>
                  <a:cubicBezTo>
                    <a:pt x="144783" y="155979"/>
                    <a:pt x="137472" y="124576"/>
                    <a:pt x="129663" y="93173"/>
                  </a:cubicBezTo>
                  <a:cubicBezTo>
                    <a:pt x="122352" y="64096"/>
                    <a:pt x="116869" y="29038"/>
                    <a:pt x="101915" y="2453"/>
                  </a:cubicBezTo>
                  <a:cubicBezTo>
                    <a:pt x="96266" y="-7516"/>
                    <a:pt x="82641" y="15912"/>
                    <a:pt x="80648" y="19069"/>
                  </a:cubicBezTo>
                  <a:cubicBezTo>
                    <a:pt x="67854" y="40004"/>
                    <a:pt x="57718" y="62933"/>
                    <a:pt x="48081" y="85696"/>
                  </a:cubicBezTo>
                  <a:cubicBezTo>
                    <a:pt x="36783" y="112447"/>
                    <a:pt x="26315" y="139696"/>
                    <a:pt x="17011" y="167444"/>
                  </a:cubicBezTo>
                  <a:cubicBezTo>
                    <a:pt x="10697" y="187216"/>
                    <a:pt x="3220" y="208152"/>
                    <a:pt x="728" y="229419"/>
                  </a:cubicBezTo>
                  <a:close/>
                  <a:moveTo>
                    <a:pt x="50408" y="188213"/>
                  </a:moveTo>
                  <a:cubicBezTo>
                    <a:pt x="44260" y="165118"/>
                    <a:pt x="52734" y="147838"/>
                    <a:pt x="52734" y="147838"/>
                  </a:cubicBezTo>
                  <a:cubicBezTo>
                    <a:pt x="59214" y="171930"/>
                    <a:pt x="50408" y="188213"/>
                    <a:pt x="50408" y="188213"/>
                  </a:cubicBezTo>
                  <a:close/>
                  <a:moveTo>
                    <a:pt x="90617" y="196189"/>
                  </a:moveTo>
                  <a:cubicBezTo>
                    <a:pt x="82475" y="173758"/>
                    <a:pt x="89454" y="155481"/>
                    <a:pt x="89454" y="155481"/>
                  </a:cubicBezTo>
                  <a:cubicBezTo>
                    <a:pt x="97928" y="178908"/>
                    <a:pt x="90617" y="196189"/>
                    <a:pt x="90617" y="196189"/>
                  </a:cubicBezTo>
                  <a:close/>
                  <a:moveTo>
                    <a:pt x="144783" y="239555"/>
                  </a:moveTo>
                  <a:cubicBezTo>
                    <a:pt x="133817" y="218287"/>
                    <a:pt x="138303" y="199179"/>
                    <a:pt x="138303" y="199179"/>
                  </a:cubicBezTo>
                  <a:cubicBezTo>
                    <a:pt x="149767" y="221444"/>
                    <a:pt x="144783" y="239555"/>
                    <a:pt x="144783" y="239555"/>
                  </a:cubicBezTo>
                  <a:close/>
                  <a:moveTo>
                    <a:pt x="111386" y="171265"/>
                  </a:moveTo>
                  <a:cubicBezTo>
                    <a:pt x="100420" y="149998"/>
                    <a:pt x="104906" y="130890"/>
                    <a:pt x="104906" y="130890"/>
                  </a:cubicBezTo>
                  <a:cubicBezTo>
                    <a:pt x="116537" y="152989"/>
                    <a:pt x="111386" y="171265"/>
                    <a:pt x="111386" y="171265"/>
                  </a:cubicBezTo>
                  <a:close/>
                  <a:moveTo>
                    <a:pt x="116371" y="128564"/>
                  </a:moveTo>
                  <a:cubicBezTo>
                    <a:pt x="105404" y="107296"/>
                    <a:pt x="109891" y="88189"/>
                    <a:pt x="109891" y="88189"/>
                  </a:cubicBezTo>
                  <a:cubicBezTo>
                    <a:pt x="121355" y="110287"/>
                    <a:pt x="116371" y="128564"/>
                    <a:pt x="116371" y="128564"/>
                  </a:cubicBezTo>
                  <a:close/>
                  <a:moveTo>
                    <a:pt x="69515" y="210810"/>
                  </a:moveTo>
                  <a:cubicBezTo>
                    <a:pt x="77823" y="234404"/>
                    <a:pt x="70180" y="251518"/>
                    <a:pt x="70180" y="251518"/>
                  </a:cubicBezTo>
                  <a:cubicBezTo>
                    <a:pt x="62371" y="228921"/>
                    <a:pt x="69515" y="210810"/>
                    <a:pt x="69515" y="210810"/>
                  </a:cubicBezTo>
                  <a:close/>
                  <a:moveTo>
                    <a:pt x="91448" y="80546"/>
                  </a:moveTo>
                  <a:cubicBezTo>
                    <a:pt x="80481" y="59278"/>
                    <a:pt x="84968" y="40170"/>
                    <a:pt x="84968" y="40170"/>
                  </a:cubicBezTo>
                  <a:cubicBezTo>
                    <a:pt x="96432" y="62269"/>
                    <a:pt x="91448" y="80546"/>
                    <a:pt x="91448" y="80546"/>
                  </a:cubicBezTo>
                  <a:close/>
                  <a:moveTo>
                    <a:pt x="65694" y="89019"/>
                  </a:moveTo>
                  <a:cubicBezTo>
                    <a:pt x="74666" y="112281"/>
                    <a:pt x="67521" y="129727"/>
                    <a:pt x="67521" y="129727"/>
                  </a:cubicBezTo>
                  <a:cubicBezTo>
                    <a:pt x="59214" y="107296"/>
                    <a:pt x="65694" y="89019"/>
                    <a:pt x="65694" y="89019"/>
                  </a:cubicBezTo>
                  <a:close/>
                  <a:moveTo>
                    <a:pt x="32629" y="192035"/>
                  </a:moveTo>
                  <a:cubicBezTo>
                    <a:pt x="39275" y="216127"/>
                    <a:pt x="30303" y="232410"/>
                    <a:pt x="30303" y="232410"/>
                  </a:cubicBezTo>
                  <a:cubicBezTo>
                    <a:pt x="24321" y="209481"/>
                    <a:pt x="32629" y="192035"/>
                    <a:pt x="32629" y="192035"/>
                  </a:cubicBezTo>
                  <a:close/>
                </a:path>
              </a:pathLst>
            </a:custGeom>
            <a:solidFill>
              <a:srgbClr val="FFFFFF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8" name="Полилиния: фигура 687">
              <a:extLst>
                <a:ext uri="{FF2B5EF4-FFF2-40B4-BE49-F238E27FC236}">
                  <a16:creationId xmlns:a16="http://schemas.microsoft.com/office/drawing/2014/main" id="{6E62958C-FCFA-DDEA-79E9-5F7584000C33}"/>
                </a:ext>
              </a:extLst>
            </p:cNvPr>
            <p:cNvSpPr/>
            <p:nvPr/>
          </p:nvSpPr>
          <p:spPr>
            <a:xfrm>
              <a:off x="16591495" y="5227005"/>
              <a:ext cx="161282" cy="263804"/>
            </a:xfrm>
            <a:custGeom>
              <a:avLst/>
              <a:gdLst>
                <a:gd name="connsiteX0" fmla="*/ 728 w 161282"/>
                <a:gd name="connsiteY0" fmla="*/ 229419 h 263804"/>
                <a:gd name="connsiteX1" fmla="*/ 1891 w 161282"/>
                <a:gd name="connsiteY1" fmla="*/ 241715 h 263804"/>
                <a:gd name="connsiteX2" fmla="*/ 2223 w 161282"/>
                <a:gd name="connsiteY2" fmla="*/ 242047 h 263804"/>
                <a:gd name="connsiteX3" fmla="*/ 8537 w 161282"/>
                <a:gd name="connsiteY3" fmla="*/ 246201 h 263804"/>
                <a:gd name="connsiteX4" fmla="*/ 148937 w 161282"/>
                <a:gd name="connsiteY4" fmla="*/ 256336 h 263804"/>
                <a:gd name="connsiteX5" fmla="*/ 155749 w 161282"/>
                <a:gd name="connsiteY5" fmla="*/ 253512 h 263804"/>
                <a:gd name="connsiteX6" fmla="*/ 150931 w 161282"/>
                <a:gd name="connsiteY6" fmla="*/ 187715 h 263804"/>
                <a:gd name="connsiteX7" fmla="*/ 129663 w 161282"/>
                <a:gd name="connsiteY7" fmla="*/ 93173 h 263804"/>
                <a:gd name="connsiteX8" fmla="*/ 101915 w 161282"/>
                <a:gd name="connsiteY8" fmla="*/ 2453 h 263804"/>
                <a:gd name="connsiteX9" fmla="*/ 80648 w 161282"/>
                <a:gd name="connsiteY9" fmla="*/ 19069 h 263804"/>
                <a:gd name="connsiteX10" fmla="*/ 48081 w 161282"/>
                <a:gd name="connsiteY10" fmla="*/ 85696 h 263804"/>
                <a:gd name="connsiteX11" fmla="*/ 17011 w 161282"/>
                <a:gd name="connsiteY11" fmla="*/ 167444 h 263804"/>
                <a:gd name="connsiteX12" fmla="*/ 728 w 161282"/>
                <a:gd name="connsiteY12" fmla="*/ 229419 h 263804"/>
                <a:gd name="connsiteX13" fmla="*/ 50408 w 161282"/>
                <a:gd name="connsiteY13" fmla="*/ 188213 h 263804"/>
                <a:gd name="connsiteX14" fmla="*/ 52734 w 161282"/>
                <a:gd name="connsiteY14" fmla="*/ 147838 h 263804"/>
                <a:gd name="connsiteX15" fmla="*/ 50408 w 161282"/>
                <a:gd name="connsiteY15" fmla="*/ 188213 h 263804"/>
                <a:gd name="connsiteX16" fmla="*/ 90617 w 161282"/>
                <a:gd name="connsiteY16" fmla="*/ 196189 h 263804"/>
                <a:gd name="connsiteX17" fmla="*/ 89454 w 161282"/>
                <a:gd name="connsiteY17" fmla="*/ 155481 h 263804"/>
                <a:gd name="connsiteX18" fmla="*/ 90617 w 161282"/>
                <a:gd name="connsiteY18" fmla="*/ 196189 h 263804"/>
                <a:gd name="connsiteX19" fmla="*/ 144783 w 161282"/>
                <a:gd name="connsiteY19" fmla="*/ 239555 h 263804"/>
                <a:gd name="connsiteX20" fmla="*/ 138303 w 161282"/>
                <a:gd name="connsiteY20" fmla="*/ 199179 h 263804"/>
                <a:gd name="connsiteX21" fmla="*/ 144783 w 161282"/>
                <a:gd name="connsiteY21" fmla="*/ 239555 h 263804"/>
                <a:gd name="connsiteX22" fmla="*/ 111386 w 161282"/>
                <a:gd name="connsiteY22" fmla="*/ 171265 h 263804"/>
                <a:gd name="connsiteX23" fmla="*/ 104906 w 161282"/>
                <a:gd name="connsiteY23" fmla="*/ 130890 h 263804"/>
                <a:gd name="connsiteX24" fmla="*/ 111386 w 161282"/>
                <a:gd name="connsiteY24" fmla="*/ 171265 h 263804"/>
                <a:gd name="connsiteX25" fmla="*/ 116371 w 161282"/>
                <a:gd name="connsiteY25" fmla="*/ 128564 h 263804"/>
                <a:gd name="connsiteX26" fmla="*/ 109891 w 161282"/>
                <a:gd name="connsiteY26" fmla="*/ 88189 h 263804"/>
                <a:gd name="connsiteX27" fmla="*/ 116371 w 161282"/>
                <a:gd name="connsiteY27" fmla="*/ 128564 h 263804"/>
                <a:gd name="connsiteX28" fmla="*/ 69515 w 161282"/>
                <a:gd name="connsiteY28" fmla="*/ 210810 h 263804"/>
                <a:gd name="connsiteX29" fmla="*/ 70180 w 161282"/>
                <a:gd name="connsiteY29" fmla="*/ 251518 h 263804"/>
                <a:gd name="connsiteX30" fmla="*/ 69515 w 161282"/>
                <a:gd name="connsiteY30" fmla="*/ 210810 h 263804"/>
                <a:gd name="connsiteX31" fmla="*/ 91448 w 161282"/>
                <a:gd name="connsiteY31" fmla="*/ 80546 h 263804"/>
                <a:gd name="connsiteX32" fmla="*/ 84968 w 161282"/>
                <a:gd name="connsiteY32" fmla="*/ 40170 h 263804"/>
                <a:gd name="connsiteX33" fmla="*/ 91448 w 161282"/>
                <a:gd name="connsiteY33" fmla="*/ 80546 h 263804"/>
                <a:gd name="connsiteX34" fmla="*/ 65694 w 161282"/>
                <a:gd name="connsiteY34" fmla="*/ 89019 h 263804"/>
                <a:gd name="connsiteX35" fmla="*/ 67521 w 161282"/>
                <a:gd name="connsiteY35" fmla="*/ 129727 h 263804"/>
                <a:gd name="connsiteX36" fmla="*/ 65694 w 161282"/>
                <a:gd name="connsiteY36" fmla="*/ 89019 h 263804"/>
                <a:gd name="connsiteX37" fmla="*/ 32629 w 161282"/>
                <a:gd name="connsiteY37" fmla="*/ 192035 h 263804"/>
                <a:gd name="connsiteX38" fmla="*/ 30303 w 161282"/>
                <a:gd name="connsiteY38" fmla="*/ 232410 h 263804"/>
                <a:gd name="connsiteX39" fmla="*/ 32629 w 161282"/>
                <a:gd name="connsiteY39" fmla="*/ 192035 h 263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61282" h="263804">
                  <a:moveTo>
                    <a:pt x="728" y="229419"/>
                  </a:moveTo>
                  <a:cubicBezTo>
                    <a:pt x="229" y="233573"/>
                    <a:pt x="-1100" y="238059"/>
                    <a:pt x="1891" y="241715"/>
                  </a:cubicBezTo>
                  <a:cubicBezTo>
                    <a:pt x="2057" y="241881"/>
                    <a:pt x="2057" y="242047"/>
                    <a:pt x="2223" y="242047"/>
                  </a:cubicBezTo>
                  <a:cubicBezTo>
                    <a:pt x="3885" y="243875"/>
                    <a:pt x="6211" y="245038"/>
                    <a:pt x="8537" y="246201"/>
                  </a:cubicBezTo>
                  <a:cubicBezTo>
                    <a:pt x="53897" y="267967"/>
                    <a:pt x="102580" y="267302"/>
                    <a:pt x="148937" y="256336"/>
                  </a:cubicBezTo>
                  <a:cubicBezTo>
                    <a:pt x="151429" y="255838"/>
                    <a:pt x="153921" y="255173"/>
                    <a:pt x="155749" y="253512"/>
                  </a:cubicBezTo>
                  <a:cubicBezTo>
                    <a:pt x="169374" y="241382"/>
                    <a:pt x="153921" y="203167"/>
                    <a:pt x="150931" y="187715"/>
                  </a:cubicBezTo>
                  <a:cubicBezTo>
                    <a:pt x="144783" y="155979"/>
                    <a:pt x="137472" y="124576"/>
                    <a:pt x="129663" y="93173"/>
                  </a:cubicBezTo>
                  <a:cubicBezTo>
                    <a:pt x="122352" y="64096"/>
                    <a:pt x="116869" y="29038"/>
                    <a:pt x="101915" y="2453"/>
                  </a:cubicBezTo>
                  <a:cubicBezTo>
                    <a:pt x="96266" y="-7516"/>
                    <a:pt x="82641" y="15912"/>
                    <a:pt x="80648" y="19069"/>
                  </a:cubicBezTo>
                  <a:cubicBezTo>
                    <a:pt x="67854" y="40004"/>
                    <a:pt x="57718" y="62933"/>
                    <a:pt x="48081" y="85696"/>
                  </a:cubicBezTo>
                  <a:cubicBezTo>
                    <a:pt x="36783" y="112447"/>
                    <a:pt x="26315" y="139696"/>
                    <a:pt x="17011" y="167444"/>
                  </a:cubicBezTo>
                  <a:cubicBezTo>
                    <a:pt x="10697" y="187216"/>
                    <a:pt x="3220" y="208152"/>
                    <a:pt x="728" y="229419"/>
                  </a:cubicBezTo>
                  <a:close/>
                  <a:moveTo>
                    <a:pt x="50408" y="188213"/>
                  </a:moveTo>
                  <a:cubicBezTo>
                    <a:pt x="44260" y="165118"/>
                    <a:pt x="52734" y="147838"/>
                    <a:pt x="52734" y="147838"/>
                  </a:cubicBezTo>
                  <a:cubicBezTo>
                    <a:pt x="59214" y="171930"/>
                    <a:pt x="50408" y="188213"/>
                    <a:pt x="50408" y="188213"/>
                  </a:cubicBezTo>
                  <a:close/>
                  <a:moveTo>
                    <a:pt x="90617" y="196189"/>
                  </a:moveTo>
                  <a:cubicBezTo>
                    <a:pt x="82475" y="173758"/>
                    <a:pt x="89454" y="155481"/>
                    <a:pt x="89454" y="155481"/>
                  </a:cubicBezTo>
                  <a:cubicBezTo>
                    <a:pt x="97928" y="178908"/>
                    <a:pt x="90617" y="196189"/>
                    <a:pt x="90617" y="196189"/>
                  </a:cubicBezTo>
                  <a:close/>
                  <a:moveTo>
                    <a:pt x="144783" y="239555"/>
                  </a:moveTo>
                  <a:cubicBezTo>
                    <a:pt x="133817" y="218287"/>
                    <a:pt x="138303" y="199179"/>
                    <a:pt x="138303" y="199179"/>
                  </a:cubicBezTo>
                  <a:cubicBezTo>
                    <a:pt x="149767" y="221444"/>
                    <a:pt x="144783" y="239555"/>
                    <a:pt x="144783" y="239555"/>
                  </a:cubicBezTo>
                  <a:close/>
                  <a:moveTo>
                    <a:pt x="111386" y="171265"/>
                  </a:moveTo>
                  <a:cubicBezTo>
                    <a:pt x="100420" y="149998"/>
                    <a:pt x="104906" y="130890"/>
                    <a:pt x="104906" y="130890"/>
                  </a:cubicBezTo>
                  <a:cubicBezTo>
                    <a:pt x="116537" y="152989"/>
                    <a:pt x="111386" y="171265"/>
                    <a:pt x="111386" y="171265"/>
                  </a:cubicBezTo>
                  <a:close/>
                  <a:moveTo>
                    <a:pt x="116371" y="128564"/>
                  </a:moveTo>
                  <a:cubicBezTo>
                    <a:pt x="105404" y="107296"/>
                    <a:pt x="109891" y="88189"/>
                    <a:pt x="109891" y="88189"/>
                  </a:cubicBezTo>
                  <a:cubicBezTo>
                    <a:pt x="121355" y="110287"/>
                    <a:pt x="116371" y="128564"/>
                    <a:pt x="116371" y="128564"/>
                  </a:cubicBezTo>
                  <a:close/>
                  <a:moveTo>
                    <a:pt x="69515" y="210810"/>
                  </a:moveTo>
                  <a:cubicBezTo>
                    <a:pt x="77823" y="234404"/>
                    <a:pt x="70180" y="251518"/>
                    <a:pt x="70180" y="251518"/>
                  </a:cubicBezTo>
                  <a:cubicBezTo>
                    <a:pt x="62371" y="228921"/>
                    <a:pt x="69515" y="210810"/>
                    <a:pt x="69515" y="210810"/>
                  </a:cubicBezTo>
                  <a:close/>
                  <a:moveTo>
                    <a:pt x="91448" y="80546"/>
                  </a:moveTo>
                  <a:cubicBezTo>
                    <a:pt x="80481" y="59278"/>
                    <a:pt x="84968" y="40170"/>
                    <a:pt x="84968" y="40170"/>
                  </a:cubicBezTo>
                  <a:cubicBezTo>
                    <a:pt x="96432" y="62269"/>
                    <a:pt x="91448" y="80546"/>
                    <a:pt x="91448" y="80546"/>
                  </a:cubicBezTo>
                  <a:close/>
                  <a:moveTo>
                    <a:pt x="65694" y="89019"/>
                  </a:moveTo>
                  <a:cubicBezTo>
                    <a:pt x="74666" y="112281"/>
                    <a:pt x="67521" y="129727"/>
                    <a:pt x="67521" y="129727"/>
                  </a:cubicBezTo>
                  <a:cubicBezTo>
                    <a:pt x="59214" y="107296"/>
                    <a:pt x="65694" y="89019"/>
                    <a:pt x="65694" y="89019"/>
                  </a:cubicBezTo>
                  <a:close/>
                  <a:moveTo>
                    <a:pt x="32629" y="192035"/>
                  </a:moveTo>
                  <a:cubicBezTo>
                    <a:pt x="39275" y="216127"/>
                    <a:pt x="30303" y="232410"/>
                    <a:pt x="30303" y="232410"/>
                  </a:cubicBezTo>
                  <a:cubicBezTo>
                    <a:pt x="24321" y="209481"/>
                    <a:pt x="32629" y="192035"/>
                    <a:pt x="32629" y="192035"/>
                  </a:cubicBezTo>
                  <a:close/>
                </a:path>
              </a:pathLst>
            </a:custGeom>
            <a:solidFill>
              <a:srgbClr val="FFBB8D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9" name="Полилиния: фигура 688">
              <a:extLst>
                <a:ext uri="{FF2B5EF4-FFF2-40B4-BE49-F238E27FC236}">
                  <a16:creationId xmlns:a16="http://schemas.microsoft.com/office/drawing/2014/main" id="{A1DD5793-946D-2E4E-6C2A-2CB8590109ED}"/>
                </a:ext>
              </a:extLst>
            </p:cNvPr>
            <p:cNvSpPr/>
            <p:nvPr/>
          </p:nvSpPr>
          <p:spPr>
            <a:xfrm>
              <a:off x="16591495" y="5227005"/>
              <a:ext cx="161282" cy="263804"/>
            </a:xfrm>
            <a:custGeom>
              <a:avLst/>
              <a:gdLst>
                <a:gd name="connsiteX0" fmla="*/ 728 w 161282"/>
                <a:gd name="connsiteY0" fmla="*/ 229419 h 263804"/>
                <a:gd name="connsiteX1" fmla="*/ 1891 w 161282"/>
                <a:gd name="connsiteY1" fmla="*/ 241715 h 263804"/>
                <a:gd name="connsiteX2" fmla="*/ 2223 w 161282"/>
                <a:gd name="connsiteY2" fmla="*/ 242047 h 263804"/>
                <a:gd name="connsiteX3" fmla="*/ 8537 w 161282"/>
                <a:gd name="connsiteY3" fmla="*/ 246201 h 263804"/>
                <a:gd name="connsiteX4" fmla="*/ 148937 w 161282"/>
                <a:gd name="connsiteY4" fmla="*/ 256336 h 263804"/>
                <a:gd name="connsiteX5" fmla="*/ 155749 w 161282"/>
                <a:gd name="connsiteY5" fmla="*/ 253512 h 263804"/>
                <a:gd name="connsiteX6" fmla="*/ 150931 w 161282"/>
                <a:gd name="connsiteY6" fmla="*/ 187715 h 263804"/>
                <a:gd name="connsiteX7" fmla="*/ 129663 w 161282"/>
                <a:gd name="connsiteY7" fmla="*/ 93173 h 263804"/>
                <a:gd name="connsiteX8" fmla="*/ 101915 w 161282"/>
                <a:gd name="connsiteY8" fmla="*/ 2453 h 263804"/>
                <a:gd name="connsiteX9" fmla="*/ 80648 w 161282"/>
                <a:gd name="connsiteY9" fmla="*/ 19069 h 263804"/>
                <a:gd name="connsiteX10" fmla="*/ 48081 w 161282"/>
                <a:gd name="connsiteY10" fmla="*/ 85696 h 263804"/>
                <a:gd name="connsiteX11" fmla="*/ 17011 w 161282"/>
                <a:gd name="connsiteY11" fmla="*/ 167444 h 263804"/>
                <a:gd name="connsiteX12" fmla="*/ 728 w 161282"/>
                <a:gd name="connsiteY12" fmla="*/ 229419 h 263804"/>
                <a:gd name="connsiteX13" fmla="*/ 50408 w 161282"/>
                <a:gd name="connsiteY13" fmla="*/ 188213 h 263804"/>
                <a:gd name="connsiteX14" fmla="*/ 52734 w 161282"/>
                <a:gd name="connsiteY14" fmla="*/ 147838 h 263804"/>
                <a:gd name="connsiteX15" fmla="*/ 50408 w 161282"/>
                <a:gd name="connsiteY15" fmla="*/ 188213 h 263804"/>
                <a:gd name="connsiteX16" fmla="*/ 90617 w 161282"/>
                <a:gd name="connsiteY16" fmla="*/ 196189 h 263804"/>
                <a:gd name="connsiteX17" fmla="*/ 89454 w 161282"/>
                <a:gd name="connsiteY17" fmla="*/ 155481 h 263804"/>
                <a:gd name="connsiteX18" fmla="*/ 90617 w 161282"/>
                <a:gd name="connsiteY18" fmla="*/ 196189 h 263804"/>
                <a:gd name="connsiteX19" fmla="*/ 144783 w 161282"/>
                <a:gd name="connsiteY19" fmla="*/ 239555 h 263804"/>
                <a:gd name="connsiteX20" fmla="*/ 138303 w 161282"/>
                <a:gd name="connsiteY20" fmla="*/ 199179 h 263804"/>
                <a:gd name="connsiteX21" fmla="*/ 144783 w 161282"/>
                <a:gd name="connsiteY21" fmla="*/ 239555 h 263804"/>
                <a:gd name="connsiteX22" fmla="*/ 111386 w 161282"/>
                <a:gd name="connsiteY22" fmla="*/ 171265 h 263804"/>
                <a:gd name="connsiteX23" fmla="*/ 104906 w 161282"/>
                <a:gd name="connsiteY23" fmla="*/ 130890 h 263804"/>
                <a:gd name="connsiteX24" fmla="*/ 111386 w 161282"/>
                <a:gd name="connsiteY24" fmla="*/ 171265 h 263804"/>
                <a:gd name="connsiteX25" fmla="*/ 116371 w 161282"/>
                <a:gd name="connsiteY25" fmla="*/ 128564 h 263804"/>
                <a:gd name="connsiteX26" fmla="*/ 109891 w 161282"/>
                <a:gd name="connsiteY26" fmla="*/ 88189 h 263804"/>
                <a:gd name="connsiteX27" fmla="*/ 116371 w 161282"/>
                <a:gd name="connsiteY27" fmla="*/ 128564 h 263804"/>
                <a:gd name="connsiteX28" fmla="*/ 69515 w 161282"/>
                <a:gd name="connsiteY28" fmla="*/ 210810 h 263804"/>
                <a:gd name="connsiteX29" fmla="*/ 70180 w 161282"/>
                <a:gd name="connsiteY29" fmla="*/ 251518 h 263804"/>
                <a:gd name="connsiteX30" fmla="*/ 69515 w 161282"/>
                <a:gd name="connsiteY30" fmla="*/ 210810 h 263804"/>
                <a:gd name="connsiteX31" fmla="*/ 91448 w 161282"/>
                <a:gd name="connsiteY31" fmla="*/ 80546 h 263804"/>
                <a:gd name="connsiteX32" fmla="*/ 84968 w 161282"/>
                <a:gd name="connsiteY32" fmla="*/ 40170 h 263804"/>
                <a:gd name="connsiteX33" fmla="*/ 91448 w 161282"/>
                <a:gd name="connsiteY33" fmla="*/ 80546 h 263804"/>
                <a:gd name="connsiteX34" fmla="*/ 65694 w 161282"/>
                <a:gd name="connsiteY34" fmla="*/ 89019 h 263804"/>
                <a:gd name="connsiteX35" fmla="*/ 67521 w 161282"/>
                <a:gd name="connsiteY35" fmla="*/ 129727 h 263804"/>
                <a:gd name="connsiteX36" fmla="*/ 65694 w 161282"/>
                <a:gd name="connsiteY36" fmla="*/ 89019 h 263804"/>
                <a:gd name="connsiteX37" fmla="*/ 32629 w 161282"/>
                <a:gd name="connsiteY37" fmla="*/ 192035 h 263804"/>
                <a:gd name="connsiteX38" fmla="*/ 30303 w 161282"/>
                <a:gd name="connsiteY38" fmla="*/ 232410 h 263804"/>
                <a:gd name="connsiteX39" fmla="*/ 32629 w 161282"/>
                <a:gd name="connsiteY39" fmla="*/ 192035 h 263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61282" h="263804">
                  <a:moveTo>
                    <a:pt x="728" y="229419"/>
                  </a:moveTo>
                  <a:cubicBezTo>
                    <a:pt x="229" y="233573"/>
                    <a:pt x="-1100" y="238059"/>
                    <a:pt x="1891" y="241715"/>
                  </a:cubicBezTo>
                  <a:cubicBezTo>
                    <a:pt x="2057" y="241881"/>
                    <a:pt x="2057" y="242047"/>
                    <a:pt x="2223" y="242047"/>
                  </a:cubicBezTo>
                  <a:cubicBezTo>
                    <a:pt x="3885" y="243875"/>
                    <a:pt x="6211" y="245038"/>
                    <a:pt x="8537" y="246201"/>
                  </a:cubicBezTo>
                  <a:cubicBezTo>
                    <a:pt x="53897" y="267967"/>
                    <a:pt x="102580" y="267302"/>
                    <a:pt x="148937" y="256336"/>
                  </a:cubicBezTo>
                  <a:cubicBezTo>
                    <a:pt x="151429" y="255838"/>
                    <a:pt x="153921" y="255173"/>
                    <a:pt x="155749" y="253512"/>
                  </a:cubicBezTo>
                  <a:cubicBezTo>
                    <a:pt x="169374" y="241382"/>
                    <a:pt x="153921" y="203167"/>
                    <a:pt x="150931" y="187715"/>
                  </a:cubicBezTo>
                  <a:cubicBezTo>
                    <a:pt x="144783" y="155979"/>
                    <a:pt x="137472" y="124576"/>
                    <a:pt x="129663" y="93173"/>
                  </a:cubicBezTo>
                  <a:cubicBezTo>
                    <a:pt x="122352" y="64096"/>
                    <a:pt x="116869" y="29038"/>
                    <a:pt x="101915" y="2453"/>
                  </a:cubicBezTo>
                  <a:cubicBezTo>
                    <a:pt x="96266" y="-7516"/>
                    <a:pt x="82641" y="15912"/>
                    <a:pt x="80648" y="19069"/>
                  </a:cubicBezTo>
                  <a:cubicBezTo>
                    <a:pt x="67854" y="40004"/>
                    <a:pt x="57718" y="62933"/>
                    <a:pt x="48081" y="85696"/>
                  </a:cubicBezTo>
                  <a:cubicBezTo>
                    <a:pt x="36783" y="112447"/>
                    <a:pt x="26315" y="139696"/>
                    <a:pt x="17011" y="167444"/>
                  </a:cubicBezTo>
                  <a:cubicBezTo>
                    <a:pt x="10697" y="187216"/>
                    <a:pt x="3220" y="208152"/>
                    <a:pt x="728" y="229419"/>
                  </a:cubicBezTo>
                  <a:close/>
                  <a:moveTo>
                    <a:pt x="50408" y="188213"/>
                  </a:moveTo>
                  <a:cubicBezTo>
                    <a:pt x="44260" y="165118"/>
                    <a:pt x="52734" y="147838"/>
                    <a:pt x="52734" y="147838"/>
                  </a:cubicBezTo>
                  <a:cubicBezTo>
                    <a:pt x="59214" y="171930"/>
                    <a:pt x="50408" y="188213"/>
                    <a:pt x="50408" y="188213"/>
                  </a:cubicBezTo>
                  <a:close/>
                  <a:moveTo>
                    <a:pt x="90617" y="196189"/>
                  </a:moveTo>
                  <a:cubicBezTo>
                    <a:pt x="82475" y="173758"/>
                    <a:pt x="89454" y="155481"/>
                    <a:pt x="89454" y="155481"/>
                  </a:cubicBezTo>
                  <a:cubicBezTo>
                    <a:pt x="97928" y="178908"/>
                    <a:pt x="90617" y="196189"/>
                    <a:pt x="90617" y="196189"/>
                  </a:cubicBezTo>
                  <a:close/>
                  <a:moveTo>
                    <a:pt x="144783" y="239555"/>
                  </a:moveTo>
                  <a:cubicBezTo>
                    <a:pt x="133817" y="218287"/>
                    <a:pt x="138303" y="199179"/>
                    <a:pt x="138303" y="199179"/>
                  </a:cubicBezTo>
                  <a:cubicBezTo>
                    <a:pt x="149767" y="221444"/>
                    <a:pt x="144783" y="239555"/>
                    <a:pt x="144783" y="239555"/>
                  </a:cubicBezTo>
                  <a:close/>
                  <a:moveTo>
                    <a:pt x="111386" y="171265"/>
                  </a:moveTo>
                  <a:cubicBezTo>
                    <a:pt x="100420" y="149998"/>
                    <a:pt x="104906" y="130890"/>
                    <a:pt x="104906" y="130890"/>
                  </a:cubicBezTo>
                  <a:cubicBezTo>
                    <a:pt x="116537" y="152989"/>
                    <a:pt x="111386" y="171265"/>
                    <a:pt x="111386" y="171265"/>
                  </a:cubicBezTo>
                  <a:close/>
                  <a:moveTo>
                    <a:pt x="116371" y="128564"/>
                  </a:moveTo>
                  <a:cubicBezTo>
                    <a:pt x="105404" y="107296"/>
                    <a:pt x="109891" y="88189"/>
                    <a:pt x="109891" y="88189"/>
                  </a:cubicBezTo>
                  <a:cubicBezTo>
                    <a:pt x="121355" y="110287"/>
                    <a:pt x="116371" y="128564"/>
                    <a:pt x="116371" y="128564"/>
                  </a:cubicBezTo>
                  <a:close/>
                  <a:moveTo>
                    <a:pt x="69515" y="210810"/>
                  </a:moveTo>
                  <a:cubicBezTo>
                    <a:pt x="77823" y="234404"/>
                    <a:pt x="70180" y="251518"/>
                    <a:pt x="70180" y="251518"/>
                  </a:cubicBezTo>
                  <a:cubicBezTo>
                    <a:pt x="62371" y="228921"/>
                    <a:pt x="69515" y="210810"/>
                    <a:pt x="69515" y="210810"/>
                  </a:cubicBezTo>
                  <a:close/>
                  <a:moveTo>
                    <a:pt x="91448" y="80546"/>
                  </a:moveTo>
                  <a:cubicBezTo>
                    <a:pt x="80481" y="59278"/>
                    <a:pt x="84968" y="40170"/>
                    <a:pt x="84968" y="40170"/>
                  </a:cubicBezTo>
                  <a:cubicBezTo>
                    <a:pt x="96432" y="62269"/>
                    <a:pt x="91448" y="80546"/>
                    <a:pt x="91448" y="80546"/>
                  </a:cubicBezTo>
                  <a:close/>
                  <a:moveTo>
                    <a:pt x="65694" y="89019"/>
                  </a:moveTo>
                  <a:cubicBezTo>
                    <a:pt x="74666" y="112281"/>
                    <a:pt x="67521" y="129727"/>
                    <a:pt x="67521" y="129727"/>
                  </a:cubicBezTo>
                  <a:cubicBezTo>
                    <a:pt x="59214" y="107296"/>
                    <a:pt x="65694" y="89019"/>
                    <a:pt x="65694" y="89019"/>
                  </a:cubicBezTo>
                  <a:close/>
                  <a:moveTo>
                    <a:pt x="32629" y="192035"/>
                  </a:moveTo>
                  <a:cubicBezTo>
                    <a:pt x="39275" y="216127"/>
                    <a:pt x="30303" y="232410"/>
                    <a:pt x="30303" y="232410"/>
                  </a:cubicBezTo>
                  <a:cubicBezTo>
                    <a:pt x="24321" y="209481"/>
                    <a:pt x="32629" y="192035"/>
                    <a:pt x="32629" y="192035"/>
                  </a:cubicBezTo>
                  <a:close/>
                </a:path>
              </a:pathLst>
            </a:custGeom>
            <a:solidFill>
              <a:srgbClr val="FFA3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0" name="Полилиния: фигура 689">
              <a:extLst>
                <a:ext uri="{FF2B5EF4-FFF2-40B4-BE49-F238E27FC236}">
                  <a16:creationId xmlns:a16="http://schemas.microsoft.com/office/drawing/2014/main" id="{50A7517E-5CEC-04A4-A29D-4D51554E7904}"/>
                </a:ext>
              </a:extLst>
            </p:cNvPr>
            <p:cNvSpPr/>
            <p:nvPr/>
          </p:nvSpPr>
          <p:spPr>
            <a:xfrm>
              <a:off x="16455146" y="5236271"/>
              <a:ext cx="208522" cy="192589"/>
            </a:xfrm>
            <a:custGeom>
              <a:avLst/>
              <a:gdLst>
                <a:gd name="connsiteX0" fmla="*/ 103514 w 208522"/>
                <a:gd name="connsiteY0" fmla="*/ 55661 h 192589"/>
                <a:gd name="connsiteX1" fmla="*/ 86732 w 208522"/>
                <a:gd name="connsiteY1" fmla="*/ 64966 h 192589"/>
                <a:gd name="connsiteX2" fmla="*/ 86732 w 208522"/>
                <a:gd name="connsiteY2" fmla="*/ 64966 h 192589"/>
                <a:gd name="connsiteX3" fmla="*/ 86234 w 208522"/>
                <a:gd name="connsiteY3" fmla="*/ 65298 h 192589"/>
                <a:gd name="connsiteX4" fmla="*/ 86234 w 208522"/>
                <a:gd name="connsiteY4" fmla="*/ 65298 h 192589"/>
                <a:gd name="connsiteX5" fmla="*/ 79421 w 208522"/>
                <a:gd name="connsiteY5" fmla="*/ 68954 h 192589"/>
                <a:gd name="connsiteX6" fmla="*/ 79421 w 208522"/>
                <a:gd name="connsiteY6" fmla="*/ 68954 h 192589"/>
                <a:gd name="connsiteX7" fmla="*/ 78923 w 208522"/>
                <a:gd name="connsiteY7" fmla="*/ 69286 h 192589"/>
                <a:gd name="connsiteX8" fmla="*/ 78923 w 208522"/>
                <a:gd name="connsiteY8" fmla="*/ 69286 h 192589"/>
                <a:gd name="connsiteX9" fmla="*/ 71446 w 208522"/>
                <a:gd name="connsiteY9" fmla="*/ 73440 h 192589"/>
                <a:gd name="connsiteX10" fmla="*/ 3323 w 208522"/>
                <a:gd name="connsiteY10" fmla="*/ 111987 h 192589"/>
                <a:gd name="connsiteX11" fmla="*/ 2326 w 208522"/>
                <a:gd name="connsiteY11" fmla="*/ 112652 h 192589"/>
                <a:gd name="connsiteX12" fmla="*/ 997 w 208522"/>
                <a:gd name="connsiteY12" fmla="*/ 113317 h 192589"/>
                <a:gd name="connsiteX13" fmla="*/ 0 w 208522"/>
                <a:gd name="connsiteY13" fmla="*/ 113981 h 192589"/>
                <a:gd name="connsiteX14" fmla="*/ 77261 w 208522"/>
                <a:gd name="connsiteY14" fmla="*/ 192406 h 192589"/>
                <a:gd name="connsiteX15" fmla="*/ 89889 w 208522"/>
                <a:gd name="connsiteY15" fmla="*/ 189249 h 192589"/>
                <a:gd name="connsiteX16" fmla="*/ 208523 w 208522"/>
                <a:gd name="connsiteY16" fmla="*/ 0 h 192589"/>
                <a:gd name="connsiteX17" fmla="*/ 206695 w 208522"/>
                <a:gd name="connsiteY17" fmla="*/ 831 h 192589"/>
                <a:gd name="connsiteX18" fmla="*/ 103514 w 208522"/>
                <a:gd name="connsiteY18" fmla="*/ 55661 h 192589"/>
                <a:gd name="connsiteX19" fmla="*/ 62308 w 208522"/>
                <a:gd name="connsiteY19" fmla="*/ 83409 h 192589"/>
                <a:gd name="connsiteX20" fmla="*/ 29409 w 208522"/>
                <a:gd name="connsiteY20" fmla="*/ 104012 h 192589"/>
                <a:gd name="connsiteX21" fmla="*/ 62308 w 208522"/>
                <a:gd name="connsiteY21" fmla="*/ 83409 h 192589"/>
                <a:gd name="connsiteX22" fmla="*/ 25920 w 208522"/>
                <a:gd name="connsiteY22" fmla="*/ 136578 h 192589"/>
                <a:gd name="connsiteX23" fmla="*/ 55495 w 208522"/>
                <a:gd name="connsiteY23" fmla="*/ 111323 h 192589"/>
                <a:gd name="connsiteX24" fmla="*/ 25920 w 208522"/>
                <a:gd name="connsiteY24" fmla="*/ 136578 h 192589"/>
                <a:gd name="connsiteX25" fmla="*/ 66794 w 208522"/>
                <a:gd name="connsiteY25" fmla="*/ 119797 h 192589"/>
                <a:gd name="connsiteX26" fmla="*/ 95206 w 208522"/>
                <a:gd name="connsiteY26" fmla="*/ 93212 h 192589"/>
                <a:gd name="connsiteX27" fmla="*/ 66794 w 208522"/>
                <a:gd name="connsiteY27" fmla="*/ 119797 h 192589"/>
                <a:gd name="connsiteX28" fmla="*/ 61643 w 208522"/>
                <a:gd name="connsiteY28" fmla="*/ 156517 h 192589"/>
                <a:gd name="connsiteX29" fmla="*/ 88892 w 208522"/>
                <a:gd name="connsiteY29" fmla="*/ 128769 h 192589"/>
                <a:gd name="connsiteX30" fmla="*/ 61643 w 208522"/>
                <a:gd name="connsiteY30" fmla="*/ 156517 h 192589"/>
                <a:gd name="connsiteX31" fmla="*/ 115311 w 208522"/>
                <a:gd name="connsiteY31" fmla="*/ 64301 h 192589"/>
                <a:gd name="connsiteX32" fmla="*/ 144720 w 208522"/>
                <a:gd name="connsiteY32" fmla="*/ 38880 h 192589"/>
                <a:gd name="connsiteX33" fmla="*/ 115311 w 208522"/>
                <a:gd name="connsiteY33" fmla="*/ 64301 h 192589"/>
                <a:gd name="connsiteX34" fmla="*/ 109495 w 208522"/>
                <a:gd name="connsiteY34" fmla="*/ 122621 h 192589"/>
                <a:gd name="connsiteX35" fmla="*/ 132591 w 208522"/>
                <a:gd name="connsiteY35" fmla="*/ 90886 h 192589"/>
                <a:gd name="connsiteX36" fmla="*/ 109495 w 208522"/>
                <a:gd name="connsiteY36" fmla="*/ 122621 h 192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8522" h="192589">
                  <a:moveTo>
                    <a:pt x="103514" y="55661"/>
                  </a:moveTo>
                  <a:lnTo>
                    <a:pt x="86732" y="64966"/>
                  </a:lnTo>
                  <a:cubicBezTo>
                    <a:pt x="86732" y="64966"/>
                    <a:pt x="86732" y="64966"/>
                    <a:pt x="86732" y="64966"/>
                  </a:cubicBezTo>
                  <a:cubicBezTo>
                    <a:pt x="86566" y="65132"/>
                    <a:pt x="86400" y="65132"/>
                    <a:pt x="86234" y="65298"/>
                  </a:cubicBezTo>
                  <a:cubicBezTo>
                    <a:pt x="86234" y="65298"/>
                    <a:pt x="86234" y="65298"/>
                    <a:pt x="86234" y="65298"/>
                  </a:cubicBezTo>
                  <a:lnTo>
                    <a:pt x="79421" y="68954"/>
                  </a:lnTo>
                  <a:cubicBezTo>
                    <a:pt x="79421" y="68954"/>
                    <a:pt x="79421" y="68954"/>
                    <a:pt x="79421" y="68954"/>
                  </a:cubicBezTo>
                  <a:cubicBezTo>
                    <a:pt x="79255" y="69120"/>
                    <a:pt x="79089" y="69120"/>
                    <a:pt x="78923" y="69286"/>
                  </a:cubicBezTo>
                  <a:cubicBezTo>
                    <a:pt x="78923" y="69286"/>
                    <a:pt x="78923" y="69286"/>
                    <a:pt x="78923" y="69286"/>
                  </a:cubicBezTo>
                  <a:lnTo>
                    <a:pt x="71446" y="73440"/>
                  </a:lnTo>
                  <a:cubicBezTo>
                    <a:pt x="42535" y="89557"/>
                    <a:pt x="19274" y="102683"/>
                    <a:pt x="3323" y="111987"/>
                  </a:cubicBezTo>
                  <a:cubicBezTo>
                    <a:pt x="2991" y="112154"/>
                    <a:pt x="2658" y="112320"/>
                    <a:pt x="2326" y="112652"/>
                  </a:cubicBezTo>
                  <a:cubicBezTo>
                    <a:pt x="1828" y="112984"/>
                    <a:pt x="1495" y="113151"/>
                    <a:pt x="997" y="113317"/>
                  </a:cubicBezTo>
                  <a:cubicBezTo>
                    <a:pt x="665" y="113483"/>
                    <a:pt x="332" y="113649"/>
                    <a:pt x="0" y="113981"/>
                  </a:cubicBezTo>
                  <a:cubicBezTo>
                    <a:pt x="2991" y="119631"/>
                    <a:pt x="39378" y="185760"/>
                    <a:pt x="77261" y="192406"/>
                  </a:cubicBezTo>
                  <a:cubicBezTo>
                    <a:pt x="81083" y="193071"/>
                    <a:pt x="85237" y="191907"/>
                    <a:pt x="89889" y="189249"/>
                  </a:cubicBezTo>
                  <a:cubicBezTo>
                    <a:pt x="132424" y="164658"/>
                    <a:pt x="203538" y="11132"/>
                    <a:pt x="208523" y="0"/>
                  </a:cubicBezTo>
                  <a:cubicBezTo>
                    <a:pt x="207858" y="332"/>
                    <a:pt x="207360" y="665"/>
                    <a:pt x="206695" y="831"/>
                  </a:cubicBezTo>
                  <a:cubicBezTo>
                    <a:pt x="168812" y="20437"/>
                    <a:pt x="133920" y="39046"/>
                    <a:pt x="103514" y="55661"/>
                  </a:cubicBezTo>
                  <a:close/>
                  <a:moveTo>
                    <a:pt x="62308" y="83409"/>
                  </a:moveTo>
                  <a:cubicBezTo>
                    <a:pt x="47852" y="102184"/>
                    <a:pt x="29409" y="104012"/>
                    <a:pt x="29409" y="104012"/>
                  </a:cubicBezTo>
                  <a:cubicBezTo>
                    <a:pt x="43366" y="86068"/>
                    <a:pt x="62308" y="83409"/>
                    <a:pt x="62308" y="83409"/>
                  </a:cubicBezTo>
                  <a:close/>
                  <a:moveTo>
                    <a:pt x="25920" y="136578"/>
                  </a:moveTo>
                  <a:cubicBezTo>
                    <a:pt x="37218" y="116640"/>
                    <a:pt x="55495" y="111323"/>
                    <a:pt x="55495" y="111323"/>
                  </a:cubicBezTo>
                  <a:cubicBezTo>
                    <a:pt x="43698" y="132258"/>
                    <a:pt x="25920" y="136578"/>
                    <a:pt x="25920" y="136578"/>
                  </a:cubicBezTo>
                  <a:close/>
                  <a:moveTo>
                    <a:pt x="66794" y="119797"/>
                  </a:moveTo>
                  <a:cubicBezTo>
                    <a:pt x="77261" y="99360"/>
                    <a:pt x="95206" y="93212"/>
                    <a:pt x="95206" y="93212"/>
                  </a:cubicBezTo>
                  <a:cubicBezTo>
                    <a:pt x="84406" y="114646"/>
                    <a:pt x="66794" y="119797"/>
                    <a:pt x="66794" y="119797"/>
                  </a:cubicBezTo>
                  <a:close/>
                  <a:moveTo>
                    <a:pt x="61643" y="156517"/>
                  </a:moveTo>
                  <a:cubicBezTo>
                    <a:pt x="71280" y="135581"/>
                    <a:pt x="88892" y="128769"/>
                    <a:pt x="88892" y="128769"/>
                  </a:cubicBezTo>
                  <a:cubicBezTo>
                    <a:pt x="79089" y="150701"/>
                    <a:pt x="61643" y="156517"/>
                    <a:pt x="61643" y="156517"/>
                  </a:cubicBezTo>
                  <a:close/>
                  <a:moveTo>
                    <a:pt x="115311" y="64301"/>
                  </a:moveTo>
                  <a:cubicBezTo>
                    <a:pt x="126609" y="44363"/>
                    <a:pt x="144720" y="38880"/>
                    <a:pt x="144720" y="38880"/>
                  </a:cubicBezTo>
                  <a:cubicBezTo>
                    <a:pt x="133089" y="59815"/>
                    <a:pt x="115311" y="64301"/>
                    <a:pt x="115311" y="64301"/>
                  </a:cubicBezTo>
                  <a:close/>
                  <a:moveTo>
                    <a:pt x="109495" y="122621"/>
                  </a:moveTo>
                  <a:cubicBezTo>
                    <a:pt x="116141" y="100357"/>
                    <a:pt x="132591" y="90886"/>
                    <a:pt x="132591" y="90886"/>
                  </a:cubicBezTo>
                  <a:cubicBezTo>
                    <a:pt x="125778" y="114148"/>
                    <a:pt x="109495" y="122621"/>
                    <a:pt x="109495" y="122621"/>
                  </a:cubicBezTo>
                  <a:close/>
                </a:path>
              </a:pathLst>
            </a:custGeom>
            <a:solidFill>
              <a:srgbClr val="FFFFFF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1" name="Полилиния: фигура 690">
              <a:extLst>
                <a:ext uri="{FF2B5EF4-FFF2-40B4-BE49-F238E27FC236}">
                  <a16:creationId xmlns:a16="http://schemas.microsoft.com/office/drawing/2014/main" id="{F2F9DED0-2984-CFFB-CA69-B7502B1515CE}"/>
                </a:ext>
              </a:extLst>
            </p:cNvPr>
            <p:cNvSpPr/>
            <p:nvPr/>
          </p:nvSpPr>
          <p:spPr>
            <a:xfrm>
              <a:off x="16455146" y="5236271"/>
              <a:ext cx="208522" cy="192589"/>
            </a:xfrm>
            <a:custGeom>
              <a:avLst/>
              <a:gdLst>
                <a:gd name="connsiteX0" fmla="*/ 103514 w 208522"/>
                <a:gd name="connsiteY0" fmla="*/ 55661 h 192589"/>
                <a:gd name="connsiteX1" fmla="*/ 86732 w 208522"/>
                <a:gd name="connsiteY1" fmla="*/ 64966 h 192589"/>
                <a:gd name="connsiteX2" fmla="*/ 86732 w 208522"/>
                <a:gd name="connsiteY2" fmla="*/ 64966 h 192589"/>
                <a:gd name="connsiteX3" fmla="*/ 86234 w 208522"/>
                <a:gd name="connsiteY3" fmla="*/ 65298 h 192589"/>
                <a:gd name="connsiteX4" fmla="*/ 86234 w 208522"/>
                <a:gd name="connsiteY4" fmla="*/ 65298 h 192589"/>
                <a:gd name="connsiteX5" fmla="*/ 79421 w 208522"/>
                <a:gd name="connsiteY5" fmla="*/ 68954 h 192589"/>
                <a:gd name="connsiteX6" fmla="*/ 79421 w 208522"/>
                <a:gd name="connsiteY6" fmla="*/ 68954 h 192589"/>
                <a:gd name="connsiteX7" fmla="*/ 78923 w 208522"/>
                <a:gd name="connsiteY7" fmla="*/ 69286 h 192589"/>
                <a:gd name="connsiteX8" fmla="*/ 78923 w 208522"/>
                <a:gd name="connsiteY8" fmla="*/ 69286 h 192589"/>
                <a:gd name="connsiteX9" fmla="*/ 71446 w 208522"/>
                <a:gd name="connsiteY9" fmla="*/ 73440 h 192589"/>
                <a:gd name="connsiteX10" fmla="*/ 3323 w 208522"/>
                <a:gd name="connsiteY10" fmla="*/ 111987 h 192589"/>
                <a:gd name="connsiteX11" fmla="*/ 2326 w 208522"/>
                <a:gd name="connsiteY11" fmla="*/ 112652 h 192589"/>
                <a:gd name="connsiteX12" fmla="*/ 997 w 208522"/>
                <a:gd name="connsiteY12" fmla="*/ 113317 h 192589"/>
                <a:gd name="connsiteX13" fmla="*/ 0 w 208522"/>
                <a:gd name="connsiteY13" fmla="*/ 113981 h 192589"/>
                <a:gd name="connsiteX14" fmla="*/ 77261 w 208522"/>
                <a:gd name="connsiteY14" fmla="*/ 192406 h 192589"/>
                <a:gd name="connsiteX15" fmla="*/ 89889 w 208522"/>
                <a:gd name="connsiteY15" fmla="*/ 189249 h 192589"/>
                <a:gd name="connsiteX16" fmla="*/ 208523 w 208522"/>
                <a:gd name="connsiteY16" fmla="*/ 0 h 192589"/>
                <a:gd name="connsiteX17" fmla="*/ 206695 w 208522"/>
                <a:gd name="connsiteY17" fmla="*/ 831 h 192589"/>
                <a:gd name="connsiteX18" fmla="*/ 103514 w 208522"/>
                <a:gd name="connsiteY18" fmla="*/ 55661 h 192589"/>
                <a:gd name="connsiteX19" fmla="*/ 62308 w 208522"/>
                <a:gd name="connsiteY19" fmla="*/ 83409 h 192589"/>
                <a:gd name="connsiteX20" fmla="*/ 29409 w 208522"/>
                <a:gd name="connsiteY20" fmla="*/ 104012 h 192589"/>
                <a:gd name="connsiteX21" fmla="*/ 62308 w 208522"/>
                <a:gd name="connsiteY21" fmla="*/ 83409 h 192589"/>
                <a:gd name="connsiteX22" fmla="*/ 25920 w 208522"/>
                <a:gd name="connsiteY22" fmla="*/ 136578 h 192589"/>
                <a:gd name="connsiteX23" fmla="*/ 55495 w 208522"/>
                <a:gd name="connsiteY23" fmla="*/ 111323 h 192589"/>
                <a:gd name="connsiteX24" fmla="*/ 25920 w 208522"/>
                <a:gd name="connsiteY24" fmla="*/ 136578 h 192589"/>
                <a:gd name="connsiteX25" fmla="*/ 66794 w 208522"/>
                <a:gd name="connsiteY25" fmla="*/ 119797 h 192589"/>
                <a:gd name="connsiteX26" fmla="*/ 95206 w 208522"/>
                <a:gd name="connsiteY26" fmla="*/ 93212 h 192589"/>
                <a:gd name="connsiteX27" fmla="*/ 66794 w 208522"/>
                <a:gd name="connsiteY27" fmla="*/ 119797 h 192589"/>
                <a:gd name="connsiteX28" fmla="*/ 61643 w 208522"/>
                <a:gd name="connsiteY28" fmla="*/ 156517 h 192589"/>
                <a:gd name="connsiteX29" fmla="*/ 88892 w 208522"/>
                <a:gd name="connsiteY29" fmla="*/ 128769 h 192589"/>
                <a:gd name="connsiteX30" fmla="*/ 61643 w 208522"/>
                <a:gd name="connsiteY30" fmla="*/ 156517 h 192589"/>
                <a:gd name="connsiteX31" fmla="*/ 115311 w 208522"/>
                <a:gd name="connsiteY31" fmla="*/ 64301 h 192589"/>
                <a:gd name="connsiteX32" fmla="*/ 144720 w 208522"/>
                <a:gd name="connsiteY32" fmla="*/ 38880 h 192589"/>
                <a:gd name="connsiteX33" fmla="*/ 115311 w 208522"/>
                <a:gd name="connsiteY33" fmla="*/ 64301 h 192589"/>
                <a:gd name="connsiteX34" fmla="*/ 109495 w 208522"/>
                <a:gd name="connsiteY34" fmla="*/ 122621 h 192589"/>
                <a:gd name="connsiteX35" fmla="*/ 132591 w 208522"/>
                <a:gd name="connsiteY35" fmla="*/ 90886 h 192589"/>
                <a:gd name="connsiteX36" fmla="*/ 109495 w 208522"/>
                <a:gd name="connsiteY36" fmla="*/ 122621 h 192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8522" h="192589">
                  <a:moveTo>
                    <a:pt x="103514" y="55661"/>
                  </a:moveTo>
                  <a:lnTo>
                    <a:pt x="86732" y="64966"/>
                  </a:lnTo>
                  <a:cubicBezTo>
                    <a:pt x="86732" y="64966"/>
                    <a:pt x="86732" y="64966"/>
                    <a:pt x="86732" y="64966"/>
                  </a:cubicBezTo>
                  <a:cubicBezTo>
                    <a:pt x="86566" y="65132"/>
                    <a:pt x="86400" y="65132"/>
                    <a:pt x="86234" y="65298"/>
                  </a:cubicBezTo>
                  <a:cubicBezTo>
                    <a:pt x="86234" y="65298"/>
                    <a:pt x="86234" y="65298"/>
                    <a:pt x="86234" y="65298"/>
                  </a:cubicBezTo>
                  <a:lnTo>
                    <a:pt x="79421" y="68954"/>
                  </a:lnTo>
                  <a:cubicBezTo>
                    <a:pt x="79421" y="68954"/>
                    <a:pt x="79421" y="68954"/>
                    <a:pt x="79421" y="68954"/>
                  </a:cubicBezTo>
                  <a:cubicBezTo>
                    <a:pt x="79255" y="69120"/>
                    <a:pt x="79089" y="69120"/>
                    <a:pt x="78923" y="69286"/>
                  </a:cubicBezTo>
                  <a:cubicBezTo>
                    <a:pt x="78923" y="69286"/>
                    <a:pt x="78923" y="69286"/>
                    <a:pt x="78923" y="69286"/>
                  </a:cubicBezTo>
                  <a:lnTo>
                    <a:pt x="71446" y="73440"/>
                  </a:lnTo>
                  <a:cubicBezTo>
                    <a:pt x="42535" y="89557"/>
                    <a:pt x="19274" y="102683"/>
                    <a:pt x="3323" y="111987"/>
                  </a:cubicBezTo>
                  <a:cubicBezTo>
                    <a:pt x="2991" y="112154"/>
                    <a:pt x="2658" y="112320"/>
                    <a:pt x="2326" y="112652"/>
                  </a:cubicBezTo>
                  <a:cubicBezTo>
                    <a:pt x="1828" y="112984"/>
                    <a:pt x="1495" y="113151"/>
                    <a:pt x="997" y="113317"/>
                  </a:cubicBezTo>
                  <a:cubicBezTo>
                    <a:pt x="665" y="113483"/>
                    <a:pt x="332" y="113649"/>
                    <a:pt x="0" y="113981"/>
                  </a:cubicBezTo>
                  <a:cubicBezTo>
                    <a:pt x="2991" y="119631"/>
                    <a:pt x="39378" y="185760"/>
                    <a:pt x="77261" y="192406"/>
                  </a:cubicBezTo>
                  <a:cubicBezTo>
                    <a:pt x="81083" y="193071"/>
                    <a:pt x="85237" y="191907"/>
                    <a:pt x="89889" y="189249"/>
                  </a:cubicBezTo>
                  <a:cubicBezTo>
                    <a:pt x="132424" y="164658"/>
                    <a:pt x="203538" y="11132"/>
                    <a:pt x="208523" y="0"/>
                  </a:cubicBezTo>
                  <a:cubicBezTo>
                    <a:pt x="207858" y="332"/>
                    <a:pt x="207360" y="665"/>
                    <a:pt x="206695" y="831"/>
                  </a:cubicBezTo>
                  <a:cubicBezTo>
                    <a:pt x="168812" y="20437"/>
                    <a:pt x="133920" y="39046"/>
                    <a:pt x="103514" y="55661"/>
                  </a:cubicBezTo>
                  <a:close/>
                  <a:moveTo>
                    <a:pt x="62308" y="83409"/>
                  </a:moveTo>
                  <a:cubicBezTo>
                    <a:pt x="47852" y="102184"/>
                    <a:pt x="29409" y="104012"/>
                    <a:pt x="29409" y="104012"/>
                  </a:cubicBezTo>
                  <a:cubicBezTo>
                    <a:pt x="43366" y="86068"/>
                    <a:pt x="62308" y="83409"/>
                    <a:pt x="62308" y="83409"/>
                  </a:cubicBezTo>
                  <a:close/>
                  <a:moveTo>
                    <a:pt x="25920" y="136578"/>
                  </a:moveTo>
                  <a:cubicBezTo>
                    <a:pt x="37218" y="116640"/>
                    <a:pt x="55495" y="111323"/>
                    <a:pt x="55495" y="111323"/>
                  </a:cubicBezTo>
                  <a:cubicBezTo>
                    <a:pt x="43698" y="132258"/>
                    <a:pt x="25920" y="136578"/>
                    <a:pt x="25920" y="136578"/>
                  </a:cubicBezTo>
                  <a:close/>
                  <a:moveTo>
                    <a:pt x="66794" y="119797"/>
                  </a:moveTo>
                  <a:cubicBezTo>
                    <a:pt x="77261" y="99360"/>
                    <a:pt x="95206" y="93212"/>
                    <a:pt x="95206" y="93212"/>
                  </a:cubicBezTo>
                  <a:cubicBezTo>
                    <a:pt x="84406" y="114646"/>
                    <a:pt x="66794" y="119797"/>
                    <a:pt x="66794" y="119797"/>
                  </a:cubicBezTo>
                  <a:close/>
                  <a:moveTo>
                    <a:pt x="61643" y="156517"/>
                  </a:moveTo>
                  <a:cubicBezTo>
                    <a:pt x="71280" y="135581"/>
                    <a:pt x="88892" y="128769"/>
                    <a:pt x="88892" y="128769"/>
                  </a:cubicBezTo>
                  <a:cubicBezTo>
                    <a:pt x="79089" y="150701"/>
                    <a:pt x="61643" y="156517"/>
                    <a:pt x="61643" y="156517"/>
                  </a:cubicBezTo>
                  <a:close/>
                  <a:moveTo>
                    <a:pt x="115311" y="64301"/>
                  </a:moveTo>
                  <a:cubicBezTo>
                    <a:pt x="126609" y="44363"/>
                    <a:pt x="144720" y="38880"/>
                    <a:pt x="144720" y="38880"/>
                  </a:cubicBezTo>
                  <a:cubicBezTo>
                    <a:pt x="133089" y="59815"/>
                    <a:pt x="115311" y="64301"/>
                    <a:pt x="115311" y="64301"/>
                  </a:cubicBezTo>
                  <a:close/>
                  <a:moveTo>
                    <a:pt x="109495" y="122621"/>
                  </a:moveTo>
                  <a:cubicBezTo>
                    <a:pt x="116141" y="100357"/>
                    <a:pt x="132591" y="90886"/>
                    <a:pt x="132591" y="90886"/>
                  </a:cubicBezTo>
                  <a:cubicBezTo>
                    <a:pt x="125778" y="114148"/>
                    <a:pt x="109495" y="122621"/>
                    <a:pt x="109495" y="122621"/>
                  </a:cubicBezTo>
                  <a:close/>
                </a:path>
              </a:pathLst>
            </a:custGeom>
            <a:solidFill>
              <a:srgbClr val="FFBB8D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2" name="Полилиния: фигура 691">
              <a:extLst>
                <a:ext uri="{FF2B5EF4-FFF2-40B4-BE49-F238E27FC236}">
                  <a16:creationId xmlns:a16="http://schemas.microsoft.com/office/drawing/2014/main" id="{F9D930D3-958B-ABA7-5229-5CAAB38EB27B}"/>
                </a:ext>
              </a:extLst>
            </p:cNvPr>
            <p:cNvSpPr/>
            <p:nvPr/>
          </p:nvSpPr>
          <p:spPr>
            <a:xfrm>
              <a:off x="16455146" y="5236271"/>
              <a:ext cx="208522" cy="192589"/>
            </a:xfrm>
            <a:custGeom>
              <a:avLst/>
              <a:gdLst>
                <a:gd name="connsiteX0" fmla="*/ 103514 w 208522"/>
                <a:gd name="connsiteY0" fmla="*/ 55661 h 192589"/>
                <a:gd name="connsiteX1" fmla="*/ 86732 w 208522"/>
                <a:gd name="connsiteY1" fmla="*/ 64966 h 192589"/>
                <a:gd name="connsiteX2" fmla="*/ 86732 w 208522"/>
                <a:gd name="connsiteY2" fmla="*/ 64966 h 192589"/>
                <a:gd name="connsiteX3" fmla="*/ 86234 w 208522"/>
                <a:gd name="connsiteY3" fmla="*/ 65298 h 192589"/>
                <a:gd name="connsiteX4" fmla="*/ 86234 w 208522"/>
                <a:gd name="connsiteY4" fmla="*/ 65298 h 192589"/>
                <a:gd name="connsiteX5" fmla="*/ 79421 w 208522"/>
                <a:gd name="connsiteY5" fmla="*/ 68954 h 192589"/>
                <a:gd name="connsiteX6" fmla="*/ 79421 w 208522"/>
                <a:gd name="connsiteY6" fmla="*/ 68954 h 192589"/>
                <a:gd name="connsiteX7" fmla="*/ 78923 w 208522"/>
                <a:gd name="connsiteY7" fmla="*/ 69286 h 192589"/>
                <a:gd name="connsiteX8" fmla="*/ 78923 w 208522"/>
                <a:gd name="connsiteY8" fmla="*/ 69286 h 192589"/>
                <a:gd name="connsiteX9" fmla="*/ 71446 w 208522"/>
                <a:gd name="connsiteY9" fmla="*/ 73440 h 192589"/>
                <a:gd name="connsiteX10" fmla="*/ 3323 w 208522"/>
                <a:gd name="connsiteY10" fmla="*/ 111987 h 192589"/>
                <a:gd name="connsiteX11" fmla="*/ 2326 w 208522"/>
                <a:gd name="connsiteY11" fmla="*/ 112652 h 192589"/>
                <a:gd name="connsiteX12" fmla="*/ 997 w 208522"/>
                <a:gd name="connsiteY12" fmla="*/ 113317 h 192589"/>
                <a:gd name="connsiteX13" fmla="*/ 0 w 208522"/>
                <a:gd name="connsiteY13" fmla="*/ 113981 h 192589"/>
                <a:gd name="connsiteX14" fmla="*/ 77261 w 208522"/>
                <a:gd name="connsiteY14" fmla="*/ 192406 h 192589"/>
                <a:gd name="connsiteX15" fmla="*/ 89889 w 208522"/>
                <a:gd name="connsiteY15" fmla="*/ 189249 h 192589"/>
                <a:gd name="connsiteX16" fmla="*/ 208523 w 208522"/>
                <a:gd name="connsiteY16" fmla="*/ 0 h 192589"/>
                <a:gd name="connsiteX17" fmla="*/ 206695 w 208522"/>
                <a:gd name="connsiteY17" fmla="*/ 831 h 192589"/>
                <a:gd name="connsiteX18" fmla="*/ 103514 w 208522"/>
                <a:gd name="connsiteY18" fmla="*/ 55661 h 192589"/>
                <a:gd name="connsiteX19" fmla="*/ 62308 w 208522"/>
                <a:gd name="connsiteY19" fmla="*/ 83409 h 192589"/>
                <a:gd name="connsiteX20" fmla="*/ 29409 w 208522"/>
                <a:gd name="connsiteY20" fmla="*/ 104012 h 192589"/>
                <a:gd name="connsiteX21" fmla="*/ 62308 w 208522"/>
                <a:gd name="connsiteY21" fmla="*/ 83409 h 192589"/>
                <a:gd name="connsiteX22" fmla="*/ 25920 w 208522"/>
                <a:gd name="connsiteY22" fmla="*/ 136578 h 192589"/>
                <a:gd name="connsiteX23" fmla="*/ 55495 w 208522"/>
                <a:gd name="connsiteY23" fmla="*/ 111323 h 192589"/>
                <a:gd name="connsiteX24" fmla="*/ 25920 w 208522"/>
                <a:gd name="connsiteY24" fmla="*/ 136578 h 192589"/>
                <a:gd name="connsiteX25" fmla="*/ 66794 w 208522"/>
                <a:gd name="connsiteY25" fmla="*/ 119797 h 192589"/>
                <a:gd name="connsiteX26" fmla="*/ 95206 w 208522"/>
                <a:gd name="connsiteY26" fmla="*/ 93212 h 192589"/>
                <a:gd name="connsiteX27" fmla="*/ 66794 w 208522"/>
                <a:gd name="connsiteY27" fmla="*/ 119797 h 192589"/>
                <a:gd name="connsiteX28" fmla="*/ 61643 w 208522"/>
                <a:gd name="connsiteY28" fmla="*/ 156517 h 192589"/>
                <a:gd name="connsiteX29" fmla="*/ 88892 w 208522"/>
                <a:gd name="connsiteY29" fmla="*/ 128769 h 192589"/>
                <a:gd name="connsiteX30" fmla="*/ 61643 w 208522"/>
                <a:gd name="connsiteY30" fmla="*/ 156517 h 192589"/>
                <a:gd name="connsiteX31" fmla="*/ 115311 w 208522"/>
                <a:gd name="connsiteY31" fmla="*/ 64301 h 192589"/>
                <a:gd name="connsiteX32" fmla="*/ 144720 w 208522"/>
                <a:gd name="connsiteY32" fmla="*/ 38880 h 192589"/>
                <a:gd name="connsiteX33" fmla="*/ 115311 w 208522"/>
                <a:gd name="connsiteY33" fmla="*/ 64301 h 192589"/>
                <a:gd name="connsiteX34" fmla="*/ 109495 w 208522"/>
                <a:gd name="connsiteY34" fmla="*/ 122621 h 192589"/>
                <a:gd name="connsiteX35" fmla="*/ 132591 w 208522"/>
                <a:gd name="connsiteY35" fmla="*/ 90886 h 192589"/>
                <a:gd name="connsiteX36" fmla="*/ 109495 w 208522"/>
                <a:gd name="connsiteY36" fmla="*/ 122621 h 192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8522" h="192589">
                  <a:moveTo>
                    <a:pt x="103514" y="55661"/>
                  </a:moveTo>
                  <a:lnTo>
                    <a:pt x="86732" y="64966"/>
                  </a:lnTo>
                  <a:cubicBezTo>
                    <a:pt x="86732" y="64966"/>
                    <a:pt x="86732" y="64966"/>
                    <a:pt x="86732" y="64966"/>
                  </a:cubicBezTo>
                  <a:cubicBezTo>
                    <a:pt x="86566" y="65132"/>
                    <a:pt x="86400" y="65132"/>
                    <a:pt x="86234" y="65298"/>
                  </a:cubicBezTo>
                  <a:cubicBezTo>
                    <a:pt x="86234" y="65298"/>
                    <a:pt x="86234" y="65298"/>
                    <a:pt x="86234" y="65298"/>
                  </a:cubicBezTo>
                  <a:lnTo>
                    <a:pt x="79421" y="68954"/>
                  </a:lnTo>
                  <a:cubicBezTo>
                    <a:pt x="79421" y="68954"/>
                    <a:pt x="79421" y="68954"/>
                    <a:pt x="79421" y="68954"/>
                  </a:cubicBezTo>
                  <a:cubicBezTo>
                    <a:pt x="79255" y="69120"/>
                    <a:pt x="79089" y="69120"/>
                    <a:pt x="78923" y="69286"/>
                  </a:cubicBezTo>
                  <a:cubicBezTo>
                    <a:pt x="78923" y="69286"/>
                    <a:pt x="78923" y="69286"/>
                    <a:pt x="78923" y="69286"/>
                  </a:cubicBezTo>
                  <a:lnTo>
                    <a:pt x="71446" y="73440"/>
                  </a:lnTo>
                  <a:cubicBezTo>
                    <a:pt x="42535" y="89557"/>
                    <a:pt x="19274" y="102683"/>
                    <a:pt x="3323" y="111987"/>
                  </a:cubicBezTo>
                  <a:cubicBezTo>
                    <a:pt x="2991" y="112154"/>
                    <a:pt x="2658" y="112320"/>
                    <a:pt x="2326" y="112652"/>
                  </a:cubicBezTo>
                  <a:cubicBezTo>
                    <a:pt x="1828" y="112984"/>
                    <a:pt x="1495" y="113151"/>
                    <a:pt x="997" y="113317"/>
                  </a:cubicBezTo>
                  <a:cubicBezTo>
                    <a:pt x="665" y="113483"/>
                    <a:pt x="332" y="113649"/>
                    <a:pt x="0" y="113981"/>
                  </a:cubicBezTo>
                  <a:cubicBezTo>
                    <a:pt x="2991" y="119631"/>
                    <a:pt x="39378" y="185760"/>
                    <a:pt x="77261" y="192406"/>
                  </a:cubicBezTo>
                  <a:cubicBezTo>
                    <a:pt x="81083" y="193071"/>
                    <a:pt x="85237" y="191907"/>
                    <a:pt x="89889" y="189249"/>
                  </a:cubicBezTo>
                  <a:cubicBezTo>
                    <a:pt x="132424" y="164658"/>
                    <a:pt x="203538" y="11132"/>
                    <a:pt x="208523" y="0"/>
                  </a:cubicBezTo>
                  <a:cubicBezTo>
                    <a:pt x="207858" y="332"/>
                    <a:pt x="207360" y="665"/>
                    <a:pt x="206695" y="831"/>
                  </a:cubicBezTo>
                  <a:cubicBezTo>
                    <a:pt x="168812" y="20437"/>
                    <a:pt x="133920" y="39046"/>
                    <a:pt x="103514" y="55661"/>
                  </a:cubicBezTo>
                  <a:close/>
                  <a:moveTo>
                    <a:pt x="62308" y="83409"/>
                  </a:moveTo>
                  <a:cubicBezTo>
                    <a:pt x="47852" y="102184"/>
                    <a:pt x="29409" y="104012"/>
                    <a:pt x="29409" y="104012"/>
                  </a:cubicBezTo>
                  <a:cubicBezTo>
                    <a:pt x="43366" y="86068"/>
                    <a:pt x="62308" y="83409"/>
                    <a:pt x="62308" y="83409"/>
                  </a:cubicBezTo>
                  <a:close/>
                  <a:moveTo>
                    <a:pt x="25920" y="136578"/>
                  </a:moveTo>
                  <a:cubicBezTo>
                    <a:pt x="37218" y="116640"/>
                    <a:pt x="55495" y="111323"/>
                    <a:pt x="55495" y="111323"/>
                  </a:cubicBezTo>
                  <a:cubicBezTo>
                    <a:pt x="43698" y="132258"/>
                    <a:pt x="25920" y="136578"/>
                    <a:pt x="25920" y="136578"/>
                  </a:cubicBezTo>
                  <a:close/>
                  <a:moveTo>
                    <a:pt x="66794" y="119797"/>
                  </a:moveTo>
                  <a:cubicBezTo>
                    <a:pt x="77261" y="99360"/>
                    <a:pt x="95206" y="93212"/>
                    <a:pt x="95206" y="93212"/>
                  </a:cubicBezTo>
                  <a:cubicBezTo>
                    <a:pt x="84406" y="114646"/>
                    <a:pt x="66794" y="119797"/>
                    <a:pt x="66794" y="119797"/>
                  </a:cubicBezTo>
                  <a:close/>
                  <a:moveTo>
                    <a:pt x="61643" y="156517"/>
                  </a:moveTo>
                  <a:cubicBezTo>
                    <a:pt x="71280" y="135581"/>
                    <a:pt x="88892" y="128769"/>
                    <a:pt x="88892" y="128769"/>
                  </a:cubicBezTo>
                  <a:cubicBezTo>
                    <a:pt x="79089" y="150701"/>
                    <a:pt x="61643" y="156517"/>
                    <a:pt x="61643" y="156517"/>
                  </a:cubicBezTo>
                  <a:close/>
                  <a:moveTo>
                    <a:pt x="115311" y="64301"/>
                  </a:moveTo>
                  <a:cubicBezTo>
                    <a:pt x="126609" y="44363"/>
                    <a:pt x="144720" y="38880"/>
                    <a:pt x="144720" y="38880"/>
                  </a:cubicBezTo>
                  <a:cubicBezTo>
                    <a:pt x="133089" y="59815"/>
                    <a:pt x="115311" y="64301"/>
                    <a:pt x="115311" y="64301"/>
                  </a:cubicBezTo>
                  <a:close/>
                  <a:moveTo>
                    <a:pt x="109495" y="122621"/>
                  </a:moveTo>
                  <a:cubicBezTo>
                    <a:pt x="116141" y="100357"/>
                    <a:pt x="132591" y="90886"/>
                    <a:pt x="132591" y="90886"/>
                  </a:cubicBezTo>
                  <a:cubicBezTo>
                    <a:pt x="125778" y="114148"/>
                    <a:pt x="109495" y="122621"/>
                    <a:pt x="109495" y="122621"/>
                  </a:cubicBezTo>
                  <a:close/>
                </a:path>
              </a:pathLst>
            </a:custGeom>
            <a:solidFill>
              <a:srgbClr val="FFA3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3" name="Полилиния: фигура 692">
              <a:extLst>
                <a:ext uri="{FF2B5EF4-FFF2-40B4-BE49-F238E27FC236}">
                  <a16:creationId xmlns:a16="http://schemas.microsoft.com/office/drawing/2014/main" id="{869A8C02-C628-64D9-C7E8-659678D1ABE9}"/>
                </a:ext>
              </a:extLst>
            </p:cNvPr>
            <p:cNvSpPr/>
            <p:nvPr/>
          </p:nvSpPr>
          <p:spPr>
            <a:xfrm>
              <a:off x="16794598" y="5315859"/>
              <a:ext cx="23926" cy="33563"/>
            </a:xfrm>
            <a:custGeom>
              <a:avLst/>
              <a:gdLst>
                <a:gd name="connsiteX0" fmla="*/ 23926 w 23926"/>
                <a:gd name="connsiteY0" fmla="*/ 33563 h 33563"/>
                <a:gd name="connsiteX1" fmla="*/ 0 w 23926"/>
                <a:gd name="connsiteY1" fmla="*/ 0 h 33563"/>
                <a:gd name="connsiteX2" fmla="*/ 23926 w 23926"/>
                <a:gd name="connsiteY2" fmla="*/ 33563 h 3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26" h="33563">
                  <a:moveTo>
                    <a:pt x="23926" y="33563"/>
                  </a:moveTo>
                  <a:cubicBezTo>
                    <a:pt x="16782" y="10800"/>
                    <a:pt x="0" y="0"/>
                    <a:pt x="0" y="0"/>
                  </a:cubicBezTo>
                  <a:cubicBezTo>
                    <a:pt x="7477" y="23760"/>
                    <a:pt x="23926" y="33563"/>
                    <a:pt x="23926" y="33563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4" name="Полилиния: фигура 693">
              <a:extLst>
                <a:ext uri="{FF2B5EF4-FFF2-40B4-BE49-F238E27FC236}">
                  <a16:creationId xmlns:a16="http://schemas.microsoft.com/office/drawing/2014/main" id="{47718003-27C5-766C-F5D9-8805341C586F}"/>
                </a:ext>
              </a:extLst>
            </p:cNvPr>
            <p:cNvSpPr/>
            <p:nvPr/>
          </p:nvSpPr>
          <p:spPr>
            <a:xfrm>
              <a:off x="16760869" y="5288277"/>
              <a:ext cx="23926" cy="33563"/>
            </a:xfrm>
            <a:custGeom>
              <a:avLst/>
              <a:gdLst>
                <a:gd name="connsiteX0" fmla="*/ 0 w 23926"/>
                <a:gd name="connsiteY0" fmla="*/ 0 h 33563"/>
                <a:gd name="connsiteX1" fmla="*/ 23926 w 23926"/>
                <a:gd name="connsiteY1" fmla="*/ 33563 h 33563"/>
                <a:gd name="connsiteX2" fmla="*/ 0 w 23926"/>
                <a:gd name="connsiteY2" fmla="*/ 0 h 3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26" h="33563">
                  <a:moveTo>
                    <a:pt x="0" y="0"/>
                  </a:moveTo>
                  <a:cubicBezTo>
                    <a:pt x="7311" y="23760"/>
                    <a:pt x="23926" y="33563"/>
                    <a:pt x="23926" y="33563"/>
                  </a:cubicBezTo>
                  <a:cubicBezTo>
                    <a:pt x="16782" y="1080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5" name="Полилиния: фигура 694">
              <a:extLst>
                <a:ext uri="{FF2B5EF4-FFF2-40B4-BE49-F238E27FC236}">
                  <a16:creationId xmlns:a16="http://schemas.microsoft.com/office/drawing/2014/main" id="{607E19EB-507C-6CE0-77BC-B7F9B631786F}"/>
                </a:ext>
              </a:extLst>
            </p:cNvPr>
            <p:cNvSpPr/>
            <p:nvPr/>
          </p:nvSpPr>
          <p:spPr>
            <a:xfrm>
              <a:off x="16823176" y="5323003"/>
              <a:ext cx="27913" cy="30239"/>
            </a:xfrm>
            <a:custGeom>
              <a:avLst/>
              <a:gdLst>
                <a:gd name="connsiteX0" fmla="*/ 27914 w 27913"/>
                <a:gd name="connsiteY0" fmla="*/ 30240 h 30239"/>
                <a:gd name="connsiteX1" fmla="*/ 0 w 27913"/>
                <a:gd name="connsiteY1" fmla="*/ 0 h 30239"/>
                <a:gd name="connsiteX2" fmla="*/ 27914 w 27913"/>
                <a:gd name="connsiteY2" fmla="*/ 30240 h 3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13" h="30239">
                  <a:moveTo>
                    <a:pt x="27914" y="30240"/>
                  </a:moveTo>
                  <a:cubicBezTo>
                    <a:pt x="17945" y="8474"/>
                    <a:pt x="0" y="0"/>
                    <a:pt x="0" y="0"/>
                  </a:cubicBezTo>
                  <a:cubicBezTo>
                    <a:pt x="10468" y="22763"/>
                    <a:pt x="27914" y="30240"/>
                    <a:pt x="27914" y="3024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6" name="Полилиния: фигура 695">
              <a:extLst>
                <a:ext uri="{FF2B5EF4-FFF2-40B4-BE49-F238E27FC236}">
                  <a16:creationId xmlns:a16="http://schemas.microsoft.com/office/drawing/2014/main" id="{3FB20392-58CD-90AD-F4FE-09FD824763F2}"/>
                </a:ext>
              </a:extLst>
            </p:cNvPr>
            <p:cNvSpPr/>
            <p:nvPr/>
          </p:nvSpPr>
          <p:spPr>
            <a:xfrm>
              <a:off x="16818856" y="5387803"/>
              <a:ext cx="23926" cy="33562"/>
            </a:xfrm>
            <a:custGeom>
              <a:avLst/>
              <a:gdLst>
                <a:gd name="connsiteX0" fmla="*/ 0 w 23926"/>
                <a:gd name="connsiteY0" fmla="*/ 0 h 33562"/>
                <a:gd name="connsiteX1" fmla="*/ 23926 w 23926"/>
                <a:gd name="connsiteY1" fmla="*/ 33563 h 33562"/>
                <a:gd name="connsiteX2" fmla="*/ 0 w 23926"/>
                <a:gd name="connsiteY2" fmla="*/ 0 h 3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26" h="33562">
                  <a:moveTo>
                    <a:pt x="0" y="0"/>
                  </a:moveTo>
                  <a:cubicBezTo>
                    <a:pt x="7311" y="23760"/>
                    <a:pt x="23926" y="33563"/>
                    <a:pt x="23926" y="33563"/>
                  </a:cubicBezTo>
                  <a:cubicBezTo>
                    <a:pt x="16615" y="1080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7" name="Полилиния: фигура 696">
              <a:extLst>
                <a:ext uri="{FF2B5EF4-FFF2-40B4-BE49-F238E27FC236}">
                  <a16:creationId xmlns:a16="http://schemas.microsoft.com/office/drawing/2014/main" id="{08DDE39A-0D6D-C87B-7606-4884CE299A18}"/>
                </a:ext>
              </a:extLst>
            </p:cNvPr>
            <p:cNvSpPr/>
            <p:nvPr/>
          </p:nvSpPr>
          <p:spPr>
            <a:xfrm>
              <a:off x="16876512" y="5349422"/>
              <a:ext cx="28246" cy="29907"/>
            </a:xfrm>
            <a:custGeom>
              <a:avLst/>
              <a:gdLst>
                <a:gd name="connsiteX0" fmla="*/ 28246 w 28246"/>
                <a:gd name="connsiteY0" fmla="*/ 29908 h 29907"/>
                <a:gd name="connsiteX1" fmla="*/ 0 w 28246"/>
                <a:gd name="connsiteY1" fmla="*/ 0 h 29907"/>
                <a:gd name="connsiteX2" fmla="*/ 28246 w 28246"/>
                <a:gd name="connsiteY2" fmla="*/ 29908 h 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246" h="29907">
                  <a:moveTo>
                    <a:pt x="28246" y="29908"/>
                  </a:moveTo>
                  <a:cubicBezTo>
                    <a:pt x="17945" y="8308"/>
                    <a:pt x="0" y="0"/>
                    <a:pt x="0" y="0"/>
                  </a:cubicBezTo>
                  <a:cubicBezTo>
                    <a:pt x="10634" y="22597"/>
                    <a:pt x="28246" y="29908"/>
                    <a:pt x="28246" y="29908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8" name="Полилиния: фигура 697">
              <a:extLst>
                <a:ext uri="{FF2B5EF4-FFF2-40B4-BE49-F238E27FC236}">
                  <a16:creationId xmlns:a16="http://schemas.microsoft.com/office/drawing/2014/main" id="{9B07AD5F-1B37-97DE-3BB1-089096B87F73}"/>
                </a:ext>
              </a:extLst>
            </p:cNvPr>
            <p:cNvSpPr/>
            <p:nvPr/>
          </p:nvSpPr>
          <p:spPr>
            <a:xfrm>
              <a:off x="16844278" y="5292597"/>
              <a:ext cx="30239" cy="27581"/>
            </a:xfrm>
            <a:custGeom>
              <a:avLst/>
              <a:gdLst>
                <a:gd name="connsiteX0" fmla="*/ 0 w 30239"/>
                <a:gd name="connsiteY0" fmla="*/ 0 h 27581"/>
                <a:gd name="connsiteX1" fmla="*/ 30240 w 30239"/>
                <a:gd name="connsiteY1" fmla="*/ 27582 h 27581"/>
                <a:gd name="connsiteX2" fmla="*/ 0 w 30239"/>
                <a:gd name="connsiteY2" fmla="*/ 0 h 27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39" h="27581">
                  <a:moveTo>
                    <a:pt x="0" y="0"/>
                  </a:moveTo>
                  <a:cubicBezTo>
                    <a:pt x="12295" y="21766"/>
                    <a:pt x="30240" y="27582"/>
                    <a:pt x="30240" y="27582"/>
                  </a:cubicBezTo>
                  <a:cubicBezTo>
                    <a:pt x="18443" y="68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9" name="Полилиния: фигура 698">
              <a:extLst>
                <a:ext uri="{FF2B5EF4-FFF2-40B4-BE49-F238E27FC236}">
                  <a16:creationId xmlns:a16="http://schemas.microsoft.com/office/drawing/2014/main" id="{933BB668-F82E-F6B5-0912-9EB537B48F7F}"/>
                </a:ext>
              </a:extLst>
            </p:cNvPr>
            <p:cNvSpPr/>
            <p:nvPr/>
          </p:nvSpPr>
          <p:spPr>
            <a:xfrm>
              <a:off x="16889970" y="5310874"/>
              <a:ext cx="30239" cy="27581"/>
            </a:xfrm>
            <a:custGeom>
              <a:avLst/>
              <a:gdLst>
                <a:gd name="connsiteX0" fmla="*/ 0 w 30239"/>
                <a:gd name="connsiteY0" fmla="*/ 0 h 27581"/>
                <a:gd name="connsiteX1" fmla="*/ 30240 w 30239"/>
                <a:gd name="connsiteY1" fmla="*/ 27582 h 27581"/>
                <a:gd name="connsiteX2" fmla="*/ 0 w 30239"/>
                <a:gd name="connsiteY2" fmla="*/ 0 h 27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39" h="27581">
                  <a:moveTo>
                    <a:pt x="0" y="0"/>
                  </a:moveTo>
                  <a:cubicBezTo>
                    <a:pt x="12295" y="21766"/>
                    <a:pt x="30240" y="27582"/>
                    <a:pt x="30240" y="27582"/>
                  </a:cubicBezTo>
                  <a:cubicBezTo>
                    <a:pt x="18443" y="68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0" name="Полилиния: фигура 699">
              <a:extLst>
                <a:ext uri="{FF2B5EF4-FFF2-40B4-BE49-F238E27FC236}">
                  <a16:creationId xmlns:a16="http://schemas.microsoft.com/office/drawing/2014/main" id="{6EDA911A-13CD-5549-DE3E-C7BAED364A9E}"/>
                </a:ext>
              </a:extLst>
            </p:cNvPr>
            <p:cNvSpPr/>
            <p:nvPr/>
          </p:nvSpPr>
          <p:spPr>
            <a:xfrm>
              <a:off x="16793269" y="5259034"/>
              <a:ext cx="27415" cy="30572"/>
            </a:xfrm>
            <a:custGeom>
              <a:avLst/>
              <a:gdLst>
                <a:gd name="connsiteX0" fmla="*/ 27415 w 27415"/>
                <a:gd name="connsiteY0" fmla="*/ 30572 h 30572"/>
                <a:gd name="connsiteX1" fmla="*/ 0 w 27415"/>
                <a:gd name="connsiteY1" fmla="*/ 0 h 30572"/>
                <a:gd name="connsiteX2" fmla="*/ 27415 w 27415"/>
                <a:gd name="connsiteY2" fmla="*/ 30572 h 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415" h="30572">
                  <a:moveTo>
                    <a:pt x="27415" y="30572"/>
                  </a:moveTo>
                  <a:cubicBezTo>
                    <a:pt x="17778" y="8640"/>
                    <a:pt x="0" y="0"/>
                    <a:pt x="0" y="0"/>
                  </a:cubicBezTo>
                  <a:cubicBezTo>
                    <a:pt x="10135" y="22763"/>
                    <a:pt x="27415" y="30572"/>
                    <a:pt x="27415" y="30572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1" name="Полилиния: фигура 700">
              <a:extLst>
                <a:ext uri="{FF2B5EF4-FFF2-40B4-BE49-F238E27FC236}">
                  <a16:creationId xmlns:a16="http://schemas.microsoft.com/office/drawing/2014/main" id="{961543D8-E7FD-4769-9CB4-3CCC3A032DBD}"/>
                </a:ext>
              </a:extLst>
            </p:cNvPr>
            <p:cNvSpPr/>
            <p:nvPr/>
          </p:nvSpPr>
          <p:spPr>
            <a:xfrm>
              <a:off x="16744918" y="5236769"/>
              <a:ext cx="23926" cy="33563"/>
            </a:xfrm>
            <a:custGeom>
              <a:avLst/>
              <a:gdLst>
                <a:gd name="connsiteX0" fmla="*/ 23926 w 23926"/>
                <a:gd name="connsiteY0" fmla="*/ 33563 h 33563"/>
                <a:gd name="connsiteX1" fmla="*/ 0 w 23926"/>
                <a:gd name="connsiteY1" fmla="*/ 0 h 33563"/>
                <a:gd name="connsiteX2" fmla="*/ 23926 w 23926"/>
                <a:gd name="connsiteY2" fmla="*/ 33563 h 3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26" h="33563">
                  <a:moveTo>
                    <a:pt x="23926" y="33563"/>
                  </a:moveTo>
                  <a:cubicBezTo>
                    <a:pt x="16782" y="10800"/>
                    <a:pt x="0" y="0"/>
                    <a:pt x="0" y="0"/>
                  </a:cubicBezTo>
                  <a:cubicBezTo>
                    <a:pt x="7477" y="23760"/>
                    <a:pt x="23926" y="33563"/>
                    <a:pt x="23926" y="33563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2" name="Полилиния: фигура 701">
              <a:extLst>
                <a:ext uri="{FF2B5EF4-FFF2-40B4-BE49-F238E27FC236}">
                  <a16:creationId xmlns:a16="http://schemas.microsoft.com/office/drawing/2014/main" id="{20BD542A-0249-5ACD-D696-F389AE0117DD}"/>
                </a:ext>
              </a:extLst>
            </p:cNvPr>
            <p:cNvSpPr/>
            <p:nvPr/>
          </p:nvSpPr>
          <p:spPr>
            <a:xfrm>
              <a:off x="16695548" y="5357895"/>
              <a:ext cx="8411" cy="40375"/>
            </a:xfrm>
            <a:custGeom>
              <a:avLst/>
              <a:gdLst>
                <a:gd name="connsiteX0" fmla="*/ 7333 w 8411"/>
                <a:gd name="connsiteY0" fmla="*/ 40375 h 40375"/>
                <a:gd name="connsiteX1" fmla="*/ 853 w 8411"/>
                <a:gd name="connsiteY1" fmla="*/ 0 h 40375"/>
                <a:gd name="connsiteX2" fmla="*/ 7333 w 8411"/>
                <a:gd name="connsiteY2" fmla="*/ 40375 h 4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11" h="40375">
                  <a:moveTo>
                    <a:pt x="7333" y="40375"/>
                  </a:moveTo>
                  <a:cubicBezTo>
                    <a:pt x="7333" y="40375"/>
                    <a:pt x="12318" y="22098"/>
                    <a:pt x="853" y="0"/>
                  </a:cubicBezTo>
                  <a:cubicBezTo>
                    <a:pt x="853" y="0"/>
                    <a:pt x="-3467" y="19108"/>
                    <a:pt x="7333" y="40375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3" name="Полилиния: фигура 702">
              <a:extLst>
                <a:ext uri="{FF2B5EF4-FFF2-40B4-BE49-F238E27FC236}">
                  <a16:creationId xmlns:a16="http://schemas.microsoft.com/office/drawing/2014/main" id="{D831B259-8A63-94EF-32AC-00C02BCA497F}"/>
                </a:ext>
              </a:extLst>
            </p:cNvPr>
            <p:cNvSpPr/>
            <p:nvPr/>
          </p:nvSpPr>
          <p:spPr>
            <a:xfrm>
              <a:off x="16700477" y="5315194"/>
              <a:ext cx="8466" cy="40375"/>
            </a:xfrm>
            <a:custGeom>
              <a:avLst/>
              <a:gdLst>
                <a:gd name="connsiteX0" fmla="*/ 908 w 8466"/>
                <a:gd name="connsiteY0" fmla="*/ 0 h 40375"/>
                <a:gd name="connsiteX1" fmla="*/ 7388 w 8466"/>
                <a:gd name="connsiteY1" fmla="*/ 40375 h 40375"/>
                <a:gd name="connsiteX2" fmla="*/ 908 w 8466"/>
                <a:gd name="connsiteY2" fmla="*/ 0 h 4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66" h="40375">
                  <a:moveTo>
                    <a:pt x="908" y="0"/>
                  </a:moveTo>
                  <a:cubicBezTo>
                    <a:pt x="908" y="0"/>
                    <a:pt x="-3578" y="19108"/>
                    <a:pt x="7388" y="40375"/>
                  </a:cubicBezTo>
                  <a:cubicBezTo>
                    <a:pt x="7388" y="40375"/>
                    <a:pt x="12373" y="22098"/>
                    <a:pt x="908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4" name="Полилиния: фигура 703">
              <a:extLst>
                <a:ext uri="{FF2B5EF4-FFF2-40B4-BE49-F238E27FC236}">
                  <a16:creationId xmlns:a16="http://schemas.microsoft.com/office/drawing/2014/main" id="{A2AA2F8C-FBBB-6FC5-DBA8-21C706CAF043}"/>
                </a:ext>
              </a:extLst>
            </p:cNvPr>
            <p:cNvSpPr/>
            <p:nvPr/>
          </p:nvSpPr>
          <p:spPr>
            <a:xfrm>
              <a:off x="16678122" y="5382486"/>
              <a:ext cx="6919" cy="40707"/>
            </a:xfrm>
            <a:custGeom>
              <a:avLst/>
              <a:gdLst>
                <a:gd name="connsiteX0" fmla="*/ 3990 w 6919"/>
                <a:gd name="connsiteY0" fmla="*/ 40708 h 40707"/>
                <a:gd name="connsiteX1" fmla="*/ 2827 w 6919"/>
                <a:gd name="connsiteY1" fmla="*/ 0 h 40707"/>
                <a:gd name="connsiteX2" fmla="*/ 3990 w 6919"/>
                <a:gd name="connsiteY2" fmla="*/ 40708 h 4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19" h="40707">
                  <a:moveTo>
                    <a:pt x="3990" y="40708"/>
                  </a:moveTo>
                  <a:cubicBezTo>
                    <a:pt x="3990" y="40708"/>
                    <a:pt x="11301" y="23428"/>
                    <a:pt x="2827" y="0"/>
                  </a:cubicBezTo>
                  <a:cubicBezTo>
                    <a:pt x="2661" y="0"/>
                    <a:pt x="-4152" y="18277"/>
                    <a:pt x="3990" y="40708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5" name="Полилиния: фигура 704">
              <a:extLst>
                <a:ext uri="{FF2B5EF4-FFF2-40B4-BE49-F238E27FC236}">
                  <a16:creationId xmlns:a16="http://schemas.microsoft.com/office/drawing/2014/main" id="{9E3C4CCC-2838-CD0F-2970-4FE432987356}"/>
                </a:ext>
              </a:extLst>
            </p:cNvPr>
            <p:cNvSpPr/>
            <p:nvPr/>
          </p:nvSpPr>
          <p:spPr>
            <a:xfrm>
              <a:off x="16728890" y="5426185"/>
              <a:ext cx="8466" cy="40375"/>
            </a:xfrm>
            <a:custGeom>
              <a:avLst/>
              <a:gdLst>
                <a:gd name="connsiteX0" fmla="*/ 908 w 8466"/>
                <a:gd name="connsiteY0" fmla="*/ 0 h 40375"/>
                <a:gd name="connsiteX1" fmla="*/ 7388 w 8466"/>
                <a:gd name="connsiteY1" fmla="*/ 40375 h 40375"/>
                <a:gd name="connsiteX2" fmla="*/ 908 w 8466"/>
                <a:gd name="connsiteY2" fmla="*/ 0 h 4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66" h="40375">
                  <a:moveTo>
                    <a:pt x="908" y="0"/>
                  </a:moveTo>
                  <a:cubicBezTo>
                    <a:pt x="908" y="0"/>
                    <a:pt x="-3578" y="19108"/>
                    <a:pt x="7388" y="40375"/>
                  </a:cubicBezTo>
                  <a:cubicBezTo>
                    <a:pt x="7388" y="40375"/>
                    <a:pt x="12373" y="22265"/>
                    <a:pt x="908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6" name="Полилиния: фигура 705">
              <a:extLst>
                <a:ext uri="{FF2B5EF4-FFF2-40B4-BE49-F238E27FC236}">
                  <a16:creationId xmlns:a16="http://schemas.microsoft.com/office/drawing/2014/main" id="{C8F5DA1E-DC84-6E32-A864-CC598179CCB6}"/>
                </a:ext>
              </a:extLst>
            </p:cNvPr>
            <p:cNvSpPr/>
            <p:nvPr/>
          </p:nvSpPr>
          <p:spPr>
            <a:xfrm>
              <a:off x="16658023" y="5437815"/>
              <a:ext cx="6860" cy="40707"/>
            </a:xfrm>
            <a:custGeom>
              <a:avLst/>
              <a:gdLst>
                <a:gd name="connsiteX0" fmla="*/ 2987 w 6860"/>
                <a:gd name="connsiteY0" fmla="*/ 0 h 40707"/>
                <a:gd name="connsiteX1" fmla="*/ 3652 w 6860"/>
                <a:gd name="connsiteY1" fmla="*/ 40708 h 40707"/>
                <a:gd name="connsiteX2" fmla="*/ 2987 w 6860"/>
                <a:gd name="connsiteY2" fmla="*/ 0 h 4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60" h="40707">
                  <a:moveTo>
                    <a:pt x="2987" y="0"/>
                  </a:moveTo>
                  <a:cubicBezTo>
                    <a:pt x="2987" y="0"/>
                    <a:pt x="-4157" y="18111"/>
                    <a:pt x="3652" y="40708"/>
                  </a:cubicBezTo>
                  <a:cubicBezTo>
                    <a:pt x="3652" y="40542"/>
                    <a:pt x="11295" y="23428"/>
                    <a:pt x="2987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7" name="Полилиния: фигура 706">
              <a:extLst>
                <a:ext uri="{FF2B5EF4-FFF2-40B4-BE49-F238E27FC236}">
                  <a16:creationId xmlns:a16="http://schemas.microsoft.com/office/drawing/2014/main" id="{3D657EE5-97AB-7060-301A-E63E0E86F4D1}"/>
                </a:ext>
              </a:extLst>
            </p:cNvPr>
            <p:cNvSpPr/>
            <p:nvPr/>
          </p:nvSpPr>
          <p:spPr>
            <a:xfrm>
              <a:off x="16639666" y="5374843"/>
              <a:ext cx="6942" cy="40375"/>
            </a:xfrm>
            <a:custGeom>
              <a:avLst/>
              <a:gdLst>
                <a:gd name="connsiteX0" fmla="*/ 2237 w 6942"/>
                <a:gd name="connsiteY0" fmla="*/ 40375 h 40375"/>
                <a:gd name="connsiteX1" fmla="*/ 4563 w 6942"/>
                <a:gd name="connsiteY1" fmla="*/ 0 h 40375"/>
                <a:gd name="connsiteX2" fmla="*/ 2237 w 6942"/>
                <a:gd name="connsiteY2" fmla="*/ 40375 h 4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42" h="40375">
                  <a:moveTo>
                    <a:pt x="2237" y="40375"/>
                  </a:moveTo>
                  <a:cubicBezTo>
                    <a:pt x="2237" y="40375"/>
                    <a:pt x="11043" y="23926"/>
                    <a:pt x="4563" y="0"/>
                  </a:cubicBezTo>
                  <a:cubicBezTo>
                    <a:pt x="4563" y="0"/>
                    <a:pt x="-3911" y="17446"/>
                    <a:pt x="2237" y="40375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8" name="Полилиния: фигура 707">
              <a:extLst>
                <a:ext uri="{FF2B5EF4-FFF2-40B4-BE49-F238E27FC236}">
                  <a16:creationId xmlns:a16="http://schemas.microsoft.com/office/drawing/2014/main" id="{81A6CDA2-EB28-E63A-B976-2F62937F1A8C}"/>
                </a:ext>
              </a:extLst>
            </p:cNvPr>
            <p:cNvSpPr/>
            <p:nvPr/>
          </p:nvSpPr>
          <p:spPr>
            <a:xfrm>
              <a:off x="16619561" y="5419040"/>
              <a:ext cx="7041" cy="40375"/>
            </a:xfrm>
            <a:custGeom>
              <a:avLst/>
              <a:gdLst>
                <a:gd name="connsiteX0" fmla="*/ 4563 w 7041"/>
                <a:gd name="connsiteY0" fmla="*/ 0 h 40375"/>
                <a:gd name="connsiteX1" fmla="*/ 2237 w 7041"/>
                <a:gd name="connsiteY1" fmla="*/ 40375 h 40375"/>
                <a:gd name="connsiteX2" fmla="*/ 4563 w 7041"/>
                <a:gd name="connsiteY2" fmla="*/ 0 h 4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41" h="40375">
                  <a:moveTo>
                    <a:pt x="4563" y="0"/>
                  </a:moveTo>
                  <a:cubicBezTo>
                    <a:pt x="4563" y="0"/>
                    <a:pt x="-3911" y="17446"/>
                    <a:pt x="2237" y="40375"/>
                  </a:cubicBezTo>
                  <a:cubicBezTo>
                    <a:pt x="2403" y="40375"/>
                    <a:pt x="11209" y="23926"/>
                    <a:pt x="4563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9" name="Полилиния: фигура 708">
              <a:extLst>
                <a:ext uri="{FF2B5EF4-FFF2-40B4-BE49-F238E27FC236}">
                  <a16:creationId xmlns:a16="http://schemas.microsoft.com/office/drawing/2014/main" id="{DF91E12B-54D7-7989-2A30-631E8C34941F}"/>
                </a:ext>
              </a:extLst>
            </p:cNvPr>
            <p:cNvSpPr/>
            <p:nvPr/>
          </p:nvSpPr>
          <p:spPr>
            <a:xfrm>
              <a:off x="16654710" y="5316025"/>
              <a:ext cx="7048" cy="40707"/>
            </a:xfrm>
            <a:custGeom>
              <a:avLst/>
              <a:gdLst>
                <a:gd name="connsiteX0" fmla="*/ 2479 w 7048"/>
                <a:gd name="connsiteY0" fmla="*/ 0 h 40707"/>
                <a:gd name="connsiteX1" fmla="*/ 4306 w 7048"/>
                <a:gd name="connsiteY1" fmla="*/ 40708 h 40707"/>
                <a:gd name="connsiteX2" fmla="*/ 2479 w 7048"/>
                <a:gd name="connsiteY2" fmla="*/ 0 h 4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48" h="40707">
                  <a:moveTo>
                    <a:pt x="2479" y="0"/>
                  </a:moveTo>
                  <a:cubicBezTo>
                    <a:pt x="2479" y="0"/>
                    <a:pt x="-4168" y="18277"/>
                    <a:pt x="4306" y="40708"/>
                  </a:cubicBezTo>
                  <a:cubicBezTo>
                    <a:pt x="4472" y="40708"/>
                    <a:pt x="11451" y="23262"/>
                    <a:pt x="2479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0" name="Полилиния: фигура 709">
              <a:extLst>
                <a:ext uri="{FF2B5EF4-FFF2-40B4-BE49-F238E27FC236}">
                  <a16:creationId xmlns:a16="http://schemas.microsoft.com/office/drawing/2014/main" id="{86864473-8330-24FE-F54E-091CC6DF9550}"/>
                </a:ext>
              </a:extLst>
            </p:cNvPr>
            <p:cNvSpPr/>
            <p:nvPr/>
          </p:nvSpPr>
          <p:spPr>
            <a:xfrm>
              <a:off x="16675554" y="5267009"/>
              <a:ext cx="8466" cy="40376"/>
            </a:xfrm>
            <a:custGeom>
              <a:avLst/>
              <a:gdLst>
                <a:gd name="connsiteX0" fmla="*/ 908 w 8466"/>
                <a:gd name="connsiteY0" fmla="*/ 0 h 40376"/>
                <a:gd name="connsiteX1" fmla="*/ 7388 w 8466"/>
                <a:gd name="connsiteY1" fmla="*/ 40375 h 40376"/>
                <a:gd name="connsiteX2" fmla="*/ 908 w 8466"/>
                <a:gd name="connsiteY2" fmla="*/ 0 h 4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66" h="40376">
                  <a:moveTo>
                    <a:pt x="908" y="0"/>
                  </a:moveTo>
                  <a:cubicBezTo>
                    <a:pt x="908" y="0"/>
                    <a:pt x="-3578" y="19108"/>
                    <a:pt x="7388" y="40375"/>
                  </a:cubicBezTo>
                  <a:cubicBezTo>
                    <a:pt x="7388" y="40541"/>
                    <a:pt x="12373" y="22265"/>
                    <a:pt x="908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1" name="Полилиния: фигура 710">
              <a:extLst>
                <a:ext uri="{FF2B5EF4-FFF2-40B4-BE49-F238E27FC236}">
                  <a16:creationId xmlns:a16="http://schemas.microsoft.com/office/drawing/2014/main" id="{9768E4B7-304F-47A5-6FC7-6326EC53A31C}"/>
                </a:ext>
              </a:extLst>
            </p:cNvPr>
            <p:cNvSpPr/>
            <p:nvPr/>
          </p:nvSpPr>
          <p:spPr>
            <a:xfrm>
              <a:off x="16484555" y="5319680"/>
              <a:ext cx="32898" cy="20602"/>
            </a:xfrm>
            <a:custGeom>
              <a:avLst/>
              <a:gdLst>
                <a:gd name="connsiteX0" fmla="*/ 32898 w 32898"/>
                <a:gd name="connsiteY0" fmla="*/ 0 h 20602"/>
                <a:gd name="connsiteX1" fmla="*/ 0 w 32898"/>
                <a:gd name="connsiteY1" fmla="*/ 20603 h 20602"/>
                <a:gd name="connsiteX2" fmla="*/ 32898 w 32898"/>
                <a:gd name="connsiteY2" fmla="*/ 0 h 2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898" h="20602">
                  <a:moveTo>
                    <a:pt x="32898" y="0"/>
                  </a:moveTo>
                  <a:cubicBezTo>
                    <a:pt x="32898" y="0"/>
                    <a:pt x="13957" y="2658"/>
                    <a:pt x="0" y="20603"/>
                  </a:cubicBezTo>
                  <a:cubicBezTo>
                    <a:pt x="166" y="20603"/>
                    <a:pt x="18443" y="18775"/>
                    <a:pt x="32898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2" name="Полилиния: фигура 711">
              <a:extLst>
                <a:ext uri="{FF2B5EF4-FFF2-40B4-BE49-F238E27FC236}">
                  <a16:creationId xmlns:a16="http://schemas.microsoft.com/office/drawing/2014/main" id="{E67C4BB9-56E1-A568-A84D-294E4B1B33B2}"/>
                </a:ext>
              </a:extLst>
            </p:cNvPr>
            <p:cNvSpPr/>
            <p:nvPr/>
          </p:nvSpPr>
          <p:spPr>
            <a:xfrm>
              <a:off x="16481066" y="5347594"/>
              <a:ext cx="29575" cy="25255"/>
            </a:xfrm>
            <a:custGeom>
              <a:avLst/>
              <a:gdLst>
                <a:gd name="connsiteX0" fmla="*/ 0 w 29575"/>
                <a:gd name="connsiteY0" fmla="*/ 25255 h 25255"/>
                <a:gd name="connsiteX1" fmla="*/ 29575 w 29575"/>
                <a:gd name="connsiteY1" fmla="*/ 0 h 25255"/>
                <a:gd name="connsiteX2" fmla="*/ 0 w 29575"/>
                <a:gd name="connsiteY2" fmla="*/ 25255 h 25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575" h="25255">
                  <a:moveTo>
                    <a:pt x="0" y="25255"/>
                  </a:moveTo>
                  <a:cubicBezTo>
                    <a:pt x="0" y="25255"/>
                    <a:pt x="17778" y="20769"/>
                    <a:pt x="29575" y="0"/>
                  </a:cubicBezTo>
                  <a:cubicBezTo>
                    <a:pt x="29575" y="0"/>
                    <a:pt x="11298" y="5483"/>
                    <a:pt x="0" y="25255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3" name="Полилиния: фигура 712">
              <a:extLst>
                <a:ext uri="{FF2B5EF4-FFF2-40B4-BE49-F238E27FC236}">
                  <a16:creationId xmlns:a16="http://schemas.microsoft.com/office/drawing/2014/main" id="{F8C1685C-F4F4-6632-C701-600786781EA4}"/>
                </a:ext>
              </a:extLst>
            </p:cNvPr>
            <p:cNvSpPr/>
            <p:nvPr/>
          </p:nvSpPr>
          <p:spPr>
            <a:xfrm>
              <a:off x="16516789" y="5365040"/>
              <a:ext cx="27250" cy="27747"/>
            </a:xfrm>
            <a:custGeom>
              <a:avLst/>
              <a:gdLst>
                <a:gd name="connsiteX0" fmla="*/ 0 w 27250"/>
                <a:gd name="connsiteY0" fmla="*/ 27748 h 27747"/>
                <a:gd name="connsiteX1" fmla="*/ 27249 w 27250"/>
                <a:gd name="connsiteY1" fmla="*/ 0 h 27747"/>
                <a:gd name="connsiteX2" fmla="*/ 0 w 27250"/>
                <a:gd name="connsiteY2" fmla="*/ 27748 h 2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50" h="27747">
                  <a:moveTo>
                    <a:pt x="0" y="27748"/>
                  </a:moveTo>
                  <a:cubicBezTo>
                    <a:pt x="0" y="27748"/>
                    <a:pt x="17280" y="21766"/>
                    <a:pt x="27249" y="0"/>
                  </a:cubicBezTo>
                  <a:cubicBezTo>
                    <a:pt x="27415" y="0"/>
                    <a:pt x="9637" y="6978"/>
                    <a:pt x="0" y="27748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4" name="Полилиния: фигура 713">
              <a:extLst>
                <a:ext uri="{FF2B5EF4-FFF2-40B4-BE49-F238E27FC236}">
                  <a16:creationId xmlns:a16="http://schemas.microsoft.com/office/drawing/2014/main" id="{2B0329B8-58A3-4CB6-64F7-2C76D47346B9}"/>
                </a:ext>
              </a:extLst>
            </p:cNvPr>
            <p:cNvSpPr/>
            <p:nvPr/>
          </p:nvSpPr>
          <p:spPr>
            <a:xfrm>
              <a:off x="16564641" y="5327157"/>
              <a:ext cx="23095" cy="31735"/>
            </a:xfrm>
            <a:custGeom>
              <a:avLst/>
              <a:gdLst>
                <a:gd name="connsiteX0" fmla="*/ 23095 w 23095"/>
                <a:gd name="connsiteY0" fmla="*/ 0 h 31735"/>
                <a:gd name="connsiteX1" fmla="*/ 0 w 23095"/>
                <a:gd name="connsiteY1" fmla="*/ 31735 h 31735"/>
                <a:gd name="connsiteX2" fmla="*/ 23095 w 23095"/>
                <a:gd name="connsiteY2" fmla="*/ 0 h 3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095" h="31735">
                  <a:moveTo>
                    <a:pt x="23095" y="0"/>
                  </a:moveTo>
                  <a:cubicBezTo>
                    <a:pt x="23095" y="0"/>
                    <a:pt x="6646" y="9471"/>
                    <a:pt x="0" y="31735"/>
                  </a:cubicBezTo>
                  <a:cubicBezTo>
                    <a:pt x="0" y="31735"/>
                    <a:pt x="16283" y="23262"/>
                    <a:pt x="23095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5" name="Полилиния: фигура 714">
              <a:extLst>
                <a:ext uri="{FF2B5EF4-FFF2-40B4-BE49-F238E27FC236}">
                  <a16:creationId xmlns:a16="http://schemas.microsoft.com/office/drawing/2014/main" id="{F19AC42C-4EB2-05D7-8EBD-D9BD5125D87A}"/>
                </a:ext>
              </a:extLst>
            </p:cNvPr>
            <p:cNvSpPr/>
            <p:nvPr/>
          </p:nvSpPr>
          <p:spPr>
            <a:xfrm>
              <a:off x="16895619" y="5126955"/>
              <a:ext cx="37218" cy="11550"/>
            </a:xfrm>
            <a:custGeom>
              <a:avLst/>
              <a:gdLst>
                <a:gd name="connsiteX0" fmla="*/ 37218 w 37218"/>
                <a:gd name="connsiteY0" fmla="*/ 154 h 11550"/>
                <a:gd name="connsiteX1" fmla="*/ 0 w 37218"/>
                <a:gd name="connsiteY1" fmla="*/ 11286 h 11550"/>
                <a:gd name="connsiteX2" fmla="*/ 37218 w 37218"/>
                <a:gd name="connsiteY2" fmla="*/ 154 h 11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218" h="11550">
                  <a:moveTo>
                    <a:pt x="37218" y="154"/>
                  </a:moveTo>
                  <a:cubicBezTo>
                    <a:pt x="37218" y="154"/>
                    <a:pt x="17945" y="-2173"/>
                    <a:pt x="0" y="11286"/>
                  </a:cubicBezTo>
                  <a:cubicBezTo>
                    <a:pt x="0" y="11286"/>
                    <a:pt x="18443" y="14277"/>
                    <a:pt x="37218" y="154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6" name="Полилиния: фигура 715">
              <a:extLst>
                <a:ext uri="{FF2B5EF4-FFF2-40B4-BE49-F238E27FC236}">
                  <a16:creationId xmlns:a16="http://schemas.microsoft.com/office/drawing/2014/main" id="{0A54C8F1-278F-008A-C28B-A01DF7D26EE1}"/>
                </a:ext>
              </a:extLst>
            </p:cNvPr>
            <p:cNvSpPr/>
            <p:nvPr/>
          </p:nvSpPr>
          <p:spPr>
            <a:xfrm>
              <a:off x="16879004" y="5160024"/>
              <a:ext cx="39212" cy="7212"/>
            </a:xfrm>
            <a:custGeom>
              <a:avLst/>
              <a:gdLst>
                <a:gd name="connsiteX0" fmla="*/ 0 w 39212"/>
                <a:gd name="connsiteY0" fmla="*/ 4136 h 7212"/>
                <a:gd name="connsiteX1" fmla="*/ 39212 w 39212"/>
                <a:gd name="connsiteY1" fmla="*/ 2973 h 7212"/>
                <a:gd name="connsiteX2" fmla="*/ 0 w 39212"/>
                <a:gd name="connsiteY2" fmla="*/ 4136 h 7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212" h="7212">
                  <a:moveTo>
                    <a:pt x="0" y="4136"/>
                  </a:moveTo>
                  <a:cubicBezTo>
                    <a:pt x="0" y="4136"/>
                    <a:pt x="17446" y="11779"/>
                    <a:pt x="39212" y="2973"/>
                  </a:cubicBezTo>
                  <a:cubicBezTo>
                    <a:pt x="39212" y="2807"/>
                    <a:pt x="20935" y="-4338"/>
                    <a:pt x="0" y="4136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7" name="Полилиния: фигура 716">
              <a:extLst>
                <a:ext uri="{FF2B5EF4-FFF2-40B4-BE49-F238E27FC236}">
                  <a16:creationId xmlns:a16="http://schemas.microsoft.com/office/drawing/2014/main" id="{BFC0D874-3153-45FE-4A99-6A99EF8AA6C1}"/>
                </a:ext>
              </a:extLst>
            </p:cNvPr>
            <p:cNvSpPr/>
            <p:nvPr/>
          </p:nvSpPr>
          <p:spPr>
            <a:xfrm>
              <a:off x="16908579" y="5194213"/>
              <a:ext cx="38713" cy="8105"/>
            </a:xfrm>
            <a:custGeom>
              <a:avLst/>
              <a:gdLst>
                <a:gd name="connsiteX0" fmla="*/ 38714 w 38713"/>
                <a:gd name="connsiteY0" fmla="*/ 1350 h 8105"/>
                <a:gd name="connsiteX1" fmla="*/ 0 w 38713"/>
                <a:gd name="connsiteY1" fmla="*/ 6501 h 8105"/>
                <a:gd name="connsiteX2" fmla="*/ 38714 w 38713"/>
                <a:gd name="connsiteY2" fmla="*/ 1350 h 8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713" h="8105">
                  <a:moveTo>
                    <a:pt x="38714" y="1350"/>
                  </a:moveTo>
                  <a:cubicBezTo>
                    <a:pt x="38714" y="1350"/>
                    <a:pt x="19938" y="-3967"/>
                    <a:pt x="0" y="6501"/>
                  </a:cubicBezTo>
                  <a:cubicBezTo>
                    <a:pt x="0" y="6501"/>
                    <a:pt x="17945" y="12483"/>
                    <a:pt x="38714" y="135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8" name="Полилиния: фигура 717">
              <a:extLst>
                <a:ext uri="{FF2B5EF4-FFF2-40B4-BE49-F238E27FC236}">
                  <a16:creationId xmlns:a16="http://schemas.microsoft.com/office/drawing/2014/main" id="{68D20073-DFEE-A909-66C1-14CDB1166AF4}"/>
                </a:ext>
              </a:extLst>
            </p:cNvPr>
            <p:cNvSpPr/>
            <p:nvPr/>
          </p:nvSpPr>
          <p:spPr>
            <a:xfrm>
              <a:off x="16836801" y="5204424"/>
              <a:ext cx="39378" cy="7089"/>
            </a:xfrm>
            <a:custGeom>
              <a:avLst/>
              <a:gdLst>
                <a:gd name="connsiteX0" fmla="*/ 0 w 39378"/>
                <a:gd name="connsiteY0" fmla="*/ 2936 h 7089"/>
                <a:gd name="connsiteX1" fmla="*/ 39378 w 39378"/>
                <a:gd name="connsiteY1" fmla="*/ 3933 h 7089"/>
                <a:gd name="connsiteX2" fmla="*/ 0 w 39378"/>
                <a:gd name="connsiteY2" fmla="*/ 2936 h 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78" h="7089">
                  <a:moveTo>
                    <a:pt x="0" y="2936"/>
                  </a:moveTo>
                  <a:cubicBezTo>
                    <a:pt x="0" y="2936"/>
                    <a:pt x="16948" y="11576"/>
                    <a:pt x="39378" y="3933"/>
                  </a:cubicBezTo>
                  <a:cubicBezTo>
                    <a:pt x="39378" y="3933"/>
                    <a:pt x="21434" y="-4209"/>
                    <a:pt x="0" y="2936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9" name="Полилиния: фигура 718">
              <a:extLst>
                <a:ext uri="{FF2B5EF4-FFF2-40B4-BE49-F238E27FC236}">
                  <a16:creationId xmlns:a16="http://schemas.microsoft.com/office/drawing/2014/main" id="{66AFFE37-6D7A-6CF0-822B-2F216DBC5A59}"/>
                </a:ext>
              </a:extLst>
            </p:cNvPr>
            <p:cNvSpPr/>
            <p:nvPr/>
          </p:nvSpPr>
          <p:spPr>
            <a:xfrm>
              <a:off x="16820352" y="5176510"/>
              <a:ext cx="39378" cy="7089"/>
            </a:xfrm>
            <a:custGeom>
              <a:avLst/>
              <a:gdLst>
                <a:gd name="connsiteX0" fmla="*/ 0 w 39378"/>
                <a:gd name="connsiteY0" fmla="*/ 2936 h 7089"/>
                <a:gd name="connsiteX1" fmla="*/ 39378 w 39378"/>
                <a:gd name="connsiteY1" fmla="*/ 3933 h 7089"/>
                <a:gd name="connsiteX2" fmla="*/ 0 w 39378"/>
                <a:gd name="connsiteY2" fmla="*/ 2936 h 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78" h="7089">
                  <a:moveTo>
                    <a:pt x="0" y="2936"/>
                  </a:moveTo>
                  <a:cubicBezTo>
                    <a:pt x="0" y="2936"/>
                    <a:pt x="16948" y="11576"/>
                    <a:pt x="39378" y="3933"/>
                  </a:cubicBezTo>
                  <a:cubicBezTo>
                    <a:pt x="39378" y="3933"/>
                    <a:pt x="21434" y="-4209"/>
                    <a:pt x="0" y="2936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0" name="Полилиния: фигура 719">
              <a:extLst>
                <a:ext uri="{FF2B5EF4-FFF2-40B4-BE49-F238E27FC236}">
                  <a16:creationId xmlns:a16="http://schemas.microsoft.com/office/drawing/2014/main" id="{E24970A5-5945-27C6-4E56-0AC16B202743}"/>
                </a:ext>
              </a:extLst>
            </p:cNvPr>
            <p:cNvSpPr/>
            <p:nvPr/>
          </p:nvSpPr>
          <p:spPr>
            <a:xfrm>
              <a:off x="16835472" y="5145034"/>
              <a:ext cx="37883" cy="10446"/>
            </a:xfrm>
            <a:custGeom>
              <a:avLst/>
              <a:gdLst>
                <a:gd name="connsiteX0" fmla="*/ 37883 w 37883"/>
                <a:gd name="connsiteY0" fmla="*/ 351 h 10446"/>
                <a:gd name="connsiteX1" fmla="*/ 0 w 37883"/>
                <a:gd name="connsiteY1" fmla="*/ 9822 h 10446"/>
                <a:gd name="connsiteX2" fmla="*/ 37883 w 37883"/>
                <a:gd name="connsiteY2" fmla="*/ 351 h 1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883" h="10446">
                  <a:moveTo>
                    <a:pt x="37883" y="351"/>
                  </a:moveTo>
                  <a:cubicBezTo>
                    <a:pt x="37883" y="351"/>
                    <a:pt x="18609" y="-2806"/>
                    <a:pt x="0" y="9822"/>
                  </a:cubicBezTo>
                  <a:cubicBezTo>
                    <a:pt x="0" y="9988"/>
                    <a:pt x="18443" y="13809"/>
                    <a:pt x="37883" y="351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1" name="Полилиния: фигура 720">
              <a:extLst>
                <a:ext uri="{FF2B5EF4-FFF2-40B4-BE49-F238E27FC236}">
                  <a16:creationId xmlns:a16="http://schemas.microsoft.com/office/drawing/2014/main" id="{F9EFE45F-6948-4392-47A4-9DDEC5B2FD1F}"/>
                </a:ext>
              </a:extLst>
            </p:cNvPr>
            <p:cNvSpPr/>
            <p:nvPr/>
          </p:nvSpPr>
          <p:spPr>
            <a:xfrm>
              <a:off x="16766352" y="5187144"/>
              <a:ext cx="39378" cy="7089"/>
            </a:xfrm>
            <a:custGeom>
              <a:avLst/>
              <a:gdLst>
                <a:gd name="connsiteX0" fmla="*/ 0 w 39378"/>
                <a:gd name="connsiteY0" fmla="*/ 2936 h 7089"/>
                <a:gd name="connsiteX1" fmla="*/ 39378 w 39378"/>
                <a:gd name="connsiteY1" fmla="*/ 3933 h 7089"/>
                <a:gd name="connsiteX2" fmla="*/ 0 w 39378"/>
                <a:gd name="connsiteY2" fmla="*/ 2936 h 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78" h="7089">
                  <a:moveTo>
                    <a:pt x="0" y="2936"/>
                  </a:moveTo>
                  <a:cubicBezTo>
                    <a:pt x="0" y="2936"/>
                    <a:pt x="16948" y="11576"/>
                    <a:pt x="39378" y="3933"/>
                  </a:cubicBezTo>
                  <a:cubicBezTo>
                    <a:pt x="39378" y="3933"/>
                    <a:pt x="21268" y="-4209"/>
                    <a:pt x="0" y="2936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2" name="Полилиния: фигура 721">
              <a:extLst>
                <a:ext uri="{FF2B5EF4-FFF2-40B4-BE49-F238E27FC236}">
                  <a16:creationId xmlns:a16="http://schemas.microsoft.com/office/drawing/2014/main" id="{6E7BD9FE-A97A-3458-CEE1-D3DA14EC9CE7}"/>
                </a:ext>
              </a:extLst>
            </p:cNvPr>
            <p:cNvSpPr/>
            <p:nvPr/>
          </p:nvSpPr>
          <p:spPr>
            <a:xfrm>
              <a:off x="16521940" y="5329317"/>
              <a:ext cx="28412" cy="26750"/>
            </a:xfrm>
            <a:custGeom>
              <a:avLst/>
              <a:gdLst>
                <a:gd name="connsiteX0" fmla="*/ 0 w 28412"/>
                <a:gd name="connsiteY0" fmla="*/ 26751 h 26750"/>
                <a:gd name="connsiteX1" fmla="*/ 28412 w 28412"/>
                <a:gd name="connsiteY1" fmla="*/ 0 h 26750"/>
                <a:gd name="connsiteX2" fmla="*/ 0 w 28412"/>
                <a:gd name="connsiteY2" fmla="*/ 26751 h 26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12" h="26750">
                  <a:moveTo>
                    <a:pt x="0" y="26751"/>
                  </a:moveTo>
                  <a:cubicBezTo>
                    <a:pt x="0" y="26751"/>
                    <a:pt x="17612" y="21434"/>
                    <a:pt x="28412" y="0"/>
                  </a:cubicBezTo>
                  <a:cubicBezTo>
                    <a:pt x="28412" y="166"/>
                    <a:pt x="10468" y="6314"/>
                    <a:pt x="0" y="26751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3" name="Полилиния: фигура 722">
              <a:extLst>
                <a:ext uri="{FF2B5EF4-FFF2-40B4-BE49-F238E27FC236}">
                  <a16:creationId xmlns:a16="http://schemas.microsoft.com/office/drawing/2014/main" id="{647B15C9-0865-D4F0-EF68-D6DDD39DB2F3}"/>
                </a:ext>
              </a:extLst>
            </p:cNvPr>
            <p:cNvSpPr/>
            <p:nvPr/>
          </p:nvSpPr>
          <p:spPr>
            <a:xfrm>
              <a:off x="16570457" y="5275147"/>
              <a:ext cx="29409" cy="25425"/>
            </a:xfrm>
            <a:custGeom>
              <a:avLst/>
              <a:gdLst>
                <a:gd name="connsiteX0" fmla="*/ 0 w 29409"/>
                <a:gd name="connsiteY0" fmla="*/ 25425 h 25425"/>
                <a:gd name="connsiteX1" fmla="*/ 29409 w 29409"/>
                <a:gd name="connsiteY1" fmla="*/ 4 h 25425"/>
                <a:gd name="connsiteX2" fmla="*/ 0 w 29409"/>
                <a:gd name="connsiteY2" fmla="*/ 25425 h 2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409" h="25425">
                  <a:moveTo>
                    <a:pt x="0" y="25425"/>
                  </a:moveTo>
                  <a:cubicBezTo>
                    <a:pt x="0" y="25425"/>
                    <a:pt x="17778" y="20939"/>
                    <a:pt x="29409" y="4"/>
                  </a:cubicBezTo>
                  <a:cubicBezTo>
                    <a:pt x="29409" y="-162"/>
                    <a:pt x="11298" y="5321"/>
                    <a:pt x="0" y="25425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725" name="Полилиния: фигура 724">
            <a:extLst>
              <a:ext uri="{FF2B5EF4-FFF2-40B4-BE49-F238E27FC236}">
                <a16:creationId xmlns:a16="http://schemas.microsoft.com/office/drawing/2014/main" id="{0E32FB06-AF74-27CC-2341-C4A06D55835C}"/>
              </a:ext>
            </a:extLst>
          </p:cNvPr>
          <p:cNvSpPr/>
          <p:nvPr/>
        </p:nvSpPr>
        <p:spPr>
          <a:xfrm>
            <a:off x="16535066" y="7769745"/>
            <a:ext cx="395777" cy="66793"/>
          </a:xfrm>
          <a:custGeom>
            <a:avLst/>
            <a:gdLst>
              <a:gd name="connsiteX0" fmla="*/ 395778 w 395777"/>
              <a:gd name="connsiteY0" fmla="*/ 33397 h 66793"/>
              <a:gd name="connsiteX1" fmla="*/ 197889 w 395777"/>
              <a:gd name="connsiteY1" fmla="*/ 66794 h 66793"/>
              <a:gd name="connsiteX2" fmla="*/ 0 w 395777"/>
              <a:gd name="connsiteY2" fmla="*/ 33397 h 66793"/>
              <a:gd name="connsiteX3" fmla="*/ 197889 w 395777"/>
              <a:gd name="connsiteY3" fmla="*/ 0 h 66793"/>
              <a:gd name="connsiteX4" fmla="*/ 395778 w 395777"/>
              <a:gd name="connsiteY4" fmla="*/ 33397 h 66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5777" h="66793">
                <a:moveTo>
                  <a:pt x="395778" y="33397"/>
                </a:moveTo>
                <a:cubicBezTo>
                  <a:pt x="395778" y="51842"/>
                  <a:pt x="307180" y="66794"/>
                  <a:pt x="197889" y="66794"/>
                </a:cubicBezTo>
                <a:cubicBezTo>
                  <a:pt x="88598" y="66794"/>
                  <a:pt x="0" y="51841"/>
                  <a:pt x="0" y="33397"/>
                </a:cubicBezTo>
                <a:cubicBezTo>
                  <a:pt x="0" y="14952"/>
                  <a:pt x="88598" y="0"/>
                  <a:pt x="197889" y="0"/>
                </a:cubicBezTo>
                <a:cubicBezTo>
                  <a:pt x="307180" y="0"/>
                  <a:pt x="395778" y="14952"/>
                  <a:pt x="395778" y="33397"/>
                </a:cubicBezTo>
                <a:close/>
              </a:path>
            </a:pathLst>
          </a:custGeom>
          <a:solidFill>
            <a:srgbClr val="0000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26" name="Полилиния: фигура 725">
            <a:extLst>
              <a:ext uri="{FF2B5EF4-FFF2-40B4-BE49-F238E27FC236}">
                <a16:creationId xmlns:a16="http://schemas.microsoft.com/office/drawing/2014/main" id="{B822D2BD-A380-8992-E733-EAF7FF36240A}"/>
              </a:ext>
            </a:extLst>
          </p:cNvPr>
          <p:cNvSpPr/>
          <p:nvPr/>
        </p:nvSpPr>
        <p:spPr>
          <a:xfrm>
            <a:off x="17127238" y="7750305"/>
            <a:ext cx="447285" cy="75766"/>
          </a:xfrm>
          <a:custGeom>
            <a:avLst/>
            <a:gdLst>
              <a:gd name="connsiteX0" fmla="*/ 447286 w 447285"/>
              <a:gd name="connsiteY0" fmla="*/ 37883 h 75766"/>
              <a:gd name="connsiteX1" fmla="*/ 223643 w 447285"/>
              <a:gd name="connsiteY1" fmla="*/ 75766 h 75766"/>
              <a:gd name="connsiteX2" fmla="*/ 0 w 447285"/>
              <a:gd name="connsiteY2" fmla="*/ 37883 h 75766"/>
              <a:gd name="connsiteX3" fmla="*/ 223643 w 447285"/>
              <a:gd name="connsiteY3" fmla="*/ 0 h 75766"/>
              <a:gd name="connsiteX4" fmla="*/ 447286 w 447285"/>
              <a:gd name="connsiteY4" fmla="*/ 37883 h 75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7285" h="75766">
                <a:moveTo>
                  <a:pt x="447286" y="37883"/>
                </a:moveTo>
                <a:cubicBezTo>
                  <a:pt x="447286" y="58805"/>
                  <a:pt x="347157" y="75766"/>
                  <a:pt x="223643" y="75766"/>
                </a:cubicBezTo>
                <a:cubicBezTo>
                  <a:pt x="100128" y="75766"/>
                  <a:pt x="0" y="58805"/>
                  <a:pt x="0" y="37883"/>
                </a:cubicBezTo>
                <a:cubicBezTo>
                  <a:pt x="0" y="16961"/>
                  <a:pt x="100128" y="0"/>
                  <a:pt x="223643" y="0"/>
                </a:cubicBezTo>
                <a:cubicBezTo>
                  <a:pt x="347157" y="0"/>
                  <a:pt x="447286" y="16961"/>
                  <a:pt x="447286" y="37883"/>
                </a:cubicBezTo>
                <a:close/>
              </a:path>
            </a:pathLst>
          </a:custGeom>
          <a:solidFill>
            <a:srgbClr val="0000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27" name="Полилиния: фигура 726">
            <a:extLst>
              <a:ext uri="{FF2B5EF4-FFF2-40B4-BE49-F238E27FC236}">
                <a16:creationId xmlns:a16="http://schemas.microsoft.com/office/drawing/2014/main" id="{627017A5-0F8B-E65C-A72C-595DC7578700}"/>
              </a:ext>
            </a:extLst>
          </p:cNvPr>
          <p:cNvSpPr/>
          <p:nvPr/>
        </p:nvSpPr>
        <p:spPr>
          <a:xfrm>
            <a:off x="17317816" y="6661500"/>
            <a:ext cx="664" cy="5150"/>
          </a:xfrm>
          <a:custGeom>
            <a:avLst/>
            <a:gdLst>
              <a:gd name="connsiteX0" fmla="*/ 665 w 664"/>
              <a:gd name="connsiteY0" fmla="*/ 2160 h 5150"/>
              <a:gd name="connsiteX1" fmla="*/ 332 w 664"/>
              <a:gd name="connsiteY1" fmla="*/ 0 h 5150"/>
              <a:gd name="connsiteX2" fmla="*/ 0 w 664"/>
              <a:gd name="connsiteY2" fmla="*/ 5151 h 5150"/>
              <a:gd name="connsiteX3" fmla="*/ 665 w 664"/>
              <a:gd name="connsiteY3" fmla="*/ 2160 h 5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4" h="5150">
                <a:moveTo>
                  <a:pt x="665" y="2160"/>
                </a:moveTo>
                <a:cubicBezTo>
                  <a:pt x="665" y="1495"/>
                  <a:pt x="498" y="665"/>
                  <a:pt x="332" y="0"/>
                </a:cubicBezTo>
                <a:cubicBezTo>
                  <a:pt x="166" y="1662"/>
                  <a:pt x="166" y="3489"/>
                  <a:pt x="0" y="5151"/>
                </a:cubicBezTo>
                <a:cubicBezTo>
                  <a:pt x="332" y="4154"/>
                  <a:pt x="665" y="3157"/>
                  <a:pt x="665" y="2160"/>
                </a:cubicBezTo>
                <a:close/>
              </a:path>
            </a:pathLst>
          </a:custGeom>
          <a:noFill/>
          <a:ln w="1657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28" name="Полилиния: фигура 727">
            <a:extLst>
              <a:ext uri="{FF2B5EF4-FFF2-40B4-BE49-F238E27FC236}">
                <a16:creationId xmlns:a16="http://schemas.microsoft.com/office/drawing/2014/main" id="{6B4D695F-54A1-4EDD-70D1-1D8297C08C5D}"/>
              </a:ext>
            </a:extLst>
          </p:cNvPr>
          <p:cNvSpPr/>
          <p:nvPr/>
        </p:nvSpPr>
        <p:spPr>
          <a:xfrm>
            <a:off x="16719330" y="6661500"/>
            <a:ext cx="830" cy="4984"/>
          </a:xfrm>
          <a:custGeom>
            <a:avLst/>
            <a:gdLst>
              <a:gd name="connsiteX0" fmla="*/ 0 w 830"/>
              <a:gd name="connsiteY0" fmla="*/ 2160 h 4984"/>
              <a:gd name="connsiteX1" fmla="*/ 831 w 830"/>
              <a:gd name="connsiteY1" fmla="*/ 4985 h 4984"/>
              <a:gd name="connsiteX2" fmla="*/ 498 w 830"/>
              <a:gd name="connsiteY2" fmla="*/ 0 h 4984"/>
              <a:gd name="connsiteX3" fmla="*/ 0 w 830"/>
              <a:gd name="connsiteY3" fmla="*/ 2160 h 4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0" h="4984">
                <a:moveTo>
                  <a:pt x="0" y="2160"/>
                </a:moveTo>
                <a:cubicBezTo>
                  <a:pt x="0" y="3157"/>
                  <a:pt x="332" y="4154"/>
                  <a:pt x="831" y="4985"/>
                </a:cubicBezTo>
                <a:cubicBezTo>
                  <a:pt x="665" y="3323"/>
                  <a:pt x="665" y="1662"/>
                  <a:pt x="498" y="0"/>
                </a:cubicBezTo>
                <a:cubicBezTo>
                  <a:pt x="166" y="665"/>
                  <a:pt x="0" y="1329"/>
                  <a:pt x="0" y="2160"/>
                </a:cubicBezTo>
                <a:close/>
              </a:path>
            </a:pathLst>
          </a:custGeom>
          <a:noFill/>
          <a:ln w="1657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29" name="Полилиния: фигура 728">
            <a:extLst>
              <a:ext uri="{FF2B5EF4-FFF2-40B4-BE49-F238E27FC236}">
                <a16:creationId xmlns:a16="http://schemas.microsoft.com/office/drawing/2014/main" id="{56F25053-20B6-2EF6-DEF5-D94D5D14D258}"/>
              </a:ext>
            </a:extLst>
          </p:cNvPr>
          <p:cNvSpPr/>
          <p:nvPr/>
        </p:nvSpPr>
        <p:spPr>
          <a:xfrm>
            <a:off x="17339084" y="6496510"/>
            <a:ext cx="1661" cy="1661"/>
          </a:xfrm>
          <a:custGeom>
            <a:avLst/>
            <a:gdLst>
              <a:gd name="connsiteX0" fmla="*/ 0 w 1661"/>
              <a:gd name="connsiteY0" fmla="*/ 0 h 1661"/>
              <a:gd name="connsiteX1" fmla="*/ 0 w 1661"/>
              <a:gd name="connsiteY1" fmla="*/ 0 h 1661"/>
              <a:gd name="connsiteX2" fmla="*/ 0 w 1661"/>
              <a:gd name="connsiteY2" fmla="*/ 0 h 1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1" h="16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30" name="Полилиния: фигура 729">
            <a:extLst>
              <a:ext uri="{FF2B5EF4-FFF2-40B4-BE49-F238E27FC236}">
                <a16:creationId xmlns:a16="http://schemas.microsoft.com/office/drawing/2014/main" id="{43DC6E65-4A0C-C6D0-CCC8-96934A2B454B}"/>
              </a:ext>
            </a:extLst>
          </p:cNvPr>
          <p:cNvSpPr/>
          <p:nvPr/>
        </p:nvSpPr>
        <p:spPr>
          <a:xfrm>
            <a:off x="16699392" y="6498171"/>
            <a:ext cx="639219" cy="1138817"/>
          </a:xfrm>
          <a:custGeom>
            <a:avLst/>
            <a:gdLst>
              <a:gd name="connsiteX0" fmla="*/ 639193 w 639219"/>
              <a:gd name="connsiteY0" fmla="*/ 1163 h 1138817"/>
              <a:gd name="connsiteX1" fmla="*/ 638861 w 639219"/>
              <a:gd name="connsiteY1" fmla="*/ 1994 h 1138817"/>
              <a:gd name="connsiteX2" fmla="*/ 638861 w 639219"/>
              <a:gd name="connsiteY2" fmla="*/ 2160 h 1138817"/>
              <a:gd name="connsiteX3" fmla="*/ 638695 w 639219"/>
              <a:gd name="connsiteY3" fmla="*/ 2658 h 1138817"/>
              <a:gd name="connsiteX4" fmla="*/ 638196 w 639219"/>
              <a:gd name="connsiteY4" fmla="*/ 3655 h 1138817"/>
              <a:gd name="connsiteX5" fmla="*/ 638030 w 639219"/>
              <a:gd name="connsiteY5" fmla="*/ 3822 h 1138817"/>
              <a:gd name="connsiteX6" fmla="*/ 637199 w 639219"/>
              <a:gd name="connsiteY6" fmla="*/ 4985 h 1138817"/>
              <a:gd name="connsiteX7" fmla="*/ 636867 w 639219"/>
              <a:gd name="connsiteY7" fmla="*/ 5317 h 1138817"/>
              <a:gd name="connsiteX8" fmla="*/ 636202 w 639219"/>
              <a:gd name="connsiteY8" fmla="*/ 6148 h 1138817"/>
              <a:gd name="connsiteX9" fmla="*/ 635704 w 639219"/>
              <a:gd name="connsiteY9" fmla="*/ 6646 h 1138817"/>
              <a:gd name="connsiteX10" fmla="*/ 634873 w 639219"/>
              <a:gd name="connsiteY10" fmla="*/ 7477 h 1138817"/>
              <a:gd name="connsiteX11" fmla="*/ 634541 w 639219"/>
              <a:gd name="connsiteY11" fmla="*/ 7643 h 1138817"/>
              <a:gd name="connsiteX12" fmla="*/ 631384 w 639219"/>
              <a:gd name="connsiteY12" fmla="*/ 10135 h 1138817"/>
              <a:gd name="connsiteX13" fmla="*/ 629722 w 639219"/>
              <a:gd name="connsiteY13" fmla="*/ 11298 h 1138817"/>
              <a:gd name="connsiteX14" fmla="*/ 620252 w 639219"/>
              <a:gd name="connsiteY14" fmla="*/ 155354 h 1138817"/>
              <a:gd name="connsiteX15" fmla="*/ 598486 w 639219"/>
              <a:gd name="connsiteY15" fmla="*/ 472541 h 1138817"/>
              <a:gd name="connsiteX16" fmla="*/ 575889 w 639219"/>
              <a:gd name="connsiteY16" fmla="*/ 789562 h 1138817"/>
              <a:gd name="connsiteX17" fmla="*/ 565421 w 639219"/>
              <a:gd name="connsiteY17" fmla="*/ 932122 h 1138817"/>
              <a:gd name="connsiteX18" fmla="*/ 565587 w 639219"/>
              <a:gd name="connsiteY18" fmla="*/ 932953 h 1138817"/>
              <a:gd name="connsiteX19" fmla="*/ 565587 w 639219"/>
              <a:gd name="connsiteY19" fmla="*/ 933783 h 1138817"/>
              <a:gd name="connsiteX20" fmla="*/ 565587 w 639219"/>
              <a:gd name="connsiteY20" fmla="*/ 933783 h 1138817"/>
              <a:gd name="connsiteX21" fmla="*/ 564922 w 639219"/>
              <a:gd name="connsiteY21" fmla="*/ 936774 h 1138817"/>
              <a:gd name="connsiteX22" fmla="*/ 559107 w 639219"/>
              <a:gd name="connsiteY22" fmla="*/ 943088 h 1138817"/>
              <a:gd name="connsiteX23" fmla="*/ 529033 w 639219"/>
              <a:gd name="connsiteY23" fmla="*/ 955217 h 1138817"/>
              <a:gd name="connsiteX24" fmla="*/ 479519 w 639219"/>
              <a:gd name="connsiteY24" fmla="*/ 965519 h 1138817"/>
              <a:gd name="connsiteX25" fmla="*/ 414387 w 639219"/>
              <a:gd name="connsiteY25" fmla="*/ 973162 h 1138817"/>
              <a:gd name="connsiteX26" fmla="*/ 336960 w 639219"/>
              <a:gd name="connsiteY26" fmla="*/ 976485 h 1138817"/>
              <a:gd name="connsiteX27" fmla="*/ 250560 w 639219"/>
              <a:gd name="connsiteY27" fmla="*/ 973993 h 1138817"/>
              <a:gd name="connsiteX28" fmla="*/ 158511 w 639219"/>
              <a:gd name="connsiteY28" fmla="*/ 965353 h 1138817"/>
              <a:gd name="connsiteX29" fmla="*/ 111655 w 639219"/>
              <a:gd name="connsiteY29" fmla="*/ 956879 h 1138817"/>
              <a:gd name="connsiteX30" fmla="*/ 88560 w 639219"/>
              <a:gd name="connsiteY30" fmla="*/ 949900 h 1138817"/>
              <a:gd name="connsiteX31" fmla="*/ 77594 w 639219"/>
              <a:gd name="connsiteY31" fmla="*/ 944417 h 1138817"/>
              <a:gd name="connsiteX32" fmla="*/ 72775 w 639219"/>
              <a:gd name="connsiteY32" fmla="*/ 940263 h 1138817"/>
              <a:gd name="connsiteX33" fmla="*/ 70117 w 639219"/>
              <a:gd name="connsiteY33" fmla="*/ 933783 h 1138817"/>
              <a:gd name="connsiteX34" fmla="*/ 70781 w 639219"/>
              <a:gd name="connsiteY34" fmla="*/ 930294 h 1138817"/>
              <a:gd name="connsiteX35" fmla="*/ 71280 w 639219"/>
              <a:gd name="connsiteY35" fmla="*/ 929297 h 1138817"/>
              <a:gd name="connsiteX36" fmla="*/ 61311 w 639219"/>
              <a:gd name="connsiteY36" fmla="*/ 789894 h 1138817"/>
              <a:gd name="connsiteX37" fmla="*/ 39378 w 639219"/>
              <a:gd name="connsiteY37" fmla="*/ 472873 h 1138817"/>
              <a:gd name="connsiteX38" fmla="*/ 18277 w 639219"/>
              <a:gd name="connsiteY38" fmla="*/ 155686 h 1138817"/>
              <a:gd name="connsiteX39" fmla="*/ 9305 w 639219"/>
              <a:gd name="connsiteY39" fmla="*/ 16283 h 1138817"/>
              <a:gd name="connsiteX40" fmla="*/ 5649 w 639219"/>
              <a:gd name="connsiteY40" fmla="*/ 13957 h 1138817"/>
              <a:gd name="connsiteX41" fmla="*/ 0 w 639219"/>
              <a:gd name="connsiteY41" fmla="*/ 9305 h 1138817"/>
              <a:gd name="connsiteX42" fmla="*/ 2991 w 639219"/>
              <a:gd name="connsiteY42" fmla="*/ 47686 h 1138817"/>
              <a:gd name="connsiteX43" fmla="*/ 7311 w 639219"/>
              <a:gd name="connsiteY43" fmla="*/ 104012 h 1138817"/>
              <a:gd name="connsiteX44" fmla="*/ 12628 w 639219"/>
              <a:gd name="connsiteY44" fmla="*/ 176954 h 1138817"/>
              <a:gd name="connsiteX45" fmla="*/ 18775 w 639219"/>
              <a:gd name="connsiteY45" fmla="*/ 263354 h 1138817"/>
              <a:gd name="connsiteX46" fmla="*/ 25422 w 639219"/>
              <a:gd name="connsiteY46" fmla="*/ 359723 h 1138817"/>
              <a:gd name="connsiteX47" fmla="*/ 32234 w 639219"/>
              <a:gd name="connsiteY47" fmla="*/ 462904 h 1138817"/>
              <a:gd name="connsiteX48" fmla="*/ 39046 w 639219"/>
              <a:gd name="connsiteY48" fmla="*/ 569409 h 1138817"/>
              <a:gd name="connsiteX49" fmla="*/ 45692 w 639219"/>
              <a:gd name="connsiteY49" fmla="*/ 675913 h 1138817"/>
              <a:gd name="connsiteX50" fmla="*/ 51840 w 639219"/>
              <a:gd name="connsiteY50" fmla="*/ 779094 h 1138817"/>
              <a:gd name="connsiteX51" fmla="*/ 57323 w 639219"/>
              <a:gd name="connsiteY51" fmla="*/ 875630 h 1138817"/>
              <a:gd name="connsiteX52" fmla="*/ 62141 w 639219"/>
              <a:gd name="connsiteY52" fmla="*/ 962030 h 1138817"/>
              <a:gd name="connsiteX53" fmla="*/ 65963 w 639219"/>
              <a:gd name="connsiteY53" fmla="*/ 1035137 h 1138817"/>
              <a:gd name="connsiteX54" fmla="*/ 68788 w 639219"/>
              <a:gd name="connsiteY54" fmla="*/ 1091463 h 1138817"/>
              <a:gd name="connsiteX55" fmla="*/ 70948 w 639219"/>
              <a:gd name="connsiteY55" fmla="*/ 1135660 h 1138817"/>
              <a:gd name="connsiteX56" fmla="*/ 72111 w 639219"/>
              <a:gd name="connsiteY56" fmla="*/ 1133999 h 1138817"/>
              <a:gd name="connsiteX57" fmla="*/ 76929 w 639219"/>
              <a:gd name="connsiteY57" fmla="*/ 1129679 h 1138817"/>
              <a:gd name="connsiteX58" fmla="*/ 87895 w 639219"/>
              <a:gd name="connsiteY58" fmla="*/ 1123863 h 1138817"/>
              <a:gd name="connsiteX59" fmla="*/ 100689 w 639219"/>
              <a:gd name="connsiteY59" fmla="*/ 1119211 h 1138817"/>
              <a:gd name="connsiteX60" fmla="*/ 100523 w 639219"/>
              <a:gd name="connsiteY60" fmla="*/ 1116220 h 1138817"/>
              <a:gd name="connsiteX61" fmla="*/ 100523 w 639219"/>
              <a:gd name="connsiteY61" fmla="*/ 1007057 h 1138817"/>
              <a:gd name="connsiteX62" fmla="*/ 124615 w 639219"/>
              <a:gd name="connsiteY62" fmla="*/ 982965 h 1138817"/>
              <a:gd name="connsiteX63" fmla="*/ 511089 w 639219"/>
              <a:gd name="connsiteY63" fmla="*/ 982965 h 1138817"/>
              <a:gd name="connsiteX64" fmla="*/ 535181 w 639219"/>
              <a:gd name="connsiteY64" fmla="*/ 1007057 h 1138817"/>
              <a:gd name="connsiteX65" fmla="*/ 535181 w 639219"/>
              <a:gd name="connsiteY65" fmla="*/ 1116220 h 1138817"/>
              <a:gd name="connsiteX66" fmla="*/ 534682 w 639219"/>
              <a:gd name="connsiteY66" fmla="*/ 1120873 h 1138817"/>
              <a:gd name="connsiteX67" fmla="*/ 558276 w 639219"/>
              <a:gd name="connsiteY67" fmla="*/ 1131174 h 1138817"/>
              <a:gd name="connsiteX68" fmla="*/ 564092 w 639219"/>
              <a:gd name="connsiteY68" fmla="*/ 1137488 h 1138817"/>
              <a:gd name="connsiteX69" fmla="*/ 564590 w 639219"/>
              <a:gd name="connsiteY69" fmla="*/ 1138817 h 1138817"/>
              <a:gd name="connsiteX70" fmla="*/ 566916 w 639219"/>
              <a:gd name="connsiteY70" fmla="*/ 1091463 h 1138817"/>
              <a:gd name="connsiteX71" fmla="*/ 569907 w 639219"/>
              <a:gd name="connsiteY71" fmla="*/ 1035137 h 1138817"/>
              <a:gd name="connsiteX72" fmla="*/ 573895 w 639219"/>
              <a:gd name="connsiteY72" fmla="*/ 962030 h 1138817"/>
              <a:gd name="connsiteX73" fmla="*/ 578879 w 639219"/>
              <a:gd name="connsiteY73" fmla="*/ 875630 h 1138817"/>
              <a:gd name="connsiteX74" fmla="*/ 584529 w 639219"/>
              <a:gd name="connsiteY74" fmla="*/ 779094 h 1138817"/>
              <a:gd name="connsiteX75" fmla="*/ 590842 w 639219"/>
              <a:gd name="connsiteY75" fmla="*/ 675913 h 1138817"/>
              <a:gd name="connsiteX76" fmla="*/ 597655 w 639219"/>
              <a:gd name="connsiteY76" fmla="*/ 569409 h 1138817"/>
              <a:gd name="connsiteX77" fmla="*/ 604799 w 639219"/>
              <a:gd name="connsiteY77" fmla="*/ 462904 h 1138817"/>
              <a:gd name="connsiteX78" fmla="*/ 611944 w 639219"/>
              <a:gd name="connsiteY78" fmla="*/ 359723 h 1138817"/>
              <a:gd name="connsiteX79" fmla="*/ 618922 w 639219"/>
              <a:gd name="connsiteY79" fmla="*/ 263354 h 1138817"/>
              <a:gd name="connsiteX80" fmla="*/ 625236 w 639219"/>
              <a:gd name="connsiteY80" fmla="*/ 176954 h 1138817"/>
              <a:gd name="connsiteX81" fmla="*/ 630719 w 639219"/>
              <a:gd name="connsiteY81" fmla="*/ 104012 h 1138817"/>
              <a:gd name="connsiteX82" fmla="*/ 635039 w 639219"/>
              <a:gd name="connsiteY82" fmla="*/ 47686 h 1138817"/>
              <a:gd name="connsiteX83" fmla="*/ 638861 w 639219"/>
              <a:gd name="connsiteY83" fmla="*/ 0 h 1138817"/>
              <a:gd name="connsiteX84" fmla="*/ 638861 w 639219"/>
              <a:gd name="connsiteY84" fmla="*/ 332 h 1138817"/>
              <a:gd name="connsiteX85" fmla="*/ 638861 w 639219"/>
              <a:gd name="connsiteY85" fmla="*/ 665 h 1138817"/>
              <a:gd name="connsiteX86" fmla="*/ 638861 w 639219"/>
              <a:gd name="connsiteY86" fmla="*/ 831 h 1138817"/>
              <a:gd name="connsiteX87" fmla="*/ 638861 w 639219"/>
              <a:gd name="connsiteY87" fmla="*/ 1163 h 1138817"/>
              <a:gd name="connsiteX88" fmla="*/ 639193 w 639219"/>
              <a:gd name="connsiteY88" fmla="*/ 1163 h 1138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39219" h="1138817">
                <a:moveTo>
                  <a:pt x="639193" y="1163"/>
                </a:moveTo>
                <a:cubicBezTo>
                  <a:pt x="639193" y="1329"/>
                  <a:pt x="639027" y="1662"/>
                  <a:pt x="638861" y="1994"/>
                </a:cubicBezTo>
                <a:cubicBezTo>
                  <a:pt x="638861" y="1994"/>
                  <a:pt x="638861" y="1994"/>
                  <a:pt x="638861" y="2160"/>
                </a:cubicBezTo>
                <a:cubicBezTo>
                  <a:pt x="638861" y="2326"/>
                  <a:pt x="638695" y="2492"/>
                  <a:pt x="638695" y="2658"/>
                </a:cubicBezTo>
                <a:cubicBezTo>
                  <a:pt x="638529" y="2991"/>
                  <a:pt x="638362" y="3323"/>
                  <a:pt x="638196" y="3655"/>
                </a:cubicBezTo>
                <a:cubicBezTo>
                  <a:pt x="638196" y="3655"/>
                  <a:pt x="638030" y="3822"/>
                  <a:pt x="638030" y="3822"/>
                </a:cubicBezTo>
                <a:cubicBezTo>
                  <a:pt x="637864" y="4154"/>
                  <a:pt x="637532" y="4652"/>
                  <a:pt x="637199" y="4985"/>
                </a:cubicBezTo>
                <a:cubicBezTo>
                  <a:pt x="637033" y="5151"/>
                  <a:pt x="637033" y="5317"/>
                  <a:pt x="636867" y="5317"/>
                </a:cubicBezTo>
                <a:cubicBezTo>
                  <a:pt x="636701" y="5649"/>
                  <a:pt x="636369" y="5815"/>
                  <a:pt x="636202" y="6148"/>
                </a:cubicBezTo>
                <a:cubicBezTo>
                  <a:pt x="636036" y="6314"/>
                  <a:pt x="635870" y="6480"/>
                  <a:pt x="635704" y="6646"/>
                </a:cubicBezTo>
                <a:cubicBezTo>
                  <a:pt x="635372" y="6978"/>
                  <a:pt x="635205" y="7145"/>
                  <a:pt x="634873" y="7477"/>
                </a:cubicBezTo>
                <a:cubicBezTo>
                  <a:pt x="634707" y="7477"/>
                  <a:pt x="634707" y="7643"/>
                  <a:pt x="634541" y="7643"/>
                </a:cubicBezTo>
                <a:cubicBezTo>
                  <a:pt x="633710" y="8474"/>
                  <a:pt x="632547" y="9305"/>
                  <a:pt x="631384" y="10135"/>
                </a:cubicBezTo>
                <a:cubicBezTo>
                  <a:pt x="630885" y="10468"/>
                  <a:pt x="630221" y="10966"/>
                  <a:pt x="629722" y="11298"/>
                </a:cubicBezTo>
                <a:cubicBezTo>
                  <a:pt x="629722" y="11963"/>
                  <a:pt x="625901" y="69452"/>
                  <a:pt x="620252" y="155354"/>
                </a:cubicBezTo>
                <a:cubicBezTo>
                  <a:pt x="614270" y="241920"/>
                  <a:pt x="606461" y="357230"/>
                  <a:pt x="598486" y="472541"/>
                </a:cubicBezTo>
                <a:cubicBezTo>
                  <a:pt x="590178" y="587852"/>
                  <a:pt x="582036" y="703162"/>
                  <a:pt x="575889" y="789562"/>
                </a:cubicBezTo>
                <a:cubicBezTo>
                  <a:pt x="570073" y="867821"/>
                  <a:pt x="566086" y="922485"/>
                  <a:pt x="565421" y="932122"/>
                </a:cubicBezTo>
                <a:cubicBezTo>
                  <a:pt x="565421" y="932454"/>
                  <a:pt x="565587" y="932620"/>
                  <a:pt x="565587" y="932953"/>
                </a:cubicBezTo>
                <a:cubicBezTo>
                  <a:pt x="565587" y="933451"/>
                  <a:pt x="565587" y="933783"/>
                  <a:pt x="565587" y="933783"/>
                </a:cubicBezTo>
                <a:lnTo>
                  <a:pt x="565587" y="933783"/>
                </a:lnTo>
                <a:cubicBezTo>
                  <a:pt x="565587" y="933783"/>
                  <a:pt x="565753" y="934780"/>
                  <a:pt x="564922" y="936774"/>
                </a:cubicBezTo>
                <a:cubicBezTo>
                  <a:pt x="564092" y="938602"/>
                  <a:pt x="562264" y="940928"/>
                  <a:pt x="559107" y="943088"/>
                </a:cubicBezTo>
                <a:cubicBezTo>
                  <a:pt x="552959" y="947408"/>
                  <a:pt x="542492" y="951562"/>
                  <a:pt x="529033" y="955217"/>
                </a:cubicBezTo>
                <a:cubicBezTo>
                  <a:pt x="515575" y="958873"/>
                  <a:pt x="498793" y="962528"/>
                  <a:pt x="479519" y="965519"/>
                </a:cubicBezTo>
                <a:cubicBezTo>
                  <a:pt x="460246" y="968510"/>
                  <a:pt x="438313" y="971168"/>
                  <a:pt x="414387" y="973162"/>
                </a:cubicBezTo>
                <a:cubicBezTo>
                  <a:pt x="390461" y="975156"/>
                  <a:pt x="364541" y="976153"/>
                  <a:pt x="336960" y="976485"/>
                </a:cubicBezTo>
                <a:cubicBezTo>
                  <a:pt x="309378" y="976651"/>
                  <a:pt x="280467" y="975820"/>
                  <a:pt x="250560" y="973993"/>
                </a:cubicBezTo>
                <a:cubicBezTo>
                  <a:pt x="220652" y="972165"/>
                  <a:pt x="189747" y="969506"/>
                  <a:pt x="158511" y="965353"/>
                </a:cubicBezTo>
                <a:cubicBezTo>
                  <a:pt x="142892" y="963193"/>
                  <a:pt x="127274" y="960700"/>
                  <a:pt x="111655" y="956879"/>
                </a:cubicBezTo>
                <a:cubicBezTo>
                  <a:pt x="103846" y="955051"/>
                  <a:pt x="96203" y="952891"/>
                  <a:pt x="88560" y="949900"/>
                </a:cubicBezTo>
                <a:cubicBezTo>
                  <a:pt x="84738" y="948405"/>
                  <a:pt x="81083" y="946743"/>
                  <a:pt x="77594" y="944417"/>
                </a:cubicBezTo>
                <a:cubicBezTo>
                  <a:pt x="75932" y="943254"/>
                  <a:pt x="74105" y="941925"/>
                  <a:pt x="72775" y="940263"/>
                </a:cubicBezTo>
                <a:cubicBezTo>
                  <a:pt x="71280" y="938602"/>
                  <a:pt x="70117" y="936442"/>
                  <a:pt x="70117" y="933783"/>
                </a:cubicBezTo>
                <a:cubicBezTo>
                  <a:pt x="70117" y="932953"/>
                  <a:pt x="70449" y="931291"/>
                  <a:pt x="70781" y="930294"/>
                </a:cubicBezTo>
                <a:cubicBezTo>
                  <a:pt x="70948" y="929962"/>
                  <a:pt x="71114" y="929630"/>
                  <a:pt x="71280" y="929297"/>
                </a:cubicBezTo>
                <a:cubicBezTo>
                  <a:pt x="70117" y="914011"/>
                  <a:pt x="66461" y="862005"/>
                  <a:pt x="61311" y="789894"/>
                </a:cubicBezTo>
                <a:cubicBezTo>
                  <a:pt x="55329" y="703495"/>
                  <a:pt x="47354" y="588184"/>
                  <a:pt x="39378" y="472873"/>
                </a:cubicBezTo>
                <a:cubicBezTo>
                  <a:pt x="31735" y="357563"/>
                  <a:pt x="24092" y="242252"/>
                  <a:pt x="18277" y="155686"/>
                </a:cubicBezTo>
                <a:cubicBezTo>
                  <a:pt x="13625" y="83741"/>
                  <a:pt x="10302" y="31902"/>
                  <a:pt x="9305" y="16283"/>
                </a:cubicBezTo>
                <a:cubicBezTo>
                  <a:pt x="8142" y="15618"/>
                  <a:pt x="6812" y="14788"/>
                  <a:pt x="5649" y="13957"/>
                </a:cubicBezTo>
                <a:cubicBezTo>
                  <a:pt x="3655" y="12628"/>
                  <a:pt x="1828" y="11132"/>
                  <a:pt x="0" y="9305"/>
                </a:cubicBezTo>
                <a:cubicBezTo>
                  <a:pt x="665" y="17612"/>
                  <a:pt x="1662" y="30572"/>
                  <a:pt x="2991" y="47686"/>
                </a:cubicBezTo>
                <a:cubicBezTo>
                  <a:pt x="4154" y="63305"/>
                  <a:pt x="5649" y="82246"/>
                  <a:pt x="7311" y="104012"/>
                </a:cubicBezTo>
                <a:cubicBezTo>
                  <a:pt x="8972" y="125778"/>
                  <a:pt x="10800" y="150203"/>
                  <a:pt x="12628" y="176954"/>
                </a:cubicBezTo>
                <a:cubicBezTo>
                  <a:pt x="14455" y="203704"/>
                  <a:pt x="16615" y="232615"/>
                  <a:pt x="18775" y="263354"/>
                </a:cubicBezTo>
                <a:cubicBezTo>
                  <a:pt x="20935" y="293926"/>
                  <a:pt x="23095" y="326326"/>
                  <a:pt x="25422" y="359723"/>
                </a:cubicBezTo>
                <a:cubicBezTo>
                  <a:pt x="27582" y="393120"/>
                  <a:pt x="29908" y="427679"/>
                  <a:pt x="32234" y="462904"/>
                </a:cubicBezTo>
                <a:cubicBezTo>
                  <a:pt x="34560" y="497962"/>
                  <a:pt x="36886" y="533685"/>
                  <a:pt x="39046" y="569409"/>
                </a:cubicBezTo>
                <a:cubicBezTo>
                  <a:pt x="41206" y="605132"/>
                  <a:pt x="43532" y="640855"/>
                  <a:pt x="45692" y="675913"/>
                </a:cubicBezTo>
                <a:cubicBezTo>
                  <a:pt x="47852" y="710971"/>
                  <a:pt x="49846" y="745531"/>
                  <a:pt x="51840" y="779094"/>
                </a:cubicBezTo>
                <a:cubicBezTo>
                  <a:pt x="53668" y="812491"/>
                  <a:pt x="55661" y="844891"/>
                  <a:pt x="57323" y="875630"/>
                </a:cubicBezTo>
                <a:cubicBezTo>
                  <a:pt x="58985" y="906368"/>
                  <a:pt x="60646" y="935279"/>
                  <a:pt x="62141" y="962030"/>
                </a:cubicBezTo>
                <a:cubicBezTo>
                  <a:pt x="63637" y="988780"/>
                  <a:pt x="64966" y="1013371"/>
                  <a:pt x="65963" y="1035137"/>
                </a:cubicBezTo>
                <a:cubicBezTo>
                  <a:pt x="67126" y="1056903"/>
                  <a:pt x="67957" y="1075845"/>
                  <a:pt x="68788" y="1091463"/>
                </a:cubicBezTo>
                <a:cubicBezTo>
                  <a:pt x="69785" y="1113229"/>
                  <a:pt x="70615" y="1128516"/>
                  <a:pt x="70948" y="1135660"/>
                </a:cubicBezTo>
                <a:cubicBezTo>
                  <a:pt x="71280" y="1134996"/>
                  <a:pt x="71612" y="1134497"/>
                  <a:pt x="72111" y="1133999"/>
                </a:cubicBezTo>
                <a:cubicBezTo>
                  <a:pt x="73606" y="1132337"/>
                  <a:pt x="75268" y="1130842"/>
                  <a:pt x="76929" y="1129679"/>
                </a:cubicBezTo>
                <a:cubicBezTo>
                  <a:pt x="80418" y="1127352"/>
                  <a:pt x="84074" y="1125525"/>
                  <a:pt x="87895" y="1123863"/>
                </a:cubicBezTo>
                <a:cubicBezTo>
                  <a:pt x="92049" y="1122036"/>
                  <a:pt x="96369" y="1120540"/>
                  <a:pt x="100689" y="1119211"/>
                </a:cubicBezTo>
                <a:cubicBezTo>
                  <a:pt x="100523" y="1118214"/>
                  <a:pt x="100523" y="1117217"/>
                  <a:pt x="100523" y="1116220"/>
                </a:cubicBezTo>
                <a:lnTo>
                  <a:pt x="100523" y="1007057"/>
                </a:lnTo>
                <a:cubicBezTo>
                  <a:pt x="100523" y="993765"/>
                  <a:pt x="111323" y="982965"/>
                  <a:pt x="124615" y="982965"/>
                </a:cubicBezTo>
                <a:lnTo>
                  <a:pt x="511089" y="982965"/>
                </a:lnTo>
                <a:cubicBezTo>
                  <a:pt x="524381" y="982965"/>
                  <a:pt x="535181" y="993765"/>
                  <a:pt x="535181" y="1007057"/>
                </a:cubicBezTo>
                <a:lnTo>
                  <a:pt x="535181" y="1116220"/>
                </a:lnTo>
                <a:cubicBezTo>
                  <a:pt x="535181" y="1117716"/>
                  <a:pt x="535015" y="1119377"/>
                  <a:pt x="534682" y="1120873"/>
                </a:cubicBezTo>
                <a:cubicBezTo>
                  <a:pt x="544984" y="1124029"/>
                  <a:pt x="553126" y="1127519"/>
                  <a:pt x="558276" y="1131174"/>
                </a:cubicBezTo>
                <a:cubicBezTo>
                  <a:pt x="561433" y="1133334"/>
                  <a:pt x="563261" y="1135660"/>
                  <a:pt x="564092" y="1137488"/>
                </a:cubicBezTo>
                <a:cubicBezTo>
                  <a:pt x="564258" y="1137986"/>
                  <a:pt x="564424" y="1138319"/>
                  <a:pt x="564590" y="1138817"/>
                </a:cubicBezTo>
                <a:cubicBezTo>
                  <a:pt x="564922" y="1133666"/>
                  <a:pt x="565587" y="1117051"/>
                  <a:pt x="566916" y="1091463"/>
                </a:cubicBezTo>
                <a:cubicBezTo>
                  <a:pt x="567747" y="1075845"/>
                  <a:pt x="568744" y="1056903"/>
                  <a:pt x="569907" y="1035137"/>
                </a:cubicBezTo>
                <a:cubicBezTo>
                  <a:pt x="571070" y="1013371"/>
                  <a:pt x="572399" y="988780"/>
                  <a:pt x="573895" y="962030"/>
                </a:cubicBezTo>
                <a:cubicBezTo>
                  <a:pt x="575390" y="935279"/>
                  <a:pt x="577052" y="906202"/>
                  <a:pt x="578879" y="875630"/>
                </a:cubicBezTo>
                <a:cubicBezTo>
                  <a:pt x="580707" y="844891"/>
                  <a:pt x="582535" y="812657"/>
                  <a:pt x="584529" y="779094"/>
                </a:cubicBezTo>
                <a:cubicBezTo>
                  <a:pt x="586522" y="745698"/>
                  <a:pt x="588682" y="711138"/>
                  <a:pt x="590842" y="675913"/>
                </a:cubicBezTo>
                <a:cubicBezTo>
                  <a:pt x="593169" y="640855"/>
                  <a:pt x="595329" y="605132"/>
                  <a:pt x="597655" y="569409"/>
                </a:cubicBezTo>
                <a:cubicBezTo>
                  <a:pt x="599981" y="533685"/>
                  <a:pt x="602473" y="498129"/>
                  <a:pt x="604799" y="462904"/>
                </a:cubicBezTo>
                <a:cubicBezTo>
                  <a:pt x="607125" y="427846"/>
                  <a:pt x="609618" y="393286"/>
                  <a:pt x="611944" y="359723"/>
                </a:cubicBezTo>
                <a:cubicBezTo>
                  <a:pt x="614270" y="326326"/>
                  <a:pt x="616596" y="293926"/>
                  <a:pt x="618922" y="263354"/>
                </a:cubicBezTo>
                <a:cubicBezTo>
                  <a:pt x="621082" y="232781"/>
                  <a:pt x="623242" y="203704"/>
                  <a:pt x="625236" y="176954"/>
                </a:cubicBezTo>
                <a:cubicBezTo>
                  <a:pt x="627064" y="150203"/>
                  <a:pt x="629058" y="125778"/>
                  <a:pt x="630719" y="104012"/>
                </a:cubicBezTo>
                <a:cubicBezTo>
                  <a:pt x="632381" y="82246"/>
                  <a:pt x="633876" y="63305"/>
                  <a:pt x="635039" y="47686"/>
                </a:cubicBezTo>
                <a:cubicBezTo>
                  <a:pt x="637199" y="21434"/>
                  <a:pt x="638529" y="4652"/>
                  <a:pt x="638861" y="0"/>
                </a:cubicBezTo>
                <a:cubicBezTo>
                  <a:pt x="638861" y="166"/>
                  <a:pt x="638861" y="166"/>
                  <a:pt x="638861" y="332"/>
                </a:cubicBezTo>
                <a:cubicBezTo>
                  <a:pt x="638861" y="498"/>
                  <a:pt x="638861" y="498"/>
                  <a:pt x="638861" y="665"/>
                </a:cubicBezTo>
                <a:cubicBezTo>
                  <a:pt x="638861" y="665"/>
                  <a:pt x="638861" y="665"/>
                  <a:pt x="638861" y="831"/>
                </a:cubicBezTo>
                <a:cubicBezTo>
                  <a:pt x="638861" y="997"/>
                  <a:pt x="638861" y="997"/>
                  <a:pt x="638861" y="1163"/>
                </a:cubicBezTo>
                <a:cubicBezTo>
                  <a:pt x="639359" y="831"/>
                  <a:pt x="639193" y="997"/>
                  <a:pt x="639193" y="1163"/>
                </a:cubicBezTo>
                <a:close/>
              </a:path>
            </a:pathLst>
          </a:custGeom>
          <a:solidFill>
            <a:srgbClr val="CFD3CF">
              <a:alpha val="50000"/>
            </a:srgbClr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31" name="Полилиния: фигура 730">
            <a:extLst>
              <a:ext uri="{FF2B5EF4-FFF2-40B4-BE49-F238E27FC236}">
                <a16:creationId xmlns:a16="http://schemas.microsoft.com/office/drawing/2014/main" id="{B387B556-723B-2BCA-23FE-1E23AE54E955}"/>
              </a:ext>
            </a:extLst>
          </p:cNvPr>
          <p:cNvSpPr/>
          <p:nvPr/>
        </p:nvSpPr>
        <p:spPr>
          <a:xfrm>
            <a:off x="16695072" y="6442250"/>
            <a:ext cx="644177" cy="1238456"/>
          </a:xfrm>
          <a:custGeom>
            <a:avLst/>
            <a:gdLst>
              <a:gd name="connsiteX0" fmla="*/ 644012 w 644177"/>
              <a:gd name="connsiteY0" fmla="*/ 54259 h 1238456"/>
              <a:gd name="connsiteX1" fmla="*/ 644012 w 644177"/>
              <a:gd name="connsiteY1" fmla="*/ 54259 h 1238456"/>
              <a:gd name="connsiteX2" fmla="*/ 644012 w 644177"/>
              <a:gd name="connsiteY2" fmla="*/ 55256 h 1238456"/>
              <a:gd name="connsiteX3" fmla="*/ 644012 w 644177"/>
              <a:gd name="connsiteY3" fmla="*/ 55256 h 1238456"/>
              <a:gd name="connsiteX4" fmla="*/ 643845 w 644177"/>
              <a:gd name="connsiteY4" fmla="*/ 56253 h 1238456"/>
              <a:gd name="connsiteX5" fmla="*/ 643845 w 644177"/>
              <a:gd name="connsiteY5" fmla="*/ 56419 h 1238456"/>
              <a:gd name="connsiteX6" fmla="*/ 643845 w 644177"/>
              <a:gd name="connsiteY6" fmla="*/ 56253 h 1238456"/>
              <a:gd name="connsiteX7" fmla="*/ 643845 w 644177"/>
              <a:gd name="connsiteY7" fmla="*/ 55921 h 1238456"/>
              <a:gd name="connsiteX8" fmla="*/ 644012 w 644177"/>
              <a:gd name="connsiteY8" fmla="*/ 55422 h 1238456"/>
              <a:gd name="connsiteX9" fmla="*/ 644012 w 644177"/>
              <a:gd name="connsiteY9" fmla="*/ 55422 h 1238456"/>
              <a:gd name="connsiteX10" fmla="*/ 644012 w 644177"/>
              <a:gd name="connsiteY10" fmla="*/ 55755 h 1238456"/>
              <a:gd name="connsiteX11" fmla="*/ 640190 w 644177"/>
              <a:gd name="connsiteY11" fmla="*/ 103441 h 1238456"/>
              <a:gd name="connsiteX12" fmla="*/ 635870 w 644177"/>
              <a:gd name="connsiteY12" fmla="*/ 159767 h 1238456"/>
              <a:gd name="connsiteX13" fmla="*/ 630387 w 644177"/>
              <a:gd name="connsiteY13" fmla="*/ 232708 h 1238456"/>
              <a:gd name="connsiteX14" fmla="*/ 624073 w 644177"/>
              <a:gd name="connsiteY14" fmla="*/ 319108 h 1238456"/>
              <a:gd name="connsiteX15" fmla="*/ 617095 w 644177"/>
              <a:gd name="connsiteY15" fmla="*/ 415477 h 1238456"/>
              <a:gd name="connsiteX16" fmla="*/ 609950 w 644177"/>
              <a:gd name="connsiteY16" fmla="*/ 518659 h 1238456"/>
              <a:gd name="connsiteX17" fmla="*/ 602806 w 644177"/>
              <a:gd name="connsiteY17" fmla="*/ 625163 h 1238456"/>
              <a:gd name="connsiteX18" fmla="*/ 595993 w 644177"/>
              <a:gd name="connsiteY18" fmla="*/ 731668 h 1238456"/>
              <a:gd name="connsiteX19" fmla="*/ 589679 w 644177"/>
              <a:gd name="connsiteY19" fmla="*/ 834849 h 1238456"/>
              <a:gd name="connsiteX20" fmla="*/ 584030 w 644177"/>
              <a:gd name="connsiteY20" fmla="*/ 931384 h 1238456"/>
              <a:gd name="connsiteX21" fmla="*/ 579046 w 644177"/>
              <a:gd name="connsiteY21" fmla="*/ 1017784 h 1238456"/>
              <a:gd name="connsiteX22" fmla="*/ 575058 w 644177"/>
              <a:gd name="connsiteY22" fmla="*/ 1090892 h 1238456"/>
              <a:gd name="connsiteX23" fmla="*/ 572067 w 644177"/>
              <a:gd name="connsiteY23" fmla="*/ 1147218 h 1238456"/>
              <a:gd name="connsiteX24" fmla="*/ 569741 w 644177"/>
              <a:gd name="connsiteY24" fmla="*/ 1194572 h 1238456"/>
              <a:gd name="connsiteX25" fmla="*/ 569242 w 644177"/>
              <a:gd name="connsiteY25" fmla="*/ 1193242 h 1238456"/>
              <a:gd name="connsiteX26" fmla="*/ 563427 w 644177"/>
              <a:gd name="connsiteY26" fmla="*/ 1186929 h 1238456"/>
              <a:gd name="connsiteX27" fmla="*/ 539833 w 644177"/>
              <a:gd name="connsiteY27" fmla="*/ 1176627 h 1238456"/>
              <a:gd name="connsiteX28" fmla="*/ 539667 w 644177"/>
              <a:gd name="connsiteY28" fmla="*/ 1177624 h 1238456"/>
              <a:gd name="connsiteX29" fmla="*/ 563095 w 644177"/>
              <a:gd name="connsiteY29" fmla="*/ 1187427 h 1238456"/>
              <a:gd name="connsiteX30" fmla="*/ 568744 w 644177"/>
              <a:gd name="connsiteY30" fmla="*/ 1193409 h 1238456"/>
              <a:gd name="connsiteX31" fmla="*/ 569242 w 644177"/>
              <a:gd name="connsiteY31" fmla="*/ 1195402 h 1238456"/>
              <a:gd name="connsiteX32" fmla="*/ 569242 w 644177"/>
              <a:gd name="connsiteY32" fmla="*/ 1196067 h 1238456"/>
              <a:gd name="connsiteX33" fmla="*/ 569242 w 644177"/>
              <a:gd name="connsiteY33" fmla="*/ 1196732 h 1238456"/>
              <a:gd name="connsiteX34" fmla="*/ 568744 w 644177"/>
              <a:gd name="connsiteY34" fmla="*/ 1198725 h 1238456"/>
              <a:gd name="connsiteX35" fmla="*/ 563095 w 644177"/>
              <a:gd name="connsiteY35" fmla="*/ 1204873 h 1238456"/>
              <a:gd name="connsiteX36" fmla="*/ 533187 w 644177"/>
              <a:gd name="connsiteY36" fmla="*/ 1216504 h 1238456"/>
              <a:gd name="connsiteX37" fmla="*/ 483673 w 644177"/>
              <a:gd name="connsiteY37" fmla="*/ 1225144 h 1238456"/>
              <a:gd name="connsiteX38" fmla="*/ 418707 w 644177"/>
              <a:gd name="connsiteY38" fmla="*/ 1230627 h 1238456"/>
              <a:gd name="connsiteX39" fmla="*/ 341612 w 644177"/>
              <a:gd name="connsiteY39" fmla="*/ 1233452 h 1238456"/>
              <a:gd name="connsiteX40" fmla="*/ 255378 w 644177"/>
              <a:gd name="connsiteY40" fmla="*/ 1233119 h 1238456"/>
              <a:gd name="connsiteX41" fmla="*/ 163495 w 644177"/>
              <a:gd name="connsiteY41" fmla="*/ 1225808 h 1238456"/>
              <a:gd name="connsiteX42" fmla="*/ 116972 w 644177"/>
              <a:gd name="connsiteY42" fmla="*/ 1217002 h 1238456"/>
              <a:gd name="connsiteX43" fmla="*/ 94375 w 644177"/>
              <a:gd name="connsiteY43" fmla="*/ 1209692 h 1238456"/>
              <a:gd name="connsiteX44" fmla="*/ 84074 w 644177"/>
              <a:gd name="connsiteY44" fmla="*/ 1204209 h 1238456"/>
              <a:gd name="connsiteX45" fmla="*/ 79920 w 644177"/>
              <a:gd name="connsiteY45" fmla="*/ 1200553 h 1238456"/>
              <a:gd name="connsiteX46" fmla="*/ 78591 w 644177"/>
              <a:gd name="connsiteY46" fmla="*/ 1198393 h 1238456"/>
              <a:gd name="connsiteX47" fmla="*/ 78258 w 644177"/>
              <a:gd name="connsiteY47" fmla="*/ 1197230 h 1238456"/>
              <a:gd name="connsiteX48" fmla="*/ 78092 w 644177"/>
              <a:gd name="connsiteY48" fmla="*/ 1196732 h 1238456"/>
              <a:gd name="connsiteX49" fmla="*/ 78092 w 644177"/>
              <a:gd name="connsiteY49" fmla="*/ 1196399 h 1238456"/>
              <a:gd name="connsiteX50" fmla="*/ 78092 w 644177"/>
              <a:gd name="connsiteY50" fmla="*/ 1196233 h 1238456"/>
              <a:gd name="connsiteX51" fmla="*/ 84240 w 644177"/>
              <a:gd name="connsiteY51" fmla="*/ 1188258 h 1238456"/>
              <a:gd name="connsiteX52" fmla="*/ 94541 w 644177"/>
              <a:gd name="connsiteY52" fmla="*/ 1183107 h 1238456"/>
              <a:gd name="connsiteX53" fmla="*/ 106671 w 644177"/>
              <a:gd name="connsiteY53" fmla="*/ 1179119 h 1238456"/>
              <a:gd name="connsiteX54" fmla="*/ 105840 w 644177"/>
              <a:gd name="connsiteY54" fmla="*/ 1174965 h 1238456"/>
              <a:gd name="connsiteX55" fmla="*/ 93046 w 644177"/>
              <a:gd name="connsiteY55" fmla="*/ 1179618 h 1238456"/>
              <a:gd name="connsiteX56" fmla="*/ 82080 w 644177"/>
              <a:gd name="connsiteY56" fmla="*/ 1185433 h 1238456"/>
              <a:gd name="connsiteX57" fmla="*/ 77261 w 644177"/>
              <a:gd name="connsiteY57" fmla="*/ 1189753 h 1238456"/>
              <a:gd name="connsiteX58" fmla="*/ 76098 w 644177"/>
              <a:gd name="connsiteY58" fmla="*/ 1191415 h 1238456"/>
              <a:gd name="connsiteX59" fmla="*/ 73938 w 644177"/>
              <a:gd name="connsiteY59" fmla="*/ 1147218 h 1238456"/>
              <a:gd name="connsiteX60" fmla="*/ 71114 w 644177"/>
              <a:gd name="connsiteY60" fmla="*/ 1090892 h 1238456"/>
              <a:gd name="connsiteX61" fmla="*/ 67292 w 644177"/>
              <a:gd name="connsiteY61" fmla="*/ 1017784 h 1238456"/>
              <a:gd name="connsiteX62" fmla="*/ 62474 w 644177"/>
              <a:gd name="connsiteY62" fmla="*/ 931384 h 1238456"/>
              <a:gd name="connsiteX63" fmla="*/ 56991 w 644177"/>
              <a:gd name="connsiteY63" fmla="*/ 834849 h 1238456"/>
              <a:gd name="connsiteX64" fmla="*/ 50843 w 644177"/>
              <a:gd name="connsiteY64" fmla="*/ 731668 h 1238456"/>
              <a:gd name="connsiteX65" fmla="*/ 44197 w 644177"/>
              <a:gd name="connsiteY65" fmla="*/ 625163 h 1238456"/>
              <a:gd name="connsiteX66" fmla="*/ 37385 w 644177"/>
              <a:gd name="connsiteY66" fmla="*/ 518659 h 1238456"/>
              <a:gd name="connsiteX67" fmla="*/ 30572 w 644177"/>
              <a:gd name="connsiteY67" fmla="*/ 415477 h 1238456"/>
              <a:gd name="connsiteX68" fmla="*/ 23926 w 644177"/>
              <a:gd name="connsiteY68" fmla="*/ 319108 h 1238456"/>
              <a:gd name="connsiteX69" fmla="*/ 17778 w 644177"/>
              <a:gd name="connsiteY69" fmla="*/ 232708 h 1238456"/>
              <a:gd name="connsiteX70" fmla="*/ 12462 w 644177"/>
              <a:gd name="connsiteY70" fmla="*/ 159767 h 1238456"/>
              <a:gd name="connsiteX71" fmla="*/ 8142 w 644177"/>
              <a:gd name="connsiteY71" fmla="*/ 103441 h 1238456"/>
              <a:gd name="connsiteX72" fmla="*/ 4818 w 644177"/>
              <a:gd name="connsiteY72" fmla="*/ 64893 h 1238456"/>
              <a:gd name="connsiteX73" fmla="*/ 10468 w 644177"/>
              <a:gd name="connsiteY73" fmla="*/ 69545 h 1238456"/>
              <a:gd name="connsiteX74" fmla="*/ 14123 w 644177"/>
              <a:gd name="connsiteY74" fmla="*/ 71871 h 1238456"/>
              <a:gd name="connsiteX75" fmla="*/ 23095 w 644177"/>
              <a:gd name="connsiteY75" fmla="*/ 211274 h 1238456"/>
              <a:gd name="connsiteX76" fmla="*/ 44197 w 644177"/>
              <a:gd name="connsiteY76" fmla="*/ 528462 h 1238456"/>
              <a:gd name="connsiteX77" fmla="*/ 66129 w 644177"/>
              <a:gd name="connsiteY77" fmla="*/ 845483 h 1238456"/>
              <a:gd name="connsiteX78" fmla="*/ 76098 w 644177"/>
              <a:gd name="connsiteY78" fmla="*/ 984886 h 1238456"/>
              <a:gd name="connsiteX79" fmla="*/ 75600 w 644177"/>
              <a:gd name="connsiteY79" fmla="*/ 985883 h 1238456"/>
              <a:gd name="connsiteX80" fmla="*/ 74935 w 644177"/>
              <a:gd name="connsiteY80" fmla="*/ 989372 h 1238456"/>
              <a:gd name="connsiteX81" fmla="*/ 77594 w 644177"/>
              <a:gd name="connsiteY81" fmla="*/ 995852 h 1238456"/>
              <a:gd name="connsiteX82" fmla="*/ 82412 w 644177"/>
              <a:gd name="connsiteY82" fmla="*/ 1000006 h 1238456"/>
              <a:gd name="connsiteX83" fmla="*/ 93378 w 644177"/>
              <a:gd name="connsiteY83" fmla="*/ 1005489 h 1238456"/>
              <a:gd name="connsiteX84" fmla="*/ 116474 w 644177"/>
              <a:gd name="connsiteY84" fmla="*/ 1012467 h 1238456"/>
              <a:gd name="connsiteX85" fmla="*/ 163329 w 644177"/>
              <a:gd name="connsiteY85" fmla="*/ 1020941 h 1238456"/>
              <a:gd name="connsiteX86" fmla="*/ 255378 w 644177"/>
              <a:gd name="connsiteY86" fmla="*/ 1029581 h 1238456"/>
              <a:gd name="connsiteX87" fmla="*/ 341778 w 644177"/>
              <a:gd name="connsiteY87" fmla="*/ 1032073 h 1238456"/>
              <a:gd name="connsiteX88" fmla="*/ 419206 w 644177"/>
              <a:gd name="connsiteY88" fmla="*/ 1028750 h 1238456"/>
              <a:gd name="connsiteX89" fmla="*/ 484338 w 644177"/>
              <a:gd name="connsiteY89" fmla="*/ 1021107 h 1238456"/>
              <a:gd name="connsiteX90" fmla="*/ 533852 w 644177"/>
              <a:gd name="connsiteY90" fmla="*/ 1010806 h 1238456"/>
              <a:gd name="connsiteX91" fmla="*/ 563926 w 644177"/>
              <a:gd name="connsiteY91" fmla="*/ 998676 h 1238456"/>
              <a:gd name="connsiteX92" fmla="*/ 569741 w 644177"/>
              <a:gd name="connsiteY92" fmla="*/ 992363 h 1238456"/>
              <a:gd name="connsiteX93" fmla="*/ 570405 w 644177"/>
              <a:gd name="connsiteY93" fmla="*/ 989372 h 1238456"/>
              <a:gd name="connsiteX94" fmla="*/ 570405 w 644177"/>
              <a:gd name="connsiteY94" fmla="*/ 989372 h 1238456"/>
              <a:gd name="connsiteX95" fmla="*/ 570405 w 644177"/>
              <a:gd name="connsiteY95" fmla="*/ 988541 h 1238456"/>
              <a:gd name="connsiteX96" fmla="*/ 570239 w 644177"/>
              <a:gd name="connsiteY96" fmla="*/ 987710 h 1238456"/>
              <a:gd name="connsiteX97" fmla="*/ 580707 w 644177"/>
              <a:gd name="connsiteY97" fmla="*/ 845150 h 1238456"/>
              <a:gd name="connsiteX98" fmla="*/ 603304 w 644177"/>
              <a:gd name="connsiteY98" fmla="*/ 528129 h 1238456"/>
              <a:gd name="connsiteX99" fmla="*/ 625070 w 644177"/>
              <a:gd name="connsiteY99" fmla="*/ 210942 h 1238456"/>
              <a:gd name="connsiteX100" fmla="*/ 634541 w 644177"/>
              <a:gd name="connsiteY100" fmla="*/ 66887 h 1238456"/>
              <a:gd name="connsiteX101" fmla="*/ 636202 w 644177"/>
              <a:gd name="connsiteY101" fmla="*/ 65724 h 1238456"/>
              <a:gd name="connsiteX102" fmla="*/ 639359 w 644177"/>
              <a:gd name="connsiteY102" fmla="*/ 63231 h 1238456"/>
              <a:gd name="connsiteX103" fmla="*/ 639692 w 644177"/>
              <a:gd name="connsiteY103" fmla="*/ 63065 h 1238456"/>
              <a:gd name="connsiteX104" fmla="*/ 640522 w 644177"/>
              <a:gd name="connsiteY104" fmla="*/ 62235 h 1238456"/>
              <a:gd name="connsiteX105" fmla="*/ 641021 w 644177"/>
              <a:gd name="connsiteY105" fmla="*/ 61736 h 1238456"/>
              <a:gd name="connsiteX106" fmla="*/ 641685 w 644177"/>
              <a:gd name="connsiteY106" fmla="*/ 60905 h 1238456"/>
              <a:gd name="connsiteX107" fmla="*/ 642018 w 644177"/>
              <a:gd name="connsiteY107" fmla="*/ 60573 h 1238456"/>
              <a:gd name="connsiteX108" fmla="*/ 642849 w 644177"/>
              <a:gd name="connsiteY108" fmla="*/ 59410 h 1238456"/>
              <a:gd name="connsiteX109" fmla="*/ 643015 w 644177"/>
              <a:gd name="connsiteY109" fmla="*/ 59244 h 1238456"/>
              <a:gd name="connsiteX110" fmla="*/ 643513 w 644177"/>
              <a:gd name="connsiteY110" fmla="*/ 58247 h 1238456"/>
              <a:gd name="connsiteX111" fmla="*/ 643679 w 644177"/>
              <a:gd name="connsiteY111" fmla="*/ 57748 h 1238456"/>
              <a:gd name="connsiteX112" fmla="*/ 643679 w 644177"/>
              <a:gd name="connsiteY112" fmla="*/ 57582 h 1238456"/>
              <a:gd name="connsiteX113" fmla="*/ 644012 w 644177"/>
              <a:gd name="connsiteY113" fmla="*/ 56751 h 1238456"/>
              <a:gd name="connsiteX114" fmla="*/ 644178 w 644177"/>
              <a:gd name="connsiteY114" fmla="*/ 56087 h 1238456"/>
              <a:gd name="connsiteX115" fmla="*/ 644178 w 644177"/>
              <a:gd name="connsiteY115" fmla="*/ 55755 h 1238456"/>
              <a:gd name="connsiteX116" fmla="*/ 644178 w 644177"/>
              <a:gd name="connsiteY116" fmla="*/ 55921 h 1238456"/>
              <a:gd name="connsiteX117" fmla="*/ 643679 w 644177"/>
              <a:gd name="connsiteY117" fmla="*/ 57416 h 1238456"/>
              <a:gd name="connsiteX118" fmla="*/ 643347 w 644177"/>
              <a:gd name="connsiteY118" fmla="*/ 58247 h 1238456"/>
              <a:gd name="connsiteX119" fmla="*/ 643181 w 644177"/>
              <a:gd name="connsiteY119" fmla="*/ 58579 h 1238456"/>
              <a:gd name="connsiteX120" fmla="*/ 638695 w 644177"/>
              <a:gd name="connsiteY120" fmla="*/ 63730 h 1238456"/>
              <a:gd name="connsiteX121" fmla="*/ 638529 w 644177"/>
              <a:gd name="connsiteY121" fmla="*/ 63730 h 1238456"/>
              <a:gd name="connsiteX122" fmla="*/ 636368 w 644177"/>
              <a:gd name="connsiteY122" fmla="*/ 65391 h 1238456"/>
              <a:gd name="connsiteX123" fmla="*/ 636036 w 644177"/>
              <a:gd name="connsiteY123" fmla="*/ 65558 h 1238456"/>
              <a:gd name="connsiteX124" fmla="*/ 597322 w 644177"/>
              <a:gd name="connsiteY124" fmla="*/ 80844 h 1238456"/>
              <a:gd name="connsiteX125" fmla="*/ 533021 w 644177"/>
              <a:gd name="connsiteY125" fmla="*/ 92807 h 1238456"/>
              <a:gd name="connsiteX126" fmla="*/ 448615 w 644177"/>
              <a:gd name="connsiteY126" fmla="*/ 100782 h 1238456"/>
              <a:gd name="connsiteX127" fmla="*/ 348424 w 644177"/>
              <a:gd name="connsiteY127" fmla="*/ 103773 h 1238456"/>
              <a:gd name="connsiteX128" fmla="*/ 236603 w 644177"/>
              <a:gd name="connsiteY128" fmla="*/ 100948 h 1238456"/>
              <a:gd name="connsiteX129" fmla="*/ 177784 w 644177"/>
              <a:gd name="connsiteY129" fmla="*/ 96628 h 1238456"/>
              <a:gd name="connsiteX130" fmla="*/ 117803 w 644177"/>
              <a:gd name="connsiteY130" fmla="*/ 89650 h 1238456"/>
              <a:gd name="connsiteX131" fmla="*/ 87729 w 644177"/>
              <a:gd name="connsiteY131" fmla="*/ 84665 h 1238456"/>
              <a:gd name="connsiteX132" fmla="*/ 57821 w 644177"/>
              <a:gd name="connsiteY132" fmla="*/ 78351 h 1238456"/>
              <a:gd name="connsiteX133" fmla="*/ 28745 w 644177"/>
              <a:gd name="connsiteY133" fmla="*/ 69213 h 1238456"/>
              <a:gd name="connsiteX134" fmla="*/ 15785 w 644177"/>
              <a:gd name="connsiteY134" fmla="*/ 62567 h 1238456"/>
              <a:gd name="connsiteX135" fmla="*/ 10800 w 644177"/>
              <a:gd name="connsiteY135" fmla="*/ 58247 h 1238456"/>
              <a:gd name="connsiteX136" fmla="*/ 9305 w 644177"/>
              <a:gd name="connsiteY136" fmla="*/ 55921 h 1238456"/>
              <a:gd name="connsiteX137" fmla="*/ 8972 w 644177"/>
              <a:gd name="connsiteY137" fmla="*/ 54758 h 1238456"/>
              <a:gd name="connsiteX138" fmla="*/ 8806 w 644177"/>
              <a:gd name="connsiteY138" fmla="*/ 54259 h 1238456"/>
              <a:gd name="connsiteX139" fmla="*/ 8806 w 644177"/>
              <a:gd name="connsiteY139" fmla="*/ 53927 h 1238456"/>
              <a:gd name="connsiteX140" fmla="*/ 8806 w 644177"/>
              <a:gd name="connsiteY140" fmla="*/ 53927 h 1238456"/>
              <a:gd name="connsiteX141" fmla="*/ 8972 w 644177"/>
              <a:gd name="connsiteY141" fmla="*/ 52431 h 1238456"/>
              <a:gd name="connsiteX142" fmla="*/ 9305 w 644177"/>
              <a:gd name="connsiteY142" fmla="*/ 51435 h 1238456"/>
              <a:gd name="connsiteX143" fmla="*/ 10800 w 644177"/>
              <a:gd name="connsiteY143" fmla="*/ 49108 h 1238456"/>
              <a:gd name="connsiteX144" fmla="*/ 15785 w 644177"/>
              <a:gd name="connsiteY144" fmla="*/ 44788 h 1238456"/>
              <a:gd name="connsiteX145" fmla="*/ 28745 w 644177"/>
              <a:gd name="connsiteY145" fmla="*/ 38142 h 1238456"/>
              <a:gd name="connsiteX146" fmla="*/ 57821 w 644177"/>
              <a:gd name="connsiteY146" fmla="*/ 29004 h 1238456"/>
              <a:gd name="connsiteX147" fmla="*/ 117969 w 644177"/>
              <a:gd name="connsiteY147" fmla="*/ 17705 h 1238456"/>
              <a:gd name="connsiteX148" fmla="*/ 177951 w 644177"/>
              <a:gd name="connsiteY148" fmla="*/ 10727 h 1238456"/>
              <a:gd name="connsiteX149" fmla="*/ 236769 w 644177"/>
              <a:gd name="connsiteY149" fmla="*/ 6407 h 1238456"/>
              <a:gd name="connsiteX150" fmla="*/ 348590 w 644177"/>
              <a:gd name="connsiteY150" fmla="*/ 3582 h 1238456"/>
              <a:gd name="connsiteX151" fmla="*/ 448781 w 644177"/>
              <a:gd name="connsiteY151" fmla="*/ 6573 h 1238456"/>
              <a:gd name="connsiteX152" fmla="*/ 532522 w 644177"/>
              <a:gd name="connsiteY152" fmla="*/ 15047 h 1238456"/>
              <a:gd name="connsiteX153" fmla="*/ 596824 w 644177"/>
              <a:gd name="connsiteY153" fmla="*/ 27010 h 1238456"/>
              <a:gd name="connsiteX154" fmla="*/ 635870 w 644177"/>
              <a:gd name="connsiteY154" fmla="*/ 42296 h 1238456"/>
              <a:gd name="connsiteX155" fmla="*/ 642682 w 644177"/>
              <a:gd name="connsiteY155" fmla="*/ 49275 h 1238456"/>
              <a:gd name="connsiteX156" fmla="*/ 642682 w 644177"/>
              <a:gd name="connsiteY156" fmla="*/ 49275 h 1238456"/>
              <a:gd name="connsiteX157" fmla="*/ 642516 w 644177"/>
              <a:gd name="connsiteY157" fmla="*/ 48776 h 1238456"/>
              <a:gd name="connsiteX158" fmla="*/ 642350 w 644177"/>
              <a:gd name="connsiteY158" fmla="*/ 48610 h 1238456"/>
              <a:gd name="connsiteX159" fmla="*/ 641519 w 644177"/>
              <a:gd name="connsiteY159" fmla="*/ 47447 h 1238456"/>
              <a:gd name="connsiteX160" fmla="*/ 641187 w 644177"/>
              <a:gd name="connsiteY160" fmla="*/ 47115 h 1238456"/>
              <a:gd name="connsiteX161" fmla="*/ 640522 w 644177"/>
              <a:gd name="connsiteY161" fmla="*/ 46284 h 1238456"/>
              <a:gd name="connsiteX162" fmla="*/ 640024 w 644177"/>
              <a:gd name="connsiteY162" fmla="*/ 45785 h 1238456"/>
              <a:gd name="connsiteX163" fmla="*/ 639193 w 644177"/>
              <a:gd name="connsiteY163" fmla="*/ 44955 h 1238456"/>
              <a:gd name="connsiteX164" fmla="*/ 638861 w 644177"/>
              <a:gd name="connsiteY164" fmla="*/ 44788 h 1238456"/>
              <a:gd name="connsiteX165" fmla="*/ 635704 w 644177"/>
              <a:gd name="connsiteY165" fmla="*/ 42296 h 1238456"/>
              <a:gd name="connsiteX166" fmla="*/ 596824 w 644177"/>
              <a:gd name="connsiteY166" fmla="*/ 26844 h 1238456"/>
              <a:gd name="connsiteX167" fmla="*/ 532689 w 644177"/>
              <a:gd name="connsiteY167" fmla="*/ 14382 h 1238456"/>
              <a:gd name="connsiteX168" fmla="*/ 448283 w 644177"/>
              <a:gd name="connsiteY168" fmla="*/ 5244 h 1238456"/>
              <a:gd name="connsiteX169" fmla="*/ 347926 w 644177"/>
              <a:gd name="connsiteY169" fmla="*/ 425 h 1238456"/>
              <a:gd name="connsiteX170" fmla="*/ 235772 w 644177"/>
              <a:gd name="connsiteY170" fmla="*/ 1256 h 1238456"/>
              <a:gd name="connsiteX171" fmla="*/ 116141 w 644177"/>
              <a:gd name="connsiteY171" fmla="*/ 10893 h 1238456"/>
              <a:gd name="connsiteX172" fmla="*/ 55163 w 644177"/>
              <a:gd name="connsiteY172" fmla="*/ 21859 h 1238456"/>
              <a:gd name="connsiteX173" fmla="*/ 25089 w 644177"/>
              <a:gd name="connsiteY173" fmla="*/ 31164 h 1238456"/>
              <a:gd name="connsiteX174" fmla="*/ 10468 w 644177"/>
              <a:gd name="connsiteY174" fmla="*/ 38641 h 1238456"/>
              <a:gd name="connsiteX175" fmla="*/ 3822 w 644177"/>
              <a:gd name="connsiteY175" fmla="*/ 44456 h 1238456"/>
              <a:gd name="connsiteX176" fmla="*/ 1163 w 644177"/>
              <a:gd name="connsiteY176" fmla="*/ 48610 h 1238456"/>
              <a:gd name="connsiteX177" fmla="*/ 332 w 644177"/>
              <a:gd name="connsiteY177" fmla="*/ 51435 h 1238456"/>
              <a:gd name="connsiteX178" fmla="*/ 0 w 644177"/>
              <a:gd name="connsiteY178" fmla="*/ 53761 h 1238456"/>
              <a:gd name="connsiteX179" fmla="*/ 0 w 644177"/>
              <a:gd name="connsiteY179" fmla="*/ 54758 h 1238456"/>
              <a:gd name="connsiteX180" fmla="*/ 0 w 644177"/>
              <a:gd name="connsiteY180" fmla="*/ 55422 h 1238456"/>
              <a:gd name="connsiteX181" fmla="*/ 166 w 644177"/>
              <a:gd name="connsiteY181" fmla="*/ 56751 h 1238456"/>
              <a:gd name="connsiteX182" fmla="*/ 997 w 644177"/>
              <a:gd name="connsiteY182" fmla="*/ 59410 h 1238456"/>
              <a:gd name="connsiteX183" fmla="*/ 3655 w 644177"/>
              <a:gd name="connsiteY183" fmla="*/ 63564 h 1238456"/>
              <a:gd name="connsiteX184" fmla="*/ 4320 w 644177"/>
              <a:gd name="connsiteY184" fmla="*/ 64228 h 1238456"/>
              <a:gd name="connsiteX185" fmla="*/ 6148 w 644177"/>
              <a:gd name="connsiteY185" fmla="*/ 103108 h 1238456"/>
              <a:gd name="connsiteX186" fmla="*/ 8972 w 644177"/>
              <a:gd name="connsiteY186" fmla="*/ 159434 h 1238456"/>
              <a:gd name="connsiteX187" fmla="*/ 12794 w 644177"/>
              <a:gd name="connsiteY187" fmla="*/ 232542 h 1238456"/>
              <a:gd name="connsiteX188" fmla="*/ 17612 w 644177"/>
              <a:gd name="connsiteY188" fmla="*/ 318942 h 1238456"/>
              <a:gd name="connsiteX189" fmla="*/ 23095 w 644177"/>
              <a:gd name="connsiteY189" fmla="*/ 415477 h 1238456"/>
              <a:gd name="connsiteX190" fmla="*/ 29243 w 644177"/>
              <a:gd name="connsiteY190" fmla="*/ 518659 h 1238456"/>
              <a:gd name="connsiteX191" fmla="*/ 35889 w 644177"/>
              <a:gd name="connsiteY191" fmla="*/ 625163 h 1238456"/>
              <a:gd name="connsiteX192" fmla="*/ 42701 w 644177"/>
              <a:gd name="connsiteY192" fmla="*/ 731668 h 1238456"/>
              <a:gd name="connsiteX193" fmla="*/ 49514 w 644177"/>
              <a:gd name="connsiteY193" fmla="*/ 834849 h 1238456"/>
              <a:gd name="connsiteX194" fmla="*/ 56160 w 644177"/>
              <a:gd name="connsiteY194" fmla="*/ 931218 h 1238456"/>
              <a:gd name="connsiteX195" fmla="*/ 62308 w 644177"/>
              <a:gd name="connsiteY195" fmla="*/ 1017618 h 1238456"/>
              <a:gd name="connsiteX196" fmla="*/ 67625 w 644177"/>
              <a:gd name="connsiteY196" fmla="*/ 1090559 h 1238456"/>
              <a:gd name="connsiteX197" fmla="*/ 71945 w 644177"/>
              <a:gd name="connsiteY197" fmla="*/ 1146886 h 1238456"/>
              <a:gd name="connsiteX198" fmla="*/ 75434 w 644177"/>
              <a:gd name="connsiteY198" fmla="*/ 1191249 h 1238456"/>
              <a:gd name="connsiteX199" fmla="*/ 74935 w 644177"/>
              <a:gd name="connsiteY199" fmla="*/ 1192245 h 1238456"/>
              <a:gd name="connsiteX200" fmla="*/ 74271 w 644177"/>
              <a:gd name="connsiteY200" fmla="*/ 1195735 h 1238456"/>
              <a:gd name="connsiteX201" fmla="*/ 76929 w 644177"/>
              <a:gd name="connsiteY201" fmla="*/ 1202215 h 1238456"/>
              <a:gd name="connsiteX202" fmla="*/ 81748 w 644177"/>
              <a:gd name="connsiteY202" fmla="*/ 1206369 h 1238456"/>
              <a:gd name="connsiteX203" fmla="*/ 92714 w 644177"/>
              <a:gd name="connsiteY203" fmla="*/ 1211852 h 1238456"/>
              <a:gd name="connsiteX204" fmla="*/ 115809 w 644177"/>
              <a:gd name="connsiteY204" fmla="*/ 1218830 h 1238456"/>
              <a:gd name="connsiteX205" fmla="*/ 162664 w 644177"/>
              <a:gd name="connsiteY205" fmla="*/ 1227304 h 1238456"/>
              <a:gd name="connsiteX206" fmla="*/ 254714 w 644177"/>
              <a:gd name="connsiteY206" fmla="*/ 1235944 h 1238456"/>
              <a:gd name="connsiteX207" fmla="*/ 341113 w 644177"/>
              <a:gd name="connsiteY207" fmla="*/ 1238436 h 1238456"/>
              <a:gd name="connsiteX208" fmla="*/ 418541 w 644177"/>
              <a:gd name="connsiteY208" fmla="*/ 1235113 h 1238456"/>
              <a:gd name="connsiteX209" fmla="*/ 483673 w 644177"/>
              <a:gd name="connsiteY209" fmla="*/ 1227470 h 1238456"/>
              <a:gd name="connsiteX210" fmla="*/ 533187 w 644177"/>
              <a:gd name="connsiteY210" fmla="*/ 1217168 h 1238456"/>
              <a:gd name="connsiteX211" fmla="*/ 563261 w 644177"/>
              <a:gd name="connsiteY211" fmla="*/ 1205039 h 1238456"/>
              <a:gd name="connsiteX212" fmla="*/ 569076 w 644177"/>
              <a:gd name="connsiteY212" fmla="*/ 1198725 h 1238456"/>
              <a:gd name="connsiteX213" fmla="*/ 569741 w 644177"/>
              <a:gd name="connsiteY213" fmla="*/ 1195735 h 1238456"/>
              <a:gd name="connsiteX214" fmla="*/ 569741 w 644177"/>
              <a:gd name="connsiteY214" fmla="*/ 1195735 h 1238456"/>
              <a:gd name="connsiteX215" fmla="*/ 569741 w 644177"/>
              <a:gd name="connsiteY215" fmla="*/ 1194904 h 1238456"/>
              <a:gd name="connsiteX216" fmla="*/ 569575 w 644177"/>
              <a:gd name="connsiteY216" fmla="*/ 1194239 h 1238456"/>
              <a:gd name="connsiteX217" fmla="*/ 573396 w 644177"/>
              <a:gd name="connsiteY217" fmla="*/ 1146719 h 1238456"/>
              <a:gd name="connsiteX218" fmla="*/ 577716 w 644177"/>
              <a:gd name="connsiteY218" fmla="*/ 1090393 h 1238456"/>
              <a:gd name="connsiteX219" fmla="*/ 583199 w 644177"/>
              <a:gd name="connsiteY219" fmla="*/ 1017452 h 1238456"/>
              <a:gd name="connsiteX220" fmla="*/ 589513 w 644177"/>
              <a:gd name="connsiteY220" fmla="*/ 931052 h 1238456"/>
              <a:gd name="connsiteX221" fmla="*/ 596325 w 644177"/>
              <a:gd name="connsiteY221" fmla="*/ 834683 h 1238456"/>
              <a:gd name="connsiteX222" fmla="*/ 603470 w 644177"/>
              <a:gd name="connsiteY222" fmla="*/ 731501 h 1238456"/>
              <a:gd name="connsiteX223" fmla="*/ 610615 w 644177"/>
              <a:gd name="connsiteY223" fmla="*/ 624997 h 1238456"/>
              <a:gd name="connsiteX224" fmla="*/ 617427 w 644177"/>
              <a:gd name="connsiteY224" fmla="*/ 518492 h 1238456"/>
              <a:gd name="connsiteX225" fmla="*/ 623741 w 644177"/>
              <a:gd name="connsiteY225" fmla="*/ 415311 h 1238456"/>
              <a:gd name="connsiteX226" fmla="*/ 629390 w 644177"/>
              <a:gd name="connsiteY226" fmla="*/ 318776 h 1238456"/>
              <a:gd name="connsiteX227" fmla="*/ 634375 w 644177"/>
              <a:gd name="connsiteY227" fmla="*/ 232376 h 1238456"/>
              <a:gd name="connsiteX228" fmla="*/ 638362 w 644177"/>
              <a:gd name="connsiteY228" fmla="*/ 159268 h 1238456"/>
              <a:gd name="connsiteX229" fmla="*/ 641353 w 644177"/>
              <a:gd name="connsiteY229" fmla="*/ 102942 h 1238456"/>
              <a:gd name="connsiteX230" fmla="*/ 644012 w 644177"/>
              <a:gd name="connsiteY230" fmla="*/ 54259 h 1238456"/>
              <a:gd name="connsiteX231" fmla="*/ 644012 w 644177"/>
              <a:gd name="connsiteY231" fmla="*/ 54259 h 1238456"/>
              <a:gd name="connsiteX232" fmla="*/ 644012 w 644177"/>
              <a:gd name="connsiteY232" fmla="*/ 54259 h 1238456"/>
              <a:gd name="connsiteX233" fmla="*/ 644012 w 644177"/>
              <a:gd name="connsiteY233" fmla="*/ 54259 h 1238456"/>
              <a:gd name="connsiteX234" fmla="*/ 644012 w 644177"/>
              <a:gd name="connsiteY234" fmla="*/ 54259 h 1238456"/>
              <a:gd name="connsiteX235" fmla="*/ 644012 w 644177"/>
              <a:gd name="connsiteY235" fmla="*/ 54259 h 1238456"/>
              <a:gd name="connsiteX236" fmla="*/ 644012 w 644177"/>
              <a:gd name="connsiteY236" fmla="*/ 54259 h 1238456"/>
              <a:gd name="connsiteX237" fmla="*/ 323003 w 644177"/>
              <a:gd name="connsiteY237" fmla="*/ 1029581 h 1238456"/>
              <a:gd name="connsiteX238" fmla="*/ 76431 w 644177"/>
              <a:gd name="connsiteY238" fmla="*/ 989538 h 1238456"/>
              <a:gd name="connsiteX239" fmla="*/ 76098 w 644177"/>
              <a:gd name="connsiteY239" fmla="*/ 984886 h 1238456"/>
              <a:gd name="connsiteX240" fmla="*/ 67126 w 644177"/>
              <a:gd name="connsiteY240" fmla="*/ 845483 h 1238456"/>
              <a:gd name="connsiteX241" fmla="*/ 46025 w 644177"/>
              <a:gd name="connsiteY241" fmla="*/ 528295 h 1238456"/>
              <a:gd name="connsiteX242" fmla="*/ 24092 w 644177"/>
              <a:gd name="connsiteY242" fmla="*/ 211274 h 1238456"/>
              <a:gd name="connsiteX243" fmla="*/ 14123 w 644177"/>
              <a:gd name="connsiteY243" fmla="*/ 72038 h 1238456"/>
              <a:gd name="connsiteX244" fmla="*/ 24923 w 644177"/>
              <a:gd name="connsiteY244" fmla="*/ 77188 h 1238456"/>
              <a:gd name="connsiteX245" fmla="*/ 54997 w 644177"/>
              <a:gd name="connsiteY245" fmla="*/ 86493 h 1238456"/>
              <a:gd name="connsiteX246" fmla="*/ 115975 w 644177"/>
              <a:gd name="connsiteY246" fmla="*/ 97459 h 1238456"/>
              <a:gd name="connsiteX247" fmla="*/ 235606 w 644177"/>
              <a:gd name="connsiteY247" fmla="*/ 106930 h 1238456"/>
              <a:gd name="connsiteX248" fmla="*/ 347760 w 644177"/>
              <a:gd name="connsiteY248" fmla="*/ 107761 h 1238456"/>
              <a:gd name="connsiteX249" fmla="*/ 448116 w 644177"/>
              <a:gd name="connsiteY249" fmla="*/ 102942 h 1238456"/>
              <a:gd name="connsiteX250" fmla="*/ 532522 w 644177"/>
              <a:gd name="connsiteY250" fmla="*/ 93804 h 1238456"/>
              <a:gd name="connsiteX251" fmla="*/ 596658 w 644177"/>
              <a:gd name="connsiteY251" fmla="*/ 81342 h 1238456"/>
              <a:gd name="connsiteX252" fmla="*/ 632049 w 644177"/>
              <a:gd name="connsiteY252" fmla="*/ 68050 h 1238456"/>
              <a:gd name="connsiteX253" fmla="*/ 632215 w 644177"/>
              <a:gd name="connsiteY253" fmla="*/ 67884 h 1238456"/>
              <a:gd name="connsiteX254" fmla="*/ 633876 w 644177"/>
              <a:gd name="connsiteY254" fmla="*/ 66887 h 1238456"/>
              <a:gd name="connsiteX255" fmla="*/ 623242 w 644177"/>
              <a:gd name="connsiteY255" fmla="*/ 210942 h 1238456"/>
              <a:gd name="connsiteX256" fmla="*/ 600645 w 644177"/>
              <a:gd name="connsiteY256" fmla="*/ 527963 h 1238456"/>
              <a:gd name="connsiteX257" fmla="*/ 578879 w 644177"/>
              <a:gd name="connsiteY257" fmla="*/ 845150 h 1238456"/>
              <a:gd name="connsiteX258" fmla="*/ 569409 w 644177"/>
              <a:gd name="connsiteY258" fmla="*/ 987710 h 1238456"/>
              <a:gd name="connsiteX259" fmla="*/ 569242 w 644177"/>
              <a:gd name="connsiteY259" fmla="*/ 989372 h 1238456"/>
              <a:gd name="connsiteX260" fmla="*/ 323003 w 644177"/>
              <a:gd name="connsiteY260" fmla="*/ 1029581 h 12384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</a:cxnLst>
            <a:rect l="l" t="t" r="r" b="b"/>
            <a:pathLst>
              <a:path w="644177" h="1238456">
                <a:moveTo>
                  <a:pt x="644012" y="54259"/>
                </a:moveTo>
                <a:lnTo>
                  <a:pt x="644012" y="54259"/>
                </a:lnTo>
                <a:cubicBezTo>
                  <a:pt x="644012" y="54259"/>
                  <a:pt x="644012" y="54591"/>
                  <a:pt x="644012" y="55256"/>
                </a:cubicBezTo>
                <a:cubicBezTo>
                  <a:pt x="644012" y="55256"/>
                  <a:pt x="644012" y="55256"/>
                  <a:pt x="644012" y="55256"/>
                </a:cubicBezTo>
                <a:cubicBezTo>
                  <a:pt x="644012" y="55588"/>
                  <a:pt x="644012" y="55921"/>
                  <a:pt x="643845" y="56253"/>
                </a:cubicBezTo>
                <a:cubicBezTo>
                  <a:pt x="643845" y="56253"/>
                  <a:pt x="643845" y="56253"/>
                  <a:pt x="643845" y="56419"/>
                </a:cubicBezTo>
                <a:cubicBezTo>
                  <a:pt x="643845" y="56419"/>
                  <a:pt x="643845" y="56419"/>
                  <a:pt x="643845" y="56253"/>
                </a:cubicBezTo>
                <a:cubicBezTo>
                  <a:pt x="643845" y="56087"/>
                  <a:pt x="643845" y="56087"/>
                  <a:pt x="643845" y="55921"/>
                </a:cubicBezTo>
                <a:cubicBezTo>
                  <a:pt x="643845" y="55755"/>
                  <a:pt x="643845" y="55588"/>
                  <a:pt x="644012" y="55422"/>
                </a:cubicBezTo>
                <a:cubicBezTo>
                  <a:pt x="644012" y="55422"/>
                  <a:pt x="644012" y="55422"/>
                  <a:pt x="644012" y="55422"/>
                </a:cubicBezTo>
                <a:cubicBezTo>
                  <a:pt x="644012" y="55588"/>
                  <a:pt x="644012" y="55755"/>
                  <a:pt x="644012" y="55755"/>
                </a:cubicBezTo>
                <a:cubicBezTo>
                  <a:pt x="643679" y="60407"/>
                  <a:pt x="642350" y="77188"/>
                  <a:pt x="640190" y="103441"/>
                </a:cubicBezTo>
                <a:cubicBezTo>
                  <a:pt x="639027" y="119059"/>
                  <a:pt x="637532" y="138001"/>
                  <a:pt x="635870" y="159767"/>
                </a:cubicBezTo>
                <a:cubicBezTo>
                  <a:pt x="634208" y="181533"/>
                  <a:pt x="632215" y="205957"/>
                  <a:pt x="630387" y="232708"/>
                </a:cubicBezTo>
                <a:cubicBezTo>
                  <a:pt x="628393" y="259459"/>
                  <a:pt x="626399" y="288370"/>
                  <a:pt x="624073" y="319108"/>
                </a:cubicBezTo>
                <a:cubicBezTo>
                  <a:pt x="621913" y="349680"/>
                  <a:pt x="619587" y="382080"/>
                  <a:pt x="617095" y="415477"/>
                </a:cubicBezTo>
                <a:cubicBezTo>
                  <a:pt x="614768" y="448874"/>
                  <a:pt x="612442" y="483434"/>
                  <a:pt x="609950" y="518659"/>
                </a:cubicBezTo>
                <a:cubicBezTo>
                  <a:pt x="607624" y="553717"/>
                  <a:pt x="605298" y="589440"/>
                  <a:pt x="602806" y="625163"/>
                </a:cubicBezTo>
                <a:cubicBezTo>
                  <a:pt x="600479" y="660886"/>
                  <a:pt x="598319" y="696609"/>
                  <a:pt x="595993" y="731668"/>
                </a:cubicBezTo>
                <a:cubicBezTo>
                  <a:pt x="593833" y="766726"/>
                  <a:pt x="591673" y="801286"/>
                  <a:pt x="589679" y="834849"/>
                </a:cubicBezTo>
                <a:cubicBezTo>
                  <a:pt x="587685" y="868246"/>
                  <a:pt x="585858" y="900646"/>
                  <a:pt x="584030" y="931384"/>
                </a:cubicBezTo>
                <a:cubicBezTo>
                  <a:pt x="582202" y="962123"/>
                  <a:pt x="580541" y="991033"/>
                  <a:pt x="579046" y="1017784"/>
                </a:cubicBezTo>
                <a:cubicBezTo>
                  <a:pt x="577384" y="1044535"/>
                  <a:pt x="576221" y="1069126"/>
                  <a:pt x="575058" y="1090892"/>
                </a:cubicBezTo>
                <a:cubicBezTo>
                  <a:pt x="573895" y="1112658"/>
                  <a:pt x="572898" y="1131599"/>
                  <a:pt x="572067" y="1147218"/>
                </a:cubicBezTo>
                <a:cubicBezTo>
                  <a:pt x="570738" y="1172805"/>
                  <a:pt x="569907" y="1189421"/>
                  <a:pt x="569741" y="1194572"/>
                </a:cubicBezTo>
                <a:cubicBezTo>
                  <a:pt x="569575" y="1194239"/>
                  <a:pt x="569575" y="1193741"/>
                  <a:pt x="569242" y="1193242"/>
                </a:cubicBezTo>
                <a:cubicBezTo>
                  <a:pt x="568412" y="1191415"/>
                  <a:pt x="566584" y="1189088"/>
                  <a:pt x="563427" y="1186929"/>
                </a:cubicBezTo>
                <a:cubicBezTo>
                  <a:pt x="558276" y="1183273"/>
                  <a:pt x="550135" y="1179950"/>
                  <a:pt x="539833" y="1176627"/>
                </a:cubicBezTo>
                <a:cubicBezTo>
                  <a:pt x="539833" y="1176959"/>
                  <a:pt x="539667" y="1177292"/>
                  <a:pt x="539667" y="1177624"/>
                </a:cubicBezTo>
                <a:cubicBezTo>
                  <a:pt x="549969" y="1180615"/>
                  <a:pt x="557944" y="1183938"/>
                  <a:pt x="563095" y="1187427"/>
                </a:cubicBezTo>
                <a:cubicBezTo>
                  <a:pt x="566085" y="1189587"/>
                  <a:pt x="568079" y="1191747"/>
                  <a:pt x="568744" y="1193409"/>
                </a:cubicBezTo>
                <a:cubicBezTo>
                  <a:pt x="569076" y="1194239"/>
                  <a:pt x="569242" y="1194904"/>
                  <a:pt x="569242" y="1195402"/>
                </a:cubicBezTo>
                <a:cubicBezTo>
                  <a:pt x="569242" y="1195901"/>
                  <a:pt x="569242" y="1196067"/>
                  <a:pt x="569242" y="1196067"/>
                </a:cubicBezTo>
                <a:cubicBezTo>
                  <a:pt x="569242" y="1196067"/>
                  <a:pt x="569242" y="1196399"/>
                  <a:pt x="569242" y="1196732"/>
                </a:cubicBezTo>
                <a:cubicBezTo>
                  <a:pt x="569242" y="1197230"/>
                  <a:pt x="569076" y="1197895"/>
                  <a:pt x="568744" y="1198725"/>
                </a:cubicBezTo>
                <a:cubicBezTo>
                  <a:pt x="568079" y="1200387"/>
                  <a:pt x="566085" y="1202713"/>
                  <a:pt x="563095" y="1204873"/>
                </a:cubicBezTo>
                <a:cubicBezTo>
                  <a:pt x="556947" y="1209193"/>
                  <a:pt x="546646" y="1213181"/>
                  <a:pt x="533187" y="1216504"/>
                </a:cubicBezTo>
                <a:cubicBezTo>
                  <a:pt x="519729" y="1219993"/>
                  <a:pt x="502947" y="1222818"/>
                  <a:pt x="483673" y="1225144"/>
                </a:cubicBezTo>
                <a:cubicBezTo>
                  <a:pt x="464399" y="1227470"/>
                  <a:pt x="442467" y="1229298"/>
                  <a:pt x="418707" y="1230627"/>
                </a:cubicBezTo>
                <a:cubicBezTo>
                  <a:pt x="394781" y="1231956"/>
                  <a:pt x="369027" y="1232953"/>
                  <a:pt x="341612" y="1233452"/>
                </a:cubicBezTo>
                <a:cubicBezTo>
                  <a:pt x="314197" y="1233950"/>
                  <a:pt x="285286" y="1234116"/>
                  <a:pt x="255378" y="1233119"/>
                </a:cubicBezTo>
                <a:cubicBezTo>
                  <a:pt x="225470" y="1232122"/>
                  <a:pt x="194566" y="1230128"/>
                  <a:pt x="163495" y="1225808"/>
                </a:cubicBezTo>
                <a:cubicBezTo>
                  <a:pt x="148043" y="1223649"/>
                  <a:pt x="132424" y="1220824"/>
                  <a:pt x="116972" y="1217002"/>
                </a:cubicBezTo>
                <a:cubicBezTo>
                  <a:pt x="109329" y="1215009"/>
                  <a:pt x="101686" y="1212682"/>
                  <a:pt x="94375" y="1209692"/>
                </a:cubicBezTo>
                <a:cubicBezTo>
                  <a:pt x="90720" y="1208196"/>
                  <a:pt x="87231" y="1206369"/>
                  <a:pt x="84074" y="1204209"/>
                </a:cubicBezTo>
                <a:cubicBezTo>
                  <a:pt x="82578" y="1203045"/>
                  <a:pt x="81083" y="1201882"/>
                  <a:pt x="79920" y="1200553"/>
                </a:cubicBezTo>
                <a:cubicBezTo>
                  <a:pt x="79421" y="1199888"/>
                  <a:pt x="78923" y="1199058"/>
                  <a:pt x="78591" y="1198393"/>
                </a:cubicBezTo>
                <a:cubicBezTo>
                  <a:pt x="78425" y="1198061"/>
                  <a:pt x="78258" y="1197728"/>
                  <a:pt x="78258" y="1197230"/>
                </a:cubicBezTo>
                <a:cubicBezTo>
                  <a:pt x="78258" y="1197064"/>
                  <a:pt x="78092" y="1196898"/>
                  <a:pt x="78092" y="1196732"/>
                </a:cubicBezTo>
                <a:lnTo>
                  <a:pt x="78092" y="1196399"/>
                </a:lnTo>
                <a:cubicBezTo>
                  <a:pt x="78092" y="1196399"/>
                  <a:pt x="78092" y="1196067"/>
                  <a:pt x="78092" y="1196233"/>
                </a:cubicBezTo>
                <a:cubicBezTo>
                  <a:pt x="78092" y="1192910"/>
                  <a:pt x="81083" y="1190418"/>
                  <a:pt x="84240" y="1188258"/>
                </a:cubicBezTo>
                <a:cubicBezTo>
                  <a:pt x="87397" y="1186098"/>
                  <a:pt x="91052" y="1184602"/>
                  <a:pt x="94541" y="1183107"/>
                </a:cubicBezTo>
                <a:cubicBezTo>
                  <a:pt x="98529" y="1181612"/>
                  <a:pt x="102683" y="1180282"/>
                  <a:pt x="106671" y="1179119"/>
                </a:cubicBezTo>
                <a:cubicBezTo>
                  <a:pt x="106172" y="1177790"/>
                  <a:pt x="106006" y="1176295"/>
                  <a:pt x="105840" y="1174965"/>
                </a:cubicBezTo>
                <a:cubicBezTo>
                  <a:pt x="101520" y="1176295"/>
                  <a:pt x="97200" y="1177790"/>
                  <a:pt x="93046" y="1179618"/>
                </a:cubicBezTo>
                <a:cubicBezTo>
                  <a:pt x="89391" y="1181279"/>
                  <a:pt x="85569" y="1182941"/>
                  <a:pt x="82080" y="1185433"/>
                </a:cubicBezTo>
                <a:cubicBezTo>
                  <a:pt x="80418" y="1186596"/>
                  <a:pt x="78757" y="1188092"/>
                  <a:pt x="77261" y="1189753"/>
                </a:cubicBezTo>
                <a:cubicBezTo>
                  <a:pt x="76763" y="1190252"/>
                  <a:pt x="76431" y="1190750"/>
                  <a:pt x="76098" y="1191415"/>
                </a:cubicBezTo>
                <a:cubicBezTo>
                  <a:pt x="75766" y="1184104"/>
                  <a:pt x="75101" y="1168984"/>
                  <a:pt x="73938" y="1147218"/>
                </a:cubicBezTo>
                <a:cubicBezTo>
                  <a:pt x="73108" y="1131599"/>
                  <a:pt x="72111" y="1112658"/>
                  <a:pt x="71114" y="1090892"/>
                </a:cubicBezTo>
                <a:cubicBezTo>
                  <a:pt x="69951" y="1069126"/>
                  <a:pt x="68788" y="1044535"/>
                  <a:pt x="67292" y="1017784"/>
                </a:cubicBezTo>
                <a:cubicBezTo>
                  <a:pt x="65797" y="991033"/>
                  <a:pt x="64135" y="961957"/>
                  <a:pt x="62474" y="931384"/>
                </a:cubicBezTo>
                <a:cubicBezTo>
                  <a:pt x="60646" y="900646"/>
                  <a:pt x="58818" y="868412"/>
                  <a:pt x="56991" y="834849"/>
                </a:cubicBezTo>
                <a:cubicBezTo>
                  <a:pt x="54997" y="801452"/>
                  <a:pt x="52837" y="766892"/>
                  <a:pt x="50843" y="731668"/>
                </a:cubicBezTo>
                <a:cubicBezTo>
                  <a:pt x="48683" y="696609"/>
                  <a:pt x="46523" y="660886"/>
                  <a:pt x="44197" y="625163"/>
                </a:cubicBezTo>
                <a:cubicBezTo>
                  <a:pt x="41871" y="589440"/>
                  <a:pt x="39545" y="553883"/>
                  <a:pt x="37385" y="518659"/>
                </a:cubicBezTo>
                <a:cubicBezTo>
                  <a:pt x="35058" y="483600"/>
                  <a:pt x="32732" y="449040"/>
                  <a:pt x="30572" y="415477"/>
                </a:cubicBezTo>
                <a:cubicBezTo>
                  <a:pt x="28246" y="382080"/>
                  <a:pt x="25920" y="349680"/>
                  <a:pt x="23926" y="319108"/>
                </a:cubicBezTo>
                <a:cubicBezTo>
                  <a:pt x="21766" y="288536"/>
                  <a:pt x="19606" y="259459"/>
                  <a:pt x="17778" y="232708"/>
                </a:cubicBezTo>
                <a:cubicBezTo>
                  <a:pt x="15951" y="205957"/>
                  <a:pt x="14123" y="181533"/>
                  <a:pt x="12462" y="159767"/>
                </a:cubicBezTo>
                <a:cubicBezTo>
                  <a:pt x="10800" y="138001"/>
                  <a:pt x="9305" y="119059"/>
                  <a:pt x="8142" y="103441"/>
                </a:cubicBezTo>
                <a:cubicBezTo>
                  <a:pt x="6480" y="86161"/>
                  <a:pt x="5483" y="73201"/>
                  <a:pt x="4818" y="64893"/>
                </a:cubicBezTo>
                <a:cubicBezTo>
                  <a:pt x="6646" y="66721"/>
                  <a:pt x="8474" y="68216"/>
                  <a:pt x="10468" y="69545"/>
                </a:cubicBezTo>
                <a:cubicBezTo>
                  <a:pt x="11631" y="70376"/>
                  <a:pt x="12960" y="71207"/>
                  <a:pt x="14123" y="71871"/>
                </a:cubicBezTo>
                <a:cubicBezTo>
                  <a:pt x="15120" y="87324"/>
                  <a:pt x="18443" y="139330"/>
                  <a:pt x="23095" y="211274"/>
                </a:cubicBezTo>
                <a:cubicBezTo>
                  <a:pt x="28911" y="297840"/>
                  <a:pt x="36554" y="413151"/>
                  <a:pt x="44197" y="528462"/>
                </a:cubicBezTo>
                <a:cubicBezTo>
                  <a:pt x="52172" y="643772"/>
                  <a:pt x="60148" y="759083"/>
                  <a:pt x="66129" y="845483"/>
                </a:cubicBezTo>
                <a:cubicBezTo>
                  <a:pt x="71280" y="917593"/>
                  <a:pt x="74935" y="969600"/>
                  <a:pt x="76098" y="984886"/>
                </a:cubicBezTo>
                <a:cubicBezTo>
                  <a:pt x="75932" y="985218"/>
                  <a:pt x="75766" y="985550"/>
                  <a:pt x="75600" y="985883"/>
                </a:cubicBezTo>
                <a:cubicBezTo>
                  <a:pt x="75101" y="986880"/>
                  <a:pt x="74769" y="988541"/>
                  <a:pt x="74935" y="989372"/>
                </a:cubicBezTo>
                <a:cubicBezTo>
                  <a:pt x="74935" y="992196"/>
                  <a:pt x="76098" y="994190"/>
                  <a:pt x="77594" y="995852"/>
                </a:cubicBezTo>
                <a:cubicBezTo>
                  <a:pt x="79089" y="997513"/>
                  <a:pt x="80751" y="998843"/>
                  <a:pt x="82412" y="1000006"/>
                </a:cubicBezTo>
                <a:cubicBezTo>
                  <a:pt x="85901" y="1002332"/>
                  <a:pt x="89557" y="1003993"/>
                  <a:pt x="93378" y="1005489"/>
                </a:cubicBezTo>
                <a:cubicBezTo>
                  <a:pt x="100855" y="1008480"/>
                  <a:pt x="108664" y="1010640"/>
                  <a:pt x="116474" y="1012467"/>
                </a:cubicBezTo>
                <a:cubicBezTo>
                  <a:pt x="131926" y="1016289"/>
                  <a:pt x="147711" y="1018781"/>
                  <a:pt x="163329" y="1020941"/>
                </a:cubicBezTo>
                <a:cubicBezTo>
                  <a:pt x="194566" y="1025095"/>
                  <a:pt x="225470" y="1027753"/>
                  <a:pt x="255378" y="1029581"/>
                </a:cubicBezTo>
                <a:cubicBezTo>
                  <a:pt x="285286" y="1031409"/>
                  <a:pt x="314363" y="1032239"/>
                  <a:pt x="341778" y="1032073"/>
                </a:cubicBezTo>
                <a:cubicBezTo>
                  <a:pt x="369193" y="1031907"/>
                  <a:pt x="395280" y="1030744"/>
                  <a:pt x="419206" y="1028750"/>
                </a:cubicBezTo>
                <a:cubicBezTo>
                  <a:pt x="443132" y="1026756"/>
                  <a:pt x="465064" y="1024098"/>
                  <a:pt x="484338" y="1021107"/>
                </a:cubicBezTo>
                <a:cubicBezTo>
                  <a:pt x="503612" y="1018116"/>
                  <a:pt x="520227" y="1014461"/>
                  <a:pt x="533852" y="1010806"/>
                </a:cubicBezTo>
                <a:cubicBezTo>
                  <a:pt x="547310" y="1007150"/>
                  <a:pt x="557778" y="1002996"/>
                  <a:pt x="563926" y="998676"/>
                </a:cubicBezTo>
                <a:cubicBezTo>
                  <a:pt x="567082" y="996516"/>
                  <a:pt x="568910" y="994190"/>
                  <a:pt x="569741" y="992363"/>
                </a:cubicBezTo>
                <a:cubicBezTo>
                  <a:pt x="570572" y="990535"/>
                  <a:pt x="570405" y="989372"/>
                  <a:pt x="570405" y="989372"/>
                </a:cubicBezTo>
                <a:lnTo>
                  <a:pt x="570405" y="989372"/>
                </a:lnTo>
                <a:cubicBezTo>
                  <a:pt x="570405" y="989372"/>
                  <a:pt x="570405" y="989040"/>
                  <a:pt x="570405" y="988541"/>
                </a:cubicBezTo>
                <a:cubicBezTo>
                  <a:pt x="570405" y="988375"/>
                  <a:pt x="570405" y="988043"/>
                  <a:pt x="570239" y="987710"/>
                </a:cubicBezTo>
                <a:cubicBezTo>
                  <a:pt x="570904" y="978073"/>
                  <a:pt x="575058" y="923409"/>
                  <a:pt x="580707" y="845150"/>
                </a:cubicBezTo>
                <a:cubicBezTo>
                  <a:pt x="586855" y="758751"/>
                  <a:pt x="595162" y="643440"/>
                  <a:pt x="603304" y="528129"/>
                </a:cubicBezTo>
                <a:cubicBezTo>
                  <a:pt x="611279" y="412819"/>
                  <a:pt x="619089" y="297508"/>
                  <a:pt x="625070" y="210942"/>
                </a:cubicBezTo>
                <a:cubicBezTo>
                  <a:pt x="630719" y="125041"/>
                  <a:pt x="634541" y="67551"/>
                  <a:pt x="634541" y="66887"/>
                </a:cubicBezTo>
                <a:cubicBezTo>
                  <a:pt x="635205" y="66555"/>
                  <a:pt x="635704" y="66056"/>
                  <a:pt x="636202" y="65724"/>
                </a:cubicBezTo>
                <a:cubicBezTo>
                  <a:pt x="637365" y="64893"/>
                  <a:pt x="638362" y="64062"/>
                  <a:pt x="639359" y="63231"/>
                </a:cubicBezTo>
                <a:cubicBezTo>
                  <a:pt x="639525" y="63231"/>
                  <a:pt x="639525" y="63065"/>
                  <a:pt x="639692" y="63065"/>
                </a:cubicBezTo>
                <a:cubicBezTo>
                  <a:pt x="640024" y="62733"/>
                  <a:pt x="640356" y="62567"/>
                  <a:pt x="640522" y="62235"/>
                </a:cubicBezTo>
                <a:cubicBezTo>
                  <a:pt x="640689" y="62068"/>
                  <a:pt x="640855" y="61902"/>
                  <a:pt x="641021" y="61736"/>
                </a:cubicBezTo>
                <a:cubicBezTo>
                  <a:pt x="641187" y="61404"/>
                  <a:pt x="641519" y="61238"/>
                  <a:pt x="641685" y="60905"/>
                </a:cubicBezTo>
                <a:cubicBezTo>
                  <a:pt x="641852" y="60739"/>
                  <a:pt x="641852" y="60573"/>
                  <a:pt x="642018" y="60573"/>
                </a:cubicBezTo>
                <a:cubicBezTo>
                  <a:pt x="642350" y="60241"/>
                  <a:pt x="642516" y="59742"/>
                  <a:pt x="642849" y="59410"/>
                </a:cubicBezTo>
                <a:cubicBezTo>
                  <a:pt x="642849" y="59410"/>
                  <a:pt x="643015" y="59244"/>
                  <a:pt x="643015" y="59244"/>
                </a:cubicBezTo>
                <a:cubicBezTo>
                  <a:pt x="643181" y="58911"/>
                  <a:pt x="643347" y="58579"/>
                  <a:pt x="643513" y="58247"/>
                </a:cubicBezTo>
                <a:cubicBezTo>
                  <a:pt x="643513" y="58081"/>
                  <a:pt x="643679" y="57915"/>
                  <a:pt x="643679" y="57748"/>
                </a:cubicBezTo>
                <a:cubicBezTo>
                  <a:pt x="643679" y="57748"/>
                  <a:pt x="643679" y="57748"/>
                  <a:pt x="643679" y="57582"/>
                </a:cubicBezTo>
                <a:cubicBezTo>
                  <a:pt x="643845" y="57250"/>
                  <a:pt x="643845" y="57084"/>
                  <a:pt x="644012" y="56751"/>
                </a:cubicBezTo>
                <a:cubicBezTo>
                  <a:pt x="644012" y="56585"/>
                  <a:pt x="644178" y="56419"/>
                  <a:pt x="644178" y="56087"/>
                </a:cubicBezTo>
                <a:cubicBezTo>
                  <a:pt x="644178" y="55921"/>
                  <a:pt x="644178" y="55921"/>
                  <a:pt x="644178" y="55755"/>
                </a:cubicBezTo>
                <a:cubicBezTo>
                  <a:pt x="644178" y="55755"/>
                  <a:pt x="644178" y="55921"/>
                  <a:pt x="644178" y="55921"/>
                </a:cubicBezTo>
                <a:cubicBezTo>
                  <a:pt x="644012" y="56419"/>
                  <a:pt x="643845" y="56918"/>
                  <a:pt x="643679" y="57416"/>
                </a:cubicBezTo>
                <a:cubicBezTo>
                  <a:pt x="643513" y="57748"/>
                  <a:pt x="643513" y="57915"/>
                  <a:pt x="643347" y="58247"/>
                </a:cubicBezTo>
                <a:cubicBezTo>
                  <a:pt x="643347" y="58413"/>
                  <a:pt x="643181" y="58413"/>
                  <a:pt x="643181" y="58579"/>
                </a:cubicBezTo>
                <a:cubicBezTo>
                  <a:pt x="642350" y="60241"/>
                  <a:pt x="640855" y="61902"/>
                  <a:pt x="638695" y="63730"/>
                </a:cubicBezTo>
                <a:cubicBezTo>
                  <a:pt x="638695" y="63730"/>
                  <a:pt x="638695" y="63730"/>
                  <a:pt x="638529" y="63730"/>
                </a:cubicBezTo>
                <a:cubicBezTo>
                  <a:pt x="637864" y="64228"/>
                  <a:pt x="637033" y="64893"/>
                  <a:pt x="636368" y="65391"/>
                </a:cubicBezTo>
                <a:cubicBezTo>
                  <a:pt x="636368" y="65391"/>
                  <a:pt x="636202" y="65558"/>
                  <a:pt x="636036" y="65558"/>
                </a:cubicBezTo>
                <a:cubicBezTo>
                  <a:pt x="628061" y="71041"/>
                  <a:pt x="614602" y="76191"/>
                  <a:pt x="597322" y="80844"/>
                </a:cubicBezTo>
                <a:cubicBezTo>
                  <a:pt x="579710" y="85496"/>
                  <a:pt x="558110" y="89484"/>
                  <a:pt x="533021" y="92807"/>
                </a:cubicBezTo>
                <a:cubicBezTo>
                  <a:pt x="507932" y="96130"/>
                  <a:pt x="479686" y="98954"/>
                  <a:pt x="448615" y="100782"/>
                </a:cubicBezTo>
                <a:cubicBezTo>
                  <a:pt x="417544" y="102610"/>
                  <a:pt x="383981" y="103607"/>
                  <a:pt x="348424" y="103773"/>
                </a:cubicBezTo>
                <a:cubicBezTo>
                  <a:pt x="312867" y="103939"/>
                  <a:pt x="275317" y="103108"/>
                  <a:pt x="236603" y="100948"/>
                </a:cubicBezTo>
                <a:cubicBezTo>
                  <a:pt x="217163" y="99951"/>
                  <a:pt x="197557" y="98456"/>
                  <a:pt x="177784" y="96628"/>
                </a:cubicBezTo>
                <a:cubicBezTo>
                  <a:pt x="157846" y="94801"/>
                  <a:pt x="137908" y="92641"/>
                  <a:pt x="117803" y="89650"/>
                </a:cubicBezTo>
                <a:cubicBezTo>
                  <a:pt x="107668" y="88154"/>
                  <a:pt x="97698" y="86659"/>
                  <a:pt x="87729" y="84665"/>
                </a:cubicBezTo>
                <a:cubicBezTo>
                  <a:pt x="77760" y="82838"/>
                  <a:pt x="67625" y="80844"/>
                  <a:pt x="57821" y="78351"/>
                </a:cubicBezTo>
                <a:cubicBezTo>
                  <a:pt x="47852" y="75859"/>
                  <a:pt x="38049" y="73034"/>
                  <a:pt x="28745" y="69213"/>
                </a:cubicBezTo>
                <a:cubicBezTo>
                  <a:pt x="24092" y="67219"/>
                  <a:pt x="19606" y="65225"/>
                  <a:pt x="15785" y="62567"/>
                </a:cubicBezTo>
                <a:cubicBezTo>
                  <a:pt x="13791" y="61238"/>
                  <a:pt x="12129" y="59742"/>
                  <a:pt x="10800" y="58247"/>
                </a:cubicBezTo>
                <a:cubicBezTo>
                  <a:pt x="10135" y="57416"/>
                  <a:pt x="9637" y="56751"/>
                  <a:pt x="9305" y="55921"/>
                </a:cubicBezTo>
                <a:cubicBezTo>
                  <a:pt x="9138" y="55588"/>
                  <a:pt x="8972" y="55256"/>
                  <a:pt x="8972" y="54758"/>
                </a:cubicBezTo>
                <a:cubicBezTo>
                  <a:pt x="8972" y="54591"/>
                  <a:pt x="8806" y="54425"/>
                  <a:pt x="8806" y="54259"/>
                </a:cubicBezTo>
                <a:lnTo>
                  <a:pt x="8806" y="53927"/>
                </a:lnTo>
                <a:cubicBezTo>
                  <a:pt x="8806" y="53927"/>
                  <a:pt x="8806" y="53428"/>
                  <a:pt x="8806" y="53927"/>
                </a:cubicBezTo>
                <a:cubicBezTo>
                  <a:pt x="8806" y="53428"/>
                  <a:pt x="8972" y="52431"/>
                  <a:pt x="8972" y="52431"/>
                </a:cubicBezTo>
                <a:cubicBezTo>
                  <a:pt x="8972" y="52265"/>
                  <a:pt x="9138" y="51933"/>
                  <a:pt x="9305" y="51435"/>
                </a:cubicBezTo>
                <a:cubicBezTo>
                  <a:pt x="9637" y="50604"/>
                  <a:pt x="10135" y="49939"/>
                  <a:pt x="10800" y="49108"/>
                </a:cubicBezTo>
                <a:cubicBezTo>
                  <a:pt x="12129" y="47613"/>
                  <a:pt x="13791" y="46118"/>
                  <a:pt x="15785" y="44788"/>
                </a:cubicBezTo>
                <a:cubicBezTo>
                  <a:pt x="19606" y="42130"/>
                  <a:pt x="24258" y="39970"/>
                  <a:pt x="28745" y="38142"/>
                </a:cubicBezTo>
                <a:cubicBezTo>
                  <a:pt x="38049" y="34321"/>
                  <a:pt x="47852" y="31496"/>
                  <a:pt x="57821" y="29004"/>
                </a:cubicBezTo>
                <a:cubicBezTo>
                  <a:pt x="77594" y="24019"/>
                  <a:pt x="97864" y="20696"/>
                  <a:pt x="117969" y="17705"/>
                </a:cubicBezTo>
                <a:cubicBezTo>
                  <a:pt x="138074" y="14881"/>
                  <a:pt x="158178" y="12555"/>
                  <a:pt x="177951" y="10727"/>
                </a:cubicBezTo>
                <a:cubicBezTo>
                  <a:pt x="197889" y="8899"/>
                  <a:pt x="217495" y="7404"/>
                  <a:pt x="236769" y="6407"/>
                </a:cubicBezTo>
                <a:cubicBezTo>
                  <a:pt x="275483" y="4247"/>
                  <a:pt x="313033" y="3416"/>
                  <a:pt x="348590" y="3582"/>
                </a:cubicBezTo>
                <a:cubicBezTo>
                  <a:pt x="384147" y="3748"/>
                  <a:pt x="417876" y="4745"/>
                  <a:pt x="448781" y="6573"/>
                </a:cubicBezTo>
                <a:cubicBezTo>
                  <a:pt x="479187" y="8899"/>
                  <a:pt x="507599" y="11724"/>
                  <a:pt x="532522" y="15047"/>
                </a:cubicBezTo>
                <a:cubicBezTo>
                  <a:pt x="557612" y="18370"/>
                  <a:pt x="579212" y="22524"/>
                  <a:pt x="596824" y="27010"/>
                </a:cubicBezTo>
                <a:cubicBezTo>
                  <a:pt x="614270" y="31662"/>
                  <a:pt x="627729" y="36813"/>
                  <a:pt x="635870" y="42296"/>
                </a:cubicBezTo>
                <a:cubicBezTo>
                  <a:pt x="639193" y="44622"/>
                  <a:pt x="641519" y="47115"/>
                  <a:pt x="642682" y="49275"/>
                </a:cubicBezTo>
                <a:cubicBezTo>
                  <a:pt x="642682" y="49275"/>
                  <a:pt x="642682" y="49275"/>
                  <a:pt x="642682" y="49275"/>
                </a:cubicBezTo>
                <a:cubicBezTo>
                  <a:pt x="642682" y="49108"/>
                  <a:pt x="642516" y="48942"/>
                  <a:pt x="642516" y="48776"/>
                </a:cubicBezTo>
                <a:cubicBezTo>
                  <a:pt x="642516" y="48776"/>
                  <a:pt x="642516" y="48610"/>
                  <a:pt x="642350" y="48610"/>
                </a:cubicBezTo>
                <a:cubicBezTo>
                  <a:pt x="642184" y="48278"/>
                  <a:pt x="641852" y="47779"/>
                  <a:pt x="641519" y="47447"/>
                </a:cubicBezTo>
                <a:cubicBezTo>
                  <a:pt x="641353" y="47281"/>
                  <a:pt x="641353" y="47115"/>
                  <a:pt x="641187" y="47115"/>
                </a:cubicBezTo>
                <a:cubicBezTo>
                  <a:pt x="641021" y="46782"/>
                  <a:pt x="640689" y="46616"/>
                  <a:pt x="640522" y="46284"/>
                </a:cubicBezTo>
                <a:cubicBezTo>
                  <a:pt x="640356" y="46118"/>
                  <a:pt x="640190" y="45951"/>
                  <a:pt x="640024" y="45785"/>
                </a:cubicBezTo>
                <a:cubicBezTo>
                  <a:pt x="639692" y="45453"/>
                  <a:pt x="639525" y="45287"/>
                  <a:pt x="639193" y="44955"/>
                </a:cubicBezTo>
                <a:cubicBezTo>
                  <a:pt x="639027" y="44955"/>
                  <a:pt x="639027" y="44788"/>
                  <a:pt x="638861" y="44788"/>
                </a:cubicBezTo>
                <a:cubicBezTo>
                  <a:pt x="638030" y="43958"/>
                  <a:pt x="636867" y="43127"/>
                  <a:pt x="635704" y="42296"/>
                </a:cubicBezTo>
                <a:cubicBezTo>
                  <a:pt x="627729" y="36647"/>
                  <a:pt x="614270" y="31496"/>
                  <a:pt x="596824" y="26844"/>
                </a:cubicBezTo>
                <a:cubicBezTo>
                  <a:pt x="579212" y="22191"/>
                  <a:pt x="557612" y="18038"/>
                  <a:pt x="532689" y="14382"/>
                </a:cubicBezTo>
                <a:cubicBezTo>
                  <a:pt x="507766" y="10727"/>
                  <a:pt x="479353" y="7736"/>
                  <a:pt x="448283" y="5244"/>
                </a:cubicBezTo>
                <a:cubicBezTo>
                  <a:pt x="417212" y="2918"/>
                  <a:pt x="383649" y="1090"/>
                  <a:pt x="347926" y="425"/>
                </a:cubicBezTo>
                <a:cubicBezTo>
                  <a:pt x="312203" y="-239"/>
                  <a:pt x="274652" y="-239"/>
                  <a:pt x="235772" y="1256"/>
                </a:cubicBezTo>
                <a:cubicBezTo>
                  <a:pt x="196892" y="2752"/>
                  <a:pt x="156683" y="5410"/>
                  <a:pt x="116141" y="10893"/>
                </a:cubicBezTo>
                <a:cubicBezTo>
                  <a:pt x="95871" y="13551"/>
                  <a:pt x="75434" y="16875"/>
                  <a:pt x="55163" y="21859"/>
                </a:cubicBezTo>
                <a:cubicBezTo>
                  <a:pt x="45028" y="24351"/>
                  <a:pt x="34892" y="27176"/>
                  <a:pt x="25089" y="31164"/>
                </a:cubicBezTo>
                <a:cubicBezTo>
                  <a:pt x="20105" y="33158"/>
                  <a:pt x="15286" y="35484"/>
                  <a:pt x="10468" y="38641"/>
                </a:cubicBezTo>
                <a:cubicBezTo>
                  <a:pt x="8142" y="40302"/>
                  <a:pt x="5815" y="42130"/>
                  <a:pt x="3822" y="44456"/>
                </a:cubicBezTo>
                <a:cubicBezTo>
                  <a:pt x="2825" y="45619"/>
                  <a:pt x="1828" y="47115"/>
                  <a:pt x="1163" y="48610"/>
                </a:cubicBezTo>
                <a:cubicBezTo>
                  <a:pt x="831" y="49441"/>
                  <a:pt x="498" y="50271"/>
                  <a:pt x="332" y="51435"/>
                </a:cubicBezTo>
                <a:cubicBezTo>
                  <a:pt x="0" y="52598"/>
                  <a:pt x="166" y="53096"/>
                  <a:pt x="0" y="53761"/>
                </a:cubicBezTo>
                <a:cubicBezTo>
                  <a:pt x="0" y="54591"/>
                  <a:pt x="0" y="54425"/>
                  <a:pt x="0" y="54758"/>
                </a:cubicBezTo>
                <a:lnTo>
                  <a:pt x="0" y="55422"/>
                </a:lnTo>
                <a:cubicBezTo>
                  <a:pt x="0" y="55921"/>
                  <a:pt x="166" y="56419"/>
                  <a:pt x="166" y="56751"/>
                </a:cubicBezTo>
                <a:cubicBezTo>
                  <a:pt x="332" y="57748"/>
                  <a:pt x="665" y="58579"/>
                  <a:pt x="997" y="59410"/>
                </a:cubicBezTo>
                <a:cubicBezTo>
                  <a:pt x="1662" y="61071"/>
                  <a:pt x="2658" y="62401"/>
                  <a:pt x="3655" y="63564"/>
                </a:cubicBezTo>
                <a:cubicBezTo>
                  <a:pt x="3822" y="63896"/>
                  <a:pt x="4154" y="64062"/>
                  <a:pt x="4320" y="64228"/>
                </a:cubicBezTo>
                <a:cubicBezTo>
                  <a:pt x="4652" y="72536"/>
                  <a:pt x="5317" y="85662"/>
                  <a:pt x="6148" y="103108"/>
                </a:cubicBezTo>
                <a:cubicBezTo>
                  <a:pt x="6978" y="118727"/>
                  <a:pt x="7975" y="137668"/>
                  <a:pt x="8972" y="159434"/>
                </a:cubicBezTo>
                <a:cubicBezTo>
                  <a:pt x="10135" y="181201"/>
                  <a:pt x="11298" y="205791"/>
                  <a:pt x="12794" y="232542"/>
                </a:cubicBezTo>
                <a:cubicBezTo>
                  <a:pt x="14289" y="259293"/>
                  <a:pt x="15951" y="288370"/>
                  <a:pt x="17612" y="318942"/>
                </a:cubicBezTo>
                <a:cubicBezTo>
                  <a:pt x="19440" y="349680"/>
                  <a:pt x="21268" y="381914"/>
                  <a:pt x="23095" y="415477"/>
                </a:cubicBezTo>
                <a:cubicBezTo>
                  <a:pt x="25089" y="448874"/>
                  <a:pt x="27249" y="483434"/>
                  <a:pt x="29243" y="518659"/>
                </a:cubicBezTo>
                <a:cubicBezTo>
                  <a:pt x="31403" y="553717"/>
                  <a:pt x="33563" y="589440"/>
                  <a:pt x="35889" y="625163"/>
                </a:cubicBezTo>
                <a:cubicBezTo>
                  <a:pt x="38215" y="660886"/>
                  <a:pt x="40541" y="696443"/>
                  <a:pt x="42701" y="731668"/>
                </a:cubicBezTo>
                <a:cubicBezTo>
                  <a:pt x="45028" y="766726"/>
                  <a:pt x="47354" y="801286"/>
                  <a:pt x="49514" y="834849"/>
                </a:cubicBezTo>
                <a:cubicBezTo>
                  <a:pt x="51840" y="868246"/>
                  <a:pt x="54166" y="900646"/>
                  <a:pt x="56160" y="931218"/>
                </a:cubicBezTo>
                <a:cubicBezTo>
                  <a:pt x="58320" y="961790"/>
                  <a:pt x="60480" y="990867"/>
                  <a:pt x="62308" y="1017618"/>
                </a:cubicBezTo>
                <a:cubicBezTo>
                  <a:pt x="64135" y="1044369"/>
                  <a:pt x="65963" y="1068793"/>
                  <a:pt x="67625" y="1090559"/>
                </a:cubicBezTo>
                <a:cubicBezTo>
                  <a:pt x="69286" y="1112326"/>
                  <a:pt x="70781" y="1131267"/>
                  <a:pt x="71945" y="1146886"/>
                </a:cubicBezTo>
                <a:cubicBezTo>
                  <a:pt x="73772" y="1168818"/>
                  <a:pt x="74935" y="1184104"/>
                  <a:pt x="75434" y="1191249"/>
                </a:cubicBezTo>
                <a:cubicBezTo>
                  <a:pt x="75268" y="1191581"/>
                  <a:pt x="75101" y="1191913"/>
                  <a:pt x="74935" y="1192245"/>
                </a:cubicBezTo>
                <a:cubicBezTo>
                  <a:pt x="74437" y="1193242"/>
                  <a:pt x="74105" y="1194904"/>
                  <a:pt x="74271" y="1195735"/>
                </a:cubicBezTo>
                <a:cubicBezTo>
                  <a:pt x="74271" y="1198559"/>
                  <a:pt x="75434" y="1200553"/>
                  <a:pt x="76929" y="1202215"/>
                </a:cubicBezTo>
                <a:cubicBezTo>
                  <a:pt x="78425" y="1203876"/>
                  <a:pt x="80086" y="1205205"/>
                  <a:pt x="81748" y="1206369"/>
                </a:cubicBezTo>
                <a:cubicBezTo>
                  <a:pt x="85237" y="1208695"/>
                  <a:pt x="88892" y="1210356"/>
                  <a:pt x="92714" y="1211852"/>
                </a:cubicBezTo>
                <a:cubicBezTo>
                  <a:pt x="100191" y="1214842"/>
                  <a:pt x="108000" y="1217002"/>
                  <a:pt x="115809" y="1218830"/>
                </a:cubicBezTo>
                <a:cubicBezTo>
                  <a:pt x="131261" y="1222652"/>
                  <a:pt x="147046" y="1225144"/>
                  <a:pt x="162664" y="1227304"/>
                </a:cubicBezTo>
                <a:cubicBezTo>
                  <a:pt x="193901" y="1231458"/>
                  <a:pt x="224806" y="1234116"/>
                  <a:pt x="254714" y="1235944"/>
                </a:cubicBezTo>
                <a:cubicBezTo>
                  <a:pt x="284621" y="1237772"/>
                  <a:pt x="313698" y="1238602"/>
                  <a:pt x="341113" y="1238436"/>
                </a:cubicBezTo>
                <a:cubicBezTo>
                  <a:pt x="368529" y="1238270"/>
                  <a:pt x="394615" y="1237107"/>
                  <a:pt x="418541" y="1235113"/>
                </a:cubicBezTo>
                <a:cubicBezTo>
                  <a:pt x="442467" y="1233119"/>
                  <a:pt x="464399" y="1230461"/>
                  <a:pt x="483673" y="1227470"/>
                </a:cubicBezTo>
                <a:cubicBezTo>
                  <a:pt x="502947" y="1224479"/>
                  <a:pt x="519562" y="1220824"/>
                  <a:pt x="533187" y="1217168"/>
                </a:cubicBezTo>
                <a:cubicBezTo>
                  <a:pt x="546646" y="1213513"/>
                  <a:pt x="557113" y="1209359"/>
                  <a:pt x="563261" y="1205039"/>
                </a:cubicBezTo>
                <a:cubicBezTo>
                  <a:pt x="566418" y="1202879"/>
                  <a:pt x="568246" y="1200553"/>
                  <a:pt x="569076" y="1198725"/>
                </a:cubicBezTo>
                <a:cubicBezTo>
                  <a:pt x="569907" y="1196898"/>
                  <a:pt x="569741" y="1195735"/>
                  <a:pt x="569741" y="1195735"/>
                </a:cubicBezTo>
                <a:lnTo>
                  <a:pt x="569741" y="1195735"/>
                </a:lnTo>
                <a:cubicBezTo>
                  <a:pt x="569741" y="1195735"/>
                  <a:pt x="569741" y="1195402"/>
                  <a:pt x="569741" y="1194904"/>
                </a:cubicBezTo>
                <a:cubicBezTo>
                  <a:pt x="569741" y="1194738"/>
                  <a:pt x="569741" y="1194405"/>
                  <a:pt x="569575" y="1194239"/>
                </a:cubicBezTo>
                <a:cubicBezTo>
                  <a:pt x="569907" y="1189421"/>
                  <a:pt x="571402" y="1172805"/>
                  <a:pt x="573396" y="1146719"/>
                </a:cubicBezTo>
                <a:cubicBezTo>
                  <a:pt x="574559" y="1131101"/>
                  <a:pt x="576055" y="1112159"/>
                  <a:pt x="577716" y="1090393"/>
                </a:cubicBezTo>
                <a:cubicBezTo>
                  <a:pt x="579378" y="1068627"/>
                  <a:pt x="581372" y="1044203"/>
                  <a:pt x="583199" y="1017452"/>
                </a:cubicBezTo>
                <a:cubicBezTo>
                  <a:pt x="585193" y="990701"/>
                  <a:pt x="587187" y="961790"/>
                  <a:pt x="589513" y="931052"/>
                </a:cubicBezTo>
                <a:cubicBezTo>
                  <a:pt x="591673" y="900480"/>
                  <a:pt x="593999" y="868080"/>
                  <a:pt x="596325" y="834683"/>
                </a:cubicBezTo>
                <a:cubicBezTo>
                  <a:pt x="598652" y="801286"/>
                  <a:pt x="600978" y="766726"/>
                  <a:pt x="603470" y="731501"/>
                </a:cubicBezTo>
                <a:cubicBezTo>
                  <a:pt x="605796" y="696443"/>
                  <a:pt x="608122" y="660720"/>
                  <a:pt x="610615" y="624997"/>
                </a:cubicBezTo>
                <a:cubicBezTo>
                  <a:pt x="612941" y="589274"/>
                  <a:pt x="615101" y="553551"/>
                  <a:pt x="617427" y="518492"/>
                </a:cubicBezTo>
                <a:cubicBezTo>
                  <a:pt x="619587" y="483434"/>
                  <a:pt x="621747" y="448874"/>
                  <a:pt x="623741" y="415311"/>
                </a:cubicBezTo>
                <a:cubicBezTo>
                  <a:pt x="625735" y="381914"/>
                  <a:pt x="627562" y="349514"/>
                  <a:pt x="629390" y="318776"/>
                </a:cubicBezTo>
                <a:cubicBezTo>
                  <a:pt x="631218" y="288037"/>
                  <a:pt x="632879" y="259127"/>
                  <a:pt x="634375" y="232376"/>
                </a:cubicBezTo>
                <a:cubicBezTo>
                  <a:pt x="636036" y="205625"/>
                  <a:pt x="637199" y="181034"/>
                  <a:pt x="638362" y="159268"/>
                </a:cubicBezTo>
                <a:cubicBezTo>
                  <a:pt x="639525" y="137502"/>
                  <a:pt x="640522" y="118561"/>
                  <a:pt x="641353" y="102942"/>
                </a:cubicBezTo>
                <a:cubicBezTo>
                  <a:pt x="643181" y="72038"/>
                  <a:pt x="644012" y="54259"/>
                  <a:pt x="644012" y="54259"/>
                </a:cubicBezTo>
                <a:lnTo>
                  <a:pt x="644012" y="54259"/>
                </a:lnTo>
                <a:lnTo>
                  <a:pt x="644012" y="54259"/>
                </a:lnTo>
                <a:lnTo>
                  <a:pt x="644012" y="54259"/>
                </a:lnTo>
                <a:lnTo>
                  <a:pt x="644012" y="54259"/>
                </a:lnTo>
                <a:lnTo>
                  <a:pt x="644012" y="54259"/>
                </a:lnTo>
                <a:lnTo>
                  <a:pt x="644012" y="54259"/>
                </a:lnTo>
                <a:close/>
                <a:moveTo>
                  <a:pt x="323003" y="1029581"/>
                </a:moveTo>
                <a:cubicBezTo>
                  <a:pt x="186757" y="1029581"/>
                  <a:pt x="76431" y="1011636"/>
                  <a:pt x="76431" y="989538"/>
                </a:cubicBezTo>
                <a:cubicBezTo>
                  <a:pt x="76431" y="989538"/>
                  <a:pt x="76265" y="987876"/>
                  <a:pt x="76098" y="984886"/>
                </a:cubicBezTo>
                <a:cubicBezTo>
                  <a:pt x="75101" y="969600"/>
                  <a:pt x="71778" y="917427"/>
                  <a:pt x="67126" y="845483"/>
                </a:cubicBezTo>
                <a:cubicBezTo>
                  <a:pt x="61311" y="758917"/>
                  <a:pt x="53668" y="643606"/>
                  <a:pt x="46025" y="528295"/>
                </a:cubicBezTo>
                <a:cubicBezTo>
                  <a:pt x="38049" y="412985"/>
                  <a:pt x="30074" y="297674"/>
                  <a:pt x="24092" y="211274"/>
                </a:cubicBezTo>
                <a:cubicBezTo>
                  <a:pt x="18942" y="139496"/>
                  <a:pt x="15286" y="87490"/>
                  <a:pt x="14123" y="72038"/>
                </a:cubicBezTo>
                <a:cubicBezTo>
                  <a:pt x="17612" y="74031"/>
                  <a:pt x="21268" y="75693"/>
                  <a:pt x="24923" y="77188"/>
                </a:cubicBezTo>
                <a:cubicBezTo>
                  <a:pt x="34892" y="81176"/>
                  <a:pt x="44861" y="84001"/>
                  <a:pt x="54997" y="86493"/>
                </a:cubicBezTo>
                <a:cubicBezTo>
                  <a:pt x="75268" y="91478"/>
                  <a:pt x="95704" y="94801"/>
                  <a:pt x="115975" y="97459"/>
                </a:cubicBezTo>
                <a:cubicBezTo>
                  <a:pt x="156517" y="102776"/>
                  <a:pt x="196726" y="105601"/>
                  <a:pt x="235606" y="106930"/>
                </a:cubicBezTo>
                <a:cubicBezTo>
                  <a:pt x="274486" y="108425"/>
                  <a:pt x="312037" y="108591"/>
                  <a:pt x="347760" y="107761"/>
                </a:cubicBezTo>
                <a:cubicBezTo>
                  <a:pt x="383483" y="106930"/>
                  <a:pt x="417046" y="105268"/>
                  <a:pt x="448116" y="102942"/>
                </a:cubicBezTo>
                <a:cubicBezTo>
                  <a:pt x="479187" y="100450"/>
                  <a:pt x="507433" y="97459"/>
                  <a:pt x="532522" y="93804"/>
                </a:cubicBezTo>
                <a:cubicBezTo>
                  <a:pt x="557446" y="90148"/>
                  <a:pt x="579212" y="85994"/>
                  <a:pt x="596658" y="81342"/>
                </a:cubicBezTo>
                <a:cubicBezTo>
                  <a:pt x="611778" y="77354"/>
                  <a:pt x="623907" y="72868"/>
                  <a:pt x="632049" y="68050"/>
                </a:cubicBezTo>
                <a:cubicBezTo>
                  <a:pt x="632049" y="68050"/>
                  <a:pt x="632215" y="68050"/>
                  <a:pt x="632215" y="67884"/>
                </a:cubicBezTo>
                <a:cubicBezTo>
                  <a:pt x="632713" y="67551"/>
                  <a:pt x="633378" y="67219"/>
                  <a:pt x="633876" y="66887"/>
                </a:cubicBezTo>
                <a:cubicBezTo>
                  <a:pt x="633876" y="67551"/>
                  <a:pt x="629556" y="125041"/>
                  <a:pt x="623242" y="210942"/>
                </a:cubicBezTo>
                <a:cubicBezTo>
                  <a:pt x="617095" y="297342"/>
                  <a:pt x="608787" y="412653"/>
                  <a:pt x="600645" y="527963"/>
                </a:cubicBezTo>
                <a:cubicBezTo>
                  <a:pt x="592670" y="643274"/>
                  <a:pt x="584861" y="758584"/>
                  <a:pt x="578879" y="845150"/>
                </a:cubicBezTo>
                <a:cubicBezTo>
                  <a:pt x="573729" y="923243"/>
                  <a:pt x="570073" y="977907"/>
                  <a:pt x="569409" y="987710"/>
                </a:cubicBezTo>
                <a:cubicBezTo>
                  <a:pt x="569409" y="988707"/>
                  <a:pt x="569242" y="989372"/>
                  <a:pt x="569242" y="989372"/>
                </a:cubicBezTo>
                <a:cubicBezTo>
                  <a:pt x="569575" y="1011636"/>
                  <a:pt x="459249" y="1029581"/>
                  <a:pt x="323003" y="1029581"/>
                </a:cubicBezTo>
                <a:close/>
              </a:path>
            </a:pathLst>
          </a:custGeom>
          <a:solidFill>
            <a:srgbClr val="2016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32" name="Полилиния: фигура 731">
            <a:extLst>
              <a:ext uri="{FF2B5EF4-FFF2-40B4-BE49-F238E27FC236}">
                <a16:creationId xmlns:a16="http://schemas.microsoft.com/office/drawing/2014/main" id="{38F3B246-BCF8-1275-EB79-7A87CA3A8310}"/>
              </a:ext>
            </a:extLst>
          </p:cNvPr>
          <p:cNvSpPr/>
          <p:nvPr/>
        </p:nvSpPr>
        <p:spPr>
          <a:xfrm>
            <a:off x="16703380" y="6446311"/>
            <a:ext cx="635611" cy="100231"/>
          </a:xfrm>
          <a:custGeom>
            <a:avLst/>
            <a:gdLst>
              <a:gd name="connsiteX0" fmla="*/ 635538 w 635611"/>
              <a:gd name="connsiteY0" fmla="*/ 48205 h 100231"/>
              <a:gd name="connsiteX1" fmla="*/ 635538 w 635611"/>
              <a:gd name="connsiteY1" fmla="*/ 47873 h 100231"/>
              <a:gd name="connsiteX2" fmla="*/ 635039 w 635611"/>
              <a:gd name="connsiteY2" fmla="*/ 46377 h 100231"/>
              <a:gd name="connsiteX3" fmla="*/ 634707 w 635611"/>
              <a:gd name="connsiteY3" fmla="*/ 45547 h 100231"/>
              <a:gd name="connsiteX4" fmla="*/ 634541 w 635611"/>
              <a:gd name="connsiteY4" fmla="*/ 45214 h 100231"/>
              <a:gd name="connsiteX5" fmla="*/ 634541 w 635611"/>
              <a:gd name="connsiteY5" fmla="*/ 45214 h 100231"/>
              <a:gd name="connsiteX6" fmla="*/ 627729 w 635611"/>
              <a:gd name="connsiteY6" fmla="*/ 38236 h 100231"/>
              <a:gd name="connsiteX7" fmla="*/ 588682 w 635611"/>
              <a:gd name="connsiteY7" fmla="*/ 22950 h 100231"/>
              <a:gd name="connsiteX8" fmla="*/ 524381 w 635611"/>
              <a:gd name="connsiteY8" fmla="*/ 10987 h 100231"/>
              <a:gd name="connsiteX9" fmla="*/ 439975 w 635611"/>
              <a:gd name="connsiteY9" fmla="*/ 3011 h 100231"/>
              <a:gd name="connsiteX10" fmla="*/ 339784 w 635611"/>
              <a:gd name="connsiteY10" fmla="*/ 21 h 100231"/>
              <a:gd name="connsiteX11" fmla="*/ 227963 w 635611"/>
              <a:gd name="connsiteY11" fmla="*/ 2845 h 100231"/>
              <a:gd name="connsiteX12" fmla="*/ 169144 w 635611"/>
              <a:gd name="connsiteY12" fmla="*/ 7165 h 100231"/>
              <a:gd name="connsiteX13" fmla="*/ 109163 w 635611"/>
              <a:gd name="connsiteY13" fmla="*/ 14144 h 100231"/>
              <a:gd name="connsiteX14" fmla="*/ 49015 w 635611"/>
              <a:gd name="connsiteY14" fmla="*/ 25442 h 100231"/>
              <a:gd name="connsiteX15" fmla="*/ 19938 w 635611"/>
              <a:gd name="connsiteY15" fmla="*/ 34581 h 100231"/>
              <a:gd name="connsiteX16" fmla="*/ 6978 w 635611"/>
              <a:gd name="connsiteY16" fmla="*/ 41227 h 100231"/>
              <a:gd name="connsiteX17" fmla="*/ 1994 w 635611"/>
              <a:gd name="connsiteY17" fmla="*/ 45547 h 100231"/>
              <a:gd name="connsiteX18" fmla="*/ 498 w 635611"/>
              <a:gd name="connsiteY18" fmla="*/ 47873 h 100231"/>
              <a:gd name="connsiteX19" fmla="*/ 166 w 635611"/>
              <a:gd name="connsiteY19" fmla="*/ 48870 h 100231"/>
              <a:gd name="connsiteX20" fmla="*/ 0 w 635611"/>
              <a:gd name="connsiteY20" fmla="*/ 50365 h 100231"/>
              <a:gd name="connsiteX21" fmla="*/ 0 w 635611"/>
              <a:gd name="connsiteY21" fmla="*/ 50365 h 100231"/>
              <a:gd name="connsiteX22" fmla="*/ 0 w 635611"/>
              <a:gd name="connsiteY22" fmla="*/ 50697 h 100231"/>
              <a:gd name="connsiteX23" fmla="*/ 166 w 635611"/>
              <a:gd name="connsiteY23" fmla="*/ 51196 h 100231"/>
              <a:gd name="connsiteX24" fmla="*/ 498 w 635611"/>
              <a:gd name="connsiteY24" fmla="*/ 52359 h 100231"/>
              <a:gd name="connsiteX25" fmla="*/ 1994 w 635611"/>
              <a:gd name="connsiteY25" fmla="*/ 54685 h 100231"/>
              <a:gd name="connsiteX26" fmla="*/ 6978 w 635611"/>
              <a:gd name="connsiteY26" fmla="*/ 59005 h 100231"/>
              <a:gd name="connsiteX27" fmla="*/ 19938 w 635611"/>
              <a:gd name="connsiteY27" fmla="*/ 65651 h 100231"/>
              <a:gd name="connsiteX28" fmla="*/ 49015 w 635611"/>
              <a:gd name="connsiteY28" fmla="*/ 74790 h 100231"/>
              <a:gd name="connsiteX29" fmla="*/ 78923 w 635611"/>
              <a:gd name="connsiteY29" fmla="*/ 81104 h 100231"/>
              <a:gd name="connsiteX30" fmla="*/ 108997 w 635611"/>
              <a:gd name="connsiteY30" fmla="*/ 86088 h 100231"/>
              <a:gd name="connsiteX31" fmla="*/ 168978 w 635611"/>
              <a:gd name="connsiteY31" fmla="*/ 93067 h 100231"/>
              <a:gd name="connsiteX32" fmla="*/ 227797 w 635611"/>
              <a:gd name="connsiteY32" fmla="*/ 97387 h 100231"/>
              <a:gd name="connsiteX33" fmla="*/ 339618 w 635611"/>
              <a:gd name="connsiteY33" fmla="*/ 100211 h 100231"/>
              <a:gd name="connsiteX34" fmla="*/ 439809 w 635611"/>
              <a:gd name="connsiteY34" fmla="*/ 97220 h 100231"/>
              <a:gd name="connsiteX35" fmla="*/ 524215 w 635611"/>
              <a:gd name="connsiteY35" fmla="*/ 89245 h 100231"/>
              <a:gd name="connsiteX36" fmla="*/ 588516 w 635611"/>
              <a:gd name="connsiteY36" fmla="*/ 77282 h 100231"/>
              <a:gd name="connsiteX37" fmla="*/ 627230 w 635611"/>
              <a:gd name="connsiteY37" fmla="*/ 61996 h 100231"/>
              <a:gd name="connsiteX38" fmla="*/ 627562 w 635611"/>
              <a:gd name="connsiteY38" fmla="*/ 61830 h 100231"/>
              <a:gd name="connsiteX39" fmla="*/ 629722 w 635611"/>
              <a:gd name="connsiteY39" fmla="*/ 60168 h 100231"/>
              <a:gd name="connsiteX40" fmla="*/ 629889 w 635611"/>
              <a:gd name="connsiteY40" fmla="*/ 60168 h 100231"/>
              <a:gd name="connsiteX41" fmla="*/ 634375 w 635611"/>
              <a:gd name="connsiteY41" fmla="*/ 55017 h 100231"/>
              <a:gd name="connsiteX42" fmla="*/ 634541 w 635611"/>
              <a:gd name="connsiteY42" fmla="*/ 54685 h 100231"/>
              <a:gd name="connsiteX43" fmla="*/ 634873 w 635611"/>
              <a:gd name="connsiteY43" fmla="*/ 53854 h 100231"/>
              <a:gd name="connsiteX44" fmla="*/ 635372 w 635611"/>
              <a:gd name="connsiteY44" fmla="*/ 52359 h 100231"/>
              <a:gd name="connsiteX45" fmla="*/ 635372 w 635611"/>
              <a:gd name="connsiteY45" fmla="*/ 52193 h 100231"/>
              <a:gd name="connsiteX46" fmla="*/ 635372 w 635611"/>
              <a:gd name="connsiteY46" fmla="*/ 52027 h 100231"/>
              <a:gd name="connsiteX47" fmla="*/ 635538 w 635611"/>
              <a:gd name="connsiteY47" fmla="*/ 51030 h 100231"/>
              <a:gd name="connsiteX48" fmla="*/ 635538 w 635611"/>
              <a:gd name="connsiteY48" fmla="*/ 50033 h 100231"/>
              <a:gd name="connsiteX49" fmla="*/ 635538 w 635611"/>
              <a:gd name="connsiteY49" fmla="*/ 50033 h 100231"/>
              <a:gd name="connsiteX50" fmla="*/ 635538 w 635611"/>
              <a:gd name="connsiteY50" fmla="*/ 49036 h 100231"/>
              <a:gd name="connsiteX51" fmla="*/ 635538 w 635611"/>
              <a:gd name="connsiteY51" fmla="*/ 48205 h 100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635611" h="100231">
                <a:moveTo>
                  <a:pt x="635538" y="48205"/>
                </a:moveTo>
                <a:cubicBezTo>
                  <a:pt x="635538" y="48039"/>
                  <a:pt x="635538" y="48039"/>
                  <a:pt x="635538" y="47873"/>
                </a:cubicBezTo>
                <a:cubicBezTo>
                  <a:pt x="635372" y="47374"/>
                  <a:pt x="635205" y="46876"/>
                  <a:pt x="635039" y="46377"/>
                </a:cubicBezTo>
                <a:cubicBezTo>
                  <a:pt x="634873" y="46045"/>
                  <a:pt x="634873" y="45879"/>
                  <a:pt x="634707" y="45547"/>
                </a:cubicBezTo>
                <a:cubicBezTo>
                  <a:pt x="634707" y="45381"/>
                  <a:pt x="634541" y="45381"/>
                  <a:pt x="634541" y="45214"/>
                </a:cubicBezTo>
                <a:cubicBezTo>
                  <a:pt x="634541" y="45214"/>
                  <a:pt x="634541" y="45214"/>
                  <a:pt x="634541" y="45214"/>
                </a:cubicBezTo>
                <a:cubicBezTo>
                  <a:pt x="633378" y="43054"/>
                  <a:pt x="631052" y="40562"/>
                  <a:pt x="627729" y="38236"/>
                </a:cubicBezTo>
                <a:cubicBezTo>
                  <a:pt x="619753" y="32587"/>
                  <a:pt x="606295" y="27436"/>
                  <a:pt x="588682" y="22950"/>
                </a:cubicBezTo>
                <a:cubicBezTo>
                  <a:pt x="571070" y="18297"/>
                  <a:pt x="549470" y="14310"/>
                  <a:pt x="524381" y="10987"/>
                </a:cubicBezTo>
                <a:cubicBezTo>
                  <a:pt x="499292" y="7664"/>
                  <a:pt x="471046" y="4839"/>
                  <a:pt x="439975" y="3011"/>
                </a:cubicBezTo>
                <a:cubicBezTo>
                  <a:pt x="408904" y="1184"/>
                  <a:pt x="375341" y="187"/>
                  <a:pt x="339784" y="21"/>
                </a:cubicBezTo>
                <a:cubicBezTo>
                  <a:pt x="304227" y="-146"/>
                  <a:pt x="266677" y="685"/>
                  <a:pt x="227963" y="2845"/>
                </a:cubicBezTo>
                <a:cubicBezTo>
                  <a:pt x="208523" y="3842"/>
                  <a:pt x="188917" y="5337"/>
                  <a:pt x="169144" y="7165"/>
                </a:cubicBezTo>
                <a:cubicBezTo>
                  <a:pt x="149206" y="8993"/>
                  <a:pt x="129268" y="11153"/>
                  <a:pt x="109163" y="14144"/>
                </a:cubicBezTo>
                <a:cubicBezTo>
                  <a:pt x="89058" y="17134"/>
                  <a:pt x="68788" y="20457"/>
                  <a:pt x="49015" y="25442"/>
                </a:cubicBezTo>
                <a:cubicBezTo>
                  <a:pt x="39046" y="27934"/>
                  <a:pt x="29243" y="30759"/>
                  <a:pt x="19938" y="34581"/>
                </a:cubicBezTo>
                <a:cubicBezTo>
                  <a:pt x="15286" y="36574"/>
                  <a:pt x="10800" y="38568"/>
                  <a:pt x="6978" y="41227"/>
                </a:cubicBezTo>
                <a:cubicBezTo>
                  <a:pt x="4985" y="42556"/>
                  <a:pt x="3323" y="44051"/>
                  <a:pt x="1994" y="45547"/>
                </a:cubicBezTo>
                <a:cubicBezTo>
                  <a:pt x="1329" y="46377"/>
                  <a:pt x="831" y="47042"/>
                  <a:pt x="498" y="47873"/>
                </a:cubicBezTo>
                <a:cubicBezTo>
                  <a:pt x="332" y="48205"/>
                  <a:pt x="166" y="48704"/>
                  <a:pt x="166" y="48870"/>
                </a:cubicBezTo>
                <a:cubicBezTo>
                  <a:pt x="0" y="48870"/>
                  <a:pt x="0" y="49867"/>
                  <a:pt x="0" y="50365"/>
                </a:cubicBezTo>
                <a:cubicBezTo>
                  <a:pt x="0" y="49867"/>
                  <a:pt x="0" y="50365"/>
                  <a:pt x="0" y="50365"/>
                </a:cubicBezTo>
                <a:lnTo>
                  <a:pt x="0" y="50697"/>
                </a:lnTo>
                <a:cubicBezTo>
                  <a:pt x="0" y="50864"/>
                  <a:pt x="0" y="51030"/>
                  <a:pt x="166" y="51196"/>
                </a:cubicBezTo>
                <a:cubicBezTo>
                  <a:pt x="166" y="51528"/>
                  <a:pt x="332" y="51861"/>
                  <a:pt x="498" y="52359"/>
                </a:cubicBezTo>
                <a:cubicBezTo>
                  <a:pt x="831" y="53190"/>
                  <a:pt x="1329" y="53854"/>
                  <a:pt x="1994" y="54685"/>
                </a:cubicBezTo>
                <a:cubicBezTo>
                  <a:pt x="3323" y="56181"/>
                  <a:pt x="4985" y="57676"/>
                  <a:pt x="6978" y="59005"/>
                </a:cubicBezTo>
                <a:cubicBezTo>
                  <a:pt x="10800" y="61664"/>
                  <a:pt x="15452" y="63824"/>
                  <a:pt x="19938" y="65651"/>
                </a:cubicBezTo>
                <a:cubicBezTo>
                  <a:pt x="29243" y="69473"/>
                  <a:pt x="39046" y="72297"/>
                  <a:pt x="49015" y="74790"/>
                </a:cubicBezTo>
                <a:cubicBezTo>
                  <a:pt x="58985" y="77282"/>
                  <a:pt x="68954" y="79276"/>
                  <a:pt x="78923" y="81104"/>
                </a:cubicBezTo>
                <a:cubicBezTo>
                  <a:pt x="88892" y="82931"/>
                  <a:pt x="99028" y="84593"/>
                  <a:pt x="108997" y="86088"/>
                </a:cubicBezTo>
                <a:cubicBezTo>
                  <a:pt x="129101" y="89079"/>
                  <a:pt x="149206" y="91239"/>
                  <a:pt x="168978" y="93067"/>
                </a:cubicBezTo>
                <a:cubicBezTo>
                  <a:pt x="188917" y="94894"/>
                  <a:pt x="208523" y="96390"/>
                  <a:pt x="227797" y="97387"/>
                </a:cubicBezTo>
                <a:cubicBezTo>
                  <a:pt x="266510" y="99547"/>
                  <a:pt x="304061" y="100377"/>
                  <a:pt x="339618" y="100211"/>
                </a:cubicBezTo>
                <a:cubicBezTo>
                  <a:pt x="375175" y="100045"/>
                  <a:pt x="408904" y="99048"/>
                  <a:pt x="439809" y="97220"/>
                </a:cubicBezTo>
                <a:cubicBezTo>
                  <a:pt x="470879" y="95393"/>
                  <a:pt x="499126" y="92568"/>
                  <a:pt x="524215" y="89245"/>
                </a:cubicBezTo>
                <a:cubicBezTo>
                  <a:pt x="549304" y="85922"/>
                  <a:pt x="570904" y="81768"/>
                  <a:pt x="588516" y="77282"/>
                </a:cubicBezTo>
                <a:cubicBezTo>
                  <a:pt x="605962" y="72796"/>
                  <a:pt x="619255" y="67645"/>
                  <a:pt x="627230" y="61996"/>
                </a:cubicBezTo>
                <a:cubicBezTo>
                  <a:pt x="627230" y="61996"/>
                  <a:pt x="627396" y="61830"/>
                  <a:pt x="627562" y="61830"/>
                </a:cubicBezTo>
                <a:cubicBezTo>
                  <a:pt x="628393" y="61331"/>
                  <a:pt x="629058" y="60667"/>
                  <a:pt x="629722" y="60168"/>
                </a:cubicBezTo>
                <a:cubicBezTo>
                  <a:pt x="629722" y="60168"/>
                  <a:pt x="629722" y="60168"/>
                  <a:pt x="629889" y="60168"/>
                </a:cubicBezTo>
                <a:cubicBezTo>
                  <a:pt x="632049" y="58341"/>
                  <a:pt x="633544" y="56513"/>
                  <a:pt x="634375" y="55017"/>
                </a:cubicBezTo>
                <a:cubicBezTo>
                  <a:pt x="634375" y="54851"/>
                  <a:pt x="634541" y="54851"/>
                  <a:pt x="634541" y="54685"/>
                </a:cubicBezTo>
                <a:cubicBezTo>
                  <a:pt x="634707" y="54353"/>
                  <a:pt x="634873" y="54187"/>
                  <a:pt x="634873" y="53854"/>
                </a:cubicBezTo>
                <a:cubicBezTo>
                  <a:pt x="635039" y="53356"/>
                  <a:pt x="635205" y="52857"/>
                  <a:pt x="635372" y="52359"/>
                </a:cubicBezTo>
                <a:cubicBezTo>
                  <a:pt x="635372" y="52359"/>
                  <a:pt x="635372" y="52193"/>
                  <a:pt x="635372" y="52193"/>
                </a:cubicBezTo>
                <a:cubicBezTo>
                  <a:pt x="635372" y="52193"/>
                  <a:pt x="635372" y="52193"/>
                  <a:pt x="635372" y="52027"/>
                </a:cubicBezTo>
                <a:cubicBezTo>
                  <a:pt x="635372" y="51694"/>
                  <a:pt x="635538" y="51362"/>
                  <a:pt x="635538" y="51030"/>
                </a:cubicBezTo>
                <a:cubicBezTo>
                  <a:pt x="635538" y="50365"/>
                  <a:pt x="635538" y="50033"/>
                  <a:pt x="635538" y="50033"/>
                </a:cubicBezTo>
                <a:cubicBezTo>
                  <a:pt x="635538" y="50033"/>
                  <a:pt x="635538" y="50033"/>
                  <a:pt x="635538" y="50033"/>
                </a:cubicBezTo>
                <a:cubicBezTo>
                  <a:pt x="635538" y="50033"/>
                  <a:pt x="635538" y="49701"/>
                  <a:pt x="635538" y="49036"/>
                </a:cubicBezTo>
                <a:cubicBezTo>
                  <a:pt x="635704" y="48870"/>
                  <a:pt x="635538" y="48537"/>
                  <a:pt x="635538" y="48205"/>
                </a:cubicBezTo>
                <a:close/>
              </a:path>
            </a:pathLst>
          </a:custGeom>
          <a:solidFill>
            <a:srgbClr val="F7F7F7">
              <a:alpha val="40000"/>
            </a:srgbClr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33" name="Полилиния: фигура 732">
            <a:extLst>
              <a:ext uri="{FF2B5EF4-FFF2-40B4-BE49-F238E27FC236}">
                <a16:creationId xmlns:a16="http://schemas.microsoft.com/office/drawing/2014/main" id="{6FC62CD9-C6CC-8467-B097-6D14E734A50A}"/>
              </a:ext>
            </a:extLst>
          </p:cNvPr>
          <p:cNvSpPr/>
          <p:nvPr/>
        </p:nvSpPr>
        <p:spPr>
          <a:xfrm>
            <a:off x="17338917" y="6497507"/>
            <a:ext cx="166" cy="664"/>
          </a:xfrm>
          <a:custGeom>
            <a:avLst/>
            <a:gdLst>
              <a:gd name="connsiteX0" fmla="*/ 166 w 166"/>
              <a:gd name="connsiteY0" fmla="*/ 0 h 664"/>
              <a:gd name="connsiteX1" fmla="*/ 166 w 166"/>
              <a:gd name="connsiteY1" fmla="*/ 0 h 664"/>
              <a:gd name="connsiteX2" fmla="*/ 0 w 166"/>
              <a:gd name="connsiteY2" fmla="*/ 665 h 664"/>
              <a:gd name="connsiteX3" fmla="*/ 0 w 166"/>
              <a:gd name="connsiteY3" fmla="*/ 332 h 664"/>
              <a:gd name="connsiteX4" fmla="*/ 166 w 166"/>
              <a:gd name="connsiteY4" fmla="*/ 0 h 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" h="664">
                <a:moveTo>
                  <a:pt x="166" y="0"/>
                </a:moveTo>
                <a:cubicBezTo>
                  <a:pt x="166" y="0"/>
                  <a:pt x="166" y="0"/>
                  <a:pt x="166" y="0"/>
                </a:cubicBezTo>
                <a:cubicBezTo>
                  <a:pt x="166" y="166"/>
                  <a:pt x="166" y="498"/>
                  <a:pt x="0" y="665"/>
                </a:cubicBezTo>
                <a:cubicBezTo>
                  <a:pt x="0" y="498"/>
                  <a:pt x="0" y="498"/>
                  <a:pt x="0" y="332"/>
                </a:cubicBezTo>
                <a:cubicBezTo>
                  <a:pt x="166" y="166"/>
                  <a:pt x="166" y="0"/>
                  <a:pt x="166" y="0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34" name="Полилиния: фигура 733">
            <a:extLst>
              <a:ext uri="{FF2B5EF4-FFF2-40B4-BE49-F238E27FC236}">
                <a16:creationId xmlns:a16="http://schemas.microsoft.com/office/drawing/2014/main" id="{420D16A1-CC5A-D478-6030-B67186724054}"/>
              </a:ext>
            </a:extLst>
          </p:cNvPr>
          <p:cNvSpPr/>
          <p:nvPr/>
        </p:nvSpPr>
        <p:spPr>
          <a:xfrm>
            <a:off x="17339084" y="6496510"/>
            <a:ext cx="1661" cy="996"/>
          </a:xfrm>
          <a:custGeom>
            <a:avLst/>
            <a:gdLst>
              <a:gd name="connsiteX0" fmla="*/ 0 w 1661"/>
              <a:gd name="connsiteY0" fmla="*/ 0 h 996"/>
              <a:gd name="connsiteX1" fmla="*/ 0 w 1661"/>
              <a:gd name="connsiteY1" fmla="*/ 0 h 996"/>
              <a:gd name="connsiteX2" fmla="*/ 0 w 1661"/>
              <a:gd name="connsiteY2" fmla="*/ 997 h 996"/>
              <a:gd name="connsiteX3" fmla="*/ 0 w 1661"/>
              <a:gd name="connsiteY3" fmla="*/ 997 h 996"/>
              <a:gd name="connsiteX4" fmla="*/ 0 w 1661"/>
              <a:gd name="connsiteY4" fmla="*/ 0 h 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1" h="996">
                <a:moveTo>
                  <a:pt x="0" y="0"/>
                </a:moveTo>
                <a:lnTo>
                  <a:pt x="0" y="0"/>
                </a:lnTo>
                <a:cubicBezTo>
                  <a:pt x="0" y="0"/>
                  <a:pt x="0" y="332"/>
                  <a:pt x="0" y="997"/>
                </a:cubicBezTo>
                <a:cubicBezTo>
                  <a:pt x="0" y="997"/>
                  <a:pt x="0" y="997"/>
                  <a:pt x="0" y="997"/>
                </a:cubicBezTo>
                <a:cubicBezTo>
                  <a:pt x="0" y="332"/>
                  <a:pt x="0" y="0"/>
                  <a:pt x="0" y="0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35" name="Полилиния: фигура 734">
            <a:extLst>
              <a:ext uri="{FF2B5EF4-FFF2-40B4-BE49-F238E27FC236}">
                <a16:creationId xmlns:a16="http://schemas.microsoft.com/office/drawing/2014/main" id="{CE1DB23C-9ABF-F9E4-033A-2B356359A189}"/>
              </a:ext>
            </a:extLst>
          </p:cNvPr>
          <p:cNvSpPr/>
          <p:nvPr/>
        </p:nvSpPr>
        <p:spPr>
          <a:xfrm>
            <a:off x="17339084" y="6496510"/>
            <a:ext cx="1661" cy="1661"/>
          </a:xfrm>
          <a:custGeom>
            <a:avLst/>
            <a:gdLst>
              <a:gd name="connsiteX0" fmla="*/ 0 w 1661"/>
              <a:gd name="connsiteY0" fmla="*/ 0 h 1661"/>
              <a:gd name="connsiteX1" fmla="*/ 0 w 1661"/>
              <a:gd name="connsiteY1" fmla="*/ 0 h 1661"/>
              <a:gd name="connsiteX2" fmla="*/ 0 w 1661"/>
              <a:gd name="connsiteY2" fmla="*/ 0 h 1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1" h="16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noFill/>
          <a:ln w="0" cap="rnd">
            <a:solidFill>
              <a:srgbClr val="201600"/>
            </a:solidFill>
            <a:prstDash val="solid"/>
            <a:round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36" name="Полилиния: фигура 735">
            <a:extLst>
              <a:ext uri="{FF2B5EF4-FFF2-40B4-BE49-F238E27FC236}">
                <a16:creationId xmlns:a16="http://schemas.microsoft.com/office/drawing/2014/main" id="{73CE8482-4B4B-F677-6635-F75D4911547F}"/>
              </a:ext>
            </a:extLst>
          </p:cNvPr>
          <p:cNvSpPr/>
          <p:nvPr/>
        </p:nvSpPr>
        <p:spPr>
          <a:xfrm>
            <a:off x="17339084" y="6496510"/>
            <a:ext cx="1661" cy="1661"/>
          </a:xfrm>
          <a:custGeom>
            <a:avLst/>
            <a:gdLst>
              <a:gd name="connsiteX0" fmla="*/ 0 w 1661"/>
              <a:gd name="connsiteY0" fmla="*/ 0 h 1661"/>
              <a:gd name="connsiteX1" fmla="*/ 0 w 1661"/>
              <a:gd name="connsiteY1" fmla="*/ 0 h 1661"/>
              <a:gd name="connsiteX2" fmla="*/ 0 w 1661"/>
              <a:gd name="connsiteY2" fmla="*/ 0 h 1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1" h="16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noFill/>
          <a:ln w="0" cap="rnd">
            <a:solidFill>
              <a:srgbClr val="201600"/>
            </a:solidFill>
            <a:prstDash val="solid"/>
            <a:round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37" name="Полилиния: фигура 736">
            <a:extLst>
              <a:ext uri="{FF2B5EF4-FFF2-40B4-BE49-F238E27FC236}">
                <a16:creationId xmlns:a16="http://schemas.microsoft.com/office/drawing/2014/main" id="{EF7DF998-D116-70DF-E639-1B389E179DE3}"/>
              </a:ext>
            </a:extLst>
          </p:cNvPr>
          <p:cNvSpPr/>
          <p:nvPr/>
        </p:nvSpPr>
        <p:spPr>
          <a:xfrm>
            <a:off x="17339084" y="6496510"/>
            <a:ext cx="1661" cy="1661"/>
          </a:xfrm>
          <a:custGeom>
            <a:avLst/>
            <a:gdLst>
              <a:gd name="connsiteX0" fmla="*/ 0 w 1661"/>
              <a:gd name="connsiteY0" fmla="*/ 0 h 1661"/>
              <a:gd name="connsiteX1" fmla="*/ 0 w 1661"/>
              <a:gd name="connsiteY1" fmla="*/ 0 h 1661"/>
              <a:gd name="connsiteX2" fmla="*/ 0 w 1661"/>
              <a:gd name="connsiteY2" fmla="*/ 0 h 1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1" h="16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noFill/>
          <a:ln w="0" cap="rnd">
            <a:solidFill>
              <a:srgbClr val="201600"/>
            </a:solidFill>
            <a:prstDash val="solid"/>
            <a:round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38" name="Полилиния: фигура 737">
            <a:extLst>
              <a:ext uri="{FF2B5EF4-FFF2-40B4-BE49-F238E27FC236}">
                <a16:creationId xmlns:a16="http://schemas.microsoft.com/office/drawing/2014/main" id="{22022858-91A5-7786-F39F-8FE241DD39E0}"/>
              </a:ext>
            </a:extLst>
          </p:cNvPr>
          <p:cNvSpPr/>
          <p:nvPr/>
        </p:nvSpPr>
        <p:spPr>
          <a:xfrm>
            <a:off x="17337754" y="6491525"/>
            <a:ext cx="1329" cy="4984"/>
          </a:xfrm>
          <a:custGeom>
            <a:avLst/>
            <a:gdLst>
              <a:gd name="connsiteX0" fmla="*/ 1329 w 1329"/>
              <a:gd name="connsiteY0" fmla="*/ 4985 h 4984"/>
              <a:gd name="connsiteX1" fmla="*/ 1329 w 1329"/>
              <a:gd name="connsiteY1" fmla="*/ 3988 h 4984"/>
              <a:gd name="connsiteX2" fmla="*/ 1329 w 1329"/>
              <a:gd name="connsiteY2" fmla="*/ 3988 h 4984"/>
              <a:gd name="connsiteX3" fmla="*/ 1163 w 1329"/>
              <a:gd name="connsiteY3" fmla="*/ 3323 h 4984"/>
              <a:gd name="connsiteX4" fmla="*/ 997 w 1329"/>
              <a:gd name="connsiteY4" fmla="*/ 2658 h 4984"/>
              <a:gd name="connsiteX5" fmla="*/ 831 w 1329"/>
              <a:gd name="connsiteY5" fmla="*/ 1994 h 4984"/>
              <a:gd name="connsiteX6" fmla="*/ 498 w 1329"/>
              <a:gd name="connsiteY6" fmla="*/ 1163 h 4984"/>
              <a:gd name="connsiteX7" fmla="*/ 498 w 1329"/>
              <a:gd name="connsiteY7" fmla="*/ 997 h 4984"/>
              <a:gd name="connsiteX8" fmla="*/ 332 w 1329"/>
              <a:gd name="connsiteY8" fmla="*/ 498 h 4984"/>
              <a:gd name="connsiteX9" fmla="*/ 166 w 1329"/>
              <a:gd name="connsiteY9" fmla="*/ 332 h 4984"/>
              <a:gd name="connsiteX10" fmla="*/ 0 w 1329"/>
              <a:gd name="connsiteY10" fmla="*/ 0 h 4984"/>
              <a:gd name="connsiteX11" fmla="*/ 166 w 1329"/>
              <a:gd name="connsiteY11" fmla="*/ 332 h 4984"/>
              <a:gd name="connsiteX12" fmla="*/ 498 w 1329"/>
              <a:gd name="connsiteY12" fmla="*/ 1163 h 4984"/>
              <a:gd name="connsiteX13" fmla="*/ 997 w 1329"/>
              <a:gd name="connsiteY13" fmla="*/ 2658 h 4984"/>
              <a:gd name="connsiteX14" fmla="*/ 997 w 1329"/>
              <a:gd name="connsiteY14" fmla="*/ 2991 h 4984"/>
              <a:gd name="connsiteX15" fmla="*/ 1163 w 1329"/>
              <a:gd name="connsiteY15" fmla="*/ 3988 h 4984"/>
              <a:gd name="connsiteX16" fmla="*/ 1329 w 1329"/>
              <a:gd name="connsiteY16" fmla="*/ 4985 h 4984"/>
              <a:gd name="connsiteX17" fmla="*/ 1329 w 1329"/>
              <a:gd name="connsiteY17" fmla="*/ 4985 h 4984"/>
              <a:gd name="connsiteX18" fmla="*/ 1329 w 1329"/>
              <a:gd name="connsiteY18" fmla="*/ 4985 h 4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329" h="4984">
                <a:moveTo>
                  <a:pt x="1329" y="4985"/>
                </a:moveTo>
                <a:cubicBezTo>
                  <a:pt x="1329" y="4985"/>
                  <a:pt x="1329" y="4652"/>
                  <a:pt x="1329" y="3988"/>
                </a:cubicBezTo>
                <a:cubicBezTo>
                  <a:pt x="1329" y="3988"/>
                  <a:pt x="1329" y="3988"/>
                  <a:pt x="1329" y="3988"/>
                </a:cubicBezTo>
                <a:cubicBezTo>
                  <a:pt x="1329" y="3822"/>
                  <a:pt x="1329" y="3655"/>
                  <a:pt x="1163" y="3323"/>
                </a:cubicBezTo>
                <a:cubicBezTo>
                  <a:pt x="1163" y="3157"/>
                  <a:pt x="997" y="2825"/>
                  <a:pt x="997" y="2658"/>
                </a:cubicBezTo>
                <a:cubicBezTo>
                  <a:pt x="997" y="2492"/>
                  <a:pt x="831" y="2326"/>
                  <a:pt x="831" y="1994"/>
                </a:cubicBezTo>
                <a:cubicBezTo>
                  <a:pt x="831" y="1828"/>
                  <a:pt x="665" y="1495"/>
                  <a:pt x="498" y="1163"/>
                </a:cubicBezTo>
                <a:cubicBezTo>
                  <a:pt x="498" y="1163"/>
                  <a:pt x="498" y="1163"/>
                  <a:pt x="498" y="997"/>
                </a:cubicBezTo>
                <a:cubicBezTo>
                  <a:pt x="498" y="831"/>
                  <a:pt x="332" y="665"/>
                  <a:pt x="332" y="498"/>
                </a:cubicBezTo>
                <a:cubicBezTo>
                  <a:pt x="332" y="498"/>
                  <a:pt x="166" y="332"/>
                  <a:pt x="166" y="332"/>
                </a:cubicBezTo>
                <a:cubicBezTo>
                  <a:pt x="166" y="166"/>
                  <a:pt x="0" y="166"/>
                  <a:pt x="0" y="0"/>
                </a:cubicBezTo>
                <a:cubicBezTo>
                  <a:pt x="0" y="166"/>
                  <a:pt x="166" y="166"/>
                  <a:pt x="166" y="332"/>
                </a:cubicBezTo>
                <a:cubicBezTo>
                  <a:pt x="332" y="665"/>
                  <a:pt x="498" y="831"/>
                  <a:pt x="498" y="1163"/>
                </a:cubicBezTo>
                <a:cubicBezTo>
                  <a:pt x="665" y="1662"/>
                  <a:pt x="831" y="2160"/>
                  <a:pt x="997" y="2658"/>
                </a:cubicBezTo>
                <a:cubicBezTo>
                  <a:pt x="997" y="2825"/>
                  <a:pt x="997" y="2825"/>
                  <a:pt x="997" y="2991"/>
                </a:cubicBezTo>
                <a:cubicBezTo>
                  <a:pt x="1163" y="3323"/>
                  <a:pt x="1163" y="3655"/>
                  <a:pt x="1163" y="3988"/>
                </a:cubicBezTo>
                <a:cubicBezTo>
                  <a:pt x="1329" y="4652"/>
                  <a:pt x="1329" y="4985"/>
                  <a:pt x="1329" y="4985"/>
                </a:cubicBezTo>
                <a:lnTo>
                  <a:pt x="1329" y="4985"/>
                </a:lnTo>
                <a:cubicBezTo>
                  <a:pt x="1329" y="4985"/>
                  <a:pt x="1329" y="4985"/>
                  <a:pt x="1329" y="4985"/>
                </a:cubicBezTo>
                <a:close/>
              </a:path>
            </a:pathLst>
          </a:custGeom>
          <a:solidFill>
            <a:srgbClr val="2016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39" name="Полилиния: фигура 738">
            <a:extLst>
              <a:ext uri="{FF2B5EF4-FFF2-40B4-BE49-F238E27FC236}">
                <a16:creationId xmlns:a16="http://schemas.microsoft.com/office/drawing/2014/main" id="{ADC0FDFD-9054-F6BA-9DFB-3C293FDFEEB7}"/>
              </a:ext>
            </a:extLst>
          </p:cNvPr>
          <p:cNvSpPr/>
          <p:nvPr/>
        </p:nvSpPr>
        <p:spPr>
          <a:xfrm>
            <a:off x="16773164" y="7619542"/>
            <a:ext cx="491150" cy="56223"/>
          </a:xfrm>
          <a:custGeom>
            <a:avLst/>
            <a:gdLst>
              <a:gd name="connsiteX0" fmla="*/ 438147 w 491150"/>
              <a:gd name="connsiteY0" fmla="*/ 18609 h 56223"/>
              <a:gd name="connsiteX1" fmla="*/ 51674 w 491150"/>
              <a:gd name="connsiteY1" fmla="*/ 18609 h 56223"/>
              <a:gd name="connsiteX2" fmla="*/ 28578 w 491150"/>
              <a:gd name="connsiteY2" fmla="*/ 1495 h 56223"/>
              <a:gd name="connsiteX3" fmla="*/ 16449 w 491150"/>
              <a:gd name="connsiteY3" fmla="*/ 5483 h 56223"/>
              <a:gd name="connsiteX4" fmla="*/ 6148 w 491150"/>
              <a:gd name="connsiteY4" fmla="*/ 10634 h 56223"/>
              <a:gd name="connsiteX5" fmla="*/ 0 w 491150"/>
              <a:gd name="connsiteY5" fmla="*/ 18609 h 56223"/>
              <a:gd name="connsiteX6" fmla="*/ 0 w 491150"/>
              <a:gd name="connsiteY6" fmla="*/ 18775 h 56223"/>
              <a:gd name="connsiteX7" fmla="*/ 0 w 491150"/>
              <a:gd name="connsiteY7" fmla="*/ 19108 h 56223"/>
              <a:gd name="connsiteX8" fmla="*/ 166 w 491150"/>
              <a:gd name="connsiteY8" fmla="*/ 19606 h 56223"/>
              <a:gd name="connsiteX9" fmla="*/ 498 w 491150"/>
              <a:gd name="connsiteY9" fmla="*/ 20769 h 56223"/>
              <a:gd name="connsiteX10" fmla="*/ 1828 w 491150"/>
              <a:gd name="connsiteY10" fmla="*/ 22929 h 56223"/>
              <a:gd name="connsiteX11" fmla="*/ 5982 w 491150"/>
              <a:gd name="connsiteY11" fmla="*/ 26585 h 56223"/>
              <a:gd name="connsiteX12" fmla="*/ 16283 w 491150"/>
              <a:gd name="connsiteY12" fmla="*/ 32068 h 56223"/>
              <a:gd name="connsiteX13" fmla="*/ 38880 w 491150"/>
              <a:gd name="connsiteY13" fmla="*/ 39378 h 56223"/>
              <a:gd name="connsiteX14" fmla="*/ 85403 w 491150"/>
              <a:gd name="connsiteY14" fmla="*/ 48185 h 56223"/>
              <a:gd name="connsiteX15" fmla="*/ 177286 w 491150"/>
              <a:gd name="connsiteY15" fmla="*/ 55495 h 56223"/>
              <a:gd name="connsiteX16" fmla="*/ 263520 w 491150"/>
              <a:gd name="connsiteY16" fmla="*/ 55828 h 56223"/>
              <a:gd name="connsiteX17" fmla="*/ 340615 w 491150"/>
              <a:gd name="connsiteY17" fmla="*/ 53003 h 56223"/>
              <a:gd name="connsiteX18" fmla="*/ 405581 w 491150"/>
              <a:gd name="connsiteY18" fmla="*/ 47520 h 56223"/>
              <a:gd name="connsiteX19" fmla="*/ 455095 w 491150"/>
              <a:gd name="connsiteY19" fmla="*/ 38880 h 56223"/>
              <a:gd name="connsiteX20" fmla="*/ 485003 w 491150"/>
              <a:gd name="connsiteY20" fmla="*/ 27249 h 56223"/>
              <a:gd name="connsiteX21" fmla="*/ 490652 w 491150"/>
              <a:gd name="connsiteY21" fmla="*/ 21102 h 56223"/>
              <a:gd name="connsiteX22" fmla="*/ 491150 w 491150"/>
              <a:gd name="connsiteY22" fmla="*/ 19108 h 56223"/>
              <a:gd name="connsiteX23" fmla="*/ 491150 w 491150"/>
              <a:gd name="connsiteY23" fmla="*/ 18443 h 56223"/>
              <a:gd name="connsiteX24" fmla="*/ 491150 w 491150"/>
              <a:gd name="connsiteY24" fmla="*/ 17778 h 56223"/>
              <a:gd name="connsiteX25" fmla="*/ 490652 w 491150"/>
              <a:gd name="connsiteY25" fmla="*/ 15785 h 56223"/>
              <a:gd name="connsiteX26" fmla="*/ 485003 w 491150"/>
              <a:gd name="connsiteY26" fmla="*/ 9803 h 56223"/>
              <a:gd name="connsiteX27" fmla="*/ 461575 w 491150"/>
              <a:gd name="connsiteY27" fmla="*/ 0 h 56223"/>
              <a:gd name="connsiteX28" fmla="*/ 438147 w 491150"/>
              <a:gd name="connsiteY28" fmla="*/ 18609 h 56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91150" h="56223">
                <a:moveTo>
                  <a:pt x="438147" y="18609"/>
                </a:moveTo>
                <a:lnTo>
                  <a:pt x="51674" y="18609"/>
                </a:lnTo>
                <a:cubicBezTo>
                  <a:pt x="40874" y="18609"/>
                  <a:pt x="31735" y="11465"/>
                  <a:pt x="28578" y="1495"/>
                </a:cubicBezTo>
                <a:cubicBezTo>
                  <a:pt x="24425" y="2658"/>
                  <a:pt x="20437" y="3988"/>
                  <a:pt x="16449" y="5483"/>
                </a:cubicBezTo>
                <a:cubicBezTo>
                  <a:pt x="12794" y="6978"/>
                  <a:pt x="9305" y="8474"/>
                  <a:pt x="6148" y="10634"/>
                </a:cubicBezTo>
                <a:cubicBezTo>
                  <a:pt x="2991" y="12794"/>
                  <a:pt x="166" y="15286"/>
                  <a:pt x="0" y="18609"/>
                </a:cubicBezTo>
                <a:cubicBezTo>
                  <a:pt x="0" y="18443"/>
                  <a:pt x="0" y="18775"/>
                  <a:pt x="0" y="18775"/>
                </a:cubicBezTo>
                <a:lnTo>
                  <a:pt x="0" y="19108"/>
                </a:lnTo>
                <a:cubicBezTo>
                  <a:pt x="0" y="19274"/>
                  <a:pt x="0" y="19440"/>
                  <a:pt x="166" y="19606"/>
                </a:cubicBezTo>
                <a:cubicBezTo>
                  <a:pt x="166" y="19938"/>
                  <a:pt x="332" y="20437"/>
                  <a:pt x="498" y="20769"/>
                </a:cubicBezTo>
                <a:cubicBezTo>
                  <a:pt x="831" y="21434"/>
                  <a:pt x="1329" y="22265"/>
                  <a:pt x="1828" y="22929"/>
                </a:cubicBezTo>
                <a:cubicBezTo>
                  <a:pt x="2991" y="24258"/>
                  <a:pt x="4486" y="25588"/>
                  <a:pt x="5982" y="26585"/>
                </a:cubicBezTo>
                <a:cubicBezTo>
                  <a:pt x="9138" y="28745"/>
                  <a:pt x="12628" y="30406"/>
                  <a:pt x="16283" y="32068"/>
                </a:cubicBezTo>
                <a:cubicBezTo>
                  <a:pt x="23594" y="35058"/>
                  <a:pt x="31237" y="37385"/>
                  <a:pt x="38880" y="39378"/>
                </a:cubicBezTo>
                <a:cubicBezTo>
                  <a:pt x="54332" y="43200"/>
                  <a:pt x="69951" y="45858"/>
                  <a:pt x="85403" y="48185"/>
                </a:cubicBezTo>
                <a:cubicBezTo>
                  <a:pt x="116474" y="52505"/>
                  <a:pt x="147378" y="54498"/>
                  <a:pt x="177286" y="55495"/>
                </a:cubicBezTo>
                <a:cubicBezTo>
                  <a:pt x="207194" y="56492"/>
                  <a:pt x="236104" y="56326"/>
                  <a:pt x="263520" y="55828"/>
                </a:cubicBezTo>
                <a:cubicBezTo>
                  <a:pt x="290935" y="55329"/>
                  <a:pt x="316855" y="54332"/>
                  <a:pt x="340615" y="53003"/>
                </a:cubicBezTo>
                <a:cubicBezTo>
                  <a:pt x="364541" y="51674"/>
                  <a:pt x="386307" y="49846"/>
                  <a:pt x="405581" y="47520"/>
                </a:cubicBezTo>
                <a:cubicBezTo>
                  <a:pt x="424855" y="45194"/>
                  <a:pt x="441636" y="42369"/>
                  <a:pt x="455095" y="38880"/>
                </a:cubicBezTo>
                <a:cubicBezTo>
                  <a:pt x="468553" y="35557"/>
                  <a:pt x="479021" y="31403"/>
                  <a:pt x="485003" y="27249"/>
                </a:cubicBezTo>
                <a:cubicBezTo>
                  <a:pt x="487993" y="25089"/>
                  <a:pt x="489987" y="22929"/>
                  <a:pt x="490652" y="21102"/>
                </a:cubicBezTo>
                <a:cubicBezTo>
                  <a:pt x="490984" y="20271"/>
                  <a:pt x="491150" y="19606"/>
                  <a:pt x="491150" y="19108"/>
                </a:cubicBezTo>
                <a:cubicBezTo>
                  <a:pt x="491150" y="18609"/>
                  <a:pt x="491150" y="18443"/>
                  <a:pt x="491150" y="18443"/>
                </a:cubicBezTo>
                <a:cubicBezTo>
                  <a:pt x="491150" y="18443"/>
                  <a:pt x="491150" y="18277"/>
                  <a:pt x="491150" y="17778"/>
                </a:cubicBezTo>
                <a:cubicBezTo>
                  <a:pt x="491150" y="17280"/>
                  <a:pt x="490984" y="16615"/>
                  <a:pt x="490652" y="15785"/>
                </a:cubicBezTo>
                <a:cubicBezTo>
                  <a:pt x="489987" y="14123"/>
                  <a:pt x="487993" y="11797"/>
                  <a:pt x="485003" y="9803"/>
                </a:cubicBezTo>
                <a:cubicBezTo>
                  <a:pt x="480018" y="6314"/>
                  <a:pt x="471876" y="2991"/>
                  <a:pt x="461575" y="0"/>
                </a:cubicBezTo>
                <a:cubicBezTo>
                  <a:pt x="459083" y="10634"/>
                  <a:pt x="449446" y="18609"/>
                  <a:pt x="438147" y="18609"/>
                </a:cubicBezTo>
                <a:close/>
              </a:path>
            </a:pathLst>
          </a:custGeom>
          <a:solidFill>
            <a:srgbClr val="93918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40" name="Полилиния: фигура 739">
            <a:extLst>
              <a:ext uri="{FF2B5EF4-FFF2-40B4-BE49-F238E27FC236}">
                <a16:creationId xmlns:a16="http://schemas.microsoft.com/office/drawing/2014/main" id="{0AB6AB18-07FE-96D6-F948-0C153C41B5C2}"/>
              </a:ext>
            </a:extLst>
          </p:cNvPr>
          <p:cNvSpPr/>
          <p:nvPr/>
        </p:nvSpPr>
        <p:spPr>
          <a:xfrm>
            <a:off x="17264314" y="7431788"/>
            <a:ext cx="1661" cy="1661"/>
          </a:xfrm>
          <a:custGeom>
            <a:avLst/>
            <a:gdLst>
              <a:gd name="connsiteX0" fmla="*/ 0 w 1661"/>
              <a:gd name="connsiteY0" fmla="*/ 0 h 1661"/>
              <a:gd name="connsiteX1" fmla="*/ 0 w 1661"/>
              <a:gd name="connsiteY1" fmla="*/ 0 h 1661"/>
              <a:gd name="connsiteX2" fmla="*/ 0 w 1661"/>
              <a:gd name="connsiteY2" fmla="*/ 0 h 1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1" h="16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2016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41" name="Полилиния: фигура 740">
            <a:extLst>
              <a:ext uri="{FF2B5EF4-FFF2-40B4-BE49-F238E27FC236}">
                <a16:creationId xmlns:a16="http://schemas.microsoft.com/office/drawing/2014/main" id="{2D66F9DF-B008-2D4D-8DD0-48046CC53605}"/>
              </a:ext>
            </a:extLst>
          </p:cNvPr>
          <p:cNvSpPr/>
          <p:nvPr/>
        </p:nvSpPr>
        <p:spPr>
          <a:xfrm>
            <a:off x="16800746" y="7480804"/>
            <a:ext cx="434990" cy="138073"/>
          </a:xfrm>
          <a:custGeom>
            <a:avLst/>
            <a:gdLst>
              <a:gd name="connsiteX0" fmla="*/ 434658 w 434990"/>
              <a:gd name="connsiteY0" fmla="*/ 24092 h 138073"/>
              <a:gd name="connsiteX1" fmla="*/ 410566 w 434990"/>
              <a:gd name="connsiteY1" fmla="*/ 0 h 138073"/>
              <a:gd name="connsiteX2" fmla="*/ 24092 w 434990"/>
              <a:gd name="connsiteY2" fmla="*/ 0 h 138073"/>
              <a:gd name="connsiteX3" fmla="*/ 0 w 434990"/>
              <a:gd name="connsiteY3" fmla="*/ 24092 h 138073"/>
              <a:gd name="connsiteX4" fmla="*/ 0 w 434990"/>
              <a:gd name="connsiteY4" fmla="*/ 133255 h 138073"/>
              <a:gd name="connsiteX5" fmla="*/ 166 w 434990"/>
              <a:gd name="connsiteY5" fmla="*/ 136246 h 138073"/>
              <a:gd name="connsiteX6" fmla="*/ 10302 w 434990"/>
              <a:gd name="connsiteY6" fmla="*/ 133255 h 138073"/>
              <a:gd name="connsiteX7" fmla="*/ 57157 w 434990"/>
              <a:gd name="connsiteY7" fmla="*/ 124283 h 138073"/>
              <a:gd name="connsiteX8" fmla="*/ 149372 w 434990"/>
              <a:gd name="connsiteY8" fmla="*/ 115809 h 138073"/>
              <a:gd name="connsiteX9" fmla="*/ 193569 w 434990"/>
              <a:gd name="connsiteY9" fmla="*/ 114314 h 138073"/>
              <a:gd name="connsiteX10" fmla="*/ 235938 w 434990"/>
              <a:gd name="connsiteY10" fmla="*/ 114314 h 138073"/>
              <a:gd name="connsiteX11" fmla="*/ 313366 w 434990"/>
              <a:gd name="connsiteY11" fmla="*/ 117969 h 138073"/>
              <a:gd name="connsiteX12" fmla="*/ 378498 w 434990"/>
              <a:gd name="connsiteY12" fmla="*/ 125778 h 138073"/>
              <a:gd name="connsiteX13" fmla="*/ 428012 w 434990"/>
              <a:gd name="connsiteY13" fmla="*/ 136080 h 138073"/>
              <a:gd name="connsiteX14" fmla="*/ 434492 w 434990"/>
              <a:gd name="connsiteY14" fmla="*/ 138074 h 138073"/>
              <a:gd name="connsiteX15" fmla="*/ 434990 w 434990"/>
              <a:gd name="connsiteY15" fmla="*/ 133421 h 138073"/>
              <a:gd name="connsiteX16" fmla="*/ 434990 w 434990"/>
              <a:gd name="connsiteY16" fmla="*/ 24092 h 138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34990" h="138073">
                <a:moveTo>
                  <a:pt x="434658" y="24092"/>
                </a:moveTo>
                <a:cubicBezTo>
                  <a:pt x="434658" y="10800"/>
                  <a:pt x="423858" y="0"/>
                  <a:pt x="410566" y="0"/>
                </a:cubicBezTo>
                <a:lnTo>
                  <a:pt x="24092" y="0"/>
                </a:lnTo>
                <a:cubicBezTo>
                  <a:pt x="10800" y="0"/>
                  <a:pt x="0" y="10800"/>
                  <a:pt x="0" y="24092"/>
                </a:cubicBezTo>
                <a:lnTo>
                  <a:pt x="0" y="133255"/>
                </a:lnTo>
                <a:cubicBezTo>
                  <a:pt x="0" y="134252"/>
                  <a:pt x="0" y="135249"/>
                  <a:pt x="166" y="136246"/>
                </a:cubicBezTo>
                <a:cubicBezTo>
                  <a:pt x="3489" y="135249"/>
                  <a:pt x="6978" y="134252"/>
                  <a:pt x="10302" y="133255"/>
                </a:cubicBezTo>
                <a:cubicBezTo>
                  <a:pt x="25920" y="129268"/>
                  <a:pt x="41538" y="126609"/>
                  <a:pt x="57157" y="124283"/>
                </a:cubicBezTo>
                <a:cubicBezTo>
                  <a:pt x="88394" y="119797"/>
                  <a:pt x="119298" y="117304"/>
                  <a:pt x="149372" y="115809"/>
                </a:cubicBezTo>
                <a:cubicBezTo>
                  <a:pt x="164326" y="114978"/>
                  <a:pt x="179114" y="114646"/>
                  <a:pt x="193569" y="114314"/>
                </a:cubicBezTo>
                <a:cubicBezTo>
                  <a:pt x="208024" y="113981"/>
                  <a:pt x="222147" y="114148"/>
                  <a:pt x="235938" y="114314"/>
                </a:cubicBezTo>
                <a:cubicBezTo>
                  <a:pt x="263520" y="114812"/>
                  <a:pt x="289440" y="115975"/>
                  <a:pt x="313366" y="117969"/>
                </a:cubicBezTo>
                <a:cubicBezTo>
                  <a:pt x="337292" y="119963"/>
                  <a:pt x="359224" y="122621"/>
                  <a:pt x="378498" y="125778"/>
                </a:cubicBezTo>
                <a:cubicBezTo>
                  <a:pt x="397772" y="128769"/>
                  <a:pt x="414387" y="132424"/>
                  <a:pt x="428012" y="136080"/>
                </a:cubicBezTo>
                <a:cubicBezTo>
                  <a:pt x="430338" y="136744"/>
                  <a:pt x="432498" y="137409"/>
                  <a:pt x="434492" y="138074"/>
                </a:cubicBezTo>
                <a:cubicBezTo>
                  <a:pt x="434824" y="136578"/>
                  <a:pt x="434990" y="135083"/>
                  <a:pt x="434990" y="133421"/>
                </a:cubicBezTo>
                <a:lnTo>
                  <a:pt x="434990" y="24092"/>
                </a:lnTo>
                <a:close/>
              </a:path>
            </a:pathLst>
          </a:custGeom>
          <a:solidFill>
            <a:srgbClr val="CFD3C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42" name="Полилиния: фигура 741">
            <a:extLst>
              <a:ext uri="{FF2B5EF4-FFF2-40B4-BE49-F238E27FC236}">
                <a16:creationId xmlns:a16="http://schemas.microsoft.com/office/drawing/2014/main" id="{9F2DDD6F-1EB4-E37B-D3B7-ADD8F08A5D6C}"/>
              </a:ext>
            </a:extLst>
          </p:cNvPr>
          <p:cNvSpPr/>
          <p:nvPr/>
        </p:nvSpPr>
        <p:spPr>
          <a:xfrm>
            <a:off x="16800746" y="7480804"/>
            <a:ext cx="434990" cy="138073"/>
          </a:xfrm>
          <a:custGeom>
            <a:avLst/>
            <a:gdLst>
              <a:gd name="connsiteX0" fmla="*/ 434658 w 434990"/>
              <a:gd name="connsiteY0" fmla="*/ 24092 h 138073"/>
              <a:gd name="connsiteX1" fmla="*/ 410566 w 434990"/>
              <a:gd name="connsiteY1" fmla="*/ 0 h 138073"/>
              <a:gd name="connsiteX2" fmla="*/ 24092 w 434990"/>
              <a:gd name="connsiteY2" fmla="*/ 0 h 138073"/>
              <a:gd name="connsiteX3" fmla="*/ 0 w 434990"/>
              <a:gd name="connsiteY3" fmla="*/ 24092 h 138073"/>
              <a:gd name="connsiteX4" fmla="*/ 0 w 434990"/>
              <a:gd name="connsiteY4" fmla="*/ 133255 h 138073"/>
              <a:gd name="connsiteX5" fmla="*/ 166 w 434990"/>
              <a:gd name="connsiteY5" fmla="*/ 136246 h 138073"/>
              <a:gd name="connsiteX6" fmla="*/ 10302 w 434990"/>
              <a:gd name="connsiteY6" fmla="*/ 133255 h 138073"/>
              <a:gd name="connsiteX7" fmla="*/ 57157 w 434990"/>
              <a:gd name="connsiteY7" fmla="*/ 124283 h 138073"/>
              <a:gd name="connsiteX8" fmla="*/ 149372 w 434990"/>
              <a:gd name="connsiteY8" fmla="*/ 115809 h 138073"/>
              <a:gd name="connsiteX9" fmla="*/ 193569 w 434990"/>
              <a:gd name="connsiteY9" fmla="*/ 114314 h 138073"/>
              <a:gd name="connsiteX10" fmla="*/ 235938 w 434990"/>
              <a:gd name="connsiteY10" fmla="*/ 114314 h 138073"/>
              <a:gd name="connsiteX11" fmla="*/ 313366 w 434990"/>
              <a:gd name="connsiteY11" fmla="*/ 117969 h 138073"/>
              <a:gd name="connsiteX12" fmla="*/ 378498 w 434990"/>
              <a:gd name="connsiteY12" fmla="*/ 125778 h 138073"/>
              <a:gd name="connsiteX13" fmla="*/ 428012 w 434990"/>
              <a:gd name="connsiteY13" fmla="*/ 136080 h 138073"/>
              <a:gd name="connsiteX14" fmla="*/ 434492 w 434990"/>
              <a:gd name="connsiteY14" fmla="*/ 138074 h 138073"/>
              <a:gd name="connsiteX15" fmla="*/ 434990 w 434990"/>
              <a:gd name="connsiteY15" fmla="*/ 133421 h 138073"/>
              <a:gd name="connsiteX16" fmla="*/ 434990 w 434990"/>
              <a:gd name="connsiteY16" fmla="*/ 24092 h 138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34990" h="138073">
                <a:moveTo>
                  <a:pt x="434658" y="24092"/>
                </a:moveTo>
                <a:cubicBezTo>
                  <a:pt x="434658" y="10800"/>
                  <a:pt x="423858" y="0"/>
                  <a:pt x="410566" y="0"/>
                </a:cubicBezTo>
                <a:lnTo>
                  <a:pt x="24092" y="0"/>
                </a:lnTo>
                <a:cubicBezTo>
                  <a:pt x="10800" y="0"/>
                  <a:pt x="0" y="10800"/>
                  <a:pt x="0" y="24092"/>
                </a:cubicBezTo>
                <a:lnTo>
                  <a:pt x="0" y="133255"/>
                </a:lnTo>
                <a:cubicBezTo>
                  <a:pt x="0" y="134252"/>
                  <a:pt x="0" y="135249"/>
                  <a:pt x="166" y="136246"/>
                </a:cubicBezTo>
                <a:cubicBezTo>
                  <a:pt x="3489" y="135249"/>
                  <a:pt x="6978" y="134252"/>
                  <a:pt x="10302" y="133255"/>
                </a:cubicBezTo>
                <a:cubicBezTo>
                  <a:pt x="25920" y="129268"/>
                  <a:pt x="41538" y="126609"/>
                  <a:pt x="57157" y="124283"/>
                </a:cubicBezTo>
                <a:cubicBezTo>
                  <a:pt x="88394" y="119797"/>
                  <a:pt x="119298" y="117304"/>
                  <a:pt x="149372" y="115809"/>
                </a:cubicBezTo>
                <a:cubicBezTo>
                  <a:pt x="164326" y="114978"/>
                  <a:pt x="179114" y="114646"/>
                  <a:pt x="193569" y="114314"/>
                </a:cubicBezTo>
                <a:cubicBezTo>
                  <a:pt x="208024" y="113981"/>
                  <a:pt x="222147" y="114148"/>
                  <a:pt x="235938" y="114314"/>
                </a:cubicBezTo>
                <a:cubicBezTo>
                  <a:pt x="263520" y="114812"/>
                  <a:pt x="289440" y="115975"/>
                  <a:pt x="313366" y="117969"/>
                </a:cubicBezTo>
                <a:cubicBezTo>
                  <a:pt x="337292" y="119963"/>
                  <a:pt x="359224" y="122621"/>
                  <a:pt x="378498" y="125778"/>
                </a:cubicBezTo>
                <a:cubicBezTo>
                  <a:pt x="397772" y="128769"/>
                  <a:pt x="414387" y="132424"/>
                  <a:pt x="428012" y="136080"/>
                </a:cubicBezTo>
                <a:cubicBezTo>
                  <a:pt x="430338" y="136744"/>
                  <a:pt x="432498" y="137409"/>
                  <a:pt x="434492" y="138074"/>
                </a:cubicBezTo>
                <a:cubicBezTo>
                  <a:pt x="434824" y="136578"/>
                  <a:pt x="434990" y="135083"/>
                  <a:pt x="434990" y="133421"/>
                </a:cubicBezTo>
                <a:lnTo>
                  <a:pt x="434990" y="24092"/>
                </a:lnTo>
                <a:close/>
              </a:path>
            </a:pathLst>
          </a:custGeom>
          <a:solidFill>
            <a:srgbClr val="FFFEFD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43" name="Полилиния: фигура 742">
            <a:extLst>
              <a:ext uri="{FF2B5EF4-FFF2-40B4-BE49-F238E27FC236}">
                <a16:creationId xmlns:a16="http://schemas.microsoft.com/office/drawing/2014/main" id="{C02A98AD-CC8D-BB9B-CAB3-59E7476E0ED5}"/>
              </a:ext>
            </a:extLst>
          </p:cNvPr>
          <p:cNvSpPr/>
          <p:nvPr/>
        </p:nvSpPr>
        <p:spPr>
          <a:xfrm>
            <a:off x="16801576" y="7601196"/>
            <a:ext cx="432996" cy="36954"/>
          </a:xfrm>
          <a:custGeom>
            <a:avLst/>
            <a:gdLst>
              <a:gd name="connsiteX0" fmla="*/ 377003 w 432996"/>
              <a:gd name="connsiteY0" fmla="*/ 7878 h 36954"/>
              <a:gd name="connsiteX1" fmla="*/ 312037 w 432996"/>
              <a:gd name="connsiteY1" fmla="*/ 2561 h 36954"/>
              <a:gd name="connsiteX2" fmla="*/ 234941 w 432996"/>
              <a:gd name="connsiteY2" fmla="*/ 69 h 36954"/>
              <a:gd name="connsiteX3" fmla="*/ 192738 w 432996"/>
              <a:gd name="connsiteY3" fmla="*/ 235 h 36954"/>
              <a:gd name="connsiteX4" fmla="*/ 148708 w 432996"/>
              <a:gd name="connsiteY4" fmla="*/ 1564 h 36954"/>
              <a:gd name="connsiteX5" fmla="*/ 56991 w 432996"/>
              <a:gd name="connsiteY5" fmla="*/ 9041 h 36954"/>
              <a:gd name="connsiteX6" fmla="*/ 10468 w 432996"/>
              <a:gd name="connsiteY6" fmla="*/ 17183 h 36954"/>
              <a:gd name="connsiteX7" fmla="*/ 0 w 432996"/>
              <a:gd name="connsiteY7" fmla="*/ 19841 h 36954"/>
              <a:gd name="connsiteX8" fmla="*/ 23095 w 432996"/>
              <a:gd name="connsiteY8" fmla="*/ 36955 h 36954"/>
              <a:gd name="connsiteX9" fmla="*/ 409569 w 432996"/>
              <a:gd name="connsiteY9" fmla="*/ 36955 h 36954"/>
              <a:gd name="connsiteX10" fmla="*/ 432996 w 432996"/>
              <a:gd name="connsiteY10" fmla="*/ 18346 h 36954"/>
              <a:gd name="connsiteX11" fmla="*/ 426350 w 432996"/>
              <a:gd name="connsiteY11" fmla="*/ 16518 h 36954"/>
              <a:gd name="connsiteX12" fmla="*/ 377003 w 432996"/>
              <a:gd name="connsiteY12" fmla="*/ 7878 h 36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32996" h="36954">
                <a:moveTo>
                  <a:pt x="377003" y="7878"/>
                </a:moveTo>
                <a:cubicBezTo>
                  <a:pt x="357729" y="5552"/>
                  <a:pt x="335797" y="3724"/>
                  <a:pt x="312037" y="2561"/>
                </a:cubicBezTo>
                <a:cubicBezTo>
                  <a:pt x="288110" y="1398"/>
                  <a:pt x="262357" y="401"/>
                  <a:pt x="234941" y="69"/>
                </a:cubicBezTo>
                <a:cubicBezTo>
                  <a:pt x="221317" y="-97"/>
                  <a:pt x="207194" y="69"/>
                  <a:pt x="192738" y="235"/>
                </a:cubicBezTo>
                <a:cubicBezTo>
                  <a:pt x="178283" y="401"/>
                  <a:pt x="163661" y="900"/>
                  <a:pt x="148708" y="1564"/>
                </a:cubicBezTo>
                <a:cubicBezTo>
                  <a:pt x="118800" y="2893"/>
                  <a:pt x="88061" y="5053"/>
                  <a:pt x="56991" y="9041"/>
                </a:cubicBezTo>
                <a:cubicBezTo>
                  <a:pt x="41538" y="11035"/>
                  <a:pt x="25920" y="13527"/>
                  <a:pt x="10468" y="17183"/>
                </a:cubicBezTo>
                <a:cubicBezTo>
                  <a:pt x="6978" y="18013"/>
                  <a:pt x="3489" y="18844"/>
                  <a:pt x="0" y="19841"/>
                </a:cubicBezTo>
                <a:cubicBezTo>
                  <a:pt x="2991" y="29644"/>
                  <a:pt x="12295" y="36955"/>
                  <a:pt x="23095" y="36955"/>
                </a:cubicBezTo>
                <a:lnTo>
                  <a:pt x="409569" y="36955"/>
                </a:lnTo>
                <a:cubicBezTo>
                  <a:pt x="420867" y="36955"/>
                  <a:pt x="430504" y="28980"/>
                  <a:pt x="432996" y="18346"/>
                </a:cubicBezTo>
                <a:cubicBezTo>
                  <a:pt x="430836" y="17681"/>
                  <a:pt x="428676" y="17183"/>
                  <a:pt x="426350" y="16518"/>
                </a:cubicBezTo>
                <a:cubicBezTo>
                  <a:pt x="413058" y="13195"/>
                  <a:pt x="396277" y="10370"/>
                  <a:pt x="377003" y="7878"/>
                </a:cubicBezTo>
                <a:close/>
              </a:path>
            </a:pathLst>
          </a:custGeom>
          <a:solidFill>
            <a:srgbClr val="8E918E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44" name="Полилиния: фигура 743">
            <a:extLst>
              <a:ext uri="{FF2B5EF4-FFF2-40B4-BE49-F238E27FC236}">
                <a16:creationId xmlns:a16="http://schemas.microsoft.com/office/drawing/2014/main" id="{3744C732-9DDE-EAB8-FF7C-CB9D0F46C4C2}"/>
              </a:ext>
            </a:extLst>
          </p:cNvPr>
          <p:cNvSpPr/>
          <p:nvPr/>
        </p:nvSpPr>
        <p:spPr>
          <a:xfrm>
            <a:off x="16801576" y="7601196"/>
            <a:ext cx="432996" cy="36954"/>
          </a:xfrm>
          <a:custGeom>
            <a:avLst/>
            <a:gdLst>
              <a:gd name="connsiteX0" fmla="*/ 377003 w 432996"/>
              <a:gd name="connsiteY0" fmla="*/ 7878 h 36954"/>
              <a:gd name="connsiteX1" fmla="*/ 312037 w 432996"/>
              <a:gd name="connsiteY1" fmla="*/ 2561 h 36954"/>
              <a:gd name="connsiteX2" fmla="*/ 234941 w 432996"/>
              <a:gd name="connsiteY2" fmla="*/ 69 h 36954"/>
              <a:gd name="connsiteX3" fmla="*/ 192738 w 432996"/>
              <a:gd name="connsiteY3" fmla="*/ 235 h 36954"/>
              <a:gd name="connsiteX4" fmla="*/ 148708 w 432996"/>
              <a:gd name="connsiteY4" fmla="*/ 1564 h 36954"/>
              <a:gd name="connsiteX5" fmla="*/ 56991 w 432996"/>
              <a:gd name="connsiteY5" fmla="*/ 9041 h 36954"/>
              <a:gd name="connsiteX6" fmla="*/ 10468 w 432996"/>
              <a:gd name="connsiteY6" fmla="*/ 17183 h 36954"/>
              <a:gd name="connsiteX7" fmla="*/ 0 w 432996"/>
              <a:gd name="connsiteY7" fmla="*/ 19841 h 36954"/>
              <a:gd name="connsiteX8" fmla="*/ 23095 w 432996"/>
              <a:gd name="connsiteY8" fmla="*/ 36955 h 36954"/>
              <a:gd name="connsiteX9" fmla="*/ 409569 w 432996"/>
              <a:gd name="connsiteY9" fmla="*/ 36955 h 36954"/>
              <a:gd name="connsiteX10" fmla="*/ 432996 w 432996"/>
              <a:gd name="connsiteY10" fmla="*/ 18346 h 36954"/>
              <a:gd name="connsiteX11" fmla="*/ 426350 w 432996"/>
              <a:gd name="connsiteY11" fmla="*/ 16518 h 36954"/>
              <a:gd name="connsiteX12" fmla="*/ 377003 w 432996"/>
              <a:gd name="connsiteY12" fmla="*/ 7878 h 36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32996" h="36954">
                <a:moveTo>
                  <a:pt x="377003" y="7878"/>
                </a:moveTo>
                <a:cubicBezTo>
                  <a:pt x="357729" y="5552"/>
                  <a:pt x="335797" y="3724"/>
                  <a:pt x="312037" y="2561"/>
                </a:cubicBezTo>
                <a:cubicBezTo>
                  <a:pt x="288110" y="1398"/>
                  <a:pt x="262357" y="401"/>
                  <a:pt x="234941" y="69"/>
                </a:cubicBezTo>
                <a:cubicBezTo>
                  <a:pt x="221317" y="-97"/>
                  <a:pt x="207194" y="69"/>
                  <a:pt x="192738" y="235"/>
                </a:cubicBezTo>
                <a:cubicBezTo>
                  <a:pt x="178283" y="401"/>
                  <a:pt x="163661" y="900"/>
                  <a:pt x="148708" y="1564"/>
                </a:cubicBezTo>
                <a:cubicBezTo>
                  <a:pt x="118800" y="2893"/>
                  <a:pt x="88061" y="5053"/>
                  <a:pt x="56991" y="9041"/>
                </a:cubicBezTo>
                <a:cubicBezTo>
                  <a:pt x="41538" y="11035"/>
                  <a:pt x="25920" y="13527"/>
                  <a:pt x="10468" y="17183"/>
                </a:cubicBezTo>
                <a:cubicBezTo>
                  <a:pt x="6978" y="18013"/>
                  <a:pt x="3489" y="18844"/>
                  <a:pt x="0" y="19841"/>
                </a:cubicBezTo>
                <a:cubicBezTo>
                  <a:pt x="2991" y="29644"/>
                  <a:pt x="12295" y="36955"/>
                  <a:pt x="23095" y="36955"/>
                </a:cubicBezTo>
                <a:lnTo>
                  <a:pt x="409569" y="36955"/>
                </a:lnTo>
                <a:cubicBezTo>
                  <a:pt x="420867" y="36955"/>
                  <a:pt x="430504" y="28980"/>
                  <a:pt x="432996" y="18346"/>
                </a:cubicBezTo>
                <a:cubicBezTo>
                  <a:pt x="430836" y="17681"/>
                  <a:pt x="428676" y="17183"/>
                  <a:pt x="426350" y="16518"/>
                </a:cubicBezTo>
                <a:cubicBezTo>
                  <a:pt x="413058" y="13195"/>
                  <a:pt x="396277" y="10370"/>
                  <a:pt x="377003" y="7878"/>
                </a:cubicBezTo>
                <a:close/>
              </a:path>
            </a:pathLst>
          </a:custGeom>
          <a:solidFill>
            <a:srgbClr val="FFFEFD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45" name="Полилиния: фигура 744">
            <a:extLst>
              <a:ext uri="{FF2B5EF4-FFF2-40B4-BE49-F238E27FC236}">
                <a16:creationId xmlns:a16="http://schemas.microsoft.com/office/drawing/2014/main" id="{20007106-584E-3881-9711-BDEEE2798B9D}"/>
              </a:ext>
            </a:extLst>
          </p:cNvPr>
          <p:cNvSpPr/>
          <p:nvPr/>
        </p:nvSpPr>
        <p:spPr>
          <a:xfrm>
            <a:off x="16800746" y="7594759"/>
            <a:ext cx="434159" cy="26278"/>
          </a:xfrm>
          <a:custGeom>
            <a:avLst/>
            <a:gdLst>
              <a:gd name="connsiteX0" fmla="*/ 378332 w 434159"/>
              <a:gd name="connsiteY0" fmla="*/ 11656 h 26278"/>
              <a:gd name="connsiteX1" fmla="*/ 313200 w 434159"/>
              <a:gd name="connsiteY1" fmla="*/ 3847 h 26278"/>
              <a:gd name="connsiteX2" fmla="*/ 235772 w 434159"/>
              <a:gd name="connsiteY2" fmla="*/ 192 h 26278"/>
              <a:gd name="connsiteX3" fmla="*/ 193403 w 434159"/>
              <a:gd name="connsiteY3" fmla="*/ 192 h 26278"/>
              <a:gd name="connsiteX4" fmla="*/ 149206 w 434159"/>
              <a:gd name="connsiteY4" fmla="*/ 1687 h 26278"/>
              <a:gd name="connsiteX5" fmla="*/ 56991 w 434159"/>
              <a:gd name="connsiteY5" fmla="*/ 10161 h 26278"/>
              <a:gd name="connsiteX6" fmla="*/ 10135 w 434159"/>
              <a:gd name="connsiteY6" fmla="*/ 19133 h 26278"/>
              <a:gd name="connsiteX7" fmla="*/ 0 w 434159"/>
              <a:gd name="connsiteY7" fmla="*/ 22124 h 26278"/>
              <a:gd name="connsiteX8" fmla="*/ 831 w 434159"/>
              <a:gd name="connsiteY8" fmla="*/ 26278 h 26278"/>
              <a:gd name="connsiteX9" fmla="*/ 11298 w 434159"/>
              <a:gd name="connsiteY9" fmla="*/ 23620 h 26278"/>
              <a:gd name="connsiteX10" fmla="*/ 57821 w 434159"/>
              <a:gd name="connsiteY10" fmla="*/ 15478 h 26278"/>
              <a:gd name="connsiteX11" fmla="*/ 149538 w 434159"/>
              <a:gd name="connsiteY11" fmla="*/ 8001 h 26278"/>
              <a:gd name="connsiteX12" fmla="*/ 193569 w 434159"/>
              <a:gd name="connsiteY12" fmla="*/ 6672 h 26278"/>
              <a:gd name="connsiteX13" fmla="*/ 235772 w 434159"/>
              <a:gd name="connsiteY13" fmla="*/ 6506 h 26278"/>
              <a:gd name="connsiteX14" fmla="*/ 312867 w 434159"/>
              <a:gd name="connsiteY14" fmla="*/ 8998 h 26278"/>
              <a:gd name="connsiteX15" fmla="*/ 377833 w 434159"/>
              <a:gd name="connsiteY15" fmla="*/ 14315 h 26278"/>
              <a:gd name="connsiteX16" fmla="*/ 427347 w 434159"/>
              <a:gd name="connsiteY16" fmla="*/ 22955 h 26278"/>
              <a:gd name="connsiteX17" fmla="*/ 433993 w 434159"/>
              <a:gd name="connsiteY17" fmla="*/ 24783 h 26278"/>
              <a:gd name="connsiteX18" fmla="*/ 434160 w 434159"/>
              <a:gd name="connsiteY18" fmla="*/ 23786 h 26278"/>
              <a:gd name="connsiteX19" fmla="*/ 427680 w 434159"/>
              <a:gd name="connsiteY19" fmla="*/ 21792 h 26278"/>
              <a:gd name="connsiteX20" fmla="*/ 378332 w 434159"/>
              <a:gd name="connsiteY20" fmla="*/ 11656 h 26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34159" h="26278">
                <a:moveTo>
                  <a:pt x="378332" y="11656"/>
                </a:moveTo>
                <a:cubicBezTo>
                  <a:pt x="359058" y="8666"/>
                  <a:pt x="337126" y="5841"/>
                  <a:pt x="313200" y="3847"/>
                </a:cubicBezTo>
                <a:cubicBezTo>
                  <a:pt x="289274" y="1853"/>
                  <a:pt x="263354" y="690"/>
                  <a:pt x="235772" y="192"/>
                </a:cubicBezTo>
                <a:cubicBezTo>
                  <a:pt x="221981" y="26"/>
                  <a:pt x="207858" y="-140"/>
                  <a:pt x="193403" y="192"/>
                </a:cubicBezTo>
                <a:cubicBezTo>
                  <a:pt x="178947" y="358"/>
                  <a:pt x="164160" y="856"/>
                  <a:pt x="149206" y="1687"/>
                </a:cubicBezTo>
                <a:cubicBezTo>
                  <a:pt x="119298" y="3183"/>
                  <a:pt x="88228" y="5675"/>
                  <a:pt x="56991" y="10161"/>
                </a:cubicBezTo>
                <a:cubicBezTo>
                  <a:pt x="41372" y="12487"/>
                  <a:pt x="25754" y="15312"/>
                  <a:pt x="10135" y="19133"/>
                </a:cubicBezTo>
                <a:cubicBezTo>
                  <a:pt x="6646" y="19964"/>
                  <a:pt x="3323" y="20961"/>
                  <a:pt x="0" y="22124"/>
                </a:cubicBezTo>
                <a:cubicBezTo>
                  <a:pt x="166" y="23620"/>
                  <a:pt x="498" y="24949"/>
                  <a:pt x="831" y="26278"/>
                </a:cubicBezTo>
                <a:cubicBezTo>
                  <a:pt x="4320" y="25281"/>
                  <a:pt x="7809" y="24450"/>
                  <a:pt x="11298" y="23620"/>
                </a:cubicBezTo>
                <a:cubicBezTo>
                  <a:pt x="26585" y="19964"/>
                  <a:pt x="42203" y="17472"/>
                  <a:pt x="57821" y="15478"/>
                </a:cubicBezTo>
                <a:cubicBezTo>
                  <a:pt x="88892" y="11490"/>
                  <a:pt x="119631" y="9164"/>
                  <a:pt x="149538" y="8001"/>
                </a:cubicBezTo>
                <a:cubicBezTo>
                  <a:pt x="164492" y="7336"/>
                  <a:pt x="179114" y="7004"/>
                  <a:pt x="193569" y="6672"/>
                </a:cubicBezTo>
                <a:cubicBezTo>
                  <a:pt x="207858" y="6506"/>
                  <a:pt x="221981" y="6506"/>
                  <a:pt x="235772" y="6506"/>
                </a:cubicBezTo>
                <a:cubicBezTo>
                  <a:pt x="263187" y="6672"/>
                  <a:pt x="289107" y="7669"/>
                  <a:pt x="312867" y="8998"/>
                </a:cubicBezTo>
                <a:cubicBezTo>
                  <a:pt x="336793" y="10327"/>
                  <a:pt x="358560" y="11989"/>
                  <a:pt x="377833" y="14315"/>
                </a:cubicBezTo>
                <a:cubicBezTo>
                  <a:pt x="397107" y="16641"/>
                  <a:pt x="413889" y="19466"/>
                  <a:pt x="427347" y="22955"/>
                </a:cubicBezTo>
                <a:cubicBezTo>
                  <a:pt x="429673" y="23453"/>
                  <a:pt x="431833" y="24118"/>
                  <a:pt x="433993" y="24783"/>
                </a:cubicBezTo>
                <a:cubicBezTo>
                  <a:pt x="433993" y="24450"/>
                  <a:pt x="434160" y="24118"/>
                  <a:pt x="434160" y="23786"/>
                </a:cubicBezTo>
                <a:cubicBezTo>
                  <a:pt x="432000" y="23121"/>
                  <a:pt x="429840" y="22456"/>
                  <a:pt x="427680" y="21792"/>
                </a:cubicBezTo>
                <a:cubicBezTo>
                  <a:pt x="414221" y="18303"/>
                  <a:pt x="397606" y="14647"/>
                  <a:pt x="378332" y="11656"/>
                </a:cubicBezTo>
                <a:close/>
              </a:path>
            </a:pathLst>
          </a:custGeom>
          <a:solidFill>
            <a:srgbClr val="2016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46" name="Полилиния: фигура 745">
            <a:extLst>
              <a:ext uri="{FF2B5EF4-FFF2-40B4-BE49-F238E27FC236}">
                <a16:creationId xmlns:a16="http://schemas.microsoft.com/office/drawing/2014/main" id="{BFE1D0F3-EC04-81FA-E1A8-00223C9C32FC}"/>
              </a:ext>
            </a:extLst>
          </p:cNvPr>
          <p:cNvSpPr/>
          <p:nvPr/>
        </p:nvSpPr>
        <p:spPr>
          <a:xfrm>
            <a:off x="16800746" y="7594759"/>
            <a:ext cx="434159" cy="26278"/>
          </a:xfrm>
          <a:custGeom>
            <a:avLst/>
            <a:gdLst>
              <a:gd name="connsiteX0" fmla="*/ 378332 w 434159"/>
              <a:gd name="connsiteY0" fmla="*/ 11656 h 26278"/>
              <a:gd name="connsiteX1" fmla="*/ 313200 w 434159"/>
              <a:gd name="connsiteY1" fmla="*/ 3847 h 26278"/>
              <a:gd name="connsiteX2" fmla="*/ 235772 w 434159"/>
              <a:gd name="connsiteY2" fmla="*/ 192 h 26278"/>
              <a:gd name="connsiteX3" fmla="*/ 193403 w 434159"/>
              <a:gd name="connsiteY3" fmla="*/ 192 h 26278"/>
              <a:gd name="connsiteX4" fmla="*/ 149206 w 434159"/>
              <a:gd name="connsiteY4" fmla="*/ 1687 h 26278"/>
              <a:gd name="connsiteX5" fmla="*/ 56991 w 434159"/>
              <a:gd name="connsiteY5" fmla="*/ 10161 h 26278"/>
              <a:gd name="connsiteX6" fmla="*/ 10135 w 434159"/>
              <a:gd name="connsiteY6" fmla="*/ 19133 h 26278"/>
              <a:gd name="connsiteX7" fmla="*/ 0 w 434159"/>
              <a:gd name="connsiteY7" fmla="*/ 22124 h 26278"/>
              <a:gd name="connsiteX8" fmla="*/ 831 w 434159"/>
              <a:gd name="connsiteY8" fmla="*/ 26278 h 26278"/>
              <a:gd name="connsiteX9" fmla="*/ 11298 w 434159"/>
              <a:gd name="connsiteY9" fmla="*/ 23620 h 26278"/>
              <a:gd name="connsiteX10" fmla="*/ 57821 w 434159"/>
              <a:gd name="connsiteY10" fmla="*/ 15478 h 26278"/>
              <a:gd name="connsiteX11" fmla="*/ 149538 w 434159"/>
              <a:gd name="connsiteY11" fmla="*/ 8001 h 26278"/>
              <a:gd name="connsiteX12" fmla="*/ 193569 w 434159"/>
              <a:gd name="connsiteY12" fmla="*/ 6672 h 26278"/>
              <a:gd name="connsiteX13" fmla="*/ 235772 w 434159"/>
              <a:gd name="connsiteY13" fmla="*/ 6506 h 26278"/>
              <a:gd name="connsiteX14" fmla="*/ 312867 w 434159"/>
              <a:gd name="connsiteY14" fmla="*/ 8998 h 26278"/>
              <a:gd name="connsiteX15" fmla="*/ 377833 w 434159"/>
              <a:gd name="connsiteY15" fmla="*/ 14315 h 26278"/>
              <a:gd name="connsiteX16" fmla="*/ 427347 w 434159"/>
              <a:gd name="connsiteY16" fmla="*/ 22955 h 26278"/>
              <a:gd name="connsiteX17" fmla="*/ 433993 w 434159"/>
              <a:gd name="connsiteY17" fmla="*/ 24783 h 26278"/>
              <a:gd name="connsiteX18" fmla="*/ 434160 w 434159"/>
              <a:gd name="connsiteY18" fmla="*/ 23786 h 26278"/>
              <a:gd name="connsiteX19" fmla="*/ 427680 w 434159"/>
              <a:gd name="connsiteY19" fmla="*/ 21792 h 26278"/>
              <a:gd name="connsiteX20" fmla="*/ 378332 w 434159"/>
              <a:gd name="connsiteY20" fmla="*/ 11656 h 26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34159" h="26278">
                <a:moveTo>
                  <a:pt x="378332" y="11656"/>
                </a:moveTo>
                <a:cubicBezTo>
                  <a:pt x="359058" y="8666"/>
                  <a:pt x="337126" y="5841"/>
                  <a:pt x="313200" y="3847"/>
                </a:cubicBezTo>
                <a:cubicBezTo>
                  <a:pt x="289274" y="1853"/>
                  <a:pt x="263354" y="690"/>
                  <a:pt x="235772" y="192"/>
                </a:cubicBezTo>
                <a:cubicBezTo>
                  <a:pt x="221981" y="26"/>
                  <a:pt x="207858" y="-140"/>
                  <a:pt x="193403" y="192"/>
                </a:cubicBezTo>
                <a:cubicBezTo>
                  <a:pt x="178947" y="358"/>
                  <a:pt x="164160" y="856"/>
                  <a:pt x="149206" y="1687"/>
                </a:cubicBezTo>
                <a:cubicBezTo>
                  <a:pt x="119298" y="3183"/>
                  <a:pt x="88228" y="5675"/>
                  <a:pt x="56991" y="10161"/>
                </a:cubicBezTo>
                <a:cubicBezTo>
                  <a:pt x="41372" y="12487"/>
                  <a:pt x="25754" y="15312"/>
                  <a:pt x="10135" y="19133"/>
                </a:cubicBezTo>
                <a:cubicBezTo>
                  <a:pt x="6646" y="19964"/>
                  <a:pt x="3323" y="20961"/>
                  <a:pt x="0" y="22124"/>
                </a:cubicBezTo>
                <a:cubicBezTo>
                  <a:pt x="166" y="23620"/>
                  <a:pt x="498" y="24949"/>
                  <a:pt x="831" y="26278"/>
                </a:cubicBezTo>
                <a:cubicBezTo>
                  <a:pt x="4320" y="25281"/>
                  <a:pt x="7809" y="24450"/>
                  <a:pt x="11298" y="23620"/>
                </a:cubicBezTo>
                <a:cubicBezTo>
                  <a:pt x="26585" y="19964"/>
                  <a:pt x="42203" y="17472"/>
                  <a:pt x="57821" y="15478"/>
                </a:cubicBezTo>
                <a:cubicBezTo>
                  <a:pt x="88892" y="11490"/>
                  <a:pt x="119631" y="9164"/>
                  <a:pt x="149538" y="8001"/>
                </a:cubicBezTo>
                <a:cubicBezTo>
                  <a:pt x="164492" y="7336"/>
                  <a:pt x="179114" y="7004"/>
                  <a:pt x="193569" y="6672"/>
                </a:cubicBezTo>
                <a:cubicBezTo>
                  <a:pt x="207858" y="6506"/>
                  <a:pt x="221981" y="6506"/>
                  <a:pt x="235772" y="6506"/>
                </a:cubicBezTo>
                <a:cubicBezTo>
                  <a:pt x="263187" y="6672"/>
                  <a:pt x="289107" y="7669"/>
                  <a:pt x="312867" y="8998"/>
                </a:cubicBezTo>
                <a:cubicBezTo>
                  <a:pt x="336793" y="10327"/>
                  <a:pt x="358560" y="11989"/>
                  <a:pt x="377833" y="14315"/>
                </a:cubicBezTo>
                <a:cubicBezTo>
                  <a:pt x="397107" y="16641"/>
                  <a:pt x="413889" y="19466"/>
                  <a:pt x="427347" y="22955"/>
                </a:cubicBezTo>
                <a:cubicBezTo>
                  <a:pt x="429673" y="23453"/>
                  <a:pt x="431833" y="24118"/>
                  <a:pt x="433993" y="24783"/>
                </a:cubicBezTo>
                <a:cubicBezTo>
                  <a:pt x="433993" y="24450"/>
                  <a:pt x="434160" y="24118"/>
                  <a:pt x="434160" y="23786"/>
                </a:cubicBezTo>
                <a:cubicBezTo>
                  <a:pt x="432000" y="23121"/>
                  <a:pt x="429840" y="22456"/>
                  <a:pt x="427680" y="21792"/>
                </a:cubicBezTo>
                <a:cubicBezTo>
                  <a:pt x="414221" y="18303"/>
                  <a:pt x="397606" y="14647"/>
                  <a:pt x="378332" y="11656"/>
                </a:cubicBezTo>
                <a:close/>
              </a:path>
            </a:pathLst>
          </a:custGeom>
          <a:solidFill>
            <a:srgbClr val="AFAFA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47" name="Полилиния: фигура 746">
            <a:extLst>
              <a:ext uri="{FF2B5EF4-FFF2-40B4-BE49-F238E27FC236}">
                <a16:creationId xmlns:a16="http://schemas.microsoft.com/office/drawing/2014/main" id="{178F92D2-590E-B4D2-6514-C1573C5C7B9E}"/>
              </a:ext>
            </a:extLst>
          </p:cNvPr>
          <p:cNvSpPr/>
          <p:nvPr/>
        </p:nvSpPr>
        <p:spPr>
          <a:xfrm>
            <a:off x="16720161" y="6666319"/>
            <a:ext cx="597820" cy="805346"/>
          </a:xfrm>
          <a:custGeom>
            <a:avLst/>
            <a:gdLst>
              <a:gd name="connsiteX0" fmla="*/ 300904 w 597820"/>
              <a:gd name="connsiteY0" fmla="*/ 38215 h 805346"/>
              <a:gd name="connsiteX1" fmla="*/ 0 w 597820"/>
              <a:gd name="connsiteY1" fmla="*/ 0 h 805346"/>
              <a:gd name="connsiteX2" fmla="*/ 21102 w 597820"/>
              <a:gd name="connsiteY2" fmla="*/ 304061 h 805346"/>
              <a:gd name="connsiteX3" fmla="*/ 42203 w 597820"/>
              <a:gd name="connsiteY3" fmla="*/ 621248 h 805346"/>
              <a:gd name="connsiteX4" fmla="*/ 51175 w 597820"/>
              <a:gd name="connsiteY4" fmla="*/ 760651 h 805346"/>
              <a:gd name="connsiteX5" fmla="*/ 51508 w 597820"/>
              <a:gd name="connsiteY5" fmla="*/ 765304 h 805346"/>
              <a:gd name="connsiteX6" fmla="*/ 298080 w 597820"/>
              <a:gd name="connsiteY6" fmla="*/ 805347 h 805346"/>
              <a:gd name="connsiteX7" fmla="*/ 544652 w 597820"/>
              <a:gd name="connsiteY7" fmla="*/ 765304 h 805346"/>
              <a:gd name="connsiteX8" fmla="*/ 544818 w 597820"/>
              <a:gd name="connsiteY8" fmla="*/ 763642 h 805346"/>
              <a:gd name="connsiteX9" fmla="*/ 554289 w 597820"/>
              <a:gd name="connsiteY9" fmla="*/ 621082 h 805346"/>
              <a:gd name="connsiteX10" fmla="*/ 576055 w 597820"/>
              <a:gd name="connsiteY10" fmla="*/ 303895 h 805346"/>
              <a:gd name="connsiteX11" fmla="*/ 597821 w 597820"/>
              <a:gd name="connsiteY11" fmla="*/ 0 h 805346"/>
              <a:gd name="connsiteX12" fmla="*/ 300904 w 597820"/>
              <a:gd name="connsiteY12" fmla="*/ 38215 h 805346"/>
              <a:gd name="connsiteX13" fmla="*/ 544153 w 597820"/>
              <a:gd name="connsiteY13" fmla="*/ 765470 h 805346"/>
              <a:gd name="connsiteX14" fmla="*/ 544153 w 597820"/>
              <a:gd name="connsiteY14" fmla="*/ 765470 h 805346"/>
              <a:gd name="connsiteX15" fmla="*/ 544153 w 597820"/>
              <a:gd name="connsiteY15" fmla="*/ 765470 h 805346"/>
              <a:gd name="connsiteX16" fmla="*/ 544153 w 597820"/>
              <a:gd name="connsiteY16" fmla="*/ 765470 h 805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97820" h="805346">
                <a:moveTo>
                  <a:pt x="300904" y="38215"/>
                </a:moveTo>
                <a:cubicBezTo>
                  <a:pt x="143723" y="38215"/>
                  <a:pt x="10966" y="21434"/>
                  <a:pt x="0" y="0"/>
                </a:cubicBezTo>
                <a:cubicBezTo>
                  <a:pt x="5815" y="84904"/>
                  <a:pt x="13458" y="194400"/>
                  <a:pt x="21102" y="304061"/>
                </a:cubicBezTo>
                <a:cubicBezTo>
                  <a:pt x="28745" y="419372"/>
                  <a:pt x="36388" y="534682"/>
                  <a:pt x="42203" y="621248"/>
                </a:cubicBezTo>
                <a:cubicBezTo>
                  <a:pt x="46855" y="693359"/>
                  <a:pt x="50178" y="745365"/>
                  <a:pt x="51175" y="760651"/>
                </a:cubicBezTo>
                <a:cubicBezTo>
                  <a:pt x="51341" y="763808"/>
                  <a:pt x="51508" y="765304"/>
                  <a:pt x="51508" y="765304"/>
                </a:cubicBezTo>
                <a:cubicBezTo>
                  <a:pt x="51508" y="787402"/>
                  <a:pt x="162000" y="805347"/>
                  <a:pt x="298080" y="805347"/>
                </a:cubicBezTo>
                <a:cubicBezTo>
                  <a:pt x="434160" y="805347"/>
                  <a:pt x="544652" y="787402"/>
                  <a:pt x="544652" y="765304"/>
                </a:cubicBezTo>
                <a:cubicBezTo>
                  <a:pt x="544652" y="765304"/>
                  <a:pt x="544652" y="764805"/>
                  <a:pt x="544818" y="763642"/>
                </a:cubicBezTo>
                <a:cubicBezTo>
                  <a:pt x="545482" y="753839"/>
                  <a:pt x="549138" y="699174"/>
                  <a:pt x="554289" y="621082"/>
                </a:cubicBezTo>
                <a:cubicBezTo>
                  <a:pt x="560270" y="534516"/>
                  <a:pt x="568079" y="419206"/>
                  <a:pt x="576055" y="303895"/>
                </a:cubicBezTo>
                <a:cubicBezTo>
                  <a:pt x="583864" y="194400"/>
                  <a:pt x="591673" y="84738"/>
                  <a:pt x="597821" y="0"/>
                </a:cubicBezTo>
                <a:cubicBezTo>
                  <a:pt x="586522" y="21434"/>
                  <a:pt x="457919" y="38215"/>
                  <a:pt x="300904" y="38215"/>
                </a:cubicBezTo>
                <a:close/>
                <a:moveTo>
                  <a:pt x="544153" y="765470"/>
                </a:moveTo>
                <a:lnTo>
                  <a:pt x="544153" y="765470"/>
                </a:lnTo>
                <a:lnTo>
                  <a:pt x="544153" y="765470"/>
                </a:lnTo>
                <a:lnTo>
                  <a:pt x="544153" y="765470"/>
                </a:lnTo>
                <a:close/>
              </a:path>
            </a:pathLst>
          </a:custGeom>
          <a:solidFill>
            <a:srgbClr val="FF871A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48" name="Полилиния: фигура 747">
            <a:extLst>
              <a:ext uri="{FF2B5EF4-FFF2-40B4-BE49-F238E27FC236}">
                <a16:creationId xmlns:a16="http://schemas.microsoft.com/office/drawing/2014/main" id="{D0467D04-75BE-9D8A-403B-32904BBDD278}"/>
              </a:ext>
            </a:extLst>
          </p:cNvPr>
          <p:cNvSpPr/>
          <p:nvPr/>
        </p:nvSpPr>
        <p:spPr>
          <a:xfrm>
            <a:off x="16709361" y="6509303"/>
            <a:ext cx="619919" cy="152196"/>
          </a:xfrm>
          <a:custGeom>
            <a:avLst/>
            <a:gdLst>
              <a:gd name="connsiteX0" fmla="*/ 619919 w 619919"/>
              <a:gd name="connsiteY0" fmla="*/ 0 h 152196"/>
              <a:gd name="connsiteX1" fmla="*/ 582701 w 619919"/>
              <a:gd name="connsiteY1" fmla="*/ 14455 h 152196"/>
              <a:gd name="connsiteX2" fmla="*/ 518566 w 619919"/>
              <a:gd name="connsiteY2" fmla="*/ 26917 h 152196"/>
              <a:gd name="connsiteX3" fmla="*/ 434160 w 619919"/>
              <a:gd name="connsiteY3" fmla="*/ 36055 h 152196"/>
              <a:gd name="connsiteX4" fmla="*/ 333803 w 619919"/>
              <a:gd name="connsiteY4" fmla="*/ 40874 h 152196"/>
              <a:gd name="connsiteX5" fmla="*/ 221649 w 619919"/>
              <a:gd name="connsiteY5" fmla="*/ 40043 h 152196"/>
              <a:gd name="connsiteX6" fmla="*/ 102018 w 619919"/>
              <a:gd name="connsiteY6" fmla="*/ 30572 h 152196"/>
              <a:gd name="connsiteX7" fmla="*/ 40874 w 619919"/>
              <a:gd name="connsiteY7" fmla="*/ 19440 h 152196"/>
              <a:gd name="connsiteX8" fmla="*/ 10800 w 619919"/>
              <a:gd name="connsiteY8" fmla="*/ 10135 h 152196"/>
              <a:gd name="connsiteX9" fmla="*/ 0 w 619919"/>
              <a:gd name="connsiteY9" fmla="*/ 4985 h 152196"/>
              <a:gd name="connsiteX10" fmla="*/ 9969 w 619919"/>
              <a:gd name="connsiteY10" fmla="*/ 144221 h 152196"/>
              <a:gd name="connsiteX11" fmla="*/ 10468 w 619919"/>
              <a:gd name="connsiteY11" fmla="*/ 152197 h 152196"/>
              <a:gd name="connsiteX12" fmla="*/ 311704 w 619919"/>
              <a:gd name="connsiteY12" fmla="*/ 113317 h 152196"/>
              <a:gd name="connsiteX13" fmla="*/ 608621 w 619919"/>
              <a:gd name="connsiteY13" fmla="*/ 152197 h 152196"/>
              <a:gd name="connsiteX14" fmla="*/ 609119 w 619919"/>
              <a:gd name="connsiteY14" fmla="*/ 144221 h 152196"/>
              <a:gd name="connsiteX15" fmla="*/ 619919 w 619919"/>
              <a:gd name="connsiteY15" fmla="*/ 0 h 152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9919" h="152196">
                <a:moveTo>
                  <a:pt x="619919" y="0"/>
                </a:moveTo>
                <a:cubicBezTo>
                  <a:pt x="611778" y="5151"/>
                  <a:pt x="598984" y="9969"/>
                  <a:pt x="582701" y="14455"/>
                </a:cubicBezTo>
                <a:cubicBezTo>
                  <a:pt x="565089" y="19108"/>
                  <a:pt x="543489" y="23262"/>
                  <a:pt x="518566" y="26917"/>
                </a:cubicBezTo>
                <a:cubicBezTo>
                  <a:pt x="493643" y="30572"/>
                  <a:pt x="465230" y="33563"/>
                  <a:pt x="434160" y="36055"/>
                </a:cubicBezTo>
                <a:cubicBezTo>
                  <a:pt x="403089" y="38381"/>
                  <a:pt x="369526" y="40209"/>
                  <a:pt x="333803" y="40874"/>
                </a:cubicBezTo>
                <a:cubicBezTo>
                  <a:pt x="298080" y="41538"/>
                  <a:pt x="260529" y="41538"/>
                  <a:pt x="221649" y="40043"/>
                </a:cubicBezTo>
                <a:cubicBezTo>
                  <a:pt x="182769" y="38548"/>
                  <a:pt x="142560" y="35889"/>
                  <a:pt x="102018" y="30572"/>
                </a:cubicBezTo>
                <a:cubicBezTo>
                  <a:pt x="81581" y="27748"/>
                  <a:pt x="61145" y="24425"/>
                  <a:pt x="40874" y="19440"/>
                </a:cubicBezTo>
                <a:cubicBezTo>
                  <a:pt x="30738" y="16948"/>
                  <a:pt x="20603" y="14123"/>
                  <a:pt x="10800" y="10135"/>
                </a:cubicBezTo>
                <a:cubicBezTo>
                  <a:pt x="7145" y="8640"/>
                  <a:pt x="3489" y="6978"/>
                  <a:pt x="0" y="4985"/>
                </a:cubicBezTo>
                <a:cubicBezTo>
                  <a:pt x="1163" y="20437"/>
                  <a:pt x="4818" y="72443"/>
                  <a:pt x="9969" y="144221"/>
                </a:cubicBezTo>
                <a:cubicBezTo>
                  <a:pt x="10135" y="146880"/>
                  <a:pt x="10302" y="149538"/>
                  <a:pt x="10468" y="152197"/>
                </a:cubicBezTo>
                <a:cubicBezTo>
                  <a:pt x="18775" y="130597"/>
                  <a:pt x="152695" y="113317"/>
                  <a:pt x="311704" y="113317"/>
                </a:cubicBezTo>
                <a:cubicBezTo>
                  <a:pt x="470713" y="113317"/>
                  <a:pt x="600479" y="130597"/>
                  <a:pt x="608621" y="152197"/>
                </a:cubicBezTo>
                <a:cubicBezTo>
                  <a:pt x="608787" y="149538"/>
                  <a:pt x="608953" y="146880"/>
                  <a:pt x="609119" y="144221"/>
                </a:cubicBezTo>
                <a:cubicBezTo>
                  <a:pt x="615599" y="58320"/>
                  <a:pt x="619753" y="831"/>
                  <a:pt x="619919" y="0"/>
                </a:cubicBezTo>
                <a:close/>
              </a:path>
            </a:pathLst>
          </a:custGeom>
          <a:solidFill>
            <a:srgbClr val="EBEDEB">
              <a:alpha val="50000"/>
            </a:srgbClr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49" name="Полилиния: фигура 748">
            <a:extLst>
              <a:ext uri="{FF2B5EF4-FFF2-40B4-BE49-F238E27FC236}">
                <a16:creationId xmlns:a16="http://schemas.microsoft.com/office/drawing/2014/main" id="{2A7B8767-B7C5-606F-7536-A64CA491BC56}"/>
              </a:ext>
            </a:extLst>
          </p:cNvPr>
          <p:cNvSpPr/>
          <p:nvPr/>
        </p:nvSpPr>
        <p:spPr>
          <a:xfrm>
            <a:off x="16719829" y="6622620"/>
            <a:ext cx="598153" cy="82079"/>
          </a:xfrm>
          <a:custGeom>
            <a:avLst/>
            <a:gdLst>
              <a:gd name="connsiteX0" fmla="*/ 301237 w 598153"/>
              <a:gd name="connsiteY0" fmla="*/ 0 h 82079"/>
              <a:gd name="connsiteX1" fmla="*/ 0 w 598153"/>
              <a:gd name="connsiteY1" fmla="*/ 38880 h 82079"/>
              <a:gd name="connsiteX2" fmla="*/ 332 w 598153"/>
              <a:gd name="connsiteY2" fmla="*/ 43865 h 82079"/>
              <a:gd name="connsiteX3" fmla="*/ 301237 w 598153"/>
              <a:gd name="connsiteY3" fmla="*/ 82080 h 82079"/>
              <a:gd name="connsiteX4" fmla="*/ 597821 w 598153"/>
              <a:gd name="connsiteY4" fmla="*/ 44031 h 82079"/>
              <a:gd name="connsiteX5" fmla="*/ 598153 w 598153"/>
              <a:gd name="connsiteY5" fmla="*/ 38880 h 82079"/>
              <a:gd name="connsiteX6" fmla="*/ 301237 w 598153"/>
              <a:gd name="connsiteY6" fmla="*/ 0 h 82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98153" h="82079">
                <a:moveTo>
                  <a:pt x="301237" y="0"/>
                </a:moveTo>
                <a:cubicBezTo>
                  <a:pt x="142228" y="0"/>
                  <a:pt x="8308" y="17280"/>
                  <a:pt x="0" y="38880"/>
                </a:cubicBezTo>
                <a:cubicBezTo>
                  <a:pt x="166" y="40541"/>
                  <a:pt x="166" y="42203"/>
                  <a:pt x="332" y="43865"/>
                </a:cubicBezTo>
                <a:cubicBezTo>
                  <a:pt x="11298" y="65132"/>
                  <a:pt x="144055" y="82080"/>
                  <a:pt x="301237" y="82080"/>
                </a:cubicBezTo>
                <a:cubicBezTo>
                  <a:pt x="458252" y="82080"/>
                  <a:pt x="586855" y="65298"/>
                  <a:pt x="597821" y="44031"/>
                </a:cubicBezTo>
                <a:cubicBezTo>
                  <a:pt x="597987" y="42369"/>
                  <a:pt x="597987" y="40541"/>
                  <a:pt x="598153" y="38880"/>
                </a:cubicBezTo>
                <a:cubicBezTo>
                  <a:pt x="590012" y="17114"/>
                  <a:pt x="460246" y="0"/>
                  <a:pt x="301237" y="0"/>
                </a:cubicBezTo>
                <a:close/>
              </a:path>
            </a:pathLst>
          </a:custGeom>
          <a:solidFill>
            <a:srgbClr val="FFA3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50" name="Полилиния: фигура 749">
            <a:extLst>
              <a:ext uri="{FF2B5EF4-FFF2-40B4-BE49-F238E27FC236}">
                <a16:creationId xmlns:a16="http://schemas.microsoft.com/office/drawing/2014/main" id="{671E9190-326C-ED2B-D94A-552422300E63}"/>
              </a:ext>
            </a:extLst>
          </p:cNvPr>
          <p:cNvSpPr/>
          <p:nvPr/>
        </p:nvSpPr>
        <p:spPr>
          <a:xfrm>
            <a:off x="16836303" y="6639468"/>
            <a:ext cx="185261" cy="42468"/>
          </a:xfrm>
          <a:custGeom>
            <a:avLst/>
            <a:gdLst>
              <a:gd name="connsiteX0" fmla="*/ 56991 w 185261"/>
              <a:gd name="connsiteY0" fmla="*/ 42469 h 42468"/>
              <a:gd name="connsiteX1" fmla="*/ 54166 w 185261"/>
              <a:gd name="connsiteY1" fmla="*/ 42302 h 42468"/>
              <a:gd name="connsiteX2" fmla="*/ 46357 w 185261"/>
              <a:gd name="connsiteY2" fmla="*/ 41472 h 42468"/>
              <a:gd name="connsiteX3" fmla="*/ 34228 w 185261"/>
              <a:gd name="connsiteY3" fmla="*/ 39810 h 42468"/>
              <a:gd name="connsiteX4" fmla="*/ 18609 w 185261"/>
              <a:gd name="connsiteY4" fmla="*/ 36653 h 42468"/>
              <a:gd name="connsiteX5" fmla="*/ 9803 w 185261"/>
              <a:gd name="connsiteY5" fmla="*/ 33829 h 42468"/>
              <a:gd name="connsiteX6" fmla="*/ 5317 w 185261"/>
              <a:gd name="connsiteY6" fmla="*/ 31669 h 42468"/>
              <a:gd name="connsiteX7" fmla="*/ 997 w 185261"/>
              <a:gd name="connsiteY7" fmla="*/ 27847 h 42468"/>
              <a:gd name="connsiteX8" fmla="*/ 166 w 185261"/>
              <a:gd name="connsiteY8" fmla="*/ 26352 h 42468"/>
              <a:gd name="connsiteX9" fmla="*/ 0 w 185261"/>
              <a:gd name="connsiteY9" fmla="*/ 25521 h 42468"/>
              <a:gd name="connsiteX10" fmla="*/ 0 w 185261"/>
              <a:gd name="connsiteY10" fmla="*/ 25022 h 42468"/>
              <a:gd name="connsiteX11" fmla="*/ 0 w 185261"/>
              <a:gd name="connsiteY11" fmla="*/ 24856 h 42468"/>
              <a:gd name="connsiteX12" fmla="*/ 0 w 185261"/>
              <a:gd name="connsiteY12" fmla="*/ 24690 h 42468"/>
              <a:gd name="connsiteX13" fmla="*/ 0 w 185261"/>
              <a:gd name="connsiteY13" fmla="*/ 24524 h 42468"/>
              <a:gd name="connsiteX14" fmla="*/ 0 w 185261"/>
              <a:gd name="connsiteY14" fmla="*/ 23859 h 42468"/>
              <a:gd name="connsiteX15" fmla="*/ 332 w 185261"/>
              <a:gd name="connsiteY15" fmla="*/ 22862 h 42468"/>
              <a:gd name="connsiteX16" fmla="*/ 1163 w 185261"/>
              <a:gd name="connsiteY16" fmla="*/ 21201 h 42468"/>
              <a:gd name="connsiteX17" fmla="*/ 5649 w 185261"/>
              <a:gd name="connsiteY17" fmla="*/ 17213 h 42468"/>
              <a:gd name="connsiteX18" fmla="*/ 15785 w 185261"/>
              <a:gd name="connsiteY18" fmla="*/ 12727 h 42468"/>
              <a:gd name="connsiteX19" fmla="*/ 37883 w 185261"/>
              <a:gd name="connsiteY19" fmla="*/ 7244 h 42468"/>
              <a:gd name="connsiteX20" fmla="*/ 60978 w 185261"/>
              <a:gd name="connsiteY20" fmla="*/ 3755 h 42468"/>
              <a:gd name="connsiteX21" fmla="*/ 84074 w 185261"/>
              <a:gd name="connsiteY21" fmla="*/ 1595 h 42468"/>
              <a:gd name="connsiteX22" fmla="*/ 106505 w 185261"/>
              <a:gd name="connsiteY22" fmla="*/ 432 h 42468"/>
              <a:gd name="connsiteX23" fmla="*/ 146381 w 185261"/>
              <a:gd name="connsiteY23" fmla="*/ 99 h 42468"/>
              <a:gd name="connsiteX24" fmla="*/ 162332 w 185261"/>
              <a:gd name="connsiteY24" fmla="*/ 764 h 42468"/>
              <a:gd name="connsiteX25" fmla="*/ 174628 w 185261"/>
              <a:gd name="connsiteY25" fmla="*/ 1429 h 42468"/>
              <a:gd name="connsiteX26" fmla="*/ 185261 w 185261"/>
              <a:gd name="connsiteY26" fmla="*/ 2093 h 42468"/>
              <a:gd name="connsiteX27" fmla="*/ 174628 w 185261"/>
              <a:gd name="connsiteY27" fmla="*/ 2426 h 42468"/>
              <a:gd name="connsiteX28" fmla="*/ 162332 w 185261"/>
              <a:gd name="connsiteY28" fmla="*/ 2592 h 42468"/>
              <a:gd name="connsiteX29" fmla="*/ 154855 w 185261"/>
              <a:gd name="connsiteY29" fmla="*/ 2758 h 42468"/>
              <a:gd name="connsiteX30" fmla="*/ 150868 w 185261"/>
              <a:gd name="connsiteY30" fmla="*/ 2758 h 42468"/>
              <a:gd name="connsiteX31" fmla="*/ 146547 w 185261"/>
              <a:gd name="connsiteY31" fmla="*/ 2924 h 42468"/>
              <a:gd name="connsiteX32" fmla="*/ 127772 w 185261"/>
              <a:gd name="connsiteY32" fmla="*/ 3589 h 42468"/>
              <a:gd name="connsiteX33" fmla="*/ 106837 w 185261"/>
              <a:gd name="connsiteY33" fmla="*/ 4752 h 42468"/>
              <a:gd name="connsiteX34" fmla="*/ 84572 w 185261"/>
              <a:gd name="connsiteY34" fmla="*/ 6413 h 42468"/>
              <a:gd name="connsiteX35" fmla="*/ 61643 w 185261"/>
              <a:gd name="connsiteY35" fmla="*/ 8739 h 42468"/>
              <a:gd name="connsiteX36" fmla="*/ 38880 w 185261"/>
              <a:gd name="connsiteY36" fmla="*/ 11896 h 42468"/>
              <a:gd name="connsiteX37" fmla="*/ 17280 w 185261"/>
              <a:gd name="connsiteY37" fmla="*/ 16715 h 42468"/>
              <a:gd name="connsiteX38" fmla="*/ 7809 w 185261"/>
              <a:gd name="connsiteY38" fmla="*/ 20536 h 42468"/>
              <a:gd name="connsiteX39" fmla="*/ 4486 w 185261"/>
              <a:gd name="connsiteY39" fmla="*/ 23195 h 42468"/>
              <a:gd name="connsiteX40" fmla="*/ 4154 w 185261"/>
              <a:gd name="connsiteY40" fmla="*/ 23859 h 42468"/>
              <a:gd name="connsiteX41" fmla="*/ 4154 w 185261"/>
              <a:gd name="connsiteY41" fmla="*/ 24026 h 42468"/>
              <a:gd name="connsiteX42" fmla="*/ 4154 w 185261"/>
              <a:gd name="connsiteY42" fmla="*/ 24524 h 42468"/>
              <a:gd name="connsiteX43" fmla="*/ 4154 w 185261"/>
              <a:gd name="connsiteY43" fmla="*/ 24358 h 42468"/>
              <a:gd name="connsiteX44" fmla="*/ 4154 w 185261"/>
              <a:gd name="connsiteY44" fmla="*/ 24358 h 42468"/>
              <a:gd name="connsiteX45" fmla="*/ 4154 w 185261"/>
              <a:gd name="connsiteY45" fmla="*/ 24358 h 42468"/>
              <a:gd name="connsiteX46" fmla="*/ 4154 w 185261"/>
              <a:gd name="connsiteY46" fmla="*/ 24524 h 42468"/>
              <a:gd name="connsiteX47" fmla="*/ 4154 w 185261"/>
              <a:gd name="connsiteY47" fmla="*/ 24856 h 42468"/>
              <a:gd name="connsiteX48" fmla="*/ 4486 w 185261"/>
              <a:gd name="connsiteY48" fmla="*/ 25521 h 42468"/>
              <a:gd name="connsiteX49" fmla="*/ 7477 w 185261"/>
              <a:gd name="connsiteY49" fmla="*/ 28345 h 42468"/>
              <a:gd name="connsiteX50" fmla="*/ 11465 w 185261"/>
              <a:gd name="connsiteY50" fmla="*/ 30505 h 42468"/>
              <a:gd name="connsiteX51" fmla="*/ 19772 w 185261"/>
              <a:gd name="connsiteY51" fmla="*/ 33662 h 42468"/>
              <a:gd name="connsiteX52" fmla="*/ 35058 w 185261"/>
              <a:gd name="connsiteY52" fmla="*/ 37816 h 42468"/>
              <a:gd name="connsiteX53" fmla="*/ 47021 w 185261"/>
              <a:gd name="connsiteY53" fmla="*/ 40309 h 42468"/>
              <a:gd name="connsiteX54" fmla="*/ 56991 w 185261"/>
              <a:gd name="connsiteY54" fmla="*/ 42469 h 424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85261" h="42468">
                <a:moveTo>
                  <a:pt x="56991" y="42469"/>
                </a:moveTo>
                <a:cubicBezTo>
                  <a:pt x="56991" y="42469"/>
                  <a:pt x="55994" y="42469"/>
                  <a:pt x="54166" y="42302"/>
                </a:cubicBezTo>
                <a:cubicBezTo>
                  <a:pt x="52338" y="42136"/>
                  <a:pt x="49680" y="41970"/>
                  <a:pt x="46357" y="41472"/>
                </a:cubicBezTo>
                <a:cubicBezTo>
                  <a:pt x="43034" y="41139"/>
                  <a:pt x="38880" y="40641"/>
                  <a:pt x="34228" y="39810"/>
                </a:cubicBezTo>
                <a:cubicBezTo>
                  <a:pt x="29575" y="38979"/>
                  <a:pt x="24258" y="38149"/>
                  <a:pt x="18609" y="36653"/>
                </a:cubicBezTo>
                <a:cubicBezTo>
                  <a:pt x="15785" y="35822"/>
                  <a:pt x="12794" y="34992"/>
                  <a:pt x="9803" y="33829"/>
                </a:cubicBezTo>
                <a:cubicBezTo>
                  <a:pt x="8308" y="33164"/>
                  <a:pt x="6812" y="32499"/>
                  <a:pt x="5317" y="31669"/>
                </a:cubicBezTo>
                <a:cubicBezTo>
                  <a:pt x="3822" y="30672"/>
                  <a:pt x="2326" y="29675"/>
                  <a:pt x="997" y="27847"/>
                </a:cubicBezTo>
                <a:cubicBezTo>
                  <a:pt x="665" y="27349"/>
                  <a:pt x="498" y="26850"/>
                  <a:pt x="166" y="26352"/>
                </a:cubicBezTo>
                <a:cubicBezTo>
                  <a:pt x="166" y="26019"/>
                  <a:pt x="0" y="25687"/>
                  <a:pt x="0" y="25521"/>
                </a:cubicBezTo>
                <a:lnTo>
                  <a:pt x="0" y="25022"/>
                </a:lnTo>
                <a:lnTo>
                  <a:pt x="0" y="24856"/>
                </a:lnTo>
                <a:lnTo>
                  <a:pt x="0" y="24690"/>
                </a:lnTo>
                <a:cubicBezTo>
                  <a:pt x="0" y="24690"/>
                  <a:pt x="0" y="24358"/>
                  <a:pt x="0" y="24524"/>
                </a:cubicBezTo>
                <a:cubicBezTo>
                  <a:pt x="0" y="24358"/>
                  <a:pt x="0" y="24192"/>
                  <a:pt x="0" y="23859"/>
                </a:cubicBezTo>
                <a:cubicBezTo>
                  <a:pt x="0" y="23527"/>
                  <a:pt x="166" y="23029"/>
                  <a:pt x="332" y="22862"/>
                </a:cubicBezTo>
                <a:cubicBezTo>
                  <a:pt x="498" y="22198"/>
                  <a:pt x="831" y="21699"/>
                  <a:pt x="1163" y="21201"/>
                </a:cubicBezTo>
                <a:cubicBezTo>
                  <a:pt x="2492" y="19373"/>
                  <a:pt x="3988" y="18210"/>
                  <a:pt x="5649" y="17213"/>
                </a:cubicBezTo>
                <a:cubicBezTo>
                  <a:pt x="8806" y="15219"/>
                  <a:pt x="12295" y="13890"/>
                  <a:pt x="15785" y="12727"/>
                </a:cubicBezTo>
                <a:cubicBezTo>
                  <a:pt x="22929" y="10401"/>
                  <a:pt x="30240" y="8739"/>
                  <a:pt x="37883" y="7244"/>
                </a:cubicBezTo>
                <a:cubicBezTo>
                  <a:pt x="45526" y="5915"/>
                  <a:pt x="53169" y="4752"/>
                  <a:pt x="60978" y="3755"/>
                </a:cubicBezTo>
                <a:cubicBezTo>
                  <a:pt x="68788" y="2924"/>
                  <a:pt x="76431" y="2259"/>
                  <a:pt x="84074" y="1595"/>
                </a:cubicBezTo>
                <a:cubicBezTo>
                  <a:pt x="91717" y="930"/>
                  <a:pt x="99194" y="764"/>
                  <a:pt x="106505" y="432"/>
                </a:cubicBezTo>
                <a:cubicBezTo>
                  <a:pt x="121126" y="-67"/>
                  <a:pt x="134584" y="-67"/>
                  <a:pt x="146381" y="99"/>
                </a:cubicBezTo>
                <a:cubicBezTo>
                  <a:pt x="152197" y="99"/>
                  <a:pt x="157514" y="598"/>
                  <a:pt x="162332" y="764"/>
                </a:cubicBezTo>
                <a:cubicBezTo>
                  <a:pt x="166984" y="1096"/>
                  <a:pt x="171138" y="1262"/>
                  <a:pt x="174628" y="1429"/>
                </a:cubicBezTo>
                <a:cubicBezTo>
                  <a:pt x="181440" y="1927"/>
                  <a:pt x="185261" y="2093"/>
                  <a:pt x="185261" y="2093"/>
                </a:cubicBezTo>
                <a:cubicBezTo>
                  <a:pt x="185261" y="2093"/>
                  <a:pt x="181440" y="2259"/>
                  <a:pt x="174628" y="2426"/>
                </a:cubicBezTo>
                <a:cubicBezTo>
                  <a:pt x="171304" y="2426"/>
                  <a:pt x="167151" y="2592"/>
                  <a:pt x="162332" y="2592"/>
                </a:cubicBezTo>
                <a:cubicBezTo>
                  <a:pt x="160006" y="2592"/>
                  <a:pt x="157514" y="2592"/>
                  <a:pt x="154855" y="2758"/>
                </a:cubicBezTo>
                <a:cubicBezTo>
                  <a:pt x="153526" y="2758"/>
                  <a:pt x="152197" y="2758"/>
                  <a:pt x="150868" y="2758"/>
                </a:cubicBezTo>
                <a:cubicBezTo>
                  <a:pt x="149538" y="2758"/>
                  <a:pt x="148043" y="2758"/>
                  <a:pt x="146547" y="2924"/>
                </a:cubicBezTo>
                <a:cubicBezTo>
                  <a:pt x="140732" y="3090"/>
                  <a:pt x="134418" y="3422"/>
                  <a:pt x="127772" y="3589"/>
                </a:cubicBezTo>
                <a:cubicBezTo>
                  <a:pt x="121126" y="3921"/>
                  <a:pt x="114148" y="4253"/>
                  <a:pt x="106837" y="4752"/>
                </a:cubicBezTo>
                <a:cubicBezTo>
                  <a:pt x="99526" y="5250"/>
                  <a:pt x="92215" y="5749"/>
                  <a:pt x="84572" y="6413"/>
                </a:cubicBezTo>
                <a:cubicBezTo>
                  <a:pt x="76929" y="7078"/>
                  <a:pt x="69286" y="7742"/>
                  <a:pt x="61643" y="8739"/>
                </a:cubicBezTo>
                <a:cubicBezTo>
                  <a:pt x="54000" y="9570"/>
                  <a:pt x="46357" y="10733"/>
                  <a:pt x="38880" y="11896"/>
                </a:cubicBezTo>
                <a:cubicBezTo>
                  <a:pt x="31403" y="13226"/>
                  <a:pt x="24092" y="14721"/>
                  <a:pt x="17280" y="16715"/>
                </a:cubicBezTo>
                <a:cubicBezTo>
                  <a:pt x="13957" y="17712"/>
                  <a:pt x="10634" y="19041"/>
                  <a:pt x="7809" y="20536"/>
                </a:cubicBezTo>
                <a:cubicBezTo>
                  <a:pt x="6480" y="21367"/>
                  <a:pt x="5151" y="22198"/>
                  <a:pt x="4486" y="23195"/>
                </a:cubicBezTo>
                <a:cubicBezTo>
                  <a:pt x="4320" y="23361"/>
                  <a:pt x="4154" y="23693"/>
                  <a:pt x="4154" y="23859"/>
                </a:cubicBezTo>
                <a:cubicBezTo>
                  <a:pt x="4154" y="24026"/>
                  <a:pt x="4154" y="24026"/>
                  <a:pt x="4154" y="24026"/>
                </a:cubicBezTo>
                <a:cubicBezTo>
                  <a:pt x="4154" y="24026"/>
                  <a:pt x="4154" y="24358"/>
                  <a:pt x="4154" y="24524"/>
                </a:cubicBezTo>
                <a:cubicBezTo>
                  <a:pt x="4154" y="24690"/>
                  <a:pt x="4154" y="24358"/>
                  <a:pt x="4154" y="24358"/>
                </a:cubicBezTo>
                <a:lnTo>
                  <a:pt x="4154" y="24358"/>
                </a:lnTo>
                <a:lnTo>
                  <a:pt x="4154" y="24358"/>
                </a:lnTo>
                <a:lnTo>
                  <a:pt x="4154" y="24524"/>
                </a:lnTo>
                <a:cubicBezTo>
                  <a:pt x="4154" y="24690"/>
                  <a:pt x="4154" y="24690"/>
                  <a:pt x="4154" y="24856"/>
                </a:cubicBezTo>
                <a:cubicBezTo>
                  <a:pt x="4154" y="25022"/>
                  <a:pt x="4320" y="25355"/>
                  <a:pt x="4486" y="25521"/>
                </a:cubicBezTo>
                <a:cubicBezTo>
                  <a:pt x="4985" y="26518"/>
                  <a:pt x="6314" y="27515"/>
                  <a:pt x="7477" y="28345"/>
                </a:cubicBezTo>
                <a:cubicBezTo>
                  <a:pt x="8806" y="29176"/>
                  <a:pt x="10135" y="29841"/>
                  <a:pt x="11465" y="30505"/>
                </a:cubicBezTo>
                <a:cubicBezTo>
                  <a:pt x="14289" y="31835"/>
                  <a:pt x="16948" y="32832"/>
                  <a:pt x="19772" y="33662"/>
                </a:cubicBezTo>
                <a:cubicBezTo>
                  <a:pt x="25255" y="35324"/>
                  <a:pt x="30406" y="36653"/>
                  <a:pt x="35058" y="37816"/>
                </a:cubicBezTo>
                <a:cubicBezTo>
                  <a:pt x="39711" y="38813"/>
                  <a:pt x="43698" y="39644"/>
                  <a:pt x="47021" y="40309"/>
                </a:cubicBezTo>
                <a:cubicBezTo>
                  <a:pt x="53169" y="41804"/>
                  <a:pt x="56991" y="42469"/>
                  <a:pt x="56991" y="42469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51" name="Полилиния: фигура 750">
            <a:extLst>
              <a:ext uri="{FF2B5EF4-FFF2-40B4-BE49-F238E27FC236}">
                <a16:creationId xmlns:a16="http://schemas.microsoft.com/office/drawing/2014/main" id="{E4B0437E-3163-4BF3-36DF-E8C9F5F7AB51}"/>
              </a:ext>
            </a:extLst>
          </p:cNvPr>
          <p:cNvSpPr/>
          <p:nvPr/>
        </p:nvSpPr>
        <p:spPr>
          <a:xfrm>
            <a:off x="17057453" y="6664823"/>
            <a:ext cx="173630" cy="19772"/>
          </a:xfrm>
          <a:custGeom>
            <a:avLst/>
            <a:gdLst>
              <a:gd name="connsiteX0" fmla="*/ 0 w 173630"/>
              <a:gd name="connsiteY0" fmla="*/ 18942 h 19772"/>
              <a:gd name="connsiteX1" fmla="*/ 7477 w 173630"/>
              <a:gd name="connsiteY1" fmla="*/ 18277 h 19772"/>
              <a:gd name="connsiteX2" fmla="*/ 27249 w 173630"/>
              <a:gd name="connsiteY2" fmla="*/ 16782 h 19772"/>
              <a:gd name="connsiteX3" fmla="*/ 55163 w 173630"/>
              <a:gd name="connsiteY3" fmla="*/ 14622 h 19772"/>
              <a:gd name="connsiteX4" fmla="*/ 70948 w 173630"/>
              <a:gd name="connsiteY4" fmla="*/ 13292 h 19772"/>
              <a:gd name="connsiteX5" fmla="*/ 87231 w 173630"/>
              <a:gd name="connsiteY5" fmla="*/ 11797 h 19772"/>
              <a:gd name="connsiteX6" fmla="*/ 103514 w 173630"/>
              <a:gd name="connsiteY6" fmla="*/ 10302 h 19772"/>
              <a:gd name="connsiteX7" fmla="*/ 119132 w 173630"/>
              <a:gd name="connsiteY7" fmla="*/ 8640 h 19772"/>
              <a:gd name="connsiteX8" fmla="*/ 133754 w 173630"/>
              <a:gd name="connsiteY8" fmla="*/ 6812 h 19772"/>
              <a:gd name="connsiteX9" fmla="*/ 146880 w 173630"/>
              <a:gd name="connsiteY9" fmla="*/ 4985 h 19772"/>
              <a:gd name="connsiteX10" fmla="*/ 152695 w 173630"/>
              <a:gd name="connsiteY10" fmla="*/ 3988 h 19772"/>
              <a:gd name="connsiteX11" fmla="*/ 157846 w 173630"/>
              <a:gd name="connsiteY11" fmla="*/ 3157 h 19772"/>
              <a:gd name="connsiteX12" fmla="*/ 162498 w 173630"/>
              <a:gd name="connsiteY12" fmla="*/ 2326 h 19772"/>
              <a:gd name="connsiteX13" fmla="*/ 166320 w 173630"/>
              <a:gd name="connsiteY13" fmla="*/ 1495 h 19772"/>
              <a:gd name="connsiteX14" fmla="*/ 173631 w 173630"/>
              <a:gd name="connsiteY14" fmla="*/ 0 h 19772"/>
              <a:gd name="connsiteX15" fmla="*/ 166486 w 173630"/>
              <a:gd name="connsiteY15" fmla="*/ 2492 h 19772"/>
              <a:gd name="connsiteX16" fmla="*/ 162664 w 173630"/>
              <a:gd name="connsiteY16" fmla="*/ 3822 h 19772"/>
              <a:gd name="connsiteX17" fmla="*/ 158178 w 173630"/>
              <a:gd name="connsiteY17" fmla="*/ 5151 h 19772"/>
              <a:gd name="connsiteX18" fmla="*/ 147212 w 173630"/>
              <a:gd name="connsiteY18" fmla="*/ 7975 h 19772"/>
              <a:gd name="connsiteX19" fmla="*/ 134252 w 173630"/>
              <a:gd name="connsiteY19" fmla="*/ 10634 h 19772"/>
              <a:gd name="connsiteX20" fmla="*/ 119631 w 173630"/>
              <a:gd name="connsiteY20" fmla="*/ 13126 h 19772"/>
              <a:gd name="connsiteX21" fmla="*/ 111821 w 173630"/>
              <a:gd name="connsiteY21" fmla="*/ 14289 h 19772"/>
              <a:gd name="connsiteX22" fmla="*/ 103846 w 173630"/>
              <a:gd name="connsiteY22" fmla="*/ 15286 h 19772"/>
              <a:gd name="connsiteX23" fmla="*/ 87563 w 173630"/>
              <a:gd name="connsiteY23" fmla="*/ 16948 h 19772"/>
              <a:gd name="connsiteX24" fmla="*/ 71280 w 173630"/>
              <a:gd name="connsiteY24" fmla="*/ 18277 h 19772"/>
              <a:gd name="connsiteX25" fmla="*/ 55495 w 173630"/>
              <a:gd name="connsiteY25" fmla="*/ 19108 h 19772"/>
              <a:gd name="connsiteX26" fmla="*/ 40708 w 173630"/>
              <a:gd name="connsiteY26" fmla="*/ 19606 h 19772"/>
              <a:gd name="connsiteX27" fmla="*/ 27415 w 173630"/>
              <a:gd name="connsiteY27" fmla="*/ 19772 h 19772"/>
              <a:gd name="connsiteX28" fmla="*/ 7477 w 173630"/>
              <a:gd name="connsiteY28" fmla="*/ 19440 h 19772"/>
              <a:gd name="connsiteX29" fmla="*/ 0 w 173630"/>
              <a:gd name="connsiteY29" fmla="*/ 18942 h 19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73630" h="19772">
                <a:moveTo>
                  <a:pt x="0" y="18942"/>
                </a:moveTo>
                <a:cubicBezTo>
                  <a:pt x="0" y="18942"/>
                  <a:pt x="2658" y="18775"/>
                  <a:pt x="7477" y="18277"/>
                </a:cubicBezTo>
                <a:cubicBezTo>
                  <a:pt x="12295" y="17945"/>
                  <a:pt x="19108" y="17446"/>
                  <a:pt x="27249" y="16782"/>
                </a:cubicBezTo>
                <a:cubicBezTo>
                  <a:pt x="35391" y="16117"/>
                  <a:pt x="45028" y="15452"/>
                  <a:pt x="55163" y="14622"/>
                </a:cubicBezTo>
                <a:cubicBezTo>
                  <a:pt x="60314" y="14123"/>
                  <a:pt x="65465" y="13791"/>
                  <a:pt x="70948" y="13292"/>
                </a:cubicBezTo>
                <a:cubicBezTo>
                  <a:pt x="76265" y="12960"/>
                  <a:pt x="81748" y="12462"/>
                  <a:pt x="87231" y="11797"/>
                </a:cubicBezTo>
                <a:cubicBezTo>
                  <a:pt x="92714" y="11298"/>
                  <a:pt x="98031" y="10800"/>
                  <a:pt x="103514" y="10302"/>
                </a:cubicBezTo>
                <a:cubicBezTo>
                  <a:pt x="108831" y="9803"/>
                  <a:pt x="114148" y="9138"/>
                  <a:pt x="119132" y="8640"/>
                </a:cubicBezTo>
                <a:cubicBezTo>
                  <a:pt x="124283" y="7975"/>
                  <a:pt x="129101" y="7477"/>
                  <a:pt x="133754" y="6812"/>
                </a:cubicBezTo>
                <a:cubicBezTo>
                  <a:pt x="138406" y="6148"/>
                  <a:pt x="142726" y="5483"/>
                  <a:pt x="146880" y="4985"/>
                </a:cubicBezTo>
                <a:cubicBezTo>
                  <a:pt x="148874" y="4652"/>
                  <a:pt x="150868" y="4320"/>
                  <a:pt x="152695" y="3988"/>
                </a:cubicBezTo>
                <a:cubicBezTo>
                  <a:pt x="154523" y="3655"/>
                  <a:pt x="156351" y="3323"/>
                  <a:pt x="157846" y="3157"/>
                </a:cubicBezTo>
                <a:cubicBezTo>
                  <a:pt x="159508" y="2825"/>
                  <a:pt x="161003" y="2658"/>
                  <a:pt x="162498" y="2326"/>
                </a:cubicBezTo>
                <a:cubicBezTo>
                  <a:pt x="163827" y="1994"/>
                  <a:pt x="165157" y="1828"/>
                  <a:pt x="166320" y="1495"/>
                </a:cubicBezTo>
                <a:cubicBezTo>
                  <a:pt x="170972" y="498"/>
                  <a:pt x="173631" y="0"/>
                  <a:pt x="173631" y="0"/>
                </a:cubicBezTo>
                <a:cubicBezTo>
                  <a:pt x="173631" y="0"/>
                  <a:pt x="170972" y="831"/>
                  <a:pt x="166486" y="2492"/>
                </a:cubicBezTo>
                <a:cubicBezTo>
                  <a:pt x="165323" y="2825"/>
                  <a:pt x="164160" y="3323"/>
                  <a:pt x="162664" y="3822"/>
                </a:cubicBezTo>
                <a:cubicBezTo>
                  <a:pt x="161335" y="4320"/>
                  <a:pt x="159840" y="4652"/>
                  <a:pt x="158178" y="5151"/>
                </a:cubicBezTo>
                <a:cubicBezTo>
                  <a:pt x="155021" y="5982"/>
                  <a:pt x="151366" y="7145"/>
                  <a:pt x="147212" y="7975"/>
                </a:cubicBezTo>
                <a:cubicBezTo>
                  <a:pt x="143224" y="8806"/>
                  <a:pt x="138904" y="9803"/>
                  <a:pt x="134252" y="10634"/>
                </a:cubicBezTo>
                <a:cubicBezTo>
                  <a:pt x="129600" y="11465"/>
                  <a:pt x="124781" y="12462"/>
                  <a:pt x="119631" y="13126"/>
                </a:cubicBezTo>
                <a:cubicBezTo>
                  <a:pt x="117138" y="13458"/>
                  <a:pt x="114480" y="13791"/>
                  <a:pt x="111821" y="14289"/>
                </a:cubicBezTo>
                <a:cubicBezTo>
                  <a:pt x="109163" y="14622"/>
                  <a:pt x="106504" y="15120"/>
                  <a:pt x="103846" y="15286"/>
                </a:cubicBezTo>
                <a:cubicBezTo>
                  <a:pt x="98529" y="15785"/>
                  <a:pt x="93046" y="16615"/>
                  <a:pt x="87563" y="16948"/>
                </a:cubicBezTo>
                <a:cubicBezTo>
                  <a:pt x="82080" y="17446"/>
                  <a:pt x="76597" y="17945"/>
                  <a:pt x="71280" y="18277"/>
                </a:cubicBezTo>
                <a:cubicBezTo>
                  <a:pt x="65963" y="18775"/>
                  <a:pt x="60646" y="18942"/>
                  <a:pt x="55495" y="19108"/>
                </a:cubicBezTo>
                <a:cubicBezTo>
                  <a:pt x="50345" y="19440"/>
                  <a:pt x="45360" y="19440"/>
                  <a:pt x="40708" y="19606"/>
                </a:cubicBezTo>
                <a:cubicBezTo>
                  <a:pt x="36055" y="19772"/>
                  <a:pt x="31569" y="19772"/>
                  <a:pt x="27415" y="19772"/>
                </a:cubicBezTo>
                <a:cubicBezTo>
                  <a:pt x="19274" y="19772"/>
                  <a:pt x="12295" y="19606"/>
                  <a:pt x="7477" y="19440"/>
                </a:cubicBezTo>
                <a:cubicBezTo>
                  <a:pt x="2825" y="19274"/>
                  <a:pt x="0" y="18942"/>
                  <a:pt x="0" y="18942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52" name="Полилиния: фигура 751">
            <a:extLst>
              <a:ext uri="{FF2B5EF4-FFF2-40B4-BE49-F238E27FC236}">
                <a16:creationId xmlns:a16="http://schemas.microsoft.com/office/drawing/2014/main" id="{539726A5-6F4D-E712-E723-77CDF23E6E2A}"/>
              </a:ext>
            </a:extLst>
          </p:cNvPr>
          <p:cNvSpPr/>
          <p:nvPr/>
        </p:nvSpPr>
        <p:spPr>
          <a:xfrm>
            <a:off x="16895908" y="6655020"/>
            <a:ext cx="127816" cy="23095"/>
          </a:xfrm>
          <a:custGeom>
            <a:avLst/>
            <a:gdLst>
              <a:gd name="connsiteX0" fmla="*/ 24136 w 127816"/>
              <a:gd name="connsiteY0" fmla="*/ 0 h 23095"/>
              <a:gd name="connsiteX1" fmla="*/ 17656 w 127816"/>
              <a:gd name="connsiteY1" fmla="*/ 1495 h 23095"/>
              <a:gd name="connsiteX2" fmla="*/ 10346 w 127816"/>
              <a:gd name="connsiteY2" fmla="*/ 3489 h 23095"/>
              <a:gd name="connsiteX3" fmla="*/ 6026 w 127816"/>
              <a:gd name="connsiteY3" fmla="*/ 5151 h 23095"/>
              <a:gd name="connsiteX4" fmla="*/ 1706 w 127816"/>
              <a:gd name="connsiteY4" fmla="*/ 7643 h 23095"/>
              <a:gd name="connsiteX5" fmla="*/ 1540 w 127816"/>
              <a:gd name="connsiteY5" fmla="*/ 9471 h 23095"/>
              <a:gd name="connsiteX6" fmla="*/ 3700 w 127816"/>
              <a:gd name="connsiteY6" fmla="*/ 10966 h 23095"/>
              <a:gd name="connsiteX7" fmla="*/ 9349 w 127816"/>
              <a:gd name="connsiteY7" fmla="*/ 12794 h 23095"/>
              <a:gd name="connsiteX8" fmla="*/ 22143 w 127816"/>
              <a:gd name="connsiteY8" fmla="*/ 15120 h 23095"/>
              <a:gd name="connsiteX9" fmla="*/ 50389 w 127816"/>
              <a:gd name="connsiteY9" fmla="*/ 18111 h 23095"/>
              <a:gd name="connsiteX10" fmla="*/ 78801 w 127816"/>
              <a:gd name="connsiteY10" fmla="*/ 20105 h 23095"/>
              <a:gd name="connsiteX11" fmla="*/ 103558 w 127816"/>
              <a:gd name="connsiteY11" fmla="*/ 21600 h 23095"/>
              <a:gd name="connsiteX12" fmla="*/ 127816 w 127816"/>
              <a:gd name="connsiteY12" fmla="*/ 23095 h 23095"/>
              <a:gd name="connsiteX13" fmla="*/ 121170 w 127816"/>
              <a:gd name="connsiteY13" fmla="*/ 23095 h 23095"/>
              <a:gd name="connsiteX14" fmla="*/ 103558 w 127816"/>
              <a:gd name="connsiteY14" fmla="*/ 22763 h 23095"/>
              <a:gd name="connsiteX15" fmla="*/ 78635 w 127816"/>
              <a:gd name="connsiteY15" fmla="*/ 21766 h 23095"/>
              <a:gd name="connsiteX16" fmla="*/ 50223 w 127816"/>
              <a:gd name="connsiteY16" fmla="*/ 19938 h 23095"/>
              <a:gd name="connsiteX17" fmla="*/ 21810 w 127816"/>
              <a:gd name="connsiteY17" fmla="*/ 16782 h 23095"/>
              <a:gd name="connsiteX18" fmla="*/ 8850 w 127816"/>
              <a:gd name="connsiteY18" fmla="*/ 14123 h 23095"/>
              <a:gd name="connsiteX19" fmla="*/ 3035 w 127816"/>
              <a:gd name="connsiteY19" fmla="*/ 12129 h 23095"/>
              <a:gd name="connsiteX20" fmla="*/ 543 w 127816"/>
              <a:gd name="connsiteY20" fmla="*/ 10302 h 23095"/>
              <a:gd name="connsiteX21" fmla="*/ 44 w 127816"/>
              <a:gd name="connsiteY21" fmla="*/ 8640 h 23095"/>
              <a:gd name="connsiteX22" fmla="*/ 709 w 127816"/>
              <a:gd name="connsiteY22" fmla="*/ 7145 h 23095"/>
              <a:gd name="connsiteX23" fmla="*/ 5361 w 127816"/>
              <a:gd name="connsiteY23" fmla="*/ 4486 h 23095"/>
              <a:gd name="connsiteX24" fmla="*/ 9847 w 127816"/>
              <a:gd name="connsiteY24" fmla="*/ 2991 h 23095"/>
              <a:gd name="connsiteX25" fmla="*/ 17324 w 127816"/>
              <a:gd name="connsiteY25" fmla="*/ 1329 h 23095"/>
              <a:gd name="connsiteX26" fmla="*/ 24136 w 127816"/>
              <a:gd name="connsiteY26" fmla="*/ 0 h 23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27816" h="23095">
                <a:moveTo>
                  <a:pt x="24136" y="0"/>
                </a:moveTo>
                <a:cubicBezTo>
                  <a:pt x="24136" y="0"/>
                  <a:pt x="21810" y="498"/>
                  <a:pt x="17656" y="1495"/>
                </a:cubicBezTo>
                <a:cubicBezTo>
                  <a:pt x="15663" y="1994"/>
                  <a:pt x="13170" y="2658"/>
                  <a:pt x="10346" y="3489"/>
                </a:cubicBezTo>
                <a:cubicBezTo>
                  <a:pt x="9016" y="3988"/>
                  <a:pt x="7521" y="4486"/>
                  <a:pt x="6026" y="5151"/>
                </a:cubicBezTo>
                <a:cubicBezTo>
                  <a:pt x="4530" y="5815"/>
                  <a:pt x="2869" y="6480"/>
                  <a:pt x="1706" y="7643"/>
                </a:cubicBezTo>
                <a:cubicBezTo>
                  <a:pt x="1207" y="8308"/>
                  <a:pt x="1041" y="8972"/>
                  <a:pt x="1540" y="9471"/>
                </a:cubicBezTo>
                <a:cubicBezTo>
                  <a:pt x="2038" y="10135"/>
                  <a:pt x="2869" y="10468"/>
                  <a:pt x="3700" y="10966"/>
                </a:cubicBezTo>
                <a:cubicBezTo>
                  <a:pt x="5361" y="11797"/>
                  <a:pt x="7355" y="12295"/>
                  <a:pt x="9349" y="12794"/>
                </a:cubicBezTo>
                <a:cubicBezTo>
                  <a:pt x="13336" y="13791"/>
                  <a:pt x="17656" y="14455"/>
                  <a:pt x="22143" y="15120"/>
                </a:cubicBezTo>
                <a:cubicBezTo>
                  <a:pt x="31115" y="16449"/>
                  <a:pt x="40752" y="17280"/>
                  <a:pt x="50389" y="18111"/>
                </a:cubicBezTo>
                <a:cubicBezTo>
                  <a:pt x="60026" y="18942"/>
                  <a:pt x="69663" y="19606"/>
                  <a:pt x="78801" y="20105"/>
                </a:cubicBezTo>
                <a:cubicBezTo>
                  <a:pt x="87939" y="20603"/>
                  <a:pt x="96413" y="21102"/>
                  <a:pt x="103558" y="21600"/>
                </a:cubicBezTo>
                <a:cubicBezTo>
                  <a:pt x="118179" y="22431"/>
                  <a:pt x="127816" y="23095"/>
                  <a:pt x="127816" y="23095"/>
                </a:cubicBezTo>
                <a:cubicBezTo>
                  <a:pt x="127816" y="23095"/>
                  <a:pt x="125324" y="23095"/>
                  <a:pt x="121170" y="23095"/>
                </a:cubicBezTo>
                <a:cubicBezTo>
                  <a:pt x="116850" y="22929"/>
                  <a:pt x="110869" y="22929"/>
                  <a:pt x="103558" y="22763"/>
                </a:cubicBezTo>
                <a:cubicBezTo>
                  <a:pt x="96247" y="22431"/>
                  <a:pt x="87773" y="22265"/>
                  <a:pt x="78635" y="21766"/>
                </a:cubicBezTo>
                <a:cubicBezTo>
                  <a:pt x="69496" y="21268"/>
                  <a:pt x="59860" y="20603"/>
                  <a:pt x="50223" y="19938"/>
                </a:cubicBezTo>
                <a:cubicBezTo>
                  <a:pt x="40586" y="19108"/>
                  <a:pt x="30783" y="18111"/>
                  <a:pt x="21810" y="16782"/>
                </a:cubicBezTo>
                <a:cubicBezTo>
                  <a:pt x="17324" y="16117"/>
                  <a:pt x="13004" y="15286"/>
                  <a:pt x="8850" y="14123"/>
                </a:cubicBezTo>
                <a:cubicBezTo>
                  <a:pt x="6857" y="13625"/>
                  <a:pt x="4863" y="12960"/>
                  <a:pt x="3035" y="12129"/>
                </a:cubicBezTo>
                <a:cubicBezTo>
                  <a:pt x="2204" y="11631"/>
                  <a:pt x="1207" y="11132"/>
                  <a:pt x="543" y="10302"/>
                </a:cubicBezTo>
                <a:cubicBezTo>
                  <a:pt x="210" y="9803"/>
                  <a:pt x="-122" y="9305"/>
                  <a:pt x="44" y="8640"/>
                </a:cubicBezTo>
                <a:cubicBezTo>
                  <a:pt x="210" y="7975"/>
                  <a:pt x="377" y="7477"/>
                  <a:pt x="709" y="7145"/>
                </a:cubicBezTo>
                <a:cubicBezTo>
                  <a:pt x="2204" y="5649"/>
                  <a:pt x="3866" y="5151"/>
                  <a:pt x="5361" y="4486"/>
                </a:cubicBezTo>
                <a:cubicBezTo>
                  <a:pt x="6857" y="3822"/>
                  <a:pt x="8518" y="3489"/>
                  <a:pt x="9847" y="2991"/>
                </a:cubicBezTo>
                <a:cubicBezTo>
                  <a:pt x="12672" y="2160"/>
                  <a:pt x="15164" y="1662"/>
                  <a:pt x="17324" y="1329"/>
                </a:cubicBezTo>
                <a:cubicBezTo>
                  <a:pt x="21644" y="166"/>
                  <a:pt x="24136" y="0"/>
                  <a:pt x="24136" y="0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53" name="Полилиния: фигура 752">
            <a:extLst>
              <a:ext uri="{FF2B5EF4-FFF2-40B4-BE49-F238E27FC236}">
                <a16:creationId xmlns:a16="http://schemas.microsoft.com/office/drawing/2014/main" id="{A77C64E7-F633-8348-5CD4-AE140BF64450}"/>
              </a:ext>
            </a:extLst>
          </p:cNvPr>
          <p:cNvSpPr/>
          <p:nvPr/>
        </p:nvSpPr>
        <p:spPr>
          <a:xfrm>
            <a:off x="16934167" y="6648249"/>
            <a:ext cx="138239" cy="12918"/>
          </a:xfrm>
          <a:custGeom>
            <a:avLst/>
            <a:gdLst>
              <a:gd name="connsiteX0" fmla="*/ 0 w 138239"/>
              <a:gd name="connsiteY0" fmla="*/ 2118 h 12918"/>
              <a:gd name="connsiteX1" fmla="*/ 5982 w 138239"/>
              <a:gd name="connsiteY1" fmla="*/ 1620 h 12918"/>
              <a:gd name="connsiteX2" fmla="*/ 21932 w 138239"/>
              <a:gd name="connsiteY2" fmla="*/ 789 h 12918"/>
              <a:gd name="connsiteX3" fmla="*/ 44363 w 138239"/>
              <a:gd name="connsiteY3" fmla="*/ 125 h 12918"/>
              <a:gd name="connsiteX4" fmla="*/ 70117 w 138239"/>
              <a:gd name="connsiteY4" fmla="*/ 125 h 12918"/>
              <a:gd name="connsiteX5" fmla="*/ 95871 w 138239"/>
              <a:gd name="connsiteY5" fmla="*/ 1454 h 12918"/>
              <a:gd name="connsiteX6" fmla="*/ 118135 w 138239"/>
              <a:gd name="connsiteY6" fmla="*/ 4445 h 12918"/>
              <a:gd name="connsiteX7" fmla="*/ 133421 w 138239"/>
              <a:gd name="connsiteY7" fmla="*/ 9263 h 12918"/>
              <a:gd name="connsiteX8" fmla="*/ 137077 w 138239"/>
              <a:gd name="connsiteY8" fmla="*/ 11755 h 12918"/>
              <a:gd name="connsiteX9" fmla="*/ 137908 w 138239"/>
              <a:gd name="connsiteY9" fmla="*/ 12586 h 12918"/>
              <a:gd name="connsiteX10" fmla="*/ 138240 w 138239"/>
              <a:gd name="connsiteY10" fmla="*/ 12918 h 12918"/>
              <a:gd name="connsiteX11" fmla="*/ 137908 w 138239"/>
              <a:gd name="connsiteY11" fmla="*/ 12586 h 12918"/>
              <a:gd name="connsiteX12" fmla="*/ 137077 w 138239"/>
              <a:gd name="connsiteY12" fmla="*/ 11755 h 12918"/>
              <a:gd name="connsiteX13" fmla="*/ 133255 w 138239"/>
              <a:gd name="connsiteY13" fmla="*/ 9595 h 12918"/>
              <a:gd name="connsiteX14" fmla="*/ 117969 w 138239"/>
              <a:gd name="connsiteY14" fmla="*/ 5442 h 12918"/>
              <a:gd name="connsiteX15" fmla="*/ 95705 w 138239"/>
              <a:gd name="connsiteY15" fmla="*/ 2949 h 12918"/>
              <a:gd name="connsiteX16" fmla="*/ 69951 w 138239"/>
              <a:gd name="connsiteY16" fmla="*/ 1786 h 12918"/>
              <a:gd name="connsiteX17" fmla="*/ 44197 w 138239"/>
              <a:gd name="connsiteY17" fmla="*/ 1454 h 12918"/>
              <a:gd name="connsiteX18" fmla="*/ 21766 w 138239"/>
              <a:gd name="connsiteY18" fmla="*/ 1620 h 12918"/>
              <a:gd name="connsiteX19" fmla="*/ 5815 w 138239"/>
              <a:gd name="connsiteY19" fmla="*/ 1952 h 12918"/>
              <a:gd name="connsiteX20" fmla="*/ 0 w 138239"/>
              <a:gd name="connsiteY20" fmla="*/ 2118 h 12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38239" h="12918">
                <a:moveTo>
                  <a:pt x="0" y="2118"/>
                </a:moveTo>
                <a:cubicBezTo>
                  <a:pt x="0" y="2118"/>
                  <a:pt x="2160" y="1952"/>
                  <a:pt x="5982" y="1620"/>
                </a:cubicBezTo>
                <a:cubicBezTo>
                  <a:pt x="9803" y="1454"/>
                  <a:pt x="15286" y="955"/>
                  <a:pt x="21932" y="789"/>
                </a:cubicBezTo>
                <a:cubicBezTo>
                  <a:pt x="28578" y="457"/>
                  <a:pt x="36221" y="125"/>
                  <a:pt x="44363" y="125"/>
                </a:cubicBezTo>
                <a:cubicBezTo>
                  <a:pt x="52671" y="-42"/>
                  <a:pt x="61311" y="-42"/>
                  <a:pt x="70117" y="125"/>
                </a:cubicBezTo>
                <a:cubicBezTo>
                  <a:pt x="78923" y="291"/>
                  <a:pt x="87729" y="789"/>
                  <a:pt x="95871" y="1454"/>
                </a:cubicBezTo>
                <a:cubicBezTo>
                  <a:pt x="104012" y="2118"/>
                  <a:pt x="111655" y="3115"/>
                  <a:pt x="118135" y="4445"/>
                </a:cubicBezTo>
                <a:cubicBezTo>
                  <a:pt x="124615" y="5774"/>
                  <a:pt x="129932" y="7435"/>
                  <a:pt x="133421" y="9263"/>
                </a:cubicBezTo>
                <a:cubicBezTo>
                  <a:pt x="135083" y="10094"/>
                  <a:pt x="136412" y="11091"/>
                  <a:pt x="137077" y="11755"/>
                </a:cubicBezTo>
                <a:cubicBezTo>
                  <a:pt x="137409" y="12088"/>
                  <a:pt x="137741" y="12420"/>
                  <a:pt x="137908" y="12586"/>
                </a:cubicBezTo>
                <a:cubicBezTo>
                  <a:pt x="138074" y="12752"/>
                  <a:pt x="138240" y="12918"/>
                  <a:pt x="138240" y="12918"/>
                </a:cubicBezTo>
                <a:cubicBezTo>
                  <a:pt x="138240" y="12918"/>
                  <a:pt x="138074" y="12752"/>
                  <a:pt x="137908" y="12586"/>
                </a:cubicBezTo>
                <a:cubicBezTo>
                  <a:pt x="137741" y="12420"/>
                  <a:pt x="137409" y="12088"/>
                  <a:pt x="137077" y="11755"/>
                </a:cubicBezTo>
                <a:cubicBezTo>
                  <a:pt x="136246" y="11091"/>
                  <a:pt x="134917" y="10260"/>
                  <a:pt x="133255" y="9595"/>
                </a:cubicBezTo>
                <a:cubicBezTo>
                  <a:pt x="129766" y="7934"/>
                  <a:pt x="124449" y="6605"/>
                  <a:pt x="117969" y="5442"/>
                </a:cubicBezTo>
                <a:cubicBezTo>
                  <a:pt x="111489" y="4278"/>
                  <a:pt x="103846" y="3614"/>
                  <a:pt x="95705" y="2949"/>
                </a:cubicBezTo>
                <a:cubicBezTo>
                  <a:pt x="87563" y="2285"/>
                  <a:pt x="78757" y="1952"/>
                  <a:pt x="69951" y="1786"/>
                </a:cubicBezTo>
                <a:cubicBezTo>
                  <a:pt x="61145" y="1620"/>
                  <a:pt x="52505" y="1454"/>
                  <a:pt x="44197" y="1454"/>
                </a:cubicBezTo>
                <a:cubicBezTo>
                  <a:pt x="36055" y="1454"/>
                  <a:pt x="28246" y="1454"/>
                  <a:pt x="21766" y="1620"/>
                </a:cubicBezTo>
                <a:cubicBezTo>
                  <a:pt x="15120" y="1786"/>
                  <a:pt x="9637" y="1786"/>
                  <a:pt x="5815" y="1952"/>
                </a:cubicBezTo>
                <a:cubicBezTo>
                  <a:pt x="2326" y="1952"/>
                  <a:pt x="0" y="2118"/>
                  <a:pt x="0" y="2118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54" name="Полилиния: фигура 753">
            <a:extLst>
              <a:ext uri="{FF2B5EF4-FFF2-40B4-BE49-F238E27FC236}">
                <a16:creationId xmlns:a16="http://schemas.microsoft.com/office/drawing/2014/main" id="{9897156D-4AD4-723C-FF7C-42C9C40732DD}"/>
              </a:ext>
            </a:extLst>
          </p:cNvPr>
          <p:cNvSpPr/>
          <p:nvPr/>
        </p:nvSpPr>
        <p:spPr>
          <a:xfrm>
            <a:off x="16808389" y="6632272"/>
            <a:ext cx="430024" cy="62822"/>
          </a:xfrm>
          <a:custGeom>
            <a:avLst/>
            <a:gdLst>
              <a:gd name="connsiteX0" fmla="*/ 430006 w 430024"/>
              <a:gd name="connsiteY0" fmla="*/ 31720 h 62822"/>
              <a:gd name="connsiteX1" fmla="*/ 430006 w 430024"/>
              <a:gd name="connsiteY1" fmla="*/ 32385 h 62822"/>
              <a:gd name="connsiteX2" fmla="*/ 429341 w 430024"/>
              <a:gd name="connsiteY2" fmla="*/ 34213 h 62822"/>
              <a:gd name="connsiteX3" fmla="*/ 423692 w 430024"/>
              <a:gd name="connsiteY3" fmla="*/ 39031 h 62822"/>
              <a:gd name="connsiteX4" fmla="*/ 397107 w 430024"/>
              <a:gd name="connsiteY4" fmla="*/ 47837 h 62822"/>
              <a:gd name="connsiteX5" fmla="*/ 354240 w 430024"/>
              <a:gd name="connsiteY5" fmla="*/ 55148 h 62822"/>
              <a:gd name="connsiteX6" fmla="*/ 298080 w 430024"/>
              <a:gd name="connsiteY6" fmla="*/ 60465 h 62822"/>
              <a:gd name="connsiteX7" fmla="*/ 265846 w 430024"/>
              <a:gd name="connsiteY7" fmla="*/ 62126 h 62822"/>
              <a:gd name="connsiteX8" fmla="*/ 231286 w 430024"/>
              <a:gd name="connsiteY8" fmla="*/ 62791 h 62822"/>
              <a:gd name="connsiteX9" fmla="*/ 156849 w 430024"/>
              <a:gd name="connsiteY9" fmla="*/ 61296 h 62822"/>
              <a:gd name="connsiteX10" fmla="*/ 77428 w 430024"/>
              <a:gd name="connsiteY10" fmla="*/ 54982 h 62822"/>
              <a:gd name="connsiteX11" fmla="*/ 36886 w 430024"/>
              <a:gd name="connsiteY11" fmla="*/ 48834 h 62822"/>
              <a:gd name="connsiteX12" fmla="*/ 16782 w 430024"/>
              <a:gd name="connsiteY12" fmla="*/ 43683 h 62822"/>
              <a:gd name="connsiteX13" fmla="*/ 7145 w 430024"/>
              <a:gd name="connsiteY13" fmla="*/ 39696 h 62822"/>
              <a:gd name="connsiteX14" fmla="*/ 2658 w 430024"/>
              <a:gd name="connsiteY14" fmla="*/ 36705 h 62822"/>
              <a:gd name="connsiteX15" fmla="*/ 0 w 430024"/>
              <a:gd name="connsiteY15" fmla="*/ 31554 h 62822"/>
              <a:gd name="connsiteX16" fmla="*/ 166 w 430024"/>
              <a:gd name="connsiteY16" fmla="*/ 30059 h 62822"/>
              <a:gd name="connsiteX17" fmla="*/ 831 w 430024"/>
              <a:gd name="connsiteY17" fmla="*/ 28730 h 62822"/>
              <a:gd name="connsiteX18" fmla="*/ 2658 w 430024"/>
              <a:gd name="connsiteY18" fmla="*/ 26570 h 62822"/>
              <a:gd name="connsiteX19" fmla="*/ 7145 w 430024"/>
              <a:gd name="connsiteY19" fmla="*/ 23413 h 62822"/>
              <a:gd name="connsiteX20" fmla="*/ 16782 w 430024"/>
              <a:gd name="connsiteY20" fmla="*/ 19259 h 62822"/>
              <a:gd name="connsiteX21" fmla="*/ 36886 w 430024"/>
              <a:gd name="connsiteY21" fmla="*/ 13942 h 62822"/>
              <a:gd name="connsiteX22" fmla="*/ 77428 w 430024"/>
              <a:gd name="connsiteY22" fmla="*/ 7296 h 62822"/>
              <a:gd name="connsiteX23" fmla="*/ 156849 w 430024"/>
              <a:gd name="connsiteY23" fmla="*/ 1148 h 62822"/>
              <a:gd name="connsiteX24" fmla="*/ 231452 w 430024"/>
              <a:gd name="connsiteY24" fmla="*/ 151 h 62822"/>
              <a:gd name="connsiteX25" fmla="*/ 298246 w 430024"/>
              <a:gd name="connsiteY25" fmla="*/ 2643 h 62822"/>
              <a:gd name="connsiteX26" fmla="*/ 354406 w 430024"/>
              <a:gd name="connsiteY26" fmla="*/ 8127 h 62822"/>
              <a:gd name="connsiteX27" fmla="*/ 397273 w 430024"/>
              <a:gd name="connsiteY27" fmla="*/ 15437 h 62822"/>
              <a:gd name="connsiteX28" fmla="*/ 423858 w 430024"/>
              <a:gd name="connsiteY28" fmla="*/ 24243 h 62822"/>
              <a:gd name="connsiteX29" fmla="*/ 429507 w 430024"/>
              <a:gd name="connsiteY29" fmla="*/ 29062 h 62822"/>
              <a:gd name="connsiteX30" fmla="*/ 430006 w 430024"/>
              <a:gd name="connsiteY30" fmla="*/ 31720 h 62822"/>
              <a:gd name="connsiteX31" fmla="*/ 430006 w 430024"/>
              <a:gd name="connsiteY31" fmla="*/ 31720 h 62822"/>
              <a:gd name="connsiteX32" fmla="*/ 429673 w 430024"/>
              <a:gd name="connsiteY32" fmla="*/ 31720 h 62822"/>
              <a:gd name="connsiteX33" fmla="*/ 429009 w 430024"/>
              <a:gd name="connsiteY33" fmla="*/ 29394 h 62822"/>
              <a:gd name="connsiteX34" fmla="*/ 423526 w 430024"/>
              <a:gd name="connsiteY34" fmla="*/ 24742 h 62822"/>
              <a:gd name="connsiteX35" fmla="*/ 397107 w 430024"/>
              <a:gd name="connsiteY35" fmla="*/ 16102 h 62822"/>
              <a:gd name="connsiteX36" fmla="*/ 354240 w 430024"/>
              <a:gd name="connsiteY36" fmla="*/ 9622 h 62822"/>
              <a:gd name="connsiteX37" fmla="*/ 298080 w 430024"/>
              <a:gd name="connsiteY37" fmla="*/ 5468 h 62822"/>
              <a:gd name="connsiteX38" fmla="*/ 231452 w 430024"/>
              <a:gd name="connsiteY38" fmla="*/ 3640 h 62822"/>
              <a:gd name="connsiteX39" fmla="*/ 157015 w 430024"/>
              <a:gd name="connsiteY39" fmla="*/ 4637 h 62822"/>
              <a:gd name="connsiteX40" fmla="*/ 77760 w 430024"/>
              <a:gd name="connsiteY40" fmla="*/ 10287 h 62822"/>
              <a:gd name="connsiteX41" fmla="*/ 37385 w 430024"/>
              <a:gd name="connsiteY41" fmla="*/ 16268 h 62822"/>
              <a:gd name="connsiteX42" fmla="*/ 17612 w 430024"/>
              <a:gd name="connsiteY42" fmla="*/ 21253 h 62822"/>
              <a:gd name="connsiteX43" fmla="*/ 8308 w 430024"/>
              <a:gd name="connsiteY43" fmla="*/ 25074 h 62822"/>
              <a:gd name="connsiteX44" fmla="*/ 4320 w 430024"/>
              <a:gd name="connsiteY44" fmla="*/ 27899 h 62822"/>
              <a:gd name="connsiteX45" fmla="*/ 2825 w 430024"/>
              <a:gd name="connsiteY45" fmla="*/ 29727 h 62822"/>
              <a:gd name="connsiteX46" fmla="*/ 2326 w 430024"/>
              <a:gd name="connsiteY46" fmla="*/ 30723 h 62822"/>
              <a:gd name="connsiteX47" fmla="*/ 2160 w 430024"/>
              <a:gd name="connsiteY47" fmla="*/ 31887 h 62822"/>
              <a:gd name="connsiteX48" fmla="*/ 2825 w 430024"/>
              <a:gd name="connsiteY48" fmla="*/ 33880 h 62822"/>
              <a:gd name="connsiteX49" fmla="*/ 4320 w 430024"/>
              <a:gd name="connsiteY49" fmla="*/ 35708 h 62822"/>
              <a:gd name="connsiteX50" fmla="*/ 8308 w 430024"/>
              <a:gd name="connsiteY50" fmla="*/ 38533 h 62822"/>
              <a:gd name="connsiteX51" fmla="*/ 17612 w 430024"/>
              <a:gd name="connsiteY51" fmla="*/ 42520 h 62822"/>
              <a:gd name="connsiteX52" fmla="*/ 37385 w 430024"/>
              <a:gd name="connsiteY52" fmla="*/ 47837 h 62822"/>
              <a:gd name="connsiteX53" fmla="*/ 77760 w 430024"/>
              <a:gd name="connsiteY53" fmla="*/ 54317 h 62822"/>
              <a:gd name="connsiteX54" fmla="*/ 157181 w 430024"/>
              <a:gd name="connsiteY54" fmla="*/ 59800 h 62822"/>
              <a:gd name="connsiteX55" fmla="*/ 231618 w 430024"/>
              <a:gd name="connsiteY55" fmla="*/ 60299 h 62822"/>
              <a:gd name="connsiteX56" fmla="*/ 266012 w 430024"/>
              <a:gd name="connsiteY56" fmla="*/ 59468 h 62822"/>
              <a:gd name="connsiteX57" fmla="*/ 298246 w 430024"/>
              <a:gd name="connsiteY57" fmla="*/ 58139 h 62822"/>
              <a:gd name="connsiteX58" fmla="*/ 354406 w 430024"/>
              <a:gd name="connsiteY58" fmla="*/ 53985 h 62822"/>
              <a:gd name="connsiteX59" fmla="*/ 397273 w 430024"/>
              <a:gd name="connsiteY59" fmla="*/ 47505 h 62822"/>
              <a:gd name="connsiteX60" fmla="*/ 423692 w 430024"/>
              <a:gd name="connsiteY60" fmla="*/ 38865 h 62822"/>
              <a:gd name="connsiteX61" fmla="*/ 429175 w 430024"/>
              <a:gd name="connsiteY61" fmla="*/ 34213 h 62822"/>
              <a:gd name="connsiteX62" fmla="*/ 429673 w 430024"/>
              <a:gd name="connsiteY62" fmla="*/ 31720 h 62822"/>
              <a:gd name="connsiteX63" fmla="*/ 429673 w 430024"/>
              <a:gd name="connsiteY63" fmla="*/ 31720 h 62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430024" h="62822">
                <a:moveTo>
                  <a:pt x="430006" y="31720"/>
                </a:moveTo>
                <a:cubicBezTo>
                  <a:pt x="430006" y="31720"/>
                  <a:pt x="430006" y="31887"/>
                  <a:pt x="430006" y="32385"/>
                </a:cubicBezTo>
                <a:cubicBezTo>
                  <a:pt x="430006" y="32883"/>
                  <a:pt x="429840" y="33548"/>
                  <a:pt x="429341" y="34213"/>
                </a:cubicBezTo>
                <a:cubicBezTo>
                  <a:pt x="428510" y="35708"/>
                  <a:pt x="426683" y="37536"/>
                  <a:pt x="423692" y="39031"/>
                </a:cubicBezTo>
                <a:cubicBezTo>
                  <a:pt x="418043" y="42354"/>
                  <a:pt x="408904" y="45179"/>
                  <a:pt x="397107" y="47837"/>
                </a:cubicBezTo>
                <a:cubicBezTo>
                  <a:pt x="385310" y="50496"/>
                  <a:pt x="370855" y="52988"/>
                  <a:pt x="354240" y="55148"/>
                </a:cubicBezTo>
                <a:cubicBezTo>
                  <a:pt x="337624" y="57308"/>
                  <a:pt x="318683" y="59302"/>
                  <a:pt x="298080" y="60465"/>
                </a:cubicBezTo>
                <a:cubicBezTo>
                  <a:pt x="287778" y="61130"/>
                  <a:pt x="276978" y="61628"/>
                  <a:pt x="265846" y="62126"/>
                </a:cubicBezTo>
                <a:cubicBezTo>
                  <a:pt x="254714" y="62625"/>
                  <a:pt x="243249" y="62791"/>
                  <a:pt x="231286" y="62791"/>
                </a:cubicBezTo>
                <a:cubicBezTo>
                  <a:pt x="207526" y="62957"/>
                  <a:pt x="182603" y="62459"/>
                  <a:pt x="156849" y="61296"/>
                </a:cubicBezTo>
                <a:cubicBezTo>
                  <a:pt x="131095" y="59966"/>
                  <a:pt x="104345" y="58139"/>
                  <a:pt x="77428" y="54982"/>
                </a:cubicBezTo>
                <a:cubicBezTo>
                  <a:pt x="63969" y="53487"/>
                  <a:pt x="50345" y="51493"/>
                  <a:pt x="36886" y="48834"/>
                </a:cubicBezTo>
                <a:cubicBezTo>
                  <a:pt x="30074" y="47505"/>
                  <a:pt x="23428" y="45843"/>
                  <a:pt x="16782" y="43683"/>
                </a:cubicBezTo>
                <a:cubicBezTo>
                  <a:pt x="13458" y="42520"/>
                  <a:pt x="10302" y="41357"/>
                  <a:pt x="7145" y="39696"/>
                </a:cubicBezTo>
                <a:cubicBezTo>
                  <a:pt x="5649" y="38865"/>
                  <a:pt x="4154" y="37868"/>
                  <a:pt x="2658" y="36705"/>
                </a:cubicBezTo>
                <a:cubicBezTo>
                  <a:pt x="1329" y="35376"/>
                  <a:pt x="0" y="33880"/>
                  <a:pt x="0" y="31554"/>
                </a:cubicBezTo>
                <a:cubicBezTo>
                  <a:pt x="0" y="31056"/>
                  <a:pt x="0" y="30723"/>
                  <a:pt x="166" y="30059"/>
                </a:cubicBezTo>
                <a:cubicBezTo>
                  <a:pt x="332" y="29560"/>
                  <a:pt x="498" y="29062"/>
                  <a:pt x="831" y="28730"/>
                </a:cubicBezTo>
                <a:cubicBezTo>
                  <a:pt x="1329" y="27899"/>
                  <a:pt x="1994" y="27234"/>
                  <a:pt x="2658" y="26570"/>
                </a:cubicBezTo>
                <a:cubicBezTo>
                  <a:pt x="3988" y="25240"/>
                  <a:pt x="5483" y="24243"/>
                  <a:pt x="7145" y="23413"/>
                </a:cubicBezTo>
                <a:cubicBezTo>
                  <a:pt x="10302" y="21751"/>
                  <a:pt x="13458" y="20422"/>
                  <a:pt x="16782" y="19259"/>
                </a:cubicBezTo>
                <a:cubicBezTo>
                  <a:pt x="23428" y="16933"/>
                  <a:pt x="30074" y="15271"/>
                  <a:pt x="36886" y="13942"/>
                </a:cubicBezTo>
                <a:cubicBezTo>
                  <a:pt x="50345" y="11117"/>
                  <a:pt x="63969" y="8957"/>
                  <a:pt x="77428" y="7296"/>
                </a:cubicBezTo>
                <a:cubicBezTo>
                  <a:pt x="104345" y="3973"/>
                  <a:pt x="131095" y="2311"/>
                  <a:pt x="156849" y="1148"/>
                </a:cubicBezTo>
                <a:cubicBezTo>
                  <a:pt x="182603" y="-15"/>
                  <a:pt x="207692" y="-181"/>
                  <a:pt x="231452" y="151"/>
                </a:cubicBezTo>
                <a:cubicBezTo>
                  <a:pt x="255212" y="317"/>
                  <a:pt x="277477" y="1314"/>
                  <a:pt x="298246" y="2643"/>
                </a:cubicBezTo>
                <a:cubicBezTo>
                  <a:pt x="318849" y="3973"/>
                  <a:pt x="337790" y="5967"/>
                  <a:pt x="354406" y="8127"/>
                </a:cubicBezTo>
                <a:cubicBezTo>
                  <a:pt x="371021" y="10287"/>
                  <a:pt x="385476" y="12779"/>
                  <a:pt x="397273" y="15437"/>
                </a:cubicBezTo>
                <a:cubicBezTo>
                  <a:pt x="409070" y="18096"/>
                  <a:pt x="418209" y="21087"/>
                  <a:pt x="423858" y="24243"/>
                </a:cubicBezTo>
                <a:cubicBezTo>
                  <a:pt x="426683" y="25905"/>
                  <a:pt x="428510" y="27567"/>
                  <a:pt x="429507" y="29062"/>
                </a:cubicBezTo>
                <a:cubicBezTo>
                  <a:pt x="430172" y="30723"/>
                  <a:pt x="430006" y="31720"/>
                  <a:pt x="430006" y="31720"/>
                </a:cubicBezTo>
                <a:lnTo>
                  <a:pt x="430006" y="31720"/>
                </a:lnTo>
                <a:close/>
                <a:moveTo>
                  <a:pt x="429673" y="31720"/>
                </a:moveTo>
                <a:cubicBezTo>
                  <a:pt x="429673" y="31720"/>
                  <a:pt x="429840" y="30890"/>
                  <a:pt x="429009" y="29394"/>
                </a:cubicBezTo>
                <a:cubicBezTo>
                  <a:pt x="428178" y="27899"/>
                  <a:pt x="426350" y="26237"/>
                  <a:pt x="423526" y="24742"/>
                </a:cubicBezTo>
                <a:cubicBezTo>
                  <a:pt x="417876" y="21585"/>
                  <a:pt x="408738" y="18760"/>
                  <a:pt x="397107" y="16102"/>
                </a:cubicBezTo>
                <a:cubicBezTo>
                  <a:pt x="385310" y="13443"/>
                  <a:pt x="370855" y="11450"/>
                  <a:pt x="354240" y="9622"/>
                </a:cubicBezTo>
                <a:cubicBezTo>
                  <a:pt x="337624" y="7794"/>
                  <a:pt x="318683" y="6465"/>
                  <a:pt x="298080" y="5468"/>
                </a:cubicBezTo>
                <a:cubicBezTo>
                  <a:pt x="277477" y="4471"/>
                  <a:pt x="255046" y="3807"/>
                  <a:pt x="231452" y="3640"/>
                </a:cubicBezTo>
                <a:cubicBezTo>
                  <a:pt x="207858" y="3474"/>
                  <a:pt x="182935" y="3807"/>
                  <a:pt x="157015" y="4637"/>
                </a:cubicBezTo>
                <a:cubicBezTo>
                  <a:pt x="131261" y="5634"/>
                  <a:pt x="104677" y="7296"/>
                  <a:pt x="77760" y="10287"/>
                </a:cubicBezTo>
                <a:cubicBezTo>
                  <a:pt x="64301" y="11782"/>
                  <a:pt x="50843" y="13610"/>
                  <a:pt x="37385" y="16268"/>
                </a:cubicBezTo>
                <a:cubicBezTo>
                  <a:pt x="30738" y="17597"/>
                  <a:pt x="24092" y="19259"/>
                  <a:pt x="17612" y="21253"/>
                </a:cubicBezTo>
                <a:cubicBezTo>
                  <a:pt x="14455" y="22250"/>
                  <a:pt x="11132" y="23579"/>
                  <a:pt x="8308" y="25074"/>
                </a:cubicBezTo>
                <a:cubicBezTo>
                  <a:pt x="6812" y="25905"/>
                  <a:pt x="5483" y="26736"/>
                  <a:pt x="4320" y="27899"/>
                </a:cubicBezTo>
                <a:cubicBezTo>
                  <a:pt x="3822" y="28397"/>
                  <a:pt x="3157" y="29062"/>
                  <a:pt x="2825" y="29727"/>
                </a:cubicBezTo>
                <a:cubicBezTo>
                  <a:pt x="2658" y="30059"/>
                  <a:pt x="2492" y="30391"/>
                  <a:pt x="2326" y="30723"/>
                </a:cubicBezTo>
                <a:cubicBezTo>
                  <a:pt x="2160" y="30890"/>
                  <a:pt x="2160" y="31388"/>
                  <a:pt x="2160" y="31887"/>
                </a:cubicBezTo>
                <a:cubicBezTo>
                  <a:pt x="2160" y="32385"/>
                  <a:pt x="2326" y="33216"/>
                  <a:pt x="2825" y="33880"/>
                </a:cubicBezTo>
                <a:cubicBezTo>
                  <a:pt x="3157" y="34545"/>
                  <a:pt x="3655" y="35043"/>
                  <a:pt x="4320" y="35708"/>
                </a:cubicBezTo>
                <a:cubicBezTo>
                  <a:pt x="5483" y="36871"/>
                  <a:pt x="6812" y="37702"/>
                  <a:pt x="8308" y="38533"/>
                </a:cubicBezTo>
                <a:cubicBezTo>
                  <a:pt x="11298" y="40194"/>
                  <a:pt x="14455" y="41357"/>
                  <a:pt x="17612" y="42520"/>
                </a:cubicBezTo>
                <a:cubicBezTo>
                  <a:pt x="24092" y="44680"/>
                  <a:pt x="30738" y="46342"/>
                  <a:pt x="37385" y="47837"/>
                </a:cubicBezTo>
                <a:cubicBezTo>
                  <a:pt x="50843" y="50662"/>
                  <a:pt x="64301" y="52656"/>
                  <a:pt x="77760" y="54317"/>
                </a:cubicBezTo>
                <a:cubicBezTo>
                  <a:pt x="104677" y="57474"/>
                  <a:pt x="131261" y="59136"/>
                  <a:pt x="157181" y="59800"/>
                </a:cubicBezTo>
                <a:cubicBezTo>
                  <a:pt x="182935" y="60631"/>
                  <a:pt x="207858" y="60631"/>
                  <a:pt x="231618" y="60299"/>
                </a:cubicBezTo>
                <a:cubicBezTo>
                  <a:pt x="243415" y="60133"/>
                  <a:pt x="254880" y="59800"/>
                  <a:pt x="266012" y="59468"/>
                </a:cubicBezTo>
                <a:cubicBezTo>
                  <a:pt x="277144" y="59136"/>
                  <a:pt x="287944" y="58637"/>
                  <a:pt x="298246" y="58139"/>
                </a:cubicBezTo>
                <a:cubicBezTo>
                  <a:pt x="318849" y="57142"/>
                  <a:pt x="337790" y="55647"/>
                  <a:pt x="354406" y="53985"/>
                </a:cubicBezTo>
                <a:cubicBezTo>
                  <a:pt x="371021" y="52157"/>
                  <a:pt x="385643" y="50163"/>
                  <a:pt x="397273" y="47505"/>
                </a:cubicBezTo>
                <a:cubicBezTo>
                  <a:pt x="409070" y="45013"/>
                  <a:pt x="418043" y="42022"/>
                  <a:pt x="423692" y="38865"/>
                </a:cubicBezTo>
                <a:cubicBezTo>
                  <a:pt x="426516" y="37370"/>
                  <a:pt x="428344" y="35542"/>
                  <a:pt x="429175" y="34213"/>
                </a:cubicBezTo>
                <a:cubicBezTo>
                  <a:pt x="429840" y="32551"/>
                  <a:pt x="429673" y="31720"/>
                  <a:pt x="429673" y="31720"/>
                </a:cubicBezTo>
                <a:lnTo>
                  <a:pt x="429673" y="31720"/>
                </a:ln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55" name="Полилиния: фигура 754">
            <a:extLst>
              <a:ext uri="{FF2B5EF4-FFF2-40B4-BE49-F238E27FC236}">
                <a16:creationId xmlns:a16="http://schemas.microsoft.com/office/drawing/2014/main" id="{DC6E794E-A97B-DE66-C32C-6725CFDFBD82}"/>
              </a:ext>
            </a:extLst>
          </p:cNvPr>
          <p:cNvSpPr/>
          <p:nvPr/>
        </p:nvSpPr>
        <p:spPr>
          <a:xfrm>
            <a:off x="17256671" y="6570448"/>
            <a:ext cx="43864" cy="621913"/>
          </a:xfrm>
          <a:custGeom>
            <a:avLst/>
            <a:gdLst>
              <a:gd name="connsiteX0" fmla="*/ 43865 w 43864"/>
              <a:gd name="connsiteY0" fmla="*/ 0 h 621913"/>
              <a:gd name="connsiteX1" fmla="*/ 43865 w 43864"/>
              <a:gd name="connsiteY1" fmla="*/ 6978 h 621913"/>
              <a:gd name="connsiteX2" fmla="*/ 43698 w 43864"/>
              <a:gd name="connsiteY2" fmla="*/ 26751 h 621913"/>
              <a:gd name="connsiteX3" fmla="*/ 43200 w 43864"/>
              <a:gd name="connsiteY3" fmla="*/ 57489 h 621913"/>
              <a:gd name="connsiteX4" fmla="*/ 42037 w 43864"/>
              <a:gd name="connsiteY4" fmla="*/ 97366 h 621913"/>
              <a:gd name="connsiteX5" fmla="*/ 40375 w 43864"/>
              <a:gd name="connsiteY5" fmla="*/ 144554 h 621913"/>
              <a:gd name="connsiteX6" fmla="*/ 37883 w 43864"/>
              <a:gd name="connsiteY6" fmla="*/ 197224 h 621913"/>
              <a:gd name="connsiteX7" fmla="*/ 36388 w 43864"/>
              <a:gd name="connsiteY7" fmla="*/ 224972 h 621913"/>
              <a:gd name="connsiteX8" fmla="*/ 34726 w 43864"/>
              <a:gd name="connsiteY8" fmla="*/ 253384 h 621913"/>
              <a:gd name="connsiteX9" fmla="*/ 30905 w 43864"/>
              <a:gd name="connsiteY9" fmla="*/ 311372 h 621913"/>
              <a:gd name="connsiteX10" fmla="*/ 26585 w 43864"/>
              <a:gd name="connsiteY10" fmla="*/ 369360 h 621913"/>
              <a:gd name="connsiteX11" fmla="*/ 24258 w 43864"/>
              <a:gd name="connsiteY11" fmla="*/ 397772 h 621913"/>
              <a:gd name="connsiteX12" fmla="*/ 21932 w 43864"/>
              <a:gd name="connsiteY12" fmla="*/ 425519 h 621913"/>
              <a:gd name="connsiteX13" fmla="*/ 16948 w 43864"/>
              <a:gd name="connsiteY13" fmla="*/ 478024 h 621913"/>
              <a:gd name="connsiteX14" fmla="*/ 11963 w 43864"/>
              <a:gd name="connsiteY14" fmla="*/ 525046 h 621913"/>
              <a:gd name="connsiteX15" fmla="*/ 7477 w 43864"/>
              <a:gd name="connsiteY15" fmla="*/ 564756 h 621913"/>
              <a:gd name="connsiteX16" fmla="*/ 3655 w 43864"/>
              <a:gd name="connsiteY16" fmla="*/ 595328 h 621913"/>
              <a:gd name="connsiteX17" fmla="*/ 997 w 43864"/>
              <a:gd name="connsiteY17" fmla="*/ 614935 h 621913"/>
              <a:gd name="connsiteX18" fmla="*/ 0 w 43864"/>
              <a:gd name="connsiteY18" fmla="*/ 621913 h 621913"/>
              <a:gd name="connsiteX19" fmla="*/ 0 w 43864"/>
              <a:gd name="connsiteY19" fmla="*/ 614935 h 621913"/>
              <a:gd name="connsiteX20" fmla="*/ 166 w 43864"/>
              <a:gd name="connsiteY20" fmla="*/ 595162 h 621913"/>
              <a:gd name="connsiteX21" fmla="*/ 665 w 43864"/>
              <a:gd name="connsiteY21" fmla="*/ 564424 h 621913"/>
              <a:gd name="connsiteX22" fmla="*/ 1662 w 43864"/>
              <a:gd name="connsiteY22" fmla="*/ 524547 h 621913"/>
              <a:gd name="connsiteX23" fmla="*/ 3323 w 43864"/>
              <a:gd name="connsiteY23" fmla="*/ 477359 h 621913"/>
              <a:gd name="connsiteX24" fmla="*/ 5815 w 43864"/>
              <a:gd name="connsiteY24" fmla="*/ 424689 h 621913"/>
              <a:gd name="connsiteX25" fmla="*/ 7311 w 43864"/>
              <a:gd name="connsiteY25" fmla="*/ 396941 h 621913"/>
              <a:gd name="connsiteX26" fmla="*/ 8972 w 43864"/>
              <a:gd name="connsiteY26" fmla="*/ 368529 h 621913"/>
              <a:gd name="connsiteX27" fmla="*/ 12794 w 43864"/>
              <a:gd name="connsiteY27" fmla="*/ 310541 h 621913"/>
              <a:gd name="connsiteX28" fmla="*/ 17114 w 43864"/>
              <a:gd name="connsiteY28" fmla="*/ 252554 h 621913"/>
              <a:gd name="connsiteX29" fmla="*/ 19440 w 43864"/>
              <a:gd name="connsiteY29" fmla="*/ 224141 h 621913"/>
              <a:gd name="connsiteX30" fmla="*/ 21766 w 43864"/>
              <a:gd name="connsiteY30" fmla="*/ 196394 h 621913"/>
              <a:gd name="connsiteX31" fmla="*/ 26751 w 43864"/>
              <a:gd name="connsiteY31" fmla="*/ 143889 h 621913"/>
              <a:gd name="connsiteX32" fmla="*/ 31735 w 43864"/>
              <a:gd name="connsiteY32" fmla="*/ 96868 h 621913"/>
              <a:gd name="connsiteX33" fmla="*/ 36222 w 43864"/>
              <a:gd name="connsiteY33" fmla="*/ 57157 h 621913"/>
              <a:gd name="connsiteX34" fmla="*/ 40043 w 43864"/>
              <a:gd name="connsiteY34" fmla="*/ 26585 h 621913"/>
              <a:gd name="connsiteX35" fmla="*/ 42701 w 43864"/>
              <a:gd name="connsiteY35" fmla="*/ 6978 h 621913"/>
              <a:gd name="connsiteX36" fmla="*/ 43865 w 43864"/>
              <a:gd name="connsiteY36" fmla="*/ 0 h 621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3864" h="621913">
                <a:moveTo>
                  <a:pt x="43865" y="0"/>
                </a:moveTo>
                <a:cubicBezTo>
                  <a:pt x="43865" y="0"/>
                  <a:pt x="43865" y="2492"/>
                  <a:pt x="43865" y="6978"/>
                </a:cubicBezTo>
                <a:cubicBezTo>
                  <a:pt x="43865" y="11631"/>
                  <a:pt x="43865" y="18277"/>
                  <a:pt x="43698" y="26751"/>
                </a:cubicBezTo>
                <a:cubicBezTo>
                  <a:pt x="43532" y="35225"/>
                  <a:pt x="43532" y="45692"/>
                  <a:pt x="43200" y="57489"/>
                </a:cubicBezTo>
                <a:cubicBezTo>
                  <a:pt x="42868" y="69452"/>
                  <a:pt x="42701" y="82745"/>
                  <a:pt x="42037" y="97366"/>
                </a:cubicBezTo>
                <a:cubicBezTo>
                  <a:pt x="41538" y="111988"/>
                  <a:pt x="41040" y="127772"/>
                  <a:pt x="40375" y="144554"/>
                </a:cubicBezTo>
                <a:cubicBezTo>
                  <a:pt x="39711" y="161335"/>
                  <a:pt x="38880" y="178947"/>
                  <a:pt x="37883" y="197224"/>
                </a:cubicBezTo>
                <a:cubicBezTo>
                  <a:pt x="37385" y="206363"/>
                  <a:pt x="36886" y="215667"/>
                  <a:pt x="36388" y="224972"/>
                </a:cubicBezTo>
                <a:cubicBezTo>
                  <a:pt x="35889" y="234277"/>
                  <a:pt x="35225" y="243914"/>
                  <a:pt x="34726" y="253384"/>
                </a:cubicBezTo>
                <a:cubicBezTo>
                  <a:pt x="33563" y="272492"/>
                  <a:pt x="32234" y="291932"/>
                  <a:pt x="30905" y="311372"/>
                </a:cubicBezTo>
                <a:cubicBezTo>
                  <a:pt x="29409" y="330812"/>
                  <a:pt x="28080" y="350252"/>
                  <a:pt x="26585" y="369360"/>
                </a:cubicBezTo>
                <a:cubicBezTo>
                  <a:pt x="25920" y="378996"/>
                  <a:pt x="25089" y="388467"/>
                  <a:pt x="24258" y="397772"/>
                </a:cubicBezTo>
                <a:cubicBezTo>
                  <a:pt x="23428" y="407076"/>
                  <a:pt x="22597" y="416381"/>
                  <a:pt x="21932" y="425519"/>
                </a:cubicBezTo>
                <a:cubicBezTo>
                  <a:pt x="20271" y="443796"/>
                  <a:pt x="18609" y="461243"/>
                  <a:pt x="16948" y="478024"/>
                </a:cubicBezTo>
                <a:cubicBezTo>
                  <a:pt x="15286" y="494639"/>
                  <a:pt x="13625" y="510424"/>
                  <a:pt x="11963" y="525046"/>
                </a:cubicBezTo>
                <a:cubicBezTo>
                  <a:pt x="10468" y="539667"/>
                  <a:pt x="8806" y="552959"/>
                  <a:pt x="7477" y="564756"/>
                </a:cubicBezTo>
                <a:cubicBezTo>
                  <a:pt x="6148" y="576553"/>
                  <a:pt x="4818" y="586855"/>
                  <a:pt x="3655" y="595328"/>
                </a:cubicBezTo>
                <a:cubicBezTo>
                  <a:pt x="2658" y="603802"/>
                  <a:pt x="1662" y="610448"/>
                  <a:pt x="997" y="614935"/>
                </a:cubicBezTo>
                <a:cubicBezTo>
                  <a:pt x="332" y="619421"/>
                  <a:pt x="0" y="621913"/>
                  <a:pt x="0" y="621913"/>
                </a:cubicBezTo>
                <a:cubicBezTo>
                  <a:pt x="0" y="621913"/>
                  <a:pt x="0" y="619421"/>
                  <a:pt x="0" y="614935"/>
                </a:cubicBezTo>
                <a:cubicBezTo>
                  <a:pt x="0" y="610282"/>
                  <a:pt x="0" y="603636"/>
                  <a:pt x="166" y="595162"/>
                </a:cubicBezTo>
                <a:cubicBezTo>
                  <a:pt x="332" y="586689"/>
                  <a:pt x="332" y="576221"/>
                  <a:pt x="665" y="564424"/>
                </a:cubicBezTo>
                <a:cubicBezTo>
                  <a:pt x="997" y="552461"/>
                  <a:pt x="1163" y="539169"/>
                  <a:pt x="1662" y="524547"/>
                </a:cubicBezTo>
                <a:cubicBezTo>
                  <a:pt x="2160" y="509926"/>
                  <a:pt x="2658" y="494141"/>
                  <a:pt x="3323" y="477359"/>
                </a:cubicBezTo>
                <a:cubicBezTo>
                  <a:pt x="3988" y="460578"/>
                  <a:pt x="4818" y="442966"/>
                  <a:pt x="5815" y="424689"/>
                </a:cubicBezTo>
                <a:cubicBezTo>
                  <a:pt x="6314" y="415550"/>
                  <a:pt x="6812" y="406246"/>
                  <a:pt x="7311" y="396941"/>
                </a:cubicBezTo>
                <a:cubicBezTo>
                  <a:pt x="7809" y="387470"/>
                  <a:pt x="8308" y="378000"/>
                  <a:pt x="8972" y="368529"/>
                </a:cubicBezTo>
                <a:cubicBezTo>
                  <a:pt x="10135" y="349421"/>
                  <a:pt x="11465" y="329981"/>
                  <a:pt x="12794" y="310541"/>
                </a:cubicBezTo>
                <a:cubicBezTo>
                  <a:pt x="14289" y="291101"/>
                  <a:pt x="15618" y="271661"/>
                  <a:pt x="17114" y="252554"/>
                </a:cubicBezTo>
                <a:cubicBezTo>
                  <a:pt x="17945" y="242917"/>
                  <a:pt x="18609" y="233446"/>
                  <a:pt x="19440" y="224141"/>
                </a:cubicBezTo>
                <a:cubicBezTo>
                  <a:pt x="20271" y="214837"/>
                  <a:pt x="21101" y="205532"/>
                  <a:pt x="21766" y="196394"/>
                </a:cubicBezTo>
                <a:cubicBezTo>
                  <a:pt x="23428" y="178117"/>
                  <a:pt x="25089" y="160671"/>
                  <a:pt x="26751" y="143889"/>
                </a:cubicBezTo>
                <a:cubicBezTo>
                  <a:pt x="28412" y="127274"/>
                  <a:pt x="30074" y="111489"/>
                  <a:pt x="31735" y="96868"/>
                </a:cubicBezTo>
                <a:cubicBezTo>
                  <a:pt x="33231" y="82246"/>
                  <a:pt x="34892" y="68954"/>
                  <a:pt x="36222" y="57157"/>
                </a:cubicBezTo>
                <a:cubicBezTo>
                  <a:pt x="37551" y="45360"/>
                  <a:pt x="38880" y="35058"/>
                  <a:pt x="40043" y="26585"/>
                </a:cubicBezTo>
                <a:cubicBezTo>
                  <a:pt x="41040" y="18111"/>
                  <a:pt x="42037" y="11465"/>
                  <a:pt x="42701" y="6978"/>
                </a:cubicBezTo>
                <a:cubicBezTo>
                  <a:pt x="43532" y="2492"/>
                  <a:pt x="43865" y="0"/>
                  <a:pt x="43865" y="0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56" name="Полилиния: фигура 755">
            <a:extLst>
              <a:ext uri="{FF2B5EF4-FFF2-40B4-BE49-F238E27FC236}">
                <a16:creationId xmlns:a16="http://schemas.microsoft.com/office/drawing/2014/main" id="{1836626C-401E-9B22-D7A4-3E9889B5896D}"/>
              </a:ext>
            </a:extLst>
          </p:cNvPr>
          <p:cNvSpPr/>
          <p:nvPr/>
        </p:nvSpPr>
        <p:spPr>
          <a:xfrm>
            <a:off x="17240153" y="7258989"/>
            <a:ext cx="14759" cy="148209"/>
          </a:xfrm>
          <a:custGeom>
            <a:avLst/>
            <a:gdLst>
              <a:gd name="connsiteX0" fmla="*/ 12863 w 14759"/>
              <a:gd name="connsiteY0" fmla="*/ 0 h 148209"/>
              <a:gd name="connsiteX1" fmla="*/ 13029 w 14759"/>
              <a:gd name="connsiteY1" fmla="*/ 1662 h 148209"/>
              <a:gd name="connsiteX2" fmla="*/ 13527 w 14759"/>
              <a:gd name="connsiteY2" fmla="*/ 6480 h 148209"/>
              <a:gd name="connsiteX3" fmla="*/ 14524 w 14759"/>
              <a:gd name="connsiteY3" fmla="*/ 23428 h 148209"/>
              <a:gd name="connsiteX4" fmla="*/ 14690 w 14759"/>
              <a:gd name="connsiteY4" fmla="*/ 47354 h 148209"/>
              <a:gd name="connsiteX5" fmla="*/ 14192 w 14759"/>
              <a:gd name="connsiteY5" fmla="*/ 60812 h 148209"/>
              <a:gd name="connsiteX6" fmla="*/ 13361 w 14759"/>
              <a:gd name="connsiteY6" fmla="*/ 74603 h 148209"/>
              <a:gd name="connsiteX7" fmla="*/ 12198 w 14759"/>
              <a:gd name="connsiteY7" fmla="*/ 88394 h 148209"/>
              <a:gd name="connsiteX8" fmla="*/ 10703 w 14759"/>
              <a:gd name="connsiteY8" fmla="*/ 101686 h 148209"/>
              <a:gd name="connsiteX9" fmla="*/ 7047 w 14759"/>
              <a:gd name="connsiteY9" fmla="*/ 125280 h 148209"/>
              <a:gd name="connsiteX10" fmla="*/ 3558 w 14759"/>
              <a:gd name="connsiteY10" fmla="*/ 141895 h 148209"/>
              <a:gd name="connsiteX11" fmla="*/ 2395 w 14759"/>
              <a:gd name="connsiteY11" fmla="*/ 146548 h 148209"/>
              <a:gd name="connsiteX12" fmla="*/ 1896 w 14759"/>
              <a:gd name="connsiteY12" fmla="*/ 148209 h 148209"/>
              <a:gd name="connsiteX13" fmla="*/ 1730 w 14759"/>
              <a:gd name="connsiteY13" fmla="*/ 146548 h 148209"/>
              <a:gd name="connsiteX14" fmla="*/ 1232 w 14759"/>
              <a:gd name="connsiteY14" fmla="*/ 141729 h 148209"/>
              <a:gd name="connsiteX15" fmla="*/ 235 w 14759"/>
              <a:gd name="connsiteY15" fmla="*/ 124781 h 148209"/>
              <a:gd name="connsiteX16" fmla="*/ 69 w 14759"/>
              <a:gd name="connsiteY16" fmla="*/ 100855 h 148209"/>
              <a:gd name="connsiteX17" fmla="*/ 567 w 14759"/>
              <a:gd name="connsiteY17" fmla="*/ 87397 h 148209"/>
              <a:gd name="connsiteX18" fmla="*/ 1398 w 14759"/>
              <a:gd name="connsiteY18" fmla="*/ 73606 h 148209"/>
              <a:gd name="connsiteX19" fmla="*/ 2561 w 14759"/>
              <a:gd name="connsiteY19" fmla="*/ 59815 h 148209"/>
              <a:gd name="connsiteX20" fmla="*/ 4057 w 14759"/>
              <a:gd name="connsiteY20" fmla="*/ 46523 h 148209"/>
              <a:gd name="connsiteX21" fmla="*/ 7712 w 14759"/>
              <a:gd name="connsiteY21" fmla="*/ 22929 h 148209"/>
              <a:gd name="connsiteX22" fmla="*/ 11201 w 14759"/>
              <a:gd name="connsiteY22" fmla="*/ 6314 h 148209"/>
              <a:gd name="connsiteX23" fmla="*/ 12364 w 14759"/>
              <a:gd name="connsiteY23" fmla="*/ 1662 h 148209"/>
              <a:gd name="connsiteX24" fmla="*/ 12863 w 14759"/>
              <a:gd name="connsiteY24" fmla="*/ 0 h 148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4759" h="148209">
                <a:moveTo>
                  <a:pt x="12863" y="0"/>
                </a:moveTo>
                <a:cubicBezTo>
                  <a:pt x="12863" y="0"/>
                  <a:pt x="12863" y="665"/>
                  <a:pt x="13029" y="1662"/>
                </a:cubicBezTo>
                <a:cubicBezTo>
                  <a:pt x="13195" y="2825"/>
                  <a:pt x="13361" y="4320"/>
                  <a:pt x="13527" y="6480"/>
                </a:cubicBezTo>
                <a:cubicBezTo>
                  <a:pt x="13860" y="10634"/>
                  <a:pt x="14358" y="16449"/>
                  <a:pt x="14524" y="23428"/>
                </a:cubicBezTo>
                <a:cubicBezTo>
                  <a:pt x="14690" y="30406"/>
                  <a:pt x="14856" y="38548"/>
                  <a:pt x="14690" y="47354"/>
                </a:cubicBezTo>
                <a:cubicBezTo>
                  <a:pt x="14524" y="51674"/>
                  <a:pt x="14358" y="56160"/>
                  <a:pt x="14192" y="60812"/>
                </a:cubicBezTo>
                <a:cubicBezTo>
                  <a:pt x="14026" y="65465"/>
                  <a:pt x="13693" y="69951"/>
                  <a:pt x="13361" y="74603"/>
                </a:cubicBezTo>
                <a:cubicBezTo>
                  <a:pt x="13029" y="79255"/>
                  <a:pt x="12696" y="83908"/>
                  <a:pt x="12198" y="88394"/>
                </a:cubicBezTo>
                <a:cubicBezTo>
                  <a:pt x="11700" y="92880"/>
                  <a:pt x="11201" y="97366"/>
                  <a:pt x="10703" y="101686"/>
                </a:cubicBezTo>
                <a:cubicBezTo>
                  <a:pt x="9540" y="110326"/>
                  <a:pt x="8377" y="118468"/>
                  <a:pt x="7047" y="125280"/>
                </a:cubicBezTo>
                <a:cubicBezTo>
                  <a:pt x="5718" y="132258"/>
                  <a:pt x="4555" y="137908"/>
                  <a:pt x="3558" y="141895"/>
                </a:cubicBezTo>
                <a:cubicBezTo>
                  <a:pt x="3060" y="143889"/>
                  <a:pt x="2561" y="145551"/>
                  <a:pt x="2395" y="146548"/>
                </a:cubicBezTo>
                <a:cubicBezTo>
                  <a:pt x="2063" y="147544"/>
                  <a:pt x="1896" y="148209"/>
                  <a:pt x="1896" y="148209"/>
                </a:cubicBezTo>
                <a:cubicBezTo>
                  <a:pt x="1896" y="148209"/>
                  <a:pt x="1896" y="147544"/>
                  <a:pt x="1730" y="146548"/>
                </a:cubicBezTo>
                <a:cubicBezTo>
                  <a:pt x="1564" y="145384"/>
                  <a:pt x="1398" y="143889"/>
                  <a:pt x="1232" y="141729"/>
                </a:cubicBezTo>
                <a:cubicBezTo>
                  <a:pt x="900" y="137575"/>
                  <a:pt x="401" y="131760"/>
                  <a:pt x="235" y="124781"/>
                </a:cubicBezTo>
                <a:cubicBezTo>
                  <a:pt x="69" y="117803"/>
                  <a:pt x="-97" y="109661"/>
                  <a:pt x="69" y="100855"/>
                </a:cubicBezTo>
                <a:cubicBezTo>
                  <a:pt x="235" y="96535"/>
                  <a:pt x="235" y="92049"/>
                  <a:pt x="567" y="87397"/>
                </a:cubicBezTo>
                <a:cubicBezTo>
                  <a:pt x="733" y="82744"/>
                  <a:pt x="1066" y="78258"/>
                  <a:pt x="1398" y="73606"/>
                </a:cubicBezTo>
                <a:cubicBezTo>
                  <a:pt x="1730" y="68954"/>
                  <a:pt x="2063" y="64301"/>
                  <a:pt x="2561" y="59815"/>
                </a:cubicBezTo>
                <a:cubicBezTo>
                  <a:pt x="3060" y="55329"/>
                  <a:pt x="3558" y="50843"/>
                  <a:pt x="4057" y="46523"/>
                </a:cubicBezTo>
                <a:cubicBezTo>
                  <a:pt x="5220" y="37883"/>
                  <a:pt x="6383" y="29741"/>
                  <a:pt x="7712" y="22929"/>
                </a:cubicBezTo>
                <a:cubicBezTo>
                  <a:pt x="9041" y="15951"/>
                  <a:pt x="10204" y="10302"/>
                  <a:pt x="11201" y="6314"/>
                </a:cubicBezTo>
                <a:cubicBezTo>
                  <a:pt x="11700" y="4320"/>
                  <a:pt x="12198" y="2658"/>
                  <a:pt x="12364" y="1662"/>
                </a:cubicBezTo>
                <a:cubicBezTo>
                  <a:pt x="12696" y="665"/>
                  <a:pt x="12863" y="0"/>
                  <a:pt x="12863" y="0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757" name="Рисунок 5">
            <a:extLst>
              <a:ext uri="{FF2B5EF4-FFF2-40B4-BE49-F238E27FC236}">
                <a16:creationId xmlns:a16="http://schemas.microsoft.com/office/drawing/2014/main" id="{B09A0D7A-3DFB-626C-FF26-D61E0CA9A5FE}"/>
              </a:ext>
            </a:extLst>
          </p:cNvPr>
          <p:cNvGrpSpPr/>
          <p:nvPr/>
        </p:nvGrpSpPr>
        <p:grpSpPr>
          <a:xfrm>
            <a:off x="17055913" y="6913324"/>
            <a:ext cx="625779" cy="892744"/>
            <a:chOff x="17055913" y="6913324"/>
            <a:chExt cx="625779" cy="892744"/>
          </a:xfrm>
        </p:grpSpPr>
        <p:grpSp>
          <p:nvGrpSpPr>
            <p:cNvPr id="758" name="Рисунок 5">
              <a:extLst>
                <a:ext uri="{FF2B5EF4-FFF2-40B4-BE49-F238E27FC236}">
                  <a16:creationId xmlns:a16="http://schemas.microsoft.com/office/drawing/2014/main" id="{2ABE5A8D-DDA2-40E1-98A6-046FF2059F92}"/>
                </a:ext>
              </a:extLst>
            </p:cNvPr>
            <p:cNvGrpSpPr/>
            <p:nvPr/>
          </p:nvGrpSpPr>
          <p:grpSpPr>
            <a:xfrm>
              <a:off x="17055913" y="7186196"/>
              <a:ext cx="625779" cy="619872"/>
              <a:chOff x="17055913" y="7186196"/>
              <a:chExt cx="625779" cy="619872"/>
            </a:xfrm>
          </p:grpSpPr>
          <p:sp>
            <p:nvSpPr>
              <p:cNvPr id="759" name="Полилиния: фигура 758">
                <a:extLst>
                  <a:ext uri="{FF2B5EF4-FFF2-40B4-BE49-F238E27FC236}">
                    <a16:creationId xmlns:a16="http://schemas.microsoft.com/office/drawing/2014/main" id="{5370F920-DDC5-C95A-9E7A-C0A4CE0E667C}"/>
                  </a:ext>
                </a:extLst>
              </p:cNvPr>
              <p:cNvSpPr/>
              <p:nvPr/>
            </p:nvSpPr>
            <p:spPr>
              <a:xfrm>
                <a:off x="17060305" y="7187136"/>
                <a:ext cx="617550" cy="617362"/>
              </a:xfrm>
              <a:custGeom>
                <a:avLst/>
                <a:gdLst>
                  <a:gd name="connsiteX0" fmla="*/ 439781 w 617550"/>
                  <a:gd name="connsiteY0" fmla="*/ 588092 h 617362"/>
                  <a:gd name="connsiteX1" fmla="*/ 598957 w 617550"/>
                  <a:gd name="connsiteY1" fmla="*/ 413630 h 617362"/>
                  <a:gd name="connsiteX2" fmla="*/ 588157 w 617550"/>
                  <a:gd name="connsiteY2" fmla="*/ 177692 h 617362"/>
                  <a:gd name="connsiteX3" fmla="*/ 542630 w 617550"/>
                  <a:gd name="connsiteY3" fmla="*/ 107409 h 617362"/>
                  <a:gd name="connsiteX4" fmla="*/ 375314 w 617550"/>
                  <a:gd name="connsiteY4" fmla="*/ 7385 h 617362"/>
                  <a:gd name="connsiteX5" fmla="*/ 177757 w 617550"/>
                  <a:gd name="connsiteY5" fmla="*/ 29317 h 617362"/>
                  <a:gd name="connsiteX6" fmla="*/ 18582 w 617550"/>
                  <a:gd name="connsiteY6" fmla="*/ 203778 h 617362"/>
                  <a:gd name="connsiteX7" fmla="*/ 139 w 617550"/>
                  <a:gd name="connsiteY7" fmla="*/ 318424 h 617362"/>
                  <a:gd name="connsiteX8" fmla="*/ 29382 w 617550"/>
                  <a:gd name="connsiteY8" fmla="*/ 439716 h 617362"/>
                  <a:gd name="connsiteX9" fmla="*/ 203843 w 617550"/>
                  <a:gd name="connsiteY9" fmla="*/ 598892 h 617362"/>
                  <a:gd name="connsiteX10" fmla="*/ 439781 w 617550"/>
                  <a:gd name="connsiteY10" fmla="*/ 588092 h 617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7550" h="617362">
                    <a:moveTo>
                      <a:pt x="439781" y="588092"/>
                    </a:moveTo>
                    <a:cubicBezTo>
                      <a:pt x="514384" y="553033"/>
                      <a:pt x="570877" y="491224"/>
                      <a:pt x="598957" y="413630"/>
                    </a:cubicBezTo>
                    <a:cubicBezTo>
                      <a:pt x="627037" y="336203"/>
                      <a:pt x="623215" y="252295"/>
                      <a:pt x="588157" y="177692"/>
                    </a:cubicBezTo>
                    <a:cubicBezTo>
                      <a:pt x="576194" y="152104"/>
                      <a:pt x="560907" y="128511"/>
                      <a:pt x="542630" y="107409"/>
                    </a:cubicBezTo>
                    <a:cubicBezTo>
                      <a:pt x="499597" y="57397"/>
                      <a:pt x="440114" y="21840"/>
                      <a:pt x="375314" y="7385"/>
                    </a:cubicBezTo>
                    <a:cubicBezTo>
                      <a:pt x="308354" y="-7403"/>
                      <a:pt x="240065" y="74"/>
                      <a:pt x="177757" y="29317"/>
                    </a:cubicBezTo>
                    <a:cubicBezTo>
                      <a:pt x="103154" y="64375"/>
                      <a:pt x="46662" y="126184"/>
                      <a:pt x="18582" y="203778"/>
                    </a:cubicBezTo>
                    <a:cubicBezTo>
                      <a:pt x="5123" y="241163"/>
                      <a:pt x="-1024" y="279877"/>
                      <a:pt x="139" y="318424"/>
                    </a:cubicBezTo>
                    <a:cubicBezTo>
                      <a:pt x="1468" y="359963"/>
                      <a:pt x="11105" y="401003"/>
                      <a:pt x="29382" y="439716"/>
                    </a:cubicBezTo>
                    <a:cubicBezTo>
                      <a:pt x="64440" y="514319"/>
                      <a:pt x="126249" y="570812"/>
                      <a:pt x="203843" y="598892"/>
                    </a:cubicBezTo>
                    <a:cubicBezTo>
                      <a:pt x="281437" y="626805"/>
                      <a:pt x="365178" y="622984"/>
                      <a:pt x="439781" y="588092"/>
                    </a:cubicBezTo>
                    <a:close/>
                  </a:path>
                </a:pathLst>
              </a:custGeom>
              <a:solidFill>
                <a:srgbClr val="FF8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0" name="Полилиния: фигура 759">
                <a:extLst>
                  <a:ext uri="{FF2B5EF4-FFF2-40B4-BE49-F238E27FC236}">
                    <a16:creationId xmlns:a16="http://schemas.microsoft.com/office/drawing/2014/main" id="{97246CC0-784E-492E-E521-D5AEB42EF984}"/>
                  </a:ext>
                </a:extLst>
              </p:cNvPr>
              <p:cNvSpPr/>
              <p:nvPr/>
            </p:nvSpPr>
            <p:spPr>
              <a:xfrm>
                <a:off x="17055913" y="7186196"/>
                <a:ext cx="625779" cy="619872"/>
              </a:xfrm>
              <a:custGeom>
                <a:avLst/>
                <a:gdLst>
                  <a:gd name="connsiteX0" fmla="*/ 444007 w 625779"/>
                  <a:gd name="connsiteY0" fmla="*/ 588534 h 619872"/>
                  <a:gd name="connsiteX1" fmla="*/ 448992 w 625779"/>
                  <a:gd name="connsiteY1" fmla="*/ 586042 h 619872"/>
                  <a:gd name="connsiteX2" fmla="*/ 463281 w 625779"/>
                  <a:gd name="connsiteY2" fmla="*/ 578565 h 619872"/>
                  <a:gd name="connsiteX3" fmla="*/ 468100 w 625779"/>
                  <a:gd name="connsiteY3" fmla="*/ 575740 h 619872"/>
                  <a:gd name="connsiteX4" fmla="*/ 470758 w 625779"/>
                  <a:gd name="connsiteY4" fmla="*/ 574245 h 619872"/>
                  <a:gd name="connsiteX5" fmla="*/ 473417 w 625779"/>
                  <a:gd name="connsiteY5" fmla="*/ 572583 h 619872"/>
                  <a:gd name="connsiteX6" fmla="*/ 479232 w 625779"/>
                  <a:gd name="connsiteY6" fmla="*/ 568928 h 619872"/>
                  <a:gd name="connsiteX7" fmla="*/ 482389 w 625779"/>
                  <a:gd name="connsiteY7" fmla="*/ 566934 h 619872"/>
                  <a:gd name="connsiteX8" fmla="*/ 484050 w 625779"/>
                  <a:gd name="connsiteY8" fmla="*/ 565937 h 619872"/>
                  <a:gd name="connsiteX9" fmla="*/ 485546 w 625779"/>
                  <a:gd name="connsiteY9" fmla="*/ 564774 h 619872"/>
                  <a:gd name="connsiteX10" fmla="*/ 513460 w 625779"/>
                  <a:gd name="connsiteY10" fmla="*/ 543174 h 619872"/>
                  <a:gd name="connsiteX11" fmla="*/ 517281 w 625779"/>
                  <a:gd name="connsiteY11" fmla="*/ 539851 h 619872"/>
                  <a:gd name="connsiteX12" fmla="*/ 519275 w 625779"/>
                  <a:gd name="connsiteY12" fmla="*/ 538189 h 619872"/>
                  <a:gd name="connsiteX13" fmla="*/ 521103 w 625779"/>
                  <a:gd name="connsiteY13" fmla="*/ 536362 h 619872"/>
                  <a:gd name="connsiteX14" fmla="*/ 528746 w 625779"/>
                  <a:gd name="connsiteY14" fmla="*/ 528885 h 619872"/>
                  <a:gd name="connsiteX15" fmla="*/ 532567 w 625779"/>
                  <a:gd name="connsiteY15" fmla="*/ 524897 h 619872"/>
                  <a:gd name="connsiteX16" fmla="*/ 536389 w 625779"/>
                  <a:gd name="connsiteY16" fmla="*/ 520743 h 619872"/>
                  <a:gd name="connsiteX17" fmla="*/ 540377 w 625779"/>
                  <a:gd name="connsiteY17" fmla="*/ 516589 h 619872"/>
                  <a:gd name="connsiteX18" fmla="*/ 544198 w 625779"/>
                  <a:gd name="connsiteY18" fmla="*/ 512103 h 619872"/>
                  <a:gd name="connsiteX19" fmla="*/ 548020 w 625779"/>
                  <a:gd name="connsiteY19" fmla="*/ 507451 h 619872"/>
                  <a:gd name="connsiteX20" fmla="*/ 550014 w 625779"/>
                  <a:gd name="connsiteY20" fmla="*/ 505125 h 619872"/>
                  <a:gd name="connsiteX21" fmla="*/ 551841 w 625779"/>
                  <a:gd name="connsiteY21" fmla="*/ 502633 h 619872"/>
                  <a:gd name="connsiteX22" fmla="*/ 559484 w 625779"/>
                  <a:gd name="connsiteY22" fmla="*/ 492497 h 619872"/>
                  <a:gd name="connsiteX23" fmla="*/ 566961 w 625779"/>
                  <a:gd name="connsiteY23" fmla="*/ 481697 h 619872"/>
                  <a:gd name="connsiteX24" fmla="*/ 574106 w 625779"/>
                  <a:gd name="connsiteY24" fmla="*/ 470233 h 619872"/>
                  <a:gd name="connsiteX25" fmla="*/ 598863 w 625779"/>
                  <a:gd name="connsiteY25" fmla="*/ 417562 h 619872"/>
                  <a:gd name="connsiteX26" fmla="*/ 614647 w 625779"/>
                  <a:gd name="connsiteY26" fmla="*/ 355088 h 619872"/>
                  <a:gd name="connsiteX27" fmla="*/ 615644 w 625779"/>
                  <a:gd name="connsiteY27" fmla="*/ 346614 h 619872"/>
                  <a:gd name="connsiteX28" fmla="*/ 616143 w 625779"/>
                  <a:gd name="connsiteY28" fmla="*/ 342460 h 619872"/>
                  <a:gd name="connsiteX29" fmla="*/ 616641 w 625779"/>
                  <a:gd name="connsiteY29" fmla="*/ 338140 h 619872"/>
                  <a:gd name="connsiteX30" fmla="*/ 617306 w 625779"/>
                  <a:gd name="connsiteY30" fmla="*/ 329500 h 619872"/>
                  <a:gd name="connsiteX31" fmla="*/ 617638 w 625779"/>
                  <a:gd name="connsiteY31" fmla="*/ 325181 h 619872"/>
                  <a:gd name="connsiteX32" fmla="*/ 617804 w 625779"/>
                  <a:gd name="connsiteY32" fmla="*/ 320860 h 619872"/>
                  <a:gd name="connsiteX33" fmla="*/ 617970 w 625779"/>
                  <a:gd name="connsiteY33" fmla="*/ 312054 h 619872"/>
                  <a:gd name="connsiteX34" fmla="*/ 617970 w 625779"/>
                  <a:gd name="connsiteY34" fmla="*/ 307568 h 619872"/>
                  <a:gd name="connsiteX35" fmla="*/ 617804 w 625779"/>
                  <a:gd name="connsiteY35" fmla="*/ 303082 h 619872"/>
                  <a:gd name="connsiteX36" fmla="*/ 617472 w 625779"/>
                  <a:gd name="connsiteY36" fmla="*/ 294110 h 619872"/>
                  <a:gd name="connsiteX37" fmla="*/ 616807 w 625779"/>
                  <a:gd name="connsiteY37" fmla="*/ 285137 h 619872"/>
                  <a:gd name="connsiteX38" fmla="*/ 616475 w 625779"/>
                  <a:gd name="connsiteY38" fmla="*/ 280651 h 619872"/>
                  <a:gd name="connsiteX39" fmla="*/ 615977 w 625779"/>
                  <a:gd name="connsiteY39" fmla="*/ 276165 h 619872"/>
                  <a:gd name="connsiteX40" fmla="*/ 614813 w 625779"/>
                  <a:gd name="connsiteY40" fmla="*/ 267027 h 619872"/>
                  <a:gd name="connsiteX41" fmla="*/ 613318 w 625779"/>
                  <a:gd name="connsiteY41" fmla="*/ 257888 h 619872"/>
                  <a:gd name="connsiteX42" fmla="*/ 612487 w 625779"/>
                  <a:gd name="connsiteY42" fmla="*/ 253236 h 619872"/>
                  <a:gd name="connsiteX43" fmla="*/ 612155 w 625779"/>
                  <a:gd name="connsiteY43" fmla="*/ 250910 h 619872"/>
                  <a:gd name="connsiteX44" fmla="*/ 611657 w 625779"/>
                  <a:gd name="connsiteY44" fmla="*/ 248584 h 619872"/>
                  <a:gd name="connsiteX45" fmla="*/ 607337 w 625779"/>
                  <a:gd name="connsiteY45" fmla="*/ 230307 h 619872"/>
                  <a:gd name="connsiteX46" fmla="*/ 604844 w 625779"/>
                  <a:gd name="connsiteY46" fmla="*/ 221168 h 619872"/>
                  <a:gd name="connsiteX47" fmla="*/ 601853 w 625779"/>
                  <a:gd name="connsiteY47" fmla="*/ 212030 h 619872"/>
                  <a:gd name="connsiteX48" fmla="*/ 600358 w 625779"/>
                  <a:gd name="connsiteY48" fmla="*/ 207378 h 619872"/>
                  <a:gd name="connsiteX49" fmla="*/ 598697 w 625779"/>
                  <a:gd name="connsiteY49" fmla="*/ 202891 h 619872"/>
                  <a:gd name="connsiteX50" fmla="*/ 595207 w 625779"/>
                  <a:gd name="connsiteY50" fmla="*/ 193753 h 619872"/>
                  <a:gd name="connsiteX51" fmla="*/ 591386 w 625779"/>
                  <a:gd name="connsiteY51" fmla="*/ 184781 h 619872"/>
                  <a:gd name="connsiteX52" fmla="*/ 589392 w 625779"/>
                  <a:gd name="connsiteY52" fmla="*/ 180295 h 619872"/>
                  <a:gd name="connsiteX53" fmla="*/ 587232 w 625779"/>
                  <a:gd name="connsiteY53" fmla="*/ 175808 h 619872"/>
                  <a:gd name="connsiteX54" fmla="*/ 567792 w 625779"/>
                  <a:gd name="connsiteY54" fmla="*/ 140916 h 619872"/>
                  <a:gd name="connsiteX55" fmla="*/ 543367 w 625779"/>
                  <a:gd name="connsiteY55" fmla="*/ 108018 h 619872"/>
                  <a:gd name="connsiteX56" fmla="*/ 536389 w 625779"/>
                  <a:gd name="connsiteY56" fmla="*/ 100208 h 619872"/>
                  <a:gd name="connsiteX57" fmla="*/ 529244 w 625779"/>
                  <a:gd name="connsiteY57" fmla="*/ 92732 h 619872"/>
                  <a:gd name="connsiteX58" fmla="*/ 513958 w 625779"/>
                  <a:gd name="connsiteY58" fmla="*/ 78276 h 619872"/>
                  <a:gd name="connsiteX59" fmla="*/ 480229 w 625779"/>
                  <a:gd name="connsiteY59" fmla="*/ 52356 h 619872"/>
                  <a:gd name="connsiteX60" fmla="*/ 442512 w 625779"/>
                  <a:gd name="connsiteY60" fmla="*/ 31089 h 619872"/>
                  <a:gd name="connsiteX61" fmla="*/ 437527 w 625779"/>
                  <a:gd name="connsiteY61" fmla="*/ 28762 h 619872"/>
                  <a:gd name="connsiteX62" fmla="*/ 432543 w 625779"/>
                  <a:gd name="connsiteY62" fmla="*/ 26602 h 619872"/>
                  <a:gd name="connsiteX63" fmla="*/ 427558 w 625779"/>
                  <a:gd name="connsiteY63" fmla="*/ 24442 h 619872"/>
                  <a:gd name="connsiteX64" fmla="*/ 422408 w 625779"/>
                  <a:gd name="connsiteY64" fmla="*/ 22449 h 619872"/>
                  <a:gd name="connsiteX65" fmla="*/ 401638 w 625779"/>
                  <a:gd name="connsiteY65" fmla="*/ 15304 h 619872"/>
                  <a:gd name="connsiteX66" fmla="*/ 358438 w 625779"/>
                  <a:gd name="connsiteY66" fmla="*/ 5501 h 619872"/>
                  <a:gd name="connsiteX67" fmla="*/ 269214 w 625779"/>
                  <a:gd name="connsiteY67" fmla="*/ 5501 h 619872"/>
                  <a:gd name="connsiteX68" fmla="*/ 183479 w 625779"/>
                  <a:gd name="connsiteY68" fmla="*/ 32085 h 619872"/>
                  <a:gd name="connsiteX69" fmla="*/ 144432 w 625779"/>
                  <a:gd name="connsiteY69" fmla="*/ 54516 h 619872"/>
                  <a:gd name="connsiteX70" fmla="*/ 109208 w 625779"/>
                  <a:gd name="connsiteY70" fmla="*/ 82264 h 619872"/>
                  <a:gd name="connsiteX71" fmla="*/ 78636 w 625779"/>
                  <a:gd name="connsiteY71" fmla="*/ 114664 h 619872"/>
                  <a:gd name="connsiteX72" fmla="*/ 53214 w 625779"/>
                  <a:gd name="connsiteY72" fmla="*/ 150885 h 619872"/>
                  <a:gd name="connsiteX73" fmla="*/ 33442 w 625779"/>
                  <a:gd name="connsiteY73" fmla="*/ 190098 h 619872"/>
                  <a:gd name="connsiteX74" fmla="*/ 31448 w 625779"/>
                  <a:gd name="connsiteY74" fmla="*/ 195248 h 619872"/>
                  <a:gd name="connsiteX75" fmla="*/ 29454 w 625779"/>
                  <a:gd name="connsiteY75" fmla="*/ 200399 h 619872"/>
                  <a:gd name="connsiteX76" fmla="*/ 27460 w 625779"/>
                  <a:gd name="connsiteY76" fmla="*/ 205550 h 619872"/>
                  <a:gd name="connsiteX77" fmla="*/ 25633 w 625779"/>
                  <a:gd name="connsiteY77" fmla="*/ 210701 h 619872"/>
                  <a:gd name="connsiteX78" fmla="*/ 23971 w 625779"/>
                  <a:gd name="connsiteY78" fmla="*/ 215851 h 619872"/>
                  <a:gd name="connsiteX79" fmla="*/ 22310 w 625779"/>
                  <a:gd name="connsiteY79" fmla="*/ 221002 h 619872"/>
                  <a:gd name="connsiteX80" fmla="*/ 20814 w 625779"/>
                  <a:gd name="connsiteY80" fmla="*/ 226153 h 619872"/>
                  <a:gd name="connsiteX81" fmla="*/ 19485 w 625779"/>
                  <a:gd name="connsiteY81" fmla="*/ 231304 h 619872"/>
                  <a:gd name="connsiteX82" fmla="*/ 9516 w 625779"/>
                  <a:gd name="connsiteY82" fmla="*/ 315710 h 619872"/>
                  <a:gd name="connsiteX83" fmla="*/ 9516 w 625779"/>
                  <a:gd name="connsiteY83" fmla="*/ 318368 h 619872"/>
                  <a:gd name="connsiteX84" fmla="*/ 9682 w 625779"/>
                  <a:gd name="connsiteY84" fmla="*/ 321027 h 619872"/>
                  <a:gd name="connsiteX85" fmla="*/ 10014 w 625779"/>
                  <a:gd name="connsiteY85" fmla="*/ 326343 h 619872"/>
                  <a:gd name="connsiteX86" fmla="*/ 10346 w 625779"/>
                  <a:gd name="connsiteY86" fmla="*/ 331494 h 619872"/>
                  <a:gd name="connsiteX87" fmla="*/ 10845 w 625779"/>
                  <a:gd name="connsiteY87" fmla="*/ 336645 h 619872"/>
                  <a:gd name="connsiteX88" fmla="*/ 11343 w 625779"/>
                  <a:gd name="connsiteY88" fmla="*/ 341796 h 619872"/>
                  <a:gd name="connsiteX89" fmla="*/ 12008 w 625779"/>
                  <a:gd name="connsiteY89" fmla="*/ 346947 h 619872"/>
                  <a:gd name="connsiteX90" fmla="*/ 13503 w 625779"/>
                  <a:gd name="connsiteY90" fmla="*/ 357082 h 619872"/>
                  <a:gd name="connsiteX91" fmla="*/ 22642 w 625779"/>
                  <a:gd name="connsiteY91" fmla="*/ 396793 h 619872"/>
                  <a:gd name="connsiteX92" fmla="*/ 36599 w 625779"/>
                  <a:gd name="connsiteY92" fmla="*/ 434177 h 619872"/>
                  <a:gd name="connsiteX93" fmla="*/ 37596 w 625779"/>
                  <a:gd name="connsiteY93" fmla="*/ 436503 h 619872"/>
                  <a:gd name="connsiteX94" fmla="*/ 38094 w 625779"/>
                  <a:gd name="connsiteY94" fmla="*/ 437666 h 619872"/>
                  <a:gd name="connsiteX95" fmla="*/ 38426 w 625779"/>
                  <a:gd name="connsiteY95" fmla="*/ 438165 h 619872"/>
                  <a:gd name="connsiteX96" fmla="*/ 38593 w 625779"/>
                  <a:gd name="connsiteY96" fmla="*/ 438663 h 619872"/>
                  <a:gd name="connsiteX97" fmla="*/ 40753 w 625779"/>
                  <a:gd name="connsiteY97" fmla="*/ 443150 h 619872"/>
                  <a:gd name="connsiteX98" fmla="*/ 45073 w 625779"/>
                  <a:gd name="connsiteY98" fmla="*/ 452122 h 619872"/>
                  <a:gd name="connsiteX99" fmla="*/ 49725 w 625779"/>
                  <a:gd name="connsiteY99" fmla="*/ 460596 h 619872"/>
                  <a:gd name="connsiteX100" fmla="*/ 52051 w 625779"/>
                  <a:gd name="connsiteY100" fmla="*/ 464750 h 619872"/>
                  <a:gd name="connsiteX101" fmla="*/ 54543 w 625779"/>
                  <a:gd name="connsiteY101" fmla="*/ 468903 h 619872"/>
                  <a:gd name="connsiteX102" fmla="*/ 100734 w 625779"/>
                  <a:gd name="connsiteY102" fmla="*/ 527389 h 619872"/>
                  <a:gd name="connsiteX103" fmla="*/ 107214 w 625779"/>
                  <a:gd name="connsiteY103" fmla="*/ 533703 h 619872"/>
                  <a:gd name="connsiteX104" fmla="*/ 113860 w 625779"/>
                  <a:gd name="connsiteY104" fmla="*/ 539685 h 619872"/>
                  <a:gd name="connsiteX105" fmla="*/ 117183 w 625779"/>
                  <a:gd name="connsiteY105" fmla="*/ 542676 h 619872"/>
                  <a:gd name="connsiteX106" fmla="*/ 120506 w 625779"/>
                  <a:gd name="connsiteY106" fmla="*/ 545500 h 619872"/>
                  <a:gd name="connsiteX107" fmla="*/ 127319 w 625779"/>
                  <a:gd name="connsiteY107" fmla="*/ 550983 h 619872"/>
                  <a:gd name="connsiteX108" fmla="*/ 130808 w 625779"/>
                  <a:gd name="connsiteY108" fmla="*/ 553642 h 619872"/>
                  <a:gd name="connsiteX109" fmla="*/ 134297 w 625779"/>
                  <a:gd name="connsiteY109" fmla="*/ 556134 h 619872"/>
                  <a:gd name="connsiteX110" fmla="*/ 141276 w 625779"/>
                  <a:gd name="connsiteY110" fmla="*/ 561119 h 619872"/>
                  <a:gd name="connsiteX111" fmla="*/ 144765 w 625779"/>
                  <a:gd name="connsiteY111" fmla="*/ 563445 h 619872"/>
                  <a:gd name="connsiteX112" fmla="*/ 148254 w 625779"/>
                  <a:gd name="connsiteY112" fmla="*/ 565771 h 619872"/>
                  <a:gd name="connsiteX113" fmla="*/ 155399 w 625779"/>
                  <a:gd name="connsiteY113" fmla="*/ 570423 h 619872"/>
                  <a:gd name="connsiteX114" fmla="*/ 213386 w 625779"/>
                  <a:gd name="connsiteY114" fmla="*/ 598337 h 619872"/>
                  <a:gd name="connsiteX115" fmla="*/ 220697 w 625779"/>
                  <a:gd name="connsiteY115" fmla="*/ 600829 h 619872"/>
                  <a:gd name="connsiteX116" fmla="*/ 224352 w 625779"/>
                  <a:gd name="connsiteY116" fmla="*/ 601992 h 619872"/>
                  <a:gd name="connsiteX117" fmla="*/ 228008 w 625779"/>
                  <a:gd name="connsiteY117" fmla="*/ 602989 h 619872"/>
                  <a:gd name="connsiteX118" fmla="*/ 235152 w 625779"/>
                  <a:gd name="connsiteY118" fmla="*/ 605149 h 619872"/>
                  <a:gd name="connsiteX119" fmla="*/ 238642 w 625779"/>
                  <a:gd name="connsiteY119" fmla="*/ 606146 h 619872"/>
                  <a:gd name="connsiteX120" fmla="*/ 242131 w 625779"/>
                  <a:gd name="connsiteY120" fmla="*/ 606977 h 619872"/>
                  <a:gd name="connsiteX121" fmla="*/ 249109 w 625779"/>
                  <a:gd name="connsiteY121" fmla="*/ 608639 h 619872"/>
                  <a:gd name="connsiteX122" fmla="*/ 252598 w 625779"/>
                  <a:gd name="connsiteY122" fmla="*/ 609469 h 619872"/>
                  <a:gd name="connsiteX123" fmla="*/ 256088 w 625779"/>
                  <a:gd name="connsiteY123" fmla="*/ 610134 h 619872"/>
                  <a:gd name="connsiteX124" fmla="*/ 263066 w 625779"/>
                  <a:gd name="connsiteY124" fmla="*/ 611463 h 619872"/>
                  <a:gd name="connsiteX125" fmla="*/ 269878 w 625779"/>
                  <a:gd name="connsiteY125" fmla="*/ 612626 h 619872"/>
                  <a:gd name="connsiteX126" fmla="*/ 283337 w 625779"/>
                  <a:gd name="connsiteY126" fmla="*/ 614454 h 619872"/>
                  <a:gd name="connsiteX127" fmla="*/ 296297 w 625779"/>
                  <a:gd name="connsiteY127" fmla="*/ 615617 h 619872"/>
                  <a:gd name="connsiteX128" fmla="*/ 308925 w 625779"/>
                  <a:gd name="connsiteY128" fmla="*/ 616115 h 619872"/>
                  <a:gd name="connsiteX129" fmla="*/ 312081 w 625779"/>
                  <a:gd name="connsiteY129" fmla="*/ 616282 h 619872"/>
                  <a:gd name="connsiteX130" fmla="*/ 315072 w 625779"/>
                  <a:gd name="connsiteY130" fmla="*/ 616282 h 619872"/>
                  <a:gd name="connsiteX131" fmla="*/ 321054 w 625779"/>
                  <a:gd name="connsiteY131" fmla="*/ 616282 h 619872"/>
                  <a:gd name="connsiteX132" fmla="*/ 327035 w 625779"/>
                  <a:gd name="connsiteY132" fmla="*/ 616282 h 619872"/>
                  <a:gd name="connsiteX133" fmla="*/ 332851 w 625779"/>
                  <a:gd name="connsiteY133" fmla="*/ 615949 h 619872"/>
                  <a:gd name="connsiteX134" fmla="*/ 338500 w 625779"/>
                  <a:gd name="connsiteY134" fmla="*/ 615617 h 619872"/>
                  <a:gd name="connsiteX135" fmla="*/ 343983 w 625779"/>
                  <a:gd name="connsiteY135" fmla="*/ 615285 h 619872"/>
                  <a:gd name="connsiteX136" fmla="*/ 354617 w 625779"/>
                  <a:gd name="connsiteY136" fmla="*/ 614122 h 619872"/>
                  <a:gd name="connsiteX137" fmla="*/ 357109 w 625779"/>
                  <a:gd name="connsiteY137" fmla="*/ 613789 h 619872"/>
                  <a:gd name="connsiteX138" fmla="*/ 359601 w 625779"/>
                  <a:gd name="connsiteY138" fmla="*/ 613457 h 619872"/>
                  <a:gd name="connsiteX139" fmla="*/ 364586 w 625779"/>
                  <a:gd name="connsiteY139" fmla="*/ 612626 h 619872"/>
                  <a:gd name="connsiteX140" fmla="*/ 398980 w 625779"/>
                  <a:gd name="connsiteY140" fmla="*/ 604983 h 619872"/>
                  <a:gd name="connsiteX141" fmla="*/ 400808 w 625779"/>
                  <a:gd name="connsiteY141" fmla="*/ 604485 h 619872"/>
                  <a:gd name="connsiteX142" fmla="*/ 402635 w 625779"/>
                  <a:gd name="connsiteY142" fmla="*/ 603986 h 619872"/>
                  <a:gd name="connsiteX143" fmla="*/ 406124 w 625779"/>
                  <a:gd name="connsiteY143" fmla="*/ 602823 h 619872"/>
                  <a:gd name="connsiteX144" fmla="*/ 412604 w 625779"/>
                  <a:gd name="connsiteY144" fmla="*/ 600663 h 619872"/>
                  <a:gd name="connsiteX145" fmla="*/ 415595 w 625779"/>
                  <a:gd name="connsiteY145" fmla="*/ 599666 h 619872"/>
                  <a:gd name="connsiteX146" fmla="*/ 418420 w 625779"/>
                  <a:gd name="connsiteY146" fmla="*/ 598669 h 619872"/>
                  <a:gd name="connsiteX147" fmla="*/ 423737 w 625779"/>
                  <a:gd name="connsiteY147" fmla="*/ 596675 h 619872"/>
                  <a:gd name="connsiteX148" fmla="*/ 438691 w 625779"/>
                  <a:gd name="connsiteY148" fmla="*/ 590528 h 619872"/>
                  <a:gd name="connsiteX149" fmla="*/ 444007 w 625779"/>
                  <a:gd name="connsiteY149" fmla="*/ 588534 h 619872"/>
                  <a:gd name="connsiteX150" fmla="*/ 444007 w 625779"/>
                  <a:gd name="connsiteY150" fmla="*/ 588534 h 619872"/>
                  <a:gd name="connsiteX151" fmla="*/ 444340 w 625779"/>
                  <a:gd name="connsiteY151" fmla="*/ 589365 h 619872"/>
                  <a:gd name="connsiteX152" fmla="*/ 439189 w 625779"/>
                  <a:gd name="connsiteY152" fmla="*/ 591691 h 619872"/>
                  <a:gd name="connsiteX153" fmla="*/ 424235 w 625779"/>
                  <a:gd name="connsiteY153" fmla="*/ 598005 h 619872"/>
                  <a:gd name="connsiteX154" fmla="*/ 364918 w 625779"/>
                  <a:gd name="connsiteY154" fmla="*/ 614786 h 619872"/>
                  <a:gd name="connsiteX155" fmla="*/ 321220 w 625779"/>
                  <a:gd name="connsiteY155" fmla="*/ 619605 h 619872"/>
                  <a:gd name="connsiteX156" fmla="*/ 269380 w 625779"/>
                  <a:gd name="connsiteY156" fmla="*/ 617279 h 619872"/>
                  <a:gd name="connsiteX157" fmla="*/ 262402 w 625779"/>
                  <a:gd name="connsiteY157" fmla="*/ 616282 h 619872"/>
                  <a:gd name="connsiteX158" fmla="*/ 255423 w 625779"/>
                  <a:gd name="connsiteY158" fmla="*/ 615119 h 619872"/>
                  <a:gd name="connsiteX159" fmla="*/ 251934 w 625779"/>
                  <a:gd name="connsiteY159" fmla="*/ 614454 h 619872"/>
                  <a:gd name="connsiteX160" fmla="*/ 248445 w 625779"/>
                  <a:gd name="connsiteY160" fmla="*/ 613623 h 619872"/>
                  <a:gd name="connsiteX161" fmla="*/ 241300 w 625779"/>
                  <a:gd name="connsiteY161" fmla="*/ 612128 h 619872"/>
                  <a:gd name="connsiteX162" fmla="*/ 237645 w 625779"/>
                  <a:gd name="connsiteY162" fmla="*/ 611297 h 619872"/>
                  <a:gd name="connsiteX163" fmla="*/ 233989 w 625779"/>
                  <a:gd name="connsiteY163" fmla="*/ 610300 h 619872"/>
                  <a:gd name="connsiteX164" fmla="*/ 226679 w 625779"/>
                  <a:gd name="connsiteY164" fmla="*/ 608306 h 619872"/>
                  <a:gd name="connsiteX165" fmla="*/ 223023 w 625779"/>
                  <a:gd name="connsiteY165" fmla="*/ 607309 h 619872"/>
                  <a:gd name="connsiteX166" fmla="*/ 219368 w 625779"/>
                  <a:gd name="connsiteY166" fmla="*/ 606146 h 619872"/>
                  <a:gd name="connsiteX167" fmla="*/ 212057 w 625779"/>
                  <a:gd name="connsiteY167" fmla="*/ 603820 h 619872"/>
                  <a:gd name="connsiteX168" fmla="*/ 151909 w 625779"/>
                  <a:gd name="connsiteY168" fmla="*/ 576903 h 619872"/>
                  <a:gd name="connsiteX169" fmla="*/ 144599 w 625779"/>
                  <a:gd name="connsiteY169" fmla="*/ 572417 h 619872"/>
                  <a:gd name="connsiteX170" fmla="*/ 140943 w 625779"/>
                  <a:gd name="connsiteY170" fmla="*/ 570091 h 619872"/>
                  <a:gd name="connsiteX171" fmla="*/ 137288 w 625779"/>
                  <a:gd name="connsiteY171" fmla="*/ 567765 h 619872"/>
                  <a:gd name="connsiteX172" fmla="*/ 129977 w 625779"/>
                  <a:gd name="connsiteY172" fmla="*/ 562780 h 619872"/>
                  <a:gd name="connsiteX173" fmla="*/ 126322 w 625779"/>
                  <a:gd name="connsiteY173" fmla="*/ 560288 h 619872"/>
                  <a:gd name="connsiteX174" fmla="*/ 122832 w 625779"/>
                  <a:gd name="connsiteY174" fmla="*/ 557629 h 619872"/>
                  <a:gd name="connsiteX175" fmla="*/ 115688 w 625779"/>
                  <a:gd name="connsiteY175" fmla="*/ 552146 h 619872"/>
                  <a:gd name="connsiteX176" fmla="*/ 112199 w 625779"/>
                  <a:gd name="connsiteY176" fmla="*/ 549322 h 619872"/>
                  <a:gd name="connsiteX177" fmla="*/ 108709 w 625779"/>
                  <a:gd name="connsiteY177" fmla="*/ 546331 h 619872"/>
                  <a:gd name="connsiteX178" fmla="*/ 101731 w 625779"/>
                  <a:gd name="connsiteY178" fmla="*/ 540349 h 619872"/>
                  <a:gd name="connsiteX179" fmla="*/ 94919 w 625779"/>
                  <a:gd name="connsiteY179" fmla="*/ 534036 h 619872"/>
                  <a:gd name="connsiteX180" fmla="*/ 46734 w 625779"/>
                  <a:gd name="connsiteY180" fmla="*/ 474220 h 619872"/>
                  <a:gd name="connsiteX181" fmla="*/ 44076 w 625779"/>
                  <a:gd name="connsiteY181" fmla="*/ 470066 h 619872"/>
                  <a:gd name="connsiteX182" fmla="*/ 41583 w 625779"/>
                  <a:gd name="connsiteY182" fmla="*/ 465746 h 619872"/>
                  <a:gd name="connsiteX183" fmla="*/ 36599 w 625779"/>
                  <a:gd name="connsiteY183" fmla="*/ 456940 h 619872"/>
                  <a:gd name="connsiteX184" fmla="*/ 32113 w 625779"/>
                  <a:gd name="connsiteY184" fmla="*/ 448134 h 619872"/>
                  <a:gd name="connsiteX185" fmla="*/ 29953 w 625779"/>
                  <a:gd name="connsiteY185" fmla="*/ 443648 h 619872"/>
                  <a:gd name="connsiteX186" fmla="*/ 29620 w 625779"/>
                  <a:gd name="connsiteY186" fmla="*/ 442983 h 619872"/>
                  <a:gd name="connsiteX187" fmla="*/ 29288 w 625779"/>
                  <a:gd name="connsiteY187" fmla="*/ 442485 h 619872"/>
                  <a:gd name="connsiteX188" fmla="*/ 28790 w 625779"/>
                  <a:gd name="connsiteY188" fmla="*/ 441322 h 619872"/>
                  <a:gd name="connsiteX189" fmla="*/ 27793 w 625779"/>
                  <a:gd name="connsiteY189" fmla="*/ 438996 h 619872"/>
                  <a:gd name="connsiteX190" fmla="*/ 13337 w 625779"/>
                  <a:gd name="connsiteY190" fmla="*/ 400448 h 619872"/>
                  <a:gd name="connsiteX191" fmla="*/ 3866 w 625779"/>
                  <a:gd name="connsiteY191" fmla="*/ 359408 h 619872"/>
                  <a:gd name="connsiteX192" fmla="*/ 1208 w 625779"/>
                  <a:gd name="connsiteY192" fmla="*/ 338140 h 619872"/>
                  <a:gd name="connsiteX193" fmla="*/ 710 w 625779"/>
                  <a:gd name="connsiteY193" fmla="*/ 332824 h 619872"/>
                  <a:gd name="connsiteX194" fmla="*/ 377 w 625779"/>
                  <a:gd name="connsiteY194" fmla="*/ 327340 h 619872"/>
                  <a:gd name="connsiteX195" fmla="*/ 211 w 625779"/>
                  <a:gd name="connsiteY195" fmla="*/ 322024 h 619872"/>
                  <a:gd name="connsiteX196" fmla="*/ 45 w 625779"/>
                  <a:gd name="connsiteY196" fmla="*/ 319365 h 619872"/>
                  <a:gd name="connsiteX197" fmla="*/ 45 w 625779"/>
                  <a:gd name="connsiteY197" fmla="*/ 316707 h 619872"/>
                  <a:gd name="connsiteX198" fmla="*/ 10845 w 625779"/>
                  <a:gd name="connsiteY198" fmla="*/ 229808 h 619872"/>
                  <a:gd name="connsiteX199" fmla="*/ 12340 w 625779"/>
                  <a:gd name="connsiteY199" fmla="*/ 224491 h 619872"/>
                  <a:gd name="connsiteX200" fmla="*/ 14002 w 625779"/>
                  <a:gd name="connsiteY200" fmla="*/ 219174 h 619872"/>
                  <a:gd name="connsiteX201" fmla="*/ 15663 w 625779"/>
                  <a:gd name="connsiteY201" fmla="*/ 213858 h 619872"/>
                  <a:gd name="connsiteX202" fmla="*/ 17491 w 625779"/>
                  <a:gd name="connsiteY202" fmla="*/ 208541 h 619872"/>
                  <a:gd name="connsiteX203" fmla="*/ 19319 w 625779"/>
                  <a:gd name="connsiteY203" fmla="*/ 203224 h 619872"/>
                  <a:gd name="connsiteX204" fmla="*/ 21313 w 625779"/>
                  <a:gd name="connsiteY204" fmla="*/ 198073 h 619872"/>
                  <a:gd name="connsiteX205" fmla="*/ 23306 w 625779"/>
                  <a:gd name="connsiteY205" fmla="*/ 192922 h 619872"/>
                  <a:gd name="connsiteX206" fmla="*/ 25466 w 625779"/>
                  <a:gd name="connsiteY206" fmla="*/ 187771 h 619872"/>
                  <a:gd name="connsiteX207" fmla="*/ 30119 w 625779"/>
                  <a:gd name="connsiteY207" fmla="*/ 177470 h 619872"/>
                  <a:gd name="connsiteX208" fmla="*/ 31282 w 625779"/>
                  <a:gd name="connsiteY208" fmla="*/ 174978 h 619872"/>
                  <a:gd name="connsiteX209" fmla="*/ 32611 w 625779"/>
                  <a:gd name="connsiteY209" fmla="*/ 172485 h 619872"/>
                  <a:gd name="connsiteX210" fmla="*/ 35103 w 625779"/>
                  <a:gd name="connsiteY210" fmla="*/ 167501 h 619872"/>
                  <a:gd name="connsiteX211" fmla="*/ 37596 w 625779"/>
                  <a:gd name="connsiteY211" fmla="*/ 162516 h 619872"/>
                  <a:gd name="connsiteX212" fmla="*/ 40420 w 625779"/>
                  <a:gd name="connsiteY212" fmla="*/ 157531 h 619872"/>
                  <a:gd name="connsiteX213" fmla="*/ 46069 w 625779"/>
                  <a:gd name="connsiteY213" fmla="*/ 147728 h 619872"/>
                  <a:gd name="connsiteX214" fmla="*/ 72654 w 625779"/>
                  <a:gd name="connsiteY214" fmla="*/ 110842 h 619872"/>
                  <a:gd name="connsiteX215" fmla="*/ 104556 w 625779"/>
                  <a:gd name="connsiteY215" fmla="*/ 78110 h 619872"/>
                  <a:gd name="connsiteX216" fmla="*/ 141109 w 625779"/>
                  <a:gd name="connsiteY216" fmla="*/ 50529 h 619872"/>
                  <a:gd name="connsiteX217" fmla="*/ 181152 w 625779"/>
                  <a:gd name="connsiteY217" fmla="*/ 28596 h 619872"/>
                  <a:gd name="connsiteX218" fmla="*/ 268549 w 625779"/>
                  <a:gd name="connsiteY218" fmla="*/ 3009 h 619872"/>
                  <a:gd name="connsiteX219" fmla="*/ 313743 w 625779"/>
                  <a:gd name="connsiteY219" fmla="*/ 18 h 619872"/>
                  <a:gd name="connsiteX220" fmla="*/ 358604 w 625779"/>
                  <a:gd name="connsiteY220" fmla="*/ 3507 h 619872"/>
                  <a:gd name="connsiteX221" fmla="*/ 364088 w 625779"/>
                  <a:gd name="connsiteY221" fmla="*/ 4338 h 619872"/>
                  <a:gd name="connsiteX222" fmla="*/ 369571 w 625779"/>
                  <a:gd name="connsiteY222" fmla="*/ 5335 h 619872"/>
                  <a:gd name="connsiteX223" fmla="*/ 380537 w 625779"/>
                  <a:gd name="connsiteY223" fmla="*/ 7495 h 619872"/>
                  <a:gd name="connsiteX224" fmla="*/ 391337 w 625779"/>
                  <a:gd name="connsiteY224" fmla="*/ 10153 h 619872"/>
                  <a:gd name="connsiteX225" fmla="*/ 402137 w 625779"/>
                  <a:gd name="connsiteY225" fmla="*/ 13144 h 619872"/>
                  <a:gd name="connsiteX226" fmla="*/ 423238 w 625779"/>
                  <a:gd name="connsiteY226" fmla="*/ 20289 h 619872"/>
                  <a:gd name="connsiteX227" fmla="*/ 428389 w 625779"/>
                  <a:gd name="connsiteY227" fmla="*/ 22282 h 619872"/>
                  <a:gd name="connsiteX228" fmla="*/ 433540 w 625779"/>
                  <a:gd name="connsiteY228" fmla="*/ 24442 h 619872"/>
                  <a:gd name="connsiteX229" fmla="*/ 438691 w 625779"/>
                  <a:gd name="connsiteY229" fmla="*/ 26602 h 619872"/>
                  <a:gd name="connsiteX230" fmla="*/ 443675 w 625779"/>
                  <a:gd name="connsiteY230" fmla="*/ 28929 h 619872"/>
                  <a:gd name="connsiteX231" fmla="*/ 482223 w 625779"/>
                  <a:gd name="connsiteY231" fmla="*/ 49698 h 619872"/>
                  <a:gd name="connsiteX232" fmla="*/ 517115 w 625779"/>
                  <a:gd name="connsiteY232" fmla="*/ 75285 h 619872"/>
                  <a:gd name="connsiteX233" fmla="*/ 532900 w 625779"/>
                  <a:gd name="connsiteY233" fmla="*/ 89575 h 619872"/>
                  <a:gd name="connsiteX234" fmla="*/ 540377 w 625779"/>
                  <a:gd name="connsiteY234" fmla="*/ 97218 h 619872"/>
                  <a:gd name="connsiteX235" fmla="*/ 547521 w 625779"/>
                  <a:gd name="connsiteY235" fmla="*/ 104861 h 619872"/>
                  <a:gd name="connsiteX236" fmla="*/ 573275 w 625779"/>
                  <a:gd name="connsiteY236" fmla="*/ 137925 h 619872"/>
                  <a:gd name="connsiteX237" fmla="*/ 593878 w 625779"/>
                  <a:gd name="connsiteY237" fmla="*/ 173316 h 619872"/>
                  <a:gd name="connsiteX238" fmla="*/ 596038 w 625779"/>
                  <a:gd name="connsiteY238" fmla="*/ 177802 h 619872"/>
                  <a:gd name="connsiteX239" fmla="*/ 598032 w 625779"/>
                  <a:gd name="connsiteY239" fmla="*/ 182454 h 619872"/>
                  <a:gd name="connsiteX240" fmla="*/ 602186 w 625779"/>
                  <a:gd name="connsiteY240" fmla="*/ 191593 h 619872"/>
                  <a:gd name="connsiteX241" fmla="*/ 605841 w 625779"/>
                  <a:gd name="connsiteY241" fmla="*/ 200897 h 619872"/>
                  <a:gd name="connsiteX242" fmla="*/ 607669 w 625779"/>
                  <a:gd name="connsiteY242" fmla="*/ 205550 h 619872"/>
                  <a:gd name="connsiteX243" fmla="*/ 609330 w 625779"/>
                  <a:gd name="connsiteY243" fmla="*/ 210202 h 619872"/>
                  <a:gd name="connsiteX244" fmla="*/ 612487 w 625779"/>
                  <a:gd name="connsiteY244" fmla="*/ 219507 h 619872"/>
                  <a:gd name="connsiteX245" fmla="*/ 615146 w 625779"/>
                  <a:gd name="connsiteY245" fmla="*/ 228978 h 619872"/>
                  <a:gd name="connsiteX246" fmla="*/ 619632 w 625779"/>
                  <a:gd name="connsiteY246" fmla="*/ 247753 h 619872"/>
                  <a:gd name="connsiteX247" fmla="*/ 620130 w 625779"/>
                  <a:gd name="connsiteY247" fmla="*/ 250079 h 619872"/>
                  <a:gd name="connsiteX248" fmla="*/ 620629 w 625779"/>
                  <a:gd name="connsiteY248" fmla="*/ 252405 h 619872"/>
                  <a:gd name="connsiteX249" fmla="*/ 621460 w 625779"/>
                  <a:gd name="connsiteY249" fmla="*/ 257058 h 619872"/>
                  <a:gd name="connsiteX250" fmla="*/ 622955 w 625779"/>
                  <a:gd name="connsiteY250" fmla="*/ 266362 h 619872"/>
                  <a:gd name="connsiteX251" fmla="*/ 624118 w 625779"/>
                  <a:gd name="connsiteY251" fmla="*/ 275667 h 619872"/>
                  <a:gd name="connsiteX252" fmla="*/ 624617 w 625779"/>
                  <a:gd name="connsiteY252" fmla="*/ 280319 h 619872"/>
                  <a:gd name="connsiteX253" fmla="*/ 624949 w 625779"/>
                  <a:gd name="connsiteY253" fmla="*/ 284971 h 619872"/>
                  <a:gd name="connsiteX254" fmla="*/ 625613 w 625779"/>
                  <a:gd name="connsiteY254" fmla="*/ 294276 h 619872"/>
                  <a:gd name="connsiteX255" fmla="*/ 625780 w 625779"/>
                  <a:gd name="connsiteY255" fmla="*/ 303414 h 619872"/>
                  <a:gd name="connsiteX256" fmla="*/ 625780 w 625779"/>
                  <a:gd name="connsiteY256" fmla="*/ 307900 h 619872"/>
                  <a:gd name="connsiteX257" fmla="*/ 625780 w 625779"/>
                  <a:gd name="connsiteY257" fmla="*/ 312387 h 619872"/>
                  <a:gd name="connsiteX258" fmla="*/ 625447 w 625779"/>
                  <a:gd name="connsiteY258" fmla="*/ 321359 h 619872"/>
                  <a:gd name="connsiteX259" fmla="*/ 625281 w 625779"/>
                  <a:gd name="connsiteY259" fmla="*/ 325845 h 619872"/>
                  <a:gd name="connsiteX260" fmla="*/ 624949 w 625779"/>
                  <a:gd name="connsiteY260" fmla="*/ 330331 h 619872"/>
                  <a:gd name="connsiteX261" fmla="*/ 624118 w 625779"/>
                  <a:gd name="connsiteY261" fmla="*/ 339137 h 619872"/>
                  <a:gd name="connsiteX262" fmla="*/ 623620 w 625779"/>
                  <a:gd name="connsiteY262" fmla="*/ 343457 h 619872"/>
                  <a:gd name="connsiteX263" fmla="*/ 622955 w 625779"/>
                  <a:gd name="connsiteY263" fmla="*/ 347777 h 619872"/>
                  <a:gd name="connsiteX264" fmla="*/ 621792 w 625779"/>
                  <a:gd name="connsiteY264" fmla="*/ 356417 h 619872"/>
                  <a:gd name="connsiteX265" fmla="*/ 577429 w 625779"/>
                  <a:gd name="connsiteY265" fmla="*/ 472559 h 619872"/>
                  <a:gd name="connsiteX266" fmla="*/ 546026 w 625779"/>
                  <a:gd name="connsiteY266" fmla="*/ 513931 h 619872"/>
                  <a:gd name="connsiteX267" fmla="*/ 514457 w 625779"/>
                  <a:gd name="connsiteY267" fmla="*/ 544503 h 619872"/>
                  <a:gd name="connsiteX268" fmla="*/ 463780 w 625779"/>
                  <a:gd name="connsiteY268" fmla="*/ 579396 h 619872"/>
                  <a:gd name="connsiteX269" fmla="*/ 449324 w 625779"/>
                  <a:gd name="connsiteY269" fmla="*/ 586872 h 619872"/>
                  <a:gd name="connsiteX270" fmla="*/ 444340 w 625779"/>
                  <a:gd name="connsiteY270" fmla="*/ 589365 h 619872"/>
                  <a:gd name="connsiteX271" fmla="*/ 444340 w 625779"/>
                  <a:gd name="connsiteY271" fmla="*/ 589365 h 61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625779" h="619872">
                    <a:moveTo>
                      <a:pt x="444007" y="588534"/>
                    </a:moveTo>
                    <a:cubicBezTo>
                      <a:pt x="444007" y="588534"/>
                      <a:pt x="445669" y="587703"/>
                      <a:pt x="448992" y="586042"/>
                    </a:cubicBezTo>
                    <a:cubicBezTo>
                      <a:pt x="452315" y="584380"/>
                      <a:pt x="457300" y="582054"/>
                      <a:pt x="463281" y="578565"/>
                    </a:cubicBezTo>
                    <a:cubicBezTo>
                      <a:pt x="464777" y="577734"/>
                      <a:pt x="466438" y="576737"/>
                      <a:pt x="468100" y="575740"/>
                    </a:cubicBezTo>
                    <a:cubicBezTo>
                      <a:pt x="468931" y="575242"/>
                      <a:pt x="469761" y="574743"/>
                      <a:pt x="470758" y="574245"/>
                    </a:cubicBezTo>
                    <a:cubicBezTo>
                      <a:pt x="471589" y="573746"/>
                      <a:pt x="472586" y="573082"/>
                      <a:pt x="473417" y="572583"/>
                    </a:cubicBezTo>
                    <a:cubicBezTo>
                      <a:pt x="475244" y="571420"/>
                      <a:pt x="477238" y="570257"/>
                      <a:pt x="479232" y="568928"/>
                    </a:cubicBezTo>
                    <a:cubicBezTo>
                      <a:pt x="480229" y="568263"/>
                      <a:pt x="481226" y="567599"/>
                      <a:pt x="482389" y="566934"/>
                    </a:cubicBezTo>
                    <a:cubicBezTo>
                      <a:pt x="482887" y="566602"/>
                      <a:pt x="483386" y="566269"/>
                      <a:pt x="484050" y="565937"/>
                    </a:cubicBezTo>
                    <a:cubicBezTo>
                      <a:pt x="484549" y="565605"/>
                      <a:pt x="485047" y="565273"/>
                      <a:pt x="485546" y="564774"/>
                    </a:cubicBezTo>
                    <a:cubicBezTo>
                      <a:pt x="494020" y="558959"/>
                      <a:pt x="503490" y="551980"/>
                      <a:pt x="513460" y="543174"/>
                    </a:cubicBezTo>
                    <a:cubicBezTo>
                      <a:pt x="514789" y="542011"/>
                      <a:pt x="515952" y="541014"/>
                      <a:pt x="517281" y="539851"/>
                    </a:cubicBezTo>
                    <a:cubicBezTo>
                      <a:pt x="517946" y="539352"/>
                      <a:pt x="518611" y="538688"/>
                      <a:pt x="519275" y="538189"/>
                    </a:cubicBezTo>
                    <a:cubicBezTo>
                      <a:pt x="519940" y="537691"/>
                      <a:pt x="520604" y="537026"/>
                      <a:pt x="521103" y="536362"/>
                    </a:cubicBezTo>
                    <a:cubicBezTo>
                      <a:pt x="523595" y="534036"/>
                      <a:pt x="526254" y="531543"/>
                      <a:pt x="528746" y="528885"/>
                    </a:cubicBezTo>
                    <a:cubicBezTo>
                      <a:pt x="530075" y="527722"/>
                      <a:pt x="531238" y="526226"/>
                      <a:pt x="532567" y="524897"/>
                    </a:cubicBezTo>
                    <a:cubicBezTo>
                      <a:pt x="533897" y="523568"/>
                      <a:pt x="535060" y="522239"/>
                      <a:pt x="536389" y="520743"/>
                    </a:cubicBezTo>
                    <a:cubicBezTo>
                      <a:pt x="537718" y="519414"/>
                      <a:pt x="539047" y="517919"/>
                      <a:pt x="540377" y="516589"/>
                    </a:cubicBezTo>
                    <a:cubicBezTo>
                      <a:pt x="541706" y="515094"/>
                      <a:pt x="542869" y="513599"/>
                      <a:pt x="544198" y="512103"/>
                    </a:cubicBezTo>
                    <a:cubicBezTo>
                      <a:pt x="545527" y="510608"/>
                      <a:pt x="546857" y="509112"/>
                      <a:pt x="548020" y="507451"/>
                    </a:cubicBezTo>
                    <a:cubicBezTo>
                      <a:pt x="548684" y="506620"/>
                      <a:pt x="549349" y="505956"/>
                      <a:pt x="550014" y="505125"/>
                    </a:cubicBezTo>
                    <a:cubicBezTo>
                      <a:pt x="550678" y="504294"/>
                      <a:pt x="551343" y="503463"/>
                      <a:pt x="551841" y="502633"/>
                    </a:cubicBezTo>
                    <a:cubicBezTo>
                      <a:pt x="554334" y="499309"/>
                      <a:pt x="556992" y="495986"/>
                      <a:pt x="559484" y="492497"/>
                    </a:cubicBezTo>
                    <a:cubicBezTo>
                      <a:pt x="561977" y="489008"/>
                      <a:pt x="564303" y="485353"/>
                      <a:pt x="566961" y="481697"/>
                    </a:cubicBezTo>
                    <a:cubicBezTo>
                      <a:pt x="569287" y="478042"/>
                      <a:pt x="571613" y="474054"/>
                      <a:pt x="574106" y="470233"/>
                    </a:cubicBezTo>
                    <a:cubicBezTo>
                      <a:pt x="583410" y="454448"/>
                      <a:pt x="591884" y="436836"/>
                      <a:pt x="598863" y="417562"/>
                    </a:cubicBezTo>
                    <a:cubicBezTo>
                      <a:pt x="605841" y="398122"/>
                      <a:pt x="611324" y="377353"/>
                      <a:pt x="614647" y="355088"/>
                    </a:cubicBezTo>
                    <a:cubicBezTo>
                      <a:pt x="614980" y="352264"/>
                      <a:pt x="615312" y="349439"/>
                      <a:pt x="615644" y="346614"/>
                    </a:cubicBezTo>
                    <a:cubicBezTo>
                      <a:pt x="615810" y="345285"/>
                      <a:pt x="615977" y="343790"/>
                      <a:pt x="616143" y="342460"/>
                    </a:cubicBezTo>
                    <a:cubicBezTo>
                      <a:pt x="616309" y="340965"/>
                      <a:pt x="616475" y="339636"/>
                      <a:pt x="616641" y="338140"/>
                    </a:cubicBezTo>
                    <a:cubicBezTo>
                      <a:pt x="616807" y="335316"/>
                      <a:pt x="616973" y="332491"/>
                      <a:pt x="617306" y="329500"/>
                    </a:cubicBezTo>
                    <a:cubicBezTo>
                      <a:pt x="617472" y="328005"/>
                      <a:pt x="617472" y="326676"/>
                      <a:pt x="617638" y="325181"/>
                    </a:cubicBezTo>
                    <a:cubicBezTo>
                      <a:pt x="617638" y="323685"/>
                      <a:pt x="617638" y="322356"/>
                      <a:pt x="617804" y="320860"/>
                    </a:cubicBezTo>
                    <a:cubicBezTo>
                      <a:pt x="617804" y="317870"/>
                      <a:pt x="617970" y="315045"/>
                      <a:pt x="617970" y="312054"/>
                    </a:cubicBezTo>
                    <a:cubicBezTo>
                      <a:pt x="617970" y="310559"/>
                      <a:pt x="617970" y="309064"/>
                      <a:pt x="617970" y="307568"/>
                    </a:cubicBezTo>
                    <a:cubicBezTo>
                      <a:pt x="617970" y="306073"/>
                      <a:pt x="617970" y="304577"/>
                      <a:pt x="617804" y="303082"/>
                    </a:cubicBezTo>
                    <a:cubicBezTo>
                      <a:pt x="617638" y="300091"/>
                      <a:pt x="617638" y="297100"/>
                      <a:pt x="617472" y="294110"/>
                    </a:cubicBezTo>
                    <a:cubicBezTo>
                      <a:pt x="617306" y="291119"/>
                      <a:pt x="616973" y="288128"/>
                      <a:pt x="616807" y="285137"/>
                    </a:cubicBezTo>
                    <a:cubicBezTo>
                      <a:pt x="616641" y="283642"/>
                      <a:pt x="616641" y="282147"/>
                      <a:pt x="616475" y="280651"/>
                    </a:cubicBezTo>
                    <a:cubicBezTo>
                      <a:pt x="616309" y="279156"/>
                      <a:pt x="616143" y="277661"/>
                      <a:pt x="615977" y="276165"/>
                    </a:cubicBezTo>
                    <a:cubicBezTo>
                      <a:pt x="615644" y="273174"/>
                      <a:pt x="615312" y="270184"/>
                      <a:pt x="614813" y="267027"/>
                    </a:cubicBezTo>
                    <a:cubicBezTo>
                      <a:pt x="614481" y="264036"/>
                      <a:pt x="613817" y="260879"/>
                      <a:pt x="613318" y="257888"/>
                    </a:cubicBezTo>
                    <a:cubicBezTo>
                      <a:pt x="612986" y="256393"/>
                      <a:pt x="612820" y="254897"/>
                      <a:pt x="612487" y="253236"/>
                    </a:cubicBezTo>
                    <a:cubicBezTo>
                      <a:pt x="612321" y="252405"/>
                      <a:pt x="612321" y="251741"/>
                      <a:pt x="612155" y="250910"/>
                    </a:cubicBezTo>
                    <a:lnTo>
                      <a:pt x="611657" y="248584"/>
                    </a:lnTo>
                    <a:cubicBezTo>
                      <a:pt x="610327" y="242436"/>
                      <a:pt x="609164" y="236288"/>
                      <a:pt x="607337" y="230307"/>
                    </a:cubicBezTo>
                    <a:cubicBezTo>
                      <a:pt x="606506" y="227316"/>
                      <a:pt x="605675" y="224159"/>
                      <a:pt x="604844" y="221168"/>
                    </a:cubicBezTo>
                    <a:cubicBezTo>
                      <a:pt x="603847" y="218178"/>
                      <a:pt x="602850" y="215021"/>
                      <a:pt x="601853" y="212030"/>
                    </a:cubicBezTo>
                    <a:cubicBezTo>
                      <a:pt x="601355" y="210534"/>
                      <a:pt x="600857" y="209039"/>
                      <a:pt x="600358" y="207378"/>
                    </a:cubicBezTo>
                    <a:cubicBezTo>
                      <a:pt x="599860" y="205882"/>
                      <a:pt x="599195" y="204387"/>
                      <a:pt x="598697" y="202891"/>
                    </a:cubicBezTo>
                    <a:cubicBezTo>
                      <a:pt x="597534" y="199901"/>
                      <a:pt x="596370" y="196744"/>
                      <a:pt x="595207" y="193753"/>
                    </a:cubicBezTo>
                    <a:cubicBezTo>
                      <a:pt x="593878" y="190762"/>
                      <a:pt x="592549" y="187771"/>
                      <a:pt x="591386" y="184781"/>
                    </a:cubicBezTo>
                    <a:cubicBezTo>
                      <a:pt x="590721" y="183285"/>
                      <a:pt x="590057" y="181790"/>
                      <a:pt x="589392" y="180295"/>
                    </a:cubicBezTo>
                    <a:cubicBezTo>
                      <a:pt x="588727" y="178799"/>
                      <a:pt x="588063" y="177304"/>
                      <a:pt x="587232" y="175808"/>
                    </a:cubicBezTo>
                    <a:cubicBezTo>
                      <a:pt x="581583" y="164011"/>
                      <a:pt x="575103" y="152215"/>
                      <a:pt x="567792" y="140916"/>
                    </a:cubicBezTo>
                    <a:cubicBezTo>
                      <a:pt x="560481" y="129618"/>
                      <a:pt x="552340" y="118485"/>
                      <a:pt x="543367" y="108018"/>
                    </a:cubicBezTo>
                    <a:cubicBezTo>
                      <a:pt x="541041" y="105359"/>
                      <a:pt x="538715" y="102701"/>
                      <a:pt x="536389" y="100208"/>
                    </a:cubicBezTo>
                    <a:cubicBezTo>
                      <a:pt x="534063" y="97716"/>
                      <a:pt x="531570" y="95224"/>
                      <a:pt x="529244" y="92732"/>
                    </a:cubicBezTo>
                    <a:cubicBezTo>
                      <a:pt x="524260" y="87747"/>
                      <a:pt x="519275" y="82928"/>
                      <a:pt x="513958" y="78276"/>
                    </a:cubicBezTo>
                    <a:cubicBezTo>
                      <a:pt x="503324" y="68972"/>
                      <a:pt x="492192" y="60332"/>
                      <a:pt x="480229" y="52356"/>
                    </a:cubicBezTo>
                    <a:cubicBezTo>
                      <a:pt x="468266" y="44381"/>
                      <a:pt x="455638" y="37402"/>
                      <a:pt x="442512" y="31089"/>
                    </a:cubicBezTo>
                    <a:cubicBezTo>
                      <a:pt x="440851" y="30258"/>
                      <a:pt x="439189" y="29427"/>
                      <a:pt x="437527" y="28762"/>
                    </a:cubicBezTo>
                    <a:lnTo>
                      <a:pt x="432543" y="26602"/>
                    </a:lnTo>
                    <a:lnTo>
                      <a:pt x="427558" y="24442"/>
                    </a:lnTo>
                    <a:cubicBezTo>
                      <a:pt x="425897" y="23778"/>
                      <a:pt x="424235" y="23113"/>
                      <a:pt x="422408" y="22449"/>
                    </a:cubicBezTo>
                    <a:cubicBezTo>
                      <a:pt x="415595" y="19790"/>
                      <a:pt x="408617" y="17464"/>
                      <a:pt x="401638" y="15304"/>
                    </a:cubicBezTo>
                    <a:cubicBezTo>
                      <a:pt x="387681" y="10984"/>
                      <a:pt x="373060" y="7661"/>
                      <a:pt x="358438" y="5501"/>
                    </a:cubicBezTo>
                    <a:cubicBezTo>
                      <a:pt x="329029" y="1181"/>
                      <a:pt x="298789" y="849"/>
                      <a:pt x="269214" y="5501"/>
                    </a:cubicBezTo>
                    <a:cubicBezTo>
                      <a:pt x="239638" y="10153"/>
                      <a:pt x="210562" y="19292"/>
                      <a:pt x="183479" y="32085"/>
                    </a:cubicBezTo>
                    <a:cubicBezTo>
                      <a:pt x="169854" y="38898"/>
                      <a:pt x="156894" y="46208"/>
                      <a:pt x="144432" y="54516"/>
                    </a:cubicBezTo>
                    <a:cubicBezTo>
                      <a:pt x="132137" y="62990"/>
                      <a:pt x="120340" y="72295"/>
                      <a:pt x="109208" y="82264"/>
                    </a:cubicBezTo>
                    <a:cubicBezTo>
                      <a:pt x="98242" y="92399"/>
                      <a:pt x="87940" y="103199"/>
                      <a:pt x="78636" y="114664"/>
                    </a:cubicBezTo>
                    <a:cubicBezTo>
                      <a:pt x="69331" y="126295"/>
                      <a:pt x="60857" y="138258"/>
                      <a:pt x="53214" y="150885"/>
                    </a:cubicBezTo>
                    <a:cubicBezTo>
                      <a:pt x="45737" y="163679"/>
                      <a:pt x="39091" y="176639"/>
                      <a:pt x="33442" y="190098"/>
                    </a:cubicBezTo>
                    <a:cubicBezTo>
                      <a:pt x="32611" y="191759"/>
                      <a:pt x="32113" y="193421"/>
                      <a:pt x="31448" y="195248"/>
                    </a:cubicBezTo>
                    <a:lnTo>
                      <a:pt x="29454" y="200399"/>
                    </a:lnTo>
                    <a:lnTo>
                      <a:pt x="27460" y="205550"/>
                    </a:lnTo>
                    <a:lnTo>
                      <a:pt x="25633" y="210701"/>
                    </a:lnTo>
                    <a:cubicBezTo>
                      <a:pt x="24968" y="212528"/>
                      <a:pt x="24470" y="214190"/>
                      <a:pt x="23971" y="215851"/>
                    </a:cubicBezTo>
                    <a:cubicBezTo>
                      <a:pt x="23473" y="217513"/>
                      <a:pt x="22808" y="219174"/>
                      <a:pt x="22310" y="221002"/>
                    </a:cubicBezTo>
                    <a:lnTo>
                      <a:pt x="20814" y="226153"/>
                    </a:lnTo>
                    <a:lnTo>
                      <a:pt x="19485" y="231304"/>
                    </a:lnTo>
                    <a:cubicBezTo>
                      <a:pt x="12174" y="259217"/>
                      <a:pt x="8851" y="287630"/>
                      <a:pt x="9516" y="315710"/>
                    </a:cubicBezTo>
                    <a:lnTo>
                      <a:pt x="9516" y="318368"/>
                    </a:lnTo>
                    <a:cubicBezTo>
                      <a:pt x="9516" y="319199"/>
                      <a:pt x="9516" y="320030"/>
                      <a:pt x="9682" y="321027"/>
                    </a:cubicBezTo>
                    <a:lnTo>
                      <a:pt x="10014" y="326343"/>
                    </a:lnTo>
                    <a:lnTo>
                      <a:pt x="10346" y="331494"/>
                    </a:lnTo>
                    <a:cubicBezTo>
                      <a:pt x="10513" y="333156"/>
                      <a:pt x="10679" y="334984"/>
                      <a:pt x="10845" y="336645"/>
                    </a:cubicBezTo>
                    <a:cubicBezTo>
                      <a:pt x="11011" y="338307"/>
                      <a:pt x="11177" y="340134"/>
                      <a:pt x="11343" y="341796"/>
                    </a:cubicBezTo>
                    <a:cubicBezTo>
                      <a:pt x="11510" y="343457"/>
                      <a:pt x="11842" y="345285"/>
                      <a:pt x="12008" y="346947"/>
                    </a:cubicBezTo>
                    <a:cubicBezTo>
                      <a:pt x="12340" y="350436"/>
                      <a:pt x="13005" y="353759"/>
                      <a:pt x="13503" y="357082"/>
                    </a:cubicBezTo>
                    <a:cubicBezTo>
                      <a:pt x="15829" y="370540"/>
                      <a:pt x="18820" y="383833"/>
                      <a:pt x="22642" y="396793"/>
                    </a:cubicBezTo>
                    <a:cubicBezTo>
                      <a:pt x="26629" y="409587"/>
                      <a:pt x="31282" y="422214"/>
                      <a:pt x="36599" y="434177"/>
                    </a:cubicBezTo>
                    <a:lnTo>
                      <a:pt x="37596" y="436503"/>
                    </a:lnTo>
                    <a:lnTo>
                      <a:pt x="38094" y="437666"/>
                    </a:lnTo>
                    <a:lnTo>
                      <a:pt x="38426" y="438165"/>
                    </a:lnTo>
                    <a:cubicBezTo>
                      <a:pt x="38426" y="438165"/>
                      <a:pt x="38593" y="438497"/>
                      <a:pt x="38593" y="438663"/>
                    </a:cubicBezTo>
                    <a:cubicBezTo>
                      <a:pt x="39257" y="440159"/>
                      <a:pt x="40088" y="441654"/>
                      <a:pt x="40753" y="443150"/>
                    </a:cubicBezTo>
                    <a:cubicBezTo>
                      <a:pt x="42248" y="446140"/>
                      <a:pt x="43743" y="449131"/>
                      <a:pt x="45073" y="452122"/>
                    </a:cubicBezTo>
                    <a:cubicBezTo>
                      <a:pt x="46568" y="454946"/>
                      <a:pt x="48229" y="457771"/>
                      <a:pt x="49725" y="460596"/>
                    </a:cubicBezTo>
                    <a:cubicBezTo>
                      <a:pt x="50556" y="461925"/>
                      <a:pt x="51220" y="463420"/>
                      <a:pt x="52051" y="464750"/>
                    </a:cubicBezTo>
                    <a:cubicBezTo>
                      <a:pt x="52882" y="466079"/>
                      <a:pt x="53713" y="467408"/>
                      <a:pt x="54543" y="468903"/>
                    </a:cubicBezTo>
                    <a:cubicBezTo>
                      <a:pt x="67836" y="490836"/>
                      <a:pt x="83454" y="510442"/>
                      <a:pt x="100734" y="527389"/>
                    </a:cubicBezTo>
                    <a:cubicBezTo>
                      <a:pt x="102894" y="529549"/>
                      <a:pt x="105054" y="531543"/>
                      <a:pt x="107214" y="533703"/>
                    </a:cubicBezTo>
                    <a:cubicBezTo>
                      <a:pt x="109374" y="535697"/>
                      <a:pt x="111700" y="537691"/>
                      <a:pt x="113860" y="539685"/>
                    </a:cubicBezTo>
                    <a:cubicBezTo>
                      <a:pt x="115023" y="540682"/>
                      <a:pt x="116020" y="541679"/>
                      <a:pt x="117183" y="542676"/>
                    </a:cubicBezTo>
                    <a:cubicBezTo>
                      <a:pt x="118346" y="543673"/>
                      <a:pt x="119343" y="544669"/>
                      <a:pt x="120506" y="545500"/>
                    </a:cubicBezTo>
                    <a:cubicBezTo>
                      <a:pt x="122832" y="547328"/>
                      <a:pt x="125159" y="549156"/>
                      <a:pt x="127319" y="550983"/>
                    </a:cubicBezTo>
                    <a:cubicBezTo>
                      <a:pt x="128482" y="551814"/>
                      <a:pt x="129645" y="552811"/>
                      <a:pt x="130808" y="553642"/>
                    </a:cubicBezTo>
                    <a:cubicBezTo>
                      <a:pt x="131971" y="554473"/>
                      <a:pt x="133134" y="555303"/>
                      <a:pt x="134297" y="556134"/>
                    </a:cubicBezTo>
                    <a:cubicBezTo>
                      <a:pt x="136623" y="557796"/>
                      <a:pt x="138949" y="559457"/>
                      <a:pt x="141276" y="561119"/>
                    </a:cubicBezTo>
                    <a:cubicBezTo>
                      <a:pt x="142439" y="561949"/>
                      <a:pt x="143602" y="562780"/>
                      <a:pt x="144765" y="563445"/>
                    </a:cubicBezTo>
                    <a:cubicBezTo>
                      <a:pt x="145928" y="564276"/>
                      <a:pt x="147091" y="564940"/>
                      <a:pt x="148254" y="565771"/>
                    </a:cubicBezTo>
                    <a:cubicBezTo>
                      <a:pt x="150580" y="567266"/>
                      <a:pt x="152906" y="568928"/>
                      <a:pt x="155399" y="570423"/>
                    </a:cubicBezTo>
                    <a:cubicBezTo>
                      <a:pt x="174506" y="582054"/>
                      <a:pt x="194112" y="591359"/>
                      <a:pt x="213386" y="598337"/>
                    </a:cubicBezTo>
                    <a:cubicBezTo>
                      <a:pt x="215879" y="599168"/>
                      <a:pt x="218205" y="599999"/>
                      <a:pt x="220697" y="600829"/>
                    </a:cubicBezTo>
                    <a:cubicBezTo>
                      <a:pt x="221860" y="601162"/>
                      <a:pt x="223023" y="601660"/>
                      <a:pt x="224352" y="601992"/>
                    </a:cubicBezTo>
                    <a:cubicBezTo>
                      <a:pt x="225515" y="602325"/>
                      <a:pt x="226679" y="602657"/>
                      <a:pt x="228008" y="602989"/>
                    </a:cubicBezTo>
                    <a:cubicBezTo>
                      <a:pt x="230334" y="603654"/>
                      <a:pt x="232826" y="604485"/>
                      <a:pt x="235152" y="605149"/>
                    </a:cubicBezTo>
                    <a:cubicBezTo>
                      <a:pt x="236315" y="605482"/>
                      <a:pt x="237479" y="605814"/>
                      <a:pt x="238642" y="606146"/>
                    </a:cubicBezTo>
                    <a:cubicBezTo>
                      <a:pt x="239805" y="606479"/>
                      <a:pt x="240968" y="606811"/>
                      <a:pt x="242131" y="606977"/>
                    </a:cubicBezTo>
                    <a:cubicBezTo>
                      <a:pt x="244457" y="607475"/>
                      <a:pt x="246783" y="608140"/>
                      <a:pt x="249109" y="608639"/>
                    </a:cubicBezTo>
                    <a:cubicBezTo>
                      <a:pt x="250272" y="608971"/>
                      <a:pt x="251435" y="609137"/>
                      <a:pt x="252598" y="609469"/>
                    </a:cubicBezTo>
                    <a:cubicBezTo>
                      <a:pt x="253762" y="609635"/>
                      <a:pt x="254925" y="609968"/>
                      <a:pt x="256088" y="610134"/>
                    </a:cubicBezTo>
                    <a:cubicBezTo>
                      <a:pt x="258414" y="610632"/>
                      <a:pt x="260740" y="610965"/>
                      <a:pt x="263066" y="611463"/>
                    </a:cubicBezTo>
                    <a:cubicBezTo>
                      <a:pt x="265392" y="611962"/>
                      <a:pt x="267552" y="612460"/>
                      <a:pt x="269878" y="612626"/>
                    </a:cubicBezTo>
                    <a:cubicBezTo>
                      <a:pt x="274365" y="613291"/>
                      <a:pt x="278851" y="613956"/>
                      <a:pt x="283337" y="614454"/>
                    </a:cubicBezTo>
                    <a:cubicBezTo>
                      <a:pt x="287823" y="614786"/>
                      <a:pt x="292143" y="615285"/>
                      <a:pt x="296297" y="615617"/>
                    </a:cubicBezTo>
                    <a:cubicBezTo>
                      <a:pt x="300617" y="615949"/>
                      <a:pt x="304771" y="615949"/>
                      <a:pt x="308925" y="616115"/>
                    </a:cubicBezTo>
                    <a:cubicBezTo>
                      <a:pt x="309921" y="616115"/>
                      <a:pt x="310918" y="616282"/>
                      <a:pt x="312081" y="616282"/>
                    </a:cubicBezTo>
                    <a:cubicBezTo>
                      <a:pt x="313078" y="616282"/>
                      <a:pt x="314075" y="616282"/>
                      <a:pt x="315072" y="616282"/>
                    </a:cubicBezTo>
                    <a:cubicBezTo>
                      <a:pt x="317066" y="616282"/>
                      <a:pt x="319060" y="616282"/>
                      <a:pt x="321054" y="616282"/>
                    </a:cubicBezTo>
                    <a:cubicBezTo>
                      <a:pt x="323048" y="616282"/>
                      <a:pt x="325042" y="616282"/>
                      <a:pt x="327035" y="616282"/>
                    </a:cubicBezTo>
                    <a:cubicBezTo>
                      <a:pt x="329029" y="616115"/>
                      <a:pt x="330857" y="616115"/>
                      <a:pt x="332851" y="615949"/>
                    </a:cubicBezTo>
                    <a:cubicBezTo>
                      <a:pt x="334678" y="615783"/>
                      <a:pt x="336672" y="615783"/>
                      <a:pt x="338500" y="615617"/>
                    </a:cubicBezTo>
                    <a:cubicBezTo>
                      <a:pt x="340328" y="615451"/>
                      <a:pt x="342155" y="615451"/>
                      <a:pt x="343983" y="615285"/>
                    </a:cubicBezTo>
                    <a:cubicBezTo>
                      <a:pt x="347638" y="614952"/>
                      <a:pt x="351128" y="614454"/>
                      <a:pt x="354617" y="614122"/>
                    </a:cubicBezTo>
                    <a:cubicBezTo>
                      <a:pt x="355448" y="613956"/>
                      <a:pt x="356278" y="613956"/>
                      <a:pt x="357109" y="613789"/>
                    </a:cubicBezTo>
                    <a:cubicBezTo>
                      <a:pt x="357940" y="613623"/>
                      <a:pt x="358771" y="613457"/>
                      <a:pt x="359601" y="613457"/>
                    </a:cubicBezTo>
                    <a:cubicBezTo>
                      <a:pt x="361263" y="613125"/>
                      <a:pt x="362925" y="612959"/>
                      <a:pt x="364586" y="612626"/>
                    </a:cubicBezTo>
                    <a:cubicBezTo>
                      <a:pt x="377712" y="610632"/>
                      <a:pt x="389177" y="607808"/>
                      <a:pt x="398980" y="604983"/>
                    </a:cubicBezTo>
                    <a:cubicBezTo>
                      <a:pt x="399644" y="604817"/>
                      <a:pt x="400143" y="604651"/>
                      <a:pt x="400808" y="604485"/>
                    </a:cubicBezTo>
                    <a:cubicBezTo>
                      <a:pt x="401472" y="604319"/>
                      <a:pt x="401971" y="604152"/>
                      <a:pt x="402635" y="603986"/>
                    </a:cubicBezTo>
                    <a:cubicBezTo>
                      <a:pt x="403798" y="603654"/>
                      <a:pt x="404961" y="603156"/>
                      <a:pt x="406124" y="602823"/>
                    </a:cubicBezTo>
                    <a:cubicBezTo>
                      <a:pt x="408451" y="602159"/>
                      <a:pt x="410611" y="601328"/>
                      <a:pt x="412604" y="600663"/>
                    </a:cubicBezTo>
                    <a:cubicBezTo>
                      <a:pt x="413601" y="600331"/>
                      <a:pt x="414598" y="599999"/>
                      <a:pt x="415595" y="599666"/>
                    </a:cubicBezTo>
                    <a:cubicBezTo>
                      <a:pt x="416592" y="599334"/>
                      <a:pt x="417589" y="599002"/>
                      <a:pt x="418420" y="598669"/>
                    </a:cubicBezTo>
                    <a:cubicBezTo>
                      <a:pt x="420248" y="598005"/>
                      <a:pt x="422075" y="597340"/>
                      <a:pt x="423737" y="596675"/>
                    </a:cubicBezTo>
                    <a:cubicBezTo>
                      <a:pt x="430383" y="594349"/>
                      <a:pt x="435367" y="591857"/>
                      <a:pt x="438691" y="590528"/>
                    </a:cubicBezTo>
                    <a:cubicBezTo>
                      <a:pt x="442180" y="589365"/>
                      <a:pt x="444007" y="588534"/>
                      <a:pt x="444007" y="588534"/>
                    </a:cubicBezTo>
                    <a:lnTo>
                      <a:pt x="444007" y="588534"/>
                    </a:lnTo>
                    <a:close/>
                    <a:moveTo>
                      <a:pt x="444340" y="589365"/>
                    </a:moveTo>
                    <a:cubicBezTo>
                      <a:pt x="444340" y="589365"/>
                      <a:pt x="442678" y="590196"/>
                      <a:pt x="439189" y="591691"/>
                    </a:cubicBezTo>
                    <a:cubicBezTo>
                      <a:pt x="435866" y="593186"/>
                      <a:pt x="430881" y="595512"/>
                      <a:pt x="424235" y="598005"/>
                    </a:cubicBezTo>
                    <a:cubicBezTo>
                      <a:pt x="410943" y="603156"/>
                      <a:pt x="391171" y="609968"/>
                      <a:pt x="364918" y="614786"/>
                    </a:cubicBezTo>
                    <a:cubicBezTo>
                      <a:pt x="351792" y="617279"/>
                      <a:pt x="337171" y="618940"/>
                      <a:pt x="321220" y="619605"/>
                    </a:cubicBezTo>
                    <a:cubicBezTo>
                      <a:pt x="305269" y="620269"/>
                      <a:pt x="287823" y="619771"/>
                      <a:pt x="269380" y="617279"/>
                    </a:cubicBezTo>
                    <a:cubicBezTo>
                      <a:pt x="267054" y="617112"/>
                      <a:pt x="264728" y="616614"/>
                      <a:pt x="262402" y="616282"/>
                    </a:cubicBezTo>
                    <a:cubicBezTo>
                      <a:pt x="260075" y="615949"/>
                      <a:pt x="257749" y="615451"/>
                      <a:pt x="255423" y="615119"/>
                    </a:cubicBezTo>
                    <a:cubicBezTo>
                      <a:pt x="254260" y="614952"/>
                      <a:pt x="253097" y="614786"/>
                      <a:pt x="251934" y="614454"/>
                    </a:cubicBezTo>
                    <a:cubicBezTo>
                      <a:pt x="250771" y="614122"/>
                      <a:pt x="249608" y="613956"/>
                      <a:pt x="248445" y="613623"/>
                    </a:cubicBezTo>
                    <a:cubicBezTo>
                      <a:pt x="246119" y="613125"/>
                      <a:pt x="243626" y="612626"/>
                      <a:pt x="241300" y="612128"/>
                    </a:cubicBezTo>
                    <a:cubicBezTo>
                      <a:pt x="240137" y="611796"/>
                      <a:pt x="238808" y="611629"/>
                      <a:pt x="237645" y="611297"/>
                    </a:cubicBezTo>
                    <a:cubicBezTo>
                      <a:pt x="236482" y="610965"/>
                      <a:pt x="235152" y="610632"/>
                      <a:pt x="233989" y="610300"/>
                    </a:cubicBezTo>
                    <a:cubicBezTo>
                      <a:pt x="231497" y="609635"/>
                      <a:pt x="229171" y="608971"/>
                      <a:pt x="226679" y="608306"/>
                    </a:cubicBezTo>
                    <a:cubicBezTo>
                      <a:pt x="225515" y="607974"/>
                      <a:pt x="224186" y="607642"/>
                      <a:pt x="223023" y="607309"/>
                    </a:cubicBezTo>
                    <a:cubicBezTo>
                      <a:pt x="221694" y="606977"/>
                      <a:pt x="220531" y="606479"/>
                      <a:pt x="219368" y="606146"/>
                    </a:cubicBezTo>
                    <a:cubicBezTo>
                      <a:pt x="216875" y="605316"/>
                      <a:pt x="214549" y="604651"/>
                      <a:pt x="212057" y="603820"/>
                    </a:cubicBezTo>
                    <a:cubicBezTo>
                      <a:pt x="192119" y="597340"/>
                      <a:pt x="171848" y="588534"/>
                      <a:pt x="151909" y="576903"/>
                    </a:cubicBezTo>
                    <a:cubicBezTo>
                      <a:pt x="149417" y="575408"/>
                      <a:pt x="146925" y="573912"/>
                      <a:pt x="144599" y="572417"/>
                    </a:cubicBezTo>
                    <a:cubicBezTo>
                      <a:pt x="143436" y="571586"/>
                      <a:pt x="142106" y="570922"/>
                      <a:pt x="140943" y="570091"/>
                    </a:cubicBezTo>
                    <a:cubicBezTo>
                      <a:pt x="139780" y="569260"/>
                      <a:pt x="138451" y="568596"/>
                      <a:pt x="137288" y="567765"/>
                    </a:cubicBezTo>
                    <a:cubicBezTo>
                      <a:pt x="134796" y="566103"/>
                      <a:pt x="132469" y="564442"/>
                      <a:pt x="129977" y="562780"/>
                    </a:cubicBezTo>
                    <a:cubicBezTo>
                      <a:pt x="128814" y="561949"/>
                      <a:pt x="127485" y="561119"/>
                      <a:pt x="126322" y="560288"/>
                    </a:cubicBezTo>
                    <a:cubicBezTo>
                      <a:pt x="125159" y="559457"/>
                      <a:pt x="123996" y="558460"/>
                      <a:pt x="122832" y="557629"/>
                    </a:cubicBezTo>
                    <a:cubicBezTo>
                      <a:pt x="120506" y="555802"/>
                      <a:pt x="118014" y="553974"/>
                      <a:pt x="115688" y="552146"/>
                    </a:cubicBezTo>
                    <a:cubicBezTo>
                      <a:pt x="114525" y="551316"/>
                      <a:pt x="113362" y="550319"/>
                      <a:pt x="112199" y="549322"/>
                    </a:cubicBezTo>
                    <a:cubicBezTo>
                      <a:pt x="111036" y="548325"/>
                      <a:pt x="109872" y="547328"/>
                      <a:pt x="108709" y="546331"/>
                    </a:cubicBezTo>
                    <a:cubicBezTo>
                      <a:pt x="106383" y="544337"/>
                      <a:pt x="104057" y="542343"/>
                      <a:pt x="101731" y="540349"/>
                    </a:cubicBezTo>
                    <a:cubicBezTo>
                      <a:pt x="99571" y="538189"/>
                      <a:pt x="97245" y="536029"/>
                      <a:pt x="94919" y="534036"/>
                    </a:cubicBezTo>
                    <a:cubicBezTo>
                      <a:pt x="76808" y="516922"/>
                      <a:pt x="60691" y="496651"/>
                      <a:pt x="46734" y="474220"/>
                    </a:cubicBezTo>
                    <a:cubicBezTo>
                      <a:pt x="45903" y="472891"/>
                      <a:pt x="44906" y="471396"/>
                      <a:pt x="44076" y="470066"/>
                    </a:cubicBezTo>
                    <a:cubicBezTo>
                      <a:pt x="43245" y="468571"/>
                      <a:pt x="42414" y="467076"/>
                      <a:pt x="41583" y="465746"/>
                    </a:cubicBezTo>
                    <a:cubicBezTo>
                      <a:pt x="39922" y="462756"/>
                      <a:pt x="38260" y="459931"/>
                      <a:pt x="36599" y="456940"/>
                    </a:cubicBezTo>
                    <a:cubicBezTo>
                      <a:pt x="35103" y="453950"/>
                      <a:pt x="33608" y="450959"/>
                      <a:pt x="32113" y="448134"/>
                    </a:cubicBezTo>
                    <a:cubicBezTo>
                      <a:pt x="31448" y="446639"/>
                      <a:pt x="30617" y="445143"/>
                      <a:pt x="29953" y="443648"/>
                    </a:cubicBezTo>
                    <a:cubicBezTo>
                      <a:pt x="29786" y="443482"/>
                      <a:pt x="29786" y="443316"/>
                      <a:pt x="29620" y="442983"/>
                    </a:cubicBezTo>
                    <a:lnTo>
                      <a:pt x="29288" y="442485"/>
                    </a:lnTo>
                    <a:lnTo>
                      <a:pt x="28790" y="441322"/>
                    </a:lnTo>
                    <a:lnTo>
                      <a:pt x="27793" y="438996"/>
                    </a:lnTo>
                    <a:cubicBezTo>
                      <a:pt x="22143" y="426700"/>
                      <a:pt x="17325" y="413740"/>
                      <a:pt x="13337" y="400448"/>
                    </a:cubicBezTo>
                    <a:cubicBezTo>
                      <a:pt x="9183" y="387156"/>
                      <a:pt x="6193" y="373365"/>
                      <a:pt x="3866" y="359408"/>
                    </a:cubicBezTo>
                    <a:cubicBezTo>
                      <a:pt x="2870" y="352430"/>
                      <a:pt x="1873" y="345285"/>
                      <a:pt x="1208" y="338140"/>
                    </a:cubicBezTo>
                    <a:cubicBezTo>
                      <a:pt x="1042" y="336313"/>
                      <a:pt x="876" y="334651"/>
                      <a:pt x="710" y="332824"/>
                    </a:cubicBezTo>
                    <a:cubicBezTo>
                      <a:pt x="543" y="330996"/>
                      <a:pt x="543" y="329168"/>
                      <a:pt x="377" y="327340"/>
                    </a:cubicBezTo>
                    <a:lnTo>
                      <a:pt x="211" y="322024"/>
                    </a:lnTo>
                    <a:cubicBezTo>
                      <a:pt x="211" y="321027"/>
                      <a:pt x="211" y="320362"/>
                      <a:pt x="45" y="319365"/>
                    </a:cubicBezTo>
                    <a:lnTo>
                      <a:pt x="45" y="316707"/>
                    </a:lnTo>
                    <a:cubicBezTo>
                      <a:pt x="-454" y="287796"/>
                      <a:pt x="3202" y="258553"/>
                      <a:pt x="10845" y="229808"/>
                    </a:cubicBezTo>
                    <a:lnTo>
                      <a:pt x="12340" y="224491"/>
                    </a:lnTo>
                    <a:lnTo>
                      <a:pt x="14002" y="219174"/>
                    </a:lnTo>
                    <a:cubicBezTo>
                      <a:pt x="14500" y="217347"/>
                      <a:pt x="15165" y="215685"/>
                      <a:pt x="15663" y="213858"/>
                    </a:cubicBezTo>
                    <a:cubicBezTo>
                      <a:pt x="16162" y="212030"/>
                      <a:pt x="16826" y="210368"/>
                      <a:pt x="17491" y="208541"/>
                    </a:cubicBezTo>
                    <a:lnTo>
                      <a:pt x="19319" y="203224"/>
                    </a:lnTo>
                    <a:lnTo>
                      <a:pt x="21313" y="198073"/>
                    </a:lnTo>
                    <a:lnTo>
                      <a:pt x="23306" y="192922"/>
                    </a:lnTo>
                    <a:cubicBezTo>
                      <a:pt x="23971" y="191261"/>
                      <a:pt x="24636" y="189433"/>
                      <a:pt x="25466" y="187771"/>
                    </a:cubicBezTo>
                    <a:cubicBezTo>
                      <a:pt x="26962" y="184282"/>
                      <a:pt x="28623" y="180959"/>
                      <a:pt x="30119" y="177470"/>
                    </a:cubicBezTo>
                    <a:lnTo>
                      <a:pt x="31282" y="174978"/>
                    </a:lnTo>
                    <a:lnTo>
                      <a:pt x="32611" y="172485"/>
                    </a:lnTo>
                    <a:lnTo>
                      <a:pt x="35103" y="167501"/>
                    </a:lnTo>
                    <a:lnTo>
                      <a:pt x="37596" y="162516"/>
                    </a:lnTo>
                    <a:cubicBezTo>
                      <a:pt x="38426" y="160855"/>
                      <a:pt x="39423" y="159193"/>
                      <a:pt x="40420" y="157531"/>
                    </a:cubicBezTo>
                    <a:cubicBezTo>
                      <a:pt x="42248" y="154208"/>
                      <a:pt x="44242" y="151051"/>
                      <a:pt x="46069" y="147728"/>
                    </a:cubicBezTo>
                    <a:cubicBezTo>
                      <a:pt x="54045" y="134935"/>
                      <a:pt x="62851" y="122639"/>
                      <a:pt x="72654" y="110842"/>
                    </a:cubicBezTo>
                    <a:cubicBezTo>
                      <a:pt x="82457" y="99211"/>
                      <a:pt x="93257" y="88412"/>
                      <a:pt x="104556" y="78110"/>
                    </a:cubicBezTo>
                    <a:cubicBezTo>
                      <a:pt x="116020" y="68141"/>
                      <a:pt x="128316" y="58836"/>
                      <a:pt x="141109" y="50529"/>
                    </a:cubicBezTo>
                    <a:cubicBezTo>
                      <a:pt x="153903" y="42387"/>
                      <a:pt x="167528" y="34910"/>
                      <a:pt x="181152" y="28596"/>
                    </a:cubicBezTo>
                    <a:cubicBezTo>
                      <a:pt x="209066" y="15802"/>
                      <a:pt x="238475" y="7162"/>
                      <a:pt x="268549" y="3009"/>
                    </a:cubicBezTo>
                    <a:cubicBezTo>
                      <a:pt x="283503" y="849"/>
                      <a:pt x="298789" y="-148"/>
                      <a:pt x="313743" y="18"/>
                    </a:cubicBezTo>
                    <a:cubicBezTo>
                      <a:pt x="328863" y="184"/>
                      <a:pt x="343817" y="1347"/>
                      <a:pt x="358604" y="3507"/>
                    </a:cubicBezTo>
                    <a:lnTo>
                      <a:pt x="364088" y="4338"/>
                    </a:lnTo>
                    <a:cubicBezTo>
                      <a:pt x="365915" y="4670"/>
                      <a:pt x="367743" y="5002"/>
                      <a:pt x="369571" y="5335"/>
                    </a:cubicBezTo>
                    <a:cubicBezTo>
                      <a:pt x="373226" y="6165"/>
                      <a:pt x="376881" y="6830"/>
                      <a:pt x="380537" y="7495"/>
                    </a:cubicBezTo>
                    <a:cubicBezTo>
                      <a:pt x="384192" y="8325"/>
                      <a:pt x="387848" y="9322"/>
                      <a:pt x="391337" y="10153"/>
                    </a:cubicBezTo>
                    <a:cubicBezTo>
                      <a:pt x="394992" y="11150"/>
                      <a:pt x="398481" y="12147"/>
                      <a:pt x="402137" y="13144"/>
                    </a:cubicBezTo>
                    <a:cubicBezTo>
                      <a:pt x="409281" y="15304"/>
                      <a:pt x="416260" y="17630"/>
                      <a:pt x="423238" y="20289"/>
                    </a:cubicBezTo>
                    <a:cubicBezTo>
                      <a:pt x="424900" y="20953"/>
                      <a:pt x="426727" y="21618"/>
                      <a:pt x="428389" y="22282"/>
                    </a:cubicBezTo>
                    <a:lnTo>
                      <a:pt x="433540" y="24442"/>
                    </a:lnTo>
                    <a:lnTo>
                      <a:pt x="438691" y="26602"/>
                    </a:lnTo>
                    <a:cubicBezTo>
                      <a:pt x="440352" y="27267"/>
                      <a:pt x="442014" y="28098"/>
                      <a:pt x="443675" y="28929"/>
                    </a:cubicBezTo>
                    <a:cubicBezTo>
                      <a:pt x="456967" y="35076"/>
                      <a:pt x="469927" y="42055"/>
                      <a:pt x="482223" y="49698"/>
                    </a:cubicBezTo>
                    <a:cubicBezTo>
                      <a:pt x="494518" y="57507"/>
                      <a:pt x="506149" y="65981"/>
                      <a:pt x="517115" y="75285"/>
                    </a:cubicBezTo>
                    <a:cubicBezTo>
                      <a:pt x="522598" y="79938"/>
                      <a:pt x="527749" y="84756"/>
                      <a:pt x="532900" y="89575"/>
                    </a:cubicBezTo>
                    <a:cubicBezTo>
                      <a:pt x="535392" y="92067"/>
                      <a:pt x="537884" y="94559"/>
                      <a:pt x="540377" y="97218"/>
                    </a:cubicBezTo>
                    <a:cubicBezTo>
                      <a:pt x="542869" y="99710"/>
                      <a:pt x="545195" y="102368"/>
                      <a:pt x="547521" y="104861"/>
                    </a:cubicBezTo>
                    <a:cubicBezTo>
                      <a:pt x="556992" y="115328"/>
                      <a:pt x="565466" y="126461"/>
                      <a:pt x="573275" y="137925"/>
                    </a:cubicBezTo>
                    <a:cubicBezTo>
                      <a:pt x="580918" y="149390"/>
                      <a:pt x="587897" y="161187"/>
                      <a:pt x="593878" y="173316"/>
                    </a:cubicBezTo>
                    <a:cubicBezTo>
                      <a:pt x="594543" y="174811"/>
                      <a:pt x="595373" y="176307"/>
                      <a:pt x="596038" y="177802"/>
                    </a:cubicBezTo>
                    <a:cubicBezTo>
                      <a:pt x="596703" y="179298"/>
                      <a:pt x="597367" y="180959"/>
                      <a:pt x="598032" y="182454"/>
                    </a:cubicBezTo>
                    <a:cubicBezTo>
                      <a:pt x="599361" y="185445"/>
                      <a:pt x="600690" y="188602"/>
                      <a:pt x="602186" y="191593"/>
                    </a:cubicBezTo>
                    <a:cubicBezTo>
                      <a:pt x="603349" y="194750"/>
                      <a:pt x="604678" y="197741"/>
                      <a:pt x="605841" y="200897"/>
                    </a:cubicBezTo>
                    <a:cubicBezTo>
                      <a:pt x="606506" y="202393"/>
                      <a:pt x="607004" y="204054"/>
                      <a:pt x="607669" y="205550"/>
                    </a:cubicBezTo>
                    <a:cubicBezTo>
                      <a:pt x="608167" y="207045"/>
                      <a:pt x="608666" y="208707"/>
                      <a:pt x="609330" y="210202"/>
                    </a:cubicBezTo>
                    <a:cubicBezTo>
                      <a:pt x="610327" y="213359"/>
                      <a:pt x="611324" y="216516"/>
                      <a:pt x="612487" y="219507"/>
                    </a:cubicBezTo>
                    <a:cubicBezTo>
                      <a:pt x="613484" y="222664"/>
                      <a:pt x="614315" y="225821"/>
                      <a:pt x="615146" y="228978"/>
                    </a:cubicBezTo>
                    <a:cubicBezTo>
                      <a:pt x="616973" y="235291"/>
                      <a:pt x="618303" y="241605"/>
                      <a:pt x="619632" y="247753"/>
                    </a:cubicBezTo>
                    <a:lnTo>
                      <a:pt x="620130" y="250079"/>
                    </a:lnTo>
                    <a:cubicBezTo>
                      <a:pt x="620296" y="250910"/>
                      <a:pt x="620463" y="251574"/>
                      <a:pt x="620629" y="252405"/>
                    </a:cubicBezTo>
                    <a:cubicBezTo>
                      <a:pt x="620961" y="253901"/>
                      <a:pt x="621127" y="255562"/>
                      <a:pt x="621460" y="257058"/>
                    </a:cubicBezTo>
                    <a:cubicBezTo>
                      <a:pt x="621958" y="260214"/>
                      <a:pt x="622623" y="263371"/>
                      <a:pt x="622955" y="266362"/>
                    </a:cubicBezTo>
                    <a:cubicBezTo>
                      <a:pt x="623287" y="269519"/>
                      <a:pt x="623620" y="272676"/>
                      <a:pt x="624118" y="275667"/>
                    </a:cubicBezTo>
                    <a:cubicBezTo>
                      <a:pt x="624284" y="277162"/>
                      <a:pt x="624450" y="278824"/>
                      <a:pt x="624617" y="280319"/>
                    </a:cubicBezTo>
                    <a:cubicBezTo>
                      <a:pt x="624783" y="281814"/>
                      <a:pt x="624783" y="283476"/>
                      <a:pt x="624949" y="284971"/>
                    </a:cubicBezTo>
                    <a:cubicBezTo>
                      <a:pt x="625115" y="288128"/>
                      <a:pt x="625281" y="291119"/>
                      <a:pt x="625613" y="294276"/>
                    </a:cubicBezTo>
                    <a:cubicBezTo>
                      <a:pt x="625780" y="297267"/>
                      <a:pt x="625780" y="300424"/>
                      <a:pt x="625780" y="303414"/>
                    </a:cubicBezTo>
                    <a:cubicBezTo>
                      <a:pt x="625780" y="304910"/>
                      <a:pt x="625780" y="306405"/>
                      <a:pt x="625780" y="307900"/>
                    </a:cubicBezTo>
                    <a:cubicBezTo>
                      <a:pt x="625780" y="309396"/>
                      <a:pt x="625780" y="310891"/>
                      <a:pt x="625780" y="312387"/>
                    </a:cubicBezTo>
                    <a:cubicBezTo>
                      <a:pt x="625613" y="315377"/>
                      <a:pt x="625613" y="318368"/>
                      <a:pt x="625447" y="321359"/>
                    </a:cubicBezTo>
                    <a:cubicBezTo>
                      <a:pt x="625447" y="322854"/>
                      <a:pt x="625281" y="324350"/>
                      <a:pt x="625281" y="325845"/>
                    </a:cubicBezTo>
                    <a:cubicBezTo>
                      <a:pt x="625115" y="327340"/>
                      <a:pt x="624949" y="328836"/>
                      <a:pt x="624949" y="330331"/>
                    </a:cubicBezTo>
                    <a:cubicBezTo>
                      <a:pt x="624617" y="333322"/>
                      <a:pt x="624450" y="336147"/>
                      <a:pt x="624118" y="339137"/>
                    </a:cubicBezTo>
                    <a:cubicBezTo>
                      <a:pt x="623952" y="340633"/>
                      <a:pt x="623786" y="342128"/>
                      <a:pt x="623620" y="343457"/>
                    </a:cubicBezTo>
                    <a:cubicBezTo>
                      <a:pt x="623453" y="344953"/>
                      <a:pt x="623287" y="346282"/>
                      <a:pt x="622955" y="347777"/>
                    </a:cubicBezTo>
                    <a:cubicBezTo>
                      <a:pt x="622623" y="350602"/>
                      <a:pt x="622124" y="353593"/>
                      <a:pt x="621792" y="356417"/>
                    </a:cubicBezTo>
                    <a:cubicBezTo>
                      <a:pt x="614315" y="401943"/>
                      <a:pt x="597201" y="441156"/>
                      <a:pt x="577429" y="472559"/>
                    </a:cubicBezTo>
                    <a:cubicBezTo>
                      <a:pt x="567460" y="488343"/>
                      <a:pt x="556826" y="501968"/>
                      <a:pt x="546026" y="513931"/>
                    </a:cubicBezTo>
                    <a:cubicBezTo>
                      <a:pt x="535226" y="525894"/>
                      <a:pt x="524592" y="536029"/>
                      <a:pt x="514457" y="544503"/>
                    </a:cubicBezTo>
                    <a:cubicBezTo>
                      <a:pt x="494020" y="561617"/>
                      <a:pt x="476241" y="572583"/>
                      <a:pt x="463780" y="579396"/>
                    </a:cubicBezTo>
                    <a:cubicBezTo>
                      <a:pt x="457632" y="583051"/>
                      <a:pt x="452647" y="585211"/>
                      <a:pt x="449324" y="586872"/>
                    </a:cubicBezTo>
                    <a:cubicBezTo>
                      <a:pt x="446001" y="588534"/>
                      <a:pt x="444340" y="589365"/>
                      <a:pt x="444340" y="589365"/>
                    </a:cubicBezTo>
                    <a:lnTo>
                      <a:pt x="444340" y="589365"/>
                    </a:lnTo>
                    <a:close/>
                  </a:path>
                </a:pathLst>
              </a:custGeom>
              <a:solidFill>
                <a:srgbClr val="000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761" name="Полилиния: фигура 760">
              <a:extLst>
                <a:ext uri="{FF2B5EF4-FFF2-40B4-BE49-F238E27FC236}">
                  <a16:creationId xmlns:a16="http://schemas.microsoft.com/office/drawing/2014/main" id="{BA9A418B-4083-0C8A-0F38-9B4190A905A0}"/>
                </a:ext>
              </a:extLst>
            </p:cNvPr>
            <p:cNvSpPr/>
            <p:nvPr/>
          </p:nvSpPr>
          <p:spPr>
            <a:xfrm>
              <a:off x="17133181" y="7225743"/>
              <a:ext cx="544395" cy="544372"/>
            </a:xfrm>
            <a:custGeom>
              <a:avLst/>
              <a:gdLst>
                <a:gd name="connsiteX0" fmla="*/ 478561 w 544395"/>
                <a:gd name="connsiteY0" fmla="*/ 94723 h 544372"/>
                <a:gd name="connsiteX1" fmla="*/ 518604 w 544395"/>
                <a:gd name="connsiteY1" fmla="*/ 156698 h 544372"/>
                <a:gd name="connsiteX2" fmla="*/ 387675 w 544395"/>
                <a:gd name="connsiteY2" fmla="*/ 518580 h 544372"/>
                <a:gd name="connsiteX3" fmla="*/ 25792 w 544395"/>
                <a:gd name="connsiteY3" fmla="*/ 387651 h 544372"/>
                <a:gd name="connsiteX4" fmla="*/ 156721 w 544395"/>
                <a:gd name="connsiteY4" fmla="*/ 25769 h 544372"/>
                <a:gd name="connsiteX5" fmla="*/ 478561 w 544395"/>
                <a:gd name="connsiteY5" fmla="*/ 94723 h 544372"/>
                <a:gd name="connsiteX6" fmla="*/ 478561 w 544395"/>
                <a:gd name="connsiteY6" fmla="*/ 94723 h 544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4395" h="544372">
                  <a:moveTo>
                    <a:pt x="478561" y="94723"/>
                  </a:moveTo>
                  <a:cubicBezTo>
                    <a:pt x="494345" y="112999"/>
                    <a:pt x="507970" y="133769"/>
                    <a:pt x="518604" y="156698"/>
                  </a:cubicBezTo>
                  <a:cubicBezTo>
                    <a:pt x="582407" y="292778"/>
                    <a:pt x="523755" y="454777"/>
                    <a:pt x="387675" y="518580"/>
                  </a:cubicBezTo>
                  <a:cubicBezTo>
                    <a:pt x="251595" y="582383"/>
                    <a:pt x="89595" y="523731"/>
                    <a:pt x="25792" y="387651"/>
                  </a:cubicBezTo>
                  <a:cubicBezTo>
                    <a:pt x="-38011" y="251572"/>
                    <a:pt x="20641" y="89572"/>
                    <a:pt x="156721" y="25769"/>
                  </a:cubicBezTo>
                  <a:cubicBezTo>
                    <a:pt x="269872" y="-27234"/>
                    <a:pt x="400967" y="4335"/>
                    <a:pt x="478561" y="94723"/>
                  </a:cubicBezTo>
                  <a:lnTo>
                    <a:pt x="478561" y="94723"/>
                  </a:lnTo>
                  <a:close/>
                </a:path>
              </a:pathLst>
            </a:custGeom>
            <a:solidFill>
              <a:srgbClr val="FFA3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2" name="Полилиния: фигура 761">
              <a:extLst>
                <a:ext uri="{FF2B5EF4-FFF2-40B4-BE49-F238E27FC236}">
                  <a16:creationId xmlns:a16="http://schemas.microsoft.com/office/drawing/2014/main" id="{CD54363F-208F-5E43-6354-3E57DD77F17B}"/>
                </a:ext>
              </a:extLst>
            </p:cNvPr>
            <p:cNvSpPr/>
            <p:nvPr/>
          </p:nvSpPr>
          <p:spPr>
            <a:xfrm>
              <a:off x="17289442" y="7368186"/>
              <a:ext cx="221794" cy="300358"/>
            </a:xfrm>
            <a:custGeom>
              <a:avLst/>
              <a:gdLst>
                <a:gd name="connsiteX0" fmla="*/ 215297 w 221794"/>
                <a:gd name="connsiteY0" fmla="*/ 39344 h 300358"/>
                <a:gd name="connsiteX1" fmla="*/ 149832 w 221794"/>
                <a:gd name="connsiteY1" fmla="*/ 3454 h 300358"/>
                <a:gd name="connsiteX2" fmla="*/ 128 w 221794"/>
                <a:gd name="connsiteY2" fmla="*/ 211313 h 300358"/>
                <a:gd name="connsiteX3" fmla="*/ 139365 w 221794"/>
                <a:gd name="connsiteY3" fmla="*/ 293891 h 300358"/>
                <a:gd name="connsiteX4" fmla="*/ 215297 w 221794"/>
                <a:gd name="connsiteY4" fmla="*/ 39344 h 30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794" h="300358">
                  <a:moveTo>
                    <a:pt x="215297" y="39344"/>
                  </a:moveTo>
                  <a:cubicBezTo>
                    <a:pt x="215297" y="39344"/>
                    <a:pt x="189211" y="-13826"/>
                    <a:pt x="149832" y="3454"/>
                  </a:cubicBezTo>
                  <a:cubicBezTo>
                    <a:pt x="110454" y="20734"/>
                    <a:pt x="-4358" y="151331"/>
                    <a:pt x="128" y="211313"/>
                  </a:cubicBezTo>
                  <a:cubicBezTo>
                    <a:pt x="4614" y="271294"/>
                    <a:pt x="95334" y="317983"/>
                    <a:pt x="139365" y="293891"/>
                  </a:cubicBezTo>
                  <a:cubicBezTo>
                    <a:pt x="183395" y="269965"/>
                    <a:pt x="241383" y="92679"/>
                    <a:pt x="215297" y="39344"/>
                  </a:cubicBezTo>
                  <a:close/>
                </a:path>
              </a:pathLst>
            </a:custGeom>
            <a:solidFill>
              <a:srgbClr val="FFA7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3" name="Полилиния: фигура 762">
              <a:extLst>
                <a:ext uri="{FF2B5EF4-FFF2-40B4-BE49-F238E27FC236}">
                  <a16:creationId xmlns:a16="http://schemas.microsoft.com/office/drawing/2014/main" id="{A603DA5D-3BCE-9813-B648-463A43EE9ECC}"/>
                </a:ext>
              </a:extLst>
            </p:cNvPr>
            <p:cNvSpPr/>
            <p:nvPr/>
          </p:nvSpPr>
          <p:spPr>
            <a:xfrm>
              <a:off x="17391920" y="7333592"/>
              <a:ext cx="84406" cy="56159"/>
            </a:xfrm>
            <a:custGeom>
              <a:avLst/>
              <a:gdLst>
                <a:gd name="connsiteX0" fmla="*/ 84406 w 84406"/>
                <a:gd name="connsiteY0" fmla="*/ 166 h 56159"/>
                <a:gd name="connsiteX1" fmla="*/ 83243 w 84406"/>
                <a:gd name="connsiteY1" fmla="*/ 332 h 56159"/>
                <a:gd name="connsiteX2" fmla="*/ 79920 w 84406"/>
                <a:gd name="connsiteY2" fmla="*/ 831 h 56159"/>
                <a:gd name="connsiteX3" fmla="*/ 74769 w 84406"/>
                <a:gd name="connsiteY3" fmla="*/ 1828 h 56159"/>
                <a:gd name="connsiteX4" fmla="*/ 68289 w 84406"/>
                <a:gd name="connsiteY4" fmla="*/ 3489 h 56159"/>
                <a:gd name="connsiteX5" fmla="*/ 60646 w 84406"/>
                <a:gd name="connsiteY5" fmla="*/ 5981 h 56159"/>
                <a:gd name="connsiteX6" fmla="*/ 52338 w 84406"/>
                <a:gd name="connsiteY6" fmla="*/ 9138 h 56159"/>
                <a:gd name="connsiteX7" fmla="*/ 43698 w 84406"/>
                <a:gd name="connsiteY7" fmla="*/ 13126 h 56159"/>
                <a:gd name="connsiteX8" fmla="*/ 35225 w 84406"/>
                <a:gd name="connsiteY8" fmla="*/ 17945 h 56159"/>
                <a:gd name="connsiteX9" fmla="*/ 33065 w 84406"/>
                <a:gd name="connsiteY9" fmla="*/ 19274 h 56159"/>
                <a:gd name="connsiteX10" fmla="*/ 31071 w 84406"/>
                <a:gd name="connsiteY10" fmla="*/ 20603 h 56159"/>
                <a:gd name="connsiteX11" fmla="*/ 27083 w 84406"/>
                <a:gd name="connsiteY11" fmla="*/ 23428 h 56159"/>
                <a:gd name="connsiteX12" fmla="*/ 23262 w 84406"/>
                <a:gd name="connsiteY12" fmla="*/ 26418 h 56159"/>
                <a:gd name="connsiteX13" fmla="*/ 19772 w 84406"/>
                <a:gd name="connsiteY13" fmla="*/ 29575 h 56159"/>
                <a:gd name="connsiteX14" fmla="*/ 16449 w 84406"/>
                <a:gd name="connsiteY14" fmla="*/ 32732 h 56159"/>
                <a:gd name="connsiteX15" fmla="*/ 13458 w 84406"/>
                <a:gd name="connsiteY15" fmla="*/ 35889 h 56159"/>
                <a:gd name="connsiteX16" fmla="*/ 8474 w 84406"/>
                <a:gd name="connsiteY16" fmla="*/ 42037 h 56159"/>
                <a:gd name="connsiteX17" fmla="*/ 7311 w 84406"/>
                <a:gd name="connsiteY17" fmla="*/ 43532 h 56159"/>
                <a:gd name="connsiteX18" fmla="*/ 6314 w 84406"/>
                <a:gd name="connsiteY18" fmla="*/ 45028 h 56159"/>
                <a:gd name="connsiteX19" fmla="*/ 4486 w 84406"/>
                <a:gd name="connsiteY19" fmla="*/ 47686 h 56159"/>
                <a:gd name="connsiteX20" fmla="*/ 1994 w 84406"/>
                <a:gd name="connsiteY20" fmla="*/ 52172 h 56159"/>
                <a:gd name="connsiteX21" fmla="*/ 498 w 84406"/>
                <a:gd name="connsiteY21" fmla="*/ 55163 h 56159"/>
                <a:gd name="connsiteX22" fmla="*/ 0 w 84406"/>
                <a:gd name="connsiteY22" fmla="*/ 56160 h 56159"/>
                <a:gd name="connsiteX23" fmla="*/ 665 w 84406"/>
                <a:gd name="connsiteY23" fmla="*/ 55163 h 56159"/>
                <a:gd name="connsiteX24" fmla="*/ 2492 w 84406"/>
                <a:gd name="connsiteY24" fmla="*/ 52338 h 56159"/>
                <a:gd name="connsiteX25" fmla="*/ 5483 w 84406"/>
                <a:gd name="connsiteY25" fmla="*/ 48185 h 56159"/>
                <a:gd name="connsiteX26" fmla="*/ 7477 w 84406"/>
                <a:gd name="connsiteY26" fmla="*/ 45692 h 56159"/>
                <a:gd name="connsiteX27" fmla="*/ 8474 w 84406"/>
                <a:gd name="connsiteY27" fmla="*/ 44363 h 56159"/>
                <a:gd name="connsiteX28" fmla="*/ 9637 w 84406"/>
                <a:gd name="connsiteY28" fmla="*/ 43034 h 56159"/>
                <a:gd name="connsiteX29" fmla="*/ 14954 w 84406"/>
                <a:gd name="connsiteY29" fmla="*/ 37218 h 56159"/>
                <a:gd name="connsiteX30" fmla="*/ 17945 w 84406"/>
                <a:gd name="connsiteY30" fmla="*/ 34228 h 56159"/>
                <a:gd name="connsiteX31" fmla="*/ 21268 w 84406"/>
                <a:gd name="connsiteY31" fmla="*/ 31237 h 56159"/>
                <a:gd name="connsiteX32" fmla="*/ 24757 w 84406"/>
                <a:gd name="connsiteY32" fmla="*/ 28246 h 56159"/>
                <a:gd name="connsiteX33" fmla="*/ 26585 w 84406"/>
                <a:gd name="connsiteY33" fmla="*/ 26751 h 56159"/>
                <a:gd name="connsiteX34" fmla="*/ 28412 w 84406"/>
                <a:gd name="connsiteY34" fmla="*/ 25255 h 56159"/>
                <a:gd name="connsiteX35" fmla="*/ 32400 w 84406"/>
                <a:gd name="connsiteY35" fmla="*/ 22431 h 56159"/>
                <a:gd name="connsiteX36" fmla="*/ 34394 w 84406"/>
                <a:gd name="connsiteY36" fmla="*/ 21101 h 56159"/>
                <a:gd name="connsiteX37" fmla="*/ 36388 w 84406"/>
                <a:gd name="connsiteY37" fmla="*/ 19772 h 56159"/>
                <a:gd name="connsiteX38" fmla="*/ 44695 w 84406"/>
                <a:gd name="connsiteY38" fmla="*/ 14954 h 56159"/>
                <a:gd name="connsiteX39" fmla="*/ 48849 w 84406"/>
                <a:gd name="connsiteY39" fmla="*/ 12794 h 56159"/>
                <a:gd name="connsiteX40" fmla="*/ 53003 w 84406"/>
                <a:gd name="connsiteY40" fmla="*/ 10800 h 56159"/>
                <a:gd name="connsiteX41" fmla="*/ 60978 w 84406"/>
                <a:gd name="connsiteY41" fmla="*/ 7311 h 56159"/>
                <a:gd name="connsiteX42" fmla="*/ 68289 w 84406"/>
                <a:gd name="connsiteY42" fmla="*/ 4486 h 56159"/>
                <a:gd name="connsiteX43" fmla="*/ 79588 w 84406"/>
                <a:gd name="connsiteY43" fmla="*/ 831 h 56159"/>
                <a:gd name="connsiteX44" fmla="*/ 82745 w 84406"/>
                <a:gd name="connsiteY44" fmla="*/ 0 h 56159"/>
                <a:gd name="connsiteX45" fmla="*/ 84406 w 84406"/>
                <a:gd name="connsiteY45" fmla="*/ 166 h 56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84406" h="56159">
                  <a:moveTo>
                    <a:pt x="84406" y="166"/>
                  </a:moveTo>
                  <a:cubicBezTo>
                    <a:pt x="84406" y="166"/>
                    <a:pt x="84074" y="166"/>
                    <a:pt x="83243" y="332"/>
                  </a:cubicBezTo>
                  <a:cubicBezTo>
                    <a:pt x="82412" y="498"/>
                    <a:pt x="81415" y="665"/>
                    <a:pt x="79920" y="831"/>
                  </a:cubicBezTo>
                  <a:cubicBezTo>
                    <a:pt x="78425" y="1163"/>
                    <a:pt x="76763" y="1495"/>
                    <a:pt x="74769" y="1828"/>
                  </a:cubicBezTo>
                  <a:cubicBezTo>
                    <a:pt x="72775" y="2326"/>
                    <a:pt x="70615" y="2825"/>
                    <a:pt x="68289" y="3489"/>
                  </a:cubicBezTo>
                  <a:cubicBezTo>
                    <a:pt x="65963" y="4154"/>
                    <a:pt x="63305" y="4985"/>
                    <a:pt x="60646" y="5981"/>
                  </a:cubicBezTo>
                  <a:cubicBezTo>
                    <a:pt x="57988" y="6978"/>
                    <a:pt x="55163" y="7975"/>
                    <a:pt x="52338" y="9138"/>
                  </a:cubicBezTo>
                  <a:cubicBezTo>
                    <a:pt x="49514" y="10301"/>
                    <a:pt x="46523" y="11631"/>
                    <a:pt x="43698" y="13126"/>
                  </a:cubicBezTo>
                  <a:cubicBezTo>
                    <a:pt x="40874" y="14622"/>
                    <a:pt x="37883" y="16283"/>
                    <a:pt x="35225" y="17945"/>
                  </a:cubicBezTo>
                  <a:lnTo>
                    <a:pt x="33065" y="19274"/>
                  </a:lnTo>
                  <a:cubicBezTo>
                    <a:pt x="32400" y="19772"/>
                    <a:pt x="31735" y="20271"/>
                    <a:pt x="31071" y="20603"/>
                  </a:cubicBezTo>
                  <a:cubicBezTo>
                    <a:pt x="29742" y="21434"/>
                    <a:pt x="28412" y="22597"/>
                    <a:pt x="27083" y="23428"/>
                  </a:cubicBezTo>
                  <a:cubicBezTo>
                    <a:pt x="25754" y="24425"/>
                    <a:pt x="24591" y="25421"/>
                    <a:pt x="23262" y="26418"/>
                  </a:cubicBezTo>
                  <a:cubicBezTo>
                    <a:pt x="22098" y="27415"/>
                    <a:pt x="20935" y="28578"/>
                    <a:pt x="19772" y="29575"/>
                  </a:cubicBezTo>
                  <a:cubicBezTo>
                    <a:pt x="18609" y="30572"/>
                    <a:pt x="17612" y="31735"/>
                    <a:pt x="16449" y="32732"/>
                  </a:cubicBezTo>
                  <a:cubicBezTo>
                    <a:pt x="15452" y="33729"/>
                    <a:pt x="14455" y="34892"/>
                    <a:pt x="13458" y="35889"/>
                  </a:cubicBezTo>
                  <a:cubicBezTo>
                    <a:pt x="11631" y="38049"/>
                    <a:pt x="9803" y="40043"/>
                    <a:pt x="8474" y="42037"/>
                  </a:cubicBezTo>
                  <a:cubicBezTo>
                    <a:pt x="8142" y="42535"/>
                    <a:pt x="7809" y="43034"/>
                    <a:pt x="7311" y="43532"/>
                  </a:cubicBezTo>
                  <a:cubicBezTo>
                    <a:pt x="6978" y="44031"/>
                    <a:pt x="6646" y="44529"/>
                    <a:pt x="6314" y="45028"/>
                  </a:cubicBezTo>
                  <a:cubicBezTo>
                    <a:pt x="5649" y="46024"/>
                    <a:pt x="5151" y="46855"/>
                    <a:pt x="4486" y="47686"/>
                  </a:cubicBezTo>
                  <a:cubicBezTo>
                    <a:pt x="3489" y="49348"/>
                    <a:pt x="2658" y="51009"/>
                    <a:pt x="1994" y="52172"/>
                  </a:cubicBezTo>
                  <a:cubicBezTo>
                    <a:pt x="1329" y="53501"/>
                    <a:pt x="831" y="54498"/>
                    <a:pt x="498" y="55163"/>
                  </a:cubicBezTo>
                  <a:cubicBezTo>
                    <a:pt x="166" y="55828"/>
                    <a:pt x="0" y="56160"/>
                    <a:pt x="0" y="56160"/>
                  </a:cubicBezTo>
                  <a:cubicBezTo>
                    <a:pt x="0" y="56160"/>
                    <a:pt x="166" y="55828"/>
                    <a:pt x="665" y="55163"/>
                  </a:cubicBezTo>
                  <a:cubicBezTo>
                    <a:pt x="997" y="54498"/>
                    <a:pt x="1662" y="53501"/>
                    <a:pt x="2492" y="52338"/>
                  </a:cubicBezTo>
                  <a:cubicBezTo>
                    <a:pt x="3323" y="51175"/>
                    <a:pt x="4320" y="49846"/>
                    <a:pt x="5483" y="48185"/>
                  </a:cubicBezTo>
                  <a:cubicBezTo>
                    <a:pt x="6148" y="47354"/>
                    <a:pt x="6812" y="46523"/>
                    <a:pt x="7477" y="45692"/>
                  </a:cubicBezTo>
                  <a:cubicBezTo>
                    <a:pt x="7809" y="45194"/>
                    <a:pt x="8142" y="44861"/>
                    <a:pt x="8474" y="44363"/>
                  </a:cubicBezTo>
                  <a:cubicBezTo>
                    <a:pt x="8806" y="43865"/>
                    <a:pt x="9305" y="43532"/>
                    <a:pt x="9637" y="43034"/>
                  </a:cubicBezTo>
                  <a:cubicBezTo>
                    <a:pt x="11132" y="41206"/>
                    <a:pt x="12960" y="39212"/>
                    <a:pt x="14954" y="37218"/>
                  </a:cubicBezTo>
                  <a:cubicBezTo>
                    <a:pt x="15951" y="36221"/>
                    <a:pt x="16948" y="35224"/>
                    <a:pt x="17945" y="34228"/>
                  </a:cubicBezTo>
                  <a:cubicBezTo>
                    <a:pt x="19108" y="33231"/>
                    <a:pt x="20105" y="32234"/>
                    <a:pt x="21268" y="31237"/>
                  </a:cubicBezTo>
                  <a:cubicBezTo>
                    <a:pt x="22431" y="30240"/>
                    <a:pt x="23594" y="29243"/>
                    <a:pt x="24757" y="28246"/>
                  </a:cubicBezTo>
                  <a:cubicBezTo>
                    <a:pt x="25421" y="27748"/>
                    <a:pt x="25920" y="27249"/>
                    <a:pt x="26585" y="26751"/>
                  </a:cubicBezTo>
                  <a:cubicBezTo>
                    <a:pt x="27249" y="26252"/>
                    <a:pt x="27748" y="25754"/>
                    <a:pt x="28412" y="25255"/>
                  </a:cubicBezTo>
                  <a:cubicBezTo>
                    <a:pt x="29742" y="24258"/>
                    <a:pt x="30905" y="23428"/>
                    <a:pt x="32400" y="22431"/>
                  </a:cubicBezTo>
                  <a:cubicBezTo>
                    <a:pt x="33065" y="21932"/>
                    <a:pt x="33729" y="21600"/>
                    <a:pt x="34394" y="21101"/>
                  </a:cubicBezTo>
                  <a:lnTo>
                    <a:pt x="36388" y="19772"/>
                  </a:lnTo>
                  <a:cubicBezTo>
                    <a:pt x="39046" y="17945"/>
                    <a:pt x="41871" y="16449"/>
                    <a:pt x="44695" y="14954"/>
                  </a:cubicBezTo>
                  <a:cubicBezTo>
                    <a:pt x="46191" y="14289"/>
                    <a:pt x="47520" y="13458"/>
                    <a:pt x="48849" y="12794"/>
                  </a:cubicBezTo>
                  <a:cubicBezTo>
                    <a:pt x="50178" y="12129"/>
                    <a:pt x="51674" y="11465"/>
                    <a:pt x="53003" y="10800"/>
                  </a:cubicBezTo>
                  <a:cubicBezTo>
                    <a:pt x="55828" y="9471"/>
                    <a:pt x="58486" y="8308"/>
                    <a:pt x="60978" y="7311"/>
                  </a:cubicBezTo>
                  <a:cubicBezTo>
                    <a:pt x="63637" y="6314"/>
                    <a:pt x="65963" y="5317"/>
                    <a:pt x="68289" y="4486"/>
                  </a:cubicBezTo>
                  <a:cubicBezTo>
                    <a:pt x="72941" y="2825"/>
                    <a:pt x="76763" y="1662"/>
                    <a:pt x="79588" y="831"/>
                  </a:cubicBezTo>
                  <a:cubicBezTo>
                    <a:pt x="80917" y="498"/>
                    <a:pt x="82080" y="166"/>
                    <a:pt x="82745" y="0"/>
                  </a:cubicBezTo>
                  <a:cubicBezTo>
                    <a:pt x="84074" y="332"/>
                    <a:pt x="84406" y="166"/>
                    <a:pt x="84406" y="166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4" name="Полилиния: фигура 763">
              <a:extLst>
                <a:ext uri="{FF2B5EF4-FFF2-40B4-BE49-F238E27FC236}">
                  <a16:creationId xmlns:a16="http://schemas.microsoft.com/office/drawing/2014/main" id="{DDB0A1C0-E73B-A879-BD3A-459620206D78}"/>
                </a:ext>
              </a:extLst>
            </p:cNvPr>
            <p:cNvSpPr/>
            <p:nvPr/>
          </p:nvSpPr>
          <p:spPr>
            <a:xfrm>
              <a:off x="17501249" y="7349210"/>
              <a:ext cx="26086" cy="91384"/>
            </a:xfrm>
            <a:custGeom>
              <a:avLst/>
              <a:gdLst>
                <a:gd name="connsiteX0" fmla="*/ 0 w 26086"/>
                <a:gd name="connsiteY0" fmla="*/ 0 h 91384"/>
                <a:gd name="connsiteX1" fmla="*/ 665 w 26086"/>
                <a:gd name="connsiteY1" fmla="*/ 831 h 91384"/>
                <a:gd name="connsiteX2" fmla="*/ 2492 w 26086"/>
                <a:gd name="connsiteY2" fmla="*/ 3323 h 91384"/>
                <a:gd name="connsiteX3" fmla="*/ 4985 w 26086"/>
                <a:gd name="connsiteY3" fmla="*/ 7311 h 91384"/>
                <a:gd name="connsiteX4" fmla="*/ 6480 w 26086"/>
                <a:gd name="connsiteY4" fmla="*/ 9803 h 91384"/>
                <a:gd name="connsiteX5" fmla="*/ 7975 w 26086"/>
                <a:gd name="connsiteY5" fmla="*/ 12628 h 91384"/>
                <a:gd name="connsiteX6" fmla="*/ 9471 w 26086"/>
                <a:gd name="connsiteY6" fmla="*/ 15785 h 91384"/>
                <a:gd name="connsiteX7" fmla="*/ 10302 w 26086"/>
                <a:gd name="connsiteY7" fmla="*/ 17446 h 91384"/>
                <a:gd name="connsiteX8" fmla="*/ 11132 w 26086"/>
                <a:gd name="connsiteY8" fmla="*/ 19274 h 91384"/>
                <a:gd name="connsiteX9" fmla="*/ 12628 w 26086"/>
                <a:gd name="connsiteY9" fmla="*/ 22929 h 91384"/>
                <a:gd name="connsiteX10" fmla="*/ 14123 w 26086"/>
                <a:gd name="connsiteY10" fmla="*/ 26751 h 91384"/>
                <a:gd name="connsiteX11" fmla="*/ 14954 w 26086"/>
                <a:gd name="connsiteY11" fmla="*/ 28745 h 91384"/>
                <a:gd name="connsiteX12" fmla="*/ 15618 w 26086"/>
                <a:gd name="connsiteY12" fmla="*/ 30738 h 91384"/>
                <a:gd name="connsiteX13" fmla="*/ 16948 w 26086"/>
                <a:gd name="connsiteY13" fmla="*/ 34892 h 91384"/>
                <a:gd name="connsiteX14" fmla="*/ 18111 w 26086"/>
                <a:gd name="connsiteY14" fmla="*/ 39212 h 91384"/>
                <a:gd name="connsiteX15" fmla="*/ 18775 w 26086"/>
                <a:gd name="connsiteY15" fmla="*/ 41372 h 91384"/>
                <a:gd name="connsiteX16" fmla="*/ 19274 w 26086"/>
                <a:gd name="connsiteY16" fmla="*/ 43532 h 91384"/>
                <a:gd name="connsiteX17" fmla="*/ 20271 w 26086"/>
                <a:gd name="connsiteY17" fmla="*/ 47852 h 91384"/>
                <a:gd name="connsiteX18" fmla="*/ 21268 w 26086"/>
                <a:gd name="connsiteY18" fmla="*/ 52172 h 91384"/>
                <a:gd name="connsiteX19" fmla="*/ 22098 w 26086"/>
                <a:gd name="connsiteY19" fmla="*/ 56492 h 91384"/>
                <a:gd name="connsiteX20" fmla="*/ 22431 w 26086"/>
                <a:gd name="connsiteY20" fmla="*/ 58652 h 91384"/>
                <a:gd name="connsiteX21" fmla="*/ 22597 w 26086"/>
                <a:gd name="connsiteY21" fmla="*/ 59649 h 91384"/>
                <a:gd name="connsiteX22" fmla="*/ 22763 w 26086"/>
                <a:gd name="connsiteY22" fmla="*/ 60646 h 91384"/>
                <a:gd name="connsiteX23" fmla="*/ 23760 w 26086"/>
                <a:gd name="connsiteY23" fmla="*/ 68788 h 91384"/>
                <a:gd name="connsiteX24" fmla="*/ 24092 w 26086"/>
                <a:gd name="connsiteY24" fmla="*/ 72609 h 91384"/>
                <a:gd name="connsiteX25" fmla="*/ 24425 w 26086"/>
                <a:gd name="connsiteY25" fmla="*/ 76098 h 91384"/>
                <a:gd name="connsiteX26" fmla="*/ 24757 w 26086"/>
                <a:gd name="connsiteY26" fmla="*/ 79421 h 91384"/>
                <a:gd name="connsiteX27" fmla="*/ 24923 w 26086"/>
                <a:gd name="connsiteY27" fmla="*/ 82412 h 91384"/>
                <a:gd name="connsiteX28" fmla="*/ 25089 w 26086"/>
                <a:gd name="connsiteY28" fmla="*/ 87231 h 91384"/>
                <a:gd name="connsiteX29" fmla="*/ 25255 w 26086"/>
                <a:gd name="connsiteY29" fmla="*/ 91385 h 91384"/>
                <a:gd name="connsiteX30" fmla="*/ 25588 w 26086"/>
                <a:gd name="connsiteY30" fmla="*/ 87231 h 91384"/>
                <a:gd name="connsiteX31" fmla="*/ 25920 w 26086"/>
                <a:gd name="connsiteY31" fmla="*/ 82412 h 91384"/>
                <a:gd name="connsiteX32" fmla="*/ 26086 w 26086"/>
                <a:gd name="connsiteY32" fmla="*/ 79421 h 91384"/>
                <a:gd name="connsiteX33" fmla="*/ 26086 w 26086"/>
                <a:gd name="connsiteY33" fmla="*/ 76098 h 91384"/>
                <a:gd name="connsiteX34" fmla="*/ 25920 w 26086"/>
                <a:gd name="connsiteY34" fmla="*/ 68621 h 91384"/>
                <a:gd name="connsiteX35" fmla="*/ 25255 w 26086"/>
                <a:gd name="connsiteY35" fmla="*/ 60314 h 91384"/>
                <a:gd name="connsiteX36" fmla="*/ 25089 w 26086"/>
                <a:gd name="connsiteY36" fmla="*/ 59317 h 91384"/>
                <a:gd name="connsiteX37" fmla="*/ 24923 w 26086"/>
                <a:gd name="connsiteY37" fmla="*/ 58320 h 91384"/>
                <a:gd name="connsiteX38" fmla="*/ 24591 w 26086"/>
                <a:gd name="connsiteY38" fmla="*/ 56160 h 91384"/>
                <a:gd name="connsiteX39" fmla="*/ 23926 w 26086"/>
                <a:gd name="connsiteY39" fmla="*/ 51674 h 91384"/>
                <a:gd name="connsiteX40" fmla="*/ 23095 w 26086"/>
                <a:gd name="connsiteY40" fmla="*/ 47188 h 91384"/>
                <a:gd name="connsiteX41" fmla="*/ 22098 w 26086"/>
                <a:gd name="connsiteY41" fmla="*/ 42702 h 91384"/>
                <a:gd name="connsiteX42" fmla="*/ 21434 w 26086"/>
                <a:gd name="connsiteY42" fmla="*/ 40542 h 91384"/>
                <a:gd name="connsiteX43" fmla="*/ 20769 w 26086"/>
                <a:gd name="connsiteY43" fmla="*/ 38382 h 91384"/>
                <a:gd name="connsiteX44" fmla="*/ 19440 w 26086"/>
                <a:gd name="connsiteY44" fmla="*/ 34061 h 91384"/>
                <a:gd name="connsiteX45" fmla="*/ 17945 w 26086"/>
                <a:gd name="connsiteY45" fmla="*/ 29908 h 91384"/>
                <a:gd name="connsiteX46" fmla="*/ 17114 w 26086"/>
                <a:gd name="connsiteY46" fmla="*/ 27914 h 91384"/>
                <a:gd name="connsiteX47" fmla="*/ 16283 w 26086"/>
                <a:gd name="connsiteY47" fmla="*/ 25920 h 91384"/>
                <a:gd name="connsiteX48" fmla="*/ 14622 w 26086"/>
                <a:gd name="connsiteY48" fmla="*/ 22098 h 91384"/>
                <a:gd name="connsiteX49" fmla="*/ 12794 w 26086"/>
                <a:gd name="connsiteY49" fmla="*/ 18443 h 91384"/>
                <a:gd name="connsiteX50" fmla="*/ 9138 w 26086"/>
                <a:gd name="connsiteY50" fmla="*/ 11963 h 91384"/>
                <a:gd name="connsiteX51" fmla="*/ 5649 w 26086"/>
                <a:gd name="connsiteY51" fmla="*/ 6812 h 91384"/>
                <a:gd name="connsiteX52" fmla="*/ 2659 w 26086"/>
                <a:gd name="connsiteY52" fmla="*/ 2991 h 91384"/>
                <a:gd name="connsiteX53" fmla="*/ 498 w 26086"/>
                <a:gd name="connsiteY53" fmla="*/ 665 h 91384"/>
                <a:gd name="connsiteX54" fmla="*/ 0 w 26086"/>
                <a:gd name="connsiteY54" fmla="*/ 0 h 91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6086" h="91384">
                  <a:moveTo>
                    <a:pt x="0" y="0"/>
                  </a:moveTo>
                  <a:cubicBezTo>
                    <a:pt x="0" y="0"/>
                    <a:pt x="166" y="332"/>
                    <a:pt x="665" y="831"/>
                  </a:cubicBezTo>
                  <a:cubicBezTo>
                    <a:pt x="1163" y="1329"/>
                    <a:pt x="1662" y="2326"/>
                    <a:pt x="2492" y="3323"/>
                  </a:cubicBezTo>
                  <a:cubicBezTo>
                    <a:pt x="3157" y="4486"/>
                    <a:pt x="4154" y="5815"/>
                    <a:pt x="4985" y="7311"/>
                  </a:cubicBezTo>
                  <a:cubicBezTo>
                    <a:pt x="5483" y="8142"/>
                    <a:pt x="5982" y="8972"/>
                    <a:pt x="6480" y="9803"/>
                  </a:cubicBezTo>
                  <a:cubicBezTo>
                    <a:pt x="6978" y="10634"/>
                    <a:pt x="7477" y="11631"/>
                    <a:pt x="7975" y="12628"/>
                  </a:cubicBezTo>
                  <a:cubicBezTo>
                    <a:pt x="8474" y="13625"/>
                    <a:pt x="8972" y="14788"/>
                    <a:pt x="9471" y="15785"/>
                  </a:cubicBezTo>
                  <a:cubicBezTo>
                    <a:pt x="9803" y="16283"/>
                    <a:pt x="9969" y="16948"/>
                    <a:pt x="10302" y="17446"/>
                  </a:cubicBezTo>
                  <a:cubicBezTo>
                    <a:pt x="10634" y="17945"/>
                    <a:pt x="10800" y="18609"/>
                    <a:pt x="11132" y="19274"/>
                  </a:cubicBezTo>
                  <a:cubicBezTo>
                    <a:pt x="11631" y="20437"/>
                    <a:pt x="12129" y="21600"/>
                    <a:pt x="12628" y="22929"/>
                  </a:cubicBezTo>
                  <a:cubicBezTo>
                    <a:pt x="13126" y="24258"/>
                    <a:pt x="13625" y="25421"/>
                    <a:pt x="14123" y="26751"/>
                  </a:cubicBezTo>
                  <a:cubicBezTo>
                    <a:pt x="14455" y="27415"/>
                    <a:pt x="14622" y="28080"/>
                    <a:pt x="14954" y="28745"/>
                  </a:cubicBezTo>
                  <a:cubicBezTo>
                    <a:pt x="15120" y="29409"/>
                    <a:pt x="15452" y="30074"/>
                    <a:pt x="15618" y="30738"/>
                  </a:cubicBezTo>
                  <a:cubicBezTo>
                    <a:pt x="16117" y="32068"/>
                    <a:pt x="16449" y="33563"/>
                    <a:pt x="16948" y="34892"/>
                  </a:cubicBezTo>
                  <a:cubicBezTo>
                    <a:pt x="17446" y="36388"/>
                    <a:pt x="17778" y="37717"/>
                    <a:pt x="18111" y="39212"/>
                  </a:cubicBezTo>
                  <a:cubicBezTo>
                    <a:pt x="18277" y="39877"/>
                    <a:pt x="18443" y="40708"/>
                    <a:pt x="18775" y="41372"/>
                  </a:cubicBezTo>
                  <a:cubicBezTo>
                    <a:pt x="18942" y="42037"/>
                    <a:pt x="19108" y="42868"/>
                    <a:pt x="19274" y="43532"/>
                  </a:cubicBezTo>
                  <a:cubicBezTo>
                    <a:pt x="19606" y="45028"/>
                    <a:pt x="19938" y="46523"/>
                    <a:pt x="20271" y="47852"/>
                  </a:cubicBezTo>
                  <a:cubicBezTo>
                    <a:pt x="20603" y="49348"/>
                    <a:pt x="20935" y="50843"/>
                    <a:pt x="21268" y="52172"/>
                  </a:cubicBezTo>
                  <a:cubicBezTo>
                    <a:pt x="21434" y="53668"/>
                    <a:pt x="21766" y="55163"/>
                    <a:pt x="22098" y="56492"/>
                  </a:cubicBezTo>
                  <a:cubicBezTo>
                    <a:pt x="22265" y="57157"/>
                    <a:pt x="22431" y="57988"/>
                    <a:pt x="22431" y="58652"/>
                  </a:cubicBezTo>
                  <a:cubicBezTo>
                    <a:pt x="22431" y="58985"/>
                    <a:pt x="22597" y="59317"/>
                    <a:pt x="22597" y="59649"/>
                  </a:cubicBezTo>
                  <a:cubicBezTo>
                    <a:pt x="22597" y="59982"/>
                    <a:pt x="22763" y="60314"/>
                    <a:pt x="22763" y="60646"/>
                  </a:cubicBezTo>
                  <a:cubicBezTo>
                    <a:pt x="23095" y="63471"/>
                    <a:pt x="23428" y="66129"/>
                    <a:pt x="23760" y="68788"/>
                  </a:cubicBezTo>
                  <a:cubicBezTo>
                    <a:pt x="23926" y="70117"/>
                    <a:pt x="23926" y="71280"/>
                    <a:pt x="24092" y="72609"/>
                  </a:cubicBezTo>
                  <a:cubicBezTo>
                    <a:pt x="24258" y="73772"/>
                    <a:pt x="24258" y="74935"/>
                    <a:pt x="24425" y="76098"/>
                  </a:cubicBezTo>
                  <a:cubicBezTo>
                    <a:pt x="24591" y="77261"/>
                    <a:pt x="24591" y="78258"/>
                    <a:pt x="24757" y="79421"/>
                  </a:cubicBezTo>
                  <a:cubicBezTo>
                    <a:pt x="24923" y="80418"/>
                    <a:pt x="24923" y="81415"/>
                    <a:pt x="24923" y="82412"/>
                  </a:cubicBezTo>
                  <a:cubicBezTo>
                    <a:pt x="25089" y="84240"/>
                    <a:pt x="25089" y="85901"/>
                    <a:pt x="25089" y="87231"/>
                  </a:cubicBezTo>
                  <a:cubicBezTo>
                    <a:pt x="25255" y="89889"/>
                    <a:pt x="25255" y="91385"/>
                    <a:pt x="25255" y="91385"/>
                  </a:cubicBezTo>
                  <a:cubicBezTo>
                    <a:pt x="25255" y="91385"/>
                    <a:pt x="25421" y="89889"/>
                    <a:pt x="25588" y="87231"/>
                  </a:cubicBezTo>
                  <a:cubicBezTo>
                    <a:pt x="25588" y="85901"/>
                    <a:pt x="25754" y="84240"/>
                    <a:pt x="25920" y="82412"/>
                  </a:cubicBezTo>
                  <a:cubicBezTo>
                    <a:pt x="25920" y="81415"/>
                    <a:pt x="26086" y="80418"/>
                    <a:pt x="26086" y="79421"/>
                  </a:cubicBezTo>
                  <a:cubicBezTo>
                    <a:pt x="26086" y="78425"/>
                    <a:pt x="26086" y="77261"/>
                    <a:pt x="26086" y="76098"/>
                  </a:cubicBezTo>
                  <a:cubicBezTo>
                    <a:pt x="26086" y="73772"/>
                    <a:pt x="26086" y="71280"/>
                    <a:pt x="25920" y="68621"/>
                  </a:cubicBezTo>
                  <a:cubicBezTo>
                    <a:pt x="25754" y="65963"/>
                    <a:pt x="25421" y="63305"/>
                    <a:pt x="25255" y="60314"/>
                  </a:cubicBezTo>
                  <a:cubicBezTo>
                    <a:pt x="25255" y="59982"/>
                    <a:pt x="25255" y="59649"/>
                    <a:pt x="25089" y="59317"/>
                  </a:cubicBezTo>
                  <a:cubicBezTo>
                    <a:pt x="25089" y="58985"/>
                    <a:pt x="24923" y="58652"/>
                    <a:pt x="24923" y="58320"/>
                  </a:cubicBezTo>
                  <a:cubicBezTo>
                    <a:pt x="24757" y="57655"/>
                    <a:pt x="24757" y="56825"/>
                    <a:pt x="24591" y="56160"/>
                  </a:cubicBezTo>
                  <a:cubicBezTo>
                    <a:pt x="24425" y="54665"/>
                    <a:pt x="24092" y="53169"/>
                    <a:pt x="23926" y="51674"/>
                  </a:cubicBezTo>
                  <a:cubicBezTo>
                    <a:pt x="23760" y="50178"/>
                    <a:pt x="23428" y="48683"/>
                    <a:pt x="23095" y="47188"/>
                  </a:cubicBezTo>
                  <a:cubicBezTo>
                    <a:pt x="22763" y="45692"/>
                    <a:pt x="22431" y="44197"/>
                    <a:pt x="22098" y="42702"/>
                  </a:cubicBezTo>
                  <a:cubicBezTo>
                    <a:pt x="21932" y="41871"/>
                    <a:pt x="21766" y="41206"/>
                    <a:pt x="21434" y="40542"/>
                  </a:cubicBezTo>
                  <a:cubicBezTo>
                    <a:pt x="21268" y="39877"/>
                    <a:pt x="20935" y="39046"/>
                    <a:pt x="20769" y="38382"/>
                  </a:cubicBezTo>
                  <a:cubicBezTo>
                    <a:pt x="20271" y="36886"/>
                    <a:pt x="19938" y="35391"/>
                    <a:pt x="19440" y="34061"/>
                  </a:cubicBezTo>
                  <a:cubicBezTo>
                    <a:pt x="18942" y="32566"/>
                    <a:pt x="18443" y="31237"/>
                    <a:pt x="17945" y="29908"/>
                  </a:cubicBezTo>
                  <a:cubicBezTo>
                    <a:pt x="17612" y="29243"/>
                    <a:pt x="17446" y="28578"/>
                    <a:pt x="17114" y="27914"/>
                  </a:cubicBezTo>
                  <a:cubicBezTo>
                    <a:pt x="16782" y="27249"/>
                    <a:pt x="16615" y="26585"/>
                    <a:pt x="16283" y="25920"/>
                  </a:cubicBezTo>
                  <a:cubicBezTo>
                    <a:pt x="15785" y="24591"/>
                    <a:pt x="15120" y="23262"/>
                    <a:pt x="14622" y="22098"/>
                  </a:cubicBezTo>
                  <a:cubicBezTo>
                    <a:pt x="14123" y="20769"/>
                    <a:pt x="13459" y="19606"/>
                    <a:pt x="12794" y="18443"/>
                  </a:cubicBezTo>
                  <a:cubicBezTo>
                    <a:pt x="11631" y="16117"/>
                    <a:pt x="10302" y="13957"/>
                    <a:pt x="9138" y="11963"/>
                  </a:cubicBezTo>
                  <a:cubicBezTo>
                    <a:pt x="7809" y="9969"/>
                    <a:pt x="6812" y="8308"/>
                    <a:pt x="5649" y="6812"/>
                  </a:cubicBezTo>
                  <a:cubicBezTo>
                    <a:pt x="4652" y="5317"/>
                    <a:pt x="3489" y="3988"/>
                    <a:pt x="2659" y="2991"/>
                  </a:cubicBezTo>
                  <a:cubicBezTo>
                    <a:pt x="1828" y="1994"/>
                    <a:pt x="1163" y="1163"/>
                    <a:pt x="498" y="665"/>
                  </a:cubicBezTo>
                  <a:cubicBezTo>
                    <a:pt x="166" y="33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5" name="Полилиния: фигура 764">
              <a:extLst>
                <a:ext uri="{FF2B5EF4-FFF2-40B4-BE49-F238E27FC236}">
                  <a16:creationId xmlns:a16="http://schemas.microsoft.com/office/drawing/2014/main" id="{A66781B9-1347-C938-D2AC-773B5FE71EE1}"/>
                </a:ext>
              </a:extLst>
            </p:cNvPr>
            <p:cNvSpPr/>
            <p:nvPr/>
          </p:nvSpPr>
          <p:spPr>
            <a:xfrm>
              <a:off x="17516370" y="7340902"/>
              <a:ext cx="89722" cy="35889"/>
            </a:xfrm>
            <a:custGeom>
              <a:avLst/>
              <a:gdLst>
                <a:gd name="connsiteX0" fmla="*/ 0 w 89722"/>
                <a:gd name="connsiteY0" fmla="*/ 1163 h 35889"/>
                <a:gd name="connsiteX1" fmla="*/ 1163 w 89722"/>
                <a:gd name="connsiteY1" fmla="*/ 1163 h 35889"/>
                <a:gd name="connsiteX2" fmla="*/ 4320 w 89722"/>
                <a:gd name="connsiteY2" fmla="*/ 1163 h 35889"/>
                <a:gd name="connsiteX3" fmla="*/ 9305 w 89722"/>
                <a:gd name="connsiteY3" fmla="*/ 1163 h 35889"/>
                <a:gd name="connsiteX4" fmla="*/ 15618 w 89722"/>
                <a:gd name="connsiteY4" fmla="*/ 1495 h 35889"/>
                <a:gd name="connsiteX5" fmla="*/ 23095 w 89722"/>
                <a:gd name="connsiteY5" fmla="*/ 2326 h 35889"/>
                <a:gd name="connsiteX6" fmla="*/ 31403 w 89722"/>
                <a:gd name="connsiteY6" fmla="*/ 3822 h 35889"/>
                <a:gd name="connsiteX7" fmla="*/ 40043 w 89722"/>
                <a:gd name="connsiteY7" fmla="*/ 5982 h 35889"/>
                <a:gd name="connsiteX8" fmla="*/ 44363 w 89722"/>
                <a:gd name="connsiteY8" fmla="*/ 7311 h 35889"/>
                <a:gd name="connsiteX9" fmla="*/ 48683 w 89722"/>
                <a:gd name="connsiteY9" fmla="*/ 8806 h 35889"/>
                <a:gd name="connsiteX10" fmla="*/ 57157 w 89722"/>
                <a:gd name="connsiteY10" fmla="*/ 12462 h 35889"/>
                <a:gd name="connsiteX11" fmla="*/ 61145 w 89722"/>
                <a:gd name="connsiteY11" fmla="*/ 14455 h 35889"/>
                <a:gd name="connsiteX12" fmla="*/ 63138 w 89722"/>
                <a:gd name="connsiteY12" fmla="*/ 15452 h 35889"/>
                <a:gd name="connsiteX13" fmla="*/ 64966 w 89722"/>
                <a:gd name="connsiteY13" fmla="*/ 16615 h 35889"/>
                <a:gd name="connsiteX14" fmla="*/ 66794 w 89722"/>
                <a:gd name="connsiteY14" fmla="*/ 17778 h 35889"/>
                <a:gd name="connsiteX15" fmla="*/ 68621 w 89722"/>
                <a:gd name="connsiteY15" fmla="*/ 18942 h 35889"/>
                <a:gd name="connsiteX16" fmla="*/ 72111 w 89722"/>
                <a:gd name="connsiteY16" fmla="*/ 21102 h 35889"/>
                <a:gd name="connsiteX17" fmla="*/ 75268 w 89722"/>
                <a:gd name="connsiteY17" fmla="*/ 23262 h 35889"/>
                <a:gd name="connsiteX18" fmla="*/ 78092 w 89722"/>
                <a:gd name="connsiteY18" fmla="*/ 25421 h 35889"/>
                <a:gd name="connsiteX19" fmla="*/ 80585 w 89722"/>
                <a:gd name="connsiteY19" fmla="*/ 27582 h 35889"/>
                <a:gd name="connsiteX20" fmla="*/ 82911 w 89722"/>
                <a:gd name="connsiteY20" fmla="*/ 29575 h 35889"/>
                <a:gd name="connsiteX21" fmla="*/ 84904 w 89722"/>
                <a:gd name="connsiteY21" fmla="*/ 31403 h 35889"/>
                <a:gd name="connsiteX22" fmla="*/ 86566 w 89722"/>
                <a:gd name="connsiteY22" fmla="*/ 32898 h 35889"/>
                <a:gd name="connsiteX23" fmla="*/ 89723 w 89722"/>
                <a:gd name="connsiteY23" fmla="*/ 35889 h 35889"/>
                <a:gd name="connsiteX24" fmla="*/ 87064 w 89722"/>
                <a:gd name="connsiteY24" fmla="*/ 32566 h 35889"/>
                <a:gd name="connsiteX25" fmla="*/ 83741 w 89722"/>
                <a:gd name="connsiteY25" fmla="*/ 28911 h 35889"/>
                <a:gd name="connsiteX26" fmla="*/ 81581 w 89722"/>
                <a:gd name="connsiteY26" fmla="*/ 26751 h 35889"/>
                <a:gd name="connsiteX27" fmla="*/ 79089 w 89722"/>
                <a:gd name="connsiteY27" fmla="*/ 24425 h 35889"/>
                <a:gd name="connsiteX28" fmla="*/ 76264 w 89722"/>
                <a:gd name="connsiteY28" fmla="*/ 21932 h 35889"/>
                <a:gd name="connsiteX29" fmla="*/ 73108 w 89722"/>
                <a:gd name="connsiteY29" fmla="*/ 19440 h 35889"/>
                <a:gd name="connsiteX30" fmla="*/ 69785 w 89722"/>
                <a:gd name="connsiteY30" fmla="*/ 16948 h 35889"/>
                <a:gd name="connsiteX31" fmla="*/ 67957 w 89722"/>
                <a:gd name="connsiteY31" fmla="*/ 15785 h 35889"/>
                <a:gd name="connsiteX32" fmla="*/ 66129 w 89722"/>
                <a:gd name="connsiteY32" fmla="*/ 14622 h 35889"/>
                <a:gd name="connsiteX33" fmla="*/ 64301 w 89722"/>
                <a:gd name="connsiteY33" fmla="*/ 13459 h 35889"/>
                <a:gd name="connsiteX34" fmla="*/ 62308 w 89722"/>
                <a:gd name="connsiteY34" fmla="*/ 12295 h 35889"/>
                <a:gd name="connsiteX35" fmla="*/ 60314 w 89722"/>
                <a:gd name="connsiteY35" fmla="*/ 11132 h 35889"/>
                <a:gd name="connsiteX36" fmla="*/ 58154 w 89722"/>
                <a:gd name="connsiteY36" fmla="*/ 10135 h 35889"/>
                <a:gd name="connsiteX37" fmla="*/ 49514 w 89722"/>
                <a:gd name="connsiteY37" fmla="*/ 6314 h 35889"/>
                <a:gd name="connsiteX38" fmla="*/ 45028 w 89722"/>
                <a:gd name="connsiteY38" fmla="*/ 4818 h 35889"/>
                <a:gd name="connsiteX39" fmla="*/ 40541 w 89722"/>
                <a:gd name="connsiteY39" fmla="*/ 3489 h 35889"/>
                <a:gd name="connsiteX40" fmla="*/ 38215 w 89722"/>
                <a:gd name="connsiteY40" fmla="*/ 2825 h 35889"/>
                <a:gd name="connsiteX41" fmla="*/ 36055 w 89722"/>
                <a:gd name="connsiteY41" fmla="*/ 2326 h 35889"/>
                <a:gd name="connsiteX42" fmla="*/ 31569 w 89722"/>
                <a:gd name="connsiteY42" fmla="*/ 1495 h 35889"/>
                <a:gd name="connsiteX43" fmla="*/ 23095 w 89722"/>
                <a:gd name="connsiteY43" fmla="*/ 332 h 35889"/>
                <a:gd name="connsiteX44" fmla="*/ 15452 w 89722"/>
                <a:gd name="connsiteY44" fmla="*/ 0 h 35889"/>
                <a:gd name="connsiteX45" fmla="*/ 4154 w 89722"/>
                <a:gd name="connsiteY45" fmla="*/ 498 h 35889"/>
                <a:gd name="connsiteX46" fmla="*/ 997 w 89722"/>
                <a:gd name="connsiteY46" fmla="*/ 997 h 35889"/>
                <a:gd name="connsiteX47" fmla="*/ 0 w 89722"/>
                <a:gd name="connsiteY47" fmla="*/ 1163 h 35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89722" h="35889">
                  <a:moveTo>
                    <a:pt x="0" y="1163"/>
                  </a:moveTo>
                  <a:cubicBezTo>
                    <a:pt x="0" y="1163"/>
                    <a:pt x="332" y="1163"/>
                    <a:pt x="1163" y="1163"/>
                  </a:cubicBezTo>
                  <a:cubicBezTo>
                    <a:pt x="1828" y="1163"/>
                    <a:pt x="2991" y="1163"/>
                    <a:pt x="4320" y="1163"/>
                  </a:cubicBezTo>
                  <a:cubicBezTo>
                    <a:pt x="5649" y="1163"/>
                    <a:pt x="7311" y="1163"/>
                    <a:pt x="9305" y="1163"/>
                  </a:cubicBezTo>
                  <a:cubicBezTo>
                    <a:pt x="11132" y="1163"/>
                    <a:pt x="13292" y="1329"/>
                    <a:pt x="15618" y="1495"/>
                  </a:cubicBezTo>
                  <a:cubicBezTo>
                    <a:pt x="17945" y="1662"/>
                    <a:pt x="20437" y="1994"/>
                    <a:pt x="23095" y="2326"/>
                  </a:cubicBezTo>
                  <a:cubicBezTo>
                    <a:pt x="25754" y="2659"/>
                    <a:pt x="28412" y="3157"/>
                    <a:pt x="31403" y="3822"/>
                  </a:cubicBezTo>
                  <a:cubicBezTo>
                    <a:pt x="34228" y="4486"/>
                    <a:pt x="37218" y="5151"/>
                    <a:pt x="40043" y="5982"/>
                  </a:cubicBezTo>
                  <a:cubicBezTo>
                    <a:pt x="41538" y="6314"/>
                    <a:pt x="43034" y="6812"/>
                    <a:pt x="44363" y="7311"/>
                  </a:cubicBezTo>
                  <a:cubicBezTo>
                    <a:pt x="45858" y="7809"/>
                    <a:pt x="47188" y="8308"/>
                    <a:pt x="48683" y="8806"/>
                  </a:cubicBezTo>
                  <a:cubicBezTo>
                    <a:pt x="51508" y="9969"/>
                    <a:pt x="54498" y="11132"/>
                    <a:pt x="57157" y="12462"/>
                  </a:cubicBezTo>
                  <a:cubicBezTo>
                    <a:pt x="58486" y="13126"/>
                    <a:pt x="59815" y="13791"/>
                    <a:pt x="61145" y="14455"/>
                  </a:cubicBezTo>
                  <a:cubicBezTo>
                    <a:pt x="61809" y="14788"/>
                    <a:pt x="62474" y="15120"/>
                    <a:pt x="63138" y="15452"/>
                  </a:cubicBezTo>
                  <a:cubicBezTo>
                    <a:pt x="63803" y="15785"/>
                    <a:pt x="64468" y="16117"/>
                    <a:pt x="64966" y="16615"/>
                  </a:cubicBezTo>
                  <a:cubicBezTo>
                    <a:pt x="65631" y="16948"/>
                    <a:pt x="66129" y="17280"/>
                    <a:pt x="66794" y="17778"/>
                  </a:cubicBezTo>
                  <a:cubicBezTo>
                    <a:pt x="67458" y="18111"/>
                    <a:pt x="67957" y="18609"/>
                    <a:pt x="68621" y="18942"/>
                  </a:cubicBezTo>
                  <a:cubicBezTo>
                    <a:pt x="69785" y="19772"/>
                    <a:pt x="70948" y="20437"/>
                    <a:pt x="72111" y="21102"/>
                  </a:cubicBezTo>
                  <a:cubicBezTo>
                    <a:pt x="73274" y="21932"/>
                    <a:pt x="74271" y="22597"/>
                    <a:pt x="75268" y="23262"/>
                  </a:cubicBezTo>
                  <a:cubicBezTo>
                    <a:pt x="76264" y="24092"/>
                    <a:pt x="77261" y="24757"/>
                    <a:pt x="78092" y="25421"/>
                  </a:cubicBezTo>
                  <a:cubicBezTo>
                    <a:pt x="79089" y="26086"/>
                    <a:pt x="79920" y="26917"/>
                    <a:pt x="80585" y="27582"/>
                  </a:cubicBezTo>
                  <a:cubicBezTo>
                    <a:pt x="81415" y="28246"/>
                    <a:pt x="82246" y="28911"/>
                    <a:pt x="82911" y="29575"/>
                  </a:cubicBezTo>
                  <a:cubicBezTo>
                    <a:pt x="83575" y="30240"/>
                    <a:pt x="84240" y="30738"/>
                    <a:pt x="84904" y="31403"/>
                  </a:cubicBezTo>
                  <a:cubicBezTo>
                    <a:pt x="85569" y="31902"/>
                    <a:pt x="86068" y="32400"/>
                    <a:pt x="86566" y="32898"/>
                  </a:cubicBezTo>
                  <a:cubicBezTo>
                    <a:pt x="88560" y="34892"/>
                    <a:pt x="89723" y="35889"/>
                    <a:pt x="89723" y="35889"/>
                  </a:cubicBezTo>
                  <a:cubicBezTo>
                    <a:pt x="89723" y="35889"/>
                    <a:pt x="88726" y="34726"/>
                    <a:pt x="87064" y="32566"/>
                  </a:cubicBezTo>
                  <a:cubicBezTo>
                    <a:pt x="86234" y="31569"/>
                    <a:pt x="85071" y="30240"/>
                    <a:pt x="83741" y="28911"/>
                  </a:cubicBezTo>
                  <a:cubicBezTo>
                    <a:pt x="83077" y="28246"/>
                    <a:pt x="82412" y="27415"/>
                    <a:pt x="81581" y="26751"/>
                  </a:cubicBezTo>
                  <a:cubicBezTo>
                    <a:pt x="80751" y="26086"/>
                    <a:pt x="80086" y="25255"/>
                    <a:pt x="79089" y="24425"/>
                  </a:cubicBezTo>
                  <a:cubicBezTo>
                    <a:pt x="78258" y="23594"/>
                    <a:pt x="77261" y="22763"/>
                    <a:pt x="76264" y="21932"/>
                  </a:cubicBezTo>
                  <a:cubicBezTo>
                    <a:pt x="75268" y="21102"/>
                    <a:pt x="74271" y="20271"/>
                    <a:pt x="73108" y="19440"/>
                  </a:cubicBezTo>
                  <a:cubicBezTo>
                    <a:pt x="72111" y="18609"/>
                    <a:pt x="70948" y="17778"/>
                    <a:pt x="69785" y="16948"/>
                  </a:cubicBezTo>
                  <a:cubicBezTo>
                    <a:pt x="69120" y="16615"/>
                    <a:pt x="68621" y="16117"/>
                    <a:pt x="67957" y="15785"/>
                  </a:cubicBezTo>
                  <a:cubicBezTo>
                    <a:pt x="67292" y="15452"/>
                    <a:pt x="66794" y="14954"/>
                    <a:pt x="66129" y="14622"/>
                  </a:cubicBezTo>
                  <a:cubicBezTo>
                    <a:pt x="65464" y="14289"/>
                    <a:pt x="64800" y="13791"/>
                    <a:pt x="64301" y="13459"/>
                  </a:cubicBezTo>
                  <a:cubicBezTo>
                    <a:pt x="63637" y="13126"/>
                    <a:pt x="62972" y="12794"/>
                    <a:pt x="62308" y="12295"/>
                  </a:cubicBezTo>
                  <a:cubicBezTo>
                    <a:pt x="61643" y="11963"/>
                    <a:pt x="60978" y="11465"/>
                    <a:pt x="60314" y="11132"/>
                  </a:cubicBezTo>
                  <a:cubicBezTo>
                    <a:pt x="59649" y="10800"/>
                    <a:pt x="58985" y="10468"/>
                    <a:pt x="58154" y="10135"/>
                  </a:cubicBezTo>
                  <a:cubicBezTo>
                    <a:pt x="55329" y="8806"/>
                    <a:pt x="52505" y="7477"/>
                    <a:pt x="49514" y="6314"/>
                  </a:cubicBezTo>
                  <a:cubicBezTo>
                    <a:pt x="48018" y="5815"/>
                    <a:pt x="46523" y="5317"/>
                    <a:pt x="45028" y="4818"/>
                  </a:cubicBezTo>
                  <a:cubicBezTo>
                    <a:pt x="43532" y="4320"/>
                    <a:pt x="42037" y="3822"/>
                    <a:pt x="40541" y="3489"/>
                  </a:cubicBezTo>
                  <a:cubicBezTo>
                    <a:pt x="39711" y="3323"/>
                    <a:pt x="39046" y="3157"/>
                    <a:pt x="38215" y="2825"/>
                  </a:cubicBezTo>
                  <a:cubicBezTo>
                    <a:pt x="37385" y="2659"/>
                    <a:pt x="36720" y="2492"/>
                    <a:pt x="36055" y="2326"/>
                  </a:cubicBezTo>
                  <a:cubicBezTo>
                    <a:pt x="34560" y="1994"/>
                    <a:pt x="33065" y="1662"/>
                    <a:pt x="31569" y="1495"/>
                  </a:cubicBezTo>
                  <a:cubicBezTo>
                    <a:pt x="28578" y="997"/>
                    <a:pt x="25754" y="665"/>
                    <a:pt x="23095" y="332"/>
                  </a:cubicBezTo>
                  <a:cubicBezTo>
                    <a:pt x="20437" y="0"/>
                    <a:pt x="17778" y="0"/>
                    <a:pt x="15452" y="0"/>
                  </a:cubicBezTo>
                  <a:cubicBezTo>
                    <a:pt x="10800" y="0"/>
                    <a:pt x="6812" y="166"/>
                    <a:pt x="4154" y="498"/>
                  </a:cubicBezTo>
                  <a:cubicBezTo>
                    <a:pt x="2825" y="665"/>
                    <a:pt x="1662" y="831"/>
                    <a:pt x="997" y="997"/>
                  </a:cubicBezTo>
                  <a:cubicBezTo>
                    <a:pt x="332" y="1163"/>
                    <a:pt x="0" y="1163"/>
                    <a:pt x="0" y="1163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6" name="Полилиния: фигура 765">
              <a:extLst>
                <a:ext uri="{FF2B5EF4-FFF2-40B4-BE49-F238E27FC236}">
                  <a16:creationId xmlns:a16="http://schemas.microsoft.com/office/drawing/2014/main" id="{74AFD995-559D-152B-74DE-93FAE4A7A132}"/>
                </a:ext>
              </a:extLst>
            </p:cNvPr>
            <p:cNvSpPr/>
            <p:nvPr/>
          </p:nvSpPr>
          <p:spPr>
            <a:xfrm>
              <a:off x="17510056" y="7287069"/>
              <a:ext cx="53999" cy="41704"/>
            </a:xfrm>
            <a:custGeom>
              <a:avLst/>
              <a:gdLst>
                <a:gd name="connsiteX0" fmla="*/ 0 w 53999"/>
                <a:gd name="connsiteY0" fmla="*/ 41705 h 41704"/>
                <a:gd name="connsiteX1" fmla="*/ 1828 w 53999"/>
                <a:gd name="connsiteY1" fmla="*/ 39212 h 41704"/>
                <a:gd name="connsiteX2" fmla="*/ 6812 w 53999"/>
                <a:gd name="connsiteY2" fmla="*/ 32898 h 41704"/>
                <a:gd name="connsiteX3" fmla="*/ 8474 w 53999"/>
                <a:gd name="connsiteY3" fmla="*/ 30905 h 41704"/>
                <a:gd name="connsiteX4" fmla="*/ 10302 w 53999"/>
                <a:gd name="connsiteY4" fmla="*/ 28745 h 41704"/>
                <a:gd name="connsiteX5" fmla="*/ 14289 w 53999"/>
                <a:gd name="connsiteY5" fmla="*/ 24258 h 41704"/>
                <a:gd name="connsiteX6" fmla="*/ 16449 w 53999"/>
                <a:gd name="connsiteY6" fmla="*/ 21932 h 41704"/>
                <a:gd name="connsiteX7" fmla="*/ 18609 w 53999"/>
                <a:gd name="connsiteY7" fmla="*/ 19606 h 41704"/>
                <a:gd name="connsiteX8" fmla="*/ 20935 w 53999"/>
                <a:gd name="connsiteY8" fmla="*/ 17280 h 41704"/>
                <a:gd name="connsiteX9" fmla="*/ 23262 w 53999"/>
                <a:gd name="connsiteY9" fmla="*/ 14954 h 41704"/>
                <a:gd name="connsiteX10" fmla="*/ 28246 w 53999"/>
                <a:gd name="connsiteY10" fmla="*/ 10634 h 41704"/>
                <a:gd name="connsiteX11" fmla="*/ 30738 w 53999"/>
                <a:gd name="connsiteY11" fmla="*/ 8640 h 41704"/>
                <a:gd name="connsiteX12" fmla="*/ 33231 w 53999"/>
                <a:gd name="connsiteY12" fmla="*/ 6812 h 41704"/>
                <a:gd name="connsiteX13" fmla="*/ 35723 w 53999"/>
                <a:gd name="connsiteY13" fmla="*/ 5317 h 41704"/>
                <a:gd name="connsiteX14" fmla="*/ 37052 w 53999"/>
                <a:gd name="connsiteY14" fmla="*/ 4652 h 41704"/>
                <a:gd name="connsiteX15" fmla="*/ 38382 w 53999"/>
                <a:gd name="connsiteY15" fmla="*/ 3988 h 41704"/>
                <a:gd name="connsiteX16" fmla="*/ 39545 w 53999"/>
                <a:gd name="connsiteY16" fmla="*/ 3323 h 41704"/>
                <a:gd name="connsiteX17" fmla="*/ 40708 w 53999"/>
                <a:gd name="connsiteY17" fmla="*/ 2825 h 41704"/>
                <a:gd name="connsiteX18" fmla="*/ 41871 w 53999"/>
                <a:gd name="connsiteY18" fmla="*/ 2326 h 41704"/>
                <a:gd name="connsiteX19" fmla="*/ 43034 w 53999"/>
                <a:gd name="connsiteY19" fmla="*/ 1994 h 41704"/>
                <a:gd name="connsiteX20" fmla="*/ 44197 w 53999"/>
                <a:gd name="connsiteY20" fmla="*/ 1662 h 41704"/>
                <a:gd name="connsiteX21" fmla="*/ 45360 w 53999"/>
                <a:gd name="connsiteY21" fmla="*/ 1329 h 41704"/>
                <a:gd name="connsiteX22" fmla="*/ 46357 w 53999"/>
                <a:gd name="connsiteY22" fmla="*/ 997 h 41704"/>
                <a:gd name="connsiteX23" fmla="*/ 47354 w 53999"/>
                <a:gd name="connsiteY23" fmla="*/ 831 h 41704"/>
                <a:gd name="connsiteX24" fmla="*/ 49182 w 53999"/>
                <a:gd name="connsiteY24" fmla="*/ 665 h 41704"/>
                <a:gd name="connsiteX25" fmla="*/ 50843 w 53999"/>
                <a:gd name="connsiteY25" fmla="*/ 665 h 41704"/>
                <a:gd name="connsiteX26" fmla="*/ 52172 w 53999"/>
                <a:gd name="connsiteY26" fmla="*/ 665 h 41704"/>
                <a:gd name="connsiteX27" fmla="*/ 53169 w 53999"/>
                <a:gd name="connsiteY27" fmla="*/ 665 h 41704"/>
                <a:gd name="connsiteX28" fmla="*/ 54000 w 53999"/>
                <a:gd name="connsiteY28" fmla="*/ 665 h 41704"/>
                <a:gd name="connsiteX29" fmla="*/ 53169 w 53999"/>
                <a:gd name="connsiteY29" fmla="*/ 498 h 41704"/>
                <a:gd name="connsiteX30" fmla="*/ 52172 w 53999"/>
                <a:gd name="connsiteY30" fmla="*/ 332 h 41704"/>
                <a:gd name="connsiteX31" fmla="*/ 50843 w 53999"/>
                <a:gd name="connsiteY31" fmla="*/ 166 h 41704"/>
                <a:gd name="connsiteX32" fmla="*/ 49182 w 53999"/>
                <a:gd name="connsiteY32" fmla="*/ 0 h 41704"/>
                <a:gd name="connsiteX33" fmla="*/ 47188 w 53999"/>
                <a:gd name="connsiteY33" fmla="*/ 0 h 41704"/>
                <a:gd name="connsiteX34" fmla="*/ 46191 w 53999"/>
                <a:gd name="connsiteY34" fmla="*/ 0 h 41704"/>
                <a:gd name="connsiteX35" fmla="*/ 45028 w 53999"/>
                <a:gd name="connsiteY35" fmla="*/ 166 h 41704"/>
                <a:gd name="connsiteX36" fmla="*/ 43865 w 53999"/>
                <a:gd name="connsiteY36" fmla="*/ 332 h 41704"/>
                <a:gd name="connsiteX37" fmla="*/ 42702 w 53999"/>
                <a:gd name="connsiteY37" fmla="*/ 665 h 41704"/>
                <a:gd name="connsiteX38" fmla="*/ 41372 w 53999"/>
                <a:gd name="connsiteY38" fmla="*/ 997 h 41704"/>
                <a:gd name="connsiteX39" fmla="*/ 40043 w 53999"/>
                <a:gd name="connsiteY39" fmla="*/ 1329 h 41704"/>
                <a:gd name="connsiteX40" fmla="*/ 38714 w 53999"/>
                <a:gd name="connsiteY40" fmla="*/ 1828 h 41704"/>
                <a:gd name="connsiteX41" fmla="*/ 37385 w 53999"/>
                <a:gd name="connsiteY41" fmla="*/ 2326 h 41704"/>
                <a:gd name="connsiteX42" fmla="*/ 36055 w 53999"/>
                <a:gd name="connsiteY42" fmla="*/ 2825 h 41704"/>
                <a:gd name="connsiteX43" fmla="*/ 34726 w 53999"/>
                <a:gd name="connsiteY43" fmla="*/ 3489 h 41704"/>
                <a:gd name="connsiteX44" fmla="*/ 31902 w 53999"/>
                <a:gd name="connsiteY44" fmla="*/ 4985 h 41704"/>
                <a:gd name="connsiteX45" fmla="*/ 29077 w 53999"/>
                <a:gd name="connsiteY45" fmla="*/ 6646 h 41704"/>
                <a:gd name="connsiteX46" fmla="*/ 26418 w 53999"/>
                <a:gd name="connsiteY46" fmla="*/ 8640 h 41704"/>
                <a:gd name="connsiteX47" fmla="*/ 21268 w 53999"/>
                <a:gd name="connsiteY47" fmla="*/ 12960 h 41704"/>
                <a:gd name="connsiteX48" fmla="*/ 18775 w 53999"/>
                <a:gd name="connsiteY48" fmla="*/ 15286 h 41704"/>
                <a:gd name="connsiteX49" fmla="*/ 16449 w 53999"/>
                <a:gd name="connsiteY49" fmla="*/ 17612 h 41704"/>
                <a:gd name="connsiteX50" fmla="*/ 12129 w 53999"/>
                <a:gd name="connsiteY50" fmla="*/ 22597 h 41704"/>
                <a:gd name="connsiteX51" fmla="*/ 8474 w 53999"/>
                <a:gd name="connsiteY51" fmla="*/ 27415 h 41704"/>
                <a:gd name="connsiteX52" fmla="*/ 5317 w 53999"/>
                <a:gd name="connsiteY52" fmla="*/ 31901 h 41704"/>
                <a:gd name="connsiteX53" fmla="*/ 2825 w 53999"/>
                <a:gd name="connsiteY53" fmla="*/ 35723 h 41704"/>
                <a:gd name="connsiteX54" fmla="*/ 997 w 53999"/>
                <a:gd name="connsiteY54" fmla="*/ 38714 h 41704"/>
                <a:gd name="connsiteX55" fmla="*/ 0 w 53999"/>
                <a:gd name="connsiteY55" fmla="*/ 40708 h 41704"/>
                <a:gd name="connsiteX56" fmla="*/ 0 w 53999"/>
                <a:gd name="connsiteY56" fmla="*/ 41705 h 41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3999" h="41704">
                  <a:moveTo>
                    <a:pt x="0" y="41705"/>
                  </a:moveTo>
                  <a:cubicBezTo>
                    <a:pt x="0" y="41705"/>
                    <a:pt x="665" y="40874"/>
                    <a:pt x="1828" y="39212"/>
                  </a:cubicBezTo>
                  <a:cubicBezTo>
                    <a:pt x="2991" y="37717"/>
                    <a:pt x="4818" y="35391"/>
                    <a:pt x="6812" y="32898"/>
                  </a:cubicBezTo>
                  <a:cubicBezTo>
                    <a:pt x="7311" y="32234"/>
                    <a:pt x="7809" y="31569"/>
                    <a:pt x="8474" y="30905"/>
                  </a:cubicBezTo>
                  <a:cubicBezTo>
                    <a:pt x="8972" y="30240"/>
                    <a:pt x="9637" y="29575"/>
                    <a:pt x="10302" y="28745"/>
                  </a:cubicBezTo>
                  <a:cubicBezTo>
                    <a:pt x="11465" y="27249"/>
                    <a:pt x="12794" y="25754"/>
                    <a:pt x="14289" y="24258"/>
                  </a:cubicBezTo>
                  <a:cubicBezTo>
                    <a:pt x="14954" y="23428"/>
                    <a:pt x="15785" y="22763"/>
                    <a:pt x="16449" y="21932"/>
                  </a:cubicBezTo>
                  <a:cubicBezTo>
                    <a:pt x="17114" y="21101"/>
                    <a:pt x="17945" y="20437"/>
                    <a:pt x="18609" y="19606"/>
                  </a:cubicBezTo>
                  <a:cubicBezTo>
                    <a:pt x="19440" y="18775"/>
                    <a:pt x="20105" y="18111"/>
                    <a:pt x="20935" y="17280"/>
                  </a:cubicBezTo>
                  <a:cubicBezTo>
                    <a:pt x="21766" y="16449"/>
                    <a:pt x="22597" y="15785"/>
                    <a:pt x="23262" y="14954"/>
                  </a:cubicBezTo>
                  <a:cubicBezTo>
                    <a:pt x="24923" y="13458"/>
                    <a:pt x="26585" y="11963"/>
                    <a:pt x="28246" y="10634"/>
                  </a:cubicBezTo>
                  <a:cubicBezTo>
                    <a:pt x="29077" y="9969"/>
                    <a:pt x="29908" y="9305"/>
                    <a:pt x="30738" y="8640"/>
                  </a:cubicBezTo>
                  <a:cubicBezTo>
                    <a:pt x="31569" y="7975"/>
                    <a:pt x="32400" y="7477"/>
                    <a:pt x="33231" y="6812"/>
                  </a:cubicBezTo>
                  <a:cubicBezTo>
                    <a:pt x="34062" y="6314"/>
                    <a:pt x="34892" y="5649"/>
                    <a:pt x="35723" y="5317"/>
                  </a:cubicBezTo>
                  <a:cubicBezTo>
                    <a:pt x="36222" y="5151"/>
                    <a:pt x="36554" y="4818"/>
                    <a:pt x="37052" y="4652"/>
                  </a:cubicBezTo>
                  <a:cubicBezTo>
                    <a:pt x="37551" y="4486"/>
                    <a:pt x="37883" y="4154"/>
                    <a:pt x="38382" y="3988"/>
                  </a:cubicBezTo>
                  <a:cubicBezTo>
                    <a:pt x="38880" y="3822"/>
                    <a:pt x="39212" y="3655"/>
                    <a:pt x="39545" y="3323"/>
                  </a:cubicBezTo>
                  <a:cubicBezTo>
                    <a:pt x="40043" y="3157"/>
                    <a:pt x="40375" y="2991"/>
                    <a:pt x="40708" y="2825"/>
                  </a:cubicBezTo>
                  <a:cubicBezTo>
                    <a:pt x="41040" y="2658"/>
                    <a:pt x="41538" y="2492"/>
                    <a:pt x="41871" y="2326"/>
                  </a:cubicBezTo>
                  <a:cubicBezTo>
                    <a:pt x="42203" y="2160"/>
                    <a:pt x="42702" y="1994"/>
                    <a:pt x="43034" y="1994"/>
                  </a:cubicBezTo>
                  <a:cubicBezTo>
                    <a:pt x="43366" y="1828"/>
                    <a:pt x="43865" y="1662"/>
                    <a:pt x="44197" y="1662"/>
                  </a:cubicBezTo>
                  <a:cubicBezTo>
                    <a:pt x="44529" y="1495"/>
                    <a:pt x="45028" y="1495"/>
                    <a:pt x="45360" y="1329"/>
                  </a:cubicBezTo>
                  <a:cubicBezTo>
                    <a:pt x="45692" y="1163"/>
                    <a:pt x="46025" y="1163"/>
                    <a:pt x="46357" y="997"/>
                  </a:cubicBezTo>
                  <a:cubicBezTo>
                    <a:pt x="46689" y="997"/>
                    <a:pt x="47022" y="831"/>
                    <a:pt x="47354" y="831"/>
                  </a:cubicBezTo>
                  <a:cubicBezTo>
                    <a:pt x="48018" y="831"/>
                    <a:pt x="48683" y="665"/>
                    <a:pt x="49182" y="665"/>
                  </a:cubicBezTo>
                  <a:cubicBezTo>
                    <a:pt x="49680" y="665"/>
                    <a:pt x="50345" y="665"/>
                    <a:pt x="50843" y="665"/>
                  </a:cubicBezTo>
                  <a:cubicBezTo>
                    <a:pt x="51342" y="665"/>
                    <a:pt x="51840" y="665"/>
                    <a:pt x="52172" y="665"/>
                  </a:cubicBezTo>
                  <a:cubicBezTo>
                    <a:pt x="52505" y="665"/>
                    <a:pt x="52837" y="665"/>
                    <a:pt x="53169" y="665"/>
                  </a:cubicBezTo>
                  <a:cubicBezTo>
                    <a:pt x="53668" y="665"/>
                    <a:pt x="54000" y="665"/>
                    <a:pt x="54000" y="665"/>
                  </a:cubicBezTo>
                  <a:cubicBezTo>
                    <a:pt x="54000" y="665"/>
                    <a:pt x="53668" y="665"/>
                    <a:pt x="53169" y="498"/>
                  </a:cubicBezTo>
                  <a:cubicBezTo>
                    <a:pt x="52837" y="498"/>
                    <a:pt x="52671" y="332"/>
                    <a:pt x="52172" y="332"/>
                  </a:cubicBezTo>
                  <a:cubicBezTo>
                    <a:pt x="51840" y="166"/>
                    <a:pt x="51342" y="166"/>
                    <a:pt x="50843" y="166"/>
                  </a:cubicBezTo>
                  <a:cubicBezTo>
                    <a:pt x="50345" y="166"/>
                    <a:pt x="49846" y="0"/>
                    <a:pt x="49182" y="0"/>
                  </a:cubicBezTo>
                  <a:cubicBezTo>
                    <a:pt x="48517" y="0"/>
                    <a:pt x="48018" y="0"/>
                    <a:pt x="47188" y="0"/>
                  </a:cubicBezTo>
                  <a:cubicBezTo>
                    <a:pt x="46855" y="0"/>
                    <a:pt x="46523" y="0"/>
                    <a:pt x="46191" y="0"/>
                  </a:cubicBezTo>
                  <a:cubicBezTo>
                    <a:pt x="45858" y="0"/>
                    <a:pt x="45526" y="166"/>
                    <a:pt x="45028" y="166"/>
                  </a:cubicBezTo>
                  <a:cubicBezTo>
                    <a:pt x="44695" y="166"/>
                    <a:pt x="44197" y="332"/>
                    <a:pt x="43865" y="332"/>
                  </a:cubicBezTo>
                  <a:cubicBezTo>
                    <a:pt x="43532" y="332"/>
                    <a:pt x="43034" y="498"/>
                    <a:pt x="42702" y="665"/>
                  </a:cubicBezTo>
                  <a:cubicBezTo>
                    <a:pt x="42203" y="831"/>
                    <a:pt x="41871" y="831"/>
                    <a:pt x="41372" y="997"/>
                  </a:cubicBezTo>
                  <a:cubicBezTo>
                    <a:pt x="40874" y="1163"/>
                    <a:pt x="40542" y="1329"/>
                    <a:pt x="40043" y="1329"/>
                  </a:cubicBezTo>
                  <a:cubicBezTo>
                    <a:pt x="39545" y="1495"/>
                    <a:pt x="39212" y="1662"/>
                    <a:pt x="38714" y="1828"/>
                  </a:cubicBezTo>
                  <a:cubicBezTo>
                    <a:pt x="38215" y="1994"/>
                    <a:pt x="37883" y="2160"/>
                    <a:pt x="37385" y="2326"/>
                  </a:cubicBezTo>
                  <a:cubicBezTo>
                    <a:pt x="36886" y="2492"/>
                    <a:pt x="36388" y="2658"/>
                    <a:pt x="36055" y="2825"/>
                  </a:cubicBezTo>
                  <a:cubicBezTo>
                    <a:pt x="35557" y="2991"/>
                    <a:pt x="35225" y="3323"/>
                    <a:pt x="34726" y="3489"/>
                  </a:cubicBezTo>
                  <a:cubicBezTo>
                    <a:pt x="33729" y="3988"/>
                    <a:pt x="32899" y="4486"/>
                    <a:pt x="31902" y="4985"/>
                  </a:cubicBezTo>
                  <a:cubicBezTo>
                    <a:pt x="30905" y="5483"/>
                    <a:pt x="30074" y="6148"/>
                    <a:pt x="29077" y="6646"/>
                  </a:cubicBezTo>
                  <a:cubicBezTo>
                    <a:pt x="28246" y="7311"/>
                    <a:pt x="27249" y="7975"/>
                    <a:pt x="26418" y="8640"/>
                  </a:cubicBezTo>
                  <a:cubicBezTo>
                    <a:pt x="24591" y="9969"/>
                    <a:pt x="22929" y="11465"/>
                    <a:pt x="21268" y="12960"/>
                  </a:cubicBezTo>
                  <a:cubicBezTo>
                    <a:pt x="20437" y="13791"/>
                    <a:pt x="19606" y="14455"/>
                    <a:pt x="18775" y="15286"/>
                  </a:cubicBezTo>
                  <a:cubicBezTo>
                    <a:pt x="17945" y="16117"/>
                    <a:pt x="17280" y="16948"/>
                    <a:pt x="16449" y="17612"/>
                  </a:cubicBezTo>
                  <a:cubicBezTo>
                    <a:pt x="14954" y="19274"/>
                    <a:pt x="13459" y="20935"/>
                    <a:pt x="12129" y="22597"/>
                  </a:cubicBezTo>
                  <a:cubicBezTo>
                    <a:pt x="10800" y="24258"/>
                    <a:pt x="9471" y="25920"/>
                    <a:pt x="8474" y="27415"/>
                  </a:cubicBezTo>
                  <a:cubicBezTo>
                    <a:pt x="7311" y="28911"/>
                    <a:pt x="6314" y="30406"/>
                    <a:pt x="5317" y="31901"/>
                  </a:cubicBezTo>
                  <a:cubicBezTo>
                    <a:pt x="4320" y="33231"/>
                    <a:pt x="3489" y="34560"/>
                    <a:pt x="2825" y="35723"/>
                  </a:cubicBezTo>
                  <a:cubicBezTo>
                    <a:pt x="2160" y="36886"/>
                    <a:pt x="1495" y="37883"/>
                    <a:pt x="997" y="38714"/>
                  </a:cubicBezTo>
                  <a:cubicBezTo>
                    <a:pt x="499" y="39545"/>
                    <a:pt x="166" y="40209"/>
                    <a:pt x="0" y="40708"/>
                  </a:cubicBezTo>
                  <a:cubicBezTo>
                    <a:pt x="166" y="41372"/>
                    <a:pt x="0" y="41705"/>
                    <a:pt x="0" y="4170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7" name="Полилиния: фигура 766">
              <a:extLst>
                <a:ext uri="{FF2B5EF4-FFF2-40B4-BE49-F238E27FC236}">
                  <a16:creationId xmlns:a16="http://schemas.microsoft.com/office/drawing/2014/main" id="{B48DF8E0-DE84-62CD-7747-BD99C3FDC4A2}"/>
                </a:ext>
              </a:extLst>
            </p:cNvPr>
            <p:cNvSpPr/>
            <p:nvPr/>
          </p:nvSpPr>
          <p:spPr>
            <a:xfrm>
              <a:off x="17497760" y="7258656"/>
              <a:ext cx="28079" cy="65464"/>
            </a:xfrm>
            <a:custGeom>
              <a:avLst/>
              <a:gdLst>
                <a:gd name="connsiteX0" fmla="*/ 0 w 28079"/>
                <a:gd name="connsiteY0" fmla="*/ 65465 h 65464"/>
                <a:gd name="connsiteX1" fmla="*/ 498 w 28079"/>
                <a:gd name="connsiteY1" fmla="*/ 64800 h 65464"/>
                <a:gd name="connsiteX2" fmla="*/ 1828 w 28079"/>
                <a:gd name="connsiteY2" fmla="*/ 62972 h 65464"/>
                <a:gd name="connsiteX3" fmla="*/ 6314 w 28079"/>
                <a:gd name="connsiteY3" fmla="*/ 56160 h 65464"/>
                <a:gd name="connsiteX4" fmla="*/ 9138 w 28079"/>
                <a:gd name="connsiteY4" fmla="*/ 51508 h 65464"/>
                <a:gd name="connsiteX5" fmla="*/ 12129 w 28079"/>
                <a:gd name="connsiteY5" fmla="*/ 46191 h 65464"/>
                <a:gd name="connsiteX6" fmla="*/ 15120 w 28079"/>
                <a:gd name="connsiteY6" fmla="*/ 40375 h 65464"/>
                <a:gd name="connsiteX7" fmla="*/ 18111 w 28079"/>
                <a:gd name="connsiteY7" fmla="*/ 34394 h 65464"/>
                <a:gd name="connsiteX8" fmla="*/ 20935 w 28079"/>
                <a:gd name="connsiteY8" fmla="*/ 28246 h 65464"/>
                <a:gd name="connsiteX9" fmla="*/ 22265 w 28079"/>
                <a:gd name="connsiteY9" fmla="*/ 25255 h 65464"/>
                <a:gd name="connsiteX10" fmla="*/ 23428 w 28079"/>
                <a:gd name="connsiteY10" fmla="*/ 22265 h 65464"/>
                <a:gd name="connsiteX11" fmla="*/ 25421 w 28079"/>
                <a:gd name="connsiteY11" fmla="*/ 16449 h 65464"/>
                <a:gd name="connsiteX12" fmla="*/ 26252 w 28079"/>
                <a:gd name="connsiteY12" fmla="*/ 13791 h 65464"/>
                <a:gd name="connsiteX13" fmla="*/ 26917 w 28079"/>
                <a:gd name="connsiteY13" fmla="*/ 11298 h 65464"/>
                <a:gd name="connsiteX14" fmla="*/ 27415 w 28079"/>
                <a:gd name="connsiteY14" fmla="*/ 8972 h 65464"/>
                <a:gd name="connsiteX15" fmla="*/ 27748 w 28079"/>
                <a:gd name="connsiteY15" fmla="*/ 6812 h 65464"/>
                <a:gd name="connsiteX16" fmla="*/ 27914 w 28079"/>
                <a:gd name="connsiteY16" fmla="*/ 4818 h 65464"/>
                <a:gd name="connsiteX17" fmla="*/ 28080 w 28079"/>
                <a:gd name="connsiteY17" fmla="*/ 3157 h 65464"/>
                <a:gd name="connsiteX18" fmla="*/ 28080 w 28079"/>
                <a:gd name="connsiteY18" fmla="*/ 1828 h 65464"/>
                <a:gd name="connsiteX19" fmla="*/ 28080 w 28079"/>
                <a:gd name="connsiteY19" fmla="*/ 831 h 65464"/>
                <a:gd name="connsiteX20" fmla="*/ 28080 w 28079"/>
                <a:gd name="connsiteY20" fmla="*/ 0 h 65464"/>
                <a:gd name="connsiteX21" fmla="*/ 27914 w 28079"/>
                <a:gd name="connsiteY21" fmla="*/ 831 h 65464"/>
                <a:gd name="connsiteX22" fmla="*/ 27748 w 28079"/>
                <a:gd name="connsiteY22" fmla="*/ 1828 h 65464"/>
                <a:gd name="connsiteX23" fmla="*/ 27581 w 28079"/>
                <a:gd name="connsiteY23" fmla="*/ 3157 h 65464"/>
                <a:gd name="connsiteX24" fmla="*/ 27249 w 28079"/>
                <a:gd name="connsiteY24" fmla="*/ 4652 h 65464"/>
                <a:gd name="connsiteX25" fmla="*/ 26751 w 28079"/>
                <a:gd name="connsiteY25" fmla="*/ 6480 h 65464"/>
                <a:gd name="connsiteX26" fmla="*/ 25421 w 28079"/>
                <a:gd name="connsiteY26" fmla="*/ 10800 h 65464"/>
                <a:gd name="connsiteX27" fmla="*/ 23594 w 28079"/>
                <a:gd name="connsiteY27" fmla="*/ 15785 h 65464"/>
                <a:gd name="connsiteX28" fmla="*/ 21268 w 28079"/>
                <a:gd name="connsiteY28" fmla="*/ 21268 h 65464"/>
                <a:gd name="connsiteX29" fmla="*/ 18609 w 28079"/>
                <a:gd name="connsiteY29" fmla="*/ 27083 h 65464"/>
                <a:gd name="connsiteX30" fmla="*/ 15785 w 28079"/>
                <a:gd name="connsiteY30" fmla="*/ 33065 h 65464"/>
                <a:gd name="connsiteX31" fmla="*/ 12960 w 28079"/>
                <a:gd name="connsiteY31" fmla="*/ 39046 h 65464"/>
                <a:gd name="connsiteX32" fmla="*/ 10135 w 28079"/>
                <a:gd name="connsiteY32" fmla="*/ 44861 h 65464"/>
                <a:gd name="connsiteX33" fmla="*/ 4985 w 28079"/>
                <a:gd name="connsiteY33" fmla="*/ 55163 h 65464"/>
                <a:gd name="connsiteX34" fmla="*/ 1329 w 28079"/>
                <a:gd name="connsiteY34" fmla="*/ 62474 h 65464"/>
                <a:gd name="connsiteX35" fmla="*/ 0 w 28079"/>
                <a:gd name="connsiteY35" fmla="*/ 65465 h 65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079" h="65464">
                  <a:moveTo>
                    <a:pt x="0" y="65465"/>
                  </a:moveTo>
                  <a:cubicBezTo>
                    <a:pt x="0" y="65465"/>
                    <a:pt x="166" y="65298"/>
                    <a:pt x="498" y="64800"/>
                  </a:cubicBezTo>
                  <a:cubicBezTo>
                    <a:pt x="831" y="64301"/>
                    <a:pt x="1329" y="63803"/>
                    <a:pt x="1828" y="62972"/>
                  </a:cubicBezTo>
                  <a:cubicBezTo>
                    <a:pt x="2991" y="61311"/>
                    <a:pt x="4486" y="58985"/>
                    <a:pt x="6314" y="56160"/>
                  </a:cubicBezTo>
                  <a:cubicBezTo>
                    <a:pt x="7145" y="54665"/>
                    <a:pt x="8141" y="53169"/>
                    <a:pt x="9138" y="51508"/>
                  </a:cubicBezTo>
                  <a:cubicBezTo>
                    <a:pt x="10135" y="49846"/>
                    <a:pt x="11132" y="48018"/>
                    <a:pt x="12129" y="46191"/>
                  </a:cubicBezTo>
                  <a:cubicBezTo>
                    <a:pt x="13126" y="44363"/>
                    <a:pt x="14123" y="42369"/>
                    <a:pt x="15120" y="40375"/>
                  </a:cubicBezTo>
                  <a:cubicBezTo>
                    <a:pt x="16117" y="38382"/>
                    <a:pt x="17114" y="36388"/>
                    <a:pt x="18111" y="34394"/>
                  </a:cubicBezTo>
                  <a:cubicBezTo>
                    <a:pt x="19108" y="32400"/>
                    <a:pt x="19938" y="30240"/>
                    <a:pt x="20935" y="28246"/>
                  </a:cubicBezTo>
                  <a:cubicBezTo>
                    <a:pt x="21434" y="27249"/>
                    <a:pt x="21766" y="26252"/>
                    <a:pt x="22265" y="25255"/>
                  </a:cubicBezTo>
                  <a:cubicBezTo>
                    <a:pt x="22597" y="24258"/>
                    <a:pt x="23095" y="23262"/>
                    <a:pt x="23428" y="22265"/>
                  </a:cubicBezTo>
                  <a:cubicBezTo>
                    <a:pt x="24258" y="20271"/>
                    <a:pt x="24757" y="18277"/>
                    <a:pt x="25421" y="16449"/>
                  </a:cubicBezTo>
                  <a:cubicBezTo>
                    <a:pt x="25754" y="15452"/>
                    <a:pt x="25920" y="14622"/>
                    <a:pt x="26252" y="13791"/>
                  </a:cubicBezTo>
                  <a:cubicBezTo>
                    <a:pt x="26418" y="12960"/>
                    <a:pt x="26751" y="11963"/>
                    <a:pt x="26917" y="11298"/>
                  </a:cubicBezTo>
                  <a:cubicBezTo>
                    <a:pt x="27083" y="10468"/>
                    <a:pt x="27249" y="9637"/>
                    <a:pt x="27415" y="8972"/>
                  </a:cubicBezTo>
                  <a:cubicBezTo>
                    <a:pt x="27581" y="8142"/>
                    <a:pt x="27748" y="7477"/>
                    <a:pt x="27748" y="6812"/>
                  </a:cubicBezTo>
                  <a:cubicBezTo>
                    <a:pt x="27914" y="6148"/>
                    <a:pt x="27914" y="5483"/>
                    <a:pt x="27914" y="4818"/>
                  </a:cubicBezTo>
                  <a:cubicBezTo>
                    <a:pt x="27914" y="4154"/>
                    <a:pt x="28080" y="3655"/>
                    <a:pt x="28080" y="3157"/>
                  </a:cubicBezTo>
                  <a:cubicBezTo>
                    <a:pt x="28080" y="2658"/>
                    <a:pt x="28080" y="2160"/>
                    <a:pt x="28080" y="1828"/>
                  </a:cubicBezTo>
                  <a:cubicBezTo>
                    <a:pt x="28080" y="1495"/>
                    <a:pt x="28080" y="1163"/>
                    <a:pt x="28080" y="831"/>
                  </a:cubicBezTo>
                  <a:cubicBezTo>
                    <a:pt x="28080" y="332"/>
                    <a:pt x="28080" y="0"/>
                    <a:pt x="28080" y="0"/>
                  </a:cubicBezTo>
                  <a:cubicBezTo>
                    <a:pt x="28080" y="0"/>
                    <a:pt x="28080" y="332"/>
                    <a:pt x="27914" y="831"/>
                  </a:cubicBezTo>
                  <a:cubicBezTo>
                    <a:pt x="27914" y="1163"/>
                    <a:pt x="27914" y="1329"/>
                    <a:pt x="27748" y="1828"/>
                  </a:cubicBezTo>
                  <a:cubicBezTo>
                    <a:pt x="27748" y="2160"/>
                    <a:pt x="27581" y="2658"/>
                    <a:pt x="27581" y="3157"/>
                  </a:cubicBezTo>
                  <a:cubicBezTo>
                    <a:pt x="27415" y="3655"/>
                    <a:pt x="27415" y="4154"/>
                    <a:pt x="27249" y="4652"/>
                  </a:cubicBezTo>
                  <a:cubicBezTo>
                    <a:pt x="27083" y="5151"/>
                    <a:pt x="26917" y="5815"/>
                    <a:pt x="26751" y="6480"/>
                  </a:cubicBezTo>
                  <a:cubicBezTo>
                    <a:pt x="26418" y="7809"/>
                    <a:pt x="25920" y="9305"/>
                    <a:pt x="25421" y="10800"/>
                  </a:cubicBezTo>
                  <a:cubicBezTo>
                    <a:pt x="24923" y="12295"/>
                    <a:pt x="24258" y="14123"/>
                    <a:pt x="23594" y="15785"/>
                  </a:cubicBezTo>
                  <a:cubicBezTo>
                    <a:pt x="22929" y="17612"/>
                    <a:pt x="22098" y="19440"/>
                    <a:pt x="21268" y="21268"/>
                  </a:cubicBezTo>
                  <a:cubicBezTo>
                    <a:pt x="20437" y="23262"/>
                    <a:pt x="19606" y="25089"/>
                    <a:pt x="18609" y="27083"/>
                  </a:cubicBezTo>
                  <a:cubicBezTo>
                    <a:pt x="17778" y="29077"/>
                    <a:pt x="16781" y="31071"/>
                    <a:pt x="15785" y="33065"/>
                  </a:cubicBezTo>
                  <a:cubicBezTo>
                    <a:pt x="14788" y="35058"/>
                    <a:pt x="13957" y="37052"/>
                    <a:pt x="12960" y="39046"/>
                  </a:cubicBezTo>
                  <a:cubicBezTo>
                    <a:pt x="11963" y="41040"/>
                    <a:pt x="10966" y="43034"/>
                    <a:pt x="10135" y="44861"/>
                  </a:cubicBezTo>
                  <a:cubicBezTo>
                    <a:pt x="8308" y="48683"/>
                    <a:pt x="6480" y="52172"/>
                    <a:pt x="4985" y="55163"/>
                  </a:cubicBezTo>
                  <a:cubicBezTo>
                    <a:pt x="3489" y="58154"/>
                    <a:pt x="2326" y="60646"/>
                    <a:pt x="1329" y="62474"/>
                  </a:cubicBezTo>
                  <a:cubicBezTo>
                    <a:pt x="498" y="64468"/>
                    <a:pt x="0" y="65465"/>
                    <a:pt x="0" y="654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8" name="Полилиния: фигура 767">
              <a:extLst>
                <a:ext uri="{FF2B5EF4-FFF2-40B4-BE49-F238E27FC236}">
                  <a16:creationId xmlns:a16="http://schemas.microsoft.com/office/drawing/2014/main" id="{BD356444-AFCA-AC11-07B9-631EE73E1AEF}"/>
                </a:ext>
              </a:extLst>
            </p:cNvPr>
            <p:cNvSpPr/>
            <p:nvPr/>
          </p:nvSpPr>
          <p:spPr>
            <a:xfrm>
              <a:off x="17417176" y="7266798"/>
              <a:ext cx="71944" cy="56326"/>
            </a:xfrm>
            <a:custGeom>
              <a:avLst/>
              <a:gdLst>
                <a:gd name="connsiteX0" fmla="*/ 71778 w 71944"/>
                <a:gd name="connsiteY0" fmla="*/ 56326 h 56326"/>
                <a:gd name="connsiteX1" fmla="*/ 70117 w 71944"/>
                <a:gd name="connsiteY1" fmla="*/ 52505 h 56326"/>
                <a:gd name="connsiteX2" fmla="*/ 67957 w 71944"/>
                <a:gd name="connsiteY2" fmla="*/ 48185 h 56326"/>
                <a:gd name="connsiteX3" fmla="*/ 64966 w 71944"/>
                <a:gd name="connsiteY3" fmla="*/ 42868 h 56326"/>
                <a:gd name="connsiteX4" fmla="*/ 60978 w 71944"/>
                <a:gd name="connsiteY4" fmla="*/ 36720 h 56326"/>
                <a:gd name="connsiteX5" fmla="*/ 56160 w 71944"/>
                <a:gd name="connsiteY5" fmla="*/ 30074 h 56326"/>
                <a:gd name="connsiteX6" fmla="*/ 50345 w 71944"/>
                <a:gd name="connsiteY6" fmla="*/ 23428 h 56326"/>
                <a:gd name="connsiteX7" fmla="*/ 48849 w 71944"/>
                <a:gd name="connsiteY7" fmla="*/ 21766 h 56326"/>
                <a:gd name="connsiteX8" fmla="*/ 47188 w 71944"/>
                <a:gd name="connsiteY8" fmla="*/ 20105 h 56326"/>
                <a:gd name="connsiteX9" fmla="*/ 43865 w 71944"/>
                <a:gd name="connsiteY9" fmla="*/ 16948 h 56326"/>
                <a:gd name="connsiteX10" fmla="*/ 40375 w 71944"/>
                <a:gd name="connsiteY10" fmla="*/ 13957 h 56326"/>
                <a:gd name="connsiteX11" fmla="*/ 36720 w 71944"/>
                <a:gd name="connsiteY11" fmla="*/ 11298 h 56326"/>
                <a:gd name="connsiteX12" fmla="*/ 33065 w 71944"/>
                <a:gd name="connsiteY12" fmla="*/ 8806 h 56326"/>
                <a:gd name="connsiteX13" fmla="*/ 31237 w 71944"/>
                <a:gd name="connsiteY13" fmla="*/ 7643 h 56326"/>
                <a:gd name="connsiteX14" fmla="*/ 29409 w 71944"/>
                <a:gd name="connsiteY14" fmla="*/ 6646 h 56326"/>
                <a:gd name="connsiteX15" fmla="*/ 27581 w 71944"/>
                <a:gd name="connsiteY15" fmla="*/ 5649 h 56326"/>
                <a:gd name="connsiteX16" fmla="*/ 25754 w 71944"/>
                <a:gd name="connsiteY16" fmla="*/ 4818 h 56326"/>
                <a:gd name="connsiteX17" fmla="*/ 23926 w 71944"/>
                <a:gd name="connsiteY17" fmla="*/ 3988 h 56326"/>
                <a:gd name="connsiteX18" fmla="*/ 22098 w 71944"/>
                <a:gd name="connsiteY18" fmla="*/ 3323 h 56326"/>
                <a:gd name="connsiteX19" fmla="*/ 20271 w 71944"/>
                <a:gd name="connsiteY19" fmla="*/ 2658 h 56326"/>
                <a:gd name="connsiteX20" fmla="*/ 18443 w 71944"/>
                <a:gd name="connsiteY20" fmla="*/ 2160 h 56326"/>
                <a:gd name="connsiteX21" fmla="*/ 16781 w 71944"/>
                <a:gd name="connsiteY21" fmla="*/ 1662 h 56326"/>
                <a:gd name="connsiteX22" fmla="*/ 15120 w 71944"/>
                <a:gd name="connsiteY22" fmla="*/ 1329 h 56326"/>
                <a:gd name="connsiteX23" fmla="*/ 13458 w 71944"/>
                <a:gd name="connsiteY23" fmla="*/ 997 h 56326"/>
                <a:gd name="connsiteX24" fmla="*/ 11963 w 71944"/>
                <a:gd name="connsiteY24" fmla="*/ 665 h 56326"/>
                <a:gd name="connsiteX25" fmla="*/ 8972 w 71944"/>
                <a:gd name="connsiteY25" fmla="*/ 332 h 56326"/>
                <a:gd name="connsiteX26" fmla="*/ 4154 w 71944"/>
                <a:gd name="connsiteY26" fmla="*/ 0 h 56326"/>
                <a:gd name="connsiteX27" fmla="*/ 0 w 71944"/>
                <a:gd name="connsiteY27" fmla="*/ 166 h 56326"/>
                <a:gd name="connsiteX28" fmla="*/ 4154 w 71944"/>
                <a:gd name="connsiteY28" fmla="*/ 665 h 56326"/>
                <a:gd name="connsiteX29" fmla="*/ 6314 w 71944"/>
                <a:gd name="connsiteY29" fmla="*/ 997 h 56326"/>
                <a:gd name="connsiteX30" fmla="*/ 8806 w 71944"/>
                <a:gd name="connsiteY30" fmla="*/ 1495 h 56326"/>
                <a:gd name="connsiteX31" fmla="*/ 11631 w 71944"/>
                <a:gd name="connsiteY31" fmla="*/ 2160 h 56326"/>
                <a:gd name="connsiteX32" fmla="*/ 13126 w 71944"/>
                <a:gd name="connsiteY32" fmla="*/ 2492 h 56326"/>
                <a:gd name="connsiteX33" fmla="*/ 14622 w 71944"/>
                <a:gd name="connsiteY33" fmla="*/ 2991 h 56326"/>
                <a:gd name="connsiteX34" fmla="*/ 16283 w 71944"/>
                <a:gd name="connsiteY34" fmla="*/ 3489 h 56326"/>
                <a:gd name="connsiteX35" fmla="*/ 17945 w 71944"/>
                <a:gd name="connsiteY35" fmla="*/ 4154 h 56326"/>
                <a:gd name="connsiteX36" fmla="*/ 19606 w 71944"/>
                <a:gd name="connsiteY36" fmla="*/ 4818 h 56326"/>
                <a:gd name="connsiteX37" fmla="*/ 21268 w 71944"/>
                <a:gd name="connsiteY37" fmla="*/ 5649 h 56326"/>
                <a:gd name="connsiteX38" fmla="*/ 23095 w 71944"/>
                <a:gd name="connsiteY38" fmla="*/ 6480 h 56326"/>
                <a:gd name="connsiteX39" fmla="*/ 24923 w 71944"/>
                <a:gd name="connsiteY39" fmla="*/ 7311 h 56326"/>
                <a:gd name="connsiteX40" fmla="*/ 26751 w 71944"/>
                <a:gd name="connsiteY40" fmla="*/ 8308 h 56326"/>
                <a:gd name="connsiteX41" fmla="*/ 28578 w 71944"/>
                <a:gd name="connsiteY41" fmla="*/ 9305 h 56326"/>
                <a:gd name="connsiteX42" fmla="*/ 30406 w 71944"/>
                <a:gd name="connsiteY42" fmla="*/ 10301 h 56326"/>
                <a:gd name="connsiteX43" fmla="*/ 32234 w 71944"/>
                <a:gd name="connsiteY43" fmla="*/ 11465 h 56326"/>
                <a:gd name="connsiteX44" fmla="*/ 35723 w 71944"/>
                <a:gd name="connsiteY44" fmla="*/ 13957 h 56326"/>
                <a:gd name="connsiteX45" fmla="*/ 39212 w 71944"/>
                <a:gd name="connsiteY45" fmla="*/ 16615 h 56326"/>
                <a:gd name="connsiteX46" fmla="*/ 42535 w 71944"/>
                <a:gd name="connsiteY46" fmla="*/ 19440 h 56326"/>
                <a:gd name="connsiteX47" fmla="*/ 45858 w 71944"/>
                <a:gd name="connsiteY47" fmla="*/ 22431 h 56326"/>
                <a:gd name="connsiteX48" fmla="*/ 47520 w 71944"/>
                <a:gd name="connsiteY48" fmla="*/ 23926 h 56326"/>
                <a:gd name="connsiteX49" fmla="*/ 49015 w 71944"/>
                <a:gd name="connsiteY49" fmla="*/ 25421 h 56326"/>
                <a:gd name="connsiteX50" fmla="*/ 54831 w 71944"/>
                <a:gd name="connsiteY50" fmla="*/ 31735 h 56326"/>
                <a:gd name="connsiteX51" fmla="*/ 59981 w 71944"/>
                <a:gd name="connsiteY51" fmla="*/ 38049 h 56326"/>
                <a:gd name="connsiteX52" fmla="*/ 64301 w 71944"/>
                <a:gd name="connsiteY52" fmla="*/ 43865 h 56326"/>
                <a:gd name="connsiteX53" fmla="*/ 67791 w 71944"/>
                <a:gd name="connsiteY53" fmla="*/ 48849 h 56326"/>
                <a:gd name="connsiteX54" fmla="*/ 70283 w 71944"/>
                <a:gd name="connsiteY54" fmla="*/ 52837 h 56326"/>
                <a:gd name="connsiteX55" fmla="*/ 71945 w 71944"/>
                <a:gd name="connsiteY55" fmla="*/ 55495 h 56326"/>
                <a:gd name="connsiteX56" fmla="*/ 71778 w 71944"/>
                <a:gd name="connsiteY56" fmla="*/ 56326 h 5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71944" h="56326">
                  <a:moveTo>
                    <a:pt x="71778" y="56326"/>
                  </a:moveTo>
                  <a:cubicBezTo>
                    <a:pt x="71778" y="56326"/>
                    <a:pt x="71280" y="54997"/>
                    <a:pt x="70117" y="52505"/>
                  </a:cubicBezTo>
                  <a:cubicBezTo>
                    <a:pt x="69618" y="51341"/>
                    <a:pt x="68788" y="49846"/>
                    <a:pt x="67957" y="48185"/>
                  </a:cubicBezTo>
                  <a:cubicBezTo>
                    <a:pt x="67126" y="46523"/>
                    <a:pt x="66129" y="44695"/>
                    <a:pt x="64966" y="42868"/>
                  </a:cubicBezTo>
                  <a:cubicBezTo>
                    <a:pt x="63803" y="40874"/>
                    <a:pt x="62474" y="38880"/>
                    <a:pt x="60978" y="36720"/>
                  </a:cubicBezTo>
                  <a:cubicBezTo>
                    <a:pt x="59483" y="34560"/>
                    <a:pt x="57821" y="32400"/>
                    <a:pt x="56160" y="30074"/>
                  </a:cubicBezTo>
                  <a:cubicBezTo>
                    <a:pt x="54332" y="27914"/>
                    <a:pt x="52505" y="25588"/>
                    <a:pt x="50345" y="23428"/>
                  </a:cubicBezTo>
                  <a:cubicBezTo>
                    <a:pt x="49846" y="22929"/>
                    <a:pt x="49348" y="22265"/>
                    <a:pt x="48849" y="21766"/>
                  </a:cubicBezTo>
                  <a:cubicBezTo>
                    <a:pt x="48351" y="21268"/>
                    <a:pt x="47852" y="20769"/>
                    <a:pt x="47188" y="20105"/>
                  </a:cubicBezTo>
                  <a:cubicBezTo>
                    <a:pt x="46191" y="18942"/>
                    <a:pt x="45028" y="18111"/>
                    <a:pt x="43865" y="16948"/>
                  </a:cubicBezTo>
                  <a:cubicBezTo>
                    <a:pt x="42702" y="15951"/>
                    <a:pt x="41538" y="14954"/>
                    <a:pt x="40375" y="13957"/>
                  </a:cubicBezTo>
                  <a:cubicBezTo>
                    <a:pt x="39212" y="13126"/>
                    <a:pt x="38049" y="12129"/>
                    <a:pt x="36720" y="11298"/>
                  </a:cubicBezTo>
                  <a:cubicBezTo>
                    <a:pt x="35557" y="10468"/>
                    <a:pt x="34228" y="9637"/>
                    <a:pt x="33065" y="8806"/>
                  </a:cubicBezTo>
                  <a:cubicBezTo>
                    <a:pt x="32400" y="8474"/>
                    <a:pt x="31735" y="7975"/>
                    <a:pt x="31237" y="7643"/>
                  </a:cubicBezTo>
                  <a:cubicBezTo>
                    <a:pt x="30572" y="7311"/>
                    <a:pt x="29908" y="6978"/>
                    <a:pt x="29409" y="6646"/>
                  </a:cubicBezTo>
                  <a:cubicBezTo>
                    <a:pt x="28745" y="6314"/>
                    <a:pt x="28080" y="5981"/>
                    <a:pt x="27581" y="5649"/>
                  </a:cubicBezTo>
                  <a:cubicBezTo>
                    <a:pt x="26917" y="5317"/>
                    <a:pt x="26252" y="4985"/>
                    <a:pt x="25754" y="4818"/>
                  </a:cubicBezTo>
                  <a:cubicBezTo>
                    <a:pt x="25089" y="4486"/>
                    <a:pt x="24591" y="4320"/>
                    <a:pt x="23926" y="3988"/>
                  </a:cubicBezTo>
                  <a:cubicBezTo>
                    <a:pt x="23262" y="3822"/>
                    <a:pt x="22597" y="3489"/>
                    <a:pt x="22098" y="3323"/>
                  </a:cubicBezTo>
                  <a:cubicBezTo>
                    <a:pt x="21434" y="3157"/>
                    <a:pt x="20935" y="2825"/>
                    <a:pt x="20271" y="2658"/>
                  </a:cubicBezTo>
                  <a:cubicBezTo>
                    <a:pt x="19606" y="2492"/>
                    <a:pt x="19108" y="2326"/>
                    <a:pt x="18443" y="2160"/>
                  </a:cubicBezTo>
                  <a:cubicBezTo>
                    <a:pt x="17778" y="1994"/>
                    <a:pt x="17280" y="1828"/>
                    <a:pt x="16781" y="1662"/>
                  </a:cubicBezTo>
                  <a:cubicBezTo>
                    <a:pt x="16283" y="1495"/>
                    <a:pt x="15618" y="1329"/>
                    <a:pt x="15120" y="1329"/>
                  </a:cubicBezTo>
                  <a:cubicBezTo>
                    <a:pt x="14622" y="1163"/>
                    <a:pt x="13957" y="1163"/>
                    <a:pt x="13458" y="997"/>
                  </a:cubicBezTo>
                  <a:cubicBezTo>
                    <a:pt x="12960" y="831"/>
                    <a:pt x="12462" y="831"/>
                    <a:pt x="11963" y="665"/>
                  </a:cubicBezTo>
                  <a:cubicBezTo>
                    <a:pt x="10966" y="498"/>
                    <a:pt x="9969" y="332"/>
                    <a:pt x="8972" y="332"/>
                  </a:cubicBezTo>
                  <a:cubicBezTo>
                    <a:pt x="7145" y="166"/>
                    <a:pt x="5483" y="166"/>
                    <a:pt x="4154" y="0"/>
                  </a:cubicBezTo>
                  <a:cubicBezTo>
                    <a:pt x="1495" y="0"/>
                    <a:pt x="0" y="166"/>
                    <a:pt x="0" y="166"/>
                  </a:cubicBezTo>
                  <a:cubicBezTo>
                    <a:pt x="0" y="166"/>
                    <a:pt x="1495" y="332"/>
                    <a:pt x="4154" y="665"/>
                  </a:cubicBezTo>
                  <a:cubicBezTo>
                    <a:pt x="4818" y="831"/>
                    <a:pt x="5483" y="831"/>
                    <a:pt x="6314" y="997"/>
                  </a:cubicBezTo>
                  <a:cubicBezTo>
                    <a:pt x="7145" y="1163"/>
                    <a:pt x="7975" y="1163"/>
                    <a:pt x="8806" y="1495"/>
                  </a:cubicBezTo>
                  <a:cubicBezTo>
                    <a:pt x="9637" y="1662"/>
                    <a:pt x="10634" y="1994"/>
                    <a:pt x="11631" y="2160"/>
                  </a:cubicBezTo>
                  <a:cubicBezTo>
                    <a:pt x="12129" y="2326"/>
                    <a:pt x="12628" y="2492"/>
                    <a:pt x="13126" y="2492"/>
                  </a:cubicBezTo>
                  <a:cubicBezTo>
                    <a:pt x="13625" y="2658"/>
                    <a:pt x="14123" y="2825"/>
                    <a:pt x="14622" y="2991"/>
                  </a:cubicBezTo>
                  <a:cubicBezTo>
                    <a:pt x="15120" y="3157"/>
                    <a:pt x="15785" y="3323"/>
                    <a:pt x="16283" y="3489"/>
                  </a:cubicBezTo>
                  <a:cubicBezTo>
                    <a:pt x="16781" y="3655"/>
                    <a:pt x="17446" y="3822"/>
                    <a:pt x="17945" y="4154"/>
                  </a:cubicBezTo>
                  <a:cubicBezTo>
                    <a:pt x="18443" y="4320"/>
                    <a:pt x="19108" y="4652"/>
                    <a:pt x="19606" y="4818"/>
                  </a:cubicBezTo>
                  <a:cubicBezTo>
                    <a:pt x="20105" y="4985"/>
                    <a:pt x="20769" y="5317"/>
                    <a:pt x="21268" y="5649"/>
                  </a:cubicBezTo>
                  <a:cubicBezTo>
                    <a:pt x="21766" y="5981"/>
                    <a:pt x="22431" y="6148"/>
                    <a:pt x="23095" y="6480"/>
                  </a:cubicBezTo>
                  <a:cubicBezTo>
                    <a:pt x="23760" y="6812"/>
                    <a:pt x="24258" y="7145"/>
                    <a:pt x="24923" y="7311"/>
                  </a:cubicBezTo>
                  <a:cubicBezTo>
                    <a:pt x="25588" y="7643"/>
                    <a:pt x="26086" y="7975"/>
                    <a:pt x="26751" y="8308"/>
                  </a:cubicBezTo>
                  <a:cubicBezTo>
                    <a:pt x="27415" y="8640"/>
                    <a:pt x="27914" y="8972"/>
                    <a:pt x="28578" y="9305"/>
                  </a:cubicBezTo>
                  <a:cubicBezTo>
                    <a:pt x="29243" y="9637"/>
                    <a:pt x="29741" y="9969"/>
                    <a:pt x="30406" y="10301"/>
                  </a:cubicBezTo>
                  <a:cubicBezTo>
                    <a:pt x="31071" y="10634"/>
                    <a:pt x="31569" y="11132"/>
                    <a:pt x="32234" y="11465"/>
                  </a:cubicBezTo>
                  <a:cubicBezTo>
                    <a:pt x="33397" y="12295"/>
                    <a:pt x="34560" y="13126"/>
                    <a:pt x="35723" y="13957"/>
                  </a:cubicBezTo>
                  <a:cubicBezTo>
                    <a:pt x="36886" y="14788"/>
                    <a:pt x="38049" y="15785"/>
                    <a:pt x="39212" y="16615"/>
                  </a:cubicBezTo>
                  <a:cubicBezTo>
                    <a:pt x="40375" y="17612"/>
                    <a:pt x="41538" y="18443"/>
                    <a:pt x="42535" y="19440"/>
                  </a:cubicBezTo>
                  <a:cubicBezTo>
                    <a:pt x="43698" y="20437"/>
                    <a:pt x="44695" y="21434"/>
                    <a:pt x="45858" y="22431"/>
                  </a:cubicBezTo>
                  <a:cubicBezTo>
                    <a:pt x="46357" y="22929"/>
                    <a:pt x="46855" y="23428"/>
                    <a:pt x="47520" y="23926"/>
                  </a:cubicBezTo>
                  <a:cubicBezTo>
                    <a:pt x="48018" y="24425"/>
                    <a:pt x="48517" y="24923"/>
                    <a:pt x="49015" y="25421"/>
                  </a:cubicBezTo>
                  <a:cubicBezTo>
                    <a:pt x="51009" y="27581"/>
                    <a:pt x="53003" y="29575"/>
                    <a:pt x="54831" y="31735"/>
                  </a:cubicBezTo>
                  <a:cubicBezTo>
                    <a:pt x="56658" y="33895"/>
                    <a:pt x="58320" y="35889"/>
                    <a:pt x="59981" y="38049"/>
                  </a:cubicBezTo>
                  <a:cubicBezTo>
                    <a:pt x="61477" y="40043"/>
                    <a:pt x="62972" y="42037"/>
                    <a:pt x="64301" y="43865"/>
                  </a:cubicBezTo>
                  <a:cubicBezTo>
                    <a:pt x="65631" y="45692"/>
                    <a:pt x="66794" y="47354"/>
                    <a:pt x="67791" y="48849"/>
                  </a:cubicBezTo>
                  <a:cubicBezTo>
                    <a:pt x="68788" y="50345"/>
                    <a:pt x="69618" y="51674"/>
                    <a:pt x="70283" y="52837"/>
                  </a:cubicBezTo>
                  <a:cubicBezTo>
                    <a:pt x="70948" y="54000"/>
                    <a:pt x="71446" y="54831"/>
                    <a:pt x="71945" y="55495"/>
                  </a:cubicBezTo>
                  <a:cubicBezTo>
                    <a:pt x="71612" y="55994"/>
                    <a:pt x="71778" y="56326"/>
                    <a:pt x="71778" y="56326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9" name="Полилиния: фигура 768">
              <a:extLst>
                <a:ext uri="{FF2B5EF4-FFF2-40B4-BE49-F238E27FC236}">
                  <a16:creationId xmlns:a16="http://schemas.microsoft.com/office/drawing/2014/main" id="{8CD54D7B-8664-BFD4-B75E-D545D76A3054}"/>
                </a:ext>
              </a:extLst>
            </p:cNvPr>
            <p:cNvSpPr/>
            <p:nvPr/>
          </p:nvSpPr>
          <p:spPr>
            <a:xfrm>
              <a:off x="17467149" y="7312284"/>
              <a:ext cx="55407" cy="46935"/>
            </a:xfrm>
            <a:custGeom>
              <a:avLst/>
              <a:gdLst>
                <a:gd name="connsiteX0" fmla="*/ 38421 w 55407"/>
                <a:gd name="connsiteY0" fmla="*/ 5523 h 46935"/>
                <a:gd name="connsiteX1" fmla="*/ 2199 w 55407"/>
                <a:gd name="connsiteY1" fmla="*/ 8348 h 46935"/>
                <a:gd name="connsiteX2" fmla="*/ 16987 w 55407"/>
                <a:gd name="connsiteY2" fmla="*/ 41412 h 46935"/>
                <a:gd name="connsiteX3" fmla="*/ 53208 w 55407"/>
                <a:gd name="connsiteY3" fmla="*/ 38588 h 46935"/>
                <a:gd name="connsiteX4" fmla="*/ 38421 w 55407"/>
                <a:gd name="connsiteY4" fmla="*/ 5523 h 4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07" h="46935">
                  <a:moveTo>
                    <a:pt x="38421" y="5523"/>
                  </a:moveTo>
                  <a:cubicBezTo>
                    <a:pt x="24297" y="-2785"/>
                    <a:pt x="8181" y="-1622"/>
                    <a:pt x="2199" y="8348"/>
                  </a:cubicBezTo>
                  <a:cubicBezTo>
                    <a:pt x="-3783" y="18317"/>
                    <a:pt x="2864" y="33104"/>
                    <a:pt x="16987" y="41412"/>
                  </a:cubicBezTo>
                  <a:cubicBezTo>
                    <a:pt x="31110" y="49720"/>
                    <a:pt x="47227" y="48557"/>
                    <a:pt x="53208" y="38588"/>
                  </a:cubicBezTo>
                  <a:cubicBezTo>
                    <a:pt x="59190" y="28785"/>
                    <a:pt x="52544" y="13831"/>
                    <a:pt x="38421" y="5523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0" name="Полилиния: фигура 769">
              <a:extLst>
                <a:ext uri="{FF2B5EF4-FFF2-40B4-BE49-F238E27FC236}">
                  <a16:creationId xmlns:a16="http://schemas.microsoft.com/office/drawing/2014/main" id="{A5D48DE0-F0F3-1F58-39F2-70DC940677A8}"/>
                </a:ext>
              </a:extLst>
            </p:cNvPr>
            <p:cNvSpPr/>
            <p:nvPr/>
          </p:nvSpPr>
          <p:spPr>
            <a:xfrm>
              <a:off x="17466523" y="7311746"/>
              <a:ext cx="56596" cy="48343"/>
            </a:xfrm>
            <a:custGeom>
              <a:avLst/>
              <a:gdLst>
                <a:gd name="connsiteX0" fmla="*/ 2326 w 56596"/>
                <a:gd name="connsiteY0" fmla="*/ 8720 h 48343"/>
                <a:gd name="connsiteX1" fmla="*/ 39378 w 56596"/>
                <a:gd name="connsiteY1" fmla="*/ 5563 h 48343"/>
                <a:gd name="connsiteX2" fmla="*/ 54498 w 56596"/>
                <a:gd name="connsiteY2" fmla="*/ 21846 h 48343"/>
                <a:gd name="connsiteX3" fmla="*/ 54332 w 56596"/>
                <a:gd name="connsiteY3" fmla="*/ 39624 h 48343"/>
                <a:gd name="connsiteX4" fmla="*/ 17280 w 56596"/>
                <a:gd name="connsiteY4" fmla="*/ 42781 h 48343"/>
                <a:gd name="connsiteX5" fmla="*/ 2160 w 56596"/>
                <a:gd name="connsiteY5" fmla="*/ 26498 h 48343"/>
                <a:gd name="connsiteX6" fmla="*/ 0 w 56596"/>
                <a:gd name="connsiteY6" fmla="*/ 17858 h 48343"/>
                <a:gd name="connsiteX7" fmla="*/ 2326 w 56596"/>
                <a:gd name="connsiteY7" fmla="*/ 8720 h 48343"/>
                <a:gd name="connsiteX8" fmla="*/ 53501 w 56596"/>
                <a:gd name="connsiteY8" fmla="*/ 22344 h 48343"/>
                <a:gd name="connsiteX9" fmla="*/ 38880 w 56596"/>
                <a:gd name="connsiteY9" fmla="*/ 6726 h 48343"/>
                <a:gd name="connsiteX10" fmla="*/ 3489 w 56596"/>
                <a:gd name="connsiteY10" fmla="*/ 9384 h 48343"/>
                <a:gd name="connsiteX11" fmla="*/ 3489 w 56596"/>
                <a:gd name="connsiteY11" fmla="*/ 26000 h 48343"/>
                <a:gd name="connsiteX12" fmla="*/ 18111 w 56596"/>
                <a:gd name="connsiteY12" fmla="*/ 41618 h 48343"/>
                <a:gd name="connsiteX13" fmla="*/ 53501 w 56596"/>
                <a:gd name="connsiteY13" fmla="*/ 38960 h 48343"/>
                <a:gd name="connsiteX14" fmla="*/ 55495 w 56596"/>
                <a:gd name="connsiteY14" fmla="*/ 30652 h 48343"/>
                <a:gd name="connsiteX15" fmla="*/ 53501 w 56596"/>
                <a:gd name="connsiteY15" fmla="*/ 22344 h 48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6596" h="48343">
                  <a:moveTo>
                    <a:pt x="2326" y="8720"/>
                  </a:moveTo>
                  <a:cubicBezTo>
                    <a:pt x="8474" y="-1582"/>
                    <a:pt x="25089" y="-2911"/>
                    <a:pt x="39378" y="5563"/>
                  </a:cubicBezTo>
                  <a:cubicBezTo>
                    <a:pt x="46357" y="9716"/>
                    <a:pt x="51674" y="15366"/>
                    <a:pt x="54498" y="21846"/>
                  </a:cubicBezTo>
                  <a:cubicBezTo>
                    <a:pt x="57323" y="28326"/>
                    <a:pt x="57323" y="34639"/>
                    <a:pt x="54332" y="39624"/>
                  </a:cubicBezTo>
                  <a:cubicBezTo>
                    <a:pt x="48185" y="49926"/>
                    <a:pt x="31569" y="51255"/>
                    <a:pt x="17280" y="42781"/>
                  </a:cubicBezTo>
                  <a:cubicBezTo>
                    <a:pt x="10301" y="38627"/>
                    <a:pt x="4985" y="32978"/>
                    <a:pt x="2160" y="26498"/>
                  </a:cubicBezTo>
                  <a:cubicBezTo>
                    <a:pt x="831" y="23507"/>
                    <a:pt x="166" y="20516"/>
                    <a:pt x="0" y="17858"/>
                  </a:cubicBezTo>
                  <a:cubicBezTo>
                    <a:pt x="0" y="14369"/>
                    <a:pt x="831" y="11378"/>
                    <a:pt x="2326" y="8720"/>
                  </a:cubicBezTo>
                  <a:close/>
                  <a:moveTo>
                    <a:pt x="53501" y="22344"/>
                  </a:moveTo>
                  <a:cubicBezTo>
                    <a:pt x="50843" y="16196"/>
                    <a:pt x="45526" y="10713"/>
                    <a:pt x="38880" y="6726"/>
                  </a:cubicBezTo>
                  <a:cubicBezTo>
                    <a:pt x="25089" y="-1416"/>
                    <a:pt x="9305" y="-253"/>
                    <a:pt x="3489" y="9384"/>
                  </a:cubicBezTo>
                  <a:cubicBezTo>
                    <a:pt x="665" y="14036"/>
                    <a:pt x="665" y="19852"/>
                    <a:pt x="3489" y="26000"/>
                  </a:cubicBezTo>
                  <a:cubicBezTo>
                    <a:pt x="6148" y="32147"/>
                    <a:pt x="11465" y="37630"/>
                    <a:pt x="18111" y="41618"/>
                  </a:cubicBezTo>
                  <a:cubicBezTo>
                    <a:pt x="31901" y="49760"/>
                    <a:pt x="47686" y="48596"/>
                    <a:pt x="53501" y="38960"/>
                  </a:cubicBezTo>
                  <a:cubicBezTo>
                    <a:pt x="54997" y="36467"/>
                    <a:pt x="55661" y="33643"/>
                    <a:pt x="55495" y="30652"/>
                  </a:cubicBezTo>
                  <a:cubicBezTo>
                    <a:pt x="55329" y="27993"/>
                    <a:pt x="54664" y="25169"/>
                    <a:pt x="53501" y="2234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1" name="Полилиния: фигура 770">
              <a:extLst>
                <a:ext uri="{FF2B5EF4-FFF2-40B4-BE49-F238E27FC236}">
                  <a16:creationId xmlns:a16="http://schemas.microsoft.com/office/drawing/2014/main" id="{999AFAB0-109C-84A8-2B0E-2C5355F1DF37}"/>
                </a:ext>
              </a:extLst>
            </p:cNvPr>
            <p:cNvSpPr/>
            <p:nvPr/>
          </p:nvSpPr>
          <p:spPr>
            <a:xfrm>
              <a:off x="17476957" y="7318884"/>
              <a:ext cx="38031" cy="30579"/>
            </a:xfrm>
            <a:custGeom>
              <a:avLst/>
              <a:gdLst>
                <a:gd name="connsiteX0" fmla="*/ 25622 w 38031"/>
                <a:gd name="connsiteY0" fmla="*/ 4240 h 30579"/>
                <a:gd name="connsiteX1" fmla="*/ 1197 w 38031"/>
                <a:gd name="connsiteY1" fmla="*/ 4739 h 30579"/>
                <a:gd name="connsiteX2" fmla="*/ 12495 w 38031"/>
                <a:gd name="connsiteY2" fmla="*/ 26339 h 30579"/>
                <a:gd name="connsiteX3" fmla="*/ 36920 w 38031"/>
                <a:gd name="connsiteY3" fmla="*/ 25840 h 30579"/>
                <a:gd name="connsiteX4" fmla="*/ 25622 w 38031"/>
                <a:gd name="connsiteY4" fmla="*/ 4240 h 3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31" h="30579">
                  <a:moveTo>
                    <a:pt x="25622" y="4240"/>
                  </a:moveTo>
                  <a:cubicBezTo>
                    <a:pt x="15819" y="-1575"/>
                    <a:pt x="4852" y="-1409"/>
                    <a:pt x="1197" y="4739"/>
                  </a:cubicBezTo>
                  <a:cubicBezTo>
                    <a:pt x="-2458" y="10886"/>
                    <a:pt x="2526" y="20523"/>
                    <a:pt x="12495" y="26339"/>
                  </a:cubicBezTo>
                  <a:cubicBezTo>
                    <a:pt x="22298" y="32154"/>
                    <a:pt x="33265" y="31988"/>
                    <a:pt x="36920" y="25840"/>
                  </a:cubicBezTo>
                  <a:cubicBezTo>
                    <a:pt x="40409" y="19693"/>
                    <a:pt x="35425" y="10056"/>
                    <a:pt x="25622" y="4240"/>
                  </a:cubicBezTo>
                  <a:close/>
                </a:path>
              </a:pathLst>
            </a:custGeom>
            <a:solidFill>
              <a:srgbClr val="B7621C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2" name="Полилиния: фигура 771">
              <a:extLst>
                <a:ext uri="{FF2B5EF4-FFF2-40B4-BE49-F238E27FC236}">
                  <a16:creationId xmlns:a16="http://schemas.microsoft.com/office/drawing/2014/main" id="{301A7E67-624B-11D7-242E-DFA664E04335}"/>
                </a:ext>
              </a:extLst>
            </p:cNvPr>
            <p:cNvSpPr/>
            <p:nvPr/>
          </p:nvSpPr>
          <p:spPr>
            <a:xfrm>
              <a:off x="17477915" y="7324862"/>
              <a:ext cx="22271" cy="19786"/>
            </a:xfrm>
            <a:custGeom>
              <a:avLst/>
              <a:gdLst>
                <a:gd name="connsiteX0" fmla="*/ 15857 w 22271"/>
                <a:gd name="connsiteY0" fmla="*/ 3579 h 19786"/>
                <a:gd name="connsiteX1" fmla="*/ 1070 w 22271"/>
                <a:gd name="connsiteY1" fmla="*/ 2250 h 19786"/>
                <a:gd name="connsiteX2" fmla="*/ 6386 w 22271"/>
                <a:gd name="connsiteY2" fmla="*/ 16207 h 19786"/>
                <a:gd name="connsiteX3" fmla="*/ 21174 w 22271"/>
                <a:gd name="connsiteY3" fmla="*/ 17536 h 19786"/>
                <a:gd name="connsiteX4" fmla="*/ 15857 w 22271"/>
                <a:gd name="connsiteY4" fmla="*/ 3579 h 19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71" h="19786">
                  <a:moveTo>
                    <a:pt x="15857" y="3579"/>
                  </a:moveTo>
                  <a:cubicBezTo>
                    <a:pt x="10208" y="-575"/>
                    <a:pt x="3562" y="-1239"/>
                    <a:pt x="1070" y="2250"/>
                  </a:cubicBezTo>
                  <a:cubicBezTo>
                    <a:pt x="-1589" y="5739"/>
                    <a:pt x="903" y="11887"/>
                    <a:pt x="6386" y="16207"/>
                  </a:cubicBezTo>
                  <a:cubicBezTo>
                    <a:pt x="12036" y="20361"/>
                    <a:pt x="18682" y="21025"/>
                    <a:pt x="21174" y="17536"/>
                  </a:cubicBezTo>
                  <a:cubicBezTo>
                    <a:pt x="23833" y="14047"/>
                    <a:pt x="21507" y="7899"/>
                    <a:pt x="15857" y="3579"/>
                  </a:cubicBezTo>
                  <a:close/>
                </a:path>
              </a:pathLst>
            </a:custGeom>
            <a:solidFill>
              <a:srgbClr val="934C16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3" name="Полилиния: фигура 772">
              <a:extLst>
                <a:ext uri="{FF2B5EF4-FFF2-40B4-BE49-F238E27FC236}">
                  <a16:creationId xmlns:a16="http://schemas.microsoft.com/office/drawing/2014/main" id="{B7BE9D83-2AB9-2B89-FE1A-A96C316B1661}"/>
                </a:ext>
              </a:extLst>
            </p:cNvPr>
            <p:cNvSpPr/>
            <p:nvPr/>
          </p:nvSpPr>
          <p:spPr>
            <a:xfrm>
              <a:off x="17492806" y="7403901"/>
              <a:ext cx="125082" cy="268944"/>
            </a:xfrm>
            <a:custGeom>
              <a:avLst/>
              <a:gdLst>
                <a:gd name="connsiteX0" fmla="*/ 115280 w 125082"/>
                <a:gd name="connsiteY0" fmla="*/ 55469 h 268944"/>
                <a:gd name="connsiteX1" fmla="*/ 71914 w 125082"/>
                <a:gd name="connsiteY1" fmla="*/ 306 h 268944"/>
                <a:gd name="connsiteX2" fmla="*/ 47157 w 125082"/>
                <a:gd name="connsiteY2" fmla="*/ 42343 h 268944"/>
                <a:gd name="connsiteX3" fmla="*/ 39514 w 125082"/>
                <a:gd name="connsiteY3" fmla="*/ 143863 h 268944"/>
                <a:gd name="connsiteX4" fmla="*/ 6450 w 125082"/>
                <a:gd name="connsiteY4" fmla="*/ 236743 h 268944"/>
                <a:gd name="connsiteX5" fmla="*/ 27385 w 125082"/>
                <a:gd name="connsiteY5" fmla="*/ 268644 h 268944"/>
                <a:gd name="connsiteX6" fmla="*/ 88530 w 125082"/>
                <a:gd name="connsiteY6" fmla="*/ 233752 h 268944"/>
                <a:gd name="connsiteX7" fmla="*/ 115280 w 125082"/>
                <a:gd name="connsiteY7" fmla="*/ 55469 h 268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082" h="268944">
                  <a:moveTo>
                    <a:pt x="115280" y="55469"/>
                  </a:moveTo>
                  <a:cubicBezTo>
                    <a:pt x="115280" y="55469"/>
                    <a:pt x="91022" y="2632"/>
                    <a:pt x="71914" y="306"/>
                  </a:cubicBezTo>
                  <a:cubicBezTo>
                    <a:pt x="52807" y="-2020"/>
                    <a:pt x="44665" y="8614"/>
                    <a:pt x="47157" y="42343"/>
                  </a:cubicBezTo>
                  <a:cubicBezTo>
                    <a:pt x="49816" y="76238"/>
                    <a:pt x="46493" y="110466"/>
                    <a:pt x="39514" y="143863"/>
                  </a:cubicBezTo>
                  <a:cubicBezTo>
                    <a:pt x="33034" y="175432"/>
                    <a:pt x="25225" y="209826"/>
                    <a:pt x="6450" y="236743"/>
                  </a:cubicBezTo>
                  <a:cubicBezTo>
                    <a:pt x="-8670" y="258509"/>
                    <a:pt x="4622" y="266318"/>
                    <a:pt x="27385" y="268644"/>
                  </a:cubicBezTo>
                  <a:cubicBezTo>
                    <a:pt x="54302" y="271303"/>
                    <a:pt x="74905" y="256017"/>
                    <a:pt x="88530" y="233752"/>
                  </a:cubicBezTo>
                  <a:cubicBezTo>
                    <a:pt x="116277" y="188226"/>
                    <a:pt x="138708" y="106645"/>
                    <a:pt x="115280" y="55469"/>
                  </a:cubicBezTo>
                  <a:close/>
                </a:path>
              </a:pathLst>
            </a:custGeom>
            <a:solidFill>
              <a:srgbClr val="FFA7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4" name="Полилиния: фигура 773">
              <a:extLst>
                <a:ext uri="{FF2B5EF4-FFF2-40B4-BE49-F238E27FC236}">
                  <a16:creationId xmlns:a16="http://schemas.microsoft.com/office/drawing/2014/main" id="{FEE53CB0-A571-40FC-E537-0333B72584CD}"/>
                </a:ext>
              </a:extLst>
            </p:cNvPr>
            <p:cNvSpPr/>
            <p:nvPr/>
          </p:nvSpPr>
          <p:spPr>
            <a:xfrm>
              <a:off x="17195353" y="7311331"/>
              <a:ext cx="190390" cy="217907"/>
            </a:xfrm>
            <a:custGeom>
              <a:avLst/>
              <a:gdLst>
                <a:gd name="connsiteX0" fmla="*/ 186266 w 190390"/>
                <a:gd name="connsiteY0" fmla="*/ 15116 h 217907"/>
                <a:gd name="connsiteX1" fmla="*/ 124955 w 190390"/>
                <a:gd name="connsiteY1" fmla="*/ 3485 h 217907"/>
                <a:gd name="connsiteX2" fmla="*/ 29749 w 190390"/>
                <a:gd name="connsiteY2" fmla="*/ 77590 h 217907"/>
                <a:gd name="connsiteX3" fmla="*/ 6820 w 190390"/>
                <a:gd name="connsiteY3" fmla="*/ 197553 h 217907"/>
                <a:gd name="connsiteX4" fmla="*/ 15128 w 190390"/>
                <a:gd name="connsiteY4" fmla="*/ 211177 h 217907"/>
                <a:gd name="connsiteX5" fmla="*/ 88069 w 190390"/>
                <a:gd name="connsiteY5" fmla="*/ 170470 h 217907"/>
                <a:gd name="connsiteX6" fmla="*/ 123792 w 190390"/>
                <a:gd name="connsiteY6" fmla="*/ 116138 h 217907"/>
                <a:gd name="connsiteX7" fmla="*/ 151208 w 190390"/>
                <a:gd name="connsiteY7" fmla="*/ 80082 h 217907"/>
                <a:gd name="connsiteX8" fmla="*/ 186266 w 190390"/>
                <a:gd name="connsiteY8" fmla="*/ 15116 h 217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390" h="217907">
                  <a:moveTo>
                    <a:pt x="186266" y="15116"/>
                  </a:moveTo>
                  <a:cubicBezTo>
                    <a:pt x="175134" y="162"/>
                    <a:pt x="143232" y="-3659"/>
                    <a:pt x="124955" y="3485"/>
                  </a:cubicBezTo>
                  <a:cubicBezTo>
                    <a:pt x="87239" y="18107"/>
                    <a:pt x="53177" y="44858"/>
                    <a:pt x="29749" y="77590"/>
                  </a:cubicBezTo>
                  <a:cubicBezTo>
                    <a:pt x="5491" y="111319"/>
                    <a:pt x="-9463" y="157344"/>
                    <a:pt x="6820" y="197553"/>
                  </a:cubicBezTo>
                  <a:cubicBezTo>
                    <a:pt x="8814" y="202538"/>
                    <a:pt x="11306" y="207356"/>
                    <a:pt x="15128" y="211177"/>
                  </a:cubicBezTo>
                  <a:cubicBezTo>
                    <a:pt x="39220" y="235602"/>
                    <a:pt x="75109" y="186919"/>
                    <a:pt x="88069" y="170470"/>
                  </a:cubicBezTo>
                  <a:cubicBezTo>
                    <a:pt x="101362" y="153522"/>
                    <a:pt x="114155" y="135411"/>
                    <a:pt x="123792" y="116138"/>
                  </a:cubicBezTo>
                  <a:cubicBezTo>
                    <a:pt x="130771" y="102181"/>
                    <a:pt x="140241" y="90882"/>
                    <a:pt x="151208" y="80082"/>
                  </a:cubicBezTo>
                  <a:cubicBezTo>
                    <a:pt x="164832" y="66458"/>
                    <a:pt x="202881" y="37713"/>
                    <a:pt x="186266" y="15116"/>
                  </a:cubicBezTo>
                  <a:close/>
                </a:path>
              </a:pathLst>
            </a:custGeom>
            <a:solidFill>
              <a:srgbClr val="FFA7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5" name="Полилиния: фигура 774">
              <a:extLst>
                <a:ext uri="{FF2B5EF4-FFF2-40B4-BE49-F238E27FC236}">
                  <a16:creationId xmlns:a16="http://schemas.microsoft.com/office/drawing/2014/main" id="{801FC25D-70D3-F8E0-3A88-AFB50241B825}"/>
                </a:ext>
              </a:extLst>
            </p:cNvPr>
            <p:cNvSpPr/>
            <p:nvPr/>
          </p:nvSpPr>
          <p:spPr>
            <a:xfrm>
              <a:off x="17638698" y="7434237"/>
              <a:ext cx="8050" cy="14701"/>
            </a:xfrm>
            <a:custGeom>
              <a:avLst/>
              <a:gdLst>
                <a:gd name="connsiteX0" fmla="*/ 4945 w 8050"/>
                <a:gd name="connsiteY0" fmla="*/ 14665 h 14701"/>
                <a:gd name="connsiteX1" fmla="*/ 6109 w 8050"/>
                <a:gd name="connsiteY1" fmla="*/ 14167 h 14701"/>
                <a:gd name="connsiteX2" fmla="*/ 7936 w 8050"/>
                <a:gd name="connsiteY2" fmla="*/ 2869 h 14701"/>
                <a:gd name="connsiteX3" fmla="*/ 127 w 8050"/>
                <a:gd name="connsiteY3" fmla="*/ 4032 h 14701"/>
                <a:gd name="connsiteX4" fmla="*/ 4945 w 8050"/>
                <a:gd name="connsiteY4" fmla="*/ 14665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0" h="14701">
                  <a:moveTo>
                    <a:pt x="4945" y="14665"/>
                  </a:moveTo>
                  <a:cubicBezTo>
                    <a:pt x="5278" y="14665"/>
                    <a:pt x="5610" y="14499"/>
                    <a:pt x="6109" y="14167"/>
                  </a:cubicBezTo>
                  <a:cubicBezTo>
                    <a:pt x="7936" y="13004"/>
                    <a:pt x="8269" y="4862"/>
                    <a:pt x="7936" y="2869"/>
                  </a:cubicBezTo>
                  <a:cubicBezTo>
                    <a:pt x="6939" y="-2282"/>
                    <a:pt x="1124" y="376"/>
                    <a:pt x="127" y="4032"/>
                  </a:cubicBezTo>
                  <a:cubicBezTo>
                    <a:pt x="-538" y="6690"/>
                    <a:pt x="1456" y="15330"/>
                    <a:pt x="4945" y="146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6" name="Полилиния: фигура 775">
              <a:extLst>
                <a:ext uri="{FF2B5EF4-FFF2-40B4-BE49-F238E27FC236}">
                  <a16:creationId xmlns:a16="http://schemas.microsoft.com/office/drawing/2014/main" id="{F410E508-FB73-12AB-3281-571861233F23}"/>
                </a:ext>
              </a:extLst>
            </p:cNvPr>
            <p:cNvSpPr/>
            <p:nvPr/>
          </p:nvSpPr>
          <p:spPr>
            <a:xfrm>
              <a:off x="17475203" y="7265259"/>
              <a:ext cx="8050" cy="14701"/>
            </a:xfrm>
            <a:custGeom>
              <a:avLst/>
              <a:gdLst>
                <a:gd name="connsiteX0" fmla="*/ 4945 w 8050"/>
                <a:gd name="connsiteY0" fmla="*/ 14665 h 14701"/>
                <a:gd name="connsiteX1" fmla="*/ 6108 w 8050"/>
                <a:gd name="connsiteY1" fmla="*/ 14167 h 14701"/>
                <a:gd name="connsiteX2" fmla="*/ 7936 w 8050"/>
                <a:gd name="connsiteY2" fmla="*/ 2868 h 14701"/>
                <a:gd name="connsiteX3" fmla="*/ 127 w 8050"/>
                <a:gd name="connsiteY3" fmla="*/ 4032 h 14701"/>
                <a:gd name="connsiteX4" fmla="*/ 4945 w 8050"/>
                <a:gd name="connsiteY4" fmla="*/ 14665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0" h="14701">
                  <a:moveTo>
                    <a:pt x="4945" y="14665"/>
                  </a:moveTo>
                  <a:cubicBezTo>
                    <a:pt x="5278" y="14665"/>
                    <a:pt x="5610" y="14499"/>
                    <a:pt x="6108" y="14167"/>
                  </a:cubicBezTo>
                  <a:cubicBezTo>
                    <a:pt x="7936" y="13004"/>
                    <a:pt x="8268" y="4862"/>
                    <a:pt x="7936" y="2868"/>
                  </a:cubicBezTo>
                  <a:cubicBezTo>
                    <a:pt x="6939" y="-2282"/>
                    <a:pt x="1124" y="376"/>
                    <a:pt x="127" y="4032"/>
                  </a:cubicBezTo>
                  <a:cubicBezTo>
                    <a:pt x="-538" y="6690"/>
                    <a:pt x="1456" y="15330"/>
                    <a:pt x="4945" y="146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7" name="Полилиния: фигура 776">
              <a:extLst>
                <a:ext uri="{FF2B5EF4-FFF2-40B4-BE49-F238E27FC236}">
                  <a16:creationId xmlns:a16="http://schemas.microsoft.com/office/drawing/2014/main" id="{B8A991D9-88D1-9A86-2D2B-97AEB18629DD}"/>
                </a:ext>
              </a:extLst>
            </p:cNvPr>
            <p:cNvSpPr/>
            <p:nvPr/>
          </p:nvSpPr>
          <p:spPr>
            <a:xfrm>
              <a:off x="17626402" y="7580120"/>
              <a:ext cx="8050" cy="14701"/>
            </a:xfrm>
            <a:custGeom>
              <a:avLst/>
              <a:gdLst>
                <a:gd name="connsiteX0" fmla="*/ 4945 w 8050"/>
                <a:gd name="connsiteY0" fmla="*/ 14665 h 14701"/>
                <a:gd name="connsiteX1" fmla="*/ 6108 w 8050"/>
                <a:gd name="connsiteY1" fmla="*/ 14167 h 14701"/>
                <a:gd name="connsiteX2" fmla="*/ 7936 w 8050"/>
                <a:gd name="connsiteY2" fmla="*/ 2868 h 14701"/>
                <a:gd name="connsiteX3" fmla="*/ 127 w 8050"/>
                <a:gd name="connsiteY3" fmla="*/ 4032 h 14701"/>
                <a:gd name="connsiteX4" fmla="*/ 4945 w 8050"/>
                <a:gd name="connsiteY4" fmla="*/ 14665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0" h="14701">
                  <a:moveTo>
                    <a:pt x="4945" y="14665"/>
                  </a:moveTo>
                  <a:cubicBezTo>
                    <a:pt x="5278" y="14665"/>
                    <a:pt x="5610" y="14499"/>
                    <a:pt x="6108" y="14167"/>
                  </a:cubicBezTo>
                  <a:cubicBezTo>
                    <a:pt x="7936" y="13004"/>
                    <a:pt x="8268" y="4862"/>
                    <a:pt x="7936" y="2868"/>
                  </a:cubicBezTo>
                  <a:cubicBezTo>
                    <a:pt x="6939" y="-2282"/>
                    <a:pt x="1124" y="376"/>
                    <a:pt x="127" y="4032"/>
                  </a:cubicBezTo>
                  <a:cubicBezTo>
                    <a:pt x="-538" y="6690"/>
                    <a:pt x="1456" y="15330"/>
                    <a:pt x="4945" y="146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8" name="Полилиния: фигура 777">
              <a:extLst>
                <a:ext uri="{FF2B5EF4-FFF2-40B4-BE49-F238E27FC236}">
                  <a16:creationId xmlns:a16="http://schemas.microsoft.com/office/drawing/2014/main" id="{FA0DE346-2364-7C54-971B-8763E0896CAD}"/>
                </a:ext>
              </a:extLst>
            </p:cNvPr>
            <p:cNvSpPr/>
            <p:nvPr/>
          </p:nvSpPr>
          <p:spPr>
            <a:xfrm>
              <a:off x="17468330" y="7416126"/>
              <a:ext cx="8110" cy="14701"/>
            </a:xfrm>
            <a:custGeom>
              <a:avLst/>
              <a:gdLst>
                <a:gd name="connsiteX0" fmla="*/ 5006 w 8110"/>
                <a:gd name="connsiteY0" fmla="*/ 14665 h 14701"/>
                <a:gd name="connsiteX1" fmla="*/ 6169 w 8110"/>
                <a:gd name="connsiteY1" fmla="*/ 14167 h 14701"/>
                <a:gd name="connsiteX2" fmla="*/ 7996 w 8110"/>
                <a:gd name="connsiteY2" fmla="*/ 2868 h 14701"/>
                <a:gd name="connsiteX3" fmla="*/ 187 w 8110"/>
                <a:gd name="connsiteY3" fmla="*/ 4032 h 14701"/>
                <a:gd name="connsiteX4" fmla="*/ 5006 w 8110"/>
                <a:gd name="connsiteY4" fmla="*/ 14665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0" h="14701">
                  <a:moveTo>
                    <a:pt x="5006" y="14665"/>
                  </a:moveTo>
                  <a:cubicBezTo>
                    <a:pt x="5338" y="14665"/>
                    <a:pt x="5670" y="14499"/>
                    <a:pt x="6169" y="14167"/>
                  </a:cubicBezTo>
                  <a:cubicBezTo>
                    <a:pt x="7996" y="13004"/>
                    <a:pt x="8329" y="4862"/>
                    <a:pt x="7996" y="2868"/>
                  </a:cubicBezTo>
                  <a:cubicBezTo>
                    <a:pt x="6999" y="-2282"/>
                    <a:pt x="1184" y="376"/>
                    <a:pt x="187" y="4032"/>
                  </a:cubicBezTo>
                  <a:cubicBezTo>
                    <a:pt x="-644" y="6690"/>
                    <a:pt x="1350" y="15330"/>
                    <a:pt x="5006" y="146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9" name="Полилиния: фигура 778">
              <a:extLst>
                <a:ext uri="{FF2B5EF4-FFF2-40B4-BE49-F238E27FC236}">
                  <a16:creationId xmlns:a16="http://schemas.microsoft.com/office/drawing/2014/main" id="{8538FE70-FADC-82DF-9676-156383988A27}"/>
                </a:ext>
              </a:extLst>
            </p:cNvPr>
            <p:cNvSpPr/>
            <p:nvPr/>
          </p:nvSpPr>
          <p:spPr>
            <a:xfrm>
              <a:off x="17321843" y="7420612"/>
              <a:ext cx="8050" cy="14701"/>
            </a:xfrm>
            <a:custGeom>
              <a:avLst/>
              <a:gdLst>
                <a:gd name="connsiteX0" fmla="*/ 4945 w 8050"/>
                <a:gd name="connsiteY0" fmla="*/ 14665 h 14701"/>
                <a:gd name="connsiteX1" fmla="*/ 6108 w 8050"/>
                <a:gd name="connsiteY1" fmla="*/ 14167 h 14701"/>
                <a:gd name="connsiteX2" fmla="*/ 7936 w 8050"/>
                <a:gd name="connsiteY2" fmla="*/ 2868 h 14701"/>
                <a:gd name="connsiteX3" fmla="*/ 127 w 8050"/>
                <a:gd name="connsiteY3" fmla="*/ 4032 h 14701"/>
                <a:gd name="connsiteX4" fmla="*/ 4945 w 8050"/>
                <a:gd name="connsiteY4" fmla="*/ 14665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0" h="14701">
                  <a:moveTo>
                    <a:pt x="4945" y="14665"/>
                  </a:moveTo>
                  <a:cubicBezTo>
                    <a:pt x="5278" y="14665"/>
                    <a:pt x="5610" y="14499"/>
                    <a:pt x="6108" y="14167"/>
                  </a:cubicBezTo>
                  <a:cubicBezTo>
                    <a:pt x="7936" y="13004"/>
                    <a:pt x="8268" y="4862"/>
                    <a:pt x="7936" y="2868"/>
                  </a:cubicBezTo>
                  <a:cubicBezTo>
                    <a:pt x="6939" y="-2282"/>
                    <a:pt x="1124" y="376"/>
                    <a:pt x="127" y="4032"/>
                  </a:cubicBezTo>
                  <a:cubicBezTo>
                    <a:pt x="-538" y="6690"/>
                    <a:pt x="1456" y="15330"/>
                    <a:pt x="4945" y="146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0" name="Полилиния: фигура 779">
              <a:extLst>
                <a:ext uri="{FF2B5EF4-FFF2-40B4-BE49-F238E27FC236}">
                  <a16:creationId xmlns:a16="http://schemas.microsoft.com/office/drawing/2014/main" id="{1745636F-2023-3A5F-17BB-6086CA460C0A}"/>
                </a:ext>
              </a:extLst>
            </p:cNvPr>
            <p:cNvSpPr/>
            <p:nvPr/>
          </p:nvSpPr>
          <p:spPr>
            <a:xfrm>
              <a:off x="17582817" y="7501905"/>
              <a:ext cx="14637" cy="8367"/>
            </a:xfrm>
            <a:custGeom>
              <a:avLst/>
              <a:gdLst>
                <a:gd name="connsiteX0" fmla="*/ 14636 w 14637"/>
                <a:gd name="connsiteY0" fmla="*/ 4652 h 8367"/>
                <a:gd name="connsiteX1" fmla="*/ 14303 w 14637"/>
                <a:gd name="connsiteY1" fmla="*/ 3489 h 8367"/>
                <a:gd name="connsiteX2" fmla="*/ 3337 w 14637"/>
                <a:gd name="connsiteY2" fmla="*/ 0 h 8367"/>
                <a:gd name="connsiteX3" fmla="*/ 3337 w 14637"/>
                <a:gd name="connsiteY3" fmla="*/ 7975 h 8367"/>
                <a:gd name="connsiteX4" fmla="*/ 14636 w 14637"/>
                <a:gd name="connsiteY4" fmla="*/ 4652 h 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37" h="8367">
                  <a:moveTo>
                    <a:pt x="14636" y="4652"/>
                  </a:moveTo>
                  <a:cubicBezTo>
                    <a:pt x="14636" y="4320"/>
                    <a:pt x="14469" y="3822"/>
                    <a:pt x="14303" y="3489"/>
                  </a:cubicBezTo>
                  <a:cubicBezTo>
                    <a:pt x="13306" y="1495"/>
                    <a:pt x="5331" y="0"/>
                    <a:pt x="3337" y="0"/>
                  </a:cubicBezTo>
                  <a:cubicBezTo>
                    <a:pt x="-1980" y="332"/>
                    <a:pt x="-152" y="6480"/>
                    <a:pt x="3337" y="7975"/>
                  </a:cubicBezTo>
                  <a:cubicBezTo>
                    <a:pt x="5996" y="8972"/>
                    <a:pt x="14802" y="8141"/>
                    <a:pt x="14636" y="465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1" name="Полилиния: фигура 780">
              <a:extLst>
                <a:ext uri="{FF2B5EF4-FFF2-40B4-BE49-F238E27FC236}">
                  <a16:creationId xmlns:a16="http://schemas.microsoft.com/office/drawing/2014/main" id="{1DAB006D-FC08-0D19-D576-334F1F8DAB58}"/>
                </a:ext>
              </a:extLst>
            </p:cNvPr>
            <p:cNvSpPr/>
            <p:nvPr/>
          </p:nvSpPr>
          <p:spPr>
            <a:xfrm>
              <a:off x="17320793" y="7539788"/>
              <a:ext cx="14635" cy="8367"/>
            </a:xfrm>
            <a:custGeom>
              <a:avLst/>
              <a:gdLst>
                <a:gd name="connsiteX0" fmla="*/ 14636 w 14635"/>
                <a:gd name="connsiteY0" fmla="*/ 4652 h 8367"/>
                <a:gd name="connsiteX1" fmla="*/ 14303 w 14635"/>
                <a:gd name="connsiteY1" fmla="*/ 3489 h 8367"/>
                <a:gd name="connsiteX2" fmla="*/ 3337 w 14635"/>
                <a:gd name="connsiteY2" fmla="*/ 0 h 8367"/>
                <a:gd name="connsiteX3" fmla="*/ 3337 w 14635"/>
                <a:gd name="connsiteY3" fmla="*/ 7975 h 8367"/>
                <a:gd name="connsiteX4" fmla="*/ 14636 w 14635"/>
                <a:gd name="connsiteY4" fmla="*/ 4652 h 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35" h="8367">
                  <a:moveTo>
                    <a:pt x="14636" y="4652"/>
                  </a:moveTo>
                  <a:cubicBezTo>
                    <a:pt x="14636" y="4320"/>
                    <a:pt x="14469" y="3822"/>
                    <a:pt x="14303" y="3489"/>
                  </a:cubicBezTo>
                  <a:cubicBezTo>
                    <a:pt x="13306" y="1495"/>
                    <a:pt x="5331" y="0"/>
                    <a:pt x="3337" y="0"/>
                  </a:cubicBezTo>
                  <a:cubicBezTo>
                    <a:pt x="-1980" y="332"/>
                    <a:pt x="-152" y="6480"/>
                    <a:pt x="3337" y="7975"/>
                  </a:cubicBezTo>
                  <a:cubicBezTo>
                    <a:pt x="5829" y="8972"/>
                    <a:pt x="14636" y="8142"/>
                    <a:pt x="14636" y="465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2" name="Полилиния: фигура 781">
              <a:extLst>
                <a:ext uri="{FF2B5EF4-FFF2-40B4-BE49-F238E27FC236}">
                  <a16:creationId xmlns:a16="http://schemas.microsoft.com/office/drawing/2014/main" id="{3BCEFBC9-75EC-F279-9B13-EDF251D7621D}"/>
                </a:ext>
              </a:extLst>
            </p:cNvPr>
            <p:cNvSpPr/>
            <p:nvPr/>
          </p:nvSpPr>
          <p:spPr>
            <a:xfrm>
              <a:off x="17479760" y="7631532"/>
              <a:ext cx="14530" cy="8778"/>
            </a:xfrm>
            <a:custGeom>
              <a:avLst/>
              <a:gdLst>
                <a:gd name="connsiteX0" fmla="*/ 14345 w 14530"/>
                <a:gd name="connsiteY0" fmla="*/ 1634 h 8778"/>
                <a:gd name="connsiteX1" fmla="*/ 13680 w 14530"/>
                <a:gd name="connsiteY1" fmla="*/ 637 h 8778"/>
                <a:gd name="connsiteX2" fmla="*/ 2216 w 14530"/>
                <a:gd name="connsiteY2" fmla="*/ 1468 h 8778"/>
                <a:gd name="connsiteX3" fmla="*/ 5207 w 14530"/>
                <a:gd name="connsiteY3" fmla="*/ 8779 h 8778"/>
                <a:gd name="connsiteX4" fmla="*/ 14345 w 14530"/>
                <a:gd name="connsiteY4" fmla="*/ 1634 h 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78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779"/>
                    <a:pt x="15840" y="4791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3" name="Полилиния: фигура 782">
              <a:extLst>
                <a:ext uri="{FF2B5EF4-FFF2-40B4-BE49-F238E27FC236}">
                  <a16:creationId xmlns:a16="http://schemas.microsoft.com/office/drawing/2014/main" id="{DC038AA5-717B-5EC6-6A0F-FF7C91044868}"/>
                </a:ext>
              </a:extLst>
            </p:cNvPr>
            <p:cNvSpPr/>
            <p:nvPr/>
          </p:nvSpPr>
          <p:spPr>
            <a:xfrm>
              <a:off x="17156923" y="7424339"/>
              <a:ext cx="14530" cy="8783"/>
            </a:xfrm>
            <a:custGeom>
              <a:avLst/>
              <a:gdLst>
                <a:gd name="connsiteX0" fmla="*/ 14345 w 14530"/>
                <a:gd name="connsiteY0" fmla="*/ 1634 h 8783"/>
                <a:gd name="connsiteX1" fmla="*/ 13680 w 14530"/>
                <a:gd name="connsiteY1" fmla="*/ 637 h 8783"/>
                <a:gd name="connsiteX2" fmla="*/ 2216 w 14530"/>
                <a:gd name="connsiteY2" fmla="*/ 1468 h 8783"/>
                <a:gd name="connsiteX3" fmla="*/ 5207 w 14530"/>
                <a:gd name="connsiteY3" fmla="*/ 8779 h 8783"/>
                <a:gd name="connsiteX4" fmla="*/ 14345 w 14530"/>
                <a:gd name="connsiteY4" fmla="*/ 1634 h 8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83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945"/>
                    <a:pt x="15840" y="4957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4" name="Полилиния: фигура 783">
              <a:extLst>
                <a:ext uri="{FF2B5EF4-FFF2-40B4-BE49-F238E27FC236}">
                  <a16:creationId xmlns:a16="http://schemas.microsoft.com/office/drawing/2014/main" id="{DF2160C5-D647-A897-8A63-8748577C4DAC}"/>
                </a:ext>
              </a:extLst>
            </p:cNvPr>
            <p:cNvSpPr/>
            <p:nvPr/>
          </p:nvSpPr>
          <p:spPr>
            <a:xfrm>
              <a:off x="17420941" y="7516554"/>
              <a:ext cx="14493" cy="8778"/>
            </a:xfrm>
            <a:custGeom>
              <a:avLst/>
              <a:gdLst>
                <a:gd name="connsiteX0" fmla="*/ 14345 w 14493"/>
                <a:gd name="connsiteY0" fmla="*/ 1634 h 8778"/>
                <a:gd name="connsiteX1" fmla="*/ 13680 w 14493"/>
                <a:gd name="connsiteY1" fmla="*/ 637 h 8778"/>
                <a:gd name="connsiteX2" fmla="*/ 2216 w 14493"/>
                <a:gd name="connsiteY2" fmla="*/ 1468 h 8778"/>
                <a:gd name="connsiteX3" fmla="*/ 5206 w 14493"/>
                <a:gd name="connsiteY3" fmla="*/ 8779 h 8778"/>
                <a:gd name="connsiteX4" fmla="*/ 14345 w 14493"/>
                <a:gd name="connsiteY4" fmla="*/ 1634 h 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3" h="8778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4" y="637"/>
                    <a:pt x="2216" y="1468"/>
                  </a:cubicBezTo>
                  <a:cubicBezTo>
                    <a:pt x="-2603" y="3628"/>
                    <a:pt x="1385" y="8779"/>
                    <a:pt x="5206" y="8779"/>
                  </a:cubicBezTo>
                  <a:cubicBezTo>
                    <a:pt x="7699" y="8779"/>
                    <a:pt x="15674" y="4957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5" name="Полилиния: фигура 784">
              <a:extLst>
                <a:ext uri="{FF2B5EF4-FFF2-40B4-BE49-F238E27FC236}">
                  <a16:creationId xmlns:a16="http://schemas.microsoft.com/office/drawing/2014/main" id="{BDB40FFE-AC13-0390-DC58-DC8973448132}"/>
                </a:ext>
              </a:extLst>
            </p:cNvPr>
            <p:cNvSpPr/>
            <p:nvPr/>
          </p:nvSpPr>
          <p:spPr>
            <a:xfrm>
              <a:off x="17207268" y="7655458"/>
              <a:ext cx="14496" cy="8783"/>
            </a:xfrm>
            <a:custGeom>
              <a:avLst/>
              <a:gdLst>
                <a:gd name="connsiteX0" fmla="*/ 14345 w 14496"/>
                <a:gd name="connsiteY0" fmla="*/ 1634 h 8783"/>
                <a:gd name="connsiteX1" fmla="*/ 13680 w 14496"/>
                <a:gd name="connsiteY1" fmla="*/ 637 h 8783"/>
                <a:gd name="connsiteX2" fmla="*/ 2216 w 14496"/>
                <a:gd name="connsiteY2" fmla="*/ 1468 h 8783"/>
                <a:gd name="connsiteX3" fmla="*/ 5207 w 14496"/>
                <a:gd name="connsiteY3" fmla="*/ 8779 h 8783"/>
                <a:gd name="connsiteX4" fmla="*/ 14345 w 14496"/>
                <a:gd name="connsiteY4" fmla="*/ 1634 h 8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" h="8783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945"/>
                    <a:pt x="15674" y="4957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6" name="Полилиния: фигура 785">
              <a:extLst>
                <a:ext uri="{FF2B5EF4-FFF2-40B4-BE49-F238E27FC236}">
                  <a16:creationId xmlns:a16="http://schemas.microsoft.com/office/drawing/2014/main" id="{C6A5CFD5-4CD6-5B74-1524-BDE9E01C9C6A}"/>
                </a:ext>
              </a:extLst>
            </p:cNvPr>
            <p:cNvSpPr/>
            <p:nvPr/>
          </p:nvSpPr>
          <p:spPr>
            <a:xfrm>
              <a:off x="17275889" y="7661274"/>
              <a:ext cx="14530" cy="8783"/>
            </a:xfrm>
            <a:custGeom>
              <a:avLst/>
              <a:gdLst>
                <a:gd name="connsiteX0" fmla="*/ 14345 w 14530"/>
                <a:gd name="connsiteY0" fmla="*/ 1634 h 8783"/>
                <a:gd name="connsiteX1" fmla="*/ 13680 w 14530"/>
                <a:gd name="connsiteY1" fmla="*/ 637 h 8783"/>
                <a:gd name="connsiteX2" fmla="*/ 2216 w 14530"/>
                <a:gd name="connsiteY2" fmla="*/ 1468 h 8783"/>
                <a:gd name="connsiteX3" fmla="*/ 5207 w 14530"/>
                <a:gd name="connsiteY3" fmla="*/ 8779 h 8783"/>
                <a:gd name="connsiteX4" fmla="*/ 14345 w 14530"/>
                <a:gd name="connsiteY4" fmla="*/ 1634 h 8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83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945"/>
                    <a:pt x="15840" y="4957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7" name="Полилиния: фигура 786">
              <a:extLst>
                <a:ext uri="{FF2B5EF4-FFF2-40B4-BE49-F238E27FC236}">
                  <a16:creationId xmlns:a16="http://schemas.microsoft.com/office/drawing/2014/main" id="{EF018841-A933-474C-65A2-689E69AFC614}"/>
                </a:ext>
              </a:extLst>
            </p:cNvPr>
            <p:cNvSpPr/>
            <p:nvPr/>
          </p:nvSpPr>
          <p:spPr>
            <a:xfrm>
              <a:off x="17483249" y="7731557"/>
              <a:ext cx="14493" cy="8778"/>
            </a:xfrm>
            <a:custGeom>
              <a:avLst/>
              <a:gdLst>
                <a:gd name="connsiteX0" fmla="*/ 14345 w 14493"/>
                <a:gd name="connsiteY0" fmla="*/ 1634 h 8778"/>
                <a:gd name="connsiteX1" fmla="*/ 13680 w 14493"/>
                <a:gd name="connsiteY1" fmla="*/ 637 h 8778"/>
                <a:gd name="connsiteX2" fmla="*/ 2216 w 14493"/>
                <a:gd name="connsiteY2" fmla="*/ 1468 h 8778"/>
                <a:gd name="connsiteX3" fmla="*/ 5206 w 14493"/>
                <a:gd name="connsiteY3" fmla="*/ 8779 h 8778"/>
                <a:gd name="connsiteX4" fmla="*/ 14345 w 14493"/>
                <a:gd name="connsiteY4" fmla="*/ 1634 h 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3" h="8778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4" y="637"/>
                    <a:pt x="2216" y="1468"/>
                  </a:cubicBezTo>
                  <a:cubicBezTo>
                    <a:pt x="-2603" y="3628"/>
                    <a:pt x="1385" y="8779"/>
                    <a:pt x="5206" y="8779"/>
                  </a:cubicBezTo>
                  <a:cubicBezTo>
                    <a:pt x="7699" y="8779"/>
                    <a:pt x="15674" y="4791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8" name="Полилиния: фигура 787">
              <a:extLst>
                <a:ext uri="{FF2B5EF4-FFF2-40B4-BE49-F238E27FC236}">
                  <a16:creationId xmlns:a16="http://schemas.microsoft.com/office/drawing/2014/main" id="{8F0A21C5-C2CC-36B5-F76B-FAA52391FB5F}"/>
                </a:ext>
              </a:extLst>
            </p:cNvPr>
            <p:cNvSpPr/>
            <p:nvPr/>
          </p:nvSpPr>
          <p:spPr>
            <a:xfrm>
              <a:off x="17303637" y="7288093"/>
              <a:ext cx="14530" cy="8778"/>
            </a:xfrm>
            <a:custGeom>
              <a:avLst/>
              <a:gdLst>
                <a:gd name="connsiteX0" fmla="*/ 14345 w 14530"/>
                <a:gd name="connsiteY0" fmla="*/ 1634 h 8778"/>
                <a:gd name="connsiteX1" fmla="*/ 13680 w 14530"/>
                <a:gd name="connsiteY1" fmla="*/ 637 h 8778"/>
                <a:gd name="connsiteX2" fmla="*/ 2216 w 14530"/>
                <a:gd name="connsiteY2" fmla="*/ 1468 h 8778"/>
                <a:gd name="connsiteX3" fmla="*/ 5207 w 14530"/>
                <a:gd name="connsiteY3" fmla="*/ 8779 h 8778"/>
                <a:gd name="connsiteX4" fmla="*/ 14345 w 14530"/>
                <a:gd name="connsiteY4" fmla="*/ 1634 h 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78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779"/>
                    <a:pt x="15840" y="4791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9" name="Полилиния: фигура 788">
              <a:extLst>
                <a:ext uri="{FF2B5EF4-FFF2-40B4-BE49-F238E27FC236}">
                  <a16:creationId xmlns:a16="http://schemas.microsoft.com/office/drawing/2014/main" id="{B984F1C7-2830-2F88-EFF3-F7542C39202C}"/>
                </a:ext>
              </a:extLst>
            </p:cNvPr>
            <p:cNvSpPr/>
            <p:nvPr/>
          </p:nvSpPr>
          <p:spPr>
            <a:xfrm>
              <a:off x="17255120" y="7484486"/>
              <a:ext cx="14530" cy="8783"/>
            </a:xfrm>
            <a:custGeom>
              <a:avLst/>
              <a:gdLst>
                <a:gd name="connsiteX0" fmla="*/ 14345 w 14530"/>
                <a:gd name="connsiteY0" fmla="*/ 1634 h 8783"/>
                <a:gd name="connsiteX1" fmla="*/ 13680 w 14530"/>
                <a:gd name="connsiteY1" fmla="*/ 637 h 8783"/>
                <a:gd name="connsiteX2" fmla="*/ 2216 w 14530"/>
                <a:gd name="connsiteY2" fmla="*/ 1468 h 8783"/>
                <a:gd name="connsiteX3" fmla="*/ 5207 w 14530"/>
                <a:gd name="connsiteY3" fmla="*/ 8779 h 8783"/>
                <a:gd name="connsiteX4" fmla="*/ 14345 w 14530"/>
                <a:gd name="connsiteY4" fmla="*/ 1634 h 8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83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945"/>
                    <a:pt x="15840" y="4957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0" name="Полилиния: фигура 789">
              <a:extLst>
                <a:ext uri="{FF2B5EF4-FFF2-40B4-BE49-F238E27FC236}">
                  <a16:creationId xmlns:a16="http://schemas.microsoft.com/office/drawing/2014/main" id="{5E20DDCF-1418-B198-D10F-DDC47AB6460E}"/>
                </a:ext>
              </a:extLst>
            </p:cNvPr>
            <p:cNvSpPr/>
            <p:nvPr/>
          </p:nvSpPr>
          <p:spPr>
            <a:xfrm>
              <a:off x="17219397" y="7332290"/>
              <a:ext cx="14530" cy="8778"/>
            </a:xfrm>
            <a:custGeom>
              <a:avLst/>
              <a:gdLst>
                <a:gd name="connsiteX0" fmla="*/ 14345 w 14530"/>
                <a:gd name="connsiteY0" fmla="*/ 1634 h 8778"/>
                <a:gd name="connsiteX1" fmla="*/ 13680 w 14530"/>
                <a:gd name="connsiteY1" fmla="*/ 637 h 8778"/>
                <a:gd name="connsiteX2" fmla="*/ 2216 w 14530"/>
                <a:gd name="connsiteY2" fmla="*/ 1468 h 8778"/>
                <a:gd name="connsiteX3" fmla="*/ 5207 w 14530"/>
                <a:gd name="connsiteY3" fmla="*/ 8779 h 8778"/>
                <a:gd name="connsiteX4" fmla="*/ 14345 w 14530"/>
                <a:gd name="connsiteY4" fmla="*/ 1634 h 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78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779"/>
                    <a:pt x="15840" y="4791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1" name="Полилиния: фигура 790">
              <a:extLst>
                <a:ext uri="{FF2B5EF4-FFF2-40B4-BE49-F238E27FC236}">
                  <a16:creationId xmlns:a16="http://schemas.microsoft.com/office/drawing/2014/main" id="{29843C20-D192-7B28-B3AE-CA8A317D5B94}"/>
                </a:ext>
              </a:extLst>
            </p:cNvPr>
            <p:cNvSpPr/>
            <p:nvPr/>
          </p:nvSpPr>
          <p:spPr>
            <a:xfrm>
              <a:off x="17581978" y="7648689"/>
              <a:ext cx="8491" cy="14696"/>
            </a:xfrm>
            <a:custGeom>
              <a:avLst/>
              <a:gdLst>
                <a:gd name="connsiteX0" fmla="*/ 6668 w 8491"/>
                <a:gd name="connsiteY0" fmla="*/ 14551 h 14696"/>
                <a:gd name="connsiteX1" fmla="*/ 7665 w 8491"/>
                <a:gd name="connsiteY1" fmla="*/ 13887 h 14696"/>
                <a:gd name="connsiteX2" fmla="*/ 7499 w 8491"/>
                <a:gd name="connsiteY2" fmla="*/ 2422 h 14696"/>
                <a:gd name="connsiteX3" fmla="*/ 22 w 8491"/>
                <a:gd name="connsiteY3" fmla="*/ 4914 h 14696"/>
                <a:gd name="connsiteX4" fmla="*/ 6668 w 8491"/>
                <a:gd name="connsiteY4" fmla="*/ 14551 h 14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91" h="14696">
                  <a:moveTo>
                    <a:pt x="6668" y="14551"/>
                  </a:moveTo>
                  <a:cubicBezTo>
                    <a:pt x="7000" y="14385"/>
                    <a:pt x="7333" y="14219"/>
                    <a:pt x="7665" y="13887"/>
                  </a:cubicBezTo>
                  <a:cubicBezTo>
                    <a:pt x="9160" y="12391"/>
                    <a:pt x="8330" y="4250"/>
                    <a:pt x="7499" y="2422"/>
                  </a:cubicBezTo>
                  <a:cubicBezTo>
                    <a:pt x="5671" y="-2563"/>
                    <a:pt x="354" y="1093"/>
                    <a:pt x="22" y="4914"/>
                  </a:cubicBezTo>
                  <a:cubicBezTo>
                    <a:pt x="-310" y="7739"/>
                    <a:pt x="3179" y="15880"/>
                    <a:pt x="6668" y="14551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2" name="Полилиния: фигура 791">
              <a:extLst>
                <a:ext uri="{FF2B5EF4-FFF2-40B4-BE49-F238E27FC236}">
                  <a16:creationId xmlns:a16="http://schemas.microsoft.com/office/drawing/2014/main" id="{797D716F-9CF4-A0E9-C4A8-09ED21DDDCC1}"/>
                </a:ext>
              </a:extLst>
            </p:cNvPr>
            <p:cNvSpPr/>
            <p:nvPr/>
          </p:nvSpPr>
          <p:spPr>
            <a:xfrm>
              <a:off x="17563496" y="7420023"/>
              <a:ext cx="10974" cy="13345"/>
            </a:xfrm>
            <a:custGeom>
              <a:avLst/>
              <a:gdLst>
                <a:gd name="connsiteX0" fmla="*/ 10197 w 10974"/>
                <a:gd name="connsiteY0" fmla="*/ 12762 h 13345"/>
                <a:gd name="connsiteX1" fmla="*/ 10862 w 10974"/>
                <a:gd name="connsiteY1" fmla="*/ 11765 h 13345"/>
                <a:gd name="connsiteX2" fmla="*/ 6209 w 10974"/>
                <a:gd name="connsiteY2" fmla="*/ 1298 h 13345"/>
                <a:gd name="connsiteX3" fmla="*/ 228 w 10974"/>
                <a:gd name="connsiteY3" fmla="*/ 6614 h 13345"/>
                <a:gd name="connsiteX4" fmla="*/ 10197 w 10974"/>
                <a:gd name="connsiteY4" fmla="*/ 12762 h 1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4" h="13345">
                  <a:moveTo>
                    <a:pt x="10197" y="12762"/>
                  </a:moveTo>
                  <a:cubicBezTo>
                    <a:pt x="10529" y="12596"/>
                    <a:pt x="10695" y="12264"/>
                    <a:pt x="10862" y="11765"/>
                  </a:cubicBezTo>
                  <a:cubicBezTo>
                    <a:pt x="11692" y="9771"/>
                    <a:pt x="7705" y="2793"/>
                    <a:pt x="6209" y="1298"/>
                  </a:cubicBezTo>
                  <a:cubicBezTo>
                    <a:pt x="2554" y="-2524"/>
                    <a:pt x="-935" y="2959"/>
                    <a:pt x="228" y="6614"/>
                  </a:cubicBezTo>
                  <a:cubicBezTo>
                    <a:pt x="1059" y="9107"/>
                    <a:pt x="7538" y="15254"/>
                    <a:pt x="10197" y="1276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3" name="Полилиния: фигура 792">
              <a:extLst>
                <a:ext uri="{FF2B5EF4-FFF2-40B4-BE49-F238E27FC236}">
                  <a16:creationId xmlns:a16="http://schemas.microsoft.com/office/drawing/2014/main" id="{A1706A37-496B-A074-667B-44950FB5B6CC}"/>
                </a:ext>
              </a:extLst>
            </p:cNvPr>
            <p:cNvSpPr/>
            <p:nvPr/>
          </p:nvSpPr>
          <p:spPr>
            <a:xfrm>
              <a:off x="17556351" y="7318836"/>
              <a:ext cx="10974" cy="13345"/>
            </a:xfrm>
            <a:custGeom>
              <a:avLst/>
              <a:gdLst>
                <a:gd name="connsiteX0" fmla="*/ 10197 w 10974"/>
                <a:gd name="connsiteY0" fmla="*/ 12762 h 13345"/>
                <a:gd name="connsiteX1" fmla="*/ 10862 w 10974"/>
                <a:gd name="connsiteY1" fmla="*/ 11765 h 13345"/>
                <a:gd name="connsiteX2" fmla="*/ 6209 w 10974"/>
                <a:gd name="connsiteY2" fmla="*/ 1298 h 13345"/>
                <a:gd name="connsiteX3" fmla="*/ 228 w 10974"/>
                <a:gd name="connsiteY3" fmla="*/ 6614 h 13345"/>
                <a:gd name="connsiteX4" fmla="*/ 10197 w 10974"/>
                <a:gd name="connsiteY4" fmla="*/ 12762 h 1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4" h="13345">
                  <a:moveTo>
                    <a:pt x="10197" y="12762"/>
                  </a:moveTo>
                  <a:cubicBezTo>
                    <a:pt x="10529" y="12596"/>
                    <a:pt x="10695" y="12264"/>
                    <a:pt x="10862" y="11765"/>
                  </a:cubicBezTo>
                  <a:cubicBezTo>
                    <a:pt x="11692" y="9771"/>
                    <a:pt x="7705" y="2793"/>
                    <a:pt x="6209" y="1298"/>
                  </a:cubicBezTo>
                  <a:cubicBezTo>
                    <a:pt x="2554" y="-2524"/>
                    <a:pt x="-935" y="2959"/>
                    <a:pt x="228" y="6614"/>
                  </a:cubicBezTo>
                  <a:cubicBezTo>
                    <a:pt x="1225" y="9107"/>
                    <a:pt x="7539" y="15255"/>
                    <a:pt x="10197" y="1276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4" name="Полилиния: фигура 793">
              <a:extLst>
                <a:ext uri="{FF2B5EF4-FFF2-40B4-BE49-F238E27FC236}">
                  <a16:creationId xmlns:a16="http://schemas.microsoft.com/office/drawing/2014/main" id="{20892506-1EC2-CAE1-5CF0-ACC58AC0A7D7}"/>
                </a:ext>
              </a:extLst>
            </p:cNvPr>
            <p:cNvSpPr/>
            <p:nvPr/>
          </p:nvSpPr>
          <p:spPr>
            <a:xfrm>
              <a:off x="17400665" y="7422183"/>
              <a:ext cx="10974" cy="13345"/>
            </a:xfrm>
            <a:custGeom>
              <a:avLst/>
              <a:gdLst>
                <a:gd name="connsiteX0" fmla="*/ 10197 w 10974"/>
                <a:gd name="connsiteY0" fmla="*/ 12762 h 13345"/>
                <a:gd name="connsiteX1" fmla="*/ 10862 w 10974"/>
                <a:gd name="connsiteY1" fmla="*/ 11765 h 13345"/>
                <a:gd name="connsiteX2" fmla="*/ 6209 w 10974"/>
                <a:gd name="connsiteY2" fmla="*/ 1298 h 13345"/>
                <a:gd name="connsiteX3" fmla="*/ 228 w 10974"/>
                <a:gd name="connsiteY3" fmla="*/ 6614 h 13345"/>
                <a:gd name="connsiteX4" fmla="*/ 10197 w 10974"/>
                <a:gd name="connsiteY4" fmla="*/ 12762 h 1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4" h="13345">
                  <a:moveTo>
                    <a:pt x="10197" y="12762"/>
                  </a:moveTo>
                  <a:cubicBezTo>
                    <a:pt x="10529" y="12596"/>
                    <a:pt x="10695" y="12264"/>
                    <a:pt x="10862" y="11765"/>
                  </a:cubicBezTo>
                  <a:cubicBezTo>
                    <a:pt x="11692" y="9771"/>
                    <a:pt x="7705" y="2793"/>
                    <a:pt x="6209" y="1298"/>
                  </a:cubicBezTo>
                  <a:cubicBezTo>
                    <a:pt x="2554" y="-2524"/>
                    <a:pt x="-935" y="2959"/>
                    <a:pt x="228" y="6614"/>
                  </a:cubicBezTo>
                  <a:cubicBezTo>
                    <a:pt x="1225" y="9107"/>
                    <a:pt x="7538" y="15255"/>
                    <a:pt x="10197" y="1276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5" name="Полилиния: фигура 794">
              <a:extLst>
                <a:ext uri="{FF2B5EF4-FFF2-40B4-BE49-F238E27FC236}">
                  <a16:creationId xmlns:a16="http://schemas.microsoft.com/office/drawing/2014/main" id="{3F8A45D7-4EDC-B142-2FDB-FEA7D19EFCA3}"/>
                </a:ext>
              </a:extLst>
            </p:cNvPr>
            <p:cNvSpPr/>
            <p:nvPr/>
          </p:nvSpPr>
          <p:spPr>
            <a:xfrm>
              <a:off x="17419108" y="7596644"/>
              <a:ext cx="10974" cy="13345"/>
            </a:xfrm>
            <a:custGeom>
              <a:avLst/>
              <a:gdLst>
                <a:gd name="connsiteX0" fmla="*/ 10197 w 10974"/>
                <a:gd name="connsiteY0" fmla="*/ 12762 h 13345"/>
                <a:gd name="connsiteX1" fmla="*/ 10862 w 10974"/>
                <a:gd name="connsiteY1" fmla="*/ 11765 h 13345"/>
                <a:gd name="connsiteX2" fmla="*/ 6209 w 10974"/>
                <a:gd name="connsiteY2" fmla="*/ 1298 h 13345"/>
                <a:gd name="connsiteX3" fmla="*/ 228 w 10974"/>
                <a:gd name="connsiteY3" fmla="*/ 6614 h 13345"/>
                <a:gd name="connsiteX4" fmla="*/ 10197 w 10974"/>
                <a:gd name="connsiteY4" fmla="*/ 12762 h 1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4" h="13345">
                  <a:moveTo>
                    <a:pt x="10197" y="12762"/>
                  </a:moveTo>
                  <a:cubicBezTo>
                    <a:pt x="10529" y="12596"/>
                    <a:pt x="10695" y="12264"/>
                    <a:pt x="10862" y="11765"/>
                  </a:cubicBezTo>
                  <a:cubicBezTo>
                    <a:pt x="11692" y="9771"/>
                    <a:pt x="7705" y="2793"/>
                    <a:pt x="6209" y="1298"/>
                  </a:cubicBezTo>
                  <a:cubicBezTo>
                    <a:pt x="2554" y="-2524"/>
                    <a:pt x="-935" y="2959"/>
                    <a:pt x="228" y="6614"/>
                  </a:cubicBezTo>
                  <a:cubicBezTo>
                    <a:pt x="1225" y="9107"/>
                    <a:pt x="7539" y="15255"/>
                    <a:pt x="10197" y="1276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6" name="Полилиния: фигура 795">
              <a:extLst>
                <a:ext uri="{FF2B5EF4-FFF2-40B4-BE49-F238E27FC236}">
                  <a16:creationId xmlns:a16="http://schemas.microsoft.com/office/drawing/2014/main" id="{A07C71B8-C756-3CF8-AE46-B0775D5F2668}"/>
                </a:ext>
              </a:extLst>
            </p:cNvPr>
            <p:cNvSpPr/>
            <p:nvPr/>
          </p:nvSpPr>
          <p:spPr>
            <a:xfrm>
              <a:off x="17390530" y="7706472"/>
              <a:ext cx="10974" cy="13278"/>
            </a:xfrm>
            <a:custGeom>
              <a:avLst/>
              <a:gdLst>
                <a:gd name="connsiteX0" fmla="*/ 10197 w 10974"/>
                <a:gd name="connsiteY0" fmla="*/ 12762 h 13278"/>
                <a:gd name="connsiteX1" fmla="*/ 10862 w 10974"/>
                <a:gd name="connsiteY1" fmla="*/ 11765 h 13278"/>
                <a:gd name="connsiteX2" fmla="*/ 6209 w 10974"/>
                <a:gd name="connsiteY2" fmla="*/ 1298 h 13278"/>
                <a:gd name="connsiteX3" fmla="*/ 228 w 10974"/>
                <a:gd name="connsiteY3" fmla="*/ 6614 h 13278"/>
                <a:gd name="connsiteX4" fmla="*/ 10197 w 10974"/>
                <a:gd name="connsiteY4" fmla="*/ 12762 h 1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4" h="13278">
                  <a:moveTo>
                    <a:pt x="10197" y="12762"/>
                  </a:moveTo>
                  <a:cubicBezTo>
                    <a:pt x="10529" y="12596"/>
                    <a:pt x="10695" y="12264"/>
                    <a:pt x="10862" y="11765"/>
                  </a:cubicBezTo>
                  <a:cubicBezTo>
                    <a:pt x="11692" y="9771"/>
                    <a:pt x="7705" y="2793"/>
                    <a:pt x="6209" y="1298"/>
                  </a:cubicBezTo>
                  <a:cubicBezTo>
                    <a:pt x="2554" y="-2524"/>
                    <a:pt x="-935" y="2959"/>
                    <a:pt x="228" y="6614"/>
                  </a:cubicBezTo>
                  <a:cubicBezTo>
                    <a:pt x="1225" y="8941"/>
                    <a:pt x="7539" y="15088"/>
                    <a:pt x="10197" y="1276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7" name="Полилиния: фигура 796">
              <a:extLst>
                <a:ext uri="{FF2B5EF4-FFF2-40B4-BE49-F238E27FC236}">
                  <a16:creationId xmlns:a16="http://schemas.microsoft.com/office/drawing/2014/main" id="{DC212F48-43DF-DC4D-1353-CFDF6024D3DF}"/>
                </a:ext>
              </a:extLst>
            </p:cNvPr>
            <p:cNvSpPr/>
            <p:nvPr/>
          </p:nvSpPr>
          <p:spPr>
            <a:xfrm>
              <a:off x="17632674" y="7375288"/>
              <a:ext cx="12569" cy="11555"/>
            </a:xfrm>
            <a:custGeom>
              <a:avLst/>
              <a:gdLst>
                <a:gd name="connsiteX0" fmla="*/ 336 w 12569"/>
                <a:gd name="connsiteY0" fmla="*/ 1172 h 11555"/>
                <a:gd name="connsiteX1" fmla="*/ 3 w 12569"/>
                <a:gd name="connsiteY1" fmla="*/ 2335 h 11555"/>
                <a:gd name="connsiteX2" fmla="*/ 7480 w 12569"/>
                <a:gd name="connsiteY2" fmla="*/ 10975 h 11555"/>
                <a:gd name="connsiteX3" fmla="*/ 11634 w 12569"/>
                <a:gd name="connsiteY3" fmla="*/ 4162 h 11555"/>
                <a:gd name="connsiteX4" fmla="*/ 336 w 12569"/>
                <a:gd name="connsiteY4" fmla="*/ 1172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" h="11555">
                  <a:moveTo>
                    <a:pt x="336" y="1172"/>
                  </a:moveTo>
                  <a:cubicBezTo>
                    <a:pt x="170" y="1504"/>
                    <a:pt x="3" y="1836"/>
                    <a:pt x="3" y="2335"/>
                  </a:cubicBezTo>
                  <a:cubicBezTo>
                    <a:pt x="-163" y="4495"/>
                    <a:pt x="5819" y="9978"/>
                    <a:pt x="7480" y="10975"/>
                  </a:cubicBezTo>
                  <a:cubicBezTo>
                    <a:pt x="12133" y="13467"/>
                    <a:pt x="13794" y="7319"/>
                    <a:pt x="11634" y="4162"/>
                  </a:cubicBezTo>
                  <a:cubicBezTo>
                    <a:pt x="9973" y="2002"/>
                    <a:pt x="1997" y="-1985"/>
                    <a:pt x="336" y="117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8" name="Полилиния: фигура 797">
              <a:extLst>
                <a:ext uri="{FF2B5EF4-FFF2-40B4-BE49-F238E27FC236}">
                  <a16:creationId xmlns:a16="http://schemas.microsoft.com/office/drawing/2014/main" id="{1AD183B1-8641-CBE6-0754-313F9FB77BF6}"/>
                </a:ext>
              </a:extLst>
            </p:cNvPr>
            <p:cNvSpPr/>
            <p:nvPr/>
          </p:nvSpPr>
          <p:spPr>
            <a:xfrm>
              <a:off x="17390754" y="7295202"/>
              <a:ext cx="12569" cy="11555"/>
            </a:xfrm>
            <a:custGeom>
              <a:avLst/>
              <a:gdLst>
                <a:gd name="connsiteX0" fmla="*/ 336 w 12569"/>
                <a:gd name="connsiteY0" fmla="*/ 1172 h 11555"/>
                <a:gd name="connsiteX1" fmla="*/ 3 w 12569"/>
                <a:gd name="connsiteY1" fmla="*/ 2335 h 11555"/>
                <a:gd name="connsiteX2" fmla="*/ 7480 w 12569"/>
                <a:gd name="connsiteY2" fmla="*/ 10975 h 11555"/>
                <a:gd name="connsiteX3" fmla="*/ 11634 w 12569"/>
                <a:gd name="connsiteY3" fmla="*/ 4162 h 11555"/>
                <a:gd name="connsiteX4" fmla="*/ 336 w 12569"/>
                <a:gd name="connsiteY4" fmla="*/ 1172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" h="11555">
                  <a:moveTo>
                    <a:pt x="336" y="1172"/>
                  </a:moveTo>
                  <a:cubicBezTo>
                    <a:pt x="170" y="1504"/>
                    <a:pt x="3" y="1836"/>
                    <a:pt x="3" y="2335"/>
                  </a:cubicBezTo>
                  <a:cubicBezTo>
                    <a:pt x="-163" y="4495"/>
                    <a:pt x="5819" y="9978"/>
                    <a:pt x="7480" y="10975"/>
                  </a:cubicBezTo>
                  <a:cubicBezTo>
                    <a:pt x="12133" y="13467"/>
                    <a:pt x="13794" y="7319"/>
                    <a:pt x="11634" y="4162"/>
                  </a:cubicBezTo>
                  <a:cubicBezTo>
                    <a:pt x="9973" y="2002"/>
                    <a:pt x="1997" y="-1985"/>
                    <a:pt x="336" y="117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9" name="Полилиния: фигура 798">
              <a:extLst>
                <a:ext uri="{FF2B5EF4-FFF2-40B4-BE49-F238E27FC236}">
                  <a16:creationId xmlns:a16="http://schemas.microsoft.com/office/drawing/2014/main" id="{1D2E6EDD-4EA9-1B15-3D7B-9AF9490E415E}"/>
                </a:ext>
              </a:extLst>
            </p:cNvPr>
            <p:cNvSpPr/>
            <p:nvPr/>
          </p:nvSpPr>
          <p:spPr>
            <a:xfrm>
              <a:off x="17144182" y="7400211"/>
              <a:ext cx="12569" cy="11555"/>
            </a:xfrm>
            <a:custGeom>
              <a:avLst/>
              <a:gdLst>
                <a:gd name="connsiteX0" fmla="*/ 336 w 12569"/>
                <a:gd name="connsiteY0" fmla="*/ 1172 h 11555"/>
                <a:gd name="connsiteX1" fmla="*/ 3 w 12569"/>
                <a:gd name="connsiteY1" fmla="*/ 2335 h 11555"/>
                <a:gd name="connsiteX2" fmla="*/ 7480 w 12569"/>
                <a:gd name="connsiteY2" fmla="*/ 10975 h 11555"/>
                <a:gd name="connsiteX3" fmla="*/ 11634 w 12569"/>
                <a:gd name="connsiteY3" fmla="*/ 4162 h 11555"/>
                <a:gd name="connsiteX4" fmla="*/ 336 w 12569"/>
                <a:gd name="connsiteY4" fmla="*/ 1172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" h="11555">
                  <a:moveTo>
                    <a:pt x="336" y="1172"/>
                  </a:moveTo>
                  <a:cubicBezTo>
                    <a:pt x="170" y="1504"/>
                    <a:pt x="3" y="1836"/>
                    <a:pt x="3" y="2335"/>
                  </a:cubicBezTo>
                  <a:cubicBezTo>
                    <a:pt x="-163" y="4495"/>
                    <a:pt x="5819" y="9978"/>
                    <a:pt x="7480" y="10975"/>
                  </a:cubicBezTo>
                  <a:cubicBezTo>
                    <a:pt x="12133" y="13467"/>
                    <a:pt x="13794" y="7319"/>
                    <a:pt x="11634" y="4162"/>
                  </a:cubicBezTo>
                  <a:cubicBezTo>
                    <a:pt x="10139" y="2002"/>
                    <a:pt x="2163" y="-1985"/>
                    <a:pt x="336" y="117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0" name="Полилиния: фигура 799">
              <a:extLst>
                <a:ext uri="{FF2B5EF4-FFF2-40B4-BE49-F238E27FC236}">
                  <a16:creationId xmlns:a16="http://schemas.microsoft.com/office/drawing/2014/main" id="{5B2EB76B-64BE-BE77-FD32-B4BB67DEB968}"/>
                </a:ext>
              </a:extLst>
            </p:cNvPr>
            <p:cNvSpPr/>
            <p:nvPr/>
          </p:nvSpPr>
          <p:spPr>
            <a:xfrm>
              <a:off x="17489782" y="7500900"/>
              <a:ext cx="12569" cy="11555"/>
            </a:xfrm>
            <a:custGeom>
              <a:avLst/>
              <a:gdLst>
                <a:gd name="connsiteX0" fmla="*/ 336 w 12569"/>
                <a:gd name="connsiteY0" fmla="*/ 1172 h 11555"/>
                <a:gd name="connsiteX1" fmla="*/ 3 w 12569"/>
                <a:gd name="connsiteY1" fmla="*/ 2335 h 11555"/>
                <a:gd name="connsiteX2" fmla="*/ 7480 w 12569"/>
                <a:gd name="connsiteY2" fmla="*/ 10975 h 11555"/>
                <a:gd name="connsiteX3" fmla="*/ 11634 w 12569"/>
                <a:gd name="connsiteY3" fmla="*/ 4162 h 11555"/>
                <a:gd name="connsiteX4" fmla="*/ 336 w 12569"/>
                <a:gd name="connsiteY4" fmla="*/ 1172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" h="11555">
                  <a:moveTo>
                    <a:pt x="336" y="1172"/>
                  </a:moveTo>
                  <a:cubicBezTo>
                    <a:pt x="170" y="1504"/>
                    <a:pt x="3" y="1836"/>
                    <a:pt x="3" y="2335"/>
                  </a:cubicBezTo>
                  <a:cubicBezTo>
                    <a:pt x="-163" y="4495"/>
                    <a:pt x="5819" y="9978"/>
                    <a:pt x="7480" y="10975"/>
                  </a:cubicBezTo>
                  <a:cubicBezTo>
                    <a:pt x="12133" y="13467"/>
                    <a:pt x="13794" y="7319"/>
                    <a:pt x="11634" y="4162"/>
                  </a:cubicBezTo>
                  <a:cubicBezTo>
                    <a:pt x="10139" y="2002"/>
                    <a:pt x="2163" y="-1985"/>
                    <a:pt x="336" y="117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1" name="Полилиния: фигура 800">
              <a:extLst>
                <a:ext uri="{FF2B5EF4-FFF2-40B4-BE49-F238E27FC236}">
                  <a16:creationId xmlns:a16="http://schemas.microsoft.com/office/drawing/2014/main" id="{857C8B6D-28AA-FC90-D274-6B8B6A449C83}"/>
                </a:ext>
              </a:extLst>
            </p:cNvPr>
            <p:cNvSpPr/>
            <p:nvPr/>
          </p:nvSpPr>
          <p:spPr>
            <a:xfrm>
              <a:off x="17237893" y="7555066"/>
              <a:ext cx="12569" cy="11555"/>
            </a:xfrm>
            <a:custGeom>
              <a:avLst/>
              <a:gdLst>
                <a:gd name="connsiteX0" fmla="*/ 336 w 12569"/>
                <a:gd name="connsiteY0" fmla="*/ 1172 h 11555"/>
                <a:gd name="connsiteX1" fmla="*/ 3 w 12569"/>
                <a:gd name="connsiteY1" fmla="*/ 2335 h 11555"/>
                <a:gd name="connsiteX2" fmla="*/ 7480 w 12569"/>
                <a:gd name="connsiteY2" fmla="*/ 10975 h 11555"/>
                <a:gd name="connsiteX3" fmla="*/ 11634 w 12569"/>
                <a:gd name="connsiteY3" fmla="*/ 4162 h 11555"/>
                <a:gd name="connsiteX4" fmla="*/ 336 w 12569"/>
                <a:gd name="connsiteY4" fmla="*/ 1172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" h="11555">
                  <a:moveTo>
                    <a:pt x="336" y="1172"/>
                  </a:moveTo>
                  <a:cubicBezTo>
                    <a:pt x="170" y="1504"/>
                    <a:pt x="3" y="1836"/>
                    <a:pt x="3" y="2335"/>
                  </a:cubicBezTo>
                  <a:cubicBezTo>
                    <a:pt x="-163" y="4495"/>
                    <a:pt x="5819" y="9978"/>
                    <a:pt x="7480" y="10975"/>
                  </a:cubicBezTo>
                  <a:cubicBezTo>
                    <a:pt x="12133" y="13467"/>
                    <a:pt x="13794" y="7319"/>
                    <a:pt x="11634" y="4162"/>
                  </a:cubicBezTo>
                  <a:cubicBezTo>
                    <a:pt x="9973" y="2002"/>
                    <a:pt x="1997" y="-1985"/>
                    <a:pt x="336" y="117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2" name="Полилиния: фигура 801">
              <a:extLst>
                <a:ext uri="{FF2B5EF4-FFF2-40B4-BE49-F238E27FC236}">
                  <a16:creationId xmlns:a16="http://schemas.microsoft.com/office/drawing/2014/main" id="{1C88684B-D4B0-53B2-B8FA-1B1D82FC9F3A}"/>
                </a:ext>
              </a:extLst>
            </p:cNvPr>
            <p:cNvSpPr/>
            <p:nvPr/>
          </p:nvSpPr>
          <p:spPr>
            <a:xfrm>
              <a:off x="17661837" y="7520012"/>
              <a:ext cx="11620" cy="12569"/>
            </a:xfrm>
            <a:custGeom>
              <a:avLst/>
              <a:gdLst>
                <a:gd name="connsiteX0" fmla="*/ 10550 w 11620"/>
                <a:gd name="connsiteY0" fmla="*/ 336 h 12569"/>
                <a:gd name="connsiteX1" fmla="*/ 9387 w 11620"/>
                <a:gd name="connsiteY1" fmla="*/ 3 h 12569"/>
                <a:gd name="connsiteX2" fmla="*/ 581 w 11620"/>
                <a:gd name="connsiteY2" fmla="*/ 7480 h 12569"/>
                <a:gd name="connsiteX3" fmla="*/ 7227 w 11620"/>
                <a:gd name="connsiteY3" fmla="*/ 11634 h 12569"/>
                <a:gd name="connsiteX4" fmla="*/ 10550 w 11620"/>
                <a:gd name="connsiteY4" fmla="*/ 336 h 1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20" h="12569">
                  <a:moveTo>
                    <a:pt x="10550" y="336"/>
                  </a:moveTo>
                  <a:cubicBezTo>
                    <a:pt x="10218" y="170"/>
                    <a:pt x="9886" y="3"/>
                    <a:pt x="9387" y="3"/>
                  </a:cubicBezTo>
                  <a:cubicBezTo>
                    <a:pt x="7227" y="-163"/>
                    <a:pt x="1578" y="5653"/>
                    <a:pt x="581" y="7480"/>
                  </a:cubicBezTo>
                  <a:cubicBezTo>
                    <a:pt x="-1911" y="12133"/>
                    <a:pt x="4237" y="13794"/>
                    <a:pt x="7227" y="11634"/>
                  </a:cubicBezTo>
                  <a:cubicBezTo>
                    <a:pt x="9554" y="9973"/>
                    <a:pt x="13541" y="2164"/>
                    <a:pt x="10550" y="336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3" name="Полилиния: фигура 802">
              <a:extLst>
                <a:ext uri="{FF2B5EF4-FFF2-40B4-BE49-F238E27FC236}">
                  <a16:creationId xmlns:a16="http://schemas.microsoft.com/office/drawing/2014/main" id="{15F73BA5-4188-2230-927A-125B3A1C9070}"/>
                </a:ext>
              </a:extLst>
            </p:cNvPr>
            <p:cNvSpPr/>
            <p:nvPr/>
          </p:nvSpPr>
          <p:spPr>
            <a:xfrm>
              <a:off x="17539382" y="7577335"/>
              <a:ext cx="11690" cy="12569"/>
            </a:xfrm>
            <a:custGeom>
              <a:avLst/>
              <a:gdLst>
                <a:gd name="connsiteX0" fmla="*/ 10550 w 11690"/>
                <a:gd name="connsiteY0" fmla="*/ 336 h 12569"/>
                <a:gd name="connsiteX1" fmla="*/ 9387 w 11690"/>
                <a:gd name="connsiteY1" fmla="*/ 3 h 12569"/>
                <a:gd name="connsiteX2" fmla="*/ 581 w 11690"/>
                <a:gd name="connsiteY2" fmla="*/ 7480 h 12569"/>
                <a:gd name="connsiteX3" fmla="*/ 7227 w 11690"/>
                <a:gd name="connsiteY3" fmla="*/ 11634 h 12569"/>
                <a:gd name="connsiteX4" fmla="*/ 10550 w 11690"/>
                <a:gd name="connsiteY4" fmla="*/ 336 h 1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90" h="12569">
                  <a:moveTo>
                    <a:pt x="10550" y="336"/>
                  </a:moveTo>
                  <a:cubicBezTo>
                    <a:pt x="10218" y="170"/>
                    <a:pt x="9886" y="3"/>
                    <a:pt x="9387" y="3"/>
                  </a:cubicBezTo>
                  <a:cubicBezTo>
                    <a:pt x="7227" y="-163"/>
                    <a:pt x="1578" y="5653"/>
                    <a:pt x="581" y="7480"/>
                  </a:cubicBezTo>
                  <a:cubicBezTo>
                    <a:pt x="-1911" y="12133"/>
                    <a:pt x="4237" y="13794"/>
                    <a:pt x="7227" y="11634"/>
                  </a:cubicBezTo>
                  <a:cubicBezTo>
                    <a:pt x="9554" y="10139"/>
                    <a:pt x="13707" y="2164"/>
                    <a:pt x="10550" y="336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4" name="Полилиния: фигура 803">
              <a:extLst>
                <a:ext uri="{FF2B5EF4-FFF2-40B4-BE49-F238E27FC236}">
                  <a16:creationId xmlns:a16="http://schemas.microsoft.com/office/drawing/2014/main" id="{FF973B8D-F00B-9411-517D-9B0AA7955049}"/>
                </a:ext>
              </a:extLst>
            </p:cNvPr>
            <p:cNvSpPr/>
            <p:nvPr/>
          </p:nvSpPr>
          <p:spPr>
            <a:xfrm>
              <a:off x="17284738" y="6921863"/>
              <a:ext cx="147059" cy="215928"/>
            </a:xfrm>
            <a:custGeom>
              <a:avLst/>
              <a:gdLst>
                <a:gd name="connsiteX0" fmla="*/ 90567 w 147059"/>
                <a:gd name="connsiteY0" fmla="*/ 201046 h 215928"/>
                <a:gd name="connsiteX1" fmla="*/ 18623 w 147059"/>
                <a:gd name="connsiteY1" fmla="*/ 112154 h 215928"/>
                <a:gd name="connsiteX2" fmla="*/ 3835 w 147059"/>
                <a:gd name="connsiteY2" fmla="*/ 21101 h 215928"/>
                <a:gd name="connsiteX3" fmla="*/ 19453 w 147059"/>
                <a:gd name="connsiteY3" fmla="*/ 0 h 215928"/>
                <a:gd name="connsiteX4" fmla="*/ 74450 w 147059"/>
                <a:gd name="connsiteY4" fmla="*/ 110492 h 215928"/>
                <a:gd name="connsiteX5" fmla="*/ 147059 w 147059"/>
                <a:gd name="connsiteY5" fmla="*/ 215003 h 215928"/>
                <a:gd name="connsiteX6" fmla="*/ 90567 w 147059"/>
                <a:gd name="connsiteY6" fmla="*/ 201046 h 21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059" h="215928">
                  <a:moveTo>
                    <a:pt x="90567" y="201046"/>
                  </a:moveTo>
                  <a:cubicBezTo>
                    <a:pt x="63152" y="183932"/>
                    <a:pt x="38395" y="153194"/>
                    <a:pt x="18623" y="112154"/>
                  </a:cubicBezTo>
                  <a:cubicBezTo>
                    <a:pt x="-3974" y="65132"/>
                    <a:pt x="-1980" y="36720"/>
                    <a:pt x="3835" y="21101"/>
                  </a:cubicBezTo>
                  <a:cubicBezTo>
                    <a:pt x="8321" y="8972"/>
                    <a:pt x="15632" y="2658"/>
                    <a:pt x="19453" y="0"/>
                  </a:cubicBezTo>
                  <a:lnTo>
                    <a:pt x="74450" y="110492"/>
                  </a:lnTo>
                  <a:cubicBezTo>
                    <a:pt x="94721" y="151200"/>
                    <a:pt x="121804" y="186923"/>
                    <a:pt x="147059" y="215003"/>
                  </a:cubicBezTo>
                  <a:cubicBezTo>
                    <a:pt x="130112" y="218160"/>
                    <a:pt x="109841" y="213175"/>
                    <a:pt x="90567" y="201046"/>
                  </a:cubicBezTo>
                  <a:close/>
                </a:path>
              </a:pathLst>
            </a:custGeom>
            <a:solidFill>
              <a:srgbClr val="1777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5" name="Полилиния: фигура 804">
              <a:extLst>
                <a:ext uri="{FF2B5EF4-FFF2-40B4-BE49-F238E27FC236}">
                  <a16:creationId xmlns:a16="http://schemas.microsoft.com/office/drawing/2014/main" id="{000C3388-135A-FA8D-151D-9A6187FB8A66}"/>
                </a:ext>
              </a:extLst>
            </p:cNvPr>
            <p:cNvSpPr/>
            <p:nvPr/>
          </p:nvSpPr>
          <p:spPr>
            <a:xfrm>
              <a:off x="17309010" y="6919627"/>
              <a:ext cx="132035" cy="213417"/>
            </a:xfrm>
            <a:custGeom>
              <a:avLst/>
              <a:gdLst>
                <a:gd name="connsiteX0" fmla="*/ 0 w 132035"/>
                <a:gd name="connsiteY0" fmla="*/ 242 h 213417"/>
                <a:gd name="connsiteX1" fmla="*/ 39877 w 132035"/>
                <a:gd name="connsiteY1" fmla="*/ 8217 h 213417"/>
                <a:gd name="connsiteX2" fmla="*/ 108000 w 132035"/>
                <a:gd name="connsiteY2" fmla="*/ 72519 h 213417"/>
                <a:gd name="connsiteX3" fmla="*/ 131926 w 132035"/>
                <a:gd name="connsiteY3" fmla="*/ 172377 h 213417"/>
                <a:gd name="connsiteX4" fmla="*/ 126277 w 132035"/>
                <a:gd name="connsiteY4" fmla="*/ 213417 h 213417"/>
                <a:gd name="connsiteX5" fmla="*/ 54665 w 132035"/>
                <a:gd name="connsiteY5" fmla="*/ 110402 h 213417"/>
                <a:gd name="connsiteX6" fmla="*/ 0 w 132035"/>
                <a:gd name="connsiteY6" fmla="*/ 242 h 21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035" h="213417">
                  <a:moveTo>
                    <a:pt x="0" y="242"/>
                  </a:moveTo>
                  <a:cubicBezTo>
                    <a:pt x="6480" y="-589"/>
                    <a:pt x="21766" y="408"/>
                    <a:pt x="39877" y="8217"/>
                  </a:cubicBezTo>
                  <a:cubicBezTo>
                    <a:pt x="58818" y="16359"/>
                    <a:pt x="86234" y="34137"/>
                    <a:pt x="108000" y="72519"/>
                  </a:cubicBezTo>
                  <a:cubicBezTo>
                    <a:pt x="129268" y="109737"/>
                    <a:pt x="132757" y="147454"/>
                    <a:pt x="131926" y="172377"/>
                  </a:cubicBezTo>
                  <a:cubicBezTo>
                    <a:pt x="131261" y="191485"/>
                    <a:pt x="128105" y="206439"/>
                    <a:pt x="126277" y="213417"/>
                  </a:cubicBezTo>
                  <a:cubicBezTo>
                    <a:pt x="101354" y="185669"/>
                    <a:pt x="74769" y="150445"/>
                    <a:pt x="54665" y="110402"/>
                  </a:cubicBezTo>
                  <a:lnTo>
                    <a:pt x="0" y="242"/>
                  </a:lnTo>
                  <a:close/>
                </a:path>
              </a:pathLst>
            </a:custGeom>
            <a:solidFill>
              <a:srgbClr val="16CC02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6" name="Полилиния: фигура 805">
              <a:extLst>
                <a:ext uri="{FF2B5EF4-FFF2-40B4-BE49-F238E27FC236}">
                  <a16:creationId xmlns:a16="http://schemas.microsoft.com/office/drawing/2014/main" id="{49D00AB3-EFCE-3096-490F-06B7F4CAD790}"/>
                </a:ext>
              </a:extLst>
            </p:cNvPr>
            <p:cNvSpPr/>
            <p:nvPr/>
          </p:nvSpPr>
          <p:spPr>
            <a:xfrm>
              <a:off x="17557243" y="7285241"/>
              <a:ext cx="1661" cy="1661"/>
            </a:xfrm>
            <a:custGeom>
              <a:avLst/>
              <a:gdLst>
                <a:gd name="connsiteX0" fmla="*/ 0 w 1661"/>
                <a:gd name="connsiteY0" fmla="*/ 0 h 1661"/>
                <a:gd name="connsiteX1" fmla="*/ 0 w 1661"/>
                <a:gd name="connsiteY1" fmla="*/ 0 h 1661"/>
                <a:gd name="connsiteX2" fmla="*/ 0 w 1661"/>
                <a:gd name="connsiteY2" fmla="*/ 0 h 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61" h="16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7" name="Полилиния: фигура 806">
              <a:extLst>
                <a:ext uri="{FF2B5EF4-FFF2-40B4-BE49-F238E27FC236}">
                  <a16:creationId xmlns:a16="http://schemas.microsoft.com/office/drawing/2014/main" id="{10A91EFF-30A2-C000-EF0B-EE335F6335AA}"/>
                </a:ext>
              </a:extLst>
            </p:cNvPr>
            <p:cNvSpPr/>
            <p:nvPr/>
          </p:nvSpPr>
          <p:spPr>
            <a:xfrm>
              <a:off x="17553256" y="7306342"/>
              <a:ext cx="1661" cy="1661"/>
            </a:xfrm>
            <a:custGeom>
              <a:avLst/>
              <a:gdLst>
                <a:gd name="connsiteX0" fmla="*/ 0 w 1661"/>
                <a:gd name="connsiteY0" fmla="*/ 0 h 1661"/>
                <a:gd name="connsiteX1" fmla="*/ 0 w 1661"/>
                <a:gd name="connsiteY1" fmla="*/ 0 h 1661"/>
                <a:gd name="connsiteX2" fmla="*/ 0 w 1661"/>
                <a:gd name="connsiteY2" fmla="*/ 0 h 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61" h="16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8" name="Полилиния: фигура 807">
              <a:extLst>
                <a:ext uri="{FF2B5EF4-FFF2-40B4-BE49-F238E27FC236}">
                  <a16:creationId xmlns:a16="http://schemas.microsoft.com/office/drawing/2014/main" id="{29BF5A38-D807-5276-4845-C0A0864B5814}"/>
                </a:ext>
              </a:extLst>
            </p:cNvPr>
            <p:cNvSpPr/>
            <p:nvPr/>
          </p:nvSpPr>
          <p:spPr>
            <a:xfrm>
              <a:off x="17279067" y="6914170"/>
              <a:ext cx="266242" cy="426898"/>
            </a:xfrm>
            <a:custGeom>
              <a:avLst/>
              <a:gdLst>
                <a:gd name="connsiteX0" fmla="*/ 211715 w 266242"/>
                <a:gd name="connsiteY0" fmla="*/ 418424 h 426898"/>
                <a:gd name="connsiteX1" fmla="*/ 264552 w 266242"/>
                <a:gd name="connsiteY1" fmla="*/ 199434 h 426898"/>
                <a:gd name="connsiteX2" fmla="*/ 258238 w 266242"/>
                <a:gd name="connsiteY2" fmla="*/ 171686 h 426898"/>
                <a:gd name="connsiteX3" fmla="*/ 256909 w 266242"/>
                <a:gd name="connsiteY3" fmla="*/ 185145 h 426898"/>
                <a:gd name="connsiteX4" fmla="*/ 256909 w 266242"/>
                <a:gd name="connsiteY4" fmla="*/ 215052 h 426898"/>
                <a:gd name="connsiteX5" fmla="*/ 246607 w 266242"/>
                <a:gd name="connsiteY5" fmla="*/ 301286 h 426898"/>
                <a:gd name="connsiteX6" fmla="*/ 188121 w 266242"/>
                <a:gd name="connsiteY6" fmla="*/ 251606 h 426898"/>
                <a:gd name="connsiteX7" fmla="*/ 166355 w 266242"/>
                <a:gd name="connsiteY7" fmla="*/ 229674 h 426898"/>
                <a:gd name="connsiteX8" fmla="*/ 160706 w 266242"/>
                <a:gd name="connsiteY8" fmla="*/ 223692 h 426898"/>
                <a:gd name="connsiteX9" fmla="*/ 167352 w 266242"/>
                <a:gd name="connsiteY9" fmla="*/ 178000 h 426898"/>
                <a:gd name="connsiteX10" fmla="*/ 142595 w 266242"/>
                <a:gd name="connsiteY10" fmla="*/ 75151 h 426898"/>
                <a:gd name="connsiteX11" fmla="*/ 71813 w 266242"/>
                <a:gd name="connsiteY11" fmla="*/ 8689 h 426898"/>
                <a:gd name="connsiteX12" fmla="*/ 24626 w 266242"/>
                <a:gd name="connsiteY12" fmla="*/ 1545 h 426898"/>
                <a:gd name="connsiteX13" fmla="*/ 22133 w 266242"/>
                <a:gd name="connsiteY13" fmla="*/ 2708 h 426898"/>
                <a:gd name="connsiteX14" fmla="*/ 22300 w 266242"/>
                <a:gd name="connsiteY14" fmla="*/ 2874 h 426898"/>
                <a:gd name="connsiteX15" fmla="*/ 4355 w 266242"/>
                <a:gd name="connsiteY15" fmla="*/ 26468 h 426898"/>
                <a:gd name="connsiteX16" fmla="*/ 700 w 266242"/>
                <a:gd name="connsiteY16" fmla="*/ 63520 h 426898"/>
                <a:gd name="connsiteX17" fmla="*/ 17980 w 266242"/>
                <a:gd name="connsiteY17" fmla="*/ 119182 h 426898"/>
                <a:gd name="connsiteX18" fmla="*/ 19309 w 266242"/>
                <a:gd name="connsiteY18" fmla="*/ 122006 h 426898"/>
                <a:gd name="connsiteX19" fmla="*/ 93247 w 266242"/>
                <a:gd name="connsiteY19" fmla="*/ 213058 h 426898"/>
                <a:gd name="connsiteX20" fmla="*/ 156718 w 266242"/>
                <a:gd name="connsiteY20" fmla="*/ 227181 h 426898"/>
                <a:gd name="connsiteX21" fmla="*/ 161038 w 266242"/>
                <a:gd name="connsiteY21" fmla="*/ 231834 h 426898"/>
                <a:gd name="connsiteX22" fmla="*/ 184133 w 266242"/>
                <a:gd name="connsiteY22" fmla="*/ 255261 h 426898"/>
                <a:gd name="connsiteX23" fmla="*/ 244945 w 266242"/>
                <a:gd name="connsiteY23" fmla="*/ 306603 h 426898"/>
                <a:gd name="connsiteX24" fmla="*/ 206730 w 266242"/>
                <a:gd name="connsiteY24" fmla="*/ 425735 h 426898"/>
                <a:gd name="connsiteX25" fmla="*/ 206398 w 266242"/>
                <a:gd name="connsiteY25" fmla="*/ 426898 h 426898"/>
                <a:gd name="connsiteX26" fmla="*/ 211715 w 266242"/>
                <a:gd name="connsiteY26" fmla="*/ 418424 h 426898"/>
                <a:gd name="connsiteX27" fmla="*/ 69819 w 266242"/>
                <a:gd name="connsiteY27" fmla="*/ 13674 h 426898"/>
                <a:gd name="connsiteX28" fmla="*/ 137942 w 266242"/>
                <a:gd name="connsiteY28" fmla="*/ 77975 h 426898"/>
                <a:gd name="connsiteX29" fmla="*/ 161869 w 266242"/>
                <a:gd name="connsiteY29" fmla="*/ 177834 h 426898"/>
                <a:gd name="connsiteX30" fmla="*/ 156219 w 266242"/>
                <a:gd name="connsiteY30" fmla="*/ 218874 h 426898"/>
                <a:gd name="connsiteX31" fmla="*/ 84607 w 266242"/>
                <a:gd name="connsiteY31" fmla="*/ 115859 h 426898"/>
                <a:gd name="connsiteX32" fmla="*/ 29610 w 266242"/>
                <a:gd name="connsiteY32" fmla="*/ 5699 h 426898"/>
                <a:gd name="connsiteX33" fmla="*/ 69819 w 266242"/>
                <a:gd name="connsiteY33" fmla="*/ 13674 h 426898"/>
                <a:gd name="connsiteX34" fmla="*/ 96238 w 266242"/>
                <a:gd name="connsiteY34" fmla="*/ 208738 h 426898"/>
                <a:gd name="connsiteX35" fmla="*/ 24293 w 266242"/>
                <a:gd name="connsiteY35" fmla="*/ 119846 h 426898"/>
                <a:gd name="connsiteX36" fmla="*/ 9506 w 266242"/>
                <a:gd name="connsiteY36" fmla="*/ 28794 h 426898"/>
                <a:gd name="connsiteX37" fmla="*/ 25124 w 266242"/>
                <a:gd name="connsiteY37" fmla="*/ 7692 h 426898"/>
                <a:gd name="connsiteX38" fmla="*/ 80121 w 266242"/>
                <a:gd name="connsiteY38" fmla="*/ 118185 h 426898"/>
                <a:gd name="connsiteX39" fmla="*/ 152730 w 266242"/>
                <a:gd name="connsiteY39" fmla="*/ 222695 h 426898"/>
                <a:gd name="connsiteX40" fmla="*/ 96238 w 266242"/>
                <a:gd name="connsiteY40" fmla="*/ 208738 h 42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66242" h="426898">
                  <a:moveTo>
                    <a:pt x="211715" y="418424"/>
                  </a:moveTo>
                  <a:cubicBezTo>
                    <a:pt x="211715" y="418424"/>
                    <a:pt x="277512" y="278024"/>
                    <a:pt x="264552" y="199434"/>
                  </a:cubicBezTo>
                  <a:cubicBezTo>
                    <a:pt x="263389" y="192621"/>
                    <a:pt x="263389" y="177003"/>
                    <a:pt x="258238" y="171686"/>
                  </a:cubicBezTo>
                  <a:cubicBezTo>
                    <a:pt x="256244" y="175342"/>
                    <a:pt x="257075" y="181157"/>
                    <a:pt x="256909" y="185145"/>
                  </a:cubicBezTo>
                  <a:cubicBezTo>
                    <a:pt x="256742" y="195114"/>
                    <a:pt x="256909" y="205083"/>
                    <a:pt x="256909" y="215052"/>
                  </a:cubicBezTo>
                  <a:cubicBezTo>
                    <a:pt x="256909" y="244129"/>
                    <a:pt x="253253" y="273040"/>
                    <a:pt x="246607" y="301286"/>
                  </a:cubicBezTo>
                  <a:cubicBezTo>
                    <a:pt x="238964" y="295803"/>
                    <a:pt x="215702" y="278191"/>
                    <a:pt x="188121" y="251606"/>
                  </a:cubicBezTo>
                  <a:cubicBezTo>
                    <a:pt x="181309" y="245126"/>
                    <a:pt x="173998" y="237815"/>
                    <a:pt x="166355" y="229674"/>
                  </a:cubicBezTo>
                  <a:cubicBezTo>
                    <a:pt x="164527" y="227680"/>
                    <a:pt x="162699" y="225686"/>
                    <a:pt x="160706" y="223692"/>
                  </a:cubicBezTo>
                  <a:cubicBezTo>
                    <a:pt x="162201" y="218708"/>
                    <a:pt x="166687" y="201760"/>
                    <a:pt x="167352" y="178000"/>
                  </a:cubicBezTo>
                  <a:cubicBezTo>
                    <a:pt x="168182" y="152246"/>
                    <a:pt x="164693" y="113532"/>
                    <a:pt x="142595" y="75151"/>
                  </a:cubicBezTo>
                  <a:cubicBezTo>
                    <a:pt x="119998" y="35606"/>
                    <a:pt x="91586" y="17163"/>
                    <a:pt x="71813" y="8689"/>
                  </a:cubicBezTo>
                  <a:cubicBezTo>
                    <a:pt x="49549" y="-948"/>
                    <a:pt x="30607" y="-1280"/>
                    <a:pt x="24626" y="1545"/>
                  </a:cubicBezTo>
                  <a:lnTo>
                    <a:pt x="22133" y="2708"/>
                  </a:lnTo>
                  <a:lnTo>
                    <a:pt x="22300" y="2874"/>
                  </a:lnTo>
                  <a:cubicBezTo>
                    <a:pt x="18146" y="5532"/>
                    <a:pt x="9506" y="12677"/>
                    <a:pt x="4355" y="26468"/>
                  </a:cubicBezTo>
                  <a:cubicBezTo>
                    <a:pt x="367" y="37102"/>
                    <a:pt x="-962" y="49563"/>
                    <a:pt x="700" y="63520"/>
                  </a:cubicBezTo>
                  <a:cubicBezTo>
                    <a:pt x="2527" y="79969"/>
                    <a:pt x="8343" y="98745"/>
                    <a:pt x="17980" y="119182"/>
                  </a:cubicBezTo>
                  <a:cubicBezTo>
                    <a:pt x="18478" y="120178"/>
                    <a:pt x="18810" y="121009"/>
                    <a:pt x="19309" y="122006"/>
                  </a:cubicBezTo>
                  <a:cubicBezTo>
                    <a:pt x="39580" y="163877"/>
                    <a:pt x="65167" y="195446"/>
                    <a:pt x="93247" y="213058"/>
                  </a:cubicBezTo>
                  <a:cubicBezTo>
                    <a:pt x="115013" y="226683"/>
                    <a:pt x="137942" y="231834"/>
                    <a:pt x="156718" y="227181"/>
                  </a:cubicBezTo>
                  <a:cubicBezTo>
                    <a:pt x="158213" y="228843"/>
                    <a:pt x="159709" y="230338"/>
                    <a:pt x="161038" y="231834"/>
                  </a:cubicBezTo>
                  <a:cubicBezTo>
                    <a:pt x="169179" y="240474"/>
                    <a:pt x="176989" y="248449"/>
                    <a:pt x="184133" y="255261"/>
                  </a:cubicBezTo>
                  <a:cubicBezTo>
                    <a:pt x="214539" y="284504"/>
                    <a:pt x="239795" y="302947"/>
                    <a:pt x="244945" y="306603"/>
                  </a:cubicBezTo>
                  <a:cubicBezTo>
                    <a:pt x="234810" y="346978"/>
                    <a:pt x="220022" y="386191"/>
                    <a:pt x="206730" y="425735"/>
                  </a:cubicBezTo>
                  <a:cubicBezTo>
                    <a:pt x="206564" y="426067"/>
                    <a:pt x="206564" y="426400"/>
                    <a:pt x="206398" y="426898"/>
                  </a:cubicBezTo>
                  <a:lnTo>
                    <a:pt x="211715" y="418424"/>
                  </a:lnTo>
                  <a:close/>
                  <a:moveTo>
                    <a:pt x="69819" y="13674"/>
                  </a:moveTo>
                  <a:cubicBezTo>
                    <a:pt x="88761" y="21816"/>
                    <a:pt x="116176" y="39594"/>
                    <a:pt x="137942" y="77975"/>
                  </a:cubicBezTo>
                  <a:cubicBezTo>
                    <a:pt x="159210" y="115194"/>
                    <a:pt x="162699" y="152911"/>
                    <a:pt x="161869" y="177834"/>
                  </a:cubicBezTo>
                  <a:cubicBezTo>
                    <a:pt x="161204" y="196941"/>
                    <a:pt x="158047" y="211895"/>
                    <a:pt x="156219" y="218874"/>
                  </a:cubicBezTo>
                  <a:cubicBezTo>
                    <a:pt x="131296" y="191126"/>
                    <a:pt x="104712" y="155902"/>
                    <a:pt x="84607" y="115859"/>
                  </a:cubicBezTo>
                  <a:lnTo>
                    <a:pt x="29610" y="5699"/>
                  </a:lnTo>
                  <a:cubicBezTo>
                    <a:pt x="36423" y="4868"/>
                    <a:pt x="51709" y="5865"/>
                    <a:pt x="69819" y="13674"/>
                  </a:cubicBezTo>
                  <a:close/>
                  <a:moveTo>
                    <a:pt x="96238" y="208738"/>
                  </a:moveTo>
                  <a:cubicBezTo>
                    <a:pt x="68823" y="191625"/>
                    <a:pt x="44066" y="160886"/>
                    <a:pt x="24293" y="119846"/>
                  </a:cubicBezTo>
                  <a:cubicBezTo>
                    <a:pt x="1697" y="72825"/>
                    <a:pt x="3690" y="44412"/>
                    <a:pt x="9506" y="28794"/>
                  </a:cubicBezTo>
                  <a:cubicBezTo>
                    <a:pt x="13992" y="16665"/>
                    <a:pt x="21303" y="10351"/>
                    <a:pt x="25124" y="7692"/>
                  </a:cubicBezTo>
                  <a:lnTo>
                    <a:pt x="80121" y="118185"/>
                  </a:lnTo>
                  <a:cubicBezTo>
                    <a:pt x="100392" y="158892"/>
                    <a:pt x="127475" y="194615"/>
                    <a:pt x="152730" y="222695"/>
                  </a:cubicBezTo>
                  <a:cubicBezTo>
                    <a:pt x="135783" y="225852"/>
                    <a:pt x="115512" y="220868"/>
                    <a:pt x="96238" y="208738"/>
                  </a:cubicBez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9" name="Полилиния: фигура 808">
              <a:extLst>
                <a:ext uri="{FF2B5EF4-FFF2-40B4-BE49-F238E27FC236}">
                  <a16:creationId xmlns:a16="http://schemas.microsoft.com/office/drawing/2014/main" id="{E152C8F6-E02A-5541-EE9E-2CCBB9ADE126}"/>
                </a:ext>
              </a:extLst>
            </p:cNvPr>
            <p:cNvSpPr/>
            <p:nvPr/>
          </p:nvSpPr>
          <p:spPr>
            <a:xfrm>
              <a:off x="17334099" y="6935321"/>
              <a:ext cx="16615" cy="37716"/>
            </a:xfrm>
            <a:custGeom>
              <a:avLst/>
              <a:gdLst>
                <a:gd name="connsiteX0" fmla="*/ 16117 w 16615"/>
                <a:gd name="connsiteY0" fmla="*/ 0 h 37716"/>
                <a:gd name="connsiteX1" fmla="*/ 16615 w 16615"/>
                <a:gd name="connsiteY1" fmla="*/ 6812 h 37716"/>
                <a:gd name="connsiteX2" fmla="*/ 16615 w 16615"/>
                <a:gd name="connsiteY2" fmla="*/ 10135 h 37716"/>
                <a:gd name="connsiteX3" fmla="*/ 16283 w 16615"/>
                <a:gd name="connsiteY3" fmla="*/ 13791 h 37716"/>
                <a:gd name="connsiteX4" fmla="*/ 15618 w 16615"/>
                <a:gd name="connsiteY4" fmla="*/ 17778 h 37716"/>
                <a:gd name="connsiteX5" fmla="*/ 14622 w 16615"/>
                <a:gd name="connsiteY5" fmla="*/ 21766 h 37716"/>
                <a:gd name="connsiteX6" fmla="*/ 13292 w 16615"/>
                <a:gd name="connsiteY6" fmla="*/ 25754 h 37716"/>
                <a:gd name="connsiteX7" fmla="*/ 11465 w 16615"/>
                <a:gd name="connsiteY7" fmla="*/ 29409 h 37716"/>
                <a:gd name="connsiteX8" fmla="*/ 9138 w 16615"/>
                <a:gd name="connsiteY8" fmla="*/ 32566 h 37716"/>
                <a:gd name="connsiteX9" fmla="*/ 6480 w 16615"/>
                <a:gd name="connsiteY9" fmla="*/ 34892 h 37716"/>
                <a:gd name="connsiteX10" fmla="*/ 3988 w 16615"/>
                <a:gd name="connsiteY10" fmla="*/ 36388 h 37716"/>
                <a:gd name="connsiteX11" fmla="*/ 1994 w 16615"/>
                <a:gd name="connsiteY11" fmla="*/ 37218 h 37716"/>
                <a:gd name="connsiteX12" fmla="*/ 166 w 16615"/>
                <a:gd name="connsiteY12" fmla="*/ 37717 h 37716"/>
                <a:gd name="connsiteX13" fmla="*/ 0 w 16615"/>
                <a:gd name="connsiteY13" fmla="*/ 37385 h 37716"/>
                <a:gd name="connsiteX14" fmla="*/ 1329 w 16615"/>
                <a:gd name="connsiteY14" fmla="*/ 36055 h 37716"/>
                <a:gd name="connsiteX15" fmla="*/ 2825 w 16615"/>
                <a:gd name="connsiteY15" fmla="*/ 34560 h 37716"/>
                <a:gd name="connsiteX16" fmla="*/ 3655 w 16615"/>
                <a:gd name="connsiteY16" fmla="*/ 33729 h 37716"/>
                <a:gd name="connsiteX17" fmla="*/ 4486 w 16615"/>
                <a:gd name="connsiteY17" fmla="*/ 32732 h 37716"/>
                <a:gd name="connsiteX18" fmla="*/ 5483 w 16615"/>
                <a:gd name="connsiteY18" fmla="*/ 31569 h 37716"/>
                <a:gd name="connsiteX19" fmla="*/ 6480 w 16615"/>
                <a:gd name="connsiteY19" fmla="*/ 30240 h 37716"/>
                <a:gd name="connsiteX20" fmla="*/ 8308 w 16615"/>
                <a:gd name="connsiteY20" fmla="*/ 27415 h 37716"/>
                <a:gd name="connsiteX21" fmla="*/ 10135 w 16615"/>
                <a:gd name="connsiteY21" fmla="*/ 24258 h 37716"/>
                <a:gd name="connsiteX22" fmla="*/ 11797 w 16615"/>
                <a:gd name="connsiteY22" fmla="*/ 20769 h 37716"/>
                <a:gd name="connsiteX23" fmla="*/ 15120 w 16615"/>
                <a:gd name="connsiteY23" fmla="*/ 6646 h 37716"/>
                <a:gd name="connsiteX24" fmla="*/ 15618 w 16615"/>
                <a:gd name="connsiteY24" fmla="*/ 0 h 37716"/>
                <a:gd name="connsiteX25" fmla="*/ 16117 w 16615"/>
                <a:gd name="connsiteY25" fmla="*/ 0 h 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615" h="37716">
                  <a:moveTo>
                    <a:pt x="16117" y="0"/>
                  </a:moveTo>
                  <a:cubicBezTo>
                    <a:pt x="16117" y="0"/>
                    <a:pt x="16615" y="2658"/>
                    <a:pt x="16615" y="6812"/>
                  </a:cubicBezTo>
                  <a:cubicBezTo>
                    <a:pt x="16615" y="7809"/>
                    <a:pt x="16615" y="8972"/>
                    <a:pt x="16615" y="10135"/>
                  </a:cubicBezTo>
                  <a:cubicBezTo>
                    <a:pt x="16615" y="11298"/>
                    <a:pt x="16449" y="12628"/>
                    <a:pt x="16283" y="13791"/>
                  </a:cubicBezTo>
                  <a:cubicBezTo>
                    <a:pt x="16117" y="15120"/>
                    <a:pt x="15951" y="16449"/>
                    <a:pt x="15618" y="17778"/>
                  </a:cubicBezTo>
                  <a:cubicBezTo>
                    <a:pt x="15286" y="19108"/>
                    <a:pt x="15120" y="20437"/>
                    <a:pt x="14622" y="21766"/>
                  </a:cubicBezTo>
                  <a:cubicBezTo>
                    <a:pt x="14289" y="23095"/>
                    <a:pt x="13791" y="24425"/>
                    <a:pt x="13292" y="25754"/>
                  </a:cubicBezTo>
                  <a:cubicBezTo>
                    <a:pt x="12794" y="27083"/>
                    <a:pt x="12129" y="28246"/>
                    <a:pt x="11465" y="29409"/>
                  </a:cubicBezTo>
                  <a:cubicBezTo>
                    <a:pt x="10800" y="30572"/>
                    <a:pt x="9969" y="31569"/>
                    <a:pt x="9138" y="32566"/>
                  </a:cubicBezTo>
                  <a:cubicBezTo>
                    <a:pt x="8308" y="33563"/>
                    <a:pt x="7477" y="34228"/>
                    <a:pt x="6480" y="34892"/>
                  </a:cubicBezTo>
                  <a:cubicBezTo>
                    <a:pt x="5649" y="35557"/>
                    <a:pt x="4818" y="36055"/>
                    <a:pt x="3988" y="36388"/>
                  </a:cubicBezTo>
                  <a:cubicBezTo>
                    <a:pt x="3157" y="36720"/>
                    <a:pt x="2492" y="37052"/>
                    <a:pt x="1994" y="37218"/>
                  </a:cubicBezTo>
                  <a:cubicBezTo>
                    <a:pt x="831" y="37551"/>
                    <a:pt x="166" y="37717"/>
                    <a:pt x="166" y="37717"/>
                  </a:cubicBezTo>
                  <a:lnTo>
                    <a:pt x="0" y="37385"/>
                  </a:lnTo>
                  <a:cubicBezTo>
                    <a:pt x="0" y="37385"/>
                    <a:pt x="498" y="36886"/>
                    <a:pt x="1329" y="36055"/>
                  </a:cubicBezTo>
                  <a:cubicBezTo>
                    <a:pt x="1662" y="35557"/>
                    <a:pt x="2326" y="35225"/>
                    <a:pt x="2825" y="34560"/>
                  </a:cubicBezTo>
                  <a:cubicBezTo>
                    <a:pt x="3157" y="34228"/>
                    <a:pt x="3323" y="33895"/>
                    <a:pt x="3655" y="33729"/>
                  </a:cubicBezTo>
                  <a:cubicBezTo>
                    <a:pt x="3988" y="33397"/>
                    <a:pt x="4320" y="33065"/>
                    <a:pt x="4486" y="32732"/>
                  </a:cubicBezTo>
                  <a:cubicBezTo>
                    <a:pt x="4818" y="32400"/>
                    <a:pt x="5151" y="31901"/>
                    <a:pt x="5483" y="31569"/>
                  </a:cubicBezTo>
                  <a:cubicBezTo>
                    <a:pt x="5815" y="31237"/>
                    <a:pt x="6148" y="30738"/>
                    <a:pt x="6480" y="30240"/>
                  </a:cubicBezTo>
                  <a:cubicBezTo>
                    <a:pt x="7145" y="29409"/>
                    <a:pt x="7809" y="28412"/>
                    <a:pt x="8308" y="27415"/>
                  </a:cubicBezTo>
                  <a:cubicBezTo>
                    <a:pt x="8972" y="26418"/>
                    <a:pt x="9637" y="25421"/>
                    <a:pt x="10135" y="24258"/>
                  </a:cubicBezTo>
                  <a:cubicBezTo>
                    <a:pt x="10800" y="23095"/>
                    <a:pt x="11298" y="21932"/>
                    <a:pt x="11797" y="20769"/>
                  </a:cubicBezTo>
                  <a:cubicBezTo>
                    <a:pt x="13791" y="15951"/>
                    <a:pt x="14622" y="10634"/>
                    <a:pt x="15120" y="6646"/>
                  </a:cubicBezTo>
                  <a:cubicBezTo>
                    <a:pt x="15618" y="2658"/>
                    <a:pt x="15618" y="0"/>
                    <a:pt x="15618" y="0"/>
                  </a:cubicBezTo>
                  <a:lnTo>
                    <a:pt x="16117" y="0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0" name="Полилиния: фигура 809">
              <a:extLst>
                <a:ext uri="{FF2B5EF4-FFF2-40B4-BE49-F238E27FC236}">
                  <a16:creationId xmlns:a16="http://schemas.microsoft.com/office/drawing/2014/main" id="{F15D6056-B8AE-8873-2F08-73DFE752FDB7}"/>
                </a:ext>
              </a:extLst>
            </p:cNvPr>
            <p:cNvSpPr/>
            <p:nvPr/>
          </p:nvSpPr>
          <p:spPr>
            <a:xfrm>
              <a:off x="17354203" y="6968220"/>
              <a:ext cx="37883" cy="45359"/>
            </a:xfrm>
            <a:custGeom>
              <a:avLst/>
              <a:gdLst>
                <a:gd name="connsiteX0" fmla="*/ 37883 w 37883"/>
                <a:gd name="connsiteY0" fmla="*/ 166 h 45359"/>
                <a:gd name="connsiteX1" fmla="*/ 34560 w 37883"/>
                <a:gd name="connsiteY1" fmla="*/ 9138 h 45359"/>
                <a:gd name="connsiteX2" fmla="*/ 30240 w 37883"/>
                <a:gd name="connsiteY2" fmla="*/ 17945 h 45359"/>
                <a:gd name="connsiteX3" fmla="*/ 24425 w 37883"/>
                <a:gd name="connsiteY3" fmla="*/ 27582 h 45359"/>
                <a:gd name="connsiteX4" fmla="*/ 21102 w 37883"/>
                <a:gd name="connsiteY4" fmla="*/ 32234 h 45359"/>
                <a:gd name="connsiteX5" fmla="*/ 17446 w 37883"/>
                <a:gd name="connsiteY5" fmla="*/ 36554 h 45359"/>
                <a:gd name="connsiteX6" fmla="*/ 13459 w 37883"/>
                <a:gd name="connsiteY6" fmla="*/ 40043 h 45359"/>
                <a:gd name="connsiteX7" fmla="*/ 11465 w 37883"/>
                <a:gd name="connsiteY7" fmla="*/ 41372 h 45359"/>
                <a:gd name="connsiteX8" fmla="*/ 9471 w 37883"/>
                <a:gd name="connsiteY8" fmla="*/ 42535 h 45359"/>
                <a:gd name="connsiteX9" fmla="*/ 5815 w 37883"/>
                <a:gd name="connsiteY9" fmla="*/ 44197 h 45359"/>
                <a:gd name="connsiteX10" fmla="*/ 2825 w 37883"/>
                <a:gd name="connsiteY10" fmla="*/ 45028 h 45359"/>
                <a:gd name="connsiteX11" fmla="*/ 831 w 37883"/>
                <a:gd name="connsiteY11" fmla="*/ 45360 h 45359"/>
                <a:gd name="connsiteX12" fmla="*/ 166 w 37883"/>
                <a:gd name="connsiteY12" fmla="*/ 45360 h 45359"/>
                <a:gd name="connsiteX13" fmla="*/ 0 w 37883"/>
                <a:gd name="connsiteY13" fmla="*/ 45028 h 45359"/>
                <a:gd name="connsiteX14" fmla="*/ 665 w 37883"/>
                <a:gd name="connsiteY14" fmla="*/ 44695 h 45359"/>
                <a:gd name="connsiteX15" fmla="*/ 2326 w 37883"/>
                <a:gd name="connsiteY15" fmla="*/ 43865 h 45359"/>
                <a:gd name="connsiteX16" fmla="*/ 4818 w 37883"/>
                <a:gd name="connsiteY16" fmla="*/ 42369 h 45359"/>
                <a:gd name="connsiteX17" fmla="*/ 7975 w 37883"/>
                <a:gd name="connsiteY17" fmla="*/ 40209 h 45359"/>
                <a:gd name="connsiteX18" fmla="*/ 11465 w 37883"/>
                <a:gd name="connsiteY18" fmla="*/ 37385 h 45359"/>
                <a:gd name="connsiteX19" fmla="*/ 13292 w 37883"/>
                <a:gd name="connsiteY19" fmla="*/ 35723 h 45359"/>
                <a:gd name="connsiteX20" fmla="*/ 15120 w 37883"/>
                <a:gd name="connsiteY20" fmla="*/ 33895 h 45359"/>
                <a:gd name="connsiteX21" fmla="*/ 18942 w 37883"/>
                <a:gd name="connsiteY21" fmla="*/ 30074 h 45359"/>
                <a:gd name="connsiteX22" fmla="*/ 22597 w 37883"/>
                <a:gd name="connsiteY22" fmla="*/ 25920 h 45359"/>
                <a:gd name="connsiteX23" fmla="*/ 33729 w 37883"/>
                <a:gd name="connsiteY23" fmla="*/ 8474 h 45359"/>
                <a:gd name="connsiteX24" fmla="*/ 37883 w 37883"/>
                <a:gd name="connsiteY24" fmla="*/ 0 h 45359"/>
                <a:gd name="connsiteX25" fmla="*/ 37883 w 37883"/>
                <a:gd name="connsiteY25" fmla="*/ 166 h 4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7883" h="45359">
                  <a:moveTo>
                    <a:pt x="37883" y="166"/>
                  </a:moveTo>
                  <a:cubicBezTo>
                    <a:pt x="37883" y="166"/>
                    <a:pt x="36720" y="3822"/>
                    <a:pt x="34560" y="9138"/>
                  </a:cubicBezTo>
                  <a:cubicBezTo>
                    <a:pt x="33397" y="11797"/>
                    <a:pt x="32068" y="14788"/>
                    <a:pt x="30240" y="17945"/>
                  </a:cubicBezTo>
                  <a:cubicBezTo>
                    <a:pt x="28578" y="21102"/>
                    <a:pt x="26585" y="24425"/>
                    <a:pt x="24425" y="27582"/>
                  </a:cubicBezTo>
                  <a:cubicBezTo>
                    <a:pt x="23262" y="29243"/>
                    <a:pt x="22265" y="30738"/>
                    <a:pt x="21102" y="32234"/>
                  </a:cubicBezTo>
                  <a:cubicBezTo>
                    <a:pt x="19938" y="33729"/>
                    <a:pt x="18609" y="35225"/>
                    <a:pt x="17446" y="36554"/>
                  </a:cubicBezTo>
                  <a:cubicBezTo>
                    <a:pt x="16117" y="37883"/>
                    <a:pt x="14788" y="39046"/>
                    <a:pt x="13459" y="40043"/>
                  </a:cubicBezTo>
                  <a:cubicBezTo>
                    <a:pt x="12794" y="40541"/>
                    <a:pt x="12129" y="41040"/>
                    <a:pt x="11465" y="41372"/>
                  </a:cubicBezTo>
                  <a:cubicBezTo>
                    <a:pt x="10800" y="41871"/>
                    <a:pt x="10135" y="42203"/>
                    <a:pt x="9471" y="42535"/>
                  </a:cubicBezTo>
                  <a:cubicBezTo>
                    <a:pt x="8142" y="43200"/>
                    <a:pt x="6978" y="43865"/>
                    <a:pt x="5815" y="44197"/>
                  </a:cubicBezTo>
                  <a:cubicBezTo>
                    <a:pt x="4652" y="44695"/>
                    <a:pt x="3655" y="44861"/>
                    <a:pt x="2825" y="45028"/>
                  </a:cubicBezTo>
                  <a:cubicBezTo>
                    <a:pt x="1994" y="45194"/>
                    <a:pt x="1329" y="45194"/>
                    <a:pt x="831" y="45360"/>
                  </a:cubicBezTo>
                  <a:cubicBezTo>
                    <a:pt x="332" y="45360"/>
                    <a:pt x="166" y="45360"/>
                    <a:pt x="166" y="45360"/>
                  </a:cubicBezTo>
                  <a:lnTo>
                    <a:pt x="0" y="45028"/>
                  </a:lnTo>
                  <a:cubicBezTo>
                    <a:pt x="0" y="45028"/>
                    <a:pt x="166" y="44861"/>
                    <a:pt x="665" y="44695"/>
                  </a:cubicBezTo>
                  <a:cubicBezTo>
                    <a:pt x="997" y="44529"/>
                    <a:pt x="1662" y="44197"/>
                    <a:pt x="2326" y="43865"/>
                  </a:cubicBezTo>
                  <a:cubicBezTo>
                    <a:pt x="2991" y="43366"/>
                    <a:pt x="3988" y="43034"/>
                    <a:pt x="4818" y="42369"/>
                  </a:cubicBezTo>
                  <a:cubicBezTo>
                    <a:pt x="5815" y="41871"/>
                    <a:pt x="6812" y="41040"/>
                    <a:pt x="7975" y="40209"/>
                  </a:cubicBezTo>
                  <a:cubicBezTo>
                    <a:pt x="9138" y="39378"/>
                    <a:pt x="10302" y="38382"/>
                    <a:pt x="11465" y="37385"/>
                  </a:cubicBezTo>
                  <a:cubicBezTo>
                    <a:pt x="11963" y="36886"/>
                    <a:pt x="12628" y="36221"/>
                    <a:pt x="13292" y="35723"/>
                  </a:cubicBezTo>
                  <a:cubicBezTo>
                    <a:pt x="13791" y="35058"/>
                    <a:pt x="14455" y="34560"/>
                    <a:pt x="15120" y="33895"/>
                  </a:cubicBezTo>
                  <a:cubicBezTo>
                    <a:pt x="16283" y="32732"/>
                    <a:pt x="17612" y="31403"/>
                    <a:pt x="18942" y="30074"/>
                  </a:cubicBezTo>
                  <a:cubicBezTo>
                    <a:pt x="20271" y="28745"/>
                    <a:pt x="21434" y="27249"/>
                    <a:pt x="22597" y="25920"/>
                  </a:cubicBezTo>
                  <a:cubicBezTo>
                    <a:pt x="27249" y="20105"/>
                    <a:pt x="31071" y="13458"/>
                    <a:pt x="33729" y="8474"/>
                  </a:cubicBezTo>
                  <a:cubicBezTo>
                    <a:pt x="36388" y="3489"/>
                    <a:pt x="37883" y="0"/>
                    <a:pt x="37883" y="0"/>
                  </a:cubicBezTo>
                  <a:lnTo>
                    <a:pt x="37883" y="166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1" name="Полилиния: фигура 810">
              <a:extLst>
                <a:ext uri="{FF2B5EF4-FFF2-40B4-BE49-F238E27FC236}">
                  <a16:creationId xmlns:a16="http://schemas.microsoft.com/office/drawing/2014/main" id="{98A81BAF-FCEE-D3BC-57F3-23C8774E714F}"/>
                </a:ext>
              </a:extLst>
            </p:cNvPr>
            <p:cNvSpPr/>
            <p:nvPr/>
          </p:nvSpPr>
          <p:spPr>
            <a:xfrm>
              <a:off x="17378130" y="7009426"/>
              <a:ext cx="38381" cy="50178"/>
            </a:xfrm>
            <a:custGeom>
              <a:avLst/>
              <a:gdLst>
                <a:gd name="connsiteX0" fmla="*/ 38381 w 38381"/>
                <a:gd name="connsiteY0" fmla="*/ 665 h 50178"/>
                <a:gd name="connsiteX1" fmla="*/ 35557 w 38381"/>
                <a:gd name="connsiteY1" fmla="*/ 10634 h 50178"/>
                <a:gd name="connsiteX2" fmla="*/ 31735 w 38381"/>
                <a:gd name="connsiteY2" fmla="*/ 20437 h 50178"/>
                <a:gd name="connsiteX3" fmla="*/ 29077 w 38381"/>
                <a:gd name="connsiteY3" fmla="*/ 25754 h 50178"/>
                <a:gd name="connsiteX4" fmla="*/ 25920 w 38381"/>
                <a:gd name="connsiteY4" fmla="*/ 31071 h 50178"/>
                <a:gd name="connsiteX5" fmla="*/ 22431 w 38381"/>
                <a:gd name="connsiteY5" fmla="*/ 36222 h 50178"/>
                <a:gd name="connsiteX6" fmla="*/ 18609 w 38381"/>
                <a:gd name="connsiteY6" fmla="*/ 40874 h 50178"/>
                <a:gd name="connsiteX7" fmla="*/ 16449 w 38381"/>
                <a:gd name="connsiteY7" fmla="*/ 42868 h 50178"/>
                <a:gd name="connsiteX8" fmla="*/ 14289 w 38381"/>
                <a:gd name="connsiteY8" fmla="*/ 44695 h 50178"/>
                <a:gd name="connsiteX9" fmla="*/ 12129 w 38381"/>
                <a:gd name="connsiteY9" fmla="*/ 46191 h 50178"/>
                <a:gd name="connsiteX10" fmla="*/ 9969 w 38381"/>
                <a:gd name="connsiteY10" fmla="*/ 47354 h 50178"/>
                <a:gd name="connsiteX11" fmla="*/ 5981 w 38381"/>
                <a:gd name="connsiteY11" fmla="*/ 49015 h 50178"/>
                <a:gd name="connsiteX12" fmla="*/ 2825 w 38381"/>
                <a:gd name="connsiteY12" fmla="*/ 49846 h 50178"/>
                <a:gd name="connsiteX13" fmla="*/ 665 w 38381"/>
                <a:gd name="connsiteY13" fmla="*/ 50178 h 50178"/>
                <a:gd name="connsiteX14" fmla="*/ 0 w 38381"/>
                <a:gd name="connsiteY14" fmla="*/ 50178 h 50178"/>
                <a:gd name="connsiteX15" fmla="*/ 0 w 38381"/>
                <a:gd name="connsiteY15" fmla="*/ 49846 h 50178"/>
                <a:gd name="connsiteX16" fmla="*/ 665 w 38381"/>
                <a:gd name="connsiteY16" fmla="*/ 49514 h 50178"/>
                <a:gd name="connsiteX17" fmla="*/ 2492 w 38381"/>
                <a:gd name="connsiteY17" fmla="*/ 48683 h 50178"/>
                <a:gd name="connsiteX18" fmla="*/ 3822 w 38381"/>
                <a:gd name="connsiteY18" fmla="*/ 48018 h 50178"/>
                <a:gd name="connsiteX19" fmla="*/ 4486 w 38381"/>
                <a:gd name="connsiteY19" fmla="*/ 47686 h 50178"/>
                <a:gd name="connsiteX20" fmla="*/ 5317 w 38381"/>
                <a:gd name="connsiteY20" fmla="*/ 47188 h 50178"/>
                <a:gd name="connsiteX21" fmla="*/ 6978 w 38381"/>
                <a:gd name="connsiteY21" fmla="*/ 46191 h 50178"/>
                <a:gd name="connsiteX22" fmla="*/ 8806 w 38381"/>
                <a:gd name="connsiteY22" fmla="*/ 45028 h 50178"/>
                <a:gd name="connsiteX23" fmla="*/ 10634 w 38381"/>
                <a:gd name="connsiteY23" fmla="*/ 43698 h 50178"/>
                <a:gd name="connsiteX24" fmla="*/ 12462 w 38381"/>
                <a:gd name="connsiteY24" fmla="*/ 42037 h 50178"/>
                <a:gd name="connsiteX25" fmla="*/ 14455 w 38381"/>
                <a:gd name="connsiteY25" fmla="*/ 40209 h 50178"/>
                <a:gd name="connsiteX26" fmla="*/ 16449 w 38381"/>
                <a:gd name="connsiteY26" fmla="*/ 38215 h 50178"/>
                <a:gd name="connsiteX27" fmla="*/ 20437 w 38381"/>
                <a:gd name="connsiteY27" fmla="*/ 34061 h 50178"/>
                <a:gd name="connsiteX28" fmla="*/ 22265 w 38381"/>
                <a:gd name="connsiteY28" fmla="*/ 31735 h 50178"/>
                <a:gd name="connsiteX29" fmla="*/ 24092 w 38381"/>
                <a:gd name="connsiteY29" fmla="*/ 29243 h 50178"/>
                <a:gd name="connsiteX30" fmla="*/ 27415 w 38381"/>
                <a:gd name="connsiteY30" fmla="*/ 24258 h 50178"/>
                <a:gd name="connsiteX31" fmla="*/ 30240 w 38381"/>
                <a:gd name="connsiteY31" fmla="*/ 19108 h 50178"/>
                <a:gd name="connsiteX32" fmla="*/ 32732 w 38381"/>
                <a:gd name="connsiteY32" fmla="*/ 14123 h 50178"/>
                <a:gd name="connsiteX33" fmla="*/ 34726 w 38381"/>
                <a:gd name="connsiteY33" fmla="*/ 9637 h 50178"/>
                <a:gd name="connsiteX34" fmla="*/ 38381 w 38381"/>
                <a:gd name="connsiteY34" fmla="*/ 0 h 50178"/>
                <a:gd name="connsiteX35" fmla="*/ 38381 w 38381"/>
                <a:gd name="connsiteY35" fmla="*/ 665 h 50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8381" h="50178">
                  <a:moveTo>
                    <a:pt x="38381" y="665"/>
                  </a:moveTo>
                  <a:cubicBezTo>
                    <a:pt x="38381" y="665"/>
                    <a:pt x="37551" y="4652"/>
                    <a:pt x="35557" y="10634"/>
                  </a:cubicBezTo>
                  <a:cubicBezTo>
                    <a:pt x="34560" y="13625"/>
                    <a:pt x="33231" y="16948"/>
                    <a:pt x="31735" y="20437"/>
                  </a:cubicBezTo>
                  <a:cubicBezTo>
                    <a:pt x="30905" y="22265"/>
                    <a:pt x="30074" y="24092"/>
                    <a:pt x="29077" y="25754"/>
                  </a:cubicBezTo>
                  <a:cubicBezTo>
                    <a:pt x="28080" y="27582"/>
                    <a:pt x="27083" y="29409"/>
                    <a:pt x="25920" y="31071"/>
                  </a:cubicBezTo>
                  <a:cubicBezTo>
                    <a:pt x="24757" y="32898"/>
                    <a:pt x="23594" y="34560"/>
                    <a:pt x="22431" y="36222"/>
                  </a:cubicBezTo>
                  <a:cubicBezTo>
                    <a:pt x="21268" y="37883"/>
                    <a:pt x="19938" y="39545"/>
                    <a:pt x="18609" y="40874"/>
                  </a:cubicBezTo>
                  <a:cubicBezTo>
                    <a:pt x="17945" y="41538"/>
                    <a:pt x="17114" y="42203"/>
                    <a:pt x="16449" y="42868"/>
                  </a:cubicBezTo>
                  <a:cubicBezTo>
                    <a:pt x="15785" y="43532"/>
                    <a:pt x="14954" y="44031"/>
                    <a:pt x="14289" y="44695"/>
                  </a:cubicBezTo>
                  <a:cubicBezTo>
                    <a:pt x="13458" y="45194"/>
                    <a:pt x="12794" y="45692"/>
                    <a:pt x="12129" y="46191"/>
                  </a:cubicBezTo>
                  <a:cubicBezTo>
                    <a:pt x="11298" y="46689"/>
                    <a:pt x="10634" y="47022"/>
                    <a:pt x="9969" y="47354"/>
                  </a:cubicBezTo>
                  <a:cubicBezTo>
                    <a:pt x="8474" y="48018"/>
                    <a:pt x="7145" y="48683"/>
                    <a:pt x="5981" y="49015"/>
                  </a:cubicBezTo>
                  <a:cubicBezTo>
                    <a:pt x="4818" y="49514"/>
                    <a:pt x="3655" y="49680"/>
                    <a:pt x="2825" y="49846"/>
                  </a:cubicBezTo>
                  <a:cubicBezTo>
                    <a:pt x="1994" y="50012"/>
                    <a:pt x="1163" y="50012"/>
                    <a:pt x="665" y="50178"/>
                  </a:cubicBezTo>
                  <a:cubicBezTo>
                    <a:pt x="166" y="50178"/>
                    <a:pt x="0" y="50178"/>
                    <a:pt x="0" y="50178"/>
                  </a:cubicBezTo>
                  <a:lnTo>
                    <a:pt x="0" y="49846"/>
                  </a:lnTo>
                  <a:cubicBezTo>
                    <a:pt x="0" y="49846"/>
                    <a:pt x="166" y="49680"/>
                    <a:pt x="665" y="49514"/>
                  </a:cubicBezTo>
                  <a:cubicBezTo>
                    <a:pt x="1163" y="49348"/>
                    <a:pt x="1662" y="49015"/>
                    <a:pt x="2492" y="48683"/>
                  </a:cubicBezTo>
                  <a:cubicBezTo>
                    <a:pt x="2825" y="48517"/>
                    <a:pt x="3323" y="48185"/>
                    <a:pt x="3822" y="48018"/>
                  </a:cubicBezTo>
                  <a:cubicBezTo>
                    <a:pt x="3988" y="47852"/>
                    <a:pt x="4320" y="47852"/>
                    <a:pt x="4486" y="47686"/>
                  </a:cubicBezTo>
                  <a:cubicBezTo>
                    <a:pt x="4652" y="47520"/>
                    <a:pt x="4985" y="47354"/>
                    <a:pt x="5317" y="47188"/>
                  </a:cubicBezTo>
                  <a:cubicBezTo>
                    <a:pt x="5815" y="46855"/>
                    <a:pt x="6480" y="46523"/>
                    <a:pt x="6978" y="46191"/>
                  </a:cubicBezTo>
                  <a:cubicBezTo>
                    <a:pt x="7477" y="45858"/>
                    <a:pt x="8141" y="45360"/>
                    <a:pt x="8806" y="45028"/>
                  </a:cubicBezTo>
                  <a:cubicBezTo>
                    <a:pt x="9471" y="44529"/>
                    <a:pt x="9969" y="44031"/>
                    <a:pt x="10634" y="43698"/>
                  </a:cubicBezTo>
                  <a:cubicBezTo>
                    <a:pt x="11298" y="43200"/>
                    <a:pt x="11963" y="42702"/>
                    <a:pt x="12462" y="42037"/>
                  </a:cubicBezTo>
                  <a:cubicBezTo>
                    <a:pt x="13126" y="41538"/>
                    <a:pt x="13791" y="40874"/>
                    <a:pt x="14455" y="40209"/>
                  </a:cubicBezTo>
                  <a:cubicBezTo>
                    <a:pt x="15120" y="39545"/>
                    <a:pt x="15785" y="38880"/>
                    <a:pt x="16449" y="38215"/>
                  </a:cubicBezTo>
                  <a:cubicBezTo>
                    <a:pt x="17778" y="36886"/>
                    <a:pt x="19108" y="35557"/>
                    <a:pt x="20437" y="34061"/>
                  </a:cubicBezTo>
                  <a:cubicBezTo>
                    <a:pt x="21102" y="33397"/>
                    <a:pt x="21766" y="32566"/>
                    <a:pt x="22265" y="31735"/>
                  </a:cubicBezTo>
                  <a:cubicBezTo>
                    <a:pt x="22929" y="30905"/>
                    <a:pt x="23428" y="30074"/>
                    <a:pt x="24092" y="29243"/>
                  </a:cubicBezTo>
                  <a:cubicBezTo>
                    <a:pt x="25255" y="27582"/>
                    <a:pt x="26418" y="25920"/>
                    <a:pt x="27415" y="24258"/>
                  </a:cubicBezTo>
                  <a:cubicBezTo>
                    <a:pt x="28412" y="22597"/>
                    <a:pt x="29409" y="20769"/>
                    <a:pt x="30240" y="19108"/>
                  </a:cubicBezTo>
                  <a:cubicBezTo>
                    <a:pt x="31071" y="17446"/>
                    <a:pt x="31902" y="15785"/>
                    <a:pt x="32732" y="14123"/>
                  </a:cubicBezTo>
                  <a:cubicBezTo>
                    <a:pt x="33563" y="12462"/>
                    <a:pt x="34228" y="10966"/>
                    <a:pt x="34726" y="9637"/>
                  </a:cubicBezTo>
                  <a:cubicBezTo>
                    <a:pt x="37218" y="3988"/>
                    <a:pt x="38381" y="0"/>
                    <a:pt x="38381" y="0"/>
                  </a:cubicBezTo>
                  <a:lnTo>
                    <a:pt x="38381" y="665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2" name="Полилиния: фигура 811">
              <a:extLst>
                <a:ext uri="{FF2B5EF4-FFF2-40B4-BE49-F238E27FC236}">
                  <a16:creationId xmlns:a16="http://schemas.microsoft.com/office/drawing/2014/main" id="{77C9C23B-B603-7F39-C263-850A2C9F4A9B}"/>
                </a:ext>
              </a:extLst>
            </p:cNvPr>
            <p:cNvSpPr/>
            <p:nvPr/>
          </p:nvSpPr>
          <p:spPr>
            <a:xfrm>
              <a:off x="17402388" y="7061764"/>
              <a:ext cx="30239" cy="34227"/>
            </a:xfrm>
            <a:custGeom>
              <a:avLst/>
              <a:gdLst>
                <a:gd name="connsiteX0" fmla="*/ 30240 w 30239"/>
                <a:gd name="connsiteY0" fmla="*/ 332 h 34227"/>
                <a:gd name="connsiteX1" fmla="*/ 27582 w 30239"/>
                <a:gd name="connsiteY1" fmla="*/ 7145 h 34227"/>
                <a:gd name="connsiteX2" fmla="*/ 24258 w 30239"/>
                <a:gd name="connsiteY2" fmla="*/ 13957 h 34227"/>
                <a:gd name="connsiteX3" fmla="*/ 19606 w 30239"/>
                <a:gd name="connsiteY3" fmla="*/ 21268 h 34227"/>
                <a:gd name="connsiteX4" fmla="*/ 16948 w 30239"/>
                <a:gd name="connsiteY4" fmla="*/ 24923 h 34227"/>
                <a:gd name="connsiteX5" fmla="*/ 13957 w 30239"/>
                <a:gd name="connsiteY5" fmla="*/ 28080 h 34227"/>
                <a:gd name="connsiteX6" fmla="*/ 10800 w 30239"/>
                <a:gd name="connsiteY6" fmla="*/ 30572 h 34227"/>
                <a:gd name="connsiteX7" fmla="*/ 9138 w 30239"/>
                <a:gd name="connsiteY7" fmla="*/ 31569 h 34227"/>
                <a:gd name="connsiteX8" fmla="*/ 7477 w 30239"/>
                <a:gd name="connsiteY8" fmla="*/ 32400 h 34227"/>
                <a:gd name="connsiteX9" fmla="*/ 4486 w 30239"/>
                <a:gd name="connsiteY9" fmla="*/ 33563 h 34227"/>
                <a:gd name="connsiteX10" fmla="*/ 2160 w 30239"/>
                <a:gd name="connsiteY10" fmla="*/ 34061 h 34227"/>
                <a:gd name="connsiteX11" fmla="*/ 665 w 30239"/>
                <a:gd name="connsiteY11" fmla="*/ 34228 h 34227"/>
                <a:gd name="connsiteX12" fmla="*/ 166 w 30239"/>
                <a:gd name="connsiteY12" fmla="*/ 34228 h 34227"/>
                <a:gd name="connsiteX13" fmla="*/ 0 w 30239"/>
                <a:gd name="connsiteY13" fmla="*/ 33895 h 34227"/>
                <a:gd name="connsiteX14" fmla="*/ 1828 w 30239"/>
                <a:gd name="connsiteY14" fmla="*/ 32898 h 34227"/>
                <a:gd name="connsiteX15" fmla="*/ 2659 w 30239"/>
                <a:gd name="connsiteY15" fmla="*/ 32400 h 34227"/>
                <a:gd name="connsiteX16" fmla="*/ 3655 w 30239"/>
                <a:gd name="connsiteY16" fmla="*/ 31735 h 34227"/>
                <a:gd name="connsiteX17" fmla="*/ 4818 w 30239"/>
                <a:gd name="connsiteY17" fmla="*/ 30905 h 34227"/>
                <a:gd name="connsiteX18" fmla="*/ 5982 w 30239"/>
                <a:gd name="connsiteY18" fmla="*/ 30074 h 34227"/>
                <a:gd name="connsiteX19" fmla="*/ 8640 w 30239"/>
                <a:gd name="connsiteY19" fmla="*/ 27914 h 34227"/>
                <a:gd name="connsiteX20" fmla="*/ 9969 w 30239"/>
                <a:gd name="connsiteY20" fmla="*/ 26751 h 34227"/>
                <a:gd name="connsiteX21" fmla="*/ 11465 w 30239"/>
                <a:gd name="connsiteY21" fmla="*/ 25422 h 34227"/>
                <a:gd name="connsiteX22" fmla="*/ 14455 w 30239"/>
                <a:gd name="connsiteY22" fmla="*/ 22597 h 34227"/>
                <a:gd name="connsiteX23" fmla="*/ 17280 w 30239"/>
                <a:gd name="connsiteY23" fmla="*/ 19440 h 34227"/>
                <a:gd name="connsiteX24" fmla="*/ 26252 w 30239"/>
                <a:gd name="connsiteY24" fmla="*/ 6480 h 34227"/>
                <a:gd name="connsiteX25" fmla="*/ 29575 w 30239"/>
                <a:gd name="connsiteY25" fmla="*/ 0 h 34227"/>
                <a:gd name="connsiteX26" fmla="*/ 30240 w 30239"/>
                <a:gd name="connsiteY26" fmla="*/ 332 h 34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0239" h="34227">
                  <a:moveTo>
                    <a:pt x="30240" y="332"/>
                  </a:moveTo>
                  <a:cubicBezTo>
                    <a:pt x="30240" y="332"/>
                    <a:pt x="29409" y="3157"/>
                    <a:pt x="27582" y="7145"/>
                  </a:cubicBezTo>
                  <a:cubicBezTo>
                    <a:pt x="26751" y="9138"/>
                    <a:pt x="25588" y="11465"/>
                    <a:pt x="24258" y="13957"/>
                  </a:cubicBezTo>
                  <a:cubicBezTo>
                    <a:pt x="22929" y="16449"/>
                    <a:pt x="21434" y="18942"/>
                    <a:pt x="19606" y="21268"/>
                  </a:cubicBezTo>
                  <a:cubicBezTo>
                    <a:pt x="18775" y="22431"/>
                    <a:pt x="17778" y="23594"/>
                    <a:pt x="16948" y="24923"/>
                  </a:cubicBezTo>
                  <a:cubicBezTo>
                    <a:pt x="15951" y="26086"/>
                    <a:pt x="15120" y="27249"/>
                    <a:pt x="13957" y="28080"/>
                  </a:cubicBezTo>
                  <a:cubicBezTo>
                    <a:pt x="12960" y="29077"/>
                    <a:pt x="11797" y="29908"/>
                    <a:pt x="10800" y="30572"/>
                  </a:cubicBezTo>
                  <a:cubicBezTo>
                    <a:pt x="10302" y="30905"/>
                    <a:pt x="9637" y="31237"/>
                    <a:pt x="9138" y="31569"/>
                  </a:cubicBezTo>
                  <a:cubicBezTo>
                    <a:pt x="8640" y="31902"/>
                    <a:pt x="7975" y="32068"/>
                    <a:pt x="7477" y="32400"/>
                  </a:cubicBezTo>
                  <a:cubicBezTo>
                    <a:pt x="6480" y="32898"/>
                    <a:pt x="5483" y="33231"/>
                    <a:pt x="4486" y="33563"/>
                  </a:cubicBezTo>
                  <a:cubicBezTo>
                    <a:pt x="3655" y="33895"/>
                    <a:pt x="2825" y="33895"/>
                    <a:pt x="2160" y="34061"/>
                  </a:cubicBezTo>
                  <a:cubicBezTo>
                    <a:pt x="1495" y="34228"/>
                    <a:pt x="997" y="34228"/>
                    <a:pt x="665" y="34228"/>
                  </a:cubicBezTo>
                  <a:cubicBezTo>
                    <a:pt x="332" y="34228"/>
                    <a:pt x="166" y="34228"/>
                    <a:pt x="166" y="34228"/>
                  </a:cubicBezTo>
                  <a:lnTo>
                    <a:pt x="0" y="33895"/>
                  </a:lnTo>
                  <a:cubicBezTo>
                    <a:pt x="0" y="33895"/>
                    <a:pt x="665" y="33563"/>
                    <a:pt x="1828" y="32898"/>
                  </a:cubicBezTo>
                  <a:cubicBezTo>
                    <a:pt x="2160" y="32732"/>
                    <a:pt x="2326" y="32566"/>
                    <a:pt x="2659" y="32400"/>
                  </a:cubicBezTo>
                  <a:cubicBezTo>
                    <a:pt x="2991" y="32234"/>
                    <a:pt x="3323" y="32068"/>
                    <a:pt x="3655" y="31735"/>
                  </a:cubicBezTo>
                  <a:cubicBezTo>
                    <a:pt x="3988" y="31403"/>
                    <a:pt x="4486" y="31237"/>
                    <a:pt x="4818" y="30905"/>
                  </a:cubicBezTo>
                  <a:cubicBezTo>
                    <a:pt x="5151" y="30572"/>
                    <a:pt x="5649" y="30240"/>
                    <a:pt x="5982" y="30074"/>
                  </a:cubicBezTo>
                  <a:cubicBezTo>
                    <a:pt x="6812" y="29409"/>
                    <a:pt x="7643" y="28745"/>
                    <a:pt x="8640" y="27914"/>
                  </a:cubicBezTo>
                  <a:cubicBezTo>
                    <a:pt x="9138" y="27582"/>
                    <a:pt x="9471" y="27083"/>
                    <a:pt x="9969" y="26751"/>
                  </a:cubicBezTo>
                  <a:cubicBezTo>
                    <a:pt x="10468" y="26252"/>
                    <a:pt x="10966" y="25920"/>
                    <a:pt x="11465" y="25422"/>
                  </a:cubicBezTo>
                  <a:cubicBezTo>
                    <a:pt x="12462" y="24591"/>
                    <a:pt x="13459" y="23594"/>
                    <a:pt x="14455" y="22597"/>
                  </a:cubicBezTo>
                  <a:cubicBezTo>
                    <a:pt x="15452" y="21600"/>
                    <a:pt x="16449" y="20603"/>
                    <a:pt x="17280" y="19440"/>
                  </a:cubicBezTo>
                  <a:cubicBezTo>
                    <a:pt x="21102" y="15120"/>
                    <a:pt x="24092" y="10135"/>
                    <a:pt x="26252" y="6480"/>
                  </a:cubicBezTo>
                  <a:cubicBezTo>
                    <a:pt x="28412" y="2658"/>
                    <a:pt x="29575" y="0"/>
                    <a:pt x="29575" y="0"/>
                  </a:cubicBezTo>
                  <a:lnTo>
                    <a:pt x="30240" y="332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3" name="Полилиния: фигура 812">
              <a:extLst>
                <a:ext uri="{FF2B5EF4-FFF2-40B4-BE49-F238E27FC236}">
                  <a16:creationId xmlns:a16="http://schemas.microsoft.com/office/drawing/2014/main" id="{7A708249-6F06-06F4-856C-749965AE4E36}"/>
                </a:ext>
              </a:extLst>
            </p:cNvPr>
            <p:cNvSpPr/>
            <p:nvPr/>
          </p:nvSpPr>
          <p:spPr>
            <a:xfrm>
              <a:off x="17291896" y="6967721"/>
              <a:ext cx="38879" cy="10966"/>
            </a:xfrm>
            <a:custGeom>
              <a:avLst/>
              <a:gdLst>
                <a:gd name="connsiteX0" fmla="*/ 0 w 38879"/>
                <a:gd name="connsiteY0" fmla="*/ 665 h 10966"/>
                <a:gd name="connsiteX1" fmla="*/ 5317 w 38879"/>
                <a:gd name="connsiteY1" fmla="*/ 4320 h 10966"/>
                <a:gd name="connsiteX2" fmla="*/ 8142 w 38879"/>
                <a:gd name="connsiteY2" fmla="*/ 5815 h 10966"/>
                <a:gd name="connsiteX3" fmla="*/ 11298 w 38879"/>
                <a:gd name="connsiteY3" fmla="*/ 7311 h 10966"/>
                <a:gd name="connsiteX4" fmla="*/ 14788 w 38879"/>
                <a:gd name="connsiteY4" fmla="*/ 8640 h 10966"/>
                <a:gd name="connsiteX5" fmla="*/ 18609 w 38879"/>
                <a:gd name="connsiteY5" fmla="*/ 9803 h 10966"/>
                <a:gd name="connsiteX6" fmla="*/ 22597 w 38879"/>
                <a:gd name="connsiteY6" fmla="*/ 10634 h 10966"/>
                <a:gd name="connsiteX7" fmla="*/ 26585 w 38879"/>
                <a:gd name="connsiteY7" fmla="*/ 10966 h 10966"/>
                <a:gd name="connsiteX8" fmla="*/ 30240 w 38879"/>
                <a:gd name="connsiteY8" fmla="*/ 10468 h 10966"/>
                <a:gd name="connsiteX9" fmla="*/ 33397 w 38879"/>
                <a:gd name="connsiteY9" fmla="*/ 9471 h 10966"/>
                <a:gd name="connsiteX10" fmla="*/ 35889 w 38879"/>
                <a:gd name="connsiteY10" fmla="*/ 8142 h 10966"/>
                <a:gd name="connsiteX11" fmla="*/ 37551 w 38879"/>
                <a:gd name="connsiteY11" fmla="*/ 6812 h 10966"/>
                <a:gd name="connsiteX12" fmla="*/ 38880 w 38879"/>
                <a:gd name="connsiteY12" fmla="*/ 5483 h 10966"/>
                <a:gd name="connsiteX13" fmla="*/ 38714 w 38879"/>
                <a:gd name="connsiteY13" fmla="*/ 5151 h 10966"/>
                <a:gd name="connsiteX14" fmla="*/ 37052 w 38879"/>
                <a:gd name="connsiteY14" fmla="*/ 5649 h 10966"/>
                <a:gd name="connsiteX15" fmla="*/ 35058 w 38879"/>
                <a:gd name="connsiteY15" fmla="*/ 6148 h 10966"/>
                <a:gd name="connsiteX16" fmla="*/ 33895 w 38879"/>
                <a:gd name="connsiteY16" fmla="*/ 6480 h 10966"/>
                <a:gd name="connsiteX17" fmla="*/ 32566 w 38879"/>
                <a:gd name="connsiteY17" fmla="*/ 6646 h 10966"/>
                <a:gd name="connsiteX18" fmla="*/ 31237 w 38879"/>
                <a:gd name="connsiteY18" fmla="*/ 6812 h 10966"/>
                <a:gd name="connsiteX19" fmla="*/ 29742 w 38879"/>
                <a:gd name="connsiteY19" fmla="*/ 6978 h 10966"/>
                <a:gd name="connsiteX20" fmla="*/ 26418 w 38879"/>
                <a:gd name="connsiteY20" fmla="*/ 7145 h 10966"/>
                <a:gd name="connsiteX21" fmla="*/ 22929 w 38879"/>
                <a:gd name="connsiteY21" fmla="*/ 7145 h 10966"/>
                <a:gd name="connsiteX22" fmla="*/ 19274 w 38879"/>
                <a:gd name="connsiteY22" fmla="*/ 6812 h 10966"/>
                <a:gd name="connsiteX23" fmla="*/ 5982 w 38879"/>
                <a:gd name="connsiteY23" fmla="*/ 2825 h 10966"/>
                <a:gd name="connsiteX24" fmla="*/ 166 w 38879"/>
                <a:gd name="connsiteY24" fmla="*/ 0 h 10966"/>
                <a:gd name="connsiteX25" fmla="*/ 0 w 38879"/>
                <a:gd name="connsiteY25" fmla="*/ 665 h 10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8879" h="10966">
                  <a:moveTo>
                    <a:pt x="0" y="665"/>
                  </a:moveTo>
                  <a:cubicBezTo>
                    <a:pt x="0" y="665"/>
                    <a:pt x="1994" y="2326"/>
                    <a:pt x="5317" y="4320"/>
                  </a:cubicBezTo>
                  <a:cubicBezTo>
                    <a:pt x="6148" y="4818"/>
                    <a:pt x="7145" y="5317"/>
                    <a:pt x="8142" y="5815"/>
                  </a:cubicBezTo>
                  <a:cubicBezTo>
                    <a:pt x="9138" y="6314"/>
                    <a:pt x="10135" y="6812"/>
                    <a:pt x="11298" y="7311"/>
                  </a:cubicBezTo>
                  <a:cubicBezTo>
                    <a:pt x="12462" y="7809"/>
                    <a:pt x="13625" y="8308"/>
                    <a:pt x="14788" y="8640"/>
                  </a:cubicBezTo>
                  <a:cubicBezTo>
                    <a:pt x="15951" y="9138"/>
                    <a:pt x="17280" y="9471"/>
                    <a:pt x="18609" y="9803"/>
                  </a:cubicBezTo>
                  <a:cubicBezTo>
                    <a:pt x="19938" y="10135"/>
                    <a:pt x="21268" y="10468"/>
                    <a:pt x="22597" y="10634"/>
                  </a:cubicBezTo>
                  <a:cubicBezTo>
                    <a:pt x="23926" y="10800"/>
                    <a:pt x="25255" y="10966"/>
                    <a:pt x="26585" y="10966"/>
                  </a:cubicBezTo>
                  <a:cubicBezTo>
                    <a:pt x="27914" y="10966"/>
                    <a:pt x="29077" y="10800"/>
                    <a:pt x="30240" y="10468"/>
                  </a:cubicBezTo>
                  <a:cubicBezTo>
                    <a:pt x="31403" y="10301"/>
                    <a:pt x="32400" y="9803"/>
                    <a:pt x="33397" y="9471"/>
                  </a:cubicBezTo>
                  <a:cubicBezTo>
                    <a:pt x="34394" y="9138"/>
                    <a:pt x="35225" y="8640"/>
                    <a:pt x="35889" y="8142"/>
                  </a:cubicBezTo>
                  <a:cubicBezTo>
                    <a:pt x="36554" y="7643"/>
                    <a:pt x="37218" y="7311"/>
                    <a:pt x="37551" y="6812"/>
                  </a:cubicBezTo>
                  <a:cubicBezTo>
                    <a:pt x="38382" y="5981"/>
                    <a:pt x="38880" y="5483"/>
                    <a:pt x="38880" y="5483"/>
                  </a:cubicBezTo>
                  <a:lnTo>
                    <a:pt x="38714" y="5151"/>
                  </a:lnTo>
                  <a:cubicBezTo>
                    <a:pt x="38714" y="5151"/>
                    <a:pt x="38049" y="5317"/>
                    <a:pt x="37052" y="5649"/>
                  </a:cubicBezTo>
                  <a:cubicBezTo>
                    <a:pt x="36554" y="5815"/>
                    <a:pt x="35889" y="5981"/>
                    <a:pt x="35058" y="6148"/>
                  </a:cubicBezTo>
                  <a:cubicBezTo>
                    <a:pt x="34726" y="6148"/>
                    <a:pt x="34228" y="6314"/>
                    <a:pt x="33895" y="6480"/>
                  </a:cubicBezTo>
                  <a:cubicBezTo>
                    <a:pt x="33563" y="6480"/>
                    <a:pt x="33065" y="6646"/>
                    <a:pt x="32566" y="6646"/>
                  </a:cubicBezTo>
                  <a:cubicBezTo>
                    <a:pt x="32068" y="6812"/>
                    <a:pt x="31569" y="6812"/>
                    <a:pt x="31237" y="6812"/>
                  </a:cubicBezTo>
                  <a:cubicBezTo>
                    <a:pt x="30738" y="6978"/>
                    <a:pt x="30240" y="6978"/>
                    <a:pt x="29742" y="6978"/>
                  </a:cubicBezTo>
                  <a:cubicBezTo>
                    <a:pt x="28745" y="7145"/>
                    <a:pt x="27582" y="7145"/>
                    <a:pt x="26418" y="7145"/>
                  </a:cubicBezTo>
                  <a:cubicBezTo>
                    <a:pt x="25255" y="7145"/>
                    <a:pt x="24092" y="7145"/>
                    <a:pt x="22929" y="7145"/>
                  </a:cubicBezTo>
                  <a:cubicBezTo>
                    <a:pt x="21766" y="7145"/>
                    <a:pt x="20437" y="6978"/>
                    <a:pt x="19274" y="6812"/>
                  </a:cubicBezTo>
                  <a:cubicBezTo>
                    <a:pt x="14289" y="6148"/>
                    <a:pt x="9471" y="4320"/>
                    <a:pt x="5982" y="2825"/>
                  </a:cubicBezTo>
                  <a:cubicBezTo>
                    <a:pt x="2492" y="1329"/>
                    <a:pt x="166" y="0"/>
                    <a:pt x="166" y="0"/>
                  </a:cubicBezTo>
                  <a:lnTo>
                    <a:pt x="0" y="665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4" name="Полилиния: фигура 813">
              <a:extLst>
                <a:ext uri="{FF2B5EF4-FFF2-40B4-BE49-F238E27FC236}">
                  <a16:creationId xmlns:a16="http://schemas.microsoft.com/office/drawing/2014/main" id="{E6423503-9626-A683-6643-E308CC543BC0}"/>
                </a:ext>
              </a:extLst>
            </p:cNvPr>
            <p:cNvSpPr/>
            <p:nvPr/>
          </p:nvSpPr>
          <p:spPr>
            <a:xfrm>
              <a:off x="17297047" y="7014244"/>
              <a:ext cx="56326" cy="8307"/>
            </a:xfrm>
            <a:custGeom>
              <a:avLst/>
              <a:gdLst>
                <a:gd name="connsiteX0" fmla="*/ 0 w 56326"/>
                <a:gd name="connsiteY0" fmla="*/ 1495 h 8307"/>
                <a:gd name="connsiteX1" fmla="*/ 8640 w 56326"/>
                <a:gd name="connsiteY1" fmla="*/ 4320 h 8307"/>
                <a:gd name="connsiteX2" fmla="*/ 17778 w 56326"/>
                <a:gd name="connsiteY2" fmla="*/ 6480 h 8307"/>
                <a:gd name="connsiteX3" fmla="*/ 28412 w 56326"/>
                <a:gd name="connsiteY3" fmla="*/ 7975 h 8307"/>
                <a:gd name="connsiteX4" fmla="*/ 33895 w 56326"/>
                <a:gd name="connsiteY4" fmla="*/ 8308 h 8307"/>
                <a:gd name="connsiteX5" fmla="*/ 39212 w 56326"/>
                <a:gd name="connsiteY5" fmla="*/ 8142 h 8307"/>
                <a:gd name="connsiteX6" fmla="*/ 44197 w 56326"/>
                <a:gd name="connsiteY6" fmla="*/ 7145 h 8307"/>
                <a:gd name="connsiteX7" fmla="*/ 46523 w 56326"/>
                <a:gd name="connsiteY7" fmla="*/ 6480 h 8307"/>
                <a:gd name="connsiteX8" fmla="*/ 48517 w 56326"/>
                <a:gd name="connsiteY8" fmla="*/ 5649 h 8307"/>
                <a:gd name="connsiteX9" fmla="*/ 52006 w 56326"/>
                <a:gd name="connsiteY9" fmla="*/ 3822 h 8307"/>
                <a:gd name="connsiteX10" fmla="*/ 54498 w 56326"/>
                <a:gd name="connsiteY10" fmla="*/ 2160 h 8307"/>
                <a:gd name="connsiteX11" fmla="*/ 55828 w 56326"/>
                <a:gd name="connsiteY11" fmla="*/ 831 h 8307"/>
                <a:gd name="connsiteX12" fmla="*/ 56326 w 56326"/>
                <a:gd name="connsiteY12" fmla="*/ 332 h 8307"/>
                <a:gd name="connsiteX13" fmla="*/ 56160 w 56326"/>
                <a:gd name="connsiteY13" fmla="*/ 0 h 8307"/>
                <a:gd name="connsiteX14" fmla="*/ 55495 w 56326"/>
                <a:gd name="connsiteY14" fmla="*/ 332 h 8307"/>
                <a:gd name="connsiteX15" fmla="*/ 53834 w 56326"/>
                <a:gd name="connsiteY15" fmla="*/ 997 h 8307"/>
                <a:gd name="connsiteX16" fmla="*/ 51175 w 56326"/>
                <a:gd name="connsiteY16" fmla="*/ 1994 h 8307"/>
                <a:gd name="connsiteX17" fmla="*/ 47686 w 56326"/>
                <a:gd name="connsiteY17" fmla="*/ 2991 h 8307"/>
                <a:gd name="connsiteX18" fmla="*/ 43532 w 56326"/>
                <a:gd name="connsiteY18" fmla="*/ 3822 h 8307"/>
                <a:gd name="connsiteX19" fmla="*/ 41206 w 56326"/>
                <a:gd name="connsiteY19" fmla="*/ 4154 h 8307"/>
                <a:gd name="connsiteX20" fmla="*/ 38880 w 56326"/>
                <a:gd name="connsiteY20" fmla="*/ 4486 h 8307"/>
                <a:gd name="connsiteX21" fmla="*/ 33895 w 56326"/>
                <a:gd name="connsiteY21" fmla="*/ 4985 h 8307"/>
                <a:gd name="connsiteX22" fmla="*/ 28578 w 56326"/>
                <a:gd name="connsiteY22" fmla="*/ 5151 h 8307"/>
                <a:gd name="connsiteX23" fmla="*/ 8972 w 56326"/>
                <a:gd name="connsiteY23" fmla="*/ 3157 h 8307"/>
                <a:gd name="connsiteX24" fmla="*/ 166 w 56326"/>
                <a:gd name="connsiteY24" fmla="*/ 1163 h 8307"/>
                <a:gd name="connsiteX25" fmla="*/ 0 w 56326"/>
                <a:gd name="connsiteY25" fmla="*/ 1495 h 8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6326" h="8307">
                  <a:moveTo>
                    <a:pt x="0" y="1495"/>
                  </a:moveTo>
                  <a:cubicBezTo>
                    <a:pt x="0" y="1495"/>
                    <a:pt x="3323" y="2825"/>
                    <a:pt x="8640" y="4320"/>
                  </a:cubicBezTo>
                  <a:cubicBezTo>
                    <a:pt x="11298" y="4985"/>
                    <a:pt x="14289" y="5815"/>
                    <a:pt x="17778" y="6480"/>
                  </a:cubicBezTo>
                  <a:cubicBezTo>
                    <a:pt x="21101" y="7145"/>
                    <a:pt x="24757" y="7643"/>
                    <a:pt x="28412" y="7975"/>
                  </a:cubicBezTo>
                  <a:cubicBezTo>
                    <a:pt x="30240" y="8142"/>
                    <a:pt x="32068" y="8142"/>
                    <a:pt x="33895" y="8308"/>
                  </a:cubicBezTo>
                  <a:cubicBezTo>
                    <a:pt x="35723" y="8308"/>
                    <a:pt x="37551" y="8308"/>
                    <a:pt x="39212" y="8142"/>
                  </a:cubicBezTo>
                  <a:cubicBezTo>
                    <a:pt x="40874" y="7975"/>
                    <a:pt x="42701" y="7643"/>
                    <a:pt x="44197" y="7145"/>
                  </a:cubicBezTo>
                  <a:cubicBezTo>
                    <a:pt x="45028" y="6978"/>
                    <a:pt x="45692" y="6646"/>
                    <a:pt x="46523" y="6480"/>
                  </a:cubicBezTo>
                  <a:cubicBezTo>
                    <a:pt x="47188" y="6148"/>
                    <a:pt x="47852" y="5981"/>
                    <a:pt x="48517" y="5649"/>
                  </a:cubicBezTo>
                  <a:cubicBezTo>
                    <a:pt x="49846" y="5151"/>
                    <a:pt x="51009" y="4486"/>
                    <a:pt x="52006" y="3822"/>
                  </a:cubicBezTo>
                  <a:cubicBezTo>
                    <a:pt x="53003" y="3323"/>
                    <a:pt x="53834" y="2658"/>
                    <a:pt x="54498" y="2160"/>
                  </a:cubicBezTo>
                  <a:cubicBezTo>
                    <a:pt x="55163" y="1662"/>
                    <a:pt x="55661" y="1163"/>
                    <a:pt x="55828" y="831"/>
                  </a:cubicBezTo>
                  <a:cubicBezTo>
                    <a:pt x="56160" y="498"/>
                    <a:pt x="56326" y="332"/>
                    <a:pt x="56326" y="332"/>
                  </a:cubicBezTo>
                  <a:lnTo>
                    <a:pt x="56160" y="0"/>
                  </a:lnTo>
                  <a:cubicBezTo>
                    <a:pt x="56160" y="0"/>
                    <a:pt x="55994" y="166"/>
                    <a:pt x="55495" y="332"/>
                  </a:cubicBezTo>
                  <a:cubicBezTo>
                    <a:pt x="55163" y="498"/>
                    <a:pt x="54498" y="831"/>
                    <a:pt x="53834" y="997"/>
                  </a:cubicBezTo>
                  <a:cubicBezTo>
                    <a:pt x="53169" y="1329"/>
                    <a:pt x="52172" y="1662"/>
                    <a:pt x="51175" y="1994"/>
                  </a:cubicBezTo>
                  <a:cubicBezTo>
                    <a:pt x="50178" y="2326"/>
                    <a:pt x="49015" y="2658"/>
                    <a:pt x="47686" y="2991"/>
                  </a:cubicBezTo>
                  <a:cubicBezTo>
                    <a:pt x="46357" y="3323"/>
                    <a:pt x="45028" y="3655"/>
                    <a:pt x="43532" y="3822"/>
                  </a:cubicBezTo>
                  <a:cubicBezTo>
                    <a:pt x="42868" y="3988"/>
                    <a:pt x="42037" y="3988"/>
                    <a:pt x="41206" y="4154"/>
                  </a:cubicBezTo>
                  <a:cubicBezTo>
                    <a:pt x="40375" y="4154"/>
                    <a:pt x="39711" y="4320"/>
                    <a:pt x="38880" y="4486"/>
                  </a:cubicBezTo>
                  <a:cubicBezTo>
                    <a:pt x="37218" y="4652"/>
                    <a:pt x="35557" y="4818"/>
                    <a:pt x="33895" y="4985"/>
                  </a:cubicBezTo>
                  <a:cubicBezTo>
                    <a:pt x="32234" y="5151"/>
                    <a:pt x="30406" y="5151"/>
                    <a:pt x="28578" y="5151"/>
                  </a:cubicBezTo>
                  <a:cubicBezTo>
                    <a:pt x="21434" y="5151"/>
                    <a:pt x="14289" y="3988"/>
                    <a:pt x="8972" y="3157"/>
                  </a:cubicBezTo>
                  <a:cubicBezTo>
                    <a:pt x="3655" y="2160"/>
                    <a:pt x="166" y="1163"/>
                    <a:pt x="166" y="1163"/>
                  </a:cubicBezTo>
                  <a:lnTo>
                    <a:pt x="0" y="1495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5" name="Полилиния: фигура 814">
              <a:extLst>
                <a:ext uri="{FF2B5EF4-FFF2-40B4-BE49-F238E27FC236}">
                  <a16:creationId xmlns:a16="http://schemas.microsoft.com/office/drawing/2014/main" id="{E3528750-F3A1-36C1-85AC-0C522458E946}"/>
                </a:ext>
              </a:extLst>
            </p:cNvPr>
            <p:cNvSpPr/>
            <p:nvPr/>
          </p:nvSpPr>
          <p:spPr>
            <a:xfrm>
              <a:off x="17323631" y="7059937"/>
              <a:ext cx="54498" cy="8972"/>
            </a:xfrm>
            <a:custGeom>
              <a:avLst/>
              <a:gdLst>
                <a:gd name="connsiteX0" fmla="*/ 0 w 54498"/>
                <a:gd name="connsiteY0" fmla="*/ 1662 h 8972"/>
                <a:gd name="connsiteX1" fmla="*/ 8308 w 54498"/>
                <a:gd name="connsiteY1" fmla="*/ 4818 h 8972"/>
                <a:gd name="connsiteX2" fmla="*/ 17114 w 54498"/>
                <a:gd name="connsiteY2" fmla="*/ 7145 h 8972"/>
                <a:gd name="connsiteX3" fmla="*/ 22265 w 54498"/>
                <a:gd name="connsiteY3" fmla="*/ 8142 h 8972"/>
                <a:gd name="connsiteX4" fmla="*/ 27581 w 54498"/>
                <a:gd name="connsiteY4" fmla="*/ 8806 h 8972"/>
                <a:gd name="connsiteX5" fmla="*/ 32898 w 54498"/>
                <a:gd name="connsiteY5" fmla="*/ 8972 h 8972"/>
                <a:gd name="connsiteX6" fmla="*/ 38215 w 54498"/>
                <a:gd name="connsiteY6" fmla="*/ 8640 h 8972"/>
                <a:gd name="connsiteX7" fmla="*/ 40708 w 54498"/>
                <a:gd name="connsiteY7" fmla="*/ 8142 h 8972"/>
                <a:gd name="connsiteX8" fmla="*/ 43034 w 54498"/>
                <a:gd name="connsiteY8" fmla="*/ 7477 h 8972"/>
                <a:gd name="connsiteX9" fmla="*/ 45194 w 54498"/>
                <a:gd name="connsiteY9" fmla="*/ 6646 h 8972"/>
                <a:gd name="connsiteX10" fmla="*/ 47188 w 54498"/>
                <a:gd name="connsiteY10" fmla="*/ 5815 h 8972"/>
                <a:gd name="connsiteX11" fmla="*/ 50345 w 54498"/>
                <a:gd name="connsiteY11" fmla="*/ 3822 h 8972"/>
                <a:gd name="connsiteX12" fmla="*/ 52671 w 54498"/>
                <a:gd name="connsiteY12" fmla="*/ 1994 h 8972"/>
                <a:gd name="connsiteX13" fmla="*/ 54000 w 54498"/>
                <a:gd name="connsiteY13" fmla="*/ 665 h 8972"/>
                <a:gd name="connsiteX14" fmla="*/ 54498 w 54498"/>
                <a:gd name="connsiteY14" fmla="*/ 166 h 8972"/>
                <a:gd name="connsiteX15" fmla="*/ 54332 w 54498"/>
                <a:gd name="connsiteY15" fmla="*/ 0 h 8972"/>
                <a:gd name="connsiteX16" fmla="*/ 53834 w 54498"/>
                <a:gd name="connsiteY16" fmla="*/ 332 h 8972"/>
                <a:gd name="connsiteX17" fmla="*/ 52338 w 54498"/>
                <a:gd name="connsiteY17" fmla="*/ 1163 h 8972"/>
                <a:gd name="connsiteX18" fmla="*/ 51175 w 54498"/>
                <a:gd name="connsiteY18" fmla="*/ 1662 h 8972"/>
                <a:gd name="connsiteX19" fmla="*/ 50511 w 54498"/>
                <a:gd name="connsiteY19" fmla="*/ 1994 h 8972"/>
                <a:gd name="connsiteX20" fmla="*/ 49846 w 54498"/>
                <a:gd name="connsiteY20" fmla="*/ 2326 h 8972"/>
                <a:gd name="connsiteX21" fmla="*/ 48351 w 54498"/>
                <a:gd name="connsiteY21" fmla="*/ 2991 h 8972"/>
                <a:gd name="connsiteX22" fmla="*/ 46689 w 54498"/>
                <a:gd name="connsiteY22" fmla="*/ 3655 h 8972"/>
                <a:gd name="connsiteX23" fmla="*/ 44695 w 54498"/>
                <a:gd name="connsiteY23" fmla="*/ 4154 h 8972"/>
                <a:gd name="connsiteX24" fmla="*/ 42701 w 54498"/>
                <a:gd name="connsiteY24" fmla="*/ 4652 h 8972"/>
                <a:gd name="connsiteX25" fmla="*/ 40541 w 54498"/>
                <a:gd name="connsiteY25" fmla="*/ 5151 h 8972"/>
                <a:gd name="connsiteX26" fmla="*/ 38215 w 54498"/>
                <a:gd name="connsiteY26" fmla="*/ 5483 h 8972"/>
                <a:gd name="connsiteX27" fmla="*/ 33231 w 54498"/>
                <a:gd name="connsiteY27" fmla="*/ 5981 h 8972"/>
                <a:gd name="connsiteX28" fmla="*/ 30738 w 54498"/>
                <a:gd name="connsiteY28" fmla="*/ 6148 h 8972"/>
                <a:gd name="connsiteX29" fmla="*/ 28080 w 54498"/>
                <a:gd name="connsiteY29" fmla="*/ 6148 h 8972"/>
                <a:gd name="connsiteX30" fmla="*/ 22929 w 54498"/>
                <a:gd name="connsiteY30" fmla="*/ 5815 h 8972"/>
                <a:gd name="connsiteX31" fmla="*/ 17945 w 54498"/>
                <a:gd name="connsiteY31" fmla="*/ 5151 h 8972"/>
                <a:gd name="connsiteX32" fmla="*/ 13292 w 54498"/>
                <a:gd name="connsiteY32" fmla="*/ 4320 h 8972"/>
                <a:gd name="connsiteX33" fmla="*/ 9138 w 54498"/>
                <a:gd name="connsiteY33" fmla="*/ 3489 h 8972"/>
                <a:gd name="connsiteX34" fmla="*/ 665 w 54498"/>
                <a:gd name="connsiteY34" fmla="*/ 1163 h 8972"/>
                <a:gd name="connsiteX35" fmla="*/ 0 w 54498"/>
                <a:gd name="connsiteY35" fmla="*/ 1662 h 8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4498" h="8972">
                  <a:moveTo>
                    <a:pt x="0" y="1662"/>
                  </a:moveTo>
                  <a:cubicBezTo>
                    <a:pt x="0" y="1662"/>
                    <a:pt x="3157" y="3157"/>
                    <a:pt x="8308" y="4818"/>
                  </a:cubicBezTo>
                  <a:cubicBezTo>
                    <a:pt x="10800" y="5649"/>
                    <a:pt x="13791" y="6480"/>
                    <a:pt x="17114" y="7145"/>
                  </a:cubicBezTo>
                  <a:cubicBezTo>
                    <a:pt x="18775" y="7477"/>
                    <a:pt x="20437" y="7809"/>
                    <a:pt x="22265" y="8142"/>
                  </a:cubicBezTo>
                  <a:cubicBezTo>
                    <a:pt x="23926" y="8474"/>
                    <a:pt x="25754" y="8640"/>
                    <a:pt x="27581" y="8806"/>
                  </a:cubicBezTo>
                  <a:cubicBezTo>
                    <a:pt x="29409" y="8972"/>
                    <a:pt x="31237" y="8972"/>
                    <a:pt x="32898" y="8972"/>
                  </a:cubicBezTo>
                  <a:cubicBezTo>
                    <a:pt x="34726" y="8972"/>
                    <a:pt x="36388" y="8806"/>
                    <a:pt x="38215" y="8640"/>
                  </a:cubicBezTo>
                  <a:cubicBezTo>
                    <a:pt x="39046" y="8474"/>
                    <a:pt x="39877" y="8308"/>
                    <a:pt x="40708" y="8142"/>
                  </a:cubicBezTo>
                  <a:cubicBezTo>
                    <a:pt x="41538" y="7975"/>
                    <a:pt x="42369" y="7809"/>
                    <a:pt x="43034" y="7477"/>
                  </a:cubicBezTo>
                  <a:cubicBezTo>
                    <a:pt x="43865" y="7145"/>
                    <a:pt x="44529" y="6978"/>
                    <a:pt x="45194" y="6646"/>
                  </a:cubicBezTo>
                  <a:cubicBezTo>
                    <a:pt x="45858" y="6314"/>
                    <a:pt x="46523" y="5981"/>
                    <a:pt x="47188" y="5815"/>
                  </a:cubicBezTo>
                  <a:cubicBezTo>
                    <a:pt x="48351" y="5151"/>
                    <a:pt x="49514" y="4486"/>
                    <a:pt x="50345" y="3822"/>
                  </a:cubicBezTo>
                  <a:cubicBezTo>
                    <a:pt x="51341" y="3157"/>
                    <a:pt x="52006" y="2492"/>
                    <a:pt x="52671" y="1994"/>
                  </a:cubicBezTo>
                  <a:cubicBezTo>
                    <a:pt x="53169" y="1495"/>
                    <a:pt x="53668" y="997"/>
                    <a:pt x="54000" y="665"/>
                  </a:cubicBezTo>
                  <a:cubicBezTo>
                    <a:pt x="54332" y="332"/>
                    <a:pt x="54498" y="166"/>
                    <a:pt x="54498" y="166"/>
                  </a:cubicBezTo>
                  <a:lnTo>
                    <a:pt x="54332" y="0"/>
                  </a:lnTo>
                  <a:cubicBezTo>
                    <a:pt x="54332" y="0"/>
                    <a:pt x="54166" y="166"/>
                    <a:pt x="53834" y="332"/>
                  </a:cubicBezTo>
                  <a:cubicBezTo>
                    <a:pt x="53501" y="498"/>
                    <a:pt x="53003" y="831"/>
                    <a:pt x="52338" y="1163"/>
                  </a:cubicBezTo>
                  <a:cubicBezTo>
                    <a:pt x="52006" y="1329"/>
                    <a:pt x="51674" y="1495"/>
                    <a:pt x="51175" y="1662"/>
                  </a:cubicBezTo>
                  <a:cubicBezTo>
                    <a:pt x="51009" y="1828"/>
                    <a:pt x="50843" y="1828"/>
                    <a:pt x="50511" y="1994"/>
                  </a:cubicBezTo>
                  <a:cubicBezTo>
                    <a:pt x="50345" y="2160"/>
                    <a:pt x="50012" y="2160"/>
                    <a:pt x="49846" y="2326"/>
                  </a:cubicBezTo>
                  <a:cubicBezTo>
                    <a:pt x="49348" y="2492"/>
                    <a:pt x="48849" y="2825"/>
                    <a:pt x="48351" y="2991"/>
                  </a:cubicBezTo>
                  <a:cubicBezTo>
                    <a:pt x="47852" y="3157"/>
                    <a:pt x="47188" y="3323"/>
                    <a:pt x="46689" y="3655"/>
                  </a:cubicBezTo>
                  <a:cubicBezTo>
                    <a:pt x="46024" y="3822"/>
                    <a:pt x="45360" y="3988"/>
                    <a:pt x="44695" y="4154"/>
                  </a:cubicBezTo>
                  <a:cubicBezTo>
                    <a:pt x="44031" y="4320"/>
                    <a:pt x="43366" y="4486"/>
                    <a:pt x="42701" y="4652"/>
                  </a:cubicBezTo>
                  <a:cubicBezTo>
                    <a:pt x="42037" y="4818"/>
                    <a:pt x="41206" y="4985"/>
                    <a:pt x="40541" y="5151"/>
                  </a:cubicBezTo>
                  <a:cubicBezTo>
                    <a:pt x="39711" y="5317"/>
                    <a:pt x="39046" y="5317"/>
                    <a:pt x="38215" y="5483"/>
                  </a:cubicBezTo>
                  <a:cubicBezTo>
                    <a:pt x="36554" y="5649"/>
                    <a:pt x="35058" y="5981"/>
                    <a:pt x="33231" y="5981"/>
                  </a:cubicBezTo>
                  <a:cubicBezTo>
                    <a:pt x="32400" y="5981"/>
                    <a:pt x="31569" y="6148"/>
                    <a:pt x="30738" y="6148"/>
                  </a:cubicBezTo>
                  <a:cubicBezTo>
                    <a:pt x="29908" y="6148"/>
                    <a:pt x="29077" y="6148"/>
                    <a:pt x="28080" y="6148"/>
                  </a:cubicBezTo>
                  <a:cubicBezTo>
                    <a:pt x="26418" y="6148"/>
                    <a:pt x="24591" y="5981"/>
                    <a:pt x="22929" y="5815"/>
                  </a:cubicBezTo>
                  <a:cubicBezTo>
                    <a:pt x="21268" y="5649"/>
                    <a:pt x="19606" y="5483"/>
                    <a:pt x="17945" y="5151"/>
                  </a:cubicBezTo>
                  <a:cubicBezTo>
                    <a:pt x="16283" y="4985"/>
                    <a:pt x="14788" y="4652"/>
                    <a:pt x="13292" y="4320"/>
                  </a:cubicBezTo>
                  <a:cubicBezTo>
                    <a:pt x="11797" y="3988"/>
                    <a:pt x="10468" y="3655"/>
                    <a:pt x="9138" y="3489"/>
                  </a:cubicBezTo>
                  <a:cubicBezTo>
                    <a:pt x="3988" y="2326"/>
                    <a:pt x="665" y="1163"/>
                    <a:pt x="665" y="1163"/>
                  </a:cubicBezTo>
                  <a:lnTo>
                    <a:pt x="0" y="1662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6" name="Полилиния: фигура 815">
              <a:extLst>
                <a:ext uri="{FF2B5EF4-FFF2-40B4-BE49-F238E27FC236}">
                  <a16:creationId xmlns:a16="http://schemas.microsoft.com/office/drawing/2014/main" id="{E6F336F2-D85F-1BB3-96AF-1DA3224C1CFB}"/>
                </a:ext>
              </a:extLst>
            </p:cNvPr>
            <p:cNvSpPr/>
            <p:nvPr/>
          </p:nvSpPr>
          <p:spPr>
            <a:xfrm>
              <a:off x="17358191" y="7095992"/>
              <a:ext cx="43199" cy="7975"/>
            </a:xfrm>
            <a:custGeom>
              <a:avLst/>
              <a:gdLst>
                <a:gd name="connsiteX0" fmla="*/ 0 w 43199"/>
                <a:gd name="connsiteY0" fmla="*/ 4320 h 7975"/>
                <a:gd name="connsiteX1" fmla="*/ 6812 w 43199"/>
                <a:gd name="connsiteY1" fmla="*/ 6148 h 7975"/>
                <a:gd name="connsiteX2" fmla="*/ 13957 w 43199"/>
                <a:gd name="connsiteY2" fmla="*/ 7311 h 7975"/>
                <a:gd name="connsiteX3" fmla="*/ 22265 w 43199"/>
                <a:gd name="connsiteY3" fmla="*/ 7975 h 7975"/>
                <a:gd name="connsiteX4" fmla="*/ 26585 w 43199"/>
                <a:gd name="connsiteY4" fmla="*/ 7975 h 7975"/>
                <a:gd name="connsiteX5" fmla="*/ 30738 w 43199"/>
                <a:gd name="connsiteY5" fmla="*/ 7477 h 7975"/>
                <a:gd name="connsiteX6" fmla="*/ 34560 w 43199"/>
                <a:gd name="connsiteY6" fmla="*/ 6480 h 7975"/>
                <a:gd name="connsiteX7" fmla="*/ 36221 w 43199"/>
                <a:gd name="connsiteY7" fmla="*/ 5815 h 7975"/>
                <a:gd name="connsiteX8" fmla="*/ 37717 w 43199"/>
                <a:gd name="connsiteY8" fmla="*/ 4985 h 7975"/>
                <a:gd name="connsiteX9" fmla="*/ 40209 w 43199"/>
                <a:gd name="connsiteY9" fmla="*/ 3323 h 7975"/>
                <a:gd name="connsiteX10" fmla="*/ 41871 w 43199"/>
                <a:gd name="connsiteY10" fmla="*/ 1828 h 7975"/>
                <a:gd name="connsiteX11" fmla="*/ 42868 w 43199"/>
                <a:gd name="connsiteY11" fmla="*/ 665 h 7975"/>
                <a:gd name="connsiteX12" fmla="*/ 43200 w 43199"/>
                <a:gd name="connsiteY12" fmla="*/ 332 h 7975"/>
                <a:gd name="connsiteX13" fmla="*/ 43034 w 43199"/>
                <a:gd name="connsiteY13" fmla="*/ 0 h 7975"/>
                <a:gd name="connsiteX14" fmla="*/ 41206 w 43199"/>
                <a:gd name="connsiteY14" fmla="*/ 831 h 7975"/>
                <a:gd name="connsiteX15" fmla="*/ 40209 w 43199"/>
                <a:gd name="connsiteY15" fmla="*/ 1163 h 7975"/>
                <a:gd name="connsiteX16" fmla="*/ 39212 w 43199"/>
                <a:gd name="connsiteY16" fmla="*/ 1662 h 7975"/>
                <a:gd name="connsiteX17" fmla="*/ 38049 w 43199"/>
                <a:gd name="connsiteY17" fmla="*/ 2160 h 7975"/>
                <a:gd name="connsiteX18" fmla="*/ 36720 w 43199"/>
                <a:gd name="connsiteY18" fmla="*/ 2658 h 7975"/>
                <a:gd name="connsiteX19" fmla="*/ 33563 w 43199"/>
                <a:gd name="connsiteY19" fmla="*/ 3489 h 7975"/>
                <a:gd name="connsiteX20" fmla="*/ 31902 w 43199"/>
                <a:gd name="connsiteY20" fmla="*/ 3822 h 7975"/>
                <a:gd name="connsiteX21" fmla="*/ 30074 w 43199"/>
                <a:gd name="connsiteY21" fmla="*/ 4154 h 7975"/>
                <a:gd name="connsiteX22" fmla="*/ 26252 w 43199"/>
                <a:gd name="connsiteY22" fmla="*/ 4818 h 7975"/>
                <a:gd name="connsiteX23" fmla="*/ 22265 w 43199"/>
                <a:gd name="connsiteY23" fmla="*/ 5317 h 7975"/>
                <a:gd name="connsiteX24" fmla="*/ 7145 w 43199"/>
                <a:gd name="connsiteY24" fmla="*/ 4985 h 7975"/>
                <a:gd name="connsiteX25" fmla="*/ 332 w 43199"/>
                <a:gd name="connsiteY25" fmla="*/ 3988 h 7975"/>
                <a:gd name="connsiteX26" fmla="*/ 0 w 43199"/>
                <a:gd name="connsiteY26" fmla="*/ 4320 h 7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3199" h="7975">
                  <a:moveTo>
                    <a:pt x="0" y="4320"/>
                  </a:moveTo>
                  <a:cubicBezTo>
                    <a:pt x="0" y="4320"/>
                    <a:pt x="2658" y="5317"/>
                    <a:pt x="6812" y="6148"/>
                  </a:cubicBezTo>
                  <a:cubicBezTo>
                    <a:pt x="8806" y="6646"/>
                    <a:pt x="11298" y="7145"/>
                    <a:pt x="13957" y="7311"/>
                  </a:cubicBezTo>
                  <a:cubicBezTo>
                    <a:pt x="16615" y="7643"/>
                    <a:pt x="19440" y="7809"/>
                    <a:pt x="22265" y="7975"/>
                  </a:cubicBezTo>
                  <a:cubicBezTo>
                    <a:pt x="23760" y="7975"/>
                    <a:pt x="25089" y="7975"/>
                    <a:pt x="26585" y="7975"/>
                  </a:cubicBezTo>
                  <a:cubicBezTo>
                    <a:pt x="27914" y="7975"/>
                    <a:pt x="29409" y="7809"/>
                    <a:pt x="30738" y="7477"/>
                  </a:cubicBezTo>
                  <a:cubicBezTo>
                    <a:pt x="32068" y="7145"/>
                    <a:pt x="33397" y="6812"/>
                    <a:pt x="34560" y="6480"/>
                  </a:cubicBezTo>
                  <a:cubicBezTo>
                    <a:pt x="35225" y="6314"/>
                    <a:pt x="35723" y="5982"/>
                    <a:pt x="36221" y="5815"/>
                  </a:cubicBezTo>
                  <a:cubicBezTo>
                    <a:pt x="36720" y="5483"/>
                    <a:pt x="37218" y="5317"/>
                    <a:pt x="37717" y="4985"/>
                  </a:cubicBezTo>
                  <a:cubicBezTo>
                    <a:pt x="38714" y="4486"/>
                    <a:pt x="39545" y="3988"/>
                    <a:pt x="40209" y="3323"/>
                  </a:cubicBezTo>
                  <a:cubicBezTo>
                    <a:pt x="40874" y="2825"/>
                    <a:pt x="41538" y="2326"/>
                    <a:pt x="41871" y="1828"/>
                  </a:cubicBezTo>
                  <a:cubicBezTo>
                    <a:pt x="42369" y="1329"/>
                    <a:pt x="42702" y="997"/>
                    <a:pt x="42868" y="665"/>
                  </a:cubicBezTo>
                  <a:cubicBezTo>
                    <a:pt x="43034" y="332"/>
                    <a:pt x="43200" y="332"/>
                    <a:pt x="43200" y="332"/>
                  </a:cubicBezTo>
                  <a:lnTo>
                    <a:pt x="43034" y="0"/>
                  </a:lnTo>
                  <a:cubicBezTo>
                    <a:pt x="43034" y="0"/>
                    <a:pt x="42369" y="332"/>
                    <a:pt x="41206" y="831"/>
                  </a:cubicBezTo>
                  <a:cubicBezTo>
                    <a:pt x="40874" y="997"/>
                    <a:pt x="40541" y="997"/>
                    <a:pt x="40209" y="1163"/>
                  </a:cubicBezTo>
                  <a:cubicBezTo>
                    <a:pt x="39877" y="1329"/>
                    <a:pt x="39545" y="1495"/>
                    <a:pt x="39212" y="1662"/>
                  </a:cubicBezTo>
                  <a:cubicBezTo>
                    <a:pt x="38880" y="1828"/>
                    <a:pt x="38381" y="1994"/>
                    <a:pt x="38049" y="2160"/>
                  </a:cubicBezTo>
                  <a:cubicBezTo>
                    <a:pt x="37551" y="2326"/>
                    <a:pt x="37218" y="2492"/>
                    <a:pt x="36720" y="2658"/>
                  </a:cubicBezTo>
                  <a:cubicBezTo>
                    <a:pt x="35723" y="2991"/>
                    <a:pt x="34726" y="3157"/>
                    <a:pt x="33563" y="3489"/>
                  </a:cubicBezTo>
                  <a:cubicBezTo>
                    <a:pt x="33065" y="3655"/>
                    <a:pt x="32400" y="3655"/>
                    <a:pt x="31902" y="3822"/>
                  </a:cubicBezTo>
                  <a:cubicBezTo>
                    <a:pt x="31237" y="3988"/>
                    <a:pt x="30738" y="3988"/>
                    <a:pt x="30074" y="4154"/>
                  </a:cubicBezTo>
                  <a:cubicBezTo>
                    <a:pt x="28911" y="4320"/>
                    <a:pt x="27581" y="4652"/>
                    <a:pt x="26252" y="4818"/>
                  </a:cubicBezTo>
                  <a:cubicBezTo>
                    <a:pt x="24923" y="4985"/>
                    <a:pt x="23594" y="5151"/>
                    <a:pt x="22265" y="5317"/>
                  </a:cubicBezTo>
                  <a:cubicBezTo>
                    <a:pt x="16781" y="5815"/>
                    <a:pt x="11298" y="5317"/>
                    <a:pt x="7145" y="4985"/>
                  </a:cubicBezTo>
                  <a:cubicBezTo>
                    <a:pt x="2991" y="4486"/>
                    <a:pt x="332" y="3988"/>
                    <a:pt x="332" y="3988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817" name="Рисунок 5">
              <a:extLst>
                <a:ext uri="{FF2B5EF4-FFF2-40B4-BE49-F238E27FC236}">
                  <a16:creationId xmlns:a16="http://schemas.microsoft.com/office/drawing/2014/main" id="{6405882B-9566-6678-C3D6-E7DB19EA771A}"/>
                </a:ext>
              </a:extLst>
            </p:cNvPr>
            <p:cNvGrpSpPr/>
            <p:nvPr/>
          </p:nvGrpSpPr>
          <p:grpSpPr>
            <a:xfrm>
              <a:off x="17277576" y="6913324"/>
              <a:ext cx="267870" cy="429240"/>
              <a:chOff x="17277576" y="6913324"/>
              <a:chExt cx="267870" cy="429240"/>
            </a:xfrm>
            <a:solidFill>
              <a:srgbClr val="000000"/>
            </a:solidFill>
          </p:grpSpPr>
          <p:sp>
            <p:nvSpPr>
              <p:cNvPr id="818" name="Полилиния: фигура 817">
                <a:extLst>
                  <a:ext uri="{FF2B5EF4-FFF2-40B4-BE49-F238E27FC236}">
                    <a16:creationId xmlns:a16="http://schemas.microsoft.com/office/drawing/2014/main" id="{E036D225-6384-7306-0964-AD5B4027E1BB}"/>
                  </a:ext>
                </a:extLst>
              </p:cNvPr>
              <p:cNvSpPr/>
              <p:nvPr/>
            </p:nvSpPr>
            <p:spPr>
              <a:xfrm>
                <a:off x="17277576" y="6913324"/>
                <a:ext cx="267870" cy="429240"/>
              </a:xfrm>
              <a:custGeom>
                <a:avLst/>
                <a:gdLst>
                  <a:gd name="connsiteX0" fmla="*/ 213040 w 267870"/>
                  <a:gd name="connsiteY0" fmla="*/ 419271 h 429240"/>
                  <a:gd name="connsiteX1" fmla="*/ 225667 w 267870"/>
                  <a:gd name="connsiteY1" fmla="*/ 389862 h 429240"/>
                  <a:gd name="connsiteX2" fmla="*/ 231483 w 267870"/>
                  <a:gd name="connsiteY2" fmla="*/ 374908 h 429240"/>
                  <a:gd name="connsiteX3" fmla="*/ 237132 w 267870"/>
                  <a:gd name="connsiteY3" fmla="*/ 359954 h 429240"/>
                  <a:gd name="connsiteX4" fmla="*/ 242449 w 267870"/>
                  <a:gd name="connsiteY4" fmla="*/ 344834 h 429240"/>
                  <a:gd name="connsiteX5" fmla="*/ 247433 w 267870"/>
                  <a:gd name="connsiteY5" fmla="*/ 329548 h 429240"/>
                  <a:gd name="connsiteX6" fmla="*/ 249759 w 267870"/>
                  <a:gd name="connsiteY6" fmla="*/ 321905 h 429240"/>
                  <a:gd name="connsiteX7" fmla="*/ 251919 w 267870"/>
                  <a:gd name="connsiteY7" fmla="*/ 314262 h 429240"/>
                  <a:gd name="connsiteX8" fmla="*/ 256073 w 267870"/>
                  <a:gd name="connsiteY8" fmla="*/ 298809 h 429240"/>
                  <a:gd name="connsiteX9" fmla="*/ 257901 w 267870"/>
                  <a:gd name="connsiteY9" fmla="*/ 291000 h 429240"/>
                  <a:gd name="connsiteX10" fmla="*/ 259729 w 267870"/>
                  <a:gd name="connsiteY10" fmla="*/ 283191 h 429240"/>
                  <a:gd name="connsiteX11" fmla="*/ 262886 w 267870"/>
                  <a:gd name="connsiteY11" fmla="*/ 267406 h 429240"/>
                  <a:gd name="connsiteX12" fmla="*/ 264215 w 267870"/>
                  <a:gd name="connsiteY12" fmla="*/ 259431 h 429240"/>
                  <a:gd name="connsiteX13" fmla="*/ 265212 w 267870"/>
                  <a:gd name="connsiteY13" fmla="*/ 251456 h 429240"/>
                  <a:gd name="connsiteX14" fmla="*/ 266707 w 267870"/>
                  <a:gd name="connsiteY14" fmla="*/ 235505 h 429240"/>
                  <a:gd name="connsiteX15" fmla="*/ 267039 w 267870"/>
                  <a:gd name="connsiteY15" fmla="*/ 227530 h 429240"/>
                  <a:gd name="connsiteX16" fmla="*/ 267039 w 267870"/>
                  <a:gd name="connsiteY16" fmla="*/ 223542 h 429240"/>
                  <a:gd name="connsiteX17" fmla="*/ 267039 w 267870"/>
                  <a:gd name="connsiteY17" fmla="*/ 219554 h 429240"/>
                  <a:gd name="connsiteX18" fmla="*/ 266873 w 267870"/>
                  <a:gd name="connsiteY18" fmla="*/ 215566 h 429240"/>
                  <a:gd name="connsiteX19" fmla="*/ 266541 w 267870"/>
                  <a:gd name="connsiteY19" fmla="*/ 211579 h 429240"/>
                  <a:gd name="connsiteX20" fmla="*/ 266209 w 267870"/>
                  <a:gd name="connsiteY20" fmla="*/ 207591 h 429240"/>
                  <a:gd name="connsiteX21" fmla="*/ 265710 w 267870"/>
                  <a:gd name="connsiteY21" fmla="*/ 203603 h 429240"/>
                  <a:gd name="connsiteX22" fmla="*/ 264713 w 267870"/>
                  <a:gd name="connsiteY22" fmla="*/ 195628 h 429240"/>
                  <a:gd name="connsiteX23" fmla="*/ 263883 w 267870"/>
                  <a:gd name="connsiteY23" fmla="*/ 187653 h 429240"/>
                  <a:gd name="connsiteX24" fmla="*/ 262387 w 267870"/>
                  <a:gd name="connsiteY24" fmla="*/ 179843 h 429240"/>
                  <a:gd name="connsiteX25" fmla="*/ 259230 w 267870"/>
                  <a:gd name="connsiteY25" fmla="*/ 173197 h 429240"/>
                  <a:gd name="connsiteX26" fmla="*/ 260892 w 267870"/>
                  <a:gd name="connsiteY26" fmla="*/ 173031 h 429240"/>
                  <a:gd name="connsiteX27" fmla="*/ 259729 w 267870"/>
                  <a:gd name="connsiteY27" fmla="*/ 180508 h 429240"/>
                  <a:gd name="connsiteX28" fmla="*/ 259895 w 267870"/>
                  <a:gd name="connsiteY28" fmla="*/ 184496 h 429240"/>
                  <a:gd name="connsiteX29" fmla="*/ 259895 w 267870"/>
                  <a:gd name="connsiteY29" fmla="*/ 188650 h 429240"/>
                  <a:gd name="connsiteX30" fmla="*/ 259895 w 267870"/>
                  <a:gd name="connsiteY30" fmla="*/ 204933 h 429240"/>
                  <a:gd name="connsiteX31" fmla="*/ 259895 w 267870"/>
                  <a:gd name="connsiteY31" fmla="*/ 221216 h 429240"/>
                  <a:gd name="connsiteX32" fmla="*/ 259230 w 267870"/>
                  <a:gd name="connsiteY32" fmla="*/ 237499 h 429240"/>
                  <a:gd name="connsiteX33" fmla="*/ 257901 w 267870"/>
                  <a:gd name="connsiteY33" fmla="*/ 253782 h 429240"/>
                  <a:gd name="connsiteX34" fmla="*/ 256904 w 267870"/>
                  <a:gd name="connsiteY34" fmla="*/ 261923 h 429240"/>
                  <a:gd name="connsiteX35" fmla="*/ 255741 w 267870"/>
                  <a:gd name="connsiteY35" fmla="*/ 270065 h 429240"/>
                  <a:gd name="connsiteX36" fmla="*/ 252916 w 267870"/>
                  <a:gd name="connsiteY36" fmla="*/ 286182 h 429240"/>
                  <a:gd name="connsiteX37" fmla="*/ 249427 w 267870"/>
                  <a:gd name="connsiteY37" fmla="*/ 302132 h 429240"/>
                  <a:gd name="connsiteX38" fmla="*/ 249095 w 267870"/>
                  <a:gd name="connsiteY38" fmla="*/ 303296 h 429240"/>
                  <a:gd name="connsiteX39" fmla="*/ 248098 w 267870"/>
                  <a:gd name="connsiteY39" fmla="*/ 302631 h 429240"/>
                  <a:gd name="connsiteX40" fmla="*/ 225335 w 267870"/>
                  <a:gd name="connsiteY40" fmla="*/ 284686 h 429240"/>
                  <a:gd name="connsiteX41" fmla="*/ 203403 w 267870"/>
                  <a:gd name="connsiteY41" fmla="*/ 265579 h 429240"/>
                  <a:gd name="connsiteX42" fmla="*/ 192769 w 267870"/>
                  <a:gd name="connsiteY42" fmla="*/ 255609 h 429240"/>
                  <a:gd name="connsiteX43" fmla="*/ 182467 w 267870"/>
                  <a:gd name="connsiteY43" fmla="*/ 245474 h 429240"/>
                  <a:gd name="connsiteX44" fmla="*/ 172332 w 267870"/>
                  <a:gd name="connsiteY44" fmla="*/ 235173 h 429240"/>
                  <a:gd name="connsiteX45" fmla="*/ 162363 w 267870"/>
                  <a:gd name="connsiteY45" fmla="*/ 224539 h 429240"/>
                  <a:gd name="connsiteX46" fmla="*/ 162196 w 267870"/>
                  <a:gd name="connsiteY46" fmla="*/ 224373 h 429240"/>
                  <a:gd name="connsiteX47" fmla="*/ 162196 w 267870"/>
                  <a:gd name="connsiteY47" fmla="*/ 224206 h 429240"/>
                  <a:gd name="connsiteX48" fmla="*/ 166350 w 267870"/>
                  <a:gd name="connsiteY48" fmla="*/ 205763 h 429240"/>
                  <a:gd name="connsiteX49" fmla="*/ 168510 w 267870"/>
                  <a:gd name="connsiteY49" fmla="*/ 186988 h 429240"/>
                  <a:gd name="connsiteX50" fmla="*/ 169009 w 267870"/>
                  <a:gd name="connsiteY50" fmla="*/ 168047 h 429240"/>
                  <a:gd name="connsiteX51" fmla="*/ 167680 w 267870"/>
                  <a:gd name="connsiteY51" fmla="*/ 149105 h 429240"/>
                  <a:gd name="connsiteX52" fmla="*/ 164689 w 267870"/>
                  <a:gd name="connsiteY52" fmla="*/ 130496 h 429240"/>
                  <a:gd name="connsiteX53" fmla="*/ 163692 w 267870"/>
                  <a:gd name="connsiteY53" fmla="*/ 125844 h 429240"/>
                  <a:gd name="connsiteX54" fmla="*/ 162529 w 267870"/>
                  <a:gd name="connsiteY54" fmla="*/ 121191 h 429240"/>
                  <a:gd name="connsiteX55" fmla="*/ 159870 w 267870"/>
                  <a:gd name="connsiteY55" fmla="*/ 112053 h 429240"/>
                  <a:gd name="connsiteX56" fmla="*/ 153224 w 267870"/>
                  <a:gd name="connsiteY56" fmla="*/ 94274 h 429240"/>
                  <a:gd name="connsiteX57" fmla="*/ 151396 w 267870"/>
                  <a:gd name="connsiteY57" fmla="*/ 89954 h 429240"/>
                  <a:gd name="connsiteX58" fmla="*/ 149403 w 267870"/>
                  <a:gd name="connsiteY58" fmla="*/ 85634 h 429240"/>
                  <a:gd name="connsiteX59" fmla="*/ 144917 w 267870"/>
                  <a:gd name="connsiteY59" fmla="*/ 77327 h 429240"/>
                  <a:gd name="connsiteX60" fmla="*/ 142590 w 267870"/>
                  <a:gd name="connsiteY60" fmla="*/ 73173 h 429240"/>
                  <a:gd name="connsiteX61" fmla="*/ 140098 w 267870"/>
                  <a:gd name="connsiteY61" fmla="*/ 69185 h 429240"/>
                  <a:gd name="connsiteX62" fmla="*/ 134947 w 267870"/>
                  <a:gd name="connsiteY62" fmla="*/ 61376 h 429240"/>
                  <a:gd name="connsiteX63" fmla="*/ 129298 w 267870"/>
                  <a:gd name="connsiteY63" fmla="*/ 53733 h 429240"/>
                  <a:gd name="connsiteX64" fmla="*/ 126307 w 267870"/>
                  <a:gd name="connsiteY64" fmla="*/ 50077 h 429240"/>
                  <a:gd name="connsiteX65" fmla="*/ 123150 w 267870"/>
                  <a:gd name="connsiteY65" fmla="*/ 46588 h 429240"/>
                  <a:gd name="connsiteX66" fmla="*/ 121655 w 267870"/>
                  <a:gd name="connsiteY66" fmla="*/ 44761 h 429240"/>
                  <a:gd name="connsiteX67" fmla="*/ 119993 w 267870"/>
                  <a:gd name="connsiteY67" fmla="*/ 43099 h 429240"/>
                  <a:gd name="connsiteX68" fmla="*/ 116670 w 267870"/>
                  <a:gd name="connsiteY68" fmla="*/ 39610 h 429240"/>
                  <a:gd name="connsiteX69" fmla="*/ 109858 w 267870"/>
                  <a:gd name="connsiteY69" fmla="*/ 33130 h 429240"/>
                  <a:gd name="connsiteX70" fmla="*/ 94904 w 267870"/>
                  <a:gd name="connsiteY70" fmla="*/ 21499 h 429240"/>
                  <a:gd name="connsiteX71" fmla="*/ 78621 w 267870"/>
                  <a:gd name="connsiteY71" fmla="*/ 12194 h 429240"/>
                  <a:gd name="connsiteX72" fmla="*/ 61175 w 267870"/>
                  <a:gd name="connsiteY72" fmla="*/ 5382 h 429240"/>
                  <a:gd name="connsiteX73" fmla="*/ 42732 w 267870"/>
                  <a:gd name="connsiteY73" fmla="*/ 1727 h 429240"/>
                  <a:gd name="connsiteX74" fmla="*/ 33427 w 267870"/>
                  <a:gd name="connsiteY74" fmla="*/ 1561 h 429240"/>
                  <a:gd name="connsiteX75" fmla="*/ 28941 w 267870"/>
                  <a:gd name="connsiteY75" fmla="*/ 2225 h 429240"/>
                  <a:gd name="connsiteX76" fmla="*/ 27944 w 267870"/>
                  <a:gd name="connsiteY76" fmla="*/ 2557 h 429240"/>
                  <a:gd name="connsiteX77" fmla="*/ 26947 w 267870"/>
                  <a:gd name="connsiteY77" fmla="*/ 3056 h 429240"/>
                  <a:gd name="connsiteX78" fmla="*/ 24787 w 267870"/>
                  <a:gd name="connsiteY78" fmla="*/ 4053 h 429240"/>
                  <a:gd name="connsiteX79" fmla="*/ 25286 w 267870"/>
                  <a:gd name="connsiteY79" fmla="*/ 2724 h 429240"/>
                  <a:gd name="connsiteX80" fmla="*/ 25452 w 267870"/>
                  <a:gd name="connsiteY80" fmla="*/ 2890 h 429240"/>
                  <a:gd name="connsiteX81" fmla="*/ 25784 w 267870"/>
                  <a:gd name="connsiteY81" fmla="*/ 3721 h 429240"/>
                  <a:gd name="connsiteX82" fmla="*/ 25120 w 267870"/>
                  <a:gd name="connsiteY82" fmla="*/ 4219 h 429240"/>
                  <a:gd name="connsiteX83" fmla="*/ 12160 w 267870"/>
                  <a:gd name="connsiteY83" fmla="*/ 18176 h 429240"/>
                  <a:gd name="connsiteX84" fmla="*/ 5015 w 267870"/>
                  <a:gd name="connsiteY84" fmla="*/ 36121 h 429240"/>
                  <a:gd name="connsiteX85" fmla="*/ 3354 w 267870"/>
                  <a:gd name="connsiteY85" fmla="*/ 55394 h 429240"/>
                  <a:gd name="connsiteX86" fmla="*/ 5680 w 267870"/>
                  <a:gd name="connsiteY86" fmla="*/ 74668 h 429240"/>
                  <a:gd name="connsiteX87" fmla="*/ 17809 w 267870"/>
                  <a:gd name="connsiteY87" fmla="*/ 111887 h 429240"/>
                  <a:gd name="connsiteX88" fmla="*/ 21797 w 267870"/>
                  <a:gd name="connsiteY88" fmla="*/ 120859 h 429240"/>
                  <a:gd name="connsiteX89" fmla="*/ 26117 w 267870"/>
                  <a:gd name="connsiteY89" fmla="*/ 129665 h 429240"/>
                  <a:gd name="connsiteX90" fmla="*/ 30769 w 267870"/>
                  <a:gd name="connsiteY90" fmla="*/ 138305 h 429240"/>
                  <a:gd name="connsiteX91" fmla="*/ 35587 w 267870"/>
                  <a:gd name="connsiteY91" fmla="*/ 146779 h 429240"/>
                  <a:gd name="connsiteX92" fmla="*/ 38080 w 267870"/>
                  <a:gd name="connsiteY92" fmla="*/ 150933 h 429240"/>
                  <a:gd name="connsiteX93" fmla="*/ 40738 w 267870"/>
                  <a:gd name="connsiteY93" fmla="*/ 155087 h 429240"/>
                  <a:gd name="connsiteX94" fmla="*/ 46221 w 267870"/>
                  <a:gd name="connsiteY94" fmla="*/ 163228 h 429240"/>
                  <a:gd name="connsiteX95" fmla="*/ 52037 w 267870"/>
                  <a:gd name="connsiteY95" fmla="*/ 171203 h 429240"/>
                  <a:gd name="connsiteX96" fmla="*/ 58184 w 267870"/>
                  <a:gd name="connsiteY96" fmla="*/ 178847 h 429240"/>
                  <a:gd name="connsiteX97" fmla="*/ 71477 w 267870"/>
                  <a:gd name="connsiteY97" fmla="*/ 193302 h 429240"/>
                  <a:gd name="connsiteX98" fmla="*/ 86264 w 267870"/>
                  <a:gd name="connsiteY98" fmla="*/ 206096 h 429240"/>
                  <a:gd name="connsiteX99" fmla="*/ 90252 w 267870"/>
                  <a:gd name="connsiteY99" fmla="*/ 208920 h 429240"/>
                  <a:gd name="connsiteX100" fmla="*/ 94240 w 267870"/>
                  <a:gd name="connsiteY100" fmla="*/ 211579 h 429240"/>
                  <a:gd name="connsiteX101" fmla="*/ 96233 w 267870"/>
                  <a:gd name="connsiteY101" fmla="*/ 212908 h 429240"/>
                  <a:gd name="connsiteX102" fmla="*/ 98394 w 267870"/>
                  <a:gd name="connsiteY102" fmla="*/ 214237 h 429240"/>
                  <a:gd name="connsiteX103" fmla="*/ 102713 w 267870"/>
                  <a:gd name="connsiteY103" fmla="*/ 216730 h 429240"/>
                  <a:gd name="connsiteX104" fmla="*/ 120492 w 267870"/>
                  <a:gd name="connsiteY104" fmla="*/ 224539 h 429240"/>
                  <a:gd name="connsiteX105" fmla="*/ 139433 w 267870"/>
                  <a:gd name="connsiteY105" fmla="*/ 228360 h 429240"/>
                  <a:gd name="connsiteX106" fmla="*/ 158707 w 267870"/>
                  <a:gd name="connsiteY106" fmla="*/ 227031 h 429240"/>
                  <a:gd name="connsiteX107" fmla="*/ 159372 w 267870"/>
                  <a:gd name="connsiteY107" fmla="*/ 226865 h 429240"/>
                  <a:gd name="connsiteX108" fmla="*/ 159870 w 267870"/>
                  <a:gd name="connsiteY108" fmla="*/ 227363 h 429240"/>
                  <a:gd name="connsiteX109" fmla="*/ 170006 w 267870"/>
                  <a:gd name="connsiteY109" fmla="*/ 238163 h 429240"/>
                  <a:gd name="connsiteX110" fmla="*/ 180473 w 267870"/>
                  <a:gd name="connsiteY110" fmla="*/ 248797 h 429240"/>
                  <a:gd name="connsiteX111" fmla="*/ 191107 w 267870"/>
                  <a:gd name="connsiteY111" fmla="*/ 259099 h 429240"/>
                  <a:gd name="connsiteX112" fmla="*/ 201907 w 267870"/>
                  <a:gd name="connsiteY112" fmla="*/ 269234 h 429240"/>
                  <a:gd name="connsiteX113" fmla="*/ 207390 w 267870"/>
                  <a:gd name="connsiteY113" fmla="*/ 274219 h 429240"/>
                  <a:gd name="connsiteX114" fmla="*/ 213040 w 267870"/>
                  <a:gd name="connsiteY114" fmla="*/ 279203 h 429240"/>
                  <a:gd name="connsiteX115" fmla="*/ 224338 w 267870"/>
                  <a:gd name="connsiteY115" fmla="*/ 288840 h 429240"/>
                  <a:gd name="connsiteX116" fmla="*/ 247766 w 267870"/>
                  <a:gd name="connsiteY116" fmla="*/ 307117 h 429240"/>
                  <a:gd name="connsiteX117" fmla="*/ 248098 w 267870"/>
                  <a:gd name="connsiteY117" fmla="*/ 307283 h 429240"/>
                  <a:gd name="connsiteX118" fmla="*/ 247932 w 267870"/>
                  <a:gd name="connsiteY118" fmla="*/ 307616 h 429240"/>
                  <a:gd name="connsiteX119" fmla="*/ 245938 w 267870"/>
                  <a:gd name="connsiteY119" fmla="*/ 315259 h 429240"/>
                  <a:gd name="connsiteX120" fmla="*/ 243113 w 267870"/>
                  <a:gd name="connsiteY120" fmla="*/ 323234 h 429240"/>
                  <a:gd name="connsiteX121" fmla="*/ 240953 w 267870"/>
                  <a:gd name="connsiteY121" fmla="*/ 330877 h 429240"/>
                  <a:gd name="connsiteX122" fmla="*/ 238627 w 267870"/>
                  <a:gd name="connsiteY122" fmla="*/ 338354 h 429240"/>
                  <a:gd name="connsiteX123" fmla="*/ 233809 w 267870"/>
                  <a:gd name="connsiteY123" fmla="*/ 353474 h 429240"/>
                  <a:gd name="connsiteX124" fmla="*/ 228824 w 267870"/>
                  <a:gd name="connsiteY124" fmla="*/ 368428 h 429240"/>
                  <a:gd name="connsiteX125" fmla="*/ 208221 w 267870"/>
                  <a:gd name="connsiteY125" fmla="*/ 428077 h 429240"/>
                  <a:gd name="connsiteX126" fmla="*/ 208055 w 267870"/>
                  <a:gd name="connsiteY126" fmla="*/ 427911 h 429240"/>
                  <a:gd name="connsiteX127" fmla="*/ 213040 w 267870"/>
                  <a:gd name="connsiteY127" fmla="*/ 419271 h 429240"/>
                  <a:gd name="connsiteX128" fmla="*/ 213206 w 267870"/>
                  <a:gd name="connsiteY128" fmla="*/ 419437 h 429240"/>
                  <a:gd name="connsiteX129" fmla="*/ 208055 w 267870"/>
                  <a:gd name="connsiteY129" fmla="*/ 428077 h 429240"/>
                  <a:gd name="connsiteX130" fmla="*/ 207390 w 267870"/>
                  <a:gd name="connsiteY130" fmla="*/ 429240 h 429240"/>
                  <a:gd name="connsiteX131" fmla="*/ 207723 w 267870"/>
                  <a:gd name="connsiteY131" fmla="*/ 428077 h 429240"/>
                  <a:gd name="connsiteX132" fmla="*/ 228159 w 267870"/>
                  <a:gd name="connsiteY132" fmla="*/ 368262 h 429240"/>
                  <a:gd name="connsiteX133" fmla="*/ 232978 w 267870"/>
                  <a:gd name="connsiteY133" fmla="*/ 353308 h 429240"/>
                  <a:gd name="connsiteX134" fmla="*/ 237630 w 267870"/>
                  <a:gd name="connsiteY134" fmla="*/ 338188 h 429240"/>
                  <a:gd name="connsiteX135" fmla="*/ 239790 w 267870"/>
                  <a:gd name="connsiteY135" fmla="*/ 330545 h 429240"/>
                  <a:gd name="connsiteX136" fmla="*/ 241950 w 267870"/>
                  <a:gd name="connsiteY136" fmla="*/ 322902 h 429240"/>
                  <a:gd name="connsiteX137" fmla="*/ 243944 w 267870"/>
                  <a:gd name="connsiteY137" fmla="*/ 315259 h 429240"/>
                  <a:gd name="connsiteX138" fmla="*/ 245938 w 267870"/>
                  <a:gd name="connsiteY138" fmla="*/ 307616 h 429240"/>
                  <a:gd name="connsiteX139" fmla="*/ 246104 w 267870"/>
                  <a:gd name="connsiteY139" fmla="*/ 308280 h 429240"/>
                  <a:gd name="connsiteX140" fmla="*/ 222344 w 267870"/>
                  <a:gd name="connsiteY140" fmla="*/ 290169 h 429240"/>
                  <a:gd name="connsiteX141" fmla="*/ 210879 w 267870"/>
                  <a:gd name="connsiteY141" fmla="*/ 280699 h 429240"/>
                  <a:gd name="connsiteX142" fmla="*/ 205230 w 267870"/>
                  <a:gd name="connsiteY142" fmla="*/ 275880 h 429240"/>
                  <a:gd name="connsiteX143" fmla="*/ 199581 w 267870"/>
                  <a:gd name="connsiteY143" fmla="*/ 270896 h 429240"/>
                  <a:gd name="connsiteX144" fmla="*/ 188615 w 267870"/>
                  <a:gd name="connsiteY144" fmla="*/ 260760 h 429240"/>
                  <a:gd name="connsiteX145" fmla="*/ 177815 w 267870"/>
                  <a:gd name="connsiteY145" fmla="*/ 250459 h 429240"/>
                  <a:gd name="connsiteX146" fmla="*/ 167347 w 267870"/>
                  <a:gd name="connsiteY146" fmla="*/ 239825 h 429240"/>
                  <a:gd name="connsiteX147" fmla="*/ 157046 w 267870"/>
                  <a:gd name="connsiteY147" fmla="*/ 229025 h 429240"/>
                  <a:gd name="connsiteX148" fmla="*/ 158043 w 267870"/>
                  <a:gd name="connsiteY148" fmla="*/ 229357 h 429240"/>
                  <a:gd name="connsiteX149" fmla="*/ 138104 w 267870"/>
                  <a:gd name="connsiteY149" fmla="*/ 230853 h 429240"/>
                  <a:gd name="connsiteX150" fmla="*/ 118664 w 267870"/>
                  <a:gd name="connsiteY150" fmla="*/ 226865 h 429240"/>
                  <a:gd name="connsiteX151" fmla="*/ 100387 w 267870"/>
                  <a:gd name="connsiteY151" fmla="*/ 218890 h 429240"/>
                  <a:gd name="connsiteX152" fmla="*/ 96067 w 267870"/>
                  <a:gd name="connsiteY152" fmla="*/ 216397 h 429240"/>
                  <a:gd name="connsiteX153" fmla="*/ 93907 w 267870"/>
                  <a:gd name="connsiteY153" fmla="*/ 215068 h 429240"/>
                  <a:gd name="connsiteX154" fmla="*/ 91747 w 267870"/>
                  <a:gd name="connsiteY154" fmla="*/ 213739 h 429240"/>
                  <a:gd name="connsiteX155" fmla="*/ 87594 w 267870"/>
                  <a:gd name="connsiteY155" fmla="*/ 210914 h 429240"/>
                  <a:gd name="connsiteX156" fmla="*/ 83606 w 267870"/>
                  <a:gd name="connsiteY156" fmla="*/ 207923 h 429240"/>
                  <a:gd name="connsiteX157" fmla="*/ 68652 w 267870"/>
                  <a:gd name="connsiteY157" fmla="*/ 194963 h 429240"/>
                  <a:gd name="connsiteX158" fmla="*/ 55194 w 267870"/>
                  <a:gd name="connsiteY158" fmla="*/ 180342 h 429240"/>
                  <a:gd name="connsiteX159" fmla="*/ 49046 w 267870"/>
                  <a:gd name="connsiteY159" fmla="*/ 172699 h 429240"/>
                  <a:gd name="connsiteX160" fmla="*/ 43230 w 267870"/>
                  <a:gd name="connsiteY160" fmla="*/ 164723 h 429240"/>
                  <a:gd name="connsiteX161" fmla="*/ 37747 w 267870"/>
                  <a:gd name="connsiteY161" fmla="*/ 156582 h 429240"/>
                  <a:gd name="connsiteX162" fmla="*/ 35089 w 267870"/>
                  <a:gd name="connsiteY162" fmla="*/ 152428 h 429240"/>
                  <a:gd name="connsiteX163" fmla="*/ 32597 w 267870"/>
                  <a:gd name="connsiteY163" fmla="*/ 148274 h 429240"/>
                  <a:gd name="connsiteX164" fmla="*/ 27612 w 267870"/>
                  <a:gd name="connsiteY164" fmla="*/ 139634 h 429240"/>
                  <a:gd name="connsiteX165" fmla="*/ 22960 w 267870"/>
                  <a:gd name="connsiteY165" fmla="*/ 130828 h 429240"/>
                  <a:gd name="connsiteX166" fmla="*/ 18640 w 267870"/>
                  <a:gd name="connsiteY166" fmla="*/ 122022 h 429240"/>
                  <a:gd name="connsiteX167" fmla="*/ 14486 w 267870"/>
                  <a:gd name="connsiteY167" fmla="*/ 113050 h 429240"/>
                  <a:gd name="connsiteX168" fmla="*/ 2357 w 267870"/>
                  <a:gd name="connsiteY168" fmla="*/ 75333 h 429240"/>
                  <a:gd name="connsiteX169" fmla="*/ 31 w 267870"/>
                  <a:gd name="connsiteY169" fmla="*/ 55560 h 429240"/>
                  <a:gd name="connsiteX170" fmla="*/ 1858 w 267870"/>
                  <a:gd name="connsiteY170" fmla="*/ 35788 h 429240"/>
                  <a:gd name="connsiteX171" fmla="*/ 9169 w 267870"/>
                  <a:gd name="connsiteY171" fmla="*/ 17179 h 429240"/>
                  <a:gd name="connsiteX172" fmla="*/ 22960 w 267870"/>
                  <a:gd name="connsiteY172" fmla="*/ 2724 h 429240"/>
                  <a:gd name="connsiteX173" fmla="*/ 22627 w 267870"/>
                  <a:gd name="connsiteY173" fmla="*/ 4053 h 429240"/>
                  <a:gd name="connsiteX174" fmla="*/ 22461 w 267870"/>
                  <a:gd name="connsiteY174" fmla="*/ 3887 h 429240"/>
                  <a:gd name="connsiteX175" fmla="*/ 21963 w 267870"/>
                  <a:gd name="connsiteY175" fmla="*/ 3056 h 429240"/>
                  <a:gd name="connsiteX176" fmla="*/ 22794 w 267870"/>
                  <a:gd name="connsiteY176" fmla="*/ 2557 h 429240"/>
                  <a:gd name="connsiteX177" fmla="*/ 24954 w 267870"/>
                  <a:gd name="connsiteY177" fmla="*/ 1561 h 429240"/>
                  <a:gd name="connsiteX178" fmla="*/ 26117 w 267870"/>
                  <a:gd name="connsiteY178" fmla="*/ 1062 h 429240"/>
                  <a:gd name="connsiteX179" fmla="*/ 27280 w 267870"/>
                  <a:gd name="connsiteY179" fmla="*/ 730 h 429240"/>
                  <a:gd name="connsiteX180" fmla="*/ 32098 w 267870"/>
                  <a:gd name="connsiteY180" fmla="*/ 65 h 429240"/>
                  <a:gd name="connsiteX181" fmla="*/ 41735 w 267870"/>
                  <a:gd name="connsiteY181" fmla="*/ 398 h 429240"/>
                  <a:gd name="connsiteX182" fmla="*/ 60510 w 267870"/>
                  <a:gd name="connsiteY182" fmla="*/ 4219 h 429240"/>
                  <a:gd name="connsiteX183" fmla="*/ 64997 w 267870"/>
                  <a:gd name="connsiteY183" fmla="*/ 5714 h 429240"/>
                  <a:gd name="connsiteX184" fmla="*/ 69483 w 267870"/>
                  <a:gd name="connsiteY184" fmla="*/ 7376 h 429240"/>
                  <a:gd name="connsiteX185" fmla="*/ 78123 w 267870"/>
                  <a:gd name="connsiteY185" fmla="*/ 11198 h 429240"/>
                  <a:gd name="connsiteX186" fmla="*/ 94572 w 267870"/>
                  <a:gd name="connsiteY186" fmla="*/ 20834 h 429240"/>
                  <a:gd name="connsiteX187" fmla="*/ 109526 w 267870"/>
                  <a:gd name="connsiteY187" fmla="*/ 32631 h 429240"/>
                  <a:gd name="connsiteX188" fmla="*/ 116504 w 267870"/>
                  <a:gd name="connsiteY188" fmla="*/ 39111 h 429240"/>
                  <a:gd name="connsiteX189" fmla="*/ 119827 w 267870"/>
                  <a:gd name="connsiteY189" fmla="*/ 42601 h 429240"/>
                  <a:gd name="connsiteX190" fmla="*/ 121489 w 267870"/>
                  <a:gd name="connsiteY190" fmla="*/ 44262 h 429240"/>
                  <a:gd name="connsiteX191" fmla="*/ 122984 w 267870"/>
                  <a:gd name="connsiteY191" fmla="*/ 46090 h 429240"/>
                  <a:gd name="connsiteX192" fmla="*/ 126141 w 267870"/>
                  <a:gd name="connsiteY192" fmla="*/ 49745 h 429240"/>
                  <a:gd name="connsiteX193" fmla="*/ 129132 w 267870"/>
                  <a:gd name="connsiteY193" fmla="*/ 53401 h 429240"/>
                  <a:gd name="connsiteX194" fmla="*/ 134781 w 267870"/>
                  <a:gd name="connsiteY194" fmla="*/ 61044 h 429240"/>
                  <a:gd name="connsiteX195" fmla="*/ 140098 w 267870"/>
                  <a:gd name="connsiteY195" fmla="*/ 69019 h 429240"/>
                  <a:gd name="connsiteX196" fmla="*/ 142590 w 267870"/>
                  <a:gd name="connsiteY196" fmla="*/ 73007 h 429240"/>
                  <a:gd name="connsiteX197" fmla="*/ 144917 w 267870"/>
                  <a:gd name="connsiteY197" fmla="*/ 77160 h 429240"/>
                  <a:gd name="connsiteX198" fmla="*/ 149237 w 267870"/>
                  <a:gd name="connsiteY198" fmla="*/ 85634 h 429240"/>
                  <a:gd name="connsiteX199" fmla="*/ 151230 w 267870"/>
                  <a:gd name="connsiteY199" fmla="*/ 89954 h 429240"/>
                  <a:gd name="connsiteX200" fmla="*/ 153058 w 267870"/>
                  <a:gd name="connsiteY200" fmla="*/ 94274 h 429240"/>
                  <a:gd name="connsiteX201" fmla="*/ 159704 w 267870"/>
                  <a:gd name="connsiteY201" fmla="*/ 112053 h 429240"/>
                  <a:gd name="connsiteX202" fmla="*/ 162363 w 267870"/>
                  <a:gd name="connsiteY202" fmla="*/ 121191 h 429240"/>
                  <a:gd name="connsiteX203" fmla="*/ 163526 w 267870"/>
                  <a:gd name="connsiteY203" fmla="*/ 125844 h 429240"/>
                  <a:gd name="connsiteX204" fmla="*/ 164523 w 267870"/>
                  <a:gd name="connsiteY204" fmla="*/ 130496 h 429240"/>
                  <a:gd name="connsiteX205" fmla="*/ 167513 w 267870"/>
                  <a:gd name="connsiteY205" fmla="*/ 149271 h 429240"/>
                  <a:gd name="connsiteX206" fmla="*/ 168677 w 267870"/>
                  <a:gd name="connsiteY206" fmla="*/ 168213 h 429240"/>
                  <a:gd name="connsiteX207" fmla="*/ 168178 w 267870"/>
                  <a:gd name="connsiteY207" fmla="*/ 187154 h 429240"/>
                  <a:gd name="connsiteX208" fmla="*/ 166018 w 267870"/>
                  <a:gd name="connsiteY208" fmla="*/ 206096 h 429240"/>
                  <a:gd name="connsiteX209" fmla="*/ 162030 w 267870"/>
                  <a:gd name="connsiteY209" fmla="*/ 224705 h 429240"/>
                  <a:gd name="connsiteX210" fmla="*/ 161864 w 267870"/>
                  <a:gd name="connsiteY210" fmla="*/ 224373 h 429240"/>
                  <a:gd name="connsiteX211" fmla="*/ 171833 w 267870"/>
                  <a:gd name="connsiteY211" fmla="*/ 234840 h 429240"/>
                  <a:gd name="connsiteX212" fmla="*/ 181969 w 267870"/>
                  <a:gd name="connsiteY212" fmla="*/ 245142 h 429240"/>
                  <a:gd name="connsiteX213" fmla="*/ 192436 w 267870"/>
                  <a:gd name="connsiteY213" fmla="*/ 255111 h 429240"/>
                  <a:gd name="connsiteX214" fmla="*/ 203070 w 267870"/>
                  <a:gd name="connsiteY214" fmla="*/ 264914 h 429240"/>
                  <a:gd name="connsiteX215" fmla="*/ 225003 w 267870"/>
                  <a:gd name="connsiteY215" fmla="*/ 283689 h 429240"/>
                  <a:gd name="connsiteX216" fmla="*/ 247932 w 267870"/>
                  <a:gd name="connsiteY216" fmla="*/ 301468 h 429240"/>
                  <a:gd name="connsiteX217" fmla="*/ 246603 w 267870"/>
                  <a:gd name="connsiteY217" fmla="*/ 301966 h 429240"/>
                  <a:gd name="connsiteX218" fmla="*/ 249926 w 267870"/>
                  <a:gd name="connsiteY218" fmla="*/ 286016 h 429240"/>
                  <a:gd name="connsiteX219" fmla="*/ 252584 w 267870"/>
                  <a:gd name="connsiteY219" fmla="*/ 269899 h 429240"/>
                  <a:gd name="connsiteX220" fmla="*/ 254578 w 267870"/>
                  <a:gd name="connsiteY220" fmla="*/ 253782 h 429240"/>
                  <a:gd name="connsiteX221" fmla="*/ 255907 w 267870"/>
                  <a:gd name="connsiteY221" fmla="*/ 237499 h 429240"/>
                  <a:gd name="connsiteX222" fmla="*/ 256572 w 267870"/>
                  <a:gd name="connsiteY222" fmla="*/ 221216 h 429240"/>
                  <a:gd name="connsiteX223" fmla="*/ 256572 w 267870"/>
                  <a:gd name="connsiteY223" fmla="*/ 204933 h 429240"/>
                  <a:gd name="connsiteX224" fmla="*/ 256572 w 267870"/>
                  <a:gd name="connsiteY224" fmla="*/ 188650 h 429240"/>
                  <a:gd name="connsiteX225" fmla="*/ 256572 w 267870"/>
                  <a:gd name="connsiteY225" fmla="*/ 184662 h 429240"/>
                  <a:gd name="connsiteX226" fmla="*/ 256572 w 267870"/>
                  <a:gd name="connsiteY226" fmla="*/ 180508 h 429240"/>
                  <a:gd name="connsiteX227" fmla="*/ 258067 w 267870"/>
                  <a:gd name="connsiteY227" fmla="*/ 172034 h 429240"/>
                  <a:gd name="connsiteX228" fmla="*/ 258732 w 267870"/>
                  <a:gd name="connsiteY228" fmla="*/ 170705 h 429240"/>
                  <a:gd name="connsiteX229" fmla="*/ 259729 w 267870"/>
                  <a:gd name="connsiteY229" fmla="*/ 171702 h 429240"/>
                  <a:gd name="connsiteX230" fmla="*/ 263384 w 267870"/>
                  <a:gd name="connsiteY230" fmla="*/ 179345 h 429240"/>
                  <a:gd name="connsiteX231" fmla="*/ 264879 w 267870"/>
                  <a:gd name="connsiteY231" fmla="*/ 187320 h 429240"/>
                  <a:gd name="connsiteX232" fmla="*/ 265710 w 267870"/>
                  <a:gd name="connsiteY232" fmla="*/ 195296 h 429240"/>
                  <a:gd name="connsiteX233" fmla="*/ 266707 w 267870"/>
                  <a:gd name="connsiteY233" fmla="*/ 203271 h 429240"/>
                  <a:gd name="connsiteX234" fmla="*/ 267206 w 267870"/>
                  <a:gd name="connsiteY234" fmla="*/ 207259 h 429240"/>
                  <a:gd name="connsiteX235" fmla="*/ 267538 w 267870"/>
                  <a:gd name="connsiteY235" fmla="*/ 211246 h 429240"/>
                  <a:gd name="connsiteX236" fmla="*/ 267870 w 267870"/>
                  <a:gd name="connsiteY236" fmla="*/ 215234 h 429240"/>
                  <a:gd name="connsiteX237" fmla="*/ 267870 w 267870"/>
                  <a:gd name="connsiteY237" fmla="*/ 219222 h 429240"/>
                  <a:gd name="connsiteX238" fmla="*/ 267870 w 267870"/>
                  <a:gd name="connsiteY238" fmla="*/ 223210 h 429240"/>
                  <a:gd name="connsiteX239" fmla="*/ 267704 w 267870"/>
                  <a:gd name="connsiteY239" fmla="*/ 227197 h 429240"/>
                  <a:gd name="connsiteX240" fmla="*/ 267372 w 267870"/>
                  <a:gd name="connsiteY240" fmla="*/ 235173 h 429240"/>
                  <a:gd name="connsiteX241" fmla="*/ 265710 w 267870"/>
                  <a:gd name="connsiteY241" fmla="*/ 251123 h 429240"/>
                  <a:gd name="connsiteX242" fmla="*/ 264547 w 267870"/>
                  <a:gd name="connsiteY242" fmla="*/ 259099 h 429240"/>
                  <a:gd name="connsiteX243" fmla="*/ 263218 w 267870"/>
                  <a:gd name="connsiteY243" fmla="*/ 267074 h 429240"/>
                  <a:gd name="connsiteX244" fmla="*/ 259895 w 267870"/>
                  <a:gd name="connsiteY244" fmla="*/ 282859 h 429240"/>
                  <a:gd name="connsiteX245" fmla="*/ 258067 w 267870"/>
                  <a:gd name="connsiteY245" fmla="*/ 290668 h 429240"/>
                  <a:gd name="connsiteX246" fmla="*/ 256073 w 267870"/>
                  <a:gd name="connsiteY246" fmla="*/ 298477 h 429240"/>
                  <a:gd name="connsiteX247" fmla="*/ 251753 w 267870"/>
                  <a:gd name="connsiteY247" fmla="*/ 313929 h 429240"/>
                  <a:gd name="connsiteX248" fmla="*/ 249427 w 267870"/>
                  <a:gd name="connsiteY248" fmla="*/ 321572 h 429240"/>
                  <a:gd name="connsiteX249" fmla="*/ 247101 w 267870"/>
                  <a:gd name="connsiteY249" fmla="*/ 329216 h 429240"/>
                  <a:gd name="connsiteX250" fmla="*/ 242116 w 267870"/>
                  <a:gd name="connsiteY250" fmla="*/ 344502 h 429240"/>
                  <a:gd name="connsiteX251" fmla="*/ 236799 w 267870"/>
                  <a:gd name="connsiteY251" fmla="*/ 359622 h 429240"/>
                  <a:gd name="connsiteX252" fmla="*/ 231150 w 267870"/>
                  <a:gd name="connsiteY252" fmla="*/ 374575 h 429240"/>
                  <a:gd name="connsiteX253" fmla="*/ 225169 w 267870"/>
                  <a:gd name="connsiteY253" fmla="*/ 389529 h 429240"/>
                  <a:gd name="connsiteX254" fmla="*/ 213206 w 267870"/>
                  <a:gd name="connsiteY254" fmla="*/ 419437 h 429240"/>
                  <a:gd name="connsiteX255" fmla="*/ 213206 w 267870"/>
                  <a:gd name="connsiteY255" fmla="*/ 419437 h 429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</a:cxnLst>
                <a:rect l="l" t="t" r="r" b="b"/>
                <a:pathLst>
                  <a:path w="267870" h="429240">
                    <a:moveTo>
                      <a:pt x="213040" y="419271"/>
                    </a:moveTo>
                    <a:cubicBezTo>
                      <a:pt x="217526" y="409634"/>
                      <a:pt x="221679" y="399665"/>
                      <a:pt x="225667" y="389862"/>
                    </a:cubicBezTo>
                    <a:cubicBezTo>
                      <a:pt x="227661" y="384877"/>
                      <a:pt x="229655" y="379892"/>
                      <a:pt x="231483" y="374908"/>
                    </a:cubicBezTo>
                    <a:cubicBezTo>
                      <a:pt x="233310" y="369923"/>
                      <a:pt x="235304" y="364939"/>
                      <a:pt x="237132" y="359954"/>
                    </a:cubicBezTo>
                    <a:cubicBezTo>
                      <a:pt x="238959" y="354969"/>
                      <a:pt x="240787" y="349819"/>
                      <a:pt x="242449" y="344834"/>
                    </a:cubicBezTo>
                    <a:cubicBezTo>
                      <a:pt x="244110" y="339849"/>
                      <a:pt x="245772" y="334699"/>
                      <a:pt x="247433" y="329548"/>
                    </a:cubicBezTo>
                    <a:lnTo>
                      <a:pt x="249759" y="321905"/>
                    </a:lnTo>
                    <a:lnTo>
                      <a:pt x="251919" y="314262"/>
                    </a:lnTo>
                    <a:cubicBezTo>
                      <a:pt x="253415" y="309111"/>
                      <a:pt x="254744" y="303960"/>
                      <a:pt x="256073" y="298809"/>
                    </a:cubicBezTo>
                    <a:cubicBezTo>
                      <a:pt x="256738" y="296151"/>
                      <a:pt x="257402" y="293659"/>
                      <a:pt x="257901" y="291000"/>
                    </a:cubicBezTo>
                    <a:cubicBezTo>
                      <a:pt x="258566" y="288342"/>
                      <a:pt x="259064" y="285849"/>
                      <a:pt x="259729" y="283191"/>
                    </a:cubicBezTo>
                    <a:cubicBezTo>
                      <a:pt x="260892" y="278040"/>
                      <a:pt x="261889" y="272723"/>
                      <a:pt x="262886" y="267406"/>
                    </a:cubicBezTo>
                    <a:lnTo>
                      <a:pt x="264215" y="259431"/>
                    </a:lnTo>
                    <a:cubicBezTo>
                      <a:pt x="264547" y="256773"/>
                      <a:pt x="264879" y="254114"/>
                      <a:pt x="265212" y="251456"/>
                    </a:cubicBezTo>
                    <a:cubicBezTo>
                      <a:pt x="265876" y="246139"/>
                      <a:pt x="266375" y="240822"/>
                      <a:pt x="266707" y="235505"/>
                    </a:cubicBezTo>
                    <a:cubicBezTo>
                      <a:pt x="266873" y="232846"/>
                      <a:pt x="267039" y="230188"/>
                      <a:pt x="267039" y="227530"/>
                    </a:cubicBezTo>
                    <a:cubicBezTo>
                      <a:pt x="267039" y="226200"/>
                      <a:pt x="267206" y="224871"/>
                      <a:pt x="267039" y="223542"/>
                    </a:cubicBezTo>
                    <a:lnTo>
                      <a:pt x="267039" y="219554"/>
                    </a:lnTo>
                    <a:cubicBezTo>
                      <a:pt x="267039" y="218225"/>
                      <a:pt x="267039" y="216896"/>
                      <a:pt x="266873" y="215566"/>
                    </a:cubicBezTo>
                    <a:lnTo>
                      <a:pt x="266541" y="211579"/>
                    </a:lnTo>
                    <a:cubicBezTo>
                      <a:pt x="266375" y="210250"/>
                      <a:pt x="266375" y="208920"/>
                      <a:pt x="266209" y="207591"/>
                    </a:cubicBezTo>
                    <a:lnTo>
                      <a:pt x="265710" y="203603"/>
                    </a:lnTo>
                    <a:cubicBezTo>
                      <a:pt x="265378" y="200945"/>
                      <a:pt x="264879" y="198286"/>
                      <a:pt x="264713" y="195628"/>
                    </a:cubicBezTo>
                    <a:cubicBezTo>
                      <a:pt x="264381" y="192970"/>
                      <a:pt x="264215" y="190311"/>
                      <a:pt x="263883" y="187653"/>
                    </a:cubicBezTo>
                    <a:cubicBezTo>
                      <a:pt x="263550" y="184994"/>
                      <a:pt x="263052" y="182336"/>
                      <a:pt x="262387" y="179843"/>
                    </a:cubicBezTo>
                    <a:cubicBezTo>
                      <a:pt x="261723" y="177351"/>
                      <a:pt x="260726" y="174859"/>
                      <a:pt x="259230" y="173197"/>
                    </a:cubicBezTo>
                    <a:lnTo>
                      <a:pt x="260892" y="173031"/>
                    </a:lnTo>
                    <a:cubicBezTo>
                      <a:pt x="259729" y="175191"/>
                      <a:pt x="259729" y="177850"/>
                      <a:pt x="259729" y="180508"/>
                    </a:cubicBezTo>
                    <a:lnTo>
                      <a:pt x="259895" y="184496"/>
                    </a:lnTo>
                    <a:lnTo>
                      <a:pt x="259895" y="188650"/>
                    </a:lnTo>
                    <a:lnTo>
                      <a:pt x="259895" y="204933"/>
                    </a:lnTo>
                    <a:cubicBezTo>
                      <a:pt x="259895" y="210416"/>
                      <a:pt x="259895" y="215733"/>
                      <a:pt x="259895" y="221216"/>
                    </a:cubicBezTo>
                    <a:cubicBezTo>
                      <a:pt x="259729" y="226699"/>
                      <a:pt x="259563" y="232182"/>
                      <a:pt x="259230" y="237499"/>
                    </a:cubicBezTo>
                    <a:cubicBezTo>
                      <a:pt x="258898" y="242982"/>
                      <a:pt x="258399" y="248299"/>
                      <a:pt x="257901" y="253782"/>
                    </a:cubicBezTo>
                    <a:cubicBezTo>
                      <a:pt x="257569" y="256440"/>
                      <a:pt x="257236" y="259265"/>
                      <a:pt x="256904" y="261923"/>
                    </a:cubicBezTo>
                    <a:cubicBezTo>
                      <a:pt x="256572" y="264582"/>
                      <a:pt x="256073" y="267406"/>
                      <a:pt x="255741" y="270065"/>
                    </a:cubicBezTo>
                    <a:cubicBezTo>
                      <a:pt x="254910" y="275382"/>
                      <a:pt x="253913" y="280865"/>
                      <a:pt x="252916" y="286182"/>
                    </a:cubicBezTo>
                    <a:cubicBezTo>
                      <a:pt x="251919" y="291499"/>
                      <a:pt x="250756" y="296816"/>
                      <a:pt x="249427" y="302132"/>
                    </a:cubicBezTo>
                    <a:lnTo>
                      <a:pt x="249095" y="303296"/>
                    </a:lnTo>
                    <a:lnTo>
                      <a:pt x="248098" y="302631"/>
                    </a:lnTo>
                    <a:cubicBezTo>
                      <a:pt x="240289" y="296982"/>
                      <a:pt x="232646" y="290834"/>
                      <a:pt x="225335" y="284686"/>
                    </a:cubicBezTo>
                    <a:cubicBezTo>
                      <a:pt x="217858" y="278539"/>
                      <a:pt x="210547" y="272225"/>
                      <a:pt x="203403" y="265579"/>
                    </a:cubicBezTo>
                    <a:cubicBezTo>
                      <a:pt x="199913" y="262256"/>
                      <a:pt x="196258" y="259099"/>
                      <a:pt x="192769" y="255609"/>
                    </a:cubicBezTo>
                    <a:cubicBezTo>
                      <a:pt x="189279" y="252286"/>
                      <a:pt x="185790" y="248963"/>
                      <a:pt x="182467" y="245474"/>
                    </a:cubicBezTo>
                    <a:cubicBezTo>
                      <a:pt x="178978" y="241985"/>
                      <a:pt x="175655" y="238662"/>
                      <a:pt x="172332" y="235173"/>
                    </a:cubicBezTo>
                    <a:cubicBezTo>
                      <a:pt x="169009" y="231683"/>
                      <a:pt x="165686" y="228194"/>
                      <a:pt x="162363" y="224539"/>
                    </a:cubicBezTo>
                    <a:lnTo>
                      <a:pt x="162196" y="224373"/>
                    </a:lnTo>
                    <a:lnTo>
                      <a:pt x="162196" y="224206"/>
                    </a:lnTo>
                    <a:cubicBezTo>
                      <a:pt x="164024" y="218225"/>
                      <a:pt x="165187" y="211911"/>
                      <a:pt x="166350" y="205763"/>
                    </a:cubicBezTo>
                    <a:cubicBezTo>
                      <a:pt x="167347" y="199616"/>
                      <a:pt x="168178" y="193302"/>
                      <a:pt x="168510" y="186988"/>
                    </a:cubicBezTo>
                    <a:cubicBezTo>
                      <a:pt x="169009" y="180674"/>
                      <a:pt x="169175" y="174360"/>
                      <a:pt x="169009" y="168047"/>
                    </a:cubicBezTo>
                    <a:cubicBezTo>
                      <a:pt x="168843" y="161733"/>
                      <a:pt x="168510" y="155419"/>
                      <a:pt x="167680" y="149105"/>
                    </a:cubicBezTo>
                    <a:cubicBezTo>
                      <a:pt x="167015" y="142791"/>
                      <a:pt x="166018" y="136644"/>
                      <a:pt x="164689" y="130496"/>
                    </a:cubicBezTo>
                    <a:lnTo>
                      <a:pt x="163692" y="125844"/>
                    </a:lnTo>
                    <a:cubicBezTo>
                      <a:pt x="163360" y="124348"/>
                      <a:pt x="162861" y="122853"/>
                      <a:pt x="162529" y="121191"/>
                    </a:cubicBezTo>
                    <a:cubicBezTo>
                      <a:pt x="161864" y="118200"/>
                      <a:pt x="160867" y="115210"/>
                      <a:pt x="159870" y="112053"/>
                    </a:cubicBezTo>
                    <a:cubicBezTo>
                      <a:pt x="157877" y="106071"/>
                      <a:pt x="155717" y="100090"/>
                      <a:pt x="153224" y="94274"/>
                    </a:cubicBezTo>
                    <a:cubicBezTo>
                      <a:pt x="152560" y="92779"/>
                      <a:pt x="151895" y="91450"/>
                      <a:pt x="151396" y="89954"/>
                    </a:cubicBezTo>
                    <a:lnTo>
                      <a:pt x="149403" y="85634"/>
                    </a:lnTo>
                    <a:cubicBezTo>
                      <a:pt x="148073" y="82810"/>
                      <a:pt x="146412" y="79985"/>
                      <a:pt x="144917" y="77327"/>
                    </a:cubicBezTo>
                    <a:cubicBezTo>
                      <a:pt x="144252" y="75997"/>
                      <a:pt x="143421" y="74668"/>
                      <a:pt x="142590" y="73173"/>
                    </a:cubicBezTo>
                    <a:lnTo>
                      <a:pt x="140098" y="69185"/>
                    </a:lnTo>
                    <a:cubicBezTo>
                      <a:pt x="138437" y="66527"/>
                      <a:pt x="136609" y="63868"/>
                      <a:pt x="134947" y="61376"/>
                    </a:cubicBezTo>
                    <a:cubicBezTo>
                      <a:pt x="133120" y="58884"/>
                      <a:pt x="131292" y="56225"/>
                      <a:pt x="129298" y="53733"/>
                    </a:cubicBezTo>
                    <a:lnTo>
                      <a:pt x="126307" y="50077"/>
                    </a:lnTo>
                    <a:lnTo>
                      <a:pt x="123150" y="46588"/>
                    </a:lnTo>
                    <a:lnTo>
                      <a:pt x="121655" y="44761"/>
                    </a:lnTo>
                    <a:lnTo>
                      <a:pt x="119993" y="43099"/>
                    </a:lnTo>
                    <a:cubicBezTo>
                      <a:pt x="118830" y="41936"/>
                      <a:pt x="117833" y="40773"/>
                      <a:pt x="116670" y="39610"/>
                    </a:cubicBezTo>
                    <a:cubicBezTo>
                      <a:pt x="114344" y="37450"/>
                      <a:pt x="112184" y="35124"/>
                      <a:pt x="109858" y="33130"/>
                    </a:cubicBezTo>
                    <a:cubicBezTo>
                      <a:pt x="105206" y="28976"/>
                      <a:pt x="100221" y="24988"/>
                      <a:pt x="94904" y="21499"/>
                    </a:cubicBezTo>
                    <a:cubicBezTo>
                      <a:pt x="89754" y="18010"/>
                      <a:pt x="84270" y="14853"/>
                      <a:pt x="78621" y="12194"/>
                    </a:cubicBezTo>
                    <a:cubicBezTo>
                      <a:pt x="72972" y="9536"/>
                      <a:pt x="67157" y="7210"/>
                      <a:pt x="61175" y="5382"/>
                    </a:cubicBezTo>
                    <a:cubicBezTo>
                      <a:pt x="55194" y="3554"/>
                      <a:pt x="49046" y="2225"/>
                      <a:pt x="42732" y="1727"/>
                    </a:cubicBezTo>
                    <a:cubicBezTo>
                      <a:pt x="39575" y="1394"/>
                      <a:pt x="36418" y="1228"/>
                      <a:pt x="33427" y="1561"/>
                    </a:cubicBezTo>
                    <a:cubicBezTo>
                      <a:pt x="31932" y="1727"/>
                      <a:pt x="30437" y="1893"/>
                      <a:pt x="28941" y="2225"/>
                    </a:cubicBezTo>
                    <a:cubicBezTo>
                      <a:pt x="28609" y="2391"/>
                      <a:pt x="28277" y="2391"/>
                      <a:pt x="27944" y="2557"/>
                    </a:cubicBezTo>
                    <a:cubicBezTo>
                      <a:pt x="27612" y="2724"/>
                      <a:pt x="27280" y="2724"/>
                      <a:pt x="26947" y="3056"/>
                    </a:cubicBezTo>
                    <a:lnTo>
                      <a:pt x="24787" y="4053"/>
                    </a:lnTo>
                    <a:lnTo>
                      <a:pt x="25286" y="2724"/>
                    </a:lnTo>
                    <a:lnTo>
                      <a:pt x="25452" y="2890"/>
                    </a:lnTo>
                    <a:lnTo>
                      <a:pt x="25784" y="3721"/>
                    </a:lnTo>
                    <a:lnTo>
                      <a:pt x="25120" y="4219"/>
                    </a:lnTo>
                    <a:cubicBezTo>
                      <a:pt x="19803" y="7708"/>
                      <a:pt x="15483" y="12693"/>
                      <a:pt x="12160" y="18176"/>
                    </a:cubicBezTo>
                    <a:cubicBezTo>
                      <a:pt x="8837" y="23659"/>
                      <a:pt x="6510" y="29807"/>
                      <a:pt x="5015" y="36121"/>
                    </a:cubicBezTo>
                    <a:cubicBezTo>
                      <a:pt x="3686" y="42434"/>
                      <a:pt x="3187" y="48914"/>
                      <a:pt x="3354" y="55394"/>
                    </a:cubicBezTo>
                    <a:cubicBezTo>
                      <a:pt x="3520" y="61874"/>
                      <a:pt x="4350" y="68354"/>
                      <a:pt x="5680" y="74668"/>
                    </a:cubicBezTo>
                    <a:cubicBezTo>
                      <a:pt x="8338" y="87462"/>
                      <a:pt x="12658" y="99757"/>
                      <a:pt x="17809" y="111887"/>
                    </a:cubicBezTo>
                    <a:cubicBezTo>
                      <a:pt x="19138" y="114877"/>
                      <a:pt x="20467" y="117868"/>
                      <a:pt x="21797" y="120859"/>
                    </a:cubicBezTo>
                    <a:cubicBezTo>
                      <a:pt x="23126" y="123850"/>
                      <a:pt x="24787" y="126674"/>
                      <a:pt x="26117" y="129665"/>
                    </a:cubicBezTo>
                    <a:cubicBezTo>
                      <a:pt x="27612" y="132490"/>
                      <a:pt x="29107" y="135480"/>
                      <a:pt x="30769" y="138305"/>
                    </a:cubicBezTo>
                    <a:cubicBezTo>
                      <a:pt x="32431" y="141130"/>
                      <a:pt x="33926" y="143954"/>
                      <a:pt x="35587" y="146779"/>
                    </a:cubicBezTo>
                    <a:lnTo>
                      <a:pt x="38080" y="150933"/>
                    </a:lnTo>
                    <a:cubicBezTo>
                      <a:pt x="38910" y="152262"/>
                      <a:pt x="39907" y="153757"/>
                      <a:pt x="40738" y="155087"/>
                    </a:cubicBezTo>
                    <a:cubicBezTo>
                      <a:pt x="42400" y="157911"/>
                      <a:pt x="44394" y="160570"/>
                      <a:pt x="46221" y="163228"/>
                    </a:cubicBezTo>
                    <a:cubicBezTo>
                      <a:pt x="48049" y="165887"/>
                      <a:pt x="50043" y="168545"/>
                      <a:pt x="52037" y="171203"/>
                    </a:cubicBezTo>
                    <a:cubicBezTo>
                      <a:pt x="54030" y="173696"/>
                      <a:pt x="56024" y="176354"/>
                      <a:pt x="58184" y="178847"/>
                    </a:cubicBezTo>
                    <a:cubicBezTo>
                      <a:pt x="62338" y="183831"/>
                      <a:pt x="66824" y="188650"/>
                      <a:pt x="71477" y="193302"/>
                    </a:cubicBezTo>
                    <a:cubicBezTo>
                      <a:pt x="76129" y="197788"/>
                      <a:pt x="81114" y="202108"/>
                      <a:pt x="86264" y="206096"/>
                    </a:cubicBezTo>
                    <a:lnTo>
                      <a:pt x="90252" y="208920"/>
                    </a:lnTo>
                    <a:cubicBezTo>
                      <a:pt x="91581" y="209917"/>
                      <a:pt x="92910" y="210748"/>
                      <a:pt x="94240" y="211579"/>
                    </a:cubicBezTo>
                    <a:lnTo>
                      <a:pt x="96233" y="212908"/>
                    </a:lnTo>
                    <a:lnTo>
                      <a:pt x="98394" y="214237"/>
                    </a:lnTo>
                    <a:cubicBezTo>
                      <a:pt x="99723" y="215068"/>
                      <a:pt x="101218" y="215899"/>
                      <a:pt x="102713" y="216730"/>
                    </a:cubicBezTo>
                    <a:cubicBezTo>
                      <a:pt x="108363" y="219886"/>
                      <a:pt x="114344" y="222379"/>
                      <a:pt x="120492" y="224539"/>
                    </a:cubicBezTo>
                    <a:cubicBezTo>
                      <a:pt x="126640" y="226533"/>
                      <a:pt x="133120" y="227862"/>
                      <a:pt x="139433" y="228360"/>
                    </a:cubicBezTo>
                    <a:cubicBezTo>
                      <a:pt x="145913" y="228859"/>
                      <a:pt x="152393" y="228526"/>
                      <a:pt x="158707" y="227031"/>
                    </a:cubicBezTo>
                    <a:lnTo>
                      <a:pt x="159372" y="226865"/>
                    </a:lnTo>
                    <a:lnTo>
                      <a:pt x="159870" y="227363"/>
                    </a:lnTo>
                    <a:cubicBezTo>
                      <a:pt x="163193" y="231019"/>
                      <a:pt x="166517" y="234674"/>
                      <a:pt x="170006" y="238163"/>
                    </a:cubicBezTo>
                    <a:cubicBezTo>
                      <a:pt x="173495" y="241819"/>
                      <a:pt x="176818" y="245308"/>
                      <a:pt x="180473" y="248797"/>
                    </a:cubicBezTo>
                    <a:cubicBezTo>
                      <a:pt x="183963" y="252286"/>
                      <a:pt x="187452" y="255776"/>
                      <a:pt x="191107" y="259099"/>
                    </a:cubicBezTo>
                    <a:cubicBezTo>
                      <a:pt x="194763" y="262588"/>
                      <a:pt x="198252" y="265911"/>
                      <a:pt x="201907" y="269234"/>
                    </a:cubicBezTo>
                    <a:cubicBezTo>
                      <a:pt x="203735" y="270896"/>
                      <a:pt x="205563" y="272557"/>
                      <a:pt x="207390" y="274219"/>
                    </a:cubicBezTo>
                    <a:cubicBezTo>
                      <a:pt x="209218" y="275880"/>
                      <a:pt x="211046" y="277542"/>
                      <a:pt x="213040" y="279203"/>
                    </a:cubicBezTo>
                    <a:cubicBezTo>
                      <a:pt x="216861" y="282526"/>
                      <a:pt x="220516" y="285683"/>
                      <a:pt x="224338" y="288840"/>
                    </a:cubicBezTo>
                    <a:cubicBezTo>
                      <a:pt x="231981" y="295154"/>
                      <a:pt x="239790" y="301302"/>
                      <a:pt x="247766" y="307117"/>
                    </a:cubicBezTo>
                    <a:lnTo>
                      <a:pt x="248098" y="307283"/>
                    </a:lnTo>
                    <a:lnTo>
                      <a:pt x="247932" y="307616"/>
                    </a:lnTo>
                    <a:lnTo>
                      <a:pt x="245938" y="315259"/>
                    </a:lnTo>
                    <a:lnTo>
                      <a:pt x="243113" y="323234"/>
                    </a:lnTo>
                    <a:lnTo>
                      <a:pt x="240953" y="330877"/>
                    </a:lnTo>
                    <a:lnTo>
                      <a:pt x="238627" y="338354"/>
                    </a:lnTo>
                    <a:cubicBezTo>
                      <a:pt x="237132" y="343339"/>
                      <a:pt x="235470" y="348323"/>
                      <a:pt x="233809" y="353474"/>
                    </a:cubicBezTo>
                    <a:cubicBezTo>
                      <a:pt x="232147" y="358459"/>
                      <a:pt x="230486" y="363443"/>
                      <a:pt x="228824" y="368428"/>
                    </a:cubicBezTo>
                    <a:cubicBezTo>
                      <a:pt x="222012" y="388366"/>
                      <a:pt x="214867" y="408138"/>
                      <a:pt x="208221" y="428077"/>
                    </a:cubicBezTo>
                    <a:lnTo>
                      <a:pt x="208055" y="427911"/>
                    </a:lnTo>
                    <a:lnTo>
                      <a:pt x="213040" y="419271"/>
                    </a:lnTo>
                    <a:close/>
                    <a:moveTo>
                      <a:pt x="213206" y="419437"/>
                    </a:moveTo>
                    <a:lnTo>
                      <a:pt x="208055" y="428077"/>
                    </a:lnTo>
                    <a:lnTo>
                      <a:pt x="207390" y="429240"/>
                    </a:lnTo>
                    <a:lnTo>
                      <a:pt x="207723" y="428077"/>
                    </a:lnTo>
                    <a:cubicBezTo>
                      <a:pt x="214369" y="408138"/>
                      <a:pt x="221347" y="388200"/>
                      <a:pt x="228159" y="368262"/>
                    </a:cubicBezTo>
                    <a:cubicBezTo>
                      <a:pt x="229821" y="363277"/>
                      <a:pt x="231483" y="358292"/>
                      <a:pt x="232978" y="353308"/>
                    </a:cubicBezTo>
                    <a:cubicBezTo>
                      <a:pt x="234640" y="348323"/>
                      <a:pt x="236135" y="343339"/>
                      <a:pt x="237630" y="338188"/>
                    </a:cubicBezTo>
                    <a:lnTo>
                      <a:pt x="239790" y="330545"/>
                    </a:lnTo>
                    <a:lnTo>
                      <a:pt x="241950" y="322902"/>
                    </a:lnTo>
                    <a:lnTo>
                      <a:pt x="243944" y="315259"/>
                    </a:lnTo>
                    <a:lnTo>
                      <a:pt x="245938" y="307616"/>
                    </a:lnTo>
                    <a:lnTo>
                      <a:pt x="246104" y="308280"/>
                    </a:lnTo>
                    <a:cubicBezTo>
                      <a:pt x="237963" y="302465"/>
                      <a:pt x="230153" y="296483"/>
                      <a:pt x="222344" y="290169"/>
                    </a:cubicBezTo>
                    <a:cubicBezTo>
                      <a:pt x="218523" y="287013"/>
                      <a:pt x="214701" y="283856"/>
                      <a:pt x="210879" y="280699"/>
                    </a:cubicBezTo>
                    <a:cubicBezTo>
                      <a:pt x="209052" y="279037"/>
                      <a:pt x="207058" y="277542"/>
                      <a:pt x="205230" y="275880"/>
                    </a:cubicBezTo>
                    <a:cubicBezTo>
                      <a:pt x="203403" y="274219"/>
                      <a:pt x="201409" y="272557"/>
                      <a:pt x="199581" y="270896"/>
                    </a:cubicBezTo>
                    <a:cubicBezTo>
                      <a:pt x="195926" y="267573"/>
                      <a:pt x="192270" y="264249"/>
                      <a:pt x="188615" y="260760"/>
                    </a:cubicBezTo>
                    <a:cubicBezTo>
                      <a:pt x="184960" y="257437"/>
                      <a:pt x="181470" y="253948"/>
                      <a:pt x="177815" y="250459"/>
                    </a:cubicBezTo>
                    <a:cubicBezTo>
                      <a:pt x="174326" y="246970"/>
                      <a:pt x="170836" y="243480"/>
                      <a:pt x="167347" y="239825"/>
                    </a:cubicBezTo>
                    <a:cubicBezTo>
                      <a:pt x="163858" y="236336"/>
                      <a:pt x="160535" y="232680"/>
                      <a:pt x="157046" y="229025"/>
                    </a:cubicBezTo>
                    <a:lnTo>
                      <a:pt x="158043" y="229357"/>
                    </a:lnTo>
                    <a:cubicBezTo>
                      <a:pt x="151563" y="230853"/>
                      <a:pt x="144750" y="231351"/>
                      <a:pt x="138104" y="230853"/>
                    </a:cubicBezTo>
                    <a:cubicBezTo>
                      <a:pt x="131458" y="230354"/>
                      <a:pt x="124978" y="228859"/>
                      <a:pt x="118664" y="226865"/>
                    </a:cubicBezTo>
                    <a:cubicBezTo>
                      <a:pt x="112350" y="224871"/>
                      <a:pt x="106203" y="222213"/>
                      <a:pt x="100387" y="218890"/>
                    </a:cubicBezTo>
                    <a:cubicBezTo>
                      <a:pt x="98892" y="218059"/>
                      <a:pt x="97397" y="217228"/>
                      <a:pt x="96067" y="216397"/>
                    </a:cubicBezTo>
                    <a:lnTo>
                      <a:pt x="93907" y="215068"/>
                    </a:lnTo>
                    <a:cubicBezTo>
                      <a:pt x="93243" y="214570"/>
                      <a:pt x="92578" y="214237"/>
                      <a:pt x="91747" y="213739"/>
                    </a:cubicBezTo>
                    <a:cubicBezTo>
                      <a:pt x="90418" y="212742"/>
                      <a:pt x="88923" y="211911"/>
                      <a:pt x="87594" y="210914"/>
                    </a:cubicBezTo>
                    <a:lnTo>
                      <a:pt x="83606" y="207923"/>
                    </a:lnTo>
                    <a:cubicBezTo>
                      <a:pt x="78289" y="203936"/>
                      <a:pt x="73304" y="199616"/>
                      <a:pt x="68652" y="194963"/>
                    </a:cubicBezTo>
                    <a:cubicBezTo>
                      <a:pt x="64000" y="190311"/>
                      <a:pt x="59347" y="185493"/>
                      <a:pt x="55194" y="180342"/>
                    </a:cubicBezTo>
                    <a:cubicBezTo>
                      <a:pt x="53033" y="177850"/>
                      <a:pt x="51040" y="175191"/>
                      <a:pt x="49046" y="172699"/>
                    </a:cubicBezTo>
                    <a:cubicBezTo>
                      <a:pt x="47052" y="170040"/>
                      <a:pt x="45058" y="167382"/>
                      <a:pt x="43230" y="164723"/>
                    </a:cubicBezTo>
                    <a:cubicBezTo>
                      <a:pt x="41403" y="162065"/>
                      <a:pt x="39409" y="159240"/>
                      <a:pt x="37747" y="156582"/>
                    </a:cubicBezTo>
                    <a:cubicBezTo>
                      <a:pt x="36917" y="155253"/>
                      <a:pt x="35920" y="153757"/>
                      <a:pt x="35089" y="152428"/>
                    </a:cubicBezTo>
                    <a:lnTo>
                      <a:pt x="32597" y="148274"/>
                    </a:lnTo>
                    <a:cubicBezTo>
                      <a:pt x="30935" y="145450"/>
                      <a:pt x="29274" y="142625"/>
                      <a:pt x="27612" y="139634"/>
                    </a:cubicBezTo>
                    <a:cubicBezTo>
                      <a:pt x="25950" y="136810"/>
                      <a:pt x="24455" y="133819"/>
                      <a:pt x="22960" y="130828"/>
                    </a:cubicBezTo>
                    <a:cubicBezTo>
                      <a:pt x="21464" y="127837"/>
                      <a:pt x="19969" y="125013"/>
                      <a:pt x="18640" y="122022"/>
                    </a:cubicBezTo>
                    <a:cubicBezTo>
                      <a:pt x="17144" y="119031"/>
                      <a:pt x="15815" y="116040"/>
                      <a:pt x="14486" y="113050"/>
                    </a:cubicBezTo>
                    <a:cubicBezTo>
                      <a:pt x="9335" y="100920"/>
                      <a:pt x="5015" y="88459"/>
                      <a:pt x="2357" y="75333"/>
                    </a:cubicBezTo>
                    <a:cubicBezTo>
                      <a:pt x="1027" y="68853"/>
                      <a:pt x="197" y="62207"/>
                      <a:pt x="31" y="55560"/>
                    </a:cubicBezTo>
                    <a:cubicBezTo>
                      <a:pt x="-136" y="48914"/>
                      <a:pt x="363" y="42268"/>
                      <a:pt x="1858" y="35788"/>
                    </a:cubicBezTo>
                    <a:cubicBezTo>
                      <a:pt x="3354" y="29308"/>
                      <a:pt x="5680" y="22994"/>
                      <a:pt x="9169" y="17179"/>
                    </a:cubicBezTo>
                    <a:cubicBezTo>
                      <a:pt x="12658" y="11530"/>
                      <a:pt x="17310" y="6379"/>
                      <a:pt x="22960" y="2724"/>
                    </a:cubicBezTo>
                    <a:lnTo>
                      <a:pt x="22627" y="4053"/>
                    </a:lnTo>
                    <a:lnTo>
                      <a:pt x="22461" y="3887"/>
                    </a:lnTo>
                    <a:lnTo>
                      <a:pt x="21963" y="3056"/>
                    </a:lnTo>
                    <a:lnTo>
                      <a:pt x="22794" y="2557"/>
                    </a:lnTo>
                    <a:lnTo>
                      <a:pt x="24954" y="1561"/>
                    </a:lnTo>
                    <a:cubicBezTo>
                      <a:pt x="25286" y="1394"/>
                      <a:pt x="25784" y="1228"/>
                      <a:pt x="26117" y="1062"/>
                    </a:cubicBezTo>
                    <a:cubicBezTo>
                      <a:pt x="26449" y="896"/>
                      <a:pt x="26947" y="730"/>
                      <a:pt x="27280" y="730"/>
                    </a:cubicBezTo>
                    <a:cubicBezTo>
                      <a:pt x="28941" y="231"/>
                      <a:pt x="30603" y="65"/>
                      <a:pt x="32098" y="65"/>
                    </a:cubicBezTo>
                    <a:cubicBezTo>
                      <a:pt x="35255" y="-101"/>
                      <a:pt x="38578" y="65"/>
                      <a:pt x="41735" y="398"/>
                    </a:cubicBezTo>
                    <a:cubicBezTo>
                      <a:pt x="48049" y="1062"/>
                      <a:pt x="54363" y="2391"/>
                      <a:pt x="60510" y="4219"/>
                    </a:cubicBezTo>
                    <a:cubicBezTo>
                      <a:pt x="62006" y="4717"/>
                      <a:pt x="63501" y="5216"/>
                      <a:pt x="64997" y="5714"/>
                    </a:cubicBezTo>
                    <a:cubicBezTo>
                      <a:pt x="66492" y="6213"/>
                      <a:pt x="67987" y="6877"/>
                      <a:pt x="69483" y="7376"/>
                    </a:cubicBezTo>
                    <a:cubicBezTo>
                      <a:pt x="72473" y="8539"/>
                      <a:pt x="75298" y="9868"/>
                      <a:pt x="78123" y="11198"/>
                    </a:cubicBezTo>
                    <a:cubicBezTo>
                      <a:pt x="83772" y="14022"/>
                      <a:pt x="89255" y="17179"/>
                      <a:pt x="94572" y="20834"/>
                    </a:cubicBezTo>
                    <a:cubicBezTo>
                      <a:pt x="99889" y="24324"/>
                      <a:pt x="104873" y="28311"/>
                      <a:pt x="109526" y="32631"/>
                    </a:cubicBezTo>
                    <a:cubicBezTo>
                      <a:pt x="111852" y="34791"/>
                      <a:pt x="114178" y="36951"/>
                      <a:pt x="116504" y="39111"/>
                    </a:cubicBezTo>
                    <a:cubicBezTo>
                      <a:pt x="117667" y="40274"/>
                      <a:pt x="118664" y="41437"/>
                      <a:pt x="119827" y="42601"/>
                    </a:cubicBezTo>
                    <a:lnTo>
                      <a:pt x="121489" y="44262"/>
                    </a:lnTo>
                    <a:lnTo>
                      <a:pt x="122984" y="46090"/>
                    </a:lnTo>
                    <a:lnTo>
                      <a:pt x="126141" y="49745"/>
                    </a:lnTo>
                    <a:lnTo>
                      <a:pt x="129132" y="53401"/>
                    </a:lnTo>
                    <a:cubicBezTo>
                      <a:pt x="131126" y="55893"/>
                      <a:pt x="132953" y="58551"/>
                      <a:pt x="134781" y="61044"/>
                    </a:cubicBezTo>
                    <a:cubicBezTo>
                      <a:pt x="136609" y="63702"/>
                      <a:pt x="138270" y="66360"/>
                      <a:pt x="140098" y="69019"/>
                    </a:cubicBezTo>
                    <a:lnTo>
                      <a:pt x="142590" y="73007"/>
                    </a:lnTo>
                    <a:cubicBezTo>
                      <a:pt x="143421" y="74336"/>
                      <a:pt x="144252" y="75665"/>
                      <a:pt x="144917" y="77160"/>
                    </a:cubicBezTo>
                    <a:cubicBezTo>
                      <a:pt x="146412" y="79985"/>
                      <a:pt x="148073" y="82644"/>
                      <a:pt x="149237" y="85634"/>
                    </a:cubicBezTo>
                    <a:lnTo>
                      <a:pt x="151230" y="89954"/>
                    </a:lnTo>
                    <a:cubicBezTo>
                      <a:pt x="151895" y="91450"/>
                      <a:pt x="152560" y="92779"/>
                      <a:pt x="153058" y="94274"/>
                    </a:cubicBezTo>
                    <a:cubicBezTo>
                      <a:pt x="155550" y="100090"/>
                      <a:pt x="157710" y="106071"/>
                      <a:pt x="159704" y="112053"/>
                    </a:cubicBezTo>
                    <a:cubicBezTo>
                      <a:pt x="160535" y="115044"/>
                      <a:pt x="161532" y="118034"/>
                      <a:pt x="162363" y="121191"/>
                    </a:cubicBezTo>
                    <a:cubicBezTo>
                      <a:pt x="162695" y="122687"/>
                      <a:pt x="163193" y="124182"/>
                      <a:pt x="163526" y="125844"/>
                    </a:cubicBezTo>
                    <a:lnTo>
                      <a:pt x="164523" y="130496"/>
                    </a:lnTo>
                    <a:cubicBezTo>
                      <a:pt x="165852" y="136644"/>
                      <a:pt x="166849" y="142957"/>
                      <a:pt x="167513" y="149271"/>
                    </a:cubicBezTo>
                    <a:cubicBezTo>
                      <a:pt x="168178" y="155585"/>
                      <a:pt x="168677" y="161899"/>
                      <a:pt x="168677" y="168213"/>
                    </a:cubicBezTo>
                    <a:cubicBezTo>
                      <a:pt x="168843" y="174527"/>
                      <a:pt x="168510" y="180840"/>
                      <a:pt x="168178" y="187154"/>
                    </a:cubicBezTo>
                    <a:cubicBezTo>
                      <a:pt x="167680" y="193468"/>
                      <a:pt x="167015" y="199782"/>
                      <a:pt x="166018" y="206096"/>
                    </a:cubicBezTo>
                    <a:cubicBezTo>
                      <a:pt x="165021" y="212410"/>
                      <a:pt x="163692" y="218557"/>
                      <a:pt x="162030" y="224705"/>
                    </a:cubicBezTo>
                    <a:lnTo>
                      <a:pt x="161864" y="224373"/>
                    </a:lnTo>
                    <a:cubicBezTo>
                      <a:pt x="165187" y="227862"/>
                      <a:pt x="168510" y="231517"/>
                      <a:pt x="171833" y="234840"/>
                    </a:cubicBezTo>
                    <a:cubicBezTo>
                      <a:pt x="175156" y="238329"/>
                      <a:pt x="178646" y="241819"/>
                      <a:pt x="181969" y="245142"/>
                    </a:cubicBezTo>
                    <a:cubicBezTo>
                      <a:pt x="185458" y="248465"/>
                      <a:pt x="188947" y="251954"/>
                      <a:pt x="192436" y="255111"/>
                    </a:cubicBezTo>
                    <a:cubicBezTo>
                      <a:pt x="195926" y="258434"/>
                      <a:pt x="199581" y="261757"/>
                      <a:pt x="203070" y="264914"/>
                    </a:cubicBezTo>
                    <a:cubicBezTo>
                      <a:pt x="210215" y="271394"/>
                      <a:pt x="217526" y="277708"/>
                      <a:pt x="225003" y="283689"/>
                    </a:cubicBezTo>
                    <a:cubicBezTo>
                      <a:pt x="232479" y="289837"/>
                      <a:pt x="240123" y="295819"/>
                      <a:pt x="247932" y="301468"/>
                    </a:cubicBezTo>
                    <a:lnTo>
                      <a:pt x="246603" y="301966"/>
                    </a:lnTo>
                    <a:cubicBezTo>
                      <a:pt x="247766" y="296649"/>
                      <a:pt x="248929" y="291333"/>
                      <a:pt x="249926" y="286016"/>
                    </a:cubicBezTo>
                    <a:cubicBezTo>
                      <a:pt x="250923" y="280699"/>
                      <a:pt x="251753" y="275382"/>
                      <a:pt x="252584" y="269899"/>
                    </a:cubicBezTo>
                    <a:cubicBezTo>
                      <a:pt x="253415" y="264582"/>
                      <a:pt x="254079" y="259099"/>
                      <a:pt x="254578" y="253782"/>
                    </a:cubicBezTo>
                    <a:cubicBezTo>
                      <a:pt x="255076" y="248465"/>
                      <a:pt x="255575" y="242982"/>
                      <a:pt x="255907" y="237499"/>
                    </a:cubicBezTo>
                    <a:cubicBezTo>
                      <a:pt x="256239" y="232016"/>
                      <a:pt x="256406" y="226699"/>
                      <a:pt x="256572" y="221216"/>
                    </a:cubicBezTo>
                    <a:cubicBezTo>
                      <a:pt x="256572" y="215733"/>
                      <a:pt x="256572" y="210416"/>
                      <a:pt x="256572" y="204933"/>
                    </a:cubicBezTo>
                    <a:lnTo>
                      <a:pt x="256572" y="188650"/>
                    </a:lnTo>
                    <a:lnTo>
                      <a:pt x="256572" y="184662"/>
                    </a:lnTo>
                    <a:lnTo>
                      <a:pt x="256572" y="180508"/>
                    </a:lnTo>
                    <a:cubicBezTo>
                      <a:pt x="256572" y="177683"/>
                      <a:pt x="256572" y="174859"/>
                      <a:pt x="258067" y="172034"/>
                    </a:cubicBezTo>
                    <a:lnTo>
                      <a:pt x="258732" y="170705"/>
                    </a:lnTo>
                    <a:lnTo>
                      <a:pt x="259729" y="171702"/>
                    </a:lnTo>
                    <a:cubicBezTo>
                      <a:pt x="261723" y="174028"/>
                      <a:pt x="262719" y="176686"/>
                      <a:pt x="263384" y="179345"/>
                    </a:cubicBezTo>
                    <a:cubicBezTo>
                      <a:pt x="264049" y="182003"/>
                      <a:pt x="264547" y="184662"/>
                      <a:pt x="264879" y="187320"/>
                    </a:cubicBezTo>
                    <a:cubicBezTo>
                      <a:pt x="265212" y="189979"/>
                      <a:pt x="265378" y="192637"/>
                      <a:pt x="265710" y="195296"/>
                    </a:cubicBezTo>
                    <a:cubicBezTo>
                      <a:pt x="265876" y="197954"/>
                      <a:pt x="266375" y="200446"/>
                      <a:pt x="266707" y="203271"/>
                    </a:cubicBezTo>
                    <a:lnTo>
                      <a:pt x="267206" y="207259"/>
                    </a:lnTo>
                    <a:cubicBezTo>
                      <a:pt x="267372" y="208588"/>
                      <a:pt x="267372" y="209917"/>
                      <a:pt x="267538" y="211246"/>
                    </a:cubicBezTo>
                    <a:lnTo>
                      <a:pt x="267870" y="215234"/>
                    </a:lnTo>
                    <a:cubicBezTo>
                      <a:pt x="267870" y="216563"/>
                      <a:pt x="267870" y="217893"/>
                      <a:pt x="267870" y="219222"/>
                    </a:cubicBezTo>
                    <a:lnTo>
                      <a:pt x="267870" y="223210"/>
                    </a:lnTo>
                    <a:cubicBezTo>
                      <a:pt x="267870" y="224539"/>
                      <a:pt x="267870" y="225868"/>
                      <a:pt x="267704" y="227197"/>
                    </a:cubicBezTo>
                    <a:cubicBezTo>
                      <a:pt x="267704" y="229856"/>
                      <a:pt x="267538" y="232514"/>
                      <a:pt x="267372" y="235173"/>
                    </a:cubicBezTo>
                    <a:cubicBezTo>
                      <a:pt x="267039" y="240490"/>
                      <a:pt x="266375" y="245806"/>
                      <a:pt x="265710" y="251123"/>
                    </a:cubicBezTo>
                    <a:cubicBezTo>
                      <a:pt x="265378" y="253782"/>
                      <a:pt x="265046" y="256440"/>
                      <a:pt x="264547" y="259099"/>
                    </a:cubicBezTo>
                    <a:lnTo>
                      <a:pt x="263218" y="267074"/>
                    </a:lnTo>
                    <a:cubicBezTo>
                      <a:pt x="262221" y="272391"/>
                      <a:pt x="261224" y="277542"/>
                      <a:pt x="259895" y="282859"/>
                    </a:cubicBezTo>
                    <a:cubicBezTo>
                      <a:pt x="259396" y="285517"/>
                      <a:pt x="258732" y="288009"/>
                      <a:pt x="258067" y="290668"/>
                    </a:cubicBezTo>
                    <a:cubicBezTo>
                      <a:pt x="257402" y="293326"/>
                      <a:pt x="256738" y="295819"/>
                      <a:pt x="256073" y="298477"/>
                    </a:cubicBezTo>
                    <a:cubicBezTo>
                      <a:pt x="254744" y="303628"/>
                      <a:pt x="253249" y="308779"/>
                      <a:pt x="251753" y="313929"/>
                    </a:cubicBezTo>
                    <a:lnTo>
                      <a:pt x="249427" y="321572"/>
                    </a:lnTo>
                    <a:lnTo>
                      <a:pt x="247101" y="329216"/>
                    </a:lnTo>
                    <a:cubicBezTo>
                      <a:pt x="245440" y="334366"/>
                      <a:pt x="243778" y="339351"/>
                      <a:pt x="242116" y="344502"/>
                    </a:cubicBezTo>
                    <a:cubicBezTo>
                      <a:pt x="240455" y="349486"/>
                      <a:pt x="238627" y="354637"/>
                      <a:pt x="236799" y="359622"/>
                    </a:cubicBezTo>
                    <a:cubicBezTo>
                      <a:pt x="234972" y="364606"/>
                      <a:pt x="233144" y="369591"/>
                      <a:pt x="231150" y="374575"/>
                    </a:cubicBezTo>
                    <a:cubicBezTo>
                      <a:pt x="229156" y="379560"/>
                      <a:pt x="227329" y="384545"/>
                      <a:pt x="225169" y="389529"/>
                    </a:cubicBezTo>
                    <a:cubicBezTo>
                      <a:pt x="222012" y="399831"/>
                      <a:pt x="217692" y="409634"/>
                      <a:pt x="213206" y="419437"/>
                    </a:cubicBezTo>
                    <a:lnTo>
                      <a:pt x="213206" y="419437"/>
                    </a:lnTo>
                    <a:close/>
                  </a:path>
                </a:pathLst>
              </a:custGeom>
              <a:solidFill>
                <a:srgbClr val="000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9" name="Полилиния: фигура 818">
                <a:extLst>
                  <a:ext uri="{FF2B5EF4-FFF2-40B4-BE49-F238E27FC236}">
                    <a16:creationId xmlns:a16="http://schemas.microsoft.com/office/drawing/2014/main" id="{8C502E7F-C4E5-4447-D04B-7150F117B24C}"/>
                  </a:ext>
                </a:extLst>
              </p:cNvPr>
              <p:cNvSpPr/>
              <p:nvPr/>
            </p:nvSpPr>
            <p:spPr>
              <a:xfrm>
                <a:off x="17308345" y="6919371"/>
                <a:ext cx="133587" cy="214670"/>
              </a:xfrm>
              <a:custGeom>
                <a:avLst/>
                <a:gdLst>
                  <a:gd name="connsiteX0" fmla="*/ 40708 w 133587"/>
                  <a:gd name="connsiteY0" fmla="*/ 8474 h 214670"/>
                  <a:gd name="connsiteX1" fmla="*/ 54166 w 133587"/>
                  <a:gd name="connsiteY1" fmla="*/ 15286 h 214670"/>
                  <a:gd name="connsiteX2" fmla="*/ 60646 w 133587"/>
                  <a:gd name="connsiteY2" fmla="*/ 19274 h 214670"/>
                  <a:gd name="connsiteX3" fmla="*/ 66794 w 133587"/>
                  <a:gd name="connsiteY3" fmla="*/ 23594 h 214670"/>
                  <a:gd name="connsiteX4" fmla="*/ 78425 w 133587"/>
                  <a:gd name="connsiteY4" fmla="*/ 33065 h 214670"/>
                  <a:gd name="connsiteX5" fmla="*/ 89058 w 133587"/>
                  <a:gd name="connsiteY5" fmla="*/ 43865 h 214670"/>
                  <a:gd name="connsiteX6" fmla="*/ 94043 w 133587"/>
                  <a:gd name="connsiteY6" fmla="*/ 49680 h 214670"/>
                  <a:gd name="connsiteX7" fmla="*/ 96369 w 133587"/>
                  <a:gd name="connsiteY7" fmla="*/ 52671 h 214670"/>
                  <a:gd name="connsiteX8" fmla="*/ 98695 w 133587"/>
                  <a:gd name="connsiteY8" fmla="*/ 55661 h 214670"/>
                  <a:gd name="connsiteX9" fmla="*/ 101021 w 133587"/>
                  <a:gd name="connsiteY9" fmla="*/ 58652 h 214670"/>
                  <a:gd name="connsiteX10" fmla="*/ 103181 w 133587"/>
                  <a:gd name="connsiteY10" fmla="*/ 61809 h 214670"/>
                  <a:gd name="connsiteX11" fmla="*/ 105341 w 133587"/>
                  <a:gd name="connsiteY11" fmla="*/ 64966 h 214670"/>
                  <a:gd name="connsiteX12" fmla="*/ 107335 w 133587"/>
                  <a:gd name="connsiteY12" fmla="*/ 68123 h 214670"/>
                  <a:gd name="connsiteX13" fmla="*/ 111157 w 133587"/>
                  <a:gd name="connsiteY13" fmla="*/ 74603 h 214670"/>
                  <a:gd name="connsiteX14" fmla="*/ 114646 w 133587"/>
                  <a:gd name="connsiteY14" fmla="*/ 81249 h 214670"/>
                  <a:gd name="connsiteX15" fmla="*/ 120794 w 133587"/>
                  <a:gd name="connsiteY15" fmla="*/ 95040 h 214670"/>
                  <a:gd name="connsiteX16" fmla="*/ 125778 w 133587"/>
                  <a:gd name="connsiteY16" fmla="*/ 109329 h 214670"/>
                  <a:gd name="connsiteX17" fmla="*/ 127772 w 133587"/>
                  <a:gd name="connsiteY17" fmla="*/ 116640 h 214670"/>
                  <a:gd name="connsiteX18" fmla="*/ 128603 w 133587"/>
                  <a:gd name="connsiteY18" fmla="*/ 120295 h 214670"/>
                  <a:gd name="connsiteX19" fmla="*/ 129434 w 133587"/>
                  <a:gd name="connsiteY19" fmla="*/ 123951 h 214670"/>
                  <a:gd name="connsiteX20" fmla="*/ 131926 w 133587"/>
                  <a:gd name="connsiteY20" fmla="*/ 138904 h 214670"/>
                  <a:gd name="connsiteX21" fmla="*/ 132757 w 133587"/>
                  <a:gd name="connsiteY21" fmla="*/ 146381 h 214670"/>
                  <a:gd name="connsiteX22" fmla="*/ 133255 w 133587"/>
                  <a:gd name="connsiteY22" fmla="*/ 153858 h 214670"/>
                  <a:gd name="connsiteX23" fmla="*/ 133587 w 133587"/>
                  <a:gd name="connsiteY23" fmla="*/ 168978 h 214670"/>
                  <a:gd name="connsiteX24" fmla="*/ 132757 w 133587"/>
                  <a:gd name="connsiteY24" fmla="*/ 184098 h 214670"/>
                  <a:gd name="connsiteX25" fmla="*/ 127938 w 133587"/>
                  <a:gd name="connsiteY25" fmla="*/ 213840 h 214670"/>
                  <a:gd name="connsiteX26" fmla="*/ 127772 w 133587"/>
                  <a:gd name="connsiteY26" fmla="*/ 214670 h 214670"/>
                  <a:gd name="connsiteX27" fmla="*/ 127274 w 133587"/>
                  <a:gd name="connsiteY27" fmla="*/ 214006 h 214670"/>
                  <a:gd name="connsiteX28" fmla="*/ 116972 w 133587"/>
                  <a:gd name="connsiteY28" fmla="*/ 202375 h 214670"/>
                  <a:gd name="connsiteX29" fmla="*/ 107003 w 133587"/>
                  <a:gd name="connsiteY29" fmla="*/ 190412 h 214670"/>
                  <a:gd name="connsiteX30" fmla="*/ 88061 w 133587"/>
                  <a:gd name="connsiteY30" fmla="*/ 165655 h 214670"/>
                  <a:gd name="connsiteX31" fmla="*/ 79255 w 133587"/>
                  <a:gd name="connsiteY31" fmla="*/ 152861 h 214670"/>
                  <a:gd name="connsiteX32" fmla="*/ 70948 w 133587"/>
                  <a:gd name="connsiteY32" fmla="*/ 139735 h 214670"/>
                  <a:gd name="connsiteX33" fmla="*/ 66960 w 133587"/>
                  <a:gd name="connsiteY33" fmla="*/ 133089 h 214670"/>
                  <a:gd name="connsiteX34" fmla="*/ 63138 w 133587"/>
                  <a:gd name="connsiteY34" fmla="*/ 126277 h 214670"/>
                  <a:gd name="connsiteX35" fmla="*/ 59483 w 133587"/>
                  <a:gd name="connsiteY35" fmla="*/ 119464 h 214670"/>
                  <a:gd name="connsiteX36" fmla="*/ 55828 w 133587"/>
                  <a:gd name="connsiteY36" fmla="*/ 112486 h 214670"/>
                  <a:gd name="connsiteX37" fmla="*/ 48849 w 133587"/>
                  <a:gd name="connsiteY37" fmla="*/ 98529 h 214670"/>
                  <a:gd name="connsiteX38" fmla="*/ 41206 w 133587"/>
                  <a:gd name="connsiteY38" fmla="*/ 84572 h 214670"/>
                  <a:gd name="connsiteX39" fmla="*/ 27415 w 133587"/>
                  <a:gd name="connsiteY39" fmla="*/ 56658 h 214670"/>
                  <a:gd name="connsiteX40" fmla="*/ 13791 w 133587"/>
                  <a:gd name="connsiteY40" fmla="*/ 28745 h 214670"/>
                  <a:gd name="connsiteX41" fmla="*/ 332 w 133587"/>
                  <a:gd name="connsiteY41" fmla="*/ 665 h 214670"/>
                  <a:gd name="connsiteX42" fmla="*/ 0 w 133587"/>
                  <a:gd name="connsiteY42" fmla="*/ 166 h 214670"/>
                  <a:gd name="connsiteX43" fmla="*/ 498 w 133587"/>
                  <a:gd name="connsiteY43" fmla="*/ 166 h 214670"/>
                  <a:gd name="connsiteX44" fmla="*/ 3157 w 133587"/>
                  <a:gd name="connsiteY44" fmla="*/ 0 h 214670"/>
                  <a:gd name="connsiteX45" fmla="*/ 5815 w 133587"/>
                  <a:gd name="connsiteY45" fmla="*/ 0 h 214670"/>
                  <a:gd name="connsiteX46" fmla="*/ 10966 w 133587"/>
                  <a:gd name="connsiteY46" fmla="*/ 332 h 214670"/>
                  <a:gd name="connsiteX47" fmla="*/ 16117 w 133587"/>
                  <a:gd name="connsiteY47" fmla="*/ 997 h 214670"/>
                  <a:gd name="connsiteX48" fmla="*/ 21102 w 133587"/>
                  <a:gd name="connsiteY48" fmla="*/ 1994 h 214670"/>
                  <a:gd name="connsiteX49" fmla="*/ 23594 w 133587"/>
                  <a:gd name="connsiteY49" fmla="*/ 2658 h 214670"/>
                  <a:gd name="connsiteX50" fmla="*/ 26086 w 133587"/>
                  <a:gd name="connsiteY50" fmla="*/ 3323 h 214670"/>
                  <a:gd name="connsiteX51" fmla="*/ 31071 w 133587"/>
                  <a:gd name="connsiteY51" fmla="*/ 4818 h 214670"/>
                  <a:gd name="connsiteX52" fmla="*/ 33563 w 133587"/>
                  <a:gd name="connsiteY52" fmla="*/ 5649 h 214670"/>
                  <a:gd name="connsiteX53" fmla="*/ 36055 w 133587"/>
                  <a:gd name="connsiteY53" fmla="*/ 6480 h 214670"/>
                  <a:gd name="connsiteX54" fmla="*/ 40708 w 133587"/>
                  <a:gd name="connsiteY54" fmla="*/ 8474 h 214670"/>
                  <a:gd name="connsiteX55" fmla="*/ 40541 w 133587"/>
                  <a:gd name="connsiteY55" fmla="*/ 8640 h 214670"/>
                  <a:gd name="connsiteX56" fmla="*/ 35723 w 133587"/>
                  <a:gd name="connsiteY56" fmla="*/ 6812 h 214670"/>
                  <a:gd name="connsiteX57" fmla="*/ 33231 w 133587"/>
                  <a:gd name="connsiteY57" fmla="*/ 5982 h 214670"/>
                  <a:gd name="connsiteX58" fmla="*/ 30738 w 133587"/>
                  <a:gd name="connsiteY58" fmla="*/ 5151 h 214670"/>
                  <a:gd name="connsiteX59" fmla="*/ 25754 w 133587"/>
                  <a:gd name="connsiteY59" fmla="*/ 3655 h 214670"/>
                  <a:gd name="connsiteX60" fmla="*/ 23262 w 133587"/>
                  <a:gd name="connsiteY60" fmla="*/ 2991 h 214670"/>
                  <a:gd name="connsiteX61" fmla="*/ 20769 w 133587"/>
                  <a:gd name="connsiteY61" fmla="*/ 2492 h 214670"/>
                  <a:gd name="connsiteX62" fmla="*/ 15785 w 133587"/>
                  <a:gd name="connsiteY62" fmla="*/ 1495 h 214670"/>
                  <a:gd name="connsiteX63" fmla="*/ 10634 w 133587"/>
                  <a:gd name="connsiteY63" fmla="*/ 831 h 214670"/>
                  <a:gd name="connsiteX64" fmla="*/ 5483 w 133587"/>
                  <a:gd name="connsiteY64" fmla="*/ 665 h 214670"/>
                  <a:gd name="connsiteX65" fmla="*/ 2991 w 133587"/>
                  <a:gd name="connsiteY65" fmla="*/ 665 h 214670"/>
                  <a:gd name="connsiteX66" fmla="*/ 498 w 133587"/>
                  <a:gd name="connsiteY66" fmla="*/ 831 h 214670"/>
                  <a:gd name="connsiteX67" fmla="*/ 831 w 133587"/>
                  <a:gd name="connsiteY67" fmla="*/ 166 h 214670"/>
                  <a:gd name="connsiteX68" fmla="*/ 15120 w 133587"/>
                  <a:gd name="connsiteY68" fmla="*/ 27748 h 214670"/>
                  <a:gd name="connsiteX69" fmla="*/ 29243 w 133587"/>
                  <a:gd name="connsiteY69" fmla="*/ 55495 h 214670"/>
                  <a:gd name="connsiteX70" fmla="*/ 57157 w 133587"/>
                  <a:gd name="connsiteY70" fmla="*/ 111157 h 214670"/>
                  <a:gd name="connsiteX71" fmla="*/ 60646 w 133587"/>
                  <a:gd name="connsiteY71" fmla="*/ 118135 h 214670"/>
                  <a:gd name="connsiteX72" fmla="*/ 64301 w 133587"/>
                  <a:gd name="connsiteY72" fmla="*/ 124948 h 214670"/>
                  <a:gd name="connsiteX73" fmla="*/ 68123 w 133587"/>
                  <a:gd name="connsiteY73" fmla="*/ 131760 h 214670"/>
                  <a:gd name="connsiteX74" fmla="*/ 72111 w 133587"/>
                  <a:gd name="connsiteY74" fmla="*/ 138406 h 214670"/>
                  <a:gd name="connsiteX75" fmla="*/ 80418 w 133587"/>
                  <a:gd name="connsiteY75" fmla="*/ 151532 h 214670"/>
                  <a:gd name="connsiteX76" fmla="*/ 89058 w 133587"/>
                  <a:gd name="connsiteY76" fmla="*/ 164492 h 214670"/>
                  <a:gd name="connsiteX77" fmla="*/ 107501 w 133587"/>
                  <a:gd name="connsiteY77" fmla="*/ 189415 h 214670"/>
                  <a:gd name="connsiteX78" fmla="*/ 117304 w 133587"/>
                  <a:gd name="connsiteY78" fmla="*/ 201544 h 214670"/>
                  <a:gd name="connsiteX79" fmla="*/ 127440 w 133587"/>
                  <a:gd name="connsiteY79" fmla="*/ 213341 h 214670"/>
                  <a:gd name="connsiteX80" fmla="*/ 126775 w 133587"/>
                  <a:gd name="connsiteY80" fmla="*/ 213507 h 214670"/>
                  <a:gd name="connsiteX81" fmla="*/ 131760 w 133587"/>
                  <a:gd name="connsiteY81" fmla="*/ 183932 h 214670"/>
                  <a:gd name="connsiteX82" fmla="*/ 132424 w 133587"/>
                  <a:gd name="connsiteY82" fmla="*/ 168978 h 214670"/>
                  <a:gd name="connsiteX83" fmla="*/ 131926 w 133587"/>
                  <a:gd name="connsiteY83" fmla="*/ 154024 h 214670"/>
                  <a:gd name="connsiteX84" fmla="*/ 131261 w 133587"/>
                  <a:gd name="connsiteY84" fmla="*/ 146547 h 214670"/>
                  <a:gd name="connsiteX85" fmla="*/ 130264 w 133587"/>
                  <a:gd name="connsiteY85" fmla="*/ 139071 h 214670"/>
                  <a:gd name="connsiteX86" fmla="*/ 129101 w 133587"/>
                  <a:gd name="connsiteY86" fmla="*/ 131594 h 214670"/>
                  <a:gd name="connsiteX87" fmla="*/ 127606 w 133587"/>
                  <a:gd name="connsiteY87" fmla="*/ 124283 h 214670"/>
                  <a:gd name="connsiteX88" fmla="*/ 126775 w 133587"/>
                  <a:gd name="connsiteY88" fmla="*/ 120628 h 214670"/>
                  <a:gd name="connsiteX89" fmla="*/ 125778 w 133587"/>
                  <a:gd name="connsiteY89" fmla="*/ 116972 h 214670"/>
                  <a:gd name="connsiteX90" fmla="*/ 123618 w 133587"/>
                  <a:gd name="connsiteY90" fmla="*/ 109828 h 214670"/>
                  <a:gd name="connsiteX91" fmla="*/ 118634 w 133587"/>
                  <a:gd name="connsiteY91" fmla="*/ 95705 h 214670"/>
                  <a:gd name="connsiteX92" fmla="*/ 112486 w 133587"/>
                  <a:gd name="connsiteY92" fmla="*/ 82080 h 214670"/>
                  <a:gd name="connsiteX93" fmla="*/ 108997 w 133587"/>
                  <a:gd name="connsiteY93" fmla="*/ 75434 h 214670"/>
                  <a:gd name="connsiteX94" fmla="*/ 105341 w 133587"/>
                  <a:gd name="connsiteY94" fmla="*/ 68954 h 214670"/>
                  <a:gd name="connsiteX95" fmla="*/ 103348 w 133587"/>
                  <a:gd name="connsiteY95" fmla="*/ 65797 h 214670"/>
                  <a:gd name="connsiteX96" fmla="*/ 101354 w 133587"/>
                  <a:gd name="connsiteY96" fmla="*/ 62640 h 214670"/>
                  <a:gd name="connsiteX97" fmla="*/ 99360 w 133587"/>
                  <a:gd name="connsiteY97" fmla="*/ 59483 h 214670"/>
                  <a:gd name="connsiteX98" fmla="*/ 97200 w 133587"/>
                  <a:gd name="connsiteY98" fmla="*/ 56492 h 214670"/>
                  <a:gd name="connsiteX99" fmla="*/ 95040 w 133587"/>
                  <a:gd name="connsiteY99" fmla="*/ 53501 h 214670"/>
                  <a:gd name="connsiteX100" fmla="*/ 92714 w 133587"/>
                  <a:gd name="connsiteY100" fmla="*/ 50511 h 214670"/>
                  <a:gd name="connsiteX101" fmla="*/ 88061 w 133587"/>
                  <a:gd name="connsiteY101" fmla="*/ 44695 h 214670"/>
                  <a:gd name="connsiteX102" fmla="*/ 83077 w 133587"/>
                  <a:gd name="connsiteY102" fmla="*/ 39046 h 214670"/>
                  <a:gd name="connsiteX103" fmla="*/ 77760 w 133587"/>
                  <a:gd name="connsiteY103" fmla="*/ 33729 h 214670"/>
                  <a:gd name="connsiteX104" fmla="*/ 66295 w 133587"/>
                  <a:gd name="connsiteY104" fmla="*/ 23926 h 214670"/>
                  <a:gd name="connsiteX105" fmla="*/ 60148 w 133587"/>
                  <a:gd name="connsiteY105" fmla="*/ 19440 h 214670"/>
                  <a:gd name="connsiteX106" fmla="*/ 53834 w 133587"/>
                  <a:gd name="connsiteY106" fmla="*/ 15452 h 214670"/>
                  <a:gd name="connsiteX107" fmla="*/ 40541 w 133587"/>
                  <a:gd name="connsiteY107" fmla="*/ 8640 h 21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133587" h="214670">
                    <a:moveTo>
                      <a:pt x="40708" y="8474"/>
                    </a:moveTo>
                    <a:cubicBezTo>
                      <a:pt x="45360" y="10468"/>
                      <a:pt x="49846" y="12794"/>
                      <a:pt x="54166" y="15286"/>
                    </a:cubicBezTo>
                    <a:cubicBezTo>
                      <a:pt x="56326" y="16449"/>
                      <a:pt x="58486" y="17945"/>
                      <a:pt x="60646" y="19274"/>
                    </a:cubicBezTo>
                    <a:cubicBezTo>
                      <a:pt x="62640" y="20769"/>
                      <a:pt x="64800" y="22098"/>
                      <a:pt x="66794" y="23594"/>
                    </a:cubicBezTo>
                    <a:cubicBezTo>
                      <a:pt x="70948" y="26585"/>
                      <a:pt x="74769" y="29741"/>
                      <a:pt x="78425" y="33065"/>
                    </a:cubicBezTo>
                    <a:cubicBezTo>
                      <a:pt x="82080" y="36554"/>
                      <a:pt x="85735" y="40043"/>
                      <a:pt x="89058" y="43865"/>
                    </a:cubicBezTo>
                    <a:cubicBezTo>
                      <a:pt x="90720" y="45692"/>
                      <a:pt x="92381" y="47686"/>
                      <a:pt x="94043" y="49680"/>
                    </a:cubicBezTo>
                    <a:lnTo>
                      <a:pt x="96369" y="52671"/>
                    </a:lnTo>
                    <a:cubicBezTo>
                      <a:pt x="97200" y="53668"/>
                      <a:pt x="97864" y="54665"/>
                      <a:pt x="98695" y="55661"/>
                    </a:cubicBezTo>
                    <a:lnTo>
                      <a:pt x="101021" y="58652"/>
                    </a:lnTo>
                    <a:cubicBezTo>
                      <a:pt x="101686" y="59649"/>
                      <a:pt x="102351" y="60812"/>
                      <a:pt x="103181" y="61809"/>
                    </a:cubicBezTo>
                    <a:lnTo>
                      <a:pt x="105341" y="64966"/>
                    </a:lnTo>
                    <a:cubicBezTo>
                      <a:pt x="106006" y="65963"/>
                      <a:pt x="106671" y="67126"/>
                      <a:pt x="107335" y="68123"/>
                    </a:cubicBezTo>
                    <a:cubicBezTo>
                      <a:pt x="108664" y="70283"/>
                      <a:pt x="109994" y="72443"/>
                      <a:pt x="111157" y="74603"/>
                    </a:cubicBezTo>
                    <a:cubicBezTo>
                      <a:pt x="112320" y="76763"/>
                      <a:pt x="113649" y="78923"/>
                      <a:pt x="114646" y="81249"/>
                    </a:cubicBezTo>
                    <a:cubicBezTo>
                      <a:pt x="116972" y="85735"/>
                      <a:pt x="118966" y="90388"/>
                      <a:pt x="120794" y="95040"/>
                    </a:cubicBezTo>
                    <a:cubicBezTo>
                      <a:pt x="122621" y="99692"/>
                      <a:pt x="124283" y="104511"/>
                      <a:pt x="125778" y="109329"/>
                    </a:cubicBezTo>
                    <a:cubicBezTo>
                      <a:pt x="126443" y="111821"/>
                      <a:pt x="127108" y="114148"/>
                      <a:pt x="127772" y="116640"/>
                    </a:cubicBezTo>
                    <a:lnTo>
                      <a:pt x="128603" y="120295"/>
                    </a:lnTo>
                    <a:lnTo>
                      <a:pt x="129434" y="123951"/>
                    </a:lnTo>
                    <a:cubicBezTo>
                      <a:pt x="130431" y="128935"/>
                      <a:pt x="131261" y="133920"/>
                      <a:pt x="131926" y="138904"/>
                    </a:cubicBezTo>
                    <a:cubicBezTo>
                      <a:pt x="132258" y="141397"/>
                      <a:pt x="132424" y="143889"/>
                      <a:pt x="132757" y="146381"/>
                    </a:cubicBezTo>
                    <a:cubicBezTo>
                      <a:pt x="132923" y="148874"/>
                      <a:pt x="133255" y="151366"/>
                      <a:pt x="133255" y="153858"/>
                    </a:cubicBezTo>
                    <a:cubicBezTo>
                      <a:pt x="133587" y="158843"/>
                      <a:pt x="133587" y="163994"/>
                      <a:pt x="133587" y="168978"/>
                    </a:cubicBezTo>
                    <a:cubicBezTo>
                      <a:pt x="133587" y="173963"/>
                      <a:pt x="133255" y="178947"/>
                      <a:pt x="132757" y="184098"/>
                    </a:cubicBezTo>
                    <a:cubicBezTo>
                      <a:pt x="131926" y="194067"/>
                      <a:pt x="130264" y="204037"/>
                      <a:pt x="127938" y="213840"/>
                    </a:cubicBezTo>
                    <a:lnTo>
                      <a:pt x="127772" y="214670"/>
                    </a:lnTo>
                    <a:lnTo>
                      <a:pt x="127274" y="214006"/>
                    </a:lnTo>
                    <a:cubicBezTo>
                      <a:pt x="123784" y="210184"/>
                      <a:pt x="120295" y="206197"/>
                      <a:pt x="116972" y="202375"/>
                    </a:cubicBezTo>
                    <a:cubicBezTo>
                      <a:pt x="113649" y="198387"/>
                      <a:pt x="110326" y="194400"/>
                      <a:pt x="107003" y="190412"/>
                    </a:cubicBezTo>
                    <a:cubicBezTo>
                      <a:pt x="100523" y="182271"/>
                      <a:pt x="94209" y="174129"/>
                      <a:pt x="88061" y="165655"/>
                    </a:cubicBezTo>
                    <a:cubicBezTo>
                      <a:pt x="85071" y="161501"/>
                      <a:pt x="82080" y="157181"/>
                      <a:pt x="79255" y="152861"/>
                    </a:cubicBezTo>
                    <a:cubicBezTo>
                      <a:pt x="76431" y="148541"/>
                      <a:pt x="73606" y="144055"/>
                      <a:pt x="70948" y="139735"/>
                    </a:cubicBezTo>
                    <a:lnTo>
                      <a:pt x="66960" y="133089"/>
                    </a:lnTo>
                    <a:lnTo>
                      <a:pt x="63138" y="126277"/>
                    </a:lnTo>
                    <a:lnTo>
                      <a:pt x="59483" y="119464"/>
                    </a:lnTo>
                    <a:lnTo>
                      <a:pt x="55828" y="112486"/>
                    </a:lnTo>
                    <a:cubicBezTo>
                      <a:pt x="53501" y="107834"/>
                      <a:pt x="51175" y="103181"/>
                      <a:pt x="48849" y="98529"/>
                    </a:cubicBezTo>
                    <a:lnTo>
                      <a:pt x="41206" y="84572"/>
                    </a:lnTo>
                    <a:lnTo>
                      <a:pt x="27415" y="56658"/>
                    </a:lnTo>
                    <a:lnTo>
                      <a:pt x="13791" y="28745"/>
                    </a:lnTo>
                    <a:lnTo>
                      <a:pt x="332" y="665"/>
                    </a:lnTo>
                    <a:lnTo>
                      <a:pt x="0" y="166"/>
                    </a:lnTo>
                    <a:lnTo>
                      <a:pt x="498" y="166"/>
                    </a:lnTo>
                    <a:cubicBezTo>
                      <a:pt x="1329" y="0"/>
                      <a:pt x="2160" y="0"/>
                      <a:pt x="3157" y="0"/>
                    </a:cubicBezTo>
                    <a:cubicBezTo>
                      <a:pt x="3988" y="0"/>
                      <a:pt x="4818" y="0"/>
                      <a:pt x="5815" y="0"/>
                    </a:cubicBezTo>
                    <a:cubicBezTo>
                      <a:pt x="7477" y="0"/>
                      <a:pt x="9305" y="166"/>
                      <a:pt x="10966" y="332"/>
                    </a:cubicBezTo>
                    <a:cubicBezTo>
                      <a:pt x="12628" y="498"/>
                      <a:pt x="14455" y="831"/>
                      <a:pt x="16117" y="997"/>
                    </a:cubicBezTo>
                    <a:cubicBezTo>
                      <a:pt x="17778" y="1329"/>
                      <a:pt x="19440" y="1662"/>
                      <a:pt x="21102" y="1994"/>
                    </a:cubicBezTo>
                    <a:cubicBezTo>
                      <a:pt x="21932" y="2160"/>
                      <a:pt x="22763" y="2326"/>
                      <a:pt x="23594" y="2658"/>
                    </a:cubicBezTo>
                    <a:cubicBezTo>
                      <a:pt x="24425" y="2825"/>
                      <a:pt x="25255" y="3157"/>
                      <a:pt x="26086" y="3323"/>
                    </a:cubicBezTo>
                    <a:cubicBezTo>
                      <a:pt x="27748" y="3822"/>
                      <a:pt x="29409" y="4320"/>
                      <a:pt x="31071" y="4818"/>
                    </a:cubicBezTo>
                    <a:lnTo>
                      <a:pt x="33563" y="5649"/>
                    </a:lnTo>
                    <a:cubicBezTo>
                      <a:pt x="34394" y="5982"/>
                      <a:pt x="35225" y="6314"/>
                      <a:pt x="36055" y="6480"/>
                    </a:cubicBezTo>
                    <a:cubicBezTo>
                      <a:pt x="37551" y="7145"/>
                      <a:pt x="39046" y="7809"/>
                      <a:pt x="40708" y="8474"/>
                    </a:cubicBezTo>
                    <a:close/>
                    <a:moveTo>
                      <a:pt x="40541" y="8640"/>
                    </a:moveTo>
                    <a:cubicBezTo>
                      <a:pt x="38880" y="7975"/>
                      <a:pt x="37385" y="7311"/>
                      <a:pt x="35723" y="6812"/>
                    </a:cubicBezTo>
                    <a:cubicBezTo>
                      <a:pt x="34892" y="6480"/>
                      <a:pt x="34062" y="6148"/>
                      <a:pt x="33231" y="5982"/>
                    </a:cubicBezTo>
                    <a:lnTo>
                      <a:pt x="30738" y="5151"/>
                    </a:lnTo>
                    <a:cubicBezTo>
                      <a:pt x="29077" y="4652"/>
                      <a:pt x="27415" y="4154"/>
                      <a:pt x="25754" y="3655"/>
                    </a:cubicBezTo>
                    <a:cubicBezTo>
                      <a:pt x="24923" y="3489"/>
                      <a:pt x="24092" y="3157"/>
                      <a:pt x="23262" y="2991"/>
                    </a:cubicBezTo>
                    <a:cubicBezTo>
                      <a:pt x="22431" y="2825"/>
                      <a:pt x="21600" y="2658"/>
                      <a:pt x="20769" y="2492"/>
                    </a:cubicBezTo>
                    <a:cubicBezTo>
                      <a:pt x="19108" y="2160"/>
                      <a:pt x="17446" y="1828"/>
                      <a:pt x="15785" y="1495"/>
                    </a:cubicBezTo>
                    <a:cubicBezTo>
                      <a:pt x="14123" y="1163"/>
                      <a:pt x="12462" y="997"/>
                      <a:pt x="10634" y="831"/>
                    </a:cubicBezTo>
                    <a:cubicBezTo>
                      <a:pt x="8972" y="665"/>
                      <a:pt x="7145" y="665"/>
                      <a:pt x="5483" y="665"/>
                    </a:cubicBezTo>
                    <a:cubicBezTo>
                      <a:pt x="4652" y="665"/>
                      <a:pt x="3822" y="665"/>
                      <a:pt x="2991" y="665"/>
                    </a:cubicBezTo>
                    <a:cubicBezTo>
                      <a:pt x="2160" y="665"/>
                      <a:pt x="1329" y="831"/>
                      <a:pt x="498" y="831"/>
                    </a:cubicBezTo>
                    <a:lnTo>
                      <a:pt x="831" y="166"/>
                    </a:lnTo>
                    <a:lnTo>
                      <a:pt x="15120" y="27748"/>
                    </a:lnTo>
                    <a:lnTo>
                      <a:pt x="29243" y="55495"/>
                    </a:lnTo>
                    <a:lnTo>
                      <a:pt x="57157" y="111157"/>
                    </a:lnTo>
                    <a:lnTo>
                      <a:pt x="60646" y="118135"/>
                    </a:lnTo>
                    <a:lnTo>
                      <a:pt x="64301" y="124948"/>
                    </a:lnTo>
                    <a:lnTo>
                      <a:pt x="68123" y="131760"/>
                    </a:lnTo>
                    <a:lnTo>
                      <a:pt x="72111" y="138406"/>
                    </a:lnTo>
                    <a:cubicBezTo>
                      <a:pt x="74769" y="142892"/>
                      <a:pt x="77594" y="147212"/>
                      <a:pt x="80418" y="151532"/>
                    </a:cubicBezTo>
                    <a:cubicBezTo>
                      <a:pt x="83243" y="155852"/>
                      <a:pt x="86068" y="160172"/>
                      <a:pt x="89058" y="164492"/>
                    </a:cubicBezTo>
                    <a:cubicBezTo>
                      <a:pt x="94874" y="172966"/>
                      <a:pt x="101188" y="181274"/>
                      <a:pt x="107501" y="189415"/>
                    </a:cubicBezTo>
                    <a:cubicBezTo>
                      <a:pt x="110658" y="193569"/>
                      <a:pt x="113981" y="197557"/>
                      <a:pt x="117304" y="201544"/>
                    </a:cubicBezTo>
                    <a:cubicBezTo>
                      <a:pt x="120628" y="205532"/>
                      <a:pt x="123951" y="209520"/>
                      <a:pt x="127440" y="213341"/>
                    </a:cubicBezTo>
                    <a:lnTo>
                      <a:pt x="126775" y="213507"/>
                    </a:lnTo>
                    <a:cubicBezTo>
                      <a:pt x="129268" y="203870"/>
                      <a:pt x="130929" y="193901"/>
                      <a:pt x="131760" y="183932"/>
                    </a:cubicBezTo>
                    <a:cubicBezTo>
                      <a:pt x="132258" y="178947"/>
                      <a:pt x="132424" y="173963"/>
                      <a:pt x="132424" y="168978"/>
                    </a:cubicBezTo>
                    <a:cubicBezTo>
                      <a:pt x="132424" y="163994"/>
                      <a:pt x="132424" y="159009"/>
                      <a:pt x="131926" y="154024"/>
                    </a:cubicBezTo>
                    <a:cubicBezTo>
                      <a:pt x="131760" y="151532"/>
                      <a:pt x="131428" y="149040"/>
                      <a:pt x="131261" y="146547"/>
                    </a:cubicBezTo>
                    <a:cubicBezTo>
                      <a:pt x="130929" y="144055"/>
                      <a:pt x="130597" y="141563"/>
                      <a:pt x="130264" y="139071"/>
                    </a:cubicBezTo>
                    <a:cubicBezTo>
                      <a:pt x="129932" y="136578"/>
                      <a:pt x="129600" y="134086"/>
                      <a:pt x="129101" y="131594"/>
                    </a:cubicBezTo>
                    <a:cubicBezTo>
                      <a:pt x="128603" y="129101"/>
                      <a:pt x="128104" y="126609"/>
                      <a:pt x="127606" y="124283"/>
                    </a:cubicBezTo>
                    <a:lnTo>
                      <a:pt x="126775" y="120628"/>
                    </a:lnTo>
                    <a:lnTo>
                      <a:pt x="125778" y="116972"/>
                    </a:lnTo>
                    <a:cubicBezTo>
                      <a:pt x="125114" y="114480"/>
                      <a:pt x="124449" y="112154"/>
                      <a:pt x="123618" y="109828"/>
                    </a:cubicBezTo>
                    <a:cubicBezTo>
                      <a:pt x="122123" y="105009"/>
                      <a:pt x="120461" y="100357"/>
                      <a:pt x="118634" y="95705"/>
                    </a:cubicBezTo>
                    <a:cubicBezTo>
                      <a:pt x="116806" y="91052"/>
                      <a:pt x="114646" y="86566"/>
                      <a:pt x="112486" y="82080"/>
                    </a:cubicBezTo>
                    <a:cubicBezTo>
                      <a:pt x="111489" y="79754"/>
                      <a:pt x="110160" y="77594"/>
                      <a:pt x="108997" y="75434"/>
                    </a:cubicBezTo>
                    <a:cubicBezTo>
                      <a:pt x="107834" y="73108"/>
                      <a:pt x="106504" y="71114"/>
                      <a:pt x="105341" y="68954"/>
                    </a:cubicBezTo>
                    <a:cubicBezTo>
                      <a:pt x="104677" y="67957"/>
                      <a:pt x="104012" y="66794"/>
                      <a:pt x="103348" y="65797"/>
                    </a:cubicBezTo>
                    <a:lnTo>
                      <a:pt x="101354" y="62640"/>
                    </a:lnTo>
                    <a:cubicBezTo>
                      <a:pt x="100689" y="61643"/>
                      <a:pt x="100025" y="60480"/>
                      <a:pt x="99360" y="59483"/>
                    </a:cubicBezTo>
                    <a:lnTo>
                      <a:pt x="97200" y="56492"/>
                    </a:lnTo>
                    <a:cubicBezTo>
                      <a:pt x="96535" y="55495"/>
                      <a:pt x="95704" y="54498"/>
                      <a:pt x="95040" y="53501"/>
                    </a:cubicBezTo>
                    <a:lnTo>
                      <a:pt x="92714" y="50511"/>
                    </a:lnTo>
                    <a:cubicBezTo>
                      <a:pt x="91218" y="48517"/>
                      <a:pt x="89557" y="46523"/>
                      <a:pt x="88061" y="44695"/>
                    </a:cubicBezTo>
                    <a:cubicBezTo>
                      <a:pt x="86566" y="42701"/>
                      <a:pt x="84738" y="41040"/>
                      <a:pt x="83077" y="39046"/>
                    </a:cubicBezTo>
                    <a:cubicBezTo>
                      <a:pt x="81415" y="37218"/>
                      <a:pt x="79588" y="35557"/>
                      <a:pt x="77760" y="33729"/>
                    </a:cubicBezTo>
                    <a:cubicBezTo>
                      <a:pt x="74104" y="30406"/>
                      <a:pt x="70449" y="26917"/>
                      <a:pt x="66295" y="23926"/>
                    </a:cubicBezTo>
                    <a:cubicBezTo>
                      <a:pt x="64301" y="22265"/>
                      <a:pt x="62308" y="20935"/>
                      <a:pt x="60148" y="19440"/>
                    </a:cubicBezTo>
                    <a:cubicBezTo>
                      <a:pt x="57988" y="18111"/>
                      <a:pt x="55994" y="16615"/>
                      <a:pt x="53834" y="15452"/>
                    </a:cubicBezTo>
                    <a:cubicBezTo>
                      <a:pt x="49680" y="12960"/>
                      <a:pt x="45194" y="10634"/>
                      <a:pt x="40541" y="86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0" name="Полилиния: фигура 819">
                <a:extLst>
                  <a:ext uri="{FF2B5EF4-FFF2-40B4-BE49-F238E27FC236}">
                    <a16:creationId xmlns:a16="http://schemas.microsoft.com/office/drawing/2014/main" id="{A3266A55-3EE3-C4F6-6086-B7DDBB3F2951}"/>
                  </a:ext>
                </a:extLst>
              </p:cNvPr>
              <p:cNvSpPr/>
              <p:nvPr/>
            </p:nvSpPr>
            <p:spPr>
              <a:xfrm>
                <a:off x="17284271" y="6921198"/>
                <a:ext cx="148357" cy="216332"/>
              </a:xfrm>
              <a:custGeom>
                <a:avLst/>
                <a:gdLst>
                  <a:gd name="connsiteX0" fmla="*/ 90868 w 148357"/>
                  <a:gd name="connsiteY0" fmla="*/ 201877 h 216332"/>
                  <a:gd name="connsiteX1" fmla="*/ 78739 w 148357"/>
                  <a:gd name="connsiteY1" fmla="*/ 193403 h 216332"/>
                  <a:gd name="connsiteX2" fmla="*/ 75915 w 148357"/>
                  <a:gd name="connsiteY2" fmla="*/ 191077 h 216332"/>
                  <a:gd name="connsiteX3" fmla="*/ 73090 w 148357"/>
                  <a:gd name="connsiteY3" fmla="*/ 188584 h 216332"/>
                  <a:gd name="connsiteX4" fmla="*/ 70265 w 148357"/>
                  <a:gd name="connsiteY4" fmla="*/ 186092 h 216332"/>
                  <a:gd name="connsiteX5" fmla="*/ 67607 w 148357"/>
                  <a:gd name="connsiteY5" fmla="*/ 183600 h 216332"/>
                  <a:gd name="connsiteX6" fmla="*/ 57305 w 148357"/>
                  <a:gd name="connsiteY6" fmla="*/ 172966 h 216332"/>
                  <a:gd name="connsiteX7" fmla="*/ 52487 w 148357"/>
                  <a:gd name="connsiteY7" fmla="*/ 167317 h 216332"/>
                  <a:gd name="connsiteX8" fmla="*/ 47835 w 148357"/>
                  <a:gd name="connsiteY8" fmla="*/ 161501 h 216332"/>
                  <a:gd name="connsiteX9" fmla="*/ 43348 w 148357"/>
                  <a:gd name="connsiteY9" fmla="*/ 155520 h 216332"/>
                  <a:gd name="connsiteX10" fmla="*/ 39028 w 148357"/>
                  <a:gd name="connsiteY10" fmla="*/ 149538 h 216332"/>
                  <a:gd name="connsiteX11" fmla="*/ 31053 w 148357"/>
                  <a:gd name="connsiteY11" fmla="*/ 137077 h 216332"/>
                  <a:gd name="connsiteX12" fmla="*/ 27231 w 148357"/>
                  <a:gd name="connsiteY12" fmla="*/ 130597 h 216332"/>
                  <a:gd name="connsiteX13" fmla="*/ 23576 w 148357"/>
                  <a:gd name="connsiteY13" fmla="*/ 124117 h 216332"/>
                  <a:gd name="connsiteX14" fmla="*/ 21748 w 148357"/>
                  <a:gd name="connsiteY14" fmla="*/ 120794 h 216332"/>
                  <a:gd name="connsiteX15" fmla="*/ 20087 w 148357"/>
                  <a:gd name="connsiteY15" fmla="*/ 117471 h 216332"/>
                  <a:gd name="connsiteX16" fmla="*/ 16930 w 148357"/>
                  <a:gd name="connsiteY16" fmla="*/ 110824 h 216332"/>
                  <a:gd name="connsiteX17" fmla="*/ 13939 w 148357"/>
                  <a:gd name="connsiteY17" fmla="*/ 104012 h 216332"/>
                  <a:gd name="connsiteX18" fmla="*/ 11115 w 148357"/>
                  <a:gd name="connsiteY18" fmla="*/ 97200 h 216332"/>
                  <a:gd name="connsiteX19" fmla="*/ 6130 w 148357"/>
                  <a:gd name="connsiteY19" fmla="*/ 83243 h 216332"/>
                  <a:gd name="connsiteX20" fmla="*/ 2475 w 148357"/>
                  <a:gd name="connsiteY20" fmla="*/ 68788 h 216332"/>
                  <a:gd name="connsiteX21" fmla="*/ 1145 w 148357"/>
                  <a:gd name="connsiteY21" fmla="*/ 61477 h 216332"/>
                  <a:gd name="connsiteX22" fmla="*/ 647 w 148357"/>
                  <a:gd name="connsiteY22" fmla="*/ 57821 h 216332"/>
                  <a:gd name="connsiteX23" fmla="*/ 315 w 148357"/>
                  <a:gd name="connsiteY23" fmla="*/ 54166 h 216332"/>
                  <a:gd name="connsiteX24" fmla="*/ 315 w 148357"/>
                  <a:gd name="connsiteY24" fmla="*/ 39212 h 216332"/>
                  <a:gd name="connsiteX25" fmla="*/ 2973 w 148357"/>
                  <a:gd name="connsiteY25" fmla="*/ 24591 h 216332"/>
                  <a:gd name="connsiteX26" fmla="*/ 9287 w 148357"/>
                  <a:gd name="connsiteY26" fmla="*/ 11132 h 216332"/>
                  <a:gd name="connsiteX27" fmla="*/ 19588 w 148357"/>
                  <a:gd name="connsiteY27" fmla="*/ 332 h 216332"/>
                  <a:gd name="connsiteX28" fmla="*/ 19921 w 148357"/>
                  <a:gd name="connsiteY28" fmla="*/ 0 h 216332"/>
                  <a:gd name="connsiteX29" fmla="*/ 20087 w 148357"/>
                  <a:gd name="connsiteY29" fmla="*/ 332 h 216332"/>
                  <a:gd name="connsiteX30" fmla="*/ 27065 w 148357"/>
                  <a:gd name="connsiteY30" fmla="*/ 14289 h 216332"/>
                  <a:gd name="connsiteX31" fmla="*/ 34210 w 148357"/>
                  <a:gd name="connsiteY31" fmla="*/ 28246 h 216332"/>
                  <a:gd name="connsiteX32" fmla="*/ 48499 w 148357"/>
                  <a:gd name="connsiteY32" fmla="*/ 56160 h 216332"/>
                  <a:gd name="connsiteX33" fmla="*/ 62622 w 148357"/>
                  <a:gd name="connsiteY33" fmla="*/ 84074 h 216332"/>
                  <a:gd name="connsiteX34" fmla="*/ 69601 w 148357"/>
                  <a:gd name="connsiteY34" fmla="*/ 98031 h 216332"/>
                  <a:gd name="connsiteX35" fmla="*/ 76745 w 148357"/>
                  <a:gd name="connsiteY35" fmla="*/ 111988 h 216332"/>
                  <a:gd name="connsiteX36" fmla="*/ 84056 w 148357"/>
                  <a:gd name="connsiteY36" fmla="*/ 125778 h 216332"/>
                  <a:gd name="connsiteX37" fmla="*/ 87878 w 148357"/>
                  <a:gd name="connsiteY37" fmla="*/ 132591 h 216332"/>
                  <a:gd name="connsiteX38" fmla="*/ 91865 w 148357"/>
                  <a:gd name="connsiteY38" fmla="*/ 139237 h 216332"/>
                  <a:gd name="connsiteX39" fmla="*/ 96019 w 148357"/>
                  <a:gd name="connsiteY39" fmla="*/ 145883 h 216332"/>
                  <a:gd name="connsiteX40" fmla="*/ 100173 w 148357"/>
                  <a:gd name="connsiteY40" fmla="*/ 152529 h 216332"/>
                  <a:gd name="connsiteX41" fmla="*/ 108979 w 148357"/>
                  <a:gd name="connsiteY41" fmla="*/ 165489 h 216332"/>
                  <a:gd name="connsiteX42" fmla="*/ 118118 w 148357"/>
                  <a:gd name="connsiteY42" fmla="*/ 178117 h 216332"/>
                  <a:gd name="connsiteX43" fmla="*/ 127588 w 148357"/>
                  <a:gd name="connsiteY43" fmla="*/ 190578 h 216332"/>
                  <a:gd name="connsiteX44" fmla="*/ 137391 w 148357"/>
                  <a:gd name="connsiteY44" fmla="*/ 202707 h 216332"/>
                  <a:gd name="connsiteX45" fmla="*/ 147527 w 148357"/>
                  <a:gd name="connsiteY45" fmla="*/ 214670 h 216332"/>
                  <a:gd name="connsiteX46" fmla="*/ 148358 w 148357"/>
                  <a:gd name="connsiteY46" fmla="*/ 215501 h 216332"/>
                  <a:gd name="connsiteX47" fmla="*/ 147194 w 148357"/>
                  <a:gd name="connsiteY47" fmla="*/ 215667 h 216332"/>
                  <a:gd name="connsiteX48" fmla="*/ 143539 w 148357"/>
                  <a:gd name="connsiteY48" fmla="*/ 216166 h 216332"/>
                  <a:gd name="connsiteX49" fmla="*/ 139717 w 148357"/>
                  <a:gd name="connsiteY49" fmla="*/ 216332 h 216332"/>
                  <a:gd name="connsiteX50" fmla="*/ 135896 w 148357"/>
                  <a:gd name="connsiteY50" fmla="*/ 216332 h 216332"/>
                  <a:gd name="connsiteX51" fmla="*/ 132241 w 148357"/>
                  <a:gd name="connsiteY51" fmla="*/ 216166 h 216332"/>
                  <a:gd name="connsiteX52" fmla="*/ 130413 w 148357"/>
                  <a:gd name="connsiteY52" fmla="*/ 216000 h 216332"/>
                  <a:gd name="connsiteX53" fmla="*/ 128585 w 148357"/>
                  <a:gd name="connsiteY53" fmla="*/ 215667 h 216332"/>
                  <a:gd name="connsiteX54" fmla="*/ 124930 w 148357"/>
                  <a:gd name="connsiteY54" fmla="*/ 215003 h 216332"/>
                  <a:gd name="connsiteX55" fmla="*/ 121274 w 148357"/>
                  <a:gd name="connsiteY55" fmla="*/ 214172 h 216332"/>
                  <a:gd name="connsiteX56" fmla="*/ 117619 w 148357"/>
                  <a:gd name="connsiteY56" fmla="*/ 213175 h 216332"/>
                  <a:gd name="connsiteX57" fmla="*/ 114130 w 148357"/>
                  <a:gd name="connsiteY57" fmla="*/ 212012 h 216332"/>
                  <a:gd name="connsiteX58" fmla="*/ 110641 w 148357"/>
                  <a:gd name="connsiteY58" fmla="*/ 210849 h 216332"/>
                  <a:gd name="connsiteX59" fmla="*/ 107151 w 148357"/>
                  <a:gd name="connsiteY59" fmla="*/ 209520 h 216332"/>
                  <a:gd name="connsiteX60" fmla="*/ 103662 w 148357"/>
                  <a:gd name="connsiteY60" fmla="*/ 208024 h 216332"/>
                  <a:gd name="connsiteX61" fmla="*/ 100339 w 148357"/>
                  <a:gd name="connsiteY61" fmla="*/ 206363 h 216332"/>
                  <a:gd name="connsiteX62" fmla="*/ 97016 w 148357"/>
                  <a:gd name="connsiteY62" fmla="*/ 204701 h 216332"/>
                  <a:gd name="connsiteX63" fmla="*/ 93859 w 148357"/>
                  <a:gd name="connsiteY63" fmla="*/ 202874 h 216332"/>
                  <a:gd name="connsiteX64" fmla="*/ 90868 w 148357"/>
                  <a:gd name="connsiteY64" fmla="*/ 201877 h 216332"/>
                  <a:gd name="connsiteX65" fmla="*/ 91034 w 148357"/>
                  <a:gd name="connsiteY65" fmla="*/ 201544 h 216332"/>
                  <a:gd name="connsiteX66" fmla="*/ 94191 w 148357"/>
                  <a:gd name="connsiteY66" fmla="*/ 203372 h 216332"/>
                  <a:gd name="connsiteX67" fmla="*/ 97515 w 148357"/>
                  <a:gd name="connsiteY67" fmla="*/ 205200 h 216332"/>
                  <a:gd name="connsiteX68" fmla="*/ 100838 w 148357"/>
                  <a:gd name="connsiteY68" fmla="*/ 206861 h 216332"/>
                  <a:gd name="connsiteX69" fmla="*/ 104161 w 148357"/>
                  <a:gd name="connsiteY69" fmla="*/ 208357 h 216332"/>
                  <a:gd name="connsiteX70" fmla="*/ 107650 w 148357"/>
                  <a:gd name="connsiteY70" fmla="*/ 209852 h 216332"/>
                  <a:gd name="connsiteX71" fmla="*/ 111139 w 148357"/>
                  <a:gd name="connsiteY71" fmla="*/ 211181 h 216332"/>
                  <a:gd name="connsiteX72" fmla="*/ 114628 w 148357"/>
                  <a:gd name="connsiteY72" fmla="*/ 212344 h 216332"/>
                  <a:gd name="connsiteX73" fmla="*/ 118118 w 148357"/>
                  <a:gd name="connsiteY73" fmla="*/ 213341 h 216332"/>
                  <a:gd name="connsiteX74" fmla="*/ 121773 w 148357"/>
                  <a:gd name="connsiteY74" fmla="*/ 214172 h 216332"/>
                  <a:gd name="connsiteX75" fmla="*/ 125428 w 148357"/>
                  <a:gd name="connsiteY75" fmla="*/ 214837 h 216332"/>
                  <a:gd name="connsiteX76" fmla="*/ 129084 w 148357"/>
                  <a:gd name="connsiteY76" fmla="*/ 215335 h 216332"/>
                  <a:gd name="connsiteX77" fmla="*/ 130911 w 148357"/>
                  <a:gd name="connsiteY77" fmla="*/ 215501 h 216332"/>
                  <a:gd name="connsiteX78" fmla="*/ 132739 w 148357"/>
                  <a:gd name="connsiteY78" fmla="*/ 215667 h 216332"/>
                  <a:gd name="connsiteX79" fmla="*/ 136394 w 148357"/>
                  <a:gd name="connsiteY79" fmla="*/ 215834 h 216332"/>
                  <a:gd name="connsiteX80" fmla="*/ 140050 w 148357"/>
                  <a:gd name="connsiteY80" fmla="*/ 215667 h 216332"/>
                  <a:gd name="connsiteX81" fmla="*/ 143705 w 148357"/>
                  <a:gd name="connsiteY81" fmla="*/ 215335 h 216332"/>
                  <a:gd name="connsiteX82" fmla="*/ 147361 w 148357"/>
                  <a:gd name="connsiteY82" fmla="*/ 214837 h 216332"/>
                  <a:gd name="connsiteX83" fmla="*/ 147028 w 148357"/>
                  <a:gd name="connsiteY83" fmla="*/ 215834 h 216332"/>
                  <a:gd name="connsiteX84" fmla="*/ 136561 w 148357"/>
                  <a:gd name="connsiteY84" fmla="*/ 204203 h 216332"/>
                  <a:gd name="connsiteX85" fmla="*/ 126425 w 148357"/>
                  <a:gd name="connsiteY85" fmla="*/ 192240 h 216332"/>
                  <a:gd name="connsiteX86" fmla="*/ 116622 w 148357"/>
                  <a:gd name="connsiteY86" fmla="*/ 179944 h 216332"/>
                  <a:gd name="connsiteX87" fmla="*/ 107318 w 148357"/>
                  <a:gd name="connsiteY87" fmla="*/ 167317 h 216332"/>
                  <a:gd name="connsiteX88" fmla="*/ 98511 w 148357"/>
                  <a:gd name="connsiteY88" fmla="*/ 154357 h 216332"/>
                  <a:gd name="connsiteX89" fmla="*/ 94191 w 148357"/>
                  <a:gd name="connsiteY89" fmla="*/ 147711 h 216332"/>
                  <a:gd name="connsiteX90" fmla="*/ 90038 w 148357"/>
                  <a:gd name="connsiteY90" fmla="*/ 141064 h 216332"/>
                  <a:gd name="connsiteX91" fmla="*/ 86050 w 148357"/>
                  <a:gd name="connsiteY91" fmla="*/ 134252 h 216332"/>
                  <a:gd name="connsiteX92" fmla="*/ 82228 w 148357"/>
                  <a:gd name="connsiteY92" fmla="*/ 127440 h 216332"/>
                  <a:gd name="connsiteX93" fmla="*/ 74918 w 148357"/>
                  <a:gd name="connsiteY93" fmla="*/ 113483 h 216332"/>
                  <a:gd name="connsiteX94" fmla="*/ 67939 w 148357"/>
                  <a:gd name="connsiteY94" fmla="*/ 99360 h 216332"/>
                  <a:gd name="connsiteX95" fmla="*/ 60961 w 148357"/>
                  <a:gd name="connsiteY95" fmla="*/ 85237 h 216332"/>
                  <a:gd name="connsiteX96" fmla="*/ 47170 w 148357"/>
                  <a:gd name="connsiteY96" fmla="*/ 56991 h 216332"/>
                  <a:gd name="connsiteX97" fmla="*/ 33379 w 148357"/>
                  <a:gd name="connsiteY97" fmla="*/ 28745 h 216332"/>
                  <a:gd name="connsiteX98" fmla="*/ 26567 w 148357"/>
                  <a:gd name="connsiteY98" fmla="*/ 14622 h 216332"/>
                  <a:gd name="connsiteX99" fmla="*/ 19588 w 148357"/>
                  <a:gd name="connsiteY99" fmla="*/ 498 h 216332"/>
                  <a:gd name="connsiteX100" fmla="*/ 20253 w 148357"/>
                  <a:gd name="connsiteY100" fmla="*/ 665 h 216332"/>
                  <a:gd name="connsiteX101" fmla="*/ 10118 w 148357"/>
                  <a:gd name="connsiteY101" fmla="*/ 11132 h 216332"/>
                  <a:gd name="connsiteX102" fmla="*/ 3804 w 148357"/>
                  <a:gd name="connsiteY102" fmla="*/ 24425 h 216332"/>
                  <a:gd name="connsiteX103" fmla="*/ 1312 w 148357"/>
                  <a:gd name="connsiteY103" fmla="*/ 38880 h 216332"/>
                  <a:gd name="connsiteX104" fmla="*/ 1145 w 148357"/>
                  <a:gd name="connsiteY104" fmla="*/ 42535 h 216332"/>
                  <a:gd name="connsiteX105" fmla="*/ 1145 w 148357"/>
                  <a:gd name="connsiteY105" fmla="*/ 46191 h 216332"/>
                  <a:gd name="connsiteX106" fmla="*/ 1312 w 148357"/>
                  <a:gd name="connsiteY106" fmla="*/ 49846 h 216332"/>
                  <a:gd name="connsiteX107" fmla="*/ 1644 w 148357"/>
                  <a:gd name="connsiteY107" fmla="*/ 53501 h 216332"/>
                  <a:gd name="connsiteX108" fmla="*/ 2142 w 148357"/>
                  <a:gd name="connsiteY108" fmla="*/ 57157 h 216332"/>
                  <a:gd name="connsiteX109" fmla="*/ 2641 w 148357"/>
                  <a:gd name="connsiteY109" fmla="*/ 60812 h 216332"/>
                  <a:gd name="connsiteX110" fmla="*/ 4136 w 148357"/>
                  <a:gd name="connsiteY110" fmla="*/ 67957 h 216332"/>
                  <a:gd name="connsiteX111" fmla="*/ 8124 w 148357"/>
                  <a:gd name="connsiteY111" fmla="*/ 82080 h 216332"/>
                  <a:gd name="connsiteX112" fmla="*/ 13275 w 148357"/>
                  <a:gd name="connsiteY112" fmla="*/ 95871 h 216332"/>
                  <a:gd name="connsiteX113" fmla="*/ 16099 w 148357"/>
                  <a:gd name="connsiteY113" fmla="*/ 102683 h 216332"/>
                  <a:gd name="connsiteX114" fmla="*/ 19256 w 148357"/>
                  <a:gd name="connsiteY114" fmla="*/ 109329 h 216332"/>
                  <a:gd name="connsiteX115" fmla="*/ 22413 w 148357"/>
                  <a:gd name="connsiteY115" fmla="*/ 115975 h 216332"/>
                  <a:gd name="connsiteX116" fmla="*/ 24075 w 148357"/>
                  <a:gd name="connsiteY116" fmla="*/ 119298 h 216332"/>
                  <a:gd name="connsiteX117" fmla="*/ 25736 w 148357"/>
                  <a:gd name="connsiteY117" fmla="*/ 122621 h 216332"/>
                  <a:gd name="connsiteX118" fmla="*/ 29225 w 148357"/>
                  <a:gd name="connsiteY118" fmla="*/ 129101 h 216332"/>
                  <a:gd name="connsiteX119" fmla="*/ 32881 w 148357"/>
                  <a:gd name="connsiteY119" fmla="*/ 135581 h 216332"/>
                  <a:gd name="connsiteX120" fmla="*/ 40690 w 148357"/>
                  <a:gd name="connsiteY120" fmla="*/ 148209 h 216332"/>
                  <a:gd name="connsiteX121" fmla="*/ 44844 w 148357"/>
                  <a:gd name="connsiteY121" fmla="*/ 154357 h 216332"/>
                  <a:gd name="connsiteX122" fmla="*/ 49164 w 148357"/>
                  <a:gd name="connsiteY122" fmla="*/ 160338 h 216332"/>
                  <a:gd name="connsiteX123" fmla="*/ 53650 w 148357"/>
                  <a:gd name="connsiteY123" fmla="*/ 166154 h 216332"/>
                  <a:gd name="connsiteX124" fmla="*/ 58302 w 148357"/>
                  <a:gd name="connsiteY124" fmla="*/ 171803 h 216332"/>
                  <a:gd name="connsiteX125" fmla="*/ 68438 w 148357"/>
                  <a:gd name="connsiteY125" fmla="*/ 182603 h 216332"/>
                  <a:gd name="connsiteX126" fmla="*/ 73921 w 148357"/>
                  <a:gd name="connsiteY126" fmla="*/ 187587 h 216332"/>
                  <a:gd name="connsiteX127" fmla="*/ 76745 w 148357"/>
                  <a:gd name="connsiteY127" fmla="*/ 190080 h 216332"/>
                  <a:gd name="connsiteX128" fmla="*/ 79570 w 148357"/>
                  <a:gd name="connsiteY128" fmla="*/ 192406 h 216332"/>
                  <a:gd name="connsiteX129" fmla="*/ 91034 w 148357"/>
                  <a:gd name="connsiteY129" fmla="*/ 201544 h 21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148357" h="216332">
                    <a:moveTo>
                      <a:pt x="90868" y="201877"/>
                    </a:moveTo>
                    <a:cubicBezTo>
                      <a:pt x="86715" y="199218"/>
                      <a:pt x="82561" y="196394"/>
                      <a:pt x="78739" y="193403"/>
                    </a:cubicBezTo>
                    <a:lnTo>
                      <a:pt x="75915" y="191077"/>
                    </a:lnTo>
                    <a:lnTo>
                      <a:pt x="73090" y="188584"/>
                    </a:lnTo>
                    <a:cubicBezTo>
                      <a:pt x="72093" y="187754"/>
                      <a:pt x="71262" y="186923"/>
                      <a:pt x="70265" y="186092"/>
                    </a:cubicBezTo>
                    <a:lnTo>
                      <a:pt x="67607" y="183600"/>
                    </a:lnTo>
                    <a:cubicBezTo>
                      <a:pt x="63951" y="180277"/>
                      <a:pt x="60628" y="176621"/>
                      <a:pt x="57305" y="172966"/>
                    </a:cubicBezTo>
                    <a:cubicBezTo>
                      <a:pt x="55644" y="171138"/>
                      <a:pt x="53982" y="169311"/>
                      <a:pt x="52487" y="167317"/>
                    </a:cubicBezTo>
                    <a:cubicBezTo>
                      <a:pt x="50825" y="165489"/>
                      <a:pt x="49330" y="163495"/>
                      <a:pt x="47835" y="161501"/>
                    </a:cubicBezTo>
                    <a:cubicBezTo>
                      <a:pt x="46339" y="159507"/>
                      <a:pt x="44844" y="157514"/>
                      <a:pt x="43348" y="155520"/>
                    </a:cubicBezTo>
                    <a:cubicBezTo>
                      <a:pt x="41853" y="153526"/>
                      <a:pt x="40524" y="151532"/>
                      <a:pt x="39028" y="149538"/>
                    </a:cubicBezTo>
                    <a:cubicBezTo>
                      <a:pt x="36204" y="145384"/>
                      <a:pt x="33545" y="141231"/>
                      <a:pt x="31053" y="137077"/>
                    </a:cubicBezTo>
                    <a:cubicBezTo>
                      <a:pt x="29724" y="134917"/>
                      <a:pt x="28561" y="132757"/>
                      <a:pt x="27231" y="130597"/>
                    </a:cubicBezTo>
                    <a:cubicBezTo>
                      <a:pt x="25902" y="128437"/>
                      <a:pt x="24739" y="126277"/>
                      <a:pt x="23576" y="124117"/>
                    </a:cubicBezTo>
                    <a:lnTo>
                      <a:pt x="21748" y="120794"/>
                    </a:lnTo>
                    <a:lnTo>
                      <a:pt x="20087" y="117471"/>
                    </a:lnTo>
                    <a:cubicBezTo>
                      <a:pt x="18924" y="115311"/>
                      <a:pt x="17927" y="112984"/>
                      <a:pt x="16930" y="110824"/>
                    </a:cubicBezTo>
                    <a:cubicBezTo>
                      <a:pt x="15933" y="108498"/>
                      <a:pt x="14936" y="106338"/>
                      <a:pt x="13939" y="104012"/>
                    </a:cubicBezTo>
                    <a:lnTo>
                      <a:pt x="11115" y="97200"/>
                    </a:lnTo>
                    <a:cubicBezTo>
                      <a:pt x="9287" y="92548"/>
                      <a:pt x="7625" y="87895"/>
                      <a:pt x="6130" y="83243"/>
                    </a:cubicBezTo>
                    <a:cubicBezTo>
                      <a:pt x="4635" y="78424"/>
                      <a:pt x="3471" y="73772"/>
                      <a:pt x="2475" y="68788"/>
                    </a:cubicBezTo>
                    <a:cubicBezTo>
                      <a:pt x="1976" y="66295"/>
                      <a:pt x="1644" y="63969"/>
                      <a:pt x="1145" y="61477"/>
                    </a:cubicBezTo>
                    <a:lnTo>
                      <a:pt x="647" y="57821"/>
                    </a:lnTo>
                    <a:cubicBezTo>
                      <a:pt x="481" y="56658"/>
                      <a:pt x="315" y="55329"/>
                      <a:pt x="315" y="54166"/>
                    </a:cubicBezTo>
                    <a:cubicBezTo>
                      <a:pt x="-184" y="49181"/>
                      <a:pt x="-18" y="44197"/>
                      <a:pt x="315" y="39212"/>
                    </a:cubicBezTo>
                    <a:cubicBezTo>
                      <a:pt x="647" y="34228"/>
                      <a:pt x="1478" y="29409"/>
                      <a:pt x="2973" y="24591"/>
                    </a:cubicBezTo>
                    <a:cubicBezTo>
                      <a:pt x="4468" y="19772"/>
                      <a:pt x="6628" y="15286"/>
                      <a:pt x="9287" y="11132"/>
                    </a:cubicBezTo>
                    <a:cubicBezTo>
                      <a:pt x="12112" y="6978"/>
                      <a:pt x="15435" y="3323"/>
                      <a:pt x="19588" y="332"/>
                    </a:cubicBezTo>
                    <a:lnTo>
                      <a:pt x="19921" y="0"/>
                    </a:lnTo>
                    <a:lnTo>
                      <a:pt x="20087" y="332"/>
                    </a:lnTo>
                    <a:lnTo>
                      <a:pt x="27065" y="14289"/>
                    </a:lnTo>
                    <a:lnTo>
                      <a:pt x="34210" y="28246"/>
                    </a:lnTo>
                    <a:lnTo>
                      <a:pt x="48499" y="56160"/>
                    </a:lnTo>
                    <a:lnTo>
                      <a:pt x="62622" y="84074"/>
                    </a:lnTo>
                    <a:lnTo>
                      <a:pt x="69601" y="98031"/>
                    </a:lnTo>
                    <a:lnTo>
                      <a:pt x="76745" y="111988"/>
                    </a:lnTo>
                    <a:cubicBezTo>
                      <a:pt x="79071" y="116640"/>
                      <a:pt x="81564" y="121292"/>
                      <a:pt x="84056" y="125778"/>
                    </a:cubicBezTo>
                    <a:lnTo>
                      <a:pt x="87878" y="132591"/>
                    </a:lnTo>
                    <a:lnTo>
                      <a:pt x="91865" y="139237"/>
                    </a:lnTo>
                    <a:lnTo>
                      <a:pt x="96019" y="145883"/>
                    </a:lnTo>
                    <a:lnTo>
                      <a:pt x="100173" y="152529"/>
                    </a:lnTo>
                    <a:cubicBezTo>
                      <a:pt x="102998" y="156849"/>
                      <a:pt x="105988" y="161169"/>
                      <a:pt x="108979" y="165489"/>
                    </a:cubicBezTo>
                    <a:cubicBezTo>
                      <a:pt x="111970" y="169809"/>
                      <a:pt x="115127" y="173963"/>
                      <a:pt x="118118" y="178117"/>
                    </a:cubicBezTo>
                    <a:cubicBezTo>
                      <a:pt x="121274" y="182271"/>
                      <a:pt x="124431" y="186424"/>
                      <a:pt x="127588" y="190578"/>
                    </a:cubicBezTo>
                    <a:cubicBezTo>
                      <a:pt x="130745" y="194732"/>
                      <a:pt x="134068" y="198720"/>
                      <a:pt x="137391" y="202707"/>
                    </a:cubicBezTo>
                    <a:cubicBezTo>
                      <a:pt x="140714" y="206695"/>
                      <a:pt x="144038" y="210683"/>
                      <a:pt x="147527" y="214670"/>
                    </a:cubicBezTo>
                    <a:lnTo>
                      <a:pt x="148358" y="215501"/>
                    </a:lnTo>
                    <a:lnTo>
                      <a:pt x="147194" y="215667"/>
                    </a:lnTo>
                    <a:cubicBezTo>
                      <a:pt x="146031" y="215834"/>
                      <a:pt x="144702" y="216000"/>
                      <a:pt x="143539" y="216166"/>
                    </a:cubicBezTo>
                    <a:cubicBezTo>
                      <a:pt x="142210" y="216166"/>
                      <a:pt x="141047" y="216332"/>
                      <a:pt x="139717" y="216332"/>
                    </a:cubicBezTo>
                    <a:cubicBezTo>
                      <a:pt x="138388" y="216332"/>
                      <a:pt x="137225" y="216332"/>
                      <a:pt x="135896" y="216332"/>
                    </a:cubicBezTo>
                    <a:cubicBezTo>
                      <a:pt x="134567" y="216332"/>
                      <a:pt x="133404" y="216166"/>
                      <a:pt x="132241" y="216166"/>
                    </a:cubicBezTo>
                    <a:lnTo>
                      <a:pt x="130413" y="216000"/>
                    </a:lnTo>
                    <a:lnTo>
                      <a:pt x="128585" y="215667"/>
                    </a:lnTo>
                    <a:cubicBezTo>
                      <a:pt x="127422" y="215501"/>
                      <a:pt x="126093" y="215335"/>
                      <a:pt x="124930" y="215003"/>
                    </a:cubicBezTo>
                    <a:cubicBezTo>
                      <a:pt x="123767" y="214837"/>
                      <a:pt x="122438" y="214504"/>
                      <a:pt x="121274" y="214172"/>
                    </a:cubicBezTo>
                    <a:cubicBezTo>
                      <a:pt x="120111" y="213840"/>
                      <a:pt x="118948" y="213507"/>
                      <a:pt x="117619" y="213175"/>
                    </a:cubicBezTo>
                    <a:cubicBezTo>
                      <a:pt x="116456" y="212843"/>
                      <a:pt x="115293" y="212510"/>
                      <a:pt x="114130" y="212012"/>
                    </a:cubicBezTo>
                    <a:cubicBezTo>
                      <a:pt x="112967" y="211680"/>
                      <a:pt x="111804" y="211181"/>
                      <a:pt x="110641" y="210849"/>
                    </a:cubicBezTo>
                    <a:cubicBezTo>
                      <a:pt x="109478" y="210350"/>
                      <a:pt x="108315" y="210018"/>
                      <a:pt x="107151" y="209520"/>
                    </a:cubicBezTo>
                    <a:cubicBezTo>
                      <a:pt x="105988" y="209021"/>
                      <a:pt x="104825" y="208523"/>
                      <a:pt x="103662" y="208024"/>
                    </a:cubicBezTo>
                    <a:cubicBezTo>
                      <a:pt x="102499" y="207526"/>
                      <a:pt x="101336" y="207027"/>
                      <a:pt x="100339" y="206363"/>
                    </a:cubicBezTo>
                    <a:cubicBezTo>
                      <a:pt x="99176" y="205864"/>
                      <a:pt x="98179" y="205200"/>
                      <a:pt x="97016" y="204701"/>
                    </a:cubicBezTo>
                    <a:cubicBezTo>
                      <a:pt x="96019" y="204037"/>
                      <a:pt x="94856" y="203538"/>
                      <a:pt x="93859" y="202874"/>
                    </a:cubicBezTo>
                    <a:lnTo>
                      <a:pt x="90868" y="201877"/>
                    </a:lnTo>
                    <a:close/>
                    <a:moveTo>
                      <a:pt x="91034" y="201544"/>
                    </a:moveTo>
                    <a:lnTo>
                      <a:pt x="94191" y="203372"/>
                    </a:lnTo>
                    <a:cubicBezTo>
                      <a:pt x="95188" y="204037"/>
                      <a:pt x="96351" y="204535"/>
                      <a:pt x="97515" y="205200"/>
                    </a:cubicBezTo>
                    <a:cubicBezTo>
                      <a:pt x="98511" y="205864"/>
                      <a:pt x="99675" y="206363"/>
                      <a:pt x="100838" y="206861"/>
                    </a:cubicBezTo>
                    <a:cubicBezTo>
                      <a:pt x="102001" y="207360"/>
                      <a:pt x="102998" y="207858"/>
                      <a:pt x="104161" y="208357"/>
                    </a:cubicBezTo>
                    <a:cubicBezTo>
                      <a:pt x="105324" y="208855"/>
                      <a:pt x="106487" y="209354"/>
                      <a:pt x="107650" y="209852"/>
                    </a:cubicBezTo>
                    <a:cubicBezTo>
                      <a:pt x="108813" y="210350"/>
                      <a:pt x="109976" y="210849"/>
                      <a:pt x="111139" y="211181"/>
                    </a:cubicBezTo>
                    <a:cubicBezTo>
                      <a:pt x="112302" y="211680"/>
                      <a:pt x="113465" y="212012"/>
                      <a:pt x="114628" y="212344"/>
                    </a:cubicBezTo>
                    <a:cubicBezTo>
                      <a:pt x="115791" y="212677"/>
                      <a:pt x="116954" y="213175"/>
                      <a:pt x="118118" y="213341"/>
                    </a:cubicBezTo>
                    <a:cubicBezTo>
                      <a:pt x="119281" y="213674"/>
                      <a:pt x="120444" y="214006"/>
                      <a:pt x="121773" y="214172"/>
                    </a:cubicBezTo>
                    <a:cubicBezTo>
                      <a:pt x="122936" y="214504"/>
                      <a:pt x="124265" y="214670"/>
                      <a:pt x="125428" y="214837"/>
                    </a:cubicBezTo>
                    <a:cubicBezTo>
                      <a:pt x="126591" y="215003"/>
                      <a:pt x="127921" y="215169"/>
                      <a:pt x="129084" y="215335"/>
                    </a:cubicBezTo>
                    <a:lnTo>
                      <a:pt x="130911" y="215501"/>
                    </a:lnTo>
                    <a:lnTo>
                      <a:pt x="132739" y="215667"/>
                    </a:lnTo>
                    <a:cubicBezTo>
                      <a:pt x="133902" y="215834"/>
                      <a:pt x="135231" y="215834"/>
                      <a:pt x="136394" y="215834"/>
                    </a:cubicBezTo>
                    <a:cubicBezTo>
                      <a:pt x="137558" y="215834"/>
                      <a:pt x="138887" y="215834"/>
                      <a:pt x="140050" y="215667"/>
                    </a:cubicBezTo>
                    <a:cubicBezTo>
                      <a:pt x="141213" y="215667"/>
                      <a:pt x="142542" y="215501"/>
                      <a:pt x="143705" y="215335"/>
                    </a:cubicBezTo>
                    <a:cubicBezTo>
                      <a:pt x="144868" y="215169"/>
                      <a:pt x="146198" y="215003"/>
                      <a:pt x="147361" y="214837"/>
                    </a:cubicBezTo>
                    <a:lnTo>
                      <a:pt x="147028" y="215834"/>
                    </a:lnTo>
                    <a:cubicBezTo>
                      <a:pt x="143539" y="212012"/>
                      <a:pt x="140050" y="208024"/>
                      <a:pt x="136561" y="204203"/>
                    </a:cubicBezTo>
                    <a:cubicBezTo>
                      <a:pt x="133071" y="200215"/>
                      <a:pt x="129748" y="196227"/>
                      <a:pt x="126425" y="192240"/>
                    </a:cubicBezTo>
                    <a:cubicBezTo>
                      <a:pt x="123102" y="188252"/>
                      <a:pt x="119945" y="184098"/>
                      <a:pt x="116622" y="179944"/>
                    </a:cubicBezTo>
                    <a:cubicBezTo>
                      <a:pt x="113465" y="175791"/>
                      <a:pt x="110308" y="171471"/>
                      <a:pt x="107318" y="167317"/>
                    </a:cubicBezTo>
                    <a:cubicBezTo>
                      <a:pt x="104327" y="162997"/>
                      <a:pt x="101336" y="158677"/>
                      <a:pt x="98511" y="154357"/>
                    </a:cubicBezTo>
                    <a:lnTo>
                      <a:pt x="94191" y="147711"/>
                    </a:lnTo>
                    <a:lnTo>
                      <a:pt x="90038" y="141064"/>
                    </a:lnTo>
                    <a:lnTo>
                      <a:pt x="86050" y="134252"/>
                    </a:lnTo>
                    <a:lnTo>
                      <a:pt x="82228" y="127440"/>
                    </a:lnTo>
                    <a:cubicBezTo>
                      <a:pt x="79736" y="122788"/>
                      <a:pt x="77244" y="118135"/>
                      <a:pt x="74918" y="113483"/>
                    </a:cubicBezTo>
                    <a:lnTo>
                      <a:pt x="67939" y="99360"/>
                    </a:lnTo>
                    <a:lnTo>
                      <a:pt x="60961" y="85237"/>
                    </a:lnTo>
                    <a:lnTo>
                      <a:pt x="47170" y="56991"/>
                    </a:lnTo>
                    <a:lnTo>
                      <a:pt x="33379" y="28745"/>
                    </a:lnTo>
                    <a:lnTo>
                      <a:pt x="26567" y="14622"/>
                    </a:lnTo>
                    <a:lnTo>
                      <a:pt x="19588" y="498"/>
                    </a:lnTo>
                    <a:lnTo>
                      <a:pt x="20253" y="665"/>
                    </a:lnTo>
                    <a:cubicBezTo>
                      <a:pt x="16265" y="3489"/>
                      <a:pt x="12942" y="7145"/>
                      <a:pt x="10118" y="11132"/>
                    </a:cubicBezTo>
                    <a:cubicBezTo>
                      <a:pt x="7293" y="15120"/>
                      <a:pt x="5299" y="19772"/>
                      <a:pt x="3804" y="24425"/>
                    </a:cubicBezTo>
                    <a:cubicBezTo>
                      <a:pt x="2308" y="29077"/>
                      <a:pt x="1644" y="34061"/>
                      <a:pt x="1312" y="38880"/>
                    </a:cubicBezTo>
                    <a:cubicBezTo>
                      <a:pt x="1145" y="40043"/>
                      <a:pt x="1145" y="41372"/>
                      <a:pt x="1145" y="42535"/>
                    </a:cubicBezTo>
                    <a:cubicBezTo>
                      <a:pt x="1145" y="43698"/>
                      <a:pt x="1145" y="45028"/>
                      <a:pt x="1145" y="46191"/>
                    </a:cubicBezTo>
                    <a:lnTo>
                      <a:pt x="1312" y="49846"/>
                    </a:lnTo>
                    <a:lnTo>
                      <a:pt x="1644" y="53501"/>
                    </a:lnTo>
                    <a:cubicBezTo>
                      <a:pt x="1810" y="54665"/>
                      <a:pt x="1976" y="55994"/>
                      <a:pt x="2142" y="57157"/>
                    </a:cubicBezTo>
                    <a:lnTo>
                      <a:pt x="2641" y="60812"/>
                    </a:lnTo>
                    <a:cubicBezTo>
                      <a:pt x="3139" y="63138"/>
                      <a:pt x="3471" y="65631"/>
                      <a:pt x="4136" y="67957"/>
                    </a:cubicBezTo>
                    <a:cubicBezTo>
                      <a:pt x="5299" y="72775"/>
                      <a:pt x="6628" y="77428"/>
                      <a:pt x="8124" y="82080"/>
                    </a:cubicBezTo>
                    <a:cubicBezTo>
                      <a:pt x="9619" y="86732"/>
                      <a:pt x="11447" y="91385"/>
                      <a:pt x="13275" y="95871"/>
                    </a:cubicBezTo>
                    <a:lnTo>
                      <a:pt x="16099" y="102683"/>
                    </a:lnTo>
                    <a:cubicBezTo>
                      <a:pt x="17096" y="105009"/>
                      <a:pt x="18093" y="107169"/>
                      <a:pt x="19256" y="109329"/>
                    </a:cubicBezTo>
                    <a:cubicBezTo>
                      <a:pt x="20253" y="111655"/>
                      <a:pt x="21416" y="113815"/>
                      <a:pt x="22413" y="115975"/>
                    </a:cubicBezTo>
                    <a:lnTo>
                      <a:pt x="24075" y="119298"/>
                    </a:lnTo>
                    <a:lnTo>
                      <a:pt x="25736" y="122621"/>
                    </a:lnTo>
                    <a:cubicBezTo>
                      <a:pt x="26899" y="124781"/>
                      <a:pt x="28062" y="126941"/>
                      <a:pt x="29225" y="129101"/>
                    </a:cubicBezTo>
                    <a:cubicBezTo>
                      <a:pt x="30388" y="131261"/>
                      <a:pt x="31552" y="133421"/>
                      <a:pt x="32881" y="135581"/>
                    </a:cubicBezTo>
                    <a:cubicBezTo>
                      <a:pt x="35373" y="139901"/>
                      <a:pt x="38031" y="144055"/>
                      <a:pt x="40690" y="148209"/>
                    </a:cubicBezTo>
                    <a:cubicBezTo>
                      <a:pt x="42019" y="150203"/>
                      <a:pt x="43348" y="152363"/>
                      <a:pt x="44844" y="154357"/>
                    </a:cubicBezTo>
                    <a:cubicBezTo>
                      <a:pt x="46339" y="156351"/>
                      <a:pt x="47668" y="158344"/>
                      <a:pt x="49164" y="160338"/>
                    </a:cubicBezTo>
                    <a:cubicBezTo>
                      <a:pt x="50659" y="162332"/>
                      <a:pt x="52154" y="164326"/>
                      <a:pt x="53650" y="166154"/>
                    </a:cubicBezTo>
                    <a:cubicBezTo>
                      <a:pt x="55145" y="167981"/>
                      <a:pt x="56807" y="169975"/>
                      <a:pt x="58302" y="171803"/>
                    </a:cubicBezTo>
                    <a:cubicBezTo>
                      <a:pt x="61459" y="175458"/>
                      <a:pt x="64782" y="179114"/>
                      <a:pt x="68438" y="182603"/>
                    </a:cubicBezTo>
                    <a:cubicBezTo>
                      <a:pt x="70265" y="184264"/>
                      <a:pt x="71927" y="186092"/>
                      <a:pt x="73921" y="187587"/>
                    </a:cubicBezTo>
                    <a:lnTo>
                      <a:pt x="76745" y="190080"/>
                    </a:lnTo>
                    <a:lnTo>
                      <a:pt x="79570" y="192406"/>
                    </a:lnTo>
                    <a:cubicBezTo>
                      <a:pt x="82893" y="196061"/>
                      <a:pt x="86881" y="198886"/>
                      <a:pt x="91034" y="201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821" name="Рисунок 5">
            <a:extLst>
              <a:ext uri="{FF2B5EF4-FFF2-40B4-BE49-F238E27FC236}">
                <a16:creationId xmlns:a16="http://schemas.microsoft.com/office/drawing/2014/main" id="{DC36C026-838B-5237-8013-F508853A8A37}"/>
              </a:ext>
            </a:extLst>
          </p:cNvPr>
          <p:cNvGrpSpPr/>
          <p:nvPr/>
        </p:nvGrpSpPr>
        <p:grpSpPr>
          <a:xfrm>
            <a:off x="16430722" y="7375462"/>
            <a:ext cx="567446" cy="445274"/>
            <a:chOff x="16430722" y="7375462"/>
            <a:chExt cx="567446" cy="445274"/>
          </a:xfrm>
        </p:grpSpPr>
        <p:grpSp>
          <p:nvGrpSpPr>
            <p:cNvPr id="822" name="Рисунок 5">
              <a:extLst>
                <a:ext uri="{FF2B5EF4-FFF2-40B4-BE49-F238E27FC236}">
                  <a16:creationId xmlns:a16="http://schemas.microsoft.com/office/drawing/2014/main" id="{BD5E949A-DFC9-4E5B-24B1-88F6BF13D2EC}"/>
                </a:ext>
              </a:extLst>
            </p:cNvPr>
            <p:cNvGrpSpPr/>
            <p:nvPr/>
          </p:nvGrpSpPr>
          <p:grpSpPr>
            <a:xfrm>
              <a:off x="16430722" y="7375462"/>
              <a:ext cx="567446" cy="445274"/>
              <a:chOff x="16430722" y="7375462"/>
              <a:chExt cx="567446" cy="445274"/>
            </a:xfrm>
          </p:grpSpPr>
          <p:sp>
            <p:nvSpPr>
              <p:cNvPr id="823" name="Полилиния: фигура 822">
                <a:extLst>
                  <a:ext uri="{FF2B5EF4-FFF2-40B4-BE49-F238E27FC236}">
                    <a16:creationId xmlns:a16="http://schemas.microsoft.com/office/drawing/2014/main" id="{F5DDEFA7-FE75-3325-9462-5E491B96189C}"/>
                  </a:ext>
                </a:extLst>
              </p:cNvPr>
              <p:cNvSpPr/>
              <p:nvPr/>
            </p:nvSpPr>
            <p:spPr>
              <a:xfrm>
                <a:off x="16431054" y="7378453"/>
                <a:ext cx="565389" cy="439864"/>
              </a:xfrm>
              <a:custGeom>
                <a:avLst/>
                <a:gdLst>
                  <a:gd name="connsiteX0" fmla="*/ 0 w 565389"/>
                  <a:gd name="connsiteY0" fmla="*/ 266510 h 439864"/>
                  <a:gd name="connsiteX1" fmla="*/ 403753 w 565389"/>
                  <a:gd name="connsiteY1" fmla="*/ 407741 h 439864"/>
                  <a:gd name="connsiteX2" fmla="*/ 531692 w 565389"/>
                  <a:gd name="connsiteY2" fmla="*/ 0 h 439864"/>
                  <a:gd name="connsiteX3" fmla="*/ 0 w 565389"/>
                  <a:gd name="connsiteY3" fmla="*/ 266510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389" h="439864">
                    <a:moveTo>
                      <a:pt x="0" y="266510"/>
                    </a:moveTo>
                    <a:cubicBezTo>
                      <a:pt x="80418" y="417046"/>
                      <a:pt x="250560" y="485002"/>
                      <a:pt x="403753" y="407741"/>
                    </a:cubicBezTo>
                    <a:cubicBezTo>
                      <a:pt x="556781" y="330313"/>
                      <a:pt x="605132" y="154024"/>
                      <a:pt x="531692" y="0"/>
                    </a:cubicBezTo>
                    <a:lnTo>
                      <a:pt x="0" y="266510"/>
                    </a:lnTo>
                    <a:close/>
                  </a:path>
                </a:pathLst>
              </a:custGeom>
              <a:solidFill>
                <a:srgbClr val="FF8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4" name="Полилиния: фигура 823">
                <a:extLst>
                  <a:ext uri="{FF2B5EF4-FFF2-40B4-BE49-F238E27FC236}">
                    <a16:creationId xmlns:a16="http://schemas.microsoft.com/office/drawing/2014/main" id="{8201F47B-33F6-86D2-4BEA-8F1C1418D438}"/>
                  </a:ext>
                </a:extLst>
              </p:cNvPr>
              <p:cNvSpPr/>
              <p:nvPr/>
            </p:nvSpPr>
            <p:spPr>
              <a:xfrm>
                <a:off x="16430722" y="7375462"/>
                <a:ext cx="567446" cy="445274"/>
              </a:xfrm>
              <a:custGeom>
                <a:avLst/>
                <a:gdLst>
                  <a:gd name="connsiteX0" fmla="*/ 665 w 567446"/>
                  <a:gd name="connsiteY0" fmla="*/ 269667 h 445274"/>
                  <a:gd name="connsiteX1" fmla="*/ 33231 w 567446"/>
                  <a:gd name="connsiteY1" fmla="*/ 318849 h 445274"/>
                  <a:gd name="connsiteX2" fmla="*/ 73606 w 567446"/>
                  <a:gd name="connsiteY2" fmla="*/ 362049 h 445274"/>
                  <a:gd name="connsiteX3" fmla="*/ 120960 w 567446"/>
                  <a:gd name="connsiteY3" fmla="*/ 397273 h 445274"/>
                  <a:gd name="connsiteX4" fmla="*/ 173963 w 567446"/>
                  <a:gd name="connsiteY4" fmla="*/ 423027 h 445274"/>
                  <a:gd name="connsiteX5" fmla="*/ 230954 w 567446"/>
                  <a:gd name="connsiteY5" fmla="*/ 437649 h 445274"/>
                  <a:gd name="connsiteX6" fmla="*/ 289772 w 567446"/>
                  <a:gd name="connsiteY6" fmla="*/ 440141 h 445274"/>
                  <a:gd name="connsiteX7" fmla="*/ 347926 w 567446"/>
                  <a:gd name="connsiteY7" fmla="*/ 430504 h 445274"/>
                  <a:gd name="connsiteX8" fmla="*/ 403089 w 567446"/>
                  <a:gd name="connsiteY8" fmla="*/ 409569 h 445274"/>
                  <a:gd name="connsiteX9" fmla="*/ 453267 w 567446"/>
                  <a:gd name="connsiteY9" fmla="*/ 378332 h 445274"/>
                  <a:gd name="connsiteX10" fmla="*/ 496301 w 567446"/>
                  <a:gd name="connsiteY10" fmla="*/ 337624 h 445274"/>
                  <a:gd name="connsiteX11" fmla="*/ 529864 w 567446"/>
                  <a:gd name="connsiteY11" fmla="*/ 288941 h 445274"/>
                  <a:gd name="connsiteX12" fmla="*/ 552295 w 567446"/>
                  <a:gd name="connsiteY12" fmla="*/ 234277 h 445274"/>
                  <a:gd name="connsiteX13" fmla="*/ 562264 w 567446"/>
                  <a:gd name="connsiteY13" fmla="*/ 117138 h 445274"/>
                  <a:gd name="connsiteX14" fmla="*/ 550966 w 567446"/>
                  <a:gd name="connsiteY14" fmla="*/ 59151 h 445274"/>
                  <a:gd name="connsiteX15" fmla="*/ 529864 w 567446"/>
                  <a:gd name="connsiteY15" fmla="*/ 3988 h 445274"/>
                  <a:gd name="connsiteX16" fmla="*/ 533021 w 567446"/>
                  <a:gd name="connsiteY16" fmla="*/ 4985 h 445274"/>
                  <a:gd name="connsiteX17" fmla="*/ 400264 w 567446"/>
                  <a:gd name="connsiteY17" fmla="*/ 72111 h 445274"/>
                  <a:gd name="connsiteX18" fmla="*/ 267175 w 567446"/>
                  <a:gd name="connsiteY18" fmla="*/ 138572 h 445274"/>
                  <a:gd name="connsiteX19" fmla="*/ 200547 w 567446"/>
                  <a:gd name="connsiteY19" fmla="*/ 171637 h 445274"/>
                  <a:gd name="connsiteX20" fmla="*/ 133920 w 567446"/>
                  <a:gd name="connsiteY20" fmla="*/ 204535 h 445274"/>
                  <a:gd name="connsiteX21" fmla="*/ 67126 w 567446"/>
                  <a:gd name="connsiteY21" fmla="*/ 237267 h 445274"/>
                  <a:gd name="connsiteX22" fmla="*/ 665 w 567446"/>
                  <a:gd name="connsiteY22" fmla="*/ 269667 h 445274"/>
                  <a:gd name="connsiteX23" fmla="*/ 0 w 567446"/>
                  <a:gd name="connsiteY23" fmla="*/ 269501 h 445274"/>
                  <a:gd name="connsiteX24" fmla="*/ 66295 w 567446"/>
                  <a:gd name="connsiteY24" fmla="*/ 235274 h 445274"/>
                  <a:gd name="connsiteX25" fmla="*/ 132424 w 567446"/>
                  <a:gd name="connsiteY25" fmla="*/ 201378 h 445274"/>
                  <a:gd name="connsiteX26" fmla="*/ 198720 w 567446"/>
                  <a:gd name="connsiteY26" fmla="*/ 167649 h 445274"/>
                  <a:gd name="connsiteX27" fmla="*/ 265015 w 567446"/>
                  <a:gd name="connsiteY27" fmla="*/ 134086 h 445274"/>
                  <a:gd name="connsiteX28" fmla="*/ 397938 w 567446"/>
                  <a:gd name="connsiteY28" fmla="*/ 67292 h 445274"/>
                  <a:gd name="connsiteX29" fmla="*/ 531027 w 567446"/>
                  <a:gd name="connsiteY29" fmla="*/ 997 h 445274"/>
                  <a:gd name="connsiteX30" fmla="*/ 533187 w 567446"/>
                  <a:gd name="connsiteY30" fmla="*/ 0 h 445274"/>
                  <a:gd name="connsiteX31" fmla="*/ 534184 w 567446"/>
                  <a:gd name="connsiteY31" fmla="*/ 2160 h 445274"/>
                  <a:gd name="connsiteX32" fmla="*/ 555119 w 567446"/>
                  <a:gd name="connsiteY32" fmla="*/ 58154 h 445274"/>
                  <a:gd name="connsiteX33" fmla="*/ 566086 w 567446"/>
                  <a:gd name="connsiteY33" fmla="*/ 116806 h 445274"/>
                  <a:gd name="connsiteX34" fmla="*/ 554455 w 567446"/>
                  <a:gd name="connsiteY34" fmla="*/ 234941 h 445274"/>
                  <a:gd name="connsiteX35" fmla="*/ 549802 w 567446"/>
                  <a:gd name="connsiteY35" fmla="*/ 249064 h 445274"/>
                  <a:gd name="connsiteX36" fmla="*/ 544486 w 567446"/>
                  <a:gd name="connsiteY36" fmla="*/ 263021 h 445274"/>
                  <a:gd name="connsiteX37" fmla="*/ 538338 w 567446"/>
                  <a:gd name="connsiteY37" fmla="*/ 276646 h 445274"/>
                  <a:gd name="connsiteX38" fmla="*/ 531526 w 567446"/>
                  <a:gd name="connsiteY38" fmla="*/ 289938 h 445274"/>
                  <a:gd name="connsiteX39" fmla="*/ 497796 w 567446"/>
                  <a:gd name="connsiteY39" fmla="*/ 338953 h 445274"/>
                  <a:gd name="connsiteX40" fmla="*/ 454763 w 567446"/>
                  <a:gd name="connsiteY40" fmla="*/ 380160 h 445274"/>
                  <a:gd name="connsiteX41" fmla="*/ 404584 w 567446"/>
                  <a:gd name="connsiteY41" fmla="*/ 412393 h 445274"/>
                  <a:gd name="connsiteX42" fmla="*/ 349089 w 567446"/>
                  <a:gd name="connsiteY42" fmla="*/ 434326 h 445274"/>
                  <a:gd name="connsiteX43" fmla="*/ 290270 w 567446"/>
                  <a:gd name="connsiteY43" fmla="*/ 444627 h 445274"/>
                  <a:gd name="connsiteX44" fmla="*/ 230455 w 567446"/>
                  <a:gd name="connsiteY44" fmla="*/ 442135 h 445274"/>
                  <a:gd name="connsiteX45" fmla="*/ 172634 w 567446"/>
                  <a:gd name="connsiteY45" fmla="*/ 427015 h 445274"/>
                  <a:gd name="connsiteX46" fmla="*/ 119132 w 567446"/>
                  <a:gd name="connsiteY46" fmla="*/ 400596 h 445274"/>
                  <a:gd name="connsiteX47" fmla="*/ 71778 w 567446"/>
                  <a:gd name="connsiteY47" fmla="*/ 364375 h 445274"/>
                  <a:gd name="connsiteX48" fmla="*/ 31902 w 567446"/>
                  <a:gd name="connsiteY48" fmla="*/ 320178 h 445274"/>
                  <a:gd name="connsiteX49" fmla="*/ 166 w 567446"/>
                  <a:gd name="connsiteY49" fmla="*/ 269834 h 445274"/>
                  <a:gd name="connsiteX50" fmla="*/ 0 w 567446"/>
                  <a:gd name="connsiteY50" fmla="*/ 269501 h 445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567446" h="445274">
                    <a:moveTo>
                      <a:pt x="665" y="269667"/>
                    </a:moveTo>
                    <a:cubicBezTo>
                      <a:pt x="10302" y="286947"/>
                      <a:pt x="21102" y="303397"/>
                      <a:pt x="33231" y="318849"/>
                    </a:cubicBezTo>
                    <a:cubicBezTo>
                      <a:pt x="45526" y="334301"/>
                      <a:pt x="58985" y="348923"/>
                      <a:pt x="73606" y="362049"/>
                    </a:cubicBezTo>
                    <a:cubicBezTo>
                      <a:pt x="88228" y="375175"/>
                      <a:pt x="104178" y="387138"/>
                      <a:pt x="120960" y="397273"/>
                    </a:cubicBezTo>
                    <a:cubicBezTo>
                      <a:pt x="137741" y="407575"/>
                      <a:pt x="155520" y="416215"/>
                      <a:pt x="173963" y="423027"/>
                    </a:cubicBezTo>
                    <a:cubicBezTo>
                      <a:pt x="192406" y="429839"/>
                      <a:pt x="211514" y="434824"/>
                      <a:pt x="230954" y="437649"/>
                    </a:cubicBezTo>
                    <a:cubicBezTo>
                      <a:pt x="250394" y="440473"/>
                      <a:pt x="270166" y="441470"/>
                      <a:pt x="289772" y="440141"/>
                    </a:cubicBezTo>
                    <a:cubicBezTo>
                      <a:pt x="309378" y="438978"/>
                      <a:pt x="328818" y="435655"/>
                      <a:pt x="347926" y="430504"/>
                    </a:cubicBezTo>
                    <a:cubicBezTo>
                      <a:pt x="366867" y="425353"/>
                      <a:pt x="385476" y="418209"/>
                      <a:pt x="403089" y="409569"/>
                    </a:cubicBezTo>
                    <a:cubicBezTo>
                      <a:pt x="420867" y="400763"/>
                      <a:pt x="437649" y="390461"/>
                      <a:pt x="453267" y="378332"/>
                    </a:cubicBezTo>
                    <a:cubicBezTo>
                      <a:pt x="468886" y="366369"/>
                      <a:pt x="483341" y="352744"/>
                      <a:pt x="496301" y="337624"/>
                    </a:cubicBezTo>
                    <a:cubicBezTo>
                      <a:pt x="509261" y="322670"/>
                      <a:pt x="520393" y="306221"/>
                      <a:pt x="529864" y="288941"/>
                    </a:cubicBezTo>
                    <a:cubicBezTo>
                      <a:pt x="539169" y="271495"/>
                      <a:pt x="546812" y="253218"/>
                      <a:pt x="552295" y="234277"/>
                    </a:cubicBezTo>
                    <a:cubicBezTo>
                      <a:pt x="563261" y="196394"/>
                      <a:pt x="566418" y="156351"/>
                      <a:pt x="562264" y="117138"/>
                    </a:cubicBezTo>
                    <a:cubicBezTo>
                      <a:pt x="560104" y="97532"/>
                      <a:pt x="556449" y="78092"/>
                      <a:pt x="550966" y="59151"/>
                    </a:cubicBezTo>
                    <a:cubicBezTo>
                      <a:pt x="545482" y="40209"/>
                      <a:pt x="538338" y="21766"/>
                      <a:pt x="529864" y="3988"/>
                    </a:cubicBezTo>
                    <a:lnTo>
                      <a:pt x="533021" y="4985"/>
                    </a:lnTo>
                    <a:lnTo>
                      <a:pt x="400264" y="72111"/>
                    </a:lnTo>
                    <a:lnTo>
                      <a:pt x="267175" y="138572"/>
                    </a:lnTo>
                    <a:lnTo>
                      <a:pt x="200547" y="171637"/>
                    </a:lnTo>
                    <a:lnTo>
                      <a:pt x="133920" y="204535"/>
                    </a:lnTo>
                    <a:lnTo>
                      <a:pt x="67126" y="237267"/>
                    </a:lnTo>
                    <a:lnTo>
                      <a:pt x="665" y="269667"/>
                    </a:lnTo>
                    <a:close/>
                    <a:moveTo>
                      <a:pt x="0" y="269501"/>
                    </a:moveTo>
                    <a:lnTo>
                      <a:pt x="66295" y="235274"/>
                    </a:lnTo>
                    <a:lnTo>
                      <a:pt x="132424" y="201378"/>
                    </a:lnTo>
                    <a:lnTo>
                      <a:pt x="198720" y="167649"/>
                    </a:lnTo>
                    <a:lnTo>
                      <a:pt x="265015" y="134086"/>
                    </a:lnTo>
                    <a:lnTo>
                      <a:pt x="397938" y="67292"/>
                    </a:lnTo>
                    <a:lnTo>
                      <a:pt x="531027" y="997"/>
                    </a:lnTo>
                    <a:lnTo>
                      <a:pt x="533187" y="0"/>
                    </a:lnTo>
                    <a:lnTo>
                      <a:pt x="534184" y="2160"/>
                    </a:lnTo>
                    <a:cubicBezTo>
                      <a:pt x="542658" y="20271"/>
                      <a:pt x="549636" y="38880"/>
                      <a:pt x="555119" y="58154"/>
                    </a:cubicBezTo>
                    <a:cubicBezTo>
                      <a:pt x="560436" y="77428"/>
                      <a:pt x="564258" y="97034"/>
                      <a:pt x="566086" y="116806"/>
                    </a:cubicBezTo>
                    <a:cubicBezTo>
                      <a:pt x="569741" y="156517"/>
                      <a:pt x="566086" y="196892"/>
                      <a:pt x="554455" y="234941"/>
                    </a:cubicBezTo>
                    <a:cubicBezTo>
                      <a:pt x="552959" y="239760"/>
                      <a:pt x="551298" y="244412"/>
                      <a:pt x="549802" y="249064"/>
                    </a:cubicBezTo>
                    <a:cubicBezTo>
                      <a:pt x="548141" y="253717"/>
                      <a:pt x="546147" y="258369"/>
                      <a:pt x="544486" y="263021"/>
                    </a:cubicBezTo>
                    <a:cubicBezTo>
                      <a:pt x="542492" y="267507"/>
                      <a:pt x="540498" y="272160"/>
                      <a:pt x="538338" y="276646"/>
                    </a:cubicBezTo>
                    <a:cubicBezTo>
                      <a:pt x="536012" y="281132"/>
                      <a:pt x="533852" y="285452"/>
                      <a:pt x="531526" y="289938"/>
                    </a:cubicBezTo>
                    <a:cubicBezTo>
                      <a:pt x="522055" y="307384"/>
                      <a:pt x="510590" y="323833"/>
                      <a:pt x="497796" y="338953"/>
                    </a:cubicBezTo>
                    <a:cubicBezTo>
                      <a:pt x="485003" y="354073"/>
                      <a:pt x="470547" y="367864"/>
                      <a:pt x="454763" y="380160"/>
                    </a:cubicBezTo>
                    <a:cubicBezTo>
                      <a:pt x="439144" y="392455"/>
                      <a:pt x="422196" y="403255"/>
                      <a:pt x="404584" y="412393"/>
                    </a:cubicBezTo>
                    <a:cubicBezTo>
                      <a:pt x="386806" y="421532"/>
                      <a:pt x="368363" y="428843"/>
                      <a:pt x="349089" y="434326"/>
                    </a:cubicBezTo>
                    <a:cubicBezTo>
                      <a:pt x="329981" y="439809"/>
                      <a:pt x="310209" y="443298"/>
                      <a:pt x="290270" y="444627"/>
                    </a:cubicBezTo>
                    <a:cubicBezTo>
                      <a:pt x="270332" y="445956"/>
                      <a:pt x="250227" y="445292"/>
                      <a:pt x="230455" y="442135"/>
                    </a:cubicBezTo>
                    <a:cubicBezTo>
                      <a:pt x="210683" y="439144"/>
                      <a:pt x="191243" y="433993"/>
                      <a:pt x="172634" y="427015"/>
                    </a:cubicBezTo>
                    <a:cubicBezTo>
                      <a:pt x="154024" y="420036"/>
                      <a:pt x="136080" y="411064"/>
                      <a:pt x="119132" y="400596"/>
                    </a:cubicBezTo>
                    <a:cubicBezTo>
                      <a:pt x="102184" y="389963"/>
                      <a:pt x="86400" y="377833"/>
                      <a:pt x="71778" y="364375"/>
                    </a:cubicBezTo>
                    <a:cubicBezTo>
                      <a:pt x="57157" y="350917"/>
                      <a:pt x="43698" y="336129"/>
                      <a:pt x="31902" y="320178"/>
                    </a:cubicBezTo>
                    <a:cubicBezTo>
                      <a:pt x="19938" y="304393"/>
                      <a:pt x="9305" y="287446"/>
                      <a:pt x="166" y="269834"/>
                    </a:cubicBezTo>
                    <a:lnTo>
                      <a:pt x="0" y="269501"/>
                    </a:lnTo>
                    <a:close/>
                  </a:path>
                </a:pathLst>
              </a:custGeom>
              <a:solidFill>
                <a:srgbClr val="000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825" name="Полилиния: фигура 824">
              <a:extLst>
                <a:ext uri="{FF2B5EF4-FFF2-40B4-BE49-F238E27FC236}">
                  <a16:creationId xmlns:a16="http://schemas.microsoft.com/office/drawing/2014/main" id="{B2F708D8-67E2-A2A2-7C64-4F6D7F34BC45}"/>
                </a:ext>
              </a:extLst>
            </p:cNvPr>
            <p:cNvSpPr/>
            <p:nvPr/>
          </p:nvSpPr>
          <p:spPr>
            <a:xfrm>
              <a:off x="16446634" y="7388086"/>
              <a:ext cx="531631" cy="411066"/>
            </a:xfrm>
            <a:custGeom>
              <a:avLst/>
              <a:gdLst>
                <a:gd name="connsiteX0" fmla="*/ 39 w 531631"/>
                <a:gd name="connsiteY0" fmla="*/ 252557 h 411066"/>
                <a:gd name="connsiteX1" fmla="*/ 25793 w 531631"/>
                <a:gd name="connsiteY1" fmla="*/ 291271 h 411066"/>
                <a:gd name="connsiteX2" fmla="*/ 104217 w 531631"/>
                <a:gd name="connsiteY2" fmla="*/ 365376 h 411066"/>
                <a:gd name="connsiteX3" fmla="*/ 236143 w 531631"/>
                <a:gd name="connsiteY3" fmla="*/ 410570 h 411066"/>
                <a:gd name="connsiteX4" fmla="*/ 437854 w 531631"/>
                <a:gd name="connsiteY4" fmla="*/ 341616 h 411066"/>
                <a:gd name="connsiteX5" fmla="*/ 518937 w 531631"/>
                <a:gd name="connsiteY5" fmla="*/ 220324 h 411066"/>
                <a:gd name="connsiteX6" fmla="*/ 530069 w 531631"/>
                <a:gd name="connsiteY6" fmla="*/ 103850 h 411066"/>
                <a:gd name="connsiteX7" fmla="*/ 511626 w 531631"/>
                <a:gd name="connsiteY7" fmla="*/ 21604 h 411066"/>
                <a:gd name="connsiteX8" fmla="*/ 502986 w 531631"/>
                <a:gd name="connsiteY8" fmla="*/ 4 h 411066"/>
                <a:gd name="connsiteX9" fmla="*/ 39 w 531631"/>
                <a:gd name="connsiteY9" fmla="*/ 252557 h 411066"/>
                <a:gd name="connsiteX10" fmla="*/ 287983 w 531631"/>
                <a:gd name="connsiteY10" fmla="*/ 100028 h 411066"/>
                <a:gd name="connsiteX11" fmla="*/ 316395 w 531631"/>
                <a:gd name="connsiteY11" fmla="*/ 86238 h 411066"/>
                <a:gd name="connsiteX12" fmla="*/ 317558 w 531631"/>
                <a:gd name="connsiteY12" fmla="*/ 85739 h 411066"/>
                <a:gd name="connsiteX13" fmla="*/ 484210 w 531631"/>
                <a:gd name="connsiteY13" fmla="*/ 9807 h 411066"/>
                <a:gd name="connsiteX14" fmla="*/ 485374 w 531631"/>
                <a:gd name="connsiteY14" fmla="*/ 9309 h 411066"/>
                <a:gd name="connsiteX15" fmla="*/ 493847 w 531631"/>
                <a:gd name="connsiteY15" fmla="*/ 5653 h 411066"/>
                <a:gd name="connsiteX16" fmla="*/ 495010 w 531631"/>
                <a:gd name="connsiteY16" fmla="*/ 5155 h 411066"/>
                <a:gd name="connsiteX17" fmla="*/ 509964 w 531631"/>
                <a:gd name="connsiteY17" fmla="*/ 113155 h 411066"/>
                <a:gd name="connsiteX18" fmla="*/ 503318 w 531631"/>
                <a:gd name="connsiteY18" fmla="*/ 119468 h 411066"/>
                <a:gd name="connsiteX19" fmla="*/ 286488 w 531631"/>
                <a:gd name="connsiteY19" fmla="*/ 101025 h 411066"/>
                <a:gd name="connsiteX20" fmla="*/ 287983 w 531631"/>
                <a:gd name="connsiteY20" fmla="*/ 100028 h 411066"/>
                <a:gd name="connsiteX21" fmla="*/ 291638 w 531631"/>
                <a:gd name="connsiteY21" fmla="*/ 118305 h 411066"/>
                <a:gd name="connsiteX22" fmla="*/ 361423 w 531631"/>
                <a:gd name="connsiteY22" fmla="*/ 146219 h 411066"/>
                <a:gd name="connsiteX23" fmla="*/ 440512 w 531631"/>
                <a:gd name="connsiteY23" fmla="*/ 186428 h 411066"/>
                <a:gd name="connsiteX24" fmla="*/ 495343 w 531631"/>
                <a:gd name="connsiteY24" fmla="*/ 221487 h 411066"/>
                <a:gd name="connsiteX25" fmla="*/ 502820 w 531631"/>
                <a:gd name="connsiteY25" fmla="*/ 231290 h 411066"/>
                <a:gd name="connsiteX26" fmla="*/ 502820 w 531631"/>
                <a:gd name="connsiteY26" fmla="*/ 231788 h 411066"/>
                <a:gd name="connsiteX27" fmla="*/ 500992 w 531631"/>
                <a:gd name="connsiteY27" fmla="*/ 238933 h 411066"/>
                <a:gd name="connsiteX28" fmla="*/ 403792 w 531631"/>
                <a:gd name="connsiteY28" fmla="*/ 338791 h 411066"/>
                <a:gd name="connsiteX29" fmla="*/ 396647 w 531631"/>
                <a:gd name="connsiteY29" fmla="*/ 341117 h 411066"/>
                <a:gd name="connsiteX30" fmla="*/ 355109 w 531631"/>
                <a:gd name="connsiteY30" fmla="*/ 289277 h 411066"/>
                <a:gd name="connsiteX31" fmla="*/ 306094 w 531631"/>
                <a:gd name="connsiteY31" fmla="*/ 205204 h 411066"/>
                <a:gd name="connsiteX32" fmla="*/ 264555 w 531631"/>
                <a:gd name="connsiteY32" fmla="*/ 119635 h 411066"/>
                <a:gd name="connsiteX33" fmla="*/ 291638 w 531631"/>
                <a:gd name="connsiteY33" fmla="*/ 118305 h 411066"/>
                <a:gd name="connsiteX34" fmla="*/ 225675 w 531631"/>
                <a:gd name="connsiteY34" fmla="*/ 145887 h 411066"/>
                <a:gd name="connsiteX35" fmla="*/ 246943 w 531631"/>
                <a:gd name="connsiteY35" fmla="*/ 129271 h 411066"/>
                <a:gd name="connsiteX36" fmla="*/ 274691 w 531631"/>
                <a:gd name="connsiteY36" fmla="*/ 219991 h 411066"/>
                <a:gd name="connsiteX37" fmla="*/ 295958 w 531631"/>
                <a:gd name="connsiteY37" fmla="*/ 314533 h 411066"/>
                <a:gd name="connsiteX38" fmla="*/ 300777 w 531631"/>
                <a:gd name="connsiteY38" fmla="*/ 380330 h 411066"/>
                <a:gd name="connsiteX39" fmla="*/ 293965 w 531631"/>
                <a:gd name="connsiteY39" fmla="*/ 383154 h 411066"/>
                <a:gd name="connsiteX40" fmla="*/ 153565 w 531631"/>
                <a:gd name="connsiteY40" fmla="*/ 373019 h 411066"/>
                <a:gd name="connsiteX41" fmla="*/ 147251 w 531631"/>
                <a:gd name="connsiteY41" fmla="*/ 368865 h 411066"/>
                <a:gd name="connsiteX42" fmla="*/ 146919 w 531631"/>
                <a:gd name="connsiteY42" fmla="*/ 368533 h 411066"/>
                <a:gd name="connsiteX43" fmla="*/ 145755 w 531631"/>
                <a:gd name="connsiteY43" fmla="*/ 356237 h 411066"/>
                <a:gd name="connsiteX44" fmla="*/ 162371 w 531631"/>
                <a:gd name="connsiteY44" fmla="*/ 294096 h 411066"/>
                <a:gd name="connsiteX45" fmla="*/ 193442 w 531631"/>
                <a:gd name="connsiteY45" fmla="*/ 212348 h 411066"/>
                <a:gd name="connsiteX46" fmla="*/ 225675 w 531631"/>
                <a:gd name="connsiteY46" fmla="*/ 145887 h 411066"/>
                <a:gd name="connsiteX47" fmla="*/ 217035 w 531631"/>
                <a:gd name="connsiteY47" fmla="*/ 136084 h 411066"/>
                <a:gd name="connsiteX48" fmla="*/ 98402 w 531631"/>
                <a:gd name="connsiteY48" fmla="*/ 325333 h 411066"/>
                <a:gd name="connsiteX49" fmla="*/ 85774 w 531631"/>
                <a:gd name="connsiteY49" fmla="*/ 328490 h 411066"/>
                <a:gd name="connsiteX50" fmla="*/ 8513 w 531631"/>
                <a:gd name="connsiteY50" fmla="*/ 250065 h 411066"/>
                <a:gd name="connsiteX51" fmla="*/ 9509 w 531631"/>
                <a:gd name="connsiteY51" fmla="*/ 249401 h 411066"/>
                <a:gd name="connsiteX52" fmla="*/ 10839 w 531631"/>
                <a:gd name="connsiteY52" fmla="*/ 248736 h 411066"/>
                <a:gd name="connsiteX53" fmla="*/ 11836 w 531631"/>
                <a:gd name="connsiteY53" fmla="*/ 248071 h 411066"/>
                <a:gd name="connsiteX54" fmla="*/ 79959 w 531631"/>
                <a:gd name="connsiteY54" fmla="*/ 209524 h 411066"/>
                <a:gd name="connsiteX55" fmla="*/ 87436 w 531631"/>
                <a:gd name="connsiteY55" fmla="*/ 205370 h 411066"/>
                <a:gd name="connsiteX56" fmla="*/ 87436 w 531631"/>
                <a:gd name="connsiteY56" fmla="*/ 205370 h 411066"/>
                <a:gd name="connsiteX57" fmla="*/ 87934 w 531631"/>
                <a:gd name="connsiteY57" fmla="*/ 205037 h 411066"/>
                <a:gd name="connsiteX58" fmla="*/ 87934 w 531631"/>
                <a:gd name="connsiteY58" fmla="*/ 205037 h 411066"/>
                <a:gd name="connsiteX59" fmla="*/ 94746 w 531631"/>
                <a:gd name="connsiteY59" fmla="*/ 201382 h 411066"/>
                <a:gd name="connsiteX60" fmla="*/ 94746 w 531631"/>
                <a:gd name="connsiteY60" fmla="*/ 201382 h 411066"/>
                <a:gd name="connsiteX61" fmla="*/ 95245 w 531631"/>
                <a:gd name="connsiteY61" fmla="*/ 201050 h 411066"/>
                <a:gd name="connsiteX62" fmla="*/ 95245 w 531631"/>
                <a:gd name="connsiteY62" fmla="*/ 201050 h 411066"/>
                <a:gd name="connsiteX63" fmla="*/ 112026 w 531631"/>
                <a:gd name="connsiteY63" fmla="*/ 191745 h 411066"/>
                <a:gd name="connsiteX64" fmla="*/ 215374 w 531631"/>
                <a:gd name="connsiteY64" fmla="*/ 136748 h 411066"/>
                <a:gd name="connsiteX65" fmla="*/ 217035 w 531631"/>
                <a:gd name="connsiteY65" fmla="*/ 136084 h 411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531631" h="411066">
                  <a:moveTo>
                    <a:pt x="39" y="252557"/>
                  </a:moveTo>
                  <a:cubicBezTo>
                    <a:pt x="-1124" y="253222"/>
                    <a:pt x="24297" y="289277"/>
                    <a:pt x="25793" y="291271"/>
                  </a:cubicBezTo>
                  <a:cubicBezTo>
                    <a:pt x="47891" y="319850"/>
                    <a:pt x="74143" y="345271"/>
                    <a:pt x="104217" y="365376"/>
                  </a:cubicBezTo>
                  <a:cubicBezTo>
                    <a:pt x="143429" y="391628"/>
                    <a:pt x="188955" y="407745"/>
                    <a:pt x="236143" y="410570"/>
                  </a:cubicBezTo>
                  <a:cubicBezTo>
                    <a:pt x="310580" y="414890"/>
                    <a:pt x="381694" y="390963"/>
                    <a:pt x="437854" y="341616"/>
                  </a:cubicBezTo>
                  <a:cubicBezTo>
                    <a:pt x="475072" y="309050"/>
                    <a:pt x="503983" y="267677"/>
                    <a:pt x="518937" y="220324"/>
                  </a:cubicBezTo>
                  <a:cubicBezTo>
                    <a:pt x="530900" y="182773"/>
                    <a:pt x="533890" y="142896"/>
                    <a:pt x="530069" y="103850"/>
                  </a:cubicBezTo>
                  <a:cubicBezTo>
                    <a:pt x="527244" y="75770"/>
                    <a:pt x="521097" y="48022"/>
                    <a:pt x="511626" y="21604"/>
                  </a:cubicBezTo>
                  <a:cubicBezTo>
                    <a:pt x="511293" y="20441"/>
                    <a:pt x="503484" y="-328"/>
                    <a:pt x="502986" y="4"/>
                  </a:cubicBezTo>
                  <a:cubicBezTo>
                    <a:pt x="285158" y="88231"/>
                    <a:pt x="205" y="252557"/>
                    <a:pt x="39" y="252557"/>
                  </a:cubicBezTo>
                  <a:close/>
                  <a:moveTo>
                    <a:pt x="287983" y="100028"/>
                  </a:moveTo>
                  <a:cubicBezTo>
                    <a:pt x="297288" y="95376"/>
                    <a:pt x="306758" y="90890"/>
                    <a:pt x="316395" y="86238"/>
                  </a:cubicBezTo>
                  <a:cubicBezTo>
                    <a:pt x="316728" y="86072"/>
                    <a:pt x="317060" y="85905"/>
                    <a:pt x="317558" y="85739"/>
                  </a:cubicBezTo>
                  <a:cubicBezTo>
                    <a:pt x="370395" y="60152"/>
                    <a:pt x="426721" y="34232"/>
                    <a:pt x="484210" y="9807"/>
                  </a:cubicBezTo>
                  <a:cubicBezTo>
                    <a:pt x="484543" y="9641"/>
                    <a:pt x="484875" y="9475"/>
                    <a:pt x="485374" y="9309"/>
                  </a:cubicBezTo>
                  <a:cubicBezTo>
                    <a:pt x="488198" y="8145"/>
                    <a:pt x="491023" y="6982"/>
                    <a:pt x="493847" y="5653"/>
                  </a:cubicBezTo>
                  <a:cubicBezTo>
                    <a:pt x="494180" y="5487"/>
                    <a:pt x="494512" y="5321"/>
                    <a:pt x="495010" y="5155"/>
                  </a:cubicBezTo>
                  <a:cubicBezTo>
                    <a:pt x="498167" y="11967"/>
                    <a:pt x="527909" y="79758"/>
                    <a:pt x="509964" y="113155"/>
                  </a:cubicBezTo>
                  <a:cubicBezTo>
                    <a:pt x="508635" y="115647"/>
                    <a:pt x="506309" y="117807"/>
                    <a:pt x="503318" y="119468"/>
                  </a:cubicBezTo>
                  <a:cubicBezTo>
                    <a:pt x="464272" y="141733"/>
                    <a:pt x="297288" y="103518"/>
                    <a:pt x="286488" y="101025"/>
                  </a:cubicBezTo>
                  <a:cubicBezTo>
                    <a:pt x="286986" y="100527"/>
                    <a:pt x="287485" y="100361"/>
                    <a:pt x="287983" y="100028"/>
                  </a:cubicBezTo>
                  <a:close/>
                  <a:moveTo>
                    <a:pt x="291638" y="118305"/>
                  </a:moveTo>
                  <a:cubicBezTo>
                    <a:pt x="315565" y="125284"/>
                    <a:pt x="338660" y="135751"/>
                    <a:pt x="361423" y="146219"/>
                  </a:cubicBezTo>
                  <a:cubicBezTo>
                    <a:pt x="388174" y="158514"/>
                    <a:pt x="414592" y="171973"/>
                    <a:pt x="440512" y="186428"/>
                  </a:cubicBezTo>
                  <a:cubicBezTo>
                    <a:pt x="459121" y="196896"/>
                    <a:pt x="478894" y="207530"/>
                    <a:pt x="495343" y="221487"/>
                  </a:cubicBezTo>
                  <a:cubicBezTo>
                    <a:pt x="498500" y="224145"/>
                    <a:pt x="502654" y="226637"/>
                    <a:pt x="502820" y="231290"/>
                  </a:cubicBezTo>
                  <a:cubicBezTo>
                    <a:pt x="502820" y="231456"/>
                    <a:pt x="502820" y="231622"/>
                    <a:pt x="502820" y="231788"/>
                  </a:cubicBezTo>
                  <a:cubicBezTo>
                    <a:pt x="502820" y="234281"/>
                    <a:pt x="501823" y="236607"/>
                    <a:pt x="500992" y="238933"/>
                  </a:cubicBezTo>
                  <a:cubicBezTo>
                    <a:pt x="482383" y="284957"/>
                    <a:pt x="445829" y="316360"/>
                    <a:pt x="403792" y="338791"/>
                  </a:cubicBezTo>
                  <a:cubicBezTo>
                    <a:pt x="401632" y="339954"/>
                    <a:pt x="399306" y="341117"/>
                    <a:pt x="396647" y="341117"/>
                  </a:cubicBezTo>
                  <a:cubicBezTo>
                    <a:pt x="378204" y="341117"/>
                    <a:pt x="363417" y="302570"/>
                    <a:pt x="355109" y="289277"/>
                  </a:cubicBezTo>
                  <a:cubicBezTo>
                    <a:pt x="337995" y="261696"/>
                    <a:pt x="321712" y="233616"/>
                    <a:pt x="306094" y="205204"/>
                  </a:cubicBezTo>
                  <a:cubicBezTo>
                    <a:pt x="291638" y="178951"/>
                    <a:pt x="271700" y="149210"/>
                    <a:pt x="264555" y="119635"/>
                  </a:cubicBezTo>
                  <a:cubicBezTo>
                    <a:pt x="261897" y="108835"/>
                    <a:pt x="287983" y="117142"/>
                    <a:pt x="291638" y="118305"/>
                  </a:cubicBezTo>
                  <a:close/>
                  <a:moveTo>
                    <a:pt x="225675" y="145887"/>
                  </a:moveTo>
                  <a:cubicBezTo>
                    <a:pt x="227669" y="142730"/>
                    <a:pt x="241294" y="119302"/>
                    <a:pt x="246943" y="129271"/>
                  </a:cubicBezTo>
                  <a:cubicBezTo>
                    <a:pt x="261897" y="155856"/>
                    <a:pt x="267546" y="190914"/>
                    <a:pt x="274691" y="219991"/>
                  </a:cubicBezTo>
                  <a:cubicBezTo>
                    <a:pt x="282500" y="251394"/>
                    <a:pt x="289645" y="282964"/>
                    <a:pt x="295958" y="314533"/>
                  </a:cubicBezTo>
                  <a:cubicBezTo>
                    <a:pt x="298949" y="329819"/>
                    <a:pt x="314401" y="368200"/>
                    <a:pt x="300777" y="380330"/>
                  </a:cubicBezTo>
                  <a:cubicBezTo>
                    <a:pt x="298949" y="381991"/>
                    <a:pt x="296291" y="382656"/>
                    <a:pt x="293965" y="383154"/>
                  </a:cubicBezTo>
                  <a:cubicBezTo>
                    <a:pt x="247608" y="394120"/>
                    <a:pt x="198925" y="394951"/>
                    <a:pt x="153565" y="373019"/>
                  </a:cubicBezTo>
                  <a:cubicBezTo>
                    <a:pt x="151239" y="371856"/>
                    <a:pt x="149079" y="370693"/>
                    <a:pt x="147251" y="368865"/>
                  </a:cubicBezTo>
                  <a:cubicBezTo>
                    <a:pt x="147085" y="368699"/>
                    <a:pt x="147085" y="368533"/>
                    <a:pt x="146919" y="368533"/>
                  </a:cubicBezTo>
                  <a:cubicBezTo>
                    <a:pt x="143762" y="364877"/>
                    <a:pt x="145257" y="360391"/>
                    <a:pt x="145755" y="356237"/>
                  </a:cubicBezTo>
                  <a:cubicBezTo>
                    <a:pt x="148414" y="334970"/>
                    <a:pt x="155725" y="314034"/>
                    <a:pt x="162371" y="294096"/>
                  </a:cubicBezTo>
                  <a:cubicBezTo>
                    <a:pt x="171675" y="266348"/>
                    <a:pt x="181977" y="239099"/>
                    <a:pt x="193442" y="212348"/>
                  </a:cubicBezTo>
                  <a:cubicBezTo>
                    <a:pt x="202746" y="189751"/>
                    <a:pt x="212882" y="166656"/>
                    <a:pt x="225675" y="145887"/>
                  </a:cubicBezTo>
                  <a:close/>
                  <a:moveTo>
                    <a:pt x="217035" y="136084"/>
                  </a:moveTo>
                  <a:cubicBezTo>
                    <a:pt x="211885" y="147216"/>
                    <a:pt x="140771" y="300742"/>
                    <a:pt x="98402" y="325333"/>
                  </a:cubicBezTo>
                  <a:cubicBezTo>
                    <a:pt x="93916" y="327991"/>
                    <a:pt x="89596" y="329154"/>
                    <a:pt x="85774" y="328490"/>
                  </a:cubicBezTo>
                  <a:cubicBezTo>
                    <a:pt x="47891" y="321844"/>
                    <a:pt x="11503" y="255714"/>
                    <a:pt x="8513" y="250065"/>
                  </a:cubicBezTo>
                  <a:cubicBezTo>
                    <a:pt x="8845" y="249899"/>
                    <a:pt x="9177" y="249733"/>
                    <a:pt x="9509" y="249401"/>
                  </a:cubicBezTo>
                  <a:cubicBezTo>
                    <a:pt x="10008" y="249234"/>
                    <a:pt x="10340" y="248902"/>
                    <a:pt x="10839" y="248736"/>
                  </a:cubicBezTo>
                  <a:cubicBezTo>
                    <a:pt x="11171" y="248570"/>
                    <a:pt x="11503" y="248404"/>
                    <a:pt x="11836" y="248071"/>
                  </a:cubicBezTo>
                  <a:cubicBezTo>
                    <a:pt x="27786" y="238767"/>
                    <a:pt x="51048" y="225641"/>
                    <a:pt x="79959" y="209524"/>
                  </a:cubicBezTo>
                  <a:lnTo>
                    <a:pt x="87436" y="205370"/>
                  </a:lnTo>
                  <a:cubicBezTo>
                    <a:pt x="87436" y="205370"/>
                    <a:pt x="87436" y="205370"/>
                    <a:pt x="87436" y="205370"/>
                  </a:cubicBezTo>
                  <a:cubicBezTo>
                    <a:pt x="87602" y="205204"/>
                    <a:pt x="87768" y="205204"/>
                    <a:pt x="87934" y="205037"/>
                  </a:cubicBezTo>
                  <a:cubicBezTo>
                    <a:pt x="87934" y="205037"/>
                    <a:pt x="87934" y="205037"/>
                    <a:pt x="87934" y="205037"/>
                  </a:cubicBezTo>
                  <a:lnTo>
                    <a:pt x="94746" y="201382"/>
                  </a:lnTo>
                  <a:cubicBezTo>
                    <a:pt x="94746" y="201382"/>
                    <a:pt x="94746" y="201382"/>
                    <a:pt x="94746" y="201382"/>
                  </a:cubicBezTo>
                  <a:cubicBezTo>
                    <a:pt x="94912" y="201216"/>
                    <a:pt x="95079" y="201216"/>
                    <a:pt x="95245" y="201050"/>
                  </a:cubicBezTo>
                  <a:cubicBezTo>
                    <a:pt x="95245" y="201050"/>
                    <a:pt x="95245" y="201050"/>
                    <a:pt x="95245" y="201050"/>
                  </a:cubicBezTo>
                  <a:lnTo>
                    <a:pt x="112026" y="191745"/>
                  </a:lnTo>
                  <a:cubicBezTo>
                    <a:pt x="142432" y="175130"/>
                    <a:pt x="177159" y="156521"/>
                    <a:pt x="215374" y="136748"/>
                  </a:cubicBezTo>
                  <a:cubicBezTo>
                    <a:pt x="215872" y="136582"/>
                    <a:pt x="216537" y="136416"/>
                    <a:pt x="217035" y="136084"/>
                  </a:cubicBezTo>
                  <a:close/>
                </a:path>
              </a:pathLst>
            </a:custGeom>
            <a:solidFill>
              <a:srgbClr val="FFFFFF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6" name="Полилиния: фигура 825">
              <a:extLst>
                <a:ext uri="{FF2B5EF4-FFF2-40B4-BE49-F238E27FC236}">
                  <a16:creationId xmlns:a16="http://schemas.microsoft.com/office/drawing/2014/main" id="{E8F126F4-D12D-76A3-5298-23F91D42BE97}"/>
                </a:ext>
              </a:extLst>
            </p:cNvPr>
            <p:cNvSpPr/>
            <p:nvPr/>
          </p:nvSpPr>
          <p:spPr>
            <a:xfrm>
              <a:off x="16446634" y="7388086"/>
              <a:ext cx="531631" cy="411066"/>
            </a:xfrm>
            <a:custGeom>
              <a:avLst/>
              <a:gdLst>
                <a:gd name="connsiteX0" fmla="*/ 39 w 531631"/>
                <a:gd name="connsiteY0" fmla="*/ 252557 h 411066"/>
                <a:gd name="connsiteX1" fmla="*/ 25793 w 531631"/>
                <a:gd name="connsiteY1" fmla="*/ 291271 h 411066"/>
                <a:gd name="connsiteX2" fmla="*/ 104217 w 531631"/>
                <a:gd name="connsiteY2" fmla="*/ 365376 h 411066"/>
                <a:gd name="connsiteX3" fmla="*/ 236143 w 531631"/>
                <a:gd name="connsiteY3" fmla="*/ 410570 h 411066"/>
                <a:gd name="connsiteX4" fmla="*/ 437854 w 531631"/>
                <a:gd name="connsiteY4" fmla="*/ 341616 h 411066"/>
                <a:gd name="connsiteX5" fmla="*/ 518937 w 531631"/>
                <a:gd name="connsiteY5" fmla="*/ 220324 h 411066"/>
                <a:gd name="connsiteX6" fmla="*/ 530069 w 531631"/>
                <a:gd name="connsiteY6" fmla="*/ 103850 h 411066"/>
                <a:gd name="connsiteX7" fmla="*/ 511626 w 531631"/>
                <a:gd name="connsiteY7" fmla="*/ 21604 h 411066"/>
                <a:gd name="connsiteX8" fmla="*/ 502986 w 531631"/>
                <a:gd name="connsiteY8" fmla="*/ 4 h 411066"/>
                <a:gd name="connsiteX9" fmla="*/ 39 w 531631"/>
                <a:gd name="connsiteY9" fmla="*/ 252557 h 411066"/>
                <a:gd name="connsiteX10" fmla="*/ 287983 w 531631"/>
                <a:gd name="connsiteY10" fmla="*/ 100028 h 411066"/>
                <a:gd name="connsiteX11" fmla="*/ 316395 w 531631"/>
                <a:gd name="connsiteY11" fmla="*/ 86238 h 411066"/>
                <a:gd name="connsiteX12" fmla="*/ 317558 w 531631"/>
                <a:gd name="connsiteY12" fmla="*/ 85739 h 411066"/>
                <a:gd name="connsiteX13" fmla="*/ 484210 w 531631"/>
                <a:gd name="connsiteY13" fmla="*/ 9807 h 411066"/>
                <a:gd name="connsiteX14" fmla="*/ 485374 w 531631"/>
                <a:gd name="connsiteY14" fmla="*/ 9309 h 411066"/>
                <a:gd name="connsiteX15" fmla="*/ 493847 w 531631"/>
                <a:gd name="connsiteY15" fmla="*/ 5653 h 411066"/>
                <a:gd name="connsiteX16" fmla="*/ 495010 w 531631"/>
                <a:gd name="connsiteY16" fmla="*/ 5155 h 411066"/>
                <a:gd name="connsiteX17" fmla="*/ 509964 w 531631"/>
                <a:gd name="connsiteY17" fmla="*/ 113155 h 411066"/>
                <a:gd name="connsiteX18" fmla="*/ 503318 w 531631"/>
                <a:gd name="connsiteY18" fmla="*/ 119468 h 411066"/>
                <a:gd name="connsiteX19" fmla="*/ 286488 w 531631"/>
                <a:gd name="connsiteY19" fmla="*/ 101025 h 411066"/>
                <a:gd name="connsiteX20" fmla="*/ 287983 w 531631"/>
                <a:gd name="connsiteY20" fmla="*/ 100028 h 411066"/>
                <a:gd name="connsiteX21" fmla="*/ 291638 w 531631"/>
                <a:gd name="connsiteY21" fmla="*/ 118305 h 411066"/>
                <a:gd name="connsiteX22" fmla="*/ 361423 w 531631"/>
                <a:gd name="connsiteY22" fmla="*/ 146219 h 411066"/>
                <a:gd name="connsiteX23" fmla="*/ 440512 w 531631"/>
                <a:gd name="connsiteY23" fmla="*/ 186428 h 411066"/>
                <a:gd name="connsiteX24" fmla="*/ 495343 w 531631"/>
                <a:gd name="connsiteY24" fmla="*/ 221487 h 411066"/>
                <a:gd name="connsiteX25" fmla="*/ 502820 w 531631"/>
                <a:gd name="connsiteY25" fmla="*/ 231290 h 411066"/>
                <a:gd name="connsiteX26" fmla="*/ 502820 w 531631"/>
                <a:gd name="connsiteY26" fmla="*/ 231788 h 411066"/>
                <a:gd name="connsiteX27" fmla="*/ 500992 w 531631"/>
                <a:gd name="connsiteY27" fmla="*/ 238933 h 411066"/>
                <a:gd name="connsiteX28" fmla="*/ 403792 w 531631"/>
                <a:gd name="connsiteY28" fmla="*/ 338791 h 411066"/>
                <a:gd name="connsiteX29" fmla="*/ 396647 w 531631"/>
                <a:gd name="connsiteY29" fmla="*/ 341117 h 411066"/>
                <a:gd name="connsiteX30" fmla="*/ 355109 w 531631"/>
                <a:gd name="connsiteY30" fmla="*/ 289277 h 411066"/>
                <a:gd name="connsiteX31" fmla="*/ 306094 w 531631"/>
                <a:gd name="connsiteY31" fmla="*/ 205204 h 411066"/>
                <a:gd name="connsiteX32" fmla="*/ 264555 w 531631"/>
                <a:gd name="connsiteY32" fmla="*/ 119635 h 411066"/>
                <a:gd name="connsiteX33" fmla="*/ 291638 w 531631"/>
                <a:gd name="connsiteY33" fmla="*/ 118305 h 411066"/>
                <a:gd name="connsiteX34" fmla="*/ 225675 w 531631"/>
                <a:gd name="connsiteY34" fmla="*/ 145887 h 411066"/>
                <a:gd name="connsiteX35" fmla="*/ 246943 w 531631"/>
                <a:gd name="connsiteY35" fmla="*/ 129271 h 411066"/>
                <a:gd name="connsiteX36" fmla="*/ 274691 w 531631"/>
                <a:gd name="connsiteY36" fmla="*/ 219991 h 411066"/>
                <a:gd name="connsiteX37" fmla="*/ 295958 w 531631"/>
                <a:gd name="connsiteY37" fmla="*/ 314533 h 411066"/>
                <a:gd name="connsiteX38" fmla="*/ 300777 w 531631"/>
                <a:gd name="connsiteY38" fmla="*/ 380330 h 411066"/>
                <a:gd name="connsiteX39" fmla="*/ 293965 w 531631"/>
                <a:gd name="connsiteY39" fmla="*/ 383154 h 411066"/>
                <a:gd name="connsiteX40" fmla="*/ 153565 w 531631"/>
                <a:gd name="connsiteY40" fmla="*/ 373019 h 411066"/>
                <a:gd name="connsiteX41" fmla="*/ 147251 w 531631"/>
                <a:gd name="connsiteY41" fmla="*/ 368865 h 411066"/>
                <a:gd name="connsiteX42" fmla="*/ 146919 w 531631"/>
                <a:gd name="connsiteY42" fmla="*/ 368533 h 411066"/>
                <a:gd name="connsiteX43" fmla="*/ 145755 w 531631"/>
                <a:gd name="connsiteY43" fmla="*/ 356237 h 411066"/>
                <a:gd name="connsiteX44" fmla="*/ 162371 w 531631"/>
                <a:gd name="connsiteY44" fmla="*/ 294096 h 411066"/>
                <a:gd name="connsiteX45" fmla="*/ 193442 w 531631"/>
                <a:gd name="connsiteY45" fmla="*/ 212348 h 411066"/>
                <a:gd name="connsiteX46" fmla="*/ 225675 w 531631"/>
                <a:gd name="connsiteY46" fmla="*/ 145887 h 411066"/>
                <a:gd name="connsiteX47" fmla="*/ 217035 w 531631"/>
                <a:gd name="connsiteY47" fmla="*/ 136084 h 411066"/>
                <a:gd name="connsiteX48" fmla="*/ 98402 w 531631"/>
                <a:gd name="connsiteY48" fmla="*/ 325333 h 411066"/>
                <a:gd name="connsiteX49" fmla="*/ 85774 w 531631"/>
                <a:gd name="connsiteY49" fmla="*/ 328490 h 411066"/>
                <a:gd name="connsiteX50" fmla="*/ 8513 w 531631"/>
                <a:gd name="connsiteY50" fmla="*/ 250065 h 411066"/>
                <a:gd name="connsiteX51" fmla="*/ 9509 w 531631"/>
                <a:gd name="connsiteY51" fmla="*/ 249401 h 411066"/>
                <a:gd name="connsiteX52" fmla="*/ 10839 w 531631"/>
                <a:gd name="connsiteY52" fmla="*/ 248736 h 411066"/>
                <a:gd name="connsiteX53" fmla="*/ 11836 w 531631"/>
                <a:gd name="connsiteY53" fmla="*/ 248071 h 411066"/>
                <a:gd name="connsiteX54" fmla="*/ 79959 w 531631"/>
                <a:gd name="connsiteY54" fmla="*/ 209524 h 411066"/>
                <a:gd name="connsiteX55" fmla="*/ 87436 w 531631"/>
                <a:gd name="connsiteY55" fmla="*/ 205370 h 411066"/>
                <a:gd name="connsiteX56" fmla="*/ 87436 w 531631"/>
                <a:gd name="connsiteY56" fmla="*/ 205370 h 411066"/>
                <a:gd name="connsiteX57" fmla="*/ 87934 w 531631"/>
                <a:gd name="connsiteY57" fmla="*/ 205037 h 411066"/>
                <a:gd name="connsiteX58" fmla="*/ 87934 w 531631"/>
                <a:gd name="connsiteY58" fmla="*/ 205037 h 411066"/>
                <a:gd name="connsiteX59" fmla="*/ 94746 w 531631"/>
                <a:gd name="connsiteY59" fmla="*/ 201382 h 411066"/>
                <a:gd name="connsiteX60" fmla="*/ 94746 w 531631"/>
                <a:gd name="connsiteY60" fmla="*/ 201382 h 411066"/>
                <a:gd name="connsiteX61" fmla="*/ 95245 w 531631"/>
                <a:gd name="connsiteY61" fmla="*/ 201050 h 411066"/>
                <a:gd name="connsiteX62" fmla="*/ 95245 w 531631"/>
                <a:gd name="connsiteY62" fmla="*/ 201050 h 411066"/>
                <a:gd name="connsiteX63" fmla="*/ 112026 w 531631"/>
                <a:gd name="connsiteY63" fmla="*/ 191745 h 411066"/>
                <a:gd name="connsiteX64" fmla="*/ 215374 w 531631"/>
                <a:gd name="connsiteY64" fmla="*/ 136748 h 411066"/>
                <a:gd name="connsiteX65" fmla="*/ 217035 w 531631"/>
                <a:gd name="connsiteY65" fmla="*/ 136084 h 411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531631" h="411066">
                  <a:moveTo>
                    <a:pt x="39" y="252557"/>
                  </a:moveTo>
                  <a:cubicBezTo>
                    <a:pt x="-1124" y="253222"/>
                    <a:pt x="24297" y="289277"/>
                    <a:pt x="25793" y="291271"/>
                  </a:cubicBezTo>
                  <a:cubicBezTo>
                    <a:pt x="47891" y="319850"/>
                    <a:pt x="74143" y="345271"/>
                    <a:pt x="104217" y="365376"/>
                  </a:cubicBezTo>
                  <a:cubicBezTo>
                    <a:pt x="143429" y="391628"/>
                    <a:pt x="188955" y="407745"/>
                    <a:pt x="236143" y="410570"/>
                  </a:cubicBezTo>
                  <a:cubicBezTo>
                    <a:pt x="310580" y="414890"/>
                    <a:pt x="381694" y="390963"/>
                    <a:pt x="437854" y="341616"/>
                  </a:cubicBezTo>
                  <a:cubicBezTo>
                    <a:pt x="475072" y="309050"/>
                    <a:pt x="503983" y="267677"/>
                    <a:pt x="518937" y="220324"/>
                  </a:cubicBezTo>
                  <a:cubicBezTo>
                    <a:pt x="530900" y="182773"/>
                    <a:pt x="533890" y="142896"/>
                    <a:pt x="530069" y="103850"/>
                  </a:cubicBezTo>
                  <a:cubicBezTo>
                    <a:pt x="527244" y="75770"/>
                    <a:pt x="521097" y="48022"/>
                    <a:pt x="511626" y="21604"/>
                  </a:cubicBezTo>
                  <a:cubicBezTo>
                    <a:pt x="511293" y="20441"/>
                    <a:pt x="503484" y="-328"/>
                    <a:pt x="502986" y="4"/>
                  </a:cubicBezTo>
                  <a:cubicBezTo>
                    <a:pt x="285158" y="88231"/>
                    <a:pt x="205" y="252557"/>
                    <a:pt x="39" y="252557"/>
                  </a:cubicBezTo>
                  <a:close/>
                  <a:moveTo>
                    <a:pt x="287983" y="100028"/>
                  </a:moveTo>
                  <a:cubicBezTo>
                    <a:pt x="297288" y="95376"/>
                    <a:pt x="306758" y="90890"/>
                    <a:pt x="316395" y="86238"/>
                  </a:cubicBezTo>
                  <a:cubicBezTo>
                    <a:pt x="316728" y="86072"/>
                    <a:pt x="317060" y="85905"/>
                    <a:pt x="317558" y="85739"/>
                  </a:cubicBezTo>
                  <a:cubicBezTo>
                    <a:pt x="370395" y="60152"/>
                    <a:pt x="426721" y="34232"/>
                    <a:pt x="484210" y="9807"/>
                  </a:cubicBezTo>
                  <a:cubicBezTo>
                    <a:pt x="484543" y="9641"/>
                    <a:pt x="484875" y="9475"/>
                    <a:pt x="485374" y="9309"/>
                  </a:cubicBezTo>
                  <a:cubicBezTo>
                    <a:pt x="488198" y="8145"/>
                    <a:pt x="491023" y="6982"/>
                    <a:pt x="493847" y="5653"/>
                  </a:cubicBezTo>
                  <a:cubicBezTo>
                    <a:pt x="494180" y="5487"/>
                    <a:pt x="494512" y="5321"/>
                    <a:pt x="495010" y="5155"/>
                  </a:cubicBezTo>
                  <a:cubicBezTo>
                    <a:pt x="498167" y="11967"/>
                    <a:pt x="527909" y="79758"/>
                    <a:pt x="509964" y="113155"/>
                  </a:cubicBezTo>
                  <a:cubicBezTo>
                    <a:pt x="508635" y="115647"/>
                    <a:pt x="506309" y="117807"/>
                    <a:pt x="503318" y="119468"/>
                  </a:cubicBezTo>
                  <a:cubicBezTo>
                    <a:pt x="464272" y="141733"/>
                    <a:pt x="297288" y="103518"/>
                    <a:pt x="286488" y="101025"/>
                  </a:cubicBezTo>
                  <a:cubicBezTo>
                    <a:pt x="286986" y="100527"/>
                    <a:pt x="287485" y="100361"/>
                    <a:pt x="287983" y="100028"/>
                  </a:cubicBezTo>
                  <a:close/>
                  <a:moveTo>
                    <a:pt x="291638" y="118305"/>
                  </a:moveTo>
                  <a:cubicBezTo>
                    <a:pt x="315565" y="125284"/>
                    <a:pt x="338660" y="135751"/>
                    <a:pt x="361423" y="146219"/>
                  </a:cubicBezTo>
                  <a:cubicBezTo>
                    <a:pt x="388174" y="158514"/>
                    <a:pt x="414592" y="171973"/>
                    <a:pt x="440512" y="186428"/>
                  </a:cubicBezTo>
                  <a:cubicBezTo>
                    <a:pt x="459121" y="196896"/>
                    <a:pt x="478894" y="207530"/>
                    <a:pt x="495343" y="221487"/>
                  </a:cubicBezTo>
                  <a:cubicBezTo>
                    <a:pt x="498500" y="224145"/>
                    <a:pt x="502654" y="226637"/>
                    <a:pt x="502820" y="231290"/>
                  </a:cubicBezTo>
                  <a:cubicBezTo>
                    <a:pt x="502820" y="231456"/>
                    <a:pt x="502820" y="231622"/>
                    <a:pt x="502820" y="231788"/>
                  </a:cubicBezTo>
                  <a:cubicBezTo>
                    <a:pt x="502820" y="234281"/>
                    <a:pt x="501823" y="236607"/>
                    <a:pt x="500992" y="238933"/>
                  </a:cubicBezTo>
                  <a:cubicBezTo>
                    <a:pt x="482383" y="284957"/>
                    <a:pt x="445829" y="316360"/>
                    <a:pt x="403792" y="338791"/>
                  </a:cubicBezTo>
                  <a:cubicBezTo>
                    <a:pt x="401632" y="339954"/>
                    <a:pt x="399306" y="341117"/>
                    <a:pt x="396647" y="341117"/>
                  </a:cubicBezTo>
                  <a:cubicBezTo>
                    <a:pt x="378204" y="341117"/>
                    <a:pt x="363417" y="302570"/>
                    <a:pt x="355109" y="289277"/>
                  </a:cubicBezTo>
                  <a:cubicBezTo>
                    <a:pt x="337995" y="261696"/>
                    <a:pt x="321712" y="233616"/>
                    <a:pt x="306094" y="205204"/>
                  </a:cubicBezTo>
                  <a:cubicBezTo>
                    <a:pt x="291638" y="178951"/>
                    <a:pt x="271700" y="149210"/>
                    <a:pt x="264555" y="119635"/>
                  </a:cubicBezTo>
                  <a:cubicBezTo>
                    <a:pt x="261897" y="108835"/>
                    <a:pt x="287983" y="117142"/>
                    <a:pt x="291638" y="118305"/>
                  </a:cubicBezTo>
                  <a:close/>
                  <a:moveTo>
                    <a:pt x="225675" y="145887"/>
                  </a:moveTo>
                  <a:cubicBezTo>
                    <a:pt x="227669" y="142730"/>
                    <a:pt x="241294" y="119302"/>
                    <a:pt x="246943" y="129271"/>
                  </a:cubicBezTo>
                  <a:cubicBezTo>
                    <a:pt x="261897" y="155856"/>
                    <a:pt x="267546" y="190914"/>
                    <a:pt x="274691" y="219991"/>
                  </a:cubicBezTo>
                  <a:cubicBezTo>
                    <a:pt x="282500" y="251394"/>
                    <a:pt x="289645" y="282964"/>
                    <a:pt x="295958" y="314533"/>
                  </a:cubicBezTo>
                  <a:cubicBezTo>
                    <a:pt x="298949" y="329819"/>
                    <a:pt x="314401" y="368200"/>
                    <a:pt x="300777" y="380330"/>
                  </a:cubicBezTo>
                  <a:cubicBezTo>
                    <a:pt x="298949" y="381991"/>
                    <a:pt x="296291" y="382656"/>
                    <a:pt x="293965" y="383154"/>
                  </a:cubicBezTo>
                  <a:cubicBezTo>
                    <a:pt x="247608" y="394120"/>
                    <a:pt x="198925" y="394951"/>
                    <a:pt x="153565" y="373019"/>
                  </a:cubicBezTo>
                  <a:cubicBezTo>
                    <a:pt x="151239" y="371856"/>
                    <a:pt x="149079" y="370693"/>
                    <a:pt x="147251" y="368865"/>
                  </a:cubicBezTo>
                  <a:cubicBezTo>
                    <a:pt x="147085" y="368699"/>
                    <a:pt x="147085" y="368533"/>
                    <a:pt x="146919" y="368533"/>
                  </a:cubicBezTo>
                  <a:cubicBezTo>
                    <a:pt x="143762" y="364877"/>
                    <a:pt x="145257" y="360391"/>
                    <a:pt x="145755" y="356237"/>
                  </a:cubicBezTo>
                  <a:cubicBezTo>
                    <a:pt x="148414" y="334970"/>
                    <a:pt x="155725" y="314034"/>
                    <a:pt x="162371" y="294096"/>
                  </a:cubicBezTo>
                  <a:cubicBezTo>
                    <a:pt x="171675" y="266348"/>
                    <a:pt x="181977" y="239099"/>
                    <a:pt x="193442" y="212348"/>
                  </a:cubicBezTo>
                  <a:cubicBezTo>
                    <a:pt x="202746" y="189751"/>
                    <a:pt x="212882" y="166656"/>
                    <a:pt x="225675" y="145887"/>
                  </a:cubicBezTo>
                  <a:close/>
                  <a:moveTo>
                    <a:pt x="217035" y="136084"/>
                  </a:moveTo>
                  <a:cubicBezTo>
                    <a:pt x="211885" y="147216"/>
                    <a:pt x="140771" y="300742"/>
                    <a:pt x="98402" y="325333"/>
                  </a:cubicBezTo>
                  <a:cubicBezTo>
                    <a:pt x="93916" y="327991"/>
                    <a:pt x="89596" y="329154"/>
                    <a:pt x="85774" y="328490"/>
                  </a:cubicBezTo>
                  <a:cubicBezTo>
                    <a:pt x="47891" y="321844"/>
                    <a:pt x="11503" y="255714"/>
                    <a:pt x="8513" y="250065"/>
                  </a:cubicBezTo>
                  <a:cubicBezTo>
                    <a:pt x="8845" y="249899"/>
                    <a:pt x="9177" y="249733"/>
                    <a:pt x="9509" y="249401"/>
                  </a:cubicBezTo>
                  <a:cubicBezTo>
                    <a:pt x="10008" y="249234"/>
                    <a:pt x="10340" y="248902"/>
                    <a:pt x="10839" y="248736"/>
                  </a:cubicBezTo>
                  <a:cubicBezTo>
                    <a:pt x="11171" y="248570"/>
                    <a:pt x="11503" y="248404"/>
                    <a:pt x="11836" y="248071"/>
                  </a:cubicBezTo>
                  <a:cubicBezTo>
                    <a:pt x="27786" y="238767"/>
                    <a:pt x="51048" y="225641"/>
                    <a:pt x="79959" y="209524"/>
                  </a:cubicBezTo>
                  <a:lnTo>
                    <a:pt x="87436" y="205370"/>
                  </a:lnTo>
                  <a:cubicBezTo>
                    <a:pt x="87436" y="205370"/>
                    <a:pt x="87436" y="205370"/>
                    <a:pt x="87436" y="205370"/>
                  </a:cubicBezTo>
                  <a:cubicBezTo>
                    <a:pt x="87602" y="205204"/>
                    <a:pt x="87768" y="205204"/>
                    <a:pt x="87934" y="205037"/>
                  </a:cubicBezTo>
                  <a:cubicBezTo>
                    <a:pt x="87934" y="205037"/>
                    <a:pt x="87934" y="205037"/>
                    <a:pt x="87934" y="205037"/>
                  </a:cubicBezTo>
                  <a:lnTo>
                    <a:pt x="94746" y="201382"/>
                  </a:lnTo>
                  <a:cubicBezTo>
                    <a:pt x="94746" y="201382"/>
                    <a:pt x="94746" y="201382"/>
                    <a:pt x="94746" y="201382"/>
                  </a:cubicBezTo>
                  <a:cubicBezTo>
                    <a:pt x="94912" y="201216"/>
                    <a:pt x="95079" y="201216"/>
                    <a:pt x="95245" y="201050"/>
                  </a:cubicBezTo>
                  <a:cubicBezTo>
                    <a:pt x="95245" y="201050"/>
                    <a:pt x="95245" y="201050"/>
                    <a:pt x="95245" y="201050"/>
                  </a:cubicBezTo>
                  <a:lnTo>
                    <a:pt x="112026" y="191745"/>
                  </a:lnTo>
                  <a:cubicBezTo>
                    <a:pt x="142432" y="175130"/>
                    <a:pt x="177159" y="156521"/>
                    <a:pt x="215374" y="136748"/>
                  </a:cubicBezTo>
                  <a:cubicBezTo>
                    <a:pt x="215872" y="136582"/>
                    <a:pt x="216537" y="136416"/>
                    <a:pt x="217035" y="136084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7" name="Полилиния: фигура 826">
              <a:extLst>
                <a:ext uri="{FF2B5EF4-FFF2-40B4-BE49-F238E27FC236}">
                  <a16:creationId xmlns:a16="http://schemas.microsoft.com/office/drawing/2014/main" id="{001C4042-3E71-2490-960C-8C1E1BC5C82E}"/>
                </a:ext>
              </a:extLst>
            </p:cNvPr>
            <p:cNvSpPr/>
            <p:nvPr/>
          </p:nvSpPr>
          <p:spPr>
            <a:xfrm>
              <a:off x="16732789" y="7393241"/>
              <a:ext cx="229428" cy="121231"/>
            </a:xfrm>
            <a:custGeom>
              <a:avLst/>
              <a:gdLst>
                <a:gd name="connsiteX0" fmla="*/ 216997 w 229428"/>
                <a:gd name="connsiteY0" fmla="*/ 114314 h 121231"/>
                <a:gd name="connsiteX1" fmla="*/ 223643 w 229428"/>
                <a:gd name="connsiteY1" fmla="*/ 108000 h 121231"/>
                <a:gd name="connsiteX2" fmla="*/ 208689 w 229428"/>
                <a:gd name="connsiteY2" fmla="*/ 0 h 121231"/>
                <a:gd name="connsiteX3" fmla="*/ 207526 w 229428"/>
                <a:gd name="connsiteY3" fmla="*/ 498 h 121231"/>
                <a:gd name="connsiteX4" fmla="*/ 199052 w 229428"/>
                <a:gd name="connsiteY4" fmla="*/ 4154 h 121231"/>
                <a:gd name="connsiteX5" fmla="*/ 197889 w 229428"/>
                <a:gd name="connsiteY5" fmla="*/ 4652 h 121231"/>
                <a:gd name="connsiteX6" fmla="*/ 31237 w 229428"/>
                <a:gd name="connsiteY6" fmla="*/ 80585 h 121231"/>
                <a:gd name="connsiteX7" fmla="*/ 30074 w 229428"/>
                <a:gd name="connsiteY7" fmla="*/ 81083 h 121231"/>
                <a:gd name="connsiteX8" fmla="*/ 1662 w 229428"/>
                <a:gd name="connsiteY8" fmla="*/ 94874 h 121231"/>
                <a:gd name="connsiteX9" fmla="*/ 0 w 229428"/>
                <a:gd name="connsiteY9" fmla="*/ 95705 h 121231"/>
                <a:gd name="connsiteX10" fmla="*/ 216997 w 229428"/>
                <a:gd name="connsiteY10" fmla="*/ 114314 h 121231"/>
                <a:gd name="connsiteX11" fmla="*/ 200049 w 229428"/>
                <a:gd name="connsiteY11" fmla="*/ 21932 h 121231"/>
                <a:gd name="connsiteX12" fmla="*/ 162831 w 229428"/>
                <a:gd name="connsiteY12" fmla="*/ 33065 h 121231"/>
                <a:gd name="connsiteX13" fmla="*/ 200049 w 229428"/>
                <a:gd name="connsiteY13" fmla="*/ 21932 h 121231"/>
                <a:gd name="connsiteX14" fmla="*/ 140566 w 229428"/>
                <a:gd name="connsiteY14" fmla="*/ 40209 h 121231"/>
                <a:gd name="connsiteX15" fmla="*/ 102683 w 229428"/>
                <a:gd name="connsiteY15" fmla="*/ 49680 h 121231"/>
                <a:gd name="connsiteX16" fmla="*/ 140566 w 229428"/>
                <a:gd name="connsiteY16" fmla="*/ 40209 h 121231"/>
                <a:gd name="connsiteX17" fmla="*/ 33563 w 229428"/>
                <a:gd name="connsiteY17" fmla="*/ 84905 h 121231"/>
                <a:gd name="connsiteX18" fmla="*/ 72941 w 229428"/>
                <a:gd name="connsiteY18" fmla="*/ 85901 h 121231"/>
                <a:gd name="connsiteX19" fmla="*/ 33563 w 229428"/>
                <a:gd name="connsiteY19" fmla="*/ 84905 h 121231"/>
                <a:gd name="connsiteX20" fmla="*/ 87563 w 229428"/>
                <a:gd name="connsiteY20" fmla="*/ 74271 h 121231"/>
                <a:gd name="connsiteX21" fmla="*/ 126941 w 229428"/>
                <a:gd name="connsiteY21" fmla="*/ 75268 h 121231"/>
                <a:gd name="connsiteX22" fmla="*/ 87563 w 229428"/>
                <a:gd name="connsiteY22" fmla="*/ 74271 h 121231"/>
                <a:gd name="connsiteX23" fmla="*/ 104012 w 229428"/>
                <a:gd name="connsiteY23" fmla="*/ 102184 h 121231"/>
                <a:gd name="connsiteX24" fmla="*/ 143391 w 229428"/>
                <a:gd name="connsiteY24" fmla="*/ 103181 h 121231"/>
                <a:gd name="connsiteX25" fmla="*/ 104012 w 229428"/>
                <a:gd name="connsiteY25" fmla="*/ 102184 h 121231"/>
                <a:gd name="connsiteX26" fmla="*/ 146215 w 229428"/>
                <a:gd name="connsiteY26" fmla="*/ 58985 h 121231"/>
                <a:gd name="connsiteX27" fmla="*/ 185427 w 229428"/>
                <a:gd name="connsiteY27" fmla="*/ 57821 h 121231"/>
                <a:gd name="connsiteX28" fmla="*/ 146215 w 229428"/>
                <a:gd name="connsiteY28" fmla="*/ 58985 h 121231"/>
                <a:gd name="connsiteX29" fmla="*/ 175791 w 229428"/>
                <a:gd name="connsiteY29" fmla="*/ 95538 h 121231"/>
                <a:gd name="connsiteX30" fmla="*/ 214504 w 229428"/>
                <a:gd name="connsiteY30" fmla="*/ 90388 h 121231"/>
                <a:gd name="connsiteX31" fmla="*/ 175791 w 229428"/>
                <a:gd name="connsiteY31" fmla="*/ 95538 h 121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9428" h="121231">
                  <a:moveTo>
                    <a:pt x="216997" y="114314"/>
                  </a:moveTo>
                  <a:cubicBezTo>
                    <a:pt x="219987" y="112652"/>
                    <a:pt x="222314" y="110492"/>
                    <a:pt x="223643" y="108000"/>
                  </a:cubicBezTo>
                  <a:cubicBezTo>
                    <a:pt x="241754" y="74603"/>
                    <a:pt x="211846" y="6978"/>
                    <a:pt x="208689" y="0"/>
                  </a:cubicBezTo>
                  <a:cubicBezTo>
                    <a:pt x="208357" y="166"/>
                    <a:pt x="208024" y="332"/>
                    <a:pt x="207526" y="498"/>
                  </a:cubicBezTo>
                  <a:cubicBezTo>
                    <a:pt x="204701" y="1662"/>
                    <a:pt x="201877" y="2825"/>
                    <a:pt x="199052" y="4154"/>
                  </a:cubicBezTo>
                  <a:cubicBezTo>
                    <a:pt x="198720" y="4320"/>
                    <a:pt x="198387" y="4486"/>
                    <a:pt x="197889" y="4652"/>
                  </a:cubicBezTo>
                  <a:cubicBezTo>
                    <a:pt x="140400" y="29243"/>
                    <a:pt x="84074" y="55163"/>
                    <a:pt x="31237" y="80585"/>
                  </a:cubicBezTo>
                  <a:cubicBezTo>
                    <a:pt x="30905" y="80751"/>
                    <a:pt x="30572" y="80917"/>
                    <a:pt x="30074" y="81083"/>
                  </a:cubicBezTo>
                  <a:cubicBezTo>
                    <a:pt x="20437" y="85735"/>
                    <a:pt x="10966" y="90388"/>
                    <a:pt x="1662" y="94874"/>
                  </a:cubicBezTo>
                  <a:cubicBezTo>
                    <a:pt x="1163" y="95206"/>
                    <a:pt x="498" y="95372"/>
                    <a:pt x="0" y="95705"/>
                  </a:cubicBezTo>
                  <a:cubicBezTo>
                    <a:pt x="10966" y="98197"/>
                    <a:pt x="177951" y="136578"/>
                    <a:pt x="216997" y="114314"/>
                  </a:cubicBezTo>
                  <a:close/>
                  <a:moveTo>
                    <a:pt x="200049" y="21932"/>
                  </a:moveTo>
                  <a:cubicBezTo>
                    <a:pt x="181274" y="36221"/>
                    <a:pt x="162831" y="33065"/>
                    <a:pt x="162831" y="33065"/>
                  </a:cubicBezTo>
                  <a:cubicBezTo>
                    <a:pt x="180775" y="19606"/>
                    <a:pt x="200049" y="21932"/>
                    <a:pt x="200049" y="21932"/>
                  </a:cubicBezTo>
                  <a:close/>
                  <a:moveTo>
                    <a:pt x="140566" y="40209"/>
                  </a:moveTo>
                  <a:cubicBezTo>
                    <a:pt x="121126" y="53501"/>
                    <a:pt x="102683" y="49680"/>
                    <a:pt x="102683" y="49680"/>
                  </a:cubicBezTo>
                  <a:cubicBezTo>
                    <a:pt x="121292" y="37052"/>
                    <a:pt x="140566" y="40209"/>
                    <a:pt x="140566" y="40209"/>
                  </a:cubicBezTo>
                  <a:close/>
                  <a:moveTo>
                    <a:pt x="33563" y="84905"/>
                  </a:moveTo>
                  <a:cubicBezTo>
                    <a:pt x="54997" y="77760"/>
                    <a:pt x="72941" y="85901"/>
                    <a:pt x="72941" y="85901"/>
                  </a:cubicBezTo>
                  <a:cubicBezTo>
                    <a:pt x="50511" y="93544"/>
                    <a:pt x="33563" y="84905"/>
                    <a:pt x="33563" y="84905"/>
                  </a:cubicBezTo>
                  <a:close/>
                  <a:moveTo>
                    <a:pt x="87563" y="74271"/>
                  </a:moveTo>
                  <a:cubicBezTo>
                    <a:pt x="108997" y="67126"/>
                    <a:pt x="126941" y="75268"/>
                    <a:pt x="126941" y="75268"/>
                  </a:cubicBezTo>
                  <a:cubicBezTo>
                    <a:pt x="104511" y="82911"/>
                    <a:pt x="87563" y="74271"/>
                    <a:pt x="87563" y="74271"/>
                  </a:cubicBezTo>
                  <a:close/>
                  <a:moveTo>
                    <a:pt x="104012" y="102184"/>
                  </a:moveTo>
                  <a:cubicBezTo>
                    <a:pt x="125446" y="95040"/>
                    <a:pt x="143391" y="103181"/>
                    <a:pt x="143391" y="103181"/>
                  </a:cubicBezTo>
                  <a:cubicBezTo>
                    <a:pt x="120960" y="110824"/>
                    <a:pt x="104012" y="102184"/>
                    <a:pt x="104012" y="102184"/>
                  </a:cubicBezTo>
                  <a:close/>
                  <a:moveTo>
                    <a:pt x="146215" y="58985"/>
                  </a:moveTo>
                  <a:cubicBezTo>
                    <a:pt x="167151" y="50677"/>
                    <a:pt x="185427" y="57821"/>
                    <a:pt x="185427" y="57821"/>
                  </a:cubicBezTo>
                  <a:cubicBezTo>
                    <a:pt x="163661" y="66628"/>
                    <a:pt x="146215" y="58985"/>
                    <a:pt x="146215" y="58985"/>
                  </a:cubicBezTo>
                  <a:close/>
                  <a:moveTo>
                    <a:pt x="175791" y="95538"/>
                  </a:moveTo>
                  <a:cubicBezTo>
                    <a:pt x="195729" y="85071"/>
                    <a:pt x="214504" y="90388"/>
                    <a:pt x="214504" y="90388"/>
                  </a:cubicBezTo>
                  <a:cubicBezTo>
                    <a:pt x="193735" y="101520"/>
                    <a:pt x="175791" y="95538"/>
                    <a:pt x="175791" y="95538"/>
                  </a:cubicBezTo>
                  <a:close/>
                </a:path>
              </a:pathLst>
            </a:custGeom>
            <a:solidFill>
              <a:srgbClr val="FFFFFF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8" name="Полилиния: фигура 827">
              <a:extLst>
                <a:ext uri="{FF2B5EF4-FFF2-40B4-BE49-F238E27FC236}">
                  <a16:creationId xmlns:a16="http://schemas.microsoft.com/office/drawing/2014/main" id="{4638FD1E-CD21-9880-2B34-E99F06922736}"/>
                </a:ext>
              </a:extLst>
            </p:cNvPr>
            <p:cNvSpPr/>
            <p:nvPr/>
          </p:nvSpPr>
          <p:spPr>
            <a:xfrm>
              <a:off x="16732789" y="7393241"/>
              <a:ext cx="229428" cy="121231"/>
            </a:xfrm>
            <a:custGeom>
              <a:avLst/>
              <a:gdLst>
                <a:gd name="connsiteX0" fmla="*/ 216997 w 229428"/>
                <a:gd name="connsiteY0" fmla="*/ 114314 h 121231"/>
                <a:gd name="connsiteX1" fmla="*/ 223643 w 229428"/>
                <a:gd name="connsiteY1" fmla="*/ 108000 h 121231"/>
                <a:gd name="connsiteX2" fmla="*/ 208689 w 229428"/>
                <a:gd name="connsiteY2" fmla="*/ 0 h 121231"/>
                <a:gd name="connsiteX3" fmla="*/ 207526 w 229428"/>
                <a:gd name="connsiteY3" fmla="*/ 498 h 121231"/>
                <a:gd name="connsiteX4" fmla="*/ 199052 w 229428"/>
                <a:gd name="connsiteY4" fmla="*/ 4154 h 121231"/>
                <a:gd name="connsiteX5" fmla="*/ 197889 w 229428"/>
                <a:gd name="connsiteY5" fmla="*/ 4652 h 121231"/>
                <a:gd name="connsiteX6" fmla="*/ 31237 w 229428"/>
                <a:gd name="connsiteY6" fmla="*/ 80585 h 121231"/>
                <a:gd name="connsiteX7" fmla="*/ 30074 w 229428"/>
                <a:gd name="connsiteY7" fmla="*/ 81083 h 121231"/>
                <a:gd name="connsiteX8" fmla="*/ 1662 w 229428"/>
                <a:gd name="connsiteY8" fmla="*/ 94874 h 121231"/>
                <a:gd name="connsiteX9" fmla="*/ 0 w 229428"/>
                <a:gd name="connsiteY9" fmla="*/ 95705 h 121231"/>
                <a:gd name="connsiteX10" fmla="*/ 216997 w 229428"/>
                <a:gd name="connsiteY10" fmla="*/ 114314 h 121231"/>
                <a:gd name="connsiteX11" fmla="*/ 200049 w 229428"/>
                <a:gd name="connsiteY11" fmla="*/ 21932 h 121231"/>
                <a:gd name="connsiteX12" fmla="*/ 162831 w 229428"/>
                <a:gd name="connsiteY12" fmla="*/ 33065 h 121231"/>
                <a:gd name="connsiteX13" fmla="*/ 200049 w 229428"/>
                <a:gd name="connsiteY13" fmla="*/ 21932 h 121231"/>
                <a:gd name="connsiteX14" fmla="*/ 140566 w 229428"/>
                <a:gd name="connsiteY14" fmla="*/ 40209 h 121231"/>
                <a:gd name="connsiteX15" fmla="*/ 102683 w 229428"/>
                <a:gd name="connsiteY15" fmla="*/ 49680 h 121231"/>
                <a:gd name="connsiteX16" fmla="*/ 140566 w 229428"/>
                <a:gd name="connsiteY16" fmla="*/ 40209 h 121231"/>
                <a:gd name="connsiteX17" fmla="*/ 33563 w 229428"/>
                <a:gd name="connsiteY17" fmla="*/ 84905 h 121231"/>
                <a:gd name="connsiteX18" fmla="*/ 72941 w 229428"/>
                <a:gd name="connsiteY18" fmla="*/ 85901 h 121231"/>
                <a:gd name="connsiteX19" fmla="*/ 33563 w 229428"/>
                <a:gd name="connsiteY19" fmla="*/ 84905 h 121231"/>
                <a:gd name="connsiteX20" fmla="*/ 87563 w 229428"/>
                <a:gd name="connsiteY20" fmla="*/ 74271 h 121231"/>
                <a:gd name="connsiteX21" fmla="*/ 126941 w 229428"/>
                <a:gd name="connsiteY21" fmla="*/ 75268 h 121231"/>
                <a:gd name="connsiteX22" fmla="*/ 87563 w 229428"/>
                <a:gd name="connsiteY22" fmla="*/ 74271 h 121231"/>
                <a:gd name="connsiteX23" fmla="*/ 104012 w 229428"/>
                <a:gd name="connsiteY23" fmla="*/ 102184 h 121231"/>
                <a:gd name="connsiteX24" fmla="*/ 143391 w 229428"/>
                <a:gd name="connsiteY24" fmla="*/ 103181 h 121231"/>
                <a:gd name="connsiteX25" fmla="*/ 104012 w 229428"/>
                <a:gd name="connsiteY25" fmla="*/ 102184 h 121231"/>
                <a:gd name="connsiteX26" fmla="*/ 146215 w 229428"/>
                <a:gd name="connsiteY26" fmla="*/ 58985 h 121231"/>
                <a:gd name="connsiteX27" fmla="*/ 185427 w 229428"/>
                <a:gd name="connsiteY27" fmla="*/ 57821 h 121231"/>
                <a:gd name="connsiteX28" fmla="*/ 146215 w 229428"/>
                <a:gd name="connsiteY28" fmla="*/ 58985 h 121231"/>
                <a:gd name="connsiteX29" fmla="*/ 175791 w 229428"/>
                <a:gd name="connsiteY29" fmla="*/ 95538 h 121231"/>
                <a:gd name="connsiteX30" fmla="*/ 214504 w 229428"/>
                <a:gd name="connsiteY30" fmla="*/ 90388 h 121231"/>
                <a:gd name="connsiteX31" fmla="*/ 175791 w 229428"/>
                <a:gd name="connsiteY31" fmla="*/ 95538 h 121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9428" h="121231">
                  <a:moveTo>
                    <a:pt x="216997" y="114314"/>
                  </a:moveTo>
                  <a:cubicBezTo>
                    <a:pt x="219987" y="112652"/>
                    <a:pt x="222314" y="110492"/>
                    <a:pt x="223643" y="108000"/>
                  </a:cubicBezTo>
                  <a:cubicBezTo>
                    <a:pt x="241754" y="74603"/>
                    <a:pt x="211846" y="6978"/>
                    <a:pt x="208689" y="0"/>
                  </a:cubicBezTo>
                  <a:cubicBezTo>
                    <a:pt x="208357" y="166"/>
                    <a:pt x="208024" y="332"/>
                    <a:pt x="207526" y="498"/>
                  </a:cubicBezTo>
                  <a:cubicBezTo>
                    <a:pt x="204701" y="1662"/>
                    <a:pt x="201877" y="2825"/>
                    <a:pt x="199052" y="4154"/>
                  </a:cubicBezTo>
                  <a:cubicBezTo>
                    <a:pt x="198720" y="4320"/>
                    <a:pt x="198387" y="4486"/>
                    <a:pt x="197889" y="4652"/>
                  </a:cubicBezTo>
                  <a:cubicBezTo>
                    <a:pt x="140400" y="29243"/>
                    <a:pt x="84074" y="55163"/>
                    <a:pt x="31237" y="80585"/>
                  </a:cubicBezTo>
                  <a:cubicBezTo>
                    <a:pt x="30905" y="80751"/>
                    <a:pt x="30572" y="80917"/>
                    <a:pt x="30074" y="81083"/>
                  </a:cubicBezTo>
                  <a:cubicBezTo>
                    <a:pt x="20437" y="85735"/>
                    <a:pt x="10966" y="90388"/>
                    <a:pt x="1662" y="94874"/>
                  </a:cubicBezTo>
                  <a:cubicBezTo>
                    <a:pt x="1163" y="95206"/>
                    <a:pt x="498" y="95372"/>
                    <a:pt x="0" y="95705"/>
                  </a:cubicBezTo>
                  <a:cubicBezTo>
                    <a:pt x="10966" y="98197"/>
                    <a:pt x="177951" y="136578"/>
                    <a:pt x="216997" y="114314"/>
                  </a:cubicBezTo>
                  <a:close/>
                  <a:moveTo>
                    <a:pt x="200049" y="21932"/>
                  </a:moveTo>
                  <a:cubicBezTo>
                    <a:pt x="181274" y="36221"/>
                    <a:pt x="162831" y="33065"/>
                    <a:pt x="162831" y="33065"/>
                  </a:cubicBezTo>
                  <a:cubicBezTo>
                    <a:pt x="180775" y="19606"/>
                    <a:pt x="200049" y="21932"/>
                    <a:pt x="200049" y="21932"/>
                  </a:cubicBezTo>
                  <a:close/>
                  <a:moveTo>
                    <a:pt x="140566" y="40209"/>
                  </a:moveTo>
                  <a:cubicBezTo>
                    <a:pt x="121126" y="53501"/>
                    <a:pt x="102683" y="49680"/>
                    <a:pt x="102683" y="49680"/>
                  </a:cubicBezTo>
                  <a:cubicBezTo>
                    <a:pt x="121292" y="37052"/>
                    <a:pt x="140566" y="40209"/>
                    <a:pt x="140566" y="40209"/>
                  </a:cubicBezTo>
                  <a:close/>
                  <a:moveTo>
                    <a:pt x="33563" y="84905"/>
                  </a:moveTo>
                  <a:cubicBezTo>
                    <a:pt x="54997" y="77760"/>
                    <a:pt x="72941" y="85901"/>
                    <a:pt x="72941" y="85901"/>
                  </a:cubicBezTo>
                  <a:cubicBezTo>
                    <a:pt x="50511" y="93544"/>
                    <a:pt x="33563" y="84905"/>
                    <a:pt x="33563" y="84905"/>
                  </a:cubicBezTo>
                  <a:close/>
                  <a:moveTo>
                    <a:pt x="87563" y="74271"/>
                  </a:moveTo>
                  <a:cubicBezTo>
                    <a:pt x="108997" y="67126"/>
                    <a:pt x="126941" y="75268"/>
                    <a:pt x="126941" y="75268"/>
                  </a:cubicBezTo>
                  <a:cubicBezTo>
                    <a:pt x="104511" y="82911"/>
                    <a:pt x="87563" y="74271"/>
                    <a:pt x="87563" y="74271"/>
                  </a:cubicBezTo>
                  <a:close/>
                  <a:moveTo>
                    <a:pt x="104012" y="102184"/>
                  </a:moveTo>
                  <a:cubicBezTo>
                    <a:pt x="125446" y="95040"/>
                    <a:pt x="143391" y="103181"/>
                    <a:pt x="143391" y="103181"/>
                  </a:cubicBezTo>
                  <a:cubicBezTo>
                    <a:pt x="120960" y="110824"/>
                    <a:pt x="104012" y="102184"/>
                    <a:pt x="104012" y="102184"/>
                  </a:cubicBezTo>
                  <a:close/>
                  <a:moveTo>
                    <a:pt x="146215" y="58985"/>
                  </a:moveTo>
                  <a:cubicBezTo>
                    <a:pt x="167151" y="50677"/>
                    <a:pt x="185427" y="57821"/>
                    <a:pt x="185427" y="57821"/>
                  </a:cubicBezTo>
                  <a:cubicBezTo>
                    <a:pt x="163661" y="66628"/>
                    <a:pt x="146215" y="58985"/>
                    <a:pt x="146215" y="58985"/>
                  </a:cubicBezTo>
                  <a:close/>
                  <a:moveTo>
                    <a:pt x="175791" y="95538"/>
                  </a:moveTo>
                  <a:cubicBezTo>
                    <a:pt x="195729" y="85071"/>
                    <a:pt x="214504" y="90388"/>
                    <a:pt x="214504" y="90388"/>
                  </a:cubicBezTo>
                  <a:cubicBezTo>
                    <a:pt x="193735" y="101520"/>
                    <a:pt x="175791" y="95538"/>
                    <a:pt x="175791" y="95538"/>
                  </a:cubicBezTo>
                  <a:close/>
                </a:path>
              </a:pathLst>
            </a:custGeom>
            <a:solidFill>
              <a:srgbClr val="FFBB8D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9" name="Полилиния: фигура 828">
              <a:extLst>
                <a:ext uri="{FF2B5EF4-FFF2-40B4-BE49-F238E27FC236}">
                  <a16:creationId xmlns:a16="http://schemas.microsoft.com/office/drawing/2014/main" id="{361BE3D0-7AAE-F497-D903-A438CEA25837}"/>
                </a:ext>
              </a:extLst>
            </p:cNvPr>
            <p:cNvSpPr/>
            <p:nvPr/>
          </p:nvSpPr>
          <p:spPr>
            <a:xfrm>
              <a:off x="16732789" y="7393241"/>
              <a:ext cx="229428" cy="121231"/>
            </a:xfrm>
            <a:custGeom>
              <a:avLst/>
              <a:gdLst>
                <a:gd name="connsiteX0" fmla="*/ 216997 w 229428"/>
                <a:gd name="connsiteY0" fmla="*/ 114314 h 121231"/>
                <a:gd name="connsiteX1" fmla="*/ 223643 w 229428"/>
                <a:gd name="connsiteY1" fmla="*/ 108000 h 121231"/>
                <a:gd name="connsiteX2" fmla="*/ 208689 w 229428"/>
                <a:gd name="connsiteY2" fmla="*/ 0 h 121231"/>
                <a:gd name="connsiteX3" fmla="*/ 207526 w 229428"/>
                <a:gd name="connsiteY3" fmla="*/ 498 h 121231"/>
                <a:gd name="connsiteX4" fmla="*/ 199052 w 229428"/>
                <a:gd name="connsiteY4" fmla="*/ 4154 h 121231"/>
                <a:gd name="connsiteX5" fmla="*/ 197889 w 229428"/>
                <a:gd name="connsiteY5" fmla="*/ 4652 h 121231"/>
                <a:gd name="connsiteX6" fmla="*/ 31237 w 229428"/>
                <a:gd name="connsiteY6" fmla="*/ 80585 h 121231"/>
                <a:gd name="connsiteX7" fmla="*/ 30074 w 229428"/>
                <a:gd name="connsiteY7" fmla="*/ 81083 h 121231"/>
                <a:gd name="connsiteX8" fmla="*/ 1662 w 229428"/>
                <a:gd name="connsiteY8" fmla="*/ 94874 h 121231"/>
                <a:gd name="connsiteX9" fmla="*/ 0 w 229428"/>
                <a:gd name="connsiteY9" fmla="*/ 95705 h 121231"/>
                <a:gd name="connsiteX10" fmla="*/ 216997 w 229428"/>
                <a:gd name="connsiteY10" fmla="*/ 114314 h 121231"/>
                <a:gd name="connsiteX11" fmla="*/ 200049 w 229428"/>
                <a:gd name="connsiteY11" fmla="*/ 21932 h 121231"/>
                <a:gd name="connsiteX12" fmla="*/ 162831 w 229428"/>
                <a:gd name="connsiteY12" fmla="*/ 33065 h 121231"/>
                <a:gd name="connsiteX13" fmla="*/ 200049 w 229428"/>
                <a:gd name="connsiteY13" fmla="*/ 21932 h 121231"/>
                <a:gd name="connsiteX14" fmla="*/ 140566 w 229428"/>
                <a:gd name="connsiteY14" fmla="*/ 40209 h 121231"/>
                <a:gd name="connsiteX15" fmla="*/ 102683 w 229428"/>
                <a:gd name="connsiteY15" fmla="*/ 49680 h 121231"/>
                <a:gd name="connsiteX16" fmla="*/ 140566 w 229428"/>
                <a:gd name="connsiteY16" fmla="*/ 40209 h 121231"/>
                <a:gd name="connsiteX17" fmla="*/ 33563 w 229428"/>
                <a:gd name="connsiteY17" fmla="*/ 84905 h 121231"/>
                <a:gd name="connsiteX18" fmla="*/ 72941 w 229428"/>
                <a:gd name="connsiteY18" fmla="*/ 85901 h 121231"/>
                <a:gd name="connsiteX19" fmla="*/ 33563 w 229428"/>
                <a:gd name="connsiteY19" fmla="*/ 84905 h 121231"/>
                <a:gd name="connsiteX20" fmla="*/ 87563 w 229428"/>
                <a:gd name="connsiteY20" fmla="*/ 74271 h 121231"/>
                <a:gd name="connsiteX21" fmla="*/ 126941 w 229428"/>
                <a:gd name="connsiteY21" fmla="*/ 75268 h 121231"/>
                <a:gd name="connsiteX22" fmla="*/ 87563 w 229428"/>
                <a:gd name="connsiteY22" fmla="*/ 74271 h 121231"/>
                <a:gd name="connsiteX23" fmla="*/ 104012 w 229428"/>
                <a:gd name="connsiteY23" fmla="*/ 102184 h 121231"/>
                <a:gd name="connsiteX24" fmla="*/ 143391 w 229428"/>
                <a:gd name="connsiteY24" fmla="*/ 103181 h 121231"/>
                <a:gd name="connsiteX25" fmla="*/ 104012 w 229428"/>
                <a:gd name="connsiteY25" fmla="*/ 102184 h 121231"/>
                <a:gd name="connsiteX26" fmla="*/ 146215 w 229428"/>
                <a:gd name="connsiteY26" fmla="*/ 58985 h 121231"/>
                <a:gd name="connsiteX27" fmla="*/ 185427 w 229428"/>
                <a:gd name="connsiteY27" fmla="*/ 57821 h 121231"/>
                <a:gd name="connsiteX28" fmla="*/ 146215 w 229428"/>
                <a:gd name="connsiteY28" fmla="*/ 58985 h 121231"/>
                <a:gd name="connsiteX29" fmla="*/ 175791 w 229428"/>
                <a:gd name="connsiteY29" fmla="*/ 95538 h 121231"/>
                <a:gd name="connsiteX30" fmla="*/ 214504 w 229428"/>
                <a:gd name="connsiteY30" fmla="*/ 90388 h 121231"/>
                <a:gd name="connsiteX31" fmla="*/ 175791 w 229428"/>
                <a:gd name="connsiteY31" fmla="*/ 95538 h 121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9428" h="121231">
                  <a:moveTo>
                    <a:pt x="216997" y="114314"/>
                  </a:moveTo>
                  <a:cubicBezTo>
                    <a:pt x="219987" y="112652"/>
                    <a:pt x="222314" y="110492"/>
                    <a:pt x="223643" y="108000"/>
                  </a:cubicBezTo>
                  <a:cubicBezTo>
                    <a:pt x="241754" y="74603"/>
                    <a:pt x="211846" y="6978"/>
                    <a:pt x="208689" y="0"/>
                  </a:cubicBezTo>
                  <a:cubicBezTo>
                    <a:pt x="208357" y="166"/>
                    <a:pt x="208024" y="332"/>
                    <a:pt x="207526" y="498"/>
                  </a:cubicBezTo>
                  <a:cubicBezTo>
                    <a:pt x="204701" y="1662"/>
                    <a:pt x="201877" y="2825"/>
                    <a:pt x="199052" y="4154"/>
                  </a:cubicBezTo>
                  <a:cubicBezTo>
                    <a:pt x="198720" y="4320"/>
                    <a:pt x="198387" y="4486"/>
                    <a:pt x="197889" y="4652"/>
                  </a:cubicBezTo>
                  <a:cubicBezTo>
                    <a:pt x="140400" y="29243"/>
                    <a:pt x="84074" y="55163"/>
                    <a:pt x="31237" y="80585"/>
                  </a:cubicBezTo>
                  <a:cubicBezTo>
                    <a:pt x="30905" y="80751"/>
                    <a:pt x="30572" y="80917"/>
                    <a:pt x="30074" y="81083"/>
                  </a:cubicBezTo>
                  <a:cubicBezTo>
                    <a:pt x="20437" y="85735"/>
                    <a:pt x="10966" y="90388"/>
                    <a:pt x="1662" y="94874"/>
                  </a:cubicBezTo>
                  <a:cubicBezTo>
                    <a:pt x="1163" y="95206"/>
                    <a:pt x="498" y="95372"/>
                    <a:pt x="0" y="95705"/>
                  </a:cubicBezTo>
                  <a:cubicBezTo>
                    <a:pt x="10966" y="98197"/>
                    <a:pt x="177951" y="136578"/>
                    <a:pt x="216997" y="114314"/>
                  </a:cubicBezTo>
                  <a:close/>
                  <a:moveTo>
                    <a:pt x="200049" y="21932"/>
                  </a:moveTo>
                  <a:cubicBezTo>
                    <a:pt x="181274" y="36221"/>
                    <a:pt x="162831" y="33065"/>
                    <a:pt x="162831" y="33065"/>
                  </a:cubicBezTo>
                  <a:cubicBezTo>
                    <a:pt x="180775" y="19606"/>
                    <a:pt x="200049" y="21932"/>
                    <a:pt x="200049" y="21932"/>
                  </a:cubicBezTo>
                  <a:close/>
                  <a:moveTo>
                    <a:pt x="140566" y="40209"/>
                  </a:moveTo>
                  <a:cubicBezTo>
                    <a:pt x="121126" y="53501"/>
                    <a:pt x="102683" y="49680"/>
                    <a:pt x="102683" y="49680"/>
                  </a:cubicBezTo>
                  <a:cubicBezTo>
                    <a:pt x="121292" y="37052"/>
                    <a:pt x="140566" y="40209"/>
                    <a:pt x="140566" y="40209"/>
                  </a:cubicBezTo>
                  <a:close/>
                  <a:moveTo>
                    <a:pt x="33563" y="84905"/>
                  </a:moveTo>
                  <a:cubicBezTo>
                    <a:pt x="54997" y="77760"/>
                    <a:pt x="72941" y="85901"/>
                    <a:pt x="72941" y="85901"/>
                  </a:cubicBezTo>
                  <a:cubicBezTo>
                    <a:pt x="50511" y="93544"/>
                    <a:pt x="33563" y="84905"/>
                    <a:pt x="33563" y="84905"/>
                  </a:cubicBezTo>
                  <a:close/>
                  <a:moveTo>
                    <a:pt x="87563" y="74271"/>
                  </a:moveTo>
                  <a:cubicBezTo>
                    <a:pt x="108997" y="67126"/>
                    <a:pt x="126941" y="75268"/>
                    <a:pt x="126941" y="75268"/>
                  </a:cubicBezTo>
                  <a:cubicBezTo>
                    <a:pt x="104511" y="82911"/>
                    <a:pt x="87563" y="74271"/>
                    <a:pt x="87563" y="74271"/>
                  </a:cubicBezTo>
                  <a:close/>
                  <a:moveTo>
                    <a:pt x="104012" y="102184"/>
                  </a:moveTo>
                  <a:cubicBezTo>
                    <a:pt x="125446" y="95040"/>
                    <a:pt x="143391" y="103181"/>
                    <a:pt x="143391" y="103181"/>
                  </a:cubicBezTo>
                  <a:cubicBezTo>
                    <a:pt x="120960" y="110824"/>
                    <a:pt x="104012" y="102184"/>
                    <a:pt x="104012" y="102184"/>
                  </a:cubicBezTo>
                  <a:close/>
                  <a:moveTo>
                    <a:pt x="146215" y="58985"/>
                  </a:moveTo>
                  <a:cubicBezTo>
                    <a:pt x="167151" y="50677"/>
                    <a:pt x="185427" y="57821"/>
                    <a:pt x="185427" y="57821"/>
                  </a:cubicBezTo>
                  <a:cubicBezTo>
                    <a:pt x="163661" y="66628"/>
                    <a:pt x="146215" y="58985"/>
                    <a:pt x="146215" y="58985"/>
                  </a:cubicBezTo>
                  <a:close/>
                  <a:moveTo>
                    <a:pt x="175791" y="95538"/>
                  </a:moveTo>
                  <a:cubicBezTo>
                    <a:pt x="195729" y="85071"/>
                    <a:pt x="214504" y="90388"/>
                    <a:pt x="214504" y="90388"/>
                  </a:cubicBezTo>
                  <a:cubicBezTo>
                    <a:pt x="193735" y="101520"/>
                    <a:pt x="175791" y="95538"/>
                    <a:pt x="175791" y="95538"/>
                  </a:cubicBezTo>
                  <a:close/>
                </a:path>
              </a:pathLst>
            </a:custGeom>
            <a:solidFill>
              <a:srgbClr val="FFA3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0" name="Полилиния: фигура 829">
              <a:extLst>
                <a:ext uri="{FF2B5EF4-FFF2-40B4-BE49-F238E27FC236}">
                  <a16:creationId xmlns:a16="http://schemas.microsoft.com/office/drawing/2014/main" id="{CE15C052-D696-C5FD-7F3E-C86073EC8CAE}"/>
                </a:ext>
              </a:extLst>
            </p:cNvPr>
            <p:cNvSpPr/>
            <p:nvPr/>
          </p:nvSpPr>
          <p:spPr>
            <a:xfrm>
              <a:off x="16710999" y="7502488"/>
              <a:ext cx="238454" cy="226881"/>
            </a:xfrm>
            <a:custGeom>
              <a:avLst/>
              <a:gdLst>
                <a:gd name="connsiteX0" fmla="*/ 41728 w 238454"/>
                <a:gd name="connsiteY0" fmla="*/ 90968 h 226881"/>
                <a:gd name="connsiteX1" fmla="*/ 90744 w 238454"/>
                <a:gd name="connsiteY1" fmla="*/ 175042 h 226881"/>
                <a:gd name="connsiteX2" fmla="*/ 132282 w 238454"/>
                <a:gd name="connsiteY2" fmla="*/ 226882 h 226881"/>
                <a:gd name="connsiteX3" fmla="*/ 139427 w 238454"/>
                <a:gd name="connsiteY3" fmla="*/ 224556 h 226881"/>
                <a:gd name="connsiteX4" fmla="*/ 236626 w 238454"/>
                <a:gd name="connsiteY4" fmla="*/ 124697 h 226881"/>
                <a:gd name="connsiteX5" fmla="*/ 238454 w 238454"/>
                <a:gd name="connsiteY5" fmla="*/ 117553 h 226881"/>
                <a:gd name="connsiteX6" fmla="*/ 238454 w 238454"/>
                <a:gd name="connsiteY6" fmla="*/ 117054 h 226881"/>
                <a:gd name="connsiteX7" fmla="*/ 230977 w 238454"/>
                <a:gd name="connsiteY7" fmla="*/ 107251 h 226881"/>
                <a:gd name="connsiteX8" fmla="*/ 176147 w 238454"/>
                <a:gd name="connsiteY8" fmla="*/ 72193 h 226881"/>
                <a:gd name="connsiteX9" fmla="*/ 97057 w 238454"/>
                <a:gd name="connsiteY9" fmla="*/ 31984 h 226881"/>
                <a:gd name="connsiteX10" fmla="*/ 27273 w 238454"/>
                <a:gd name="connsiteY10" fmla="*/ 4070 h 226881"/>
                <a:gd name="connsiteX11" fmla="*/ 190 w 238454"/>
                <a:gd name="connsiteY11" fmla="*/ 5731 h 226881"/>
                <a:gd name="connsiteX12" fmla="*/ 41728 w 238454"/>
                <a:gd name="connsiteY12" fmla="*/ 90968 h 226881"/>
                <a:gd name="connsiteX13" fmla="*/ 209045 w 238454"/>
                <a:gd name="connsiteY13" fmla="*/ 124033 h 226881"/>
                <a:gd name="connsiteX14" fmla="*/ 178805 w 238454"/>
                <a:gd name="connsiteY14" fmla="*/ 96451 h 226881"/>
                <a:gd name="connsiteX15" fmla="*/ 209045 w 238454"/>
                <a:gd name="connsiteY15" fmla="*/ 124033 h 226881"/>
                <a:gd name="connsiteX16" fmla="*/ 193759 w 238454"/>
                <a:gd name="connsiteY16" fmla="*/ 164906 h 226881"/>
                <a:gd name="connsiteX17" fmla="*/ 165513 w 238454"/>
                <a:gd name="connsiteY17" fmla="*/ 134999 h 226881"/>
                <a:gd name="connsiteX18" fmla="*/ 193759 w 238454"/>
                <a:gd name="connsiteY18" fmla="*/ 164906 h 226881"/>
                <a:gd name="connsiteX19" fmla="*/ 49870 w 238454"/>
                <a:gd name="connsiteY19" fmla="*/ 73854 h 226881"/>
                <a:gd name="connsiteX20" fmla="*/ 73796 w 238454"/>
                <a:gd name="connsiteY20" fmla="*/ 107417 h 226881"/>
                <a:gd name="connsiteX21" fmla="*/ 49870 w 238454"/>
                <a:gd name="connsiteY21" fmla="*/ 73854 h 226881"/>
                <a:gd name="connsiteX22" fmla="*/ 107857 w 238454"/>
                <a:gd name="connsiteY22" fmla="*/ 173380 h 226881"/>
                <a:gd name="connsiteX23" fmla="*/ 131783 w 238454"/>
                <a:gd name="connsiteY23" fmla="*/ 206943 h 226881"/>
                <a:gd name="connsiteX24" fmla="*/ 107857 w 238454"/>
                <a:gd name="connsiteY24" fmla="*/ 173380 h 226881"/>
                <a:gd name="connsiteX25" fmla="*/ 163519 w 238454"/>
                <a:gd name="connsiteY25" fmla="*/ 105756 h 226881"/>
                <a:gd name="connsiteX26" fmla="*/ 133279 w 238454"/>
                <a:gd name="connsiteY26" fmla="*/ 78174 h 226881"/>
                <a:gd name="connsiteX27" fmla="*/ 163519 w 238454"/>
                <a:gd name="connsiteY27" fmla="*/ 105756 h 226881"/>
                <a:gd name="connsiteX28" fmla="*/ 140091 w 238454"/>
                <a:gd name="connsiteY28" fmla="*/ 138820 h 226881"/>
                <a:gd name="connsiteX29" fmla="*/ 112177 w 238454"/>
                <a:gd name="connsiteY29" fmla="*/ 108580 h 226881"/>
                <a:gd name="connsiteX30" fmla="*/ 140091 w 238454"/>
                <a:gd name="connsiteY30" fmla="*/ 138820 h 226881"/>
                <a:gd name="connsiteX31" fmla="*/ 107525 w 238454"/>
                <a:gd name="connsiteY31" fmla="*/ 134999 h 226881"/>
                <a:gd name="connsiteX32" fmla="*/ 83599 w 238454"/>
                <a:gd name="connsiteY32" fmla="*/ 101436 h 226881"/>
                <a:gd name="connsiteX33" fmla="*/ 107525 w 238454"/>
                <a:gd name="connsiteY33" fmla="*/ 134999 h 226881"/>
                <a:gd name="connsiteX34" fmla="*/ 109685 w 238454"/>
                <a:gd name="connsiteY34" fmla="*/ 75184 h 226881"/>
                <a:gd name="connsiteX35" fmla="*/ 82270 w 238454"/>
                <a:gd name="connsiteY35" fmla="*/ 44611 h 226881"/>
                <a:gd name="connsiteX36" fmla="*/ 109685 w 238454"/>
                <a:gd name="connsiteY36" fmla="*/ 75184 h 226881"/>
                <a:gd name="connsiteX37" fmla="*/ 57845 w 238454"/>
                <a:gd name="connsiteY37" fmla="*/ 55910 h 226881"/>
                <a:gd name="connsiteX38" fmla="*/ 33919 w 238454"/>
                <a:gd name="connsiteY38" fmla="*/ 22347 h 226881"/>
                <a:gd name="connsiteX39" fmla="*/ 57845 w 238454"/>
                <a:gd name="connsiteY39" fmla="*/ 55910 h 226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38454" h="226881">
                  <a:moveTo>
                    <a:pt x="41728" y="90968"/>
                  </a:moveTo>
                  <a:cubicBezTo>
                    <a:pt x="57347" y="119380"/>
                    <a:pt x="73630" y="147460"/>
                    <a:pt x="90744" y="175042"/>
                  </a:cubicBezTo>
                  <a:cubicBezTo>
                    <a:pt x="99051" y="188334"/>
                    <a:pt x="113839" y="226882"/>
                    <a:pt x="132282" y="226882"/>
                  </a:cubicBezTo>
                  <a:cubicBezTo>
                    <a:pt x="134774" y="226882"/>
                    <a:pt x="137100" y="225719"/>
                    <a:pt x="139427" y="224556"/>
                  </a:cubicBezTo>
                  <a:cubicBezTo>
                    <a:pt x="181297" y="202125"/>
                    <a:pt x="217851" y="170722"/>
                    <a:pt x="236626" y="124697"/>
                  </a:cubicBezTo>
                  <a:cubicBezTo>
                    <a:pt x="237623" y="122371"/>
                    <a:pt x="238454" y="120045"/>
                    <a:pt x="238454" y="117553"/>
                  </a:cubicBezTo>
                  <a:cubicBezTo>
                    <a:pt x="238454" y="117387"/>
                    <a:pt x="238454" y="117220"/>
                    <a:pt x="238454" y="117054"/>
                  </a:cubicBezTo>
                  <a:cubicBezTo>
                    <a:pt x="238288" y="112402"/>
                    <a:pt x="234134" y="109910"/>
                    <a:pt x="230977" y="107251"/>
                  </a:cubicBezTo>
                  <a:cubicBezTo>
                    <a:pt x="214528" y="93128"/>
                    <a:pt x="194756" y="82660"/>
                    <a:pt x="176147" y="72193"/>
                  </a:cubicBezTo>
                  <a:cubicBezTo>
                    <a:pt x="150227" y="57737"/>
                    <a:pt x="123808" y="44445"/>
                    <a:pt x="97057" y="31984"/>
                  </a:cubicBezTo>
                  <a:cubicBezTo>
                    <a:pt x="74294" y="21516"/>
                    <a:pt x="51199" y="11048"/>
                    <a:pt x="27273" y="4070"/>
                  </a:cubicBezTo>
                  <a:cubicBezTo>
                    <a:pt x="23617" y="2907"/>
                    <a:pt x="-2469" y="-5401"/>
                    <a:pt x="190" y="5731"/>
                  </a:cubicBezTo>
                  <a:cubicBezTo>
                    <a:pt x="7334" y="34974"/>
                    <a:pt x="27273" y="64716"/>
                    <a:pt x="41728" y="90968"/>
                  </a:cubicBezTo>
                  <a:close/>
                  <a:moveTo>
                    <a:pt x="209045" y="124033"/>
                  </a:moveTo>
                  <a:cubicBezTo>
                    <a:pt x="209045" y="124033"/>
                    <a:pt x="191100" y="118217"/>
                    <a:pt x="178805" y="96451"/>
                  </a:cubicBezTo>
                  <a:cubicBezTo>
                    <a:pt x="178971" y="96451"/>
                    <a:pt x="197414" y="103264"/>
                    <a:pt x="209045" y="124033"/>
                  </a:cubicBezTo>
                  <a:close/>
                  <a:moveTo>
                    <a:pt x="193759" y="164906"/>
                  </a:moveTo>
                  <a:cubicBezTo>
                    <a:pt x="193759" y="164906"/>
                    <a:pt x="176147" y="157762"/>
                    <a:pt x="165513" y="134999"/>
                  </a:cubicBezTo>
                  <a:cubicBezTo>
                    <a:pt x="165513" y="134999"/>
                    <a:pt x="183457" y="143307"/>
                    <a:pt x="193759" y="164906"/>
                  </a:cubicBezTo>
                  <a:close/>
                  <a:moveTo>
                    <a:pt x="49870" y="73854"/>
                  </a:moveTo>
                  <a:cubicBezTo>
                    <a:pt x="49870" y="73854"/>
                    <a:pt x="66485" y="84654"/>
                    <a:pt x="73796" y="107417"/>
                  </a:cubicBezTo>
                  <a:cubicBezTo>
                    <a:pt x="73796" y="107417"/>
                    <a:pt x="57347" y="97780"/>
                    <a:pt x="49870" y="73854"/>
                  </a:cubicBezTo>
                  <a:close/>
                  <a:moveTo>
                    <a:pt x="107857" y="173380"/>
                  </a:moveTo>
                  <a:cubicBezTo>
                    <a:pt x="107857" y="173380"/>
                    <a:pt x="124473" y="184180"/>
                    <a:pt x="131783" y="206943"/>
                  </a:cubicBezTo>
                  <a:cubicBezTo>
                    <a:pt x="131783" y="206943"/>
                    <a:pt x="115168" y="197140"/>
                    <a:pt x="107857" y="173380"/>
                  </a:cubicBezTo>
                  <a:close/>
                  <a:moveTo>
                    <a:pt x="163519" y="105756"/>
                  </a:moveTo>
                  <a:cubicBezTo>
                    <a:pt x="163519" y="105756"/>
                    <a:pt x="145574" y="99940"/>
                    <a:pt x="133279" y="78174"/>
                  </a:cubicBezTo>
                  <a:cubicBezTo>
                    <a:pt x="133279" y="78174"/>
                    <a:pt x="151722" y="84987"/>
                    <a:pt x="163519" y="105756"/>
                  </a:cubicBezTo>
                  <a:close/>
                  <a:moveTo>
                    <a:pt x="140091" y="138820"/>
                  </a:moveTo>
                  <a:cubicBezTo>
                    <a:pt x="140091" y="138820"/>
                    <a:pt x="122645" y="131343"/>
                    <a:pt x="112177" y="108580"/>
                  </a:cubicBezTo>
                  <a:cubicBezTo>
                    <a:pt x="112344" y="108580"/>
                    <a:pt x="130122" y="117054"/>
                    <a:pt x="140091" y="138820"/>
                  </a:cubicBezTo>
                  <a:close/>
                  <a:moveTo>
                    <a:pt x="107525" y="134999"/>
                  </a:moveTo>
                  <a:cubicBezTo>
                    <a:pt x="107525" y="134999"/>
                    <a:pt x="91076" y="125196"/>
                    <a:pt x="83599" y="101436"/>
                  </a:cubicBezTo>
                  <a:cubicBezTo>
                    <a:pt x="83599" y="101436"/>
                    <a:pt x="100380" y="112236"/>
                    <a:pt x="107525" y="134999"/>
                  </a:cubicBezTo>
                  <a:close/>
                  <a:moveTo>
                    <a:pt x="109685" y="75184"/>
                  </a:moveTo>
                  <a:cubicBezTo>
                    <a:pt x="109685" y="75184"/>
                    <a:pt x="92405" y="67374"/>
                    <a:pt x="82270" y="44611"/>
                  </a:cubicBezTo>
                  <a:cubicBezTo>
                    <a:pt x="82436" y="44611"/>
                    <a:pt x="100048" y="53251"/>
                    <a:pt x="109685" y="75184"/>
                  </a:cubicBezTo>
                  <a:close/>
                  <a:moveTo>
                    <a:pt x="57845" y="55910"/>
                  </a:moveTo>
                  <a:cubicBezTo>
                    <a:pt x="57845" y="55910"/>
                    <a:pt x="41396" y="46107"/>
                    <a:pt x="33919" y="22347"/>
                  </a:cubicBezTo>
                  <a:cubicBezTo>
                    <a:pt x="33919" y="22347"/>
                    <a:pt x="50701" y="33147"/>
                    <a:pt x="57845" y="55910"/>
                  </a:cubicBezTo>
                  <a:close/>
                </a:path>
              </a:pathLst>
            </a:custGeom>
            <a:solidFill>
              <a:srgbClr val="FFFFFF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1" name="Полилиния: фигура 830">
              <a:extLst>
                <a:ext uri="{FF2B5EF4-FFF2-40B4-BE49-F238E27FC236}">
                  <a16:creationId xmlns:a16="http://schemas.microsoft.com/office/drawing/2014/main" id="{86FB823A-4DF5-6F05-8052-21D793A1358C}"/>
                </a:ext>
              </a:extLst>
            </p:cNvPr>
            <p:cNvSpPr/>
            <p:nvPr/>
          </p:nvSpPr>
          <p:spPr>
            <a:xfrm>
              <a:off x="16710999" y="7502488"/>
              <a:ext cx="238454" cy="226881"/>
            </a:xfrm>
            <a:custGeom>
              <a:avLst/>
              <a:gdLst>
                <a:gd name="connsiteX0" fmla="*/ 41728 w 238454"/>
                <a:gd name="connsiteY0" fmla="*/ 90968 h 226881"/>
                <a:gd name="connsiteX1" fmla="*/ 90744 w 238454"/>
                <a:gd name="connsiteY1" fmla="*/ 175042 h 226881"/>
                <a:gd name="connsiteX2" fmla="*/ 132282 w 238454"/>
                <a:gd name="connsiteY2" fmla="*/ 226882 h 226881"/>
                <a:gd name="connsiteX3" fmla="*/ 139427 w 238454"/>
                <a:gd name="connsiteY3" fmla="*/ 224556 h 226881"/>
                <a:gd name="connsiteX4" fmla="*/ 236626 w 238454"/>
                <a:gd name="connsiteY4" fmla="*/ 124697 h 226881"/>
                <a:gd name="connsiteX5" fmla="*/ 238454 w 238454"/>
                <a:gd name="connsiteY5" fmla="*/ 117553 h 226881"/>
                <a:gd name="connsiteX6" fmla="*/ 238454 w 238454"/>
                <a:gd name="connsiteY6" fmla="*/ 117054 h 226881"/>
                <a:gd name="connsiteX7" fmla="*/ 230977 w 238454"/>
                <a:gd name="connsiteY7" fmla="*/ 107251 h 226881"/>
                <a:gd name="connsiteX8" fmla="*/ 176147 w 238454"/>
                <a:gd name="connsiteY8" fmla="*/ 72193 h 226881"/>
                <a:gd name="connsiteX9" fmla="*/ 97057 w 238454"/>
                <a:gd name="connsiteY9" fmla="*/ 31984 h 226881"/>
                <a:gd name="connsiteX10" fmla="*/ 27273 w 238454"/>
                <a:gd name="connsiteY10" fmla="*/ 4070 h 226881"/>
                <a:gd name="connsiteX11" fmla="*/ 190 w 238454"/>
                <a:gd name="connsiteY11" fmla="*/ 5731 h 226881"/>
                <a:gd name="connsiteX12" fmla="*/ 41728 w 238454"/>
                <a:gd name="connsiteY12" fmla="*/ 90968 h 226881"/>
                <a:gd name="connsiteX13" fmla="*/ 209045 w 238454"/>
                <a:gd name="connsiteY13" fmla="*/ 124033 h 226881"/>
                <a:gd name="connsiteX14" fmla="*/ 178805 w 238454"/>
                <a:gd name="connsiteY14" fmla="*/ 96451 h 226881"/>
                <a:gd name="connsiteX15" fmla="*/ 209045 w 238454"/>
                <a:gd name="connsiteY15" fmla="*/ 124033 h 226881"/>
                <a:gd name="connsiteX16" fmla="*/ 193759 w 238454"/>
                <a:gd name="connsiteY16" fmla="*/ 164906 h 226881"/>
                <a:gd name="connsiteX17" fmla="*/ 165513 w 238454"/>
                <a:gd name="connsiteY17" fmla="*/ 134999 h 226881"/>
                <a:gd name="connsiteX18" fmla="*/ 193759 w 238454"/>
                <a:gd name="connsiteY18" fmla="*/ 164906 h 226881"/>
                <a:gd name="connsiteX19" fmla="*/ 49870 w 238454"/>
                <a:gd name="connsiteY19" fmla="*/ 73854 h 226881"/>
                <a:gd name="connsiteX20" fmla="*/ 73796 w 238454"/>
                <a:gd name="connsiteY20" fmla="*/ 107417 h 226881"/>
                <a:gd name="connsiteX21" fmla="*/ 49870 w 238454"/>
                <a:gd name="connsiteY21" fmla="*/ 73854 h 226881"/>
                <a:gd name="connsiteX22" fmla="*/ 107857 w 238454"/>
                <a:gd name="connsiteY22" fmla="*/ 173380 h 226881"/>
                <a:gd name="connsiteX23" fmla="*/ 131783 w 238454"/>
                <a:gd name="connsiteY23" fmla="*/ 206943 h 226881"/>
                <a:gd name="connsiteX24" fmla="*/ 107857 w 238454"/>
                <a:gd name="connsiteY24" fmla="*/ 173380 h 226881"/>
                <a:gd name="connsiteX25" fmla="*/ 163519 w 238454"/>
                <a:gd name="connsiteY25" fmla="*/ 105756 h 226881"/>
                <a:gd name="connsiteX26" fmla="*/ 133279 w 238454"/>
                <a:gd name="connsiteY26" fmla="*/ 78174 h 226881"/>
                <a:gd name="connsiteX27" fmla="*/ 163519 w 238454"/>
                <a:gd name="connsiteY27" fmla="*/ 105756 h 226881"/>
                <a:gd name="connsiteX28" fmla="*/ 140091 w 238454"/>
                <a:gd name="connsiteY28" fmla="*/ 138820 h 226881"/>
                <a:gd name="connsiteX29" fmla="*/ 112177 w 238454"/>
                <a:gd name="connsiteY29" fmla="*/ 108580 h 226881"/>
                <a:gd name="connsiteX30" fmla="*/ 140091 w 238454"/>
                <a:gd name="connsiteY30" fmla="*/ 138820 h 226881"/>
                <a:gd name="connsiteX31" fmla="*/ 107525 w 238454"/>
                <a:gd name="connsiteY31" fmla="*/ 134999 h 226881"/>
                <a:gd name="connsiteX32" fmla="*/ 83599 w 238454"/>
                <a:gd name="connsiteY32" fmla="*/ 101436 h 226881"/>
                <a:gd name="connsiteX33" fmla="*/ 107525 w 238454"/>
                <a:gd name="connsiteY33" fmla="*/ 134999 h 226881"/>
                <a:gd name="connsiteX34" fmla="*/ 109685 w 238454"/>
                <a:gd name="connsiteY34" fmla="*/ 75184 h 226881"/>
                <a:gd name="connsiteX35" fmla="*/ 82270 w 238454"/>
                <a:gd name="connsiteY35" fmla="*/ 44611 h 226881"/>
                <a:gd name="connsiteX36" fmla="*/ 109685 w 238454"/>
                <a:gd name="connsiteY36" fmla="*/ 75184 h 226881"/>
                <a:gd name="connsiteX37" fmla="*/ 57845 w 238454"/>
                <a:gd name="connsiteY37" fmla="*/ 55910 h 226881"/>
                <a:gd name="connsiteX38" fmla="*/ 33919 w 238454"/>
                <a:gd name="connsiteY38" fmla="*/ 22347 h 226881"/>
                <a:gd name="connsiteX39" fmla="*/ 57845 w 238454"/>
                <a:gd name="connsiteY39" fmla="*/ 55910 h 226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38454" h="226881">
                  <a:moveTo>
                    <a:pt x="41728" y="90968"/>
                  </a:moveTo>
                  <a:cubicBezTo>
                    <a:pt x="57347" y="119380"/>
                    <a:pt x="73630" y="147460"/>
                    <a:pt x="90744" y="175042"/>
                  </a:cubicBezTo>
                  <a:cubicBezTo>
                    <a:pt x="99051" y="188334"/>
                    <a:pt x="113839" y="226882"/>
                    <a:pt x="132282" y="226882"/>
                  </a:cubicBezTo>
                  <a:cubicBezTo>
                    <a:pt x="134774" y="226882"/>
                    <a:pt x="137100" y="225719"/>
                    <a:pt x="139427" y="224556"/>
                  </a:cubicBezTo>
                  <a:cubicBezTo>
                    <a:pt x="181297" y="202125"/>
                    <a:pt x="217851" y="170722"/>
                    <a:pt x="236626" y="124697"/>
                  </a:cubicBezTo>
                  <a:cubicBezTo>
                    <a:pt x="237623" y="122371"/>
                    <a:pt x="238454" y="120045"/>
                    <a:pt x="238454" y="117553"/>
                  </a:cubicBezTo>
                  <a:cubicBezTo>
                    <a:pt x="238454" y="117387"/>
                    <a:pt x="238454" y="117220"/>
                    <a:pt x="238454" y="117054"/>
                  </a:cubicBezTo>
                  <a:cubicBezTo>
                    <a:pt x="238288" y="112402"/>
                    <a:pt x="234134" y="109910"/>
                    <a:pt x="230977" y="107251"/>
                  </a:cubicBezTo>
                  <a:cubicBezTo>
                    <a:pt x="214528" y="93128"/>
                    <a:pt x="194756" y="82660"/>
                    <a:pt x="176147" y="72193"/>
                  </a:cubicBezTo>
                  <a:cubicBezTo>
                    <a:pt x="150227" y="57737"/>
                    <a:pt x="123808" y="44445"/>
                    <a:pt x="97057" y="31984"/>
                  </a:cubicBezTo>
                  <a:cubicBezTo>
                    <a:pt x="74294" y="21516"/>
                    <a:pt x="51199" y="11048"/>
                    <a:pt x="27273" y="4070"/>
                  </a:cubicBezTo>
                  <a:cubicBezTo>
                    <a:pt x="23617" y="2907"/>
                    <a:pt x="-2469" y="-5401"/>
                    <a:pt x="190" y="5731"/>
                  </a:cubicBezTo>
                  <a:cubicBezTo>
                    <a:pt x="7334" y="34974"/>
                    <a:pt x="27273" y="64716"/>
                    <a:pt x="41728" y="90968"/>
                  </a:cubicBezTo>
                  <a:close/>
                  <a:moveTo>
                    <a:pt x="209045" y="124033"/>
                  </a:moveTo>
                  <a:cubicBezTo>
                    <a:pt x="209045" y="124033"/>
                    <a:pt x="191100" y="118217"/>
                    <a:pt x="178805" y="96451"/>
                  </a:cubicBezTo>
                  <a:cubicBezTo>
                    <a:pt x="178971" y="96451"/>
                    <a:pt x="197414" y="103264"/>
                    <a:pt x="209045" y="124033"/>
                  </a:cubicBezTo>
                  <a:close/>
                  <a:moveTo>
                    <a:pt x="193759" y="164906"/>
                  </a:moveTo>
                  <a:cubicBezTo>
                    <a:pt x="193759" y="164906"/>
                    <a:pt x="176147" y="157762"/>
                    <a:pt x="165513" y="134999"/>
                  </a:cubicBezTo>
                  <a:cubicBezTo>
                    <a:pt x="165513" y="134999"/>
                    <a:pt x="183457" y="143307"/>
                    <a:pt x="193759" y="164906"/>
                  </a:cubicBezTo>
                  <a:close/>
                  <a:moveTo>
                    <a:pt x="49870" y="73854"/>
                  </a:moveTo>
                  <a:cubicBezTo>
                    <a:pt x="49870" y="73854"/>
                    <a:pt x="66485" y="84654"/>
                    <a:pt x="73796" y="107417"/>
                  </a:cubicBezTo>
                  <a:cubicBezTo>
                    <a:pt x="73796" y="107417"/>
                    <a:pt x="57347" y="97780"/>
                    <a:pt x="49870" y="73854"/>
                  </a:cubicBezTo>
                  <a:close/>
                  <a:moveTo>
                    <a:pt x="107857" y="173380"/>
                  </a:moveTo>
                  <a:cubicBezTo>
                    <a:pt x="107857" y="173380"/>
                    <a:pt x="124473" y="184180"/>
                    <a:pt x="131783" y="206943"/>
                  </a:cubicBezTo>
                  <a:cubicBezTo>
                    <a:pt x="131783" y="206943"/>
                    <a:pt x="115168" y="197140"/>
                    <a:pt x="107857" y="173380"/>
                  </a:cubicBezTo>
                  <a:close/>
                  <a:moveTo>
                    <a:pt x="163519" y="105756"/>
                  </a:moveTo>
                  <a:cubicBezTo>
                    <a:pt x="163519" y="105756"/>
                    <a:pt x="145574" y="99940"/>
                    <a:pt x="133279" y="78174"/>
                  </a:cubicBezTo>
                  <a:cubicBezTo>
                    <a:pt x="133279" y="78174"/>
                    <a:pt x="151722" y="84987"/>
                    <a:pt x="163519" y="105756"/>
                  </a:cubicBezTo>
                  <a:close/>
                  <a:moveTo>
                    <a:pt x="140091" y="138820"/>
                  </a:moveTo>
                  <a:cubicBezTo>
                    <a:pt x="140091" y="138820"/>
                    <a:pt x="122645" y="131343"/>
                    <a:pt x="112177" y="108580"/>
                  </a:cubicBezTo>
                  <a:cubicBezTo>
                    <a:pt x="112344" y="108580"/>
                    <a:pt x="130122" y="117054"/>
                    <a:pt x="140091" y="138820"/>
                  </a:cubicBezTo>
                  <a:close/>
                  <a:moveTo>
                    <a:pt x="107525" y="134999"/>
                  </a:moveTo>
                  <a:cubicBezTo>
                    <a:pt x="107525" y="134999"/>
                    <a:pt x="91076" y="125196"/>
                    <a:pt x="83599" y="101436"/>
                  </a:cubicBezTo>
                  <a:cubicBezTo>
                    <a:pt x="83599" y="101436"/>
                    <a:pt x="100380" y="112236"/>
                    <a:pt x="107525" y="134999"/>
                  </a:cubicBezTo>
                  <a:close/>
                  <a:moveTo>
                    <a:pt x="109685" y="75184"/>
                  </a:moveTo>
                  <a:cubicBezTo>
                    <a:pt x="109685" y="75184"/>
                    <a:pt x="92405" y="67374"/>
                    <a:pt x="82270" y="44611"/>
                  </a:cubicBezTo>
                  <a:cubicBezTo>
                    <a:pt x="82436" y="44611"/>
                    <a:pt x="100048" y="53251"/>
                    <a:pt x="109685" y="75184"/>
                  </a:cubicBezTo>
                  <a:close/>
                  <a:moveTo>
                    <a:pt x="57845" y="55910"/>
                  </a:moveTo>
                  <a:cubicBezTo>
                    <a:pt x="57845" y="55910"/>
                    <a:pt x="41396" y="46107"/>
                    <a:pt x="33919" y="22347"/>
                  </a:cubicBezTo>
                  <a:cubicBezTo>
                    <a:pt x="33919" y="22347"/>
                    <a:pt x="50701" y="33147"/>
                    <a:pt x="57845" y="55910"/>
                  </a:cubicBezTo>
                  <a:close/>
                </a:path>
              </a:pathLst>
            </a:custGeom>
            <a:solidFill>
              <a:srgbClr val="FFBB8D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2" name="Полилиния: фигура 831">
              <a:extLst>
                <a:ext uri="{FF2B5EF4-FFF2-40B4-BE49-F238E27FC236}">
                  <a16:creationId xmlns:a16="http://schemas.microsoft.com/office/drawing/2014/main" id="{6F69FC6D-7C61-71C8-983E-790BF1FB8C61}"/>
                </a:ext>
              </a:extLst>
            </p:cNvPr>
            <p:cNvSpPr/>
            <p:nvPr/>
          </p:nvSpPr>
          <p:spPr>
            <a:xfrm>
              <a:off x="16710999" y="7502488"/>
              <a:ext cx="238454" cy="226881"/>
            </a:xfrm>
            <a:custGeom>
              <a:avLst/>
              <a:gdLst>
                <a:gd name="connsiteX0" fmla="*/ 41728 w 238454"/>
                <a:gd name="connsiteY0" fmla="*/ 90968 h 226881"/>
                <a:gd name="connsiteX1" fmla="*/ 90744 w 238454"/>
                <a:gd name="connsiteY1" fmla="*/ 175042 h 226881"/>
                <a:gd name="connsiteX2" fmla="*/ 132282 w 238454"/>
                <a:gd name="connsiteY2" fmla="*/ 226882 h 226881"/>
                <a:gd name="connsiteX3" fmla="*/ 139427 w 238454"/>
                <a:gd name="connsiteY3" fmla="*/ 224556 h 226881"/>
                <a:gd name="connsiteX4" fmla="*/ 236626 w 238454"/>
                <a:gd name="connsiteY4" fmla="*/ 124697 h 226881"/>
                <a:gd name="connsiteX5" fmla="*/ 238454 w 238454"/>
                <a:gd name="connsiteY5" fmla="*/ 117553 h 226881"/>
                <a:gd name="connsiteX6" fmla="*/ 238454 w 238454"/>
                <a:gd name="connsiteY6" fmla="*/ 117054 h 226881"/>
                <a:gd name="connsiteX7" fmla="*/ 230977 w 238454"/>
                <a:gd name="connsiteY7" fmla="*/ 107251 h 226881"/>
                <a:gd name="connsiteX8" fmla="*/ 176147 w 238454"/>
                <a:gd name="connsiteY8" fmla="*/ 72193 h 226881"/>
                <a:gd name="connsiteX9" fmla="*/ 97057 w 238454"/>
                <a:gd name="connsiteY9" fmla="*/ 31984 h 226881"/>
                <a:gd name="connsiteX10" fmla="*/ 27273 w 238454"/>
                <a:gd name="connsiteY10" fmla="*/ 4070 h 226881"/>
                <a:gd name="connsiteX11" fmla="*/ 190 w 238454"/>
                <a:gd name="connsiteY11" fmla="*/ 5731 h 226881"/>
                <a:gd name="connsiteX12" fmla="*/ 41728 w 238454"/>
                <a:gd name="connsiteY12" fmla="*/ 90968 h 226881"/>
                <a:gd name="connsiteX13" fmla="*/ 209045 w 238454"/>
                <a:gd name="connsiteY13" fmla="*/ 124033 h 226881"/>
                <a:gd name="connsiteX14" fmla="*/ 178805 w 238454"/>
                <a:gd name="connsiteY14" fmla="*/ 96451 h 226881"/>
                <a:gd name="connsiteX15" fmla="*/ 209045 w 238454"/>
                <a:gd name="connsiteY15" fmla="*/ 124033 h 226881"/>
                <a:gd name="connsiteX16" fmla="*/ 193759 w 238454"/>
                <a:gd name="connsiteY16" fmla="*/ 164906 h 226881"/>
                <a:gd name="connsiteX17" fmla="*/ 165513 w 238454"/>
                <a:gd name="connsiteY17" fmla="*/ 134999 h 226881"/>
                <a:gd name="connsiteX18" fmla="*/ 193759 w 238454"/>
                <a:gd name="connsiteY18" fmla="*/ 164906 h 226881"/>
                <a:gd name="connsiteX19" fmla="*/ 49870 w 238454"/>
                <a:gd name="connsiteY19" fmla="*/ 73854 h 226881"/>
                <a:gd name="connsiteX20" fmla="*/ 73796 w 238454"/>
                <a:gd name="connsiteY20" fmla="*/ 107417 h 226881"/>
                <a:gd name="connsiteX21" fmla="*/ 49870 w 238454"/>
                <a:gd name="connsiteY21" fmla="*/ 73854 h 226881"/>
                <a:gd name="connsiteX22" fmla="*/ 107857 w 238454"/>
                <a:gd name="connsiteY22" fmla="*/ 173380 h 226881"/>
                <a:gd name="connsiteX23" fmla="*/ 131783 w 238454"/>
                <a:gd name="connsiteY23" fmla="*/ 206943 h 226881"/>
                <a:gd name="connsiteX24" fmla="*/ 107857 w 238454"/>
                <a:gd name="connsiteY24" fmla="*/ 173380 h 226881"/>
                <a:gd name="connsiteX25" fmla="*/ 163519 w 238454"/>
                <a:gd name="connsiteY25" fmla="*/ 105756 h 226881"/>
                <a:gd name="connsiteX26" fmla="*/ 133279 w 238454"/>
                <a:gd name="connsiteY26" fmla="*/ 78174 h 226881"/>
                <a:gd name="connsiteX27" fmla="*/ 163519 w 238454"/>
                <a:gd name="connsiteY27" fmla="*/ 105756 h 226881"/>
                <a:gd name="connsiteX28" fmla="*/ 140091 w 238454"/>
                <a:gd name="connsiteY28" fmla="*/ 138820 h 226881"/>
                <a:gd name="connsiteX29" fmla="*/ 112177 w 238454"/>
                <a:gd name="connsiteY29" fmla="*/ 108580 h 226881"/>
                <a:gd name="connsiteX30" fmla="*/ 140091 w 238454"/>
                <a:gd name="connsiteY30" fmla="*/ 138820 h 226881"/>
                <a:gd name="connsiteX31" fmla="*/ 107525 w 238454"/>
                <a:gd name="connsiteY31" fmla="*/ 134999 h 226881"/>
                <a:gd name="connsiteX32" fmla="*/ 83599 w 238454"/>
                <a:gd name="connsiteY32" fmla="*/ 101436 h 226881"/>
                <a:gd name="connsiteX33" fmla="*/ 107525 w 238454"/>
                <a:gd name="connsiteY33" fmla="*/ 134999 h 226881"/>
                <a:gd name="connsiteX34" fmla="*/ 109685 w 238454"/>
                <a:gd name="connsiteY34" fmla="*/ 75184 h 226881"/>
                <a:gd name="connsiteX35" fmla="*/ 82270 w 238454"/>
                <a:gd name="connsiteY35" fmla="*/ 44611 h 226881"/>
                <a:gd name="connsiteX36" fmla="*/ 109685 w 238454"/>
                <a:gd name="connsiteY36" fmla="*/ 75184 h 226881"/>
                <a:gd name="connsiteX37" fmla="*/ 57845 w 238454"/>
                <a:gd name="connsiteY37" fmla="*/ 55910 h 226881"/>
                <a:gd name="connsiteX38" fmla="*/ 33919 w 238454"/>
                <a:gd name="connsiteY38" fmla="*/ 22347 h 226881"/>
                <a:gd name="connsiteX39" fmla="*/ 57845 w 238454"/>
                <a:gd name="connsiteY39" fmla="*/ 55910 h 226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38454" h="226881">
                  <a:moveTo>
                    <a:pt x="41728" y="90968"/>
                  </a:moveTo>
                  <a:cubicBezTo>
                    <a:pt x="57347" y="119380"/>
                    <a:pt x="73630" y="147460"/>
                    <a:pt x="90744" y="175042"/>
                  </a:cubicBezTo>
                  <a:cubicBezTo>
                    <a:pt x="99051" y="188334"/>
                    <a:pt x="113839" y="226882"/>
                    <a:pt x="132282" y="226882"/>
                  </a:cubicBezTo>
                  <a:cubicBezTo>
                    <a:pt x="134774" y="226882"/>
                    <a:pt x="137100" y="225719"/>
                    <a:pt x="139427" y="224556"/>
                  </a:cubicBezTo>
                  <a:cubicBezTo>
                    <a:pt x="181297" y="202125"/>
                    <a:pt x="217851" y="170722"/>
                    <a:pt x="236626" y="124697"/>
                  </a:cubicBezTo>
                  <a:cubicBezTo>
                    <a:pt x="237623" y="122371"/>
                    <a:pt x="238454" y="120045"/>
                    <a:pt x="238454" y="117553"/>
                  </a:cubicBezTo>
                  <a:cubicBezTo>
                    <a:pt x="238454" y="117387"/>
                    <a:pt x="238454" y="117220"/>
                    <a:pt x="238454" y="117054"/>
                  </a:cubicBezTo>
                  <a:cubicBezTo>
                    <a:pt x="238288" y="112402"/>
                    <a:pt x="234134" y="109910"/>
                    <a:pt x="230977" y="107251"/>
                  </a:cubicBezTo>
                  <a:cubicBezTo>
                    <a:pt x="214528" y="93128"/>
                    <a:pt x="194756" y="82660"/>
                    <a:pt x="176147" y="72193"/>
                  </a:cubicBezTo>
                  <a:cubicBezTo>
                    <a:pt x="150227" y="57737"/>
                    <a:pt x="123808" y="44445"/>
                    <a:pt x="97057" y="31984"/>
                  </a:cubicBezTo>
                  <a:cubicBezTo>
                    <a:pt x="74294" y="21516"/>
                    <a:pt x="51199" y="11048"/>
                    <a:pt x="27273" y="4070"/>
                  </a:cubicBezTo>
                  <a:cubicBezTo>
                    <a:pt x="23617" y="2907"/>
                    <a:pt x="-2469" y="-5401"/>
                    <a:pt x="190" y="5731"/>
                  </a:cubicBezTo>
                  <a:cubicBezTo>
                    <a:pt x="7334" y="34974"/>
                    <a:pt x="27273" y="64716"/>
                    <a:pt x="41728" y="90968"/>
                  </a:cubicBezTo>
                  <a:close/>
                  <a:moveTo>
                    <a:pt x="209045" y="124033"/>
                  </a:moveTo>
                  <a:cubicBezTo>
                    <a:pt x="209045" y="124033"/>
                    <a:pt x="191100" y="118217"/>
                    <a:pt x="178805" y="96451"/>
                  </a:cubicBezTo>
                  <a:cubicBezTo>
                    <a:pt x="178971" y="96451"/>
                    <a:pt x="197414" y="103264"/>
                    <a:pt x="209045" y="124033"/>
                  </a:cubicBezTo>
                  <a:close/>
                  <a:moveTo>
                    <a:pt x="193759" y="164906"/>
                  </a:moveTo>
                  <a:cubicBezTo>
                    <a:pt x="193759" y="164906"/>
                    <a:pt x="176147" y="157762"/>
                    <a:pt x="165513" y="134999"/>
                  </a:cubicBezTo>
                  <a:cubicBezTo>
                    <a:pt x="165513" y="134999"/>
                    <a:pt x="183457" y="143307"/>
                    <a:pt x="193759" y="164906"/>
                  </a:cubicBezTo>
                  <a:close/>
                  <a:moveTo>
                    <a:pt x="49870" y="73854"/>
                  </a:moveTo>
                  <a:cubicBezTo>
                    <a:pt x="49870" y="73854"/>
                    <a:pt x="66485" y="84654"/>
                    <a:pt x="73796" y="107417"/>
                  </a:cubicBezTo>
                  <a:cubicBezTo>
                    <a:pt x="73796" y="107417"/>
                    <a:pt x="57347" y="97780"/>
                    <a:pt x="49870" y="73854"/>
                  </a:cubicBezTo>
                  <a:close/>
                  <a:moveTo>
                    <a:pt x="107857" y="173380"/>
                  </a:moveTo>
                  <a:cubicBezTo>
                    <a:pt x="107857" y="173380"/>
                    <a:pt x="124473" y="184180"/>
                    <a:pt x="131783" y="206943"/>
                  </a:cubicBezTo>
                  <a:cubicBezTo>
                    <a:pt x="131783" y="206943"/>
                    <a:pt x="115168" y="197140"/>
                    <a:pt x="107857" y="173380"/>
                  </a:cubicBezTo>
                  <a:close/>
                  <a:moveTo>
                    <a:pt x="163519" y="105756"/>
                  </a:moveTo>
                  <a:cubicBezTo>
                    <a:pt x="163519" y="105756"/>
                    <a:pt x="145574" y="99940"/>
                    <a:pt x="133279" y="78174"/>
                  </a:cubicBezTo>
                  <a:cubicBezTo>
                    <a:pt x="133279" y="78174"/>
                    <a:pt x="151722" y="84987"/>
                    <a:pt x="163519" y="105756"/>
                  </a:cubicBezTo>
                  <a:close/>
                  <a:moveTo>
                    <a:pt x="140091" y="138820"/>
                  </a:moveTo>
                  <a:cubicBezTo>
                    <a:pt x="140091" y="138820"/>
                    <a:pt x="122645" y="131343"/>
                    <a:pt x="112177" y="108580"/>
                  </a:cubicBezTo>
                  <a:cubicBezTo>
                    <a:pt x="112344" y="108580"/>
                    <a:pt x="130122" y="117054"/>
                    <a:pt x="140091" y="138820"/>
                  </a:cubicBezTo>
                  <a:close/>
                  <a:moveTo>
                    <a:pt x="107525" y="134999"/>
                  </a:moveTo>
                  <a:cubicBezTo>
                    <a:pt x="107525" y="134999"/>
                    <a:pt x="91076" y="125196"/>
                    <a:pt x="83599" y="101436"/>
                  </a:cubicBezTo>
                  <a:cubicBezTo>
                    <a:pt x="83599" y="101436"/>
                    <a:pt x="100380" y="112236"/>
                    <a:pt x="107525" y="134999"/>
                  </a:cubicBezTo>
                  <a:close/>
                  <a:moveTo>
                    <a:pt x="109685" y="75184"/>
                  </a:moveTo>
                  <a:cubicBezTo>
                    <a:pt x="109685" y="75184"/>
                    <a:pt x="92405" y="67374"/>
                    <a:pt x="82270" y="44611"/>
                  </a:cubicBezTo>
                  <a:cubicBezTo>
                    <a:pt x="82436" y="44611"/>
                    <a:pt x="100048" y="53251"/>
                    <a:pt x="109685" y="75184"/>
                  </a:cubicBezTo>
                  <a:close/>
                  <a:moveTo>
                    <a:pt x="57845" y="55910"/>
                  </a:moveTo>
                  <a:cubicBezTo>
                    <a:pt x="57845" y="55910"/>
                    <a:pt x="41396" y="46107"/>
                    <a:pt x="33919" y="22347"/>
                  </a:cubicBezTo>
                  <a:cubicBezTo>
                    <a:pt x="33919" y="22347"/>
                    <a:pt x="50701" y="33147"/>
                    <a:pt x="57845" y="55910"/>
                  </a:cubicBezTo>
                  <a:close/>
                </a:path>
              </a:pathLst>
            </a:custGeom>
            <a:solidFill>
              <a:srgbClr val="FFA3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3" name="Полилиния: фигура 832">
              <a:extLst>
                <a:ext uri="{FF2B5EF4-FFF2-40B4-BE49-F238E27FC236}">
                  <a16:creationId xmlns:a16="http://schemas.microsoft.com/office/drawing/2014/main" id="{F23BC34B-4759-712A-ABB7-718BB62C0E27}"/>
                </a:ext>
              </a:extLst>
            </p:cNvPr>
            <p:cNvSpPr/>
            <p:nvPr/>
          </p:nvSpPr>
          <p:spPr>
            <a:xfrm>
              <a:off x="16591495" y="7515070"/>
              <a:ext cx="161282" cy="263804"/>
            </a:xfrm>
            <a:custGeom>
              <a:avLst/>
              <a:gdLst>
                <a:gd name="connsiteX0" fmla="*/ 728 w 161282"/>
                <a:gd name="connsiteY0" fmla="*/ 229419 h 263804"/>
                <a:gd name="connsiteX1" fmla="*/ 1891 w 161282"/>
                <a:gd name="connsiteY1" fmla="*/ 241715 h 263804"/>
                <a:gd name="connsiteX2" fmla="*/ 2223 w 161282"/>
                <a:gd name="connsiteY2" fmla="*/ 242047 h 263804"/>
                <a:gd name="connsiteX3" fmla="*/ 8537 w 161282"/>
                <a:gd name="connsiteY3" fmla="*/ 246201 h 263804"/>
                <a:gd name="connsiteX4" fmla="*/ 148937 w 161282"/>
                <a:gd name="connsiteY4" fmla="*/ 256336 h 263804"/>
                <a:gd name="connsiteX5" fmla="*/ 155749 w 161282"/>
                <a:gd name="connsiteY5" fmla="*/ 253512 h 263804"/>
                <a:gd name="connsiteX6" fmla="*/ 150931 w 161282"/>
                <a:gd name="connsiteY6" fmla="*/ 187715 h 263804"/>
                <a:gd name="connsiteX7" fmla="*/ 129663 w 161282"/>
                <a:gd name="connsiteY7" fmla="*/ 93173 h 263804"/>
                <a:gd name="connsiteX8" fmla="*/ 101915 w 161282"/>
                <a:gd name="connsiteY8" fmla="*/ 2453 h 263804"/>
                <a:gd name="connsiteX9" fmla="*/ 80648 w 161282"/>
                <a:gd name="connsiteY9" fmla="*/ 19069 h 263804"/>
                <a:gd name="connsiteX10" fmla="*/ 48081 w 161282"/>
                <a:gd name="connsiteY10" fmla="*/ 85696 h 263804"/>
                <a:gd name="connsiteX11" fmla="*/ 17011 w 161282"/>
                <a:gd name="connsiteY11" fmla="*/ 167444 h 263804"/>
                <a:gd name="connsiteX12" fmla="*/ 728 w 161282"/>
                <a:gd name="connsiteY12" fmla="*/ 229419 h 263804"/>
                <a:gd name="connsiteX13" fmla="*/ 50408 w 161282"/>
                <a:gd name="connsiteY13" fmla="*/ 188213 h 263804"/>
                <a:gd name="connsiteX14" fmla="*/ 52734 w 161282"/>
                <a:gd name="connsiteY14" fmla="*/ 147838 h 263804"/>
                <a:gd name="connsiteX15" fmla="*/ 50408 w 161282"/>
                <a:gd name="connsiteY15" fmla="*/ 188213 h 263804"/>
                <a:gd name="connsiteX16" fmla="*/ 90617 w 161282"/>
                <a:gd name="connsiteY16" fmla="*/ 196189 h 263804"/>
                <a:gd name="connsiteX17" fmla="*/ 89454 w 161282"/>
                <a:gd name="connsiteY17" fmla="*/ 155481 h 263804"/>
                <a:gd name="connsiteX18" fmla="*/ 90617 w 161282"/>
                <a:gd name="connsiteY18" fmla="*/ 196189 h 263804"/>
                <a:gd name="connsiteX19" fmla="*/ 144783 w 161282"/>
                <a:gd name="connsiteY19" fmla="*/ 239555 h 263804"/>
                <a:gd name="connsiteX20" fmla="*/ 138303 w 161282"/>
                <a:gd name="connsiteY20" fmla="*/ 199179 h 263804"/>
                <a:gd name="connsiteX21" fmla="*/ 144783 w 161282"/>
                <a:gd name="connsiteY21" fmla="*/ 239555 h 263804"/>
                <a:gd name="connsiteX22" fmla="*/ 111386 w 161282"/>
                <a:gd name="connsiteY22" fmla="*/ 171265 h 263804"/>
                <a:gd name="connsiteX23" fmla="*/ 104906 w 161282"/>
                <a:gd name="connsiteY23" fmla="*/ 130890 h 263804"/>
                <a:gd name="connsiteX24" fmla="*/ 111386 w 161282"/>
                <a:gd name="connsiteY24" fmla="*/ 171265 h 263804"/>
                <a:gd name="connsiteX25" fmla="*/ 116371 w 161282"/>
                <a:gd name="connsiteY25" fmla="*/ 128564 h 263804"/>
                <a:gd name="connsiteX26" fmla="*/ 109891 w 161282"/>
                <a:gd name="connsiteY26" fmla="*/ 88189 h 263804"/>
                <a:gd name="connsiteX27" fmla="*/ 116371 w 161282"/>
                <a:gd name="connsiteY27" fmla="*/ 128564 h 263804"/>
                <a:gd name="connsiteX28" fmla="*/ 69515 w 161282"/>
                <a:gd name="connsiteY28" fmla="*/ 210810 h 263804"/>
                <a:gd name="connsiteX29" fmla="*/ 70180 w 161282"/>
                <a:gd name="connsiteY29" fmla="*/ 251518 h 263804"/>
                <a:gd name="connsiteX30" fmla="*/ 69515 w 161282"/>
                <a:gd name="connsiteY30" fmla="*/ 210810 h 263804"/>
                <a:gd name="connsiteX31" fmla="*/ 91448 w 161282"/>
                <a:gd name="connsiteY31" fmla="*/ 80546 h 263804"/>
                <a:gd name="connsiteX32" fmla="*/ 84968 w 161282"/>
                <a:gd name="connsiteY32" fmla="*/ 40170 h 263804"/>
                <a:gd name="connsiteX33" fmla="*/ 91448 w 161282"/>
                <a:gd name="connsiteY33" fmla="*/ 80546 h 263804"/>
                <a:gd name="connsiteX34" fmla="*/ 65694 w 161282"/>
                <a:gd name="connsiteY34" fmla="*/ 89019 h 263804"/>
                <a:gd name="connsiteX35" fmla="*/ 67521 w 161282"/>
                <a:gd name="connsiteY35" fmla="*/ 129727 h 263804"/>
                <a:gd name="connsiteX36" fmla="*/ 65694 w 161282"/>
                <a:gd name="connsiteY36" fmla="*/ 89019 h 263804"/>
                <a:gd name="connsiteX37" fmla="*/ 32629 w 161282"/>
                <a:gd name="connsiteY37" fmla="*/ 192035 h 263804"/>
                <a:gd name="connsiteX38" fmla="*/ 30303 w 161282"/>
                <a:gd name="connsiteY38" fmla="*/ 232410 h 263804"/>
                <a:gd name="connsiteX39" fmla="*/ 32629 w 161282"/>
                <a:gd name="connsiteY39" fmla="*/ 192035 h 263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61282" h="263804">
                  <a:moveTo>
                    <a:pt x="728" y="229419"/>
                  </a:moveTo>
                  <a:cubicBezTo>
                    <a:pt x="229" y="233573"/>
                    <a:pt x="-1100" y="238059"/>
                    <a:pt x="1891" y="241715"/>
                  </a:cubicBezTo>
                  <a:cubicBezTo>
                    <a:pt x="2057" y="241881"/>
                    <a:pt x="2057" y="242047"/>
                    <a:pt x="2223" y="242047"/>
                  </a:cubicBezTo>
                  <a:cubicBezTo>
                    <a:pt x="3885" y="243875"/>
                    <a:pt x="6211" y="245038"/>
                    <a:pt x="8537" y="246201"/>
                  </a:cubicBezTo>
                  <a:cubicBezTo>
                    <a:pt x="53897" y="267967"/>
                    <a:pt x="102580" y="267302"/>
                    <a:pt x="148937" y="256336"/>
                  </a:cubicBezTo>
                  <a:cubicBezTo>
                    <a:pt x="151429" y="255838"/>
                    <a:pt x="153921" y="255173"/>
                    <a:pt x="155749" y="253512"/>
                  </a:cubicBezTo>
                  <a:cubicBezTo>
                    <a:pt x="169374" y="241382"/>
                    <a:pt x="153921" y="203167"/>
                    <a:pt x="150931" y="187715"/>
                  </a:cubicBezTo>
                  <a:cubicBezTo>
                    <a:pt x="144783" y="155979"/>
                    <a:pt x="137472" y="124576"/>
                    <a:pt x="129663" y="93173"/>
                  </a:cubicBezTo>
                  <a:cubicBezTo>
                    <a:pt x="122352" y="64096"/>
                    <a:pt x="116869" y="29038"/>
                    <a:pt x="101915" y="2453"/>
                  </a:cubicBezTo>
                  <a:cubicBezTo>
                    <a:pt x="96266" y="-7516"/>
                    <a:pt x="82641" y="15912"/>
                    <a:pt x="80648" y="19069"/>
                  </a:cubicBezTo>
                  <a:cubicBezTo>
                    <a:pt x="67854" y="40004"/>
                    <a:pt x="57718" y="62933"/>
                    <a:pt x="48081" y="85696"/>
                  </a:cubicBezTo>
                  <a:cubicBezTo>
                    <a:pt x="36783" y="112447"/>
                    <a:pt x="26315" y="139696"/>
                    <a:pt x="17011" y="167444"/>
                  </a:cubicBezTo>
                  <a:cubicBezTo>
                    <a:pt x="10697" y="187216"/>
                    <a:pt x="3220" y="208152"/>
                    <a:pt x="728" y="229419"/>
                  </a:cubicBezTo>
                  <a:close/>
                  <a:moveTo>
                    <a:pt x="50408" y="188213"/>
                  </a:moveTo>
                  <a:cubicBezTo>
                    <a:pt x="44260" y="165118"/>
                    <a:pt x="52734" y="147838"/>
                    <a:pt x="52734" y="147838"/>
                  </a:cubicBezTo>
                  <a:cubicBezTo>
                    <a:pt x="59214" y="171930"/>
                    <a:pt x="50408" y="188213"/>
                    <a:pt x="50408" y="188213"/>
                  </a:cubicBezTo>
                  <a:close/>
                  <a:moveTo>
                    <a:pt x="90617" y="196189"/>
                  </a:moveTo>
                  <a:cubicBezTo>
                    <a:pt x="82475" y="173758"/>
                    <a:pt x="89454" y="155481"/>
                    <a:pt x="89454" y="155481"/>
                  </a:cubicBezTo>
                  <a:cubicBezTo>
                    <a:pt x="97928" y="178908"/>
                    <a:pt x="90617" y="196189"/>
                    <a:pt x="90617" y="196189"/>
                  </a:cubicBezTo>
                  <a:close/>
                  <a:moveTo>
                    <a:pt x="144783" y="239555"/>
                  </a:moveTo>
                  <a:cubicBezTo>
                    <a:pt x="133817" y="218287"/>
                    <a:pt x="138303" y="199179"/>
                    <a:pt x="138303" y="199179"/>
                  </a:cubicBezTo>
                  <a:cubicBezTo>
                    <a:pt x="149767" y="221444"/>
                    <a:pt x="144783" y="239555"/>
                    <a:pt x="144783" y="239555"/>
                  </a:cubicBezTo>
                  <a:close/>
                  <a:moveTo>
                    <a:pt x="111386" y="171265"/>
                  </a:moveTo>
                  <a:cubicBezTo>
                    <a:pt x="100420" y="149998"/>
                    <a:pt x="104906" y="130890"/>
                    <a:pt x="104906" y="130890"/>
                  </a:cubicBezTo>
                  <a:cubicBezTo>
                    <a:pt x="116537" y="152989"/>
                    <a:pt x="111386" y="171265"/>
                    <a:pt x="111386" y="171265"/>
                  </a:cubicBezTo>
                  <a:close/>
                  <a:moveTo>
                    <a:pt x="116371" y="128564"/>
                  </a:moveTo>
                  <a:cubicBezTo>
                    <a:pt x="105404" y="107296"/>
                    <a:pt x="109891" y="88189"/>
                    <a:pt x="109891" y="88189"/>
                  </a:cubicBezTo>
                  <a:cubicBezTo>
                    <a:pt x="121355" y="110287"/>
                    <a:pt x="116371" y="128564"/>
                    <a:pt x="116371" y="128564"/>
                  </a:cubicBezTo>
                  <a:close/>
                  <a:moveTo>
                    <a:pt x="69515" y="210810"/>
                  </a:moveTo>
                  <a:cubicBezTo>
                    <a:pt x="77823" y="234404"/>
                    <a:pt x="70180" y="251518"/>
                    <a:pt x="70180" y="251518"/>
                  </a:cubicBezTo>
                  <a:cubicBezTo>
                    <a:pt x="62371" y="228921"/>
                    <a:pt x="69515" y="210810"/>
                    <a:pt x="69515" y="210810"/>
                  </a:cubicBezTo>
                  <a:close/>
                  <a:moveTo>
                    <a:pt x="91448" y="80546"/>
                  </a:moveTo>
                  <a:cubicBezTo>
                    <a:pt x="80481" y="59278"/>
                    <a:pt x="84968" y="40170"/>
                    <a:pt x="84968" y="40170"/>
                  </a:cubicBezTo>
                  <a:cubicBezTo>
                    <a:pt x="96432" y="62269"/>
                    <a:pt x="91448" y="80546"/>
                    <a:pt x="91448" y="80546"/>
                  </a:cubicBezTo>
                  <a:close/>
                  <a:moveTo>
                    <a:pt x="65694" y="89019"/>
                  </a:moveTo>
                  <a:cubicBezTo>
                    <a:pt x="74666" y="112281"/>
                    <a:pt x="67521" y="129727"/>
                    <a:pt x="67521" y="129727"/>
                  </a:cubicBezTo>
                  <a:cubicBezTo>
                    <a:pt x="59214" y="107296"/>
                    <a:pt x="65694" y="89019"/>
                    <a:pt x="65694" y="89019"/>
                  </a:cubicBezTo>
                  <a:close/>
                  <a:moveTo>
                    <a:pt x="32629" y="192035"/>
                  </a:moveTo>
                  <a:cubicBezTo>
                    <a:pt x="39275" y="216127"/>
                    <a:pt x="30303" y="232410"/>
                    <a:pt x="30303" y="232410"/>
                  </a:cubicBezTo>
                  <a:cubicBezTo>
                    <a:pt x="24321" y="209481"/>
                    <a:pt x="32629" y="192035"/>
                    <a:pt x="32629" y="192035"/>
                  </a:cubicBezTo>
                  <a:close/>
                </a:path>
              </a:pathLst>
            </a:custGeom>
            <a:solidFill>
              <a:srgbClr val="FFFFFF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4" name="Полилиния: фигура 833">
              <a:extLst>
                <a:ext uri="{FF2B5EF4-FFF2-40B4-BE49-F238E27FC236}">
                  <a16:creationId xmlns:a16="http://schemas.microsoft.com/office/drawing/2014/main" id="{05AE10A2-352C-7CF7-084C-CB21DF1C6C5E}"/>
                </a:ext>
              </a:extLst>
            </p:cNvPr>
            <p:cNvSpPr/>
            <p:nvPr/>
          </p:nvSpPr>
          <p:spPr>
            <a:xfrm>
              <a:off x="16591495" y="7515070"/>
              <a:ext cx="161282" cy="263804"/>
            </a:xfrm>
            <a:custGeom>
              <a:avLst/>
              <a:gdLst>
                <a:gd name="connsiteX0" fmla="*/ 728 w 161282"/>
                <a:gd name="connsiteY0" fmla="*/ 229419 h 263804"/>
                <a:gd name="connsiteX1" fmla="*/ 1891 w 161282"/>
                <a:gd name="connsiteY1" fmla="*/ 241715 h 263804"/>
                <a:gd name="connsiteX2" fmla="*/ 2223 w 161282"/>
                <a:gd name="connsiteY2" fmla="*/ 242047 h 263804"/>
                <a:gd name="connsiteX3" fmla="*/ 8537 w 161282"/>
                <a:gd name="connsiteY3" fmla="*/ 246201 h 263804"/>
                <a:gd name="connsiteX4" fmla="*/ 148937 w 161282"/>
                <a:gd name="connsiteY4" fmla="*/ 256336 h 263804"/>
                <a:gd name="connsiteX5" fmla="*/ 155749 w 161282"/>
                <a:gd name="connsiteY5" fmla="*/ 253512 h 263804"/>
                <a:gd name="connsiteX6" fmla="*/ 150931 w 161282"/>
                <a:gd name="connsiteY6" fmla="*/ 187715 h 263804"/>
                <a:gd name="connsiteX7" fmla="*/ 129663 w 161282"/>
                <a:gd name="connsiteY7" fmla="*/ 93173 h 263804"/>
                <a:gd name="connsiteX8" fmla="*/ 101915 w 161282"/>
                <a:gd name="connsiteY8" fmla="*/ 2453 h 263804"/>
                <a:gd name="connsiteX9" fmla="*/ 80648 w 161282"/>
                <a:gd name="connsiteY9" fmla="*/ 19069 h 263804"/>
                <a:gd name="connsiteX10" fmla="*/ 48081 w 161282"/>
                <a:gd name="connsiteY10" fmla="*/ 85696 h 263804"/>
                <a:gd name="connsiteX11" fmla="*/ 17011 w 161282"/>
                <a:gd name="connsiteY11" fmla="*/ 167444 h 263804"/>
                <a:gd name="connsiteX12" fmla="*/ 728 w 161282"/>
                <a:gd name="connsiteY12" fmla="*/ 229419 h 263804"/>
                <a:gd name="connsiteX13" fmla="*/ 50408 w 161282"/>
                <a:gd name="connsiteY13" fmla="*/ 188213 h 263804"/>
                <a:gd name="connsiteX14" fmla="*/ 52734 w 161282"/>
                <a:gd name="connsiteY14" fmla="*/ 147838 h 263804"/>
                <a:gd name="connsiteX15" fmla="*/ 50408 w 161282"/>
                <a:gd name="connsiteY15" fmla="*/ 188213 h 263804"/>
                <a:gd name="connsiteX16" fmla="*/ 90617 w 161282"/>
                <a:gd name="connsiteY16" fmla="*/ 196189 h 263804"/>
                <a:gd name="connsiteX17" fmla="*/ 89454 w 161282"/>
                <a:gd name="connsiteY17" fmla="*/ 155481 h 263804"/>
                <a:gd name="connsiteX18" fmla="*/ 90617 w 161282"/>
                <a:gd name="connsiteY18" fmla="*/ 196189 h 263804"/>
                <a:gd name="connsiteX19" fmla="*/ 144783 w 161282"/>
                <a:gd name="connsiteY19" fmla="*/ 239555 h 263804"/>
                <a:gd name="connsiteX20" fmla="*/ 138303 w 161282"/>
                <a:gd name="connsiteY20" fmla="*/ 199179 h 263804"/>
                <a:gd name="connsiteX21" fmla="*/ 144783 w 161282"/>
                <a:gd name="connsiteY21" fmla="*/ 239555 h 263804"/>
                <a:gd name="connsiteX22" fmla="*/ 111386 w 161282"/>
                <a:gd name="connsiteY22" fmla="*/ 171265 h 263804"/>
                <a:gd name="connsiteX23" fmla="*/ 104906 w 161282"/>
                <a:gd name="connsiteY23" fmla="*/ 130890 h 263804"/>
                <a:gd name="connsiteX24" fmla="*/ 111386 w 161282"/>
                <a:gd name="connsiteY24" fmla="*/ 171265 h 263804"/>
                <a:gd name="connsiteX25" fmla="*/ 116371 w 161282"/>
                <a:gd name="connsiteY25" fmla="*/ 128564 h 263804"/>
                <a:gd name="connsiteX26" fmla="*/ 109891 w 161282"/>
                <a:gd name="connsiteY26" fmla="*/ 88189 h 263804"/>
                <a:gd name="connsiteX27" fmla="*/ 116371 w 161282"/>
                <a:gd name="connsiteY27" fmla="*/ 128564 h 263804"/>
                <a:gd name="connsiteX28" fmla="*/ 69515 w 161282"/>
                <a:gd name="connsiteY28" fmla="*/ 210810 h 263804"/>
                <a:gd name="connsiteX29" fmla="*/ 70180 w 161282"/>
                <a:gd name="connsiteY29" fmla="*/ 251518 h 263804"/>
                <a:gd name="connsiteX30" fmla="*/ 69515 w 161282"/>
                <a:gd name="connsiteY30" fmla="*/ 210810 h 263804"/>
                <a:gd name="connsiteX31" fmla="*/ 91448 w 161282"/>
                <a:gd name="connsiteY31" fmla="*/ 80546 h 263804"/>
                <a:gd name="connsiteX32" fmla="*/ 84968 w 161282"/>
                <a:gd name="connsiteY32" fmla="*/ 40170 h 263804"/>
                <a:gd name="connsiteX33" fmla="*/ 91448 w 161282"/>
                <a:gd name="connsiteY33" fmla="*/ 80546 h 263804"/>
                <a:gd name="connsiteX34" fmla="*/ 65694 w 161282"/>
                <a:gd name="connsiteY34" fmla="*/ 89019 h 263804"/>
                <a:gd name="connsiteX35" fmla="*/ 67521 w 161282"/>
                <a:gd name="connsiteY35" fmla="*/ 129727 h 263804"/>
                <a:gd name="connsiteX36" fmla="*/ 65694 w 161282"/>
                <a:gd name="connsiteY36" fmla="*/ 89019 h 263804"/>
                <a:gd name="connsiteX37" fmla="*/ 32629 w 161282"/>
                <a:gd name="connsiteY37" fmla="*/ 192035 h 263804"/>
                <a:gd name="connsiteX38" fmla="*/ 30303 w 161282"/>
                <a:gd name="connsiteY38" fmla="*/ 232410 h 263804"/>
                <a:gd name="connsiteX39" fmla="*/ 32629 w 161282"/>
                <a:gd name="connsiteY39" fmla="*/ 192035 h 263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61282" h="263804">
                  <a:moveTo>
                    <a:pt x="728" y="229419"/>
                  </a:moveTo>
                  <a:cubicBezTo>
                    <a:pt x="229" y="233573"/>
                    <a:pt x="-1100" y="238059"/>
                    <a:pt x="1891" y="241715"/>
                  </a:cubicBezTo>
                  <a:cubicBezTo>
                    <a:pt x="2057" y="241881"/>
                    <a:pt x="2057" y="242047"/>
                    <a:pt x="2223" y="242047"/>
                  </a:cubicBezTo>
                  <a:cubicBezTo>
                    <a:pt x="3885" y="243875"/>
                    <a:pt x="6211" y="245038"/>
                    <a:pt x="8537" y="246201"/>
                  </a:cubicBezTo>
                  <a:cubicBezTo>
                    <a:pt x="53897" y="267967"/>
                    <a:pt x="102580" y="267302"/>
                    <a:pt x="148937" y="256336"/>
                  </a:cubicBezTo>
                  <a:cubicBezTo>
                    <a:pt x="151429" y="255838"/>
                    <a:pt x="153921" y="255173"/>
                    <a:pt x="155749" y="253512"/>
                  </a:cubicBezTo>
                  <a:cubicBezTo>
                    <a:pt x="169374" y="241382"/>
                    <a:pt x="153921" y="203167"/>
                    <a:pt x="150931" y="187715"/>
                  </a:cubicBezTo>
                  <a:cubicBezTo>
                    <a:pt x="144783" y="155979"/>
                    <a:pt x="137472" y="124576"/>
                    <a:pt x="129663" y="93173"/>
                  </a:cubicBezTo>
                  <a:cubicBezTo>
                    <a:pt x="122352" y="64096"/>
                    <a:pt x="116869" y="29038"/>
                    <a:pt x="101915" y="2453"/>
                  </a:cubicBezTo>
                  <a:cubicBezTo>
                    <a:pt x="96266" y="-7516"/>
                    <a:pt x="82641" y="15912"/>
                    <a:pt x="80648" y="19069"/>
                  </a:cubicBezTo>
                  <a:cubicBezTo>
                    <a:pt x="67854" y="40004"/>
                    <a:pt x="57718" y="62933"/>
                    <a:pt x="48081" y="85696"/>
                  </a:cubicBezTo>
                  <a:cubicBezTo>
                    <a:pt x="36783" y="112447"/>
                    <a:pt x="26315" y="139696"/>
                    <a:pt x="17011" y="167444"/>
                  </a:cubicBezTo>
                  <a:cubicBezTo>
                    <a:pt x="10697" y="187216"/>
                    <a:pt x="3220" y="208152"/>
                    <a:pt x="728" y="229419"/>
                  </a:cubicBezTo>
                  <a:close/>
                  <a:moveTo>
                    <a:pt x="50408" y="188213"/>
                  </a:moveTo>
                  <a:cubicBezTo>
                    <a:pt x="44260" y="165118"/>
                    <a:pt x="52734" y="147838"/>
                    <a:pt x="52734" y="147838"/>
                  </a:cubicBezTo>
                  <a:cubicBezTo>
                    <a:pt x="59214" y="171930"/>
                    <a:pt x="50408" y="188213"/>
                    <a:pt x="50408" y="188213"/>
                  </a:cubicBezTo>
                  <a:close/>
                  <a:moveTo>
                    <a:pt x="90617" y="196189"/>
                  </a:moveTo>
                  <a:cubicBezTo>
                    <a:pt x="82475" y="173758"/>
                    <a:pt x="89454" y="155481"/>
                    <a:pt x="89454" y="155481"/>
                  </a:cubicBezTo>
                  <a:cubicBezTo>
                    <a:pt x="97928" y="178908"/>
                    <a:pt x="90617" y="196189"/>
                    <a:pt x="90617" y="196189"/>
                  </a:cubicBezTo>
                  <a:close/>
                  <a:moveTo>
                    <a:pt x="144783" y="239555"/>
                  </a:moveTo>
                  <a:cubicBezTo>
                    <a:pt x="133817" y="218287"/>
                    <a:pt x="138303" y="199179"/>
                    <a:pt x="138303" y="199179"/>
                  </a:cubicBezTo>
                  <a:cubicBezTo>
                    <a:pt x="149767" y="221444"/>
                    <a:pt x="144783" y="239555"/>
                    <a:pt x="144783" y="239555"/>
                  </a:cubicBezTo>
                  <a:close/>
                  <a:moveTo>
                    <a:pt x="111386" y="171265"/>
                  </a:moveTo>
                  <a:cubicBezTo>
                    <a:pt x="100420" y="149998"/>
                    <a:pt x="104906" y="130890"/>
                    <a:pt x="104906" y="130890"/>
                  </a:cubicBezTo>
                  <a:cubicBezTo>
                    <a:pt x="116537" y="152989"/>
                    <a:pt x="111386" y="171265"/>
                    <a:pt x="111386" y="171265"/>
                  </a:cubicBezTo>
                  <a:close/>
                  <a:moveTo>
                    <a:pt x="116371" y="128564"/>
                  </a:moveTo>
                  <a:cubicBezTo>
                    <a:pt x="105404" y="107296"/>
                    <a:pt x="109891" y="88189"/>
                    <a:pt x="109891" y="88189"/>
                  </a:cubicBezTo>
                  <a:cubicBezTo>
                    <a:pt x="121355" y="110287"/>
                    <a:pt x="116371" y="128564"/>
                    <a:pt x="116371" y="128564"/>
                  </a:cubicBezTo>
                  <a:close/>
                  <a:moveTo>
                    <a:pt x="69515" y="210810"/>
                  </a:moveTo>
                  <a:cubicBezTo>
                    <a:pt x="77823" y="234404"/>
                    <a:pt x="70180" y="251518"/>
                    <a:pt x="70180" y="251518"/>
                  </a:cubicBezTo>
                  <a:cubicBezTo>
                    <a:pt x="62371" y="228921"/>
                    <a:pt x="69515" y="210810"/>
                    <a:pt x="69515" y="210810"/>
                  </a:cubicBezTo>
                  <a:close/>
                  <a:moveTo>
                    <a:pt x="91448" y="80546"/>
                  </a:moveTo>
                  <a:cubicBezTo>
                    <a:pt x="80481" y="59278"/>
                    <a:pt x="84968" y="40170"/>
                    <a:pt x="84968" y="40170"/>
                  </a:cubicBezTo>
                  <a:cubicBezTo>
                    <a:pt x="96432" y="62269"/>
                    <a:pt x="91448" y="80546"/>
                    <a:pt x="91448" y="80546"/>
                  </a:cubicBezTo>
                  <a:close/>
                  <a:moveTo>
                    <a:pt x="65694" y="89019"/>
                  </a:moveTo>
                  <a:cubicBezTo>
                    <a:pt x="74666" y="112281"/>
                    <a:pt x="67521" y="129727"/>
                    <a:pt x="67521" y="129727"/>
                  </a:cubicBezTo>
                  <a:cubicBezTo>
                    <a:pt x="59214" y="107296"/>
                    <a:pt x="65694" y="89019"/>
                    <a:pt x="65694" y="89019"/>
                  </a:cubicBezTo>
                  <a:close/>
                  <a:moveTo>
                    <a:pt x="32629" y="192035"/>
                  </a:moveTo>
                  <a:cubicBezTo>
                    <a:pt x="39275" y="216127"/>
                    <a:pt x="30303" y="232410"/>
                    <a:pt x="30303" y="232410"/>
                  </a:cubicBezTo>
                  <a:cubicBezTo>
                    <a:pt x="24321" y="209481"/>
                    <a:pt x="32629" y="192035"/>
                    <a:pt x="32629" y="192035"/>
                  </a:cubicBezTo>
                  <a:close/>
                </a:path>
              </a:pathLst>
            </a:custGeom>
            <a:solidFill>
              <a:srgbClr val="FFBB8D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5" name="Полилиния: фигура 834">
              <a:extLst>
                <a:ext uri="{FF2B5EF4-FFF2-40B4-BE49-F238E27FC236}">
                  <a16:creationId xmlns:a16="http://schemas.microsoft.com/office/drawing/2014/main" id="{CE5F9C25-C6FC-205A-7A1F-886E34E51AF7}"/>
                </a:ext>
              </a:extLst>
            </p:cNvPr>
            <p:cNvSpPr/>
            <p:nvPr/>
          </p:nvSpPr>
          <p:spPr>
            <a:xfrm>
              <a:off x="16591495" y="7515070"/>
              <a:ext cx="161282" cy="263804"/>
            </a:xfrm>
            <a:custGeom>
              <a:avLst/>
              <a:gdLst>
                <a:gd name="connsiteX0" fmla="*/ 728 w 161282"/>
                <a:gd name="connsiteY0" fmla="*/ 229419 h 263804"/>
                <a:gd name="connsiteX1" fmla="*/ 1891 w 161282"/>
                <a:gd name="connsiteY1" fmla="*/ 241715 h 263804"/>
                <a:gd name="connsiteX2" fmla="*/ 2223 w 161282"/>
                <a:gd name="connsiteY2" fmla="*/ 242047 h 263804"/>
                <a:gd name="connsiteX3" fmla="*/ 8537 w 161282"/>
                <a:gd name="connsiteY3" fmla="*/ 246201 h 263804"/>
                <a:gd name="connsiteX4" fmla="*/ 148937 w 161282"/>
                <a:gd name="connsiteY4" fmla="*/ 256336 h 263804"/>
                <a:gd name="connsiteX5" fmla="*/ 155749 w 161282"/>
                <a:gd name="connsiteY5" fmla="*/ 253512 h 263804"/>
                <a:gd name="connsiteX6" fmla="*/ 150931 w 161282"/>
                <a:gd name="connsiteY6" fmla="*/ 187715 h 263804"/>
                <a:gd name="connsiteX7" fmla="*/ 129663 w 161282"/>
                <a:gd name="connsiteY7" fmla="*/ 93173 h 263804"/>
                <a:gd name="connsiteX8" fmla="*/ 101915 w 161282"/>
                <a:gd name="connsiteY8" fmla="*/ 2453 h 263804"/>
                <a:gd name="connsiteX9" fmla="*/ 80648 w 161282"/>
                <a:gd name="connsiteY9" fmla="*/ 19069 h 263804"/>
                <a:gd name="connsiteX10" fmla="*/ 48081 w 161282"/>
                <a:gd name="connsiteY10" fmla="*/ 85696 h 263804"/>
                <a:gd name="connsiteX11" fmla="*/ 17011 w 161282"/>
                <a:gd name="connsiteY11" fmla="*/ 167444 h 263804"/>
                <a:gd name="connsiteX12" fmla="*/ 728 w 161282"/>
                <a:gd name="connsiteY12" fmla="*/ 229419 h 263804"/>
                <a:gd name="connsiteX13" fmla="*/ 50408 w 161282"/>
                <a:gd name="connsiteY13" fmla="*/ 188213 h 263804"/>
                <a:gd name="connsiteX14" fmla="*/ 52734 w 161282"/>
                <a:gd name="connsiteY14" fmla="*/ 147838 h 263804"/>
                <a:gd name="connsiteX15" fmla="*/ 50408 w 161282"/>
                <a:gd name="connsiteY15" fmla="*/ 188213 h 263804"/>
                <a:gd name="connsiteX16" fmla="*/ 90617 w 161282"/>
                <a:gd name="connsiteY16" fmla="*/ 196189 h 263804"/>
                <a:gd name="connsiteX17" fmla="*/ 89454 w 161282"/>
                <a:gd name="connsiteY17" fmla="*/ 155481 h 263804"/>
                <a:gd name="connsiteX18" fmla="*/ 90617 w 161282"/>
                <a:gd name="connsiteY18" fmla="*/ 196189 h 263804"/>
                <a:gd name="connsiteX19" fmla="*/ 144783 w 161282"/>
                <a:gd name="connsiteY19" fmla="*/ 239555 h 263804"/>
                <a:gd name="connsiteX20" fmla="*/ 138303 w 161282"/>
                <a:gd name="connsiteY20" fmla="*/ 199179 h 263804"/>
                <a:gd name="connsiteX21" fmla="*/ 144783 w 161282"/>
                <a:gd name="connsiteY21" fmla="*/ 239555 h 263804"/>
                <a:gd name="connsiteX22" fmla="*/ 111386 w 161282"/>
                <a:gd name="connsiteY22" fmla="*/ 171265 h 263804"/>
                <a:gd name="connsiteX23" fmla="*/ 104906 w 161282"/>
                <a:gd name="connsiteY23" fmla="*/ 130890 h 263804"/>
                <a:gd name="connsiteX24" fmla="*/ 111386 w 161282"/>
                <a:gd name="connsiteY24" fmla="*/ 171265 h 263804"/>
                <a:gd name="connsiteX25" fmla="*/ 116371 w 161282"/>
                <a:gd name="connsiteY25" fmla="*/ 128564 h 263804"/>
                <a:gd name="connsiteX26" fmla="*/ 109891 w 161282"/>
                <a:gd name="connsiteY26" fmla="*/ 88189 h 263804"/>
                <a:gd name="connsiteX27" fmla="*/ 116371 w 161282"/>
                <a:gd name="connsiteY27" fmla="*/ 128564 h 263804"/>
                <a:gd name="connsiteX28" fmla="*/ 69515 w 161282"/>
                <a:gd name="connsiteY28" fmla="*/ 210810 h 263804"/>
                <a:gd name="connsiteX29" fmla="*/ 70180 w 161282"/>
                <a:gd name="connsiteY29" fmla="*/ 251518 h 263804"/>
                <a:gd name="connsiteX30" fmla="*/ 69515 w 161282"/>
                <a:gd name="connsiteY30" fmla="*/ 210810 h 263804"/>
                <a:gd name="connsiteX31" fmla="*/ 91448 w 161282"/>
                <a:gd name="connsiteY31" fmla="*/ 80546 h 263804"/>
                <a:gd name="connsiteX32" fmla="*/ 84968 w 161282"/>
                <a:gd name="connsiteY32" fmla="*/ 40170 h 263804"/>
                <a:gd name="connsiteX33" fmla="*/ 91448 w 161282"/>
                <a:gd name="connsiteY33" fmla="*/ 80546 h 263804"/>
                <a:gd name="connsiteX34" fmla="*/ 65694 w 161282"/>
                <a:gd name="connsiteY34" fmla="*/ 89019 h 263804"/>
                <a:gd name="connsiteX35" fmla="*/ 67521 w 161282"/>
                <a:gd name="connsiteY35" fmla="*/ 129727 h 263804"/>
                <a:gd name="connsiteX36" fmla="*/ 65694 w 161282"/>
                <a:gd name="connsiteY36" fmla="*/ 89019 h 263804"/>
                <a:gd name="connsiteX37" fmla="*/ 32629 w 161282"/>
                <a:gd name="connsiteY37" fmla="*/ 192035 h 263804"/>
                <a:gd name="connsiteX38" fmla="*/ 30303 w 161282"/>
                <a:gd name="connsiteY38" fmla="*/ 232410 h 263804"/>
                <a:gd name="connsiteX39" fmla="*/ 32629 w 161282"/>
                <a:gd name="connsiteY39" fmla="*/ 192035 h 263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61282" h="263804">
                  <a:moveTo>
                    <a:pt x="728" y="229419"/>
                  </a:moveTo>
                  <a:cubicBezTo>
                    <a:pt x="229" y="233573"/>
                    <a:pt x="-1100" y="238059"/>
                    <a:pt x="1891" y="241715"/>
                  </a:cubicBezTo>
                  <a:cubicBezTo>
                    <a:pt x="2057" y="241881"/>
                    <a:pt x="2057" y="242047"/>
                    <a:pt x="2223" y="242047"/>
                  </a:cubicBezTo>
                  <a:cubicBezTo>
                    <a:pt x="3885" y="243875"/>
                    <a:pt x="6211" y="245038"/>
                    <a:pt x="8537" y="246201"/>
                  </a:cubicBezTo>
                  <a:cubicBezTo>
                    <a:pt x="53897" y="267967"/>
                    <a:pt x="102580" y="267302"/>
                    <a:pt x="148937" y="256336"/>
                  </a:cubicBezTo>
                  <a:cubicBezTo>
                    <a:pt x="151429" y="255838"/>
                    <a:pt x="153921" y="255173"/>
                    <a:pt x="155749" y="253512"/>
                  </a:cubicBezTo>
                  <a:cubicBezTo>
                    <a:pt x="169374" y="241382"/>
                    <a:pt x="153921" y="203167"/>
                    <a:pt x="150931" y="187715"/>
                  </a:cubicBezTo>
                  <a:cubicBezTo>
                    <a:pt x="144783" y="155979"/>
                    <a:pt x="137472" y="124576"/>
                    <a:pt x="129663" y="93173"/>
                  </a:cubicBezTo>
                  <a:cubicBezTo>
                    <a:pt x="122352" y="64096"/>
                    <a:pt x="116869" y="29038"/>
                    <a:pt x="101915" y="2453"/>
                  </a:cubicBezTo>
                  <a:cubicBezTo>
                    <a:pt x="96266" y="-7516"/>
                    <a:pt x="82641" y="15912"/>
                    <a:pt x="80648" y="19069"/>
                  </a:cubicBezTo>
                  <a:cubicBezTo>
                    <a:pt x="67854" y="40004"/>
                    <a:pt x="57718" y="62933"/>
                    <a:pt x="48081" y="85696"/>
                  </a:cubicBezTo>
                  <a:cubicBezTo>
                    <a:pt x="36783" y="112447"/>
                    <a:pt x="26315" y="139696"/>
                    <a:pt x="17011" y="167444"/>
                  </a:cubicBezTo>
                  <a:cubicBezTo>
                    <a:pt x="10697" y="187216"/>
                    <a:pt x="3220" y="208152"/>
                    <a:pt x="728" y="229419"/>
                  </a:cubicBezTo>
                  <a:close/>
                  <a:moveTo>
                    <a:pt x="50408" y="188213"/>
                  </a:moveTo>
                  <a:cubicBezTo>
                    <a:pt x="44260" y="165118"/>
                    <a:pt x="52734" y="147838"/>
                    <a:pt x="52734" y="147838"/>
                  </a:cubicBezTo>
                  <a:cubicBezTo>
                    <a:pt x="59214" y="171930"/>
                    <a:pt x="50408" y="188213"/>
                    <a:pt x="50408" y="188213"/>
                  </a:cubicBezTo>
                  <a:close/>
                  <a:moveTo>
                    <a:pt x="90617" y="196189"/>
                  </a:moveTo>
                  <a:cubicBezTo>
                    <a:pt x="82475" y="173758"/>
                    <a:pt x="89454" y="155481"/>
                    <a:pt x="89454" y="155481"/>
                  </a:cubicBezTo>
                  <a:cubicBezTo>
                    <a:pt x="97928" y="178908"/>
                    <a:pt x="90617" y="196189"/>
                    <a:pt x="90617" y="196189"/>
                  </a:cubicBezTo>
                  <a:close/>
                  <a:moveTo>
                    <a:pt x="144783" y="239555"/>
                  </a:moveTo>
                  <a:cubicBezTo>
                    <a:pt x="133817" y="218287"/>
                    <a:pt x="138303" y="199179"/>
                    <a:pt x="138303" y="199179"/>
                  </a:cubicBezTo>
                  <a:cubicBezTo>
                    <a:pt x="149767" y="221444"/>
                    <a:pt x="144783" y="239555"/>
                    <a:pt x="144783" y="239555"/>
                  </a:cubicBezTo>
                  <a:close/>
                  <a:moveTo>
                    <a:pt x="111386" y="171265"/>
                  </a:moveTo>
                  <a:cubicBezTo>
                    <a:pt x="100420" y="149998"/>
                    <a:pt x="104906" y="130890"/>
                    <a:pt x="104906" y="130890"/>
                  </a:cubicBezTo>
                  <a:cubicBezTo>
                    <a:pt x="116537" y="152989"/>
                    <a:pt x="111386" y="171265"/>
                    <a:pt x="111386" y="171265"/>
                  </a:cubicBezTo>
                  <a:close/>
                  <a:moveTo>
                    <a:pt x="116371" y="128564"/>
                  </a:moveTo>
                  <a:cubicBezTo>
                    <a:pt x="105404" y="107296"/>
                    <a:pt x="109891" y="88189"/>
                    <a:pt x="109891" y="88189"/>
                  </a:cubicBezTo>
                  <a:cubicBezTo>
                    <a:pt x="121355" y="110287"/>
                    <a:pt x="116371" y="128564"/>
                    <a:pt x="116371" y="128564"/>
                  </a:cubicBezTo>
                  <a:close/>
                  <a:moveTo>
                    <a:pt x="69515" y="210810"/>
                  </a:moveTo>
                  <a:cubicBezTo>
                    <a:pt x="77823" y="234404"/>
                    <a:pt x="70180" y="251518"/>
                    <a:pt x="70180" y="251518"/>
                  </a:cubicBezTo>
                  <a:cubicBezTo>
                    <a:pt x="62371" y="228921"/>
                    <a:pt x="69515" y="210810"/>
                    <a:pt x="69515" y="210810"/>
                  </a:cubicBezTo>
                  <a:close/>
                  <a:moveTo>
                    <a:pt x="91448" y="80546"/>
                  </a:moveTo>
                  <a:cubicBezTo>
                    <a:pt x="80481" y="59278"/>
                    <a:pt x="84968" y="40170"/>
                    <a:pt x="84968" y="40170"/>
                  </a:cubicBezTo>
                  <a:cubicBezTo>
                    <a:pt x="96432" y="62269"/>
                    <a:pt x="91448" y="80546"/>
                    <a:pt x="91448" y="80546"/>
                  </a:cubicBezTo>
                  <a:close/>
                  <a:moveTo>
                    <a:pt x="65694" y="89019"/>
                  </a:moveTo>
                  <a:cubicBezTo>
                    <a:pt x="74666" y="112281"/>
                    <a:pt x="67521" y="129727"/>
                    <a:pt x="67521" y="129727"/>
                  </a:cubicBezTo>
                  <a:cubicBezTo>
                    <a:pt x="59214" y="107296"/>
                    <a:pt x="65694" y="89019"/>
                    <a:pt x="65694" y="89019"/>
                  </a:cubicBezTo>
                  <a:close/>
                  <a:moveTo>
                    <a:pt x="32629" y="192035"/>
                  </a:moveTo>
                  <a:cubicBezTo>
                    <a:pt x="39275" y="216127"/>
                    <a:pt x="30303" y="232410"/>
                    <a:pt x="30303" y="232410"/>
                  </a:cubicBezTo>
                  <a:cubicBezTo>
                    <a:pt x="24321" y="209481"/>
                    <a:pt x="32629" y="192035"/>
                    <a:pt x="32629" y="192035"/>
                  </a:cubicBezTo>
                  <a:close/>
                </a:path>
              </a:pathLst>
            </a:custGeom>
            <a:solidFill>
              <a:srgbClr val="FFA3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6" name="Полилиния: фигура 835">
              <a:extLst>
                <a:ext uri="{FF2B5EF4-FFF2-40B4-BE49-F238E27FC236}">
                  <a16:creationId xmlns:a16="http://schemas.microsoft.com/office/drawing/2014/main" id="{6D1FE189-8FF6-28F1-0A78-6420FAF570E4}"/>
                </a:ext>
              </a:extLst>
            </p:cNvPr>
            <p:cNvSpPr/>
            <p:nvPr/>
          </p:nvSpPr>
          <p:spPr>
            <a:xfrm>
              <a:off x="16455146" y="7524336"/>
              <a:ext cx="208522" cy="192589"/>
            </a:xfrm>
            <a:custGeom>
              <a:avLst/>
              <a:gdLst>
                <a:gd name="connsiteX0" fmla="*/ 103514 w 208522"/>
                <a:gd name="connsiteY0" fmla="*/ 55661 h 192589"/>
                <a:gd name="connsiteX1" fmla="*/ 86732 w 208522"/>
                <a:gd name="connsiteY1" fmla="*/ 64966 h 192589"/>
                <a:gd name="connsiteX2" fmla="*/ 86732 w 208522"/>
                <a:gd name="connsiteY2" fmla="*/ 64966 h 192589"/>
                <a:gd name="connsiteX3" fmla="*/ 86234 w 208522"/>
                <a:gd name="connsiteY3" fmla="*/ 65298 h 192589"/>
                <a:gd name="connsiteX4" fmla="*/ 86234 w 208522"/>
                <a:gd name="connsiteY4" fmla="*/ 65298 h 192589"/>
                <a:gd name="connsiteX5" fmla="*/ 79421 w 208522"/>
                <a:gd name="connsiteY5" fmla="*/ 68954 h 192589"/>
                <a:gd name="connsiteX6" fmla="*/ 79421 w 208522"/>
                <a:gd name="connsiteY6" fmla="*/ 68954 h 192589"/>
                <a:gd name="connsiteX7" fmla="*/ 78923 w 208522"/>
                <a:gd name="connsiteY7" fmla="*/ 69286 h 192589"/>
                <a:gd name="connsiteX8" fmla="*/ 78923 w 208522"/>
                <a:gd name="connsiteY8" fmla="*/ 69286 h 192589"/>
                <a:gd name="connsiteX9" fmla="*/ 71446 w 208522"/>
                <a:gd name="connsiteY9" fmla="*/ 73440 h 192589"/>
                <a:gd name="connsiteX10" fmla="*/ 3323 w 208522"/>
                <a:gd name="connsiteY10" fmla="*/ 111987 h 192589"/>
                <a:gd name="connsiteX11" fmla="*/ 2326 w 208522"/>
                <a:gd name="connsiteY11" fmla="*/ 112652 h 192589"/>
                <a:gd name="connsiteX12" fmla="*/ 997 w 208522"/>
                <a:gd name="connsiteY12" fmla="*/ 113317 h 192589"/>
                <a:gd name="connsiteX13" fmla="*/ 0 w 208522"/>
                <a:gd name="connsiteY13" fmla="*/ 113981 h 192589"/>
                <a:gd name="connsiteX14" fmla="*/ 77261 w 208522"/>
                <a:gd name="connsiteY14" fmla="*/ 192406 h 192589"/>
                <a:gd name="connsiteX15" fmla="*/ 89889 w 208522"/>
                <a:gd name="connsiteY15" fmla="*/ 189249 h 192589"/>
                <a:gd name="connsiteX16" fmla="*/ 208523 w 208522"/>
                <a:gd name="connsiteY16" fmla="*/ 0 h 192589"/>
                <a:gd name="connsiteX17" fmla="*/ 206695 w 208522"/>
                <a:gd name="connsiteY17" fmla="*/ 831 h 192589"/>
                <a:gd name="connsiteX18" fmla="*/ 103514 w 208522"/>
                <a:gd name="connsiteY18" fmla="*/ 55661 h 192589"/>
                <a:gd name="connsiteX19" fmla="*/ 62308 w 208522"/>
                <a:gd name="connsiteY19" fmla="*/ 83409 h 192589"/>
                <a:gd name="connsiteX20" fmla="*/ 29409 w 208522"/>
                <a:gd name="connsiteY20" fmla="*/ 104012 h 192589"/>
                <a:gd name="connsiteX21" fmla="*/ 62308 w 208522"/>
                <a:gd name="connsiteY21" fmla="*/ 83409 h 192589"/>
                <a:gd name="connsiteX22" fmla="*/ 25920 w 208522"/>
                <a:gd name="connsiteY22" fmla="*/ 136578 h 192589"/>
                <a:gd name="connsiteX23" fmla="*/ 55495 w 208522"/>
                <a:gd name="connsiteY23" fmla="*/ 111323 h 192589"/>
                <a:gd name="connsiteX24" fmla="*/ 25920 w 208522"/>
                <a:gd name="connsiteY24" fmla="*/ 136578 h 192589"/>
                <a:gd name="connsiteX25" fmla="*/ 66794 w 208522"/>
                <a:gd name="connsiteY25" fmla="*/ 119797 h 192589"/>
                <a:gd name="connsiteX26" fmla="*/ 95206 w 208522"/>
                <a:gd name="connsiteY26" fmla="*/ 93212 h 192589"/>
                <a:gd name="connsiteX27" fmla="*/ 66794 w 208522"/>
                <a:gd name="connsiteY27" fmla="*/ 119797 h 192589"/>
                <a:gd name="connsiteX28" fmla="*/ 61643 w 208522"/>
                <a:gd name="connsiteY28" fmla="*/ 156517 h 192589"/>
                <a:gd name="connsiteX29" fmla="*/ 88892 w 208522"/>
                <a:gd name="connsiteY29" fmla="*/ 128769 h 192589"/>
                <a:gd name="connsiteX30" fmla="*/ 61643 w 208522"/>
                <a:gd name="connsiteY30" fmla="*/ 156517 h 192589"/>
                <a:gd name="connsiteX31" fmla="*/ 115311 w 208522"/>
                <a:gd name="connsiteY31" fmla="*/ 64301 h 192589"/>
                <a:gd name="connsiteX32" fmla="*/ 144720 w 208522"/>
                <a:gd name="connsiteY32" fmla="*/ 38880 h 192589"/>
                <a:gd name="connsiteX33" fmla="*/ 115311 w 208522"/>
                <a:gd name="connsiteY33" fmla="*/ 64301 h 192589"/>
                <a:gd name="connsiteX34" fmla="*/ 109495 w 208522"/>
                <a:gd name="connsiteY34" fmla="*/ 122621 h 192589"/>
                <a:gd name="connsiteX35" fmla="*/ 132591 w 208522"/>
                <a:gd name="connsiteY35" fmla="*/ 90886 h 192589"/>
                <a:gd name="connsiteX36" fmla="*/ 109495 w 208522"/>
                <a:gd name="connsiteY36" fmla="*/ 122621 h 192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8522" h="192589">
                  <a:moveTo>
                    <a:pt x="103514" y="55661"/>
                  </a:moveTo>
                  <a:lnTo>
                    <a:pt x="86732" y="64966"/>
                  </a:lnTo>
                  <a:cubicBezTo>
                    <a:pt x="86732" y="64966"/>
                    <a:pt x="86732" y="64966"/>
                    <a:pt x="86732" y="64966"/>
                  </a:cubicBezTo>
                  <a:cubicBezTo>
                    <a:pt x="86566" y="65132"/>
                    <a:pt x="86400" y="65132"/>
                    <a:pt x="86234" y="65298"/>
                  </a:cubicBezTo>
                  <a:cubicBezTo>
                    <a:pt x="86234" y="65298"/>
                    <a:pt x="86234" y="65298"/>
                    <a:pt x="86234" y="65298"/>
                  </a:cubicBezTo>
                  <a:lnTo>
                    <a:pt x="79421" y="68954"/>
                  </a:lnTo>
                  <a:cubicBezTo>
                    <a:pt x="79421" y="68954"/>
                    <a:pt x="79421" y="68954"/>
                    <a:pt x="79421" y="68954"/>
                  </a:cubicBezTo>
                  <a:cubicBezTo>
                    <a:pt x="79255" y="69120"/>
                    <a:pt x="79089" y="69120"/>
                    <a:pt x="78923" y="69286"/>
                  </a:cubicBezTo>
                  <a:cubicBezTo>
                    <a:pt x="78923" y="69286"/>
                    <a:pt x="78923" y="69286"/>
                    <a:pt x="78923" y="69286"/>
                  </a:cubicBezTo>
                  <a:lnTo>
                    <a:pt x="71446" y="73440"/>
                  </a:lnTo>
                  <a:cubicBezTo>
                    <a:pt x="42535" y="89557"/>
                    <a:pt x="19274" y="102683"/>
                    <a:pt x="3323" y="111987"/>
                  </a:cubicBezTo>
                  <a:cubicBezTo>
                    <a:pt x="2991" y="112154"/>
                    <a:pt x="2658" y="112320"/>
                    <a:pt x="2326" y="112652"/>
                  </a:cubicBezTo>
                  <a:cubicBezTo>
                    <a:pt x="1828" y="112984"/>
                    <a:pt x="1495" y="113151"/>
                    <a:pt x="997" y="113317"/>
                  </a:cubicBezTo>
                  <a:cubicBezTo>
                    <a:pt x="665" y="113483"/>
                    <a:pt x="332" y="113649"/>
                    <a:pt x="0" y="113981"/>
                  </a:cubicBezTo>
                  <a:cubicBezTo>
                    <a:pt x="2991" y="119631"/>
                    <a:pt x="39378" y="185760"/>
                    <a:pt x="77261" y="192406"/>
                  </a:cubicBezTo>
                  <a:cubicBezTo>
                    <a:pt x="81083" y="193071"/>
                    <a:pt x="85237" y="191907"/>
                    <a:pt x="89889" y="189249"/>
                  </a:cubicBezTo>
                  <a:cubicBezTo>
                    <a:pt x="132424" y="164658"/>
                    <a:pt x="203538" y="11132"/>
                    <a:pt x="208523" y="0"/>
                  </a:cubicBezTo>
                  <a:cubicBezTo>
                    <a:pt x="207858" y="332"/>
                    <a:pt x="207360" y="665"/>
                    <a:pt x="206695" y="831"/>
                  </a:cubicBezTo>
                  <a:cubicBezTo>
                    <a:pt x="168812" y="20437"/>
                    <a:pt x="133920" y="39046"/>
                    <a:pt x="103514" y="55661"/>
                  </a:cubicBezTo>
                  <a:close/>
                  <a:moveTo>
                    <a:pt x="62308" y="83409"/>
                  </a:moveTo>
                  <a:cubicBezTo>
                    <a:pt x="47852" y="102184"/>
                    <a:pt x="29409" y="104012"/>
                    <a:pt x="29409" y="104012"/>
                  </a:cubicBezTo>
                  <a:cubicBezTo>
                    <a:pt x="43366" y="86068"/>
                    <a:pt x="62308" y="83409"/>
                    <a:pt x="62308" y="83409"/>
                  </a:cubicBezTo>
                  <a:close/>
                  <a:moveTo>
                    <a:pt x="25920" y="136578"/>
                  </a:moveTo>
                  <a:cubicBezTo>
                    <a:pt x="37218" y="116640"/>
                    <a:pt x="55495" y="111323"/>
                    <a:pt x="55495" y="111323"/>
                  </a:cubicBezTo>
                  <a:cubicBezTo>
                    <a:pt x="43698" y="132258"/>
                    <a:pt x="25920" y="136578"/>
                    <a:pt x="25920" y="136578"/>
                  </a:cubicBezTo>
                  <a:close/>
                  <a:moveTo>
                    <a:pt x="66794" y="119797"/>
                  </a:moveTo>
                  <a:cubicBezTo>
                    <a:pt x="77261" y="99360"/>
                    <a:pt x="95206" y="93212"/>
                    <a:pt x="95206" y="93212"/>
                  </a:cubicBezTo>
                  <a:cubicBezTo>
                    <a:pt x="84406" y="114646"/>
                    <a:pt x="66794" y="119797"/>
                    <a:pt x="66794" y="119797"/>
                  </a:cubicBezTo>
                  <a:close/>
                  <a:moveTo>
                    <a:pt x="61643" y="156517"/>
                  </a:moveTo>
                  <a:cubicBezTo>
                    <a:pt x="71280" y="135581"/>
                    <a:pt x="88892" y="128769"/>
                    <a:pt x="88892" y="128769"/>
                  </a:cubicBezTo>
                  <a:cubicBezTo>
                    <a:pt x="79089" y="150701"/>
                    <a:pt x="61643" y="156517"/>
                    <a:pt x="61643" y="156517"/>
                  </a:cubicBezTo>
                  <a:close/>
                  <a:moveTo>
                    <a:pt x="115311" y="64301"/>
                  </a:moveTo>
                  <a:cubicBezTo>
                    <a:pt x="126609" y="44363"/>
                    <a:pt x="144720" y="38880"/>
                    <a:pt x="144720" y="38880"/>
                  </a:cubicBezTo>
                  <a:cubicBezTo>
                    <a:pt x="133089" y="59815"/>
                    <a:pt x="115311" y="64301"/>
                    <a:pt x="115311" y="64301"/>
                  </a:cubicBezTo>
                  <a:close/>
                  <a:moveTo>
                    <a:pt x="109495" y="122621"/>
                  </a:moveTo>
                  <a:cubicBezTo>
                    <a:pt x="116141" y="100357"/>
                    <a:pt x="132591" y="90886"/>
                    <a:pt x="132591" y="90886"/>
                  </a:cubicBezTo>
                  <a:cubicBezTo>
                    <a:pt x="125778" y="114148"/>
                    <a:pt x="109495" y="122621"/>
                    <a:pt x="109495" y="122621"/>
                  </a:cubicBezTo>
                  <a:close/>
                </a:path>
              </a:pathLst>
            </a:custGeom>
            <a:solidFill>
              <a:srgbClr val="FFFFFF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7" name="Полилиния: фигура 836">
              <a:extLst>
                <a:ext uri="{FF2B5EF4-FFF2-40B4-BE49-F238E27FC236}">
                  <a16:creationId xmlns:a16="http://schemas.microsoft.com/office/drawing/2014/main" id="{A2AECA1B-2CE8-6694-948D-6AEC9F90068F}"/>
                </a:ext>
              </a:extLst>
            </p:cNvPr>
            <p:cNvSpPr/>
            <p:nvPr/>
          </p:nvSpPr>
          <p:spPr>
            <a:xfrm>
              <a:off x="16455146" y="7524336"/>
              <a:ext cx="208522" cy="192589"/>
            </a:xfrm>
            <a:custGeom>
              <a:avLst/>
              <a:gdLst>
                <a:gd name="connsiteX0" fmla="*/ 103514 w 208522"/>
                <a:gd name="connsiteY0" fmla="*/ 55661 h 192589"/>
                <a:gd name="connsiteX1" fmla="*/ 86732 w 208522"/>
                <a:gd name="connsiteY1" fmla="*/ 64966 h 192589"/>
                <a:gd name="connsiteX2" fmla="*/ 86732 w 208522"/>
                <a:gd name="connsiteY2" fmla="*/ 64966 h 192589"/>
                <a:gd name="connsiteX3" fmla="*/ 86234 w 208522"/>
                <a:gd name="connsiteY3" fmla="*/ 65298 h 192589"/>
                <a:gd name="connsiteX4" fmla="*/ 86234 w 208522"/>
                <a:gd name="connsiteY4" fmla="*/ 65298 h 192589"/>
                <a:gd name="connsiteX5" fmla="*/ 79421 w 208522"/>
                <a:gd name="connsiteY5" fmla="*/ 68954 h 192589"/>
                <a:gd name="connsiteX6" fmla="*/ 79421 w 208522"/>
                <a:gd name="connsiteY6" fmla="*/ 68954 h 192589"/>
                <a:gd name="connsiteX7" fmla="*/ 78923 w 208522"/>
                <a:gd name="connsiteY7" fmla="*/ 69286 h 192589"/>
                <a:gd name="connsiteX8" fmla="*/ 78923 w 208522"/>
                <a:gd name="connsiteY8" fmla="*/ 69286 h 192589"/>
                <a:gd name="connsiteX9" fmla="*/ 71446 w 208522"/>
                <a:gd name="connsiteY9" fmla="*/ 73440 h 192589"/>
                <a:gd name="connsiteX10" fmla="*/ 3323 w 208522"/>
                <a:gd name="connsiteY10" fmla="*/ 111987 h 192589"/>
                <a:gd name="connsiteX11" fmla="*/ 2326 w 208522"/>
                <a:gd name="connsiteY11" fmla="*/ 112652 h 192589"/>
                <a:gd name="connsiteX12" fmla="*/ 997 w 208522"/>
                <a:gd name="connsiteY12" fmla="*/ 113317 h 192589"/>
                <a:gd name="connsiteX13" fmla="*/ 0 w 208522"/>
                <a:gd name="connsiteY13" fmla="*/ 113981 h 192589"/>
                <a:gd name="connsiteX14" fmla="*/ 77261 w 208522"/>
                <a:gd name="connsiteY14" fmla="*/ 192406 h 192589"/>
                <a:gd name="connsiteX15" fmla="*/ 89889 w 208522"/>
                <a:gd name="connsiteY15" fmla="*/ 189249 h 192589"/>
                <a:gd name="connsiteX16" fmla="*/ 208523 w 208522"/>
                <a:gd name="connsiteY16" fmla="*/ 0 h 192589"/>
                <a:gd name="connsiteX17" fmla="*/ 206695 w 208522"/>
                <a:gd name="connsiteY17" fmla="*/ 831 h 192589"/>
                <a:gd name="connsiteX18" fmla="*/ 103514 w 208522"/>
                <a:gd name="connsiteY18" fmla="*/ 55661 h 192589"/>
                <a:gd name="connsiteX19" fmla="*/ 62308 w 208522"/>
                <a:gd name="connsiteY19" fmla="*/ 83409 h 192589"/>
                <a:gd name="connsiteX20" fmla="*/ 29409 w 208522"/>
                <a:gd name="connsiteY20" fmla="*/ 104012 h 192589"/>
                <a:gd name="connsiteX21" fmla="*/ 62308 w 208522"/>
                <a:gd name="connsiteY21" fmla="*/ 83409 h 192589"/>
                <a:gd name="connsiteX22" fmla="*/ 25920 w 208522"/>
                <a:gd name="connsiteY22" fmla="*/ 136578 h 192589"/>
                <a:gd name="connsiteX23" fmla="*/ 55495 w 208522"/>
                <a:gd name="connsiteY23" fmla="*/ 111323 h 192589"/>
                <a:gd name="connsiteX24" fmla="*/ 25920 w 208522"/>
                <a:gd name="connsiteY24" fmla="*/ 136578 h 192589"/>
                <a:gd name="connsiteX25" fmla="*/ 66794 w 208522"/>
                <a:gd name="connsiteY25" fmla="*/ 119797 h 192589"/>
                <a:gd name="connsiteX26" fmla="*/ 95206 w 208522"/>
                <a:gd name="connsiteY26" fmla="*/ 93212 h 192589"/>
                <a:gd name="connsiteX27" fmla="*/ 66794 w 208522"/>
                <a:gd name="connsiteY27" fmla="*/ 119797 h 192589"/>
                <a:gd name="connsiteX28" fmla="*/ 61643 w 208522"/>
                <a:gd name="connsiteY28" fmla="*/ 156517 h 192589"/>
                <a:gd name="connsiteX29" fmla="*/ 88892 w 208522"/>
                <a:gd name="connsiteY29" fmla="*/ 128769 h 192589"/>
                <a:gd name="connsiteX30" fmla="*/ 61643 w 208522"/>
                <a:gd name="connsiteY30" fmla="*/ 156517 h 192589"/>
                <a:gd name="connsiteX31" fmla="*/ 115311 w 208522"/>
                <a:gd name="connsiteY31" fmla="*/ 64301 h 192589"/>
                <a:gd name="connsiteX32" fmla="*/ 144720 w 208522"/>
                <a:gd name="connsiteY32" fmla="*/ 38880 h 192589"/>
                <a:gd name="connsiteX33" fmla="*/ 115311 w 208522"/>
                <a:gd name="connsiteY33" fmla="*/ 64301 h 192589"/>
                <a:gd name="connsiteX34" fmla="*/ 109495 w 208522"/>
                <a:gd name="connsiteY34" fmla="*/ 122621 h 192589"/>
                <a:gd name="connsiteX35" fmla="*/ 132591 w 208522"/>
                <a:gd name="connsiteY35" fmla="*/ 90886 h 192589"/>
                <a:gd name="connsiteX36" fmla="*/ 109495 w 208522"/>
                <a:gd name="connsiteY36" fmla="*/ 122621 h 192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8522" h="192589">
                  <a:moveTo>
                    <a:pt x="103514" y="55661"/>
                  </a:moveTo>
                  <a:lnTo>
                    <a:pt x="86732" y="64966"/>
                  </a:lnTo>
                  <a:cubicBezTo>
                    <a:pt x="86732" y="64966"/>
                    <a:pt x="86732" y="64966"/>
                    <a:pt x="86732" y="64966"/>
                  </a:cubicBezTo>
                  <a:cubicBezTo>
                    <a:pt x="86566" y="65132"/>
                    <a:pt x="86400" y="65132"/>
                    <a:pt x="86234" y="65298"/>
                  </a:cubicBezTo>
                  <a:cubicBezTo>
                    <a:pt x="86234" y="65298"/>
                    <a:pt x="86234" y="65298"/>
                    <a:pt x="86234" y="65298"/>
                  </a:cubicBezTo>
                  <a:lnTo>
                    <a:pt x="79421" y="68954"/>
                  </a:lnTo>
                  <a:cubicBezTo>
                    <a:pt x="79421" y="68954"/>
                    <a:pt x="79421" y="68954"/>
                    <a:pt x="79421" y="68954"/>
                  </a:cubicBezTo>
                  <a:cubicBezTo>
                    <a:pt x="79255" y="69120"/>
                    <a:pt x="79089" y="69120"/>
                    <a:pt x="78923" y="69286"/>
                  </a:cubicBezTo>
                  <a:cubicBezTo>
                    <a:pt x="78923" y="69286"/>
                    <a:pt x="78923" y="69286"/>
                    <a:pt x="78923" y="69286"/>
                  </a:cubicBezTo>
                  <a:lnTo>
                    <a:pt x="71446" y="73440"/>
                  </a:lnTo>
                  <a:cubicBezTo>
                    <a:pt x="42535" y="89557"/>
                    <a:pt x="19274" y="102683"/>
                    <a:pt x="3323" y="111987"/>
                  </a:cubicBezTo>
                  <a:cubicBezTo>
                    <a:pt x="2991" y="112154"/>
                    <a:pt x="2658" y="112320"/>
                    <a:pt x="2326" y="112652"/>
                  </a:cubicBezTo>
                  <a:cubicBezTo>
                    <a:pt x="1828" y="112984"/>
                    <a:pt x="1495" y="113151"/>
                    <a:pt x="997" y="113317"/>
                  </a:cubicBezTo>
                  <a:cubicBezTo>
                    <a:pt x="665" y="113483"/>
                    <a:pt x="332" y="113649"/>
                    <a:pt x="0" y="113981"/>
                  </a:cubicBezTo>
                  <a:cubicBezTo>
                    <a:pt x="2991" y="119631"/>
                    <a:pt x="39378" y="185760"/>
                    <a:pt x="77261" y="192406"/>
                  </a:cubicBezTo>
                  <a:cubicBezTo>
                    <a:pt x="81083" y="193071"/>
                    <a:pt x="85237" y="191907"/>
                    <a:pt x="89889" y="189249"/>
                  </a:cubicBezTo>
                  <a:cubicBezTo>
                    <a:pt x="132424" y="164658"/>
                    <a:pt x="203538" y="11132"/>
                    <a:pt x="208523" y="0"/>
                  </a:cubicBezTo>
                  <a:cubicBezTo>
                    <a:pt x="207858" y="332"/>
                    <a:pt x="207360" y="665"/>
                    <a:pt x="206695" y="831"/>
                  </a:cubicBezTo>
                  <a:cubicBezTo>
                    <a:pt x="168812" y="20437"/>
                    <a:pt x="133920" y="39046"/>
                    <a:pt x="103514" y="55661"/>
                  </a:cubicBezTo>
                  <a:close/>
                  <a:moveTo>
                    <a:pt x="62308" y="83409"/>
                  </a:moveTo>
                  <a:cubicBezTo>
                    <a:pt x="47852" y="102184"/>
                    <a:pt x="29409" y="104012"/>
                    <a:pt x="29409" y="104012"/>
                  </a:cubicBezTo>
                  <a:cubicBezTo>
                    <a:pt x="43366" y="86068"/>
                    <a:pt x="62308" y="83409"/>
                    <a:pt x="62308" y="83409"/>
                  </a:cubicBezTo>
                  <a:close/>
                  <a:moveTo>
                    <a:pt x="25920" y="136578"/>
                  </a:moveTo>
                  <a:cubicBezTo>
                    <a:pt x="37218" y="116640"/>
                    <a:pt x="55495" y="111323"/>
                    <a:pt x="55495" y="111323"/>
                  </a:cubicBezTo>
                  <a:cubicBezTo>
                    <a:pt x="43698" y="132258"/>
                    <a:pt x="25920" y="136578"/>
                    <a:pt x="25920" y="136578"/>
                  </a:cubicBezTo>
                  <a:close/>
                  <a:moveTo>
                    <a:pt x="66794" y="119797"/>
                  </a:moveTo>
                  <a:cubicBezTo>
                    <a:pt x="77261" y="99360"/>
                    <a:pt x="95206" y="93212"/>
                    <a:pt x="95206" y="93212"/>
                  </a:cubicBezTo>
                  <a:cubicBezTo>
                    <a:pt x="84406" y="114646"/>
                    <a:pt x="66794" y="119797"/>
                    <a:pt x="66794" y="119797"/>
                  </a:cubicBezTo>
                  <a:close/>
                  <a:moveTo>
                    <a:pt x="61643" y="156517"/>
                  </a:moveTo>
                  <a:cubicBezTo>
                    <a:pt x="71280" y="135581"/>
                    <a:pt x="88892" y="128769"/>
                    <a:pt x="88892" y="128769"/>
                  </a:cubicBezTo>
                  <a:cubicBezTo>
                    <a:pt x="79089" y="150701"/>
                    <a:pt x="61643" y="156517"/>
                    <a:pt x="61643" y="156517"/>
                  </a:cubicBezTo>
                  <a:close/>
                  <a:moveTo>
                    <a:pt x="115311" y="64301"/>
                  </a:moveTo>
                  <a:cubicBezTo>
                    <a:pt x="126609" y="44363"/>
                    <a:pt x="144720" y="38880"/>
                    <a:pt x="144720" y="38880"/>
                  </a:cubicBezTo>
                  <a:cubicBezTo>
                    <a:pt x="133089" y="59815"/>
                    <a:pt x="115311" y="64301"/>
                    <a:pt x="115311" y="64301"/>
                  </a:cubicBezTo>
                  <a:close/>
                  <a:moveTo>
                    <a:pt x="109495" y="122621"/>
                  </a:moveTo>
                  <a:cubicBezTo>
                    <a:pt x="116141" y="100357"/>
                    <a:pt x="132591" y="90886"/>
                    <a:pt x="132591" y="90886"/>
                  </a:cubicBezTo>
                  <a:cubicBezTo>
                    <a:pt x="125778" y="114148"/>
                    <a:pt x="109495" y="122621"/>
                    <a:pt x="109495" y="122621"/>
                  </a:cubicBezTo>
                  <a:close/>
                </a:path>
              </a:pathLst>
            </a:custGeom>
            <a:solidFill>
              <a:srgbClr val="FFBB8D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8" name="Полилиния: фигура 837">
              <a:extLst>
                <a:ext uri="{FF2B5EF4-FFF2-40B4-BE49-F238E27FC236}">
                  <a16:creationId xmlns:a16="http://schemas.microsoft.com/office/drawing/2014/main" id="{9B94D68B-7C5F-3D4E-B437-3670DAE2C649}"/>
                </a:ext>
              </a:extLst>
            </p:cNvPr>
            <p:cNvSpPr/>
            <p:nvPr/>
          </p:nvSpPr>
          <p:spPr>
            <a:xfrm>
              <a:off x="16455146" y="7524336"/>
              <a:ext cx="208522" cy="192589"/>
            </a:xfrm>
            <a:custGeom>
              <a:avLst/>
              <a:gdLst>
                <a:gd name="connsiteX0" fmla="*/ 103514 w 208522"/>
                <a:gd name="connsiteY0" fmla="*/ 55661 h 192589"/>
                <a:gd name="connsiteX1" fmla="*/ 86732 w 208522"/>
                <a:gd name="connsiteY1" fmla="*/ 64966 h 192589"/>
                <a:gd name="connsiteX2" fmla="*/ 86732 w 208522"/>
                <a:gd name="connsiteY2" fmla="*/ 64966 h 192589"/>
                <a:gd name="connsiteX3" fmla="*/ 86234 w 208522"/>
                <a:gd name="connsiteY3" fmla="*/ 65298 h 192589"/>
                <a:gd name="connsiteX4" fmla="*/ 86234 w 208522"/>
                <a:gd name="connsiteY4" fmla="*/ 65298 h 192589"/>
                <a:gd name="connsiteX5" fmla="*/ 79421 w 208522"/>
                <a:gd name="connsiteY5" fmla="*/ 68954 h 192589"/>
                <a:gd name="connsiteX6" fmla="*/ 79421 w 208522"/>
                <a:gd name="connsiteY6" fmla="*/ 68954 h 192589"/>
                <a:gd name="connsiteX7" fmla="*/ 78923 w 208522"/>
                <a:gd name="connsiteY7" fmla="*/ 69286 h 192589"/>
                <a:gd name="connsiteX8" fmla="*/ 78923 w 208522"/>
                <a:gd name="connsiteY8" fmla="*/ 69286 h 192589"/>
                <a:gd name="connsiteX9" fmla="*/ 71446 w 208522"/>
                <a:gd name="connsiteY9" fmla="*/ 73440 h 192589"/>
                <a:gd name="connsiteX10" fmla="*/ 3323 w 208522"/>
                <a:gd name="connsiteY10" fmla="*/ 111987 h 192589"/>
                <a:gd name="connsiteX11" fmla="*/ 2326 w 208522"/>
                <a:gd name="connsiteY11" fmla="*/ 112652 h 192589"/>
                <a:gd name="connsiteX12" fmla="*/ 997 w 208522"/>
                <a:gd name="connsiteY12" fmla="*/ 113317 h 192589"/>
                <a:gd name="connsiteX13" fmla="*/ 0 w 208522"/>
                <a:gd name="connsiteY13" fmla="*/ 113981 h 192589"/>
                <a:gd name="connsiteX14" fmla="*/ 77261 w 208522"/>
                <a:gd name="connsiteY14" fmla="*/ 192406 h 192589"/>
                <a:gd name="connsiteX15" fmla="*/ 89889 w 208522"/>
                <a:gd name="connsiteY15" fmla="*/ 189249 h 192589"/>
                <a:gd name="connsiteX16" fmla="*/ 208523 w 208522"/>
                <a:gd name="connsiteY16" fmla="*/ 0 h 192589"/>
                <a:gd name="connsiteX17" fmla="*/ 206695 w 208522"/>
                <a:gd name="connsiteY17" fmla="*/ 831 h 192589"/>
                <a:gd name="connsiteX18" fmla="*/ 103514 w 208522"/>
                <a:gd name="connsiteY18" fmla="*/ 55661 h 192589"/>
                <a:gd name="connsiteX19" fmla="*/ 62308 w 208522"/>
                <a:gd name="connsiteY19" fmla="*/ 83409 h 192589"/>
                <a:gd name="connsiteX20" fmla="*/ 29409 w 208522"/>
                <a:gd name="connsiteY20" fmla="*/ 104012 h 192589"/>
                <a:gd name="connsiteX21" fmla="*/ 62308 w 208522"/>
                <a:gd name="connsiteY21" fmla="*/ 83409 h 192589"/>
                <a:gd name="connsiteX22" fmla="*/ 25920 w 208522"/>
                <a:gd name="connsiteY22" fmla="*/ 136578 h 192589"/>
                <a:gd name="connsiteX23" fmla="*/ 55495 w 208522"/>
                <a:gd name="connsiteY23" fmla="*/ 111323 h 192589"/>
                <a:gd name="connsiteX24" fmla="*/ 25920 w 208522"/>
                <a:gd name="connsiteY24" fmla="*/ 136578 h 192589"/>
                <a:gd name="connsiteX25" fmla="*/ 66794 w 208522"/>
                <a:gd name="connsiteY25" fmla="*/ 119797 h 192589"/>
                <a:gd name="connsiteX26" fmla="*/ 95206 w 208522"/>
                <a:gd name="connsiteY26" fmla="*/ 93212 h 192589"/>
                <a:gd name="connsiteX27" fmla="*/ 66794 w 208522"/>
                <a:gd name="connsiteY27" fmla="*/ 119797 h 192589"/>
                <a:gd name="connsiteX28" fmla="*/ 61643 w 208522"/>
                <a:gd name="connsiteY28" fmla="*/ 156517 h 192589"/>
                <a:gd name="connsiteX29" fmla="*/ 88892 w 208522"/>
                <a:gd name="connsiteY29" fmla="*/ 128769 h 192589"/>
                <a:gd name="connsiteX30" fmla="*/ 61643 w 208522"/>
                <a:gd name="connsiteY30" fmla="*/ 156517 h 192589"/>
                <a:gd name="connsiteX31" fmla="*/ 115311 w 208522"/>
                <a:gd name="connsiteY31" fmla="*/ 64301 h 192589"/>
                <a:gd name="connsiteX32" fmla="*/ 144720 w 208522"/>
                <a:gd name="connsiteY32" fmla="*/ 38880 h 192589"/>
                <a:gd name="connsiteX33" fmla="*/ 115311 w 208522"/>
                <a:gd name="connsiteY33" fmla="*/ 64301 h 192589"/>
                <a:gd name="connsiteX34" fmla="*/ 109495 w 208522"/>
                <a:gd name="connsiteY34" fmla="*/ 122621 h 192589"/>
                <a:gd name="connsiteX35" fmla="*/ 132591 w 208522"/>
                <a:gd name="connsiteY35" fmla="*/ 90886 h 192589"/>
                <a:gd name="connsiteX36" fmla="*/ 109495 w 208522"/>
                <a:gd name="connsiteY36" fmla="*/ 122621 h 192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8522" h="192589">
                  <a:moveTo>
                    <a:pt x="103514" y="55661"/>
                  </a:moveTo>
                  <a:lnTo>
                    <a:pt x="86732" y="64966"/>
                  </a:lnTo>
                  <a:cubicBezTo>
                    <a:pt x="86732" y="64966"/>
                    <a:pt x="86732" y="64966"/>
                    <a:pt x="86732" y="64966"/>
                  </a:cubicBezTo>
                  <a:cubicBezTo>
                    <a:pt x="86566" y="65132"/>
                    <a:pt x="86400" y="65132"/>
                    <a:pt x="86234" y="65298"/>
                  </a:cubicBezTo>
                  <a:cubicBezTo>
                    <a:pt x="86234" y="65298"/>
                    <a:pt x="86234" y="65298"/>
                    <a:pt x="86234" y="65298"/>
                  </a:cubicBezTo>
                  <a:lnTo>
                    <a:pt x="79421" y="68954"/>
                  </a:lnTo>
                  <a:cubicBezTo>
                    <a:pt x="79421" y="68954"/>
                    <a:pt x="79421" y="68954"/>
                    <a:pt x="79421" y="68954"/>
                  </a:cubicBezTo>
                  <a:cubicBezTo>
                    <a:pt x="79255" y="69120"/>
                    <a:pt x="79089" y="69120"/>
                    <a:pt x="78923" y="69286"/>
                  </a:cubicBezTo>
                  <a:cubicBezTo>
                    <a:pt x="78923" y="69286"/>
                    <a:pt x="78923" y="69286"/>
                    <a:pt x="78923" y="69286"/>
                  </a:cubicBezTo>
                  <a:lnTo>
                    <a:pt x="71446" y="73440"/>
                  </a:lnTo>
                  <a:cubicBezTo>
                    <a:pt x="42535" y="89557"/>
                    <a:pt x="19274" y="102683"/>
                    <a:pt x="3323" y="111987"/>
                  </a:cubicBezTo>
                  <a:cubicBezTo>
                    <a:pt x="2991" y="112154"/>
                    <a:pt x="2658" y="112320"/>
                    <a:pt x="2326" y="112652"/>
                  </a:cubicBezTo>
                  <a:cubicBezTo>
                    <a:pt x="1828" y="112984"/>
                    <a:pt x="1495" y="113151"/>
                    <a:pt x="997" y="113317"/>
                  </a:cubicBezTo>
                  <a:cubicBezTo>
                    <a:pt x="665" y="113483"/>
                    <a:pt x="332" y="113649"/>
                    <a:pt x="0" y="113981"/>
                  </a:cubicBezTo>
                  <a:cubicBezTo>
                    <a:pt x="2991" y="119631"/>
                    <a:pt x="39378" y="185760"/>
                    <a:pt x="77261" y="192406"/>
                  </a:cubicBezTo>
                  <a:cubicBezTo>
                    <a:pt x="81083" y="193071"/>
                    <a:pt x="85237" y="191907"/>
                    <a:pt x="89889" y="189249"/>
                  </a:cubicBezTo>
                  <a:cubicBezTo>
                    <a:pt x="132424" y="164658"/>
                    <a:pt x="203538" y="11132"/>
                    <a:pt x="208523" y="0"/>
                  </a:cubicBezTo>
                  <a:cubicBezTo>
                    <a:pt x="207858" y="332"/>
                    <a:pt x="207360" y="665"/>
                    <a:pt x="206695" y="831"/>
                  </a:cubicBezTo>
                  <a:cubicBezTo>
                    <a:pt x="168812" y="20437"/>
                    <a:pt x="133920" y="39046"/>
                    <a:pt x="103514" y="55661"/>
                  </a:cubicBezTo>
                  <a:close/>
                  <a:moveTo>
                    <a:pt x="62308" y="83409"/>
                  </a:moveTo>
                  <a:cubicBezTo>
                    <a:pt x="47852" y="102184"/>
                    <a:pt x="29409" y="104012"/>
                    <a:pt x="29409" y="104012"/>
                  </a:cubicBezTo>
                  <a:cubicBezTo>
                    <a:pt x="43366" y="86068"/>
                    <a:pt x="62308" y="83409"/>
                    <a:pt x="62308" y="83409"/>
                  </a:cubicBezTo>
                  <a:close/>
                  <a:moveTo>
                    <a:pt x="25920" y="136578"/>
                  </a:moveTo>
                  <a:cubicBezTo>
                    <a:pt x="37218" y="116640"/>
                    <a:pt x="55495" y="111323"/>
                    <a:pt x="55495" y="111323"/>
                  </a:cubicBezTo>
                  <a:cubicBezTo>
                    <a:pt x="43698" y="132258"/>
                    <a:pt x="25920" y="136578"/>
                    <a:pt x="25920" y="136578"/>
                  </a:cubicBezTo>
                  <a:close/>
                  <a:moveTo>
                    <a:pt x="66794" y="119797"/>
                  </a:moveTo>
                  <a:cubicBezTo>
                    <a:pt x="77261" y="99360"/>
                    <a:pt x="95206" y="93212"/>
                    <a:pt x="95206" y="93212"/>
                  </a:cubicBezTo>
                  <a:cubicBezTo>
                    <a:pt x="84406" y="114646"/>
                    <a:pt x="66794" y="119797"/>
                    <a:pt x="66794" y="119797"/>
                  </a:cubicBezTo>
                  <a:close/>
                  <a:moveTo>
                    <a:pt x="61643" y="156517"/>
                  </a:moveTo>
                  <a:cubicBezTo>
                    <a:pt x="71280" y="135581"/>
                    <a:pt x="88892" y="128769"/>
                    <a:pt x="88892" y="128769"/>
                  </a:cubicBezTo>
                  <a:cubicBezTo>
                    <a:pt x="79089" y="150701"/>
                    <a:pt x="61643" y="156517"/>
                    <a:pt x="61643" y="156517"/>
                  </a:cubicBezTo>
                  <a:close/>
                  <a:moveTo>
                    <a:pt x="115311" y="64301"/>
                  </a:moveTo>
                  <a:cubicBezTo>
                    <a:pt x="126609" y="44363"/>
                    <a:pt x="144720" y="38880"/>
                    <a:pt x="144720" y="38880"/>
                  </a:cubicBezTo>
                  <a:cubicBezTo>
                    <a:pt x="133089" y="59815"/>
                    <a:pt x="115311" y="64301"/>
                    <a:pt x="115311" y="64301"/>
                  </a:cubicBezTo>
                  <a:close/>
                  <a:moveTo>
                    <a:pt x="109495" y="122621"/>
                  </a:moveTo>
                  <a:cubicBezTo>
                    <a:pt x="116141" y="100357"/>
                    <a:pt x="132591" y="90886"/>
                    <a:pt x="132591" y="90886"/>
                  </a:cubicBezTo>
                  <a:cubicBezTo>
                    <a:pt x="125778" y="114148"/>
                    <a:pt x="109495" y="122621"/>
                    <a:pt x="109495" y="122621"/>
                  </a:cubicBezTo>
                  <a:close/>
                </a:path>
              </a:pathLst>
            </a:custGeom>
            <a:solidFill>
              <a:srgbClr val="FFA3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9" name="Полилиния: фигура 838">
              <a:extLst>
                <a:ext uri="{FF2B5EF4-FFF2-40B4-BE49-F238E27FC236}">
                  <a16:creationId xmlns:a16="http://schemas.microsoft.com/office/drawing/2014/main" id="{70039547-7468-D059-A48D-0E3A27093DAF}"/>
                </a:ext>
              </a:extLst>
            </p:cNvPr>
            <p:cNvSpPr/>
            <p:nvPr/>
          </p:nvSpPr>
          <p:spPr>
            <a:xfrm>
              <a:off x="16794598" y="7603924"/>
              <a:ext cx="23926" cy="33563"/>
            </a:xfrm>
            <a:custGeom>
              <a:avLst/>
              <a:gdLst>
                <a:gd name="connsiteX0" fmla="*/ 23926 w 23926"/>
                <a:gd name="connsiteY0" fmla="*/ 33563 h 33563"/>
                <a:gd name="connsiteX1" fmla="*/ 0 w 23926"/>
                <a:gd name="connsiteY1" fmla="*/ 0 h 33563"/>
                <a:gd name="connsiteX2" fmla="*/ 23926 w 23926"/>
                <a:gd name="connsiteY2" fmla="*/ 33563 h 3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26" h="33563">
                  <a:moveTo>
                    <a:pt x="23926" y="33563"/>
                  </a:moveTo>
                  <a:cubicBezTo>
                    <a:pt x="16782" y="10800"/>
                    <a:pt x="0" y="0"/>
                    <a:pt x="0" y="0"/>
                  </a:cubicBezTo>
                  <a:cubicBezTo>
                    <a:pt x="7477" y="23760"/>
                    <a:pt x="23926" y="33563"/>
                    <a:pt x="23926" y="33563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0" name="Полилиния: фигура 839">
              <a:extLst>
                <a:ext uri="{FF2B5EF4-FFF2-40B4-BE49-F238E27FC236}">
                  <a16:creationId xmlns:a16="http://schemas.microsoft.com/office/drawing/2014/main" id="{4CC3784B-6793-FE3A-C1BD-F8B3E870AB6E}"/>
                </a:ext>
              </a:extLst>
            </p:cNvPr>
            <p:cNvSpPr/>
            <p:nvPr/>
          </p:nvSpPr>
          <p:spPr>
            <a:xfrm>
              <a:off x="16760869" y="7576342"/>
              <a:ext cx="23926" cy="33563"/>
            </a:xfrm>
            <a:custGeom>
              <a:avLst/>
              <a:gdLst>
                <a:gd name="connsiteX0" fmla="*/ 0 w 23926"/>
                <a:gd name="connsiteY0" fmla="*/ 0 h 33563"/>
                <a:gd name="connsiteX1" fmla="*/ 23926 w 23926"/>
                <a:gd name="connsiteY1" fmla="*/ 33563 h 33563"/>
                <a:gd name="connsiteX2" fmla="*/ 0 w 23926"/>
                <a:gd name="connsiteY2" fmla="*/ 0 h 3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26" h="33563">
                  <a:moveTo>
                    <a:pt x="0" y="0"/>
                  </a:moveTo>
                  <a:cubicBezTo>
                    <a:pt x="7311" y="23760"/>
                    <a:pt x="23926" y="33563"/>
                    <a:pt x="23926" y="33563"/>
                  </a:cubicBezTo>
                  <a:cubicBezTo>
                    <a:pt x="16782" y="1080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1" name="Полилиния: фигура 840">
              <a:extLst>
                <a:ext uri="{FF2B5EF4-FFF2-40B4-BE49-F238E27FC236}">
                  <a16:creationId xmlns:a16="http://schemas.microsoft.com/office/drawing/2014/main" id="{685B88B4-E8EC-7FD7-FF77-5F2560DF5043}"/>
                </a:ext>
              </a:extLst>
            </p:cNvPr>
            <p:cNvSpPr/>
            <p:nvPr/>
          </p:nvSpPr>
          <p:spPr>
            <a:xfrm>
              <a:off x="16823176" y="7611068"/>
              <a:ext cx="27913" cy="30239"/>
            </a:xfrm>
            <a:custGeom>
              <a:avLst/>
              <a:gdLst>
                <a:gd name="connsiteX0" fmla="*/ 27914 w 27913"/>
                <a:gd name="connsiteY0" fmla="*/ 30240 h 30239"/>
                <a:gd name="connsiteX1" fmla="*/ 0 w 27913"/>
                <a:gd name="connsiteY1" fmla="*/ 0 h 30239"/>
                <a:gd name="connsiteX2" fmla="*/ 27914 w 27913"/>
                <a:gd name="connsiteY2" fmla="*/ 30240 h 3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13" h="30239">
                  <a:moveTo>
                    <a:pt x="27914" y="30240"/>
                  </a:moveTo>
                  <a:cubicBezTo>
                    <a:pt x="17945" y="8474"/>
                    <a:pt x="0" y="0"/>
                    <a:pt x="0" y="0"/>
                  </a:cubicBezTo>
                  <a:cubicBezTo>
                    <a:pt x="10468" y="22763"/>
                    <a:pt x="27914" y="30240"/>
                    <a:pt x="27914" y="3024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2" name="Полилиния: фигура 841">
              <a:extLst>
                <a:ext uri="{FF2B5EF4-FFF2-40B4-BE49-F238E27FC236}">
                  <a16:creationId xmlns:a16="http://schemas.microsoft.com/office/drawing/2014/main" id="{8FD6ABF4-EEB4-F2BA-7771-778EE788F54E}"/>
                </a:ext>
              </a:extLst>
            </p:cNvPr>
            <p:cNvSpPr/>
            <p:nvPr/>
          </p:nvSpPr>
          <p:spPr>
            <a:xfrm>
              <a:off x="16818856" y="7675868"/>
              <a:ext cx="23926" cy="33562"/>
            </a:xfrm>
            <a:custGeom>
              <a:avLst/>
              <a:gdLst>
                <a:gd name="connsiteX0" fmla="*/ 0 w 23926"/>
                <a:gd name="connsiteY0" fmla="*/ 0 h 33562"/>
                <a:gd name="connsiteX1" fmla="*/ 23926 w 23926"/>
                <a:gd name="connsiteY1" fmla="*/ 33563 h 33562"/>
                <a:gd name="connsiteX2" fmla="*/ 0 w 23926"/>
                <a:gd name="connsiteY2" fmla="*/ 0 h 3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26" h="33562">
                  <a:moveTo>
                    <a:pt x="0" y="0"/>
                  </a:moveTo>
                  <a:cubicBezTo>
                    <a:pt x="7311" y="23760"/>
                    <a:pt x="23926" y="33563"/>
                    <a:pt x="23926" y="33563"/>
                  </a:cubicBezTo>
                  <a:cubicBezTo>
                    <a:pt x="16615" y="1080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3" name="Полилиния: фигура 842">
              <a:extLst>
                <a:ext uri="{FF2B5EF4-FFF2-40B4-BE49-F238E27FC236}">
                  <a16:creationId xmlns:a16="http://schemas.microsoft.com/office/drawing/2014/main" id="{F76EA823-8DDB-EF31-7613-6F801CE73B7A}"/>
                </a:ext>
              </a:extLst>
            </p:cNvPr>
            <p:cNvSpPr/>
            <p:nvPr/>
          </p:nvSpPr>
          <p:spPr>
            <a:xfrm>
              <a:off x="16876512" y="7637487"/>
              <a:ext cx="28246" cy="29907"/>
            </a:xfrm>
            <a:custGeom>
              <a:avLst/>
              <a:gdLst>
                <a:gd name="connsiteX0" fmla="*/ 28246 w 28246"/>
                <a:gd name="connsiteY0" fmla="*/ 29908 h 29907"/>
                <a:gd name="connsiteX1" fmla="*/ 0 w 28246"/>
                <a:gd name="connsiteY1" fmla="*/ 0 h 29907"/>
                <a:gd name="connsiteX2" fmla="*/ 28246 w 28246"/>
                <a:gd name="connsiteY2" fmla="*/ 29908 h 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246" h="29907">
                  <a:moveTo>
                    <a:pt x="28246" y="29908"/>
                  </a:moveTo>
                  <a:cubicBezTo>
                    <a:pt x="17945" y="8308"/>
                    <a:pt x="0" y="0"/>
                    <a:pt x="0" y="0"/>
                  </a:cubicBezTo>
                  <a:cubicBezTo>
                    <a:pt x="10634" y="22597"/>
                    <a:pt x="28246" y="29908"/>
                    <a:pt x="28246" y="29908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4" name="Полилиния: фигура 843">
              <a:extLst>
                <a:ext uri="{FF2B5EF4-FFF2-40B4-BE49-F238E27FC236}">
                  <a16:creationId xmlns:a16="http://schemas.microsoft.com/office/drawing/2014/main" id="{8AD1590C-1D2A-3E68-3FB8-BF718A320BAC}"/>
                </a:ext>
              </a:extLst>
            </p:cNvPr>
            <p:cNvSpPr/>
            <p:nvPr/>
          </p:nvSpPr>
          <p:spPr>
            <a:xfrm>
              <a:off x="16844278" y="7580662"/>
              <a:ext cx="30239" cy="27581"/>
            </a:xfrm>
            <a:custGeom>
              <a:avLst/>
              <a:gdLst>
                <a:gd name="connsiteX0" fmla="*/ 0 w 30239"/>
                <a:gd name="connsiteY0" fmla="*/ 0 h 27581"/>
                <a:gd name="connsiteX1" fmla="*/ 30240 w 30239"/>
                <a:gd name="connsiteY1" fmla="*/ 27582 h 27581"/>
                <a:gd name="connsiteX2" fmla="*/ 0 w 30239"/>
                <a:gd name="connsiteY2" fmla="*/ 0 h 27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39" h="27581">
                  <a:moveTo>
                    <a:pt x="0" y="0"/>
                  </a:moveTo>
                  <a:cubicBezTo>
                    <a:pt x="12295" y="21766"/>
                    <a:pt x="30240" y="27582"/>
                    <a:pt x="30240" y="27582"/>
                  </a:cubicBezTo>
                  <a:cubicBezTo>
                    <a:pt x="18443" y="68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5" name="Полилиния: фигура 844">
              <a:extLst>
                <a:ext uri="{FF2B5EF4-FFF2-40B4-BE49-F238E27FC236}">
                  <a16:creationId xmlns:a16="http://schemas.microsoft.com/office/drawing/2014/main" id="{F119985D-85D6-4F6E-D6BB-92DEB156E781}"/>
                </a:ext>
              </a:extLst>
            </p:cNvPr>
            <p:cNvSpPr/>
            <p:nvPr/>
          </p:nvSpPr>
          <p:spPr>
            <a:xfrm>
              <a:off x="16889970" y="7598939"/>
              <a:ext cx="30239" cy="27581"/>
            </a:xfrm>
            <a:custGeom>
              <a:avLst/>
              <a:gdLst>
                <a:gd name="connsiteX0" fmla="*/ 0 w 30239"/>
                <a:gd name="connsiteY0" fmla="*/ 0 h 27581"/>
                <a:gd name="connsiteX1" fmla="*/ 30240 w 30239"/>
                <a:gd name="connsiteY1" fmla="*/ 27582 h 27581"/>
                <a:gd name="connsiteX2" fmla="*/ 0 w 30239"/>
                <a:gd name="connsiteY2" fmla="*/ 0 h 27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39" h="27581">
                  <a:moveTo>
                    <a:pt x="0" y="0"/>
                  </a:moveTo>
                  <a:cubicBezTo>
                    <a:pt x="12295" y="21766"/>
                    <a:pt x="30240" y="27582"/>
                    <a:pt x="30240" y="27582"/>
                  </a:cubicBezTo>
                  <a:cubicBezTo>
                    <a:pt x="18443" y="68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6" name="Полилиния: фигура 845">
              <a:extLst>
                <a:ext uri="{FF2B5EF4-FFF2-40B4-BE49-F238E27FC236}">
                  <a16:creationId xmlns:a16="http://schemas.microsoft.com/office/drawing/2014/main" id="{A4B5675F-A5BB-658E-649E-A1EF01AECEDF}"/>
                </a:ext>
              </a:extLst>
            </p:cNvPr>
            <p:cNvSpPr/>
            <p:nvPr/>
          </p:nvSpPr>
          <p:spPr>
            <a:xfrm>
              <a:off x="16793269" y="7547099"/>
              <a:ext cx="27415" cy="30572"/>
            </a:xfrm>
            <a:custGeom>
              <a:avLst/>
              <a:gdLst>
                <a:gd name="connsiteX0" fmla="*/ 27415 w 27415"/>
                <a:gd name="connsiteY0" fmla="*/ 30572 h 30572"/>
                <a:gd name="connsiteX1" fmla="*/ 0 w 27415"/>
                <a:gd name="connsiteY1" fmla="*/ 0 h 30572"/>
                <a:gd name="connsiteX2" fmla="*/ 27415 w 27415"/>
                <a:gd name="connsiteY2" fmla="*/ 30572 h 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415" h="30572">
                  <a:moveTo>
                    <a:pt x="27415" y="30572"/>
                  </a:moveTo>
                  <a:cubicBezTo>
                    <a:pt x="17778" y="8640"/>
                    <a:pt x="0" y="0"/>
                    <a:pt x="0" y="0"/>
                  </a:cubicBezTo>
                  <a:cubicBezTo>
                    <a:pt x="10135" y="22763"/>
                    <a:pt x="27415" y="30572"/>
                    <a:pt x="27415" y="30572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7" name="Полилиния: фигура 846">
              <a:extLst>
                <a:ext uri="{FF2B5EF4-FFF2-40B4-BE49-F238E27FC236}">
                  <a16:creationId xmlns:a16="http://schemas.microsoft.com/office/drawing/2014/main" id="{E84AB3EE-FE23-C780-D7C0-F5B76C04DCEE}"/>
                </a:ext>
              </a:extLst>
            </p:cNvPr>
            <p:cNvSpPr/>
            <p:nvPr/>
          </p:nvSpPr>
          <p:spPr>
            <a:xfrm>
              <a:off x="16744918" y="7524834"/>
              <a:ext cx="23926" cy="33563"/>
            </a:xfrm>
            <a:custGeom>
              <a:avLst/>
              <a:gdLst>
                <a:gd name="connsiteX0" fmla="*/ 23926 w 23926"/>
                <a:gd name="connsiteY0" fmla="*/ 33563 h 33563"/>
                <a:gd name="connsiteX1" fmla="*/ 0 w 23926"/>
                <a:gd name="connsiteY1" fmla="*/ 0 h 33563"/>
                <a:gd name="connsiteX2" fmla="*/ 23926 w 23926"/>
                <a:gd name="connsiteY2" fmla="*/ 33563 h 3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26" h="33563">
                  <a:moveTo>
                    <a:pt x="23926" y="33563"/>
                  </a:moveTo>
                  <a:cubicBezTo>
                    <a:pt x="16782" y="10800"/>
                    <a:pt x="0" y="0"/>
                    <a:pt x="0" y="0"/>
                  </a:cubicBezTo>
                  <a:cubicBezTo>
                    <a:pt x="7477" y="23760"/>
                    <a:pt x="23926" y="33563"/>
                    <a:pt x="23926" y="33563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8" name="Полилиния: фигура 847">
              <a:extLst>
                <a:ext uri="{FF2B5EF4-FFF2-40B4-BE49-F238E27FC236}">
                  <a16:creationId xmlns:a16="http://schemas.microsoft.com/office/drawing/2014/main" id="{C1F38801-168C-8FD9-0A32-AAFB33480657}"/>
                </a:ext>
              </a:extLst>
            </p:cNvPr>
            <p:cNvSpPr/>
            <p:nvPr/>
          </p:nvSpPr>
          <p:spPr>
            <a:xfrm>
              <a:off x="16695548" y="7645960"/>
              <a:ext cx="8411" cy="40375"/>
            </a:xfrm>
            <a:custGeom>
              <a:avLst/>
              <a:gdLst>
                <a:gd name="connsiteX0" fmla="*/ 7333 w 8411"/>
                <a:gd name="connsiteY0" fmla="*/ 40375 h 40375"/>
                <a:gd name="connsiteX1" fmla="*/ 853 w 8411"/>
                <a:gd name="connsiteY1" fmla="*/ 0 h 40375"/>
                <a:gd name="connsiteX2" fmla="*/ 7333 w 8411"/>
                <a:gd name="connsiteY2" fmla="*/ 40375 h 4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11" h="40375">
                  <a:moveTo>
                    <a:pt x="7333" y="40375"/>
                  </a:moveTo>
                  <a:cubicBezTo>
                    <a:pt x="7333" y="40375"/>
                    <a:pt x="12318" y="22098"/>
                    <a:pt x="853" y="0"/>
                  </a:cubicBezTo>
                  <a:cubicBezTo>
                    <a:pt x="853" y="0"/>
                    <a:pt x="-3467" y="19108"/>
                    <a:pt x="7333" y="40375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9" name="Полилиния: фигура 848">
              <a:extLst>
                <a:ext uri="{FF2B5EF4-FFF2-40B4-BE49-F238E27FC236}">
                  <a16:creationId xmlns:a16="http://schemas.microsoft.com/office/drawing/2014/main" id="{A341E785-23D9-5151-8B53-A27EC89FD79F}"/>
                </a:ext>
              </a:extLst>
            </p:cNvPr>
            <p:cNvSpPr/>
            <p:nvPr/>
          </p:nvSpPr>
          <p:spPr>
            <a:xfrm>
              <a:off x="16700477" y="7603259"/>
              <a:ext cx="8466" cy="40375"/>
            </a:xfrm>
            <a:custGeom>
              <a:avLst/>
              <a:gdLst>
                <a:gd name="connsiteX0" fmla="*/ 908 w 8466"/>
                <a:gd name="connsiteY0" fmla="*/ 0 h 40375"/>
                <a:gd name="connsiteX1" fmla="*/ 7388 w 8466"/>
                <a:gd name="connsiteY1" fmla="*/ 40375 h 40375"/>
                <a:gd name="connsiteX2" fmla="*/ 908 w 8466"/>
                <a:gd name="connsiteY2" fmla="*/ 0 h 4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66" h="40375">
                  <a:moveTo>
                    <a:pt x="908" y="0"/>
                  </a:moveTo>
                  <a:cubicBezTo>
                    <a:pt x="908" y="0"/>
                    <a:pt x="-3578" y="19108"/>
                    <a:pt x="7388" y="40375"/>
                  </a:cubicBezTo>
                  <a:cubicBezTo>
                    <a:pt x="7388" y="40375"/>
                    <a:pt x="12373" y="22098"/>
                    <a:pt x="908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0" name="Полилиния: фигура 849">
              <a:extLst>
                <a:ext uri="{FF2B5EF4-FFF2-40B4-BE49-F238E27FC236}">
                  <a16:creationId xmlns:a16="http://schemas.microsoft.com/office/drawing/2014/main" id="{56F584D5-9A42-D630-99E4-659C2150FE93}"/>
                </a:ext>
              </a:extLst>
            </p:cNvPr>
            <p:cNvSpPr/>
            <p:nvPr/>
          </p:nvSpPr>
          <p:spPr>
            <a:xfrm>
              <a:off x="16678122" y="7670551"/>
              <a:ext cx="6919" cy="40707"/>
            </a:xfrm>
            <a:custGeom>
              <a:avLst/>
              <a:gdLst>
                <a:gd name="connsiteX0" fmla="*/ 3990 w 6919"/>
                <a:gd name="connsiteY0" fmla="*/ 40708 h 40707"/>
                <a:gd name="connsiteX1" fmla="*/ 2827 w 6919"/>
                <a:gd name="connsiteY1" fmla="*/ 0 h 40707"/>
                <a:gd name="connsiteX2" fmla="*/ 3990 w 6919"/>
                <a:gd name="connsiteY2" fmla="*/ 40708 h 4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19" h="40707">
                  <a:moveTo>
                    <a:pt x="3990" y="40708"/>
                  </a:moveTo>
                  <a:cubicBezTo>
                    <a:pt x="3990" y="40708"/>
                    <a:pt x="11301" y="23428"/>
                    <a:pt x="2827" y="0"/>
                  </a:cubicBezTo>
                  <a:cubicBezTo>
                    <a:pt x="2661" y="0"/>
                    <a:pt x="-4152" y="18277"/>
                    <a:pt x="3990" y="40708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1" name="Полилиния: фигура 850">
              <a:extLst>
                <a:ext uri="{FF2B5EF4-FFF2-40B4-BE49-F238E27FC236}">
                  <a16:creationId xmlns:a16="http://schemas.microsoft.com/office/drawing/2014/main" id="{5DDCC478-E667-2078-E527-D603C8A2B4FA}"/>
                </a:ext>
              </a:extLst>
            </p:cNvPr>
            <p:cNvSpPr/>
            <p:nvPr/>
          </p:nvSpPr>
          <p:spPr>
            <a:xfrm>
              <a:off x="16728890" y="7714250"/>
              <a:ext cx="8466" cy="40375"/>
            </a:xfrm>
            <a:custGeom>
              <a:avLst/>
              <a:gdLst>
                <a:gd name="connsiteX0" fmla="*/ 908 w 8466"/>
                <a:gd name="connsiteY0" fmla="*/ 0 h 40375"/>
                <a:gd name="connsiteX1" fmla="*/ 7388 w 8466"/>
                <a:gd name="connsiteY1" fmla="*/ 40375 h 40375"/>
                <a:gd name="connsiteX2" fmla="*/ 908 w 8466"/>
                <a:gd name="connsiteY2" fmla="*/ 0 h 4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66" h="40375">
                  <a:moveTo>
                    <a:pt x="908" y="0"/>
                  </a:moveTo>
                  <a:cubicBezTo>
                    <a:pt x="908" y="0"/>
                    <a:pt x="-3578" y="19108"/>
                    <a:pt x="7388" y="40375"/>
                  </a:cubicBezTo>
                  <a:cubicBezTo>
                    <a:pt x="7388" y="40375"/>
                    <a:pt x="12373" y="22265"/>
                    <a:pt x="908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2" name="Полилиния: фигура 851">
              <a:extLst>
                <a:ext uri="{FF2B5EF4-FFF2-40B4-BE49-F238E27FC236}">
                  <a16:creationId xmlns:a16="http://schemas.microsoft.com/office/drawing/2014/main" id="{25E57515-508C-2E4E-85C4-652634A3431A}"/>
                </a:ext>
              </a:extLst>
            </p:cNvPr>
            <p:cNvSpPr/>
            <p:nvPr/>
          </p:nvSpPr>
          <p:spPr>
            <a:xfrm>
              <a:off x="16658023" y="7725880"/>
              <a:ext cx="6860" cy="40707"/>
            </a:xfrm>
            <a:custGeom>
              <a:avLst/>
              <a:gdLst>
                <a:gd name="connsiteX0" fmla="*/ 2987 w 6860"/>
                <a:gd name="connsiteY0" fmla="*/ 0 h 40707"/>
                <a:gd name="connsiteX1" fmla="*/ 3652 w 6860"/>
                <a:gd name="connsiteY1" fmla="*/ 40708 h 40707"/>
                <a:gd name="connsiteX2" fmla="*/ 2987 w 6860"/>
                <a:gd name="connsiteY2" fmla="*/ 0 h 4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60" h="40707">
                  <a:moveTo>
                    <a:pt x="2987" y="0"/>
                  </a:moveTo>
                  <a:cubicBezTo>
                    <a:pt x="2987" y="0"/>
                    <a:pt x="-4157" y="18111"/>
                    <a:pt x="3652" y="40708"/>
                  </a:cubicBezTo>
                  <a:cubicBezTo>
                    <a:pt x="3652" y="40542"/>
                    <a:pt x="11295" y="23428"/>
                    <a:pt x="2987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3" name="Полилиния: фигура 852">
              <a:extLst>
                <a:ext uri="{FF2B5EF4-FFF2-40B4-BE49-F238E27FC236}">
                  <a16:creationId xmlns:a16="http://schemas.microsoft.com/office/drawing/2014/main" id="{0994C9A8-6214-CAE6-842F-09DD8F8A978A}"/>
                </a:ext>
              </a:extLst>
            </p:cNvPr>
            <p:cNvSpPr/>
            <p:nvPr/>
          </p:nvSpPr>
          <p:spPr>
            <a:xfrm>
              <a:off x="16639666" y="7662908"/>
              <a:ext cx="6942" cy="40375"/>
            </a:xfrm>
            <a:custGeom>
              <a:avLst/>
              <a:gdLst>
                <a:gd name="connsiteX0" fmla="*/ 2237 w 6942"/>
                <a:gd name="connsiteY0" fmla="*/ 40375 h 40375"/>
                <a:gd name="connsiteX1" fmla="*/ 4563 w 6942"/>
                <a:gd name="connsiteY1" fmla="*/ 0 h 40375"/>
                <a:gd name="connsiteX2" fmla="*/ 2237 w 6942"/>
                <a:gd name="connsiteY2" fmla="*/ 40375 h 4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42" h="40375">
                  <a:moveTo>
                    <a:pt x="2237" y="40375"/>
                  </a:moveTo>
                  <a:cubicBezTo>
                    <a:pt x="2237" y="40375"/>
                    <a:pt x="11043" y="23926"/>
                    <a:pt x="4563" y="0"/>
                  </a:cubicBezTo>
                  <a:cubicBezTo>
                    <a:pt x="4563" y="0"/>
                    <a:pt x="-3911" y="17446"/>
                    <a:pt x="2237" y="40375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4" name="Полилиния: фигура 853">
              <a:extLst>
                <a:ext uri="{FF2B5EF4-FFF2-40B4-BE49-F238E27FC236}">
                  <a16:creationId xmlns:a16="http://schemas.microsoft.com/office/drawing/2014/main" id="{0D53A6A5-2B4F-15FB-1A38-26F4CC192DC7}"/>
                </a:ext>
              </a:extLst>
            </p:cNvPr>
            <p:cNvSpPr/>
            <p:nvPr/>
          </p:nvSpPr>
          <p:spPr>
            <a:xfrm>
              <a:off x="16619561" y="7707105"/>
              <a:ext cx="7041" cy="40375"/>
            </a:xfrm>
            <a:custGeom>
              <a:avLst/>
              <a:gdLst>
                <a:gd name="connsiteX0" fmla="*/ 4563 w 7041"/>
                <a:gd name="connsiteY0" fmla="*/ 0 h 40375"/>
                <a:gd name="connsiteX1" fmla="*/ 2237 w 7041"/>
                <a:gd name="connsiteY1" fmla="*/ 40375 h 40375"/>
                <a:gd name="connsiteX2" fmla="*/ 4563 w 7041"/>
                <a:gd name="connsiteY2" fmla="*/ 0 h 4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41" h="40375">
                  <a:moveTo>
                    <a:pt x="4563" y="0"/>
                  </a:moveTo>
                  <a:cubicBezTo>
                    <a:pt x="4563" y="0"/>
                    <a:pt x="-3911" y="17446"/>
                    <a:pt x="2237" y="40375"/>
                  </a:cubicBezTo>
                  <a:cubicBezTo>
                    <a:pt x="2403" y="40375"/>
                    <a:pt x="11209" y="23926"/>
                    <a:pt x="4563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5" name="Полилиния: фигура 854">
              <a:extLst>
                <a:ext uri="{FF2B5EF4-FFF2-40B4-BE49-F238E27FC236}">
                  <a16:creationId xmlns:a16="http://schemas.microsoft.com/office/drawing/2014/main" id="{31787723-54C4-D704-FB9E-E3DBC0CD87EF}"/>
                </a:ext>
              </a:extLst>
            </p:cNvPr>
            <p:cNvSpPr/>
            <p:nvPr/>
          </p:nvSpPr>
          <p:spPr>
            <a:xfrm>
              <a:off x="16654710" y="7604090"/>
              <a:ext cx="7048" cy="40707"/>
            </a:xfrm>
            <a:custGeom>
              <a:avLst/>
              <a:gdLst>
                <a:gd name="connsiteX0" fmla="*/ 2479 w 7048"/>
                <a:gd name="connsiteY0" fmla="*/ 0 h 40707"/>
                <a:gd name="connsiteX1" fmla="*/ 4306 w 7048"/>
                <a:gd name="connsiteY1" fmla="*/ 40708 h 40707"/>
                <a:gd name="connsiteX2" fmla="*/ 2479 w 7048"/>
                <a:gd name="connsiteY2" fmla="*/ 0 h 4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48" h="40707">
                  <a:moveTo>
                    <a:pt x="2479" y="0"/>
                  </a:moveTo>
                  <a:cubicBezTo>
                    <a:pt x="2479" y="0"/>
                    <a:pt x="-4168" y="18277"/>
                    <a:pt x="4306" y="40708"/>
                  </a:cubicBezTo>
                  <a:cubicBezTo>
                    <a:pt x="4472" y="40708"/>
                    <a:pt x="11451" y="23262"/>
                    <a:pt x="2479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6" name="Полилиния: фигура 855">
              <a:extLst>
                <a:ext uri="{FF2B5EF4-FFF2-40B4-BE49-F238E27FC236}">
                  <a16:creationId xmlns:a16="http://schemas.microsoft.com/office/drawing/2014/main" id="{6BB231C8-C610-4651-648E-3C01808FCD3B}"/>
                </a:ext>
              </a:extLst>
            </p:cNvPr>
            <p:cNvSpPr/>
            <p:nvPr/>
          </p:nvSpPr>
          <p:spPr>
            <a:xfrm>
              <a:off x="16675554" y="7555074"/>
              <a:ext cx="8466" cy="40376"/>
            </a:xfrm>
            <a:custGeom>
              <a:avLst/>
              <a:gdLst>
                <a:gd name="connsiteX0" fmla="*/ 908 w 8466"/>
                <a:gd name="connsiteY0" fmla="*/ 0 h 40376"/>
                <a:gd name="connsiteX1" fmla="*/ 7388 w 8466"/>
                <a:gd name="connsiteY1" fmla="*/ 40375 h 40376"/>
                <a:gd name="connsiteX2" fmla="*/ 908 w 8466"/>
                <a:gd name="connsiteY2" fmla="*/ 0 h 4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66" h="40376">
                  <a:moveTo>
                    <a:pt x="908" y="0"/>
                  </a:moveTo>
                  <a:cubicBezTo>
                    <a:pt x="908" y="0"/>
                    <a:pt x="-3578" y="19108"/>
                    <a:pt x="7388" y="40375"/>
                  </a:cubicBezTo>
                  <a:cubicBezTo>
                    <a:pt x="7388" y="40541"/>
                    <a:pt x="12373" y="22265"/>
                    <a:pt x="908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7" name="Полилиния: фигура 856">
              <a:extLst>
                <a:ext uri="{FF2B5EF4-FFF2-40B4-BE49-F238E27FC236}">
                  <a16:creationId xmlns:a16="http://schemas.microsoft.com/office/drawing/2014/main" id="{A0927DFB-028C-15E9-C544-7485644747D8}"/>
                </a:ext>
              </a:extLst>
            </p:cNvPr>
            <p:cNvSpPr/>
            <p:nvPr/>
          </p:nvSpPr>
          <p:spPr>
            <a:xfrm>
              <a:off x="16484555" y="7607745"/>
              <a:ext cx="32898" cy="20602"/>
            </a:xfrm>
            <a:custGeom>
              <a:avLst/>
              <a:gdLst>
                <a:gd name="connsiteX0" fmla="*/ 32898 w 32898"/>
                <a:gd name="connsiteY0" fmla="*/ 0 h 20602"/>
                <a:gd name="connsiteX1" fmla="*/ 0 w 32898"/>
                <a:gd name="connsiteY1" fmla="*/ 20603 h 20602"/>
                <a:gd name="connsiteX2" fmla="*/ 32898 w 32898"/>
                <a:gd name="connsiteY2" fmla="*/ 0 h 2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898" h="20602">
                  <a:moveTo>
                    <a:pt x="32898" y="0"/>
                  </a:moveTo>
                  <a:cubicBezTo>
                    <a:pt x="32898" y="0"/>
                    <a:pt x="13957" y="2658"/>
                    <a:pt x="0" y="20603"/>
                  </a:cubicBezTo>
                  <a:cubicBezTo>
                    <a:pt x="166" y="20603"/>
                    <a:pt x="18443" y="18775"/>
                    <a:pt x="32898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8" name="Полилиния: фигура 857">
              <a:extLst>
                <a:ext uri="{FF2B5EF4-FFF2-40B4-BE49-F238E27FC236}">
                  <a16:creationId xmlns:a16="http://schemas.microsoft.com/office/drawing/2014/main" id="{F9129F66-7E3E-3DEB-5FC9-54FA37EB7989}"/>
                </a:ext>
              </a:extLst>
            </p:cNvPr>
            <p:cNvSpPr/>
            <p:nvPr/>
          </p:nvSpPr>
          <p:spPr>
            <a:xfrm>
              <a:off x="16481066" y="7635659"/>
              <a:ext cx="29575" cy="25255"/>
            </a:xfrm>
            <a:custGeom>
              <a:avLst/>
              <a:gdLst>
                <a:gd name="connsiteX0" fmla="*/ 0 w 29575"/>
                <a:gd name="connsiteY0" fmla="*/ 25255 h 25255"/>
                <a:gd name="connsiteX1" fmla="*/ 29575 w 29575"/>
                <a:gd name="connsiteY1" fmla="*/ 0 h 25255"/>
                <a:gd name="connsiteX2" fmla="*/ 0 w 29575"/>
                <a:gd name="connsiteY2" fmla="*/ 25255 h 25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575" h="25255">
                  <a:moveTo>
                    <a:pt x="0" y="25255"/>
                  </a:moveTo>
                  <a:cubicBezTo>
                    <a:pt x="0" y="25255"/>
                    <a:pt x="17778" y="20769"/>
                    <a:pt x="29575" y="0"/>
                  </a:cubicBezTo>
                  <a:cubicBezTo>
                    <a:pt x="29575" y="0"/>
                    <a:pt x="11298" y="5483"/>
                    <a:pt x="0" y="25255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9" name="Полилиния: фигура 858">
              <a:extLst>
                <a:ext uri="{FF2B5EF4-FFF2-40B4-BE49-F238E27FC236}">
                  <a16:creationId xmlns:a16="http://schemas.microsoft.com/office/drawing/2014/main" id="{812792AE-CFAB-8B1C-58D4-553ED390024B}"/>
                </a:ext>
              </a:extLst>
            </p:cNvPr>
            <p:cNvSpPr/>
            <p:nvPr/>
          </p:nvSpPr>
          <p:spPr>
            <a:xfrm>
              <a:off x="16516789" y="7653105"/>
              <a:ext cx="27250" cy="27747"/>
            </a:xfrm>
            <a:custGeom>
              <a:avLst/>
              <a:gdLst>
                <a:gd name="connsiteX0" fmla="*/ 0 w 27250"/>
                <a:gd name="connsiteY0" fmla="*/ 27748 h 27747"/>
                <a:gd name="connsiteX1" fmla="*/ 27249 w 27250"/>
                <a:gd name="connsiteY1" fmla="*/ 0 h 27747"/>
                <a:gd name="connsiteX2" fmla="*/ 0 w 27250"/>
                <a:gd name="connsiteY2" fmla="*/ 27748 h 2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50" h="27747">
                  <a:moveTo>
                    <a:pt x="0" y="27748"/>
                  </a:moveTo>
                  <a:cubicBezTo>
                    <a:pt x="0" y="27748"/>
                    <a:pt x="17280" y="21766"/>
                    <a:pt x="27249" y="0"/>
                  </a:cubicBezTo>
                  <a:cubicBezTo>
                    <a:pt x="27415" y="0"/>
                    <a:pt x="9637" y="6978"/>
                    <a:pt x="0" y="27748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0" name="Полилиния: фигура 859">
              <a:extLst>
                <a:ext uri="{FF2B5EF4-FFF2-40B4-BE49-F238E27FC236}">
                  <a16:creationId xmlns:a16="http://schemas.microsoft.com/office/drawing/2014/main" id="{15086653-0924-2F31-0AA9-B4D49FC66EEB}"/>
                </a:ext>
              </a:extLst>
            </p:cNvPr>
            <p:cNvSpPr/>
            <p:nvPr/>
          </p:nvSpPr>
          <p:spPr>
            <a:xfrm>
              <a:off x="16564641" y="7615222"/>
              <a:ext cx="23095" cy="31735"/>
            </a:xfrm>
            <a:custGeom>
              <a:avLst/>
              <a:gdLst>
                <a:gd name="connsiteX0" fmla="*/ 23095 w 23095"/>
                <a:gd name="connsiteY0" fmla="*/ 0 h 31735"/>
                <a:gd name="connsiteX1" fmla="*/ 0 w 23095"/>
                <a:gd name="connsiteY1" fmla="*/ 31735 h 31735"/>
                <a:gd name="connsiteX2" fmla="*/ 23095 w 23095"/>
                <a:gd name="connsiteY2" fmla="*/ 0 h 3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095" h="31735">
                  <a:moveTo>
                    <a:pt x="23095" y="0"/>
                  </a:moveTo>
                  <a:cubicBezTo>
                    <a:pt x="23095" y="0"/>
                    <a:pt x="6646" y="9471"/>
                    <a:pt x="0" y="31735"/>
                  </a:cubicBezTo>
                  <a:cubicBezTo>
                    <a:pt x="0" y="31735"/>
                    <a:pt x="16283" y="23262"/>
                    <a:pt x="23095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1" name="Полилиния: фигура 860">
              <a:extLst>
                <a:ext uri="{FF2B5EF4-FFF2-40B4-BE49-F238E27FC236}">
                  <a16:creationId xmlns:a16="http://schemas.microsoft.com/office/drawing/2014/main" id="{D49A72CD-8339-4B02-B857-53091EEF4BCD}"/>
                </a:ext>
              </a:extLst>
            </p:cNvPr>
            <p:cNvSpPr/>
            <p:nvPr/>
          </p:nvSpPr>
          <p:spPr>
            <a:xfrm>
              <a:off x="16895619" y="7415020"/>
              <a:ext cx="37218" cy="11550"/>
            </a:xfrm>
            <a:custGeom>
              <a:avLst/>
              <a:gdLst>
                <a:gd name="connsiteX0" fmla="*/ 37218 w 37218"/>
                <a:gd name="connsiteY0" fmla="*/ 154 h 11550"/>
                <a:gd name="connsiteX1" fmla="*/ 0 w 37218"/>
                <a:gd name="connsiteY1" fmla="*/ 11286 h 11550"/>
                <a:gd name="connsiteX2" fmla="*/ 37218 w 37218"/>
                <a:gd name="connsiteY2" fmla="*/ 154 h 11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218" h="11550">
                  <a:moveTo>
                    <a:pt x="37218" y="154"/>
                  </a:moveTo>
                  <a:cubicBezTo>
                    <a:pt x="37218" y="154"/>
                    <a:pt x="17945" y="-2173"/>
                    <a:pt x="0" y="11286"/>
                  </a:cubicBezTo>
                  <a:cubicBezTo>
                    <a:pt x="0" y="11286"/>
                    <a:pt x="18443" y="14277"/>
                    <a:pt x="37218" y="154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2" name="Полилиния: фигура 861">
              <a:extLst>
                <a:ext uri="{FF2B5EF4-FFF2-40B4-BE49-F238E27FC236}">
                  <a16:creationId xmlns:a16="http://schemas.microsoft.com/office/drawing/2014/main" id="{87E8D5BC-2592-E4C4-BDF6-4B1D65B56928}"/>
                </a:ext>
              </a:extLst>
            </p:cNvPr>
            <p:cNvSpPr/>
            <p:nvPr/>
          </p:nvSpPr>
          <p:spPr>
            <a:xfrm>
              <a:off x="16879004" y="7448089"/>
              <a:ext cx="39212" cy="7212"/>
            </a:xfrm>
            <a:custGeom>
              <a:avLst/>
              <a:gdLst>
                <a:gd name="connsiteX0" fmla="*/ 0 w 39212"/>
                <a:gd name="connsiteY0" fmla="*/ 4136 h 7212"/>
                <a:gd name="connsiteX1" fmla="*/ 39212 w 39212"/>
                <a:gd name="connsiteY1" fmla="*/ 2973 h 7212"/>
                <a:gd name="connsiteX2" fmla="*/ 0 w 39212"/>
                <a:gd name="connsiteY2" fmla="*/ 4136 h 7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212" h="7212">
                  <a:moveTo>
                    <a:pt x="0" y="4136"/>
                  </a:moveTo>
                  <a:cubicBezTo>
                    <a:pt x="0" y="4136"/>
                    <a:pt x="17446" y="11779"/>
                    <a:pt x="39212" y="2973"/>
                  </a:cubicBezTo>
                  <a:cubicBezTo>
                    <a:pt x="39212" y="2807"/>
                    <a:pt x="20935" y="-4338"/>
                    <a:pt x="0" y="4136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3" name="Полилиния: фигура 862">
              <a:extLst>
                <a:ext uri="{FF2B5EF4-FFF2-40B4-BE49-F238E27FC236}">
                  <a16:creationId xmlns:a16="http://schemas.microsoft.com/office/drawing/2014/main" id="{A342C4D1-4086-2940-5126-14E02F595FD4}"/>
                </a:ext>
              </a:extLst>
            </p:cNvPr>
            <p:cNvSpPr/>
            <p:nvPr/>
          </p:nvSpPr>
          <p:spPr>
            <a:xfrm>
              <a:off x="16908579" y="7482278"/>
              <a:ext cx="38713" cy="8105"/>
            </a:xfrm>
            <a:custGeom>
              <a:avLst/>
              <a:gdLst>
                <a:gd name="connsiteX0" fmla="*/ 38714 w 38713"/>
                <a:gd name="connsiteY0" fmla="*/ 1350 h 8105"/>
                <a:gd name="connsiteX1" fmla="*/ 0 w 38713"/>
                <a:gd name="connsiteY1" fmla="*/ 6501 h 8105"/>
                <a:gd name="connsiteX2" fmla="*/ 38714 w 38713"/>
                <a:gd name="connsiteY2" fmla="*/ 1350 h 8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713" h="8105">
                  <a:moveTo>
                    <a:pt x="38714" y="1350"/>
                  </a:moveTo>
                  <a:cubicBezTo>
                    <a:pt x="38714" y="1350"/>
                    <a:pt x="19938" y="-3967"/>
                    <a:pt x="0" y="6501"/>
                  </a:cubicBezTo>
                  <a:cubicBezTo>
                    <a:pt x="0" y="6501"/>
                    <a:pt x="17945" y="12483"/>
                    <a:pt x="38714" y="135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4" name="Полилиния: фигура 863">
              <a:extLst>
                <a:ext uri="{FF2B5EF4-FFF2-40B4-BE49-F238E27FC236}">
                  <a16:creationId xmlns:a16="http://schemas.microsoft.com/office/drawing/2014/main" id="{02393090-0FEC-BEED-8CBC-7E39CDDABF10}"/>
                </a:ext>
              </a:extLst>
            </p:cNvPr>
            <p:cNvSpPr/>
            <p:nvPr/>
          </p:nvSpPr>
          <p:spPr>
            <a:xfrm>
              <a:off x="16836801" y="7492489"/>
              <a:ext cx="39378" cy="7089"/>
            </a:xfrm>
            <a:custGeom>
              <a:avLst/>
              <a:gdLst>
                <a:gd name="connsiteX0" fmla="*/ 0 w 39378"/>
                <a:gd name="connsiteY0" fmla="*/ 2936 h 7089"/>
                <a:gd name="connsiteX1" fmla="*/ 39378 w 39378"/>
                <a:gd name="connsiteY1" fmla="*/ 3933 h 7089"/>
                <a:gd name="connsiteX2" fmla="*/ 0 w 39378"/>
                <a:gd name="connsiteY2" fmla="*/ 2936 h 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78" h="7089">
                  <a:moveTo>
                    <a:pt x="0" y="2936"/>
                  </a:moveTo>
                  <a:cubicBezTo>
                    <a:pt x="0" y="2936"/>
                    <a:pt x="16948" y="11576"/>
                    <a:pt x="39378" y="3933"/>
                  </a:cubicBezTo>
                  <a:cubicBezTo>
                    <a:pt x="39378" y="3933"/>
                    <a:pt x="21434" y="-4209"/>
                    <a:pt x="0" y="2936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5" name="Полилиния: фигура 864">
              <a:extLst>
                <a:ext uri="{FF2B5EF4-FFF2-40B4-BE49-F238E27FC236}">
                  <a16:creationId xmlns:a16="http://schemas.microsoft.com/office/drawing/2014/main" id="{598E881C-79B2-97C0-10D5-3A30F78150D8}"/>
                </a:ext>
              </a:extLst>
            </p:cNvPr>
            <p:cNvSpPr/>
            <p:nvPr/>
          </p:nvSpPr>
          <p:spPr>
            <a:xfrm>
              <a:off x="16820352" y="7464575"/>
              <a:ext cx="39378" cy="7089"/>
            </a:xfrm>
            <a:custGeom>
              <a:avLst/>
              <a:gdLst>
                <a:gd name="connsiteX0" fmla="*/ 0 w 39378"/>
                <a:gd name="connsiteY0" fmla="*/ 2936 h 7089"/>
                <a:gd name="connsiteX1" fmla="*/ 39378 w 39378"/>
                <a:gd name="connsiteY1" fmla="*/ 3933 h 7089"/>
                <a:gd name="connsiteX2" fmla="*/ 0 w 39378"/>
                <a:gd name="connsiteY2" fmla="*/ 2936 h 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78" h="7089">
                  <a:moveTo>
                    <a:pt x="0" y="2936"/>
                  </a:moveTo>
                  <a:cubicBezTo>
                    <a:pt x="0" y="2936"/>
                    <a:pt x="16948" y="11576"/>
                    <a:pt x="39378" y="3933"/>
                  </a:cubicBezTo>
                  <a:cubicBezTo>
                    <a:pt x="39378" y="3933"/>
                    <a:pt x="21434" y="-4209"/>
                    <a:pt x="0" y="2936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6" name="Полилиния: фигура 865">
              <a:extLst>
                <a:ext uri="{FF2B5EF4-FFF2-40B4-BE49-F238E27FC236}">
                  <a16:creationId xmlns:a16="http://schemas.microsoft.com/office/drawing/2014/main" id="{74A9ACEA-0A17-A41C-A891-D9AF1703AFBE}"/>
                </a:ext>
              </a:extLst>
            </p:cNvPr>
            <p:cNvSpPr/>
            <p:nvPr/>
          </p:nvSpPr>
          <p:spPr>
            <a:xfrm>
              <a:off x="16835472" y="7433099"/>
              <a:ext cx="37883" cy="10446"/>
            </a:xfrm>
            <a:custGeom>
              <a:avLst/>
              <a:gdLst>
                <a:gd name="connsiteX0" fmla="*/ 37883 w 37883"/>
                <a:gd name="connsiteY0" fmla="*/ 351 h 10446"/>
                <a:gd name="connsiteX1" fmla="*/ 0 w 37883"/>
                <a:gd name="connsiteY1" fmla="*/ 9822 h 10446"/>
                <a:gd name="connsiteX2" fmla="*/ 37883 w 37883"/>
                <a:gd name="connsiteY2" fmla="*/ 351 h 1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883" h="10446">
                  <a:moveTo>
                    <a:pt x="37883" y="351"/>
                  </a:moveTo>
                  <a:cubicBezTo>
                    <a:pt x="37883" y="351"/>
                    <a:pt x="18609" y="-2806"/>
                    <a:pt x="0" y="9822"/>
                  </a:cubicBezTo>
                  <a:cubicBezTo>
                    <a:pt x="0" y="9988"/>
                    <a:pt x="18443" y="13809"/>
                    <a:pt x="37883" y="351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7" name="Полилиния: фигура 866">
              <a:extLst>
                <a:ext uri="{FF2B5EF4-FFF2-40B4-BE49-F238E27FC236}">
                  <a16:creationId xmlns:a16="http://schemas.microsoft.com/office/drawing/2014/main" id="{3CC6B170-363E-ED78-B805-4CB6BE047D60}"/>
                </a:ext>
              </a:extLst>
            </p:cNvPr>
            <p:cNvSpPr/>
            <p:nvPr/>
          </p:nvSpPr>
          <p:spPr>
            <a:xfrm>
              <a:off x="16766352" y="7475209"/>
              <a:ext cx="39378" cy="7089"/>
            </a:xfrm>
            <a:custGeom>
              <a:avLst/>
              <a:gdLst>
                <a:gd name="connsiteX0" fmla="*/ 0 w 39378"/>
                <a:gd name="connsiteY0" fmla="*/ 2936 h 7089"/>
                <a:gd name="connsiteX1" fmla="*/ 39378 w 39378"/>
                <a:gd name="connsiteY1" fmla="*/ 3933 h 7089"/>
                <a:gd name="connsiteX2" fmla="*/ 0 w 39378"/>
                <a:gd name="connsiteY2" fmla="*/ 2936 h 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78" h="7089">
                  <a:moveTo>
                    <a:pt x="0" y="2936"/>
                  </a:moveTo>
                  <a:cubicBezTo>
                    <a:pt x="0" y="2936"/>
                    <a:pt x="16948" y="11576"/>
                    <a:pt x="39378" y="3933"/>
                  </a:cubicBezTo>
                  <a:cubicBezTo>
                    <a:pt x="39378" y="3933"/>
                    <a:pt x="21268" y="-4209"/>
                    <a:pt x="0" y="2936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8" name="Полилиния: фигура 867">
              <a:extLst>
                <a:ext uri="{FF2B5EF4-FFF2-40B4-BE49-F238E27FC236}">
                  <a16:creationId xmlns:a16="http://schemas.microsoft.com/office/drawing/2014/main" id="{C5843BF9-A9F3-F65A-160D-77FE1D934632}"/>
                </a:ext>
              </a:extLst>
            </p:cNvPr>
            <p:cNvSpPr/>
            <p:nvPr/>
          </p:nvSpPr>
          <p:spPr>
            <a:xfrm>
              <a:off x="16521940" y="7617382"/>
              <a:ext cx="28412" cy="26750"/>
            </a:xfrm>
            <a:custGeom>
              <a:avLst/>
              <a:gdLst>
                <a:gd name="connsiteX0" fmla="*/ 0 w 28412"/>
                <a:gd name="connsiteY0" fmla="*/ 26751 h 26750"/>
                <a:gd name="connsiteX1" fmla="*/ 28412 w 28412"/>
                <a:gd name="connsiteY1" fmla="*/ 0 h 26750"/>
                <a:gd name="connsiteX2" fmla="*/ 0 w 28412"/>
                <a:gd name="connsiteY2" fmla="*/ 26751 h 26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12" h="26750">
                  <a:moveTo>
                    <a:pt x="0" y="26751"/>
                  </a:moveTo>
                  <a:cubicBezTo>
                    <a:pt x="0" y="26751"/>
                    <a:pt x="17612" y="21434"/>
                    <a:pt x="28412" y="0"/>
                  </a:cubicBezTo>
                  <a:cubicBezTo>
                    <a:pt x="28412" y="166"/>
                    <a:pt x="10468" y="6314"/>
                    <a:pt x="0" y="26751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9" name="Полилиния: фигура 868">
              <a:extLst>
                <a:ext uri="{FF2B5EF4-FFF2-40B4-BE49-F238E27FC236}">
                  <a16:creationId xmlns:a16="http://schemas.microsoft.com/office/drawing/2014/main" id="{DB2CD346-7AE6-63A5-7269-BCEBE4297DD0}"/>
                </a:ext>
              </a:extLst>
            </p:cNvPr>
            <p:cNvSpPr/>
            <p:nvPr/>
          </p:nvSpPr>
          <p:spPr>
            <a:xfrm>
              <a:off x="16570457" y="7563212"/>
              <a:ext cx="29409" cy="25425"/>
            </a:xfrm>
            <a:custGeom>
              <a:avLst/>
              <a:gdLst>
                <a:gd name="connsiteX0" fmla="*/ 0 w 29409"/>
                <a:gd name="connsiteY0" fmla="*/ 25425 h 25425"/>
                <a:gd name="connsiteX1" fmla="*/ 29409 w 29409"/>
                <a:gd name="connsiteY1" fmla="*/ 4 h 25425"/>
                <a:gd name="connsiteX2" fmla="*/ 0 w 29409"/>
                <a:gd name="connsiteY2" fmla="*/ 25425 h 2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409" h="25425">
                  <a:moveTo>
                    <a:pt x="0" y="25425"/>
                  </a:moveTo>
                  <a:cubicBezTo>
                    <a:pt x="0" y="25425"/>
                    <a:pt x="17778" y="20939"/>
                    <a:pt x="29409" y="4"/>
                  </a:cubicBezTo>
                  <a:cubicBezTo>
                    <a:pt x="29409" y="-162"/>
                    <a:pt x="11298" y="5321"/>
                    <a:pt x="0" y="25425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" name="Полилиния: фигура 2">
            <a:extLst>
              <a:ext uri="{FF2B5EF4-FFF2-40B4-BE49-F238E27FC236}">
                <a16:creationId xmlns:a16="http://schemas.microsoft.com/office/drawing/2014/main" id="{2685BD89-2A8C-E9B7-C126-6D442AFD0658}"/>
              </a:ext>
            </a:extLst>
          </p:cNvPr>
          <p:cNvSpPr/>
          <p:nvPr/>
        </p:nvSpPr>
        <p:spPr>
          <a:xfrm>
            <a:off x="15477643" y="5412295"/>
            <a:ext cx="1064757" cy="154532"/>
          </a:xfrm>
          <a:custGeom>
            <a:avLst/>
            <a:gdLst>
              <a:gd name="connsiteX0" fmla="*/ 1064758 w 1064757"/>
              <a:gd name="connsiteY0" fmla="*/ 77266 h 154532"/>
              <a:gd name="connsiteX1" fmla="*/ 532379 w 1064757"/>
              <a:gd name="connsiteY1" fmla="*/ 154532 h 154532"/>
              <a:gd name="connsiteX2" fmla="*/ 0 w 1064757"/>
              <a:gd name="connsiteY2" fmla="*/ 77266 h 154532"/>
              <a:gd name="connsiteX3" fmla="*/ 532379 w 1064757"/>
              <a:gd name="connsiteY3" fmla="*/ 0 h 154532"/>
              <a:gd name="connsiteX4" fmla="*/ 1064758 w 1064757"/>
              <a:gd name="connsiteY4" fmla="*/ 77266 h 154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4757" h="154532">
                <a:moveTo>
                  <a:pt x="1064758" y="77266"/>
                </a:moveTo>
                <a:cubicBezTo>
                  <a:pt x="1064758" y="119939"/>
                  <a:pt x="826404" y="154532"/>
                  <a:pt x="532379" y="154532"/>
                </a:cubicBezTo>
                <a:cubicBezTo>
                  <a:pt x="238354" y="154532"/>
                  <a:pt x="0" y="119939"/>
                  <a:pt x="0" y="77266"/>
                </a:cubicBezTo>
                <a:cubicBezTo>
                  <a:pt x="0" y="34593"/>
                  <a:pt x="238354" y="0"/>
                  <a:pt x="532379" y="0"/>
                </a:cubicBezTo>
                <a:cubicBezTo>
                  <a:pt x="826404" y="0"/>
                  <a:pt x="1064758" y="34593"/>
                  <a:pt x="1064758" y="77266"/>
                </a:cubicBezTo>
                <a:close/>
              </a:path>
            </a:pathLst>
          </a:custGeom>
          <a:solidFill>
            <a:srgbClr val="BAD6F0"/>
          </a:solidFill>
          <a:ln w="228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4" name="Рисунок 7">
            <a:extLst>
              <a:ext uri="{FF2B5EF4-FFF2-40B4-BE49-F238E27FC236}">
                <a16:creationId xmlns:a16="http://schemas.microsoft.com/office/drawing/2014/main" id="{B57D1B2C-FBAF-FB2B-A27E-8F8045BD1DA1}"/>
              </a:ext>
            </a:extLst>
          </p:cNvPr>
          <p:cNvGrpSpPr/>
          <p:nvPr/>
        </p:nvGrpSpPr>
        <p:grpSpPr>
          <a:xfrm>
            <a:off x="15413675" y="4179249"/>
            <a:ext cx="799485" cy="1316524"/>
            <a:chOff x="15413675" y="4179249"/>
            <a:chExt cx="799485" cy="1316524"/>
          </a:xfrm>
        </p:grpSpPr>
        <p:grpSp>
          <p:nvGrpSpPr>
            <p:cNvPr id="7" name="Рисунок 7">
              <a:extLst>
                <a:ext uri="{FF2B5EF4-FFF2-40B4-BE49-F238E27FC236}">
                  <a16:creationId xmlns:a16="http://schemas.microsoft.com/office/drawing/2014/main" id="{86BA8EB5-44CE-71D8-6B09-49F5B2E7131B}"/>
                </a:ext>
              </a:extLst>
            </p:cNvPr>
            <p:cNvGrpSpPr/>
            <p:nvPr/>
          </p:nvGrpSpPr>
          <p:grpSpPr>
            <a:xfrm>
              <a:off x="15413675" y="4184020"/>
              <a:ext cx="799256" cy="1311752"/>
              <a:chOff x="15413675" y="4184020"/>
              <a:chExt cx="799256" cy="1311752"/>
            </a:xfrm>
          </p:grpSpPr>
          <p:sp>
            <p:nvSpPr>
              <p:cNvPr id="10" name="Полилиния: фигура 9">
                <a:extLst>
                  <a:ext uri="{FF2B5EF4-FFF2-40B4-BE49-F238E27FC236}">
                    <a16:creationId xmlns:a16="http://schemas.microsoft.com/office/drawing/2014/main" id="{CCD7A8BA-7325-CCCF-8674-E14E86DEF27A}"/>
                  </a:ext>
                </a:extLst>
              </p:cNvPr>
              <p:cNvSpPr/>
              <p:nvPr/>
            </p:nvSpPr>
            <p:spPr>
              <a:xfrm>
                <a:off x="15419865" y="4189337"/>
                <a:ext cx="792148" cy="1300453"/>
              </a:xfrm>
              <a:custGeom>
                <a:avLst/>
                <a:gdLst>
                  <a:gd name="connsiteX0" fmla="*/ 792149 w 792148"/>
                  <a:gd name="connsiteY0" fmla="*/ 69012 h 1300453"/>
                  <a:gd name="connsiteX1" fmla="*/ 791690 w 792148"/>
                  <a:gd name="connsiteY1" fmla="*/ 69012 h 1300453"/>
                  <a:gd name="connsiteX2" fmla="*/ 791919 w 792148"/>
                  <a:gd name="connsiteY2" fmla="*/ 67178 h 1300453"/>
                  <a:gd name="connsiteX3" fmla="*/ 395960 w 792148"/>
                  <a:gd name="connsiteY3" fmla="*/ 0 h 1300453"/>
                  <a:gd name="connsiteX4" fmla="*/ 0 w 792148"/>
                  <a:gd name="connsiteY4" fmla="*/ 67178 h 1300453"/>
                  <a:gd name="connsiteX5" fmla="*/ 3668 w 792148"/>
                  <a:gd name="connsiteY5" fmla="*/ 76349 h 1300453"/>
                  <a:gd name="connsiteX6" fmla="*/ 150864 w 792148"/>
                  <a:gd name="connsiteY6" fmla="*/ 1262165 h 1300453"/>
                  <a:gd name="connsiteX7" fmla="*/ 403526 w 792148"/>
                  <a:gd name="connsiteY7" fmla="*/ 1300454 h 1300453"/>
                  <a:gd name="connsiteX8" fmla="*/ 656188 w 792148"/>
                  <a:gd name="connsiteY8" fmla="*/ 1262165 h 1300453"/>
                  <a:gd name="connsiteX9" fmla="*/ 655500 w 792148"/>
                  <a:gd name="connsiteY9" fmla="*/ 1259184 h 1300453"/>
                  <a:gd name="connsiteX10" fmla="*/ 792149 w 792148"/>
                  <a:gd name="connsiteY10" fmla="*/ 69012 h 1300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92148" h="1300453">
                    <a:moveTo>
                      <a:pt x="792149" y="69012"/>
                    </a:moveTo>
                    <a:lnTo>
                      <a:pt x="791690" y="69012"/>
                    </a:lnTo>
                    <a:cubicBezTo>
                      <a:pt x="791690" y="68324"/>
                      <a:pt x="791919" y="67636"/>
                      <a:pt x="791919" y="67178"/>
                    </a:cubicBezTo>
                    <a:cubicBezTo>
                      <a:pt x="791919" y="30035"/>
                      <a:pt x="614689" y="0"/>
                      <a:pt x="395960" y="0"/>
                    </a:cubicBezTo>
                    <a:cubicBezTo>
                      <a:pt x="177230" y="0"/>
                      <a:pt x="0" y="30035"/>
                      <a:pt x="0" y="67178"/>
                    </a:cubicBezTo>
                    <a:cubicBezTo>
                      <a:pt x="0" y="70158"/>
                      <a:pt x="1146" y="73368"/>
                      <a:pt x="3668" y="76349"/>
                    </a:cubicBezTo>
                    <a:lnTo>
                      <a:pt x="150864" y="1262165"/>
                    </a:lnTo>
                    <a:cubicBezTo>
                      <a:pt x="150864" y="1283258"/>
                      <a:pt x="264126" y="1300454"/>
                      <a:pt x="403526" y="1300454"/>
                    </a:cubicBezTo>
                    <a:cubicBezTo>
                      <a:pt x="543155" y="1300454"/>
                      <a:pt x="656188" y="1283258"/>
                      <a:pt x="656188" y="1262165"/>
                    </a:cubicBezTo>
                    <a:cubicBezTo>
                      <a:pt x="656188" y="1261248"/>
                      <a:pt x="655959" y="1260101"/>
                      <a:pt x="655500" y="1259184"/>
                    </a:cubicBezTo>
                    <a:lnTo>
                      <a:pt x="792149" y="69012"/>
                    </a:lnTo>
                    <a:close/>
                  </a:path>
                </a:pathLst>
              </a:custGeom>
              <a:solidFill>
                <a:srgbClr val="DAFFFF"/>
              </a:solidFill>
              <a:ln w="22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" name="Полилиния: фигура 12">
                <a:extLst>
                  <a:ext uri="{FF2B5EF4-FFF2-40B4-BE49-F238E27FC236}">
                    <a16:creationId xmlns:a16="http://schemas.microsoft.com/office/drawing/2014/main" id="{9F8CAA15-54CE-006A-DC2B-D15101E4A1AE}"/>
                  </a:ext>
                </a:extLst>
              </p:cNvPr>
              <p:cNvSpPr/>
              <p:nvPr/>
            </p:nvSpPr>
            <p:spPr>
              <a:xfrm>
                <a:off x="15413675" y="4184020"/>
                <a:ext cx="799256" cy="1311752"/>
              </a:xfrm>
              <a:custGeom>
                <a:avLst/>
                <a:gdLst>
                  <a:gd name="connsiteX0" fmla="*/ 797651 w 799256"/>
                  <a:gd name="connsiteY0" fmla="*/ 75016 h 1311752"/>
                  <a:gd name="connsiteX1" fmla="*/ 797193 w 799256"/>
                  <a:gd name="connsiteY1" fmla="*/ 75016 h 1311752"/>
                  <a:gd name="connsiteX2" fmla="*/ 797422 w 799256"/>
                  <a:gd name="connsiteY2" fmla="*/ 74099 h 1311752"/>
                  <a:gd name="connsiteX3" fmla="*/ 793295 w 799256"/>
                  <a:gd name="connsiteY3" fmla="*/ 62865 h 1311752"/>
                  <a:gd name="connsiteX4" fmla="*/ 783207 w 799256"/>
                  <a:gd name="connsiteY4" fmla="*/ 55069 h 1311752"/>
                  <a:gd name="connsiteX5" fmla="*/ 759591 w 799256"/>
                  <a:gd name="connsiteY5" fmla="*/ 44752 h 1311752"/>
                  <a:gd name="connsiteX6" fmla="*/ 709380 w 799256"/>
                  <a:gd name="connsiteY6" fmla="*/ 31912 h 1311752"/>
                  <a:gd name="connsiteX7" fmla="*/ 606206 w 799256"/>
                  <a:gd name="connsiteY7" fmla="*/ 17927 h 1311752"/>
                  <a:gd name="connsiteX8" fmla="*/ 554389 w 799256"/>
                  <a:gd name="connsiteY8" fmla="*/ 14029 h 1311752"/>
                  <a:gd name="connsiteX9" fmla="*/ 502344 w 799256"/>
                  <a:gd name="connsiteY9" fmla="*/ 11507 h 1311752"/>
                  <a:gd name="connsiteX10" fmla="*/ 398252 w 799256"/>
                  <a:gd name="connsiteY10" fmla="*/ 10131 h 1311752"/>
                  <a:gd name="connsiteX11" fmla="*/ 346207 w 799256"/>
                  <a:gd name="connsiteY11" fmla="*/ 11048 h 1311752"/>
                  <a:gd name="connsiteX12" fmla="*/ 294161 w 799256"/>
                  <a:gd name="connsiteY12" fmla="*/ 13112 h 1311752"/>
                  <a:gd name="connsiteX13" fmla="*/ 190528 w 799256"/>
                  <a:gd name="connsiteY13" fmla="*/ 21366 h 1311752"/>
                  <a:gd name="connsiteX14" fmla="*/ 139171 w 799256"/>
                  <a:gd name="connsiteY14" fmla="*/ 28015 h 1311752"/>
                  <a:gd name="connsiteX15" fmla="*/ 88271 w 799256"/>
                  <a:gd name="connsiteY15" fmla="*/ 37415 h 1311752"/>
                  <a:gd name="connsiteX16" fmla="*/ 63280 w 799256"/>
                  <a:gd name="connsiteY16" fmla="*/ 43835 h 1311752"/>
                  <a:gd name="connsiteX17" fmla="*/ 39206 w 799256"/>
                  <a:gd name="connsiteY17" fmla="*/ 51859 h 1311752"/>
                  <a:gd name="connsiteX18" fmla="*/ 18113 w 799256"/>
                  <a:gd name="connsiteY18" fmla="*/ 63323 h 1311752"/>
                  <a:gd name="connsiteX19" fmla="*/ 14444 w 799256"/>
                  <a:gd name="connsiteY19" fmla="*/ 66992 h 1311752"/>
                  <a:gd name="connsiteX20" fmla="*/ 12381 w 799256"/>
                  <a:gd name="connsiteY20" fmla="*/ 70889 h 1311752"/>
                  <a:gd name="connsiteX21" fmla="*/ 14444 w 799256"/>
                  <a:gd name="connsiteY21" fmla="*/ 77768 h 1311752"/>
                  <a:gd name="connsiteX22" fmla="*/ 15591 w 799256"/>
                  <a:gd name="connsiteY22" fmla="*/ 79143 h 1311752"/>
                  <a:gd name="connsiteX23" fmla="*/ 15820 w 799256"/>
                  <a:gd name="connsiteY23" fmla="*/ 80748 h 1311752"/>
                  <a:gd name="connsiteX24" fmla="*/ 24762 w 799256"/>
                  <a:gd name="connsiteY24" fmla="*/ 154804 h 1311752"/>
                  <a:gd name="connsiteX25" fmla="*/ 33474 w 799256"/>
                  <a:gd name="connsiteY25" fmla="*/ 228860 h 1311752"/>
                  <a:gd name="connsiteX26" fmla="*/ 50670 w 799256"/>
                  <a:gd name="connsiteY26" fmla="*/ 377202 h 1311752"/>
                  <a:gd name="connsiteX27" fmla="*/ 67866 w 799256"/>
                  <a:gd name="connsiteY27" fmla="*/ 525544 h 1311752"/>
                  <a:gd name="connsiteX28" fmla="*/ 76578 w 799256"/>
                  <a:gd name="connsiteY28" fmla="*/ 599600 h 1311752"/>
                  <a:gd name="connsiteX29" fmla="*/ 85520 w 799256"/>
                  <a:gd name="connsiteY29" fmla="*/ 673656 h 1311752"/>
                  <a:gd name="connsiteX30" fmla="*/ 94691 w 799256"/>
                  <a:gd name="connsiteY30" fmla="*/ 747712 h 1311752"/>
                  <a:gd name="connsiteX31" fmla="*/ 104091 w 799256"/>
                  <a:gd name="connsiteY31" fmla="*/ 821768 h 1311752"/>
                  <a:gd name="connsiteX32" fmla="*/ 113492 w 799256"/>
                  <a:gd name="connsiteY32" fmla="*/ 895824 h 1311752"/>
                  <a:gd name="connsiteX33" fmla="*/ 123121 w 799256"/>
                  <a:gd name="connsiteY33" fmla="*/ 969881 h 1311752"/>
                  <a:gd name="connsiteX34" fmla="*/ 162098 w 799256"/>
                  <a:gd name="connsiteY34" fmla="*/ 1266105 h 1311752"/>
                  <a:gd name="connsiteX35" fmla="*/ 162098 w 799256"/>
                  <a:gd name="connsiteY35" fmla="*/ 1266793 h 1311752"/>
                  <a:gd name="connsiteX36" fmla="*/ 162557 w 799256"/>
                  <a:gd name="connsiteY36" fmla="*/ 1267939 h 1311752"/>
                  <a:gd name="connsiteX37" fmla="*/ 164391 w 799256"/>
                  <a:gd name="connsiteY37" fmla="*/ 1269774 h 1311752"/>
                  <a:gd name="connsiteX38" fmla="*/ 170352 w 799256"/>
                  <a:gd name="connsiteY38" fmla="*/ 1273442 h 1311752"/>
                  <a:gd name="connsiteX39" fmla="*/ 184796 w 799256"/>
                  <a:gd name="connsiteY39" fmla="*/ 1278945 h 1311752"/>
                  <a:gd name="connsiteX40" fmla="*/ 216207 w 799256"/>
                  <a:gd name="connsiteY40" fmla="*/ 1286052 h 1311752"/>
                  <a:gd name="connsiteX41" fmla="*/ 280863 w 799256"/>
                  <a:gd name="connsiteY41" fmla="*/ 1294077 h 1311752"/>
                  <a:gd name="connsiteX42" fmla="*/ 411321 w 799256"/>
                  <a:gd name="connsiteY42" fmla="*/ 1298892 h 1311752"/>
                  <a:gd name="connsiteX43" fmla="*/ 541779 w 799256"/>
                  <a:gd name="connsiteY43" fmla="*/ 1292931 h 1311752"/>
                  <a:gd name="connsiteX44" fmla="*/ 606206 w 799256"/>
                  <a:gd name="connsiteY44" fmla="*/ 1283989 h 1311752"/>
                  <a:gd name="connsiteX45" fmla="*/ 637158 w 799256"/>
                  <a:gd name="connsiteY45" fmla="*/ 1276193 h 1311752"/>
                  <a:gd name="connsiteX46" fmla="*/ 650915 w 799256"/>
                  <a:gd name="connsiteY46" fmla="*/ 1270462 h 1311752"/>
                  <a:gd name="connsiteX47" fmla="*/ 655271 w 799256"/>
                  <a:gd name="connsiteY47" fmla="*/ 1267022 h 1311752"/>
                  <a:gd name="connsiteX48" fmla="*/ 655500 w 799256"/>
                  <a:gd name="connsiteY48" fmla="*/ 1266564 h 1311752"/>
                  <a:gd name="connsiteX49" fmla="*/ 655500 w 799256"/>
                  <a:gd name="connsiteY49" fmla="*/ 1266793 h 1311752"/>
                  <a:gd name="connsiteX50" fmla="*/ 655500 w 799256"/>
                  <a:gd name="connsiteY50" fmla="*/ 1266793 h 1311752"/>
                  <a:gd name="connsiteX51" fmla="*/ 655500 w 799256"/>
                  <a:gd name="connsiteY51" fmla="*/ 1266793 h 1311752"/>
                  <a:gd name="connsiteX52" fmla="*/ 655500 w 799256"/>
                  <a:gd name="connsiteY52" fmla="*/ 1266793 h 1311752"/>
                  <a:gd name="connsiteX53" fmla="*/ 654583 w 799256"/>
                  <a:gd name="connsiteY53" fmla="*/ 1264959 h 1311752"/>
                  <a:gd name="connsiteX54" fmla="*/ 654812 w 799256"/>
                  <a:gd name="connsiteY54" fmla="*/ 1262895 h 1311752"/>
                  <a:gd name="connsiteX55" fmla="*/ 663066 w 799256"/>
                  <a:gd name="connsiteY55" fmla="*/ 1188610 h 1311752"/>
                  <a:gd name="connsiteX56" fmla="*/ 671549 w 799256"/>
                  <a:gd name="connsiteY56" fmla="*/ 1114325 h 1311752"/>
                  <a:gd name="connsiteX57" fmla="*/ 680033 w 799256"/>
                  <a:gd name="connsiteY57" fmla="*/ 1040039 h 1311752"/>
                  <a:gd name="connsiteX58" fmla="*/ 688745 w 799256"/>
                  <a:gd name="connsiteY58" fmla="*/ 965754 h 1311752"/>
                  <a:gd name="connsiteX59" fmla="*/ 706170 w 799256"/>
                  <a:gd name="connsiteY59" fmla="*/ 816954 h 1311752"/>
                  <a:gd name="connsiteX60" fmla="*/ 724054 w 799256"/>
                  <a:gd name="connsiteY60" fmla="*/ 668383 h 1311752"/>
                  <a:gd name="connsiteX61" fmla="*/ 741937 w 799256"/>
                  <a:gd name="connsiteY61" fmla="*/ 519812 h 1311752"/>
                  <a:gd name="connsiteX62" fmla="*/ 760279 w 799256"/>
                  <a:gd name="connsiteY62" fmla="*/ 371241 h 1311752"/>
                  <a:gd name="connsiteX63" fmla="*/ 769450 w 799256"/>
                  <a:gd name="connsiteY63" fmla="*/ 296955 h 1311752"/>
                  <a:gd name="connsiteX64" fmla="*/ 778851 w 799256"/>
                  <a:gd name="connsiteY64" fmla="*/ 222670 h 1311752"/>
                  <a:gd name="connsiteX65" fmla="*/ 797651 w 799256"/>
                  <a:gd name="connsiteY65" fmla="*/ 75016 h 1311752"/>
                  <a:gd name="connsiteX66" fmla="*/ 799256 w 799256"/>
                  <a:gd name="connsiteY66" fmla="*/ 73641 h 1311752"/>
                  <a:gd name="connsiteX67" fmla="*/ 783895 w 799256"/>
                  <a:gd name="connsiteY67" fmla="*/ 223358 h 1311752"/>
                  <a:gd name="connsiteX68" fmla="*/ 776099 w 799256"/>
                  <a:gd name="connsiteY68" fmla="*/ 297873 h 1311752"/>
                  <a:gd name="connsiteX69" fmla="*/ 768304 w 799256"/>
                  <a:gd name="connsiteY69" fmla="*/ 372387 h 1311752"/>
                  <a:gd name="connsiteX70" fmla="*/ 752484 w 799256"/>
                  <a:gd name="connsiteY70" fmla="*/ 521187 h 1311752"/>
                  <a:gd name="connsiteX71" fmla="*/ 736205 w 799256"/>
                  <a:gd name="connsiteY71" fmla="*/ 669988 h 1311752"/>
                  <a:gd name="connsiteX72" fmla="*/ 719927 w 799256"/>
                  <a:gd name="connsiteY72" fmla="*/ 818788 h 1311752"/>
                  <a:gd name="connsiteX73" fmla="*/ 703190 w 799256"/>
                  <a:gd name="connsiteY73" fmla="*/ 967588 h 1311752"/>
                  <a:gd name="connsiteX74" fmla="*/ 694706 w 799256"/>
                  <a:gd name="connsiteY74" fmla="*/ 1041873 h 1311752"/>
                  <a:gd name="connsiteX75" fmla="*/ 686223 w 799256"/>
                  <a:gd name="connsiteY75" fmla="*/ 1116159 h 1311752"/>
                  <a:gd name="connsiteX76" fmla="*/ 677740 w 799256"/>
                  <a:gd name="connsiteY76" fmla="*/ 1190444 h 1311752"/>
                  <a:gd name="connsiteX77" fmla="*/ 669027 w 799256"/>
                  <a:gd name="connsiteY77" fmla="*/ 1264730 h 1311752"/>
                  <a:gd name="connsiteX78" fmla="*/ 668340 w 799256"/>
                  <a:gd name="connsiteY78" fmla="*/ 1260832 h 1311752"/>
                  <a:gd name="connsiteX79" fmla="*/ 669715 w 799256"/>
                  <a:gd name="connsiteY79" fmla="*/ 1264730 h 1311752"/>
                  <a:gd name="connsiteX80" fmla="*/ 669945 w 799256"/>
                  <a:gd name="connsiteY80" fmla="*/ 1265876 h 1311752"/>
                  <a:gd name="connsiteX81" fmla="*/ 669945 w 799256"/>
                  <a:gd name="connsiteY81" fmla="*/ 1266793 h 1311752"/>
                  <a:gd name="connsiteX82" fmla="*/ 669715 w 799256"/>
                  <a:gd name="connsiteY82" fmla="*/ 1269086 h 1311752"/>
                  <a:gd name="connsiteX83" fmla="*/ 666505 w 799256"/>
                  <a:gd name="connsiteY83" fmla="*/ 1275964 h 1311752"/>
                  <a:gd name="connsiteX84" fmla="*/ 658022 w 799256"/>
                  <a:gd name="connsiteY84" fmla="*/ 1282842 h 1311752"/>
                  <a:gd name="connsiteX85" fmla="*/ 641514 w 799256"/>
                  <a:gd name="connsiteY85" fmla="*/ 1289721 h 1311752"/>
                  <a:gd name="connsiteX86" fmla="*/ 608728 w 799256"/>
                  <a:gd name="connsiteY86" fmla="*/ 1297745 h 1311752"/>
                  <a:gd name="connsiteX87" fmla="*/ 543155 w 799256"/>
                  <a:gd name="connsiteY87" fmla="*/ 1306458 h 1311752"/>
                  <a:gd name="connsiteX88" fmla="*/ 411550 w 799256"/>
                  <a:gd name="connsiteY88" fmla="*/ 1311731 h 1311752"/>
                  <a:gd name="connsiteX89" fmla="*/ 279946 w 799256"/>
                  <a:gd name="connsiteY89" fmla="*/ 1305770 h 1311752"/>
                  <a:gd name="connsiteX90" fmla="*/ 214373 w 799256"/>
                  <a:gd name="connsiteY90" fmla="*/ 1296828 h 1311752"/>
                  <a:gd name="connsiteX91" fmla="*/ 181816 w 799256"/>
                  <a:gd name="connsiteY91" fmla="*/ 1289033 h 1311752"/>
                  <a:gd name="connsiteX92" fmla="*/ 165767 w 799256"/>
                  <a:gd name="connsiteY92" fmla="*/ 1282842 h 1311752"/>
                  <a:gd name="connsiteX93" fmla="*/ 157971 w 799256"/>
                  <a:gd name="connsiteY93" fmla="*/ 1277798 h 1311752"/>
                  <a:gd name="connsiteX94" fmla="*/ 154303 w 799256"/>
                  <a:gd name="connsiteY94" fmla="*/ 1273671 h 1311752"/>
                  <a:gd name="connsiteX95" fmla="*/ 152239 w 799256"/>
                  <a:gd name="connsiteY95" fmla="*/ 1267022 h 1311752"/>
                  <a:gd name="connsiteX96" fmla="*/ 152239 w 799256"/>
                  <a:gd name="connsiteY96" fmla="*/ 1267710 h 1311752"/>
                  <a:gd name="connsiteX97" fmla="*/ 117389 w 799256"/>
                  <a:gd name="connsiteY97" fmla="*/ 971027 h 1311752"/>
                  <a:gd name="connsiteX98" fmla="*/ 108677 w 799256"/>
                  <a:gd name="connsiteY98" fmla="*/ 896971 h 1311752"/>
                  <a:gd name="connsiteX99" fmla="*/ 99506 w 799256"/>
                  <a:gd name="connsiteY99" fmla="*/ 822915 h 1311752"/>
                  <a:gd name="connsiteX100" fmla="*/ 90335 w 799256"/>
                  <a:gd name="connsiteY100" fmla="*/ 748859 h 1311752"/>
                  <a:gd name="connsiteX101" fmla="*/ 80934 w 799256"/>
                  <a:gd name="connsiteY101" fmla="*/ 674802 h 1311752"/>
                  <a:gd name="connsiteX102" fmla="*/ 71763 w 799256"/>
                  <a:gd name="connsiteY102" fmla="*/ 600517 h 1311752"/>
                  <a:gd name="connsiteX103" fmla="*/ 62134 w 799256"/>
                  <a:gd name="connsiteY103" fmla="*/ 526461 h 1311752"/>
                  <a:gd name="connsiteX104" fmla="*/ 42416 w 799256"/>
                  <a:gd name="connsiteY104" fmla="*/ 378348 h 1311752"/>
                  <a:gd name="connsiteX105" fmla="*/ 22698 w 799256"/>
                  <a:gd name="connsiteY105" fmla="*/ 230236 h 1311752"/>
                  <a:gd name="connsiteX106" fmla="*/ 13069 w 799256"/>
                  <a:gd name="connsiteY106" fmla="*/ 156409 h 1311752"/>
                  <a:gd name="connsiteX107" fmla="*/ 3668 w 799256"/>
                  <a:gd name="connsiteY107" fmla="*/ 82353 h 1311752"/>
                  <a:gd name="connsiteX108" fmla="*/ 5044 w 799256"/>
                  <a:gd name="connsiteY108" fmla="*/ 85334 h 1311752"/>
                  <a:gd name="connsiteX109" fmla="*/ 917 w 799256"/>
                  <a:gd name="connsiteY109" fmla="*/ 77538 h 1311752"/>
                  <a:gd name="connsiteX110" fmla="*/ 459 w 799256"/>
                  <a:gd name="connsiteY110" fmla="*/ 75246 h 1311752"/>
                  <a:gd name="connsiteX111" fmla="*/ 229 w 799256"/>
                  <a:gd name="connsiteY111" fmla="*/ 73870 h 1311752"/>
                  <a:gd name="connsiteX112" fmla="*/ 0 w 799256"/>
                  <a:gd name="connsiteY112" fmla="*/ 73182 h 1311752"/>
                  <a:gd name="connsiteX113" fmla="*/ 0 w 799256"/>
                  <a:gd name="connsiteY113" fmla="*/ 72723 h 1311752"/>
                  <a:gd name="connsiteX114" fmla="*/ 688 w 799256"/>
                  <a:gd name="connsiteY114" fmla="*/ 67909 h 1311752"/>
                  <a:gd name="connsiteX115" fmla="*/ 4815 w 799256"/>
                  <a:gd name="connsiteY115" fmla="*/ 59884 h 1311752"/>
                  <a:gd name="connsiteX116" fmla="*/ 10317 w 799256"/>
                  <a:gd name="connsiteY116" fmla="*/ 54152 h 1311752"/>
                  <a:gd name="connsiteX117" fmla="*/ 34621 w 799256"/>
                  <a:gd name="connsiteY117" fmla="*/ 40625 h 1311752"/>
                  <a:gd name="connsiteX118" fmla="*/ 85520 w 799256"/>
                  <a:gd name="connsiteY118" fmla="*/ 25722 h 1311752"/>
                  <a:gd name="connsiteX119" fmla="*/ 137336 w 799256"/>
                  <a:gd name="connsiteY119" fmla="*/ 16322 h 1311752"/>
                  <a:gd name="connsiteX120" fmla="*/ 189382 w 799256"/>
                  <a:gd name="connsiteY120" fmla="*/ 9673 h 1311752"/>
                  <a:gd name="connsiteX121" fmla="*/ 293473 w 799256"/>
                  <a:gd name="connsiteY121" fmla="*/ 2106 h 1311752"/>
                  <a:gd name="connsiteX122" fmla="*/ 398023 w 799256"/>
                  <a:gd name="connsiteY122" fmla="*/ 43 h 1311752"/>
                  <a:gd name="connsiteX123" fmla="*/ 502573 w 799256"/>
                  <a:gd name="connsiteY123" fmla="*/ 3024 h 1311752"/>
                  <a:gd name="connsiteX124" fmla="*/ 606664 w 799256"/>
                  <a:gd name="connsiteY124" fmla="*/ 11507 h 1311752"/>
                  <a:gd name="connsiteX125" fmla="*/ 658481 w 799256"/>
                  <a:gd name="connsiteY125" fmla="*/ 18385 h 1311752"/>
                  <a:gd name="connsiteX126" fmla="*/ 709839 w 799256"/>
                  <a:gd name="connsiteY126" fmla="*/ 28015 h 1311752"/>
                  <a:gd name="connsiteX127" fmla="*/ 760279 w 799256"/>
                  <a:gd name="connsiteY127" fmla="*/ 42230 h 1311752"/>
                  <a:gd name="connsiteX128" fmla="*/ 784124 w 799256"/>
                  <a:gd name="connsiteY128" fmla="*/ 53464 h 1311752"/>
                  <a:gd name="connsiteX129" fmla="*/ 794441 w 799256"/>
                  <a:gd name="connsiteY129" fmla="*/ 61948 h 1311752"/>
                  <a:gd name="connsiteX130" fmla="*/ 797881 w 799256"/>
                  <a:gd name="connsiteY130" fmla="*/ 67679 h 1311752"/>
                  <a:gd name="connsiteX131" fmla="*/ 798568 w 799256"/>
                  <a:gd name="connsiteY131" fmla="*/ 74558 h 1311752"/>
                  <a:gd name="connsiteX132" fmla="*/ 797881 w 799256"/>
                  <a:gd name="connsiteY132" fmla="*/ 73641 h 1311752"/>
                  <a:gd name="connsiteX133" fmla="*/ 799256 w 799256"/>
                  <a:gd name="connsiteY133" fmla="*/ 73641 h 1311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799256" h="1311752">
                    <a:moveTo>
                      <a:pt x="797651" y="75016"/>
                    </a:moveTo>
                    <a:lnTo>
                      <a:pt x="797193" y="75016"/>
                    </a:lnTo>
                    <a:lnTo>
                      <a:pt x="797422" y="74099"/>
                    </a:lnTo>
                    <a:cubicBezTo>
                      <a:pt x="798110" y="69972"/>
                      <a:pt x="796046" y="66074"/>
                      <a:pt x="793295" y="62865"/>
                    </a:cubicBezTo>
                    <a:cubicBezTo>
                      <a:pt x="790544" y="59655"/>
                      <a:pt x="786875" y="57362"/>
                      <a:pt x="783207" y="55069"/>
                    </a:cubicBezTo>
                    <a:cubicBezTo>
                      <a:pt x="775870" y="50713"/>
                      <a:pt x="767616" y="47503"/>
                      <a:pt x="759591" y="44752"/>
                    </a:cubicBezTo>
                    <a:cubicBezTo>
                      <a:pt x="743313" y="39249"/>
                      <a:pt x="726346" y="35352"/>
                      <a:pt x="709380" y="31912"/>
                    </a:cubicBezTo>
                    <a:cubicBezTo>
                      <a:pt x="675447" y="25263"/>
                      <a:pt x="640826" y="21136"/>
                      <a:pt x="606206" y="17927"/>
                    </a:cubicBezTo>
                    <a:cubicBezTo>
                      <a:pt x="589010" y="16322"/>
                      <a:pt x="571585" y="14946"/>
                      <a:pt x="554389" y="14029"/>
                    </a:cubicBezTo>
                    <a:cubicBezTo>
                      <a:pt x="536964" y="12882"/>
                      <a:pt x="519769" y="12195"/>
                      <a:pt x="502344" y="11507"/>
                    </a:cubicBezTo>
                    <a:cubicBezTo>
                      <a:pt x="467723" y="10131"/>
                      <a:pt x="432873" y="9673"/>
                      <a:pt x="398252" y="10131"/>
                    </a:cubicBezTo>
                    <a:cubicBezTo>
                      <a:pt x="380827" y="10360"/>
                      <a:pt x="363632" y="10590"/>
                      <a:pt x="346207" y="11048"/>
                    </a:cubicBezTo>
                    <a:cubicBezTo>
                      <a:pt x="328782" y="11507"/>
                      <a:pt x="311586" y="12195"/>
                      <a:pt x="294161" y="13112"/>
                    </a:cubicBezTo>
                    <a:cubicBezTo>
                      <a:pt x="259540" y="14946"/>
                      <a:pt x="224920" y="17697"/>
                      <a:pt x="190528" y="21366"/>
                    </a:cubicBezTo>
                    <a:cubicBezTo>
                      <a:pt x="173333" y="23200"/>
                      <a:pt x="156137" y="25493"/>
                      <a:pt x="139171" y="28015"/>
                    </a:cubicBezTo>
                    <a:cubicBezTo>
                      <a:pt x="122204" y="30766"/>
                      <a:pt x="105008" y="33747"/>
                      <a:pt x="88271" y="37415"/>
                    </a:cubicBezTo>
                    <a:cubicBezTo>
                      <a:pt x="79788" y="39249"/>
                      <a:pt x="71534" y="41313"/>
                      <a:pt x="63280" y="43835"/>
                    </a:cubicBezTo>
                    <a:cubicBezTo>
                      <a:pt x="55026" y="46127"/>
                      <a:pt x="47002" y="48879"/>
                      <a:pt x="39206" y="51859"/>
                    </a:cubicBezTo>
                    <a:cubicBezTo>
                      <a:pt x="31411" y="55069"/>
                      <a:pt x="23845" y="58738"/>
                      <a:pt x="18113" y="63323"/>
                    </a:cubicBezTo>
                    <a:cubicBezTo>
                      <a:pt x="16737" y="64470"/>
                      <a:pt x="15361" y="65845"/>
                      <a:pt x="14444" y="66992"/>
                    </a:cubicBezTo>
                    <a:cubicBezTo>
                      <a:pt x="13298" y="68597"/>
                      <a:pt x="12839" y="69743"/>
                      <a:pt x="12381" y="70889"/>
                    </a:cubicBezTo>
                    <a:cubicBezTo>
                      <a:pt x="11693" y="72953"/>
                      <a:pt x="12381" y="75016"/>
                      <a:pt x="14444" y="77768"/>
                    </a:cubicBezTo>
                    <a:lnTo>
                      <a:pt x="15591" y="79143"/>
                    </a:lnTo>
                    <a:lnTo>
                      <a:pt x="15820" y="80748"/>
                    </a:lnTo>
                    <a:lnTo>
                      <a:pt x="24762" y="154804"/>
                    </a:lnTo>
                    <a:lnTo>
                      <a:pt x="33474" y="228860"/>
                    </a:lnTo>
                    <a:lnTo>
                      <a:pt x="50670" y="377202"/>
                    </a:lnTo>
                    <a:lnTo>
                      <a:pt x="67866" y="525544"/>
                    </a:lnTo>
                    <a:lnTo>
                      <a:pt x="76578" y="599600"/>
                    </a:lnTo>
                    <a:lnTo>
                      <a:pt x="85520" y="673656"/>
                    </a:lnTo>
                    <a:lnTo>
                      <a:pt x="94691" y="747712"/>
                    </a:lnTo>
                    <a:lnTo>
                      <a:pt x="104091" y="821768"/>
                    </a:lnTo>
                    <a:lnTo>
                      <a:pt x="113492" y="895824"/>
                    </a:lnTo>
                    <a:lnTo>
                      <a:pt x="123121" y="969881"/>
                    </a:lnTo>
                    <a:lnTo>
                      <a:pt x="162098" y="1266105"/>
                    </a:lnTo>
                    <a:lnTo>
                      <a:pt x="162098" y="1266793"/>
                    </a:lnTo>
                    <a:cubicBezTo>
                      <a:pt x="162098" y="1267022"/>
                      <a:pt x="162098" y="1267252"/>
                      <a:pt x="162557" y="1267939"/>
                    </a:cubicBezTo>
                    <a:cubicBezTo>
                      <a:pt x="163015" y="1268398"/>
                      <a:pt x="163703" y="1269086"/>
                      <a:pt x="164391" y="1269774"/>
                    </a:cubicBezTo>
                    <a:cubicBezTo>
                      <a:pt x="165996" y="1271149"/>
                      <a:pt x="168059" y="1272296"/>
                      <a:pt x="170352" y="1273442"/>
                    </a:cubicBezTo>
                    <a:cubicBezTo>
                      <a:pt x="174938" y="1275506"/>
                      <a:pt x="179752" y="1277340"/>
                      <a:pt x="184796" y="1278945"/>
                    </a:cubicBezTo>
                    <a:cubicBezTo>
                      <a:pt x="194885" y="1281925"/>
                      <a:pt x="205431" y="1284218"/>
                      <a:pt x="216207" y="1286052"/>
                    </a:cubicBezTo>
                    <a:cubicBezTo>
                      <a:pt x="237530" y="1289721"/>
                      <a:pt x="259082" y="1292243"/>
                      <a:pt x="280863" y="1294077"/>
                    </a:cubicBezTo>
                    <a:cubicBezTo>
                      <a:pt x="324196" y="1297745"/>
                      <a:pt x="367759" y="1298892"/>
                      <a:pt x="411321" y="1298892"/>
                    </a:cubicBezTo>
                    <a:cubicBezTo>
                      <a:pt x="454884" y="1298663"/>
                      <a:pt x="498446" y="1297058"/>
                      <a:pt x="541779" y="1292931"/>
                    </a:cubicBezTo>
                    <a:cubicBezTo>
                      <a:pt x="563331" y="1290867"/>
                      <a:pt x="584883" y="1288116"/>
                      <a:pt x="606206" y="1283989"/>
                    </a:cubicBezTo>
                    <a:cubicBezTo>
                      <a:pt x="616753" y="1281925"/>
                      <a:pt x="627299" y="1279633"/>
                      <a:pt x="637158" y="1276193"/>
                    </a:cubicBezTo>
                    <a:cubicBezTo>
                      <a:pt x="641973" y="1274589"/>
                      <a:pt x="647017" y="1272754"/>
                      <a:pt x="650915" y="1270462"/>
                    </a:cubicBezTo>
                    <a:cubicBezTo>
                      <a:pt x="652978" y="1269315"/>
                      <a:pt x="654583" y="1267939"/>
                      <a:pt x="655271" y="1267022"/>
                    </a:cubicBezTo>
                    <a:cubicBezTo>
                      <a:pt x="655729" y="1266564"/>
                      <a:pt x="655729" y="1266335"/>
                      <a:pt x="655500" y="1266564"/>
                    </a:cubicBezTo>
                    <a:cubicBezTo>
                      <a:pt x="655500" y="1266564"/>
                      <a:pt x="655500" y="1266564"/>
                      <a:pt x="655500" y="1266793"/>
                    </a:cubicBezTo>
                    <a:cubicBezTo>
                      <a:pt x="655500" y="1266564"/>
                      <a:pt x="655500" y="1266793"/>
                      <a:pt x="655500" y="1266793"/>
                    </a:cubicBezTo>
                    <a:lnTo>
                      <a:pt x="655500" y="1266793"/>
                    </a:lnTo>
                    <a:cubicBezTo>
                      <a:pt x="655500" y="1266793"/>
                      <a:pt x="655500" y="1267022"/>
                      <a:pt x="655500" y="1266793"/>
                    </a:cubicBezTo>
                    <a:lnTo>
                      <a:pt x="654583" y="1264959"/>
                    </a:lnTo>
                    <a:lnTo>
                      <a:pt x="654812" y="1262895"/>
                    </a:lnTo>
                    <a:lnTo>
                      <a:pt x="663066" y="1188610"/>
                    </a:lnTo>
                    <a:lnTo>
                      <a:pt x="671549" y="1114325"/>
                    </a:lnTo>
                    <a:lnTo>
                      <a:pt x="680033" y="1040039"/>
                    </a:lnTo>
                    <a:lnTo>
                      <a:pt x="688745" y="965754"/>
                    </a:lnTo>
                    <a:lnTo>
                      <a:pt x="706170" y="816954"/>
                    </a:lnTo>
                    <a:lnTo>
                      <a:pt x="724054" y="668383"/>
                    </a:lnTo>
                    <a:lnTo>
                      <a:pt x="741937" y="519812"/>
                    </a:lnTo>
                    <a:lnTo>
                      <a:pt x="760279" y="371241"/>
                    </a:lnTo>
                    <a:lnTo>
                      <a:pt x="769450" y="296955"/>
                    </a:lnTo>
                    <a:lnTo>
                      <a:pt x="778851" y="222670"/>
                    </a:lnTo>
                    <a:lnTo>
                      <a:pt x="797651" y="75016"/>
                    </a:lnTo>
                    <a:close/>
                    <a:moveTo>
                      <a:pt x="799256" y="73641"/>
                    </a:moveTo>
                    <a:lnTo>
                      <a:pt x="783895" y="223358"/>
                    </a:lnTo>
                    <a:lnTo>
                      <a:pt x="776099" y="297873"/>
                    </a:lnTo>
                    <a:lnTo>
                      <a:pt x="768304" y="372387"/>
                    </a:lnTo>
                    <a:lnTo>
                      <a:pt x="752484" y="521187"/>
                    </a:lnTo>
                    <a:lnTo>
                      <a:pt x="736205" y="669988"/>
                    </a:lnTo>
                    <a:lnTo>
                      <a:pt x="719927" y="818788"/>
                    </a:lnTo>
                    <a:lnTo>
                      <a:pt x="703190" y="967588"/>
                    </a:lnTo>
                    <a:lnTo>
                      <a:pt x="694706" y="1041873"/>
                    </a:lnTo>
                    <a:lnTo>
                      <a:pt x="686223" y="1116159"/>
                    </a:lnTo>
                    <a:lnTo>
                      <a:pt x="677740" y="1190444"/>
                    </a:lnTo>
                    <a:lnTo>
                      <a:pt x="669027" y="1264730"/>
                    </a:lnTo>
                    <a:lnTo>
                      <a:pt x="668340" y="1260832"/>
                    </a:lnTo>
                    <a:cubicBezTo>
                      <a:pt x="668798" y="1261978"/>
                      <a:pt x="669486" y="1263354"/>
                      <a:pt x="669715" y="1264730"/>
                    </a:cubicBezTo>
                    <a:cubicBezTo>
                      <a:pt x="669715" y="1265188"/>
                      <a:pt x="669715" y="1265417"/>
                      <a:pt x="669945" y="1265876"/>
                    </a:cubicBezTo>
                    <a:cubicBezTo>
                      <a:pt x="669945" y="1266105"/>
                      <a:pt x="669945" y="1266793"/>
                      <a:pt x="669945" y="1266793"/>
                    </a:cubicBezTo>
                    <a:cubicBezTo>
                      <a:pt x="669945" y="1267710"/>
                      <a:pt x="669945" y="1268398"/>
                      <a:pt x="669715" y="1269086"/>
                    </a:cubicBezTo>
                    <a:cubicBezTo>
                      <a:pt x="669257" y="1272067"/>
                      <a:pt x="667881" y="1274359"/>
                      <a:pt x="666505" y="1275964"/>
                    </a:cubicBezTo>
                    <a:cubicBezTo>
                      <a:pt x="663754" y="1279174"/>
                      <a:pt x="660774" y="1281008"/>
                      <a:pt x="658022" y="1282842"/>
                    </a:cubicBezTo>
                    <a:cubicBezTo>
                      <a:pt x="652520" y="1286052"/>
                      <a:pt x="647017" y="1287887"/>
                      <a:pt x="641514" y="1289721"/>
                    </a:cubicBezTo>
                    <a:cubicBezTo>
                      <a:pt x="630509" y="1293160"/>
                      <a:pt x="619733" y="1295682"/>
                      <a:pt x="608728" y="1297745"/>
                    </a:cubicBezTo>
                    <a:cubicBezTo>
                      <a:pt x="586947" y="1301872"/>
                      <a:pt x="564936" y="1304394"/>
                      <a:pt x="543155" y="1306458"/>
                    </a:cubicBezTo>
                    <a:cubicBezTo>
                      <a:pt x="499363" y="1310356"/>
                      <a:pt x="455342" y="1311960"/>
                      <a:pt x="411550" y="1311731"/>
                    </a:cubicBezTo>
                    <a:cubicBezTo>
                      <a:pt x="367529" y="1311731"/>
                      <a:pt x="323738" y="1309897"/>
                      <a:pt x="279946" y="1305770"/>
                    </a:cubicBezTo>
                    <a:cubicBezTo>
                      <a:pt x="258165" y="1303707"/>
                      <a:pt x="236154" y="1300955"/>
                      <a:pt x="214373" y="1296828"/>
                    </a:cubicBezTo>
                    <a:cubicBezTo>
                      <a:pt x="203597" y="1294765"/>
                      <a:pt x="192592" y="1292472"/>
                      <a:pt x="181816" y="1289033"/>
                    </a:cubicBezTo>
                    <a:cubicBezTo>
                      <a:pt x="176543" y="1287428"/>
                      <a:pt x="171040" y="1285365"/>
                      <a:pt x="165767" y="1282842"/>
                    </a:cubicBezTo>
                    <a:cubicBezTo>
                      <a:pt x="163015" y="1281467"/>
                      <a:pt x="160493" y="1279862"/>
                      <a:pt x="157971" y="1277798"/>
                    </a:cubicBezTo>
                    <a:cubicBezTo>
                      <a:pt x="156596" y="1276652"/>
                      <a:pt x="155449" y="1275506"/>
                      <a:pt x="154303" y="1273671"/>
                    </a:cubicBezTo>
                    <a:cubicBezTo>
                      <a:pt x="153156" y="1272067"/>
                      <a:pt x="152239" y="1269544"/>
                      <a:pt x="152239" y="1267022"/>
                    </a:cubicBezTo>
                    <a:lnTo>
                      <a:pt x="152239" y="1267710"/>
                    </a:lnTo>
                    <a:lnTo>
                      <a:pt x="117389" y="971027"/>
                    </a:lnTo>
                    <a:lnTo>
                      <a:pt x="108677" y="896971"/>
                    </a:lnTo>
                    <a:lnTo>
                      <a:pt x="99506" y="822915"/>
                    </a:lnTo>
                    <a:lnTo>
                      <a:pt x="90335" y="748859"/>
                    </a:lnTo>
                    <a:lnTo>
                      <a:pt x="80934" y="674802"/>
                    </a:lnTo>
                    <a:lnTo>
                      <a:pt x="71763" y="600517"/>
                    </a:lnTo>
                    <a:lnTo>
                      <a:pt x="62134" y="526461"/>
                    </a:lnTo>
                    <a:lnTo>
                      <a:pt x="42416" y="378348"/>
                    </a:lnTo>
                    <a:lnTo>
                      <a:pt x="22698" y="230236"/>
                    </a:lnTo>
                    <a:lnTo>
                      <a:pt x="13069" y="156409"/>
                    </a:lnTo>
                    <a:lnTo>
                      <a:pt x="3668" y="82353"/>
                    </a:lnTo>
                    <a:lnTo>
                      <a:pt x="5044" y="85334"/>
                    </a:lnTo>
                    <a:cubicBezTo>
                      <a:pt x="3439" y="83270"/>
                      <a:pt x="1834" y="80748"/>
                      <a:pt x="917" y="77538"/>
                    </a:cubicBezTo>
                    <a:cubicBezTo>
                      <a:pt x="688" y="76850"/>
                      <a:pt x="459" y="75933"/>
                      <a:pt x="459" y="75246"/>
                    </a:cubicBezTo>
                    <a:cubicBezTo>
                      <a:pt x="459" y="74787"/>
                      <a:pt x="459" y="74558"/>
                      <a:pt x="229" y="73870"/>
                    </a:cubicBezTo>
                    <a:lnTo>
                      <a:pt x="0" y="73182"/>
                    </a:lnTo>
                    <a:lnTo>
                      <a:pt x="0" y="72723"/>
                    </a:lnTo>
                    <a:cubicBezTo>
                      <a:pt x="0" y="70889"/>
                      <a:pt x="229" y="69284"/>
                      <a:pt x="688" y="67909"/>
                    </a:cubicBezTo>
                    <a:cubicBezTo>
                      <a:pt x="1605" y="64699"/>
                      <a:pt x="2981" y="62177"/>
                      <a:pt x="4815" y="59884"/>
                    </a:cubicBezTo>
                    <a:cubicBezTo>
                      <a:pt x="6420" y="57591"/>
                      <a:pt x="8483" y="55986"/>
                      <a:pt x="10317" y="54152"/>
                    </a:cubicBezTo>
                    <a:cubicBezTo>
                      <a:pt x="18113" y="47962"/>
                      <a:pt x="26367" y="44064"/>
                      <a:pt x="34621" y="40625"/>
                    </a:cubicBezTo>
                    <a:cubicBezTo>
                      <a:pt x="51358" y="33976"/>
                      <a:pt x="68324" y="29390"/>
                      <a:pt x="85520" y="25722"/>
                    </a:cubicBezTo>
                    <a:cubicBezTo>
                      <a:pt x="102716" y="21824"/>
                      <a:pt x="119911" y="18844"/>
                      <a:pt x="137336" y="16322"/>
                    </a:cubicBezTo>
                    <a:cubicBezTo>
                      <a:pt x="154532" y="13800"/>
                      <a:pt x="171957" y="11507"/>
                      <a:pt x="189382" y="9673"/>
                    </a:cubicBezTo>
                    <a:cubicBezTo>
                      <a:pt x="224003" y="6004"/>
                      <a:pt x="258623" y="3711"/>
                      <a:pt x="293473" y="2106"/>
                    </a:cubicBezTo>
                    <a:cubicBezTo>
                      <a:pt x="328323" y="502"/>
                      <a:pt x="363173" y="-186"/>
                      <a:pt x="398023" y="43"/>
                    </a:cubicBezTo>
                    <a:cubicBezTo>
                      <a:pt x="432873" y="272"/>
                      <a:pt x="467723" y="1189"/>
                      <a:pt x="502573" y="3024"/>
                    </a:cubicBezTo>
                    <a:cubicBezTo>
                      <a:pt x="537423" y="4858"/>
                      <a:pt x="572044" y="7609"/>
                      <a:pt x="606664" y="11507"/>
                    </a:cubicBezTo>
                    <a:cubicBezTo>
                      <a:pt x="624089" y="13341"/>
                      <a:pt x="641285" y="15634"/>
                      <a:pt x="658481" y="18385"/>
                    </a:cubicBezTo>
                    <a:cubicBezTo>
                      <a:pt x="675676" y="21136"/>
                      <a:pt x="692872" y="24117"/>
                      <a:pt x="709839" y="28015"/>
                    </a:cubicBezTo>
                    <a:cubicBezTo>
                      <a:pt x="726805" y="31912"/>
                      <a:pt x="743771" y="36269"/>
                      <a:pt x="760279" y="42230"/>
                    </a:cubicBezTo>
                    <a:cubicBezTo>
                      <a:pt x="768533" y="45210"/>
                      <a:pt x="776558" y="48879"/>
                      <a:pt x="784124" y="53464"/>
                    </a:cubicBezTo>
                    <a:cubicBezTo>
                      <a:pt x="787792" y="55757"/>
                      <a:pt x="791461" y="58508"/>
                      <a:pt x="794441" y="61948"/>
                    </a:cubicBezTo>
                    <a:cubicBezTo>
                      <a:pt x="795817" y="63552"/>
                      <a:pt x="797193" y="65616"/>
                      <a:pt x="797881" y="67679"/>
                    </a:cubicBezTo>
                    <a:cubicBezTo>
                      <a:pt x="798798" y="69972"/>
                      <a:pt x="799027" y="72265"/>
                      <a:pt x="798568" y="74558"/>
                    </a:cubicBezTo>
                    <a:lnTo>
                      <a:pt x="797881" y="73641"/>
                    </a:lnTo>
                    <a:lnTo>
                      <a:pt x="799256" y="73641"/>
                    </a:lnTo>
                    <a:close/>
                  </a:path>
                </a:pathLst>
              </a:custGeom>
              <a:solidFill>
                <a:srgbClr val="4D4D4D"/>
              </a:solidFill>
              <a:ln w="22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4" name="Полилиния: фигура 13">
              <a:extLst>
                <a:ext uri="{FF2B5EF4-FFF2-40B4-BE49-F238E27FC236}">
                  <a16:creationId xmlns:a16="http://schemas.microsoft.com/office/drawing/2014/main" id="{CC2B3C99-C516-85ED-1949-B9793BCA62E0}"/>
                </a:ext>
              </a:extLst>
            </p:cNvPr>
            <p:cNvSpPr/>
            <p:nvPr/>
          </p:nvSpPr>
          <p:spPr>
            <a:xfrm>
              <a:off x="15460447" y="4394539"/>
              <a:ext cx="696999" cy="1057879"/>
            </a:xfrm>
            <a:custGeom>
              <a:avLst/>
              <a:gdLst>
                <a:gd name="connsiteX0" fmla="*/ 696999 w 696999"/>
                <a:gd name="connsiteY0" fmla="*/ 56402 h 1057879"/>
                <a:gd name="connsiteX1" fmla="*/ 696541 w 696999"/>
                <a:gd name="connsiteY1" fmla="*/ 56402 h 1057879"/>
                <a:gd name="connsiteX2" fmla="*/ 696770 w 696999"/>
                <a:gd name="connsiteY2" fmla="*/ 54797 h 1057879"/>
                <a:gd name="connsiteX3" fmla="*/ 348500 w 696999"/>
                <a:gd name="connsiteY3" fmla="*/ 0 h 1057879"/>
                <a:gd name="connsiteX4" fmla="*/ 0 w 696999"/>
                <a:gd name="connsiteY4" fmla="*/ 54797 h 1057879"/>
                <a:gd name="connsiteX5" fmla="*/ 3210 w 696999"/>
                <a:gd name="connsiteY5" fmla="*/ 62134 h 1057879"/>
                <a:gd name="connsiteX6" fmla="*/ 132751 w 696999"/>
                <a:gd name="connsiteY6" fmla="*/ 1026698 h 1057879"/>
                <a:gd name="connsiteX7" fmla="*/ 355149 w 696999"/>
                <a:gd name="connsiteY7" fmla="*/ 1057880 h 1057879"/>
                <a:gd name="connsiteX8" fmla="*/ 577546 w 696999"/>
                <a:gd name="connsiteY8" fmla="*/ 1026698 h 1057879"/>
                <a:gd name="connsiteX9" fmla="*/ 576858 w 696999"/>
                <a:gd name="connsiteY9" fmla="*/ 1024176 h 1057879"/>
                <a:gd name="connsiteX10" fmla="*/ 696999 w 696999"/>
                <a:gd name="connsiteY10" fmla="*/ 56402 h 10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6999" h="1057879">
                  <a:moveTo>
                    <a:pt x="696999" y="56402"/>
                  </a:moveTo>
                  <a:lnTo>
                    <a:pt x="696541" y="56402"/>
                  </a:lnTo>
                  <a:cubicBezTo>
                    <a:pt x="696541" y="55943"/>
                    <a:pt x="696770" y="55485"/>
                    <a:pt x="696770" y="54797"/>
                  </a:cubicBezTo>
                  <a:cubicBezTo>
                    <a:pt x="696770" y="24533"/>
                    <a:pt x="540862" y="0"/>
                    <a:pt x="348500" y="0"/>
                  </a:cubicBezTo>
                  <a:cubicBezTo>
                    <a:pt x="156137" y="0"/>
                    <a:pt x="0" y="24762"/>
                    <a:pt x="0" y="54797"/>
                  </a:cubicBezTo>
                  <a:cubicBezTo>
                    <a:pt x="0" y="57319"/>
                    <a:pt x="1146" y="59841"/>
                    <a:pt x="3210" y="62134"/>
                  </a:cubicBezTo>
                  <a:lnTo>
                    <a:pt x="132751" y="1026698"/>
                  </a:lnTo>
                  <a:cubicBezTo>
                    <a:pt x="132751" y="1043894"/>
                    <a:pt x="232257" y="1057880"/>
                    <a:pt x="355149" y="1057880"/>
                  </a:cubicBezTo>
                  <a:cubicBezTo>
                    <a:pt x="478040" y="1057880"/>
                    <a:pt x="577546" y="1043894"/>
                    <a:pt x="577546" y="1026698"/>
                  </a:cubicBezTo>
                  <a:cubicBezTo>
                    <a:pt x="577546" y="1025781"/>
                    <a:pt x="577317" y="1025093"/>
                    <a:pt x="576858" y="1024176"/>
                  </a:cubicBezTo>
                  <a:lnTo>
                    <a:pt x="696999" y="56402"/>
                  </a:lnTo>
                  <a:close/>
                </a:path>
              </a:pathLst>
            </a:custGeom>
            <a:gradFill>
              <a:gsLst>
                <a:gs pos="4262">
                  <a:srgbClr val="BCE5BC"/>
                </a:gs>
                <a:gs pos="100000">
                  <a:srgbClr val="87C9BC"/>
                </a:gs>
              </a:gsLst>
              <a:lin ang="16200000" scaled="1"/>
            </a:gra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5" name="Рисунок 7">
              <a:extLst>
                <a:ext uri="{FF2B5EF4-FFF2-40B4-BE49-F238E27FC236}">
                  <a16:creationId xmlns:a16="http://schemas.microsoft.com/office/drawing/2014/main" id="{9F0F9F09-208C-B8F3-0290-C8F9AF5B7487}"/>
                </a:ext>
              </a:extLst>
            </p:cNvPr>
            <p:cNvGrpSpPr/>
            <p:nvPr/>
          </p:nvGrpSpPr>
          <p:grpSpPr>
            <a:xfrm>
              <a:off x="15591363" y="5392922"/>
              <a:ext cx="451240" cy="72379"/>
              <a:chOff x="15591363" y="5392922"/>
              <a:chExt cx="451240" cy="72379"/>
            </a:xfrm>
          </p:grpSpPr>
          <p:sp>
            <p:nvSpPr>
              <p:cNvPr id="16" name="Полилиния: фигура 15">
                <a:extLst>
                  <a:ext uri="{FF2B5EF4-FFF2-40B4-BE49-F238E27FC236}">
                    <a16:creationId xmlns:a16="http://schemas.microsoft.com/office/drawing/2014/main" id="{0E1B6C52-59E2-7C1E-99A3-846C7EECF36B}"/>
                  </a:ext>
                </a:extLst>
              </p:cNvPr>
              <p:cNvSpPr/>
              <p:nvPr/>
            </p:nvSpPr>
            <p:spPr>
              <a:xfrm>
                <a:off x="15592968" y="5394870"/>
                <a:ext cx="449380" cy="68324"/>
              </a:xfrm>
              <a:custGeom>
                <a:avLst/>
                <a:gdLst>
                  <a:gd name="connsiteX0" fmla="*/ 449381 w 449380"/>
                  <a:gd name="connsiteY0" fmla="*/ 34162 h 68324"/>
                  <a:gd name="connsiteX1" fmla="*/ 224691 w 449380"/>
                  <a:gd name="connsiteY1" fmla="*/ 68324 h 68324"/>
                  <a:gd name="connsiteX2" fmla="*/ 0 w 449380"/>
                  <a:gd name="connsiteY2" fmla="*/ 34162 h 68324"/>
                  <a:gd name="connsiteX3" fmla="*/ 224691 w 449380"/>
                  <a:gd name="connsiteY3" fmla="*/ 0 h 68324"/>
                  <a:gd name="connsiteX4" fmla="*/ 449381 w 449380"/>
                  <a:gd name="connsiteY4" fmla="*/ 34162 h 68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9380" h="68324">
                    <a:moveTo>
                      <a:pt x="449381" y="34162"/>
                    </a:moveTo>
                    <a:cubicBezTo>
                      <a:pt x="449381" y="53029"/>
                      <a:pt x="348784" y="68324"/>
                      <a:pt x="224691" y="68324"/>
                    </a:cubicBezTo>
                    <a:cubicBezTo>
                      <a:pt x="100597" y="68324"/>
                      <a:pt x="0" y="53029"/>
                      <a:pt x="0" y="34162"/>
                    </a:cubicBezTo>
                    <a:cubicBezTo>
                      <a:pt x="0" y="15295"/>
                      <a:pt x="100597" y="0"/>
                      <a:pt x="224691" y="0"/>
                    </a:cubicBezTo>
                    <a:cubicBezTo>
                      <a:pt x="348784" y="0"/>
                      <a:pt x="449381" y="15295"/>
                      <a:pt x="449381" y="34162"/>
                    </a:cubicBezTo>
                    <a:close/>
                  </a:path>
                </a:pathLst>
              </a:custGeom>
              <a:solidFill>
                <a:srgbClr val="0071BC"/>
              </a:solidFill>
              <a:ln w="22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" name="Полилиния: фигура 16">
                <a:extLst>
                  <a:ext uri="{FF2B5EF4-FFF2-40B4-BE49-F238E27FC236}">
                    <a16:creationId xmlns:a16="http://schemas.microsoft.com/office/drawing/2014/main" id="{DC06B90D-5343-F4DB-82E1-912E1F330323}"/>
                  </a:ext>
                </a:extLst>
              </p:cNvPr>
              <p:cNvSpPr/>
              <p:nvPr/>
            </p:nvSpPr>
            <p:spPr>
              <a:xfrm>
                <a:off x="15591363" y="5392922"/>
                <a:ext cx="451240" cy="72379"/>
              </a:xfrm>
              <a:custGeom>
                <a:avLst/>
                <a:gdLst>
                  <a:gd name="connsiteX0" fmla="*/ 451215 w 451240"/>
                  <a:gd name="connsiteY0" fmla="*/ 36110 h 72379"/>
                  <a:gd name="connsiteX1" fmla="*/ 450527 w 451240"/>
                  <a:gd name="connsiteY1" fmla="*/ 38861 h 72379"/>
                  <a:gd name="connsiteX2" fmla="*/ 445025 w 451240"/>
                  <a:gd name="connsiteY2" fmla="*/ 44364 h 72379"/>
                  <a:gd name="connsiteX3" fmla="*/ 417512 w 451240"/>
                  <a:gd name="connsiteY3" fmla="*/ 54681 h 72379"/>
                  <a:gd name="connsiteX4" fmla="*/ 372574 w 451240"/>
                  <a:gd name="connsiteY4" fmla="*/ 63165 h 72379"/>
                  <a:gd name="connsiteX5" fmla="*/ 313420 w 451240"/>
                  <a:gd name="connsiteY5" fmla="*/ 69584 h 72379"/>
                  <a:gd name="connsiteX6" fmla="*/ 279487 w 451240"/>
                  <a:gd name="connsiteY6" fmla="*/ 71419 h 72379"/>
                  <a:gd name="connsiteX7" fmla="*/ 243033 w 451240"/>
                  <a:gd name="connsiteY7" fmla="*/ 72336 h 72379"/>
                  <a:gd name="connsiteX8" fmla="*/ 164620 w 451240"/>
                  <a:gd name="connsiteY8" fmla="*/ 70501 h 72379"/>
                  <a:gd name="connsiteX9" fmla="*/ 80934 w 451240"/>
                  <a:gd name="connsiteY9" fmla="*/ 63165 h 72379"/>
                  <a:gd name="connsiteX10" fmla="*/ 38289 w 451240"/>
                  <a:gd name="connsiteY10" fmla="*/ 56057 h 72379"/>
                  <a:gd name="connsiteX11" fmla="*/ 17196 w 451240"/>
                  <a:gd name="connsiteY11" fmla="*/ 50096 h 72379"/>
                  <a:gd name="connsiteX12" fmla="*/ 7108 w 451240"/>
                  <a:gd name="connsiteY12" fmla="*/ 45510 h 72379"/>
                  <a:gd name="connsiteX13" fmla="*/ 2522 w 451240"/>
                  <a:gd name="connsiteY13" fmla="*/ 42071 h 72379"/>
                  <a:gd name="connsiteX14" fmla="*/ 0 w 451240"/>
                  <a:gd name="connsiteY14" fmla="*/ 36339 h 72379"/>
                  <a:gd name="connsiteX15" fmla="*/ 688 w 451240"/>
                  <a:gd name="connsiteY15" fmla="*/ 33129 h 72379"/>
                  <a:gd name="connsiteX16" fmla="*/ 2522 w 451240"/>
                  <a:gd name="connsiteY16" fmla="*/ 30607 h 72379"/>
                  <a:gd name="connsiteX17" fmla="*/ 7108 w 451240"/>
                  <a:gd name="connsiteY17" fmla="*/ 26939 h 72379"/>
                  <a:gd name="connsiteX18" fmla="*/ 17196 w 451240"/>
                  <a:gd name="connsiteY18" fmla="*/ 22124 h 72379"/>
                  <a:gd name="connsiteX19" fmla="*/ 38060 w 451240"/>
                  <a:gd name="connsiteY19" fmla="*/ 15934 h 72379"/>
                  <a:gd name="connsiteX20" fmla="*/ 80705 w 451240"/>
                  <a:gd name="connsiteY20" fmla="*/ 8368 h 72379"/>
                  <a:gd name="connsiteX21" fmla="*/ 164391 w 451240"/>
                  <a:gd name="connsiteY21" fmla="*/ 1260 h 72379"/>
                  <a:gd name="connsiteX22" fmla="*/ 242803 w 451240"/>
                  <a:gd name="connsiteY22" fmla="*/ 114 h 72379"/>
                  <a:gd name="connsiteX23" fmla="*/ 313191 w 451240"/>
                  <a:gd name="connsiteY23" fmla="*/ 3094 h 72379"/>
                  <a:gd name="connsiteX24" fmla="*/ 372344 w 451240"/>
                  <a:gd name="connsiteY24" fmla="*/ 9514 h 72379"/>
                  <a:gd name="connsiteX25" fmla="*/ 417282 w 451240"/>
                  <a:gd name="connsiteY25" fmla="*/ 17997 h 72379"/>
                  <a:gd name="connsiteX26" fmla="*/ 444795 w 451240"/>
                  <a:gd name="connsiteY26" fmla="*/ 28315 h 72379"/>
                  <a:gd name="connsiteX27" fmla="*/ 450298 w 451240"/>
                  <a:gd name="connsiteY27" fmla="*/ 33817 h 72379"/>
                  <a:gd name="connsiteX28" fmla="*/ 450986 w 451240"/>
                  <a:gd name="connsiteY28" fmla="*/ 35881 h 72379"/>
                  <a:gd name="connsiteX29" fmla="*/ 451215 w 451240"/>
                  <a:gd name="connsiteY29" fmla="*/ 36110 h 72379"/>
                  <a:gd name="connsiteX30" fmla="*/ 451215 w 451240"/>
                  <a:gd name="connsiteY30" fmla="*/ 36110 h 72379"/>
                  <a:gd name="connsiteX31" fmla="*/ 450757 w 451240"/>
                  <a:gd name="connsiteY31" fmla="*/ 36110 h 72379"/>
                  <a:gd name="connsiteX32" fmla="*/ 450069 w 451240"/>
                  <a:gd name="connsiteY32" fmla="*/ 33588 h 72379"/>
                  <a:gd name="connsiteX33" fmla="*/ 444566 w 451240"/>
                  <a:gd name="connsiteY33" fmla="*/ 28315 h 72379"/>
                  <a:gd name="connsiteX34" fmla="*/ 417053 w 451240"/>
                  <a:gd name="connsiteY34" fmla="*/ 18456 h 72379"/>
                  <a:gd name="connsiteX35" fmla="*/ 371886 w 451240"/>
                  <a:gd name="connsiteY35" fmla="*/ 11119 h 72379"/>
                  <a:gd name="connsiteX36" fmla="*/ 312732 w 451240"/>
                  <a:gd name="connsiteY36" fmla="*/ 6533 h 72379"/>
                  <a:gd name="connsiteX37" fmla="*/ 242574 w 451240"/>
                  <a:gd name="connsiteY37" fmla="*/ 4470 h 72379"/>
                  <a:gd name="connsiteX38" fmla="*/ 164391 w 451240"/>
                  <a:gd name="connsiteY38" fmla="*/ 5616 h 72379"/>
                  <a:gd name="connsiteX39" fmla="*/ 80934 w 451240"/>
                  <a:gd name="connsiteY39" fmla="*/ 12036 h 72379"/>
                  <a:gd name="connsiteX40" fmla="*/ 38518 w 451240"/>
                  <a:gd name="connsiteY40" fmla="*/ 18914 h 72379"/>
                  <a:gd name="connsiteX41" fmla="*/ 17884 w 451240"/>
                  <a:gd name="connsiteY41" fmla="*/ 24646 h 72379"/>
                  <a:gd name="connsiteX42" fmla="*/ 8254 w 451240"/>
                  <a:gd name="connsiteY42" fmla="*/ 29002 h 72379"/>
                  <a:gd name="connsiteX43" fmla="*/ 4127 w 451240"/>
                  <a:gd name="connsiteY43" fmla="*/ 31983 h 72379"/>
                  <a:gd name="connsiteX44" fmla="*/ 2751 w 451240"/>
                  <a:gd name="connsiteY44" fmla="*/ 33817 h 72379"/>
                  <a:gd name="connsiteX45" fmla="*/ 2293 w 451240"/>
                  <a:gd name="connsiteY45" fmla="*/ 35881 h 72379"/>
                  <a:gd name="connsiteX46" fmla="*/ 4127 w 451240"/>
                  <a:gd name="connsiteY46" fmla="*/ 39778 h 72379"/>
                  <a:gd name="connsiteX47" fmla="*/ 8025 w 451240"/>
                  <a:gd name="connsiteY47" fmla="*/ 42988 h 72379"/>
                  <a:gd name="connsiteX48" fmla="*/ 17654 w 451240"/>
                  <a:gd name="connsiteY48" fmla="*/ 47574 h 72379"/>
                  <a:gd name="connsiteX49" fmla="*/ 38289 w 451240"/>
                  <a:gd name="connsiteY49" fmla="*/ 53764 h 72379"/>
                  <a:gd name="connsiteX50" fmla="*/ 80705 w 451240"/>
                  <a:gd name="connsiteY50" fmla="*/ 61101 h 72379"/>
                  <a:gd name="connsiteX51" fmla="*/ 164162 w 451240"/>
                  <a:gd name="connsiteY51" fmla="*/ 67292 h 72379"/>
                  <a:gd name="connsiteX52" fmla="*/ 242574 w 451240"/>
                  <a:gd name="connsiteY52" fmla="*/ 67750 h 72379"/>
                  <a:gd name="connsiteX53" fmla="*/ 278800 w 451240"/>
                  <a:gd name="connsiteY53" fmla="*/ 66833 h 72379"/>
                  <a:gd name="connsiteX54" fmla="*/ 312732 w 451240"/>
                  <a:gd name="connsiteY54" fmla="*/ 65457 h 72379"/>
                  <a:gd name="connsiteX55" fmla="*/ 371886 w 451240"/>
                  <a:gd name="connsiteY55" fmla="*/ 60643 h 72379"/>
                  <a:gd name="connsiteX56" fmla="*/ 417053 w 451240"/>
                  <a:gd name="connsiteY56" fmla="*/ 53306 h 72379"/>
                  <a:gd name="connsiteX57" fmla="*/ 444566 w 451240"/>
                  <a:gd name="connsiteY57" fmla="*/ 43447 h 72379"/>
                  <a:gd name="connsiteX58" fmla="*/ 450069 w 451240"/>
                  <a:gd name="connsiteY58" fmla="*/ 38173 h 72379"/>
                  <a:gd name="connsiteX59" fmla="*/ 450527 w 451240"/>
                  <a:gd name="connsiteY59" fmla="*/ 36339 h 72379"/>
                  <a:gd name="connsiteX60" fmla="*/ 450757 w 451240"/>
                  <a:gd name="connsiteY60" fmla="*/ 36110 h 72379"/>
                  <a:gd name="connsiteX61" fmla="*/ 450757 w 451240"/>
                  <a:gd name="connsiteY61" fmla="*/ 36110 h 7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51240" h="72379">
                    <a:moveTo>
                      <a:pt x="451215" y="36110"/>
                    </a:moveTo>
                    <a:cubicBezTo>
                      <a:pt x="451215" y="36110"/>
                      <a:pt x="451444" y="37027"/>
                      <a:pt x="450527" y="38861"/>
                    </a:cubicBezTo>
                    <a:cubicBezTo>
                      <a:pt x="449840" y="40466"/>
                      <a:pt x="447776" y="42530"/>
                      <a:pt x="445025" y="44364"/>
                    </a:cubicBezTo>
                    <a:cubicBezTo>
                      <a:pt x="439293" y="48032"/>
                      <a:pt x="429663" y="51471"/>
                      <a:pt x="417512" y="54681"/>
                    </a:cubicBezTo>
                    <a:cubicBezTo>
                      <a:pt x="405131" y="57662"/>
                      <a:pt x="389999" y="60643"/>
                      <a:pt x="372574" y="63165"/>
                    </a:cubicBezTo>
                    <a:cubicBezTo>
                      <a:pt x="355149" y="65687"/>
                      <a:pt x="335202" y="67979"/>
                      <a:pt x="313420" y="69584"/>
                    </a:cubicBezTo>
                    <a:cubicBezTo>
                      <a:pt x="302644" y="70272"/>
                      <a:pt x="291181" y="70960"/>
                      <a:pt x="279487" y="71419"/>
                    </a:cubicBezTo>
                    <a:cubicBezTo>
                      <a:pt x="267794" y="71877"/>
                      <a:pt x="255643" y="72106"/>
                      <a:pt x="243033" y="72336"/>
                    </a:cubicBezTo>
                    <a:cubicBezTo>
                      <a:pt x="218042" y="72565"/>
                      <a:pt x="191675" y="71877"/>
                      <a:pt x="164620" y="70501"/>
                    </a:cubicBezTo>
                    <a:cubicBezTo>
                      <a:pt x="137336" y="68897"/>
                      <a:pt x="109365" y="66833"/>
                      <a:pt x="80934" y="63165"/>
                    </a:cubicBezTo>
                    <a:cubicBezTo>
                      <a:pt x="66719" y="61330"/>
                      <a:pt x="52504" y="59267"/>
                      <a:pt x="38289" y="56057"/>
                    </a:cubicBezTo>
                    <a:cubicBezTo>
                      <a:pt x="31182" y="54452"/>
                      <a:pt x="24074" y="52618"/>
                      <a:pt x="17196" y="50096"/>
                    </a:cubicBezTo>
                    <a:cubicBezTo>
                      <a:pt x="13757" y="48949"/>
                      <a:pt x="10317" y="47345"/>
                      <a:pt x="7108" y="45510"/>
                    </a:cubicBezTo>
                    <a:cubicBezTo>
                      <a:pt x="5503" y="44593"/>
                      <a:pt x="3898" y="43447"/>
                      <a:pt x="2522" y="42071"/>
                    </a:cubicBezTo>
                    <a:cubicBezTo>
                      <a:pt x="1146" y="40695"/>
                      <a:pt x="0" y="38632"/>
                      <a:pt x="0" y="36339"/>
                    </a:cubicBezTo>
                    <a:cubicBezTo>
                      <a:pt x="0" y="35422"/>
                      <a:pt x="229" y="34047"/>
                      <a:pt x="688" y="33129"/>
                    </a:cubicBezTo>
                    <a:cubicBezTo>
                      <a:pt x="1146" y="32212"/>
                      <a:pt x="1834" y="31295"/>
                      <a:pt x="2522" y="30607"/>
                    </a:cubicBezTo>
                    <a:cubicBezTo>
                      <a:pt x="3898" y="29232"/>
                      <a:pt x="5503" y="28085"/>
                      <a:pt x="7108" y="26939"/>
                    </a:cubicBezTo>
                    <a:cubicBezTo>
                      <a:pt x="10317" y="24876"/>
                      <a:pt x="13757" y="23500"/>
                      <a:pt x="17196" y="22124"/>
                    </a:cubicBezTo>
                    <a:cubicBezTo>
                      <a:pt x="24074" y="19373"/>
                      <a:pt x="31182" y="17539"/>
                      <a:pt x="38060" y="15934"/>
                    </a:cubicBezTo>
                    <a:cubicBezTo>
                      <a:pt x="52275" y="12495"/>
                      <a:pt x="66490" y="10202"/>
                      <a:pt x="80705" y="8368"/>
                    </a:cubicBezTo>
                    <a:cubicBezTo>
                      <a:pt x="109135" y="4699"/>
                      <a:pt x="137107" y="2636"/>
                      <a:pt x="164391" y="1260"/>
                    </a:cubicBezTo>
                    <a:cubicBezTo>
                      <a:pt x="191675" y="-116"/>
                      <a:pt x="218042" y="-116"/>
                      <a:pt x="242803" y="114"/>
                    </a:cubicBezTo>
                    <a:cubicBezTo>
                      <a:pt x="267794" y="343"/>
                      <a:pt x="291410" y="1489"/>
                      <a:pt x="313191" y="3094"/>
                    </a:cubicBezTo>
                    <a:cubicBezTo>
                      <a:pt x="334972" y="4699"/>
                      <a:pt x="354690" y="6992"/>
                      <a:pt x="372344" y="9514"/>
                    </a:cubicBezTo>
                    <a:cubicBezTo>
                      <a:pt x="389769" y="12036"/>
                      <a:pt x="405131" y="15017"/>
                      <a:pt x="417282" y="17997"/>
                    </a:cubicBezTo>
                    <a:cubicBezTo>
                      <a:pt x="429663" y="20978"/>
                      <a:pt x="439064" y="24417"/>
                      <a:pt x="444795" y="28315"/>
                    </a:cubicBezTo>
                    <a:cubicBezTo>
                      <a:pt x="447776" y="30149"/>
                      <a:pt x="449610" y="32212"/>
                      <a:pt x="450298" y="33817"/>
                    </a:cubicBezTo>
                    <a:cubicBezTo>
                      <a:pt x="450757" y="34734"/>
                      <a:pt x="450757" y="35422"/>
                      <a:pt x="450986" y="35881"/>
                    </a:cubicBezTo>
                    <a:cubicBezTo>
                      <a:pt x="451215" y="35881"/>
                      <a:pt x="451215" y="36110"/>
                      <a:pt x="451215" y="36110"/>
                    </a:cubicBezTo>
                    <a:lnTo>
                      <a:pt x="451215" y="36110"/>
                    </a:lnTo>
                    <a:close/>
                    <a:moveTo>
                      <a:pt x="450757" y="36110"/>
                    </a:moveTo>
                    <a:cubicBezTo>
                      <a:pt x="450757" y="36110"/>
                      <a:pt x="450757" y="35193"/>
                      <a:pt x="450069" y="33588"/>
                    </a:cubicBezTo>
                    <a:cubicBezTo>
                      <a:pt x="449381" y="31983"/>
                      <a:pt x="447547" y="30149"/>
                      <a:pt x="444566" y="28315"/>
                    </a:cubicBezTo>
                    <a:cubicBezTo>
                      <a:pt x="438834" y="24646"/>
                      <a:pt x="429434" y="21436"/>
                      <a:pt x="417053" y="18456"/>
                    </a:cubicBezTo>
                    <a:cubicBezTo>
                      <a:pt x="404672" y="15475"/>
                      <a:pt x="389540" y="13182"/>
                      <a:pt x="371886" y="11119"/>
                    </a:cubicBezTo>
                    <a:cubicBezTo>
                      <a:pt x="354461" y="9055"/>
                      <a:pt x="334514" y="7680"/>
                      <a:pt x="312732" y="6533"/>
                    </a:cubicBezTo>
                    <a:cubicBezTo>
                      <a:pt x="290951" y="5387"/>
                      <a:pt x="267565" y="4699"/>
                      <a:pt x="242574" y="4470"/>
                    </a:cubicBezTo>
                    <a:cubicBezTo>
                      <a:pt x="217583" y="4241"/>
                      <a:pt x="191445" y="4699"/>
                      <a:pt x="164391" y="5616"/>
                    </a:cubicBezTo>
                    <a:cubicBezTo>
                      <a:pt x="137336" y="6763"/>
                      <a:pt x="109365" y="8597"/>
                      <a:pt x="80934" y="12036"/>
                    </a:cubicBezTo>
                    <a:cubicBezTo>
                      <a:pt x="66719" y="13870"/>
                      <a:pt x="52504" y="15934"/>
                      <a:pt x="38518" y="18914"/>
                    </a:cubicBezTo>
                    <a:cubicBezTo>
                      <a:pt x="31411" y="20519"/>
                      <a:pt x="24533" y="22124"/>
                      <a:pt x="17884" y="24646"/>
                    </a:cubicBezTo>
                    <a:cubicBezTo>
                      <a:pt x="14444" y="25793"/>
                      <a:pt x="11235" y="27168"/>
                      <a:pt x="8254" y="29002"/>
                    </a:cubicBezTo>
                    <a:cubicBezTo>
                      <a:pt x="6878" y="29920"/>
                      <a:pt x="5273" y="30837"/>
                      <a:pt x="4127" y="31983"/>
                    </a:cubicBezTo>
                    <a:cubicBezTo>
                      <a:pt x="3439" y="32671"/>
                      <a:pt x="3210" y="33129"/>
                      <a:pt x="2751" y="33817"/>
                    </a:cubicBezTo>
                    <a:cubicBezTo>
                      <a:pt x="2522" y="34505"/>
                      <a:pt x="2293" y="34964"/>
                      <a:pt x="2293" y="35881"/>
                    </a:cubicBezTo>
                    <a:cubicBezTo>
                      <a:pt x="2293" y="37256"/>
                      <a:pt x="2981" y="38632"/>
                      <a:pt x="4127" y="39778"/>
                    </a:cubicBezTo>
                    <a:cubicBezTo>
                      <a:pt x="5273" y="40925"/>
                      <a:pt x="6649" y="42071"/>
                      <a:pt x="8025" y="42988"/>
                    </a:cubicBezTo>
                    <a:cubicBezTo>
                      <a:pt x="11005" y="44823"/>
                      <a:pt x="14215" y="46198"/>
                      <a:pt x="17654" y="47574"/>
                    </a:cubicBezTo>
                    <a:cubicBezTo>
                      <a:pt x="24303" y="50096"/>
                      <a:pt x="31411" y="52159"/>
                      <a:pt x="38289" y="53764"/>
                    </a:cubicBezTo>
                    <a:cubicBezTo>
                      <a:pt x="52275" y="56974"/>
                      <a:pt x="66490" y="59267"/>
                      <a:pt x="80705" y="61101"/>
                    </a:cubicBezTo>
                    <a:cubicBezTo>
                      <a:pt x="108906" y="64540"/>
                      <a:pt x="137107" y="66604"/>
                      <a:pt x="164162" y="67292"/>
                    </a:cubicBezTo>
                    <a:cubicBezTo>
                      <a:pt x="191216" y="68209"/>
                      <a:pt x="217583" y="67979"/>
                      <a:pt x="242574" y="67750"/>
                    </a:cubicBezTo>
                    <a:cubicBezTo>
                      <a:pt x="254955" y="67521"/>
                      <a:pt x="267107" y="67062"/>
                      <a:pt x="278800" y="66833"/>
                    </a:cubicBezTo>
                    <a:cubicBezTo>
                      <a:pt x="290493" y="66374"/>
                      <a:pt x="301727" y="65916"/>
                      <a:pt x="312732" y="65457"/>
                    </a:cubicBezTo>
                    <a:cubicBezTo>
                      <a:pt x="334514" y="64311"/>
                      <a:pt x="354231" y="62706"/>
                      <a:pt x="371886" y="60643"/>
                    </a:cubicBezTo>
                    <a:cubicBezTo>
                      <a:pt x="389311" y="58579"/>
                      <a:pt x="404672" y="56286"/>
                      <a:pt x="417053" y="53306"/>
                    </a:cubicBezTo>
                    <a:cubicBezTo>
                      <a:pt x="429434" y="50325"/>
                      <a:pt x="438834" y="47115"/>
                      <a:pt x="444566" y="43447"/>
                    </a:cubicBezTo>
                    <a:cubicBezTo>
                      <a:pt x="447547" y="41613"/>
                      <a:pt x="449152" y="39778"/>
                      <a:pt x="450069" y="38173"/>
                    </a:cubicBezTo>
                    <a:cubicBezTo>
                      <a:pt x="450527" y="37486"/>
                      <a:pt x="450527" y="36798"/>
                      <a:pt x="450527" y="36339"/>
                    </a:cubicBezTo>
                    <a:cubicBezTo>
                      <a:pt x="450757" y="36339"/>
                      <a:pt x="450757" y="36110"/>
                      <a:pt x="450757" y="36110"/>
                    </a:cubicBezTo>
                    <a:lnTo>
                      <a:pt x="450757" y="36110"/>
                    </a:lnTo>
                    <a:close/>
                  </a:path>
                </a:pathLst>
              </a:custGeom>
              <a:solidFill>
                <a:srgbClr val="333333"/>
              </a:solidFill>
              <a:ln w="22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8" name="Полилиния: фигура 17">
              <a:extLst>
                <a:ext uri="{FF2B5EF4-FFF2-40B4-BE49-F238E27FC236}">
                  <a16:creationId xmlns:a16="http://schemas.microsoft.com/office/drawing/2014/main" id="{A156DFFE-B771-01B5-4148-57513E0CCB3E}"/>
                </a:ext>
              </a:extLst>
            </p:cNvPr>
            <p:cNvSpPr/>
            <p:nvPr/>
          </p:nvSpPr>
          <p:spPr>
            <a:xfrm>
              <a:off x="15717414" y="4195298"/>
              <a:ext cx="181917" cy="194450"/>
            </a:xfrm>
            <a:custGeom>
              <a:avLst/>
              <a:gdLst>
                <a:gd name="connsiteX0" fmla="*/ 160315 w 181917"/>
                <a:gd name="connsiteY0" fmla="*/ 194426 h 194450"/>
                <a:gd name="connsiteX1" fmla="*/ 21603 w 181917"/>
                <a:gd name="connsiteY1" fmla="*/ 194426 h 194450"/>
                <a:gd name="connsiteX2" fmla="*/ 21603 w 181917"/>
                <a:gd name="connsiteY2" fmla="*/ 0 h 194450"/>
                <a:gd name="connsiteX3" fmla="*/ 160315 w 181917"/>
                <a:gd name="connsiteY3" fmla="*/ 0 h 194450"/>
                <a:gd name="connsiteX4" fmla="*/ 160315 w 181917"/>
                <a:gd name="connsiteY4" fmla="*/ 194426 h 194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7" h="194450">
                  <a:moveTo>
                    <a:pt x="160315" y="194426"/>
                  </a:moveTo>
                  <a:cubicBezTo>
                    <a:pt x="137387" y="193051"/>
                    <a:pt x="57829" y="193051"/>
                    <a:pt x="21603" y="194426"/>
                  </a:cubicBezTo>
                  <a:cubicBezTo>
                    <a:pt x="-27004" y="196031"/>
                    <a:pt x="21603" y="0"/>
                    <a:pt x="21603" y="0"/>
                  </a:cubicBezTo>
                  <a:lnTo>
                    <a:pt x="160315" y="0"/>
                  </a:lnTo>
                  <a:cubicBezTo>
                    <a:pt x="160315" y="-229"/>
                    <a:pt x="208921" y="196948"/>
                    <a:pt x="160315" y="194426"/>
                  </a:cubicBezTo>
                  <a:close/>
                </a:path>
              </a:pathLst>
            </a:custGeom>
            <a:solidFill>
              <a:srgbClr val="F3FFFF">
                <a:alpha val="75000"/>
              </a:srgbClr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" name="Полилиния: фигура 18">
              <a:extLst>
                <a:ext uri="{FF2B5EF4-FFF2-40B4-BE49-F238E27FC236}">
                  <a16:creationId xmlns:a16="http://schemas.microsoft.com/office/drawing/2014/main" id="{38B8B0F0-DC9E-57CB-2E2D-6EF088B65771}"/>
                </a:ext>
              </a:extLst>
            </p:cNvPr>
            <p:cNvSpPr/>
            <p:nvPr/>
          </p:nvSpPr>
          <p:spPr>
            <a:xfrm>
              <a:off x="15461135" y="4383648"/>
              <a:ext cx="697228" cy="143182"/>
            </a:xfrm>
            <a:custGeom>
              <a:avLst/>
              <a:gdLst>
                <a:gd name="connsiteX0" fmla="*/ 696770 w 697228"/>
                <a:gd name="connsiteY0" fmla="*/ 72107 h 143182"/>
                <a:gd name="connsiteX1" fmla="*/ 696770 w 697228"/>
                <a:gd name="connsiteY1" fmla="*/ 73254 h 143182"/>
                <a:gd name="connsiteX2" fmla="*/ 696082 w 697228"/>
                <a:gd name="connsiteY2" fmla="*/ 76464 h 143182"/>
                <a:gd name="connsiteX3" fmla="*/ 693789 w 697228"/>
                <a:gd name="connsiteY3" fmla="*/ 81278 h 143182"/>
                <a:gd name="connsiteX4" fmla="*/ 689204 w 697228"/>
                <a:gd name="connsiteY4" fmla="*/ 86552 h 143182"/>
                <a:gd name="connsiteX5" fmla="*/ 647934 w 697228"/>
                <a:gd name="connsiteY5" fmla="*/ 107416 h 143182"/>
                <a:gd name="connsiteX6" fmla="*/ 578234 w 697228"/>
                <a:gd name="connsiteY6" fmla="*/ 124841 h 143182"/>
                <a:gd name="connsiteX7" fmla="*/ 485836 w 697228"/>
                <a:gd name="connsiteY7" fmla="*/ 137680 h 143182"/>
                <a:gd name="connsiteX8" fmla="*/ 375554 w 697228"/>
                <a:gd name="connsiteY8" fmla="*/ 143183 h 143182"/>
                <a:gd name="connsiteX9" fmla="*/ 345748 w 697228"/>
                <a:gd name="connsiteY9" fmla="*/ 143183 h 143182"/>
                <a:gd name="connsiteX10" fmla="*/ 315255 w 697228"/>
                <a:gd name="connsiteY10" fmla="*/ 142495 h 143182"/>
                <a:gd name="connsiteX11" fmla="*/ 252433 w 697228"/>
                <a:gd name="connsiteY11" fmla="*/ 139285 h 143182"/>
                <a:gd name="connsiteX12" fmla="*/ 187777 w 697228"/>
                <a:gd name="connsiteY12" fmla="*/ 133324 h 143182"/>
                <a:gd name="connsiteX13" fmla="*/ 154991 w 697228"/>
                <a:gd name="connsiteY13" fmla="*/ 129426 h 143182"/>
                <a:gd name="connsiteX14" fmla="*/ 121975 w 697228"/>
                <a:gd name="connsiteY14" fmla="*/ 124382 h 143182"/>
                <a:gd name="connsiteX15" fmla="*/ 55943 w 697228"/>
                <a:gd name="connsiteY15" fmla="*/ 109709 h 143182"/>
                <a:gd name="connsiteX16" fmla="*/ 23845 w 697228"/>
                <a:gd name="connsiteY16" fmla="*/ 97557 h 143182"/>
                <a:gd name="connsiteX17" fmla="*/ 9171 w 697228"/>
                <a:gd name="connsiteY17" fmla="*/ 88157 h 143182"/>
                <a:gd name="connsiteX18" fmla="*/ 2981 w 697228"/>
                <a:gd name="connsiteY18" fmla="*/ 81278 h 143182"/>
                <a:gd name="connsiteX19" fmla="*/ 0 w 697228"/>
                <a:gd name="connsiteY19" fmla="*/ 71878 h 143182"/>
                <a:gd name="connsiteX20" fmla="*/ 229 w 697228"/>
                <a:gd name="connsiteY20" fmla="*/ 69585 h 143182"/>
                <a:gd name="connsiteX21" fmla="*/ 917 w 697228"/>
                <a:gd name="connsiteY21" fmla="*/ 67063 h 143182"/>
                <a:gd name="connsiteX22" fmla="*/ 1834 w 697228"/>
                <a:gd name="connsiteY22" fmla="*/ 64770 h 143182"/>
                <a:gd name="connsiteX23" fmla="*/ 2981 w 697228"/>
                <a:gd name="connsiteY23" fmla="*/ 62707 h 143182"/>
                <a:gd name="connsiteX24" fmla="*/ 8942 w 697228"/>
                <a:gd name="connsiteY24" fmla="*/ 55599 h 143182"/>
                <a:gd name="connsiteX25" fmla="*/ 23615 w 697228"/>
                <a:gd name="connsiteY25" fmla="*/ 45741 h 143182"/>
                <a:gd name="connsiteX26" fmla="*/ 55714 w 697228"/>
                <a:gd name="connsiteY26" fmla="*/ 32901 h 143182"/>
                <a:gd name="connsiteX27" fmla="*/ 121975 w 697228"/>
                <a:gd name="connsiteY27" fmla="*/ 17310 h 143182"/>
                <a:gd name="connsiteX28" fmla="*/ 252891 w 697228"/>
                <a:gd name="connsiteY28" fmla="*/ 2866 h 143182"/>
                <a:gd name="connsiteX29" fmla="*/ 315713 w 697228"/>
                <a:gd name="connsiteY29" fmla="*/ 344 h 143182"/>
                <a:gd name="connsiteX30" fmla="*/ 376013 w 697228"/>
                <a:gd name="connsiteY30" fmla="*/ 344 h 143182"/>
                <a:gd name="connsiteX31" fmla="*/ 486294 w 697228"/>
                <a:gd name="connsiteY31" fmla="*/ 6534 h 143182"/>
                <a:gd name="connsiteX32" fmla="*/ 578693 w 697228"/>
                <a:gd name="connsiteY32" fmla="*/ 19603 h 143182"/>
                <a:gd name="connsiteX33" fmla="*/ 648393 w 697228"/>
                <a:gd name="connsiteY33" fmla="*/ 37028 h 143182"/>
                <a:gd name="connsiteX34" fmla="*/ 689662 w 697228"/>
                <a:gd name="connsiteY34" fmla="*/ 57892 h 143182"/>
                <a:gd name="connsiteX35" fmla="*/ 694248 w 697228"/>
                <a:gd name="connsiteY35" fmla="*/ 63395 h 143182"/>
                <a:gd name="connsiteX36" fmla="*/ 696541 w 697228"/>
                <a:gd name="connsiteY36" fmla="*/ 68210 h 143182"/>
                <a:gd name="connsiteX37" fmla="*/ 697228 w 697228"/>
                <a:gd name="connsiteY37" fmla="*/ 71419 h 143182"/>
                <a:gd name="connsiteX38" fmla="*/ 696770 w 697228"/>
                <a:gd name="connsiteY38" fmla="*/ 72107 h 143182"/>
                <a:gd name="connsiteX39" fmla="*/ 696770 w 697228"/>
                <a:gd name="connsiteY39" fmla="*/ 72107 h 143182"/>
                <a:gd name="connsiteX40" fmla="*/ 695853 w 697228"/>
                <a:gd name="connsiteY40" fmla="*/ 72107 h 143182"/>
                <a:gd name="connsiteX41" fmla="*/ 695853 w 697228"/>
                <a:gd name="connsiteY41" fmla="*/ 71190 h 143182"/>
                <a:gd name="connsiteX42" fmla="*/ 695165 w 697228"/>
                <a:gd name="connsiteY42" fmla="*/ 68210 h 143182"/>
                <a:gd name="connsiteX43" fmla="*/ 693101 w 697228"/>
                <a:gd name="connsiteY43" fmla="*/ 63853 h 143182"/>
                <a:gd name="connsiteX44" fmla="*/ 688516 w 697228"/>
                <a:gd name="connsiteY44" fmla="*/ 58580 h 143182"/>
                <a:gd name="connsiteX45" fmla="*/ 672237 w 697228"/>
                <a:gd name="connsiteY45" fmla="*/ 48033 h 143182"/>
                <a:gd name="connsiteX46" fmla="*/ 647476 w 697228"/>
                <a:gd name="connsiteY46" fmla="*/ 38633 h 143182"/>
                <a:gd name="connsiteX47" fmla="*/ 577546 w 697228"/>
                <a:gd name="connsiteY47" fmla="*/ 23501 h 143182"/>
                <a:gd name="connsiteX48" fmla="*/ 485148 w 697228"/>
                <a:gd name="connsiteY48" fmla="*/ 14100 h 143182"/>
                <a:gd name="connsiteX49" fmla="*/ 375554 w 697228"/>
                <a:gd name="connsiteY49" fmla="*/ 9744 h 143182"/>
                <a:gd name="connsiteX50" fmla="*/ 315713 w 697228"/>
                <a:gd name="connsiteY50" fmla="*/ 9974 h 143182"/>
                <a:gd name="connsiteX51" fmla="*/ 253121 w 697228"/>
                <a:gd name="connsiteY51" fmla="*/ 12037 h 143182"/>
                <a:gd name="connsiteX52" fmla="*/ 122892 w 697228"/>
                <a:gd name="connsiteY52" fmla="*/ 25106 h 143182"/>
                <a:gd name="connsiteX53" fmla="*/ 57319 w 697228"/>
                <a:gd name="connsiteY53" fmla="*/ 39321 h 143182"/>
                <a:gd name="connsiteX54" fmla="*/ 25908 w 697228"/>
                <a:gd name="connsiteY54" fmla="*/ 51014 h 143182"/>
                <a:gd name="connsiteX55" fmla="*/ 12152 w 697228"/>
                <a:gd name="connsiteY55" fmla="*/ 59726 h 143182"/>
                <a:gd name="connsiteX56" fmla="*/ 4815 w 697228"/>
                <a:gd name="connsiteY56" fmla="*/ 72107 h 143182"/>
                <a:gd name="connsiteX57" fmla="*/ 11922 w 697228"/>
                <a:gd name="connsiteY57" fmla="*/ 84717 h 143182"/>
                <a:gd name="connsiteX58" fmla="*/ 25679 w 697228"/>
                <a:gd name="connsiteY58" fmla="*/ 93889 h 143182"/>
                <a:gd name="connsiteX59" fmla="*/ 56860 w 697228"/>
                <a:gd name="connsiteY59" fmla="*/ 106499 h 143182"/>
                <a:gd name="connsiteX60" fmla="*/ 122433 w 697228"/>
                <a:gd name="connsiteY60" fmla="*/ 121631 h 143182"/>
                <a:gd name="connsiteX61" fmla="*/ 252891 w 697228"/>
                <a:gd name="connsiteY61" fmla="*/ 134241 h 143182"/>
                <a:gd name="connsiteX62" fmla="*/ 315484 w 697228"/>
                <a:gd name="connsiteY62" fmla="*/ 135617 h 143182"/>
                <a:gd name="connsiteX63" fmla="*/ 345748 w 697228"/>
                <a:gd name="connsiteY63" fmla="*/ 135617 h 143182"/>
                <a:gd name="connsiteX64" fmla="*/ 375325 w 697228"/>
                <a:gd name="connsiteY64" fmla="*/ 135158 h 143182"/>
                <a:gd name="connsiteX65" fmla="*/ 484919 w 697228"/>
                <a:gd name="connsiteY65" fmla="*/ 130343 h 143182"/>
                <a:gd name="connsiteX66" fmla="*/ 577317 w 697228"/>
                <a:gd name="connsiteY66" fmla="*/ 120714 h 143182"/>
                <a:gd name="connsiteX67" fmla="*/ 647246 w 697228"/>
                <a:gd name="connsiteY67" fmla="*/ 105582 h 143182"/>
                <a:gd name="connsiteX68" fmla="*/ 672008 w 697228"/>
                <a:gd name="connsiteY68" fmla="*/ 96181 h 143182"/>
                <a:gd name="connsiteX69" fmla="*/ 688287 w 697228"/>
                <a:gd name="connsiteY69" fmla="*/ 85635 h 143182"/>
                <a:gd name="connsiteX70" fmla="*/ 692872 w 697228"/>
                <a:gd name="connsiteY70" fmla="*/ 80361 h 143182"/>
                <a:gd name="connsiteX71" fmla="*/ 694936 w 697228"/>
                <a:gd name="connsiteY71" fmla="*/ 76005 h 143182"/>
                <a:gd name="connsiteX72" fmla="*/ 695623 w 697228"/>
                <a:gd name="connsiteY72" fmla="*/ 73024 h 143182"/>
                <a:gd name="connsiteX73" fmla="*/ 695853 w 697228"/>
                <a:gd name="connsiteY73" fmla="*/ 72107 h 143182"/>
                <a:gd name="connsiteX74" fmla="*/ 695853 w 697228"/>
                <a:gd name="connsiteY74" fmla="*/ 72107 h 14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697228" h="143182">
                  <a:moveTo>
                    <a:pt x="696770" y="72107"/>
                  </a:moveTo>
                  <a:cubicBezTo>
                    <a:pt x="696770" y="72107"/>
                    <a:pt x="696770" y="72566"/>
                    <a:pt x="696770" y="73254"/>
                  </a:cubicBezTo>
                  <a:cubicBezTo>
                    <a:pt x="696770" y="73942"/>
                    <a:pt x="696541" y="75088"/>
                    <a:pt x="696082" y="76464"/>
                  </a:cubicBezTo>
                  <a:cubicBezTo>
                    <a:pt x="695623" y="77839"/>
                    <a:pt x="694936" y="79444"/>
                    <a:pt x="693789" y="81278"/>
                  </a:cubicBezTo>
                  <a:cubicBezTo>
                    <a:pt x="692643" y="83113"/>
                    <a:pt x="691038" y="84717"/>
                    <a:pt x="689204" y="86552"/>
                  </a:cubicBezTo>
                  <a:cubicBezTo>
                    <a:pt x="681179" y="93889"/>
                    <a:pt x="666964" y="100996"/>
                    <a:pt x="647934" y="107416"/>
                  </a:cubicBezTo>
                  <a:cubicBezTo>
                    <a:pt x="628904" y="113606"/>
                    <a:pt x="605518" y="119797"/>
                    <a:pt x="578234" y="124841"/>
                  </a:cubicBezTo>
                  <a:cubicBezTo>
                    <a:pt x="550950" y="129885"/>
                    <a:pt x="519998" y="134470"/>
                    <a:pt x="485836" y="137680"/>
                  </a:cubicBezTo>
                  <a:cubicBezTo>
                    <a:pt x="451903" y="140890"/>
                    <a:pt x="414760" y="142954"/>
                    <a:pt x="375554" y="143183"/>
                  </a:cubicBezTo>
                  <a:cubicBezTo>
                    <a:pt x="365695" y="143183"/>
                    <a:pt x="355836" y="143183"/>
                    <a:pt x="345748" y="143183"/>
                  </a:cubicBezTo>
                  <a:cubicBezTo>
                    <a:pt x="335660" y="142954"/>
                    <a:pt x="325572" y="142724"/>
                    <a:pt x="315255" y="142495"/>
                  </a:cubicBezTo>
                  <a:cubicBezTo>
                    <a:pt x="294620" y="141807"/>
                    <a:pt x="273756" y="140890"/>
                    <a:pt x="252433" y="139285"/>
                  </a:cubicBezTo>
                  <a:cubicBezTo>
                    <a:pt x="231110" y="137680"/>
                    <a:pt x="209558" y="135846"/>
                    <a:pt x="187777" y="133324"/>
                  </a:cubicBezTo>
                  <a:cubicBezTo>
                    <a:pt x="176772" y="132178"/>
                    <a:pt x="165996" y="130802"/>
                    <a:pt x="154991" y="129426"/>
                  </a:cubicBezTo>
                  <a:cubicBezTo>
                    <a:pt x="143985" y="128051"/>
                    <a:pt x="132980" y="126216"/>
                    <a:pt x="121975" y="124382"/>
                  </a:cubicBezTo>
                  <a:cubicBezTo>
                    <a:pt x="99964" y="120714"/>
                    <a:pt x="77725" y="116358"/>
                    <a:pt x="55943" y="109709"/>
                  </a:cubicBezTo>
                  <a:cubicBezTo>
                    <a:pt x="44938" y="106499"/>
                    <a:pt x="34162" y="102830"/>
                    <a:pt x="23845" y="97557"/>
                  </a:cubicBezTo>
                  <a:cubicBezTo>
                    <a:pt x="18571" y="95035"/>
                    <a:pt x="13527" y="92054"/>
                    <a:pt x="9171" y="88157"/>
                  </a:cubicBezTo>
                  <a:cubicBezTo>
                    <a:pt x="6878" y="86093"/>
                    <a:pt x="4815" y="84030"/>
                    <a:pt x="2981" y="81278"/>
                  </a:cubicBezTo>
                  <a:cubicBezTo>
                    <a:pt x="1376" y="78527"/>
                    <a:pt x="0" y="75317"/>
                    <a:pt x="0" y="71878"/>
                  </a:cubicBezTo>
                  <a:cubicBezTo>
                    <a:pt x="0" y="70732"/>
                    <a:pt x="0" y="70502"/>
                    <a:pt x="229" y="69585"/>
                  </a:cubicBezTo>
                  <a:cubicBezTo>
                    <a:pt x="459" y="68668"/>
                    <a:pt x="459" y="67751"/>
                    <a:pt x="917" y="67063"/>
                  </a:cubicBezTo>
                  <a:cubicBezTo>
                    <a:pt x="1146" y="66146"/>
                    <a:pt x="1376" y="65458"/>
                    <a:pt x="1834" y="64770"/>
                  </a:cubicBezTo>
                  <a:cubicBezTo>
                    <a:pt x="2063" y="64083"/>
                    <a:pt x="2522" y="63395"/>
                    <a:pt x="2981" y="62707"/>
                  </a:cubicBezTo>
                  <a:cubicBezTo>
                    <a:pt x="4586" y="59956"/>
                    <a:pt x="6649" y="57663"/>
                    <a:pt x="8942" y="55599"/>
                  </a:cubicBezTo>
                  <a:cubicBezTo>
                    <a:pt x="13527" y="51472"/>
                    <a:pt x="18571" y="48492"/>
                    <a:pt x="23615" y="45741"/>
                  </a:cubicBezTo>
                  <a:cubicBezTo>
                    <a:pt x="33933" y="40238"/>
                    <a:pt x="44709" y="36340"/>
                    <a:pt x="55714" y="32901"/>
                  </a:cubicBezTo>
                  <a:cubicBezTo>
                    <a:pt x="77495" y="26023"/>
                    <a:pt x="99735" y="21437"/>
                    <a:pt x="121975" y="17310"/>
                  </a:cubicBezTo>
                  <a:cubicBezTo>
                    <a:pt x="166225" y="9515"/>
                    <a:pt x="210246" y="5388"/>
                    <a:pt x="252891" y="2866"/>
                  </a:cubicBezTo>
                  <a:cubicBezTo>
                    <a:pt x="274214" y="1490"/>
                    <a:pt x="295308" y="802"/>
                    <a:pt x="315713" y="344"/>
                  </a:cubicBezTo>
                  <a:cubicBezTo>
                    <a:pt x="336348" y="-115"/>
                    <a:pt x="356295" y="-115"/>
                    <a:pt x="376013" y="344"/>
                  </a:cubicBezTo>
                  <a:cubicBezTo>
                    <a:pt x="415219" y="1032"/>
                    <a:pt x="452132" y="3095"/>
                    <a:pt x="486294" y="6534"/>
                  </a:cubicBezTo>
                  <a:cubicBezTo>
                    <a:pt x="520227" y="9974"/>
                    <a:pt x="551409" y="14559"/>
                    <a:pt x="578693" y="19603"/>
                  </a:cubicBezTo>
                  <a:cubicBezTo>
                    <a:pt x="605977" y="24647"/>
                    <a:pt x="629592" y="30838"/>
                    <a:pt x="648393" y="37028"/>
                  </a:cubicBezTo>
                  <a:cubicBezTo>
                    <a:pt x="667193" y="43448"/>
                    <a:pt x="681638" y="50555"/>
                    <a:pt x="689662" y="57892"/>
                  </a:cubicBezTo>
                  <a:cubicBezTo>
                    <a:pt x="691726" y="59726"/>
                    <a:pt x="693101" y="61561"/>
                    <a:pt x="694248" y="63395"/>
                  </a:cubicBezTo>
                  <a:cubicBezTo>
                    <a:pt x="695394" y="65229"/>
                    <a:pt x="696082" y="66834"/>
                    <a:pt x="696541" y="68210"/>
                  </a:cubicBezTo>
                  <a:cubicBezTo>
                    <a:pt x="696999" y="69585"/>
                    <a:pt x="697228" y="70732"/>
                    <a:pt x="697228" y="71419"/>
                  </a:cubicBezTo>
                  <a:cubicBezTo>
                    <a:pt x="696770" y="71649"/>
                    <a:pt x="696770" y="72107"/>
                    <a:pt x="696770" y="72107"/>
                  </a:cubicBezTo>
                  <a:lnTo>
                    <a:pt x="696770" y="72107"/>
                  </a:lnTo>
                  <a:close/>
                  <a:moveTo>
                    <a:pt x="695853" y="72107"/>
                  </a:moveTo>
                  <a:cubicBezTo>
                    <a:pt x="695853" y="72107"/>
                    <a:pt x="695853" y="71878"/>
                    <a:pt x="695853" y="71190"/>
                  </a:cubicBezTo>
                  <a:cubicBezTo>
                    <a:pt x="695853" y="70502"/>
                    <a:pt x="695623" y="69585"/>
                    <a:pt x="695165" y="68210"/>
                  </a:cubicBezTo>
                  <a:cubicBezTo>
                    <a:pt x="694706" y="66834"/>
                    <a:pt x="694019" y="65458"/>
                    <a:pt x="693101" y="63853"/>
                  </a:cubicBezTo>
                  <a:cubicBezTo>
                    <a:pt x="691955" y="62248"/>
                    <a:pt x="690350" y="60414"/>
                    <a:pt x="688516" y="58580"/>
                  </a:cubicBezTo>
                  <a:cubicBezTo>
                    <a:pt x="684618" y="54912"/>
                    <a:pt x="679116" y="51472"/>
                    <a:pt x="672237" y="48033"/>
                  </a:cubicBezTo>
                  <a:cubicBezTo>
                    <a:pt x="665359" y="44594"/>
                    <a:pt x="657105" y="41614"/>
                    <a:pt x="647476" y="38633"/>
                  </a:cubicBezTo>
                  <a:cubicBezTo>
                    <a:pt x="628675" y="32672"/>
                    <a:pt x="604830" y="27857"/>
                    <a:pt x="577546" y="23501"/>
                  </a:cubicBezTo>
                  <a:cubicBezTo>
                    <a:pt x="550262" y="19374"/>
                    <a:pt x="519081" y="16393"/>
                    <a:pt x="485148" y="14100"/>
                  </a:cubicBezTo>
                  <a:cubicBezTo>
                    <a:pt x="451215" y="11808"/>
                    <a:pt x="414531" y="10203"/>
                    <a:pt x="375554" y="9744"/>
                  </a:cubicBezTo>
                  <a:cubicBezTo>
                    <a:pt x="356066" y="9515"/>
                    <a:pt x="336119" y="9744"/>
                    <a:pt x="315713" y="9974"/>
                  </a:cubicBezTo>
                  <a:cubicBezTo>
                    <a:pt x="295308" y="10432"/>
                    <a:pt x="274443" y="11120"/>
                    <a:pt x="253121" y="12037"/>
                  </a:cubicBezTo>
                  <a:cubicBezTo>
                    <a:pt x="210705" y="14330"/>
                    <a:pt x="166913" y="17998"/>
                    <a:pt x="122892" y="25106"/>
                  </a:cubicBezTo>
                  <a:cubicBezTo>
                    <a:pt x="100881" y="28545"/>
                    <a:pt x="78871" y="32901"/>
                    <a:pt x="57319" y="39321"/>
                  </a:cubicBezTo>
                  <a:cubicBezTo>
                    <a:pt x="46543" y="42531"/>
                    <a:pt x="35996" y="45970"/>
                    <a:pt x="25908" y="51014"/>
                  </a:cubicBezTo>
                  <a:cubicBezTo>
                    <a:pt x="20864" y="53536"/>
                    <a:pt x="16279" y="56287"/>
                    <a:pt x="12152" y="59726"/>
                  </a:cubicBezTo>
                  <a:cubicBezTo>
                    <a:pt x="8025" y="63166"/>
                    <a:pt x="4815" y="67522"/>
                    <a:pt x="4815" y="72107"/>
                  </a:cubicBezTo>
                  <a:cubicBezTo>
                    <a:pt x="4815" y="76693"/>
                    <a:pt x="8025" y="81278"/>
                    <a:pt x="11922" y="84717"/>
                  </a:cubicBezTo>
                  <a:cubicBezTo>
                    <a:pt x="15820" y="88386"/>
                    <a:pt x="20635" y="91367"/>
                    <a:pt x="25679" y="93889"/>
                  </a:cubicBezTo>
                  <a:cubicBezTo>
                    <a:pt x="35538" y="99162"/>
                    <a:pt x="46084" y="103060"/>
                    <a:pt x="56860" y="106499"/>
                  </a:cubicBezTo>
                  <a:cubicBezTo>
                    <a:pt x="78412" y="113148"/>
                    <a:pt x="100423" y="117733"/>
                    <a:pt x="122433" y="121631"/>
                  </a:cubicBezTo>
                  <a:cubicBezTo>
                    <a:pt x="166454" y="128968"/>
                    <a:pt x="210475" y="132636"/>
                    <a:pt x="252891" y="134241"/>
                  </a:cubicBezTo>
                  <a:cubicBezTo>
                    <a:pt x="274214" y="135158"/>
                    <a:pt x="295078" y="135617"/>
                    <a:pt x="315484" y="135617"/>
                  </a:cubicBezTo>
                  <a:cubicBezTo>
                    <a:pt x="325801" y="135617"/>
                    <a:pt x="335889" y="135617"/>
                    <a:pt x="345748" y="135617"/>
                  </a:cubicBezTo>
                  <a:cubicBezTo>
                    <a:pt x="355836" y="135617"/>
                    <a:pt x="365695" y="135387"/>
                    <a:pt x="375325" y="135158"/>
                  </a:cubicBezTo>
                  <a:cubicBezTo>
                    <a:pt x="414302" y="134470"/>
                    <a:pt x="450986" y="132636"/>
                    <a:pt x="484919" y="130343"/>
                  </a:cubicBezTo>
                  <a:cubicBezTo>
                    <a:pt x="518852" y="128051"/>
                    <a:pt x="549804" y="124841"/>
                    <a:pt x="577317" y="120714"/>
                  </a:cubicBezTo>
                  <a:cubicBezTo>
                    <a:pt x="604601" y="116587"/>
                    <a:pt x="628216" y="111772"/>
                    <a:pt x="647246" y="105582"/>
                  </a:cubicBezTo>
                  <a:cubicBezTo>
                    <a:pt x="656647" y="102601"/>
                    <a:pt x="664901" y="99391"/>
                    <a:pt x="672008" y="96181"/>
                  </a:cubicBezTo>
                  <a:cubicBezTo>
                    <a:pt x="678886" y="92742"/>
                    <a:pt x="684389" y="89303"/>
                    <a:pt x="688287" y="85635"/>
                  </a:cubicBezTo>
                  <a:cubicBezTo>
                    <a:pt x="690121" y="83800"/>
                    <a:pt x="691726" y="82195"/>
                    <a:pt x="692872" y="80361"/>
                  </a:cubicBezTo>
                  <a:cubicBezTo>
                    <a:pt x="694019" y="78756"/>
                    <a:pt x="694706" y="77151"/>
                    <a:pt x="694936" y="76005"/>
                  </a:cubicBezTo>
                  <a:cubicBezTo>
                    <a:pt x="695394" y="74629"/>
                    <a:pt x="695394" y="73712"/>
                    <a:pt x="695623" y="73024"/>
                  </a:cubicBezTo>
                  <a:cubicBezTo>
                    <a:pt x="695853" y="72337"/>
                    <a:pt x="695853" y="71878"/>
                    <a:pt x="695853" y="72107"/>
                  </a:cubicBezTo>
                  <a:lnTo>
                    <a:pt x="695853" y="72107"/>
                  </a:lnTo>
                  <a:close/>
                </a:path>
              </a:pathLst>
            </a:custGeom>
            <a:solidFill>
              <a:srgbClr val="333333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" name="Полилиния: фигура 19">
              <a:extLst>
                <a:ext uri="{FF2B5EF4-FFF2-40B4-BE49-F238E27FC236}">
                  <a16:creationId xmlns:a16="http://schemas.microsoft.com/office/drawing/2014/main" id="{67E1105E-47B8-95D7-3AC6-CB3D18647B6B}"/>
                </a:ext>
              </a:extLst>
            </p:cNvPr>
            <p:cNvSpPr/>
            <p:nvPr/>
          </p:nvSpPr>
          <p:spPr>
            <a:xfrm>
              <a:off x="15516849" y="4426408"/>
              <a:ext cx="567228" cy="81392"/>
            </a:xfrm>
            <a:custGeom>
              <a:avLst/>
              <a:gdLst>
                <a:gd name="connsiteX0" fmla="*/ 532150 w 567228"/>
                <a:gd name="connsiteY0" fmla="*/ 0 h 81392"/>
                <a:gd name="connsiteX1" fmla="*/ 544301 w 567228"/>
                <a:gd name="connsiteY1" fmla="*/ 15591 h 81392"/>
                <a:gd name="connsiteX2" fmla="*/ 272151 w 567228"/>
                <a:gd name="connsiteY2" fmla="*/ 68324 h 81392"/>
                <a:gd name="connsiteX3" fmla="*/ 1376 w 567228"/>
                <a:gd name="connsiteY3" fmla="*/ 20864 h 81392"/>
                <a:gd name="connsiteX4" fmla="*/ 0 w 567228"/>
                <a:gd name="connsiteY4" fmla="*/ 26367 h 81392"/>
                <a:gd name="connsiteX5" fmla="*/ 283614 w 567228"/>
                <a:gd name="connsiteY5" fmla="*/ 81393 h 81392"/>
                <a:gd name="connsiteX6" fmla="*/ 567229 w 567228"/>
                <a:gd name="connsiteY6" fmla="*/ 26367 h 81392"/>
                <a:gd name="connsiteX7" fmla="*/ 532150 w 567228"/>
                <a:gd name="connsiteY7" fmla="*/ 0 h 81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28" h="81392">
                  <a:moveTo>
                    <a:pt x="532150" y="0"/>
                  </a:moveTo>
                  <a:cubicBezTo>
                    <a:pt x="540174" y="5044"/>
                    <a:pt x="544301" y="10317"/>
                    <a:pt x="544301" y="15591"/>
                  </a:cubicBezTo>
                  <a:cubicBezTo>
                    <a:pt x="544301" y="44709"/>
                    <a:pt x="422556" y="68324"/>
                    <a:pt x="272151" y="68324"/>
                  </a:cubicBezTo>
                  <a:cubicBezTo>
                    <a:pt x="131375" y="68324"/>
                    <a:pt x="15361" y="47460"/>
                    <a:pt x="1376" y="20864"/>
                  </a:cubicBezTo>
                  <a:cubicBezTo>
                    <a:pt x="459" y="22698"/>
                    <a:pt x="0" y="24533"/>
                    <a:pt x="0" y="26367"/>
                  </a:cubicBezTo>
                  <a:cubicBezTo>
                    <a:pt x="0" y="56631"/>
                    <a:pt x="127019" y="81393"/>
                    <a:pt x="283614" y="81393"/>
                  </a:cubicBezTo>
                  <a:cubicBezTo>
                    <a:pt x="440210" y="81393"/>
                    <a:pt x="567229" y="56860"/>
                    <a:pt x="567229" y="26367"/>
                  </a:cubicBezTo>
                  <a:cubicBezTo>
                    <a:pt x="567229" y="16966"/>
                    <a:pt x="554619" y="7795"/>
                    <a:pt x="532150" y="0"/>
                  </a:cubicBezTo>
                  <a:close/>
                </a:path>
              </a:pathLst>
            </a:custGeom>
            <a:solidFill>
              <a:srgbClr val="FFFFFF">
                <a:alpha val="65000"/>
              </a:srgbClr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" name="Полилиния: фигура 20">
              <a:extLst>
                <a:ext uri="{FF2B5EF4-FFF2-40B4-BE49-F238E27FC236}">
                  <a16:creationId xmlns:a16="http://schemas.microsoft.com/office/drawing/2014/main" id="{723745A7-03BA-3713-5915-0C9E9C19F84A}"/>
                </a:ext>
              </a:extLst>
            </p:cNvPr>
            <p:cNvSpPr/>
            <p:nvPr/>
          </p:nvSpPr>
          <p:spPr>
            <a:xfrm>
              <a:off x="15713338" y="4317273"/>
              <a:ext cx="470015" cy="1159678"/>
            </a:xfrm>
            <a:custGeom>
              <a:avLst/>
              <a:gdLst>
                <a:gd name="connsiteX0" fmla="*/ 470016 w 470015"/>
                <a:gd name="connsiteY0" fmla="*/ 11005 h 1159678"/>
                <a:gd name="connsiteX1" fmla="*/ 469557 w 470015"/>
                <a:gd name="connsiteY1" fmla="*/ 11005 h 1159678"/>
                <a:gd name="connsiteX2" fmla="*/ 469787 w 470015"/>
                <a:gd name="connsiteY2" fmla="*/ 9171 h 1159678"/>
                <a:gd name="connsiteX3" fmla="*/ 465430 w 470015"/>
                <a:gd name="connsiteY3" fmla="*/ 0 h 1159678"/>
                <a:gd name="connsiteX4" fmla="*/ 386101 w 470015"/>
                <a:gd name="connsiteY4" fmla="*/ 14903 h 1159678"/>
                <a:gd name="connsiteX5" fmla="*/ 251745 w 470015"/>
                <a:gd name="connsiteY5" fmla="*/ 1104423 h 1159678"/>
                <a:gd name="connsiteX6" fmla="*/ 252433 w 470015"/>
                <a:gd name="connsiteY6" fmla="*/ 1107174 h 1159678"/>
                <a:gd name="connsiteX7" fmla="*/ 159576 w 470015"/>
                <a:gd name="connsiteY7" fmla="*/ 1134916 h 1159678"/>
                <a:gd name="connsiteX8" fmla="*/ 0 w 470015"/>
                <a:gd name="connsiteY8" fmla="*/ 1157844 h 1159678"/>
                <a:gd name="connsiteX9" fmla="*/ 80934 w 470015"/>
                <a:gd name="connsiteY9" fmla="*/ 1159678 h 1159678"/>
                <a:gd name="connsiteX10" fmla="*/ 333597 w 470015"/>
                <a:gd name="connsiteY10" fmla="*/ 1123911 h 1159678"/>
                <a:gd name="connsiteX11" fmla="*/ 332909 w 470015"/>
                <a:gd name="connsiteY11" fmla="*/ 1121160 h 1159678"/>
                <a:gd name="connsiteX12" fmla="*/ 470016 w 470015"/>
                <a:gd name="connsiteY12" fmla="*/ 11005 h 115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0015" h="1159678">
                  <a:moveTo>
                    <a:pt x="470016" y="11005"/>
                  </a:moveTo>
                  <a:lnTo>
                    <a:pt x="469557" y="11005"/>
                  </a:lnTo>
                  <a:cubicBezTo>
                    <a:pt x="469557" y="10317"/>
                    <a:pt x="469787" y="9859"/>
                    <a:pt x="469787" y="9171"/>
                  </a:cubicBezTo>
                  <a:cubicBezTo>
                    <a:pt x="469787" y="5961"/>
                    <a:pt x="468182" y="2981"/>
                    <a:pt x="465430" y="0"/>
                  </a:cubicBezTo>
                  <a:cubicBezTo>
                    <a:pt x="443649" y="5732"/>
                    <a:pt x="416824" y="10547"/>
                    <a:pt x="386101" y="14903"/>
                  </a:cubicBezTo>
                  <a:lnTo>
                    <a:pt x="251745" y="1104423"/>
                  </a:lnTo>
                  <a:cubicBezTo>
                    <a:pt x="252204" y="1105340"/>
                    <a:pt x="252433" y="1106257"/>
                    <a:pt x="252433" y="1107174"/>
                  </a:cubicBezTo>
                  <a:cubicBezTo>
                    <a:pt x="252433" y="1118409"/>
                    <a:pt x="216207" y="1128267"/>
                    <a:pt x="159576" y="1134916"/>
                  </a:cubicBezTo>
                  <a:cubicBezTo>
                    <a:pt x="135044" y="1145692"/>
                    <a:pt x="75661" y="1154176"/>
                    <a:pt x="0" y="1157844"/>
                  </a:cubicBezTo>
                  <a:cubicBezTo>
                    <a:pt x="25450" y="1158990"/>
                    <a:pt x="52733" y="1159678"/>
                    <a:pt x="80934" y="1159678"/>
                  </a:cubicBezTo>
                  <a:cubicBezTo>
                    <a:pt x="220564" y="1159678"/>
                    <a:pt x="333597" y="1143629"/>
                    <a:pt x="333597" y="1123911"/>
                  </a:cubicBezTo>
                  <a:cubicBezTo>
                    <a:pt x="333597" y="1122994"/>
                    <a:pt x="333367" y="1122077"/>
                    <a:pt x="332909" y="1121160"/>
                  </a:cubicBezTo>
                  <a:lnTo>
                    <a:pt x="470016" y="11005"/>
                  </a:lnTo>
                  <a:close/>
                </a:path>
              </a:pathLst>
            </a:custGeom>
            <a:solidFill>
              <a:srgbClr val="F3FFFF">
                <a:alpha val="38000"/>
              </a:srgbClr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218BF280-4616-0005-DCE4-D3B99DC7AB36}"/>
                </a:ext>
              </a:extLst>
            </p:cNvPr>
            <p:cNvSpPr/>
            <p:nvPr/>
          </p:nvSpPr>
          <p:spPr>
            <a:xfrm>
              <a:off x="15440500" y="4311770"/>
              <a:ext cx="188006" cy="1142253"/>
            </a:xfrm>
            <a:custGeom>
              <a:avLst/>
              <a:gdLst>
                <a:gd name="connsiteX0" fmla="*/ 187319 w 188006"/>
                <a:gd name="connsiteY0" fmla="*/ 1141565 h 1142253"/>
                <a:gd name="connsiteX1" fmla="*/ 188006 w 188006"/>
                <a:gd name="connsiteY1" fmla="*/ 1138814 h 1142253"/>
                <a:gd name="connsiteX2" fmla="*/ 40811 w 188006"/>
                <a:gd name="connsiteY2" fmla="*/ 29806 h 1142253"/>
                <a:gd name="connsiteX3" fmla="*/ 41270 w 188006"/>
                <a:gd name="connsiteY3" fmla="*/ 29806 h 1142253"/>
                <a:gd name="connsiteX4" fmla="*/ 41040 w 188006"/>
                <a:gd name="connsiteY4" fmla="*/ 27972 h 1142253"/>
                <a:gd name="connsiteX5" fmla="*/ 45167 w 188006"/>
                <a:gd name="connsiteY5" fmla="*/ 18571 h 1142253"/>
                <a:gd name="connsiteX6" fmla="*/ 85291 w 188006"/>
                <a:gd name="connsiteY6" fmla="*/ 26825 h 1142253"/>
                <a:gd name="connsiteX7" fmla="*/ 83686 w 188006"/>
                <a:gd name="connsiteY7" fmla="*/ 14215 h 1142253"/>
                <a:gd name="connsiteX8" fmla="*/ 4356 w 188006"/>
                <a:gd name="connsiteY8" fmla="*/ 0 h 1142253"/>
                <a:gd name="connsiteX9" fmla="*/ 229 w 188006"/>
                <a:gd name="connsiteY9" fmla="*/ 9400 h 1142253"/>
                <a:gd name="connsiteX10" fmla="*/ 459 w 188006"/>
                <a:gd name="connsiteY10" fmla="*/ 11235 h 1142253"/>
                <a:gd name="connsiteX11" fmla="*/ 0 w 188006"/>
                <a:gd name="connsiteY11" fmla="*/ 11235 h 1142253"/>
                <a:gd name="connsiteX12" fmla="*/ 146966 w 188006"/>
                <a:gd name="connsiteY12" fmla="*/ 1120243 h 1142253"/>
                <a:gd name="connsiteX13" fmla="*/ 146278 w 188006"/>
                <a:gd name="connsiteY13" fmla="*/ 1122994 h 1142253"/>
                <a:gd name="connsiteX14" fmla="*/ 187319 w 188006"/>
                <a:gd name="connsiteY14" fmla="*/ 1142253 h 1142253"/>
                <a:gd name="connsiteX15" fmla="*/ 187319 w 188006"/>
                <a:gd name="connsiteY15" fmla="*/ 1141565 h 114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006" h="1142253">
                  <a:moveTo>
                    <a:pt x="187319" y="1141565"/>
                  </a:moveTo>
                  <a:cubicBezTo>
                    <a:pt x="187319" y="1140648"/>
                    <a:pt x="187548" y="1139731"/>
                    <a:pt x="188006" y="1138814"/>
                  </a:cubicBezTo>
                  <a:lnTo>
                    <a:pt x="40811" y="29806"/>
                  </a:lnTo>
                  <a:lnTo>
                    <a:pt x="41270" y="29806"/>
                  </a:lnTo>
                  <a:cubicBezTo>
                    <a:pt x="41270" y="29118"/>
                    <a:pt x="41040" y="28660"/>
                    <a:pt x="41040" y="27972"/>
                  </a:cubicBezTo>
                  <a:cubicBezTo>
                    <a:pt x="41040" y="24762"/>
                    <a:pt x="42416" y="21781"/>
                    <a:pt x="45167" y="18571"/>
                  </a:cubicBezTo>
                  <a:cubicBezTo>
                    <a:pt x="57090" y="21552"/>
                    <a:pt x="70617" y="24303"/>
                    <a:pt x="85291" y="26825"/>
                  </a:cubicBezTo>
                  <a:lnTo>
                    <a:pt x="83686" y="14215"/>
                  </a:lnTo>
                  <a:cubicBezTo>
                    <a:pt x="52963" y="10317"/>
                    <a:pt x="26137" y="5503"/>
                    <a:pt x="4356" y="0"/>
                  </a:cubicBezTo>
                  <a:cubicBezTo>
                    <a:pt x="1605" y="2981"/>
                    <a:pt x="0" y="6190"/>
                    <a:pt x="229" y="9400"/>
                  </a:cubicBezTo>
                  <a:cubicBezTo>
                    <a:pt x="229" y="10088"/>
                    <a:pt x="229" y="10547"/>
                    <a:pt x="459" y="11235"/>
                  </a:cubicBezTo>
                  <a:lnTo>
                    <a:pt x="0" y="11235"/>
                  </a:lnTo>
                  <a:lnTo>
                    <a:pt x="146966" y="1120243"/>
                  </a:lnTo>
                  <a:cubicBezTo>
                    <a:pt x="146507" y="1121160"/>
                    <a:pt x="146278" y="1122077"/>
                    <a:pt x="146278" y="1122994"/>
                  </a:cubicBezTo>
                  <a:cubicBezTo>
                    <a:pt x="146278" y="1130102"/>
                    <a:pt x="161410" y="1136751"/>
                    <a:pt x="187319" y="1142253"/>
                  </a:cubicBezTo>
                  <a:cubicBezTo>
                    <a:pt x="187319" y="1141795"/>
                    <a:pt x="187319" y="1141795"/>
                    <a:pt x="187319" y="1141565"/>
                  </a:cubicBezTo>
                  <a:close/>
                </a:path>
              </a:pathLst>
            </a:custGeom>
            <a:solidFill>
              <a:srgbClr val="F3FFFF">
                <a:alpha val="58000"/>
              </a:srgbClr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3F2229F4-5566-4F8C-5BBF-AA63483254CD}"/>
                </a:ext>
              </a:extLst>
            </p:cNvPr>
            <p:cNvSpPr/>
            <p:nvPr/>
          </p:nvSpPr>
          <p:spPr>
            <a:xfrm>
              <a:off x="15416426" y="4179249"/>
              <a:ext cx="796734" cy="148112"/>
            </a:xfrm>
            <a:custGeom>
              <a:avLst/>
              <a:gdLst>
                <a:gd name="connsiteX0" fmla="*/ 796276 w 796734"/>
                <a:gd name="connsiteY0" fmla="*/ 74744 h 148112"/>
                <a:gd name="connsiteX1" fmla="*/ 796276 w 796734"/>
                <a:gd name="connsiteY1" fmla="*/ 75890 h 148112"/>
                <a:gd name="connsiteX2" fmla="*/ 796046 w 796734"/>
                <a:gd name="connsiteY2" fmla="*/ 77495 h 148112"/>
                <a:gd name="connsiteX3" fmla="*/ 795359 w 796734"/>
                <a:gd name="connsiteY3" fmla="*/ 79559 h 148112"/>
                <a:gd name="connsiteX4" fmla="*/ 786417 w 796734"/>
                <a:gd name="connsiteY4" fmla="*/ 90335 h 148112"/>
                <a:gd name="connsiteX5" fmla="*/ 738269 w 796734"/>
                <a:gd name="connsiteY5" fmla="*/ 110970 h 148112"/>
                <a:gd name="connsiteX6" fmla="*/ 721073 w 796734"/>
                <a:gd name="connsiteY6" fmla="*/ 115555 h 148112"/>
                <a:gd name="connsiteX7" fmla="*/ 702043 w 796734"/>
                <a:gd name="connsiteY7" fmla="*/ 120141 h 148112"/>
                <a:gd name="connsiteX8" fmla="*/ 658939 w 796734"/>
                <a:gd name="connsiteY8" fmla="*/ 128624 h 148112"/>
                <a:gd name="connsiteX9" fmla="*/ 609416 w 796734"/>
                <a:gd name="connsiteY9" fmla="*/ 136190 h 148112"/>
                <a:gd name="connsiteX10" fmla="*/ 554160 w 796734"/>
                <a:gd name="connsiteY10" fmla="*/ 142380 h 148112"/>
                <a:gd name="connsiteX11" fmla="*/ 429434 w 796734"/>
                <a:gd name="connsiteY11" fmla="*/ 148112 h 148112"/>
                <a:gd name="connsiteX12" fmla="*/ 395730 w 796734"/>
                <a:gd name="connsiteY12" fmla="*/ 147883 h 148112"/>
                <a:gd name="connsiteX13" fmla="*/ 361339 w 796734"/>
                <a:gd name="connsiteY13" fmla="*/ 146966 h 148112"/>
                <a:gd name="connsiteX14" fmla="*/ 290263 w 796734"/>
                <a:gd name="connsiteY14" fmla="*/ 143298 h 148112"/>
                <a:gd name="connsiteX15" fmla="*/ 216895 w 796734"/>
                <a:gd name="connsiteY15" fmla="*/ 137107 h 148112"/>
                <a:gd name="connsiteX16" fmla="*/ 179523 w 796734"/>
                <a:gd name="connsiteY16" fmla="*/ 132980 h 148112"/>
                <a:gd name="connsiteX17" fmla="*/ 141922 w 796734"/>
                <a:gd name="connsiteY17" fmla="*/ 128165 h 148112"/>
                <a:gd name="connsiteX18" fmla="*/ 104321 w 796734"/>
                <a:gd name="connsiteY18" fmla="*/ 121975 h 148112"/>
                <a:gd name="connsiteX19" fmla="*/ 66719 w 796734"/>
                <a:gd name="connsiteY19" fmla="*/ 113950 h 148112"/>
                <a:gd name="connsiteX20" fmla="*/ 29577 w 796734"/>
                <a:gd name="connsiteY20" fmla="*/ 102257 h 148112"/>
                <a:gd name="connsiteX21" fmla="*/ 11922 w 796734"/>
                <a:gd name="connsiteY21" fmla="*/ 92857 h 148112"/>
                <a:gd name="connsiteX22" fmla="*/ 4127 w 796734"/>
                <a:gd name="connsiteY22" fmla="*/ 85749 h 148112"/>
                <a:gd name="connsiteX23" fmla="*/ 2522 w 796734"/>
                <a:gd name="connsiteY23" fmla="*/ 83456 h 148112"/>
                <a:gd name="connsiteX24" fmla="*/ 1146 w 796734"/>
                <a:gd name="connsiteY24" fmla="*/ 80705 h 148112"/>
                <a:gd name="connsiteX25" fmla="*/ 229 w 796734"/>
                <a:gd name="connsiteY25" fmla="*/ 77725 h 148112"/>
                <a:gd name="connsiteX26" fmla="*/ 0 w 796734"/>
                <a:gd name="connsiteY26" fmla="*/ 76120 h 148112"/>
                <a:gd name="connsiteX27" fmla="*/ 0 w 796734"/>
                <a:gd name="connsiteY27" fmla="*/ 75432 h 148112"/>
                <a:gd name="connsiteX28" fmla="*/ 0 w 796734"/>
                <a:gd name="connsiteY28" fmla="*/ 74285 h 148112"/>
                <a:gd name="connsiteX29" fmla="*/ 0 w 796734"/>
                <a:gd name="connsiteY29" fmla="*/ 73139 h 148112"/>
                <a:gd name="connsiteX30" fmla="*/ 0 w 796734"/>
                <a:gd name="connsiteY30" fmla="*/ 72451 h 148112"/>
                <a:gd name="connsiteX31" fmla="*/ 229 w 796734"/>
                <a:gd name="connsiteY31" fmla="*/ 71534 h 148112"/>
                <a:gd name="connsiteX32" fmla="*/ 688 w 796734"/>
                <a:gd name="connsiteY32" fmla="*/ 69929 h 148112"/>
                <a:gd name="connsiteX33" fmla="*/ 1146 w 796734"/>
                <a:gd name="connsiteY33" fmla="*/ 68554 h 148112"/>
                <a:gd name="connsiteX34" fmla="*/ 2522 w 796734"/>
                <a:gd name="connsiteY34" fmla="*/ 65802 h 148112"/>
                <a:gd name="connsiteX35" fmla="*/ 4127 w 796734"/>
                <a:gd name="connsiteY35" fmla="*/ 63509 h 148112"/>
                <a:gd name="connsiteX36" fmla="*/ 11922 w 796734"/>
                <a:gd name="connsiteY36" fmla="*/ 55943 h 148112"/>
                <a:gd name="connsiteX37" fmla="*/ 29347 w 796734"/>
                <a:gd name="connsiteY37" fmla="*/ 45855 h 148112"/>
                <a:gd name="connsiteX38" fmla="*/ 66261 w 796734"/>
                <a:gd name="connsiteY38" fmla="*/ 33016 h 148112"/>
                <a:gd name="connsiteX39" fmla="*/ 141693 w 796734"/>
                <a:gd name="connsiteY39" fmla="*/ 17425 h 148112"/>
                <a:gd name="connsiteX40" fmla="*/ 290263 w 796734"/>
                <a:gd name="connsiteY40" fmla="*/ 2751 h 148112"/>
                <a:gd name="connsiteX41" fmla="*/ 361568 w 796734"/>
                <a:gd name="connsiteY41" fmla="*/ 229 h 148112"/>
                <a:gd name="connsiteX42" fmla="*/ 396189 w 796734"/>
                <a:gd name="connsiteY42" fmla="*/ 0 h 148112"/>
                <a:gd name="connsiteX43" fmla="*/ 429893 w 796734"/>
                <a:gd name="connsiteY43" fmla="*/ 459 h 148112"/>
                <a:gd name="connsiteX44" fmla="*/ 554619 w 796734"/>
                <a:gd name="connsiteY44" fmla="*/ 6878 h 148112"/>
                <a:gd name="connsiteX45" fmla="*/ 659398 w 796734"/>
                <a:gd name="connsiteY45" fmla="*/ 20635 h 148112"/>
                <a:gd name="connsiteX46" fmla="*/ 702502 w 796734"/>
                <a:gd name="connsiteY46" fmla="*/ 29118 h 148112"/>
                <a:gd name="connsiteX47" fmla="*/ 721532 w 796734"/>
                <a:gd name="connsiteY47" fmla="*/ 33704 h 148112"/>
                <a:gd name="connsiteX48" fmla="*/ 738727 w 796734"/>
                <a:gd name="connsiteY48" fmla="*/ 38289 h 148112"/>
                <a:gd name="connsiteX49" fmla="*/ 786875 w 796734"/>
                <a:gd name="connsiteY49" fmla="*/ 58924 h 148112"/>
                <a:gd name="connsiteX50" fmla="*/ 795817 w 796734"/>
                <a:gd name="connsiteY50" fmla="*/ 69700 h 148112"/>
                <a:gd name="connsiteX51" fmla="*/ 796505 w 796734"/>
                <a:gd name="connsiteY51" fmla="*/ 71763 h 148112"/>
                <a:gd name="connsiteX52" fmla="*/ 796734 w 796734"/>
                <a:gd name="connsiteY52" fmla="*/ 73368 h 148112"/>
                <a:gd name="connsiteX53" fmla="*/ 796276 w 796734"/>
                <a:gd name="connsiteY53" fmla="*/ 74744 h 148112"/>
                <a:gd name="connsiteX54" fmla="*/ 796276 w 796734"/>
                <a:gd name="connsiteY54" fmla="*/ 74744 h 148112"/>
                <a:gd name="connsiteX55" fmla="*/ 794900 w 796734"/>
                <a:gd name="connsiteY55" fmla="*/ 74744 h 148112"/>
                <a:gd name="connsiteX56" fmla="*/ 794900 w 796734"/>
                <a:gd name="connsiteY56" fmla="*/ 73598 h 148112"/>
                <a:gd name="connsiteX57" fmla="*/ 794671 w 796734"/>
                <a:gd name="connsiteY57" fmla="*/ 72222 h 148112"/>
                <a:gd name="connsiteX58" fmla="*/ 793983 w 796734"/>
                <a:gd name="connsiteY58" fmla="*/ 70388 h 148112"/>
                <a:gd name="connsiteX59" fmla="*/ 785270 w 796734"/>
                <a:gd name="connsiteY59" fmla="*/ 60529 h 148112"/>
                <a:gd name="connsiteX60" fmla="*/ 737352 w 796734"/>
                <a:gd name="connsiteY60" fmla="*/ 41040 h 148112"/>
                <a:gd name="connsiteX61" fmla="*/ 701126 w 796734"/>
                <a:gd name="connsiteY61" fmla="*/ 33245 h 148112"/>
                <a:gd name="connsiteX62" fmla="*/ 657793 w 796734"/>
                <a:gd name="connsiteY62" fmla="*/ 26825 h 148112"/>
                <a:gd name="connsiteX63" fmla="*/ 553243 w 796734"/>
                <a:gd name="connsiteY63" fmla="*/ 18342 h 148112"/>
                <a:gd name="connsiteX64" fmla="*/ 429205 w 796734"/>
                <a:gd name="connsiteY64" fmla="*/ 14674 h 148112"/>
                <a:gd name="connsiteX65" fmla="*/ 395730 w 796734"/>
                <a:gd name="connsiteY65" fmla="*/ 14674 h 148112"/>
                <a:gd name="connsiteX66" fmla="*/ 361339 w 796734"/>
                <a:gd name="connsiteY66" fmla="*/ 14903 h 148112"/>
                <a:gd name="connsiteX67" fmla="*/ 290722 w 796734"/>
                <a:gd name="connsiteY67" fmla="*/ 16966 h 148112"/>
                <a:gd name="connsiteX68" fmla="*/ 143298 w 796734"/>
                <a:gd name="connsiteY68" fmla="*/ 29577 h 148112"/>
                <a:gd name="connsiteX69" fmla="*/ 105926 w 796734"/>
                <a:gd name="connsiteY69" fmla="*/ 35309 h 148112"/>
                <a:gd name="connsiteX70" fmla="*/ 68783 w 796734"/>
                <a:gd name="connsiteY70" fmla="*/ 42875 h 148112"/>
                <a:gd name="connsiteX71" fmla="*/ 32786 w 796734"/>
                <a:gd name="connsiteY71" fmla="*/ 54109 h 148112"/>
                <a:gd name="connsiteX72" fmla="*/ 16508 w 796734"/>
                <a:gd name="connsiteY72" fmla="*/ 62592 h 148112"/>
                <a:gd name="connsiteX73" fmla="*/ 10088 w 796734"/>
                <a:gd name="connsiteY73" fmla="*/ 68324 h 148112"/>
                <a:gd name="connsiteX74" fmla="*/ 8942 w 796734"/>
                <a:gd name="connsiteY74" fmla="*/ 69929 h 148112"/>
                <a:gd name="connsiteX75" fmla="*/ 8025 w 796734"/>
                <a:gd name="connsiteY75" fmla="*/ 71534 h 148112"/>
                <a:gd name="connsiteX76" fmla="*/ 7795 w 796734"/>
                <a:gd name="connsiteY76" fmla="*/ 72451 h 148112"/>
                <a:gd name="connsiteX77" fmla="*/ 7566 w 796734"/>
                <a:gd name="connsiteY77" fmla="*/ 73139 h 148112"/>
                <a:gd name="connsiteX78" fmla="*/ 7566 w 796734"/>
                <a:gd name="connsiteY78" fmla="*/ 73368 h 148112"/>
                <a:gd name="connsiteX79" fmla="*/ 7566 w 796734"/>
                <a:gd name="connsiteY79" fmla="*/ 73827 h 148112"/>
                <a:gd name="connsiteX80" fmla="*/ 7566 w 796734"/>
                <a:gd name="connsiteY80" fmla="*/ 74973 h 148112"/>
                <a:gd name="connsiteX81" fmla="*/ 7566 w 796734"/>
                <a:gd name="connsiteY81" fmla="*/ 75203 h 148112"/>
                <a:gd name="connsiteX82" fmla="*/ 7566 w 796734"/>
                <a:gd name="connsiteY82" fmla="*/ 75661 h 148112"/>
                <a:gd name="connsiteX83" fmla="*/ 7566 w 796734"/>
                <a:gd name="connsiteY83" fmla="*/ 76578 h 148112"/>
                <a:gd name="connsiteX84" fmla="*/ 8025 w 796734"/>
                <a:gd name="connsiteY84" fmla="*/ 78183 h 148112"/>
                <a:gd name="connsiteX85" fmla="*/ 8712 w 796734"/>
                <a:gd name="connsiteY85" fmla="*/ 79788 h 148112"/>
                <a:gd name="connsiteX86" fmla="*/ 9859 w 796734"/>
                <a:gd name="connsiteY86" fmla="*/ 81393 h 148112"/>
                <a:gd name="connsiteX87" fmla="*/ 16049 w 796734"/>
                <a:gd name="connsiteY87" fmla="*/ 87354 h 148112"/>
                <a:gd name="connsiteX88" fmla="*/ 32099 w 796734"/>
                <a:gd name="connsiteY88" fmla="*/ 96525 h 148112"/>
                <a:gd name="connsiteX89" fmla="*/ 68095 w 796734"/>
                <a:gd name="connsiteY89" fmla="*/ 108906 h 148112"/>
                <a:gd name="connsiteX90" fmla="*/ 142839 w 796734"/>
                <a:gd name="connsiteY90" fmla="*/ 123809 h 148112"/>
                <a:gd name="connsiteX91" fmla="*/ 290722 w 796734"/>
                <a:gd name="connsiteY91" fmla="*/ 135731 h 148112"/>
                <a:gd name="connsiteX92" fmla="*/ 361568 w 796734"/>
                <a:gd name="connsiteY92" fmla="*/ 136649 h 148112"/>
                <a:gd name="connsiteX93" fmla="*/ 395960 w 796734"/>
                <a:gd name="connsiteY93" fmla="*/ 136419 h 148112"/>
                <a:gd name="connsiteX94" fmla="*/ 429434 w 796734"/>
                <a:gd name="connsiteY94" fmla="*/ 135961 h 148112"/>
                <a:gd name="connsiteX95" fmla="*/ 553472 w 796734"/>
                <a:gd name="connsiteY95" fmla="*/ 131375 h 148112"/>
                <a:gd name="connsiteX96" fmla="*/ 608499 w 796734"/>
                <a:gd name="connsiteY96" fmla="*/ 127707 h 148112"/>
                <a:gd name="connsiteX97" fmla="*/ 658022 w 796734"/>
                <a:gd name="connsiteY97" fmla="*/ 122892 h 148112"/>
                <a:gd name="connsiteX98" fmla="*/ 701355 w 796734"/>
                <a:gd name="connsiteY98" fmla="*/ 116472 h 148112"/>
                <a:gd name="connsiteX99" fmla="*/ 737581 w 796734"/>
                <a:gd name="connsiteY99" fmla="*/ 108677 h 148112"/>
                <a:gd name="connsiteX100" fmla="*/ 785270 w 796734"/>
                <a:gd name="connsiteY100" fmla="*/ 89188 h 148112"/>
                <a:gd name="connsiteX101" fmla="*/ 793983 w 796734"/>
                <a:gd name="connsiteY101" fmla="*/ 79330 h 148112"/>
                <a:gd name="connsiteX102" fmla="*/ 794671 w 796734"/>
                <a:gd name="connsiteY102" fmla="*/ 77495 h 148112"/>
                <a:gd name="connsiteX103" fmla="*/ 794900 w 796734"/>
                <a:gd name="connsiteY103" fmla="*/ 76120 h 148112"/>
                <a:gd name="connsiteX104" fmla="*/ 794900 w 796734"/>
                <a:gd name="connsiteY104" fmla="*/ 74744 h 148112"/>
                <a:gd name="connsiteX105" fmla="*/ 794900 w 796734"/>
                <a:gd name="connsiteY105" fmla="*/ 74744 h 14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796734" h="148112">
                  <a:moveTo>
                    <a:pt x="796276" y="74744"/>
                  </a:moveTo>
                  <a:cubicBezTo>
                    <a:pt x="796276" y="74744"/>
                    <a:pt x="796276" y="75203"/>
                    <a:pt x="796276" y="75890"/>
                  </a:cubicBezTo>
                  <a:cubicBezTo>
                    <a:pt x="796276" y="76349"/>
                    <a:pt x="796276" y="76807"/>
                    <a:pt x="796046" y="77495"/>
                  </a:cubicBezTo>
                  <a:cubicBezTo>
                    <a:pt x="796046" y="78183"/>
                    <a:pt x="795817" y="78871"/>
                    <a:pt x="795359" y="79559"/>
                  </a:cubicBezTo>
                  <a:cubicBezTo>
                    <a:pt x="794212" y="82539"/>
                    <a:pt x="791232" y="86437"/>
                    <a:pt x="786417" y="90335"/>
                  </a:cubicBezTo>
                  <a:cubicBezTo>
                    <a:pt x="776558" y="97672"/>
                    <a:pt x="760050" y="104550"/>
                    <a:pt x="738269" y="110970"/>
                  </a:cubicBezTo>
                  <a:cubicBezTo>
                    <a:pt x="732766" y="112575"/>
                    <a:pt x="727034" y="114179"/>
                    <a:pt x="721073" y="115555"/>
                  </a:cubicBezTo>
                  <a:cubicBezTo>
                    <a:pt x="715112" y="117160"/>
                    <a:pt x="708692" y="118536"/>
                    <a:pt x="702043" y="120141"/>
                  </a:cubicBezTo>
                  <a:cubicBezTo>
                    <a:pt x="688745" y="123121"/>
                    <a:pt x="674301" y="125873"/>
                    <a:pt x="658939" y="128624"/>
                  </a:cubicBezTo>
                  <a:cubicBezTo>
                    <a:pt x="643349" y="131375"/>
                    <a:pt x="626841" y="133897"/>
                    <a:pt x="609416" y="136190"/>
                  </a:cubicBezTo>
                  <a:cubicBezTo>
                    <a:pt x="591991" y="138483"/>
                    <a:pt x="573419" y="140775"/>
                    <a:pt x="554160" y="142380"/>
                  </a:cubicBezTo>
                  <a:cubicBezTo>
                    <a:pt x="515642" y="145820"/>
                    <a:pt x="473684" y="147654"/>
                    <a:pt x="429434" y="148112"/>
                  </a:cubicBezTo>
                  <a:cubicBezTo>
                    <a:pt x="418429" y="148112"/>
                    <a:pt x="407194" y="148112"/>
                    <a:pt x="395730" y="147883"/>
                  </a:cubicBezTo>
                  <a:cubicBezTo>
                    <a:pt x="384496" y="147654"/>
                    <a:pt x="372803" y="147425"/>
                    <a:pt x="361339" y="146966"/>
                  </a:cubicBezTo>
                  <a:cubicBezTo>
                    <a:pt x="338182" y="146049"/>
                    <a:pt x="314337" y="144902"/>
                    <a:pt x="290263" y="143298"/>
                  </a:cubicBezTo>
                  <a:cubicBezTo>
                    <a:pt x="266189" y="141693"/>
                    <a:pt x="241657" y="139400"/>
                    <a:pt x="216895" y="137107"/>
                  </a:cubicBezTo>
                  <a:cubicBezTo>
                    <a:pt x="204514" y="135731"/>
                    <a:pt x="192133" y="134585"/>
                    <a:pt x="179523" y="132980"/>
                  </a:cubicBezTo>
                  <a:cubicBezTo>
                    <a:pt x="167142" y="131604"/>
                    <a:pt x="154532" y="129770"/>
                    <a:pt x="141922" y="128165"/>
                  </a:cubicBezTo>
                  <a:cubicBezTo>
                    <a:pt x="129312" y="126331"/>
                    <a:pt x="116701" y="124268"/>
                    <a:pt x="104321" y="121975"/>
                  </a:cubicBezTo>
                  <a:cubicBezTo>
                    <a:pt x="91710" y="119682"/>
                    <a:pt x="79100" y="117160"/>
                    <a:pt x="66719" y="113950"/>
                  </a:cubicBezTo>
                  <a:cubicBezTo>
                    <a:pt x="54109" y="110740"/>
                    <a:pt x="41728" y="107301"/>
                    <a:pt x="29577" y="102257"/>
                  </a:cubicBezTo>
                  <a:cubicBezTo>
                    <a:pt x="23615" y="99735"/>
                    <a:pt x="17425" y="96754"/>
                    <a:pt x="11922" y="92857"/>
                  </a:cubicBezTo>
                  <a:cubicBezTo>
                    <a:pt x="9171" y="90793"/>
                    <a:pt x="6420" y="88501"/>
                    <a:pt x="4127" y="85749"/>
                  </a:cubicBezTo>
                  <a:cubicBezTo>
                    <a:pt x="3439" y="85061"/>
                    <a:pt x="2981" y="84144"/>
                    <a:pt x="2522" y="83456"/>
                  </a:cubicBezTo>
                  <a:cubicBezTo>
                    <a:pt x="2063" y="82539"/>
                    <a:pt x="1605" y="81852"/>
                    <a:pt x="1146" y="80705"/>
                  </a:cubicBezTo>
                  <a:cubicBezTo>
                    <a:pt x="688" y="79788"/>
                    <a:pt x="459" y="78871"/>
                    <a:pt x="229" y="77725"/>
                  </a:cubicBezTo>
                  <a:cubicBezTo>
                    <a:pt x="0" y="77266"/>
                    <a:pt x="0" y="76807"/>
                    <a:pt x="0" y="76120"/>
                  </a:cubicBezTo>
                  <a:lnTo>
                    <a:pt x="0" y="75432"/>
                  </a:lnTo>
                  <a:cubicBezTo>
                    <a:pt x="0" y="74973"/>
                    <a:pt x="0" y="75203"/>
                    <a:pt x="0" y="74285"/>
                  </a:cubicBezTo>
                  <a:lnTo>
                    <a:pt x="0" y="73139"/>
                  </a:lnTo>
                  <a:cubicBezTo>
                    <a:pt x="0" y="72910"/>
                    <a:pt x="0" y="72681"/>
                    <a:pt x="0" y="72451"/>
                  </a:cubicBezTo>
                  <a:lnTo>
                    <a:pt x="229" y="71534"/>
                  </a:lnTo>
                  <a:cubicBezTo>
                    <a:pt x="229" y="71076"/>
                    <a:pt x="459" y="70388"/>
                    <a:pt x="688" y="69929"/>
                  </a:cubicBezTo>
                  <a:lnTo>
                    <a:pt x="1146" y="68554"/>
                  </a:lnTo>
                  <a:cubicBezTo>
                    <a:pt x="1376" y="67636"/>
                    <a:pt x="2063" y="66719"/>
                    <a:pt x="2522" y="65802"/>
                  </a:cubicBezTo>
                  <a:cubicBezTo>
                    <a:pt x="2981" y="64885"/>
                    <a:pt x="3439" y="64197"/>
                    <a:pt x="4127" y="63509"/>
                  </a:cubicBezTo>
                  <a:cubicBezTo>
                    <a:pt x="6420" y="60529"/>
                    <a:pt x="9171" y="58236"/>
                    <a:pt x="11922" y="55943"/>
                  </a:cubicBezTo>
                  <a:cubicBezTo>
                    <a:pt x="17425" y="51816"/>
                    <a:pt x="23386" y="48836"/>
                    <a:pt x="29347" y="45855"/>
                  </a:cubicBezTo>
                  <a:cubicBezTo>
                    <a:pt x="41499" y="40353"/>
                    <a:pt x="53880" y="36455"/>
                    <a:pt x="66261" y="33016"/>
                  </a:cubicBezTo>
                  <a:cubicBezTo>
                    <a:pt x="91252" y="26137"/>
                    <a:pt x="116472" y="21323"/>
                    <a:pt x="141693" y="17425"/>
                  </a:cubicBezTo>
                  <a:cubicBezTo>
                    <a:pt x="192133" y="9859"/>
                    <a:pt x="241886" y="5503"/>
                    <a:pt x="290263" y="2751"/>
                  </a:cubicBezTo>
                  <a:cubicBezTo>
                    <a:pt x="314337" y="1376"/>
                    <a:pt x="338182" y="688"/>
                    <a:pt x="361568" y="229"/>
                  </a:cubicBezTo>
                  <a:cubicBezTo>
                    <a:pt x="373261" y="0"/>
                    <a:pt x="384725" y="0"/>
                    <a:pt x="396189" y="0"/>
                  </a:cubicBezTo>
                  <a:cubicBezTo>
                    <a:pt x="407653" y="0"/>
                    <a:pt x="418887" y="229"/>
                    <a:pt x="429893" y="459"/>
                  </a:cubicBezTo>
                  <a:cubicBezTo>
                    <a:pt x="474143" y="1146"/>
                    <a:pt x="516100" y="3210"/>
                    <a:pt x="554619" y="6878"/>
                  </a:cubicBezTo>
                  <a:cubicBezTo>
                    <a:pt x="593137" y="10547"/>
                    <a:pt x="628216" y="15361"/>
                    <a:pt x="659398" y="20635"/>
                  </a:cubicBezTo>
                  <a:cubicBezTo>
                    <a:pt x="674989" y="23386"/>
                    <a:pt x="689204" y="26137"/>
                    <a:pt x="702502" y="29118"/>
                  </a:cubicBezTo>
                  <a:cubicBezTo>
                    <a:pt x="709151" y="30494"/>
                    <a:pt x="715570" y="32099"/>
                    <a:pt x="721532" y="33704"/>
                  </a:cubicBezTo>
                  <a:cubicBezTo>
                    <a:pt x="727493" y="35309"/>
                    <a:pt x="733225" y="36684"/>
                    <a:pt x="738727" y="38289"/>
                  </a:cubicBezTo>
                  <a:cubicBezTo>
                    <a:pt x="760279" y="44709"/>
                    <a:pt x="777016" y="51587"/>
                    <a:pt x="786875" y="58924"/>
                  </a:cubicBezTo>
                  <a:cubicBezTo>
                    <a:pt x="791690" y="62592"/>
                    <a:pt x="794900" y="66490"/>
                    <a:pt x="795817" y="69700"/>
                  </a:cubicBezTo>
                  <a:cubicBezTo>
                    <a:pt x="796046" y="70388"/>
                    <a:pt x="796276" y="71076"/>
                    <a:pt x="796505" y="71763"/>
                  </a:cubicBezTo>
                  <a:cubicBezTo>
                    <a:pt x="796734" y="72451"/>
                    <a:pt x="796734" y="72910"/>
                    <a:pt x="796734" y="73368"/>
                  </a:cubicBezTo>
                  <a:cubicBezTo>
                    <a:pt x="796276" y="74285"/>
                    <a:pt x="796276" y="74744"/>
                    <a:pt x="796276" y="74744"/>
                  </a:cubicBezTo>
                  <a:lnTo>
                    <a:pt x="796276" y="74744"/>
                  </a:lnTo>
                  <a:close/>
                  <a:moveTo>
                    <a:pt x="794900" y="74744"/>
                  </a:moveTo>
                  <a:cubicBezTo>
                    <a:pt x="794900" y="74744"/>
                    <a:pt x="794900" y="74285"/>
                    <a:pt x="794900" y="73598"/>
                  </a:cubicBezTo>
                  <a:cubicBezTo>
                    <a:pt x="794900" y="73139"/>
                    <a:pt x="794900" y="72681"/>
                    <a:pt x="794671" y="72222"/>
                  </a:cubicBezTo>
                  <a:cubicBezTo>
                    <a:pt x="794671" y="71763"/>
                    <a:pt x="794441" y="71076"/>
                    <a:pt x="793983" y="70388"/>
                  </a:cubicBezTo>
                  <a:cubicBezTo>
                    <a:pt x="793066" y="67636"/>
                    <a:pt x="790085" y="63968"/>
                    <a:pt x="785270" y="60529"/>
                  </a:cubicBezTo>
                  <a:cubicBezTo>
                    <a:pt x="775641" y="53421"/>
                    <a:pt x="759133" y="46772"/>
                    <a:pt x="737352" y="41040"/>
                  </a:cubicBezTo>
                  <a:cubicBezTo>
                    <a:pt x="726576" y="38289"/>
                    <a:pt x="714424" y="35538"/>
                    <a:pt x="701126" y="33245"/>
                  </a:cubicBezTo>
                  <a:cubicBezTo>
                    <a:pt x="687828" y="30952"/>
                    <a:pt x="673384" y="28660"/>
                    <a:pt x="657793" y="26825"/>
                  </a:cubicBezTo>
                  <a:cubicBezTo>
                    <a:pt x="626841" y="22928"/>
                    <a:pt x="591761" y="20406"/>
                    <a:pt x="553243" y="18342"/>
                  </a:cubicBezTo>
                  <a:cubicBezTo>
                    <a:pt x="514725" y="16508"/>
                    <a:pt x="473226" y="14903"/>
                    <a:pt x="429205" y="14674"/>
                  </a:cubicBezTo>
                  <a:cubicBezTo>
                    <a:pt x="418199" y="14674"/>
                    <a:pt x="406965" y="14674"/>
                    <a:pt x="395730" y="14674"/>
                  </a:cubicBezTo>
                  <a:cubicBezTo>
                    <a:pt x="384496" y="14674"/>
                    <a:pt x="373032" y="14674"/>
                    <a:pt x="361339" y="14903"/>
                  </a:cubicBezTo>
                  <a:cubicBezTo>
                    <a:pt x="338182" y="15361"/>
                    <a:pt x="314567" y="16049"/>
                    <a:pt x="290722" y="16966"/>
                  </a:cubicBezTo>
                  <a:cubicBezTo>
                    <a:pt x="242574" y="19030"/>
                    <a:pt x="193050" y="22698"/>
                    <a:pt x="143298" y="29577"/>
                  </a:cubicBezTo>
                  <a:cubicBezTo>
                    <a:pt x="130917" y="31182"/>
                    <a:pt x="118306" y="33245"/>
                    <a:pt x="105926" y="35309"/>
                  </a:cubicBezTo>
                  <a:cubicBezTo>
                    <a:pt x="93545" y="37601"/>
                    <a:pt x="80934" y="39894"/>
                    <a:pt x="68783" y="42875"/>
                  </a:cubicBezTo>
                  <a:cubicBezTo>
                    <a:pt x="56402" y="45855"/>
                    <a:pt x="44250" y="49294"/>
                    <a:pt x="32786" y="54109"/>
                  </a:cubicBezTo>
                  <a:cubicBezTo>
                    <a:pt x="27055" y="56402"/>
                    <a:pt x="21323" y="59153"/>
                    <a:pt x="16508" y="62592"/>
                  </a:cubicBezTo>
                  <a:cubicBezTo>
                    <a:pt x="13986" y="64197"/>
                    <a:pt x="11922" y="66261"/>
                    <a:pt x="10088" y="68324"/>
                  </a:cubicBezTo>
                  <a:cubicBezTo>
                    <a:pt x="9630" y="68783"/>
                    <a:pt x="9400" y="69471"/>
                    <a:pt x="8942" y="69929"/>
                  </a:cubicBezTo>
                  <a:cubicBezTo>
                    <a:pt x="8712" y="70388"/>
                    <a:pt x="8254" y="71076"/>
                    <a:pt x="8025" y="71534"/>
                  </a:cubicBezTo>
                  <a:lnTo>
                    <a:pt x="7795" y="72451"/>
                  </a:lnTo>
                  <a:lnTo>
                    <a:pt x="7566" y="73139"/>
                  </a:lnTo>
                  <a:lnTo>
                    <a:pt x="7566" y="73368"/>
                  </a:lnTo>
                  <a:cubicBezTo>
                    <a:pt x="7566" y="73598"/>
                    <a:pt x="7566" y="73827"/>
                    <a:pt x="7566" y="73827"/>
                  </a:cubicBezTo>
                  <a:lnTo>
                    <a:pt x="7566" y="74973"/>
                  </a:lnTo>
                  <a:cubicBezTo>
                    <a:pt x="7566" y="74515"/>
                    <a:pt x="7566" y="75203"/>
                    <a:pt x="7566" y="75203"/>
                  </a:cubicBezTo>
                  <a:lnTo>
                    <a:pt x="7566" y="75661"/>
                  </a:lnTo>
                  <a:cubicBezTo>
                    <a:pt x="7566" y="75890"/>
                    <a:pt x="7566" y="76120"/>
                    <a:pt x="7566" y="76578"/>
                  </a:cubicBezTo>
                  <a:cubicBezTo>
                    <a:pt x="7566" y="77037"/>
                    <a:pt x="7795" y="77725"/>
                    <a:pt x="8025" y="78183"/>
                  </a:cubicBezTo>
                  <a:cubicBezTo>
                    <a:pt x="8254" y="78642"/>
                    <a:pt x="8483" y="79330"/>
                    <a:pt x="8712" y="79788"/>
                  </a:cubicBezTo>
                  <a:cubicBezTo>
                    <a:pt x="9171" y="80247"/>
                    <a:pt x="9400" y="80934"/>
                    <a:pt x="9859" y="81393"/>
                  </a:cubicBezTo>
                  <a:cubicBezTo>
                    <a:pt x="11464" y="83456"/>
                    <a:pt x="13757" y="85520"/>
                    <a:pt x="16049" y="87354"/>
                  </a:cubicBezTo>
                  <a:cubicBezTo>
                    <a:pt x="20864" y="91023"/>
                    <a:pt x="26367" y="93774"/>
                    <a:pt x="32099" y="96525"/>
                  </a:cubicBezTo>
                  <a:cubicBezTo>
                    <a:pt x="43562" y="101569"/>
                    <a:pt x="55714" y="105467"/>
                    <a:pt x="68095" y="108906"/>
                  </a:cubicBezTo>
                  <a:cubicBezTo>
                    <a:pt x="92628" y="115555"/>
                    <a:pt x="117848" y="120141"/>
                    <a:pt x="142839" y="123809"/>
                  </a:cubicBezTo>
                  <a:cubicBezTo>
                    <a:pt x="192821" y="131146"/>
                    <a:pt x="242574" y="134356"/>
                    <a:pt x="290722" y="135731"/>
                  </a:cubicBezTo>
                  <a:cubicBezTo>
                    <a:pt x="314796" y="136419"/>
                    <a:pt x="338411" y="136649"/>
                    <a:pt x="361568" y="136649"/>
                  </a:cubicBezTo>
                  <a:cubicBezTo>
                    <a:pt x="373261" y="136649"/>
                    <a:pt x="384496" y="136419"/>
                    <a:pt x="395960" y="136419"/>
                  </a:cubicBezTo>
                  <a:cubicBezTo>
                    <a:pt x="407194" y="136419"/>
                    <a:pt x="418429" y="136190"/>
                    <a:pt x="429434" y="135961"/>
                  </a:cubicBezTo>
                  <a:cubicBezTo>
                    <a:pt x="473455" y="135273"/>
                    <a:pt x="515183" y="133439"/>
                    <a:pt x="553472" y="131375"/>
                  </a:cubicBezTo>
                  <a:cubicBezTo>
                    <a:pt x="572732" y="130229"/>
                    <a:pt x="591074" y="129312"/>
                    <a:pt x="608499" y="127707"/>
                  </a:cubicBezTo>
                  <a:cubicBezTo>
                    <a:pt x="625924" y="126331"/>
                    <a:pt x="642431" y="124726"/>
                    <a:pt x="658022" y="122892"/>
                  </a:cubicBezTo>
                  <a:cubicBezTo>
                    <a:pt x="673613" y="121058"/>
                    <a:pt x="688057" y="118994"/>
                    <a:pt x="701355" y="116472"/>
                  </a:cubicBezTo>
                  <a:cubicBezTo>
                    <a:pt x="714653" y="114179"/>
                    <a:pt x="726805" y="111428"/>
                    <a:pt x="737581" y="108677"/>
                  </a:cubicBezTo>
                  <a:cubicBezTo>
                    <a:pt x="759362" y="102945"/>
                    <a:pt x="775870" y="96296"/>
                    <a:pt x="785270" y="89188"/>
                  </a:cubicBezTo>
                  <a:cubicBezTo>
                    <a:pt x="790085" y="85749"/>
                    <a:pt x="792836" y="82081"/>
                    <a:pt x="793983" y="79330"/>
                  </a:cubicBezTo>
                  <a:cubicBezTo>
                    <a:pt x="794212" y="78642"/>
                    <a:pt x="794441" y="77954"/>
                    <a:pt x="794671" y="77495"/>
                  </a:cubicBezTo>
                  <a:cubicBezTo>
                    <a:pt x="794900" y="77037"/>
                    <a:pt x="794900" y="76578"/>
                    <a:pt x="794900" y="76120"/>
                  </a:cubicBezTo>
                  <a:cubicBezTo>
                    <a:pt x="794900" y="74973"/>
                    <a:pt x="794900" y="74515"/>
                    <a:pt x="794900" y="74744"/>
                  </a:cubicBezTo>
                  <a:lnTo>
                    <a:pt x="794900" y="74744"/>
                  </a:lnTo>
                  <a:close/>
                </a:path>
              </a:pathLst>
            </a:custGeom>
            <a:solidFill>
              <a:srgbClr val="4D4D4D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4C848F2D-D40D-BEED-9B5C-3C502960E07A}"/>
                </a:ext>
              </a:extLst>
            </p:cNvPr>
            <p:cNvSpPr/>
            <p:nvPr/>
          </p:nvSpPr>
          <p:spPr>
            <a:xfrm>
              <a:off x="15795190" y="4981485"/>
              <a:ext cx="38976" cy="38976"/>
            </a:xfrm>
            <a:custGeom>
              <a:avLst/>
              <a:gdLst>
                <a:gd name="connsiteX0" fmla="*/ 38977 w 38976"/>
                <a:gd name="connsiteY0" fmla="*/ 19488 h 38976"/>
                <a:gd name="connsiteX1" fmla="*/ 19488 w 38976"/>
                <a:gd name="connsiteY1" fmla="*/ 38977 h 38976"/>
                <a:gd name="connsiteX2" fmla="*/ 0 w 38976"/>
                <a:gd name="connsiteY2" fmla="*/ 19488 h 38976"/>
                <a:gd name="connsiteX3" fmla="*/ 19488 w 38976"/>
                <a:gd name="connsiteY3" fmla="*/ 0 h 38976"/>
                <a:gd name="connsiteX4" fmla="*/ 38977 w 38976"/>
                <a:gd name="connsiteY4" fmla="*/ 19488 h 3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76" h="38976">
                  <a:moveTo>
                    <a:pt x="38977" y="19488"/>
                  </a:moveTo>
                  <a:cubicBezTo>
                    <a:pt x="38977" y="30252"/>
                    <a:pt x="30252" y="38977"/>
                    <a:pt x="19488" y="38977"/>
                  </a:cubicBezTo>
                  <a:cubicBezTo>
                    <a:pt x="8725" y="38977"/>
                    <a:pt x="0" y="30252"/>
                    <a:pt x="0" y="19488"/>
                  </a:cubicBezTo>
                  <a:cubicBezTo>
                    <a:pt x="0" y="8725"/>
                    <a:pt x="8725" y="0"/>
                    <a:pt x="19488" y="0"/>
                  </a:cubicBezTo>
                  <a:cubicBezTo>
                    <a:pt x="30252" y="0"/>
                    <a:pt x="38977" y="8725"/>
                    <a:pt x="38977" y="19488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497E6A39-FA2E-19A2-40F4-E3B62092F039}"/>
                </a:ext>
              </a:extLst>
            </p:cNvPr>
            <p:cNvSpPr/>
            <p:nvPr/>
          </p:nvSpPr>
          <p:spPr>
            <a:xfrm>
              <a:off x="15680093" y="4833602"/>
              <a:ext cx="33474" cy="33474"/>
            </a:xfrm>
            <a:custGeom>
              <a:avLst/>
              <a:gdLst>
                <a:gd name="connsiteX0" fmla="*/ 33474 w 33474"/>
                <a:gd name="connsiteY0" fmla="*/ 16737 h 33474"/>
                <a:gd name="connsiteX1" fmla="*/ 16737 w 33474"/>
                <a:gd name="connsiteY1" fmla="*/ 33474 h 33474"/>
                <a:gd name="connsiteX2" fmla="*/ 0 w 33474"/>
                <a:gd name="connsiteY2" fmla="*/ 16737 h 33474"/>
                <a:gd name="connsiteX3" fmla="*/ 16737 w 33474"/>
                <a:gd name="connsiteY3" fmla="*/ 0 h 33474"/>
                <a:gd name="connsiteX4" fmla="*/ 33474 w 33474"/>
                <a:gd name="connsiteY4" fmla="*/ 16737 h 33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74" h="33474">
                  <a:moveTo>
                    <a:pt x="33474" y="16737"/>
                  </a:moveTo>
                  <a:cubicBezTo>
                    <a:pt x="33474" y="25981"/>
                    <a:pt x="25981" y="33474"/>
                    <a:pt x="16737" y="33474"/>
                  </a:cubicBezTo>
                  <a:cubicBezTo>
                    <a:pt x="7493" y="33474"/>
                    <a:pt x="0" y="25981"/>
                    <a:pt x="0" y="16737"/>
                  </a:cubicBezTo>
                  <a:cubicBezTo>
                    <a:pt x="0" y="7494"/>
                    <a:pt x="7493" y="0"/>
                    <a:pt x="16737" y="0"/>
                  </a:cubicBezTo>
                  <a:cubicBezTo>
                    <a:pt x="25981" y="0"/>
                    <a:pt x="33474" y="7494"/>
                    <a:pt x="33474" y="16737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2121FF4A-1899-FEFD-D746-B021902C4194}"/>
                </a:ext>
              </a:extLst>
            </p:cNvPr>
            <p:cNvSpPr/>
            <p:nvPr/>
          </p:nvSpPr>
          <p:spPr>
            <a:xfrm>
              <a:off x="15744291" y="4910639"/>
              <a:ext cx="25678" cy="25678"/>
            </a:xfrm>
            <a:custGeom>
              <a:avLst/>
              <a:gdLst>
                <a:gd name="connsiteX0" fmla="*/ 25679 w 25678"/>
                <a:gd name="connsiteY0" fmla="*/ 12839 h 25678"/>
                <a:gd name="connsiteX1" fmla="*/ 12839 w 25678"/>
                <a:gd name="connsiteY1" fmla="*/ 25679 h 25678"/>
                <a:gd name="connsiteX2" fmla="*/ 0 w 25678"/>
                <a:gd name="connsiteY2" fmla="*/ 12839 h 25678"/>
                <a:gd name="connsiteX3" fmla="*/ 12839 w 25678"/>
                <a:gd name="connsiteY3" fmla="*/ 0 h 25678"/>
                <a:gd name="connsiteX4" fmla="*/ 25679 w 25678"/>
                <a:gd name="connsiteY4" fmla="*/ 12839 h 25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78" h="25678">
                  <a:moveTo>
                    <a:pt x="25679" y="12839"/>
                  </a:moveTo>
                  <a:cubicBezTo>
                    <a:pt x="25679" y="19947"/>
                    <a:pt x="19947" y="25679"/>
                    <a:pt x="12839" y="25679"/>
                  </a:cubicBezTo>
                  <a:cubicBezTo>
                    <a:pt x="5732" y="25679"/>
                    <a:pt x="0" y="19947"/>
                    <a:pt x="0" y="12839"/>
                  </a:cubicBezTo>
                  <a:cubicBezTo>
                    <a:pt x="0" y="5732"/>
                    <a:pt x="5732" y="0"/>
                    <a:pt x="12839" y="0"/>
                  </a:cubicBezTo>
                  <a:cubicBezTo>
                    <a:pt x="19947" y="229"/>
                    <a:pt x="25679" y="5961"/>
                    <a:pt x="25679" y="12839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D78F28A4-4B73-F6DD-B6A6-5B0F1B9A02A4}"/>
                </a:ext>
              </a:extLst>
            </p:cNvPr>
            <p:cNvSpPr/>
            <p:nvPr/>
          </p:nvSpPr>
          <p:spPr>
            <a:xfrm>
              <a:off x="15735349" y="5156423"/>
              <a:ext cx="22010" cy="22010"/>
            </a:xfrm>
            <a:custGeom>
              <a:avLst/>
              <a:gdLst>
                <a:gd name="connsiteX0" fmla="*/ 22010 w 22010"/>
                <a:gd name="connsiteY0" fmla="*/ 11005 h 22010"/>
                <a:gd name="connsiteX1" fmla="*/ 11005 w 22010"/>
                <a:gd name="connsiteY1" fmla="*/ 22010 h 22010"/>
                <a:gd name="connsiteX2" fmla="*/ 0 w 22010"/>
                <a:gd name="connsiteY2" fmla="*/ 11005 h 22010"/>
                <a:gd name="connsiteX3" fmla="*/ 11005 w 22010"/>
                <a:gd name="connsiteY3" fmla="*/ 0 h 22010"/>
                <a:gd name="connsiteX4" fmla="*/ 22010 w 22010"/>
                <a:gd name="connsiteY4" fmla="*/ 11005 h 2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10" h="22010">
                  <a:moveTo>
                    <a:pt x="22010" y="11005"/>
                  </a:moveTo>
                  <a:cubicBezTo>
                    <a:pt x="22010" y="17083"/>
                    <a:pt x="17083" y="22010"/>
                    <a:pt x="11005" y="22010"/>
                  </a:cubicBezTo>
                  <a:cubicBezTo>
                    <a:pt x="4927" y="22010"/>
                    <a:pt x="0" y="17083"/>
                    <a:pt x="0" y="11005"/>
                  </a:cubicBezTo>
                  <a:cubicBezTo>
                    <a:pt x="0" y="4927"/>
                    <a:pt x="4927" y="0"/>
                    <a:pt x="11005" y="0"/>
                  </a:cubicBezTo>
                  <a:cubicBezTo>
                    <a:pt x="17083" y="0"/>
                    <a:pt x="22010" y="4927"/>
                    <a:pt x="22010" y="11005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CA3E9DB7-D5D8-E20B-019A-C3B21DEC1611}"/>
                </a:ext>
              </a:extLst>
            </p:cNvPr>
            <p:cNvSpPr/>
            <p:nvPr/>
          </p:nvSpPr>
          <p:spPr>
            <a:xfrm>
              <a:off x="15844943" y="5255699"/>
              <a:ext cx="11005" cy="11005"/>
            </a:xfrm>
            <a:custGeom>
              <a:avLst/>
              <a:gdLst>
                <a:gd name="connsiteX0" fmla="*/ 11005 w 11005"/>
                <a:gd name="connsiteY0" fmla="*/ 5503 h 11005"/>
                <a:gd name="connsiteX1" fmla="*/ 5503 w 11005"/>
                <a:gd name="connsiteY1" fmla="*/ 11005 h 11005"/>
                <a:gd name="connsiteX2" fmla="*/ 0 w 11005"/>
                <a:gd name="connsiteY2" fmla="*/ 5503 h 11005"/>
                <a:gd name="connsiteX3" fmla="*/ 5503 w 11005"/>
                <a:gd name="connsiteY3" fmla="*/ 0 h 11005"/>
                <a:gd name="connsiteX4" fmla="*/ 11005 w 11005"/>
                <a:gd name="connsiteY4" fmla="*/ 5503 h 1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05" h="11005">
                  <a:moveTo>
                    <a:pt x="11005" y="5503"/>
                  </a:moveTo>
                  <a:cubicBezTo>
                    <a:pt x="11005" y="8483"/>
                    <a:pt x="8483" y="11005"/>
                    <a:pt x="5503" y="11005"/>
                  </a:cubicBezTo>
                  <a:cubicBezTo>
                    <a:pt x="2522" y="11005"/>
                    <a:pt x="0" y="8483"/>
                    <a:pt x="0" y="5503"/>
                  </a:cubicBezTo>
                  <a:cubicBezTo>
                    <a:pt x="0" y="2522"/>
                    <a:pt x="2522" y="0"/>
                    <a:pt x="5503" y="0"/>
                  </a:cubicBezTo>
                  <a:cubicBezTo>
                    <a:pt x="8712" y="0"/>
                    <a:pt x="11005" y="2522"/>
                    <a:pt x="11005" y="5503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491D89DA-908E-0807-184B-5AE0E225B748}"/>
                </a:ext>
              </a:extLst>
            </p:cNvPr>
            <p:cNvSpPr/>
            <p:nvPr/>
          </p:nvSpPr>
          <p:spPr>
            <a:xfrm>
              <a:off x="15678030" y="4684802"/>
              <a:ext cx="22010" cy="22010"/>
            </a:xfrm>
            <a:custGeom>
              <a:avLst/>
              <a:gdLst>
                <a:gd name="connsiteX0" fmla="*/ 22010 w 22010"/>
                <a:gd name="connsiteY0" fmla="*/ 11005 h 22010"/>
                <a:gd name="connsiteX1" fmla="*/ 11005 w 22010"/>
                <a:gd name="connsiteY1" fmla="*/ 22011 h 22010"/>
                <a:gd name="connsiteX2" fmla="*/ 0 w 22010"/>
                <a:gd name="connsiteY2" fmla="*/ 11005 h 22010"/>
                <a:gd name="connsiteX3" fmla="*/ 11005 w 22010"/>
                <a:gd name="connsiteY3" fmla="*/ 0 h 22010"/>
                <a:gd name="connsiteX4" fmla="*/ 22010 w 22010"/>
                <a:gd name="connsiteY4" fmla="*/ 11005 h 2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10" h="22010">
                  <a:moveTo>
                    <a:pt x="22010" y="11005"/>
                  </a:moveTo>
                  <a:cubicBezTo>
                    <a:pt x="22010" y="16966"/>
                    <a:pt x="17196" y="22011"/>
                    <a:pt x="11005" y="22011"/>
                  </a:cubicBezTo>
                  <a:cubicBezTo>
                    <a:pt x="5044" y="22011"/>
                    <a:pt x="0" y="17196"/>
                    <a:pt x="0" y="11005"/>
                  </a:cubicBezTo>
                  <a:cubicBezTo>
                    <a:pt x="0" y="5044"/>
                    <a:pt x="4815" y="0"/>
                    <a:pt x="11005" y="0"/>
                  </a:cubicBezTo>
                  <a:cubicBezTo>
                    <a:pt x="17196" y="229"/>
                    <a:pt x="22010" y="5044"/>
                    <a:pt x="22010" y="11005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1B6AE576-3444-41EB-77F0-825E370CBD16}"/>
                </a:ext>
              </a:extLst>
            </p:cNvPr>
            <p:cNvSpPr/>
            <p:nvPr/>
          </p:nvSpPr>
          <p:spPr>
            <a:xfrm>
              <a:off x="15833937" y="4787976"/>
              <a:ext cx="22010" cy="22010"/>
            </a:xfrm>
            <a:custGeom>
              <a:avLst/>
              <a:gdLst>
                <a:gd name="connsiteX0" fmla="*/ 22010 w 22010"/>
                <a:gd name="connsiteY0" fmla="*/ 11005 h 22010"/>
                <a:gd name="connsiteX1" fmla="*/ 11005 w 22010"/>
                <a:gd name="connsiteY1" fmla="*/ 22011 h 22010"/>
                <a:gd name="connsiteX2" fmla="*/ 0 w 22010"/>
                <a:gd name="connsiteY2" fmla="*/ 11005 h 22010"/>
                <a:gd name="connsiteX3" fmla="*/ 11005 w 22010"/>
                <a:gd name="connsiteY3" fmla="*/ 0 h 22010"/>
                <a:gd name="connsiteX4" fmla="*/ 22010 w 22010"/>
                <a:gd name="connsiteY4" fmla="*/ 11005 h 2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10" h="22010">
                  <a:moveTo>
                    <a:pt x="22010" y="11005"/>
                  </a:moveTo>
                  <a:cubicBezTo>
                    <a:pt x="22010" y="16966"/>
                    <a:pt x="17196" y="22011"/>
                    <a:pt x="11005" y="22011"/>
                  </a:cubicBezTo>
                  <a:cubicBezTo>
                    <a:pt x="5044" y="22011"/>
                    <a:pt x="0" y="17196"/>
                    <a:pt x="0" y="11005"/>
                  </a:cubicBezTo>
                  <a:cubicBezTo>
                    <a:pt x="0" y="5044"/>
                    <a:pt x="4815" y="0"/>
                    <a:pt x="11005" y="0"/>
                  </a:cubicBezTo>
                  <a:cubicBezTo>
                    <a:pt x="17196" y="229"/>
                    <a:pt x="22010" y="5044"/>
                    <a:pt x="22010" y="11005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0902CC9C-8A52-ED24-0358-61AE8DE6BC45}"/>
                </a:ext>
              </a:extLst>
            </p:cNvPr>
            <p:cNvSpPr/>
            <p:nvPr/>
          </p:nvSpPr>
          <p:spPr>
            <a:xfrm>
              <a:off x="15799546" y="4684802"/>
              <a:ext cx="22010" cy="22010"/>
            </a:xfrm>
            <a:custGeom>
              <a:avLst/>
              <a:gdLst>
                <a:gd name="connsiteX0" fmla="*/ 22010 w 22010"/>
                <a:gd name="connsiteY0" fmla="*/ 11005 h 22010"/>
                <a:gd name="connsiteX1" fmla="*/ 11005 w 22010"/>
                <a:gd name="connsiteY1" fmla="*/ 22011 h 22010"/>
                <a:gd name="connsiteX2" fmla="*/ 0 w 22010"/>
                <a:gd name="connsiteY2" fmla="*/ 11005 h 22010"/>
                <a:gd name="connsiteX3" fmla="*/ 11005 w 22010"/>
                <a:gd name="connsiteY3" fmla="*/ 0 h 22010"/>
                <a:gd name="connsiteX4" fmla="*/ 22010 w 22010"/>
                <a:gd name="connsiteY4" fmla="*/ 11005 h 2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10" h="22010">
                  <a:moveTo>
                    <a:pt x="22010" y="11005"/>
                  </a:moveTo>
                  <a:cubicBezTo>
                    <a:pt x="22010" y="16966"/>
                    <a:pt x="17196" y="22011"/>
                    <a:pt x="11005" y="22011"/>
                  </a:cubicBezTo>
                  <a:cubicBezTo>
                    <a:pt x="5044" y="22011"/>
                    <a:pt x="0" y="17196"/>
                    <a:pt x="0" y="11005"/>
                  </a:cubicBezTo>
                  <a:cubicBezTo>
                    <a:pt x="0" y="5044"/>
                    <a:pt x="4815" y="0"/>
                    <a:pt x="11005" y="0"/>
                  </a:cubicBezTo>
                  <a:cubicBezTo>
                    <a:pt x="16966" y="229"/>
                    <a:pt x="22010" y="5044"/>
                    <a:pt x="22010" y="11005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A8DA9489-8C9D-A94E-D650-5F9B24D44365}"/>
                </a:ext>
              </a:extLst>
            </p:cNvPr>
            <p:cNvSpPr/>
            <p:nvPr/>
          </p:nvSpPr>
          <p:spPr>
            <a:xfrm>
              <a:off x="15758964" y="4611434"/>
              <a:ext cx="22010" cy="22010"/>
            </a:xfrm>
            <a:custGeom>
              <a:avLst/>
              <a:gdLst>
                <a:gd name="connsiteX0" fmla="*/ 22010 w 22010"/>
                <a:gd name="connsiteY0" fmla="*/ 11005 h 22010"/>
                <a:gd name="connsiteX1" fmla="*/ 11005 w 22010"/>
                <a:gd name="connsiteY1" fmla="*/ 22011 h 22010"/>
                <a:gd name="connsiteX2" fmla="*/ 0 w 22010"/>
                <a:gd name="connsiteY2" fmla="*/ 11005 h 22010"/>
                <a:gd name="connsiteX3" fmla="*/ 11005 w 22010"/>
                <a:gd name="connsiteY3" fmla="*/ 0 h 22010"/>
                <a:gd name="connsiteX4" fmla="*/ 22010 w 22010"/>
                <a:gd name="connsiteY4" fmla="*/ 11005 h 2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10" h="22010">
                  <a:moveTo>
                    <a:pt x="22010" y="11005"/>
                  </a:moveTo>
                  <a:cubicBezTo>
                    <a:pt x="22010" y="16966"/>
                    <a:pt x="17196" y="22011"/>
                    <a:pt x="11005" y="22011"/>
                  </a:cubicBezTo>
                  <a:cubicBezTo>
                    <a:pt x="5044" y="22011"/>
                    <a:pt x="0" y="17196"/>
                    <a:pt x="0" y="11005"/>
                  </a:cubicBezTo>
                  <a:cubicBezTo>
                    <a:pt x="0" y="5044"/>
                    <a:pt x="4815" y="0"/>
                    <a:pt x="11005" y="0"/>
                  </a:cubicBezTo>
                  <a:cubicBezTo>
                    <a:pt x="16966" y="229"/>
                    <a:pt x="22010" y="5044"/>
                    <a:pt x="22010" y="11005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" name="Полилиния: фигура 32">
              <a:extLst>
                <a:ext uri="{FF2B5EF4-FFF2-40B4-BE49-F238E27FC236}">
                  <a16:creationId xmlns:a16="http://schemas.microsoft.com/office/drawing/2014/main" id="{CA2FA9F1-4BF5-4ECC-CBCB-BF3858D7BD9C}"/>
                </a:ext>
              </a:extLst>
            </p:cNvPr>
            <p:cNvSpPr/>
            <p:nvPr/>
          </p:nvSpPr>
          <p:spPr>
            <a:xfrm>
              <a:off x="15746125" y="4729282"/>
              <a:ext cx="22010" cy="22010"/>
            </a:xfrm>
            <a:custGeom>
              <a:avLst/>
              <a:gdLst>
                <a:gd name="connsiteX0" fmla="*/ 22011 w 22010"/>
                <a:gd name="connsiteY0" fmla="*/ 11005 h 22010"/>
                <a:gd name="connsiteX1" fmla="*/ 11005 w 22010"/>
                <a:gd name="connsiteY1" fmla="*/ 22011 h 22010"/>
                <a:gd name="connsiteX2" fmla="*/ 0 w 22010"/>
                <a:gd name="connsiteY2" fmla="*/ 11005 h 22010"/>
                <a:gd name="connsiteX3" fmla="*/ 11005 w 22010"/>
                <a:gd name="connsiteY3" fmla="*/ 0 h 22010"/>
                <a:gd name="connsiteX4" fmla="*/ 22011 w 22010"/>
                <a:gd name="connsiteY4" fmla="*/ 11005 h 2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10" h="22010">
                  <a:moveTo>
                    <a:pt x="22011" y="11005"/>
                  </a:moveTo>
                  <a:cubicBezTo>
                    <a:pt x="22011" y="16966"/>
                    <a:pt x="17196" y="22011"/>
                    <a:pt x="11005" y="22011"/>
                  </a:cubicBezTo>
                  <a:cubicBezTo>
                    <a:pt x="5044" y="22011"/>
                    <a:pt x="0" y="17196"/>
                    <a:pt x="0" y="11005"/>
                  </a:cubicBezTo>
                  <a:cubicBezTo>
                    <a:pt x="0" y="5044"/>
                    <a:pt x="4815" y="0"/>
                    <a:pt x="11005" y="0"/>
                  </a:cubicBezTo>
                  <a:cubicBezTo>
                    <a:pt x="17196" y="0"/>
                    <a:pt x="22011" y="4815"/>
                    <a:pt x="22011" y="11005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871" name="Полилиния: фигура 870">
            <a:extLst>
              <a:ext uri="{FF2B5EF4-FFF2-40B4-BE49-F238E27FC236}">
                <a16:creationId xmlns:a16="http://schemas.microsoft.com/office/drawing/2014/main" id="{D443B592-5B09-A683-55E6-BEDC694E5EEE}"/>
              </a:ext>
            </a:extLst>
          </p:cNvPr>
          <p:cNvSpPr/>
          <p:nvPr/>
        </p:nvSpPr>
        <p:spPr>
          <a:xfrm>
            <a:off x="15477643" y="7707556"/>
            <a:ext cx="1064757" cy="154532"/>
          </a:xfrm>
          <a:custGeom>
            <a:avLst/>
            <a:gdLst>
              <a:gd name="connsiteX0" fmla="*/ 1064758 w 1064757"/>
              <a:gd name="connsiteY0" fmla="*/ 77266 h 154532"/>
              <a:gd name="connsiteX1" fmla="*/ 532379 w 1064757"/>
              <a:gd name="connsiteY1" fmla="*/ 154532 h 154532"/>
              <a:gd name="connsiteX2" fmla="*/ 0 w 1064757"/>
              <a:gd name="connsiteY2" fmla="*/ 77266 h 154532"/>
              <a:gd name="connsiteX3" fmla="*/ 532379 w 1064757"/>
              <a:gd name="connsiteY3" fmla="*/ 0 h 154532"/>
              <a:gd name="connsiteX4" fmla="*/ 1064758 w 1064757"/>
              <a:gd name="connsiteY4" fmla="*/ 77266 h 154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4757" h="154532">
                <a:moveTo>
                  <a:pt x="1064758" y="77266"/>
                </a:moveTo>
                <a:cubicBezTo>
                  <a:pt x="1064758" y="119939"/>
                  <a:pt x="826404" y="154532"/>
                  <a:pt x="532379" y="154532"/>
                </a:cubicBezTo>
                <a:cubicBezTo>
                  <a:pt x="238354" y="154532"/>
                  <a:pt x="0" y="119939"/>
                  <a:pt x="0" y="77266"/>
                </a:cubicBezTo>
                <a:cubicBezTo>
                  <a:pt x="0" y="34593"/>
                  <a:pt x="238354" y="0"/>
                  <a:pt x="532379" y="0"/>
                </a:cubicBezTo>
                <a:cubicBezTo>
                  <a:pt x="826404" y="0"/>
                  <a:pt x="1064758" y="34593"/>
                  <a:pt x="1064758" y="77266"/>
                </a:cubicBezTo>
                <a:close/>
              </a:path>
            </a:pathLst>
          </a:custGeom>
          <a:solidFill>
            <a:srgbClr val="BAD6F0"/>
          </a:solidFill>
          <a:ln w="2284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872" name="Рисунок 8">
            <a:extLst>
              <a:ext uri="{FF2B5EF4-FFF2-40B4-BE49-F238E27FC236}">
                <a16:creationId xmlns:a16="http://schemas.microsoft.com/office/drawing/2014/main" id="{1DB47435-8F0F-CE1C-80EF-537C046FEA7C}"/>
              </a:ext>
            </a:extLst>
          </p:cNvPr>
          <p:cNvGrpSpPr/>
          <p:nvPr/>
        </p:nvGrpSpPr>
        <p:grpSpPr>
          <a:xfrm>
            <a:off x="15413675" y="6474510"/>
            <a:ext cx="799485" cy="1316524"/>
            <a:chOff x="15413675" y="6474510"/>
            <a:chExt cx="799485" cy="1316524"/>
          </a:xfrm>
        </p:grpSpPr>
        <p:grpSp>
          <p:nvGrpSpPr>
            <p:cNvPr id="873" name="Рисунок 8">
              <a:extLst>
                <a:ext uri="{FF2B5EF4-FFF2-40B4-BE49-F238E27FC236}">
                  <a16:creationId xmlns:a16="http://schemas.microsoft.com/office/drawing/2014/main" id="{D5F2345A-1EB9-5DEA-1592-14A6B2A3C396}"/>
                </a:ext>
              </a:extLst>
            </p:cNvPr>
            <p:cNvGrpSpPr/>
            <p:nvPr/>
          </p:nvGrpSpPr>
          <p:grpSpPr>
            <a:xfrm>
              <a:off x="15413675" y="6479281"/>
              <a:ext cx="799256" cy="1311752"/>
              <a:chOff x="15413675" y="6479281"/>
              <a:chExt cx="799256" cy="1311752"/>
            </a:xfrm>
          </p:grpSpPr>
          <p:sp>
            <p:nvSpPr>
              <p:cNvPr id="874" name="Полилиния: фигура 873">
                <a:extLst>
                  <a:ext uri="{FF2B5EF4-FFF2-40B4-BE49-F238E27FC236}">
                    <a16:creationId xmlns:a16="http://schemas.microsoft.com/office/drawing/2014/main" id="{53A0BEC2-8DF7-C39D-BEFD-B52B13C36F32}"/>
                  </a:ext>
                </a:extLst>
              </p:cNvPr>
              <p:cNvSpPr/>
              <p:nvPr/>
            </p:nvSpPr>
            <p:spPr>
              <a:xfrm>
                <a:off x="15419865" y="6484598"/>
                <a:ext cx="792148" cy="1300453"/>
              </a:xfrm>
              <a:custGeom>
                <a:avLst/>
                <a:gdLst>
                  <a:gd name="connsiteX0" fmla="*/ 792149 w 792148"/>
                  <a:gd name="connsiteY0" fmla="*/ 69012 h 1300453"/>
                  <a:gd name="connsiteX1" fmla="*/ 791690 w 792148"/>
                  <a:gd name="connsiteY1" fmla="*/ 69012 h 1300453"/>
                  <a:gd name="connsiteX2" fmla="*/ 791919 w 792148"/>
                  <a:gd name="connsiteY2" fmla="*/ 67178 h 1300453"/>
                  <a:gd name="connsiteX3" fmla="*/ 395960 w 792148"/>
                  <a:gd name="connsiteY3" fmla="*/ 0 h 1300453"/>
                  <a:gd name="connsiteX4" fmla="*/ 0 w 792148"/>
                  <a:gd name="connsiteY4" fmla="*/ 67178 h 1300453"/>
                  <a:gd name="connsiteX5" fmla="*/ 3668 w 792148"/>
                  <a:gd name="connsiteY5" fmla="*/ 76349 h 1300453"/>
                  <a:gd name="connsiteX6" fmla="*/ 150864 w 792148"/>
                  <a:gd name="connsiteY6" fmla="*/ 1262165 h 1300453"/>
                  <a:gd name="connsiteX7" fmla="*/ 403526 w 792148"/>
                  <a:gd name="connsiteY7" fmla="*/ 1300454 h 1300453"/>
                  <a:gd name="connsiteX8" fmla="*/ 656188 w 792148"/>
                  <a:gd name="connsiteY8" fmla="*/ 1262165 h 1300453"/>
                  <a:gd name="connsiteX9" fmla="*/ 655500 w 792148"/>
                  <a:gd name="connsiteY9" fmla="*/ 1259184 h 1300453"/>
                  <a:gd name="connsiteX10" fmla="*/ 792149 w 792148"/>
                  <a:gd name="connsiteY10" fmla="*/ 69012 h 1300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92148" h="1300453">
                    <a:moveTo>
                      <a:pt x="792149" y="69012"/>
                    </a:moveTo>
                    <a:lnTo>
                      <a:pt x="791690" y="69012"/>
                    </a:lnTo>
                    <a:cubicBezTo>
                      <a:pt x="791690" y="68324"/>
                      <a:pt x="791919" y="67636"/>
                      <a:pt x="791919" y="67178"/>
                    </a:cubicBezTo>
                    <a:cubicBezTo>
                      <a:pt x="791919" y="30035"/>
                      <a:pt x="614689" y="0"/>
                      <a:pt x="395960" y="0"/>
                    </a:cubicBezTo>
                    <a:cubicBezTo>
                      <a:pt x="177230" y="0"/>
                      <a:pt x="0" y="30035"/>
                      <a:pt x="0" y="67178"/>
                    </a:cubicBezTo>
                    <a:cubicBezTo>
                      <a:pt x="0" y="70158"/>
                      <a:pt x="1146" y="73368"/>
                      <a:pt x="3668" y="76349"/>
                    </a:cubicBezTo>
                    <a:lnTo>
                      <a:pt x="150864" y="1262165"/>
                    </a:lnTo>
                    <a:cubicBezTo>
                      <a:pt x="150864" y="1283258"/>
                      <a:pt x="264126" y="1300454"/>
                      <a:pt x="403526" y="1300454"/>
                    </a:cubicBezTo>
                    <a:cubicBezTo>
                      <a:pt x="543155" y="1300454"/>
                      <a:pt x="656188" y="1283258"/>
                      <a:pt x="656188" y="1262165"/>
                    </a:cubicBezTo>
                    <a:cubicBezTo>
                      <a:pt x="656188" y="1261248"/>
                      <a:pt x="655959" y="1260101"/>
                      <a:pt x="655500" y="1259184"/>
                    </a:cubicBezTo>
                    <a:lnTo>
                      <a:pt x="792149" y="69012"/>
                    </a:lnTo>
                    <a:close/>
                  </a:path>
                </a:pathLst>
              </a:custGeom>
              <a:solidFill>
                <a:srgbClr val="DAFFFF"/>
              </a:solidFill>
              <a:ln w="22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75" name="Полилиния: фигура 874">
                <a:extLst>
                  <a:ext uri="{FF2B5EF4-FFF2-40B4-BE49-F238E27FC236}">
                    <a16:creationId xmlns:a16="http://schemas.microsoft.com/office/drawing/2014/main" id="{9ADD4CDA-4B0F-63D9-E8DF-C02B0022DB1D}"/>
                  </a:ext>
                </a:extLst>
              </p:cNvPr>
              <p:cNvSpPr/>
              <p:nvPr/>
            </p:nvSpPr>
            <p:spPr>
              <a:xfrm>
                <a:off x="15413675" y="6479281"/>
                <a:ext cx="799256" cy="1311752"/>
              </a:xfrm>
              <a:custGeom>
                <a:avLst/>
                <a:gdLst>
                  <a:gd name="connsiteX0" fmla="*/ 797651 w 799256"/>
                  <a:gd name="connsiteY0" fmla="*/ 75016 h 1311752"/>
                  <a:gd name="connsiteX1" fmla="*/ 797193 w 799256"/>
                  <a:gd name="connsiteY1" fmla="*/ 75016 h 1311752"/>
                  <a:gd name="connsiteX2" fmla="*/ 797422 w 799256"/>
                  <a:gd name="connsiteY2" fmla="*/ 74099 h 1311752"/>
                  <a:gd name="connsiteX3" fmla="*/ 793295 w 799256"/>
                  <a:gd name="connsiteY3" fmla="*/ 62865 h 1311752"/>
                  <a:gd name="connsiteX4" fmla="*/ 783207 w 799256"/>
                  <a:gd name="connsiteY4" fmla="*/ 55069 h 1311752"/>
                  <a:gd name="connsiteX5" fmla="*/ 759591 w 799256"/>
                  <a:gd name="connsiteY5" fmla="*/ 44752 h 1311752"/>
                  <a:gd name="connsiteX6" fmla="*/ 709380 w 799256"/>
                  <a:gd name="connsiteY6" fmla="*/ 31912 h 1311752"/>
                  <a:gd name="connsiteX7" fmla="*/ 606206 w 799256"/>
                  <a:gd name="connsiteY7" fmla="*/ 17927 h 1311752"/>
                  <a:gd name="connsiteX8" fmla="*/ 554389 w 799256"/>
                  <a:gd name="connsiteY8" fmla="*/ 14029 h 1311752"/>
                  <a:gd name="connsiteX9" fmla="*/ 502344 w 799256"/>
                  <a:gd name="connsiteY9" fmla="*/ 11507 h 1311752"/>
                  <a:gd name="connsiteX10" fmla="*/ 398252 w 799256"/>
                  <a:gd name="connsiteY10" fmla="*/ 10131 h 1311752"/>
                  <a:gd name="connsiteX11" fmla="*/ 346207 w 799256"/>
                  <a:gd name="connsiteY11" fmla="*/ 11048 h 1311752"/>
                  <a:gd name="connsiteX12" fmla="*/ 294161 w 799256"/>
                  <a:gd name="connsiteY12" fmla="*/ 13112 h 1311752"/>
                  <a:gd name="connsiteX13" fmla="*/ 190528 w 799256"/>
                  <a:gd name="connsiteY13" fmla="*/ 21366 h 1311752"/>
                  <a:gd name="connsiteX14" fmla="*/ 139171 w 799256"/>
                  <a:gd name="connsiteY14" fmla="*/ 28015 h 1311752"/>
                  <a:gd name="connsiteX15" fmla="*/ 88271 w 799256"/>
                  <a:gd name="connsiteY15" fmla="*/ 37415 h 1311752"/>
                  <a:gd name="connsiteX16" fmla="*/ 63280 w 799256"/>
                  <a:gd name="connsiteY16" fmla="*/ 43835 h 1311752"/>
                  <a:gd name="connsiteX17" fmla="*/ 39206 w 799256"/>
                  <a:gd name="connsiteY17" fmla="*/ 51859 h 1311752"/>
                  <a:gd name="connsiteX18" fmla="*/ 18113 w 799256"/>
                  <a:gd name="connsiteY18" fmla="*/ 63323 h 1311752"/>
                  <a:gd name="connsiteX19" fmla="*/ 14444 w 799256"/>
                  <a:gd name="connsiteY19" fmla="*/ 66992 h 1311752"/>
                  <a:gd name="connsiteX20" fmla="*/ 12381 w 799256"/>
                  <a:gd name="connsiteY20" fmla="*/ 70889 h 1311752"/>
                  <a:gd name="connsiteX21" fmla="*/ 14444 w 799256"/>
                  <a:gd name="connsiteY21" fmla="*/ 77768 h 1311752"/>
                  <a:gd name="connsiteX22" fmla="*/ 15591 w 799256"/>
                  <a:gd name="connsiteY22" fmla="*/ 79143 h 1311752"/>
                  <a:gd name="connsiteX23" fmla="*/ 15820 w 799256"/>
                  <a:gd name="connsiteY23" fmla="*/ 80748 h 1311752"/>
                  <a:gd name="connsiteX24" fmla="*/ 24762 w 799256"/>
                  <a:gd name="connsiteY24" fmla="*/ 154804 h 1311752"/>
                  <a:gd name="connsiteX25" fmla="*/ 33474 w 799256"/>
                  <a:gd name="connsiteY25" fmla="*/ 228860 h 1311752"/>
                  <a:gd name="connsiteX26" fmla="*/ 50670 w 799256"/>
                  <a:gd name="connsiteY26" fmla="*/ 377202 h 1311752"/>
                  <a:gd name="connsiteX27" fmla="*/ 67866 w 799256"/>
                  <a:gd name="connsiteY27" fmla="*/ 525544 h 1311752"/>
                  <a:gd name="connsiteX28" fmla="*/ 76578 w 799256"/>
                  <a:gd name="connsiteY28" fmla="*/ 599600 h 1311752"/>
                  <a:gd name="connsiteX29" fmla="*/ 85520 w 799256"/>
                  <a:gd name="connsiteY29" fmla="*/ 673656 h 1311752"/>
                  <a:gd name="connsiteX30" fmla="*/ 94691 w 799256"/>
                  <a:gd name="connsiteY30" fmla="*/ 747712 h 1311752"/>
                  <a:gd name="connsiteX31" fmla="*/ 104091 w 799256"/>
                  <a:gd name="connsiteY31" fmla="*/ 821768 h 1311752"/>
                  <a:gd name="connsiteX32" fmla="*/ 113492 w 799256"/>
                  <a:gd name="connsiteY32" fmla="*/ 895824 h 1311752"/>
                  <a:gd name="connsiteX33" fmla="*/ 123121 w 799256"/>
                  <a:gd name="connsiteY33" fmla="*/ 969881 h 1311752"/>
                  <a:gd name="connsiteX34" fmla="*/ 162098 w 799256"/>
                  <a:gd name="connsiteY34" fmla="*/ 1266105 h 1311752"/>
                  <a:gd name="connsiteX35" fmla="*/ 162098 w 799256"/>
                  <a:gd name="connsiteY35" fmla="*/ 1266793 h 1311752"/>
                  <a:gd name="connsiteX36" fmla="*/ 162557 w 799256"/>
                  <a:gd name="connsiteY36" fmla="*/ 1267939 h 1311752"/>
                  <a:gd name="connsiteX37" fmla="*/ 164391 w 799256"/>
                  <a:gd name="connsiteY37" fmla="*/ 1269774 h 1311752"/>
                  <a:gd name="connsiteX38" fmla="*/ 170352 w 799256"/>
                  <a:gd name="connsiteY38" fmla="*/ 1273442 h 1311752"/>
                  <a:gd name="connsiteX39" fmla="*/ 184796 w 799256"/>
                  <a:gd name="connsiteY39" fmla="*/ 1278945 h 1311752"/>
                  <a:gd name="connsiteX40" fmla="*/ 216207 w 799256"/>
                  <a:gd name="connsiteY40" fmla="*/ 1286052 h 1311752"/>
                  <a:gd name="connsiteX41" fmla="*/ 280863 w 799256"/>
                  <a:gd name="connsiteY41" fmla="*/ 1294077 h 1311752"/>
                  <a:gd name="connsiteX42" fmla="*/ 411321 w 799256"/>
                  <a:gd name="connsiteY42" fmla="*/ 1298892 h 1311752"/>
                  <a:gd name="connsiteX43" fmla="*/ 541779 w 799256"/>
                  <a:gd name="connsiteY43" fmla="*/ 1292931 h 1311752"/>
                  <a:gd name="connsiteX44" fmla="*/ 606206 w 799256"/>
                  <a:gd name="connsiteY44" fmla="*/ 1283989 h 1311752"/>
                  <a:gd name="connsiteX45" fmla="*/ 637158 w 799256"/>
                  <a:gd name="connsiteY45" fmla="*/ 1276193 h 1311752"/>
                  <a:gd name="connsiteX46" fmla="*/ 650915 w 799256"/>
                  <a:gd name="connsiteY46" fmla="*/ 1270462 h 1311752"/>
                  <a:gd name="connsiteX47" fmla="*/ 655271 w 799256"/>
                  <a:gd name="connsiteY47" fmla="*/ 1267022 h 1311752"/>
                  <a:gd name="connsiteX48" fmla="*/ 655500 w 799256"/>
                  <a:gd name="connsiteY48" fmla="*/ 1266564 h 1311752"/>
                  <a:gd name="connsiteX49" fmla="*/ 655500 w 799256"/>
                  <a:gd name="connsiteY49" fmla="*/ 1266793 h 1311752"/>
                  <a:gd name="connsiteX50" fmla="*/ 655500 w 799256"/>
                  <a:gd name="connsiteY50" fmla="*/ 1266793 h 1311752"/>
                  <a:gd name="connsiteX51" fmla="*/ 655500 w 799256"/>
                  <a:gd name="connsiteY51" fmla="*/ 1266793 h 1311752"/>
                  <a:gd name="connsiteX52" fmla="*/ 655500 w 799256"/>
                  <a:gd name="connsiteY52" fmla="*/ 1266793 h 1311752"/>
                  <a:gd name="connsiteX53" fmla="*/ 654583 w 799256"/>
                  <a:gd name="connsiteY53" fmla="*/ 1264959 h 1311752"/>
                  <a:gd name="connsiteX54" fmla="*/ 654812 w 799256"/>
                  <a:gd name="connsiteY54" fmla="*/ 1262895 h 1311752"/>
                  <a:gd name="connsiteX55" fmla="*/ 663066 w 799256"/>
                  <a:gd name="connsiteY55" fmla="*/ 1188610 h 1311752"/>
                  <a:gd name="connsiteX56" fmla="*/ 671549 w 799256"/>
                  <a:gd name="connsiteY56" fmla="*/ 1114325 h 1311752"/>
                  <a:gd name="connsiteX57" fmla="*/ 680033 w 799256"/>
                  <a:gd name="connsiteY57" fmla="*/ 1040039 h 1311752"/>
                  <a:gd name="connsiteX58" fmla="*/ 688745 w 799256"/>
                  <a:gd name="connsiteY58" fmla="*/ 965754 h 1311752"/>
                  <a:gd name="connsiteX59" fmla="*/ 706170 w 799256"/>
                  <a:gd name="connsiteY59" fmla="*/ 816954 h 1311752"/>
                  <a:gd name="connsiteX60" fmla="*/ 724054 w 799256"/>
                  <a:gd name="connsiteY60" fmla="*/ 668383 h 1311752"/>
                  <a:gd name="connsiteX61" fmla="*/ 741937 w 799256"/>
                  <a:gd name="connsiteY61" fmla="*/ 519812 h 1311752"/>
                  <a:gd name="connsiteX62" fmla="*/ 760279 w 799256"/>
                  <a:gd name="connsiteY62" fmla="*/ 371241 h 1311752"/>
                  <a:gd name="connsiteX63" fmla="*/ 769450 w 799256"/>
                  <a:gd name="connsiteY63" fmla="*/ 296955 h 1311752"/>
                  <a:gd name="connsiteX64" fmla="*/ 778851 w 799256"/>
                  <a:gd name="connsiteY64" fmla="*/ 222670 h 1311752"/>
                  <a:gd name="connsiteX65" fmla="*/ 797651 w 799256"/>
                  <a:gd name="connsiteY65" fmla="*/ 75016 h 1311752"/>
                  <a:gd name="connsiteX66" fmla="*/ 799256 w 799256"/>
                  <a:gd name="connsiteY66" fmla="*/ 73641 h 1311752"/>
                  <a:gd name="connsiteX67" fmla="*/ 783895 w 799256"/>
                  <a:gd name="connsiteY67" fmla="*/ 223358 h 1311752"/>
                  <a:gd name="connsiteX68" fmla="*/ 776099 w 799256"/>
                  <a:gd name="connsiteY68" fmla="*/ 297873 h 1311752"/>
                  <a:gd name="connsiteX69" fmla="*/ 768304 w 799256"/>
                  <a:gd name="connsiteY69" fmla="*/ 372387 h 1311752"/>
                  <a:gd name="connsiteX70" fmla="*/ 752484 w 799256"/>
                  <a:gd name="connsiteY70" fmla="*/ 521187 h 1311752"/>
                  <a:gd name="connsiteX71" fmla="*/ 736205 w 799256"/>
                  <a:gd name="connsiteY71" fmla="*/ 669988 h 1311752"/>
                  <a:gd name="connsiteX72" fmla="*/ 719927 w 799256"/>
                  <a:gd name="connsiteY72" fmla="*/ 818788 h 1311752"/>
                  <a:gd name="connsiteX73" fmla="*/ 703190 w 799256"/>
                  <a:gd name="connsiteY73" fmla="*/ 967588 h 1311752"/>
                  <a:gd name="connsiteX74" fmla="*/ 694706 w 799256"/>
                  <a:gd name="connsiteY74" fmla="*/ 1041873 h 1311752"/>
                  <a:gd name="connsiteX75" fmla="*/ 686223 w 799256"/>
                  <a:gd name="connsiteY75" fmla="*/ 1116159 h 1311752"/>
                  <a:gd name="connsiteX76" fmla="*/ 677740 w 799256"/>
                  <a:gd name="connsiteY76" fmla="*/ 1190444 h 1311752"/>
                  <a:gd name="connsiteX77" fmla="*/ 669027 w 799256"/>
                  <a:gd name="connsiteY77" fmla="*/ 1264730 h 1311752"/>
                  <a:gd name="connsiteX78" fmla="*/ 668340 w 799256"/>
                  <a:gd name="connsiteY78" fmla="*/ 1260832 h 1311752"/>
                  <a:gd name="connsiteX79" fmla="*/ 669715 w 799256"/>
                  <a:gd name="connsiteY79" fmla="*/ 1264730 h 1311752"/>
                  <a:gd name="connsiteX80" fmla="*/ 669945 w 799256"/>
                  <a:gd name="connsiteY80" fmla="*/ 1265876 h 1311752"/>
                  <a:gd name="connsiteX81" fmla="*/ 669945 w 799256"/>
                  <a:gd name="connsiteY81" fmla="*/ 1266793 h 1311752"/>
                  <a:gd name="connsiteX82" fmla="*/ 669715 w 799256"/>
                  <a:gd name="connsiteY82" fmla="*/ 1269086 h 1311752"/>
                  <a:gd name="connsiteX83" fmla="*/ 666505 w 799256"/>
                  <a:gd name="connsiteY83" fmla="*/ 1275964 h 1311752"/>
                  <a:gd name="connsiteX84" fmla="*/ 658022 w 799256"/>
                  <a:gd name="connsiteY84" fmla="*/ 1282842 h 1311752"/>
                  <a:gd name="connsiteX85" fmla="*/ 641514 w 799256"/>
                  <a:gd name="connsiteY85" fmla="*/ 1289721 h 1311752"/>
                  <a:gd name="connsiteX86" fmla="*/ 608728 w 799256"/>
                  <a:gd name="connsiteY86" fmla="*/ 1297745 h 1311752"/>
                  <a:gd name="connsiteX87" fmla="*/ 543155 w 799256"/>
                  <a:gd name="connsiteY87" fmla="*/ 1306458 h 1311752"/>
                  <a:gd name="connsiteX88" fmla="*/ 411550 w 799256"/>
                  <a:gd name="connsiteY88" fmla="*/ 1311731 h 1311752"/>
                  <a:gd name="connsiteX89" fmla="*/ 279946 w 799256"/>
                  <a:gd name="connsiteY89" fmla="*/ 1305770 h 1311752"/>
                  <a:gd name="connsiteX90" fmla="*/ 214373 w 799256"/>
                  <a:gd name="connsiteY90" fmla="*/ 1296828 h 1311752"/>
                  <a:gd name="connsiteX91" fmla="*/ 181816 w 799256"/>
                  <a:gd name="connsiteY91" fmla="*/ 1289033 h 1311752"/>
                  <a:gd name="connsiteX92" fmla="*/ 165767 w 799256"/>
                  <a:gd name="connsiteY92" fmla="*/ 1282842 h 1311752"/>
                  <a:gd name="connsiteX93" fmla="*/ 157971 w 799256"/>
                  <a:gd name="connsiteY93" fmla="*/ 1277798 h 1311752"/>
                  <a:gd name="connsiteX94" fmla="*/ 154303 w 799256"/>
                  <a:gd name="connsiteY94" fmla="*/ 1273671 h 1311752"/>
                  <a:gd name="connsiteX95" fmla="*/ 152239 w 799256"/>
                  <a:gd name="connsiteY95" fmla="*/ 1267022 h 1311752"/>
                  <a:gd name="connsiteX96" fmla="*/ 152239 w 799256"/>
                  <a:gd name="connsiteY96" fmla="*/ 1267710 h 1311752"/>
                  <a:gd name="connsiteX97" fmla="*/ 117389 w 799256"/>
                  <a:gd name="connsiteY97" fmla="*/ 971027 h 1311752"/>
                  <a:gd name="connsiteX98" fmla="*/ 108677 w 799256"/>
                  <a:gd name="connsiteY98" fmla="*/ 896971 h 1311752"/>
                  <a:gd name="connsiteX99" fmla="*/ 99506 w 799256"/>
                  <a:gd name="connsiteY99" fmla="*/ 822915 h 1311752"/>
                  <a:gd name="connsiteX100" fmla="*/ 90335 w 799256"/>
                  <a:gd name="connsiteY100" fmla="*/ 748859 h 1311752"/>
                  <a:gd name="connsiteX101" fmla="*/ 80934 w 799256"/>
                  <a:gd name="connsiteY101" fmla="*/ 674802 h 1311752"/>
                  <a:gd name="connsiteX102" fmla="*/ 71763 w 799256"/>
                  <a:gd name="connsiteY102" fmla="*/ 600517 h 1311752"/>
                  <a:gd name="connsiteX103" fmla="*/ 62134 w 799256"/>
                  <a:gd name="connsiteY103" fmla="*/ 526461 h 1311752"/>
                  <a:gd name="connsiteX104" fmla="*/ 42416 w 799256"/>
                  <a:gd name="connsiteY104" fmla="*/ 378348 h 1311752"/>
                  <a:gd name="connsiteX105" fmla="*/ 22698 w 799256"/>
                  <a:gd name="connsiteY105" fmla="*/ 230236 h 1311752"/>
                  <a:gd name="connsiteX106" fmla="*/ 13069 w 799256"/>
                  <a:gd name="connsiteY106" fmla="*/ 156409 h 1311752"/>
                  <a:gd name="connsiteX107" fmla="*/ 3668 w 799256"/>
                  <a:gd name="connsiteY107" fmla="*/ 82353 h 1311752"/>
                  <a:gd name="connsiteX108" fmla="*/ 5044 w 799256"/>
                  <a:gd name="connsiteY108" fmla="*/ 85334 h 1311752"/>
                  <a:gd name="connsiteX109" fmla="*/ 917 w 799256"/>
                  <a:gd name="connsiteY109" fmla="*/ 77538 h 1311752"/>
                  <a:gd name="connsiteX110" fmla="*/ 459 w 799256"/>
                  <a:gd name="connsiteY110" fmla="*/ 75246 h 1311752"/>
                  <a:gd name="connsiteX111" fmla="*/ 229 w 799256"/>
                  <a:gd name="connsiteY111" fmla="*/ 73870 h 1311752"/>
                  <a:gd name="connsiteX112" fmla="*/ 0 w 799256"/>
                  <a:gd name="connsiteY112" fmla="*/ 73182 h 1311752"/>
                  <a:gd name="connsiteX113" fmla="*/ 0 w 799256"/>
                  <a:gd name="connsiteY113" fmla="*/ 72723 h 1311752"/>
                  <a:gd name="connsiteX114" fmla="*/ 688 w 799256"/>
                  <a:gd name="connsiteY114" fmla="*/ 67909 h 1311752"/>
                  <a:gd name="connsiteX115" fmla="*/ 4815 w 799256"/>
                  <a:gd name="connsiteY115" fmla="*/ 59884 h 1311752"/>
                  <a:gd name="connsiteX116" fmla="*/ 10317 w 799256"/>
                  <a:gd name="connsiteY116" fmla="*/ 54152 h 1311752"/>
                  <a:gd name="connsiteX117" fmla="*/ 34621 w 799256"/>
                  <a:gd name="connsiteY117" fmla="*/ 40625 h 1311752"/>
                  <a:gd name="connsiteX118" fmla="*/ 85520 w 799256"/>
                  <a:gd name="connsiteY118" fmla="*/ 25722 h 1311752"/>
                  <a:gd name="connsiteX119" fmla="*/ 137336 w 799256"/>
                  <a:gd name="connsiteY119" fmla="*/ 16322 h 1311752"/>
                  <a:gd name="connsiteX120" fmla="*/ 189382 w 799256"/>
                  <a:gd name="connsiteY120" fmla="*/ 9673 h 1311752"/>
                  <a:gd name="connsiteX121" fmla="*/ 293473 w 799256"/>
                  <a:gd name="connsiteY121" fmla="*/ 2106 h 1311752"/>
                  <a:gd name="connsiteX122" fmla="*/ 398023 w 799256"/>
                  <a:gd name="connsiteY122" fmla="*/ 43 h 1311752"/>
                  <a:gd name="connsiteX123" fmla="*/ 502573 w 799256"/>
                  <a:gd name="connsiteY123" fmla="*/ 3024 h 1311752"/>
                  <a:gd name="connsiteX124" fmla="*/ 606664 w 799256"/>
                  <a:gd name="connsiteY124" fmla="*/ 11507 h 1311752"/>
                  <a:gd name="connsiteX125" fmla="*/ 658481 w 799256"/>
                  <a:gd name="connsiteY125" fmla="*/ 18385 h 1311752"/>
                  <a:gd name="connsiteX126" fmla="*/ 709839 w 799256"/>
                  <a:gd name="connsiteY126" fmla="*/ 28015 h 1311752"/>
                  <a:gd name="connsiteX127" fmla="*/ 760279 w 799256"/>
                  <a:gd name="connsiteY127" fmla="*/ 42230 h 1311752"/>
                  <a:gd name="connsiteX128" fmla="*/ 784124 w 799256"/>
                  <a:gd name="connsiteY128" fmla="*/ 53464 h 1311752"/>
                  <a:gd name="connsiteX129" fmla="*/ 794441 w 799256"/>
                  <a:gd name="connsiteY129" fmla="*/ 61948 h 1311752"/>
                  <a:gd name="connsiteX130" fmla="*/ 797881 w 799256"/>
                  <a:gd name="connsiteY130" fmla="*/ 67679 h 1311752"/>
                  <a:gd name="connsiteX131" fmla="*/ 798568 w 799256"/>
                  <a:gd name="connsiteY131" fmla="*/ 74558 h 1311752"/>
                  <a:gd name="connsiteX132" fmla="*/ 797881 w 799256"/>
                  <a:gd name="connsiteY132" fmla="*/ 73641 h 1311752"/>
                  <a:gd name="connsiteX133" fmla="*/ 799256 w 799256"/>
                  <a:gd name="connsiteY133" fmla="*/ 73641 h 1311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799256" h="1311752">
                    <a:moveTo>
                      <a:pt x="797651" y="75016"/>
                    </a:moveTo>
                    <a:lnTo>
                      <a:pt x="797193" y="75016"/>
                    </a:lnTo>
                    <a:lnTo>
                      <a:pt x="797422" y="74099"/>
                    </a:lnTo>
                    <a:cubicBezTo>
                      <a:pt x="798110" y="69972"/>
                      <a:pt x="796046" y="66074"/>
                      <a:pt x="793295" y="62865"/>
                    </a:cubicBezTo>
                    <a:cubicBezTo>
                      <a:pt x="790544" y="59655"/>
                      <a:pt x="786875" y="57362"/>
                      <a:pt x="783207" y="55069"/>
                    </a:cubicBezTo>
                    <a:cubicBezTo>
                      <a:pt x="775870" y="50713"/>
                      <a:pt x="767616" y="47503"/>
                      <a:pt x="759591" y="44752"/>
                    </a:cubicBezTo>
                    <a:cubicBezTo>
                      <a:pt x="743313" y="39249"/>
                      <a:pt x="726346" y="35352"/>
                      <a:pt x="709380" y="31912"/>
                    </a:cubicBezTo>
                    <a:cubicBezTo>
                      <a:pt x="675447" y="25263"/>
                      <a:pt x="640826" y="21136"/>
                      <a:pt x="606206" y="17927"/>
                    </a:cubicBezTo>
                    <a:cubicBezTo>
                      <a:pt x="589010" y="16322"/>
                      <a:pt x="571585" y="14946"/>
                      <a:pt x="554389" y="14029"/>
                    </a:cubicBezTo>
                    <a:cubicBezTo>
                      <a:pt x="536964" y="12882"/>
                      <a:pt x="519769" y="12195"/>
                      <a:pt x="502344" y="11507"/>
                    </a:cubicBezTo>
                    <a:cubicBezTo>
                      <a:pt x="467723" y="10131"/>
                      <a:pt x="432873" y="9673"/>
                      <a:pt x="398252" y="10131"/>
                    </a:cubicBezTo>
                    <a:cubicBezTo>
                      <a:pt x="380827" y="10360"/>
                      <a:pt x="363632" y="10590"/>
                      <a:pt x="346207" y="11048"/>
                    </a:cubicBezTo>
                    <a:cubicBezTo>
                      <a:pt x="328782" y="11507"/>
                      <a:pt x="311586" y="12195"/>
                      <a:pt x="294161" y="13112"/>
                    </a:cubicBezTo>
                    <a:cubicBezTo>
                      <a:pt x="259540" y="14946"/>
                      <a:pt x="224920" y="17697"/>
                      <a:pt x="190528" y="21366"/>
                    </a:cubicBezTo>
                    <a:cubicBezTo>
                      <a:pt x="173333" y="23200"/>
                      <a:pt x="156137" y="25493"/>
                      <a:pt x="139171" y="28015"/>
                    </a:cubicBezTo>
                    <a:cubicBezTo>
                      <a:pt x="122204" y="30766"/>
                      <a:pt x="105008" y="33747"/>
                      <a:pt x="88271" y="37415"/>
                    </a:cubicBezTo>
                    <a:cubicBezTo>
                      <a:pt x="79788" y="39249"/>
                      <a:pt x="71534" y="41313"/>
                      <a:pt x="63280" y="43835"/>
                    </a:cubicBezTo>
                    <a:cubicBezTo>
                      <a:pt x="55026" y="46127"/>
                      <a:pt x="47002" y="48879"/>
                      <a:pt x="39206" y="51859"/>
                    </a:cubicBezTo>
                    <a:cubicBezTo>
                      <a:pt x="31411" y="55069"/>
                      <a:pt x="23845" y="58738"/>
                      <a:pt x="18113" y="63323"/>
                    </a:cubicBezTo>
                    <a:cubicBezTo>
                      <a:pt x="16737" y="64470"/>
                      <a:pt x="15361" y="65845"/>
                      <a:pt x="14444" y="66992"/>
                    </a:cubicBezTo>
                    <a:cubicBezTo>
                      <a:pt x="13298" y="68597"/>
                      <a:pt x="12839" y="69743"/>
                      <a:pt x="12381" y="70889"/>
                    </a:cubicBezTo>
                    <a:cubicBezTo>
                      <a:pt x="11693" y="72953"/>
                      <a:pt x="12381" y="75016"/>
                      <a:pt x="14444" y="77768"/>
                    </a:cubicBezTo>
                    <a:lnTo>
                      <a:pt x="15591" y="79143"/>
                    </a:lnTo>
                    <a:lnTo>
                      <a:pt x="15820" y="80748"/>
                    </a:lnTo>
                    <a:lnTo>
                      <a:pt x="24762" y="154804"/>
                    </a:lnTo>
                    <a:lnTo>
                      <a:pt x="33474" y="228860"/>
                    </a:lnTo>
                    <a:lnTo>
                      <a:pt x="50670" y="377202"/>
                    </a:lnTo>
                    <a:lnTo>
                      <a:pt x="67866" y="525544"/>
                    </a:lnTo>
                    <a:lnTo>
                      <a:pt x="76578" y="599600"/>
                    </a:lnTo>
                    <a:lnTo>
                      <a:pt x="85520" y="673656"/>
                    </a:lnTo>
                    <a:lnTo>
                      <a:pt x="94691" y="747712"/>
                    </a:lnTo>
                    <a:lnTo>
                      <a:pt x="104091" y="821768"/>
                    </a:lnTo>
                    <a:lnTo>
                      <a:pt x="113492" y="895824"/>
                    </a:lnTo>
                    <a:lnTo>
                      <a:pt x="123121" y="969881"/>
                    </a:lnTo>
                    <a:lnTo>
                      <a:pt x="162098" y="1266105"/>
                    </a:lnTo>
                    <a:lnTo>
                      <a:pt x="162098" y="1266793"/>
                    </a:lnTo>
                    <a:cubicBezTo>
                      <a:pt x="162098" y="1267022"/>
                      <a:pt x="162098" y="1267252"/>
                      <a:pt x="162557" y="1267939"/>
                    </a:cubicBezTo>
                    <a:cubicBezTo>
                      <a:pt x="163015" y="1268398"/>
                      <a:pt x="163703" y="1269086"/>
                      <a:pt x="164391" y="1269774"/>
                    </a:cubicBezTo>
                    <a:cubicBezTo>
                      <a:pt x="165996" y="1271149"/>
                      <a:pt x="168059" y="1272296"/>
                      <a:pt x="170352" y="1273442"/>
                    </a:cubicBezTo>
                    <a:cubicBezTo>
                      <a:pt x="174938" y="1275506"/>
                      <a:pt x="179752" y="1277340"/>
                      <a:pt x="184796" y="1278945"/>
                    </a:cubicBezTo>
                    <a:cubicBezTo>
                      <a:pt x="194885" y="1281925"/>
                      <a:pt x="205431" y="1284218"/>
                      <a:pt x="216207" y="1286052"/>
                    </a:cubicBezTo>
                    <a:cubicBezTo>
                      <a:pt x="237530" y="1289721"/>
                      <a:pt x="259082" y="1292243"/>
                      <a:pt x="280863" y="1294077"/>
                    </a:cubicBezTo>
                    <a:cubicBezTo>
                      <a:pt x="324196" y="1297745"/>
                      <a:pt x="367759" y="1298892"/>
                      <a:pt x="411321" y="1298892"/>
                    </a:cubicBezTo>
                    <a:cubicBezTo>
                      <a:pt x="454884" y="1298663"/>
                      <a:pt x="498446" y="1297058"/>
                      <a:pt x="541779" y="1292931"/>
                    </a:cubicBezTo>
                    <a:cubicBezTo>
                      <a:pt x="563331" y="1290867"/>
                      <a:pt x="584883" y="1288116"/>
                      <a:pt x="606206" y="1283989"/>
                    </a:cubicBezTo>
                    <a:cubicBezTo>
                      <a:pt x="616753" y="1281925"/>
                      <a:pt x="627299" y="1279633"/>
                      <a:pt x="637158" y="1276193"/>
                    </a:cubicBezTo>
                    <a:cubicBezTo>
                      <a:pt x="641973" y="1274589"/>
                      <a:pt x="647017" y="1272754"/>
                      <a:pt x="650915" y="1270462"/>
                    </a:cubicBezTo>
                    <a:cubicBezTo>
                      <a:pt x="652978" y="1269315"/>
                      <a:pt x="654583" y="1267939"/>
                      <a:pt x="655271" y="1267022"/>
                    </a:cubicBezTo>
                    <a:cubicBezTo>
                      <a:pt x="655729" y="1266564"/>
                      <a:pt x="655729" y="1266335"/>
                      <a:pt x="655500" y="1266564"/>
                    </a:cubicBezTo>
                    <a:cubicBezTo>
                      <a:pt x="655500" y="1266564"/>
                      <a:pt x="655500" y="1266564"/>
                      <a:pt x="655500" y="1266793"/>
                    </a:cubicBezTo>
                    <a:cubicBezTo>
                      <a:pt x="655500" y="1266564"/>
                      <a:pt x="655500" y="1266793"/>
                      <a:pt x="655500" y="1266793"/>
                    </a:cubicBezTo>
                    <a:lnTo>
                      <a:pt x="655500" y="1266793"/>
                    </a:lnTo>
                    <a:cubicBezTo>
                      <a:pt x="655500" y="1266793"/>
                      <a:pt x="655500" y="1267022"/>
                      <a:pt x="655500" y="1266793"/>
                    </a:cubicBezTo>
                    <a:lnTo>
                      <a:pt x="654583" y="1264959"/>
                    </a:lnTo>
                    <a:lnTo>
                      <a:pt x="654812" y="1262895"/>
                    </a:lnTo>
                    <a:lnTo>
                      <a:pt x="663066" y="1188610"/>
                    </a:lnTo>
                    <a:lnTo>
                      <a:pt x="671549" y="1114325"/>
                    </a:lnTo>
                    <a:lnTo>
                      <a:pt x="680033" y="1040039"/>
                    </a:lnTo>
                    <a:lnTo>
                      <a:pt x="688745" y="965754"/>
                    </a:lnTo>
                    <a:lnTo>
                      <a:pt x="706170" y="816954"/>
                    </a:lnTo>
                    <a:lnTo>
                      <a:pt x="724054" y="668383"/>
                    </a:lnTo>
                    <a:lnTo>
                      <a:pt x="741937" y="519812"/>
                    </a:lnTo>
                    <a:lnTo>
                      <a:pt x="760279" y="371241"/>
                    </a:lnTo>
                    <a:lnTo>
                      <a:pt x="769450" y="296955"/>
                    </a:lnTo>
                    <a:lnTo>
                      <a:pt x="778851" y="222670"/>
                    </a:lnTo>
                    <a:lnTo>
                      <a:pt x="797651" y="75016"/>
                    </a:lnTo>
                    <a:close/>
                    <a:moveTo>
                      <a:pt x="799256" y="73641"/>
                    </a:moveTo>
                    <a:lnTo>
                      <a:pt x="783895" y="223358"/>
                    </a:lnTo>
                    <a:lnTo>
                      <a:pt x="776099" y="297873"/>
                    </a:lnTo>
                    <a:lnTo>
                      <a:pt x="768304" y="372387"/>
                    </a:lnTo>
                    <a:lnTo>
                      <a:pt x="752484" y="521187"/>
                    </a:lnTo>
                    <a:lnTo>
                      <a:pt x="736205" y="669988"/>
                    </a:lnTo>
                    <a:lnTo>
                      <a:pt x="719927" y="818788"/>
                    </a:lnTo>
                    <a:lnTo>
                      <a:pt x="703190" y="967588"/>
                    </a:lnTo>
                    <a:lnTo>
                      <a:pt x="694706" y="1041873"/>
                    </a:lnTo>
                    <a:lnTo>
                      <a:pt x="686223" y="1116159"/>
                    </a:lnTo>
                    <a:lnTo>
                      <a:pt x="677740" y="1190444"/>
                    </a:lnTo>
                    <a:lnTo>
                      <a:pt x="669027" y="1264730"/>
                    </a:lnTo>
                    <a:lnTo>
                      <a:pt x="668340" y="1260832"/>
                    </a:lnTo>
                    <a:cubicBezTo>
                      <a:pt x="668798" y="1261978"/>
                      <a:pt x="669486" y="1263354"/>
                      <a:pt x="669715" y="1264730"/>
                    </a:cubicBezTo>
                    <a:cubicBezTo>
                      <a:pt x="669715" y="1265188"/>
                      <a:pt x="669715" y="1265417"/>
                      <a:pt x="669945" y="1265876"/>
                    </a:cubicBezTo>
                    <a:cubicBezTo>
                      <a:pt x="669945" y="1266105"/>
                      <a:pt x="669945" y="1266793"/>
                      <a:pt x="669945" y="1266793"/>
                    </a:cubicBezTo>
                    <a:cubicBezTo>
                      <a:pt x="669945" y="1267710"/>
                      <a:pt x="669945" y="1268398"/>
                      <a:pt x="669715" y="1269086"/>
                    </a:cubicBezTo>
                    <a:cubicBezTo>
                      <a:pt x="669257" y="1272067"/>
                      <a:pt x="667881" y="1274359"/>
                      <a:pt x="666505" y="1275964"/>
                    </a:cubicBezTo>
                    <a:cubicBezTo>
                      <a:pt x="663754" y="1279174"/>
                      <a:pt x="660774" y="1281008"/>
                      <a:pt x="658022" y="1282842"/>
                    </a:cubicBezTo>
                    <a:cubicBezTo>
                      <a:pt x="652520" y="1286052"/>
                      <a:pt x="647017" y="1287887"/>
                      <a:pt x="641514" y="1289721"/>
                    </a:cubicBezTo>
                    <a:cubicBezTo>
                      <a:pt x="630509" y="1293160"/>
                      <a:pt x="619733" y="1295682"/>
                      <a:pt x="608728" y="1297745"/>
                    </a:cubicBezTo>
                    <a:cubicBezTo>
                      <a:pt x="586947" y="1301872"/>
                      <a:pt x="564936" y="1304394"/>
                      <a:pt x="543155" y="1306458"/>
                    </a:cubicBezTo>
                    <a:cubicBezTo>
                      <a:pt x="499363" y="1310356"/>
                      <a:pt x="455342" y="1311960"/>
                      <a:pt x="411550" y="1311731"/>
                    </a:cubicBezTo>
                    <a:cubicBezTo>
                      <a:pt x="367529" y="1311731"/>
                      <a:pt x="323738" y="1309897"/>
                      <a:pt x="279946" y="1305770"/>
                    </a:cubicBezTo>
                    <a:cubicBezTo>
                      <a:pt x="258165" y="1303707"/>
                      <a:pt x="236154" y="1300955"/>
                      <a:pt x="214373" y="1296828"/>
                    </a:cubicBezTo>
                    <a:cubicBezTo>
                      <a:pt x="203597" y="1294765"/>
                      <a:pt x="192592" y="1292472"/>
                      <a:pt x="181816" y="1289033"/>
                    </a:cubicBezTo>
                    <a:cubicBezTo>
                      <a:pt x="176543" y="1287428"/>
                      <a:pt x="171040" y="1285365"/>
                      <a:pt x="165767" y="1282842"/>
                    </a:cubicBezTo>
                    <a:cubicBezTo>
                      <a:pt x="163015" y="1281467"/>
                      <a:pt x="160493" y="1279862"/>
                      <a:pt x="157971" y="1277798"/>
                    </a:cubicBezTo>
                    <a:cubicBezTo>
                      <a:pt x="156596" y="1276652"/>
                      <a:pt x="155449" y="1275506"/>
                      <a:pt x="154303" y="1273671"/>
                    </a:cubicBezTo>
                    <a:cubicBezTo>
                      <a:pt x="153156" y="1272067"/>
                      <a:pt x="152239" y="1269544"/>
                      <a:pt x="152239" y="1267022"/>
                    </a:cubicBezTo>
                    <a:lnTo>
                      <a:pt x="152239" y="1267710"/>
                    </a:lnTo>
                    <a:lnTo>
                      <a:pt x="117389" y="971027"/>
                    </a:lnTo>
                    <a:lnTo>
                      <a:pt x="108677" y="896971"/>
                    </a:lnTo>
                    <a:lnTo>
                      <a:pt x="99506" y="822915"/>
                    </a:lnTo>
                    <a:lnTo>
                      <a:pt x="90335" y="748859"/>
                    </a:lnTo>
                    <a:lnTo>
                      <a:pt x="80934" y="674802"/>
                    </a:lnTo>
                    <a:lnTo>
                      <a:pt x="71763" y="600517"/>
                    </a:lnTo>
                    <a:lnTo>
                      <a:pt x="62134" y="526461"/>
                    </a:lnTo>
                    <a:lnTo>
                      <a:pt x="42416" y="378348"/>
                    </a:lnTo>
                    <a:lnTo>
                      <a:pt x="22698" y="230236"/>
                    </a:lnTo>
                    <a:lnTo>
                      <a:pt x="13069" y="156409"/>
                    </a:lnTo>
                    <a:lnTo>
                      <a:pt x="3668" y="82353"/>
                    </a:lnTo>
                    <a:lnTo>
                      <a:pt x="5044" y="85334"/>
                    </a:lnTo>
                    <a:cubicBezTo>
                      <a:pt x="3439" y="83270"/>
                      <a:pt x="1834" y="80748"/>
                      <a:pt x="917" y="77538"/>
                    </a:cubicBezTo>
                    <a:cubicBezTo>
                      <a:pt x="688" y="76850"/>
                      <a:pt x="459" y="75933"/>
                      <a:pt x="459" y="75246"/>
                    </a:cubicBezTo>
                    <a:cubicBezTo>
                      <a:pt x="459" y="74787"/>
                      <a:pt x="459" y="74558"/>
                      <a:pt x="229" y="73870"/>
                    </a:cubicBezTo>
                    <a:lnTo>
                      <a:pt x="0" y="73182"/>
                    </a:lnTo>
                    <a:lnTo>
                      <a:pt x="0" y="72723"/>
                    </a:lnTo>
                    <a:cubicBezTo>
                      <a:pt x="0" y="70889"/>
                      <a:pt x="229" y="69284"/>
                      <a:pt x="688" y="67909"/>
                    </a:cubicBezTo>
                    <a:cubicBezTo>
                      <a:pt x="1605" y="64699"/>
                      <a:pt x="2981" y="62177"/>
                      <a:pt x="4815" y="59884"/>
                    </a:cubicBezTo>
                    <a:cubicBezTo>
                      <a:pt x="6420" y="57591"/>
                      <a:pt x="8483" y="55986"/>
                      <a:pt x="10317" y="54152"/>
                    </a:cubicBezTo>
                    <a:cubicBezTo>
                      <a:pt x="18113" y="47962"/>
                      <a:pt x="26367" y="44064"/>
                      <a:pt x="34621" y="40625"/>
                    </a:cubicBezTo>
                    <a:cubicBezTo>
                      <a:pt x="51358" y="33976"/>
                      <a:pt x="68324" y="29390"/>
                      <a:pt x="85520" y="25722"/>
                    </a:cubicBezTo>
                    <a:cubicBezTo>
                      <a:pt x="102716" y="21824"/>
                      <a:pt x="119911" y="18844"/>
                      <a:pt x="137336" y="16322"/>
                    </a:cubicBezTo>
                    <a:cubicBezTo>
                      <a:pt x="154532" y="13800"/>
                      <a:pt x="171957" y="11507"/>
                      <a:pt x="189382" y="9673"/>
                    </a:cubicBezTo>
                    <a:cubicBezTo>
                      <a:pt x="224003" y="6004"/>
                      <a:pt x="258623" y="3711"/>
                      <a:pt x="293473" y="2106"/>
                    </a:cubicBezTo>
                    <a:cubicBezTo>
                      <a:pt x="328323" y="502"/>
                      <a:pt x="363173" y="-186"/>
                      <a:pt x="398023" y="43"/>
                    </a:cubicBezTo>
                    <a:cubicBezTo>
                      <a:pt x="432873" y="272"/>
                      <a:pt x="467723" y="1189"/>
                      <a:pt x="502573" y="3024"/>
                    </a:cubicBezTo>
                    <a:cubicBezTo>
                      <a:pt x="537423" y="4858"/>
                      <a:pt x="572044" y="7609"/>
                      <a:pt x="606664" y="11507"/>
                    </a:cubicBezTo>
                    <a:cubicBezTo>
                      <a:pt x="624089" y="13341"/>
                      <a:pt x="641285" y="15634"/>
                      <a:pt x="658481" y="18385"/>
                    </a:cubicBezTo>
                    <a:cubicBezTo>
                      <a:pt x="675676" y="21136"/>
                      <a:pt x="692872" y="24117"/>
                      <a:pt x="709839" y="28015"/>
                    </a:cubicBezTo>
                    <a:cubicBezTo>
                      <a:pt x="726805" y="31912"/>
                      <a:pt x="743771" y="36269"/>
                      <a:pt x="760279" y="42230"/>
                    </a:cubicBezTo>
                    <a:cubicBezTo>
                      <a:pt x="768533" y="45210"/>
                      <a:pt x="776558" y="48879"/>
                      <a:pt x="784124" y="53464"/>
                    </a:cubicBezTo>
                    <a:cubicBezTo>
                      <a:pt x="787792" y="55757"/>
                      <a:pt x="791461" y="58508"/>
                      <a:pt x="794441" y="61948"/>
                    </a:cubicBezTo>
                    <a:cubicBezTo>
                      <a:pt x="795817" y="63552"/>
                      <a:pt x="797193" y="65616"/>
                      <a:pt x="797881" y="67679"/>
                    </a:cubicBezTo>
                    <a:cubicBezTo>
                      <a:pt x="798798" y="69972"/>
                      <a:pt x="799027" y="72265"/>
                      <a:pt x="798568" y="74558"/>
                    </a:cubicBezTo>
                    <a:lnTo>
                      <a:pt x="797881" y="73641"/>
                    </a:lnTo>
                    <a:lnTo>
                      <a:pt x="799256" y="73641"/>
                    </a:lnTo>
                    <a:close/>
                  </a:path>
                </a:pathLst>
              </a:custGeom>
              <a:solidFill>
                <a:srgbClr val="4D4D4D"/>
              </a:solidFill>
              <a:ln w="22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876" name="Полилиния: фигура 875">
              <a:extLst>
                <a:ext uri="{FF2B5EF4-FFF2-40B4-BE49-F238E27FC236}">
                  <a16:creationId xmlns:a16="http://schemas.microsoft.com/office/drawing/2014/main" id="{AD764777-7081-EEAB-4359-46FFFCD3FC37}"/>
                </a:ext>
              </a:extLst>
            </p:cNvPr>
            <p:cNvSpPr/>
            <p:nvPr/>
          </p:nvSpPr>
          <p:spPr>
            <a:xfrm>
              <a:off x="15460447" y="6689800"/>
              <a:ext cx="696999" cy="1057879"/>
            </a:xfrm>
            <a:custGeom>
              <a:avLst/>
              <a:gdLst>
                <a:gd name="connsiteX0" fmla="*/ 696999 w 696999"/>
                <a:gd name="connsiteY0" fmla="*/ 56402 h 1057879"/>
                <a:gd name="connsiteX1" fmla="*/ 696541 w 696999"/>
                <a:gd name="connsiteY1" fmla="*/ 56402 h 1057879"/>
                <a:gd name="connsiteX2" fmla="*/ 696770 w 696999"/>
                <a:gd name="connsiteY2" fmla="*/ 54797 h 1057879"/>
                <a:gd name="connsiteX3" fmla="*/ 348500 w 696999"/>
                <a:gd name="connsiteY3" fmla="*/ 0 h 1057879"/>
                <a:gd name="connsiteX4" fmla="*/ 0 w 696999"/>
                <a:gd name="connsiteY4" fmla="*/ 54797 h 1057879"/>
                <a:gd name="connsiteX5" fmla="*/ 3210 w 696999"/>
                <a:gd name="connsiteY5" fmla="*/ 62134 h 1057879"/>
                <a:gd name="connsiteX6" fmla="*/ 132751 w 696999"/>
                <a:gd name="connsiteY6" fmla="*/ 1026698 h 1057879"/>
                <a:gd name="connsiteX7" fmla="*/ 355149 w 696999"/>
                <a:gd name="connsiteY7" fmla="*/ 1057880 h 1057879"/>
                <a:gd name="connsiteX8" fmla="*/ 577546 w 696999"/>
                <a:gd name="connsiteY8" fmla="*/ 1026698 h 1057879"/>
                <a:gd name="connsiteX9" fmla="*/ 576858 w 696999"/>
                <a:gd name="connsiteY9" fmla="*/ 1024176 h 1057879"/>
                <a:gd name="connsiteX10" fmla="*/ 696999 w 696999"/>
                <a:gd name="connsiteY10" fmla="*/ 56402 h 10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6999" h="1057879">
                  <a:moveTo>
                    <a:pt x="696999" y="56402"/>
                  </a:moveTo>
                  <a:lnTo>
                    <a:pt x="696541" y="56402"/>
                  </a:lnTo>
                  <a:cubicBezTo>
                    <a:pt x="696541" y="55943"/>
                    <a:pt x="696770" y="55485"/>
                    <a:pt x="696770" y="54797"/>
                  </a:cubicBezTo>
                  <a:cubicBezTo>
                    <a:pt x="696770" y="24533"/>
                    <a:pt x="540862" y="0"/>
                    <a:pt x="348500" y="0"/>
                  </a:cubicBezTo>
                  <a:cubicBezTo>
                    <a:pt x="156137" y="0"/>
                    <a:pt x="0" y="24762"/>
                    <a:pt x="0" y="54797"/>
                  </a:cubicBezTo>
                  <a:cubicBezTo>
                    <a:pt x="0" y="57319"/>
                    <a:pt x="1146" y="59841"/>
                    <a:pt x="3210" y="62134"/>
                  </a:cubicBezTo>
                  <a:lnTo>
                    <a:pt x="132751" y="1026698"/>
                  </a:lnTo>
                  <a:cubicBezTo>
                    <a:pt x="132751" y="1043894"/>
                    <a:pt x="232257" y="1057880"/>
                    <a:pt x="355149" y="1057880"/>
                  </a:cubicBezTo>
                  <a:cubicBezTo>
                    <a:pt x="478040" y="1057880"/>
                    <a:pt x="577546" y="1043894"/>
                    <a:pt x="577546" y="1026698"/>
                  </a:cubicBezTo>
                  <a:cubicBezTo>
                    <a:pt x="577546" y="1025781"/>
                    <a:pt x="577317" y="1025093"/>
                    <a:pt x="576858" y="1024176"/>
                  </a:cubicBezTo>
                  <a:lnTo>
                    <a:pt x="696999" y="56402"/>
                  </a:lnTo>
                  <a:close/>
                </a:path>
              </a:pathLst>
            </a:custGeom>
            <a:gradFill>
              <a:gsLst>
                <a:gs pos="4262">
                  <a:srgbClr val="BCE5BC"/>
                </a:gs>
                <a:gs pos="100000">
                  <a:srgbClr val="87C9BC"/>
                </a:gs>
              </a:gsLst>
              <a:lin ang="16200000" scaled="1"/>
            </a:gra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877" name="Рисунок 8">
              <a:extLst>
                <a:ext uri="{FF2B5EF4-FFF2-40B4-BE49-F238E27FC236}">
                  <a16:creationId xmlns:a16="http://schemas.microsoft.com/office/drawing/2014/main" id="{0C09E1E7-807D-DAB5-83D6-003AFD82D8F6}"/>
                </a:ext>
              </a:extLst>
            </p:cNvPr>
            <p:cNvGrpSpPr/>
            <p:nvPr/>
          </p:nvGrpSpPr>
          <p:grpSpPr>
            <a:xfrm>
              <a:off x="15591363" y="7688183"/>
              <a:ext cx="451240" cy="72379"/>
              <a:chOff x="15591363" y="7688183"/>
              <a:chExt cx="451240" cy="72379"/>
            </a:xfrm>
          </p:grpSpPr>
          <p:sp>
            <p:nvSpPr>
              <p:cNvPr id="878" name="Полилиния: фигура 877">
                <a:extLst>
                  <a:ext uri="{FF2B5EF4-FFF2-40B4-BE49-F238E27FC236}">
                    <a16:creationId xmlns:a16="http://schemas.microsoft.com/office/drawing/2014/main" id="{32A1A7B1-8051-D4EB-7846-D3279683F5B4}"/>
                  </a:ext>
                </a:extLst>
              </p:cNvPr>
              <p:cNvSpPr/>
              <p:nvPr/>
            </p:nvSpPr>
            <p:spPr>
              <a:xfrm>
                <a:off x="15592968" y="7690131"/>
                <a:ext cx="449380" cy="68324"/>
              </a:xfrm>
              <a:custGeom>
                <a:avLst/>
                <a:gdLst>
                  <a:gd name="connsiteX0" fmla="*/ 449381 w 449380"/>
                  <a:gd name="connsiteY0" fmla="*/ 34162 h 68324"/>
                  <a:gd name="connsiteX1" fmla="*/ 224691 w 449380"/>
                  <a:gd name="connsiteY1" fmla="*/ 68324 h 68324"/>
                  <a:gd name="connsiteX2" fmla="*/ 0 w 449380"/>
                  <a:gd name="connsiteY2" fmla="*/ 34162 h 68324"/>
                  <a:gd name="connsiteX3" fmla="*/ 224691 w 449380"/>
                  <a:gd name="connsiteY3" fmla="*/ 0 h 68324"/>
                  <a:gd name="connsiteX4" fmla="*/ 449381 w 449380"/>
                  <a:gd name="connsiteY4" fmla="*/ 34162 h 68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9380" h="68324">
                    <a:moveTo>
                      <a:pt x="449381" y="34162"/>
                    </a:moveTo>
                    <a:cubicBezTo>
                      <a:pt x="449381" y="53029"/>
                      <a:pt x="348784" y="68324"/>
                      <a:pt x="224691" y="68324"/>
                    </a:cubicBezTo>
                    <a:cubicBezTo>
                      <a:pt x="100597" y="68324"/>
                      <a:pt x="0" y="53029"/>
                      <a:pt x="0" y="34162"/>
                    </a:cubicBezTo>
                    <a:cubicBezTo>
                      <a:pt x="0" y="15295"/>
                      <a:pt x="100597" y="0"/>
                      <a:pt x="224691" y="0"/>
                    </a:cubicBezTo>
                    <a:cubicBezTo>
                      <a:pt x="348784" y="0"/>
                      <a:pt x="449381" y="15295"/>
                      <a:pt x="449381" y="34162"/>
                    </a:cubicBezTo>
                    <a:close/>
                  </a:path>
                </a:pathLst>
              </a:custGeom>
              <a:solidFill>
                <a:srgbClr val="0071BC"/>
              </a:solidFill>
              <a:ln w="22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79" name="Полилиния: фигура 878">
                <a:extLst>
                  <a:ext uri="{FF2B5EF4-FFF2-40B4-BE49-F238E27FC236}">
                    <a16:creationId xmlns:a16="http://schemas.microsoft.com/office/drawing/2014/main" id="{A0C0FCF5-56F6-8FE9-B5E0-1FE685BC1907}"/>
                  </a:ext>
                </a:extLst>
              </p:cNvPr>
              <p:cNvSpPr/>
              <p:nvPr/>
            </p:nvSpPr>
            <p:spPr>
              <a:xfrm>
                <a:off x="15591363" y="7688183"/>
                <a:ext cx="451240" cy="72379"/>
              </a:xfrm>
              <a:custGeom>
                <a:avLst/>
                <a:gdLst>
                  <a:gd name="connsiteX0" fmla="*/ 451215 w 451240"/>
                  <a:gd name="connsiteY0" fmla="*/ 36110 h 72379"/>
                  <a:gd name="connsiteX1" fmla="*/ 450527 w 451240"/>
                  <a:gd name="connsiteY1" fmla="*/ 38861 h 72379"/>
                  <a:gd name="connsiteX2" fmla="*/ 445025 w 451240"/>
                  <a:gd name="connsiteY2" fmla="*/ 44364 h 72379"/>
                  <a:gd name="connsiteX3" fmla="*/ 417512 w 451240"/>
                  <a:gd name="connsiteY3" fmla="*/ 54681 h 72379"/>
                  <a:gd name="connsiteX4" fmla="*/ 372574 w 451240"/>
                  <a:gd name="connsiteY4" fmla="*/ 63165 h 72379"/>
                  <a:gd name="connsiteX5" fmla="*/ 313420 w 451240"/>
                  <a:gd name="connsiteY5" fmla="*/ 69584 h 72379"/>
                  <a:gd name="connsiteX6" fmla="*/ 279487 w 451240"/>
                  <a:gd name="connsiteY6" fmla="*/ 71419 h 72379"/>
                  <a:gd name="connsiteX7" fmla="*/ 243033 w 451240"/>
                  <a:gd name="connsiteY7" fmla="*/ 72336 h 72379"/>
                  <a:gd name="connsiteX8" fmla="*/ 164620 w 451240"/>
                  <a:gd name="connsiteY8" fmla="*/ 70501 h 72379"/>
                  <a:gd name="connsiteX9" fmla="*/ 80934 w 451240"/>
                  <a:gd name="connsiteY9" fmla="*/ 63165 h 72379"/>
                  <a:gd name="connsiteX10" fmla="*/ 38289 w 451240"/>
                  <a:gd name="connsiteY10" fmla="*/ 56057 h 72379"/>
                  <a:gd name="connsiteX11" fmla="*/ 17196 w 451240"/>
                  <a:gd name="connsiteY11" fmla="*/ 50096 h 72379"/>
                  <a:gd name="connsiteX12" fmla="*/ 7108 w 451240"/>
                  <a:gd name="connsiteY12" fmla="*/ 45510 h 72379"/>
                  <a:gd name="connsiteX13" fmla="*/ 2522 w 451240"/>
                  <a:gd name="connsiteY13" fmla="*/ 42071 h 72379"/>
                  <a:gd name="connsiteX14" fmla="*/ 0 w 451240"/>
                  <a:gd name="connsiteY14" fmla="*/ 36339 h 72379"/>
                  <a:gd name="connsiteX15" fmla="*/ 688 w 451240"/>
                  <a:gd name="connsiteY15" fmla="*/ 33129 h 72379"/>
                  <a:gd name="connsiteX16" fmla="*/ 2522 w 451240"/>
                  <a:gd name="connsiteY16" fmla="*/ 30607 h 72379"/>
                  <a:gd name="connsiteX17" fmla="*/ 7108 w 451240"/>
                  <a:gd name="connsiteY17" fmla="*/ 26939 h 72379"/>
                  <a:gd name="connsiteX18" fmla="*/ 17196 w 451240"/>
                  <a:gd name="connsiteY18" fmla="*/ 22124 h 72379"/>
                  <a:gd name="connsiteX19" fmla="*/ 38060 w 451240"/>
                  <a:gd name="connsiteY19" fmla="*/ 15934 h 72379"/>
                  <a:gd name="connsiteX20" fmla="*/ 80705 w 451240"/>
                  <a:gd name="connsiteY20" fmla="*/ 8368 h 72379"/>
                  <a:gd name="connsiteX21" fmla="*/ 164391 w 451240"/>
                  <a:gd name="connsiteY21" fmla="*/ 1260 h 72379"/>
                  <a:gd name="connsiteX22" fmla="*/ 242803 w 451240"/>
                  <a:gd name="connsiteY22" fmla="*/ 114 h 72379"/>
                  <a:gd name="connsiteX23" fmla="*/ 313191 w 451240"/>
                  <a:gd name="connsiteY23" fmla="*/ 3094 h 72379"/>
                  <a:gd name="connsiteX24" fmla="*/ 372344 w 451240"/>
                  <a:gd name="connsiteY24" fmla="*/ 9514 h 72379"/>
                  <a:gd name="connsiteX25" fmla="*/ 417282 w 451240"/>
                  <a:gd name="connsiteY25" fmla="*/ 17997 h 72379"/>
                  <a:gd name="connsiteX26" fmla="*/ 444795 w 451240"/>
                  <a:gd name="connsiteY26" fmla="*/ 28315 h 72379"/>
                  <a:gd name="connsiteX27" fmla="*/ 450298 w 451240"/>
                  <a:gd name="connsiteY27" fmla="*/ 33817 h 72379"/>
                  <a:gd name="connsiteX28" fmla="*/ 450986 w 451240"/>
                  <a:gd name="connsiteY28" fmla="*/ 35881 h 72379"/>
                  <a:gd name="connsiteX29" fmla="*/ 451215 w 451240"/>
                  <a:gd name="connsiteY29" fmla="*/ 36110 h 72379"/>
                  <a:gd name="connsiteX30" fmla="*/ 451215 w 451240"/>
                  <a:gd name="connsiteY30" fmla="*/ 36110 h 72379"/>
                  <a:gd name="connsiteX31" fmla="*/ 450757 w 451240"/>
                  <a:gd name="connsiteY31" fmla="*/ 36110 h 72379"/>
                  <a:gd name="connsiteX32" fmla="*/ 450069 w 451240"/>
                  <a:gd name="connsiteY32" fmla="*/ 33588 h 72379"/>
                  <a:gd name="connsiteX33" fmla="*/ 444566 w 451240"/>
                  <a:gd name="connsiteY33" fmla="*/ 28315 h 72379"/>
                  <a:gd name="connsiteX34" fmla="*/ 417053 w 451240"/>
                  <a:gd name="connsiteY34" fmla="*/ 18456 h 72379"/>
                  <a:gd name="connsiteX35" fmla="*/ 371886 w 451240"/>
                  <a:gd name="connsiteY35" fmla="*/ 11119 h 72379"/>
                  <a:gd name="connsiteX36" fmla="*/ 312732 w 451240"/>
                  <a:gd name="connsiteY36" fmla="*/ 6533 h 72379"/>
                  <a:gd name="connsiteX37" fmla="*/ 242574 w 451240"/>
                  <a:gd name="connsiteY37" fmla="*/ 4470 h 72379"/>
                  <a:gd name="connsiteX38" fmla="*/ 164391 w 451240"/>
                  <a:gd name="connsiteY38" fmla="*/ 5616 h 72379"/>
                  <a:gd name="connsiteX39" fmla="*/ 80934 w 451240"/>
                  <a:gd name="connsiteY39" fmla="*/ 12036 h 72379"/>
                  <a:gd name="connsiteX40" fmla="*/ 38518 w 451240"/>
                  <a:gd name="connsiteY40" fmla="*/ 18914 h 72379"/>
                  <a:gd name="connsiteX41" fmla="*/ 17884 w 451240"/>
                  <a:gd name="connsiteY41" fmla="*/ 24646 h 72379"/>
                  <a:gd name="connsiteX42" fmla="*/ 8254 w 451240"/>
                  <a:gd name="connsiteY42" fmla="*/ 29002 h 72379"/>
                  <a:gd name="connsiteX43" fmla="*/ 4127 w 451240"/>
                  <a:gd name="connsiteY43" fmla="*/ 31983 h 72379"/>
                  <a:gd name="connsiteX44" fmla="*/ 2751 w 451240"/>
                  <a:gd name="connsiteY44" fmla="*/ 33817 h 72379"/>
                  <a:gd name="connsiteX45" fmla="*/ 2293 w 451240"/>
                  <a:gd name="connsiteY45" fmla="*/ 35881 h 72379"/>
                  <a:gd name="connsiteX46" fmla="*/ 4127 w 451240"/>
                  <a:gd name="connsiteY46" fmla="*/ 39778 h 72379"/>
                  <a:gd name="connsiteX47" fmla="*/ 8025 w 451240"/>
                  <a:gd name="connsiteY47" fmla="*/ 42988 h 72379"/>
                  <a:gd name="connsiteX48" fmla="*/ 17654 w 451240"/>
                  <a:gd name="connsiteY48" fmla="*/ 47574 h 72379"/>
                  <a:gd name="connsiteX49" fmla="*/ 38289 w 451240"/>
                  <a:gd name="connsiteY49" fmla="*/ 53764 h 72379"/>
                  <a:gd name="connsiteX50" fmla="*/ 80705 w 451240"/>
                  <a:gd name="connsiteY50" fmla="*/ 61101 h 72379"/>
                  <a:gd name="connsiteX51" fmla="*/ 164162 w 451240"/>
                  <a:gd name="connsiteY51" fmla="*/ 67292 h 72379"/>
                  <a:gd name="connsiteX52" fmla="*/ 242574 w 451240"/>
                  <a:gd name="connsiteY52" fmla="*/ 67750 h 72379"/>
                  <a:gd name="connsiteX53" fmla="*/ 278800 w 451240"/>
                  <a:gd name="connsiteY53" fmla="*/ 66833 h 72379"/>
                  <a:gd name="connsiteX54" fmla="*/ 312732 w 451240"/>
                  <a:gd name="connsiteY54" fmla="*/ 65457 h 72379"/>
                  <a:gd name="connsiteX55" fmla="*/ 371886 w 451240"/>
                  <a:gd name="connsiteY55" fmla="*/ 60643 h 72379"/>
                  <a:gd name="connsiteX56" fmla="*/ 417053 w 451240"/>
                  <a:gd name="connsiteY56" fmla="*/ 53306 h 72379"/>
                  <a:gd name="connsiteX57" fmla="*/ 444566 w 451240"/>
                  <a:gd name="connsiteY57" fmla="*/ 43447 h 72379"/>
                  <a:gd name="connsiteX58" fmla="*/ 450069 w 451240"/>
                  <a:gd name="connsiteY58" fmla="*/ 38173 h 72379"/>
                  <a:gd name="connsiteX59" fmla="*/ 450527 w 451240"/>
                  <a:gd name="connsiteY59" fmla="*/ 36339 h 72379"/>
                  <a:gd name="connsiteX60" fmla="*/ 450757 w 451240"/>
                  <a:gd name="connsiteY60" fmla="*/ 36110 h 72379"/>
                  <a:gd name="connsiteX61" fmla="*/ 450757 w 451240"/>
                  <a:gd name="connsiteY61" fmla="*/ 36110 h 7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51240" h="72379">
                    <a:moveTo>
                      <a:pt x="451215" y="36110"/>
                    </a:moveTo>
                    <a:cubicBezTo>
                      <a:pt x="451215" y="36110"/>
                      <a:pt x="451444" y="37027"/>
                      <a:pt x="450527" y="38861"/>
                    </a:cubicBezTo>
                    <a:cubicBezTo>
                      <a:pt x="449840" y="40466"/>
                      <a:pt x="447776" y="42530"/>
                      <a:pt x="445025" y="44364"/>
                    </a:cubicBezTo>
                    <a:cubicBezTo>
                      <a:pt x="439293" y="48032"/>
                      <a:pt x="429663" y="51471"/>
                      <a:pt x="417512" y="54681"/>
                    </a:cubicBezTo>
                    <a:cubicBezTo>
                      <a:pt x="405131" y="57662"/>
                      <a:pt x="389999" y="60643"/>
                      <a:pt x="372574" y="63165"/>
                    </a:cubicBezTo>
                    <a:cubicBezTo>
                      <a:pt x="355149" y="65687"/>
                      <a:pt x="335202" y="67979"/>
                      <a:pt x="313420" y="69584"/>
                    </a:cubicBezTo>
                    <a:cubicBezTo>
                      <a:pt x="302644" y="70272"/>
                      <a:pt x="291181" y="70960"/>
                      <a:pt x="279487" y="71419"/>
                    </a:cubicBezTo>
                    <a:cubicBezTo>
                      <a:pt x="267794" y="71877"/>
                      <a:pt x="255643" y="72106"/>
                      <a:pt x="243033" y="72336"/>
                    </a:cubicBezTo>
                    <a:cubicBezTo>
                      <a:pt x="218042" y="72565"/>
                      <a:pt x="191675" y="71877"/>
                      <a:pt x="164620" y="70501"/>
                    </a:cubicBezTo>
                    <a:cubicBezTo>
                      <a:pt x="137336" y="68897"/>
                      <a:pt x="109365" y="66833"/>
                      <a:pt x="80934" y="63165"/>
                    </a:cubicBezTo>
                    <a:cubicBezTo>
                      <a:pt x="66719" y="61330"/>
                      <a:pt x="52504" y="59267"/>
                      <a:pt x="38289" y="56057"/>
                    </a:cubicBezTo>
                    <a:cubicBezTo>
                      <a:pt x="31182" y="54452"/>
                      <a:pt x="24074" y="52618"/>
                      <a:pt x="17196" y="50096"/>
                    </a:cubicBezTo>
                    <a:cubicBezTo>
                      <a:pt x="13757" y="48949"/>
                      <a:pt x="10317" y="47345"/>
                      <a:pt x="7108" y="45510"/>
                    </a:cubicBezTo>
                    <a:cubicBezTo>
                      <a:pt x="5503" y="44593"/>
                      <a:pt x="3898" y="43447"/>
                      <a:pt x="2522" y="42071"/>
                    </a:cubicBezTo>
                    <a:cubicBezTo>
                      <a:pt x="1146" y="40695"/>
                      <a:pt x="0" y="38632"/>
                      <a:pt x="0" y="36339"/>
                    </a:cubicBezTo>
                    <a:cubicBezTo>
                      <a:pt x="0" y="35422"/>
                      <a:pt x="229" y="34047"/>
                      <a:pt x="688" y="33129"/>
                    </a:cubicBezTo>
                    <a:cubicBezTo>
                      <a:pt x="1146" y="32212"/>
                      <a:pt x="1834" y="31295"/>
                      <a:pt x="2522" y="30607"/>
                    </a:cubicBezTo>
                    <a:cubicBezTo>
                      <a:pt x="3898" y="29232"/>
                      <a:pt x="5503" y="28085"/>
                      <a:pt x="7108" y="26939"/>
                    </a:cubicBezTo>
                    <a:cubicBezTo>
                      <a:pt x="10317" y="24876"/>
                      <a:pt x="13757" y="23500"/>
                      <a:pt x="17196" y="22124"/>
                    </a:cubicBezTo>
                    <a:cubicBezTo>
                      <a:pt x="24074" y="19373"/>
                      <a:pt x="31182" y="17539"/>
                      <a:pt x="38060" y="15934"/>
                    </a:cubicBezTo>
                    <a:cubicBezTo>
                      <a:pt x="52275" y="12495"/>
                      <a:pt x="66490" y="10202"/>
                      <a:pt x="80705" y="8368"/>
                    </a:cubicBezTo>
                    <a:cubicBezTo>
                      <a:pt x="109135" y="4699"/>
                      <a:pt x="137107" y="2636"/>
                      <a:pt x="164391" y="1260"/>
                    </a:cubicBezTo>
                    <a:cubicBezTo>
                      <a:pt x="191675" y="-116"/>
                      <a:pt x="218042" y="-116"/>
                      <a:pt x="242803" y="114"/>
                    </a:cubicBezTo>
                    <a:cubicBezTo>
                      <a:pt x="267794" y="343"/>
                      <a:pt x="291410" y="1489"/>
                      <a:pt x="313191" y="3094"/>
                    </a:cubicBezTo>
                    <a:cubicBezTo>
                      <a:pt x="334972" y="4699"/>
                      <a:pt x="354690" y="6992"/>
                      <a:pt x="372344" y="9514"/>
                    </a:cubicBezTo>
                    <a:cubicBezTo>
                      <a:pt x="389769" y="12036"/>
                      <a:pt x="405131" y="15017"/>
                      <a:pt x="417282" y="17997"/>
                    </a:cubicBezTo>
                    <a:cubicBezTo>
                      <a:pt x="429663" y="20978"/>
                      <a:pt x="439064" y="24417"/>
                      <a:pt x="444795" y="28315"/>
                    </a:cubicBezTo>
                    <a:cubicBezTo>
                      <a:pt x="447776" y="30149"/>
                      <a:pt x="449610" y="32212"/>
                      <a:pt x="450298" y="33817"/>
                    </a:cubicBezTo>
                    <a:cubicBezTo>
                      <a:pt x="450757" y="34734"/>
                      <a:pt x="450757" y="35422"/>
                      <a:pt x="450986" y="35881"/>
                    </a:cubicBezTo>
                    <a:cubicBezTo>
                      <a:pt x="451215" y="35881"/>
                      <a:pt x="451215" y="36110"/>
                      <a:pt x="451215" y="36110"/>
                    </a:cubicBezTo>
                    <a:lnTo>
                      <a:pt x="451215" y="36110"/>
                    </a:lnTo>
                    <a:close/>
                    <a:moveTo>
                      <a:pt x="450757" y="36110"/>
                    </a:moveTo>
                    <a:cubicBezTo>
                      <a:pt x="450757" y="36110"/>
                      <a:pt x="450757" y="35193"/>
                      <a:pt x="450069" y="33588"/>
                    </a:cubicBezTo>
                    <a:cubicBezTo>
                      <a:pt x="449381" y="31983"/>
                      <a:pt x="447547" y="30149"/>
                      <a:pt x="444566" y="28315"/>
                    </a:cubicBezTo>
                    <a:cubicBezTo>
                      <a:pt x="438834" y="24646"/>
                      <a:pt x="429434" y="21436"/>
                      <a:pt x="417053" y="18456"/>
                    </a:cubicBezTo>
                    <a:cubicBezTo>
                      <a:pt x="404672" y="15475"/>
                      <a:pt x="389540" y="13182"/>
                      <a:pt x="371886" y="11119"/>
                    </a:cubicBezTo>
                    <a:cubicBezTo>
                      <a:pt x="354461" y="9055"/>
                      <a:pt x="334514" y="7680"/>
                      <a:pt x="312732" y="6533"/>
                    </a:cubicBezTo>
                    <a:cubicBezTo>
                      <a:pt x="290951" y="5387"/>
                      <a:pt x="267565" y="4699"/>
                      <a:pt x="242574" y="4470"/>
                    </a:cubicBezTo>
                    <a:cubicBezTo>
                      <a:pt x="217583" y="4241"/>
                      <a:pt x="191445" y="4699"/>
                      <a:pt x="164391" y="5616"/>
                    </a:cubicBezTo>
                    <a:cubicBezTo>
                      <a:pt x="137336" y="6763"/>
                      <a:pt x="109365" y="8597"/>
                      <a:pt x="80934" y="12036"/>
                    </a:cubicBezTo>
                    <a:cubicBezTo>
                      <a:pt x="66719" y="13870"/>
                      <a:pt x="52504" y="15934"/>
                      <a:pt x="38518" y="18914"/>
                    </a:cubicBezTo>
                    <a:cubicBezTo>
                      <a:pt x="31411" y="20519"/>
                      <a:pt x="24533" y="22124"/>
                      <a:pt x="17884" y="24646"/>
                    </a:cubicBezTo>
                    <a:cubicBezTo>
                      <a:pt x="14444" y="25793"/>
                      <a:pt x="11235" y="27168"/>
                      <a:pt x="8254" y="29002"/>
                    </a:cubicBezTo>
                    <a:cubicBezTo>
                      <a:pt x="6878" y="29920"/>
                      <a:pt x="5273" y="30837"/>
                      <a:pt x="4127" y="31983"/>
                    </a:cubicBezTo>
                    <a:cubicBezTo>
                      <a:pt x="3439" y="32671"/>
                      <a:pt x="3210" y="33129"/>
                      <a:pt x="2751" y="33817"/>
                    </a:cubicBezTo>
                    <a:cubicBezTo>
                      <a:pt x="2522" y="34505"/>
                      <a:pt x="2293" y="34964"/>
                      <a:pt x="2293" y="35881"/>
                    </a:cubicBezTo>
                    <a:cubicBezTo>
                      <a:pt x="2293" y="37256"/>
                      <a:pt x="2981" y="38632"/>
                      <a:pt x="4127" y="39778"/>
                    </a:cubicBezTo>
                    <a:cubicBezTo>
                      <a:pt x="5273" y="40925"/>
                      <a:pt x="6649" y="42071"/>
                      <a:pt x="8025" y="42988"/>
                    </a:cubicBezTo>
                    <a:cubicBezTo>
                      <a:pt x="11005" y="44823"/>
                      <a:pt x="14215" y="46198"/>
                      <a:pt x="17654" y="47574"/>
                    </a:cubicBezTo>
                    <a:cubicBezTo>
                      <a:pt x="24303" y="50096"/>
                      <a:pt x="31411" y="52159"/>
                      <a:pt x="38289" y="53764"/>
                    </a:cubicBezTo>
                    <a:cubicBezTo>
                      <a:pt x="52275" y="56974"/>
                      <a:pt x="66490" y="59267"/>
                      <a:pt x="80705" y="61101"/>
                    </a:cubicBezTo>
                    <a:cubicBezTo>
                      <a:pt x="108906" y="64540"/>
                      <a:pt x="137107" y="66604"/>
                      <a:pt x="164162" y="67292"/>
                    </a:cubicBezTo>
                    <a:cubicBezTo>
                      <a:pt x="191216" y="68209"/>
                      <a:pt x="217583" y="67979"/>
                      <a:pt x="242574" y="67750"/>
                    </a:cubicBezTo>
                    <a:cubicBezTo>
                      <a:pt x="254955" y="67521"/>
                      <a:pt x="267107" y="67062"/>
                      <a:pt x="278800" y="66833"/>
                    </a:cubicBezTo>
                    <a:cubicBezTo>
                      <a:pt x="290493" y="66374"/>
                      <a:pt x="301727" y="65916"/>
                      <a:pt x="312732" y="65457"/>
                    </a:cubicBezTo>
                    <a:cubicBezTo>
                      <a:pt x="334514" y="64311"/>
                      <a:pt x="354231" y="62706"/>
                      <a:pt x="371886" y="60643"/>
                    </a:cubicBezTo>
                    <a:cubicBezTo>
                      <a:pt x="389311" y="58579"/>
                      <a:pt x="404672" y="56286"/>
                      <a:pt x="417053" y="53306"/>
                    </a:cubicBezTo>
                    <a:cubicBezTo>
                      <a:pt x="429434" y="50325"/>
                      <a:pt x="438834" y="47115"/>
                      <a:pt x="444566" y="43447"/>
                    </a:cubicBezTo>
                    <a:cubicBezTo>
                      <a:pt x="447547" y="41613"/>
                      <a:pt x="449152" y="39778"/>
                      <a:pt x="450069" y="38173"/>
                    </a:cubicBezTo>
                    <a:cubicBezTo>
                      <a:pt x="450527" y="37486"/>
                      <a:pt x="450527" y="36798"/>
                      <a:pt x="450527" y="36339"/>
                    </a:cubicBezTo>
                    <a:cubicBezTo>
                      <a:pt x="450757" y="36339"/>
                      <a:pt x="450757" y="36110"/>
                      <a:pt x="450757" y="36110"/>
                    </a:cubicBezTo>
                    <a:lnTo>
                      <a:pt x="450757" y="36110"/>
                    </a:lnTo>
                    <a:close/>
                  </a:path>
                </a:pathLst>
              </a:custGeom>
              <a:solidFill>
                <a:srgbClr val="333333"/>
              </a:solidFill>
              <a:ln w="228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880" name="Полилиния: фигура 879">
              <a:extLst>
                <a:ext uri="{FF2B5EF4-FFF2-40B4-BE49-F238E27FC236}">
                  <a16:creationId xmlns:a16="http://schemas.microsoft.com/office/drawing/2014/main" id="{7245BA17-1116-234B-4287-DEC9D73D3B1A}"/>
                </a:ext>
              </a:extLst>
            </p:cNvPr>
            <p:cNvSpPr/>
            <p:nvPr/>
          </p:nvSpPr>
          <p:spPr>
            <a:xfrm>
              <a:off x="15717414" y="6490559"/>
              <a:ext cx="181917" cy="194450"/>
            </a:xfrm>
            <a:custGeom>
              <a:avLst/>
              <a:gdLst>
                <a:gd name="connsiteX0" fmla="*/ 160315 w 181917"/>
                <a:gd name="connsiteY0" fmla="*/ 194426 h 194450"/>
                <a:gd name="connsiteX1" fmla="*/ 21603 w 181917"/>
                <a:gd name="connsiteY1" fmla="*/ 194426 h 194450"/>
                <a:gd name="connsiteX2" fmla="*/ 21603 w 181917"/>
                <a:gd name="connsiteY2" fmla="*/ 0 h 194450"/>
                <a:gd name="connsiteX3" fmla="*/ 160315 w 181917"/>
                <a:gd name="connsiteY3" fmla="*/ 0 h 194450"/>
                <a:gd name="connsiteX4" fmla="*/ 160315 w 181917"/>
                <a:gd name="connsiteY4" fmla="*/ 194426 h 194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17" h="194450">
                  <a:moveTo>
                    <a:pt x="160315" y="194426"/>
                  </a:moveTo>
                  <a:cubicBezTo>
                    <a:pt x="137387" y="193051"/>
                    <a:pt x="57829" y="193051"/>
                    <a:pt x="21603" y="194426"/>
                  </a:cubicBezTo>
                  <a:cubicBezTo>
                    <a:pt x="-27004" y="196031"/>
                    <a:pt x="21603" y="0"/>
                    <a:pt x="21603" y="0"/>
                  </a:cubicBezTo>
                  <a:lnTo>
                    <a:pt x="160315" y="0"/>
                  </a:lnTo>
                  <a:cubicBezTo>
                    <a:pt x="160315" y="-229"/>
                    <a:pt x="208921" y="196948"/>
                    <a:pt x="160315" y="194426"/>
                  </a:cubicBezTo>
                  <a:close/>
                </a:path>
              </a:pathLst>
            </a:custGeom>
            <a:solidFill>
              <a:srgbClr val="F3FFFF">
                <a:alpha val="75000"/>
              </a:srgbClr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1" name="Полилиния: фигура 880">
              <a:extLst>
                <a:ext uri="{FF2B5EF4-FFF2-40B4-BE49-F238E27FC236}">
                  <a16:creationId xmlns:a16="http://schemas.microsoft.com/office/drawing/2014/main" id="{39E79EAC-27B3-20BA-F3F4-A80F9F499A9F}"/>
                </a:ext>
              </a:extLst>
            </p:cNvPr>
            <p:cNvSpPr/>
            <p:nvPr/>
          </p:nvSpPr>
          <p:spPr>
            <a:xfrm>
              <a:off x="15461135" y="6678909"/>
              <a:ext cx="697228" cy="143182"/>
            </a:xfrm>
            <a:custGeom>
              <a:avLst/>
              <a:gdLst>
                <a:gd name="connsiteX0" fmla="*/ 696770 w 697228"/>
                <a:gd name="connsiteY0" fmla="*/ 72107 h 143182"/>
                <a:gd name="connsiteX1" fmla="*/ 696770 w 697228"/>
                <a:gd name="connsiteY1" fmla="*/ 73254 h 143182"/>
                <a:gd name="connsiteX2" fmla="*/ 696082 w 697228"/>
                <a:gd name="connsiteY2" fmla="*/ 76464 h 143182"/>
                <a:gd name="connsiteX3" fmla="*/ 693789 w 697228"/>
                <a:gd name="connsiteY3" fmla="*/ 81278 h 143182"/>
                <a:gd name="connsiteX4" fmla="*/ 689204 w 697228"/>
                <a:gd name="connsiteY4" fmla="*/ 86552 h 143182"/>
                <a:gd name="connsiteX5" fmla="*/ 647934 w 697228"/>
                <a:gd name="connsiteY5" fmla="*/ 107416 h 143182"/>
                <a:gd name="connsiteX6" fmla="*/ 578234 w 697228"/>
                <a:gd name="connsiteY6" fmla="*/ 124841 h 143182"/>
                <a:gd name="connsiteX7" fmla="*/ 485836 w 697228"/>
                <a:gd name="connsiteY7" fmla="*/ 137680 h 143182"/>
                <a:gd name="connsiteX8" fmla="*/ 375554 w 697228"/>
                <a:gd name="connsiteY8" fmla="*/ 143183 h 143182"/>
                <a:gd name="connsiteX9" fmla="*/ 345748 w 697228"/>
                <a:gd name="connsiteY9" fmla="*/ 143183 h 143182"/>
                <a:gd name="connsiteX10" fmla="*/ 315255 w 697228"/>
                <a:gd name="connsiteY10" fmla="*/ 142495 h 143182"/>
                <a:gd name="connsiteX11" fmla="*/ 252433 w 697228"/>
                <a:gd name="connsiteY11" fmla="*/ 139285 h 143182"/>
                <a:gd name="connsiteX12" fmla="*/ 187777 w 697228"/>
                <a:gd name="connsiteY12" fmla="*/ 133324 h 143182"/>
                <a:gd name="connsiteX13" fmla="*/ 154991 w 697228"/>
                <a:gd name="connsiteY13" fmla="*/ 129426 h 143182"/>
                <a:gd name="connsiteX14" fmla="*/ 121975 w 697228"/>
                <a:gd name="connsiteY14" fmla="*/ 124382 h 143182"/>
                <a:gd name="connsiteX15" fmla="*/ 55943 w 697228"/>
                <a:gd name="connsiteY15" fmla="*/ 109709 h 143182"/>
                <a:gd name="connsiteX16" fmla="*/ 23845 w 697228"/>
                <a:gd name="connsiteY16" fmla="*/ 97557 h 143182"/>
                <a:gd name="connsiteX17" fmla="*/ 9171 w 697228"/>
                <a:gd name="connsiteY17" fmla="*/ 88157 h 143182"/>
                <a:gd name="connsiteX18" fmla="*/ 2981 w 697228"/>
                <a:gd name="connsiteY18" fmla="*/ 81278 h 143182"/>
                <a:gd name="connsiteX19" fmla="*/ 0 w 697228"/>
                <a:gd name="connsiteY19" fmla="*/ 71878 h 143182"/>
                <a:gd name="connsiteX20" fmla="*/ 229 w 697228"/>
                <a:gd name="connsiteY20" fmla="*/ 69585 h 143182"/>
                <a:gd name="connsiteX21" fmla="*/ 917 w 697228"/>
                <a:gd name="connsiteY21" fmla="*/ 67063 h 143182"/>
                <a:gd name="connsiteX22" fmla="*/ 1834 w 697228"/>
                <a:gd name="connsiteY22" fmla="*/ 64770 h 143182"/>
                <a:gd name="connsiteX23" fmla="*/ 2981 w 697228"/>
                <a:gd name="connsiteY23" fmla="*/ 62707 h 143182"/>
                <a:gd name="connsiteX24" fmla="*/ 8942 w 697228"/>
                <a:gd name="connsiteY24" fmla="*/ 55599 h 143182"/>
                <a:gd name="connsiteX25" fmla="*/ 23615 w 697228"/>
                <a:gd name="connsiteY25" fmla="*/ 45741 h 143182"/>
                <a:gd name="connsiteX26" fmla="*/ 55714 w 697228"/>
                <a:gd name="connsiteY26" fmla="*/ 32901 h 143182"/>
                <a:gd name="connsiteX27" fmla="*/ 121975 w 697228"/>
                <a:gd name="connsiteY27" fmla="*/ 17310 h 143182"/>
                <a:gd name="connsiteX28" fmla="*/ 252891 w 697228"/>
                <a:gd name="connsiteY28" fmla="*/ 2866 h 143182"/>
                <a:gd name="connsiteX29" fmla="*/ 315713 w 697228"/>
                <a:gd name="connsiteY29" fmla="*/ 344 h 143182"/>
                <a:gd name="connsiteX30" fmla="*/ 376013 w 697228"/>
                <a:gd name="connsiteY30" fmla="*/ 344 h 143182"/>
                <a:gd name="connsiteX31" fmla="*/ 486294 w 697228"/>
                <a:gd name="connsiteY31" fmla="*/ 6534 h 143182"/>
                <a:gd name="connsiteX32" fmla="*/ 578693 w 697228"/>
                <a:gd name="connsiteY32" fmla="*/ 19603 h 143182"/>
                <a:gd name="connsiteX33" fmla="*/ 648393 w 697228"/>
                <a:gd name="connsiteY33" fmla="*/ 37028 h 143182"/>
                <a:gd name="connsiteX34" fmla="*/ 689662 w 697228"/>
                <a:gd name="connsiteY34" fmla="*/ 57892 h 143182"/>
                <a:gd name="connsiteX35" fmla="*/ 694248 w 697228"/>
                <a:gd name="connsiteY35" fmla="*/ 63395 h 143182"/>
                <a:gd name="connsiteX36" fmla="*/ 696541 w 697228"/>
                <a:gd name="connsiteY36" fmla="*/ 68210 h 143182"/>
                <a:gd name="connsiteX37" fmla="*/ 697228 w 697228"/>
                <a:gd name="connsiteY37" fmla="*/ 71419 h 143182"/>
                <a:gd name="connsiteX38" fmla="*/ 696770 w 697228"/>
                <a:gd name="connsiteY38" fmla="*/ 72107 h 143182"/>
                <a:gd name="connsiteX39" fmla="*/ 696770 w 697228"/>
                <a:gd name="connsiteY39" fmla="*/ 72107 h 143182"/>
                <a:gd name="connsiteX40" fmla="*/ 695853 w 697228"/>
                <a:gd name="connsiteY40" fmla="*/ 72107 h 143182"/>
                <a:gd name="connsiteX41" fmla="*/ 695853 w 697228"/>
                <a:gd name="connsiteY41" fmla="*/ 71190 h 143182"/>
                <a:gd name="connsiteX42" fmla="*/ 695165 w 697228"/>
                <a:gd name="connsiteY42" fmla="*/ 68210 h 143182"/>
                <a:gd name="connsiteX43" fmla="*/ 693101 w 697228"/>
                <a:gd name="connsiteY43" fmla="*/ 63853 h 143182"/>
                <a:gd name="connsiteX44" fmla="*/ 688516 w 697228"/>
                <a:gd name="connsiteY44" fmla="*/ 58580 h 143182"/>
                <a:gd name="connsiteX45" fmla="*/ 672237 w 697228"/>
                <a:gd name="connsiteY45" fmla="*/ 48033 h 143182"/>
                <a:gd name="connsiteX46" fmla="*/ 647476 w 697228"/>
                <a:gd name="connsiteY46" fmla="*/ 38633 h 143182"/>
                <a:gd name="connsiteX47" fmla="*/ 577546 w 697228"/>
                <a:gd name="connsiteY47" fmla="*/ 23501 h 143182"/>
                <a:gd name="connsiteX48" fmla="*/ 485148 w 697228"/>
                <a:gd name="connsiteY48" fmla="*/ 14100 h 143182"/>
                <a:gd name="connsiteX49" fmla="*/ 375554 w 697228"/>
                <a:gd name="connsiteY49" fmla="*/ 9744 h 143182"/>
                <a:gd name="connsiteX50" fmla="*/ 315713 w 697228"/>
                <a:gd name="connsiteY50" fmla="*/ 9974 h 143182"/>
                <a:gd name="connsiteX51" fmla="*/ 253121 w 697228"/>
                <a:gd name="connsiteY51" fmla="*/ 12037 h 143182"/>
                <a:gd name="connsiteX52" fmla="*/ 122892 w 697228"/>
                <a:gd name="connsiteY52" fmla="*/ 25106 h 143182"/>
                <a:gd name="connsiteX53" fmla="*/ 57319 w 697228"/>
                <a:gd name="connsiteY53" fmla="*/ 39321 h 143182"/>
                <a:gd name="connsiteX54" fmla="*/ 25908 w 697228"/>
                <a:gd name="connsiteY54" fmla="*/ 51014 h 143182"/>
                <a:gd name="connsiteX55" fmla="*/ 12152 w 697228"/>
                <a:gd name="connsiteY55" fmla="*/ 59726 h 143182"/>
                <a:gd name="connsiteX56" fmla="*/ 4815 w 697228"/>
                <a:gd name="connsiteY56" fmla="*/ 72107 h 143182"/>
                <a:gd name="connsiteX57" fmla="*/ 11922 w 697228"/>
                <a:gd name="connsiteY57" fmla="*/ 84717 h 143182"/>
                <a:gd name="connsiteX58" fmla="*/ 25679 w 697228"/>
                <a:gd name="connsiteY58" fmla="*/ 93889 h 143182"/>
                <a:gd name="connsiteX59" fmla="*/ 56860 w 697228"/>
                <a:gd name="connsiteY59" fmla="*/ 106499 h 143182"/>
                <a:gd name="connsiteX60" fmla="*/ 122433 w 697228"/>
                <a:gd name="connsiteY60" fmla="*/ 121631 h 143182"/>
                <a:gd name="connsiteX61" fmla="*/ 252891 w 697228"/>
                <a:gd name="connsiteY61" fmla="*/ 134241 h 143182"/>
                <a:gd name="connsiteX62" fmla="*/ 315484 w 697228"/>
                <a:gd name="connsiteY62" fmla="*/ 135617 h 143182"/>
                <a:gd name="connsiteX63" fmla="*/ 345748 w 697228"/>
                <a:gd name="connsiteY63" fmla="*/ 135617 h 143182"/>
                <a:gd name="connsiteX64" fmla="*/ 375325 w 697228"/>
                <a:gd name="connsiteY64" fmla="*/ 135158 h 143182"/>
                <a:gd name="connsiteX65" fmla="*/ 484919 w 697228"/>
                <a:gd name="connsiteY65" fmla="*/ 130343 h 143182"/>
                <a:gd name="connsiteX66" fmla="*/ 577317 w 697228"/>
                <a:gd name="connsiteY66" fmla="*/ 120714 h 143182"/>
                <a:gd name="connsiteX67" fmla="*/ 647246 w 697228"/>
                <a:gd name="connsiteY67" fmla="*/ 105582 h 143182"/>
                <a:gd name="connsiteX68" fmla="*/ 672008 w 697228"/>
                <a:gd name="connsiteY68" fmla="*/ 96181 h 143182"/>
                <a:gd name="connsiteX69" fmla="*/ 688287 w 697228"/>
                <a:gd name="connsiteY69" fmla="*/ 85635 h 143182"/>
                <a:gd name="connsiteX70" fmla="*/ 692872 w 697228"/>
                <a:gd name="connsiteY70" fmla="*/ 80361 h 143182"/>
                <a:gd name="connsiteX71" fmla="*/ 694936 w 697228"/>
                <a:gd name="connsiteY71" fmla="*/ 76005 h 143182"/>
                <a:gd name="connsiteX72" fmla="*/ 695623 w 697228"/>
                <a:gd name="connsiteY72" fmla="*/ 73024 h 143182"/>
                <a:gd name="connsiteX73" fmla="*/ 695853 w 697228"/>
                <a:gd name="connsiteY73" fmla="*/ 72107 h 143182"/>
                <a:gd name="connsiteX74" fmla="*/ 695853 w 697228"/>
                <a:gd name="connsiteY74" fmla="*/ 72107 h 14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697228" h="143182">
                  <a:moveTo>
                    <a:pt x="696770" y="72107"/>
                  </a:moveTo>
                  <a:cubicBezTo>
                    <a:pt x="696770" y="72107"/>
                    <a:pt x="696770" y="72566"/>
                    <a:pt x="696770" y="73254"/>
                  </a:cubicBezTo>
                  <a:cubicBezTo>
                    <a:pt x="696770" y="73942"/>
                    <a:pt x="696541" y="75088"/>
                    <a:pt x="696082" y="76464"/>
                  </a:cubicBezTo>
                  <a:cubicBezTo>
                    <a:pt x="695623" y="77839"/>
                    <a:pt x="694936" y="79444"/>
                    <a:pt x="693789" y="81278"/>
                  </a:cubicBezTo>
                  <a:cubicBezTo>
                    <a:pt x="692643" y="83113"/>
                    <a:pt x="691038" y="84717"/>
                    <a:pt x="689204" y="86552"/>
                  </a:cubicBezTo>
                  <a:cubicBezTo>
                    <a:pt x="681179" y="93889"/>
                    <a:pt x="666964" y="100996"/>
                    <a:pt x="647934" y="107416"/>
                  </a:cubicBezTo>
                  <a:cubicBezTo>
                    <a:pt x="628904" y="113606"/>
                    <a:pt x="605518" y="119797"/>
                    <a:pt x="578234" y="124841"/>
                  </a:cubicBezTo>
                  <a:cubicBezTo>
                    <a:pt x="550950" y="129885"/>
                    <a:pt x="519998" y="134470"/>
                    <a:pt x="485836" y="137680"/>
                  </a:cubicBezTo>
                  <a:cubicBezTo>
                    <a:pt x="451903" y="140890"/>
                    <a:pt x="414760" y="142954"/>
                    <a:pt x="375554" y="143183"/>
                  </a:cubicBezTo>
                  <a:cubicBezTo>
                    <a:pt x="365695" y="143183"/>
                    <a:pt x="355836" y="143183"/>
                    <a:pt x="345748" y="143183"/>
                  </a:cubicBezTo>
                  <a:cubicBezTo>
                    <a:pt x="335660" y="142954"/>
                    <a:pt x="325572" y="142724"/>
                    <a:pt x="315255" y="142495"/>
                  </a:cubicBezTo>
                  <a:cubicBezTo>
                    <a:pt x="294620" y="141807"/>
                    <a:pt x="273756" y="140890"/>
                    <a:pt x="252433" y="139285"/>
                  </a:cubicBezTo>
                  <a:cubicBezTo>
                    <a:pt x="231110" y="137680"/>
                    <a:pt x="209558" y="135846"/>
                    <a:pt x="187777" y="133324"/>
                  </a:cubicBezTo>
                  <a:cubicBezTo>
                    <a:pt x="176772" y="132178"/>
                    <a:pt x="165996" y="130802"/>
                    <a:pt x="154991" y="129426"/>
                  </a:cubicBezTo>
                  <a:cubicBezTo>
                    <a:pt x="143985" y="128051"/>
                    <a:pt x="132980" y="126216"/>
                    <a:pt x="121975" y="124382"/>
                  </a:cubicBezTo>
                  <a:cubicBezTo>
                    <a:pt x="99964" y="120714"/>
                    <a:pt x="77725" y="116358"/>
                    <a:pt x="55943" y="109709"/>
                  </a:cubicBezTo>
                  <a:cubicBezTo>
                    <a:pt x="44938" y="106499"/>
                    <a:pt x="34162" y="102830"/>
                    <a:pt x="23845" y="97557"/>
                  </a:cubicBezTo>
                  <a:cubicBezTo>
                    <a:pt x="18571" y="95035"/>
                    <a:pt x="13527" y="92054"/>
                    <a:pt x="9171" y="88157"/>
                  </a:cubicBezTo>
                  <a:cubicBezTo>
                    <a:pt x="6878" y="86093"/>
                    <a:pt x="4815" y="84030"/>
                    <a:pt x="2981" y="81278"/>
                  </a:cubicBezTo>
                  <a:cubicBezTo>
                    <a:pt x="1376" y="78527"/>
                    <a:pt x="0" y="75317"/>
                    <a:pt x="0" y="71878"/>
                  </a:cubicBezTo>
                  <a:cubicBezTo>
                    <a:pt x="0" y="70732"/>
                    <a:pt x="0" y="70502"/>
                    <a:pt x="229" y="69585"/>
                  </a:cubicBezTo>
                  <a:cubicBezTo>
                    <a:pt x="459" y="68668"/>
                    <a:pt x="459" y="67751"/>
                    <a:pt x="917" y="67063"/>
                  </a:cubicBezTo>
                  <a:cubicBezTo>
                    <a:pt x="1146" y="66146"/>
                    <a:pt x="1376" y="65458"/>
                    <a:pt x="1834" y="64770"/>
                  </a:cubicBezTo>
                  <a:cubicBezTo>
                    <a:pt x="2063" y="64083"/>
                    <a:pt x="2522" y="63395"/>
                    <a:pt x="2981" y="62707"/>
                  </a:cubicBezTo>
                  <a:cubicBezTo>
                    <a:pt x="4586" y="59956"/>
                    <a:pt x="6649" y="57663"/>
                    <a:pt x="8942" y="55599"/>
                  </a:cubicBezTo>
                  <a:cubicBezTo>
                    <a:pt x="13527" y="51472"/>
                    <a:pt x="18571" y="48492"/>
                    <a:pt x="23615" y="45741"/>
                  </a:cubicBezTo>
                  <a:cubicBezTo>
                    <a:pt x="33933" y="40238"/>
                    <a:pt x="44709" y="36340"/>
                    <a:pt x="55714" y="32901"/>
                  </a:cubicBezTo>
                  <a:cubicBezTo>
                    <a:pt x="77495" y="26023"/>
                    <a:pt x="99735" y="21437"/>
                    <a:pt x="121975" y="17310"/>
                  </a:cubicBezTo>
                  <a:cubicBezTo>
                    <a:pt x="166225" y="9515"/>
                    <a:pt x="210246" y="5388"/>
                    <a:pt x="252891" y="2866"/>
                  </a:cubicBezTo>
                  <a:cubicBezTo>
                    <a:pt x="274214" y="1490"/>
                    <a:pt x="295308" y="802"/>
                    <a:pt x="315713" y="344"/>
                  </a:cubicBezTo>
                  <a:cubicBezTo>
                    <a:pt x="336348" y="-115"/>
                    <a:pt x="356295" y="-115"/>
                    <a:pt x="376013" y="344"/>
                  </a:cubicBezTo>
                  <a:cubicBezTo>
                    <a:pt x="415219" y="1032"/>
                    <a:pt x="452132" y="3095"/>
                    <a:pt x="486294" y="6534"/>
                  </a:cubicBezTo>
                  <a:cubicBezTo>
                    <a:pt x="520227" y="9974"/>
                    <a:pt x="551409" y="14559"/>
                    <a:pt x="578693" y="19603"/>
                  </a:cubicBezTo>
                  <a:cubicBezTo>
                    <a:pt x="605977" y="24647"/>
                    <a:pt x="629592" y="30838"/>
                    <a:pt x="648393" y="37028"/>
                  </a:cubicBezTo>
                  <a:cubicBezTo>
                    <a:pt x="667193" y="43448"/>
                    <a:pt x="681638" y="50555"/>
                    <a:pt x="689662" y="57892"/>
                  </a:cubicBezTo>
                  <a:cubicBezTo>
                    <a:pt x="691726" y="59726"/>
                    <a:pt x="693101" y="61561"/>
                    <a:pt x="694248" y="63395"/>
                  </a:cubicBezTo>
                  <a:cubicBezTo>
                    <a:pt x="695394" y="65229"/>
                    <a:pt x="696082" y="66834"/>
                    <a:pt x="696541" y="68210"/>
                  </a:cubicBezTo>
                  <a:cubicBezTo>
                    <a:pt x="696999" y="69585"/>
                    <a:pt x="697228" y="70732"/>
                    <a:pt x="697228" y="71419"/>
                  </a:cubicBezTo>
                  <a:cubicBezTo>
                    <a:pt x="696770" y="71649"/>
                    <a:pt x="696770" y="72107"/>
                    <a:pt x="696770" y="72107"/>
                  </a:cubicBezTo>
                  <a:lnTo>
                    <a:pt x="696770" y="72107"/>
                  </a:lnTo>
                  <a:close/>
                  <a:moveTo>
                    <a:pt x="695853" y="72107"/>
                  </a:moveTo>
                  <a:cubicBezTo>
                    <a:pt x="695853" y="72107"/>
                    <a:pt x="695853" y="71878"/>
                    <a:pt x="695853" y="71190"/>
                  </a:cubicBezTo>
                  <a:cubicBezTo>
                    <a:pt x="695853" y="70502"/>
                    <a:pt x="695623" y="69585"/>
                    <a:pt x="695165" y="68210"/>
                  </a:cubicBezTo>
                  <a:cubicBezTo>
                    <a:pt x="694706" y="66834"/>
                    <a:pt x="694019" y="65458"/>
                    <a:pt x="693101" y="63853"/>
                  </a:cubicBezTo>
                  <a:cubicBezTo>
                    <a:pt x="691955" y="62248"/>
                    <a:pt x="690350" y="60414"/>
                    <a:pt x="688516" y="58580"/>
                  </a:cubicBezTo>
                  <a:cubicBezTo>
                    <a:pt x="684618" y="54912"/>
                    <a:pt x="679116" y="51472"/>
                    <a:pt x="672237" y="48033"/>
                  </a:cubicBezTo>
                  <a:cubicBezTo>
                    <a:pt x="665359" y="44594"/>
                    <a:pt x="657105" y="41614"/>
                    <a:pt x="647476" y="38633"/>
                  </a:cubicBezTo>
                  <a:cubicBezTo>
                    <a:pt x="628675" y="32672"/>
                    <a:pt x="604830" y="27857"/>
                    <a:pt x="577546" y="23501"/>
                  </a:cubicBezTo>
                  <a:cubicBezTo>
                    <a:pt x="550262" y="19374"/>
                    <a:pt x="519081" y="16393"/>
                    <a:pt x="485148" y="14100"/>
                  </a:cubicBezTo>
                  <a:cubicBezTo>
                    <a:pt x="451215" y="11808"/>
                    <a:pt x="414531" y="10203"/>
                    <a:pt x="375554" y="9744"/>
                  </a:cubicBezTo>
                  <a:cubicBezTo>
                    <a:pt x="356066" y="9515"/>
                    <a:pt x="336119" y="9744"/>
                    <a:pt x="315713" y="9974"/>
                  </a:cubicBezTo>
                  <a:cubicBezTo>
                    <a:pt x="295308" y="10432"/>
                    <a:pt x="274443" y="11120"/>
                    <a:pt x="253121" y="12037"/>
                  </a:cubicBezTo>
                  <a:cubicBezTo>
                    <a:pt x="210705" y="14330"/>
                    <a:pt x="166913" y="17998"/>
                    <a:pt x="122892" y="25106"/>
                  </a:cubicBezTo>
                  <a:cubicBezTo>
                    <a:pt x="100881" y="28545"/>
                    <a:pt x="78871" y="32901"/>
                    <a:pt x="57319" y="39321"/>
                  </a:cubicBezTo>
                  <a:cubicBezTo>
                    <a:pt x="46543" y="42531"/>
                    <a:pt x="35996" y="45970"/>
                    <a:pt x="25908" y="51014"/>
                  </a:cubicBezTo>
                  <a:cubicBezTo>
                    <a:pt x="20864" y="53536"/>
                    <a:pt x="16279" y="56287"/>
                    <a:pt x="12152" y="59726"/>
                  </a:cubicBezTo>
                  <a:cubicBezTo>
                    <a:pt x="8025" y="63166"/>
                    <a:pt x="4815" y="67522"/>
                    <a:pt x="4815" y="72107"/>
                  </a:cubicBezTo>
                  <a:cubicBezTo>
                    <a:pt x="4815" y="76693"/>
                    <a:pt x="8025" y="81278"/>
                    <a:pt x="11922" y="84717"/>
                  </a:cubicBezTo>
                  <a:cubicBezTo>
                    <a:pt x="15820" y="88386"/>
                    <a:pt x="20635" y="91367"/>
                    <a:pt x="25679" y="93889"/>
                  </a:cubicBezTo>
                  <a:cubicBezTo>
                    <a:pt x="35538" y="99162"/>
                    <a:pt x="46084" y="103060"/>
                    <a:pt x="56860" y="106499"/>
                  </a:cubicBezTo>
                  <a:cubicBezTo>
                    <a:pt x="78412" y="113148"/>
                    <a:pt x="100423" y="117733"/>
                    <a:pt x="122433" y="121631"/>
                  </a:cubicBezTo>
                  <a:cubicBezTo>
                    <a:pt x="166454" y="128968"/>
                    <a:pt x="210475" y="132636"/>
                    <a:pt x="252891" y="134241"/>
                  </a:cubicBezTo>
                  <a:cubicBezTo>
                    <a:pt x="274214" y="135158"/>
                    <a:pt x="295078" y="135617"/>
                    <a:pt x="315484" y="135617"/>
                  </a:cubicBezTo>
                  <a:cubicBezTo>
                    <a:pt x="325801" y="135617"/>
                    <a:pt x="335889" y="135617"/>
                    <a:pt x="345748" y="135617"/>
                  </a:cubicBezTo>
                  <a:cubicBezTo>
                    <a:pt x="355836" y="135617"/>
                    <a:pt x="365695" y="135387"/>
                    <a:pt x="375325" y="135158"/>
                  </a:cubicBezTo>
                  <a:cubicBezTo>
                    <a:pt x="414302" y="134470"/>
                    <a:pt x="450986" y="132636"/>
                    <a:pt x="484919" y="130343"/>
                  </a:cubicBezTo>
                  <a:cubicBezTo>
                    <a:pt x="518852" y="128051"/>
                    <a:pt x="549804" y="124841"/>
                    <a:pt x="577317" y="120714"/>
                  </a:cubicBezTo>
                  <a:cubicBezTo>
                    <a:pt x="604601" y="116587"/>
                    <a:pt x="628216" y="111772"/>
                    <a:pt x="647246" y="105582"/>
                  </a:cubicBezTo>
                  <a:cubicBezTo>
                    <a:pt x="656647" y="102601"/>
                    <a:pt x="664901" y="99391"/>
                    <a:pt x="672008" y="96181"/>
                  </a:cubicBezTo>
                  <a:cubicBezTo>
                    <a:pt x="678886" y="92742"/>
                    <a:pt x="684389" y="89303"/>
                    <a:pt x="688287" y="85635"/>
                  </a:cubicBezTo>
                  <a:cubicBezTo>
                    <a:pt x="690121" y="83800"/>
                    <a:pt x="691726" y="82195"/>
                    <a:pt x="692872" y="80361"/>
                  </a:cubicBezTo>
                  <a:cubicBezTo>
                    <a:pt x="694019" y="78756"/>
                    <a:pt x="694706" y="77151"/>
                    <a:pt x="694936" y="76005"/>
                  </a:cubicBezTo>
                  <a:cubicBezTo>
                    <a:pt x="695394" y="74629"/>
                    <a:pt x="695394" y="73712"/>
                    <a:pt x="695623" y="73024"/>
                  </a:cubicBezTo>
                  <a:cubicBezTo>
                    <a:pt x="695853" y="72337"/>
                    <a:pt x="695853" y="71878"/>
                    <a:pt x="695853" y="72107"/>
                  </a:cubicBezTo>
                  <a:lnTo>
                    <a:pt x="695853" y="72107"/>
                  </a:lnTo>
                  <a:close/>
                </a:path>
              </a:pathLst>
            </a:custGeom>
            <a:solidFill>
              <a:srgbClr val="333333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2" name="Полилиния: фигура 881">
              <a:extLst>
                <a:ext uri="{FF2B5EF4-FFF2-40B4-BE49-F238E27FC236}">
                  <a16:creationId xmlns:a16="http://schemas.microsoft.com/office/drawing/2014/main" id="{8E199B3A-DF96-484F-5AD5-015CC06D5C4C}"/>
                </a:ext>
              </a:extLst>
            </p:cNvPr>
            <p:cNvSpPr/>
            <p:nvPr/>
          </p:nvSpPr>
          <p:spPr>
            <a:xfrm>
              <a:off x="15516849" y="6721669"/>
              <a:ext cx="567228" cy="81392"/>
            </a:xfrm>
            <a:custGeom>
              <a:avLst/>
              <a:gdLst>
                <a:gd name="connsiteX0" fmla="*/ 532150 w 567228"/>
                <a:gd name="connsiteY0" fmla="*/ 0 h 81392"/>
                <a:gd name="connsiteX1" fmla="*/ 544301 w 567228"/>
                <a:gd name="connsiteY1" fmla="*/ 15591 h 81392"/>
                <a:gd name="connsiteX2" fmla="*/ 272151 w 567228"/>
                <a:gd name="connsiteY2" fmla="*/ 68324 h 81392"/>
                <a:gd name="connsiteX3" fmla="*/ 1376 w 567228"/>
                <a:gd name="connsiteY3" fmla="*/ 20864 h 81392"/>
                <a:gd name="connsiteX4" fmla="*/ 0 w 567228"/>
                <a:gd name="connsiteY4" fmla="*/ 26367 h 81392"/>
                <a:gd name="connsiteX5" fmla="*/ 283614 w 567228"/>
                <a:gd name="connsiteY5" fmla="*/ 81393 h 81392"/>
                <a:gd name="connsiteX6" fmla="*/ 567229 w 567228"/>
                <a:gd name="connsiteY6" fmla="*/ 26367 h 81392"/>
                <a:gd name="connsiteX7" fmla="*/ 532150 w 567228"/>
                <a:gd name="connsiteY7" fmla="*/ 0 h 81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28" h="81392">
                  <a:moveTo>
                    <a:pt x="532150" y="0"/>
                  </a:moveTo>
                  <a:cubicBezTo>
                    <a:pt x="540174" y="5044"/>
                    <a:pt x="544301" y="10317"/>
                    <a:pt x="544301" y="15591"/>
                  </a:cubicBezTo>
                  <a:cubicBezTo>
                    <a:pt x="544301" y="44709"/>
                    <a:pt x="422556" y="68324"/>
                    <a:pt x="272151" y="68324"/>
                  </a:cubicBezTo>
                  <a:cubicBezTo>
                    <a:pt x="131375" y="68324"/>
                    <a:pt x="15361" y="47460"/>
                    <a:pt x="1376" y="20864"/>
                  </a:cubicBezTo>
                  <a:cubicBezTo>
                    <a:pt x="459" y="22698"/>
                    <a:pt x="0" y="24533"/>
                    <a:pt x="0" y="26367"/>
                  </a:cubicBezTo>
                  <a:cubicBezTo>
                    <a:pt x="0" y="56631"/>
                    <a:pt x="127019" y="81393"/>
                    <a:pt x="283614" y="81393"/>
                  </a:cubicBezTo>
                  <a:cubicBezTo>
                    <a:pt x="440210" y="81393"/>
                    <a:pt x="567229" y="56860"/>
                    <a:pt x="567229" y="26367"/>
                  </a:cubicBezTo>
                  <a:cubicBezTo>
                    <a:pt x="567229" y="16966"/>
                    <a:pt x="554619" y="7795"/>
                    <a:pt x="532150" y="0"/>
                  </a:cubicBezTo>
                  <a:close/>
                </a:path>
              </a:pathLst>
            </a:custGeom>
            <a:solidFill>
              <a:srgbClr val="FFFFFF">
                <a:alpha val="65000"/>
              </a:srgbClr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3" name="Полилиния: фигура 882">
              <a:extLst>
                <a:ext uri="{FF2B5EF4-FFF2-40B4-BE49-F238E27FC236}">
                  <a16:creationId xmlns:a16="http://schemas.microsoft.com/office/drawing/2014/main" id="{2F51E8FF-94B8-27B1-C78C-1AB07A10FD86}"/>
                </a:ext>
              </a:extLst>
            </p:cNvPr>
            <p:cNvSpPr/>
            <p:nvPr/>
          </p:nvSpPr>
          <p:spPr>
            <a:xfrm>
              <a:off x="15713338" y="6612534"/>
              <a:ext cx="470015" cy="1159678"/>
            </a:xfrm>
            <a:custGeom>
              <a:avLst/>
              <a:gdLst>
                <a:gd name="connsiteX0" fmla="*/ 470016 w 470015"/>
                <a:gd name="connsiteY0" fmla="*/ 11005 h 1159678"/>
                <a:gd name="connsiteX1" fmla="*/ 469557 w 470015"/>
                <a:gd name="connsiteY1" fmla="*/ 11005 h 1159678"/>
                <a:gd name="connsiteX2" fmla="*/ 469787 w 470015"/>
                <a:gd name="connsiteY2" fmla="*/ 9171 h 1159678"/>
                <a:gd name="connsiteX3" fmla="*/ 465430 w 470015"/>
                <a:gd name="connsiteY3" fmla="*/ 0 h 1159678"/>
                <a:gd name="connsiteX4" fmla="*/ 386101 w 470015"/>
                <a:gd name="connsiteY4" fmla="*/ 14903 h 1159678"/>
                <a:gd name="connsiteX5" fmla="*/ 251745 w 470015"/>
                <a:gd name="connsiteY5" fmla="*/ 1104423 h 1159678"/>
                <a:gd name="connsiteX6" fmla="*/ 252433 w 470015"/>
                <a:gd name="connsiteY6" fmla="*/ 1107174 h 1159678"/>
                <a:gd name="connsiteX7" fmla="*/ 159576 w 470015"/>
                <a:gd name="connsiteY7" fmla="*/ 1134916 h 1159678"/>
                <a:gd name="connsiteX8" fmla="*/ 0 w 470015"/>
                <a:gd name="connsiteY8" fmla="*/ 1157844 h 1159678"/>
                <a:gd name="connsiteX9" fmla="*/ 80934 w 470015"/>
                <a:gd name="connsiteY9" fmla="*/ 1159678 h 1159678"/>
                <a:gd name="connsiteX10" fmla="*/ 333597 w 470015"/>
                <a:gd name="connsiteY10" fmla="*/ 1123911 h 1159678"/>
                <a:gd name="connsiteX11" fmla="*/ 332909 w 470015"/>
                <a:gd name="connsiteY11" fmla="*/ 1121160 h 1159678"/>
                <a:gd name="connsiteX12" fmla="*/ 470016 w 470015"/>
                <a:gd name="connsiteY12" fmla="*/ 11005 h 115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0015" h="1159678">
                  <a:moveTo>
                    <a:pt x="470016" y="11005"/>
                  </a:moveTo>
                  <a:lnTo>
                    <a:pt x="469557" y="11005"/>
                  </a:lnTo>
                  <a:cubicBezTo>
                    <a:pt x="469557" y="10317"/>
                    <a:pt x="469787" y="9859"/>
                    <a:pt x="469787" y="9171"/>
                  </a:cubicBezTo>
                  <a:cubicBezTo>
                    <a:pt x="469787" y="5961"/>
                    <a:pt x="468182" y="2981"/>
                    <a:pt x="465430" y="0"/>
                  </a:cubicBezTo>
                  <a:cubicBezTo>
                    <a:pt x="443649" y="5732"/>
                    <a:pt x="416824" y="10547"/>
                    <a:pt x="386101" y="14903"/>
                  </a:cubicBezTo>
                  <a:lnTo>
                    <a:pt x="251745" y="1104423"/>
                  </a:lnTo>
                  <a:cubicBezTo>
                    <a:pt x="252204" y="1105340"/>
                    <a:pt x="252433" y="1106257"/>
                    <a:pt x="252433" y="1107174"/>
                  </a:cubicBezTo>
                  <a:cubicBezTo>
                    <a:pt x="252433" y="1118409"/>
                    <a:pt x="216207" y="1128267"/>
                    <a:pt x="159576" y="1134916"/>
                  </a:cubicBezTo>
                  <a:cubicBezTo>
                    <a:pt x="135044" y="1145692"/>
                    <a:pt x="75661" y="1154176"/>
                    <a:pt x="0" y="1157844"/>
                  </a:cubicBezTo>
                  <a:cubicBezTo>
                    <a:pt x="25450" y="1158990"/>
                    <a:pt x="52733" y="1159678"/>
                    <a:pt x="80934" y="1159678"/>
                  </a:cubicBezTo>
                  <a:cubicBezTo>
                    <a:pt x="220564" y="1159678"/>
                    <a:pt x="333597" y="1143629"/>
                    <a:pt x="333597" y="1123911"/>
                  </a:cubicBezTo>
                  <a:cubicBezTo>
                    <a:pt x="333597" y="1122994"/>
                    <a:pt x="333367" y="1122077"/>
                    <a:pt x="332909" y="1121160"/>
                  </a:cubicBezTo>
                  <a:lnTo>
                    <a:pt x="470016" y="11005"/>
                  </a:lnTo>
                  <a:close/>
                </a:path>
              </a:pathLst>
            </a:custGeom>
            <a:solidFill>
              <a:srgbClr val="F3FFFF">
                <a:alpha val="38000"/>
              </a:srgbClr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4" name="Полилиния: фигура 883">
              <a:extLst>
                <a:ext uri="{FF2B5EF4-FFF2-40B4-BE49-F238E27FC236}">
                  <a16:creationId xmlns:a16="http://schemas.microsoft.com/office/drawing/2014/main" id="{8FFBDC91-E39A-4399-FBEE-20C4ABE29369}"/>
                </a:ext>
              </a:extLst>
            </p:cNvPr>
            <p:cNvSpPr/>
            <p:nvPr/>
          </p:nvSpPr>
          <p:spPr>
            <a:xfrm>
              <a:off x="15440500" y="6607031"/>
              <a:ext cx="188006" cy="1142253"/>
            </a:xfrm>
            <a:custGeom>
              <a:avLst/>
              <a:gdLst>
                <a:gd name="connsiteX0" fmla="*/ 187319 w 188006"/>
                <a:gd name="connsiteY0" fmla="*/ 1141565 h 1142253"/>
                <a:gd name="connsiteX1" fmla="*/ 188006 w 188006"/>
                <a:gd name="connsiteY1" fmla="*/ 1138814 h 1142253"/>
                <a:gd name="connsiteX2" fmla="*/ 40811 w 188006"/>
                <a:gd name="connsiteY2" fmla="*/ 29806 h 1142253"/>
                <a:gd name="connsiteX3" fmla="*/ 41270 w 188006"/>
                <a:gd name="connsiteY3" fmla="*/ 29806 h 1142253"/>
                <a:gd name="connsiteX4" fmla="*/ 41040 w 188006"/>
                <a:gd name="connsiteY4" fmla="*/ 27972 h 1142253"/>
                <a:gd name="connsiteX5" fmla="*/ 45167 w 188006"/>
                <a:gd name="connsiteY5" fmla="*/ 18571 h 1142253"/>
                <a:gd name="connsiteX6" fmla="*/ 85291 w 188006"/>
                <a:gd name="connsiteY6" fmla="*/ 26825 h 1142253"/>
                <a:gd name="connsiteX7" fmla="*/ 83686 w 188006"/>
                <a:gd name="connsiteY7" fmla="*/ 14215 h 1142253"/>
                <a:gd name="connsiteX8" fmla="*/ 4356 w 188006"/>
                <a:gd name="connsiteY8" fmla="*/ 0 h 1142253"/>
                <a:gd name="connsiteX9" fmla="*/ 229 w 188006"/>
                <a:gd name="connsiteY9" fmla="*/ 9400 h 1142253"/>
                <a:gd name="connsiteX10" fmla="*/ 459 w 188006"/>
                <a:gd name="connsiteY10" fmla="*/ 11235 h 1142253"/>
                <a:gd name="connsiteX11" fmla="*/ 0 w 188006"/>
                <a:gd name="connsiteY11" fmla="*/ 11235 h 1142253"/>
                <a:gd name="connsiteX12" fmla="*/ 146966 w 188006"/>
                <a:gd name="connsiteY12" fmla="*/ 1120243 h 1142253"/>
                <a:gd name="connsiteX13" fmla="*/ 146278 w 188006"/>
                <a:gd name="connsiteY13" fmla="*/ 1122994 h 1142253"/>
                <a:gd name="connsiteX14" fmla="*/ 187319 w 188006"/>
                <a:gd name="connsiteY14" fmla="*/ 1142253 h 1142253"/>
                <a:gd name="connsiteX15" fmla="*/ 187319 w 188006"/>
                <a:gd name="connsiteY15" fmla="*/ 1141565 h 114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006" h="1142253">
                  <a:moveTo>
                    <a:pt x="187319" y="1141565"/>
                  </a:moveTo>
                  <a:cubicBezTo>
                    <a:pt x="187319" y="1140648"/>
                    <a:pt x="187548" y="1139731"/>
                    <a:pt x="188006" y="1138814"/>
                  </a:cubicBezTo>
                  <a:lnTo>
                    <a:pt x="40811" y="29806"/>
                  </a:lnTo>
                  <a:lnTo>
                    <a:pt x="41270" y="29806"/>
                  </a:lnTo>
                  <a:cubicBezTo>
                    <a:pt x="41270" y="29118"/>
                    <a:pt x="41040" y="28660"/>
                    <a:pt x="41040" y="27972"/>
                  </a:cubicBezTo>
                  <a:cubicBezTo>
                    <a:pt x="41040" y="24762"/>
                    <a:pt x="42416" y="21781"/>
                    <a:pt x="45167" y="18571"/>
                  </a:cubicBezTo>
                  <a:cubicBezTo>
                    <a:pt x="57090" y="21552"/>
                    <a:pt x="70617" y="24303"/>
                    <a:pt x="85291" y="26825"/>
                  </a:cubicBezTo>
                  <a:lnTo>
                    <a:pt x="83686" y="14215"/>
                  </a:lnTo>
                  <a:cubicBezTo>
                    <a:pt x="52963" y="10317"/>
                    <a:pt x="26137" y="5503"/>
                    <a:pt x="4356" y="0"/>
                  </a:cubicBezTo>
                  <a:cubicBezTo>
                    <a:pt x="1605" y="2981"/>
                    <a:pt x="0" y="6190"/>
                    <a:pt x="229" y="9400"/>
                  </a:cubicBezTo>
                  <a:cubicBezTo>
                    <a:pt x="229" y="10088"/>
                    <a:pt x="229" y="10547"/>
                    <a:pt x="459" y="11235"/>
                  </a:cubicBezTo>
                  <a:lnTo>
                    <a:pt x="0" y="11235"/>
                  </a:lnTo>
                  <a:lnTo>
                    <a:pt x="146966" y="1120243"/>
                  </a:lnTo>
                  <a:cubicBezTo>
                    <a:pt x="146507" y="1121160"/>
                    <a:pt x="146278" y="1122077"/>
                    <a:pt x="146278" y="1122994"/>
                  </a:cubicBezTo>
                  <a:cubicBezTo>
                    <a:pt x="146278" y="1130102"/>
                    <a:pt x="161410" y="1136751"/>
                    <a:pt x="187319" y="1142253"/>
                  </a:cubicBezTo>
                  <a:cubicBezTo>
                    <a:pt x="187319" y="1141795"/>
                    <a:pt x="187319" y="1141795"/>
                    <a:pt x="187319" y="1141565"/>
                  </a:cubicBezTo>
                  <a:close/>
                </a:path>
              </a:pathLst>
            </a:custGeom>
            <a:solidFill>
              <a:srgbClr val="F3FFFF">
                <a:alpha val="58000"/>
              </a:srgbClr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5" name="Полилиния: фигура 884">
              <a:extLst>
                <a:ext uri="{FF2B5EF4-FFF2-40B4-BE49-F238E27FC236}">
                  <a16:creationId xmlns:a16="http://schemas.microsoft.com/office/drawing/2014/main" id="{F9E8DEF1-3E15-4EEA-384F-FBB412F8D16F}"/>
                </a:ext>
              </a:extLst>
            </p:cNvPr>
            <p:cNvSpPr/>
            <p:nvPr/>
          </p:nvSpPr>
          <p:spPr>
            <a:xfrm>
              <a:off x="15416426" y="6474510"/>
              <a:ext cx="796734" cy="148112"/>
            </a:xfrm>
            <a:custGeom>
              <a:avLst/>
              <a:gdLst>
                <a:gd name="connsiteX0" fmla="*/ 796276 w 796734"/>
                <a:gd name="connsiteY0" fmla="*/ 74744 h 148112"/>
                <a:gd name="connsiteX1" fmla="*/ 796276 w 796734"/>
                <a:gd name="connsiteY1" fmla="*/ 75890 h 148112"/>
                <a:gd name="connsiteX2" fmla="*/ 796046 w 796734"/>
                <a:gd name="connsiteY2" fmla="*/ 77495 h 148112"/>
                <a:gd name="connsiteX3" fmla="*/ 795359 w 796734"/>
                <a:gd name="connsiteY3" fmla="*/ 79559 h 148112"/>
                <a:gd name="connsiteX4" fmla="*/ 786417 w 796734"/>
                <a:gd name="connsiteY4" fmla="*/ 90335 h 148112"/>
                <a:gd name="connsiteX5" fmla="*/ 738269 w 796734"/>
                <a:gd name="connsiteY5" fmla="*/ 110970 h 148112"/>
                <a:gd name="connsiteX6" fmla="*/ 721073 w 796734"/>
                <a:gd name="connsiteY6" fmla="*/ 115555 h 148112"/>
                <a:gd name="connsiteX7" fmla="*/ 702043 w 796734"/>
                <a:gd name="connsiteY7" fmla="*/ 120141 h 148112"/>
                <a:gd name="connsiteX8" fmla="*/ 658939 w 796734"/>
                <a:gd name="connsiteY8" fmla="*/ 128624 h 148112"/>
                <a:gd name="connsiteX9" fmla="*/ 609416 w 796734"/>
                <a:gd name="connsiteY9" fmla="*/ 136190 h 148112"/>
                <a:gd name="connsiteX10" fmla="*/ 554160 w 796734"/>
                <a:gd name="connsiteY10" fmla="*/ 142380 h 148112"/>
                <a:gd name="connsiteX11" fmla="*/ 429434 w 796734"/>
                <a:gd name="connsiteY11" fmla="*/ 148112 h 148112"/>
                <a:gd name="connsiteX12" fmla="*/ 395730 w 796734"/>
                <a:gd name="connsiteY12" fmla="*/ 147883 h 148112"/>
                <a:gd name="connsiteX13" fmla="*/ 361339 w 796734"/>
                <a:gd name="connsiteY13" fmla="*/ 146966 h 148112"/>
                <a:gd name="connsiteX14" fmla="*/ 290263 w 796734"/>
                <a:gd name="connsiteY14" fmla="*/ 143298 h 148112"/>
                <a:gd name="connsiteX15" fmla="*/ 216895 w 796734"/>
                <a:gd name="connsiteY15" fmla="*/ 137107 h 148112"/>
                <a:gd name="connsiteX16" fmla="*/ 179523 w 796734"/>
                <a:gd name="connsiteY16" fmla="*/ 132980 h 148112"/>
                <a:gd name="connsiteX17" fmla="*/ 141922 w 796734"/>
                <a:gd name="connsiteY17" fmla="*/ 128165 h 148112"/>
                <a:gd name="connsiteX18" fmla="*/ 104321 w 796734"/>
                <a:gd name="connsiteY18" fmla="*/ 121975 h 148112"/>
                <a:gd name="connsiteX19" fmla="*/ 66719 w 796734"/>
                <a:gd name="connsiteY19" fmla="*/ 113950 h 148112"/>
                <a:gd name="connsiteX20" fmla="*/ 29577 w 796734"/>
                <a:gd name="connsiteY20" fmla="*/ 102257 h 148112"/>
                <a:gd name="connsiteX21" fmla="*/ 11922 w 796734"/>
                <a:gd name="connsiteY21" fmla="*/ 92857 h 148112"/>
                <a:gd name="connsiteX22" fmla="*/ 4127 w 796734"/>
                <a:gd name="connsiteY22" fmla="*/ 85749 h 148112"/>
                <a:gd name="connsiteX23" fmla="*/ 2522 w 796734"/>
                <a:gd name="connsiteY23" fmla="*/ 83456 h 148112"/>
                <a:gd name="connsiteX24" fmla="*/ 1146 w 796734"/>
                <a:gd name="connsiteY24" fmla="*/ 80705 h 148112"/>
                <a:gd name="connsiteX25" fmla="*/ 229 w 796734"/>
                <a:gd name="connsiteY25" fmla="*/ 77725 h 148112"/>
                <a:gd name="connsiteX26" fmla="*/ 0 w 796734"/>
                <a:gd name="connsiteY26" fmla="*/ 76120 h 148112"/>
                <a:gd name="connsiteX27" fmla="*/ 0 w 796734"/>
                <a:gd name="connsiteY27" fmla="*/ 75432 h 148112"/>
                <a:gd name="connsiteX28" fmla="*/ 0 w 796734"/>
                <a:gd name="connsiteY28" fmla="*/ 74285 h 148112"/>
                <a:gd name="connsiteX29" fmla="*/ 0 w 796734"/>
                <a:gd name="connsiteY29" fmla="*/ 73139 h 148112"/>
                <a:gd name="connsiteX30" fmla="*/ 0 w 796734"/>
                <a:gd name="connsiteY30" fmla="*/ 72451 h 148112"/>
                <a:gd name="connsiteX31" fmla="*/ 229 w 796734"/>
                <a:gd name="connsiteY31" fmla="*/ 71534 h 148112"/>
                <a:gd name="connsiteX32" fmla="*/ 688 w 796734"/>
                <a:gd name="connsiteY32" fmla="*/ 69929 h 148112"/>
                <a:gd name="connsiteX33" fmla="*/ 1146 w 796734"/>
                <a:gd name="connsiteY33" fmla="*/ 68554 h 148112"/>
                <a:gd name="connsiteX34" fmla="*/ 2522 w 796734"/>
                <a:gd name="connsiteY34" fmla="*/ 65802 h 148112"/>
                <a:gd name="connsiteX35" fmla="*/ 4127 w 796734"/>
                <a:gd name="connsiteY35" fmla="*/ 63509 h 148112"/>
                <a:gd name="connsiteX36" fmla="*/ 11922 w 796734"/>
                <a:gd name="connsiteY36" fmla="*/ 55943 h 148112"/>
                <a:gd name="connsiteX37" fmla="*/ 29347 w 796734"/>
                <a:gd name="connsiteY37" fmla="*/ 45855 h 148112"/>
                <a:gd name="connsiteX38" fmla="*/ 66261 w 796734"/>
                <a:gd name="connsiteY38" fmla="*/ 33016 h 148112"/>
                <a:gd name="connsiteX39" fmla="*/ 141693 w 796734"/>
                <a:gd name="connsiteY39" fmla="*/ 17425 h 148112"/>
                <a:gd name="connsiteX40" fmla="*/ 290263 w 796734"/>
                <a:gd name="connsiteY40" fmla="*/ 2751 h 148112"/>
                <a:gd name="connsiteX41" fmla="*/ 361568 w 796734"/>
                <a:gd name="connsiteY41" fmla="*/ 229 h 148112"/>
                <a:gd name="connsiteX42" fmla="*/ 396189 w 796734"/>
                <a:gd name="connsiteY42" fmla="*/ 0 h 148112"/>
                <a:gd name="connsiteX43" fmla="*/ 429893 w 796734"/>
                <a:gd name="connsiteY43" fmla="*/ 459 h 148112"/>
                <a:gd name="connsiteX44" fmla="*/ 554619 w 796734"/>
                <a:gd name="connsiteY44" fmla="*/ 6878 h 148112"/>
                <a:gd name="connsiteX45" fmla="*/ 659398 w 796734"/>
                <a:gd name="connsiteY45" fmla="*/ 20635 h 148112"/>
                <a:gd name="connsiteX46" fmla="*/ 702502 w 796734"/>
                <a:gd name="connsiteY46" fmla="*/ 29118 h 148112"/>
                <a:gd name="connsiteX47" fmla="*/ 721532 w 796734"/>
                <a:gd name="connsiteY47" fmla="*/ 33704 h 148112"/>
                <a:gd name="connsiteX48" fmla="*/ 738727 w 796734"/>
                <a:gd name="connsiteY48" fmla="*/ 38289 h 148112"/>
                <a:gd name="connsiteX49" fmla="*/ 786875 w 796734"/>
                <a:gd name="connsiteY49" fmla="*/ 58924 h 148112"/>
                <a:gd name="connsiteX50" fmla="*/ 795817 w 796734"/>
                <a:gd name="connsiteY50" fmla="*/ 69700 h 148112"/>
                <a:gd name="connsiteX51" fmla="*/ 796505 w 796734"/>
                <a:gd name="connsiteY51" fmla="*/ 71763 h 148112"/>
                <a:gd name="connsiteX52" fmla="*/ 796734 w 796734"/>
                <a:gd name="connsiteY52" fmla="*/ 73368 h 148112"/>
                <a:gd name="connsiteX53" fmla="*/ 796276 w 796734"/>
                <a:gd name="connsiteY53" fmla="*/ 74744 h 148112"/>
                <a:gd name="connsiteX54" fmla="*/ 796276 w 796734"/>
                <a:gd name="connsiteY54" fmla="*/ 74744 h 148112"/>
                <a:gd name="connsiteX55" fmla="*/ 794900 w 796734"/>
                <a:gd name="connsiteY55" fmla="*/ 74744 h 148112"/>
                <a:gd name="connsiteX56" fmla="*/ 794900 w 796734"/>
                <a:gd name="connsiteY56" fmla="*/ 73598 h 148112"/>
                <a:gd name="connsiteX57" fmla="*/ 794671 w 796734"/>
                <a:gd name="connsiteY57" fmla="*/ 72222 h 148112"/>
                <a:gd name="connsiteX58" fmla="*/ 793983 w 796734"/>
                <a:gd name="connsiteY58" fmla="*/ 70388 h 148112"/>
                <a:gd name="connsiteX59" fmla="*/ 785270 w 796734"/>
                <a:gd name="connsiteY59" fmla="*/ 60529 h 148112"/>
                <a:gd name="connsiteX60" fmla="*/ 737352 w 796734"/>
                <a:gd name="connsiteY60" fmla="*/ 41040 h 148112"/>
                <a:gd name="connsiteX61" fmla="*/ 701126 w 796734"/>
                <a:gd name="connsiteY61" fmla="*/ 33245 h 148112"/>
                <a:gd name="connsiteX62" fmla="*/ 657793 w 796734"/>
                <a:gd name="connsiteY62" fmla="*/ 26825 h 148112"/>
                <a:gd name="connsiteX63" fmla="*/ 553243 w 796734"/>
                <a:gd name="connsiteY63" fmla="*/ 18342 h 148112"/>
                <a:gd name="connsiteX64" fmla="*/ 429205 w 796734"/>
                <a:gd name="connsiteY64" fmla="*/ 14674 h 148112"/>
                <a:gd name="connsiteX65" fmla="*/ 395730 w 796734"/>
                <a:gd name="connsiteY65" fmla="*/ 14674 h 148112"/>
                <a:gd name="connsiteX66" fmla="*/ 361339 w 796734"/>
                <a:gd name="connsiteY66" fmla="*/ 14903 h 148112"/>
                <a:gd name="connsiteX67" fmla="*/ 290722 w 796734"/>
                <a:gd name="connsiteY67" fmla="*/ 16966 h 148112"/>
                <a:gd name="connsiteX68" fmla="*/ 143298 w 796734"/>
                <a:gd name="connsiteY68" fmla="*/ 29577 h 148112"/>
                <a:gd name="connsiteX69" fmla="*/ 105926 w 796734"/>
                <a:gd name="connsiteY69" fmla="*/ 35309 h 148112"/>
                <a:gd name="connsiteX70" fmla="*/ 68783 w 796734"/>
                <a:gd name="connsiteY70" fmla="*/ 42875 h 148112"/>
                <a:gd name="connsiteX71" fmla="*/ 32786 w 796734"/>
                <a:gd name="connsiteY71" fmla="*/ 54109 h 148112"/>
                <a:gd name="connsiteX72" fmla="*/ 16508 w 796734"/>
                <a:gd name="connsiteY72" fmla="*/ 62592 h 148112"/>
                <a:gd name="connsiteX73" fmla="*/ 10088 w 796734"/>
                <a:gd name="connsiteY73" fmla="*/ 68324 h 148112"/>
                <a:gd name="connsiteX74" fmla="*/ 8942 w 796734"/>
                <a:gd name="connsiteY74" fmla="*/ 69929 h 148112"/>
                <a:gd name="connsiteX75" fmla="*/ 8025 w 796734"/>
                <a:gd name="connsiteY75" fmla="*/ 71534 h 148112"/>
                <a:gd name="connsiteX76" fmla="*/ 7795 w 796734"/>
                <a:gd name="connsiteY76" fmla="*/ 72451 h 148112"/>
                <a:gd name="connsiteX77" fmla="*/ 7566 w 796734"/>
                <a:gd name="connsiteY77" fmla="*/ 73139 h 148112"/>
                <a:gd name="connsiteX78" fmla="*/ 7566 w 796734"/>
                <a:gd name="connsiteY78" fmla="*/ 73368 h 148112"/>
                <a:gd name="connsiteX79" fmla="*/ 7566 w 796734"/>
                <a:gd name="connsiteY79" fmla="*/ 73827 h 148112"/>
                <a:gd name="connsiteX80" fmla="*/ 7566 w 796734"/>
                <a:gd name="connsiteY80" fmla="*/ 74973 h 148112"/>
                <a:gd name="connsiteX81" fmla="*/ 7566 w 796734"/>
                <a:gd name="connsiteY81" fmla="*/ 75203 h 148112"/>
                <a:gd name="connsiteX82" fmla="*/ 7566 w 796734"/>
                <a:gd name="connsiteY82" fmla="*/ 75661 h 148112"/>
                <a:gd name="connsiteX83" fmla="*/ 7566 w 796734"/>
                <a:gd name="connsiteY83" fmla="*/ 76578 h 148112"/>
                <a:gd name="connsiteX84" fmla="*/ 8025 w 796734"/>
                <a:gd name="connsiteY84" fmla="*/ 78183 h 148112"/>
                <a:gd name="connsiteX85" fmla="*/ 8712 w 796734"/>
                <a:gd name="connsiteY85" fmla="*/ 79788 h 148112"/>
                <a:gd name="connsiteX86" fmla="*/ 9859 w 796734"/>
                <a:gd name="connsiteY86" fmla="*/ 81393 h 148112"/>
                <a:gd name="connsiteX87" fmla="*/ 16049 w 796734"/>
                <a:gd name="connsiteY87" fmla="*/ 87354 h 148112"/>
                <a:gd name="connsiteX88" fmla="*/ 32099 w 796734"/>
                <a:gd name="connsiteY88" fmla="*/ 96525 h 148112"/>
                <a:gd name="connsiteX89" fmla="*/ 68095 w 796734"/>
                <a:gd name="connsiteY89" fmla="*/ 108906 h 148112"/>
                <a:gd name="connsiteX90" fmla="*/ 142839 w 796734"/>
                <a:gd name="connsiteY90" fmla="*/ 123809 h 148112"/>
                <a:gd name="connsiteX91" fmla="*/ 290722 w 796734"/>
                <a:gd name="connsiteY91" fmla="*/ 135731 h 148112"/>
                <a:gd name="connsiteX92" fmla="*/ 361568 w 796734"/>
                <a:gd name="connsiteY92" fmla="*/ 136649 h 148112"/>
                <a:gd name="connsiteX93" fmla="*/ 395960 w 796734"/>
                <a:gd name="connsiteY93" fmla="*/ 136419 h 148112"/>
                <a:gd name="connsiteX94" fmla="*/ 429434 w 796734"/>
                <a:gd name="connsiteY94" fmla="*/ 135961 h 148112"/>
                <a:gd name="connsiteX95" fmla="*/ 553472 w 796734"/>
                <a:gd name="connsiteY95" fmla="*/ 131375 h 148112"/>
                <a:gd name="connsiteX96" fmla="*/ 608499 w 796734"/>
                <a:gd name="connsiteY96" fmla="*/ 127707 h 148112"/>
                <a:gd name="connsiteX97" fmla="*/ 658022 w 796734"/>
                <a:gd name="connsiteY97" fmla="*/ 122892 h 148112"/>
                <a:gd name="connsiteX98" fmla="*/ 701355 w 796734"/>
                <a:gd name="connsiteY98" fmla="*/ 116472 h 148112"/>
                <a:gd name="connsiteX99" fmla="*/ 737581 w 796734"/>
                <a:gd name="connsiteY99" fmla="*/ 108677 h 148112"/>
                <a:gd name="connsiteX100" fmla="*/ 785270 w 796734"/>
                <a:gd name="connsiteY100" fmla="*/ 89188 h 148112"/>
                <a:gd name="connsiteX101" fmla="*/ 793983 w 796734"/>
                <a:gd name="connsiteY101" fmla="*/ 79330 h 148112"/>
                <a:gd name="connsiteX102" fmla="*/ 794671 w 796734"/>
                <a:gd name="connsiteY102" fmla="*/ 77495 h 148112"/>
                <a:gd name="connsiteX103" fmla="*/ 794900 w 796734"/>
                <a:gd name="connsiteY103" fmla="*/ 76120 h 148112"/>
                <a:gd name="connsiteX104" fmla="*/ 794900 w 796734"/>
                <a:gd name="connsiteY104" fmla="*/ 74744 h 148112"/>
                <a:gd name="connsiteX105" fmla="*/ 794900 w 796734"/>
                <a:gd name="connsiteY105" fmla="*/ 74744 h 148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796734" h="148112">
                  <a:moveTo>
                    <a:pt x="796276" y="74744"/>
                  </a:moveTo>
                  <a:cubicBezTo>
                    <a:pt x="796276" y="74744"/>
                    <a:pt x="796276" y="75203"/>
                    <a:pt x="796276" y="75890"/>
                  </a:cubicBezTo>
                  <a:cubicBezTo>
                    <a:pt x="796276" y="76349"/>
                    <a:pt x="796276" y="76807"/>
                    <a:pt x="796046" y="77495"/>
                  </a:cubicBezTo>
                  <a:cubicBezTo>
                    <a:pt x="796046" y="78183"/>
                    <a:pt x="795817" y="78871"/>
                    <a:pt x="795359" y="79559"/>
                  </a:cubicBezTo>
                  <a:cubicBezTo>
                    <a:pt x="794212" y="82539"/>
                    <a:pt x="791232" y="86437"/>
                    <a:pt x="786417" y="90335"/>
                  </a:cubicBezTo>
                  <a:cubicBezTo>
                    <a:pt x="776558" y="97672"/>
                    <a:pt x="760050" y="104550"/>
                    <a:pt x="738269" y="110970"/>
                  </a:cubicBezTo>
                  <a:cubicBezTo>
                    <a:pt x="732766" y="112575"/>
                    <a:pt x="727034" y="114179"/>
                    <a:pt x="721073" y="115555"/>
                  </a:cubicBezTo>
                  <a:cubicBezTo>
                    <a:pt x="715112" y="117160"/>
                    <a:pt x="708692" y="118536"/>
                    <a:pt x="702043" y="120141"/>
                  </a:cubicBezTo>
                  <a:cubicBezTo>
                    <a:pt x="688745" y="123121"/>
                    <a:pt x="674301" y="125873"/>
                    <a:pt x="658939" y="128624"/>
                  </a:cubicBezTo>
                  <a:cubicBezTo>
                    <a:pt x="643349" y="131375"/>
                    <a:pt x="626841" y="133897"/>
                    <a:pt x="609416" y="136190"/>
                  </a:cubicBezTo>
                  <a:cubicBezTo>
                    <a:pt x="591991" y="138483"/>
                    <a:pt x="573419" y="140775"/>
                    <a:pt x="554160" y="142380"/>
                  </a:cubicBezTo>
                  <a:cubicBezTo>
                    <a:pt x="515642" y="145820"/>
                    <a:pt x="473684" y="147654"/>
                    <a:pt x="429434" y="148112"/>
                  </a:cubicBezTo>
                  <a:cubicBezTo>
                    <a:pt x="418429" y="148112"/>
                    <a:pt x="407194" y="148112"/>
                    <a:pt x="395730" y="147883"/>
                  </a:cubicBezTo>
                  <a:cubicBezTo>
                    <a:pt x="384496" y="147654"/>
                    <a:pt x="372803" y="147425"/>
                    <a:pt x="361339" y="146966"/>
                  </a:cubicBezTo>
                  <a:cubicBezTo>
                    <a:pt x="338182" y="146049"/>
                    <a:pt x="314337" y="144902"/>
                    <a:pt x="290263" y="143298"/>
                  </a:cubicBezTo>
                  <a:cubicBezTo>
                    <a:pt x="266189" y="141693"/>
                    <a:pt x="241657" y="139400"/>
                    <a:pt x="216895" y="137107"/>
                  </a:cubicBezTo>
                  <a:cubicBezTo>
                    <a:pt x="204514" y="135731"/>
                    <a:pt x="192133" y="134585"/>
                    <a:pt x="179523" y="132980"/>
                  </a:cubicBezTo>
                  <a:cubicBezTo>
                    <a:pt x="167142" y="131604"/>
                    <a:pt x="154532" y="129770"/>
                    <a:pt x="141922" y="128165"/>
                  </a:cubicBezTo>
                  <a:cubicBezTo>
                    <a:pt x="129312" y="126331"/>
                    <a:pt x="116701" y="124268"/>
                    <a:pt x="104321" y="121975"/>
                  </a:cubicBezTo>
                  <a:cubicBezTo>
                    <a:pt x="91710" y="119682"/>
                    <a:pt x="79100" y="117160"/>
                    <a:pt x="66719" y="113950"/>
                  </a:cubicBezTo>
                  <a:cubicBezTo>
                    <a:pt x="54109" y="110740"/>
                    <a:pt x="41728" y="107301"/>
                    <a:pt x="29577" y="102257"/>
                  </a:cubicBezTo>
                  <a:cubicBezTo>
                    <a:pt x="23615" y="99735"/>
                    <a:pt x="17425" y="96754"/>
                    <a:pt x="11922" y="92857"/>
                  </a:cubicBezTo>
                  <a:cubicBezTo>
                    <a:pt x="9171" y="90793"/>
                    <a:pt x="6420" y="88501"/>
                    <a:pt x="4127" y="85749"/>
                  </a:cubicBezTo>
                  <a:cubicBezTo>
                    <a:pt x="3439" y="85061"/>
                    <a:pt x="2981" y="84144"/>
                    <a:pt x="2522" y="83456"/>
                  </a:cubicBezTo>
                  <a:cubicBezTo>
                    <a:pt x="2063" y="82539"/>
                    <a:pt x="1605" y="81852"/>
                    <a:pt x="1146" y="80705"/>
                  </a:cubicBezTo>
                  <a:cubicBezTo>
                    <a:pt x="688" y="79788"/>
                    <a:pt x="459" y="78871"/>
                    <a:pt x="229" y="77725"/>
                  </a:cubicBezTo>
                  <a:cubicBezTo>
                    <a:pt x="0" y="77266"/>
                    <a:pt x="0" y="76807"/>
                    <a:pt x="0" y="76120"/>
                  </a:cubicBezTo>
                  <a:lnTo>
                    <a:pt x="0" y="75432"/>
                  </a:lnTo>
                  <a:cubicBezTo>
                    <a:pt x="0" y="74973"/>
                    <a:pt x="0" y="75203"/>
                    <a:pt x="0" y="74285"/>
                  </a:cubicBezTo>
                  <a:lnTo>
                    <a:pt x="0" y="73139"/>
                  </a:lnTo>
                  <a:cubicBezTo>
                    <a:pt x="0" y="72910"/>
                    <a:pt x="0" y="72681"/>
                    <a:pt x="0" y="72451"/>
                  </a:cubicBezTo>
                  <a:lnTo>
                    <a:pt x="229" y="71534"/>
                  </a:lnTo>
                  <a:cubicBezTo>
                    <a:pt x="229" y="71076"/>
                    <a:pt x="459" y="70388"/>
                    <a:pt x="688" y="69929"/>
                  </a:cubicBezTo>
                  <a:lnTo>
                    <a:pt x="1146" y="68554"/>
                  </a:lnTo>
                  <a:cubicBezTo>
                    <a:pt x="1376" y="67636"/>
                    <a:pt x="2063" y="66719"/>
                    <a:pt x="2522" y="65802"/>
                  </a:cubicBezTo>
                  <a:cubicBezTo>
                    <a:pt x="2981" y="64885"/>
                    <a:pt x="3439" y="64197"/>
                    <a:pt x="4127" y="63509"/>
                  </a:cubicBezTo>
                  <a:cubicBezTo>
                    <a:pt x="6420" y="60529"/>
                    <a:pt x="9171" y="58236"/>
                    <a:pt x="11922" y="55943"/>
                  </a:cubicBezTo>
                  <a:cubicBezTo>
                    <a:pt x="17425" y="51816"/>
                    <a:pt x="23386" y="48836"/>
                    <a:pt x="29347" y="45855"/>
                  </a:cubicBezTo>
                  <a:cubicBezTo>
                    <a:pt x="41499" y="40353"/>
                    <a:pt x="53880" y="36455"/>
                    <a:pt x="66261" y="33016"/>
                  </a:cubicBezTo>
                  <a:cubicBezTo>
                    <a:pt x="91252" y="26137"/>
                    <a:pt x="116472" y="21323"/>
                    <a:pt x="141693" y="17425"/>
                  </a:cubicBezTo>
                  <a:cubicBezTo>
                    <a:pt x="192133" y="9859"/>
                    <a:pt x="241886" y="5503"/>
                    <a:pt x="290263" y="2751"/>
                  </a:cubicBezTo>
                  <a:cubicBezTo>
                    <a:pt x="314337" y="1376"/>
                    <a:pt x="338182" y="688"/>
                    <a:pt x="361568" y="229"/>
                  </a:cubicBezTo>
                  <a:cubicBezTo>
                    <a:pt x="373261" y="0"/>
                    <a:pt x="384725" y="0"/>
                    <a:pt x="396189" y="0"/>
                  </a:cubicBezTo>
                  <a:cubicBezTo>
                    <a:pt x="407653" y="0"/>
                    <a:pt x="418887" y="229"/>
                    <a:pt x="429893" y="459"/>
                  </a:cubicBezTo>
                  <a:cubicBezTo>
                    <a:pt x="474143" y="1146"/>
                    <a:pt x="516100" y="3210"/>
                    <a:pt x="554619" y="6878"/>
                  </a:cubicBezTo>
                  <a:cubicBezTo>
                    <a:pt x="593137" y="10547"/>
                    <a:pt x="628216" y="15361"/>
                    <a:pt x="659398" y="20635"/>
                  </a:cubicBezTo>
                  <a:cubicBezTo>
                    <a:pt x="674989" y="23386"/>
                    <a:pt x="689204" y="26137"/>
                    <a:pt x="702502" y="29118"/>
                  </a:cubicBezTo>
                  <a:cubicBezTo>
                    <a:pt x="709151" y="30494"/>
                    <a:pt x="715570" y="32099"/>
                    <a:pt x="721532" y="33704"/>
                  </a:cubicBezTo>
                  <a:cubicBezTo>
                    <a:pt x="727493" y="35309"/>
                    <a:pt x="733225" y="36684"/>
                    <a:pt x="738727" y="38289"/>
                  </a:cubicBezTo>
                  <a:cubicBezTo>
                    <a:pt x="760279" y="44709"/>
                    <a:pt x="777016" y="51587"/>
                    <a:pt x="786875" y="58924"/>
                  </a:cubicBezTo>
                  <a:cubicBezTo>
                    <a:pt x="791690" y="62592"/>
                    <a:pt x="794900" y="66490"/>
                    <a:pt x="795817" y="69700"/>
                  </a:cubicBezTo>
                  <a:cubicBezTo>
                    <a:pt x="796046" y="70388"/>
                    <a:pt x="796276" y="71076"/>
                    <a:pt x="796505" y="71763"/>
                  </a:cubicBezTo>
                  <a:cubicBezTo>
                    <a:pt x="796734" y="72451"/>
                    <a:pt x="796734" y="72910"/>
                    <a:pt x="796734" y="73368"/>
                  </a:cubicBezTo>
                  <a:cubicBezTo>
                    <a:pt x="796276" y="74285"/>
                    <a:pt x="796276" y="74744"/>
                    <a:pt x="796276" y="74744"/>
                  </a:cubicBezTo>
                  <a:lnTo>
                    <a:pt x="796276" y="74744"/>
                  </a:lnTo>
                  <a:close/>
                  <a:moveTo>
                    <a:pt x="794900" y="74744"/>
                  </a:moveTo>
                  <a:cubicBezTo>
                    <a:pt x="794900" y="74744"/>
                    <a:pt x="794900" y="74285"/>
                    <a:pt x="794900" y="73598"/>
                  </a:cubicBezTo>
                  <a:cubicBezTo>
                    <a:pt x="794900" y="73139"/>
                    <a:pt x="794900" y="72681"/>
                    <a:pt x="794671" y="72222"/>
                  </a:cubicBezTo>
                  <a:cubicBezTo>
                    <a:pt x="794671" y="71763"/>
                    <a:pt x="794441" y="71076"/>
                    <a:pt x="793983" y="70388"/>
                  </a:cubicBezTo>
                  <a:cubicBezTo>
                    <a:pt x="793066" y="67636"/>
                    <a:pt x="790085" y="63968"/>
                    <a:pt x="785270" y="60529"/>
                  </a:cubicBezTo>
                  <a:cubicBezTo>
                    <a:pt x="775641" y="53421"/>
                    <a:pt x="759133" y="46772"/>
                    <a:pt x="737352" y="41040"/>
                  </a:cubicBezTo>
                  <a:cubicBezTo>
                    <a:pt x="726576" y="38289"/>
                    <a:pt x="714424" y="35538"/>
                    <a:pt x="701126" y="33245"/>
                  </a:cubicBezTo>
                  <a:cubicBezTo>
                    <a:pt x="687828" y="30952"/>
                    <a:pt x="673384" y="28660"/>
                    <a:pt x="657793" y="26825"/>
                  </a:cubicBezTo>
                  <a:cubicBezTo>
                    <a:pt x="626841" y="22928"/>
                    <a:pt x="591761" y="20406"/>
                    <a:pt x="553243" y="18342"/>
                  </a:cubicBezTo>
                  <a:cubicBezTo>
                    <a:pt x="514725" y="16508"/>
                    <a:pt x="473226" y="14903"/>
                    <a:pt x="429205" y="14674"/>
                  </a:cubicBezTo>
                  <a:cubicBezTo>
                    <a:pt x="418199" y="14674"/>
                    <a:pt x="406965" y="14674"/>
                    <a:pt x="395730" y="14674"/>
                  </a:cubicBezTo>
                  <a:cubicBezTo>
                    <a:pt x="384496" y="14674"/>
                    <a:pt x="373032" y="14674"/>
                    <a:pt x="361339" y="14903"/>
                  </a:cubicBezTo>
                  <a:cubicBezTo>
                    <a:pt x="338182" y="15361"/>
                    <a:pt x="314567" y="16049"/>
                    <a:pt x="290722" y="16966"/>
                  </a:cubicBezTo>
                  <a:cubicBezTo>
                    <a:pt x="242574" y="19030"/>
                    <a:pt x="193050" y="22698"/>
                    <a:pt x="143298" y="29577"/>
                  </a:cubicBezTo>
                  <a:cubicBezTo>
                    <a:pt x="130917" y="31182"/>
                    <a:pt x="118306" y="33245"/>
                    <a:pt x="105926" y="35309"/>
                  </a:cubicBezTo>
                  <a:cubicBezTo>
                    <a:pt x="93545" y="37601"/>
                    <a:pt x="80934" y="39894"/>
                    <a:pt x="68783" y="42875"/>
                  </a:cubicBezTo>
                  <a:cubicBezTo>
                    <a:pt x="56402" y="45855"/>
                    <a:pt x="44250" y="49294"/>
                    <a:pt x="32786" y="54109"/>
                  </a:cubicBezTo>
                  <a:cubicBezTo>
                    <a:pt x="27055" y="56402"/>
                    <a:pt x="21323" y="59153"/>
                    <a:pt x="16508" y="62592"/>
                  </a:cubicBezTo>
                  <a:cubicBezTo>
                    <a:pt x="13986" y="64197"/>
                    <a:pt x="11922" y="66261"/>
                    <a:pt x="10088" y="68324"/>
                  </a:cubicBezTo>
                  <a:cubicBezTo>
                    <a:pt x="9630" y="68783"/>
                    <a:pt x="9400" y="69471"/>
                    <a:pt x="8942" y="69929"/>
                  </a:cubicBezTo>
                  <a:cubicBezTo>
                    <a:pt x="8712" y="70388"/>
                    <a:pt x="8254" y="71076"/>
                    <a:pt x="8025" y="71534"/>
                  </a:cubicBezTo>
                  <a:lnTo>
                    <a:pt x="7795" y="72451"/>
                  </a:lnTo>
                  <a:lnTo>
                    <a:pt x="7566" y="73139"/>
                  </a:lnTo>
                  <a:lnTo>
                    <a:pt x="7566" y="73368"/>
                  </a:lnTo>
                  <a:cubicBezTo>
                    <a:pt x="7566" y="73598"/>
                    <a:pt x="7566" y="73827"/>
                    <a:pt x="7566" y="73827"/>
                  </a:cubicBezTo>
                  <a:lnTo>
                    <a:pt x="7566" y="74973"/>
                  </a:lnTo>
                  <a:cubicBezTo>
                    <a:pt x="7566" y="74515"/>
                    <a:pt x="7566" y="75203"/>
                    <a:pt x="7566" y="75203"/>
                  </a:cubicBezTo>
                  <a:lnTo>
                    <a:pt x="7566" y="75661"/>
                  </a:lnTo>
                  <a:cubicBezTo>
                    <a:pt x="7566" y="75890"/>
                    <a:pt x="7566" y="76120"/>
                    <a:pt x="7566" y="76578"/>
                  </a:cubicBezTo>
                  <a:cubicBezTo>
                    <a:pt x="7566" y="77037"/>
                    <a:pt x="7795" y="77725"/>
                    <a:pt x="8025" y="78183"/>
                  </a:cubicBezTo>
                  <a:cubicBezTo>
                    <a:pt x="8254" y="78642"/>
                    <a:pt x="8483" y="79330"/>
                    <a:pt x="8712" y="79788"/>
                  </a:cubicBezTo>
                  <a:cubicBezTo>
                    <a:pt x="9171" y="80247"/>
                    <a:pt x="9400" y="80934"/>
                    <a:pt x="9859" y="81393"/>
                  </a:cubicBezTo>
                  <a:cubicBezTo>
                    <a:pt x="11464" y="83456"/>
                    <a:pt x="13757" y="85520"/>
                    <a:pt x="16049" y="87354"/>
                  </a:cubicBezTo>
                  <a:cubicBezTo>
                    <a:pt x="20864" y="91023"/>
                    <a:pt x="26367" y="93774"/>
                    <a:pt x="32099" y="96525"/>
                  </a:cubicBezTo>
                  <a:cubicBezTo>
                    <a:pt x="43562" y="101569"/>
                    <a:pt x="55714" y="105467"/>
                    <a:pt x="68095" y="108906"/>
                  </a:cubicBezTo>
                  <a:cubicBezTo>
                    <a:pt x="92628" y="115555"/>
                    <a:pt x="117848" y="120141"/>
                    <a:pt x="142839" y="123809"/>
                  </a:cubicBezTo>
                  <a:cubicBezTo>
                    <a:pt x="192821" y="131146"/>
                    <a:pt x="242574" y="134356"/>
                    <a:pt x="290722" y="135731"/>
                  </a:cubicBezTo>
                  <a:cubicBezTo>
                    <a:pt x="314796" y="136419"/>
                    <a:pt x="338411" y="136649"/>
                    <a:pt x="361568" y="136649"/>
                  </a:cubicBezTo>
                  <a:cubicBezTo>
                    <a:pt x="373261" y="136649"/>
                    <a:pt x="384496" y="136419"/>
                    <a:pt x="395960" y="136419"/>
                  </a:cubicBezTo>
                  <a:cubicBezTo>
                    <a:pt x="407194" y="136419"/>
                    <a:pt x="418429" y="136190"/>
                    <a:pt x="429434" y="135961"/>
                  </a:cubicBezTo>
                  <a:cubicBezTo>
                    <a:pt x="473455" y="135273"/>
                    <a:pt x="515183" y="133439"/>
                    <a:pt x="553472" y="131375"/>
                  </a:cubicBezTo>
                  <a:cubicBezTo>
                    <a:pt x="572732" y="130229"/>
                    <a:pt x="591074" y="129312"/>
                    <a:pt x="608499" y="127707"/>
                  </a:cubicBezTo>
                  <a:cubicBezTo>
                    <a:pt x="625924" y="126331"/>
                    <a:pt x="642431" y="124726"/>
                    <a:pt x="658022" y="122892"/>
                  </a:cubicBezTo>
                  <a:cubicBezTo>
                    <a:pt x="673613" y="121058"/>
                    <a:pt x="688057" y="118994"/>
                    <a:pt x="701355" y="116472"/>
                  </a:cubicBezTo>
                  <a:cubicBezTo>
                    <a:pt x="714653" y="114179"/>
                    <a:pt x="726805" y="111428"/>
                    <a:pt x="737581" y="108677"/>
                  </a:cubicBezTo>
                  <a:cubicBezTo>
                    <a:pt x="759362" y="102945"/>
                    <a:pt x="775870" y="96296"/>
                    <a:pt x="785270" y="89188"/>
                  </a:cubicBezTo>
                  <a:cubicBezTo>
                    <a:pt x="790085" y="85749"/>
                    <a:pt x="792836" y="82081"/>
                    <a:pt x="793983" y="79330"/>
                  </a:cubicBezTo>
                  <a:cubicBezTo>
                    <a:pt x="794212" y="78642"/>
                    <a:pt x="794441" y="77954"/>
                    <a:pt x="794671" y="77495"/>
                  </a:cubicBezTo>
                  <a:cubicBezTo>
                    <a:pt x="794900" y="77037"/>
                    <a:pt x="794900" y="76578"/>
                    <a:pt x="794900" y="76120"/>
                  </a:cubicBezTo>
                  <a:cubicBezTo>
                    <a:pt x="794900" y="74973"/>
                    <a:pt x="794900" y="74515"/>
                    <a:pt x="794900" y="74744"/>
                  </a:cubicBezTo>
                  <a:lnTo>
                    <a:pt x="794900" y="74744"/>
                  </a:lnTo>
                  <a:close/>
                </a:path>
              </a:pathLst>
            </a:custGeom>
            <a:solidFill>
              <a:srgbClr val="4D4D4D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6" name="Полилиния: фигура 885">
              <a:extLst>
                <a:ext uri="{FF2B5EF4-FFF2-40B4-BE49-F238E27FC236}">
                  <a16:creationId xmlns:a16="http://schemas.microsoft.com/office/drawing/2014/main" id="{BB7D295A-A31A-EA76-7B87-D2430E9D43DB}"/>
                </a:ext>
              </a:extLst>
            </p:cNvPr>
            <p:cNvSpPr/>
            <p:nvPr/>
          </p:nvSpPr>
          <p:spPr>
            <a:xfrm>
              <a:off x="15795190" y="7276746"/>
              <a:ext cx="38976" cy="38976"/>
            </a:xfrm>
            <a:custGeom>
              <a:avLst/>
              <a:gdLst>
                <a:gd name="connsiteX0" fmla="*/ 38977 w 38976"/>
                <a:gd name="connsiteY0" fmla="*/ 19488 h 38976"/>
                <a:gd name="connsiteX1" fmla="*/ 19488 w 38976"/>
                <a:gd name="connsiteY1" fmla="*/ 38977 h 38976"/>
                <a:gd name="connsiteX2" fmla="*/ 0 w 38976"/>
                <a:gd name="connsiteY2" fmla="*/ 19488 h 38976"/>
                <a:gd name="connsiteX3" fmla="*/ 19488 w 38976"/>
                <a:gd name="connsiteY3" fmla="*/ 0 h 38976"/>
                <a:gd name="connsiteX4" fmla="*/ 38977 w 38976"/>
                <a:gd name="connsiteY4" fmla="*/ 19488 h 3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76" h="38976">
                  <a:moveTo>
                    <a:pt x="38977" y="19488"/>
                  </a:moveTo>
                  <a:cubicBezTo>
                    <a:pt x="38977" y="30252"/>
                    <a:pt x="30252" y="38977"/>
                    <a:pt x="19488" y="38977"/>
                  </a:cubicBezTo>
                  <a:cubicBezTo>
                    <a:pt x="8725" y="38977"/>
                    <a:pt x="0" y="30252"/>
                    <a:pt x="0" y="19488"/>
                  </a:cubicBezTo>
                  <a:cubicBezTo>
                    <a:pt x="0" y="8725"/>
                    <a:pt x="8725" y="0"/>
                    <a:pt x="19488" y="0"/>
                  </a:cubicBezTo>
                  <a:cubicBezTo>
                    <a:pt x="30252" y="0"/>
                    <a:pt x="38977" y="8725"/>
                    <a:pt x="38977" y="19488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7" name="Полилиния: фигура 886">
              <a:extLst>
                <a:ext uri="{FF2B5EF4-FFF2-40B4-BE49-F238E27FC236}">
                  <a16:creationId xmlns:a16="http://schemas.microsoft.com/office/drawing/2014/main" id="{A6E34E6D-58CA-E758-7796-13093A093009}"/>
                </a:ext>
              </a:extLst>
            </p:cNvPr>
            <p:cNvSpPr/>
            <p:nvPr/>
          </p:nvSpPr>
          <p:spPr>
            <a:xfrm>
              <a:off x="15680093" y="7128863"/>
              <a:ext cx="33474" cy="33474"/>
            </a:xfrm>
            <a:custGeom>
              <a:avLst/>
              <a:gdLst>
                <a:gd name="connsiteX0" fmla="*/ 33474 w 33474"/>
                <a:gd name="connsiteY0" fmla="*/ 16737 h 33474"/>
                <a:gd name="connsiteX1" fmla="*/ 16737 w 33474"/>
                <a:gd name="connsiteY1" fmla="*/ 33474 h 33474"/>
                <a:gd name="connsiteX2" fmla="*/ 0 w 33474"/>
                <a:gd name="connsiteY2" fmla="*/ 16737 h 33474"/>
                <a:gd name="connsiteX3" fmla="*/ 16737 w 33474"/>
                <a:gd name="connsiteY3" fmla="*/ 0 h 33474"/>
                <a:gd name="connsiteX4" fmla="*/ 33474 w 33474"/>
                <a:gd name="connsiteY4" fmla="*/ 16737 h 33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74" h="33474">
                  <a:moveTo>
                    <a:pt x="33474" y="16737"/>
                  </a:moveTo>
                  <a:cubicBezTo>
                    <a:pt x="33474" y="25981"/>
                    <a:pt x="25981" y="33474"/>
                    <a:pt x="16737" y="33474"/>
                  </a:cubicBezTo>
                  <a:cubicBezTo>
                    <a:pt x="7493" y="33474"/>
                    <a:pt x="0" y="25981"/>
                    <a:pt x="0" y="16737"/>
                  </a:cubicBezTo>
                  <a:cubicBezTo>
                    <a:pt x="0" y="7494"/>
                    <a:pt x="7493" y="0"/>
                    <a:pt x="16737" y="0"/>
                  </a:cubicBezTo>
                  <a:cubicBezTo>
                    <a:pt x="25981" y="0"/>
                    <a:pt x="33474" y="7494"/>
                    <a:pt x="33474" y="16737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8" name="Полилиния: фигура 887">
              <a:extLst>
                <a:ext uri="{FF2B5EF4-FFF2-40B4-BE49-F238E27FC236}">
                  <a16:creationId xmlns:a16="http://schemas.microsoft.com/office/drawing/2014/main" id="{1015D4F2-51BA-0575-E5DB-898E7CD59F90}"/>
                </a:ext>
              </a:extLst>
            </p:cNvPr>
            <p:cNvSpPr/>
            <p:nvPr/>
          </p:nvSpPr>
          <p:spPr>
            <a:xfrm>
              <a:off x="15744291" y="7205900"/>
              <a:ext cx="25678" cy="25678"/>
            </a:xfrm>
            <a:custGeom>
              <a:avLst/>
              <a:gdLst>
                <a:gd name="connsiteX0" fmla="*/ 25679 w 25678"/>
                <a:gd name="connsiteY0" fmla="*/ 12839 h 25678"/>
                <a:gd name="connsiteX1" fmla="*/ 12839 w 25678"/>
                <a:gd name="connsiteY1" fmla="*/ 25679 h 25678"/>
                <a:gd name="connsiteX2" fmla="*/ 0 w 25678"/>
                <a:gd name="connsiteY2" fmla="*/ 12839 h 25678"/>
                <a:gd name="connsiteX3" fmla="*/ 12839 w 25678"/>
                <a:gd name="connsiteY3" fmla="*/ 0 h 25678"/>
                <a:gd name="connsiteX4" fmla="*/ 25679 w 25678"/>
                <a:gd name="connsiteY4" fmla="*/ 12839 h 25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78" h="25678">
                  <a:moveTo>
                    <a:pt x="25679" y="12839"/>
                  </a:moveTo>
                  <a:cubicBezTo>
                    <a:pt x="25679" y="19947"/>
                    <a:pt x="19947" y="25679"/>
                    <a:pt x="12839" y="25679"/>
                  </a:cubicBezTo>
                  <a:cubicBezTo>
                    <a:pt x="5732" y="25679"/>
                    <a:pt x="0" y="19947"/>
                    <a:pt x="0" y="12839"/>
                  </a:cubicBezTo>
                  <a:cubicBezTo>
                    <a:pt x="0" y="5732"/>
                    <a:pt x="5732" y="0"/>
                    <a:pt x="12839" y="0"/>
                  </a:cubicBezTo>
                  <a:cubicBezTo>
                    <a:pt x="19947" y="229"/>
                    <a:pt x="25679" y="5961"/>
                    <a:pt x="25679" y="12839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9" name="Полилиния: фигура 888">
              <a:extLst>
                <a:ext uri="{FF2B5EF4-FFF2-40B4-BE49-F238E27FC236}">
                  <a16:creationId xmlns:a16="http://schemas.microsoft.com/office/drawing/2014/main" id="{B988D7CC-3B82-143B-894B-72CD2F97633B}"/>
                </a:ext>
              </a:extLst>
            </p:cNvPr>
            <p:cNvSpPr/>
            <p:nvPr/>
          </p:nvSpPr>
          <p:spPr>
            <a:xfrm>
              <a:off x="15735349" y="7451684"/>
              <a:ext cx="22010" cy="22010"/>
            </a:xfrm>
            <a:custGeom>
              <a:avLst/>
              <a:gdLst>
                <a:gd name="connsiteX0" fmla="*/ 22010 w 22010"/>
                <a:gd name="connsiteY0" fmla="*/ 11005 h 22010"/>
                <a:gd name="connsiteX1" fmla="*/ 11005 w 22010"/>
                <a:gd name="connsiteY1" fmla="*/ 22010 h 22010"/>
                <a:gd name="connsiteX2" fmla="*/ 0 w 22010"/>
                <a:gd name="connsiteY2" fmla="*/ 11005 h 22010"/>
                <a:gd name="connsiteX3" fmla="*/ 11005 w 22010"/>
                <a:gd name="connsiteY3" fmla="*/ 0 h 22010"/>
                <a:gd name="connsiteX4" fmla="*/ 22010 w 22010"/>
                <a:gd name="connsiteY4" fmla="*/ 11005 h 2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10" h="22010">
                  <a:moveTo>
                    <a:pt x="22010" y="11005"/>
                  </a:moveTo>
                  <a:cubicBezTo>
                    <a:pt x="22010" y="17083"/>
                    <a:pt x="17083" y="22010"/>
                    <a:pt x="11005" y="22010"/>
                  </a:cubicBezTo>
                  <a:cubicBezTo>
                    <a:pt x="4927" y="22010"/>
                    <a:pt x="0" y="17083"/>
                    <a:pt x="0" y="11005"/>
                  </a:cubicBezTo>
                  <a:cubicBezTo>
                    <a:pt x="0" y="4927"/>
                    <a:pt x="4927" y="0"/>
                    <a:pt x="11005" y="0"/>
                  </a:cubicBezTo>
                  <a:cubicBezTo>
                    <a:pt x="17083" y="0"/>
                    <a:pt x="22010" y="4927"/>
                    <a:pt x="22010" y="11005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0" name="Полилиния: фигура 889">
              <a:extLst>
                <a:ext uri="{FF2B5EF4-FFF2-40B4-BE49-F238E27FC236}">
                  <a16:creationId xmlns:a16="http://schemas.microsoft.com/office/drawing/2014/main" id="{2E924323-E94E-38EF-5315-4116FED68531}"/>
                </a:ext>
              </a:extLst>
            </p:cNvPr>
            <p:cNvSpPr/>
            <p:nvPr/>
          </p:nvSpPr>
          <p:spPr>
            <a:xfrm>
              <a:off x="15844943" y="7550960"/>
              <a:ext cx="11005" cy="11005"/>
            </a:xfrm>
            <a:custGeom>
              <a:avLst/>
              <a:gdLst>
                <a:gd name="connsiteX0" fmla="*/ 11005 w 11005"/>
                <a:gd name="connsiteY0" fmla="*/ 5503 h 11005"/>
                <a:gd name="connsiteX1" fmla="*/ 5503 w 11005"/>
                <a:gd name="connsiteY1" fmla="*/ 11005 h 11005"/>
                <a:gd name="connsiteX2" fmla="*/ 0 w 11005"/>
                <a:gd name="connsiteY2" fmla="*/ 5503 h 11005"/>
                <a:gd name="connsiteX3" fmla="*/ 5503 w 11005"/>
                <a:gd name="connsiteY3" fmla="*/ 0 h 11005"/>
                <a:gd name="connsiteX4" fmla="*/ 11005 w 11005"/>
                <a:gd name="connsiteY4" fmla="*/ 5503 h 11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05" h="11005">
                  <a:moveTo>
                    <a:pt x="11005" y="5503"/>
                  </a:moveTo>
                  <a:cubicBezTo>
                    <a:pt x="11005" y="8483"/>
                    <a:pt x="8483" y="11005"/>
                    <a:pt x="5503" y="11005"/>
                  </a:cubicBezTo>
                  <a:cubicBezTo>
                    <a:pt x="2522" y="11005"/>
                    <a:pt x="0" y="8483"/>
                    <a:pt x="0" y="5503"/>
                  </a:cubicBezTo>
                  <a:cubicBezTo>
                    <a:pt x="0" y="2522"/>
                    <a:pt x="2522" y="0"/>
                    <a:pt x="5503" y="0"/>
                  </a:cubicBezTo>
                  <a:cubicBezTo>
                    <a:pt x="8712" y="0"/>
                    <a:pt x="11005" y="2522"/>
                    <a:pt x="11005" y="5503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1" name="Полилиния: фигура 890">
              <a:extLst>
                <a:ext uri="{FF2B5EF4-FFF2-40B4-BE49-F238E27FC236}">
                  <a16:creationId xmlns:a16="http://schemas.microsoft.com/office/drawing/2014/main" id="{A49718AE-AAC4-2E07-62EE-1BFAF64E7BA3}"/>
                </a:ext>
              </a:extLst>
            </p:cNvPr>
            <p:cNvSpPr/>
            <p:nvPr/>
          </p:nvSpPr>
          <p:spPr>
            <a:xfrm>
              <a:off x="15678030" y="6980063"/>
              <a:ext cx="22010" cy="22010"/>
            </a:xfrm>
            <a:custGeom>
              <a:avLst/>
              <a:gdLst>
                <a:gd name="connsiteX0" fmla="*/ 22010 w 22010"/>
                <a:gd name="connsiteY0" fmla="*/ 11005 h 22010"/>
                <a:gd name="connsiteX1" fmla="*/ 11005 w 22010"/>
                <a:gd name="connsiteY1" fmla="*/ 22011 h 22010"/>
                <a:gd name="connsiteX2" fmla="*/ 0 w 22010"/>
                <a:gd name="connsiteY2" fmla="*/ 11005 h 22010"/>
                <a:gd name="connsiteX3" fmla="*/ 11005 w 22010"/>
                <a:gd name="connsiteY3" fmla="*/ 0 h 22010"/>
                <a:gd name="connsiteX4" fmla="*/ 22010 w 22010"/>
                <a:gd name="connsiteY4" fmla="*/ 11005 h 2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10" h="22010">
                  <a:moveTo>
                    <a:pt x="22010" y="11005"/>
                  </a:moveTo>
                  <a:cubicBezTo>
                    <a:pt x="22010" y="16966"/>
                    <a:pt x="17196" y="22011"/>
                    <a:pt x="11005" y="22011"/>
                  </a:cubicBezTo>
                  <a:cubicBezTo>
                    <a:pt x="5044" y="22011"/>
                    <a:pt x="0" y="17196"/>
                    <a:pt x="0" y="11005"/>
                  </a:cubicBezTo>
                  <a:cubicBezTo>
                    <a:pt x="0" y="5044"/>
                    <a:pt x="4815" y="0"/>
                    <a:pt x="11005" y="0"/>
                  </a:cubicBezTo>
                  <a:cubicBezTo>
                    <a:pt x="17196" y="229"/>
                    <a:pt x="22010" y="5044"/>
                    <a:pt x="22010" y="11005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2" name="Полилиния: фигура 891">
              <a:extLst>
                <a:ext uri="{FF2B5EF4-FFF2-40B4-BE49-F238E27FC236}">
                  <a16:creationId xmlns:a16="http://schemas.microsoft.com/office/drawing/2014/main" id="{17B9D88B-B2F4-F41D-907E-234A37005ED0}"/>
                </a:ext>
              </a:extLst>
            </p:cNvPr>
            <p:cNvSpPr/>
            <p:nvPr/>
          </p:nvSpPr>
          <p:spPr>
            <a:xfrm>
              <a:off x="15833937" y="7083237"/>
              <a:ext cx="22010" cy="22010"/>
            </a:xfrm>
            <a:custGeom>
              <a:avLst/>
              <a:gdLst>
                <a:gd name="connsiteX0" fmla="*/ 22010 w 22010"/>
                <a:gd name="connsiteY0" fmla="*/ 11005 h 22010"/>
                <a:gd name="connsiteX1" fmla="*/ 11005 w 22010"/>
                <a:gd name="connsiteY1" fmla="*/ 22011 h 22010"/>
                <a:gd name="connsiteX2" fmla="*/ 0 w 22010"/>
                <a:gd name="connsiteY2" fmla="*/ 11005 h 22010"/>
                <a:gd name="connsiteX3" fmla="*/ 11005 w 22010"/>
                <a:gd name="connsiteY3" fmla="*/ 0 h 22010"/>
                <a:gd name="connsiteX4" fmla="*/ 22010 w 22010"/>
                <a:gd name="connsiteY4" fmla="*/ 11005 h 2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10" h="22010">
                  <a:moveTo>
                    <a:pt x="22010" y="11005"/>
                  </a:moveTo>
                  <a:cubicBezTo>
                    <a:pt x="22010" y="16966"/>
                    <a:pt x="17196" y="22011"/>
                    <a:pt x="11005" y="22011"/>
                  </a:cubicBezTo>
                  <a:cubicBezTo>
                    <a:pt x="5044" y="22011"/>
                    <a:pt x="0" y="17196"/>
                    <a:pt x="0" y="11005"/>
                  </a:cubicBezTo>
                  <a:cubicBezTo>
                    <a:pt x="0" y="5044"/>
                    <a:pt x="4815" y="0"/>
                    <a:pt x="11005" y="0"/>
                  </a:cubicBezTo>
                  <a:cubicBezTo>
                    <a:pt x="17196" y="229"/>
                    <a:pt x="22010" y="5044"/>
                    <a:pt x="22010" y="11005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3" name="Полилиния: фигура 892">
              <a:extLst>
                <a:ext uri="{FF2B5EF4-FFF2-40B4-BE49-F238E27FC236}">
                  <a16:creationId xmlns:a16="http://schemas.microsoft.com/office/drawing/2014/main" id="{F9089E6E-51EB-7BAA-F10D-2600773E9625}"/>
                </a:ext>
              </a:extLst>
            </p:cNvPr>
            <p:cNvSpPr/>
            <p:nvPr/>
          </p:nvSpPr>
          <p:spPr>
            <a:xfrm>
              <a:off x="15799546" y="6980063"/>
              <a:ext cx="22010" cy="22010"/>
            </a:xfrm>
            <a:custGeom>
              <a:avLst/>
              <a:gdLst>
                <a:gd name="connsiteX0" fmla="*/ 22010 w 22010"/>
                <a:gd name="connsiteY0" fmla="*/ 11005 h 22010"/>
                <a:gd name="connsiteX1" fmla="*/ 11005 w 22010"/>
                <a:gd name="connsiteY1" fmla="*/ 22011 h 22010"/>
                <a:gd name="connsiteX2" fmla="*/ 0 w 22010"/>
                <a:gd name="connsiteY2" fmla="*/ 11005 h 22010"/>
                <a:gd name="connsiteX3" fmla="*/ 11005 w 22010"/>
                <a:gd name="connsiteY3" fmla="*/ 0 h 22010"/>
                <a:gd name="connsiteX4" fmla="*/ 22010 w 22010"/>
                <a:gd name="connsiteY4" fmla="*/ 11005 h 2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10" h="22010">
                  <a:moveTo>
                    <a:pt x="22010" y="11005"/>
                  </a:moveTo>
                  <a:cubicBezTo>
                    <a:pt x="22010" y="16966"/>
                    <a:pt x="17196" y="22011"/>
                    <a:pt x="11005" y="22011"/>
                  </a:cubicBezTo>
                  <a:cubicBezTo>
                    <a:pt x="5044" y="22011"/>
                    <a:pt x="0" y="17196"/>
                    <a:pt x="0" y="11005"/>
                  </a:cubicBezTo>
                  <a:cubicBezTo>
                    <a:pt x="0" y="5044"/>
                    <a:pt x="4815" y="0"/>
                    <a:pt x="11005" y="0"/>
                  </a:cubicBezTo>
                  <a:cubicBezTo>
                    <a:pt x="16966" y="229"/>
                    <a:pt x="22010" y="5044"/>
                    <a:pt x="22010" y="11005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4" name="Полилиния: фигура 893">
              <a:extLst>
                <a:ext uri="{FF2B5EF4-FFF2-40B4-BE49-F238E27FC236}">
                  <a16:creationId xmlns:a16="http://schemas.microsoft.com/office/drawing/2014/main" id="{DAB07307-9FC6-71E1-BB12-31955C345E5F}"/>
                </a:ext>
              </a:extLst>
            </p:cNvPr>
            <p:cNvSpPr/>
            <p:nvPr/>
          </p:nvSpPr>
          <p:spPr>
            <a:xfrm>
              <a:off x="15758964" y="6906695"/>
              <a:ext cx="22010" cy="22010"/>
            </a:xfrm>
            <a:custGeom>
              <a:avLst/>
              <a:gdLst>
                <a:gd name="connsiteX0" fmla="*/ 22010 w 22010"/>
                <a:gd name="connsiteY0" fmla="*/ 11005 h 22010"/>
                <a:gd name="connsiteX1" fmla="*/ 11005 w 22010"/>
                <a:gd name="connsiteY1" fmla="*/ 22011 h 22010"/>
                <a:gd name="connsiteX2" fmla="*/ 0 w 22010"/>
                <a:gd name="connsiteY2" fmla="*/ 11005 h 22010"/>
                <a:gd name="connsiteX3" fmla="*/ 11005 w 22010"/>
                <a:gd name="connsiteY3" fmla="*/ 0 h 22010"/>
                <a:gd name="connsiteX4" fmla="*/ 22010 w 22010"/>
                <a:gd name="connsiteY4" fmla="*/ 11005 h 2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10" h="22010">
                  <a:moveTo>
                    <a:pt x="22010" y="11005"/>
                  </a:moveTo>
                  <a:cubicBezTo>
                    <a:pt x="22010" y="16966"/>
                    <a:pt x="17196" y="22011"/>
                    <a:pt x="11005" y="22011"/>
                  </a:cubicBezTo>
                  <a:cubicBezTo>
                    <a:pt x="5044" y="22011"/>
                    <a:pt x="0" y="17196"/>
                    <a:pt x="0" y="11005"/>
                  </a:cubicBezTo>
                  <a:cubicBezTo>
                    <a:pt x="0" y="5044"/>
                    <a:pt x="4815" y="0"/>
                    <a:pt x="11005" y="0"/>
                  </a:cubicBezTo>
                  <a:cubicBezTo>
                    <a:pt x="16966" y="229"/>
                    <a:pt x="22010" y="5044"/>
                    <a:pt x="22010" y="11005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5" name="Полилиния: фигура 894">
              <a:extLst>
                <a:ext uri="{FF2B5EF4-FFF2-40B4-BE49-F238E27FC236}">
                  <a16:creationId xmlns:a16="http://schemas.microsoft.com/office/drawing/2014/main" id="{DA465E82-6026-4ABE-6A56-261755C5066B}"/>
                </a:ext>
              </a:extLst>
            </p:cNvPr>
            <p:cNvSpPr/>
            <p:nvPr/>
          </p:nvSpPr>
          <p:spPr>
            <a:xfrm>
              <a:off x="15746125" y="7024543"/>
              <a:ext cx="22010" cy="22010"/>
            </a:xfrm>
            <a:custGeom>
              <a:avLst/>
              <a:gdLst>
                <a:gd name="connsiteX0" fmla="*/ 22011 w 22010"/>
                <a:gd name="connsiteY0" fmla="*/ 11005 h 22010"/>
                <a:gd name="connsiteX1" fmla="*/ 11005 w 22010"/>
                <a:gd name="connsiteY1" fmla="*/ 22011 h 22010"/>
                <a:gd name="connsiteX2" fmla="*/ 0 w 22010"/>
                <a:gd name="connsiteY2" fmla="*/ 11005 h 22010"/>
                <a:gd name="connsiteX3" fmla="*/ 11005 w 22010"/>
                <a:gd name="connsiteY3" fmla="*/ 0 h 22010"/>
                <a:gd name="connsiteX4" fmla="*/ 22011 w 22010"/>
                <a:gd name="connsiteY4" fmla="*/ 11005 h 2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10" h="22010">
                  <a:moveTo>
                    <a:pt x="22011" y="11005"/>
                  </a:moveTo>
                  <a:cubicBezTo>
                    <a:pt x="22011" y="16966"/>
                    <a:pt x="17196" y="22011"/>
                    <a:pt x="11005" y="22011"/>
                  </a:cubicBezTo>
                  <a:cubicBezTo>
                    <a:pt x="5044" y="22011"/>
                    <a:pt x="0" y="17196"/>
                    <a:pt x="0" y="11005"/>
                  </a:cubicBezTo>
                  <a:cubicBezTo>
                    <a:pt x="0" y="5044"/>
                    <a:pt x="4815" y="0"/>
                    <a:pt x="11005" y="0"/>
                  </a:cubicBezTo>
                  <a:cubicBezTo>
                    <a:pt x="17196" y="0"/>
                    <a:pt x="22011" y="4815"/>
                    <a:pt x="22011" y="11005"/>
                  </a:cubicBezTo>
                  <a:close/>
                </a:path>
              </a:pathLst>
            </a:custGeom>
            <a:solidFill>
              <a:srgbClr val="FFFFFF"/>
            </a:solidFill>
            <a:ln w="228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pic>
        <p:nvPicPr>
          <p:cNvPr id="11" name="Рисунок 10">
            <a:extLst>
              <a:ext uri="{FF2B5EF4-FFF2-40B4-BE49-F238E27FC236}">
                <a16:creationId xmlns:a16="http://schemas.microsoft.com/office/drawing/2014/main" id="{2843415E-94C6-8BBF-D324-74821ABBABF7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4043686" y="4604019"/>
            <a:ext cx="1239428" cy="1072396"/>
          </a:xfrm>
          <a:prstGeom prst="rect">
            <a:avLst/>
          </a:prstGeom>
        </p:spPr>
      </p:pic>
      <p:pic>
        <p:nvPicPr>
          <p:cNvPr id="12" name="Рисунок 11">
            <a:extLst>
              <a:ext uri="{FF2B5EF4-FFF2-40B4-BE49-F238E27FC236}">
                <a16:creationId xmlns:a16="http://schemas.microsoft.com/office/drawing/2014/main" id="{0A1F7A23-94E6-8222-3C89-25887CA6E172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auto">
          <a:xfrm>
            <a:off x="14043686" y="6946596"/>
            <a:ext cx="1239428" cy="1072396"/>
          </a:xfrm>
          <a:prstGeom prst="rect">
            <a:avLst/>
          </a:prstGeom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solidFill>
          <a:schemeClr val="lt1">
            <a:alpha val="98823"/>
          </a:schemeClr>
        </a:solid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633" name="Google Shape;633;p15"/>
          <p:cNvSpPr txBox="1"/>
          <p:nvPr/>
        </p:nvSpPr>
        <p:spPr bwMode="auto">
          <a:xfrm>
            <a:off x="811550" y="10659199"/>
            <a:ext cx="163144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2"/>
              </a:rPr>
              <a:t>Том 28, № 5</a:t>
            </a:r>
            <a:r>
              <a:rPr lang="en-US" sz="1000" dirty="0">
                <a:hlinkClick r:id="rId2"/>
              </a:rPr>
              <a:t>S (2025)</a:t>
            </a:r>
            <a:endParaRPr sz="1000" dirty="0"/>
          </a:p>
        </p:txBody>
      </p:sp>
      <p:pic>
        <p:nvPicPr>
          <p:cNvPr id="626" name="Google Shape;626;p15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365699" y="1985920"/>
            <a:ext cx="7283584" cy="8563545"/>
          </a:xfrm>
          <a:prstGeom prst="rect">
            <a:avLst/>
          </a:prstGeom>
          <a:noFill/>
          <a:ln>
            <a:noFill/>
          </a:ln>
        </p:spPr>
      </p:pic>
      <p:pic>
        <p:nvPicPr>
          <p:cNvPr id="628" name="Google Shape;628;p15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flipH="1">
            <a:off x="12195044" y="1985920"/>
            <a:ext cx="7283584" cy="8563545"/>
          </a:xfrm>
          <a:prstGeom prst="rect">
            <a:avLst/>
          </a:prstGeom>
          <a:noFill/>
          <a:ln>
            <a:noFill/>
          </a:ln>
        </p:spPr>
      </p:pic>
      <p:pic>
        <p:nvPicPr>
          <p:cNvPr id="629" name="Google Shape;629;p15"/>
          <p:cNvPicPr/>
          <p:nvPr/>
        </p:nvPicPr>
        <p:blipFill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5329325" y="1810621"/>
            <a:ext cx="9054374" cy="4993442"/>
          </a:xfrm>
          <a:prstGeom prst="rect">
            <a:avLst/>
          </a:prstGeom>
          <a:noFill/>
          <a:ln>
            <a:noFill/>
          </a:ln>
        </p:spPr>
      </p:pic>
      <p:sp>
        <p:nvSpPr>
          <p:cNvPr id="630" name="Google Shape;630;p15"/>
          <p:cNvSpPr txBox="1">
            <a:spLocks noGrp="1"/>
          </p:cNvSpPr>
          <p:nvPr>
            <p:ph type="title"/>
          </p:nvPr>
        </p:nvSpPr>
        <p:spPr bwMode="auto"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>
                <a:solidFill>
                  <a:srgbClr val="D54F4E"/>
                </a:solidFill>
                <a:latin typeface="Arial"/>
                <a:ea typeface="Arial"/>
                <a:cs typeface="Arial"/>
              </a:rPr>
              <a:t>УРОВНИ ГИПОГЛИКЕМИИ</a:t>
            </a:r>
            <a:endParaRPr/>
          </a:p>
        </p:txBody>
      </p:sp>
      <p:grpSp>
        <p:nvGrpSpPr>
          <p:cNvPr id="634" name="Google Shape;634;p15"/>
          <p:cNvGrpSpPr/>
          <p:nvPr/>
        </p:nvGrpSpPr>
        <p:grpSpPr bwMode="auto">
          <a:xfrm>
            <a:off x="6021980" y="6542786"/>
            <a:ext cx="7800367" cy="3959293"/>
            <a:chOff x="3655154" y="3455981"/>
            <a:chExt cx="13190259" cy="6695084"/>
          </a:xfrm>
        </p:grpSpPr>
        <p:sp>
          <p:nvSpPr>
            <p:cNvPr id="635" name="Google Shape;635;p15"/>
            <p:cNvSpPr/>
            <p:nvPr/>
          </p:nvSpPr>
          <p:spPr bwMode="auto">
            <a:xfrm>
              <a:off x="12430432" y="4535519"/>
              <a:ext cx="4414981" cy="5615546"/>
            </a:xfrm>
            <a:custGeom>
              <a:avLst/>
              <a:gdLst/>
              <a:ahLst/>
              <a:cxnLst/>
              <a:rect l="l" t="t" r="r" b="b"/>
              <a:pathLst>
                <a:path w="4414981" h="5615545" extrusionOk="0">
                  <a:moveTo>
                    <a:pt x="1184804" y="106425"/>
                  </a:moveTo>
                  <a:lnTo>
                    <a:pt x="49689" y="2072254"/>
                  </a:lnTo>
                  <a:cubicBezTo>
                    <a:pt x="8251" y="2144288"/>
                    <a:pt x="31100" y="2236073"/>
                    <a:pt x="101197" y="2280610"/>
                  </a:cubicBezTo>
                  <a:cubicBezTo>
                    <a:pt x="1187903" y="2964545"/>
                    <a:pt x="1786636" y="4077197"/>
                    <a:pt x="1836982" y="5443518"/>
                  </a:cubicBezTo>
                  <a:cubicBezTo>
                    <a:pt x="1840081" y="5527170"/>
                    <a:pt x="1908242" y="5593395"/>
                    <a:pt x="1991507" y="5593395"/>
                  </a:cubicBezTo>
                  <a:lnTo>
                    <a:pt x="4262124" y="5593395"/>
                  </a:lnTo>
                  <a:cubicBezTo>
                    <a:pt x="4349262" y="5593395"/>
                    <a:pt x="4418972" y="5521361"/>
                    <a:pt x="4417036" y="5434223"/>
                  </a:cubicBezTo>
                  <a:cubicBezTo>
                    <a:pt x="4367077" y="3134173"/>
                    <a:pt x="3366734" y="1245026"/>
                    <a:pt x="1400131" y="51819"/>
                  </a:cubicBezTo>
                  <a:cubicBezTo>
                    <a:pt x="1325774" y="6507"/>
                    <a:pt x="1228567" y="30906"/>
                    <a:pt x="1184804" y="106425"/>
                  </a:cubicBezTo>
                  <a:close/>
                </a:path>
              </a:pathLst>
            </a:custGeom>
            <a:solidFill>
              <a:srgbClr val="D54F4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636" name="Google Shape;636;p15"/>
            <p:cNvSpPr/>
            <p:nvPr/>
          </p:nvSpPr>
          <p:spPr bwMode="auto">
            <a:xfrm>
              <a:off x="7076490" y="3455981"/>
              <a:ext cx="6312648" cy="3098232"/>
            </a:xfrm>
            <a:custGeom>
              <a:avLst/>
              <a:gdLst/>
              <a:ahLst/>
              <a:cxnLst/>
              <a:rect l="l" t="t" r="r" b="b"/>
              <a:pathLst>
                <a:path w="6312648" h="3098232" extrusionOk="0">
                  <a:moveTo>
                    <a:pt x="3189557" y="2668468"/>
                  </a:moveTo>
                  <a:cubicBezTo>
                    <a:pt x="3865746" y="2668468"/>
                    <a:pt x="4393995" y="2778455"/>
                    <a:pt x="4952451" y="3074336"/>
                  </a:cubicBezTo>
                  <a:cubicBezTo>
                    <a:pt x="5026034" y="3113452"/>
                    <a:pt x="5117045" y="3087117"/>
                    <a:pt x="5158871" y="3015083"/>
                  </a:cubicBezTo>
                  <a:lnTo>
                    <a:pt x="6293986" y="1049254"/>
                  </a:lnTo>
                  <a:cubicBezTo>
                    <a:pt x="6337361" y="973735"/>
                    <a:pt x="6310251" y="877302"/>
                    <a:pt x="6233570" y="835476"/>
                  </a:cubicBezTo>
                  <a:cubicBezTo>
                    <a:pt x="4216621" y="-271367"/>
                    <a:pt x="2081939" y="-201657"/>
                    <a:pt x="110301" y="816887"/>
                  </a:cubicBezTo>
                  <a:cubicBezTo>
                    <a:pt x="32845" y="856776"/>
                    <a:pt x="6510" y="955145"/>
                    <a:pt x="49886" y="1030665"/>
                  </a:cubicBezTo>
                  <a:lnTo>
                    <a:pt x="1185000" y="2996493"/>
                  </a:lnTo>
                  <a:cubicBezTo>
                    <a:pt x="1226827" y="3068527"/>
                    <a:pt x="1317837" y="3094862"/>
                    <a:pt x="1391420" y="3055747"/>
                  </a:cubicBezTo>
                  <a:cubicBezTo>
                    <a:pt x="1949877" y="2759866"/>
                    <a:pt x="2513368" y="2668468"/>
                    <a:pt x="3189557" y="2668468"/>
                  </a:cubicBezTo>
                  <a:close/>
                </a:path>
              </a:pathLst>
            </a:custGeom>
            <a:solidFill>
              <a:srgbClr val="FF979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637" name="Google Shape;637;p15"/>
            <p:cNvSpPr/>
            <p:nvPr/>
          </p:nvSpPr>
          <p:spPr bwMode="auto">
            <a:xfrm>
              <a:off x="3655154" y="4529322"/>
              <a:ext cx="4414981" cy="5615546"/>
            </a:xfrm>
            <a:custGeom>
              <a:avLst/>
              <a:gdLst/>
              <a:ahLst/>
              <a:cxnLst/>
              <a:rect l="l" t="t" r="r" b="b"/>
              <a:pathLst>
                <a:path w="4414981" h="5615545" extrusionOk="0">
                  <a:moveTo>
                    <a:pt x="4396431" y="2072641"/>
                  </a:moveTo>
                  <a:lnTo>
                    <a:pt x="3261316" y="106425"/>
                  </a:lnTo>
                  <a:cubicBezTo>
                    <a:pt x="3217554" y="30906"/>
                    <a:pt x="3120347" y="6507"/>
                    <a:pt x="3045989" y="51819"/>
                  </a:cubicBezTo>
                  <a:cubicBezTo>
                    <a:pt x="1079386" y="1245413"/>
                    <a:pt x="79044" y="3139982"/>
                    <a:pt x="29085" y="5440032"/>
                  </a:cubicBezTo>
                  <a:cubicBezTo>
                    <a:pt x="27149" y="5527170"/>
                    <a:pt x="96859" y="5599204"/>
                    <a:pt x="183997" y="5599204"/>
                  </a:cubicBezTo>
                  <a:lnTo>
                    <a:pt x="2454614" y="5599204"/>
                  </a:lnTo>
                  <a:cubicBezTo>
                    <a:pt x="2538266" y="5599204"/>
                    <a:pt x="2606040" y="5532980"/>
                    <a:pt x="2609138" y="5449327"/>
                  </a:cubicBezTo>
                  <a:cubicBezTo>
                    <a:pt x="2659485" y="4083007"/>
                    <a:pt x="3258218" y="2964545"/>
                    <a:pt x="4344923" y="2280610"/>
                  </a:cubicBezTo>
                  <a:cubicBezTo>
                    <a:pt x="4415408" y="2236460"/>
                    <a:pt x="4438258" y="2144288"/>
                    <a:pt x="4396431" y="2072254"/>
                  </a:cubicBezTo>
                  <a:close/>
                </a:path>
              </a:pathLst>
            </a:custGeom>
            <a:solidFill>
              <a:srgbClr val="FEDDA4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</p:grpSp>
      <p:sp>
        <p:nvSpPr>
          <p:cNvPr id="638" name="Google Shape;638;p15"/>
          <p:cNvSpPr txBox="1"/>
          <p:nvPr/>
        </p:nvSpPr>
        <p:spPr bwMode="auto">
          <a:xfrm>
            <a:off x="7345825" y="4683840"/>
            <a:ext cx="5122210" cy="12112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60950" rIns="60950" bIns="60950" anchor="t" anchorCtr="0">
            <a:noAutofit/>
          </a:bodyPr>
          <a:lstStyle/>
          <a:p>
            <a:pPr marL="0" marR="0" lvl="1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Требуются немедленные действия</a:t>
            </a:r>
            <a:r>
              <a:rPr lang="ru-RU" sz="32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: срочный прием углеводов</a:t>
            </a:r>
            <a:endParaRPr sz="3600" b="0" i="0" u="none" strike="noStrike" cap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639" name="Google Shape;639;p15"/>
          <p:cNvGrpSpPr/>
          <p:nvPr/>
        </p:nvGrpSpPr>
        <p:grpSpPr bwMode="auto">
          <a:xfrm>
            <a:off x="9335423" y="2021697"/>
            <a:ext cx="1042178" cy="1042178"/>
            <a:chOff x="6655396" y="5465344"/>
            <a:chExt cx="1042178" cy="1042178"/>
          </a:xfrm>
        </p:grpSpPr>
        <p:sp>
          <p:nvSpPr>
            <p:cNvPr id="640" name="Google Shape;640;p15"/>
            <p:cNvSpPr/>
            <p:nvPr/>
          </p:nvSpPr>
          <p:spPr bwMode="auto">
            <a:xfrm>
              <a:off x="6655396" y="5465344"/>
              <a:ext cx="1042178" cy="1042178"/>
            </a:xfrm>
            <a:prstGeom prst="ellipse">
              <a:avLst/>
            </a:prstGeom>
            <a:gradFill>
              <a:gsLst>
                <a:gs pos="0">
                  <a:srgbClr val="FFA58F"/>
                </a:gs>
                <a:gs pos="28000">
                  <a:srgbClr val="FFA58F"/>
                </a:gs>
                <a:gs pos="100000">
                  <a:srgbClr val="FEDDA4"/>
                </a:gs>
              </a:gsLst>
              <a:lin ang="1080000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641" name="Google Shape;641;p15"/>
            <p:cNvSpPr txBox="1"/>
            <p:nvPr/>
          </p:nvSpPr>
          <p:spPr bwMode="auto">
            <a:xfrm>
              <a:off x="6893125" y="5550557"/>
              <a:ext cx="540533" cy="86177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5000" b="1">
                  <a:solidFill>
                    <a:schemeClr val="lt1"/>
                  </a:solidFill>
                  <a:latin typeface="Arial"/>
                  <a:ea typeface="Arial"/>
                  <a:cs typeface="Arial"/>
                </a:rPr>
                <a:t>2</a:t>
              </a:r>
              <a:endParaRPr/>
            </a:p>
          </p:txBody>
        </p:sp>
      </p:grpSp>
      <p:sp>
        <p:nvSpPr>
          <p:cNvPr id="642" name="Google Shape;642;p15"/>
          <p:cNvSpPr txBox="1"/>
          <p:nvPr/>
        </p:nvSpPr>
        <p:spPr bwMode="auto">
          <a:xfrm>
            <a:off x="7460446" y="3141559"/>
            <a:ext cx="596728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Клинически значимая</a:t>
            </a:r>
            <a:endParaRPr/>
          </a:p>
        </p:txBody>
      </p:sp>
      <p:sp>
        <p:nvSpPr>
          <p:cNvPr id="643" name="Google Shape;643;p15"/>
          <p:cNvSpPr txBox="1"/>
          <p:nvPr/>
        </p:nvSpPr>
        <p:spPr bwMode="auto">
          <a:xfrm>
            <a:off x="7077178" y="3772885"/>
            <a:ext cx="5466350" cy="8535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60950" rIns="60950" bIns="60950" anchor="t" anchorCtr="0">
            <a:noAutofit/>
          </a:bodyPr>
          <a:lstStyle/>
          <a:p>
            <a:pPr marL="0" marR="0" lv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D54F4E"/>
              </a:buClr>
              <a:buSzPts val="2800"/>
              <a:buFont typeface="Arial"/>
              <a:buNone/>
              <a:defRPr/>
            </a:pP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Глюкоза плазмы</a:t>
            </a:r>
            <a:b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</a:b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&lt; 3.0 ммоль/л</a:t>
            </a:r>
            <a:endParaRPr sz="200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644" name="Google Shape;644;p15"/>
          <p:cNvGrpSpPr/>
          <p:nvPr/>
        </p:nvGrpSpPr>
        <p:grpSpPr bwMode="auto">
          <a:xfrm>
            <a:off x="3042429" y="3320046"/>
            <a:ext cx="1042178" cy="1042178"/>
            <a:chOff x="1337583" y="2786371"/>
            <a:chExt cx="1042178" cy="1042178"/>
          </a:xfrm>
        </p:grpSpPr>
        <p:sp>
          <p:nvSpPr>
            <p:cNvPr id="645" name="Google Shape;645;p15"/>
            <p:cNvSpPr/>
            <p:nvPr/>
          </p:nvSpPr>
          <p:spPr bwMode="auto">
            <a:xfrm>
              <a:off x="1337583" y="2786371"/>
              <a:ext cx="1042178" cy="1042178"/>
            </a:xfrm>
            <a:prstGeom prst="ellipse">
              <a:avLst/>
            </a:prstGeom>
            <a:gradFill>
              <a:gsLst>
                <a:gs pos="0">
                  <a:srgbClr val="FFA58F"/>
                </a:gs>
                <a:gs pos="28000">
                  <a:srgbClr val="FFA58F"/>
                </a:gs>
                <a:gs pos="100000">
                  <a:srgbClr val="FEDDA4"/>
                </a:gs>
              </a:gsLst>
              <a:lin ang="1080000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646" name="Google Shape;646;p15"/>
            <p:cNvSpPr txBox="1"/>
            <p:nvPr/>
          </p:nvSpPr>
          <p:spPr bwMode="auto">
            <a:xfrm>
              <a:off x="1575312" y="2871584"/>
              <a:ext cx="540533" cy="86177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5000" b="1">
                  <a:solidFill>
                    <a:schemeClr val="lt1"/>
                  </a:solidFill>
                  <a:latin typeface="Arial"/>
                  <a:ea typeface="Arial"/>
                  <a:cs typeface="Arial"/>
                </a:rPr>
                <a:t>1</a:t>
              </a:r>
              <a:endParaRPr/>
            </a:p>
          </p:txBody>
        </p:sp>
      </p:grpSp>
      <p:sp>
        <p:nvSpPr>
          <p:cNvPr id="647" name="Google Shape;647;p15"/>
          <p:cNvSpPr txBox="1"/>
          <p:nvPr/>
        </p:nvSpPr>
        <p:spPr bwMode="auto">
          <a:xfrm>
            <a:off x="1371578" y="5273675"/>
            <a:ext cx="4326740" cy="45400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60950" rIns="60950" bIns="60950" anchor="t" anchorCtr="0">
            <a:noAutofit/>
          </a:bodyPr>
          <a:lstStyle/>
          <a:p>
            <a:pPr marL="0" marR="0" lvl="0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D54F4E"/>
              </a:buClr>
              <a:buSzPts val="2800"/>
              <a:buFont typeface="Arial"/>
              <a:buNone/>
              <a:defRPr/>
            </a:pP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Глюкоза плазмы</a:t>
            </a:r>
            <a:b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</a:b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от 3,0 до &lt; 3,9 ммоль/л </a:t>
            </a:r>
            <a:endParaRPr sz="320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48" name="Google Shape;648;p15"/>
          <p:cNvSpPr txBox="1"/>
          <p:nvPr/>
        </p:nvSpPr>
        <p:spPr bwMode="auto">
          <a:xfrm>
            <a:off x="1977548" y="4647210"/>
            <a:ext cx="3837637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Риск развития</a:t>
            </a:r>
            <a:endParaRPr/>
          </a:p>
        </p:txBody>
      </p:sp>
      <p:sp>
        <p:nvSpPr>
          <p:cNvPr id="649" name="Google Shape;649;p15"/>
          <p:cNvSpPr txBox="1"/>
          <p:nvPr/>
        </p:nvSpPr>
        <p:spPr bwMode="auto">
          <a:xfrm>
            <a:off x="158795" y="6639491"/>
            <a:ext cx="6697897" cy="9877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60950" rIns="60950" bIns="60950" anchor="t" anchorCtr="0">
            <a:noAutofit/>
          </a:bodyPr>
          <a:lstStyle/>
          <a:p>
            <a:pPr marL="0" marR="0" lvl="1" indent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принять меры к повышению сахара крови, даже если </a:t>
            </a:r>
            <a:br>
              <a:rPr lang="ru-RU" sz="3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3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нет симптомов</a:t>
            </a:r>
            <a:r>
              <a:rPr lang="ru-RU" sz="32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! </a:t>
            </a:r>
            <a:endParaRPr sz="3600" b="0" i="0" u="none" strike="noStrike" cap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650" name="Google Shape;650;p15"/>
          <p:cNvGrpSpPr/>
          <p:nvPr/>
        </p:nvGrpSpPr>
        <p:grpSpPr bwMode="auto">
          <a:xfrm>
            <a:off x="15149886" y="3373468"/>
            <a:ext cx="1042178" cy="1042178"/>
            <a:chOff x="11538305" y="1889528"/>
            <a:chExt cx="1042178" cy="1042178"/>
          </a:xfrm>
        </p:grpSpPr>
        <p:sp>
          <p:nvSpPr>
            <p:cNvPr id="651" name="Google Shape;651;p15"/>
            <p:cNvSpPr/>
            <p:nvPr/>
          </p:nvSpPr>
          <p:spPr bwMode="auto">
            <a:xfrm>
              <a:off x="11538305" y="1889528"/>
              <a:ext cx="1042178" cy="1042178"/>
            </a:xfrm>
            <a:prstGeom prst="ellipse">
              <a:avLst/>
            </a:prstGeom>
            <a:gradFill>
              <a:gsLst>
                <a:gs pos="0">
                  <a:srgbClr val="FFA58F"/>
                </a:gs>
                <a:gs pos="28000">
                  <a:srgbClr val="FFA58F"/>
                </a:gs>
                <a:gs pos="100000">
                  <a:srgbClr val="FEDDA4"/>
                </a:gs>
              </a:gsLst>
              <a:lin ang="1080000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652" name="Google Shape;652;p15"/>
            <p:cNvSpPr txBox="1"/>
            <p:nvPr/>
          </p:nvSpPr>
          <p:spPr bwMode="auto">
            <a:xfrm>
              <a:off x="11789127" y="1968486"/>
              <a:ext cx="540533" cy="86177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5000" b="1">
                  <a:solidFill>
                    <a:schemeClr val="lt1"/>
                  </a:solidFill>
                  <a:latin typeface="Arial"/>
                  <a:ea typeface="Arial"/>
                  <a:cs typeface="Arial"/>
                </a:rPr>
                <a:t>3</a:t>
              </a:r>
              <a:endParaRPr/>
            </a:p>
          </p:txBody>
        </p:sp>
      </p:grpSp>
      <p:sp>
        <p:nvSpPr>
          <p:cNvPr id="653" name="Google Shape;653;p15"/>
          <p:cNvSpPr txBox="1"/>
          <p:nvPr/>
        </p:nvSpPr>
        <p:spPr bwMode="auto">
          <a:xfrm>
            <a:off x="12997980" y="5273675"/>
            <a:ext cx="5832718" cy="12662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60950" rIns="60950" bIns="60950" anchor="t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Clr>
                <a:srgbClr val="D54F4E"/>
              </a:buClr>
              <a:buSzPts val="2800"/>
              <a:buFont typeface="Arial"/>
              <a:buNone/>
              <a:defRPr/>
            </a:pP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Глюкоза плазмы</a:t>
            </a:r>
            <a:endParaRPr/>
          </a:p>
          <a:p>
            <a:pPr marL="0" marR="0" lvl="0" indent="0" algn="ctr">
              <a:spcBef>
                <a:spcPts val="600"/>
              </a:spcBef>
              <a:spcAft>
                <a:spcPts val="0"/>
              </a:spcAft>
              <a:buClr>
                <a:srgbClr val="D54F4E"/>
              </a:buClr>
              <a:buSzPts val="2800"/>
              <a:buFont typeface="Arial"/>
              <a:buNone/>
              <a:defRPr/>
            </a:pP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&lt; 3.0 ммоль/л + </a:t>
            </a:r>
            <a:r>
              <a:rPr lang="ru-RU" sz="2800" b="0">
                <a:solidFill>
                  <a:srgbClr val="D54F4E"/>
                </a:solidFill>
                <a:latin typeface="Arial"/>
                <a:ea typeface="Arial"/>
                <a:cs typeface="Arial"/>
              </a:rPr>
              <a:t>спутанная речь, нарушение координации, ориентации в пространстве, </a:t>
            </a:r>
            <a:br>
              <a:rPr lang="ru-RU" sz="2800" b="0">
                <a:solidFill>
                  <a:srgbClr val="D54F4E"/>
                </a:solidFill>
                <a:latin typeface="Arial"/>
                <a:ea typeface="Arial"/>
                <a:cs typeface="Arial"/>
              </a:rPr>
            </a:br>
            <a:r>
              <a:rPr lang="ru-RU" sz="2800" b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потеря сознания </a:t>
            </a:r>
            <a:endParaRPr sz="280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54" name="Google Shape;654;p15"/>
          <p:cNvSpPr txBox="1"/>
          <p:nvPr/>
        </p:nvSpPr>
        <p:spPr bwMode="auto">
          <a:xfrm>
            <a:off x="14775843" y="4647210"/>
            <a:ext cx="4457503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Тяжелая</a:t>
            </a:r>
            <a:endParaRPr/>
          </a:p>
        </p:txBody>
      </p:sp>
      <p:sp>
        <p:nvSpPr>
          <p:cNvPr id="656" name="Google Shape;656;p15"/>
          <p:cNvSpPr/>
          <p:nvPr/>
        </p:nvSpPr>
        <p:spPr bwMode="auto">
          <a:xfrm>
            <a:off x="14854156" y="8327020"/>
            <a:ext cx="3976542" cy="12003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для нормализации состояния </a:t>
            </a:r>
            <a:r>
              <a:rPr lang="ru-RU" sz="24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требуется посторонняя помощь!</a:t>
            </a:r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0"/>
                                        <p:tgtEl>
                                          <p:spTgt spid="6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696" name="Google Shape;696;p16"/>
          <p:cNvSpPr txBox="1"/>
          <p:nvPr/>
        </p:nvSpPr>
        <p:spPr bwMode="auto">
          <a:xfrm>
            <a:off x="811550" y="10659199"/>
            <a:ext cx="15970535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3"/>
              </a:rPr>
              <a:t>Том 28, № 5</a:t>
            </a:r>
            <a:r>
              <a:rPr lang="en-US" sz="1000" dirty="0">
                <a:hlinkClick r:id="rId3"/>
              </a:rPr>
              <a:t>S (2025)</a:t>
            </a:r>
            <a:endParaRPr sz="1000" dirty="0"/>
          </a:p>
        </p:txBody>
      </p:sp>
      <p:sp>
        <p:nvSpPr>
          <p:cNvPr id="663" name="Google Shape;663;p16"/>
          <p:cNvSpPr txBox="1">
            <a:spLocks noGrp="1"/>
          </p:cNvSpPr>
          <p:nvPr>
            <p:ph type="title"/>
          </p:nvPr>
        </p:nvSpPr>
        <p:spPr bwMode="auto"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>
                <a:solidFill>
                  <a:srgbClr val="D54F4E"/>
                </a:solidFill>
                <a:latin typeface="Arial"/>
                <a:ea typeface="Arial"/>
                <a:cs typeface="Arial"/>
              </a:rPr>
              <a:t>ПРИЗНАКИ И ПРОЯВЛЕНИЯ </a:t>
            </a:r>
            <a:r>
              <a:rPr lang="ru-RU" sz="4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ГИПОГЛИКЕМИИ</a:t>
            </a:r>
            <a:endParaRPr/>
          </a:p>
        </p:txBody>
      </p:sp>
      <p:pic>
        <p:nvPicPr>
          <p:cNvPr id="666" name="Google Shape;666;p16"/>
          <p:cNvPicPr/>
          <p:nvPr/>
        </p:nvPicPr>
        <p:blipFill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752761" y="2404176"/>
            <a:ext cx="9703805" cy="2788086"/>
          </a:xfrm>
          <a:prstGeom prst="rect">
            <a:avLst/>
          </a:prstGeom>
          <a:noFill/>
          <a:ln>
            <a:noFill/>
          </a:ln>
        </p:spPr>
      </p:pic>
      <p:pic>
        <p:nvPicPr>
          <p:cNvPr id="667" name="Google Shape;667;p16"/>
          <p:cNvPicPr/>
          <p:nvPr/>
        </p:nvPicPr>
        <p:blipFill>
          <a:blip r:embed="rId5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9518650" y="2407111"/>
            <a:ext cx="9492432" cy="2788086"/>
          </a:xfrm>
          <a:prstGeom prst="rect">
            <a:avLst/>
          </a:prstGeom>
          <a:noFill/>
          <a:ln>
            <a:noFill/>
          </a:ln>
        </p:spPr>
      </p:pic>
      <p:sp>
        <p:nvSpPr>
          <p:cNvPr id="668" name="Google Shape;668;p16"/>
          <p:cNvSpPr txBox="1"/>
          <p:nvPr/>
        </p:nvSpPr>
        <p:spPr bwMode="auto">
          <a:xfrm>
            <a:off x="2508250" y="2998316"/>
            <a:ext cx="6242587" cy="18158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Реакция нервной системы</a:t>
            </a: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в ответ на низкий уровень глюкозы крови (</a:t>
            </a:r>
            <a:r>
              <a:rPr lang="ru-RU" sz="2800">
                <a:solidFill>
                  <a:srgbClr val="D54F4E"/>
                </a:solidFill>
                <a:latin typeface="Arial"/>
                <a:ea typeface="Arial"/>
                <a:cs typeface="Arial"/>
              </a:rPr>
              <a:t>механизм защиты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 от дальнейшего снижения гликемии)</a:t>
            </a:r>
            <a:endParaRPr/>
          </a:p>
        </p:txBody>
      </p:sp>
      <p:sp>
        <p:nvSpPr>
          <p:cNvPr id="669" name="Google Shape;669;p16"/>
          <p:cNvSpPr txBox="1"/>
          <p:nvPr/>
        </p:nvSpPr>
        <p:spPr bwMode="auto">
          <a:xfrm>
            <a:off x="11499850" y="3118550"/>
            <a:ext cx="7172413" cy="13849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Реакция головного мозга</a:t>
            </a: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в ответ на низкий уровень глюкозы крови </a:t>
            </a:r>
            <a:endParaRPr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(</a:t>
            </a:r>
            <a:r>
              <a:rPr lang="ru-RU" sz="2800">
                <a:solidFill>
                  <a:srgbClr val="D54F4E"/>
                </a:solidFill>
                <a:latin typeface="Arial"/>
                <a:ea typeface="Arial"/>
                <a:cs typeface="Arial"/>
              </a:rPr>
              <a:t>последствия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 недостатка глюкозы) </a:t>
            </a:r>
            <a:endParaRPr/>
          </a:p>
        </p:txBody>
      </p:sp>
      <p:grpSp>
        <p:nvGrpSpPr>
          <p:cNvPr id="670" name="Google Shape;670;p16"/>
          <p:cNvGrpSpPr/>
          <p:nvPr/>
        </p:nvGrpSpPr>
        <p:grpSpPr bwMode="auto">
          <a:xfrm>
            <a:off x="4472854" y="1924147"/>
            <a:ext cx="1042178" cy="1042178"/>
            <a:chOff x="1546876" y="2861524"/>
            <a:chExt cx="1042178" cy="1042178"/>
          </a:xfrm>
        </p:grpSpPr>
        <p:sp>
          <p:nvSpPr>
            <p:cNvPr id="671" name="Google Shape;671;p16"/>
            <p:cNvSpPr/>
            <p:nvPr/>
          </p:nvSpPr>
          <p:spPr bwMode="auto">
            <a:xfrm>
              <a:off x="1546876" y="2861524"/>
              <a:ext cx="1042178" cy="1042178"/>
            </a:xfrm>
            <a:prstGeom prst="ellipse">
              <a:avLst/>
            </a:prstGeom>
            <a:gradFill>
              <a:gsLst>
                <a:gs pos="0">
                  <a:srgbClr val="FFA58F"/>
                </a:gs>
                <a:gs pos="28000">
                  <a:srgbClr val="FFA58F"/>
                </a:gs>
                <a:gs pos="100000">
                  <a:srgbClr val="FEDDA4"/>
                </a:gs>
              </a:gsLst>
              <a:lin ang="1080000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672" name="Google Shape;672;p16"/>
            <p:cNvSpPr txBox="1"/>
            <p:nvPr/>
          </p:nvSpPr>
          <p:spPr bwMode="auto">
            <a:xfrm>
              <a:off x="1778474" y="2951726"/>
              <a:ext cx="540533" cy="86177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5000" b="1">
                  <a:solidFill>
                    <a:schemeClr val="lt1"/>
                  </a:solidFill>
                  <a:latin typeface="Arial"/>
                  <a:ea typeface="Arial"/>
                  <a:cs typeface="Arial"/>
                </a:rPr>
                <a:t>1</a:t>
              </a:r>
              <a:endParaRPr/>
            </a:p>
          </p:txBody>
        </p:sp>
      </p:grpSp>
      <p:grpSp>
        <p:nvGrpSpPr>
          <p:cNvPr id="673" name="Google Shape;673;p16"/>
          <p:cNvGrpSpPr/>
          <p:nvPr/>
        </p:nvGrpSpPr>
        <p:grpSpPr bwMode="auto">
          <a:xfrm>
            <a:off x="14280920" y="1884555"/>
            <a:ext cx="1042178" cy="1042178"/>
            <a:chOff x="10432511" y="2861524"/>
            <a:chExt cx="1042178" cy="1042178"/>
          </a:xfrm>
        </p:grpSpPr>
        <p:sp>
          <p:nvSpPr>
            <p:cNvPr id="674" name="Google Shape;674;p16"/>
            <p:cNvSpPr/>
            <p:nvPr/>
          </p:nvSpPr>
          <p:spPr bwMode="auto">
            <a:xfrm>
              <a:off x="10432511" y="2861524"/>
              <a:ext cx="1042178" cy="1042178"/>
            </a:xfrm>
            <a:prstGeom prst="ellipse">
              <a:avLst/>
            </a:prstGeom>
            <a:gradFill>
              <a:gsLst>
                <a:gs pos="0">
                  <a:srgbClr val="FFA58F"/>
                </a:gs>
                <a:gs pos="28000">
                  <a:srgbClr val="FFA58F"/>
                </a:gs>
                <a:gs pos="100000">
                  <a:srgbClr val="FEDDA4"/>
                </a:gs>
              </a:gsLst>
              <a:lin ang="1080000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675" name="Google Shape;675;p16"/>
            <p:cNvSpPr txBox="1"/>
            <p:nvPr/>
          </p:nvSpPr>
          <p:spPr bwMode="auto">
            <a:xfrm>
              <a:off x="10679083" y="2937541"/>
              <a:ext cx="540533" cy="86177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5000" b="1">
                  <a:solidFill>
                    <a:schemeClr val="lt1"/>
                  </a:solidFill>
                  <a:latin typeface="Arial"/>
                  <a:ea typeface="Arial"/>
                  <a:cs typeface="Arial"/>
                </a:rPr>
                <a:t>2</a:t>
              </a:r>
              <a:endParaRPr/>
            </a:p>
          </p:txBody>
        </p:sp>
      </p:grpSp>
      <p:sp>
        <p:nvSpPr>
          <p:cNvPr id="677" name="Google Shape;677;p16"/>
          <p:cNvSpPr/>
          <p:nvPr/>
        </p:nvSpPr>
        <p:spPr bwMode="auto">
          <a:xfrm>
            <a:off x="11971616" y="5461768"/>
            <a:ext cx="4810469" cy="4810469"/>
          </a:xfrm>
          <a:prstGeom prst="ellipse">
            <a:avLst/>
          </a:prstGeom>
          <a:noFill/>
          <a:ln w="25400" cap="flat" cmpd="sng">
            <a:solidFill>
              <a:srgbClr val="21364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678" name="Google Shape;678;p16"/>
          <p:cNvSpPr/>
          <p:nvPr/>
        </p:nvSpPr>
        <p:spPr bwMode="auto">
          <a:xfrm>
            <a:off x="11058510" y="8361591"/>
            <a:ext cx="1545616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сонливость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79" name="Google Shape;679;p16"/>
          <p:cNvSpPr/>
          <p:nvPr/>
        </p:nvSpPr>
        <p:spPr bwMode="auto">
          <a:xfrm>
            <a:off x="11831318" y="9211916"/>
            <a:ext cx="1273105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слабость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80" name="Google Shape;680;p16"/>
          <p:cNvSpPr/>
          <p:nvPr/>
        </p:nvSpPr>
        <p:spPr bwMode="auto">
          <a:xfrm>
            <a:off x="12868730" y="9978965"/>
            <a:ext cx="3243517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нарушение концентрации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81" name="Google Shape;681;p16"/>
          <p:cNvSpPr/>
          <p:nvPr/>
        </p:nvSpPr>
        <p:spPr bwMode="auto">
          <a:xfrm>
            <a:off x="15964448" y="9211916"/>
            <a:ext cx="1900264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головная боль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82" name="Google Shape;682;p16"/>
          <p:cNvSpPr/>
          <p:nvPr/>
        </p:nvSpPr>
        <p:spPr bwMode="auto">
          <a:xfrm>
            <a:off x="10278806" y="7333460"/>
            <a:ext cx="1983043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дезориентация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83" name="Google Shape;683;p16"/>
          <p:cNvSpPr/>
          <p:nvPr/>
        </p:nvSpPr>
        <p:spPr bwMode="auto">
          <a:xfrm>
            <a:off x="12064583" y="5423262"/>
            <a:ext cx="4365811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нарушение координации движений</a:t>
            </a:r>
            <a:endParaRPr/>
          </a:p>
        </p:txBody>
      </p:sp>
      <p:sp>
        <p:nvSpPr>
          <p:cNvPr id="684" name="Google Shape;684;p16"/>
          <p:cNvSpPr/>
          <p:nvPr/>
        </p:nvSpPr>
        <p:spPr bwMode="auto">
          <a:xfrm>
            <a:off x="16065951" y="6281570"/>
            <a:ext cx="2805896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спутанность сознания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85" name="Google Shape;685;p16"/>
          <p:cNvSpPr/>
          <p:nvPr/>
        </p:nvSpPr>
        <p:spPr bwMode="auto">
          <a:xfrm>
            <a:off x="16474470" y="7713222"/>
            <a:ext cx="2406749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нарушение зрения</a:t>
            </a:r>
            <a:endParaRPr/>
          </a:p>
        </p:txBody>
      </p:sp>
      <p:sp>
        <p:nvSpPr>
          <p:cNvPr id="686" name="Google Shape;686;p16"/>
          <p:cNvSpPr/>
          <p:nvPr/>
        </p:nvSpPr>
        <p:spPr bwMode="auto">
          <a:xfrm>
            <a:off x="10456567" y="6281570"/>
            <a:ext cx="2103396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головокружение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87" name="Google Shape;687;p16"/>
          <p:cNvSpPr/>
          <p:nvPr/>
        </p:nvSpPr>
        <p:spPr bwMode="auto">
          <a:xfrm>
            <a:off x="2946400" y="5461768"/>
            <a:ext cx="4810469" cy="4810469"/>
          </a:xfrm>
          <a:prstGeom prst="ellipse">
            <a:avLst/>
          </a:prstGeom>
          <a:noFill/>
          <a:ln w="25400" cap="flat" cmpd="sng">
            <a:solidFill>
              <a:srgbClr val="21364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688" name="Google Shape;688;p16"/>
          <p:cNvSpPr/>
          <p:nvPr/>
        </p:nvSpPr>
        <p:spPr bwMode="auto">
          <a:xfrm>
            <a:off x="7354101" y="8299906"/>
            <a:ext cx="1518621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потливость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89" name="Google Shape;689;p16"/>
          <p:cNvSpPr/>
          <p:nvPr/>
        </p:nvSpPr>
        <p:spPr bwMode="auto">
          <a:xfrm>
            <a:off x="4216273" y="5309431"/>
            <a:ext cx="2057423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бледность кожи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90" name="Google Shape;690;p16"/>
          <p:cNvSpPr/>
          <p:nvPr/>
        </p:nvSpPr>
        <p:spPr bwMode="auto">
          <a:xfrm>
            <a:off x="1921279" y="9402214"/>
            <a:ext cx="1973617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 агрессивность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91" name="Google Shape;691;p16"/>
          <p:cNvSpPr/>
          <p:nvPr/>
        </p:nvSpPr>
        <p:spPr bwMode="auto">
          <a:xfrm>
            <a:off x="1340341" y="7791589"/>
            <a:ext cx="1938736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сильный голод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92" name="Google Shape;692;p16"/>
          <p:cNvSpPr/>
          <p:nvPr/>
        </p:nvSpPr>
        <p:spPr bwMode="auto">
          <a:xfrm>
            <a:off x="7445755" y="7098645"/>
            <a:ext cx="1093056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тревога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93" name="Google Shape;693;p16"/>
          <p:cNvSpPr/>
          <p:nvPr/>
        </p:nvSpPr>
        <p:spPr bwMode="auto">
          <a:xfrm>
            <a:off x="1975955" y="6169180"/>
            <a:ext cx="1885003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сердцебиение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94" name="Google Shape;694;p16"/>
          <p:cNvSpPr/>
          <p:nvPr/>
        </p:nvSpPr>
        <p:spPr bwMode="auto">
          <a:xfrm>
            <a:off x="6551932" y="9402214"/>
            <a:ext cx="1804020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беспокойство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95" name="Google Shape;695;p16"/>
          <p:cNvSpPr/>
          <p:nvPr/>
        </p:nvSpPr>
        <p:spPr bwMode="auto">
          <a:xfrm>
            <a:off x="6926188" y="6169180"/>
            <a:ext cx="920765" cy="40011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дрожь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3" name="Рисунок 6">
            <a:extLst>
              <a:ext uri="{FF2B5EF4-FFF2-40B4-BE49-F238E27FC236}">
                <a16:creationId xmlns:a16="http://schemas.microsoft.com/office/drawing/2014/main" id="{BA14DAA7-CB9C-29F2-337B-8FC91119C8AD}"/>
              </a:ext>
            </a:extLst>
          </p:cNvPr>
          <p:cNvGrpSpPr/>
          <p:nvPr/>
        </p:nvGrpSpPr>
        <p:grpSpPr>
          <a:xfrm>
            <a:off x="4678714" y="7310974"/>
            <a:ext cx="811301" cy="2684217"/>
            <a:chOff x="4678714" y="7310974"/>
            <a:chExt cx="811301" cy="2684217"/>
          </a:xfrm>
        </p:grpSpPr>
        <p:sp>
          <p:nvSpPr>
            <p:cNvPr id="4" name="Полилиния: фигура 3">
              <a:extLst>
                <a:ext uri="{FF2B5EF4-FFF2-40B4-BE49-F238E27FC236}">
                  <a16:creationId xmlns:a16="http://schemas.microsoft.com/office/drawing/2014/main" id="{FD42CB9B-A313-48F2-0066-1D55203D5E2E}"/>
                </a:ext>
              </a:extLst>
            </p:cNvPr>
            <p:cNvSpPr/>
            <p:nvPr/>
          </p:nvSpPr>
          <p:spPr>
            <a:xfrm>
              <a:off x="4960444" y="7310974"/>
              <a:ext cx="482389" cy="2528891"/>
            </a:xfrm>
            <a:custGeom>
              <a:avLst/>
              <a:gdLst>
                <a:gd name="connsiteX0" fmla="*/ 353136 w 482389"/>
                <a:gd name="connsiteY0" fmla="*/ 2069731 h 2528891"/>
                <a:gd name="connsiteX1" fmla="*/ 277308 w 482389"/>
                <a:gd name="connsiteY1" fmla="*/ 1757025 h 2528891"/>
                <a:gd name="connsiteX2" fmla="*/ 270766 w 482389"/>
                <a:gd name="connsiteY2" fmla="*/ 1719111 h 2528891"/>
                <a:gd name="connsiteX3" fmla="*/ 265565 w 482389"/>
                <a:gd name="connsiteY3" fmla="*/ 1681700 h 2528891"/>
                <a:gd name="connsiteX4" fmla="*/ 257680 w 482389"/>
                <a:gd name="connsiteY4" fmla="*/ 1606879 h 2528891"/>
                <a:gd name="connsiteX5" fmla="*/ 254493 w 482389"/>
                <a:gd name="connsiteY5" fmla="*/ 1569636 h 2528891"/>
                <a:gd name="connsiteX6" fmla="*/ 251977 w 482389"/>
                <a:gd name="connsiteY6" fmla="*/ 1532729 h 2528891"/>
                <a:gd name="connsiteX7" fmla="*/ 250131 w 482389"/>
                <a:gd name="connsiteY7" fmla="*/ 1460088 h 2528891"/>
                <a:gd name="connsiteX8" fmla="*/ 249628 w 482389"/>
                <a:gd name="connsiteY8" fmla="*/ 1442138 h 2528891"/>
                <a:gd name="connsiteX9" fmla="*/ 250299 w 482389"/>
                <a:gd name="connsiteY9" fmla="*/ 1424355 h 2528891"/>
                <a:gd name="connsiteX10" fmla="*/ 251641 w 482389"/>
                <a:gd name="connsiteY10" fmla="*/ 1388958 h 2528891"/>
                <a:gd name="connsiteX11" fmla="*/ 252815 w 482389"/>
                <a:gd name="connsiteY11" fmla="*/ 1353896 h 2528891"/>
                <a:gd name="connsiteX12" fmla="*/ 255835 w 482389"/>
                <a:gd name="connsiteY12" fmla="*/ 1319169 h 2528891"/>
                <a:gd name="connsiteX13" fmla="*/ 262713 w 482389"/>
                <a:gd name="connsiteY13" fmla="*/ 1250891 h 2528891"/>
                <a:gd name="connsiteX14" fmla="*/ 272779 w 482389"/>
                <a:gd name="connsiteY14" fmla="*/ 1184122 h 2528891"/>
                <a:gd name="connsiteX15" fmla="*/ 330992 w 482389"/>
                <a:gd name="connsiteY15" fmla="*/ 929461 h 2528891"/>
                <a:gd name="connsiteX16" fmla="*/ 364544 w 482389"/>
                <a:gd name="connsiteY16" fmla="*/ 809680 h 2528891"/>
                <a:gd name="connsiteX17" fmla="*/ 380649 w 482389"/>
                <a:gd name="connsiteY17" fmla="*/ 752474 h 2528891"/>
                <a:gd name="connsiteX18" fmla="*/ 395580 w 482389"/>
                <a:gd name="connsiteY18" fmla="*/ 696777 h 2528891"/>
                <a:gd name="connsiteX19" fmla="*/ 421583 w 482389"/>
                <a:gd name="connsiteY19" fmla="*/ 593604 h 2528891"/>
                <a:gd name="connsiteX20" fmla="*/ 441043 w 482389"/>
                <a:gd name="connsiteY20" fmla="*/ 503013 h 2528891"/>
                <a:gd name="connsiteX21" fmla="*/ 448760 w 482389"/>
                <a:gd name="connsiteY21" fmla="*/ 463925 h 2528891"/>
                <a:gd name="connsiteX22" fmla="*/ 454128 w 482389"/>
                <a:gd name="connsiteY22" fmla="*/ 428528 h 2528891"/>
                <a:gd name="connsiteX23" fmla="*/ 462516 w 482389"/>
                <a:gd name="connsiteY23" fmla="*/ 372831 h 2528891"/>
                <a:gd name="connsiteX24" fmla="*/ 466543 w 482389"/>
                <a:gd name="connsiteY24" fmla="*/ 337937 h 2528891"/>
                <a:gd name="connsiteX25" fmla="*/ 474427 w 482389"/>
                <a:gd name="connsiteY25" fmla="*/ 40162 h 2528891"/>
                <a:gd name="connsiteX26" fmla="*/ 232181 w 482389"/>
                <a:gd name="connsiteY26" fmla="*/ 41001 h 2528891"/>
                <a:gd name="connsiteX27" fmla="*/ 233187 w 482389"/>
                <a:gd name="connsiteY27" fmla="*/ 314115 h 2528891"/>
                <a:gd name="connsiteX28" fmla="*/ 229329 w 482389"/>
                <a:gd name="connsiteY28" fmla="*/ 344983 h 2528891"/>
                <a:gd name="connsiteX29" fmla="*/ 221276 w 482389"/>
                <a:gd name="connsiteY29" fmla="*/ 394640 h 2528891"/>
                <a:gd name="connsiteX30" fmla="*/ 216076 w 482389"/>
                <a:gd name="connsiteY30" fmla="*/ 426179 h 2528891"/>
                <a:gd name="connsiteX31" fmla="*/ 208527 w 482389"/>
                <a:gd name="connsiteY31" fmla="*/ 461577 h 2528891"/>
                <a:gd name="connsiteX32" fmla="*/ 189737 w 482389"/>
                <a:gd name="connsiteY32" fmla="*/ 544115 h 2528891"/>
                <a:gd name="connsiteX33" fmla="*/ 164238 w 482389"/>
                <a:gd name="connsiteY33" fmla="*/ 640745 h 2528891"/>
                <a:gd name="connsiteX34" fmla="*/ 149139 w 482389"/>
                <a:gd name="connsiteY34" fmla="*/ 693925 h 2528891"/>
                <a:gd name="connsiteX35" fmla="*/ 132531 w 482389"/>
                <a:gd name="connsiteY35" fmla="*/ 749957 h 2528891"/>
                <a:gd name="connsiteX36" fmla="*/ 96966 w 482389"/>
                <a:gd name="connsiteY36" fmla="*/ 870913 h 2528891"/>
                <a:gd name="connsiteX37" fmla="*/ 30197 w 482389"/>
                <a:gd name="connsiteY37" fmla="*/ 1146208 h 2528891"/>
                <a:gd name="connsiteX38" fmla="*/ 17783 w 482389"/>
                <a:gd name="connsiteY38" fmla="*/ 1221365 h 2528891"/>
                <a:gd name="connsiteX39" fmla="*/ 8891 w 482389"/>
                <a:gd name="connsiteY39" fmla="*/ 1298870 h 2528891"/>
                <a:gd name="connsiteX40" fmla="*/ 5033 w 482389"/>
                <a:gd name="connsiteY40" fmla="*/ 1338294 h 2528891"/>
                <a:gd name="connsiteX41" fmla="*/ 3020 w 482389"/>
                <a:gd name="connsiteY41" fmla="*/ 1378221 h 2528891"/>
                <a:gd name="connsiteX42" fmla="*/ 1007 w 482389"/>
                <a:gd name="connsiteY42" fmla="*/ 1418651 h 2528891"/>
                <a:gd name="connsiteX43" fmla="*/ 0 w 482389"/>
                <a:gd name="connsiteY43" fmla="*/ 1438950 h 2528891"/>
                <a:gd name="connsiteX44" fmla="*/ 168 w 482389"/>
                <a:gd name="connsiteY44" fmla="*/ 1459417 h 2528891"/>
                <a:gd name="connsiteX45" fmla="*/ 1007 w 482389"/>
                <a:gd name="connsiteY45" fmla="*/ 1541956 h 2528891"/>
                <a:gd name="connsiteX46" fmla="*/ 3187 w 482389"/>
                <a:gd name="connsiteY46" fmla="*/ 1583560 h 2528891"/>
                <a:gd name="connsiteX47" fmla="*/ 6207 w 482389"/>
                <a:gd name="connsiteY47" fmla="*/ 1625500 h 2528891"/>
                <a:gd name="connsiteX48" fmla="*/ 13924 w 482389"/>
                <a:gd name="connsiteY48" fmla="*/ 1709884 h 2528891"/>
                <a:gd name="connsiteX49" fmla="*/ 19125 w 482389"/>
                <a:gd name="connsiteY49" fmla="*/ 1752328 h 2528891"/>
                <a:gd name="connsiteX50" fmla="*/ 25835 w 482389"/>
                <a:gd name="connsiteY50" fmla="*/ 1794771 h 2528891"/>
                <a:gd name="connsiteX51" fmla="*/ 102670 w 482389"/>
                <a:gd name="connsiteY51" fmla="*/ 2133983 h 2528891"/>
                <a:gd name="connsiteX52" fmla="*/ 225470 w 482389"/>
                <a:gd name="connsiteY52" fmla="*/ 2528892 h 2528891"/>
                <a:gd name="connsiteX53" fmla="*/ 472079 w 482389"/>
                <a:gd name="connsiteY53" fmla="*/ 2435449 h 2528891"/>
                <a:gd name="connsiteX54" fmla="*/ 353136 w 482389"/>
                <a:gd name="connsiteY54" fmla="*/ 2069731 h 2528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82389" h="2528891">
                  <a:moveTo>
                    <a:pt x="353136" y="2069731"/>
                  </a:moveTo>
                  <a:cubicBezTo>
                    <a:pt x="321765" y="1963370"/>
                    <a:pt x="295259" y="1858520"/>
                    <a:pt x="277308" y="1757025"/>
                  </a:cubicBezTo>
                  <a:cubicBezTo>
                    <a:pt x="275128" y="1744275"/>
                    <a:pt x="272947" y="1731693"/>
                    <a:pt x="270766" y="1719111"/>
                  </a:cubicBezTo>
                  <a:cubicBezTo>
                    <a:pt x="269088" y="1706529"/>
                    <a:pt x="267411" y="1694114"/>
                    <a:pt x="265565" y="1681700"/>
                  </a:cubicBezTo>
                  <a:cubicBezTo>
                    <a:pt x="261539" y="1656872"/>
                    <a:pt x="259861" y="1631875"/>
                    <a:pt x="257680" y="1606879"/>
                  </a:cubicBezTo>
                  <a:cubicBezTo>
                    <a:pt x="256506" y="1594465"/>
                    <a:pt x="255500" y="1582050"/>
                    <a:pt x="254493" y="1569636"/>
                  </a:cubicBezTo>
                  <a:cubicBezTo>
                    <a:pt x="253486" y="1557222"/>
                    <a:pt x="251809" y="1544807"/>
                    <a:pt x="251977" y="1532729"/>
                  </a:cubicBezTo>
                  <a:cubicBezTo>
                    <a:pt x="251306" y="1508236"/>
                    <a:pt x="250802" y="1484078"/>
                    <a:pt x="250131" y="1460088"/>
                  </a:cubicBezTo>
                  <a:lnTo>
                    <a:pt x="249628" y="1442138"/>
                  </a:lnTo>
                  <a:lnTo>
                    <a:pt x="250299" y="1424355"/>
                  </a:lnTo>
                  <a:cubicBezTo>
                    <a:pt x="250802" y="1412444"/>
                    <a:pt x="251138" y="1400701"/>
                    <a:pt x="251641" y="1388958"/>
                  </a:cubicBezTo>
                  <a:cubicBezTo>
                    <a:pt x="251977" y="1377215"/>
                    <a:pt x="252480" y="1365471"/>
                    <a:pt x="252815" y="1353896"/>
                  </a:cubicBezTo>
                  <a:cubicBezTo>
                    <a:pt x="253151" y="1342320"/>
                    <a:pt x="254829" y="1330745"/>
                    <a:pt x="255835" y="1319169"/>
                  </a:cubicBezTo>
                  <a:cubicBezTo>
                    <a:pt x="258184" y="1296186"/>
                    <a:pt x="259861" y="1273371"/>
                    <a:pt x="262713" y="1250891"/>
                  </a:cubicBezTo>
                  <a:cubicBezTo>
                    <a:pt x="266069" y="1228243"/>
                    <a:pt x="269424" y="1206099"/>
                    <a:pt x="272779" y="1184122"/>
                  </a:cubicBezTo>
                  <a:cubicBezTo>
                    <a:pt x="288213" y="1095712"/>
                    <a:pt x="308344" y="1010993"/>
                    <a:pt x="330992" y="929461"/>
                  </a:cubicBezTo>
                  <a:cubicBezTo>
                    <a:pt x="342735" y="887689"/>
                    <a:pt x="353807" y="847762"/>
                    <a:pt x="364544" y="809680"/>
                  </a:cubicBezTo>
                  <a:cubicBezTo>
                    <a:pt x="370080" y="790052"/>
                    <a:pt x="375449" y="771095"/>
                    <a:pt x="380649" y="752474"/>
                  </a:cubicBezTo>
                  <a:cubicBezTo>
                    <a:pt x="385850" y="733349"/>
                    <a:pt x="390882" y="714728"/>
                    <a:pt x="395580" y="696777"/>
                  </a:cubicBezTo>
                  <a:cubicBezTo>
                    <a:pt x="405478" y="661212"/>
                    <a:pt x="413698" y="625814"/>
                    <a:pt x="421583" y="593604"/>
                  </a:cubicBezTo>
                  <a:cubicBezTo>
                    <a:pt x="429803" y="561730"/>
                    <a:pt x="435339" y="530526"/>
                    <a:pt x="441043" y="503013"/>
                  </a:cubicBezTo>
                  <a:cubicBezTo>
                    <a:pt x="443727" y="489257"/>
                    <a:pt x="446411" y="476172"/>
                    <a:pt x="448760" y="463925"/>
                  </a:cubicBezTo>
                  <a:cubicBezTo>
                    <a:pt x="450605" y="451343"/>
                    <a:pt x="452451" y="439600"/>
                    <a:pt x="454128" y="428528"/>
                  </a:cubicBezTo>
                  <a:cubicBezTo>
                    <a:pt x="457483" y="406551"/>
                    <a:pt x="460168" y="387930"/>
                    <a:pt x="462516" y="372831"/>
                  </a:cubicBezTo>
                  <a:cubicBezTo>
                    <a:pt x="465033" y="357733"/>
                    <a:pt x="465704" y="345822"/>
                    <a:pt x="466543" y="337937"/>
                  </a:cubicBezTo>
                  <a:cubicBezTo>
                    <a:pt x="467214" y="330052"/>
                    <a:pt x="495901" y="113641"/>
                    <a:pt x="474427" y="40162"/>
                  </a:cubicBezTo>
                  <a:cubicBezTo>
                    <a:pt x="458658" y="-14193"/>
                    <a:pt x="223457" y="-12851"/>
                    <a:pt x="232181" y="41001"/>
                  </a:cubicBezTo>
                  <a:cubicBezTo>
                    <a:pt x="245434" y="122532"/>
                    <a:pt x="234026" y="307237"/>
                    <a:pt x="233187" y="314115"/>
                  </a:cubicBezTo>
                  <a:cubicBezTo>
                    <a:pt x="232349" y="321161"/>
                    <a:pt x="231678" y="331562"/>
                    <a:pt x="229329" y="344983"/>
                  </a:cubicBezTo>
                  <a:cubicBezTo>
                    <a:pt x="227148" y="358404"/>
                    <a:pt x="224464" y="375180"/>
                    <a:pt x="221276" y="394640"/>
                  </a:cubicBezTo>
                  <a:cubicBezTo>
                    <a:pt x="219767" y="404370"/>
                    <a:pt x="217921" y="414939"/>
                    <a:pt x="216076" y="426179"/>
                  </a:cubicBezTo>
                  <a:cubicBezTo>
                    <a:pt x="213727" y="437251"/>
                    <a:pt x="211211" y="449162"/>
                    <a:pt x="208527" y="461577"/>
                  </a:cubicBezTo>
                  <a:cubicBezTo>
                    <a:pt x="202990" y="486573"/>
                    <a:pt x="197790" y="514421"/>
                    <a:pt x="189737" y="544115"/>
                  </a:cubicBezTo>
                  <a:cubicBezTo>
                    <a:pt x="182188" y="573976"/>
                    <a:pt x="174303" y="606522"/>
                    <a:pt x="164238" y="640745"/>
                  </a:cubicBezTo>
                  <a:cubicBezTo>
                    <a:pt x="159373" y="657857"/>
                    <a:pt x="154340" y="675639"/>
                    <a:pt x="149139" y="693925"/>
                  </a:cubicBezTo>
                  <a:cubicBezTo>
                    <a:pt x="143771" y="712043"/>
                    <a:pt x="138235" y="730833"/>
                    <a:pt x="132531" y="749957"/>
                  </a:cubicBezTo>
                  <a:cubicBezTo>
                    <a:pt x="121291" y="788375"/>
                    <a:pt x="109380" y="828805"/>
                    <a:pt x="96966" y="870913"/>
                  </a:cubicBezTo>
                  <a:cubicBezTo>
                    <a:pt x="72473" y="955297"/>
                    <a:pt x="48818" y="1047565"/>
                    <a:pt x="30197" y="1146208"/>
                  </a:cubicBezTo>
                  <a:cubicBezTo>
                    <a:pt x="26171" y="1171037"/>
                    <a:pt x="21977" y="1196033"/>
                    <a:pt x="17783" y="1221365"/>
                  </a:cubicBezTo>
                  <a:cubicBezTo>
                    <a:pt x="14260" y="1246864"/>
                    <a:pt x="11911" y="1272700"/>
                    <a:pt x="8891" y="1298870"/>
                  </a:cubicBezTo>
                  <a:cubicBezTo>
                    <a:pt x="7717" y="1311956"/>
                    <a:pt x="5536" y="1325041"/>
                    <a:pt x="5033" y="1338294"/>
                  </a:cubicBezTo>
                  <a:cubicBezTo>
                    <a:pt x="4362" y="1351547"/>
                    <a:pt x="3691" y="1364968"/>
                    <a:pt x="3020" y="1378221"/>
                  </a:cubicBezTo>
                  <a:cubicBezTo>
                    <a:pt x="2349" y="1391642"/>
                    <a:pt x="1678" y="1405063"/>
                    <a:pt x="1007" y="1418651"/>
                  </a:cubicBezTo>
                  <a:cubicBezTo>
                    <a:pt x="671" y="1425362"/>
                    <a:pt x="336" y="1432240"/>
                    <a:pt x="0" y="1438950"/>
                  </a:cubicBezTo>
                  <a:cubicBezTo>
                    <a:pt x="0" y="1445661"/>
                    <a:pt x="168" y="1452539"/>
                    <a:pt x="168" y="1459417"/>
                  </a:cubicBezTo>
                  <a:cubicBezTo>
                    <a:pt x="503" y="1486762"/>
                    <a:pt x="671" y="1514275"/>
                    <a:pt x="1007" y="1541956"/>
                  </a:cubicBezTo>
                  <a:cubicBezTo>
                    <a:pt x="839" y="1555880"/>
                    <a:pt x="2349" y="1569636"/>
                    <a:pt x="3187" y="1583560"/>
                  </a:cubicBezTo>
                  <a:cubicBezTo>
                    <a:pt x="4194" y="1597484"/>
                    <a:pt x="5201" y="1611409"/>
                    <a:pt x="6207" y="1625500"/>
                  </a:cubicBezTo>
                  <a:cubicBezTo>
                    <a:pt x="8220" y="1653516"/>
                    <a:pt x="9730" y="1681700"/>
                    <a:pt x="13924" y="1709884"/>
                  </a:cubicBezTo>
                  <a:cubicBezTo>
                    <a:pt x="15602" y="1723976"/>
                    <a:pt x="17447" y="1738068"/>
                    <a:pt x="19125" y="1752328"/>
                  </a:cubicBezTo>
                  <a:cubicBezTo>
                    <a:pt x="21306" y="1766419"/>
                    <a:pt x="23654" y="1780511"/>
                    <a:pt x="25835" y="1794771"/>
                  </a:cubicBezTo>
                  <a:cubicBezTo>
                    <a:pt x="44121" y="1908009"/>
                    <a:pt x="71298" y="2021583"/>
                    <a:pt x="102670" y="2133983"/>
                  </a:cubicBezTo>
                  <a:cubicBezTo>
                    <a:pt x="140416" y="2267521"/>
                    <a:pt x="183530" y="2399548"/>
                    <a:pt x="225470" y="2528892"/>
                  </a:cubicBezTo>
                  <a:lnTo>
                    <a:pt x="472079" y="2435449"/>
                  </a:lnTo>
                  <a:cubicBezTo>
                    <a:pt x="430474" y="2312313"/>
                    <a:pt x="388869" y="2190015"/>
                    <a:pt x="353136" y="2069731"/>
                  </a:cubicBezTo>
                  <a:close/>
                </a:path>
              </a:pathLst>
            </a:custGeom>
            <a:solidFill>
              <a:srgbClr val="90ADC6"/>
            </a:soli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5" name="Рисунок 6">
              <a:extLst>
                <a:ext uri="{FF2B5EF4-FFF2-40B4-BE49-F238E27FC236}">
                  <a16:creationId xmlns:a16="http://schemas.microsoft.com/office/drawing/2014/main" id="{C7AEA532-A95E-76E6-A495-9FEB29ECDD3C}"/>
                </a:ext>
              </a:extLst>
            </p:cNvPr>
            <p:cNvGrpSpPr/>
            <p:nvPr/>
          </p:nvGrpSpPr>
          <p:grpSpPr>
            <a:xfrm>
              <a:off x="4680370" y="7458482"/>
              <a:ext cx="809645" cy="2536709"/>
              <a:chOff x="4680370" y="7458482"/>
              <a:chExt cx="809645" cy="2536709"/>
            </a:xfrm>
          </p:grpSpPr>
          <p:grpSp>
            <p:nvGrpSpPr>
              <p:cNvPr id="6" name="Рисунок 6">
                <a:extLst>
                  <a:ext uri="{FF2B5EF4-FFF2-40B4-BE49-F238E27FC236}">
                    <a16:creationId xmlns:a16="http://schemas.microsoft.com/office/drawing/2014/main" id="{5A00D802-E157-EBCF-AC51-98A717CFAAB9}"/>
                  </a:ext>
                </a:extLst>
              </p:cNvPr>
              <p:cNvGrpSpPr/>
              <p:nvPr/>
            </p:nvGrpSpPr>
            <p:grpSpPr>
              <a:xfrm>
                <a:off x="4901613" y="7458482"/>
                <a:ext cx="565815" cy="188994"/>
                <a:chOff x="4901613" y="7458482"/>
                <a:chExt cx="565815" cy="188994"/>
              </a:xfrm>
            </p:grpSpPr>
            <p:sp>
              <p:nvSpPr>
                <p:cNvPr id="8" name="Полилиния: фигура 7">
                  <a:extLst>
                    <a:ext uri="{FF2B5EF4-FFF2-40B4-BE49-F238E27FC236}">
                      <a16:creationId xmlns:a16="http://schemas.microsoft.com/office/drawing/2014/main" id="{9FD8D041-C2AF-8578-10A9-39AFB31DC539}"/>
                    </a:ext>
                  </a:extLst>
                </p:cNvPr>
                <p:cNvSpPr/>
                <p:nvPr/>
              </p:nvSpPr>
              <p:spPr>
                <a:xfrm>
                  <a:off x="5169703" y="7486175"/>
                  <a:ext cx="297725" cy="161301"/>
                </a:xfrm>
                <a:custGeom>
                  <a:avLst/>
                  <a:gdLst>
                    <a:gd name="connsiteX0" fmla="*/ 32987 w 297725"/>
                    <a:gd name="connsiteY0" fmla="*/ 138746 h 161301"/>
                    <a:gd name="connsiteX1" fmla="*/ 252922 w 297725"/>
                    <a:gd name="connsiteY1" fmla="*/ 161059 h 161301"/>
                    <a:gd name="connsiteX2" fmla="*/ 252922 w 297725"/>
                    <a:gd name="connsiteY2" fmla="*/ 161059 h 161301"/>
                    <a:gd name="connsiteX3" fmla="*/ 290836 w 297725"/>
                    <a:gd name="connsiteY3" fmla="*/ 137069 h 161301"/>
                    <a:gd name="connsiteX4" fmla="*/ 295533 w 297725"/>
                    <a:gd name="connsiteY4" fmla="*/ 85398 h 161301"/>
                    <a:gd name="connsiteX5" fmla="*/ 297210 w 297725"/>
                    <a:gd name="connsiteY5" fmla="*/ 49665 h 161301"/>
                    <a:gd name="connsiteX6" fmla="*/ 297714 w 297725"/>
                    <a:gd name="connsiteY6" fmla="*/ 33393 h 161301"/>
                    <a:gd name="connsiteX7" fmla="*/ 263155 w 297725"/>
                    <a:gd name="connsiteY7" fmla="*/ 5209 h 161301"/>
                    <a:gd name="connsiteX8" fmla="*/ 263155 w 297725"/>
                    <a:gd name="connsiteY8" fmla="*/ 5209 h 161301"/>
                    <a:gd name="connsiteX9" fmla="*/ 43556 w 297725"/>
                    <a:gd name="connsiteY9" fmla="*/ 8 h 161301"/>
                    <a:gd name="connsiteX10" fmla="*/ 7152 w 297725"/>
                    <a:gd name="connsiteY10" fmla="*/ 22656 h 161301"/>
                    <a:gd name="connsiteX11" fmla="*/ 6649 w 297725"/>
                    <a:gd name="connsiteY11" fmla="*/ 36580 h 161301"/>
                    <a:gd name="connsiteX12" fmla="*/ 4804 w 297725"/>
                    <a:gd name="connsiteY12" fmla="*/ 67280 h 161301"/>
                    <a:gd name="connsiteX13" fmla="*/ 106 w 297725"/>
                    <a:gd name="connsiteY13" fmla="*/ 111737 h 161301"/>
                    <a:gd name="connsiteX14" fmla="*/ 32987 w 297725"/>
                    <a:gd name="connsiteY14" fmla="*/ 138746 h 161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97725" h="161301">
                      <a:moveTo>
                        <a:pt x="32987" y="138746"/>
                      </a:moveTo>
                      <a:cubicBezTo>
                        <a:pt x="106299" y="132371"/>
                        <a:pt x="182462" y="138411"/>
                        <a:pt x="252922" y="161059"/>
                      </a:cubicBezTo>
                      <a:lnTo>
                        <a:pt x="252922" y="161059"/>
                      </a:lnTo>
                      <a:cubicBezTo>
                        <a:pt x="272550" y="163072"/>
                        <a:pt x="289493" y="152335"/>
                        <a:pt x="290836" y="137069"/>
                      </a:cubicBezTo>
                      <a:cubicBezTo>
                        <a:pt x="290836" y="137069"/>
                        <a:pt x="293184" y="111233"/>
                        <a:pt x="295533" y="85398"/>
                      </a:cubicBezTo>
                      <a:cubicBezTo>
                        <a:pt x="297043" y="72481"/>
                        <a:pt x="296707" y="59395"/>
                        <a:pt x="297210" y="49665"/>
                      </a:cubicBezTo>
                      <a:cubicBezTo>
                        <a:pt x="297546" y="39935"/>
                        <a:pt x="297714" y="33393"/>
                        <a:pt x="297714" y="33393"/>
                      </a:cubicBezTo>
                      <a:cubicBezTo>
                        <a:pt x="298217" y="18294"/>
                        <a:pt x="282615" y="5544"/>
                        <a:pt x="263155" y="5209"/>
                      </a:cubicBezTo>
                      <a:lnTo>
                        <a:pt x="263155" y="5209"/>
                      </a:lnTo>
                      <a:cubicBezTo>
                        <a:pt x="190850" y="18797"/>
                        <a:pt x="114855" y="15274"/>
                        <a:pt x="43556" y="8"/>
                      </a:cubicBezTo>
                      <a:cubicBezTo>
                        <a:pt x="24096" y="-327"/>
                        <a:pt x="7823" y="9738"/>
                        <a:pt x="7152" y="22656"/>
                      </a:cubicBezTo>
                      <a:cubicBezTo>
                        <a:pt x="7152" y="22656"/>
                        <a:pt x="6984" y="28192"/>
                        <a:pt x="6649" y="36580"/>
                      </a:cubicBezTo>
                      <a:cubicBezTo>
                        <a:pt x="6146" y="44968"/>
                        <a:pt x="6313" y="56040"/>
                        <a:pt x="4804" y="67280"/>
                      </a:cubicBezTo>
                      <a:cubicBezTo>
                        <a:pt x="2455" y="89425"/>
                        <a:pt x="106" y="111737"/>
                        <a:pt x="106" y="111737"/>
                      </a:cubicBezTo>
                      <a:cubicBezTo>
                        <a:pt x="-1404" y="124487"/>
                        <a:pt x="13359" y="136733"/>
                        <a:pt x="32987" y="1387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" name="Полилиния: фигура 9">
                  <a:extLst>
                    <a:ext uri="{FF2B5EF4-FFF2-40B4-BE49-F238E27FC236}">
                      <a16:creationId xmlns:a16="http://schemas.microsoft.com/office/drawing/2014/main" id="{0888F429-5C25-9010-667E-8BCB472148ED}"/>
                    </a:ext>
                  </a:extLst>
                </p:cNvPr>
                <p:cNvSpPr/>
                <p:nvPr/>
              </p:nvSpPr>
              <p:spPr>
                <a:xfrm>
                  <a:off x="4901613" y="7458482"/>
                  <a:ext cx="278933" cy="148992"/>
                </a:xfrm>
                <a:custGeom>
                  <a:avLst/>
                  <a:gdLst>
                    <a:gd name="connsiteX0" fmla="*/ 3135 w 278933"/>
                    <a:gd name="connsiteY0" fmla="*/ 105039 h 148992"/>
                    <a:gd name="connsiteX1" fmla="*/ 29976 w 278933"/>
                    <a:gd name="connsiteY1" fmla="*/ 88263 h 148992"/>
                    <a:gd name="connsiteX2" fmla="*/ 66213 w 278933"/>
                    <a:gd name="connsiteY2" fmla="*/ 78365 h 148992"/>
                    <a:gd name="connsiteX3" fmla="*/ 79969 w 278933"/>
                    <a:gd name="connsiteY3" fmla="*/ 74842 h 148992"/>
                    <a:gd name="connsiteX4" fmla="*/ 86344 w 278933"/>
                    <a:gd name="connsiteY4" fmla="*/ 60582 h 148992"/>
                    <a:gd name="connsiteX5" fmla="*/ 69232 w 278933"/>
                    <a:gd name="connsiteY5" fmla="*/ 43638 h 148992"/>
                    <a:gd name="connsiteX6" fmla="*/ 72588 w 278933"/>
                    <a:gd name="connsiteY6" fmla="*/ 21829 h 148992"/>
                    <a:gd name="connsiteX7" fmla="*/ 97584 w 278933"/>
                    <a:gd name="connsiteY7" fmla="*/ 5221 h 148992"/>
                    <a:gd name="connsiteX8" fmla="*/ 119561 w 278933"/>
                    <a:gd name="connsiteY8" fmla="*/ 188 h 148992"/>
                    <a:gd name="connsiteX9" fmla="*/ 139356 w 278933"/>
                    <a:gd name="connsiteY9" fmla="*/ 11764 h 148992"/>
                    <a:gd name="connsiteX10" fmla="*/ 145060 w 278933"/>
                    <a:gd name="connsiteY10" fmla="*/ 24346 h 148992"/>
                    <a:gd name="connsiteX11" fmla="*/ 149087 w 278933"/>
                    <a:gd name="connsiteY11" fmla="*/ 33069 h 148992"/>
                    <a:gd name="connsiteX12" fmla="*/ 150932 w 278933"/>
                    <a:gd name="connsiteY12" fmla="*/ 37096 h 148992"/>
                    <a:gd name="connsiteX13" fmla="*/ 227599 w 278933"/>
                    <a:gd name="connsiteY13" fmla="*/ 47329 h 148992"/>
                    <a:gd name="connsiteX14" fmla="*/ 278933 w 278933"/>
                    <a:gd name="connsiteY14" fmla="*/ 40451 h 148992"/>
                    <a:gd name="connsiteX15" fmla="*/ 275243 w 278933"/>
                    <a:gd name="connsiteY15" fmla="*/ 50181 h 148992"/>
                    <a:gd name="connsiteX16" fmla="*/ 274739 w 278933"/>
                    <a:gd name="connsiteY16" fmla="*/ 64105 h 148992"/>
                    <a:gd name="connsiteX17" fmla="*/ 272894 w 278933"/>
                    <a:gd name="connsiteY17" fmla="*/ 94805 h 148992"/>
                    <a:gd name="connsiteX18" fmla="*/ 268197 w 278933"/>
                    <a:gd name="connsiteY18" fmla="*/ 139262 h 148992"/>
                    <a:gd name="connsiteX19" fmla="*/ 270210 w 278933"/>
                    <a:gd name="connsiteY19" fmla="*/ 148992 h 148992"/>
                    <a:gd name="connsiteX20" fmla="*/ 268868 w 278933"/>
                    <a:gd name="connsiteY20" fmla="*/ 148824 h 148992"/>
                    <a:gd name="connsiteX21" fmla="*/ 218372 w 278933"/>
                    <a:gd name="connsiteY21" fmla="*/ 117285 h 148992"/>
                    <a:gd name="connsiteX22" fmla="*/ 217030 w 278933"/>
                    <a:gd name="connsiteY22" fmla="*/ 113427 h 148992"/>
                    <a:gd name="connsiteX23" fmla="*/ 150932 w 278933"/>
                    <a:gd name="connsiteY23" fmla="*/ 108729 h 148992"/>
                    <a:gd name="connsiteX24" fmla="*/ 129962 w 278933"/>
                    <a:gd name="connsiteY24" fmla="*/ 128190 h 148992"/>
                    <a:gd name="connsiteX25" fmla="*/ 116876 w 278933"/>
                    <a:gd name="connsiteY25" fmla="*/ 136746 h 148992"/>
                    <a:gd name="connsiteX26" fmla="*/ 100436 w 278933"/>
                    <a:gd name="connsiteY26" fmla="*/ 141778 h 148992"/>
                    <a:gd name="connsiteX27" fmla="*/ 59838 w 278933"/>
                    <a:gd name="connsiteY27" fmla="*/ 147986 h 148992"/>
                    <a:gd name="connsiteX28" fmla="*/ 4645 w 278933"/>
                    <a:gd name="connsiteY28" fmla="*/ 129700 h 148992"/>
                    <a:gd name="connsiteX29" fmla="*/ 115 w 278933"/>
                    <a:gd name="connsiteY29" fmla="*/ 117117 h 148992"/>
                    <a:gd name="connsiteX30" fmla="*/ 3135 w 278933"/>
                    <a:gd name="connsiteY30" fmla="*/ 105039 h 148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78933" h="148992">
                      <a:moveTo>
                        <a:pt x="3135" y="105039"/>
                      </a:moveTo>
                      <a:cubicBezTo>
                        <a:pt x="7832" y="97490"/>
                        <a:pt x="17227" y="91282"/>
                        <a:pt x="29976" y="88263"/>
                      </a:cubicBezTo>
                      <a:cubicBezTo>
                        <a:pt x="29976" y="88263"/>
                        <a:pt x="57992" y="80546"/>
                        <a:pt x="66213" y="78365"/>
                      </a:cubicBezTo>
                      <a:cubicBezTo>
                        <a:pt x="74433" y="76352"/>
                        <a:pt x="79969" y="74842"/>
                        <a:pt x="79969" y="74842"/>
                      </a:cubicBezTo>
                      <a:cubicBezTo>
                        <a:pt x="88357" y="72661"/>
                        <a:pt x="91545" y="65783"/>
                        <a:pt x="86344" y="60582"/>
                      </a:cubicBezTo>
                      <a:lnTo>
                        <a:pt x="69232" y="43638"/>
                      </a:lnTo>
                      <a:cubicBezTo>
                        <a:pt x="62354" y="36760"/>
                        <a:pt x="63529" y="27701"/>
                        <a:pt x="72588" y="21829"/>
                      </a:cubicBezTo>
                      <a:lnTo>
                        <a:pt x="97584" y="5221"/>
                      </a:lnTo>
                      <a:cubicBezTo>
                        <a:pt x="103456" y="1363"/>
                        <a:pt x="111508" y="-650"/>
                        <a:pt x="119561" y="188"/>
                      </a:cubicBezTo>
                      <a:cubicBezTo>
                        <a:pt x="128955" y="1027"/>
                        <a:pt x="136672" y="5557"/>
                        <a:pt x="139356" y="11764"/>
                      </a:cubicBezTo>
                      <a:cubicBezTo>
                        <a:pt x="139356" y="11764"/>
                        <a:pt x="142208" y="18139"/>
                        <a:pt x="145060" y="24346"/>
                      </a:cubicBezTo>
                      <a:cubicBezTo>
                        <a:pt x="146570" y="27533"/>
                        <a:pt x="147912" y="30721"/>
                        <a:pt x="149087" y="33069"/>
                      </a:cubicBezTo>
                      <a:cubicBezTo>
                        <a:pt x="150261" y="35418"/>
                        <a:pt x="150932" y="37096"/>
                        <a:pt x="150932" y="37096"/>
                      </a:cubicBezTo>
                      <a:cubicBezTo>
                        <a:pt x="156804" y="49342"/>
                        <a:pt x="212165" y="54711"/>
                        <a:pt x="227599" y="47329"/>
                      </a:cubicBezTo>
                      <a:cubicBezTo>
                        <a:pt x="242697" y="40115"/>
                        <a:pt x="261318" y="37599"/>
                        <a:pt x="278933" y="40451"/>
                      </a:cubicBezTo>
                      <a:cubicBezTo>
                        <a:pt x="276752" y="43303"/>
                        <a:pt x="275410" y="46658"/>
                        <a:pt x="275243" y="50181"/>
                      </a:cubicBezTo>
                      <a:cubicBezTo>
                        <a:pt x="275243" y="50181"/>
                        <a:pt x="275075" y="55717"/>
                        <a:pt x="274739" y="64105"/>
                      </a:cubicBezTo>
                      <a:cubicBezTo>
                        <a:pt x="274236" y="72493"/>
                        <a:pt x="274404" y="83565"/>
                        <a:pt x="272894" y="94805"/>
                      </a:cubicBezTo>
                      <a:cubicBezTo>
                        <a:pt x="270545" y="116950"/>
                        <a:pt x="268197" y="139262"/>
                        <a:pt x="268197" y="139262"/>
                      </a:cubicBezTo>
                      <a:cubicBezTo>
                        <a:pt x="267861" y="142617"/>
                        <a:pt x="268532" y="145972"/>
                        <a:pt x="270210" y="148992"/>
                      </a:cubicBezTo>
                      <a:lnTo>
                        <a:pt x="268868" y="148824"/>
                      </a:lnTo>
                      <a:cubicBezTo>
                        <a:pt x="244710" y="146811"/>
                        <a:pt x="224411" y="134061"/>
                        <a:pt x="218372" y="117285"/>
                      </a:cubicBezTo>
                      <a:lnTo>
                        <a:pt x="217030" y="113427"/>
                      </a:lnTo>
                      <a:cubicBezTo>
                        <a:pt x="213339" y="103026"/>
                        <a:pt x="159991" y="100174"/>
                        <a:pt x="150932" y="108729"/>
                      </a:cubicBezTo>
                      <a:lnTo>
                        <a:pt x="129962" y="128190"/>
                      </a:lnTo>
                      <a:cubicBezTo>
                        <a:pt x="126271" y="131545"/>
                        <a:pt x="121742" y="134397"/>
                        <a:pt x="116876" y="136746"/>
                      </a:cubicBezTo>
                      <a:cubicBezTo>
                        <a:pt x="111844" y="139094"/>
                        <a:pt x="106308" y="140772"/>
                        <a:pt x="100436" y="141778"/>
                      </a:cubicBezTo>
                      <a:lnTo>
                        <a:pt x="59838" y="147986"/>
                      </a:lnTo>
                      <a:cubicBezTo>
                        <a:pt x="38029" y="151676"/>
                        <a:pt x="14542" y="143624"/>
                        <a:pt x="4645" y="129700"/>
                      </a:cubicBezTo>
                      <a:cubicBezTo>
                        <a:pt x="1793" y="125506"/>
                        <a:pt x="283" y="121312"/>
                        <a:pt x="115" y="117117"/>
                      </a:cubicBezTo>
                      <a:cubicBezTo>
                        <a:pt x="-388" y="112923"/>
                        <a:pt x="786" y="108729"/>
                        <a:pt x="3135" y="105039"/>
                      </a:cubicBezTo>
                      <a:close/>
                    </a:path>
                  </a:pathLst>
                </a:custGeom>
                <a:gradFill>
                  <a:gsLst>
                    <a:gs pos="32620">
                      <a:srgbClr val="FFFFFF"/>
                    </a:gs>
                    <a:gs pos="100000">
                      <a:srgbClr val="C5DDEF"/>
                    </a:gs>
                  </a:gsLst>
                  <a:lin ang="0" scaled="1"/>
                </a:gra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1" name="Рисунок 6">
                <a:extLst>
                  <a:ext uri="{FF2B5EF4-FFF2-40B4-BE49-F238E27FC236}">
                    <a16:creationId xmlns:a16="http://schemas.microsoft.com/office/drawing/2014/main" id="{2BD41595-1B6A-15DC-4D15-1A972708A9A1}"/>
                  </a:ext>
                </a:extLst>
              </p:cNvPr>
              <p:cNvGrpSpPr/>
              <p:nvPr/>
            </p:nvGrpSpPr>
            <p:grpSpPr>
              <a:xfrm>
                <a:off x="4865093" y="7632384"/>
                <a:ext cx="582249" cy="224937"/>
                <a:chOff x="4865093" y="7632384"/>
                <a:chExt cx="582249" cy="224937"/>
              </a:xfrm>
            </p:grpSpPr>
            <p:sp>
              <p:nvSpPr>
                <p:cNvPr id="12" name="Полилиния: фигура 11">
                  <a:extLst>
                    <a:ext uri="{FF2B5EF4-FFF2-40B4-BE49-F238E27FC236}">
                      <a16:creationId xmlns:a16="http://schemas.microsoft.com/office/drawing/2014/main" id="{899D17B4-24C6-09E1-E821-B2252AB5549C}"/>
                    </a:ext>
                  </a:extLst>
                </p:cNvPr>
                <p:cNvSpPr/>
                <p:nvPr/>
              </p:nvSpPr>
              <p:spPr>
                <a:xfrm>
                  <a:off x="5139025" y="7673307"/>
                  <a:ext cx="308318" cy="184013"/>
                </a:xfrm>
                <a:custGeom>
                  <a:avLst/>
                  <a:gdLst>
                    <a:gd name="connsiteX0" fmla="*/ 30449 w 308318"/>
                    <a:gd name="connsiteY0" fmla="*/ 140345 h 184013"/>
                    <a:gd name="connsiteX1" fmla="*/ 249209 w 308318"/>
                    <a:gd name="connsiteY1" fmla="*/ 183124 h 184013"/>
                    <a:gd name="connsiteX2" fmla="*/ 249209 w 308318"/>
                    <a:gd name="connsiteY2" fmla="*/ 183124 h 184013"/>
                    <a:gd name="connsiteX3" fmla="*/ 289807 w 308318"/>
                    <a:gd name="connsiteY3" fmla="*/ 162993 h 184013"/>
                    <a:gd name="connsiteX4" fmla="*/ 299873 w 308318"/>
                    <a:gd name="connsiteY4" fmla="*/ 112161 h 184013"/>
                    <a:gd name="connsiteX5" fmla="*/ 305577 w 308318"/>
                    <a:gd name="connsiteY5" fmla="*/ 76596 h 184013"/>
                    <a:gd name="connsiteX6" fmla="*/ 308093 w 308318"/>
                    <a:gd name="connsiteY6" fmla="*/ 60323 h 184013"/>
                    <a:gd name="connsiteX7" fmla="*/ 276722 w 308318"/>
                    <a:gd name="connsiteY7" fmla="*/ 28449 h 184013"/>
                    <a:gd name="connsiteX8" fmla="*/ 276722 w 308318"/>
                    <a:gd name="connsiteY8" fmla="*/ 28449 h 184013"/>
                    <a:gd name="connsiteX9" fmla="*/ 56956 w 308318"/>
                    <a:gd name="connsiteY9" fmla="*/ 433 h 184013"/>
                    <a:gd name="connsiteX10" fmla="*/ 17700 w 308318"/>
                    <a:gd name="connsiteY10" fmla="*/ 19725 h 184013"/>
                    <a:gd name="connsiteX11" fmla="*/ 15351 w 308318"/>
                    <a:gd name="connsiteY11" fmla="*/ 33817 h 184013"/>
                    <a:gd name="connsiteX12" fmla="*/ 9983 w 308318"/>
                    <a:gd name="connsiteY12" fmla="*/ 64853 h 184013"/>
                    <a:gd name="connsiteX13" fmla="*/ 420 w 308318"/>
                    <a:gd name="connsiteY13" fmla="*/ 109813 h 184013"/>
                    <a:gd name="connsiteX14" fmla="*/ 30449 w 308318"/>
                    <a:gd name="connsiteY14" fmla="*/ 140345 h 184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8318" h="184013">
                      <a:moveTo>
                        <a:pt x="30449" y="140345"/>
                      </a:moveTo>
                      <a:cubicBezTo>
                        <a:pt x="104935" y="140513"/>
                        <a:pt x="180763" y="153934"/>
                        <a:pt x="249209" y="183124"/>
                      </a:cubicBezTo>
                      <a:lnTo>
                        <a:pt x="249209" y="183124"/>
                      </a:lnTo>
                      <a:cubicBezTo>
                        <a:pt x="268670" y="186983"/>
                        <a:pt x="286788" y="177924"/>
                        <a:pt x="289807" y="162993"/>
                      </a:cubicBezTo>
                      <a:cubicBezTo>
                        <a:pt x="289807" y="162993"/>
                        <a:pt x="294840" y="137661"/>
                        <a:pt x="299873" y="112161"/>
                      </a:cubicBezTo>
                      <a:cubicBezTo>
                        <a:pt x="302390" y="99412"/>
                        <a:pt x="303899" y="86158"/>
                        <a:pt x="305577" y="76596"/>
                      </a:cubicBezTo>
                      <a:cubicBezTo>
                        <a:pt x="307087" y="66866"/>
                        <a:pt x="308093" y="60323"/>
                        <a:pt x="308093" y="60323"/>
                      </a:cubicBezTo>
                      <a:cubicBezTo>
                        <a:pt x="310274" y="45225"/>
                        <a:pt x="296350" y="30965"/>
                        <a:pt x="276722" y="28449"/>
                      </a:cubicBezTo>
                      <a:lnTo>
                        <a:pt x="276722" y="28449"/>
                      </a:lnTo>
                      <a:cubicBezTo>
                        <a:pt x="202572" y="34656"/>
                        <a:pt x="126744" y="23248"/>
                        <a:pt x="56956" y="433"/>
                      </a:cubicBezTo>
                      <a:cubicBezTo>
                        <a:pt x="37495" y="-2084"/>
                        <a:pt x="19880" y="6640"/>
                        <a:pt x="17700" y="19725"/>
                      </a:cubicBezTo>
                      <a:cubicBezTo>
                        <a:pt x="17700" y="19725"/>
                        <a:pt x="16693" y="25429"/>
                        <a:pt x="15351" y="33817"/>
                      </a:cubicBezTo>
                      <a:cubicBezTo>
                        <a:pt x="13841" y="42205"/>
                        <a:pt x="12331" y="53613"/>
                        <a:pt x="9983" y="64853"/>
                      </a:cubicBezTo>
                      <a:cubicBezTo>
                        <a:pt x="5118" y="87333"/>
                        <a:pt x="420" y="109813"/>
                        <a:pt x="420" y="109813"/>
                      </a:cubicBezTo>
                      <a:cubicBezTo>
                        <a:pt x="-2599" y="122730"/>
                        <a:pt x="10989" y="136487"/>
                        <a:pt x="30449" y="1403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" name="Полилиния: фигура 12">
                  <a:extLst>
                    <a:ext uri="{FF2B5EF4-FFF2-40B4-BE49-F238E27FC236}">
                      <a16:creationId xmlns:a16="http://schemas.microsoft.com/office/drawing/2014/main" id="{3DB682FA-C1EA-2B23-982C-1E2AF72C7760}"/>
                    </a:ext>
                  </a:extLst>
                </p:cNvPr>
                <p:cNvSpPr/>
                <p:nvPr/>
              </p:nvSpPr>
              <p:spPr>
                <a:xfrm>
                  <a:off x="4865093" y="7632384"/>
                  <a:ext cx="296328" cy="160633"/>
                </a:xfrm>
                <a:custGeom>
                  <a:avLst/>
                  <a:gdLst>
                    <a:gd name="connsiteX0" fmla="*/ 5263 w 296328"/>
                    <a:gd name="connsiteY0" fmla="*/ 97388 h 160633"/>
                    <a:gd name="connsiteX1" fmla="*/ 34118 w 296328"/>
                    <a:gd name="connsiteY1" fmla="*/ 82290 h 160633"/>
                    <a:gd name="connsiteX2" fmla="*/ 71696 w 296328"/>
                    <a:gd name="connsiteY2" fmla="*/ 75412 h 160633"/>
                    <a:gd name="connsiteX3" fmla="*/ 85788 w 296328"/>
                    <a:gd name="connsiteY3" fmla="*/ 73231 h 160633"/>
                    <a:gd name="connsiteX4" fmla="*/ 94009 w 296328"/>
                    <a:gd name="connsiteY4" fmla="*/ 59139 h 160633"/>
                    <a:gd name="connsiteX5" fmla="*/ 79078 w 296328"/>
                    <a:gd name="connsiteY5" fmla="*/ 40014 h 160633"/>
                    <a:gd name="connsiteX6" fmla="*/ 85117 w 296328"/>
                    <a:gd name="connsiteY6" fmla="*/ 18037 h 160633"/>
                    <a:gd name="connsiteX7" fmla="*/ 112295 w 296328"/>
                    <a:gd name="connsiteY7" fmla="*/ 3610 h 160633"/>
                    <a:gd name="connsiteX8" fmla="*/ 134942 w 296328"/>
                    <a:gd name="connsiteY8" fmla="*/ 758 h 160633"/>
                    <a:gd name="connsiteX9" fmla="*/ 153396 w 296328"/>
                    <a:gd name="connsiteY9" fmla="*/ 14682 h 160633"/>
                    <a:gd name="connsiteX10" fmla="*/ 157590 w 296328"/>
                    <a:gd name="connsiteY10" fmla="*/ 28271 h 160633"/>
                    <a:gd name="connsiteX11" fmla="*/ 160442 w 296328"/>
                    <a:gd name="connsiteY11" fmla="*/ 37666 h 160633"/>
                    <a:gd name="connsiteX12" fmla="*/ 161784 w 296328"/>
                    <a:gd name="connsiteY12" fmla="*/ 41860 h 160633"/>
                    <a:gd name="connsiteX13" fmla="*/ 243987 w 296328"/>
                    <a:gd name="connsiteY13" fmla="*/ 52764 h 160633"/>
                    <a:gd name="connsiteX14" fmla="*/ 296328 w 296328"/>
                    <a:gd name="connsiteY14" fmla="*/ 50919 h 160633"/>
                    <a:gd name="connsiteX15" fmla="*/ 291463 w 296328"/>
                    <a:gd name="connsiteY15" fmla="*/ 60481 h 160633"/>
                    <a:gd name="connsiteX16" fmla="*/ 289114 w 296328"/>
                    <a:gd name="connsiteY16" fmla="*/ 74573 h 160633"/>
                    <a:gd name="connsiteX17" fmla="*/ 283746 w 296328"/>
                    <a:gd name="connsiteY17" fmla="*/ 105609 h 160633"/>
                    <a:gd name="connsiteX18" fmla="*/ 274184 w 296328"/>
                    <a:gd name="connsiteY18" fmla="*/ 150568 h 160633"/>
                    <a:gd name="connsiteX19" fmla="*/ 275022 w 296328"/>
                    <a:gd name="connsiteY19" fmla="*/ 160634 h 160633"/>
                    <a:gd name="connsiteX20" fmla="*/ 273680 w 296328"/>
                    <a:gd name="connsiteY20" fmla="*/ 160466 h 160633"/>
                    <a:gd name="connsiteX21" fmla="*/ 226372 w 296328"/>
                    <a:gd name="connsiteY21" fmla="*/ 123391 h 160633"/>
                    <a:gd name="connsiteX22" fmla="*/ 225365 w 296328"/>
                    <a:gd name="connsiteY22" fmla="*/ 119365 h 160633"/>
                    <a:gd name="connsiteX23" fmla="*/ 152893 w 296328"/>
                    <a:gd name="connsiteY23" fmla="*/ 115339 h 160633"/>
                    <a:gd name="connsiteX24" fmla="*/ 129574 w 296328"/>
                    <a:gd name="connsiteY24" fmla="*/ 133457 h 160633"/>
                    <a:gd name="connsiteX25" fmla="*/ 115314 w 296328"/>
                    <a:gd name="connsiteY25" fmla="*/ 141174 h 160633"/>
                    <a:gd name="connsiteX26" fmla="*/ 98203 w 296328"/>
                    <a:gd name="connsiteY26" fmla="*/ 144865 h 160633"/>
                    <a:gd name="connsiteX27" fmla="*/ 56598 w 296328"/>
                    <a:gd name="connsiteY27" fmla="*/ 147716 h 160633"/>
                    <a:gd name="connsiteX28" fmla="*/ 3250 w 296328"/>
                    <a:gd name="connsiteY28" fmla="*/ 123559 h 160633"/>
                    <a:gd name="connsiteX29" fmla="*/ 63 w 296328"/>
                    <a:gd name="connsiteY29" fmla="*/ 109970 h 160633"/>
                    <a:gd name="connsiteX30" fmla="*/ 5263 w 296328"/>
                    <a:gd name="connsiteY30" fmla="*/ 97388 h 160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96328" h="160633">
                      <a:moveTo>
                        <a:pt x="5263" y="97388"/>
                      </a:moveTo>
                      <a:cubicBezTo>
                        <a:pt x="10967" y="90007"/>
                        <a:pt x="21033" y="84303"/>
                        <a:pt x="34118" y="82290"/>
                      </a:cubicBezTo>
                      <a:cubicBezTo>
                        <a:pt x="34118" y="82290"/>
                        <a:pt x="63141" y="76754"/>
                        <a:pt x="71696" y="75412"/>
                      </a:cubicBezTo>
                      <a:cubicBezTo>
                        <a:pt x="80252" y="74070"/>
                        <a:pt x="85788" y="73231"/>
                        <a:pt x="85788" y="73231"/>
                      </a:cubicBezTo>
                      <a:cubicBezTo>
                        <a:pt x="94512" y="71889"/>
                        <a:pt x="98538" y="65010"/>
                        <a:pt x="94009" y="59139"/>
                      </a:cubicBezTo>
                      <a:lnTo>
                        <a:pt x="79078" y="40014"/>
                      </a:lnTo>
                      <a:cubicBezTo>
                        <a:pt x="73039" y="32297"/>
                        <a:pt x="75387" y="23070"/>
                        <a:pt x="85117" y="18037"/>
                      </a:cubicBezTo>
                      <a:lnTo>
                        <a:pt x="112295" y="3610"/>
                      </a:lnTo>
                      <a:cubicBezTo>
                        <a:pt x="118669" y="255"/>
                        <a:pt x="127057" y="-919"/>
                        <a:pt x="134942" y="758"/>
                      </a:cubicBezTo>
                      <a:cubicBezTo>
                        <a:pt x="144169" y="2603"/>
                        <a:pt x="151383" y="7972"/>
                        <a:pt x="153396" y="14682"/>
                      </a:cubicBezTo>
                      <a:cubicBezTo>
                        <a:pt x="153396" y="14682"/>
                        <a:pt x="155409" y="21393"/>
                        <a:pt x="157590" y="28271"/>
                      </a:cubicBezTo>
                      <a:cubicBezTo>
                        <a:pt x="158596" y="31626"/>
                        <a:pt x="159603" y="34981"/>
                        <a:pt x="160442" y="37666"/>
                      </a:cubicBezTo>
                      <a:cubicBezTo>
                        <a:pt x="161281" y="40182"/>
                        <a:pt x="161784" y="41860"/>
                        <a:pt x="161784" y="41860"/>
                      </a:cubicBezTo>
                      <a:cubicBezTo>
                        <a:pt x="166146" y="55113"/>
                        <a:pt x="227714" y="58803"/>
                        <a:pt x="243987" y="52764"/>
                      </a:cubicBezTo>
                      <a:cubicBezTo>
                        <a:pt x="260092" y="46892"/>
                        <a:pt x="279049" y="46389"/>
                        <a:pt x="296328" y="50919"/>
                      </a:cubicBezTo>
                      <a:cubicBezTo>
                        <a:pt x="293812" y="53603"/>
                        <a:pt x="291966" y="56790"/>
                        <a:pt x="291463" y="60481"/>
                      </a:cubicBezTo>
                      <a:cubicBezTo>
                        <a:pt x="291463" y="60481"/>
                        <a:pt x="290456" y="66185"/>
                        <a:pt x="289114" y="74573"/>
                      </a:cubicBezTo>
                      <a:cubicBezTo>
                        <a:pt x="287604" y="82961"/>
                        <a:pt x="286095" y="94369"/>
                        <a:pt x="283746" y="105609"/>
                      </a:cubicBezTo>
                      <a:cubicBezTo>
                        <a:pt x="278881" y="128089"/>
                        <a:pt x="274184" y="150568"/>
                        <a:pt x="274184" y="150568"/>
                      </a:cubicBezTo>
                      <a:cubicBezTo>
                        <a:pt x="273513" y="153924"/>
                        <a:pt x="273848" y="157447"/>
                        <a:pt x="275022" y="160634"/>
                      </a:cubicBezTo>
                      <a:lnTo>
                        <a:pt x="273680" y="160466"/>
                      </a:lnTo>
                      <a:cubicBezTo>
                        <a:pt x="249523" y="156272"/>
                        <a:pt x="230566" y="141342"/>
                        <a:pt x="226372" y="123391"/>
                      </a:cubicBezTo>
                      <a:lnTo>
                        <a:pt x="225365" y="119365"/>
                      </a:lnTo>
                      <a:cubicBezTo>
                        <a:pt x="222849" y="108293"/>
                        <a:pt x="162958" y="107454"/>
                        <a:pt x="152893" y="115339"/>
                      </a:cubicBezTo>
                      <a:lnTo>
                        <a:pt x="129574" y="133457"/>
                      </a:lnTo>
                      <a:cubicBezTo>
                        <a:pt x="125548" y="136644"/>
                        <a:pt x="120683" y="139161"/>
                        <a:pt x="115314" y="141174"/>
                      </a:cubicBezTo>
                      <a:cubicBezTo>
                        <a:pt x="110114" y="143187"/>
                        <a:pt x="104242" y="144361"/>
                        <a:pt x="98203" y="144865"/>
                      </a:cubicBezTo>
                      <a:lnTo>
                        <a:pt x="56598" y="147716"/>
                      </a:lnTo>
                      <a:cubicBezTo>
                        <a:pt x="34286" y="149562"/>
                        <a:pt x="11638" y="139161"/>
                        <a:pt x="3250" y="123559"/>
                      </a:cubicBezTo>
                      <a:cubicBezTo>
                        <a:pt x="734" y="118862"/>
                        <a:pt x="-273" y="114332"/>
                        <a:pt x="63" y="109970"/>
                      </a:cubicBezTo>
                      <a:cubicBezTo>
                        <a:pt x="734" y="105441"/>
                        <a:pt x="2411" y="101247"/>
                        <a:pt x="5263" y="97388"/>
                      </a:cubicBezTo>
                      <a:close/>
                    </a:path>
                  </a:pathLst>
                </a:custGeom>
                <a:gradFill>
                  <a:gsLst>
                    <a:gs pos="32620">
                      <a:srgbClr val="FFFFFF"/>
                    </a:gs>
                    <a:gs pos="100000">
                      <a:srgbClr val="C5DDEF"/>
                    </a:gs>
                  </a:gsLst>
                  <a:lin ang="0" scaled="1"/>
                </a:gra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" name="Рисунок 6">
                <a:extLst>
                  <a:ext uri="{FF2B5EF4-FFF2-40B4-BE49-F238E27FC236}">
                    <a16:creationId xmlns:a16="http://schemas.microsoft.com/office/drawing/2014/main" id="{6AB925F8-C94F-DF17-DE1F-E691870E9893}"/>
                  </a:ext>
                </a:extLst>
              </p:cNvPr>
              <p:cNvGrpSpPr/>
              <p:nvPr/>
            </p:nvGrpSpPr>
            <p:grpSpPr>
              <a:xfrm>
                <a:off x="4859033" y="7802447"/>
                <a:ext cx="546220" cy="257173"/>
                <a:chOff x="4859033" y="7802447"/>
                <a:chExt cx="546220" cy="257173"/>
              </a:xfrm>
            </p:grpSpPr>
            <p:sp>
              <p:nvSpPr>
                <p:cNvPr id="15" name="Полилиния: фигура 14">
                  <a:extLst>
                    <a:ext uri="{FF2B5EF4-FFF2-40B4-BE49-F238E27FC236}">
                      <a16:creationId xmlns:a16="http://schemas.microsoft.com/office/drawing/2014/main" id="{CB615BA5-171A-0D2D-FE3C-FA76BFD90E92}"/>
                    </a:ext>
                  </a:extLst>
                </p:cNvPr>
                <p:cNvSpPr/>
                <p:nvPr/>
              </p:nvSpPr>
              <p:spPr>
                <a:xfrm>
                  <a:off x="5090539" y="7861127"/>
                  <a:ext cx="314714" cy="198494"/>
                </a:xfrm>
                <a:custGeom>
                  <a:avLst/>
                  <a:gdLst>
                    <a:gd name="connsiteX0" fmla="*/ 28942 w 314714"/>
                    <a:gd name="connsiteY0" fmla="*/ 142095 h 198494"/>
                    <a:gd name="connsiteX1" fmla="*/ 247031 w 314714"/>
                    <a:gd name="connsiteY1" fmla="*/ 196953 h 198494"/>
                    <a:gd name="connsiteX2" fmla="*/ 247031 w 314714"/>
                    <a:gd name="connsiteY2" fmla="*/ 196953 h 198494"/>
                    <a:gd name="connsiteX3" fmla="*/ 288972 w 314714"/>
                    <a:gd name="connsiteY3" fmla="*/ 180009 h 198494"/>
                    <a:gd name="connsiteX4" fmla="*/ 301889 w 314714"/>
                    <a:gd name="connsiteY4" fmla="*/ 131526 h 198494"/>
                    <a:gd name="connsiteX5" fmla="*/ 306586 w 314714"/>
                    <a:gd name="connsiteY5" fmla="*/ 113743 h 198494"/>
                    <a:gd name="connsiteX6" fmla="*/ 310445 w 314714"/>
                    <a:gd name="connsiteY6" fmla="*/ 97638 h 198494"/>
                    <a:gd name="connsiteX7" fmla="*/ 314136 w 314714"/>
                    <a:gd name="connsiteY7" fmla="*/ 81869 h 198494"/>
                    <a:gd name="connsiteX8" fmla="*/ 285281 w 314714"/>
                    <a:gd name="connsiteY8" fmla="*/ 47981 h 198494"/>
                    <a:gd name="connsiteX9" fmla="*/ 285281 w 314714"/>
                    <a:gd name="connsiteY9" fmla="*/ 47981 h 198494"/>
                    <a:gd name="connsiteX10" fmla="*/ 66856 w 314714"/>
                    <a:gd name="connsiteY10" fmla="*/ 1176 h 198494"/>
                    <a:gd name="connsiteX11" fmla="*/ 66856 w 314714"/>
                    <a:gd name="connsiteY11" fmla="*/ 1176 h 198494"/>
                    <a:gd name="connsiteX12" fmla="*/ 25587 w 314714"/>
                    <a:gd name="connsiteY12" fmla="*/ 17617 h 198494"/>
                    <a:gd name="connsiteX13" fmla="*/ 21897 w 314714"/>
                    <a:gd name="connsiteY13" fmla="*/ 31876 h 198494"/>
                    <a:gd name="connsiteX14" fmla="*/ 13508 w 314714"/>
                    <a:gd name="connsiteY14" fmla="*/ 63248 h 198494"/>
                    <a:gd name="connsiteX15" fmla="*/ 591 w 314714"/>
                    <a:gd name="connsiteY15" fmla="*/ 108711 h 198494"/>
                    <a:gd name="connsiteX16" fmla="*/ 28942 w 314714"/>
                    <a:gd name="connsiteY16" fmla="*/ 142095 h 198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4714" h="198494">
                      <a:moveTo>
                        <a:pt x="28942" y="142095"/>
                      </a:moveTo>
                      <a:cubicBezTo>
                        <a:pt x="104099" y="146121"/>
                        <a:pt x="179759" y="164575"/>
                        <a:pt x="247031" y="196953"/>
                      </a:cubicBezTo>
                      <a:lnTo>
                        <a:pt x="247031" y="196953"/>
                      </a:lnTo>
                      <a:cubicBezTo>
                        <a:pt x="266492" y="201986"/>
                        <a:pt x="285281" y="194269"/>
                        <a:pt x="288972" y="180009"/>
                      </a:cubicBezTo>
                      <a:cubicBezTo>
                        <a:pt x="288972" y="180009"/>
                        <a:pt x="295346" y="155851"/>
                        <a:pt x="301889" y="131526"/>
                      </a:cubicBezTo>
                      <a:cubicBezTo>
                        <a:pt x="303567" y="125487"/>
                        <a:pt x="305077" y="119447"/>
                        <a:pt x="306586" y="113743"/>
                      </a:cubicBezTo>
                      <a:cubicBezTo>
                        <a:pt x="307929" y="107872"/>
                        <a:pt x="309271" y="102336"/>
                        <a:pt x="310445" y="97638"/>
                      </a:cubicBezTo>
                      <a:cubicBezTo>
                        <a:pt x="312626" y="88244"/>
                        <a:pt x="314136" y="81869"/>
                        <a:pt x="314136" y="81869"/>
                      </a:cubicBezTo>
                      <a:cubicBezTo>
                        <a:pt x="317659" y="67274"/>
                        <a:pt x="304741" y="52008"/>
                        <a:pt x="285281" y="47981"/>
                      </a:cubicBezTo>
                      <a:lnTo>
                        <a:pt x="285281" y="47981"/>
                      </a:lnTo>
                      <a:cubicBezTo>
                        <a:pt x="210292" y="47478"/>
                        <a:pt x="134799" y="30366"/>
                        <a:pt x="66856" y="1176"/>
                      </a:cubicBezTo>
                      <a:lnTo>
                        <a:pt x="66856" y="1176"/>
                      </a:lnTo>
                      <a:cubicBezTo>
                        <a:pt x="47396" y="-3018"/>
                        <a:pt x="28942" y="4364"/>
                        <a:pt x="25587" y="17617"/>
                      </a:cubicBezTo>
                      <a:cubicBezTo>
                        <a:pt x="25587" y="17617"/>
                        <a:pt x="24077" y="23320"/>
                        <a:pt x="21897" y="31876"/>
                      </a:cubicBezTo>
                      <a:cubicBezTo>
                        <a:pt x="19883" y="40432"/>
                        <a:pt x="16696" y="51840"/>
                        <a:pt x="13508" y="63248"/>
                      </a:cubicBezTo>
                      <a:cubicBezTo>
                        <a:pt x="7134" y="86063"/>
                        <a:pt x="591" y="108711"/>
                        <a:pt x="591" y="108711"/>
                      </a:cubicBezTo>
                      <a:cubicBezTo>
                        <a:pt x="-2932" y="122467"/>
                        <a:pt x="9650" y="137230"/>
                        <a:pt x="28942" y="14209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" name="Полилиния: фигура 15">
                  <a:extLst>
                    <a:ext uri="{FF2B5EF4-FFF2-40B4-BE49-F238E27FC236}">
                      <a16:creationId xmlns:a16="http://schemas.microsoft.com/office/drawing/2014/main" id="{44758691-3515-95D4-64B2-A8BF60A4716B}"/>
                    </a:ext>
                  </a:extLst>
                </p:cNvPr>
                <p:cNvSpPr/>
                <p:nvPr/>
              </p:nvSpPr>
              <p:spPr>
                <a:xfrm>
                  <a:off x="4859033" y="7802447"/>
                  <a:ext cx="262964" cy="178126"/>
                </a:xfrm>
                <a:custGeom>
                  <a:avLst/>
                  <a:gdLst>
                    <a:gd name="connsiteX0" fmla="*/ 6459 w 262964"/>
                    <a:gd name="connsiteY0" fmla="*/ 95589 h 178126"/>
                    <a:gd name="connsiteX1" fmla="*/ 36991 w 262964"/>
                    <a:gd name="connsiteY1" fmla="*/ 80658 h 178126"/>
                    <a:gd name="connsiteX2" fmla="*/ 75408 w 262964"/>
                    <a:gd name="connsiteY2" fmla="*/ 75457 h 178126"/>
                    <a:gd name="connsiteX3" fmla="*/ 90004 w 262964"/>
                    <a:gd name="connsiteY3" fmla="*/ 73948 h 178126"/>
                    <a:gd name="connsiteX4" fmla="*/ 99902 w 262964"/>
                    <a:gd name="connsiteY4" fmla="*/ 59688 h 178126"/>
                    <a:gd name="connsiteX5" fmla="*/ 86648 w 262964"/>
                    <a:gd name="connsiteY5" fmla="*/ 38382 h 178126"/>
                    <a:gd name="connsiteX6" fmla="*/ 95036 w 262964"/>
                    <a:gd name="connsiteY6" fmla="*/ 15567 h 178126"/>
                    <a:gd name="connsiteX7" fmla="*/ 123891 w 262964"/>
                    <a:gd name="connsiteY7" fmla="*/ 2649 h 178126"/>
                    <a:gd name="connsiteX8" fmla="*/ 146875 w 262964"/>
                    <a:gd name="connsiteY8" fmla="*/ 1475 h 178126"/>
                    <a:gd name="connsiteX9" fmla="*/ 164154 w 262964"/>
                    <a:gd name="connsiteY9" fmla="*/ 17580 h 178126"/>
                    <a:gd name="connsiteX10" fmla="*/ 167006 w 262964"/>
                    <a:gd name="connsiteY10" fmla="*/ 32007 h 178126"/>
                    <a:gd name="connsiteX11" fmla="*/ 169019 w 262964"/>
                    <a:gd name="connsiteY11" fmla="*/ 41905 h 178126"/>
                    <a:gd name="connsiteX12" fmla="*/ 170025 w 262964"/>
                    <a:gd name="connsiteY12" fmla="*/ 46435 h 178126"/>
                    <a:gd name="connsiteX13" fmla="*/ 210120 w 262964"/>
                    <a:gd name="connsiteY13" fmla="*/ 65056 h 178126"/>
                    <a:gd name="connsiteX14" fmla="*/ 262965 w 262964"/>
                    <a:gd name="connsiteY14" fmla="*/ 67237 h 178126"/>
                    <a:gd name="connsiteX15" fmla="*/ 257093 w 262964"/>
                    <a:gd name="connsiteY15" fmla="*/ 76632 h 178126"/>
                    <a:gd name="connsiteX16" fmla="*/ 253403 w 262964"/>
                    <a:gd name="connsiteY16" fmla="*/ 90891 h 178126"/>
                    <a:gd name="connsiteX17" fmla="*/ 245015 w 262964"/>
                    <a:gd name="connsiteY17" fmla="*/ 122263 h 178126"/>
                    <a:gd name="connsiteX18" fmla="*/ 232097 w 262964"/>
                    <a:gd name="connsiteY18" fmla="*/ 167726 h 178126"/>
                    <a:gd name="connsiteX19" fmla="*/ 232265 w 262964"/>
                    <a:gd name="connsiteY19" fmla="*/ 178127 h 178126"/>
                    <a:gd name="connsiteX20" fmla="*/ 230923 w 262964"/>
                    <a:gd name="connsiteY20" fmla="*/ 177792 h 178126"/>
                    <a:gd name="connsiteX21" fmla="*/ 185963 w 262964"/>
                    <a:gd name="connsiteY21" fmla="*/ 136858 h 178126"/>
                    <a:gd name="connsiteX22" fmla="*/ 185292 w 262964"/>
                    <a:gd name="connsiteY22" fmla="*/ 132496 h 178126"/>
                    <a:gd name="connsiteX23" fmla="*/ 154088 w 262964"/>
                    <a:gd name="connsiteY23" fmla="*/ 122263 h 178126"/>
                    <a:gd name="connsiteX24" fmla="*/ 129260 w 262964"/>
                    <a:gd name="connsiteY24" fmla="*/ 139877 h 178126"/>
                    <a:gd name="connsiteX25" fmla="*/ 114329 w 262964"/>
                    <a:gd name="connsiteY25" fmla="*/ 147259 h 178126"/>
                    <a:gd name="connsiteX26" fmla="*/ 96714 w 262964"/>
                    <a:gd name="connsiteY26" fmla="*/ 150446 h 178126"/>
                    <a:gd name="connsiteX27" fmla="*/ 54271 w 262964"/>
                    <a:gd name="connsiteY27" fmla="*/ 151789 h 178126"/>
                    <a:gd name="connsiteX28" fmla="*/ 2265 w 262964"/>
                    <a:gd name="connsiteY28" fmla="*/ 123437 h 178126"/>
                    <a:gd name="connsiteX29" fmla="*/ 252 w 262964"/>
                    <a:gd name="connsiteY29" fmla="*/ 108506 h 178126"/>
                    <a:gd name="connsiteX30" fmla="*/ 6459 w 262964"/>
                    <a:gd name="connsiteY30" fmla="*/ 95589 h 178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62964" h="178126">
                      <a:moveTo>
                        <a:pt x="6459" y="95589"/>
                      </a:moveTo>
                      <a:cubicBezTo>
                        <a:pt x="12834" y="87704"/>
                        <a:pt x="23570" y="82168"/>
                        <a:pt x="36991" y="80658"/>
                      </a:cubicBezTo>
                      <a:cubicBezTo>
                        <a:pt x="36991" y="80658"/>
                        <a:pt x="66685" y="76464"/>
                        <a:pt x="75408" y="75457"/>
                      </a:cubicBezTo>
                      <a:cubicBezTo>
                        <a:pt x="84132" y="74619"/>
                        <a:pt x="90004" y="73948"/>
                        <a:pt x="90004" y="73948"/>
                      </a:cubicBezTo>
                      <a:cubicBezTo>
                        <a:pt x="99230" y="72941"/>
                        <a:pt x="103928" y="66063"/>
                        <a:pt x="99902" y="59688"/>
                      </a:cubicBezTo>
                      <a:lnTo>
                        <a:pt x="86648" y="38382"/>
                      </a:lnTo>
                      <a:cubicBezTo>
                        <a:pt x="81280" y="29826"/>
                        <a:pt x="84635" y="20096"/>
                        <a:pt x="95036" y="15567"/>
                      </a:cubicBezTo>
                      <a:lnTo>
                        <a:pt x="123891" y="2649"/>
                      </a:lnTo>
                      <a:cubicBezTo>
                        <a:pt x="130602" y="-370"/>
                        <a:pt x="139158" y="-874"/>
                        <a:pt x="146875" y="1475"/>
                      </a:cubicBezTo>
                      <a:cubicBezTo>
                        <a:pt x="156101" y="4159"/>
                        <a:pt x="162644" y="10534"/>
                        <a:pt x="164154" y="17580"/>
                      </a:cubicBezTo>
                      <a:cubicBezTo>
                        <a:pt x="164154" y="17580"/>
                        <a:pt x="165496" y="24794"/>
                        <a:pt x="167006" y="32007"/>
                      </a:cubicBezTo>
                      <a:cubicBezTo>
                        <a:pt x="167677" y="35698"/>
                        <a:pt x="168516" y="39221"/>
                        <a:pt x="169019" y="41905"/>
                      </a:cubicBezTo>
                      <a:cubicBezTo>
                        <a:pt x="169522" y="44589"/>
                        <a:pt x="170025" y="46435"/>
                        <a:pt x="170025" y="46435"/>
                      </a:cubicBezTo>
                      <a:cubicBezTo>
                        <a:pt x="173045" y="60527"/>
                        <a:pt x="193176" y="69921"/>
                        <a:pt x="210120" y="65056"/>
                      </a:cubicBezTo>
                      <a:cubicBezTo>
                        <a:pt x="226896" y="60359"/>
                        <a:pt x="246021" y="61198"/>
                        <a:pt x="262965" y="67237"/>
                      </a:cubicBezTo>
                      <a:cubicBezTo>
                        <a:pt x="260113" y="69921"/>
                        <a:pt x="258100" y="72941"/>
                        <a:pt x="257093" y="76632"/>
                      </a:cubicBezTo>
                      <a:cubicBezTo>
                        <a:pt x="257093" y="76632"/>
                        <a:pt x="255583" y="82336"/>
                        <a:pt x="253403" y="90891"/>
                      </a:cubicBezTo>
                      <a:cubicBezTo>
                        <a:pt x="251389" y="99447"/>
                        <a:pt x="248202" y="110855"/>
                        <a:pt x="245015" y="122263"/>
                      </a:cubicBezTo>
                      <a:cubicBezTo>
                        <a:pt x="238640" y="145078"/>
                        <a:pt x="232097" y="167726"/>
                        <a:pt x="232097" y="167726"/>
                      </a:cubicBezTo>
                      <a:cubicBezTo>
                        <a:pt x="231090" y="171249"/>
                        <a:pt x="231258" y="174772"/>
                        <a:pt x="232265" y="178127"/>
                      </a:cubicBezTo>
                      <a:lnTo>
                        <a:pt x="230923" y="177792"/>
                      </a:lnTo>
                      <a:cubicBezTo>
                        <a:pt x="206933" y="172088"/>
                        <a:pt x="188815" y="155647"/>
                        <a:pt x="185963" y="136858"/>
                      </a:cubicBezTo>
                      <a:lnTo>
                        <a:pt x="185292" y="132496"/>
                      </a:lnTo>
                      <a:cubicBezTo>
                        <a:pt x="183446" y="120753"/>
                        <a:pt x="164825" y="114713"/>
                        <a:pt x="154088" y="122263"/>
                      </a:cubicBezTo>
                      <a:lnTo>
                        <a:pt x="129260" y="139877"/>
                      </a:lnTo>
                      <a:cubicBezTo>
                        <a:pt x="124898" y="143065"/>
                        <a:pt x="119697" y="145414"/>
                        <a:pt x="114329" y="147259"/>
                      </a:cubicBezTo>
                      <a:cubicBezTo>
                        <a:pt x="108793" y="149104"/>
                        <a:pt x="102921" y="150111"/>
                        <a:pt x="96714" y="150446"/>
                      </a:cubicBezTo>
                      <a:lnTo>
                        <a:pt x="54271" y="151789"/>
                      </a:lnTo>
                      <a:cubicBezTo>
                        <a:pt x="31287" y="153131"/>
                        <a:pt x="9478" y="140716"/>
                        <a:pt x="2265" y="123437"/>
                      </a:cubicBezTo>
                      <a:cubicBezTo>
                        <a:pt x="252" y="118404"/>
                        <a:pt x="-419" y="113204"/>
                        <a:pt x="252" y="108506"/>
                      </a:cubicBezTo>
                      <a:cubicBezTo>
                        <a:pt x="1258" y="103977"/>
                        <a:pt x="3271" y="99447"/>
                        <a:pt x="6459" y="95589"/>
                      </a:cubicBezTo>
                      <a:close/>
                    </a:path>
                  </a:pathLst>
                </a:custGeom>
                <a:gradFill>
                  <a:gsLst>
                    <a:gs pos="32620">
                      <a:srgbClr val="FFFFFF"/>
                    </a:gs>
                    <a:gs pos="100000">
                      <a:srgbClr val="C5DDEF"/>
                    </a:gs>
                  </a:gsLst>
                  <a:lin ang="0" scaled="1"/>
                </a:gra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7" name="Рисунок 6">
                <a:extLst>
                  <a:ext uri="{FF2B5EF4-FFF2-40B4-BE49-F238E27FC236}">
                    <a16:creationId xmlns:a16="http://schemas.microsoft.com/office/drawing/2014/main" id="{526D7E50-F6D9-76A3-70E8-864A28D77DE1}"/>
                  </a:ext>
                </a:extLst>
              </p:cNvPr>
              <p:cNvGrpSpPr/>
              <p:nvPr/>
            </p:nvGrpSpPr>
            <p:grpSpPr>
              <a:xfrm>
                <a:off x="4800307" y="7984216"/>
                <a:ext cx="552218" cy="266963"/>
                <a:chOff x="4800307" y="7984216"/>
                <a:chExt cx="552218" cy="266963"/>
              </a:xfrm>
            </p:grpSpPr>
            <p:sp>
              <p:nvSpPr>
                <p:cNvPr id="18" name="Полилиния: фигура 17">
                  <a:extLst>
                    <a:ext uri="{FF2B5EF4-FFF2-40B4-BE49-F238E27FC236}">
                      <a16:creationId xmlns:a16="http://schemas.microsoft.com/office/drawing/2014/main" id="{2FA5ABFB-2E61-B92A-DF4F-2DD10DEC5770}"/>
                    </a:ext>
                  </a:extLst>
                </p:cNvPr>
                <p:cNvSpPr/>
                <p:nvPr/>
              </p:nvSpPr>
              <p:spPr>
                <a:xfrm>
                  <a:off x="5034249" y="8050747"/>
                  <a:ext cx="318276" cy="200431"/>
                </a:xfrm>
                <a:custGeom>
                  <a:avLst/>
                  <a:gdLst>
                    <a:gd name="connsiteX0" fmla="*/ 29032 w 318276"/>
                    <a:gd name="connsiteY0" fmla="*/ 144561 h 200431"/>
                    <a:gd name="connsiteX1" fmla="*/ 249805 w 318276"/>
                    <a:gd name="connsiteY1" fmla="*/ 198915 h 200431"/>
                    <a:gd name="connsiteX2" fmla="*/ 249805 w 318276"/>
                    <a:gd name="connsiteY2" fmla="*/ 198915 h 200431"/>
                    <a:gd name="connsiteX3" fmla="*/ 291745 w 318276"/>
                    <a:gd name="connsiteY3" fmla="*/ 183817 h 200431"/>
                    <a:gd name="connsiteX4" fmla="*/ 317581 w 318276"/>
                    <a:gd name="connsiteY4" fmla="*/ 91548 h 200431"/>
                    <a:gd name="connsiteX5" fmla="*/ 289397 w 318276"/>
                    <a:gd name="connsiteY5" fmla="*/ 57493 h 200431"/>
                    <a:gd name="connsiteX6" fmla="*/ 289397 w 318276"/>
                    <a:gd name="connsiteY6" fmla="*/ 57493 h 200431"/>
                    <a:gd name="connsiteX7" fmla="*/ 70972 w 318276"/>
                    <a:gd name="connsiteY7" fmla="*/ 1629 h 200431"/>
                    <a:gd name="connsiteX8" fmla="*/ 28529 w 318276"/>
                    <a:gd name="connsiteY8" fmla="*/ 17062 h 200431"/>
                    <a:gd name="connsiteX9" fmla="*/ 848 w 318276"/>
                    <a:gd name="connsiteY9" fmla="*/ 110505 h 200431"/>
                    <a:gd name="connsiteX10" fmla="*/ 29032 w 318276"/>
                    <a:gd name="connsiteY10" fmla="*/ 144561 h 20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8276" h="200431">
                      <a:moveTo>
                        <a:pt x="29032" y="144561"/>
                      </a:moveTo>
                      <a:cubicBezTo>
                        <a:pt x="105196" y="148251"/>
                        <a:pt x="181359" y="167712"/>
                        <a:pt x="249805" y="198915"/>
                      </a:cubicBezTo>
                      <a:lnTo>
                        <a:pt x="249805" y="198915"/>
                      </a:lnTo>
                      <a:cubicBezTo>
                        <a:pt x="269433" y="203612"/>
                        <a:pt x="288055" y="197070"/>
                        <a:pt x="291745" y="183817"/>
                      </a:cubicBezTo>
                      <a:lnTo>
                        <a:pt x="317581" y="91548"/>
                      </a:lnTo>
                      <a:cubicBezTo>
                        <a:pt x="321439" y="77624"/>
                        <a:pt x="308857" y="62526"/>
                        <a:pt x="289397" y="57493"/>
                      </a:cubicBezTo>
                      <a:lnTo>
                        <a:pt x="289397" y="57493"/>
                      </a:lnTo>
                      <a:cubicBezTo>
                        <a:pt x="213904" y="53466"/>
                        <a:pt x="138244" y="33839"/>
                        <a:pt x="70972" y="1629"/>
                      </a:cubicBezTo>
                      <a:cubicBezTo>
                        <a:pt x="51512" y="-3404"/>
                        <a:pt x="32555" y="3642"/>
                        <a:pt x="28529" y="17062"/>
                      </a:cubicBezTo>
                      <a:lnTo>
                        <a:pt x="848" y="110505"/>
                      </a:lnTo>
                      <a:cubicBezTo>
                        <a:pt x="-3513" y="124597"/>
                        <a:pt x="9404" y="139696"/>
                        <a:pt x="29032" y="1445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" name="Полилиния: фигура 18">
                  <a:extLst>
                    <a:ext uri="{FF2B5EF4-FFF2-40B4-BE49-F238E27FC236}">
                      <a16:creationId xmlns:a16="http://schemas.microsoft.com/office/drawing/2014/main" id="{66868CA7-057A-EEB7-8F25-4A77D132518E}"/>
                    </a:ext>
                  </a:extLst>
                </p:cNvPr>
                <p:cNvSpPr/>
                <p:nvPr/>
              </p:nvSpPr>
              <p:spPr>
                <a:xfrm>
                  <a:off x="4800307" y="7984216"/>
                  <a:ext cx="268342" cy="188109"/>
                </a:xfrm>
                <a:custGeom>
                  <a:avLst/>
                  <a:gdLst>
                    <a:gd name="connsiteX0" fmla="*/ 7139 w 268342"/>
                    <a:gd name="connsiteY0" fmla="*/ 101880 h 188109"/>
                    <a:gd name="connsiteX1" fmla="*/ 38678 w 268342"/>
                    <a:gd name="connsiteY1" fmla="*/ 85439 h 188109"/>
                    <a:gd name="connsiteX2" fmla="*/ 77766 w 268342"/>
                    <a:gd name="connsiteY2" fmla="*/ 79904 h 188109"/>
                    <a:gd name="connsiteX3" fmla="*/ 92697 w 268342"/>
                    <a:gd name="connsiteY3" fmla="*/ 78394 h 188109"/>
                    <a:gd name="connsiteX4" fmla="*/ 103602 w 268342"/>
                    <a:gd name="connsiteY4" fmla="*/ 62960 h 188109"/>
                    <a:gd name="connsiteX5" fmla="*/ 91523 w 268342"/>
                    <a:gd name="connsiteY5" fmla="*/ 39809 h 188109"/>
                    <a:gd name="connsiteX6" fmla="*/ 101421 w 268342"/>
                    <a:gd name="connsiteY6" fmla="*/ 15483 h 188109"/>
                    <a:gd name="connsiteX7" fmla="*/ 131282 w 268342"/>
                    <a:gd name="connsiteY7" fmla="*/ 2398 h 188109"/>
                    <a:gd name="connsiteX8" fmla="*/ 154601 w 268342"/>
                    <a:gd name="connsiteY8" fmla="*/ 1895 h 188109"/>
                    <a:gd name="connsiteX9" fmla="*/ 171041 w 268342"/>
                    <a:gd name="connsiteY9" fmla="*/ 19510 h 188109"/>
                    <a:gd name="connsiteX10" fmla="*/ 173055 w 268342"/>
                    <a:gd name="connsiteY10" fmla="*/ 34776 h 188109"/>
                    <a:gd name="connsiteX11" fmla="*/ 174564 w 268342"/>
                    <a:gd name="connsiteY11" fmla="*/ 45345 h 188109"/>
                    <a:gd name="connsiteX12" fmla="*/ 175235 w 268342"/>
                    <a:gd name="connsiteY12" fmla="*/ 50210 h 188109"/>
                    <a:gd name="connsiteX13" fmla="*/ 214995 w 268342"/>
                    <a:gd name="connsiteY13" fmla="*/ 70677 h 188109"/>
                    <a:gd name="connsiteX14" fmla="*/ 214995 w 268342"/>
                    <a:gd name="connsiteY14" fmla="*/ 70677 h 188109"/>
                    <a:gd name="connsiteX15" fmla="*/ 268343 w 268342"/>
                    <a:gd name="connsiteY15" fmla="*/ 74535 h 188109"/>
                    <a:gd name="connsiteX16" fmla="*/ 261968 w 268342"/>
                    <a:gd name="connsiteY16" fmla="*/ 83930 h 188109"/>
                    <a:gd name="connsiteX17" fmla="*/ 234287 w 268342"/>
                    <a:gd name="connsiteY17" fmla="*/ 177372 h 188109"/>
                    <a:gd name="connsiteX18" fmla="*/ 234455 w 268342"/>
                    <a:gd name="connsiteY18" fmla="*/ 188109 h 188109"/>
                    <a:gd name="connsiteX19" fmla="*/ 233113 w 268342"/>
                    <a:gd name="connsiteY19" fmla="*/ 187774 h 188109"/>
                    <a:gd name="connsiteX20" fmla="*/ 188153 w 268342"/>
                    <a:gd name="connsiteY20" fmla="*/ 145498 h 188109"/>
                    <a:gd name="connsiteX21" fmla="*/ 187650 w 268342"/>
                    <a:gd name="connsiteY21" fmla="*/ 140968 h 188109"/>
                    <a:gd name="connsiteX22" fmla="*/ 156278 w 268342"/>
                    <a:gd name="connsiteY22" fmla="*/ 130232 h 188109"/>
                    <a:gd name="connsiteX23" fmla="*/ 130611 w 268342"/>
                    <a:gd name="connsiteY23" fmla="*/ 148853 h 188109"/>
                    <a:gd name="connsiteX24" fmla="*/ 115177 w 268342"/>
                    <a:gd name="connsiteY24" fmla="*/ 156906 h 188109"/>
                    <a:gd name="connsiteX25" fmla="*/ 97227 w 268342"/>
                    <a:gd name="connsiteY25" fmla="*/ 160596 h 188109"/>
                    <a:gd name="connsiteX26" fmla="*/ 54112 w 268342"/>
                    <a:gd name="connsiteY26" fmla="*/ 162945 h 188109"/>
                    <a:gd name="connsiteX27" fmla="*/ 1939 w 268342"/>
                    <a:gd name="connsiteY27" fmla="*/ 133084 h 188109"/>
                    <a:gd name="connsiteX28" fmla="*/ 429 w 268342"/>
                    <a:gd name="connsiteY28" fmla="*/ 116475 h 188109"/>
                    <a:gd name="connsiteX29" fmla="*/ 7139 w 268342"/>
                    <a:gd name="connsiteY29" fmla="*/ 101880 h 188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68342" h="188109">
                      <a:moveTo>
                        <a:pt x="7139" y="101880"/>
                      </a:moveTo>
                      <a:cubicBezTo>
                        <a:pt x="14017" y="93324"/>
                        <a:pt x="25090" y="86949"/>
                        <a:pt x="38678" y="85439"/>
                      </a:cubicBezTo>
                      <a:cubicBezTo>
                        <a:pt x="38678" y="85439"/>
                        <a:pt x="68875" y="80742"/>
                        <a:pt x="77766" y="79904"/>
                      </a:cubicBezTo>
                      <a:cubicBezTo>
                        <a:pt x="86658" y="79065"/>
                        <a:pt x="92697" y="78394"/>
                        <a:pt x="92697" y="78394"/>
                      </a:cubicBezTo>
                      <a:cubicBezTo>
                        <a:pt x="101924" y="77387"/>
                        <a:pt x="107292" y="70006"/>
                        <a:pt x="103602" y="62960"/>
                      </a:cubicBezTo>
                      <a:lnTo>
                        <a:pt x="91523" y="39809"/>
                      </a:lnTo>
                      <a:cubicBezTo>
                        <a:pt x="86658" y="30414"/>
                        <a:pt x="90684" y="20181"/>
                        <a:pt x="101421" y="15483"/>
                      </a:cubicBezTo>
                      <a:lnTo>
                        <a:pt x="131282" y="2398"/>
                      </a:lnTo>
                      <a:cubicBezTo>
                        <a:pt x="138328" y="-622"/>
                        <a:pt x="146884" y="-790"/>
                        <a:pt x="154601" y="1895"/>
                      </a:cubicBezTo>
                      <a:cubicBezTo>
                        <a:pt x="163660" y="5082"/>
                        <a:pt x="170035" y="11960"/>
                        <a:pt x="171041" y="19510"/>
                      </a:cubicBezTo>
                      <a:cubicBezTo>
                        <a:pt x="171041" y="19510"/>
                        <a:pt x="172048" y="27227"/>
                        <a:pt x="173055" y="34776"/>
                      </a:cubicBezTo>
                      <a:cubicBezTo>
                        <a:pt x="173558" y="38634"/>
                        <a:pt x="174061" y="42493"/>
                        <a:pt x="174564" y="45345"/>
                      </a:cubicBezTo>
                      <a:cubicBezTo>
                        <a:pt x="175068" y="48197"/>
                        <a:pt x="175235" y="50210"/>
                        <a:pt x="175235" y="50210"/>
                      </a:cubicBezTo>
                      <a:cubicBezTo>
                        <a:pt x="177584" y="65140"/>
                        <a:pt x="197380" y="75374"/>
                        <a:pt x="214995" y="70677"/>
                      </a:cubicBezTo>
                      <a:lnTo>
                        <a:pt x="214995" y="70677"/>
                      </a:lnTo>
                      <a:cubicBezTo>
                        <a:pt x="232274" y="66147"/>
                        <a:pt x="251399" y="67657"/>
                        <a:pt x="268343" y="74535"/>
                      </a:cubicBezTo>
                      <a:cubicBezTo>
                        <a:pt x="265323" y="77051"/>
                        <a:pt x="263142" y="80239"/>
                        <a:pt x="261968" y="83930"/>
                      </a:cubicBezTo>
                      <a:lnTo>
                        <a:pt x="234287" y="177372"/>
                      </a:lnTo>
                      <a:cubicBezTo>
                        <a:pt x="233281" y="180895"/>
                        <a:pt x="233281" y="184586"/>
                        <a:pt x="234455" y="188109"/>
                      </a:cubicBezTo>
                      <a:lnTo>
                        <a:pt x="233113" y="187774"/>
                      </a:lnTo>
                      <a:cubicBezTo>
                        <a:pt x="208788" y="182070"/>
                        <a:pt x="190669" y="164958"/>
                        <a:pt x="188153" y="145498"/>
                      </a:cubicBezTo>
                      <a:lnTo>
                        <a:pt x="187650" y="140968"/>
                      </a:lnTo>
                      <a:cubicBezTo>
                        <a:pt x="186140" y="128722"/>
                        <a:pt x="167351" y="122179"/>
                        <a:pt x="156278" y="130232"/>
                      </a:cubicBezTo>
                      <a:lnTo>
                        <a:pt x="130611" y="148853"/>
                      </a:lnTo>
                      <a:cubicBezTo>
                        <a:pt x="126082" y="152208"/>
                        <a:pt x="120881" y="154892"/>
                        <a:pt x="115177" y="156906"/>
                      </a:cubicBezTo>
                      <a:cubicBezTo>
                        <a:pt x="109641" y="158919"/>
                        <a:pt x="103602" y="160261"/>
                        <a:pt x="97227" y="160596"/>
                      </a:cubicBezTo>
                      <a:lnTo>
                        <a:pt x="54112" y="162945"/>
                      </a:lnTo>
                      <a:cubicBezTo>
                        <a:pt x="30793" y="164790"/>
                        <a:pt x="8481" y="152376"/>
                        <a:pt x="1939" y="133084"/>
                      </a:cubicBezTo>
                      <a:cubicBezTo>
                        <a:pt x="-75" y="127380"/>
                        <a:pt x="-410" y="121508"/>
                        <a:pt x="429" y="116475"/>
                      </a:cubicBezTo>
                      <a:cubicBezTo>
                        <a:pt x="1435" y="111107"/>
                        <a:pt x="3784" y="106242"/>
                        <a:pt x="7139" y="101880"/>
                      </a:cubicBezTo>
                      <a:close/>
                    </a:path>
                  </a:pathLst>
                </a:custGeom>
                <a:gradFill>
                  <a:gsLst>
                    <a:gs pos="32620">
                      <a:srgbClr val="FFFFFF"/>
                    </a:gs>
                    <a:gs pos="100000">
                      <a:srgbClr val="C5DDEF"/>
                    </a:gs>
                  </a:gsLst>
                  <a:lin ang="0" scaled="1"/>
                </a:gra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0" name="Рисунок 6">
                <a:extLst>
                  <a:ext uri="{FF2B5EF4-FFF2-40B4-BE49-F238E27FC236}">
                    <a16:creationId xmlns:a16="http://schemas.microsoft.com/office/drawing/2014/main" id="{B412CDCB-496A-A679-0C49-50DFD9073A07}"/>
                  </a:ext>
                </a:extLst>
              </p:cNvPr>
              <p:cNvGrpSpPr/>
              <p:nvPr/>
            </p:nvGrpSpPr>
            <p:grpSpPr>
              <a:xfrm>
                <a:off x="4742109" y="8178099"/>
                <a:ext cx="559119" cy="257218"/>
                <a:chOff x="4742109" y="8178099"/>
                <a:chExt cx="559119" cy="257218"/>
              </a:xfrm>
            </p:grpSpPr>
            <p:sp>
              <p:nvSpPr>
                <p:cNvPr id="21" name="Полилиния: фигура 20">
                  <a:extLst>
                    <a:ext uri="{FF2B5EF4-FFF2-40B4-BE49-F238E27FC236}">
                      <a16:creationId xmlns:a16="http://schemas.microsoft.com/office/drawing/2014/main" id="{2A60652D-14A4-05A1-9736-21A070D9AE1B}"/>
                    </a:ext>
                  </a:extLst>
                </p:cNvPr>
                <p:cNvSpPr/>
                <p:nvPr/>
              </p:nvSpPr>
              <p:spPr>
                <a:xfrm>
                  <a:off x="4981837" y="8244074"/>
                  <a:ext cx="319390" cy="191243"/>
                </a:xfrm>
                <a:custGeom>
                  <a:avLst/>
                  <a:gdLst>
                    <a:gd name="connsiteX0" fmla="*/ 31284 w 319390"/>
                    <a:gd name="connsiteY0" fmla="*/ 148688 h 191243"/>
                    <a:gd name="connsiteX1" fmla="*/ 257760 w 319390"/>
                    <a:gd name="connsiteY1" fmla="*/ 190293 h 191243"/>
                    <a:gd name="connsiteX2" fmla="*/ 257760 w 319390"/>
                    <a:gd name="connsiteY2" fmla="*/ 190293 h 191243"/>
                    <a:gd name="connsiteX3" fmla="*/ 298694 w 319390"/>
                    <a:gd name="connsiteY3" fmla="*/ 173852 h 191243"/>
                    <a:gd name="connsiteX4" fmla="*/ 301378 w 319390"/>
                    <a:gd name="connsiteY4" fmla="*/ 160264 h 191243"/>
                    <a:gd name="connsiteX5" fmla="*/ 308592 w 319390"/>
                    <a:gd name="connsiteY5" fmla="*/ 129899 h 191243"/>
                    <a:gd name="connsiteX6" fmla="*/ 318993 w 319390"/>
                    <a:gd name="connsiteY6" fmla="*/ 85778 h 191243"/>
                    <a:gd name="connsiteX7" fmla="*/ 289300 w 319390"/>
                    <a:gd name="connsiteY7" fmla="*/ 53736 h 191243"/>
                    <a:gd name="connsiteX8" fmla="*/ 289300 w 319390"/>
                    <a:gd name="connsiteY8" fmla="*/ 53736 h 191243"/>
                    <a:gd name="connsiteX9" fmla="*/ 67184 w 319390"/>
                    <a:gd name="connsiteY9" fmla="*/ 1395 h 191243"/>
                    <a:gd name="connsiteX10" fmla="*/ 24573 w 319390"/>
                    <a:gd name="connsiteY10" fmla="*/ 18338 h 191243"/>
                    <a:gd name="connsiteX11" fmla="*/ 12159 w 319390"/>
                    <a:gd name="connsiteY11" fmla="*/ 66821 h 191243"/>
                    <a:gd name="connsiteX12" fmla="*/ 3771 w 319390"/>
                    <a:gd name="connsiteY12" fmla="*/ 100206 h 191243"/>
                    <a:gd name="connsiteX13" fmla="*/ 416 w 319390"/>
                    <a:gd name="connsiteY13" fmla="*/ 115472 h 191243"/>
                    <a:gd name="connsiteX14" fmla="*/ 31284 w 319390"/>
                    <a:gd name="connsiteY14" fmla="*/ 148688 h 191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19390" h="191243">
                      <a:moveTo>
                        <a:pt x="31284" y="148688"/>
                      </a:moveTo>
                      <a:cubicBezTo>
                        <a:pt x="108453" y="147682"/>
                        <a:pt x="186462" y="163451"/>
                        <a:pt x="257760" y="190293"/>
                      </a:cubicBezTo>
                      <a:lnTo>
                        <a:pt x="257760" y="190293"/>
                      </a:lnTo>
                      <a:cubicBezTo>
                        <a:pt x="277892" y="193984"/>
                        <a:pt x="296345" y="186602"/>
                        <a:pt x="298694" y="173852"/>
                      </a:cubicBezTo>
                      <a:cubicBezTo>
                        <a:pt x="298694" y="173852"/>
                        <a:pt x="299701" y="168484"/>
                        <a:pt x="301378" y="160264"/>
                      </a:cubicBezTo>
                      <a:cubicBezTo>
                        <a:pt x="303391" y="152044"/>
                        <a:pt x="305908" y="140971"/>
                        <a:pt x="308592" y="129899"/>
                      </a:cubicBezTo>
                      <a:cubicBezTo>
                        <a:pt x="313793" y="107755"/>
                        <a:pt x="318993" y="85778"/>
                        <a:pt x="318993" y="85778"/>
                      </a:cubicBezTo>
                      <a:cubicBezTo>
                        <a:pt x="321845" y="73028"/>
                        <a:pt x="309095" y="58265"/>
                        <a:pt x="289300" y="53736"/>
                      </a:cubicBezTo>
                      <a:lnTo>
                        <a:pt x="289300" y="53736"/>
                      </a:lnTo>
                      <a:cubicBezTo>
                        <a:pt x="212968" y="50213"/>
                        <a:pt x="135966" y="32766"/>
                        <a:pt x="67184" y="1395"/>
                      </a:cubicBezTo>
                      <a:cubicBezTo>
                        <a:pt x="47556" y="-3303"/>
                        <a:pt x="27928" y="4246"/>
                        <a:pt x="24573" y="18338"/>
                      </a:cubicBezTo>
                      <a:cubicBezTo>
                        <a:pt x="24573" y="18338"/>
                        <a:pt x="18366" y="42664"/>
                        <a:pt x="12159" y="66821"/>
                      </a:cubicBezTo>
                      <a:cubicBezTo>
                        <a:pt x="9139" y="78900"/>
                        <a:pt x="5952" y="91146"/>
                        <a:pt x="3771" y="100206"/>
                      </a:cubicBezTo>
                      <a:cubicBezTo>
                        <a:pt x="1758" y="109432"/>
                        <a:pt x="416" y="115472"/>
                        <a:pt x="416" y="115472"/>
                      </a:cubicBezTo>
                      <a:cubicBezTo>
                        <a:pt x="-2604" y="130403"/>
                        <a:pt x="11152" y="144998"/>
                        <a:pt x="31284" y="1486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" name="Полилиния: фигура 21">
                  <a:extLst>
                    <a:ext uri="{FF2B5EF4-FFF2-40B4-BE49-F238E27FC236}">
                      <a16:creationId xmlns:a16="http://schemas.microsoft.com/office/drawing/2014/main" id="{55C1A9F4-E798-4A4F-17F7-9C33BDDC1F98}"/>
                    </a:ext>
                  </a:extLst>
                </p:cNvPr>
                <p:cNvSpPr/>
                <p:nvPr/>
              </p:nvSpPr>
              <p:spPr>
                <a:xfrm>
                  <a:off x="4742109" y="8178099"/>
                  <a:ext cx="270341" cy="192854"/>
                </a:xfrm>
                <a:custGeom>
                  <a:avLst/>
                  <a:gdLst>
                    <a:gd name="connsiteX0" fmla="*/ 6118 w 270341"/>
                    <a:gd name="connsiteY0" fmla="*/ 116356 h 192854"/>
                    <a:gd name="connsiteX1" fmla="*/ 37825 w 270341"/>
                    <a:gd name="connsiteY1" fmla="*/ 96728 h 192854"/>
                    <a:gd name="connsiteX2" fmla="*/ 77417 w 270341"/>
                    <a:gd name="connsiteY2" fmla="*/ 88507 h 192854"/>
                    <a:gd name="connsiteX3" fmla="*/ 92515 w 270341"/>
                    <a:gd name="connsiteY3" fmla="*/ 86159 h 192854"/>
                    <a:gd name="connsiteX4" fmla="*/ 103084 w 270341"/>
                    <a:gd name="connsiteY4" fmla="*/ 69215 h 192854"/>
                    <a:gd name="connsiteX5" fmla="*/ 90334 w 270341"/>
                    <a:gd name="connsiteY5" fmla="*/ 44722 h 192854"/>
                    <a:gd name="connsiteX6" fmla="*/ 100232 w 270341"/>
                    <a:gd name="connsiteY6" fmla="*/ 17880 h 192854"/>
                    <a:gd name="connsiteX7" fmla="*/ 130597 w 270341"/>
                    <a:gd name="connsiteY7" fmla="*/ 2949 h 192854"/>
                    <a:gd name="connsiteX8" fmla="*/ 154251 w 270341"/>
                    <a:gd name="connsiteY8" fmla="*/ 1775 h 192854"/>
                    <a:gd name="connsiteX9" fmla="*/ 171027 w 270341"/>
                    <a:gd name="connsiteY9" fmla="*/ 20061 h 192854"/>
                    <a:gd name="connsiteX10" fmla="*/ 173208 w 270341"/>
                    <a:gd name="connsiteY10" fmla="*/ 36166 h 192854"/>
                    <a:gd name="connsiteX11" fmla="*/ 174718 w 270341"/>
                    <a:gd name="connsiteY11" fmla="*/ 47238 h 192854"/>
                    <a:gd name="connsiteX12" fmla="*/ 175557 w 270341"/>
                    <a:gd name="connsiteY12" fmla="*/ 52271 h 192854"/>
                    <a:gd name="connsiteX13" fmla="*/ 216322 w 270341"/>
                    <a:gd name="connsiteY13" fmla="*/ 72570 h 192854"/>
                    <a:gd name="connsiteX14" fmla="*/ 270341 w 270341"/>
                    <a:gd name="connsiteY14" fmla="*/ 74751 h 192854"/>
                    <a:gd name="connsiteX15" fmla="*/ 264302 w 270341"/>
                    <a:gd name="connsiteY15" fmla="*/ 84649 h 192854"/>
                    <a:gd name="connsiteX16" fmla="*/ 251888 w 270341"/>
                    <a:gd name="connsiteY16" fmla="*/ 133132 h 192854"/>
                    <a:gd name="connsiteX17" fmla="*/ 243500 w 270341"/>
                    <a:gd name="connsiteY17" fmla="*/ 166516 h 192854"/>
                    <a:gd name="connsiteX18" fmla="*/ 240144 w 270341"/>
                    <a:gd name="connsiteY18" fmla="*/ 181782 h 192854"/>
                    <a:gd name="connsiteX19" fmla="*/ 240983 w 270341"/>
                    <a:gd name="connsiteY19" fmla="*/ 192854 h 192854"/>
                    <a:gd name="connsiteX20" fmla="*/ 239641 w 270341"/>
                    <a:gd name="connsiteY20" fmla="*/ 192687 h 192854"/>
                    <a:gd name="connsiteX21" fmla="*/ 191662 w 270341"/>
                    <a:gd name="connsiteY21" fmla="*/ 151418 h 192854"/>
                    <a:gd name="connsiteX22" fmla="*/ 190991 w 270341"/>
                    <a:gd name="connsiteY22" fmla="*/ 146888 h 192854"/>
                    <a:gd name="connsiteX23" fmla="*/ 158780 w 270341"/>
                    <a:gd name="connsiteY23" fmla="*/ 137326 h 192854"/>
                    <a:gd name="connsiteX24" fmla="*/ 146031 w 270341"/>
                    <a:gd name="connsiteY24" fmla="*/ 147895 h 192854"/>
                    <a:gd name="connsiteX25" fmla="*/ 133616 w 270341"/>
                    <a:gd name="connsiteY25" fmla="*/ 158631 h 192854"/>
                    <a:gd name="connsiteX26" fmla="*/ 118518 w 270341"/>
                    <a:gd name="connsiteY26" fmla="*/ 168194 h 192854"/>
                    <a:gd name="connsiteX27" fmla="*/ 100568 w 270341"/>
                    <a:gd name="connsiteY27" fmla="*/ 173226 h 192854"/>
                    <a:gd name="connsiteX28" fmla="*/ 57118 w 270341"/>
                    <a:gd name="connsiteY28" fmla="*/ 178763 h 192854"/>
                    <a:gd name="connsiteX29" fmla="*/ 2595 w 270341"/>
                    <a:gd name="connsiteY29" fmla="*/ 150746 h 192854"/>
                    <a:gd name="connsiteX30" fmla="*/ 2595 w 270341"/>
                    <a:gd name="connsiteY30" fmla="*/ 150746 h 192854"/>
                    <a:gd name="connsiteX31" fmla="*/ 247 w 270341"/>
                    <a:gd name="connsiteY31" fmla="*/ 132796 h 192854"/>
                    <a:gd name="connsiteX32" fmla="*/ 6118 w 270341"/>
                    <a:gd name="connsiteY32" fmla="*/ 116356 h 192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70341" h="192854">
                      <a:moveTo>
                        <a:pt x="6118" y="116356"/>
                      </a:moveTo>
                      <a:cubicBezTo>
                        <a:pt x="12829" y="106626"/>
                        <a:pt x="23901" y="99244"/>
                        <a:pt x="37825" y="96728"/>
                      </a:cubicBezTo>
                      <a:cubicBezTo>
                        <a:pt x="37825" y="96728"/>
                        <a:pt x="68357" y="90017"/>
                        <a:pt x="77417" y="88507"/>
                      </a:cubicBezTo>
                      <a:cubicBezTo>
                        <a:pt x="86476" y="86997"/>
                        <a:pt x="92515" y="86159"/>
                        <a:pt x="92515" y="86159"/>
                      </a:cubicBezTo>
                      <a:cubicBezTo>
                        <a:pt x="101910" y="84649"/>
                        <a:pt x="106942" y="76429"/>
                        <a:pt x="103084" y="69215"/>
                      </a:cubicBezTo>
                      <a:lnTo>
                        <a:pt x="90334" y="44722"/>
                      </a:lnTo>
                      <a:cubicBezTo>
                        <a:pt x="85134" y="34488"/>
                        <a:pt x="89328" y="23416"/>
                        <a:pt x="100232" y="17880"/>
                      </a:cubicBezTo>
                      <a:lnTo>
                        <a:pt x="130597" y="2949"/>
                      </a:lnTo>
                      <a:cubicBezTo>
                        <a:pt x="137643" y="-574"/>
                        <a:pt x="146534" y="-909"/>
                        <a:pt x="154251" y="1775"/>
                      </a:cubicBezTo>
                      <a:cubicBezTo>
                        <a:pt x="163478" y="4962"/>
                        <a:pt x="170020" y="12008"/>
                        <a:pt x="171027" y="20061"/>
                      </a:cubicBezTo>
                      <a:cubicBezTo>
                        <a:pt x="171027" y="20061"/>
                        <a:pt x="172034" y="28113"/>
                        <a:pt x="173208" y="36166"/>
                      </a:cubicBezTo>
                      <a:cubicBezTo>
                        <a:pt x="173711" y="40192"/>
                        <a:pt x="174382" y="44218"/>
                        <a:pt x="174718" y="47238"/>
                      </a:cubicBezTo>
                      <a:cubicBezTo>
                        <a:pt x="175221" y="50258"/>
                        <a:pt x="175557" y="52271"/>
                        <a:pt x="175557" y="52271"/>
                      </a:cubicBezTo>
                      <a:cubicBezTo>
                        <a:pt x="178241" y="68041"/>
                        <a:pt x="198708" y="78106"/>
                        <a:pt x="216322" y="72570"/>
                      </a:cubicBezTo>
                      <a:cubicBezTo>
                        <a:pt x="233602" y="67202"/>
                        <a:pt x="253062" y="68208"/>
                        <a:pt x="270341" y="74751"/>
                      </a:cubicBezTo>
                      <a:cubicBezTo>
                        <a:pt x="267322" y="77435"/>
                        <a:pt x="265309" y="80790"/>
                        <a:pt x="264302" y="84649"/>
                      </a:cubicBezTo>
                      <a:cubicBezTo>
                        <a:pt x="264302" y="84649"/>
                        <a:pt x="258095" y="108974"/>
                        <a:pt x="251888" y="133132"/>
                      </a:cubicBezTo>
                      <a:cubicBezTo>
                        <a:pt x="248868" y="145210"/>
                        <a:pt x="245681" y="157457"/>
                        <a:pt x="243500" y="166516"/>
                      </a:cubicBezTo>
                      <a:cubicBezTo>
                        <a:pt x="241487" y="175743"/>
                        <a:pt x="240144" y="181782"/>
                        <a:pt x="240144" y="181782"/>
                      </a:cubicBezTo>
                      <a:cubicBezTo>
                        <a:pt x="239306" y="185473"/>
                        <a:pt x="239641" y="189164"/>
                        <a:pt x="240983" y="192854"/>
                      </a:cubicBezTo>
                      <a:lnTo>
                        <a:pt x="239641" y="192687"/>
                      </a:lnTo>
                      <a:cubicBezTo>
                        <a:pt x="214813" y="188325"/>
                        <a:pt x="195185" y="171884"/>
                        <a:pt x="191662" y="151418"/>
                      </a:cubicBezTo>
                      <a:lnTo>
                        <a:pt x="190991" y="146888"/>
                      </a:lnTo>
                      <a:cubicBezTo>
                        <a:pt x="188977" y="134306"/>
                        <a:pt x="169853" y="128434"/>
                        <a:pt x="158780" y="137326"/>
                      </a:cubicBezTo>
                      <a:cubicBezTo>
                        <a:pt x="158780" y="137326"/>
                        <a:pt x="152406" y="142526"/>
                        <a:pt x="146031" y="147895"/>
                      </a:cubicBezTo>
                      <a:cubicBezTo>
                        <a:pt x="139824" y="153263"/>
                        <a:pt x="133616" y="158631"/>
                        <a:pt x="133616" y="158631"/>
                      </a:cubicBezTo>
                      <a:cubicBezTo>
                        <a:pt x="129255" y="162490"/>
                        <a:pt x="124054" y="165677"/>
                        <a:pt x="118518" y="168194"/>
                      </a:cubicBezTo>
                      <a:cubicBezTo>
                        <a:pt x="112982" y="170710"/>
                        <a:pt x="106942" y="172388"/>
                        <a:pt x="100568" y="173226"/>
                      </a:cubicBezTo>
                      <a:lnTo>
                        <a:pt x="57118" y="178763"/>
                      </a:lnTo>
                      <a:cubicBezTo>
                        <a:pt x="33631" y="182453"/>
                        <a:pt x="10312" y="170878"/>
                        <a:pt x="2595" y="150746"/>
                      </a:cubicBezTo>
                      <a:lnTo>
                        <a:pt x="2595" y="150746"/>
                      </a:lnTo>
                      <a:cubicBezTo>
                        <a:pt x="247" y="144707"/>
                        <a:pt x="-424" y="138668"/>
                        <a:pt x="247" y="132796"/>
                      </a:cubicBezTo>
                      <a:cubicBezTo>
                        <a:pt x="918" y="126925"/>
                        <a:pt x="2931" y="121221"/>
                        <a:pt x="6118" y="116356"/>
                      </a:cubicBezTo>
                      <a:close/>
                    </a:path>
                  </a:pathLst>
                </a:custGeom>
                <a:gradFill>
                  <a:gsLst>
                    <a:gs pos="32620">
                      <a:srgbClr val="FFFFFF"/>
                    </a:gs>
                    <a:gs pos="100000">
                      <a:srgbClr val="C5DDEF"/>
                    </a:gs>
                  </a:gsLst>
                  <a:lin ang="0" scaled="1"/>
                </a:gra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3" name="Рисунок 6">
                <a:extLst>
                  <a:ext uri="{FF2B5EF4-FFF2-40B4-BE49-F238E27FC236}">
                    <a16:creationId xmlns:a16="http://schemas.microsoft.com/office/drawing/2014/main" id="{78C6DC5B-CAB0-830F-C53D-12A428C308D7}"/>
                  </a:ext>
                </a:extLst>
              </p:cNvPr>
              <p:cNvGrpSpPr/>
              <p:nvPr/>
            </p:nvGrpSpPr>
            <p:grpSpPr>
              <a:xfrm>
                <a:off x="4699228" y="8386992"/>
                <a:ext cx="564513" cy="231311"/>
                <a:chOff x="4699228" y="8386992"/>
                <a:chExt cx="564513" cy="231311"/>
              </a:xfrm>
            </p:grpSpPr>
            <p:sp>
              <p:nvSpPr>
                <p:cNvPr id="24" name="Полилиния: фигура 23">
                  <a:extLst>
                    <a:ext uri="{FF2B5EF4-FFF2-40B4-BE49-F238E27FC236}">
                      <a16:creationId xmlns:a16="http://schemas.microsoft.com/office/drawing/2014/main" id="{B25AAD90-6389-9AF4-C2EF-CAEEB9865845}"/>
                    </a:ext>
                  </a:extLst>
                </p:cNvPr>
                <p:cNvSpPr/>
                <p:nvPr/>
              </p:nvSpPr>
              <p:spPr>
                <a:xfrm>
                  <a:off x="4945699" y="8444582"/>
                  <a:ext cx="318042" cy="173721"/>
                </a:xfrm>
                <a:custGeom>
                  <a:avLst/>
                  <a:gdLst>
                    <a:gd name="connsiteX0" fmla="*/ 34373 w 318042"/>
                    <a:gd name="connsiteY0" fmla="*/ 153016 h 173721"/>
                    <a:gd name="connsiteX1" fmla="*/ 266889 w 318042"/>
                    <a:gd name="connsiteY1" fmla="*/ 173482 h 173721"/>
                    <a:gd name="connsiteX2" fmla="*/ 266889 w 318042"/>
                    <a:gd name="connsiteY2" fmla="*/ 173482 h 173721"/>
                    <a:gd name="connsiteX3" fmla="*/ 306481 w 318042"/>
                    <a:gd name="connsiteY3" fmla="*/ 153686 h 173721"/>
                    <a:gd name="connsiteX4" fmla="*/ 307655 w 318042"/>
                    <a:gd name="connsiteY4" fmla="*/ 140098 h 173721"/>
                    <a:gd name="connsiteX5" fmla="*/ 308997 w 318042"/>
                    <a:gd name="connsiteY5" fmla="*/ 126174 h 173721"/>
                    <a:gd name="connsiteX6" fmla="*/ 311346 w 318042"/>
                    <a:gd name="connsiteY6" fmla="*/ 110069 h 173721"/>
                    <a:gd name="connsiteX7" fmla="*/ 317889 w 318042"/>
                    <a:gd name="connsiteY7" fmla="*/ 66451 h 173721"/>
                    <a:gd name="connsiteX8" fmla="*/ 284504 w 318042"/>
                    <a:gd name="connsiteY8" fmla="*/ 37596 h 173721"/>
                    <a:gd name="connsiteX9" fmla="*/ 284504 w 318042"/>
                    <a:gd name="connsiteY9" fmla="*/ 37596 h 173721"/>
                    <a:gd name="connsiteX10" fmla="*/ 56350 w 318042"/>
                    <a:gd name="connsiteY10" fmla="*/ 689 h 173721"/>
                    <a:gd name="connsiteX11" fmla="*/ 15248 w 318042"/>
                    <a:gd name="connsiteY11" fmla="*/ 21323 h 173721"/>
                    <a:gd name="connsiteX12" fmla="*/ 6860 w 318042"/>
                    <a:gd name="connsiteY12" fmla="*/ 71987 h 173721"/>
                    <a:gd name="connsiteX13" fmla="*/ 3840 w 318042"/>
                    <a:gd name="connsiteY13" fmla="*/ 90608 h 173721"/>
                    <a:gd name="connsiteX14" fmla="*/ 1995 w 318042"/>
                    <a:gd name="connsiteY14" fmla="*/ 106881 h 173721"/>
                    <a:gd name="connsiteX15" fmla="*/ 150 w 318042"/>
                    <a:gd name="connsiteY15" fmla="*/ 122819 h 173721"/>
                    <a:gd name="connsiteX16" fmla="*/ 34373 w 318042"/>
                    <a:gd name="connsiteY16" fmla="*/ 153016 h 173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8042" h="173721">
                      <a:moveTo>
                        <a:pt x="34373" y="153016"/>
                      </a:moveTo>
                      <a:cubicBezTo>
                        <a:pt x="112046" y="144460"/>
                        <a:pt x="192236" y="153351"/>
                        <a:pt x="266889" y="173482"/>
                      </a:cubicBezTo>
                      <a:lnTo>
                        <a:pt x="266889" y="173482"/>
                      </a:lnTo>
                      <a:cubicBezTo>
                        <a:pt x="287524" y="175328"/>
                        <a:pt x="305306" y="166268"/>
                        <a:pt x="306481" y="153686"/>
                      </a:cubicBezTo>
                      <a:cubicBezTo>
                        <a:pt x="306481" y="153686"/>
                        <a:pt x="306984" y="148318"/>
                        <a:pt x="307655" y="140098"/>
                      </a:cubicBezTo>
                      <a:cubicBezTo>
                        <a:pt x="307991" y="136072"/>
                        <a:pt x="308494" y="131207"/>
                        <a:pt x="308997" y="126174"/>
                      </a:cubicBezTo>
                      <a:cubicBezTo>
                        <a:pt x="309836" y="121141"/>
                        <a:pt x="310675" y="115605"/>
                        <a:pt x="311346" y="110069"/>
                      </a:cubicBezTo>
                      <a:cubicBezTo>
                        <a:pt x="314533" y="88260"/>
                        <a:pt x="317889" y="66451"/>
                        <a:pt x="317889" y="66451"/>
                      </a:cubicBezTo>
                      <a:cubicBezTo>
                        <a:pt x="319734" y="53869"/>
                        <a:pt x="304803" y="40784"/>
                        <a:pt x="284504" y="37596"/>
                      </a:cubicBezTo>
                      <a:lnTo>
                        <a:pt x="284504" y="37596"/>
                      </a:lnTo>
                      <a:cubicBezTo>
                        <a:pt x="207837" y="38770"/>
                        <a:pt x="128487" y="27698"/>
                        <a:pt x="56350" y="689"/>
                      </a:cubicBezTo>
                      <a:cubicBezTo>
                        <a:pt x="36051" y="-2666"/>
                        <a:pt x="17597" y="6560"/>
                        <a:pt x="15248" y="21323"/>
                      </a:cubicBezTo>
                      <a:cubicBezTo>
                        <a:pt x="15248" y="21323"/>
                        <a:pt x="11054" y="46655"/>
                        <a:pt x="6860" y="71987"/>
                      </a:cubicBezTo>
                      <a:cubicBezTo>
                        <a:pt x="5854" y="78362"/>
                        <a:pt x="4679" y="84569"/>
                        <a:pt x="3840" y="90608"/>
                      </a:cubicBezTo>
                      <a:cubicBezTo>
                        <a:pt x="3169" y="96648"/>
                        <a:pt x="2498" y="102184"/>
                        <a:pt x="1995" y="106881"/>
                      </a:cubicBezTo>
                      <a:cubicBezTo>
                        <a:pt x="989" y="116444"/>
                        <a:pt x="150" y="122819"/>
                        <a:pt x="150" y="122819"/>
                      </a:cubicBezTo>
                      <a:cubicBezTo>
                        <a:pt x="-1696" y="137581"/>
                        <a:pt x="13738" y="151338"/>
                        <a:pt x="34373" y="1530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" name="Полилиния: фигура 24">
                  <a:extLst>
                    <a:ext uri="{FF2B5EF4-FFF2-40B4-BE49-F238E27FC236}">
                      <a16:creationId xmlns:a16="http://schemas.microsoft.com/office/drawing/2014/main" id="{AEA10860-0852-1D50-763B-983FE5EE6577}"/>
                    </a:ext>
                  </a:extLst>
                </p:cNvPr>
                <p:cNvSpPr/>
                <p:nvPr/>
              </p:nvSpPr>
              <p:spPr>
                <a:xfrm>
                  <a:off x="4699228" y="8386992"/>
                  <a:ext cx="267255" cy="196541"/>
                </a:xfrm>
                <a:custGeom>
                  <a:avLst/>
                  <a:gdLst>
                    <a:gd name="connsiteX0" fmla="*/ 4039 w 267255"/>
                    <a:gd name="connsiteY0" fmla="*/ 135113 h 196541"/>
                    <a:gd name="connsiteX1" fmla="*/ 33900 w 267255"/>
                    <a:gd name="connsiteY1" fmla="*/ 111124 h 196541"/>
                    <a:gd name="connsiteX2" fmla="*/ 73324 w 267255"/>
                    <a:gd name="connsiteY2" fmla="*/ 98877 h 196541"/>
                    <a:gd name="connsiteX3" fmla="*/ 88423 w 267255"/>
                    <a:gd name="connsiteY3" fmla="*/ 95019 h 196541"/>
                    <a:gd name="connsiteX4" fmla="*/ 97817 w 267255"/>
                    <a:gd name="connsiteY4" fmla="*/ 76229 h 196541"/>
                    <a:gd name="connsiteX5" fmla="*/ 83054 w 267255"/>
                    <a:gd name="connsiteY5" fmla="*/ 51569 h 196541"/>
                    <a:gd name="connsiteX6" fmla="*/ 90603 w 267255"/>
                    <a:gd name="connsiteY6" fmla="*/ 22210 h 196541"/>
                    <a:gd name="connsiteX7" fmla="*/ 120633 w 267255"/>
                    <a:gd name="connsiteY7" fmla="*/ 4092 h 196541"/>
                    <a:gd name="connsiteX8" fmla="*/ 144622 w 267255"/>
                    <a:gd name="connsiteY8" fmla="*/ 1240 h 196541"/>
                    <a:gd name="connsiteX9" fmla="*/ 162573 w 267255"/>
                    <a:gd name="connsiteY9" fmla="*/ 19023 h 196541"/>
                    <a:gd name="connsiteX10" fmla="*/ 165760 w 267255"/>
                    <a:gd name="connsiteY10" fmla="*/ 35631 h 196541"/>
                    <a:gd name="connsiteX11" fmla="*/ 168444 w 267255"/>
                    <a:gd name="connsiteY11" fmla="*/ 47207 h 196541"/>
                    <a:gd name="connsiteX12" fmla="*/ 169786 w 267255"/>
                    <a:gd name="connsiteY12" fmla="*/ 52407 h 196541"/>
                    <a:gd name="connsiteX13" fmla="*/ 212565 w 267255"/>
                    <a:gd name="connsiteY13" fmla="*/ 70022 h 196541"/>
                    <a:gd name="connsiteX14" fmla="*/ 212565 w 267255"/>
                    <a:gd name="connsiteY14" fmla="*/ 70022 h 196541"/>
                    <a:gd name="connsiteX15" fmla="*/ 267255 w 267255"/>
                    <a:gd name="connsiteY15" fmla="*/ 68009 h 196541"/>
                    <a:gd name="connsiteX16" fmla="*/ 262055 w 267255"/>
                    <a:gd name="connsiteY16" fmla="*/ 78578 h 196541"/>
                    <a:gd name="connsiteX17" fmla="*/ 253667 w 267255"/>
                    <a:gd name="connsiteY17" fmla="*/ 129242 h 196541"/>
                    <a:gd name="connsiteX18" fmla="*/ 250647 w 267255"/>
                    <a:gd name="connsiteY18" fmla="*/ 147863 h 196541"/>
                    <a:gd name="connsiteX19" fmla="*/ 248802 w 267255"/>
                    <a:gd name="connsiteY19" fmla="*/ 164136 h 196541"/>
                    <a:gd name="connsiteX20" fmla="*/ 246956 w 267255"/>
                    <a:gd name="connsiteY20" fmla="*/ 180073 h 196541"/>
                    <a:gd name="connsiteX21" fmla="*/ 248802 w 267255"/>
                    <a:gd name="connsiteY21" fmla="*/ 191145 h 196541"/>
                    <a:gd name="connsiteX22" fmla="*/ 247292 w 267255"/>
                    <a:gd name="connsiteY22" fmla="*/ 190978 h 196541"/>
                    <a:gd name="connsiteX23" fmla="*/ 194615 w 267255"/>
                    <a:gd name="connsiteY23" fmla="*/ 153399 h 196541"/>
                    <a:gd name="connsiteX24" fmla="*/ 193273 w 267255"/>
                    <a:gd name="connsiteY24" fmla="*/ 148702 h 196541"/>
                    <a:gd name="connsiteX25" fmla="*/ 159889 w 267255"/>
                    <a:gd name="connsiteY25" fmla="*/ 141824 h 196541"/>
                    <a:gd name="connsiteX26" fmla="*/ 137073 w 267255"/>
                    <a:gd name="connsiteY26" fmla="*/ 166317 h 196541"/>
                    <a:gd name="connsiteX27" fmla="*/ 122813 w 267255"/>
                    <a:gd name="connsiteY27" fmla="*/ 177557 h 196541"/>
                    <a:gd name="connsiteX28" fmla="*/ 105199 w 267255"/>
                    <a:gd name="connsiteY28" fmla="*/ 184603 h 196541"/>
                    <a:gd name="connsiteX29" fmla="*/ 61916 w 267255"/>
                    <a:gd name="connsiteY29" fmla="*/ 194669 h 196541"/>
                    <a:gd name="connsiteX30" fmla="*/ 4207 w 267255"/>
                    <a:gd name="connsiteY30" fmla="*/ 171014 h 196541"/>
                    <a:gd name="connsiteX31" fmla="*/ 13 w 267255"/>
                    <a:gd name="connsiteY31" fmla="*/ 152560 h 196541"/>
                    <a:gd name="connsiteX32" fmla="*/ 4039 w 267255"/>
                    <a:gd name="connsiteY32" fmla="*/ 135113 h 196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67255" h="196541">
                      <a:moveTo>
                        <a:pt x="4039" y="135113"/>
                      </a:moveTo>
                      <a:cubicBezTo>
                        <a:pt x="9407" y="124041"/>
                        <a:pt x="19976" y="114982"/>
                        <a:pt x="33900" y="111124"/>
                      </a:cubicBezTo>
                      <a:cubicBezTo>
                        <a:pt x="33900" y="111124"/>
                        <a:pt x="64265" y="101226"/>
                        <a:pt x="73324" y="98877"/>
                      </a:cubicBezTo>
                      <a:cubicBezTo>
                        <a:pt x="82383" y="96529"/>
                        <a:pt x="88423" y="95019"/>
                        <a:pt x="88423" y="95019"/>
                      </a:cubicBezTo>
                      <a:cubicBezTo>
                        <a:pt x="97817" y="92670"/>
                        <a:pt x="102347" y="83611"/>
                        <a:pt x="97817" y="76229"/>
                      </a:cubicBezTo>
                      <a:lnTo>
                        <a:pt x="83054" y="51569"/>
                      </a:lnTo>
                      <a:cubicBezTo>
                        <a:pt x="77183" y="41503"/>
                        <a:pt x="80035" y="28921"/>
                        <a:pt x="90603" y="22210"/>
                      </a:cubicBezTo>
                      <a:lnTo>
                        <a:pt x="120633" y="4092"/>
                      </a:lnTo>
                      <a:cubicBezTo>
                        <a:pt x="127679" y="-102"/>
                        <a:pt x="136570" y="-1108"/>
                        <a:pt x="144622" y="1240"/>
                      </a:cubicBezTo>
                      <a:cubicBezTo>
                        <a:pt x="154185" y="3925"/>
                        <a:pt x="161063" y="10803"/>
                        <a:pt x="162573" y="19023"/>
                      </a:cubicBezTo>
                      <a:cubicBezTo>
                        <a:pt x="162573" y="19023"/>
                        <a:pt x="164083" y="27411"/>
                        <a:pt x="165760" y="35631"/>
                      </a:cubicBezTo>
                      <a:cubicBezTo>
                        <a:pt x="166767" y="39825"/>
                        <a:pt x="167773" y="44019"/>
                        <a:pt x="168444" y="47207"/>
                      </a:cubicBezTo>
                      <a:cubicBezTo>
                        <a:pt x="169283" y="50394"/>
                        <a:pt x="169786" y="52407"/>
                        <a:pt x="169786" y="52407"/>
                      </a:cubicBezTo>
                      <a:cubicBezTo>
                        <a:pt x="173813" y="68680"/>
                        <a:pt x="195286" y="77068"/>
                        <a:pt x="212565" y="70022"/>
                      </a:cubicBezTo>
                      <a:lnTo>
                        <a:pt x="212565" y="70022"/>
                      </a:lnTo>
                      <a:cubicBezTo>
                        <a:pt x="229509" y="63144"/>
                        <a:pt x="249305" y="62641"/>
                        <a:pt x="267255" y="68009"/>
                      </a:cubicBezTo>
                      <a:cubicBezTo>
                        <a:pt x="264571" y="71029"/>
                        <a:pt x="262726" y="74720"/>
                        <a:pt x="262055" y="78578"/>
                      </a:cubicBezTo>
                      <a:cubicBezTo>
                        <a:pt x="262055" y="78578"/>
                        <a:pt x="257861" y="103910"/>
                        <a:pt x="253667" y="129242"/>
                      </a:cubicBezTo>
                      <a:cubicBezTo>
                        <a:pt x="252660" y="135617"/>
                        <a:pt x="251486" y="141824"/>
                        <a:pt x="250647" y="147863"/>
                      </a:cubicBezTo>
                      <a:cubicBezTo>
                        <a:pt x="249976" y="153903"/>
                        <a:pt x="249305" y="159439"/>
                        <a:pt x="248802" y="164136"/>
                      </a:cubicBezTo>
                      <a:cubicBezTo>
                        <a:pt x="247795" y="173698"/>
                        <a:pt x="246956" y="180073"/>
                        <a:pt x="246956" y="180073"/>
                      </a:cubicBezTo>
                      <a:cubicBezTo>
                        <a:pt x="246453" y="183932"/>
                        <a:pt x="247292" y="187622"/>
                        <a:pt x="248802" y="191145"/>
                      </a:cubicBezTo>
                      <a:lnTo>
                        <a:pt x="247292" y="190978"/>
                      </a:lnTo>
                      <a:cubicBezTo>
                        <a:pt x="221792" y="188965"/>
                        <a:pt x="200487" y="174034"/>
                        <a:pt x="194615" y="153399"/>
                      </a:cubicBezTo>
                      <a:lnTo>
                        <a:pt x="193273" y="148702"/>
                      </a:lnTo>
                      <a:cubicBezTo>
                        <a:pt x="189582" y="135952"/>
                        <a:pt x="169954" y="131590"/>
                        <a:pt x="159889" y="141824"/>
                      </a:cubicBezTo>
                      <a:lnTo>
                        <a:pt x="137073" y="166317"/>
                      </a:lnTo>
                      <a:cubicBezTo>
                        <a:pt x="133047" y="170679"/>
                        <a:pt x="128182" y="174537"/>
                        <a:pt x="122813" y="177557"/>
                      </a:cubicBezTo>
                      <a:cubicBezTo>
                        <a:pt x="117445" y="180577"/>
                        <a:pt x="111574" y="183093"/>
                        <a:pt x="105199" y="184603"/>
                      </a:cubicBezTo>
                      <a:lnTo>
                        <a:pt x="61916" y="194669"/>
                      </a:lnTo>
                      <a:cubicBezTo>
                        <a:pt x="38598" y="200876"/>
                        <a:pt x="13937" y="191313"/>
                        <a:pt x="4207" y="171014"/>
                      </a:cubicBezTo>
                      <a:cubicBezTo>
                        <a:pt x="1355" y="164975"/>
                        <a:pt x="13" y="158768"/>
                        <a:pt x="13" y="152560"/>
                      </a:cubicBezTo>
                      <a:cubicBezTo>
                        <a:pt x="-155" y="146689"/>
                        <a:pt x="1355" y="140649"/>
                        <a:pt x="4039" y="135113"/>
                      </a:cubicBezTo>
                      <a:close/>
                    </a:path>
                  </a:pathLst>
                </a:custGeom>
                <a:gradFill>
                  <a:gsLst>
                    <a:gs pos="32620">
                      <a:srgbClr val="FFFFFF"/>
                    </a:gs>
                    <a:gs pos="100000">
                      <a:srgbClr val="C5DDEF"/>
                    </a:gs>
                  </a:gsLst>
                  <a:lin ang="0" scaled="1"/>
                </a:gra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6" name="Рисунок 6">
                <a:extLst>
                  <a:ext uri="{FF2B5EF4-FFF2-40B4-BE49-F238E27FC236}">
                    <a16:creationId xmlns:a16="http://schemas.microsoft.com/office/drawing/2014/main" id="{F806C1A9-1A21-664E-2ED9-6A2CAD1B9BB5}"/>
                  </a:ext>
                </a:extLst>
              </p:cNvPr>
              <p:cNvGrpSpPr/>
              <p:nvPr/>
            </p:nvGrpSpPr>
            <p:grpSpPr>
              <a:xfrm>
                <a:off x="4680370" y="8609019"/>
                <a:ext cx="565104" cy="210697"/>
                <a:chOff x="4680370" y="8609019"/>
                <a:chExt cx="565104" cy="210697"/>
              </a:xfrm>
            </p:grpSpPr>
            <p:sp>
              <p:nvSpPr>
                <p:cNvPr id="27" name="Полилиния: фигура 26">
                  <a:extLst>
                    <a:ext uri="{FF2B5EF4-FFF2-40B4-BE49-F238E27FC236}">
                      <a16:creationId xmlns:a16="http://schemas.microsoft.com/office/drawing/2014/main" id="{04105701-C7AD-5153-544E-B75AF2990567}"/>
                    </a:ext>
                  </a:extLst>
                </p:cNvPr>
                <p:cNvSpPr/>
                <p:nvPr/>
              </p:nvSpPr>
              <p:spPr>
                <a:xfrm>
                  <a:off x="4931850" y="8651676"/>
                  <a:ext cx="313624" cy="157315"/>
                </a:xfrm>
                <a:custGeom>
                  <a:avLst/>
                  <a:gdLst>
                    <a:gd name="connsiteX0" fmla="*/ 38492 w 313624"/>
                    <a:gd name="connsiteY0" fmla="*/ 157301 h 157315"/>
                    <a:gd name="connsiteX1" fmla="*/ 274867 w 313624"/>
                    <a:gd name="connsiteY1" fmla="*/ 153442 h 157315"/>
                    <a:gd name="connsiteX2" fmla="*/ 274867 w 313624"/>
                    <a:gd name="connsiteY2" fmla="*/ 153442 h 157315"/>
                    <a:gd name="connsiteX3" fmla="*/ 312277 w 313624"/>
                    <a:gd name="connsiteY3" fmla="*/ 128949 h 157315"/>
                    <a:gd name="connsiteX4" fmla="*/ 311774 w 313624"/>
                    <a:gd name="connsiteY4" fmla="*/ 115025 h 157315"/>
                    <a:gd name="connsiteX5" fmla="*/ 311438 w 313624"/>
                    <a:gd name="connsiteY5" fmla="*/ 100765 h 157315"/>
                    <a:gd name="connsiteX6" fmla="*/ 312109 w 313624"/>
                    <a:gd name="connsiteY6" fmla="*/ 84492 h 157315"/>
                    <a:gd name="connsiteX7" fmla="*/ 313619 w 313624"/>
                    <a:gd name="connsiteY7" fmla="*/ 40036 h 157315"/>
                    <a:gd name="connsiteX8" fmla="*/ 276712 w 313624"/>
                    <a:gd name="connsiteY8" fmla="*/ 14368 h 157315"/>
                    <a:gd name="connsiteX9" fmla="*/ 276712 w 313624"/>
                    <a:gd name="connsiteY9" fmla="*/ 14368 h 157315"/>
                    <a:gd name="connsiteX10" fmla="*/ 42854 w 313624"/>
                    <a:gd name="connsiteY10" fmla="*/ 109 h 157315"/>
                    <a:gd name="connsiteX11" fmla="*/ 3765 w 313624"/>
                    <a:gd name="connsiteY11" fmla="*/ 25273 h 157315"/>
                    <a:gd name="connsiteX12" fmla="*/ 1081 w 313624"/>
                    <a:gd name="connsiteY12" fmla="*/ 77614 h 157315"/>
                    <a:gd name="connsiteX13" fmla="*/ 75 w 313624"/>
                    <a:gd name="connsiteY13" fmla="*/ 96907 h 157315"/>
                    <a:gd name="connsiteX14" fmla="*/ 75 w 313624"/>
                    <a:gd name="connsiteY14" fmla="*/ 113683 h 157315"/>
                    <a:gd name="connsiteX15" fmla="*/ 242 w 313624"/>
                    <a:gd name="connsiteY15" fmla="*/ 130123 h 157315"/>
                    <a:gd name="connsiteX16" fmla="*/ 38492 w 313624"/>
                    <a:gd name="connsiteY16" fmla="*/ 157301 h 157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3624" h="157315">
                      <a:moveTo>
                        <a:pt x="38492" y="157301"/>
                      </a:moveTo>
                      <a:cubicBezTo>
                        <a:pt x="115494" y="140525"/>
                        <a:pt x="197361" y="140860"/>
                        <a:pt x="274867" y="153442"/>
                      </a:cubicBezTo>
                      <a:lnTo>
                        <a:pt x="274867" y="153442"/>
                      </a:lnTo>
                      <a:cubicBezTo>
                        <a:pt x="295837" y="153107"/>
                        <a:pt x="312613" y="142034"/>
                        <a:pt x="312277" y="128949"/>
                      </a:cubicBezTo>
                      <a:cubicBezTo>
                        <a:pt x="312277" y="128949"/>
                        <a:pt x="312109" y="123413"/>
                        <a:pt x="311774" y="115025"/>
                      </a:cubicBezTo>
                      <a:cubicBezTo>
                        <a:pt x="311606" y="110831"/>
                        <a:pt x="311438" y="105966"/>
                        <a:pt x="311438" y="100765"/>
                      </a:cubicBezTo>
                      <a:cubicBezTo>
                        <a:pt x="311606" y="95565"/>
                        <a:pt x="311774" y="90028"/>
                        <a:pt x="312109" y="84492"/>
                      </a:cubicBezTo>
                      <a:cubicBezTo>
                        <a:pt x="312948" y="62180"/>
                        <a:pt x="313619" y="40036"/>
                        <a:pt x="313619" y="40036"/>
                      </a:cubicBezTo>
                      <a:cubicBezTo>
                        <a:pt x="313955" y="27118"/>
                        <a:pt x="297514" y="15711"/>
                        <a:pt x="276712" y="14368"/>
                      </a:cubicBezTo>
                      <a:lnTo>
                        <a:pt x="276712" y="14368"/>
                      </a:lnTo>
                      <a:cubicBezTo>
                        <a:pt x="199710" y="23260"/>
                        <a:pt x="118681" y="20240"/>
                        <a:pt x="42854" y="109"/>
                      </a:cubicBezTo>
                      <a:cubicBezTo>
                        <a:pt x="22051" y="-1233"/>
                        <a:pt x="4604" y="10007"/>
                        <a:pt x="3765" y="25273"/>
                      </a:cubicBezTo>
                      <a:cubicBezTo>
                        <a:pt x="3765" y="25273"/>
                        <a:pt x="2423" y="51443"/>
                        <a:pt x="1081" y="77614"/>
                      </a:cubicBezTo>
                      <a:cubicBezTo>
                        <a:pt x="746" y="84157"/>
                        <a:pt x="410" y="90699"/>
                        <a:pt x="75" y="96907"/>
                      </a:cubicBezTo>
                      <a:cubicBezTo>
                        <a:pt x="-93" y="103114"/>
                        <a:pt x="75" y="108818"/>
                        <a:pt x="75" y="113683"/>
                      </a:cubicBezTo>
                      <a:cubicBezTo>
                        <a:pt x="75" y="123581"/>
                        <a:pt x="242" y="130123"/>
                        <a:pt x="242" y="130123"/>
                      </a:cubicBezTo>
                      <a:cubicBezTo>
                        <a:pt x="242" y="145557"/>
                        <a:pt x="17522" y="157804"/>
                        <a:pt x="38492" y="1573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" name="Полилиния: фигура 27">
                  <a:extLst>
                    <a:ext uri="{FF2B5EF4-FFF2-40B4-BE49-F238E27FC236}">
                      <a16:creationId xmlns:a16="http://schemas.microsoft.com/office/drawing/2014/main" id="{35EFE669-C387-B443-CE21-E80B03E86220}"/>
                    </a:ext>
                  </a:extLst>
                </p:cNvPr>
                <p:cNvSpPr/>
                <p:nvPr/>
              </p:nvSpPr>
              <p:spPr>
                <a:xfrm>
                  <a:off x="4680370" y="8609019"/>
                  <a:ext cx="259271" cy="210697"/>
                </a:xfrm>
                <a:custGeom>
                  <a:avLst/>
                  <a:gdLst>
                    <a:gd name="connsiteX0" fmla="*/ 2430 w 259271"/>
                    <a:gd name="connsiteY0" fmla="*/ 152649 h 210697"/>
                    <a:gd name="connsiteX1" fmla="*/ 29607 w 259271"/>
                    <a:gd name="connsiteY1" fmla="*/ 125136 h 210697"/>
                    <a:gd name="connsiteX2" fmla="*/ 67857 w 259271"/>
                    <a:gd name="connsiteY2" fmla="*/ 108360 h 210697"/>
                    <a:gd name="connsiteX3" fmla="*/ 82620 w 259271"/>
                    <a:gd name="connsiteY3" fmla="*/ 102824 h 210697"/>
                    <a:gd name="connsiteX4" fmla="*/ 90001 w 259271"/>
                    <a:gd name="connsiteY4" fmla="*/ 82693 h 210697"/>
                    <a:gd name="connsiteX5" fmla="*/ 72218 w 259271"/>
                    <a:gd name="connsiteY5" fmla="*/ 58871 h 210697"/>
                    <a:gd name="connsiteX6" fmla="*/ 76412 w 259271"/>
                    <a:gd name="connsiteY6" fmla="*/ 28003 h 210697"/>
                    <a:gd name="connsiteX7" fmla="*/ 90169 w 259271"/>
                    <a:gd name="connsiteY7" fmla="*/ 16931 h 210697"/>
                    <a:gd name="connsiteX8" fmla="*/ 104428 w 259271"/>
                    <a:gd name="connsiteY8" fmla="*/ 6026 h 210697"/>
                    <a:gd name="connsiteX9" fmla="*/ 128251 w 259271"/>
                    <a:gd name="connsiteY9" fmla="*/ 490 h 210697"/>
                    <a:gd name="connsiteX10" fmla="*/ 148214 w 259271"/>
                    <a:gd name="connsiteY10" fmla="*/ 17099 h 210697"/>
                    <a:gd name="connsiteX11" fmla="*/ 153582 w 259271"/>
                    <a:gd name="connsiteY11" fmla="*/ 33875 h 210697"/>
                    <a:gd name="connsiteX12" fmla="*/ 157609 w 259271"/>
                    <a:gd name="connsiteY12" fmla="*/ 45450 h 210697"/>
                    <a:gd name="connsiteX13" fmla="*/ 159454 w 259271"/>
                    <a:gd name="connsiteY13" fmla="*/ 50651 h 210697"/>
                    <a:gd name="connsiteX14" fmla="*/ 204414 w 259271"/>
                    <a:gd name="connsiteY14" fmla="*/ 64239 h 210697"/>
                    <a:gd name="connsiteX15" fmla="*/ 259272 w 259271"/>
                    <a:gd name="connsiteY15" fmla="*/ 56523 h 210697"/>
                    <a:gd name="connsiteX16" fmla="*/ 255245 w 259271"/>
                    <a:gd name="connsiteY16" fmla="*/ 67930 h 210697"/>
                    <a:gd name="connsiteX17" fmla="*/ 252561 w 259271"/>
                    <a:gd name="connsiteY17" fmla="*/ 120272 h 210697"/>
                    <a:gd name="connsiteX18" fmla="*/ 251555 w 259271"/>
                    <a:gd name="connsiteY18" fmla="*/ 139564 h 210697"/>
                    <a:gd name="connsiteX19" fmla="*/ 251555 w 259271"/>
                    <a:gd name="connsiteY19" fmla="*/ 156340 h 210697"/>
                    <a:gd name="connsiteX20" fmla="*/ 251722 w 259271"/>
                    <a:gd name="connsiteY20" fmla="*/ 172781 h 210697"/>
                    <a:gd name="connsiteX21" fmla="*/ 254910 w 259271"/>
                    <a:gd name="connsiteY21" fmla="*/ 183853 h 210697"/>
                    <a:gd name="connsiteX22" fmla="*/ 253400 w 259271"/>
                    <a:gd name="connsiteY22" fmla="*/ 183853 h 210697"/>
                    <a:gd name="connsiteX23" fmla="*/ 195858 w 259271"/>
                    <a:gd name="connsiteY23" fmla="*/ 151307 h 210697"/>
                    <a:gd name="connsiteX24" fmla="*/ 194013 w 259271"/>
                    <a:gd name="connsiteY24" fmla="*/ 146610 h 210697"/>
                    <a:gd name="connsiteX25" fmla="*/ 178243 w 259271"/>
                    <a:gd name="connsiteY25" fmla="*/ 135873 h 210697"/>
                    <a:gd name="connsiteX26" fmla="*/ 159454 w 259271"/>
                    <a:gd name="connsiteY26" fmla="*/ 143255 h 210697"/>
                    <a:gd name="connsiteX27" fmla="*/ 139490 w 259271"/>
                    <a:gd name="connsiteY27" fmla="*/ 170432 h 210697"/>
                    <a:gd name="connsiteX28" fmla="*/ 126573 w 259271"/>
                    <a:gd name="connsiteY28" fmla="*/ 183350 h 210697"/>
                    <a:gd name="connsiteX29" fmla="*/ 109797 w 259271"/>
                    <a:gd name="connsiteY29" fmla="*/ 192241 h 210697"/>
                    <a:gd name="connsiteX30" fmla="*/ 67521 w 259271"/>
                    <a:gd name="connsiteY30" fmla="*/ 207004 h 210697"/>
                    <a:gd name="connsiteX31" fmla="*/ 6624 w 259271"/>
                    <a:gd name="connsiteY31" fmla="*/ 189221 h 210697"/>
                    <a:gd name="connsiteX32" fmla="*/ 249 w 259271"/>
                    <a:gd name="connsiteY32" fmla="*/ 170935 h 210697"/>
                    <a:gd name="connsiteX33" fmla="*/ 2430 w 259271"/>
                    <a:gd name="connsiteY33" fmla="*/ 152649 h 210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259271" h="210697">
                      <a:moveTo>
                        <a:pt x="2430" y="152649"/>
                      </a:moveTo>
                      <a:cubicBezTo>
                        <a:pt x="6288" y="140906"/>
                        <a:pt x="16186" y="130505"/>
                        <a:pt x="29607" y="125136"/>
                      </a:cubicBezTo>
                      <a:cubicBezTo>
                        <a:pt x="29607" y="125136"/>
                        <a:pt x="59133" y="111716"/>
                        <a:pt x="67857" y="108360"/>
                      </a:cubicBezTo>
                      <a:cubicBezTo>
                        <a:pt x="76748" y="105005"/>
                        <a:pt x="82620" y="102824"/>
                        <a:pt x="82620" y="102824"/>
                      </a:cubicBezTo>
                      <a:cubicBezTo>
                        <a:pt x="91679" y="99469"/>
                        <a:pt x="95369" y="89739"/>
                        <a:pt x="90001" y="82693"/>
                      </a:cubicBezTo>
                      <a:lnTo>
                        <a:pt x="72218" y="58871"/>
                      </a:lnTo>
                      <a:cubicBezTo>
                        <a:pt x="65172" y="49141"/>
                        <a:pt x="66682" y="36056"/>
                        <a:pt x="76412" y="28003"/>
                      </a:cubicBezTo>
                      <a:cubicBezTo>
                        <a:pt x="76412" y="28003"/>
                        <a:pt x="83123" y="22467"/>
                        <a:pt x="90169" y="16931"/>
                      </a:cubicBezTo>
                      <a:cubicBezTo>
                        <a:pt x="97215" y="11563"/>
                        <a:pt x="104428" y="6026"/>
                        <a:pt x="104428" y="6026"/>
                      </a:cubicBezTo>
                      <a:cubicBezTo>
                        <a:pt x="111139" y="994"/>
                        <a:pt x="119862" y="-1019"/>
                        <a:pt x="128251" y="490"/>
                      </a:cubicBezTo>
                      <a:cubicBezTo>
                        <a:pt x="138148" y="2336"/>
                        <a:pt x="145865" y="8711"/>
                        <a:pt x="148214" y="17099"/>
                      </a:cubicBezTo>
                      <a:cubicBezTo>
                        <a:pt x="148214" y="17099"/>
                        <a:pt x="150563" y="25487"/>
                        <a:pt x="153582" y="33875"/>
                      </a:cubicBezTo>
                      <a:cubicBezTo>
                        <a:pt x="155092" y="38069"/>
                        <a:pt x="156434" y="42263"/>
                        <a:pt x="157609" y="45450"/>
                      </a:cubicBezTo>
                      <a:cubicBezTo>
                        <a:pt x="158783" y="48638"/>
                        <a:pt x="159454" y="50651"/>
                        <a:pt x="159454" y="50651"/>
                      </a:cubicBezTo>
                      <a:cubicBezTo>
                        <a:pt x="165326" y="66756"/>
                        <a:pt x="187806" y="73299"/>
                        <a:pt x="204414" y="64239"/>
                      </a:cubicBezTo>
                      <a:cubicBezTo>
                        <a:pt x="220687" y="55348"/>
                        <a:pt x="240482" y="52999"/>
                        <a:pt x="259272" y="56523"/>
                      </a:cubicBezTo>
                      <a:cubicBezTo>
                        <a:pt x="256923" y="59878"/>
                        <a:pt x="255413" y="63736"/>
                        <a:pt x="255245" y="67930"/>
                      </a:cubicBezTo>
                      <a:cubicBezTo>
                        <a:pt x="255245" y="67930"/>
                        <a:pt x="253903" y="94101"/>
                        <a:pt x="252561" y="120272"/>
                      </a:cubicBezTo>
                      <a:cubicBezTo>
                        <a:pt x="252226" y="126814"/>
                        <a:pt x="251890" y="133357"/>
                        <a:pt x="251555" y="139564"/>
                      </a:cubicBezTo>
                      <a:cubicBezTo>
                        <a:pt x="251387" y="145771"/>
                        <a:pt x="251555" y="151475"/>
                        <a:pt x="251555" y="156340"/>
                      </a:cubicBezTo>
                      <a:cubicBezTo>
                        <a:pt x="251555" y="166238"/>
                        <a:pt x="251722" y="172781"/>
                        <a:pt x="251722" y="172781"/>
                      </a:cubicBezTo>
                      <a:cubicBezTo>
                        <a:pt x="251722" y="176807"/>
                        <a:pt x="252897" y="180498"/>
                        <a:pt x="254910" y="183853"/>
                      </a:cubicBezTo>
                      <a:lnTo>
                        <a:pt x="253400" y="183853"/>
                      </a:lnTo>
                      <a:cubicBezTo>
                        <a:pt x="227397" y="184524"/>
                        <a:pt x="204246" y="171606"/>
                        <a:pt x="195858" y="151307"/>
                      </a:cubicBezTo>
                      <a:lnTo>
                        <a:pt x="194013" y="146610"/>
                      </a:lnTo>
                      <a:cubicBezTo>
                        <a:pt x="191329" y="140235"/>
                        <a:pt x="185121" y="136544"/>
                        <a:pt x="178243" y="135873"/>
                      </a:cubicBezTo>
                      <a:cubicBezTo>
                        <a:pt x="171533" y="135202"/>
                        <a:pt x="163816" y="137551"/>
                        <a:pt x="159454" y="143255"/>
                      </a:cubicBezTo>
                      <a:lnTo>
                        <a:pt x="139490" y="170432"/>
                      </a:lnTo>
                      <a:cubicBezTo>
                        <a:pt x="135967" y="175297"/>
                        <a:pt x="131606" y="179659"/>
                        <a:pt x="126573" y="183350"/>
                      </a:cubicBezTo>
                      <a:cubicBezTo>
                        <a:pt x="121540" y="187040"/>
                        <a:pt x="115836" y="190060"/>
                        <a:pt x="109797" y="192241"/>
                      </a:cubicBezTo>
                      <a:lnTo>
                        <a:pt x="67521" y="207004"/>
                      </a:lnTo>
                      <a:cubicBezTo>
                        <a:pt x="44873" y="215727"/>
                        <a:pt x="18871" y="208681"/>
                        <a:pt x="6624" y="189221"/>
                      </a:cubicBezTo>
                      <a:cubicBezTo>
                        <a:pt x="2933" y="183517"/>
                        <a:pt x="920" y="177310"/>
                        <a:pt x="249" y="170935"/>
                      </a:cubicBezTo>
                      <a:cubicBezTo>
                        <a:pt x="-422" y="164896"/>
                        <a:pt x="249" y="158521"/>
                        <a:pt x="2430" y="152649"/>
                      </a:cubicBezTo>
                      <a:close/>
                    </a:path>
                  </a:pathLst>
                </a:custGeom>
                <a:gradFill>
                  <a:gsLst>
                    <a:gs pos="32620">
                      <a:srgbClr val="FFFFFF"/>
                    </a:gs>
                    <a:gs pos="100000">
                      <a:srgbClr val="C5DDEF"/>
                    </a:gs>
                  </a:gsLst>
                  <a:lin ang="0" scaled="1"/>
                </a:gra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9" name="Рисунок 6">
                <a:extLst>
                  <a:ext uri="{FF2B5EF4-FFF2-40B4-BE49-F238E27FC236}">
                    <a16:creationId xmlns:a16="http://schemas.microsoft.com/office/drawing/2014/main" id="{FC3C6BA1-1970-378E-7ED1-D5AC21306C2E}"/>
                  </a:ext>
                </a:extLst>
              </p:cNvPr>
              <p:cNvGrpSpPr/>
              <p:nvPr/>
            </p:nvGrpSpPr>
            <p:grpSpPr>
              <a:xfrm>
                <a:off x="4688392" y="8839413"/>
                <a:ext cx="568465" cy="220750"/>
                <a:chOff x="4688392" y="8839413"/>
                <a:chExt cx="568465" cy="220750"/>
              </a:xfrm>
            </p:grpSpPr>
            <p:sp>
              <p:nvSpPr>
                <p:cNvPr id="30" name="Полилиния: фигура 29">
                  <a:extLst>
                    <a:ext uri="{FF2B5EF4-FFF2-40B4-BE49-F238E27FC236}">
                      <a16:creationId xmlns:a16="http://schemas.microsoft.com/office/drawing/2014/main" id="{9A8E3579-F4A0-6912-A3AC-4322408BFE69}"/>
                    </a:ext>
                  </a:extLst>
                </p:cNvPr>
                <p:cNvSpPr/>
                <p:nvPr/>
              </p:nvSpPr>
              <p:spPr>
                <a:xfrm>
                  <a:off x="4934732" y="8854391"/>
                  <a:ext cx="322125" cy="170982"/>
                </a:xfrm>
                <a:custGeom>
                  <a:avLst/>
                  <a:gdLst>
                    <a:gd name="connsiteX0" fmla="*/ 49534 w 322125"/>
                    <a:gd name="connsiteY0" fmla="*/ 170661 h 170982"/>
                    <a:gd name="connsiteX1" fmla="*/ 287083 w 322125"/>
                    <a:gd name="connsiteY1" fmla="*/ 143484 h 170982"/>
                    <a:gd name="connsiteX2" fmla="*/ 287083 w 322125"/>
                    <a:gd name="connsiteY2" fmla="*/ 143484 h 170982"/>
                    <a:gd name="connsiteX3" fmla="*/ 321978 w 322125"/>
                    <a:gd name="connsiteY3" fmla="*/ 114796 h 170982"/>
                    <a:gd name="connsiteX4" fmla="*/ 320300 w 322125"/>
                    <a:gd name="connsiteY4" fmla="*/ 100537 h 170982"/>
                    <a:gd name="connsiteX5" fmla="*/ 317616 w 322125"/>
                    <a:gd name="connsiteY5" fmla="*/ 68830 h 170982"/>
                    <a:gd name="connsiteX6" fmla="*/ 313422 w 322125"/>
                    <a:gd name="connsiteY6" fmla="*/ 22696 h 170982"/>
                    <a:gd name="connsiteX7" fmla="*/ 273159 w 322125"/>
                    <a:gd name="connsiteY7" fmla="*/ 48 h 170982"/>
                    <a:gd name="connsiteX8" fmla="*/ 273159 w 322125"/>
                    <a:gd name="connsiteY8" fmla="*/ 48 h 170982"/>
                    <a:gd name="connsiteX9" fmla="*/ 36281 w 322125"/>
                    <a:gd name="connsiteY9" fmla="*/ 10114 h 170982"/>
                    <a:gd name="connsiteX10" fmla="*/ 45 w 322125"/>
                    <a:gd name="connsiteY10" fmla="*/ 39807 h 170982"/>
                    <a:gd name="connsiteX11" fmla="*/ 3735 w 322125"/>
                    <a:gd name="connsiteY11" fmla="*/ 93155 h 170982"/>
                    <a:gd name="connsiteX12" fmla="*/ 6252 w 322125"/>
                    <a:gd name="connsiteY12" fmla="*/ 129895 h 170982"/>
                    <a:gd name="connsiteX13" fmla="*/ 7762 w 322125"/>
                    <a:gd name="connsiteY13" fmla="*/ 146503 h 170982"/>
                    <a:gd name="connsiteX14" fmla="*/ 49534 w 322125"/>
                    <a:gd name="connsiteY14" fmla="*/ 170661 h 170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22125" h="170982">
                      <a:moveTo>
                        <a:pt x="49534" y="170661"/>
                      </a:moveTo>
                      <a:cubicBezTo>
                        <a:pt x="125194" y="146000"/>
                        <a:pt x="207565" y="138283"/>
                        <a:pt x="287083" y="143484"/>
                      </a:cubicBezTo>
                      <a:lnTo>
                        <a:pt x="287083" y="143484"/>
                      </a:lnTo>
                      <a:cubicBezTo>
                        <a:pt x="308221" y="140967"/>
                        <a:pt x="323823" y="128217"/>
                        <a:pt x="321978" y="114796"/>
                      </a:cubicBezTo>
                      <a:cubicBezTo>
                        <a:pt x="321978" y="114796"/>
                        <a:pt x="320971" y="109093"/>
                        <a:pt x="320300" y="100537"/>
                      </a:cubicBezTo>
                      <a:cubicBezTo>
                        <a:pt x="319629" y="91981"/>
                        <a:pt x="318622" y="80406"/>
                        <a:pt x="317616" y="68830"/>
                      </a:cubicBezTo>
                      <a:cubicBezTo>
                        <a:pt x="315603" y="45847"/>
                        <a:pt x="313422" y="22696"/>
                        <a:pt x="313422" y="22696"/>
                      </a:cubicBezTo>
                      <a:cubicBezTo>
                        <a:pt x="312247" y="9443"/>
                        <a:pt x="293961" y="-791"/>
                        <a:pt x="273159" y="48"/>
                      </a:cubicBezTo>
                      <a:lnTo>
                        <a:pt x="273159" y="48"/>
                      </a:lnTo>
                      <a:cubicBezTo>
                        <a:pt x="196828" y="17327"/>
                        <a:pt x="114793" y="22528"/>
                        <a:pt x="36281" y="10114"/>
                      </a:cubicBezTo>
                      <a:cubicBezTo>
                        <a:pt x="15143" y="10953"/>
                        <a:pt x="-962" y="24206"/>
                        <a:pt x="45" y="39807"/>
                      </a:cubicBezTo>
                      <a:cubicBezTo>
                        <a:pt x="45" y="39807"/>
                        <a:pt x="1890" y="66481"/>
                        <a:pt x="3735" y="93155"/>
                      </a:cubicBezTo>
                      <a:cubicBezTo>
                        <a:pt x="4742" y="106576"/>
                        <a:pt x="5581" y="119829"/>
                        <a:pt x="6252" y="129895"/>
                      </a:cubicBezTo>
                      <a:cubicBezTo>
                        <a:pt x="6755" y="139961"/>
                        <a:pt x="7762" y="146503"/>
                        <a:pt x="7762" y="146503"/>
                      </a:cubicBezTo>
                      <a:cubicBezTo>
                        <a:pt x="9775" y="162273"/>
                        <a:pt x="28396" y="173009"/>
                        <a:pt x="49534" y="1706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" name="Полилиния: фигура 30">
                  <a:extLst>
                    <a:ext uri="{FF2B5EF4-FFF2-40B4-BE49-F238E27FC236}">
                      <a16:creationId xmlns:a16="http://schemas.microsoft.com/office/drawing/2014/main" id="{4FCD7F07-1EE6-938E-97DC-BE2FCCE4A253}"/>
                    </a:ext>
                  </a:extLst>
                </p:cNvPr>
                <p:cNvSpPr/>
                <p:nvPr/>
              </p:nvSpPr>
              <p:spPr>
                <a:xfrm>
                  <a:off x="4688392" y="8839413"/>
                  <a:ext cx="258799" cy="220750"/>
                </a:xfrm>
                <a:custGeom>
                  <a:avLst/>
                  <a:gdLst>
                    <a:gd name="connsiteX0" fmla="*/ 1622 w 258799"/>
                    <a:gd name="connsiteY0" fmla="*/ 165844 h 220750"/>
                    <a:gd name="connsiteX1" fmla="*/ 26450 w 258799"/>
                    <a:gd name="connsiteY1" fmla="*/ 135311 h 220750"/>
                    <a:gd name="connsiteX2" fmla="*/ 62855 w 258799"/>
                    <a:gd name="connsiteY2" fmla="*/ 114677 h 220750"/>
                    <a:gd name="connsiteX3" fmla="*/ 76946 w 258799"/>
                    <a:gd name="connsiteY3" fmla="*/ 107631 h 220750"/>
                    <a:gd name="connsiteX4" fmla="*/ 81812 w 258799"/>
                    <a:gd name="connsiteY4" fmla="*/ 86661 h 220750"/>
                    <a:gd name="connsiteX5" fmla="*/ 61177 w 258799"/>
                    <a:gd name="connsiteY5" fmla="*/ 64684 h 220750"/>
                    <a:gd name="connsiteX6" fmla="*/ 61848 w 258799"/>
                    <a:gd name="connsiteY6" fmla="*/ 33313 h 220750"/>
                    <a:gd name="connsiteX7" fmla="*/ 87851 w 258799"/>
                    <a:gd name="connsiteY7" fmla="*/ 8149 h 220750"/>
                    <a:gd name="connsiteX8" fmla="*/ 111170 w 258799"/>
                    <a:gd name="connsiteY8" fmla="*/ 96 h 220750"/>
                    <a:gd name="connsiteX9" fmla="*/ 133314 w 258799"/>
                    <a:gd name="connsiteY9" fmla="*/ 14691 h 220750"/>
                    <a:gd name="connsiteX10" fmla="*/ 140192 w 258799"/>
                    <a:gd name="connsiteY10" fmla="*/ 31132 h 220750"/>
                    <a:gd name="connsiteX11" fmla="*/ 145561 w 258799"/>
                    <a:gd name="connsiteY11" fmla="*/ 42372 h 220750"/>
                    <a:gd name="connsiteX12" fmla="*/ 148077 w 258799"/>
                    <a:gd name="connsiteY12" fmla="*/ 47405 h 220750"/>
                    <a:gd name="connsiteX13" fmla="*/ 195050 w 258799"/>
                    <a:gd name="connsiteY13" fmla="*/ 56464 h 220750"/>
                    <a:gd name="connsiteX14" fmla="*/ 249237 w 258799"/>
                    <a:gd name="connsiteY14" fmla="*/ 43043 h 220750"/>
                    <a:gd name="connsiteX15" fmla="*/ 246553 w 258799"/>
                    <a:gd name="connsiteY15" fmla="*/ 54954 h 220750"/>
                    <a:gd name="connsiteX16" fmla="*/ 250243 w 258799"/>
                    <a:gd name="connsiteY16" fmla="*/ 108302 h 220750"/>
                    <a:gd name="connsiteX17" fmla="*/ 252760 w 258799"/>
                    <a:gd name="connsiteY17" fmla="*/ 145042 h 220750"/>
                    <a:gd name="connsiteX18" fmla="*/ 254270 w 258799"/>
                    <a:gd name="connsiteY18" fmla="*/ 161650 h 220750"/>
                    <a:gd name="connsiteX19" fmla="*/ 258799 w 258799"/>
                    <a:gd name="connsiteY19" fmla="*/ 172554 h 220750"/>
                    <a:gd name="connsiteX20" fmla="*/ 257289 w 258799"/>
                    <a:gd name="connsiteY20" fmla="*/ 172722 h 220750"/>
                    <a:gd name="connsiteX21" fmla="*/ 220717 w 258799"/>
                    <a:gd name="connsiteY21" fmla="*/ 167689 h 220750"/>
                    <a:gd name="connsiteX22" fmla="*/ 206122 w 258799"/>
                    <a:gd name="connsiteY22" fmla="*/ 158462 h 220750"/>
                    <a:gd name="connsiteX23" fmla="*/ 196224 w 258799"/>
                    <a:gd name="connsiteY23" fmla="*/ 145377 h 220750"/>
                    <a:gd name="connsiteX24" fmla="*/ 194043 w 258799"/>
                    <a:gd name="connsiteY24" fmla="*/ 140848 h 220750"/>
                    <a:gd name="connsiteX25" fmla="*/ 159149 w 258799"/>
                    <a:gd name="connsiteY25" fmla="*/ 140848 h 220750"/>
                    <a:gd name="connsiteX26" fmla="*/ 149922 w 258799"/>
                    <a:gd name="connsiteY26" fmla="*/ 155610 h 220750"/>
                    <a:gd name="connsiteX27" fmla="*/ 141031 w 258799"/>
                    <a:gd name="connsiteY27" fmla="*/ 170541 h 220750"/>
                    <a:gd name="connsiteX28" fmla="*/ 129456 w 258799"/>
                    <a:gd name="connsiteY28" fmla="*/ 184969 h 220750"/>
                    <a:gd name="connsiteX29" fmla="*/ 113518 w 258799"/>
                    <a:gd name="connsiteY29" fmla="*/ 195705 h 220750"/>
                    <a:gd name="connsiteX30" fmla="*/ 72752 w 258799"/>
                    <a:gd name="connsiteY30" fmla="*/ 214830 h 220750"/>
                    <a:gd name="connsiteX31" fmla="*/ 9507 w 258799"/>
                    <a:gd name="connsiteY31" fmla="*/ 202751 h 220750"/>
                    <a:gd name="connsiteX32" fmla="*/ 951 w 258799"/>
                    <a:gd name="connsiteY32" fmla="*/ 184969 h 220750"/>
                    <a:gd name="connsiteX33" fmla="*/ 1622 w 258799"/>
                    <a:gd name="connsiteY33" fmla="*/ 165844 h 220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258799" h="220750">
                      <a:moveTo>
                        <a:pt x="1622" y="165844"/>
                      </a:moveTo>
                      <a:cubicBezTo>
                        <a:pt x="4977" y="153430"/>
                        <a:pt x="13533" y="142190"/>
                        <a:pt x="26450" y="135311"/>
                      </a:cubicBezTo>
                      <a:cubicBezTo>
                        <a:pt x="26450" y="135311"/>
                        <a:pt x="54467" y="118871"/>
                        <a:pt x="62855" y="114677"/>
                      </a:cubicBezTo>
                      <a:cubicBezTo>
                        <a:pt x="71243" y="110483"/>
                        <a:pt x="76946" y="107631"/>
                        <a:pt x="76946" y="107631"/>
                      </a:cubicBezTo>
                      <a:cubicBezTo>
                        <a:pt x="85670" y="103269"/>
                        <a:pt x="88019" y="93203"/>
                        <a:pt x="81812" y="86661"/>
                      </a:cubicBezTo>
                      <a:lnTo>
                        <a:pt x="61177" y="64684"/>
                      </a:lnTo>
                      <a:cubicBezTo>
                        <a:pt x="52957" y="55625"/>
                        <a:pt x="52621" y="42372"/>
                        <a:pt x="61848" y="33313"/>
                      </a:cubicBezTo>
                      <a:lnTo>
                        <a:pt x="87851" y="8149"/>
                      </a:lnTo>
                      <a:cubicBezTo>
                        <a:pt x="93890" y="2277"/>
                        <a:pt x="102614" y="-575"/>
                        <a:pt x="111170" y="96"/>
                      </a:cubicBezTo>
                      <a:cubicBezTo>
                        <a:pt x="121403" y="935"/>
                        <a:pt x="129791" y="6639"/>
                        <a:pt x="133314" y="14691"/>
                      </a:cubicBezTo>
                      <a:cubicBezTo>
                        <a:pt x="133314" y="14691"/>
                        <a:pt x="136669" y="22912"/>
                        <a:pt x="140192" y="31132"/>
                      </a:cubicBezTo>
                      <a:cubicBezTo>
                        <a:pt x="142038" y="35158"/>
                        <a:pt x="144051" y="39352"/>
                        <a:pt x="145561" y="42372"/>
                      </a:cubicBezTo>
                      <a:cubicBezTo>
                        <a:pt x="147070" y="45392"/>
                        <a:pt x="148077" y="47405"/>
                        <a:pt x="148077" y="47405"/>
                      </a:cubicBezTo>
                      <a:cubicBezTo>
                        <a:pt x="155962" y="63174"/>
                        <a:pt x="179448" y="67201"/>
                        <a:pt x="195050" y="56464"/>
                      </a:cubicBezTo>
                      <a:cubicBezTo>
                        <a:pt x="210316" y="45895"/>
                        <a:pt x="229944" y="41365"/>
                        <a:pt x="249237" y="43043"/>
                      </a:cubicBezTo>
                      <a:cubicBezTo>
                        <a:pt x="247224" y="46734"/>
                        <a:pt x="246217" y="50760"/>
                        <a:pt x="246553" y="54954"/>
                      </a:cubicBezTo>
                      <a:cubicBezTo>
                        <a:pt x="246553" y="54954"/>
                        <a:pt x="248398" y="81628"/>
                        <a:pt x="250243" y="108302"/>
                      </a:cubicBezTo>
                      <a:cubicBezTo>
                        <a:pt x="251250" y="121723"/>
                        <a:pt x="252089" y="134976"/>
                        <a:pt x="252760" y="145042"/>
                      </a:cubicBezTo>
                      <a:cubicBezTo>
                        <a:pt x="253263" y="155107"/>
                        <a:pt x="254270" y="161650"/>
                        <a:pt x="254270" y="161650"/>
                      </a:cubicBezTo>
                      <a:cubicBezTo>
                        <a:pt x="254773" y="165676"/>
                        <a:pt x="256283" y="169367"/>
                        <a:pt x="258799" y="172554"/>
                      </a:cubicBezTo>
                      <a:lnTo>
                        <a:pt x="257289" y="172722"/>
                      </a:lnTo>
                      <a:cubicBezTo>
                        <a:pt x="244204" y="174232"/>
                        <a:pt x="231622" y="172386"/>
                        <a:pt x="220717" y="167689"/>
                      </a:cubicBezTo>
                      <a:cubicBezTo>
                        <a:pt x="215349" y="165341"/>
                        <a:pt x="210316" y="162153"/>
                        <a:pt x="206122" y="158462"/>
                      </a:cubicBezTo>
                      <a:cubicBezTo>
                        <a:pt x="202096" y="154772"/>
                        <a:pt x="198741" y="150242"/>
                        <a:pt x="196224" y="145377"/>
                      </a:cubicBezTo>
                      <a:lnTo>
                        <a:pt x="194043" y="140848"/>
                      </a:lnTo>
                      <a:cubicBezTo>
                        <a:pt x="188004" y="128601"/>
                        <a:pt x="167034" y="128266"/>
                        <a:pt x="159149" y="140848"/>
                      </a:cubicBezTo>
                      <a:cubicBezTo>
                        <a:pt x="159149" y="140848"/>
                        <a:pt x="154620" y="148229"/>
                        <a:pt x="149922" y="155610"/>
                      </a:cubicBezTo>
                      <a:cubicBezTo>
                        <a:pt x="145225" y="162992"/>
                        <a:pt x="141031" y="170541"/>
                        <a:pt x="141031" y="170541"/>
                      </a:cubicBezTo>
                      <a:cubicBezTo>
                        <a:pt x="138011" y="175742"/>
                        <a:pt x="134153" y="180607"/>
                        <a:pt x="129456" y="184969"/>
                      </a:cubicBezTo>
                      <a:cubicBezTo>
                        <a:pt x="124926" y="189163"/>
                        <a:pt x="119558" y="192853"/>
                        <a:pt x="113518" y="195705"/>
                      </a:cubicBezTo>
                      <a:lnTo>
                        <a:pt x="72752" y="214830"/>
                      </a:lnTo>
                      <a:cubicBezTo>
                        <a:pt x="50944" y="225902"/>
                        <a:pt x="24102" y="221205"/>
                        <a:pt x="9507" y="202751"/>
                      </a:cubicBezTo>
                      <a:cubicBezTo>
                        <a:pt x="5145" y="197215"/>
                        <a:pt x="2461" y="191176"/>
                        <a:pt x="951" y="184969"/>
                      </a:cubicBezTo>
                      <a:cubicBezTo>
                        <a:pt x="-559" y="178594"/>
                        <a:pt x="-223" y="172051"/>
                        <a:pt x="1622" y="165844"/>
                      </a:cubicBezTo>
                      <a:close/>
                    </a:path>
                  </a:pathLst>
                </a:custGeom>
                <a:gradFill>
                  <a:gsLst>
                    <a:gs pos="32620">
                      <a:srgbClr val="FFFFFF"/>
                    </a:gs>
                    <a:gs pos="100000">
                      <a:srgbClr val="C5DDEF"/>
                    </a:gs>
                  </a:gsLst>
                  <a:lin ang="0" scaled="1"/>
                </a:gra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2" name="Рисунок 6">
                <a:extLst>
                  <a:ext uri="{FF2B5EF4-FFF2-40B4-BE49-F238E27FC236}">
                    <a16:creationId xmlns:a16="http://schemas.microsoft.com/office/drawing/2014/main" id="{E1EF46B8-F017-7171-A5D9-08337B35EB14}"/>
                  </a:ext>
                </a:extLst>
              </p:cNvPr>
              <p:cNvGrpSpPr/>
              <p:nvPr/>
            </p:nvGrpSpPr>
            <p:grpSpPr>
              <a:xfrm>
                <a:off x="4723184" y="9047663"/>
                <a:ext cx="568365" cy="252894"/>
                <a:chOff x="4723184" y="9047663"/>
                <a:chExt cx="568365" cy="252894"/>
              </a:xfrm>
            </p:grpSpPr>
            <p:sp>
              <p:nvSpPr>
                <p:cNvPr id="33" name="Полилиния: фигура 32">
                  <a:extLst>
                    <a:ext uri="{FF2B5EF4-FFF2-40B4-BE49-F238E27FC236}">
                      <a16:creationId xmlns:a16="http://schemas.microsoft.com/office/drawing/2014/main" id="{3FAFE14A-5793-D290-E862-8CF6821A3214}"/>
                    </a:ext>
                  </a:extLst>
                </p:cNvPr>
                <p:cNvSpPr/>
                <p:nvPr/>
              </p:nvSpPr>
              <p:spPr>
                <a:xfrm>
                  <a:off x="4957989" y="9047663"/>
                  <a:ext cx="333560" cy="196825"/>
                </a:xfrm>
                <a:custGeom>
                  <a:avLst/>
                  <a:gdLst>
                    <a:gd name="connsiteX0" fmla="*/ 64191 w 333560"/>
                    <a:gd name="connsiteY0" fmla="*/ 195814 h 196825"/>
                    <a:gd name="connsiteX1" fmla="*/ 301069 w 333560"/>
                    <a:gd name="connsiteY1" fmla="*/ 148170 h 196825"/>
                    <a:gd name="connsiteX2" fmla="*/ 301069 w 333560"/>
                    <a:gd name="connsiteY2" fmla="*/ 148170 h 196825"/>
                    <a:gd name="connsiteX3" fmla="*/ 333111 w 333560"/>
                    <a:gd name="connsiteY3" fmla="*/ 114953 h 196825"/>
                    <a:gd name="connsiteX4" fmla="*/ 323046 w 333560"/>
                    <a:gd name="connsiteY4" fmla="*/ 67309 h 196825"/>
                    <a:gd name="connsiteX5" fmla="*/ 316671 w 333560"/>
                    <a:gd name="connsiteY5" fmla="*/ 34764 h 196825"/>
                    <a:gd name="connsiteX6" fmla="*/ 313987 w 333560"/>
                    <a:gd name="connsiteY6" fmla="*/ 20000 h 196825"/>
                    <a:gd name="connsiteX7" fmla="*/ 271375 w 333560"/>
                    <a:gd name="connsiteY7" fmla="*/ 540 h 196825"/>
                    <a:gd name="connsiteX8" fmla="*/ 271375 w 333560"/>
                    <a:gd name="connsiteY8" fmla="*/ 540 h 196825"/>
                    <a:gd name="connsiteX9" fmla="*/ 33994 w 333560"/>
                    <a:gd name="connsiteY9" fmla="*/ 33757 h 196825"/>
                    <a:gd name="connsiteX10" fmla="*/ 274 w 333560"/>
                    <a:gd name="connsiteY10" fmla="*/ 67477 h 196825"/>
                    <a:gd name="connsiteX11" fmla="*/ 2958 w 333560"/>
                    <a:gd name="connsiteY11" fmla="*/ 84421 h 196825"/>
                    <a:gd name="connsiteX12" fmla="*/ 9501 w 333560"/>
                    <a:gd name="connsiteY12" fmla="*/ 121496 h 196825"/>
                    <a:gd name="connsiteX13" fmla="*/ 19902 w 333560"/>
                    <a:gd name="connsiteY13" fmla="*/ 175179 h 196825"/>
                    <a:gd name="connsiteX14" fmla="*/ 64191 w 333560"/>
                    <a:gd name="connsiteY14" fmla="*/ 195814 h 196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33560" h="196825">
                      <a:moveTo>
                        <a:pt x="64191" y="195814"/>
                      </a:moveTo>
                      <a:cubicBezTo>
                        <a:pt x="138006" y="164275"/>
                        <a:pt x="220041" y="149009"/>
                        <a:pt x="301069" y="148170"/>
                      </a:cubicBezTo>
                      <a:lnTo>
                        <a:pt x="301069" y="148170"/>
                      </a:lnTo>
                      <a:cubicBezTo>
                        <a:pt x="322207" y="143976"/>
                        <a:pt x="336299" y="129045"/>
                        <a:pt x="333111" y="114953"/>
                      </a:cubicBezTo>
                      <a:cubicBezTo>
                        <a:pt x="333111" y="114953"/>
                        <a:pt x="328078" y="91131"/>
                        <a:pt x="323046" y="67309"/>
                      </a:cubicBezTo>
                      <a:cubicBezTo>
                        <a:pt x="320361" y="55398"/>
                        <a:pt x="318013" y="43487"/>
                        <a:pt x="316671" y="34764"/>
                      </a:cubicBezTo>
                      <a:cubicBezTo>
                        <a:pt x="315161" y="25872"/>
                        <a:pt x="313987" y="20000"/>
                        <a:pt x="313987" y="20000"/>
                      </a:cubicBezTo>
                      <a:cubicBezTo>
                        <a:pt x="311638" y="6412"/>
                        <a:pt x="292513" y="-2312"/>
                        <a:pt x="271375" y="540"/>
                      </a:cubicBezTo>
                      <a:lnTo>
                        <a:pt x="271375" y="540"/>
                      </a:lnTo>
                      <a:cubicBezTo>
                        <a:pt x="196218" y="25704"/>
                        <a:pt x="114184" y="38790"/>
                        <a:pt x="33994" y="33757"/>
                      </a:cubicBezTo>
                      <a:cubicBezTo>
                        <a:pt x="12856" y="36609"/>
                        <a:pt x="-2242" y="51707"/>
                        <a:pt x="274" y="67477"/>
                      </a:cubicBezTo>
                      <a:cubicBezTo>
                        <a:pt x="274" y="67477"/>
                        <a:pt x="1281" y="74187"/>
                        <a:pt x="2958" y="84421"/>
                      </a:cubicBezTo>
                      <a:cubicBezTo>
                        <a:pt x="4468" y="94654"/>
                        <a:pt x="6984" y="108075"/>
                        <a:pt x="9501" y="121496"/>
                      </a:cubicBezTo>
                      <a:cubicBezTo>
                        <a:pt x="14701" y="148337"/>
                        <a:pt x="19902" y="175179"/>
                        <a:pt x="19902" y="175179"/>
                      </a:cubicBezTo>
                      <a:cubicBezTo>
                        <a:pt x="23089" y="190781"/>
                        <a:pt x="43221" y="200008"/>
                        <a:pt x="64191" y="1958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" name="Полилиния: фигура 33">
                  <a:extLst>
                    <a:ext uri="{FF2B5EF4-FFF2-40B4-BE49-F238E27FC236}">
                      <a16:creationId xmlns:a16="http://schemas.microsoft.com/office/drawing/2014/main" id="{FCCD9013-AD99-4F94-6443-3853E8E57A7F}"/>
                    </a:ext>
                  </a:extLst>
                </p:cNvPr>
                <p:cNvSpPr/>
                <p:nvPr/>
              </p:nvSpPr>
              <p:spPr>
                <a:xfrm>
                  <a:off x="4723184" y="9072692"/>
                  <a:ext cx="260578" cy="227865"/>
                </a:xfrm>
                <a:custGeom>
                  <a:avLst/>
                  <a:gdLst>
                    <a:gd name="connsiteX0" fmla="*/ 550 w 260578"/>
                    <a:gd name="connsiteY0" fmla="*/ 177159 h 227865"/>
                    <a:gd name="connsiteX1" fmla="*/ 22023 w 260578"/>
                    <a:gd name="connsiteY1" fmla="*/ 144446 h 227865"/>
                    <a:gd name="connsiteX2" fmla="*/ 56246 w 260578"/>
                    <a:gd name="connsiteY2" fmla="*/ 120289 h 227865"/>
                    <a:gd name="connsiteX3" fmla="*/ 69667 w 260578"/>
                    <a:gd name="connsiteY3" fmla="*/ 111901 h 227865"/>
                    <a:gd name="connsiteX4" fmla="*/ 72351 w 260578"/>
                    <a:gd name="connsiteY4" fmla="*/ 90260 h 227865"/>
                    <a:gd name="connsiteX5" fmla="*/ 49536 w 260578"/>
                    <a:gd name="connsiteY5" fmla="*/ 70128 h 227865"/>
                    <a:gd name="connsiteX6" fmla="*/ 47187 w 260578"/>
                    <a:gd name="connsiteY6" fmla="*/ 38254 h 227865"/>
                    <a:gd name="connsiteX7" fmla="*/ 58427 w 260578"/>
                    <a:gd name="connsiteY7" fmla="*/ 24330 h 227865"/>
                    <a:gd name="connsiteX8" fmla="*/ 70003 w 260578"/>
                    <a:gd name="connsiteY8" fmla="*/ 10405 h 227865"/>
                    <a:gd name="connsiteX9" fmla="*/ 92650 w 260578"/>
                    <a:gd name="connsiteY9" fmla="*/ 4 h 227865"/>
                    <a:gd name="connsiteX10" fmla="*/ 116640 w 260578"/>
                    <a:gd name="connsiteY10" fmla="*/ 12754 h 227865"/>
                    <a:gd name="connsiteX11" fmla="*/ 126035 w 260578"/>
                    <a:gd name="connsiteY11" fmla="*/ 28691 h 227865"/>
                    <a:gd name="connsiteX12" fmla="*/ 132577 w 260578"/>
                    <a:gd name="connsiteY12" fmla="*/ 39596 h 227865"/>
                    <a:gd name="connsiteX13" fmla="*/ 135597 w 260578"/>
                    <a:gd name="connsiteY13" fmla="*/ 44461 h 227865"/>
                    <a:gd name="connsiteX14" fmla="*/ 183577 w 260578"/>
                    <a:gd name="connsiteY14" fmla="*/ 49158 h 227865"/>
                    <a:gd name="connsiteX15" fmla="*/ 183577 w 260578"/>
                    <a:gd name="connsiteY15" fmla="*/ 49158 h 227865"/>
                    <a:gd name="connsiteX16" fmla="*/ 236924 w 260578"/>
                    <a:gd name="connsiteY16" fmla="*/ 30201 h 227865"/>
                    <a:gd name="connsiteX17" fmla="*/ 235247 w 260578"/>
                    <a:gd name="connsiteY17" fmla="*/ 42615 h 227865"/>
                    <a:gd name="connsiteX18" fmla="*/ 237931 w 260578"/>
                    <a:gd name="connsiteY18" fmla="*/ 59559 h 227865"/>
                    <a:gd name="connsiteX19" fmla="*/ 244474 w 260578"/>
                    <a:gd name="connsiteY19" fmla="*/ 96634 h 227865"/>
                    <a:gd name="connsiteX20" fmla="*/ 254875 w 260578"/>
                    <a:gd name="connsiteY20" fmla="*/ 150318 h 227865"/>
                    <a:gd name="connsiteX21" fmla="*/ 260579 w 260578"/>
                    <a:gd name="connsiteY21" fmla="*/ 161054 h 227865"/>
                    <a:gd name="connsiteX22" fmla="*/ 259069 w 260578"/>
                    <a:gd name="connsiteY22" fmla="*/ 161390 h 227865"/>
                    <a:gd name="connsiteX23" fmla="*/ 194817 w 260578"/>
                    <a:gd name="connsiteY23" fmla="*/ 139078 h 227865"/>
                    <a:gd name="connsiteX24" fmla="*/ 191965 w 260578"/>
                    <a:gd name="connsiteY24" fmla="*/ 134716 h 227865"/>
                    <a:gd name="connsiteX25" fmla="*/ 156735 w 260578"/>
                    <a:gd name="connsiteY25" fmla="*/ 137903 h 227865"/>
                    <a:gd name="connsiteX26" fmla="*/ 141804 w 260578"/>
                    <a:gd name="connsiteY26" fmla="*/ 169443 h 227865"/>
                    <a:gd name="connsiteX27" fmla="*/ 131403 w 260578"/>
                    <a:gd name="connsiteY27" fmla="*/ 184876 h 227865"/>
                    <a:gd name="connsiteX28" fmla="*/ 116472 w 260578"/>
                    <a:gd name="connsiteY28" fmla="*/ 196955 h 227865"/>
                    <a:gd name="connsiteX29" fmla="*/ 77049 w 260578"/>
                    <a:gd name="connsiteY29" fmla="*/ 219603 h 227865"/>
                    <a:gd name="connsiteX30" fmla="*/ 12125 w 260578"/>
                    <a:gd name="connsiteY30" fmla="*/ 213396 h 227865"/>
                    <a:gd name="connsiteX31" fmla="*/ 1892 w 260578"/>
                    <a:gd name="connsiteY31" fmla="*/ 196620 h 227865"/>
                    <a:gd name="connsiteX32" fmla="*/ 550 w 260578"/>
                    <a:gd name="connsiteY32" fmla="*/ 177159 h 227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60578" h="227865">
                      <a:moveTo>
                        <a:pt x="550" y="177159"/>
                      </a:moveTo>
                      <a:cubicBezTo>
                        <a:pt x="2563" y="164577"/>
                        <a:pt x="9776" y="152499"/>
                        <a:pt x="22023" y="144446"/>
                      </a:cubicBezTo>
                      <a:cubicBezTo>
                        <a:pt x="22023" y="144446"/>
                        <a:pt x="48361" y="125321"/>
                        <a:pt x="56246" y="120289"/>
                      </a:cubicBezTo>
                      <a:cubicBezTo>
                        <a:pt x="64299" y="115256"/>
                        <a:pt x="69667" y="111901"/>
                        <a:pt x="69667" y="111901"/>
                      </a:cubicBezTo>
                      <a:cubicBezTo>
                        <a:pt x="77887" y="106700"/>
                        <a:pt x="79229" y="96299"/>
                        <a:pt x="72351" y="90260"/>
                      </a:cubicBezTo>
                      <a:lnTo>
                        <a:pt x="49536" y="70128"/>
                      </a:lnTo>
                      <a:cubicBezTo>
                        <a:pt x="40309" y="61740"/>
                        <a:pt x="39135" y="48319"/>
                        <a:pt x="47187" y="38254"/>
                      </a:cubicBezTo>
                      <a:cubicBezTo>
                        <a:pt x="47187" y="38254"/>
                        <a:pt x="52723" y="31375"/>
                        <a:pt x="58427" y="24330"/>
                      </a:cubicBezTo>
                      <a:cubicBezTo>
                        <a:pt x="64131" y="17451"/>
                        <a:pt x="70003" y="10405"/>
                        <a:pt x="70003" y="10405"/>
                      </a:cubicBezTo>
                      <a:cubicBezTo>
                        <a:pt x="75539" y="3863"/>
                        <a:pt x="83927" y="172"/>
                        <a:pt x="92650" y="4"/>
                      </a:cubicBezTo>
                      <a:cubicBezTo>
                        <a:pt x="103051" y="-164"/>
                        <a:pt x="112278" y="4702"/>
                        <a:pt x="116640" y="12754"/>
                      </a:cubicBezTo>
                      <a:cubicBezTo>
                        <a:pt x="116640" y="12754"/>
                        <a:pt x="121337" y="20639"/>
                        <a:pt x="126035" y="28691"/>
                      </a:cubicBezTo>
                      <a:cubicBezTo>
                        <a:pt x="128383" y="32718"/>
                        <a:pt x="130732" y="36576"/>
                        <a:pt x="132577" y="39596"/>
                      </a:cubicBezTo>
                      <a:cubicBezTo>
                        <a:pt x="134423" y="42615"/>
                        <a:pt x="135597" y="44461"/>
                        <a:pt x="135597" y="44461"/>
                      </a:cubicBezTo>
                      <a:cubicBezTo>
                        <a:pt x="144992" y="59727"/>
                        <a:pt x="168981" y="61740"/>
                        <a:pt x="183577" y="49158"/>
                      </a:cubicBezTo>
                      <a:lnTo>
                        <a:pt x="183577" y="49158"/>
                      </a:lnTo>
                      <a:cubicBezTo>
                        <a:pt x="198004" y="36912"/>
                        <a:pt x="217296" y="30369"/>
                        <a:pt x="236924" y="30201"/>
                      </a:cubicBezTo>
                      <a:cubicBezTo>
                        <a:pt x="235247" y="34227"/>
                        <a:pt x="234576" y="38421"/>
                        <a:pt x="235247" y="42615"/>
                      </a:cubicBezTo>
                      <a:cubicBezTo>
                        <a:pt x="235247" y="42615"/>
                        <a:pt x="236253" y="49326"/>
                        <a:pt x="237931" y="59559"/>
                      </a:cubicBezTo>
                      <a:cubicBezTo>
                        <a:pt x="239441" y="69793"/>
                        <a:pt x="241957" y="83213"/>
                        <a:pt x="244474" y="96634"/>
                      </a:cubicBezTo>
                      <a:cubicBezTo>
                        <a:pt x="249674" y="123476"/>
                        <a:pt x="254875" y="150318"/>
                        <a:pt x="254875" y="150318"/>
                      </a:cubicBezTo>
                      <a:cubicBezTo>
                        <a:pt x="255714" y="154344"/>
                        <a:pt x="257727" y="158035"/>
                        <a:pt x="260579" y="161054"/>
                      </a:cubicBezTo>
                      <a:lnTo>
                        <a:pt x="259069" y="161390"/>
                      </a:lnTo>
                      <a:cubicBezTo>
                        <a:pt x="233066" y="166926"/>
                        <a:pt x="207063" y="158203"/>
                        <a:pt x="194817" y="139078"/>
                      </a:cubicBezTo>
                      <a:lnTo>
                        <a:pt x="191965" y="134716"/>
                      </a:lnTo>
                      <a:cubicBezTo>
                        <a:pt x="184248" y="122805"/>
                        <a:pt x="163110" y="124483"/>
                        <a:pt x="156735" y="137903"/>
                      </a:cubicBezTo>
                      <a:lnTo>
                        <a:pt x="141804" y="169443"/>
                      </a:lnTo>
                      <a:cubicBezTo>
                        <a:pt x="139120" y="174979"/>
                        <a:pt x="135765" y="180179"/>
                        <a:pt x="131403" y="184876"/>
                      </a:cubicBezTo>
                      <a:cubicBezTo>
                        <a:pt x="127209" y="189574"/>
                        <a:pt x="122176" y="193600"/>
                        <a:pt x="116472" y="196955"/>
                      </a:cubicBezTo>
                      <a:lnTo>
                        <a:pt x="77049" y="219603"/>
                      </a:lnTo>
                      <a:cubicBezTo>
                        <a:pt x="56078" y="232520"/>
                        <a:pt x="28566" y="230172"/>
                        <a:pt x="12125" y="213396"/>
                      </a:cubicBezTo>
                      <a:cubicBezTo>
                        <a:pt x="7260" y="208363"/>
                        <a:pt x="3737" y="202827"/>
                        <a:pt x="1892" y="196620"/>
                      </a:cubicBezTo>
                      <a:cubicBezTo>
                        <a:pt x="-121" y="190077"/>
                        <a:pt x="-457" y="183534"/>
                        <a:pt x="550" y="177159"/>
                      </a:cubicBezTo>
                      <a:close/>
                    </a:path>
                  </a:pathLst>
                </a:custGeom>
                <a:gradFill>
                  <a:gsLst>
                    <a:gs pos="32620">
                      <a:srgbClr val="FFFFFF"/>
                    </a:gs>
                    <a:gs pos="100000">
                      <a:srgbClr val="C5DDEF"/>
                    </a:gs>
                  </a:gsLst>
                  <a:lin ang="0" scaled="1"/>
                </a:gra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5" name="Рисунок 6">
                <a:extLst>
                  <a:ext uri="{FF2B5EF4-FFF2-40B4-BE49-F238E27FC236}">
                    <a16:creationId xmlns:a16="http://schemas.microsoft.com/office/drawing/2014/main" id="{37FA8930-33B2-CF31-63F0-904FA65A730A}"/>
                  </a:ext>
                </a:extLst>
              </p:cNvPr>
              <p:cNvGrpSpPr/>
              <p:nvPr/>
            </p:nvGrpSpPr>
            <p:grpSpPr>
              <a:xfrm>
                <a:off x="4777361" y="9247152"/>
                <a:ext cx="568323" cy="287987"/>
                <a:chOff x="4777361" y="9247152"/>
                <a:chExt cx="568323" cy="287987"/>
              </a:xfrm>
            </p:grpSpPr>
            <p:sp>
              <p:nvSpPr>
                <p:cNvPr id="36" name="Полилиния: фигура 35">
                  <a:extLst>
                    <a:ext uri="{FF2B5EF4-FFF2-40B4-BE49-F238E27FC236}">
                      <a16:creationId xmlns:a16="http://schemas.microsoft.com/office/drawing/2014/main" id="{813641E4-1F39-1798-9295-8AC666C657E5}"/>
                    </a:ext>
                  </a:extLst>
                </p:cNvPr>
                <p:cNvSpPr/>
                <p:nvPr/>
              </p:nvSpPr>
              <p:spPr>
                <a:xfrm>
                  <a:off x="5003587" y="9247152"/>
                  <a:ext cx="342097" cy="218404"/>
                </a:xfrm>
                <a:custGeom>
                  <a:avLst/>
                  <a:gdLst>
                    <a:gd name="connsiteX0" fmla="*/ 74960 w 342097"/>
                    <a:gd name="connsiteY0" fmla="*/ 216762 h 218404"/>
                    <a:gd name="connsiteX1" fmla="*/ 311335 w 342097"/>
                    <a:gd name="connsiteY1" fmla="*/ 155362 h 218404"/>
                    <a:gd name="connsiteX2" fmla="*/ 311335 w 342097"/>
                    <a:gd name="connsiteY2" fmla="*/ 155362 h 218404"/>
                    <a:gd name="connsiteX3" fmla="*/ 341364 w 342097"/>
                    <a:gd name="connsiteY3" fmla="*/ 118622 h 218404"/>
                    <a:gd name="connsiteX4" fmla="*/ 326937 w 342097"/>
                    <a:gd name="connsiteY4" fmla="*/ 68629 h 218404"/>
                    <a:gd name="connsiteX5" fmla="*/ 317542 w 342097"/>
                    <a:gd name="connsiteY5" fmla="*/ 34406 h 218404"/>
                    <a:gd name="connsiteX6" fmla="*/ 313348 w 342097"/>
                    <a:gd name="connsiteY6" fmla="*/ 18972 h 218404"/>
                    <a:gd name="connsiteX7" fmla="*/ 268221 w 342097"/>
                    <a:gd name="connsiteY7" fmla="*/ 1357 h 218404"/>
                    <a:gd name="connsiteX8" fmla="*/ 268221 w 342097"/>
                    <a:gd name="connsiteY8" fmla="*/ 1357 h 218404"/>
                    <a:gd name="connsiteX9" fmla="*/ 31678 w 342097"/>
                    <a:gd name="connsiteY9" fmla="*/ 53363 h 218404"/>
                    <a:gd name="connsiteX10" fmla="*/ 642 w 342097"/>
                    <a:gd name="connsiteY10" fmla="*/ 90271 h 218404"/>
                    <a:gd name="connsiteX11" fmla="*/ 4836 w 342097"/>
                    <a:gd name="connsiteY11" fmla="*/ 107214 h 218404"/>
                    <a:gd name="connsiteX12" fmla="*/ 14399 w 342097"/>
                    <a:gd name="connsiteY12" fmla="*/ 144457 h 218404"/>
                    <a:gd name="connsiteX13" fmla="*/ 28994 w 342097"/>
                    <a:gd name="connsiteY13" fmla="*/ 198308 h 218404"/>
                    <a:gd name="connsiteX14" fmla="*/ 74960 w 342097"/>
                    <a:gd name="connsiteY14" fmla="*/ 216762 h 218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42097" h="218404">
                      <a:moveTo>
                        <a:pt x="74960" y="216762"/>
                      </a:moveTo>
                      <a:cubicBezTo>
                        <a:pt x="147433" y="180526"/>
                        <a:pt x="229300" y="160059"/>
                        <a:pt x="311335" y="155362"/>
                      </a:cubicBezTo>
                      <a:lnTo>
                        <a:pt x="311335" y="155362"/>
                      </a:lnTo>
                      <a:cubicBezTo>
                        <a:pt x="332473" y="149993"/>
                        <a:pt x="345391" y="133385"/>
                        <a:pt x="341364" y="118622"/>
                      </a:cubicBezTo>
                      <a:cubicBezTo>
                        <a:pt x="341364" y="118622"/>
                        <a:pt x="334151" y="93626"/>
                        <a:pt x="326937" y="68629"/>
                      </a:cubicBezTo>
                      <a:cubicBezTo>
                        <a:pt x="323246" y="56047"/>
                        <a:pt x="320059" y="43801"/>
                        <a:pt x="317542" y="34406"/>
                      </a:cubicBezTo>
                      <a:cubicBezTo>
                        <a:pt x="315026" y="25179"/>
                        <a:pt x="313348" y="18972"/>
                        <a:pt x="313348" y="18972"/>
                      </a:cubicBezTo>
                      <a:cubicBezTo>
                        <a:pt x="309490" y="4545"/>
                        <a:pt x="289359" y="-3340"/>
                        <a:pt x="268221" y="1357"/>
                      </a:cubicBezTo>
                      <a:lnTo>
                        <a:pt x="268221" y="1357"/>
                      </a:lnTo>
                      <a:cubicBezTo>
                        <a:pt x="194742" y="33400"/>
                        <a:pt x="113042" y="52357"/>
                        <a:pt x="31678" y="53363"/>
                      </a:cubicBezTo>
                      <a:cubicBezTo>
                        <a:pt x="10708" y="57893"/>
                        <a:pt x="-3216" y="74501"/>
                        <a:pt x="642" y="90271"/>
                      </a:cubicBezTo>
                      <a:cubicBezTo>
                        <a:pt x="642" y="90271"/>
                        <a:pt x="2320" y="96981"/>
                        <a:pt x="4836" y="107214"/>
                      </a:cubicBezTo>
                      <a:cubicBezTo>
                        <a:pt x="7353" y="117280"/>
                        <a:pt x="10540" y="131037"/>
                        <a:pt x="14399" y="144457"/>
                      </a:cubicBezTo>
                      <a:cubicBezTo>
                        <a:pt x="21612" y="171467"/>
                        <a:pt x="28994" y="198308"/>
                        <a:pt x="28994" y="198308"/>
                      </a:cubicBezTo>
                      <a:cubicBezTo>
                        <a:pt x="33020" y="213910"/>
                        <a:pt x="53990" y="222130"/>
                        <a:pt x="74960" y="2167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" name="Полилиния: фигура 36">
                  <a:extLst>
                    <a:ext uri="{FF2B5EF4-FFF2-40B4-BE49-F238E27FC236}">
                      <a16:creationId xmlns:a16="http://schemas.microsoft.com/office/drawing/2014/main" id="{B183ACA1-3077-3BCD-3217-537756C859A2}"/>
                    </a:ext>
                  </a:extLst>
                </p:cNvPr>
                <p:cNvSpPr/>
                <p:nvPr/>
              </p:nvSpPr>
              <p:spPr>
                <a:xfrm>
                  <a:off x="4777361" y="9305400"/>
                  <a:ext cx="261427" cy="229739"/>
                </a:xfrm>
                <a:custGeom>
                  <a:avLst/>
                  <a:gdLst>
                    <a:gd name="connsiteX0" fmla="*/ 224 w 261427"/>
                    <a:gd name="connsiteY0" fmla="*/ 182839 h 229739"/>
                    <a:gd name="connsiteX1" fmla="*/ 19516 w 261427"/>
                    <a:gd name="connsiteY1" fmla="*/ 149119 h 229739"/>
                    <a:gd name="connsiteX2" fmla="*/ 52397 w 261427"/>
                    <a:gd name="connsiteY2" fmla="*/ 122781 h 229739"/>
                    <a:gd name="connsiteX3" fmla="*/ 65315 w 261427"/>
                    <a:gd name="connsiteY3" fmla="*/ 113386 h 229739"/>
                    <a:gd name="connsiteX4" fmla="*/ 66489 w 261427"/>
                    <a:gd name="connsiteY4" fmla="*/ 91577 h 229739"/>
                    <a:gd name="connsiteX5" fmla="*/ 41828 w 261427"/>
                    <a:gd name="connsiteY5" fmla="*/ 73291 h 229739"/>
                    <a:gd name="connsiteX6" fmla="*/ 36796 w 261427"/>
                    <a:gd name="connsiteY6" fmla="*/ 41920 h 229739"/>
                    <a:gd name="connsiteX7" fmla="*/ 57598 w 261427"/>
                    <a:gd name="connsiteY7" fmla="*/ 12394 h 229739"/>
                    <a:gd name="connsiteX8" fmla="*/ 79407 w 261427"/>
                    <a:gd name="connsiteY8" fmla="*/ 148 h 229739"/>
                    <a:gd name="connsiteX9" fmla="*/ 104739 w 261427"/>
                    <a:gd name="connsiteY9" fmla="*/ 10884 h 229739"/>
                    <a:gd name="connsiteX10" fmla="*/ 115308 w 261427"/>
                    <a:gd name="connsiteY10" fmla="*/ 26151 h 229739"/>
                    <a:gd name="connsiteX11" fmla="*/ 122689 w 261427"/>
                    <a:gd name="connsiteY11" fmla="*/ 36552 h 229739"/>
                    <a:gd name="connsiteX12" fmla="*/ 126212 w 261427"/>
                    <a:gd name="connsiteY12" fmla="*/ 41249 h 229739"/>
                    <a:gd name="connsiteX13" fmla="*/ 175198 w 261427"/>
                    <a:gd name="connsiteY13" fmla="*/ 42256 h 229739"/>
                    <a:gd name="connsiteX14" fmla="*/ 227372 w 261427"/>
                    <a:gd name="connsiteY14" fmla="*/ 19105 h 229739"/>
                    <a:gd name="connsiteX15" fmla="*/ 226868 w 261427"/>
                    <a:gd name="connsiteY15" fmla="*/ 31854 h 229739"/>
                    <a:gd name="connsiteX16" fmla="*/ 231062 w 261427"/>
                    <a:gd name="connsiteY16" fmla="*/ 48798 h 229739"/>
                    <a:gd name="connsiteX17" fmla="*/ 240625 w 261427"/>
                    <a:gd name="connsiteY17" fmla="*/ 86041 h 229739"/>
                    <a:gd name="connsiteX18" fmla="*/ 255220 w 261427"/>
                    <a:gd name="connsiteY18" fmla="*/ 139893 h 229739"/>
                    <a:gd name="connsiteX19" fmla="*/ 261427 w 261427"/>
                    <a:gd name="connsiteY19" fmla="*/ 150461 h 229739"/>
                    <a:gd name="connsiteX20" fmla="*/ 259917 w 261427"/>
                    <a:gd name="connsiteY20" fmla="*/ 150797 h 229739"/>
                    <a:gd name="connsiteX21" fmla="*/ 193484 w 261427"/>
                    <a:gd name="connsiteY21" fmla="*/ 132008 h 229739"/>
                    <a:gd name="connsiteX22" fmla="*/ 190297 w 261427"/>
                    <a:gd name="connsiteY22" fmla="*/ 127814 h 229739"/>
                    <a:gd name="connsiteX23" fmla="*/ 154899 w 261427"/>
                    <a:gd name="connsiteY23" fmla="*/ 133350 h 229739"/>
                    <a:gd name="connsiteX24" fmla="*/ 142149 w 261427"/>
                    <a:gd name="connsiteY24" fmla="*/ 165728 h 229739"/>
                    <a:gd name="connsiteX25" fmla="*/ 132587 w 261427"/>
                    <a:gd name="connsiteY25" fmla="*/ 181833 h 229739"/>
                    <a:gd name="connsiteX26" fmla="*/ 118159 w 261427"/>
                    <a:gd name="connsiteY26" fmla="*/ 194918 h 229739"/>
                    <a:gd name="connsiteX27" fmla="*/ 79742 w 261427"/>
                    <a:gd name="connsiteY27" fmla="*/ 219746 h 229739"/>
                    <a:gd name="connsiteX28" fmla="*/ 13812 w 261427"/>
                    <a:gd name="connsiteY28" fmla="*/ 217398 h 229739"/>
                    <a:gd name="connsiteX29" fmla="*/ 13812 w 261427"/>
                    <a:gd name="connsiteY29" fmla="*/ 217398 h 229739"/>
                    <a:gd name="connsiteX30" fmla="*/ 2740 w 261427"/>
                    <a:gd name="connsiteY30" fmla="*/ 201293 h 229739"/>
                    <a:gd name="connsiteX31" fmla="*/ 224 w 261427"/>
                    <a:gd name="connsiteY31" fmla="*/ 182839 h 229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61427" h="229739">
                      <a:moveTo>
                        <a:pt x="224" y="182839"/>
                      </a:moveTo>
                      <a:cubicBezTo>
                        <a:pt x="1398" y="170257"/>
                        <a:pt x="7941" y="158010"/>
                        <a:pt x="19516" y="149119"/>
                      </a:cubicBezTo>
                      <a:cubicBezTo>
                        <a:pt x="19516" y="149119"/>
                        <a:pt x="44680" y="128485"/>
                        <a:pt x="52397" y="122781"/>
                      </a:cubicBezTo>
                      <a:cubicBezTo>
                        <a:pt x="60114" y="117245"/>
                        <a:pt x="65315" y="113386"/>
                        <a:pt x="65315" y="113386"/>
                      </a:cubicBezTo>
                      <a:cubicBezTo>
                        <a:pt x="73367" y="107515"/>
                        <a:pt x="74038" y="96946"/>
                        <a:pt x="66489" y="91577"/>
                      </a:cubicBezTo>
                      <a:lnTo>
                        <a:pt x="41828" y="73291"/>
                      </a:lnTo>
                      <a:cubicBezTo>
                        <a:pt x="31763" y="65742"/>
                        <a:pt x="29414" y="52489"/>
                        <a:pt x="36796" y="41920"/>
                      </a:cubicBezTo>
                      <a:lnTo>
                        <a:pt x="57598" y="12394"/>
                      </a:lnTo>
                      <a:cubicBezTo>
                        <a:pt x="62463" y="5516"/>
                        <a:pt x="70515" y="987"/>
                        <a:pt x="79407" y="148"/>
                      </a:cubicBezTo>
                      <a:cubicBezTo>
                        <a:pt x="89808" y="-859"/>
                        <a:pt x="99538" y="3335"/>
                        <a:pt x="104739" y="10884"/>
                      </a:cubicBezTo>
                      <a:cubicBezTo>
                        <a:pt x="104739" y="10884"/>
                        <a:pt x="109771" y="18602"/>
                        <a:pt x="115308" y="26151"/>
                      </a:cubicBezTo>
                      <a:cubicBezTo>
                        <a:pt x="117992" y="29841"/>
                        <a:pt x="120676" y="33700"/>
                        <a:pt x="122689" y="36552"/>
                      </a:cubicBezTo>
                      <a:cubicBezTo>
                        <a:pt x="124702" y="39404"/>
                        <a:pt x="126212" y="41249"/>
                        <a:pt x="126212" y="41249"/>
                      </a:cubicBezTo>
                      <a:cubicBezTo>
                        <a:pt x="136949" y="55676"/>
                        <a:pt x="161274" y="56012"/>
                        <a:pt x="175198" y="42256"/>
                      </a:cubicBezTo>
                      <a:cubicBezTo>
                        <a:pt x="188787" y="28835"/>
                        <a:pt x="207576" y="20782"/>
                        <a:pt x="227372" y="19105"/>
                      </a:cubicBezTo>
                      <a:cubicBezTo>
                        <a:pt x="226030" y="23299"/>
                        <a:pt x="225694" y="27493"/>
                        <a:pt x="226868" y="31854"/>
                      </a:cubicBezTo>
                      <a:cubicBezTo>
                        <a:pt x="226868" y="31854"/>
                        <a:pt x="228546" y="38565"/>
                        <a:pt x="231062" y="48798"/>
                      </a:cubicBezTo>
                      <a:cubicBezTo>
                        <a:pt x="233579" y="58864"/>
                        <a:pt x="236766" y="72620"/>
                        <a:pt x="240625" y="86041"/>
                      </a:cubicBezTo>
                      <a:cubicBezTo>
                        <a:pt x="247838" y="113051"/>
                        <a:pt x="255220" y="139893"/>
                        <a:pt x="255220" y="139893"/>
                      </a:cubicBezTo>
                      <a:cubicBezTo>
                        <a:pt x="256394" y="143919"/>
                        <a:pt x="258575" y="147609"/>
                        <a:pt x="261427" y="150461"/>
                      </a:cubicBezTo>
                      <a:lnTo>
                        <a:pt x="259917" y="150797"/>
                      </a:lnTo>
                      <a:cubicBezTo>
                        <a:pt x="234082" y="157843"/>
                        <a:pt x="207408" y="150461"/>
                        <a:pt x="193484" y="132008"/>
                      </a:cubicBezTo>
                      <a:lnTo>
                        <a:pt x="190297" y="127814"/>
                      </a:lnTo>
                      <a:cubicBezTo>
                        <a:pt x="181741" y="116406"/>
                        <a:pt x="160435" y="119425"/>
                        <a:pt x="154899" y="133350"/>
                      </a:cubicBezTo>
                      <a:lnTo>
                        <a:pt x="142149" y="165728"/>
                      </a:lnTo>
                      <a:cubicBezTo>
                        <a:pt x="139968" y="171431"/>
                        <a:pt x="136613" y="176967"/>
                        <a:pt x="132587" y="181833"/>
                      </a:cubicBezTo>
                      <a:cubicBezTo>
                        <a:pt x="128561" y="186698"/>
                        <a:pt x="123696" y="191227"/>
                        <a:pt x="118159" y="194918"/>
                      </a:cubicBezTo>
                      <a:lnTo>
                        <a:pt x="79742" y="219746"/>
                      </a:lnTo>
                      <a:cubicBezTo>
                        <a:pt x="59275" y="233839"/>
                        <a:pt x="31427" y="233000"/>
                        <a:pt x="13812" y="217398"/>
                      </a:cubicBezTo>
                      <a:lnTo>
                        <a:pt x="13812" y="217398"/>
                      </a:lnTo>
                      <a:cubicBezTo>
                        <a:pt x="8612" y="212869"/>
                        <a:pt x="5089" y="207164"/>
                        <a:pt x="2740" y="201293"/>
                      </a:cubicBezTo>
                      <a:cubicBezTo>
                        <a:pt x="391" y="195421"/>
                        <a:pt x="-447" y="189046"/>
                        <a:pt x="224" y="182839"/>
                      </a:cubicBezTo>
                      <a:close/>
                    </a:path>
                  </a:pathLst>
                </a:custGeom>
                <a:gradFill>
                  <a:gsLst>
                    <a:gs pos="32620">
                      <a:srgbClr val="FFFFFF"/>
                    </a:gs>
                    <a:gs pos="100000">
                      <a:srgbClr val="C5DDEF"/>
                    </a:gs>
                  </a:gsLst>
                  <a:lin ang="0" scaled="1"/>
                </a:gra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8" name="Рисунок 6">
                <a:extLst>
                  <a:ext uri="{FF2B5EF4-FFF2-40B4-BE49-F238E27FC236}">
                    <a16:creationId xmlns:a16="http://schemas.microsoft.com/office/drawing/2014/main" id="{D9E13AF5-D1A2-C801-91EA-8092806B9316}"/>
                  </a:ext>
                </a:extLst>
              </p:cNvPr>
              <p:cNvGrpSpPr/>
              <p:nvPr/>
            </p:nvGrpSpPr>
            <p:grpSpPr>
              <a:xfrm>
                <a:off x="4843123" y="9455491"/>
                <a:ext cx="570523" cy="310812"/>
                <a:chOff x="4843123" y="9455491"/>
                <a:chExt cx="570523" cy="310812"/>
              </a:xfrm>
            </p:grpSpPr>
            <p:sp>
              <p:nvSpPr>
                <p:cNvPr id="39" name="Полилиния: фигура 38">
                  <a:extLst>
                    <a:ext uri="{FF2B5EF4-FFF2-40B4-BE49-F238E27FC236}">
                      <a16:creationId xmlns:a16="http://schemas.microsoft.com/office/drawing/2014/main" id="{7DC1E250-E719-6BD7-DC73-B68087BA0B74}"/>
                    </a:ext>
                  </a:extLst>
                </p:cNvPr>
                <p:cNvSpPr/>
                <p:nvPr/>
              </p:nvSpPr>
              <p:spPr>
                <a:xfrm>
                  <a:off x="5064783" y="9455491"/>
                  <a:ext cx="348863" cy="233640"/>
                </a:xfrm>
                <a:custGeom>
                  <a:avLst/>
                  <a:gdLst>
                    <a:gd name="connsiteX0" fmla="*/ 81876 w 348863"/>
                    <a:gd name="connsiteY0" fmla="*/ 231545 h 233640"/>
                    <a:gd name="connsiteX1" fmla="*/ 318922 w 348863"/>
                    <a:gd name="connsiteY1" fmla="*/ 162763 h 233640"/>
                    <a:gd name="connsiteX2" fmla="*/ 318922 w 348863"/>
                    <a:gd name="connsiteY2" fmla="*/ 162763 h 233640"/>
                    <a:gd name="connsiteX3" fmla="*/ 347776 w 348863"/>
                    <a:gd name="connsiteY3" fmla="*/ 123675 h 233640"/>
                    <a:gd name="connsiteX4" fmla="*/ 330329 w 348863"/>
                    <a:gd name="connsiteY4" fmla="*/ 71166 h 233640"/>
                    <a:gd name="connsiteX5" fmla="*/ 313553 w 348863"/>
                    <a:gd name="connsiteY5" fmla="*/ 18992 h 233640"/>
                    <a:gd name="connsiteX6" fmla="*/ 266748 w 348863"/>
                    <a:gd name="connsiteY6" fmla="*/ 1881 h 233640"/>
                    <a:gd name="connsiteX7" fmla="*/ 266748 w 348863"/>
                    <a:gd name="connsiteY7" fmla="*/ 1881 h 233640"/>
                    <a:gd name="connsiteX8" fmla="*/ 30373 w 348863"/>
                    <a:gd name="connsiteY8" fmla="*/ 65797 h 233640"/>
                    <a:gd name="connsiteX9" fmla="*/ 1015 w 348863"/>
                    <a:gd name="connsiteY9" fmla="*/ 104718 h 233640"/>
                    <a:gd name="connsiteX10" fmla="*/ 17623 w 348863"/>
                    <a:gd name="connsiteY10" fmla="*/ 159240 h 233640"/>
                    <a:gd name="connsiteX11" fmla="*/ 34735 w 348863"/>
                    <a:gd name="connsiteY11" fmla="*/ 213595 h 233640"/>
                    <a:gd name="connsiteX12" fmla="*/ 81876 w 348863"/>
                    <a:gd name="connsiteY12" fmla="*/ 231545 h 233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8863" h="233640">
                      <a:moveTo>
                        <a:pt x="81876" y="231545"/>
                      </a:moveTo>
                      <a:cubicBezTo>
                        <a:pt x="154013" y="192625"/>
                        <a:pt x="236048" y="169138"/>
                        <a:pt x="318922" y="162763"/>
                      </a:cubicBezTo>
                      <a:lnTo>
                        <a:pt x="318922" y="162763"/>
                      </a:lnTo>
                      <a:cubicBezTo>
                        <a:pt x="339892" y="156556"/>
                        <a:pt x="352809" y="138941"/>
                        <a:pt x="347776" y="123675"/>
                      </a:cubicBezTo>
                      <a:cubicBezTo>
                        <a:pt x="347776" y="123675"/>
                        <a:pt x="339053" y="97336"/>
                        <a:pt x="330329" y="71166"/>
                      </a:cubicBezTo>
                      <a:cubicBezTo>
                        <a:pt x="321941" y="45163"/>
                        <a:pt x="313553" y="18992"/>
                        <a:pt x="313553" y="18992"/>
                      </a:cubicBezTo>
                      <a:cubicBezTo>
                        <a:pt x="308688" y="3894"/>
                        <a:pt x="287718" y="-3823"/>
                        <a:pt x="266748" y="1881"/>
                      </a:cubicBezTo>
                      <a:lnTo>
                        <a:pt x="266748" y="1881"/>
                      </a:lnTo>
                      <a:cubicBezTo>
                        <a:pt x="194275" y="38453"/>
                        <a:pt x="112576" y="61100"/>
                        <a:pt x="30373" y="65797"/>
                      </a:cubicBezTo>
                      <a:cubicBezTo>
                        <a:pt x="9235" y="71501"/>
                        <a:pt x="-3850" y="88948"/>
                        <a:pt x="1015" y="104718"/>
                      </a:cubicBezTo>
                      <a:cubicBezTo>
                        <a:pt x="1015" y="104718"/>
                        <a:pt x="9235" y="132063"/>
                        <a:pt x="17623" y="159240"/>
                      </a:cubicBezTo>
                      <a:cubicBezTo>
                        <a:pt x="26179" y="186418"/>
                        <a:pt x="34735" y="213595"/>
                        <a:pt x="34735" y="213595"/>
                      </a:cubicBezTo>
                      <a:cubicBezTo>
                        <a:pt x="39600" y="229700"/>
                        <a:pt x="60906" y="237752"/>
                        <a:pt x="81876" y="23154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" name="Полилиния: фигура 39">
                  <a:extLst>
                    <a:ext uri="{FF2B5EF4-FFF2-40B4-BE49-F238E27FC236}">
                      <a16:creationId xmlns:a16="http://schemas.microsoft.com/office/drawing/2014/main" id="{5CE9BB35-863C-212E-9911-C65CE91B5521}"/>
                    </a:ext>
                  </a:extLst>
                </p:cNvPr>
                <p:cNvSpPr/>
                <p:nvPr/>
              </p:nvSpPr>
              <p:spPr>
                <a:xfrm>
                  <a:off x="4843123" y="9535316"/>
                  <a:ext cx="263272" cy="230986"/>
                </a:xfrm>
                <a:custGeom>
                  <a:avLst/>
                  <a:gdLst>
                    <a:gd name="connsiteX0" fmla="*/ 56 w 263272"/>
                    <a:gd name="connsiteY0" fmla="*/ 185943 h 230986"/>
                    <a:gd name="connsiteX1" fmla="*/ 18510 w 263272"/>
                    <a:gd name="connsiteY1" fmla="*/ 151720 h 230986"/>
                    <a:gd name="connsiteX2" fmla="*/ 50888 w 263272"/>
                    <a:gd name="connsiteY2" fmla="*/ 124207 h 230986"/>
                    <a:gd name="connsiteX3" fmla="*/ 63637 w 263272"/>
                    <a:gd name="connsiteY3" fmla="*/ 114309 h 230986"/>
                    <a:gd name="connsiteX4" fmla="*/ 63805 w 263272"/>
                    <a:gd name="connsiteY4" fmla="*/ 92500 h 230986"/>
                    <a:gd name="connsiteX5" fmla="*/ 37970 w 263272"/>
                    <a:gd name="connsiteY5" fmla="*/ 75389 h 230986"/>
                    <a:gd name="connsiteX6" fmla="*/ 31427 w 263272"/>
                    <a:gd name="connsiteY6" fmla="*/ 44353 h 230986"/>
                    <a:gd name="connsiteX7" fmla="*/ 50720 w 263272"/>
                    <a:gd name="connsiteY7" fmla="*/ 13821 h 230986"/>
                    <a:gd name="connsiteX8" fmla="*/ 72025 w 263272"/>
                    <a:gd name="connsiteY8" fmla="*/ 400 h 230986"/>
                    <a:gd name="connsiteX9" fmla="*/ 98364 w 263272"/>
                    <a:gd name="connsiteY9" fmla="*/ 9795 h 230986"/>
                    <a:gd name="connsiteX10" fmla="*/ 109772 w 263272"/>
                    <a:gd name="connsiteY10" fmla="*/ 24557 h 230986"/>
                    <a:gd name="connsiteX11" fmla="*/ 117824 w 263272"/>
                    <a:gd name="connsiteY11" fmla="*/ 34623 h 230986"/>
                    <a:gd name="connsiteX12" fmla="*/ 121515 w 263272"/>
                    <a:gd name="connsiteY12" fmla="*/ 39153 h 230986"/>
                    <a:gd name="connsiteX13" fmla="*/ 171004 w 263272"/>
                    <a:gd name="connsiteY13" fmla="*/ 37978 h 230986"/>
                    <a:gd name="connsiteX14" fmla="*/ 171004 w 263272"/>
                    <a:gd name="connsiteY14" fmla="*/ 37978 h 230986"/>
                    <a:gd name="connsiteX15" fmla="*/ 222507 w 263272"/>
                    <a:gd name="connsiteY15" fmla="*/ 12143 h 230986"/>
                    <a:gd name="connsiteX16" fmla="*/ 222675 w 263272"/>
                    <a:gd name="connsiteY16" fmla="*/ 25061 h 230986"/>
                    <a:gd name="connsiteX17" fmla="*/ 239283 w 263272"/>
                    <a:gd name="connsiteY17" fmla="*/ 79583 h 230986"/>
                    <a:gd name="connsiteX18" fmla="*/ 256395 w 263272"/>
                    <a:gd name="connsiteY18" fmla="*/ 133938 h 230986"/>
                    <a:gd name="connsiteX19" fmla="*/ 263273 w 263272"/>
                    <a:gd name="connsiteY19" fmla="*/ 144506 h 230986"/>
                    <a:gd name="connsiteX20" fmla="*/ 261763 w 263272"/>
                    <a:gd name="connsiteY20" fmla="*/ 145009 h 230986"/>
                    <a:gd name="connsiteX21" fmla="*/ 193820 w 263272"/>
                    <a:gd name="connsiteY21" fmla="*/ 128066 h 230986"/>
                    <a:gd name="connsiteX22" fmla="*/ 190465 w 263272"/>
                    <a:gd name="connsiteY22" fmla="*/ 123872 h 230986"/>
                    <a:gd name="connsiteX23" fmla="*/ 154899 w 263272"/>
                    <a:gd name="connsiteY23" fmla="*/ 130582 h 230986"/>
                    <a:gd name="connsiteX24" fmla="*/ 143324 w 263272"/>
                    <a:gd name="connsiteY24" fmla="*/ 163631 h 230986"/>
                    <a:gd name="connsiteX25" fmla="*/ 134265 w 263272"/>
                    <a:gd name="connsiteY25" fmla="*/ 180239 h 230986"/>
                    <a:gd name="connsiteX26" fmla="*/ 120005 w 263272"/>
                    <a:gd name="connsiteY26" fmla="*/ 193828 h 230986"/>
                    <a:gd name="connsiteX27" fmla="*/ 81756 w 263272"/>
                    <a:gd name="connsiteY27" fmla="*/ 219998 h 230986"/>
                    <a:gd name="connsiteX28" fmla="*/ 15155 w 263272"/>
                    <a:gd name="connsiteY28" fmla="*/ 219831 h 230986"/>
                    <a:gd name="connsiteX29" fmla="*/ 3411 w 263272"/>
                    <a:gd name="connsiteY29" fmla="*/ 204229 h 230986"/>
                    <a:gd name="connsiteX30" fmla="*/ 56 w 263272"/>
                    <a:gd name="connsiteY30" fmla="*/ 185943 h 230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63272" h="230986">
                      <a:moveTo>
                        <a:pt x="56" y="185943"/>
                      </a:moveTo>
                      <a:cubicBezTo>
                        <a:pt x="727" y="173529"/>
                        <a:pt x="6934" y="160947"/>
                        <a:pt x="18510" y="151720"/>
                      </a:cubicBezTo>
                      <a:cubicBezTo>
                        <a:pt x="18510" y="151720"/>
                        <a:pt x="43171" y="130079"/>
                        <a:pt x="50888" y="124207"/>
                      </a:cubicBezTo>
                      <a:cubicBezTo>
                        <a:pt x="58437" y="118336"/>
                        <a:pt x="63637" y="114309"/>
                        <a:pt x="63637" y="114309"/>
                      </a:cubicBezTo>
                      <a:cubicBezTo>
                        <a:pt x="71522" y="108270"/>
                        <a:pt x="71690" y="97533"/>
                        <a:pt x="63805" y="92500"/>
                      </a:cubicBezTo>
                      <a:lnTo>
                        <a:pt x="37970" y="75389"/>
                      </a:lnTo>
                      <a:cubicBezTo>
                        <a:pt x="27569" y="68343"/>
                        <a:pt x="24549" y="55258"/>
                        <a:pt x="31427" y="44353"/>
                      </a:cubicBezTo>
                      <a:lnTo>
                        <a:pt x="50720" y="13821"/>
                      </a:lnTo>
                      <a:cubicBezTo>
                        <a:pt x="55249" y="6775"/>
                        <a:pt x="63134" y="1742"/>
                        <a:pt x="72025" y="400"/>
                      </a:cubicBezTo>
                      <a:cubicBezTo>
                        <a:pt x="82427" y="-1278"/>
                        <a:pt x="92660" y="2413"/>
                        <a:pt x="98364" y="9795"/>
                      </a:cubicBezTo>
                      <a:cubicBezTo>
                        <a:pt x="98364" y="9795"/>
                        <a:pt x="104068" y="17176"/>
                        <a:pt x="109772" y="24557"/>
                      </a:cubicBezTo>
                      <a:cubicBezTo>
                        <a:pt x="112624" y="28248"/>
                        <a:pt x="115643" y="31939"/>
                        <a:pt x="117824" y="34623"/>
                      </a:cubicBezTo>
                      <a:cubicBezTo>
                        <a:pt x="120005" y="37307"/>
                        <a:pt x="121515" y="39153"/>
                        <a:pt x="121515" y="39153"/>
                      </a:cubicBezTo>
                      <a:cubicBezTo>
                        <a:pt x="133090" y="53244"/>
                        <a:pt x="157751" y="52406"/>
                        <a:pt x="171004" y="37978"/>
                      </a:cubicBezTo>
                      <a:lnTo>
                        <a:pt x="171004" y="37978"/>
                      </a:lnTo>
                      <a:cubicBezTo>
                        <a:pt x="183922" y="23718"/>
                        <a:pt x="202711" y="14659"/>
                        <a:pt x="222507" y="12143"/>
                      </a:cubicBezTo>
                      <a:cubicBezTo>
                        <a:pt x="221333" y="16337"/>
                        <a:pt x="221333" y="20867"/>
                        <a:pt x="222675" y="25061"/>
                      </a:cubicBezTo>
                      <a:cubicBezTo>
                        <a:pt x="222675" y="25061"/>
                        <a:pt x="230895" y="52406"/>
                        <a:pt x="239283" y="79583"/>
                      </a:cubicBezTo>
                      <a:cubicBezTo>
                        <a:pt x="247839" y="106760"/>
                        <a:pt x="256395" y="133938"/>
                        <a:pt x="256395" y="133938"/>
                      </a:cubicBezTo>
                      <a:cubicBezTo>
                        <a:pt x="257737" y="137964"/>
                        <a:pt x="260085" y="141654"/>
                        <a:pt x="263273" y="144506"/>
                      </a:cubicBezTo>
                      <a:lnTo>
                        <a:pt x="261763" y="145009"/>
                      </a:lnTo>
                      <a:cubicBezTo>
                        <a:pt x="235928" y="152894"/>
                        <a:pt x="208583" y="146184"/>
                        <a:pt x="193820" y="128066"/>
                      </a:cubicBezTo>
                      <a:lnTo>
                        <a:pt x="190465" y="123872"/>
                      </a:lnTo>
                      <a:cubicBezTo>
                        <a:pt x="181238" y="112632"/>
                        <a:pt x="159932" y="116490"/>
                        <a:pt x="154899" y="130582"/>
                      </a:cubicBezTo>
                      <a:lnTo>
                        <a:pt x="143324" y="163631"/>
                      </a:lnTo>
                      <a:cubicBezTo>
                        <a:pt x="141311" y="169503"/>
                        <a:pt x="138123" y="175039"/>
                        <a:pt x="134265" y="180239"/>
                      </a:cubicBezTo>
                      <a:cubicBezTo>
                        <a:pt x="130406" y="185272"/>
                        <a:pt x="125541" y="189969"/>
                        <a:pt x="120005" y="193828"/>
                      </a:cubicBezTo>
                      <a:lnTo>
                        <a:pt x="81756" y="219998"/>
                      </a:lnTo>
                      <a:cubicBezTo>
                        <a:pt x="61457" y="234594"/>
                        <a:pt x="33273" y="234761"/>
                        <a:pt x="15155" y="219831"/>
                      </a:cubicBezTo>
                      <a:cubicBezTo>
                        <a:pt x="9786" y="215301"/>
                        <a:pt x="5928" y="210101"/>
                        <a:pt x="3411" y="204229"/>
                      </a:cubicBezTo>
                      <a:cubicBezTo>
                        <a:pt x="895" y="198357"/>
                        <a:pt x="-279" y="192150"/>
                        <a:pt x="56" y="185943"/>
                      </a:cubicBezTo>
                      <a:close/>
                    </a:path>
                  </a:pathLst>
                </a:custGeom>
                <a:gradFill>
                  <a:gsLst>
                    <a:gs pos="32620">
                      <a:srgbClr val="FFFFFF"/>
                    </a:gs>
                    <a:gs pos="100000">
                      <a:srgbClr val="C5DDEF"/>
                    </a:gs>
                  </a:gsLst>
                  <a:lin ang="0" scaled="1"/>
                </a:gra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1" name="Рисунок 6">
                <a:extLst>
                  <a:ext uri="{FF2B5EF4-FFF2-40B4-BE49-F238E27FC236}">
                    <a16:creationId xmlns:a16="http://schemas.microsoft.com/office/drawing/2014/main" id="{A21D2FF6-6759-952E-09B8-B47C5C8B23BC}"/>
                  </a:ext>
                </a:extLst>
              </p:cNvPr>
              <p:cNvGrpSpPr/>
              <p:nvPr/>
            </p:nvGrpSpPr>
            <p:grpSpPr>
              <a:xfrm>
                <a:off x="4913415" y="9673820"/>
                <a:ext cx="576600" cy="321371"/>
                <a:chOff x="4913415" y="9673820"/>
                <a:chExt cx="576600" cy="321371"/>
              </a:xfrm>
            </p:grpSpPr>
            <p:sp>
              <p:nvSpPr>
                <p:cNvPr id="42" name="Полилиния: фигура 41">
                  <a:extLst>
                    <a:ext uri="{FF2B5EF4-FFF2-40B4-BE49-F238E27FC236}">
                      <a16:creationId xmlns:a16="http://schemas.microsoft.com/office/drawing/2014/main" id="{7F1276FC-73D3-B294-7F0B-BAB79A0B6470}"/>
                    </a:ext>
                  </a:extLst>
                </p:cNvPr>
                <p:cNvSpPr/>
                <p:nvPr/>
              </p:nvSpPr>
              <p:spPr>
                <a:xfrm>
                  <a:off x="5135610" y="9673820"/>
                  <a:ext cx="354405" cy="242939"/>
                </a:xfrm>
                <a:custGeom>
                  <a:avLst/>
                  <a:gdLst>
                    <a:gd name="connsiteX0" fmla="*/ 84863 w 354405"/>
                    <a:gd name="connsiteY0" fmla="*/ 240867 h 242939"/>
                    <a:gd name="connsiteX1" fmla="*/ 324593 w 354405"/>
                    <a:gd name="connsiteY1" fmla="*/ 170910 h 242939"/>
                    <a:gd name="connsiteX2" fmla="*/ 324593 w 354405"/>
                    <a:gd name="connsiteY2" fmla="*/ 170910 h 242939"/>
                    <a:gd name="connsiteX3" fmla="*/ 353113 w 354405"/>
                    <a:gd name="connsiteY3" fmla="*/ 129977 h 242939"/>
                    <a:gd name="connsiteX4" fmla="*/ 315534 w 354405"/>
                    <a:gd name="connsiteY4" fmla="*/ 19590 h 242939"/>
                    <a:gd name="connsiteX5" fmla="*/ 267555 w 354405"/>
                    <a:gd name="connsiteY5" fmla="*/ 2143 h 242939"/>
                    <a:gd name="connsiteX6" fmla="*/ 267555 w 354405"/>
                    <a:gd name="connsiteY6" fmla="*/ 2143 h 242939"/>
                    <a:gd name="connsiteX7" fmla="*/ 30006 w 354405"/>
                    <a:gd name="connsiteY7" fmla="*/ 71764 h 242939"/>
                    <a:gd name="connsiteX8" fmla="*/ 1151 w 354405"/>
                    <a:gd name="connsiteY8" fmla="*/ 112027 h 242939"/>
                    <a:gd name="connsiteX9" fmla="*/ 36884 w 354405"/>
                    <a:gd name="connsiteY9" fmla="*/ 222749 h 242939"/>
                    <a:gd name="connsiteX10" fmla="*/ 84863 w 354405"/>
                    <a:gd name="connsiteY10" fmla="*/ 240867 h 242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4405" h="242939">
                      <a:moveTo>
                        <a:pt x="84863" y="240867"/>
                      </a:moveTo>
                      <a:cubicBezTo>
                        <a:pt x="157839" y="201275"/>
                        <a:pt x="240545" y="176782"/>
                        <a:pt x="324593" y="170910"/>
                      </a:cubicBezTo>
                      <a:lnTo>
                        <a:pt x="324593" y="170910"/>
                      </a:lnTo>
                      <a:cubicBezTo>
                        <a:pt x="345899" y="164703"/>
                        <a:pt x="358649" y="146250"/>
                        <a:pt x="353113" y="129977"/>
                      </a:cubicBezTo>
                      <a:lnTo>
                        <a:pt x="315534" y="19590"/>
                      </a:lnTo>
                      <a:cubicBezTo>
                        <a:pt x="309998" y="3653"/>
                        <a:pt x="288693" y="-4064"/>
                        <a:pt x="267555" y="2143"/>
                      </a:cubicBezTo>
                      <a:lnTo>
                        <a:pt x="267555" y="2143"/>
                      </a:lnTo>
                      <a:cubicBezTo>
                        <a:pt x="195250" y="41231"/>
                        <a:pt x="113047" y="65557"/>
                        <a:pt x="30006" y="71764"/>
                      </a:cubicBezTo>
                      <a:cubicBezTo>
                        <a:pt x="8868" y="77971"/>
                        <a:pt x="-4050" y="96089"/>
                        <a:pt x="1151" y="112027"/>
                      </a:cubicBezTo>
                      <a:lnTo>
                        <a:pt x="36884" y="222749"/>
                      </a:lnTo>
                      <a:cubicBezTo>
                        <a:pt x="42084" y="238853"/>
                        <a:pt x="63558" y="247074"/>
                        <a:pt x="84863" y="2408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" name="Полилиния: фигура 42">
                  <a:extLst>
                    <a:ext uri="{FF2B5EF4-FFF2-40B4-BE49-F238E27FC236}">
                      <a16:creationId xmlns:a16="http://schemas.microsoft.com/office/drawing/2014/main" id="{96C6BE78-2E6C-DC87-992D-19048E28D9A1}"/>
                    </a:ext>
                  </a:extLst>
                </p:cNvPr>
                <p:cNvSpPr/>
                <p:nvPr/>
              </p:nvSpPr>
              <p:spPr>
                <a:xfrm>
                  <a:off x="4913415" y="9763539"/>
                  <a:ext cx="266124" cy="231652"/>
                </a:xfrm>
                <a:custGeom>
                  <a:avLst/>
                  <a:gdLst>
                    <a:gd name="connsiteX0" fmla="*/ 56 w 266124"/>
                    <a:gd name="connsiteY0" fmla="*/ 187384 h 231652"/>
                    <a:gd name="connsiteX1" fmla="*/ 18510 w 266124"/>
                    <a:gd name="connsiteY1" fmla="*/ 153161 h 231652"/>
                    <a:gd name="connsiteX2" fmla="*/ 50887 w 266124"/>
                    <a:gd name="connsiteY2" fmla="*/ 125145 h 231652"/>
                    <a:gd name="connsiteX3" fmla="*/ 63637 w 266124"/>
                    <a:gd name="connsiteY3" fmla="*/ 115079 h 231652"/>
                    <a:gd name="connsiteX4" fmla="*/ 63637 w 266124"/>
                    <a:gd name="connsiteY4" fmla="*/ 93270 h 231652"/>
                    <a:gd name="connsiteX5" fmla="*/ 37299 w 266124"/>
                    <a:gd name="connsiteY5" fmla="*/ 76662 h 231652"/>
                    <a:gd name="connsiteX6" fmla="*/ 30253 w 266124"/>
                    <a:gd name="connsiteY6" fmla="*/ 45626 h 231652"/>
                    <a:gd name="connsiteX7" fmla="*/ 49042 w 266124"/>
                    <a:gd name="connsiteY7" fmla="*/ 14591 h 231652"/>
                    <a:gd name="connsiteX8" fmla="*/ 70180 w 266124"/>
                    <a:gd name="connsiteY8" fmla="*/ 499 h 231652"/>
                    <a:gd name="connsiteX9" fmla="*/ 97022 w 266124"/>
                    <a:gd name="connsiteY9" fmla="*/ 9222 h 231652"/>
                    <a:gd name="connsiteX10" fmla="*/ 109100 w 266124"/>
                    <a:gd name="connsiteY10" fmla="*/ 23818 h 231652"/>
                    <a:gd name="connsiteX11" fmla="*/ 117488 w 266124"/>
                    <a:gd name="connsiteY11" fmla="*/ 33883 h 231652"/>
                    <a:gd name="connsiteX12" fmla="*/ 121347 w 266124"/>
                    <a:gd name="connsiteY12" fmla="*/ 38413 h 231652"/>
                    <a:gd name="connsiteX13" fmla="*/ 171340 w 266124"/>
                    <a:gd name="connsiteY13" fmla="*/ 36232 h 231652"/>
                    <a:gd name="connsiteX14" fmla="*/ 223010 w 266124"/>
                    <a:gd name="connsiteY14" fmla="*/ 9054 h 231652"/>
                    <a:gd name="connsiteX15" fmla="*/ 223345 w 266124"/>
                    <a:gd name="connsiteY15" fmla="*/ 22308 h 231652"/>
                    <a:gd name="connsiteX16" fmla="*/ 259078 w 266124"/>
                    <a:gd name="connsiteY16" fmla="*/ 133030 h 231652"/>
                    <a:gd name="connsiteX17" fmla="*/ 266124 w 266124"/>
                    <a:gd name="connsiteY17" fmla="*/ 143766 h 231652"/>
                    <a:gd name="connsiteX18" fmla="*/ 264615 w 266124"/>
                    <a:gd name="connsiteY18" fmla="*/ 144270 h 231652"/>
                    <a:gd name="connsiteX19" fmla="*/ 195665 w 266124"/>
                    <a:gd name="connsiteY19" fmla="*/ 127326 h 231652"/>
                    <a:gd name="connsiteX20" fmla="*/ 192142 w 266124"/>
                    <a:gd name="connsiteY20" fmla="*/ 123132 h 231652"/>
                    <a:gd name="connsiteX21" fmla="*/ 156241 w 266124"/>
                    <a:gd name="connsiteY21" fmla="*/ 130346 h 231652"/>
                    <a:gd name="connsiteX22" fmla="*/ 144666 w 266124"/>
                    <a:gd name="connsiteY22" fmla="*/ 163730 h 231652"/>
                    <a:gd name="connsiteX23" fmla="*/ 135607 w 266124"/>
                    <a:gd name="connsiteY23" fmla="*/ 180338 h 231652"/>
                    <a:gd name="connsiteX24" fmla="*/ 121347 w 266124"/>
                    <a:gd name="connsiteY24" fmla="*/ 194095 h 231652"/>
                    <a:gd name="connsiteX25" fmla="*/ 82762 w 266124"/>
                    <a:gd name="connsiteY25" fmla="*/ 220433 h 231652"/>
                    <a:gd name="connsiteX26" fmla="*/ 15490 w 266124"/>
                    <a:gd name="connsiteY26" fmla="*/ 220601 h 231652"/>
                    <a:gd name="connsiteX27" fmla="*/ 15490 w 266124"/>
                    <a:gd name="connsiteY27" fmla="*/ 220601 h 231652"/>
                    <a:gd name="connsiteX28" fmla="*/ 3579 w 266124"/>
                    <a:gd name="connsiteY28" fmla="*/ 205335 h 231652"/>
                    <a:gd name="connsiteX29" fmla="*/ 56 w 266124"/>
                    <a:gd name="connsiteY29" fmla="*/ 187384 h 231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66124" h="231652">
                      <a:moveTo>
                        <a:pt x="56" y="187384"/>
                      </a:moveTo>
                      <a:cubicBezTo>
                        <a:pt x="727" y="174970"/>
                        <a:pt x="6934" y="162556"/>
                        <a:pt x="18510" y="153161"/>
                      </a:cubicBezTo>
                      <a:cubicBezTo>
                        <a:pt x="18510" y="153161"/>
                        <a:pt x="43338" y="131184"/>
                        <a:pt x="50887" y="125145"/>
                      </a:cubicBezTo>
                      <a:cubicBezTo>
                        <a:pt x="58604" y="119106"/>
                        <a:pt x="63637" y="115079"/>
                        <a:pt x="63637" y="115079"/>
                      </a:cubicBezTo>
                      <a:cubicBezTo>
                        <a:pt x="71522" y="108872"/>
                        <a:pt x="71522" y="98303"/>
                        <a:pt x="63637" y="93270"/>
                      </a:cubicBezTo>
                      <a:lnTo>
                        <a:pt x="37299" y="76662"/>
                      </a:lnTo>
                      <a:cubicBezTo>
                        <a:pt x="26562" y="69952"/>
                        <a:pt x="23375" y="56866"/>
                        <a:pt x="30253" y="45626"/>
                      </a:cubicBezTo>
                      <a:lnTo>
                        <a:pt x="49042" y="14591"/>
                      </a:lnTo>
                      <a:cubicBezTo>
                        <a:pt x="53404" y="7377"/>
                        <a:pt x="61289" y="2177"/>
                        <a:pt x="70180" y="499"/>
                      </a:cubicBezTo>
                      <a:cubicBezTo>
                        <a:pt x="80749" y="-1347"/>
                        <a:pt x="91150" y="2009"/>
                        <a:pt x="97022" y="9222"/>
                      </a:cubicBezTo>
                      <a:cubicBezTo>
                        <a:pt x="97022" y="9222"/>
                        <a:pt x="103061" y="16604"/>
                        <a:pt x="109100" y="23818"/>
                      </a:cubicBezTo>
                      <a:cubicBezTo>
                        <a:pt x="112120" y="27508"/>
                        <a:pt x="115140" y="31031"/>
                        <a:pt x="117488" y="33883"/>
                      </a:cubicBezTo>
                      <a:cubicBezTo>
                        <a:pt x="119837" y="36567"/>
                        <a:pt x="121347" y="38413"/>
                        <a:pt x="121347" y="38413"/>
                      </a:cubicBezTo>
                      <a:cubicBezTo>
                        <a:pt x="133258" y="52337"/>
                        <a:pt x="158254" y="51163"/>
                        <a:pt x="171340" y="36232"/>
                      </a:cubicBezTo>
                      <a:cubicBezTo>
                        <a:pt x="184257" y="21637"/>
                        <a:pt x="202879" y="12074"/>
                        <a:pt x="223010" y="9054"/>
                      </a:cubicBezTo>
                      <a:cubicBezTo>
                        <a:pt x="222003" y="13416"/>
                        <a:pt x="222003" y="17946"/>
                        <a:pt x="223345" y="22308"/>
                      </a:cubicBezTo>
                      <a:lnTo>
                        <a:pt x="259078" y="133030"/>
                      </a:lnTo>
                      <a:cubicBezTo>
                        <a:pt x="260421" y="137224"/>
                        <a:pt x="262937" y="140915"/>
                        <a:pt x="266124" y="143766"/>
                      </a:cubicBezTo>
                      <a:lnTo>
                        <a:pt x="264615" y="144270"/>
                      </a:lnTo>
                      <a:cubicBezTo>
                        <a:pt x="238444" y="152322"/>
                        <a:pt x="210763" y="145612"/>
                        <a:pt x="195665" y="127326"/>
                      </a:cubicBezTo>
                      <a:lnTo>
                        <a:pt x="192142" y="123132"/>
                      </a:lnTo>
                      <a:cubicBezTo>
                        <a:pt x="182747" y="111724"/>
                        <a:pt x="161274" y="115918"/>
                        <a:pt x="156241" y="130346"/>
                      </a:cubicBezTo>
                      <a:lnTo>
                        <a:pt x="144666" y="163730"/>
                      </a:lnTo>
                      <a:cubicBezTo>
                        <a:pt x="142653" y="169601"/>
                        <a:pt x="139465" y="175306"/>
                        <a:pt x="135607" y="180338"/>
                      </a:cubicBezTo>
                      <a:cubicBezTo>
                        <a:pt x="131748" y="185539"/>
                        <a:pt x="126883" y="190069"/>
                        <a:pt x="121347" y="194095"/>
                      </a:cubicBezTo>
                      <a:lnTo>
                        <a:pt x="82762" y="220433"/>
                      </a:lnTo>
                      <a:cubicBezTo>
                        <a:pt x="62127" y="235196"/>
                        <a:pt x="33776" y="235531"/>
                        <a:pt x="15490" y="220601"/>
                      </a:cubicBezTo>
                      <a:lnTo>
                        <a:pt x="15490" y="220601"/>
                      </a:lnTo>
                      <a:cubicBezTo>
                        <a:pt x="10122" y="216239"/>
                        <a:pt x="6095" y="211039"/>
                        <a:pt x="3579" y="205335"/>
                      </a:cubicBezTo>
                      <a:cubicBezTo>
                        <a:pt x="895" y="199798"/>
                        <a:pt x="-280" y="193591"/>
                        <a:pt x="56" y="187384"/>
                      </a:cubicBezTo>
                      <a:close/>
                    </a:path>
                  </a:pathLst>
                </a:custGeom>
                <a:gradFill>
                  <a:gsLst>
                    <a:gs pos="32620">
                      <a:srgbClr val="FFFFFF"/>
                    </a:gs>
                    <a:gs pos="100000">
                      <a:srgbClr val="C5DDEF"/>
                    </a:gs>
                  </a:gsLst>
                  <a:lin ang="0" scaled="1"/>
                </a:gradFill>
                <a:ln w="167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44" name="Рисунок 6">
              <a:extLst>
                <a:ext uri="{FF2B5EF4-FFF2-40B4-BE49-F238E27FC236}">
                  <a16:creationId xmlns:a16="http://schemas.microsoft.com/office/drawing/2014/main" id="{C3079FD9-8A3E-3D2C-7278-0AA160588FB2}"/>
                </a:ext>
              </a:extLst>
            </p:cNvPr>
            <p:cNvGrpSpPr/>
            <p:nvPr/>
          </p:nvGrpSpPr>
          <p:grpSpPr>
            <a:xfrm>
              <a:off x="4678714" y="7458482"/>
              <a:ext cx="809791" cy="2536709"/>
              <a:chOff x="4678714" y="7458482"/>
              <a:chExt cx="809791" cy="2536709"/>
            </a:xfrm>
            <a:noFill/>
          </p:grpSpPr>
          <p:grpSp>
            <p:nvGrpSpPr>
              <p:cNvPr id="45" name="Рисунок 6">
                <a:extLst>
                  <a:ext uri="{FF2B5EF4-FFF2-40B4-BE49-F238E27FC236}">
                    <a16:creationId xmlns:a16="http://schemas.microsoft.com/office/drawing/2014/main" id="{601214DE-7326-ED09-F152-C612B7ED1757}"/>
                  </a:ext>
                </a:extLst>
              </p:cNvPr>
              <p:cNvGrpSpPr/>
              <p:nvPr/>
            </p:nvGrpSpPr>
            <p:grpSpPr>
              <a:xfrm>
                <a:off x="4899935" y="7458482"/>
                <a:ext cx="565815" cy="188994"/>
                <a:chOff x="4899935" y="7458482"/>
                <a:chExt cx="565815" cy="188994"/>
              </a:xfrm>
              <a:noFill/>
            </p:grpSpPr>
            <p:sp>
              <p:nvSpPr>
                <p:cNvPr id="46" name="Полилиния: фигура 45">
                  <a:extLst>
                    <a:ext uri="{FF2B5EF4-FFF2-40B4-BE49-F238E27FC236}">
                      <a16:creationId xmlns:a16="http://schemas.microsoft.com/office/drawing/2014/main" id="{1953FDBD-4D32-CB99-7547-F9A821331BFF}"/>
                    </a:ext>
                  </a:extLst>
                </p:cNvPr>
                <p:cNvSpPr/>
                <p:nvPr/>
              </p:nvSpPr>
              <p:spPr>
                <a:xfrm>
                  <a:off x="5168046" y="7486175"/>
                  <a:ext cx="297704" cy="161301"/>
                </a:xfrm>
                <a:custGeom>
                  <a:avLst/>
                  <a:gdLst>
                    <a:gd name="connsiteX0" fmla="*/ 32967 w 297704"/>
                    <a:gd name="connsiteY0" fmla="*/ 138746 h 161301"/>
                    <a:gd name="connsiteX1" fmla="*/ 252901 w 297704"/>
                    <a:gd name="connsiteY1" fmla="*/ 161059 h 161301"/>
                    <a:gd name="connsiteX2" fmla="*/ 252901 w 297704"/>
                    <a:gd name="connsiteY2" fmla="*/ 161059 h 161301"/>
                    <a:gd name="connsiteX3" fmla="*/ 290815 w 297704"/>
                    <a:gd name="connsiteY3" fmla="*/ 137069 h 161301"/>
                    <a:gd name="connsiteX4" fmla="*/ 295512 w 297704"/>
                    <a:gd name="connsiteY4" fmla="*/ 85398 h 161301"/>
                    <a:gd name="connsiteX5" fmla="*/ 297190 w 297704"/>
                    <a:gd name="connsiteY5" fmla="*/ 49665 h 161301"/>
                    <a:gd name="connsiteX6" fmla="*/ 297693 w 297704"/>
                    <a:gd name="connsiteY6" fmla="*/ 33393 h 161301"/>
                    <a:gd name="connsiteX7" fmla="*/ 263134 w 297704"/>
                    <a:gd name="connsiteY7" fmla="*/ 5209 h 161301"/>
                    <a:gd name="connsiteX8" fmla="*/ 263134 w 297704"/>
                    <a:gd name="connsiteY8" fmla="*/ 5209 h 161301"/>
                    <a:gd name="connsiteX9" fmla="*/ 43536 w 297704"/>
                    <a:gd name="connsiteY9" fmla="*/ 8 h 161301"/>
                    <a:gd name="connsiteX10" fmla="*/ 7132 w 297704"/>
                    <a:gd name="connsiteY10" fmla="*/ 22656 h 161301"/>
                    <a:gd name="connsiteX11" fmla="*/ 6628 w 297704"/>
                    <a:gd name="connsiteY11" fmla="*/ 36580 h 161301"/>
                    <a:gd name="connsiteX12" fmla="*/ 4783 w 297704"/>
                    <a:gd name="connsiteY12" fmla="*/ 67280 h 161301"/>
                    <a:gd name="connsiteX13" fmla="*/ 86 w 297704"/>
                    <a:gd name="connsiteY13" fmla="*/ 111737 h 161301"/>
                    <a:gd name="connsiteX14" fmla="*/ 32967 w 297704"/>
                    <a:gd name="connsiteY14" fmla="*/ 138746 h 161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97704" h="161301">
                      <a:moveTo>
                        <a:pt x="32967" y="138746"/>
                      </a:moveTo>
                      <a:cubicBezTo>
                        <a:pt x="106278" y="132371"/>
                        <a:pt x="182441" y="138411"/>
                        <a:pt x="252901" y="161059"/>
                      </a:cubicBezTo>
                      <a:lnTo>
                        <a:pt x="252901" y="161059"/>
                      </a:lnTo>
                      <a:cubicBezTo>
                        <a:pt x="272529" y="163072"/>
                        <a:pt x="289473" y="152335"/>
                        <a:pt x="290815" y="137069"/>
                      </a:cubicBezTo>
                      <a:cubicBezTo>
                        <a:pt x="290815" y="137069"/>
                        <a:pt x="293164" y="111233"/>
                        <a:pt x="295512" y="85398"/>
                      </a:cubicBezTo>
                      <a:cubicBezTo>
                        <a:pt x="297022" y="72481"/>
                        <a:pt x="296687" y="59395"/>
                        <a:pt x="297190" y="49665"/>
                      </a:cubicBezTo>
                      <a:cubicBezTo>
                        <a:pt x="297525" y="39935"/>
                        <a:pt x="297693" y="33393"/>
                        <a:pt x="297693" y="33393"/>
                      </a:cubicBezTo>
                      <a:cubicBezTo>
                        <a:pt x="298196" y="18294"/>
                        <a:pt x="282595" y="5544"/>
                        <a:pt x="263134" y="5209"/>
                      </a:cubicBezTo>
                      <a:lnTo>
                        <a:pt x="263134" y="5209"/>
                      </a:lnTo>
                      <a:cubicBezTo>
                        <a:pt x="190829" y="18797"/>
                        <a:pt x="114834" y="15274"/>
                        <a:pt x="43536" y="8"/>
                      </a:cubicBezTo>
                      <a:cubicBezTo>
                        <a:pt x="24075" y="-327"/>
                        <a:pt x="7803" y="9738"/>
                        <a:pt x="7132" y="22656"/>
                      </a:cubicBezTo>
                      <a:cubicBezTo>
                        <a:pt x="7132" y="22656"/>
                        <a:pt x="6964" y="28192"/>
                        <a:pt x="6628" y="36580"/>
                      </a:cubicBezTo>
                      <a:cubicBezTo>
                        <a:pt x="6125" y="44968"/>
                        <a:pt x="6293" y="56040"/>
                        <a:pt x="4783" y="67280"/>
                      </a:cubicBezTo>
                      <a:cubicBezTo>
                        <a:pt x="2434" y="89425"/>
                        <a:pt x="86" y="111737"/>
                        <a:pt x="86" y="111737"/>
                      </a:cubicBezTo>
                      <a:cubicBezTo>
                        <a:pt x="-1257" y="124487"/>
                        <a:pt x="13339" y="136733"/>
                        <a:pt x="32967" y="138746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7" name="Полилиния: фигура 46">
                  <a:extLst>
                    <a:ext uri="{FF2B5EF4-FFF2-40B4-BE49-F238E27FC236}">
                      <a16:creationId xmlns:a16="http://schemas.microsoft.com/office/drawing/2014/main" id="{A876C6D5-8851-D021-508F-AA0B2FF94354}"/>
                    </a:ext>
                  </a:extLst>
                </p:cNvPr>
                <p:cNvSpPr/>
                <p:nvPr/>
              </p:nvSpPr>
              <p:spPr>
                <a:xfrm>
                  <a:off x="4899935" y="7458482"/>
                  <a:ext cx="278933" cy="148992"/>
                </a:xfrm>
                <a:custGeom>
                  <a:avLst/>
                  <a:gdLst>
                    <a:gd name="connsiteX0" fmla="*/ 3135 w 278933"/>
                    <a:gd name="connsiteY0" fmla="*/ 105039 h 148992"/>
                    <a:gd name="connsiteX1" fmla="*/ 29976 w 278933"/>
                    <a:gd name="connsiteY1" fmla="*/ 88263 h 148992"/>
                    <a:gd name="connsiteX2" fmla="*/ 66213 w 278933"/>
                    <a:gd name="connsiteY2" fmla="*/ 78365 h 148992"/>
                    <a:gd name="connsiteX3" fmla="*/ 79969 w 278933"/>
                    <a:gd name="connsiteY3" fmla="*/ 74842 h 148992"/>
                    <a:gd name="connsiteX4" fmla="*/ 86344 w 278933"/>
                    <a:gd name="connsiteY4" fmla="*/ 60582 h 148992"/>
                    <a:gd name="connsiteX5" fmla="*/ 69232 w 278933"/>
                    <a:gd name="connsiteY5" fmla="*/ 43638 h 148992"/>
                    <a:gd name="connsiteX6" fmla="*/ 72588 w 278933"/>
                    <a:gd name="connsiteY6" fmla="*/ 21829 h 148992"/>
                    <a:gd name="connsiteX7" fmla="*/ 97584 w 278933"/>
                    <a:gd name="connsiteY7" fmla="*/ 5221 h 148992"/>
                    <a:gd name="connsiteX8" fmla="*/ 119561 w 278933"/>
                    <a:gd name="connsiteY8" fmla="*/ 188 h 148992"/>
                    <a:gd name="connsiteX9" fmla="*/ 139356 w 278933"/>
                    <a:gd name="connsiteY9" fmla="*/ 11764 h 148992"/>
                    <a:gd name="connsiteX10" fmla="*/ 145060 w 278933"/>
                    <a:gd name="connsiteY10" fmla="*/ 24346 h 148992"/>
                    <a:gd name="connsiteX11" fmla="*/ 149087 w 278933"/>
                    <a:gd name="connsiteY11" fmla="*/ 33069 h 148992"/>
                    <a:gd name="connsiteX12" fmla="*/ 150932 w 278933"/>
                    <a:gd name="connsiteY12" fmla="*/ 37096 h 148992"/>
                    <a:gd name="connsiteX13" fmla="*/ 227599 w 278933"/>
                    <a:gd name="connsiteY13" fmla="*/ 47329 h 148992"/>
                    <a:gd name="connsiteX14" fmla="*/ 278933 w 278933"/>
                    <a:gd name="connsiteY14" fmla="*/ 40451 h 148992"/>
                    <a:gd name="connsiteX15" fmla="*/ 275243 w 278933"/>
                    <a:gd name="connsiteY15" fmla="*/ 50181 h 148992"/>
                    <a:gd name="connsiteX16" fmla="*/ 274739 w 278933"/>
                    <a:gd name="connsiteY16" fmla="*/ 64105 h 148992"/>
                    <a:gd name="connsiteX17" fmla="*/ 272894 w 278933"/>
                    <a:gd name="connsiteY17" fmla="*/ 94805 h 148992"/>
                    <a:gd name="connsiteX18" fmla="*/ 268197 w 278933"/>
                    <a:gd name="connsiteY18" fmla="*/ 139262 h 148992"/>
                    <a:gd name="connsiteX19" fmla="*/ 270210 w 278933"/>
                    <a:gd name="connsiteY19" fmla="*/ 148992 h 148992"/>
                    <a:gd name="connsiteX20" fmla="*/ 268868 w 278933"/>
                    <a:gd name="connsiteY20" fmla="*/ 148824 h 148992"/>
                    <a:gd name="connsiteX21" fmla="*/ 218372 w 278933"/>
                    <a:gd name="connsiteY21" fmla="*/ 117285 h 148992"/>
                    <a:gd name="connsiteX22" fmla="*/ 217030 w 278933"/>
                    <a:gd name="connsiteY22" fmla="*/ 113427 h 148992"/>
                    <a:gd name="connsiteX23" fmla="*/ 150932 w 278933"/>
                    <a:gd name="connsiteY23" fmla="*/ 108729 h 148992"/>
                    <a:gd name="connsiteX24" fmla="*/ 129962 w 278933"/>
                    <a:gd name="connsiteY24" fmla="*/ 128190 h 148992"/>
                    <a:gd name="connsiteX25" fmla="*/ 116876 w 278933"/>
                    <a:gd name="connsiteY25" fmla="*/ 136746 h 148992"/>
                    <a:gd name="connsiteX26" fmla="*/ 100436 w 278933"/>
                    <a:gd name="connsiteY26" fmla="*/ 141778 h 148992"/>
                    <a:gd name="connsiteX27" fmla="*/ 59838 w 278933"/>
                    <a:gd name="connsiteY27" fmla="*/ 147986 h 148992"/>
                    <a:gd name="connsiteX28" fmla="*/ 4645 w 278933"/>
                    <a:gd name="connsiteY28" fmla="*/ 129700 h 148992"/>
                    <a:gd name="connsiteX29" fmla="*/ 115 w 278933"/>
                    <a:gd name="connsiteY29" fmla="*/ 117117 h 148992"/>
                    <a:gd name="connsiteX30" fmla="*/ 3135 w 278933"/>
                    <a:gd name="connsiteY30" fmla="*/ 105039 h 148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78933" h="148992">
                      <a:moveTo>
                        <a:pt x="3135" y="105039"/>
                      </a:moveTo>
                      <a:cubicBezTo>
                        <a:pt x="7832" y="97490"/>
                        <a:pt x="17227" y="91282"/>
                        <a:pt x="29976" y="88263"/>
                      </a:cubicBezTo>
                      <a:cubicBezTo>
                        <a:pt x="29976" y="88263"/>
                        <a:pt x="57992" y="80546"/>
                        <a:pt x="66213" y="78365"/>
                      </a:cubicBezTo>
                      <a:cubicBezTo>
                        <a:pt x="74433" y="76352"/>
                        <a:pt x="79969" y="74842"/>
                        <a:pt x="79969" y="74842"/>
                      </a:cubicBezTo>
                      <a:cubicBezTo>
                        <a:pt x="88357" y="72661"/>
                        <a:pt x="91545" y="65783"/>
                        <a:pt x="86344" y="60582"/>
                      </a:cubicBezTo>
                      <a:lnTo>
                        <a:pt x="69232" y="43638"/>
                      </a:lnTo>
                      <a:cubicBezTo>
                        <a:pt x="62354" y="36760"/>
                        <a:pt x="63529" y="27701"/>
                        <a:pt x="72588" y="21829"/>
                      </a:cubicBezTo>
                      <a:lnTo>
                        <a:pt x="97584" y="5221"/>
                      </a:lnTo>
                      <a:cubicBezTo>
                        <a:pt x="103456" y="1363"/>
                        <a:pt x="111508" y="-650"/>
                        <a:pt x="119561" y="188"/>
                      </a:cubicBezTo>
                      <a:cubicBezTo>
                        <a:pt x="128955" y="1027"/>
                        <a:pt x="136672" y="5557"/>
                        <a:pt x="139356" y="11764"/>
                      </a:cubicBezTo>
                      <a:cubicBezTo>
                        <a:pt x="139356" y="11764"/>
                        <a:pt x="142208" y="18139"/>
                        <a:pt x="145060" y="24346"/>
                      </a:cubicBezTo>
                      <a:cubicBezTo>
                        <a:pt x="146570" y="27533"/>
                        <a:pt x="147912" y="30721"/>
                        <a:pt x="149087" y="33069"/>
                      </a:cubicBezTo>
                      <a:cubicBezTo>
                        <a:pt x="150261" y="35418"/>
                        <a:pt x="150932" y="37096"/>
                        <a:pt x="150932" y="37096"/>
                      </a:cubicBezTo>
                      <a:cubicBezTo>
                        <a:pt x="156804" y="49342"/>
                        <a:pt x="212165" y="54711"/>
                        <a:pt x="227599" y="47329"/>
                      </a:cubicBezTo>
                      <a:cubicBezTo>
                        <a:pt x="242697" y="40115"/>
                        <a:pt x="261318" y="37599"/>
                        <a:pt x="278933" y="40451"/>
                      </a:cubicBezTo>
                      <a:cubicBezTo>
                        <a:pt x="276752" y="43303"/>
                        <a:pt x="275410" y="46658"/>
                        <a:pt x="275243" y="50181"/>
                      </a:cubicBezTo>
                      <a:cubicBezTo>
                        <a:pt x="275243" y="50181"/>
                        <a:pt x="275075" y="55717"/>
                        <a:pt x="274739" y="64105"/>
                      </a:cubicBezTo>
                      <a:cubicBezTo>
                        <a:pt x="274236" y="72493"/>
                        <a:pt x="274404" y="83565"/>
                        <a:pt x="272894" y="94805"/>
                      </a:cubicBezTo>
                      <a:cubicBezTo>
                        <a:pt x="270545" y="116950"/>
                        <a:pt x="268197" y="139262"/>
                        <a:pt x="268197" y="139262"/>
                      </a:cubicBezTo>
                      <a:cubicBezTo>
                        <a:pt x="267861" y="142617"/>
                        <a:pt x="268532" y="145972"/>
                        <a:pt x="270210" y="148992"/>
                      </a:cubicBezTo>
                      <a:lnTo>
                        <a:pt x="268868" y="148824"/>
                      </a:lnTo>
                      <a:cubicBezTo>
                        <a:pt x="244710" y="146811"/>
                        <a:pt x="224411" y="134061"/>
                        <a:pt x="218372" y="117285"/>
                      </a:cubicBezTo>
                      <a:lnTo>
                        <a:pt x="217030" y="113427"/>
                      </a:lnTo>
                      <a:cubicBezTo>
                        <a:pt x="213339" y="103026"/>
                        <a:pt x="159991" y="100174"/>
                        <a:pt x="150932" y="108729"/>
                      </a:cubicBezTo>
                      <a:lnTo>
                        <a:pt x="129962" y="128190"/>
                      </a:lnTo>
                      <a:cubicBezTo>
                        <a:pt x="126271" y="131545"/>
                        <a:pt x="121742" y="134397"/>
                        <a:pt x="116876" y="136746"/>
                      </a:cubicBezTo>
                      <a:cubicBezTo>
                        <a:pt x="111844" y="139094"/>
                        <a:pt x="106308" y="140772"/>
                        <a:pt x="100436" y="141778"/>
                      </a:cubicBezTo>
                      <a:lnTo>
                        <a:pt x="59838" y="147986"/>
                      </a:lnTo>
                      <a:cubicBezTo>
                        <a:pt x="38029" y="151676"/>
                        <a:pt x="14542" y="143624"/>
                        <a:pt x="4645" y="129700"/>
                      </a:cubicBezTo>
                      <a:cubicBezTo>
                        <a:pt x="1793" y="125506"/>
                        <a:pt x="283" y="121312"/>
                        <a:pt x="115" y="117117"/>
                      </a:cubicBezTo>
                      <a:cubicBezTo>
                        <a:pt x="-388" y="112923"/>
                        <a:pt x="786" y="108729"/>
                        <a:pt x="3135" y="105039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8" name="Рисунок 6">
                <a:extLst>
                  <a:ext uri="{FF2B5EF4-FFF2-40B4-BE49-F238E27FC236}">
                    <a16:creationId xmlns:a16="http://schemas.microsoft.com/office/drawing/2014/main" id="{0A229063-D56F-9418-EB92-3EFAF9E28FD5}"/>
                  </a:ext>
                </a:extLst>
              </p:cNvPr>
              <p:cNvGrpSpPr/>
              <p:nvPr/>
            </p:nvGrpSpPr>
            <p:grpSpPr>
              <a:xfrm>
                <a:off x="4863416" y="7632384"/>
                <a:ext cx="582249" cy="224937"/>
                <a:chOff x="4863416" y="7632384"/>
                <a:chExt cx="582249" cy="224937"/>
              </a:xfrm>
              <a:noFill/>
            </p:grpSpPr>
            <p:sp>
              <p:nvSpPr>
                <p:cNvPr id="49" name="Полилиния: фигура 48">
                  <a:extLst>
                    <a:ext uri="{FF2B5EF4-FFF2-40B4-BE49-F238E27FC236}">
                      <a16:creationId xmlns:a16="http://schemas.microsoft.com/office/drawing/2014/main" id="{011B5802-200B-0CB6-5B80-C6E98DC19611}"/>
                    </a:ext>
                  </a:extLst>
                </p:cNvPr>
                <p:cNvSpPr/>
                <p:nvPr/>
              </p:nvSpPr>
              <p:spPr>
                <a:xfrm>
                  <a:off x="5137385" y="7673307"/>
                  <a:ext cx="308280" cy="184013"/>
                </a:xfrm>
                <a:custGeom>
                  <a:avLst/>
                  <a:gdLst>
                    <a:gd name="connsiteX0" fmla="*/ 30411 w 308280"/>
                    <a:gd name="connsiteY0" fmla="*/ 140345 h 184013"/>
                    <a:gd name="connsiteX1" fmla="*/ 249171 w 308280"/>
                    <a:gd name="connsiteY1" fmla="*/ 183124 h 184013"/>
                    <a:gd name="connsiteX2" fmla="*/ 249171 w 308280"/>
                    <a:gd name="connsiteY2" fmla="*/ 183124 h 184013"/>
                    <a:gd name="connsiteX3" fmla="*/ 289769 w 308280"/>
                    <a:gd name="connsiteY3" fmla="*/ 162993 h 184013"/>
                    <a:gd name="connsiteX4" fmla="*/ 299835 w 308280"/>
                    <a:gd name="connsiteY4" fmla="*/ 112161 h 184013"/>
                    <a:gd name="connsiteX5" fmla="*/ 305539 w 308280"/>
                    <a:gd name="connsiteY5" fmla="*/ 76596 h 184013"/>
                    <a:gd name="connsiteX6" fmla="*/ 308055 w 308280"/>
                    <a:gd name="connsiteY6" fmla="*/ 60323 h 184013"/>
                    <a:gd name="connsiteX7" fmla="*/ 276684 w 308280"/>
                    <a:gd name="connsiteY7" fmla="*/ 28449 h 184013"/>
                    <a:gd name="connsiteX8" fmla="*/ 276684 w 308280"/>
                    <a:gd name="connsiteY8" fmla="*/ 28449 h 184013"/>
                    <a:gd name="connsiteX9" fmla="*/ 56917 w 308280"/>
                    <a:gd name="connsiteY9" fmla="*/ 433 h 184013"/>
                    <a:gd name="connsiteX10" fmla="*/ 17661 w 308280"/>
                    <a:gd name="connsiteY10" fmla="*/ 19725 h 184013"/>
                    <a:gd name="connsiteX11" fmla="*/ 15313 w 308280"/>
                    <a:gd name="connsiteY11" fmla="*/ 33817 h 184013"/>
                    <a:gd name="connsiteX12" fmla="*/ 9944 w 308280"/>
                    <a:gd name="connsiteY12" fmla="*/ 64853 h 184013"/>
                    <a:gd name="connsiteX13" fmla="*/ 382 w 308280"/>
                    <a:gd name="connsiteY13" fmla="*/ 109813 h 184013"/>
                    <a:gd name="connsiteX14" fmla="*/ 30411 w 308280"/>
                    <a:gd name="connsiteY14" fmla="*/ 140345 h 184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08280" h="184013">
                      <a:moveTo>
                        <a:pt x="30411" y="140345"/>
                      </a:moveTo>
                      <a:cubicBezTo>
                        <a:pt x="104897" y="140513"/>
                        <a:pt x="180725" y="153934"/>
                        <a:pt x="249171" y="183124"/>
                      </a:cubicBezTo>
                      <a:lnTo>
                        <a:pt x="249171" y="183124"/>
                      </a:lnTo>
                      <a:cubicBezTo>
                        <a:pt x="268631" y="186983"/>
                        <a:pt x="286750" y="177924"/>
                        <a:pt x="289769" y="162993"/>
                      </a:cubicBezTo>
                      <a:cubicBezTo>
                        <a:pt x="289769" y="162993"/>
                        <a:pt x="294802" y="137661"/>
                        <a:pt x="299835" y="112161"/>
                      </a:cubicBezTo>
                      <a:cubicBezTo>
                        <a:pt x="302351" y="99412"/>
                        <a:pt x="303861" y="86158"/>
                        <a:pt x="305539" y="76596"/>
                      </a:cubicBezTo>
                      <a:cubicBezTo>
                        <a:pt x="307049" y="66866"/>
                        <a:pt x="308055" y="60323"/>
                        <a:pt x="308055" y="60323"/>
                      </a:cubicBezTo>
                      <a:cubicBezTo>
                        <a:pt x="310236" y="45225"/>
                        <a:pt x="296312" y="30965"/>
                        <a:pt x="276684" y="28449"/>
                      </a:cubicBezTo>
                      <a:lnTo>
                        <a:pt x="276684" y="28449"/>
                      </a:lnTo>
                      <a:cubicBezTo>
                        <a:pt x="202534" y="34656"/>
                        <a:pt x="126706" y="23248"/>
                        <a:pt x="56917" y="433"/>
                      </a:cubicBezTo>
                      <a:cubicBezTo>
                        <a:pt x="37457" y="-2084"/>
                        <a:pt x="19842" y="6640"/>
                        <a:pt x="17661" y="19725"/>
                      </a:cubicBezTo>
                      <a:cubicBezTo>
                        <a:pt x="17661" y="19725"/>
                        <a:pt x="16655" y="25429"/>
                        <a:pt x="15313" y="33817"/>
                      </a:cubicBezTo>
                      <a:cubicBezTo>
                        <a:pt x="13803" y="42205"/>
                        <a:pt x="12293" y="53613"/>
                        <a:pt x="9944" y="64853"/>
                      </a:cubicBezTo>
                      <a:cubicBezTo>
                        <a:pt x="5079" y="87333"/>
                        <a:pt x="382" y="109813"/>
                        <a:pt x="382" y="109813"/>
                      </a:cubicBezTo>
                      <a:cubicBezTo>
                        <a:pt x="-2470" y="122730"/>
                        <a:pt x="10951" y="136487"/>
                        <a:pt x="30411" y="140345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0" name="Полилиния: фигура 49">
                  <a:extLst>
                    <a:ext uri="{FF2B5EF4-FFF2-40B4-BE49-F238E27FC236}">
                      <a16:creationId xmlns:a16="http://schemas.microsoft.com/office/drawing/2014/main" id="{0EC7BCB4-4FEA-A141-5C92-BD381AFA74F0}"/>
                    </a:ext>
                  </a:extLst>
                </p:cNvPr>
                <p:cNvSpPr/>
                <p:nvPr/>
              </p:nvSpPr>
              <p:spPr>
                <a:xfrm>
                  <a:off x="4863416" y="7632384"/>
                  <a:ext cx="296328" cy="160633"/>
                </a:xfrm>
                <a:custGeom>
                  <a:avLst/>
                  <a:gdLst>
                    <a:gd name="connsiteX0" fmla="*/ 5263 w 296328"/>
                    <a:gd name="connsiteY0" fmla="*/ 97388 h 160633"/>
                    <a:gd name="connsiteX1" fmla="*/ 34118 w 296328"/>
                    <a:gd name="connsiteY1" fmla="*/ 82290 h 160633"/>
                    <a:gd name="connsiteX2" fmla="*/ 71696 w 296328"/>
                    <a:gd name="connsiteY2" fmla="*/ 75412 h 160633"/>
                    <a:gd name="connsiteX3" fmla="*/ 85788 w 296328"/>
                    <a:gd name="connsiteY3" fmla="*/ 73231 h 160633"/>
                    <a:gd name="connsiteX4" fmla="*/ 94009 w 296328"/>
                    <a:gd name="connsiteY4" fmla="*/ 59139 h 160633"/>
                    <a:gd name="connsiteX5" fmla="*/ 79078 w 296328"/>
                    <a:gd name="connsiteY5" fmla="*/ 40014 h 160633"/>
                    <a:gd name="connsiteX6" fmla="*/ 85117 w 296328"/>
                    <a:gd name="connsiteY6" fmla="*/ 18037 h 160633"/>
                    <a:gd name="connsiteX7" fmla="*/ 112295 w 296328"/>
                    <a:gd name="connsiteY7" fmla="*/ 3610 h 160633"/>
                    <a:gd name="connsiteX8" fmla="*/ 134942 w 296328"/>
                    <a:gd name="connsiteY8" fmla="*/ 758 h 160633"/>
                    <a:gd name="connsiteX9" fmla="*/ 153396 w 296328"/>
                    <a:gd name="connsiteY9" fmla="*/ 14682 h 160633"/>
                    <a:gd name="connsiteX10" fmla="*/ 157590 w 296328"/>
                    <a:gd name="connsiteY10" fmla="*/ 28271 h 160633"/>
                    <a:gd name="connsiteX11" fmla="*/ 160442 w 296328"/>
                    <a:gd name="connsiteY11" fmla="*/ 37666 h 160633"/>
                    <a:gd name="connsiteX12" fmla="*/ 161784 w 296328"/>
                    <a:gd name="connsiteY12" fmla="*/ 41860 h 160633"/>
                    <a:gd name="connsiteX13" fmla="*/ 243987 w 296328"/>
                    <a:gd name="connsiteY13" fmla="*/ 52764 h 160633"/>
                    <a:gd name="connsiteX14" fmla="*/ 296328 w 296328"/>
                    <a:gd name="connsiteY14" fmla="*/ 50919 h 160633"/>
                    <a:gd name="connsiteX15" fmla="*/ 291463 w 296328"/>
                    <a:gd name="connsiteY15" fmla="*/ 60481 h 160633"/>
                    <a:gd name="connsiteX16" fmla="*/ 289114 w 296328"/>
                    <a:gd name="connsiteY16" fmla="*/ 74573 h 160633"/>
                    <a:gd name="connsiteX17" fmla="*/ 283746 w 296328"/>
                    <a:gd name="connsiteY17" fmla="*/ 105609 h 160633"/>
                    <a:gd name="connsiteX18" fmla="*/ 274184 w 296328"/>
                    <a:gd name="connsiteY18" fmla="*/ 150568 h 160633"/>
                    <a:gd name="connsiteX19" fmla="*/ 275022 w 296328"/>
                    <a:gd name="connsiteY19" fmla="*/ 160634 h 160633"/>
                    <a:gd name="connsiteX20" fmla="*/ 273680 w 296328"/>
                    <a:gd name="connsiteY20" fmla="*/ 160466 h 160633"/>
                    <a:gd name="connsiteX21" fmla="*/ 226372 w 296328"/>
                    <a:gd name="connsiteY21" fmla="*/ 123391 h 160633"/>
                    <a:gd name="connsiteX22" fmla="*/ 225365 w 296328"/>
                    <a:gd name="connsiteY22" fmla="*/ 119365 h 160633"/>
                    <a:gd name="connsiteX23" fmla="*/ 152893 w 296328"/>
                    <a:gd name="connsiteY23" fmla="*/ 115339 h 160633"/>
                    <a:gd name="connsiteX24" fmla="*/ 129574 w 296328"/>
                    <a:gd name="connsiteY24" fmla="*/ 133457 h 160633"/>
                    <a:gd name="connsiteX25" fmla="*/ 115314 w 296328"/>
                    <a:gd name="connsiteY25" fmla="*/ 141174 h 160633"/>
                    <a:gd name="connsiteX26" fmla="*/ 98203 w 296328"/>
                    <a:gd name="connsiteY26" fmla="*/ 144865 h 160633"/>
                    <a:gd name="connsiteX27" fmla="*/ 56598 w 296328"/>
                    <a:gd name="connsiteY27" fmla="*/ 147716 h 160633"/>
                    <a:gd name="connsiteX28" fmla="*/ 3250 w 296328"/>
                    <a:gd name="connsiteY28" fmla="*/ 123559 h 160633"/>
                    <a:gd name="connsiteX29" fmla="*/ 63 w 296328"/>
                    <a:gd name="connsiteY29" fmla="*/ 109970 h 160633"/>
                    <a:gd name="connsiteX30" fmla="*/ 5263 w 296328"/>
                    <a:gd name="connsiteY30" fmla="*/ 97388 h 160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96328" h="160633">
                      <a:moveTo>
                        <a:pt x="5263" y="97388"/>
                      </a:moveTo>
                      <a:cubicBezTo>
                        <a:pt x="10967" y="90007"/>
                        <a:pt x="21033" y="84303"/>
                        <a:pt x="34118" y="82290"/>
                      </a:cubicBezTo>
                      <a:cubicBezTo>
                        <a:pt x="34118" y="82290"/>
                        <a:pt x="63141" y="76754"/>
                        <a:pt x="71696" y="75412"/>
                      </a:cubicBezTo>
                      <a:cubicBezTo>
                        <a:pt x="80252" y="74070"/>
                        <a:pt x="85788" y="73231"/>
                        <a:pt x="85788" y="73231"/>
                      </a:cubicBezTo>
                      <a:cubicBezTo>
                        <a:pt x="94512" y="71889"/>
                        <a:pt x="98538" y="65010"/>
                        <a:pt x="94009" y="59139"/>
                      </a:cubicBezTo>
                      <a:lnTo>
                        <a:pt x="79078" y="40014"/>
                      </a:lnTo>
                      <a:cubicBezTo>
                        <a:pt x="73039" y="32297"/>
                        <a:pt x="75387" y="23070"/>
                        <a:pt x="85117" y="18037"/>
                      </a:cubicBezTo>
                      <a:lnTo>
                        <a:pt x="112295" y="3610"/>
                      </a:lnTo>
                      <a:cubicBezTo>
                        <a:pt x="118669" y="255"/>
                        <a:pt x="127057" y="-919"/>
                        <a:pt x="134942" y="758"/>
                      </a:cubicBezTo>
                      <a:cubicBezTo>
                        <a:pt x="144169" y="2603"/>
                        <a:pt x="151383" y="7972"/>
                        <a:pt x="153396" y="14682"/>
                      </a:cubicBezTo>
                      <a:cubicBezTo>
                        <a:pt x="153396" y="14682"/>
                        <a:pt x="155409" y="21393"/>
                        <a:pt x="157590" y="28271"/>
                      </a:cubicBezTo>
                      <a:cubicBezTo>
                        <a:pt x="158596" y="31626"/>
                        <a:pt x="159603" y="34981"/>
                        <a:pt x="160442" y="37666"/>
                      </a:cubicBezTo>
                      <a:cubicBezTo>
                        <a:pt x="161281" y="40182"/>
                        <a:pt x="161784" y="41860"/>
                        <a:pt x="161784" y="41860"/>
                      </a:cubicBezTo>
                      <a:cubicBezTo>
                        <a:pt x="166146" y="55113"/>
                        <a:pt x="227714" y="58803"/>
                        <a:pt x="243987" y="52764"/>
                      </a:cubicBezTo>
                      <a:cubicBezTo>
                        <a:pt x="260092" y="46892"/>
                        <a:pt x="279049" y="46389"/>
                        <a:pt x="296328" y="50919"/>
                      </a:cubicBezTo>
                      <a:cubicBezTo>
                        <a:pt x="293812" y="53603"/>
                        <a:pt x="291966" y="56790"/>
                        <a:pt x="291463" y="60481"/>
                      </a:cubicBezTo>
                      <a:cubicBezTo>
                        <a:pt x="291463" y="60481"/>
                        <a:pt x="290456" y="66185"/>
                        <a:pt x="289114" y="74573"/>
                      </a:cubicBezTo>
                      <a:cubicBezTo>
                        <a:pt x="287604" y="82961"/>
                        <a:pt x="286095" y="94369"/>
                        <a:pt x="283746" y="105609"/>
                      </a:cubicBezTo>
                      <a:cubicBezTo>
                        <a:pt x="278881" y="128089"/>
                        <a:pt x="274184" y="150568"/>
                        <a:pt x="274184" y="150568"/>
                      </a:cubicBezTo>
                      <a:cubicBezTo>
                        <a:pt x="273513" y="153924"/>
                        <a:pt x="273848" y="157447"/>
                        <a:pt x="275022" y="160634"/>
                      </a:cubicBezTo>
                      <a:lnTo>
                        <a:pt x="273680" y="160466"/>
                      </a:lnTo>
                      <a:cubicBezTo>
                        <a:pt x="249523" y="156272"/>
                        <a:pt x="230566" y="141342"/>
                        <a:pt x="226372" y="123391"/>
                      </a:cubicBezTo>
                      <a:lnTo>
                        <a:pt x="225365" y="119365"/>
                      </a:lnTo>
                      <a:cubicBezTo>
                        <a:pt x="222849" y="108293"/>
                        <a:pt x="162958" y="107454"/>
                        <a:pt x="152893" y="115339"/>
                      </a:cubicBezTo>
                      <a:lnTo>
                        <a:pt x="129574" y="133457"/>
                      </a:lnTo>
                      <a:cubicBezTo>
                        <a:pt x="125548" y="136644"/>
                        <a:pt x="120683" y="139161"/>
                        <a:pt x="115314" y="141174"/>
                      </a:cubicBezTo>
                      <a:cubicBezTo>
                        <a:pt x="110114" y="143187"/>
                        <a:pt x="104242" y="144361"/>
                        <a:pt x="98203" y="144865"/>
                      </a:cubicBezTo>
                      <a:lnTo>
                        <a:pt x="56598" y="147716"/>
                      </a:lnTo>
                      <a:cubicBezTo>
                        <a:pt x="34286" y="149562"/>
                        <a:pt x="11638" y="139161"/>
                        <a:pt x="3250" y="123559"/>
                      </a:cubicBezTo>
                      <a:cubicBezTo>
                        <a:pt x="734" y="118862"/>
                        <a:pt x="-273" y="114332"/>
                        <a:pt x="63" y="109970"/>
                      </a:cubicBezTo>
                      <a:cubicBezTo>
                        <a:pt x="734" y="105441"/>
                        <a:pt x="2411" y="101247"/>
                        <a:pt x="5263" y="97388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1" name="Рисунок 6">
                <a:extLst>
                  <a:ext uri="{FF2B5EF4-FFF2-40B4-BE49-F238E27FC236}">
                    <a16:creationId xmlns:a16="http://schemas.microsoft.com/office/drawing/2014/main" id="{EBBFE1B6-FD06-B3A8-1EDC-D3E13E0CFC3B}"/>
                  </a:ext>
                </a:extLst>
              </p:cNvPr>
              <p:cNvGrpSpPr/>
              <p:nvPr/>
            </p:nvGrpSpPr>
            <p:grpSpPr>
              <a:xfrm>
                <a:off x="4857523" y="7802447"/>
                <a:ext cx="546220" cy="257173"/>
                <a:chOff x="4857523" y="7802447"/>
                <a:chExt cx="546220" cy="257173"/>
              </a:xfrm>
              <a:noFill/>
            </p:grpSpPr>
            <p:sp>
              <p:nvSpPr>
                <p:cNvPr id="52" name="Полилиния: фигура 51">
                  <a:extLst>
                    <a:ext uri="{FF2B5EF4-FFF2-40B4-BE49-F238E27FC236}">
                      <a16:creationId xmlns:a16="http://schemas.microsoft.com/office/drawing/2014/main" id="{C4023721-68EB-CF81-644B-8367FD5750D6}"/>
                    </a:ext>
                  </a:extLst>
                </p:cNvPr>
                <p:cNvSpPr/>
                <p:nvPr/>
              </p:nvSpPr>
              <p:spPr>
                <a:xfrm>
                  <a:off x="5088978" y="7861127"/>
                  <a:ext cx="314765" cy="198494"/>
                </a:xfrm>
                <a:custGeom>
                  <a:avLst/>
                  <a:gdLst>
                    <a:gd name="connsiteX0" fmla="*/ 28994 w 314765"/>
                    <a:gd name="connsiteY0" fmla="*/ 142095 h 198494"/>
                    <a:gd name="connsiteX1" fmla="*/ 247083 w 314765"/>
                    <a:gd name="connsiteY1" fmla="*/ 196953 h 198494"/>
                    <a:gd name="connsiteX2" fmla="*/ 247083 w 314765"/>
                    <a:gd name="connsiteY2" fmla="*/ 196953 h 198494"/>
                    <a:gd name="connsiteX3" fmla="*/ 289023 w 314765"/>
                    <a:gd name="connsiteY3" fmla="*/ 180009 h 198494"/>
                    <a:gd name="connsiteX4" fmla="*/ 301940 w 314765"/>
                    <a:gd name="connsiteY4" fmla="*/ 131526 h 198494"/>
                    <a:gd name="connsiteX5" fmla="*/ 306638 w 314765"/>
                    <a:gd name="connsiteY5" fmla="*/ 113743 h 198494"/>
                    <a:gd name="connsiteX6" fmla="*/ 310496 w 314765"/>
                    <a:gd name="connsiteY6" fmla="*/ 97638 h 198494"/>
                    <a:gd name="connsiteX7" fmla="*/ 314187 w 314765"/>
                    <a:gd name="connsiteY7" fmla="*/ 81869 h 198494"/>
                    <a:gd name="connsiteX8" fmla="*/ 285332 w 314765"/>
                    <a:gd name="connsiteY8" fmla="*/ 47981 h 198494"/>
                    <a:gd name="connsiteX9" fmla="*/ 285332 w 314765"/>
                    <a:gd name="connsiteY9" fmla="*/ 47981 h 198494"/>
                    <a:gd name="connsiteX10" fmla="*/ 66908 w 314765"/>
                    <a:gd name="connsiteY10" fmla="*/ 1176 h 198494"/>
                    <a:gd name="connsiteX11" fmla="*/ 66908 w 314765"/>
                    <a:gd name="connsiteY11" fmla="*/ 1176 h 198494"/>
                    <a:gd name="connsiteX12" fmla="*/ 25639 w 314765"/>
                    <a:gd name="connsiteY12" fmla="*/ 17617 h 198494"/>
                    <a:gd name="connsiteX13" fmla="*/ 21948 w 314765"/>
                    <a:gd name="connsiteY13" fmla="*/ 31876 h 198494"/>
                    <a:gd name="connsiteX14" fmla="*/ 13560 w 314765"/>
                    <a:gd name="connsiteY14" fmla="*/ 63248 h 198494"/>
                    <a:gd name="connsiteX15" fmla="*/ 642 w 314765"/>
                    <a:gd name="connsiteY15" fmla="*/ 108711 h 198494"/>
                    <a:gd name="connsiteX16" fmla="*/ 28994 w 314765"/>
                    <a:gd name="connsiteY16" fmla="*/ 142095 h 198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4765" h="198494">
                      <a:moveTo>
                        <a:pt x="28994" y="142095"/>
                      </a:moveTo>
                      <a:cubicBezTo>
                        <a:pt x="104151" y="146121"/>
                        <a:pt x="179811" y="164575"/>
                        <a:pt x="247083" y="196953"/>
                      </a:cubicBezTo>
                      <a:lnTo>
                        <a:pt x="247083" y="196953"/>
                      </a:lnTo>
                      <a:cubicBezTo>
                        <a:pt x="266543" y="201986"/>
                        <a:pt x="285332" y="194269"/>
                        <a:pt x="289023" y="180009"/>
                      </a:cubicBezTo>
                      <a:cubicBezTo>
                        <a:pt x="289023" y="180009"/>
                        <a:pt x="295398" y="155851"/>
                        <a:pt x="301940" y="131526"/>
                      </a:cubicBezTo>
                      <a:cubicBezTo>
                        <a:pt x="303618" y="125487"/>
                        <a:pt x="305128" y="119447"/>
                        <a:pt x="306638" y="113743"/>
                      </a:cubicBezTo>
                      <a:cubicBezTo>
                        <a:pt x="307980" y="107872"/>
                        <a:pt x="309322" y="102336"/>
                        <a:pt x="310496" y="97638"/>
                      </a:cubicBezTo>
                      <a:cubicBezTo>
                        <a:pt x="312677" y="88244"/>
                        <a:pt x="314187" y="81869"/>
                        <a:pt x="314187" y="81869"/>
                      </a:cubicBezTo>
                      <a:cubicBezTo>
                        <a:pt x="317710" y="67274"/>
                        <a:pt x="304792" y="52008"/>
                        <a:pt x="285332" y="47981"/>
                      </a:cubicBezTo>
                      <a:lnTo>
                        <a:pt x="285332" y="47981"/>
                      </a:lnTo>
                      <a:cubicBezTo>
                        <a:pt x="210343" y="47478"/>
                        <a:pt x="134851" y="30366"/>
                        <a:pt x="66908" y="1176"/>
                      </a:cubicBezTo>
                      <a:lnTo>
                        <a:pt x="66908" y="1176"/>
                      </a:lnTo>
                      <a:cubicBezTo>
                        <a:pt x="47447" y="-3018"/>
                        <a:pt x="28994" y="4364"/>
                        <a:pt x="25639" y="17617"/>
                      </a:cubicBezTo>
                      <a:cubicBezTo>
                        <a:pt x="25639" y="17617"/>
                        <a:pt x="24129" y="23320"/>
                        <a:pt x="21948" y="31876"/>
                      </a:cubicBezTo>
                      <a:cubicBezTo>
                        <a:pt x="19935" y="40432"/>
                        <a:pt x="16747" y="51840"/>
                        <a:pt x="13560" y="63248"/>
                      </a:cubicBezTo>
                      <a:cubicBezTo>
                        <a:pt x="7185" y="86063"/>
                        <a:pt x="642" y="108711"/>
                        <a:pt x="642" y="108711"/>
                      </a:cubicBezTo>
                      <a:cubicBezTo>
                        <a:pt x="-3049" y="122467"/>
                        <a:pt x="9534" y="137230"/>
                        <a:pt x="28994" y="142095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3" name="Полилиния: фигура 52">
                  <a:extLst>
                    <a:ext uri="{FF2B5EF4-FFF2-40B4-BE49-F238E27FC236}">
                      <a16:creationId xmlns:a16="http://schemas.microsoft.com/office/drawing/2014/main" id="{898BA4A5-B4D8-AFC4-D12F-C429CCFD7655}"/>
                    </a:ext>
                  </a:extLst>
                </p:cNvPr>
                <p:cNvSpPr/>
                <p:nvPr/>
              </p:nvSpPr>
              <p:spPr>
                <a:xfrm>
                  <a:off x="4857523" y="7802447"/>
                  <a:ext cx="262964" cy="178126"/>
                </a:xfrm>
                <a:custGeom>
                  <a:avLst/>
                  <a:gdLst>
                    <a:gd name="connsiteX0" fmla="*/ 6459 w 262964"/>
                    <a:gd name="connsiteY0" fmla="*/ 95589 h 178126"/>
                    <a:gd name="connsiteX1" fmla="*/ 36991 w 262964"/>
                    <a:gd name="connsiteY1" fmla="*/ 80658 h 178126"/>
                    <a:gd name="connsiteX2" fmla="*/ 75408 w 262964"/>
                    <a:gd name="connsiteY2" fmla="*/ 75457 h 178126"/>
                    <a:gd name="connsiteX3" fmla="*/ 90004 w 262964"/>
                    <a:gd name="connsiteY3" fmla="*/ 73948 h 178126"/>
                    <a:gd name="connsiteX4" fmla="*/ 99902 w 262964"/>
                    <a:gd name="connsiteY4" fmla="*/ 59688 h 178126"/>
                    <a:gd name="connsiteX5" fmla="*/ 86648 w 262964"/>
                    <a:gd name="connsiteY5" fmla="*/ 38382 h 178126"/>
                    <a:gd name="connsiteX6" fmla="*/ 95036 w 262964"/>
                    <a:gd name="connsiteY6" fmla="*/ 15567 h 178126"/>
                    <a:gd name="connsiteX7" fmla="*/ 123891 w 262964"/>
                    <a:gd name="connsiteY7" fmla="*/ 2649 h 178126"/>
                    <a:gd name="connsiteX8" fmla="*/ 146875 w 262964"/>
                    <a:gd name="connsiteY8" fmla="*/ 1475 h 178126"/>
                    <a:gd name="connsiteX9" fmla="*/ 164154 w 262964"/>
                    <a:gd name="connsiteY9" fmla="*/ 17580 h 178126"/>
                    <a:gd name="connsiteX10" fmla="*/ 167006 w 262964"/>
                    <a:gd name="connsiteY10" fmla="*/ 32007 h 178126"/>
                    <a:gd name="connsiteX11" fmla="*/ 169019 w 262964"/>
                    <a:gd name="connsiteY11" fmla="*/ 41905 h 178126"/>
                    <a:gd name="connsiteX12" fmla="*/ 170025 w 262964"/>
                    <a:gd name="connsiteY12" fmla="*/ 46435 h 178126"/>
                    <a:gd name="connsiteX13" fmla="*/ 210120 w 262964"/>
                    <a:gd name="connsiteY13" fmla="*/ 65056 h 178126"/>
                    <a:gd name="connsiteX14" fmla="*/ 262965 w 262964"/>
                    <a:gd name="connsiteY14" fmla="*/ 67237 h 178126"/>
                    <a:gd name="connsiteX15" fmla="*/ 257093 w 262964"/>
                    <a:gd name="connsiteY15" fmla="*/ 76632 h 178126"/>
                    <a:gd name="connsiteX16" fmla="*/ 253403 w 262964"/>
                    <a:gd name="connsiteY16" fmla="*/ 90891 h 178126"/>
                    <a:gd name="connsiteX17" fmla="*/ 245015 w 262964"/>
                    <a:gd name="connsiteY17" fmla="*/ 122263 h 178126"/>
                    <a:gd name="connsiteX18" fmla="*/ 232097 w 262964"/>
                    <a:gd name="connsiteY18" fmla="*/ 167726 h 178126"/>
                    <a:gd name="connsiteX19" fmla="*/ 232265 w 262964"/>
                    <a:gd name="connsiteY19" fmla="*/ 178127 h 178126"/>
                    <a:gd name="connsiteX20" fmla="*/ 230923 w 262964"/>
                    <a:gd name="connsiteY20" fmla="*/ 177792 h 178126"/>
                    <a:gd name="connsiteX21" fmla="*/ 185963 w 262964"/>
                    <a:gd name="connsiteY21" fmla="*/ 136858 h 178126"/>
                    <a:gd name="connsiteX22" fmla="*/ 185292 w 262964"/>
                    <a:gd name="connsiteY22" fmla="*/ 132496 h 178126"/>
                    <a:gd name="connsiteX23" fmla="*/ 154088 w 262964"/>
                    <a:gd name="connsiteY23" fmla="*/ 122263 h 178126"/>
                    <a:gd name="connsiteX24" fmla="*/ 129260 w 262964"/>
                    <a:gd name="connsiteY24" fmla="*/ 139877 h 178126"/>
                    <a:gd name="connsiteX25" fmla="*/ 114329 w 262964"/>
                    <a:gd name="connsiteY25" fmla="*/ 147259 h 178126"/>
                    <a:gd name="connsiteX26" fmla="*/ 96714 w 262964"/>
                    <a:gd name="connsiteY26" fmla="*/ 150446 h 178126"/>
                    <a:gd name="connsiteX27" fmla="*/ 54271 w 262964"/>
                    <a:gd name="connsiteY27" fmla="*/ 151789 h 178126"/>
                    <a:gd name="connsiteX28" fmla="*/ 2265 w 262964"/>
                    <a:gd name="connsiteY28" fmla="*/ 123437 h 178126"/>
                    <a:gd name="connsiteX29" fmla="*/ 252 w 262964"/>
                    <a:gd name="connsiteY29" fmla="*/ 108506 h 178126"/>
                    <a:gd name="connsiteX30" fmla="*/ 6459 w 262964"/>
                    <a:gd name="connsiteY30" fmla="*/ 95589 h 178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62964" h="178126">
                      <a:moveTo>
                        <a:pt x="6459" y="95589"/>
                      </a:moveTo>
                      <a:cubicBezTo>
                        <a:pt x="12834" y="87704"/>
                        <a:pt x="23570" y="82168"/>
                        <a:pt x="36991" y="80658"/>
                      </a:cubicBezTo>
                      <a:cubicBezTo>
                        <a:pt x="36991" y="80658"/>
                        <a:pt x="66685" y="76464"/>
                        <a:pt x="75408" y="75457"/>
                      </a:cubicBezTo>
                      <a:cubicBezTo>
                        <a:pt x="84132" y="74619"/>
                        <a:pt x="90004" y="73948"/>
                        <a:pt x="90004" y="73948"/>
                      </a:cubicBezTo>
                      <a:cubicBezTo>
                        <a:pt x="99230" y="72941"/>
                        <a:pt x="103928" y="66063"/>
                        <a:pt x="99902" y="59688"/>
                      </a:cubicBezTo>
                      <a:lnTo>
                        <a:pt x="86648" y="38382"/>
                      </a:lnTo>
                      <a:cubicBezTo>
                        <a:pt x="81280" y="29826"/>
                        <a:pt x="84635" y="20096"/>
                        <a:pt x="95036" y="15567"/>
                      </a:cubicBezTo>
                      <a:lnTo>
                        <a:pt x="123891" y="2649"/>
                      </a:lnTo>
                      <a:cubicBezTo>
                        <a:pt x="130602" y="-370"/>
                        <a:pt x="139158" y="-874"/>
                        <a:pt x="146875" y="1475"/>
                      </a:cubicBezTo>
                      <a:cubicBezTo>
                        <a:pt x="156101" y="4159"/>
                        <a:pt x="162644" y="10534"/>
                        <a:pt x="164154" y="17580"/>
                      </a:cubicBezTo>
                      <a:cubicBezTo>
                        <a:pt x="164154" y="17580"/>
                        <a:pt x="165496" y="24794"/>
                        <a:pt x="167006" y="32007"/>
                      </a:cubicBezTo>
                      <a:cubicBezTo>
                        <a:pt x="167677" y="35698"/>
                        <a:pt x="168516" y="39221"/>
                        <a:pt x="169019" y="41905"/>
                      </a:cubicBezTo>
                      <a:cubicBezTo>
                        <a:pt x="169522" y="44589"/>
                        <a:pt x="170025" y="46435"/>
                        <a:pt x="170025" y="46435"/>
                      </a:cubicBezTo>
                      <a:cubicBezTo>
                        <a:pt x="173045" y="60527"/>
                        <a:pt x="193176" y="69921"/>
                        <a:pt x="210120" y="65056"/>
                      </a:cubicBezTo>
                      <a:cubicBezTo>
                        <a:pt x="226896" y="60359"/>
                        <a:pt x="246021" y="61198"/>
                        <a:pt x="262965" y="67237"/>
                      </a:cubicBezTo>
                      <a:cubicBezTo>
                        <a:pt x="260113" y="69921"/>
                        <a:pt x="258100" y="72941"/>
                        <a:pt x="257093" y="76632"/>
                      </a:cubicBezTo>
                      <a:cubicBezTo>
                        <a:pt x="257093" y="76632"/>
                        <a:pt x="255583" y="82336"/>
                        <a:pt x="253403" y="90891"/>
                      </a:cubicBezTo>
                      <a:cubicBezTo>
                        <a:pt x="251389" y="99447"/>
                        <a:pt x="248202" y="110855"/>
                        <a:pt x="245015" y="122263"/>
                      </a:cubicBezTo>
                      <a:cubicBezTo>
                        <a:pt x="238640" y="145078"/>
                        <a:pt x="232097" y="167726"/>
                        <a:pt x="232097" y="167726"/>
                      </a:cubicBezTo>
                      <a:cubicBezTo>
                        <a:pt x="231090" y="171249"/>
                        <a:pt x="231258" y="174772"/>
                        <a:pt x="232265" y="178127"/>
                      </a:cubicBezTo>
                      <a:lnTo>
                        <a:pt x="230923" y="177792"/>
                      </a:lnTo>
                      <a:cubicBezTo>
                        <a:pt x="206933" y="172088"/>
                        <a:pt x="188815" y="155647"/>
                        <a:pt x="185963" y="136858"/>
                      </a:cubicBezTo>
                      <a:lnTo>
                        <a:pt x="185292" y="132496"/>
                      </a:lnTo>
                      <a:cubicBezTo>
                        <a:pt x="183446" y="120753"/>
                        <a:pt x="164825" y="114713"/>
                        <a:pt x="154088" y="122263"/>
                      </a:cubicBezTo>
                      <a:lnTo>
                        <a:pt x="129260" y="139877"/>
                      </a:lnTo>
                      <a:cubicBezTo>
                        <a:pt x="124898" y="143065"/>
                        <a:pt x="119697" y="145414"/>
                        <a:pt x="114329" y="147259"/>
                      </a:cubicBezTo>
                      <a:cubicBezTo>
                        <a:pt x="108793" y="149104"/>
                        <a:pt x="102921" y="150111"/>
                        <a:pt x="96714" y="150446"/>
                      </a:cubicBezTo>
                      <a:lnTo>
                        <a:pt x="54271" y="151789"/>
                      </a:lnTo>
                      <a:cubicBezTo>
                        <a:pt x="31287" y="153131"/>
                        <a:pt x="9478" y="140716"/>
                        <a:pt x="2265" y="123437"/>
                      </a:cubicBezTo>
                      <a:cubicBezTo>
                        <a:pt x="252" y="118404"/>
                        <a:pt x="-419" y="113204"/>
                        <a:pt x="252" y="108506"/>
                      </a:cubicBezTo>
                      <a:cubicBezTo>
                        <a:pt x="1090" y="103977"/>
                        <a:pt x="3104" y="99447"/>
                        <a:pt x="6459" y="95589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4" name="Рисунок 6">
                <a:extLst>
                  <a:ext uri="{FF2B5EF4-FFF2-40B4-BE49-F238E27FC236}">
                    <a16:creationId xmlns:a16="http://schemas.microsoft.com/office/drawing/2014/main" id="{56CC1035-61FD-862F-84B8-5630D6E42B77}"/>
                  </a:ext>
                </a:extLst>
              </p:cNvPr>
              <p:cNvGrpSpPr/>
              <p:nvPr/>
            </p:nvGrpSpPr>
            <p:grpSpPr>
              <a:xfrm>
                <a:off x="4798630" y="7984216"/>
                <a:ext cx="552218" cy="266963"/>
                <a:chOff x="4798630" y="7984216"/>
                <a:chExt cx="552218" cy="266963"/>
              </a:xfrm>
              <a:noFill/>
            </p:grpSpPr>
            <p:sp>
              <p:nvSpPr>
                <p:cNvPr id="55" name="Полилиния: фигура 54">
                  <a:extLst>
                    <a:ext uri="{FF2B5EF4-FFF2-40B4-BE49-F238E27FC236}">
                      <a16:creationId xmlns:a16="http://schemas.microsoft.com/office/drawing/2014/main" id="{B96C6B1B-167F-25DC-F439-E58414B8E6BC}"/>
                    </a:ext>
                  </a:extLst>
                </p:cNvPr>
                <p:cNvSpPr/>
                <p:nvPr/>
              </p:nvSpPr>
              <p:spPr>
                <a:xfrm>
                  <a:off x="5032621" y="8050747"/>
                  <a:ext cx="318226" cy="200431"/>
                </a:xfrm>
                <a:custGeom>
                  <a:avLst/>
                  <a:gdLst>
                    <a:gd name="connsiteX0" fmla="*/ 28983 w 318226"/>
                    <a:gd name="connsiteY0" fmla="*/ 144561 h 200431"/>
                    <a:gd name="connsiteX1" fmla="*/ 249756 w 318226"/>
                    <a:gd name="connsiteY1" fmla="*/ 198915 h 200431"/>
                    <a:gd name="connsiteX2" fmla="*/ 249756 w 318226"/>
                    <a:gd name="connsiteY2" fmla="*/ 198915 h 200431"/>
                    <a:gd name="connsiteX3" fmla="*/ 291696 w 318226"/>
                    <a:gd name="connsiteY3" fmla="*/ 183817 h 200431"/>
                    <a:gd name="connsiteX4" fmla="*/ 317531 w 318226"/>
                    <a:gd name="connsiteY4" fmla="*/ 91548 h 200431"/>
                    <a:gd name="connsiteX5" fmla="*/ 289347 w 318226"/>
                    <a:gd name="connsiteY5" fmla="*/ 57493 h 200431"/>
                    <a:gd name="connsiteX6" fmla="*/ 289347 w 318226"/>
                    <a:gd name="connsiteY6" fmla="*/ 57493 h 200431"/>
                    <a:gd name="connsiteX7" fmla="*/ 70923 w 318226"/>
                    <a:gd name="connsiteY7" fmla="*/ 1629 h 200431"/>
                    <a:gd name="connsiteX8" fmla="*/ 28479 w 318226"/>
                    <a:gd name="connsiteY8" fmla="*/ 17062 h 200431"/>
                    <a:gd name="connsiteX9" fmla="*/ 799 w 318226"/>
                    <a:gd name="connsiteY9" fmla="*/ 110505 h 200431"/>
                    <a:gd name="connsiteX10" fmla="*/ 28983 w 318226"/>
                    <a:gd name="connsiteY10" fmla="*/ 144561 h 20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18226" h="200431">
                      <a:moveTo>
                        <a:pt x="28983" y="144561"/>
                      </a:moveTo>
                      <a:cubicBezTo>
                        <a:pt x="105146" y="148251"/>
                        <a:pt x="181309" y="167712"/>
                        <a:pt x="249756" y="198915"/>
                      </a:cubicBezTo>
                      <a:lnTo>
                        <a:pt x="249756" y="198915"/>
                      </a:lnTo>
                      <a:cubicBezTo>
                        <a:pt x="269384" y="203612"/>
                        <a:pt x="288005" y="197070"/>
                        <a:pt x="291696" y="183817"/>
                      </a:cubicBezTo>
                      <a:lnTo>
                        <a:pt x="317531" y="91548"/>
                      </a:lnTo>
                      <a:cubicBezTo>
                        <a:pt x="321390" y="77624"/>
                        <a:pt x="308807" y="62526"/>
                        <a:pt x="289347" y="57493"/>
                      </a:cubicBezTo>
                      <a:lnTo>
                        <a:pt x="289347" y="57493"/>
                      </a:lnTo>
                      <a:cubicBezTo>
                        <a:pt x="213855" y="53466"/>
                        <a:pt x="138195" y="33839"/>
                        <a:pt x="70923" y="1629"/>
                      </a:cubicBezTo>
                      <a:cubicBezTo>
                        <a:pt x="51463" y="-3404"/>
                        <a:pt x="32506" y="3642"/>
                        <a:pt x="28479" y="17062"/>
                      </a:cubicBezTo>
                      <a:lnTo>
                        <a:pt x="799" y="110505"/>
                      </a:lnTo>
                      <a:cubicBezTo>
                        <a:pt x="-3395" y="124597"/>
                        <a:pt x="9355" y="139696"/>
                        <a:pt x="28983" y="144561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6" name="Полилиния: фигура 55">
                  <a:extLst>
                    <a:ext uri="{FF2B5EF4-FFF2-40B4-BE49-F238E27FC236}">
                      <a16:creationId xmlns:a16="http://schemas.microsoft.com/office/drawing/2014/main" id="{683794B0-36B3-1DEF-EF85-A9913FF04930}"/>
                    </a:ext>
                  </a:extLst>
                </p:cNvPr>
                <p:cNvSpPr/>
                <p:nvPr/>
              </p:nvSpPr>
              <p:spPr>
                <a:xfrm>
                  <a:off x="4798630" y="7984216"/>
                  <a:ext cx="268342" cy="188109"/>
                </a:xfrm>
                <a:custGeom>
                  <a:avLst/>
                  <a:gdLst>
                    <a:gd name="connsiteX0" fmla="*/ 7139 w 268342"/>
                    <a:gd name="connsiteY0" fmla="*/ 101880 h 188109"/>
                    <a:gd name="connsiteX1" fmla="*/ 38678 w 268342"/>
                    <a:gd name="connsiteY1" fmla="*/ 85439 h 188109"/>
                    <a:gd name="connsiteX2" fmla="*/ 77766 w 268342"/>
                    <a:gd name="connsiteY2" fmla="*/ 79904 h 188109"/>
                    <a:gd name="connsiteX3" fmla="*/ 92697 w 268342"/>
                    <a:gd name="connsiteY3" fmla="*/ 78394 h 188109"/>
                    <a:gd name="connsiteX4" fmla="*/ 103602 w 268342"/>
                    <a:gd name="connsiteY4" fmla="*/ 62960 h 188109"/>
                    <a:gd name="connsiteX5" fmla="*/ 91523 w 268342"/>
                    <a:gd name="connsiteY5" fmla="*/ 39809 h 188109"/>
                    <a:gd name="connsiteX6" fmla="*/ 101421 w 268342"/>
                    <a:gd name="connsiteY6" fmla="*/ 15483 h 188109"/>
                    <a:gd name="connsiteX7" fmla="*/ 131282 w 268342"/>
                    <a:gd name="connsiteY7" fmla="*/ 2398 h 188109"/>
                    <a:gd name="connsiteX8" fmla="*/ 154601 w 268342"/>
                    <a:gd name="connsiteY8" fmla="*/ 1895 h 188109"/>
                    <a:gd name="connsiteX9" fmla="*/ 171041 w 268342"/>
                    <a:gd name="connsiteY9" fmla="*/ 19510 h 188109"/>
                    <a:gd name="connsiteX10" fmla="*/ 173055 w 268342"/>
                    <a:gd name="connsiteY10" fmla="*/ 34776 h 188109"/>
                    <a:gd name="connsiteX11" fmla="*/ 174564 w 268342"/>
                    <a:gd name="connsiteY11" fmla="*/ 45345 h 188109"/>
                    <a:gd name="connsiteX12" fmla="*/ 175235 w 268342"/>
                    <a:gd name="connsiteY12" fmla="*/ 50210 h 188109"/>
                    <a:gd name="connsiteX13" fmla="*/ 214995 w 268342"/>
                    <a:gd name="connsiteY13" fmla="*/ 70677 h 188109"/>
                    <a:gd name="connsiteX14" fmla="*/ 214995 w 268342"/>
                    <a:gd name="connsiteY14" fmla="*/ 70677 h 188109"/>
                    <a:gd name="connsiteX15" fmla="*/ 268343 w 268342"/>
                    <a:gd name="connsiteY15" fmla="*/ 74535 h 188109"/>
                    <a:gd name="connsiteX16" fmla="*/ 261968 w 268342"/>
                    <a:gd name="connsiteY16" fmla="*/ 83930 h 188109"/>
                    <a:gd name="connsiteX17" fmla="*/ 234287 w 268342"/>
                    <a:gd name="connsiteY17" fmla="*/ 177372 h 188109"/>
                    <a:gd name="connsiteX18" fmla="*/ 234455 w 268342"/>
                    <a:gd name="connsiteY18" fmla="*/ 188109 h 188109"/>
                    <a:gd name="connsiteX19" fmla="*/ 233113 w 268342"/>
                    <a:gd name="connsiteY19" fmla="*/ 187774 h 188109"/>
                    <a:gd name="connsiteX20" fmla="*/ 188153 w 268342"/>
                    <a:gd name="connsiteY20" fmla="*/ 145498 h 188109"/>
                    <a:gd name="connsiteX21" fmla="*/ 187650 w 268342"/>
                    <a:gd name="connsiteY21" fmla="*/ 140968 h 188109"/>
                    <a:gd name="connsiteX22" fmla="*/ 156278 w 268342"/>
                    <a:gd name="connsiteY22" fmla="*/ 130232 h 188109"/>
                    <a:gd name="connsiteX23" fmla="*/ 130611 w 268342"/>
                    <a:gd name="connsiteY23" fmla="*/ 148853 h 188109"/>
                    <a:gd name="connsiteX24" fmla="*/ 115177 w 268342"/>
                    <a:gd name="connsiteY24" fmla="*/ 156906 h 188109"/>
                    <a:gd name="connsiteX25" fmla="*/ 97227 w 268342"/>
                    <a:gd name="connsiteY25" fmla="*/ 160596 h 188109"/>
                    <a:gd name="connsiteX26" fmla="*/ 54112 w 268342"/>
                    <a:gd name="connsiteY26" fmla="*/ 162945 h 188109"/>
                    <a:gd name="connsiteX27" fmla="*/ 1939 w 268342"/>
                    <a:gd name="connsiteY27" fmla="*/ 133084 h 188109"/>
                    <a:gd name="connsiteX28" fmla="*/ 429 w 268342"/>
                    <a:gd name="connsiteY28" fmla="*/ 116475 h 188109"/>
                    <a:gd name="connsiteX29" fmla="*/ 7139 w 268342"/>
                    <a:gd name="connsiteY29" fmla="*/ 101880 h 188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68342" h="188109">
                      <a:moveTo>
                        <a:pt x="7139" y="101880"/>
                      </a:moveTo>
                      <a:cubicBezTo>
                        <a:pt x="14017" y="93324"/>
                        <a:pt x="25090" y="86949"/>
                        <a:pt x="38678" y="85439"/>
                      </a:cubicBezTo>
                      <a:cubicBezTo>
                        <a:pt x="38678" y="85439"/>
                        <a:pt x="68875" y="80742"/>
                        <a:pt x="77766" y="79904"/>
                      </a:cubicBezTo>
                      <a:cubicBezTo>
                        <a:pt x="86658" y="79065"/>
                        <a:pt x="92697" y="78394"/>
                        <a:pt x="92697" y="78394"/>
                      </a:cubicBezTo>
                      <a:cubicBezTo>
                        <a:pt x="101924" y="77387"/>
                        <a:pt x="107292" y="70006"/>
                        <a:pt x="103602" y="62960"/>
                      </a:cubicBezTo>
                      <a:lnTo>
                        <a:pt x="91523" y="39809"/>
                      </a:lnTo>
                      <a:cubicBezTo>
                        <a:pt x="86658" y="30414"/>
                        <a:pt x="90684" y="20181"/>
                        <a:pt x="101421" y="15483"/>
                      </a:cubicBezTo>
                      <a:lnTo>
                        <a:pt x="131282" y="2398"/>
                      </a:lnTo>
                      <a:cubicBezTo>
                        <a:pt x="138328" y="-622"/>
                        <a:pt x="146884" y="-790"/>
                        <a:pt x="154601" y="1895"/>
                      </a:cubicBezTo>
                      <a:cubicBezTo>
                        <a:pt x="163660" y="5082"/>
                        <a:pt x="170035" y="11960"/>
                        <a:pt x="171041" y="19510"/>
                      </a:cubicBezTo>
                      <a:cubicBezTo>
                        <a:pt x="171041" y="19510"/>
                        <a:pt x="172048" y="27227"/>
                        <a:pt x="173055" y="34776"/>
                      </a:cubicBezTo>
                      <a:cubicBezTo>
                        <a:pt x="173558" y="38634"/>
                        <a:pt x="174061" y="42493"/>
                        <a:pt x="174564" y="45345"/>
                      </a:cubicBezTo>
                      <a:cubicBezTo>
                        <a:pt x="175068" y="48197"/>
                        <a:pt x="175235" y="50210"/>
                        <a:pt x="175235" y="50210"/>
                      </a:cubicBezTo>
                      <a:cubicBezTo>
                        <a:pt x="177584" y="65140"/>
                        <a:pt x="197380" y="75374"/>
                        <a:pt x="214995" y="70677"/>
                      </a:cubicBezTo>
                      <a:lnTo>
                        <a:pt x="214995" y="70677"/>
                      </a:lnTo>
                      <a:cubicBezTo>
                        <a:pt x="232274" y="66147"/>
                        <a:pt x="251399" y="67657"/>
                        <a:pt x="268343" y="74535"/>
                      </a:cubicBezTo>
                      <a:cubicBezTo>
                        <a:pt x="265323" y="77051"/>
                        <a:pt x="263142" y="80239"/>
                        <a:pt x="261968" y="83930"/>
                      </a:cubicBezTo>
                      <a:lnTo>
                        <a:pt x="234287" y="177372"/>
                      </a:lnTo>
                      <a:cubicBezTo>
                        <a:pt x="233281" y="180895"/>
                        <a:pt x="233281" y="184586"/>
                        <a:pt x="234455" y="188109"/>
                      </a:cubicBezTo>
                      <a:lnTo>
                        <a:pt x="233113" y="187774"/>
                      </a:lnTo>
                      <a:cubicBezTo>
                        <a:pt x="208788" y="182070"/>
                        <a:pt x="190669" y="164958"/>
                        <a:pt x="188153" y="145498"/>
                      </a:cubicBezTo>
                      <a:lnTo>
                        <a:pt x="187650" y="140968"/>
                      </a:lnTo>
                      <a:cubicBezTo>
                        <a:pt x="186140" y="128722"/>
                        <a:pt x="167351" y="122179"/>
                        <a:pt x="156278" y="130232"/>
                      </a:cubicBezTo>
                      <a:lnTo>
                        <a:pt x="130611" y="148853"/>
                      </a:lnTo>
                      <a:cubicBezTo>
                        <a:pt x="126082" y="152208"/>
                        <a:pt x="120881" y="154892"/>
                        <a:pt x="115177" y="156906"/>
                      </a:cubicBezTo>
                      <a:cubicBezTo>
                        <a:pt x="109641" y="158919"/>
                        <a:pt x="103602" y="160261"/>
                        <a:pt x="97227" y="160596"/>
                      </a:cubicBezTo>
                      <a:lnTo>
                        <a:pt x="54112" y="162945"/>
                      </a:lnTo>
                      <a:cubicBezTo>
                        <a:pt x="30793" y="164790"/>
                        <a:pt x="8481" y="152376"/>
                        <a:pt x="1939" y="133084"/>
                      </a:cubicBezTo>
                      <a:cubicBezTo>
                        <a:pt x="-75" y="127380"/>
                        <a:pt x="-410" y="121508"/>
                        <a:pt x="429" y="116475"/>
                      </a:cubicBezTo>
                      <a:cubicBezTo>
                        <a:pt x="1603" y="111107"/>
                        <a:pt x="3784" y="106242"/>
                        <a:pt x="7139" y="101880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7" name="Рисунок 6">
                <a:extLst>
                  <a:ext uri="{FF2B5EF4-FFF2-40B4-BE49-F238E27FC236}">
                    <a16:creationId xmlns:a16="http://schemas.microsoft.com/office/drawing/2014/main" id="{8F8E3500-29F2-E362-D528-21B5E67893D4}"/>
                  </a:ext>
                </a:extLst>
              </p:cNvPr>
              <p:cNvGrpSpPr/>
              <p:nvPr/>
            </p:nvGrpSpPr>
            <p:grpSpPr>
              <a:xfrm>
                <a:off x="4740599" y="8178099"/>
                <a:ext cx="559119" cy="257218"/>
                <a:chOff x="4740599" y="8178099"/>
                <a:chExt cx="559119" cy="257218"/>
              </a:xfrm>
              <a:noFill/>
            </p:grpSpPr>
            <p:sp>
              <p:nvSpPr>
                <p:cNvPr id="58" name="Полилиния: фигура 57">
                  <a:extLst>
                    <a:ext uri="{FF2B5EF4-FFF2-40B4-BE49-F238E27FC236}">
                      <a16:creationId xmlns:a16="http://schemas.microsoft.com/office/drawing/2014/main" id="{42A155BE-0579-3CDC-BC56-10F3F8B207CE}"/>
                    </a:ext>
                  </a:extLst>
                </p:cNvPr>
                <p:cNvSpPr/>
                <p:nvPr/>
              </p:nvSpPr>
              <p:spPr>
                <a:xfrm>
                  <a:off x="4980284" y="8244074"/>
                  <a:ext cx="319434" cy="191243"/>
                </a:xfrm>
                <a:custGeom>
                  <a:avLst/>
                  <a:gdLst>
                    <a:gd name="connsiteX0" fmla="*/ 31327 w 319434"/>
                    <a:gd name="connsiteY0" fmla="*/ 148688 h 191243"/>
                    <a:gd name="connsiteX1" fmla="*/ 257804 w 319434"/>
                    <a:gd name="connsiteY1" fmla="*/ 190293 h 191243"/>
                    <a:gd name="connsiteX2" fmla="*/ 257804 w 319434"/>
                    <a:gd name="connsiteY2" fmla="*/ 190293 h 191243"/>
                    <a:gd name="connsiteX3" fmla="*/ 298737 w 319434"/>
                    <a:gd name="connsiteY3" fmla="*/ 173852 h 191243"/>
                    <a:gd name="connsiteX4" fmla="*/ 301421 w 319434"/>
                    <a:gd name="connsiteY4" fmla="*/ 160264 h 191243"/>
                    <a:gd name="connsiteX5" fmla="*/ 308635 w 319434"/>
                    <a:gd name="connsiteY5" fmla="*/ 129899 h 191243"/>
                    <a:gd name="connsiteX6" fmla="*/ 319036 w 319434"/>
                    <a:gd name="connsiteY6" fmla="*/ 85778 h 191243"/>
                    <a:gd name="connsiteX7" fmla="*/ 289343 w 319434"/>
                    <a:gd name="connsiteY7" fmla="*/ 53736 h 191243"/>
                    <a:gd name="connsiteX8" fmla="*/ 289343 w 319434"/>
                    <a:gd name="connsiteY8" fmla="*/ 53736 h 191243"/>
                    <a:gd name="connsiteX9" fmla="*/ 67228 w 319434"/>
                    <a:gd name="connsiteY9" fmla="*/ 1395 h 191243"/>
                    <a:gd name="connsiteX10" fmla="*/ 24616 w 319434"/>
                    <a:gd name="connsiteY10" fmla="*/ 18338 h 191243"/>
                    <a:gd name="connsiteX11" fmla="*/ 12202 w 319434"/>
                    <a:gd name="connsiteY11" fmla="*/ 66821 h 191243"/>
                    <a:gd name="connsiteX12" fmla="*/ 3814 w 319434"/>
                    <a:gd name="connsiteY12" fmla="*/ 100206 h 191243"/>
                    <a:gd name="connsiteX13" fmla="*/ 459 w 319434"/>
                    <a:gd name="connsiteY13" fmla="*/ 115472 h 191243"/>
                    <a:gd name="connsiteX14" fmla="*/ 31327 w 319434"/>
                    <a:gd name="connsiteY14" fmla="*/ 148688 h 191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19434" h="191243">
                      <a:moveTo>
                        <a:pt x="31327" y="148688"/>
                      </a:moveTo>
                      <a:cubicBezTo>
                        <a:pt x="108497" y="147682"/>
                        <a:pt x="186505" y="163451"/>
                        <a:pt x="257804" y="190293"/>
                      </a:cubicBezTo>
                      <a:lnTo>
                        <a:pt x="257804" y="190293"/>
                      </a:lnTo>
                      <a:cubicBezTo>
                        <a:pt x="277935" y="193984"/>
                        <a:pt x="296389" y="186602"/>
                        <a:pt x="298737" y="173852"/>
                      </a:cubicBezTo>
                      <a:cubicBezTo>
                        <a:pt x="298737" y="173852"/>
                        <a:pt x="299744" y="168484"/>
                        <a:pt x="301421" y="160264"/>
                      </a:cubicBezTo>
                      <a:cubicBezTo>
                        <a:pt x="303435" y="152044"/>
                        <a:pt x="305951" y="140971"/>
                        <a:pt x="308635" y="129899"/>
                      </a:cubicBezTo>
                      <a:cubicBezTo>
                        <a:pt x="313836" y="107755"/>
                        <a:pt x="319036" y="85778"/>
                        <a:pt x="319036" y="85778"/>
                      </a:cubicBezTo>
                      <a:cubicBezTo>
                        <a:pt x="321888" y="73028"/>
                        <a:pt x="309138" y="58265"/>
                        <a:pt x="289343" y="53736"/>
                      </a:cubicBezTo>
                      <a:lnTo>
                        <a:pt x="289343" y="53736"/>
                      </a:lnTo>
                      <a:cubicBezTo>
                        <a:pt x="213012" y="50213"/>
                        <a:pt x="136009" y="32766"/>
                        <a:pt x="67228" y="1395"/>
                      </a:cubicBezTo>
                      <a:cubicBezTo>
                        <a:pt x="47600" y="-3303"/>
                        <a:pt x="27972" y="4246"/>
                        <a:pt x="24616" y="18338"/>
                      </a:cubicBezTo>
                      <a:cubicBezTo>
                        <a:pt x="24616" y="18338"/>
                        <a:pt x="18409" y="42664"/>
                        <a:pt x="12202" y="66821"/>
                      </a:cubicBezTo>
                      <a:cubicBezTo>
                        <a:pt x="9182" y="78900"/>
                        <a:pt x="5995" y="91146"/>
                        <a:pt x="3814" y="100206"/>
                      </a:cubicBezTo>
                      <a:cubicBezTo>
                        <a:pt x="1801" y="109432"/>
                        <a:pt x="459" y="115472"/>
                        <a:pt x="459" y="115472"/>
                      </a:cubicBezTo>
                      <a:cubicBezTo>
                        <a:pt x="-2729" y="130403"/>
                        <a:pt x="11028" y="144998"/>
                        <a:pt x="31327" y="148688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9" name="Полилиния: фигура 58">
                  <a:extLst>
                    <a:ext uri="{FF2B5EF4-FFF2-40B4-BE49-F238E27FC236}">
                      <a16:creationId xmlns:a16="http://schemas.microsoft.com/office/drawing/2014/main" id="{FFD2B253-15AB-1B2C-4B03-8E892460B5DC}"/>
                    </a:ext>
                  </a:extLst>
                </p:cNvPr>
                <p:cNvSpPr/>
                <p:nvPr/>
              </p:nvSpPr>
              <p:spPr>
                <a:xfrm>
                  <a:off x="4740599" y="8178099"/>
                  <a:ext cx="270341" cy="192854"/>
                </a:xfrm>
                <a:custGeom>
                  <a:avLst/>
                  <a:gdLst>
                    <a:gd name="connsiteX0" fmla="*/ 6118 w 270341"/>
                    <a:gd name="connsiteY0" fmla="*/ 116356 h 192854"/>
                    <a:gd name="connsiteX1" fmla="*/ 37825 w 270341"/>
                    <a:gd name="connsiteY1" fmla="*/ 96728 h 192854"/>
                    <a:gd name="connsiteX2" fmla="*/ 77417 w 270341"/>
                    <a:gd name="connsiteY2" fmla="*/ 88507 h 192854"/>
                    <a:gd name="connsiteX3" fmla="*/ 92515 w 270341"/>
                    <a:gd name="connsiteY3" fmla="*/ 86159 h 192854"/>
                    <a:gd name="connsiteX4" fmla="*/ 103084 w 270341"/>
                    <a:gd name="connsiteY4" fmla="*/ 69215 h 192854"/>
                    <a:gd name="connsiteX5" fmla="*/ 90334 w 270341"/>
                    <a:gd name="connsiteY5" fmla="*/ 44722 h 192854"/>
                    <a:gd name="connsiteX6" fmla="*/ 100232 w 270341"/>
                    <a:gd name="connsiteY6" fmla="*/ 17880 h 192854"/>
                    <a:gd name="connsiteX7" fmla="*/ 130597 w 270341"/>
                    <a:gd name="connsiteY7" fmla="*/ 2949 h 192854"/>
                    <a:gd name="connsiteX8" fmla="*/ 154251 w 270341"/>
                    <a:gd name="connsiteY8" fmla="*/ 1775 h 192854"/>
                    <a:gd name="connsiteX9" fmla="*/ 171027 w 270341"/>
                    <a:gd name="connsiteY9" fmla="*/ 20061 h 192854"/>
                    <a:gd name="connsiteX10" fmla="*/ 173208 w 270341"/>
                    <a:gd name="connsiteY10" fmla="*/ 36166 h 192854"/>
                    <a:gd name="connsiteX11" fmla="*/ 174718 w 270341"/>
                    <a:gd name="connsiteY11" fmla="*/ 47238 h 192854"/>
                    <a:gd name="connsiteX12" fmla="*/ 175557 w 270341"/>
                    <a:gd name="connsiteY12" fmla="*/ 52271 h 192854"/>
                    <a:gd name="connsiteX13" fmla="*/ 216322 w 270341"/>
                    <a:gd name="connsiteY13" fmla="*/ 72570 h 192854"/>
                    <a:gd name="connsiteX14" fmla="*/ 270341 w 270341"/>
                    <a:gd name="connsiteY14" fmla="*/ 74751 h 192854"/>
                    <a:gd name="connsiteX15" fmla="*/ 264302 w 270341"/>
                    <a:gd name="connsiteY15" fmla="*/ 84649 h 192854"/>
                    <a:gd name="connsiteX16" fmla="*/ 251888 w 270341"/>
                    <a:gd name="connsiteY16" fmla="*/ 133132 h 192854"/>
                    <a:gd name="connsiteX17" fmla="*/ 243500 w 270341"/>
                    <a:gd name="connsiteY17" fmla="*/ 166516 h 192854"/>
                    <a:gd name="connsiteX18" fmla="*/ 240144 w 270341"/>
                    <a:gd name="connsiteY18" fmla="*/ 181782 h 192854"/>
                    <a:gd name="connsiteX19" fmla="*/ 240983 w 270341"/>
                    <a:gd name="connsiteY19" fmla="*/ 192854 h 192854"/>
                    <a:gd name="connsiteX20" fmla="*/ 239641 w 270341"/>
                    <a:gd name="connsiteY20" fmla="*/ 192687 h 192854"/>
                    <a:gd name="connsiteX21" fmla="*/ 191662 w 270341"/>
                    <a:gd name="connsiteY21" fmla="*/ 151418 h 192854"/>
                    <a:gd name="connsiteX22" fmla="*/ 190991 w 270341"/>
                    <a:gd name="connsiteY22" fmla="*/ 146888 h 192854"/>
                    <a:gd name="connsiteX23" fmla="*/ 158781 w 270341"/>
                    <a:gd name="connsiteY23" fmla="*/ 137326 h 192854"/>
                    <a:gd name="connsiteX24" fmla="*/ 146031 w 270341"/>
                    <a:gd name="connsiteY24" fmla="*/ 147895 h 192854"/>
                    <a:gd name="connsiteX25" fmla="*/ 133616 w 270341"/>
                    <a:gd name="connsiteY25" fmla="*/ 158631 h 192854"/>
                    <a:gd name="connsiteX26" fmla="*/ 118518 w 270341"/>
                    <a:gd name="connsiteY26" fmla="*/ 168194 h 192854"/>
                    <a:gd name="connsiteX27" fmla="*/ 100568 w 270341"/>
                    <a:gd name="connsiteY27" fmla="*/ 173226 h 192854"/>
                    <a:gd name="connsiteX28" fmla="*/ 57118 w 270341"/>
                    <a:gd name="connsiteY28" fmla="*/ 178763 h 192854"/>
                    <a:gd name="connsiteX29" fmla="*/ 2595 w 270341"/>
                    <a:gd name="connsiteY29" fmla="*/ 150746 h 192854"/>
                    <a:gd name="connsiteX30" fmla="*/ 2595 w 270341"/>
                    <a:gd name="connsiteY30" fmla="*/ 150746 h 192854"/>
                    <a:gd name="connsiteX31" fmla="*/ 247 w 270341"/>
                    <a:gd name="connsiteY31" fmla="*/ 132796 h 192854"/>
                    <a:gd name="connsiteX32" fmla="*/ 6118 w 270341"/>
                    <a:gd name="connsiteY32" fmla="*/ 116356 h 192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70341" h="192854">
                      <a:moveTo>
                        <a:pt x="6118" y="116356"/>
                      </a:moveTo>
                      <a:cubicBezTo>
                        <a:pt x="12829" y="106626"/>
                        <a:pt x="23901" y="99244"/>
                        <a:pt x="37825" y="96728"/>
                      </a:cubicBezTo>
                      <a:cubicBezTo>
                        <a:pt x="37825" y="96728"/>
                        <a:pt x="68357" y="90017"/>
                        <a:pt x="77417" y="88507"/>
                      </a:cubicBezTo>
                      <a:cubicBezTo>
                        <a:pt x="86476" y="86997"/>
                        <a:pt x="92515" y="86159"/>
                        <a:pt x="92515" y="86159"/>
                      </a:cubicBezTo>
                      <a:cubicBezTo>
                        <a:pt x="101910" y="84649"/>
                        <a:pt x="106942" y="76429"/>
                        <a:pt x="103084" y="69215"/>
                      </a:cubicBezTo>
                      <a:lnTo>
                        <a:pt x="90334" y="44722"/>
                      </a:lnTo>
                      <a:cubicBezTo>
                        <a:pt x="85134" y="34488"/>
                        <a:pt x="89328" y="23416"/>
                        <a:pt x="100232" y="17880"/>
                      </a:cubicBezTo>
                      <a:lnTo>
                        <a:pt x="130597" y="2949"/>
                      </a:lnTo>
                      <a:cubicBezTo>
                        <a:pt x="137643" y="-574"/>
                        <a:pt x="146534" y="-909"/>
                        <a:pt x="154251" y="1775"/>
                      </a:cubicBezTo>
                      <a:cubicBezTo>
                        <a:pt x="163478" y="4962"/>
                        <a:pt x="170020" y="12008"/>
                        <a:pt x="171027" y="20061"/>
                      </a:cubicBezTo>
                      <a:cubicBezTo>
                        <a:pt x="171027" y="20061"/>
                        <a:pt x="172034" y="28113"/>
                        <a:pt x="173208" y="36166"/>
                      </a:cubicBezTo>
                      <a:cubicBezTo>
                        <a:pt x="173711" y="40192"/>
                        <a:pt x="174382" y="44218"/>
                        <a:pt x="174718" y="47238"/>
                      </a:cubicBezTo>
                      <a:cubicBezTo>
                        <a:pt x="175221" y="50258"/>
                        <a:pt x="175557" y="52271"/>
                        <a:pt x="175557" y="52271"/>
                      </a:cubicBezTo>
                      <a:cubicBezTo>
                        <a:pt x="178241" y="68041"/>
                        <a:pt x="198708" y="78106"/>
                        <a:pt x="216322" y="72570"/>
                      </a:cubicBezTo>
                      <a:cubicBezTo>
                        <a:pt x="233602" y="67202"/>
                        <a:pt x="253062" y="68208"/>
                        <a:pt x="270341" y="74751"/>
                      </a:cubicBezTo>
                      <a:cubicBezTo>
                        <a:pt x="267322" y="77435"/>
                        <a:pt x="265309" y="80790"/>
                        <a:pt x="264302" y="84649"/>
                      </a:cubicBezTo>
                      <a:cubicBezTo>
                        <a:pt x="264302" y="84649"/>
                        <a:pt x="258095" y="108974"/>
                        <a:pt x="251888" y="133132"/>
                      </a:cubicBezTo>
                      <a:cubicBezTo>
                        <a:pt x="248868" y="145210"/>
                        <a:pt x="245681" y="157457"/>
                        <a:pt x="243500" y="166516"/>
                      </a:cubicBezTo>
                      <a:cubicBezTo>
                        <a:pt x="241487" y="175743"/>
                        <a:pt x="240144" y="181782"/>
                        <a:pt x="240144" y="181782"/>
                      </a:cubicBezTo>
                      <a:cubicBezTo>
                        <a:pt x="239306" y="185473"/>
                        <a:pt x="239641" y="189164"/>
                        <a:pt x="240983" y="192854"/>
                      </a:cubicBezTo>
                      <a:lnTo>
                        <a:pt x="239641" y="192687"/>
                      </a:lnTo>
                      <a:cubicBezTo>
                        <a:pt x="214813" y="188325"/>
                        <a:pt x="195185" y="171884"/>
                        <a:pt x="191662" y="151418"/>
                      </a:cubicBezTo>
                      <a:lnTo>
                        <a:pt x="190991" y="146888"/>
                      </a:lnTo>
                      <a:cubicBezTo>
                        <a:pt x="188977" y="134306"/>
                        <a:pt x="169853" y="128434"/>
                        <a:pt x="158781" y="137326"/>
                      </a:cubicBezTo>
                      <a:cubicBezTo>
                        <a:pt x="158781" y="137326"/>
                        <a:pt x="152406" y="142526"/>
                        <a:pt x="146031" y="147895"/>
                      </a:cubicBezTo>
                      <a:cubicBezTo>
                        <a:pt x="139824" y="153263"/>
                        <a:pt x="133616" y="158631"/>
                        <a:pt x="133616" y="158631"/>
                      </a:cubicBezTo>
                      <a:cubicBezTo>
                        <a:pt x="129255" y="162490"/>
                        <a:pt x="124054" y="165677"/>
                        <a:pt x="118518" y="168194"/>
                      </a:cubicBezTo>
                      <a:cubicBezTo>
                        <a:pt x="112982" y="170710"/>
                        <a:pt x="106942" y="172388"/>
                        <a:pt x="100568" y="173226"/>
                      </a:cubicBezTo>
                      <a:lnTo>
                        <a:pt x="57118" y="178763"/>
                      </a:lnTo>
                      <a:cubicBezTo>
                        <a:pt x="33631" y="182453"/>
                        <a:pt x="10312" y="170878"/>
                        <a:pt x="2595" y="150746"/>
                      </a:cubicBezTo>
                      <a:lnTo>
                        <a:pt x="2595" y="150746"/>
                      </a:lnTo>
                      <a:cubicBezTo>
                        <a:pt x="247" y="144707"/>
                        <a:pt x="-424" y="138668"/>
                        <a:pt x="247" y="132796"/>
                      </a:cubicBezTo>
                      <a:cubicBezTo>
                        <a:pt x="918" y="126925"/>
                        <a:pt x="2763" y="121221"/>
                        <a:pt x="6118" y="116356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0" name="Рисунок 6">
                <a:extLst>
                  <a:ext uri="{FF2B5EF4-FFF2-40B4-BE49-F238E27FC236}">
                    <a16:creationId xmlns:a16="http://schemas.microsoft.com/office/drawing/2014/main" id="{98FAB147-CBA8-BC39-99D4-5B54B0F35D16}"/>
                  </a:ext>
                </a:extLst>
              </p:cNvPr>
              <p:cNvGrpSpPr/>
              <p:nvPr/>
            </p:nvGrpSpPr>
            <p:grpSpPr>
              <a:xfrm>
                <a:off x="4697550" y="8386992"/>
                <a:ext cx="564513" cy="231311"/>
                <a:chOff x="4697550" y="8386992"/>
                <a:chExt cx="564513" cy="231311"/>
              </a:xfrm>
              <a:noFill/>
            </p:grpSpPr>
            <p:sp>
              <p:nvSpPr>
                <p:cNvPr id="61" name="Полилиния: фигура 60">
                  <a:extLst>
                    <a:ext uri="{FF2B5EF4-FFF2-40B4-BE49-F238E27FC236}">
                      <a16:creationId xmlns:a16="http://schemas.microsoft.com/office/drawing/2014/main" id="{4B582D17-1B37-13F4-9645-71114F7D7C8A}"/>
                    </a:ext>
                  </a:extLst>
                </p:cNvPr>
                <p:cNvSpPr/>
                <p:nvPr/>
              </p:nvSpPr>
              <p:spPr>
                <a:xfrm>
                  <a:off x="4944022" y="8444582"/>
                  <a:ext cx="318042" cy="173721"/>
                </a:xfrm>
                <a:custGeom>
                  <a:avLst/>
                  <a:gdLst>
                    <a:gd name="connsiteX0" fmla="*/ 34373 w 318042"/>
                    <a:gd name="connsiteY0" fmla="*/ 153016 h 173721"/>
                    <a:gd name="connsiteX1" fmla="*/ 266889 w 318042"/>
                    <a:gd name="connsiteY1" fmla="*/ 173482 h 173721"/>
                    <a:gd name="connsiteX2" fmla="*/ 266889 w 318042"/>
                    <a:gd name="connsiteY2" fmla="*/ 173482 h 173721"/>
                    <a:gd name="connsiteX3" fmla="*/ 306481 w 318042"/>
                    <a:gd name="connsiteY3" fmla="*/ 153686 h 173721"/>
                    <a:gd name="connsiteX4" fmla="*/ 307655 w 318042"/>
                    <a:gd name="connsiteY4" fmla="*/ 140098 h 173721"/>
                    <a:gd name="connsiteX5" fmla="*/ 308997 w 318042"/>
                    <a:gd name="connsiteY5" fmla="*/ 126174 h 173721"/>
                    <a:gd name="connsiteX6" fmla="*/ 311346 w 318042"/>
                    <a:gd name="connsiteY6" fmla="*/ 110069 h 173721"/>
                    <a:gd name="connsiteX7" fmla="*/ 317889 w 318042"/>
                    <a:gd name="connsiteY7" fmla="*/ 66451 h 173721"/>
                    <a:gd name="connsiteX8" fmla="*/ 284504 w 318042"/>
                    <a:gd name="connsiteY8" fmla="*/ 37596 h 173721"/>
                    <a:gd name="connsiteX9" fmla="*/ 284504 w 318042"/>
                    <a:gd name="connsiteY9" fmla="*/ 37596 h 173721"/>
                    <a:gd name="connsiteX10" fmla="*/ 56350 w 318042"/>
                    <a:gd name="connsiteY10" fmla="*/ 689 h 173721"/>
                    <a:gd name="connsiteX11" fmla="*/ 15248 w 318042"/>
                    <a:gd name="connsiteY11" fmla="*/ 21323 h 173721"/>
                    <a:gd name="connsiteX12" fmla="*/ 6860 w 318042"/>
                    <a:gd name="connsiteY12" fmla="*/ 71987 h 173721"/>
                    <a:gd name="connsiteX13" fmla="*/ 3840 w 318042"/>
                    <a:gd name="connsiteY13" fmla="*/ 90608 h 173721"/>
                    <a:gd name="connsiteX14" fmla="*/ 1995 w 318042"/>
                    <a:gd name="connsiteY14" fmla="*/ 106881 h 173721"/>
                    <a:gd name="connsiteX15" fmla="*/ 150 w 318042"/>
                    <a:gd name="connsiteY15" fmla="*/ 122819 h 173721"/>
                    <a:gd name="connsiteX16" fmla="*/ 34373 w 318042"/>
                    <a:gd name="connsiteY16" fmla="*/ 153016 h 173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8042" h="173721">
                      <a:moveTo>
                        <a:pt x="34373" y="153016"/>
                      </a:moveTo>
                      <a:cubicBezTo>
                        <a:pt x="112046" y="144460"/>
                        <a:pt x="192236" y="153351"/>
                        <a:pt x="266889" y="173482"/>
                      </a:cubicBezTo>
                      <a:lnTo>
                        <a:pt x="266889" y="173482"/>
                      </a:lnTo>
                      <a:cubicBezTo>
                        <a:pt x="287524" y="175328"/>
                        <a:pt x="305306" y="166268"/>
                        <a:pt x="306481" y="153686"/>
                      </a:cubicBezTo>
                      <a:cubicBezTo>
                        <a:pt x="306481" y="153686"/>
                        <a:pt x="306984" y="148318"/>
                        <a:pt x="307655" y="140098"/>
                      </a:cubicBezTo>
                      <a:cubicBezTo>
                        <a:pt x="307991" y="136072"/>
                        <a:pt x="308494" y="131207"/>
                        <a:pt x="308997" y="126174"/>
                      </a:cubicBezTo>
                      <a:cubicBezTo>
                        <a:pt x="309836" y="121141"/>
                        <a:pt x="310675" y="115605"/>
                        <a:pt x="311346" y="110069"/>
                      </a:cubicBezTo>
                      <a:cubicBezTo>
                        <a:pt x="314533" y="88260"/>
                        <a:pt x="317889" y="66451"/>
                        <a:pt x="317889" y="66451"/>
                      </a:cubicBezTo>
                      <a:cubicBezTo>
                        <a:pt x="319734" y="53869"/>
                        <a:pt x="304803" y="40784"/>
                        <a:pt x="284504" y="37596"/>
                      </a:cubicBezTo>
                      <a:lnTo>
                        <a:pt x="284504" y="37596"/>
                      </a:lnTo>
                      <a:cubicBezTo>
                        <a:pt x="207837" y="38770"/>
                        <a:pt x="128487" y="27698"/>
                        <a:pt x="56350" y="689"/>
                      </a:cubicBezTo>
                      <a:cubicBezTo>
                        <a:pt x="36051" y="-2666"/>
                        <a:pt x="17597" y="6560"/>
                        <a:pt x="15248" y="21323"/>
                      </a:cubicBezTo>
                      <a:cubicBezTo>
                        <a:pt x="15248" y="21323"/>
                        <a:pt x="11054" y="46655"/>
                        <a:pt x="6860" y="71987"/>
                      </a:cubicBezTo>
                      <a:cubicBezTo>
                        <a:pt x="5854" y="78362"/>
                        <a:pt x="4679" y="84569"/>
                        <a:pt x="3840" y="90608"/>
                      </a:cubicBezTo>
                      <a:cubicBezTo>
                        <a:pt x="3169" y="96648"/>
                        <a:pt x="2498" y="102184"/>
                        <a:pt x="1995" y="106881"/>
                      </a:cubicBezTo>
                      <a:cubicBezTo>
                        <a:pt x="989" y="116444"/>
                        <a:pt x="150" y="122819"/>
                        <a:pt x="150" y="122819"/>
                      </a:cubicBezTo>
                      <a:cubicBezTo>
                        <a:pt x="-1696" y="137581"/>
                        <a:pt x="13738" y="151338"/>
                        <a:pt x="34373" y="153016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2" name="Полилиния: фигура 61">
                  <a:extLst>
                    <a:ext uri="{FF2B5EF4-FFF2-40B4-BE49-F238E27FC236}">
                      <a16:creationId xmlns:a16="http://schemas.microsoft.com/office/drawing/2014/main" id="{FCF70C49-DB62-83C9-35DE-2438588461B7}"/>
                    </a:ext>
                  </a:extLst>
                </p:cNvPr>
                <p:cNvSpPr/>
                <p:nvPr/>
              </p:nvSpPr>
              <p:spPr>
                <a:xfrm>
                  <a:off x="4697550" y="8386992"/>
                  <a:ext cx="267255" cy="196541"/>
                </a:xfrm>
                <a:custGeom>
                  <a:avLst/>
                  <a:gdLst>
                    <a:gd name="connsiteX0" fmla="*/ 4039 w 267255"/>
                    <a:gd name="connsiteY0" fmla="*/ 135113 h 196541"/>
                    <a:gd name="connsiteX1" fmla="*/ 33900 w 267255"/>
                    <a:gd name="connsiteY1" fmla="*/ 111124 h 196541"/>
                    <a:gd name="connsiteX2" fmla="*/ 73324 w 267255"/>
                    <a:gd name="connsiteY2" fmla="*/ 98877 h 196541"/>
                    <a:gd name="connsiteX3" fmla="*/ 88423 w 267255"/>
                    <a:gd name="connsiteY3" fmla="*/ 95019 h 196541"/>
                    <a:gd name="connsiteX4" fmla="*/ 97817 w 267255"/>
                    <a:gd name="connsiteY4" fmla="*/ 76229 h 196541"/>
                    <a:gd name="connsiteX5" fmla="*/ 83054 w 267255"/>
                    <a:gd name="connsiteY5" fmla="*/ 51569 h 196541"/>
                    <a:gd name="connsiteX6" fmla="*/ 90603 w 267255"/>
                    <a:gd name="connsiteY6" fmla="*/ 22210 h 196541"/>
                    <a:gd name="connsiteX7" fmla="*/ 120633 w 267255"/>
                    <a:gd name="connsiteY7" fmla="*/ 4092 h 196541"/>
                    <a:gd name="connsiteX8" fmla="*/ 144622 w 267255"/>
                    <a:gd name="connsiteY8" fmla="*/ 1240 h 196541"/>
                    <a:gd name="connsiteX9" fmla="*/ 162573 w 267255"/>
                    <a:gd name="connsiteY9" fmla="*/ 19023 h 196541"/>
                    <a:gd name="connsiteX10" fmla="*/ 165760 w 267255"/>
                    <a:gd name="connsiteY10" fmla="*/ 35631 h 196541"/>
                    <a:gd name="connsiteX11" fmla="*/ 168444 w 267255"/>
                    <a:gd name="connsiteY11" fmla="*/ 47207 h 196541"/>
                    <a:gd name="connsiteX12" fmla="*/ 169786 w 267255"/>
                    <a:gd name="connsiteY12" fmla="*/ 52407 h 196541"/>
                    <a:gd name="connsiteX13" fmla="*/ 212565 w 267255"/>
                    <a:gd name="connsiteY13" fmla="*/ 70022 h 196541"/>
                    <a:gd name="connsiteX14" fmla="*/ 212565 w 267255"/>
                    <a:gd name="connsiteY14" fmla="*/ 70022 h 196541"/>
                    <a:gd name="connsiteX15" fmla="*/ 267255 w 267255"/>
                    <a:gd name="connsiteY15" fmla="*/ 68009 h 196541"/>
                    <a:gd name="connsiteX16" fmla="*/ 262055 w 267255"/>
                    <a:gd name="connsiteY16" fmla="*/ 78578 h 196541"/>
                    <a:gd name="connsiteX17" fmla="*/ 253667 w 267255"/>
                    <a:gd name="connsiteY17" fmla="*/ 129242 h 196541"/>
                    <a:gd name="connsiteX18" fmla="*/ 250647 w 267255"/>
                    <a:gd name="connsiteY18" fmla="*/ 147863 h 196541"/>
                    <a:gd name="connsiteX19" fmla="*/ 248802 w 267255"/>
                    <a:gd name="connsiteY19" fmla="*/ 164136 h 196541"/>
                    <a:gd name="connsiteX20" fmla="*/ 246956 w 267255"/>
                    <a:gd name="connsiteY20" fmla="*/ 180073 h 196541"/>
                    <a:gd name="connsiteX21" fmla="*/ 248802 w 267255"/>
                    <a:gd name="connsiteY21" fmla="*/ 191145 h 196541"/>
                    <a:gd name="connsiteX22" fmla="*/ 247292 w 267255"/>
                    <a:gd name="connsiteY22" fmla="*/ 190978 h 196541"/>
                    <a:gd name="connsiteX23" fmla="*/ 194615 w 267255"/>
                    <a:gd name="connsiteY23" fmla="*/ 153399 h 196541"/>
                    <a:gd name="connsiteX24" fmla="*/ 193273 w 267255"/>
                    <a:gd name="connsiteY24" fmla="*/ 148702 h 196541"/>
                    <a:gd name="connsiteX25" fmla="*/ 159889 w 267255"/>
                    <a:gd name="connsiteY25" fmla="*/ 141824 h 196541"/>
                    <a:gd name="connsiteX26" fmla="*/ 137073 w 267255"/>
                    <a:gd name="connsiteY26" fmla="*/ 166317 h 196541"/>
                    <a:gd name="connsiteX27" fmla="*/ 122813 w 267255"/>
                    <a:gd name="connsiteY27" fmla="*/ 177557 h 196541"/>
                    <a:gd name="connsiteX28" fmla="*/ 105199 w 267255"/>
                    <a:gd name="connsiteY28" fmla="*/ 184603 h 196541"/>
                    <a:gd name="connsiteX29" fmla="*/ 61916 w 267255"/>
                    <a:gd name="connsiteY29" fmla="*/ 194669 h 196541"/>
                    <a:gd name="connsiteX30" fmla="*/ 4207 w 267255"/>
                    <a:gd name="connsiteY30" fmla="*/ 171014 h 196541"/>
                    <a:gd name="connsiteX31" fmla="*/ 13 w 267255"/>
                    <a:gd name="connsiteY31" fmla="*/ 152560 h 196541"/>
                    <a:gd name="connsiteX32" fmla="*/ 4039 w 267255"/>
                    <a:gd name="connsiteY32" fmla="*/ 135113 h 196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67255" h="196541">
                      <a:moveTo>
                        <a:pt x="4039" y="135113"/>
                      </a:moveTo>
                      <a:cubicBezTo>
                        <a:pt x="9407" y="124041"/>
                        <a:pt x="19976" y="114982"/>
                        <a:pt x="33900" y="111124"/>
                      </a:cubicBezTo>
                      <a:cubicBezTo>
                        <a:pt x="33900" y="111124"/>
                        <a:pt x="64265" y="101226"/>
                        <a:pt x="73324" y="98877"/>
                      </a:cubicBezTo>
                      <a:cubicBezTo>
                        <a:pt x="82383" y="96529"/>
                        <a:pt x="88423" y="95019"/>
                        <a:pt x="88423" y="95019"/>
                      </a:cubicBezTo>
                      <a:cubicBezTo>
                        <a:pt x="97817" y="92670"/>
                        <a:pt x="102347" y="83611"/>
                        <a:pt x="97817" y="76229"/>
                      </a:cubicBezTo>
                      <a:lnTo>
                        <a:pt x="83054" y="51569"/>
                      </a:lnTo>
                      <a:cubicBezTo>
                        <a:pt x="77183" y="41503"/>
                        <a:pt x="80035" y="28921"/>
                        <a:pt x="90603" y="22210"/>
                      </a:cubicBezTo>
                      <a:lnTo>
                        <a:pt x="120633" y="4092"/>
                      </a:lnTo>
                      <a:cubicBezTo>
                        <a:pt x="127679" y="-102"/>
                        <a:pt x="136570" y="-1108"/>
                        <a:pt x="144622" y="1240"/>
                      </a:cubicBezTo>
                      <a:cubicBezTo>
                        <a:pt x="154185" y="3925"/>
                        <a:pt x="161063" y="10803"/>
                        <a:pt x="162573" y="19023"/>
                      </a:cubicBezTo>
                      <a:cubicBezTo>
                        <a:pt x="162573" y="19023"/>
                        <a:pt x="164083" y="27411"/>
                        <a:pt x="165760" y="35631"/>
                      </a:cubicBezTo>
                      <a:cubicBezTo>
                        <a:pt x="166767" y="39825"/>
                        <a:pt x="167773" y="44019"/>
                        <a:pt x="168444" y="47207"/>
                      </a:cubicBezTo>
                      <a:cubicBezTo>
                        <a:pt x="169283" y="50394"/>
                        <a:pt x="169786" y="52407"/>
                        <a:pt x="169786" y="52407"/>
                      </a:cubicBezTo>
                      <a:cubicBezTo>
                        <a:pt x="173813" y="68680"/>
                        <a:pt x="195286" y="77068"/>
                        <a:pt x="212565" y="70022"/>
                      </a:cubicBezTo>
                      <a:lnTo>
                        <a:pt x="212565" y="70022"/>
                      </a:lnTo>
                      <a:cubicBezTo>
                        <a:pt x="229509" y="63144"/>
                        <a:pt x="249305" y="62641"/>
                        <a:pt x="267255" y="68009"/>
                      </a:cubicBezTo>
                      <a:cubicBezTo>
                        <a:pt x="264571" y="71029"/>
                        <a:pt x="262726" y="74720"/>
                        <a:pt x="262055" y="78578"/>
                      </a:cubicBezTo>
                      <a:cubicBezTo>
                        <a:pt x="262055" y="78578"/>
                        <a:pt x="257861" y="103910"/>
                        <a:pt x="253667" y="129242"/>
                      </a:cubicBezTo>
                      <a:cubicBezTo>
                        <a:pt x="252660" y="135617"/>
                        <a:pt x="251486" y="141824"/>
                        <a:pt x="250647" y="147863"/>
                      </a:cubicBezTo>
                      <a:cubicBezTo>
                        <a:pt x="249976" y="153903"/>
                        <a:pt x="249305" y="159439"/>
                        <a:pt x="248802" y="164136"/>
                      </a:cubicBezTo>
                      <a:cubicBezTo>
                        <a:pt x="247795" y="173698"/>
                        <a:pt x="246956" y="180073"/>
                        <a:pt x="246956" y="180073"/>
                      </a:cubicBezTo>
                      <a:cubicBezTo>
                        <a:pt x="246453" y="183932"/>
                        <a:pt x="247292" y="187622"/>
                        <a:pt x="248802" y="191145"/>
                      </a:cubicBezTo>
                      <a:lnTo>
                        <a:pt x="247292" y="190978"/>
                      </a:lnTo>
                      <a:cubicBezTo>
                        <a:pt x="221792" y="188965"/>
                        <a:pt x="200487" y="174034"/>
                        <a:pt x="194615" y="153399"/>
                      </a:cubicBezTo>
                      <a:lnTo>
                        <a:pt x="193273" y="148702"/>
                      </a:lnTo>
                      <a:cubicBezTo>
                        <a:pt x="189582" y="135952"/>
                        <a:pt x="169954" y="131590"/>
                        <a:pt x="159889" y="141824"/>
                      </a:cubicBezTo>
                      <a:lnTo>
                        <a:pt x="137073" y="166317"/>
                      </a:lnTo>
                      <a:cubicBezTo>
                        <a:pt x="133047" y="170679"/>
                        <a:pt x="128182" y="174537"/>
                        <a:pt x="122813" y="177557"/>
                      </a:cubicBezTo>
                      <a:cubicBezTo>
                        <a:pt x="117445" y="180577"/>
                        <a:pt x="111574" y="183093"/>
                        <a:pt x="105199" y="184603"/>
                      </a:cubicBezTo>
                      <a:lnTo>
                        <a:pt x="61916" y="194669"/>
                      </a:lnTo>
                      <a:cubicBezTo>
                        <a:pt x="38598" y="200876"/>
                        <a:pt x="13937" y="191313"/>
                        <a:pt x="4207" y="171014"/>
                      </a:cubicBezTo>
                      <a:cubicBezTo>
                        <a:pt x="1355" y="164975"/>
                        <a:pt x="13" y="158768"/>
                        <a:pt x="13" y="152560"/>
                      </a:cubicBezTo>
                      <a:cubicBezTo>
                        <a:pt x="-155" y="146689"/>
                        <a:pt x="1355" y="140649"/>
                        <a:pt x="4039" y="135113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3" name="Рисунок 6">
                <a:extLst>
                  <a:ext uri="{FF2B5EF4-FFF2-40B4-BE49-F238E27FC236}">
                    <a16:creationId xmlns:a16="http://schemas.microsoft.com/office/drawing/2014/main" id="{ECF2B4A2-A64C-87A7-A013-73869FF9A367}"/>
                  </a:ext>
                </a:extLst>
              </p:cNvPr>
              <p:cNvGrpSpPr/>
              <p:nvPr/>
            </p:nvGrpSpPr>
            <p:grpSpPr>
              <a:xfrm>
                <a:off x="4678714" y="8609019"/>
                <a:ext cx="565082" cy="210697"/>
                <a:chOff x="4678714" y="8609019"/>
                <a:chExt cx="565082" cy="210697"/>
              </a:xfrm>
              <a:noFill/>
            </p:grpSpPr>
            <p:sp>
              <p:nvSpPr>
                <p:cNvPr id="640" name="Полилиния: фигура 639">
                  <a:extLst>
                    <a:ext uri="{FF2B5EF4-FFF2-40B4-BE49-F238E27FC236}">
                      <a16:creationId xmlns:a16="http://schemas.microsoft.com/office/drawing/2014/main" id="{00A029D8-0AF0-EF1C-C082-C5DD37D0E355}"/>
                    </a:ext>
                  </a:extLst>
                </p:cNvPr>
                <p:cNvSpPr/>
                <p:nvPr/>
              </p:nvSpPr>
              <p:spPr>
                <a:xfrm>
                  <a:off x="4930173" y="8651676"/>
                  <a:ext cx="313624" cy="157315"/>
                </a:xfrm>
                <a:custGeom>
                  <a:avLst/>
                  <a:gdLst>
                    <a:gd name="connsiteX0" fmla="*/ 38492 w 313624"/>
                    <a:gd name="connsiteY0" fmla="*/ 157301 h 157315"/>
                    <a:gd name="connsiteX1" fmla="*/ 274867 w 313624"/>
                    <a:gd name="connsiteY1" fmla="*/ 153442 h 157315"/>
                    <a:gd name="connsiteX2" fmla="*/ 274867 w 313624"/>
                    <a:gd name="connsiteY2" fmla="*/ 153442 h 157315"/>
                    <a:gd name="connsiteX3" fmla="*/ 312277 w 313624"/>
                    <a:gd name="connsiteY3" fmla="*/ 128949 h 157315"/>
                    <a:gd name="connsiteX4" fmla="*/ 311774 w 313624"/>
                    <a:gd name="connsiteY4" fmla="*/ 115025 h 157315"/>
                    <a:gd name="connsiteX5" fmla="*/ 311438 w 313624"/>
                    <a:gd name="connsiteY5" fmla="*/ 100765 h 157315"/>
                    <a:gd name="connsiteX6" fmla="*/ 312109 w 313624"/>
                    <a:gd name="connsiteY6" fmla="*/ 84492 h 157315"/>
                    <a:gd name="connsiteX7" fmla="*/ 313619 w 313624"/>
                    <a:gd name="connsiteY7" fmla="*/ 40036 h 157315"/>
                    <a:gd name="connsiteX8" fmla="*/ 276712 w 313624"/>
                    <a:gd name="connsiteY8" fmla="*/ 14368 h 157315"/>
                    <a:gd name="connsiteX9" fmla="*/ 276712 w 313624"/>
                    <a:gd name="connsiteY9" fmla="*/ 14368 h 157315"/>
                    <a:gd name="connsiteX10" fmla="*/ 42854 w 313624"/>
                    <a:gd name="connsiteY10" fmla="*/ 109 h 157315"/>
                    <a:gd name="connsiteX11" fmla="*/ 3765 w 313624"/>
                    <a:gd name="connsiteY11" fmla="*/ 25273 h 157315"/>
                    <a:gd name="connsiteX12" fmla="*/ 1081 w 313624"/>
                    <a:gd name="connsiteY12" fmla="*/ 77614 h 157315"/>
                    <a:gd name="connsiteX13" fmla="*/ 75 w 313624"/>
                    <a:gd name="connsiteY13" fmla="*/ 96907 h 157315"/>
                    <a:gd name="connsiteX14" fmla="*/ 75 w 313624"/>
                    <a:gd name="connsiteY14" fmla="*/ 113683 h 157315"/>
                    <a:gd name="connsiteX15" fmla="*/ 242 w 313624"/>
                    <a:gd name="connsiteY15" fmla="*/ 130123 h 157315"/>
                    <a:gd name="connsiteX16" fmla="*/ 38492 w 313624"/>
                    <a:gd name="connsiteY16" fmla="*/ 157301 h 157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313624" h="157315">
                      <a:moveTo>
                        <a:pt x="38492" y="157301"/>
                      </a:moveTo>
                      <a:cubicBezTo>
                        <a:pt x="115494" y="140525"/>
                        <a:pt x="197361" y="140860"/>
                        <a:pt x="274867" y="153442"/>
                      </a:cubicBezTo>
                      <a:lnTo>
                        <a:pt x="274867" y="153442"/>
                      </a:lnTo>
                      <a:cubicBezTo>
                        <a:pt x="295837" y="153107"/>
                        <a:pt x="312613" y="142034"/>
                        <a:pt x="312277" y="128949"/>
                      </a:cubicBezTo>
                      <a:cubicBezTo>
                        <a:pt x="312277" y="128949"/>
                        <a:pt x="312109" y="123413"/>
                        <a:pt x="311774" y="115025"/>
                      </a:cubicBezTo>
                      <a:cubicBezTo>
                        <a:pt x="311606" y="110831"/>
                        <a:pt x="311438" y="105966"/>
                        <a:pt x="311438" y="100765"/>
                      </a:cubicBezTo>
                      <a:cubicBezTo>
                        <a:pt x="311606" y="95565"/>
                        <a:pt x="311774" y="90028"/>
                        <a:pt x="312109" y="84492"/>
                      </a:cubicBezTo>
                      <a:cubicBezTo>
                        <a:pt x="312948" y="62180"/>
                        <a:pt x="313619" y="40036"/>
                        <a:pt x="313619" y="40036"/>
                      </a:cubicBezTo>
                      <a:cubicBezTo>
                        <a:pt x="313955" y="27118"/>
                        <a:pt x="297514" y="15711"/>
                        <a:pt x="276712" y="14368"/>
                      </a:cubicBezTo>
                      <a:lnTo>
                        <a:pt x="276712" y="14368"/>
                      </a:lnTo>
                      <a:cubicBezTo>
                        <a:pt x="199710" y="23260"/>
                        <a:pt x="118681" y="20240"/>
                        <a:pt x="42854" y="109"/>
                      </a:cubicBezTo>
                      <a:cubicBezTo>
                        <a:pt x="22051" y="-1233"/>
                        <a:pt x="4604" y="10007"/>
                        <a:pt x="3765" y="25273"/>
                      </a:cubicBezTo>
                      <a:cubicBezTo>
                        <a:pt x="3765" y="25273"/>
                        <a:pt x="2423" y="51443"/>
                        <a:pt x="1081" y="77614"/>
                      </a:cubicBezTo>
                      <a:cubicBezTo>
                        <a:pt x="746" y="84157"/>
                        <a:pt x="410" y="90699"/>
                        <a:pt x="75" y="96907"/>
                      </a:cubicBezTo>
                      <a:cubicBezTo>
                        <a:pt x="-93" y="103114"/>
                        <a:pt x="75" y="108818"/>
                        <a:pt x="75" y="113683"/>
                      </a:cubicBezTo>
                      <a:cubicBezTo>
                        <a:pt x="75" y="123581"/>
                        <a:pt x="242" y="130123"/>
                        <a:pt x="242" y="130123"/>
                      </a:cubicBezTo>
                      <a:cubicBezTo>
                        <a:pt x="410" y="145557"/>
                        <a:pt x="17522" y="157804"/>
                        <a:pt x="38492" y="157301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41" name="Полилиния: фигура 640">
                  <a:extLst>
                    <a:ext uri="{FF2B5EF4-FFF2-40B4-BE49-F238E27FC236}">
                      <a16:creationId xmlns:a16="http://schemas.microsoft.com/office/drawing/2014/main" id="{F3CB5CDA-162F-2937-4E41-E9A3953087EF}"/>
                    </a:ext>
                  </a:extLst>
                </p:cNvPr>
                <p:cNvSpPr/>
                <p:nvPr/>
              </p:nvSpPr>
              <p:spPr>
                <a:xfrm>
                  <a:off x="4678714" y="8609019"/>
                  <a:ext cx="259250" cy="210697"/>
                </a:xfrm>
                <a:custGeom>
                  <a:avLst/>
                  <a:gdLst>
                    <a:gd name="connsiteX0" fmla="*/ 2408 w 259250"/>
                    <a:gd name="connsiteY0" fmla="*/ 152649 h 210697"/>
                    <a:gd name="connsiteX1" fmla="*/ 29586 w 259250"/>
                    <a:gd name="connsiteY1" fmla="*/ 125136 h 210697"/>
                    <a:gd name="connsiteX2" fmla="*/ 67835 w 259250"/>
                    <a:gd name="connsiteY2" fmla="*/ 108360 h 210697"/>
                    <a:gd name="connsiteX3" fmla="*/ 82598 w 259250"/>
                    <a:gd name="connsiteY3" fmla="*/ 102824 h 210697"/>
                    <a:gd name="connsiteX4" fmla="*/ 89979 w 259250"/>
                    <a:gd name="connsiteY4" fmla="*/ 82693 h 210697"/>
                    <a:gd name="connsiteX5" fmla="*/ 72197 w 259250"/>
                    <a:gd name="connsiteY5" fmla="*/ 58871 h 210697"/>
                    <a:gd name="connsiteX6" fmla="*/ 76391 w 259250"/>
                    <a:gd name="connsiteY6" fmla="*/ 28003 h 210697"/>
                    <a:gd name="connsiteX7" fmla="*/ 90147 w 259250"/>
                    <a:gd name="connsiteY7" fmla="*/ 16931 h 210697"/>
                    <a:gd name="connsiteX8" fmla="*/ 104407 w 259250"/>
                    <a:gd name="connsiteY8" fmla="*/ 6026 h 210697"/>
                    <a:gd name="connsiteX9" fmla="*/ 128229 w 259250"/>
                    <a:gd name="connsiteY9" fmla="*/ 490 h 210697"/>
                    <a:gd name="connsiteX10" fmla="*/ 148192 w 259250"/>
                    <a:gd name="connsiteY10" fmla="*/ 17099 h 210697"/>
                    <a:gd name="connsiteX11" fmla="*/ 153561 w 259250"/>
                    <a:gd name="connsiteY11" fmla="*/ 33875 h 210697"/>
                    <a:gd name="connsiteX12" fmla="*/ 157587 w 259250"/>
                    <a:gd name="connsiteY12" fmla="*/ 45450 h 210697"/>
                    <a:gd name="connsiteX13" fmla="*/ 159432 w 259250"/>
                    <a:gd name="connsiteY13" fmla="*/ 50651 h 210697"/>
                    <a:gd name="connsiteX14" fmla="*/ 204392 w 259250"/>
                    <a:gd name="connsiteY14" fmla="*/ 64239 h 210697"/>
                    <a:gd name="connsiteX15" fmla="*/ 259250 w 259250"/>
                    <a:gd name="connsiteY15" fmla="*/ 56523 h 210697"/>
                    <a:gd name="connsiteX16" fmla="*/ 255224 w 259250"/>
                    <a:gd name="connsiteY16" fmla="*/ 67930 h 210697"/>
                    <a:gd name="connsiteX17" fmla="*/ 252540 w 259250"/>
                    <a:gd name="connsiteY17" fmla="*/ 120272 h 210697"/>
                    <a:gd name="connsiteX18" fmla="*/ 251533 w 259250"/>
                    <a:gd name="connsiteY18" fmla="*/ 139564 h 210697"/>
                    <a:gd name="connsiteX19" fmla="*/ 251533 w 259250"/>
                    <a:gd name="connsiteY19" fmla="*/ 156340 h 210697"/>
                    <a:gd name="connsiteX20" fmla="*/ 251701 w 259250"/>
                    <a:gd name="connsiteY20" fmla="*/ 172781 h 210697"/>
                    <a:gd name="connsiteX21" fmla="*/ 254888 w 259250"/>
                    <a:gd name="connsiteY21" fmla="*/ 183853 h 210697"/>
                    <a:gd name="connsiteX22" fmla="*/ 253378 w 259250"/>
                    <a:gd name="connsiteY22" fmla="*/ 183853 h 210697"/>
                    <a:gd name="connsiteX23" fmla="*/ 195836 w 259250"/>
                    <a:gd name="connsiteY23" fmla="*/ 151307 h 210697"/>
                    <a:gd name="connsiteX24" fmla="*/ 193991 w 259250"/>
                    <a:gd name="connsiteY24" fmla="*/ 146610 h 210697"/>
                    <a:gd name="connsiteX25" fmla="*/ 178222 w 259250"/>
                    <a:gd name="connsiteY25" fmla="*/ 135873 h 210697"/>
                    <a:gd name="connsiteX26" fmla="*/ 159432 w 259250"/>
                    <a:gd name="connsiteY26" fmla="*/ 143255 h 210697"/>
                    <a:gd name="connsiteX27" fmla="*/ 139469 w 259250"/>
                    <a:gd name="connsiteY27" fmla="*/ 170432 h 210697"/>
                    <a:gd name="connsiteX28" fmla="*/ 126551 w 259250"/>
                    <a:gd name="connsiteY28" fmla="*/ 183350 h 210697"/>
                    <a:gd name="connsiteX29" fmla="*/ 109775 w 259250"/>
                    <a:gd name="connsiteY29" fmla="*/ 192241 h 210697"/>
                    <a:gd name="connsiteX30" fmla="*/ 67500 w 259250"/>
                    <a:gd name="connsiteY30" fmla="*/ 207004 h 210697"/>
                    <a:gd name="connsiteX31" fmla="*/ 6602 w 259250"/>
                    <a:gd name="connsiteY31" fmla="*/ 189221 h 210697"/>
                    <a:gd name="connsiteX32" fmla="*/ 228 w 259250"/>
                    <a:gd name="connsiteY32" fmla="*/ 170935 h 210697"/>
                    <a:gd name="connsiteX33" fmla="*/ 2408 w 259250"/>
                    <a:gd name="connsiteY33" fmla="*/ 152649 h 2106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259250" h="210697">
                      <a:moveTo>
                        <a:pt x="2408" y="152649"/>
                      </a:moveTo>
                      <a:cubicBezTo>
                        <a:pt x="6267" y="140906"/>
                        <a:pt x="16165" y="130505"/>
                        <a:pt x="29586" y="125136"/>
                      </a:cubicBezTo>
                      <a:cubicBezTo>
                        <a:pt x="29586" y="125136"/>
                        <a:pt x="59112" y="111716"/>
                        <a:pt x="67835" y="108360"/>
                      </a:cubicBezTo>
                      <a:cubicBezTo>
                        <a:pt x="76726" y="105005"/>
                        <a:pt x="82598" y="102824"/>
                        <a:pt x="82598" y="102824"/>
                      </a:cubicBezTo>
                      <a:cubicBezTo>
                        <a:pt x="91657" y="99469"/>
                        <a:pt x="95348" y="89739"/>
                        <a:pt x="89979" y="82693"/>
                      </a:cubicBezTo>
                      <a:lnTo>
                        <a:pt x="72197" y="58871"/>
                      </a:lnTo>
                      <a:cubicBezTo>
                        <a:pt x="65151" y="49141"/>
                        <a:pt x="66661" y="36056"/>
                        <a:pt x="76391" y="28003"/>
                      </a:cubicBezTo>
                      <a:cubicBezTo>
                        <a:pt x="76391" y="28003"/>
                        <a:pt x="83101" y="22467"/>
                        <a:pt x="90147" y="16931"/>
                      </a:cubicBezTo>
                      <a:cubicBezTo>
                        <a:pt x="97193" y="11563"/>
                        <a:pt x="104407" y="6026"/>
                        <a:pt x="104407" y="6026"/>
                      </a:cubicBezTo>
                      <a:cubicBezTo>
                        <a:pt x="111117" y="994"/>
                        <a:pt x="119841" y="-1019"/>
                        <a:pt x="128229" y="490"/>
                      </a:cubicBezTo>
                      <a:cubicBezTo>
                        <a:pt x="138127" y="2336"/>
                        <a:pt x="145844" y="8711"/>
                        <a:pt x="148192" y="17099"/>
                      </a:cubicBezTo>
                      <a:cubicBezTo>
                        <a:pt x="148192" y="17099"/>
                        <a:pt x="150541" y="25487"/>
                        <a:pt x="153561" y="33875"/>
                      </a:cubicBezTo>
                      <a:cubicBezTo>
                        <a:pt x="155071" y="38069"/>
                        <a:pt x="156413" y="42263"/>
                        <a:pt x="157587" y="45450"/>
                      </a:cubicBezTo>
                      <a:cubicBezTo>
                        <a:pt x="158761" y="48638"/>
                        <a:pt x="159432" y="50651"/>
                        <a:pt x="159432" y="50651"/>
                      </a:cubicBezTo>
                      <a:cubicBezTo>
                        <a:pt x="165304" y="66756"/>
                        <a:pt x="187784" y="73299"/>
                        <a:pt x="204392" y="64239"/>
                      </a:cubicBezTo>
                      <a:cubicBezTo>
                        <a:pt x="220665" y="55348"/>
                        <a:pt x="240461" y="52999"/>
                        <a:pt x="259250" y="56523"/>
                      </a:cubicBezTo>
                      <a:cubicBezTo>
                        <a:pt x="256901" y="59878"/>
                        <a:pt x="255392" y="63736"/>
                        <a:pt x="255224" y="67930"/>
                      </a:cubicBezTo>
                      <a:cubicBezTo>
                        <a:pt x="255224" y="67930"/>
                        <a:pt x="253882" y="94101"/>
                        <a:pt x="252540" y="120272"/>
                      </a:cubicBezTo>
                      <a:cubicBezTo>
                        <a:pt x="252204" y="126814"/>
                        <a:pt x="251869" y="133357"/>
                        <a:pt x="251533" y="139564"/>
                      </a:cubicBezTo>
                      <a:cubicBezTo>
                        <a:pt x="251365" y="145771"/>
                        <a:pt x="251533" y="151475"/>
                        <a:pt x="251533" y="156340"/>
                      </a:cubicBezTo>
                      <a:cubicBezTo>
                        <a:pt x="251533" y="166238"/>
                        <a:pt x="251701" y="172781"/>
                        <a:pt x="251701" y="172781"/>
                      </a:cubicBezTo>
                      <a:cubicBezTo>
                        <a:pt x="251701" y="176807"/>
                        <a:pt x="252875" y="180498"/>
                        <a:pt x="254888" y="183853"/>
                      </a:cubicBezTo>
                      <a:lnTo>
                        <a:pt x="253378" y="183853"/>
                      </a:lnTo>
                      <a:cubicBezTo>
                        <a:pt x="227376" y="184524"/>
                        <a:pt x="204225" y="171606"/>
                        <a:pt x="195836" y="151307"/>
                      </a:cubicBezTo>
                      <a:lnTo>
                        <a:pt x="193991" y="146610"/>
                      </a:lnTo>
                      <a:cubicBezTo>
                        <a:pt x="191307" y="140235"/>
                        <a:pt x="185100" y="136544"/>
                        <a:pt x="178222" y="135873"/>
                      </a:cubicBezTo>
                      <a:cubicBezTo>
                        <a:pt x="171511" y="135202"/>
                        <a:pt x="163794" y="137551"/>
                        <a:pt x="159432" y="143255"/>
                      </a:cubicBezTo>
                      <a:lnTo>
                        <a:pt x="139469" y="170432"/>
                      </a:lnTo>
                      <a:cubicBezTo>
                        <a:pt x="135946" y="175297"/>
                        <a:pt x="131584" y="179659"/>
                        <a:pt x="126551" y="183350"/>
                      </a:cubicBezTo>
                      <a:cubicBezTo>
                        <a:pt x="121519" y="187040"/>
                        <a:pt x="115815" y="190060"/>
                        <a:pt x="109775" y="192241"/>
                      </a:cubicBezTo>
                      <a:lnTo>
                        <a:pt x="67500" y="207004"/>
                      </a:lnTo>
                      <a:cubicBezTo>
                        <a:pt x="44852" y="215727"/>
                        <a:pt x="18849" y="208681"/>
                        <a:pt x="6602" y="189221"/>
                      </a:cubicBezTo>
                      <a:cubicBezTo>
                        <a:pt x="2912" y="183517"/>
                        <a:pt x="899" y="177310"/>
                        <a:pt x="228" y="170935"/>
                      </a:cubicBezTo>
                      <a:cubicBezTo>
                        <a:pt x="-444" y="164896"/>
                        <a:pt x="395" y="158521"/>
                        <a:pt x="2408" y="152649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42" name="Рисунок 6">
                <a:extLst>
                  <a:ext uri="{FF2B5EF4-FFF2-40B4-BE49-F238E27FC236}">
                    <a16:creationId xmlns:a16="http://schemas.microsoft.com/office/drawing/2014/main" id="{82F7F817-4210-502E-C151-AA0107B5C174}"/>
                  </a:ext>
                </a:extLst>
              </p:cNvPr>
              <p:cNvGrpSpPr/>
              <p:nvPr/>
            </p:nvGrpSpPr>
            <p:grpSpPr>
              <a:xfrm>
                <a:off x="4686799" y="8839413"/>
                <a:ext cx="568381" cy="220750"/>
                <a:chOff x="4686799" y="8839413"/>
                <a:chExt cx="568381" cy="220750"/>
              </a:xfrm>
              <a:noFill/>
            </p:grpSpPr>
            <p:sp>
              <p:nvSpPr>
                <p:cNvPr id="643" name="Полилиния: фигура 642">
                  <a:extLst>
                    <a:ext uri="{FF2B5EF4-FFF2-40B4-BE49-F238E27FC236}">
                      <a16:creationId xmlns:a16="http://schemas.microsoft.com/office/drawing/2014/main" id="{5F4BEA9C-2776-2900-45BA-8558464F45CB}"/>
                    </a:ext>
                  </a:extLst>
                </p:cNvPr>
                <p:cNvSpPr/>
                <p:nvPr/>
              </p:nvSpPr>
              <p:spPr>
                <a:xfrm>
                  <a:off x="4933054" y="8854391"/>
                  <a:ext cx="322125" cy="170982"/>
                </a:xfrm>
                <a:custGeom>
                  <a:avLst/>
                  <a:gdLst>
                    <a:gd name="connsiteX0" fmla="*/ 49534 w 322125"/>
                    <a:gd name="connsiteY0" fmla="*/ 170661 h 170982"/>
                    <a:gd name="connsiteX1" fmla="*/ 287083 w 322125"/>
                    <a:gd name="connsiteY1" fmla="*/ 143484 h 170982"/>
                    <a:gd name="connsiteX2" fmla="*/ 287083 w 322125"/>
                    <a:gd name="connsiteY2" fmla="*/ 143484 h 170982"/>
                    <a:gd name="connsiteX3" fmla="*/ 321978 w 322125"/>
                    <a:gd name="connsiteY3" fmla="*/ 114796 h 170982"/>
                    <a:gd name="connsiteX4" fmla="*/ 320300 w 322125"/>
                    <a:gd name="connsiteY4" fmla="*/ 100537 h 170982"/>
                    <a:gd name="connsiteX5" fmla="*/ 317616 w 322125"/>
                    <a:gd name="connsiteY5" fmla="*/ 68830 h 170982"/>
                    <a:gd name="connsiteX6" fmla="*/ 313422 w 322125"/>
                    <a:gd name="connsiteY6" fmla="*/ 22696 h 170982"/>
                    <a:gd name="connsiteX7" fmla="*/ 273159 w 322125"/>
                    <a:gd name="connsiteY7" fmla="*/ 48 h 170982"/>
                    <a:gd name="connsiteX8" fmla="*/ 273159 w 322125"/>
                    <a:gd name="connsiteY8" fmla="*/ 48 h 170982"/>
                    <a:gd name="connsiteX9" fmla="*/ 36281 w 322125"/>
                    <a:gd name="connsiteY9" fmla="*/ 10114 h 170982"/>
                    <a:gd name="connsiteX10" fmla="*/ 45 w 322125"/>
                    <a:gd name="connsiteY10" fmla="*/ 39807 h 170982"/>
                    <a:gd name="connsiteX11" fmla="*/ 3735 w 322125"/>
                    <a:gd name="connsiteY11" fmla="*/ 93155 h 170982"/>
                    <a:gd name="connsiteX12" fmla="*/ 6252 w 322125"/>
                    <a:gd name="connsiteY12" fmla="*/ 129895 h 170982"/>
                    <a:gd name="connsiteX13" fmla="*/ 7762 w 322125"/>
                    <a:gd name="connsiteY13" fmla="*/ 146503 h 170982"/>
                    <a:gd name="connsiteX14" fmla="*/ 49534 w 322125"/>
                    <a:gd name="connsiteY14" fmla="*/ 170661 h 170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22125" h="170982">
                      <a:moveTo>
                        <a:pt x="49534" y="170661"/>
                      </a:moveTo>
                      <a:cubicBezTo>
                        <a:pt x="125194" y="146000"/>
                        <a:pt x="207565" y="138283"/>
                        <a:pt x="287083" y="143484"/>
                      </a:cubicBezTo>
                      <a:lnTo>
                        <a:pt x="287083" y="143484"/>
                      </a:lnTo>
                      <a:cubicBezTo>
                        <a:pt x="308221" y="140967"/>
                        <a:pt x="323823" y="128217"/>
                        <a:pt x="321978" y="114796"/>
                      </a:cubicBezTo>
                      <a:cubicBezTo>
                        <a:pt x="321978" y="114796"/>
                        <a:pt x="320971" y="109093"/>
                        <a:pt x="320300" y="100537"/>
                      </a:cubicBezTo>
                      <a:cubicBezTo>
                        <a:pt x="319629" y="91981"/>
                        <a:pt x="318622" y="80406"/>
                        <a:pt x="317616" y="68830"/>
                      </a:cubicBezTo>
                      <a:cubicBezTo>
                        <a:pt x="315603" y="45847"/>
                        <a:pt x="313422" y="22696"/>
                        <a:pt x="313422" y="22696"/>
                      </a:cubicBezTo>
                      <a:cubicBezTo>
                        <a:pt x="312247" y="9443"/>
                        <a:pt x="293961" y="-791"/>
                        <a:pt x="273159" y="48"/>
                      </a:cubicBezTo>
                      <a:lnTo>
                        <a:pt x="273159" y="48"/>
                      </a:lnTo>
                      <a:cubicBezTo>
                        <a:pt x="196828" y="17327"/>
                        <a:pt x="114793" y="22528"/>
                        <a:pt x="36281" y="10114"/>
                      </a:cubicBezTo>
                      <a:cubicBezTo>
                        <a:pt x="15143" y="10953"/>
                        <a:pt x="-962" y="24206"/>
                        <a:pt x="45" y="39807"/>
                      </a:cubicBezTo>
                      <a:cubicBezTo>
                        <a:pt x="45" y="39807"/>
                        <a:pt x="1890" y="66481"/>
                        <a:pt x="3735" y="93155"/>
                      </a:cubicBezTo>
                      <a:cubicBezTo>
                        <a:pt x="4742" y="106576"/>
                        <a:pt x="5581" y="119829"/>
                        <a:pt x="6252" y="129895"/>
                      </a:cubicBezTo>
                      <a:cubicBezTo>
                        <a:pt x="6755" y="139961"/>
                        <a:pt x="7762" y="146503"/>
                        <a:pt x="7762" y="146503"/>
                      </a:cubicBezTo>
                      <a:cubicBezTo>
                        <a:pt x="9775" y="162273"/>
                        <a:pt x="28396" y="173009"/>
                        <a:pt x="49534" y="170661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44" name="Полилиния: фигура 643">
                  <a:extLst>
                    <a:ext uri="{FF2B5EF4-FFF2-40B4-BE49-F238E27FC236}">
                      <a16:creationId xmlns:a16="http://schemas.microsoft.com/office/drawing/2014/main" id="{3FB92E52-AC68-0EA8-8A13-46E538D29CFB}"/>
                    </a:ext>
                  </a:extLst>
                </p:cNvPr>
                <p:cNvSpPr/>
                <p:nvPr/>
              </p:nvSpPr>
              <p:spPr>
                <a:xfrm>
                  <a:off x="4686799" y="8839413"/>
                  <a:ext cx="258714" cy="220750"/>
                </a:xfrm>
                <a:custGeom>
                  <a:avLst/>
                  <a:gdLst>
                    <a:gd name="connsiteX0" fmla="*/ 1538 w 258714"/>
                    <a:gd name="connsiteY0" fmla="*/ 165844 h 220750"/>
                    <a:gd name="connsiteX1" fmla="*/ 26366 w 258714"/>
                    <a:gd name="connsiteY1" fmla="*/ 135311 h 220750"/>
                    <a:gd name="connsiteX2" fmla="*/ 62770 w 258714"/>
                    <a:gd name="connsiteY2" fmla="*/ 114677 h 220750"/>
                    <a:gd name="connsiteX3" fmla="*/ 76862 w 258714"/>
                    <a:gd name="connsiteY3" fmla="*/ 107631 h 220750"/>
                    <a:gd name="connsiteX4" fmla="*/ 81727 w 258714"/>
                    <a:gd name="connsiteY4" fmla="*/ 86661 h 220750"/>
                    <a:gd name="connsiteX5" fmla="*/ 61093 w 258714"/>
                    <a:gd name="connsiteY5" fmla="*/ 64684 h 220750"/>
                    <a:gd name="connsiteX6" fmla="*/ 61764 w 258714"/>
                    <a:gd name="connsiteY6" fmla="*/ 33313 h 220750"/>
                    <a:gd name="connsiteX7" fmla="*/ 87767 w 258714"/>
                    <a:gd name="connsiteY7" fmla="*/ 8149 h 220750"/>
                    <a:gd name="connsiteX8" fmla="*/ 111085 w 258714"/>
                    <a:gd name="connsiteY8" fmla="*/ 96 h 220750"/>
                    <a:gd name="connsiteX9" fmla="*/ 133230 w 258714"/>
                    <a:gd name="connsiteY9" fmla="*/ 14691 h 220750"/>
                    <a:gd name="connsiteX10" fmla="*/ 140108 w 258714"/>
                    <a:gd name="connsiteY10" fmla="*/ 31132 h 220750"/>
                    <a:gd name="connsiteX11" fmla="*/ 145476 w 258714"/>
                    <a:gd name="connsiteY11" fmla="*/ 42372 h 220750"/>
                    <a:gd name="connsiteX12" fmla="*/ 147993 w 258714"/>
                    <a:gd name="connsiteY12" fmla="*/ 47405 h 220750"/>
                    <a:gd name="connsiteX13" fmla="*/ 194966 w 258714"/>
                    <a:gd name="connsiteY13" fmla="*/ 56464 h 220750"/>
                    <a:gd name="connsiteX14" fmla="*/ 249153 w 258714"/>
                    <a:gd name="connsiteY14" fmla="*/ 43043 h 220750"/>
                    <a:gd name="connsiteX15" fmla="*/ 246468 w 258714"/>
                    <a:gd name="connsiteY15" fmla="*/ 54954 h 220750"/>
                    <a:gd name="connsiteX16" fmla="*/ 250159 w 258714"/>
                    <a:gd name="connsiteY16" fmla="*/ 108302 h 220750"/>
                    <a:gd name="connsiteX17" fmla="*/ 252676 w 258714"/>
                    <a:gd name="connsiteY17" fmla="*/ 145042 h 220750"/>
                    <a:gd name="connsiteX18" fmla="*/ 254185 w 258714"/>
                    <a:gd name="connsiteY18" fmla="*/ 161650 h 220750"/>
                    <a:gd name="connsiteX19" fmla="*/ 258715 w 258714"/>
                    <a:gd name="connsiteY19" fmla="*/ 172554 h 220750"/>
                    <a:gd name="connsiteX20" fmla="*/ 257205 w 258714"/>
                    <a:gd name="connsiteY20" fmla="*/ 172722 h 220750"/>
                    <a:gd name="connsiteX21" fmla="*/ 220633 w 258714"/>
                    <a:gd name="connsiteY21" fmla="*/ 167689 h 220750"/>
                    <a:gd name="connsiteX22" fmla="*/ 206038 w 258714"/>
                    <a:gd name="connsiteY22" fmla="*/ 158462 h 220750"/>
                    <a:gd name="connsiteX23" fmla="*/ 196140 w 258714"/>
                    <a:gd name="connsiteY23" fmla="*/ 145377 h 220750"/>
                    <a:gd name="connsiteX24" fmla="*/ 193959 w 258714"/>
                    <a:gd name="connsiteY24" fmla="*/ 140848 h 220750"/>
                    <a:gd name="connsiteX25" fmla="*/ 159065 w 258714"/>
                    <a:gd name="connsiteY25" fmla="*/ 140848 h 220750"/>
                    <a:gd name="connsiteX26" fmla="*/ 149838 w 258714"/>
                    <a:gd name="connsiteY26" fmla="*/ 155610 h 220750"/>
                    <a:gd name="connsiteX27" fmla="*/ 140947 w 258714"/>
                    <a:gd name="connsiteY27" fmla="*/ 170541 h 220750"/>
                    <a:gd name="connsiteX28" fmla="*/ 129371 w 258714"/>
                    <a:gd name="connsiteY28" fmla="*/ 184969 h 220750"/>
                    <a:gd name="connsiteX29" fmla="*/ 113434 w 258714"/>
                    <a:gd name="connsiteY29" fmla="*/ 195705 h 220750"/>
                    <a:gd name="connsiteX30" fmla="*/ 72836 w 258714"/>
                    <a:gd name="connsiteY30" fmla="*/ 214830 h 220750"/>
                    <a:gd name="connsiteX31" fmla="*/ 9590 w 258714"/>
                    <a:gd name="connsiteY31" fmla="*/ 202751 h 220750"/>
                    <a:gd name="connsiteX32" fmla="*/ 1034 w 258714"/>
                    <a:gd name="connsiteY32" fmla="*/ 184969 h 220750"/>
                    <a:gd name="connsiteX33" fmla="*/ 1538 w 258714"/>
                    <a:gd name="connsiteY33" fmla="*/ 165844 h 220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258714" h="220750">
                      <a:moveTo>
                        <a:pt x="1538" y="165844"/>
                      </a:moveTo>
                      <a:cubicBezTo>
                        <a:pt x="4893" y="153430"/>
                        <a:pt x="13449" y="142190"/>
                        <a:pt x="26366" y="135311"/>
                      </a:cubicBezTo>
                      <a:cubicBezTo>
                        <a:pt x="26366" y="135311"/>
                        <a:pt x="54382" y="118871"/>
                        <a:pt x="62770" y="114677"/>
                      </a:cubicBezTo>
                      <a:cubicBezTo>
                        <a:pt x="71158" y="110483"/>
                        <a:pt x="76862" y="107631"/>
                        <a:pt x="76862" y="107631"/>
                      </a:cubicBezTo>
                      <a:cubicBezTo>
                        <a:pt x="85586" y="103269"/>
                        <a:pt x="87935" y="93203"/>
                        <a:pt x="81727" y="86661"/>
                      </a:cubicBezTo>
                      <a:lnTo>
                        <a:pt x="61093" y="64684"/>
                      </a:lnTo>
                      <a:cubicBezTo>
                        <a:pt x="52873" y="55625"/>
                        <a:pt x="52537" y="42372"/>
                        <a:pt x="61764" y="33313"/>
                      </a:cubicBezTo>
                      <a:lnTo>
                        <a:pt x="87767" y="8149"/>
                      </a:lnTo>
                      <a:cubicBezTo>
                        <a:pt x="93806" y="2277"/>
                        <a:pt x="102530" y="-575"/>
                        <a:pt x="111085" y="96"/>
                      </a:cubicBezTo>
                      <a:cubicBezTo>
                        <a:pt x="121319" y="935"/>
                        <a:pt x="129707" y="6639"/>
                        <a:pt x="133230" y="14691"/>
                      </a:cubicBezTo>
                      <a:cubicBezTo>
                        <a:pt x="133230" y="14691"/>
                        <a:pt x="136585" y="22912"/>
                        <a:pt x="140108" y="31132"/>
                      </a:cubicBezTo>
                      <a:cubicBezTo>
                        <a:pt x="141953" y="35158"/>
                        <a:pt x="143967" y="39352"/>
                        <a:pt x="145476" y="42372"/>
                      </a:cubicBezTo>
                      <a:cubicBezTo>
                        <a:pt x="146986" y="45392"/>
                        <a:pt x="147993" y="47405"/>
                        <a:pt x="147993" y="47405"/>
                      </a:cubicBezTo>
                      <a:cubicBezTo>
                        <a:pt x="155878" y="63174"/>
                        <a:pt x="179364" y="67201"/>
                        <a:pt x="194966" y="56464"/>
                      </a:cubicBezTo>
                      <a:cubicBezTo>
                        <a:pt x="210232" y="45895"/>
                        <a:pt x="229860" y="41365"/>
                        <a:pt x="249153" y="43043"/>
                      </a:cubicBezTo>
                      <a:cubicBezTo>
                        <a:pt x="247139" y="46734"/>
                        <a:pt x="246133" y="50760"/>
                        <a:pt x="246468" y="54954"/>
                      </a:cubicBezTo>
                      <a:cubicBezTo>
                        <a:pt x="246468" y="54954"/>
                        <a:pt x="248314" y="81628"/>
                        <a:pt x="250159" y="108302"/>
                      </a:cubicBezTo>
                      <a:cubicBezTo>
                        <a:pt x="251166" y="121723"/>
                        <a:pt x="252004" y="134976"/>
                        <a:pt x="252676" y="145042"/>
                      </a:cubicBezTo>
                      <a:cubicBezTo>
                        <a:pt x="253179" y="155107"/>
                        <a:pt x="254185" y="161650"/>
                        <a:pt x="254185" y="161650"/>
                      </a:cubicBezTo>
                      <a:cubicBezTo>
                        <a:pt x="254689" y="165676"/>
                        <a:pt x="256199" y="169367"/>
                        <a:pt x="258715" y="172554"/>
                      </a:cubicBezTo>
                      <a:lnTo>
                        <a:pt x="257205" y="172722"/>
                      </a:lnTo>
                      <a:cubicBezTo>
                        <a:pt x="244120" y="174232"/>
                        <a:pt x="231538" y="172386"/>
                        <a:pt x="220633" y="167689"/>
                      </a:cubicBezTo>
                      <a:cubicBezTo>
                        <a:pt x="215265" y="165341"/>
                        <a:pt x="210232" y="162153"/>
                        <a:pt x="206038" y="158462"/>
                      </a:cubicBezTo>
                      <a:cubicBezTo>
                        <a:pt x="202012" y="154772"/>
                        <a:pt x="198657" y="150242"/>
                        <a:pt x="196140" y="145377"/>
                      </a:cubicBezTo>
                      <a:lnTo>
                        <a:pt x="193959" y="140848"/>
                      </a:lnTo>
                      <a:cubicBezTo>
                        <a:pt x="187920" y="128601"/>
                        <a:pt x="166950" y="128266"/>
                        <a:pt x="159065" y="140848"/>
                      </a:cubicBezTo>
                      <a:cubicBezTo>
                        <a:pt x="159065" y="140848"/>
                        <a:pt x="154536" y="148229"/>
                        <a:pt x="149838" y="155610"/>
                      </a:cubicBezTo>
                      <a:cubicBezTo>
                        <a:pt x="145141" y="162992"/>
                        <a:pt x="140947" y="170541"/>
                        <a:pt x="140947" y="170541"/>
                      </a:cubicBezTo>
                      <a:cubicBezTo>
                        <a:pt x="137927" y="175742"/>
                        <a:pt x="134069" y="180607"/>
                        <a:pt x="129371" y="184969"/>
                      </a:cubicBezTo>
                      <a:cubicBezTo>
                        <a:pt x="124842" y="189163"/>
                        <a:pt x="119474" y="192853"/>
                        <a:pt x="113434" y="195705"/>
                      </a:cubicBezTo>
                      <a:lnTo>
                        <a:pt x="72836" y="214830"/>
                      </a:lnTo>
                      <a:cubicBezTo>
                        <a:pt x="51027" y="225902"/>
                        <a:pt x="24185" y="221205"/>
                        <a:pt x="9590" y="202751"/>
                      </a:cubicBezTo>
                      <a:cubicBezTo>
                        <a:pt x="5228" y="197215"/>
                        <a:pt x="2544" y="191176"/>
                        <a:pt x="1034" y="184969"/>
                      </a:cubicBezTo>
                      <a:cubicBezTo>
                        <a:pt x="-643" y="178594"/>
                        <a:pt x="-140" y="172051"/>
                        <a:pt x="1538" y="165844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45" name="Рисунок 6">
                <a:extLst>
                  <a:ext uri="{FF2B5EF4-FFF2-40B4-BE49-F238E27FC236}">
                    <a16:creationId xmlns:a16="http://schemas.microsoft.com/office/drawing/2014/main" id="{8093FA30-32C1-04AB-689C-D5C6EE049484}"/>
                  </a:ext>
                </a:extLst>
              </p:cNvPr>
              <p:cNvGrpSpPr/>
              <p:nvPr/>
            </p:nvGrpSpPr>
            <p:grpSpPr>
              <a:xfrm>
                <a:off x="4721547" y="9047663"/>
                <a:ext cx="568325" cy="252894"/>
                <a:chOff x="4721547" y="9047663"/>
                <a:chExt cx="568325" cy="252894"/>
              </a:xfrm>
              <a:noFill/>
            </p:grpSpPr>
            <p:sp>
              <p:nvSpPr>
                <p:cNvPr id="646" name="Полилиния: фигура 645">
                  <a:extLst>
                    <a:ext uri="{FF2B5EF4-FFF2-40B4-BE49-F238E27FC236}">
                      <a16:creationId xmlns:a16="http://schemas.microsoft.com/office/drawing/2014/main" id="{F2473E35-984A-9D82-514F-B76B0F83FC96}"/>
                    </a:ext>
                  </a:extLst>
                </p:cNvPr>
                <p:cNvSpPr/>
                <p:nvPr/>
              </p:nvSpPr>
              <p:spPr>
                <a:xfrm>
                  <a:off x="4956312" y="9047663"/>
                  <a:ext cx="333560" cy="196825"/>
                </a:xfrm>
                <a:custGeom>
                  <a:avLst/>
                  <a:gdLst>
                    <a:gd name="connsiteX0" fmla="*/ 64191 w 333560"/>
                    <a:gd name="connsiteY0" fmla="*/ 195814 h 196825"/>
                    <a:gd name="connsiteX1" fmla="*/ 301069 w 333560"/>
                    <a:gd name="connsiteY1" fmla="*/ 148170 h 196825"/>
                    <a:gd name="connsiteX2" fmla="*/ 301069 w 333560"/>
                    <a:gd name="connsiteY2" fmla="*/ 148170 h 196825"/>
                    <a:gd name="connsiteX3" fmla="*/ 333111 w 333560"/>
                    <a:gd name="connsiteY3" fmla="*/ 114953 h 196825"/>
                    <a:gd name="connsiteX4" fmla="*/ 323046 w 333560"/>
                    <a:gd name="connsiteY4" fmla="*/ 67309 h 196825"/>
                    <a:gd name="connsiteX5" fmla="*/ 316671 w 333560"/>
                    <a:gd name="connsiteY5" fmla="*/ 34764 h 196825"/>
                    <a:gd name="connsiteX6" fmla="*/ 313987 w 333560"/>
                    <a:gd name="connsiteY6" fmla="*/ 20000 h 196825"/>
                    <a:gd name="connsiteX7" fmla="*/ 271375 w 333560"/>
                    <a:gd name="connsiteY7" fmla="*/ 540 h 196825"/>
                    <a:gd name="connsiteX8" fmla="*/ 271375 w 333560"/>
                    <a:gd name="connsiteY8" fmla="*/ 540 h 196825"/>
                    <a:gd name="connsiteX9" fmla="*/ 33994 w 333560"/>
                    <a:gd name="connsiteY9" fmla="*/ 33757 h 196825"/>
                    <a:gd name="connsiteX10" fmla="*/ 274 w 333560"/>
                    <a:gd name="connsiteY10" fmla="*/ 67477 h 196825"/>
                    <a:gd name="connsiteX11" fmla="*/ 2958 w 333560"/>
                    <a:gd name="connsiteY11" fmla="*/ 84421 h 196825"/>
                    <a:gd name="connsiteX12" fmla="*/ 9501 w 333560"/>
                    <a:gd name="connsiteY12" fmla="*/ 121496 h 196825"/>
                    <a:gd name="connsiteX13" fmla="*/ 19902 w 333560"/>
                    <a:gd name="connsiteY13" fmla="*/ 175179 h 196825"/>
                    <a:gd name="connsiteX14" fmla="*/ 64191 w 333560"/>
                    <a:gd name="connsiteY14" fmla="*/ 195814 h 196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33560" h="196825">
                      <a:moveTo>
                        <a:pt x="64191" y="195814"/>
                      </a:moveTo>
                      <a:cubicBezTo>
                        <a:pt x="138006" y="164275"/>
                        <a:pt x="220041" y="149009"/>
                        <a:pt x="301069" y="148170"/>
                      </a:cubicBezTo>
                      <a:lnTo>
                        <a:pt x="301069" y="148170"/>
                      </a:lnTo>
                      <a:cubicBezTo>
                        <a:pt x="322207" y="143976"/>
                        <a:pt x="336299" y="129045"/>
                        <a:pt x="333111" y="114953"/>
                      </a:cubicBezTo>
                      <a:cubicBezTo>
                        <a:pt x="333111" y="114953"/>
                        <a:pt x="328078" y="91131"/>
                        <a:pt x="323046" y="67309"/>
                      </a:cubicBezTo>
                      <a:cubicBezTo>
                        <a:pt x="320361" y="55398"/>
                        <a:pt x="318013" y="43487"/>
                        <a:pt x="316671" y="34764"/>
                      </a:cubicBezTo>
                      <a:cubicBezTo>
                        <a:pt x="315161" y="25872"/>
                        <a:pt x="313987" y="20000"/>
                        <a:pt x="313987" y="20000"/>
                      </a:cubicBezTo>
                      <a:cubicBezTo>
                        <a:pt x="311638" y="6412"/>
                        <a:pt x="292513" y="-2312"/>
                        <a:pt x="271375" y="540"/>
                      </a:cubicBezTo>
                      <a:lnTo>
                        <a:pt x="271375" y="540"/>
                      </a:lnTo>
                      <a:cubicBezTo>
                        <a:pt x="196218" y="25704"/>
                        <a:pt x="114184" y="38790"/>
                        <a:pt x="33994" y="33757"/>
                      </a:cubicBezTo>
                      <a:cubicBezTo>
                        <a:pt x="12856" y="36609"/>
                        <a:pt x="-2242" y="51707"/>
                        <a:pt x="274" y="67477"/>
                      </a:cubicBezTo>
                      <a:cubicBezTo>
                        <a:pt x="274" y="67477"/>
                        <a:pt x="1281" y="74187"/>
                        <a:pt x="2958" y="84421"/>
                      </a:cubicBezTo>
                      <a:cubicBezTo>
                        <a:pt x="4468" y="94654"/>
                        <a:pt x="6984" y="108075"/>
                        <a:pt x="9501" y="121496"/>
                      </a:cubicBezTo>
                      <a:cubicBezTo>
                        <a:pt x="14701" y="148337"/>
                        <a:pt x="19902" y="175179"/>
                        <a:pt x="19902" y="175179"/>
                      </a:cubicBezTo>
                      <a:cubicBezTo>
                        <a:pt x="23257" y="190781"/>
                        <a:pt x="43221" y="200008"/>
                        <a:pt x="64191" y="195814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47" name="Полилиния: фигура 646">
                  <a:extLst>
                    <a:ext uri="{FF2B5EF4-FFF2-40B4-BE49-F238E27FC236}">
                      <a16:creationId xmlns:a16="http://schemas.microsoft.com/office/drawing/2014/main" id="{5F571B80-01CC-54B5-038D-9A0741D36FD5}"/>
                    </a:ext>
                  </a:extLst>
                </p:cNvPr>
                <p:cNvSpPr/>
                <p:nvPr/>
              </p:nvSpPr>
              <p:spPr>
                <a:xfrm>
                  <a:off x="4721547" y="9072692"/>
                  <a:ext cx="260538" cy="227865"/>
                </a:xfrm>
                <a:custGeom>
                  <a:avLst/>
                  <a:gdLst>
                    <a:gd name="connsiteX0" fmla="*/ 510 w 260538"/>
                    <a:gd name="connsiteY0" fmla="*/ 177159 h 227865"/>
                    <a:gd name="connsiteX1" fmla="*/ 21983 w 260538"/>
                    <a:gd name="connsiteY1" fmla="*/ 144446 h 227865"/>
                    <a:gd name="connsiteX2" fmla="*/ 56206 w 260538"/>
                    <a:gd name="connsiteY2" fmla="*/ 120289 h 227865"/>
                    <a:gd name="connsiteX3" fmla="*/ 69627 w 260538"/>
                    <a:gd name="connsiteY3" fmla="*/ 111901 h 227865"/>
                    <a:gd name="connsiteX4" fmla="*/ 72311 w 260538"/>
                    <a:gd name="connsiteY4" fmla="*/ 90260 h 227865"/>
                    <a:gd name="connsiteX5" fmla="*/ 49496 w 260538"/>
                    <a:gd name="connsiteY5" fmla="*/ 70128 h 227865"/>
                    <a:gd name="connsiteX6" fmla="*/ 47147 w 260538"/>
                    <a:gd name="connsiteY6" fmla="*/ 38254 h 227865"/>
                    <a:gd name="connsiteX7" fmla="*/ 58387 w 260538"/>
                    <a:gd name="connsiteY7" fmla="*/ 24330 h 227865"/>
                    <a:gd name="connsiteX8" fmla="*/ 69963 w 260538"/>
                    <a:gd name="connsiteY8" fmla="*/ 10405 h 227865"/>
                    <a:gd name="connsiteX9" fmla="*/ 92610 w 260538"/>
                    <a:gd name="connsiteY9" fmla="*/ 4 h 227865"/>
                    <a:gd name="connsiteX10" fmla="*/ 116600 w 260538"/>
                    <a:gd name="connsiteY10" fmla="*/ 12754 h 227865"/>
                    <a:gd name="connsiteX11" fmla="*/ 125995 w 260538"/>
                    <a:gd name="connsiteY11" fmla="*/ 28691 h 227865"/>
                    <a:gd name="connsiteX12" fmla="*/ 132537 w 260538"/>
                    <a:gd name="connsiteY12" fmla="*/ 39596 h 227865"/>
                    <a:gd name="connsiteX13" fmla="*/ 135557 w 260538"/>
                    <a:gd name="connsiteY13" fmla="*/ 44461 h 227865"/>
                    <a:gd name="connsiteX14" fmla="*/ 183537 w 260538"/>
                    <a:gd name="connsiteY14" fmla="*/ 49158 h 227865"/>
                    <a:gd name="connsiteX15" fmla="*/ 183537 w 260538"/>
                    <a:gd name="connsiteY15" fmla="*/ 49158 h 227865"/>
                    <a:gd name="connsiteX16" fmla="*/ 236885 w 260538"/>
                    <a:gd name="connsiteY16" fmla="*/ 30201 h 227865"/>
                    <a:gd name="connsiteX17" fmla="*/ 235207 w 260538"/>
                    <a:gd name="connsiteY17" fmla="*/ 42615 h 227865"/>
                    <a:gd name="connsiteX18" fmla="*/ 237891 w 260538"/>
                    <a:gd name="connsiteY18" fmla="*/ 59559 h 227865"/>
                    <a:gd name="connsiteX19" fmla="*/ 244434 w 260538"/>
                    <a:gd name="connsiteY19" fmla="*/ 96634 h 227865"/>
                    <a:gd name="connsiteX20" fmla="*/ 254835 w 260538"/>
                    <a:gd name="connsiteY20" fmla="*/ 150318 h 227865"/>
                    <a:gd name="connsiteX21" fmla="*/ 260539 w 260538"/>
                    <a:gd name="connsiteY21" fmla="*/ 161054 h 227865"/>
                    <a:gd name="connsiteX22" fmla="*/ 259029 w 260538"/>
                    <a:gd name="connsiteY22" fmla="*/ 161390 h 227865"/>
                    <a:gd name="connsiteX23" fmla="*/ 194777 w 260538"/>
                    <a:gd name="connsiteY23" fmla="*/ 139078 h 227865"/>
                    <a:gd name="connsiteX24" fmla="*/ 191925 w 260538"/>
                    <a:gd name="connsiteY24" fmla="*/ 134716 h 227865"/>
                    <a:gd name="connsiteX25" fmla="*/ 156695 w 260538"/>
                    <a:gd name="connsiteY25" fmla="*/ 137903 h 227865"/>
                    <a:gd name="connsiteX26" fmla="*/ 141764 w 260538"/>
                    <a:gd name="connsiteY26" fmla="*/ 169443 h 227865"/>
                    <a:gd name="connsiteX27" fmla="*/ 131363 w 260538"/>
                    <a:gd name="connsiteY27" fmla="*/ 184876 h 227865"/>
                    <a:gd name="connsiteX28" fmla="*/ 116432 w 260538"/>
                    <a:gd name="connsiteY28" fmla="*/ 196955 h 227865"/>
                    <a:gd name="connsiteX29" fmla="*/ 77009 w 260538"/>
                    <a:gd name="connsiteY29" fmla="*/ 219603 h 227865"/>
                    <a:gd name="connsiteX30" fmla="*/ 12085 w 260538"/>
                    <a:gd name="connsiteY30" fmla="*/ 213396 h 227865"/>
                    <a:gd name="connsiteX31" fmla="*/ 1852 w 260538"/>
                    <a:gd name="connsiteY31" fmla="*/ 196620 h 227865"/>
                    <a:gd name="connsiteX32" fmla="*/ 510 w 260538"/>
                    <a:gd name="connsiteY32" fmla="*/ 177159 h 227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260538" h="227865">
                      <a:moveTo>
                        <a:pt x="510" y="177159"/>
                      </a:moveTo>
                      <a:cubicBezTo>
                        <a:pt x="2523" y="164577"/>
                        <a:pt x="9737" y="152499"/>
                        <a:pt x="21983" y="144446"/>
                      </a:cubicBezTo>
                      <a:cubicBezTo>
                        <a:pt x="21983" y="144446"/>
                        <a:pt x="48321" y="125321"/>
                        <a:pt x="56206" y="120289"/>
                      </a:cubicBezTo>
                      <a:cubicBezTo>
                        <a:pt x="64259" y="115256"/>
                        <a:pt x="69627" y="111901"/>
                        <a:pt x="69627" y="111901"/>
                      </a:cubicBezTo>
                      <a:cubicBezTo>
                        <a:pt x="77847" y="106700"/>
                        <a:pt x="79189" y="96299"/>
                        <a:pt x="72311" y="90260"/>
                      </a:cubicBezTo>
                      <a:lnTo>
                        <a:pt x="49496" y="70128"/>
                      </a:lnTo>
                      <a:cubicBezTo>
                        <a:pt x="40269" y="61740"/>
                        <a:pt x="39095" y="48319"/>
                        <a:pt x="47147" y="38254"/>
                      </a:cubicBezTo>
                      <a:cubicBezTo>
                        <a:pt x="47147" y="38254"/>
                        <a:pt x="52683" y="31375"/>
                        <a:pt x="58387" y="24330"/>
                      </a:cubicBezTo>
                      <a:cubicBezTo>
                        <a:pt x="64091" y="17451"/>
                        <a:pt x="69963" y="10405"/>
                        <a:pt x="69963" y="10405"/>
                      </a:cubicBezTo>
                      <a:cubicBezTo>
                        <a:pt x="75499" y="3863"/>
                        <a:pt x="83887" y="172"/>
                        <a:pt x="92610" y="4"/>
                      </a:cubicBezTo>
                      <a:cubicBezTo>
                        <a:pt x="103011" y="-164"/>
                        <a:pt x="112238" y="4702"/>
                        <a:pt x="116600" y="12754"/>
                      </a:cubicBezTo>
                      <a:cubicBezTo>
                        <a:pt x="116600" y="12754"/>
                        <a:pt x="121297" y="20639"/>
                        <a:pt x="125995" y="28691"/>
                      </a:cubicBezTo>
                      <a:cubicBezTo>
                        <a:pt x="128343" y="32718"/>
                        <a:pt x="130692" y="36576"/>
                        <a:pt x="132537" y="39596"/>
                      </a:cubicBezTo>
                      <a:cubicBezTo>
                        <a:pt x="134383" y="42615"/>
                        <a:pt x="135557" y="44461"/>
                        <a:pt x="135557" y="44461"/>
                      </a:cubicBezTo>
                      <a:cubicBezTo>
                        <a:pt x="144952" y="59727"/>
                        <a:pt x="168941" y="61740"/>
                        <a:pt x="183537" y="49158"/>
                      </a:cubicBezTo>
                      <a:lnTo>
                        <a:pt x="183537" y="49158"/>
                      </a:lnTo>
                      <a:cubicBezTo>
                        <a:pt x="197964" y="36912"/>
                        <a:pt x="217257" y="30369"/>
                        <a:pt x="236885" y="30201"/>
                      </a:cubicBezTo>
                      <a:cubicBezTo>
                        <a:pt x="235207" y="34227"/>
                        <a:pt x="234536" y="38421"/>
                        <a:pt x="235207" y="42615"/>
                      </a:cubicBezTo>
                      <a:cubicBezTo>
                        <a:pt x="235207" y="42615"/>
                        <a:pt x="236213" y="49326"/>
                        <a:pt x="237891" y="59559"/>
                      </a:cubicBezTo>
                      <a:cubicBezTo>
                        <a:pt x="239401" y="69793"/>
                        <a:pt x="241917" y="83213"/>
                        <a:pt x="244434" y="96634"/>
                      </a:cubicBezTo>
                      <a:cubicBezTo>
                        <a:pt x="249634" y="123476"/>
                        <a:pt x="254835" y="150318"/>
                        <a:pt x="254835" y="150318"/>
                      </a:cubicBezTo>
                      <a:cubicBezTo>
                        <a:pt x="255674" y="154344"/>
                        <a:pt x="257687" y="158035"/>
                        <a:pt x="260539" y="161054"/>
                      </a:cubicBezTo>
                      <a:lnTo>
                        <a:pt x="259029" y="161390"/>
                      </a:lnTo>
                      <a:cubicBezTo>
                        <a:pt x="233026" y="166926"/>
                        <a:pt x="207023" y="158203"/>
                        <a:pt x="194777" y="139078"/>
                      </a:cubicBezTo>
                      <a:lnTo>
                        <a:pt x="191925" y="134716"/>
                      </a:lnTo>
                      <a:cubicBezTo>
                        <a:pt x="184208" y="122805"/>
                        <a:pt x="163070" y="124483"/>
                        <a:pt x="156695" y="137903"/>
                      </a:cubicBezTo>
                      <a:lnTo>
                        <a:pt x="141764" y="169443"/>
                      </a:lnTo>
                      <a:cubicBezTo>
                        <a:pt x="139080" y="174979"/>
                        <a:pt x="135725" y="180179"/>
                        <a:pt x="131363" y="184876"/>
                      </a:cubicBezTo>
                      <a:cubicBezTo>
                        <a:pt x="127169" y="189574"/>
                        <a:pt x="122136" y="193600"/>
                        <a:pt x="116432" y="196955"/>
                      </a:cubicBezTo>
                      <a:lnTo>
                        <a:pt x="77009" y="219603"/>
                      </a:lnTo>
                      <a:cubicBezTo>
                        <a:pt x="56038" y="232520"/>
                        <a:pt x="28526" y="230172"/>
                        <a:pt x="12085" y="213396"/>
                      </a:cubicBezTo>
                      <a:cubicBezTo>
                        <a:pt x="7220" y="208363"/>
                        <a:pt x="3697" y="202827"/>
                        <a:pt x="1852" y="196620"/>
                      </a:cubicBezTo>
                      <a:cubicBezTo>
                        <a:pt x="6" y="190077"/>
                        <a:pt x="-497" y="183534"/>
                        <a:pt x="510" y="177159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48" name="Рисунок 6">
                <a:extLst>
                  <a:ext uri="{FF2B5EF4-FFF2-40B4-BE49-F238E27FC236}">
                    <a16:creationId xmlns:a16="http://schemas.microsoft.com/office/drawing/2014/main" id="{30267D55-1EFA-55C9-EEA4-C123CA9486CC}"/>
                  </a:ext>
                </a:extLst>
              </p:cNvPr>
              <p:cNvGrpSpPr/>
              <p:nvPr/>
            </p:nvGrpSpPr>
            <p:grpSpPr>
              <a:xfrm>
                <a:off x="4775702" y="9247152"/>
                <a:ext cx="568305" cy="287987"/>
                <a:chOff x="4775702" y="9247152"/>
                <a:chExt cx="568305" cy="287987"/>
              </a:xfrm>
              <a:noFill/>
            </p:grpSpPr>
            <p:sp>
              <p:nvSpPr>
                <p:cNvPr id="649" name="Полилиния: фигура 648">
                  <a:extLst>
                    <a:ext uri="{FF2B5EF4-FFF2-40B4-BE49-F238E27FC236}">
                      <a16:creationId xmlns:a16="http://schemas.microsoft.com/office/drawing/2014/main" id="{D85D4201-BD66-B80C-6381-FAB9E0834476}"/>
                    </a:ext>
                  </a:extLst>
                </p:cNvPr>
                <p:cNvSpPr/>
                <p:nvPr/>
              </p:nvSpPr>
              <p:spPr>
                <a:xfrm>
                  <a:off x="5001910" y="9247152"/>
                  <a:ext cx="342097" cy="218404"/>
                </a:xfrm>
                <a:custGeom>
                  <a:avLst/>
                  <a:gdLst>
                    <a:gd name="connsiteX0" fmla="*/ 74960 w 342097"/>
                    <a:gd name="connsiteY0" fmla="*/ 216762 h 218404"/>
                    <a:gd name="connsiteX1" fmla="*/ 311335 w 342097"/>
                    <a:gd name="connsiteY1" fmla="*/ 155362 h 218404"/>
                    <a:gd name="connsiteX2" fmla="*/ 311335 w 342097"/>
                    <a:gd name="connsiteY2" fmla="*/ 155362 h 218404"/>
                    <a:gd name="connsiteX3" fmla="*/ 341364 w 342097"/>
                    <a:gd name="connsiteY3" fmla="*/ 118622 h 218404"/>
                    <a:gd name="connsiteX4" fmla="*/ 326937 w 342097"/>
                    <a:gd name="connsiteY4" fmla="*/ 68629 h 218404"/>
                    <a:gd name="connsiteX5" fmla="*/ 317542 w 342097"/>
                    <a:gd name="connsiteY5" fmla="*/ 34406 h 218404"/>
                    <a:gd name="connsiteX6" fmla="*/ 313348 w 342097"/>
                    <a:gd name="connsiteY6" fmla="*/ 18972 h 218404"/>
                    <a:gd name="connsiteX7" fmla="*/ 268221 w 342097"/>
                    <a:gd name="connsiteY7" fmla="*/ 1357 h 218404"/>
                    <a:gd name="connsiteX8" fmla="*/ 268221 w 342097"/>
                    <a:gd name="connsiteY8" fmla="*/ 1357 h 218404"/>
                    <a:gd name="connsiteX9" fmla="*/ 31678 w 342097"/>
                    <a:gd name="connsiteY9" fmla="*/ 53363 h 218404"/>
                    <a:gd name="connsiteX10" fmla="*/ 642 w 342097"/>
                    <a:gd name="connsiteY10" fmla="*/ 90271 h 218404"/>
                    <a:gd name="connsiteX11" fmla="*/ 4836 w 342097"/>
                    <a:gd name="connsiteY11" fmla="*/ 107214 h 218404"/>
                    <a:gd name="connsiteX12" fmla="*/ 14399 w 342097"/>
                    <a:gd name="connsiteY12" fmla="*/ 144457 h 218404"/>
                    <a:gd name="connsiteX13" fmla="*/ 28994 w 342097"/>
                    <a:gd name="connsiteY13" fmla="*/ 198308 h 218404"/>
                    <a:gd name="connsiteX14" fmla="*/ 74960 w 342097"/>
                    <a:gd name="connsiteY14" fmla="*/ 216762 h 218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42097" h="218404">
                      <a:moveTo>
                        <a:pt x="74960" y="216762"/>
                      </a:moveTo>
                      <a:cubicBezTo>
                        <a:pt x="147433" y="180526"/>
                        <a:pt x="229300" y="160059"/>
                        <a:pt x="311335" y="155362"/>
                      </a:cubicBezTo>
                      <a:lnTo>
                        <a:pt x="311335" y="155362"/>
                      </a:lnTo>
                      <a:cubicBezTo>
                        <a:pt x="332473" y="149993"/>
                        <a:pt x="345391" y="133385"/>
                        <a:pt x="341364" y="118622"/>
                      </a:cubicBezTo>
                      <a:cubicBezTo>
                        <a:pt x="341364" y="118622"/>
                        <a:pt x="334151" y="93626"/>
                        <a:pt x="326937" y="68629"/>
                      </a:cubicBezTo>
                      <a:cubicBezTo>
                        <a:pt x="323246" y="56047"/>
                        <a:pt x="320059" y="43801"/>
                        <a:pt x="317542" y="34406"/>
                      </a:cubicBezTo>
                      <a:cubicBezTo>
                        <a:pt x="315026" y="25179"/>
                        <a:pt x="313348" y="18972"/>
                        <a:pt x="313348" y="18972"/>
                      </a:cubicBezTo>
                      <a:cubicBezTo>
                        <a:pt x="309490" y="4545"/>
                        <a:pt x="289359" y="-3340"/>
                        <a:pt x="268221" y="1357"/>
                      </a:cubicBezTo>
                      <a:lnTo>
                        <a:pt x="268221" y="1357"/>
                      </a:lnTo>
                      <a:cubicBezTo>
                        <a:pt x="194742" y="33400"/>
                        <a:pt x="113042" y="52357"/>
                        <a:pt x="31678" y="53363"/>
                      </a:cubicBezTo>
                      <a:cubicBezTo>
                        <a:pt x="10708" y="57893"/>
                        <a:pt x="-3216" y="74501"/>
                        <a:pt x="642" y="90271"/>
                      </a:cubicBezTo>
                      <a:cubicBezTo>
                        <a:pt x="642" y="90271"/>
                        <a:pt x="2320" y="96981"/>
                        <a:pt x="4836" y="107214"/>
                      </a:cubicBezTo>
                      <a:cubicBezTo>
                        <a:pt x="7353" y="117280"/>
                        <a:pt x="10540" y="131037"/>
                        <a:pt x="14399" y="144457"/>
                      </a:cubicBezTo>
                      <a:cubicBezTo>
                        <a:pt x="21612" y="171467"/>
                        <a:pt x="28994" y="198308"/>
                        <a:pt x="28994" y="198308"/>
                      </a:cubicBezTo>
                      <a:cubicBezTo>
                        <a:pt x="33020" y="213910"/>
                        <a:pt x="53990" y="222130"/>
                        <a:pt x="74960" y="216762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50" name="Полилиния: фигура 649">
                  <a:extLst>
                    <a:ext uri="{FF2B5EF4-FFF2-40B4-BE49-F238E27FC236}">
                      <a16:creationId xmlns:a16="http://schemas.microsoft.com/office/drawing/2014/main" id="{817AEB2B-3576-2AF1-46DF-DBD6C05AA785}"/>
                    </a:ext>
                  </a:extLst>
                </p:cNvPr>
                <p:cNvSpPr/>
                <p:nvPr/>
              </p:nvSpPr>
              <p:spPr>
                <a:xfrm>
                  <a:off x="4775702" y="9305400"/>
                  <a:ext cx="261408" cy="229739"/>
                </a:xfrm>
                <a:custGeom>
                  <a:avLst/>
                  <a:gdLst>
                    <a:gd name="connsiteX0" fmla="*/ 206 w 261408"/>
                    <a:gd name="connsiteY0" fmla="*/ 182839 h 229739"/>
                    <a:gd name="connsiteX1" fmla="*/ 19498 w 261408"/>
                    <a:gd name="connsiteY1" fmla="*/ 149119 h 229739"/>
                    <a:gd name="connsiteX2" fmla="*/ 52379 w 261408"/>
                    <a:gd name="connsiteY2" fmla="*/ 122781 h 229739"/>
                    <a:gd name="connsiteX3" fmla="*/ 65297 w 261408"/>
                    <a:gd name="connsiteY3" fmla="*/ 113386 h 229739"/>
                    <a:gd name="connsiteX4" fmla="*/ 66471 w 261408"/>
                    <a:gd name="connsiteY4" fmla="*/ 91577 h 229739"/>
                    <a:gd name="connsiteX5" fmla="*/ 41810 w 261408"/>
                    <a:gd name="connsiteY5" fmla="*/ 73291 h 229739"/>
                    <a:gd name="connsiteX6" fmla="*/ 36777 w 261408"/>
                    <a:gd name="connsiteY6" fmla="*/ 41920 h 229739"/>
                    <a:gd name="connsiteX7" fmla="*/ 57580 w 261408"/>
                    <a:gd name="connsiteY7" fmla="*/ 12394 h 229739"/>
                    <a:gd name="connsiteX8" fmla="*/ 79389 w 261408"/>
                    <a:gd name="connsiteY8" fmla="*/ 148 h 229739"/>
                    <a:gd name="connsiteX9" fmla="*/ 104720 w 261408"/>
                    <a:gd name="connsiteY9" fmla="*/ 10884 h 229739"/>
                    <a:gd name="connsiteX10" fmla="*/ 115289 w 261408"/>
                    <a:gd name="connsiteY10" fmla="*/ 26151 h 229739"/>
                    <a:gd name="connsiteX11" fmla="*/ 122671 w 261408"/>
                    <a:gd name="connsiteY11" fmla="*/ 36552 h 229739"/>
                    <a:gd name="connsiteX12" fmla="*/ 126194 w 261408"/>
                    <a:gd name="connsiteY12" fmla="*/ 41249 h 229739"/>
                    <a:gd name="connsiteX13" fmla="*/ 175180 w 261408"/>
                    <a:gd name="connsiteY13" fmla="*/ 42256 h 229739"/>
                    <a:gd name="connsiteX14" fmla="*/ 227354 w 261408"/>
                    <a:gd name="connsiteY14" fmla="*/ 19105 h 229739"/>
                    <a:gd name="connsiteX15" fmla="*/ 226850 w 261408"/>
                    <a:gd name="connsiteY15" fmla="*/ 31854 h 229739"/>
                    <a:gd name="connsiteX16" fmla="*/ 231044 w 261408"/>
                    <a:gd name="connsiteY16" fmla="*/ 48798 h 229739"/>
                    <a:gd name="connsiteX17" fmla="*/ 240607 w 261408"/>
                    <a:gd name="connsiteY17" fmla="*/ 86041 h 229739"/>
                    <a:gd name="connsiteX18" fmla="*/ 255202 w 261408"/>
                    <a:gd name="connsiteY18" fmla="*/ 139893 h 229739"/>
                    <a:gd name="connsiteX19" fmla="*/ 261409 w 261408"/>
                    <a:gd name="connsiteY19" fmla="*/ 150461 h 229739"/>
                    <a:gd name="connsiteX20" fmla="*/ 259899 w 261408"/>
                    <a:gd name="connsiteY20" fmla="*/ 150797 h 229739"/>
                    <a:gd name="connsiteX21" fmla="*/ 193466 w 261408"/>
                    <a:gd name="connsiteY21" fmla="*/ 132008 h 229739"/>
                    <a:gd name="connsiteX22" fmla="*/ 190278 w 261408"/>
                    <a:gd name="connsiteY22" fmla="*/ 127814 h 229739"/>
                    <a:gd name="connsiteX23" fmla="*/ 154881 w 261408"/>
                    <a:gd name="connsiteY23" fmla="*/ 133350 h 229739"/>
                    <a:gd name="connsiteX24" fmla="*/ 142131 w 261408"/>
                    <a:gd name="connsiteY24" fmla="*/ 165728 h 229739"/>
                    <a:gd name="connsiteX25" fmla="*/ 132569 w 261408"/>
                    <a:gd name="connsiteY25" fmla="*/ 181833 h 229739"/>
                    <a:gd name="connsiteX26" fmla="*/ 118141 w 261408"/>
                    <a:gd name="connsiteY26" fmla="*/ 194918 h 229739"/>
                    <a:gd name="connsiteX27" fmla="*/ 79724 w 261408"/>
                    <a:gd name="connsiteY27" fmla="*/ 219746 h 229739"/>
                    <a:gd name="connsiteX28" fmla="*/ 13794 w 261408"/>
                    <a:gd name="connsiteY28" fmla="*/ 217398 h 229739"/>
                    <a:gd name="connsiteX29" fmla="*/ 13794 w 261408"/>
                    <a:gd name="connsiteY29" fmla="*/ 217398 h 229739"/>
                    <a:gd name="connsiteX30" fmla="*/ 2722 w 261408"/>
                    <a:gd name="connsiteY30" fmla="*/ 201293 h 229739"/>
                    <a:gd name="connsiteX31" fmla="*/ 206 w 261408"/>
                    <a:gd name="connsiteY31" fmla="*/ 182839 h 229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</a:cxnLst>
                  <a:rect l="l" t="t" r="r" b="b"/>
                  <a:pathLst>
                    <a:path w="261408" h="229739">
                      <a:moveTo>
                        <a:pt x="206" y="182839"/>
                      </a:moveTo>
                      <a:cubicBezTo>
                        <a:pt x="1380" y="170257"/>
                        <a:pt x="7923" y="158010"/>
                        <a:pt x="19498" y="149119"/>
                      </a:cubicBezTo>
                      <a:cubicBezTo>
                        <a:pt x="19498" y="149119"/>
                        <a:pt x="44662" y="128485"/>
                        <a:pt x="52379" y="122781"/>
                      </a:cubicBezTo>
                      <a:cubicBezTo>
                        <a:pt x="60096" y="117245"/>
                        <a:pt x="65297" y="113386"/>
                        <a:pt x="65297" y="113386"/>
                      </a:cubicBezTo>
                      <a:cubicBezTo>
                        <a:pt x="73349" y="107515"/>
                        <a:pt x="74020" y="96946"/>
                        <a:pt x="66471" y="91577"/>
                      </a:cubicBezTo>
                      <a:lnTo>
                        <a:pt x="41810" y="73291"/>
                      </a:lnTo>
                      <a:cubicBezTo>
                        <a:pt x="31745" y="65742"/>
                        <a:pt x="29396" y="52489"/>
                        <a:pt x="36777" y="41920"/>
                      </a:cubicBezTo>
                      <a:lnTo>
                        <a:pt x="57580" y="12394"/>
                      </a:lnTo>
                      <a:cubicBezTo>
                        <a:pt x="62445" y="5516"/>
                        <a:pt x="70497" y="987"/>
                        <a:pt x="79389" y="148"/>
                      </a:cubicBezTo>
                      <a:cubicBezTo>
                        <a:pt x="89790" y="-859"/>
                        <a:pt x="99520" y="3335"/>
                        <a:pt x="104720" y="10884"/>
                      </a:cubicBezTo>
                      <a:cubicBezTo>
                        <a:pt x="104720" y="10884"/>
                        <a:pt x="109753" y="18602"/>
                        <a:pt x="115289" y="26151"/>
                      </a:cubicBezTo>
                      <a:cubicBezTo>
                        <a:pt x="117974" y="29841"/>
                        <a:pt x="120658" y="33700"/>
                        <a:pt x="122671" y="36552"/>
                      </a:cubicBezTo>
                      <a:cubicBezTo>
                        <a:pt x="124684" y="39404"/>
                        <a:pt x="126194" y="41249"/>
                        <a:pt x="126194" y="41249"/>
                      </a:cubicBezTo>
                      <a:cubicBezTo>
                        <a:pt x="136931" y="55676"/>
                        <a:pt x="161256" y="56012"/>
                        <a:pt x="175180" y="42256"/>
                      </a:cubicBezTo>
                      <a:cubicBezTo>
                        <a:pt x="188769" y="28835"/>
                        <a:pt x="207558" y="20782"/>
                        <a:pt x="227354" y="19105"/>
                      </a:cubicBezTo>
                      <a:cubicBezTo>
                        <a:pt x="226011" y="23299"/>
                        <a:pt x="225676" y="27493"/>
                        <a:pt x="226850" y="31854"/>
                      </a:cubicBezTo>
                      <a:cubicBezTo>
                        <a:pt x="226850" y="31854"/>
                        <a:pt x="228528" y="38565"/>
                        <a:pt x="231044" y="48798"/>
                      </a:cubicBezTo>
                      <a:cubicBezTo>
                        <a:pt x="233561" y="58864"/>
                        <a:pt x="236748" y="72620"/>
                        <a:pt x="240607" y="86041"/>
                      </a:cubicBezTo>
                      <a:cubicBezTo>
                        <a:pt x="247820" y="113051"/>
                        <a:pt x="255202" y="139893"/>
                        <a:pt x="255202" y="139893"/>
                      </a:cubicBezTo>
                      <a:cubicBezTo>
                        <a:pt x="256376" y="143919"/>
                        <a:pt x="258557" y="147609"/>
                        <a:pt x="261409" y="150461"/>
                      </a:cubicBezTo>
                      <a:lnTo>
                        <a:pt x="259899" y="150797"/>
                      </a:lnTo>
                      <a:cubicBezTo>
                        <a:pt x="234064" y="157843"/>
                        <a:pt x="207390" y="150461"/>
                        <a:pt x="193466" y="132008"/>
                      </a:cubicBezTo>
                      <a:lnTo>
                        <a:pt x="190278" y="127814"/>
                      </a:lnTo>
                      <a:cubicBezTo>
                        <a:pt x="181723" y="116406"/>
                        <a:pt x="160417" y="119425"/>
                        <a:pt x="154881" y="133350"/>
                      </a:cubicBezTo>
                      <a:lnTo>
                        <a:pt x="142131" y="165728"/>
                      </a:lnTo>
                      <a:cubicBezTo>
                        <a:pt x="139950" y="171431"/>
                        <a:pt x="136595" y="176967"/>
                        <a:pt x="132569" y="181833"/>
                      </a:cubicBezTo>
                      <a:cubicBezTo>
                        <a:pt x="128542" y="186698"/>
                        <a:pt x="123677" y="191227"/>
                        <a:pt x="118141" y="194918"/>
                      </a:cubicBezTo>
                      <a:lnTo>
                        <a:pt x="79724" y="219746"/>
                      </a:lnTo>
                      <a:cubicBezTo>
                        <a:pt x="59257" y="233839"/>
                        <a:pt x="31409" y="233000"/>
                        <a:pt x="13794" y="217398"/>
                      </a:cubicBezTo>
                      <a:lnTo>
                        <a:pt x="13794" y="217398"/>
                      </a:lnTo>
                      <a:cubicBezTo>
                        <a:pt x="8594" y="212869"/>
                        <a:pt x="5071" y="207164"/>
                        <a:pt x="2722" y="201293"/>
                      </a:cubicBezTo>
                      <a:cubicBezTo>
                        <a:pt x="541" y="195421"/>
                        <a:pt x="-466" y="189046"/>
                        <a:pt x="206" y="182839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51" name="Рисунок 6">
                <a:extLst>
                  <a:ext uri="{FF2B5EF4-FFF2-40B4-BE49-F238E27FC236}">
                    <a16:creationId xmlns:a16="http://schemas.microsoft.com/office/drawing/2014/main" id="{C779C623-2C28-C367-25EF-2806693DC08A}"/>
                  </a:ext>
                </a:extLst>
              </p:cNvPr>
              <p:cNvGrpSpPr/>
              <p:nvPr/>
            </p:nvGrpSpPr>
            <p:grpSpPr>
              <a:xfrm>
                <a:off x="4841446" y="9455491"/>
                <a:ext cx="570691" cy="310812"/>
                <a:chOff x="4841446" y="9455491"/>
                <a:chExt cx="570691" cy="310812"/>
              </a:xfrm>
              <a:noFill/>
            </p:grpSpPr>
            <p:sp>
              <p:nvSpPr>
                <p:cNvPr id="652" name="Полилиния: фигура 651">
                  <a:extLst>
                    <a:ext uri="{FF2B5EF4-FFF2-40B4-BE49-F238E27FC236}">
                      <a16:creationId xmlns:a16="http://schemas.microsoft.com/office/drawing/2014/main" id="{FD4817D2-98D6-B57D-4F71-FC398F5AA6DA}"/>
                    </a:ext>
                  </a:extLst>
                </p:cNvPr>
                <p:cNvSpPr/>
                <p:nvPr/>
              </p:nvSpPr>
              <p:spPr>
                <a:xfrm>
                  <a:off x="5063273" y="9455491"/>
                  <a:ext cx="348863" cy="233640"/>
                </a:xfrm>
                <a:custGeom>
                  <a:avLst/>
                  <a:gdLst>
                    <a:gd name="connsiteX0" fmla="*/ 81876 w 348863"/>
                    <a:gd name="connsiteY0" fmla="*/ 231545 h 233640"/>
                    <a:gd name="connsiteX1" fmla="*/ 318922 w 348863"/>
                    <a:gd name="connsiteY1" fmla="*/ 162763 h 233640"/>
                    <a:gd name="connsiteX2" fmla="*/ 318922 w 348863"/>
                    <a:gd name="connsiteY2" fmla="*/ 162763 h 233640"/>
                    <a:gd name="connsiteX3" fmla="*/ 347776 w 348863"/>
                    <a:gd name="connsiteY3" fmla="*/ 123675 h 233640"/>
                    <a:gd name="connsiteX4" fmla="*/ 330329 w 348863"/>
                    <a:gd name="connsiteY4" fmla="*/ 71166 h 233640"/>
                    <a:gd name="connsiteX5" fmla="*/ 313553 w 348863"/>
                    <a:gd name="connsiteY5" fmla="*/ 18992 h 233640"/>
                    <a:gd name="connsiteX6" fmla="*/ 266748 w 348863"/>
                    <a:gd name="connsiteY6" fmla="*/ 1881 h 233640"/>
                    <a:gd name="connsiteX7" fmla="*/ 266748 w 348863"/>
                    <a:gd name="connsiteY7" fmla="*/ 1881 h 233640"/>
                    <a:gd name="connsiteX8" fmla="*/ 30373 w 348863"/>
                    <a:gd name="connsiteY8" fmla="*/ 65797 h 233640"/>
                    <a:gd name="connsiteX9" fmla="*/ 1015 w 348863"/>
                    <a:gd name="connsiteY9" fmla="*/ 104718 h 233640"/>
                    <a:gd name="connsiteX10" fmla="*/ 17623 w 348863"/>
                    <a:gd name="connsiteY10" fmla="*/ 159240 h 233640"/>
                    <a:gd name="connsiteX11" fmla="*/ 34735 w 348863"/>
                    <a:gd name="connsiteY11" fmla="*/ 213595 h 233640"/>
                    <a:gd name="connsiteX12" fmla="*/ 81876 w 348863"/>
                    <a:gd name="connsiteY12" fmla="*/ 231545 h 233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48863" h="233640">
                      <a:moveTo>
                        <a:pt x="81876" y="231545"/>
                      </a:moveTo>
                      <a:cubicBezTo>
                        <a:pt x="154013" y="192625"/>
                        <a:pt x="236048" y="169138"/>
                        <a:pt x="318922" y="162763"/>
                      </a:cubicBezTo>
                      <a:lnTo>
                        <a:pt x="318922" y="162763"/>
                      </a:lnTo>
                      <a:cubicBezTo>
                        <a:pt x="339892" y="156556"/>
                        <a:pt x="352809" y="138941"/>
                        <a:pt x="347776" y="123675"/>
                      </a:cubicBezTo>
                      <a:cubicBezTo>
                        <a:pt x="347776" y="123675"/>
                        <a:pt x="339053" y="97336"/>
                        <a:pt x="330329" y="71166"/>
                      </a:cubicBezTo>
                      <a:cubicBezTo>
                        <a:pt x="321941" y="45163"/>
                        <a:pt x="313553" y="18992"/>
                        <a:pt x="313553" y="18992"/>
                      </a:cubicBezTo>
                      <a:cubicBezTo>
                        <a:pt x="308688" y="3894"/>
                        <a:pt x="287718" y="-3823"/>
                        <a:pt x="266748" y="1881"/>
                      </a:cubicBezTo>
                      <a:lnTo>
                        <a:pt x="266748" y="1881"/>
                      </a:lnTo>
                      <a:cubicBezTo>
                        <a:pt x="194275" y="38453"/>
                        <a:pt x="112576" y="61100"/>
                        <a:pt x="30373" y="65797"/>
                      </a:cubicBezTo>
                      <a:cubicBezTo>
                        <a:pt x="9235" y="71501"/>
                        <a:pt x="-3850" y="88948"/>
                        <a:pt x="1015" y="104718"/>
                      </a:cubicBezTo>
                      <a:cubicBezTo>
                        <a:pt x="1015" y="104718"/>
                        <a:pt x="9235" y="132063"/>
                        <a:pt x="17623" y="159240"/>
                      </a:cubicBezTo>
                      <a:cubicBezTo>
                        <a:pt x="26179" y="186418"/>
                        <a:pt x="34735" y="213595"/>
                        <a:pt x="34735" y="213595"/>
                      </a:cubicBezTo>
                      <a:cubicBezTo>
                        <a:pt x="39432" y="229700"/>
                        <a:pt x="60738" y="237752"/>
                        <a:pt x="81876" y="231545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53" name="Полилиния: фигура 652">
                  <a:extLst>
                    <a:ext uri="{FF2B5EF4-FFF2-40B4-BE49-F238E27FC236}">
                      <a16:creationId xmlns:a16="http://schemas.microsoft.com/office/drawing/2014/main" id="{5CB2C333-C34C-68F7-FB22-44AD0FC7653C}"/>
                    </a:ext>
                  </a:extLst>
                </p:cNvPr>
                <p:cNvSpPr/>
                <p:nvPr/>
              </p:nvSpPr>
              <p:spPr>
                <a:xfrm>
                  <a:off x="4841446" y="9535316"/>
                  <a:ext cx="263272" cy="230986"/>
                </a:xfrm>
                <a:custGeom>
                  <a:avLst/>
                  <a:gdLst>
                    <a:gd name="connsiteX0" fmla="*/ 56 w 263272"/>
                    <a:gd name="connsiteY0" fmla="*/ 185943 h 230986"/>
                    <a:gd name="connsiteX1" fmla="*/ 18510 w 263272"/>
                    <a:gd name="connsiteY1" fmla="*/ 151720 h 230986"/>
                    <a:gd name="connsiteX2" fmla="*/ 50888 w 263272"/>
                    <a:gd name="connsiteY2" fmla="*/ 124207 h 230986"/>
                    <a:gd name="connsiteX3" fmla="*/ 63637 w 263272"/>
                    <a:gd name="connsiteY3" fmla="*/ 114309 h 230986"/>
                    <a:gd name="connsiteX4" fmla="*/ 63805 w 263272"/>
                    <a:gd name="connsiteY4" fmla="*/ 92500 h 230986"/>
                    <a:gd name="connsiteX5" fmla="*/ 37970 w 263272"/>
                    <a:gd name="connsiteY5" fmla="*/ 75389 h 230986"/>
                    <a:gd name="connsiteX6" fmla="*/ 31427 w 263272"/>
                    <a:gd name="connsiteY6" fmla="*/ 44353 h 230986"/>
                    <a:gd name="connsiteX7" fmla="*/ 50720 w 263272"/>
                    <a:gd name="connsiteY7" fmla="*/ 13821 h 230986"/>
                    <a:gd name="connsiteX8" fmla="*/ 72025 w 263272"/>
                    <a:gd name="connsiteY8" fmla="*/ 400 h 230986"/>
                    <a:gd name="connsiteX9" fmla="*/ 98364 w 263272"/>
                    <a:gd name="connsiteY9" fmla="*/ 9795 h 230986"/>
                    <a:gd name="connsiteX10" fmla="*/ 109772 w 263272"/>
                    <a:gd name="connsiteY10" fmla="*/ 24557 h 230986"/>
                    <a:gd name="connsiteX11" fmla="*/ 117824 w 263272"/>
                    <a:gd name="connsiteY11" fmla="*/ 34623 h 230986"/>
                    <a:gd name="connsiteX12" fmla="*/ 121515 w 263272"/>
                    <a:gd name="connsiteY12" fmla="*/ 39153 h 230986"/>
                    <a:gd name="connsiteX13" fmla="*/ 171004 w 263272"/>
                    <a:gd name="connsiteY13" fmla="*/ 37978 h 230986"/>
                    <a:gd name="connsiteX14" fmla="*/ 171004 w 263272"/>
                    <a:gd name="connsiteY14" fmla="*/ 37978 h 230986"/>
                    <a:gd name="connsiteX15" fmla="*/ 222507 w 263272"/>
                    <a:gd name="connsiteY15" fmla="*/ 12143 h 230986"/>
                    <a:gd name="connsiteX16" fmla="*/ 222675 w 263272"/>
                    <a:gd name="connsiteY16" fmla="*/ 25061 h 230986"/>
                    <a:gd name="connsiteX17" fmla="*/ 239283 w 263272"/>
                    <a:gd name="connsiteY17" fmla="*/ 79583 h 230986"/>
                    <a:gd name="connsiteX18" fmla="*/ 256395 w 263272"/>
                    <a:gd name="connsiteY18" fmla="*/ 133938 h 230986"/>
                    <a:gd name="connsiteX19" fmla="*/ 263273 w 263272"/>
                    <a:gd name="connsiteY19" fmla="*/ 144506 h 230986"/>
                    <a:gd name="connsiteX20" fmla="*/ 261763 w 263272"/>
                    <a:gd name="connsiteY20" fmla="*/ 145009 h 230986"/>
                    <a:gd name="connsiteX21" fmla="*/ 193820 w 263272"/>
                    <a:gd name="connsiteY21" fmla="*/ 128066 h 230986"/>
                    <a:gd name="connsiteX22" fmla="*/ 190465 w 263272"/>
                    <a:gd name="connsiteY22" fmla="*/ 123872 h 230986"/>
                    <a:gd name="connsiteX23" fmla="*/ 154899 w 263272"/>
                    <a:gd name="connsiteY23" fmla="*/ 130582 h 230986"/>
                    <a:gd name="connsiteX24" fmla="*/ 143324 w 263272"/>
                    <a:gd name="connsiteY24" fmla="*/ 163631 h 230986"/>
                    <a:gd name="connsiteX25" fmla="*/ 134265 w 263272"/>
                    <a:gd name="connsiteY25" fmla="*/ 180239 h 230986"/>
                    <a:gd name="connsiteX26" fmla="*/ 120005 w 263272"/>
                    <a:gd name="connsiteY26" fmla="*/ 193828 h 230986"/>
                    <a:gd name="connsiteX27" fmla="*/ 81756 w 263272"/>
                    <a:gd name="connsiteY27" fmla="*/ 219998 h 230986"/>
                    <a:gd name="connsiteX28" fmla="*/ 15155 w 263272"/>
                    <a:gd name="connsiteY28" fmla="*/ 219831 h 230986"/>
                    <a:gd name="connsiteX29" fmla="*/ 3411 w 263272"/>
                    <a:gd name="connsiteY29" fmla="*/ 204229 h 230986"/>
                    <a:gd name="connsiteX30" fmla="*/ 56 w 263272"/>
                    <a:gd name="connsiteY30" fmla="*/ 185943 h 2309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63272" h="230986">
                      <a:moveTo>
                        <a:pt x="56" y="185943"/>
                      </a:moveTo>
                      <a:cubicBezTo>
                        <a:pt x="727" y="173529"/>
                        <a:pt x="6934" y="160947"/>
                        <a:pt x="18510" y="151720"/>
                      </a:cubicBezTo>
                      <a:cubicBezTo>
                        <a:pt x="18510" y="151720"/>
                        <a:pt x="43171" y="130079"/>
                        <a:pt x="50888" y="124207"/>
                      </a:cubicBezTo>
                      <a:cubicBezTo>
                        <a:pt x="58437" y="118336"/>
                        <a:pt x="63637" y="114309"/>
                        <a:pt x="63637" y="114309"/>
                      </a:cubicBezTo>
                      <a:cubicBezTo>
                        <a:pt x="71522" y="108270"/>
                        <a:pt x="71690" y="97533"/>
                        <a:pt x="63805" y="92500"/>
                      </a:cubicBezTo>
                      <a:lnTo>
                        <a:pt x="37970" y="75389"/>
                      </a:lnTo>
                      <a:cubicBezTo>
                        <a:pt x="27569" y="68343"/>
                        <a:pt x="24549" y="55258"/>
                        <a:pt x="31427" y="44353"/>
                      </a:cubicBezTo>
                      <a:lnTo>
                        <a:pt x="50720" y="13821"/>
                      </a:lnTo>
                      <a:cubicBezTo>
                        <a:pt x="55249" y="6775"/>
                        <a:pt x="63134" y="1742"/>
                        <a:pt x="72025" y="400"/>
                      </a:cubicBezTo>
                      <a:cubicBezTo>
                        <a:pt x="82427" y="-1278"/>
                        <a:pt x="92660" y="2413"/>
                        <a:pt x="98364" y="9795"/>
                      </a:cubicBezTo>
                      <a:cubicBezTo>
                        <a:pt x="98364" y="9795"/>
                        <a:pt x="104068" y="17176"/>
                        <a:pt x="109772" y="24557"/>
                      </a:cubicBezTo>
                      <a:cubicBezTo>
                        <a:pt x="112624" y="28248"/>
                        <a:pt x="115643" y="31939"/>
                        <a:pt x="117824" y="34623"/>
                      </a:cubicBezTo>
                      <a:cubicBezTo>
                        <a:pt x="120005" y="37307"/>
                        <a:pt x="121515" y="39153"/>
                        <a:pt x="121515" y="39153"/>
                      </a:cubicBezTo>
                      <a:cubicBezTo>
                        <a:pt x="133090" y="53244"/>
                        <a:pt x="157751" y="52406"/>
                        <a:pt x="171004" y="37978"/>
                      </a:cubicBezTo>
                      <a:lnTo>
                        <a:pt x="171004" y="37978"/>
                      </a:lnTo>
                      <a:cubicBezTo>
                        <a:pt x="183922" y="23718"/>
                        <a:pt x="202711" y="14659"/>
                        <a:pt x="222507" y="12143"/>
                      </a:cubicBezTo>
                      <a:cubicBezTo>
                        <a:pt x="221333" y="16337"/>
                        <a:pt x="221333" y="20867"/>
                        <a:pt x="222675" y="25061"/>
                      </a:cubicBezTo>
                      <a:cubicBezTo>
                        <a:pt x="222675" y="25061"/>
                        <a:pt x="230895" y="52406"/>
                        <a:pt x="239283" y="79583"/>
                      </a:cubicBezTo>
                      <a:cubicBezTo>
                        <a:pt x="247839" y="106760"/>
                        <a:pt x="256395" y="133938"/>
                        <a:pt x="256395" y="133938"/>
                      </a:cubicBezTo>
                      <a:cubicBezTo>
                        <a:pt x="257737" y="137964"/>
                        <a:pt x="260085" y="141654"/>
                        <a:pt x="263273" y="144506"/>
                      </a:cubicBezTo>
                      <a:lnTo>
                        <a:pt x="261763" y="145009"/>
                      </a:lnTo>
                      <a:cubicBezTo>
                        <a:pt x="235928" y="152894"/>
                        <a:pt x="208583" y="146184"/>
                        <a:pt x="193820" y="128066"/>
                      </a:cubicBezTo>
                      <a:lnTo>
                        <a:pt x="190465" y="123872"/>
                      </a:lnTo>
                      <a:cubicBezTo>
                        <a:pt x="181238" y="112632"/>
                        <a:pt x="159932" y="116490"/>
                        <a:pt x="154899" y="130582"/>
                      </a:cubicBezTo>
                      <a:lnTo>
                        <a:pt x="143324" y="163631"/>
                      </a:lnTo>
                      <a:cubicBezTo>
                        <a:pt x="141311" y="169503"/>
                        <a:pt x="138123" y="175039"/>
                        <a:pt x="134265" y="180239"/>
                      </a:cubicBezTo>
                      <a:cubicBezTo>
                        <a:pt x="130406" y="185272"/>
                        <a:pt x="125541" y="189969"/>
                        <a:pt x="120005" y="193828"/>
                      </a:cubicBezTo>
                      <a:lnTo>
                        <a:pt x="81756" y="219998"/>
                      </a:lnTo>
                      <a:cubicBezTo>
                        <a:pt x="61457" y="234594"/>
                        <a:pt x="33273" y="234761"/>
                        <a:pt x="15155" y="219831"/>
                      </a:cubicBezTo>
                      <a:cubicBezTo>
                        <a:pt x="9786" y="215301"/>
                        <a:pt x="5928" y="210101"/>
                        <a:pt x="3411" y="204229"/>
                      </a:cubicBezTo>
                      <a:cubicBezTo>
                        <a:pt x="895" y="198357"/>
                        <a:pt x="-279" y="192150"/>
                        <a:pt x="56" y="185943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654" name="Рисунок 6">
                <a:extLst>
                  <a:ext uri="{FF2B5EF4-FFF2-40B4-BE49-F238E27FC236}">
                    <a16:creationId xmlns:a16="http://schemas.microsoft.com/office/drawing/2014/main" id="{F97E0A09-466C-DBCA-2A1F-AA0F7ED1C90C}"/>
                  </a:ext>
                </a:extLst>
              </p:cNvPr>
              <p:cNvGrpSpPr/>
              <p:nvPr/>
            </p:nvGrpSpPr>
            <p:grpSpPr>
              <a:xfrm>
                <a:off x="4911848" y="9673820"/>
                <a:ext cx="576657" cy="321371"/>
                <a:chOff x="4911848" y="9673820"/>
                <a:chExt cx="576657" cy="321371"/>
              </a:xfrm>
              <a:noFill/>
            </p:grpSpPr>
            <p:sp>
              <p:nvSpPr>
                <p:cNvPr id="655" name="Полилиния: фигура 654">
                  <a:extLst>
                    <a:ext uri="{FF2B5EF4-FFF2-40B4-BE49-F238E27FC236}">
                      <a16:creationId xmlns:a16="http://schemas.microsoft.com/office/drawing/2014/main" id="{01B4479F-2692-46CA-B3BD-4FD79B3B5281}"/>
                    </a:ext>
                  </a:extLst>
                </p:cNvPr>
                <p:cNvSpPr/>
                <p:nvPr/>
              </p:nvSpPr>
              <p:spPr>
                <a:xfrm>
                  <a:off x="5134100" y="9673820"/>
                  <a:ext cx="354405" cy="243105"/>
                </a:xfrm>
                <a:custGeom>
                  <a:avLst/>
                  <a:gdLst>
                    <a:gd name="connsiteX0" fmla="*/ 324593 w 354405"/>
                    <a:gd name="connsiteY0" fmla="*/ 170910 h 243105"/>
                    <a:gd name="connsiteX1" fmla="*/ 324593 w 354405"/>
                    <a:gd name="connsiteY1" fmla="*/ 170910 h 243105"/>
                    <a:gd name="connsiteX2" fmla="*/ 353113 w 354405"/>
                    <a:gd name="connsiteY2" fmla="*/ 129977 h 243105"/>
                    <a:gd name="connsiteX3" fmla="*/ 315534 w 354405"/>
                    <a:gd name="connsiteY3" fmla="*/ 19590 h 243105"/>
                    <a:gd name="connsiteX4" fmla="*/ 267555 w 354405"/>
                    <a:gd name="connsiteY4" fmla="*/ 2143 h 243105"/>
                    <a:gd name="connsiteX5" fmla="*/ 267555 w 354405"/>
                    <a:gd name="connsiteY5" fmla="*/ 2143 h 243105"/>
                    <a:gd name="connsiteX6" fmla="*/ 30006 w 354405"/>
                    <a:gd name="connsiteY6" fmla="*/ 71764 h 243105"/>
                    <a:gd name="connsiteX7" fmla="*/ 1151 w 354405"/>
                    <a:gd name="connsiteY7" fmla="*/ 112027 h 243105"/>
                    <a:gd name="connsiteX8" fmla="*/ 36884 w 354405"/>
                    <a:gd name="connsiteY8" fmla="*/ 222749 h 243105"/>
                    <a:gd name="connsiteX9" fmla="*/ 85031 w 354405"/>
                    <a:gd name="connsiteY9" fmla="*/ 241034 h 243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54405" h="243105">
                      <a:moveTo>
                        <a:pt x="324593" y="170910"/>
                      </a:moveTo>
                      <a:lnTo>
                        <a:pt x="324593" y="170910"/>
                      </a:lnTo>
                      <a:cubicBezTo>
                        <a:pt x="345899" y="164703"/>
                        <a:pt x="358649" y="146250"/>
                        <a:pt x="353113" y="129977"/>
                      </a:cubicBezTo>
                      <a:lnTo>
                        <a:pt x="315534" y="19590"/>
                      </a:lnTo>
                      <a:cubicBezTo>
                        <a:pt x="309998" y="3653"/>
                        <a:pt x="288693" y="-4064"/>
                        <a:pt x="267555" y="2143"/>
                      </a:cubicBezTo>
                      <a:lnTo>
                        <a:pt x="267555" y="2143"/>
                      </a:lnTo>
                      <a:cubicBezTo>
                        <a:pt x="195250" y="41231"/>
                        <a:pt x="113047" y="65557"/>
                        <a:pt x="30006" y="71764"/>
                      </a:cubicBezTo>
                      <a:cubicBezTo>
                        <a:pt x="8868" y="77971"/>
                        <a:pt x="-4050" y="96089"/>
                        <a:pt x="1151" y="112027"/>
                      </a:cubicBezTo>
                      <a:lnTo>
                        <a:pt x="36884" y="222749"/>
                      </a:lnTo>
                      <a:cubicBezTo>
                        <a:pt x="42084" y="239021"/>
                        <a:pt x="63725" y="247241"/>
                        <a:pt x="85031" y="241034"/>
                      </a:cubicBezTo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56" name="Полилиния: фигура 655">
                  <a:extLst>
                    <a:ext uri="{FF2B5EF4-FFF2-40B4-BE49-F238E27FC236}">
                      <a16:creationId xmlns:a16="http://schemas.microsoft.com/office/drawing/2014/main" id="{7DF8BDEC-FA50-286B-063A-B015D16FB0F4}"/>
                    </a:ext>
                  </a:extLst>
                </p:cNvPr>
                <p:cNvSpPr/>
                <p:nvPr/>
              </p:nvSpPr>
              <p:spPr>
                <a:xfrm>
                  <a:off x="4911848" y="9763539"/>
                  <a:ext cx="266181" cy="231652"/>
                </a:xfrm>
                <a:custGeom>
                  <a:avLst/>
                  <a:gdLst>
                    <a:gd name="connsiteX0" fmla="*/ 113 w 266181"/>
                    <a:gd name="connsiteY0" fmla="*/ 187384 h 231652"/>
                    <a:gd name="connsiteX1" fmla="*/ 18567 w 266181"/>
                    <a:gd name="connsiteY1" fmla="*/ 153161 h 231652"/>
                    <a:gd name="connsiteX2" fmla="*/ 50945 w 266181"/>
                    <a:gd name="connsiteY2" fmla="*/ 125145 h 231652"/>
                    <a:gd name="connsiteX3" fmla="*/ 63695 w 266181"/>
                    <a:gd name="connsiteY3" fmla="*/ 115079 h 231652"/>
                    <a:gd name="connsiteX4" fmla="*/ 63695 w 266181"/>
                    <a:gd name="connsiteY4" fmla="*/ 93270 h 231652"/>
                    <a:gd name="connsiteX5" fmla="*/ 37356 w 266181"/>
                    <a:gd name="connsiteY5" fmla="*/ 76662 h 231652"/>
                    <a:gd name="connsiteX6" fmla="*/ 30310 w 266181"/>
                    <a:gd name="connsiteY6" fmla="*/ 45626 h 231652"/>
                    <a:gd name="connsiteX7" fmla="*/ 49099 w 266181"/>
                    <a:gd name="connsiteY7" fmla="*/ 14591 h 231652"/>
                    <a:gd name="connsiteX8" fmla="*/ 70237 w 266181"/>
                    <a:gd name="connsiteY8" fmla="*/ 499 h 231652"/>
                    <a:gd name="connsiteX9" fmla="*/ 97079 w 266181"/>
                    <a:gd name="connsiteY9" fmla="*/ 9222 h 231652"/>
                    <a:gd name="connsiteX10" fmla="*/ 109158 w 266181"/>
                    <a:gd name="connsiteY10" fmla="*/ 23818 h 231652"/>
                    <a:gd name="connsiteX11" fmla="*/ 117546 w 266181"/>
                    <a:gd name="connsiteY11" fmla="*/ 33883 h 231652"/>
                    <a:gd name="connsiteX12" fmla="*/ 121404 w 266181"/>
                    <a:gd name="connsiteY12" fmla="*/ 38413 h 231652"/>
                    <a:gd name="connsiteX13" fmla="*/ 171397 w 266181"/>
                    <a:gd name="connsiteY13" fmla="*/ 36232 h 231652"/>
                    <a:gd name="connsiteX14" fmla="*/ 223067 w 266181"/>
                    <a:gd name="connsiteY14" fmla="*/ 9054 h 231652"/>
                    <a:gd name="connsiteX15" fmla="*/ 223403 w 266181"/>
                    <a:gd name="connsiteY15" fmla="*/ 22308 h 231652"/>
                    <a:gd name="connsiteX16" fmla="*/ 259136 w 266181"/>
                    <a:gd name="connsiteY16" fmla="*/ 133030 h 231652"/>
                    <a:gd name="connsiteX17" fmla="*/ 266182 w 266181"/>
                    <a:gd name="connsiteY17" fmla="*/ 143766 h 231652"/>
                    <a:gd name="connsiteX18" fmla="*/ 264672 w 266181"/>
                    <a:gd name="connsiteY18" fmla="*/ 144270 h 231652"/>
                    <a:gd name="connsiteX19" fmla="*/ 195722 w 266181"/>
                    <a:gd name="connsiteY19" fmla="*/ 127326 h 231652"/>
                    <a:gd name="connsiteX20" fmla="*/ 192199 w 266181"/>
                    <a:gd name="connsiteY20" fmla="*/ 123132 h 231652"/>
                    <a:gd name="connsiteX21" fmla="*/ 156298 w 266181"/>
                    <a:gd name="connsiteY21" fmla="*/ 130346 h 231652"/>
                    <a:gd name="connsiteX22" fmla="*/ 144723 w 266181"/>
                    <a:gd name="connsiteY22" fmla="*/ 163730 h 231652"/>
                    <a:gd name="connsiteX23" fmla="*/ 135664 w 266181"/>
                    <a:gd name="connsiteY23" fmla="*/ 180338 h 231652"/>
                    <a:gd name="connsiteX24" fmla="*/ 121404 w 266181"/>
                    <a:gd name="connsiteY24" fmla="*/ 194095 h 231652"/>
                    <a:gd name="connsiteX25" fmla="*/ 82819 w 266181"/>
                    <a:gd name="connsiteY25" fmla="*/ 220433 h 231652"/>
                    <a:gd name="connsiteX26" fmla="*/ 15547 w 266181"/>
                    <a:gd name="connsiteY26" fmla="*/ 220601 h 231652"/>
                    <a:gd name="connsiteX27" fmla="*/ 15547 w 266181"/>
                    <a:gd name="connsiteY27" fmla="*/ 220601 h 231652"/>
                    <a:gd name="connsiteX28" fmla="*/ 3636 w 266181"/>
                    <a:gd name="connsiteY28" fmla="*/ 205335 h 231652"/>
                    <a:gd name="connsiteX29" fmla="*/ 113 w 266181"/>
                    <a:gd name="connsiteY29" fmla="*/ 187384 h 2316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66181" h="231652">
                      <a:moveTo>
                        <a:pt x="113" y="187384"/>
                      </a:moveTo>
                      <a:cubicBezTo>
                        <a:pt x="784" y="174970"/>
                        <a:pt x="6991" y="162556"/>
                        <a:pt x="18567" y="153161"/>
                      </a:cubicBezTo>
                      <a:cubicBezTo>
                        <a:pt x="18567" y="153161"/>
                        <a:pt x="43396" y="131184"/>
                        <a:pt x="50945" y="125145"/>
                      </a:cubicBezTo>
                      <a:cubicBezTo>
                        <a:pt x="58662" y="119106"/>
                        <a:pt x="63695" y="115079"/>
                        <a:pt x="63695" y="115079"/>
                      </a:cubicBezTo>
                      <a:cubicBezTo>
                        <a:pt x="71579" y="108872"/>
                        <a:pt x="71579" y="98303"/>
                        <a:pt x="63695" y="93270"/>
                      </a:cubicBezTo>
                      <a:lnTo>
                        <a:pt x="37356" y="76662"/>
                      </a:lnTo>
                      <a:cubicBezTo>
                        <a:pt x="26619" y="69952"/>
                        <a:pt x="23432" y="56866"/>
                        <a:pt x="30310" y="45626"/>
                      </a:cubicBezTo>
                      <a:lnTo>
                        <a:pt x="49099" y="14591"/>
                      </a:lnTo>
                      <a:cubicBezTo>
                        <a:pt x="53461" y="7377"/>
                        <a:pt x="61346" y="2177"/>
                        <a:pt x="70237" y="499"/>
                      </a:cubicBezTo>
                      <a:cubicBezTo>
                        <a:pt x="80806" y="-1347"/>
                        <a:pt x="91207" y="2009"/>
                        <a:pt x="97079" y="9222"/>
                      </a:cubicBezTo>
                      <a:cubicBezTo>
                        <a:pt x="97079" y="9222"/>
                        <a:pt x="103118" y="16604"/>
                        <a:pt x="109158" y="23818"/>
                      </a:cubicBezTo>
                      <a:cubicBezTo>
                        <a:pt x="112177" y="27508"/>
                        <a:pt x="115197" y="31031"/>
                        <a:pt x="117546" y="33883"/>
                      </a:cubicBezTo>
                      <a:cubicBezTo>
                        <a:pt x="119894" y="36567"/>
                        <a:pt x="121404" y="38413"/>
                        <a:pt x="121404" y="38413"/>
                      </a:cubicBezTo>
                      <a:cubicBezTo>
                        <a:pt x="133315" y="52337"/>
                        <a:pt x="158312" y="51163"/>
                        <a:pt x="171397" y="36232"/>
                      </a:cubicBezTo>
                      <a:cubicBezTo>
                        <a:pt x="184315" y="21637"/>
                        <a:pt x="202936" y="12074"/>
                        <a:pt x="223067" y="9054"/>
                      </a:cubicBezTo>
                      <a:cubicBezTo>
                        <a:pt x="222061" y="13416"/>
                        <a:pt x="222061" y="17946"/>
                        <a:pt x="223403" y="22308"/>
                      </a:cubicBezTo>
                      <a:lnTo>
                        <a:pt x="259136" y="133030"/>
                      </a:lnTo>
                      <a:cubicBezTo>
                        <a:pt x="260478" y="137224"/>
                        <a:pt x="262994" y="140915"/>
                        <a:pt x="266182" y="143766"/>
                      </a:cubicBezTo>
                      <a:lnTo>
                        <a:pt x="264672" y="144270"/>
                      </a:lnTo>
                      <a:cubicBezTo>
                        <a:pt x="238501" y="152322"/>
                        <a:pt x="210821" y="145612"/>
                        <a:pt x="195722" y="127326"/>
                      </a:cubicBezTo>
                      <a:lnTo>
                        <a:pt x="192199" y="123132"/>
                      </a:lnTo>
                      <a:cubicBezTo>
                        <a:pt x="182805" y="111724"/>
                        <a:pt x="161331" y="115918"/>
                        <a:pt x="156298" y="130346"/>
                      </a:cubicBezTo>
                      <a:lnTo>
                        <a:pt x="144723" y="163730"/>
                      </a:lnTo>
                      <a:cubicBezTo>
                        <a:pt x="142710" y="169601"/>
                        <a:pt x="139522" y="175306"/>
                        <a:pt x="135664" y="180338"/>
                      </a:cubicBezTo>
                      <a:cubicBezTo>
                        <a:pt x="131805" y="185539"/>
                        <a:pt x="126940" y="190069"/>
                        <a:pt x="121404" y="194095"/>
                      </a:cubicBezTo>
                      <a:lnTo>
                        <a:pt x="82819" y="220433"/>
                      </a:lnTo>
                      <a:cubicBezTo>
                        <a:pt x="62185" y="235196"/>
                        <a:pt x="33833" y="235531"/>
                        <a:pt x="15547" y="220601"/>
                      </a:cubicBezTo>
                      <a:lnTo>
                        <a:pt x="15547" y="220601"/>
                      </a:lnTo>
                      <a:cubicBezTo>
                        <a:pt x="10179" y="216239"/>
                        <a:pt x="6153" y="211039"/>
                        <a:pt x="3636" y="205335"/>
                      </a:cubicBezTo>
                      <a:cubicBezTo>
                        <a:pt x="784" y="199798"/>
                        <a:pt x="-390" y="193591"/>
                        <a:pt x="113" y="187384"/>
                      </a:cubicBezTo>
                      <a:close/>
                    </a:path>
                  </a:pathLst>
                </a:custGeom>
                <a:noFill/>
                <a:ln w="13396" cap="rnd">
                  <a:solidFill>
                    <a:srgbClr val="7593AA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</p:grpSp>
      <p:sp>
        <p:nvSpPr>
          <p:cNvPr id="657" name="Полилиния: фигура 656">
            <a:extLst>
              <a:ext uri="{FF2B5EF4-FFF2-40B4-BE49-F238E27FC236}">
                <a16:creationId xmlns:a16="http://schemas.microsoft.com/office/drawing/2014/main" id="{89B2DFFF-CBA3-8B5F-79F8-06C97ADDB5C7}"/>
              </a:ext>
            </a:extLst>
          </p:cNvPr>
          <p:cNvSpPr/>
          <p:nvPr/>
        </p:nvSpPr>
        <p:spPr>
          <a:xfrm>
            <a:off x="4843276" y="7438204"/>
            <a:ext cx="322843" cy="2573448"/>
          </a:xfrm>
          <a:custGeom>
            <a:avLst/>
            <a:gdLst>
              <a:gd name="connsiteX0" fmla="*/ 270334 w 322843"/>
              <a:gd name="connsiteY0" fmla="*/ 2383544 h 2573448"/>
              <a:gd name="connsiteX1" fmla="*/ 71538 w 322843"/>
              <a:gd name="connsiteY1" fmla="*/ 1449788 h 2573448"/>
              <a:gd name="connsiteX2" fmla="*/ 204236 w 322843"/>
              <a:gd name="connsiteY2" fmla="*/ 561495 h 2573448"/>
              <a:gd name="connsiteX3" fmla="*/ 299524 w 322843"/>
              <a:gd name="connsiteY3" fmla="*/ 0 h 2573448"/>
              <a:gd name="connsiteX4" fmla="*/ 163471 w 322843"/>
              <a:gd name="connsiteY4" fmla="*/ 7381 h 2573448"/>
              <a:gd name="connsiteX5" fmla="*/ 136797 w 322843"/>
              <a:gd name="connsiteY5" fmla="*/ 543377 h 2573448"/>
              <a:gd name="connsiteX6" fmla="*/ 1749 w 322843"/>
              <a:gd name="connsiteY6" fmla="*/ 1452640 h 2573448"/>
              <a:gd name="connsiteX7" fmla="*/ 203901 w 322843"/>
              <a:gd name="connsiteY7" fmla="*/ 2404850 h 2573448"/>
              <a:gd name="connsiteX8" fmla="*/ 257081 w 322843"/>
              <a:gd name="connsiteY8" fmla="*/ 2573449 h 2573448"/>
              <a:gd name="connsiteX9" fmla="*/ 322843 w 322843"/>
              <a:gd name="connsiteY9" fmla="*/ 2550130 h 2573448"/>
              <a:gd name="connsiteX10" fmla="*/ 270334 w 322843"/>
              <a:gd name="connsiteY10" fmla="*/ 2383544 h 257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22843" h="2573448">
                <a:moveTo>
                  <a:pt x="270334" y="2383544"/>
                </a:moveTo>
                <a:cubicBezTo>
                  <a:pt x="179911" y="2101203"/>
                  <a:pt x="86301" y="1809131"/>
                  <a:pt x="71538" y="1449788"/>
                </a:cubicBezTo>
                <a:cubicBezTo>
                  <a:pt x="57446" y="1107724"/>
                  <a:pt x="132099" y="830080"/>
                  <a:pt x="204236" y="561495"/>
                </a:cubicBezTo>
                <a:cubicBezTo>
                  <a:pt x="255739" y="370080"/>
                  <a:pt x="292479" y="187221"/>
                  <a:pt x="299524" y="0"/>
                </a:cubicBezTo>
                <a:lnTo>
                  <a:pt x="163471" y="7381"/>
                </a:lnTo>
                <a:cubicBezTo>
                  <a:pt x="156928" y="187053"/>
                  <a:pt x="186957" y="356659"/>
                  <a:pt x="136797" y="543377"/>
                </a:cubicBezTo>
                <a:cubicBezTo>
                  <a:pt x="66673" y="804245"/>
                  <a:pt x="-12846" y="1099839"/>
                  <a:pt x="1749" y="1452640"/>
                </a:cubicBezTo>
                <a:cubicBezTo>
                  <a:pt x="17015" y="1821378"/>
                  <a:pt x="111968" y="2117979"/>
                  <a:pt x="203901" y="2404850"/>
                </a:cubicBezTo>
                <a:cubicBezTo>
                  <a:pt x="222019" y="2461385"/>
                  <a:pt x="239969" y="2517417"/>
                  <a:pt x="257081" y="2573449"/>
                </a:cubicBezTo>
                <a:lnTo>
                  <a:pt x="322843" y="2550130"/>
                </a:lnTo>
                <a:cubicBezTo>
                  <a:pt x="305564" y="2493763"/>
                  <a:pt x="287949" y="2438570"/>
                  <a:pt x="270334" y="2383544"/>
                </a:cubicBezTo>
                <a:close/>
              </a:path>
            </a:pathLst>
          </a:custGeom>
          <a:gradFill>
            <a:gsLst>
              <a:gs pos="0">
                <a:srgbClr val="FFC357"/>
              </a:gs>
              <a:gs pos="50000">
                <a:srgbClr val="F4AA6F"/>
              </a:gs>
              <a:gs pos="100000">
                <a:srgbClr val="EA9188"/>
              </a:gs>
            </a:gsLst>
            <a:lin ang="16200000" scaled="1"/>
          </a:gradFill>
          <a:ln w="167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658" name="Рисунок 6">
            <a:extLst>
              <a:ext uri="{FF2B5EF4-FFF2-40B4-BE49-F238E27FC236}">
                <a16:creationId xmlns:a16="http://schemas.microsoft.com/office/drawing/2014/main" id="{F09679EB-0809-5D02-C7A1-1E62CBB83B01}"/>
              </a:ext>
            </a:extLst>
          </p:cNvPr>
          <p:cNvGrpSpPr/>
          <p:nvPr/>
        </p:nvGrpSpPr>
        <p:grpSpPr>
          <a:xfrm>
            <a:off x="4674685" y="5898567"/>
            <a:ext cx="1613344" cy="1561483"/>
            <a:chOff x="4674685" y="5898567"/>
            <a:chExt cx="1613344" cy="1561483"/>
          </a:xfrm>
        </p:grpSpPr>
        <p:sp>
          <p:nvSpPr>
            <p:cNvPr id="659" name="Полилиния: фигура 658">
              <a:extLst>
                <a:ext uri="{FF2B5EF4-FFF2-40B4-BE49-F238E27FC236}">
                  <a16:creationId xmlns:a16="http://schemas.microsoft.com/office/drawing/2014/main" id="{A443AE9E-CD61-14AF-F006-82021731D436}"/>
                </a:ext>
              </a:extLst>
            </p:cNvPr>
            <p:cNvSpPr/>
            <p:nvPr/>
          </p:nvSpPr>
          <p:spPr>
            <a:xfrm>
              <a:off x="4753595" y="6608788"/>
              <a:ext cx="640748" cy="335233"/>
            </a:xfrm>
            <a:custGeom>
              <a:avLst/>
              <a:gdLst>
                <a:gd name="connsiteX0" fmla="*/ 0 w 640748"/>
                <a:gd name="connsiteY0" fmla="*/ 69795 h 335233"/>
                <a:gd name="connsiteX1" fmla="*/ 493049 w 640748"/>
                <a:gd name="connsiteY1" fmla="*/ 334354 h 335233"/>
                <a:gd name="connsiteX2" fmla="*/ 488687 w 640748"/>
                <a:gd name="connsiteY2" fmla="*/ 55032 h 335233"/>
                <a:gd name="connsiteX3" fmla="*/ 242582 w 640748"/>
                <a:gd name="connsiteY3" fmla="*/ 10744 h 335233"/>
                <a:gd name="connsiteX4" fmla="*/ 0 w 640748"/>
                <a:gd name="connsiteY4" fmla="*/ 69795 h 335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748" h="335233">
                  <a:moveTo>
                    <a:pt x="0" y="69795"/>
                  </a:moveTo>
                  <a:cubicBezTo>
                    <a:pt x="0" y="69795"/>
                    <a:pt x="158366" y="352975"/>
                    <a:pt x="493049" y="334354"/>
                  </a:cubicBezTo>
                  <a:cubicBezTo>
                    <a:pt x="827899" y="315900"/>
                    <a:pt x="488687" y="55032"/>
                    <a:pt x="488687" y="55032"/>
                  </a:cubicBezTo>
                  <a:cubicBezTo>
                    <a:pt x="488687" y="55032"/>
                    <a:pt x="340890" y="-29184"/>
                    <a:pt x="242582" y="10744"/>
                  </a:cubicBezTo>
                  <a:cubicBezTo>
                    <a:pt x="144274" y="50838"/>
                    <a:pt x="0" y="69795"/>
                    <a:pt x="0" y="69795"/>
                  </a:cubicBezTo>
                  <a:close/>
                </a:path>
              </a:pathLst>
            </a:custGeom>
            <a:solidFill>
              <a:srgbClr val="EA9188"/>
            </a:soli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0" name="Полилиния: фигура 659">
              <a:extLst>
                <a:ext uri="{FF2B5EF4-FFF2-40B4-BE49-F238E27FC236}">
                  <a16:creationId xmlns:a16="http://schemas.microsoft.com/office/drawing/2014/main" id="{9F7D7A25-0460-3F88-68AE-34F6B61B0A9C}"/>
                </a:ext>
              </a:extLst>
            </p:cNvPr>
            <p:cNvSpPr/>
            <p:nvPr/>
          </p:nvSpPr>
          <p:spPr>
            <a:xfrm>
              <a:off x="5006411" y="6813295"/>
              <a:ext cx="440392" cy="646755"/>
            </a:xfrm>
            <a:custGeom>
              <a:avLst/>
              <a:gdLst>
                <a:gd name="connsiteX0" fmla="*/ 53012 w 440392"/>
                <a:gd name="connsiteY0" fmla="*/ 203661 h 646755"/>
                <a:gd name="connsiteX1" fmla="*/ 58884 w 440392"/>
                <a:gd name="connsiteY1" fmla="*/ 187556 h 646755"/>
                <a:gd name="connsiteX2" fmla="*/ 216076 w 440392"/>
                <a:gd name="connsiteY2" fmla="*/ 671 h 646755"/>
                <a:gd name="connsiteX3" fmla="*/ 216747 w 440392"/>
                <a:gd name="connsiteY3" fmla="*/ 0 h 646755"/>
                <a:gd name="connsiteX4" fmla="*/ 227316 w 440392"/>
                <a:gd name="connsiteY4" fmla="*/ 10569 h 646755"/>
                <a:gd name="connsiteX5" fmla="*/ 263217 w 440392"/>
                <a:gd name="connsiteY5" fmla="*/ 38249 h 646755"/>
                <a:gd name="connsiteX6" fmla="*/ 267578 w 440392"/>
                <a:gd name="connsiteY6" fmla="*/ 41101 h 646755"/>
                <a:gd name="connsiteX7" fmla="*/ 272108 w 440392"/>
                <a:gd name="connsiteY7" fmla="*/ 43786 h 646755"/>
                <a:gd name="connsiteX8" fmla="*/ 280831 w 440392"/>
                <a:gd name="connsiteY8" fmla="*/ 48818 h 646755"/>
                <a:gd name="connsiteX9" fmla="*/ 285193 w 440392"/>
                <a:gd name="connsiteY9" fmla="*/ 51167 h 646755"/>
                <a:gd name="connsiteX10" fmla="*/ 289555 w 440392"/>
                <a:gd name="connsiteY10" fmla="*/ 53348 h 646755"/>
                <a:gd name="connsiteX11" fmla="*/ 297943 w 440392"/>
                <a:gd name="connsiteY11" fmla="*/ 57710 h 646755"/>
                <a:gd name="connsiteX12" fmla="*/ 356491 w 440392"/>
                <a:gd name="connsiteY12" fmla="*/ 81196 h 646755"/>
                <a:gd name="connsiteX13" fmla="*/ 368067 w 440392"/>
                <a:gd name="connsiteY13" fmla="*/ 85055 h 646755"/>
                <a:gd name="connsiteX14" fmla="*/ 378300 w 440392"/>
                <a:gd name="connsiteY14" fmla="*/ 88074 h 646755"/>
                <a:gd name="connsiteX15" fmla="*/ 387192 w 440392"/>
                <a:gd name="connsiteY15" fmla="*/ 90591 h 646755"/>
                <a:gd name="connsiteX16" fmla="*/ 394573 w 440392"/>
                <a:gd name="connsiteY16" fmla="*/ 92604 h 646755"/>
                <a:gd name="connsiteX17" fmla="*/ 408162 w 440392"/>
                <a:gd name="connsiteY17" fmla="*/ 96127 h 646755"/>
                <a:gd name="connsiteX18" fmla="*/ 427119 w 440392"/>
                <a:gd name="connsiteY18" fmla="*/ 97972 h 646755"/>
                <a:gd name="connsiteX19" fmla="*/ 434165 w 440392"/>
                <a:gd name="connsiteY19" fmla="*/ 97133 h 646755"/>
                <a:gd name="connsiteX20" fmla="*/ 434332 w 440392"/>
                <a:gd name="connsiteY20" fmla="*/ 97972 h 646755"/>
                <a:gd name="connsiteX21" fmla="*/ 438527 w 440392"/>
                <a:gd name="connsiteY21" fmla="*/ 190408 h 646755"/>
                <a:gd name="connsiteX22" fmla="*/ 307170 w 440392"/>
                <a:gd name="connsiteY22" fmla="*/ 320255 h 646755"/>
                <a:gd name="connsiteX23" fmla="*/ 133705 w 440392"/>
                <a:gd name="connsiteY23" fmla="*/ 624909 h 646755"/>
                <a:gd name="connsiteX24" fmla="*/ 0 w 440392"/>
                <a:gd name="connsiteY24" fmla="*/ 632290 h 646755"/>
                <a:gd name="connsiteX25" fmla="*/ 74821 w 440392"/>
                <a:gd name="connsiteY25" fmla="*/ 228658 h 646755"/>
                <a:gd name="connsiteX26" fmla="*/ 75325 w 440392"/>
                <a:gd name="connsiteY26" fmla="*/ 234529 h 646755"/>
                <a:gd name="connsiteX27" fmla="*/ 53012 w 440392"/>
                <a:gd name="connsiteY27" fmla="*/ 203661 h 646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40392" h="646755">
                  <a:moveTo>
                    <a:pt x="53012" y="203661"/>
                  </a:moveTo>
                  <a:cubicBezTo>
                    <a:pt x="51335" y="197287"/>
                    <a:pt x="54187" y="191415"/>
                    <a:pt x="58884" y="187556"/>
                  </a:cubicBezTo>
                  <a:cubicBezTo>
                    <a:pt x="157192" y="187221"/>
                    <a:pt x="156353" y="117432"/>
                    <a:pt x="216076" y="671"/>
                  </a:cubicBezTo>
                  <a:lnTo>
                    <a:pt x="216747" y="0"/>
                  </a:lnTo>
                  <a:cubicBezTo>
                    <a:pt x="220270" y="3691"/>
                    <a:pt x="223793" y="7214"/>
                    <a:pt x="227316" y="10569"/>
                  </a:cubicBezTo>
                  <a:cubicBezTo>
                    <a:pt x="239059" y="21473"/>
                    <a:pt x="251306" y="30700"/>
                    <a:pt x="263217" y="38249"/>
                  </a:cubicBezTo>
                  <a:cubicBezTo>
                    <a:pt x="264726" y="39256"/>
                    <a:pt x="266236" y="40263"/>
                    <a:pt x="267578" y="41101"/>
                  </a:cubicBezTo>
                  <a:cubicBezTo>
                    <a:pt x="269088" y="42108"/>
                    <a:pt x="270598" y="42947"/>
                    <a:pt x="272108" y="43786"/>
                  </a:cubicBezTo>
                  <a:cubicBezTo>
                    <a:pt x="275128" y="45463"/>
                    <a:pt x="277979" y="47141"/>
                    <a:pt x="280831" y="48818"/>
                  </a:cubicBezTo>
                  <a:cubicBezTo>
                    <a:pt x="282341" y="49657"/>
                    <a:pt x="283683" y="50496"/>
                    <a:pt x="285193" y="51167"/>
                  </a:cubicBezTo>
                  <a:cubicBezTo>
                    <a:pt x="286703" y="51838"/>
                    <a:pt x="288045" y="52677"/>
                    <a:pt x="289555" y="53348"/>
                  </a:cubicBezTo>
                  <a:cubicBezTo>
                    <a:pt x="292407" y="54858"/>
                    <a:pt x="295259" y="56200"/>
                    <a:pt x="297943" y="57710"/>
                  </a:cubicBezTo>
                  <a:cubicBezTo>
                    <a:pt x="320255" y="68614"/>
                    <a:pt x="340051" y="75660"/>
                    <a:pt x="356491" y="81196"/>
                  </a:cubicBezTo>
                  <a:cubicBezTo>
                    <a:pt x="360518" y="82538"/>
                    <a:pt x="364544" y="83880"/>
                    <a:pt x="368067" y="85055"/>
                  </a:cubicBezTo>
                  <a:cubicBezTo>
                    <a:pt x="371758" y="86061"/>
                    <a:pt x="375113" y="87068"/>
                    <a:pt x="378300" y="88074"/>
                  </a:cubicBezTo>
                  <a:cubicBezTo>
                    <a:pt x="381488" y="89081"/>
                    <a:pt x="384508" y="89920"/>
                    <a:pt x="387192" y="90591"/>
                  </a:cubicBezTo>
                  <a:cubicBezTo>
                    <a:pt x="389876" y="91430"/>
                    <a:pt x="392392" y="91933"/>
                    <a:pt x="394573" y="92604"/>
                  </a:cubicBezTo>
                  <a:cubicBezTo>
                    <a:pt x="403464" y="94953"/>
                    <a:pt x="408162" y="96127"/>
                    <a:pt x="408162" y="96127"/>
                  </a:cubicBezTo>
                  <a:cubicBezTo>
                    <a:pt x="414704" y="97804"/>
                    <a:pt x="421079" y="98308"/>
                    <a:pt x="427119" y="97972"/>
                  </a:cubicBezTo>
                  <a:cubicBezTo>
                    <a:pt x="429635" y="97804"/>
                    <a:pt x="431984" y="97637"/>
                    <a:pt x="434165" y="97133"/>
                  </a:cubicBezTo>
                  <a:lnTo>
                    <a:pt x="434332" y="97972"/>
                  </a:lnTo>
                  <a:cubicBezTo>
                    <a:pt x="439198" y="129176"/>
                    <a:pt x="442721" y="160547"/>
                    <a:pt x="438527" y="190408"/>
                  </a:cubicBezTo>
                  <a:cubicBezTo>
                    <a:pt x="431145" y="243589"/>
                    <a:pt x="399270" y="290897"/>
                    <a:pt x="307170" y="320255"/>
                  </a:cubicBezTo>
                  <a:cubicBezTo>
                    <a:pt x="307002" y="430138"/>
                    <a:pt x="134041" y="479292"/>
                    <a:pt x="133705" y="624909"/>
                  </a:cubicBezTo>
                  <a:cubicBezTo>
                    <a:pt x="133705" y="624909"/>
                    <a:pt x="71298" y="668694"/>
                    <a:pt x="0" y="632290"/>
                  </a:cubicBezTo>
                  <a:cubicBezTo>
                    <a:pt x="336" y="482983"/>
                    <a:pt x="196951" y="289890"/>
                    <a:pt x="74821" y="228658"/>
                  </a:cubicBezTo>
                  <a:cubicBezTo>
                    <a:pt x="74821" y="228658"/>
                    <a:pt x="74989" y="230839"/>
                    <a:pt x="75325" y="234529"/>
                  </a:cubicBezTo>
                  <a:cubicBezTo>
                    <a:pt x="65762" y="226309"/>
                    <a:pt x="57039" y="216915"/>
                    <a:pt x="53012" y="203661"/>
                  </a:cubicBezTo>
                  <a:close/>
                </a:path>
              </a:pathLst>
            </a:custGeom>
            <a:gradFill>
              <a:gsLst>
                <a:gs pos="0">
                  <a:srgbClr val="FFC357"/>
                </a:gs>
                <a:gs pos="50000">
                  <a:srgbClr val="F4AA6F"/>
                </a:gs>
                <a:gs pos="100000">
                  <a:srgbClr val="EA9188"/>
                </a:gs>
              </a:gsLst>
              <a:lin ang="16206531" scaled="1"/>
            </a:gra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1" name="Полилиния: фигура 660">
              <a:extLst>
                <a:ext uri="{FF2B5EF4-FFF2-40B4-BE49-F238E27FC236}">
                  <a16:creationId xmlns:a16="http://schemas.microsoft.com/office/drawing/2014/main" id="{884BC69B-619B-49D8-BC6E-D1C6BB7BD903}"/>
                </a:ext>
              </a:extLst>
            </p:cNvPr>
            <p:cNvSpPr/>
            <p:nvPr/>
          </p:nvSpPr>
          <p:spPr>
            <a:xfrm>
              <a:off x="5071166" y="6904725"/>
              <a:ext cx="375804" cy="555120"/>
            </a:xfrm>
            <a:custGeom>
              <a:avLst/>
              <a:gdLst>
                <a:gd name="connsiteX0" fmla="*/ 179001 w 375804"/>
                <a:gd name="connsiteY0" fmla="*/ 177994 h 555120"/>
                <a:gd name="connsiteX1" fmla="*/ 325456 w 375804"/>
                <a:gd name="connsiteY1" fmla="*/ 1007 h 555120"/>
                <a:gd name="connsiteX2" fmla="*/ 325456 w 375804"/>
                <a:gd name="connsiteY2" fmla="*/ 0 h 555120"/>
                <a:gd name="connsiteX3" fmla="*/ 329985 w 375804"/>
                <a:gd name="connsiteY3" fmla="*/ 1174 h 555120"/>
                <a:gd name="connsiteX4" fmla="*/ 343574 w 375804"/>
                <a:gd name="connsiteY4" fmla="*/ 4697 h 555120"/>
                <a:gd name="connsiteX5" fmla="*/ 362531 w 375804"/>
                <a:gd name="connsiteY5" fmla="*/ 6543 h 555120"/>
                <a:gd name="connsiteX6" fmla="*/ 369577 w 375804"/>
                <a:gd name="connsiteY6" fmla="*/ 5704 h 555120"/>
                <a:gd name="connsiteX7" fmla="*/ 369745 w 375804"/>
                <a:gd name="connsiteY7" fmla="*/ 6543 h 555120"/>
                <a:gd name="connsiteX8" fmla="*/ 373939 w 375804"/>
                <a:gd name="connsiteY8" fmla="*/ 98979 h 555120"/>
                <a:gd name="connsiteX9" fmla="*/ 242582 w 375804"/>
                <a:gd name="connsiteY9" fmla="*/ 228826 h 555120"/>
                <a:gd name="connsiteX10" fmla="*/ 69117 w 375804"/>
                <a:gd name="connsiteY10" fmla="*/ 533479 h 555120"/>
                <a:gd name="connsiteX11" fmla="*/ 0 w 375804"/>
                <a:gd name="connsiteY11" fmla="*/ 555120 h 555120"/>
                <a:gd name="connsiteX12" fmla="*/ 179001 w 375804"/>
                <a:gd name="connsiteY12" fmla="*/ 177994 h 55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5804" h="555120">
                  <a:moveTo>
                    <a:pt x="179001" y="177994"/>
                  </a:moveTo>
                  <a:cubicBezTo>
                    <a:pt x="288884" y="130853"/>
                    <a:pt x="322436" y="68111"/>
                    <a:pt x="325456" y="1007"/>
                  </a:cubicBezTo>
                  <a:cubicBezTo>
                    <a:pt x="325456" y="671"/>
                    <a:pt x="325456" y="336"/>
                    <a:pt x="325456" y="0"/>
                  </a:cubicBezTo>
                  <a:cubicBezTo>
                    <a:pt x="327133" y="336"/>
                    <a:pt x="328643" y="839"/>
                    <a:pt x="329985" y="1174"/>
                  </a:cubicBezTo>
                  <a:cubicBezTo>
                    <a:pt x="338877" y="3523"/>
                    <a:pt x="343574" y="4697"/>
                    <a:pt x="343574" y="4697"/>
                  </a:cubicBezTo>
                  <a:cubicBezTo>
                    <a:pt x="350117" y="6375"/>
                    <a:pt x="356492" y="6878"/>
                    <a:pt x="362531" y="6543"/>
                  </a:cubicBezTo>
                  <a:cubicBezTo>
                    <a:pt x="365047" y="6375"/>
                    <a:pt x="367396" y="6207"/>
                    <a:pt x="369577" y="5704"/>
                  </a:cubicBezTo>
                  <a:lnTo>
                    <a:pt x="369745" y="6543"/>
                  </a:lnTo>
                  <a:cubicBezTo>
                    <a:pt x="374610" y="37746"/>
                    <a:pt x="378133" y="69117"/>
                    <a:pt x="373939" y="98979"/>
                  </a:cubicBezTo>
                  <a:cubicBezTo>
                    <a:pt x="366557" y="152159"/>
                    <a:pt x="334683" y="199467"/>
                    <a:pt x="242582" y="228826"/>
                  </a:cubicBezTo>
                  <a:cubicBezTo>
                    <a:pt x="242414" y="338709"/>
                    <a:pt x="69453" y="387863"/>
                    <a:pt x="69117" y="533479"/>
                  </a:cubicBezTo>
                  <a:cubicBezTo>
                    <a:pt x="69117" y="533479"/>
                    <a:pt x="40598" y="553442"/>
                    <a:pt x="0" y="555120"/>
                  </a:cubicBezTo>
                  <a:cubicBezTo>
                    <a:pt x="1845" y="389205"/>
                    <a:pt x="190912" y="309351"/>
                    <a:pt x="179001" y="177994"/>
                  </a:cubicBezTo>
                  <a:close/>
                </a:path>
              </a:pathLst>
            </a:custGeom>
            <a:gradFill>
              <a:gsLst>
                <a:gs pos="0">
                  <a:srgbClr val="FFD799"/>
                </a:gs>
                <a:gs pos="50000">
                  <a:srgbClr val="F4B490"/>
                </a:gs>
                <a:gs pos="100000">
                  <a:srgbClr val="EA9188"/>
                </a:gs>
              </a:gsLst>
              <a:lin ang="16206531" scaled="1"/>
            </a:gra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2" name="Полилиния: фигура 661">
              <a:extLst>
                <a:ext uri="{FF2B5EF4-FFF2-40B4-BE49-F238E27FC236}">
                  <a16:creationId xmlns:a16="http://schemas.microsoft.com/office/drawing/2014/main" id="{B410BEE9-FE3C-7647-A53F-001A9054E66C}"/>
                </a:ext>
              </a:extLst>
            </p:cNvPr>
            <p:cNvSpPr/>
            <p:nvPr/>
          </p:nvSpPr>
          <p:spPr>
            <a:xfrm>
              <a:off x="5206214" y="5898567"/>
              <a:ext cx="1075944" cy="947057"/>
            </a:xfrm>
            <a:custGeom>
              <a:avLst/>
              <a:gdLst>
                <a:gd name="connsiteX0" fmla="*/ 0 w 1075944"/>
                <a:gd name="connsiteY0" fmla="*/ 87668 h 947057"/>
                <a:gd name="connsiteX1" fmla="*/ 108709 w 1075944"/>
                <a:gd name="connsiteY1" fmla="*/ 339477 h 947057"/>
                <a:gd name="connsiteX2" fmla="*/ 349446 w 1075944"/>
                <a:gd name="connsiteY2" fmla="*/ 328237 h 947057"/>
                <a:gd name="connsiteX3" fmla="*/ 697046 w 1075944"/>
                <a:gd name="connsiteY3" fmla="*/ 666946 h 947057"/>
                <a:gd name="connsiteX4" fmla="*/ 425273 w 1075944"/>
                <a:gd name="connsiteY4" fmla="*/ 895604 h 947057"/>
                <a:gd name="connsiteX5" fmla="*/ 549249 w 1075944"/>
                <a:gd name="connsiteY5" fmla="*/ 902985 h 947057"/>
                <a:gd name="connsiteX6" fmla="*/ 554617 w 1075944"/>
                <a:gd name="connsiteY6" fmla="*/ 904327 h 947057"/>
                <a:gd name="connsiteX7" fmla="*/ 638833 w 1075944"/>
                <a:gd name="connsiteY7" fmla="*/ 940396 h 947057"/>
                <a:gd name="connsiteX8" fmla="*/ 665507 w 1075944"/>
                <a:gd name="connsiteY8" fmla="*/ 946435 h 947057"/>
                <a:gd name="connsiteX9" fmla="*/ 787972 w 1075944"/>
                <a:gd name="connsiteY9" fmla="*/ 927982 h 947057"/>
                <a:gd name="connsiteX10" fmla="*/ 911947 w 1075944"/>
                <a:gd name="connsiteY10" fmla="*/ 933518 h 947057"/>
                <a:gd name="connsiteX11" fmla="*/ 1003545 w 1075944"/>
                <a:gd name="connsiteY11" fmla="*/ 852993 h 947057"/>
                <a:gd name="connsiteX12" fmla="*/ 1075178 w 1075944"/>
                <a:gd name="connsiteY12" fmla="*/ 754685 h 947057"/>
                <a:gd name="connsiteX13" fmla="*/ 1048337 w 1075944"/>
                <a:gd name="connsiteY13" fmla="*/ 633562 h 947057"/>
                <a:gd name="connsiteX14" fmla="*/ 990291 w 1075944"/>
                <a:gd name="connsiteY14" fmla="*/ 428055 h 947057"/>
                <a:gd name="connsiteX15" fmla="*/ 932750 w 1075944"/>
                <a:gd name="connsiteY15" fmla="*/ 285794 h 947057"/>
                <a:gd name="connsiteX16" fmla="*/ 915302 w 1075944"/>
                <a:gd name="connsiteY16" fmla="*/ 267340 h 947057"/>
                <a:gd name="connsiteX17" fmla="*/ 809613 w 1075944"/>
                <a:gd name="connsiteY17" fmla="*/ 193861 h 947057"/>
                <a:gd name="connsiteX18" fmla="*/ 789482 w 1075944"/>
                <a:gd name="connsiteY18" fmla="*/ 175072 h 947057"/>
                <a:gd name="connsiteX19" fmla="*/ 789146 w 1075944"/>
                <a:gd name="connsiteY19" fmla="*/ 174736 h 947057"/>
                <a:gd name="connsiteX20" fmla="*/ 697046 w 1075944"/>
                <a:gd name="connsiteY20" fmla="*/ 89346 h 947057"/>
                <a:gd name="connsiteX21" fmla="*/ 547571 w 1075944"/>
                <a:gd name="connsiteY21" fmla="*/ 53277 h 947057"/>
                <a:gd name="connsiteX22" fmla="*/ 541532 w 1075944"/>
                <a:gd name="connsiteY22" fmla="*/ 51264 h 947057"/>
                <a:gd name="connsiteX23" fmla="*/ 541532 w 1075944"/>
                <a:gd name="connsiteY23" fmla="*/ 51264 h 947057"/>
                <a:gd name="connsiteX24" fmla="*/ 541364 w 1075944"/>
                <a:gd name="connsiteY24" fmla="*/ 51264 h 947057"/>
                <a:gd name="connsiteX25" fmla="*/ 402793 w 1075944"/>
                <a:gd name="connsiteY25" fmla="*/ 601 h 947057"/>
                <a:gd name="connsiteX26" fmla="*/ 294923 w 1075944"/>
                <a:gd name="connsiteY26" fmla="*/ 17377 h 947057"/>
                <a:gd name="connsiteX27" fmla="*/ 294756 w 1075944"/>
                <a:gd name="connsiteY27" fmla="*/ 17377 h 947057"/>
                <a:gd name="connsiteX28" fmla="*/ 294420 w 1075944"/>
                <a:gd name="connsiteY28" fmla="*/ 17544 h 947057"/>
                <a:gd name="connsiteX29" fmla="*/ 293917 w 1075944"/>
                <a:gd name="connsiteY29" fmla="*/ 17712 h 947057"/>
                <a:gd name="connsiteX30" fmla="*/ 250970 w 1075944"/>
                <a:gd name="connsiteY30" fmla="*/ 25429 h 947057"/>
                <a:gd name="connsiteX31" fmla="*/ 171619 w 1075944"/>
                <a:gd name="connsiteY31" fmla="*/ 24590 h 947057"/>
                <a:gd name="connsiteX32" fmla="*/ 171451 w 1075944"/>
                <a:gd name="connsiteY32" fmla="*/ 24590 h 947057"/>
                <a:gd name="connsiteX33" fmla="*/ 168935 w 1075944"/>
                <a:gd name="connsiteY33" fmla="*/ 24590 h 947057"/>
                <a:gd name="connsiteX34" fmla="*/ 168767 w 1075944"/>
                <a:gd name="connsiteY34" fmla="*/ 24590 h 947057"/>
                <a:gd name="connsiteX35" fmla="*/ 97301 w 1075944"/>
                <a:gd name="connsiteY35" fmla="*/ 31468 h 947057"/>
                <a:gd name="connsiteX36" fmla="*/ 0 w 1075944"/>
                <a:gd name="connsiteY36" fmla="*/ 87668 h 947057"/>
                <a:gd name="connsiteX37" fmla="*/ 400109 w 1075944"/>
                <a:gd name="connsiteY37" fmla="*/ 200739 h 947057"/>
                <a:gd name="connsiteX38" fmla="*/ 409839 w 1075944"/>
                <a:gd name="connsiteY38" fmla="*/ 202584 h 947057"/>
                <a:gd name="connsiteX39" fmla="*/ 400109 w 1075944"/>
                <a:gd name="connsiteY39" fmla="*/ 200739 h 947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75944" h="947057">
                  <a:moveTo>
                    <a:pt x="0" y="87668"/>
                  </a:moveTo>
                  <a:lnTo>
                    <a:pt x="108709" y="339477"/>
                  </a:lnTo>
                  <a:cubicBezTo>
                    <a:pt x="175981" y="319346"/>
                    <a:pt x="255667" y="312635"/>
                    <a:pt x="349446" y="328237"/>
                  </a:cubicBezTo>
                  <a:cubicBezTo>
                    <a:pt x="674398" y="382088"/>
                    <a:pt x="755091" y="569980"/>
                    <a:pt x="697046" y="666946"/>
                  </a:cubicBezTo>
                  <a:cubicBezTo>
                    <a:pt x="630109" y="778842"/>
                    <a:pt x="285864" y="602190"/>
                    <a:pt x="425273" y="895604"/>
                  </a:cubicBezTo>
                  <a:cubicBezTo>
                    <a:pt x="483151" y="914561"/>
                    <a:pt x="479628" y="888055"/>
                    <a:pt x="549249" y="902985"/>
                  </a:cubicBezTo>
                  <a:cubicBezTo>
                    <a:pt x="551094" y="903321"/>
                    <a:pt x="552772" y="903824"/>
                    <a:pt x="554617" y="904327"/>
                  </a:cubicBezTo>
                  <a:cubicBezTo>
                    <a:pt x="580955" y="911541"/>
                    <a:pt x="608468" y="930330"/>
                    <a:pt x="638833" y="940396"/>
                  </a:cubicBezTo>
                  <a:cubicBezTo>
                    <a:pt x="647556" y="943248"/>
                    <a:pt x="656448" y="945429"/>
                    <a:pt x="665507" y="946435"/>
                  </a:cubicBezTo>
                  <a:cubicBezTo>
                    <a:pt x="705098" y="950965"/>
                    <a:pt x="747374" y="929324"/>
                    <a:pt x="787972" y="927982"/>
                  </a:cubicBezTo>
                  <a:cubicBezTo>
                    <a:pt x="829912" y="926640"/>
                    <a:pt x="874872" y="944758"/>
                    <a:pt x="911947" y="933518"/>
                  </a:cubicBezTo>
                  <a:cubicBezTo>
                    <a:pt x="952545" y="921103"/>
                    <a:pt x="976200" y="882015"/>
                    <a:pt x="1003545" y="852993"/>
                  </a:cubicBezTo>
                  <a:cubicBezTo>
                    <a:pt x="1029212" y="825815"/>
                    <a:pt x="1067797" y="800484"/>
                    <a:pt x="1075178" y="754685"/>
                  </a:cubicBezTo>
                  <a:cubicBezTo>
                    <a:pt x="1080547" y="720462"/>
                    <a:pt x="1056221" y="680367"/>
                    <a:pt x="1048337" y="633562"/>
                  </a:cubicBezTo>
                  <a:cubicBezTo>
                    <a:pt x="1083231" y="474189"/>
                    <a:pt x="1011429" y="477376"/>
                    <a:pt x="990291" y="428055"/>
                  </a:cubicBezTo>
                  <a:cubicBezTo>
                    <a:pt x="971167" y="383598"/>
                    <a:pt x="965295" y="327566"/>
                    <a:pt x="932750" y="285794"/>
                  </a:cubicBezTo>
                  <a:cubicBezTo>
                    <a:pt x="927549" y="279083"/>
                    <a:pt x="921677" y="273044"/>
                    <a:pt x="915302" y="267340"/>
                  </a:cubicBezTo>
                  <a:cubicBezTo>
                    <a:pt x="884770" y="239995"/>
                    <a:pt x="842830" y="221541"/>
                    <a:pt x="809613" y="193861"/>
                  </a:cubicBezTo>
                  <a:cubicBezTo>
                    <a:pt x="802567" y="188157"/>
                    <a:pt x="796025" y="181782"/>
                    <a:pt x="789482" y="175072"/>
                  </a:cubicBezTo>
                  <a:cubicBezTo>
                    <a:pt x="789482" y="175072"/>
                    <a:pt x="789314" y="174904"/>
                    <a:pt x="789146" y="174736"/>
                  </a:cubicBezTo>
                  <a:cubicBezTo>
                    <a:pt x="760292" y="145042"/>
                    <a:pt x="734289" y="109309"/>
                    <a:pt x="697046" y="89346"/>
                  </a:cubicBezTo>
                  <a:cubicBezTo>
                    <a:pt x="653428" y="65859"/>
                    <a:pt x="597228" y="68376"/>
                    <a:pt x="547571" y="53277"/>
                  </a:cubicBezTo>
                  <a:cubicBezTo>
                    <a:pt x="545558" y="52606"/>
                    <a:pt x="543545" y="51935"/>
                    <a:pt x="541532" y="51264"/>
                  </a:cubicBezTo>
                  <a:cubicBezTo>
                    <a:pt x="541532" y="51264"/>
                    <a:pt x="541532" y="51264"/>
                    <a:pt x="541532" y="51264"/>
                  </a:cubicBezTo>
                  <a:cubicBezTo>
                    <a:pt x="541532" y="51264"/>
                    <a:pt x="541532" y="51264"/>
                    <a:pt x="541364" y="51264"/>
                  </a:cubicBezTo>
                  <a:cubicBezTo>
                    <a:pt x="495901" y="36166"/>
                    <a:pt x="452283" y="5298"/>
                    <a:pt x="402793" y="601"/>
                  </a:cubicBezTo>
                  <a:cubicBezTo>
                    <a:pt x="367731" y="-2755"/>
                    <a:pt x="331663" y="8653"/>
                    <a:pt x="294923" y="17377"/>
                  </a:cubicBezTo>
                  <a:cubicBezTo>
                    <a:pt x="294923" y="17377"/>
                    <a:pt x="294923" y="17377"/>
                    <a:pt x="294756" y="17377"/>
                  </a:cubicBezTo>
                  <a:cubicBezTo>
                    <a:pt x="294588" y="17377"/>
                    <a:pt x="294588" y="17377"/>
                    <a:pt x="294420" y="17544"/>
                  </a:cubicBezTo>
                  <a:cubicBezTo>
                    <a:pt x="294252" y="17544"/>
                    <a:pt x="294085" y="17544"/>
                    <a:pt x="293917" y="17712"/>
                  </a:cubicBezTo>
                  <a:cubicBezTo>
                    <a:pt x="279657" y="21067"/>
                    <a:pt x="265397" y="23919"/>
                    <a:pt x="250970" y="25429"/>
                  </a:cubicBezTo>
                  <a:cubicBezTo>
                    <a:pt x="225638" y="28113"/>
                    <a:pt x="198796" y="25429"/>
                    <a:pt x="171619" y="24590"/>
                  </a:cubicBezTo>
                  <a:cubicBezTo>
                    <a:pt x="171619" y="24590"/>
                    <a:pt x="171619" y="24590"/>
                    <a:pt x="171451" y="24590"/>
                  </a:cubicBezTo>
                  <a:cubicBezTo>
                    <a:pt x="170613" y="24590"/>
                    <a:pt x="169774" y="24590"/>
                    <a:pt x="168935" y="24590"/>
                  </a:cubicBezTo>
                  <a:cubicBezTo>
                    <a:pt x="168935" y="24590"/>
                    <a:pt x="168935" y="24590"/>
                    <a:pt x="168767" y="24590"/>
                  </a:cubicBezTo>
                  <a:cubicBezTo>
                    <a:pt x="144778" y="23919"/>
                    <a:pt x="120620" y="24590"/>
                    <a:pt x="97301" y="31468"/>
                  </a:cubicBezTo>
                  <a:cubicBezTo>
                    <a:pt x="62910" y="41534"/>
                    <a:pt x="32713" y="66195"/>
                    <a:pt x="0" y="87668"/>
                  </a:cubicBezTo>
                  <a:close/>
                  <a:moveTo>
                    <a:pt x="400109" y="200739"/>
                  </a:moveTo>
                  <a:cubicBezTo>
                    <a:pt x="402961" y="201075"/>
                    <a:pt x="406316" y="201746"/>
                    <a:pt x="409839" y="202584"/>
                  </a:cubicBezTo>
                  <a:cubicBezTo>
                    <a:pt x="406652" y="201913"/>
                    <a:pt x="403297" y="201242"/>
                    <a:pt x="400109" y="200739"/>
                  </a:cubicBezTo>
                  <a:close/>
                </a:path>
              </a:pathLst>
            </a:custGeom>
            <a:gradFill>
              <a:gsLst>
                <a:gs pos="0">
                  <a:srgbClr val="EA9188"/>
                </a:gs>
                <a:gs pos="50000">
                  <a:srgbClr val="F4B4AA"/>
                </a:gs>
                <a:gs pos="100000">
                  <a:srgbClr val="FFD8CC"/>
                </a:gs>
              </a:gsLst>
              <a:lin ang="10806531" scaled="1"/>
            </a:gra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4" name="Полилиния: фигура 663">
              <a:extLst>
                <a:ext uri="{FF2B5EF4-FFF2-40B4-BE49-F238E27FC236}">
                  <a16:creationId xmlns:a16="http://schemas.microsoft.com/office/drawing/2014/main" id="{61932458-4591-26E3-22AD-54356255CC38}"/>
                </a:ext>
              </a:extLst>
            </p:cNvPr>
            <p:cNvSpPr/>
            <p:nvPr/>
          </p:nvSpPr>
          <p:spPr>
            <a:xfrm>
              <a:off x="4674685" y="5986403"/>
              <a:ext cx="647451" cy="759564"/>
            </a:xfrm>
            <a:custGeom>
              <a:avLst/>
              <a:gdLst>
                <a:gd name="connsiteX0" fmla="*/ 25898 w 647451"/>
                <a:gd name="connsiteY0" fmla="*/ 522239 h 759564"/>
                <a:gd name="connsiteX1" fmla="*/ 27072 w 647451"/>
                <a:gd name="connsiteY1" fmla="*/ 516535 h 759564"/>
                <a:gd name="connsiteX2" fmla="*/ 42506 w 647451"/>
                <a:gd name="connsiteY2" fmla="*/ 408162 h 759564"/>
                <a:gd name="connsiteX3" fmla="*/ 113301 w 647451"/>
                <a:gd name="connsiteY3" fmla="*/ 335354 h 759564"/>
                <a:gd name="connsiteX4" fmla="*/ 113469 w 647451"/>
                <a:gd name="connsiteY4" fmla="*/ 335186 h 759564"/>
                <a:gd name="connsiteX5" fmla="*/ 115314 w 647451"/>
                <a:gd name="connsiteY5" fmla="*/ 333005 h 759564"/>
                <a:gd name="connsiteX6" fmla="*/ 115314 w 647451"/>
                <a:gd name="connsiteY6" fmla="*/ 333005 h 759564"/>
                <a:gd name="connsiteX7" fmla="*/ 122193 w 647451"/>
                <a:gd name="connsiteY7" fmla="*/ 324281 h 759564"/>
                <a:gd name="connsiteX8" fmla="*/ 176212 w 647451"/>
                <a:gd name="connsiteY8" fmla="*/ 221947 h 759564"/>
                <a:gd name="connsiteX9" fmla="*/ 252207 w 647451"/>
                <a:gd name="connsiteY9" fmla="*/ 177323 h 759564"/>
                <a:gd name="connsiteX10" fmla="*/ 252375 w 647451"/>
                <a:gd name="connsiteY10" fmla="*/ 177323 h 759564"/>
                <a:gd name="connsiteX11" fmla="*/ 275358 w 647451"/>
                <a:gd name="connsiteY11" fmla="*/ 162057 h 759564"/>
                <a:gd name="connsiteX12" fmla="*/ 351689 w 647451"/>
                <a:gd name="connsiteY12" fmla="*/ 74989 h 759564"/>
                <a:gd name="connsiteX13" fmla="*/ 495628 w 647451"/>
                <a:gd name="connsiteY13" fmla="*/ 20635 h 759564"/>
                <a:gd name="connsiteX14" fmla="*/ 531529 w 647451"/>
                <a:gd name="connsiteY14" fmla="*/ 0 h 759564"/>
                <a:gd name="connsiteX15" fmla="*/ 647451 w 647451"/>
                <a:gd name="connsiteY15" fmla="*/ 263384 h 759564"/>
                <a:gd name="connsiteX16" fmla="*/ 334745 w 647451"/>
                <a:gd name="connsiteY16" fmla="*/ 543545 h 759564"/>
                <a:gd name="connsiteX17" fmla="*/ 417116 w 647451"/>
                <a:gd name="connsiteY17" fmla="*/ 729256 h 759564"/>
                <a:gd name="connsiteX18" fmla="*/ 301529 w 647451"/>
                <a:gd name="connsiteY18" fmla="*/ 729424 h 759564"/>
                <a:gd name="connsiteX19" fmla="*/ 189632 w 647451"/>
                <a:gd name="connsiteY19" fmla="*/ 759453 h 759564"/>
                <a:gd name="connsiteX20" fmla="*/ 87802 w 647451"/>
                <a:gd name="connsiteY20" fmla="*/ 708286 h 759564"/>
                <a:gd name="connsiteX21" fmla="*/ 2076 w 647451"/>
                <a:gd name="connsiteY21" fmla="*/ 635142 h 759564"/>
                <a:gd name="connsiteX22" fmla="*/ 25898 w 647451"/>
                <a:gd name="connsiteY22" fmla="*/ 522239 h 75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47451" h="759564">
                  <a:moveTo>
                    <a:pt x="25898" y="522239"/>
                  </a:moveTo>
                  <a:cubicBezTo>
                    <a:pt x="26401" y="520394"/>
                    <a:pt x="26737" y="518381"/>
                    <a:pt x="27072" y="516535"/>
                  </a:cubicBezTo>
                  <a:cubicBezTo>
                    <a:pt x="32441" y="483654"/>
                    <a:pt x="25227" y="442721"/>
                    <a:pt x="42506" y="408162"/>
                  </a:cubicBezTo>
                  <a:cubicBezTo>
                    <a:pt x="56598" y="380146"/>
                    <a:pt x="89647" y="361357"/>
                    <a:pt x="113301" y="335354"/>
                  </a:cubicBezTo>
                  <a:cubicBezTo>
                    <a:pt x="113301" y="335354"/>
                    <a:pt x="113301" y="335354"/>
                    <a:pt x="113469" y="335186"/>
                  </a:cubicBezTo>
                  <a:cubicBezTo>
                    <a:pt x="114140" y="334515"/>
                    <a:pt x="114811" y="333676"/>
                    <a:pt x="115314" y="333005"/>
                  </a:cubicBezTo>
                  <a:cubicBezTo>
                    <a:pt x="115314" y="333005"/>
                    <a:pt x="115314" y="333005"/>
                    <a:pt x="115314" y="333005"/>
                  </a:cubicBezTo>
                  <a:cubicBezTo>
                    <a:pt x="117663" y="330153"/>
                    <a:pt x="120012" y="327301"/>
                    <a:pt x="122193" y="324281"/>
                  </a:cubicBezTo>
                  <a:cubicBezTo>
                    <a:pt x="143498" y="294923"/>
                    <a:pt x="149370" y="250467"/>
                    <a:pt x="176212" y="221947"/>
                  </a:cubicBezTo>
                  <a:cubicBezTo>
                    <a:pt x="195504" y="201648"/>
                    <a:pt x="225701" y="191750"/>
                    <a:pt x="252207" y="177323"/>
                  </a:cubicBezTo>
                  <a:cubicBezTo>
                    <a:pt x="252207" y="177323"/>
                    <a:pt x="252207" y="177323"/>
                    <a:pt x="252375" y="177323"/>
                  </a:cubicBezTo>
                  <a:cubicBezTo>
                    <a:pt x="260595" y="172794"/>
                    <a:pt x="268312" y="167928"/>
                    <a:pt x="275358" y="162057"/>
                  </a:cubicBezTo>
                  <a:cubicBezTo>
                    <a:pt x="303710" y="138235"/>
                    <a:pt x="319815" y="96295"/>
                    <a:pt x="351689" y="74989"/>
                  </a:cubicBezTo>
                  <a:cubicBezTo>
                    <a:pt x="395978" y="45631"/>
                    <a:pt x="452010" y="41437"/>
                    <a:pt x="495628" y="20635"/>
                  </a:cubicBezTo>
                  <a:cubicBezTo>
                    <a:pt x="508042" y="14595"/>
                    <a:pt x="519953" y="7549"/>
                    <a:pt x="531529" y="0"/>
                  </a:cubicBezTo>
                  <a:lnTo>
                    <a:pt x="647451" y="263384"/>
                  </a:lnTo>
                  <a:cubicBezTo>
                    <a:pt x="463753" y="318410"/>
                    <a:pt x="365613" y="463020"/>
                    <a:pt x="334745" y="543545"/>
                  </a:cubicBezTo>
                  <a:cubicBezTo>
                    <a:pt x="289114" y="662823"/>
                    <a:pt x="417116" y="729256"/>
                    <a:pt x="417116" y="729256"/>
                  </a:cubicBezTo>
                  <a:cubicBezTo>
                    <a:pt x="377021" y="740160"/>
                    <a:pt x="335249" y="724391"/>
                    <a:pt x="301529" y="729424"/>
                  </a:cubicBezTo>
                  <a:cubicBezTo>
                    <a:pt x="258918" y="735798"/>
                    <a:pt x="222346" y="761466"/>
                    <a:pt x="189632" y="759453"/>
                  </a:cubicBezTo>
                  <a:cubicBezTo>
                    <a:pt x="144840" y="756601"/>
                    <a:pt x="115482" y="724055"/>
                    <a:pt x="87802" y="708286"/>
                  </a:cubicBezTo>
                  <a:cubicBezTo>
                    <a:pt x="52236" y="687987"/>
                    <a:pt x="12477" y="671714"/>
                    <a:pt x="2076" y="635142"/>
                  </a:cubicBezTo>
                  <a:cubicBezTo>
                    <a:pt x="-7151" y="602261"/>
                    <a:pt x="16839" y="563340"/>
                    <a:pt x="25898" y="522239"/>
                  </a:cubicBezTo>
                  <a:close/>
                </a:path>
              </a:pathLst>
            </a:custGeom>
            <a:gradFill>
              <a:gsLst>
                <a:gs pos="0">
                  <a:srgbClr val="EA9188"/>
                </a:gs>
                <a:gs pos="50000">
                  <a:srgbClr val="F4B4AA"/>
                </a:gs>
                <a:gs pos="100000">
                  <a:srgbClr val="FFD8CC"/>
                </a:gs>
              </a:gsLst>
              <a:lin ang="17965137" scaled="1"/>
            </a:gra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5" name="Полилиния: фигура 664">
              <a:extLst>
                <a:ext uri="{FF2B5EF4-FFF2-40B4-BE49-F238E27FC236}">
                  <a16:creationId xmlns:a16="http://schemas.microsoft.com/office/drawing/2014/main" id="{AA87CAA2-033F-76D8-81F4-CC88BB6AC516}"/>
                </a:ext>
              </a:extLst>
            </p:cNvPr>
            <p:cNvSpPr/>
            <p:nvPr/>
          </p:nvSpPr>
          <p:spPr>
            <a:xfrm>
              <a:off x="5150433" y="6084236"/>
              <a:ext cx="893727" cy="617412"/>
            </a:xfrm>
            <a:custGeom>
              <a:avLst/>
              <a:gdLst>
                <a:gd name="connsiteX0" fmla="*/ 456058 w 893727"/>
                <a:gd name="connsiteY0" fmla="*/ 14399 h 617412"/>
                <a:gd name="connsiteX1" fmla="*/ 455890 w 893727"/>
                <a:gd name="connsiteY1" fmla="*/ 14399 h 617412"/>
                <a:gd name="connsiteX2" fmla="*/ 465620 w 893727"/>
                <a:gd name="connsiteY2" fmla="*/ 16244 h 617412"/>
                <a:gd name="connsiteX3" fmla="*/ 465453 w 893727"/>
                <a:gd name="connsiteY3" fmla="*/ 16244 h 617412"/>
                <a:gd name="connsiteX4" fmla="*/ 742426 w 893727"/>
                <a:gd name="connsiteY4" fmla="*/ 141058 h 617412"/>
                <a:gd name="connsiteX5" fmla="*/ 856000 w 893727"/>
                <a:gd name="connsiteY5" fmla="*/ 242889 h 617412"/>
                <a:gd name="connsiteX6" fmla="*/ 893578 w 893727"/>
                <a:gd name="connsiteY6" fmla="*/ 460810 h 617412"/>
                <a:gd name="connsiteX7" fmla="*/ 678341 w 893727"/>
                <a:gd name="connsiteY7" fmla="*/ 608942 h 617412"/>
                <a:gd name="connsiteX8" fmla="*/ 559063 w 893727"/>
                <a:gd name="connsiteY8" fmla="*/ 526740 h 617412"/>
                <a:gd name="connsiteX9" fmla="*/ 557721 w 893727"/>
                <a:gd name="connsiteY9" fmla="*/ 525901 h 617412"/>
                <a:gd name="connsiteX10" fmla="*/ 752659 w 893727"/>
                <a:gd name="connsiteY10" fmla="*/ 480773 h 617412"/>
                <a:gd name="connsiteX11" fmla="*/ 401368 w 893727"/>
                <a:gd name="connsiteY11" fmla="*/ 147936 h 617412"/>
                <a:gd name="connsiteX12" fmla="*/ 106277 w 893727"/>
                <a:gd name="connsiteY12" fmla="*/ 178804 h 617412"/>
                <a:gd name="connsiteX13" fmla="*/ 8137 w 893727"/>
                <a:gd name="connsiteY13" fmla="*/ 152466 h 617412"/>
                <a:gd name="connsiteX14" fmla="*/ 8137 w 893727"/>
                <a:gd name="connsiteY14" fmla="*/ 152466 h 617412"/>
                <a:gd name="connsiteX15" fmla="*/ 456058 w 893727"/>
                <a:gd name="connsiteY15" fmla="*/ 14399 h 617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93727" h="617412">
                  <a:moveTo>
                    <a:pt x="456058" y="14399"/>
                  </a:moveTo>
                  <a:cubicBezTo>
                    <a:pt x="456058" y="14399"/>
                    <a:pt x="455890" y="14399"/>
                    <a:pt x="455890" y="14399"/>
                  </a:cubicBezTo>
                  <a:cubicBezTo>
                    <a:pt x="459078" y="15070"/>
                    <a:pt x="462433" y="15573"/>
                    <a:pt x="465620" y="16244"/>
                  </a:cubicBezTo>
                  <a:cubicBezTo>
                    <a:pt x="465620" y="16244"/>
                    <a:pt x="465620" y="16244"/>
                    <a:pt x="465453" y="16244"/>
                  </a:cubicBezTo>
                  <a:cubicBezTo>
                    <a:pt x="565774" y="36375"/>
                    <a:pt x="664752" y="76134"/>
                    <a:pt x="742426" y="141058"/>
                  </a:cubicBezTo>
                  <a:cubicBezTo>
                    <a:pt x="776984" y="169913"/>
                    <a:pt x="831842" y="203633"/>
                    <a:pt x="856000" y="242889"/>
                  </a:cubicBezTo>
                  <a:cubicBezTo>
                    <a:pt x="892739" y="302444"/>
                    <a:pt x="890726" y="374581"/>
                    <a:pt x="893578" y="460810"/>
                  </a:cubicBezTo>
                  <a:cubicBezTo>
                    <a:pt x="900288" y="670678"/>
                    <a:pt x="678341" y="608942"/>
                    <a:pt x="678341" y="608942"/>
                  </a:cubicBezTo>
                  <a:cubicBezTo>
                    <a:pt x="570974" y="580591"/>
                    <a:pt x="559063" y="526740"/>
                    <a:pt x="559063" y="526740"/>
                  </a:cubicBezTo>
                  <a:lnTo>
                    <a:pt x="557721" y="525901"/>
                  </a:lnTo>
                  <a:cubicBezTo>
                    <a:pt x="631871" y="522546"/>
                    <a:pt x="721791" y="532444"/>
                    <a:pt x="752659" y="480773"/>
                  </a:cubicBezTo>
                  <a:cubicBezTo>
                    <a:pt x="810704" y="383808"/>
                    <a:pt x="726321" y="201787"/>
                    <a:pt x="401368" y="147936"/>
                  </a:cubicBezTo>
                  <a:cubicBezTo>
                    <a:pt x="276386" y="127134"/>
                    <a:pt x="184957" y="141226"/>
                    <a:pt x="106277" y="178804"/>
                  </a:cubicBezTo>
                  <a:cubicBezTo>
                    <a:pt x="73228" y="194574"/>
                    <a:pt x="28772" y="182830"/>
                    <a:pt x="8137" y="152466"/>
                  </a:cubicBezTo>
                  <a:lnTo>
                    <a:pt x="8137" y="152466"/>
                  </a:lnTo>
                  <a:cubicBezTo>
                    <a:pt x="-49069" y="41744"/>
                    <a:pt x="205424" y="-32742"/>
                    <a:pt x="456058" y="14399"/>
                  </a:cubicBezTo>
                  <a:close/>
                </a:path>
              </a:pathLst>
            </a:custGeom>
            <a:gradFill>
              <a:gsLst>
                <a:gs pos="0">
                  <a:srgbClr val="EA9188"/>
                </a:gs>
                <a:gs pos="50000">
                  <a:srgbClr val="F4B4AA"/>
                </a:gs>
                <a:gs pos="100000">
                  <a:srgbClr val="FFD8CC"/>
                </a:gs>
              </a:gsLst>
              <a:lin ang="19706265" scaled="1"/>
            </a:gra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6" name="Полилиния: фигура 675">
              <a:extLst>
                <a:ext uri="{FF2B5EF4-FFF2-40B4-BE49-F238E27FC236}">
                  <a16:creationId xmlns:a16="http://schemas.microsoft.com/office/drawing/2014/main" id="{F660E3E3-8B3D-C7B8-3A06-2591755369B5}"/>
                </a:ext>
              </a:extLst>
            </p:cNvPr>
            <p:cNvSpPr/>
            <p:nvPr/>
          </p:nvSpPr>
          <p:spPr>
            <a:xfrm>
              <a:off x="5422793" y="6747701"/>
              <a:ext cx="428125" cy="255932"/>
            </a:xfrm>
            <a:custGeom>
              <a:avLst/>
              <a:gdLst>
                <a:gd name="connsiteX0" fmla="*/ 47476 w 428125"/>
                <a:gd name="connsiteY0" fmla="*/ 140416 h 255932"/>
                <a:gd name="connsiteX1" fmla="*/ 29694 w 428125"/>
                <a:gd name="connsiteY1" fmla="*/ 159876 h 255932"/>
                <a:gd name="connsiteX2" fmla="*/ 20299 w 428125"/>
                <a:gd name="connsiteY2" fmla="*/ 162560 h 255932"/>
                <a:gd name="connsiteX3" fmla="*/ 20467 w 428125"/>
                <a:gd name="connsiteY3" fmla="*/ 163399 h 255932"/>
                <a:gd name="connsiteX4" fmla="*/ 24661 w 428125"/>
                <a:gd name="connsiteY4" fmla="*/ 255835 h 255932"/>
                <a:gd name="connsiteX5" fmla="*/ 116426 w 428125"/>
                <a:gd name="connsiteY5" fmla="*/ 230503 h 255932"/>
                <a:gd name="connsiteX6" fmla="*/ 210036 w 428125"/>
                <a:gd name="connsiteY6" fmla="*/ 239898 h 255932"/>
                <a:gd name="connsiteX7" fmla="*/ 288381 w 428125"/>
                <a:gd name="connsiteY7" fmla="*/ 188227 h 255932"/>
                <a:gd name="connsiteX8" fmla="*/ 379475 w 428125"/>
                <a:gd name="connsiteY8" fmla="*/ 164741 h 255932"/>
                <a:gd name="connsiteX9" fmla="*/ 428125 w 428125"/>
                <a:gd name="connsiteY9" fmla="*/ 91094 h 255932"/>
                <a:gd name="connsiteX10" fmla="*/ 343909 w 428125"/>
                <a:gd name="connsiteY10" fmla="*/ 55026 h 255932"/>
                <a:gd name="connsiteX11" fmla="*/ 165748 w 428125"/>
                <a:gd name="connsiteY11" fmla="*/ 36404 h 255932"/>
                <a:gd name="connsiteX12" fmla="*/ 225974 w 428125"/>
                <a:gd name="connsiteY12" fmla="*/ 146287 h 255932"/>
                <a:gd name="connsiteX13" fmla="*/ 199300 w 428125"/>
                <a:gd name="connsiteY13" fmla="*/ 185208 h 255932"/>
                <a:gd name="connsiteX14" fmla="*/ 163734 w 428125"/>
                <a:gd name="connsiteY14" fmla="*/ 179168 h 255932"/>
                <a:gd name="connsiteX15" fmla="*/ 139074 w 428125"/>
                <a:gd name="connsiteY15" fmla="*/ 192086 h 255932"/>
                <a:gd name="connsiteX16" fmla="*/ 105689 w 428125"/>
                <a:gd name="connsiteY16" fmla="*/ 164573 h 255932"/>
                <a:gd name="connsiteX17" fmla="*/ 134041 w 428125"/>
                <a:gd name="connsiteY17" fmla="*/ 103173 h 255932"/>
                <a:gd name="connsiteX18" fmla="*/ 22815 w 428125"/>
                <a:gd name="connsiteY18" fmla="*/ 0 h 255932"/>
                <a:gd name="connsiteX19" fmla="*/ 9227 w 428125"/>
                <a:gd name="connsiteY19" fmla="*/ 37914 h 255932"/>
                <a:gd name="connsiteX20" fmla="*/ 16105 w 428125"/>
                <a:gd name="connsiteY20" fmla="*/ 38417 h 255932"/>
                <a:gd name="connsiteX21" fmla="*/ 24493 w 428125"/>
                <a:gd name="connsiteY21" fmla="*/ 39088 h 255932"/>
                <a:gd name="connsiteX22" fmla="*/ 31539 w 428125"/>
                <a:gd name="connsiteY22" fmla="*/ 39424 h 255932"/>
                <a:gd name="connsiteX23" fmla="*/ 44457 w 428125"/>
                <a:gd name="connsiteY23" fmla="*/ 40095 h 255932"/>
                <a:gd name="connsiteX24" fmla="*/ 61904 w 428125"/>
                <a:gd name="connsiteY24" fmla="*/ 43114 h 255932"/>
                <a:gd name="connsiteX25" fmla="*/ 76331 w 428125"/>
                <a:gd name="connsiteY25" fmla="*/ 50160 h 255932"/>
                <a:gd name="connsiteX26" fmla="*/ 86229 w 428125"/>
                <a:gd name="connsiteY26" fmla="*/ 60394 h 255932"/>
                <a:gd name="connsiteX27" fmla="*/ 89920 w 428125"/>
                <a:gd name="connsiteY27" fmla="*/ 72808 h 255932"/>
                <a:gd name="connsiteX28" fmla="*/ 75660 w 428125"/>
                <a:gd name="connsiteY28" fmla="*/ 95120 h 255932"/>
                <a:gd name="connsiteX29" fmla="*/ 60058 w 428125"/>
                <a:gd name="connsiteY29" fmla="*/ 101327 h 255932"/>
                <a:gd name="connsiteX30" fmla="*/ 41101 w 428125"/>
                <a:gd name="connsiteY30" fmla="*/ 102670 h 255932"/>
                <a:gd name="connsiteX31" fmla="*/ 27177 w 428125"/>
                <a:gd name="connsiteY31" fmla="*/ 101495 h 255932"/>
                <a:gd name="connsiteX32" fmla="*/ 19628 w 428125"/>
                <a:gd name="connsiteY32" fmla="*/ 100824 h 255932"/>
                <a:gd name="connsiteX33" fmla="*/ 10401 w 428125"/>
                <a:gd name="connsiteY33" fmla="*/ 99818 h 255932"/>
                <a:gd name="connsiteX34" fmla="*/ 0 w 428125"/>
                <a:gd name="connsiteY34" fmla="*/ 98643 h 255932"/>
                <a:gd name="connsiteX35" fmla="*/ 8556 w 428125"/>
                <a:gd name="connsiteY35" fmla="*/ 100656 h 255932"/>
                <a:gd name="connsiteX36" fmla="*/ 25332 w 428125"/>
                <a:gd name="connsiteY36" fmla="*/ 106528 h 255932"/>
                <a:gd name="connsiteX37" fmla="*/ 38249 w 428125"/>
                <a:gd name="connsiteY37" fmla="*/ 115923 h 255932"/>
                <a:gd name="connsiteX38" fmla="*/ 48147 w 428125"/>
                <a:gd name="connsiteY38" fmla="*/ 136725 h 255932"/>
                <a:gd name="connsiteX39" fmla="*/ 47476 w 428125"/>
                <a:gd name="connsiteY39" fmla="*/ 140416 h 255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28125" h="255932">
                  <a:moveTo>
                    <a:pt x="47476" y="140416"/>
                  </a:moveTo>
                  <a:cubicBezTo>
                    <a:pt x="45966" y="149139"/>
                    <a:pt x="39256" y="156017"/>
                    <a:pt x="29694" y="159876"/>
                  </a:cubicBezTo>
                  <a:cubicBezTo>
                    <a:pt x="26842" y="161050"/>
                    <a:pt x="23654" y="162057"/>
                    <a:pt x="20299" y="162560"/>
                  </a:cubicBezTo>
                  <a:lnTo>
                    <a:pt x="20467" y="163399"/>
                  </a:lnTo>
                  <a:cubicBezTo>
                    <a:pt x="25332" y="194602"/>
                    <a:pt x="28855" y="225974"/>
                    <a:pt x="24661" y="255835"/>
                  </a:cubicBezTo>
                  <a:cubicBezTo>
                    <a:pt x="57039" y="257680"/>
                    <a:pt x="88074" y="232684"/>
                    <a:pt x="116426" y="230503"/>
                  </a:cubicBezTo>
                  <a:cubicBezTo>
                    <a:pt x="148971" y="227819"/>
                    <a:pt x="182691" y="246608"/>
                    <a:pt x="210036" y="239898"/>
                  </a:cubicBezTo>
                  <a:cubicBezTo>
                    <a:pt x="242247" y="232013"/>
                    <a:pt x="263217" y="199300"/>
                    <a:pt x="288381" y="188227"/>
                  </a:cubicBezTo>
                  <a:cubicBezTo>
                    <a:pt x="320087" y="174303"/>
                    <a:pt x="358169" y="179672"/>
                    <a:pt x="379475" y="164741"/>
                  </a:cubicBezTo>
                  <a:cubicBezTo>
                    <a:pt x="425441" y="132699"/>
                    <a:pt x="400277" y="126995"/>
                    <a:pt x="428125" y="91094"/>
                  </a:cubicBezTo>
                  <a:cubicBezTo>
                    <a:pt x="397761" y="81028"/>
                    <a:pt x="370248" y="62239"/>
                    <a:pt x="343909" y="55026"/>
                  </a:cubicBezTo>
                  <a:cubicBezTo>
                    <a:pt x="207352" y="113910"/>
                    <a:pt x="165748" y="36404"/>
                    <a:pt x="165748" y="36404"/>
                  </a:cubicBezTo>
                  <a:cubicBezTo>
                    <a:pt x="166754" y="125988"/>
                    <a:pt x="219263" y="107199"/>
                    <a:pt x="225974" y="146287"/>
                  </a:cubicBezTo>
                  <a:cubicBezTo>
                    <a:pt x="228826" y="163063"/>
                    <a:pt x="217586" y="180007"/>
                    <a:pt x="199300" y="185208"/>
                  </a:cubicBezTo>
                  <a:cubicBezTo>
                    <a:pt x="186047" y="189066"/>
                    <a:pt x="172961" y="186214"/>
                    <a:pt x="163734" y="179168"/>
                  </a:cubicBezTo>
                  <a:cubicBezTo>
                    <a:pt x="158198" y="186550"/>
                    <a:pt x="149475" y="191583"/>
                    <a:pt x="139074" y="192086"/>
                  </a:cubicBezTo>
                  <a:cubicBezTo>
                    <a:pt x="122633" y="192757"/>
                    <a:pt x="108206" y="180846"/>
                    <a:pt x="105689" y="164573"/>
                  </a:cubicBezTo>
                  <a:cubicBezTo>
                    <a:pt x="101998" y="141087"/>
                    <a:pt x="135047" y="136893"/>
                    <a:pt x="134041" y="103173"/>
                  </a:cubicBezTo>
                  <a:cubicBezTo>
                    <a:pt x="132028" y="37243"/>
                    <a:pt x="22815" y="0"/>
                    <a:pt x="22815" y="0"/>
                  </a:cubicBezTo>
                  <a:cubicBezTo>
                    <a:pt x="15434" y="11408"/>
                    <a:pt x="11240" y="24325"/>
                    <a:pt x="9227" y="37914"/>
                  </a:cubicBezTo>
                  <a:cubicBezTo>
                    <a:pt x="11575" y="38082"/>
                    <a:pt x="13924" y="38249"/>
                    <a:pt x="16105" y="38417"/>
                  </a:cubicBezTo>
                  <a:cubicBezTo>
                    <a:pt x="19125" y="38585"/>
                    <a:pt x="21977" y="38920"/>
                    <a:pt x="24493" y="39088"/>
                  </a:cubicBezTo>
                  <a:cubicBezTo>
                    <a:pt x="27009" y="39256"/>
                    <a:pt x="29358" y="39424"/>
                    <a:pt x="31539" y="39424"/>
                  </a:cubicBezTo>
                  <a:cubicBezTo>
                    <a:pt x="39927" y="39927"/>
                    <a:pt x="44457" y="40095"/>
                    <a:pt x="44457" y="40095"/>
                  </a:cubicBezTo>
                  <a:cubicBezTo>
                    <a:pt x="50664" y="40263"/>
                    <a:pt x="56535" y="41269"/>
                    <a:pt x="61904" y="43114"/>
                  </a:cubicBezTo>
                  <a:cubicBezTo>
                    <a:pt x="67272" y="44960"/>
                    <a:pt x="72137" y="47141"/>
                    <a:pt x="76331" y="50160"/>
                  </a:cubicBezTo>
                  <a:cubicBezTo>
                    <a:pt x="80525" y="53012"/>
                    <a:pt x="83880" y="56535"/>
                    <a:pt x="86229" y="60394"/>
                  </a:cubicBezTo>
                  <a:cubicBezTo>
                    <a:pt x="88578" y="64252"/>
                    <a:pt x="89920" y="68446"/>
                    <a:pt x="89920" y="72808"/>
                  </a:cubicBezTo>
                  <a:cubicBezTo>
                    <a:pt x="89920" y="81699"/>
                    <a:pt x="84551" y="89416"/>
                    <a:pt x="75660" y="95120"/>
                  </a:cubicBezTo>
                  <a:cubicBezTo>
                    <a:pt x="71298" y="97972"/>
                    <a:pt x="65930" y="100153"/>
                    <a:pt x="60058" y="101327"/>
                  </a:cubicBezTo>
                  <a:cubicBezTo>
                    <a:pt x="54187" y="102670"/>
                    <a:pt x="47812" y="103173"/>
                    <a:pt x="41101" y="102670"/>
                  </a:cubicBezTo>
                  <a:cubicBezTo>
                    <a:pt x="41101" y="102670"/>
                    <a:pt x="36236" y="102334"/>
                    <a:pt x="27177" y="101495"/>
                  </a:cubicBezTo>
                  <a:cubicBezTo>
                    <a:pt x="24829" y="101327"/>
                    <a:pt x="22312" y="101160"/>
                    <a:pt x="19628" y="100824"/>
                  </a:cubicBezTo>
                  <a:cubicBezTo>
                    <a:pt x="16776" y="100489"/>
                    <a:pt x="13756" y="100153"/>
                    <a:pt x="10401" y="99818"/>
                  </a:cubicBezTo>
                  <a:cubicBezTo>
                    <a:pt x="7214" y="99482"/>
                    <a:pt x="3691" y="98979"/>
                    <a:pt x="0" y="98643"/>
                  </a:cubicBezTo>
                  <a:cubicBezTo>
                    <a:pt x="5704" y="99985"/>
                    <a:pt x="8556" y="100656"/>
                    <a:pt x="8556" y="100656"/>
                  </a:cubicBezTo>
                  <a:cubicBezTo>
                    <a:pt x="14595" y="101999"/>
                    <a:pt x="20299" y="103844"/>
                    <a:pt x="25332" y="106528"/>
                  </a:cubicBezTo>
                  <a:cubicBezTo>
                    <a:pt x="30365" y="109212"/>
                    <a:pt x="34726" y="112232"/>
                    <a:pt x="38249" y="115923"/>
                  </a:cubicBezTo>
                  <a:cubicBezTo>
                    <a:pt x="44457" y="121962"/>
                    <a:pt x="48147" y="129344"/>
                    <a:pt x="48147" y="136725"/>
                  </a:cubicBezTo>
                  <a:cubicBezTo>
                    <a:pt x="47812" y="137899"/>
                    <a:pt x="47644" y="139241"/>
                    <a:pt x="47476" y="140416"/>
                  </a:cubicBezTo>
                  <a:close/>
                </a:path>
              </a:pathLst>
            </a:custGeom>
            <a:gradFill>
              <a:gsLst>
                <a:gs pos="0">
                  <a:srgbClr val="EA9188"/>
                </a:gs>
                <a:gs pos="50000">
                  <a:srgbClr val="F4B4AA"/>
                </a:gs>
                <a:gs pos="100000">
                  <a:srgbClr val="FFD8CC"/>
                </a:gs>
              </a:gsLst>
              <a:lin ang="5406532" scaled="1"/>
            </a:gra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7" name="Полилиния: фигура 696">
              <a:extLst>
                <a:ext uri="{FF2B5EF4-FFF2-40B4-BE49-F238E27FC236}">
                  <a16:creationId xmlns:a16="http://schemas.microsoft.com/office/drawing/2014/main" id="{4B5FAEA6-6F5A-9CE4-1C9C-E795FBC0798A}"/>
                </a:ext>
              </a:extLst>
            </p:cNvPr>
            <p:cNvSpPr/>
            <p:nvPr/>
          </p:nvSpPr>
          <p:spPr>
            <a:xfrm>
              <a:off x="4768051" y="6735742"/>
              <a:ext cx="416185" cy="520580"/>
            </a:xfrm>
            <a:custGeom>
              <a:avLst/>
              <a:gdLst>
                <a:gd name="connsiteX0" fmla="*/ 296572 w 416185"/>
                <a:gd name="connsiteY0" fmla="*/ 1389 h 520580"/>
                <a:gd name="connsiteX1" fmla="*/ 296069 w 416185"/>
                <a:gd name="connsiteY1" fmla="*/ 265109 h 520580"/>
                <a:gd name="connsiteX2" fmla="*/ 297243 w 416185"/>
                <a:gd name="connsiteY2" fmla="*/ 265109 h 520580"/>
                <a:gd name="connsiteX3" fmla="*/ 291372 w 416185"/>
                <a:gd name="connsiteY3" fmla="*/ 281214 h 520580"/>
                <a:gd name="connsiteX4" fmla="*/ 314187 w 416185"/>
                <a:gd name="connsiteY4" fmla="*/ 312082 h 520580"/>
                <a:gd name="connsiteX5" fmla="*/ 160854 w 416185"/>
                <a:gd name="connsiteY5" fmla="*/ 495109 h 520580"/>
                <a:gd name="connsiteX6" fmla="*/ 296572 w 416185"/>
                <a:gd name="connsiteY6" fmla="*/ 1389 h 52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6185" h="520580">
                  <a:moveTo>
                    <a:pt x="296572" y="1389"/>
                  </a:moveTo>
                  <a:cubicBezTo>
                    <a:pt x="565996" y="19340"/>
                    <a:pt x="296069" y="265109"/>
                    <a:pt x="296069" y="265109"/>
                  </a:cubicBezTo>
                  <a:cubicBezTo>
                    <a:pt x="296404" y="265109"/>
                    <a:pt x="296908" y="265109"/>
                    <a:pt x="297243" y="265109"/>
                  </a:cubicBezTo>
                  <a:cubicBezTo>
                    <a:pt x="292546" y="268968"/>
                    <a:pt x="289694" y="274839"/>
                    <a:pt x="291372" y="281214"/>
                  </a:cubicBezTo>
                  <a:cubicBezTo>
                    <a:pt x="295398" y="294467"/>
                    <a:pt x="304121" y="303862"/>
                    <a:pt x="314187" y="312082"/>
                  </a:cubicBezTo>
                  <a:cubicBezTo>
                    <a:pt x="317878" y="353687"/>
                    <a:pt x="332976" y="599121"/>
                    <a:pt x="160854" y="495109"/>
                  </a:cubicBezTo>
                  <a:cubicBezTo>
                    <a:pt x="-27038" y="381871"/>
                    <a:pt x="-124843" y="-26794"/>
                    <a:pt x="296572" y="1389"/>
                  </a:cubicBezTo>
                  <a:close/>
                </a:path>
              </a:pathLst>
            </a:custGeom>
            <a:solidFill>
              <a:srgbClr val="DD7B76"/>
            </a:soli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8" name="Полилиния: фигура 697">
              <a:extLst>
                <a:ext uri="{FF2B5EF4-FFF2-40B4-BE49-F238E27FC236}">
                  <a16:creationId xmlns:a16="http://schemas.microsoft.com/office/drawing/2014/main" id="{BC5496C0-2AC8-98AF-CE03-6D7525087E70}"/>
                </a:ext>
              </a:extLst>
            </p:cNvPr>
            <p:cNvSpPr/>
            <p:nvPr/>
          </p:nvSpPr>
          <p:spPr>
            <a:xfrm>
              <a:off x="5230190" y="6395571"/>
              <a:ext cx="163077" cy="333676"/>
            </a:xfrm>
            <a:custGeom>
              <a:avLst/>
              <a:gdLst>
                <a:gd name="connsiteX0" fmla="*/ 14 w 163077"/>
                <a:gd name="connsiteY0" fmla="*/ 199803 h 333676"/>
                <a:gd name="connsiteX1" fmla="*/ 181 w 163077"/>
                <a:gd name="connsiteY1" fmla="*/ 206010 h 333676"/>
                <a:gd name="connsiteX2" fmla="*/ 349 w 163077"/>
                <a:gd name="connsiteY2" fmla="*/ 212217 h 333676"/>
                <a:gd name="connsiteX3" fmla="*/ 6053 w 163077"/>
                <a:gd name="connsiteY3" fmla="*/ 259023 h 333676"/>
                <a:gd name="connsiteX4" fmla="*/ 8737 w 163077"/>
                <a:gd name="connsiteY4" fmla="*/ 269759 h 333676"/>
                <a:gd name="connsiteX5" fmla="*/ 10247 w 163077"/>
                <a:gd name="connsiteY5" fmla="*/ 274960 h 333676"/>
                <a:gd name="connsiteX6" fmla="*/ 11925 w 163077"/>
                <a:gd name="connsiteY6" fmla="*/ 280160 h 333676"/>
                <a:gd name="connsiteX7" fmla="*/ 13770 w 163077"/>
                <a:gd name="connsiteY7" fmla="*/ 285193 h 333676"/>
                <a:gd name="connsiteX8" fmla="*/ 15615 w 163077"/>
                <a:gd name="connsiteY8" fmla="*/ 290058 h 333676"/>
                <a:gd name="connsiteX9" fmla="*/ 17796 w 163077"/>
                <a:gd name="connsiteY9" fmla="*/ 294756 h 333676"/>
                <a:gd name="connsiteX10" fmla="*/ 18803 w 163077"/>
                <a:gd name="connsiteY10" fmla="*/ 297104 h 333676"/>
                <a:gd name="connsiteX11" fmla="*/ 19977 w 163077"/>
                <a:gd name="connsiteY11" fmla="*/ 299285 h 333676"/>
                <a:gd name="connsiteX12" fmla="*/ 42457 w 163077"/>
                <a:gd name="connsiteY12" fmla="*/ 330824 h 333676"/>
                <a:gd name="connsiteX13" fmla="*/ 45309 w 163077"/>
                <a:gd name="connsiteY13" fmla="*/ 333676 h 333676"/>
                <a:gd name="connsiteX14" fmla="*/ 112078 w 163077"/>
                <a:gd name="connsiteY14" fmla="*/ 280664 h 333676"/>
                <a:gd name="connsiteX15" fmla="*/ 26688 w 163077"/>
                <a:gd name="connsiteY15" fmla="*/ 148636 h 333676"/>
                <a:gd name="connsiteX16" fmla="*/ 163077 w 163077"/>
                <a:gd name="connsiteY16" fmla="*/ 0 h 333676"/>
                <a:gd name="connsiteX17" fmla="*/ 74835 w 163077"/>
                <a:gd name="connsiteY17" fmla="*/ 36740 h 333676"/>
                <a:gd name="connsiteX18" fmla="*/ 56381 w 163077"/>
                <a:gd name="connsiteY18" fmla="*/ 53683 h 333676"/>
                <a:gd name="connsiteX19" fmla="*/ 52187 w 163077"/>
                <a:gd name="connsiteY19" fmla="*/ 58381 h 333676"/>
                <a:gd name="connsiteX20" fmla="*/ 50174 w 163077"/>
                <a:gd name="connsiteY20" fmla="*/ 60729 h 333676"/>
                <a:gd name="connsiteX21" fmla="*/ 48161 w 163077"/>
                <a:gd name="connsiteY21" fmla="*/ 63078 h 333676"/>
                <a:gd name="connsiteX22" fmla="*/ 40444 w 163077"/>
                <a:gd name="connsiteY22" fmla="*/ 72976 h 333676"/>
                <a:gd name="connsiteX23" fmla="*/ 27023 w 163077"/>
                <a:gd name="connsiteY23" fmla="*/ 94114 h 333676"/>
                <a:gd name="connsiteX24" fmla="*/ 21319 w 163077"/>
                <a:gd name="connsiteY24" fmla="*/ 105186 h 333676"/>
                <a:gd name="connsiteX25" fmla="*/ 18803 w 163077"/>
                <a:gd name="connsiteY25" fmla="*/ 110890 h 333676"/>
                <a:gd name="connsiteX26" fmla="*/ 16286 w 163077"/>
                <a:gd name="connsiteY26" fmla="*/ 116594 h 333676"/>
                <a:gd name="connsiteX27" fmla="*/ 13938 w 163077"/>
                <a:gd name="connsiteY27" fmla="*/ 122298 h 333676"/>
                <a:gd name="connsiteX28" fmla="*/ 12931 w 163077"/>
                <a:gd name="connsiteY28" fmla="*/ 125149 h 333676"/>
                <a:gd name="connsiteX29" fmla="*/ 11925 w 163077"/>
                <a:gd name="connsiteY29" fmla="*/ 128001 h 333676"/>
                <a:gd name="connsiteX30" fmla="*/ 9912 w 163077"/>
                <a:gd name="connsiteY30" fmla="*/ 133873 h 333676"/>
                <a:gd name="connsiteX31" fmla="*/ 8234 w 163077"/>
                <a:gd name="connsiteY31" fmla="*/ 139745 h 333676"/>
                <a:gd name="connsiteX32" fmla="*/ 6724 w 163077"/>
                <a:gd name="connsiteY32" fmla="*/ 145616 h 333676"/>
                <a:gd name="connsiteX33" fmla="*/ 5214 w 163077"/>
                <a:gd name="connsiteY33" fmla="*/ 151656 h 333676"/>
                <a:gd name="connsiteX34" fmla="*/ 4040 w 163077"/>
                <a:gd name="connsiteY34" fmla="*/ 157695 h 333676"/>
                <a:gd name="connsiteX35" fmla="*/ 3033 w 163077"/>
                <a:gd name="connsiteY35" fmla="*/ 163734 h 333676"/>
                <a:gd name="connsiteX36" fmla="*/ 2195 w 163077"/>
                <a:gd name="connsiteY36" fmla="*/ 169774 h 333676"/>
                <a:gd name="connsiteX37" fmla="*/ 1859 w 163077"/>
                <a:gd name="connsiteY37" fmla="*/ 172794 h 333676"/>
                <a:gd name="connsiteX38" fmla="*/ 1524 w 163077"/>
                <a:gd name="connsiteY38" fmla="*/ 175813 h 333676"/>
                <a:gd name="connsiteX39" fmla="*/ 1020 w 163077"/>
                <a:gd name="connsiteY39" fmla="*/ 181853 h 333676"/>
                <a:gd name="connsiteX40" fmla="*/ 685 w 163077"/>
                <a:gd name="connsiteY40" fmla="*/ 187892 h 333676"/>
                <a:gd name="connsiteX41" fmla="*/ 14 w 163077"/>
                <a:gd name="connsiteY41" fmla="*/ 199803 h 33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63077" h="333676">
                  <a:moveTo>
                    <a:pt x="14" y="199803"/>
                  </a:moveTo>
                  <a:cubicBezTo>
                    <a:pt x="14" y="201816"/>
                    <a:pt x="14" y="203829"/>
                    <a:pt x="181" y="206010"/>
                  </a:cubicBezTo>
                  <a:cubicBezTo>
                    <a:pt x="181" y="208023"/>
                    <a:pt x="349" y="210204"/>
                    <a:pt x="349" y="212217"/>
                  </a:cubicBezTo>
                  <a:cubicBezTo>
                    <a:pt x="1020" y="228658"/>
                    <a:pt x="2866" y="244427"/>
                    <a:pt x="6053" y="259023"/>
                  </a:cubicBezTo>
                  <a:cubicBezTo>
                    <a:pt x="6724" y="262713"/>
                    <a:pt x="7898" y="266236"/>
                    <a:pt x="8737" y="269759"/>
                  </a:cubicBezTo>
                  <a:cubicBezTo>
                    <a:pt x="9073" y="271605"/>
                    <a:pt x="9744" y="273282"/>
                    <a:pt x="10247" y="274960"/>
                  </a:cubicBezTo>
                  <a:cubicBezTo>
                    <a:pt x="10750" y="276637"/>
                    <a:pt x="11254" y="278315"/>
                    <a:pt x="11925" y="280160"/>
                  </a:cubicBezTo>
                  <a:cubicBezTo>
                    <a:pt x="12596" y="281838"/>
                    <a:pt x="13099" y="283516"/>
                    <a:pt x="13770" y="285193"/>
                  </a:cubicBezTo>
                  <a:cubicBezTo>
                    <a:pt x="14441" y="286871"/>
                    <a:pt x="14944" y="288548"/>
                    <a:pt x="15615" y="290058"/>
                  </a:cubicBezTo>
                  <a:cubicBezTo>
                    <a:pt x="16286" y="291568"/>
                    <a:pt x="16957" y="293246"/>
                    <a:pt x="17796" y="294756"/>
                  </a:cubicBezTo>
                  <a:cubicBezTo>
                    <a:pt x="18132" y="295594"/>
                    <a:pt x="18467" y="296265"/>
                    <a:pt x="18803" y="297104"/>
                  </a:cubicBezTo>
                  <a:lnTo>
                    <a:pt x="19977" y="299285"/>
                  </a:lnTo>
                  <a:cubicBezTo>
                    <a:pt x="26184" y="311364"/>
                    <a:pt x="33734" y="321765"/>
                    <a:pt x="42457" y="330824"/>
                  </a:cubicBezTo>
                  <a:cubicBezTo>
                    <a:pt x="43464" y="331831"/>
                    <a:pt x="44303" y="332837"/>
                    <a:pt x="45309" y="333676"/>
                  </a:cubicBezTo>
                  <a:cubicBezTo>
                    <a:pt x="66111" y="303815"/>
                    <a:pt x="88759" y="287374"/>
                    <a:pt x="112078" y="280664"/>
                  </a:cubicBezTo>
                  <a:cubicBezTo>
                    <a:pt x="60911" y="254325"/>
                    <a:pt x="26688" y="205004"/>
                    <a:pt x="26688" y="148636"/>
                  </a:cubicBezTo>
                  <a:cubicBezTo>
                    <a:pt x="26855" y="75157"/>
                    <a:pt x="85404" y="14092"/>
                    <a:pt x="163077" y="0"/>
                  </a:cubicBezTo>
                  <a:cubicBezTo>
                    <a:pt x="131203" y="3187"/>
                    <a:pt x="100167" y="16441"/>
                    <a:pt x="74835" y="36740"/>
                  </a:cubicBezTo>
                  <a:cubicBezTo>
                    <a:pt x="68292" y="41940"/>
                    <a:pt x="62253" y="47644"/>
                    <a:pt x="56381" y="53683"/>
                  </a:cubicBezTo>
                  <a:lnTo>
                    <a:pt x="52187" y="58381"/>
                  </a:lnTo>
                  <a:cubicBezTo>
                    <a:pt x="51516" y="59052"/>
                    <a:pt x="50845" y="59891"/>
                    <a:pt x="50174" y="60729"/>
                  </a:cubicBezTo>
                  <a:lnTo>
                    <a:pt x="48161" y="63078"/>
                  </a:lnTo>
                  <a:cubicBezTo>
                    <a:pt x="45477" y="66265"/>
                    <a:pt x="42960" y="69621"/>
                    <a:pt x="40444" y="72976"/>
                  </a:cubicBezTo>
                  <a:cubicBezTo>
                    <a:pt x="35579" y="79854"/>
                    <a:pt x="30882" y="86732"/>
                    <a:pt x="27023" y="94114"/>
                  </a:cubicBezTo>
                  <a:cubicBezTo>
                    <a:pt x="24842" y="97637"/>
                    <a:pt x="23165" y="101495"/>
                    <a:pt x="21319" y="105186"/>
                  </a:cubicBezTo>
                  <a:cubicBezTo>
                    <a:pt x="20313" y="107031"/>
                    <a:pt x="19642" y="109044"/>
                    <a:pt x="18803" y="110890"/>
                  </a:cubicBezTo>
                  <a:cubicBezTo>
                    <a:pt x="17964" y="112735"/>
                    <a:pt x="17125" y="114581"/>
                    <a:pt x="16286" y="116594"/>
                  </a:cubicBezTo>
                  <a:cubicBezTo>
                    <a:pt x="15448" y="118439"/>
                    <a:pt x="14777" y="120452"/>
                    <a:pt x="13938" y="122298"/>
                  </a:cubicBezTo>
                  <a:cubicBezTo>
                    <a:pt x="13602" y="123304"/>
                    <a:pt x="13267" y="124143"/>
                    <a:pt x="12931" y="125149"/>
                  </a:cubicBezTo>
                  <a:lnTo>
                    <a:pt x="11925" y="128001"/>
                  </a:lnTo>
                  <a:cubicBezTo>
                    <a:pt x="11254" y="130015"/>
                    <a:pt x="10583" y="131860"/>
                    <a:pt x="9912" y="133873"/>
                  </a:cubicBezTo>
                  <a:cubicBezTo>
                    <a:pt x="9408" y="135886"/>
                    <a:pt x="8737" y="137899"/>
                    <a:pt x="8234" y="139745"/>
                  </a:cubicBezTo>
                  <a:cubicBezTo>
                    <a:pt x="7563" y="141758"/>
                    <a:pt x="7227" y="143771"/>
                    <a:pt x="6724" y="145616"/>
                  </a:cubicBezTo>
                  <a:cubicBezTo>
                    <a:pt x="6221" y="147629"/>
                    <a:pt x="5718" y="149643"/>
                    <a:pt x="5214" y="151656"/>
                  </a:cubicBezTo>
                  <a:cubicBezTo>
                    <a:pt x="4879" y="153669"/>
                    <a:pt x="4375" y="155682"/>
                    <a:pt x="4040" y="157695"/>
                  </a:cubicBezTo>
                  <a:cubicBezTo>
                    <a:pt x="3704" y="159708"/>
                    <a:pt x="3201" y="161721"/>
                    <a:pt x="3033" y="163734"/>
                  </a:cubicBezTo>
                  <a:cubicBezTo>
                    <a:pt x="2698" y="165748"/>
                    <a:pt x="2362" y="167761"/>
                    <a:pt x="2195" y="169774"/>
                  </a:cubicBezTo>
                  <a:cubicBezTo>
                    <a:pt x="2027" y="170780"/>
                    <a:pt x="1859" y="171787"/>
                    <a:pt x="1859" y="172794"/>
                  </a:cubicBezTo>
                  <a:lnTo>
                    <a:pt x="1524" y="175813"/>
                  </a:lnTo>
                  <a:cubicBezTo>
                    <a:pt x="1356" y="177826"/>
                    <a:pt x="1020" y="179839"/>
                    <a:pt x="1020" y="181853"/>
                  </a:cubicBezTo>
                  <a:cubicBezTo>
                    <a:pt x="853" y="183866"/>
                    <a:pt x="853" y="185879"/>
                    <a:pt x="685" y="187892"/>
                  </a:cubicBezTo>
                  <a:cubicBezTo>
                    <a:pt x="-154" y="191750"/>
                    <a:pt x="14" y="195777"/>
                    <a:pt x="14" y="199803"/>
                  </a:cubicBezTo>
                  <a:close/>
                </a:path>
              </a:pathLst>
            </a:custGeom>
            <a:solidFill>
              <a:srgbClr val="FFD8CC"/>
            </a:soli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9" name="Полилиния: фигура 698">
              <a:extLst>
                <a:ext uri="{FF2B5EF4-FFF2-40B4-BE49-F238E27FC236}">
                  <a16:creationId xmlns:a16="http://schemas.microsoft.com/office/drawing/2014/main" id="{D66C4C5C-C27E-43C4-AAC8-74DC65E319D1}"/>
                </a:ext>
              </a:extLst>
            </p:cNvPr>
            <p:cNvSpPr/>
            <p:nvPr/>
          </p:nvSpPr>
          <p:spPr>
            <a:xfrm>
              <a:off x="5443092" y="6631443"/>
              <a:ext cx="150212" cy="191582"/>
            </a:xfrm>
            <a:custGeom>
              <a:avLst/>
              <a:gdLst>
                <a:gd name="connsiteX0" fmla="*/ 82538 w 150212"/>
                <a:gd name="connsiteY0" fmla="*/ 55529 h 191582"/>
                <a:gd name="connsiteX1" fmla="*/ 72976 w 150212"/>
                <a:gd name="connsiteY1" fmla="*/ 60226 h 191582"/>
                <a:gd name="connsiteX2" fmla="*/ 70459 w 150212"/>
                <a:gd name="connsiteY2" fmla="*/ 61400 h 191582"/>
                <a:gd name="connsiteX3" fmla="*/ 69621 w 150212"/>
                <a:gd name="connsiteY3" fmla="*/ 61736 h 191582"/>
                <a:gd name="connsiteX4" fmla="*/ 56200 w 150212"/>
                <a:gd name="connsiteY4" fmla="*/ 63414 h 191582"/>
                <a:gd name="connsiteX5" fmla="*/ 51167 w 150212"/>
                <a:gd name="connsiteY5" fmla="*/ 61233 h 191582"/>
                <a:gd name="connsiteX6" fmla="*/ 48315 w 150212"/>
                <a:gd name="connsiteY6" fmla="*/ 57374 h 191582"/>
                <a:gd name="connsiteX7" fmla="*/ 47812 w 150212"/>
                <a:gd name="connsiteY7" fmla="*/ 54187 h 191582"/>
                <a:gd name="connsiteX8" fmla="*/ 38082 w 150212"/>
                <a:gd name="connsiteY8" fmla="*/ 57374 h 191582"/>
                <a:gd name="connsiteX9" fmla="*/ 35565 w 150212"/>
                <a:gd name="connsiteY9" fmla="*/ 58045 h 191582"/>
                <a:gd name="connsiteX10" fmla="*/ 34391 w 150212"/>
                <a:gd name="connsiteY10" fmla="*/ 58381 h 191582"/>
                <a:gd name="connsiteX11" fmla="*/ 30029 w 150212"/>
                <a:gd name="connsiteY11" fmla="*/ 59555 h 191582"/>
                <a:gd name="connsiteX12" fmla="*/ 26674 w 150212"/>
                <a:gd name="connsiteY12" fmla="*/ 60394 h 191582"/>
                <a:gd name="connsiteX13" fmla="*/ 24829 w 150212"/>
                <a:gd name="connsiteY13" fmla="*/ 60897 h 191582"/>
                <a:gd name="connsiteX14" fmla="*/ 21641 w 150212"/>
                <a:gd name="connsiteY14" fmla="*/ 61568 h 191582"/>
                <a:gd name="connsiteX15" fmla="*/ 18286 w 150212"/>
                <a:gd name="connsiteY15" fmla="*/ 62239 h 191582"/>
                <a:gd name="connsiteX16" fmla="*/ 14931 w 150212"/>
                <a:gd name="connsiteY16" fmla="*/ 62743 h 191582"/>
                <a:gd name="connsiteX17" fmla="*/ 8052 w 150212"/>
                <a:gd name="connsiteY17" fmla="*/ 63749 h 191582"/>
                <a:gd name="connsiteX18" fmla="*/ 4697 w 150212"/>
                <a:gd name="connsiteY18" fmla="*/ 64085 h 191582"/>
                <a:gd name="connsiteX19" fmla="*/ 1845 w 150212"/>
                <a:gd name="connsiteY19" fmla="*/ 64420 h 191582"/>
                <a:gd name="connsiteX20" fmla="*/ 0 w 150212"/>
                <a:gd name="connsiteY20" fmla="*/ 64588 h 191582"/>
                <a:gd name="connsiteX21" fmla="*/ 130182 w 150212"/>
                <a:gd name="connsiteY21" fmla="*/ 191583 h 191582"/>
                <a:gd name="connsiteX22" fmla="*/ 126827 w 150212"/>
                <a:gd name="connsiteY22" fmla="*/ 129176 h 191582"/>
                <a:gd name="connsiteX23" fmla="*/ 131524 w 150212"/>
                <a:gd name="connsiteY23" fmla="*/ 125988 h 191582"/>
                <a:gd name="connsiteX24" fmla="*/ 145449 w 150212"/>
                <a:gd name="connsiteY24" fmla="*/ 132363 h 191582"/>
                <a:gd name="connsiteX25" fmla="*/ 149810 w 150212"/>
                <a:gd name="connsiteY25" fmla="*/ 127834 h 191582"/>
                <a:gd name="connsiteX26" fmla="*/ 148972 w 150212"/>
                <a:gd name="connsiteY26" fmla="*/ 0 h 191582"/>
                <a:gd name="connsiteX27" fmla="*/ 147965 w 150212"/>
                <a:gd name="connsiteY27" fmla="*/ 1342 h 191582"/>
                <a:gd name="connsiteX28" fmla="*/ 137228 w 150212"/>
                <a:gd name="connsiteY28" fmla="*/ 14092 h 191582"/>
                <a:gd name="connsiteX29" fmla="*/ 115923 w 150212"/>
                <a:gd name="connsiteY29" fmla="*/ 33888 h 191582"/>
                <a:gd name="connsiteX30" fmla="*/ 96966 w 150212"/>
                <a:gd name="connsiteY30" fmla="*/ 47309 h 191582"/>
                <a:gd name="connsiteX31" fmla="*/ 82538 w 150212"/>
                <a:gd name="connsiteY31" fmla="*/ 55529 h 191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0212" h="191582">
                  <a:moveTo>
                    <a:pt x="82538" y="55529"/>
                  </a:moveTo>
                  <a:cubicBezTo>
                    <a:pt x="78512" y="57710"/>
                    <a:pt x="75157" y="59220"/>
                    <a:pt x="72976" y="60226"/>
                  </a:cubicBezTo>
                  <a:cubicBezTo>
                    <a:pt x="71969" y="60729"/>
                    <a:pt x="71131" y="61065"/>
                    <a:pt x="70459" y="61400"/>
                  </a:cubicBezTo>
                  <a:cubicBezTo>
                    <a:pt x="69956" y="61568"/>
                    <a:pt x="69621" y="61736"/>
                    <a:pt x="69621" y="61736"/>
                  </a:cubicBezTo>
                  <a:cubicBezTo>
                    <a:pt x="64923" y="63749"/>
                    <a:pt x="60058" y="64252"/>
                    <a:pt x="56200" y="63414"/>
                  </a:cubicBezTo>
                  <a:cubicBezTo>
                    <a:pt x="54187" y="62910"/>
                    <a:pt x="52509" y="62239"/>
                    <a:pt x="51167" y="61233"/>
                  </a:cubicBezTo>
                  <a:cubicBezTo>
                    <a:pt x="49825" y="60226"/>
                    <a:pt x="48818" y="58884"/>
                    <a:pt x="48315" y="57374"/>
                  </a:cubicBezTo>
                  <a:cubicBezTo>
                    <a:pt x="47980" y="56368"/>
                    <a:pt x="47812" y="55361"/>
                    <a:pt x="47812" y="54187"/>
                  </a:cubicBezTo>
                  <a:cubicBezTo>
                    <a:pt x="44624" y="55361"/>
                    <a:pt x="41437" y="56368"/>
                    <a:pt x="38082" y="57374"/>
                  </a:cubicBezTo>
                  <a:cubicBezTo>
                    <a:pt x="37243" y="57542"/>
                    <a:pt x="36404" y="57877"/>
                    <a:pt x="35565" y="58045"/>
                  </a:cubicBezTo>
                  <a:cubicBezTo>
                    <a:pt x="35230" y="58213"/>
                    <a:pt x="34726" y="58213"/>
                    <a:pt x="34391" y="58381"/>
                  </a:cubicBezTo>
                  <a:cubicBezTo>
                    <a:pt x="32881" y="58716"/>
                    <a:pt x="31539" y="59220"/>
                    <a:pt x="30029" y="59555"/>
                  </a:cubicBezTo>
                  <a:cubicBezTo>
                    <a:pt x="28855" y="59891"/>
                    <a:pt x="27848" y="60058"/>
                    <a:pt x="26674" y="60394"/>
                  </a:cubicBezTo>
                  <a:cubicBezTo>
                    <a:pt x="26003" y="60562"/>
                    <a:pt x="25500" y="60729"/>
                    <a:pt x="24829" y="60897"/>
                  </a:cubicBezTo>
                  <a:cubicBezTo>
                    <a:pt x="23822" y="61065"/>
                    <a:pt x="22815" y="61400"/>
                    <a:pt x="21641" y="61568"/>
                  </a:cubicBezTo>
                  <a:cubicBezTo>
                    <a:pt x="20467" y="61736"/>
                    <a:pt x="19460" y="62071"/>
                    <a:pt x="18286" y="62239"/>
                  </a:cubicBezTo>
                  <a:cubicBezTo>
                    <a:pt x="17112" y="62407"/>
                    <a:pt x="16105" y="62575"/>
                    <a:pt x="14931" y="62743"/>
                  </a:cubicBezTo>
                  <a:cubicBezTo>
                    <a:pt x="12750" y="63078"/>
                    <a:pt x="10401" y="63414"/>
                    <a:pt x="8052" y="63749"/>
                  </a:cubicBezTo>
                  <a:cubicBezTo>
                    <a:pt x="6878" y="63917"/>
                    <a:pt x="5704" y="64085"/>
                    <a:pt x="4697" y="64085"/>
                  </a:cubicBezTo>
                  <a:cubicBezTo>
                    <a:pt x="3691" y="64252"/>
                    <a:pt x="2852" y="64252"/>
                    <a:pt x="1845" y="64420"/>
                  </a:cubicBezTo>
                  <a:cubicBezTo>
                    <a:pt x="1174" y="64420"/>
                    <a:pt x="671" y="64588"/>
                    <a:pt x="0" y="64588"/>
                  </a:cubicBezTo>
                  <a:cubicBezTo>
                    <a:pt x="71969" y="106864"/>
                    <a:pt x="130182" y="191583"/>
                    <a:pt x="130182" y="191583"/>
                  </a:cubicBezTo>
                  <a:lnTo>
                    <a:pt x="126827" y="129176"/>
                  </a:lnTo>
                  <a:cubicBezTo>
                    <a:pt x="126659" y="126659"/>
                    <a:pt x="129344" y="124814"/>
                    <a:pt x="131524" y="125988"/>
                  </a:cubicBezTo>
                  <a:lnTo>
                    <a:pt x="145449" y="132363"/>
                  </a:lnTo>
                  <a:cubicBezTo>
                    <a:pt x="148300" y="133705"/>
                    <a:pt x="151320" y="130686"/>
                    <a:pt x="149810" y="127834"/>
                  </a:cubicBezTo>
                  <a:cubicBezTo>
                    <a:pt x="138738" y="106360"/>
                    <a:pt x="115755" y="49322"/>
                    <a:pt x="148972" y="0"/>
                  </a:cubicBezTo>
                  <a:cubicBezTo>
                    <a:pt x="148636" y="503"/>
                    <a:pt x="148300" y="839"/>
                    <a:pt x="147965" y="1342"/>
                  </a:cubicBezTo>
                  <a:cubicBezTo>
                    <a:pt x="144442" y="5872"/>
                    <a:pt x="140919" y="10233"/>
                    <a:pt x="137228" y="14092"/>
                  </a:cubicBezTo>
                  <a:cubicBezTo>
                    <a:pt x="130014" y="21977"/>
                    <a:pt x="122633" y="28352"/>
                    <a:pt x="115923" y="33888"/>
                  </a:cubicBezTo>
                  <a:cubicBezTo>
                    <a:pt x="109044" y="39256"/>
                    <a:pt x="102670" y="43786"/>
                    <a:pt x="96966" y="47309"/>
                  </a:cubicBezTo>
                  <a:cubicBezTo>
                    <a:pt x="91765" y="50496"/>
                    <a:pt x="86732" y="53348"/>
                    <a:pt x="82538" y="55529"/>
                  </a:cubicBezTo>
                  <a:close/>
                </a:path>
              </a:pathLst>
            </a:custGeom>
            <a:solidFill>
              <a:srgbClr val="FFD8CC"/>
            </a:soli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0" name="Полилиния: фигура 699">
              <a:extLst>
                <a:ext uri="{FF2B5EF4-FFF2-40B4-BE49-F238E27FC236}">
                  <a16:creationId xmlns:a16="http://schemas.microsoft.com/office/drawing/2014/main" id="{60EF55F0-D6C2-B117-9BF6-40C3F0281BA5}"/>
                </a:ext>
              </a:extLst>
            </p:cNvPr>
            <p:cNvSpPr/>
            <p:nvPr/>
          </p:nvSpPr>
          <p:spPr>
            <a:xfrm>
              <a:off x="5347804" y="6320979"/>
              <a:ext cx="477600" cy="304592"/>
            </a:xfrm>
            <a:custGeom>
              <a:avLst/>
              <a:gdLst>
                <a:gd name="connsiteX0" fmla="*/ 3355 w 477600"/>
                <a:gd name="connsiteY0" fmla="*/ 41040 h 304592"/>
                <a:gd name="connsiteX1" fmla="*/ 7046 w 477600"/>
                <a:gd name="connsiteY1" fmla="*/ 40034 h 304592"/>
                <a:gd name="connsiteX2" fmla="*/ 14595 w 477600"/>
                <a:gd name="connsiteY2" fmla="*/ 38188 h 304592"/>
                <a:gd name="connsiteX3" fmla="*/ 22144 w 477600"/>
                <a:gd name="connsiteY3" fmla="*/ 36846 h 304592"/>
                <a:gd name="connsiteX4" fmla="*/ 26003 w 477600"/>
                <a:gd name="connsiteY4" fmla="*/ 36175 h 304592"/>
                <a:gd name="connsiteX5" fmla="*/ 29861 w 477600"/>
                <a:gd name="connsiteY5" fmla="*/ 35672 h 304592"/>
                <a:gd name="connsiteX6" fmla="*/ 37578 w 477600"/>
                <a:gd name="connsiteY6" fmla="*/ 34833 h 304592"/>
                <a:gd name="connsiteX7" fmla="*/ 45295 w 477600"/>
                <a:gd name="connsiteY7" fmla="*/ 34330 h 304592"/>
                <a:gd name="connsiteX8" fmla="*/ 49154 w 477600"/>
                <a:gd name="connsiteY8" fmla="*/ 34162 h 304592"/>
                <a:gd name="connsiteX9" fmla="*/ 53012 w 477600"/>
                <a:gd name="connsiteY9" fmla="*/ 34162 h 304592"/>
                <a:gd name="connsiteX10" fmla="*/ 60562 w 477600"/>
                <a:gd name="connsiteY10" fmla="*/ 34162 h 304592"/>
                <a:gd name="connsiteX11" fmla="*/ 67943 w 477600"/>
                <a:gd name="connsiteY11" fmla="*/ 34497 h 304592"/>
                <a:gd name="connsiteX12" fmla="*/ 71634 w 477600"/>
                <a:gd name="connsiteY12" fmla="*/ 34665 h 304592"/>
                <a:gd name="connsiteX13" fmla="*/ 75325 w 477600"/>
                <a:gd name="connsiteY13" fmla="*/ 35001 h 304592"/>
                <a:gd name="connsiteX14" fmla="*/ 82706 w 477600"/>
                <a:gd name="connsiteY14" fmla="*/ 35672 h 304592"/>
                <a:gd name="connsiteX15" fmla="*/ 90088 w 477600"/>
                <a:gd name="connsiteY15" fmla="*/ 36511 h 304592"/>
                <a:gd name="connsiteX16" fmla="*/ 93778 w 477600"/>
                <a:gd name="connsiteY16" fmla="*/ 37014 h 304592"/>
                <a:gd name="connsiteX17" fmla="*/ 97469 w 477600"/>
                <a:gd name="connsiteY17" fmla="*/ 37685 h 304592"/>
                <a:gd name="connsiteX18" fmla="*/ 104683 w 477600"/>
                <a:gd name="connsiteY18" fmla="*/ 38859 h 304592"/>
                <a:gd name="connsiteX19" fmla="*/ 159876 w 477600"/>
                <a:gd name="connsiteY19" fmla="*/ 55635 h 304592"/>
                <a:gd name="connsiteX20" fmla="*/ 172794 w 477600"/>
                <a:gd name="connsiteY20" fmla="*/ 61675 h 304592"/>
                <a:gd name="connsiteX21" fmla="*/ 179001 w 477600"/>
                <a:gd name="connsiteY21" fmla="*/ 65030 h 304592"/>
                <a:gd name="connsiteX22" fmla="*/ 182020 w 477600"/>
                <a:gd name="connsiteY22" fmla="*/ 66708 h 304592"/>
                <a:gd name="connsiteX23" fmla="*/ 185040 w 477600"/>
                <a:gd name="connsiteY23" fmla="*/ 68553 h 304592"/>
                <a:gd name="connsiteX24" fmla="*/ 208023 w 477600"/>
                <a:gd name="connsiteY24" fmla="*/ 84155 h 304592"/>
                <a:gd name="connsiteX25" fmla="*/ 228490 w 477600"/>
                <a:gd name="connsiteY25" fmla="*/ 102273 h 304592"/>
                <a:gd name="connsiteX26" fmla="*/ 245937 w 477600"/>
                <a:gd name="connsiteY26" fmla="*/ 122740 h 304592"/>
                <a:gd name="connsiteX27" fmla="*/ 269759 w 477600"/>
                <a:gd name="connsiteY27" fmla="*/ 168706 h 304592"/>
                <a:gd name="connsiteX28" fmla="*/ 277476 w 477600"/>
                <a:gd name="connsiteY28" fmla="*/ 216686 h 304592"/>
                <a:gd name="connsiteX29" fmla="*/ 275799 w 477600"/>
                <a:gd name="connsiteY29" fmla="*/ 239501 h 304592"/>
                <a:gd name="connsiteX30" fmla="*/ 270934 w 477600"/>
                <a:gd name="connsiteY30" fmla="*/ 260807 h 304592"/>
                <a:gd name="connsiteX31" fmla="*/ 254493 w 477600"/>
                <a:gd name="connsiteY31" fmla="*/ 297043 h 304592"/>
                <a:gd name="connsiteX32" fmla="*/ 251977 w 477600"/>
                <a:gd name="connsiteY32" fmla="*/ 300901 h 304592"/>
                <a:gd name="connsiteX33" fmla="*/ 249460 w 477600"/>
                <a:gd name="connsiteY33" fmla="*/ 304592 h 304592"/>
                <a:gd name="connsiteX34" fmla="*/ 472917 w 477600"/>
                <a:gd name="connsiteY34" fmla="*/ 151594 h 304592"/>
                <a:gd name="connsiteX35" fmla="*/ 0 w 477600"/>
                <a:gd name="connsiteY35" fmla="*/ 42382 h 304592"/>
                <a:gd name="connsiteX36" fmla="*/ 3355 w 477600"/>
                <a:gd name="connsiteY36" fmla="*/ 41040 h 30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77600" h="304592">
                  <a:moveTo>
                    <a:pt x="3355" y="41040"/>
                  </a:moveTo>
                  <a:cubicBezTo>
                    <a:pt x="4530" y="40705"/>
                    <a:pt x="5872" y="40369"/>
                    <a:pt x="7046" y="40034"/>
                  </a:cubicBezTo>
                  <a:lnTo>
                    <a:pt x="14595" y="38188"/>
                  </a:lnTo>
                  <a:lnTo>
                    <a:pt x="22144" y="36846"/>
                  </a:lnTo>
                  <a:lnTo>
                    <a:pt x="26003" y="36175"/>
                  </a:lnTo>
                  <a:lnTo>
                    <a:pt x="29861" y="35672"/>
                  </a:lnTo>
                  <a:cubicBezTo>
                    <a:pt x="32378" y="35336"/>
                    <a:pt x="34894" y="35001"/>
                    <a:pt x="37578" y="34833"/>
                  </a:cubicBezTo>
                  <a:cubicBezTo>
                    <a:pt x="40095" y="34665"/>
                    <a:pt x="42611" y="34497"/>
                    <a:pt x="45295" y="34330"/>
                  </a:cubicBezTo>
                  <a:cubicBezTo>
                    <a:pt x="46638" y="34330"/>
                    <a:pt x="47812" y="34162"/>
                    <a:pt x="49154" y="34162"/>
                  </a:cubicBezTo>
                  <a:lnTo>
                    <a:pt x="53012" y="34162"/>
                  </a:lnTo>
                  <a:cubicBezTo>
                    <a:pt x="55529" y="34162"/>
                    <a:pt x="58045" y="34162"/>
                    <a:pt x="60562" y="34162"/>
                  </a:cubicBezTo>
                  <a:cubicBezTo>
                    <a:pt x="63078" y="34330"/>
                    <a:pt x="65427" y="34330"/>
                    <a:pt x="67943" y="34497"/>
                  </a:cubicBezTo>
                  <a:lnTo>
                    <a:pt x="71634" y="34665"/>
                  </a:lnTo>
                  <a:lnTo>
                    <a:pt x="75325" y="35001"/>
                  </a:lnTo>
                  <a:cubicBezTo>
                    <a:pt x="77841" y="35169"/>
                    <a:pt x="80190" y="35336"/>
                    <a:pt x="82706" y="35672"/>
                  </a:cubicBezTo>
                  <a:cubicBezTo>
                    <a:pt x="85222" y="36007"/>
                    <a:pt x="87571" y="36175"/>
                    <a:pt x="90088" y="36511"/>
                  </a:cubicBezTo>
                  <a:lnTo>
                    <a:pt x="93778" y="37014"/>
                  </a:lnTo>
                  <a:lnTo>
                    <a:pt x="97469" y="37685"/>
                  </a:lnTo>
                  <a:cubicBezTo>
                    <a:pt x="99818" y="38020"/>
                    <a:pt x="102334" y="38524"/>
                    <a:pt x="104683" y="38859"/>
                  </a:cubicBezTo>
                  <a:cubicBezTo>
                    <a:pt x="123807" y="42550"/>
                    <a:pt x="142429" y="48086"/>
                    <a:pt x="159876" y="55635"/>
                  </a:cubicBezTo>
                  <a:cubicBezTo>
                    <a:pt x="164238" y="57481"/>
                    <a:pt x="168432" y="59662"/>
                    <a:pt x="172794" y="61675"/>
                  </a:cubicBezTo>
                  <a:cubicBezTo>
                    <a:pt x="174974" y="62681"/>
                    <a:pt x="176988" y="63856"/>
                    <a:pt x="179001" y="65030"/>
                  </a:cubicBezTo>
                  <a:lnTo>
                    <a:pt x="182020" y="66708"/>
                  </a:lnTo>
                  <a:lnTo>
                    <a:pt x="185040" y="68553"/>
                  </a:lnTo>
                  <a:cubicBezTo>
                    <a:pt x="193093" y="73250"/>
                    <a:pt x="200810" y="78619"/>
                    <a:pt x="208023" y="84155"/>
                  </a:cubicBezTo>
                  <a:cubicBezTo>
                    <a:pt x="215237" y="89691"/>
                    <a:pt x="222115" y="95898"/>
                    <a:pt x="228490" y="102273"/>
                  </a:cubicBezTo>
                  <a:cubicBezTo>
                    <a:pt x="234697" y="108815"/>
                    <a:pt x="240569" y="115526"/>
                    <a:pt x="245937" y="122740"/>
                  </a:cubicBezTo>
                  <a:cubicBezTo>
                    <a:pt x="256338" y="136999"/>
                    <a:pt x="264559" y="152601"/>
                    <a:pt x="269759" y="168706"/>
                  </a:cubicBezTo>
                  <a:cubicBezTo>
                    <a:pt x="275128" y="184643"/>
                    <a:pt x="277476" y="201084"/>
                    <a:pt x="277476" y="216686"/>
                  </a:cubicBezTo>
                  <a:cubicBezTo>
                    <a:pt x="277476" y="224570"/>
                    <a:pt x="276805" y="232120"/>
                    <a:pt x="275799" y="239501"/>
                  </a:cubicBezTo>
                  <a:cubicBezTo>
                    <a:pt x="274624" y="246882"/>
                    <a:pt x="272947" y="253928"/>
                    <a:pt x="270934" y="260807"/>
                  </a:cubicBezTo>
                  <a:cubicBezTo>
                    <a:pt x="266740" y="274395"/>
                    <a:pt x="261036" y="286474"/>
                    <a:pt x="254493" y="297043"/>
                  </a:cubicBezTo>
                  <a:cubicBezTo>
                    <a:pt x="253654" y="298385"/>
                    <a:pt x="252815" y="299727"/>
                    <a:pt x="251977" y="300901"/>
                  </a:cubicBezTo>
                  <a:cubicBezTo>
                    <a:pt x="251138" y="302244"/>
                    <a:pt x="250299" y="303418"/>
                    <a:pt x="249460" y="304592"/>
                  </a:cubicBezTo>
                  <a:cubicBezTo>
                    <a:pt x="298614" y="241179"/>
                    <a:pt x="511670" y="231281"/>
                    <a:pt x="472917" y="151594"/>
                  </a:cubicBezTo>
                  <a:cubicBezTo>
                    <a:pt x="421750" y="46408"/>
                    <a:pt x="221612" y="-61965"/>
                    <a:pt x="0" y="42382"/>
                  </a:cubicBezTo>
                  <a:lnTo>
                    <a:pt x="3355" y="41040"/>
                  </a:lnTo>
                  <a:close/>
                </a:path>
              </a:pathLst>
            </a:custGeom>
            <a:solidFill>
              <a:srgbClr val="FFD8CC"/>
            </a:soli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1" name="Полилиния: фигура 700">
              <a:extLst>
                <a:ext uri="{FF2B5EF4-FFF2-40B4-BE49-F238E27FC236}">
                  <a16:creationId xmlns:a16="http://schemas.microsoft.com/office/drawing/2014/main" id="{9543721E-90D7-65B1-2B3B-9D5946122BF0}"/>
                </a:ext>
              </a:extLst>
            </p:cNvPr>
            <p:cNvSpPr/>
            <p:nvPr/>
          </p:nvSpPr>
          <p:spPr>
            <a:xfrm>
              <a:off x="5528362" y="6825206"/>
              <a:ext cx="121007" cy="114607"/>
            </a:xfrm>
            <a:custGeom>
              <a:avLst/>
              <a:gdLst>
                <a:gd name="connsiteX0" fmla="*/ 28639 w 121007"/>
                <a:gd name="connsiteY0" fmla="*/ 25667 h 114607"/>
                <a:gd name="connsiteX1" fmla="*/ 288 w 121007"/>
                <a:gd name="connsiteY1" fmla="*/ 87068 h 114607"/>
                <a:gd name="connsiteX2" fmla="*/ 33672 w 121007"/>
                <a:gd name="connsiteY2" fmla="*/ 114581 h 114607"/>
                <a:gd name="connsiteX3" fmla="*/ 58333 w 121007"/>
                <a:gd name="connsiteY3" fmla="*/ 101663 h 114607"/>
                <a:gd name="connsiteX4" fmla="*/ 93898 w 121007"/>
                <a:gd name="connsiteY4" fmla="*/ 107702 h 114607"/>
                <a:gd name="connsiteX5" fmla="*/ 120572 w 121007"/>
                <a:gd name="connsiteY5" fmla="*/ 68782 h 114607"/>
                <a:gd name="connsiteX6" fmla="*/ 66050 w 121007"/>
                <a:gd name="connsiteY6" fmla="*/ 0 h 114607"/>
                <a:gd name="connsiteX7" fmla="*/ 25116 w 121007"/>
                <a:gd name="connsiteY7" fmla="*/ 7046 h 114607"/>
                <a:gd name="connsiteX8" fmla="*/ 28639 w 121007"/>
                <a:gd name="connsiteY8" fmla="*/ 25667 h 114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007" h="114607">
                  <a:moveTo>
                    <a:pt x="28639" y="25667"/>
                  </a:moveTo>
                  <a:cubicBezTo>
                    <a:pt x="29646" y="59220"/>
                    <a:pt x="-3403" y="63414"/>
                    <a:pt x="288" y="87068"/>
                  </a:cubicBezTo>
                  <a:cubicBezTo>
                    <a:pt x="2804" y="103173"/>
                    <a:pt x="17399" y="115252"/>
                    <a:pt x="33672" y="114581"/>
                  </a:cubicBezTo>
                  <a:cubicBezTo>
                    <a:pt x="44073" y="114077"/>
                    <a:pt x="52797" y="109044"/>
                    <a:pt x="58333" y="101663"/>
                  </a:cubicBezTo>
                  <a:cubicBezTo>
                    <a:pt x="67560" y="108709"/>
                    <a:pt x="80645" y="111561"/>
                    <a:pt x="93898" y="107702"/>
                  </a:cubicBezTo>
                  <a:cubicBezTo>
                    <a:pt x="112016" y="102502"/>
                    <a:pt x="123424" y="85558"/>
                    <a:pt x="120572" y="68782"/>
                  </a:cubicBezTo>
                  <a:cubicBezTo>
                    <a:pt x="115204" y="37411"/>
                    <a:pt x="80142" y="43282"/>
                    <a:pt x="66050" y="0"/>
                  </a:cubicBezTo>
                  <a:lnTo>
                    <a:pt x="25116" y="7046"/>
                  </a:lnTo>
                  <a:cubicBezTo>
                    <a:pt x="27129" y="13085"/>
                    <a:pt x="28472" y="19292"/>
                    <a:pt x="28639" y="25667"/>
                  </a:cubicBezTo>
                  <a:close/>
                </a:path>
              </a:pathLst>
            </a:custGeom>
            <a:solidFill>
              <a:srgbClr val="FFD8CC"/>
            </a:soli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2" name="Полилиния: фигура 701">
              <a:extLst>
                <a:ext uri="{FF2B5EF4-FFF2-40B4-BE49-F238E27FC236}">
                  <a16:creationId xmlns:a16="http://schemas.microsoft.com/office/drawing/2014/main" id="{3398A5AE-5AF7-7CEA-2CF0-26B47BFA0E55}"/>
                </a:ext>
              </a:extLst>
            </p:cNvPr>
            <p:cNvSpPr/>
            <p:nvPr/>
          </p:nvSpPr>
          <p:spPr>
            <a:xfrm>
              <a:off x="5275666" y="6592690"/>
              <a:ext cx="491035" cy="239897"/>
            </a:xfrm>
            <a:custGeom>
              <a:avLst/>
              <a:gdLst>
                <a:gd name="connsiteX0" fmla="*/ 358169 w 491035"/>
                <a:gd name="connsiteY0" fmla="*/ 225806 h 239897"/>
                <a:gd name="connsiteX1" fmla="*/ 384340 w 491035"/>
                <a:gd name="connsiteY1" fmla="*/ 221276 h 239897"/>
                <a:gd name="connsiteX2" fmla="*/ 358169 w 491035"/>
                <a:gd name="connsiteY2" fmla="*/ 225806 h 239897"/>
                <a:gd name="connsiteX3" fmla="*/ 491036 w 491035"/>
                <a:gd name="connsiteY3" fmla="*/ 210204 h 239897"/>
                <a:gd name="connsiteX4" fmla="*/ 485667 w 491035"/>
                <a:gd name="connsiteY4" fmla="*/ 208862 h 239897"/>
                <a:gd name="connsiteX5" fmla="*/ 361692 w 491035"/>
                <a:gd name="connsiteY5" fmla="*/ 201481 h 239897"/>
                <a:gd name="connsiteX6" fmla="*/ 371254 w 491035"/>
                <a:gd name="connsiteY6" fmla="*/ 28855 h 239897"/>
                <a:gd name="connsiteX7" fmla="*/ 367564 w 491035"/>
                <a:gd name="connsiteY7" fmla="*/ 20635 h 239897"/>
                <a:gd name="connsiteX8" fmla="*/ 367228 w 491035"/>
                <a:gd name="connsiteY8" fmla="*/ 0 h 239897"/>
                <a:gd name="connsiteX9" fmla="*/ 321262 w 491035"/>
                <a:gd name="connsiteY9" fmla="*/ 32713 h 239897"/>
                <a:gd name="connsiteX10" fmla="*/ 317068 w 491035"/>
                <a:gd name="connsiteY10" fmla="*/ 38585 h 239897"/>
                <a:gd name="connsiteX11" fmla="*/ 317068 w 491035"/>
                <a:gd name="connsiteY11" fmla="*/ 38585 h 239897"/>
                <a:gd name="connsiteX12" fmla="*/ 317907 w 491035"/>
                <a:gd name="connsiteY12" fmla="*/ 166419 h 239897"/>
                <a:gd name="connsiteX13" fmla="*/ 313545 w 491035"/>
                <a:gd name="connsiteY13" fmla="*/ 170948 h 239897"/>
                <a:gd name="connsiteX14" fmla="*/ 299621 w 491035"/>
                <a:gd name="connsiteY14" fmla="*/ 164573 h 239897"/>
                <a:gd name="connsiteX15" fmla="*/ 294923 w 491035"/>
                <a:gd name="connsiteY15" fmla="*/ 167761 h 239897"/>
                <a:gd name="connsiteX16" fmla="*/ 298279 w 491035"/>
                <a:gd name="connsiteY16" fmla="*/ 230168 h 239897"/>
                <a:gd name="connsiteX17" fmla="*/ 168096 w 491035"/>
                <a:gd name="connsiteY17" fmla="*/ 103173 h 239897"/>
                <a:gd name="connsiteX18" fmla="*/ 166419 w 491035"/>
                <a:gd name="connsiteY18" fmla="*/ 103341 h 239897"/>
                <a:gd name="connsiteX19" fmla="*/ 165077 w 491035"/>
                <a:gd name="connsiteY19" fmla="*/ 103508 h 239897"/>
                <a:gd name="connsiteX20" fmla="*/ 162057 w 491035"/>
                <a:gd name="connsiteY20" fmla="*/ 103676 h 239897"/>
                <a:gd name="connsiteX21" fmla="*/ 158702 w 491035"/>
                <a:gd name="connsiteY21" fmla="*/ 103844 h 239897"/>
                <a:gd name="connsiteX22" fmla="*/ 158702 w 491035"/>
                <a:gd name="connsiteY22" fmla="*/ 103844 h 239897"/>
                <a:gd name="connsiteX23" fmla="*/ 151656 w 491035"/>
                <a:gd name="connsiteY23" fmla="*/ 104012 h 239897"/>
                <a:gd name="connsiteX24" fmla="*/ 66769 w 491035"/>
                <a:gd name="connsiteY24" fmla="*/ 83713 h 239897"/>
                <a:gd name="connsiteX25" fmla="*/ 0 w 491035"/>
                <a:gd name="connsiteY25" fmla="*/ 136725 h 239897"/>
                <a:gd name="connsiteX26" fmla="*/ 0 w 491035"/>
                <a:gd name="connsiteY26" fmla="*/ 136725 h 239897"/>
                <a:gd name="connsiteX27" fmla="*/ 25835 w 491035"/>
                <a:gd name="connsiteY27" fmla="*/ 156521 h 239897"/>
                <a:gd name="connsiteX28" fmla="*/ 57374 w 491035"/>
                <a:gd name="connsiteY28" fmla="*/ 171955 h 239897"/>
                <a:gd name="connsiteX29" fmla="*/ 61400 w 491035"/>
                <a:gd name="connsiteY29" fmla="*/ 173465 h 239897"/>
                <a:gd name="connsiteX30" fmla="*/ 65427 w 491035"/>
                <a:gd name="connsiteY30" fmla="*/ 174807 h 239897"/>
                <a:gd name="connsiteX31" fmla="*/ 73311 w 491035"/>
                <a:gd name="connsiteY31" fmla="*/ 177491 h 239897"/>
                <a:gd name="connsiteX32" fmla="*/ 77170 w 491035"/>
                <a:gd name="connsiteY32" fmla="*/ 178665 h 239897"/>
                <a:gd name="connsiteX33" fmla="*/ 81028 w 491035"/>
                <a:gd name="connsiteY33" fmla="*/ 179839 h 239897"/>
                <a:gd name="connsiteX34" fmla="*/ 88578 w 491035"/>
                <a:gd name="connsiteY34" fmla="*/ 182020 h 239897"/>
                <a:gd name="connsiteX35" fmla="*/ 142764 w 491035"/>
                <a:gd name="connsiteY35" fmla="*/ 191750 h 239897"/>
                <a:gd name="connsiteX36" fmla="*/ 153669 w 491035"/>
                <a:gd name="connsiteY36" fmla="*/ 193093 h 239897"/>
                <a:gd name="connsiteX37" fmla="*/ 156521 w 491035"/>
                <a:gd name="connsiteY37" fmla="*/ 193260 h 239897"/>
                <a:gd name="connsiteX38" fmla="*/ 170109 w 491035"/>
                <a:gd name="connsiteY38" fmla="*/ 155346 h 239897"/>
                <a:gd name="connsiteX39" fmla="*/ 277812 w 491035"/>
                <a:gd name="connsiteY39" fmla="*/ 239898 h 239897"/>
                <a:gd name="connsiteX40" fmla="*/ 318745 w 491035"/>
                <a:gd name="connsiteY40" fmla="*/ 232852 h 239897"/>
                <a:gd name="connsiteX41" fmla="*/ 313042 w 491035"/>
                <a:gd name="connsiteY41" fmla="*/ 191750 h 239897"/>
                <a:gd name="connsiteX42" fmla="*/ 358169 w 491035"/>
                <a:gd name="connsiteY42" fmla="*/ 225806 h 23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91035" h="239897">
                  <a:moveTo>
                    <a:pt x="358169" y="225806"/>
                  </a:moveTo>
                  <a:lnTo>
                    <a:pt x="384340" y="221276"/>
                  </a:lnTo>
                  <a:lnTo>
                    <a:pt x="358169" y="225806"/>
                  </a:lnTo>
                  <a:cubicBezTo>
                    <a:pt x="386017" y="235536"/>
                    <a:pt x="428629" y="237046"/>
                    <a:pt x="491036" y="210204"/>
                  </a:cubicBezTo>
                  <a:cubicBezTo>
                    <a:pt x="489190" y="209701"/>
                    <a:pt x="487513" y="209198"/>
                    <a:pt x="485667" y="208862"/>
                  </a:cubicBezTo>
                  <a:cubicBezTo>
                    <a:pt x="415879" y="194099"/>
                    <a:pt x="419402" y="220437"/>
                    <a:pt x="361692" y="201481"/>
                  </a:cubicBezTo>
                  <a:cubicBezTo>
                    <a:pt x="308512" y="89584"/>
                    <a:pt x="325791" y="45966"/>
                    <a:pt x="371254" y="28855"/>
                  </a:cubicBezTo>
                  <a:cubicBezTo>
                    <a:pt x="369912" y="26171"/>
                    <a:pt x="368738" y="23319"/>
                    <a:pt x="367564" y="20635"/>
                  </a:cubicBezTo>
                  <a:cubicBezTo>
                    <a:pt x="365215" y="14427"/>
                    <a:pt x="365551" y="7046"/>
                    <a:pt x="367228" y="0"/>
                  </a:cubicBezTo>
                  <a:cubicBezTo>
                    <a:pt x="347600" y="9395"/>
                    <a:pt x="330992" y="19964"/>
                    <a:pt x="321262" y="32713"/>
                  </a:cubicBezTo>
                  <a:cubicBezTo>
                    <a:pt x="319920" y="34726"/>
                    <a:pt x="318410" y="36740"/>
                    <a:pt x="317068" y="38585"/>
                  </a:cubicBezTo>
                  <a:cubicBezTo>
                    <a:pt x="317068" y="38585"/>
                    <a:pt x="317068" y="38585"/>
                    <a:pt x="317068" y="38585"/>
                  </a:cubicBezTo>
                  <a:cubicBezTo>
                    <a:pt x="283851" y="87907"/>
                    <a:pt x="306834" y="144777"/>
                    <a:pt x="317907" y="166419"/>
                  </a:cubicBezTo>
                  <a:cubicBezTo>
                    <a:pt x="319416" y="169270"/>
                    <a:pt x="316397" y="172290"/>
                    <a:pt x="313545" y="170948"/>
                  </a:cubicBezTo>
                  <a:lnTo>
                    <a:pt x="299621" y="164573"/>
                  </a:lnTo>
                  <a:cubicBezTo>
                    <a:pt x="297272" y="163567"/>
                    <a:pt x="294756" y="165244"/>
                    <a:pt x="294923" y="167761"/>
                  </a:cubicBezTo>
                  <a:lnTo>
                    <a:pt x="298279" y="230168"/>
                  </a:lnTo>
                  <a:cubicBezTo>
                    <a:pt x="298279" y="230168"/>
                    <a:pt x="239898" y="145448"/>
                    <a:pt x="168096" y="103173"/>
                  </a:cubicBezTo>
                  <a:cubicBezTo>
                    <a:pt x="167593" y="103173"/>
                    <a:pt x="166922" y="103341"/>
                    <a:pt x="166419" y="103341"/>
                  </a:cubicBezTo>
                  <a:cubicBezTo>
                    <a:pt x="165915" y="103341"/>
                    <a:pt x="165580" y="103341"/>
                    <a:pt x="165077" y="103508"/>
                  </a:cubicBezTo>
                  <a:cubicBezTo>
                    <a:pt x="164070" y="103508"/>
                    <a:pt x="163063" y="103676"/>
                    <a:pt x="162057" y="103676"/>
                  </a:cubicBezTo>
                  <a:cubicBezTo>
                    <a:pt x="160883" y="103676"/>
                    <a:pt x="159876" y="103844"/>
                    <a:pt x="158702" y="103844"/>
                  </a:cubicBezTo>
                  <a:cubicBezTo>
                    <a:pt x="158702" y="103844"/>
                    <a:pt x="158702" y="103844"/>
                    <a:pt x="158702" y="103844"/>
                  </a:cubicBezTo>
                  <a:cubicBezTo>
                    <a:pt x="156353" y="103844"/>
                    <a:pt x="154004" y="104012"/>
                    <a:pt x="151656" y="104012"/>
                  </a:cubicBezTo>
                  <a:cubicBezTo>
                    <a:pt x="120788" y="104012"/>
                    <a:pt x="91765" y="96630"/>
                    <a:pt x="66769" y="83713"/>
                  </a:cubicBezTo>
                  <a:cubicBezTo>
                    <a:pt x="43450" y="90423"/>
                    <a:pt x="20802" y="106864"/>
                    <a:pt x="0" y="136725"/>
                  </a:cubicBezTo>
                  <a:lnTo>
                    <a:pt x="0" y="136725"/>
                  </a:lnTo>
                  <a:cubicBezTo>
                    <a:pt x="7885" y="144442"/>
                    <a:pt x="16776" y="150985"/>
                    <a:pt x="25835" y="156521"/>
                  </a:cubicBezTo>
                  <a:cubicBezTo>
                    <a:pt x="36069" y="162728"/>
                    <a:pt x="46638" y="167928"/>
                    <a:pt x="57374" y="171955"/>
                  </a:cubicBezTo>
                  <a:cubicBezTo>
                    <a:pt x="58716" y="172458"/>
                    <a:pt x="60058" y="172961"/>
                    <a:pt x="61400" y="173465"/>
                  </a:cubicBezTo>
                  <a:cubicBezTo>
                    <a:pt x="62743" y="173968"/>
                    <a:pt x="64085" y="174303"/>
                    <a:pt x="65427" y="174807"/>
                  </a:cubicBezTo>
                  <a:cubicBezTo>
                    <a:pt x="68111" y="175645"/>
                    <a:pt x="70795" y="176652"/>
                    <a:pt x="73311" y="177491"/>
                  </a:cubicBezTo>
                  <a:cubicBezTo>
                    <a:pt x="74654" y="177994"/>
                    <a:pt x="75996" y="178330"/>
                    <a:pt x="77170" y="178665"/>
                  </a:cubicBezTo>
                  <a:cubicBezTo>
                    <a:pt x="78512" y="179001"/>
                    <a:pt x="79854" y="179336"/>
                    <a:pt x="81028" y="179839"/>
                  </a:cubicBezTo>
                  <a:cubicBezTo>
                    <a:pt x="83545" y="180510"/>
                    <a:pt x="86229" y="181349"/>
                    <a:pt x="88578" y="182020"/>
                  </a:cubicBezTo>
                  <a:cubicBezTo>
                    <a:pt x="108877" y="187221"/>
                    <a:pt x="127498" y="189905"/>
                    <a:pt x="142764" y="191750"/>
                  </a:cubicBezTo>
                  <a:cubicBezTo>
                    <a:pt x="146623" y="192254"/>
                    <a:pt x="150314" y="192589"/>
                    <a:pt x="153669" y="193093"/>
                  </a:cubicBezTo>
                  <a:cubicBezTo>
                    <a:pt x="154675" y="193260"/>
                    <a:pt x="155682" y="193260"/>
                    <a:pt x="156521" y="193260"/>
                  </a:cubicBezTo>
                  <a:cubicBezTo>
                    <a:pt x="158534" y="179504"/>
                    <a:pt x="162896" y="166754"/>
                    <a:pt x="170109" y="155346"/>
                  </a:cubicBezTo>
                  <a:cubicBezTo>
                    <a:pt x="170109" y="155346"/>
                    <a:pt x="258855" y="185543"/>
                    <a:pt x="277812" y="239898"/>
                  </a:cubicBezTo>
                  <a:lnTo>
                    <a:pt x="318745" y="232852"/>
                  </a:lnTo>
                  <a:cubicBezTo>
                    <a:pt x="315390" y="222451"/>
                    <a:pt x="313209" y="209198"/>
                    <a:pt x="313042" y="191750"/>
                  </a:cubicBezTo>
                  <a:cubicBezTo>
                    <a:pt x="312874" y="191583"/>
                    <a:pt x="325120" y="214398"/>
                    <a:pt x="358169" y="225806"/>
                  </a:cubicBezTo>
                  <a:close/>
                </a:path>
              </a:pathLst>
            </a:custGeom>
            <a:solidFill>
              <a:srgbClr val="FFD8CC"/>
            </a:soli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3" name="Полилиния: фигура 702">
              <a:extLst>
                <a:ext uri="{FF2B5EF4-FFF2-40B4-BE49-F238E27FC236}">
                  <a16:creationId xmlns:a16="http://schemas.microsoft.com/office/drawing/2014/main" id="{684B4B4D-725A-58B6-69A8-4ABF30D5793F}"/>
                </a:ext>
              </a:extLst>
            </p:cNvPr>
            <p:cNvSpPr/>
            <p:nvPr/>
          </p:nvSpPr>
          <p:spPr>
            <a:xfrm>
              <a:off x="5005648" y="6218209"/>
              <a:ext cx="920830" cy="503308"/>
            </a:xfrm>
            <a:custGeom>
              <a:avLst/>
              <a:gdLst>
                <a:gd name="connsiteX0" fmla="*/ 9822 w 920830"/>
                <a:gd name="connsiteY0" fmla="*/ 311570 h 503308"/>
                <a:gd name="connsiteX1" fmla="*/ 555883 w 920830"/>
                <a:gd name="connsiteY1" fmla="*/ 8595 h 503308"/>
                <a:gd name="connsiteX2" fmla="*/ 903483 w 920830"/>
                <a:gd name="connsiteY2" fmla="*/ 347471 h 503308"/>
                <a:gd name="connsiteX3" fmla="*/ 641273 w 920830"/>
                <a:gd name="connsiteY3" fmla="*/ 403503 h 503308"/>
                <a:gd name="connsiteX4" fmla="*/ 637583 w 920830"/>
                <a:gd name="connsiteY4" fmla="*/ 395283 h 503308"/>
                <a:gd name="connsiteX5" fmla="*/ 637247 w 920830"/>
                <a:gd name="connsiteY5" fmla="*/ 374648 h 503308"/>
                <a:gd name="connsiteX6" fmla="*/ 814738 w 920830"/>
                <a:gd name="connsiteY6" fmla="*/ 254364 h 503308"/>
                <a:gd name="connsiteX7" fmla="*/ 341820 w 920830"/>
                <a:gd name="connsiteY7" fmla="*/ 145152 h 503308"/>
                <a:gd name="connsiteX8" fmla="*/ 334439 w 920830"/>
                <a:gd name="connsiteY8" fmla="*/ 147333 h 503308"/>
                <a:gd name="connsiteX9" fmla="*/ 327058 w 920830"/>
                <a:gd name="connsiteY9" fmla="*/ 149849 h 503308"/>
                <a:gd name="connsiteX10" fmla="*/ 298874 w 920830"/>
                <a:gd name="connsiteY10" fmla="*/ 162767 h 503308"/>
                <a:gd name="connsiteX11" fmla="*/ 285453 w 920830"/>
                <a:gd name="connsiteY11" fmla="*/ 170651 h 503308"/>
                <a:gd name="connsiteX12" fmla="*/ 279078 w 920830"/>
                <a:gd name="connsiteY12" fmla="*/ 175013 h 503308"/>
                <a:gd name="connsiteX13" fmla="*/ 275890 w 920830"/>
                <a:gd name="connsiteY13" fmla="*/ 177194 h 503308"/>
                <a:gd name="connsiteX14" fmla="*/ 272871 w 920830"/>
                <a:gd name="connsiteY14" fmla="*/ 179543 h 503308"/>
                <a:gd name="connsiteX15" fmla="*/ 249384 w 920830"/>
                <a:gd name="connsiteY15" fmla="*/ 199674 h 503308"/>
                <a:gd name="connsiteX16" fmla="*/ 244016 w 920830"/>
                <a:gd name="connsiteY16" fmla="*/ 205210 h 503308"/>
                <a:gd name="connsiteX17" fmla="*/ 241332 w 920830"/>
                <a:gd name="connsiteY17" fmla="*/ 208062 h 503308"/>
                <a:gd name="connsiteX18" fmla="*/ 238815 w 920830"/>
                <a:gd name="connsiteY18" fmla="*/ 210914 h 503308"/>
                <a:gd name="connsiteX19" fmla="*/ 228917 w 920830"/>
                <a:gd name="connsiteY19" fmla="*/ 222825 h 503308"/>
                <a:gd name="connsiteX20" fmla="*/ 211470 w 920830"/>
                <a:gd name="connsiteY20" fmla="*/ 248157 h 503308"/>
                <a:gd name="connsiteX21" fmla="*/ 203921 w 920830"/>
                <a:gd name="connsiteY21" fmla="*/ 261578 h 503308"/>
                <a:gd name="connsiteX22" fmla="*/ 200566 w 920830"/>
                <a:gd name="connsiteY22" fmla="*/ 268456 h 503308"/>
                <a:gd name="connsiteX23" fmla="*/ 197379 w 920830"/>
                <a:gd name="connsiteY23" fmla="*/ 275334 h 503308"/>
                <a:gd name="connsiteX24" fmla="*/ 194359 w 920830"/>
                <a:gd name="connsiteY24" fmla="*/ 282380 h 503308"/>
                <a:gd name="connsiteX25" fmla="*/ 193017 w 920830"/>
                <a:gd name="connsiteY25" fmla="*/ 285903 h 503308"/>
                <a:gd name="connsiteX26" fmla="*/ 191675 w 920830"/>
                <a:gd name="connsiteY26" fmla="*/ 289426 h 503308"/>
                <a:gd name="connsiteX27" fmla="*/ 189158 w 920830"/>
                <a:gd name="connsiteY27" fmla="*/ 296472 h 503308"/>
                <a:gd name="connsiteX28" fmla="*/ 186810 w 920830"/>
                <a:gd name="connsiteY28" fmla="*/ 303686 h 503308"/>
                <a:gd name="connsiteX29" fmla="*/ 184629 w 920830"/>
                <a:gd name="connsiteY29" fmla="*/ 310899 h 503308"/>
                <a:gd name="connsiteX30" fmla="*/ 182616 w 920830"/>
                <a:gd name="connsiteY30" fmla="*/ 318113 h 503308"/>
                <a:gd name="connsiteX31" fmla="*/ 180938 w 920830"/>
                <a:gd name="connsiteY31" fmla="*/ 325495 h 503308"/>
                <a:gd name="connsiteX32" fmla="*/ 179428 w 920830"/>
                <a:gd name="connsiteY32" fmla="*/ 332876 h 503308"/>
                <a:gd name="connsiteX33" fmla="*/ 178086 w 920830"/>
                <a:gd name="connsiteY33" fmla="*/ 340257 h 503308"/>
                <a:gd name="connsiteX34" fmla="*/ 177583 w 920830"/>
                <a:gd name="connsiteY34" fmla="*/ 343948 h 503308"/>
                <a:gd name="connsiteX35" fmla="*/ 177079 w 920830"/>
                <a:gd name="connsiteY35" fmla="*/ 347639 h 503308"/>
                <a:gd name="connsiteX36" fmla="*/ 176073 w 920830"/>
                <a:gd name="connsiteY36" fmla="*/ 355020 h 503308"/>
                <a:gd name="connsiteX37" fmla="*/ 175402 w 920830"/>
                <a:gd name="connsiteY37" fmla="*/ 362402 h 503308"/>
                <a:gd name="connsiteX38" fmla="*/ 174563 w 920830"/>
                <a:gd name="connsiteY38" fmla="*/ 376997 h 503308"/>
                <a:gd name="connsiteX39" fmla="*/ 174395 w 920830"/>
                <a:gd name="connsiteY39" fmla="*/ 384043 h 503308"/>
                <a:gd name="connsiteX40" fmla="*/ 174395 w 920830"/>
                <a:gd name="connsiteY40" fmla="*/ 391089 h 503308"/>
                <a:gd name="connsiteX41" fmla="*/ 174395 w 920830"/>
                <a:gd name="connsiteY41" fmla="*/ 394780 h 503308"/>
                <a:gd name="connsiteX42" fmla="*/ 173724 w 920830"/>
                <a:gd name="connsiteY42" fmla="*/ 398638 h 503308"/>
                <a:gd name="connsiteX43" fmla="*/ 172550 w 920830"/>
                <a:gd name="connsiteY43" fmla="*/ 405516 h 503308"/>
                <a:gd name="connsiteX44" fmla="*/ 168356 w 920830"/>
                <a:gd name="connsiteY44" fmla="*/ 445779 h 503308"/>
                <a:gd name="connsiteX45" fmla="*/ 92360 w 920830"/>
                <a:gd name="connsiteY45" fmla="*/ 497617 h 503308"/>
                <a:gd name="connsiteX46" fmla="*/ 9822 w 920830"/>
                <a:gd name="connsiteY46" fmla="*/ 311570 h 50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920830" h="503308">
                  <a:moveTo>
                    <a:pt x="9822" y="311570"/>
                  </a:moveTo>
                  <a:cubicBezTo>
                    <a:pt x="51930" y="201519"/>
                    <a:pt x="205934" y="-49451"/>
                    <a:pt x="555883" y="8595"/>
                  </a:cubicBezTo>
                  <a:cubicBezTo>
                    <a:pt x="880836" y="62614"/>
                    <a:pt x="961529" y="250338"/>
                    <a:pt x="903483" y="347471"/>
                  </a:cubicBezTo>
                  <a:cubicBezTo>
                    <a:pt x="862046" y="416756"/>
                    <a:pt x="714753" y="375655"/>
                    <a:pt x="641273" y="403503"/>
                  </a:cubicBezTo>
                  <a:cubicBezTo>
                    <a:pt x="639931" y="400819"/>
                    <a:pt x="638757" y="397967"/>
                    <a:pt x="637583" y="395283"/>
                  </a:cubicBezTo>
                  <a:cubicBezTo>
                    <a:pt x="635234" y="389076"/>
                    <a:pt x="635570" y="381694"/>
                    <a:pt x="637247" y="374648"/>
                  </a:cubicBezTo>
                  <a:cubicBezTo>
                    <a:pt x="715759" y="337070"/>
                    <a:pt x="845606" y="317945"/>
                    <a:pt x="814738" y="254364"/>
                  </a:cubicBezTo>
                  <a:cubicBezTo>
                    <a:pt x="763571" y="149178"/>
                    <a:pt x="563432" y="40805"/>
                    <a:pt x="341820" y="145152"/>
                  </a:cubicBezTo>
                  <a:cubicBezTo>
                    <a:pt x="339304" y="145823"/>
                    <a:pt x="336788" y="146662"/>
                    <a:pt x="334439" y="147333"/>
                  </a:cubicBezTo>
                  <a:lnTo>
                    <a:pt x="327058" y="149849"/>
                  </a:lnTo>
                  <a:cubicBezTo>
                    <a:pt x="317327" y="153540"/>
                    <a:pt x="307933" y="157734"/>
                    <a:pt x="298874" y="162767"/>
                  </a:cubicBezTo>
                  <a:cubicBezTo>
                    <a:pt x="294176" y="165115"/>
                    <a:pt x="289982" y="167967"/>
                    <a:pt x="285453" y="170651"/>
                  </a:cubicBezTo>
                  <a:lnTo>
                    <a:pt x="279078" y="175013"/>
                  </a:lnTo>
                  <a:cubicBezTo>
                    <a:pt x="278071" y="175684"/>
                    <a:pt x="276897" y="176523"/>
                    <a:pt x="275890" y="177194"/>
                  </a:cubicBezTo>
                  <a:lnTo>
                    <a:pt x="272871" y="179543"/>
                  </a:lnTo>
                  <a:cubicBezTo>
                    <a:pt x="264483" y="185582"/>
                    <a:pt x="256766" y="192628"/>
                    <a:pt x="249384" y="199674"/>
                  </a:cubicBezTo>
                  <a:lnTo>
                    <a:pt x="244016" y="205210"/>
                  </a:lnTo>
                  <a:cubicBezTo>
                    <a:pt x="243177" y="206049"/>
                    <a:pt x="242171" y="207055"/>
                    <a:pt x="241332" y="208062"/>
                  </a:cubicBezTo>
                  <a:lnTo>
                    <a:pt x="238815" y="210914"/>
                  </a:lnTo>
                  <a:cubicBezTo>
                    <a:pt x="235292" y="214772"/>
                    <a:pt x="232105" y="218799"/>
                    <a:pt x="228917" y="222825"/>
                  </a:cubicBezTo>
                  <a:cubicBezTo>
                    <a:pt x="222710" y="231045"/>
                    <a:pt x="216671" y="239433"/>
                    <a:pt x="211470" y="248157"/>
                  </a:cubicBezTo>
                  <a:cubicBezTo>
                    <a:pt x="208786" y="252519"/>
                    <a:pt x="206438" y="257048"/>
                    <a:pt x="203921" y="261578"/>
                  </a:cubicBezTo>
                  <a:cubicBezTo>
                    <a:pt x="202747" y="263759"/>
                    <a:pt x="201740" y="266107"/>
                    <a:pt x="200566" y="268456"/>
                  </a:cubicBezTo>
                  <a:cubicBezTo>
                    <a:pt x="199392" y="270805"/>
                    <a:pt x="198217" y="272985"/>
                    <a:pt x="197379" y="275334"/>
                  </a:cubicBezTo>
                  <a:cubicBezTo>
                    <a:pt x="196372" y="277683"/>
                    <a:pt x="195365" y="280031"/>
                    <a:pt x="194359" y="282380"/>
                  </a:cubicBezTo>
                  <a:cubicBezTo>
                    <a:pt x="193856" y="283554"/>
                    <a:pt x="193352" y="284729"/>
                    <a:pt x="193017" y="285903"/>
                  </a:cubicBezTo>
                  <a:lnTo>
                    <a:pt x="191675" y="289426"/>
                  </a:lnTo>
                  <a:cubicBezTo>
                    <a:pt x="190836" y="291775"/>
                    <a:pt x="189829" y="294123"/>
                    <a:pt x="189158" y="296472"/>
                  </a:cubicBezTo>
                  <a:cubicBezTo>
                    <a:pt x="188319" y="298821"/>
                    <a:pt x="187648" y="301337"/>
                    <a:pt x="186810" y="303686"/>
                  </a:cubicBezTo>
                  <a:cubicBezTo>
                    <a:pt x="185971" y="306034"/>
                    <a:pt x="185300" y="308551"/>
                    <a:pt x="184629" y="310899"/>
                  </a:cubicBezTo>
                  <a:cubicBezTo>
                    <a:pt x="183958" y="313248"/>
                    <a:pt x="183287" y="315764"/>
                    <a:pt x="182616" y="318113"/>
                  </a:cubicBezTo>
                  <a:cubicBezTo>
                    <a:pt x="182112" y="320630"/>
                    <a:pt x="181441" y="322978"/>
                    <a:pt x="180938" y="325495"/>
                  </a:cubicBezTo>
                  <a:cubicBezTo>
                    <a:pt x="180435" y="328011"/>
                    <a:pt x="179764" y="330360"/>
                    <a:pt x="179428" y="332876"/>
                  </a:cubicBezTo>
                  <a:cubicBezTo>
                    <a:pt x="178925" y="335392"/>
                    <a:pt x="178589" y="337741"/>
                    <a:pt x="178086" y="340257"/>
                  </a:cubicBezTo>
                  <a:cubicBezTo>
                    <a:pt x="177918" y="341432"/>
                    <a:pt x="177750" y="342774"/>
                    <a:pt x="177583" y="343948"/>
                  </a:cubicBezTo>
                  <a:lnTo>
                    <a:pt x="177079" y="347639"/>
                  </a:lnTo>
                  <a:cubicBezTo>
                    <a:pt x="176744" y="350155"/>
                    <a:pt x="176408" y="352504"/>
                    <a:pt x="176073" y="355020"/>
                  </a:cubicBezTo>
                  <a:cubicBezTo>
                    <a:pt x="175905" y="357537"/>
                    <a:pt x="175737" y="359885"/>
                    <a:pt x="175402" y="362402"/>
                  </a:cubicBezTo>
                  <a:cubicBezTo>
                    <a:pt x="174899" y="367267"/>
                    <a:pt x="174899" y="372132"/>
                    <a:pt x="174563" y="376997"/>
                  </a:cubicBezTo>
                  <a:cubicBezTo>
                    <a:pt x="174395" y="379514"/>
                    <a:pt x="174395" y="381694"/>
                    <a:pt x="174395" y="384043"/>
                  </a:cubicBezTo>
                  <a:cubicBezTo>
                    <a:pt x="174395" y="386392"/>
                    <a:pt x="174395" y="388740"/>
                    <a:pt x="174395" y="391089"/>
                  </a:cubicBezTo>
                  <a:cubicBezTo>
                    <a:pt x="174395" y="392263"/>
                    <a:pt x="174395" y="393605"/>
                    <a:pt x="174395" y="394780"/>
                  </a:cubicBezTo>
                  <a:cubicBezTo>
                    <a:pt x="174228" y="396122"/>
                    <a:pt x="173892" y="397464"/>
                    <a:pt x="173724" y="398638"/>
                  </a:cubicBezTo>
                  <a:cubicBezTo>
                    <a:pt x="173389" y="400987"/>
                    <a:pt x="172885" y="403168"/>
                    <a:pt x="172550" y="405516"/>
                  </a:cubicBezTo>
                  <a:cubicBezTo>
                    <a:pt x="170369" y="418770"/>
                    <a:pt x="168859" y="432358"/>
                    <a:pt x="168356" y="445779"/>
                  </a:cubicBezTo>
                  <a:cubicBezTo>
                    <a:pt x="148560" y="528653"/>
                    <a:pt x="92360" y="497617"/>
                    <a:pt x="92360" y="497617"/>
                  </a:cubicBezTo>
                  <a:cubicBezTo>
                    <a:pt x="92360" y="497617"/>
                    <a:pt x="-35809" y="430848"/>
                    <a:pt x="9822" y="311570"/>
                  </a:cubicBezTo>
                  <a:close/>
                </a:path>
              </a:pathLst>
            </a:custGeom>
            <a:solidFill>
              <a:srgbClr val="FFD8CC"/>
            </a:soli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4" name="Полилиния: фигура 703">
              <a:extLst>
                <a:ext uri="{FF2B5EF4-FFF2-40B4-BE49-F238E27FC236}">
                  <a16:creationId xmlns:a16="http://schemas.microsoft.com/office/drawing/2014/main" id="{E5C8F502-BADA-4103-EC70-9D150B643F90}"/>
                </a:ext>
              </a:extLst>
            </p:cNvPr>
            <p:cNvSpPr/>
            <p:nvPr/>
          </p:nvSpPr>
          <p:spPr>
            <a:xfrm rot="-5393397">
              <a:off x="5275392" y="6374024"/>
              <a:ext cx="303982" cy="340890"/>
            </a:xfrm>
            <a:custGeom>
              <a:avLst/>
              <a:gdLst>
                <a:gd name="connsiteX0" fmla="*/ 303983 w 303982"/>
                <a:gd name="connsiteY0" fmla="*/ 170445 h 340890"/>
                <a:gd name="connsiteX1" fmla="*/ 151991 w 303982"/>
                <a:gd name="connsiteY1" fmla="*/ 340890 h 340890"/>
                <a:gd name="connsiteX2" fmla="*/ 0 w 303982"/>
                <a:gd name="connsiteY2" fmla="*/ 170445 h 340890"/>
                <a:gd name="connsiteX3" fmla="*/ 151991 w 303982"/>
                <a:gd name="connsiteY3" fmla="*/ 0 h 340890"/>
                <a:gd name="connsiteX4" fmla="*/ 303983 w 303982"/>
                <a:gd name="connsiteY4" fmla="*/ 170445 h 34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3982" h="340890">
                  <a:moveTo>
                    <a:pt x="303983" y="170445"/>
                  </a:moveTo>
                  <a:cubicBezTo>
                    <a:pt x="303983" y="264579"/>
                    <a:pt x="235934" y="340890"/>
                    <a:pt x="151991" y="340890"/>
                  </a:cubicBezTo>
                  <a:cubicBezTo>
                    <a:pt x="68049" y="340890"/>
                    <a:pt x="0" y="264579"/>
                    <a:pt x="0" y="170445"/>
                  </a:cubicBezTo>
                  <a:cubicBezTo>
                    <a:pt x="0" y="76311"/>
                    <a:pt x="68049" y="0"/>
                    <a:pt x="151991" y="0"/>
                  </a:cubicBezTo>
                  <a:cubicBezTo>
                    <a:pt x="235934" y="0"/>
                    <a:pt x="303983" y="76311"/>
                    <a:pt x="303983" y="170445"/>
                  </a:cubicBezTo>
                  <a:close/>
                </a:path>
              </a:pathLst>
            </a:custGeom>
            <a:solidFill>
              <a:srgbClr val="FFD8CC"/>
            </a:soli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5" name="Полилиния: фигура 704">
              <a:extLst>
                <a:ext uri="{FF2B5EF4-FFF2-40B4-BE49-F238E27FC236}">
                  <a16:creationId xmlns:a16="http://schemas.microsoft.com/office/drawing/2014/main" id="{8F0DF349-55EC-F868-1C71-3EC0E94350D2}"/>
                </a:ext>
              </a:extLst>
            </p:cNvPr>
            <p:cNvSpPr/>
            <p:nvPr/>
          </p:nvSpPr>
          <p:spPr>
            <a:xfrm>
              <a:off x="5179707" y="6355141"/>
              <a:ext cx="445069" cy="495566"/>
            </a:xfrm>
            <a:custGeom>
              <a:avLst/>
              <a:gdLst>
                <a:gd name="connsiteX0" fmla="*/ 287374 w 445069"/>
                <a:gd name="connsiteY0" fmla="*/ 432990 h 495566"/>
                <a:gd name="connsiteX1" fmla="*/ 274457 w 445069"/>
                <a:gd name="connsiteY1" fmla="*/ 432319 h 495566"/>
                <a:gd name="connsiteX2" fmla="*/ 267411 w 445069"/>
                <a:gd name="connsiteY2" fmla="*/ 431984 h 495566"/>
                <a:gd name="connsiteX3" fmla="*/ 259023 w 445069"/>
                <a:gd name="connsiteY3" fmla="*/ 431313 h 495566"/>
                <a:gd name="connsiteX4" fmla="*/ 249292 w 445069"/>
                <a:gd name="connsiteY4" fmla="*/ 430474 h 495566"/>
                <a:gd name="connsiteX5" fmla="*/ 238388 w 445069"/>
                <a:gd name="connsiteY5" fmla="*/ 429132 h 495566"/>
                <a:gd name="connsiteX6" fmla="*/ 184201 w 445069"/>
                <a:gd name="connsiteY6" fmla="*/ 419402 h 495566"/>
                <a:gd name="connsiteX7" fmla="*/ 176652 w 445069"/>
                <a:gd name="connsiteY7" fmla="*/ 417221 h 495566"/>
                <a:gd name="connsiteX8" fmla="*/ 172794 w 445069"/>
                <a:gd name="connsiteY8" fmla="*/ 416046 h 495566"/>
                <a:gd name="connsiteX9" fmla="*/ 168935 w 445069"/>
                <a:gd name="connsiteY9" fmla="*/ 414872 h 495566"/>
                <a:gd name="connsiteX10" fmla="*/ 161050 w 445069"/>
                <a:gd name="connsiteY10" fmla="*/ 412188 h 495566"/>
                <a:gd name="connsiteX11" fmla="*/ 157024 w 445069"/>
                <a:gd name="connsiteY11" fmla="*/ 410846 h 495566"/>
                <a:gd name="connsiteX12" fmla="*/ 152998 w 445069"/>
                <a:gd name="connsiteY12" fmla="*/ 409336 h 495566"/>
                <a:gd name="connsiteX13" fmla="*/ 121459 w 445069"/>
                <a:gd name="connsiteY13" fmla="*/ 393902 h 495566"/>
                <a:gd name="connsiteX14" fmla="*/ 92772 w 445069"/>
                <a:gd name="connsiteY14" fmla="*/ 371254 h 495566"/>
                <a:gd name="connsiteX15" fmla="*/ 70292 w 445069"/>
                <a:gd name="connsiteY15" fmla="*/ 339715 h 495566"/>
                <a:gd name="connsiteX16" fmla="*/ 69117 w 445069"/>
                <a:gd name="connsiteY16" fmla="*/ 337534 h 495566"/>
                <a:gd name="connsiteX17" fmla="*/ 68111 w 445069"/>
                <a:gd name="connsiteY17" fmla="*/ 335186 h 495566"/>
                <a:gd name="connsiteX18" fmla="*/ 65930 w 445069"/>
                <a:gd name="connsiteY18" fmla="*/ 330489 h 495566"/>
                <a:gd name="connsiteX19" fmla="*/ 64085 w 445069"/>
                <a:gd name="connsiteY19" fmla="*/ 325624 h 495566"/>
                <a:gd name="connsiteX20" fmla="*/ 62239 w 445069"/>
                <a:gd name="connsiteY20" fmla="*/ 320758 h 495566"/>
                <a:gd name="connsiteX21" fmla="*/ 60562 w 445069"/>
                <a:gd name="connsiteY21" fmla="*/ 315558 h 495566"/>
                <a:gd name="connsiteX22" fmla="*/ 59052 w 445069"/>
                <a:gd name="connsiteY22" fmla="*/ 310357 h 495566"/>
                <a:gd name="connsiteX23" fmla="*/ 56368 w 445069"/>
                <a:gd name="connsiteY23" fmla="*/ 299621 h 495566"/>
                <a:gd name="connsiteX24" fmla="*/ 50664 w 445069"/>
                <a:gd name="connsiteY24" fmla="*/ 252648 h 495566"/>
                <a:gd name="connsiteX25" fmla="*/ 50496 w 445069"/>
                <a:gd name="connsiteY25" fmla="*/ 246440 h 495566"/>
                <a:gd name="connsiteX26" fmla="*/ 50328 w 445069"/>
                <a:gd name="connsiteY26" fmla="*/ 240233 h 495566"/>
                <a:gd name="connsiteX27" fmla="*/ 50664 w 445069"/>
                <a:gd name="connsiteY27" fmla="*/ 228322 h 495566"/>
                <a:gd name="connsiteX28" fmla="*/ 50999 w 445069"/>
                <a:gd name="connsiteY28" fmla="*/ 222283 h 495566"/>
                <a:gd name="connsiteX29" fmla="*/ 51503 w 445069"/>
                <a:gd name="connsiteY29" fmla="*/ 216244 h 495566"/>
                <a:gd name="connsiteX30" fmla="*/ 51838 w 445069"/>
                <a:gd name="connsiteY30" fmla="*/ 213224 h 495566"/>
                <a:gd name="connsiteX31" fmla="*/ 52174 w 445069"/>
                <a:gd name="connsiteY31" fmla="*/ 210204 h 495566"/>
                <a:gd name="connsiteX32" fmla="*/ 53012 w 445069"/>
                <a:gd name="connsiteY32" fmla="*/ 204165 h 495566"/>
                <a:gd name="connsiteX33" fmla="*/ 54019 w 445069"/>
                <a:gd name="connsiteY33" fmla="*/ 198125 h 495566"/>
                <a:gd name="connsiteX34" fmla="*/ 55193 w 445069"/>
                <a:gd name="connsiteY34" fmla="*/ 192086 h 495566"/>
                <a:gd name="connsiteX35" fmla="*/ 56703 w 445069"/>
                <a:gd name="connsiteY35" fmla="*/ 186047 h 495566"/>
                <a:gd name="connsiteX36" fmla="*/ 58213 w 445069"/>
                <a:gd name="connsiteY36" fmla="*/ 180175 h 495566"/>
                <a:gd name="connsiteX37" fmla="*/ 59891 w 445069"/>
                <a:gd name="connsiteY37" fmla="*/ 174303 h 495566"/>
                <a:gd name="connsiteX38" fmla="*/ 61904 w 445069"/>
                <a:gd name="connsiteY38" fmla="*/ 168432 h 495566"/>
                <a:gd name="connsiteX39" fmla="*/ 62910 w 445069"/>
                <a:gd name="connsiteY39" fmla="*/ 165580 h 495566"/>
                <a:gd name="connsiteX40" fmla="*/ 63917 w 445069"/>
                <a:gd name="connsiteY40" fmla="*/ 162728 h 495566"/>
                <a:gd name="connsiteX41" fmla="*/ 66265 w 445069"/>
                <a:gd name="connsiteY41" fmla="*/ 157024 h 495566"/>
                <a:gd name="connsiteX42" fmla="*/ 68782 w 445069"/>
                <a:gd name="connsiteY42" fmla="*/ 151320 h 495566"/>
                <a:gd name="connsiteX43" fmla="*/ 71298 w 445069"/>
                <a:gd name="connsiteY43" fmla="*/ 145616 h 495566"/>
                <a:gd name="connsiteX44" fmla="*/ 77002 w 445069"/>
                <a:gd name="connsiteY44" fmla="*/ 134544 h 495566"/>
                <a:gd name="connsiteX45" fmla="*/ 90423 w 445069"/>
                <a:gd name="connsiteY45" fmla="*/ 113406 h 495566"/>
                <a:gd name="connsiteX46" fmla="*/ 98140 w 445069"/>
                <a:gd name="connsiteY46" fmla="*/ 103508 h 495566"/>
                <a:gd name="connsiteX47" fmla="*/ 100153 w 445069"/>
                <a:gd name="connsiteY47" fmla="*/ 101160 h 495566"/>
                <a:gd name="connsiteX48" fmla="*/ 102166 w 445069"/>
                <a:gd name="connsiteY48" fmla="*/ 98811 h 495566"/>
                <a:gd name="connsiteX49" fmla="*/ 106360 w 445069"/>
                <a:gd name="connsiteY49" fmla="*/ 94114 h 495566"/>
                <a:gd name="connsiteX50" fmla="*/ 124814 w 445069"/>
                <a:gd name="connsiteY50" fmla="*/ 77170 h 495566"/>
                <a:gd name="connsiteX51" fmla="*/ 215740 w 445069"/>
                <a:gd name="connsiteY51" fmla="*/ 40263 h 495566"/>
                <a:gd name="connsiteX52" fmla="*/ 218760 w 445069"/>
                <a:gd name="connsiteY52" fmla="*/ 39927 h 495566"/>
                <a:gd name="connsiteX53" fmla="*/ 221780 w 445069"/>
                <a:gd name="connsiteY53" fmla="*/ 39759 h 495566"/>
                <a:gd name="connsiteX54" fmla="*/ 227987 w 445069"/>
                <a:gd name="connsiteY54" fmla="*/ 39424 h 495566"/>
                <a:gd name="connsiteX55" fmla="*/ 234362 w 445069"/>
                <a:gd name="connsiteY55" fmla="*/ 39424 h 495566"/>
                <a:gd name="connsiteX56" fmla="*/ 237549 w 445069"/>
                <a:gd name="connsiteY56" fmla="*/ 39424 h 495566"/>
                <a:gd name="connsiteX57" fmla="*/ 240737 w 445069"/>
                <a:gd name="connsiteY57" fmla="*/ 39592 h 495566"/>
                <a:gd name="connsiteX58" fmla="*/ 247112 w 445069"/>
                <a:gd name="connsiteY58" fmla="*/ 39927 h 495566"/>
                <a:gd name="connsiteX59" fmla="*/ 253319 w 445069"/>
                <a:gd name="connsiteY59" fmla="*/ 40430 h 495566"/>
                <a:gd name="connsiteX60" fmla="*/ 256506 w 445069"/>
                <a:gd name="connsiteY60" fmla="*/ 40766 h 495566"/>
                <a:gd name="connsiteX61" fmla="*/ 259694 w 445069"/>
                <a:gd name="connsiteY61" fmla="*/ 41101 h 495566"/>
                <a:gd name="connsiteX62" fmla="*/ 265901 w 445069"/>
                <a:gd name="connsiteY62" fmla="*/ 41940 h 495566"/>
                <a:gd name="connsiteX63" fmla="*/ 313209 w 445069"/>
                <a:gd name="connsiteY63" fmla="*/ 54858 h 495566"/>
                <a:gd name="connsiteX64" fmla="*/ 386856 w 445069"/>
                <a:gd name="connsiteY64" fmla="*/ 108373 h 495566"/>
                <a:gd name="connsiteX65" fmla="*/ 390044 w 445069"/>
                <a:gd name="connsiteY65" fmla="*/ 112735 h 495566"/>
                <a:gd name="connsiteX66" fmla="*/ 391553 w 445069"/>
                <a:gd name="connsiteY66" fmla="*/ 114916 h 495566"/>
                <a:gd name="connsiteX67" fmla="*/ 393063 w 445069"/>
                <a:gd name="connsiteY67" fmla="*/ 117097 h 495566"/>
                <a:gd name="connsiteX68" fmla="*/ 395915 w 445069"/>
                <a:gd name="connsiteY68" fmla="*/ 121459 h 495566"/>
                <a:gd name="connsiteX69" fmla="*/ 398599 w 445069"/>
                <a:gd name="connsiteY69" fmla="*/ 125988 h 495566"/>
                <a:gd name="connsiteX70" fmla="*/ 399942 w 445069"/>
                <a:gd name="connsiteY70" fmla="*/ 128337 h 495566"/>
                <a:gd name="connsiteX71" fmla="*/ 401116 w 445069"/>
                <a:gd name="connsiteY71" fmla="*/ 130686 h 495566"/>
                <a:gd name="connsiteX72" fmla="*/ 403464 w 445069"/>
                <a:gd name="connsiteY72" fmla="*/ 135383 h 495566"/>
                <a:gd name="connsiteX73" fmla="*/ 407323 w 445069"/>
                <a:gd name="connsiteY73" fmla="*/ 144777 h 495566"/>
                <a:gd name="connsiteX74" fmla="*/ 414704 w 445069"/>
                <a:gd name="connsiteY74" fmla="*/ 182691 h 495566"/>
                <a:gd name="connsiteX75" fmla="*/ 413866 w 445069"/>
                <a:gd name="connsiteY75" fmla="*/ 200977 h 495566"/>
                <a:gd name="connsiteX76" fmla="*/ 410510 w 445069"/>
                <a:gd name="connsiteY76" fmla="*/ 218257 h 495566"/>
                <a:gd name="connsiteX77" fmla="*/ 397928 w 445069"/>
                <a:gd name="connsiteY77" fmla="*/ 248454 h 495566"/>
                <a:gd name="connsiteX78" fmla="*/ 395915 w 445069"/>
                <a:gd name="connsiteY78" fmla="*/ 251809 h 495566"/>
                <a:gd name="connsiteX79" fmla="*/ 393902 w 445069"/>
                <a:gd name="connsiteY79" fmla="*/ 254996 h 495566"/>
                <a:gd name="connsiteX80" fmla="*/ 389708 w 445069"/>
                <a:gd name="connsiteY80" fmla="*/ 261203 h 495566"/>
                <a:gd name="connsiteX81" fmla="*/ 380985 w 445069"/>
                <a:gd name="connsiteY81" fmla="*/ 272276 h 495566"/>
                <a:gd name="connsiteX82" fmla="*/ 363034 w 445069"/>
                <a:gd name="connsiteY82" fmla="*/ 289890 h 495566"/>
                <a:gd name="connsiteX83" fmla="*/ 346761 w 445069"/>
                <a:gd name="connsiteY83" fmla="*/ 302137 h 495566"/>
                <a:gd name="connsiteX84" fmla="*/ 333844 w 445069"/>
                <a:gd name="connsiteY84" fmla="*/ 310022 h 495566"/>
                <a:gd name="connsiteX85" fmla="*/ 325456 w 445069"/>
                <a:gd name="connsiteY85" fmla="*/ 314551 h 495566"/>
                <a:gd name="connsiteX86" fmla="*/ 323275 w 445069"/>
                <a:gd name="connsiteY86" fmla="*/ 315558 h 495566"/>
                <a:gd name="connsiteX87" fmla="*/ 322604 w 445069"/>
                <a:gd name="connsiteY87" fmla="*/ 315893 h 495566"/>
                <a:gd name="connsiteX88" fmla="*/ 313209 w 445069"/>
                <a:gd name="connsiteY88" fmla="*/ 323946 h 495566"/>
                <a:gd name="connsiteX89" fmla="*/ 311699 w 445069"/>
                <a:gd name="connsiteY89" fmla="*/ 333676 h 495566"/>
                <a:gd name="connsiteX90" fmla="*/ 311699 w 445069"/>
                <a:gd name="connsiteY90" fmla="*/ 333676 h 495566"/>
                <a:gd name="connsiteX91" fmla="*/ 319584 w 445069"/>
                <a:gd name="connsiteY91" fmla="*/ 339883 h 495566"/>
                <a:gd name="connsiteX92" fmla="*/ 333005 w 445069"/>
                <a:gd name="connsiteY92" fmla="*/ 338206 h 495566"/>
                <a:gd name="connsiteX93" fmla="*/ 333844 w 445069"/>
                <a:gd name="connsiteY93" fmla="*/ 337870 h 495566"/>
                <a:gd name="connsiteX94" fmla="*/ 336360 w 445069"/>
                <a:gd name="connsiteY94" fmla="*/ 336696 h 495566"/>
                <a:gd name="connsiteX95" fmla="*/ 345923 w 445069"/>
                <a:gd name="connsiteY95" fmla="*/ 331998 h 495566"/>
                <a:gd name="connsiteX96" fmla="*/ 360853 w 445069"/>
                <a:gd name="connsiteY96" fmla="*/ 323443 h 495566"/>
                <a:gd name="connsiteX97" fmla="*/ 379810 w 445069"/>
                <a:gd name="connsiteY97" fmla="*/ 310022 h 495566"/>
                <a:gd name="connsiteX98" fmla="*/ 401116 w 445069"/>
                <a:gd name="connsiteY98" fmla="*/ 290226 h 495566"/>
                <a:gd name="connsiteX99" fmla="*/ 411852 w 445069"/>
                <a:gd name="connsiteY99" fmla="*/ 277476 h 495566"/>
                <a:gd name="connsiteX100" fmla="*/ 417053 w 445069"/>
                <a:gd name="connsiteY100" fmla="*/ 270262 h 495566"/>
                <a:gd name="connsiteX101" fmla="*/ 419570 w 445069"/>
                <a:gd name="connsiteY101" fmla="*/ 266572 h 495566"/>
                <a:gd name="connsiteX102" fmla="*/ 422086 w 445069"/>
                <a:gd name="connsiteY102" fmla="*/ 262713 h 495566"/>
                <a:gd name="connsiteX103" fmla="*/ 438526 w 445069"/>
                <a:gd name="connsiteY103" fmla="*/ 226477 h 495566"/>
                <a:gd name="connsiteX104" fmla="*/ 443392 w 445069"/>
                <a:gd name="connsiteY104" fmla="*/ 205171 h 495566"/>
                <a:gd name="connsiteX105" fmla="*/ 445069 w 445069"/>
                <a:gd name="connsiteY105" fmla="*/ 182356 h 495566"/>
                <a:gd name="connsiteX106" fmla="*/ 437352 w 445069"/>
                <a:gd name="connsiteY106" fmla="*/ 134376 h 495566"/>
                <a:gd name="connsiteX107" fmla="*/ 413530 w 445069"/>
                <a:gd name="connsiteY107" fmla="*/ 88410 h 495566"/>
                <a:gd name="connsiteX108" fmla="*/ 396083 w 445069"/>
                <a:gd name="connsiteY108" fmla="*/ 67943 h 495566"/>
                <a:gd name="connsiteX109" fmla="*/ 375616 w 445069"/>
                <a:gd name="connsiteY109" fmla="*/ 49825 h 495566"/>
                <a:gd name="connsiteX110" fmla="*/ 352633 w 445069"/>
                <a:gd name="connsiteY110" fmla="*/ 34223 h 495566"/>
                <a:gd name="connsiteX111" fmla="*/ 349613 w 445069"/>
                <a:gd name="connsiteY111" fmla="*/ 32378 h 495566"/>
                <a:gd name="connsiteX112" fmla="*/ 346594 w 445069"/>
                <a:gd name="connsiteY112" fmla="*/ 30700 h 495566"/>
                <a:gd name="connsiteX113" fmla="*/ 340386 w 445069"/>
                <a:gd name="connsiteY113" fmla="*/ 27345 h 495566"/>
                <a:gd name="connsiteX114" fmla="*/ 327469 w 445069"/>
                <a:gd name="connsiteY114" fmla="*/ 21306 h 495566"/>
                <a:gd name="connsiteX115" fmla="*/ 272276 w 445069"/>
                <a:gd name="connsiteY115" fmla="*/ 4530 h 495566"/>
                <a:gd name="connsiteX116" fmla="*/ 265062 w 445069"/>
                <a:gd name="connsiteY116" fmla="*/ 3355 h 495566"/>
                <a:gd name="connsiteX117" fmla="*/ 261371 w 445069"/>
                <a:gd name="connsiteY117" fmla="*/ 2852 h 495566"/>
                <a:gd name="connsiteX118" fmla="*/ 257680 w 445069"/>
                <a:gd name="connsiteY118" fmla="*/ 2349 h 495566"/>
                <a:gd name="connsiteX119" fmla="*/ 250299 w 445069"/>
                <a:gd name="connsiteY119" fmla="*/ 1510 h 495566"/>
                <a:gd name="connsiteX120" fmla="*/ 242917 w 445069"/>
                <a:gd name="connsiteY120" fmla="*/ 839 h 495566"/>
                <a:gd name="connsiteX121" fmla="*/ 239227 w 445069"/>
                <a:gd name="connsiteY121" fmla="*/ 503 h 495566"/>
                <a:gd name="connsiteX122" fmla="*/ 235536 w 445069"/>
                <a:gd name="connsiteY122" fmla="*/ 335 h 495566"/>
                <a:gd name="connsiteX123" fmla="*/ 228155 w 445069"/>
                <a:gd name="connsiteY123" fmla="*/ 0 h 495566"/>
                <a:gd name="connsiteX124" fmla="*/ 220605 w 445069"/>
                <a:gd name="connsiteY124" fmla="*/ 0 h 495566"/>
                <a:gd name="connsiteX125" fmla="*/ 216747 w 445069"/>
                <a:gd name="connsiteY125" fmla="*/ 0 h 495566"/>
                <a:gd name="connsiteX126" fmla="*/ 212888 w 445069"/>
                <a:gd name="connsiteY126" fmla="*/ 168 h 495566"/>
                <a:gd name="connsiteX127" fmla="*/ 205171 w 445069"/>
                <a:gd name="connsiteY127" fmla="*/ 671 h 495566"/>
                <a:gd name="connsiteX128" fmla="*/ 197622 w 445069"/>
                <a:gd name="connsiteY128" fmla="*/ 1510 h 495566"/>
                <a:gd name="connsiteX129" fmla="*/ 193764 w 445069"/>
                <a:gd name="connsiteY129" fmla="*/ 2013 h 495566"/>
                <a:gd name="connsiteX130" fmla="*/ 189905 w 445069"/>
                <a:gd name="connsiteY130" fmla="*/ 2684 h 495566"/>
                <a:gd name="connsiteX131" fmla="*/ 182356 w 445069"/>
                <a:gd name="connsiteY131" fmla="*/ 4026 h 495566"/>
                <a:gd name="connsiteX132" fmla="*/ 174807 w 445069"/>
                <a:gd name="connsiteY132" fmla="*/ 5872 h 495566"/>
                <a:gd name="connsiteX133" fmla="*/ 171116 w 445069"/>
                <a:gd name="connsiteY133" fmla="*/ 6878 h 495566"/>
                <a:gd name="connsiteX134" fmla="*/ 167425 w 445069"/>
                <a:gd name="connsiteY134" fmla="*/ 8052 h 495566"/>
                <a:gd name="connsiteX135" fmla="*/ 160044 w 445069"/>
                <a:gd name="connsiteY135" fmla="*/ 10233 h 495566"/>
                <a:gd name="connsiteX136" fmla="*/ 152662 w 445069"/>
                <a:gd name="connsiteY136" fmla="*/ 12750 h 495566"/>
                <a:gd name="connsiteX137" fmla="*/ 124478 w 445069"/>
                <a:gd name="connsiteY137" fmla="*/ 25667 h 495566"/>
                <a:gd name="connsiteX138" fmla="*/ 111058 w 445069"/>
                <a:gd name="connsiteY138" fmla="*/ 33552 h 495566"/>
                <a:gd name="connsiteX139" fmla="*/ 104683 w 445069"/>
                <a:gd name="connsiteY139" fmla="*/ 37914 h 495566"/>
                <a:gd name="connsiteX140" fmla="*/ 101495 w 445069"/>
                <a:gd name="connsiteY140" fmla="*/ 40095 h 495566"/>
                <a:gd name="connsiteX141" fmla="*/ 98476 w 445069"/>
                <a:gd name="connsiteY141" fmla="*/ 42443 h 495566"/>
                <a:gd name="connsiteX142" fmla="*/ 74989 w 445069"/>
                <a:gd name="connsiteY142" fmla="*/ 62575 h 495566"/>
                <a:gd name="connsiteX143" fmla="*/ 69621 w 445069"/>
                <a:gd name="connsiteY143" fmla="*/ 68111 h 495566"/>
                <a:gd name="connsiteX144" fmla="*/ 66937 w 445069"/>
                <a:gd name="connsiteY144" fmla="*/ 70963 h 495566"/>
                <a:gd name="connsiteX145" fmla="*/ 64420 w 445069"/>
                <a:gd name="connsiteY145" fmla="*/ 73815 h 495566"/>
                <a:gd name="connsiteX146" fmla="*/ 54522 w 445069"/>
                <a:gd name="connsiteY146" fmla="*/ 85558 h 495566"/>
                <a:gd name="connsiteX147" fmla="*/ 37075 w 445069"/>
                <a:gd name="connsiteY147" fmla="*/ 110890 h 495566"/>
                <a:gd name="connsiteX148" fmla="*/ 29526 w 445069"/>
                <a:gd name="connsiteY148" fmla="*/ 124311 h 495566"/>
                <a:gd name="connsiteX149" fmla="*/ 26171 w 445069"/>
                <a:gd name="connsiteY149" fmla="*/ 131189 h 495566"/>
                <a:gd name="connsiteX150" fmla="*/ 22983 w 445069"/>
                <a:gd name="connsiteY150" fmla="*/ 138067 h 495566"/>
                <a:gd name="connsiteX151" fmla="*/ 19964 w 445069"/>
                <a:gd name="connsiteY151" fmla="*/ 145113 h 495566"/>
                <a:gd name="connsiteX152" fmla="*/ 18621 w 445069"/>
                <a:gd name="connsiteY152" fmla="*/ 148636 h 495566"/>
                <a:gd name="connsiteX153" fmla="*/ 17279 w 445069"/>
                <a:gd name="connsiteY153" fmla="*/ 152159 h 495566"/>
                <a:gd name="connsiteX154" fmla="*/ 14763 w 445069"/>
                <a:gd name="connsiteY154" fmla="*/ 159205 h 495566"/>
                <a:gd name="connsiteX155" fmla="*/ 12414 w 445069"/>
                <a:gd name="connsiteY155" fmla="*/ 166419 h 495566"/>
                <a:gd name="connsiteX156" fmla="*/ 10233 w 445069"/>
                <a:gd name="connsiteY156" fmla="*/ 173632 h 495566"/>
                <a:gd name="connsiteX157" fmla="*/ 8220 w 445069"/>
                <a:gd name="connsiteY157" fmla="*/ 180846 h 495566"/>
                <a:gd name="connsiteX158" fmla="*/ 6543 w 445069"/>
                <a:gd name="connsiteY158" fmla="*/ 188227 h 495566"/>
                <a:gd name="connsiteX159" fmla="*/ 5033 w 445069"/>
                <a:gd name="connsiteY159" fmla="*/ 195609 h 495566"/>
                <a:gd name="connsiteX160" fmla="*/ 3691 w 445069"/>
                <a:gd name="connsiteY160" fmla="*/ 202990 h 495566"/>
                <a:gd name="connsiteX161" fmla="*/ 3187 w 445069"/>
                <a:gd name="connsiteY161" fmla="*/ 206681 h 495566"/>
                <a:gd name="connsiteX162" fmla="*/ 2684 w 445069"/>
                <a:gd name="connsiteY162" fmla="*/ 210372 h 495566"/>
                <a:gd name="connsiteX163" fmla="*/ 1678 w 445069"/>
                <a:gd name="connsiteY163" fmla="*/ 217753 h 495566"/>
                <a:gd name="connsiteX164" fmla="*/ 1007 w 445069"/>
                <a:gd name="connsiteY164" fmla="*/ 225135 h 495566"/>
                <a:gd name="connsiteX165" fmla="*/ 168 w 445069"/>
                <a:gd name="connsiteY165" fmla="*/ 239730 h 495566"/>
                <a:gd name="connsiteX166" fmla="*/ 0 w 445069"/>
                <a:gd name="connsiteY166" fmla="*/ 246776 h 495566"/>
                <a:gd name="connsiteX167" fmla="*/ 0 w 445069"/>
                <a:gd name="connsiteY167" fmla="*/ 253822 h 495566"/>
                <a:gd name="connsiteX168" fmla="*/ 5033 w 445069"/>
                <a:gd name="connsiteY168" fmla="*/ 309686 h 495566"/>
                <a:gd name="connsiteX169" fmla="*/ 7885 w 445069"/>
                <a:gd name="connsiteY169" fmla="*/ 323443 h 495566"/>
                <a:gd name="connsiteX170" fmla="*/ 9730 w 445069"/>
                <a:gd name="connsiteY170" fmla="*/ 330321 h 495566"/>
                <a:gd name="connsiteX171" fmla="*/ 11575 w 445069"/>
                <a:gd name="connsiteY171" fmla="*/ 337031 h 495566"/>
                <a:gd name="connsiteX172" fmla="*/ 13924 w 445069"/>
                <a:gd name="connsiteY172" fmla="*/ 343742 h 495566"/>
                <a:gd name="connsiteX173" fmla="*/ 16273 w 445069"/>
                <a:gd name="connsiteY173" fmla="*/ 350284 h 495566"/>
                <a:gd name="connsiteX174" fmla="*/ 18957 w 445069"/>
                <a:gd name="connsiteY174" fmla="*/ 356827 h 495566"/>
                <a:gd name="connsiteX175" fmla="*/ 20299 w 445069"/>
                <a:gd name="connsiteY175" fmla="*/ 360014 h 495566"/>
                <a:gd name="connsiteX176" fmla="*/ 21809 w 445069"/>
                <a:gd name="connsiteY176" fmla="*/ 363202 h 495566"/>
                <a:gd name="connsiteX177" fmla="*/ 52174 w 445069"/>
                <a:gd name="connsiteY177" fmla="*/ 408833 h 495566"/>
                <a:gd name="connsiteX178" fmla="*/ 90926 w 445069"/>
                <a:gd name="connsiteY178" fmla="*/ 441714 h 495566"/>
                <a:gd name="connsiteX179" fmla="*/ 131021 w 445069"/>
                <a:gd name="connsiteY179" fmla="*/ 463019 h 495566"/>
                <a:gd name="connsiteX180" fmla="*/ 135886 w 445069"/>
                <a:gd name="connsiteY180" fmla="*/ 465033 h 495566"/>
                <a:gd name="connsiteX181" fmla="*/ 140751 w 445069"/>
                <a:gd name="connsiteY181" fmla="*/ 466878 h 495566"/>
                <a:gd name="connsiteX182" fmla="*/ 150314 w 445069"/>
                <a:gd name="connsiteY182" fmla="*/ 470401 h 495566"/>
                <a:gd name="connsiteX183" fmla="*/ 155011 w 445069"/>
                <a:gd name="connsiteY183" fmla="*/ 471911 h 495566"/>
                <a:gd name="connsiteX184" fmla="*/ 159540 w 445069"/>
                <a:gd name="connsiteY184" fmla="*/ 473421 h 495566"/>
                <a:gd name="connsiteX185" fmla="*/ 168600 w 445069"/>
                <a:gd name="connsiteY185" fmla="*/ 476273 h 495566"/>
                <a:gd name="connsiteX186" fmla="*/ 230168 w 445069"/>
                <a:gd name="connsiteY186" fmla="*/ 489526 h 495566"/>
                <a:gd name="connsiteX187" fmla="*/ 242246 w 445069"/>
                <a:gd name="connsiteY187" fmla="*/ 491371 h 495566"/>
                <a:gd name="connsiteX188" fmla="*/ 252983 w 445069"/>
                <a:gd name="connsiteY188" fmla="*/ 492545 h 495566"/>
                <a:gd name="connsiteX189" fmla="*/ 262210 w 445069"/>
                <a:gd name="connsiteY189" fmla="*/ 493552 h 495566"/>
                <a:gd name="connsiteX190" fmla="*/ 269759 w 445069"/>
                <a:gd name="connsiteY190" fmla="*/ 494223 h 495566"/>
                <a:gd name="connsiteX191" fmla="*/ 283683 w 445069"/>
                <a:gd name="connsiteY191" fmla="*/ 495397 h 495566"/>
                <a:gd name="connsiteX192" fmla="*/ 302640 w 445069"/>
                <a:gd name="connsiteY192" fmla="*/ 494055 h 495566"/>
                <a:gd name="connsiteX193" fmla="*/ 318242 w 445069"/>
                <a:gd name="connsiteY193" fmla="*/ 487848 h 495566"/>
                <a:gd name="connsiteX194" fmla="*/ 332502 w 445069"/>
                <a:gd name="connsiteY194" fmla="*/ 465536 h 495566"/>
                <a:gd name="connsiteX195" fmla="*/ 332502 w 445069"/>
                <a:gd name="connsiteY195" fmla="*/ 465536 h 495566"/>
                <a:gd name="connsiteX196" fmla="*/ 319081 w 445069"/>
                <a:gd name="connsiteY196" fmla="*/ 442888 h 495566"/>
                <a:gd name="connsiteX197" fmla="*/ 304653 w 445069"/>
                <a:gd name="connsiteY197" fmla="*/ 435842 h 495566"/>
                <a:gd name="connsiteX198" fmla="*/ 287374 w 445069"/>
                <a:gd name="connsiteY198" fmla="*/ 432990 h 49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</a:cxnLst>
              <a:rect l="l" t="t" r="r" b="b"/>
              <a:pathLst>
                <a:path w="445069" h="495566">
                  <a:moveTo>
                    <a:pt x="287374" y="432990"/>
                  </a:moveTo>
                  <a:cubicBezTo>
                    <a:pt x="287374" y="432990"/>
                    <a:pt x="282845" y="432823"/>
                    <a:pt x="274457" y="432319"/>
                  </a:cubicBezTo>
                  <a:cubicBezTo>
                    <a:pt x="272443" y="432152"/>
                    <a:pt x="269927" y="432152"/>
                    <a:pt x="267411" y="431984"/>
                  </a:cubicBezTo>
                  <a:cubicBezTo>
                    <a:pt x="264894" y="431816"/>
                    <a:pt x="262042" y="431480"/>
                    <a:pt x="259023" y="431313"/>
                  </a:cubicBezTo>
                  <a:cubicBezTo>
                    <a:pt x="256003" y="431145"/>
                    <a:pt x="252815" y="430810"/>
                    <a:pt x="249292" y="430474"/>
                  </a:cubicBezTo>
                  <a:cubicBezTo>
                    <a:pt x="245937" y="430138"/>
                    <a:pt x="242246" y="429635"/>
                    <a:pt x="238388" y="429132"/>
                  </a:cubicBezTo>
                  <a:cubicBezTo>
                    <a:pt x="223122" y="427286"/>
                    <a:pt x="204500" y="424602"/>
                    <a:pt x="184201" y="419402"/>
                  </a:cubicBezTo>
                  <a:cubicBezTo>
                    <a:pt x="181685" y="418731"/>
                    <a:pt x="179168" y="417892"/>
                    <a:pt x="176652" y="417221"/>
                  </a:cubicBezTo>
                  <a:cubicBezTo>
                    <a:pt x="175310" y="416885"/>
                    <a:pt x="174136" y="416550"/>
                    <a:pt x="172794" y="416046"/>
                  </a:cubicBezTo>
                  <a:cubicBezTo>
                    <a:pt x="171451" y="415711"/>
                    <a:pt x="170109" y="415375"/>
                    <a:pt x="168935" y="414872"/>
                  </a:cubicBezTo>
                  <a:cubicBezTo>
                    <a:pt x="166419" y="414033"/>
                    <a:pt x="163734" y="413195"/>
                    <a:pt x="161050" y="412188"/>
                  </a:cubicBezTo>
                  <a:cubicBezTo>
                    <a:pt x="159708" y="411685"/>
                    <a:pt x="158366" y="411349"/>
                    <a:pt x="157024" y="410846"/>
                  </a:cubicBezTo>
                  <a:cubicBezTo>
                    <a:pt x="155682" y="410343"/>
                    <a:pt x="154340" y="409839"/>
                    <a:pt x="152998" y="409336"/>
                  </a:cubicBezTo>
                  <a:cubicBezTo>
                    <a:pt x="142261" y="405310"/>
                    <a:pt x="131692" y="400109"/>
                    <a:pt x="121459" y="393902"/>
                  </a:cubicBezTo>
                  <a:cubicBezTo>
                    <a:pt x="111225" y="387695"/>
                    <a:pt x="101327" y="380146"/>
                    <a:pt x="92772" y="371254"/>
                  </a:cubicBezTo>
                  <a:cubicBezTo>
                    <a:pt x="84048" y="362363"/>
                    <a:pt x="76499" y="351794"/>
                    <a:pt x="70292" y="339715"/>
                  </a:cubicBezTo>
                  <a:lnTo>
                    <a:pt x="69117" y="337534"/>
                  </a:lnTo>
                  <a:cubicBezTo>
                    <a:pt x="68782" y="336863"/>
                    <a:pt x="68446" y="336025"/>
                    <a:pt x="68111" y="335186"/>
                  </a:cubicBezTo>
                  <a:cubicBezTo>
                    <a:pt x="67440" y="333676"/>
                    <a:pt x="66769" y="331998"/>
                    <a:pt x="65930" y="330489"/>
                  </a:cubicBezTo>
                  <a:cubicBezTo>
                    <a:pt x="65091" y="328979"/>
                    <a:pt x="64588" y="327301"/>
                    <a:pt x="64085" y="325624"/>
                  </a:cubicBezTo>
                  <a:cubicBezTo>
                    <a:pt x="63414" y="323946"/>
                    <a:pt x="62910" y="322268"/>
                    <a:pt x="62239" y="320758"/>
                  </a:cubicBezTo>
                  <a:cubicBezTo>
                    <a:pt x="61736" y="319081"/>
                    <a:pt x="61233" y="317403"/>
                    <a:pt x="60562" y="315558"/>
                  </a:cubicBezTo>
                  <a:cubicBezTo>
                    <a:pt x="60058" y="313880"/>
                    <a:pt x="59387" y="312203"/>
                    <a:pt x="59052" y="310357"/>
                  </a:cubicBezTo>
                  <a:cubicBezTo>
                    <a:pt x="58213" y="306834"/>
                    <a:pt x="57039" y="303311"/>
                    <a:pt x="56368" y="299621"/>
                  </a:cubicBezTo>
                  <a:cubicBezTo>
                    <a:pt x="53180" y="284858"/>
                    <a:pt x="51335" y="269088"/>
                    <a:pt x="50664" y="252648"/>
                  </a:cubicBezTo>
                  <a:cubicBezTo>
                    <a:pt x="50664" y="250634"/>
                    <a:pt x="50496" y="248454"/>
                    <a:pt x="50496" y="246440"/>
                  </a:cubicBezTo>
                  <a:cubicBezTo>
                    <a:pt x="50496" y="244427"/>
                    <a:pt x="50328" y="242246"/>
                    <a:pt x="50328" y="240233"/>
                  </a:cubicBezTo>
                  <a:cubicBezTo>
                    <a:pt x="50328" y="236207"/>
                    <a:pt x="50328" y="232181"/>
                    <a:pt x="50664" y="228322"/>
                  </a:cubicBezTo>
                  <a:cubicBezTo>
                    <a:pt x="50831" y="226309"/>
                    <a:pt x="50831" y="224296"/>
                    <a:pt x="50999" y="222283"/>
                  </a:cubicBezTo>
                  <a:cubicBezTo>
                    <a:pt x="51167" y="220270"/>
                    <a:pt x="51335" y="218257"/>
                    <a:pt x="51503" y="216244"/>
                  </a:cubicBezTo>
                  <a:lnTo>
                    <a:pt x="51838" y="213224"/>
                  </a:lnTo>
                  <a:cubicBezTo>
                    <a:pt x="52006" y="212217"/>
                    <a:pt x="52006" y="211211"/>
                    <a:pt x="52174" y="210204"/>
                  </a:cubicBezTo>
                  <a:cubicBezTo>
                    <a:pt x="52509" y="208191"/>
                    <a:pt x="52677" y="206178"/>
                    <a:pt x="53012" y="204165"/>
                  </a:cubicBezTo>
                  <a:cubicBezTo>
                    <a:pt x="53180" y="202152"/>
                    <a:pt x="53683" y="200138"/>
                    <a:pt x="54019" y="198125"/>
                  </a:cubicBezTo>
                  <a:cubicBezTo>
                    <a:pt x="54354" y="196112"/>
                    <a:pt x="54858" y="194099"/>
                    <a:pt x="55193" y="192086"/>
                  </a:cubicBezTo>
                  <a:cubicBezTo>
                    <a:pt x="55697" y="190073"/>
                    <a:pt x="56200" y="188060"/>
                    <a:pt x="56703" y="186047"/>
                  </a:cubicBezTo>
                  <a:cubicBezTo>
                    <a:pt x="57206" y="184033"/>
                    <a:pt x="57710" y="182020"/>
                    <a:pt x="58213" y="180175"/>
                  </a:cubicBezTo>
                  <a:cubicBezTo>
                    <a:pt x="58716" y="178162"/>
                    <a:pt x="59387" y="176149"/>
                    <a:pt x="59891" y="174303"/>
                  </a:cubicBezTo>
                  <a:cubicBezTo>
                    <a:pt x="60394" y="172290"/>
                    <a:pt x="61233" y="170445"/>
                    <a:pt x="61904" y="168432"/>
                  </a:cubicBezTo>
                  <a:lnTo>
                    <a:pt x="62910" y="165580"/>
                  </a:lnTo>
                  <a:cubicBezTo>
                    <a:pt x="63246" y="164573"/>
                    <a:pt x="63581" y="163567"/>
                    <a:pt x="63917" y="162728"/>
                  </a:cubicBezTo>
                  <a:cubicBezTo>
                    <a:pt x="64588" y="160883"/>
                    <a:pt x="65427" y="158869"/>
                    <a:pt x="66265" y="157024"/>
                  </a:cubicBezTo>
                  <a:cubicBezTo>
                    <a:pt x="66937" y="155011"/>
                    <a:pt x="67943" y="153165"/>
                    <a:pt x="68782" y="151320"/>
                  </a:cubicBezTo>
                  <a:cubicBezTo>
                    <a:pt x="69621" y="149475"/>
                    <a:pt x="70459" y="147462"/>
                    <a:pt x="71298" y="145616"/>
                  </a:cubicBezTo>
                  <a:cubicBezTo>
                    <a:pt x="73144" y="141926"/>
                    <a:pt x="74989" y="138067"/>
                    <a:pt x="77002" y="134544"/>
                  </a:cubicBezTo>
                  <a:cubicBezTo>
                    <a:pt x="81028" y="127163"/>
                    <a:pt x="85558" y="120284"/>
                    <a:pt x="90423" y="113406"/>
                  </a:cubicBezTo>
                  <a:cubicBezTo>
                    <a:pt x="92939" y="110051"/>
                    <a:pt x="95456" y="106696"/>
                    <a:pt x="98140" y="103508"/>
                  </a:cubicBezTo>
                  <a:lnTo>
                    <a:pt x="100153" y="101160"/>
                  </a:lnTo>
                  <a:cubicBezTo>
                    <a:pt x="100824" y="100321"/>
                    <a:pt x="101495" y="99482"/>
                    <a:pt x="102166" y="98811"/>
                  </a:cubicBezTo>
                  <a:lnTo>
                    <a:pt x="106360" y="94114"/>
                  </a:lnTo>
                  <a:cubicBezTo>
                    <a:pt x="112232" y="88074"/>
                    <a:pt x="118271" y="82371"/>
                    <a:pt x="124814" y="77170"/>
                  </a:cubicBezTo>
                  <a:cubicBezTo>
                    <a:pt x="150985" y="56200"/>
                    <a:pt x="182859" y="42779"/>
                    <a:pt x="215740" y="40263"/>
                  </a:cubicBezTo>
                  <a:cubicBezTo>
                    <a:pt x="216747" y="40095"/>
                    <a:pt x="217753" y="40095"/>
                    <a:pt x="218760" y="39927"/>
                  </a:cubicBezTo>
                  <a:lnTo>
                    <a:pt x="221780" y="39759"/>
                  </a:lnTo>
                  <a:cubicBezTo>
                    <a:pt x="223793" y="39592"/>
                    <a:pt x="225974" y="39592"/>
                    <a:pt x="227987" y="39424"/>
                  </a:cubicBezTo>
                  <a:cubicBezTo>
                    <a:pt x="230168" y="39424"/>
                    <a:pt x="232181" y="39424"/>
                    <a:pt x="234362" y="39424"/>
                  </a:cubicBezTo>
                  <a:lnTo>
                    <a:pt x="237549" y="39424"/>
                  </a:lnTo>
                  <a:lnTo>
                    <a:pt x="240737" y="39592"/>
                  </a:lnTo>
                  <a:cubicBezTo>
                    <a:pt x="242917" y="39759"/>
                    <a:pt x="244931" y="39759"/>
                    <a:pt x="247112" y="39927"/>
                  </a:cubicBezTo>
                  <a:cubicBezTo>
                    <a:pt x="249125" y="40095"/>
                    <a:pt x="251306" y="40263"/>
                    <a:pt x="253319" y="40430"/>
                  </a:cubicBezTo>
                  <a:lnTo>
                    <a:pt x="256506" y="40766"/>
                  </a:lnTo>
                  <a:lnTo>
                    <a:pt x="259694" y="41101"/>
                  </a:lnTo>
                  <a:cubicBezTo>
                    <a:pt x="261707" y="41437"/>
                    <a:pt x="263888" y="41605"/>
                    <a:pt x="265901" y="41940"/>
                  </a:cubicBezTo>
                  <a:cubicBezTo>
                    <a:pt x="282341" y="44624"/>
                    <a:pt x="298279" y="48651"/>
                    <a:pt x="313209" y="54858"/>
                  </a:cubicBezTo>
                  <a:cubicBezTo>
                    <a:pt x="343071" y="66769"/>
                    <a:pt x="369074" y="85558"/>
                    <a:pt x="386856" y="108373"/>
                  </a:cubicBezTo>
                  <a:cubicBezTo>
                    <a:pt x="388031" y="109715"/>
                    <a:pt x="389037" y="111225"/>
                    <a:pt x="390044" y="112735"/>
                  </a:cubicBezTo>
                  <a:lnTo>
                    <a:pt x="391553" y="114916"/>
                  </a:lnTo>
                  <a:cubicBezTo>
                    <a:pt x="392057" y="115587"/>
                    <a:pt x="392560" y="116426"/>
                    <a:pt x="393063" y="117097"/>
                  </a:cubicBezTo>
                  <a:cubicBezTo>
                    <a:pt x="394070" y="118607"/>
                    <a:pt x="395076" y="120117"/>
                    <a:pt x="395915" y="121459"/>
                  </a:cubicBezTo>
                  <a:cubicBezTo>
                    <a:pt x="396754" y="122969"/>
                    <a:pt x="397593" y="124478"/>
                    <a:pt x="398599" y="125988"/>
                  </a:cubicBezTo>
                  <a:cubicBezTo>
                    <a:pt x="399103" y="126827"/>
                    <a:pt x="399438" y="127498"/>
                    <a:pt x="399942" y="128337"/>
                  </a:cubicBezTo>
                  <a:lnTo>
                    <a:pt x="401116" y="130686"/>
                  </a:lnTo>
                  <a:cubicBezTo>
                    <a:pt x="401955" y="132195"/>
                    <a:pt x="402793" y="133705"/>
                    <a:pt x="403464" y="135383"/>
                  </a:cubicBezTo>
                  <a:cubicBezTo>
                    <a:pt x="404807" y="138570"/>
                    <a:pt x="406316" y="141590"/>
                    <a:pt x="407323" y="144777"/>
                  </a:cubicBezTo>
                  <a:cubicBezTo>
                    <a:pt x="412020" y="157360"/>
                    <a:pt x="414369" y="170277"/>
                    <a:pt x="414704" y="182691"/>
                  </a:cubicBezTo>
                  <a:cubicBezTo>
                    <a:pt x="414872" y="188899"/>
                    <a:pt x="414537" y="195106"/>
                    <a:pt x="413866" y="200977"/>
                  </a:cubicBezTo>
                  <a:cubicBezTo>
                    <a:pt x="413195" y="206849"/>
                    <a:pt x="412020" y="212721"/>
                    <a:pt x="410510" y="218257"/>
                  </a:cubicBezTo>
                  <a:cubicBezTo>
                    <a:pt x="407491" y="229329"/>
                    <a:pt x="403129" y="239394"/>
                    <a:pt x="397928" y="248454"/>
                  </a:cubicBezTo>
                  <a:cubicBezTo>
                    <a:pt x="397257" y="249628"/>
                    <a:pt x="396586" y="250634"/>
                    <a:pt x="395915" y="251809"/>
                  </a:cubicBezTo>
                  <a:cubicBezTo>
                    <a:pt x="395244" y="252983"/>
                    <a:pt x="394573" y="253990"/>
                    <a:pt x="393902" y="254996"/>
                  </a:cubicBezTo>
                  <a:cubicBezTo>
                    <a:pt x="392560" y="257177"/>
                    <a:pt x="391050" y="259190"/>
                    <a:pt x="389708" y="261203"/>
                  </a:cubicBezTo>
                  <a:cubicBezTo>
                    <a:pt x="386856" y="265062"/>
                    <a:pt x="384004" y="268920"/>
                    <a:pt x="380985" y="272276"/>
                  </a:cubicBezTo>
                  <a:cubicBezTo>
                    <a:pt x="374945" y="279154"/>
                    <a:pt x="368906" y="285025"/>
                    <a:pt x="363034" y="289890"/>
                  </a:cubicBezTo>
                  <a:cubicBezTo>
                    <a:pt x="357163" y="294756"/>
                    <a:pt x="351626" y="298950"/>
                    <a:pt x="346761" y="302137"/>
                  </a:cubicBezTo>
                  <a:cubicBezTo>
                    <a:pt x="341729" y="305492"/>
                    <a:pt x="337367" y="308009"/>
                    <a:pt x="333844" y="310022"/>
                  </a:cubicBezTo>
                  <a:cubicBezTo>
                    <a:pt x="330321" y="312035"/>
                    <a:pt x="327469" y="313545"/>
                    <a:pt x="325456" y="314551"/>
                  </a:cubicBezTo>
                  <a:cubicBezTo>
                    <a:pt x="324449" y="315055"/>
                    <a:pt x="323778" y="315390"/>
                    <a:pt x="323275" y="315558"/>
                  </a:cubicBezTo>
                  <a:cubicBezTo>
                    <a:pt x="322772" y="315726"/>
                    <a:pt x="322604" y="315893"/>
                    <a:pt x="322604" y="315893"/>
                  </a:cubicBezTo>
                  <a:cubicBezTo>
                    <a:pt x="318578" y="317907"/>
                    <a:pt x="315222" y="320758"/>
                    <a:pt x="313209" y="323946"/>
                  </a:cubicBezTo>
                  <a:cubicBezTo>
                    <a:pt x="311196" y="327133"/>
                    <a:pt x="310525" y="330656"/>
                    <a:pt x="311699" y="333676"/>
                  </a:cubicBezTo>
                  <a:lnTo>
                    <a:pt x="311699" y="333676"/>
                  </a:lnTo>
                  <a:cubicBezTo>
                    <a:pt x="312874" y="336863"/>
                    <a:pt x="315726" y="338877"/>
                    <a:pt x="319584" y="339883"/>
                  </a:cubicBezTo>
                  <a:cubicBezTo>
                    <a:pt x="323443" y="340722"/>
                    <a:pt x="328308" y="340219"/>
                    <a:pt x="333005" y="338206"/>
                  </a:cubicBezTo>
                  <a:cubicBezTo>
                    <a:pt x="333005" y="338206"/>
                    <a:pt x="333341" y="338038"/>
                    <a:pt x="333844" y="337870"/>
                  </a:cubicBezTo>
                  <a:cubicBezTo>
                    <a:pt x="334347" y="337702"/>
                    <a:pt x="335186" y="337199"/>
                    <a:pt x="336360" y="336696"/>
                  </a:cubicBezTo>
                  <a:cubicBezTo>
                    <a:pt x="338541" y="335689"/>
                    <a:pt x="341729" y="334179"/>
                    <a:pt x="345923" y="331998"/>
                  </a:cubicBezTo>
                  <a:cubicBezTo>
                    <a:pt x="350117" y="329818"/>
                    <a:pt x="354982" y="326966"/>
                    <a:pt x="360853" y="323443"/>
                  </a:cubicBezTo>
                  <a:cubicBezTo>
                    <a:pt x="366557" y="319752"/>
                    <a:pt x="372932" y="315390"/>
                    <a:pt x="379810" y="310022"/>
                  </a:cubicBezTo>
                  <a:cubicBezTo>
                    <a:pt x="386688" y="304653"/>
                    <a:pt x="393902" y="298111"/>
                    <a:pt x="401116" y="290226"/>
                  </a:cubicBezTo>
                  <a:cubicBezTo>
                    <a:pt x="404807" y="286367"/>
                    <a:pt x="408330" y="282006"/>
                    <a:pt x="411852" y="277476"/>
                  </a:cubicBezTo>
                  <a:cubicBezTo>
                    <a:pt x="413530" y="275128"/>
                    <a:pt x="415376" y="272779"/>
                    <a:pt x="417053" y="270262"/>
                  </a:cubicBezTo>
                  <a:cubicBezTo>
                    <a:pt x="417892" y="269088"/>
                    <a:pt x="418731" y="267746"/>
                    <a:pt x="419570" y="266572"/>
                  </a:cubicBezTo>
                  <a:cubicBezTo>
                    <a:pt x="420408" y="265230"/>
                    <a:pt x="421247" y="263888"/>
                    <a:pt x="422086" y="262713"/>
                  </a:cubicBezTo>
                  <a:cubicBezTo>
                    <a:pt x="428629" y="252144"/>
                    <a:pt x="434332" y="239898"/>
                    <a:pt x="438526" y="226477"/>
                  </a:cubicBezTo>
                  <a:cubicBezTo>
                    <a:pt x="440540" y="219767"/>
                    <a:pt x="442217" y="212553"/>
                    <a:pt x="443392" y="205171"/>
                  </a:cubicBezTo>
                  <a:cubicBezTo>
                    <a:pt x="444566" y="197790"/>
                    <a:pt x="445069" y="190073"/>
                    <a:pt x="445069" y="182356"/>
                  </a:cubicBezTo>
                  <a:cubicBezTo>
                    <a:pt x="445069" y="166754"/>
                    <a:pt x="442721" y="150314"/>
                    <a:pt x="437352" y="134376"/>
                  </a:cubicBezTo>
                  <a:cubicBezTo>
                    <a:pt x="432152" y="118271"/>
                    <a:pt x="423931" y="102837"/>
                    <a:pt x="413530" y="88410"/>
                  </a:cubicBezTo>
                  <a:cubicBezTo>
                    <a:pt x="408330" y="81196"/>
                    <a:pt x="402458" y="74486"/>
                    <a:pt x="396083" y="67943"/>
                  </a:cubicBezTo>
                  <a:cubicBezTo>
                    <a:pt x="389708" y="61568"/>
                    <a:pt x="382830" y="55361"/>
                    <a:pt x="375616" y="49825"/>
                  </a:cubicBezTo>
                  <a:cubicBezTo>
                    <a:pt x="368235" y="44289"/>
                    <a:pt x="360685" y="38920"/>
                    <a:pt x="352633" y="34223"/>
                  </a:cubicBezTo>
                  <a:lnTo>
                    <a:pt x="349613" y="32378"/>
                  </a:lnTo>
                  <a:lnTo>
                    <a:pt x="346594" y="30700"/>
                  </a:lnTo>
                  <a:cubicBezTo>
                    <a:pt x="344580" y="29526"/>
                    <a:pt x="342400" y="28519"/>
                    <a:pt x="340386" y="27345"/>
                  </a:cubicBezTo>
                  <a:cubicBezTo>
                    <a:pt x="336192" y="25332"/>
                    <a:pt x="331998" y="23151"/>
                    <a:pt x="327469" y="21306"/>
                  </a:cubicBezTo>
                  <a:cubicBezTo>
                    <a:pt x="310022" y="13589"/>
                    <a:pt x="291568" y="8052"/>
                    <a:pt x="272276" y="4530"/>
                  </a:cubicBezTo>
                  <a:cubicBezTo>
                    <a:pt x="269927" y="4194"/>
                    <a:pt x="267411" y="3691"/>
                    <a:pt x="265062" y="3355"/>
                  </a:cubicBezTo>
                  <a:lnTo>
                    <a:pt x="261371" y="2852"/>
                  </a:lnTo>
                  <a:lnTo>
                    <a:pt x="257680" y="2349"/>
                  </a:lnTo>
                  <a:cubicBezTo>
                    <a:pt x="255164" y="2013"/>
                    <a:pt x="252815" y="1845"/>
                    <a:pt x="250299" y="1510"/>
                  </a:cubicBezTo>
                  <a:cubicBezTo>
                    <a:pt x="247783" y="1342"/>
                    <a:pt x="245434" y="1174"/>
                    <a:pt x="242917" y="839"/>
                  </a:cubicBezTo>
                  <a:lnTo>
                    <a:pt x="239227" y="503"/>
                  </a:lnTo>
                  <a:lnTo>
                    <a:pt x="235536" y="335"/>
                  </a:lnTo>
                  <a:cubicBezTo>
                    <a:pt x="233020" y="168"/>
                    <a:pt x="230671" y="168"/>
                    <a:pt x="228155" y="0"/>
                  </a:cubicBezTo>
                  <a:cubicBezTo>
                    <a:pt x="225638" y="0"/>
                    <a:pt x="223122" y="0"/>
                    <a:pt x="220605" y="0"/>
                  </a:cubicBezTo>
                  <a:lnTo>
                    <a:pt x="216747" y="0"/>
                  </a:lnTo>
                  <a:cubicBezTo>
                    <a:pt x="215405" y="0"/>
                    <a:pt x="214230" y="168"/>
                    <a:pt x="212888" y="168"/>
                  </a:cubicBezTo>
                  <a:cubicBezTo>
                    <a:pt x="210372" y="335"/>
                    <a:pt x="207856" y="503"/>
                    <a:pt x="205171" y="671"/>
                  </a:cubicBezTo>
                  <a:cubicBezTo>
                    <a:pt x="202655" y="1007"/>
                    <a:pt x="200139" y="1342"/>
                    <a:pt x="197622" y="1510"/>
                  </a:cubicBezTo>
                  <a:lnTo>
                    <a:pt x="193764" y="2013"/>
                  </a:lnTo>
                  <a:lnTo>
                    <a:pt x="189905" y="2684"/>
                  </a:lnTo>
                  <a:lnTo>
                    <a:pt x="182356" y="4026"/>
                  </a:lnTo>
                  <a:lnTo>
                    <a:pt x="174807" y="5872"/>
                  </a:lnTo>
                  <a:cubicBezTo>
                    <a:pt x="173632" y="6207"/>
                    <a:pt x="172290" y="6375"/>
                    <a:pt x="171116" y="6878"/>
                  </a:cubicBezTo>
                  <a:lnTo>
                    <a:pt x="167425" y="8052"/>
                  </a:lnTo>
                  <a:cubicBezTo>
                    <a:pt x="164909" y="8724"/>
                    <a:pt x="162392" y="9395"/>
                    <a:pt x="160044" y="10233"/>
                  </a:cubicBezTo>
                  <a:lnTo>
                    <a:pt x="152662" y="12750"/>
                  </a:lnTo>
                  <a:cubicBezTo>
                    <a:pt x="142932" y="16441"/>
                    <a:pt x="133538" y="20635"/>
                    <a:pt x="124478" y="25667"/>
                  </a:cubicBezTo>
                  <a:cubicBezTo>
                    <a:pt x="119781" y="28016"/>
                    <a:pt x="115587" y="30868"/>
                    <a:pt x="111058" y="33552"/>
                  </a:cubicBezTo>
                  <a:lnTo>
                    <a:pt x="104683" y="37914"/>
                  </a:lnTo>
                  <a:cubicBezTo>
                    <a:pt x="103676" y="38585"/>
                    <a:pt x="102502" y="39424"/>
                    <a:pt x="101495" y="40095"/>
                  </a:cubicBezTo>
                  <a:lnTo>
                    <a:pt x="98476" y="42443"/>
                  </a:lnTo>
                  <a:cubicBezTo>
                    <a:pt x="90087" y="48483"/>
                    <a:pt x="82371" y="55529"/>
                    <a:pt x="74989" y="62575"/>
                  </a:cubicBezTo>
                  <a:lnTo>
                    <a:pt x="69621" y="68111"/>
                  </a:lnTo>
                  <a:cubicBezTo>
                    <a:pt x="68782" y="68950"/>
                    <a:pt x="67775" y="69956"/>
                    <a:pt x="66937" y="70963"/>
                  </a:cubicBezTo>
                  <a:lnTo>
                    <a:pt x="64420" y="73815"/>
                  </a:lnTo>
                  <a:cubicBezTo>
                    <a:pt x="60897" y="77673"/>
                    <a:pt x="57710" y="81699"/>
                    <a:pt x="54522" y="85558"/>
                  </a:cubicBezTo>
                  <a:cubicBezTo>
                    <a:pt x="48315" y="93778"/>
                    <a:pt x="42276" y="102166"/>
                    <a:pt x="37075" y="110890"/>
                  </a:cubicBezTo>
                  <a:cubicBezTo>
                    <a:pt x="34391" y="115252"/>
                    <a:pt x="32042" y="119781"/>
                    <a:pt x="29526" y="124311"/>
                  </a:cubicBezTo>
                  <a:cubicBezTo>
                    <a:pt x="28352" y="126492"/>
                    <a:pt x="27345" y="128840"/>
                    <a:pt x="26171" y="131189"/>
                  </a:cubicBezTo>
                  <a:cubicBezTo>
                    <a:pt x="24996" y="133538"/>
                    <a:pt x="23990" y="135718"/>
                    <a:pt x="22983" y="138067"/>
                  </a:cubicBezTo>
                  <a:cubicBezTo>
                    <a:pt x="21977" y="140416"/>
                    <a:pt x="20970" y="142764"/>
                    <a:pt x="19964" y="145113"/>
                  </a:cubicBezTo>
                  <a:cubicBezTo>
                    <a:pt x="19460" y="146287"/>
                    <a:pt x="18957" y="147462"/>
                    <a:pt x="18621" y="148636"/>
                  </a:cubicBezTo>
                  <a:lnTo>
                    <a:pt x="17279" y="152159"/>
                  </a:lnTo>
                  <a:cubicBezTo>
                    <a:pt x="16441" y="154508"/>
                    <a:pt x="15434" y="156856"/>
                    <a:pt x="14763" y="159205"/>
                  </a:cubicBezTo>
                  <a:cubicBezTo>
                    <a:pt x="13924" y="161554"/>
                    <a:pt x="13253" y="164070"/>
                    <a:pt x="12414" y="166419"/>
                  </a:cubicBezTo>
                  <a:cubicBezTo>
                    <a:pt x="11575" y="168767"/>
                    <a:pt x="10904" y="171284"/>
                    <a:pt x="10233" y="173632"/>
                  </a:cubicBezTo>
                  <a:cubicBezTo>
                    <a:pt x="9562" y="175981"/>
                    <a:pt x="8891" y="178497"/>
                    <a:pt x="8220" y="180846"/>
                  </a:cubicBezTo>
                  <a:cubicBezTo>
                    <a:pt x="7717" y="183362"/>
                    <a:pt x="7046" y="185711"/>
                    <a:pt x="6543" y="188227"/>
                  </a:cubicBezTo>
                  <a:cubicBezTo>
                    <a:pt x="6039" y="190576"/>
                    <a:pt x="5368" y="193093"/>
                    <a:pt x="5033" y="195609"/>
                  </a:cubicBezTo>
                  <a:cubicBezTo>
                    <a:pt x="4530" y="198125"/>
                    <a:pt x="4194" y="200474"/>
                    <a:pt x="3691" y="202990"/>
                  </a:cubicBezTo>
                  <a:cubicBezTo>
                    <a:pt x="3523" y="204165"/>
                    <a:pt x="3355" y="205507"/>
                    <a:pt x="3187" y="206681"/>
                  </a:cubicBezTo>
                  <a:lnTo>
                    <a:pt x="2684" y="210372"/>
                  </a:lnTo>
                  <a:cubicBezTo>
                    <a:pt x="2349" y="212888"/>
                    <a:pt x="2013" y="215237"/>
                    <a:pt x="1678" y="217753"/>
                  </a:cubicBezTo>
                  <a:cubicBezTo>
                    <a:pt x="1510" y="220270"/>
                    <a:pt x="1174" y="222618"/>
                    <a:pt x="1007" y="225135"/>
                  </a:cubicBezTo>
                  <a:cubicBezTo>
                    <a:pt x="503" y="230000"/>
                    <a:pt x="503" y="234865"/>
                    <a:pt x="168" y="239730"/>
                  </a:cubicBezTo>
                  <a:cubicBezTo>
                    <a:pt x="0" y="242246"/>
                    <a:pt x="0" y="244427"/>
                    <a:pt x="0" y="246776"/>
                  </a:cubicBezTo>
                  <a:cubicBezTo>
                    <a:pt x="0" y="249125"/>
                    <a:pt x="0" y="251473"/>
                    <a:pt x="0" y="253822"/>
                  </a:cubicBezTo>
                  <a:cubicBezTo>
                    <a:pt x="168" y="272443"/>
                    <a:pt x="1678" y="291233"/>
                    <a:pt x="5033" y="309686"/>
                  </a:cubicBezTo>
                  <a:cubicBezTo>
                    <a:pt x="5704" y="314216"/>
                    <a:pt x="6878" y="318913"/>
                    <a:pt x="7885" y="323443"/>
                  </a:cubicBezTo>
                  <a:cubicBezTo>
                    <a:pt x="8388" y="325791"/>
                    <a:pt x="9059" y="327972"/>
                    <a:pt x="9730" y="330321"/>
                  </a:cubicBezTo>
                  <a:cubicBezTo>
                    <a:pt x="10401" y="332502"/>
                    <a:pt x="11072" y="334850"/>
                    <a:pt x="11575" y="337031"/>
                  </a:cubicBezTo>
                  <a:cubicBezTo>
                    <a:pt x="12414" y="339212"/>
                    <a:pt x="13085" y="341561"/>
                    <a:pt x="13924" y="343742"/>
                  </a:cubicBezTo>
                  <a:cubicBezTo>
                    <a:pt x="14763" y="345923"/>
                    <a:pt x="15434" y="348271"/>
                    <a:pt x="16273" y="350284"/>
                  </a:cubicBezTo>
                  <a:cubicBezTo>
                    <a:pt x="17112" y="352465"/>
                    <a:pt x="18118" y="354646"/>
                    <a:pt x="18957" y="356827"/>
                  </a:cubicBezTo>
                  <a:cubicBezTo>
                    <a:pt x="19460" y="357834"/>
                    <a:pt x="19796" y="359008"/>
                    <a:pt x="20299" y="360014"/>
                  </a:cubicBezTo>
                  <a:lnTo>
                    <a:pt x="21809" y="363202"/>
                  </a:lnTo>
                  <a:cubicBezTo>
                    <a:pt x="29694" y="380146"/>
                    <a:pt x="40095" y="395580"/>
                    <a:pt x="52174" y="408833"/>
                  </a:cubicBezTo>
                  <a:cubicBezTo>
                    <a:pt x="64085" y="422086"/>
                    <a:pt x="77505" y="432823"/>
                    <a:pt x="90926" y="441714"/>
                  </a:cubicBezTo>
                  <a:cubicBezTo>
                    <a:pt x="104347" y="450437"/>
                    <a:pt x="117936" y="457483"/>
                    <a:pt x="131021" y="463019"/>
                  </a:cubicBezTo>
                  <a:cubicBezTo>
                    <a:pt x="132699" y="463691"/>
                    <a:pt x="134209" y="464362"/>
                    <a:pt x="135886" y="465033"/>
                  </a:cubicBezTo>
                  <a:cubicBezTo>
                    <a:pt x="137564" y="465704"/>
                    <a:pt x="139074" y="466207"/>
                    <a:pt x="140751" y="466878"/>
                  </a:cubicBezTo>
                  <a:cubicBezTo>
                    <a:pt x="143939" y="468052"/>
                    <a:pt x="147126" y="469227"/>
                    <a:pt x="150314" y="470401"/>
                  </a:cubicBezTo>
                  <a:cubicBezTo>
                    <a:pt x="151823" y="471072"/>
                    <a:pt x="153501" y="471575"/>
                    <a:pt x="155011" y="471911"/>
                  </a:cubicBezTo>
                  <a:cubicBezTo>
                    <a:pt x="156521" y="472414"/>
                    <a:pt x="158031" y="472917"/>
                    <a:pt x="159540" y="473421"/>
                  </a:cubicBezTo>
                  <a:cubicBezTo>
                    <a:pt x="162560" y="474427"/>
                    <a:pt x="165580" y="475266"/>
                    <a:pt x="168600" y="476273"/>
                  </a:cubicBezTo>
                  <a:cubicBezTo>
                    <a:pt x="192422" y="483151"/>
                    <a:pt x="213224" y="486842"/>
                    <a:pt x="230168" y="489526"/>
                  </a:cubicBezTo>
                  <a:cubicBezTo>
                    <a:pt x="234362" y="490197"/>
                    <a:pt x="238556" y="490700"/>
                    <a:pt x="242246" y="491371"/>
                  </a:cubicBezTo>
                  <a:cubicBezTo>
                    <a:pt x="246105" y="491874"/>
                    <a:pt x="249628" y="492210"/>
                    <a:pt x="252983" y="492545"/>
                  </a:cubicBezTo>
                  <a:cubicBezTo>
                    <a:pt x="256338" y="492881"/>
                    <a:pt x="259358" y="493216"/>
                    <a:pt x="262210" y="493552"/>
                  </a:cubicBezTo>
                  <a:cubicBezTo>
                    <a:pt x="265062" y="493887"/>
                    <a:pt x="267578" y="494055"/>
                    <a:pt x="269759" y="494223"/>
                  </a:cubicBezTo>
                  <a:cubicBezTo>
                    <a:pt x="278818" y="495062"/>
                    <a:pt x="283683" y="495397"/>
                    <a:pt x="283683" y="495397"/>
                  </a:cubicBezTo>
                  <a:cubicBezTo>
                    <a:pt x="290394" y="495901"/>
                    <a:pt x="296769" y="495230"/>
                    <a:pt x="302640" y="494055"/>
                  </a:cubicBezTo>
                  <a:cubicBezTo>
                    <a:pt x="308512" y="492881"/>
                    <a:pt x="313880" y="490532"/>
                    <a:pt x="318242" y="487848"/>
                  </a:cubicBezTo>
                  <a:cubicBezTo>
                    <a:pt x="327133" y="482312"/>
                    <a:pt x="332502" y="474427"/>
                    <a:pt x="332502" y="465536"/>
                  </a:cubicBezTo>
                  <a:lnTo>
                    <a:pt x="332502" y="465536"/>
                  </a:lnTo>
                  <a:cubicBezTo>
                    <a:pt x="332502" y="456645"/>
                    <a:pt x="327301" y="448760"/>
                    <a:pt x="319081" y="442888"/>
                  </a:cubicBezTo>
                  <a:cubicBezTo>
                    <a:pt x="314887" y="440036"/>
                    <a:pt x="310022" y="437688"/>
                    <a:pt x="304653" y="435842"/>
                  </a:cubicBezTo>
                  <a:cubicBezTo>
                    <a:pt x="299621" y="434165"/>
                    <a:pt x="293581" y="433158"/>
                    <a:pt x="287374" y="432990"/>
                  </a:cubicBezTo>
                  <a:close/>
                </a:path>
              </a:pathLst>
            </a:custGeom>
            <a:solidFill>
              <a:srgbClr val="FFD8CC"/>
            </a:soli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706" name="Рисунок 6">
              <a:extLst>
                <a:ext uri="{FF2B5EF4-FFF2-40B4-BE49-F238E27FC236}">
                  <a16:creationId xmlns:a16="http://schemas.microsoft.com/office/drawing/2014/main" id="{4205985A-2212-220F-87FC-3FAAB318F23F}"/>
                </a:ext>
              </a:extLst>
            </p:cNvPr>
            <p:cNvGrpSpPr/>
            <p:nvPr/>
          </p:nvGrpSpPr>
          <p:grpSpPr>
            <a:xfrm>
              <a:off x="5183398" y="6423419"/>
              <a:ext cx="441546" cy="427287"/>
              <a:chOff x="5183398" y="6423419"/>
              <a:chExt cx="441546" cy="427287"/>
            </a:xfrm>
            <a:noFill/>
          </p:grpSpPr>
          <p:sp>
            <p:nvSpPr>
              <p:cNvPr id="707" name="Полилиния: фигура 706">
                <a:extLst>
                  <a:ext uri="{FF2B5EF4-FFF2-40B4-BE49-F238E27FC236}">
                    <a16:creationId xmlns:a16="http://schemas.microsoft.com/office/drawing/2014/main" id="{2B56574D-E826-B4BB-63FE-9C67D86870A7}"/>
                  </a:ext>
                </a:extLst>
              </p:cNvPr>
              <p:cNvSpPr/>
              <p:nvPr/>
            </p:nvSpPr>
            <p:spPr>
              <a:xfrm>
                <a:off x="5502479" y="6467708"/>
                <a:ext cx="92143" cy="203158"/>
              </a:xfrm>
              <a:custGeom>
                <a:avLst/>
                <a:gdLst>
                  <a:gd name="connsiteX0" fmla="*/ 67440 w 92143"/>
                  <a:gd name="connsiteY0" fmla="*/ 0 h 203158"/>
                  <a:gd name="connsiteX1" fmla="*/ 68950 w 92143"/>
                  <a:gd name="connsiteY1" fmla="*/ 2181 h 203158"/>
                  <a:gd name="connsiteX2" fmla="*/ 70459 w 92143"/>
                  <a:gd name="connsiteY2" fmla="*/ 4362 h 203158"/>
                  <a:gd name="connsiteX3" fmla="*/ 73311 w 92143"/>
                  <a:gd name="connsiteY3" fmla="*/ 8724 h 203158"/>
                  <a:gd name="connsiteX4" fmla="*/ 75996 w 92143"/>
                  <a:gd name="connsiteY4" fmla="*/ 13253 h 203158"/>
                  <a:gd name="connsiteX5" fmla="*/ 77338 w 92143"/>
                  <a:gd name="connsiteY5" fmla="*/ 15602 h 203158"/>
                  <a:gd name="connsiteX6" fmla="*/ 78512 w 92143"/>
                  <a:gd name="connsiteY6" fmla="*/ 17950 h 203158"/>
                  <a:gd name="connsiteX7" fmla="*/ 80861 w 92143"/>
                  <a:gd name="connsiteY7" fmla="*/ 22648 h 203158"/>
                  <a:gd name="connsiteX8" fmla="*/ 84719 w 92143"/>
                  <a:gd name="connsiteY8" fmla="*/ 32042 h 203158"/>
                  <a:gd name="connsiteX9" fmla="*/ 92101 w 92143"/>
                  <a:gd name="connsiteY9" fmla="*/ 69956 h 203158"/>
                  <a:gd name="connsiteX10" fmla="*/ 91262 w 92143"/>
                  <a:gd name="connsiteY10" fmla="*/ 88242 h 203158"/>
                  <a:gd name="connsiteX11" fmla="*/ 87907 w 92143"/>
                  <a:gd name="connsiteY11" fmla="*/ 105521 h 203158"/>
                  <a:gd name="connsiteX12" fmla="*/ 75325 w 92143"/>
                  <a:gd name="connsiteY12" fmla="*/ 135718 h 203158"/>
                  <a:gd name="connsiteX13" fmla="*/ 73311 w 92143"/>
                  <a:gd name="connsiteY13" fmla="*/ 139074 h 203158"/>
                  <a:gd name="connsiteX14" fmla="*/ 71298 w 92143"/>
                  <a:gd name="connsiteY14" fmla="*/ 142261 h 203158"/>
                  <a:gd name="connsiteX15" fmla="*/ 67104 w 92143"/>
                  <a:gd name="connsiteY15" fmla="*/ 148468 h 203158"/>
                  <a:gd name="connsiteX16" fmla="*/ 58381 w 92143"/>
                  <a:gd name="connsiteY16" fmla="*/ 159540 h 203158"/>
                  <a:gd name="connsiteX17" fmla="*/ 40430 w 92143"/>
                  <a:gd name="connsiteY17" fmla="*/ 177155 h 203158"/>
                  <a:gd name="connsiteX18" fmla="*/ 24158 w 92143"/>
                  <a:gd name="connsiteY18" fmla="*/ 189402 h 203158"/>
                  <a:gd name="connsiteX19" fmla="*/ 11240 w 92143"/>
                  <a:gd name="connsiteY19" fmla="*/ 197287 h 203158"/>
                  <a:gd name="connsiteX20" fmla="*/ 2852 w 92143"/>
                  <a:gd name="connsiteY20" fmla="*/ 201816 h 203158"/>
                  <a:gd name="connsiteX21" fmla="*/ 671 w 92143"/>
                  <a:gd name="connsiteY21" fmla="*/ 202823 h 203158"/>
                  <a:gd name="connsiteX22" fmla="*/ 0 w 92143"/>
                  <a:gd name="connsiteY22" fmla="*/ 203158 h 203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2143" h="203158">
                    <a:moveTo>
                      <a:pt x="67440" y="0"/>
                    </a:moveTo>
                    <a:lnTo>
                      <a:pt x="68950" y="2181"/>
                    </a:lnTo>
                    <a:cubicBezTo>
                      <a:pt x="69453" y="2852"/>
                      <a:pt x="69956" y="3691"/>
                      <a:pt x="70459" y="4362"/>
                    </a:cubicBezTo>
                    <a:cubicBezTo>
                      <a:pt x="71466" y="5872"/>
                      <a:pt x="72473" y="7381"/>
                      <a:pt x="73311" y="8724"/>
                    </a:cubicBezTo>
                    <a:cubicBezTo>
                      <a:pt x="74150" y="10233"/>
                      <a:pt x="74989" y="11743"/>
                      <a:pt x="75996" y="13253"/>
                    </a:cubicBezTo>
                    <a:cubicBezTo>
                      <a:pt x="76499" y="14092"/>
                      <a:pt x="76834" y="14763"/>
                      <a:pt x="77338" y="15602"/>
                    </a:cubicBezTo>
                    <a:lnTo>
                      <a:pt x="78512" y="17950"/>
                    </a:lnTo>
                    <a:cubicBezTo>
                      <a:pt x="79351" y="19460"/>
                      <a:pt x="80190" y="20970"/>
                      <a:pt x="80861" y="22648"/>
                    </a:cubicBezTo>
                    <a:cubicBezTo>
                      <a:pt x="82203" y="25835"/>
                      <a:pt x="83713" y="28855"/>
                      <a:pt x="84719" y="32042"/>
                    </a:cubicBezTo>
                    <a:cubicBezTo>
                      <a:pt x="89416" y="44624"/>
                      <a:pt x="91765" y="57542"/>
                      <a:pt x="92101" y="69956"/>
                    </a:cubicBezTo>
                    <a:cubicBezTo>
                      <a:pt x="92268" y="76163"/>
                      <a:pt x="91933" y="82370"/>
                      <a:pt x="91262" y="88242"/>
                    </a:cubicBezTo>
                    <a:cubicBezTo>
                      <a:pt x="90591" y="94114"/>
                      <a:pt x="89416" y="99985"/>
                      <a:pt x="87907" y="105521"/>
                    </a:cubicBezTo>
                    <a:cubicBezTo>
                      <a:pt x="84887" y="116594"/>
                      <a:pt x="80525" y="126659"/>
                      <a:pt x="75325" y="135718"/>
                    </a:cubicBezTo>
                    <a:cubicBezTo>
                      <a:pt x="74654" y="136893"/>
                      <a:pt x="73982" y="137899"/>
                      <a:pt x="73311" y="139074"/>
                    </a:cubicBezTo>
                    <a:cubicBezTo>
                      <a:pt x="72640" y="140248"/>
                      <a:pt x="71969" y="141254"/>
                      <a:pt x="71298" y="142261"/>
                    </a:cubicBezTo>
                    <a:cubicBezTo>
                      <a:pt x="69956" y="144442"/>
                      <a:pt x="68446" y="146455"/>
                      <a:pt x="67104" y="148468"/>
                    </a:cubicBezTo>
                    <a:cubicBezTo>
                      <a:pt x="64252" y="152327"/>
                      <a:pt x="61400" y="156185"/>
                      <a:pt x="58381" y="159540"/>
                    </a:cubicBezTo>
                    <a:cubicBezTo>
                      <a:pt x="52341" y="166419"/>
                      <a:pt x="46302" y="172290"/>
                      <a:pt x="40430" y="177155"/>
                    </a:cubicBezTo>
                    <a:cubicBezTo>
                      <a:pt x="34559" y="182020"/>
                      <a:pt x="29023" y="186214"/>
                      <a:pt x="24158" y="189402"/>
                    </a:cubicBezTo>
                    <a:cubicBezTo>
                      <a:pt x="19125" y="192757"/>
                      <a:pt x="14763" y="195273"/>
                      <a:pt x="11240" y="197287"/>
                    </a:cubicBezTo>
                    <a:cubicBezTo>
                      <a:pt x="7717" y="199300"/>
                      <a:pt x="4865" y="200810"/>
                      <a:pt x="2852" y="201816"/>
                    </a:cubicBezTo>
                    <a:cubicBezTo>
                      <a:pt x="1845" y="202319"/>
                      <a:pt x="1174" y="202655"/>
                      <a:pt x="671" y="202823"/>
                    </a:cubicBezTo>
                    <a:cubicBezTo>
                      <a:pt x="168" y="202990"/>
                      <a:pt x="0" y="203158"/>
                      <a:pt x="0" y="203158"/>
                    </a:cubicBezTo>
                  </a:path>
                </a:pathLst>
              </a:custGeom>
              <a:noFill/>
              <a:ln w="13396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8" name="Полилиния: фигура 707">
                <a:extLst>
                  <a:ext uri="{FF2B5EF4-FFF2-40B4-BE49-F238E27FC236}">
                    <a16:creationId xmlns:a16="http://schemas.microsoft.com/office/drawing/2014/main" id="{6E7DE477-546F-FD2F-50C1-B6CB51A2CC4B}"/>
                  </a:ext>
                </a:extLst>
              </p:cNvPr>
              <p:cNvSpPr/>
              <p:nvPr/>
            </p:nvSpPr>
            <p:spPr>
              <a:xfrm>
                <a:off x="5184908" y="6489517"/>
                <a:ext cx="327468" cy="361190"/>
              </a:xfrm>
              <a:custGeom>
                <a:avLst/>
                <a:gdLst>
                  <a:gd name="connsiteX0" fmla="*/ 0 w 327468"/>
                  <a:gd name="connsiteY0" fmla="*/ 175310 h 361190"/>
                  <a:gd name="connsiteX1" fmla="*/ 2852 w 327468"/>
                  <a:gd name="connsiteY1" fmla="*/ 189066 h 361190"/>
                  <a:gd name="connsiteX2" fmla="*/ 4697 w 327468"/>
                  <a:gd name="connsiteY2" fmla="*/ 195944 h 361190"/>
                  <a:gd name="connsiteX3" fmla="*/ 6543 w 327468"/>
                  <a:gd name="connsiteY3" fmla="*/ 202655 h 361190"/>
                  <a:gd name="connsiteX4" fmla="*/ 8891 w 327468"/>
                  <a:gd name="connsiteY4" fmla="*/ 209365 h 361190"/>
                  <a:gd name="connsiteX5" fmla="*/ 11240 w 327468"/>
                  <a:gd name="connsiteY5" fmla="*/ 215908 h 361190"/>
                  <a:gd name="connsiteX6" fmla="*/ 13924 w 327468"/>
                  <a:gd name="connsiteY6" fmla="*/ 222451 h 361190"/>
                  <a:gd name="connsiteX7" fmla="*/ 15266 w 327468"/>
                  <a:gd name="connsiteY7" fmla="*/ 225638 h 361190"/>
                  <a:gd name="connsiteX8" fmla="*/ 16776 w 327468"/>
                  <a:gd name="connsiteY8" fmla="*/ 228826 h 361190"/>
                  <a:gd name="connsiteX9" fmla="*/ 47141 w 327468"/>
                  <a:gd name="connsiteY9" fmla="*/ 274456 h 361190"/>
                  <a:gd name="connsiteX10" fmla="*/ 85893 w 327468"/>
                  <a:gd name="connsiteY10" fmla="*/ 307338 h 361190"/>
                  <a:gd name="connsiteX11" fmla="*/ 125988 w 327468"/>
                  <a:gd name="connsiteY11" fmla="*/ 328643 h 361190"/>
                  <a:gd name="connsiteX12" fmla="*/ 130853 w 327468"/>
                  <a:gd name="connsiteY12" fmla="*/ 330656 h 361190"/>
                  <a:gd name="connsiteX13" fmla="*/ 135718 w 327468"/>
                  <a:gd name="connsiteY13" fmla="*/ 332502 h 361190"/>
                  <a:gd name="connsiteX14" fmla="*/ 145281 w 327468"/>
                  <a:gd name="connsiteY14" fmla="*/ 336025 h 361190"/>
                  <a:gd name="connsiteX15" fmla="*/ 149978 w 327468"/>
                  <a:gd name="connsiteY15" fmla="*/ 337535 h 361190"/>
                  <a:gd name="connsiteX16" fmla="*/ 154508 w 327468"/>
                  <a:gd name="connsiteY16" fmla="*/ 339044 h 361190"/>
                  <a:gd name="connsiteX17" fmla="*/ 163567 w 327468"/>
                  <a:gd name="connsiteY17" fmla="*/ 341896 h 361190"/>
                  <a:gd name="connsiteX18" fmla="*/ 225135 w 327468"/>
                  <a:gd name="connsiteY18" fmla="*/ 355149 h 361190"/>
                  <a:gd name="connsiteX19" fmla="*/ 237214 w 327468"/>
                  <a:gd name="connsiteY19" fmla="*/ 356995 h 361190"/>
                  <a:gd name="connsiteX20" fmla="*/ 247950 w 327468"/>
                  <a:gd name="connsiteY20" fmla="*/ 358169 h 361190"/>
                  <a:gd name="connsiteX21" fmla="*/ 257177 w 327468"/>
                  <a:gd name="connsiteY21" fmla="*/ 359176 h 361190"/>
                  <a:gd name="connsiteX22" fmla="*/ 264726 w 327468"/>
                  <a:gd name="connsiteY22" fmla="*/ 359847 h 361190"/>
                  <a:gd name="connsiteX23" fmla="*/ 278651 w 327468"/>
                  <a:gd name="connsiteY23" fmla="*/ 361021 h 361190"/>
                  <a:gd name="connsiteX24" fmla="*/ 297607 w 327468"/>
                  <a:gd name="connsiteY24" fmla="*/ 359679 h 361190"/>
                  <a:gd name="connsiteX25" fmla="*/ 313209 w 327468"/>
                  <a:gd name="connsiteY25" fmla="*/ 353472 h 361190"/>
                  <a:gd name="connsiteX26" fmla="*/ 327469 w 327468"/>
                  <a:gd name="connsiteY26" fmla="*/ 331160 h 361190"/>
                  <a:gd name="connsiteX27" fmla="*/ 327469 w 327468"/>
                  <a:gd name="connsiteY27" fmla="*/ 331160 h 361190"/>
                  <a:gd name="connsiteX28" fmla="*/ 314048 w 327468"/>
                  <a:gd name="connsiteY28" fmla="*/ 308512 h 361190"/>
                  <a:gd name="connsiteX29" fmla="*/ 299621 w 327468"/>
                  <a:gd name="connsiteY29" fmla="*/ 301466 h 361190"/>
                  <a:gd name="connsiteX30" fmla="*/ 282173 w 327468"/>
                  <a:gd name="connsiteY30" fmla="*/ 298446 h 361190"/>
                  <a:gd name="connsiteX31" fmla="*/ 269256 w 327468"/>
                  <a:gd name="connsiteY31" fmla="*/ 297775 h 361190"/>
                  <a:gd name="connsiteX32" fmla="*/ 262210 w 327468"/>
                  <a:gd name="connsiteY32" fmla="*/ 297440 h 361190"/>
                  <a:gd name="connsiteX33" fmla="*/ 253822 w 327468"/>
                  <a:gd name="connsiteY33" fmla="*/ 296769 h 361190"/>
                  <a:gd name="connsiteX34" fmla="*/ 244092 w 327468"/>
                  <a:gd name="connsiteY34" fmla="*/ 295930 h 361190"/>
                  <a:gd name="connsiteX35" fmla="*/ 233187 w 327468"/>
                  <a:gd name="connsiteY35" fmla="*/ 294588 h 361190"/>
                  <a:gd name="connsiteX36" fmla="*/ 179001 w 327468"/>
                  <a:gd name="connsiteY36" fmla="*/ 284858 h 361190"/>
                  <a:gd name="connsiteX37" fmla="*/ 171451 w 327468"/>
                  <a:gd name="connsiteY37" fmla="*/ 282677 h 361190"/>
                  <a:gd name="connsiteX38" fmla="*/ 167593 w 327468"/>
                  <a:gd name="connsiteY38" fmla="*/ 281502 h 361190"/>
                  <a:gd name="connsiteX39" fmla="*/ 163734 w 327468"/>
                  <a:gd name="connsiteY39" fmla="*/ 280328 h 361190"/>
                  <a:gd name="connsiteX40" fmla="*/ 155850 w 327468"/>
                  <a:gd name="connsiteY40" fmla="*/ 277644 h 361190"/>
                  <a:gd name="connsiteX41" fmla="*/ 151823 w 327468"/>
                  <a:gd name="connsiteY41" fmla="*/ 276302 h 361190"/>
                  <a:gd name="connsiteX42" fmla="*/ 147797 w 327468"/>
                  <a:gd name="connsiteY42" fmla="*/ 274792 h 361190"/>
                  <a:gd name="connsiteX43" fmla="*/ 116258 w 327468"/>
                  <a:gd name="connsiteY43" fmla="*/ 259358 h 361190"/>
                  <a:gd name="connsiteX44" fmla="*/ 87571 w 327468"/>
                  <a:gd name="connsiteY44" fmla="*/ 236710 h 361190"/>
                  <a:gd name="connsiteX45" fmla="*/ 65091 w 327468"/>
                  <a:gd name="connsiteY45" fmla="*/ 205171 h 361190"/>
                  <a:gd name="connsiteX46" fmla="*/ 63917 w 327468"/>
                  <a:gd name="connsiteY46" fmla="*/ 202990 h 361190"/>
                  <a:gd name="connsiteX47" fmla="*/ 62910 w 327468"/>
                  <a:gd name="connsiteY47" fmla="*/ 200642 h 361190"/>
                  <a:gd name="connsiteX48" fmla="*/ 60729 w 327468"/>
                  <a:gd name="connsiteY48" fmla="*/ 195944 h 361190"/>
                  <a:gd name="connsiteX49" fmla="*/ 58884 w 327468"/>
                  <a:gd name="connsiteY49" fmla="*/ 191079 h 361190"/>
                  <a:gd name="connsiteX50" fmla="*/ 57039 w 327468"/>
                  <a:gd name="connsiteY50" fmla="*/ 186214 h 361190"/>
                  <a:gd name="connsiteX51" fmla="*/ 55361 w 327468"/>
                  <a:gd name="connsiteY51" fmla="*/ 181014 h 361190"/>
                  <a:gd name="connsiteX52" fmla="*/ 53851 w 327468"/>
                  <a:gd name="connsiteY52" fmla="*/ 175813 h 361190"/>
                  <a:gd name="connsiteX53" fmla="*/ 51167 w 327468"/>
                  <a:gd name="connsiteY53" fmla="*/ 165077 h 361190"/>
                  <a:gd name="connsiteX54" fmla="*/ 45463 w 327468"/>
                  <a:gd name="connsiteY54" fmla="*/ 118104 h 361190"/>
                  <a:gd name="connsiteX55" fmla="*/ 45295 w 327468"/>
                  <a:gd name="connsiteY55" fmla="*/ 111896 h 361190"/>
                  <a:gd name="connsiteX56" fmla="*/ 45128 w 327468"/>
                  <a:gd name="connsiteY56" fmla="*/ 105689 h 361190"/>
                  <a:gd name="connsiteX57" fmla="*/ 45463 w 327468"/>
                  <a:gd name="connsiteY57" fmla="*/ 93778 h 361190"/>
                  <a:gd name="connsiteX58" fmla="*/ 45799 w 327468"/>
                  <a:gd name="connsiteY58" fmla="*/ 87739 h 361190"/>
                  <a:gd name="connsiteX59" fmla="*/ 46302 w 327468"/>
                  <a:gd name="connsiteY59" fmla="*/ 81699 h 361190"/>
                  <a:gd name="connsiteX60" fmla="*/ 46637 w 327468"/>
                  <a:gd name="connsiteY60" fmla="*/ 78680 h 361190"/>
                  <a:gd name="connsiteX61" fmla="*/ 46973 w 327468"/>
                  <a:gd name="connsiteY61" fmla="*/ 75660 h 361190"/>
                  <a:gd name="connsiteX62" fmla="*/ 47812 w 327468"/>
                  <a:gd name="connsiteY62" fmla="*/ 69621 h 361190"/>
                  <a:gd name="connsiteX63" fmla="*/ 48818 w 327468"/>
                  <a:gd name="connsiteY63" fmla="*/ 63581 h 361190"/>
                  <a:gd name="connsiteX64" fmla="*/ 49993 w 327468"/>
                  <a:gd name="connsiteY64" fmla="*/ 57542 h 361190"/>
                  <a:gd name="connsiteX65" fmla="*/ 51503 w 327468"/>
                  <a:gd name="connsiteY65" fmla="*/ 51503 h 361190"/>
                  <a:gd name="connsiteX66" fmla="*/ 53012 w 327468"/>
                  <a:gd name="connsiteY66" fmla="*/ 45631 h 361190"/>
                  <a:gd name="connsiteX67" fmla="*/ 54690 w 327468"/>
                  <a:gd name="connsiteY67" fmla="*/ 39759 h 361190"/>
                  <a:gd name="connsiteX68" fmla="*/ 56703 w 327468"/>
                  <a:gd name="connsiteY68" fmla="*/ 33888 h 361190"/>
                  <a:gd name="connsiteX69" fmla="*/ 57710 w 327468"/>
                  <a:gd name="connsiteY69" fmla="*/ 31036 h 361190"/>
                  <a:gd name="connsiteX70" fmla="*/ 58716 w 327468"/>
                  <a:gd name="connsiteY70" fmla="*/ 28184 h 361190"/>
                  <a:gd name="connsiteX71" fmla="*/ 61065 w 327468"/>
                  <a:gd name="connsiteY71" fmla="*/ 22480 h 361190"/>
                  <a:gd name="connsiteX72" fmla="*/ 63581 w 327468"/>
                  <a:gd name="connsiteY72" fmla="*/ 16776 h 361190"/>
                  <a:gd name="connsiteX73" fmla="*/ 66098 w 327468"/>
                  <a:gd name="connsiteY73" fmla="*/ 11072 h 361190"/>
                  <a:gd name="connsiteX74" fmla="*/ 71802 w 327468"/>
                  <a:gd name="connsiteY74" fmla="*/ 0 h 36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327468" h="361190">
                    <a:moveTo>
                      <a:pt x="0" y="175310"/>
                    </a:moveTo>
                    <a:cubicBezTo>
                      <a:pt x="671" y="179839"/>
                      <a:pt x="1845" y="184537"/>
                      <a:pt x="2852" y="189066"/>
                    </a:cubicBezTo>
                    <a:cubicBezTo>
                      <a:pt x="3355" y="191415"/>
                      <a:pt x="4026" y="193596"/>
                      <a:pt x="4697" y="195944"/>
                    </a:cubicBezTo>
                    <a:cubicBezTo>
                      <a:pt x="5368" y="198125"/>
                      <a:pt x="6039" y="200474"/>
                      <a:pt x="6543" y="202655"/>
                    </a:cubicBezTo>
                    <a:cubicBezTo>
                      <a:pt x="7381" y="204836"/>
                      <a:pt x="8052" y="207184"/>
                      <a:pt x="8891" y="209365"/>
                    </a:cubicBezTo>
                    <a:cubicBezTo>
                      <a:pt x="9730" y="211546"/>
                      <a:pt x="10401" y="213895"/>
                      <a:pt x="11240" y="215908"/>
                    </a:cubicBezTo>
                    <a:cubicBezTo>
                      <a:pt x="12079" y="218089"/>
                      <a:pt x="13085" y="220270"/>
                      <a:pt x="13924" y="222451"/>
                    </a:cubicBezTo>
                    <a:cubicBezTo>
                      <a:pt x="14427" y="223457"/>
                      <a:pt x="14763" y="224632"/>
                      <a:pt x="15266" y="225638"/>
                    </a:cubicBezTo>
                    <a:lnTo>
                      <a:pt x="16776" y="228826"/>
                    </a:lnTo>
                    <a:cubicBezTo>
                      <a:pt x="24661" y="245769"/>
                      <a:pt x="35062" y="261203"/>
                      <a:pt x="47141" y="274456"/>
                    </a:cubicBezTo>
                    <a:cubicBezTo>
                      <a:pt x="59052" y="287710"/>
                      <a:pt x="72473" y="298446"/>
                      <a:pt x="85893" y="307338"/>
                    </a:cubicBezTo>
                    <a:cubicBezTo>
                      <a:pt x="99314" y="316061"/>
                      <a:pt x="112903" y="323107"/>
                      <a:pt x="125988" y="328643"/>
                    </a:cubicBezTo>
                    <a:cubicBezTo>
                      <a:pt x="127666" y="329314"/>
                      <a:pt x="129176" y="329985"/>
                      <a:pt x="130853" y="330656"/>
                    </a:cubicBezTo>
                    <a:cubicBezTo>
                      <a:pt x="132531" y="331327"/>
                      <a:pt x="134041" y="331831"/>
                      <a:pt x="135718" y="332502"/>
                    </a:cubicBezTo>
                    <a:cubicBezTo>
                      <a:pt x="138906" y="333676"/>
                      <a:pt x="142093" y="334850"/>
                      <a:pt x="145281" y="336025"/>
                    </a:cubicBezTo>
                    <a:cubicBezTo>
                      <a:pt x="146791" y="336696"/>
                      <a:pt x="148468" y="337199"/>
                      <a:pt x="149978" y="337535"/>
                    </a:cubicBezTo>
                    <a:cubicBezTo>
                      <a:pt x="151488" y="338038"/>
                      <a:pt x="152998" y="338541"/>
                      <a:pt x="154508" y="339044"/>
                    </a:cubicBezTo>
                    <a:cubicBezTo>
                      <a:pt x="157527" y="340051"/>
                      <a:pt x="160547" y="340890"/>
                      <a:pt x="163567" y="341896"/>
                    </a:cubicBezTo>
                    <a:cubicBezTo>
                      <a:pt x="187389" y="348774"/>
                      <a:pt x="208191" y="352465"/>
                      <a:pt x="225135" y="355149"/>
                    </a:cubicBezTo>
                    <a:cubicBezTo>
                      <a:pt x="229329" y="355820"/>
                      <a:pt x="233523" y="356324"/>
                      <a:pt x="237214" y="356995"/>
                    </a:cubicBezTo>
                    <a:cubicBezTo>
                      <a:pt x="241072" y="357498"/>
                      <a:pt x="244595" y="357834"/>
                      <a:pt x="247950" y="358169"/>
                    </a:cubicBezTo>
                    <a:cubicBezTo>
                      <a:pt x="251306" y="358505"/>
                      <a:pt x="254325" y="358840"/>
                      <a:pt x="257177" y="359176"/>
                    </a:cubicBezTo>
                    <a:cubicBezTo>
                      <a:pt x="260029" y="359511"/>
                      <a:pt x="262546" y="359679"/>
                      <a:pt x="264726" y="359847"/>
                    </a:cubicBezTo>
                    <a:cubicBezTo>
                      <a:pt x="273785" y="360686"/>
                      <a:pt x="278651" y="361021"/>
                      <a:pt x="278651" y="361021"/>
                    </a:cubicBezTo>
                    <a:cubicBezTo>
                      <a:pt x="285361" y="361524"/>
                      <a:pt x="291736" y="360853"/>
                      <a:pt x="297607" y="359679"/>
                    </a:cubicBezTo>
                    <a:cubicBezTo>
                      <a:pt x="303479" y="358505"/>
                      <a:pt x="308847" y="356156"/>
                      <a:pt x="313209" y="353472"/>
                    </a:cubicBezTo>
                    <a:cubicBezTo>
                      <a:pt x="322101" y="347936"/>
                      <a:pt x="327469" y="340051"/>
                      <a:pt x="327469" y="331160"/>
                    </a:cubicBezTo>
                    <a:lnTo>
                      <a:pt x="327469" y="331160"/>
                    </a:lnTo>
                    <a:cubicBezTo>
                      <a:pt x="327469" y="322268"/>
                      <a:pt x="322268" y="314383"/>
                      <a:pt x="314048" y="308512"/>
                    </a:cubicBezTo>
                    <a:cubicBezTo>
                      <a:pt x="309854" y="305660"/>
                      <a:pt x="304989" y="303311"/>
                      <a:pt x="299621" y="301466"/>
                    </a:cubicBezTo>
                    <a:cubicBezTo>
                      <a:pt x="294252" y="299621"/>
                      <a:pt x="288381" y="298782"/>
                      <a:pt x="282173" y="298446"/>
                    </a:cubicBezTo>
                    <a:cubicBezTo>
                      <a:pt x="282173" y="298446"/>
                      <a:pt x="277644" y="298279"/>
                      <a:pt x="269256" y="297775"/>
                    </a:cubicBezTo>
                    <a:cubicBezTo>
                      <a:pt x="267243" y="297607"/>
                      <a:pt x="264726" y="297607"/>
                      <a:pt x="262210" y="297440"/>
                    </a:cubicBezTo>
                    <a:cubicBezTo>
                      <a:pt x="259694" y="297272"/>
                      <a:pt x="256842" y="296936"/>
                      <a:pt x="253822" y="296769"/>
                    </a:cubicBezTo>
                    <a:cubicBezTo>
                      <a:pt x="250802" y="296601"/>
                      <a:pt x="247615" y="296265"/>
                      <a:pt x="244092" y="295930"/>
                    </a:cubicBezTo>
                    <a:cubicBezTo>
                      <a:pt x="240737" y="295594"/>
                      <a:pt x="237046" y="295091"/>
                      <a:pt x="233187" y="294588"/>
                    </a:cubicBezTo>
                    <a:cubicBezTo>
                      <a:pt x="217921" y="292742"/>
                      <a:pt x="199300" y="290058"/>
                      <a:pt x="179001" y="284858"/>
                    </a:cubicBezTo>
                    <a:cubicBezTo>
                      <a:pt x="176484" y="284187"/>
                      <a:pt x="173968" y="283348"/>
                      <a:pt x="171451" y="282677"/>
                    </a:cubicBezTo>
                    <a:cubicBezTo>
                      <a:pt x="170109" y="282341"/>
                      <a:pt x="168935" y="282006"/>
                      <a:pt x="167593" y="281502"/>
                    </a:cubicBezTo>
                    <a:cubicBezTo>
                      <a:pt x="166251" y="281167"/>
                      <a:pt x="164909" y="280831"/>
                      <a:pt x="163734" y="280328"/>
                    </a:cubicBezTo>
                    <a:cubicBezTo>
                      <a:pt x="161218" y="279489"/>
                      <a:pt x="158534" y="278650"/>
                      <a:pt x="155850" y="277644"/>
                    </a:cubicBezTo>
                    <a:cubicBezTo>
                      <a:pt x="154508" y="277141"/>
                      <a:pt x="153166" y="276805"/>
                      <a:pt x="151823" y="276302"/>
                    </a:cubicBezTo>
                    <a:cubicBezTo>
                      <a:pt x="150481" y="275799"/>
                      <a:pt x="149139" y="275295"/>
                      <a:pt x="147797" y="274792"/>
                    </a:cubicBezTo>
                    <a:cubicBezTo>
                      <a:pt x="137060" y="270766"/>
                      <a:pt x="126492" y="265565"/>
                      <a:pt x="116258" y="259358"/>
                    </a:cubicBezTo>
                    <a:cubicBezTo>
                      <a:pt x="106025" y="253151"/>
                      <a:pt x="96127" y="245602"/>
                      <a:pt x="87571" y="236710"/>
                    </a:cubicBezTo>
                    <a:cubicBezTo>
                      <a:pt x="78848" y="227819"/>
                      <a:pt x="71298" y="217250"/>
                      <a:pt x="65091" y="205171"/>
                    </a:cubicBezTo>
                    <a:lnTo>
                      <a:pt x="63917" y="202990"/>
                    </a:lnTo>
                    <a:cubicBezTo>
                      <a:pt x="63581" y="202319"/>
                      <a:pt x="63246" y="201481"/>
                      <a:pt x="62910" y="200642"/>
                    </a:cubicBezTo>
                    <a:cubicBezTo>
                      <a:pt x="62239" y="199132"/>
                      <a:pt x="61568" y="197454"/>
                      <a:pt x="60729" y="195944"/>
                    </a:cubicBezTo>
                    <a:cubicBezTo>
                      <a:pt x="59891" y="194435"/>
                      <a:pt x="59387" y="192757"/>
                      <a:pt x="58884" y="191079"/>
                    </a:cubicBezTo>
                    <a:cubicBezTo>
                      <a:pt x="58213" y="189402"/>
                      <a:pt x="57710" y="187724"/>
                      <a:pt x="57039" y="186214"/>
                    </a:cubicBezTo>
                    <a:cubicBezTo>
                      <a:pt x="56535" y="184537"/>
                      <a:pt x="56032" y="182859"/>
                      <a:pt x="55361" y="181014"/>
                    </a:cubicBezTo>
                    <a:cubicBezTo>
                      <a:pt x="54858" y="179336"/>
                      <a:pt x="54187" y="177659"/>
                      <a:pt x="53851" y="175813"/>
                    </a:cubicBezTo>
                    <a:cubicBezTo>
                      <a:pt x="53012" y="172290"/>
                      <a:pt x="51838" y="168767"/>
                      <a:pt x="51167" y="165077"/>
                    </a:cubicBezTo>
                    <a:cubicBezTo>
                      <a:pt x="47980" y="150314"/>
                      <a:pt x="46134" y="134544"/>
                      <a:pt x="45463" y="118104"/>
                    </a:cubicBezTo>
                    <a:cubicBezTo>
                      <a:pt x="45463" y="116090"/>
                      <a:pt x="45295" y="113910"/>
                      <a:pt x="45295" y="111896"/>
                    </a:cubicBezTo>
                    <a:cubicBezTo>
                      <a:pt x="45295" y="109883"/>
                      <a:pt x="45128" y="107702"/>
                      <a:pt x="45128" y="105689"/>
                    </a:cubicBezTo>
                    <a:cubicBezTo>
                      <a:pt x="45128" y="101663"/>
                      <a:pt x="45128" y="97637"/>
                      <a:pt x="45463" y="93778"/>
                    </a:cubicBezTo>
                    <a:cubicBezTo>
                      <a:pt x="45631" y="91765"/>
                      <a:pt x="45631" y="89752"/>
                      <a:pt x="45799" y="87739"/>
                    </a:cubicBezTo>
                    <a:cubicBezTo>
                      <a:pt x="45966" y="85726"/>
                      <a:pt x="46134" y="83713"/>
                      <a:pt x="46302" y="81699"/>
                    </a:cubicBezTo>
                    <a:lnTo>
                      <a:pt x="46637" y="78680"/>
                    </a:lnTo>
                    <a:cubicBezTo>
                      <a:pt x="46805" y="77673"/>
                      <a:pt x="46805" y="76667"/>
                      <a:pt x="46973" y="75660"/>
                    </a:cubicBezTo>
                    <a:cubicBezTo>
                      <a:pt x="47308" y="73647"/>
                      <a:pt x="47476" y="71634"/>
                      <a:pt x="47812" y="69621"/>
                    </a:cubicBezTo>
                    <a:cubicBezTo>
                      <a:pt x="47980" y="67608"/>
                      <a:pt x="48483" y="65594"/>
                      <a:pt x="48818" y="63581"/>
                    </a:cubicBezTo>
                    <a:cubicBezTo>
                      <a:pt x="49154" y="61568"/>
                      <a:pt x="49657" y="59555"/>
                      <a:pt x="49993" y="57542"/>
                    </a:cubicBezTo>
                    <a:cubicBezTo>
                      <a:pt x="50496" y="55529"/>
                      <a:pt x="50999" y="53516"/>
                      <a:pt x="51503" y="51503"/>
                    </a:cubicBezTo>
                    <a:cubicBezTo>
                      <a:pt x="52006" y="49489"/>
                      <a:pt x="52509" y="47476"/>
                      <a:pt x="53012" y="45631"/>
                    </a:cubicBezTo>
                    <a:cubicBezTo>
                      <a:pt x="53516" y="43618"/>
                      <a:pt x="54187" y="41605"/>
                      <a:pt x="54690" y="39759"/>
                    </a:cubicBezTo>
                    <a:cubicBezTo>
                      <a:pt x="55193" y="37746"/>
                      <a:pt x="56032" y="35901"/>
                      <a:pt x="56703" y="33888"/>
                    </a:cubicBezTo>
                    <a:lnTo>
                      <a:pt x="57710" y="31036"/>
                    </a:lnTo>
                    <a:cubicBezTo>
                      <a:pt x="58045" y="30029"/>
                      <a:pt x="58381" y="29023"/>
                      <a:pt x="58716" y="28184"/>
                    </a:cubicBezTo>
                    <a:cubicBezTo>
                      <a:pt x="59387" y="26338"/>
                      <a:pt x="60226" y="24325"/>
                      <a:pt x="61065" y="22480"/>
                    </a:cubicBezTo>
                    <a:cubicBezTo>
                      <a:pt x="61736" y="20467"/>
                      <a:pt x="62742" y="18621"/>
                      <a:pt x="63581" y="16776"/>
                    </a:cubicBezTo>
                    <a:cubicBezTo>
                      <a:pt x="64420" y="14931"/>
                      <a:pt x="65259" y="12918"/>
                      <a:pt x="66098" y="11072"/>
                    </a:cubicBezTo>
                    <a:cubicBezTo>
                      <a:pt x="67943" y="7381"/>
                      <a:pt x="69788" y="3523"/>
                      <a:pt x="71802" y="0"/>
                    </a:cubicBezTo>
                  </a:path>
                </a:pathLst>
              </a:custGeom>
              <a:noFill/>
              <a:ln w="13396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9" name="Полилиния: фигура 708">
                <a:extLst>
                  <a:ext uri="{FF2B5EF4-FFF2-40B4-BE49-F238E27FC236}">
                    <a16:creationId xmlns:a16="http://schemas.microsoft.com/office/drawing/2014/main" id="{06AF78EE-8C01-BF97-4354-1B46E7BB4A5D}"/>
                  </a:ext>
                </a:extLst>
              </p:cNvPr>
              <p:cNvSpPr/>
              <p:nvPr/>
            </p:nvSpPr>
            <p:spPr>
              <a:xfrm>
                <a:off x="5183398" y="6423419"/>
                <a:ext cx="65929" cy="134879"/>
              </a:xfrm>
              <a:custGeom>
                <a:avLst/>
                <a:gdLst>
                  <a:gd name="connsiteX0" fmla="*/ 65930 w 65929"/>
                  <a:gd name="connsiteY0" fmla="*/ 0 h 134879"/>
                  <a:gd name="connsiteX1" fmla="*/ 63246 w 65929"/>
                  <a:gd name="connsiteY1" fmla="*/ 2852 h 134879"/>
                  <a:gd name="connsiteX2" fmla="*/ 60729 w 65929"/>
                  <a:gd name="connsiteY2" fmla="*/ 5704 h 134879"/>
                  <a:gd name="connsiteX3" fmla="*/ 50832 w 65929"/>
                  <a:gd name="connsiteY3" fmla="*/ 17447 h 134879"/>
                  <a:gd name="connsiteX4" fmla="*/ 33384 w 65929"/>
                  <a:gd name="connsiteY4" fmla="*/ 42779 h 134879"/>
                  <a:gd name="connsiteX5" fmla="*/ 25835 w 65929"/>
                  <a:gd name="connsiteY5" fmla="*/ 56200 h 134879"/>
                  <a:gd name="connsiteX6" fmla="*/ 22480 w 65929"/>
                  <a:gd name="connsiteY6" fmla="*/ 63078 h 134879"/>
                  <a:gd name="connsiteX7" fmla="*/ 19292 w 65929"/>
                  <a:gd name="connsiteY7" fmla="*/ 69956 h 134879"/>
                  <a:gd name="connsiteX8" fmla="*/ 16273 w 65929"/>
                  <a:gd name="connsiteY8" fmla="*/ 77002 h 134879"/>
                  <a:gd name="connsiteX9" fmla="*/ 14931 w 65929"/>
                  <a:gd name="connsiteY9" fmla="*/ 80525 h 134879"/>
                  <a:gd name="connsiteX10" fmla="*/ 13589 w 65929"/>
                  <a:gd name="connsiteY10" fmla="*/ 84048 h 134879"/>
                  <a:gd name="connsiteX11" fmla="*/ 11072 w 65929"/>
                  <a:gd name="connsiteY11" fmla="*/ 91094 h 134879"/>
                  <a:gd name="connsiteX12" fmla="*/ 8724 w 65929"/>
                  <a:gd name="connsiteY12" fmla="*/ 98308 h 134879"/>
                  <a:gd name="connsiteX13" fmla="*/ 6543 w 65929"/>
                  <a:gd name="connsiteY13" fmla="*/ 105522 h 134879"/>
                  <a:gd name="connsiteX14" fmla="*/ 4530 w 65929"/>
                  <a:gd name="connsiteY14" fmla="*/ 112735 h 134879"/>
                  <a:gd name="connsiteX15" fmla="*/ 2852 w 65929"/>
                  <a:gd name="connsiteY15" fmla="*/ 120117 h 134879"/>
                  <a:gd name="connsiteX16" fmla="*/ 1342 w 65929"/>
                  <a:gd name="connsiteY16" fmla="*/ 127498 h 134879"/>
                  <a:gd name="connsiteX17" fmla="*/ 0 w 65929"/>
                  <a:gd name="connsiteY17" fmla="*/ 134880 h 134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5929" h="134879">
                    <a:moveTo>
                      <a:pt x="65930" y="0"/>
                    </a:moveTo>
                    <a:cubicBezTo>
                      <a:pt x="65091" y="839"/>
                      <a:pt x="64085" y="1845"/>
                      <a:pt x="63246" y="2852"/>
                    </a:cubicBezTo>
                    <a:lnTo>
                      <a:pt x="60729" y="5704"/>
                    </a:lnTo>
                    <a:cubicBezTo>
                      <a:pt x="57206" y="9562"/>
                      <a:pt x="54019" y="13589"/>
                      <a:pt x="50832" y="17447"/>
                    </a:cubicBezTo>
                    <a:cubicBezTo>
                      <a:pt x="44624" y="25667"/>
                      <a:pt x="38585" y="34055"/>
                      <a:pt x="33384" y="42779"/>
                    </a:cubicBezTo>
                    <a:cubicBezTo>
                      <a:pt x="30700" y="47141"/>
                      <a:pt x="28352" y="51670"/>
                      <a:pt x="25835" y="56200"/>
                    </a:cubicBezTo>
                    <a:cubicBezTo>
                      <a:pt x="24661" y="58381"/>
                      <a:pt x="23654" y="60729"/>
                      <a:pt x="22480" y="63078"/>
                    </a:cubicBezTo>
                    <a:cubicBezTo>
                      <a:pt x="21306" y="65427"/>
                      <a:pt x="20299" y="67608"/>
                      <a:pt x="19292" y="69956"/>
                    </a:cubicBezTo>
                    <a:cubicBezTo>
                      <a:pt x="18286" y="72305"/>
                      <a:pt x="17279" y="74654"/>
                      <a:pt x="16273" y="77002"/>
                    </a:cubicBezTo>
                    <a:cubicBezTo>
                      <a:pt x="15770" y="78176"/>
                      <a:pt x="15266" y="79351"/>
                      <a:pt x="14931" y="80525"/>
                    </a:cubicBezTo>
                    <a:lnTo>
                      <a:pt x="13589" y="84048"/>
                    </a:lnTo>
                    <a:cubicBezTo>
                      <a:pt x="12750" y="86397"/>
                      <a:pt x="11743" y="88745"/>
                      <a:pt x="11072" y="91094"/>
                    </a:cubicBezTo>
                    <a:cubicBezTo>
                      <a:pt x="10233" y="93443"/>
                      <a:pt x="9562" y="95959"/>
                      <a:pt x="8724" y="98308"/>
                    </a:cubicBezTo>
                    <a:cubicBezTo>
                      <a:pt x="7885" y="100656"/>
                      <a:pt x="7214" y="103173"/>
                      <a:pt x="6543" y="105522"/>
                    </a:cubicBezTo>
                    <a:cubicBezTo>
                      <a:pt x="5872" y="107870"/>
                      <a:pt x="5201" y="110387"/>
                      <a:pt x="4530" y="112735"/>
                    </a:cubicBezTo>
                    <a:cubicBezTo>
                      <a:pt x="4026" y="115252"/>
                      <a:pt x="3355" y="117600"/>
                      <a:pt x="2852" y="120117"/>
                    </a:cubicBezTo>
                    <a:cubicBezTo>
                      <a:pt x="2349" y="122465"/>
                      <a:pt x="1678" y="124982"/>
                      <a:pt x="1342" y="127498"/>
                    </a:cubicBezTo>
                    <a:cubicBezTo>
                      <a:pt x="839" y="130015"/>
                      <a:pt x="503" y="132363"/>
                      <a:pt x="0" y="134880"/>
                    </a:cubicBezTo>
                  </a:path>
                </a:pathLst>
              </a:custGeom>
              <a:noFill/>
              <a:ln w="13396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10" name="Полилиния: фигура 709">
                <a:extLst>
                  <a:ext uri="{FF2B5EF4-FFF2-40B4-BE49-F238E27FC236}">
                    <a16:creationId xmlns:a16="http://schemas.microsoft.com/office/drawing/2014/main" id="{3E48F0F3-A899-53F6-05FD-6263856E50C2}"/>
                  </a:ext>
                </a:extLst>
              </p:cNvPr>
              <p:cNvSpPr/>
              <p:nvPr/>
            </p:nvSpPr>
            <p:spPr>
              <a:xfrm>
                <a:off x="5512880" y="6443383"/>
                <a:ext cx="112064" cy="249795"/>
              </a:xfrm>
              <a:custGeom>
                <a:avLst/>
                <a:gdLst>
                  <a:gd name="connsiteX0" fmla="*/ 0 w 112064"/>
                  <a:gd name="connsiteY0" fmla="*/ 249796 h 249795"/>
                  <a:gd name="connsiteX1" fmla="*/ 839 w 112064"/>
                  <a:gd name="connsiteY1" fmla="*/ 249460 h 249795"/>
                  <a:gd name="connsiteX2" fmla="*/ 3355 w 112064"/>
                  <a:gd name="connsiteY2" fmla="*/ 248286 h 249795"/>
                  <a:gd name="connsiteX3" fmla="*/ 12918 w 112064"/>
                  <a:gd name="connsiteY3" fmla="*/ 243589 h 249795"/>
                  <a:gd name="connsiteX4" fmla="*/ 27848 w 112064"/>
                  <a:gd name="connsiteY4" fmla="*/ 235033 h 249795"/>
                  <a:gd name="connsiteX5" fmla="*/ 46805 w 112064"/>
                  <a:gd name="connsiteY5" fmla="*/ 221612 h 249795"/>
                  <a:gd name="connsiteX6" fmla="*/ 68111 w 112064"/>
                  <a:gd name="connsiteY6" fmla="*/ 201816 h 249795"/>
                  <a:gd name="connsiteX7" fmla="*/ 78848 w 112064"/>
                  <a:gd name="connsiteY7" fmla="*/ 189066 h 249795"/>
                  <a:gd name="connsiteX8" fmla="*/ 84048 w 112064"/>
                  <a:gd name="connsiteY8" fmla="*/ 181853 h 249795"/>
                  <a:gd name="connsiteX9" fmla="*/ 86564 w 112064"/>
                  <a:gd name="connsiteY9" fmla="*/ 178162 h 249795"/>
                  <a:gd name="connsiteX10" fmla="*/ 89081 w 112064"/>
                  <a:gd name="connsiteY10" fmla="*/ 174303 h 249795"/>
                  <a:gd name="connsiteX11" fmla="*/ 105521 w 112064"/>
                  <a:gd name="connsiteY11" fmla="*/ 138067 h 249795"/>
                  <a:gd name="connsiteX12" fmla="*/ 110387 w 112064"/>
                  <a:gd name="connsiteY12" fmla="*/ 116761 h 249795"/>
                  <a:gd name="connsiteX13" fmla="*/ 112064 w 112064"/>
                  <a:gd name="connsiteY13" fmla="*/ 93946 h 249795"/>
                  <a:gd name="connsiteX14" fmla="*/ 104347 w 112064"/>
                  <a:gd name="connsiteY14" fmla="*/ 45966 h 249795"/>
                  <a:gd name="connsiteX15" fmla="*/ 80525 w 112064"/>
                  <a:gd name="connsiteY15" fmla="*/ 0 h 249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2064" h="249795">
                    <a:moveTo>
                      <a:pt x="0" y="249796"/>
                    </a:moveTo>
                    <a:cubicBezTo>
                      <a:pt x="0" y="249796"/>
                      <a:pt x="335" y="249628"/>
                      <a:pt x="839" y="249460"/>
                    </a:cubicBezTo>
                    <a:cubicBezTo>
                      <a:pt x="1342" y="249292"/>
                      <a:pt x="2181" y="248789"/>
                      <a:pt x="3355" y="248286"/>
                    </a:cubicBezTo>
                    <a:cubicBezTo>
                      <a:pt x="5536" y="247279"/>
                      <a:pt x="8724" y="245769"/>
                      <a:pt x="12918" y="243589"/>
                    </a:cubicBezTo>
                    <a:cubicBezTo>
                      <a:pt x="17112" y="241408"/>
                      <a:pt x="21977" y="238556"/>
                      <a:pt x="27848" y="235033"/>
                    </a:cubicBezTo>
                    <a:cubicBezTo>
                      <a:pt x="33552" y="231342"/>
                      <a:pt x="39927" y="226980"/>
                      <a:pt x="46805" y="221612"/>
                    </a:cubicBezTo>
                    <a:cubicBezTo>
                      <a:pt x="53683" y="216244"/>
                      <a:pt x="60897" y="209701"/>
                      <a:pt x="68111" y="201816"/>
                    </a:cubicBezTo>
                    <a:cubicBezTo>
                      <a:pt x="71802" y="197958"/>
                      <a:pt x="75324" y="193596"/>
                      <a:pt x="78848" y="189066"/>
                    </a:cubicBezTo>
                    <a:cubicBezTo>
                      <a:pt x="80525" y="186718"/>
                      <a:pt x="82370" y="184369"/>
                      <a:pt x="84048" y="181853"/>
                    </a:cubicBezTo>
                    <a:cubicBezTo>
                      <a:pt x="84887" y="180678"/>
                      <a:pt x="85726" y="179336"/>
                      <a:pt x="86564" y="178162"/>
                    </a:cubicBezTo>
                    <a:cubicBezTo>
                      <a:pt x="87403" y="176820"/>
                      <a:pt x="88242" y="175478"/>
                      <a:pt x="89081" y="174303"/>
                    </a:cubicBezTo>
                    <a:cubicBezTo>
                      <a:pt x="95624" y="163734"/>
                      <a:pt x="101327" y="151488"/>
                      <a:pt x="105521" y="138067"/>
                    </a:cubicBezTo>
                    <a:cubicBezTo>
                      <a:pt x="107535" y="131357"/>
                      <a:pt x="109212" y="124143"/>
                      <a:pt x="110387" y="116761"/>
                    </a:cubicBezTo>
                    <a:cubicBezTo>
                      <a:pt x="111561" y="109380"/>
                      <a:pt x="112064" y="101663"/>
                      <a:pt x="112064" y="93946"/>
                    </a:cubicBezTo>
                    <a:cubicBezTo>
                      <a:pt x="112064" y="78344"/>
                      <a:pt x="109715" y="61904"/>
                      <a:pt x="104347" y="45966"/>
                    </a:cubicBezTo>
                    <a:cubicBezTo>
                      <a:pt x="99147" y="29861"/>
                      <a:pt x="90926" y="14427"/>
                      <a:pt x="80525" y="0"/>
                    </a:cubicBezTo>
                  </a:path>
                </a:pathLst>
              </a:custGeom>
              <a:noFill/>
              <a:ln w="13396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711" name="Полилиния: фигура 710">
              <a:extLst>
                <a:ext uri="{FF2B5EF4-FFF2-40B4-BE49-F238E27FC236}">
                  <a16:creationId xmlns:a16="http://schemas.microsoft.com/office/drawing/2014/main" id="{966EDF89-1310-D2D2-1E0B-9A2E07AF7EA2}"/>
                </a:ext>
              </a:extLst>
            </p:cNvPr>
            <p:cNvSpPr/>
            <p:nvPr/>
          </p:nvSpPr>
          <p:spPr>
            <a:xfrm rot="-5393392">
              <a:off x="5298622" y="6408192"/>
              <a:ext cx="229161" cy="259022"/>
            </a:xfrm>
            <a:custGeom>
              <a:avLst/>
              <a:gdLst>
                <a:gd name="connsiteX0" fmla="*/ 229162 w 229161"/>
                <a:gd name="connsiteY0" fmla="*/ 129511 h 259022"/>
                <a:gd name="connsiteX1" fmla="*/ 114581 w 229161"/>
                <a:gd name="connsiteY1" fmla="*/ 259023 h 259022"/>
                <a:gd name="connsiteX2" fmla="*/ 0 w 229161"/>
                <a:gd name="connsiteY2" fmla="*/ 129511 h 259022"/>
                <a:gd name="connsiteX3" fmla="*/ 114581 w 229161"/>
                <a:gd name="connsiteY3" fmla="*/ 0 h 259022"/>
                <a:gd name="connsiteX4" fmla="*/ 229162 w 229161"/>
                <a:gd name="connsiteY4" fmla="*/ 129511 h 25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161" h="259022">
                  <a:moveTo>
                    <a:pt x="229162" y="129511"/>
                  </a:moveTo>
                  <a:cubicBezTo>
                    <a:pt x="229162" y="201039"/>
                    <a:pt x="177862" y="259023"/>
                    <a:pt x="114581" y="259023"/>
                  </a:cubicBezTo>
                  <a:cubicBezTo>
                    <a:pt x="51300" y="259023"/>
                    <a:pt x="0" y="201039"/>
                    <a:pt x="0" y="129511"/>
                  </a:cubicBezTo>
                  <a:cubicBezTo>
                    <a:pt x="0" y="57984"/>
                    <a:pt x="51300" y="0"/>
                    <a:pt x="114581" y="0"/>
                  </a:cubicBezTo>
                  <a:cubicBezTo>
                    <a:pt x="177862" y="0"/>
                    <a:pt x="229162" y="57984"/>
                    <a:pt x="229162" y="129511"/>
                  </a:cubicBezTo>
                  <a:close/>
                </a:path>
              </a:pathLst>
            </a:custGeom>
            <a:solidFill>
              <a:srgbClr val="FFD8CC"/>
            </a:soli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2" name="Полилиния: фигура 711">
              <a:extLst>
                <a:ext uri="{FF2B5EF4-FFF2-40B4-BE49-F238E27FC236}">
                  <a16:creationId xmlns:a16="http://schemas.microsoft.com/office/drawing/2014/main" id="{E48DAF49-FC71-33DD-59F6-4AC5BF69C49D}"/>
                </a:ext>
              </a:extLst>
            </p:cNvPr>
            <p:cNvSpPr/>
            <p:nvPr/>
          </p:nvSpPr>
          <p:spPr>
            <a:xfrm>
              <a:off x="5005637" y="6301457"/>
              <a:ext cx="185813" cy="414201"/>
            </a:xfrm>
            <a:custGeom>
              <a:avLst/>
              <a:gdLst>
                <a:gd name="connsiteX0" fmla="*/ 185813 w 185813"/>
                <a:gd name="connsiteY0" fmla="*/ 0 h 414201"/>
                <a:gd name="connsiteX1" fmla="*/ 9832 w 185813"/>
                <a:gd name="connsiteY1" fmla="*/ 228322 h 414201"/>
                <a:gd name="connsiteX2" fmla="*/ 92203 w 185813"/>
                <a:gd name="connsiteY2" fmla="*/ 414201 h 41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5813" h="414201">
                  <a:moveTo>
                    <a:pt x="185813" y="0"/>
                  </a:moveTo>
                  <a:cubicBezTo>
                    <a:pt x="86667" y="70627"/>
                    <a:pt x="32312" y="169606"/>
                    <a:pt x="9832" y="228322"/>
                  </a:cubicBezTo>
                  <a:cubicBezTo>
                    <a:pt x="-35799" y="347600"/>
                    <a:pt x="92203" y="414201"/>
                    <a:pt x="92203" y="414201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3" name="Полилиния: фигура 712">
              <a:extLst>
                <a:ext uri="{FF2B5EF4-FFF2-40B4-BE49-F238E27FC236}">
                  <a16:creationId xmlns:a16="http://schemas.microsoft.com/office/drawing/2014/main" id="{4227276E-FC25-C608-FB60-2CECB1964BDC}"/>
                </a:ext>
              </a:extLst>
            </p:cNvPr>
            <p:cNvSpPr/>
            <p:nvPr/>
          </p:nvSpPr>
          <p:spPr>
            <a:xfrm>
              <a:off x="5604504" y="6259182"/>
              <a:ext cx="321948" cy="534988"/>
            </a:xfrm>
            <a:custGeom>
              <a:avLst/>
              <a:gdLst>
                <a:gd name="connsiteX0" fmla="*/ 32854 w 321948"/>
                <a:gd name="connsiteY0" fmla="*/ 534989 h 534988"/>
                <a:gd name="connsiteX1" fmla="*/ 304627 w 321948"/>
                <a:gd name="connsiteY1" fmla="*/ 306331 h 534988"/>
                <a:gd name="connsiteX2" fmla="*/ 86706 w 321948"/>
                <a:gd name="connsiteY2" fmla="*/ 0 h 534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1948" h="534988">
                  <a:moveTo>
                    <a:pt x="32854" y="534989"/>
                  </a:moveTo>
                  <a:cubicBezTo>
                    <a:pt x="-106387" y="241743"/>
                    <a:pt x="237858" y="418395"/>
                    <a:pt x="304627" y="306331"/>
                  </a:cubicBezTo>
                  <a:cubicBezTo>
                    <a:pt x="353948" y="223793"/>
                    <a:pt x="302949" y="75660"/>
                    <a:pt x="86706" y="0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4" name="Полилиния: фигура 713">
              <a:extLst>
                <a:ext uri="{FF2B5EF4-FFF2-40B4-BE49-F238E27FC236}">
                  <a16:creationId xmlns:a16="http://schemas.microsoft.com/office/drawing/2014/main" id="{3FF2262B-907E-32EC-3966-A55E16D89D51}"/>
                </a:ext>
              </a:extLst>
            </p:cNvPr>
            <p:cNvSpPr/>
            <p:nvPr/>
          </p:nvSpPr>
          <p:spPr>
            <a:xfrm>
              <a:off x="5066469" y="6813966"/>
              <a:ext cx="158198" cy="186885"/>
            </a:xfrm>
            <a:custGeom>
              <a:avLst/>
              <a:gdLst>
                <a:gd name="connsiteX0" fmla="*/ 158198 w 158198"/>
                <a:gd name="connsiteY0" fmla="*/ 0 h 186885"/>
                <a:gd name="connsiteX1" fmla="*/ 0 w 158198"/>
                <a:gd name="connsiteY1" fmla="*/ 186885 h 1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198" h="186885">
                  <a:moveTo>
                    <a:pt x="158198" y="0"/>
                  </a:moveTo>
                  <a:cubicBezTo>
                    <a:pt x="98308" y="117265"/>
                    <a:pt x="99482" y="187053"/>
                    <a:pt x="0" y="186885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5" name="Полилиния: фигура 714">
              <a:extLst>
                <a:ext uri="{FF2B5EF4-FFF2-40B4-BE49-F238E27FC236}">
                  <a16:creationId xmlns:a16="http://schemas.microsoft.com/office/drawing/2014/main" id="{344515CF-E1A6-249A-431B-DF4ACB6B9975}"/>
                </a:ext>
              </a:extLst>
            </p:cNvPr>
            <p:cNvSpPr/>
            <p:nvPr/>
          </p:nvSpPr>
          <p:spPr>
            <a:xfrm>
              <a:off x="5275331" y="6676235"/>
              <a:ext cx="66768" cy="53012"/>
            </a:xfrm>
            <a:custGeom>
              <a:avLst/>
              <a:gdLst>
                <a:gd name="connsiteX0" fmla="*/ 66769 w 66768"/>
                <a:gd name="connsiteY0" fmla="*/ 0 h 53012"/>
                <a:gd name="connsiteX1" fmla="*/ 0 w 66768"/>
                <a:gd name="connsiteY1" fmla="*/ 53012 h 5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768" h="53012">
                  <a:moveTo>
                    <a:pt x="66769" y="0"/>
                  </a:moveTo>
                  <a:cubicBezTo>
                    <a:pt x="43450" y="6710"/>
                    <a:pt x="20802" y="23151"/>
                    <a:pt x="0" y="53012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6" name="Полилиния: фигура 715">
              <a:extLst>
                <a:ext uri="{FF2B5EF4-FFF2-40B4-BE49-F238E27FC236}">
                  <a16:creationId xmlns:a16="http://schemas.microsoft.com/office/drawing/2014/main" id="{C753C8C6-5F8D-4729-C8E2-8CD6411EEB83}"/>
                </a:ext>
              </a:extLst>
            </p:cNvPr>
            <p:cNvSpPr/>
            <p:nvPr/>
          </p:nvSpPr>
          <p:spPr>
            <a:xfrm>
              <a:off x="5575287" y="6354973"/>
              <a:ext cx="249781" cy="408993"/>
            </a:xfrm>
            <a:custGeom>
              <a:avLst/>
              <a:gdLst>
                <a:gd name="connsiteX0" fmla="*/ 113071 w 249781"/>
                <a:gd name="connsiteY0" fmla="*/ 0 h 408993"/>
                <a:gd name="connsiteX1" fmla="*/ 245098 w 249781"/>
                <a:gd name="connsiteY1" fmla="*/ 117432 h 408993"/>
                <a:gd name="connsiteX2" fmla="*/ 21641 w 249781"/>
                <a:gd name="connsiteY2" fmla="*/ 270430 h 408993"/>
                <a:gd name="connsiteX3" fmla="*/ 18286 w 249781"/>
                <a:gd name="connsiteY3" fmla="*/ 404136 h 408993"/>
                <a:gd name="connsiteX4" fmla="*/ 13924 w 249781"/>
                <a:gd name="connsiteY4" fmla="*/ 408665 h 408993"/>
                <a:gd name="connsiteX5" fmla="*/ 0 w 249781"/>
                <a:gd name="connsiteY5" fmla="*/ 402290 h 408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781" h="408993">
                  <a:moveTo>
                    <a:pt x="113071" y="0"/>
                  </a:moveTo>
                  <a:cubicBezTo>
                    <a:pt x="176652" y="29358"/>
                    <a:pt x="223793" y="73647"/>
                    <a:pt x="245098" y="117432"/>
                  </a:cubicBezTo>
                  <a:cubicBezTo>
                    <a:pt x="283851" y="196951"/>
                    <a:pt x="70795" y="207017"/>
                    <a:pt x="21641" y="270430"/>
                  </a:cubicBezTo>
                  <a:cubicBezTo>
                    <a:pt x="-17615" y="321094"/>
                    <a:pt x="6710" y="381656"/>
                    <a:pt x="18286" y="404136"/>
                  </a:cubicBezTo>
                  <a:cubicBezTo>
                    <a:pt x="19796" y="406987"/>
                    <a:pt x="16776" y="410007"/>
                    <a:pt x="13924" y="408665"/>
                  </a:cubicBezTo>
                  <a:lnTo>
                    <a:pt x="0" y="402290"/>
                  </a:ln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7" name="Полилиния: фигура 716">
              <a:extLst>
                <a:ext uri="{FF2B5EF4-FFF2-40B4-BE49-F238E27FC236}">
                  <a16:creationId xmlns:a16="http://schemas.microsoft.com/office/drawing/2014/main" id="{9FC19707-E9CC-3974-9B8F-C50510B49BD4}"/>
                </a:ext>
              </a:extLst>
            </p:cNvPr>
            <p:cNvSpPr/>
            <p:nvPr/>
          </p:nvSpPr>
          <p:spPr>
            <a:xfrm>
              <a:off x="5009095" y="7041953"/>
              <a:ext cx="114800" cy="403632"/>
            </a:xfrm>
            <a:custGeom>
              <a:avLst/>
              <a:gdLst>
                <a:gd name="connsiteX0" fmla="*/ 0 w 114800"/>
                <a:gd name="connsiteY0" fmla="*/ 403632 h 403632"/>
                <a:gd name="connsiteX1" fmla="*/ 74821 w 114800"/>
                <a:gd name="connsiteY1" fmla="*/ 0 h 403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800" h="403632">
                  <a:moveTo>
                    <a:pt x="0" y="403632"/>
                  </a:moveTo>
                  <a:cubicBezTo>
                    <a:pt x="336" y="254325"/>
                    <a:pt x="196951" y="61233"/>
                    <a:pt x="74821" y="0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8" name="Полилиния: фигура 717">
              <a:extLst>
                <a:ext uri="{FF2B5EF4-FFF2-40B4-BE49-F238E27FC236}">
                  <a16:creationId xmlns:a16="http://schemas.microsoft.com/office/drawing/2014/main" id="{F6D5DD91-51C8-AEE9-440D-BAB5D64294DB}"/>
                </a:ext>
              </a:extLst>
            </p:cNvPr>
            <p:cNvSpPr/>
            <p:nvPr/>
          </p:nvSpPr>
          <p:spPr>
            <a:xfrm>
              <a:off x="5142800" y="7133550"/>
              <a:ext cx="173464" cy="304653"/>
            </a:xfrm>
            <a:custGeom>
              <a:avLst/>
              <a:gdLst>
                <a:gd name="connsiteX0" fmla="*/ 173465 w 173464"/>
                <a:gd name="connsiteY0" fmla="*/ 0 h 304653"/>
                <a:gd name="connsiteX1" fmla="*/ 0 w 173464"/>
                <a:gd name="connsiteY1" fmla="*/ 304653 h 304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3464" h="304653">
                  <a:moveTo>
                    <a:pt x="173465" y="0"/>
                  </a:moveTo>
                  <a:cubicBezTo>
                    <a:pt x="173297" y="109883"/>
                    <a:pt x="335" y="159037"/>
                    <a:pt x="0" y="304653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9" name="Полилиния: фигура 718">
              <a:extLst>
                <a:ext uri="{FF2B5EF4-FFF2-40B4-BE49-F238E27FC236}">
                  <a16:creationId xmlns:a16="http://schemas.microsoft.com/office/drawing/2014/main" id="{0C4EF90C-1F63-5196-B212-5C86BD6F638F}"/>
                </a:ext>
              </a:extLst>
            </p:cNvPr>
            <p:cNvSpPr/>
            <p:nvPr/>
          </p:nvSpPr>
          <p:spPr>
            <a:xfrm>
              <a:off x="5316265" y="6911267"/>
              <a:ext cx="133079" cy="222282"/>
            </a:xfrm>
            <a:custGeom>
              <a:avLst/>
              <a:gdLst>
                <a:gd name="connsiteX0" fmla="*/ 126995 w 133079"/>
                <a:gd name="connsiteY0" fmla="*/ 0 h 222282"/>
                <a:gd name="connsiteX1" fmla="*/ 0 w 133079"/>
                <a:gd name="connsiteY1" fmla="*/ 222283 h 222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079" h="222282">
                  <a:moveTo>
                    <a:pt x="126995" y="0"/>
                  </a:moveTo>
                  <a:cubicBezTo>
                    <a:pt x="140583" y="86900"/>
                    <a:pt x="143603" y="176484"/>
                    <a:pt x="0" y="222283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0" name="Полилиния: фигура 719">
              <a:extLst>
                <a:ext uri="{FF2B5EF4-FFF2-40B4-BE49-F238E27FC236}">
                  <a16:creationId xmlns:a16="http://schemas.microsoft.com/office/drawing/2014/main" id="{D1C12D63-8672-E559-EA0F-A3C284816912}"/>
                </a:ext>
              </a:extLst>
            </p:cNvPr>
            <p:cNvSpPr/>
            <p:nvPr/>
          </p:nvSpPr>
          <p:spPr>
            <a:xfrm>
              <a:off x="5432187" y="6747869"/>
              <a:ext cx="217182" cy="192112"/>
            </a:xfrm>
            <a:custGeom>
              <a:avLst/>
              <a:gdLst>
                <a:gd name="connsiteX0" fmla="*/ 0 w 217182"/>
                <a:gd name="connsiteY0" fmla="*/ 37914 h 192112"/>
                <a:gd name="connsiteX1" fmla="*/ 13589 w 217182"/>
                <a:gd name="connsiteY1" fmla="*/ 0 h 192112"/>
                <a:gd name="connsiteX2" fmla="*/ 124814 w 217182"/>
                <a:gd name="connsiteY2" fmla="*/ 103173 h 192112"/>
                <a:gd name="connsiteX3" fmla="*/ 96462 w 217182"/>
                <a:gd name="connsiteY3" fmla="*/ 164573 h 192112"/>
                <a:gd name="connsiteX4" fmla="*/ 129847 w 217182"/>
                <a:gd name="connsiteY4" fmla="*/ 192086 h 192112"/>
                <a:gd name="connsiteX5" fmla="*/ 154508 w 217182"/>
                <a:gd name="connsiteY5" fmla="*/ 179168 h 192112"/>
                <a:gd name="connsiteX6" fmla="*/ 190073 w 217182"/>
                <a:gd name="connsiteY6" fmla="*/ 185208 h 192112"/>
                <a:gd name="connsiteX7" fmla="*/ 216747 w 217182"/>
                <a:gd name="connsiteY7" fmla="*/ 146287 h 192112"/>
                <a:gd name="connsiteX8" fmla="*/ 175645 w 217182"/>
                <a:gd name="connsiteY8" fmla="*/ 101831 h 19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7182" h="192112">
                  <a:moveTo>
                    <a:pt x="0" y="37914"/>
                  </a:moveTo>
                  <a:cubicBezTo>
                    <a:pt x="2181" y="24157"/>
                    <a:pt x="6375" y="11408"/>
                    <a:pt x="13589" y="0"/>
                  </a:cubicBezTo>
                  <a:cubicBezTo>
                    <a:pt x="13589" y="0"/>
                    <a:pt x="122801" y="37243"/>
                    <a:pt x="124814" y="103173"/>
                  </a:cubicBezTo>
                  <a:cubicBezTo>
                    <a:pt x="125820" y="136725"/>
                    <a:pt x="92772" y="140919"/>
                    <a:pt x="96462" y="164573"/>
                  </a:cubicBezTo>
                  <a:cubicBezTo>
                    <a:pt x="98979" y="180678"/>
                    <a:pt x="113574" y="192757"/>
                    <a:pt x="129847" y="192086"/>
                  </a:cubicBezTo>
                  <a:cubicBezTo>
                    <a:pt x="140080" y="191583"/>
                    <a:pt x="148972" y="186550"/>
                    <a:pt x="154508" y="179168"/>
                  </a:cubicBezTo>
                  <a:cubicBezTo>
                    <a:pt x="163734" y="186214"/>
                    <a:pt x="176820" y="189066"/>
                    <a:pt x="190073" y="185208"/>
                  </a:cubicBezTo>
                  <a:cubicBezTo>
                    <a:pt x="208191" y="180007"/>
                    <a:pt x="219599" y="163063"/>
                    <a:pt x="216747" y="146287"/>
                  </a:cubicBezTo>
                  <a:cubicBezTo>
                    <a:pt x="212721" y="122633"/>
                    <a:pt x="191751" y="120117"/>
                    <a:pt x="175645" y="101831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1" name="Полилиния: фигура 720">
              <a:extLst>
                <a:ext uri="{FF2B5EF4-FFF2-40B4-BE49-F238E27FC236}">
                  <a16:creationId xmlns:a16="http://schemas.microsoft.com/office/drawing/2014/main" id="{0A172E62-1920-400C-7D9A-4F5A42F6C9B1}"/>
                </a:ext>
              </a:extLst>
            </p:cNvPr>
            <p:cNvSpPr/>
            <p:nvPr/>
          </p:nvSpPr>
          <p:spPr>
            <a:xfrm>
              <a:off x="5447621" y="6978204"/>
              <a:ext cx="91765" cy="25429"/>
            </a:xfrm>
            <a:custGeom>
              <a:avLst/>
              <a:gdLst>
                <a:gd name="connsiteX0" fmla="*/ 91765 w 91765"/>
                <a:gd name="connsiteY0" fmla="*/ 0 h 25429"/>
                <a:gd name="connsiteX1" fmla="*/ 0 w 91765"/>
                <a:gd name="connsiteY1" fmla="*/ 25332 h 2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765" h="25429">
                  <a:moveTo>
                    <a:pt x="91765" y="0"/>
                  </a:moveTo>
                  <a:cubicBezTo>
                    <a:pt x="63414" y="2181"/>
                    <a:pt x="32378" y="27177"/>
                    <a:pt x="0" y="25332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2" name="Полилиния: фигура 721">
              <a:extLst>
                <a:ext uri="{FF2B5EF4-FFF2-40B4-BE49-F238E27FC236}">
                  <a16:creationId xmlns:a16="http://schemas.microsoft.com/office/drawing/2014/main" id="{1B2AF5BD-982C-0193-7242-64B4C7C86096}"/>
                </a:ext>
              </a:extLst>
            </p:cNvPr>
            <p:cNvSpPr/>
            <p:nvPr/>
          </p:nvSpPr>
          <p:spPr>
            <a:xfrm>
              <a:off x="5632829" y="6838963"/>
              <a:ext cx="218088" cy="148635"/>
            </a:xfrm>
            <a:custGeom>
              <a:avLst/>
              <a:gdLst>
                <a:gd name="connsiteX0" fmla="*/ 218089 w 218088"/>
                <a:gd name="connsiteY0" fmla="*/ 0 h 148635"/>
                <a:gd name="connsiteX1" fmla="*/ 169438 w 218088"/>
                <a:gd name="connsiteY1" fmla="*/ 73647 h 148635"/>
                <a:gd name="connsiteX2" fmla="*/ 78344 w 218088"/>
                <a:gd name="connsiteY2" fmla="*/ 96966 h 148635"/>
                <a:gd name="connsiteX3" fmla="*/ 0 w 218088"/>
                <a:gd name="connsiteY3" fmla="*/ 148636 h 148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8088" h="148635">
                  <a:moveTo>
                    <a:pt x="218089" y="0"/>
                  </a:moveTo>
                  <a:cubicBezTo>
                    <a:pt x="190241" y="35901"/>
                    <a:pt x="215405" y="41772"/>
                    <a:pt x="169438" y="73647"/>
                  </a:cubicBezTo>
                  <a:cubicBezTo>
                    <a:pt x="148133" y="88410"/>
                    <a:pt x="110051" y="83042"/>
                    <a:pt x="78344" y="96966"/>
                  </a:cubicBezTo>
                  <a:cubicBezTo>
                    <a:pt x="53012" y="108038"/>
                    <a:pt x="32042" y="140919"/>
                    <a:pt x="0" y="148636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3" name="Полилиния: фигура 722">
              <a:extLst>
                <a:ext uri="{FF2B5EF4-FFF2-40B4-BE49-F238E27FC236}">
                  <a16:creationId xmlns:a16="http://schemas.microsoft.com/office/drawing/2014/main" id="{7AF6C5DF-5958-08BC-D176-424F5C22F426}"/>
                </a:ext>
              </a:extLst>
            </p:cNvPr>
            <p:cNvSpPr/>
            <p:nvPr/>
          </p:nvSpPr>
          <p:spPr>
            <a:xfrm>
              <a:off x="4770316" y="6735742"/>
              <a:ext cx="416269" cy="520562"/>
            </a:xfrm>
            <a:custGeom>
              <a:avLst/>
              <a:gdLst>
                <a:gd name="connsiteX0" fmla="*/ 313600 w 416269"/>
                <a:gd name="connsiteY0" fmla="*/ 306211 h 520562"/>
                <a:gd name="connsiteX1" fmla="*/ 160770 w 416269"/>
                <a:gd name="connsiteY1" fmla="*/ 495109 h 520562"/>
                <a:gd name="connsiteX2" fmla="*/ 296656 w 416269"/>
                <a:gd name="connsiteY2" fmla="*/ 1389 h 520562"/>
                <a:gd name="connsiteX3" fmla="*/ 296153 w 416269"/>
                <a:gd name="connsiteY3" fmla="*/ 265109 h 520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6269" h="520562">
                  <a:moveTo>
                    <a:pt x="313600" y="306211"/>
                  </a:moveTo>
                  <a:cubicBezTo>
                    <a:pt x="313600" y="306211"/>
                    <a:pt x="348662" y="608515"/>
                    <a:pt x="160770" y="495109"/>
                  </a:cubicBezTo>
                  <a:cubicBezTo>
                    <a:pt x="-26954" y="381871"/>
                    <a:pt x="-124927" y="-26794"/>
                    <a:pt x="296656" y="1389"/>
                  </a:cubicBezTo>
                  <a:cubicBezTo>
                    <a:pt x="566080" y="19508"/>
                    <a:pt x="296153" y="265109"/>
                    <a:pt x="296153" y="265109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724" name="Рисунок 6">
              <a:extLst>
                <a:ext uri="{FF2B5EF4-FFF2-40B4-BE49-F238E27FC236}">
                  <a16:creationId xmlns:a16="http://schemas.microsoft.com/office/drawing/2014/main" id="{CB78C1E8-18B4-F780-3594-C534521D0E84}"/>
                </a:ext>
              </a:extLst>
            </p:cNvPr>
            <p:cNvGrpSpPr/>
            <p:nvPr/>
          </p:nvGrpSpPr>
          <p:grpSpPr>
            <a:xfrm>
              <a:off x="4794864" y="6765483"/>
              <a:ext cx="311867" cy="453792"/>
              <a:chOff x="4794864" y="6765483"/>
              <a:chExt cx="311867" cy="453792"/>
            </a:xfrm>
            <a:noFill/>
          </p:grpSpPr>
          <p:grpSp>
            <p:nvGrpSpPr>
              <p:cNvPr id="725" name="Рисунок 6">
                <a:extLst>
                  <a:ext uri="{FF2B5EF4-FFF2-40B4-BE49-F238E27FC236}">
                    <a16:creationId xmlns:a16="http://schemas.microsoft.com/office/drawing/2014/main" id="{42D16969-D9AF-D598-70AB-17957136D209}"/>
                  </a:ext>
                </a:extLst>
              </p:cNvPr>
              <p:cNvGrpSpPr/>
              <p:nvPr/>
            </p:nvGrpSpPr>
            <p:grpSpPr>
              <a:xfrm>
                <a:off x="5026877" y="6766826"/>
                <a:ext cx="79854" cy="226476"/>
                <a:chOff x="5026877" y="6766826"/>
                <a:chExt cx="79854" cy="226476"/>
              </a:xfrm>
              <a:noFill/>
            </p:grpSpPr>
            <p:sp>
              <p:nvSpPr>
                <p:cNvPr id="726" name="Полилиния: фигура 725">
                  <a:extLst>
                    <a:ext uri="{FF2B5EF4-FFF2-40B4-BE49-F238E27FC236}">
                      <a16:creationId xmlns:a16="http://schemas.microsoft.com/office/drawing/2014/main" id="{E5FF40BD-2B58-61E1-7DEF-BBFC7B2D7C18}"/>
                    </a:ext>
                  </a:extLst>
                </p:cNvPr>
                <p:cNvSpPr/>
                <p:nvPr/>
              </p:nvSpPr>
              <p:spPr>
                <a:xfrm>
                  <a:off x="5026877" y="6766826"/>
                  <a:ext cx="62862" cy="226476"/>
                </a:xfrm>
                <a:custGeom>
                  <a:avLst/>
                  <a:gdLst>
                    <a:gd name="connsiteX0" fmla="*/ 62742 w 62862"/>
                    <a:gd name="connsiteY0" fmla="*/ 0 h 226476"/>
                    <a:gd name="connsiteX1" fmla="*/ 0 w 62862"/>
                    <a:gd name="connsiteY1" fmla="*/ 226477 h 226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862" h="226476">
                      <a:moveTo>
                        <a:pt x="62742" y="0"/>
                      </a:moveTo>
                      <a:cubicBezTo>
                        <a:pt x="65930" y="116258"/>
                        <a:pt x="4362" y="104012"/>
                        <a:pt x="0" y="226477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27" name="Полилиния: фигура 726">
                  <a:extLst>
                    <a:ext uri="{FF2B5EF4-FFF2-40B4-BE49-F238E27FC236}">
                      <a16:creationId xmlns:a16="http://schemas.microsoft.com/office/drawing/2014/main" id="{F162DADE-5A5E-AF7E-9984-5EFAE44BEC0D}"/>
                    </a:ext>
                  </a:extLst>
                </p:cNvPr>
                <p:cNvSpPr/>
                <p:nvPr/>
              </p:nvSpPr>
              <p:spPr>
                <a:xfrm>
                  <a:off x="5048519" y="6791319"/>
                  <a:ext cx="24153" cy="65594"/>
                </a:xfrm>
                <a:custGeom>
                  <a:avLst/>
                  <a:gdLst>
                    <a:gd name="connsiteX0" fmla="*/ 23990 w 24153"/>
                    <a:gd name="connsiteY0" fmla="*/ 65594 h 65594"/>
                    <a:gd name="connsiteX1" fmla="*/ 0 w 24153"/>
                    <a:gd name="connsiteY1" fmla="*/ 0 h 65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153" h="65594">
                      <a:moveTo>
                        <a:pt x="23990" y="65594"/>
                      </a:moveTo>
                      <a:cubicBezTo>
                        <a:pt x="23990" y="65594"/>
                        <a:pt x="27681" y="32042"/>
                        <a:pt x="0" y="0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28" name="Полилиния: фигура 727">
                  <a:extLst>
                    <a:ext uri="{FF2B5EF4-FFF2-40B4-BE49-F238E27FC236}">
                      <a16:creationId xmlns:a16="http://schemas.microsoft.com/office/drawing/2014/main" id="{946E45C0-5FB4-9BE1-5784-4465CD319E4F}"/>
                    </a:ext>
                  </a:extLst>
                </p:cNvPr>
                <p:cNvSpPr/>
                <p:nvPr/>
              </p:nvSpPr>
              <p:spPr>
                <a:xfrm>
                  <a:off x="5045163" y="6865469"/>
                  <a:ext cx="61568" cy="41940"/>
                </a:xfrm>
                <a:custGeom>
                  <a:avLst/>
                  <a:gdLst>
                    <a:gd name="connsiteX0" fmla="*/ 0 w 61568"/>
                    <a:gd name="connsiteY0" fmla="*/ 41940 h 41940"/>
                    <a:gd name="connsiteX1" fmla="*/ 61568 w 61568"/>
                    <a:gd name="connsiteY1" fmla="*/ 0 h 419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1568" h="41940">
                      <a:moveTo>
                        <a:pt x="0" y="41940"/>
                      </a:moveTo>
                      <a:cubicBezTo>
                        <a:pt x="0" y="41940"/>
                        <a:pt x="28687" y="41101"/>
                        <a:pt x="61568" y="0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729" name="Рисунок 6">
                <a:extLst>
                  <a:ext uri="{FF2B5EF4-FFF2-40B4-BE49-F238E27FC236}">
                    <a16:creationId xmlns:a16="http://schemas.microsoft.com/office/drawing/2014/main" id="{E94DD908-D5E7-50D1-89E6-690849927726}"/>
                  </a:ext>
                </a:extLst>
              </p:cNvPr>
              <p:cNvGrpSpPr/>
              <p:nvPr/>
            </p:nvGrpSpPr>
            <p:grpSpPr>
              <a:xfrm>
                <a:off x="4945346" y="6765483"/>
                <a:ext cx="87235" cy="227818"/>
                <a:chOff x="4945346" y="6765483"/>
                <a:chExt cx="87235" cy="227818"/>
              </a:xfrm>
              <a:noFill/>
            </p:grpSpPr>
            <p:sp>
              <p:nvSpPr>
                <p:cNvPr id="730" name="Полилиния: фигура 729">
                  <a:extLst>
                    <a:ext uri="{FF2B5EF4-FFF2-40B4-BE49-F238E27FC236}">
                      <a16:creationId xmlns:a16="http://schemas.microsoft.com/office/drawing/2014/main" id="{D8602DFA-0A40-840F-DE81-082CA9BDA56E}"/>
                    </a:ext>
                  </a:extLst>
                </p:cNvPr>
                <p:cNvSpPr/>
                <p:nvPr/>
              </p:nvSpPr>
              <p:spPr>
                <a:xfrm>
                  <a:off x="4968832" y="6765483"/>
                  <a:ext cx="58045" cy="227818"/>
                </a:xfrm>
                <a:custGeom>
                  <a:avLst/>
                  <a:gdLst>
                    <a:gd name="connsiteX0" fmla="*/ 0 w 58045"/>
                    <a:gd name="connsiteY0" fmla="*/ 0 h 227818"/>
                    <a:gd name="connsiteX1" fmla="*/ 58045 w 58045"/>
                    <a:gd name="connsiteY1" fmla="*/ 227819 h 227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8045" h="227818">
                      <a:moveTo>
                        <a:pt x="0" y="0"/>
                      </a:moveTo>
                      <a:cubicBezTo>
                        <a:pt x="60562" y="99314"/>
                        <a:pt x="1007" y="119278"/>
                        <a:pt x="58045" y="227819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31" name="Полилиния: фигура 730">
                  <a:extLst>
                    <a:ext uri="{FF2B5EF4-FFF2-40B4-BE49-F238E27FC236}">
                      <a16:creationId xmlns:a16="http://schemas.microsoft.com/office/drawing/2014/main" id="{FACF2C65-1588-4D89-9DB0-369FADC4B2DC}"/>
                    </a:ext>
                  </a:extLst>
                </p:cNvPr>
                <p:cNvSpPr/>
                <p:nvPr/>
              </p:nvSpPr>
              <p:spPr>
                <a:xfrm>
                  <a:off x="4945346" y="6807256"/>
                  <a:ext cx="53347" cy="44959"/>
                </a:xfrm>
                <a:custGeom>
                  <a:avLst/>
                  <a:gdLst>
                    <a:gd name="connsiteX0" fmla="*/ 53348 w 53347"/>
                    <a:gd name="connsiteY0" fmla="*/ 44960 h 44959"/>
                    <a:gd name="connsiteX1" fmla="*/ 0 w 53347"/>
                    <a:gd name="connsiteY1" fmla="*/ 0 h 44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3347" h="44959">
                      <a:moveTo>
                        <a:pt x="53348" y="44960"/>
                      </a:moveTo>
                      <a:cubicBezTo>
                        <a:pt x="53348" y="44960"/>
                        <a:pt x="39927" y="13924"/>
                        <a:pt x="0" y="0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32" name="Полилиния: фигура 731">
                  <a:extLst>
                    <a:ext uri="{FF2B5EF4-FFF2-40B4-BE49-F238E27FC236}">
                      <a16:creationId xmlns:a16="http://schemas.microsoft.com/office/drawing/2014/main" id="{C8A0B85F-D633-48F9-37F7-94C81F457BE7}"/>
                    </a:ext>
                  </a:extLst>
                </p:cNvPr>
                <p:cNvSpPr/>
                <p:nvPr/>
              </p:nvSpPr>
              <p:spPr>
                <a:xfrm>
                  <a:off x="5000036" y="6842653"/>
                  <a:ext cx="32545" cy="67104"/>
                </a:xfrm>
                <a:custGeom>
                  <a:avLst/>
                  <a:gdLst>
                    <a:gd name="connsiteX0" fmla="*/ 0 w 32545"/>
                    <a:gd name="connsiteY0" fmla="*/ 67104 h 67104"/>
                    <a:gd name="connsiteX1" fmla="*/ 32546 w 32545"/>
                    <a:gd name="connsiteY1" fmla="*/ 0 h 67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545" h="67104">
                      <a:moveTo>
                        <a:pt x="0" y="67104"/>
                      </a:moveTo>
                      <a:cubicBezTo>
                        <a:pt x="0" y="67104"/>
                        <a:pt x="24493" y="52174"/>
                        <a:pt x="32546" y="0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733" name="Рисунок 6">
                <a:extLst>
                  <a:ext uri="{FF2B5EF4-FFF2-40B4-BE49-F238E27FC236}">
                    <a16:creationId xmlns:a16="http://schemas.microsoft.com/office/drawing/2014/main" id="{30354ADC-CDF3-E7B2-6A55-C8E4046B73ED}"/>
                  </a:ext>
                </a:extLst>
              </p:cNvPr>
              <p:cNvGrpSpPr/>
              <p:nvPr/>
            </p:nvGrpSpPr>
            <p:grpSpPr>
              <a:xfrm>
                <a:off x="4852742" y="6835272"/>
                <a:ext cx="174135" cy="157862"/>
                <a:chOff x="4852742" y="6835272"/>
                <a:chExt cx="174135" cy="157862"/>
              </a:xfrm>
              <a:noFill/>
            </p:grpSpPr>
            <p:sp>
              <p:nvSpPr>
                <p:cNvPr id="734" name="Полилиния: фигура 733">
                  <a:extLst>
                    <a:ext uri="{FF2B5EF4-FFF2-40B4-BE49-F238E27FC236}">
                      <a16:creationId xmlns:a16="http://schemas.microsoft.com/office/drawing/2014/main" id="{B18EFF5D-CDB4-8498-7464-6B02140AF76C}"/>
                    </a:ext>
                  </a:extLst>
                </p:cNvPr>
                <p:cNvSpPr/>
                <p:nvPr/>
              </p:nvSpPr>
              <p:spPr>
                <a:xfrm>
                  <a:off x="4852742" y="6835272"/>
                  <a:ext cx="174135" cy="157862"/>
                </a:xfrm>
                <a:custGeom>
                  <a:avLst/>
                  <a:gdLst>
                    <a:gd name="connsiteX0" fmla="*/ 0 w 174135"/>
                    <a:gd name="connsiteY0" fmla="*/ 0 h 157862"/>
                    <a:gd name="connsiteX1" fmla="*/ 174136 w 174135"/>
                    <a:gd name="connsiteY1" fmla="*/ 157863 h 157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4135" h="157862">
                      <a:moveTo>
                        <a:pt x="0" y="0"/>
                      </a:moveTo>
                      <a:cubicBezTo>
                        <a:pt x="105186" y="49489"/>
                        <a:pt x="66769" y="98979"/>
                        <a:pt x="174136" y="157863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35" name="Полилиния: фигура 734">
                  <a:extLst>
                    <a:ext uri="{FF2B5EF4-FFF2-40B4-BE49-F238E27FC236}">
                      <a16:creationId xmlns:a16="http://schemas.microsoft.com/office/drawing/2014/main" id="{D8650343-C44C-BC20-2EF6-B5056DFB4703}"/>
                    </a:ext>
                  </a:extLst>
                </p:cNvPr>
                <p:cNvSpPr/>
                <p:nvPr/>
              </p:nvSpPr>
              <p:spPr>
                <a:xfrm>
                  <a:off x="4856097" y="6879905"/>
                  <a:ext cx="69452" cy="11231"/>
                </a:xfrm>
                <a:custGeom>
                  <a:avLst/>
                  <a:gdLst>
                    <a:gd name="connsiteX0" fmla="*/ 69453 w 69452"/>
                    <a:gd name="connsiteY0" fmla="*/ 11231 h 11231"/>
                    <a:gd name="connsiteX1" fmla="*/ 0 w 69452"/>
                    <a:gd name="connsiteY1" fmla="*/ 3179 h 11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452" h="11231">
                      <a:moveTo>
                        <a:pt x="69453" y="11231"/>
                      </a:moveTo>
                      <a:cubicBezTo>
                        <a:pt x="69453" y="11231"/>
                        <a:pt x="41101" y="-7222"/>
                        <a:pt x="0" y="3179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36" name="Полилиния: фигура 735">
                  <a:extLst>
                    <a:ext uri="{FF2B5EF4-FFF2-40B4-BE49-F238E27FC236}">
                      <a16:creationId xmlns:a16="http://schemas.microsoft.com/office/drawing/2014/main" id="{5FEC8DBB-D7C3-EDAA-EA72-B42E6B279CCA}"/>
                    </a:ext>
                  </a:extLst>
                </p:cNvPr>
                <p:cNvSpPr/>
                <p:nvPr/>
              </p:nvSpPr>
              <p:spPr>
                <a:xfrm>
                  <a:off x="4948701" y="6864462"/>
                  <a:ext cx="13066" cy="73982"/>
                </a:xfrm>
                <a:custGeom>
                  <a:avLst/>
                  <a:gdLst>
                    <a:gd name="connsiteX0" fmla="*/ 9730 w 13066"/>
                    <a:gd name="connsiteY0" fmla="*/ 73982 h 73982"/>
                    <a:gd name="connsiteX1" fmla="*/ 0 w 13066"/>
                    <a:gd name="connsiteY1" fmla="*/ 0 h 73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066" h="73982">
                      <a:moveTo>
                        <a:pt x="9730" y="73982"/>
                      </a:moveTo>
                      <a:cubicBezTo>
                        <a:pt x="9730" y="73982"/>
                        <a:pt x="21809" y="47980"/>
                        <a:pt x="0" y="0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737" name="Рисунок 6">
                <a:extLst>
                  <a:ext uri="{FF2B5EF4-FFF2-40B4-BE49-F238E27FC236}">
                    <a16:creationId xmlns:a16="http://schemas.microsoft.com/office/drawing/2014/main" id="{82D0CE21-218D-E99D-FE83-FDAE08F7F63E}"/>
                  </a:ext>
                </a:extLst>
              </p:cNvPr>
              <p:cNvGrpSpPr/>
              <p:nvPr/>
            </p:nvGrpSpPr>
            <p:grpSpPr>
              <a:xfrm>
                <a:off x="4794864" y="6928043"/>
                <a:ext cx="232013" cy="66162"/>
                <a:chOff x="4794864" y="6928043"/>
                <a:chExt cx="232013" cy="66162"/>
              </a:xfrm>
              <a:noFill/>
            </p:grpSpPr>
            <p:sp>
              <p:nvSpPr>
                <p:cNvPr id="738" name="Полилиния: фигура 737">
                  <a:extLst>
                    <a:ext uri="{FF2B5EF4-FFF2-40B4-BE49-F238E27FC236}">
                      <a16:creationId xmlns:a16="http://schemas.microsoft.com/office/drawing/2014/main" id="{978C22A2-2229-9CC7-77F9-FCF74FD56358}"/>
                    </a:ext>
                  </a:extLst>
                </p:cNvPr>
                <p:cNvSpPr/>
                <p:nvPr/>
              </p:nvSpPr>
              <p:spPr>
                <a:xfrm>
                  <a:off x="4794864" y="6953274"/>
                  <a:ext cx="232013" cy="40932"/>
                </a:xfrm>
                <a:custGeom>
                  <a:avLst/>
                  <a:gdLst>
                    <a:gd name="connsiteX0" fmla="*/ 0 w 232013"/>
                    <a:gd name="connsiteY0" fmla="*/ 2618 h 40932"/>
                    <a:gd name="connsiteX1" fmla="*/ 232013 w 232013"/>
                    <a:gd name="connsiteY1" fmla="*/ 40029 h 40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2013" h="40932">
                      <a:moveTo>
                        <a:pt x="0" y="2618"/>
                      </a:moveTo>
                      <a:cubicBezTo>
                        <a:pt x="115252" y="-13319"/>
                        <a:pt x="109883" y="49088"/>
                        <a:pt x="232013" y="40029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39" name="Полилиния: фигура 738">
                  <a:extLst>
                    <a:ext uri="{FF2B5EF4-FFF2-40B4-BE49-F238E27FC236}">
                      <a16:creationId xmlns:a16="http://schemas.microsoft.com/office/drawing/2014/main" id="{E3C433AC-A967-7DFC-7BCA-C45A4DC9272A}"/>
                    </a:ext>
                  </a:extLst>
                </p:cNvPr>
                <p:cNvSpPr/>
                <p:nvPr/>
              </p:nvSpPr>
              <p:spPr>
                <a:xfrm>
                  <a:off x="4823719" y="6962938"/>
                  <a:ext cx="62574" cy="31035"/>
                </a:xfrm>
                <a:custGeom>
                  <a:avLst/>
                  <a:gdLst>
                    <a:gd name="connsiteX0" fmla="*/ 62575 w 62574"/>
                    <a:gd name="connsiteY0" fmla="*/ 0 h 31035"/>
                    <a:gd name="connsiteX1" fmla="*/ 0 w 62574"/>
                    <a:gd name="connsiteY1" fmla="*/ 31036 h 31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574" h="31035">
                      <a:moveTo>
                        <a:pt x="62575" y="0"/>
                      </a:moveTo>
                      <a:cubicBezTo>
                        <a:pt x="62575" y="0"/>
                        <a:pt x="28855" y="0"/>
                        <a:pt x="0" y="31036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40" name="Полилиния: фигура 739">
                  <a:extLst>
                    <a:ext uri="{FF2B5EF4-FFF2-40B4-BE49-F238E27FC236}">
                      <a16:creationId xmlns:a16="http://schemas.microsoft.com/office/drawing/2014/main" id="{62CE9A4B-5FA6-0253-F293-4B54E9C260BD}"/>
                    </a:ext>
                  </a:extLst>
                </p:cNvPr>
                <p:cNvSpPr/>
                <p:nvPr/>
              </p:nvSpPr>
              <p:spPr>
                <a:xfrm>
                  <a:off x="4891159" y="6928043"/>
                  <a:ext cx="48482" cy="56535"/>
                </a:xfrm>
                <a:custGeom>
                  <a:avLst/>
                  <a:gdLst>
                    <a:gd name="connsiteX0" fmla="*/ 48483 w 48482"/>
                    <a:gd name="connsiteY0" fmla="*/ 56535 h 56535"/>
                    <a:gd name="connsiteX1" fmla="*/ 0 w 48482"/>
                    <a:gd name="connsiteY1" fmla="*/ 0 h 56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482" h="56535">
                      <a:moveTo>
                        <a:pt x="48483" y="56535"/>
                      </a:moveTo>
                      <a:cubicBezTo>
                        <a:pt x="48483" y="56535"/>
                        <a:pt x="44457" y="28184"/>
                        <a:pt x="0" y="0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741" name="Рисунок 6">
                <a:extLst>
                  <a:ext uri="{FF2B5EF4-FFF2-40B4-BE49-F238E27FC236}">
                    <a16:creationId xmlns:a16="http://schemas.microsoft.com/office/drawing/2014/main" id="{0ECA2B6A-D46E-C732-955F-4505AA25BD88}"/>
                  </a:ext>
                </a:extLst>
              </p:cNvPr>
              <p:cNvGrpSpPr/>
              <p:nvPr/>
            </p:nvGrpSpPr>
            <p:grpSpPr>
              <a:xfrm>
                <a:off x="4828584" y="6993302"/>
                <a:ext cx="198293" cy="118606"/>
                <a:chOff x="4828584" y="6993302"/>
                <a:chExt cx="198293" cy="118606"/>
              </a:xfrm>
              <a:noFill/>
            </p:grpSpPr>
            <p:sp>
              <p:nvSpPr>
                <p:cNvPr id="742" name="Полилиния: фигура 741">
                  <a:extLst>
                    <a:ext uri="{FF2B5EF4-FFF2-40B4-BE49-F238E27FC236}">
                      <a16:creationId xmlns:a16="http://schemas.microsoft.com/office/drawing/2014/main" id="{B9D899F7-D434-1008-0AE3-B00B6D0769DE}"/>
                    </a:ext>
                  </a:extLst>
                </p:cNvPr>
                <p:cNvSpPr/>
                <p:nvPr/>
              </p:nvSpPr>
              <p:spPr>
                <a:xfrm>
                  <a:off x="4828584" y="6993302"/>
                  <a:ext cx="198293" cy="105521"/>
                </a:xfrm>
                <a:custGeom>
                  <a:avLst/>
                  <a:gdLst>
                    <a:gd name="connsiteX0" fmla="*/ 0 w 198293"/>
                    <a:gd name="connsiteY0" fmla="*/ 105522 h 105521"/>
                    <a:gd name="connsiteX1" fmla="*/ 198293 w 198293"/>
                    <a:gd name="connsiteY1" fmla="*/ 0 h 1055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8293" h="105521">
                      <a:moveTo>
                        <a:pt x="0" y="105522"/>
                      </a:moveTo>
                      <a:cubicBezTo>
                        <a:pt x="77002" y="26003"/>
                        <a:pt x="111729" y="78176"/>
                        <a:pt x="198293" y="0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43" name="Полилиния: фигура 742">
                  <a:extLst>
                    <a:ext uri="{FF2B5EF4-FFF2-40B4-BE49-F238E27FC236}">
                      <a16:creationId xmlns:a16="http://schemas.microsoft.com/office/drawing/2014/main" id="{58464167-3690-9EFC-2AAE-2B46385E428E}"/>
                    </a:ext>
                  </a:extLst>
                </p:cNvPr>
                <p:cNvSpPr/>
                <p:nvPr/>
              </p:nvSpPr>
              <p:spPr>
                <a:xfrm>
                  <a:off x="4873880" y="7051180"/>
                  <a:ext cx="28016" cy="60729"/>
                </a:xfrm>
                <a:custGeom>
                  <a:avLst/>
                  <a:gdLst>
                    <a:gd name="connsiteX0" fmla="*/ 28016 w 28016"/>
                    <a:gd name="connsiteY0" fmla="*/ 0 h 60729"/>
                    <a:gd name="connsiteX1" fmla="*/ 0 w 28016"/>
                    <a:gd name="connsiteY1" fmla="*/ 60729 h 60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016" h="60729">
                      <a:moveTo>
                        <a:pt x="28016" y="0"/>
                      </a:moveTo>
                      <a:cubicBezTo>
                        <a:pt x="28016" y="0"/>
                        <a:pt x="2516" y="19628"/>
                        <a:pt x="0" y="60729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44" name="Полилиния: фигура 743">
                  <a:extLst>
                    <a:ext uri="{FF2B5EF4-FFF2-40B4-BE49-F238E27FC236}">
                      <a16:creationId xmlns:a16="http://schemas.microsoft.com/office/drawing/2014/main" id="{E85ABB1F-94D7-6647-8EAA-8A1A94B2ADDE}"/>
                    </a:ext>
                  </a:extLst>
                </p:cNvPr>
                <p:cNvSpPr/>
                <p:nvPr/>
              </p:nvSpPr>
              <p:spPr>
                <a:xfrm>
                  <a:off x="4883945" y="7020528"/>
                  <a:ext cx="71633" cy="16728"/>
                </a:xfrm>
                <a:custGeom>
                  <a:avLst/>
                  <a:gdLst>
                    <a:gd name="connsiteX0" fmla="*/ 71634 w 71633"/>
                    <a:gd name="connsiteY0" fmla="*/ 16728 h 16728"/>
                    <a:gd name="connsiteX1" fmla="*/ 0 w 71633"/>
                    <a:gd name="connsiteY1" fmla="*/ 455 h 16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1633" h="16728">
                      <a:moveTo>
                        <a:pt x="71634" y="16728"/>
                      </a:moveTo>
                      <a:cubicBezTo>
                        <a:pt x="71634" y="16728"/>
                        <a:pt x="50999" y="-3236"/>
                        <a:pt x="0" y="455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745" name="Рисунок 6">
                <a:extLst>
                  <a:ext uri="{FF2B5EF4-FFF2-40B4-BE49-F238E27FC236}">
                    <a16:creationId xmlns:a16="http://schemas.microsoft.com/office/drawing/2014/main" id="{A22F7E57-5FA4-C70C-F024-A8F02915CB91}"/>
                  </a:ext>
                </a:extLst>
              </p:cNvPr>
              <p:cNvGrpSpPr/>
              <p:nvPr/>
            </p:nvGrpSpPr>
            <p:grpSpPr>
              <a:xfrm>
                <a:off x="4946184" y="6993302"/>
                <a:ext cx="80692" cy="225973"/>
                <a:chOff x="4946184" y="6993302"/>
                <a:chExt cx="80692" cy="225973"/>
              </a:xfrm>
              <a:noFill/>
            </p:grpSpPr>
            <p:sp>
              <p:nvSpPr>
                <p:cNvPr id="746" name="Полилиния: фигура 745">
                  <a:extLst>
                    <a:ext uri="{FF2B5EF4-FFF2-40B4-BE49-F238E27FC236}">
                      <a16:creationId xmlns:a16="http://schemas.microsoft.com/office/drawing/2014/main" id="{83BA0CDC-FF80-2422-AA67-2EDB0714DDDA}"/>
                    </a:ext>
                  </a:extLst>
                </p:cNvPr>
                <p:cNvSpPr/>
                <p:nvPr/>
              </p:nvSpPr>
              <p:spPr>
                <a:xfrm>
                  <a:off x="4962392" y="6993302"/>
                  <a:ext cx="64485" cy="225973"/>
                </a:xfrm>
                <a:custGeom>
                  <a:avLst/>
                  <a:gdLst>
                    <a:gd name="connsiteX0" fmla="*/ 66 w 64485"/>
                    <a:gd name="connsiteY0" fmla="*/ 225974 h 225973"/>
                    <a:gd name="connsiteX1" fmla="*/ 64486 w 64485"/>
                    <a:gd name="connsiteY1" fmla="*/ 0 h 225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4485" h="225973">
                      <a:moveTo>
                        <a:pt x="66" y="225974"/>
                      </a:moveTo>
                      <a:cubicBezTo>
                        <a:pt x="-2283" y="109716"/>
                        <a:pt x="59117" y="122298"/>
                        <a:pt x="64486" y="0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47" name="Полилиния: фигура 746">
                  <a:extLst>
                    <a:ext uri="{FF2B5EF4-FFF2-40B4-BE49-F238E27FC236}">
                      <a16:creationId xmlns:a16="http://schemas.microsoft.com/office/drawing/2014/main" id="{40DE2525-D5E5-1FA1-1134-C9680944FE6A}"/>
                    </a:ext>
                  </a:extLst>
                </p:cNvPr>
                <p:cNvSpPr/>
                <p:nvPr/>
              </p:nvSpPr>
              <p:spPr>
                <a:xfrm>
                  <a:off x="4980034" y="7129356"/>
                  <a:ext cx="23692" cy="65762"/>
                </a:xfrm>
                <a:custGeom>
                  <a:avLst/>
                  <a:gdLst>
                    <a:gd name="connsiteX0" fmla="*/ 206 w 23692"/>
                    <a:gd name="connsiteY0" fmla="*/ 0 h 65762"/>
                    <a:gd name="connsiteX1" fmla="*/ 23693 w 23692"/>
                    <a:gd name="connsiteY1" fmla="*/ 65762 h 65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692" h="65762">
                      <a:moveTo>
                        <a:pt x="206" y="0"/>
                      </a:moveTo>
                      <a:cubicBezTo>
                        <a:pt x="206" y="0"/>
                        <a:pt x="-3820" y="33552"/>
                        <a:pt x="23693" y="65762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48" name="Полилиния: фигура 747">
                  <a:extLst>
                    <a:ext uri="{FF2B5EF4-FFF2-40B4-BE49-F238E27FC236}">
                      <a16:creationId xmlns:a16="http://schemas.microsoft.com/office/drawing/2014/main" id="{13D31675-6C7A-E171-3548-C7AF2D24A0D2}"/>
                    </a:ext>
                  </a:extLst>
                </p:cNvPr>
                <p:cNvSpPr/>
                <p:nvPr/>
              </p:nvSpPr>
              <p:spPr>
                <a:xfrm>
                  <a:off x="4946184" y="7079028"/>
                  <a:ext cx="61903" cy="41604"/>
                </a:xfrm>
                <a:custGeom>
                  <a:avLst/>
                  <a:gdLst>
                    <a:gd name="connsiteX0" fmla="*/ 61904 w 61903"/>
                    <a:gd name="connsiteY0" fmla="*/ 0 h 41604"/>
                    <a:gd name="connsiteX1" fmla="*/ 0 w 61903"/>
                    <a:gd name="connsiteY1" fmla="*/ 41605 h 41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1903" h="41604">
                      <a:moveTo>
                        <a:pt x="61904" y="0"/>
                      </a:moveTo>
                      <a:cubicBezTo>
                        <a:pt x="61904" y="0"/>
                        <a:pt x="33217" y="671"/>
                        <a:pt x="0" y="41605"/>
                      </a:cubicBezTo>
                    </a:path>
                  </a:pathLst>
                </a:custGeom>
                <a:noFill/>
                <a:ln w="13396" cap="rnd">
                  <a:solidFill>
                    <a:srgbClr val="FFD8CC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sp>
          <p:nvSpPr>
            <p:cNvPr id="749" name="Полилиния: фигура 748">
              <a:extLst>
                <a:ext uri="{FF2B5EF4-FFF2-40B4-BE49-F238E27FC236}">
                  <a16:creationId xmlns:a16="http://schemas.microsoft.com/office/drawing/2014/main" id="{17B6D750-4093-1A5B-D1CB-85CE4B3EEBF9}"/>
                </a:ext>
              </a:extLst>
            </p:cNvPr>
            <p:cNvSpPr/>
            <p:nvPr/>
          </p:nvSpPr>
          <p:spPr>
            <a:xfrm>
              <a:off x="5156603" y="6084987"/>
              <a:ext cx="893596" cy="617332"/>
            </a:xfrm>
            <a:custGeom>
              <a:avLst/>
              <a:gdLst>
                <a:gd name="connsiteX0" fmla="*/ 678210 w 893596"/>
                <a:gd name="connsiteY0" fmla="*/ 608863 h 617332"/>
                <a:gd name="connsiteX1" fmla="*/ 893447 w 893596"/>
                <a:gd name="connsiteY1" fmla="*/ 460730 h 617332"/>
                <a:gd name="connsiteX2" fmla="*/ 855869 w 893596"/>
                <a:gd name="connsiteY2" fmla="*/ 242809 h 617332"/>
                <a:gd name="connsiteX3" fmla="*/ 742295 w 893596"/>
                <a:gd name="connsiteY3" fmla="*/ 140978 h 617332"/>
                <a:gd name="connsiteX4" fmla="*/ 8174 w 893596"/>
                <a:gd name="connsiteY4" fmla="*/ 152218 h 617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3596" h="617332">
                  <a:moveTo>
                    <a:pt x="678210" y="608863"/>
                  </a:moveTo>
                  <a:cubicBezTo>
                    <a:pt x="678210" y="608863"/>
                    <a:pt x="900158" y="670599"/>
                    <a:pt x="893447" y="460730"/>
                  </a:cubicBezTo>
                  <a:cubicBezTo>
                    <a:pt x="890595" y="374501"/>
                    <a:pt x="892608" y="302364"/>
                    <a:pt x="855869" y="242809"/>
                  </a:cubicBezTo>
                  <a:cubicBezTo>
                    <a:pt x="831711" y="203553"/>
                    <a:pt x="776686" y="169833"/>
                    <a:pt x="742295" y="140978"/>
                  </a:cubicBezTo>
                  <a:cubicBezTo>
                    <a:pt x="468677" y="-88015"/>
                    <a:pt x="-72855" y="-3967"/>
                    <a:pt x="8174" y="152218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0" name="Полилиния: фигура 749">
              <a:extLst>
                <a:ext uri="{FF2B5EF4-FFF2-40B4-BE49-F238E27FC236}">
                  <a16:creationId xmlns:a16="http://schemas.microsoft.com/office/drawing/2014/main" id="{0EB434FA-DD73-A849-AC8C-51BFA80AA8FC}"/>
                </a:ext>
              </a:extLst>
            </p:cNvPr>
            <p:cNvSpPr/>
            <p:nvPr/>
          </p:nvSpPr>
          <p:spPr>
            <a:xfrm>
              <a:off x="5052209" y="6109875"/>
              <a:ext cx="186549" cy="25093"/>
            </a:xfrm>
            <a:custGeom>
              <a:avLst/>
              <a:gdLst>
                <a:gd name="connsiteX0" fmla="*/ 186550 w 186549"/>
                <a:gd name="connsiteY0" fmla="*/ 11576 h 25093"/>
                <a:gd name="connsiteX1" fmla="*/ 0 w 186549"/>
                <a:gd name="connsiteY1" fmla="*/ 0 h 2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6549" h="25093">
                  <a:moveTo>
                    <a:pt x="186550" y="11576"/>
                  </a:moveTo>
                  <a:cubicBezTo>
                    <a:pt x="186550" y="11576"/>
                    <a:pt x="64923" y="48651"/>
                    <a:pt x="0" y="0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1" name="Полилиния: фигура 750">
              <a:extLst>
                <a:ext uri="{FF2B5EF4-FFF2-40B4-BE49-F238E27FC236}">
                  <a16:creationId xmlns:a16="http://schemas.microsoft.com/office/drawing/2014/main" id="{5494C272-99E1-6EC9-6087-51574B9A3BDA}"/>
                </a:ext>
              </a:extLst>
            </p:cNvPr>
            <p:cNvSpPr/>
            <p:nvPr/>
          </p:nvSpPr>
          <p:spPr>
            <a:xfrm>
              <a:off x="5572100" y="5940858"/>
              <a:ext cx="181181" cy="108287"/>
            </a:xfrm>
            <a:custGeom>
              <a:avLst/>
              <a:gdLst>
                <a:gd name="connsiteX0" fmla="*/ 181182 w 181181"/>
                <a:gd name="connsiteY0" fmla="*/ 9141 h 108287"/>
                <a:gd name="connsiteX1" fmla="*/ 0 w 181181"/>
                <a:gd name="connsiteY1" fmla="*/ 108287 h 108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1181" h="108287">
                  <a:moveTo>
                    <a:pt x="181182" y="9141"/>
                  </a:moveTo>
                  <a:cubicBezTo>
                    <a:pt x="181182" y="9141"/>
                    <a:pt x="4026" y="-44543"/>
                    <a:pt x="0" y="108287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2" name="Полилиния: фигура 751">
              <a:extLst>
                <a:ext uri="{FF2B5EF4-FFF2-40B4-BE49-F238E27FC236}">
                  <a16:creationId xmlns:a16="http://schemas.microsoft.com/office/drawing/2014/main" id="{E9D65F6A-6B47-A348-98BB-82C7211A9299}"/>
                </a:ext>
              </a:extLst>
            </p:cNvPr>
            <p:cNvSpPr/>
            <p:nvPr/>
          </p:nvSpPr>
          <p:spPr>
            <a:xfrm>
              <a:off x="5318700" y="5923070"/>
              <a:ext cx="65172" cy="144528"/>
            </a:xfrm>
            <a:custGeom>
              <a:avLst/>
              <a:gdLst>
                <a:gd name="connsiteX0" fmla="*/ 65172 w 65172"/>
                <a:gd name="connsiteY0" fmla="*/ 87 h 144528"/>
                <a:gd name="connsiteX1" fmla="*/ 14005 w 65172"/>
                <a:gd name="connsiteY1" fmla="*/ 144529 h 14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172" h="144528">
                  <a:moveTo>
                    <a:pt x="65172" y="87"/>
                  </a:moveTo>
                  <a:cubicBezTo>
                    <a:pt x="65172" y="87"/>
                    <a:pt x="-36323" y="-8469"/>
                    <a:pt x="14005" y="144529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3" name="Полилиния: фигура 752">
              <a:extLst>
                <a:ext uri="{FF2B5EF4-FFF2-40B4-BE49-F238E27FC236}">
                  <a16:creationId xmlns:a16="http://schemas.microsoft.com/office/drawing/2014/main" id="{DACD09DA-0B7E-68DB-729A-07E4C6520067}"/>
                </a:ext>
              </a:extLst>
            </p:cNvPr>
            <p:cNvSpPr/>
            <p:nvPr/>
          </p:nvSpPr>
          <p:spPr>
            <a:xfrm>
              <a:off x="5461579" y="5916111"/>
              <a:ext cx="45429" cy="124981"/>
            </a:xfrm>
            <a:custGeom>
              <a:avLst/>
              <a:gdLst>
                <a:gd name="connsiteX0" fmla="*/ 45429 w 45429"/>
                <a:gd name="connsiteY0" fmla="*/ 0 h 124981"/>
                <a:gd name="connsiteX1" fmla="*/ 2650 w 45429"/>
                <a:gd name="connsiteY1" fmla="*/ 124982 h 124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29" h="124981">
                  <a:moveTo>
                    <a:pt x="45429" y="0"/>
                  </a:moveTo>
                  <a:cubicBezTo>
                    <a:pt x="45429" y="0"/>
                    <a:pt x="-12952" y="10904"/>
                    <a:pt x="2650" y="124982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4" name="Полилиния: фигура 753">
              <a:extLst>
                <a:ext uri="{FF2B5EF4-FFF2-40B4-BE49-F238E27FC236}">
                  <a16:creationId xmlns:a16="http://schemas.microsoft.com/office/drawing/2014/main" id="{1A60F5EB-2A13-2362-1435-FBE8C7CFAB7A}"/>
                </a:ext>
              </a:extLst>
            </p:cNvPr>
            <p:cNvSpPr/>
            <p:nvPr/>
          </p:nvSpPr>
          <p:spPr>
            <a:xfrm>
              <a:off x="5862158" y="6039107"/>
              <a:ext cx="139241" cy="86537"/>
            </a:xfrm>
            <a:custGeom>
              <a:avLst/>
              <a:gdLst>
                <a:gd name="connsiteX0" fmla="*/ 139241 w 139241"/>
                <a:gd name="connsiteY0" fmla="*/ 34699 h 86537"/>
                <a:gd name="connsiteX1" fmla="*/ 0 w 139241"/>
                <a:gd name="connsiteY1" fmla="*/ 86537 h 86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241" h="86537">
                  <a:moveTo>
                    <a:pt x="139241" y="34699"/>
                  </a:moveTo>
                  <a:cubicBezTo>
                    <a:pt x="139241" y="34699"/>
                    <a:pt x="33049" y="-70990"/>
                    <a:pt x="0" y="86537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5" name="Полилиния: фигура 754">
              <a:extLst>
                <a:ext uri="{FF2B5EF4-FFF2-40B4-BE49-F238E27FC236}">
                  <a16:creationId xmlns:a16="http://schemas.microsoft.com/office/drawing/2014/main" id="{9044D3D9-A172-297B-24BC-944ABDC2FFD0}"/>
                </a:ext>
              </a:extLst>
            </p:cNvPr>
            <p:cNvSpPr/>
            <p:nvPr/>
          </p:nvSpPr>
          <p:spPr>
            <a:xfrm>
              <a:off x="6001040" y="6144840"/>
              <a:ext cx="126179" cy="94713"/>
            </a:xfrm>
            <a:custGeom>
              <a:avLst/>
              <a:gdLst>
                <a:gd name="connsiteX0" fmla="*/ 126180 w 126179"/>
                <a:gd name="connsiteY0" fmla="*/ 21235 h 94713"/>
                <a:gd name="connsiteX1" fmla="*/ 23 w 126179"/>
                <a:gd name="connsiteY1" fmla="*/ 94714 h 94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179" h="94713">
                  <a:moveTo>
                    <a:pt x="126180" y="21235"/>
                  </a:moveTo>
                  <a:cubicBezTo>
                    <a:pt x="126180" y="21235"/>
                    <a:pt x="-1990" y="-59794"/>
                    <a:pt x="23" y="94714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6" name="Полилиния: фигура 755">
              <a:extLst>
                <a:ext uri="{FF2B5EF4-FFF2-40B4-BE49-F238E27FC236}">
                  <a16:creationId xmlns:a16="http://schemas.microsoft.com/office/drawing/2014/main" id="{91C18253-0282-2242-F0CC-F821865BF6E3}"/>
                </a:ext>
              </a:extLst>
            </p:cNvPr>
            <p:cNvSpPr/>
            <p:nvPr/>
          </p:nvSpPr>
          <p:spPr>
            <a:xfrm>
              <a:off x="5880779" y="6445732"/>
              <a:ext cx="319416" cy="259695"/>
            </a:xfrm>
            <a:custGeom>
              <a:avLst/>
              <a:gdLst>
                <a:gd name="connsiteX0" fmla="*/ 319416 w 319416"/>
                <a:gd name="connsiteY0" fmla="*/ 0 h 259695"/>
                <a:gd name="connsiteX1" fmla="*/ 0 w 319416"/>
                <a:gd name="connsiteY1" fmla="*/ 255667 h 259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9416" h="259695">
                  <a:moveTo>
                    <a:pt x="319416" y="0"/>
                  </a:moveTo>
                  <a:cubicBezTo>
                    <a:pt x="192086" y="10066"/>
                    <a:pt x="247950" y="296769"/>
                    <a:pt x="0" y="255667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7" name="Полилиния: фигура 756">
              <a:extLst>
                <a:ext uri="{FF2B5EF4-FFF2-40B4-BE49-F238E27FC236}">
                  <a16:creationId xmlns:a16="http://schemas.microsoft.com/office/drawing/2014/main" id="{07AE989F-ED9F-1475-A39E-993014CF4D54}"/>
                </a:ext>
              </a:extLst>
            </p:cNvPr>
            <p:cNvSpPr/>
            <p:nvPr/>
          </p:nvSpPr>
          <p:spPr>
            <a:xfrm>
              <a:off x="5789350" y="6718175"/>
              <a:ext cx="313041" cy="38028"/>
            </a:xfrm>
            <a:custGeom>
              <a:avLst/>
              <a:gdLst>
                <a:gd name="connsiteX0" fmla="*/ 313041 w 313041"/>
                <a:gd name="connsiteY0" fmla="*/ 0 h 38028"/>
                <a:gd name="connsiteX1" fmla="*/ 0 w 313041"/>
                <a:gd name="connsiteY1" fmla="*/ 12918 h 38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3041" h="38028">
                  <a:moveTo>
                    <a:pt x="313041" y="0"/>
                  </a:moveTo>
                  <a:cubicBezTo>
                    <a:pt x="313041" y="0"/>
                    <a:pt x="142429" y="76163"/>
                    <a:pt x="0" y="12918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8" name="Полилиния: фигура 757">
              <a:extLst>
                <a:ext uri="{FF2B5EF4-FFF2-40B4-BE49-F238E27FC236}">
                  <a16:creationId xmlns:a16="http://schemas.microsoft.com/office/drawing/2014/main" id="{23F2CFD3-4583-2E9B-5189-81F937EE3061}"/>
                </a:ext>
              </a:extLst>
            </p:cNvPr>
            <p:cNvSpPr/>
            <p:nvPr/>
          </p:nvSpPr>
          <p:spPr>
            <a:xfrm>
              <a:off x="5257363" y="6101990"/>
              <a:ext cx="81045" cy="91094"/>
            </a:xfrm>
            <a:custGeom>
              <a:avLst/>
              <a:gdLst>
                <a:gd name="connsiteX0" fmla="*/ 81046 w 81045"/>
                <a:gd name="connsiteY0" fmla="*/ 91094 h 91094"/>
                <a:gd name="connsiteX1" fmla="*/ 42293 w 81045"/>
                <a:gd name="connsiteY1" fmla="*/ 0 h 91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045" h="91094">
                  <a:moveTo>
                    <a:pt x="81046" y="91094"/>
                  </a:moveTo>
                  <a:cubicBezTo>
                    <a:pt x="81046" y="91094"/>
                    <a:pt x="-71784" y="31036"/>
                    <a:pt x="42293" y="0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9" name="Полилиния: фигура 758">
              <a:extLst>
                <a:ext uri="{FF2B5EF4-FFF2-40B4-BE49-F238E27FC236}">
                  <a16:creationId xmlns:a16="http://schemas.microsoft.com/office/drawing/2014/main" id="{40642797-352E-2B5E-5434-90407B0D2099}"/>
                </a:ext>
              </a:extLst>
            </p:cNvPr>
            <p:cNvSpPr/>
            <p:nvPr/>
          </p:nvSpPr>
          <p:spPr>
            <a:xfrm>
              <a:off x="5591483" y="6098875"/>
              <a:ext cx="34300" cy="75083"/>
            </a:xfrm>
            <a:custGeom>
              <a:avLst/>
              <a:gdLst>
                <a:gd name="connsiteX0" fmla="*/ 34301 w 34300"/>
                <a:gd name="connsiteY0" fmla="*/ 75084 h 75083"/>
                <a:gd name="connsiteX1" fmla="*/ 30610 w 34300"/>
                <a:gd name="connsiteY1" fmla="*/ 2276 h 75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300" h="75083">
                  <a:moveTo>
                    <a:pt x="34301" y="75084"/>
                  </a:moveTo>
                  <a:cubicBezTo>
                    <a:pt x="34301" y="75084"/>
                    <a:pt x="-40353" y="-15339"/>
                    <a:pt x="30610" y="2276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0" name="Полилиния: фигура 759">
              <a:extLst>
                <a:ext uri="{FF2B5EF4-FFF2-40B4-BE49-F238E27FC236}">
                  <a16:creationId xmlns:a16="http://schemas.microsoft.com/office/drawing/2014/main" id="{D44FE5A0-8775-97E3-2942-D1718BD28395}"/>
                </a:ext>
              </a:extLst>
            </p:cNvPr>
            <p:cNvSpPr/>
            <p:nvPr/>
          </p:nvSpPr>
          <p:spPr>
            <a:xfrm>
              <a:off x="4896658" y="6163558"/>
              <a:ext cx="155048" cy="122773"/>
            </a:xfrm>
            <a:custGeom>
              <a:avLst/>
              <a:gdLst>
                <a:gd name="connsiteX0" fmla="*/ 155048 w 155048"/>
                <a:gd name="connsiteY0" fmla="*/ 95624 h 122773"/>
                <a:gd name="connsiteX1" fmla="*/ 36274 w 155048"/>
                <a:gd name="connsiteY1" fmla="*/ 0 h 122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5048" h="122773">
                  <a:moveTo>
                    <a:pt x="155048" y="95624"/>
                  </a:moveTo>
                  <a:cubicBezTo>
                    <a:pt x="-3821" y="181349"/>
                    <a:pt x="-35192" y="40263"/>
                    <a:pt x="36274" y="0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1" name="Полилиния: фигура 760">
              <a:extLst>
                <a:ext uri="{FF2B5EF4-FFF2-40B4-BE49-F238E27FC236}">
                  <a16:creationId xmlns:a16="http://schemas.microsoft.com/office/drawing/2014/main" id="{2D8C455F-BB2D-C517-4C22-B1BE37348385}"/>
                </a:ext>
              </a:extLst>
            </p:cNvPr>
            <p:cNvSpPr/>
            <p:nvPr/>
          </p:nvSpPr>
          <p:spPr>
            <a:xfrm>
              <a:off x="4763403" y="6319408"/>
              <a:ext cx="124400" cy="123420"/>
            </a:xfrm>
            <a:custGeom>
              <a:avLst/>
              <a:gdLst>
                <a:gd name="connsiteX0" fmla="*/ 124401 w 124400"/>
                <a:gd name="connsiteY0" fmla="*/ 99482 h 123420"/>
                <a:gd name="connsiteX1" fmla="*/ 32468 w 124400"/>
                <a:gd name="connsiteY1" fmla="*/ 0 h 12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400" h="123420">
                  <a:moveTo>
                    <a:pt x="124401" y="99482"/>
                  </a:moveTo>
                  <a:cubicBezTo>
                    <a:pt x="27267" y="164741"/>
                    <a:pt x="-44534" y="84887"/>
                    <a:pt x="32468" y="0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2" name="Полилиния: фигура 761">
              <a:extLst>
                <a:ext uri="{FF2B5EF4-FFF2-40B4-BE49-F238E27FC236}">
                  <a16:creationId xmlns:a16="http://schemas.microsoft.com/office/drawing/2014/main" id="{7E1442A9-B0F2-879E-AA1A-C833760571BC}"/>
                </a:ext>
              </a:extLst>
            </p:cNvPr>
            <p:cNvSpPr/>
            <p:nvPr/>
          </p:nvSpPr>
          <p:spPr>
            <a:xfrm>
              <a:off x="4705729" y="6502938"/>
              <a:ext cx="146006" cy="112857"/>
            </a:xfrm>
            <a:custGeom>
              <a:avLst/>
              <a:gdLst>
                <a:gd name="connsiteX0" fmla="*/ 1900 w 146006"/>
                <a:gd name="connsiteY0" fmla="*/ 0 h 112857"/>
                <a:gd name="connsiteX1" fmla="*/ 146006 w 146006"/>
                <a:gd name="connsiteY1" fmla="*/ 40430 h 11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006" h="112857">
                  <a:moveTo>
                    <a:pt x="1900" y="0"/>
                  </a:moveTo>
                  <a:cubicBezTo>
                    <a:pt x="-17057" y="116258"/>
                    <a:pt x="111280" y="163399"/>
                    <a:pt x="146006" y="40430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3" name="Полилиния: фигура 762">
              <a:extLst>
                <a:ext uri="{FF2B5EF4-FFF2-40B4-BE49-F238E27FC236}">
                  <a16:creationId xmlns:a16="http://schemas.microsoft.com/office/drawing/2014/main" id="{3A58426B-2267-253D-938D-A972E1D604B2}"/>
                </a:ext>
              </a:extLst>
            </p:cNvPr>
            <p:cNvSpPr/>
            <p:nvPr/>
          </p:nvSpPr>
          <p:spPr>
            <a:xfrm>
              <a:off x="4932057" y="6285856"/>
              <a:ext cx="42143" cy="116761"/>
            </a:xfrm>
            <a:custGeom>
              <a:avLst/>
              <a:gdLst>
                <a:gd name="connsiteX0" fmla="*/ 42144 w 42143"/>
                <a:gd name="connsiteY0" fmla="*/ 0 h 116761"/>
                <a:gd name="connsiteX1" fmla="*/ 23187 w 42143"/>
                <a:gd name="connsiteY1" fmla="*/ 116761 h 116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143" h="116761">
                  <a:moveTo>
                    <a:pt x="42144" y="0"/>
                  </a:moveTo>
                  <a:cubicBezTo>
                    <a:pt x="42144" y="0"/>
                    <a:pt x="-38381" y="30532"/>
                    <a:pt x="23187" y="116761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4" name="Полилиния: фигура 763">
              <a:extLst>
                <a:ext uri="{FF2B5EF4-FFF2-40B4-BE49-F238E27FC236}">
                  <a16:creationId xmlns:a16="http://schemas.microsoft.com/office/drawing/2014/main" id="{4323FF48-DBDB-E0B5-1DE6-F192BB4FFD07}"/>
                </a:ext>
              </a:extLst>
            </p:cNvPr>
            <p:cNvSpPr/>
            <p:nvPr/>
          </p:nvSpPr>
          <p:spPr>
            <a:xfrm>
              <a:off x="4866748" y="6559809"/>
              <a:ext cx="91683" cy="140583"/>
            </a:xfrm>
            <a:custGeom>
              <a:avLst/>
              <a:gdLst>
                <a:gd name="connsiteX0" fmla="*/ 91683 w 91683"/>
                <a:gd name="connsiteY0" fmla="*/ 0 h 140583"/>
                <a:gd name="connsiteX1" fmla="*/ 3777 w 91683"/>
                <a:gd name="connsiteY1" fmla="*/ 140583 h 140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683" h="140583">
                  <a:moveTo>
                    <a:pt x="91683" y="0"/>
                  </a:moveTo>
                  <a:cubicBezTo>
                    <a:pt x="91683" y="0"/>
                    <a:pt x="-21891" y="6710"/>
                    <a:pt x="3777" y="140583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5" name="Полилиния: фигура 764">
              <a:extLst>
                <a:ext uri="{FF2B5EF4-FFF2-40B4-BE49-F238E27FC236}">
                  <a16:creationId xmlns:a16="http://schemas.microsoft.com/office/drawing/2014/main" id="{77E3949D-B22D-D410-4E3C-D27FB2A6916D}"/>
                </a:ext>
              </a:extLst>
            </p:cNvPr>
            <p:cNvSpPr/>
            <p:nvPr/>
          </p:nvSpPr>
          <p:spPr>
            <a:xfrm>
              <a:off x="6154565" y="6532128"/>
              <a:ext cx="105856" cy="88131"/>
            </a:xfrm>
            <a:custGeom>
              <a:avLst/>
              <a:gdLst>
                <a:gd name="connsiteX0" fmla="*/ 0 w 105856"/>
                <a:gd name="connsiteY0" fmla="*/ 40766 h 88131"/>
                <a:gd name="connsiteX1" fmla="*/ 105857 w 105856"/>
                <a:gd name="connsiteY1" fmla="*/ 0 h 8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5856" h="88131">
                  <a:moveTo>
                    <a:pt x="0" y="40766"/>
                  </a:moveTo>
                  <a:cubicBezTo>
                    <a:pt x="0" y="40766"/>
                    <a:pt x="58381" y="170780"/>
                    <a:pt x="105857" y="0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6" name="Полилиния: фигура 765">
              <a:extLst>
                <a:ext uri="{FF2B5EF4-FFF2-40B4-BE49-F238E27FC236}">
                  <a16:creationId xmlns:a16="http://schemas.microsoft.com/office/drawing/2014/main" id="{CC3D2CBF-1CB1-E0B0-854C-B6BEA37D0B4D}"/>
                </a:ext>
              </a:extLst>
            </p:cNvPr>
            <p:cNvSpPr/>
            <p:nvPr/>
          </p:nvSpPr>
          <p:spPr>
            <a:xfrm>
              <a:off x="4917198" y="6157489"/>
              <a:ext cx="156908" cy="111854"/>
            </a:xfrm>
            <a:custGeom>
              <a:avLst/>
              <a:gdLst>
                <a:gd name="connsiteX0" fmla="*/ 3486 w 156908"/>
                <a:gd name="connsiteY0" fmla="*/ 96492 h 111854"/>
                <a:gd name="connsiteX1" fmla="*/ 94916 w 156908"/>
                <a:gd name="connsiteY1" fmla="*/ 91291 h 111854"/>
                <a:gd name="connsiteX2" fmla="*/ 153968 w 156908"/>
                <a:gd name="connsiteY2" fmla="*/ 23684 h 111854"/>
                <a:gd name="connsiteX3" fmla="*/ 55492 w 156908"/>
                <a:gd name="connsiteY3" fmla="*/ 12276 h 111854"/>
                <a:gd name="connsiteX4" fmla="*/ 3486 w 156908"/>
                <a:gd name="connsiteY4" fmla="*/ 96492 h 111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908" h="111854">
                  <a:moveTo>
                    <a:pt x="3486" y="96492"/>
                  </a:moveTo>
                  <a:cubicBezTo>
                    <a:pt x="16236" y="122830"/>
                    <a:pt x="53479" y="111422"/>
                    <a:pt x="94916" y="91291"/>
                  </a:cubicBezTo>
                  <a:cubicBezTo>
                    <a:pt x="136353" y="71160"/>
                    <a:pt x="166718" y="50022"/>
                    <a:pt x="153968" y="23684"/>
                  </a:cubicBezTo>
                  <a:cubicBezTo>
                    <a:pt x="141218" y="-2655"/>
                    <a:pt x="97097" y="-7855"/>
                    <a:pt x="55492" y="12276"/>
                  </a:cubicBezTo>
                  <a:cubicBezTo>
                    <a:pt x="14055" y="32407"/>
                    <a:pt x="-9263" y="70153"/>
                    <a:pt x="3486" y="96492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50000">
                  <a:srgbClr val="FFEBE5"/>
                </a:gs>
                <a:gs pos="100000">
                  <a:srgbClr val="FFD8CC"/>
                </a:gs>
              </a:gsLst>
              <a:lin ang="10806531" scaled="1"/>
            </a:gra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7" name="Полилиния: фигура 766">
              <a:extLst>
                <a:ext uri="{FF2B5EF4-FFF2-40B4-BE49-F238E27FC236}">
                  <a16:creationId xmlns:a16="http://schemas.microsoft.com/office/drawing/2014/main" id="{62515967-3643-42B0-D7D9-42B3F32D1CFA}"/>
                </a:ext>
              </a:extLst>
            </p:cNvPr>
            <p:cNvSpPr/>
            <p:nvPr/>
          </p:nvSpPr>
          <p:spPr>
            <a:xfrm>
              <a:off x="4775989" y="6339211"/>
              <a:ext cx="118043" cy="84021"/>
            </a:xfrm>
            <a:custGeom>
              <a:avLst/>
              <a:gdLst>
                <a:gd name="connsiteX0" fmla="*/ 2603 w 118043"/>
                <a:gd name="connsiteY0" fmla="*/ 72465 h 84021"/>
                <a:gd name="connsiteX1" fmla="*/ 71385 w 118043"/>
                <a:gd name="connsiteY1" fmla="*/ 68607 h 84021"/>
                <a:gd name="connsiteX2" fmla="*/ 115841 w 118043"/>
                <a:gd name="connsiteY2" fmla="*/ 17775 h 84021"/>
                <a:gd name="connsiteX3" fmla="*/ 41859 w 118043"/>
                <a:gd name="connsiteY3" fmla="*/ 9219 h 84021"/>
                <a:gd name="connsiteX4" fmla="*/ 2603 w 118043"/>
                <a:gd name="connsiteY4" fmla="*/ 72465 h 84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043" h="84021">
                  <a:moveTo>
                    <a:pt x="2603" y="72465"/>
                  </a:moveTo>
                  <a:cubicBezTo>
                    <a:pt x="12165" y="92261"/>
                    <a:pt x="40181" y="83705"/>
                    <a:pt x="71385" y="68607"/>
                  </a:cubicBezTo>
                  <a:cubicBezTo>
                    <a:pt x="102588" y="53508"/>
                    <a:pt x="125404" y="37571"/>
                    <a:pt x="115841" y="17775"/>
                  </a:cubicBezTo>
                  <a:cubicBezTo>
                    <a:pt x="106279" y="-2021"/>
                    <a:pt x="73062" y="-5879"/>
                    <a:pt x="41859" y="9219"/>
                  </a:cubicBezTo>
                  <a:cubicBezTo>
                    <a:pt x="10655" y="24318"/>
                    <a:pt x="-6960" y="52502"/>
                    <a:pt x="2603" y="72465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50000">
                  <a:srgbClr val="FFEBE5"/>
                </a:gs>
                <a:gs pos="100000">
                  <a:srgbClr val="FFD8CC"/>
                </a:gs>
              </a:gsLst>
              <a:lin ang="10806531" scaled="1"/>
            </a:gra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8" name="Полилиния: фигура 767">
              <a:extLst>
                <a:ext uri="{FF2B5EF4-FFF2-40B4-BE49-F238E27FC236}">
                  <a16:creationId xmlns:a16="http://schemas.microsoft.com/office/drawing/2014/main" id="{F7C10C83-FCCE-9682-DB75-5E2CE7EE32FB}"/>
                </a:ext>
              </a:extLst>
            </p:cNvPr>
            <p:cNvSpPr/>
            <p:nvPr/>
          </p:nvSpPr>
          <p:spPr>
            <a:xfrm>
              <a:off x="6022508" y="6163792"/>
              <a:ext cx="126417" cy="140668"/>
            </a:xfrm>
            <a:custGeom>
              <a:avLst/>
              <a:gdLst>
                <a:gd name="connsiteX0" fmla="*/ 12947 w 126417"/>
                <a:gd name="connsiteY0" fmla="*/ 9497 h 140668"/>
                <a:gd name="connsiteX1" fmla="*/ 29723 w 126417"/>
                <a:gd name="connsiteY1" fmla="*/ 95726 h 140668"/>
                <a:gd name="connsiteX2" fmla="*/ 107228 w 126417"/>
                <a:gd name="connsiteY2" fmla="*/ 133472 h 140668"/>
                <a:gd name="connsiteX3" fmla="*/ 106725 w 126417"/>
                <a:gd name="connsiteY3" fmla="*/ 36003 h 140668"/>
                <a:gd name="connsiteX4" fmla="*/ 12947 w 126417"/>
                <a:gd name="connsiteY4" fmla="*/ 9497 h 140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17" h="140668">
                  <a:moveTo>
                    <a:pt x="12947" y="9497"/>
                  </a:moveTo>
                  <a:cubicBezTo>
                    <a:pt x="-12889" y="29125"/>
                    <a:pt x="3720" y="61502"/>
                    <a:pt x="29723" y="95726"/>
                  </a:cubicBezTo>
                  <a:cubicBezTo>
                    <a:pt x="55726" y="129949"/>
                    <a:pt x="81393" y="153100"/>
                    <a:pt x="107228" y="133472"/>
                  </a:cubicBezTo>
                  <a:cubicBezTo>
                    <a:pt x="133063" y="113844"/>
                    <a:pt x="132728" y="70226"/>
                    <a:pt x="106725" y="36003"/>
                  </a:cubicBezTo>
                  <a:cubicBezTo>
                    <a:pt x="80722" y="1612"/>
                    <a:pt x="38614" y="-10131"/>
                    <a:pt x="12947" y="9497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50000">
                  <a:srgbClr val="FFEBE5"/>
                </a:gs>
                <a:gs pos="100000">
                  <a:srgbClr val="FFD8CC"/>
                </a:gs>
              </a:gsLst>
              <a:lin ang="10806531" scaled="1"/>
            </a:gra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9" name="Полилиния: фигура 768">
              <a:extLst>
                <a:ext uri="{FF2B5EF4-FFF2-40B4-BE49-F238E27FC236}">
                  <a16:creationId xmlns:a16="http://schemas.microsoft.com/office/drawing/2014/main" id="{E32D1C98-9363-E635-F91E-DB195DE35640}"/>
                </a:ext>
              </a:extLst>
            </p:cNvPr>
            <p:cNvSpPr/>
            <p:nvPr/>
          </p:nvSpPr>
          <p:spPr>
            <a:xfrm>
              <a:off x="5171420" y="6175131"/>
              <a:ext cx="112363" cy="70932"/>
            </a:xfrm>
            <a:custGeom>
              <a:avLst/>
              <a:gdLst>
                <a:gd name="connsiteX0" fmla="*/ 112299 w 112363"/>
                <a:gd name="connsiteY0" fmla="*/ 32045 h 70932"/>
                <a:gd name="connsiteX1" fmla="*/ 57274 w 112363"/>
                <a:gd name="connsiteY1" fmla="*/ 506 h 70932"/>
                <a:gd name="connsiteX2" fmla="*/ 68 w 112363"/>
                <a:gd name="connsiteY2" fmla="*/ 24999 h 70932"/>
                <a:gd name="connsiteX3" fmla="*/ 53583 w 112363"/>
                <a:gd name="connsiteY3" fmla="*/ 70798 h 70932"/>
                <a:gd name="connsiteX4" fmla="*/ 112299 w 112363"/>
                <a:gd name="connsiteY4" fmla="*/ 32045 h 70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363" h="70932">
                  <a:moveTo>
                    <a:pt x="112299" y="32045"/>
                  </a:moveTo>
                  <a:cubicBezTo>
                    <a:pt x="113809" y="8726"/>
                    <a:pt x="88310" y="2519"/>
                    <a:pt x="57274" y="506"/>
                  </a:cubicBezTo>
                  <a:cubicBezTo>
                    <a:pt x="26238" y="-1507"/>
                    <a:pt x="1577" y="1680"/>
                    <a:pt x="68" y="24999"/>
                  </a:cubicBezTo>
                  <a:cubicBezTo>
                    <a:pt x="-1442" y="48318"/>
                    <a:pt x="22547" y="68784"/>
                    <a:pt x="53583" y="70798"/>
                  </a:cubicBezTo>
                  <a:cubicBezTo>
                    <a:pt x="84451" y="72643"/>
                    <a:pt x="110790" y="55364"/>
                    <a:pt x="112299" y="32045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50000">
                  <a:srgbClr val="FFEBE5"/>
                </a:gs>
                <a:gs pos="100000">
                  <a:srgbClr val="FFD8CC"/>
                </a:gs>
              </a:gsLst>
              <a:lin ang="10806531" scaled="1"/>
            </a:gra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0" name="Полилиния: фигура 769">
              <a:extLst>
                <a:ext uri="{FF2B5EF4-FFF2-40B4-BE49-F238E27FC236}">
                  <a16:creationId xmlns:a16="http://schemas.microsoft.com/office/drawing/2014/main" id="{2F93704E-774C-19A2-E044-49E672BCB001}"/>
                </a:ext>
              </a:extLst>
            </p:cNvPr>
            <p:cNvSpPr/>
            <p:nvPr/>
          </p:nvSpPr>
          <p:spPr>
            <a:xfrm>
              <a:off x="4715915" y="6464149"/>
              <a:ext cx="80274" cy="119106"/>
            </a:xfrm>
            <a:custGeom>
              <a:avLst/>
              <a:gdLst>
                <a:gd name="connsiteX0" fmla="*/ 67541 w 80274"/>
                <a:gd name="connsiteY0" fmla="*/ 117133 h 119106"/>
                <a:gd name="connsiteX1" fmla="*/ 67709 w 80274"/>
                <a:gd name="connsiteY1" fmla="*/ 48686 h 119106"/>
                <a:gd name="connsiteX2" fmla="*/ 19897 w 80274"/>
                <a:gd name="connsiteY2" fmla="*/ 1713 h 119106"/>
                <a:gd name="connsiteX3" fmla="*/ 7148 w 80274"/>
                <a:gd name="connsiteY3" fmla="*/ 74521 h 119106"/>
                <a:gd name="connsiteX4" fmla="*/ 67541 w 80274"/>
                <a:gd name="connsiteY4" fmla="*/ 117133 h 119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274" h="119106">
                  <a:moveTo>
                    <a:pt x="67541" y="117133"/>
                  </a:moveTo>
                  <a:cubicBezTo>
                    <a:pt x="87841" y="108745"/>
                    <a:pt x="80795" y="80561"/>
                    <a:pt x="67709" y="48686"/>
                  </a:cubicBezTo>
                  <a:cubicBezTo>
                    <a:pt x="54456" y="16812"/>
                    <a:pt x="40029" y="-6675"/>
                    <a:pt x="19897" y="1713"/>
                  </a:cubicBezTo>
                  <a:cubicBezTo>
                    <a:pt x="-402" y="10101"/>
                    <a:pt x="-6105" y="42647"/>
                    <a:pt x="7148" y="74521"/>
                  </a:cubicBezTo>
                  <a:cubicBezTo>
                    <a:pt x="20233" y="106396"/>
                    <a:pt x="47410" y="125521"/>
                    <a:pt x="67541" y="117133"/>
                  </a:cubicBezTo>
                  <a:close/>
                </a:path>
              </a:pathLst>
            </a:custGeom>
            <a:gradFill>
              <a:gsLst>
                <a:gs pos="0">
                  <a:srgbClr val="FFFFFF"/>
                </a:gs>
                <a:gs pos="50000">
                  <a:srgbClr val="FFEBE5"/>
                </a:gs>
                <a:gs pos="100000">
                  <a:srgbClr val="FFD8CC"/>
                </a:gs>
              </a:gsLst>
              <a:lin ang="10806531" scaled="1"/>
            </a:gra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1" name="Полилиния: фигура 770">
              <a:extLst>
                <a:ext uri="{FF2B5EF4-FFF2-40B4-BE49-F238E27FC236}">
                  <a16:creationId xmlns:a16="http://schemas.microsoft.com/office/drawing/2014/main" id="{FDA4A14E-6E16-36E8-59A8-F4D6D6EEA2C0}"/>
                </a:ext>
              </a:extLst>
            </p:cNvPr>
            <p:cNvSpPr/>
            <p:nvPr/>
          </p:nvSpPr>
          <p:spPr>
            <a:xfrm>
              <a:off x="5637359" y="6794170"/>
              <a:ext cx="182188" cy="31538"/>
            </a:xfrm>
            <a:custGeom>
              <a:avLst/>
              <a:gdLst>
                <a:gd name="connsiteX0" fmla="*/ 0 w 182188"/>
                <a:gd name="connsiteY0" fmla="*/ 0 h 31538"/>
                <a:gd name="connsiteX1" fmla="*/ 123975 w 182188"/>
                <a:gd name="connsiteY1" fmla="*/ 7382 h 31538"/>
                <a:gd name="connsiteX2" fmla="*/ 182188 w 182188"/>
                <a:gd name="connsiteY2" fmla="*/ 31539 h 31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188" h="31538">
                  <a:moveTo>
                    <a:pt x="0" y="0"/>
                  </a:moveTo>
                  <a:cubicBezTo>
                    <a:pt x="57877" y="18957"/>
                    <a:pt x="54354" y="-7549"/>
                    <a:pt x="123975" y="7382"/>
                  </a:cubicBezTo>
                  <a:cubicBezTo>
                    <a:pt x="142764" y="11408"/>
                    <a:pt x="161889" y="21809"/>
                    <a:pt x="182188" y="31539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2" name="Полилиния: фигура 771">
              <a:extLst>
                <a:ext uri="{FF2B5EF4-FFF2-40B4-BE49-F238E27FC236}">
                  <a16:creationId xmlns:a16="http://schemas.microsoft.com/office/drawing/2014/main" id="{502E8351-CEF5-69EC-EB5C-5FF59328CE98}"/>
                </a:ext>
              </a:extLst>
            </p:cNvPr>
            <p:cNvSpPr/>
            <p:nvPr/>
          </p:nvSpPr>
          <p:spPr>
            <a:xfrm>
              <a:off x="5819547" y="6532128"/>
              <a:ext cx="468483" cy="313495"/>
            </a:xfrm>
            <a:custGeom>
              <a:avLst/>
              <a:gdLst>
                <a:gd name="connsiteX0" fmla="*/ 0 w 468483"/>
                <a:gd name="connsiteY0" fmla="*/ 293581 h 313495"/>
                <a:gd name="connsiteX1" fmla="*/ 58045 w 468483"/>
                <a:gd name="connsiteY1" fmla="*/ 312874 h 313495"/>
                <a:gd name="connsiteX2" fmla="*/ 180510 w 468483"/>
                <a:gd name="connsiteY2" fmla="*/ 294420 h 313495"/>
                <a:gd name="connsiteX3" fmla="*/ 304486 w 468483"/>
                <a:gd name="connsiteY3" fmla="*/ 299956 h 313495"/>
                <a:gd name="connsiteX4" fmla="*/ 396083 w 468483"/>
                <a:gd name="connsiteY4" fmla="*/ 219431 h 313495"/>
                <a:gd name="connsiteX5" fmla="*/ 467717 w 468483"/>
                <a:gd name="connsiteY5" fmla="*/ 121123 h 313495"/>
                <a:gd name="connsiteX6" fmla="*/ 440875 w 468483"/>
                <a:gd name="connsiteY6" fmla="*/ 0 h 313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8483" h="313495">
                  <a:moveTo>
                    <a:pt x="0" y="293581"/>
                  </a:moveTo>
                  <a:cubicBezTo>
                    <a:pt x="18286" y="302305"/>
                    <a:pt x="37411" y="310525"/>
                    <a:pt x="58045" y="312874"/>
                  </a:cubicBezTo>
                  <a:cubicBezTo>
                    <a:pt x="97637" y="317403"/>
                    <a:pt x="139912" y="295762"/>
                    <a:pt x="180510" y="294420"/>
                  </a:cubicBezTo>
                  <a:cubicBezTo>
                    <a:pt x="222451" y="293078"/>
                    <a:pt x="267411" y="311196"/>
                    <a:pt x="304486" y="299956"/>
                  </a:cubicBezTo>
                  <a:cubicBezTo>
                    <a:pt x="345084" y="287542"/>
                    <a:pt x="368738" y="248454"/>
                    <a:pt x="396083" y="219431"/>
                  </a:cubicBezTo>
                  <a:cubicBezTo>
                    <a:pt x="421750" y="192254"/>
                    <a:pt x="460335" y="166922"/>
                    <a:pt x="467717" y="121123"/>
                  </a:cubicBezTo>
                  <a:cubicBezTo>
                    <a:pt x="473085" y="86900"/>
                    <a:pt x="448760" y="46805"/>
                    <a:pt x="440875" y="0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3" name="Полилиния: фигура 772">
              <a:extLst>
                <a:ext uri="{FF2B5EF4-FFF2-40B4-BE49-F238E27FC236}">
                  <a16:creationId xmlns:a16="http://schemas.microsoft.com/office/drawing/2014/main" id="{79D6C8D8-A49B-8899-0E11-F88C821CDD2E}"/>
                </a:ext>
              </a:extLst>
            </p:cNvPr>
            <p:cNvSpPr/>
            <p:nvPr/>
          </p:nvSpPr>
          <p:spPr>
            <a:xfrm>
              <a:off x="5173915" y="6571888"/>
              <a:ext cx="296846" cy="339477"/>
            </a:xfrm>
            <a:custGeom>
              <a:avLst/>
              <a:gdLst>
                <a:gd name="connsiteX0" fmla="*/ 4115 w 296846"/>
                <a:gd name="connsiteY0" fmla="*/ 51503 h 339477"/>
                <a:gd name="connsiteX1" fmla="*/ 5289 w 296846"/>
                <a:gd name="connsiteY1" fmla="*/ 44624 h 339477"/>
                <a:gd name="connsiteX2" fmla="*/ 6631 w 296846"/>
                <a:gd name="connsiteY2" fmla="*/ 37578 h 339477"/>
                <a:gd name="connsiteX3" fmla="*/ 9819 w 296846"/>
                <a:gd name="connsiteY3" fmla="*/ 23319 h 339477"/>
                <a:gd name="connsiteX4" fmla="*/ 11664 w 296846"/>
                <a:gd name="connsiteY4" fmla="*/ 16105 h 339477"/>
                <a:gd name="connsiteX5" fmla="*/ 13845 w 296846"/>
                <a:gd name="connsiteY5" fmla="*/ 9059 h 339477"/>
                <a:gd name="connsiteX6" fmla="*/ 15019 w 296846"/>
                <a:gd name="connsiteY6" fmla="*/ 5536 h 339477"/>
                <a:gd name="connsiteX7" fmla="*/ 16194 w 296846"/>
                <a:gd name="connsiteY7" fmla="*/ 2013 h 339477"/>
                <a:gd name="connsiteX8" fmla="*/ 16865 w 296846"/>
                <a:gd name="connsiteY8" fmla="*/ 0 h 339477"/>
                <a:gd name="connsiteX9" fmla="*/ 16697 w 296846"/>
                <a:gd name="connsiteY9" fmla="*/ 1007 h 339477"/>
                <a:gd name="connsiteX10" fmla="*/ 16026 w 296846"/>
                <a:gd name="connsiteY10" fmla="*/ 8388 h 339477"/>
                <a:gd name="connsiteX11" fmla="*/ 15187 w 296846"/>
                <a:gd name="connsiteY11" fmla="*/ 22983 h 339477"/>
                <a:gd name="connsiteX12" fmla="*/ 15019 w 296846"/>
                <a:gd name="connsiteY12" fmla="*/ 30029 h 339477"/>
                <a:gd name="connsiteX13" fmla="*/ 15019 w 296846"/>
                <a:gd name="connsiteY13" fmla="*/ 37075 h 339477"/>
                <a:gd name="connsiteX14" fmla="*/ 20052 w 296846"/>
                <a:gd name="connsiteY14" fmla="*/ 92939 h 339477"/>
                <a:gd name="connsiteX15" fmla="*/ 22904 w 296846"/>
                <a:gd name="connsiteY15" fmla="*/ 106696 h 339477"/>
                <a:gd name="connsiteX16" fmla="*/ 24750 w 296846"/>
                <a:gd name="connsiteY16" fmla="*/ 113574 h 339477"/>
                <a:gd name="connsiteX17" fmla="*/ 26595 w 296846"/>
                <a:gd name="connsiteY17" fmla="*/ 120284 h 339477"/>
                <a:gd name="connsiteX18" fmla="*/ 28944 w 296846"/>
                <a:gd name="connsiteY18" fmla="*/ 126995 h 339477"/>
                <a:gd name="connsiteX19" fmla="*/ 31292 w 296846"/>
                <a:gd name="connsiteY19" fmla="*/ 133538 h 339477"/>
                <a:gd name="connsiteX20" fmla="*/ 33976 w 296846"/>
                <a:gd name="connsiteY20" fmla="*/ 140080 h 339477"/>
                <a:gd name="connsiteX21" fmla="*/ 35318 w 296846"/>
                <a:gd name="connsiteY21" fmla="*/ 143268 h 339477"/>
                <a:gd name="connsiteX22" fmla="*/ 36828 w 296846"/>
                <a:gd name="connsiteY22" fmla="*/ 146455 h 339477"/>
                <a:gd name="connsiteX23" fmla="*/ 67193 w 296846"/>
                <a:gd name="connsiteY23" fmla="*/ 192086 h 339477"/>
                <a:gd name="connsiteX24" fmla="*/ 105946 w 296846"/>
                <a:gd name="connsiteY24" fmla="*/ 224967 h 339477"/>
                <a:gd name="connsiteX25" fmla="*/ 146041 w 296846"/>
                <a:gd name="connsiteY25" fmla="*/ 246273 h 339477"/>
                <a:gd name="connsiteX26" fmla="*/ 150906 w 296846"/>
                <a:gd name="connsiteY26" fmla="*/ 248286 h 339477"/>
                <a:gd name="connsiteX27" fmla="*/ 155771 w 296846"/>
                <a:gd name="connsiteY27" fmla="*/ 250131 h 339477"/>
                <a:gd name="connsiteX28" fmla="*/ 165333 w 296846"/>
                <a:gd name="connsiteY28" fmla="*/ 253654 h 339477"/>
                <a:gd name="connsiteX29" fmla="*/ 170030 w 296846"/>
                <a:gd name="connsiteY29" fmla="*/ 255164 h 339477"/>
                <a:gd name="connsiteX30" fmla="*/ 174560 w 296846"/>
                <a:gd name="connsiteY30" fmla="*/ 256674 h 339477"/>
                <a:gd name="connsiteX31" fmla="*/ 183619 w 296846"/>
                <a:gd name="connsiteY31" fmla="*/ 259526 h 339477"/>
                <a:gd name="connsiteX32" fmla="*/ 231263 w 296846"/>
                <a:gd name="connsiteY32" fmla="*/ 270430 h 339477"/>
                <a:gd name="connsiteX33" fmla="*/ 237638 w 296846"/>
                <a:gd name="connsiteY33" fmla="*/ 272108 h 339477"/>
                <a:gd name="connsiteX34" fmla="*/ 244516 w 296846"/>
                <a:gd name="connsiteY34" fmla="*/ 273618 h 339477"/>
                <a:gd name="connsiteX35" fmla="*/ 257098 w 296846"/>
                <a:gd name="connsiteY35" fmla="*/ 276470 h 339477"/>
                <a:gd name="connsiteX36" fmla="*/ 273874 w 296846"/>
                <a:gd name="connsiteY36" fmla="*/ 282341 h 339477"/>
                <a:gd name="connsiteX37" fmla="*/ 286960 w 296846"/>
                <a:gd name="connsiteY37" fmla="*/ 291736 h 339477"/>
                <a:gd name="connsiteX38" fmla="*/ 296522 w 296846"/>
                <a:gd name="connsiteY38" fmla="*/ 316397 h 339477"/>
                <a:gd name="connsiteX39" fmla="*/ 296522 w 296846"/>
                <a:gd name="connsiteY39" fmla="*/ 316397 h 339477"/>
                <a:gd name="connsiteX40" fmla="*/ 278739 w 296846"/>
                <a:gd name="connsiteY40" fmla="*/ 335857 h 339477"/>
                <a:gd name="connsiteX41" fmla="*/ 262299 w 296846"/>
                <a:gd name="connsiteY41" fmla="*/ 339380 h 339477"/>
                <a:gd name="connsiteX42" fmla="*/ 243342 w 296846"/>
                <a:gd name="connsiteY42" fmla="*/ 337535 h 339477"/>
                <a:gd name="connsiteX43" fmla="*/ 229753 w 296846"/>
                <a:gd name="connsiteY43" fmla="*/ 334012 h 339477"/>
                <a:gd name="connsiteX44" fmla="*/ 222372 w 296846"/>
                <a:gd name="connsiteY44" fmla="*/ 331998 h 339477"/>
                <a:gd name="connsiteX45" fmla="*/ 213480 w 296846"/>
                <a:gd name="connsiteY45" fmla="*/ 329482 h 339477"/>
                <a:gd name="connsiteX46" fmla="*/ 203247 w 296846"/>
                <a:gd name="connsiteY46" fmla="*/ 326462 h 339477"/>
                <a:gd name="connsiteX47" fmla="*/ 191671 w 296846"/>
                <a:gd name="connsiteY47" fmla="*/ 322604 h 339477"/>
                <a:gd name="connsiteX48" fmla="*/ 133123 w 296846"/>
                <a:gd name="connsiteY48" fmla="*/ 299117 h 339477"/>
                <a:gd name="connsiteX49" fmla="*/ 124735 w 296846"/>
                <a:gd name="connsiteY49" fmla="*/ 294756 h 339477"/>
                <a:gd name="connsiteX50" fmla="*/ 120373 w 296846"/>
                <a:gd name="connsiteY50" fmla="*/ 292575 h 339477"/>
                <a:gd name="connsiteX51" fmla="*/ 116011 w 296846"/>
                <a:gd name="connsiteY51" fmla="*/ 290226 h 339477"/>
                <a:gd name="connsiteX52" fmla="*/ 107288 w 296846"/>
                <a:gd name="connsiteY52" fmla="*/ 285193 h 339477"/>
                <a:gd name="connsiteX53" fmla="*/ 102758 w 296846"/>
                <a:gd name="connsiteY53" fmla="*/ 282509 h 339477"/>
                <a:gd name="connsiteX54" fmla="*/ 98396 w 296846"/>
                <a:gd name="connsiteY54" fmla="*/ 279657 h 339477"/>
                <a:gd name="connsiteX55" fmla="*/ 62496 w 296846"/>
                <a:gd name="connsiteY55" fmla="*/ 251977 h 339477"/>
                <a:gd name="connsiteX56" fmla="*/ 29782 w 296846"/>
                <a:gd name="connsiteY56" fmla="*/ 213056 h 339477"/>
                <a:gd name="connsiteX57" fmla="*/ 7638 w 296846"/>
                <a:gd name="connsiteY57" fmla="*/ 163063 h 339477"/>
                <a:gd name="connsiteX58" fmla="*/ 6631 w 296846"/>
                <a:gd name="connsiteY58" fmla="*/ 159708 h 339477"/>
                <a:gd name="connsiteX59" fmla="*/ 5793 w 296846"/>
                <a:gd name="connsiteY59" fmla="*/ 156353 h 339477"/>
                <a:gd name="connsiteX60" fmla="*/ 4283 w 296846"/>
                <a:gd name="connsiteY60" fmla="*/ 149475 h 339477"/>
                <a:gd name="connsiteX61" fmla="*/ 3108 w 296846"/>
                <a:gd name="connsiteY61" fmla="*/ 142597 h 339477"/>
                <a:gd name="connsiteX62" fmla="*/ 1934 w 296846"/>
                <a:gd name="connsiteY62" fmla="*/ 135551 h 339477"/>
                <a:gd name="connsiteX63" fmla="*/ 1263 w 296846"/>
                <a:gd name="connsiteY63" fmla="*/ 128505 h 339477"/>
                <a:gd name="connsiteX64" fmla="*/ 592 w 296846"/>
                <a:gd name="connsiteY64" fmla="*/ 121459 h 339477"/>
                <a:gd name="connsiteX65" fmla="*/ 89 w 296846"/>
                <a:gd name="connsiteY65" fmla="*/ 107367 h 339477"/>
                <a:gd name="connsiteX66" fmla="*/ 4115 w 296846"/>
                <a:gd name="connsiteY66" fmla="*/ 51503 h 339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296846" h="339477">
                  <a:moveTo>
                    <a:pt x="4115" y="51503"/>
                  </a:moveTo>
                  <a:cubicBezTo>
                    <a:pt x="4450" y="49154"/>
                    <a:pt x="4954" y="46973"/>
                    <a:pt x="5289" y="44624"/>
                  </a:cubicBezTo>
                  <a:cubicBezTo>
                    <a:pt x="5625" y="42276"/>
                    <a:pt x="6128" y="40095"/>
                    <a:pt x="6631" y="37578"/>
                  </a:cubicBezTo>
                  <a:cubicBezTo>
                    <a:pt x="7638" y="32881"/>
                    <a:pt x="8477" y="28016"/>
                    <a:pt x="9819" y="23319"/>
                  </a:cubicBezTo>
                  <a:cubicBezTo>
                    <a:pt x="10490" y="20970"/>
                    <a:pt x="10993" y="18621"/>
                    <a:pt x="11664" y="16105"/>
                  </a:cubicBezTo>
                  <a:cubicBezTo>
                    <a:pt x="12335" y="13756"/>
                    <a:pt x="13174" y="11408"/>
                    <a:pt x="13845" y="9059"/>
                  </a:cubicBezTo>
                  <a:lnTo>
                    <a:pt x="15019" y="5536"/>
                  </a:lnTo>
                  <a:cubicBezTo>
                    <a:pt x="15355" y="4362"/>
                    <a:pt x="15690" y="3187"/>
                    <a:pt x="16194" y="2013"/>
                  </a:cubicBezTo>
                  <a:cubicBezTo>
                    <a:pt x="16361" y="1342"/>
                    <a:pt x="16697" y="671"/>
                    <a:pt x="16865" y="0"/>
                  </a:cubicBezTo>
                  <a:cubicBezTo>
                    <a:pt x="16865" y="336"/>
                    <a:pt x="16865" y="671"/>
                    <a:pt x="16697" y="1007"/>
                  </a:cubicBezTo>
                  <a:cubicBezTo>
                    <a:pt x="16529" y="3523"/>
                    <a:pt x="16194" y="5872"/>
                    <a:pt x="16026" y="8388"/>
                  </a:cubicBezTo>
                  <a:cubicBezTo>
                    <a:pt x="15523" y="13253"/>
                    <a:pt x="15523" y="18118"/>
                    <a:pt x="15187" y="22983"/>
                  </a:cubicBezTo>
                  <a:cubicBezTo>
                    <a:pt x="15019" y="25500"/>
                    <a:pt x="15019" y="27681"/>
                    <a:pt x="15019" y="30029"/>
                  </a:cubicBezTo>
                  <a:cubicBezTo>
                    <a:pt x="15019" y="32378"/>
                    <a:pt x="15019" y="34726"/>
                    <a:pt x="15019" y="37075"/>
                  </a:cubicBezTo>
                  <a:cubicBezTo>
                    <a:pt x="15187" y="55697"/>
                    <a:pt x="16697" y="74486"/>
                    <a:pt x="20052" y="92939"/>
                  </a:cubicBezTo>
                  <a:cubicBezTo>
                    <a:pt x="20723" y="97469"/>
                    <a:pt x="21898" y="102166"/>
                    <a:pt x="22904" y="106696"/>
                  </a:cubicBezTo>
                  <a:cubicBezTo>
                    <a:pt x="23407" y="109044"/>
                    <a:pt x="24078" y="111225"/>
                    <a:pt x="24750" y="113574"/>
                  </a:cubicBezTo>
                  <a:cubicBezTo>
                    <a:pt x="25421" y="115755"/>
                    <a:pt x="26092" y="118104"/>
                    <a:pt x="26595" y="120284"/>
                  </a:cubicBezTo>
                  <a:cubicBezTo>
                    <a:pt x="27434" y="122465"/>
                    <a:pt x="28105" y="124814"/>
                    <a:pt x="28944" y="126995"/>
                  </a:cubicBezTo>
                  <a:cubicBezTo>
                    <a:pt x="29782" y="129176"/>
                    <a:pt x="30453" y="131524"/>
                    <a:pt x="31292" y="133538"/>
                  </a:cubicBezTo>
                  <a:cubicBezTo>
                    <a:pt x="32131" y="135718"/>
                    <a:pt x="33138" y="137899"/>
                    <a:pt x="33976" y="140080"/>
                  </a:cubicBezTo>
                  <a:cubicBezTo>
                    <a:pt x="34480" y="141087"/>
                    <a:pt x="34815" y="142261"/>
                    <a:pt x="35318" y="143268"/>
                  </a:cubicBezTo>
                  <a:lnTo>
                    <a:pt x="36828" y="146455"/>
                  </a:lnTo>
                  <a:cubicBezTo>
                    <a:pt x="44713" y="163399"/>
                    <a:pt x="55114" y="178833"/>
                    <a:pt x="67193" y="192086"/>
                  </a:cubicBezTo>
                  <a:cubicBezTo>
                    <a:pt x="79104" y="205339"/>
                    <a:pt x="92525" y="216076"/>
                    <a:pt x="105946" y="224967"/>
                  </a:cubicBezTo>
                  <a:cubicBezTo>
                    <a:pt x="119367" y="233691"/>
                    <a:pt x="132955" y="240737"/>
                    <a:pt x="146041" y="246273"/>
                  </a:cubicBezTo>
                  <a:cubicBezTo>
                    <a:pt x="147718" y="246944"/>
                    <a:pt x="149228" y="247615"/>
                    <a:pt x="150906" y="248286"/>
                  </a:cubicBezTo>
                  <a:cubicBezTo>
                    <a:pt x="152583" y="248957"/>
                    <a:pt x="154093" y="249460"/>
                    <a:pt x="155771" y="250131"/>
                  </a:cubicBezTo>
                  <a:cubicBezTo>
                    <a:pt x="158958" y="251306"/>
                    <a:pt x="162146" y="252480"/>
                    <a:pt x="165333" y="253654"/>
                  </a:cubicBezTo>
                  <a:cubicBezTo>
                    <a:pt x="166843" y="254325"/>
                    <a:pt x="168520" y="254829"/>
                    <a:pt x="170030" y="255164"/>
                  </a:cubicBezTo>
                  <a:cubicBezTo>
                    <a:pt x="171540" y="255667"/>
                    <a:pt x="173050" y="256171"/>
                    <a:pt x="174560" y="256674"/>
                  </a:cubicBezTo>
                  <a:cubicBezTo>
                    <a:pt x="177580" y="257680"/>
                    <a:pt x="180599" y="258519"/>
                    <a:pt x="183619" y="259526"/>
                  </a:cubicBezTo>
                  <a:cubicBezTo>
                    <a:pt x="201234" y="264726"/>
                    <a:pt x="217171" y="268082"/>
                    <a:pt x="231263" y="270430"/>
                  </a:cubicBezTo>
                  <a:cubicBezTo>
                    <a:pt x="233612" y="270934"/>
                    <a:pt x="235625" y="271605"/>
                    <a:pt x="237638" y="272108"/>
                  </a:cubicBezTo>
                  <a:cubicBezTo>
                    <a:pt x="240154" y="272779"/>
                    <a:pt x="242503" y="273282"/>
                    <a:pt x="244516" y="273618"/>
                  </a:cubicBezTo>
                  <a:cubicBezTo>
                    <a:pt x="252736" y="275463"/>
                    <a:pt x="257098" y="276470"/>
                    <a:pt x="257098" y="276470"/>
                  </a:cubicBezTo>
                  <a:cubicBezTo>
                    <a:pt x="263138" y="277812"/>
                    <a:pt x="268841" y="279657"/>
                    <a:pt x="273874" y="282341"/>
                  </a:cubicBezTo>
                  <a:cubicBezTo>
                    <a:pt x="278907" y="285025"/>
                    <a:pt x="283269" y="288045"/>
                    <a:pt x="286960" y="291736"/>
                  </a:cubicBezTo>
                  <a:cubicBezTo>
                    <a:pt x="294173" y="298782"/>
                    <a:pt x="298032" y="307673"/>
                    <a:pt x="296522" y="316397"/>
                  </a:cubicBezTo>
                  <a:lnTo>
                    <a:pt x="296522" y="316397"/>
                  </a:lnTo>
                  <a:cubicBezTo>
                    <a:pt x="295012" y="325120"/>
                    <a:pt x="288302" y="331998"/>
                    <a:pt x="278739" y="335857"/>
                  </a:cubicBezTo>
                  <a:cubicBezTo>
                    <a:pt x="273874" y="337870"/>
                    <a:pt x="268338" y="339212"/>
                    <a:pt x="262299" y="339380"/>
                  </a:cubicBezTo>
                  <a:cubicBezTo>
                    <a:pt x="256259" y="339715"/>
                    <a:pt x="249884" y="339212"/>
                    <a:pt x="243342" y="337535"/>
                  </a:cubicBezTo>
                  <a:cubicBezTo>
                    <a:pt x="243342" y="337535"/>
                    <a:pt x="238644" y="336360"/>
                    <a:pt x="229753" y="334012"/>
                  </a:cubicBezTo>
                  <a:cubicBezTo>
                    <a:pt x="227572" y="333341"/>
                    <a:pt x="225056" y="332837"/>
                    <a:pt x="222372" y="331998"/>
                  </a:cubicBezTo>
                  <a:cubicBezTo>
                    <a:pt x="219687" y="331160"/>
                    <a:pt x="216668" y="330321"/>
                    <a:pt x="213480" y="329482"/>
                  </a:cubicBezTo>
                  <a:cubicBezTo>
                    <a:pt x="210293" y="328475"/>
                    <a:pt x="206770" y="327469"/>
                    <a:pt x="203247" y="326462"/>
                  </a:cubicBezTo>
                  <a:cubicBezTo>
                    <a:pt x="199556" y="325288"/>
                    <a:pt x="195698" y="323946"/>
                    <a:pt x="191671" y="322604"/>
                  </a:cubicBezTo>
                  <a:cubicBezTo>
                    <a:pt x="175231" y="317068"/>
                    <a:pt x="155435" y="310022"/>
                    <a:pt x="133123" y="299117"/>
                  </a:cubicBezTo>
                  <a:cubicBezTo>
                    <a:pt x="130439" y="297775"/>
                    <a:pt x="127587" y="296265"/>
                    <a:pt x="124735" y="294756"/>
                  </a:cubicBezTo>
                  <a:cubicBezTo>
                    <a:pt x="123393" y="294084"/>
                    <a:pt x="121883" y="293246"/>
                    <a:pt x="120373" y="292575"/>
                  </a:cubicBezTo>
                  <a:cubicBezTo>
                    <a:pt x="118863" y="291904"/>
                    <a:pt x="117521" y="291065"/>
                    <a:pt x="116011" y="290226"/>
                  </a:cubicBezTo>
                  <a:cubicBezTo>
                    <a:pt x="113159" y="288548"/>
                    <a:pt x="110140" y="286871"/>
                    <a:pt x="107288" y="285193"/>
                  </a:cubicBezTo>
                  <a:cubicBezTo>
                    <a:pt x="105778" y="284354"/>
                    <a:pt x="104268" y="283516"/>
                    <a:pt x="102758" y="282509"/>
                  </a:cubicBezTo>
                  <a:cubicBezTo>
                    <a:pt x="101248" y="281502"/>
                    <a:pt x="99739" y="280664"/>
                    <a:pt x="98396" y="279657"/>
                  </a:cubicBezTo>
                  <a:cubicBezTo>
                    <a:pt x="86485" y="272108"/>
                    <a:pt x="74239" y="262881"/>
                    <a:pt x="62496" y="251977"/>
                  </a:cubicBezTo>
                  <a:cubicBezTo>
                    <a:pt x="50752" y="241072"/>
                    <a:pt x="39345" y="228155"/>
                    <a:pt x="29782" y="213056"/>
                  </a:cubicBezTo>
                  <a:cubicBezTo>
                    <a:pt x="20220" y="198125"/>
                    <a:pt x="12503" y="181014"/>
                    <a:pt x="7638" y="163063"/>
                  </a:cubicBezTo>
                  <a:lnTo>
                    <a:pt x="6631" y="159708"/>
                  </a:lnTo>
                  <a:cubicBezTo>
                    <a:pt x="6296" y="158534"/>
                    <a:pt x="6128" y="157360"/>
                    <a:pt x="5793" y="156353"/>
                  </a:cubicBezTo>
                  <a:cubicBezTo>
                    <a:pt x="5289" y="154004"/>
                    <a:pt x="4786" y="151823"/>
                    <a:pt x="4283" y="149475"/>
                  </a:cubicBezTo>
                  <a:cubicBezTo>
                    <a:pt x="3779" y="147126"/>
                    <a:pt x="3444" y="144945"/>
                    <a:pt x="3108" y="142597"/>
                  </a:cubicBezTo>
                  <a:cubicBezTo>
                    <a:pt x="2773" y="140248"/>
                    <a:pt x="2437" y="137899"/>
                    <a:pt x="1934" y="135551"/>
                  </a:cubicBezTo>
                  <a:cubicBezTo>
                    <a:pt x="1766" y="133202"/>
                    <a:pt x="1431" y="130853"/>
                    <a:pt x="1263" y="128505"/>
                  </a:cubicBezTo>
                  <a:cubicBezTo>
                    <a:pt x="1095" y="126156"/>
                    <a:pt x="760" y="123807"/>
                    <a:pt x="592" y="121459"/>
                  </a:cubicBezTo>
                  <a:cubicBezTo>
                    <a:pt x="424" y="116761"/>
                    <a:pt x="-79" y="112064"/>
                    <a:pt x="89" y="107367"/>
                  </a:cubicBezTo>
                  <a:cubicBezTo>
                    <a:pt x="-415" y="88578"/>
                    <a:pt x="1263" y="69956"/>
                    <a:pt x="4115" y="51503"/>
                  </a:cubicBezTo>
                  <a:close/>
                </a:path>
              </a:pathLst>
            </a:custGeom>
            <a:solidFill>
              <a:srgbClr val="FFD8CC"/>
            </a:solidFill>
            <a:ln w="16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4" name="Полилиния: фигура 773">
              <a:extLst>
                <a:ext uri="{FF2B5EF4-FFF2-40B4-BE49-F238E27FC236}">
                  <a16:creationId xmlns:a16="http://schemas.microsoft.com/office/drawing/2014/main" id="{9187F461-9FE9-AEB4-AFA6-9C7A3E2A3D50}"/>
                </a:ext>
              </a:extLst>
            </p:cNvPr>
            <p:cNvSpPr/>
            <p:nvPr/>
          </p:nvSpPr>
          <p:spPr>
            <a:xfrm>
              <a:off x="5174138" y="6664827"/>
              <a:ext cx="296791" cy="246538"/>
            </a:xfrm>
            <a:custGeom>
              <a:avLst/>
              <a:gdLst>
                <a:gd name="connsiteX0" fmla="*/ 19997 w 296791"/>
                <a:gd name="connsiteY0" fmla="*/ 0 h 246538"/>
                <a:gd name="connsiteX1" fmla="*/ 22849 w 296791"/>
                <a:gd name="connsiteY1" fmla="*/ 13756 h 246538"/>
                <a:gd name="connsiteX2" fmla="*/ 24695 w 296791"/>
                <a:gd name="connsiteY2" fmla="*/ 20635 h 246538"/>
                <a:gd name="connsiteX3" fmla="*/ 26540 w 296791"/>
                <a:gd name="connsiteY3" fmla="*/ 27345 h 246538"/>
                <a:gd name="connsiteX4" fmla="*/ 28889 w 296791"/>
                <a:gd name="connsiteY4" fmla="*/ 34055 h 246538"/>
                <a:gd name="connsiteX5" fmla="*/ 31237 w 296791"/>
                <a:gd name="connsiteY5" fmla="*/ 40598 h 246538"/>
                <a:gd name="connsiteX6" fmla="*/ 33921 w 296791"/>
                <a:gd name="connsiteY6" fmla="*/ 47141 h 246538"/>
                <a:gd name="connsiteX7" fmla="*/ 35264 w 296791"/>
                <a:gd name="connsiteY7" fmla="*/ 50328 h 246538"/>
                <a:gd name="connsiteX8" fmla="*/ 36773 w 296791"/>
                <a:gd name="connsiteY8" fmla="*/ 53516 h 246538"/>
                <a:gd name="connsiteX9" fmla="*/ 67138 w 296791"/>
                <a:gd name="connsiteY9" fmla="*/ 99147 h 246538"/>
                <a:gd name="connsiteX10" fmla="*/ 105891 w 296791"/>
                <a:gd name="connsiteY10" fmla="*/ 132028 h 246538"/>
                <a:gd name="connsiteX11" fmla="*/ 145986 w 296791"/>
                <a:gd name="connsiteY11" fmla="*/ 153333 h 246538"/>
                <a:gd name="connsiteX12" fmla="*/ 150851 w 296791"/>
                <a:gd name="connsiteY12" fmla="*/ 155346 h 246538"/>
                <a:gd name="connsiteX13" fmla="*/ 155716 w 296791"/>
                <a:gd name="connsiteY13" fmla="*/ 157192 h 246538"/>
                <a:gd name="connsiteX14" fmla="*/ 165278 w 296791"/>
                <a:gd name="connsiteY14" fmla="*/ 160715 h 246538"/>
                <a:gd name="connsiteX15" fmla="*/ 169975 w 296791"/>
                <a:gd name="connsiteY15" fmla="*/ 162225 h 246538"/>
                <a:gd name="connsiteX16" fmla="*/ 174505 w 296791"/>
                <a:gd name="connsiteY16" fmla="*/ 163734 h 246538"/>
                <a:gd name="connsiteX17" fmla="*/ 183564 w 296791"/>
                <a:gd name="connsiteY17" fmla="*/ 166586 h 246538"/>
                <a:gd name="connsiteX18" fmla="*/ 231208 w 296791"/>
                <a:gd name="connsiteY18" fmla="*/ 177491 h 246538"/>
                <a:gd name="connsiteX19" fmla="*/ 237583 w 296791"/>
                <a:gd name="connsiteY19" fmla="*/ 179168 h 246538"/>
                <a:gd name="connsiteX20" fmla="*/ 244461 w 296791"/>
                <a:gd name="connsiteY20" fmla="*/ 180678 h 246538"/>
                <a:gd name="connsiteX21" fmla="*/ 257043 w 296791"/>
                <a:gd name="connsiteY21" fmla="*/ 183530 h 246538"/>
                <a:gd name="connsiteX22" fmla="*/ 273819 w 296791"/>
                <a:gd name="connsiteY22" fmla="*/ 189402 h 246538"/>
                <a:gd name="connsiteX23" fmla="*/ 286905 w 296791"/>
                <a:gd name="connsiteY23" fmla="*/ 198796 h 246538"/>
                <a:gd name="connsiteX24" fmla="*/ 296467 w 296791"/>
                <a:gd name="connsiteY24" fmla="*/ 223457 h 246538"/>
                <a:gd name="connsiteX25" fmla="*/ 296467 w 296791"/>
                <a:gd name="connsiteY25" fmla="*/ 223457 h 246538"/>
                <a:gd name="connsiteX26" fmla="*/ 278684 w 296791"/>
                <a:gd name="connsiteY26" fmla="*/ 242917 h 246538"/>
                <a:gd name="connsiteX27" fmla="*/ 262244 w 296791"/>
                <a:gd name="connsiteY27" fmla="*/ 246440 h 246538"/>
                <a:gd name="connsiteX28" fmla="*/ 243287 w 296791"/>
                <a:gd name="connsiteY28" fmla="*/ 244595 h 246538"/>
                <a:gd name="connsiteX29" fmla="*/ 229698 w 296791"/>
                <a:gd name="connsiteY29" fmla="*/ 241072 h 246538"/>
                <a:gd name="connsiteX30" fmla="*/ 222317 w 296791"/>
                <a:gd name="connsiteY30" fmla="*/ 239059 h 246538"/>
                <a:gd name="connsiteX31" fmla="*/ 213425 w 296791"/>
                <a:gd name="connsiteY31" fmla="*/ 236543 h 246538"/>
                <a:gd name="connsiteX32" fmla="*/ 203192 w 296791"/>
                <a:gd name="connsiteY32" fmla="*/ 233523 h 246538"/>
                <a:gd name="connsiteX33" fmla="*/ 191617 w 296791"/>
                <a:gd name="connsiteY33" fmla="*/ 229664 h 246538"/>
                <a:gd name="connsiteX34" fmla="*/ 133068 w 296791"/>
                <a:gd name="connsiteY34" fmla="*/ 206178 h 246538"/>
                <a:gd name="connsiteX35" fmla="*/ 124680 w 296791"/>
                <a:gd name="connsiteY35" fmla="*/ 201816 h 246538"/>
                <a:gd name="connsiteX36" fmla="*/ 120318 w 296791"/>
                <a:gd name="connsiteY36" fmla="*/ 199635 h 246538"/>
                <a:gd name="connsiteX37" fmla="*/ 115956 w 296791"/>
                <a:gd name="connsiteY37" fmla="*/ 197287 h 246538"/>
                <a:gd name="connsiteX38" fmla="*/ 107233 w 296791"/>
                <a:gd name="connsiteY38" fmla="*/ 192254 h 246538"/>
                <a:gd name="connsiteX39" fmla="*/ 102703 w 296791"/>
                <a:gd name="connsiteY39" fmla="*/ 189570 h 246538"/>
                <a:gd name="connsiteX40" fmla="*/ 98342 w 296791"/>
                <a:gd name="connsiteY40" fmla="*/ 186718 h 246538"/>
                <a:gd name="connsiteX41" fmla="*/ 62441 w 296791"/>
                <a:gd name="connsiteY41" fmla="*/ 159037 h 246538"/>
                <a:gd name="connsiteX42" fmla="*/ 29727 w 296791"/>
                <a:gd name="connsiteY42" fmla="*/ 120117 h 246538"/>
                <a:gd name="connsiteX43" fmla="*/ 7583 w 296791"/>
                <a:gd name="connsiteY43" fmla="*/ 70124 h 246538"/>
                <a:gd name="connsiteX44" fmla="*/ 6576 w 296791"/>
                <a:gd name="connsiteY44" fmla="*/ 66769 h 246538"/>
                <a:gd name="connsiteX45" fmla="*/ 5738 w 296791"/>
                <a:gd name="connsiteY45" fmla="*/ 63414 h 246538"/>
                <a:gd name="connsiteX46" fmla="*/ 4228 w 296791"/>
                <a:gd name="connsiteY46" fmla="*/ 56535 h 246538"/>
                <a:gd name="connsiteX47" fmla="*/ 3053 w 296791"/>
                <a:gd name="connsiteY47" fmla="*/ 49657 h 246538"/>
                <a:gd name="connsiteX48" fmla="*/ 1879 w 296791"/>
                <a:gd name="connsiteY48" fmla="*/ 42611 h 246538"/>
                <a:gd name="connsiteX49" fmla="*/ 1208 w 296791"/>
                <a:gd name="connsiteY49" fmla="*/ 35565 h 246538"/>
                <a:gd name="connsiteX50" fmla="*/ 537 w 296791"/>
                <a:gd name="connsiteY50" fmla="*/ 28519 h 246538"/>
                <a:gd name="connsiteX51" fmla="*/ 34 w 296791"/>
                <a:gd name="connsiteY51" fmla="*/ 14427 h 24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296791" h="246538">
                  <a:moveTo>
                    <a:pt x="19997" y="0"/>
                  </a:moveTo>
                  <a:cubicBezTo>
                    <a:pt x="20668" y="4530"/>
                    <a:pt x="21843" y="9227"/>
                    <a:pt x="22849" y="13756"/>
                  </a:cubicBezTo>
                  <a:cubicBezTo>
                    <a:pt x="23353" y="16105"/>
                    <a:pt x="24024" y="18286"/>
                    <a:pt x="24695" y="20635"/>
                  </a:cubicBezTo>
                  <a:cubicBezTo>
                    <a:pt x="25366" y="22815"/>
                    <a:pt x="26037" y="25164"/>
                    <a:pt x="26540" y="27345"/>
                  </a:cubicBezTo>
                  <a:cubicBezTo>
                    <a:pt x="27379" y="29526"/>
                    <a:pt x="28050" y="31875"/>
                    <a:pt x="28889" y="34055"/>
                  </a:cubicBezTo>
                  <a:cubicBezTo>
                    <a:pt x="29727" y="36236"/>
                    <a:pt x="30398" y="38585"/>
                    <a:pt x="31237" y="40598"/>
                  </a:cubicBezTo>
                  <a:cubicBezTo>
                    <a:pt x="32076" y="42779"/>
                    <a:pt x="33083" y="44960"/>
                    <a:pt x="33921" y="47141"/>
                  </a:cubicBezTo>
                  <a:cubicBezTo>
                    <a:pt x="34425" y="48147"/>
                    <a:pt x="34760" y="49322"/>
                    <a:pt x="35264" y="50328"/>
                  </a:cubicBezTo>
                  <a:lnTo>
                    <a:pt x="36773" y="53516"/>
                  </a:lnTo>
                  <a:cubicBezTo>
                    <a:pt x="44658" y="70459"/>
                    <a:pt x="55059" y="85893"/>
                    <a:pt x="67138" y="99147"/>
                  </a:cubicBezTo>
                  <a:cubicBezTo>
                    <a:pt x="79049" y="112400"/>
                    <a:pt x="92470" y="123136"/>
                    <a:pt x="105891" y="132028"/>
                  </a:cubicBezTo>
                  <a:cubicBezTo>
                    <a:pt x="119312" y="140751"/>
                    <a:pt x="132900" y="147797"/>
                    <a:pt x="145986" y="153333"/>
                  </a:cubicBezTo>
                  <a:cubicBezTo>
                    <a:pt x="147663" y="154004"/>
                    <a:pt x="149173" y="154675"/>
                    <a:pt x="150851" y="155346"/>
                  </a:cubicBezTo>
                  <a:cubicBezTo>
                    <a:pt x="152528" y="156017"/>
                    <a:pt x="154038" y="156521"/>
                    <a:pt x="155716" y="157192"/>
                  </a:cubicBezTo>
                  <a:cubicBezTo>
                    <a:pt x="158903" y="158366"/>
                    <a:pt x="162091" y="159540"/>
                    <a:pt x="165278" y="160715"/>
                  </a:cubicBezTo>
                  <a:cubicBezTo>
                    <a:pt x="166788" y="161386"/>
                    <a:pt x="168466" y="161889"/>
                    <a:pt x="169975" y="162225"/>
                  </a:cubicBezTo>
                  <a:cubicBezTo>
                    <a:pt x="171485" y="162728"/>
                    <a:pt x="172995" y="163231"/>
                    <a:pt x="174505" y="163734"/>
                  </a:cubicBezTo>
                  <a:cubicBezTo>
                    <a:pt x="177525" y="164741"/>
                    <a:pt x="180544" y="165580"/>
                    <a:pt x="183564" y="166586"/>
                  </a:cubicBezTo>
                  <a:cubicBezTo>
                    <a:pt x="201179" y="171787"/>
                    <a:pt x="217116" y="175142"/>
                    <a:pt x="231208" y="177491"/>
                  </a:cubicBezTo>
                  <a:cubicBezTo>
                    <a:pt x="233557" y="177994"/>
                    <a:pt x="235570" y="178665"/>
                    <a:pt x="237583" y="179168"/>
                  </a:cubicBezTo>
                  <a:cubicBezTo>
                    <a:pt x="240099" y="179839"/>
                    <a:pt x="242448" y="180343"/>
                    <a:pt x="244461" y="180678"/>
                  </a:cubicBezTo>
                  <a:cubicBezTo>
                    <a:pt x="252681" y="182524"/>
                    <a:pt x="257043" y="183530"/>
                    <a:pt x="257043" y="183530"/>
                  </a:cubicBezTo>
                  <a:cubicBezTo>
                    <a:pt x="263083" y="184872"/>
                    <a:pt x="268786" y="186718"/>
                    <a:pt x="273819" y="189402"/>
                  </a:cubicBezTo>
                  <a:cubicBezTo>
                    <a:pt x="278852" y="192086"/>
                    <a:pt x="283214" y="195106"/>
                    <a:pt x="286905" y="198796"/>
                  </a:cubicBezTo>
                  <a:cubicBezTo>
                    <a:pt x="294118" y="205842"/>
                    <a:pt x="297977" y="214734"/>
                    <a:pt x="296467" y="223457"/>
                  </a:cubicBezTo>
                  <a:lnTo>
                    <a:pt x="296467" y="223457"/>
                  </a:lnTo>
                  <a:cubicBezTo>
                    <a:pt x="294957" y="232181"/>
                    <a:pt x="288247" y="239059"/>
                    <a:pt x="278684" y="242917"/>
                  </a:cubicBezTo>
                  <a:cubicBezTo>
                    <a:pt x="273819" y="244931"/>
                    <a:pt x="268283" y="246273"/>
                    <a:pt x="262244" y="246440"/>
                  </a:cubicBezTo>
                  <a:cubicBezTo>
                    <a:pt x="256204" y="246776"/>
                    <a:pt x="249829" y="246273"/>
                    <a:pt x="243287" y="244595"/>
                  </a:cubicBezTo>
                  <a:cubicBezTo>
                    <a:pt x="243287" y="244595"/>
                    <a:pt x="238589" y="243421"/>
                    <a:pt x="229698" y="241072"/>
                  </a:cubicBezTo>
                  <a:cubicBezTo>
                    <a:pt x="227517" y="240401"/>
                    <a:pt x="225001" y="239898"/>
                    <a:pt x="222317" y="239059"/>
                  </a:cubicBezTo>
                  <a:cubicBezTo>
                    <a:pt x="219633" y="238220"/>
                    <a:pt x="216613" y="237381"/>
                    <a:pt x="213425" y="236543"/>
                  </a:cubicBezTo>
                  <a:cubicBezTo>
                    <a:pt x="210238" y="235536"/>
                    <a:pt x="206715" y="234529"/>
                    <a:pt x="203192" y="233523"/>
                  </a:cubicBezTo>
                  <a:cubicBezTo>
                    <a:pt x="199501" y="232349"/>
                    <a:pt x="195643" y="231006"/>
                    <a:pt x="191617" y="229664"/>
                  </a:cubicBezTo>
                  <a:cubicBezTo>
                    <a:pt x="175176" y="224128"/>
                    <a:pt x="155380" y="217082"/>
                    <a:pt x="133068" y="206178"/>
                  </a:cubicBezTo>
                  <a:cubicBezTo>
                    <a:pt x="130384" y="204836"/>
                    <a:pt x="127532" y="203326"/>
                    <a:pt x="124680" y="201816"/>
                  </a:cubicBezTo>
                  <a:cubicBezTo>
                    <a:pt x="123338" y="201145"/>
                    <a:pt x="121828" y="200306"/>
                    <a:pt x="120318" y="199635"/>
                  </a:cubicBezTo>
                  <a:cubicBezTo>
                    <a:pt x="118808" y="198964"/>
                    <a:pt x="117466" y="198125"/>
                    <a:pt x="115956" y="197287"/>
                  </a:cubicBezTo>
                  <a:cubicBezTo>
                    <a:pt x="113105" y="195609"/>
                    <a:pt x="110085" y="193931"/>
                    <a:pt x="107233" y="192254"/>
                  </a:cubicBezTo>
                  <a:cubicBezTo>
                    <a:pt x="105723" y="191415"/>
                    <a:pt x="104213" y="190576"/>
                    <a:pt x="102703" y="189570"/>
                  </a:cubicBezTo>
                  <a:cubicBezTo>
                    <a:pt x="101193" y="188563"/>
                    <a:pt x="99684" y="187724"/>
                    <a:pt x="98342" y="186718"/>
                  </a:cubicBezTo>
                  <a:cubicBezTo>
                    <a:pt x="86431" y="179168"/>
                    <a:pt x="74184" y="169942"/>
                    <a:pt x="62441" y="159037"/>
                  </a:cubicBezTo>
                  <a:cubicBezTo>
                    <a:pt x="50698" y="148133"/>
                    <a:pt x="39290" y="135215"/>
                    <a:pt x="29727" y="120117"/>
                  </a:cubicBezTo>
                  <a:cubicBezTo>
                    <a:pt x="20165" y="105186"/>
                    <a:pt x="12448" y="88074"/>
                    <a:pt x="7583" y="70124"/>
                  </a:cubicBezTo>
                  <a:lnTo>
                    <a:pt x="6576" y="66769"/>
                  </a:lnTo>
                  <a:cubicBezTo>
                    <a:pt x="6241" y="65594"/>
                    <a:pt x="6073" y="64420"/>
                    <a:pt x="5738" y="63414"/>
                  </a:cubicBezTo>
                  <a:cubicBezTo>
                    <a:pt x="5234" y="61065"/>
                    <a:pt x="4731" y="58884"/>
                    <a:pt x="4228" y="56535"/>
                  </a:cubicBezTo>
                  <a:cubicBezTo>
                    <a:pt x="3725" y="54187"/>
                    <a:pt x="3389" y="52006"/>
                    <a:pt x="3053" y="49657"/>
                  </a:cubicBezTo>
                  <a:cubicBezTo>
                    <a:pt x="2718" y="47308"/>
                    <a:pt x="2382" y="44960"/>
                    <a:pt x="1879" y="42611"/>
                  </a:cubicBezTo>
                  <a:cubicBezTo>
                    <a:pt x="1711" y="40263"/>
                    <a:pt x="1376" y="37914"/>
                    <a:pt x="1208" y="35565"/>
                  </a:cubicBezTo>
                  <a:cubicBezTo>
                    <a:pt x="1040" y="33217"/>
                    <a:pt x="705" y="30868"/>
                    <a:pt x="537" y="28519"/>
                  </a:cubicBezTo>
                  <a:cubicBezTo>
                    <a:pt x="369" y="23822"/>
                    <a:pt x="-134" y="19125"/>
                    <a:pt x="34" y="14427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5" name="Полилиния: фигура 774">
              <a:extLst>
                <a:ext uri="{FF2B5EF4-FFF2-40B4-BE49-F238E27FC236}">
                  <a16:creationId xmlns:a16="http://schemas.microsoft.com/office/drawing/2014/main" id="{2E8A143C-0CF0-4E0C-AEB9-7DE3D74C9205}"/>
                </a:ext>
              </a:extLst>
            </p:cNvPr>
            <p:cNvSpPr/>
            <p:nvPr/>
          </p:nvSpPr>
          <p:spPr>
            <a:xfrm>
              <a:off x="5097840" y="6663820"/>
              <a:ext cx="75995" cy="57529"/>
            </a:xfrm>
            <a:custGeom>
              <a:avLst/>
              <a:gdLst>
                <a:gd name="connsiteX0" fmla="*/ 0 w 75995"/>
                <a:gd name="connsiteY0" fmla="*/ 51838 h 57529"/>
                <a:gd name="connsiteX1" fmla="*/ 75996 w 75995"/>
                <a:gd name="connsiteY1" fmla="*/ 0 h 5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5995" h="57529">
                  <a:moveTo>
                    <a:pt x="0" y="51838"/>
                  </a:moveTo>
                  <a:cubicBezTo>
                    <a:pt x="0" y="51838"/>
                    <a:pt x="56200" y="82874"/>
                    <a:pt x="75996" y="0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6" name="Полилиния: фигура 775">
              <a:extLst>
                <a:ext uri="{FF2B5EF4-FFF2-40B4-BE49-F238E27FC236}">
                  <a16:creationId xmlns:a16="http://schemas.microsoft.com/office/drawing/2014/main" id="{FA7DD92D-7061-43C6-D296-46D04E815C42}"/>
                </a:ext>
              </a:extLst>
            </p:cNvPr>
            <p:cNvSpPr/>
            <p:nvPr/>
          </p:nvSpPr>
          <p:spPr>
            <a:xfrm>
              <a:off x="4680881" y="5898601"/>
              <a:ext cx="1589122" cy="847254"/>
            </a:xfrm>
            <a:custGeom>
              <a:avLst/>
              <a:gdLst>
                <a:gd name="connsiteX0" fmla="*/ 189476 w 1589122"/>
                <a:gd name="connsiteY0" fmla="*/ 847254 h 847254"/>
                <a:gd name="connsiteX1" fmla="*/ 87645 w 1589122"/>
                <a:gd name="connsiteY1" fmla="*/ 796087 h 847254"/>
                <a:gd name="connsiteX2" fmla="*/ 2087 w 1589122"/>
                <a:gd name="connsiteY2" fmla="*/ 722943 h 847254"/>
                <a:gd name="connsiteX3" fmla="*/ 25741 w 1589122"/>
                <a:gd name="connsiteY3" fmla="*/ 610040 h 847254"/>
                <a:gd name="connsiteX4" fmla="*/ 42350 w 1589122"/>
                <a:gd name="connsiteY4" fmla="*/ 495963 h 847254"/>
                <a:gd name="connsiteX5" fmla="*/ 122204 w 1589122"/>
                <a:gd name="connsiteY5" fmla="*/ 412083 h 847254"/>
                <a:gd name="connsiteX6" fmla="*/ 176223 w 1589122"/>
                <a:gd name="connsiteY6" fmla="*/ 309749 h 847254"/>
                <a:gd name="connsiteX7" fmla="*/ 275201 w 1589122"/>
                <a:gd name="connsiteY7" fmla="*/ 249690 h 847254"/>
                <a:gd name="connsiteX8" fmla="*/ 351533 w 1589122"/>
                <a:gd name="connsiteY8" fmla="*/ 162623 h 847254"/>
                <a:gd name="connsiteX9" fmla="*/ 495471 w 1589122"/>
                <a:gd name="connsiteY9" fmla="*/ 108268 h 847254"/>
                <a:gd name="connsiteX10" fmla="*/ 628673 w 1589122"/>
                <a:gd name="connsiteY10" fmla="*/ 31266 h 847254"/>
                <a:gd name="connsiteX11" fmla="*/ 782342 w 1589122"/>
                <a:gd name="connsiteY11" fmla="*/ 25394 h 847254"/>
                <a:gd name="connsiteX12" fmla="*/ 934165 w 1589122"/>
                <a:gd name="connsiteY12" fmla="*/ 566 h 847254"/>
                <a:gd name="connsiteX13" fmla="*/ 1078608 w 1589122"/>
                <a:gd name="connsiteY13" fmla="*/ 53243 h 847254"/>
                <a:gd name="connsiteX14" fmla="*/ 1228082 w 1589122"/>
                <a:gd name="connsiteY14" fmla="*/ 89311 h 847254"/>
                <a:gd name="connsiteX15" fmla="*/ 1340818 w 1589122"/>
                <a:gd name="connsiteY15" fmla="*/ 193994 h 847254"/>
                <a:gd name="connsiteX16" fmla="*/ 1464122 w 1589122"/>
                <a:gd name="connsiteY16" fmla="*/ 285927 h 847254"/>
                <a:gd name="connsiteX17" fmla="*/ 1521664 w 1589122"/>
                <a:gd name="connsiteY17" fmla="*/ 428188 h 847254"/>
                <a:gd name="connsiteX18" fmla="*/ 1579709 w 1589122"/>
                <a:gd name="connsiteY18" fmla="*/ 633695 h 847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589122" h="847254">
                  <a:moveTo>
                    <a:pt x="189476" y="847254"/>
                  </a:moveTo>
                  <a:cubicBezTo>
                    <a:pt x="144684" y="844402"/>
                    <a:pt x="115326" y="811857"/>
                    <a:pt x="87645" y="796087"/>
                  </a:cubicBezTo>
                  <a:cubicBezTo>
                    <a:pt x="52080" y="775788"/>
                    <a:pt x="12320" y="759515"/>
                    <a:pt x="2087" y="722943"/>
                  </a:cubicBezTo>
                  <a:cubicBezTo>
                    <a:pt x="-7140" y="690062"/>
                    <a:pt x="16682" y="651310"/>
                    <a:pt x="25741" y="610040"/>
                  </a:cubicBezTo>
                  <a:cubicBezTo>
                    <a:pt x="33123" y="576321"/>
                    <a:pt x="23896" y="532535"/>
                    <a:pt x="42350" y="495963"/>
                  </a:cubicBezTo>
                  <a:cubicBezTo>
                    <a:pt x="58287" y="464256"/>
                    <a:pt x="98717" y="444293"/>
                    <a:pt x="122204" y="412083"/>
                  </a:cubicBezTo>
                  <a:cubicBezTo>
                    <a:pt x="143509" y="382725"/>
                    <a:pt x="149381" y="338100"/>
                    <a:pt x="176223" y="309749"/>
                  </a:cubicBezTo>
                  <a:cubicBezTo>
                    <a:pt x="201555" y="283075"/>
                    <a:pt x="245508" y="274519"/>
                    <a:pt x="275201" y="249690"/>
                  </a:cubicBezTo>
                  <a:cubicBezTo>
                    <a:pt x="303553" y="225868"/>
                    <a:pt x="319658" y="183928"/>
                    <a:pt x="351533" y="162623"/>
                  </a:cubicBezTo>
                  <a:cubicBezTo>
                    <a:pt x="395821" y="133265"/>
                    <a:pt x="451853" y="129238"/>
                    <a:pt x="495471" y="108268"/>
                  </a:cubicBezTo>
                  <a:cubicBezTo>
                    <a:pt x="543283" y="85285"/>
                    <a:pt x="582036" y="44855"/>
                    <a:pt x="628673" y="31266"/>
                  </a:cubicBezTo>
                  <a:cubicBezTo>
                    <a:pt x="679337" y="16335"/>
                    <a:pt x="733691" y="30259"/>
                    <a:pt x="782342" y="25394"/>
                  </a:cubicBezTo>
                  <a:cubicBezTo>
                    <a:pt x="834516" y="20026"/>
                    <a:pt x="885179" y="-3964"/>
                    <a:pt x="934165" y="566"/>
                  </a:cubicBezTo>
                  <a:cubicBezTo>
                    <a:pt x="986004" y="5431"/>
                    <a:pt x="1031299" y="38983"/>
                    <a:pt x="1078608" y="53243"/>
                  </a:cubicBezTo>
                  <a:cubicBezTo>
                    <a:pt x="1128265" y="68173"/>
                    <a:pt x="1184465" y="65825"/>
                    <a:pt x="1228082" y="89311"/>
                  </a:cubicBezTo>
                  <a:cubicBezTo>
                    <a:pt x="1273881" y="113804"/>
                    <a:pt x="1302736" y="162455"/>
                    <a:pt x="1340818" y="193994"/>
                  </a:cubicBezTo>
                  <a:cubicBezTo>
                    <a:pt x="1381080" y="227378"/>
                    <a:pt x="1433925" y="247342"/>
                    <a:pt x="1464122" y="285927"/>
                  </a:cubicBezTo>
                  <a:cubicBezTo>
                    <a:pt x="1496835" y="327699"/>
                    <a:pt x="1502539" y="383731"/>
                    <a:pt x="1521664" y="428188"/>
                  </a:cubicBezTo>
                  <a:cubicBezTo>
                    <a:pt x="1542801" y="477342"/>
                    <a:pt x="1614603" y="474154"/>
                    <a:pt x="1579709" y="633695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7" name="Полилиния: фигура 776">
              <a:extLst>
                <a:ext uri="{FF2B5EF4-FFF2-40B4-BE49-F238E27FC236}">
                  <a16:creationId xmlns:a16="http://schemas.microsoft.com/office/drawing/2014/main" id="{29CD3680-EA7F-2003-7684-17D100C45214}"/>
                </a:ext>
              </a:extLst>
            </p:cNvPr>
            <p:cNvSpPr/>
            <p:nvPr/>
          </p:nvSpPr>
          <p:spPr>
            <a:xfrm>
              <a:off x="5256709" y="6544207"/>
              <a:ext cx="224631" cy="152326"/>
            </a:xfrm>
            <a:custGeom>
              <a:avLst/>
              <a:gdLst>
                <a:gd name="connsiteX0" fmla="*/ 0 w 224631"/>
                <a:gd name="connsiteY0" fmla="*/ 0 h 152326"/>
                <a:gd name="connsiteX1" fmla="*/ 170277 w 224631"/>
                <a:gd name="connsiteY1" fmla="*/ 152327 h 152326"/>
                <a:gd name="connsiteX2" fmla="*/ 224632 w 224631"/>
                <a:gd name="connsiteY2" fmla="*/ 144610 h 152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4631" h="152326">
                  <a:moveTo>
                    <a:pt x="0" y="0"/>
                  </a:moveTo>
                  <a:cubicBezTo>
                    <a:pt x="-167" y="84048"/>
                    <a:pt x="75996" y="152159"/>
                    <a:pt x="170277" y="152327"/>
                  </a:cubicBezTo>
                  <a:cubicBezTo>
                    <a:pt x="189234" y="152327"/>
                    <a:pt x="207520" y="149643"/>
                    <a:pt x="224632" y="144610"/>
                  </a:cubicBezTo>
                </a:path>
              </a:pathLst>
            </a:custGeom>
            <a:noFill/>
            <a:ln w="13396" cap="rnd">
              <a:solidFill>
                <a:srgbClr val="33365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778" name="Полилиния: фигура 777">
            <a:extLst>
              <a:ext uri="{FF2B5EF4-FFF2-40B4-BE49-F238E27FC236}">
                <a16:creationId xmlns:a16="http://schemas.microsoft.com/office/drawing/2014/main" id="{33AC0443-664F-0637-AFB3-2EFE273F1A24}"/>
              </a:ext>
            </a:extLst>
          </p:cNvPr>
          <p:cNvSpPr/>
          <p:nvPr/>
        </p:nvSpPr>
        <p:spPr>
          <a:xfrm>
            <a:off x="4869993" y="7438204"/>
            <a:ext cx="296125" cy="2564893"/>
          </a:xfrm>
          <a:custGeom>
            <a:avLst/>
            <a:gdLst>
              <a:gd name="connsiteX0" fmla="*/ 243617 w 296125"/>
              <a:gd name="connsiteY0" fmla="*/ 2383544 h 2564893"/>
              <a:gd name="connsiteX1" fmla="*/ 44820 w 296125"/>
              <a:gd name="connsiteY1" fmla="*/ 1449788 h 2564893"/>
              <a:gd name="connsiteX2" fmla="*/ 177519 w 296125"/>
              <a:gd name="connsiteY2" fmla="*/ 561495 h 2564893"/>
              <a:gd name="connsiteX3" fmla="*/ 272807 w 296125"/>
              <a:gd name="connsiteY3" fmla="*/ 0 h 2564893"/>
              <a:gd name="connsiteX4" fmla="*/ 201341 w 296125"/>
              <a:gd name="connsiteY4" fmla="*/ 21641 h 2564893"/>
              <a:gd name="connsiteX5" fmla="*/ 143296 w 296125"/>
              <a:gd name="connsiteY5" fmla="*/ 557469 h 2564893"/>
              <a:gd name="connsiteX6" fmla="*/ 28 w 296125"/>
              <a:gd name="connsiteY6" fmla="*/ 1434857 h 2564893"/>
              <a:gd name="connsiteX7" fmla="*/ 253515 w 296125"/>
              <a:gd name="connsiteY7" fmla="*/ 2564893 h 2564893"/>
              <a:gd name="connsiteX8" fmla="*/ 296126 w 296125"/>
              <a:gd name="connsiteY8" fmla="*/ 2549795 h 2564893"/>
              <a:gd name="connsiteX9" fmla="*/ 243617 w 296125"/>
              <a:gd name="connsiteY9" fmla="*/ 2383544 h 256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6125" h="2564893">
                <a:moveTo>
                  <a:pt x="243617" y="2383544"/>
                </a:moveTo>
                <a:cubicBezTo>
                  <a:pt x="153194" y="2101203"/>
                  <a:pt x="59583" y="1809131"/>
                  <a:pt x="44820" y="1449788"/>
                </a:cubicBezTo>
                <a:cubicBezTo>
                  <a:pt x="30729" y="1107724"/>
                  <a:pt x="105382" y="830080"/>
                  <a:pt x="177519" y="561495"/>
                </a:cubicBezTo>
                <a:cubicBezTo>
                  <a:pt x="229022" y="370080"/>
                  <a:pt x="265761" y="187221"/>
                  <a:pt x="272807" y="0"/>
                </a:cubicBezTo>
                <a:lnTo>
                  <a:pt x="201341" y="21641"/>
                </a:lnTo>
                <a:cubicBezTo>
                  <a:pt x="193289" y="206178"/>
                  <a:pt x="193792" y="368738"/>
                  <a:pt x="143296" y="557469"/>
                </a:cubicBezTo>
                <a:cubicBezTo>
                  <a:pt x="71159" y="827396"/>
                  <a:pt x="2545" y="1077192"/>
                  <a:pt x="28" y="1434857"/>
                </a:cubicBezTo>
                <a:cubicBezTo>
                  <a:pt x="-2991" y="1851407"/>
                  <a:pt x="236403" y="2508526"/>
                  <a:pt x="253515" y="2564893"/>
                </a:cubicBezTo>
                <a:lnTo>
                  <a:pt x="296126" y="2549795"/>
                </a:lnTo>
                <a:cubicBezTo>
                  <a:pt x="278847" y="2493763"/>
                  <a:pt x="261232" y="2438570"/>
                  <a:pt x="243617" y="2383544"/>
                </a:cubicBezTo>
                <a:close/>
              </a:path>
            </a:pathLst>
          </a:custGeom>
          <a:gradFill>
            <a:gsLst>
              <a:gs pos="0">
                <a:srgbClr val="FFD799"/>
              </a:gs>
              <a:gs pos="50000">
                <a:srgbClr val="F4B490"/>
              </a:gs>
              <a:gs pos="100000">
                <a:srgbClr val="EA9188"/>
              </a:gs>
            </a:gsLst>
            <a:lin ang="16200000" scaled="1"/>
          </a:gradFill>
          <a:ln w="167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79" name="Полилиния: фигура 778">
            <a:extLst>
              <a:ext uri="{FF2B5EF4-FFF2-40B4-BE49-F238E27FC236}">
                <a16:creationId xmlns:a16="http://schemas.microsoft.com/office/drawing/2014/main" id="{B8EEC486-A3FC-C5EC-9C90-51DFFB8F7073}"/>
              </a:ext>
            </a:extLst>
          </p:cNvPr>
          <p:cNvSpPr/>
          <p:nvPr/>
        </p:nvSpPr>
        <p:spPr>
          <a:xfrm>
            <a:off x="4913086" y="7438204"/>
            <a:ext cx="253032" cy="2549962"/>
          </a:xfrm>
          <a:custGeom>
            <a:avLst/>
            <a:gdLst>
              <a:gd name="connsiteX0" fmla="*/ 253033 w 253032"/>
              <a:gd name="connsiteY0" fmla="*/ 2549963 h 2549962"/>
              <a:gd name="connsiteX1" fmla="*/ 200523 w 253032"/>
              <a:gd name="connsiteY1" fmla="*/ 2383544 h 2549962"/>
              <a:gd name="connsiteX2" fmla="*/ 1727 w 253032"/>
              <a:gd name="connsiteY2" fmla="*/ 1449788 h 2549962"/>
              <a:gd name="connsiteX3" fmla="*/ 134426 w 253032"/>
              <a:gd name="connsiteY3" fmla="*/ 561495 h 2549962"/>
              <a:gd name="connsiteX4" fmla="*/ 229714 w 253032"/>
              <a:gd name="connsiteY4" fmla="*/ 0 h 2549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3032" h="2549962">
                <a:moveTo>
                  <a:pt x="253033" y="2549963"/>
                </a:moveTo>
                <a:cubicBezTo>
                  <a:pt x="235753" y="2493931"/>
                  <a:pt x="218138" y="2438570"/>
                  <a:pt x="200523" y="2383544"/>
                </a:cubicBezTo>
                <a:cubicBezTo>
                  <a:pt x="110100" y="2101203"/>
                  <a:pt x="16490" y="1809131"/>
                  <a:pt x="1727" y="1449788"/>
                </a:cubicBezTo>
                <a:cubicBezTo>
                  <a:pt x="-12365" y="1107724"/>
                  <a:pt x="62289" y="830080"/>
                  <a:pt x="134426" y="561495"/>
                </a:cubicBezTo>
                <a:cubicBezTo>
                  <a:pt x="185928" y="370080"/>
                  <a:pt x="222668" y="187221"/>
                  <a:pt x="229714" y="0"/>
                </a:cubicBezTo>
              </a:path>
            </a:pathLst>
          </a:custGeom>
          <a:noFill/>
          <a:ln w="13396" cap="rnd">
            <a:solidFill>
              <a:srgbClr val="333652"/>
            </a:solidFill>
            <a:prstDash val="solid"/>
            <a:round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80" name="Полилиния: фигура 779">
            <a:extLst>
              <a:ext uri="{FF2B5EF4-FFF2-40B4-BE49-F238E27FC236}">
                <a16:creationId xmlns:a16="http://schemas.microsoft.com/office/drawing/2014/main" id="{962A2A52-C482-BD2F-167D-6148B0268485}"/>
              </a:ext>
            </a:extLst>
          </p:cNvPr>
          <p:cNvSpPr/>
          <p:nvPr/>
        </p:nvSpPr>
        <p:spPr>
          <a:xfrm>
            <a:off x="4843276" y="7445585"/>
            <a:ext cx="257081" cy="2566067"/>
          </a:xfrm>
          <a:custGeom>
            <a:avLst/>
            <a:gdLst>
              <a:gd name="connsiteX0" fmla="*/ 165819 w 257081"/>
              <a:gd name="connsiteY0" fmla="*/ 0 h 2566067"/>
              <a:gd name="connsiteX1" fmla="*/ 136797 w 257081"/>
              <a:gd name="connsiteY1" fmla="*/ 535995 h 2566067"/>
              <a:gd name="connsiteX2" fmla="*/ 1749 w 257081"/>
              <a:gd name="connsiteY2" fmla="*/ 1445258 h 2566067"/>
              <a:gd name="connsiteX3" fmla="*/ 203901 w 257081"/>
              <a:gd name="connsiteY3" fmla="*/ 2397468 h 2566067"/>
              <a:gd name="connsiteX4" fmla="*/ 257081 w 257081"/>
              <a:gd name="connsiteY4" fmla="*/ 2566068 h 2566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57081" h="2566067">
                <a:moveTo>
                  <a:pt x="165819" y="0"/>
                </a:moveTo>
                <a:cubicBezTo>
                  <a:pt x="159277" y="179672"/>
                  <a:pt x="187125" y="349278"/>
                  <a:pt x="136797" y="535995"/>
                </a:cubicBezTo>
                <a:cubicBezTo>
                  <a:pt x="66673" y="796863"/>
                  <a:pt x="-12846" y="1092458"/>
                  <a:pt x="1749" y="1445258"/>
                </a:cubicBezTo>
                <a:cubicBezTo>
                  <a:pt x="17015" y="1813996"/>
                  <a:pt x="111968" y="2110597"/>
                  <a:pt x="203901" y="2397468"/>
                </a:cubicBezTo>
                <a:cubicBezTo>
                  <a:pt x="222019" y="2454003"/>
                  <a:pt x="239969" y="2510036"/>
                  <a:pt x="257081" y="2566068"/>
                </a:cubicBezTo>
              </a:path>
            </a:pathLst>
          </a:custGeom>
          <a:noFill/>
          <a:ln w="13396" cap="rnd">
            <a:solidFill>
              <a:srgbClr val="333652"/>
            </a:solidFill>
            <a:prstDash val="solid"/>
            <a:round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781" name="Рисунок 8">
            <a:extLst>
              <a:ext uri="{FF2B5EF4-FFF2-40B4-BE49-F238E27FC236}">
                <a16:creationId xmlns:a16="http://schemas.microsoft.com/office/drawing/2014/main" id="{D15B363B-CC9D-2467-B988-53A327420936}"/>
              </a:ext>
            </a:extLst>
          </p:cNvPr>
          <p:cNvGrpSpPr/>
          <p:nvPr/>
        </p:nvGrpSpPr>
        <p:grpSpPr>
          <a:xfrm>
            <a:off x="12721608" y="6390265"/>
            <a:ext cx="3243046" cy="2838443"/>
            <a:chOff x="12721608" y="6390265"/>
            <a:chExt cx="3243046" cy="2838443"/>
          </a:xfrm>
        </p:grpSpPr>
        <p:sp>
          <p:nvSpPr>
            <p:cNvPr id="782" name="Полилиния: фигура 781">
              <a:extLst>
                <a:ext uri="{FF2B5EF4-FFF2-40B4-BE49-F238E27FC236}">
                  <a16:creationId xmlns:a16="http://schemas.microsoft.com/office/drawing/2014/main" id="{8256D361-0C40-8F22-8AD5-62F302DEFD9C}"/>
                </a:ext>
              </a:extLst>
            </p:cNvPr>
            <p:cNvSpPr/>
            <p:nvPr/>
          </p:nvSpPr>
          <p:spPr>
            <a:xfrm>
              <a:off x="14243651" y="8264118"/>
              <a:ext cx="942882" cy="942184"/>
            </a:xfrm>
            <a:custGeom>
              <a:avLst/>
              <a:gdLst>
                <a:gd name="connsiteX0" fmla="*/ 860664 w 942882"/>
                <a:gd name="connsiteY0" fmla="*/ 0 h 942184"/>
                <a:gd name="connsiteX1" fmla="*/ 0 w 942882"/>
                <a:gd name="connsiteY1" fmla="*/ 221595 h 942184"/>
                <a:gd name="connsiteX2" fmla="*/ 683672 w 942882"/>
                <a:gd name="connsiteY2" fmla="*/ 910943 h 942184"/>
                <a:gd name="connsiteX3" fmla="*/ 802583 w 942882"/>
                <a:gd name="connsiteY3" fmla="*/ 921317 h 942184"/>
                <a:gd name="connsiteX4" fmla="*/ 898794 w 942882"/>
                <a:gd name="connsiteY4" fmla="*/ 844349 h 942184"/>
                <a:gd name="connsiteX5" fmla="*/ 931514 w 942882"/>
                <a:gd name="connsiteY5" fmla="*/ 682431 h 942184"/>
                <a:gd name="connsiteX6" fmla="*/ 860664 w 942882"/>
                <a:gd name="connsiteY6" fmla="*/ 0 h 94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42882" h="942184">
                  <a:moveTo>
                    <a:pt x="860664" y="0"/>
                  </a:moveTo>
                  <a:lnTo>
                    <a:pt x="0" y="221595"/>
                  </a:lnTo>
                  <a:cubicBezTo>
                    <a:pt x="282868" y="454629"/>
                    <a:pt x="512532" y="636942"/>
                    <a:pt x="683672" y="910943"/>
                  </a:cubicBezTo>
                  <a:cubicBezTo>
                    <a:pt x="706816" y="948008"/>
                    <a:pt x="763035" y="952885"/>
                    <a:pt x="802583" y="921317"/>
                  </a:cubicBezTo>
                  <a:lnTo>
                    <a:pt x="898794" y="844349"/>
                  </a:lnTo>
                  <a:cubicBezTo>
                    <a:pt x="955988" y="811274"/>
                    <a:pt x="946323" y="712314"/>
                    <a:pt x="931514" y="682431"/>
                  </a:cubicBezTo>
                  <a:cubicBezTo>
                    <a:pt x="843462" y="505350"/>
                    <a:pt x="921849" y="296081"/>
                    <a:pt x="860664" y="0"/>
                  </a:cubicBezTo>
                  <a:close/>
                </a:path>
              </a:pathLst>
            </a:custGeom>
            <a:solidFill>
              <a:srgbClr val="DC8686"/>
            </a:solidFill>
            <a:ln w="8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3" name="Полилиния: фигура 782">
              <a:extLst>
                <a:ext uri="{FF2B5EF4-FFF2-40B4-BE49-F238E27FC236}">
                  <a16:creationId xmlns:a16="http://schemas.microsoft.com/office/drawing/2014/main" id="{52C4F38A-092F-B763-101B-D344FB498319}"/>
                </a:ext>
              </a:extLst>
            </p:cNvPr>
            <p:cNvSpPr/>
            <p:nvPr/>
          </p:nvSpPr>
          <p:spPr>
            <a:xfrm>
              <a:off x="14247286" y="8262700"/>
              <a:ext cx="976647" cy="966008"/>
            </a:xfrm>
            <a:custGeom>
              <a:avLst/>
              <a:gdLst>
                <a:gd name="connsiteX0" fmla="*/ 920164 w 976647"/>
                <a:gd name="connsiteY0" fmla="*/ 371010 h 966008"/>
                <a:gd name="connsiteX1" fmla="*/ 894272 w 976647"/>
                <a:gd name="connsiteY1" fmla="*/ 10995 h 966008"/>
                <a:gd name="connsiteX2" fmla="*/ 891966 w 976647"/>
                <a:gd name="connsiteY2" fmla="*/ 0 h 966008"/>
                <a:gd name="connsiteX3" fmla="*/ 0 w 976647"/>
                <a:gd name="connsiteY3" fmla="*/ 229576 h 966008"/>
                <a:gd name="connsiteX4" fmla="*/ 16227 w 976647"/>
                <a:gd name="connsiteY4" fmla="*/ 242965 h 966008"/>
                <a:gd name="connsiteX5" fmla="*/ 56928 w 976647"/>
                <a:gd name="connsiteY5" fmla="*/ 276484 h 966008"/>
                <a:gd name="connsiteX6" fmla="*/ 697594 w 976647"/>
                <a:gd name="connsiteY6" fmla="*/ 929741 h 966008"/>
                <a:gd name="connsiteX7" fmla="*/ 751596 w 976647"/>
                <a:gd name="connsiteY7" fmla="*/ 964679 h 966008"/>
                <a:gd name="connsiteX8" fmla="*/ 767557 w 976647"/>
                <a:gd name="connsiteY8" fmla="*/ 966009 h 966008"/>
                <a:gd name="connsiteX9" fmla="*/ 832289 w 976647"/>
                <a:gd name="connsiteY9" fmla="*/ 942688 h 966008"/>
                <a:gd name="connsiteX10" fmla="*/ 927879 w 976647"/>
                <a:gd name="connsiteY10" fmla="*/ 866251 h 966008"/>
                <a:gd name="connsiteX11" fmla="*/ 964058 w 976647"/>
                <a:gd name="connsiteY11" fmla="*/ 690766 h 966008"/>
                <a:gd name="connsiteX12" fmla="*/ 920164 w 976647"/>
                <a:gd name="connsiteY12" fmla="*/ 371010 h 966008"/>
                <a:gd name="connsiteX13" fmla="*/ 916617 w 976647"/>
                <a:gd name="connsiteY13" fmla="*/ 848162 h 966008"/>
                <a:gd name="connsiteX14" fmla="*/ 915908 w 976647"/>
                <a:gd name="connsiteY14" fmla="*/ 848605 h 966008"/>
                <a:gd name="connsiteX15" fmla="*/ 819077 w 976647"/>
                <a:gd name="connsiteY15" fmla="*/ 926106 h 966008"/>
                <a:gd name="connsiteX16" fmla="*/ 755409 w 976647"/>
                <a:gd name="connsiteY16" fmla="*/ 943663 h 966008"/>
                <a:gd name="connsiteX17" fmla="*/ 716038 w 976647"/>
                <a:gd name="connsiteY17" fmla="*/ 918480 h 966008"/>
                <a:gd name="connsiteX18" fmla="*/ 430953 w 976647"/>
                <a:gd name="connsiteY18" fmla="*/ 572299 h 966008"/>
                <a:gd name="connsiteX19" fmla="*/ 70761 w 976647"/>
                <a:gd name="connsiteY19" fmla="*/ 260079 h 966008"/>
                <a:gd name="connsiteX20" fmla="*/ 46287 w 976647"/>
                <a:gd name="connsiteY20" fmla="*/ 239950 h 966008"/>
                <a:gd name="connsiteX21" fmla="*/ 875650 w 976647"/>
                <a:gd name="connsiteY21" fmla="*/ 26425 h 966008"/>
                <a:gd name="connsiteX22" fmla="*/ 898883 w 976647"/>
                <a:gd name="connsiteY22" fmla="*/ 370832 h 966008"/>
                <a:gd name="connsiteX23" fmla="*/ 945170 w 976647"/>
                <a:gd name="connsiteY23" fmla="*/ 700343 h 966008"/>
                <a:gd name="connsiteX24" fmla="*/ 916617 w 976647"/>
                <a:gd name="connsiteY24" fmla="*/ 848162 h 966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76647" h="966008">
                  <a:moveTo>
                    <a:pt x="920164" y="371010"/>
                  </a:moveTo>
                  <a:cubicBezTo>
                    <a:pt x="921317" y="266375"/>
                    <a:pt x="922558" y="147819"/>
                    <a:pt x="894272" y="10995"/>
                  </a:cubicBezTo>
                  <a:lnTo>
                    <a:pt x="891966" y="0"/>
                  </a:lnTo>
                  <a:lnTo>
                    <a:pt x="0" y="229576"/>
                  </a:lnTo>
                  <a:lnTo>
                    <a:pt x="16227" y="242965"/>
                  </a:lnTo>
                  <a:cubicBezTo>
                    <a:pt x="29883" y="254227"/>
                    <a:pt x="43539" y="265400"/>
                    <a:pt x="56928" y="276484"/>
                  </a:cubicBezTo>
                  <a:cubicBezTo>
                    <a:pt x="324368" y="496571"/>
                    <a:pt x="535676" y="670460"/>
                    <a:pt x="697594" y="929741"/>
                  </a:cubicBezTo>
                  <a:cubicBezTo>
                    <a:pt x="709210" y="948363"/>
                    <a:pt x="728364" y="960777"/>
                    <a:pt x="751596" y="964679"/>
                  </a:cubicBezTo>
                  <a:cubicBezTo>
                    <a:pt x="756917" y="965565"/>
                    <a:pt x="762237" y="966009"/>
                    <a:pt x="767557" y="966009"/>
                  </a:cubicBezTo>
                  <a:cubicBezTo>
                    <a:pt x="790435" y="966009"/>
                    <a:pt x="813313" y="957851"/>
                    <a:pt x="832289" y="942688"/>
                  </a:cubicBezTo>
                  <a:lnTo>
                    <a:pt x="927879" y="866251"/>
                  </a:lnTo>
                  <a:cubicBezTo>
                    <a:pt x="989862" y="829629"/>
                    <a:pt x="981349" y="725438"/>
                    <a:pt x="964058" y="690766"/>
                  </a:cubicBezTo>
                  <a:cubicBezTo>
                    <a:pt x="917681" y="597216"/>
                    <a:pt x="918834" y="492404"/>
                    <a:pt x="920164" y="371010"/>
                  </a:cubicBezTo>
                  <a:close/>
                  <a:moveTo>
                    <a:pt x="916617" y="848162"/>
                  </a:moveTo>
                  <a:lnTo>
                    <a:pt x="915908" y="848605"/>
                  </a:lnTo>
                  <a:lnTo>
                    <a:pt x="819077" y="926106"/>
                  </a:lnTo>
                  <a:cubicBezTo>
                    <a:pt x="800721" y="940737"/>
                    <a:pt x="776957" y="947299"/>
                    <a:pt x="755409" y="943663"/>
                  </a:cubicBezTo>
                  <a:cubicBezTo>
                    <a:pt x="738295" y="940737"/>
                    <a:pt x="724373" y="931781"/>
                    <a:pt x="716038" y="918480"/>
                  </a:cubicBezTo>
                  <a:cubicBezTo>
                    <a:pt x="640843" y="798061"/>
                    <a:pt x="550219" y="688106"/>
                    <a:pt x="430953" y="572299"/>
                  </a:cubicBezTo>
                  <a:cubicBezTo>
                    <a:pt x="323303" y="467841"/>
                    <a:pt x="200668" y="366931"/>
                    <a:pt x="70761" y="260079"/>
                  </a:cubicBezTo>
                  <a:cubicBezTo>
                    <a:pt x="62692" y="253429"/>
                    <a:pt x="54534" y="246690"/>
                    <a:pt x="46287" y="239950"/>
                  </a:cubicBezTo>
                  <a:lnTo>
                    <a:pt x="875650" y="26425"/>
                  </a:lnTo>
                  <a:cubicBezTo>
                    <a:pt x="901188" y="156420"/>
                    <a:pt x="899947" y="270188"/>
                    <a:pt x="898883" y="370832"/>
                  </a:cubicBezTo>
                  <a:cubicBezTo>
                    <a:pt x="897553" y="494975"/>
                    <a:pt x="896400" y="602181"/>
                    <a:pt x="945170" y="700343"/>
                  </a:cubicBezTo>
                  <a:cubicBezTo>
                    <a:pt x="957673" y="725792"/>
                    <a:pt x="967693" y="818634"/>
                    <a:pt x="916617" y="848162"/>
                  </a:cubicBezTo>
                  <a:close/>
                </a:path>
              </a:pathLst>
            </a:custGeom>
            <a:solidFill>
              <a:srgbClr val="000000"/>
            </a:solidFill>
            <a:ln w="8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784" name="Рисунок 8">
              <a:extLst>
                <a:ext uri="{FF2B5EF4-FFF2-40B4-BE49-F238E27FC236}">
                  <a16:creationId xmlns:a16="http://schemas.microsoft.com/office/drawing/2014/main" id="{45EFB61F-1C06-E52B-1FCB-BE163B84BFDF}"/>
                </a:ext>
              </a:extLst>
            </p:cNvPr>
            <p:cNvGrpSpPr/>
            <p:nvPr/>
          </p:nvGrpSpPr>
          <p:grpSpPr>
            <a:xfrm>
              <a:off x="14727630" y="8837126"/>
              <a:ext cx="434233" cy="339796"/>
              <a:chOff x="14727630" y="8837126"/>
              <a:chExt cx="434233" cy="339796"/>
            </a:xfrm>
            <a:solidFill>
              <a:srgbClr val="FFFFFF"/>
            </a:solidFill>
          </p:grpSpPr>
          <p:sp>
            <p:nvSpPr>
              <p:cNvPr id="785" name="Полилиния: фигура 784">
                <a:extLst>
                  <a:ext uri="{FF2B5EF4-FFF2-40B4-BE49-F238E27FC236}">
                    <a16:creationId xmlns:a16="http://schemas.microsoft.com/office/drawing/2014/main" id="{C1CA8D86-C9A8-0CE2-C286-CE169672C00E}"/>
                  </a:ext>
                </a:extLst>
              </p:cNvPr>
              <p:cNvSpPr/>
              <p:nvPr/>
            </p:nvSpPr>
            <p:spPr>
              <a:xfrm>
                <a:off x="14727630" y="8837126"/>
                <a:ext cx="434233" cy="339796"/>
              </a:xfrm>
              <a:custGeom>
                <a:avLst/>
                <a:gdLst>
                  <a:gd name="connsiteX0" fmla="*/ 401159 w 434233"/>
                  <a:gd name="connsiteY0" fmla="*/ 245537 h 339796"/>
                  <a:gd name="connsiteX1" fmla="*/ 384665 w 434233"/>
                  <a:gd name="connsiteY1" fmla="*/ 261676 h 339796"/>
                  <a:gd name="connsiteX2" fmla="*/ 368527 w 434233"/>
                  <a:gd name="connsiteY2" fmla="*/ 277548 h 339796"/>
                  <a:gd name="connsiteX3" fmla="*/ 341925 w 434233"/>
                  <a:gd name="connsiteY3" fmla="*/ 296968 h 339796"/>
                  <a:gd name="connsiteX4" fmla="*/ 314702 w 434233"/>
                  <a:gd name="connsiteY4" fmla="*/ 314880 h 339796"/>
                  <a:gd name="connsiteX5" fmla="*/ 300514 w 434233"/>
                  <a:gd name="connsiteY5" fmla="*/ 321973 h 339796"/>
                  <a:gd name="connsiteX6" fmla="*/ 286061 w 434233"/>
                  <a:gd name="connsiteY6" fmla="*/ 326407 h 339796"/>
                  <a:gd name="connsiteX7" fmla="*/ 272760 w 434233"/>
                  <a:gd name="connsiteY7" fmla="*/ 325787 h 339796"/>
                  <a:gd name="connsiteX8" fmla="*/ 263094 w 434233"/>
                  <a:gd name="connsiteY8" fmla="*/ 318693 h 339796"/>
                  <a:gd name="connsiteX9" fmla="*/ 208028 w 434233"/>
                  <a:gd name="connsiteY9" fmla="*/ 230994 h 339796"/>
                  <a:gd name="connsiteX10" fmla="*/ 144893 w 434233"/>
                  <a:gd name="connsiteY10" fmla="*/ 148351 h 339796"/>
                  <a:gd name="connsiteX11" fmla="*/ 136469 w 434233"/>
                  <a:gd name="connsiteY11" fmla="*/ 138419 h 339796"/>
                  <a:gd name="connsiteX12" fmla="*/ 128045 w 434233"/>
                  <a:gd name="connsiteY12" fmla="*/ 128577 h 339796"/>
                  <a:gd name="connsiteX13" fmla="*/ 119443 w 434233"/>
                  <a:gd name="connsiteY13" fmla="*/ 118822 h 339796"/>
                  <a:gd name="connsiteX14" fmla="*/ 110753 w 434233"/>
                  <a:gd name="connsiteY14" fmla="*/ 109157 h 339796"/>
                  <a:gd name="connsiteX15" fmla="*/ 93196 w 434233"/>
                  <a:gd name="connsiteY15" fmla="*/ 90004 h 339796"/>
                  <a:gd name="connsiteX16" fmla="*/ 75195 w 434233"/>
                  <a:gd name="connsiteY16" fmla="*/ 71294 h 339796"/>
                  <a:gd name="connsiteX17" fmla="*/ 66062 w 434233"/>
                  <a:gd name="connsiteY17" fmla="*/ 62071 h 339796"/>
                  <a:gd name="connsiteX18" fmla="*/ 56928 w 434233"/>
                  <a:gd name="connsiteY18" fmla="*/ 52938 h 339796"/>
                  <a:gd name="connsiteX19" fmla="*/ 38307 w 434233"/>
                  <a:gd name="connsiteY19" fmla="*/ 34937 h 339796"/>
                  <a:gd name="connsiteX20" fmla="*/ 19331 w 434233"/>
                  <a:gd name="connsiteY20" fmla="*/ 17291 h 339796"/>
                  <a:gd name="connsiteX21" fmla="*/ 0 w 434233"/>
                  <a:gd name="connsiteY21" fmla="*/ 0 h 339796"/>
                  <a:gd name="connsiteX22" fmla="*/ 34671 w 434233"/>
                  <a:gd name="connsiteY22" fmla="*/ 38484 h 339796"/>
                  <a:gd name="connsiteX23" fmla="*/ 68811 w 434233"/>
                  <a:gd name="connsiteY23" fmla="*/ 77235 h 339796"/>
                  <a:gd name="connsiteX24" fmla="*/ 102152 w 434233"/>
                  <a:gd name="connsiteY24" fmla="*/ 116606 h 339796"/>
                  <a:gd name="connsiteX25" fmla="*/ 134518 w 434233"/>
                  <a:gd name="connsiteY25" fmla="*/ 156686 h 339796"/>
                  <a:gd name="connsiteX26" fmla="*/ 195880 w 434233"/>
                  <a:gd name="connsiteY26" fmla="*/ 239418 h 339796"/>
                  <a:gd name="connsiteX27" fmla="*/ 251389 w 434233"/>
                  <a:gd name="connsiteY27" fmla="*/ 325964 h 339796"/>
                  <a:gd name="connsiteX28" fmla="*/ 251744 w 434233"/>
                  <a:gd name="connsiteY28" fmla="*/ 326584 h 339796"/>
                  <a:gd name="connsiteX29" fmla="*/ 251921 w 434233"/>
                  <a:gd name="connsiteY29" fmla="*/ 326762 h 339796"/>
                  <a:gd name="connsiteX30" fmla="*/ 255291 w 434233"/>
                  <a:gd name="connsiteY30" fmla="*/ 330486 h 339796"/>
                  <a:gd name="connsiteX31" fmla="*/ 257242 w 434233"/>
                  <a:gd name="connsiteY31" fmla="*/ 332171 h 339796"/>
                  <a:gd name="connsiteX32" fmla="*/ 258217 w 434233"/>
                  <a:gd name="connsiteY32" fmla="*/ 332969 h 339796"/>
                  <a:gd name="connsiteX33" fmla="*/ 259281 w 434233"/>
                  <a:gd name="connsiteY33" fmla="*/ 333678 h 339796"/>
                  <a:gd name="connsiteX34" fmla="*/ 261409 w 434233"/>
                  <a:gd name="connsiteY34" fmla="*/ 335097 h 339796"/>
                  <a:gd name="connsiteX35" fmla="*/ 263715 w 434233"/>
                  <a:gd name="connsiteY35" fmla="*/ 336339 h 339796"/>
                  <a:gd name="connsiteX36" fmla="*/ 268592 w 434233"/>
                  <a:gd name="connsiteY36" fmla="*/ 338289 h 339796"/>
                  <a:gd name="connsiteX37" fmla="*/ 271075 w 434233"/>
                  <a:gd name="connsiteY37" fmla="*/ 338910 h 339796"/>
                  <a:gd name="connsiteX38" fmla="*/ 273558 w 434233"/>
                  <a:gd name="connsiteY38" fmla="*/ 339442 h 339796"/>
                  <a:gd name="connsiteX39" fmla="*/ 276041 w 434233"/>
                  <a:gd name="connsiteY39" fmla="*/ 339708 h 339796"/>
                  <a:gd name="connsiteX40" fmla="*/ 277282 w 434233"/>
                  <a:gd name="connsiteY40" fmla="*/ 339797 h 339796"/>
                  <a:gd name="connsiteX41" fmla="*/ 278523 w 434233"/>
                  <a:gd name="connsiteY41" fmla="*/ 339797 h 339796"/>
                  <a:gd name="connsiteX42" fmla="*/ 281006 w 434233"/>
                  <a:gd name="connsiteY42" fmla="*/ 339797 h 339796"/>
                  <a:gd name="connsiteX43" fmla="*/ 283400 w 434233"/>
                  <a:gd name="connsiteY43" fmla="*/ 339619 h 339796"/>
                  <a:gd name="connsiteX44" fmla="*/ 285795 w 434233"/>
                  <a:gd name="connsiteY44" fmla="*/ 339354 h 339796"/>
                  <a:gd name="connsiteX45" fmla="*/ 288100 w 434233"/>
                  <a:gd name="connsiteY45" fmla="*/ 338910 h 339796"/>
                  <a:gd name="connsiteX46" fmla="*/ 305125 w 434233"/>
                  <a:gd name="connsiteY46" fmla="*/ 333058 h 339796"/>
                  <a:gd name="connsiteX47" fmla="*/ 320288 w 434233"/>
                  <a:gd name="connsiteY47" fmla="*/ 324722 h 339796"/>
                  <a:gd name="connsiteX48" fmla="*/ 347689 w 434233"/>
                  <a:gd name="connsiteY48" fmla="*/ 304948 h 339796"/>
                  <a:gd name="connsiteX49" fmla="*/ 373315 w 434233"/>
                  <a:gd name="connsiteY49" fmla="*/ 283755 h 339796"/>
                  <a:gd name="connsiteX50" fmla="*/ 373670 w 434233"/>
                  <a:gd name="connsiteY50" fmla="*/ 283489 h 339796"/>
                  <a:gd name="connsiteX51" fmla="*/ 373847 w 434233"/>
                  <a:gd name="connsiteY51" fmla="*/ 283312 h 339796"/>
                  <a:gd name="connsiteX52" fmla="*/ 389099 w 434233"/>
                  <a:gd name="connsiteY52" fmla="*/ 266020 h 339796"/>
                  <a:gd name="connsiteX53" fmla="*/ 404262 w 434233"/>
                  <a:gd name="connsiteY53" fmla="*/ 248729 h 339796"/>
                  <a:gd name="connsiteX54" fmla="*/ 419337 w 434233"/>
                  <a:gd name="connsiteY54" fmla="*/ 231260 h 339796"/>
                  <a:gd name="connsiteX55" fmla="*/ 434234 w 434233"/>
                  <a:gd name="connsiteY55" fmla="*/ 213703 h 339796"/>
                  <a:gd name="connsiteX56" fmla="*/ 417475 w 434233"/>
                  <a:gd name="connsiteY56" fmla="*/ 229576 h 339796"/>
                  <a:gd name="connsiteX57" fmla="*/ 401159 w 434233"/>
                  <a:gd name="connsiteY57" fmla="*/ 245537 h 339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434233" h="339796">
                    <a:moveTo>
                      <a:pt x="401159" y="245537"/>
                    </a:moveTo>
                    <a:lnTo>
                      <a:pt x="384665" y="261676"/>
                    </a:lnTo>
                    <a:cubicBezTo>
                      <a:pt x="379256" y="266907"/>
                      <a:pt x="373847" y="272228"/>
                      <a:pt x="368527" y="277548"/>
                    </a:cubicBezTo>
                    <a:cubicBezTo>
                      <a:pt x="359482" y="284021"/>
                      <a:pt x="350792" y="290672"/>
                      <a:pt x="341925" y="296968"/>
                    </a:cubicBezTo>
                    <a:cubicBezTo>
                      <a:pt x="333058" y="303352"/>
                      <a:pt x="324013" y="309559"/>
                      <a:pt x="314702" y="314880"/>
                    </a:cubicBezTo>
                    <a:cubicBezTo>
                      <a:pt x="310002" y="317540"/>
                      <a:pt x="305303" y="319934"/>
                      <a:pt x="300514" y="321973"/>
                    </a:cubicBezTo>
                    <a:cubicBezTo>
                      <a:pt x="295726" y="323924"/>
                      <a:pt x="290849" y="325609"/>
                      <a:pt x="286061" y="326407"/>
                    </a:cubicBezTo>
                    <a:cubicBezTo>
                      <a:pt x="281361" y="327205"/>
                      <a:pt x="276661" y="327205"/>
                      <a:pt x="272760" y="325787"/>
                    </a:cubicBezTo>
                    <a:cubicBezTo>
                      <a:pt x="269035" y="324456"/>
                      <a:pt x="265754" y="322151"/>
                      <a:pt x="263094" y="318693"/>
                    </a:cubicBezTo>
                    <a:cubicBezTo>
                      <a:pt x="246246" y="288544"/>
                      <a:pt x="227802" y="259281"/>
                      <a:pt x="208028" y="230994"/>
                    </a:cubicBezTo>
                    <a:cubicBezTo>
                      <a:pt x="188254" y="202530"/>
                      <a:pt x="167061" y="175042"/>
                      <a:pt x="144893" y="148351"/>
                    </a:cubicBezTo>
                    <a:lnTo>
                      <a:pt x="136469" y="138419"/>
                    </a:lnTo>
                    <a:cubicBezTo>
                      <a:pt x="133720" y="135139"/>
                      <a:pt x="130882" y="131769"/>
                      <a:pt x="128045" y="128577"/>
                    </a:cubicBezTo>
                    <a:lnTo>
                      <a:pt x="119443" y="118822"/>
                    </a:lnTo>
                    <a:cubicBezTo>
                      <a:pt x="116606" y="115542"/>
                      <a:pt x="113679" y="112349"/>
                      <a:pt x="110753" y="109157"/>
                    </a:cubicBezTo>
                    <a:cubicBezTo>
                      <a:pt x="104901" y="102773"/>
                      <a:pt x="99137" y="96299"/>
                      <a:pt x="93196" y="90004"/>
                    </a:cubicBezTo>
                    <a:cubicBezTo>
                      <a:pt x="87255" y="83708"/>
                      <a:pt x="81314" y="77412"/>
                      <a:pt x="75195" y="71294"/>
                    </a:cubicBezTo>
                    <a:lnTo>
                      <a:pt x="66062" y="62071"/>
                    </a:lnTo>
                    <a:cubicBezTo>
                      <a:pt x="63047" y="58968"/>
                      <a:pt x="60032" y="55864"/>
                      <a:pt x="56928" y="52938"/>
                    </a:cubicBezTo>
                    <a:cubicBezTo>
                      <a:pt x="50721" y="46908"/>
                      <a:pt x="44514" y="40879"/>
                      <a:pt x="38307" y="34937"/>
                    </a:cubicBezTo>
                    <a:cubicBezTo>
                      <a:pt x="32011" y="28996"/>
                      <a:pt x="25715" y="23144"/>
                      <a:pt x="19331" y="17291"/>
                    </a:cubicBezTo>
                    <a:cubicBezTo>
                      <a:pt x="12946" y="11528"/>
                      <a:pt x="6473" y="5764"/>
                      <a:pt x="0" y="0"/>
                    </a:cubicBezTo>
                    <a:lnTo>
                      <a:pt x="34671" y="38484"/>
                    </a:lnTo>
                    <a:cubicBezTo>
                      <a:pt x="46199" y="51342"/>
                      <a:pt x="57549" y="64288"/>
                      <a:pt x="68811" y="77235"/>
                    </a:cubicBezTo>
                    <a:cubicBezTo>
                      <a:pt x="79983" y="90270"/>
                      <a:pt x="91156" y="103393"/>
                      <a:pt x="102152" y="116606"/>
                    </a:cubicBezTo>
                    <a:cubicBezTo>
                      <a:pt x="113059" y="129907"/>
                      <a:pt x="123877" y="143208"/>
                      <a:pt x="134518" y="156686"/>
                    </a:cubicBezTo>
                    <a:cubicBezTo>
                      <a:pt x="155799" y="183643"/>
                      <a:pt x="176283" y="211220"/>
                      <a:pt x="195880" y="239418"/>
                    </a:cubicBezTo>
                    <a:cubicBezTo>
                      <a:pt x="215476" y="267617"/>
                      <a:pt x="234009" y="296435"/>
                      <a:pt x="251389" y="325964"/>
                    </a:cubicBezTo>
                    <a:lnTo>
                      <a:pt x="251744" y="326584"/>
                    </a:lnTo>
                    <a:lnTo>
                      <a:pt x="251921" y="326762"/>
                    </a:lnTo>
                    <a:cubicBezTo>
                      <a:pt x="253074" y="328003"/>
                      <a:pt x="254138" y="329333"/>
                      <a:pt x="255291" y="330486"/>
                    </a:cubicBezTo>
                    <a:lnTo>
                      <a:pt x="257242" y="332171"/>
                    </a:lnTo>
                    <a:lnTo>
                      <a:pt x="258217" y="332969"/>
                    </a:lnTo>
                    <a:cubicBezTo>
                      <a:pt x="258572" y="333235"/>
                      <a:pt x="258926" y="333501"/>
                      <a:pt x="259281" y="333678"/>
                    </a:cubicBezTo>
                    <a:lnTo>
                      <a:pt x="261409" y="335097"/>
                    </a:lnTo>
                    <a:cubicBezTo>
                      <a:pt x="262119" y="335541"/>
                      <a:pt x="262917" y="335895"/>
                      <a:pt x="263715" y="336339"/>
                    </a:cubicBezTo>
                    <a:cubicBezTo>
                      <a:pt x="265222" y="337225"/>
                      <a:pt x="266907" y="337757"/>
                      <a:pt x="268592" y="338289"/>
                    </a:cubicBezTo>
                    <a:cubicBezTo>
                      <a:pt x="269390" y="338644"/>
                      <a:pt x="270277" y="338733"/>
                      <a:pt x="271075" y="338910"/>
                    </a:cubicBezTo>
                    <a:cubicBezTo>
                      <a:pt x="271873" y="339088"/>
                      <a:pt x="272760" y="339265"/>
                      <a:pt x="273558" y="339442"/>
                    </a:cubicBezTo>
                    <a:lnTo>
                      <a:pt x="276041" y="339708"/>
                    </a:lnTo>
                    <a:lnTo>
                      <a:pt x="277282" y="339797"/>
                    </a:lnTo>
                    <a:lnTo>
                      <a:pt x="278523" y="339797"/>
                    </a:lnTo>
                    <a:lnTo>
                      <a:pt x="281006" y="339797"/>
                    </a:lnTo>
                    <a:cubicBezTo>
                      <a:pt x="281804" y="339797"/>
                      <a:pt x="282602" y="339619"/>
                      <a:pt x="283400" y="339619"/>
                    </a:cubicBezTo>
                    <a:cubicBezTo>
                      <a:pt x="284198" y="339531"/>
                      <a:pt x="284997" y="339442"/>
                      <a:pt x="285795" y="339354"/>
                    </a:cubicBezTo>
                    <a:lnTo>
                      <a:pt x="288100" y="338910"/>
                    </a:lnTo>
                    <a:cubicBezTo>
                      <a:pt x="294219" y="337669"/>
                      <a:pt x="299894" y="335629"/>
                      <a:pt x="305125" y="333058"/>
                    </a:cubicBezTo>
                    <a:cubicBezTo>
                      <a:pt x="310446" y="330575"/>
                      <a:pt x="315411" y="327737"/>
                      <a:pt x="320288" y="324722"/>
                    </a:cubicBezTo>
                    <a:cubicBezTo>
                      <a:pt x="329954" y="318693"/>
                      <a:pt x="338910" y="311865"/>
                      <a:pt x="347689" y="304948"/>
                    </a:cubicBezTo>
                    <a:cubicBezTo>
                      <a:pt x="356379" y="297943"/>
                      <a:pt x="364803" y="290760"/>
                      <a:pt x="373315" y="283755"/>
                    </a:cubicBezTo>
                    <a:lnTo>
                      <a:pt x="373670" y="283489"/>
                    </a:lnTo>
                    <a:lnTo>
                      <a:pt x="373847" y="283312"/>
                    </a:lnTo>
                    <a:cubicBezTo>
                      <a:pt x="378990" y="277637"/>
                      <a:pt x="384045" y="271873"/>
                      <a:pt x="389099" y="266020"/>
                    </a:cubicBezTo>
                    <a:lnTo>
                      <a:pt x="404262" y="248729"/>
                    </a:lnTo>
                    <a:lnTo>
                      <a:pt x="419337" y="231260"/>
                    </a:lnTo>
                    <a:cubicBezTo>
                      <a:pt x="424302" y="225408"/>
                      <a:pt x="429357" y="219556"/>
                      <a:pt x="434234" y="213703"/>
                    </a:cubicBezTo>
                    <a:cubicBezTo>
                      <a:pt x="428648" y="218935"/>
                      <a:pt x="423061" y="224255"/>
                      <a:pt x="417475" y="229576"/>
                    </a:cubicBezTo>
                    <a:lnTo>
                      <a:pt x="401159" y="245537"/>
                    </a:ln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6" name="Полилиния: фигура 785">
                <a:extLst>
                  <a:ext uri="{FF2B5EF4-FFF2-40B4-BE49-F238E27FC236}">
                    <a16:creationId xmlns:a16="http://schemas.microsoft.com/office/drawing/2014/main" id="{6C17317B-EB12-A3F7-655B-7D697685EC14}"/>
                  </a:ext>
                </a:extLst>
              </p:cNvPr>
              <p:cNvSpPr/>
              <p:nvPr/>
            </p:nvSpPr>
            <p:spPr>
              <a:xfrm>
                <a:off x="14919520" y="8989201"/>
                <a:ext cx="56041" cy="76436"/>
              </a:xfrm>
              <a:custGeom>
                <a:avLst/>
                <a:gdLst>
                  <a:gd name="connsiteX0" fmla="*/ 31745 w 56041"/>
                  <a:gd name="connsiteY0" fmla="*/ 35469 h 76436"/>
                  <a:gd name="connsiteX1" fmla="*/ 16936 w 56041"/>
                  <a:gd name="connsiteY1" fmla="*/ 16937 h 76436"/>
                  <a:gd name="connsiteX2" fmla="*/ 0 w 56041"/>
                  <a:gd name="connsiteY2" fmla="*/ 0 h 76436"/>
                  <a:gd name="connsiteX3" fmla="*/ 11084 w 56041"/>
                  <a:gd name="connsiteY3" fmla="*/ 21282 h 76436"/>
                  <a:gd name="connsiteX4" fmla="*/ 24296 w 56041"/>
                  <a:gd name="connsiteY4" fmla="*/ 40967 h 76436"/>
                  <a:gd name="connsiteX5" fmla="*/ 39105 w 56041"/>
                  <a:gd name="connsiteY5" fmla="*/ 59500 h 76436"/>
                  <a:gd name="connsiteX6" fmla="*/ 56042 w 56041"/>
                  <a:gd name="connsiteY6" fmla="*/ 76437 h 76436"/>
                  <a:gd name="connsiteX7" fmla="*/ 45046 w 56041"/>
                  <a:gd name="connsiteY7" fmla="*/ 55155 h 76436"/>
                  <a:gd name="connsiteX8" fmla="*/ 31745 w 56041"/>
                  <a:gd name="connsiteY8" fmla="*/ 35469 h 76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041" h="76436">
                    <a:moveTo>
                      <a:pt x="31745" y="35469"/>
                    </a:moveTo>
                    <a:cubicBezTo>
                      <a:pt x="27045" y="29085"/>
                      <a:pt x="22168" y="22878"/>
                      <a:pt x="16936" y="16937"/>
                    </a:cubicBezTo>
                    <a:cubicBezTo>
                      <a:pt x="11705" y="10996"/>
                      <a:pt x="6207" y="5232"/>
                      <a:pt x="0" y="0"/>
                    </a:cubicBezTo>
                    <a:cubicBezTo>
                      <a:pt x="3104" y="7537"/>
                      <a:pt x="6916" y="14454"/>
                      <a:pt x="11084" y="21282"/>
                    </a:cubicBezTo>
                    <a:cubicBezTo>
                      <a:pt x="15163" y="28021"/>
                      <a:pt x="19597" y="34583"/>
                      <a:pt x="24296" y="40967"/>
                    </a:cubicBezTo>
                    <a:cubicBezTo>
                      <a:pt x="28996" y="47352"/>
                      <a:pt x="33873" y="53559"/>
                      <a:pt x="39105" y="59500"/>
                    </a:cubicBezTo>
                    <a:cubicBezTo>
                      <a:pt x="44337" y="65441"/>
                      <a:pt x="49834" y="71205"/>
                      <a:pt x="56042" y="76437"/>
                    </a:cubicBezTo>
                    <a:cubicBezTo>
                      <a:pt x="52938" y="68899"/>
                      <a:pt x="49125" y="61983"/>
                      <a:pt x="45046" y="55155"/>
                    </a:cubicBezTo>
                    <a:cubicBezTo>
                      <a:pt x="40878" y="48416"/>
                      <a:pt x="36445" y="41854"/>
                      <a:pt x="31745" y="354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787" name="Рисунок 8">
              <a:extLst>
                <a:ext uri="{FF2B5EF4-FFF2-40B4-BE49-F238E27FC236}">
                  <a16:creationId xmlns:a16="http://schemas.microsoft.com/office/drawing/2014/main" id="{A4386C80-E89E-627A-D3EE-2BEF4FADA314}"/>
                </a:ext>
              </a:extLst>
            </p:cNvPr>
            <p:cNvGrpSpPr/>
            <p:nvPr/>
          </p:nvGrpSpPr>
          <p:grpSpPr>
            <a:xfrm>
              <a:off x="14732951" y="8832693"/>
              <a:ext cx="434233" cy="339796"/>
              <a:chOff x="14732951" y="8832693"/>
              <a:chExt cx="434233" cy="339796"/>
            </a:xfrm>
            <a:solidFill>
              <a:srgbClr val="000000"/>
            </a:solidFill>
          </p:grpSpPr>
          <p:sp>
            <p:nvSpPr>
              <p:cNvPr id="788" name="Полилиния: фигура 787">
                <a:extLst>
                  <a:ext uri="{FF2B5EF4-FFF2-40B4-BE49-F238E27FC236}">
                    <a16:creationId xmlns:a16="http://schemas.microsoft.com/office/drawing/2014/main" id="{64782529-CDD8-4FA4-EB47-536B97FF25FC}"/>
                  </a:ext>
                </a:extLst>
              </p:cNvPr>
              <p:cNvSpPr/>
              <p:nvPr/>
            </p:nvSpPr>
            <p:spPr>
              <a:xfrm>
                <a:off x="14732951" y="8832693"/>
                <a:ext cx="434233" cy="339796"/>
              </a:xfrm>
              <a:custGeom>
                <a:avLst/>
                <a:gdLst>
                  <a:gd name="connsiteX0" fmla="*/ 401159 w 434233"/>
                  <a:gd name="connsiteY0" fmla="*/ 245537 h 339796"/>
                  <a:gd name="connsiteX1" fmla="*/ 384665 w 434233"/>
                  <a:gd name="connsiteY1" fmla="*/ 261676 h 339796"/>
                  <a:gd name="connsiteX2" fmla="*/ 368527 w 434233"/>
                  <a:gd name="connsiteY2" fmla="*/ 277548 h 339796"/>
                  <a:gd name="connsiteX3" fmla="*/ 341925 w 434233"/>
                  <a:gd name="connsiteY3" fmla="*/ 296968 h 339796"/>
                  <a:gd name="connsiteX4" fmla="*/ 314702 w 434233"/>
                  <a:gd name="connsiteY4" fmla="*/ 314880 h 339796"/>
                  <a:gd name="connsiteX5" fmla="*/ 300514 w 434233"/>
                  <a:gd name="connsiteY5" fmla="*/ 321973 h 339796"/>
                  <a:gd name="connsiteX6" fmla="*/ 286061 w 434233"/>
                  <a:gd name="connsiteY6" fmla="*/ 326407 h 339796"/>
                  <a:gd name="connsiteX7" fmla="*/ 272760 w 434233"/>
                  <a:gd name="connsiteY7" fmla="*/ 325787 h 339796"/>
                  <a:gd name="connsiteX8" fmla="*/ 263094 w 434233"/>
                  <a:gd name="connsiteY8" fmla="*/ 318693 h 339796"/>
                  <a:gd name="connsiteX9" fmla="*/ 208028 w 434233"/>
                  <a:gd name="connsiteY9" fmla="*/ 230994 h 339796"/>
                  <a:gd name="connsiteX10" fmla="*/ 144893 w 434233"/>
                  <a:gd name="connsiteY10" fmla="*/ 148351 h 339796"/>
                  <a:gd name="connsiteX11" fmla="*/ 136469 w 434233"/>
                  <a:gd name="connsiteY11" fmla="*/ 138419 h 339796"/>
                  <a:gd name="connsiteX12" fmla="*/ 128045 w 434233"/>
                  <a:gd name="connsiteY12" fmla="*/ 128577 h 339796"/>
                  <a:gd name="connsiteX13" fmla="*/ 119443 w 434233"/>
                  <a:gd name="connsiteY13" fmla="*/ 118822 h 339796"/>
                  <a:gd name="connsiteX14" fmla="*/ 110753 w 434233"/>
                  <a:gd name="connsiteY14" fmla="*/ 109157 h 339796"/>
                  <a:gd name="connsiteX15" fmla="*/ 93196 w 434233"/>
                  <a:gd name="connsiteY15" fmla="*/ 90004 h 339796"/>
                  <a:gd name="connsiteX16" fmla="*/ 75195 w 434233"/>
                  <a:gd name="connsiteY16" fmla="*/ 71294 h 339796"/>
                  <a:gd name="connsiteX17" fmla="*/ 66062 w 434233"/>
                  <a:gd name="connsiteY17" fmla="*/ 62071 h 339796"/>
                  <a:gd name="connsiteX18" fmla="*/ 56928 w 434233"/>
                  <a:gd name="connsiteY18" fmla="*/ 52938 h 339796"/>
                  <a:gd name="connsiteX19" fmla="*/ 38307 w 434233"/>
                  <a:gd name="connsiteY19" fmla="*/ 34937 h 339796"/>
                  <a:gd name="connsiteX20" fmla="*/ 19331 w 434233"/>
                  <a:gd name="connsiteY20" fmla="*/ 17291 h 339796"/>
                  <a:gd name="connsiteX21" fmla="*/ 0 w 434233"/>
                  <a:gd name="connsiteY21" fmla="*/ 0 h 339796"/>
                  <a:gd name="connsiteX22" fmla="*/ 34671 w 434233"/>
                  <a:gd name="connsiteY22" fmla="*/ 38484 h 339796"/>
                  <a:gd name="connsiteX23" fmla="*/ 68811 w 434233"/>
                  <a:gd name="connsiteY23" fmla="*/ 77235 h 339796"/>
                  <a:gd name="connsiteX24" fmla="*/ 102152 w 434233"/>
                  <a:gd name="connsiteY24" fmla="*/ 116606 h 339796"/>
                  <a:gd name="connsiteX25" fmla="*/ 134518 w 434233"/>
                  <a:gd name="connsiteY25" fmla="*/ 156686 h 339796"/>
                  <a:gd name="connsiteX26" fmla="*/ 195880 w 434233"/>
                  <a:gd name="connsiteY26" fmla="*/ 239418 h 339796"/>
                  <a:gd name="connsiteX27" fmla="*/ 251389 w 434233"/>
                  <a:gd name="connsiteY27" fmla="*/ 325964 h 339796"/>
                  <a:gd name="connsiteX28" fmla="*/ 251744 w 434233"/>
                  <a:gd name="connsiteY28" fmla="*/ 326584 h 339796"/>
                  <a:gd name="connsiteX29" fmla="*/ 251921 w 434233"/>
                  <a:gd name="connsiteY29" fmla="*/ 326762 h 339796"/>
                  <a:gd name="connsiteX30" fmla="*/ 255291 w 434233"/>
                  <a:gd name="connsiteY30" fmla="*/ 330486 h 339796"/>
                  <a:gd name="connsiteX31" fmla="*/ 257242 w 434233"/>
                  <a:gd name="connsiteY31" fmla="*/ 332171 h 339796"/>
                  <a:gd name="connsiteX32" fmla="*/ 258217 w 434233"/>
                  <a:gd name="connsiteY32" fmla="*/ 332969 h 339796"/>
                  <a:gd name="connsiteX33" fmla="*/ 259281 w 434233"/>
                  <a:gd name="connsiteY33" fmla="*/ 333678 h 339796"/>
                  <a:gd name="connsiteX34" fmla="*/ 261409 w 434233"/>
                  <a:gd name="connsiteY34" fmla="*/ 335097 h 339796"/>
                  <a:gd name="connsiteX35" fmla="*/ 263715 w 434233"/>
                  <a:gd name="connsiteY35" fmla="*/ 336339 h 339796"/>
                  <a:gd name="connsiteX36" fmla="*/ 268592 w 434233"/>
                  <a:gd name="connsiteY36" fmla="*/ 338289 h 339796"/>
                  <a:gd name="connsiteX37" fmla="*/ 271075 w 434233"/>
                  <a:gd name="connsiteY37" fmla="*/ 338910 h 339796"/>
                  <a:gd name="connsiteX38" fmla="*/ 273558 w 434233"/>
                  <a:gd name="connsiteY38" fmla="*/ 339442 h 339796"/>
                  <a:gd name="connsiteX39" fmla="*/ 276041 w 434233"/>
                  <a:gd name="connsiteY39" fmla="*/ 339708 h 339796"/>
                  <a:gd name="connsiteX40" fmla="*/ 277282 w 434233"/>
                  <a:gd name="connsiteY40" fmla="*/ 339797 h 339796"/>
                  <a:gd name="connsiteX41" fmla="*/ 278523 w 434233"/>
                  <a:gd name="connsiteY41" fmla="*/ 339797 h 339796"/>
                  <a:gd name="connsiteX42" fmla="*/ 281006 w 434233"/>
                  <a:gd name="connsiteY42" fmla="*/ 339797 h 339796"/>
                  <a:gd name="connsiteX43" fmla="*/ 283400 w 434233"/>
                  <a:gd name="connsiteY43" fmla="*/ 339619 h 339796"/>
                  <a:gd name="connsiteX44" fmla="*/ 285795 w 434233"/>
                  <a:gd name="connsiteY44" fmla="*/ 339354 h 339796"/>
                  <a:gd name="connsiteX45" fmla="*/ 288100 w 434233"/>
                  <a:gd name="connsiteY45" fmla="*/ 338910 h 339796"/>
                  <a:gd name="connsiteX46" fmla="*/ 305125 w 434233"/>
                  <a:gd name="connsiteY46" fmla="*/ 333058 h 339796"/>
                  <a:gd name="connsiteX47" fmla="*/ 320288 w 434233"/>
                  <a:gd name="connsiteY47" fmla="*/ 324722 h 339796"/>
                  <a:gd name="connsiteX48" fmla="*/ 347689 w 434233"/>
                  <a:gd name="connsiteY48" fmla="*/ 304948 h 339796"/>
                  <a:gd name="connsiteX49" fmla="*/ 373315 w 434233"/>
                  <a:gd name="connsiteY49" fmla="*/ 283755 h 339796"/>
                  <a:gd name="connsiteX50" fmla="*/ 373670 w 434233"/>
                  <a:gd name="connsiteY50" fmla="*/ 283489 h 339796"/>
                  <a:gd name="connsiteX51" fmla="*/ 373847 w 434233"/>
                  <a:gd name="connsiteY51" fmla="*/ 283312 h 339796"/>
                  <a:gd name="connsiteX52" fmla="*/ 389099 w 434233"/>
                  <a:gd name="connsiteY52" fmla="*/ 266020 h 339796"/>
                  <a:gd name="connsiteX53" fmla="*/ 404262 w 434233"/>
                  <a:gd name="connsiteY53" fmla="*/ 248729 h 339796"/>
                  <a:gd name="connsiteX54" fmla="*/ 419337 w 434233"/>
                  <a:gd name="connsiteY54" fmla="*/ 231260 h 339796"/>
                  <a:gd name="connsiteX55" fmla="*/ 434234 w 434233"/>
                  <a:gd name="connsiteY55" fmla="*/ 213703 h 339796"/>
                  <a:gd name="connsiteX56" fmla="*/ 417475 w 434233"/>
                  <a:gd name="connsiteY56" fmla="*/ 229576 h 339796"/>
                  <a:gd name="connsiteX57" fmla="*/ 401159 w 434233"/>
                  <a:gd name="connsiteY57" fmla="*/ 245537 h 339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434233" h="339796">
                    <a:moveTo>
                      <a:pt x="401159" y="245537"/>
                    </a:moveTo>
                    <a:lnTo>
                      <a:pt x="384665" y="261676"/>
                    </a:lnTo>
                    <a:cubicBezTo>
                      <a:pt x="379256" y="266907"/>
                      <a:pt x="373847" y="272228"/>
                      <a:pt x="368527" y="277548"/>
                    </a:cubicBezTo>
                    <a:cubicBezTo>
                      <a:pt x="359482" y="284021"/>
                      <a:pt x="350792" y="290672"/>
                      <a:pt x="341925" y="296968"/>
                    </a:cubicBezTo>
                    <a:cubicBezTo>
                      <a:pt x="333058" y="303352"/>
                      <a:pt x="324013" y="309559"/>
                      <a:pt x="314702" y="314880"/>
                    </a:cubicBezTo>
                    <a:cubicBezTo>
                      <a:pt x="310002" y="317540"/>
                      <a:pt x="305303" y="319934"/>
                      <a:pt x="300514" y="321973"/>
                    </a:cubicBezTo>
                    <a:cubicBezTo>
                      <a:pt x="295726" y="323924"/>
                      <a:pt x="290849" y="325609"/>
                      <a:pt x="286061" y="326407"/>
                    </a:cubicBezTo>
                    <a:cubicBezTo>
                      <a:pt x="281361" y="327205"/>
                      <a:pt x="276661" y="327205"/>
                      <a:pt x="272760" y="325787"/>
                    </a:cubicBezTo>
                    <a:cubicBezTo>
                      <a:pt x="269035" y="324456"/>
                      <a:pt x="265754" y="322151"/>
                      <a:pt x="263094" y="318693"/>
                    </a:cubicBezTo>
                    <a:cubicBezTo>
                      <a:pt x="246246" y="288544"/>
                      <a:pt x="227802" y="259281"/>
                      <a:pt x="208028" y="230994"/>
                    </a:cubicBezTo>
                    <a:cubicBezTo>
                      <a:pt x="188254" y="202530"/>
                      <a:pt x="167061" y="175042"/>
                      <a:pt x="144893" y="148351"/>
                    </a:cubicBezTo>
                    <a:lnTo>
                      <a:pt x="136469" y="138419"/>
                    </a:lnTo>
                    <a:cubicBezTo>
                      <a:pt x="133720" y="135139"/>
                      <a:pt x="130882" y="131769"/>
                      <a:pt x="128045" y="128577"/>
                    </a:cubicBezTo>
                    <a:lnTo>
                      <a:pt x="119443" y="118822"/>
                    </a:lnTo>
                    <a:cubicBezTo>
                      <a:pt x="116606" y="115542"/>
                      <a:pt x="113679" y="112349"/>
                      <a:pt x="110753" y="109157"/>
                    </a:cubicBezTo>
                    <a:cubicBezTo>
                      <a:pt x="104901" y="102773"/>
                      <a:pt x="99137" y="96299"/>
                      <a:pt x="93196" y="90004"/>
                    </a:cubicBezTo>
                    <a:cubicBezTo>
                      <a:pt x="87255" y="83708"/>
                      <a:pt x="81314" y="77412"/>
                      <a:pt x="75195" y="71294"/>
                    </a:cubicBezTo>
                    <a:lnTo>
                      <a:pt x="66062" y="62071"/>
                    </a:lnTo>
                    <a:cubicBezTo>
                      <a:pt x="63047" y="58968"/>
                      <a:pt x="60032" y="55864"/>
                      <a:pt x="56928" y="52938"/>
                    </a:cubicBezTo>
                    <a:cubicBezTo>
                      <a:pt x="50721" y="46908"/>
                      <a:pt x="44514" y="40879"/>
                      <a:pt x="38307" y="34937"/>
                    </a:cubicBezTo>
                    <a:cubicBezTo>
                      <a:pt x="32011" y="28996"/>
                      <a:pt x="25715" y="23144"/>
                      <a:pt x="19331" y="17291"/>
                    </a:cubicBezTo>
                    <a:cubicBezTo>
                      <a:pt x="12946" y="11528"/>
                      <a:pt x="6473" y="5764"/>
                      <a:pt x="0" y="0"/>
                    </a:cubicBezTo>
                    <a:lnTo>
                      <a:pt x="34671" y="38484"/>
                    </a:lnTo>
                    <a:cubicBezTo>
                      <a:pt x="46199" y="51342"/>
                      <a:pt x="57549" y="64288"/>
                      <a:pt x="68811" y="77235"/>
                    </a:cubicBezTo>
                    <a:cubicBezTo>
                      <a:pt x="79983" y="90270"/>
                      <a:pt x="91156" y="103393"/>
                      <a:pt x="102152" y="116606"/>
                    </a:cubicBezTo>
                    <a:cubicBezTo>
                      <a:pt x="113059" y="129907"/>
                      <a:pt x="123877" y="143208"/>
                      <a:pt x="134518" y="156686"/>
                    </a:cubicBezTo>
                    <a:cubicBezTo>
                      <a:pt x="155799" y="183643"/>
                      <a:pt x="176283" y="211220"/>
                      <a:pt x="195880" y="239418"/>
                    </a:cubicBezTo>
                    <a:cubicBezTo>
                      <a:pt x="215476" y="267617"/>
                      <a:pt x="234009" y="296435"/>
                      <a:pt x="251389" y="325964"/>
                    </a:cubicBezTo>
                    <a:lnTo>
                      <a:pt x="251744" y="326584"/>
                    </a:lnTo>
                    <a:lnTo>
                      <a:pt x="251921" y="326762"/>
                    </a:lnTo>
                    <a:cubicBezTo>
                      <a:pt x="253074" y="328003"/>
                      <a:pt x="254138" y="329333"/>
                      <a:pt x="255291" y="330486"/>
                    </a:cubicBezTo>
                    <a:lnTo>
                      <a:pt x="257242" y="332171"/>
                    </a:lnTo>
                    <a:lnTo>
                      <a:pt x="258217" y="332969"/>
                    </a:lnTo>
                    <a:cubicBezTo>
                      <a:pt x="258572" y="333235"/>
                      <a:pt x="258926" y="333501"/>
                      <a:pt x="259281" y="333678"/>
                    </a:cubicBezTo>
                    <a:lnTo>
                      <a:pt x="261409" y="335097"/>
                    </a:lnTo>
                    <a:cubicBezTo>
                      <a:pt x="262119" y="335541"/>
                      <a:pt x="262917" y="335895"/>
                      <a:pt x="263715" y="336339"/>
                    </a:cubicBezTo>
                    <a:cubicBezTo>
                      <a:pt x="265222" y="337225"/>
                      <a:pt x="266907" y="337757"/>
                      <a:pt x="268592" y="338289"/>
                    </a:cubicBezTo>
                    <a:cubicBezTo>
                      <a:pt x="269390" y="338644"/>
                      <a:pt x="270277" y="338733"/>
                      <a:pt x="271075" y="338910"/>
                    </a:cubicBezTo>
                    <a:cubicBezTo>
                      <a:pt x="271873" y="339088"/>
                      <a:pt x="272760" y="339265"/>
                      <a:pt x="273558" y="339442"/>
                    </a:cubicBezTo>
                    <a:lnTo>
                      <a:pt x="276041" y="339708"/>
                    </a:lnTo>
                    <a:lnTo>
                      <a:pt x="277282" y="339797"/>
                    </a:lnTo>
                    <a:lnTo>
                      <a:pt x="278523" y="339797"/>
                    </a:lnTo>
                    <a:lnTo>
                      <a:pt x="281006" y="339797"/>
                    </a:lnTo>
                    <a:cubicBezTo>
                      <a:pt x="281804" y="339797"/>
                      <a:pt x="282602" y="339619"/>
                      <a:pt x="283400" y="339619"/>
                    </a:cubicBezTo>
                    <a:cubicBezTo>
                      <a:pt x="284198" y="339531"/>
                      <a:pt x="284997" y="339442"/>
                      <a:pt x="285795" y="339354"/>
                    </a:cubicBezTo>
                    <a:lnTo>
                      <a:pt x="288100" y="338910"/>
                    </a:lnTo>
                    <a:cubicBezTo>
                      <a:pt x="294219" y="337669"/>
                      <a:pt x="299894" y="335629"/>
                      <a:pt x="305125" y="333058"/>
                    </a:cubicBezTo>
                    <a:cubicBezTo>
                      <a:pt x="310446" y="330575"/>
                      <a:pt x="315411" y="327737"/>
                      <a:pt x="320288" y="324722"/>
                    </a:cubicBezTo>
                    <a:cubicBezTo>
                      <a:pt x="329954" y="318693"/>
                      <a:pt x="338910" y="311865"/>
                      <a:pt x="347689" y="304948"/>
                    </a:cubicBezTo>
                    <a:cubicBezTo>
                      <a:pt x="356379" y="297943"/>
                      <a:pt x="364803" y="290760"/>
                      <a:pt x="373315" y="283755"/>
                    </a:cubicBezTo>
                    <a:lnTo>
                      <a:pt x="373670" y="283489"/>
                    </a:lnTo>
                    <a:lnTo>
                      <a:pt x="373847" y="283312"/>
                    </a:lnTo>
                    <a:cubicBezTo>
                      <a:pt x="378990" y="277637"/>
                      <a:pt x="384045" y="271873"/>
                      <a:pt x="389099" y="266020"/>
                    </a:cubicBezTo>
                    <a:lnTo>
                      <a:pt x="404262" y="248729"/>
                    </a:lnTo>
                    <a:lnTo>
                      <a:pt x="419337" y="231260"/>
                    </a:lnTo>
                    <a:cubicBezTo>
                      <a:pt x="424302" y="225408"/>
                      <a:pt x="429357" y="219556"/>
                      <a:pt x="434234" y="213703"/>
                    </a:cubicBezTo>
                    <a:cubicBezTo>
                      <a:pt x="428648" y="218935"/>
                      <a:pt x="423061" y="224255"/>
                      <a:pt x="417475" y="229576"/>
                    </a:cubicBezTo>
                    <a:lnTo>
                      <a:pt x="401159" y="245537"/>
                    </a:ln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9" name="Полилиния: фигура 788">
                <a:extLst>
                  <a:ext uri="{FF2B5EF4-FFF2-40B4-BE49-F238E27FC236}">
                    <a16:creationId xmlns:a16="http://schemas.microsoft.com/office/drawing/2014/main" id="{F7B6C932-E057-8022-CA95-5463B0B24987}"/>
                  </a:ext>
                </a:extLst>
              </p:cNvPr>
              <p:cNvSpPr/>
              <p:nvPr/>
            </p:nvSpPr>
            <p:spPr>
              <a:xfrm>
                <a:off x="14924840" y="8984768"/>
                <a:ext cx="56041" cy="76436"/>
              </a:xfrm>
              <a:custGeom>
                <a:avLst/>
                <a:gdLst>
                  <a:gd name="connsiteX0" fmla="*/ 31745 w 56041"/>
                  <a:gd name="connsiteY0" fmla="*/ 35469 h 76436"/>
                  <a:gd name="connsiteX1" fmla="*/ 16936 w 56041"/>
                  <a:gd name="connsiteY1" fmla="*/ 16937 h 76436"/>
                  <a:gd name="connsiteX2" fmla="*/ 0 w 56041"/>
                  <a:gd name="connsiteY2" fmla="*/ 0 h 76436"/>
                  <a:gd name="connsiteX3" fmla="*/ 11084 w 56041"/>
                  <a:gd name="connsiteY3" fmla="*/ 21282 h 76436"/>
                  <a:gd name="connsiteX4" fmla="*/ 24296 w 56041"/>
                  <a:gd name="connsiteY4" fmla="*/ 40967 h 76436"/>
                  <a:gd name="connsiteX5" fmla="*/ 39105 w 56041"/>
                  <a:gd name="connsiteY5" fmla="*/ 59500 h 76436"/>
                  <a:gd name="connsiteX6" fmla="*/ 56042 w 56041"/>
                  <a:gd name="connsiteY6" fmla="*/ 76437 h 76436"/>
                  <a:gd name="connsiteX7" fmla="*/ 45046 w 56041"/>
                  <a:gd name="connsiteY7" fmla="*/ 55155 h 76436"/>
                  <a:gd name="connsiteX8" fmla="*/ 31745 w 56041"/>
                  <a:gd name="connsiteY8" fmla="*/ 35469 h 76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041" h="76436">
                    <a:moveTo>
                      <a:pt x="31745" y="35469"/>
                    </a:moveTo>
                    <a:cubicBezTo>
                      <a:pt x="27045" y="29085"/>
                      <a:pt x="22168" y="22878"/>
                      <a:pt x="16936" y="16937"/>
                    </a:cubicBezTo>
                    <a:cubicBezTo>
                      <a:pt x="11705" y="10996"/>
                      <a:pt x="6207" y="5232"/>
                      <a:pt x="0" y="0"/>
                    </a:cubicBezTo>
                    <a:cubicBezTo>
                      <a:pt x="3104" y="7537"/>
                      <a:pt x="6916" y="14454"/>
                      <a:pt x="11084" y="21282"/>
                    </a:cubicBezTo>
                    <a:cubicBezTo>
                      <a:pt x="15163" y="28021"/>
                      <a:pt x="19597" y="34583"/>
                      <a:pt x="24296" y="40967"/>
                    </a:cubicBezTo>
                    <a:cubicBezTo>
                      <a:pt x="28996" y="47352"/>
                      <a:pt x="33873" y="53559"/>
                      <a:pt x="39105" y="59500"/>
                    </a:cubicBezTo>
                    <a:cubicBezTo>
                      <a:pt x="44337" y="65441"/>
                      <a:pt x="49834" y="71205"/>
                      <a:pt x="56042" y="76437"/>
                    </a:cubicBezTo>
                    <a:cubicBezTo>
                      <a:pt x="52938" y="68899"/>
                      <a:pt x="49125" y="61983"/>
                      <a:pt x="45046" y="55155"/>
                    </a:cubicBezTo>
                    <a:cubicBezTo>
                      <a:pt x="40878" y="48416"/>
                      <a:pt x="36445" y="41854"/>
                      <a:pt x="31745" y="354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790" name="Полилиния: фигура 789">
              <a:extLst>
                <a:ext uri="{FF2B5EF4-FFF2-40B4-BE49-F238E27FC236}">
                  <a16:creationId xmlns:a16="http://schemas.microsoft.com/office/drawing/2014/main" id="{9602C91A-A361-E4A6-C3B4-CFB58FFA6F88}"/>
                </a:ext>
              </a:extLst>
            </p:cNvPr>
            <p:cNvSpPr/>
            <p:nvPr/>
          </p:nvSpPr>
          <p:spPr>
            <a:xfrm>
              <a:off x="14465246" y="7835025"/>
              <a:ext cx="1404826" cy="1004052"/>
            </a:xfrm>
            <a:custGeom>
              <a:avLst/>
              <a:gdLst>
                <a:gd name="connsiteX0" fmla="*/ 1106024 w 1404826"/>
                <a:gd name="connsiteY0" fmla="*/ 4790 h 1004052"/>
                <a:gd name="connsiteX1" fmla="*/ 0 w 1404826"/>
                <a:gd name="connsiteY1" fmla="*/ 634461 h 1004052"/>
                <a:gd name="connsiteX2" fmla="*/ 804357 w 1404826"/>
                <a:gd name="connsiteY2" fmla="*/ 1004052 h 1004052"/>
                <a:gd name="connsiteX3" fmla="*/ 1362645 w 1404826"/>
                <a:gd name="connsiteY3" fmla="*/ 629761 h 1004052"/>
                <a:gd name="connsiteX4" fmla="*/ 1106024 w 1404826"/>
                <a:gd name="connsiteY4" fmla="*/ 4790 h 100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4826" h="1004052">
                  <a:moveTo>
                    <a:pt x="1106024" y="4790"/>
                  </a:moveTo>
                  <a:cubicBezTo>
                    <a:pt x="746364" y="56399"/>
                    <a:pt x="0" y="423329"/>
                    <a:pt x="0" y="634461"/>
                  </a:cubicBezTo>
                  <a:cubicBezTo>
                    <a:pt x="0" y="726238"/>
                    <a:pt x="251389" y="1004052"/>
                    <a:pt x="804357" y="1004052"/>
                  </a:cubicBezTo>
                  <a:cubicBezTo>
                    <a:pt x="1167741" y="1004052"/>
                    <a:pt x="1319461" y="836282"/>
                    <a:pt x="1362645" y="629761"/>
                  </a:cubicBezTo>
                  <a:cubicBezTo>
                    <a:pt x="1420283" y="354607"/>
                    <a:pt x="1477743" y="-48502"/>
                    <a:pt x="1106024" y="4790"/>
                  </a:cubicBezTo>
                  <a:close/>
                </a:path>
              </a:pathLst>
            </a:custGeom>
            <a:solidFill>
              <a:srgbClr val="EDA29B"/>
            </a:solidFill>
            <a:ln w="8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791" name="Рисунок 8">
              <a:extLst>
                <a:ext uri="{FF2B5EF4-FFF2-40B4-BE49-F238E27FC236}">
                  <a16:creationId xmlns:a16="http://schemas.microsoft.com/office/drawing/2014/main" id="{2D117D7E-B149-F487-A1C5-359FB197EFD8}"/>
                </a:ext>
              </a:extLst>
            </p:cNvPr>
            <p:cNvGrpSpPr/>
            <p:nvPr/>
          </p:nvGrpSpPr>
          <p:grpSpPr>
            <a:xfrm>
              <a:off x="14473403" y="7819234"/>
              <a:ext cx="1428968" cy="1028001"/>
              <a:chOff x="14473403" y="7819234"/>
              <a:chExt cx="1428968" cy="1028001"/>
            </a:xfrm>
            <a:solidFill>
              <a:srgbClr val="FFFFFF"/>
            </a:solidFill>
          </p:grpSpPr>
          <p:sp>
            <p:nvSpPr>
              <p:cNvPr id="792" name="Полилиния: фигура 791">
                <a:extLst>
                  <a:ext uri="{FF2B5EF4-FFF2-40B4-BE49-F238E27FC236}">
                    <a16:creationId xmlns:a16="http://schemas.microsoft.com/office/drawing/2014/main" id="{E73D18BF-2880-BE90-F128-9FCB20105630}"/>
                  </a:ext>
                </a:extLst>
              </p:cNvPr>
              <p:cNvSpPr/>
              <p:nvPr/>
            </p:nvSpPr>
            <p:spPr>
              <a:xfrm>
                <a:off x="14473403" y="7819234"/>
                <a:ext cx="1428968" cy="1028001"/>
              </a:xfrm>
              <a:custGeom>
                <a:avLst/>
                <a:gdLst>
                  <a:gd name="connsiteX0" fmla="*/ 1355108 w 1428968"/>
                  <a:gd name="connsiteY0" fmla="*/ 65894 h 1028001"/>
                  <a:gd name="connsiteX1" fmla="*/ 1116310 w 1428968"/>
                  <a:gd name="connsiteY1" fmla="*/ 4886 h 1028001"/>
                  <a:gd name="connsiteX2" fmla="*/ 789282 w 1428968"/>
                  <a:gd name="connsiteY2" fmla="*/ 95954 h 1028001"/>
                  <a:gd name="connsiteX3" fmla="*/ 424480 w 1428968"/>
                  <a:gd name="connsiteY3" fmla="*/ 261153 h 1028001"/>
                  <a:gd name="connsiteX4" fmla="*/ 126448 w 1428968"/>
                  <a:gd name="connsiteY4" fmla="*/ 457032 h 1028001"/>
                  <a:gd name="connsiteX5" fmla="*/ 0 w 1428968"/>
                  <a:gd name="connsiteY5" fmla="*/ 646350 h 1028001"/>
                  <a:gd name="connsiteX6" fmla="*/ 200579 w 1428968"/>
                  <a:gd name="connsiteY6" fmla="*/ 875837 h 1028001"/>
                  <a:gd name="connsiteX7" fmla="*/ 816416 w 1428968"/>
                  <a:gd name="connsiteY7" fmla="*/ 1028001 h 1028001"/>
                  <a:gd name="connsiteX8" fmla="*/ 1144154 w 1428968"/>
                  <a:gd name="connsiteY8" fmla="*/ 963979 h 1028001"/>
                  <a:gd name="connsiteX9" fmla="*/ 1145306 w 1428968"/>
                  <a:gd name="connsiteY9" fmla="*/ 965220 h 1028001"/>
                  <a:gd name="connsiteX10" fmla="*/ 1149208 w 1428968"/>
                  <a:gd name="connsiteY10" fmla="*/ 961584 h 1028001"/>
                  <a:gd name="connsiteX11" fmla="*/ 1222984 w 1428968"/>
                  <a:gd name="connsiteY11" fmla="*/ 915918 h 1028001"/>
                  <a:gd name="connsiteX12" fmla="*/ 1386587 w 1428968"/>
                  <a:gd name="connsiteY12" fmla="*/ 644222 h 1028001"/>
                  <a:gd name="connsiteX13" fmla="*/ 1428884 w 1428968"/>
                  <a:gd name="connsiteY13" fmla="*/ 329254 h 1028001"/>
                  <a:gd name="connsiteX14" fmla="*/ 1414430 w 1428968"/>
                  <a:gd name="connsiteY14" fmla="*/ 181879 h 1028001"/>
                  <a:gd name="connsiteX15" fmla="*/ 1355108 w 1428968"/>
                  <a:gd name="connsiteY15" fmla="*/ 65894 h 1028001"/>
                  <a:gd name="connsiteX16" fmla="*/ 513065 w 1428968"/>
                  <a:gd name="connsiteY16" fmla="*/ 972580 h 1028001"/>
                  <a:gd name="connsiteX17" fmla="*/ 478393 w 1428968"/>
                  <a:gd name="connsiteY17" fmla="*/ 949525 h 1028001"/>
                  <a:gd name="connsiteX18" fmla="*/ 636941 w 1428968"/>
                  <a:gd name="connsiteY18" fmla="*/ 962117 h 1028001"/>
                  <a:gd name="connsiteX19" fmla="*/ 840181 w 1428968"/>
                  <a:gd name="connsiteY19" fmla="*/ 937022 h 1028001"/>
                  <a:gd name="connsiteX20" fmla="*/ 685091 w 1428968"/>
                  <a:gd name="connsiteY20" fmla="*/ 998473 h 1028001"/>
                  <a:gd name="connsiteX21" fmla="*/ 513065 w 1428968"/>
                  <a:gd name="connsiteY21" fmla="*/ 972580 h 1028001"/>
                  <a:gd name="connsiteX22" fmla="*/ 451880 w 1428968"/>
                  <a:gd name="connsiteY22" fmla="*/ 753823 h 1028001"/>
                  <a:gd name="connsiteX23" fmla="*/ 623197 w 1428968"/>
                  <a:gd name="connsiteY23" fmla="*/ 737418 h 1028001"/>
                  <a:gd name="connsiteX24" fmla="*/ 968935 w 1428968"/>
                  <a:gd name="connsiteY24" fmla="*/ 639966 h 1028001"/>
                  <a:gd name="connsiteX25" fmla="*/ 966275 w 1428968"/>
                  <a:gd name="connsiteY25" fmla="*/ 696628 h 1028001"/>
                  <a:gd name="connsiteX26" fmla="*/ 909169 w 1428968"/>
                  <a:gd name="connsiteY26" fmla="*/ 712767 h 1028001"/>
                  <a:gd name="connsiteX27" fmla="*/ 325343 w 1428968"/>
                  <a:gd name="connsiteY27" fmla="*/ 787253 h 1028001"/>
                  <a:gd name="connsiteX28" fmla="*/ 310180 w 1428968"/>
                  <a:gd name="connsiteY28" fmla="*/ 738748 h 1028001"/>
                  <a:gd name="connsiteX29" fmla="*/ 451880 w 1428968"/>
                  <a:gd name="connsiteY29" fmla="*/ 753823 h 1028001"/>
                  <a:gd name="connsiteX30" fmla="*/ 307963 w 1428968"/>
                  <a:gd name="connsiteY30" fmla="*/ 719063 h 1028001"/>
                  <a:gd name="connsiteX31" fmla="*/ 308584 w 1428968"/>
                  <a:gd name="connsiteY31" fmla="*/ 693879 h 1028001"/>
                  <a:gd name="connsiteX32" fmla="*/ 665760 w 1428968"/>
                  <a:gd name="connsiteY32" fmla="*/ 642094 h 1028001"/>
                  <a:gd name="connsiteX33" fmla="*/ 938697 w 1428968"/>
                  <a:gd name="connsiteY33" fmla="*/ 520523 h 1028001"/>
                  <a:gd name="connsiteX34" fmla="*/ 967605 w 1428968"/>
                  <a:gd name="connsiteY34" fmla="*/ 620635 h 1028001"/>
                  <a:gd name="connsiteX35" fmla="*/ 307963 w 1428968"/>
                  <a:gd name="connsiteY35" fmla="*/ 719063 h 1028001"/>
                  <a:gd name="connsiteX36" fmla="*/ 457998 w 1428968"/>
                  <a:gd name="connsiteY36" fmla="*/ 819884 h 1028001"/>
                  <a:gd name="connsiteX37" fmla="*/ 914223 w 1428968"/>
                  <a:gd name="connsiteY37" fmla="*/ 730768 h 1028001"/>
                  <a:gd name="connsiteX38" fmla="*/ 962994 w 1428968"/>
                  <a:gd name="connsiteY38" fmla="*/ 716934 h 1028001"/>
                  <a:gd name="connsiteX39" fmla="*/ 955989 w 1428968"/>
                  <a:gd name="connsiteY39" fmla="*/ 748059 h 1028001"/>
                  <a:gd name="connsiteX40" fmla="*/ 934884 w 1428968"/>
                  <a:gd name="connsiteY40" fmla="*/ 806938 h 1028001"/>
                  <a:gd name="connsiteX41" fmla="*/ 378990 w 1428968"/>
                  <a:gd name="connsiteY41" fmla="*/ 865108 h 1028001"/>
                  <a:gd name="connsiteX42" fmla="*/ 336427 w 1428968"/>
                  <a:gd name="connsiteY42" fmla="*/ 808623 h 1028001"/>
                  <a:gd name="connsiteX43" fmla="*/ 457998 w 1428968"/>
                  <a:gd name="connsiteY43" fmla="*/ 819884 h 1028001"/>
                  <a:gd name="connsiteX44" fmla="*/ 536120 w 1428968"/>
                  <a:gd name="connsiteY44" fmla="*/ 900222 h 1028001"/>
                  <a:gd name="connsiteX45" fmla="*/ 655208 w 1428968"/>
                  <a:gd name="connsiteY45" fmla="*/ 892508 h 1028001"/>
                  <a:gd name="connsiteX46" fmla="*/ 923445 w 1428968"/>
                  <a:gd name="connsiteY46" fmla="*/ 830348 h 1028001"/>
                  <a:gd name="connsiteX47" fmla="*/ 869709 w 1428968"/>
                  <a:gd name="connsiteY47" fmla="*/ 908026 h 1028001"/>
                  <a:gd name="connsiteX48" fmla="*/ 444431 w 1428968"/>
                  <a:gd name="connsiteY48" fmla="*/ 924253 h 1028001"/>
                  <a:gd name="connsiteX49" fmla="*/ 444343 w 1428968"/>
                  <a:gd name="connsiteY49" fmla="*/ 924519 h 1028001"/>
                  <a:gd name="connsiteX50" fmla="*/ 402489 w 1428968"/>
                  <a:gd name="connsiteY50" fmla="*/ 888872 h 1028001"/>
                  <a:gd name="connsiteX51" fmla="*/ 536120 w 1428968"/>
                  <a:gd name="connsiteY51" fmla="*/ 900222 h 1028001"/>
                  <a:gd name="connsiteX52" fmla="*/ 1219437 w 1428968"/>
                  <a:gd name="connsiteY52" fmla="*/ 888872 h 1028001"/>
                  <a:gd name="connsiteX53" fmla="*/ 1342339 w 1428968"/>
                  <a:gd name="connsiteY53" fmla="*/ 712146 h 1028001"/>
                  <a:gd name="connsiteX54" fmla="*/ 1219437 w 1428968"/>
                  <a:gd name="connsiteY54" fmla="*/ 888872 h 1028001"/>
                  <a:gd name="connsiteX55" fmla="*/ 1371424 w 1428968"/>
                  <a:gd name="connsiteY55" fmla="*/ 597580 h 1028001"/>
                  <a:gd name="connsiteX56" fmla="*/ 1149829 w 1428968"/>
                  <a:gd name="connsiteY56" fmla="*/ 934894 h 1028001"/>
                  <a:gd name="connsiteX57" fmla="*/ 1060357 w 1428968"/>
                  <a:gd name="connsiteY57" fmla="*/ 971605 h 1028001"/>
                  <a:gd name="connsiteX58" fmla="*/ 1266523 w 1428968"/>
                  <a:gd name="connsiteY58" fmla="*/ 696628 h 1028001"/>
                  <a:gd name="connsiteX59" fmla="*/ 1398469 w 1428968"/>
                  <a:gd name="connsiteY59" fmla="*/ 424933 h 1028001"/>
                  <a:gd name="connsiteX60" fmla="*/ 1371424 w 1428968"/>
                  <a:gd name="connsiteY60" fmla="*/ 597580 h 1028001"/>
                  <a:gd name="connsiteX61" fmla="*/ 1403790 w 1428968"/>
                  <a:gd name="connsiteY61" fmla="*/ 355856 h 1028001"/>
                  <a:gd name="connsiteX62" fmla="*/ 1025597 w 1428968"/>
                  <a:gd name="connsiteY62" fmla="*/ 981181 h 1028001"/>
                  <a:gd name="connsiteX63" fmla="*/ 976561 w 1428968"/>
                  <a:gd name="connsiteY63" fmla="*/ 991379 h 1028001"/>
                  <a:gd name="connsiteX64" fmla="*/ 1381444 w 1428968"/>
                  <a:gd name="connsiteY64" fmla="*/ 212116 h 1028001"/>
                  <a:gd name="connsiteX65" fmla="*/ 1363177 w 1428968"/>
                  <a:gd name="connsiteY65" fmla="*/ 207949 h 1028001"/>
                  <a:gd name="connsiteX66" fmla="*/ 947210 w 1428968"/>
                  <a:gd name="connsiteY66" fmla="*/ 995813 h 1028001"/>
                  <a:gd name="connsiteX67" fmla="*/ 903139 w 1428968"/>
                  <a:gd name="connsiteY67" fmla="*/ 1000512 h 1028001"/>
                  <a:gd name="connsiteX68" fmla="*/ 1143710 w 1428968"/>
                  <a:gd name="connsiteY68" fmla="*/ 669583 h 1028001"/>
                  <a:gd name="connsiteX69" fmla="*/ 1265104 w 1428968"/>
                  <a:gd name="connsiteY69" fmla="*/ 304425 h 1028001"/>
                  <a:gd name="connsiteX70" fmla="*/ 1246394 w 1428968"/>
                  <a:gd name="connsiteY70" fmla="*/ 303361 h 1028001"/>
                  <a:gd name="connsiteX71" fmla="*/ 876714 w 1428968"/>
                  <a:gd name="connsiteY71" fmla="*/ 1002286 h 1028001"/>
                  <a:gd name="connsiteX72" fmla="*/ 816505 w 1428968"/>
                  <a:gd name="connsiteY72" fmla="*/ 1003882 h 1028001"/>
                  <a:gd name="connsiteX73" fmla="*/ 778021 w 1428968"/>
                  <a:gd name="connsiteY73" fmla="*/ 1003439 h 1028001"/>
                  <a:gd name="connsiteX74" fmla="*/ 872458 w 1428968"/>
                  <a:gd name="connsiteY74" fmla="*/ 940037 h 1028001"/>
                  <a:gd name="connsiteX75" fmla="*/ 891612 w 1428968"/>
                  <a:gd name="connsiteY75" fmla="*/ 919908 h 1028001"/>
                  <a:gd name="connsiteX76" fmla="*/ 891966 w 1428968"/>
                  <a:gd name="connsiteY76" fmla="*/ 919819 h 1028001"/>
                  <a:gd name="connsiteX77" fmla="*/ 891878 w 1428968"/>
                  <a:gd name="connsiteY77" fmla="*/ 919642 h 1028001"/>
                  <a:gd name="connsiteX78" fmla="*/ 944727 w 1428968"/>
                  <a:gd name="connsiteY78" fmla="*/ 842319 h 1028001"/>
                  <a:gd name="connsiteX79" fmla="*/ 1082792 w 1428968"/>
                  <a:gd name="connsiteY79" fmla="*/ 621433 h 1028001"/>
                  <a:gd name="connsiteX80" fmla="*/ 1160913 w 1428968"/>
                  <a:gd name="connsiteY80" fmla="*/ 378645 h 1028001"/>
                  <a:gd name="connsiteX81" fmla="*/ 1142291 w 1428968"/>
                  <a:gd name="connsiteY81" fmla="*/ 376694 h 1028001"/>
                  <a:gd name="connsiteX82" fmla="*/ 977625 w 1428968"/>
                  <a:gd name="connsiteY82" fmla="*/ 760118 h 1028001"/>
                  <a:gd name="connsiteX83" fmla="*/ 979221 w 1428968"/>
                  <a:gd name="connsiteY83" fmla="*/ 754443 h 1028001"/>
                  <a:gd name="connsiteX84" fmla="*/ 993054 w 1428968"/>
                  <a:gd name="connsiteY84" fmla="*/ 665060 h 1028001"/>
                  <a:gd name="connsiteX85" fmla="*/ 1051756 w 1428968"/>
                  <a:gd name="connsiteY85" fmla="*/ 382103 h 1028001"/>
                  <a:gd name="connsiteX86" fmla="*/ 1033578 w 1428968"/>
                  <a:gd name="connsiteY86" fmla="*/ 386626 h 1028001"/>
                  <a:gd name="connsiteX87" fmla="*/ 991813 w 1428968"/>
                  <a:gd name="connsiteY87" fmla="*/ 618684 h 1028001"/>
                  <a:gd name="connsiteX88" fmla="*/ 981172 w 1428968"/>
                  <a:gd name="connsiteY88" fmla="*/ 562199 h 1028001"/>
                  <a:gd name="connsiteX89" fmla="*/ 865010 w 1428968"/>
                  <a:gd name="connsiteY89" fmla="*/ 410302 h 1028001"/>
                  <a:gd name="connsiteX90" fmla="*/ 852684 w 1428968"/>
                  <a:gd name="connsiteY90" fmla="*/ 430962 h 1028001"/>
                  <a:gd name="connsiteX91" fmla="*/ 929120 w 1428968"/>
                  <a:gd name="connsiteY91" fmla="*/ 504207 h 1028001"/>
                  <a:gd name="connsiteX92" fmla="*/ 311598 w 1428968"/>
                  <a:gd name="connsiteY92" fmla="*/ 674903 h 1028001"/>
                  <a:gd name="connsiteX93" fmla="*/ 333146 w 1428968"/>
                  <a:gd name="connsiteY93" fmla="*/ 616556 h 1028001"/>
                  <a:gd name="connsiteX94" fmla="*/ 569018 w 1428968"/>
                  <a:gd name="connsiteY94" fmla="*/ 546681 h 1028001"/>
                  <a:gd name="connsiteX95" fmla="*/ 552436 w 1428968"/>
                  <a:gd name="connsiteY95" fmla="*/ 537903 h 1028001"/>
                  <a:gd name="connsiteX96" fmla="*/ 456048 w 1428968"/>
                  <a:gd name="connsiteY96" fmla="*/ 583658 h 1028001"/>
                  <a:gd name="connsiteX97" fmla="*/ 344142 w 1428968"/>
                  <a:gd name="connsiteY97" fmla="*/ 597580 h 1028001"/>
                  <a:gd name="connsiteX98" fmla="*/ 393267 w 1428968"/>
                  <a:gd name="connsiteY98" fmla="*/ 535774 h 1028001"/>
                  <a:gd name="connsiteX99" fmla="*/ 375887 w 1428968"/>
                  <a:gd name="connsiteY99" fmla="*/ 519104 h 1028001"/>
                  <a:gd name="connsiteX100" fmla="*/ 297145 w 1428968"/>
                  <a:gd name="connsiteY100" fmla="*/ 638015 h 1028001"/>
                  <a:gd name="connsiteX101" fmla="*/ 271873 w 1428968"/>
                  <a:gd name="connsiteY101" fmla="*/ 536129 h 1028001"/>
                  <a:gd name="connsiteX102" fmla="*/ 253517 w 1428968"/>
                  <a:gd name="connsiteY102" fmla="*/ 532582 h 1028001"/>
                  <a:gd name="connsiteX103" fmla="*/ 290406 w 1428968"/>
                  <a:gd name="connsiteY103" fmla="*/ 659474 h 1028001"/>
                  <a:gd name="connsiteX104" fmla="*/ 285085 w 1428968"/>
                  <a:gd name="connsiteY104" fmla="*/ 734492 h 1028001"/>
                  <a:gd name="connsiteX105" fmla="*/ 296435 w 1428968"/>
                  <a:gd name="connsiteY105" fmla="*/ 780779 h 1028001"/>
                  <a:gd name="connsiteX106" fmla="*/ 188608 w 1428968"/>
                  <a:gd name="connsiteY106" fmla="*/ 553332 h 1028001"/>
                  <a:gd name="connsiteX107" fmla="*/ 170342 w 1428968"/>
                  <a:gd name="connsiteY107" fmla="*/ 548987 h 1028001"/>
                  <a:gd name="connsiteX108" fmla="*/ 328446 w 1428968"/>
                  <a:gd name="connsiteY108" fmla="*/ 841255 h 1028001"/>
                  <a:gd name="connsiteX109" fmla="*/ 349551 w 1428968"/>
                  <a:gd name="connsiteY109" fmla="*/ 868655 h 1028001"/>
                  <a:gd name="connsiteX110" fmla="*/ 445052 w 1428968"/>
                  <a:gd name="connsiteY110" fmla="*/ 955466 h 1028001"/>
                  <a:gd name="connsiteX111" fmla="*/ 409051 w 1428968"/>
                  <a:gd name="connsiteY111" fmla="*/ 944471 h 1028001"/>
                  <a:gd name="connsiteX112" fmla="*/ 78476 w 1428968"/>
                  <a:gd name="connsiteY112" fmla="*/ 598999 h 1028001"/>
                  <a:gd name="connsiteX113" fmla="*/ 60741 w 1428968"/>
                  <a:gd name="connsiteY113" fmla="*/ 605117 h 1028001"/>
                  <a:gd name="connsiteX114" fmla="*/ 193574 w 1428968"/>
                  <a:gd name="connsiteY114" fmla="*/ 803657 h 1028001"/>
                  <a:gd name="connsiteX115" fmla="*/ 331905 w 1428968"/>
                  <a:gd name="connsiteY115" fmla="*/ 915918 h 1028001"/>
                  <a:gd name="connsiteX116" fmla="*/ 212994 w 1428968"/>
                  <a:gd name="connsiteY116" fmla="*/ 855531 h 1028001"/>
                  <a:gd name="connsiteX117" fmla="*/ 69077 w 1428968"/>
                  <a:gd name="connsiteY117" fmla="*/ 735379 h 1028001"/>
                  <a:gd name="connsiteX118" fmla="*/ 23942 w 1428968"/>
                  <a:gd name="connsiteY118" fmla="*/ 646616 h 1028001"/>
                  <a:gd name="connsiteX119" fmla="*/ 435741 w 1428968"/>
                  <a:gd name="connsiteY119" fmla="*/ 282612 h 1028001"/>
                  <a:gd name="connsiteX120" fmla="*/ 1119680 w 1428968"/>
                  <a:gd name="connsiteY120" fmla="*/ 28917 h 1028001"/>
                  <a:gd name="connsiteX121" fmla="*/ 1180510 w 1428968"/>
                  <a:gd name="connsiteY121" fmla="*/ 24306 h 1028001"/>
                  <a:gd name="connsiteX122" fmla="*/ 1337550 w 1428968"/>
                  <a:gd name="connsiteY122" fmla="*/ 82564 h 1028001"/>
                  <a:gd name="connsiteX123" fmla="*/ 1403790 w 1428968"/>
                  <a:gd name="connsiteY123" fmla="*/ 355856 h 1028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</a:cxnLst>
                <a:rect l="l" t="t" r="r" b="b"/>
                <a:pathLst>
                  <a:path w="1428968" h="1028001">
                    <a:moveTo>
                      <a:pt x="1355108" y="65894"/>
                    </a:moveTo>
                    <a:cubicBezTo>
                      <a:pt x="1302790" y="10118"/>
                      <a:pt x="1222452" y="-10365"/>
                      <a:pt x="1116310" y="4886"/>
                    </a:cubicBezTo>
                    <a:cubicBezTo>
                      <a:pt x="1028346" y="17478"/>
                      <a:pt x="915199" y="49046"/>
                      <a:pt x="789282" y="95954"/>
                    </a:cubicBezTo>
                    <a:cubicBezTo>
                      <a:pt x="666204" y="141887"/>
                      <a:pt x="540021" y="198993"/>
                      <a:pt x="424480" y="261153"/>
                    </a:cubicBezTo>
                    <a:cubicBezTo>
                      <a:pt x="302110" y="326948"/>
                      <a:pt x="199072" y="394695"/>
                      <a:pt x="126448" y="457032"/>
                    </a:cubicBezTo>
                    <a:cubicBezTo>
                      <a:pt x="42563" y="529035"/>
                      <a:pt x="0" y="592703"/>
                      <a:pt x="0" y="646350"/>
                    </a:cubicBezTo>
                    <a:cubicBezTo>
                      <a:pt x="0" y="699289"/>
                      <a:pt x="68899" y="795144"/>
                      <a:pt x="200579" y="875837"/>
                    </a:cubicBezTo>
                    <a:cubicBezTo>
                      <a:pt x="313815" y="945269"/>
                      <a:pt x="512533" y="1028001"/>
                      <a:pt x="816416" y="1028001"/>
                    </a:cubicBezTo>
                    <a:cubicBezTo>
                      <a:pt x="946412" y="1028001"/>
                      <a:pt x="1056190" y="1006542"/>
                      <a:pt x="1144154" y="963979"/>
                    </a:cubicBezTo>
                    <a:lnTo>
                      <a:pt x="1145306" y="965220"/>
                    </a:lnTo>
                    <a:cubicBezTo>
                      <a:pt x="1146637" y="963979"/>
                      <a:pt x="1147878" y="962737"/>
                      <a:pt x="1149208" y="961584"/>
                    </a:cubicBezTo>
                    <a:cubicBezTo>
                      <a:pt x="1175899" y="948283"/>
                      <a:pt x="1200461" y="933120"/>
                      <a:pt x="1222984" y="915918"/>
                    </a:cubicBezTo>
                    <a:cubicBezTo>
                      <a:pt x="1307313" y="851541"/>
                      <a:pt x="1362290" y="760118"/>
                      <a:pt x="1386587" y="644222"/>
                    </a:cubicBezTo>
                    <a:cubicBezTo>
                      <a:pt x="1405474" y="554041"/>
                      <a:pt x="1427288" y="436815"/>
                      <a:pt x="1428884" y="329254"/>
                    </a:cubicBezTo>
                    <a:cubicBezTo>
                      <a:pt x="1429682" y="272946"/>
                      <a:pt x="1424805" y="223378"/>
                      <a:pt x="1414430" y="181879"/>
                    </a:cubicBezTo>
                    <a:cubicBezTo>
                      <a:pt x="1402282" y="133906"/>
                      <a:pt x="1382330" y="94890"/>
                      <a:pt x="1355108" y="65894"/>
                    </a:cubicBezTo>
                    <a:close/>
                    <a:moveTo>
                      <a:pt x="513065" y="972580"/>
                    </a:moveTo>
                    <a:cubicBezTo>
                      <a:pt x="501005" y="964954"/>
                      <a:pt x="489389" y="957240"/>
                      <a:pt x="478393" y="949525"/>
                    </a:cubicBezTo>
                    <a:cubicBezTo>
                      <a:pt x="526543" y="957240"/>
                      <a:pt x="580811" y="962117"/>
                      <a:pt x="636941" y="962117"/>
                    </a:cubicBezTo>
                    <a:cubicBezTo>
                      <a:pt x="704865" y="962117"/>
                      <a:pt x="775361" y="954934"/>
                      <a:pt x="840181" y="937022"/>
                    </a:cubicBezTo>
                    <a:cubicBezTo>
                      <a:pt x="797352" y="973733"/>
                      <a:pt x="745034" y="997852"/>
                      <a:pt x="685091" y="998473"/>
                    </a:cubicBezTo>
                    <a:cubicBezTo>
                      <a:pt x="622222" y="993064"/>
                      <a:pt x="564939" y="984019"/>
                      <a:pt x="513065" y="972580"/>
                    </a:cubicBezTo>
                    <a:close/>
                    <a:moveTo>
                      <a:pt x="451880" y="753823"/>
                    </a:moveTo>
                    <a:cubicBezTo>
                      <a:pt x="504818" y="753823"/>
                      <a:pt x="561658" y="748325"/>
                      <a:pt x="623197" y="737418"/>
                    </a:cubicBezTo>
                    <a:cubicBezTo>
                      <a:pt x="720383" y="720127"/>
                      <a:pt x="827501" y="689978"/>
                      <a:pt x="968935" y="639966"/>
                    </a:cubicBezTo>
                    <a:cubicBezTo>
                      <a:pt x="969555" y="659031"/>
                      <a:pt x="968580" y="678007"/>
                      <a:pt x="966275" y="696628"/>
                    </a:cubicBezTo>
                    <a:cubicBezTo>
                      <a:pt x="946944" y="702037"/>
                      <a:pt x="927790" y="707535"/>
                      <a:pt x="909169" y="712767"/>
                    </a:cubicBezTo>
                    <a:cubicBezTo>
                      <a:pt x="693515" y="774129"/>
                      <a:pt x="506769" y="827156"/>
                      <a:pt x="325343" y="787253"/>
                    </a:cubicBezTo>
                    <a:cubicBezTo>
                      <a:pt x="317983" y="771114"/>
                      <a:pt x="312840" y="754887"/>
                      <a:pt x="310180" y="738748"/>
                    </a:cubicBezTo>
                    <a:cubicBezTo>
                      <a:pt x="354162" y="748768"/>
                      <a:pt x="401159" y="753823"/>
                      <a:pt x="451880" y="753823"/>
                    </a:cubicBezTo>
                    <a:close/>
                    <a:moveTo>
                      <a:pt x="307963" y="719063"/>
                    </a:moveTo>
                    <a:cubicBezTo>
                      <a:pt x="307520" y="710727"/>
                      <a:pt x="307786" y="702303"/>
                      <a:pt x="308584" y="693879"/>
                    </a:cubicBezTo>
                    <a:cubicBezTo>
                      <a:pt x="457289" y="682263"/>
                      <a:pt x="570968" y="665770"/>
                      <a:pt x="665760" y="642094"/>
                    </a:cubicBezTo>
                    <a:cubicBezTo>
                      <a:pt x="780415" y="613453"/>
                      <a:pt x="869887" y="573549"/>
                      <a:pt x="938697" y="520523"/>
                    </a:cubicBezTo>
                    <a:cubicBezTo>
                      <a:pt x="955279" y="551736"/>
                      <a:pt x="964324" y="585964"/>
                      <a:pt x="967605" y="620635"/>
                    </a:cubicBezTo>
                    <a:cubicBezTo>
                      <a:pt x="741842" y="700707"/>
                      <a:pt x="506503" y="766769"/>
                      <a:pt x="307963" y="719063"/>
                    </a:cubicBezTo>
                    <a:close/>
                    <a:moveTo>
                      <a:pt x="457998" y="819884"/>
                    </a:moveTo>
                    <a:cubicBezTo>
                      <a:pt x="600940" y="819884"/>
                      <a:pt x="749202" y="777676"/>
                      <a:pt x="914223" y="730768"/>
                    </a:cubicBezTo>
                    <a:cubicBezTo>
                      <a:pt x="930185" y="726245"/>
                      <a:pt x="946500" y="721545"/>
                      <a:pt x="962994" y="716934"/>
                    </a:cubicBezTo>
                    <a:cubicBezTo>
                      <a:pt x="961043" y="727575"/>
                      <a:pt x="958737" y="737950"/>
                      <a:pt x="955989" y="748059"/>
                    </a:cubicBezTo>
                    <a:cubicBezTo>
                      <a:pt x="950668" y="767656"/>
                      <a:pt x="943574" y="787430"/>
                      <a:pt x="934884" y="806938"/>
                    </a:cubicBezTo>
                    <a:cubicBezTo>
                      <a:pt x="712580" y="880626"/>
                      <a:pt x="535233" y="899158"/>
                      <a:pt x="378990" y="865108"/>
                    </a:cubicBezTo>
                    <a:cubicBezTo>
                      <a:pt x="361699" y="846309"/>
                      <a:pt x="347511" y="827510"/>
                      <a:pt x="336427" y="808623"/>
                    </a:cubicBezTo>
                    <a:cubicBezTo>
                      <a:pt x="376685" y="816426"/>
                      <a:pt x="417120" y="819884"/>
                      <a:pt x="457998" y="819884"/>
                    </a:cubicBezTo>
                    <a:close/>
                    <a:moveTo>
                      <a:pt x="536120" y="900222"/>
                    </a:moveTo>
                    <a:cubicBezTo>
                      <a:pt x="574338" y="900222"/>
                      <a:pt x="613975" y="897651"/>
                      <a:pt x="655208" y="892508"/>
                    </a:cubicBezTo>
                    <a:cubicBezTo>
                      <a:pt x="737497" y="882310"/>
                      <a:pt x="825550" y="861916"/>
                      <a:pt x="923445" y="830348"/>
                    </a:cubicBezTo>
                    <a:cubicBezTo>
                      <a:pt x="908814" y="858103"/>
                      <a:pt x="890814" y="884616"/>
                      <a:pt x="869709" y="908026"/>
                    </a:cubicBezTo>
                    <a:cubicBezTo>
                      <a:pt x="733684" y="956264"/>
                      <a:pt x="562367" y="948461"/>
                      <a:pt x="444431" y="924253"/>
                    </a:cubicBezTo>
                    <a:lnTo>
                      <a:pt x="444343" y="924519"/>
                    </a:lnTo>
                    <a:cubicBezTo>
                      <a:pt x="429091" y="912637"/>
                      <a:pt x="415169" y="900755"/>
                      <a:pt x="402489" y="888872"/>
                    </a:cubicBezTo>
                    <a:cubicBezTo>
                      <a:pt x="445495" y="896409"/>
                      <a:pt x="489744" y="900222"/>
                      <a:pt x="536120" y="900222"/>
                    </a:cubicBezTo>
                    <a:close/>
                    <a:moveTo>
                      <a:pt x="1219437" y="888872"/>
                    </a:moveTo>
                    <a:cubicBezTo>
                      <a:pt x="1269449" y="832210"/>
                      <a:pt x="1310239" y="773508"/>
                      <a:pt x="1342339" y="712146"/>
                    </a:cubicBezTo>
                    <a:cubicBezTo>
                      <a:pt x="1316091" y="784415"/>
                      <a:pt x="1275035" y="843383"/>
                      <a:pt x="1219437" y="888872"/>
                    </a:cubicBezTo>
                    <a:close/>
                    <a:moveTo>
                      <a:pt x="1371424" y="597580"/>
                    </a:moveTo>
                    <a:cubicBezTo>
                      <a:pt x="1329481" y="719506"/>
                      <a:pt x="1256680" y="830259"/>
                      <a:pt x="1149829" y="934894"/>
                    </a:cubicBezTo>
                    <a:cubicBezTo>
                      <a:pt x="1122429" y="949436"/>
                      <a:pt x="1092634" y="961673"/>
                      <a:pt x="1060357" y="971605"/>
                    </a:cubicBezTo>
                    <a:cubicBezTo>
                      <a:pt x="1138390" y="887365"/>
                      <a:pt x="1207555" y="794967"/>
                      <a:pt x="1266523" y="696628"/>
                    </a:cubicBezTo>
                    <a:cubicBezTo>
                      <a:pt x="1317244" y="611945"/>
                      <a:pt x="1361492" y="520877"/>
                      <a:pt x="1398469" y="424933"/>
                    </a:cubicBezTo>
                    <a:cubicBezTo>
                      <a:pt x="1392439" y="482393"/>
                      <a:pt x="1382508" y="541184"/>
                      <a:pt x="1371424" y="597580"/>
                    </a:cubicBezTo>
                    <a:close/>
                    <a:moveTo>
                      <a:pt x="1403790" y="355856"/>
                    </a:moveTo>
                    <a:cubicBezTo>
                      <a:pt x="1320702" y="596161"/>
                      <a:pt x="1193545" y="806406"/>
                      <a:pt x="1025597" y="981181"/>
                    </a:cubicBezTo>
                    <a:cubicBezTo>
                      <a:pt x="1009813" y="985083"/>
                      <a:pt x="993409" y="988453"/>
                      <a:pt x="976561" y="991379"/>
                    </a:cubicBezTo>
                    <a:cubicBezTo>
                      <a:pt x="1168450" y="776789"/>
                      <a:pt x="1318752" y="488068"/>
                      <a:pt x="1381444" y="212116"/>
                    </a:cubicBezTo>
                    <a:lnTo>
                      <a:pt x="1363177" y="207949"/>
                    </a:lnTo>
                    <a:cubicBezTo>
                      <a:pt x="1299509" y="488246"/>
                      <a:pt x="1144420" y="781843"/>
                      <a:pt x="947210" y="995813"/>
                    </a:cubicBezTo>
                    <a:cubicBezTo>
                      <a:pt x="932845" y="997763"/>
                      <a:pt x="918125" y="999271"/>
                      <a:pt x="903139" y="1000512"/>
                    </a:cubicBezTo>
                    <a:cubicBezTo>
                      <a:pt x="1005912" y="882044"/>
                      <a:pt x="1084654" y="773597"/>
                      <a:pt x="1143710" y="669583"/>
                    </a:cubicBezTo>
                    <a:cubicBezTo>
                      <a:pt x="1217930" y="538612"/>
                      <a:pt x="1258808" y="415799"/>
                      <a:pt x="1265104" y="304425"/>
                    </a:cubicBezTo>
                    <a:lnTo>
                      <a:pt x="1246394" y="303361"/>
                    </a:lnTo>
                    <a:cubicBezTo>
                      <a:pt x="1235044" y="503054"/>
                      <a:pt x="1114182" y="731654"/>
                      <a:pt x="876714" y="1002286"/>
                    </a:cubicBezTo>
                    <a:cubicBezTo>
                      <a:pt x="857206" y="1003350"/>
                      <a:pt x="837077" y="1003882"/>
                      <a:pt x="816505" y="1003882"/>
                    </a:cubicBezTo>
                    <a:cubicBezTo>
                      <a:pt x="803470" y="1003882"/>
                      <a:pt x="790613" y="1003704"/>
                      <a:pt x="778021" y="1003439"/>
                    </a:cubicBezTo>
                    <a:cubicBezTo>
                      <a:pt x="811628" y="989605"/>
                      <a:pt x="843462" y="968324"/>
                      <a:pt x="872458" y="940037"/>
                    </a:cubicBezTo>
                    <a:cubicBezTo>
                      <a:pt x="879020" y="933652"/>
                      <a:pt x="885404" y="926913"/>
                      <a:pt x="891612" y="919908"/>
                    </a:cubicBezTo>
                    <a:cubicBezTo>
                      <a:pt x="891700" y="919908"/>
                      <a:pt x="891789" y="919819"/>
                      <a:pt x="891966" y="919819"/>
                    </a:cubicBezTo>
                    <a:lnTo>
                      <a:pt x="891878" y="919642"/>
                    </a:lnTo>
                    <a:cubicBezTo>
                      <a:pt x="912095" y="896587"/>
                      <a:pt x="929918" y="870428"/>
                      <a:pt x="944727" y="842319"/>
                    </a:cubicBezTo>
                    <a:cubicBezTo>
                      <a:pt x="996601" y="767124"/>
                      <a:pt x="1045460" y="693436"/>
                      <a:pt x="1082792" y="621433"/>
                    </a:cubicBezTo>
                    <a:cubicBezTo>
                      <a:pt x="1127749" y="534799"/>
                      <a:pt x="1152578" y="457653"/>
                      <a:pt x="1160913" y="378645"/>
                    </a:cubicBezTo>
                    <a:lnTo>
                      <a:pt x="1142291" y="376694"/>
                    </a:lnTo>
                    <a:cubicBezTo>
                      <a:pt x="1128281" y="508286"/>
                      <a:pt x="1066830" y="625069"/>
                      <a:pt x="977625" y="760118"/>
                    </a:cubicBezTo>
                    <a:cubicBezTo>
                      <a:pt x="978157" y="758256"/>
                      <a:pt x="978689" y="756305"/>
                      <a:pt x="979221" y="754443"/>
                    </a:cubicBezTo>
                    <a:cubicBezTo>
                      <a:pt x="987379" y="724294"/>
                      <a:pt x="991990" y="694323"/>
                      <a:pt x="993054" y="665060"/>
                    </a:cubicBezTo>
                    <a:cubicBezTo>
                      <a:pt x="1020897" y="600152"/>
                      <a:pt x="1071973" y="464215"/>
                      <a:pt x="1051756" y="382103"/>
                    </a:cubicBezTo>
                    <a:lnTo>
                      <a:pt x="1033578" y="386626"/>
                    </a:lnTo>
                    <a:cubicBezTo>
                      <a:pt x="1045549" y="435130"/>
                      <a:pt x="1029942" y="519725"/>
                      <a:pt x="991813" y="618684"/>
                    </a:cubicBezTo>
                    <a:cubicBezTo>
                      <a:pt x="989950" y="599265"/>
                      <a:pt x="986403" y="580377"/>
                      <a:pt x="981172" y="562199"/>
                    </a:cubicBezTo>
                    <a:cubicBezTo>
                      <a:pt x="962462" y="497024"/>
                      <a:pt x="922293" y="444530"/>
                      <a:pt x="865010" y="410302"/>
                    </a:cubicBezTo>
                    <a:lnTo>
                      <a:pt x="852684" y="430962"/>
                    </a:lnTo>
                    <a:cubicBezTo>
                      <a:pt x="886025" y="450914"/>
                      <a:pt x="911031" y="476009"/>
                      <a:pt x="929120" y="504207"/>
                    </a:cubicBezTo>
                    <a:cubicBezTo>
                      <a:pt x="777312" y="622320"/>
                      <a:pt x="533903" y="657434"/>
                      <a:pt x="311598" y="674903"/>
                    </a:cubicBezTo>
                    <a:cubicBezTo>
                      <a:pt x="315589" y="655572"/>
                      <a:pt x="322771" y="636153"/>
                      <a:pt x="333146" y="616556"/>
                    </a:cubicBezTo>
                    <a:cubicBezTo>
                      <a:pt x="394774" y="615758"/>
                      <a:pt x="540997" y="599619"/>
                      <a:pt x="569018" y="546681"/>
                    </a:cubicBezTo>
                    <a:lnTo>
                      <a:pt x="552436" y="537903"/>
                    </a:lnTo>
                    <a:cubicBezTo>
                      <a:pt x="542859" y="555903"/>
                      <a:pt x="508631" y="572131"/>
                      <a:pt x="456048" y="583658"/>
                    </a:cubicBezTo>
                    <a:cubicBezTo>
                      <a:pt x="417386" y="592171"/>
                      <a:pt x="375266" y="596516"/>
                      <a:pt x="344142" y="597580"/>
                    </a:cubicBezTo>
                    <a:cubicBezTo>
                      <a:pt x="357088" y="577096"/>
                      <a:pt x="373493" y="556435"/>
                      <a:pt x="393267" y="535774"/>
                    </a:cubicBezTo>
                    <a:lnTo>
                      <a:pt x="375887" y="519104"/>
                    </a:lnTo>
                    <a:cubicBezTo>
                      <a:pt x="337935" y="558741"/>
                      <a:pt x="311687" y="598467"/>
                      <a:pt x="297145" y="638015"/>
                    </a:cubicBezTo>
                    <a:cubicBezTo>
                      <a:pt x="272848" y="606713"/>
                      <a:pt x="263360" y="580200"/>
                      <a:pt x="271873" y="536129"/>
                    </a:cubicBezTo>
                    <a:lnTo>
                      <a:pt x="253517" y="532582"/>
                    </a:lnTo>
                    <a:cubicBezTo>
                      <a:pt x="242876" y="587737"/>
                      <a:pt x="258040" y="620724"/>
                      <a:pt x="290406" y="659474"/>
                    </a:cubicBezTo>
                    <a:cubicBezTo>
                      <a:pt x="283844" y="684569"/>
                      <a:pt x="282070" y="709663"/>
                      <a:pt x="285085" y="734492"/>
                    </a:cubicBezTo>
                    <a:cubicBezTo>
                      <a:pt x="286947" y="749921"/>
                      <a:pt x="290760" y="765350"/>
                      <a:pt x="296435" y="780779"/>
                    </a:cubicBezTo>
                    <a:cubicBezTo>
                      <a:pt x="222482" y="700973"/>
                      <a:pt x="171051" y="627729"/>
                      <a:pt x="188608" y="553332"/>
                    </a:cubicBezTo>
                    <a:lnTo>
                      <a:pt x="170342" y="548987"/>
                    </a:lnTo>
                    <a:cubicBezTo>
                      <a:pt x="147109" y="647503"/>
                      <a:pt x="227802" y="738571"/>
                      <a:pt x="328446" y="841255"/>
                    </a:cubicBezTo>
                    <a:cubicBezTo>
                      <a:pt x="334831" y="850477"/>
                      <a:pt x="341836" y="859610"/>
                      <a:pt x="349551" y="868655"/>
                    </a:cubicBezTo>
                    <a:cubicBezTo>
                      <a:pt x="374202" y="897651"/>
                      <a:pt x="406124" y="926736"/>
                      <a:pt x="445052" y="955466"/>
                    </a:cubicBezTo>
                    <a:cubicBezTo>
                      <a:pt x="432726" y="951919"/>
                      <a:pt x="420667" y="948283"/>
                      <a:pt x="409051" y="944471"/>
                    </a:cubicBezTo>
                    <a:cubicBezTo>
                      <a:pt x="221950" y="826092"/>
                      <a:pt x="119798" y="719240"/>
                      <a:pt x="78476" y="598999"/>
                    </a:cubicBezTo>
                    <a:lnTo>
                      <a:pt x="60741" y="605117"/>
                    </a:lnTo>
                    <a:cubicBezTo>
                      <a:pt x="84683" y="674637"/>
                      <a:pt x="128133" y="739635"/>
                      <a:pt x="193574" y="803657"/>
                    </a:cubicBezTo>
                    <a:cubicBezTo>
                      <a:pt x="231792" y="840989"/>
                      <a:pt x="276750" y="877611"/>
                      <a:pt x="331905" y="915918"/>
                    </a:cubicBezTo>
                    <a:cubicBezTo>
                      <a:pt x="284819" y="896232"/>
                      <a:pt x="245359" y="875305"/>
                      <a:pt x="212994" y="855531"/>
                    </a:cubicBezTo>
                    <a:cubicBezTo>
                      <a:pt x="138242" y="809687"/>
                      <a:pt x="93462" y="764907"/>
                      <a:pt x="69077" y="735379"/>
                    </a:cubicBezTo>
                    <a:cubicBezTo>
                      <a:pt x="40790" y="701151"/>
                      <a:pt x="23942" y="667987"/>
                      <a:pt x="23942" y="646616"/>
                    </a:cubicBezTo>
                    <a:cubicBezTo>
                      <a:pt x="23942" y="557411"/>
                      <a:pt x="177879" y="421386"/>
                      <a:pt x="435741" y="282612"/>
                    </a:cubicBezTo>
                    <a:cubicBezTo>
                      <a:pt x="671613" y="155720"/>
                      <a:pt x="946412" y="53745"/>
                      <a:pt x="1119680" y="28917"/>
                    </a:cubicBezTo>
                    <a:cubicBezTo>
                      <a:pt x="1141139" y="25813"/>
                      <a:pt x="1161445" y="24306"/>
                      <a:pt x="1180510" y="24306"/>
                    </a:cubicBezTo>
                    <a:cubicBezTo>
                      <a:pt x="1248433" y="24306"/>
                      <a:pt x="1301106" y="43814"/>
                      <a:pt x="1337550" y="82564"/>
                    </a:cubicBezTo>
                    <a:cubicBezTo>
                      <a:pt x="1393947" y="142508"/>
                      <a:pt x="1408844" y="243595"/>
                      <a:pt x="1403790" y="3558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3" name="Полилиния: фигура 792">
                <a:extLst>
                  <a:ext uri="{FF2B5EF4-FFF2-40B4-BE49-F238E27FC236}">
                    <a16:creationId xmlns:a16="http://schemas.microsoft.com/office/drawing/2014/main" id="{3A96EF71-A771-912B-06D1-88DEA520BF18}"/>
                  </a:ext>
                </a:extLst>
              </p:cNvPr>
              <p:cNvSpPr/>
              <p:nvPr/>
            </p:nvSpPr>
            <p:spPr>
              <a:xfrm>
                <a:off x="15166032" y="8344634"/>
                <a:ext cx="148616" cy="51271"/>
              </a:xfrm>
              <a:custGeom>
                <a:avLst/>
                <a:gdLst>
                  <a:gd name="connsiteX0" fmla="*/ 76082 w 148616"/>
                  <a:gd name="connsiteY0" fmla="*/ 30681 h 51271"/>
                  <a:gd name="connsiteX1" fmla="*/ 38484 w 148616"/>
                  <a:gd name="connsiteY1" fmla="*/ 41943 h 51271"/>
                  <a:gd name="connsiteX2" fmla="*/ 0 w 148616"/>
                  <a:gd name="connsiteY2" fmla="*/ 51253 h 51271"/>
                  <a:gd name="connsiteX3" fmla="*/ 39814 w 148616"/>
                  <a:gd name="connsiteY3" fmla="*/ 48061 h 51271"/>
                  <a:gd name="connsiteX4" fmla="*/ 78653 w 148616"/>
                  <a:gd name="connsiteY4" fmla="*/ 38307 h 51271"/>
                  <a:gd name="connsiteX5" fmla="*/ 115453 w 148616"/>
                  <a:gd name="connsiteY5" fmla="*/ 22346 h 51271"/>
                  <a:gd name="connsiteX6" fmla="*/ 148617 w 148616"/>
                  <a:gd name="connsiteY6" fmla="*/ 0 h 51271"/>
                  <a:gd name="connsiteX7" fmla="*/ 112704 w 148616"/>
                  <a:gd name="connsiteY7" fmla="*/ 16671 h 51271"/>
                  <a:gd name="connsiteX8" fmla="*/ 76082 w 148616"/>
                  <a:gd name="connsiteY8" fmla="*/ 30681 h 51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8616" h="51271">
                    <a:moveTo>
                      <a:pt x="76082" y="30681"/>
                    </a:moveTo>
                    <a:cubicBezTo>
                      <a:pt x="63756" y="34849"/>
                      <a:pt x="51165" y="38573"/>
                      <a:pt x="38484" y="41943"/>
                    </a:cubicBezTo>
                    <a:cubicBezTo>
                      <a:pt x="25804" y="45312"/>
                      <a:pt x="12946" y="48238"/>
                      <a:pt x="0" y="51253"/>
                    </a:cubicBezTo>
                    <a:cubicBezTo>
                      <a:pt x="13301" y="51431"/>
                      <a:pt x="26602" y="50278"/>
                      <a:pt x="39814" y="48061"/>
                    </a:cubicBezTo>
                    <a:cubicBezTo>
                      <a:pt x="52938" y="45844"/>
                      <a:pt x="65973" y="42563"/>
                      <a:pt x="78653" y="38307"/>
                    </a:cubicBezTo>
                    <a:cubicBezTo>
                      <a:pt x="91334" y="34051"/>
                      <a:pt x="103659" y="28642"/>
                      <a:pt x="115453" y="22346"/>
                    </a:cubicBezTo>
                    <a:cubicBezTo>
                      <a:pt x="127158" y="15961"/>
                      <a:pt x="138419" y="8601"/>
                      <a:pt x="148617" y="0"/>
                    </a:cubicBezTo>
                    <a:cubicBezTo>
                      <a:pt x="136646" y="5764"/>
                      <a:pt x="124764" y="11528"/>
                      <a:pt x="112704" y="16671"/>
                    </a:cubicBezTo>
                    <a:cubicBezTo>
                      <a:pt x="100644" y="21814"/>
                      <a:pt x="88407" y="26425"/>
                      <a:pt x="76082" y="306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4" name="Полилиния: фигура 793">
                <a:extLst>
                  <a:ext uri="{FF2B5EF4-FFF2-40B4-BE49-F238E27FC236}">
                    <a16:creationId xmlns:a16="http://schemas.microsoft.com/office/drawing/2014/main" id="{EFB2B63B-FE7C-709E-A55D-E28F1720B58A}"/>
                  </a:ext>
                </a:extLst>
              </p:cNvPr>
              <p:cNvSpPr/>
              <p:nvPr/>
            </p:nvSpPr>
            <p:spPr>
              <a:xfrm>
                <a:off x="15516381" y="8259064"/>
                <a:ext cx="41645" cy="151808"/>
              </a:xfrm>
              <a:custGeom>
                <a:avLst/>
                <a:gdLst>
                  <a:gd name="connsiteX0" fmla="*/ 34317 w 41645"/>
                  <a:gd name="connsiteY0" fmla="*/ 39016 h 151808"/>
                  <a:gd name="connsiteX1" fmla="*/ 25538 w 41645"/>
                  <a:gd name="connsiteY1" fmla="*/ 77235 h 151808"/>
                  <a:gd name="connsiteX2" fmla="*/ 13833 w 41645"/>
                  <a:gd name="connsiteY2" fmla="*/ 114655 h 151808"/>
                  <a:gd name="connsiteX3" fmla="*/ 0 w 41645"/>
                  <a:gd name="connsiteY3" fmla="*/ 151809 h 151808"/>
                  <a:gd name="connsiteX4" fmla="*/ 19597 w 41645"/>
                  <a:gd name="connsiteY4" fmla="*/ 117049 h 151808"/>
                  <a:gd name="connsiteX5" fmla="*/ 33253 w 41645"/>
                  <a:gd name="connsiteY5" fmla="*/ 79363 h 151808"/>
                  <a:gd name="connsiteX6" fmla="*/ 40612 w 41645"/>
                  <a:gd name="connsiteY6" fmla="*/ 39992 h 151808"/>
                  <a:gd name="connsiteX7" fmla="*/ 40612 w 41645"/>
                  <a:gd name="connsiteY7" fmla="*/ 0 h 151808"/>
                  <a:gd name="connsiteX8" fmla="*/ 34317 w 41645"/>
                  <a:gd name="connsiteY8" fmla="*/ 39016 h 151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645" h="151808">
                    <a:moveTo>
                      <a:pt x="34317" y="39016"/>
                    </a:moveTo>
                    <a:cubicBezTo>
                      <a:pt x="31834" y="51874"/>
                      <a:pt x="28908" y="64643"/>
                      <a:pt x="25538" y="77235"/>
                    </a:cubicBezTo>
                    <a:cubicBezTo>
                      <a:pt x="22080" y="89826"/>
                      <a:pt x="18178" y="102329"/>
                      <a:pt x="13833" y="114655"/>
                    </a:cubicBezTo>
                    <a:cubicBezTo>
                      <a:pt x="9488" y="127069"/>
                      <a:pt x="4700" y="139306"/>
                      <a:pt x="0" y="151809"/>
                    </a:cubicBezTo>
                    <a:cubicBezTo>
                      <a:pt x="7626" y="140902"/>
                      <a:pt x="14099" y="129197"/>
                      <a:pt x="19597" y="117049"/>
                    </a:cubicBezTo>
                    <a:cubicBezTo>
                      <a:pt x="25095" y="104901"/>
                      <a:pt x="29706" y="92309"/>
                      <a:pt x="33253" y="79363"/>
                    </a:cubicBezTo>
                    <a:cubicBezTo>
                      <a:pt x="36799" y="66416"/>
                      <a:pt x="39282" y="53293"/>
                      <a:pt x="40612" y="39992"/>
                    </a:cubicBezTo>
                    <a:cubicBezTo>
                      <a:pt x="41854" y="26691"/>
                      <a:pt x="42120" y="13301"/>
                      <a:pt x="40612" y="0"/>
                    </a:cubicBezTo>
                    <a:cubicBezTo>
                      <a:pt x="38662" y="13124"/>
                      <a:pt x="36799" y="26159"/>
                      <a:pt x="34317" y="390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5" name="Полилиния: фигура 794">
                <a:extLst>
                  <a:ext uri="{FF2B5EF4-FFF2-40B4-BE49-F238E27FC236}">
                    <a16:creationId xmlns:a16="http://schemas.microsoft.com/office/drawing/2014/main" id="{89F9A055-0346-94BA-A0B5-44AC8F530553}"/>
                  </a:ext>
                </a:extLst>
              </p:cNvPr>
              <p:cNvSpPr/>
              <p:nvPr/>
            </p:nvSpPr>
            <p:spPr>
              <a:xfrm>
                <a:off x="15428062" y="8547430"/>
                <a:ext cx="86013" cy="131591"/>
              </a:xfrm>
              <a:custGeom>
                <a:avLst/>
                <a:gdLst>
                  <a:gd name="connsiteX0" fmla="*/ 47440 w 86013"/>
                  <a:gd name="connsiteY0" fmla="*/ 68722 h 131591"/>
                  <a:gd name="connsiteX1" fmla="*/ 24651 w 86013"/>
                  <a:gd name="connsiteY1" fmla="*/ 100644 h 131591"/>
                  <a:gd name="connsiteX2" fmla="*/ 0 w 86013"/>
                  <a:gd name="connsiteY2" fmla="*/ 131592 h 131591"/>
                  <a:gd name="connsiteX3" fmla="*/ 29528 w 86013"/>
                  <a:gd name="connsiteY3" fmla="*/ 104723 h 131591"/>
                  <a:gd name="connsiteX4" fmla="*/ 54268 w 86013"/>
                  <a:gd name="connsiteY4" fmla="*/ 73156 h 131591"/>
                  <a:gd name="connsiteX5" fmla="*/ 73510 w 86013"/>
                  <a:gd name="connsiteY5" fmla="*/ 37952 h 131591"/>
                  <a:gd name="connsiteX6" fmla="*/ 86013 w 86013"/>
                  <a:gd name="connsiteY6" fmla="*/ 0 h 131591"/>
                  <a:gd name="connsiteX7" fmla="*/ 67835 w 86013"/>
                  <a:gd name="connsiteY7" fmla="*/ 35115 h 131591"/>
                  <a:gd name="connsiteX8" fmla="*/ 47440 w 86013"/>
                  <a:gd name="connsiteY8" fmla="*/ 68722 h 13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6013" h="131591">
                    <a:moveTo>
                      <a:pt x="47440" y="68722"/>
                    </a:moveTo>
                    <a:cubicBezTo>
                      <a:pt x="40258" y="79629"/>
                      <a:pt x="32632" y="90270"/>
                      <a:pt x="24651" y="100644"/>
                    </a:cubicBezTo>
                    <a:cubicBezTo>
                      <a:pt x="16670" y="111108"/>
                      <a:pt x="8335" y="121217"/>
                      <a:pt x="0" y="131592"/>
                    </a:cubicBezTo>
                    <a:cubicBezTo>
                      <a:pt x="10641" y="123611"/>
                      <a:pt x="20395" y="114478"/>
                      <a:pt x="29528" y="104723"/>
                    </a:cubicBezTo>
                    <a:cubicBezTo>
                      <a:pt x="38573" y="94881"/>
                      <a:pt x="46819" y="84329"/>
                      <a:pt x="54268" y="73156"/>
                    </a:cubicBezTo>
                    <a:cubicBezTo>
                      <a:pt x="61628" y="61983"/>
                      <a:pt x="68101" y="50189"/>
                      <a:pt x="73510" y="37952"/>
                    </a:cubicBezTo>
                    <a:cubicBezTo>
                      <a:pt x="78919" y="25715"/>
                      <a:pt x="83264" y="13035"/>
                      <a:pt x="86013" y="0"/>
                    </a:cubicBezTo>
                    <a:cubicBezTo>
                      <a:pt x="80072" y="11971"/>
                      <a:pt x="74220" y="23676"/>
                      <a:pt x="67835" y="35115"/>
                    </a:cubicBezTo>
                    <a:cubicBezTo>
                      <a:pt x="61362" y="46642"/>
                      <a:pt x="54623" y="57815"/>
                      <a:pt x="47440" y="687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6" name="Полилиния: фигура 795">
                <a:extLst>
                  <a:ext uri="{FF2B5EF4-FFF2-40B4-BE49-F238E27FC236}">
                    <a16:creationId xmlns:a16="http://schemas.microsoft.com/office/drawing/2014/main" id="{5BF2EFC8-C9AB-4AC1-3113-1113BC9F59E5}"/>
                  </a:ext>
                </a:extLst>
              </p:cNvPr>
              <p:cNvSpPr/>
              <p:nvPr/>
            </p:nvSpPr>
            <p:spPr>
              <a:xfrm>
                <a:off x="15730084" y="8136695"/>
                <a:ext cx="41022" cy="151986"/>
              </a:xfrm>
              <a:custGeom>
                <a:avLst/>
                <a:gdLst>
                  <a:gd name="connsiteX0" fmla="*/ 33785 w 41022"/>
                  <a:gd name="connsiteY0" fmla="*/ 39105 h 151986"/>
                  <a:gd name="connsiteX1" fmla="*/ 25183 w 41022"/>
                  <a:gd name="connsiteY1" fmla="*/ 77323 h 151986"/>
                  <a:gd name="connsiteX2" fmla="*/ 13656 w 41022"/>
                  <a:gd name="connsiteY2" fmla="*/ 114832 h 151986"/>
                  <a:gd name="connsiteX3" fmla="*/ 0 w 41022"/>
                  <a:gd name="connsiteY3" fmla="*/ 151986 h 151986"/>
                  <a:gd name="connsiteX4" fmla="*/ 19508 w 41022"/>
                  <a:gd name="connsiteY4" fmla="*/ 117138 h 151986"/>
                  <a:gd name="connsiteX5" fmla="*/ 32986 w 41022"/>
                  <a:gd name="connsiteY5" fmla="*/ 79452 h 151986"/>
                  <a:gd name="connsiteX6" fmla="*/ 40080 w 41022"/>
                  <a:gd name="connsiteY6" fmla="*/ 39992 h 151986"/>
                  <a:gd name="connsiteX7" fmla="*/ 39903 w 41022"/>
                  <a:gd name="connsiteY7" fmla="*/ 0 h 151986"/>
                  <a:gd name="connsiteX8" fmla="*/ 33785 w 41022"/>
                  <a:gd name="connsiteY8" fmla="*/ 39105 h 15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022" h="151986">
                    <a:moveTo>
                      <a:pt x="33785" y="39105"/>
                    </a:moveTo>
                    <a:cubicBezTo>
                      <a:pt x="31391" y="51963"/>
                      <a:pt x="28553" y="64732"/>
                      <a:pt x="25183" y="77323"/>
                    </a:cubicBezTo>
                    <a:cubicBezTo>
                      <a:pt x="21814" y="89915"/>
                      <a:pt x="17912" y="102418"/>
                      <a:pt x="13656" y="114832"/>
                    </a:cubicBezTo>
                    <a:cubicBezTo>
                      <a:pt x="9399" y="127246"/>
                      <a:pt x="4700" y="139483"/>
                      <a:pt x="0" y="151986"/>
                    </a:cubicBezTo>
                    <a:cubicBezTo>
                      <a:pt x="7626" y="140991"/>
                      <a:pt x="14010" y="129286"/>
                      <a:pt x="19508" y="117138"/>
                    </a:cubicBezTo>
                    <a:cubicBezTo>
                      <a:pt x="25006" y="104989"/>
                      <a:pt x="29528" y="92309"/>
                      <a:pt x="32986" y="79452"/>
                    </a:cubicBezTo>
                    <a:cubicBezTo>
                      <a:pt x="36445" y="66505"/>
                      <a:pt x="38839" y="53293"/>
                      <a:pt x="40080" y="39992"/>
                    </a:cubicBezTo>
                    <a:cubicBezTo>
                      <a:pt x="41322" y="26691"/>
                      <a:pt x="41410" y="13301"/>
                      <a:pt x="39903" y="0"/>
                    </a:cubicBezTo>
                    <a:cubicBezTo>
                      <a:pt x="38041" y="13212"/>
                      <a:pt x="36179" y="26247"/>
                      <a:pt x="33785" y="39105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7" name="Полилиния: фигура 796">
                <a:extLst>
                  <a:ext uri="{FF2B5EF4-FFF2-40B4-BE49-F238E27FC236}">
                    <a16:creationId xmlns:a16="http://schemas.microsoft.com/office/drawing/2014/main" id="{701D2F61-8CE0-935C-2A99-C504E5555328}"/>
                  </a:ext>
                </a:extLst>
              </p:cNvPr>
              <p:cNvSpPr/>
              <p:nvPr/>
            </p:nvSpPr>
            <p:spPr>
              <a:xfrm>
                <a:off x="15633696" y="8591324"/>
                <a:ext cx="83530" cy="133276"/>
              </a:xfrm>
              <a:custGeom>
                <a:avLst/>
                <a:gdLst>
                  <a:gd name="connsiteX0" fmla="*/ 46287 w 83530"/>
                  <a:gd name="connsiteY0" fmla="*/ 69520 h 133276"/>
                  <a:gd name="connsiteX1" fmla="*/ 24119 w 83530"/>
                  <a:gd name="connsiteY1" fmla="*/ 101886 h 133276"/>
                  <a:gd name="connsiteX2" fmla="*/ 0 w 83530"/>
                  <a:gd name="connsiteY2" fmla="*/ 133276 h 133276"/>
                  <a:gd name="connsiteX3" fmla="*/ 28996 w 83530"/>
                  <a:gd name="connsiteY3" fmla="*/ 105788 h 133276"/>
                  <a:gd name="connsiteX4" fmla="*/ 53115 w 83530"/>
                  <a:gd name="connsiteY4" fmla="*/ 73776 h 133276"/>
                  <a:gd name="connsiteX5" fmla="*/ 71737 w 83530"/>
                  <a:gd name="connsiteY5" fmla="*/ 38218 h 133276"/>
                  <a:gd name="connsiteX6" fmla="*/ 83530 w 83530"/>
                  <a:gd name="connsiteY6" fmla="*/ 0 h 133276"/>
                  <a:gd name="connsiteX7" fmla="*/ 66062 w 83530"/>
                  <a:gd name="connsiteY7" fmla="*/ 35469 h 133276"/>
                  <a:gd name="connsiteX8" fmla="*/ 46287 w 83530"/>
                  <a:gd name="connsiteY8" fmla="*/ 69520 h 133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3530" h="133276">
                    <a:moveTo>
                      <a:pt x="46287" y="69520"/>
                    </a:moveTo>
                    <a:cubicBezTo>
                      <a:pt x="39282" y="80516"/>
                      <a:pt x="31834" y="91334"/>
                      <a:pt x="24119" y="101886"/>
                    </a:cubicBezTo>
                    <a:cubicBezTo>
                      <a:pt x="16316" y="112438"/>
                      <a:pt x="8158" y="122813"/>
                      <a:pt x="0" y="133276"/>
                    </a:cubicBezTo>
                    <a:cubicBezTo>
                      <a:pt x="10552" y="125118"/>
                      <a:pt x="20129" y="115808"/>
                      <a:pt x="28996" y="105788"/>
                    </a:cubicBezTo>
                    <a:cubicBezTo>
                      <a:pt x="37864" y="95767"/>
                      <a:pt x="45933" y="85127"/>
                      <a:pt x="53115" y="73776"/>
                    </a:cubicBezTo>
                    <a:cubicBezTo>
                      <a:pt x="60298" y="62515"/>
                      <a:pt x="66505" y="50544"/>
                      <a:pt x="71737" y="38218"/>
                    </a:cubicBezTo>
                    <a:cubicBezTo>
                      <a:pt x="76880" y="25893"/>
                      <a:pt x="80959" y="13124"/>
                      <a:pt x="83530" y="0"/>
                    </a:cubicBezTo>
                    <a:cubicBezTo>
                      <a:pt x="77855" y="12060"/>
                      <a:pt x="72180" y="23942"/>
                      <a:pt x="66062" y="35469"/>
                    </a:cubicBezTo>
                    <a:cubicBezTo>
                      <a:pt x="59855" y="47174"/>
                      <a:pt x="53293" y="58436"/>
                      <a:pt x="46287" y="695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8" name="Полилиния: фигура 797">
                <a:extLst>
                  <a:ext uri="{FF2B5EF4-FFF2-40B4-BE49-F238E27FC236}">
                    <a16:creationId xmlns:a16="http://schemas.microsoft.com/office/drawing/2014/main" id="{838DAEBD-C46B-0E98-1FE5-C3F6DE21C781}"/>
                  </a:ext>
                </a:extLst>
              </p:cNvPr>
              <p:cNvSpPr/>
              <p:nvPr/>
            </p:nvSpPr>
            <p:spPr>
              <a:xfrm>
                <a:off x="15655509" y="8421514"/>
                <a:ext cx="79540" cy="135493"/>
              </a:xfrm>
              <a:custGeom>
                <a:avLst/>
                <a:gdLst>
                  <a:gd name="connsiteX0" fmla="*/ 44425 w 79540"/>
                  <a:gd name="connsiteY0" fmla="*/ 70407 h 135493"/>
                  <a:gd name="connsiteX1" fmla="*/ 23144 w 79540"/>
                  <a:gd name="connsiteY1" fmla="*/ 103393 h 135493"/>
                  <a:gd name="connsiteX2" fmla="*/ 0 w 79540"/>
                  <a:gd name="connsiteY2" fmla="*/ 135493 h 135493"/>
                  <a:gd name="connsiteX3" fmla="*/ 28198 w 79540"/>
                  <a:gd name="connsiteY3" fmla="*/ 107206 h 135493"/>
                  <a:gd name="connsiteX4" fmla="*/ 51342 w 79540"/>
                  <a:gd name="connsiteY4" fmla="*/ 74486 h 135493"/>
                  <a:gd name="connsiteX5" fmla="*/ 68899 w 79540"/>
                  <a:gd name="connsiteY5" fmla="*/ 38484 h 135493"/>
                  <a:gd name="connsiteX6" fmla="*/ 79540 w 79540"/>
                  <a:gd name="connsiteY6" fmla="*/ 0 h 135493"/>
                  <a:gd name="connsiteX7" fmla="*/ 63047 w 79540"/>
                  <a:gd name="connsiteY7" fmla="*/ 36002 h 135493"/>
                  <a:gd name="connsiteX8" fmla="*/ 44425 w 79540"/>
                  <a:gd name="connsiteY8" fmla="*/ 70407 h 135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40" h="135493">
                    <a:moveTo>
                      <a:pt x="44425" y="70407"/>
                    </a:moveTo>
                    <a:cubicBezTo>
                      <a:pt x="37775" y="81668"/>
                      <a:pt x="30681" y="92575"/>
                      <a:pt x="23144" y="103393"/>
                    </a:cubicBezTo>
                    <a:cubicBezTo>
                      <a:pt x="15695" y="114211"/>
                      <a:pt x="7803" y="124764"/>
                      <a:pt x="0" y="135493"/>
                    </a:cubicBezTo>
                    <a:cubicBezTo>
                      <a:pt x="10286" y="126980"/>
                      <a:pt x="19597" y="117404"/>
                      <a:pt x="28198" y="107206"/>
                    </a:cubicBezTo>
                    <a:cubicBezTo>
                      <a:pt x="36799" y="97009"/>
                      <a:pt x="44514" y="86013"/>
                      <a:pt x="51342" y="74486"/>
                    </a:cubicBezTo>
                    <a:cubicBezTo>
                      <a:pt x="58170" y="62958"/>
                      <a:pt x="64111" y="50899"/>
                      <a:pt x="68899" y="38484"/>
                    </a:cubicBezTo>
                    <a:cubicBezTo>
                      <a:pt x="73688" y="25981"/>
                      <a:pt x="77412" y="13124"/>
                      <a:pt x="79540" y="0"/>
                    </a:cubicBezTo>
                    <a:cubicBezTo>
                      <a:pt x="74220" y="12237"/>
                      <a:pt x="68899" y="24208"/>
                      <a:pt x="63047" y="36002"/>
                    </a:cubicBezTo>
                    <a:cubicBezTo>
                      <a:pt x="57283" y="47706"/>
                      <a:pt x="51076" y="59145"/>
                      <a:pt x="44425" y="704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9" name="Полилиния: фигура 798">
                <a:extLst>
                  <a:ext uri="{FF2B5EF4-FFF2-40B4-BE49-F238E27FC236}">
                    <a16:creationId xmlns:a16="http://schemas.microsoft.com/office/drawing/2014/main" id="{4A91DAAB-B104-E3D5-C904-CA157E2300BA}"/>
                  </a:ext>
                </a:extLst>
              </p:cNvPr>
              <p:cNvSpPr/>
              <p:nvPr/>
            </p:nvSpPr>
            <p:spPr>
              <a:xfrm>
                <a:off x="15154859" y="8717329"/>
                <a:ext cx="156597" cy="20484"/>
              </a:xfrm>
              <a:custGeom>
                <a:avLst/>
                <a:gdLst>
                  <a:gd name="connsiteX0" fmla="*/ 78831 w 156597"/>
                  <a:gd name="connsiteY0" fmla="*/ 11794 h 20484"/>
                  <a:gd name="connsiteX1" fmla="*/ 39637 w 156597"/>
                  <a:gd name="connsiteY1" fmla="*/ 13390 h 20484"/>
                  <a:gd name="connsiteX2" fmla="*/ 0 w 156597"/>
                  <a:gd name="connsiteY2" fmla="*/ 12858 h 20484"/>
                  <a:gd name="connsiteX3" fmla="*/ 39371 w 156597"/>
                  <a:gd name="connsiteY3" fmla="*/ 19597 h 20484"/>
                  <a:gd name="connsiteX4" fmla="*/ 79452 w 156597"/>
                  <a:gd name="connsiteY4" fmla="*/ 19774 h 20484"/>
                  <a:gd name="connsiteX5" fmla="*/ 119000 w 156597"/>
                  <a:gd name="connsiteY5" fmla="*/ 13390 h 20484"/>
                  <a:gd name="connsiteX6" fmla="*/ 156597 w 156597"/>
                  <a:gd name="connsiteY6" fmla="*/ 0 h 20484"/>
                  <a:gd name="connsiteX7" fmla="*/ 117670 w 156597"/>
                  <a:gd name="connsiteY7" fmla="*/ 7271 h 20484"/>
                  <a:gd name="connsiteX8" fmla="*/ 78831 w 156597"/>
                  <a:gd name="connsiteY8" fmla="*/ 11794 h 2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597" h="20484">
                    <a:moveTo>
                      <a:pt x="78831" y="11794"/>
                    </a:moveTo>
                    <a:cubicBezTo>
                      <a:pt x="65796" y="12769"/>
                      <a:pt x="52761" y="13301"/>
                      <a:pt x="39637" y="13390"/>
                    </a:cubicBezTo>
                    <a:cubicBezTo>
                      <a:pt x="26513" y="13478"/>
                      <a:pt x="13390" y="13124"/>
                      <a:pt x="0" y="12858"/>
                    </a:cubicBezTo>
                    <a:cubicBezTo>
                      <a:pt x="12858" y="16405"/>
                      <a:pt x="26070" y="18533"/>
                      <a:pt x="39371" y="19597"/>
                    </a:cubicBezTo>
                    <a:cubicBezTo>
                      <a:pt x="52672" y="20750"/>
                      <a:pt x="66062" y="20750"/>
                      <a:pt x="79452" y="19774"/>
                    </a:cubicBezTo>
                    <a:cubicBezTo>
                      <a:pt x="92753" y="18710"/>
                      <a:pt x="106054" y="16671"/>
                      <a:pt x="119000" y="13390"/>
                    </a:cubicBezTo>
                    <a:cubicBezTo>
                      <a:pt x="131946" y="10109"/>
                      <a:pt x="144626" y="5764"/>
                      <a:pt x="156597" y="0"/>
                    </a:cubicBezTo>
                    <a:cubicBezTo>
                      <a:pt x="143562" y="2660"/>
                      <a:pt x="130616" y="5232"/>
                      <a:pt x="117670" y="7271"/>
                    </a:cubicBezTo>
                    <a:cubicBezTo>
                      <a:pt x="104812" y="9311"/>
                      <a:pt x="91777" y="10818"/>
                      <a:pt x="78831" y="117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0" name="Полилиния: фигура 799">
                <a:extLst>
                  <a:ext uri="{FF2B5EF4-FFF2-40B4-BE49-F238E27FC236}">
                    <a16:creationId xmlns:a16="http://schemas.microsoft.com/office/drawing/2014/main" id="{5D2333F8-8E11-D33E-40E7-035227AA95F9}"/>
                  </a:ext>
                </a:extLst>
              </p:cNvPr>
              <p:cNvSpPr/>
              <p:nvPr/>
            </p:nvSpPr>
            <p:spPr>
              <a:xfrm>
                <a:off x="15240251" y="8596733"/>
                <a:ext cx="121571" cy="34625"/>
              </a:xfrm>
              <a:custGeom>
                <a:avLst/>
                <a:gdLst>
                  <a:gd name="connsiteX0" fmla="*/ 62160 w 121571"/>
                  <a:gd name="connsiteY0" fmla="*/ 21370 h 34625"/>
                  <a:gd name="connsiteX1" fmla="*/ 31479 w 121571"/>
                  <a:gd name="connsiteY1" fmla="*/ 28021 h 34625"/>
                  <a:gd name="connsiteX2" fmla="*/ 0 w 121571"/>
                  <a:gd name="connsiteY2" fmla="*/ 33075 h 34625"/>
                  <a:gd name="connsiteX3" fmla="*/ 32189 w 121571"/>
                  <a:gd name="connsiteY3" fmla="*/ 34317 h 34625"/>
                  <a:gd name="connsiteX4" fmla="*/ 64199 w 121571"/>
                  <a:gd name="connsiteY4" fmla="*/ 29173 h 34625"/>
                  <a:gd name="connsiteX5" fmla="*/ 94526 w 121571"/>
                  <a:gd name="connsiteY5" fmla="*/ 17557 h 34625"/>
                  <a:gd name="connsiteX6" fmla="*/ 121571 w 121571"/>
                  <a:gd name="connsiteY6" fmla="*/ 0 h 34625"/>
                  <a:gd name="connsiteX7" fmla="*/ 91954 w 121571"/>
                  <a:gd name="connsiteY7" fmla="*/ 11794 h 34625"/>
                  <a:gd name="connsiteX8" fmla="*/ 62160 w 121571"/>
                  <a:gd name="connsiteY8" fmla="*/ 21370 h 3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571" h="34625">
                    <a:moveTo>
                      <a:pt x="62160" y="21370"/>
                    </a:moveTo>
                    <a:cubicBezTo>
                      <a:pt x="52051" y="24030"/>
                      <a:pt x="41854" y="26247"/>
                      <a:pt x="31479" y="28021"/>
                    </a:cubicBezTo>
                    <a:cubicBezTo>
                      <a:pt x="21104" y="29883"/>
                      <a:pt x="10641" y="31302"/>
                      <a:pt x="0" y="33075"/>
                    </a:cubicBezTo>
                    <a:cubicBezTo>
                      <a:pt x="10641" y="34671"/>
                      <a:pt x="21459" y="34937"/>
                      <a:pt x="32189" y="34317"/>
                    </a:cubicBezTo>
                    <a:cubicBezTo>
                      <a:pt x="42918" y="33607"/>
                      <a:pt x="53736" y="31922"/>
                      <a:pt x="64199" y="29173"/>
                    </a:cubicBezTo>
                    <a:cubicBezTo>
                      <a:pt x="74663" y="26425"/>
                      <a:pt x="84860" y="22434"/>
                      <a:pt x="94526" y="17557"/>
                    </a:cubicBezTo>
                    <a:cubicBezTo>
                      <a:pt x="104191" y="12680"/>
                      <a:pt x="113236" y="6828"/>
                      <a:pt x="121571" y="0"/>
                    </a:cubicBezTo>
                    <a:cubicBezTo>
                      <a:pt x="111551" y="3990"/>
                      <a:pt x="101797" y="8069"/>
                      <a:pt x="91954" y="11794"/>
                    </a:cubicBezTo>
                    <a:cubicBezTo>
                      <a:pt x="82111" y="15429"/>
                      <a:pt x="72180" y="18621"/>
                      <a:pt x="62160" y="213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1" name="Полилиния: фигура 800">
                <a:extLst>
                  <a:ext uri="{FF2B5EF4-FFF2-40B4-BE49-F238E27FC236}">
                    <a16:creationId xmlns:a16="http://schemas.microsoft.com/office/drawing/2014/main" id="{C331387C-CA54-7EFD-CA2E-75A3B4017BD7}"/>
                  </a:ext>
                </a:extLst>
              </p:cNvPr>
              <p:cNvSpPr/>
              <p:nvPr/>
            </p:nvSpPr>
            <p:spPr>
              <a:xfrm>
                <a:off x="15039051" y="8649316"/>
                <a:ext cx="125029" cy="20976"/>
              </a:xfrm>
              <a:custGeom>
                <a:avLst/>
                <a:gdLst>
                  <a:gd name="connsiteX0" fmla="*/ 63136 w 125029"/>
                  <a:gd name="connsiteY0" fmla="*/ 12059 h 20976"/>
                  <a:gd name="connsiteX1" fmla="*/ 31834 w 125029"/>
                  <a:gd name="connsiteY1" fmla="*/ 14010 h 20976"/>
                  <a:gd name="connsiteX2" fmla="*/ 0 w 125029"/>
                  <a:gd name="connsiteY2" fmla="*/ 14188 h 20976"/>
                  <a:gd name="connsiteX3" fmla="*/ 31657 w 125029"/>
                  <a:gd name="connsiteY3" fmla="*/ 20306 h 20976"/>
                  <a:gd name="connsiteX4" fmla="*/ 64022 w 125029"/>
                  <a:gd name="connsiteY4" fmla="*/ 20040 h 20976"/>
                  <a:gd name="connsiteX5" fmla="*/ 95679 w 125029"/>
                  <a:gd name="connsiteY5" fmla="*/ 13212 h 20976"/>
                  <a:gd name="connsiteX6" fmla="*/ 125030 w 125029"/>
                  <a:gd name="connsiteY6" fmla="*/ 0 h 20976"/>
                  <a:gd name="connsiteX7" fmla="*/ 93994 w 125029"/>
                  <a:gd name="connsiteY7" fmla="*/ 7094 h 20976"/>
                  <a:gd name="connsiteX8" fmla="*/ 63136 w 125029"/>
                  <a:gd name="connsiteY8" fmla="*/ 12059 h 20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029" h="20976">
                    <a:moveTo>
                      <a:pt x="63136" y="12059"/>
                    </a:moveTo>
                    <a:cubicBezTo>
                      <a:pt x="52761" y="13212"/>
                      <a:pt x="42386" y="13744"/>
                      <a:pt x="31834" y="14010"/>
                    </a:cubicBezTo>
                    <a:cubicBezTo>
                      <a:pt x="21282" y="14276"/>
                      <a:pt x="10730" y="14099"/>
                      <a:pt x="0" y="14188"/>
                    </a:cubicBezTo>
                    <a:cubicBezTo>
                      <a:pt x="10286" y="17380"/>
                      <a:pt x="20927" y="19242"/>
                      <a:pt x="31657" y="20306"/>
                    </a:cubicBezTo>
                    <a:cubicBezTo>
                      <a:pt x="42386" y="21282"/>
                      <a:pt x="53293" y="21193"/>
                      <a:pt x="64022" y="20040"/>
                    </a:cubicBezTo>
                    <a:cubicBezTo>
                      <a:pt x="74841" y="18887"/>
                      <a:pt x="85481" y="16582"/>
                      <a:pt x="95679" y="13212"/>
                    </a:cubicBezTo>
                    <a:cubicBezTo>
                      <a:pt x="105965" y="9843"/>
                      <a:pt x="115808" y="5498"/>
                      <a:pt x="125030" y="0"/>
                    </a:cubicBezTo>
                    <a:cubicBezTo>
                      <a:pt x="114566" y="2394"/>
                      <a:pt x="104280" y="5054"/>
                      <a:pt x="93994" y="7094"/>
                    </a:cubicBezTo>
                    <a:cubicBezTo>
                      <a:pt x="83796" y="9222"/>
                      <a:pt x="73510" y="10907"/>
                      <a:pt x="63136" y="120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2" name="Полилиния: фигура 801">
                <a:extLst>
                  <a:ext uri="{FF2B5EF4-FFF2-40B4-BE49-F238E27FC236}">
                    <a16:creationId xmlns:a16="http://schemas.microsoft.com/office/drawing/2014/main" id="{7BAD5EBF-A128-91DB-7078-CF0B8D53B8A2}"/>
                  </a:ext>
                </a:extLst>
              </p:cNvPr>
              <p:cNvSpPr/>
              <p:nvPr/>
            </p:nvSpPr>
            <p:spPr>
              <a:xfrm>
                <a:off x="15096068" y="8794741"/>
                <a:ext cx="92131" cy="11472"/>
              </a:xfrm>
              <a:custGeom>
                <a:avLst/>
                <a:gdLst>
                  <a:gd name="connsiteX0" fmla="*/ 46022 w 92131"/>
                  <a:gd name="connsiteY0" fmla="*/ 3104 h 11472"/>
                  <a:gd name="connsiteX1" fmla="*/ 23232 w 92131"/>
                  <a:gd name="connsiteY1" fmla="*/ 1419 h 11472"/>
                  <a:gd name="connsiteX2" fmla="*/ 0 w 92131"/>
                  <a:gd name="connsiteY2" fmla="*/ 0 h 11472"/>
                  <a:gd name="connsiteX3" fmla="*/ 22257 w 92131"/>
                  <a:gd name="connsiteY3" fmla="*/ 7626 h 11472"/>
                  <a:gd name="connsiteX4" fmla="*/ 45578 w 92131"/>
                  <a:gd name="connsiteY4" fmla="*/ 11173 h 11472"/>
                  <a:gd name="connsiteX5" fmla="*/ 69165 w 92131"/>
                  <a:gd name="connsiteY5" fmla="*/ 10641 h 11472"/>
                  <a:gd name="connsiteX6" fmla="*/ 92132 w 92131"/>
                  <a:gd name="connsiteY6" fmla="*/ 5586 h 11472"/>
                  <a:gd name="connsiteX7" fmla="*/ 68899 w 92131"/>
                  <a:gd name="connsiteY7" fmla="*/ 4345 h 11472"/>
                  <a:gd name="connsiteX8" fmla="*/ 46022 w 92131"/>
                  <a:gd name="connsiteY8" fmla="*/ 3104 h 11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31" h="11472">
                    <a:moveTo>
                      <a:pt x="46022" y="3104"/>
                    </a:moveTo>
                    <a:cubicBezTo>
                      <a:pt x="38396" y="2660"/>
                      <a:pt x="30858" y="2039"/>
                      <a:pt x="23232" y="1419"/>
                    </a:cubicBezTo>
                    <a:cubicBezTo>
                      <a:pt x="15607" y="798"/>
                      <a:pt x="7892" y="177"/>
                      <a:pt x="0" y="0"/>
                    </a:cubicBezTo>
                    <a:cubicBezTo>
                      <a:pt x="7183" y="3369"/>
                      <a:pt x="14631" y="5764"/>
                      <a:pt x="22257" y="7626"/>
                    </a:cubicBezTo>
                    <a:cubicBezTo>
                      <a:pt x="29883" y="9399"/>
                      <a:pt x="37686" y="10641"/>
                      <a:pt x="45578" y="11173"/>
                    </a:cubicBezTo>
                    <a:cubicBezTo>
                      <a:pt x="53470" y="11705"/>
                      <a:pt x="61362" y="11528"/>
                      <a:pt x="69165" y="10641"/>
                    </a:cubicBezTo>
                    <a:cubicBezTo>
                      <a:pt x="76969" y="9754"/>
                      <a:pt x="84683" y="8158"/>
                      <a:pt x="92132" y="5586"/>
                    </a:cubicBezTo>
                    <a:cubicBezTo>
                      <a:pt x="84240" y="4877"/>
                      <a:pt x="76525" y="4700"/>
                      <a:pt x="68899" y="4345"/>
                    </a:cubicBezTo>
                    <a:cubicBezTo>
                      <a:pt x="61185" y="3990"/>
                      <a:pt x="53559" y="3635"/>
                      <a:pt x="46022" y="31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3" name="Полилиния: фигура 802">
                <a:extLst>
                  <a:ext uri="{FF2B5EF4-FFF2-40B4-BE49-F238E27FC236}">
                    <a16:creationId xmlns:a16="http://schemas.microsoft.com/office/drawing/2014/main" id="{2C8D5D66-8C67-5A04-992C-4D1D328631A8}"/>
                  </a:ext>
                </a:extLst>
              </p:cNvPr>
              <p:cNvSpPr/>
              <p:nvPr/>
            </p:nvSpPr>
            <p:spPr>
              <a:xfrm>
                <a:off x="14898415" y="8439337"/>
                <a:ext cx="90446" cy="20082"/>
              </a:xfrm>
              <a:custGeom>
                <a:avLst/>
                <a:gdLst>
                  <a:gd name="connsiteX0" fmla="*/ 45401 w 90446"/>
                  <a:gd name="connsiteY0" fmla="*/ 9577 h 20082"/>
                  <a:gd name="connsiteX1" fmla="*/ 22878 w 90446"/>
                  <a:gd name="connsiteY1" fmla="*/ 13833 h 20082"/>
                  <a:gd name="connsiteX2" fmla="*/ 0 w 90446"/>
                  <a:gd name="connsiteY2" fmla="*/ 18444 h 20082"/>
                  <a:gd name="connsiteX3" fmla="*/ 23498 w 90446"/>
                  <a:gd name="connsiteY3" fmla="*/ 20040 h 20082"/>
                  <a:gd name="connsiteX4" fmla="*/ 46908 w 90446"/>
                  <a:gd name="connsiteY4" fmla="*/ 17469 h 20082"/>
                  <a:gd name="connsiteX5" fmla="*/ 69520 w 90446"/>
                  <a:gd name="connsiteY5" fmla="*/ 10818 h 20082"/>
                  <a:gd name="connsiteX6" fmla="*/ 90447 w 90446"/>
                  <a:gd name="connsiteY6" fmla="*/ 0 h 20082"/>
                  <a:gd name="connsiteX7" fmla="*/ 67658 w 90446"/>
                  <a:gd name="connsiteY7" fmla="*/ 4788 h 20082"/>
                  <a:gd name="connsiteX8" fmla="*/ 45401 w 90446"/>
                  <a:gd name="connsiteY8" fmla="*/ 9577 h 20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446" h="20082">
                    <a:moveTo>
                      <a:pt x="45401" y="9577"/>
                    </a:moveTo>
                    <a:cubicBezTo>
                      <a:pt x="37952" y="11084"/>
                      <a:pt x="30504" y="12414"/>
                      <a:pt x="22878" y="13833"/>
                    </a:cubicBezTo>
                    <a:cubicBezTo>
                      <a:pt x="15341" y="15252"/>
                      <a:pt x="7715" y="16582"/>
                      <a:pt x="0" y="18444"/>
                    </a:cubicBezTo>
                    <a:cubicBezTo>
                      <a:pt x="7803" y="19863"/>
                      <a:pt x="15606" y="20218"/>
                      <a:pt x="23498" y="20040"/>
                    </a:cubicBezTo>
                    <a:cubicBezTo>
                      <a:pt x="31302" y="19863"/>
                      <a:pt x="39194" y="18976"/>
                      <a:pt x="46908" y="17469"/>
                    </a:cubicBezTo>
                    <a:cubicBezTo>
                      <a:pt x="54623" y="15961"/>
                      <a:pt x="62249" y="13744"/>
                      <a:pt x="69520" y="10818"/>
                    </a:cubicBezTo>
                    <a:cubicBezTo>
                      <a:pt x="76791" y="7892"/>
                      <a:pt x="83885" y="4434"/>
                      <a:pt x="90447" y="0"/>
                    </a:cubicBezTo>
                    <a:cubicBezTo>
                      <a:pt x="82644" y="1330"/>
                      <a:pt x="75106" y="3104"/>
                      <a:pt x="67658" y="4788"/>
                    </a:cubicBezTo>
                    <a:cubicBezTo>
                      <a:pt x="60209" y="6473"/>
                      <a:pt x="52849" y="8069"/>
                      <a:pt x="45401" y="95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4" name="Полилиния: фигура 803">
                <a:extLst>
                  <a:ext uri="{FF2B5EF4-FFF2-40B4-BE49-F238E27FC236}">
                    <a16:creationId xmlns:a16="http://schemas.microsoft.com/office/drawing/2014/main" id="{60EF3398-0126-08DC-FA96-759867392976}"/>
                  </a:ext>
                </a:extLst>
              </p:cNvPr>
              <p:cNvSpPr/>
              <p:nvPr/>
            </p:nvSpPr>
            <p:spPr>
              <a:xfrm>
                <a:off x="15593260" y="8343747"/>
                <a:ext cx="36178" cy="85037"/>
              </a:xfrm>
              <a:custGeom>
                <a:avLst/>
                <a:gdLst>
                  <a:gd name="connsiteX0" fmla="*/ 18444 w 36178"/>
                  <a:gd name="connsiteY0" fmla="*/ 42652 h 85037"/>
                  <a:gd name="connsiteX1" fmla="*/ 9133 w 36178"/>
                  <a:gd name="connsiteY1" fmla="*/ 63579 h 85037"/>
                  <a:gd name="connsiteX2" fmla="*/ 0 w 36178"/>
                  <a:gd name="connsiteY2" fmla="*/ 85038 h 85037"/>
                  <a:gd name="connsiteX3" fmla="*/ 14631 w 36178"/>
                  <a:gd name="connsiteY3" fmla="*/ 66594 h 85037"/>
                  <a:gd name="connsiteX4" fmla="*/ 25804 w 36178"/>
                  <a:gd name="connsiteY4" fmla="*/ 45844 h 85037"/>
                  <a:gd name="connsiteX5" fmla="*/ 33164 w 36178"/>
                  <a:gd name="connsiteY5" fmla="*/ 23410 h 85037"/>
                  <a:gd name="connsiteX6" fmla="*/ 36179 w 36178"/>
                  <a:gd name="connsiteY6" fmla="*/ 0 h 85037"/>
                  <a:gd name="connsiteX7" fmla="*/ 27134 w 36178"/>
                  <a:gd name="connsiteY7" fmla="*/ 21459 h 85037"/>
                  <a:gd name="connsiteX8" fmla="*/ 18444 w 36178"/>
                  <a:gd name="connsiteY8" fmla="*/ 42652 h 85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178" h="85037">
                    <a:moveTo>
                      <a:pt x="18444" y="42652"/>
                    </a:moveTo>
                    <a:cubicBezTo>
                      <a:pt x="15429" y="49657"/>
                      <a:pt x="12326" y="56574"/>
                      <a:pt x="9133" y="63579"/>
                    </a:cubicBezTo>
                    <a:cubicBezTo>
                      <a:pt x="6030" y="70584"/>
                      <a:pt x="2749" y="77589"/>
                      <a:pt x="0" y="85038"/>
                    </a:cubicBezTo>
                    <a:cubicBezTo>
                      <a:pt x="5586" y="79452"/>
                      <a:pt x="10375" y="73156"/>
                      <a:pt x="14631" y="66594"/>
                    </a:cubicBezTo>
                    <a:cubicBezTo>
                      <a:pt x="18887" y="60032"/>
                      <a:pt x="22612" y="53027"/>
                      <a:pt x="25804" y="45844"/>
                    </a:cubicBezTo>
                    <a:cubicBezTo>
                      <a:pt x="28908" y="38662"/>
                      <a:pt x="31391" y="31124"/>
                      <a:pt x="33164" y="23410"/>
                    </a:cubicBezTo>
                    <a:cubicBezTo>
                      <a:pt x="34937" y="15784"/>
                      <a:pt x="36090" y="7981"/>
                      <a:pt x="36179" y="0"/>
                    </a:cubicBezTo>
                    <a:cubicBezTo>
                      <a:pt x="32809" y="7183"/>
                      <a:pt x="30060" y="14365"/>
                      <a:pt x="27134" y="21459"/>
                    </a:cubicBezTo>
                    <a:cubicBezTo>
                      <a:pt x="24385" y="28642"/>
                      <a:pt x="21459" y="35735"/>
                      <a:pt x="18444" y="426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5" name="Полилиния: фигура 804">
                <a:extLst>
                  <a:ext uri="{FF2B5EF4-FFF2-40B4-BE49-F238E27FC236}">
                    <a16:creationId xmlns:a16="http://schemas.microsoft.com/office/drawing/2014/main" id="{8F707EA0-B838-E8D0-A7A6-F13569865776}"/>
                  </a:ext>
                </a:extLst>
              </p:cNvPr>
              <p:cNvSpPr/>
              <p:nvPr/>
            </p:nvSpPr>
            <p:spPr>
              <a:xfrm>
                <a:off x="15453156" y="8248334"/>
                <a:ext cx="32388" cy="86368"/>
              </a:xfrm>
              <a:custGeom>
                <a:avLst/>
                <a:gdLst>
                  <a:gd name="connsiteX0" fmla="*/ 24031 w 32388"/>
                  <a:gd name="connsiteY0" fmla="*/ 40258 h 86368"/>
                  <a:gd name="connsiteX1" fmla="*/ 13922 w 32388"/>
                  <a:gd name="connsiteY1" fmla="*/ 18976 h 86368"/>
                  <a:gd name="connsiteX2" fmla="*/ 0 w 32388"/>
                  <a:gd name="connsiteY2" fmla="*/ 0 h 86368"/>
                  <a:gd name="connsiteX3" fmla="*/ 8247 w 32388"/>
                  <a:gd name="connsiteY3" fmla="*/ 21725 h 86368"/>
                  <a:gd name="connsiteX4" fmla="*/ 16493 w 32388"/>
                  <a:gd name="connsiteY4" fmla="*/ 43007 h 86368"/>
                  <a:gd name="connsiteX5" fmla="*/ 24208 w 32388"/>
                  <a:gd name="connsiteY5" fmla="*/ 64554 h 86368"/>
                  <a:gd name="connsiteX6" fmla="*/ 32366 w 32388"/>
                  <a:gd name="connsiteY6" fmla="*/ 86368 h 86368"/>
                  <a:gd name="connsiteX7" fmla="*/ 30326 w 32388"/>
                  <a:gd name="connsiteY7" fmla="*/ 62958 h 86368"/>
                  <a:gd name="connsiteX8" fmla="*/ 24031 w 32388"/>
                  <a:gd name="connsiteY8" fmla="*/ 40258 h 86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388" h="86368">
                    <a:moveTo>
                      <a:pt x="24031" y="40258"/>
                    </a:moveTo>
                    <a:cubicBezTo>
                      <a:pt x="21282" y="32898"/>
                      <a:pt x="17912" y="25715"/>
                      <a:pt x="13922" y="18976"/>
                    </a:cubicBezTo>
                    <a:cubicBezTo>
                      <a:pt x="9932" y="12237"/>
                      <a:pt x="5409" y="5764"/>
                      <a:pt x="0" y="0"/>
                    </a:cubicBezTo>
                    <a:cubicBezTo>
                      <a:pt x="2572" y="7537"/>
                      <a:pt x="5498" y="14631"/>
                      <a:pt x="8247" y="21725"/>
                    </a:cubicBezTo>
                    <a:cubicBezTo>
                      <a:pt x="11084" y="28819"/>
                      <a:pt x="13833" y="35913"/>
                      <a:pt x="16493" y="43007"/>
                    </a:cubicBezTo>
                    <a:cubicBezTo>
                      <a:pt x="19154" y="50101"/>
                      <a:pt x="21636" y="57283"/>
                      <a:pt x="24208" y="64554"/>
                    </a:cubicBezTo>
                    <a:cubicBezTo>
                      <a:pt x="26780" y="71826"/>
                      <a:pt x="29262" y="79097"/>
                      <a:pt x="32366" y="86368"/>
                    </a:cubicBezTo>
                    <a:cubicBezTo>
                      <a:pt x="32543" y="78476"/>
                      <a:pt x="31657" y="70673"/>
                      <a:pt x="30326" y="62958"/>
                    </a:cubicBezTo>
                    <a:cubicBezTo>
                      <a:pt x="28908" y="55332"/>
                      <a:pt x="26780" y="47706"/>
                      <a:pt x="24031" y="402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6" name="Полилиния: фигура 805">
                <a:extLst>
                  <a:ext uri="{FF2B5EF4-FFF2-40B4-BE49-F238E27FC236}">
                    <a16:creationId xmlns:a16="http://schemas.microsoft.com/office/drawing/2014/main" id="{F8FE8020-CEC4-0CCA-77A5-E5E6AEDE6634}"/>
                  </a:ext>
                </a:extLst>
              </p:cNvPr>
              <p:cNvSpPr/>
              <p:nvPr/>
            </p:nvSpPr>
            <p:spPr>
              <a:xfrm>
                <a:off x="15440387" y="8690638"/>
                <a:ext cx="48060" cy="78919"/>
              </a:xfrm>
              <a:custGeom>
                <a:avLst/>
                <a:gdLst>
                  <a:gd name="connsiteX0" fmla="*/ 24385 w 48060"/>
                  <a:gd name="connsiteY0" fmla="*/ 39726 h 78919"/>
                  <a:gd name="connsiteX1" fmla="*/ 12148 w 48060"/>
                  <a:gd name="connsiteY1" fmla="*/ 59057 h 78919"/>
                  <a:gd name="connsiteX2" fmla="*/ 0 w 48060"/>
                  <a:gd name="connsiteY2" fmla="*/ 78919 h 78919"/>
                  <a:gd name="connsiteX3" fmla="*/ 17203 w 48060"/>
                  <a:gd name="connsiteY3" fmla="*/ 62781 h 78919"/>
                  <a:gd name="connsiteX4" fmla="*/ 31213 w 48060"/>
                  <a:gd name="connsiteY4" fmla="*/ 43805 h 78919"/>
                  <a:gd name="connsiteX5" fmla="*/ 41765 w 48060"/>
                  <a:gd name="connsiteY5" fmla="*/ 22700 h 78919"/>
                  <a:gd name="connsiteX6" fmla="*/ 48061 w 48060"/>
                  <a:gd name="connsiteY6" fmla="*/ 0 h 78919"/>
                  <a:gd name="connsiteX7" fmla="*/ 36090 w 48060"/>
                  <a:gd name="connsiteY7" fmla="*/ 19952 h 78919"/>
                  <a:gd name="connsiteX8" fmla="*/ 24385 w 48060"/>
                  <a:gd name="connsiteY8" fmla="*/ 39726 h 78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060" h="78919">
                    <a:moveTo>
                      <a:pt x="24385" y="39726"/>
                    </a:moveTo>
                    <a:cubicBezTo>
                      <a:pt x="20395" y="46199"/>
                      <a:pt x="16316" y="52583"/>
                      <a:pt x="12148" y="59057"/>
                    </a:cubicBezTo>
                    <a:cubicBezTo>
                      <a:pt x="8069" y="65530"/>
                      <a:pt x="3813" y="72003"/>
                      <a:pt x="0" y="78919"/>
                    </a:cubicBezTo>
                    <a:cubicBezTo>
                      <a:pt x="6296" y="74220"/>
                      <a:pt x="11971" y="68722"/>
                      <a:pt x="17203" y="62781"/>
                    </a:cubicBezTo>
                    <a:cubicBezTo>
                      <a:pt x="22346" y="56928"/>
                      <a:pt x="27045" y="50544"/>
                      <a:pt x="31213" y="43805"/>
                    </a:cubicBezTo>
                    <a:cubicBezTo>
                      <a:pt x="35381" y="37066"/>
                      <a:pt x="38928" y="30060"/>
                      <a:pt x="41765" y="22700"/>
                    </a:cubicBezTo>
                    <a:cubicBezTo>
                      <a:pt x="44603" y="15341"/>
                      <a:pt x="46908" y="7803"/>
                      <a:pt x="48061" y="0"/>
                    </a:cubicBezTo>
                    <a:cubicBezTo>
                      <a:pt x="43716" y="6651"/>
                      <a:pt x="39903" y="13301"/>
                      <a:pt x="36090" y="19952"/>
                    </a:cubicBezTo>
                    <a:cubicBezTo>
                      <a:pt x="32277" y="26691"/>
                      <a:pt x="28376" y="33253"/>
                      <a:pt x="24385" y="39726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7" name="Полилиния: фигура 806">
                <a:extLst>
                  <a:ext uri="{FF2B5EF4-FFF2-40B4-BE49-F238E27FC236}">
                    <a16:creationId xmlns:a16="http://schemas.microsoft.com/office/drawing/2014/main" id="{7960D9E5-5659-5256-C5CA-DA4027BEC01A}"/>
                  </a:ext>
                </a:extLst>
              </p:cNvPr>
              <p:cNvSpPr/>
              <p:nvPr/>
            </p:nvSpPr>
            <p:spPr>
              <a:xfrm>
                <a:off x="15789584" y="8386843"/>
                <a:ext cx="35119" cy="85481"/>
              </a:xfrm>
              <a:custGeom>
                <a:avLst/>
                <a:gdLst>
                  <a:gd name="connsiteX0" fmla="*/ 17912 w 35119"/>
                  <a:gd name="connsiteY0" fmla="*/ 42918 h 85481"/>
                  <a:gd name="connsiteX1" fmla="*/ 8867 w 35119"/>
                  <a:gd name="connsiteY1" fmla="*/ 63933 h 85481"/>
                  <a:gd name="connsiteX2" fmla="*/ 0 w 35119"/>
                  <a:gd name="connsiteY2" fmla="*/ 85481 h 85481"/>
                  <a:gd name="connsiteX3" fmla="*/ 14454 w 35119"/>
                  <a:gd name="connsiteY3" fmla="*/ 66860 h 85481"/>
                  <a:gd name="connsiteX4" fmla="*/ 25360 w 35119"/>
                  <a:gd name="connsiteY4" fmla="*/ 45933 h 85481"/>
                  <a:gd name="connsiteX5" fmla="*/ 32454 w 35119"/>
                  <a:gd name="connsiteY5" fmla="*/ 23410 h 85481"/>
                  <a:gd name="connsiteX6" fmla="*/ 35115 w 35119"/>
                  <a:gd name="connsiteY6" fmla="*/ 0 h 85481"/>
                  <a:gd name="connsiteX7" fmla="*/ 26425 w 35119"/>
                  <a:gd name="connsiteY7" fmla="*/ 21547 h 85481"/>
                  <a:gd name="connsiteX8" fmla="*/ 17912 w 35119"/>
                  <a:gd name="connsiteY8" fmla="*/ 42918 h 85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119" h="85481">
                    <a:moveTo>
                      <a:pt x="17912" y="42918"/>
                    </a:moveTo>
                    <a:cubicBezTo>
                      <a:pt x="14986" y="49923"/>
                      <a:pt x="11971" y="56928"/>
                      <a:pt x="8867" y="63933"/>
                    </a:cubicBezTo>
                    <a:cubicBezTo>
                      <a:pt x="5852" y="70939"/>
                      <a:pt x="2660" y="78033"/>
                      <a:pt x="0" y="85481"/>
                    </a:cubicBezTo>
                    <a:cubicBezTo>
                      <a:pt x="5498" y="79806"/>
                      <a:pt x="10197" y="73510"/>
                      <a:pt x="14454" y="66860"/>
                    </a:cubicBezTo>
                    <a:cubicBezTo>
                      <a:pt x="18621" y="60209"/>
                      <a:pt x="22257" y="53204"/>
                      <a:pt x="25360" y="45933"/>
                    </a:cubicBezTo>
                    <a:cubicBezTo>
                      <a:pt x="28376" y="38662"/>
                      <a:pt x="30770" y="31124"/>
                      <a:pt x="32454" y="23410"/>
                    </a:cubicBezTo>
                    <a:cubicBezTo>
                      <a:pt x="34139" y="15695"/>
                      <a:pt x="35203" y="7892"/>
                      <a:pt x="35115" y="0"/>
                    </a:cubicBezTo>
                    <a:cubicBezTo>
                      <a:pt x="31834" y="7182"/>
                      <a:pt x="29173" y="14454"/>
                      <a:pt x="26425" y="21547"/>
                    </a:cubicBezTo>
                    <a:cubicBezTo>
                      <a:pt x="23587" y="28907"/>
                      <a:pt x="20838" y="35913"/>
                      <a:pt x="17912" y="429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8" name="Полилиния: фигура 807">
                <a:extLst>
                  <a:ext uri="{FF2B5EF4-FFF2-40B4-BE49-F238E27FC236}">
                    <a16:creationId xmlns:a16="http://schemas.microsoft.com/office/drawing/2014/main" id="{38A9C7EF-21C4-DDE4-6879-36A3816D3330}"/>
                  </a:ext>
                </a:extLst>
              </p:cNvPr>
              <p:cNvSpPr/>
              <p:nvPr/>
            </p:nvSpPr>
            <p:spPr>
              <a:xfrm>
                <a:off x="15830462" y="8159129"/>
                <a:ext cx="24363" cy="89294"/>
              </a:xfrm>
              <a:custGeom>
                <a:avLst/>
                <a:gdLst>
                  <a:gd name="connsiteX0" fmla="*/ 17646 w 24363"/>
                  <a:gd name="connsiteY0" fmla="*/ 22523 h 89294"/>
                  <a:gd name="connsiteX1" fmla="*/ 12060 w 24363"/>
                  <a:gd name="connsiteY1" fmla="*/ 44691 h 89294"/>
                  <a:gd name="connsiteX2" fmla="*/ 5941 w 24363"/>
                  <a:gd name="connsiteY2" fmla="*/ 66771 h 89294"/>
                  <a:gd name="connsiteX3" fmla="*/ 0 w 24363"/>
                  <a:gd name="connsiteY3" fmla="*/ 89294 h 89294"/>
                  <a:gd name="connsiteX4" fmla="*/ 11882 w 24363"/>
                  <a:gd name="connsiteY4" fmla="*/ 68988 h 89294"/>
                  <a:gd name="connsiteX5" fmla="*/ 19863 w 24363"/>
                  <a:gd name="connsiteY5" fmla="*/ 46820 h 89294"/>
                  <a:gd name="connsiteX6" fmla="*/ 23942 w 24363"/>
                  <a:gd name="connsiteY6" fmla="*/ 23587 h 89294"/>
                  <a:gd name="connsiteX7" fmla="*/ 23498 w 24363"/>
                  <a:gd name="connsiteY7" fmla="*/ 0 h 89294"/>
                  <a:gd name="connsiteX8" fmla="*/ 17646 w 24363"/>
                  <a:gd name="connsiteY8" fmla="*/ 22523 h 89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363" h="89294">
                    <a:moveTo>
                      <a:pt x="17646" y="22523"/>
                    </a:moveTo>
                    <a:cubicBezTo>
                      <a:pt x="15873" y="29972"/>
                      <a:pt x="14010" y="37332"/>
                      <a:pt x="12060" y="44691"/>
                    </a:cubicBezTo>
                    <a:cubicBezTo>
                      <a:pt x="10109" y="52051"/>
                      <a:pt x="7981" y="59322"/>
                      <a:pt x="5941" y="66771"/>
                    </a:cubicBezTo>
                    <a:cubicBezTo>
                      <a:pt x="3902" y="74131"/>
                      <a:pt x="1685" y="81580"/>
                      <a:pt x="0" y="89294"/>
                    </a:cubicBezTo>
                    <a:cubicBezTo>
                      <a:pt x="4700" y="82910"/>
                      <a:pt x="8513" y="76082"/>
                      <a:pt x="11882" y="68988"/>
                    </a:cubicBezTo>
                    <a:cubicBezTo>
                      <a:pt x="15163" y="61894"/>
                      <a:pt x="17823" y="54445"/>
                      <a:pt x="19863" y="46820"/>
                    </a:cubicBezTo>
                    <a:cubicBezTo>
                      <a:pt x="21903" y="39194"/>
                      <a:pt x="23321" y="31390"/>
                      <a:pt x="23942" y="23587"/>
                    </a:cubicBezTo>
                    <a:cubicBezTo>
                      <a:pt x="24563" y="15784"/>
                      <a:pt x="24563" y="7892"/>
                      <a:pt x="23498" y="0"/>
                    </a:cubicBezTo>
                    <a:cubicBezTo>
                      <a:pt x="21193" y="7537"/>
                      <a:pt x="19508" y="15074"/>
                      <a:pt x="17646" y="225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9" name="Полилиния: фигура 808">
                <a:extLst>
                  <a:ext uri="{FF2B5EF4-FFF2-40B4-BE49-F238E27FC236}">
                    <a16:creationId xmlns:a16="http://schemas.microsoft.com/office/drawing/2014/main" id="{24B1936A-6FDD-2768-39C2-EB06697DC589}"/>
                  </a:ext>
                </a:extLst>
              </p:cNvPr>
              <p:cNvSpPr/>
              <p:nvPr/>
            </p:nvSpPr>
            <p:spPr>
              <a:xfrm>
                <a:off x="15568077" y="8621739"/>
                <a:ext cx="58524" cy="71470"/>
              </a:xfrm>
              <a:custGeom>
                <a:avLst/>
                <a:gdLst>
                  <a:gd name="connsiteX0" fmla="*/ 29617 w 58524"/>
                  <a:gd name="connsiteY0" fmla="*/ 36002 h 71470"/>
                  <a:gd name="connsiteX1" fmla="*/ 14808 w 58524"/>
                  <a:gd name="connsiteY1" fmla="*/ 53470 h 71470"/>
                  <a:gd name="connsiteX2" fmla="*/ 0 w 58524"/>
                  <a:gd name="connsiteY2" fmla="*/ 71471 h 71470"/>
                  <a:gd name="connsiteX3" fmla="*/ 19242 w 58524"/>
                  <a:gd name="connsiteY3" fmla="*/ 57904 h 71470"/>
                  <a:gd name="connsiteX4" fmla="*/ 35735 w 58524"/>
                  <a:gd name="connsiteY4" fmla="*/ 41056 h 71470"/>
                  <a:gd name="connsiteX5" fmla="*/ 49125 w 58524"/>
                  <a:gd name="connsiteY5" fmla="*/ 21636 h 71470"/>
                  <a:gd name="connsiteX6" fmla="*/ 58524 w 58524"/>
                  <a:gd name="connsiteY6" fmla="*/ 0 h 71470"/>
                  <a:gd name="connsiteX7" fmla="*/ 43893 w 58524"/>
                  <a:gd name="connsiteY7" fmla="*/ 18089 h 71470"/>
                  <a:gd name="connsiteX8" fmla="*/ 29617 w 58524"/>
                  <a:gd name="connsiteY8" fmla="*/ 36002 h 71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524" h="71470">
                    <a:moveTo>
                      <a:pt x="29617" y="36002"/>
                    </a:moveTo>
                    <a:cubicBezTo>
                      <a:pt x="24740" y="41854"/>
                      <a:pt x="19863" y="47618"/>
                      <a:pt x="14808" y="53470"/>
                    </a:cubicBezTo>
                    <a:cubicBezTo>
                      <a:pt x="9843" y="59322"/>
                      <a:pt x="4788" y="65175"/>
                      <a:pt x="0" y="71471"/>
                    </a:cubicBezTo>
                    <a:cubicBezTo>
                      <a:pt x="6917" y="67658"/>
                      <a:pt x="13301" y="62958"/>
                      <a:pt x="19242" y="57904"/>
                    </a:cubicBezTo>
                    <a:cubicBezTo>
                      <a:pt x="25183" y="52761"/>
                      <a:pt x="30681" y="47174"/>
                      <a:pt x="35735" y="41056"/>
                    </a:cubicBezTo>
                    <a:cubicBezTo>
                      <a:pt x="40790" y="35026"/>
                      <a:pt x="45223" y="28464"/>
                      <a:pt x="49125" y="21636"/>
                    </a:cubicBezTo>
                    <a:cubicBezTo>
                      <a:pt x="52938" y="14808"/>
                      <a:pt x="56219" y="7626"/>
                      <a:pt x="58524" y="0"/>
                    </a:cubicBezTo>
                    <a:cubicBezTo>
                      <a:pt x="53293" y="5941"/>
                      <a:pt x="48593" y="12060"/>
                      <a:pt x="43893" y="18089"/>
                    </a:cubicBezTo>
                    <a:cubicBezTo>
                      <a:pt x="39194" y="24208"/>
                      <a:pt x="34494" y="30149"/>
                      <a:pt x="29617" y="360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0" name="Полилиния: фигура 809">
                <a:extLst>
                  <a:ext uri="{FF2B5EF4-FFF2-40B4-BE49-F238E27FC236}">
                    <a16:creationId xmlns:a16="http://schemas.microsoft.com/office/drawing/2014/main" id="{4F201C27-0717-7E14-5B05-BF24CB59A35B}"/>
                  </a:ext>
                </a:extLst>
              </p:cNvPr>
              <p:cNvSpPr/>
              <p:nvPr/>
            </p:nvSpPr>
            <p:spPr>
              <a:xfrm>
                <a:off x="14597369" y="8574742"/>
                <a:ext cx="66239" cy="64288"/>
              </a:xfrm>
              <a:custGeom>
                <a:avLst/>
                <a:gdLst>
                  <a:gd name="connsiteX0" fmla="*/ 31922 w 66239"/>
                  <a:gd name="connsiteY0" fmla="*/ 33430 h 64288"/>
                  <a:gd name="connsiteX1" fmla="*/ 15872 w 66239"/>
                  <a:gd name="connsiteY1" fmla="*/ 16937 h 64288"/>
                  <a:gd name="connsiteX2" fmla="*/ 0 w 66239"/>
                  <a:gd name="connsiteY2" fmla="*/ 0 h 64288"/>
                  <a:gd name="connsiteX3" fmla="*/ 12680 w 66239"/>
                  <a:gd name="connsiteY3" fmla="*/ 19597 h 64288"/>
                  <a:gd name="connsiteX4" fmla="*/ 28198 w 66239"/>
                  <a:gd name="connsiteY4" fmla="*/ 37154 h 64288"/>
                  <a:gd name="connsiteX5" fmla="*/ 46199 w 66239"/>
                  <a:gd name="connsiteY5" fmla="*/ 52229 h 64288"/>
                  <a:gd name="connsiteX6" fmla="*/ 66239 w 66239"/>
                  <a:gd name="connsiteY6" fmla="*/ 64288 h 64288"/>
                  <a:gd name="connsiteX7" fmla="*/ 48770 w 66239"/>
                  <a:gd name="connsiteY7" fmla="*/ 49036 h 64288"/>
                  <a:gd name="connsiteX8" fmla="*/ 31922 w 66239"/>
                  <a:gd name="connsiteY8" fmla="*/ 33430 h 6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239" h="64288">
                    <a:moveTo>
                      <a:pt x="31922" y="33430"/>
                    </a:moveTo>
                    <a:cubicBezTo>
                      <a:pt x="26425" y="28109"/>
                      <a:pt x="21193" y="22612"/>
                      <a:pt x="15872" y="16937"/>
                    </a:cubicBezTo>
                    <a:cubicBezTo>
                      <a:pt x="10641" y="11350"/>
                      <a:pt x="5409" y="5586"/>
                      <a:pt x="0" y="0"/>
                    </a:cubicBezTo>
                    <a:cubicBezTo>
                      <a:pt x="3635" y="6917"/>
                      <a:pt x="7981" y="13390"/>
                      <a:pt x="12680" y="19597"/>
                    </a:cubicBezTo>
                    <a:cubicBezTo>
                      <a:pt x="17380" y="25804"/>
                      <a:pt x="22612" y="31745"/>
                      <a:pt x="28198" y="37154"/>
                    </a:cubicBezTo>
                    <a:cubicBezTo>
                      <a:pt x="33784" y="42652"/>
                      <a:pt x="39814" y="47706"/>
                      <a:pt x="46199" y="52229"/>
                    </a:cubicBezTo>
                    <a:cubicBezTo>
                      <a:pt x="52583" y="56751"/>
                      <a:pt x="59234" y="60830"/>
                      <a:pt x="66239" y="64288"/>
                    </a:cubicBezTo>
                    <a:cubicBezTo>
                      <a:pt x="60386" y="59057"/>
                      <a:pt x="54534" y="54091"/>
                      <a:pt x="48770" y="49036"/>
                    </a:cubicBezTo>
                    <a:cubicBezTo>
                      <a:pt x="43007" y="43893"/>
                      <a:pt x="37331" y="38750"/>
                      <a:pt x="31922" y="334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1" name="Полилиния: фигура 810">
                <a:extLst>
                  <a:ext uri="{FF2B5EF4-FFF2-40B4-BE49-F238E27FC236}">
                    <a16:creationId xmlns:a16="http://schemas.microsoft.com/office/drawing/2014/main" id="{871B02B5-817B-A244-EEE3-905C55FB8155}"/>
                  </a:ext>
                </a:extLst>
              </p:cNvPr>
              <p:cNvSpPr/>
              <p:nvPr/>
            </p:nvSpPr>
            <p:spPr>
              <a:xfrm>
                <a:off x="14686188" y="8385690"/>
                <a:ext cx="20072" cy="65529"/>
              </a:xfrm>
              <a:custGeom>
                <a:avLst/>
                <a:gdLst>
                  <a:gd name="connsiteX0" fmla="*/ 8633 w 20072"/>
                  <a:gd name="connsiteY0" fmla="*/ 33253 h 65529"/>
                  <a:gd name="connsiteX1" fmla="*/ 4465 w 20072"/>
                  <a:gd name="connsiteY1" fmla="*/ 16848 h 65529"/>
                  <a:gd name="connsiteX2" fmla="*/ 652 w 20072"/>
                  <a:gd name="connsiteY2" fmla="*/ 0 h 65529"/>
                  <a:gd name="connsiteX3" fmla="*/ 298 w 20072"/>
                  <a:gd name="connsiteY3" fmla="*/ 17469 h 65529"/>
                  <a:gd name="connsiteX4" fmla="*/ 3490 w 20072"/>
                  <a:gd name="connsiteY4" fmla="*/ 34760 h 65529"/>
                  <a:gd name="connsiteX5" fmla="*/ 10140 w 20072"/>
                  <a:gd name="connsiteY5" fmla="*/ 51076 h 65529"/>
                  <a:gd name="connsiteX6" fmla="*/ 20072 w 20072"/>
                  <a:gd name="connsiteY6" fmla="*/ 65530 h 65529"/>
                  <a:gd name="connsiteX7" fmla="*/ 14042 w 20072"/>
                  <a:gd name="connsiteY7" fmla="*/ 49391 h 65529"/>
                  <a:gd name="connsiteX8" fmla="*/ 8633 w 20072"/>
                  <a:gd name="connsiteY8" fmla="*/ 33253 h 65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072" h="65529">
                    <a:moveTo>
                      <a:pt x="8633" y="33253"/>
                    </a:moveTo>
                    <a:cubicBezTo>
                      <a:pt x="7037" y="27843"/>
                      <a:pt x="5707" y="22346"/>
                      <a:pt x="4465" y="16848"/>
                    </a:cubicBezTo>
                    <a:cubicBezTo>
                      <a:pt x="3135" y="11350"/>
                      <a:pt x="2071" y="5675"/>
                      <a:pt x="652" y="0"/>
                    </a:cubicBezTo>
                    <a:cubicBezTo>
                      <a:pt x="-146" y="5764"/>
                      <a:pt x="-146" y="11616"/>
                      <a:pt x="298" y="17469"/>
                    </a:cubicBezTo>
                    <a:cubicBezTo>
                      <a:pt x="830" y="23321"/>
                      <a:pt x="1894" y="29085"/>
                      <a:pt x="3490" y="34760"/>
                    </a:cubicBezTo>
                    <a:cubicBezTo>
                      <a:pt x="5086" y="40435"/>
                      <a:pt x="7392" y="45844"/>
                      <a:pt x="10140" y="51076"/>
                    </a:cubicBezTo>
                    <a:cubicBezTo>
                      <a:pt x="12889" y="56219"/>
                      <a:pt x="16170" y="61096"/>
                      <a:pt x="20072" y="65530"/>
                    </a:cubicBezTo>
                    <a:cubicBezTo>
                      <a:pt x="18121" y="60032"/>
                      <a:pt x="15993" y="54711"/>
                      <a:pt x="14042" y="49391"/>
                    </a:cubicBezTo>
                    <a:cubicBezTo>
                      <a:pt x="12003" y="43982"/>
                      <a:pt x="10229" y="38573"/>
                      <a:pt x="8633" y="33253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2" name="Полилиния: фигура 811">
                <a:extLst>
                  <a:ext uri="{FF2B5EF4-FFF2-40B4-BE49-F238E27FC236}">
                    <a16:creationId xmlns:a16="http://schemas.microsoft.com/office/drawing/2014/main" id="{99F4BDF3-9493-8F14-AB9A-924DE6BAC621}"/>
                  </a:ext>
                </a:extLst>
              </p:cNvPr>
              <p:cNvSpPr/>
              <p:nvPr/>
            </p:nvSpPr>
            <p:spPr>
              <a:xfrm>
                <a:off x="14613739" y="8440135"/>
                <a:ext cx="64411" cy="123522"/>
              </a:xfrm>
              <a:custGeom>
                <a:avLst/>
                <a:gdLst>
                  <a:gd name="connsiteX0" fmla="*/ 26548 w 64411"/>
                  <a:gd name="connsiteY0" fmla="*/ 64554 h 123522"/>
                  <a:gd name="connsiteX1" fmla="*/ 11828 w 64411"/>
                  <a:gd name="connsiteY1" fmla="*/ 33253 h 123522"/>
                  <a:gd name="connsiteX2" fmla="*/ 212 w 64411"/>
                  <a:gd name="connsiteY2" fmla="*/ 0 h 123522"/>
                  <a:gd name="connsiteX3" fmla="*/ 3848 w 64411"/>
                  <a:gd name="connsiteY3" fmla="*/ 35913 h 123522"/>
                  <a:gd name="connsiteX4" fmla="*/ 17060 w 64411"/>
                  <a:gd name="connsiteY4" fmla="*/ 69697 h 123522"/>
                  <a:gd name="connsiteX5" fmla="*/ 37721 w 64411"/>
                  <a:gd name="connsiteY5" fmla="*/ 99403 h 123522"/>
                  <a:gd name="connsiteX6" fmla="*/ 64411 w 64411"/>
                  <a:gd name="connsiteY6" fmla="*/ 123522 h 123522"/>
                  <a:gd name="connsiteX7" fmla="*/ 44460 w 64411"/>
                  <a:gd name="connsiteY7" fmla="*/ 94260 h 123522"/>
                  <a:gd name="connsiteX8" fmla="*/ 26548 w 64411"/>
                  <a:gd name="connsiteY8" fmla="*/ 64554 h 123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411" h="123522">
                    <a:moveTo>
                      <a:pt x="26548" y="64554"/>
                    </a:moveTo>
                    <a:cubicBezTo>
                      <a:pt x="21050" y="54446"/>
                      <a:pt x="16173" y="43982"/>
                      <a:pt x="11828" y="33253"/>
                    </a:cubicBezTo>
                    <a:cubicBezTo>
                      <a:pt x="7483" y="22523"/>
                      <a:pt x="3848" y="11439"/>
                      <a:pt x="212" y="0"/>
                    </a:cubicBezTo>
                    <a:cubicBezTo>
                      <a:pt x="-586" y="12060"/>
                      <a:pt x="921" y="24119"/>
                      <a:pt x="3848" y="35913"/>
                    </a:cubicBezTo>
                    <a:cubicBezTo>
                      <a:pt x="6863" y="47618"/>
                      <a:pt x="11385" y="59057"/>
                      <a:pt x="17060" y="69697"/>
                    </a:cubicBezTo>
                    <a:cubicBezTo>
                      <a:pt x="22824" y="80338"/>
                      <a:pt x="29829" y="90358"/>
                      <a:pt x="37721" y="99403"/>
                    </a:cubicBezTo>
                    <a:cubicBezTo>
                      <a:pt x="45702" y="108448"/>
                      <a:pt x="54480" y="116694"/>
                      <a:pt x="64411" y="123522"/>
                    </a:cubicBezTo>
                    <a:cubicBezTo>
                      <a:pt x="57672" y="113502"/>
                      <a:pt x="50845" y="104014"/>
                      <a:pt x="44460" y="94260"/>
                    </a:cubicBezTo>
                    <a:cubicBezTo>
                      <a:pt x="37987" y="84506"/>
                      <a:pt x="32046" y="74663"/>
                      <a:pt x="26548" y="645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3" name="Полилиния: фигура 812">
                <a:extLst>
                  <a:ext uri="{FF2B5EF4-FFF2-40B4-BE49-F238E27FC236}">
                    <a16:creationId xmlns:a16="http://schemas.microsoft.com/office/drawing/2014/main" id="{E57B7800-9EF7-437F-4C6A-C7ACB82CE774}"/>
                  </a:ext>
                </a:extLst>
              </p:cNvPr>
              <p:cNvSpPr/>
              <p:nvPr/>
            </p:nvSpPr>
            <p:spPr>
              <a:xfrm>
                <a:off x="14892119" y="8576072"/>
                <a:ext cx="219466" cy="23544"/>
              </a:xfrm>
              <a:custGeom>
                <a:avLst/>
                <a:gdLst>
                  <a:gd name="connsiteX0" fmla="*/ 165021 w 219466"/>
                  <a:gd name="connsiteY0" fmla="*/ 10109 h 23544"/>
                  <a:gd name="connsiteX1" fmla="*/ 137621 w 219466"/>
                  <a:gd name="connsiteY1" fmla="*/ 13212 h 23544"/>
                  <a:gd name="connsiteX2" fmla="*/ 110132 w 219466"/>
                  <a:gd name="connsiteY2" fmla="*/ 15518 h 23544"/>
                  <a:gd name="connsiteX3" fmla="*/ 82555 w 219466"/>
                  <a:gd name="connsiteY3" fmla="*/ 17114 h 23544"/>
                  <a:gd name="connsiteX4" fmla="*/ 54978 w 219466"/>
                  <a:gd name="connsiteY4" fmla="*/ 17912 h 23544"/>
                  <a:gd name="connsiteX5" fmla="*/ 27400 w 219466"/>
                  <a:gd name="connsiteY5" fmla="*/ 17380 h 23544"/>
                  <a:gd name="connsiteX6" fmla="*/ 0 w 219466"/>
                  <a:gd name="connsiteY6" fmla="*/ 14188 h 23544"/>
                  <a:gd name="connsiteX7" fmla="*/ 27134 w 219466"/>
                  <a:gd name="connsiteY7" fmla="*/ 20661 h 23544"/>
                  <a:gd name="connsiteX8" fmla="*/ 54889 w 219466"/>
                  <a:gd name="connsiteY8" fmla="*/ 23144 h 23544"/>
                  <a:gd name="connsiteX9" fmla="*/ 82732 w 219466"/>
                  <a:gd name="connsiteY9" fmla="*/ 23498 h 23544"/>
                  <a:gd name="connsiteX10" fmla="*/ 110576 w 219466"/>
                  <a:gd name="connsiteY10" fmla="*/ 22257 h 23544"/>
                  <a:gd name="connsiteX11" fmla="*/ 138331 w 219466"/>
                  <a:gd name="connsiteY11" fmla="*/ 19508 h 23544"/>
                  <a:gd name="connsiteX12" fmla="*/ 165908 w 219466"/>
                  <a:gd name="connsiteY12" fmla="*/ 15252 h 23544"/>
                  <a:gd name="connsiteX13" fmla="*/ 193131 w 219466"/>
                  <a:gd name="connsiteY13" fmla="*/ 9133 h 23544"/>
                  <a:gd name="connsiteX14" fmla="*/ 219467 w 219466"/>
                  <a:gd name="connsiteY14" fmla="*/ 0 h 23544"/>
                  <a:gd name="connsiteX15" fmla="*/ 192421 w 219466"/>
                  <a:gd name="connsiteY15" fmla="*/ 5941 h 23544"/>
                  <a:gd name="connsiteX16" fmla="*/ 165021 w 219466"/>
                  <a:gd name="connsiteY16" fmla="*/ 10109 h 23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466" h="23544">
                    <a:moveTo>
                      <a:pt x="165021" y="10109"/>
                    </a:moveTo>
                    <a:cubicBezTo>
                      <a:pt x="155888" y="11261"/>
                      <a:pt x="146755" y="12326"/>
                      <a:pt x="137621" y="13212"/>
                    </a:cubicBezTo>
                    <a:cubicBezTo>
                      <a:pt x="128488" y="14188"/>
                      <a:pt x="119266" y="14986"/>
                      <a:pt x="110132" y="15518"/>
                    </a:cubicBezTo>
                    <a:cubicBezTo>
                      <a:pt x="100999" y="16227"/>
                      <a:pt x="91777" y="16759"/>
                      <a:pt x="82555" y="17114"/>
                    </a:cubicBezTo>
                    <a:cubicBezTo>
                      <a:pt x="73333" y="17557"/>
                      <a:pt x="64200" y="17735"/>
                      <a:pt x="54978" y="17912"/>
                    </a:cubicBezTo>
                    <a:cubicBezTo>
                      <a:pt x="45756" y="18001"/>
                      <a:pt x="36622" y="17912"/>
                      <a:pt x="27400" y="17380"/>
                    </a:cubicBezTo>
                    <a:cubicBezTo>
                      <a:pt x="18178" y="16937"/>
                      <a:pt x="9045" y="16050"/>
                      <a:pt x="0" y="14188"/>
                    </a:cubicBezTo>
                    <a:cubicBezTo>
                      <a:pt x="8690" y="17557"/>
                      <a:pt x="17912" y="19331"/>
                      <a:pt x="27134" y="20661"/>
                    </a:cubicBezTo>
                    <a:cubicBezTo>
                      <a:pt x="36356" y="21902"/>
                      <a:pt x="45667" y="22700"/>
                      <a:pt x="54889" y="23144"/>
                    </a:cubicBezTo>
                    <a:cubicBezTo>
                      <a:pt x="64200" y="23587"/>
                      <a:pt x="73510" y="23587"/>
                      <a:pt x="82732" y="23498"/>
                    </a:cubicBezTo>
                    <a:cubicBezTo>
                      <a:pt x="92043" y="23321"/>
                      <a:pt x="101265" y="22789"/>
                      <a:pt x="110576" y="22257"/>
                    </a:cubicBezTo>
                    <a:cubicBezTo>
                      <a:pt x="119798" y="21548"/>
                      <a:pt x="129109" y="20661"/>
                      <a:pt x="138331" y="19508"/>
                    </a:cubicBezTo>
                    <a:cubicBezTo>
                      <a:pt x="147553" y="18267"/>
                      <a:pt x="156775" y="17025"/>
                      <a:pt x="165908" y="15252"/>
                    </a:cubicBezTo>
                    <a:cubicBezTo>
                      <a:pt x="175042" y="13567"/>
                      <a:pt x="184175" y="11528"/>
                      <a:pt x="193131" y="9133"/>
                    </a:cubicBezTo>
                    <a:cubicBezTo>
                      <a:pt x="202087" y="6651"/>
                      <a:pt x="210954" y="3813"/>
                      <a:pt x="219467" y="0"/>
                    </a:cubicBezTo>
                    <a:cubicBezTo>
                      <a:pt x="210511" y="2483"/>
                      <a:pt x="201555" y="4345"/>
                      <a:pt x="192421" y="5941"/>
                    </a:cubicBezTo>
                    <a:cubicBezTo>
                      <a:pt x="183288" y="7626"/>
                      <a:pt x="174155" y="8867"/>
                      <a:pt x="165021" y="10109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4" name="Полилиния: фигура 813">
                <a:extLst>
                  <a:ext uri="{FF2B5EF4-FFF2-40B4-BE49-F238E27FC236}">
                    <a16:creationId xmlns:a16="http://schemas.microsoft.com/office/drawing/2014/main" id="{6F576A09-ACE4-D18A-EA29-0E612EE8AB28}"/>
                  </a:ext>
                </a:extLst>
              </p:cNvPr>
              <p:cNvSpPr/>
              <p:nvPr/>
            </p:nvSpPr>
            <p:spPr>
              <a:xfrm>
                <a:off x="15093940" y="8449623"/>
                <a:ext cx="213348" cy="54700"/>
              </a:xfrm>
              <a:custGeom>
                <a:avLst/>
                <a:gdLst>
                  <a:gd name="connsiteX0" fmla="*/ 161740 w 213348"/>
                  <a:gd name="connsiteY0" fmla="*/ 19597 h 54700"/>
                  <a:gd name="connsiteX1" fmla="*/ 135316 w 213348"/>
                  <a:gd name="connsiteY1" fmla="*/ 27489 h 54700"/>
                  <a:gd name="connsiteX2" fmla="*/ 108625 w 213348"/>
                  <a:gd name="connsiteY2" fmla="*/ 34671 h 54700"/>
                  <a:gd name="connsiteX3" fmla="*/ 81846 w 213348"/>
                  <a:gd name="connsiteY3" fmla="*/ 41233 h 54700"/>
                  <a:gd name="connsiteX4" fmla="*/ 54800 w 213348"/>
                  <a:gd name="connsiteY4" fmla="*/ 46908 h 54700"/>
                  <a:gd name="connsiteX5" fmla="*/ 27577 w 213348"/>
                  <a:gd name="connsiteY5" fmla="*/ 51342 h 54700"/>
                  <a:gd name="connsiteX6" fmla="*/ 0 w 213348"/>
                  <a:gd name="connsiteY6" fmla="*/ 53027 h 54700"/>
                  <a:gd name="connsiteX7" fmla="*/ 27843 w 213348"/>
                  <a:gd name="connsiteY7" fmla="*/ 54534 h 54700"/>
                  <a:gd name="connsiteX8" fmla="*/ 55598 w 213348"/>
                  <a:gd name="connsiteY8" fmla="*/ 51963 h 54700"/>
                  <a:gd name="connsiteX9" fmla="*/ 83087 w 213348"/>
                  <a:gd name="connsiteY9" fmla="*/ 47352 h 54700"/>
                  <a:gd name="connsiteX10" fmla="*/ 110221 w 213348"/>
                  <a:gd name="connsiteY10" fmla="*/ 41145 h 54700"/>
                  <a:gd name="connsiteX11" fmla="*/ 137000 w 213348"/>
                  <a:gd name="connsiteY11" fmla="*/ 33519 h 54700"/>
                  <a:gd name="connsiteX12" fmla="*/ 163336 w 213348"/>
                  <a:gd name="connsiteY12" fmla="*/ 24474 h 54700"/>
                  <a:gd name="connsiteX13" fmla="*/ 189052 w 213348"/>
                  <a:gd name="connsiteY13" fmla="*/ 13656 h 54700"/>
                  <a:gd name="connsiteX14" fmla="*/ 213348 w 213348"/>
                  <a:gd name="connsiteY14" fmla="*/ 0 h 54700"/>
                  <a:gd name="connsiteX15" fmla="*/ 187810 w 213348"/>
                  <a:gd name="connsiteY15" fmla="*/ 10641 h 54700"/>
                  <a:gd name="connsiteX16" fmla="*/ 161740 w 213348"/>
                  <a:gd name="connsiteY16" fmla="*/ 19597 h 54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3348" h="54700">
                    <a:moveTo>
                      <a:pt x="161740" y="19597"/>
                    </a:moveTo>
                    <a:cubicBezTo>
                      <a:pt x="152962" y="22346"/>
                      <a:pt x="144183" y="25095"/>
                      <a:pt x="135316" y="27489"/>
                    </a:cubicBezTo>
                    <a:cubicBezTo>
                      <a:pt x="126448" y="30060"/>
                      <a:pt x="117581" y="32455"/>
                      <a:pt x="108625" y="34671"/>
                    </a:cubicBezTo>
                    <a:cubicBezTo>
                      <a:pt x="99758" y="36977"/>
                      <a:pt x="90802" y="39105"/>
                      <a:pt x="81846" y="41233"/>
                    </a:cubicBezTo>
                    <a:cubicBezTo>
                      <a:pt x="72890" y="43361"/>
                      <a:pt x="63845" y="45135"/>
                      <a:pt x="54800" y="46908"/>
                    </a:cubicBezTo>
                    <a:cubicBezTo>
                      <a:pt x="45755" y="48593"/>
                      <a:pt x="36711" y="50189"/>
                      <a:pt x="27577" y="51342"/>
                    </a:cubicBezTo>
                    <a:cubicBezTo>
                      <a:pt x="18444" y="52583"/>
                      <a:pt x="9311" y="53293"/>
                      <a:pt x="0" y="53027"/>
                    </a:cubicBezTo>
                    <a:cubicBezTo>
                      <a:pt x="9133" y="54800"/>
                      <a:pt x="18533" y="54889"/>
                      <a:pt x="27843" y="54534"/>
                    </a:cubicBezTo>
                    <a:cubicBezTo>
                      <a:pt x="37154" y="54180"/>
                      <a:pt x="46465" y="53293"/>
                      <a:pt x="55598" y="51963"/>
                    </a:cubicBezTo>
                    <a:cubicBezTo>
                      <a:pt x="64820" y="50810"/>
                      <a:pt x="73954" y="49125"/>
                      <a:pt x="83087" y="47352"/>
                    </a:cubicBezTo>
                    <a:cubicBezTo>
                      <a:pt x="92220" y="45490"/>
                      <a:pt x="101265" y="43361"/>
                      <a:pt x="110221" y="41145"/>
                    </a:cubicBezTo>
                    <a:cubicBezTo>
                      <a:pt x="119177" y="38750"/>
                      <a:pt x="128133" y="36268"/>
                      <a:pt x="137000" y="33519"/>
                    </a:cubicBezTo>
                    <a:cubicBezTo>
                      <a:pt x="145868" y="30681"/>
                      <a:pt x="154646" y="27755"/>
                      <a:pt x="163336" y="24474"/>
                    </a:cubicBezTo>
                    <a:cubicBezTo>
                      <a:pt x="172026" y="21193"/>
                      <a:pt x="180628" y="17646"/>
                      <a:pt x="189052" y="13656"/>
                    </a:cubicBezTo>
                    <a:cubicBezTo>
                      <a:pt x="197387" y="9577"/>
                      <a:pt x="205722" y="5232"/>
                      <a:pt x="213348" y="0"/>
                    </a:cubicBezTo>
                    <a:cubicBezTo>
                      <a:pt x="205013" y="3990"/>
                      <a:pt x="196500" y="7537"/>
                      <a:pt x="187810" y="10641"/>
                    </a:cubicBezTo>
                    <a:cubicBezTo>
                      <a:pt x="179298" y="13833"/>
                      <a:pt x="170519" y="16759"/>
                      <a:pt x="161740" y="195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15" name="Рисунок 8">
              <a:extLst>
                <a:ext uri="{FF2B5EF4-FFF2-40B4-BE49-F238E27FC236}">
                  <a16:creationId xmlns:a16="http://schemas.microsoft.com/office/drawing/2014/main" id="{7589B816-82D6-B613-1A49-DD163B53FB46}"/>
                </a:ext>
              </a:extLst>
            </p:cNvPr>
            <p:cNvGrpSpPr/>
            <p:nvPr/>
          </p:nvGrpSpPr>
          <p:grpSpPr>
            <a:xfrm>
              <a:off x="14482271" y="7816574"/>
              <a:ext cx="1428968" cy="1028001"/>
              <a:chOff x="14482271" y="7816574"/>
              <a:chExt cx="1428968" cy="1028001"/>
            </a:xfrm>
            <a:solidFill>
              <a:srgbClr val="000000"/>
            </a:solidFill>
          </p:grpSpPr>
          <p:sp>
            <p:nvSpPr>
              <p:cNvPr id="816" name="Полилиния: фигура 815">
                <a:extLst>
                  <a:ext uri="{FF2B5EF4-FFF2-40B4-BE49-F238E27FC236}">
                    <a16:creationId xmlns:a16="http://schemas.microsoft.com/office/drawing/2014/main" id="{65B29419-F4DF-F480-B01D-67BD55AD74B2}"/>
                  </a:ext>
                </a:extLst>
              </p:cNvPr>
              <p:cNvSpPr/>
              <p:nvPr/>
            </p:nvSpPr>
            <p:spPr>
              <a:xfrm>
                <a:off x="14482271" y="7816574"/>
                <a:ext cx="1428968" cy="1028001"/>
              </a:xfrm>
              <a:custGeom>
                <a:avLst/>
                <a:gdLst>
                  <a:gd name="connsiteX0" fmla="*/ 1355108 w 1428968"/>
                  <a:gd name="connsiteY0" fmla="*/ 65894 h 1028001"/>
                  <a:gd name="connsiteX1" fmla="*/ 1116310 w 1428968"/>
                  <a:gd name="connsiteY1" fmla="*/ 4886 h 1028001"/>
                  <a:gd name="connsiteX2" fmla="*/ 789282 w 1428968"/>
                  <a:gd name="connsiteY2" fmla="*/ 95954 h 1028001"/>
                  <a:gd name="connsiteX3" fmla="*/ 424480 w 1428968"/>
                  <a:gd name="connsiteY3" fmla="*/ 261153 h 1028001"/>
                  <a:gd name="connsiteX4" fmla="*/ 126448 w 1428968"/>
                  <a:gd name="connsiteY4" fmla="*/ 457032 h 1028001"/>
                  <a:gd name="connsiteX5" fmla="*/ 0 w 1428968"/>
                  <a:gd name="connsiteY5" fmla="*/ 646350 h 1028001"/>
                  <a:gd name="connsiteX6" fmla="*/ 200579 w 1428968"/>
                  <a:gd name="connsiteY6" fmla="*/ 875837 h 1028001"/>
                  <a:gd name="connsiteX7" fmla="*/ 816416 w 1428968"/>
                  <a:gd name="connsiteY7" fmla="*/ 1028001 h 1028001"/>
                  <a:gd name="connsiteX8" fmla="*/ 1144154 w 1428968"/>
                  <a:gd name="connsiteY8" fmla="*/ 963979 h 1028001"/>
                  <a:gd name="connsiteX9" fmla="*/ 1145306 w 1428968"/>
                  <a:gd name="connsiteY9" fmla="*/ 965220 h 1028001"/>
                  <a:gd name="connsiteX10" fmla="*/ 1149208 w 1428968"/>
                  <a:gd name="connsiteY10" fmla="*/ 961584 h 1028001"/>
                  <a:gd name="connsiteX11" fmla="*/ 1222984 w 1428968"/>
                  <a:gd name="connsiteY11" fmla="*/ 915918 h 1028001"/>
                  <a:gd name="connsiteX12" fmla="*/ 1386587 w 1428968"/>
                  <a:gd name="connsiteY12" fmla="*/ 644222 h 1028001"/>
                  <a:gd name="connsiteX13" fmla="*/ 1428884 w 1428968"/>
                  <a:gd name="connsiteY13" fmla="*/ 329254 h 1028001"/>
                  <a:gd name="connsiteX14" fmla="*/ 1414430 w 1428968"/>
                  <a:gd name="connsiteY14" fmla="*/ 181879 h 1028001"/>
                  <a:gd name="connsiteX15" fmla="*/ 1355108 w 1428968"/>
                  <a:gd name="connsiteY15" fmla="*/ 65894 h 1028001"/>
                  <a:gd name="connsiteX16" fmla="*/ 513065 w 1428968"/>
                  <a:gd name="connsiteY16" fmla="*/ 972580 h 1028001"/>
                  <a:gd name="connsiteX17" fmla="*/ 478393 w 1428968"/>
                  <a:gd name="connsiteY17" fmla="*/ 949525 h 1028001"/>
                  <a:gd name="connsiteX18" fmla="*/ 636941 w 1428968"/>
                  <a:gd name="connsiteY18" fmla="*/ 962117 h 1028001"/>
                  <a:gd name="connsiteX19" fmla="*/ 840181 w 1428968"/>
                  <a:gd name="connsiteY19" fmla="*/ 937022 h 1028001"/>
                  <a:gd name="connsiteX20" fmla="*/ 685091 w 1428968"/>
                  <a:gd name="connsiteY20" fmla="*/ 998473 h 1028001"/>
                  <a:gd name="connsiteX21" fmla="*/ 513065 w 1428968"/>
                  <a:gd name="connsiteY21" fmla="*/ 972580 h 1028001"/>
                  <a:gd name="connsiteX22" fmla="*/ 451880 w 1428968"/>
                  <a:gd name="connsiteY22" fmla="*/ 753823 h 1028001"/>
                  <a:gd name="connsiteX23" fmla="*/ 623197 w 1428968"/>
                  <a:gd name="connsiteY23" fmla="*/ 737418 h 1028001"/>
                  <a:gd name="connsiteX24" fmla="*/ 968935 w 1428968"/>
                  <a:gd name="connsiteY24" fmla="*/ 639966 h 1028001"/>
                  <a:gd name="connsiteX25" fmla="*/ 966275 w 1428968"/>
                  <a:gd name="connsiteY25" fmla="*/ 696628 h 1028001"/>
                  <a:gd name="connsiteX26" fmla="*/ 909169 w 1428968"/>
                  <a:gd name="connsiteY26" fmla="*/ 712767 h 1028001"/>
                  <a:gd name="connsiteX27" fmla="*/ 325343 w 1428968"/>
                  <a:gd name="connsiteY27" fmla="*/ 787253 h 1028001"/>
                  <a:gd name="connsiteX28" fmla="*/ 310180 w 1428968"/>
                  <a:gd name="connsiteY28" fmla="*/ 738748 h 1028001"/>
                  <a:gd name="connsiteX29" fmla="*/ 451880 w 1428968"/>
                  <a:gd name="connsiteY29" fmla="*/ 753823 h 1028001"/>
                  <a:gd name="connsiteX30" fmla="*/ 307963 w 1428968"/>
                  <a:gd name="connsiteY30" fmla="*/ 719063 h 1028001"/>
                  <a:gd name="connsiteX31" fmla="*/ 308584 w 1428968"/>
                  <a:gd name="connsiteY31" fmla="*/ 693879 h 1028001"/>
                  <a:gd name="connsiteX32" fmla="*/ 665760 w 1428968"/>
                  <a:gd name="connsiteY32" fmla="*/ 642094 h 1028001"/>
                  <a:gd name="connsiteX33" fmla="*/ 938697 w 1428968"/>
                  <a:gd name="connsiteY33" fmla="*/ 520523 h 1028001"/>
                  <a:gd name="connsiteX34" fmla="*/ 967605 w 1428968"/>
                  <a:gd name="connsiteY34" fmla="*/ 620635 h 1028001"/>
                  <a:gd name="connsiteX35" fmla="*/ 307963 w 1428968"/>
                  <a:gd name="connsiteY35" fmla="*/ 719063 h 1028001"/>
                  <a:gd name="connsiteX36" fmla="*/ 457998 w 1428968"/>
                  <a:gd name="connsiteY36" fmla="*/ 819884 h 1028001"/>
                  <a:gd name="connsiteX37" fmla="*/ 914223 w 1428968"/>
                  <a:gd name="connsiteY37" fmla="*/ 730768 h 1028001"/>
                  <a:gd name="connsiteX38" fmla="*/ 962994 w 1428968"/>
                  <a:gd name="connsiteY38" fmla="*/ 716934 h 1028001"/>
                  <a:gd name="connsiteX39" fmla="*/ 955989 w 1428968"/>
                  <a:gd name="connsiteY39" fmla="*/ 748059 h 1028001"/>
                  <a:gd name="connsiteX40" fmla="*/ 934884 w 1428968"/>
                  <a:gd name="connsiteY40" fmla="*/ 806938 h 1028001"/>
                  <a:gd name="connsiteX41" fmla="*/ 378990 w 1428968"/>
                  <a:gd name="connsiteY41" fmla="*/ 865108 h 1028001"/>
                  <a:gd name="connsiteX42" fmla="*/ 336427 w 1428968"/>
                  <a:gd name="connsiteY42" fmla="*/ 808623 h 1028001"/>
                  <a:gd name="connsiteX43" fmla="*/ 457998 w 1428968"/>
                  <a:gd name="connsiteY43" fmla="*/ 819884 h 1028001"/>
                  <a:gd name="connsiteX44" fmla="*/ 536120 w 1428968"/>
                  <a:gd name="connsiteY44" fmla="*/ 900222 h 1028001"/>
                  <a:gd name="connsiteX45" fmla="*/ 655208 w 1428968"/>
                  <a:gd name="connsiteY45" fmla="*/ 892508 h 1028001"/>
                  <a:gd name="connsiteX46" fmla="*/ 923445 w 1428968"/>
                  <a:gd name="connsiteY46" fmla="*/ 830348 h 1028001"/>
                  <a:gd name="connsiteX47" fmla="*/ 869709 w 1428968"/>
                  <a:gd name="connsiteY47" fmla="*/ 908026 h 1028001"/>
                  <a:gd name="connsiteX48" fmla="*/ 444431 w 1428968"/>
                  <a:gd name="connsiteY48" fmla="*/ 924253 h 1028001"/>
                  <a:gd name="connsiteX49" fmla="*/ 444343 w 1428968"/>
                  <a:gd name="connsiteY49" fmla="*/ 924519 h 1028001"/>
                  <a:gd name="connsiteX50" fmla="*/ 402489 w 1428968"/>
                  <a:gd name="connsiteY50" fmla="*/ 888872 h 1028001"/>
                  <a:gd name="connsiteX51" fmla="*/ 536120 w 1428968"/>
                  <a:gd name="connsiteY51" fmla="*/ 900222 h 1028001"/>
                  <a:gd name="connsiteX52" fmla="*/ 1219437 w 1428968"/>
                  <a:gd name="connsiteY52" fmla="*/ 888872 h 1028001"/>
                  <a:gd name="connsiteX53" fmla="*/ 1342339 w 1428968"/>
                  <a:gd name="connsiteY53" fmla="*/ 712146 h 1028001"/>
                  <a:gd name="connsiteX54" fmla="*/ 1219437 w 1428968"/>
                  <a:gd name="connsiteY54" fmla="*/ 888872 h 1028001"/>
                  <a:gd name="connsiteX55" fmla="*/ 1371424 w 1428968"/>
                  <a:gd name="connsiteY55" fmla="*/ 597580 h 1028001"/>
                  <a:gd name="connsiteX56" fmla="*/ 1149829 w 1428968"/>
                  <a:gd name="connsiteY56" fmla="*/ 934894 h 1028001"/>
                  <a:gd name="connsiteX57" fmla="*/ 1060357 w 1428968"/>
                  <a:gd name="connsiteY57" fmla="*/ 971605 h 1028001"/>
                  <a:gd name="connsiteX58" fmla="*/ 1266523 w 1428968"/>
                  <a:gd name="connsiteY58" fmla="*/ 696628 h 1028001"/>
                  <a:gd name="connsiteX59" fmla="*/ 1398469 w 1428968"/>
                  <a:gd name="connsiteY59" fmla="*/ 424933 h 1028001"/>
                  <a:gd name="connsiteX60" fmla="*/ 1371424 w 1428968"/>
                  <a:gd name="connsiteY60" fmla="*/ 597580 h 1028001"/>
                  <a:gd name="connsiteX61" fmla="*/ 1403790 w 1428968"/>
                  <a:gd name="connsiteY61" fmla="*/ 355856 h 1028001"/>
                  <a:gd name="connsiteX62" fmla="*/ 1025597 w 1428968"/>
                  <a:gd name="connsiteY62" fmla="*/ 981181 h 1028001"/>
                  <a:gd name="connsiteX63" fmla="*/ 976561 w 1428968"/>
                  <a:gd name="connsiteY63" fmla="*/ 991379 h 1028001"/>
                  <a:gd name="connsiteX64" fmla="*/ 1381444 w 1428968"/>
                  <a:gd name="connsiteY64" fmla="*/ 212116 h 1028001"/>
                  <a:gd name="connsiteX65" fmla="*/ 1363177 w 1428968"/>
                  <a:gd name="connsiteY65" fmla="*/ 207949 h 1028001"/>
                  <a:gd name="connsiteX66" fmla="*/ 947210 w 1428968"/>
                  <a:gd name="connsiteY66" fmla="*/ 995813 h 1028001"/>
                  <a:gd name="connsiteX67" fmla="*/ 903139 w 1428968"/>
                  <a:gd name="connsiteY67" fmla="*/ 1000512 h 1028001"/>
                  <a:gd name="connsiteX68" fmla="*/ 1143710 w 1428968"/>
                  <a:gd name="connsiteY68" fmla="*/ 669583 h 1028001"/>
                  <a:gd name="connsiteX69" fmla="*/ 1265104 w 1428968"/>
                  <a:gd name="connsiteY69" fmla="*/ 304425 h 1028001"/>
                  <a:gd name="connsiteX70" fmla="*/ 1246394 w 1428968"/>
                  <a:gd name="connsiteY70" fmla="*/ 303361 h 1028001"/>
                  <a:gd name="connsiteX71" fmla="*/ 876714 w 1428968"/>
                  <a:gd name="connsiteY71" fmla="*/ 1002286 h 1028001"/>
                  <a:gd name="connsiteX72" fmla="*/ 816505 w 1428968"/>
                  <a:gd name="connsiteY72" fmla="*/ 1003882 h 1028001"/>
                  <a:gd name="connsiteX73" fmla="*/ 778021 w 1428968"/>
                  <a:gd name="connsiteY73" fmla="*/ 1003439 h 1028001"/>
                  <a:gd name="connsiteX74" fmla="*/ 872458 w 1428968"/>
                  <a:gd name="connsiteY74" fmla="*/ 940037 h 1028001"/>
                  <a:gd name="connsiteX75" fmla="*/ 891612 w 1428968"/>
                  <a:gd name="connsiteY75" fmla="*/ 919908 h 1028001"/>
                  <a:gd name="connsiteX76" fmla="*/ 891966 w 1428968"/>
                  <a:gd name="connsiteY76" fmla="*/ 919819 h 1028001"/>
                  <a:gd name="connsiteX77" fmla="*/ 891878 w 1428968"/>
                  <a:gd name="connsiteY77" fmla="*/ 919642 h 1028001"/>
                  <a:gd name="connsiteX78" fmla="*/ 944727 w 1428968"/>
                  <a:gd name="connsiteY78" fmla="*/ 842319 h 1028001"/>
                  <a:gd name="connsiteX79" fmla="*/ 1082792 w 1428968"/>
                  <a:gd name="connsiteY79" fmla="*/ 621433 h 1028001"/>
                  <a:gd name="connsiteX80" fmla="*/ 1160913 w 1428968"/>
                  <a:gd name="connsiteY80" fmla="*/ 378645 h 1028001"/>
                  <a:gd name="connsiteX81" fmla="*/ 1142291 w 1428968"/>
                  <a:gd name="connsiteY81" fmla="*/ 376694 h 1028001"/>
                  <a:gd name="connsiteX82" fmla="*/ 977625 w 1428968"/>
                  <a:gd name="connsiteY82" fmla="*/ 760118 h 1028001"/>
                  <a:gd name="connsiteX83" fmla="*/ 979221 w 1428968"/>
                  <a:gd name="connsiteY83" fmla="*/ 754443 h 1028001"/>
                  <a:gd name="connsiteX84" fmla="*/ 993054 w 1428968"/>
                  <a:gd name="connsiteY84" fmla="*/ 665060 h 1028001"/>
                  <a:gd name="connsiteX85" fmla="*/ 1051756 w 1428968"/>
                  <a:gd name="connsiteY85" fmla="*/ 382103 h 1028001"/>
                  <a:gd name="connsiteX86" fmla="*/ 1033578 w 1428968"/>
                  <a:gd name="connsiteY86" fmla="*/ 386626 h 1028001"/>
                  <a:gd name="connsiteX87" fmla="*/ 991813 w 1428968"/>
                  <a:gd name="connsiteY87" fmla="*/ 618684 h 1028001"/>
                  <a:gd name="connsiteX88" fmla="*/ 981172 w 1428968"/>
                  <a:gd name="connsiteY88" fmla="*/ 562199 h 1028001"/>
                  <a:gd name="connsiteX89" fmla="*/ 865010 w 1428968"/>
                  <a:gd name="connsiteY89" fmla="*/ 410302 h 1028001"/>
                  <a:gd name="connsiteX90" fmla="*/ 852684 w 1428968"/>
                  <a:gd name="connsiteY90" fmla="*/ 430962 h 1028001"/>
                  <a:gd name="connsiteX91" fmla="*/ 929120 w 1428968"/>
                  <a:gd name="connsiteY91" fmla="*/ 504207 h 1028001"/>
                  <a:gd name="connsiteX92" fmla="*/ 311598 w 1428968"/>
                  <a:gd name="connsiteY92" fmla="*/ 674903 h 1028001"/>
                  <a:gd name="connsiteX93" fmla="*/ 333146 w 1428968"/>
                  <a:gd name="connsiteY93" fmla="*/ 616556 h 1028001"/>
                  <a:gd name="connsiteX94" fmla="*/ 569018 w 1428968"/>
                  <a:gd name="connsiteY94" fmla="*/ 546681 h 1028001"/>
                  <a:gd name="connsiteX95" fmla="*/ 552436 w 1428968"/>
                  <a:gd name="connsiteY95" fmla="*/ 537903 h 1028001"/>
                  <a:gd name="connsiteX96" fmla="*/ 456048 w 1428968"/>
                  <a:gd name="connsiteY96" fmla="*/ 583658 h 1028001"/>
                  <a:gd name="connsiteX97" fmla="*/ 344142 w 1428968"/>
                  <a:gd name="connsiteY97" fmla="*/ 597580 h 1028001"/>
                  <a:gd name="connsiteX98" fmla="*/ 393267 w 1428968"/>
                  <a:gd name="connsiteY98" fmla="*/ 535774 h 1028001"/>
                  <a:gd name="connsiteX99" fmla="*/ 375887 w 1428968"/>
                  <a:gd name="connsiteY99" fmla="*/ 519104 h 1028001"/>
                  <a:gd name="connsiteX100" fmla="*/ 297145 w 1428968"/>
                  <a:gd name="connsiteY100" fmla="*/ 638015 h 1028001"/>
                  <a:gd name="connsiteX101" fmla="*/ 271873 w 1428968"/>
                  <a:gd name="connsiteY101" fmla="*/ 536129 h 1028001"/>
                  <a:gd name="connsiteX102" fmla="*/ 253517 w 1428968"/>
                  <a:gd name="connsiteY102" fmla="*/ 532582 h 1028001"/>
                  <a:gd name="connsiteX103" fmla="*/ 290406 w 1428968"/>
                  <a:gd name="connsiteY103" fmla="*/ 659474 h 1028001"/>
                  <a:gd name="connsiteX104" fmla="*/ 285085 w 1428968"/>
                  <a:gd name="connsiteY104" fmla="*/ 734492 h 1028001"/>
                  <a:gd name="connsiteX105" fmla="*/ 296435 w 1428968"/>
                  <a:gd name="connsiteY105" fmla="*/ 780779 h 1028001"/>
                  <a:gd name="connsiteX106" fmla="*/ 188608 w 1428968"/>
                  <a:gd name="connsiteY106" fmla="*/ 553332 h 1028001"/>
                  <a:gd name="connsiteX107" fmla="*/ 170342 w 1428968"/>
                  <a:gd name="connsiteY107" fmla="*/ 548987 h 1028001"/>
                  <a:gd name="connsiteX108" fmla="*/ 328446 w 1428968"/>
                  <a:gd name="connsiteY108" fmla="*/ 841255 h 1028001"/>
                  <a:gd name="connsiteX109" fmla="*/ 349551 w 1428968"/>
                  <a:gd name="connsiteY109" fmla="*/ 868655 h 1028001"/>
                  <a:gd name="connsiteX110" fmla="*/ 445052 w 1428968"/>
                  <a:gd name="connsiteY110" fmla="*/ 955466 h 1028001"/>
                  <a:gd name="connsiteX111" fmla="*/ 409051 w 1428968"/>
                  <a:gd name="connsiteY111" fmla="*/ 944471 h 1028001"/>
                  <a:gd name="connsiteX112" fmla="*/ 78476 w 1428968"/>
                  <a:gd name="connsiteY112" fmla="*/ 598999 h 1028001"/>
                  <a:gd name="connsiteX113" fmla="*/ 60741 w 1428968"/>
                  <a:gd name="connsiteY113" fmla="*/ 605117 h 1028001"/>
                  <a:gd name="connsiteX114" fmla="*/ 193574 w 1428968"/>
                  <a:gd name="connsiteY114" fmla="*/ 803657 h 1028001"/>
                  <a:gd name="connsiteX115" fmla="*/ 331905 w 1428968"/>
                  <a:gd name="connsiteY115" fmla="*/ 915918 h 1028001"/>
                  <a:gd name="connsiteX116" fmla="*/ 212994 w 1428968"/>
                  <a:gd name="connsiteY116" fmla="*/ 855531 h 1028001"/>
                  <a:gd name="connsiteX117" fmla="*/ 69077 w 1428968"/>
                  <a:gd name="connsiteY117" fmla="*/ 735379 h 1028001"/>
                  <a:gd name="connsiteX118" fmla="*/ 23942 w 1428968"/>
                  <a:gd name="connsiteY118" fmla="*/ 646616 h 1028001"/>
                  <a:gd name="connsiteX119" fmla="*/ 435741 w 1428968"/>
                  <a:gd name="connsiteY119" fmla="*/ 282612 h 1028001"/>
                  <a:gd name="connsiteX120" fmla="*/ 1119680 w 1428968"/>
                  <a:gd name="connsiteY120" fmla="*/ 28917 h 1028001"/>
                  <a:gd name="connsiteX121" fmla="*/ 1180510 w 1428968"/>
                  <a:gd name="connsiteY121" fmla="*/ 24306 h 1028001"/>
                  <a:gd name="connsiteX122" fmla="*/ 1337550 w 1428968"/>
                  <a:gd name="connsiteY122" fmla="*/ 82564 h 1028001"/>
                  <a:gd name="connsiteX123" fmla="*/ 1403790 w 1428968"/>
                  <a:gd name="connsiteY123" fmla="*/ 355856 h 1028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</a:cxnLst>
                <a:rect l="l" t="t" r="r" b="b"/>
                <a:pathLst>
                  <a:path w="1428968" h="1028001">
                    <a:moveTo>
                      <a:pt x="1355108" y="65894"/>
                    </a:moveTo>
                    <a:cubicBezTo>
                      <a:pt x="1302790" y="10118"/>
                      <a:pt x="1222452" y="-10365"/>
                      <a:pt x="1116310" y="4886"/>
                    </a:cubicBezTo>
                    <a:cubicBezTo>
                      <a:pt x="1028346" y="17478"/>
                      <a:pt x="915199" y="49046"/>
                      <a:pt x="789282" y="95954"/>
                    </a:cubicBezTo>
                    <a:cubicBezTo>
                      <a:pt x="666204" y="141887"/>
                      <a:pt x="540021" y="198993"/>
                      <a:pt x="424480" y="261153"/>
                    </a:cubicBezTo>
                    <a:cubicBezTo>
                      <a:pt x="302110" y="326948"/>
                      <a:pt x="199072" y="394695"/>
                      <a:pt x="126448" y="457032"/>
                    </a:cubicBezTo>
                    <a:cubicBezTo>
                      <a:pt x="42563" y="529035"/>
                      <a:pt x="0" y="592703"/>
                      <a:pt x="0" y="646350"/>
                    </a:cubicBezTo>
                    <a:cubicBezTo>
                      <a:pt x="0" y="699289"/>
                      <a:pt x="68899" y="795144"/>
                      <a:pt x="200579" y="875837"/>
                    </a:cubicBezTo>
                    <a:cubicBezTo>
                      <a:pt x="313815" y="945269"/>
                      <a:pt x="512533" y="1028001"/>
                      <a:pt x="816416" y="1028001"/>
                    </a:cubicBezTo>
                    <a:cubicBezTo>
                      <a:pt x="946412" y="1028001"/>
                      <a:pt x="1056190" y="1006542"/>
                      <a:pt x="1144154" y="963979"/>
                    </a:cubicBezTo>
                    <a:lnTo>
                      <a:pt x="1145306" y="965220"/>
                    </a:lnTo>
                    <a:cubicBezTo>
                      <a:pt x="1146637" y="963979"/>
                      <a:pt x="1147878" y="962737"/>
                      <a:pt x="1149208" y="961584"/>
                    </a:cubicBezTo>
                    <a:cubicBezTo>
                      <a:pt x="1175899" y="948283"/>
                      <a:pt x="1200461" y="933120"/>
                      <a:pt x="1222984" y="915918"/>
                    </a:cubicBezTo>
                    <a:cubicBezTo>
                      <a:pt x="1307313" y="851541"/>
                      <a:pt x="1362290" y="760118"/>
                      <a:pt x="1386587" y="644222"/>
                    </a:cubicBezTo>
                    <a:cubicBezTo>
                      <a:pt x="1405474" y="554041"/>
                      <a:pt x="1427288" y="436815"/>
                      <a:pt x="1428884" y="329254"/>
                    </a:cubicBezTo>
                    <a:cubicBezTo>
                      <a:pt x="1429682" y="272946"/>
                      <a:pt x="1424805" y="223378"/>
                      <a:pt x="1414430" y="181879"/>
                    </a:cubicBezTo>
                    <a:cubicBezTo>
                      <a:pt x="1402282" y="133906"/>
                      <a:pt x="1382330" y="94890"/>
                      <a:pt x="1355108" y="65894"/>
                    </a:cubicBezTo>
                    <a:close/>
                    <a:moveTo>
                      <a:pt x="513065" y="972580"/>
                    </a:moveTo>
                    <a:cubicBezTo>
                      <a:pt x="501005" y="964954"/>
                      <a:pt x="489389" y="957240"/>
                      <a:pt x="478393" y="949525"/>
                    </a:cubicBezTo>
                    <a:cubicBezTo>
                      <a:pt x="526543" y="957240"/>
                      <a:pt x="580811" y="962117"/>
                      <a:pt x="636941" y="962117"/>
                    </a:cubicBezTo>
                    <a:cubicBezTo>
                      <a:pt x="704865" y="962117"/>
                      <a:pt x="775361" y="954934"/>
                      <a:pt x="840181" y="937022"/>
                    </a:cubicBezTo>
                    <a:cubicBezTo>
                      <a:pt x="797352" y="973733"/>
                      <a:pt x="745034" y="997852"/>
                      <a:pt x="685091" y="998473"/>
                    </a:cubicBezTo>
                    <a:cubicBezTo>
                      <a:pt x="622222" y="993064"/>
                      <a:pt x="564939" y="984019"/>
                      <a:pt x="513065" y="972580"/>
                    </a:cubicBezTo>
                    <a:close/>
                    <a:moveTo>
                      <a:pt x="451880" y="753823"/>
                    </a:moveTo>
                    <a:cubicBezTo>
                      <a:pt x="504818" y="753823"/>
                      <a:pt x="561658" y="748325"/>
                      <a:pt x="623197" y="737418"/>
                    </a:cubicBezTo>
                    <a:cubicBezTo>
                      <a:pt x="720383" y="720127"/>
                      <a:pt x="827501" y="689978"/>
                      <a:pt x="968935" y="639966"/>
                    </a:cubicBezTo>
                    <a:cubicBezTo>
                      <a:pt x="969555" y="659031"/>
                      <a:pt x="968580" y="678007"/>
                      <a:pt x="966275" y="696628"/>
                    </a:cubicBezTo>
                    <a:cubicBezTo>
                      <a:pt x="946944" y="702037"/>
                      <a:pt x="927790" y="707535"/>
                      <a:pt x="909169" y="712767"/>
                    </a:cubicBezTo>
                    <a:cubicBezTo>
                      <a:pt x="693515" y="774129"/>
                      <a:pt x="506769" y="827156"/>
                      <a:pt x="325343" y="787253"/>
                    </a:cubicBezTo>
                    <a:cubicBezTo>
                      <a:pt x="317983" y="771114"/>
                      <a:pt x="312840" y="754887"/>
                      <a:pt x="310180" y="738748"/>
                    </a:cubicBezTo>
                    <a:cubicBezTo>
                      <a:pt x="354162" y="748768"/>
                      <a:pt x="401159" y="753823"/>
                      <a:pt x="451880" y="753823"/>
                    </a:cubicBezTo>
                    <a:close/>
                    <a:moveTo>
                      <a:pt x="307963" y="719063"/>
                    </a:moveTo>
                    <a:cubicBezTo>
                      <a:pt x="307520" y="710727"/>
                      <a:pt x="307786" y="702303"/>
                      <a:pt x="308584" y="693879"/>
                    </a:cubicBezTo>
                    <a:cubicBezTo>
                      <a:pt x="457289" y="682263"/>
                      <a:pt x="570968" y="665770"/>
                      <a:pt x="665760" y="642094"/>
                    </a:cubicBezTo>
                    <a:cubicBezTo>
                      <a:pt x="780415" y="613453"/>
                      <a:pt x="869887" y="573549"/>
                      <a:pt x="938697" y="520523"/>
                    </a:cubicBezTo>
                    <a:cubicBezTo>
                      <a:pt x="955279" y="551736"/>
                      <a:pt x="964324" y="585964"/>
                      <a:pt x="967605" y="620635"/>
                    </a:cubicBezTo>
                    <a:cubicBezTo>
                      <a:pt x="741842" y="700707"/>
                      <a:pt x="506503" y="766769"/>
                      <a:pt x="307963" y="719063"/>
                    </a:cubicBezTo>
                    <a:close/>
                    <a:moveTo>
                      <a:pt x="457998" y="819884"/>
                    </a:moveTo>
                    <a:cubicBezTo>
                      <a:pt x="600940" y="819884"/>
                      <a:pt x="749202" y="777676"/>
                      <a:pt x="914223" y="730768"/>
                    </a:cubicBezTo>
                    <a:cubicBezTo>
                      <a:pt x="930185" y="726245"/>
                      <a:pt x="946500" y="721545"/>
                      <a:pt x="962994" y="716934"/>
                    </a:cubicBezTo>
                    <a:cubicBezTo>
                      <a:pt x="961043" y="727575"/>
                      <a:pt x="958737" y="737950"/>
                      <a:pt x="955989" y="748059"/>
                    </a:cubicBezTo>
                    <a:cubicBezTo>
                      <a:pt x="950668" y="767656"/>
                      <a:pt x="943574" y="787430"/>
                      <a:pt x="934884" y="806938"/>
                    </a:cubicBezTo>
                    <a:cubicBezTo>
                      <a:pt x="712580" y="880626"/>
                      <a:pt x="535233" y="899158"/>
                      <a:pt x="378990" y="865108"/>
                    </a:cubicBezTo>
                    <a:cubicBezTo>
                      <a:pt x="361699" y="846309"/>
                      <a:pt x="347511" y="827510"/>
                      <a:pt x="336427" y="808623"/>
                    </a:cubicBezTo>
                    <a:cubicBezTo>
                      <a:pt x="376685" y="816426"/>
                      <a:pt x="417120" y="819884"/>
                      <a:pt x="457998" y="819884"/>
                    </a:cubicBezTo>
                    <a:close/>
                    <a:moveTo>
                      <a:pt x="536120" y="900222"/>
                    </a:moveTo>
                    <a:cubicBezTo>
                      <a:pt x="574338" y="900222"/>
                      <a:pt x="613975" y="897651"/>
                      <a:pt x="655208" y="892508"/>
                    </a:cubicBezTo>
                    <a:cubicBezTo>
                      <a:pt x="737497" y="882310"/>
                      <a:pt x="825550" y="861916"/>
                      <a:pt x="923445" y="830348"/>
                    </a:cubicBezTo>
                    <a:cubicBezTo>
                      <a:pt x="908814" y="858103"/>
                      <a:pt x="890814" y="884616"/>
                      <a:pt x="869709" y="908026"/>
                    </a:cubicBezTo>
                    <a:cubicBezTo>
                      <a:pt x="733684" y="956264"/>
                      <a:pt x="562367" y="948461"/>
                      <a:pt x="444431" y="924253"/>
                    </a:cubicBezTo>
                    <a:lnTo>
                      <a:pt x="444343" y="924519"/>
                    </a:lnTo>
                    <a:cubicBezTo>
                      <a:pt x="429091" y="912637"/>
                      <a:pt x="415169" y="900755"/>
                      <a:pt x="402489" y="888872"/>
                    </a:cubicBezTo>
                    <a:cubicBezTo>
                      <a:pt x="445495" y="896409"/>
                      <a:pt x="489744" y="900222"/>
                      <a:pt x="536120" y="900222"/>
                    </a:cubicBezTo>
                    <a:close/>
                    <a:moveTo>
                      <a:pt x="1219437" y="888872"/>
                    </a:moveTo>
                    <a:cubicBezTo>
                      <a:pt x="1269449" y="832210"/>
                      <a:pt x="1310239" y="773508"/>
                      <a:pt x="1342339" y="712146"/>
                    </a:cubicBezTo>
                    <a:cubicBezTo>
                      <a:pt x="1316091" y="784415"/>
                      <a:pt x="1275035" y="843383"/>
                      <a:pt x="1219437" y="888872"/>
                    </a:cubicBezTo>
                    <a:close/>
                    <a:moveTo>
                      <a:pt x="1371424" y="597580"/>
                    </a:moveTo>
                    <a:cubicBezTo>
                      <a:pt x="1329481" y="719506"/>
                      <a:pt x="1256680" y="830259"/>
                      <a:pt x="1149829" y="934894"/>
                    </a:cubicBezTo>
                    <a:cubicBezTo>
                      <a:pt x="1122429" y="949436"/>
                      <a:pt x="1092634" y="961673"/>
                      <a:pt x="1060357" y="971605"/>
                    </a:cubicBezTo>
                    <a:cubicBezTo>
                      <a:pt x="1138390" y="887365"/>
                      <a:pt x="1207555" y="794967"/>
                      <a:pt x="1266523" y="696628"/>
                    </a:cubicBezTo>
                    <a:cubicBezTo>
                      <a:pt x="1317244" y="611945"/>
                      <a:pt x="1361492" y="520877"/>
                      <a:pt x="1398469" y="424933"/>
                    </a:cubicBezTo>
                    <a:cubicBezTo>
                      <a:pt x="1392439" y="482393"/>
                      <a:pt x="1382508" y="541184"/>
                      <a:pt x="1371424" y="597580"/>
                    </a:cubicBezTo>
                    <a:close/>
                    <a:moveTo>
                      <a:pt x="1403790" y="355856"/>
                    </a:moveTo>
                    <a:cubicBezTo>
                      <a:pt x="1320702" y="596161"/>
                      <a:pt x="1193545" y="806406"/>
                      <a:pt x="1025597" y="981181"/>
                    </a:cubicBezTo>
                    <a:cubicBezTo>
                      <a:pt x="1009813" y="985083"/>
                      <a:pt x="993409" y="988453"/>
                      <a:pt x="976561" y="991379"/>
                    </a:cubicBezTo>
                    <a:cubicBezTo>
                      <a:pt x="1168450" y="776789"/>
                      <a:pt x="1318752" y="488068"/>
                      <a:pt x="1381444" y="212116"/>
                    </a:cubicBezTo>
                    <a:lnTo>
                      <a:pt x="1363177" y="207949"/>
                    </a:lnTo>
                    <a:cubicBezTo>
                      <a:pt x="1299509" y="488246"/>
                      <a:pt x="1144420" y="781843"/>
                      <a:pt x="947210" y="995813"/>
                    </a:cubicBezTo>
                    <a:cubicBezTo>
                      <a:pt x="932845" y="997763"/>
                      <a:pt x="918125" y="999271"/>
                      <a:pt x="903139" y="1000512"/>
                    </a:cubicBezTo>
                    <a:cubicBezTo>
                      <a:pt x="1005912" y="882044"/>
                      <a:pt x="1084654" y="773597"/>
                      <a:pt x="1143710" y="669583"/>
                    </a:cubicBezTo>
                    <a:cubicBezTo>
                      <a:pt x="1217930" y="538612"/>
                      <a:pt x="1258808" y="415799"/>
                      <a:pt x="1265104" y="304425"/>
                    </a:cubicBezTo>
                    <a:lnTo>
                      <a:pt x="1246394" y="303361"/>
                    </a:lnTo>
                    <a:cubicBezTo>
                      <a:pt x="1235044" y="503054"/>
                      <a:pt x="1114182" y="731654"/>
                      <a:pt x="876714" y="1002286"/>
                    </a:cubicBezTo>
                    <a:cubicBezTo>
                      <a:pt x="857206" y="1003350"/>
                      <a:pt x="837077" y="1003882"/>
                      <a:pt x="816505" y="1003882"/>
                    </a:cubicBezTo>
                    <a:cubicBezTo>
                      <a:pt x="803470" y="1003882"/>
                      <a:pt x="790613" y="1003704"/>
                      <a:pt x="778021" y="1003439"/>
                    </a:cubicBezTo>
                    <a:cubicBezTo>
                      <a:pt x="811628" y="989605"/>
                      <a:pt x="843462" y="968324"/>
                      <a:pt x="872458" y="940037"/>
                    </a:cubicBezTo>
                    <a:cubicBezTo>
                      <a:pt x="879020" y="933652"/>
                      <a:pt x="885404" y="926913"/>
                      <a:pt x="891612" y="919908"/>
                    </a:cubicBezTo>
                    <a:cubicBezTo>
                      <a:pt x="891700" y="919908"/>
                      <a:pt x="891789" y="919819"/>
                      <a:pt x="891966" y="919819"/>
                    </a:cubicBezTo>
                    <a:lnTo>
                      <a:pt x="891878" y="919642"/>
                    </a:lnTo>
                    <a:cubicBezTo>
                      <a:pt x="912095" y="896587"/>
                      <a:pt x="929918" y="870428"/>
                      <a:pt x="944727" y="842319"/>
                    </a:cubicBezTo>
                    <a:cubicBezTo>
                      <a:pt x="996601" y="767124"/>
                      <a:pt x="1045460" y="693436"/>
                      <a:pt x="1082792" y="621433"/>
                    </a:cubicBezTo>
                    <a:cubicBezTo>
                      <a:pt x="1127749" y="534799"/>
                      <a:pt x="1152578" y="457653"/>
                      <a:pt x="1160913" y="378645"/>
                    </a:cubicBezTo>
                    <a:lnTo>
                      <a:pt x="1142291" y="376694"/>
                    </a:lnTo>
                    <a:cubicBezTo>
                      <a:pt x="1128281" y="508286"/>
                      <a:pt x="1066830" y="625069"/>
                      <a:pt x="977625" y="760118"/>
                    </a:cubicBezTo>
                    <a:cubicBezTo>
                      <a:pt x="978157" y="758256"/>
                      <a:pt x="978689" y="756305"/>
                      <a:pt x="979221" y="754443"/>
                    </a:cubicBezTo>
                    <a:cubicBezTo>
                      <a:pt x="987379" y="724294"/>
                      <a:pt x="991990" y="694323"/>
                      <a:pt x="993054" y="665060"/>
                    </a:cubicBezTo>
                    <a:cubicBezTo>
                      <a:pt x="1020897" y="600152"/>
                      <a:pt x="1071973" y="464215"/>
                      <a:pt x="1051756" y="382103"/>
                    </a:cubicBezTo>
                    <a:lnTo>
                      <a:pt x="1033578" y="386626"/>
                    </a:lnTo>
                    <a:cubicBezTo>
                      <a:pt x="1045549" y="435130"/>
                      <a:pt x="1029942" y="519725"/>
                      <a:pt x="991813" y="618684"/>
                    </a:cubicBezTo>
                    <a:cubicBezTo>
                      <a:pt x="989950" y="599265"/>
                      <a:pt x="986403" y="580377"/>
                      <a:pt x="981172" y="562199"/>
                    </a:cubicBezTo>
                    <a:cubicBezTo>
                      <a:pt x="962462" y="497024"/>
                      <a:pt x="922293" y="444530"/>
                      <a:pt x="865010" y="410302"/>
                    </a:cubicBezTo>
                    <a:lnTo>
                      <a:pt x="852684" y="430962"/>
                    </a:lnTo>
                    <a:cubicBezTo>
                      <a:pt x="886025" y="450914"/>
                      <a:pt x="911031" y="476009"/>
                      <a:pt x="929120" y="504207"/>
                    </a:cubicBezTo>
                    <a:cubicBezTo>
                      <a:pt x="777312" y="622320"/>
                      <a:pt x="533903" y="657434"/>
                      <a:pt x="311598" y="674903"/>
                    </a:cubicBezTo>
                    <a:cubicBezTo>
                      <a:pt x="315589" y="655572"/>
                      <a:pt x="322771" y="636153"/>
                      <a:pt x="333146" y="616556"/>
                    </a:cubicBezTo>
                    <a:cubicBezTo>
                      <a:pt x="394774" y="615758"/>
                      <a:pt x="540997" y="599619"/>
                      <a:pt x="569018" y="546681"/>
                    </a:cubicBezTo>
                    <a:lnTo>
                      <a:pt x="552436" y="537903"/>
                    </a:lnTo>
                    <a:cubicBezTo>
                      <a:pt x="542859" y="555903"/>
                      <a:pt x="508631" y="572131"/>
                      <a:pt x="456048" y="583658"/>
                    </a:cubicBezTo>
                    <a:cubicBezTo>
                      <a:pt x="417386" y="592171"/>
                      <a:pt x="375266" y="596516"/>
                      <a:pt x="344142" y="597580"/>
                    </a:cubicBezTo>
                    <a:cubicBezTo>
                      <a:pt x="357088" y="577096"/>
                      <a:pt x="373493" y="556435"/>
                      <a:pt x="393267" y="535774"/>
                    </a:cubicBezTo>
                    <a:lnTo>
                      <a:pt x="375887" y="519104"/>
                    </a:lnTo>
                    <a:cubicBezTo>
                      <a:pt x="337935" y="558741"/>
                      <a:pt x="311687" y="598467"/>
                      <a:pt x="297145" y="638015"/>
                    </a:cubicBezTo>
                    <a:cubicBezTo>
                      <a:pt x="272848" y="606713"/>
                      <a:pt x="263360" y="580200"/>
                      <a:pt x="271873" y="536129"/>
                    </a:cubicBezTo>
                    <a:lnTo>
                      <a:pt x="253517" y="532582"/>
                    </a:lnTo>
                    <a:cubicBezTo>
                      <a:pt x="242876" y="587737"/>
                      <a:pt x="258040" y="620724"/>
                      <a:pt x="290406" y="659474"/>
                    </a:cubicBezTo>
                    <a:cubicBezTo>
                      <a:pt x="283844" y="684569"/>
                      <a:pt x="282070" y="709663"/>
                      <a:pt x="285085" y="734492"/>
                    </a:cubicBezTo>
                    <a:cubicBezTo>
                      <a:pt x="286947" y="749921"/>
                      <a:pt x="290760" y="765350"/>
                      <a:pt x="296435" y="780779"/>
                    </a:cubicBezTo>
                    <a:cubicBezTo>
                      <a:pt x="222482" y="700973"/>
                      <a:pt x="171051" y="627729"/>
                      <a:pt x="188608" y="553332"/>
                    </a:cubicBezTo>
                    <a:lnTo>
                      <a:pt x="170342" y="548987"/>
                    </a:lnTo>
                    <a:cubicBezTo>
                      <a:pt x="147109" y="647503"/>
                      <a:pt x="227802" y="738571"/>
                      <a:pt x="328446" y="841255"/>
                    </a:cubicBezTo>
                    <a:cubicBezTo>
                      <a:pt x="334831" y="850477"/>
                      <a:pt x="341836" y="859610"/>
                      <a:pt x="349551" y="868655"/>
                    </a:cubicBezTo>
                    <a:cubicBezTo>
                      <a:pt x="374202" y="897651"/>
                      <a:pt x="406124" y="926736"/>
                      <a:pt x="445052" y="955466"/>
                    </a:cubicBezTo>
                    <a:cubicBezTo>
                      <a:pt x="432726" y="951919"/>
                      <a:pt x="420667" y="948283"/>
                      <a:pt x="409051" y="944471"/>
                    </a:cubicBezTo>
                    <a:cubicBezTo>
                      <a:pt x="221950" y="826092"/>
                      <a:pt x="119798" y="719240"/>
                      <a:pt x="78476" y="598999"/>
                    </a:cubicBezTo>
                    <a:lnTo>
                      <a:pt x="60741" y="605117"/>
                    </a:lnTo>
                    <a:cubicBezTo>
                      <a:pt x="84683" y="674637"/>
                      <a:pt x="128133" y="739635"/>
                      <a:pt x="193574" y="803657"/>
                    </a:cubicBezTo>
                    <a:cubicBezTo>
                      <a:pt x="231792" y="840989"/>
                      <a:pt x="276750" y="877611"/>
                      <a:pt x="331905" y="915918"/>
                    </a:cubicBezTo>
                    <a:cubicBezTo>
                      <a:pt x="284819" y="896232"/>
                      <a:pt x="245359" y="875305"/>
                      <a:pt x="212994" y="855531"/>
                    </a:cubicBezTo>
                    <a:cubicBezTo>
                      <a:pt x="138242" y="809687"/>
                      <a:pt x="93462" y="764907"/>
                      <a:pt x="69077" y="735379"/>
                    </a:cubicBezTo>
                    <a:cubicBezTo>
                      <a:pt x="40790" y="701151"/>
                      <a:pt x="23942" y="667987"/>
                      <a:pt x="23942" y="646616"/>
                    </a:cubicBezTo>
                    <a:cubicBezTo>
                      <a:pt x="23942" y="557411"/>
                      <a:pt x="177879" y="421386"/>
                      <a:pt x="435741" y="282612"/>
                    </a:cubicBezTo>
                    <a:cubicBezTo>
                      <a:pt x="671613" y="155720"/>
                      <a:pt x="946412" y="53745"/>
                      <a:pt x="1119680" y="28917"/>
                    </a:cubicBezTo>
                    <a:cubicBezTo>
                      <a:pt x="1141139" y="25813"/>
                      <a:pt x="1161445" y="24306"/>
                      <a:pt x="1180510" y="24306"/>
                    </a:cubicBezTo>
                    <a:cubicBezTo>
                      <a:pt x="1248433" y="24306"/>
                      <a:pt x="1301106" y="43814"/>
                      <a:pt x="1337550" y="82564"/>
                    </a:cubicBezTo>
                    <a:cubicBezTo>
                      <a:pt x="1393947" y="142508"/>
                      <a:pt x="1408844" y="243595"/>
                      <a:pt x="1403790" y="3558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7" name="Полилиния: фигура 816">
                <a:extLst>
                  <a:ext uri="{FF2B5EF4-FFF2-40B4-BE49-F238E27FC236}">
                    <a16:creationId xmlns:a16="http://schemas.microsoft.com/office/drawing/2014/main" id="{6592C3D0-3F81-0F69-0936-25FF2EFB940E}"/>
                  </a:ext>
                </a:extLst>
              </p:cNvPr>
              <p:cNvSpPr/>
              <p:nvPr/>
            </p:nvSpPr>
            <p:spPr>
              <a:xfrm>
                <a:off x="15174899" y="8341974"/>
                <a:ext cx="148616" cy="51271"/>
              </a:xfrm>
              <a:custGeom>
                <a:avLst/>
                <a:gdLst>
                  <a:gd name="connsiteX0" fmla="*/ 76082 w 148616"/>
                  <a:gd name="connsiteY0" fmla="*/ 30681 h 51271"/>
                  <a:gd name="connsiteX1" fmla="*/ 38484 w 148616"/>
                  <a:gd name="connsiteY1" fmla="*/ 41943 h 51271"/>
                  <a:gd name="connsiteX2" fmla="*/ 0 w 148616"/>
                  <a:gd name="connsiteY2" fmla="*/ 51253 h 51271"/>
                  <a:gd name="connsiteX3" fmla="*/ 39814 w 148616"/>
                  <a:gd name="connsiteY3" fmla="*/ 48061 h 51271"/>
                  <a:gd name="connsiteX4" fmla="*/ 78653 w 148616"/>
                  <a:gd name="connsiteY4" fmla="*/ 38307 h 51271"/>
                  <a:gd name="connsiteX5" fmla="*/ 115453 w 148616"/>
                  <a:gd name="connsiteY5" fmla="*/ 22346 h 51271"/>
                  <a:gd name="connsiteX6" fmla="*/ 148617 w 148616"/>
                  <a:gd name="connsiteY6" fmla="*/ 0 h 51271"/>
                  <a:gd name="connsiteX7" fmla="*/ 112704 w 148616"/>
                  <a:gd name="connsiteY7" fmla="*/ 16671 h 51271"/>
                  <a:gd name="connsiteX8" fmla="*/ 76082 w 148616"/>
                  <a:gd name="connsiteY8" fmla="*/ 30681 h 51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8616" h="51271">
                    <a:moveTo>
                      <a:pt x="76082" y="30681"/>
                    </a:moveTo>
                    <a:cubicBezTo>
                      <a:pt x="63756" y="34849"/>
                      <a:pt x="51165" y="38573"/>
                      <a:pt x="38484" y="41943"/>
                    </a:cubicBezTo>
                    <a:cubicBezTo>
                      <a:pt x="25804" y="45312"/>
                      <a:pt x="12946" y="48238"/>
                      <a:pt x="0" y="51253"/>
                    </a:cubicBezTo>
                    <a:cubicBezTo>
                      <a:pt x="13301" y="51431"/>
                      <a:pt x="26602" y="50278"/>
                      <a:pt x="39814" y="48061"/>
                    </a:cubicBezTo>
                    <a:cubicBezTo>
                      <a:pt x="52938" y="45844"/>
                      <a:pt x="65973" y="42563"/>
                      <a:pt x="78653" y="38307"/>
                    </a:cubicBezTo>
                    <a:cubicBezTo>
                      <a:pt x="91334" y="34051"/>
                      <a:pt x="103659" y="28642"/>
                      <a:pt x="115453" y="22346"/>
                    </a:cubicBezTo>
                    <a:cubicBezTo>
                      <a:pt x="127158" y="15961"/>
                      <a:pt x="138419" y="8601"/>
                      <a:pt x="148617" y="0"/>
                    </a:cubicBezTo>
                    <a:cubicBezTo>
                      <a:pt x="136646" y="5764"/>
                      <a:pt x="124764" y="11528"/>
                      <a:pt x="112704" y="16671"/>
                    </a:cubicBezTo>
                    <a:cubicBezTo>
                      <a:pt x="100644" y="21814"/>
                      <a:pt x="88407" y="26425"/>
                      <a:pt x="76082" y="306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8" name="Полилиния: фигура 817">
                <a:extLst>
                  <a:ext uri="{FF2B5EF4-FFF2-40B4-BE49-F238E27FC236}">
                    <a16:creationId xmlns:a16="http://schemas.microsoft.com/office/drawing/2014/main" id="{6E5BFCF9-F87F-9DEF-C19A-E3DB30F6AD33}"/>
                  </a:ext>
                </a:extLst>
              </p:cNvPr>
              <p:cNvSpPr/>
              <p:nvPr/>
            </p:nvSpPr>
            <p:spPr>
              <a:xfrm>
                <a:off x="15525248" y="8256404"/>
                <a:ext cx="41645" cy="151808"/>
              </a:xfrm>
              <a:custGeom>
                <a:avLst/>
                <a:gdLst>
                  <a:gd name="connsiteX0" fmla="*/ 34317 w 41645"/>
                  <a:gd name="connsiteY0" fmla="*/ 39016 h 151808"/>
                  <a:gd name="connsiteX1" fmla="*/ 25538 w 41645"/>
                  <a:gd name="connsiteY1" fmla="*/ 77235 h 151808"/>
                  <a:gd name="connsiteX2" fmla="*/ 13833 w 41645"/>
                  <a:gd name="connsiteY2" fmla="*/ 114655 h 151808"/>
                  <a:gd name="connsiteX3" fmla="*/ 0 w 41645"/>
                  <a:gd name="connsiteY3" fmla="*/ 151809 h 151808"/>
                  <a:gd name="connsiteX4" fmla="*/ 19597 w 41645"/>
                  <a:gd name="connsiteY4" fmla="*/ 117049 h 151808"/>
                  <a:gd name="connsiteX5" fmla="*/ 33253 w 41645"/>
                  <a:gd name="connsiteY5" fmla="*/ 79363 h 151808"/>
                  <a:gd name="connsiteX6" fmla="*/ 40612 w 41645"/>
                  <a:gd name="connsiteY6" fmla="*/ 39992 h 151808"/>
                  <a:gd name="connsiteX7" fmla="*/ 40612 w 41645"/>
                  <a:gd name="connsiteY7" fmla="*/ 0 h 151808"/>
                  <a:gd name="connsiteX8" fmla="*/ 34317 w 41645"/>
                  <a:gd name="connsiteY8" fmla="*/ 39016 h 151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645" h="151808">
                    <a:moveTo>
                      <a:pt x="34317" y="39016"/>
                    </a:moveTo>
                    <a:cubicBezTo>
                      <a:pt x="31834" y="51874"/>
                      <a:pt x="28908" y="64643"/>
                      <a:pt x="25538" y="77235"/>
                    </a:cubicBezTo>
                    <a:cubicBezTo>
                      <a:pt x="22080" y="89826"/>
                      <a:pt x="18178" y="102329"/>
                      <a:pt x="13833" y="114655"/>
                    </a:cubicBezTo>
                    <a:cubicBezTo>
                      <a:pt x="9488" y="127069"/>
                      <a:pt x="4700" y="139306"/>
                      <a:pt x="0" y="151809"/>
                    </a:cubicBezTo>
                    <a:cubicBezTo>
                      <a:pt x="7626" y="140902"/>
                      <a:pt x="14099" y="129197"/>
                      <a:pt x="19597" y="117049"/>
                    </a:cubicBezTo>
                    <a:cubicBezTo>
                      <a:pt x="25095" y="104901"/>
                      <a:pt x="29706" y="92309"/>
                      <a:pt x="33253" y="79363"/>
                    </a:cubicBezTo>
                    <a:cubicBezTo>
                      <a:pt x="36799" y="66416"/>
                      <a:pt x="39282" y="53293"/>
                      <a:pt x="40612" y="39992"/>
                    </a:cubicBezTo>
                    <a:cubicBezTo>
                      <a:pt x="41854" y="26691"/>
                      <a:pt x="42120" y="13301"/>
                      <a:pt x="40612" y="0"/>
                    </a:cubicBezTo>
                    <a:cubicBezTo>
                      <a:pt x="38662" y="13124"/>
                      <a:pt x="36799" y="26159"/>
                      <a:pt x="34317" y="39016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9" name="Полилиния: фигура 818">
                <a:extLst>
                  <a:ext uri="{FF2B5EF4-FFF2-40B4-BE49-F238E27FC236}">
                    <a16:creationId xmlns:a16="http://schemas.microsoft.com/office/drawing/2014/main" id="{53C42DEE-87B4-7A2F-2A7B-7919B26F4FA6}"/>
                  </a:ext>
                </a:extLst>
              </p:cNvPr>
              <p:cNvSpPr/>
              <p:nvPr/>
            </p:nvSpPr>
            <p:spPr>
              <a:xfrm>
                <a:off x="15436929" y="8544770"/>
                <a:ext cx="86013" cy="131591"/>
              </a:xfrm>
              <a:custGeom>
                <a:avLst/>
                <a:gdLst>
                  <a:gd name="connsiteX0" fmla="*/ 47440 w 86013"/>
                  <a:gd name="connsiteY0" fmla="*/ 68722 h 131591"/>
                  <a:gd name="connsiteX1" fmla="*/ 24651 w 86013"/>
                  <a:gd name="connsiteY1" fmla="*/ 100644 h 131591"/>
                  <a:gd name="connsiteX2" fmla="*/ 0 w 86013"/>
                  <a:gd name="connsiteY2" fmla="*/ 131592 h 131591"/>
                  <a:gd name="connsiteX3" fmla="*/ 29528 w 86013"/>
                  <a:gd name="connsiteY3" fmla="*/ 104723 h 131591"/>
                  <a:gd name="connsiteX4" fmla="*/ 54268 w 86013"/>
                  <a:gd name="connsiteY4" fmla="*/ 73156 h 131591"/>
                  <a:gd name="connsiteX5" fmla="*/ 73510 w 86013"/>
                  <a:gd name="connsiteY5" fmla="*/ 37952 h 131591"/>
                  <a:gd name="connsiteX6" fmla="*/ 86013 w 86013"/>
                  <a:gd name="connsiteY6" fmla="*/ 0 h 131591"/>
                  <a:gd name="connsiteX7" fmla="*/ 67835 w 86013"/>
                  <a:gd name="connsiteY7" fmla="*/ 35115 h 131591"/>
                  <a:gd name="connsiteX8" fmla="*/ 47440 w 86013"/>
                  <a:gd name="connsiteY8" fmla="*/ 68722 h 131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6013" h="131591">
                    <a:moveTo>
                      <a:pt x="47440" y="68722"/>
                    </a:moveTo>
                    <a:cubicBezTo>
                      <a:pt x="40258" y="79629"/>
                      <a:pt x="32632" y="90270"/>
                      <a:pt x="24651" y="100644"/>
                    </a:cubicBezTo>
                    <a:cubicBezTo>
                      <a:pt x="16670" y="111108"/>
                      <a:pt x="8335" y="121217"/>
                      <a:pt x="0" y="131592"/>
                    </a:cubicBezTo>
                    <a:cubicBezTo>
                      <a:pt x="10641" y="123611"/>
                      <a:pt x="20395" y="114478"/>
                      <a:pt x="29528" y="104723"/>
                    </a:cubicBezTo>
                    <a:cubicBezTo>
                      <a:pt x="38573" y="94881"/>
                      <a:pt x="46819" y="84329"/>
                      <a:pt x="54268" y="73156"/>
                    </a:cubicBezTo>
                    <a:cubicBezTo>
                      <a:pt x="61628" y="61983"/>
                      <a:pt x="68101" y="50189"/>
                      <a:pt x="73510" y="37952"/>
                    </a:cubicBezTo>
                    <a:cubicBezTo>
                      <a:pt x="78919" y="25715"/>
                      <a:pt x="83264" y="13035"/>
                      <a:pt x="86013" y="0"/>
                    </a:cubicBezTo>
                    <a:cubicBezTo>
                      <a:pt x="80072" y="11971"/>
                      <a:pt x="74220" y="23676"/>
                      <a:pt x="67835" y="35115"/>
                    </a:cubicBezTo>
                    <a:cubicBezTo>
                      <a:pt x="61362" y="46642"/>
                      <a:pt x="54623" y="57815"/>
                      <a:pt x="47440" y="68722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0" name="Полилиния: фигура 819">
                <a:extLst>
                  <a:ext uri="{FF2B5EF4-FFF2-40B4-BE49-F238E27FC236}">
                    <a16:creationId xmlns:a16="http://schemas.microsoft.com/office/drawing/2014/main" id="{07B43EE3-C3EF-7F73-B4C5-65997AF9F2FA}"/>
                  </a:ext>
                </a:extLst>
              </p:cNvPr>
              <p:cNvSpPr/>
              <p:nvPr/>
            </p:nvSpPr>
            <p:spPr>
              <a:xfrm>
                <a:off x="15738951" y="8134034"/>
                <a:ext cx="41022" cy="151986"/>
              </a:xfrm>
              <a:custGeom>
                <a:avLst/>
                <a:gdLst>
                  <a:gd name="connsiteX0" fmla="*/ 33785 w 41022"/>
                  <a:gd name="connsiteY0" fmla="*/ 39105 h 151986"/>
                  <a:gd name="connsiteX1" fmla="*/ 25183 w 41022"/>
                  <a:gd name="connsiteY1" fmla="*/ 77323 h 151986"/>
                  <a:gd name="connsiteX2" fmla="*/ 13656 w 41022"/>
                  <a:gd name="connsiteY2" fmla="*/ 114832 h 151986"/>
                  <a:gd name="connsiteX3" fmla="*/ 0 w 41022"/>
                  <a:gd name="connsiteY3" fmla="*/ 151986 h 151986"/>
                  <a:gd name="connsiteX4" fmla="*/ 19508 w 41022"/>
                  <a:gd name="connsiteY4" fmla="*/ 117138 h 151986"/>
                  <a:gd name="connsiteX5" fmla="*/ 32986 w 41022"/>
                  <a:gd name="connsiteY5" fmla="*/ 79452 h 151986"/>
                  <a:gd name="connsiteX6" fmla="*/ 40080 w 41022"/>
                  <a:gd name="connsiteY6" fmla="*/ 39992 h 151986"/>
                  <a:gd name="connsiteX7" fmla="*/ 39903 w 41022"/>
                  <a:gd name="connsiteY7" fmla="*/ 0 h 151986"/>
                  <a:gd name="connsiteX8" fmla="*/ 33785 w 41022"/>
                  <a:gd name="connsiteY8" fmla="*/ 39105 h 151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022" h="151986">
                    <a:moveTo>
                      <a:pt x="33785" y="39105"/>
                    </a:moveTo>
                    <a:cubicBezTo>
                      <a:pt x="31391" y="51963"/>
                      <a:pt x="28553" y="64732"/>
                      <a:pt x="25183" y="77323"/>
                    </a:cubicBezTo>
                    <a:cubicBezTo>
                      <a:pt x="21814" y="89915"/>
                      <a:pt x="17912" y="102418"/>
                      <a:pt x="13656" y="114832"/>
                    </a:cubicBezTo>
                    <a:cubicBezTo>
                      <a:pt x="9399" y="127246"/>
                      <a:pt x="4700" y="139483"/>
                      <a:pt x="0" y="151986"/>
                    </a:cubicBezTo>
                    <a:cubicBezTo>
                      <a:pt x="7626" y="140991"/>
                      <a:pt x="14010" y="129286"/>
                      <a:pt x="19508" y="117138"/>
                    </a:cubicBezTo>
                    <a:cubicBezTo>
                      <a:pt x="25006" y="104989"/>
                      <a:pt x="29528" y="92309"/>
                      <a:pt x="32986" y="79452"/>
                    </a:cubicBezTo>
                    <a:cubicBezTo>
                      <a:pt x="36445" y="66505"/>
                      <a:pt x="38839" y="53293"/>
                      <a:pt x="40080" y="39992"/>
                    </a:cubicBezTo>
                    <a:cubicBezTo>
                      <a:pt x="41322" y="26691"/>
                      <a:pt x="41410" y="13301"/>
                      <a:pt x="39903" y="0"/>
                    </a:cubicBezTo>
                    <a:cubicBezTo>
                      <a:pt x="38041" y="13212"/>
                      <a:pt x="36179" y="26247"/>
                      <a:pt x="33785" y="391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1" name="Полилиния: фигура 820">
                <a:extLst>
                  <a:ext uri="{FF2B5EF4-FFF2-40B4-BE49-F238E27FC236}">
                    <a16:creationId xmlns:a16="http://schemas.microsoft.com/office/drawing/2014/main" id="{B5044346-5DE8-522F-145D-38F36981EED3}"/>
                  </a:ext>
                </a:extLst>
              </p:cNvPr>
              <p:cNvSpPr/>
              <p:nvPr/>
            </p:nvSpPr>
            <p:spPr>
              <a:xfrm>
                <a:off x="15642563" y="8588663"/>
                <a:ext cx="83530" cy="133276"/>
              </a:xfrm>
              <a:custGeom>
                <a:avLst/>
                <a:gdLst>
                  <a:gd name="connsiteX0" fmla="*/ 46287 w 83530"/>
                  <a:gd name="connsiteY0" fmla="*/ 69520 h 133276"/>
                  <a:gd name="connsiteX1" fmla="*/ 24119 w 83530"/>
                  <a:gd name="connsiteY1" fmla="*/ 101886 h 133276"/>
                  <a:gd name="connsiteX2" fmla="*/ 0 w 83530"/>
                  <a:gd name="connsiteY2" fmla="*/ 133276 h 133276"/>
                  <a:gd name="connsiteX3" fmla="*/ 28996 w 83530"/>
                  <a:gd name="connsiteY3" fmla="*/ 105788 h 133276"/>
                  <a:gd name="connsiteX4" fmla="*/ 53115 w 83530"/>
                  <a:gd name="connsiteY4" fmla="*/ 73776 h 133276"/>
                  <a:gd name="connsiteX5" fmla="*/ 71737 w 83530"/>
                  <a:gd name="connsiteY5" fmla="*/ 38218 h 133276"/>
                  <a:gd name="connsiteX6" fmla="*/ 83530 w 83530"/>
                  <a:gd name="connsiteY6" fmla="*/ 0 h 133276"/>
                  <a:gd name="connsiteX7" fmla="*/ 66062 w 83530"/>
                  <a:gd name="connsiteY7" fmla="*/ 35469 h 133276"/>
                  <a:gd name="connsiteX8" fmla="*/ 46287 w 83530"/>
                  <a:gd name="connsiteY8" fmla="*/ 69520 h 133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3530" h="133276">
                    <a:moveTo>
                      <a:pt x="46287" y="69520"/>
                    </a:moveTo>
                    <a:cubicBezTo>
                      <a:pt x="39282" y="80516"/>
                      <a:pt x="31834" y="91334"/>
                      <a:pt x="24119" y="101886"/>
                    </a:cubicBezTo>
                    <a:cubicBezTo>
                      <a:pt x="16316" y="112438"/>
                      <a:pt x="8158" y="122813"/>
                      <a:pt x="0" y="133276"/>
                    </a:cubicBezTo>
                    <a:cubicBezTo>
                      <a:pt x="10552" y="125118"/>
                      <a:pt x="20129" y="115808"/>
                      <a:pt x="28996" y="105788"/>
                    </a:cubicBezTo>
                    <a:cubicBezTo>
                      <a:pt x="37864" y="95767"/>
                      <a:pt x="45933" y="85127"/>
                      <a:pt x="53115" y="73776"/>
                    </a:cubicBezTo>
                    <a:cubicBezTo>
                      <a:pt x="60298" y="62515"/>
                      <a:pt x="66505" y="50544"/>
                      <a:pt x="71737" y="38218"/>
                    </a:cubicBezTo>
                    <a:cubicBezTo>
                      <a:pt x="76880" y="25893"/>
                      <a:pt x="80959" y="13124"/>
                      <a:pt x="83530" y="0"/>
                    </a:cubicBezTo>
                    <a:cubicBezTo>
                      <a:pt x="77855" y="12060"/>
                      <a:pt x="72180" y="23942"/>
                      <a:pt x="66062" y="35469"/>
                    </a:cubicBezTo>
                    <a:cubicBezTo>
                      <a:pt x="59855" y="47174"/>
                      <a:pt x="53293" y="58436"/>
                      <a:pt x="46287" y="69520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2" name="Полилиния: фигура 821">
                <a:extLst>
                  <a:ext uri="{FF2B5EF4-FFF2-40B4-BE49-F238E27FC236}">
                    <a16:creationId xmlns:a16="http://schemas.microsoft.com/office/drawing/2014/main" id="{2777676B-7CFD-6BFF-4E10-9B6880AE6B50}"/>
                  </a:ext>
                </a:extLst>
              </p:cNvPr>
              <p:cNvSpPr/>
              <p:nvPr/>
            </p:nvSpPr>
            <p:spPr>
              <a:xfrm>
                <a:off x="15664377" y="8418854"/>
                <a:ext cx="79540" cy="135493"/>
              </a:xfrm>
              <a:custGeom>
                <a:avLst/>
                <a:gdLst>
                  <a:gd name="connsiteX0" fmla="*/ 44425 w 79540"/>
                  <a:gd name="connsiteY0" fmla="*/ 70407 h 135493"/>
                  <a:gd name="connsiteX1" fmla="*/ 23144 w 79540"/>
                  <a:gd name="connsiteY1" fmla="*/ 103393 h 135493"/>
                  <a:gd name="connsiteX2" fmla="*/ 0 w 79540"/>
                  <a:gd name="connsiteY2" fmla="*/ 135493 h 135493"/>
                  <a:gd name="connsiteX3" fmla="*/ 28198 w 79540"/>
                  <a:gd name="connsiteY3" fmla="*/ 107206 h 135493"/>
                  <a:gd name="connsiteX4" fmla="*/ 51342 w 79540"/>
                  <a:gd name="connsiteY4" fmla="*/ 74486 h 135493"/>
                  <a:gd name="connsiteX5" fmla="*/ 68899 w 79540"/>
                  <a:gd name="connsiteY5" fmla="*/ 38484 h 135493"/>
                  <a:gd name="connsiteX6" fmla="*/ 79540 w 79540"/>
                  <a:gd name="connsiteY6" fmla="*/ 0 h 135493"/>
                  <a:gd name="connsiteX7" fmla="*/ 63047 w 79540"/>
                  <a:gd name="connsiteY7" fmla="*/ 36002 h 135493"/>
                  <a:gd name="connsiteX8" fmla="*/ 44425 w 79540"/>
                  <a:gd name="connsiteY8" fmla="*/ 70407 h 135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40" h="135493">
                    <a:moveTo>
                      <a:pt x="44425" y="70407"/>
                    </a:moveTo>
                    <a:cubicBezTo>
                      <a:pt x="37775" y="81668"/>
                      <a:pt x="30681" y="92575"/>
                      <a:pt x="23144" y="103393"/>
                    </a:cubicBezTo>
                    <a:cubicBezTo>
                      <a:pt x="15695" y="114211"/>
                      <a:pt x="7803" y="124764"/>
                      <a:pt x="0" y="135493"/>
                    </a:cubicBezTo>
                    <a:cubicBezTo>
                      <a:pt x="10286" y="126980"/>
                      <a:pt x="19597" y="117404"/>
                      <a:pt x="28198" y="107206"/>
                    </a:cubicBezTo>
                    <a:cubicBezTo>
                      <a:pt x="36799" y="97009"/>
                      <a:pt x="44514" y="86013"/>
                      <a:pt x="51342" y="74486"/>
                    </a:cubicBezTo>
                    <a:cubicBezTo>
                      <a:pt x="58170" y="62958"/>
                      <a:pt x="64111" y="50899"/>
                      <a:pt x="68899" y="38484"/>
                    </a:cubicBezTo>
                    <a:cubicBezTo>
                      <a:pt x="73688" y="25981"/>
                      <a:pt x="77412" y="13124"/>
                      <a:pt x="79540" y="0"/>
                    </a:cubicBezTo>
                    <a:cubicBezTo>
                      <a:pt x="74220" y="12237"/>
                      <a:pt x="68899" y="24208"/>
                      <a:pt x="63047" y="36002"/>
                    </a:cubicBezTo>
                    <a:cubicBezTo>
                      <a:pt x="57283" y="47706"/>
                      <a:pt x="51076" y="59145"/>
                      <a:pt x="44425" y="704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3" name="Полилиния: фигура 822">
                <a:extLst>
                  <a:ext uri="{FF2B5EF4-FFF2-40B4-BE49-F238E27FC236}">
                    <a16:creationId xmlns:a16="http://schemas.microsoft.com/office/drawing/2014/main" id="{1F9F5BD8-9B3D-3CC4-5343-4D9D09FDBC1B}"/>
                  </a:ext>
                </a:extLst>
              </p:cNvPr>
              <p:cNvSpPr/>
              <p:nvPr/>
            </p:nvSpPr>
            <p:spPr>
              <a:xfrm>
                <a:off x="15163726" y="8714668"/>
                <a:ext cx="156597" cy="20484"/>
              </a:xfrm>
              <a:custGeom>
                <a:avLst/>
                <a:gdLst>
                  <a:gd name="connsiteX0" fmla="*/ 78831 w 156597"/>
                  <a:gd name="connsiteY0" fmla="*/ 11794 h 20484"/>
                  <a:gd name="connsiteX1" fmla="*/ 39637 w 156597"/>
                  <a:gd name="connsiteY1" fmla="*/ 13390 h 20484"/>
                  <a:gd name="connsiteX2" fmla="*/ 0 w 156597"/>
                  <a:gd name="connsiteY2" fmla="*/ 12858 h 20484"/>
                  <a:gd name="connsiteX3" fmla="*/ 39371 w 156597"/>
                  <a:gd name="connsiteY3" fmla="*/ 19597 h 20484"/>
                  <a:gd name="connsiteX4" fmla="*/ 79452 w 156597"/>
                  <a:gd name="connsiteY4" fmla="*/ 19774 h 20484"/>
                  <a:gd name="connsiteX5" fmla="*/ 119000 w 156597"/>
                  <a:gd name="connsiteY5" fmla="*/ 13390 h 20484"/>
                  <a:gd name="connsiteX6" fmla="*/ 156597 w 156597"/>
                  <a:gd name="connsiteY6" fmla="*/ 0 h 20484"/>
                  <a:gd name="connsiteX7" fmla="*/ 117670 w 156597"/>
                  <a:gd name="connsiteY7" fmla="*/ 7271 h 20484"/>
                  <a:gd name="connsiteX8" fmla="*/ 78831 w 156597"/>
                  <a:gd name="connsiteY8" fmla="*/ 11794 h 2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597" h="20484">
                    <a:moveTo>
                      <a:pt x="78831" y="11794"/>
                    </a:moveTo>
                    <a:cubicBezTo>
                      <a:pt x="65796" y="12769"/>
                      <a:pt x="52761" y="13301"/>
                      <a:pt x="39637" y="13390"/>
                    </a:cubicBezTo>
                    <a:cubicBezTo>
                      <a:pt x="26513" y="13478"/>
                      <a:pt x="13390" y="13124"/>
                      <a:pt x="0" y="12858"/>
                    </a:cubicBezTo>
                    <a:cubicBezTo>
                      <a:pt x="12858" y="16405"/>
                      <a:pt x="26070" y="18533"/>
                      <a:pt x="39371" y="19597"/>
                    </a:cubicBezTo>
                    <a:cubicBezTo>
                      <a:pt x="52672" y="20750"/>
                      <a:pt x="66062" y="20750"/>
                      <a:pt x="79452" y="19774"/>
                    </a:cubicBezTo>
                    <a:cubicBezTo>
                      <a:pt x="92753" y="18710"/>
                      <a:pt x="106054" y="16671"/>
                      <a:pt x="119000" y="13390"/>
                    </a:cubicBezTo>
                    <a:cubicBezTo>
                      <a:pt x="131946" y="10109"/>
                      <a:pt x="144626" y="5764"/>
                      <a:pt x="156597" y="0"/>
                    </a:cubicBezTo>
                    <a:cubicBezTo>
                      <a:pt x="143562" y="2660"/>
                      <a:pt x="130616" y="5232"/>
                      <a:pt x="117670" y="7271"/>
                    </a:cubicBezTo>
                    <a:cubicBezTo>
                      <a:pt x="104812" y="9311"/>
                      <a:pt x="91777" y="10818"/>
                      <a:pt x="78831" y="117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4" name="Полилиния: фигура 823">
                <a:extLst>
                  <a:ext uri="{FF2B5EF4-FFF2-40B4-BE49-F238E27FC236}">
                    <a16:creationId xmlns:a16="http://schemas.microsoft.com/office/drawing/2014/main" id="{46D947A3-9E61-C6FF-DE9C-08F97BF9660C}"/>
                  </a:ext>
                </a:extLst>
              </p:cNvPr>
              <p:cNvSpPr/>
              <p:nvPr/>
            </p:nvSpPr>
            <p:spPr>
              <a:xfrm>
                <a:off x="15249119" y="8594072"/>
                <a:ext cx="121571" cy="34625"/>
              </a:xfrm>
              <a:custGeom>
                <a:avLst/>
                <a:gdLst>
                  <a:gd name="connsiteX0" fmla="*/ 62160 w 121571"/>
                  <a:gd name="connsiteY0" fmla="*/ 21370 h 34625"/>
                  <a:gd name="connsiteX1" fmla="*/ 31479 w 121571"/>
                  <a:gd name="connsiteY1" fmla="*/ 28021 h 34625"/>
                  <a:gd name="connsiteX2" fmla="*/ 0 w 121571"/>
                  <a:gd name="connsiteY2" fmla="*/ 33075 h 34625"/>
                  <a:gd name="connsiteX3" fmla="*/ 32189 w 121571"/>
                  <a:gd name="connsiteY3" fmla="*/ 34317 h 34625"/>
                  <a:gd name="connsiteX4" fmla="*/ 64199 w 121571"/>
                  <a:gd name="connsiteY4" fmla="*/ 29173 h 34625"/>
                  <a:gd name="connsiteX5" fmla="*/ 94526 w 121571"/>
                  <a:gd name="connsiteY5" fmla="*/ 17557 h 34625"/>
                  <a:gd name="connsiteX6" fmla="*/ 121571 w 121571"/>
                  <a:gd name="connsiteY6" fmla="*/ 0 h 34625"/>
                  <a:gd name="connsiteX7" fmla="*/ 91954 w 121571"/>
                  <a:gd name="connsiteY7" fmla="*/ 11794 h 34625"/>
                  <a:gd name="connsiteX8" fmla="*/ 62160 w 121571"/>
                  <a:gd name="connsiteY8" fmla="*/ 21370 h 34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571" h="34625">
                    <a:moveTo>
                      <a:pt x="62160" y="21370"/>
                    </a:moveTo>
                    <a:cubicBezTo>
                      <a:pt x="52051" y="24030"/>
                      <a:pt x="41854" y="26247"/>
                      <a:pt x="31479" y="28021"/>
                    </a:cubicBezTo>
                    <a:cubicBezTo>
                      <a:pt x="21104" y="29883"/>
                      <a:pt x="10641" y="31302"/>
                      <a:pt x="0" y="33075"/>
                    </a:cubicBezTo>
                    <a:cubicBezTo>
                      <a:pt x="10641" y="34671"/>
                      <a:pt x="21459" y="34937"/>
                      <a:pt x="32189" y="34317"/>
                    </a:cubicBezTo>
                    <a:cubicBezTo>
                      <a:pt x="42918" y="33607"/>
                      <a:pt x="53736" y="31922"/>
                      <a:pt x="64199" y="29173"/>
                    </a:cubicBezTo>
                    <a:cubicBezTo>
                      <a:pt x="74663" y="26425"/>
                      <a:pt x="84860" y="22434"/>
                      <a:pt x="94526" y="17557"/>
                    </a:cubicBezTo>
                    <a:cubicBezTo>
                      <a:pt x="104191" y="12680"/>
                      <a:pt x="113236" y="6828"/>
                      <a:pt x="121571" y="0"/>
                    </a:cubicBezTo>
                    <a:cubicBezTo>
                      <a:pt x="111551" y="3990"/>
                      <a:pt x="101797" y="8069"/>
                      <a:pt x="91954" y="11794"/>
                    </a:cubicBezTo>
                    <a:cubicBezTo>
                      <a:pt x="82111" y="15429"/>
                      <a:pt x="72180" y="18621"/>
                      <a:pt x="62160" y="213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5" name="Полилиния: фигура 824">
                <a:extLst>
                  <a:ext uri="{FF2B5EF4-FFF2-40B4-BE49-F238E27FC236}">
                    <a16:creationId xmlns:a16="http://schemas.microsoft.com/office/drawing/2014/main" id="{8D5EA24B-1B6E-1E10-6112-BD2BABF14C3D}"/>
                  </a:ext>
                </a:extLst>
              </p:cNvPr>
              <p:cNvSpPr/>
              <p:nvPr/>
            </p:nvSpPr>
            <p:spPr>
              <a:xfrm>
                <a:off x="15047919" y="8646656"/>
                <a:ext cx="125029" cy="20976"/>
              </a:xfrm>
              <a:custGeom>
                <a:avLst/>
                <a:gdLst>
                  <a:gd name="connsiteX0" fmla="*/ 63136 w 125029"/>
                  <a:gd name="connsiteY0" fmla="*/ 12059 h 20976"/>
                  <a:gd name="connsiteX1" fmla="*/ 31834 w 125029"/>
                  <a:gd name="connsiteY1" fmla="*/ 14010 h 20976"/>
                  <a:gd name="connsiteX2" fmla="*/ 0 w 125029"/>
                  <a:gd name="connsiteY2" fmla="*/ 14188 h 20976"/>
                  <a:gd name="connsiteX3" fmla="*/ 31657 w 125029"/>
                  <a:gd name="connsiteY3" fmla="*/ 20306 h 20976"/>
                  <a:gd name="connsiteX4" fmla="*/ 64022 w 125029"/>
                  <a:gd name="connsiteY4" fmla="*/ 20040 h 20976"/>
                  <a:gd name="connsiteX5" fmla="*/ 95679 w 125029"/>
                  <a:gd name="connsiteY5" fmla="*/ 13212 h 20976"/>
                  <a:gd name="connsiteX6" fmla="*/ 125030 w 125029"/>
                  <a:gd name="connsiteY6" fmla="*/ 0 h 20976"/>
                  <a:gd name="connsiteX7" fmla="*/ 93994 w 125029"/>
                  <a:gd name="connsiteY7" fmla="*/ 7094 h 20976"/>
                  <a:gd name="connsiteX8" fmla="*/ 63136 w 125029"/>
                  <a:gd name="connsiteY8" fmla="*/ 12059 h 20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029" h="20976">
                    <a:moveTo>
                      <a:pt x="63136" y="12059"/>
                    </a:moveTo>
                    <a:cubicBezTo>
                      <a:pt x="52761" y="13212"/>
                      <a:pt x="42386" y="13744"/>
                      <a:pt x="31834" y="14010"/>
                    </a:cubicBezTo>
                    <a:cubicBezTo>
                      <a:pt x="21282" y="14276"/>
                      <a:pt x="10730" y="14099"/>
                      <a:pt x="0" y="14188"/>
                    </a:cubicBezTo>
                    <a:cubicBezTo>
                      <a:pt x="10286" y="17380"/>
                      <a:pt x="20927" y="19242"/>
                      <a:pt x="31657" y="20306"/>
                    </a:cubicBezTo>
                    <a:cubicBezTo>
                      <a:pt x="42386" y="21282"/>
                      <a:pt x="53293" y="21193"/>
                      <a:pt x="64022" y="20040"/>
                    </a:cubicBezTo>
                    <a:cubicBezTo>
                      <a:pt x="74841" y="18887"/>
                      <a:pt x="85481" y="16582"/>
                      <a:pt x="95679" y="13212"/>
                    </a:cubicBezTo>
                    <a:cubicBezTo>
                      <a:pt x="105965" y="9843"/>
                      <a:pt x="115808" y="5498"/>
                      <a:pt x="125030" y="0"/>
                    </a:cubicBezTo>
                    <a:cubicBezTo>
                      <a:pt x="114566" y="2394"/>
                      <a:pt x="104280" y="5054"/>
                      <a:pt x="93994" y="7094"/>
                    </a:cubicBezTo>
                    <a:cubicBezTo>
                      <a:pt x="83796" y="9222"/>
                      <a:pt x="73510" y="10907"/>
                      <a:pt x="63136" y="120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6" name="Полилиния: фигура 825">
                <a:extLst>
                  <a:ext uri="{FF2B5EF4-FFF2-40B4-BE49-F238E27FC236}">
                    <a16:creationId xmlns:a16="http://schemas.microsoft.com/office/drawing/2014/main" id="{E0C572EA-D87C-B0D5-5036-E4E8A21181E6}"/>
                  </a:ext>
                </a:extLst>
              </p:cNvPr>
              <p:cNvSpPr/>
              <p:nvPr/>
            </p:nvSpPr>
            <p:spPr>
              <a:xfrm>
                <a:off x="15104936" y="8792080"/>
                <a:ext cx="92131" cy="11472"/>
              </a:xfrm>
              <a:custGeom>
                <a:avLst/>
                <a:gdLst>
                  <a:gd name="connsiteX0" fmla="*/ 46022 w 92131"/>
                  <a:gd name="connsiteY0" fmla="*/ 3104 h 11472"/>
                  <a:gd name="connsiteX1" fmla="*/ 23232 w 92131"/>
                  <a:gd name="connsiteY1" fmla="*/ 1419 h 11472"/>
                  <a:gd name="connsiteX2" fmla="*/ 0 w 92131"/>
                  <a:gd name="connsiteY2" fmla="*/ 0 h 11472"/>
                  <a:gd name="connsiteX3" fmla="*/ 22257 w 92131"/>
                  <a:gd name="connsiteY3" fmla="*/ 7626 h 11472"/>
                  <a:gd name="connsiteX4" fmla="*/ 45578 w 92131"/>
                  <a:gd name="connsiteY4" fmla="*/ 11173 h 11472"/>
                  <a:gd name="connsiteX5" fmla="*/ 69165 w 92131"/>
                  <a:gd name="connsiteY5" fmla="*/ 10641 h 11472"/>
                  <a:gd name="connsiteX6" fmla="*/ 92132 w 92131"/>
                  <a:gd name="connsiteY6" fmla="*/ 5586 h 11472"/>
                  <a:gd name="connsiteX7" fmla="*/ 68899 w 92131"/>
                  <a:gd name="connsiteY7" fmla="*/ 4345 h 11472"/>
                  <a:gd name="connsiteX8" fmla="*/ 46022 w 92131"/>
                  <a:gd name="connsiteY8" fmla="*/ 3104 h 11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2131" h="11472">
                    <a:moveTo>
                      <a:pt x="46022" y="3104"/>
                    </a:moveTo>
                    <a:cubicBezTo>
                      <a:pt x="38396" y="2660"/>
                      <a:pt x="30858" y="2039"/>
                      <a:pt x="23232" y="1419"/>
                    </a:cubicBezTo>
                    <a:cubicBezTo>
                      <a:pt x="15607" y="798"/>
                      <a:pt x="7892" y="177"/>
                      <a:pt x="0" y="0"/>
                    </a:cubicBezTo>
                    <a:cubicBezTo>
                      <a:pt x="7183" y="3369"/>
                      <a:pt x="14631" y="5764"/>
                      <a:pt x="22257" y="7626"/>
                    </a:cubicBezTo>
                    <a:cubicBezTo>
                      <a:pt x="29883" y="9399"/>
                      <a:pt x="37686" y="10641"/>
                      <a:pt x="45578" y="11173"/>
                    </a:cubicBezTo>
                    <a:cubicBezTo>
                      <a:pt x="53470" y="11705"/>
                      <a:pt x="61362" y="11528"/>
                      <a:pt x="69165" y="10641"/>
                    </a:cubicBezTo>
                    <a:cubicBezTo>
                      <a:pt x="76969" y="9754"/>
                      <a:pt x="84683" y="8158"/>
                      <a:pt x="92132" y="5586"/>
                    </a:cubicBezTo>
                    <a:cubicBezTo>
                      <a:pt x="84240" y="4877"/>
                      <a:pt x="76525" y="4700"/>
                      <a:pt x="68899" y="4345"/>
                    </a:cubicBezTo>
                    <a:cubicBezTo>
                      <a:pt x="61185" y="3990"/>
                      <a:pt x="53559" y="3635"/>
                      <a:pt x="46022" y="31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7" name="Полилиния: фигура 826">
                <a:extLst>
                  <a:ext uri="{FF2B5EF4-FFF2-40B4-BE49-F238E27FC236}">
                    <a16:creationId xmlns:a16="http://schemas.microsoft.com/office/drawing/2014/main" id="{99F4D730-4549-456B-AE83-134F154DBCA0}"/>
                  </a:ext>
                </a:extLst>
              </p:cNvPr>
              <p:cNvSpPr/>
              <p:nvPr/>
            </p:nvSpPr>
            <p:spPr>
              <a:xfrm>
                <a:off x="14907283" y="8436677"/>
                <a:ext cx="90446" cy="20082"/>
              </a:xfrm>
              <a:custGeom>
                <a:avLst/>
                <a:gdLst>
                  <a:gd name="connsiteX0" fmla="*/ 45401 w 90446"/>
                  <a:gd name="connsiteY0" fmla="*/ 9577 h 20082"/>
                  <a:gd name="connsiteX1" fmla="*/ 22878 w 90446"/>
                  <a:gd name="connsiteY1" fmla="*/ 13833 h 20082"/>
                  <a:gd name="connsiteX2" fmla="*/ 0 w 90446"/>
                  <a:gd name="connsiteY2" fmla="*/ 18444 h 20082"/>
                  <a:gd name="connsiteX3" fmla="*/ 23498 w 90446"/>
                  <a:gd name="connsiteY3" fmla="*/ 20040 h 20082"/>
                  <a:gd name="connsiteX4" fmla="*/ 46908 w 90446"/>
                  <a:gd name="connsiteY4" fmla="*/ 17469 h 20082"/>
                  <a:gd name="connsiteX5" fmla="*/ 69520 w 90446"/>
                  <a:gd name="connsiteY5" fmla="*/ 10818 h 20082"/>
                  <a:gd name="connsiteX6" fmla="*/ 90447 w 90446"/>
                  <a:gd name="connsiteY6" fmla="*/ 0 h 20082"/>
                  <a:gd name="connsiteX7" fmla="*/ 67658 w 90446"/>
                  <a:gd name="connsiteY7" fmla="*/ 4788 h 20082"/>
                  <a:gd name="connsiteX8" fmla="*/ 45401 w 90446"/>
                  <a:gd name="connsiteY8" fmla="*/ 9577 h 20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446" h="20082">
                    <a:moveTo>
                      <a:pt x="45401" y="9577"/>
                    </a:moveTo>
                    <a:cubicBezTo>
                      <a:pt x="37952" y="11084"/>
                      <a:pt x="30504" y="12414"/>
                      <a:pt x="22878" y="13833"/>
                    </a:cubicBezTo>
                    <a:cubicBezTo>
                      <a:pt x="15341" y="15252"/>
                      <a:pt x="7715" y="16582"/>
                      <a:pt x="0" y="18444"/>
                    </a:cubicBezTo>
                    <a:cubicBezTo>
                      <a:pt x="7803" y="19863"/>
                      <a:pt x="15606" y="20218"/>
                      <a:pt x="23498" y="20040"/>
                    </a:cubicBezTo>
                    <a:cubicBezTo>
                      <a:pt x="31302" y="19863"/>
                      <a:pt x="39194" y="18976"/>
                      <a:pt x="46908" y="17469"/>
                    </a:cubicBezTo>
                    <a:cubicBezTo>
                      <a:pt x="54623" y="15961"/>
                      <a:pt x="62249" y="13744"/>
                      <a:pt x="69520" y="10818"/>
                    </a:cubicBezTo>
                    <a:cubicBezTo>
                      <a:pt x="76791" y="7892"/>
                      <a:pt x="83885" y="4434"/>
                      <a:pt x="90447" y="0"/>
                    </a:cubicBezTo>
                    <a:cubicBezTo>
                      <a:pt x="82644" y="1330"/>
                      <a:pt x="75106" y="3104"/>
                      <a:pt x="67658" y="4788"/>
                    </a:cubicBezTo>
                    <a:cubicBezTo>
                      <a:pt x="60209" y="6473"/>
                      <a:pt x="52849" y="8069"/>
                      <a:pt x="45401" y="95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8" name="Полилиния: фигура 827">
                <a:extLst>
                  <a:ext uri="{FF2B5EF4-FFF2-40B4-BE49-F238E27FC236}">
                    <a16:creationId xmlns:a16="http://schemas.microsoft.com/office/drawing/2014/main" id="{E165CF16-E40B-1A16-3853-0841AE95D439}"/>
                  </a:ext>
                </a:extLst>
              </p:cNvPr>
              <p:cNvSpPr/>
              <p:nvPr/>
            </p:nvSpPr>
            <p:spPr>
              <a:xfrm>
                <a:off x="15602128" y="8341087"/>
                <a:ext cx="36178" cy="85037"/>
              </a:xfrm>
              <a:custGeom>
                <a:avLst/>
                <a:gdLst>
                  <a:gd name="connsiteX0" fmla="*/ 18444 w 36178"/>
                  <a:gd name="connsiteY0" fmla="*/ 42652 h 85037"/>
                  <a:gd name="connsiteX1" fmla="*/ 9133 w 36178"/>
                  <a:gd name="connsiteY1" fmla="*/ 63579 h 85037"/>
                  <a:gd name="connsiteX2" fmla="*/ 0 w 36178"/>
                  <a:gd name="connsiteY2" fmla="*/ 85038 h 85037"/>
                  <a:gd name="connsiteX3" fmla="*/ 14631 w 36178"/>
                  <a:gd name="connsiteY3" fmla="*/ 66594 h 85037"/>
                  <a:gd name="connsiteX4" fmla="*/ 25804 w 36178"/>
                  <a:gd name="connsiteY4" fmla="*/ 45844 h 85037"/>
                  <a:gd name="connsiteX5" fmla="*/ 33164 w 36178"/>
                  <a:gd name="connsiteY5" fmla="*/ 23410 h 85037"/>
                  <a:gd name="connsiteX6" fmla="*/ 36179 w 36178"/>
                  <a:gd name="connsiteY6" fmla="*/ 0 h 85037"/>
                  <a:gd name="connsiteX7" fmla="*/ 27134 w 36178"/>
                  <a:gd name="connsiteY7" fmla="*/ 21459 h 85037"/>
                  <a:gd name="connsiteX8" fmla="*/ 18444 w 36178"/>
                  <a:gd name="connsiteY8" fmla="*/ 42652 h 85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178" h="85037">
                    <a:moveTo>
                      <a:pt x="18444" y="42652"/>
                    </a:moveTo>
                    <a:cubicBezTo>
                      <a:pt x="15429" y="49657"/>
                      <a:pt x="12326" y="56574"/>
                      <a:pt x="9133" y="63579"/>
                    </a:cubicBezTo>
                    <a:cubicBezTo>
                      <a:pt x="6030" y="70584"/>
                      <a:pt x="2749" y="77589"/>
                      <a:pt x="0" y="85038"/>
                    </a:cubicBezTo>
                    <a:cubicBezTo>
                      <a:pt x="5586" y="79452"/>
                      <a:pt x="10375" y="73156"/>
                      <a:pt x="14631" y="66594"/>
                    </a:cubicBezTo>
                    <a:cubicBezTo>
                      <a:pt x="18887" y="60032"/>
                      <a:pt x="22612" y="53027"/>
                      <a:pt x="25804" y="45844"/>
                    </a:cubicBezTo>
                    <a:cubicBezTo>
                      <a:pt x="28908" y="38662"/>
                      <a:pt x="31391" y="31124"/>
                      <a:pt x="33164" y="23410"/>
                    </a:cubicBezTo>
                    <a:cubicBezTo>
                      <a:pt x="34937" y="15784"/>
                      <a:pt x="36090" y="7981"/>
                      <a:pt x="36179" y="0"/>
                    </a:cubicBezTo>
                    <a:cubicBezTo>
                      <a:pt x="32809" y="7183"/>
                      <a:pt x="30060" y="14365"/>
                      <a:pt x="27134" y="21459"/>
                    </a:cubicBezTo>
                    <a:cubicBezTo>
                      <a:pt x="24385" y="28642"/>
                      <a:pt x="21459" y="35735"/>
                      <a:pt x="18444" y="426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9" name="Полилиния: фигура 828">
                <a:extLst>
                  <a:ext uri="{FF2B5EF4-FFF2-40B4-BE49-F238E27FC236}">
                    <a16:creationId xmlns:a16="http://schemas.microsoft.com/office/drawing/2014/main" id="{FA9EDC58-D8EE-9B16-BE22-E4E9137EB90D}"/>
                  </a:ext>
                </a:extLst>
              </p:cNvPr>
              <p:cNvSpPr/>
              <p:nvPr/>
            </p:nvSpPr>
            <p:spPr>
              <a:xfrm>
                <a:off x="15462024" y="8245674"/>
                <a:ext cx="32388" cy="86368"/>
              </a:xfrm>
              <a:custGeom>
                <a:avLst/>
                <a:gdLst>
                  <a:gd name="connsiteX0" fmla="*/ 24031 w 32388"/>
                  <a:gd name="connsiteY0" fmla="*/ 40258 h 86368"/>
                  <a:gd name="connsiteX1" fmla="*/ 13922 w 32388"/>
                  <a:gd name="connsiteY1" fmla="*/ 18976 h 86368"/>
                  <a:gd name="connsiteX2" fmla="*/ 0 w 32388"/>
                  <a:gd name="connsiteY2" fmla="*/ 0 h 86368"/>
                  <a:gd name="connsiteX3" fmla="*/ 8247 w 32388"/>
                  <a:gd name="connsiteY3" fmla="*/ 21725 h 86368"/>
                  <a:gd name="connsiteX4" fmla="*/ 16493 w 32388"/>
                  <a:gd name="connsiteY4" fmla="*/ 43007 h 86368"/>
                  <a:gd name="connsiteX5" fmla="*/ 24208 w 32388"/>
                  <a:gd name="connsiteY5" fmla="*/ 64554 h 86368"/>
                  <a:gd name="connsiteX6" fmla="*/ 32366 w 32388"/>
                  <a:gd name="connsiteY6" fmla="*/ 86368 h 86368"/>
                  <a:gd name="connsiteX7" fmla="*/ 30326 w 32388"/>
                  <a:gd name="connsiteY7" fmla="*/ 62958 h 86368"/>
                  <a:gd name="connsiteX8" fmla="*/ 24031 w 32388"/>
                  <a:gd name="connsiteY8" fmla="*/ 40258 h 86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388" h="86368">
                    <a:moveTo>
                      <a:pt x="24031" y="40258"/>
                    </a:moveTo>
                    <a:cubicBezTo>
                      <a:pt x="21282" y="32898"/>
                      <a:pt x="17912" y="25715"/>
                      <a:pt x="13922" y="18976"/>
                    </a:cubicBezTo>
                    <a:cubicBezTo>
                      <a:pt x="9932" y="12237"/>
                      <a:pt x="5409" y="5764"/>
                      <a:pt x="0" y="0"/>
                    </a:cubicBezTo>
                    <a:cubicBezTo>
                      <a:pt x="2572" y="7537"/>
                      <a:pt x="5498" y="14631"/>
                      <a:pt x="8247" y="21725"/>
                    </a:cubicBezTo>
                    <a:cubicBezTo>
                      <a:pt x="11084" y="28819"/>
                      <a:pt x="13833" y="35913"/>
                      <a:pt x="16493" y="43007"/>
                    </a:cubicBezTo>
                    <a:cubicBezTo>
                      <a:pt x="19154" y="50101"/>
                      <a:pt x="21636" y="57283"/>
                      <a:pt x="24208" y="64554"/>
                    </a:cubicBezTo>
                    <a:cubicBezTo>
                      <a:pt x="26780" y="71826"/>
                      <a:pt x="29262" y="79097"/>
                      <a:pt x="32366" y="86368"/>
                    </a:cubicBezTo>
                    <a:cubicBezTo>
                      <a:pt x="32543" y="78476"/>
                      <a:pt x="31657" y="70673"/>
                      <a:pt x="30326" y="62958"/>
                    </a:cubicBezTo>
                    <a:cubicBezTo>
                      <a:pt x="28908" y="55332"/>
                      <a:pt x="26780" y="47706"/>
                      <a:pt x="24031" y="402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0" name="Полилиния: фигура 829">
                <a:extLst>
                  <a:ext uri="{FF2B5EF4-FFF2-40B4-BE49-F238E27FC236}">
                    <a16:creationId xmlns:a16="http://schemas.microsoft.com/office/drawing/2014/main" id="{F08A1F67-D963-159D-C300-3C9383CB2F72}"/>
                  </a:ext>
                </a:extLst>
              </p:cNvPr>
              <p:cNvSpPr/>
              <p:nvPr/>
            </p:nvSpPr>
            <p:spPr>
              <a:xfrm>
                <a:off x="15449255" y="8687978"/>
                <a:ext cx="48060" cy="78919"/>
              </a:xfrm>
              <a:custGeom>
                <a:avLst/>
                <a:gdLst>
                  <a:gd name="connsiteX0" fmla="*/ 24385 w 48060"/>
                  <a:gd name="connsiteY0" fmla="*/ 39726 h 78919"/>
                  <a:gd name="connsiteX1" fmla="*/ 12148 w 48060"/>
                  <a:gd name="connsiteY1" fmla="*/ 59057 h 78919"/>
                  <a:gd name="connsiteX2" fmla="*/ 0 w 48060"/>
                  <a:gd name="connsiteY2" fmla="*/ 78919 h 78919"/>
                  <a:gd name="connsiteX3" fmla="*/ 17203 w 48060"/>
                  <a:gd name="connsiteY3" fmla="*/ 62781 h 78919"/>
                  <a:gd name="connsiteX4" fmla="*/ 31213 w 48060"/>
                  <a:gd name="connsiteY4" fmla="*/ 43805 h 78919"/>
                  <a:gd name="connsiteX5" fmla="*/ 41765 w 48060"/>
                  <a:gd name="connsiteY5" fmla="*/ 22700 h 78919"/>
                  <a:gd name="connsiteX6" fmla="*/ 48061 w 48060"/>
                  <a:gd name="connsiteY6" fmla="*/ 0 h 78919"/>
                  <a:gd name="connsiteX7" fmla="*/ 36090 w 48060"/>
                  <a:gd name="connsiteY7" fmla="*/ 19952 h 78919"/>
                  <a:gd name="connsiteX8" fmla="*/ 24385 w 48060"/>
                  <a:gd name="connsiteY8" fmla="*/ 39726 h 78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060" h="78919">
                    <a:moveTo>
                      <a:pt x="24385" y="39726"/>
                    </a:moveTo>
                    <a:cubicBezTo>
                      <a:pt x="20395" y="46199"/>
                      <a:pt x="16316" y="52583"/>
                      <a:pt x="12148" y="59057"/>
                    </a:cubicBezTo>
                    <a:cubicBezTo>
                      <a:pt x="8069" y="65530"/>
                      <a:pt x="3813" y="72003"/>
                      <a:pt x="0" y="78919"/>
                    </a:cubicBezTo>
                    <a:cubicBezTo>
                      <a:pt x="6296" y="74220"/>
                      <a:pt x="11971" y="68722"/>
                      <a:pt x="17203" y="62781"/>
                    </a:cubicBezTo>
                    <a:cubicBezTo>
                      <a:pt x="22346" y="56928"/>
                      <a:pt x="27045" y="50544"/>
                      <a:pt x="31213" y="43805"/>
                    </a:cubicBezTo>
                    <a:cubicBezTo>
                      <a:pt x="35381" y="37066"/>
                      <a:pt x="38928" y="30060"/>
                      <a:pt x="41765" y="22700"/>
                    </a:cubicBezTo>
                    <a:cubicBezTo>
                      <a:pt x="44603" y="15341"/>
                      <a:pt x="46908" y="7803"/>
                      <a:pt x="48061" y="0"/>
                    </a:cubicBezTo>
                    <a:cubicBezTo>
                      <a:pt x="43716" y="6651"/>
                      <a:pt x="39903" y="13301"/>
                      <a:pt x="36090" y="19952"/>
                    </a:cubicBezTo>
                    <a:cubicBezTo>
                      <a:pt x="32277" y="26691"/>
                      <a:pt x="28376" y="33253"/>
                      <a:pt x="24385" y="397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1" name="Полилиния: фигура 830">
                <a:extLst>
                  <a:ext uri="{FF2B5EF4-FFF2-40B4-BE49-F238E27FC236}">
                    <a16:creationId xmlns:a16="http://schemas.microsoft.com/office/drawing/2014/main" id="{A2BBF02C-34CE-D9B0-7445-42551D53E664}"/>
                  </a:ext>
                </a:extLst>
              </p:cNvPr>
              <p:cNvSpPr/>
              <p:nvPr/>
            </p:nvSpPr>
            <p:spPr>
              <a:xfrm>
                <a:off x="15798451" y="8384182"/>
                <a:ext cx="35119" cy="85481"/>
              </a:xfrm>
              <a:custGeom>
                <a:avLst/>
                <a:gdLst>
                  <a:gd name="connsiteX0" fmla="*/ 17912 w 35119"/>
                  <a:gd name="connsiteY0" fmla="*/ 42918 h 85481"/>
                  <a:gd name="connsiteX1" fmla="*/ 8867 w 35119"/>
                  <a:gd name="connsiteY1" fmla="*/ 63933 h 85481"/>
                  <a:gd name="connsiteX2" fmla="*/ 0 w 35119"/>
                  <a:gd name="connsiteY2" fmla="*/ 85481 h 85481"/>
                  <a:gd name="connsiteX3" fmla="*/ 14454 w 35119"/>
                  <a:gd name="connsiteY3" fmla="*/ 66860 h 85481"/>
                  <a:gd name="connsiteX4" fmla="*/ 25360 w 35119"/>
                  <a:gd name="connsiteY4" fmla="*/ 45933 h 85481"/>
                  <a:gd name="connsiteX5" fmla="*/ 32454 w 35119"/>
                  <a:gd name="connsiteY5" fmla="*/ 23410 h 85481"/>
                  <a:gd name="connsiteX6" fmla="*/ 35115 w 35119"/>
                  <a:gd name="connsiteY6" fmla="*/ 0 h 85481"/>
                  <a:gd name="connsiteX7" fmla="*/ 26425 w 35119"/>
                  <a:gd name="connsiteY7" fmla="*/ 21547 h 85481"/>
                  <a:gd name="connsiteX8" fmla="*/ 17912 w 35119"/>
                  <a:gd name="connsiteY8" fmla="*/ 42918 h 85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119" h="85481">
                    <a:moveTo>
                      <a:pt x="17912" y="42918"/>
                    </a:moveTo>
                    <a:cubicBezTo>
                      <a:pt x="14986" y="49923"/>
                      <a:pt x="11971" y="56928"/>
                      <a:pt x="8867" y="63933"/>
                    </a:cubicBezTo>
                    <a:cubicBezTo>
                      <a:pt x="5852" y="70939"/>
                      <a:pt x="2660" y="78033"/>
                      <a:pt x="0" y="85481"/>
                    </a:cubicBezTo>
                    <a:cubicBezTo>
                      <a:pt x="5498" y="79806"/>
                      <a:pt x="10197" y="73510"/>
                      <a:pt x="14454" y="66860"/>
                    </a:cubicBezTo>
                    <a:cubicBezTo>
                      <a:pt x="18621" y="60209"/>
                      <a:pt x="22257" y="53204"/>
                      <a:pt x="25360" y="45933"/>
                    </a:cubicBezTo>
                    <a:cubicBezTo>
                      <a:pt x="28376" y="38662"/>
                      <a:pt x="30770" y="31124"/>
                      <a:pt x="32454" y="23410"/>
                    </a:cubicBezTo>
                    <a:cubicBezTo>
                      <a:pt x="34139" y="15695"/>
                      <a:pt x="35203" y="7892"/>
                      <a:pt x="35115" y="0"/>
                    </a:cubicBezTo>
                    <a:cubicBezTo>
                      <a:pt x="31834" y="7182"/>
                      <a:pt x="29173" y="14454"/>
                      <a:pt x="26425" y="21547"/>
                    </a:cubicBezTo>
                    <a:cubicBezTo>
                      <a:pt x="23587" y="28907"/>
                      <a:pt x="20838" y="35913"/>
                      <a:pt x="17912" y="429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2" name="Полилиния: фигура 831">
                <a:extLst>
                  <a:ext uri="{FF2B5EF4-FFF2-40B4-BE49-F238E27FC236}">
                    <a16:creationId xmlns:a16="http://schemas.microsoft.com/office/drawing/2014/main" id="{8A33F446-91C2-F51C-E917-B6AD32F029E8}"/>
                  </a:ext>
                </a:extLst>
              </p:cNvPr>
              <p:cNvSpPr/>
              <p:nvPr/>
            </p:nvSpPr>
            <p:spPr>
              <a:xfrm>
                <a:off x="15839329" y="8156469"/>
                <a:ext cx="24363" cy="89294"/>
              </a:xfrm>
              <a:custGeom>
                <a:avLst/>
                <a:gdLst>
                  <a:gd name="connsiteX0" fmla="*/ 17646 w 24363"/>
                  <a:gd name="connsiteY0" fmla="*/ 22523 h 89294"/>
                  <a:gd name="connsiteX1" fmla="*/ 12060 w 24363"/>
                  <a:gd name="connsiteY1" fmla="*/ 44691 h 89294"/>
                  <a:gd name="connsiteX2" fmla="*/ 5941 w 24363"/>
                  <a:gd name="connsiteY2" fmla="*/ 66771 h 89294"/>
                  <a:gd name="connsiteX3" fmla="*/ 0 w 24363"/>
                  <a:gd name="connsiteY3" fmla="*/ 89294 h 89294"/>
                  <a:gd name="connsiteX4" fmla="*/ 11882 w 24363"/>
                  <a:gd name="connsiteY4" fmla="*/ 68988 h 89294"/>
                  <a:gd name="connsiteX5" fmla="*/ 19863 w 24363"/>
                  <a:gd name="connsiteY5" fmla="*/ 46820 h 89294"/>
                  <a:gd name="connsiteX6" fmla="*/ 23942 w 24363"/>
                  <a:gd name="connsiteY6" fmla="*/ 23587 h 89294"/>
                  <a:gd name="connsiteX7" fmla="*/ 23498 w 24363"/>
                  <a:gd name="connsiteY7" fmla="*/ 0 h 89294"/>
                  <a:gd name="connsiteX8" fmla="*/ 17646 w 24363"/>
                  <a:gd name="connsiteY8" fmla="*/ 22523 h 89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363" h="89294">
                    <a:moveTo>
                      <a:pt x="17646" y="22523"/>
                    </a:moveTo>
                    <a:cubicBezTo>
                      <a:pt x="15873" y="29972"/>
                      <a:pt x="14010" y="37332"/>
                      <a:pt x="12060" y="44691"/>
                    </a:cubicBezTo>
                    <a:cubicBezTo>
                      <a:pt x="10109" y="52051"/>
                      <a:pt x="7981" y="59322"/>
                      <a:pt x="5941" y="66771"/>
                    </a:cubicBezTo>
                    <a:cubicBezTo>
                      <a:pt x="3902" y="74131"/>
                      <a:pt x="1685" y="81580"/>
                      <a:pt x="0" y="89294"/>
                    </a:cubicBezTo>
                    <a:cubicBezTo>
                      <a:pt x="4700" y="82910"/>
                      <a:pt x="8513" y="76082"/>
                      <a:pt x="11882" y="68988"/>
                    </a:cubicBezTo>
                    <a:cubicBezTo>
                      <a:pt x="15163" y="61894"/>
                      <a:pt x="17823" y="54445"/>
                      <a:pt x="19863" y="46820"/>
                    </a:cubicBezTo>
                    <a:cubicBezTo>
                      <a:pt x="21903" y="39194"/>
                      <a:pt x="23321" y="31390"/>
                      <a:pt x="23942" y="23587"/>
                    </a:cubicBezTo>
                    <a:cubicBezTo>
                      <a:pt x="24563" y="15784"/>
                      <a:pt x="24563" y="7892"/>
                      <a:pt x="23498" y="0"/>
                    </a:cubicBezTo>
                    <a:cubicBezTo>
                      <a:pt x="21193" y="7537"/>
                      <a:pt x="19508" y="15074"/>
                      <a:pt x="17646" y="22523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3" name="Полилиния: фигура 832">
                <a:extLst>
                  <a:ext uri="{FF2B5EF4-FFF2-40B4-BE49-F238E27FC236}">
                    <a16:creationId xmlns:a16="http://schemas.microsoft.com/office/drawing/2014/main" id="{2988B13A-689B-9044-182C-BEA11D18CDF7}"/>
                  </a:ext>
                </a:extLst>
              </p:cNvPr>
              <p:cNvSpPr/>
              <p:nvPr/>
            </p:nvSpPr>
            <p:spPr>
              <a:xfrm>
                <a:off x="15576945" y="8619078"/>
                <a:ext cx="58524" cy="71470"/>
              </a:xfrm>
              <a:custGeom>
                <a:avLst/>
                <a:gdLst>
                  <a:gd name="connsiteX0" fmla="*/ 29617 w 58524"/>
                  <a:gd name="connsiteY0" fmla="*/ 36002 h 71470"/>
                  <a:gd name="connsiteX1" fmla="*/ 14808 w 58524"/>
                  <a:gd name="connsiteY1" fmla="*/ 53470 h 71470"/>
                  <a:gd name="connsiteX2" fmla="*/ 0 w 58524"/>
                  <a:gd name="connsiteY2" fmla="*/ 71471 h 71470"/>
                  <a:gd name="connsiteX3" fmla="*/ 19242 w 58524"/>
                  <a:gd name="connsiteY3" fmla="*/ 57904 h 71470"/>
                  <a:gd name="connsiteX4" fmla="*/ 35735 w 58524"/>
                  <a:gd name="connsiteY4" fmla="*/ 41056 h 71470"/>
                  <a:gd name="connsiteX5" fmla="*/ 49125 w 58524"/>
                  <a:gd name="connsiteY5" fmla="*/ 21636 h 71470"/>
                  <a:gd name="connsiteX6" fmla="*/ 58524 w 58524"/>
                  <a:gd name="connsiteY6" fmla="*/ 0 h 71470"/>
                  <a:gd name="connsiteX7" fmla="*/ 43893 w 58524"/>
                  <a:gd name="connsiteY7" fmla="*/ 18089 h 71470"/>
                  <a:gd name="connsiteX8" fmla="*/ 29617 w 58524"/>
                  <a:gd name="connsiteY8" fmla="*/ 36002 h 71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524" h="71470">
                    <a:moveTo>
                      <a:pt x="29617" y="36002"/>
                    </a:moveTo>
                    <a:cubicBezTo>
                      <a:pt x="24740" y="41854"/>
                      <a:pt x="19863" y="47618"/>
                      <a:pt x="14808" y="53470"/>
                    </a:cubicBezTo>
                    <a:cubicBezTo>
                      <a:pt x="9843" y="59322"/>
                      <a:pt x="4788" y="65175"/>
                      <a:pt x="0" y="71471"/>
                    </a:cubicBezTo>
                    <a:cubicBezTo>
                      <a:pt x="6917" y="67658"/>
                      <a:pt x="13301" y="62958"/>
                      <a:pt x="19242" y="57904"/>
                    </a:cubicBezTo>
                    <a:cubicBezTo>
                      <a:pt x="25183" y="52761"/>
                      <a:pt x="30681" y="47174"/>
                      <a:pt x="35735" y="41056"/>
                    </a:cubicBezTo>
                    <a:cubicBezTo>
                      <a:pt x="40790" y="35026"/>
                      <a:pt x="45223" y="28464"/>
                      <a:pt x="49125" y="21636"/>
                    </a:cubicBezTo>
                    <a:cubicBezTo>
                      <a:pt x="52938" y="14808"/>
                      <a:pt x="56219" y="7626"/>
                      <a:pt x="58524" y="0"/>
                    </a:cubicBezTo>
                    <a:cubicBezTo>
                      <a:pt x="53293" y="5941"/>
                      <a:pt x="48593" y="12060"/>
                      <a:pt x="43893" y="18089"/>
                    </a:cubicBezTo>
                    <a:cubicBezTo>
                      <a:pt x="39194" y="24208"/>
                      <a:pt x="34494" y="30149"/>
                      <a:pt x="29617" y="360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4" name="Полилиния: фигура 833">
                <a:extLst>
                  <a:ext uri="{FF2B5EF4-FFF2-40B4-BE49-F238E27FC236}">
                    <a16:creationId xmlns:a16="http://schemas.microsoft.com/office/drawing/2014/main" id="{972897D7-88A4-7AB7-B40B-097442FEBBDA}"/>
                  </a:ext>
                </a:extLst>
              </p:cNvPr>
              <p:cNvSpPr/>
              <p:nvPr/>
            </p:nvSpPr>
            <p:spPr>
              <a:xfrm>
                <a:off x="14606236" y="8572081"/>
                <a:ext cx="66239" cy="64288"/>
              </a:xfrm>
              <a:custGeom>
                <a:avLst/>
                <a:gdLst>
                  <a:gd name="connsiteX0" fmla="*/ 31922 w 66239"/>
                  <a:gd name="connsiteY0" fmla="*/ 33430 h 64288"/>
                  <a:gd name="connsiteX1" fmla="*/ 15872 w 66239"/>
                  <a:gd name="connsiteY1" fmla="*/ 16937 h 64288"/>
                  <a:gd name="connsiteX2" fmla="*/ 0 w 66239"/>
                  <a:gd name="connsiteY2" fmla="*/ 0 h 64288"/>
                  <a:gd name="connsiteX3" fmla="*/ 12680 w 66239"/>
                  <a:gd name="connsiteY3" fmla="*/ 19597 h 64288"/>
                  <a:gd name="connsiteX4" fmla="*/ 28198 w 66239"/>
                  <a:gd name="connsiteY4" fmla="*/ 37154 h 64288"/>
                  <a:gd name="connsiteX5" fmla="*/ 46199 w 66239"/>
                  <a:gd name="connsiteY5" fmla="*/ 52229 h 64288"/>
                  <a:gd name="connsiteX6" fmla="*/ 66239 w 66239"/>
                  <a:gd name="connsiteY6" fmla="*/ 64288 h 64288"/>
                  <a:gd name="connsiteX7" fmla="*/ 48770 w 66239"/>
                  <a:gd name="connsiteY7" fmla="*/ 49036 h 64288"/>
                  <a:gd name="connsiteX8" fmla="*/ 31922 w 66239"/>
                  <a:gd name="connsiteY8" fmla="*/ 33430 h 6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239" h="64288">
                    <a:moveTo>
                      <a:pt x="31922" y="33430"/>
                    </a:moveTo>
                    <a:cubicBezTo>
                      <a:pt x="26425" y="28109"/>
                      <a:pt x="21193" y="22612"/>
                      <a:pt x="15872" y="16937"/>
                    </a:cubicBezTo>
                    <a:cubicBezTo>
                      <a:pt x="10641" y="11350"/>
                      <a:pt x="5409" y="5586"/>
                      <a:pt x="0" y="0"/>
                    </a:cubicBezTo>
                    <a:cubicBezTo>
                      <a:pt x="3635" y="6917"/>
                      <a:pt x="7981" y="13390"/>
                      <a:pt x="12680" y="19597"/>
                    </a:cubicBezTo>
                    <a:cubicBezTo>
                      <a:pt x="17380" y="25804"/>
                      <a:pt x="22612" y="31745"/>
                      <a:pt x="28198" y="37154"/>
                    </a:cubicBezTo>
                    <a:cubicBezTo>
                      <a:pt x="33784" y="42652"/>
                      <a:pt x="39814" y="47706"/>
                      <a:pt x="46199" y="52229"/>
                    </a:cubicBezTo>
                    <a:cubicBezTo>
                      <a:pt x="52583" y="56751"/>
                      <a:pt x="59234" y="60830"/>
                      <a:pt x="66239" y="64288"/>
                    </a:cubicBezTo>
                    <a:cubicBezTo>
                      <a:pt x="60386" y="59057"/>
                      <a:pt x="54534" y="54091"/>
                      <a:pt x="48770" y="49036"/>
                    </a:cubicBezTo>
                    <a:cubicBezTo>
                      <a:pt x="43007" y="43893"/>
                      <a:pt x="37331" y="38750"/>
                      <a:pt x="31922" y="334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5" name="Полилиния: фигура 834">
                <a:extLst>
                  <a:ext uri="{FF2B5EF4-FFF2-40B4-BE49-F238E27FC236}">
                    <a16:creationId xmlns:a16="http://schemas.microsoft.com/office/drawing/2014/main" id="{9E2D866A-2189-2A85-55E6-FBA337AE2A5B}"/>
                  </a:ext>
                </a:extLst>
              </p:cNvPr>
              <p:cNvSpPr/>
              <p:nvPr/>
            </p:nvSpPr>
            <p:spPr>
              <a:xfrm>
                <a:off x="14695055" y="8383030"/>
                <a:ext cx="20072" cy="65529"/>
              </a:xfrm>
              <a:custGeom>
                <a:avLst/>
                <a:gdLst>
                  <a:gd name="connsiteX0" fmla="*/ 8633 w 20072"/>
                  <a:gd name="connsiteY0" fmla="*/ 33253 h 65529"/>
                  <a:gd name="connsiteX1" fmla="*/ 4465 w 20072"/>
                  <a:gd name="connsiteY1" fmla="*/ 16848 h 65529"/>
                  <a:gd name="connsiteX2" fmla="*/ 652 w 20072"/>
                  <a:gd name="connsiteY2" fmla="*/ 0 h 65529"/>
                  <a:gd name="connsiteX3" fmla="*/ 298 w 20072"/>
                  <a:gd name="connsiteY3" fmla="*/ 17469 h 65529"/>
                  <a:gd name="connsiteX4" fmla="*/ 3490 w 20072"/>
                  <a:gd name="connsiteY4" fmla="*/ 34760 h 65529"/>
                  <a:gd name="connsiteX5" fmla="*/ 10140 w 20072"/>
                  <a:gd name="connsiteY5" fmla="*/ 51076 h 65529"/>
                  <a:gd name="connsiteX6" fmla="*/ 20072 w 20072"/>
                  <a:gd name="connsiteY6" fmla="*/ 65530 h 65529"/>
                  <a:gd name="connsiteX7" fmla="*/ 14042 w 20072"/>
                  <a:gd name="connsiteY7" fmla="*/ 49391 h 65529"/>
                  <a:gd name="connsiteX8" fmla="*/ 8633 w 20072"/>
                  <a:gd name="connsiteY8" fmla="*/ 33253 h 65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072" h="65529">
                    <a:moveTo>
                      <a:pt x="8633" y="33253"/>
                    </a:moveTo>
                    <a:cubicBezTo>
                      <a:pt x="7037" y="27843"/>
                      <a:pt x="5707" y="22346"/>
                      <a:pt x="4465" y="16848"/>
                    </a:cubicBezTo>
                    <a:cubicBezTo>
                      <a:pt x="3135" y="11350"/>
                      <a:pt x="2071" y="5675"/>
                      <a:pt x="652" y="0"/>
                    </a:cubicBezTo>
                    <a:cubicBezTo>
                      <a:pt x="-146" y="5764"/>
                      <a:pt x="-146" y="11616"/>
                      <a:pt x="298" y="17469"/>
                    </a:cubicBezTo>
                    <a:cubicBezTo>
                      <a:pt x="830" y="23321"/>
                      <a:pt x="1894" y="29085"/>
                      <a:pt x="3490" y="34760"/>
                    </a:cubicBezTo>
                    <a:cubicBezTo>
                      <a:pt x="5086" y="40435"/>
                      <a:pt x="7392" y="45844"/>
                      <a:pt x="10140" y="51076"/>
                    </a:cubicBezTo>
                    <a:cubicBezTo>
                      <a:pt x="12889" y="56219"/>
                      <a:pt x="16170" y="61096"/>
                      <a:pt x="20072" y="65530"/>
                    </a:cubicBezTo>
                    <a:cubicBezTo>
                      <a:pt x="18121" y="60032"/>
                      <a:pt x="15993" y="54711"/>
                      <a:pt x="14042" y="49391"/>
                    </a:cubicBezTo>
                    <a:cubicBezTo>
                      <a:pt x="12003" y="43982"/>
                      <a:pt x="10229" y="38573"/>
                      <a:pt x="8633" y="332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6" name="Полилиния: фигура 835">
                <a:extLst>
                  <a:ext uri="{FF2B5EF4-FFF2-40B4-BE49-F238E27FC236}">
                    <a16:creationId xmlns:a16="http://schemas.microsoft.com/office/drawing/2014/main" id="{279A8E8B-26BA-960D-F063-115C0FA52775}"/>
                  </a:ext>
                </a:extLst>
              </p:cNvPr>
              <p:cNvSpPr/>
              <p:nvPr/>
            </p:nvSpPr>
            <p:spPr>
              <a:xfrm>
                <a:off x="14622606" y="8437475"/>
                <a:ext cx="64411" cy="123522"/>
              </a:xfrm>
              <a:custGeom>
                <a:avLst/>
                <a:gdLst>
                  <a:gd name="connsiteX0" fmla="*/ 26548 w 64411"/>
                  <a:gd name="connsiteY0" fmla="*/ 64554 h 123522"/>
                  <a:gd name="connsiteX1" fmla="*/ 11828 w 64411"/>
                  <a:gd name="connsiteY1" fmla="*/ 33253 h 123522"/>
                  <a:gd name="connsiteX2" fmla="*/ 212 w 64411"/>
                  <a:gd name="connsiteY2" fmla="*/ 0 h 123522"/>
                  <a:gd name="connsiteX3" fmla="*/ 3848 w 64411"/>
                  <a:gd name="connsiteY3" fmla="*/ 35913 h 123522"/>
                  <a:gd name="connsiteX4" fmla="*/ 17060 w 64411"/>
                  <a:gd name="connsiteY4" fmla="*/ 69697 h 123522"/>
                  <a:gd name="connsiteX5" fmla="*/ 37721 w 64411"/>
                  <a:gd name="connsiteY5" fmla="*/ 99403 h 123522"/>
                  <a:gd name="connsiteX6" fmla="*/ 64411 w 64411"/>
                  <a:gd name="connsiteY6" fmla="*/ 123522 h 123522"/>
                  <a:gd name="connsiteX7" fmla="*/ 44460 w 64411"/>
                  <a:gd name="connsiteY7" fmla="*/ 94260 h 123522"/>
                  <a:gd name="connsiteX8" fmla="*/ 26548 w 64411"/>
                  <a:gd name="connsiteY8" fmla="*/ 64554 h 123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411" h="123522">
                    <a:moveTo>
                      <a:pt x="26548" y="64554"/>
                    </a:moveTo>
                    <a:cubicBezTo>
                      <a:pt x="21050" y="54446"/>
                      <a:pt x="16173" y="43982"/>
                      <a:pt x="11828" y="33253"/>
                    </a:cubicBezTo>
                    <a:cubicBezTo>
                      <a:pt x="7483" y="22523"/>
                      <a:pt x="3848" y="11439"/>
                      <a:pt x="212" y="0"/>
                    </a:cubicBezTo>
                    <a:cubicBezTo>
                      <a:pt x="-586" y="12060"/>
                      <a:pt x="921" y="24119"/>
                      <a:pt x="3848" y="35913"/>
                    </a:cubicBezTo>
                    <a:cubicBezTo>
                      <a:pt x="6863" y="47618"/>
                      <a:pt x="11385" y="59057"/>
                      <a:pt x="17060" y="69697"/>
                    </a:cubicBezTo>
                    <a:cubicBezTo>
                      <a:pt x="22824" y="80338"/>
                      <a:pt x="29829" y="90358"/>
                      <a:pt x="37721" y="99403"/>
                    </a:cubicBezTo>
                    <a:cubicBezTo>
                      <a:pt x="45702" y="108448"/>
                      <a:pt x="54480" y="116694"/>
                      <a:pt x="64411" y="123522"/>
                    </a:cubicBezTo>
                    <a:cubicBezTo>
                      <a:pt x="57672" y="113502"/>
                      <a:pt x="50845" y="104014"/>
                      <a:pt x="44460" y="94260"/>
                    </a:cubicBezTo>
                    <a:cubicBezTo>
                      <a:pt x="37987" y="84506"/>
                      <a:pt x="32046" y="74663"/>
                      <a:pt x="26548" y="645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7" name="Полилиния: фигура 836">
                <a:extLst>
                  <a:ext uri="{FF2B5EF4-FFF2-40B4-BE49-F238E27FC236}">
                    <a16:creationId xmlns:a16="http://schemas.microsoft.com/office/drawing/2014/main" id="{845EA844-4ACE-F1F7-D94D-43479DA05425}"/>
                  </a:ext>
                </a:extLst>
              </p:cNvPr>
              <p:cNvSpPr/>
              <p:nvPr/>
            </p:nvSpPr>
            <p:spPr>
              <a:xfrm>
                <a:off x="14900987" y="8573412"/>
                <a:ext cx="219466" cy="23544"/>
              </a:xfrm>
              <a:custGeom>
                <a:avLst/>
                <a:gdLst>
                  <a:gd name="connsiteX0" fmla="*/ 165021 w 219466"/>
                  <a:gd name="connsiteY0" fmla="*/ 10109 h 23544"/>
                  <a:gd name="connsiteX1" fmla="*/ 137621 w 219466"/>
                  <a:gd name="connsiteY1" fmla="*/ 13212 h 23544"/>
                  <a:gd name="connsiteX2" fmla="*/ 110132 w 219466"/>
                  <a:gd name="connsiteY2" fmla="*/ 15518 h 23544"/>
                  <a:gd name="connsiteX3" fmla="*/ 82555 w 219466"/>
                  <a:gd name="connsiteY3" fmla="*/ 17114 h 23544"/>
                  <a:gd name="connsiteX4" fmla="*/ 54978 w 219466"/>
                  <a:gd name="connsiteY4" fmla="*/ 17912 h 23544"/>
                  <a:gd name="connsiteX5" fmla="*/ 27400 w 219466"/>
                  <a:gd name="connsiteY5" fmla="*/ 17380 h 23544"/>
                  <a:gd name="connsiteX6" fmla="*/ 0 w 219466"/>
                  <a:gd name="connsiteY6" fmla="*/ 14188 h 23544"/>
                  <a:gd name="connsiteX7" fmla="*/ 27134 w 219466"/>
                  <a:gd name="connsiteY7" fmla="*/ 20661 h 23544"/>
                  <a:gd name="connsiteX8" fmla="*/ 54889 w 219466"/>
                  <a:gd name="connsiteY8" fmla="*/ 23144 h 23544"/>
                  <a:gd name="connsiteX9" fmla="*/ 82732 w 219466"/>
                  <a:gd name="connsiteY9" fmla="*/ 23498 h 23544"/>
                  <a:gd name="connsiteX10" fmla="*/ 110576 w 219466"/>
                  <a:gd name="connsiteY10" fmla="*/ 22257 h 23544"/>
                  <a:gd name="connsiteX11" fmla="*/ 138331 w 219466"/>
                  <a:gd name="connsiteY11" fmla="*/ 19508 h 23544"/>
                  <a:gd name="connsiteX12" fmla="*/ 165908 w 219466"/>
                  <a:gd name="connsiteY12" fmla="*/ 15252 h 23544"/>
                  <a:gd name="connsiteX13" fmla="*/ 193131 w 219466"/>
                  <a:gd name="connsiteY13" fmla="*/ 9133 h 23544"/>
                  <a:gd name="connsiteX14" fmla="*/ 219467 w 219466"/>
                  <a:gd name="connsiteY14" fmla="*/ 0 h 23544"/>
                  <a:gd name="connsiteX15" fmla="*/ 192421 w 219466"/>
                  <a:gd name="connsiteY15" fmla="*/ 5941 h 23544"/>
                  <a:gd name="connsiteX16" fmla="*/ 165021 w 219466"/>
                  <a:gd name="connsiteY16" fmla="*/ 10109 h 23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9466" h="23544">
                    <a:moveTo>
                      <a:pt x="165021" y="10109"/>
                    </a:moveTo>
                    <a:cubicBezTo>
                      <a:pt x="155888" y="11261"/>
                      <a:pt x="146755" y="12326"/>
                      <a:pt x="137621" y="13212"/>
                    </a:cubicBezTo>
                    <a:cubicBezTo>
                      <a:pt x="128488" y="14188"/>
                      <a:pt x="119266" y="14986"/>
                      <a:pt x="110132" y="15518"/>
                    </a:cubicBezTo>
                    <a:cubicBezTo>
                      <a:pt x="100999" y="16227"/>
                      <a:pt x="91777" y="16759"/>
                      <a:pt x="82555" y="17114"/>
                    </a:cubicBezTo>
                    <a:cubicBezTo>
                      <a:pt x="73333" y="17557"/>
                      <a:pt x="64200" y="17735"/>
                      <a:pt x="54978" y="17912"/>
                    </a:cubicBezTo>
                    <a:cubicBezTo>
                      <a:pt x="45756" y="18001"/>
                      <a:pt x="36622" y="17912"/>
                      <a:pt x="27400" y="17380"/>
                    </a:cubicBezTo>
                    <a:cubicBezTo>
                      <a:pt x="18178" y="16937"/>
                      <a:pt x="9045" y="16050"/>
                      <a:pt x="0" y="14188"/>
                    </a:cubicBezTo>
                    <a:cubicBezTo>
                      <a:pt x="8690" y="17557"/>
                      <a:pt x="17912" y="19331"/>
                      <a:pt x="27134" y="20661"/>
                    </a:cubicBezTo>
                    <a:cubicBezTo>
                      <a:pt x="36356" y="21902"/>
                      <a:pt x="45667" y="22700"/>
                      <a:pt x="54889" y="23144"/>
                    </a:cubicBezTo>
                    <a:cubicBezTo>
                      <a:pt x="64200" y="23587"/>
                      <a:pt x="73510" y="23587"/>
                      <a:pt x="82732" y="23498"/>
                    </a:cubicBezTo>
                    <a:cubicBezTo>
                      <a:pt x="92043" y="23321"/>
                      <a:pt x="101265" y="22789"/>
                      <a:pt x="110576" y="22257"/>
                    </a:cubicBezTo>
                    <a:cubicBezTo>
                      <a:pt x="119798" y="21548"/>
                      <a:pt x="129109" y="20661"/>
                      <a:pt x="138331" y="19508"/>
                    </a:cubicBezTo>
                    <a:cubicBezTo>
                      <a:pt x="147553" y="18267"/>
                      <a:pt x="156775" y="17025"/>
                      <a:pt x="165908" y="15252"/>
                    </a:cubicBezTo>
                    <a:cubicBezTo>
                      <a:pt x="175042" y="13567"/>
                      <a:pt x="184175" y="11528"/>
                      <a:pt x="193131" y="9133"/>
                    </a:cubicBezTo>
                    <a:cubicBezTo>
                      <a:pt x="202087" y="6651"/>
                      <a:pt x="210954" y="3813"/>
                      <a:pt x="219467" y="0"/>
                    </a:cubicBezTo>
                    <a:cubicBezTo>
                      <a:pt x="210511" y="2483"/>
                      <a:pt x="201555" y="4345"/>
                      <a:pt x="192421" y="5941"/>
                    </a:cubicBezTo>
                    <a:cubicBezTo>
                      <a:pt x="183288" y="7626"/>
                      <a:pt x="174155" y="8867"/>
                      <a:pt x="165021" y="101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8" name="Полилиния: фигура 837">
                <a:extLst>
                  <a:ext uri="{FF2B5EF4-FFF2-40B4-BE49-F238E27FC236}">
                    <a16:creationId xmlns:a16="http://schemas.microsoft.com/office/drawing/2014/main" id="{2EA4C7A9-38CE-6BEC-7838-83476F0FAF8E}"/>
                  </a:ext>
                </a:extLst>
              </p:cNvPr>
              <p:cNvSpPr/>
              <p:nvPr/>
            </p:nvSpPr>
            <p:spPr>
              <a:xfrm>
                <a:off x="15102808" y="8446963"/>
                <a:ext cx="213348" cy="54700"/>
              </a:xfrm>
              <a:custGeom>
                <a:avLst/>
                <a:gdLst>
                  <a:gd name="connsiteX0" fmla="*/ 161740 w 213348"/>
                  <a:gd name="connsiteY0" fmla="*/ 19597 h 54700"/>
                  <a:gd name="connsiteX1" fmla="*/ 135316 w 213348"/>
                  <a:gd name="connsiteY1" fmla="*/ 27489 h 54700"/>
                  <a:gd name="connsiteX2" fmla="*/ 108625 w 213348"/>
                  <a:gd name="connsiteY2" fmla="*/ 34671 h 54700"/>
                  <a:gd name="connsiteX3" fmla="*/ 81846 w 213348"/>
                  <a:gd name="connsiteY3" fmla="*/ 41233 h 54700"/>
                  <a:gd name="connsiteX4" fmla="*/ 54800 w 213348"/>
                  <a:gd name="connsiteY4" fmla="*/ 46908 h 54700"/>
                  <a:gd name="connsiteX5" fmla="*/ 27577 w 213348"/>
                  <a:gd name="connsiteY5" fmla="*/ 51342 h 54700"/>
                  <a:gd name="connsiteX6" fmla="*/ 0 w 213348"/>
                  <a:gd name="connsiteY6" fmla="*/ 53027 h 54700"/>
                  <a:gd name="connsiteX7" fmla="*/ 27843 w 213348"/>
                  <a:gd name="connsiteY7" fmla="*/ 54534 h 54700"/>
                  <a:gd name="connsiteX8" fmla="*/ 55598 w 213348"/>
                  <a:gd name="connsiteY8" fmla="*/ 51963 h 54700"/>
                  <a:gd name="connsiteX9" fmla="*/ 83087 w 213348"/>
                  <a:gd name="connsiteY9" fmla="*/ 47352 h 54700"/>
                  <a:gd name="connsiteX10" fmla="*/ 110221 w 213348"/>
                  <a:gd name="connsiteY10" fmla="*/ 41145 h 54700"/>
                  <a:gd name="connsiteX11" fmla="*/ 137000 w 213348"/>
                  <a:gd name="connsiteY11" fmla="*/ 33519 h 54700"/>
                  <a:gd name="connsiteX12" fmla="*/ 163336 w 213348"/>
                  <a:gd name="connsiteY12" fmla="*/ 24474 h 54700"/>
                  <a:gd name="connsiteX13" fmla="*/ 189052 w 213348"/>
                  <a:gd name="connsiteY13" fmla="*/ 13656 h 54700"/>
                  <a:gd name="connsiteX14" fmla="*/ 213348 w 213348"/>
                  <a:gd name="connsiteY14" fmla="*/ 0 h 54700"/>
                  <a:gd name="connsiteX15" fmla="*/ 187810 w 213348"/>
                  <a:gd name="connsiteY15" fmla="*/ 10641 h 54700"/>
                  <a:gd name="connsiteX16" fmla="*/ 161740 w 213348"/>
                  <a:gd name="connsiteY16" fmla="*/ 19597 h 54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13348" h="54700">
                    <a:moveTo>
                      <a:pt x="161740" y="19597"/>
                    </a:moveTo>
                    <a:cubicBezTo>
                      <a:pt x="152962" y="22346"/>
                      <a:pt x="144183" y="25095"/>
                      <a:pt x="135316" y="27489"/>
                    </a:cubicBezTo>
                    <a:cubicBezTo>
                      <a:pt x="126448" y="30060"/>
                      <a:pt x="117581" y="32455"/>
                      <a:pt x="108625" y="34671"/>
                    </a:cubicBezTo>
                    <a:cubicBezTo>
                      <a:pt x="99758" y="36977"/>
                      <a:pt x="90802" y="39105"/>
                      <a:pt x="81846" y="41233"/>
                    </a:cubicBezTo>
                    <a:cubicBezTo>
                      <a:pt x="72890" y="43361"/>
                      <a:pt x="63845" y="45135"/>
                      <a:pt x="54800" y="46908"/>
                    </a:cubicBezTo>
                    <a:cubicBezTo>
                      <a:pt x="45755" y="48593"/>
                      <a:pt x="36711" y="50189"/>
                      <a:pt x="27577" y="51342"/>
                    </a:cubicBezTo>
                    <a:cubicBezTo>
                      <a:pt x="18444" y="52583"/>
                      <a:pt x="9311" y="53293"/>
                      <a:pt x="0" y="53027"/>
                    </a:cubicBezTo>
                    <a:cubicBezTo>
                      <a:pt x="9133" y="54800"/>
                      <a:pt x="18533" y="54889"/>
                      <a:pt x="27843" y="54534"/>
                    </a:cubicBezTo>
                    <a:cubicBezTo>
                      <a:pt x="37154" y="54180"/>
                      <a:pt x="46465" y="53293"/>
                      <a:pt x="55598" y="51963"/>
                    </a:cubicBezTo>
                    <a:cubicBezTo>
                      <a:pt x="64820" y="50810"/>
                      <a:pt x="73954" y="49125"/>
                      <a:pt x="83087" y="47352"/>
                    </a:cubicBezTo>
                    <a:cubicBezTo>
                      <a:pt x="92220" y="45490"/>
                      <a:pt x="101265" y="43361"/>
                      <a:pt x="110221" y="41145"/>
                    </a:cubicBezTo>
                    <a:cubicBezTo>
                      <a:pt x="119177" y="38750"/>
                      <a:pt x="128133" y="36268"/>
                      <a:pt x="137000" y="33519"/>
                    </a:cubicBezTo>
                    <a:cubicBezTo>
                      <a:pt x="145868" y="30681"/>
                      <a:pt x="154646" y="27755"/>
                      <a:pt x="163336" y="24474"/>
                    </a:cubicBezTo>
                    <a:cubicBezTo>
                      <a:pt x="172026" y="21193"/>
                      <a:pt x="180628" y="17646"/>
                      <a:pt x="189052" y="13656"/>
                    </a:cubicBezTo>
                    <a:cubicBezTo>
                      <a:pt x="197387" y="9577"/>
                      <a:pt x="205722" y="5232"/>
                      <a:pt x="213348" y="0"/>
                    </a:cubicBezTo>
                    <a:cubicBezTo>
                      <a:pt x="205013" y="3990"/>
                      <a:pt x="196500" y="7537"/>
                      <a:pt x="187810" y="10641"/>
                    </a:cubicBezTo>
                    <a:cubicBezTo>
                      <a:pt x="179298" y="13833"/>
                      <a:pt x="170519" y="16759"/>
                      <a:pt x="161740" y="195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88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839" name="Полилиния: фигура 838">
              <a:extLst>
                <a:ext uri="{FF2B5EF4-FFF2-40B4-BE49-F238E27FC236}">
                  <a16:creationId xmlns:a16="http://schemas.microsoft.com/office/drawing/2014/main" id="{F75B87E5-06EC-1881-EA7B-E4D8328FA9CA}"/>
                </a:ext>
              </a:extLst>
            </p:cNvPr>
            <p:cNvSpPr/>
            <p:nvPr/>
          </p:nvSpPr>
          <p:spPr>
            <a:xfrm>
              <a:off x="12721608" y="6417234"/>
              <a:ext cx="3184855" cy="2113694"/>
            </a:xfrm>
            <a:custGeom>
              <a:avLst/>
              <a:gdLst>
                <a:gd name="connsiteX0" fmla="*/ 2977706 w 3184855"/>
                <a:gd name="connsiteY0" fmla="*/ 659192 h 2113694"/>
                <a:gd name="connsiteX1" fmla="*/ 2761254 w 3184855"/>
                <a:gd name="connsiteY1" fmla="*/ 478830 h 2113694"/>
                <a:gd name="connsiteX2" fmla="*/ 2487696 w 3184855"/>
                <a:gd name="connsiteY2" fmla="*/ 85475 h 2113694"/>
                <a:gd name="connsiteX3" fmla="*/ 1963282 w 3184855"/>
                <a:gd name="connsiteY3" fmla="*/ 6378 h 2113694"/>
                <a:gd name="connsiteX4" fmla="*/ 1492780 w 3184855"/>
                <a:gd name="connsiteY4" fmla="*/ 74302 h 2113694"/>
                <a:gd name="connsiteX5" fmla="*/ 1063246 w 3184855"/>
                <a:gd name="connsiteY5" fmla="*/ 49828 h 2113694"/>
                <a:gd name="connsiteX6" fmla="*/ 638589 w 3184855"/>
                <a:gd name="connsiteY6" fmla="*/ 135664 h 2113694"/>
                <a:gd name="connsiteX7" fmla="*/ 380461 w 3184855"/>
                <a:gd name="connsiteY7" fmla="*/ 420572 h 2113694"/>
                <a:gd name="connsiteX8" fmla="*/ 56714 w 3184855"/>
                <a:gd name="connsiteY8" fmla="*/ 643586 h 2113694"/>
                <a:gd name="connsiteX9" fmla="*/ 29048 w 3184855"/>
                <a:gd name="connsiteY9" fmla="*/ 1070017 h 2113694"/>
                <a:gd name="connsiteX10" fmla="*/ 2357 w 3184855"/>
                <a:gd name="connsiteY10" fmla="*/ 1343131 h 2113694"/>
                <a:gd name="connsiteX11" fmla="*/ 238228 w 3184855"/>
                <a:gd name="connsiteY11" fmla="*/ 1655173 h 2113694"/>
                <a:gd name="connsiteX12" fmla="*/ 550448 w 3184855"/>
                <a:gd name="connsiteY12" fmla="*/ 1972003 h 2113694"/>
                <a:gd name="connsiteX13" fmla="*/ 980780 w 3184855"/>
                <a:gd name="connsiteY13" fmla="*/ 2025562 h 2113694"/>
                <a:gd name="connsiteX14" fmla="*/ 1480543 w 3184855"/>
                <a:gd name="connsiteY14" fmla="*/ 2107585 h 2113694"/>
                <a:gd name="connsiteX15" fmla="*/ 1943064 w 3184855"/>
                <a:gd name="connsiteY15" fmla="*/ 1923676 h 2113694"/>
                <a:gd name="connsiteX16" fmla="*/ 2301216 w 3184855"/>
                <a:gd name="connsiteY16" fmla="*/ 1918799 h 2113694"/>
                <a:gd name="connsiteX17" fmla="*/ 2628244 w 3184855"/>
                <a:gd name="connsiteY17" fmla="*/ 1779582 h 2113694"/>
                <a:gd name="connsiteX18" fmla="*/ 2858618 w 3184855"/>
                <a:gd name="connsiteY18" fmla="*/ 1746506 h 2113694"/>
                <a:gd name="connsiteX19" fmla="*/ 2944187 w 3184855"/>
                <a:gd name="connsiteY19" fmla="*/ 1705805 h 2113694"/>
                <a:gd name="connsiteX20" fmla="*/ 2953764 w 3184855"/>
                <a:gd name="connsiteY20" fmla="*/ 1697027 h 2113694"/>
                <a:gd name="connsiteX21" fmla="*/ 2803906 w 3184855"/>
                <a:gd name="connsiteY21" fmla="*/ 1406178 h 2113694"/>
                <a:gd name="connsiteX22" fmla="*/ 3016456 w 3184855"/>
                <a:gd name="connsiteY22" fmla="*/ 1364856 h 2113694"/>
                <a:gd name="connsiteX23" fmla="*/ 3052103 w 3184855"/>
                <a:gd name="connsiteY23" fmla="*/ 1513295 h 2113694"/>
                <a:gd name="connsiteX24" fmla="*/ 2998367 w 3184855"/>
                <a:gd name="connsiteY24" fmla="*/ 1613940 h 2113694"/>
                <a:gd name="connsiteX25" fmla="*/ 2953764 w 3184855"/>
                <a:gd name="connsiteY25" fmla="*/ 1697115 h 2113694"/>
                <a:gd name="connsiteX26" fmla="*/ 2954030 w 3184855"/>
                <a:gd name="connsiteY26" fmla="*/ 1697647 h 2113694"/>
                <a:gd name="connsiteX27" fmla="*/ 3184847 w 3184855"/>
                <a:gd name="connsiteY27" fmla="*/ 1424622 h 2113694"/>
                <a:gd name="connsiteX28" fmla="*/ 3078084 w 3184855"/>
                <a:gd name="connsiteY28" fmla="*/ 971146 h 2113694"/>
                <a:gd name="connsiteX29" fmla="*/ 2977706 w 3184855"/>
                <a:gd name="connsiteY29" fmla="*/ 659192 h 211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184855" h="2113694">
                  <a:moveTo>
                    <a:pt x="2977706" y="659192"/>
                  </a:moveTo>
                  <a:cubicBezTo>
                    <a:pt x="2929734" y="591446"/>
                    <a:pt x="2827316" y="544183"/>
                    <a:pt x="2761254" y="478830"/>
                  </a:cubicBezTo>
                  <a:cubicBezTo>
                    <a:pt x="2654314" y="373043"/>
                    <a:pt x="2783866" y="296518"/>
                    <a:pt x="2487696" y="85475"/>
                  </a:cubicBezTo>
                  <a:cubicBezTo>
                    <a:pt x="2361337" y="-4529"/>
                    <a:pt x="2130520" y="40429"/>
                    <a:pt x="1963282" y="6378"/>
                  </a:cubicBezTo>
                  <a:cubicBezTo>
                    <a:pt x="1816350" y="-23505"/>
                    <a:pt x="1659841" y="60558"/>
                    <a:pt x="1492780" y="74302"/>
                  </a:cubicBezTo>
                  <a:cubicBezTo>
                    <a:pt x="1344075" y="86628"/>
                    <a:pt x="1199094" y="15423"/>
                    <a:pt x="1063246" y="49828"/>
                  </a:cubicBezTo>
                  <a:cubicBezTo>
                    <a:pt x="927398" y="84233"/>
                    <a:pt x="755815" y="81396"/>
                    <a:pt x="638589" y="135664"/>
                  </a:cubicBezTo>
                  <a:cubicBezTo>
                    <a:pt x="498840" y="200396"/>
                    <a:pt x="484829" y="331455"/>
                    <a:pt x="380461" y="420572"/>
                  </a:cubicBezTo>
                  <a:cubicBezTo>
                    <a:pt x="280526" y="506053"/>
                    <a:pt x="115593" y="539128"/>
                    <a:pt x="56714" y="643586"/>
                  </a:cubicBezTo>
                  <a:cubicBezTo>
                    <a:pt x="-13782" y="768793"/>
                    <a:pt x="27008" y="922907"/>
                    <a:pt x="29048" y="1070017"/>
                  </a:cubicBezTo>
                  <a:cubicBezTo>
                    <a:pt x="30112" y="1149468"/>
                    <a:pt x="-9969" y="1265985"/>
                    <a:pt x="2357" y="1343131"/>
                  </a:cubicBezTo>
                  <a:cubicBezTo>
                    <a:pt x="44832" y="1608176"/>
                    <a:pt x="164009" y="1559672"/>
                    <a:pt x="238228" y="1655173"/>
                  </a:cubicBezTo>
                  <a:cubicBezTo>
                    <a:pt x="336479" y="1781533"/>
                    <a:pt x="394471" y="1891133"/>
                    <a:pt x="550448" y="1972003"/>
                  </a:cubicBezTo>
                  <a:cubicBezTo>
                    <a:pt x="671753" y="2034873"/>
                    <a:pt x="833227" y="2000290"/>
                    <a:pt x="980780" y="2025562"/>
                  </a:cubicBezTo>
                  <a:cubicBezTo>
                    <a:pt x="1143850" y="2053494"/>
                    <a:pt x="1295305" y="2136759"/>
                    <a:pt x="1480543" y="2107585"/>
                  </a:cubicBezTo>
                  <a:cubicBezTo>
                    <a:pt x="1638560" y="2082756"/>
                    <a:pt x="1795246" y="1964909"/>
                    <a:pt x="1943064" y="1923676"/>
                  </a:cubicBezTo>
                  <a:cubicBezTo>
                    <a:pt x="2069069" y="1888561"/>
                    <a:pt x="2188246" y="1928464"/>
                    <a:pt x="2301216" y="1918799"/>
                  </a:cubicBezTo>
                  <a:cubicBezTo>
                    <a:pt x="2445931" y="1906385"/>
                    <a:pt x="2527156" y="1811593"/>
                    <a:pt x="2628244" y="1779582"/>
                  </a:cubicBezTo>
                  <a:cubicBezTo>
                    <a:pt x="2703173" y="1755906"/>
                    <a:pt x="2782358" y="1762468"/>
                    <a:pt x="2858618" y="1746506"/>
                  </a:cubicBezTo>
                  <a:cubicBezTo>
                    <a:pt x="2891959" y="1739501"/>
                    <a:pt x="2917585" y="1726289"/>
                    <a:pt x="2944187" y="1705805"/>
                  </a:cubicBezTo>
                  <a:cubicBezTo>
                    <a:pt x="2947734" y="1703056"/>
                    <a:pt x="2950927" y="1700130"/>
                    <a:pt x="2953764" y="1697027"/>
                  </a:cubicBezTo>
                  <a:lnTo>
                    <a:pt x="2803906" y="1406178"/>
                  </a:lnTo>
                  <a:cubicBezTo>
                    <a:pt x="2894619" y="1343752"/>
                    <a:pt x="2982760" y="1339850"/>
                    <a:pt x="3016456" y="1364856"/>
                  </a:cubicBezTo>
                  <a:cubicBezTo>
                    <a:pt x="3053965" y="1392699"/>
                    <a:pt x="3060527" y="1459116"/>
                    <a:pt x="3052103" y="1513295"/>
                  </a:cubicBezTo>
                  <a:cubicBezTo>
                    <a:pt x="3046339" y="1550183"/>
                    <a:pt x="3017166" y="1583613"/>
                    <a:pt x="2998367" y="1613940"/>
                  </a:cubicBezTo>
                  <a:cubicBezTo>
                    <a:pt x="2981164" y="1641517"/>
                    <a:pt x="2975046" y="1674238"/>
                    <a:pt x="2953764" y="1697115"/>
                  </a:cubicBezTo>
                  <a:lnTo>
                    <a:pt x="2954030" y="1697647"/>
                  </a:lnTo>
                  <a:cubicBezTo>
                    <a:pt x="3049620" y="1622275"/>
                    <a:pt x="3184315" y="1535020"/>
                    <a:pt x="3184847" y="1424622"/>
                  </a:cubicBezTo>
                  <a:cubicBezTo>
                    <a:pt x="3185911" y="1201253"/>
                    <a:pt x="3079680" y="1091121"/>
                    <a:pt x="3078084" y="971146"/>
                  </a:cubicBezTo>
                  <a:cubicBezTo>
                    <a:pt x="3076400" y="850195"/>
                    <a:pt x="3088548" y="815701"/>
                    <a:pt x="2977706" y="659192"/>
                  </a:cubicBezTo>
                  <a:close/>
                </a:path>
              </a:pathLst>
            </a:custGeom>
            <a:solidFill>
              <a:srgbClr val="F4CFBF"/>
            </a:solidFill>
            <a:ln w="8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0" name="Полилиния: фигура 839">
              <a:extLst>
                <a:ext uri="{FF2B5EF4-FFF2-40B4-BE49-F238E27FC236}">
                  <a16:creationId xmlns:a16="http://schemas.microsoft.com/office/drawing/2014/main" id="{0160844D-BC7F-807A-7326-1C356AE2E19E}"/>
                </a:ext>
              </a:extLst>
            </p:cNvPr>
            <p:cNvSpPr/>
            <p:nvPr/>
          </p:nvSpPr>
          <p:spPr>
            <a:xfrm>
              <a:off x="15525425" y="7767524"/>
              <a:ext cx="251443" cy="346558"/>
            </a:xfrm>
            <a:custGeom>
              <a:avLst/>
              <a:gdLst>
                <a:gd name="connsiteX0" fmla="*/ 248197 w 251443"/>
                <a:gd name="connsiteY0" fmla="*/ 162827 h 346558"/>
                <a:gd name="connsiteX1" fmla="*/ 212550 w 251443"/>
                <a:gd name="connsiteY1" fmla="*/ 14388 h 346558"/>
                <a:gd name="connsiteX2" fmla="*/ 0 w 251443"/>
                <a:gd name="connsiteY2" fmla="*/ 55710 h 346558"/>
                <a:gd name="connsiteX3" fmla="*/ 149858 w 251443"/>
                <a:gd name="connsiteY3" fmla="*/ 346559 h 346558"/>
                <a:gd name="connsiteX4" fmla="*/ 194461 w 251443"/>
                <a:gd name="connsiteY4" fmla="*/ 263383 h 346558"/>
                <a:gd name="connsiteX5" fmla="*/ 248197 w 251443"/>
                <a:gd name="connsiteY5" fmla="*/ 162827 h 346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1443" h="346558">
                  <a:moveTo>
                    <a:pt x="248197" y="162827"/>
                  </a:moveTo>
                  <a:cubicBezTo>
                    <a:pt x="256621" y="108648"/>
                    <a:pt x="249971" y="42231"/>
                    <a:pt x="212550" y="14388"/>
                  </a:cubicBezTo>
                  <a:cubicBezTo>
                    <a:pt x="178855" y="-10618"/>
                    <a:pt x="90713" y="-6717"/>
                    <a:pt x="0" y="55710"/>
                  </a:cubicBezTo>
                  <a:lnTo>
                    <a:pt x="149858" y="346559"/>
                  </a:lnTo>
                  <a:cubicBezTo>
                    <a:pt x="171140" y="323681"/>
                    <a:pt x="177258" y="290960"/>
                    <a:pt x="194461" y="263383"/>
                  </a:cubicBezTo>
                  <a:cubicBezTo>
                    <a:pt x="213348" y="233145"/>
                    <a:pt x="242433" y="199715"/>
                    <a:pt x="248197" y="162827"/>
                  </a:cubicBezTo>
                  <a:close/>
                </a:path>
              </a:pathLst>
            </a:custGeom>
            <a:solidFill>
              <a:srgbClr val="F4CFBF"/>
            </a:solidFill>
            <a:ln w="8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1" name="Полилиния: фигура 840">
              <a:extLst>
                <a:ext uri="{FF2B5EF4-FFF2-40B4-BE49-F238E27FC236}">
                  <a16:creationId xmlns:a16="http://schemas.microsoft.com/office/drawing/2014/main" id="{40E2DBC3-6C36-ECB1-D2AF-6F0FB588925B}"/>
                </a:ext>
              </a:extLst>
            </p:cNvPr>
            <p:cNvSpPr/>
            <p:nvPr/>
          </p:nvSpPr>
          <p:spPr>
            <a:xfrm>
              <a:off x="13746991" y="7078554"/>
              <a:ext cx="1330" cy="1330"/>
            </a:xfrm>
            <a:custGeom>
              <a:avLst/>
              <a:gdLst>
                <a:gd name="connsiteX0" fmla="*/ 0 w 1330"/>
                <a:gd name="connsiteY0" fmla="*/ 0 h 1330"/>
                <a:gd name="connsiteX1" fmla="*/ 1330 w 1330"/>
                <a:gd name="connsiteY1" fmla="*/ 1330 h 1330"/>
                <a:gd name="connsiteX2" fmla="*/ 0 w 1330"/>
                <a:gd name="connsiteY2" fmla="*/ 0 h 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0" h="1330">
                  <a:moveTo>
                    <a:pt x="0" y="0"/>
                  </a:moveTo>
                  <a:cubicBezTo>
                    <a:pt x="443" y="443"/>
                    <a:pt x="887" y="887"/>
                    <a:pt x="1330" y="1330"/>
                  </a:cubicBezTo>
                  <a:cubicBezTo>
                    <a:pt x="798" y="798"/>
                    <a:pt x="443" y="35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8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2" name="Полилиния: фигура 841">
              <a:extLst>
                <a:ext uri="{FF2B5EF4-FFF2-40B4-BE49-F238E27FC236}">
                  <a16:creationId xmlns:a16="http://schemas.microsoft.com/office/drawing/2014/main" id="{AE8BEB26-1DAB-2748-B182-F3769FC81BE0}"/>
                </a:ext>
              </a:extLst>
            </p:cNvPr>
            <p:cNvSpPr/>
            <p:nvPr/>
          </p:nvSpPr>
          <p:spPr>
            <a:xfrm>
              <a:off x="12745102" y="6398157"/>
              <a:ext cx="3214232" cy="2167697"/>
            </a:xfrm>
            <a:custGeom>
              <a:avLst/>
              <a:gdLst>
                <a:gd name="connsiteX0" fmla="*/ 3156033 w 3214232"/>
                <a:gd name="connsiteY0" fmla="*/ 1168899 h 2167697"/>
                <a:gd name="connsiteX1" fmla="*/ 3105844 w 3214232"/>
                <a:gd name="connsiteY1" fmla="*/ 963354 h 2167697"/>
                <a:gd name="connsiteX2" fmla="*/ 2880524 w 3214232"/>
                <a:gd name="connsiteY2" fmla="*/ 565387 h 2167697"/>
                <a:gd name="connsiteX3" fmla="*/ 2785023 w 3214232"/>
                <a:gd name="connsiteY3" fmla="*/ 489217 h 2167697"/>
                <a:gd name="connsiteX4" fmla="*/ 2509692 w 3214232"/>
                <a:gd name="connsiteY4" fmla="*/ 89300 h 2167697"/>
                <a:gd name="connsiteX5" fmla="*/ 1979868 w 3214232"/>
                <a:gd name="connsiteY5" fmla="*/ 6656 h 2167697"/>
                <a:gd name="connsiteX6" fmla="*/ 1505288 w 3214232"/>
                <a:gd name="connsiteY6" fmla="*/ 75200 h 2167697"/>
                <a:gd name="connsiteX7" fmla="*/ 1073448 w 3214232"/>
                <a:gd name="connsiteY7" fmla="*/ 50727 h 2167697"/>
                <a:gd name="connsiteX8" fmla="*/ 480223 w 3214232"/>
                <a:gd name="connsiteY8" fmla="*/ 307082 h 2167697"/>
                <a:gd name="connsiteX9" fmla="*/ 245859 w 3214232"/>
                <a:gd name="connsiteY9" fmla="*/ 514489 h 2167697"/>
                <a:gd name="connsiteX10" fmla="*/ 29052 w 3214232"/>
                <a:gd name="connsiteY10" fmla="*/ 1097783 h 2167697"/>
                <a:gd name="connsiteX11" fmla="*/ 2628 w 3214232"/>
                <a:gd name="connsiteY11" fmla="*/ 1376395 h 2167697"/>
                <a:gd name="connsiteX12" fmla="*/ 70285 w 3214232"/>
                <a:gd name="connsiteY12" fmla="*/ 1564294 h 2167697"/>
                <a:gd name="connsiteX13" fmla="*/ 241248 w 3214232"/>
                <a:gd name="connsiteY13" fmla="*/ 1698812 h 2167697"/>
                <a:gd name="connsiteX14" fmla="*/ 503987 w 3214232"/>
                <a:gd name="connsiteY14" fmla="*/ 1991789 h 2167697"/>
                <a:gd name="connsiteX15" fmla="*/ 558167 w 3214232"/>
                <a:gd name="connsiteY15" fmla="*/ 2023712 h 2167697"/>
                <a:gd name="connsiteX16" fmla="*/ 992667 w 3214232"/>
                <a:gd name="connsiteY16" fmla="*/ 2079398 h 2167697"/>
                <a:gd name="connsiteX17" fmla="*/ 1765988 w 3214232"/>
                <a:gd name="connsiteY17" fmla="*/ 2059624 h 2167697"/>
                <a:gd name="connsiteX18" fmla="*/ 2316739 w 3214232"/>
                <a:gd name="connsiteY18" fmla="*/ 1971660 h 2167697"/>
                <a:gd name="connsiteX19" fmla="*/ 2646781 w 3214232"/>
                <a:gd name="connsiteY19" fmla="*/ 1830049 h 2167697"/>
                <a:gd name="connsiteX20" fmla="*/ 2976735 w 3214232"/>
                <a:gd name="connsiteY20" fmla="*/ 1744213 h 2167697"/>
                <a:gd name="connsiteX21" fmla="*/ 2977001 w 3214232"/>
                <a:gd name="connsiteY21" fmla="*/ 1744567 h 2167697"/>
                <a:gd name="connsiteX22" fmla="*/ 3163747 w 3214232"/>
                <a:gd name="connsiteY22" fmla="*/ 1193994 h 2167697"/>
                <a:gd name="connsiteX23" fmla="*/ 3156033 w 3214232"/>
                <a:gd name="connsiteY23" fmla="*/ 1168899 h 2167697"/>
                <a:gd name="connsiteX24" fmla="*/ 2543920 w 3214232"/>
                <a:gd name="connsiteY24" fmla="*/ 185333 h 2167697"/>
                <a:gd name="connsiteX25" fmla="*/ 2546314 w 3214232"/>
                <a:gd name="connsiteY25" fmla="*/ 203422 h 2167697"/>
                <a:gd name="connsiteX26" fmla="*/ 2428822 w 3214232"/>
                <a:gd name="connsiteY26" fmla="*/ 209009 h 2167697"/>
                <a:gd name="connsiteX27" fmla="*/ 2551723 w 3214232"/>
                <a:gd name="connsiteY27" fmla="*/ 214063 h 2167697"/>
                <a:gd name="connsiteX28" fmla="*/ 2565024 w 3214232"/>
                <a:gd name="connsiteY28" fmla="*/ 214063 h 2167697"/>
                <a:gd name="connsiteX29" fmla="*/ 2573892 w 3214232"/>
                <a:gd name="connsiteY29" fmla="*/ 229226 h 2167697"/>
                <a:gd name="connsiteX30" fmla="*/ 2576020 w 3214232"/>
                <a:gd name="connsiteY30" fmla="*/ 246518 h 2167697"/>
                <a:gd name="connsiteX31" fmla="*/ 2551457 w 3214232"/>
                <a:gd name="connsiteY31" fmla="*/ 289968 h 2167697"/>
                <a:gd name="connsiteX32" fmla="*/ 2430595 w 3214232"/>
                <a:gd name="connsiteY32" fmla="*/ 280657 h 2167697"/>
                <a:gd name="connsiteX33" fmla="*/ 2392022 w 3214232"/>
                <a:gd name="connsiteY33" fmla="*/ 334925 h 2167697"/>
                <a:gd name="connsiteX34" fmla="*/ 2384219 w 3214232"/>
                <a:gd name="connsiteY34" fmla="*/ 345832 h 2167697"/>
                <a:gd name="connsiteX35" fmla="*/ 2321793 w 3214232"/>
                <a:gd name="connsiteY35" fmla="*/ 359399 h 2167697"/>
                <a:gd name="connsiteX36" fmla="*/ 2380406 w 3214232"/>
                <a:gd name="connsiteY36" fmla="*/ 357980 h 2167697"/>
                <a:gd name="connsiteX37" fmla="*/ 2393352 w 3214232"/>
                <a:gd name="connsiteY37" fmla="*/ 366315 h 2167697"/>
                <a:gd name="connsiteX38" fmla="*/ 2419245 w 3214232"/>
                <a:gd name="connsiteY38" fmla="*/ 539495 h 2167697"/>
                <a:gd name="connsiteX39" fmla="*/ 2318867 w 3214232"/>
                <a:gd name="connsiteY39" fmla="*/ 582767 h 2167697"/>
                <a:gd name="connsiteX40" fmla="*/ 2300423 w 3214232"/>
                <a:gd name="connsiteY40" fmla="*/ 448870 h 2167697"/>
                <a:gd name="connsiteX41" fmla="*/ 2312482 w 3214232"/>
                <a:gd name="connsiteY41" fmla="*/ 444437 h 2167697"/>
                <a:gd name="connsiteX42" fmla="*/ 2389008 w 3214232"/>
                <a:gd name="connsiteY42" fmla="*/ 464477 h 2167697"/>
                <a:gd name="connsiteX43" fmla="*/ 2317005 w 3214232"/>
                <a:gd name="connsiteY43" fmla="*/ 429274 h 2167697"/>
                <a:gd name="connsiteX44" fmla="*/ 2305477 w 3214232"/>
                <a:gd name="connsiteY44" fmla="*/ 397440 h 2167697"/>
                <a:gd name="connsiteX45" fmla="*/ 2242430 w 3214232"/>
                <a:gd name="connsiteY45" fmla="*/ 262922 h 2167697"/>
                <a:gd name="connsiteX46" fmla="*/ 2290048 w 3214232"/>
                <a:gd name="connsiteY46" fmla="*/ 170258 h 2167697"/>
                <a:gd name="connsiteX47" fmla="*/ 2294925 w 3214232"/>
                <a:gd name="connsiteY47" fmla="*/ 173007 h 2167697"/>
                <a:gd name="connsiteX48" fmla="*/ 2327645 w 3214232"/>
                <a:gd name="connsiteY48" fmla="*/ 288815 h 2167697"/>
                <a:gd name="connsiteX49" fmla="*/ 2319221 w 3214232"/>
                <a:gd name="connsiteY49" fmla="*/ 157933 h 2167697"/>
                <a:gd name="connsiteX50" fmla="*/ 2336868 w 3214232"/>
                <a:gd name="connsiteY50" fmla="*/ 139843 h 2167697"/>
                <a:gd name="connsiteX51" fmla="*/ 2543920 w 3214232"/>
                <a:gd name="connsiteY51" fmla="*/ 185333 h 2167697"/>
                <a:gd name="connsiteX52" fmla="*/ 2823596 w 3214232"/>
                <a:gd name="connsiteY52" fmla="*/ 899243 h 2167697"/>
                <a:gd name="connsiteX53" fmla="*/ 2826079 w 3214232"/>
                <a:gd name="connsiteY53" fmla="*/ 901283 h 2167697"/>
                <a:gd name="connsiteX54" fmla="*/ 2861548 w 3214232"/>
                <a:gd name="connsiteY54" fmla="*/ 970359 h 2167697"/>
                <a:gd name="connsiteX55" fmla="*/ 2869086 w 3214232"/>
                <a:gd name="connsiteY55" fmla="*/ 1134583 h 2167697"/>
                <a:gd name="connsiteX56" fmla="*/ 2864297 w 3214232"/>
                <a:gd name="connsiteY56" fmla="*/ 1136445 h 2167697"/>
                <a:gd name="connsiteX57" fmla="*/ 2679502 w 3214232"/>
                <a:gd name="connsiteY57" fmla="*/ 1074285 h 2167697"/>
                <a:gd name="connsiteX58" fmla="*/ 2876623 w 3214232"/>
                <a:gd name="connsiteY58" fmla="*/ 1264667 h 2167697"/>
                <a:gd name="connsiteX59" fmla="*/ 2874495 w 3214232"/>
                <a:gd name="connsiteY59" fmla="*/ 1287722 h 2167697"/>
                <a:gd name="connsiteX60" fmla="*/ 2864563 w 3214232"/>
                <a:gd name="connsiteY60" fmla="*/ 1333123 h 2167697"/>
                <a:gd name="connsiteX61" fmla="*/ 2855164 w 3214232"/>
                <a:gd name="connsiteY61" fmla="*/ 1334009 h 2167697"/>
                <a:gd name="connsiteX62" fmla="*/ 2803644 w 3214232"/>
                <a:gd name="connsiteY62" fmla="*/ 1290825 h 2167697"/>
                <a:gd name="connsiteX63" fmla="*/ 2840355 w 3214232"/>
                <a:gd name="connsiteY63" fmla="*/ 1323546 h 2167697"/>
                <a:gd name="connsiteX64" fmla="*/ 2839025 w 3214232"/>
                <a:gd name="connsiteY64" fmla="*/ 1388189 h 2167697"/>
                <a:gd name="connsiteX65" fmla="*/ 2810029 w 3214232"/>
                <a:gd name="connsiteY65" fmla="*/ 1426850 h 2167697"/>
                <a:gd name="connsiteX66" fmla="*/ 2810118 w 3214232"/>
                <a:gd name="connsiteY66" fmla="*/ 1426939 h 2167697"/>
                <a:gd name="connsiteX67" fmla="*/ 2733592 w 3214232"/>
                <a:gd name="connsiteY67" fmla="*/ 1510026 h 2167697"/>
                <a:gd name="connsiteX68" fmla="*/ 2730844 w 3214232"/>
                <a:gd name="connsiteY68" fmla="*/ 1507809 h 2167697"/>
                <a:gd name="connsiteX69" fmla="*/ 2437600 w 3214232"/>
                <a:gd name="connsiteY69" fmla="*/ 1286303 h 2167697"/>
                <a:gd name="connsiteX70" fmla="*/ 2454005 w 3214232"/>
                <a:gd name="connsiteY70" fmla="*/ 1075792 h 2167697"/>
                <a:gd name="connsiteX71" fmla="*/ 2476883 w 3214232"/>
                <a:gd name="connsiteY71" fmla="*/ 1033140 h 2167697"/>
                <a:gd name="connsiteX72" fmla="*/ 2619913 w 3214232"/>
                <a:gd name="connsiteY72" fmla="*/ 1023209 h 2167697"/>
                <a:gd name="connsiteX73" fmla="*/ 2459325 w 3214232"/>
                <a:gd name="connsiteY73" fmla="*/ 1022322 h 2167697"/>
                <a:gd name="connsiteX74" fmla="*/ 2502332 w 3214232"/>
                <a:gd name="connsiteY74" fmla="*/ 952004 h 2167697"/>
                <a:gd name="connsiteX75" fmla="*/ 2453384 w 3214232"/>
                <a:gd name="connsiteY75" fmla="*/ 1010883 h 2167697"/>
                <a:gd name="connsiteX76" fmla="*/ 2450103 w 3214232"/>
                <a:gd name="connsiteY76" fmla="*/ 840275 h 2167697"/>
                <a:gd name="connsiteX77" fmla="*/ 2455601 w 3214232"/>
                <a:gd name="connsiteY77" fmla="*/ 823427 h 2167697"/>
                <a:gd name="connsiteX78" fmla="*/ 2455601 w 3214232"/>
                <a:gd name="connsiteY78" fmla="*/ 823339 h 2167697"/>
                <a:gd name="connsiteX79" fmla="*/ 2843902 w 3214232"/>
                <a:gd name="connsiteY79" fmla="*/ 887006 h 2167697"/>
                <a:gd name="connsiteX80" fmla="*/ 2839025 w 3214232"/>
                <a:gd name="connsiteY80" fmla="*/ 890642 h 2167697"/>
                <a:gd name="connsiteX81" fmla="*/ 2645451 w 3214232"/>
                <a:gd name="connsiteY81" fmla="*/ 886208 h 2167697"/>
                <a:gd name="connsiteX82" fmla="*/ 2823596 w 3214232"/>
                <a:gd name="connsiteY82" fmla="*/ 899243 h 2167697"/>
                <a:gd name="connsiteX83" fmla="*/ 2571497 w 3214232"/>
                <a:gd name="connsiteY83" fmla="*/ 1552944 h 2167697"/>
                <a:gd name="connsiteX84" fmla="*/ 2512086 w 3214232"/>
                <a:gd name="connsiteY84" fmla="*/ 1463561 h 2167697"/>
                <a:gd name="connsiteX85" fmla="*/ 2535673 w 3214232"/>
                <a:gd name="connsiteY85" fmla="*/ 1613242 h 2167697"/>
                <a:gd name="connsiteX86" fmla="*/ 2508362 w 3214232"/>
                <a:gd name="connsiteY86" fmla="*/ 1633460 h 2167697"/>
                <a:gd name="connsiteX87" fmla="*/ 2465887 w 3214232"/>
                <a:gd name="connsiteY87" fmla="*/ 1647204 h 2167697"/>
                <a:gd name="connsiteX88" fmla="*/ 2443896 w 3214232"/>
                <a:gd name="connsiteY88" fmla="*/ 1650219 h 2167697"/>
                <a:gd name="connsiteX89" fmla="*/ 2313990 w 3214232"/>
                <a:gd name="connsiteY89" fmla="*/ 1667954 h 2167697"/>
                <a:gd name="connsiteX90" fmla="*/ 2311418 w 3214232"/>
                <a:gd name="connsiteY90" fmla="*/ 1664052 h 2167697"/>
                <a:gd name="connsiteX91" fmla="*/ 2317093 w 3214232"/>
                <a:gd name="connsiteY91" fmla="*/ 1600118 h 2167697"/>
                <a:gd name="connsiteX92" fmla="*/ 2303083 w 3214232"/>
                <a:gd name="connsiteY92" fmla="*/ 1661569 h 2167697"/>
                <a:gd name="connsiteX93" fmla="*/ 2289161 w 3214232"/>
                <a:gd name="connsiteY93" fmla="*/ 1669372 h 2167697"/>
                <a:gd name="connsiteX94" fmla="*/ 1875145 w 3214232"/>
                <a:gd name="connsiteY94" fmla="*/ 1663076 h 2167697"/>
                <a:gd name="connsiteX95" fmla="*/ 1850582 w 3214232"/>
                <a:gd name="connsiteY95" fmla="*/ 1602247 h 2167697"/>
                <a:gd name="connsiteX96" fmla="*/ 1862465 w 3214232"/>
                <a:gd name="connsiteY96" fmla="*/ 1665559 h 2167697"/>
                <a:gd name="connsiteX97" fmla="*/ 1639362 w 3214232"/>
                <a:gd name="connsiteY97" fmla="*/ 1742262 h 2167697"/>
                <a:gd name="connsiteX98" fmla="*/ 1612139 w 3214232"/>
                <a:gd name="connsiteY98" fmla="*/ 1746341 h 2167697"/>
                <a:gd name="connsiteX99" fmla="*/ 1550334 w 3214232"/>
                <a:gd name="connsiteY99" fmla="*/ 1730823 h 2167697"/>
                <a:gd name="connsiteX100" fmla="*/ 1498017 w 3214232"/>
                <a:gd name="connsiteY100" fmla="*/ 1621755 h 2167697"/>
                <a:gd name="connsiteX101" fmla="*/ 1579064 w 3214232"/>
                <a:gd name="connsiteY101" fmla="*/ 1760617 h 2167697"/>
                <a:gd name="connsiteX102" fmla="*/ 1579507 w 3214232"/>
                <a:gd name="connsiteY102" fmla="*/ 1769041 h 2167697"/>
                <a:gd name="connsiteX103" fmla="*/ 1383185 w 3214232"/>
                <a:gd name="connsiteY103" fmla="*/ 1849468 h 2167697"/>
                <a:gd name="connsiteX104" fmla="*/ 1359952 w 3214232"/>
                <a:gd name="connsiteY104" fmla="*/ 1849202 h 2167697"/>
                <a:gd name="connsiteX105" fmla="*/ 1340887 w 3214232"/>
                <a:gd name="connsiteY105" fmla="*/ 1838739 h 2167697"/>
                <a:gd name="connsiteX106" fmla="*/ 1316679 w 3214232"/>
                <a:gd name="connsiteY106" fmla="*/ 1778795 h 2167697"/>
                <a:gd name="connsiteX107" fmla="*/ 1339557 w 3214232"/>
                <a:gd name="connsiteY107" fmla="*/ 1850532 h 2167697"/>
                <a:gd name="connsiteX108" fmla="*/ 1338050 w 3214232"/>
                <a:gd name="connsiteY108" fmla="*/ 1854079 h 2167697"/>
                <a:gd name="connsiteX109" fmla="*/ 1249642 w 3214232"/>
                <a:gd name="connsiteY109" fmla="*/ 1838207 h 2167697"/>
                <a:gd name="connsiteX110" fmla="*/ 1192980 w 3214232"/>
                <a:gd name="connsiteY110" fmla="*/ 1686220 h 2167697"/>
                <a:gd name="connsiteX111" fmla="*/ 1294600 w 3214232"/>
                <a:gd name="connsiteY111" fmla="*/ 1870218 h 2167697"/>
                <a:gd name="connsiteX112" fmla="*/ 1294600 w 3214232"/>
                <a:gd name="connsiteY112" fmla="*/ 1872967 h 2167697"/>
                <a:gd name="connsiteX113" fmla="*/ 1294511 w 3214232"/>
                <a:gd name="connsiteY113" fmla="*/ 1872967 h 2167697"/>
                <a:gd name="connsiteX114" fmla="*/ 1294511 w 3214232"/>
                <a:gd name="connsiteY114" fmla="*/ 1872967 h 2167697"/>
                <a:gd name="connsiteX115" fmla="*/ 1036205 w 3214232"/>
                <a:gd name="connsiteY115" fmla="*/ 1598345 h 2167697"/>
                <a:gd name="connsiteX116" fmla="*/ 1162122 w 3214232"/>
                <a:gd name="connsiteY116" fmla="*/ 1539111 h 2167697"/>
                <a:gd name="connsiteX117" fmla="*/ 1162122 w 3214232"/>
                <a:gd name="connsiteY117" fmla="*/ 1539200 h 2167697"/>
                <a:gd name="connsiteX118" fmla="*/ 1397106 w 3214232"/>
                <a:gd name="connsiteY118" fmla="*/ 1502045 h 2167697"/>
                <a:gd name="connsiteX119" fmla="*/ 1360661 w 3214232"/>
                <a:gd name="connsiteY119" fmla="*/ 1658731 h 2167697"/>
                <a:gd name="connsiteX120" fmla="*/ 1363942 w 3214232"/>
                <a:gd name="connsiteY120" fmla="*/ 1543456 h 2167697"/>
                <a:gd name="connsiteX121" fmla="*/ 1663836 w 3214232"/>
                <a:gd name="connsiteY121" fmla="*/ 1508519 h 2167697"/>
                <a:gd name="connsiteX122" fmla="*/ 1608415 w 3214232"/>
                <a:gd name="connsiteY122" fmla="*/ 1540973 h 2167697"/>
                <a:gd name="connsiteX123" fmla="*/ 1674299 w 3214232"/>
                <a:gd name="connsiteY123" fmla="*/ 1519603 h 2167697"/>
                <a:gd name="connsiteX124" fmla="*/ 1694074 w 3214232"/>
                <a:gd name="connsiteY124" fmla="*/ 1586640 h 2167697"/>
                <a:gd name="connsiteX125" fmla="*/ 1695138 w 3214232"/>
                <a:gd name="connsiteY125" fmla="*/ 1514814 h 2167697"/>
                <a:gd name="connsiteX126" fmla="*/ 1746568 w 3214232"/>
                <a:gd name="connsiteY126" fmla="*/ 1515258 h 2167697"/>
                <a:gd name="connsiteX127" fmla="*/ 2119085 w 3214232"/>
                <a:gd name="connsiteY127" fmla="*/ 1512420 h 2167697"/>
                <a:gd name="connsiteX128" fmla="*/ 2119440 w 3214232"/>
                <a:gd name="connsiteY128" fmla="*/ 1513484 h 2167697"/>
                <a:gd name="connsiteX129" fmla="*/ 2226558 w 3214232"/>
                <a:gd name="connsiteY129" fmla="*/ 1591872 h 2167697"/>
                <a:gd name="connsiteX130" fmla="*/ 2173886 w 3214232"/>
                <a:gd name="connsiteY130" fmla="*/ 1502223 h 2167697"/>
                <a:gd name="connsiteX131" fmla="*/ 2409136 w 3214232"/>
                <a:gd name="connsiteY131" fmla="*/ 1358660 h 2167697"/>
                <a:gd name="connsiteX132" fmla="*/ 2514569 w 3214232"/>
                <a:gd name="connsiteY132" fmla="*/ 1363892 h 2167697"/>
                <a:gd name="connsiteX133" fmla="*/ 2426605 w 3214232"/>
                <a:gd name="connsiteY133" fmla="*/ 1335960 h 2167697"/>
                <a:gd name="connsiteX134" fmla="*/ 2732085 w 3214232"/>
                <a:gd name="connsiteY134" fmla="*/ 1371075 h 2167697"/>
                <a:gd name="connsiteX135" fmla="*/ 2620889 w 3214232"/>
                <a:gd name="connsiteY135" fmla="*/ 1589566 h 2167697"/>
                <a:gd name="connsiteX136" fmla="*/ 2558196 w 3214232"/>
                <a:gd name="connsiteY136" fmla="*/ 1616612 h 2167697"/>
                <a:gd name="connsiteX137" fmla="*/ 2555448 w 3214232"/>
                <a:gd name="connsiteY137" fmla="*/ 1613065 h 2167697"/>
                <a:gd name="connsiteX138" fmla="*/ 2571497 w 3214232"/>
                <a:gd name="connsiteY138" fmla="*/ 1552944 h 2167697"/>
                <a:gd name="connsiteX139" fmla="*/ 1680773 w 3214232"/>
                <a:gd name="connsiteY139" fmla="*/ 1509937 h 2167697"/>
                <a:gd name="connsiteX140" fmla="*/ 1682014 w 3214232"/>
                <a:gd name="connsiteY140" fmla="*/ 1510026 h 2167697"/>
                <a:gd name="connsiteX141" fmla="*/ 1680773 w 3214232"/>
                <a:gd name="connsiteY141" fmla="*/ 1511179 h 2167697"/>
                <a:gd name="connsiteX142" fmla="*/ 1680773 w 3214232"/>
                <a:gd name="connsiteY142" fmla="*/ 1509937 h 2167697"/>
                <a:gd name="connsiteX143" fmla="*/ 2109864 w 3214232"/>
                <a:gd name="connsiteY143" fmla="*/ 1309269 h 2167697"/>
                <a:gd name="connsiteX144" fmla="*/ 2096385 w 3214232"/>
                <a:gd name="connsiteY144" fmla="*/ 1146287 h 2167697"/>
                <a:gd name="connsiteX145" fmla="*/ 2274264 w 3214232"/>
                <a:gd name="connsiteY145" fmla="*/ 1043692 h 2167697"/>
                <a:gd name="connsiteX146" fmla="*/ 2079714 w 3214232"/>
                <a:gd name="connsiteY146" fmla="*/ 1136179 h 2167697"/>
                <a:gd name="connsiteX147" fmla="*/ 2399560 w 3214232"/>
                <a:gd name="connsiteY147" fmla="*/ 1110463 h 2167697"/>
                <a:gd name="connsiteX148" fmla="*/ 2334828 w 3214232"/>
                <a:gd name="connsiteY148" fmla="*/ 1087763 h 2167697"/>
                <a:gd name="connsiteX149" fmla="*/ 2418447 w 3214232"/>
                <a:gd name="connsiteY149" fmla="*/ 1234518 h 2167697"/>
                <a:gd name="connsiteX150" fmla="*/ 2356464 w 3214232"/>
                <a:gd name="connsiteY150" fmla="*/ 1383046 h 2167697"/>
                <a:gd name="connsiteX151" fmla="*/ 2368524 w 3214232"/>
                <a:gd name="connsiteY151" fmla="*/ 1330374 h 2167697"/>
                <a:gd name="connsiteX152" fmla="*/ 2356110 w 3214232"/>
                <a:gd name="connsiteY152" fmla="*/ 1361587 h 2167697"/>
                <a:gd name="connsiteX153" fmla="*/ 2332345 w 3214232"/>
                <a:gd name="connsiteY153" fmla="*/ 1312373 h 2167697"/>
                <a:gd name="connsiteX154" fmla="*/ 2046107 w 3214232"/>
                <a:gd name="connsiteY154" fmla="*/ 1493887 h 2167697"/>
                <a:gd name="connsiteX155" fmla="*/ 2112790 w 3214232"/>
                <a:gd name="connsiteY155" fmla="*/ 1381006 h 2167697"/>
                <a:gd name="connsiteX156" fmla="*/ 2137530 w 3214232"/>
                <a:gd name="connsiteY156" fmla="*/ 1287544 h 2167697"/>
                <a:gd name="connsiteX157" fmla="*/ 2298649 w 3214232"/>
                <a:gd name="connsiteY157" fmla="*/ 1221571 h 2167697"/>
                <a:gd name="connsiteX158" fmla="*/ 2109864 w 3214232"/>
                <a:gd name="connsiteY158" fmla="*/ 1309269 h 2167697"/>
                <a:gd name="connsiteX159" fmla="*/ 2422969 w 3214232"/>
                <a:gd name="connsiteY159" fmla="*/ 845152 h 2167697"/>
                <a:gd name="connsiteX160" fmla="*/ 2426782 w 3214232"/>
                <a:gd name="connsiteY160" fmla="*/ 1108246 h 2167697"/>
                <a:gd name="connsiteX161" fmla="*/ 2258480 w 3214232"/>
                <a:gd name="connsiteY161" fmla="*/ 908554 h 2167697"/>
                <a:gd name="connsiteX162" fmla="*/ 2051516 w 3214232"/>
                <a:gd name="connsiteY162" fmla="*/ 1106207 h 2167697"/>
                <a:gd name="connsiteX163" fmla="*/ 2086099 w 3214232"/>
                <a:gd name="connsiteY163" fmla="*/ 1329753 h 2167697"/>
                <a:gd name="connsiteX164" fmla="*/ 1980223 w 3214232"/>
                <a:gd name="connsiteY164" fmla="*/ 1497168 h 2167697"/>
                <a:gd name="connsiteX165" fmla="*/ 1844996 w 3214232"/>
                <a:gd name="connsiteY165" fmla="*/ 1495218 h 2167697"/>
                <a:gd name="connsiteX166" fmla="*/ 1877628 w 3214232"/>
                <a:gd name="connsiteY166" fmla="*/ 1353872 h 2167697"/>
                <a:gd name="connsiteX167" fmla="*/ 1803408 w 3214232"/>
                <a:gd name="connsiteY167" fmla="*/ 1492823 h 2167697"/>
                <a:gd name="connsiteX168" fmla="*/ 1289989 w 3214232"/>
                <a:gd name="connsiteY168" fmla="*/ 1484754 h 2167697"/>
                <a:gd name="connsiteX169" fmla="*/ 1261170 w 3214232"/>
                <a:gd name="connsiteY169" fmla="*/ 1258903 h 2167697"/>
                <a:gd name="connsiteX170" fmla="*/ 1262411 w 3214232"/>
                <a:gd name="connsiteY170" fmla="*/ 1253848 h 2167697"/>
                <a:gd name="connsiteX171" fmla="*/ 1355873 w 3214232"/>
                <a:gd name="connsiteY171" fmla="*/ 1247730 h 2167697"/>
                <a:gd name="connsiteX172" fmla="*/ 1355962 w 3214232"/>
                <a:gd name="connsiteY172" fmla="*/ 1248439 h 2167697"/>
                <a:gd name="connsiteX173" fmla="*/ 1451463 w 3214232"/>
                <a:gd name="connsiteY173" fmla="*/ 1342965 h 2167697"/>
                <a:gd name="connsiteX174" fmla="*/ 1400653 w 3214232"/>
                <a:gd name="connsiteY174" fmla="*/ 1242232 h 2167697"/>
                <a:gd name="connsiteX175" fmla="*/ 1624022 w 3214232"/>
                <a:gd name="connsiteY175" fmla="*/ 1186900 h 2167697"/>
                <a:gd name="connsiteX176" fmla="*/ 1789664 w 3214232"/>
                <a:gd name="connsiteY176" fmla="*/ 1355468 h 2167697"/>
                <a:gd name="connsiteX177" fmla="*/ 1662949 w 3214232"/>
                <a:gd name="connsiteY177" fmla="*/ 1175106 h 2167697"/>
                <a:gd name="connsiteX178" fmla="*/ 1661708 w 3214232"/>
                <a:gd name="connsiteY178" fmla="*/ 1162515 h 2167697"/>
                <a:gd name="connsiteX179" fmla="*/ 1919747 w 3214232"/>
                <a:gd name="connsiteY179" fmla="*/ 990133 h 2167697"/>
                <a:gd name="connsiteX180" fmla="*/ 1919925 w 3214232"/>
                <a:gd name="connsiteY180" fmla="*/ 990577 h 2167697"/>
                <a:gd name="connsiteX181" fmla="*/ 2028018 w 3214232"/>
                <a:gd name="connsiteY181" fmla="*/ 1057791 h 2167697"/>
                <a:gd name="connsiteX182" fmla="*/ 1973572 w 3214232"/>
                <a:gd name="connsiteY182" fmla="*/ 959541 h 2167697"/>
                <a:gd name="connsiteX183" fmla="*/ 1970823 w 3214232"/>
                <a:gd name="connsiteY183" fmla="*/ 949432 h 2167697"/>
                <a:gd name="connsiteX184" fmla="*/ 2105696 w 3214232"/>
                <a:gd name="connsiteY184" fmla="*/ 830521 h 2167697"/>
                <a:gd name="connsiteX185" fmla="*/ 2324631 w 3214232"/>
                <a:gd name="connsiteY185" fmla="*/ 829900 h 2167697"/>
                <a:gd name="connsiteX186" fmla="*/ 2146574 w 3214232"/>
                <a:gd name="connsiteY186" fmla="*/ 794520 h 2167697"/>
                <a:gd name="connsiteX187" fmla="*/ 2144712 w 3214232"/>
                <a:gd name="connsiteY187" fmla="*/ 791505 h 2167697"/>
                <a:gd name="connsiteX188" fmla="*/ 2281713 w 3214232"/>
                <a:gd name="connsiteY188" fmla="*/ 602719 h 2167697"/>
                <a:gd name="connsiteX189" fmla="*/ 2296078 w 3214232"/>
                <a:gd name="connsiteY189" fmla="*/ 599083 h 2167697"/>
                <a:gd name="connsiteX190" fmla="*/ 2392555 w 3214232"/>
                <a:gd name="connsiteY190" fmla="*/ 608039 h 2167697"/>
                <a:gd name="connsiteX191" fmla="*/ 2433256 w 3214232"/>
                <a:gd name="connsiteY191" fmla="*/ 406130 h 2167697"/>
                <a:gd name="connsiteX192" fmla="*/ 2484863 w 3214232"/>
                <a:gd name="connsiteY192" fmla="*/ 310274 h 2167697"/>
                <a:gd name="connsiteX193" fmla="*/ 2592690 w 3214232"/>
                <a:gd name="connsiteY193" fmla="*/ 279770 h 2167697"/>
                <a:gd name="connsiteX194" fmla="*/ 2592957 w 3214232"/>
                <a:gd name="connsiteY194" fmla="*/ 347605 h 2167697"/>
                <a:gd name="connsiteX195" fmla="*/ 2422969 w 3214232"/>
                <a:gd name="connsiteY195" fmla="*/ 845152 h 2167697"/>
                <a:gd name="connsiteX196" fmla="*/ 1174181 w 3214232"/>
                <a:gd name="connsiteY196" fmla="*/ 1187343 h 2167697"/>
                <a:gd name="connsiteX197" fmla="*/ 1171787 w 3214232"/>
                <a:gd name="connsiteY197" fmla="*/ 1184506 h 2167697"/>
                <a:gd name="connsiteX198" fmla="*/ 1165669 w 3214232"/>
                <a:gd name="connsiteY198" fmla="*/ 969916 h 2167697"/>
                <a:gd name="connsiteX199" fmla="*/ 1160348 w 3214232"/>
                <a:gd name="connsiteY199" fmla="*/ 1173510 h 2167697"/>
                <a:gd name="connsiteX200" fmla="*/ 1055270 w 3214232"/>
                <a:gd name="connsiteY200" fmla="*/ 1233542 h 2167697"/>
                <a:gd name="connsiteX201" fmla="*/ 1033279 w 3214232"/>
                <a:gd name="connsiteY201" fmla="*/ 1232655 h 2167697"/>
                <a:gd name="connsiteX202" fmla="*/ 810443 w 3214232"/>
                <a:gd name="connsiteY202" fmla="*/ 1265199 h 2167697"/>
                <a:gd name="connsiteX203" fmla="*/ 810443 w 3214232"/>
                <a:gd name="connsiteY203" fmla="*/ 1264933 h 2167697"/>
                <a:gd name="connsiteX204" fmla="*/ 605518 w 3214232"/>
                <a:gd name="connsiteY204" fmla="*/ 1215719 h 2167697"/>
                <a:gd name="connsiteX205" fmla="*/ 329833 w 3214232"/>
                <a:gd name="connsiteY205" fmla="*/ 1429333 h 2167697"/>
                <a:gd name="connsiteX206" fmla="*/ 324867 w 3214232"/>
                <a:gd name="connsiteY206" fmla="*/ 1325497 h 2167697"/>
                <a:gd name="connsiteX207" fmla="*/ 310768 w 3214232"/>
                <a:gd name="connsiteY207" fmla="*/ 1431816 h 2167697"/>
                <a:gd name="connsiteX208" fmla="*/ 173324 w 3214232"/>
                <a:gd name="connsiteY208" fmla="*/ 1410889 h 2167697"/>
                <a:gd name="connsiteX209" fmla="*/ 125352 w 3214232"/>
                <a:gd name="connsiteY209" fmla="*/ 1357774 h 2167697"/>
                <a:gd name="connsiteX210" fmla="*/ 125352 w 3214232"/>
                <a:gd name="connsiteY210" fmla="*/ 1357685 h 2167697"/>
                <a:gd name="connsiteX211" fmla="*/ 367962 w 3214232"/>
                <a:gd name="connsiteY211" fmla="*/ 1194171 h 2167697"/>
                <a:gd name="connsiteX212" fmla="*/ 99104 w 3214232"/>
                <a:gd name="connsiteY212" fmla="*/ 1254558 h 2167697"/>
                <a:gd name="connsiteX213" fmla="*/ 95114 w 3214232"/>
                <a:gd name="connsiteY213" fmla="*/ 1254026 h 2167697"/>
                <a:gd name="connsiteX214" fmla="*/ 198773 w 3214232"/>
                <a:gd name="connsiteY214" fmla="*/ 958034 h 2167697"/>
                <a:gd name="connsiteX215" fmla="*/ 221030 w 3214232"/>
                <a:gd name="connsiteY215" fmla="*/ 957856 h 2167697"/>
                <a:gd name="connsiteX216" fmla="*/ 307221 w 3214232"/>
                <a:gd name="connsiteY216" fmla="*/ 1027554 h 2167697"/>
                <a:gd name="connsiteX217" fmla="*/ 240006 w 3214232"/>
                <a:gd name="connsiteY217" fmla="*/ 950851 h 2167697"/>
                <a:gd name="connsiteX218" fmla="*/ 241780 w 3214232"/>
                <a:gd name="connsiteY218" fmla="*/ 945442 h 2167697"/>
                <a:gd name="connsiteX219" fmla="*/ 300038 w 3214232"/>
                <a:gd name="connsiteY219" fmla="*/ 961669 h 2167697"/>
                <a:gd name="connsiteX220" fmla="*/ 255436 w 3214232"/>
                <a:gd name="connsiteY220" fmla="*/ 940742 h 2167697"/>
                <a:gd name="connsiteX221" fmla="*/ 255436 w 3214232"/>
                <a:gd name="connsiteY221" fmla="*/ 937816 h 2167697"/>
                <a:gd name="connsiteX222" fmla="*/ 528993 w 3214232"/>
                <a:gd name="connsiteY222" fmla="*/ 959452 h 2167697"/>
                <a:gd name="connsiteX223" fmla="*/ 567921 w 3214232"/>
                <a:gd name="connsiteY223" fmla="*/ 983926 h 2167697"/>
                <a:gd name="connsiteX224" fmla="*/ 754401 w 3214232"/>
                <a:gd name="connsiteY224" fmla="*/ 1182910 h 2167697"/>
                <a:gd name="connsiteX225" fmla="*/ 636288 w 3214232"/>
                <a:gd name="connsiteY225" fmla="*/ 992350 h 2167697"/>
                <a:gd name="connsiteX226" fmla="*/ 783043 w 3214232"/>
                <a:gd name="connsiteY226" fmla="*/ 990488 h 2167697"/>
                <a:gd name="connsiteX227" fmla="*/ 989297 w 3214232"/>
                <a:gd name="connsiteY227" fmla="*/ 907578 h 2167697"/>
                <a:gd name="connsiteX228" fmla="*/ 1235277 w 3214232"/>
                <a:gd name="connsiteY228" fmla="*/ 949964 h 2167697"/>
                <a:gd name="connsiteX229" fmla="*/ 993376 w 3214232"/>
                <a:gd name="connsiteY229" fmla="*/ 885144 h 2167697"/>
                <a:gd name="connsiteX230" fmla="*/ 1099784 w 3214232"/>
                <a:gd name="connsiteY230" fmla="*/ 715955 h 2167697"/>
                <a:gd name="connsiteX231" fmla="*/ 1115923 w 3214232"/>
                <a:gd name="connsiteY231" fmla="*/ 695205 h 2167697"/>
                <a:gd name="connsiteX232" fmla="*/ 1278018 w 3214232"/>
                <a:gd name="connsiteY232" fmla="*/ 639430 h 2167697"/>
                <a:gd name="connsiteX233" fmla="*/ 1128160 w 3214232"/>
                <a:gd name="connsiteY233" fmla="*/ 660179 h 2167697"/>
                <a:gd name="connsiteX234" fmla="*/ 1499879 w 3214232"/>
                <a:gd name="connsiteY234" fmla="*/ 778115 h 2167697"/>
                <a:gd name="connsiteX235" fmla="*/ 1494913 w 3214232"/>
                <a:gd name="connsiteY235" fmla="*/ 779445 h 2167697"/>
                <a:gd name="connsiteX236" fmla="*/ 1333882 w 3214232"/>
                <a:gd name="connsiteY236" fmla="*/ 691215 h 2167697"/>
                <a:gd name="connsiteX237" fmla="*/ 1494292 w 3214232"/>
                <a:gd name="connsiteY237" fmla="*/ 817841 h 2167697"/>
                <a:gd name="connsiteX238" fmla="*/ 1488085 w 3214232"/>
                <a:gd name="connsiteY238" fmla="*/ 821742 h 2167697"/>
                <a:gd name="connsiteX239" fmla="*/ 1462991 w 3214232"/>
                <a:gd name="connsiteY239" fmla="*/ 806047 h 2167697"/>
                <a:gd name="connsiteX240" fmla="*/ 1444103 w 3214232"/>
                <a:gd name="connsiteY240" fmla="*/ 796293 h 2167697"/>
                <a:gd name="connsiteX241" fmla="*/ 1493849 w 3214232"/>
                <a:gd name="connsiteY241" fmla="*/ 836196 h 2167697"/>
                <a:gd name="connsiteX242" fmla="*/ 1497307 w 3214232"/>
                <a:gd name="connsiteY242" fmla="*/ 847369 h 2167697"/>
                <a:gd name="connsiteX243" fmla="*/ 1433108 w 3214232"/>
                <a:gd name="connsiteY243" fmla="*/ 1019839 h 2167697"/>
                <a:gd name="connsiteX244" fmla="*/ 1428851 w 3214232"/>
                <a:gd name="connsiteY244" fmla="*/ 1018420 h 2167697"/>
                <a:gd name="connsiteX245" fmla="*/ 1265781 w 3214232"/>
                <a:gd name="connsiteY245" fmla="*/ 890553 h 2167697"/>
                <a:gd name="connsiteX246" fmla="*/ 1368819 w 3214232"/>
                <a:gd name="connsiteY246" fmla="*/ 1101862 h 2167697"/>
                <a:gd name="connsiteX247" fmla="*/ 1361637 w 3214232"/>
                <a:gd name="connsiteY247" fmla="*/ 1110463 h 2167697"/>
                <a:gd name="connsiteX248" fmla="*/ 1160614 w 3214232"/>
                <a:gd name="connsiteY248" fmla="*/ 1227867 h 2167697"/>
                <a:gd name="connsiteX249" fmla="*/ 1157599 w 3214232"/>
                <a:gd name="connsiteY249" fmla="*/ 1222192 h 2167697"/>
                <a:gd name="connsiteX250" fmla="*/ 1243613 w 3214232"/>
                <a:gd name="connsiteY250" fmla="*/ 1163756 h 2167697"/>
                <a:gd name="connsiteX251" fmla="*/ 1174181 w 3214232"/>
                <a:gd name="connsiteY251" fmla="*/ 1187343 h 2167697"/>
                <a:gd name="connsiteX252" fmla="*/ 775417 w 3214232"/>
                <a:gd name="connsiteY252" fmla="*/ 642356 h 2167697"/>
                <a:gd name="connsiteX253" fmla="*/ 627509 w 3214232"/>
                <a:gd name="connsiteY253" fmla="*/ 559446 h 2167697"/>
                <a:gd name="connsiteX254" fmla="*/ 626889 w 3214232"/>
                <a:gd name="connsiteY254" fmla="*/ 556254 h 2167697"/>
                <a:gd name="connsiteX255" fmla="*/ 693216 w 3214232"/>
                <a:gd name="connsiteY255" fmla="*/ 535150 h 2167697"/>
                <a:gd name="connsiteX256" fmla="*/ 586897 w 3214232"/>
                <a:gd name="connsiteY256" fmla="*/ 558737 h 2167697"/>
                <a:gd name="connsiteX257" fmla="*/ 582197 w 3214232"/>
                <a:gd name="connsiteY257" fmla="*/ 553417 h 2167697"/>
                <a:gd name="connsiteX258" fmla="*/ 607469 w 3214232"/>
                <a:gd name="connsiteY258" fmla="*/ 477867 h 2167697"/>
                <a:gd name="connsiteX259" fmla="*/ 812305 w 3214232"/>
                <a:gd name="connsiteY259" fmla="*/ 311515 h 2167697"/>
                <a:gd name="connsiteX260" fmla="*/ 844493 w 3214232"/>
                <a:gd name="connsiteY260" fmla="*/ 301495 h 2167697"/>
                <a:gd name="connsiteX261" fmla="*/ 1083557 w 3214232"/>
                <a:gd name="connsiteY261" fmla="*/ 412958 h 2167697"/>
                <a:gd name="connsiteX262" fmla="*/ 906653 w 3214232"/>
                <a:gd name="connsiteY262" fmla="*/ 273474 h 2167697"/>
                <a:gd name="connsiteX263" fmla="*/ 1147313 w 3214232"/>
                <a:gd name="connsiteY263" fmla="*/ 485404 h 2167697"/>
                <a:gd name="connsiteX264" fmla="*/ 1102710 w 3214232"/>
                <a:gd name="connsiteY264" fmla="*/ 633400 h 2167697"/>
                <a:gd name="connsiteX265" fmla="*/ 1095350 w 3214232"/>
                <a:gd name="connsiteY265" fmla="*/ 664170 h 2167697"/>
                <a:gd name="connsiteX266" fmla="*/ 1071497 w 3214232"/>
                <a:gd name="connsiteY266" fmla="*/ 712053 h 2167697"/>
                <a:gd name="connsiteX267" fmla="*/ 887323 w 3214232"/>
                <a:gd name="connsiteY267" fmla="*/ 544194 h 2167697"/>
                <a:gd name="connsiteX268" fmla="*/ 1048708 w 3214232"/>
                <a:gd name="connsiteY268" fmla="*/ 744331 h 2167697"/>
                <a:gd name="connsiteX269" fmla="*/ 1003130 w 3214232"/>
                <a:gd name="connsiteY269" fmla="*/ 681638 h 2167697"/>
                <a:gd name="connsiteX270" fmla="*/ 1015456 w 3214232"/>
                <a:gd name="connsiteY270" fmla="*/ 700615 h 2167697"/>
                <a:gd name="connsiteX271" fmla="*/ 1041260 w 3214232"/>
                <a:gd name="connsiteY271" fmla="*/ 762331 h 2167697"/>
                <a:gd name="connsiteX272" fmla="*/ 1038156 w 3214232"/>
                <a:gd name="connsiteY272" fmla="*/ 775012 h 2167697"/>
                <a:gd name="connsiteX273" fmla="*/ 1028668 w 3214232"/>
                <a:gd name="connsiteY273" fmla="*/ 793190 h 2167697"/>
                <a:gd name="connsiteX274" fmla="*/ 1016076 w 3214232"/>
                <a:gd name="connsiteY274" fmla="*/ 813585 h 2167697"/>
                <a:gd name="connsiteX275" fmla="*/ 922171 w 3214232"/>
                <a:gd name="connsiteY275" fmla="*/ 917865 h 2167697"/>
                <a:gd name="connsiteX276" fmla="*/ 898141 w 3214232"/>
                <a:gd name="connsiteY276" fmla="*/ 930279 h 2167697"/>
                <a:gd name="connsiteX277" fmla="*/ 739593 w 3214232"/>
                <a:gd name="connsiteY277" fmla="*/ 965128 h 2167697"/>
                <a:gd name="connsiteX278" fmla="*/ 586542 w 3214232"/>
                <a:gd name="connsiteY278" fmla="*/ 955373 h 2167697"/>
                <a:gd name="connsiteX279" fmla="*/ 657126 w 3214232"/>
                <a:gd name="connsiteY279" fmla="*/ 760469 h 2167697"/>
                <a:gd name="connsiteX280" fmla="*/ 479868 w 3214232"/>
                <a:gd name="connsiteY280" fmla="*/ 906958 h 2167697"/>
                <a:gd name="connsiteX281" fmla="*/ 479513 w 3214232"/>
                <a:gd name="connsiteY281" fmla="*/ 907756 h 2167697"/>
                <a:gd name="connsiteX282" fmla="*/ 437482 w 3214232"/>
                <a:gd name="connsiteY282" fmla="*/ 885942 h 2167697"/>
                <a:gd name="connsiteX283" fmla="*/ 354395 w 3214232"/>
                <a:gd name="connsiteY283" fmla="*/ 811722 h 2167697"/>
                <a:gd name="connsiteX284" fmla="*/ 436950 w 3214232"/>
                <a:gd name="connsiteY284" fmla="*/ 656189 h 2167697"/>
                <a:gd name="connsiteX285" fmla="*/ 526865 w 3214232"/>
                <a:gd name="connsiteY285" fmla="*/ 609990 h 2167697"/>
                <a:gd name="connsiteX286" fmla="*/ 752450 w 3214232"/>
                <a:gd name="connsiteY286" fmla="*/ 624710 h 2167697"/>
                <a:gd name="connsiteX287" fmla="*/ 801664 w 3214232"/>
                <a:gd name="connsiteY287" fmla="*/ 779889 h 2167697"/>
                <a:gd name="connsiteX288" fmla="*/ 775417 w 3214232"/>
                <a:gd name="connsiteY288" fmla="*/ 642356 h 2167697"/>
                <a:gd name="connsiteX289" fmla="*/ 1258244 w 3214232"/>
                <a:gd name="connsiteY289" fmla="*/ 1222724 h 2167697"/>
                <a:gd name="connsiteX290" fmla="*/ 1470882 w 3214232"/>
                <a:gd name="connsiteY290" fmla="*/ 1008134 h 2167697"/>
                <a:gd name="connsiteX291" fmla="*/ 1565231 w 3214232"/>
                <a:gd name="connsiteY291" fmla="*/ 966724 h 2167697"/>
                <a:gd name="connsiteX292" fmla="*/ 1614179 w 3214232"/>
                <a:gd name="connsiteY292" fmla="*/ 1009908 h 2167697"/>
                <a:gd name="connsiteX293" fmla="*/ 1503958 w 3214232"/>
                <a:gd name="connsiteY293" fmla="*/ 958743 h 2167697"/>
                <a:gd name="connsiteX294" fmla="*/ 1498992 w 3214232"/>
                <a:gd name="connsiteY294" fmla="*/ 952891 h 2167697"/>
                <a:gd name="connsiteX295" fmla="*/ 1520540 w 3214232"/>
                <a:gd name="connsiteY295" fmla="*/ 875124 h 2167697"/>
                <a:gd name="connsiteX296" fmla="*/ 1532422 w 3214232"/>
                <a:gd name="connsiteY296" fmla="*/ 833802 h 2167697"/>
                <a:gd name="connsiteX297" fmla="*/ 1787358 w 3214232"/>
                <a:gd name="connsiteY297" fmla="*/ 670288 h 2167697"/>
                <a:gd name="connsiteX298" fmla="*/ 1533043 w 3214232"/>
                <a:gd name="connsiteY298" fmla="*/ 783879 h 2167697"/>
                <a:gd name="connsiteX299" fmla="*/ 1526481 w 3214232"/>
                <a:gd name="connsiteY299" fmla="*/ 782194 h 2167697"/>
                <a:gd name="connsiteX300" fmla="*/ 1491189 w 3214232"/>
                <a:gd name="connsiteY300" fmla="*/ 613892 h 2167697"/>
                <a:gd name="connsiteX301" fmla="*/ 1495711 w 3214232"/>
                <a:gd name="connsiteY301" fmla="*/ 601921 h 2167697"/>
                <a:gd name="connsiteX302" fmla="*/ 1594227 w 3214232"/>
                <a:gd name="connsiteY302" fmla="*/ 572659 h 2167697"/>
                <a:gd name="connsiteX303" fmla="*/ 1609834 w 3214232"/>
                <a:gd name="connsiteY303" fmla="*/ 572747 h 2167697"/>
                <a:gd name="connsiteX304" fmla="*/ 1908841 w 3214232"/>
                <a:gd name="connsiteY304" fmla="*/ 622671 h 2167697"/>
                <a:gd name="connsiteX305" fmla="*/ 1987849 w 3214232"/>
                <a:gd name="connsiteY305" fmla="*/ 765701 h 2167697"/>
                <a:gd name="connsiteX306" fmla="*/ 1984568 w 3214232"/>
                <a:gd name="connsiteY306" fmla="*/ 629144 h 2167697"/>
                <a:gd name="connsiteX307" fmla="*/ 1987051 w 3214232"/>
                <a:gd name="connsiteY307" fmla="*/ 619301 h 2167697"/>
                <a:gd name="connsiteX308" fmla="*/ 2214143 w 3214232"/>
                <a:gd name="connsiteY308" fmla="*/ 294047 h 2167697"/>
                <a:gd name="connsiteX309" fmla="*/ 2226558 w 3214232"/>
                <a:gd name="connsiteY309" fmla="*/ 297594 h 2167697"/>
                <a:gd name="connsiteX310" fmla="*/ 2266727 w 3214232"/>
                <a:gd name="connsiteY310" fmla="*/ 357005 h 2167697"/>
                <a:gd name="connsiteX311" fmla="*/ 2263978 w 3214232"/>
                <a:gd name="connsiteY311" fmla="*/ 541712 h 2167697"/>
                <a:gd name="connsiteX312" fmla="*/ 2258125 w 3214232"/>
                <a:gd name="connsiteY312" fmla="*/ 589595 h 2167697"/>
                <a:gd name="connsiteX313" fmla="*/ 2155087 w 3214232"/>
                <a:gd name="connsiteY313" fmla="*/ 741050 h 2167697"/>
                <a:gd name="connsiteX314" fmla="*/ 2150121 w 3214232"/>
                <a:gd name="connsiteY314" fmla="*/ 739099 h 2167697"/>
                <a:gd name="connsiteX315" fmla="*/ 2077498 w 3214232"/>
                <a:gd name="connsiteY315" fmla="*/ 656455 h 2167697"/>
                <a:gd name="connsiteX316" fmla="*/ 2135845 w 3214232"/>
                <a:gd name="connsiteY316" fmla="*/ 744153 h 2167697"/>
                <a:gd name="connsiteX317" fmla="*/ 2135667 w 3214232"/>
                <a:gd name="connsiteY317" fmla="*/ 745395 h 2167697"/>
                <a:gd name="connsiteX318" fmla="*/ 2117489 w 3214232"/>
                <a:gd name="connsiteY318" fmla="*/ 781485 h 2167697"/>
                <a:gd name="connsiteX319" fmla="*/ 2018707 w 3214232"/>
                <a:gd name="connsiteY319" fmla="*/ 870602 h 2167697"/>
                <a:gd name="connsiteX320" fmla="*/ 2010993 w 3214232"/>
                <a:gd name="connsiteY320" fmla="*/ 866434 h 2167697"/>
                <a:gd name="connsiteX321" fmla="*/ 1987494 w 3214232"/>
                <a:gd name="connsiteY321" fmla="*/ 786539 h 2167697"/>
                <a:gd name="connsiteX322" fmla="*/ 1991573 w 3214232"/>
                <a:gd name="connsiteY322" fmla="*/ 894898 h 2167697"/>
                <a:gd name="connsiteX323" fmla="*/ 1984213 w 3214232"/>
                <a:gd name="connsiteY323" fmla="*/ 902081 h 2167697"/>
                <a:gd name="connsiteX324" fmla="*/ 1787181 w 3214232"/>
                <a:gd name="connsiteY324" fmla="*/ 1055042 h 2167697"/>
                <a:gd name="connsiteX325" fmla="*/ 1780264 w 3214232"/>
                <a:gd name="connsiteY325" fmla="*/ 1049633 h 2167697"/>
                <a:gd name="connsiteX326" fmla="*/ 1705867 w 3214232"/>
                <a:gd name="connsiteY326" fmla="*/ 832383 h 2167697"/>
                <a:gd name="connsiteX327" fmla="*/ 1688931 w 3214232"/>
                <a:gd name="connsiteY327" fmla="*/ 1118267 h 2167697"/>
                <a:gd name="connsiteX328" fmla="*/ 1688931 w 3214232"/>
                <a:gd name="connsiteY328" fmla="*/ 1118267 h 2167697"/>
                <a:gd name="connsiteX329" fmla="*/ 1531447 w 3214232"/>
                <a:gd name="connsiteY329" fmla="*/ 1185215 h 2167697"/>
                <a:gd name="connsiteX330" fmla="*/ 1531624 w 3214232"/>
                <a:gd name="connsiteY330" fmla="*/ 1185570 h 2167697"/>
                <a:gd name="connsiteX331" fmla="*/ 1259219 w 3214232"/>
                <a:gd name="connsiteY331" fmla="*/ 1227069 h 2167697"/>
                <a:gd name="connsiteX332" fmla="*/ 1258244 w 3214232"/>
                <a:gd name="connsiteY332" fmla="*/ 1222724 h 2167697"/>
                <a:gd name="connsiteX333" fmla="*/ 1499347 w 3214232"/>
                <a:gd name="connsiteY333" fmla="*/ 112798 h 2167697"/>
                <a:gd name="connsiteX334" fmla="*/ 1523023 w 3214232"/>
                <a:gd name="connsiteY334" fmla="*/ 101714 h 2167697"/>
                <a:gd name="connsiteX335" fmla="*/ 1703296 w 3214232"/>
                <a:gd name="connsiteY335" fmla="*/ 64382 h 2167697"/>
                <a:gd name="connsiteX336" fmla="*/ 1827705 w 3214232"/>
                <a:gd name="connsiteY336" fmla="*/ 35741 h 2167697"/>
                <a:gd name="connsiteX337" fmla="*/ 1828148 w 3214232"/>
                <a:gd name="connsiteY337" fmla="*/ 37514 h 2167697"/>
                <a:gd name="connsiteX338" fmla="*/ 1745504 w 3214232"/>
                <a:gd name="connsiteY338" fmla="*/ 76442 h 2167697"/>
                <a:gd name="connsiteX339" fmla="*/ 1658604 w 3214232"/>
                <a:gd name="connsiteY339" fmla="*/ 129025 h 2167697"/>
                <a:gd name="connsiteX340" fmla="*/ 1716242 w 3214232"/>
                <a:gd name="connsiteY340" fmla="*/ 112798 h 2167697"/>
                <a:gd name="connsiteX341" fmla="*/ 1701522 w 3214232"/>
                <a:gd name="connsiteY341" fmla="*/ 234990 h 2167697"/>
                <a:gd name="connsiteX342" fmla="*/ 1754372 w 3214232"/>
                <a:gd name="connsiteY342" fmla="*/ 87171 h 2167697"/>
                <a:gd name="connsiteX343" fmla="*/ 1960183 w 3214232"/>
                <a:gd name="connsiteY343" fmla="*/ 33524 h 2167697"/>
                <a:gd name="connsiteX344" fmla="*/ 1978095 w 3214232"/>
                <a:gd name="connsiteY344" fmla="*/ 35297 h 2167697"/>
                <a:gd name="connsiteX345" fmla="*/ 2254046 w 3214232"/>
                <a:gd name="connsiteY345" fmla="*/ 53387 h 2167697"/>
                <a:gd name="connsiteX346" fmla="*/ 2106848 w 3214232"/>
                <a:gd name="connsiteY346" fmla="*/ 136917 h 2167697"/>
                <a:gd name="connsiteX347" fmla="*/ 2076522 w 3214232"/>
                <a:gd name="connsiteY347" fmla="*/ 150218 h 2167697"/>
                <a:gd name="connsiteX348" fmla="*/ 1884899 w 3214232"/>
                <a:gd name="connsiteY348" fmla="*/ 173805 h 2167697"/>
                <a:gd name="connsiteX349" fmla="*/ 2048767 w 3214232"/>
                <a:gd name="connsiteY349" fmla="*/ 176466 h 2167697"/>
                <a:gd name="connsiteX350" fmla="*/ 2051250 w 3214232"/>
                <a:gd name="connsiteY350" fmla="*/ 181875 h 2167697"/>
                <a:gd name="connsiteX351" fmla="*/ 2012057 w 3214232"/>
                <a:gd name="connsiteY351" fmla="*/ 217255 h 2167697"/>
                <a:gd name="connsiteX352" fmla="*/ 2003012 w 3214232"/>
                <a:gd name="connsiteY352" fmla="*/ 226211 h 2167697"/>
                <a:gd name="connsiteX353" fmla="*/ 1906092 w 3214232"/>
                <a:gd name="connsiteY353" fmla="*/ 353901 h 2167697"/>
                <a:gd name="connsiteX354" fmla="*/ 1843311 w 3214232"/>
                <a:gd name="connsiteY354" fmla="*/ 414288 h 2167697"/>
                <a:gd name="connsiteX355" fmla="*/ 1691147 w 3214232"/>
                <a:gd name="connsiteY355" fmla="*/ 449137 h 2167697"/>
                <a:gd name="connsiteX356" fmla="*/ 1874967 w 3214232"/>
                <a:gd name="connsiteY356" fmla="*/ 417746 h 2167697"/>
                <a:gd name="connsiteX357" fmla="*/ 1881441 w 3214232"/>
                <a:gd name="connsiteY357" fmla="*/ 421204 h 2167697"/>
                <a:gd name="connsiteX358" fmla="*/ 1916467 w 3214232"/>
                <a:gd name="connsiteY358" fmla="*/ 532578 h 2167697"/>
                <a:gd name="connsiteX359" fmla="*/ 1905205 w 3214232"/>
                <a:gd name="connsiteY359" fmla="*/ 477335 h 2167697"/>
                <a:gd name="connsiteX360" fmla="*/ 1987494 w 3214232"/>
                <a:gd name="connsiteY360" fmla="*/ 284115 h 2167697"/>
                <a:gd name="connsiteX361" fmla="*/ 1992992 w 3214232"/>
                <a:gd name="connsiteY361" fmla="*/ 286155 h 2167697"/>
                <a:gd name="connsiteX362" fmla="*/ 2043979 w 3214232"/>
                <a:gd name="connsiteY362" fmla="*/ 412780 h 2167697"/>
                <a:gd name="connsiteX363" fmla="*/ 2011791 w 3214232"/>
                <a:gd name="connsiteY363" fmla="*/ 275159 h 2167697"/>
                <a:gd name="connsiteX364" fmla="*/ 2028461 w 3214232"/>
                <a:gd name="connsiteY364" fmla="*/ 240754 h 2167697"/>
                <a:gd name="connsiteX365" fmla="*/ 2130968 w 3214232"/>
                <a:gd name="connsiteY365" fmla="*/ 152169 h 2167697"/>
                <a:gd name="connsiteX366" fmla="*/ 2152604 w 3214232"/>
                <a:gd name="connsiteY366" fmla="*/ 136829 h 2167697"/>
                <a:gd name="connsiteX367" fmla="*/ 2393175 w 3214232"/>
                <a:gd name="connsiteY367" fmla="*/ 84600 h 2167697"/>
                <a:gd name="connsiteX368" fmla="*/ 2392909 w 3214232"/>
                <a:gd name="connsiteY368" fmla="*/ 91162 h 2167697"/>
                <a:gd name="connsiteX369" fmla="*/ 2215562 w 3214232"/>
                <a:gd name="connsiteY369" fmla="*/ 252636 h 2167697"/>
                <a:gd name="connsiteX370" fmla="*/ 2206252 w 3214232"/>
                <a:gd name="connsiteY370" fmla="*/ 267445 h 2167697"/>
                <a:gd name="connsiteX371" fmla="*/ 1904584 w 3214232"/>
                <a:gd name="connsiteY371" fmla="*/ 595182 h 2167697"/>
                <a:gd name="connsiteX372" fmla="*/ 1904584 w 3214232"/>
                <a:gd name="connsiteY372" fmla="*/ 595448 h 2167697"/>
                <a:gd name="connsiteX373" fmla="*/ 1656565 w 3214232"/>
                <a:gd name="connsiteY373" fmla="*/ 547298 h 2167697"/>
                <a:gd name="connsiteX374" fmla="*/ 1652308 w 3214232"/>
                <a:gd name="connsiteY374" fmla="*/ 537189 h 2167697"/>
                <a:gd name="connsiteX375" fmla="*/ 1642111 w 3214232"/>
                <a:gd name="connsiteY375" fmla="*/ 446299 h 2167697"/>
                <a:gd name="connsiteX376" fmla="*/ 1556985 w 3214232"/>
                <a:gd name="connsiteY376" fmla="*/ 550756 h 2167697"/>
                <a:gd name="connsiteX377" fmla="*/ 1491100 w 3214232"/>
                <a:gd name="connsiteY377" fmla="*/ 573634 h 2167697"/>
                <a:gd name="connsiteX378" fmla="*/ 1475316 w 3214232"/>
                <a:gd name="connsiteY378" fmla="*/ 567338 h 2167697"/>
                <a:gd name="connsiteX379" fmla="*/ 1463345 w 3214232"/>
                <a:gd name="connsiteY379" fmla="*/ 532490 h 2167697"/>
                <a:gd name="connsiteX380" fmla="*/ 1458291 w 3214232"/>
                <a:gd name="connsiteY380" fmla="*/ 468999 h 2167697"/>
                <a:gd name="connsiteX381" fmla="*/ 1480637 w 3214232"/>
                <a:gd name="connsiteY381" fmla="*/ 400721 h 2167697"/>
                <a:gd name="connsiteX382" fmla="*/ 1488174 w 3214232"/>
                <a:gd name="connsiteY382" fmla="*/ 387863 h 2167697"/>
                <a:gd name="connsiteX383" fmla="*/ 1547142 w 3214232"/>
                <a:gd name="connsiteY383" fmla="*/ 328629 h 2167697"/>
                <a:gd name="connsiteX384" fmla="*/ 1757120 w 3214232"/>
                <a:gd name="connsiteY384" fmla="*/ 366227 h 2167697"/>
                <a:gd name="connsiteX385" fmla="*/ 1523643 w 3214232"/>
                <a:gd name="connsiteY385" fmla="*/ 325880 h 2167697"/>
                <a:gd name="connsiteX386" fmla="*/ 1518412 w 3214232"/>
                <a:gd name="connsiteY386" fmla="*/ 322067 h 2167697"/>
                <a:gd name="connsiteX387" fmla="*/ 1514155 w 3214232"/>
                <a:gd name="connsiteY387" fmla="*/ 218763 h 2167697"/>
                <a:gd name="connsiteX388" fmla="*/ 1489504 w 3214232"/>
                <a:gd name="connsiteY388" fmla="*/ 353103 h 2167697"/>
                <a:gd name="connsiteX389" fmla="*/ 1474252 w 3214232"/>
                <a:gd name="connsiteY389" fmla="*/ 374119 h 2167697"/>
                <a:gd name="connsiteX390" fmla="*/ 1441000 w 3214232"/>
                <a:gd name="connsiteY390" fmla="*/ 446388 h 2167697"/>
                <a:gd name="connsiteX391" fmla="*/ 1437275 w 3214232"/>
                <a:gd name="connsiteY391" fmla="*/ 446210 h 2167697"/>
                <a:gd name="connsiteX392" fmla="*/ 1499347 w 3214232"/>
                <a:gd name="connsiteY392" fmla="*/ 112798 h 2167697"/>
                <a:gd name="connsiteX393" fmla="*/ 1019623 w 3214232"/>
                <a:gd name="connsiteY393" fmla="*/ 91073 h 2167697"/>
                <a:gd name="connsiteX394" fmla="*/ 1080542 w 3214232"/>
                <a:gd name="connsiteY394" fmla="*/ 78038 h 2167697"/>
                <a:gd name="connsiteX395" fmla="*/ 1204685 w 3214232"/>
                <a:gd name="connsiteY395" fmla="*/ 71121 h 2167697"/>
                <a:gd name="connsiteX396" fmla="*/ 1206281 w 3214232"/>
                <a:gd name="connsiteY396" fmla="*/ 79013 h 2167697"/>
                <a:gd name="connsiteX397" fmla="*/ 1121155 w 3214232"/>
                <a:gd name="connsiteY397" fmla="*/ 212201 h 2167697"/>
                <a:gd name="connsiteX398" fmla="*/ 1260904 w 3214232"/>
                <a:gd name="connsiteY398" fmla="*/ 78393 h 2167697"/>
                <a:gd name="connsiteX399" fmla="*/ 1325369 w 3214232"/>
                <a:gd name="connsiteY399" fmla="*/ 89832 h 2167697"/>
                <a:gd name="connsiteX400" fmla="*/ 1325547 w 3214232"/>
                <a:gd name="connsiteY400" fmla="*/ 89300 h 2167697"/>
                <a:gd name="connsiteX401" fmla="*/ 1458823 w 3214232"/>
                <a:gd name="connsiteY401" fmla="*/ 104640 h 2167697"/>
                <a:gd name="connsiteX402" fmla="*/ 1461927 w 3214232"/>
                <a:gd name="connsiteY402" fmla="*/ 111557 h 2167697"/>
                <a:gd name="connsiteX403" fmla="*/ 1407215 w 3214232"/>
                <a:gd name="connsiteY403" fmla="*/ 230202 h 2167697"/>
                <a:gd name="connsiteX404" fmla="*/ 1390988 w 3214232"/>
                <a:gd name="connsiteY404" fmla="*/ 236675 h 2167697"/>
                <a:gd name="connsiteX405" fmla="*/ 1224902 w 3214232"/>
                <a:gd name="connsiteY405" fmla="*/ 221778 h 2167697"/>
                <a:gd name="connsiteX406" fmla="*/ 1387352 w 3214232"/>
                <a:gd name="connsiteY406" fmla="*/ 262834 h 2167697"/>
                <a:gd name="connsiteX407" fmla="*/ 1397550 w 3214232"/>
                <a:gd name="connsiteY407" fmla="*/ 292273 h 2167697"/>
                <a:gd name="connsiteX408" fmla="*/ 1397638 w 3214232"/>
                <a:gd name="connsiteY408" fmla="*/ 378109 h 2167697"/>
                <a:gd name="connsiteX409" fmla="*/ 1388239 w 3214232"/>
                <a:gd name="connsiteY409" fmla="*/ 387420 h 2167697"/>
                <a:gd name="connsiteX410" fmla="*/ 1328562 w 3214232"/>
                <a:gd name="connsiteY410" fmla="*/ 404888 h 2167697"/>
                <a:gd name="connsiteX411" fmla="*/ 1390899 w 3214232"/>
                <a:gd name="connsiteY411" fmla="*/ 402228 h 2167697"/>
                <a:gd name="connsiteX412" fmla="*/ 1403047 w 3214232"/>
                <a:gd name="connsiteY412" fmla="*/ 416593 h 2167697"/>
                <a:gd name="connsiteX413" fmla="*/ 1443039 w 3214232"/>
                <a:gd name="connsiteY413" fmla="*/ 555988 h 2167697"/>
                <a:gd name="connsiteX414" fmla="*/ 1438694 w 3214232"/>
                <a:gd name="connsiteY414" fmla="*/ 558560 h 2167697"/>
                <a:gd name="connsiteX415" fmla="*/ 1130554 w 3214232"/>
                <a:gd name="connsiteY415" fmla="*/ 604581 h 2167697"/>
                <a:gd name="connsiteX416" fmla="*/ 1207079 w 3214232"/>
                <a:gd name="connsiteY416" fmla="*/ 377134 h 2167697"/>
                <a:gd name="connsiteX417" fmla="*/ 924122 w 3214232"/>
                <a:gd name="connsiteY417" fmla="*/ 239512 h 2167697"/>
                <a:gd name="connsiteX418" fmla="*/ 709355 w 3214232"/>
                <a:gd name="connsiteY418" fmla="*/ 316304 h 2167697"/>
                <a:gd name="connsiteX419" fmla="*/ 706340 w 3214232"/>
                <a:gd name="connsiteY419" fmla="*/ 311781 h 2167697"/>
                <a:gd name="connsiteX420" fmla="*/ 857972 w 3214232"/>
                <a:gd name="connsiteY420" fmla="*/ 210073 h 2167697"/>
                <a:gd name="connsiteX421" fmla="*/ 1002243 w 3214232"/>
                <a:gd name="connsiteY421" fmla="*/ 104995 h 2167697"/>
                <a:gd name="connsiteX422" fmla="*/ 1019623 w 3214232"/>
                <a:gd name="connsiteY422" fmla="*/ 91073 h 2167697"/>
                <a:gd name="connsiteX423" fmla="*/ 263505 w 3214232"/>
                <a:gd name="connsiteY423" fmla="*/ 1681787 h 2167697"/>
                <a:gd name="connsiteX424" fmla="*/ 177669 w 3214232"/>
                <a:gd name="connsiteY424" fmla="*/ 1614572 h 2167697"/>
                <a:gd name="connsiteX425" fmla="*/ 42797 w 3214232"/>
                <a:gd name="connsiteY425" fmla="*/ 1219177 h 2167697"/>
                <a:gd name="connsiteX426" fmla="*/ 49624 w 3214232"/>
                <a:gd name="connsiteY426" fmla="*/ 771199 h 2167697"/>
                <a:gd name="connsiteX427" fmla="*/ 56452 w 3214232"/>
                <a:gd name="connsiteY427" fmla="*/ 770667 h 2167697"/>
                <a:gd name="connsiteX428" fmla="*/ 160555 w 3214232"/>
                <a:gd name="connsiteY428" fmla="*/ 881863 h 2167697"/>
                <a:gd name="connsiteX429" fmla="*/ 65852 w 3214232"/>
                <a:gd name="connsiteY429" fmla="*/ 751602 h 2167697"/>
                <a:gd name="connsiteX430" fmla="*/ 413895 w 3214232"/>
                <a:gd name="connsiteY430" fmla="*/ 441599 h 2167697"/>
                <a:gd name="connsiteX431" fmla="*/ 416999 w 3214232"/>
                <a:gd name="connsiteY431" fmla="*/ 443727 h 2167697"/>
                <a:gd name="connsiteX432" fmla="*/ 391638 w 3214232"/>
                <a:gd name="connsiteY432" fmla="*/ 490104 h 2167697"/>
                <a:gd name="connsiteX433" fmla="*/ 387293 w 3214232"/>
                <a:gd name="connsiteY433" fmla="*/ 608660 h 2167697"/>
                <a:gd name="connsiteX434" fmla="*/ 403609 w 3214232"/>
                <a:gd name="connsiteY434" fmla="*/ 496399 h 2167697"/>
                <a:gd name="connsiteX435" fmla="*/ 437659 w 3214232"/>
                <a:gd name="connsiteY435" fmla="*/ 447629 h 2167697"/>
                <a:gd name="connsiteX436" fmla="*/ 448034 w 3214232"/>
                <a:gd name="connsiteY436" fmla="*/ 447008 h 2167697"/>
                <a:gd name="connsiteX437" fmla="*/ 489711 w 3214232"/>
                <a:gd name="connsiteY437" fmla="*/ 479995 h 2167697"/>
                <a:gd name="connsiteX438" fmla="*/ 457966 w 3214232"/>
                <a:gd name="connsiteY438" fmla="*/ 398770 h 2167697"/>
                <a:gd name="connsiteX439" fmla="*/ 467365 w 3214232"/>
                <a:gd name="connsiteY439" fmla="*/ 374739 h 2167697"/>
                <a:gd name="connsiteX440" fmla="*/ 963670 w 3214232"/>
                <a:gd name="connsiteY440" fmla="*/ 100029 h 2167697"/>
                <a:gd name="connsiteX441" fmla="*/ 970232 w 3214232"/>
                <a:gd name="connsiteY441" fmla="*/ 109872 h 2167697"/>
                <a:gd name="connsiteX442" fmla="*/ 642407 w 3214232"/>
                <a:gd name="connsiteY442" fmla="*/ 352926 h 2167697"/>
                <a:gd name="connsiteX443" fmla="*/ 492371 w 3214232"/>
                <a:gd name="connsiteY443" fmla="*/ 598285 h 2167697"/>
                <a:gd name="connsiteX444" fmla="*/ 478893 w 3214232"/>
                <a:gd name="connsiteY444" fmla="*/ 606355 h 2167697"/>
                <a:gd name="connsiteX445" fmla="*/ 331429 w 3214232"/>
                <a:gd name="connsiteY445" fmla="*/ 705048 h 2167697"/>
                <a:gd name="connsiteX446" fmla="*/ 401835 w 3214232"/>
                <a:gd name="connsiteY446" fmla="*/ 898445 h 2167697"/>
                <a:gd name="connsiteX447" fmla="*/ 132268 w 3214232"/>
                <a:gd name="connsiteY447" fmla="*/ 978783 h 2167697"/>
                <a:gd name="connsiteX448" fmla="*/ 67536 w 3214232"/>
                <a:gd name="connsiteY448" fmla="*/ 1217492 h 2167697"/>
                <a:gd name="connsiteX449" fmla="*/ 285673 w 3214232"/>
                <a:gd name="connsiteY449" fmla="*/ 1460014 h 2167697"/>
                <a:gd name="connsiteX450" fmla="*/ 611903 w 3214232"/>
                <a:gd name="connsiteY450" fmla="*/ 1241789 h 2167697"/>
                <a:gd name="connsiteX451" fmla="*/ 759278 w 3214232"/>
                <a:gd name="connsiteY451" fmla="*/ 1280539 h 2167697"/>
                <a:gd name="connsiteX452" fmla="*/ 465858 w 3214232"/>
                <a:gd name="connsiteY452" fmla="*/ 1452477 h 2167697"/>
                <a:gd name="connsiteX453" fmla="*/ 451404 w 3214232"/>
                <a:gd name="connsiteY453" fmla="*/ 1469325 h 2167697"/>
                <a:gd name="connsiteX454" fmla="*/ 404052 w 3214232"/>
                <a:gd name="connsiteY454" fmla="*/ 1529268 h 2167697"/>
                <a:gd name="connsiteX455" fmla="*/ 404052 w 3214232"/>
                <a:gd name="connsiteY455" fmla="*/ 1529268 h 2167697"/>
                <a:gd name="connsiteX456" fmla="*/ 169866 w 3214232"/>
                <a:gd name="connsiteY456" fmla="*/ 1555161 h 2167697"/>
                <a:gd name="connsiteX457" fmla="*/ 370977 w 3214232"/>
                <a:gd name="connsiteY457" fmla="*/ 1583093 h 2167697"/>
                <a:gd name="connsiteX458" fmla="*/ 374790 w 3214232"/>
                <a:gd name="connsiteY458" fmla="*/ 1587083 h 2167697"/>
                <a:gd name="connsiteX459" fmla="*/ 403520 w 3214232"/>
                <a:gd name="connsiteY459" fmla="*/ 1865961 h 2167697"/>
                <a:gd name="connsiteX460" fmla="*/ 263505 w 3214232"/>
                <a:gd name="connsiteY460" fmla="*/ 1681787 h 2167697"/>
                <a:gd name="connsiteX461" fmla="*/ 571468 w 3214232"/>
                <a:gd name="connsiteY461" fmla="*/ 1996134 h 2167697"/>
                <a:gd name="connsiteX462" fmla="*/ 555240 w 3214232"/>
                <a:gd name="connsiteY462" fmla="*/ 1990193 h 2167697"/>
                <a:gd name="connsiteX463" fmla="*/ 554974 w 3214232"/>
                <a:gd name="connsiteY463" fmla="*/ 1990016 h 2167697"/>
                <a:gd name="connsiteX464" fmla="*/ 531742 w 3214232"/>
                <a:gd name="connsiteY464" fmla="*/ 1970596 h 2167697"/>
                <a:gd name="connsiteX465" fmla="*/ 515958 w 3214232"/>
                <a:gd name="connsiteY465" fmla="*/ 1948694 h 2167697"/>
                <a:gd name="connsiteX466" fmla="*/ 525269 w 3214232"/>
                <a:gd name="connsiteY466" fmla="*/ 1884494 h 2167697"/>
                <a:gd name="connsiteX467" fmla="*/ 515515 w 3214232"/>
                <a:gd name="connsiteY467" fmla="*/ 1960133 h 2167697"/>
                <a:gd name="connsiteX468" fmla="*/ 511790 w 3214232"/>
                <a:gd name="connsiteY468" fmla="*/ 1963591 h 2167697"/>
                <a:gd name="connsiteX469" fmla="*/ 412388 w 3214232"/>
                <a:gd name="connsiteY469" fmla="*/ 1811693 h 2167697"/>
                <a:gd name="connsiteX470" fmla="*/ 407333 w 3214232"/>
                <a:gd name="connsiteY470" fmla="*/ 1708389 h 2167697"/>
                <a:gd name="connsiteX471" fmla="*/ 472774 w 3214232"/>
                <a:gd name="connsiteY471" fmla="*/ 1654475 h 2167697"/>
                <a:gd name="connsiteX472" fmla="*/ 541673 w 3214232"/>
                <a:gd name="connsiteY472" fmla="*/ 1700674 h 2167697"/>
                <a:gd name="connsiteX473" fmla="*/ 471976 w 3214232"/>
                <a:gd name="connsiteY473" fmla="*/ 1644455 h 2167697"/>
                <a:gd name="connsiteX474" fmla="*/ 395540 w 3214232"/>
                <a:gd name="connsiteY474" fmla="*/ 1688703 h 2167697"/>
                <a:gd name="connsiteX475" fmla="*/ 388446 w 3214232"/>
                <a:gd name="connsiteY475" fmla="*/ 1686752 h 2167697"/>
                <a:gd name="connsiteX476" fmla="*/ 408663 w 3214232"/>
                <a:gd name="connsiteY476" fmla="*/ 1575910 h 2167697"/>
                <a:gd name="connsiteX477" fmla="*/ 418151 w 3214232"/>
                <a:gd name="connsiteY477" fmla="*/ 1562166 h 2167697"/>
                <a:gd name="connsiteX478" fmla="*/ 635490 w 3214232"/>
                <a:gd name="connsiteY478" fmla="*/ 1601182 h 2167697"/>
                <a:gd name="connsiteX479" fmla="*/ 474814 w 3214232"/>
                <a:gd name="connsiteY479" fmla="*/ 1490429 h 2167697"/>
                <a:gd name="connsiteX480" fmla="*/ 471799 w 3214232"/>
                <a:gd name="connsiteY480" fmla="*/ 1485818 h 2167697"/>
                <a:gd name="connsiteX481" fmla="*/ 754401 w 3214232"/>
                <a:gd name="connsiteY481" fmla="*/ 1489631 h 2167697"/>
                <a:gd name="connsiteX482" fmla="*/ 777101 w 3214232"/>
                <a:gd name="connsiteY482" fmla="*/ 1632750 h 2167697"/>
                <a:gd name="connsiteX483" fmla="*/ 761140 w 3214232"/>
                <a:gd name="connsiteY483" fmla="*/ 1486084 h 2167697"/>
                <a:gd name="connsiteX484" fmla="*/ 610395 w 3214232"/>
                <a:gd name="connsiteY484" fmla="*/ 1401046 h 2167697"/>
                <a:gd name="connsiteX485" fmla="*/ 835626 w 3214232"/>
                <a:gd name="connsiteY485" fmla="*/ 1411421 h 2167697"/>
                <a:gd name="connsiteX486" fmla="*/ 607469 w 3214232"/>
                <a:gd name="connsiteY486" fmla="*/ 1380385 h 2167697"/>
                <a:gd name="connsiteX487" fmla="*/ 1058462 w 3214232"/>
                <a:gd name="connsiteY487" fmla="*/ 1260144 h 2167697"/>
                <a:gd name="connsiteX488" fmla="*/ 1148377 w 3214232"/>
                <a:gd name="connsiteY488" fmla="*/ 1337733 h 2167697"/>
                <a:gd name="connsiteX489" fmla="*/ 1110780 w 3214232"/>
                <a:gd name="connsiteY489" fmla="*/ 1487680 h 2167697"/>
                <a:gd name="connsiteX490" fmla="*/ 1106169 w 3214232"/>
                <a:gd name="connsiteY490" fmla="*/ 1256331 h 2167697"/>
                <a:gd name="connsiteX491" fmla="*/ 1145008 w 3214232"/>
                <a:gd name="connsiteY491" fmla="*/ 1255444 h 2167697"/>
                <a:gd name="connsiteX492" fmla="*/ 1156801 w 3214232"/>
                <a:gd name="connsiteY492" fmla="*/ 1255267 h 2167697"/>
                <a:gd name="connsiteX493" fmla="*/ 1315615 w 3214232"/>
                <a:gd name="connsiteY493" fmla="*/ 1383578 h 2167697"/>
                <a:gd name="connsiteX494" fmla="*/ 1118317 w 3214232"/>
                <a:gd name="connsiteY494" fmla="*/ 1526165 h 2167697"/>
                <a:gd name="connsiteX495" fmla="*/ 989563 w 3214232"/>
                <a:gd name="connsiteY495" fmla="*/ 1600207 h 2167697"/>
                <a:gd name="connsiteX496" fmla="*/ 997632 w 3214232"/>
                <a:gd name="connsiteY496" fmla="*/ 1495572 h 2167697"/>
                <a:gd name="connsiteX497" fmla="*/ 974666 w 3214232"/>
                <a:gd name="connsiteY497" fmla="*/ 1436959 h 2167697"/>
                <a:gd name="connsiteX498" fmla="*/ 952320 w 3214232"/>
                <a:gd name="connsiteY498" fmla="*/ 1636297 h 2167697"/>
                <a:gd name="connsiteX499" fmla="*/ 726912 w 3214232"/>
                <a:gd name="connsiteY499" fmla="*/ 1993651 h 2167697"/>
                <a:gd name="connsiteX500" fmla="*/ 724961 w 3214232"/>
                <a:gd name="connsiteY500" fmla="*/ 1990459 h 2167697"/>
                <a:gd name="connsiteX501" fmla="*/ 754578 w 3214232"/>
                <a:gd name="connsiteY501" fmla="*/ 1757248 h 2167697"/>
                <a:gd name="connsiteX502" fmla="*/ 660496 w 3214232"/>
                <a:gd name="connsiteY502" fmla="*/ 2003317 h 2167697"/>
                <a:gd name="connsiteX503" fmla="*/ 571468 w 3214232"/>
                <a:gd name="connsiteY503" fmla="*/ 1996134 h 2167697"/>
                <a:gd name="connsiteX504" fmla="*/ 1514155 w 3214232"/>
                <a:gd name="connsiteY504" fmla="*/ 2116996 h 2167697"/>
                <a:gd name="connsiteX505" fmla="*/ 1428940 w 3214232"/>
                <a:gd name="connsiteY505" fmla="*/ 2114424 h 2167697"/>
                <a:gd name="connsiteX506" fmla="*/ 1376977 w 3214232"/>
                <a:gd name="connsiteY506" fmla="*/ 2015731 h 2167697"/>
                <a:gd name="connsiteX507" fmla="*/ 1424595 w 3214232"/>
                <a:gd name="connsiteY507" fmla="*/ 2126573 h 2167697"/>
                <a:gd name="connsiteX508" fmla="*/ 1457848 w 3214232"/>
                <a:gd name="connsiteY508" fmla="*/ 2135263 h 2167697"/>
                <a:gd name="connsiteX509" fmla="*/ 1457670 w 3214232"/>
                <a:gd name="connsiteY509" fmla="*/ 2139164 h 2167697"/>
                <a:gd name="connsiteX510" fmla="*/ 1155560 w 3214232"/>
                <a:gd name="connsiteY510" fmla="*/ 2091547 h 2167697"/>
                <a:gd name="connsiteX511" fmla="*/ 1058108 w 3214232"/>
                <a:gd name="connsiteY511" fmla="*/ 2060866 h 2167697"/>
                <a:gd name="connsiteX512" fmla="*/ 996125 w 3214232"/>
                <a:gd name="connsiteY512" fmla="*/ 2018746 h 2167697"/>
                <a:gd name="connsiteX513" fmla="*/ 955246 w 3214232"/>
                <a:gd name="connsiteY513" fmla="*/ 1881125 h 2167697"/>
                <a:gd name="connsiteX514" fmla="*/ 1009869 w 3214232"/>
                <a:gd name="connsiteY514" fmla="*/ 2048274 h 2167697"/>
                <a:gd name="connsiteX515" fmla="*/ 1007475 w 3214232"/>
                <a:gd name="connsiteY515" fmla="*/ 2053417 h 2167697"/>
                <a:gd name="connsiteX516" fmla="*/ 695877 w 3214232"/>
                <a:gd name="connsiteY516" fmla="*/ 2033554 h 2167697"/>
                <a:gd name="connsiteX517" fmla="*/ 695877 w 3214232"/>
                <a:gd name="connsiteY517" fmla="*/ 2030007 h 2167697"/>
                <a:gd name="connsiteX518" fmla="*/ 916230 w 3214232"/>
                <a:gd name="connsiteY518" fmla="*/ 1788993 h 2167697"/>
                <a:gd name="connsiteX519" fmla="*/ 1009160 w 3214232"/>
                <a:gd name="connsiteY519" fmla="*/ 1618917 h 2167697"/>
                <a:gd name="connsiteX520" fmla="*/ 1187394 w 3214232"/>
                <a:gd name="connsiteY520" fmla="*/ 1897884 h 2167697"/>
                <a:gd name="connsiteX521" fmla="*/ 1187926 w 3214232"/>
                <a:gd name="connsiteY521" fmla="*/ 1902938 h 2167697"/>
                <a:gd name="connsiteX522" fmla="*/ 1132505 w 3214232"/>
                <a:gd name="connsiteY522" fmla="*/ 1924309 h 2167697"/>
                <a:gd name="connsiteX523" fmla="*/ 1193955 w 3214232"/>
                <a:gd name="connsiteY523" fmla="*/ 1907283 h 2167697"/>
                <a:gd name="connsiteX524" fmla="*/ 1196084 w 3214232"/>
                <a:gd name="connsiteY524" fmla="*/ 1910919 h 2167697"/>
                <a:gd name="connsiteX525" fmla="*/ 1201227 w 3214232"/>
                <a:gd name="connsiteY525" fmla="*/ 2031160 h 2167697"/>
                <a:gd name="connsiteX526" fmla="*/ 1246805 w 3214232"/>
                <a:gd name="connsiteY526" fmla="*/ 1904268 h 2167697"/>
                <a:gd name="connsiteX527" fmla="*/ 1371568 w 3214232"/>
                <a:gd name="connsiteY527" fmla="*/ 1881657 h 2167697"/>
                <a:gd name="connsiteX528" fmla="*/ 1378928 w 3214232"/>
                <a:gd name="connsiteY528" fmla="*/ 1879351 h 2167697"/>
                <a:gd name="connsiteX529" fmla="*/ 1552285 w 3214232"/>
                <a:gd name="connsiteY529" fmla="*/ 1810718 h 2167697"/>
                <a:gd name="connsiteX530" fmla="*/ 1553349 w 3214232"/>
                <a:gd name="connsiteY530" fmla="*/ 1812669 h 2167697"/>
                <a:gd name="connsiteX531" fmla="*/ 1437364 w 3214232"/>
                <a:gd name="connsiteY531" fmla="*/ 1987267 h 2167697"/>
                <a:gd name="connsiteX532" fmla="*/ 1514599 w 3214232"/>
                <a:gd name="connsiteY532" fmla="*/ 2112562 h 2167697"/>
                <a:gd name="connsiteX533" fmla="*/ 1514155 w 3214232"/>
                <a:gd name="connsiteY533" fmla="*/ 2116996 h 2167697"/>
                <a:gd name="connsiteX534" fmla="*/ 2656180 w 3214232"/>
                <a:gd name="connsiteY534" fmla="*/ 1797860 h 2167697"/>
                <a:gd name="connsiteX535" fmla="*/ 2654230 w 3214232"/>
                <a:gd name="connsiteY535" fmla="*/ 1795289 h 2167697"/>
                <a:gd name="connsiteX536" fmla="*/ 2586128 w 3214232"/>
                <a:gd name="connsiteY536" fmla="*/ 1687462 h 2167697"/>
                <a:gd name="connsiteX537" fmla="*/ 2634456 w 3214232"/>
                <a:gd name="connsiteY537" fmla="*/ 1800964 h 2167697"/>
                <a:gd name="connsiteX538" fmla="*/ 2601824 w 3214232"/>
                <a:gd name="connsiteY538" fmla="*/ 1818344 h 2167697"/>
                <a:gd name="connsiteX539" fmla="*/ 2300068 w 3214232"/>
                <a:gd name="connsiteY539" fmla="*/ 1945058 h 2167697"/>
                <a:gd name="connsiteX540" fmla="*/ 2292354 w 3214232"/>
                <a:gd name="connsiteY540" fmla="*/ 1932555 h 2167697"/>
                <a:gd name="connsiteX541" fmla="*/ 2238440 w 3214232"/>
                <a:gd name="connsiteY541" fmla="*/ 1786865 h 2167697"/>
                <a:gd name="connsiteX542" fmla="*/ 2266106 w 3214232"/>
                <a:gd name="connsiteY542" fmla="*/ 1939294 h 2167697"/>
                <a:gd name="connsiteX543" fmla="*/ 2254135 w 3214232"/>
                <a:gd name="connsiteY543" fmla="*/ 1944349 h 2167697"/>
                <a:gd name="connsiteX544" fmla="*/ 1792146 w 3214232"/>
                <a:gd name="connsiteY544" fmla="*/ 2015022 h 2167697"/>
                <a:gd name="connsiteX545" fmla="*/ 1788954 w 3214232"/>
                <a:gd name="connsiteY545" fmla="*/ 2012184 h 2167697"/>
                <a:gd name="connsiteX546" fmla="*/ 1857854 w 3214232"/>
                <a:gd name="connsiteY546" fmla="*/ 1925550 h 2167697"/>
                <a:gd name="connsiteX547" fmla="*/ 1787979 w 3214232"/>
                <a:gd name="connsiteY547" fmla="*/ 1978311 h 2167697"/>
                <a:gd name="connsiteX548" fmla="*/ 1780442 w 3214232"/>
                <a:gd name="connsiteY548" fmla="*/ 1975118 h 2167697"/>
                <a:gd name="connsiteX549" fmla="*/ 1703118 w 3214232"/>
                <a:gd name="connsiteY549" fmla="*/ 1880770 h 2167697"/>
                <a:gd name="connsiteX550" fmla="*/ 1744351 w 3214232"/>
                <a:gd name="connsiteY550" fmla="*/ 2029475 h 2167697"/>
                <a:gd name="connsiteX551" fmla="*/ 1720055 w 3214232"/>
                <a:gd name="connsiteY551" fmla="*/ 2051023 h 2167697"/>
                <a:gd name="connsiteX552" fmla="*/ 1636879 w 3214232"/>
                <a:gd name="connsiteY552" fmla="*/ 2089862 h 2167697"/>
                <a:gd name="connsiteX553" fmla="*/ 1595557 w 3214232"/>
                <a:gd name="connsiteY553" fmla="*/ 2097931 h 2167697"/>
                <a:gd name="connsiteX554" fmla="*/ 1463877 w 3214232"/>
                <a:gd name="connsiteY554" fmla="*/ 1985493 h 2167697"/>
                <a:gd name="connsiteX555" fmla="*/ 1591035 w 3214232"/>
                <a:gd name="connsiteY555" fmla="*/ 1819408 h 2167697"/>
                <a:gd name="connsiteX556" fmla="*/ 1671284 w 3214232"/>
                <a:gd name="connsiteY556" fmla="*/ 1757691 h 2167697"/>
                <a:gd name="connsiteX557" fmla="*/ 1729809 w 3214232"/>
                <a:gd name="connsiteY557" fmla="*/ 1733661 h 2167697"/>
                <a:gd name="connsiteX558" fmla="*/ 1730341 w 3214232"/>
                <a:gd name="connsiteY558" fmla="*/ 1734813 h 2167697"/>
                <a:gd name="connsiteX559" fmla="*/ 1976587 w 3214232"/>
                <a:gd name="connsiteY559" fmla="*/ 1881036 h 2167697"/>
                <a:gd name="connsiteX560" fmla="*/ 1839055 w 3214232"/>
                <a:gd name="connsiteY560" fmla="*/ 1698368 h 2167697"/>
                <a:gd name="connsiteX561" fmla="*/ 2078828 w 3214232"/>
                <a:gd name="connsiteY561" fmla="*/ 1707591 h 2167697"/>
                <a:gd name="connsiteX562" fmla="*/ 2092395 w 3214232"/>
                <a:gd name="connsiteY562" fmla="*/ 1782165 h 2167697"/>
                <a:gd name="connsiteX563" fmla="*/ 2070581 w 3214232"/>
                <a:gd name="connsiteY563" fmla="*/ 1686220 h 2167697"/>
                <a:gd name="connsiteX564" fmla="*/ 2285437 w 3214232"/>
                <a:gd name="connsiteY564" fmla="*/ 1696152 h 2167697"/>
                <a:gd name="connsiteX565" fmla="*/ 2341035 w 3214232"/>
                <a:gd name="connsiteY565" fmla="*/ 1694112 h 2167697"/>
                <a:gd name="connsiteX566" fmla="*/ 2407274 w 3214232"/>
                <a:gd name="connsiteY566" fmla="*/ 1833064 h 2167697"/>
                <a:gd name="connsiteX567" fmla="*/ 2392909 w 3214232"/>
                <a:gd name="connsiteY567" fmla="*/ 1691629 h 2167697"/>
                <a:gd name="connsiteX568" fmla="*/ 2394150 w 3214232"/>
                <a:gd name="connsiteY568" fmla="*/ 1686220 h 2167697"/>
                <a:gd name="connsiteX569" fmla="*/ 2462695 w 3214232"/>
                <a:gd name="connsiteY569" fmla="*/ 1734725 h 2167697"/>
                <a:gd name="connsiteX570" fmla="*/ 2433522 w 3214232"/>
                <a:gd name="connsiteY570" fmla="*/ 1686043 h 2167697"/>
                <a:gd name="connsiteX571" fmla="*/ 2435029 w 3214232"/>
                <a:gd name="connsiteY571" fmla="*/ 1679215 h 2167697"/>
                <a:gd name="connsiteX572" fmla="*/ 2705306 w 3214232"/>
                <a:gd name="connsiteY572" fmla="*/ 1568107 h 2167697"/>
                <a:gd name="connsiteX573" fmla="*/ 2730578 w 3214232"/>
                <a:gd name="connsiteY573" fmla="*/ 1560393 h 2167697"/>
                <a:gd name="connsiteX574" fmla="*/ 2843814 w 3214232"/>
                <a:gd name="connsiteY574" fmla="*/ 1715305 h 2167697"/>
                <a:gd name="connsiteX575" fmla="*/ 2753721 w 3214232"/>
                <a:gd name="connsiteY575" fmla="*/ 1541239 h 2167697"/>
                <a:gd name="connsiteX576" fmla="*/ 2750973 w 3214232"/>
                <a:gd name="connsiteY576" fmla="*/ 1529978 h 2167697"/>
                <a:gd name="connsiteX577" fmla="*/ 2825813 w 3214232"/>
                <a:gd name="connsiteY577" fmla="*/ 1449551 h 2167697"/>
                <a:gd name="connsiteX578" fmla="*/ 2825902 w 3214232"/>
                <a:gd name="connsiteY578" fmla="*/ 1449639 h 2167697"/>
                <a:gd name="connsiteX579" fmla="*/ 3052462 w 3214232"/>
                <a:gd name="connsiteY579" fmla="*/ 1542126 h 2167697"/>
                <a:gd name="connsiteX580" fmla="*/ 3047851 w 3214232"/>
                <a:gd name="connsiteY580" fmla="*/ 1543101 h 2167697"/>
                <a:gd name="connsiteX581" fmla="*/ 3028432 w 3214232"/>
                <a:gd name="connsiteY581" fmla="*/ 1465689 h 2167697"/>
                <a:gd name="connsiteX582" fmla="*/ 3029318 w 3214232"/>
                <a:gd name="connsiteY582" fmla="*/ 1524657 h 2167697"/>
                <a:gd name="connsiteX583" fmla="*/ 3026747 w 3214232"/>
                <a:gd name="connsiteY583" fmla="*/ 1526431 h 2167697"/>
                <a:gd name="connsiteX584" fmla="*/ 2940024 w 3214232"/>
                <a:gd name="connsiteY584" fmla="*/ 1515347 h 2167697"/>
                <a:gd name="connsiteX585" fmla="*/ 3036412 w 3214232"/>
                <a:gd name="connsiteY585" fmla="*/ 1577773 h 2167697"/>
                <a:gd name="connsiteX586" fmla="*/ 3015751 w 3214232"/>
                <a:gd name="connsiteY586" fmla="*/ 1617853 h 2167697"/>
                <a:gd name="connsiteX587" fmla="*/ 2982321 w 3214232"/>
                <a:gd name="connsiteY587" fmla="*/ 1678594 h 2167697"/>
                <a:gd name="connsiteX588" fmla="*/ 2656180 w 3214232"/>
                <a:gd name="connsiteY588" fmla="*/ 1797860 h 2167697"/>
                <a:gd name="connsiteX589" fmla="*/ 3180861 w 3214232"/>
                <a:gd name="connsiteY589" fmla="*/ 1379942 h 2167697"/>
                <a:gd name="connsiteX590" fmla="*/ 3184852 w 3214232"/>
                <a:gd name="connsiteY590" fmla="*/ 1457088 h 2167697"/>
                <a:gd name="connsiteX591" fmla="*/ 3019919 w 3214232"/>
                <a:gd name="connsiteY591" fmla="*/ 1675402 h 2167697"/>
                <a:gd name="connsiteX592" fmla="*/ 3015929 w 3214232"/>
                <a:gd name="connsiteY592" fmla="*/ 1672121 h 2167697"/>
                <a:gd name="connsiteX593" fmla="*/ 3039072 w 3214232"/>
                <a:gd name="connsiteY593" fmla="*/ 1633903 h 2167697"/>
                <a:gd name="connsiteX594" fmla="*/ 3038984 w 3214232"/>
                <a:gd name="connsiteY594" fmla="*/ 1385262 h 2167697"/>
                <a:gd name="connsiteX595" fmla="*/ 2866869 w 3214232"/>
                <a:gd name="connsiteY595" fmla="*/ 1394041 h 2167697"/>
                <a:gd name="connsiteX596" fmla="*/ 2896574 w 3214232"/>
                <a:gd name="connsiteY596" fmla="*/ 993148 h 2167697"/>
                <a:gd name="connsiteX597" fmla="*/ 3004046 w 3214232"/>
                <a:gd name="connsiteY597" fmla="*/ 886740 h 2167697"/>
                <a:gd name="connsiteX598" fmla="*/ 2893559 w 3214232"/>
                <a:gd name="connsiteY598" fmla="*/ 956792 h 2167697"/>
                <a:gd name="connsiteX599" fmla="*/ 2887441 w 3214232"/>
                <a:gd name="connsiteY599" fmla="*/ 955639 h 2167697"/>
                <a:gd name="connsiteX600" fmla="*/ 2712134 w 3214232"/>
                <a:gd name="connsiteY600" fmla="*/ 691392 h 2167697"/>
                <a:gd name="connsiteX601" fmla="*/ 2696438 w 3214232"/>
                <a:gd name="connsiteY601" fmla="*/ 678091 h 2167697"/>
                <a:gd name="connsiteX602" fmla="*/ 2693689 w 3214232"/>
                <a:gd name="connsiteY602" fmla="*/ 599261 h 2167697"/>
                <a:gd name="connsiteX603" fmla="*/ 2683758 w 3214232"/>
                <a:gd name="connsiteY603" fmla="*/ 670554 h 2167697"/>
                <a:gd name="connsiteX604" fmla="*/ 2676487 w 3214232"/>
                <a:gd name="connsiteY604" fmla="*/ 678624 h 2167697"/>
                <a:gd name="connsiteX605" fmla="*/ 2455158 w 3214232"/>
                <a:gd name="connsiteY605" fmla="*/ 779711 h 2167697"/>
                <a:gd name="connsiteX606" fmla="*/ 2523259 w 3214232"/>
                <a:gd name="connsiteY606" fmla="*/ 591014 h 2167697"/>
                <a:gd name="connsiteX607" fmla="*/ 2531328 w 3214232"/>
                <a:gd name="connsiteY607" fmla="*/ 578334 h 2167697"/>
                <a:gd name="connsiteX608" fmla="*/ 2711956 w 3214232"/>
                <a:gd name="connsiteY608" fmla="*/ 536746 h 2167697"/>
                <a:gd name="connsiteX609" fmla="*/ 2578946 w 3214232"/>
                <a:gd name="connsiteY609" fmla="*/ 511208 h 2167697"/>
                <a:gd name="connsiteX610" fmla="*/ 2576818 w 3214232"/>
                <a:gd name="connsiteY610" fmla="*/ 508459 h 2167697"/>
                <a:gd name="connsiteX611" fmla="*/ 2634367 w 3214232"/>
                <a:gd name="connsiteY611" fmla="*/ 470773 h 2167697"/>
                <a:gd name="connsiteX612" fmla="*/ 2564581 w 3214232"/>
                <a:gd name="connsiteY612" fmla="*/ 510410 h 2167697"/>
                <a:gd name="connsiteX613" fmla="*/ 2562985 w 3214232"/>
                <a:gd name="connsiteY613" fmla="*/ 509346 h 2167697"/>
                <a:gd name="connsiteX614" fmla="*/ 2574778 w 3214232"/>
                <a:gd name="connsiteY614" fmla="*/ 179747 h 2167697"/>
                <a:gd name="connsiteX615" fmla="*/ 2576818 w 3214232"/>
                <a:gd name="connsiteY615" fmla="*/ 177796 h 2167697"/>
                <a:gd name="connsiteX616" fmla="*/ 2864386 w 3214232"/>
                <a:gd name="connsiteY616" fmla="*/ 588177 h 2167697"/>
                <a:gd name="connsiteX617" fmla="*/ 2921226 w 3214232"/>
                <a:gd name="connsiteY617" fmla="*/ 630385 h 2167697"/>
                <a:gd name="connsiteX618" fmla="*/ 2919541 w 3214232"/>
                <a:gd name="connsiteY618" fmla="*/ 633666 h 2167697"/>
                <a:gd name="connsiteX619" fmla="*/ 2842838 w 3214232"/>
                <a:gd name="connsiteY619" fmla="*/ 644928 h 2167697"/>
                <a:gd name="connsiteX620" fmla="*/ 2930359 w 3214232"/>
                <a:gd name="connsiteY620" fmla="*/ 649184 h 2167697"/>
                <a:gd name="connsiteX621" fmla="*/ 2929029 w 3214232"/>
                <a:gd name="connsiteY621" fmla="*/ 652731 h 2167697"/>
                <a:gd name="connsiteX622" fmla="*/ 2804709 w 3214232"/>
                <a:gd name="connsiteY622" fmla="*/ 677737 h 2167697"/>
                <a:gd name="connsiteX623" fmla="*/ 2931157 w 3214232"/>
                <a:gd name="connsiteY623" fmla="*/ 664347 h 2167697"/>
                <a:gd name="connsiteX624" fmla="*/ 2995356 w 3214232"/>
                <a:gd name="connsiteY624" fmla="*/ 711787 h 2167697"/>
                <a:gd name="connsiteX625" fmla="*/ 3077912 w 3214232"/>
                <a:gd name="connsiteY625" fmla="*/ 963443 h 2167697"/>
                <a:gd name="connsiteX626" fmla="*/ 3102297 w 3214232"/>
                <a:gd name="connsiteY626" fmla="*/ 1111261 h 2167697"/>
                <a:gd name="connsiteX627" fmla="*/ 3092809 w 3214232"/>
                <a:gd name="connsiteY627" fmla="*/ 1121902 h 2167697"/>
                <a:gd name="connsiteX628" fmla="*/ 2959355 w 3214232"/>
                <a:gd name="connsiteY628" fmla="*/ 1209866 h 2167697"/>
                <a:gd name="connsiteX629" fmla="*/ 3136347 w 3214232"/>
                <a:gd name="connsiteY629" fmla="*/ 1200290 h 2167697"/>
                <a:gd name="connsiteX630" fmla="*/ 3152308 w 3214232"/>
                <a:gd name="connsiteY630" fmla="*/ 1247198 h 2167697"/>
                <a:gd name="connsiteX631" fmla="*/ 3178822 w 3214232"/>
                <a:gd name="connsiteY631" fmla="*/ 1362385 h 2167697"/>
                <a:gd name="connsiteX632" fmla="*/ 3069576 w 3214232"/>
                <a:gd name="connsiteY632" fmla="*/ 1334453 h 2167697"/>
                <a:gd name="connsiteX633" fmla="*/ 3180861 w 3214232"/>
                <a:gd name="connsiteY633" fmla="*/ 1379942 h 2167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</a:cxnLst>
              <a:rect l="l" t="t" r="r" b="b"/>
              <a:pathLst>
                <a:path w="3214232" h="2167697">
                  <a:moveTo>
                    <a:pt x="3156033" y="1168899"/>
                  </a:moveTo>
                  <a:cubicBezTo>
                    <a:pt x="3116928" y="1096098"/>
                    <a:pt x="3101942" y="1038904"/>
                    <a:pt x="3105844" y="963354"/>
                  </a:cubicBezTo>
                  <a:cubicBezTo>
                    <a:pt x="3126593" y="853044"/>
                    <a:pt x="3023732" y="648031"/>
                    <a:pt x="2880524" y="565387"/>
                  </a:cubicBezTo>
                  <a:cubicBezTo>
                    <a:pt x="2847006" y="541357"/>
                    <a:pt x="2812335" y="516617"/>
                    <a:pt x="2785023" y="489217"/>
                  </a:cubicBezTo>
                  <a:cubicBezTo>
                    <a:pt x="2674979" y="354699"/>
                    <a:pt x="2802403" y="301407"/>
                    <a:pt x="2509692" y="89300"/>
                  </a:cubicBezTo>
                  <a:cubicBezTo>
                    <a:pt x="2375795" y="-6024"/>
                    <a:pt x="2141963" y="41061"/>
                    <a:pt x="1979868" y="6656"/>
                  </a:cubicBezTo>
                  <a:cubicBezTo>
                    <a:pt x="1825665" y="-24557"/>
                    <a:pt x="1663127" y="63496"/>
                    <a:pt x="1505288" y="75200"/>
                  </a:cubicBezTo>
                  <a:cubicBezTo>
                    <a:pt x="1360661" y="87792"/>
                    <a:pt x="1216567" y="15169"/>
                    <a:pt x="1073448" y="50727"/>
                  </a:cubicBezTo>
                  <a:cubicBezTo>
                    <a:pt x="851942" y="101182"/>
                    <a:pt x="591331" y="72097"/>
                    <a:pt x="480223" y="307082"/>
                  </a:cubicBezTo>
                  <a:cubicBezTo>
                    <a:pt x="431009" y="401785"/>
                    <a:pt x="345528" y="469886"/>
                    <a:pt x="245859" y="514489"/>
                  </a:cubicBezTo>
                  <a:cubicBezTo>
                    <a:pt x="-39226" y="629498"/>
                    <a:pt x="15485" y="846128"/>
                    <a:pt x="29052" y="1097783"/>
                  </a:cubicBezTo>
                  <a:cubicBezTo>
                    <a:pt x="29850" y="1178919"/>
                    <a:pt x="-10496" y="1297121"/>
                    <a:pt x="2628" y="1376395"/>
                  </a:cubicBezTo>
                  <a:cubicBezTo>
                    <a:pt x="15929" y="1460280"/>
                    <a:pt x="38008" y="1521731"/>
                    <a:pt x="70285" y="1564294"/>
                  </a:cubicBezTo>
                  <a:cubicBezTo>
                    <a:pt x="121627" y="1634612"/>
                    <a:pt x="190261" y="1635233"/>
                    <a:pt x="241248" y="1698812"/>
                  </a:cubicBezTo>
                  <a:cubicBezTo>
                    <a:pt x="322295" y="1804865"/>
                    <a:pt x="389244" y="1918279"/>
                    <a:pt x="503987" y="1991789"/>
                  </a:cubicBezTo>
                  <a:lnTo>
                    <a:pt x="558167" y="2023712"/>
                  </a:lnTo>
                  <a:cubicBezTo>
                    <a:pt x="684438" y="2089951"/>
                    <a:pt x="851587" y="2054038"/>
                    <a:pt x="992667" y="2079398"/>
                  </a:cubicBezTo>
                  <a:cubicBezTo>
                    <a:pt x="1316147" y="2157165"/>
                    <a:pt x="1442241" y="2239986"/>
                    <a:pt x="1765988" y="2059624"/>
                  </a:cubicBezTo>
                  <a:cubicBezTo>
                    <a:pt x="2015515" y="1922890"/>
                    <a:pt x="2064995" y="1971749"/>
                    <a:pt x="2316739" y="1971660"/>
                  </a:cubicBezTo>
                  <a:cubicBezTo>
                    <a:pt x="2458350" y="1960487"/>
                    <a:pt x="2531949" y="1871725"/>
                    <a:pt x="2646781" y="1830049"/>
                  </a:cubicBezTo>
                  <a:cubicBezTo>
                    <a:pt x="2754697" y="1793870"/>
                    <a:pt x="2886554" y="1830669"/>
                    <a:pt x="2976735" y="1744213"/>
                  </a:cubicBezTo>
                  <a:lnTo>
                    <a:pt x="2977001" y="1744567"/>
                  </a:lnTo>
                  <a:cubicBezTo>
                    <a:pt x="3234597" y="1562432"/>
                    <a:pt x="3257386" y="1467817"/>
                    <a:pt x="3163747" y="1193994"/>
                  </a:cubicBezTo>
                  <a:lnTo>
                    <a:pt x="3156033" y="1168899"/>
                  </a:lnTo>
                  <a:close/>
                  <a:moveTo>
                    <a:pt x="2543920" y="185333"/>
                  </a:moveTo>
                  <a:cubicBezTo>
                    <a:pt x="2548176" y="190387"/>
                    <a:pt x="2549152" y="197481"/>
                    <a:pt x="2546314" y="203422"/>
                  </a:cubicBezTo>
                  <a:cubicBezTo>
                    <a:pt x="2520067" y="257690"/>
                    <a:pt x="2473336" y="236320"/>
                    <a:pt x="2428822" y="209009"/>
                  </a:cubicBezTo>
                  <a:cubicBezTo>
                    <a:pt x="2471474" y="240310"/>
                    <a:pt x="2519446" y="263986"/>
                    <a:pt x="2551723" y="214063"/>
                  </a:cubicBezTo>
                  <a:cubicBezTo>
                    <a:pt x="2554827" y="209275"/>
                    <a:pt x="2561921" y="209186"/>
                    <a:pt x="2565024" y="214063"/>
                  </a:cubicBezTo>
                  <a:cubicBezTo>
                    <a:pt x="2568216" y="219118"/>
                    <a:pt x="2571143" y="224172"/>
                    <a:pt x="2573892" y="229226"/>
                  </a:cubicBezTo>
                  <a:cubicBezTo>
                    <a:pt x="2576729" y="234547"/>
                    <a:pt x="2577439" y="240665"/>
                    <a:pt x="2576020" y="246518"/>
                  </a:cubicBezTo>
                  <a:cubicBezTo>
                    <a:pt x="2570345" y="269041"/>
                    <a:pt x="2562098" y="283583"/>
                    <a:pt x="2551457" y="289968"/>
                  </a:cubicBezTo>
                  <a:cubicBezTo>
                    <a:pt x="2518205" y="307880"/>
                    <a:pt x="2465001" y="260617"/>
                    <a:pt x="2430595" y="280657"/>
                  </a:cubicBezTo>
                  <a:cubicBezTo>
                    <a:pt x="2405146" y="294667"/>
                    <a:pt x="2394683" y="314264"/>
                    <a:pt x="2392022" y="334925"/>
                  </a:cubicBezTo>
                  <a:cubicBezTo>
                    <a:pt x="2391402" y="339625"/>
                    <a:pt x="2388564" y="343792"/>
                    <a:pt x="2384219" y="345832"/>
                  </a:cubicBezTo>
                  <a:cubicBezTo>
                    <a:pt x="2364622" y="354965"/>
                    <a:pt x="2343607" y="362680"/>
                    <a:pt x="2321793" y="359399"/>
                  </a:cubicBezTo>
                  <a:cubicBezTo>
                    <a:pt x="2340769" y="365606"/>
                    <a:pt x="2361164" y="362769"/>
                    <a:pt x="2380406" y="357980"/>
                  </a:cubicBezTo>
                  <a:cubicBezTo>
                    <a:pt x="2386347" y="356473"/>
                    <a:pt x="2392200" y="360286"/>
                    <a:pt x="2393352" y="366315"/>
                  </a:cubicBezTo>
                  <a:cubicBezTo>
                    <a:pt x="2404437" y="425106"/>
                    <a:pt x="2447887" y="487089"/>
                    <a:pt x="2419245" y="539495"/>
                  </a:cubicBezTo>
                  <a:cubicBezTo>
                    <a:pt x="2392377" y="580196"/>
                    <a:pt x="2366396" y="605823"/>
                    <a:pt x="2318867" y="582767"/>
                  </a:cubicBezTo>
                  <a:cubicBezTo>
                    <a:pt x="2274973" y="555899"/>
                    <a:pt x="2291467" y="497907"/>
                    <a:pt x="2300423" y="448870"/>
                  </a:cubicBezTo>
                  <a:cubicBezTo>
                    <a:pt x="2301398" y="443284"/>
                    <a:pt x="2308049" y="440890"/>
                    <a:pt x="2312482" y="444437"/>
                  </a:cubicBezTo>
                  <a:cubicBezTo>
                    <a:pt x="2333853" y="461905"/>
                    <a:pt x="2362051" y="474408"/>
                    <a:pt x="2389008" y="464477"/>
                  </a:cubicBezTo>
                  <a:cubicBezTo>
                    <a:pt x="2359745" y="469975"/>
                    <a:pt x="2334739" y="451619"/>
                    <a:pt x="2317005" y="429274"/>
                  </a:cubicBezTo>
                  <a:cubicBezTo>
                    <a:pt x="2309822" y="420229"/>
                    <a:pt x="2305832" y="409056"/>
                    <a:pt x="2305477" y="397440"/>
                  </a:cubicBezTo>
                  <a:cubicBezTo>
                    <a:pt x="2303172" y="335191"/>
                    <a:pt x="2253958" y="312313"/>
                    <a:pt x="2242430" y="262922"/>
                  </a:cubicBezTo>
                  <a:cubicBezTo>
                    <a:pt x="2238440" y="231620"/>
                    <a:pt x="2261052" y="194821"/>
                    <a:pt x="2290048" y="170258"/>
                  </a:cubicBezTo>
                  <a:cubicBezTo>
                    <a:pt x="2292176" y="168485"/>
                    <a:pt x="2295368" y="170258"/>
                    <a:pt x="2294925" y="173007"/>
                  </a:cubicBezTo>
                  <a:cubicBezTo>
                    <a:pt x="2288097" y="214063"/>
                    <a:pt x="2298472" y="258666"/>
                    <a:pt x="2327645" y="288815"/>
                  </a:cubicBezTo>
                  <a:cubicBezTo>
                    <a:pt x="2299891" y="250597"/>
                    <a:pt x="2299979" y="199521"/>
                    <a:pt x="2319221" y="157933"/>
                  </a:cubicBezTo>
                  <a:cubicBezTo>
                    <a:pt x="2322857" y="150041"/>
                    <a:pt x="2329153" y="143745"/>
                    <a:pt x="2336868" y="139843"/>
                  </a:cubicBezTo>
                  <a:cubicBezTo>
                    <a:pt x="2430861" y="92846"/>
                    <a:pt x="2479898" y="108719"/>
                    <a:pt x="2543920" y="185333"/>
                  </a:cubicBezTo>
                  <a:close/>
                  <a:moveTo>
                    <a:pt x="2823596" y="899243"/>
                  </a:moveTo>
                  <a:cubicBezTo>
                    <a:pt x="2824394" y="899952"/>
                    <a:pt x="2825281" y="900573"/>
                    <a:pt x="2826079" y="901283"/>
                  </a:cubicBezTo>
                  <a:cubicBezTo>
                    <a:pt x="2846474" y="918663"/>
                    <a:pt x="2858977" y="943669"/>
                    <a:pt x="2861548" y="970359"/>
                  </a:cubicBezTo>
                  <a:cubicBezTo>
                    <a:pt x="2866780" y="1025958"/>
                    <a:pt x="2861548" y="1081201"/>
                    <a:pt x="2869086" y="1134583"/>
                  </a:cubicBezTo>
                  <a:cubicBezTo>
                    <a:pt x="2869440" y="1137331"/>
                    <a:pt x="2865893" y="1138662"/>
                    <a:pt x="2864297" y="1136445"/>
                  </a:cubicBezTo>
                  <a:cubicBezTo>
                    <a:pt x="2824394" y="1079162"/>
                    <a:pt x="2745652" y="1052648"/>
                    <a:pt x="2679502" y="1074285"/>
                  </a:cubicBezTo>
                  <a:cubicBezTo>
                    <a:pt x="2807901" y="1044224"/>
                    <a:pt x="2866071" y="1133784"/>
                    <a:pt x="2876623" y="1264667"/>
                  </a:cubicBezTo>
                  <a:lnTo>
                    <a:pt x="2874495" y="1287722"/>
                  </a:lnTo>
                  <a:cubicBezTo>
                    <a:pt x="2872278" y="1303860"/>
                    <a:pt x="2868997" y="1318935"/>
                    <a:pt x="2864563" y="1333123"/>
                  </a:cubicBezTo>
                  <a:cubicBezTo>
                    <a:pt x="2863233" y="1337467"/>
                    <a:pt x="2857292" y="1338000"/>
                    <a:pt x="2855164" y="1334009"/>
                  </a:cubicBezTo>
                  <a:cubicBezTo>
                    <a:pt x="2844346" y="1313614"/>
                    <a:pt x="2825724" y="1297387"/>
                    <a:pt x="2803644" y="1290825"/>
                  </a:cubicBezTo>
                  <a:cubicBezTo>
                    <a:pt x="2819162" y="1297653"/>
                    <a:pt x="2831754" y="1309358"/>
                    <a:pt x="2840355" y="1323546"/>
                  </a:cubicBezTo>
                  <a:cubicBezTo>
                    <a:pt x="2852415" y="1343497"/>
                    <a:pt x="2851705" y="1368681"/>
                    <a:pt x="2839025" y="1388189"/>
                  </a:cubicBezTo>
                  <a:cubicBezTo>
                    <a:pt x="2830158" y="1401756"/>
                    <a:pt x="2820049" y="1414525"/>
                    <a:pt x="2810029" y="1426850"/>
                  </a:cubicBezTo>
                  <a:lnTo>
                    <a:pt x="2810118" y="1426939"/>
                  </a:lnTo>
                  <a:cubicBezTo>
                    <a:pt x="2784935" y="1458507"/>
                    <a:pt x="2759485" y="1486084"/>
                    <a:pt x="2733592" y="1510026"/>
                  </a:cubicBezTo>
                  <a:cubicBezTo>
                    <a:pt x="2732085" y="1511445"/>
                    <a:pt x="2729868" y="1509583"/>
                    <a:pt x="2730844" y="1507809"/>
                  </a:cubicBezTo>
                  <a:cubicBezTo>
                    <a:pt x="2850287" y="1304481"/>
                    <a:pt x="2606701" y="1128109"/>
                    <a:pt x="2437600" y="1286303"/>
                  </a:cubicBezTo>
                  <a:cubicBezTo>
                    <a:pt x="2450990" y="1216074"/>
                    <a:pt x="2453650" y="1145667"/>
                    <a:pt x="2454005" y="1075792"/>
                  </a:cubicBezTo>
                  <a:cubicBezTo>
                    <a:pt x="2459060" y="1060363"/>
                    <a:pt x="2466419" y="1045643"/>
                    <a:pt x="2476883" y="1033140"/>
                  </a:cubicBezTo>
                  <a:cubicBezTo>
                    <a:pt x="2510845" y="989513"/>
                    <a:pt x="2579478" y="984902"/>
                    <a:pt x="2619913" y="1023209"/>
                  </a:cubicBezTo>
                  <a:cubicBezTo>
                    <a:pt x="2579833" y="975059"/>
                    <a:pt x="2501268" y="976655"/>
                    <a:pt x="2459325" y="1022322"/>
                  </a:cubicBezTo>
                  <a:cubicBezTo>
                    <a:pt x="2466331" y="997139"/>
                    <a:pt x="2472183" y="958300"/>
                    <a:pt x="2502332" y="952004"/>
                  </a:cubicBezTo>
                  <a:cubicBezTo>
                    <a:pt x="2473868" y="954221"/>
                    <a:pt x="2462872" y="988360"/>
                    <a:pt x="2453384" y="1010883"/>
                  </a:cubicBezTo>
                  <a:cubicBezTo>
                    <a:pt x="2452498" y="954221"/>
                    <a:pt x="2449660" y="897647"/>
                    <a:pt x="2450103" y="840275"/>
                  </a:cubicBezTo>
                  <a:cubicBezTo>
                    <a:pt x="2450192" y="834245"/>
                    <a:pt x="2452232" y="828482"/>
                    <a:pt x="2455601" y="823427"/>
                  </a:cubicBezTo>
                  <a:cubicBezTo>
                    <a:pt x="2455601" y="823427"/>
                    <a:pt x="2455601" y="823427"/>
                    <a:pt x="2455601" y="823339"/>
                  </a:cubicBezTo>
                  <a:cubicBezTo>
                    <a:pt x="2588700" y="629942"/>
                    <a:pt x="2768885" y="687934"/>
                    <a:pt x="2843902" y="887006"/>
                  </a:cubicBezTo>
                  <a:cubicBezTo>
                    <a:pt x="2845055" y="889932"/>
                    <a:pt x="2841597" y="892504"/>
                    <a:pt x="2839025" y="890642"/>
                  </a:cubicBezTo>
                  <a:cubicBezTo>
                    <a:pt x="2784048" y="849586"/>
                    <a:pt x="2701581" y="846660"/>
                    <a:pt x="2645451" y="886208"/>
                  </a:cubicBezTo>
                  <a:cubicBezTo>
                    <a:pt x="2699542" y="853842"/>
                    <a:pt x="2774648" y="860581"/>
                    <a:pt x="2823596" y="899243"/>
                  </a:cubicBezTo>
                  <a:close/>
                  <a:moveTo>
                    <a:pt x="2571497" y="1552944"/>
                  </a:moveTo>
                  <a:cubicBezTo>
                    <a:pt x="2567152" y="1515612"/>
                    <a:pt x="2542147" y="1484311"/>
                    <a:pt x="2512086" y="1463561"/>
                  </a:cubicBezTo>
                  <a:cubicBezTo>
                    <a:pt x="2557576" y="1499119"/>
                    <a:pt x="2585597" y="1569349"/>
                    <a:pt x="2535673" y="1613242"/>
                  </a:cubicBezTo>
                  <a:cubicBezTo>
                    <a:pt x="2527515" y="1621666"/>
                    <a:pt x="2518471" y="1628494"/>
                    <a:pt x="2508362" y="1633460"/>
                  </a:cubicBezTo>
                  <a:cubicBezTo>
                    <a:pt x="2486548" y="1639401"/>
                    <a:pt x="2481583" y="1644544"/>
                    <a:pt x="2465887" y="1647204"/>
                  </a:cubicBezTo>
                  <a:lnTo>
                    <a:pt x="2443896" y="1650219"/>
                  </a:lnTo>
                  <a:cubicBezTo>
                    <a:pt x="2399826" y="1659796"/>
                    <a:pt x="2356642" y="1665293"/>
                    <a:pt x="2313990" y="1667954"/>
                  </a:cubicBezTo>
                  <a:cubicBezTo>
                    <a:pt x="2311950" y="1668042"/>
                    <a:pt x="2310532" y="1665914"/>
                    <a:pt x="2311418" y="1664052"/>
                  </a:cubicBezTo>
                  <a:cubicBezTo>
                    <a:pt x="2321172" y="1644366"/>
                    <a:pt x="2323567" y="1621045"/>
                    <a:pt x="2317093" y="1600118"/>
                  </a:cubicBezTo>
                  <a:cubicBezTo>
                    <a:pt x="2320818" y="1621577"/>
                    <a:pt x="2315409" y="1643923"/>
                    <a:pt x="2303083" y="1661569"/>
                  </a:cubicBezTo>
                  <a:cubicBezTo>
                    <a:pt x="2299891" y="1666180"/>
                    <a:pt x="2294748" y="1669018"/>
                    <a:pt x="2289161" y="1669372"/>
                  </a:cubicBezTo>
                  <a:cubicBezTo>
                    <a:pt x="2148614" y="1678062"/>
                    <a:pt x="2015426" y="1635854"/>
                    <a:pt x="1875145" y="1663076"/>
                  </a:cubicBezTo>
                  <a:cubicBezTo>
                    <a:pt x="1850582" y="1656426"/>
                    <a:pt x="1838168" y="1624060"/>
                    <a:pt x="1850582" y="1602247"/>
                  </a:cubicBezTo>
                  <a:cubicBezTo>
                    <a:pt x="1836838" y="1621223"/>
                    <a:pt x="1843222" y="1652347"/>
                    <a:pt x="1862465" y="1665559"/>
                  </a:cubicBezTo>
                  <a:cubicBezTo>
                    <a:pt x="1785673" y="1680900"/>
                    <a:pt x="1711188" y="1710605"/>
                    <a:pt x="1639362" y="1742262"/>
                  </a:cubicBezTo>
                  <a:cubicBezTo>
                    <a:pt x="1630849" y="1745986"/>
                    <a:pt x="1621450" y="1747405"/>
                    <a:pt x="1612139" y="1746341"/>
                  </a:cubicBezTo>
                  <a:cubicBezTo>
                    <a:pt x="1590769" y="1743858"/>
                    <a:pt x="1569221" y="1741286"/>
                    <a:pt x="1550334" y="1730823"/>
                  </a:cubicBezTo>
                  <a:cubicBezTo>
                    <a:pt x="1514155" y="1708477"/>
                    <a:pt x="1497130" y="1663254"/>
                    <a:pt x="1498017" y="1621755"/>
                  </a:cubicBezTo>
                  <a:cubicBezTo>
                    <a:pt x="1489681" y="1682053"/>
                    <a:pt x="1520628" y="1742262"/>
                    <a:pt x="1579064" y="1760617"/>
                  </a:cubicBezTo>
                  <a:cubicBezTo>
                    <a:pt x="1582966" y="1761859"/>
                    <a:pt x="1583320" y="1767356"/>
                    <a:pt x="1579507" y="1769041"/>
                  </a:cubicBezTo>
                  <a:cubicBezTo>
                    <a:pt x="1514953" y="1798126"/>
                    <a:pt x="1451640" y="1825881"/>
                    <a:pt x="1383185" y="1849468"/>
                  </a:cubicBezTo>
                  <a:cubicBezTo>
                    <a:pt x="1375647" y="1852040"/>
                    <a:pt x="1367401" y="1851951"/>
                    <a:pt x="1359952" y="1849202"/>
                  </a:cubicBezTo>
                  <a:cubicBezTo>
                    <a:pt x="1352947" y="1846630"/>
                    <a:pt x="1346030" y="1844236"/>
                    <a:pt x="1340887" y="1838739"/>
                  </a:cubicBezTo>
                  <a:cubicBezTo>
                    <a:pt x="1326699" y="1822068"/>
                    <a:pt x="1318453" y="1800698"/>
                    <a:pt x="1316679" y="1778795"/>
                  </a:cubicBezTo>
                  <a:cubicBezTo>
                    <a:pt x="1316059" y="1803358"/>
                    <a:pt x="1321202" y="1832709"/>
                    <a:pt x="1339557" y="1850532"/>
                  </a:cubicBezTo>
                  <a:cubicBezTo>
                    <a:pt x="1340976" y="1851862"/>
                    <a:pt x="1339912" y="1854168"/>
                    <a:pt x="1338050" y="1854079"/>
                  </a:cubicBezTo>
                  <a:cubicBezTo>
                    <a:pt x="1307901" y="1852572"/>
                    <a:pt x="1276688" y="1852306"/>
                    <a:pt x="1249642" y="1838207"/>
                  </a:cubicBezTo>
                  <a:cubicBezTo>
                    <a:pt x="1199276" y="1808235"/>
                    <a:pt x="1185620" y="1740754"/>
                    <a:pt x="1192980" y="1686220"/>
                  </a:cubicBezTo>
                  <a:cubicBezTo>
                    <a:pt x="1175245" y="1768066"/>
                    <a:pt x="1206547" y="1855143"/>
                    <a:pt x="1294600" y="1870218"/>
                  </a:cubicBezTo>
                  <a:cubicBezTo>
                    <a:pt x="1296196" y="1870484"/>
                    <a:pt x="1296196" y="1872701"/>
                    <a:pt x="1294600" y="1872967"/>
                  </a:cubicBezTo>
                  <a:cubicBezTo>
                    <a:pt x="1294600" y="1872967"/>
                    <a:pt x="1294511" y="1872967"/>
                    <a:pt x="1294511" y="1872967"/>
                  </a:cubicBezTo>
                  <a:lnTo>
                    <a:pt x="1294511" y="1872967"/>
                  </a:lnTo>
                  <a:cubicBezTo>
                    <a:pt x="1130288" y="1907106"/>
                    <a:pt x="1023968" y="1769573"/>
                    <a:pt x="1036205" y="1598345"/>
                  </a:cubicBezTo>
                  <a:cubicBezTo>
                    <a:pt x="1071941" y="1573960"/>
                    <a:pt x="1113795" y="1554274"/>
                    <a:pt x="1162122" y="1539111"/>
                  </a:cubicBezTo>
                  <a:lnTo>
                    <a:pt x="1162122" y="1539200"/>
                  </a:lnTo>
                  <a:cubicBezTo>
                    <a:pt x="1237937" y="1517475"/>
                    <a:pt x="1315704" y="1504794"/>
                    <a:pt x="1397106" y="1502045"/>
                  </a:cubicBezTo>
                  <a:cubicBezTo>
                    <a:pt x="1328384" y="1537072"/>
                    <a:pt x="1312955" y="1597192"/>
                    <a:pt x="1360661" y="1658731"/>
                  </a:cubicBezTo>
                  <a:cubicBezTo>
                    <a:pt x="1337606" y="1622819"/>
                    <a:pt x="1328828" y="1574846"/>
                    <a:pt x="1363942" y="1543456"/>
                  </a:cubicBezTo>
                  <a:cubicBezTo>
                    <a:pt x="1446143" y="1476685"/>
                    <a:pt x="1571261" y="1506479"/>
                    <a:pt x="1663836" y="1508519"/>
                  </a:cubicBezTo>
                  <a:cubicBezTo>
                    <a:pt x="1644771" y="1517297"/>
                    <a:pt x="1627391" y="1532283"/>
                    <a:pt x="1608415" y="1540973"/>
                  </a:cubicBezTo>
                  <a:cubicBezTo>
                    <a:pt x="1630406" y="1536007"/>
                    <a:pt x="1652042" y="1523150"/>
                    <a:pt x="1674299" y="1519603"/>
                  </a:cubicBezTo>
                  <a:cubicBezTo>
                    <a:pt x="1661442" y="1543013"/>
                    <a:pt x="1676162" y="1570679"/>
                    <a:pt x="1694074" y="1586640"/>
                  </a:cubicBezTo>
                  <a:cubicBezTo>
                    <a:pt x="1676162" y="1567220"/>
                    <a:pt x="1665077" y="1527849"/>
                    <a:pt x="1695138" y="1514814"/>
                  </a:cubicBezTo>
                  <a:cubicBezTo>
                    <a:pt x="1711276" y="1508430"/>
                    <a:pt x="1730430" y="1515347"/>
                    <a:pt x="1746568" y="1515258"/>
                  </a:cubicBezTo>
                  <a:cubicBezTo>
                    <a:pt x="1855282" y="1525012"/>
                    <a:pt x="2002480" y="1531219"/>
                    <a:pt x="2119085" y="1512420"/>
                  </a:cubicBezTo>
                  <a:lnTo>
                    <a:pt x="2119440" y="1513484"/>
                  </a:lnTo>
                  <a:cubicBezTo>
                    <a:pt x="2166792" y="1498055"/>
                    <a:pt x="2236400" y="1536805"/>
                    <a:pt x="2226558" y="1591872"/>
                  </a:cubicBezTo>
                  <a:cubicBezTo>
                    <a:pt x="2238972" y="1553121"/>
                    <a:pt x="2207936" y="1516854"/>
                    <a:pt x="2173886" y="1502223"/>
                  </a:cubicBezTo>
                  <a:cubicBezTo>
                    <a:pt x="2288807" y="1476419"/>
                    <a:pt x="2367105" y="1428535"/>
                    <a:pt x="2409136" y="1358660"/>
                  </a:cubicBezTo>
                  <a:cubicBezTo>
                    <a:pt x="2439640" y="1336137"/>
                    <a:pt x="2489918" y="1329310"/>
                    <a:pt x="2514569" y="1363892"/>
                  </a:cubicBezTo>
                  <a:cubicBezTo>
                    <a:pt x="2497810" y="1333123"/>
                    <a:pt x="2457995" y="1326383"/>
                    <a:pt x="2426605" y="1335960"/>
                  </a:cubicBezTo>
                  <a:cubicBezTo>
                    <a:pt x="2506411" y="1223345"/>
                    <a:pt x="2700251" y="1217315"/>
                    <a:pt x="2732085" y="1371075"/>
                  </a:cubicBezTo>
                  <a:cubicBezTo>
                    <a:pt x="2745297" y="1458241"/>
                    <a:pt x="2695020" y="1538579"/>
                    <a:pt x="2620889" y="1589566"/>
                  </a:cubicBezTo>
                  <a:cubicBezTo>
                    <a:pt x="2600760" y="1599941"/>
                    <a:pt x="2579301" y="1608720"/>
                    <a:pt x="2558196" y="1616612"/>
                  </a:cubicBezTo>
                  <a:cubicBezTo>
                    <a:pt x="2555980" y="1617410"/>
                    <a:pt x="2554117" y="1614927"/>
                    <a:pt x="2555448" y="1613065"/>
                  </a:cubicBezTo>
                  <a:cubicBezTo>
                    <a:pt x="2567773" y="1595685"/>
                    <a:pt x="2574512" y="1574137"/>
                    <a:pt x="2571497" y="1552944"/>
                  </a:cubicBezTo>
                  <a:close/>
                  <a:moveTo>
                    <a:pt x="1680773" y="1509937"/>
                  </a:moveTo>
                  <a:cubicBezTo>
                    <a:pt x="1681216" y="1509937"/>
                    <a:pt x="1681571" y="1510026"/>
                    <a:pt x="1682014" y="1510026"/>
                  </a:cubicBezTo>
                  <a:cubicBezTo>
                    <a:pt x="1681571" y="1510381"/>
                    <a:pt x="1681216" y="1510824"/>
                    <a:pt x="1680773" y="1511179"/>
                  </a:cubicBezTo>
                  <a:lnTo>
                    <a:pt x="1680773" y="1509937"/>
                  </a:lnTo>
                  <a:close/>
                  <a:moveTo>
                    <a:pt x="2109864" y="1309269"/>
                  </a:moveTo>
                  <a:cubicBezTo>
                    <a:pt x="2101971" y="1255090"/>
                    <a:pt x="2078473" y="1200822"/>
                    <a:pt x="2096385" y="1146287"/>
                  </a:cubicBezTo>
                  <a:cubicBezTo>
                    <a:pt x="2115893" y="1071270"/>
                    <a:pt x="2198803" y="1019662"/>
                    <a:pt x="2274264" y="1043692"/>
                  </a:cubicBezTo>
                  <a:cubicBezTo>
                    <a:pt x="2197384" y="1012745"/>
                    <a:pt x="2108977" y="1061516"/>
                    <a:pt x="2079714" y="1136179"/>
                  </a:cubicBezTo>
                  <a:cubicBezTo>
                    <a:pt x="2048679" y="884080"/>
                    <a:pt x="2319221" y="844798"/>
                    <a:pt x="2399560" y="1110463"/>
                  </a:cubicBezTo>
                  <a:cubicBezTo>
                    <a:pt x="2382091" y="1094680"/>
                    <a:pt x="2358238" y="1085989"/>
                    <a:pt x="2334828" y="1087763"/>
                  </a:cubicBezTo>
                  <a:cubicBezTo>
                    <a:pt x="2415077" y="1095389"/>
                    <a:pt x="2413836" y="1166505"/>
                    <a:pt x="2418447" y="1234518"/>
                  </a:cubicBezTo>
                  <a:cubicBezTo>
                    <a:pt x="2413747" y="1289938"/>
                    <a:pt x="2395924" y="1343852"/>
                    <a:pt x="2356464" y="1383046"/>
                  </a:cubicBezTo>
                  <a:cubicBezTo>
                    <a:pt x="2357706" y="1366286"/>
                    <a:pt x="2365598" y="1346778"/>
                    <a:pt x="2368524" y="1330374"/>
                  </a:cubicBezTo>
                  <a:cubicBezTo>
                    <a:pt x="2364711" y="1340748"/>
                    <a:pt x="2360277" y="1351389"/>
                    <a:pt x="2356110" y="1361587"/>
                  </a:cubicBezTo>
                  <a:cubicBezTo>
                    <a:pt x="2353715" y="1343143"/>
                    <a:pt x="2345292" y="1325497"/>
                    <a:pt x="2332345" y="1312373"/>
                  </a:cubicBezTo>
                  <a:cubicBezTo>
                    <a:pt x="2421728" y="1441925"/>
                    <a:pt x="2143382" y="1486350"/>
                    <a:pt x="2046107" y="1493887"/>
                  </a:cubicBezTo>
                  <a:cubicBezTo>
                    <a:pt x="2082109" y="1465867"/>
                    <a:pt x="2106405" y="1424633"/>
                    <a:pt x="2112790" y="1381006"/>
                  </a:cubicBezTo>
                  <a:cubicBezTo>
                    <a:pt x="2119618" y="1349882"/>
                    <a:pt x="2124051" y="1316275"/>
                    <a:pt x="2137530" y="1287544"/>
                  </a:cubicBezTo>
                  <a:cubicBezTo>
                    <a:pt x="2166171" y="1231680"/>
                    <a:pt x="2238883" y="1202861"/>
                    <a:pt x="2298649" y="1221571"/>
                  </a:cubicBezTo>
                  <a:cubicBezTo>
                    <a:pt x="2226026" y="1192309"/>
                    <a:pt x="2134603" y="1234606"/>
                    <a:pt x="2109864" y="1309269"/>
                  </a:cubicBezTo>
                  <a:close/>
                  <a:moveTo>
                    <a:pt x="2422969" y="845152"/>
                  </a:moveTo>
                  <a:cubicBezTo>
                    <a:pt x="2423324" y="933471"/>
                    <a:pt x="2428378" y="1021524"/>
                    <a:pt x="2426782" y="1108246"/>
                  </a:cubicBezTo>
                  <a:cubicBezTo>
                    <a:pt x="2403550" y="1018066"/>
                    <a:pt x="2345114" y="936752"/>
                    <a:pt x="2258480" y="908554"/>
                  </a:cubicBezTo>
                  <a:cubicBezTo>
                    <a:pt x="2131677" y="866700"/>
                    <a:pt x="2042738" y="988537"/>
                    <a:pt x="2051516" y="1106207"/>
                  </a:cubicBezTo>
                  <a:cubicBezTo>
                    <a:pt x="2052403" y="1184240"/>
                    <a:pt x="2074305" y="1255533"/>
                    <a:pt x="2086099" y="1329753"/>
                  </a:cubicBezTo>
                  <a:cubicBezTo>
                    <a:pt x="2099666" y="1401490"/>
                    <a:pt x="2050186" y="1480232"/>
                    <a:pt x="1980223" y="1497168"/>
                  </a:cubicBezTo>
                  <a:cubicBezTo>
                    <a:pt x="1933492" y="1498410"/>
                    <a:pt x="1887559" y="1497346"/>
                    <a:pt x="1844996" y="1495218"/>
                  </a:cubicBezTo>
                  <a:cubicBezTo>
                    <a:pt x="1899441" y="1465867"/>
                    <a:pt x="1919038" y="1403352"/>
                    <a:pt x="1877628" y="1353872"/>
                  </a:cubicBezTo>
                  <a:cubicBezTo>
                    <a:pt x="1921698" y="1421175"/>
                    <a:pt x="1872219" y="1478104"/>
                    <a:pt x="1803408" y="1492823"/>
                  </a:cubicBezTo>
                  <a:cubicBezTo>
                    <a:pt x="1649559" y="1481562"/>
                    <a:pt x="1471681" y="1460901"/>
                    <a:pt x="1289989" y="1484754"/>
                  </a:cubicBezTo>
                  <a:cubicBezTo>
                    <a:pt x="1376091" y="1419047"/>
                    <a:pt x="1346828" y="1308028"/>
                    <a:pt x="1261170" y="1258903"/>
                  </a:cubicBezTo>
                  <a:cubicBezTo>
                    <a:pt x="1258776" y="1257573"/>
                    <a:pt x="1259662" y="1253937"/>
                    <a:pt x="1262411" y="1253848"/>
                  </a:cubicBezTo>
                  <a:cubicBezTo>
                    <a:pt x="1294777" y="1252873"/>
                    <a:pt x="1325901" y="1250833"/>
                    <a:pt x="1355873" y="1247730"/>
                  </a:cubicBezTo>
                  <a:lnTo>
                    <a:pt x="1355962" y="1248439"/>
                  </a:lnTo>
                  <a:cubicBezTo>
                    <a:pt x="1405530" y="1240104"/>
                    <a:pt x="1469730" y="1289229"/>
                    <a:pt x="1451463" y="1342965"/>
                  </a:cubicBezTo>
                  <a:cubicBezTo>
                    <a:pt x="1470262" y="1301998"/>
                    <a:pt x="1437187" y="1259346"/>
                    <a:pt x="1400653" y="1242232"/>
                  </a:cubicBezTo>
                  <a:cubicBezTo>
                    <a:pt x="1482233" y="1234872"/>
                    <a:pt x="1550600" y="1201620"/>
                    <a:pt x="1624022" y="1186900"/>
                  </a:cubicBezTo>
                  <a:cubicBezTo>
                    <a:pt x="1715001" y="1186279"/>
                    <a:pt x="1794895" y="1262538"/>
                    <a:pt x="1789664" y="1355468"/>
                  </a:cubicBezTo>
                  <a:cubicBezTo>
                    <a:pt x="1799950" y="1273090"/>
                    <a:pt x="1740804" y="1197009"/>
                    <a:pt x="1662949" y="1175106"/>
                  </a:cubicBezTo>
                  <a:cubicBezTo>
                    <a:pt x="1657008" y="1173421"/>
                    <a:pt x="1656210" y="1165352"/>
                    <a:pt x="1661708" y="1162515"/>
                  </a:cubicBezTo>
                  <a:cubicBezTo>
                    <a:pt x="1762618" y="1111705"/>
                    <a:pt x="1800304" y="1079960"/>
                    <a:pt x="1919747" y="990133"/>
                  </a:cubicBezTo>
                  <a:lnTo>
                    <a:pt x="1919925" y="990577"/>
                  </a:lnTo>
                  <a:cubicBezTo>
                    <a:pt x="1974991" y="959452"/>
                    <a:pt x="2046285" y="986764"/>
                    <a:pt x="2028018" y="1057791"/>
                  </a:cubicBezTo>
                  <a:cubicBezTo>
                    <a:pt x="2049122" y="1011770"/>
                    <a:pt x="2019328" y="967344"/>
                    <a:pt x="1973572" y="959541"/>
                  </a:cubicBezTo>
                  <a:cubicBezTo>
                    <a:pt x="1968695" y="958743"/>
                    <a:pt x="1967010" y="952536"/>
                    <a:pt x="1970823" y="949432"/>
                  </a:cubicBezTo>
                  <a:cubicBezTo>
                    <a:pt x="2015160" y="913254"/>
                    <a:pt x="2063398" y="871311"/>
                    <a:pt x="2105696" y="830521"/>
                  </a:cubicBezTo>
                  <a:cubicBezTo>
                    <a:pt x="2172644" y="785830"/>
                    <a:pt x="2258658" y="780243"/>
                    <a:pt x="2324631" y="829900"/>
                  </a:cubicBezTo>
                  <a:cubicBezTo>
                    <a:pt x="2276215" y="787869"/>
                    <a:pt x="2207404" y="774834"/>
                    <a:pt x="2146574" y="794520"/>
                  </a:cubicBezTo>
                  <a:cubicBezTo>
                    <a:pt x="2144801" y="795140"/>
                    <a:pt x="2143382" y="792924"/>
                    <a:pt x="2144712" y="791505"/>
                  </a:cubicBezTo>
                  <a:cubicBezTo>
                    <a:pt x="2213878" y="719945"/>
                    <a:pt x="2259722" y="656810"/>
                    <a:pt x="2281713" y="602719"/>
                  </a:cubicBezTo>
                  <a:cubicBezTo>
                    <a:pt x="2284018" y="596955"/>
                    <a:pt x="2291201" y="595182"/>
                    <a:pt x="2296078" y="599083"/>
                  </a:cubicBezTo>
                  <a:cubicBezTo>
                    <a:pt x="2321172" y="619212"/>
                    <a:pt x="2363913" y="623912"/>
                    <a:pt x="2392555" y="608039"/>
                  </a:cubicBezTo>
                  <a:cubicBezTo>
                    <a:pt x="2472272" y="552530"/>
                    <a:pt x="2462429" y="472458"/>
                    <a:pt x="2433256" y="406130"/>
                  </a:cubicBezTo>
                  <a:cubicBezTo>
                    <a:pt x="2404082" y="341487"/>
                    <a:pt x="2417738" y="282430"/>
                    <a:pt x="2484863" y="310274"/>
                  </a:cubicBezTo>
                  <a:cubicBezTo>
                    <a:pt x="2524855" y="326590"/>
                    <a:pt x="2573448" y="327654"/>
                    <a:pt x="2592690" y="279770"/>
                  </a:cubicBezTo>
                  <a:cubicBezTo>
                    <a:pt x="2597656" y="302559"/>
                    <a:pt x="2597834" y="325348"/>
                    <a:pt x="2592957" y="347605"/>
                  </a:cubicBezTo>
                  <a:cubicBezTo>
                    <a:pt x="2554117" y="524066"/>
                    <a:pt x="2422526" y="655568"/>
                    <a:pt x="2422969" y="845152"/>
                  </a:cubicBezTo>
                  <a:close/>
                  <a:moveTo>
                    <a:pt x="1174181" y="1187343"/>
                  </a:moveTo>
                  <a:cubicBezTo>
                    <a:pt x="1172408" y="1188319"/>
                    <a:pt x="1170546" y="1186102"/>
                    <a:pt x="1171787" y="1184506"/>
                  </a:cubicBezTo>
                  <a:cubicBezTo>
                    <a:pt x="1219848" y="1122434"/>
                    <a:pt x="1219405" y="1028263"/>
                    <a:pt x="1165669" y="969916"/>
                  </a:cubicBezTo>
                  <a:cubicBezTo>
                    <a:pt x="1212311" y="1028263"/>
                    <a:pt x="1211424" y="1118710"/>
                    <a:pt x="1160348" y="1173510"/>
                  </a:cubicBezTo>
                  <a:cubicBezTo>
                    <a:pt x="1130997" y="1209600"/>
                    <a:pt x="1118051" y="1229197"/>
                    <a:pt x="1055270" y="1233542"/>
                  </a:cubicBezTo>
                  <a:lnTo>
                    <a:pt x="1033279" y="1232655"/>
                  </a:lnTo>
                  <a:cubicBezTo>
                    <a:pt x="957995" y="1237000"/>
                    <a:pt x="884042" y="1245779"/>
                    <a:pt x="810443" y="1265199"/>
                  </a:cubicBezTo>
                  <a:lnTo>
                    <a:pt x="810443" y="1264933"/>
                  </a:lnTo>
                  <a:cubicBezTo>
                    <a:pt x="738706" y="1259257"/>
                    <a:pt x="689315" y="1193816"/>
                    <a:pt x="605518" y="1215719"/>
                  </a:cubicBezTo>
                  <a:cubicBezTo>
                    <a:pt x="473395" y="1248528"/>
                    <a:pt x="470823" y="1415234"/>
                    <a:pt x="329833" y="1429333"/>
                  </a:cubicBezTo>
                  <a:cubicBezTo>
                    <a:pt x="285585" y="1405569"/>
                    <a:pt x="284964" y="1354227"/>
                    <a:pt x="324867" y="1325497"/>
                  </a:cubicBezTo>
                  <a:cubicBezTo>
                    <a:pt x="283811" y="1348818"/>
                    <a:pt x="275742" y="1399007"/>
                    <a:pt x="310768" y="1431816"/>
                  </a:cubicBezTo>
                  <a:cubicBezTo>
                    <a:pt x="256322" y="1435274"/>
                    <a:pt x="209769" y="1430929"/>
                    <a:pt x="173324" y="1410889"/>
                  </a:cubicBezTo>
                  <a:cubicBezTo>
                    <a:pt x="151865" y="1399095"/>
                    <a:pt x="135017" y="1380297"/>
                    <a:pt x="125352" y="1357774"/>
                  </a:cubicBezTo>
                  <a:lnTo>
                    <a:pt x="125352" y="1357685"/>
                  </a:lnTo>
                  <a:cubicBezTo>
                    <a:pt x="59467" y="1210842"/>
                    <a:pt x="275298" y="1053801"/>
                    <a:pt x="367962" y="1194171"/>
                  </a:cubicBezTo>
                  <a:cubicBezTo>
                    <a:pt x="303763" y="1075526"/>
                    <a:pt x="133864" y="1146553"/>
                    <a:pt x="99104" y="1254558"/>
                  </a:cubicBezTo>
                  <a:cubicBezTo>
                    <a:pt x="98395" y="1256775"/>
                    <a:pt x="95203" y="1256331"/>
                    <a:pt x="95114" y="1254026"/>
                  </a:cubicBezTo>
                  <a:cubicBezTo>
                    <a:pt x="93784" y="1153204"/>
                    <a:pt x="106287" y="1006095"/>
                    <a:pt x="198773" y="958034"/>
                  </a:cubicBezTo>
                  <a:cubicBezTo>
                    <a:pt x="205778" y="954398"/>
                    <a:pt x="214025" y="954398"/>
                    <a:pt x="221030" y="957856"/>
                  </a:cubicBezTo>
                  <a:cubicBezTo>
                    <a:pt x="254283" y="974350"/>
                    <a:pt x="286117" y="996784"/>
                    <a:pt x="307221" y="1027554"/>
                  </a:cubicBezTo>
                  <a:cubicBezTo>
                    <a:pt x="292501" y="996518"/>
                    <a:pt x="266963" y="971867"/>
                    <a:pt x="240006" y="950851"/>
                  </a:cubicBezTo>
                  <a:cubicBezTo>
                    <a:pt x="237790" y="949078"/>
                    <a:pt x="238942" y="945442"/>
                    <a:pt x="241780" y="945442"/>
                  </a:cubicBezTo>
                  <a:cubicBezTo>
                    <a:pt x="262175" y="945087"/>
                    <a:pt x="283279" y="950053"/>
                    <a:pt x="300038" y="961669"/>
                  </a:cubicBezTo>
                  <a:cubicBezTo>
                    <a:pt x="287624" y="950585"/>
                    <a:pt x="271663" y="944201"/>
                    <a:pt x="255436" y="940742"/>
                  </a:cubicBezTo>
                  <a:cubicBezTo>
                    <a:pt x="253839" y="940388"/>
                    <a:pt x="253839" y="938171"/>
                    <a:pt x="255436" y="937816"/>
                  </a:cubicBezTo>
                  <a:cubicBezTo>
                    <a:pt x="351380" y="916180"/>
                    <a:pt x="448389" y="916091"/>
                    <a:pt x="528993" y="959452"/>
                  </a:cubicBezTo>
                  <a:cubicBezTo>
                    <a:pt x="540077" y="970271"/>
                    <a:pt x="554088" y="977896"/>
                    <a:pt x="567921" y="983926"/>
                  </a:cubicBezTo>
                  <a:cubicBezTo>
                    <a:pt x="665284" y="1021524"/>
                    <a:pt x="760608" y="1060718"/>
                    <a:pt x="754401" y="1182910"/>
                  </a:cubicBezTo>
                  <a:cubicBezTo>
                    <a:pt x="767436" y="1093881"/>
                    <a:pt x="712281" y="1029416"/>
                    <a:pt x="636288" y="992350"/>
                  </a:cubicBezTo>
                  <a:cubicBezTo>
                    <a:pt x="684438" y="996429"/>
                    <a:pt x="734982" y="991552"/>
                    <a:pt x="783043" y="990488"/>
                  </a:cubicBezTo>
                  <a:cubicBezTo>
                    <a:pt x="871361" y="992173"/>
                    <a:pt x="920841" y="939678"/>
                    <a:pt x="989297" y="907578"/>
                  </a:cubicBezTo>
                  <a:cubicBezTo>
                    <a:pt x="1073714" y="868473"/>
                    <a:pt x="1174181" y="872641"/>
                    <a:pt x="1235277" y="949964"/>
                  </a:cubicBezTo>
                  <a:cubicBezTo>
                    <a:pt x="1180477" y="869449"/>
                    <a:pt x="1080897" y="855172"/>
                    <a:pt x="993376" y="885144"/>
                  </a:cubicBezTo>
                  <a:cubicBezTo>
                    <a:pt x="1041792" y="834955"/>
                    <a:pt x="1069369" y="781485"/>
                    <a:pt x="1099784" y="715955"/>
                  </a:cubicBezTo>
                  <a:cubicBezTo>
                    <a:pt x="1103508" y="707886"/>
                    <a:pt x="1109006" y="700792"/>
                    <a:pt x="1115923" y="695205"/>
                  </a:cubicBezTo>
                  <a:cubicBezTo>
                    <a:pt x="1159018" y="660445"/>
                    <a:pt x="1224814" y="622671"/>
                    <a:pt x="1278018" y="639430"/>
                  </a:cubicBezTo>
                  <a:cubicBezTo>
                    <a:pt x="1230311" y="617084"/>
                    <a:pt x="1172940" y="639873"/>
                    <a:pt x="1128160" y="660179"/>
                  </a:cubicBezTo>
                  <a:cubicBezTo>
                    <a:pt x="1265515" y="394514"/>
                    <a:pt x="1491277" y="558826"/>
                    <a:pt x="1499879" y="778115"/>
                  </a:cubicBezTo>
                  <a:cubicBezTo>
                    <a:pt x="1499967" y="780864"/>
                    <a:pt x="1496243" y="781928"/>
                    <a:pt x="1494913" y="779445"/>
                  </a:cubicBezTo>
                  <a:cubicBezTo>
                    <a:pt x="1464941" y="721630"/>
                    <a:pt x="1398436" y="685008"/>
                    <a:pt x="1333882" y="691215"/>
                  </a:cubicBezTo>
                  <a:cubicBezTo>
                    <a:pt x="1409521" y="688644"/>
                    <a:pt x="1479573" y="744508"/>
                    <a:pt x="1494292" y="817841"/>
                  </a:cubicBezTo>
                  <a:cubicBezTo>
                    <a:pt x="1495002" y="821299"/>
                    <a:pt x="1490923" y="823871"/>
                    <a:pt x="1488085" y="821742"/>
                  </a:cubicBezTo>
                  <a:cubicBezTo>
                    <a:pt x="1480193" y="815801"/>
                    <a:pt x="1471681" y="810481"/>
                    <a:pt x="1462991" y="806047"/>
                  </a:cubicBezTo>
                  <a:cubicBezTo>
                    <a:pt x="1456606" y="803121"/>
                    <a:pt x="1450931" y="797978"/>
                    <a:pt x="1444103" y="796293"/>
                  </a:cubicBezTo>
                  <a:cubicBezTo>
                    <a:pt x="1461749" y="807466"/>
                    <a:pt x="1479839" y="820324"/>
                    <a:pt x="1493849" y="836196"/>
                  </a:cubicBezTo>
                  <a:cubicBezTo>
                    <a:pt x="1496509" y="839211"/>
                    <a:pt x="1497751" y="843290"/>
                    <a:pt x="1497307" y="847369"/>
                  </a:cubicBezTo>
                  <a:cubicBezTo>
                    <a:pt x="1490568" y="910327"/>
                    <a:pt x="1472035" y="958832"/>
                    <a:pt x="1433108" y="1019839"/>
                  </a:cubicBezTo>
                  <a:cubicBezTo>
                    <a:pt x="1431866" y="1021879"/>
                    <a:pt x="1428674" y="1020814"/>
                    <a:pt x="1428851" y="1018420"/>
                  </a:cubicBezTo>
                  <a:cubicBezTo>
                    <a:pt x="1436566" y="920436"/>
                    <a:pt x="1357647" y="876277"/>
                    <a:pt x="1265781" y="890553"/>
                  </a:cubicBezTo>
                  <a:cubicBezTo>
                    <a:pt x="1416703" y="878848"/>
                    <a:pt x="1469109" y="999267"/>
                    <a:pt x="1368819" y="1101862"/>
                  </a:cubicBezTo>
                  <a:lnTo>
                    <a:pt x="1361637" y="1110463"/>
                  </a:lnTo>
                  <a:cubicBezTo>
                    <a:pt x="1306393" y="1166860"/>
                    <a:pt x="1237228" y="1217315"/>
                    <a:pt x="1160614" y="1227867"/>
                  </a:cubicBezTo>
                  <a:cubicBezTo>
                    <a:pt x="1157422" y="1228310"/>
                    <a:pt x="1155471" y="1224586"/>
                    <a:pt x="1157599" y="1222192"/>
                  </a:cubicBezTo>
                  <a:cubicBezTo>
                    <a:pt x="1180654" y="1196211"/>
                    <a:pt x="1210360" y="1174574"/>
                    <a:pt x="1243613" y="1163756"/>
                  </a:cubicBezTo>
                  <a:cubicBezTo>
                    <a:pt x="1219139" y="1166150"/>
                    <a:pt x="1195818" y="1175727"/>
                    <a:pt x="1174181" y="1187343"/>
                  </a:cubicBezTo>
                  <a:close/>
                  <a:moveTo>
                    <a:pt x="775417" y="642356"/>
                  </a:moveTo>
                  <a:cubicBezTo>
                    <a:pt x="744381" y="590305"/>
                    <a:pt x="688073" y="555722"/>
                    <a:pt x="627509" y="559446"/>
                  </a:cubicBezTo>
                  <a:cubicBezTo>
                    <a:pt x="625559" y="559535"/>
                    <a:pt x="625026" y="556875"/>
                    <a:pt x="626889" y="556254"/>
                  </a:cubicBezTo>
                  <a:cubicBezTo>
                    <a:pt x="648880" y="548983"/>
                    <a:pt x="671580" y="543485"/>
                    <a:pt x="693216" y="535150"/>
                  </a:cubicBezTo>
                  <a:cubicBezTo>
                    <a:pt x="658279" y="544461"/>
                    <a:pt x="620593" y="545081"/>
                    <a:pt x="586897" y="558737"/>
                  </a:cubicBezTo>
                  <a:cubicBezTo>
                    <a:pt x="583616" y="560067"/>
                    <a:pt x="580424" y="556520"/>
                    <a:pt x="582197" y="553417"/>
                  </a:cubicBezTo>
                  <a:cubicBezTo>
                    <a:pt x="595144" y="530361"/>
                    <a:pt x="601351" y="502784"/>
                    <a:pt x="607469" y="477867"/>
                  </a:cubicBezTo>
                  <a:cubicBezTo>
                    <a:pt x="627066" y="341221"/>
                    <a:pt x="703768" y="356384"/>
                    <a:pt x="812305" y="311515"/>
                  </a:cubicBezTo>
                  <a:lnTo>
                    <a:pt x="844493" y="301495"/>
                  </a:lnTo>
                  <a:cubicBezTo>
                    <a:pt x="935916" y="276046"/>
                    <a:pt x="1050393" y="319496"/>
                    <a:pt x="1083557" y="412958"/>
                  </a:cubicBezTo>
                  <a:cubicBezTo>
                    <a:pt x="1063605" y="334304"/>
                    <a:pt x="984597" y="282430"/>
                    <a:pt x="906653" y="273474"/>
                  </a:cubicBezTo>
                  <a:cubicBezTo>
                    <a:pt x="1058640" y="213797"/>
                    <a:pt x="1261436" y="300342"/>
                    <a:pt x="1147313" y="485404"/>
                  </a:cubicBezTo>
                  <a:cubicBezTo>
                    <a:pt x="1117696" y="541534"/>
                    <a:pt x="1101558" y="577358"/>
                    <a:pt x="1102710" y="633400"/>
                  </a:cubicBezTo>
                  <a:cubicBezTo>
                    <a:pt x="1102888" y="644130"/>
                    <a:pt x="1100316" y="654682"/>
                    <a:pt x="1095350" y="664170"/>
                  </a:cubicBezTo>
                  <a:cubicBezTo>
                    <a:pt x="1086926" y="680220"/>
                    <a:pt x="1079035" y="696358"/>
                    <a:pt x="1071497" y="712053"/>
                  </a:cubicBezTo>
                  <a:cubicBezTo>
                    <a:pt x="1065113" y="616552"/>
                    <a:pt x="985484" y="534706"/>
                    <a:pt x="887323" y="544194"/>
                  </a:cubicBezTo>
                  <a:cubicBezTo>
                    <a:pt x="992489" y="540293"/>
                    <a:pt x="1071586" y="644041"/>
                    <a:pt x="1048708" y="744331"/>
                  </a:cubicBezTo>
                  <a:cubicBezTo>
                    <a:pt x="1038511" y="721896"/>
                    <a:pt x="1020510" y="699107"/>
                    <a:pt x="1003130" y="681638"/>
                  </a:cubicBezTo>
                  <a:cubicBezTo>
                    <a:pt x="1008184" y="687047"/>
                    <a:pt x="1011022" y="694673"/>
                    <a:pt x="1015456" y="700615"/>
                  </a:cubicBezTo>
                  <a:cubicBezTo>
                    <a:pt x="1026185" y="718881"/>
                    <a:pt x="1042324" y="740606"/>
                    <a:pt x="1041260" y="762331"/>
                  </a:cubicBezTo>
                  <a:cubicBezTo>
                    <a:pt x="1041082" y="764903"/>
                    <a:pt x="1038511" y="774036"/>
                    <a:pt x="1038156" y="775012"/>
                  </a:cubicBezTo>
                  <a:cubicBezTo>
                    <a:pt x="1034343" y="784766"/>
                    <a:pt x="1033900" y="783968"/>
                    <a:pt x="1028668" y="793190"/>
                  </a:cubicBezTo>
                  <a:lnTo>
                    <a:pt x="1016076" y="813585"/>
                  </a:lnTo>
                  <a:cubicBezTo>
                    <a:pt x="974843" y="873084"/>
                    <a:pt x="975907" y="890730"/>
                    <a:pt x="922171" y="917865"/>
                  </a:cubicBezTo>
                  <a:lnTo>
                    <a:pt x="898141" y="930279"/>
                  </a:lnTo>
                  <a:cubicBezTo>
                    <a:pt x="849814" y="961403"/>
                    <a:pt x="795102" y="964241"/>
                    <a:pt x="739593" y="965128"/>
                  </a:cubicBezTo>
                  <a:cubicBezTo>
                    <a:pt x="687275" y="966901"/>
                    <a:pt x="634958" y="971335"/>
                    <a:pt x="586542" y="955373"/>
                  </a:cubicBezTo>
                  <a:cubicBezTo>
                    <a:pt x="695611" y="942693"/>
                    <a:pt x="701729" y="841073"/>
                    <a:pt x="657126" y="760469"/>
                  </a:cubicBezTo>
                  <a:cubicBezTo>
                    <a:pt x="723543" y="913520"/>
                    <a:pt x="614918" y="983217"/>
                    <a:pt x="479868" y="906958"/>
                  </a:cubicBezTo>
                  <a:lnTo>
                    <a:pt x="479513" y="907756"/>
                  </a:lnTo>
                  <a:cubicBezTo>
                    <a:pt x="465592" y="899420"/>
                    <a:pt x="451315" y="892593"/>
                    <a:pt x="437482" y="885942"/>
                  </a:cubicBezTo>
                  <a:cubicBezTo>
                    <a:pt x="399619" y="867764"/>
                    <a:pt x="366898" y="852158"/>
                    <a:pt x="354395" y="811722"/>
                  </a:cubicBezTo>
                  <a:cubicBezTo>
                    <a:pt x="330010" y="733512"/>
                    <a:pt x="348543" y="698575"/>
                    <a:pt x="436950" y="656189"/>
                  </a:cubicBezTo>
                  <a:cubicBezTo>
                    <a:pt x="467188" y="641647"/>
                    <a:pt x="498135" y="628966"/>
                    <a:pt x="526865" y="609990"/>
                  </a:cubicBezTo>
                  <a:cubicBezTo>
                    <a:pt x="604632" y="571683"/>
                    <a:pt x="687453" y="553683"/>
                    <a:pt x="752450" y="624710"/>
                  </a:cubicBezTo>
                  <a:cubicBezTo>
                    <a:pt x="793417" y="665234"/>
                    <a:pt x="795900" y="725798"/>
                    <a:pt x="801664" y="779889"/>
                  </a:cubicBezTo>
                  <a:cubicBezTo>
                    <a:pt x="798472" y="733512"/>
                    <a:pt x="799891" y="683944"/>
                    <a:pt x="775417" y="642356"/>
                  </a:cubicBezTo>
                  <a:close/>
                  <a:moveTo>
                    <a:pt x="1258244" y="1222724"/>
                  </a:moveTo>
                  <a:cubicBezTo>
                    <a:pt x="1354543" y="1170673"/>
                    <a:pt x="1420161" y="1095389"/>
                    <a:pt x="1470882" y="1008134"/>
                  </a:cubicBezTo>
                  <a:cubicBezTo>
                    <a:pt x="1489947" y="975325"/>
                    <a:pt x="1528254" y="958122"/>
                    <a:pt x="1565231" y="966724"/>
                  </a:cubicBezTo>
                  <a:cubicBezTo>
                    <a:pt x="1587843" y="971955"/>
                    <a:pt x="1607174" y="985966"/>
                    <a:pt x="1614179" y="1009908"/>
                  </a:cubicBezTo>
                  <a:cubicBezTo>
                    <a:pt x="1604691" y="961403"/>
                    <a:pt x="1546964" y="947482"/>
                    <a:pt x="1503958" y="958743"/>
                  </a:cubicBezTo>
                  <a:cubicBezTo>
                    <a:pt x="1500499" y="959630"/>
                    <a:pt x="1497573" y="956171"/>
                    <a:pt x="1498992" y="952891"/>
                  </a:cubicBezTo>
                  <a:cubicBezTo>
                    <a:pt x="1509899" y="928239"/>
                    <a:pt x="1516195" y="901815"/>
                    <a:pt x="1520540" y="875124"/>
                  </a:cubicBezTo>
                  <a:cubicBezTo>
                    <a:pt x="1522845" y="860936"/>
                    <a:pt x="1526836" y="847014"/>
                    <a:pt x="1532422" y="833802"/>
                  </a:cubicBezTo>
                  <a:cubicBezTo>
                    <a:pt x="1576847" y="729965"/>
                    <a:pt x="1664013" y="634996"/>
                    <a:pt x="1787358" y="670288"/>
                  </a:cubicBezTo>
                  <a:cubicBezTo>
                    <a:pt x="1681393" y="631094"/>
                    <a:pt x="1587843" y="696358"/>
                    <a:pt x="1533043" y="783879"/>
                  </a:cubicBezTo>
                  <a:cubicBezTo>
                    <a:pt x="1531180" y="786805"/>
                    <a:pt x="1526658" y="785652"/>
                    <a:pt x="1526481" y="782194"/>
                  </a:cubicBezTo>
                  <a:cubicBezTo>
                    <a:pt x="1523998" y="725088"/>
                    <a:pt x="1509012" y="667805"/>
                    <a:pt x="1491189" y="613892"/>
                  </a:cubicBezTo>
                  <a:cubicBezTo>
                    <a:pt x="1489681" y="609369"/>
                    <a:pt x="1491543" y="604315"/>
                    <a:pt x="1495711" y="601921"/>
                  </a:cubicBezTo>
                  <a:cubicBezTo>
                    <a:pt x="1526481" y="583566"/>
                    <a:pt x="1562571" y="575319"/>
                    <a:pt x="1594227" y="572659"/>
                  </a:cubicBezTo>
                  <a:lnTo>
                    <a:pt x="1609834" y="572747"/>
                  </a:lnTo>
                  <a:cubicBezTo>
                    <a:pt x="1727503" y="564944"/>
                    <a:pt x="1783722" y="619922"/>
                    <a:pt x="1908841" y="622671"/>
                  </a:cubicBezTo>
                  <a:cubicBezTo>
                    <a:pt x="1983149" y="626129"/>
                    <a:pt x="2063931" y="703275"/>
                    <a:pt x="1987849" y="765701"/>
                  </a:cubicBezTo>
                  <a:cubicBezTo>
                    <a:pt x="2046285" y="730320"/>
                    <a:pt x="2030944" y="664879"/>
                    <a:pt x="1984568" y="629144"/>
                  </a:cubicBezTo>
                  <a:cubicBezTo>
                    <a:pt x="1980755" y="626217"/>
                    <a:pt x="1982262" y="620099"/>
                    <a:pt x="1987051" y="619301"/>
                  </a:cubicBezTo>
                  <a:cubicBezTo>
                    <a:pt x="2205719" y="584718"/>
                    <a:pt x="2050984" y="385558"/>
                    <a:pt x="2214143" y="294047"/>
                  </a:cubicBezTo>
                  <a:cubicBezTo>
                    <a:pt x="2218577" y="291564"/>
                    <a:pt x="2224164" y="293160"/>
                    <a:pt x="2226558" y="297594"/>
                  </a:cubicBezTo>
                  <a:cubicBezTo>
                    <a:pt x="2237908" y="318254"/>
                    <a:pt x="2256263" y="337940"/>
                    <a:pt x="2266727" y="357005"/>
                  </a:cubicBezTo>
                  <a:cubicBezTo>
                    <a:pt x="2298117" y="414110"/>
                    <a:pt x="2255288" y="481591"/>
                    <a:pt x="2263978" y="541712"/>
                  </a:cubicBezTo>
                  <a:cubicBezTo>
                    <a:pt x="2266283" y="557850"/>
                    <a:pt x="2264067" y="574343"/>
                    <a:pt x="2258125" y="589595"/>
                  </a:cubicBezTo>
                  <a:cubicBezTo>
                    <a:pt x="2241011" y="633045"/>
                    <a:pt x="2206518" y="683678"/>
                    <a:pt x="2155087" y="741050"/>
                  </a:cubicBezTo>
                  <a:cubicBezTo>
                    <a:pt x="2153314" y="743000"/>
                    <a:pt x="2150121" y="741759"/>
                    <a:pt x="2150121" y="739099"/>
                  </a:cubicBezTo>
                  <a:cubicBezTo>
                    <a:pt x="2149855" y="698664"/>
                    <a:pt x="2121036" y="654504"/>
                    <a:pt x="2077498" y="656455"/>
                  </a:cubicBezTo>
                  <a:cubicBezTo>
                    <a:pt x="2119618" y="659027"/>
                    <a:pt x="2143116" y="706024"/>
                    <a:pt x="2135845" y="744153"/>
                  </a:cubicBezTo>
                  <a:cubicBezTo>
                    <a:pt x="2135756" y="744597"/>
                    <a:pt x="2135756" y="744951"/>
                    <a:pt x="2135667" y="745395"/>
                  </a:cubicBezTo>
                  <a:cubicBezTo>
                    <a:pt x="2133539" y="758962"/>
                    <a:pt x="2127066" y="771553"/>
                    <a:pt x="2117489" y="781485"/>
                  </a:cubicBezTo>
                  <a:cubicBezTo>
                    <a:pt x="2088227" y="811811"/>
                    <a:pt x="2052492" y="842847"/>
                    <a:pt x="2018707" y="870602"/>
                  </a:cubicBezTo>
                  <a:cubicBezTo>
                    <a:pt x="2015426" y="873350"/>
                    <a:pt x="2010460" y="870602"/>
                    <a:pt x="2010993" y="866434"/>
                  </a:cubicBezTo>
                  <a:cubicBezTo>
                    <a:pt x="2014539" y="837881"/>
                    <a:pt x="2007978" y="807466"/>
                    <a:pt x="1987494" y="786539"/>
                  </a:cubicBezTo>
                  <a:cubicBezTo>
                    <a:pt x="2012057" y="817043"/>
                    <a:pt x="2009574" y="862000"/>
                    <a:pt x="1991573" y="894898"/>
                  </a:cubicBezTo>
                  <a:lnTo>
                    <a:pt x="1984213" y="902081"/>
                  </a:lnTo>
                  <a:cubicBezTo>
                    <a:pt x="1906624" y="972931"/>
                    <a:pt x="1830631" y="1024007"/>
                    <a:pt x="1787181" y="1055042"/>
                  </a:cubicBezTo>
                  <a:cubicBezTo>
                    <a:pt x="1783456" y="1057703"/>
                    <a:pt x="1778668" y="1053890"/>
                    <a:pt x="1780264" y="1049633"/>
                  </a:cubicBezTo>
                  <a:cubicBezTo>
                    <a:pt x="1811566" y="969650"/>
                    <a:pt x="1784875" y="873350"/>
                    <a:pt x="1705867" y="832383"/>
                  </a:cubicBezTo>
                  <a:cubicBezTo>
                    <a:pt x="1815290" y="898179"/>
                    <a:pt x="1802698" y="1064974"/>
                    <a:pt x="1688931" y="1118267"/>
                  </a:cubicBezTo>
                  <a:lnTo>
                    <a:pt x="1688931" y="1118267"/>
                  </a:lnTo>
                  <a:cubicBezTo>
                    <a:pt x="1638830" y="1147795"/>
                    <a:pt x="1585626" y="1166771"/>
                    <a:pt x="1531447" y="1185215"/>
                  </a:cubicBezTo>
                  <a:lnTo>
                    <a:pt x="1531624" y="1185570"/>
                  </a:lnTo>
                  <a:cubicBezTo>
                    <a:pt x="1449778" y="1210753"/>
                    <a:pt x="1360927" y="1223965"/>
                    <a:pt x="1259219" y="1227069"/>
                  </a:cubicBezTo>
                  <a:cubicBezTo>
                    <a:pt x="1257002" y="1227158"/>
                    <a:pt x="1256115" y="1223877"/>
                    <a:pt x="1258244" y="1222724"/>
                  </a:cubicBezTo>
                  <a:close/>
                  <a:moveTo>
                    <a:pt x="1499347" y="112798"/>
                  </a:moveTo>
                  <a:cubicBezTo>
                    <a:pt x="1505820" y="106591"/>
                    <a:pt x="1514155" y="102689"/>
                    <a:pt x="1523023" y="101714"/>
                  </a:cubicBezTo>
                  <a:cubicBezTo>
                    <a:pt x="1584828" y="94975"/>
                    <a:pt x="1645037" y="79457"/>
                    <a:pt x="1703296" y="64382"/>
                  </a:cubicBezTo>
                  <a:cubicBezTo>
                    <a:pt x="1745770" y="53387"/>
                    <a:pt x="1787269" y="42657"/>
                    <a:pt x="1827705" y="35741"/>
                  </a:cubicBezTo>
                  <a:cubicBezTo>
                    <a:pt x="1828769" y="35563"/>
                    <a:pt x="1829212" y="37160"/>
                    <a:pt x="1828148" y="37514"/>
                  </a:cubicBezTo>
                  <a:cubicBezTo>
                    <a:pt x="1799506" y="47978"/>
                    <a:pt x="1770244" y="58086"/>
                    <a:pt x="1745504" y="76442"/>
                  </a:cubicBezTo>
                  <a:cubicBezTo>
                    <a:pt x="1721562" y="100206"/>
                    <a:pt x="1693630" y="125656"/>
                    <a:pt x="1658604" y="129025"/>
                  </a:cubicBezTo>
                  <a:cubicBezTo>
                    <a:pt x="1678910" y="130533"/>
                    <a:pt x="1698685" y="122197"/>
                    <a:pt x="1716242" y="112798"/>
                  </a:cubicBezTo>
                  <a:cubicBezTo>
                    <a:pt x="1695138" y="149065"/>
                    <a:pt x="1686625" y="195087"/>
                    <a:pt x="1701522" y="234990"/>
                  </a:cubicBezTo>
                  <a:cubicBezTo>
                    <a:pt x="1686714" y="181165"/>
                    <a:pt x="1711276" y="120867"/>
                    <a:pt x="1754372" y="87171"/>
                  </a:cubicBezTo>
                  <a:cubicBezTo>
                    <a:pt x="1805447" y="58264"/>
                    <a:pt x="1901481" y="33169"/>
                    <a:pt x="1960183" y="33524"/>
                  </a:cubicBezTo>
                  <a:lnTo>
                    <a:pt x="1978095" y="35297"/>
                  </a:lnTo>
                  <a:cubicBezTo>
                    <a:pt x="2075369" y="48332"/>
                    <a:pt x="2156860" y="49130"/>
                    <a:pt x="2254046" y="53387"/>
                  </a:cubicBezTo>
                  <a:cubicBezTo>
                    <a:pt x="2214055" y="66244"/>
                    <a:pt x="2161205" y="96127"/>
                    <a:pt x="2106848" y="136917"/>
                  </a:cubicBezTo>
                  <a:cubicBezTo>
                    <a:pt x="2097094" y="141883"/>
                    <a:pt x="2086897" y="146317"/>
                    <a:pt x="2076522" y="150218"/>
                  </a:cubicBezTo>
                  <a:cubicBezTo>
                    <a:pt x="2015781" y="172032"/>
                    <a:pt x="1949365" y="180899"/>
                    <a:pt x="1884899" y="173805"/>
                  </a:cubicBezTo>
                  <a:cubicBezTo>
                    <a:pt x="1938546" y="185510"/>
                    <a:pt x="1994588" y="185333"/>
                    <a:pt x="2048767" y="176466"/>
                  </a:cubicBezTo>
                  <a:cubicBezTo>
                    <a:pt x="2051871" y="175934"/>
                    <a:pt x="2053733" y="179835"/>
                    <a:pt x="2051250" y="181875"/>
                  </a:cubicBezTo>
                  <a:cubicBezTo>
                    <a:pt x="2036619" y="194289"/>
                    <a:pt x="2026688" y="202358"/>
                    <a:pt x="2012057" y="217255"/>
                  </a:cubicBezTo>
                  <a:lnTo>
                    <a:pt x="2003012" y="226211"/>
                  </a:lnTo>
                  <a:cubicBezTo>
                    <a:pt x="1962045" y="270814"/>
                    <a:pt x="1931718" y="309742"/>
                    <a:pt x="1906092" y="353901"/>
                  </a:cubicBezTo>
                  <a:cubicBezTo>
                    <a:pt x="1891195" y="379528"/>
                    <a:pt x="1869736" y="400898"/>
                    <a:pt x="1843311" y="414288"/>
                  </a:cubicBezTo>
                  <a:cubicBezTo>
                    <a:pt x="1797290" y="437609"/>
                    <a:pt x="1741337" y="444437"/>
                    <a:pt x="1691147" y="449137"/>
                  </a:cubicBezTo>
                  <a:cubicBezTo>
                    <a:pt x="1753396" y="450467"/>
                    <a:pt x="1817862" y="445856"/>
                    <a:pt x="1874967" y="417746"/>
                  </a:cubicBezTo>
                  <a:cubicBezTo>
                    <a:pt x="1877716" y="416416"/>
                    <a:pt x="1880997" y="418101"/>
                    <a:pt x="1881441" y="421204"/>
                  </a:cubicBezTo>
                  <a:cubicBezTo>
                    <a:pt x="1884810" y="446920"/>
                    <a:pt x="1916467" y="532578"/>
                    <a:pt x="1916467" y="532578"/>
                  </a:cubicBezTo>
                  <a:cubicBezTo>
                    <a:pt x="1916467" y="532578"/>
                    <a:pt x="1906446" y="484606"/>
                    <a:pt x="1905205" y="477335"/>
                  </a:cubicBezTo>
                  <a:cubicBezTo>
                    <a:pt x="1889687" y="384671"/>
                    <a:pt x="1936595" y="341044"/>
                    <a:pt x="1987494" y="284115"/>
                  </a:cubicBezTo>
                  <a:cubicBezTo>
                    <a:pt x="1989445" y="281987"/>
                    <a:pt x="1992992" y="283317"/>
                    <a:pt x="1992992" y="286155"/>
                  </a:cubicBezTo>
                  <a:cubicBezTo>
                    <a:pt x="1992726" y="332886"/>
                    <a:pt x="2012145" y="379084"/>
                    <a:pt x="2043979" y="412780"/>
                  </a:cubicBezTo>
                  <a:cubicBezTo>
                    <a:pt x="2015160" y="373587"/>
                    <a:pt x="2002125" y="322688"/>
                    <a:pt x="2011791" y="275159"/>
                  </a:cubicBezTo>
                  <a:cubicBezTo>
                    <a:pt x="2014362" y="262479"/>
                    <a:pt x="2020126" y="250774"/>
                    <a:pt x="2028461" y="240754"/>
                  </a:cubicBezTo>
                  <a:cubicBezTo>
                    <a:pt x="2056039" y="207590"/>
                    <a:pt x="2097360" y="179392"/>
                    <a:pt x="2130968" y="152169"/>
                  </a:cubicBezTo>
                  <a:cubicBezTo>
                    <a:pt x="2138416" y="147913"/>
                    <a:pt x="2144801" y="143834"/>
                    <a:pt x="2152604" y="136829"/>
                  </a:cubicBezTo>
                  <a:cubicBezTo>
                    <a:pt x="2237110" y="61722"/>
                    <a:pt x="2300068" y="54894"/>
                    <a:pt x="2393175" y="84600"/>
                  </a:cubicBezTo>
                  <a:cubicBezTo>
                    <a:pt x="2396456" y="85664"/>
                    <a:pt x="2396279" y="90364"/>
                    <a:pt x="2392909" y="91162"/>
                  </a:cubicBezTo>
                  <a:cubicBezTo>
                    <a:pt x="2311950" y="108542"/>
                    <a:pt x="2219109" y="170524"/>
                    <a:pt x="2215562" y="252636"/>
                  </a:cubicBezTo>
                  <a:cubicBezTo>
                    <a:pt x="2215296" y="258843"/>
                    <a:pt x="2211749" y="264518"/>
                    <a:pt x="2206252" y="267445"/>
                  </a:cubicBezTo>
                  <a:cubicBezTo>
                    <a:pt x="2000529" y="377577"/>
                    <a:pt x="2214942" y="611498"/>
                    <a:pt x="1904584" y="595182"/>
                  </a:cubicBezTo>
                  <a:lnTo>
                    <a:pt x="1904584" y="595448"/>
                  </a:lnTo>
                  <a:cubicBezTo>
                    <a:pt x="1799772" y="588797"/>
                    <a:pt x="1745948" y="559978"/>
                    <a:pt x="1656565" y="547298"/>
                  </a:cubicBezTo>
                  <a:cubicBezTo>
                    <a:pt x="1651776" y="546589"/>
                    <a:pt x="1649471" y="541091"/>
                    <a:pt x="1652308" y="537189"/>
                  </a:cubicBezTo>
                  <a:cubicBezTo>
                    <a:pt x="1672083" y="510410"/>
                    <a:pt x="1658693" y="472635"/>
                    <a:pt x="1642111" y="446299"/>
                  </a:cubicBezTo>
                  <a:cubicBezTo>
                    <a:pt x="1674211" y="531869"/>
                    <a:pt x="1630761" y="542155"/>
                    <a:pt x="1556985" y="550756"/>
                  </a:cubicBezTo>
                  <a:cubicBezTo>
                    <a:pt x="1532777" y="555633"/>
                    <a:pt x="1510608" y="563437"/>
                    <a:pt x="1491100" y="573634"/>
                  </a:cubicBezTo>
                  <a:cubicBezTo>
                    <a:pt x="1485070" y="576826"/>
                    <a:pt x="1477533" y="573811"/>
                    <a:pt x="1475316" y="567338"/>
                  </a:cubicBezTo>
                  <a:cubicBezTo>
                    <a:pt x="1471326" y="555722"/>
                    <a:pt x="1467247" y="544194"/>
                    <a:pt x="1463345" y="532490"/>
                  </a:cubicBezTo>
                  <a:cubicBezTo>
                    <a:pt x="1456429" y="512095"/>
                    <a:pt x="1454744" y="490281"/>
                    <a:pt x="1458291" y="468999"/>
                  </a:cubicBezTo>
                  <a:cubicBezTo>
                    <a:pt x="1462193" y="445678"/>
                    <a:pt x="1467690" y="425461"/>
                    <a:pt x="1480637" y="400721"/>
                  </a:cubicBezTo>
                  <a:lnTo>
                    <a:pt x="1488174" y="387863"/>
                  </a:lnTo>
                  <a:cubicBezTo>
                    <a:pt x="1509101" y="361616"/>
                    <a:pt x="1510874" y="341664"/>
                    <a:pt x="1547142" y="328629"/>
                  </a:cubicBezTo>
                  <a:cubicBezTo>
                    <a:pt x="1617371" y="308057"/>
                    <a:pt x="1694694" y="332354"/>
                    <a:pt x="1757120" y="366227"/>
                  </a:cubicBezTo>
                  <a:cubicBezTo>
                    <a:pt x="1694162" y="327299"/>
                    <a:pt x="1595025" y="290056"/>
                    <a:pt x="1523643" y="325880"/>
                  </a:cubicBezTo>
                  <a:cubicBezTo>
                    <a:pt x="1520983" y="327210"/>
                    <a:pt x="1517968" y="324994"/>
                    <a:pt x="1518412" y="322067"/>
                  </a:cubicBezTo>
                  <a:cubicBezTo>
                    <a:pt x="1523643" y="287573"/>
                    <a:pt x="1517170" y="253079"/>
                    <a:pt x="1514155" y="218763"/>
                  </a:cubicBezTo>
                  <a:cubicBezTo>
                    <a:pt x="1510874" y="270992"/>
                    <a:pt x="1520274" y="298835"/>
                    <a:pt x="1489504" y="353103"/>
                  </a:cubicBezTo>
                  <a:lnTo>
                    <a:pt x="1474252" y="374119"/>
                  </a:lnTo>
                  <a:cubicBezTo>
                    <a:pt x="1459710" y="396464"/>
                    <a:pt x="1449158" y="421116"/>
                    <a:pt x="1441000" y="446388"/>
                  </a:cubicBezTo>
                  <a:cubicBezTo>
                    <a:pt x="1440379" y="448250"/>
                    <a:pt x="1437719" y="448161"/>
                    <a:pt x="1437275" y="446210"/>
                  </a:cubicBezTo>
                  <a:cubicBezTo>
                    <a:pt x="1411649" y="336610"/>
                    <a:pt x="1410673" y="198811"/>
                    <a:pt x="1499347" y="112798"/>
                  </a:cubicBezTo>
                  <a:close/>
                  <a:moveTo>
                    <a:pt x="1019623" y="91073"/>
                  </a:moveTo>
                  <a:cubicBezTo>
                    <a:pt x="1040462" y="87349"/>
                    <a:pt x="1060945" y="83004"/>
                    <a:pt x="1080542" y="78038"/>
                  </a:cubicBezTo>
                  <a:cubicBezTo>
                    <a:pt x="1121420" y="67575"/>
                    <a:pt x="1162831" y="67220"/>
                    <a:pt x="1204685" y="71121"/>
                  </a:cubicBezTo>
                  <a:cubicBezTo>
                    <a:pt x="1208852" y="71476"/>
                    <a:pt x="1210005" y="77063"/>
                    <a:pt x="1206281" y="79013"/>
                  </a:cubicBezTo>
                  <a:cubicBezTo>
                    <a:pt x="1157245" y="104285"/>
                    <a:pt x="1119736" y="156159"/>
                    <a:pt x="1121155" y="212201"/>
                  </a:cubicBezTo>
                  <a:cubicBezTo>
                    <a:pt x="1124967" y="139932"/>
                    <a:pt x="1191739" y="84955"/>
                    <a:pt x="1260904" y="78393"/>
                  </a:cubicBezTo>
                  <a:cubicBezTo>
                    <a:pt x="1282008" y="82206"/>
                    <a:pt x="1304354" y="84689"/>
                    <a:pt x="1325369" y="89832"/>
                  </a:cubicBezTo>
                  <a:lnTo>
                    <a:pt x="1325547" y="89300"/>
                  </a:lnTo>
                  <a:cubicBezTo>
                    <a:pt x="1369174" y="96748"/>
                    <a:pt x="1413688" y="103576"/>
                    <a:pt x="1458823" y="104640"/>
                  </a:cubicBezTo>
                  <a:cubicBezTo>
                    <a:pt x="1462370" y="104729"/>
                    <a:pt x="1464232" y="108808"/>
                    <a:pt x="1461927" y="111557"/>
                  </a:cubicBezTo>
                  <a:cubicBezTo>
                    <a:pt x="1435059" y="143656"/>
                    <a:pt x="1417412" y="185688"/>
                    <a:pt x="1407215" y="230202"/>
                  </a:cubicBezTo>
                  <a:cubicBezTo>
                    <a:pt x="1405530" y="237473"/>
                    <a:pt x="1397106" y="240843"/>
                    <a:pt x="1390988" y="236675"/>
                  </a:cubicBezTo>
                  <a:cubicBezTo>
                    <a:pt x="1342927" y="203777"/>
                    <a:pt x="1277574" y="196860"/>
                    <a:pt x="1224902" y="221778"/>
                  </a:cubicBezTo>
                  <a:cubicBezTo>
                    <a:pt x="1280944" y="203422"/>
                    <a:pt x="1347360" y="219827"/>
                    <a:pt x="1387352" y="262834"/>
                  </a:cubicBezTo>
                  <a:cubicBezTo>
                    <a:pt x="1394712" y="270814"/>
                    <a:pt x="1398525" y="281455"/>
                    <a:pt x="1397550" y="292273"/>
                  </a:cubicBezTo>
                  <a:cubicBezTo>
                    <a:pt x="1394978" y="322067"/>
                    <a:pt x="1395155" y="351418"/>
                    <a:pt x="1397638" y="378109"/>
                  </a:cubicBezTo>
                  <a:cubicBezTo>
                    <a:pt x="1398170" y="383429"/>
                    <a:pt x="1393559" y="387863"/>
                    <a:pt x="1388239" y="387420"/>
                  </a:cubicBezTo>
                  <a:cubicBezTo>
                    <a:pt x="1367046" y="385646"/>
                    <a:pt x="1345410" y="392119"/>
                    <a:pt x="1328562" y="404888"/>
                  </a:cubicBezTo>
                  <a:cubicBezTo>
                    <a:pt x="1348247" y="395755"/>
                    <a:pt x="1370948" y="394602"/>
                    <a:pt x="1390899" y="402228"/>
                  </a:cubicBezTo>
                  <a:cubicBezTo>
                    <a:pt x="1397195" y="404622"/>
                    <a:pt x="1401806" y="410032"/>
                    <a:pt x="1403047" y="416593"/>
                  </a:cubicBezTo>
                  <a:cubicBezTo>
                    <a:pt x="1412447" y="465186"/>
                    <a:pt x="1427787" y="511651"/>
                    <a:pt x="1443039" y="555988"/>
                  </a:cubicBezTo>
                  <a:cubicBezTo>
                    <a:pt x="1443926" y="558648"/>
                    <a:pt x="1440556" y="560599"/>
                    <a:pt x="1438694" y="558560"/>
                  </a:cubicBezTo>
                  <a:cubicBezTo>
                    <a:pt x="1342395" y="454457"/>
                    <a:pt x="1201493" y="487710"/>
                    <a:pt x="1130554" y="604581"/>
                  </a:cubicBezTo>
                  <a:cubicBezTo>
                    <a:pt x="1135697" y="531603"/>
                    <a:pt x="1212133" y="461462"/>
                    <a:pt x="1207079" y="377134"/>
                  </a:cubicBezTo>
                  <a:cubicBezTo>
                    <a:pt x="1205217" y="242616"/>
                    <a:pt x="1022018" y="206526"/>
                    <a:pt x="924122" y="239512"/>
                  </a:cubicBezTo>
                  <a:cubicBezTo>
                    <a:pt x="851853" y="264341"/>
                    <a:pt x="781535" y="292184"/>
                    <a:pt x="709355" y="316304"/>
                  </a:cubicBezTo>
                  <a:cubicBezTo>
                    <a:pt x="706695" y="317190"/>
                    <a:pt x="704478" y="313998"/>
                    <a:pt x="706340" y="311781"/>
                  </a:cubicBezTo>
                  <a:cubicBezTo>
                    <a:pt x="755909" y="254410"/>
                    <a:pt x="802639" y="209363"/>
                    <a:pt x="857972" y="210073"/>
                  </a:cubicBezTo>
                  <a:cubicBezTo>
                    <a:pt x="920752" y="211846"/>
                    <a:pt x="977326" y="166091"/>
                    <a:pt x="1002243" y="104995"/>
                  </a:cubicBezTo>
                  <a:cubicBezTo>
                    <a:pt x="1005347" y="97724"/>
                    <a:pt x="1011909" y="92492"/>
                    <a:pt x="1019623" y="91073"/>
                  </a:cubicBezTo>
                  <a:close/>
                  <a:moveTo>
                    <a:pt x="263505" y="1681787"/>
                  </a:moveTo>
                  <a:cubicBezTo>
                    <a:pt x="237878" y="1648357"/>
                    <a:pt x="207286" y="1631243"/>
                    <a:pt x="177669" y="1614572"/>
                  </a:cubicBezTo>
                  <a:cubicBezTo>
                    <a:pt x="73123" y="1578925"/>
                    <a:pt x="-4023" y="1389341"/>
                    <a:pt x="42797" y="1219177"/>
                  </a:cubicBezTo>
                  <a:cubicBezTo>
                    <a:pt x="79507" y="1069674"/>
                    <a:pt x="26481" y="915914"/>
                    <a:pt x="49624" y="771199"/>
                  </a:cubicBezTo>
                  <a:cubicBezTo>
                    <a:pt x="50245" y="767563"/>
                    <a:pt x="55300" y="767120"/>
                    <a:pt x="56452" y="770667"/>
                  </a:cubicBezTo>
                  <a:cubicBezTo>
                    <a:pt x="72857" y="820146"/>
                    <a:pt x="110898" y="865370"/>
                    <a:pt x="160555" y="881863"/>
                  </a:cubicBezTo>
                  <a:cubicBezTo>
                    <a:pt x="109390" y="860315"/>
                    <a:pt x="73300" y="805515"/>
                    <a:pt x="65852" y="751602"/>
                  </a:cubicBezTo>
                  <a:cubicBezTo>
                    <a:pt x="64344" y="572836"/>
                    <a:pt x="305802" y="550224"/>
                    <a:pt x="413895" y="441599"/>
                  </a:cubicBezTo>
                  <a:cubicBezTo>
                    <a:pt x="415402" y="440092"/>
                    <a:pt x="417797" y="441777"/>
                    <a:pt x="416999" y="443727"/>
                  </a:cubicBezTo>
                  <a:cubicBezTo>
                    <a:pt x="409993" y="459689"/>
                    <a:pt x="398998" y="473965"/>
                    <a:pt x="391638" y="490104"/>
                  </a:cubicBezTo>
                  <a:cubicBezTo>
                    <a:pt x="376918" y="525307"/>
                    <a:pt x="351203" y="578600"/>
                    <a:pt x="387293" y="608660"/>
                  </a:cubicBezTo>
                  <a:cubicBezTo>
                    <a:pt x="355725" y="576294"/>
                    <a:pt x="385963" y="528499"/>
                    <a:pt x="403609" y="496399"/>
                  </a:cubicBezTo>
                  <a:cubicBezTo>
                    <a:pt x="414161" y="479818"/>
                    <a:pt x="428260" y="465275"/>
                    <a:pt x="437659" y="447629"/>
                  </a:cubicBezTo>
                  <a:cubicBezTo>
                    <a:pt x="439788" y="443639"/>
                    <a:pt x="445463" y="443284"/>
                    <a:pt x="448034" y="447008"/>
                  </a:cubicBezTo>
                  <a:cubicBezTo>
                    <a:pt x="458054" y="461994"/>
                    <a:pt x="473040" y="473610"/>
                    <a:pt x="489711" y="479995"/>
                  </a:cubicBezTo>
                  <a:cubicBezTo>
                    <a:pt x="463641" y="461639"/>
                    <a:pt x="452645" y="429451"/>
                    <a:pt x="457966" y="398770"/>
                  </a:cubicBezTo>
                  <a:lnTo>
                    <a:pt x="467365" y="374739"/>
                  </a:lnTo>
                  <a:cubicBezTo>
                    <a:pt x="634869" y="104729"/>
                    <a:pt x="658722" y="143213"/>
                    <a:pt x="963670" y="100029"/>
                  </a:cubicBezTo>
                  <a:cubicBezTo>
                    <a:pt x="969080" y="99231"/>
                    <a:pt x="972981" y="105083"/>
                    <a:pt x="970232" y="109872"/>
                  </a:cubicBezTo>
                  <a:cubicBezTo>
                    <a:pt x="882978" y="257070"/>
                    <a:pt x="822768" y="84777"/>
                    <a:pt x="642407" y="352926"/>
                  </a:cubicBezTo>
                  <a:cubicBezTo>
                    <a:pt x="557546" y="421027"/>
                    <a:pt x="606582" y="552441"/>
                    <a:pt x="492371" y="598285"/>
                  </a:cubicBezTo>
                  <a:lnTo>
                    <a:pt x="478893" y="606355"/>
                  </a:lnTo>
                  <a:cubicBezTo>
                    <a:pt x="427107" y="632957"/>
                    <a:pt x="350759" y="661421"/>
                    <a:pt x="331429" y="705048"/>
                  </a:cubicBezTo>
                  <a:cubicBezTo>
                    <a:pt x="296225" y="761090"/>
                    <a:pt x="332138" y="874503"/>
                    <a:pt x="401835" y="898445"/>
                  </a:cubicBezTo>
                  <a:cubicBezTo>
                    <a:pt x="310236" y="896494"/>
                    <a:pt x="196024" y="901460"/>
                    <a:pt x="132268" y="978783"/>
                  </a:cubicBezTo>
                  <a:cubicBezTo>
                    <a:pt x="78355" y="1053003"/>
                    <a:pt x="76138" y="1129351"/>
                    <a:pt x="67536" y="1217492"/>
                  </a:cubicBezTo>
                  <a:cubicBezTo>
                    <a:pt x="58580" y="1356976"/>
                    <a:pt x="129874" y="1468083"/>
                    <a:pt x="285673" y="1460014"/>
                  </a:cubicBezTo>
                  <a:cubicBezTo>
                    <a:pt x="496095" y="1461699"/>
                    <a:pt x="466656" y="1290914"/>
                    <a:pt x="611903" y="1241789"/>
                  </a:cubicBezTo>
                  <a:cubicBezTo>
                    <a:pt x="668831" y="1227601"/>
                    <a:pt x="710596" y="1261208"/>
                    <a:pt x="759278" y="1280539"/>
                  </a:cubicBezTo>
                  <a:cubicBezTo>
                    <a:pt x="650653" y="1316541"/>
                    <a:pt x="548945" y="1378435"/>
                    <a:pt x="465858" y="1452477"/>
                  </a:cubicBezTo>
                  <a:lnTo>
                    <a:pt x="451404" y="1469325"/>
                  </a:lnTo>
                  <a:cubicBezTo>
                    <a:pt x="426575" y="1493622"/>
                    <a:pt x="421876" y="1501602"/>
                    <a:pt x="404052" y="1529268"/>
                  </a:cubicBezTo>
                  <a:lnTo>
                    <a:pt x="404052" y="1529268"/>
                  </a:lnTo>
                  <a:cubicBezTo>
                    <a:pt x="362198" y="1592404"/>
                    <a:pt x="226262" y="1603931"/>
                    <a:pt x="169866" y="1555161"/>
                  </a:cubicBezTo>
                  <a:cubicBezTo>
                    <a:pt x="220410" y="1604109"/>
                    <a:pt x="306689" y="1605616"/>
                    <a:pt x="370977" y="1583093"/>
                  </a:cubicBezTo>
                  <a:cubicBezTo>
                    <a:pt x="373460" y="1582206"/>
                    <a:pt x="375765" y="1584600"/>
                    <a:pt x="374790" y="1587083"/>
                  </a:cubicBezTo>
                  <a:cubicBezTo>
                    <a:pt x="345350" y="1663963"/>
                    <a:pt x="366898" y="1773209"/>
                    <a:pt x="403520" y="1865961"/>
                  </a:cubicBezTo>
                  <a:cubicBezTo>
                    <a:pt x="353597" y="1808856"/>
                    <a:pt x="311388" y="1743769"/>
                    <a:pt x="263505" y="1681787"/>
                  </a:cubicBezTo>
                  <a:close/>
                  <a:moveTo>
                    <a:pt x="571468" y="1996134"/>
                  </a:moveTo>
                  <a:cubicBezTo>
                    <a:pt x="565793" y="1995070"/>
                    <a:pt x="560295" y="1993030"/>
                    <a:pt x="555240" y="1990193"/>
                  </a:cubicBezTo>
                  <a:lnTo>
                    <a:pt x="554974" y="1990016"/>
                  </a:lnTo>
                  <a:cubicBezTo>
                    <a:pt x="546107" y="1985050"/>
                    <a:pt x="538215" y="1978488"/>
                    <a:pt x="531742" y="1970596"/>
                  </a:cubicBezTo>
                  <a:cubicBezTo>
                    <a:pt x="525978" y="1963591"/>
                    <a:pt x="520037" y="1957118"/>
                    <a:pt x="515958" y="1948694"/>
                  </a:cubicBezTo>
                  <a:cubicBezTo>
                    <a:pt x="505761" y="1928742"/>
                    <a:pt x="504785" y="1898150"/>
                    <a:pt x="525269" y="1884494"/>
                  </a:cubicBezTo>
                  <a:cubicBezTo>
                    <a:pt x="499908" y="1900278"/>
                    <a:pt x="502391" y="1935747"/>
                    <a:pt x="515515" y="1960133"/>
                  </a:cubicBezTo>
                  <a:cubicBezTo>
                    <a:pt x="516845" y="1962527"/>
                    <a:pt x="514096" y="1965098"/>
                    <a:pt x="511790" y="1963591"/>
                  </a:cubicBezTo>
                  <a:cubicBezTo>
                    <a:pt x="458586" y="1929008"/>
                    <a:pt x="437305" y="1886356"/>
                    <a:pt x="412388" y="1811693"/>
                  </a:cubicBezTo>
                  <a:cubicBezTo>
                    <a:pt x="400771" y="1778263"/>
                    <a:pt x="393766" y="1742262"/>
                    <a:pt x="407333" y="1708389"/>
                  </a:cubicBezTo>
                  <a:cubicBezTo>
                    <a:pt x="417442" y="1680279"/>
                    <a:pt x="442714" y="1658199"/>
                    <a:pt x="472774" y="1654475"/>
                  </a:cubicBezTo>
                  <a:cubicBezTo>
                    <a:pt x="502923" y="1649243"/>
                    <a:pt x="540255" y="1666801"/>
                    <a:pt x="541673" y="1700674"/>
                  </a:cubicBezTo>
                  <a:cubicBezTo>
                    <a:pt x="543624" y="1664229"/>
                    <a:pt x="504785" y="1642327"/>
                    <a:pt x="471976" y="1644455"/>
                  </a:cubicBezTo>
                  <a:cubicBezTo>
                    <a:pt x="441029" y="1645076"/>
                    <a:pt x="412388" y="1663076"/>
                    <a:pt x="395540" y="1688703"/>
                  </a:cubicBezTo>
                  <a:cubicBezTo>
                    <a:pt x="393500" y="1691807"/>
                    <a:pt x="388712" y="1690477"/>
                    <a:pt x="388446" y="1686752"/>
                  </a:cubicBezTo>
                  <a:cubicBezTo>
                    <a:pt x="385697" y="1642859"/>
                    <a:pt x="390663" y="1614306"/>
                    <a:pt x="408663" y="1575910"/>
                  </a:cubicBezTo>
                  <a:lnTo>
                    <a:pt x="418151" y="1562166"/>
                  </a:lnTo>
                  <a:cubicBezTo>
                    <a:pt x="486253" y="1463561"/>
                    <a:pt x="603834" y="1476862"/>
                    <a:pt x="635490" y="1601182"/>
                  </a:cubicBezTo>
                  <a:cubicBezTo>
                    <a:pt x="625647" y="1523061"/>
                    <a:pt x="551162" y="1464891"/>
                    <a:pt x="474814" y="1490429"/>
                  </a:cubicBezTo>
                  <a:cubicBezTo>
                    <a:pt x="472065" y="1491316"/>
                    <a:pt x="469848" y="1488035"/>
                    <a:pt x="471799" y="1485818"/>
                  </a:cubicBezTo>
                  <a:cubicBezTo>
                    <a:pt x="543536" y="1405303"/>
                    <a:pt x="694369" y="1386238"/>
                    <a:pt x="754401" y="1489631"/>
                  </a:cubicBezTo>
                  <a:cubicBezTo>
                    <a:pt x="778520" y="1533081"/>
                    <a:pt x="771160" y="1584955"/>
                    <a:pt x="777101" y="1632750"/>
                  </a:cubicBezTo>
                  <a:cubicBezTo>
                    <a:pt x="773643" y="1583891"/>
                    <a:pt x="783663" y="1531928"/>
                    <a:pt x="761140" y="1486084"/>
                  </a:cubicBezTo>
                  <a:cubicBezTo>
                    <a:pt x="733297" y="1431284"/>
                    <a:pt x="671048" y="1398830"/>
                    <a:pt x="610395" y="1401046"/>
                  </a:cubicBezTo>
                  <a:cubicBezTo>
                    <a:pt x="682043" y="1379055"/>
                    <a:pt x="769830" y="1367794"/>
                    <a:pt x="835626" y="1411421"/>
                  </a:cubicBezTo>
                  <a:cubicBezTo>
                    <a:pt x="772579" y="1361409"/>
                    <a:pt x="682576" y="1364868"/>
                    <a:pt x="607469" y="1380385"/>
                  </a:cubicBezTo>
                  <a:cubicBezTo>
                    <a:pt x="743140" y="1297830"/>
                    <a:pt x="902308" y="1259080"/>
                    <a:pt x="1058462" y="1260144"/>
                  </a:cubicBezTo>
                  <a:cubicBezTo>
                    <a:pt x="1098897" y="1269366"/>
                    <a:pt x="1136672" y="1296412"/>
                    <a:pt x="1148377" y="1337733"/>
                  </a:cubicBezTo>
                  <a:cubicBezTo>
                    <a:pt x="1163097" y="1389075"/>
                    <a:pt x="1147224" y="1448753"/>
                    <a:pt x="1110780" y="1487680"/>
                  </a:cubicBezTo>
                  <a:cubicBezTo>
                    <a:pt x="1176753" y="1429599"/>
                    <a:pt x="1188369" y="1305722"/>
                    <a:pt x="1106169" y="1256331"/>
                  </a:cubicBezTo>
                  <a:cubicBezTo>
                    <a:pt x="1119115" y="1255977"/>
                    <a:pt x="1132061" y="1255711"/>
                    <a:pt x="1145008" y="1255444"/>
                  </a:cubicBezTo>
                  <a:lnTo>
                    <a:pt x="1156801" y="1255267"/>
                  </a:lnTo>
                  <a:cubicBezTo>
                    <a:pt x="1229159" y="1254469"/>
                    <a:pt x="1312955" y="1309003"/>
                    <a:pt x="1315615" y="1383578"/>
                  </a:cubicBezTo>
                  <a:cubicBezTo>
                    <a:pt x="1317566" y="1474202"/>
                    <a:pt x="1198034" y="1500627"/>
                    <a:pt x="1118317" y="1526165"/>
                  </a:cubicBezTo>
                  <a:cubicBezTo>
                    <a:pt x="1068571" y="1545318"/>
                    <a:pt x="1025476" y="1570147"/>
                    <a:pt x="989563" y="1600207"/>
                  </a:cubicBezTo>
                  <a:cubicBezTo>
                    <a:pt x="998519" y="1566245"/>
                    <a:pt x="1002598" y="1530421"/>
                    <a:pt x="997632" y="1495572"/>
                  </a:cubicBezTo>
                  <a:cubicBezTo>
                    <a:pt x="994529" y="1474645"/>
                    <a:pt x="987790" y="1453630"/>
                    <a:pt x="974666" y="1436959"/>
                  </a:cubicBezTo>
                  <a:cubicBezTo>
                    <a:pt x="1008716" y="1499119"/>
                    <a:pt x="985661" y="1578748"/>
                    <a:pt x="952320" y="1636297"/>
                  </a:cubicBezTo>
                  <a:cubicBezTo>
                    <a:pt x="851055" y="1764430"/>
                    <a:pt x="922349" y="1922269"/>
                    <a:pt x="726912" y="1993651"/>
                  </a:cubicBezTo>
                  <a:cubicBezTo>
                    <a:pt x="724961" y="1994361"/>
                    <a:pt x="723454" y="1991878"/>
                    <a:pt x="724961" y="1990459"/>
                  </a:cubicBezTo>
                  <a:cubicBezTo>
                    <a:pt x="791378" y="1931757"/>
                    <a:pt x="810443" y="1829783"/>
                    <a:pt x="754578" y="1757248"/>
                  </a:cubicBezTo>
                  <a:cubicBezTo>
                    <a:pt x="816029" y="1847961"/>
                    <a:pt x="764155" y="1975118"/>
                    <a:pt x="660496" y="2003317"/>
                  </a:cubicBezTo>
                  <a:cubicBezTo>
                    <a:pt x="631500" y="2009435"/>
                    <a:pt x="601794" y="2001987"/>
                    <a:pt x="571468" y="1996134"/>
                  </a:cubicBezTo>
                  <a:close/>
                  <a:moveTo>
                    <a:pt x="1514155" y="2116996"/>
                  </a:moveTo>
                  <a:cubicBezTo>
                    <a:pt x="1486046" y="2121518"/>
                    <a:pt x="1456695" y="2120454"/>
                    <a:pt x="1428940" y="2114424"/>
                  </a:cubicBezTo>
                  <a:cubicBezTo>
                    <a:pt x="1388682" y="2102099"/>
                    <a:pt x="1372366" y="2054570"/>
                    <a:pt x="1376977" y="2015731"/>
                  </a:cubicBezTo>
                  <a:cubicBezTo>
                    <a:pt x="1367578" y="2057408"/>
                    <a:pt x="1382209" y="2109015"/>
                    <a:pt x="1424595" y="2126573"/>
                  </a:cubicBezTo>
                  <a:cubicBezTo>
                    <a:pt x="1435324" y="2130563"/>
                    <a:pt x="1446497" y="2133135"/>
                    <a:pt x="1457848" y="2135263"/>
                  </a:cubicBezTo>
                  <a:cubicBezTo>
                    <a:pt x="1460153" y="2135706"/>
                    <a:pt x="1459976" y="2138987"/>
                    <a:pt x="1457670" y="2139164"/>
                  </a:cubicBezTo>
                  <a:cubicBezTo>
                    <a:pt x="1349577" y="2148209"/>
                    <a:pt x="1251061" y="2119479"/>
                    <a:pt x="1155560" y="2091547"/>
                  </a:cubicBezTo>
                  <a:cubicBezTo>
                    <a:pt x="1123903" y="2080551"/>
                    <a:pt x="1088523" y="2076295"/>
                    <a:pt x="1058108" y="2060866"/>
                  </a:cubicBezTo>
                  <a:cubicBezTo>
                    <a:pt x="1037181" y="2048363"/>
                    <a:pt x="1014746" y="2034973"/>
                    <a:pt x="996125" y="2018746"/>
                  </a:cubicBezTo>
                  <a:cubicBezTo>
                    <a:pt x="959769" y="1984429"/>
                    <a:pt x="941945" y="1929895"/>
                    <a:pt x="955246" y="1881125"/>
                  </a:cubicBezTo>
                  <a:cubicBezTo>
                    <a:pt x="933255" y="1941954"/>
                    <a:pt x="960744" y="2009258"/>
                    <a:pt x="1009869" y="2048274"/>
                  </a:cubicBezTo>
                  <a:cubicBezTo>
                    <a:pt x="1012263" y="2050225"/>
                    <a:pt x="1010490" y="2054038"/>
                    <a:pt x="1007475" y="2053417"/>
                  </a:cubicBezTo>
                  <a:cubicBezTo>
                    <a:pt x="905855" y="2033909"/>
                    <a:pt x="796787" y="2044816"/>
                    <a:pt x="695877" y="2033554"/>
                  </a:cubicBezTo>
                  <a:cubicBezTo>
                    <a:pt x="693748" y="2033288"/>
                    <a:pt x="693748" y="2030273"/>
                    <a:pt x="695877" y="2030007"/>
                  </a:cubicBezTo>
                  <a:cubicBezTo>
                    <a:pt x="806896" y="2015199"/>
                    <a:pt x="904348" y="1904091"/>
                    <a:pt x="916230" y="1788993"/>
                  </a:cubicBezTo>
                  <a:cubicBezTo>
                    <a:pt x="928822" y="1721246"/>
                    <a:pt x="953473" y="1660416"/>
                    <a:pt x="1009160" y="1618917"/>
                  </a:cubicBezTo>
                  <a:cubicBezTo>
                    <a:pt x="1009515" y="1754233"/>
                    <a:pt x="1067064" y="1865163"/>
                    <a:pt x="1187394" y="1897884"/>
                  </a:cubicBezTo>
                  <a:cubicBezTo>
                    <a:pt x="1189788" y="1898504"/>
                    <a:pt x="1190231" y="1901786"/>
                    <a:pt x="1187926" y="1902938"/>
                  </a:cubicBezTo>
                  <a:cubicBezTo>
                    <a:pt x="1170014" y="1912072"/>
                    <a:pt x="1153077" y="1927323"/>
                    <a:pt x="1132505" y="1924309"/>
                  </a:cubicBezTo>
                  <a:cubicBezTo>
                    <a:pt x="1154141" y="1930072"/>
                    <a:pt x="1173649" y="1913934"/>
                    <a:pt x="1193955" y="1907283"/>
                  </a:cubicBezTo>
                  <a:cubicBezTo>
                    <a:pt x="1196084" y="1906574"/>
                    <a:pt x="1197680" y="1909234"/>
                    <a:pt x="1196084" y="1910919"/>
                  </a:cubicBezTo>
                  <a:cubicBezTo>
                    <a:pt x="1164072" y="1943285"/>
                    <a:pt x="1173649" y="1998351"/>
                    <a:pt x="1201227" y="2031160"/>
                  </a:cubicBezTo>
                  <a:cubicBezTo>
                    <a:pt x="1168683" y="1979907"/>
                    <a:pt x="1180477" y="1914466"/>
                    <a:pt x="1246805" y="1904268"/>
                  </a:cubicBezTo>
                  <a:cubicBezTo>
                    <a:pt x="1287949" y="1903825"/>
                    <a:pt x="1331754" y="1894071"/>
                    <a:pt x="1371568" y="1881657"/>
                  </a:cubicBezTo>
                  <a:lnTo>
                    <a:pt x="1378928" y="1879351"/>
                  </a:lnTo>
                  <a:cubicBezTo>
                    <a:pt x="1441354" y="1858513"/>
                    <a:pt x="1495002" y="1835990"/>
                    <a:pt x="1552285" y="1810718"/>
                  </a:cubicBezTo>
                  <a:cubicBezTo>
                    <a:pt x="1553526" y="1810186"/>
                    <a:pt x="1554502" y="1811871"/>
                    <a:pt x="1553349" y="1812669"/>
                  </a:cubicBezTo>
                  <a:cubicBezTo>
                    <a:pt x="1492962" y="1853813"/>
                    <a:pt x="1429561" y="1912160"/>
                    <a:pt x="1437364" y="1987267"/>
                  </a:cubicBezTo>
                  <a:cubicBezTo>
                    <a:pt x="1440290" y="2031603"/>
                    <a:pt x="1463079" y="2095626"/>
                    <a:pt x="1514599" y="2112562"/>
                  </a:cubicBezTo>
                  <a:cubicBezTo>
                    <a:pt x="1516727" y="2113272"/>
                    <a:pt x="1516549" y="2116641"/>
                    <a:pt x="1514155" y="2116996"/>
                  </a:cubicBezTo>
                  <a:close/>
                  <a:moveTo>
                    <a:pt x="2656180" y="1797860"/>
                  </a:moveTo>
                  <a:cubicBezTo>
                    <a:pt x="2654673" y="1798304"/>
                    <a:pt x="2653432" y="1796619"/>
                    <a:pt x="2654230" y="1795289"/>
                  </a:cubicBezTo>
                  <a:cubicBezTo>
                    <a:pt x="2683669" y="1746252"/>
                    <a:pt x="2642170" y="1685156"/>
                    <a:pt x="2586128" y="1687462"/>
                  </a:cubicBezTo>
                  <a:cubicBezTo>
                    <a:pt x="2644653" y="1690565"/>
                    <a:pt x="2678526" y="1757159"/>
                    <a:pt x="2634456" y="1800964"/>
                  </a:cubicBezTo>
                  <a:lnTo>
                    <a:pt x="2601824" y="1818344"/>
                  </a:lnTo>
                  <a:cubicBezTo>
                    <a:pt x="2486637" y="1860020"/>
                    <a:pt x="2432812" y="1941954"/>
                    <a:pt x="2300068" y="1945058"/>
                  </a:cubicBezTo>
                  <a:cubicBezTo>
                    <a:pt x="2293595" y="1945236"/>
                    <a:pt x="2289338" y="1938319"/>
                    <a:pt x="2292354" y="1932555"/>
                  </a:cubicBezTo>
                  <a:cubicBezTo>
                    <a:pt x="2322414" y="1874208"/>
                    <a:pt x="2311684" y="1804777"/>
                    <a:pt x="2238440" y="1786865"/>
                  </a:cubicBezTo>
                  <a:cubicBezTo>
                    <a:pt x="2313280" y="1813555"/>
                    <a:pt x="2308935" y="1886356"/>
                    <a:pt x="2266106" y="1939294"/>
                  </a:cubicBezTo>
                  <a:cubicBezTo>
                    <a:pt x="2263180" y="1942841"/>
                    <a:pt x="2258658" y="1944703"/>
                    <a:pt x="2254135" y="1944349"/>
                  </a:cubicBezTo>
                  <a:cubicBezTo>
                    <a:pt x="2068453" y="1928122"/>
                    <a:pt x="1968341" y="1920407"/>
                    <a:pt x="1792146" y="2015022"/>
                  </a:cubicBezTo>
                  <a:cubicBezTo>
                    <a:pt x="1790284" y="2015997"/>
                    <a:pt x="1788156" y="2014135"/>
                    <a:pt x="1788954" y="2012184"/>
                  </a:cubicBezTo>
                  <a:cubicBezTo>
                    <a:pt x="1803319" y="1978133"/>
                    <a:pt x="1827261" y="1946566"/>
                    <a:pt x="1857854" y="1925550"/>
                  </a:cubicBezTo>
                  <a:cubicBezTo>
                    <a:pt x="1830808" y="1936989"/>
                    <a:pt x="1807664" y="1956320"/>
                    <a:pt x="1787979" y="1978311"/>
                  </a:cubicBezTo>
                  <a:cubicBezTo>
                    <a:pt x="1785230" y="1981414"/>
                    <a:pt x="1780087" y="1979286"/>
                    <a:pt x="1780442" y="1975118"/>
                  </a:cubicBezTo>
                  <a:cubicBezTo>
                    <a:pt x="1784077" y="1927767"/>
                    <a:pt x="1752421" y="1887243"/>
                    <a:pt x="1703118" y="1880770"/>
                  </a:cubicBezTo>
                  <a:cubicBezTo>
                    <a:pt x="1781417" y="1902229"/>
                    <a:pt x="1780708" y="1973168"/>
                    <a:pt x="1744351" y="2029475"/>
                  </a:cubicBezTo>
                  <a:cubicBezTo>
                    <a:pt x="1738410" y="2038697"/>
                    <a:pt x="1729986" y="2046146"/>
                    <a:pt x="1720055" y="2051023"/>
                  </a:cubicBezTo>
                  <a:cubicBezTo>
                    <a:pt x="1692477" y="2064590"/>
                    <a:pt x="1664723" y="2077891"/>
                    <a:pt x="1636879" y="2089862"/>
                  </a:cubicBezTo>
                  <a:cubicBezTo>
                    <a:pt x="1623844" y="2095448"/>
                    <a:pt x="1609745" y="2098286"/>
                    <a:pt x="1595557" y="2097931"/>
                  </a:cubicBezTo>
                  <a:cubicBezTo>
                    <a:pt x="1518678" y="2096158"/>
                    <a:pt x="1472124" y="2076029"/>
                    <a:pt x="1463877" y="1985493"/>
                  </a:cubicBezTo>
                  <a:cubicBezTo>
                    <a:pt x="1458734" y="1909943"/>
                    <a:pt x="1526037" y="1863922"/>
                    <a:pt x="1591035" y="1819408"/>
                  </a:cubicBezTo>
                  <a:cubicBezTo>
                    <a:pt x="1619411" y="1799988"/>
                    <a:pt x="1648673" y="1779948"/>
                    <a:pt x="1671284" y="1757691"/>
                  </a:cubicBezTo>
                  <a:cubicBezTo>
                    <a:pt x="1690793" y="1749267"/>
                    <a:pt x="1710301" y="1741198"/>
                    <a:pt x="1729809" y="1733661"/>
                  </a:cubicBezTo>
                  <a:lnTo>
                    <a:pt x="1730341" y="1734813"/>
                  </a:lnTo>
                  <a:cubicBezTo>
                    <a:pt x="1839941" y="1671589"/>
                    <a:pt x="1982351" y="1752193"/>
                    <a:pt x="1976587" y="1881036"/>
                  </a:cubicBezTo>
                  <a:cubicBezTo>
                    <a:pt x="1987228" y="1795555"/>
                    <a:pt x="1922585" y="1714862"/>
                    <a:pt x="1839055" y="1698368"/>
                  </a:cubicBezTo>
                  <a:cubicBezTo>
                    <a:pt x="1890219" y="1687373"/>
                    <a:pt x="2040432" y="1655628"/>
                    <a:pt x="2078828" y="1707591"/>
                  </a:cubicBezTo>
                  <a:cubicBezTo>
                    <a:pt x="2097360" y="1727187"/>
                    <a:pt x="2105696" y="1757425"/>
                    <a:pt x="2092395" y="1782165"/>
                  </a:cubicBezTo>
                  <a:cubicBezTo>
                    <a:pt x="2113410" y="1750420"/>
                    <a:pt x="2096828" y="1709541"/>
                    <a:pt x="2070581" y="1686220"/>
                  </a:cubicBezTo>
                  <a:cubicBezTo>
                    <a:pt x="2139303" y="1693225"/>
                    <a:pt x="2211749" y="1698546"/>
                    <a:pt x="2285437" y="1696152"/>
                  </a:cubicBezTo>
                  <a:lnTo>
                    <a:pt x="2341035" y="1694112"/>
                  </a:lnTo>
                  <a:cubicBezTo>
                    <a:pt x="2422083" y="1695531"/>
                    <a:pt x="2439019" y="1767889"/>
                    <a:pt x="2407274" y="1833064"/>
                  </a:cubicBezTo>
                  <a:cubicBezTo>
                    <a:pt x="2438487" y="1787751"/>
                    <a:pt x="2443808" y="1722488"/>
                    <a:pt x="2392909" y="1691629"/>
                  </a:cubicBezTo>
                  <a:cubicBezTo>
                    <a:pt x="2390515" y="1690211"/>
                    <a:pt x="2391402" y="1686486"/>
                    <a:pt x="2394150" y="1686220"/>
                  </a:cubicBezTo>
                  <a:cubicBezTo>
                    <a:pt x="2424743" y="1683117"/>
                    <a:pt x="2452143" y="1706260"/>
                    <a:pt x="2462695" y="1734725"/>
                  </a:cubicBezTo>
                  <a:cubicBezTo>
                    <a:pt x="2458261" y="1716192"/>
                    <a:pt x="2448862" y="1697925"/>
                    <a:pt x="2433522" y="1686043"/>
                  </a:cubicBezTo>
                  <a:cubicBezTo>
                    <a:pt x="2430950" y="1684003"/>
                    <a:pt x="2431837" y="1679924"/>
                    <a:pt x="2435029" y="1679215"/>
                  </a:cubicBezTo>
                  <a:cubicBezTo>
                    <a:pt x="2531062" y="1659263"/>
                    <a:pt x="2625145" y="1628050"/>
                    <a:pt x="2705306" y="1568107"/>
                  </a:cubicBezTo>
                  <a:cubicBezTo>
                    <a:pt x="2712577" y="1562698"/>
                    <a:pt x="2721533" y="1559772"/>
                    <a:pt x="2730578" y="1560393"/>
                  </a:cubicBezTo>
                  <a:cubicBezTo>
                    <a:pt x="2813931" y="1565979"/>
                    <a:pt x="2867755" y="1628139"/>
                    <a:pt x="2843814" y="1715305"/>
                  </a:cubicBezTo>
                  <a:cubicBezTo>
                    <a:pt x="2875559" y="1634612"/>
                    <a:pt x="2833173" y="1562521"/>
                    <a:pt x="2753721" y="1541239"/>
                  </a:cubicBezTo>
                  <a:cubicBezTo>
                    <a:pt x="2748667" y="1539909"/>
                    <a:pt x="2747160" y="1533525"/>
                    <a:pt x="2750973" y="1529978"/>
                  </a:cubicBezTo>
                  <a:cubicBezTo>
                    <a:pt x="2776333" y="1506568"/>
                    <a:pt x="2801250" y="1479877"/>
                    <a:pt x="2825813" y="1449551"/>
                  </a:cubicBezTo>
                  <a:lnTo>
                    <a:pt x="2825902" y="1449639"/>
                  </a:lnTo>
                  <a:cubicBezTo>
                    <a:pt x="2983652" y="1347576"/>
                    <a:pt x="3074276" y="1392090"/>
                    <a:pt x="3052462" y="1542126"/>
                  </a:cubicBezTo>
                  <a:cubicBezTo>
                    <a:pt x="3052107" y="1544431"/>
                    <a:pt x="3049093" y="1545052"/>
                    <a:pt x="3047851" y="1543101"/>
                  </a:cubicBezTo>
                  <a:cubicBezTo>
                    <a:pt x="3033575" y="1520312"/>
                    <a:pt x="3013003" y="1490961"/>
                    <a:pt x="3028432" y="1465689"/>
                  </a:cubicBezTo>
                  <a:cubicBezTo>
                    <a:pt x="3013978" y="1482183"/>
                    <a:pt x="3021870" y="1505592"/>
                    <a:pt x="3029318" y="1524657"/>
                  </a:cubicBezTo>
                  <a:cubicBezTo>
                    <a:pt x="3029939" y="1526253"/>
                    <a:pt x="3027988" y="1527583"/>
                    <a:pt x="3026747" y="1526431"/>
                  </a:cubicBezTo>
                  <a:cubicBezTo>
                    <a:pt x="3003958" y="1505326"/>
                    <a:pt x="2967247" y="1500893"/>
                    <a:pt x="2940024" y="1515347"/>
                  </a:cubicBezTo>
                  <a:cubicBezTo>
                    <a:pt x="2983031" y="1495661"/>
                    <a:pt x="3042797" y="1527229"/>
                    <a:pt x="3036412" y="1577773"/>
                  </a:cubicBezTo>
                  <a:cubicBezTo>
                    <a:pt x="3035880" y="1593379"/>
                    <a:pt x="3023377" y="1604818"/>
                    <a:pt x="3015751" y="1617853"/>
                  </a:cubicBezTo>
                  <a:cubicBezTo>
                    <a:pt x="3002096" y="1637006"/>
                    <a:pt x="2990479" y="1657401"/>
                    <a:pt x="2982321" y="1678594"/>
                  </a:cubicBezTo>
                  <a:cubicBezTo>
                    <a:pt x="2931068" y="1810540"/>
                    <a:pt x="2766136" y="1764696"/>
                    <a:pt x="2656180" y="1797860"/>
                  </a:cubicBezTo>
                  <a:close/>
                  <a:moveTo>
                    <a:pt x="3180861" y="1379942"/>
                  </a:moveTo>
                  <a:cubicBezTo>
                    <a:pt x="3183522" y="1404061"/>
                    <a:pt x="3185029" y="1429688"/>
                    <a:pt x="3184852" y="1457088"/>
                  </a:cubicBezTo>
                  <a:cubicBezTo>
                    <a:pt x="3184497" y="1540175"/>
                    <a:pt x="3101233" y="1611823"/>
                    <a:pt x="3019919" y="1675402"/>
                  </a:cubicBezTo>
                  <a:cubicBezTo>
                    <a:pt x="3017702" y="1677176"/>
                    <a:pt x="3014687" y="1674693"/>
                    <a:pt x="3015929" y="1672121"/>
                  </a:cubicBezTo>
                  <a:cubicBezTo>
                    <a:pt x="3022402" y="1658643"/>
                    <a:pt x="3030117" y="1646938"/>
                    <a:pt x="3039072" y="1633903"/>
                  </a:cubicBezTo>
                  <a:cubicBezTo>
                    <a:pt x="3094050" y="1569171"/>
                    <a:pt x="3104602" y="1440595"/>
                    <a:pt x="3038984" y="1385262"/>
                  </a:cubicBezTo>
                  <a:cubicBezTo>
                    <a:pt x="2994647" y="1355291"/>
                    <a:pt x="2925748" y="1367350"/>
                    <a:pt x="2866869" y="1394041"/>
                  </a:cubicBezTo>
                  <a:cubicBezTo>
                    <a:pt x="2946852" y="1254912"/>
                    <a:pt x="2871125" y="1129439"/>
                    <a:pt x="2896574" y="993148"/>
                  </a:cubicBezTo>
                  <a:cubicBezTo>
                    <a:pt x="2907481" y="940299"/>
                    <a:pt x="2945256" y="886917"/>
                    <a:pt x="3004046" y="886740"/>
                  </a:cubicBezTo>
                  <a:cubicBezTo>
                    <a:pt x="2955453" y="882129"/>
                    <a:pt x="2914752" y="915470"/>
                    <a:pt x="2893559" y="956792"/>
                  </a:cubicBezTo>
                  <a:cubicBezTo>
                    <a:pt x="2892052" y="959630"/>
                    <a:pt x="2887796" y="958832"/>
                    <a:pt x="2887441" y="955639"/>
                  </a:cubicBezTo>
                  <a:cubicBezTo>
                    <a:pt x="2879904" y="872818"/>
                    <a:pt x="2818896" y="742202"/>
                    <a:pt x="2712134" y="691392"/>
                  </a:cubicBezTo>
                  <a:cubicBezTo>
                    <a:pt x="2705838" y="688378"/>
                    <a:pt x="2700340" y="683855"/>
                    <a:pt x="2696438" y="678091"/>
                  </a:cubicBezTo>
                  <a:cubicBezTo>
                    <a:pt x="2680832" y="654859"/>
                    <a:pt x="2677019" y="622937"/>
                    <a:pt x="2693689" y="599261"/>
                  </a:cubicBezTo>
                  <a:cubicBezTo>
                    <a:pt x="2676841" y="618946"/>
                    <a:pt x="2675157" y="646790"/>
                    <a:pt x="2683758" y="670554"/>
                  </a:cubicBezTo>
                  <a:cubicBezTo>
                    <a:pt x="2685443" y="675254"/>
                    <a:pt x="2681275" y="679776"/>
                    <a:pt x="2676487" y="678624"/>
                  </a:cubicBezTo>
                  <a:cubicBezTo>
                    <a:pt x="2592070" y="657342"/>
                    <a:pt x="2490893" y="730497"/>
                    <a:pt x="2455158" y="779711"/>
                  </a:cubicBezTo>
                  <a:cubicBezTo>
                    <a:pt x="2466242" y="713384"/>
                    <a:pt x="2493199" y="652819"/>
                    <a:pt x="2523259" y="591014"/>
                  </a:cubicBezTo>
                  <a:lnTo>
                    <a:pt x="2531328" y="578334"/>
                  </a:lnTo>
                  <a:cubicBezTo>
                    <a:pt x="2571497" y="513159"/>
                    <a:pt x="2644032" y="486025"/>
                    <a:pt x="2711956" y="536746"/>
                  </a:cubicBezTo>
                  <a:cubicBezTo>
                    <a:pt x="2676487" y="505089"/>
                    <a:pt x="2623371" y="491966"/>
                    <a:pt x="2578946" y="511208"/>
                  </a:cubicBezTo>
                  <a:cubicBezTo>
                    <a:pt x="2577261" y="511917"/>
                    <a:pt x="2575665" y="509967"/>
                    <a:pt x="2576818" y="508459"/>
                  </a:cubicBezTo>
                  <a:cubicBezTo>
                    <a:pt x="2591183" y="489749"/>
                    <a:pt x="2609184" y="465807"/>
                    <a:pt x="2634367" y="470773"/>
                  </a:cubicBezTo>
                  <a:cubicBezTo>
                    <a:pt x="2605725" y="462792"/>
                    <a:pt x="2582759" y="490458"/>
                    <a:pt x="2564581" y="510410"/>
                  </a:cubicBezTo>
                  <a:cubicBezTo>
                    <a:pt x="2563872" y="511208"/>
                    <a:pt x="2562541" y="510321"/>
                    <a:pt x="2562985" y="509346"/>
                  </a:cubicBezTo>
                  <a:cubicBezTo>
                    <a:pt x="2615391" y="399834"/>
                    <a:pt x="2658220" y="284825"/>
                    <a:pt x="2574778" y="179747"/>
                  </a:cubicBezTo>
                  <a:cubicBezTo>
                    <a:pt x="2573714" y="178328"/>
                    <a:pt x="2575488" y="176643"/>
                    <a:pt x="2576818" y="177796"/>
                  </a:cubicBezTo>
                  <a:cubicBezTo>
                    <a:pt x="2786619" y="361261"/>
                    <a:pt x="2623726" y="439116"/>
                    <a:pt x="2864386" y="588177"/>
                  </a:cubicBezTo>
                  <a:cubicBezTo>
                    <a:pt x="2884160" y="602364"/>
                    <a:pt x="2903491" y="616197"/>
                    <a:pt x="2921226" y="630385"/>
                  </a:cubicBezTo>
                  <a:cubicBezTo>
                    <a:pt x="2922822" y="631627"/>
                    <a:pt x="2921492" y="634198"/>
                    <a:pt x="2919541" y="633666"/>
                  </a:cubicBezTo>
                  <a:cubicBezTo>
                    <a:pt x="2893825" y="626750"/>
                    <a:pt x="2865273" y="630474"/>
                    <a:pt x="2842838" y="644928"/>
                  </a:cubicBezTo>
                  <a:cubicBezTo>
                    <a:pt x="2870593" y="631272"/>
                    <a:pt x="2904112" y="633666"/>
                    <a:pt x="2930359" y="649184"/>
                  </a:cubicBezTo>
                  <a:cubicBezTo>
                    <a:pt x="2932221" y="650248"/>
                    <a:pt x="2931157" y="653086"/>
                    <a:pt x="2929029" y="652731"/>
                  </a:cubicBezTo>
                  <a:cubicBezTo>
                    <a:pt x="2886377" y="645371"/>
                    <a:pt x="2840089" y="652110"/>
                    <a:pt x="2804709" y="677737"/>
                  </a:cubicBezTo>
                  <a:cubicBezTo>
                    <a:pt x="2842217" y="655391"/>
                    <a:pt x="2889392" y="651844"/>
                    <a:pt x="2931157" y="664347"/>
                  </a:cubicBezTo>
                  <a:cubicBezTo>
                    <a:pt x="2957404" y="672150"/>
                    <a:pt x="2980016" y="689176"/>
                    <a:pt x="2995356" y="711787"/>
                  </a:cubicBezTo>
                  <a:cubicBezTo>
                    <a:pt x="3075961" y="830433"/>
                    <a:pt x="3078355" y="874947"/>
                    <a:pt x="3077912" y="963443"/>
                  </a:cubicBezTo>
                  <a:cubicBezTo>
                    <a:pt x="3075517" y="1014519"/>
                    <a:pt x="3084119" y="1061250"/>
                    <a:pt x="3102297" y="1111261"/>
                  </a:cubicBezTo>
                  <a:cubicBezTo>
                    <a:pt x="3104514" y="1117380"/>
                    <a:pt x="3099016" y="1123498"/>
                    <a:pt x="3092809" y="1121902"/>
                  </a:cubicBezTo>
                  <a:cubicBezTo>
                    <a:pt x="3034728" y="1106562"/>
                    <a:pt x="2974252" y="1153647"/>
                    <a:pt x="2959355" y="1209866"/>
                  </a:cubicBezTo>
                  <a:cubicBezTo>
                    <a:pt x="2994736" y="1128819"/>
                    <a:pt x="3109834" y="1101419"/>
                    <a:pt x="3136347" y="1200290"/>
                  </a:cubicBezTo>
                  <a:lnTo>
                    <a:pt x="3152308" y="1247198"/>
                  </a:lnTo>
                  <a:cubicBezTo>
                    <a:pt x="3169245" y="1293574"/>
                    <a:pt x="3170398" y="1301466"/>
                    <a:pt x="3178822" y="1362385"/>
                  </a:cubicBezTo>
                  <a:cubicBezTo>
                    <a:pt x="3148230" y="1341724"/>
                    <a:pt x="3106730" y="1320265"/>
                    <a:pt x="3069576" y="1334453"/>
                  </a:cubicBezTo>
                  <a:cubicBezTo>
                    <a:pt x="3110632" y="1323723"/>
                    <a:pt x="3152220" y="1352808"/>
                    <a:pt x="3180861" y="1379942"/>
                  </a:cubicBezTo>
                  <a:close/>
                </a:path>
              </a:pathLst>
            </a:custGeom>
            <a:solidFill>
              <a:srgbClr val="FFFFFF"/>
            </a:solidFill>
            <a:ln w="8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3" name="Полилиния: фигура 842">
              <a:extLst>
                <a:ext uri="{FF2B5EF4-FFF2-40B4-BE49-F238E27FC236}">
                  <a16:creationId xmlns:a16="http://schemas.microsoft.com/office/drawing/2014/main" id="{DAE6E09A-0B38-DAF6-58B6-A17A3897FFD3}"/>
                </a:ext>
              </a:extLst>
            </p:cNvPr>
            <p:cNvSpPr/>
            <p:nvPr/>
          </p:nvSpPr>
          <p:spPr>
            <a:xfrm>
              <a:off x="13752311" y="7070573"/>
              <a:ext cx="1330" cy="1330"/>
            </a:xfrm>
            <a:custGeom>
              <a:avLst/>
              <a:gdLst>
                <a:gd name="connsiteX0" fmla="*/ 0 w 1330"/>
                <a:gd name="connsiteY0" fmla="*/ 0 h 1330"/>
                <a:gd name="connsiteX1" fmla="*/ 1330 w 1330"/>
                <a:gd name="connsiteY1" fmla="*/ 1330 h 1330"/>
                <a:gd name="connsiteX2" fmla="*/ 0 w 1330"/>
                <a:gd name="connsiteY2" fmla="*/ 0 h 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0" h="1330">
                  <a:moveTo>
                    <a:pt x="0" y="0"/>
                  </a:moveTo>
                  <a:cubicBezTo>
                    <a:pt x="443" y="443"/>
                    <a:pt x="887" y="887"/>
                    <a:pt x="1330" y="1330"/>
                  </a:cubicBezTo>
                  <a:cubicBezTo>
                    <a:pt x="798" y="798"/>
                    <a:pt x="443" y="355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8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44" name="Полилиния: фигура 843">
              <a:extLst>
                <a:ext uri="{FF2B5EF4-FFF2-40B4-BE49-F238E27FC236}">
                  <a16:creationId xmlns:a16="http://schemas.microsoft.com/office/drawing/2014/main" id="{3CBC13B7-1E75-EB5B-5E1D-E8AE0911F213}"/>
                </a:ext>
              </a:extLst>
            </p:cNvPr>
            <p:cNvSpPr/>
            <p:nvPr/>
          </p:nvSpPr>
          <p:spPr>
            <a:xfrm>
              <a:off x="12750422" y="6390265"/>
              <a:ext cx="3214232" cy="2167608"/>
            </a:xfrm>
            <a:custGeom>
              <a:avLst/>
              <a:gdLst>
                <a:gd name="connsiteX0" fmla="*/ 3156033 w 3214232"/>
                <a:gd name="connsiteY0" fmla="*/ 1168810 h 2167608"/>
                <a:gd name="connsiteX1" fmla="*/ 3105844 w 3214232"/>
                <a:gd name="connsiteY1" fmla="*/ 963265 h 2167608"/>
                <a:gd name="connsiteX2" fmla="*/ 2880524 w 3214232"/>
                <a:gd name="connsiteY2" fmla="*/ 565299 h 2167608"/>
                <a:gd name="connsiteX3" fmla="*/ 2785023 w 3214232"/>
                <a:gd name="connsiteY3" fmla="*/ 489128 h 2167608"/>
                <a:gd name="connsiteX4" fmla="*/ 2509692 w 3214232"/>
                <a:gd name="connsiteY4" fmla="*/ 89211 h 2167608"/>
                <a:gd name="connsiteX5" fmla="*/ 1979868 w 3214232"/>
                <a:gd name="connsiteY5" fmla="*/ 6656 h 2167608"/>
                <a:gd name="connsiteX6" fmla="*/ 1505288 w 3214232"/>
                <a:gd name="connsiteY6" fmla="*/ 75200 h 2167608"/>
                <a:gd name="connsiteX7" fmla="*/ 1073448 w 3214232"/>
                <a:gd name="connsiteY7" fmla="*/ 50727 h 2167608"/>
                <a:gd name="connsiteX8" fmla="*/ 480223 w 3214232"/>
                <a:gd name="connsiteY8" fmla="*/ 307082 h 2167608"/>
                <a:gd name="connsiteX9" fmla="*/ 245859 w 3214232"/>
                <a:gd name="connsiteY9" fmla="*/ 514489 h 2167608"/>
                <a:gd name="connsiteX10" fmla="*/ 29052 w 3214232"/>
                <a:gd name="connsiteY10" fmla="*/ 1097694 h 2167608"/>
                <a:gd name="connsiteX11" fmla="*/ 2628 w 3214232"/>
                <a:gd name="connsiteY11" fmla="*/ 1376306 h 2167608"/>
                <a:gd name="connsiteX12" fmla="*/ 70285 w 3214232"/>
                <a:gd name="connsiteY12" fmla="*/ 1564206 h 2167608"/>
                <a:gd name="connsiteX13" fmla="*/ 241248 w 3214232"/>
                <a:gd name="connsiteY13" fmla="*/ 1698723 h 2167608"/>
                <a:gd name="connsiteX14" fmla="*/ 503987 w 3214232"/>
                <a:gd name="connsiteY14" fmla="*/ 1991700 h 2167608"/>
                <a:gd name="connsiteX15" fmla="*/ 558167 w 3214232"/>
                <a:gd name="connsiteY15" fmla="*/ 2023623 h 2167608"/>
                <a:gd name="connsiteX16" fmla="*/ 992667 w 3214232"/>
                <a:gd name="connsiteY16" fmla="*/ 2079310 h 2167608"/>
                <a:gd name="connsiteX17" fmla="*/ 1765988 w 3214232"/>
                <a:gd name="connsiteY17" fmla="*/ 2059536 h 2167608"/>
                <a:gd name="connsiteX18" fmla="*/ 2316739 w 3214232"/>
                <a:gd name="connsiteY18" fmla="*/ 1971571 h 2167608"/>
                <a:gd name="connsiteX19" fmla="*/ 2646781 w 3214232"/>
                <a:gd name="connsiteY19" fmla="*/ 1829960 h 2167608"/>
                <a:gd name="connsiteX20" fmla="*/ 2976735 w 3214232"/>
                <a:gd name="connsiteY20" fmla="*/ 1744124 h 2167608"/>
                <a:gd name="connsiteX21" fmla="*/ 2977001 w 3214232"/>
                <a:gd name="connsiteY21" fmla="*/ 1744479 h 2167608"/>
                <a:gd name="connsiteX22" fmla="*/ 3163747 w 3214232"/>
                <a:gd name="connsiteY22" fmla="*/ 1193905 h 2167608"/>
                <a:gd name="connsiteX23" fmla="*/ 3156033 w 3214232"/>
                <a:gd name="connsiteY23" fmla="*/ 1168810 h 2167608"/>
                <a:gd name="connsiteX24" fmla="*/ 2543920 w 3214232"/>
                <a:gd name="connsiteY24" fmla="*/ 185244 h 2167608"/>
                <a:gd name="connsiteX25" fmla="*/ 2546314 w 3214232"/>
                <a:gd name="connsiteY25" fmla="*/ 203334 h 2167608"/>
                <a:gd name="connsiteX26" fmla="*/ 2428822 w 3214232"/>
                <a:gd name="connsiteY26" fmla="*/ 208920 h 2167608"/>
                <a:gd name="connsiteX27" fmla="*/ 2551723 w 3214232"/>
                <a:gd name="connsiteY27" fmla="*/ 213974 h 2167608"/>
                <a:gd name="connsiteX28" fmla="*/ 2565024 w 3214232"/>
                <a:gd name="connsiteY28" fmla="*/ 213974 h 2167608"/>
                <a:gd name="connsiteX29" fmla="*/ 2573892 w 3214232"/>
                <a:gd name="connsiteY29" fmla="*/ 229138 h 2167608"/>
                <a:gd name="connsiteX30" fmla="*/ 2576020 w 3214232"/>
                <a:gd name="connsiteY30" fmla="*/ 246429 h 2167608"/>
                <a:gd name="connsiteX31" fmla="*/ 2551457 w 3214232"/>
                <a:gd name="connsiteY31" fmla="*/ 289879 h 2167608"/>
                <a:gd name="connsiteX32" fmla="*/ 2430595 w 3214232"/>
                <a:gd name="connsiteY32" fmla="*/ 280568 h 2167608"/>
                <a:gd name="connsiteX33" fmla="*/ 2392022 w 3214232"/>
                <a:gd name="connsiteY33" fmla="*/ 334836 h 2167608"/>
                <a:gd name="connsiteX34" fmla="*/ 2384219 w 3214232"/>
                <a:gd name="connsiteY34" fmla="*/ 345743 h 2167608"/>
                <a:gd name="connsiteX35" fmla="*/ 2321793 w 3214232"/>
                <a:gd name="connsiteY35" fmla="*/ 359310 h 2167608"/>
                <a:gd name="connsiteX36" fmla="*/ 2380406 w 3214232"/>
                <a:gd name="connsiteY36" fmla="*/ 357892 h 2167608"/>
                <a:gd name="connsiteX37" fmla="*/ 2393352 w 3214232"/>
                <a:gd name="connsiteY37" fmla="*/ 366227 h 2167608"/>
                <a:gd name="connsiteX38" fmla="*/ 2419245 w 3214232"/>
                <a:gd name="connsiteY38" fmla="*/ 539406 h 2167608"/>
                <a:gd name="connsiteX39" fmla="*/ 2318867 w 3214232"/>
                <a:gd name="connsiteY39" fmla="*/ 582679 h 2167608"/>
                <a:gd name="connsiteX40" fmla="*/ 2300423 w 3214232"/>
                <a:gd name="connsiteY40" fmla="*/ 448782 h 2167608"/>
                <a:gd name="connsiteX41" fmla="*/ 2312482 w 3214232"/>
                <a:gd name="connsiteY41" fmla="*/ 444348 h 2167608"/>
                <a:gd name="connsiteX42" fmla="*/ 2389008 w 3214232"/>
                <a:gd name="connsiteY42" fmla="*/ 464388 h 2167608"/>
                <a:gd name="connsiteX43" fmla="*/ 2317005 w 3214232"/>
                <a:gd name="connsiteY43" fmla="*/ 429185 h 2167608"/>
                <a:gd name="connsiteX44" fmla="*/ 2305477 w 3214232"/>
                <a:gd name="connsiteY44" fmla="*/ 397351 h 2167608"/>
                <a:gd name="connsiteX45" fmla="*/ 2242430 w 3214232"/>
                <a:gd name="connsiteY45" fmla="*/ 262834 h 2167608"/>
                <a:gd name="connsiteX46" fmla="*/ 2290048 w 3214232"/>
                <a:gd name="connsiteY46" fmla="*/ 170170 h 2167608"/>
                <a:gd name="connsiteX47" fmla="*/ 2294925 w 3214232"/>
                <a:gd name="connsiteY47" fmla="*/ 172919 h 2167608"/>
                <a:gd name="connsiteX48" fmla="*/ 2327645 w 3214232"/>
                <a:gd name="connsiteY48" fmla="*/ 288726 h 2167608"/>
                <a:gd name="connsiteX49" fmla="*/ 2319221 w 3214232"/>
                <a:gd name="connsiteY49" fmla="*/ 157844 h 2167608"/>
                <a:gd name="connsiteX50" fmla="*/ 2336868 w 3214232"/>
                <a:gd name="connsiteY50" fmla="*/ 139755 h 2167608"/>
                <a:gd name="connsiteX51" fmla="*/ 2543920 w 3214232"/>
                <a:gd name="connsiteY51" fmla="*/ 185244 h 2167608"/>
                <a:gd name="connsiteX52" fmla="*/ 2823596 w 3214232"/>
                <a:gd name="connsiteY52" fmla="*/ 899154 h 2167608"/>
                <a:gd name="connsiteX53" fmla="*/ 2826079 w 3214232"/>
                <a:gd name="connsiteY53" fmla="*/ 901194 h 2167608"/>
                <a:gd name="connsiteX54" fmla="*/ 2861548 w 3214232"/>
                <a:gd name="connsiteY54" fmla="*/ 970271 h 2167608"/>
                <a:gd name="connsiteX55" fmla="*/ 2869086 w 3214232"/>
                <a:gd name="connsiteY55" fmla="*/ 1134494 h 2167608"/>
                <a:gd name="connsiteX56" fmla="*/ 2864297 w 3214232"/>
                <a:gd name="connsiteY56" fmla="*/ 1136356 h 2167608"/>
                <a:gd name="connsiteX57" fmla="*/ 2679502 w 3214232"/>
                <a:gd name="connsiteY57" fmla="*/ 1074196 h 2167608"/>
                <a:gd name="connsiteX58" fmla="*/ 2876623 w 3214232"/>
                <a:gd name="connsiteY58" fmla="*/ 1264578 h 2167608"/>
                <a:gd name="connsiteX59" fmla="*/ 2874495 w 3214232"/>
                <a:gd name="connsiteY59" fmla="*/ 1287633 h 2167608"/>
                <a:gd name="connsiteX60" fmla="*/ 2864563 w 3214232"/>
                <a:gd name="connsiteY60" fmla="*/ 1333034 h 2167608"/>
                <a:gd name="connsiteX61" fmla="*/ 2855164 w 3214232"/>
                <a:gd name="connsiteY61" fmla="*/ 1333921 h 2167608"/>
                <a:gd name="connsiteX62" fmla="*/ 2803644 w 3214232"/>
                <a:gd name="connsiteY62" fmla="*/ 1290737 h 2167608"/>
                <a:gd name="connsiteX63" fmla="*/ 2840355 w 3214232"/>
                <a:gd name="connsiteY63" fmla="*/ 1323457 h 2167608"/>
                <a:gd name="connsiteX64" fmla="*/ 2839025 w 3214232"/>
                <a:gd name="connsiteY64" fmla="*/ 1388100 h 2167608"/>
                <a:gd name="connsiteX65" fmla="*/ 2810029 w 3214232"/>
                <a:gd name="connsiteY65" fmla="*/ 1426762 h 2167608"/>
                <a:gd name="connsiteX66" fmla="*/ 2810118 w 3214232"/>
                <a:gd name="connsiteY66" fmla="*/ 1426850 h 2167608"/>
                <a:gd name="connsiteX67" fmla="*/ 2733592 w 3214232"/>
                <a:gd name="connsiteY67" fmla="*/ 1509937 h 2167608"/>
                <a:gd name="connsiteX68" fmla="*/ 2730844 w 3214232"/>
                <a:gd name="connsiteY68" fmla="*/ 1507721 h 2167608"/>
                <a:gd name="connsiteX69" fmla="*/ 2437600 w 3214232"/>
                <a:gd name="connsiteY69" fmla="*/ 1286214 h 2167608"/>
                <a:gd name="connsiteX70" fmla="*/ 2454005 w 3214232"/>
                <a:gd name="connsiteY70" fmla="*/ 1075703 h 2167608"/>
                <a:gd name="connsiteX71" fmla="*/ 2476883 w 3214232"/>
                <a:gd name="connsiteY71" fmla="*/ 1033051 h 2167608"/>
                <a:gd name="connsiteX72" fmla="*/ 2619913 w 3214232"/>
                <a:gd name="connsiteY72" fmla="*/ 1023120 h 2167608"/>
                <a:gd name="connsiteX73" fmla="*/ 2459325 w 3214232"/>
                <a:gd name="connsiteY73" fmla="*/ 1022233 h 2167608"/>
                <a:gd name="connsiteX74" fmla="*/ 2502332 w 3214232"/>
                <a:gd name="connsiteY74" fmla="*/ 951915 h 2167608"/>
                <a:gd name="connsiteX75" fmla="*/ 2453384 w 3214232"/>
                <a:gd name="connsiteY75" fmla="*/ 1010794 h 2167608"/>
                <a:gd name="connsiteX76" fmla="*/ 2450103 w 3214232"/>
                <a:gd name="connsiteY76" fmla="*/ 840187 h 2167608"/>
                <a:gd name="connsiteX77" fmla="*/ 2455601 w 3214232"/>
                <a:gd name="connsiteY77" fmla="*/ 823339 h 2167608"/>
                <a:gd name="connsiteX78" fmla="*/ 2455601 w 3214232"/>
                <a:gd name="connsiteY78" fmla="*/ 823250 h 2167608"/>
                <a:gd name="connsiteX79" fmla="*/ 2843902 w 3214232"/>
                <a:gd name="connsiteY79" fmla="*/ 886918 h 2167608"/>
                <a:gd name="connsiteX80" fmla="*/ 2839025 w 3214232"/>
                <a:gd name="connsiteY80" fmla="*/ 890553 h 2167608"/>
                <a:gd name="connsiteX81" fmla="*/ 2645451 w 3214232"/>
                <a:gd name="connsiteY81" fmla="*/ 886119 h 2167608"/>
                <a:gd name="connsiteX82" fmla="*/ 2823596 w 3214232"/>
                <a:gd name="connsiteY82" fmla="*/ 899154 h 2167608"/>
                <a:gd name="connsiteX83" fmla="*/ 2571497 w 3214232"/>
                <a:gd name="connsiteY83" fmla="*/ 1552855 h 2167608"/>
                <a:gd name="connsiteX84" fmla="*/ 2512086 w 3214232"/>
                <a:gd name="connsiteY84" fmla="*/ 1463472 h 2167608"/>
                <a:gd name="connsiteX85" fmla="*/ 2535673 w 3214232"/>
                <a:gd name="connsiteY85" fmla="*/ 1613153 h 2167608"/>
                <a:gd name="connsiteX86" fmla="*/ 2508362 w 3214232"/>
                <a:gd name="connsiteY86" fmla="*/ 1633371 h 2167608"/>
                <a:gd name="connsiteX87" fmla="*/ 2465887 w 3214232"/>
                <a:gd name="connsiteY87" fmla="*/ 1647115 h 2167608"/>
                <a:gd name="connsiteX88" fmla="*/ 2443896 w 3214232"/>
                <a:gd name="connsiteY88" fmla="*/ 1650130 h 2167608"/>
                <a:gd name="connsiteX89" fmla="*/ 2313990 w 3214232"/>
                <a:gd name="connsiteY89" fmla="*/ 1667865 h 2167608"/>
                <a:gd name="connsiteX90" fmla="*/ 2311418 w 3214232"/>
                <a:gd name="connsiteY90" fmla="*/ 1663963 h 2167608"/>
                <a:gd name="connsiteX91" fmla="*/ 2317093 w 3214232"/>
                <a:gd name="connsiteY91" fmla="*/ 1600030 h 2167608"/>
                <a:gd name="connsiteX92" fmla="*/ 2303083 w 3214232"/>
                <a:gd name="connsiteY92" fmla="*/ 1661480 h 2167608"/>
                <a:gd name="connsiteX93" fmla="*/ 2289161 w 3214232"/>
                <a:gd name="connsiteY93" fmla="*/ 1669284 h 2167608"/>
                <a:gd name="connsiteX94" fmla="*/ 1875145 w 3214232"/>
                <a:gd name="connsiteY94" fmla="*/ 1662988 h 2167608"/>
                <a:gd name="connsiteX95" fmla="*/ 1850582 w 3214232"/>
                <a:gd name="connsiteY95" fmla="*/ 1602158 h 2167608"/>
                <a:gd name="connsiteX96" fmla="*/ 1862465 w 3214232"/>
                <a:gd name="connsiteY96" fmla="*/ 1665471 h 2167608"/>
                <a:gd name="connsiteX97" fmla="*/ 1639362 w 3214232"/>
                <a:gd name="connsiteY97" fmla="*/ 1742173 h 2167608"/>
                <a:gd name="connsiteX98" fmla="*/ 1612139 w 3214232"/>
                <a:gd name="connsiteY98" fmla="*/ 1746252 h 2167608"/>
                <a:gd name="connsiteX99" fmla="*/ 1550334 w 3214232"/>
                <a:gd name="connsiteY99" fmla="*/ 1730734 h 2167608"/>
                <a:gd name="connsiteX100" fmla="*/ 1498017 w 3214232"/>
                <a:gd name="connsiteY100" fmla="*/ 1621666 h 2167608"/>
                <a:gd name="connsiteX101" fmla="*/ 1579064 w 3214232"/>
                <a:gd name="connsiteY101" fmla="*/ 1760529 h 2167608"/>
                <a:gd name="connsiteX102" fmla="*/ 1579507 w 3214232"/>
                <a:gd name="connsiteY102" fmla="*/ 1768953 h 2167608"/>
                <a:gd name="connsiteX103" fmla="*/ 1383185 w 3214232"/>
                <a:gd name="connsiteY103" fmla="*/ 1849380 h 2167608"/>
                <a:gd name="connsiteX104" fmla="*/ 1359952 w 3214232"/>
                <a:gd name="connsiteY104" fmla="*/ 1849113 h 2167608"/>
                <a:gd name="connsiteX105" fmla="*/ 1340887 w 3214232"/>
                <a:gd name="connsiteY105" fmla="*/ 1838650 h 2167608"/>
                <a:gd name="connsiteX106" fmla="*/ 1316679 w 3214232"/>
                <a:gd name="connsiteY106" fmla="*/ 1778707 h 2167608"/>
                <a:gd name="connsiteX107" fmla="*/ 1339557 w 3214232"/>
                <a:gd name="connsiteY107" fmla="*/ 1850444 h 2167608"/>
                <a:gd name="connsiteX108" fmla="*/ 1338050 w 3214232"/>
                <a:gd name="connsiteY108" fmla="*/ 1853991 h 2167608"/>
                <a:gd name="connsiteX109" fmla="*/ 1249642 w 3214232"/>
                <a:gd name="connsiteY109" fmla="*/ 1838118 h 2167608"/>
                <a:gd name="connsiteX110" fmla="*/ 1192980 w 3214232"/>
                <a:gd name="connsiteY110" fmla="*/ 1686132 h 2167608"/>
                <a:gd name="connsiteX111" fmla="*/ 1294600 w 3214232"/>
                <a:gd name="connsiteY111" fmla="*/ 1870129 h 2167608"/>
                <a:gd name="connsiteX112" fmla="*/ 1294600 w 3214232"/>
                <a:gd name="connsiteY112" fmla="*/ 1872878 h 2167608"/>
                <a:gd name="connsiteX113" fmla="*/ 1294511 w 3214232"/>
                <a:gd name="connsiteY113" fmla="*/ 1872878 h 2167608"/>
                <a:gd name="connsiteX114" fmla="*/ 1294511 w 3214232"/>
                <a:gd name="connsiteY114" fmla="*/ 1872878 h 2167608"/>
                <a:gd name="connsiteX115" fmla="*/ 1036205 w 3214232"/>
                <a:gd name="connsiteY115" fmla="*/ 1598256 h 2167608"/>
                <a:gd name="connsiteX116" fmla="*/ 1162122 w 3214232"/>
                <a:gd name="connsiteY116" fmla="*/ 1539022 h 2167608"/>
                <a:gd name="connsiteX117" fmla="*/ 1162122 w 3214232"/>
                <a:gd name="connsiteY117" fmla="*/ 1539111 h 2167608"/>
                <a:gd name="connsiteX118" fmla="*/ 1397106 w 3214232"/>
                <a:gd name="connsiteY118" fmla="*/ 1501957 h 2167608"/>
                <a:gd name="connsiteX119" fmla="*/ 1360661 w 3214232"/>
                <a:gd name="connsiteY119" fmla="*/ 1658643 h 2167608"/>
                <a:gd name="connsiteX120" fmla="*/ 1363942 w 3214232"/>
                <a:gd name="connsiteY120" fmla="*/ 1543367 h 2167608"/>
                <a:gd name="connsiteX121" fmla="*/ 1663836 w 3214232"/>
                <a:gd name="connsiteY121" fmla="*/ 1508430 h 2167608"/>
                <a:gd name="connsiteX122" fmla="*/ 1608415 w 3214232"/>
                <a:gd name="connsiteY122" fmla="*/ 1540884 h 2167608"/>
                <a:gd name="connsiteX123" fmla="*/ 1674299 w 3214232"/>
                <a:gd name="connsiteY123" fmla="*/ 1519514 h 2167608"/>
                <a:gd name="connsiteX124" fmla="*/ 1694074 w 3214232"/>
                <a:gd name="connsiteY124" fmla="*/ 1586551 h 2167608"/>
                <a:gd name="connsiteX125" fmla="*/ 1695138 w 3214232"/>
                <a:gd name="connsiteY125" fmla="*/ 1514726 h 2167608"/>
                <a:gd name="connsiteX126" fmla="*/ 1746568 w 3214232"/>
                <a:gd name="connsiteY126" fmla="*/ 1515169 h 2167608"/>
                <a:gd name="connsiteX127" fmla="*/ 2119085 w 3214232"/>
                <a:gd name="connsiteY127" fmla="*/ 1512332 h 2167608"/>
                <a:gd name="connsiteX128" fmla="*/ 2119440 w 3214232"/>
                <a:gd name="connsiteY128" fmla="*/ 1513396 h 2167608"/>
                <a:gd name="connsiteX129" fmla="*/ 2226558 w 3214232"/>
                <a:gd name="connsiteY129" fmla="*/ 1591783 h 2167608"/>
                <a:gd name="connsiteX130" fmla="*/ 2173886 w 3214232"/>
                <a:gd name="connsiteY130" fmla="*/ 1502134 h 2167608"/>
                <a:gd name="connsiteX131" fmla="*/ 2409136 w 3214232"/>
                <a:gd name="connsiteY131" fmla="*/ 1358572 h 2167608"/>
                <a:gd name="connsiteX132" fmla="*/ 2514569 w 3214232"/>
                <a:gd name="connsiteY132" fmla="*/ 1363803 h 2167608"/>
                <a:gd name="connsiteX133" fmla="*/ 2426605 w 3214232"/>
                <a:gd name="connsiteY133" fmla="*/ 1335871 h 2167608"/>
                <a:gd name="connsiteX134" fmla="*/ 2732085 w 3214232"/>
                <a:gd name="connsiteY134" fmla="*/ 1370986 h 2167608"/>
                <a:gd name="connsiteX135" fmla="*/ 2620889 w 3214232"/>
                <a:gd name="connsiteY135" fmla="*/ 1589477 h 2167608"/>
                <a:gd name="connsiteX136" fmla="*/ 2558196 w 3214232"/>
                <a:gd name="connsiteY136" fmla="*/ 1616523 h 2167608"/>
                <a:gd name="connsiteX137" fmla="*/ 2555448 w 3214232"/>
                <a:gd name="connsiteY137" fmla="*/ 1612976 h 2167608"/>
                <a:gd name="connsiteX138" fmla="*/ 2571497 w 3214232"/>
                <a:gd name="connsiteY138" fmla="*/ 1552855 h 2167608"/>
                <a:gd name="connsiteX139" fmla="*/ 1680773 w 3214232"/>
                <a:gd name="connsiteY139" fmla="*/ 1509849 h 2167608"/>
                <a:gd name="connsiteX140" fmla="*/ 1682014 w 3214232"/>
                <a:gd name="connsiteY140" fmla="*/ 1509937 h 2167608"/>
                <a:gd name="connsiteX141" fmla="*/ 1680773 w 3214232"/>
                <a:gd name="connsiteY141" fmla="*/ 1511090 h 2167608"/>
                <a:gd name="connsiteX142" fmla="*/ 1680773 w 3214232"/>
                <a:gd name="connsiteY142" fmla="*/ 1509849 h 2167608"/>
                <a:gd name="connsiteX143" fmla="*/ 2109864 w 3214232"/>
                <a:gd name="connsiteY143" fmla="*/ 1309181 h 2167608"/>
                <a:gd name="connsiteX144" fmla="*/ 2096385 w 3214232"/>
                <a:gd name="connsiteY144" fmla="*/ 1146199 h 2167608"/>
                <a:gd name="connsiteX145" fmla="*/ 2274264 w 3214232"/>
                <a:gd name="connsiteY145" fmla="*/ 1043604 h 2167608"/>
                <a:gd name="connsiteX146" fmla="*/ 2079714 w 3214232"/>
                <a:gd name="connsiteY146" fmla="*/ 1136090 h 2167608"/>
                <a:gd name="connsiteX147" fmla="*/ 2399560 w 3214232"/>
                <a:gd name="connsiteY147" fmla="*/ 1110375 h 2167608"/>
                <a:gd name="connsiteX148" fmla="*/ 2334828 w 3214232"/>
                <a:gd name="connsiteY148" fmla="*/ 1087674 h 2167608"/>
                <a:gd name="connsiteX149" fmla="*/ 2418447 w 3214232"/>
                <a:gd name="connsiteY149" fmla="*/ 1234429 h 2167608"/>
                <a:gd name="connsiteX150" fmla="*/ 2356464 w 3214232"/>
                <a:gd name="connsiteY150" fmla="*/ 1382957 h 2167608"/>
                <a:gd name="connsiteX151" fmla="*/ 2368524 w 3214232"/>
                <a:gd name="connsiteY151" fmla="*/ 1330285 h 2167608"/>
                <a:gd name="connsiteX152" fmla="*/ 2356110 w 3214232"/>
                <a:gd name="connsiteY152" fmla="*/ 1361498 h 2167608"/>
                <a:gd name="connsiteX153" fmla="*/ 2332345 w 3214232"/>
                <a:gd name="connsiteY153" fmla="*/ 1312284 h 2167608"/>
                <a:gd name="connsiteX154" fmla="*/ 2046107 w 3214232"/>
                <a:gd name="connsiteY154" fmla="*/ 1493799 h 2167608"/>
                <a:gd name="connsiteX155" fmla="*/ 2112790 w 3214232"/>
                <a:gd name="connsiteY155" fmla="*/ 1380918 h 2167608"/>
                <a:gd name="connsiteX156" fmla="*/ 2137530 w 3214232"/>
                <a:gd name="connsiteY156" fmla="*/ 1287456 h 2167608"/>
                <a:gd name="connsiteX157" fmla="*/ 2298649 w 3214232"/>
                <a:gd name="connsiteY157" fmla="*/ 1221483 h 2167608"/>
                <a:gd name="connsiteX158" fmla="*/ 2109864 w 3214232"/>
                <a:gd name="connsiteY158" fmla="*/ 1309181 h 2167608"/>
                <a:gd name="connsiteX159" fmla="*/ 2422969 w 3214232"/>
                <a:gd name="connsiteY159" fmla="*/ 845064 h 2167608"/>
                <a:gd name="connsiteX160" fmla="*/ 2426782 w 3214232"/>
                <a:gd name="connsiteY160" fmla="*/ 1108158 h 2167608"/>
                <a:gd name="connsiteX161" fmla="*/ 2258480 w 3214232"/>
                <a:gd name="connsiteY161" fmla="*/ 908465 h 2167608"/>
                <a:gd name="connsiteX162" fmla="*/ 2051516 w 3214232"/>
                <a:gd name="connsiteY162" fmla="*/ 1106118 h 2167608"/>
                <a:gd name="connsiteX163" fmla="*/ 2086099 w 3214232"/>
                <a:gd name="connsiteY163" fmla="*/ 1329664 h 2167608"/>
                <a:gd name="connsiteX164" fmla="*/ 1980223 w 3214232"/>
                <a:gd name="connsiteY164" fmla="*/ 1497080 h 2167608"/>
                <a:gd name="connsiteX165" fmla="*/ 1844996 w 3214232"/>
                <a:gd name="connsiteY165" fmla="*/ 1495129 h 2167608"/>
                <a:gd name="connsiteX166" fmla="*/ 1877628 w 3214232"/>
                <a:gd name="connsiteY166" fmla="*/ 1353783 h 2167608"/>
                <a:gd name="connsiteX167" fmla="*/ 1803408 w 3214232"/>
                <a:gd name="connsiteY167" fmla="*/ 1492735 h 2167608"/>
                <a:gd name="connsiteX168" fmla="*/ 1289989 w 3214232"/>
                <a:gd name="connsiteY168" fmla="*/ 1484665 h 2167608"/>
                <a:gd name="connsiteX169" fmla="*/ 1261170 w 3214232"/>
                <a:gd name="connsiteY169" fmla="*/ 1258814 h 2167608"/>
                <a:gd name="connsiteX170" fmla="*/ 1262411 w 3214232"/>
                <a:gd name="connsiteY170" fmla="*/ 1253760 h 2167608"/>
                <a:gd name="connsiteX171" fmla="*/ 1355873 w 3214232"/>
                <a:gd name="connsiteY171" fmla="*/ 1247641 h 2167608"/>
                <a:gd name="connsiteX172" fmla="*/ 1355962 w 3214232"/>
                <a:gd name="connsiteY172" fmla="*/ 1248351 h 2167608"/>
                <a:gd name="connsiteX173" fmla="*/ 1451463 w 3214232"/>
                <a:gd name="connsiteY173" fmla="*/ 1342877 h 2167608"/>
                <a:gd name="connsiteX174" fmla="*/ 1400653 w 3214232"/>
                <a:gd name="connsiteY174" fmla="*/ 1242144 h 2167608"/>
                <a:gd name="connsiteX175" fmla="*/ 1624022 w 3214232"/>
                <a:gd name="connsiteY175" fmla="*/ 1186811 h 2167608"/>
                <a:gd name="connsiteX176" fmla="*/ 1789664 w 3214232"/>
                <a:gd name="connsiteY176" fmla="*/ 1355380 h 2167608"/>
                <a:gd name="connsiteX177" fmla="*/ 1662949 w 3214232"/>
                <a:gd name="connsiteY177" fmla="*/ 1175018 h 2167608"/>
                <a:gd name="connsiteX178" fmla="*/ 1661708 w 3214232"/>
                <a:gd name="connsiteY178" fmla="*/ 1162426 h 2167608"/>
                <a:gd name="connsiteX179" fmla="*/ 1919747 w 3214232"/>
                <a:gd name="connsiteY179" fmla="*/ 990045 h 2167608"/>
                <a:gd name="connsiteX180" fmla="*/ 1919925 w 3214232"/>
                <a:gd name="connsiteY180" fmla="*/ 990488 h 2167608"/>
                <a:gd name="connsiteX181" fmla="*/ 2028018 w 3214232"/>
                <a:gd name="connsiteY181" fmla="*/ 1057703 h 2167608"/>
                <a:gd name="connsiteX182" fmla="*/ 1973572 w 3214232"/>
                <a:gd name="connsiteY182" fmla="*/ 959452 h 2167608"/>
                <a:gd name="connsiteX183" fmla="*/ 1970823 w 3214232"/>
                <a:gd name="connsiteY183" fmla="*/ 949344 h 2167608"/>
                <a:gd name="connsiteX184" fmla="*/ 2105696 w 3214232"/>
                <a:gd name="connsiteY184" fmla="*/ 830432 h 2167608"/>
                <a:gd name="connsiteX185" fmla="*/ 2324631 w 3214232"/>
                <a:gd name="connsiteY185" fmla="*/ 829812 h 2167608"/>
                <a:gd name="connsiteX186" fmla="*/ 2146574 w 3214232"/>
                <a:gd name="connsiteY186" fmla="*/ 794431 h 2167608"/>
                <a:gd name="connsiteX187" fmla="*/ 2144712 w 3214232"/>
                <a:gd name="connsiteY187" fmla="*/ 791416 h 2167608"/>
                <a:gd name="connsiteX188" fmla="*/ 2281713 w 3214232"/>
                <a:gd name="connsiteY188" fmla="*/ 602630 h 2167608"/>
                <a:gd name="connsiteX189" fmla="*/ 2296078 w 3214232"/>
                <a:gd name="connsiteY189" fmla="*/ 598995 h 2167608"/>
                <a:gd name="connsiteX190" fmla="*/ 2392555 w 3214232"/>
                <a:gd name="connsiteY190" fmla="*/ 607951 h 2167608"/>
                <a:gd name="connsiteX191" fmla="*/ 2433256 w 3214232"/>
                <a:gd name="connsiteY191" fmla="*/ 406041 h 2167608"/>
                <a:gd name="connsiteX192" fmla="*/ 2484863 w 3214232"/>
                <a:gd name="connsiteY192" fmla="*/ 310185 h 2167608"/>
                <a:gd name="connsiteX193" fmla="*/ 2592690 w 3214232"/>
                <a:gd name="connsiteY193" fmla="*/ 279682 h 2167608"/>
                <a:gd name="connsiteX194" fmla="*/ 2592957 w 3214232"/>
                <a:gd name="connsiteY194" fmla="*/ 347517 h 2167608"/>
                <a:gd name="connsiteX195" fmla="*/ 2422969 w 3214232"/>
                <a:gd name="connsiteY195" fmla="*/ 845064 h 2167608"/>
                <a:gd name="connsiteX196" fmla="*/ 1174181 w 3214232"/>
                <a:gd name="connsiteY196" fmla="*/ 1187255 h 2167608"/>
                <a:gd name="connsiteX197" fmla="*/ 1171787 w 3214232"/>
                <a:gd name="connsiteY197" fmla="*/ 1184417 h 2167608"/>
                <a:gd name="connsiteX198" fmla="*/ 1165669 w 3214232"/>
                <a:gd name="connsiteY198" fmla="*/ 969827 h 2167608"/>
                <a:gd name="connsiteX199" fmla="*/ 1160348 w 3214232"/>
                <a:gd name="connsiteY199" fmla="*/ 1173422 h 2167608"/>
                <a:gd name="connsiteX200" fmla="*/ 1055270 w 3214232"/>
                <a:gd name="connsiteY200" fmla="*/ 1233453 h 2167608"/>
                <a:gd name="connsiteX201" fmla="*/ 1033279 w 3214232"/>
                <a:gd name="connsiteY201" fmla="*/ 1232567 h 2167608"/>
                <a:gd name="connsiteX202" fmla="*/ 810443 w 3214232"/>
                <a:gd name="connsiteY202" fmla="*/ 1265110 h 2167608"/>
                <a:gd name="connsiteX203" fmla="*/ 810443 w 3214232"/>
                <a:gd name="connsiteY203" fmla="*/ 1264844 h 2167608"/>
                <a:gd name="connsiteX204" fmla="*/ 605518 w 3214232"/>
                <a:gd name="connsiteY204" fmla="*/ 1215630 h 2167608"/>
                <a:gd name="connsiteX205" fmla="*/ 329833 w 3214232"/>
                <a:gd name="connsiteY205" fmla="*/ 1429245 h 2167608"/>
                <a:gd name="connsiteX206" fmla="*/ 324867 w 3214232"/>
                <a:gd name="connsiteY206" fmla="*/ 1325408 h 2167608"/>
                <a:gd name="connsiteX207" fmla="*/ 310768 w 3214232"/>
                <a:gd name="connsiteY207" fmla="*/ 1431727 h 2167608"/>
                <a:gd name="connsiteX208" fmla="*/ 173324 w 3214232"/>
                <a:gd name="connsiteY208" fmla="*/ 1410800 h 2167608"/>
                <a:gd name="connsiteX209" fmla="*/ 125352 w 3214232"/>
                <a:gd name="connsiteY209" fmla="*/ 1357685 h 2167608"/>
                <a:gd name="connsiteX210" fmla="*/ 125352 w 3214232"/>
                <a:gd name="connsiteY210" fmla="*/ 1357596 h 2167608"/>
                <a:gd name="connsiteX211" fmla="*/ 367962 w 3214232"/>
                <a:gd name="connsiteY211" fmla="*/ 1194082 h 2167608"/>
                <a:gd name="connsiteX212" fmla="*/ 99104 w 3214232"/>
                <a:gd name="connsiteY212" fmla="*/ 1254469 h 2167608"/>
                <a:gd name="connsiteX213" fmla="*/ 95114 w 3214232"/>
                <a:gd name="connsiteY213" fmla="*/ 1253937 h 2167608"/>
                <a:gd name="connsiteX214" fmla="*/ 198773 w 3214232"/>
                <a:gd name="connsiteY214" fmla="*/ 957945 h 2167608"/>
                <a:gd name="connsiteX215" fmla="*/ 221030 w 3214232"/>
                <a:gd name="connsiteY215" fmla="*/ 957768 h 2167608"/>
                <a:gd name="connsiteX216" fmla="*/ 307221 w 3214232"/>
                <a:gd name="connsiteY216" fmla="*/ 1027465 h 2167608"/>
                <a:gd name="connsiteX217" fmla="*/ 240006 w 3214232"/>
                <a:gd name="connsiteY217" fmla="*/ 950762 h 2167608"/>
                <a:gd name="connsiteX218" fmla="*/ 241780 w 3214232"/>
                <a:gd name="connsiteY218" fmla="*/ 945353 h 2167608"/>
                <a:gd name="connsiteX219" fmla="*/ 300038 w 3214232"/>
                <a:gd name="connsiteY219" fmla="*/ 961581 h 2167608"/>
                <a:gd name="connsiteX220" fmla="*/ 255436 w 3214232"/>
                <a:gd name="connsiteY220" fmla="*/ 940654 h 2167608"/>
                <a:gd name="connsiteX221" fmla="*/ 255436 w 3214232"/>
                <a:gd name="connsiteY221" fmla="*/ 937727 h 2167608"/>
                <a:gd name="connsiteX222" fmla="*/ 528993 w 3214232"/>
                <a:gd name="connsiteY222" fmla="*/ 959364 h 2167608"/>
                <a:gd name="connsiteX223" fmla="*/ 567921 w 3214232"/>
                <a:gd name="connsiteY223" fmla="*/ 983838 h 2167608"/>
                <a:gd name="connsiteX224" fmla="*/ 754401 w 3214232"/>
                <a:gd name="connsiteY224" fmla="*/ 1182821 h 2167608"/>
                <a:gd name="connsiteX225" fmla="*/ 636288 w 3214232"/>
                <a:gd name="connsiteY225" fmla="*/ 992262 h 2167608"/>
                <a:gd name="connsiteX226" fmla="*/ 783043 w 3214232"/>
                <a:gd name="connsiteY226" fmla="*/ 990399 h 2167608"/>
                <a:gd name="connsiteX227" fmla="*/ 989297 w 3214232"/>
                <a:gd name="connsiteY227" fmla="*/ 907490 h 2167608"/>
                <a:gd name="connsiteX228" fmla="*/ 1235277 w 3214232"/>
                <a:gd name="connsiteY228" fmla="*/ 949876 h 2167608"/>
                <a:gd name="connsiteX229" fmla="*/ 993376 w 3214232"/>
                <a:gd name="connsiteY229" fmla="*/ 885055 h 2167608"/>
                <a:gd name="connsiteX230" fmla="*/ 1099784 w 3214232"/>
                <a:gd name="connsiteY230" fmla="*/ 715866 h 2167608"/>
                <a:gd name="connsiteX231" fmla="*/ 1115923 w 3214232"/>
                <a:gd name="connsiteY231" fmla="*/ 695117 h 2167608"/>
                <a:gd name="connsiteX232" fmla="*/ 1278018 w 3214232"/>
                <a:gd name="connsiteY232" fmla="*/ 639341 h 2167608"/>
                <a:gd name="connsiteX233" fmla="*/ 1128160 w 3214232"/>
                <a:gd name="connsiteY233" fmla="*/ 660091 h 2167608"/>
                <a:gd name="connsiteX234" fmla="*/ 1499879 w 3214232"/>
                <a:gd name="connsiteY234" fmla="*/ 778026 h 2167608"/>
                <a:gd name="connsiteX235" fmla="*/ 1494913 w 3214232"/>
                <a:gd name="connsiteY235" fmla="*/ 779357 h 2167608"/>
                <a:gd name="connsiteX236" fmla="*/ 1333882 w 3214232"/>
                <a:gd name="connsiteY236" fmla="*/ 691126 h 2167608"/>
                <a:gd name="connsiteX237" fmla="*/ 1494292 w 3214232"/>
                <a:gd name="connsiteY237" fmla="*/ 817752 h 2167608"/>
                <a:gd name="connsiteX238" fmla="*/ 1488085 w 3214232"/>
                <a:gd name="connsiteY238" fmla="*/ 821654 h 2167608"/>
                <a:gd name="connsiteX239" fmla="*/ 1462991 w 3214232"/>
                <a:gd name="connsiteY239" fmla="*/ 805959 h 2167608"/>
                <a:gd name="connsiteX240" fmla="*/ 1444103 w 3214232"/>
                <a:gd name="connsiteY240" fmla="*/ 796205 h 2167608"/>
                <a:gd name="connsiteX241" fmla="*/ 1493849 w 3214232"/>
                <a:gd name="connsiteY241" fmla="*/ 836108 h 2167608"/>
                <a:gd name="connsiteX242" fmla="*/ 1497307 w 3214232"/>
                <a:gd name="connsiteY242" fmla="*/ 847280 h 2167608"/>
                <a:gd name="connsiteX243" fmla="*/ 1433108 w 3214232"/>
                <a:gd name="connsiteY243" fmla="*/ 1019750 h 2167608"/>
                <a:gd name="connsiteX244" fmla="*/ 1428851 w 3214232"/>
                <a:gd name="connsiteY244" fmla="*/ 1018332 h 2167608"/>
                <a:gd name="connsiteX245" fmla="*/ 1265781 w 3214232"/>
                <a:gd name="connsiteY245" fmla="*/ 890464 h 2167608"/>
                <a:gd name="connsiteX246" fmla="*/ 1368819 w 3214232"/>
                <a:gd name="connsiteY246" fmla="*/ 1101773 h 2167608"/>
                <a:gd name="connsiteX247" fmla="*/ 1361637 w 3214232"/>
                <a:gd name="connsiteY247" fmla="*/ 1110375 h 2167608"/>
                <a:gd name="connsiteX248" fmla="*/ 1160614 w 3214232"/>
                <a:gd name="connsiteY248" fmla="*/ 1227778 h 2167608"/>
                <a:gd name="connsiteX249" fmla="*/ 1157599 w 3214232"/>
                <a:gd name="connsiteY249" fmla="*/ 1222103 h 2167608"/>
                <a:gd name="connsiteX250" fmla="*/ 1243613 w 3214232"/>
                <a:gd name="connsiteY250" fmla="*/ 1163667 h 2167608"/>
                <a:gd name="connsiteX251" fmla="*/ 1174181 w 3214232"/>
                <a:gd name="connsiteY251" fmla="*/ 1187255 h 2167608"/>
                <a:gd name="connsiteX252" fmla="*/ 775417 w 3214232"/>
                <a:gd name="connsiteY252" fmla="*/ 642267 h 2167608"/>
                <a:gd name="connsiteX253" fmla="*/ 627509 w 3214232"/>
                <a:gd name="connsiteY253" fmla="*/ 559358 h 2167608"/>
                <a:gd name="connsiteX254" fmla="*/ 626889 w 3214232"/>
                <a:gd name="connsiteY254" fmla="*/ 556165 h 2167608"/>
                <a:gd name="connsiteX255" fmla="*/ 693216 w 3214232"/>
                <a:gd name="connsiteY255" fmla="*/ 535061 h 2167608"/>
                <a:gd name="connsiteX256" fmla="*/ 586897 w 3214232"/>
                <a:gd name="connsiteY256" fmla="*/ 558648 h 2167608"/>
                <a:gd name="connsiteX257" fmla="*/ 582197 w 3214232"/>
                <a:gd name="connsiteY257" fmla="*/ 553328 h 2167608"/>
                <a:gd name="connsiteX258" fmla="*/ 607469 w 3214232"/>
                <a:gd name="connsiteY258" fmla="*/ 477778 h 2167608"/>
                <a:gd name="connsiteX259" fmla="*/ 812305 w 3214232"/>
                <a:gd name="connsiteY259" fmla="*/ 311427 h 2167608"/>
                <a:gd name="connsiteX260" fmla="*/ 844493 w 3214232"/>
                <a:gd name="connsiteY260" fmla="*/ 301407 h 2167608"/>
                <a:gd name="connsiteX261" fmla="*/ 1083557 w 3214232"/>
                <a:gd name="connsiteY261" fmla="*/ 412869 h 2167608"/>
                <a:gd name="connsiteX262" fmla="*/ 906653 w 3214232"/>
                <a:gd name="connsiteY262" fmla="*/ 273386 h 2167608"/>
                <a:gd name="connsiteX263" fmla="*/ 1147313 w 3214232"/>
                <a:gd name="connsiteY263" fmla="*/ 485315 h 2167608"/>
                <a:gd name="connsiteX264" fmla="*/ 1102710 w 3214232"/>
                <a:gd name="connsiteY264" fmla="*/ 633311 h 2167608"/>
                <a:gd name="connsiteX265" fmla="*/ 1095350 w 3214232"/>
                <a:gd name="connsiteY265" fmla="*/ 664081 h 2167608"/>
                <a:gd name="connsiteX266" fmla="*/ 1071497 w 3214232"/>
                <a:gd name="connsiteY266" fmla="*/ 711965 h 2167608"/>
                <a:gd name="connsiteX267" fmla="*/ 887323 w 3214232"/>
                <a:gd name="connsiteY267" fmla="*/ 544106 h 2167608"/>
                <a:gd name="connsiteX268" fmla="*/ 1048708 w 3214232"/>
                <a:gd name="connsiteY268" fmla="*/ 744242 h 2167608"/>
                <a:gd name="connsiteX269" fmla="*/ 1003130 w 3214232"/>
                <a:gd name="connsiteY269" fmla="*/ 681550 h 2167608"/>
                <a:gd name="connsiteX270" fmla="*/ 1015456 w 3214232"/>
                <a:gd name="connsiteY270" fmla="*/ 700526 h 2167608"/>
                <a:gd name="connsiteX271" fmla="*/ 1041260 w 3214232"/>
                <a:gd name="connsiteY271" fmla="*/ 762243 h 2167608"/>
                <a:gd name="connsiteX272" fmla="*/ 1038156 w 3214232"/>
                <a:gd name="connsiteY272" fmla="*/ 774923 h 2167608"/>
                <a:gd name="connsiteX273" fmla="*/ 1028668 w 3214232"/>
                <a:gd name="connsiteY273" fmla="*/ 793101 h 2167608"/>
                <a:gd name="connsiteX274" fmla="*/ 1016076 w 3214232"/>
                <a:gd name="connsiteY274" fmla="*/ 813496 h 2167608"/>
                <a:gd name="connsiteX275" fmla="*/ 922171 w 3214232"/>
                <a:gd name="connsiteY275" fmla="*/ 917776 h 2167608"/>
                <a:gd name="connsiteX276" fmla="*/ 898141 w 3214232"/>
                <a:gd name="connsiteY276" fmla="*/ 930190 h 2167608"/>
                <a:gd name="connsiteX277" fmla="*/ 739593 w 3214232"/>
                <a:gd name="connsiteY277" fmla="*/ 965039 h 2167608"/>
                <a:gd name="connsiteX278" fmla="*/ 586542 w 3214232"/>
                <a:gd name="connsiteY278" fmla="*/ 955285 h 2167608"/>
                <a:gd name="connsiteX279" fmla="*/ 657126 w 3214232"/>
                <a:gd name="connsiteY279" fmla="*/ 760380 h 2167608"/>
                <a:gd name="connsiteX280" fmla="*/ 479868 w 3214232"/>
                <a:gd name="connsiteY280" fmla="*/ 906869 h 2167608"/>
                <a:gd name="connsiteX281" fmla="*/ 479513 w 3214232"/>
                <a:gd name="connsiteY281" fmla="*/ 907667 h 2167608"/>
                <a:gd name="connsiteX282" fmla="*/ 437482 w 3214232"/>
                <a:gd name="connsiteY282" fmla="*/ 885853 h 2167608"/>
                <a:gd name="connsiteX283" fmla="*/ 354395 w 3214232"/>
                <a:gd name="connsiteY283" fmla="*/ 811634 h 2167608"/>
                <a:gd name="connsiteX284" fmla="*/ 436950 w 3214232"/>
                <a:gd name="connsiteY284" fmla="*/ 656100 h 2167608"/>
                <a:gd name="connsiteX285" fmla="*/ 526865 w 3214232"/>
                <a:gd name="connsiteY285" fmla="*/ 609902 h 2167608"/>
                <a:gd name="connsiteX286" fmla="*/ 752450 w 3214232"/>
                <a:gd name="connsiteY286" fmla="*/ 624621 h 2167608"/>
                <a:gd name="connsiteX287" fmla="*/ 801664 w 3214232"/>
                <a:gd name="connsiteY287" fmla="*/ 779800 h 2167608"/>
                <a:gd name="connsiteX288" fmla="*/ 775417 w 3214232"/>
                <a:gd name="connsiteY288" fmla="*/ 642267 h 2167608"/>
                <a:gd name="connsiteX289" fmla="*/ 1258244 w 3214232"/>
                <a:gd name="connsiteY289" fmla="*/ 1222635 h 2167608"/>
                <a:gd name="connsiteX290" fmla="*/ 1470882 w 3214232"/>
                <a:gd name="connsiteY290" fmla="*/ 1008046 h 2167608"/>
                <a:gd name="connsiteX291" fmla="*/ 1565231 w 3214232"/>
                <a:gd name="connsiteY291" fmla="*/ 966635 h 2167608"/>
                <a:gd name="connsiteX292" fmla="*/ 1614179 w 3214232"/>
                <a:gd name="connsiteY292" fmla="*/ 1009819 h 2167608"/>
                <a:gd name="connsiteX293" fmla="*/ 1503958 w 3214232"/>
                <a:gd name="connsiteY293" fmla="*/ 958654 h 2167608"/>
                <a:gd name="connsiteX294" fmla="*/ 1498992 w 3214232"/>
                <a:gd name="connsiteY294" fmla="*/ 952802 h 2167608"/>
                <a:gd name="connsiteX295" fmla="*/ 1520540 w 3214232"/>
                <a:gd name="connsiteY295" fmla="*/ 875035 h 2167608"/>
                <a:gd name="connsiteX296" fmla="*/ 1532422 w 3214232"/>
                <a:gd name="connsiteY296" fmla="*/ 833713 h 2167608"/>
                <a:gd name="connsiteX297" fmla="*/ 1787358 w 3214232"/>
                <a:gd name="connsiteY297" fmla="*/ 670200 h 2167608"/>
                <a:gd name="connsiteX298" fmla="*/ 1533043 w 3214232"/>
                <a:gd name="connsiteY298" fmla="*/ 783790 h 2167608"/>
                <a:gd name="connsiteX299" fmla="*/ 1526481 w 3214232"/>
                <a:gd name="connsiteY299" fmla="*/ 782105 h 2167608"/>
                <a:gd name="connsiteX300" fmla="*/ 1491189 w 3214232"/>
                <a:gd name="connsiteY300" fmla="*/ 613803 h 2167608"/>
                <a:gd name="connsiteX301" fmla="*/ 1495711 w 3214232"/>
                <a:gd name="connsiteY301" fmla="*/ 601832 h 2167608"/>
                <a:gd name="connsiteX302" fmla="*/ 1594227 w 3214232"/>
                <a:gd name="connsiteY302" fmla="*/ 572570 h 2167608"/>
                <a:gd name="connsiteX303" fmla="*/ 1609834 w 3214232"/>
                <a:gd name="connsiteY303" fmla="*/ 572659 h 2167608"/>
                <a:gd name="connsiteX304" fmla="*/ 1908841 w 3214232"/>
                <a:gd name="connsiteY304" fmla="*/ 622582 h 2167608"/>
                <a:gd name="connsiteX305" fmla="*/ 1987849 w 3214232"/>
                <a:gd name="connsiteY305" fmla="*/ 765612 h 2167608"/>
                <a:gd name="connsiteX306" fmla="*/ 1984568 w 3214232"/>
                <a:gd name="connsiteY306" fmla="*/ 629055 h 2167608"/>
                <a:gd name="connsiteX307" fmla="*/ 1987051 w 3214232"/>
                <a:gd name="connsiteY307" fmla="*/ 619212 h 2167608"/>
                <a:gd name="connsiteX308" fmla="*/ 2214143 w 3214232"/>
                <a:gd name="connsiteY308" fmla="*/ 293958 h 2167608"/>
                <a:gd name="connsiteX309" fmla="*/ 2226558 w 3214232"/>
                <a:gd name="connsiteY309" fmla="*/ 297505 h 2167608"/>
                <a:gd name="connsiteX310" fmla="*/ 2266727 w 3214232"/>
                <a:gd name="connsiteY310" fmla="*/ 356916 h 2167608"/>
                <a:gd name="connsiteX311" fmla="*/ 2263978 w 3214232"/>
                <a:gd name="connsiteY311" fmla="*/ 541623 h 2167608"/>
                <a:gd name="connsiteX312" fmla="*/ 2258125 w 3214232"/>
                <a:gd name="connsiteY312" fmla="*/ 589507 h 2167608"/>
                <a:gd name="connsiteX313" fmla="*/ 2155087 w 3214232"/>
                <a:gd name="connsiteY313" fmla="*/ 740961 h 2167608"/>
                <a:gd name="connsiteX314" fmla="*/ 2150121 w 3214232"/>
                <a:gd name="connsiteY314" fmla="*/ 739010 h 2167608"/>
                <a:gd name="connsiteX315" fmla="*/ 2077498 w 3214232"/>
                <a:gd name="connsiteY315" fmla="*/ 656366 h 2167608"/>
                <a:gd name="connsiteX316" fmla="*/ 2135845 w 3214232"/>
                <a:gd name="connsiteY316" fmla="*/ 744065 h 2167608"/>
                <a:gd name="connsiteX317" fmla="*/ 2135667 w 3214232"/>
                <a:gd name="connsiteY317" fmla="*/ 745306 h 2167608"/>
                <a:gd name="connsiteX318" fmla="*/ 2117489 w 3214232"/>
                <a:gd name="connsiteY318" fmla="*/ 781396 h 2167608"/>
                <a:gd name="connsiteX319" fmla="*/ 2018707 w 3214232"/>
                <a:gd name="connsiteY319" fmla="*/ 870513 h 2167608"/>
                <a:gd name="connsiteX320" fmla="*/ 2010993 w 3214232"/>
                <a:gd name="connsiteY320" fmla="*/ 866345 h 2167608"/>
                <a:gd name="connsiteX321" fmla="*/ 1987494 w 3214232"/>
                <a:gd name="connsiteY321" fmla="*/ 786450 h 2167608"/>
                <a:gd name="connsiteX322" fmla="*/ 1991573 w 3214232"/>
                <a:gd name="connsiteY322" fmla="*/ 894809 h 2167608"/>
                <a:gd name="connsiteX323" fmla="*/ 1984213 w 3214232"/>
                <a:gd name="connsiteY323" fmla="*/ 901992 h 2167608"/>
                <a:gd name="connsiteX324" fmla="*/ 1787181 w 3214232"/>
                <a:gd name="connsiteY324" fmla="*/ 1054954 h 2167608"/>
                <a:gd name="connsiteX325" fmla="*/ 1780264 w 3214232"/>
                <a:gd name="connsiteY325" fmla="*/ 1049545 h 2167608"/>
                <a:gd name="connsiteX326" fmla="*/ 1705867 w 3214232"/>
                <a:gd name="connsiteY326" fmla="*/ 832295 h 2167608"/>
                <a:gd name="connsiteX327" fmla="*/ 1688931 w 3214232"/>
                <a:gd name="connsiteY327" fmla="*/ 1118178 h 2167608"/>
                <a:gd name="connsiteX328" fmla="*/ 1688931 w 3214232"/>
                <a:gd name="connsiteY328" fmla="*/ 1118178 h 2167608"/>
                <a:gd name="connsiteX329" fmla="*/ 1531447 w 3214232"/>
                <a:gd name="connsiteY329" fmla="*/ 1185126 h 2167608"/>
                <a:gd name="connsiteX330" fmla="*/ 1531624 w 3214232"/>
                <a:gd name="connsiteY330" fmla="*/ 1185481 h 2167608"/>
                <a:gd name="connsiteX331" fmla="*/ 1259219 w 3214232"/>
                <a:gd name="connsiteY331" fmla="*/ 1226980 h 2167608"/>
                <a:gd name="connsiteX332" fmla="*/ 1258244 w 3214232"/>
                <a:gd name="connsiteY332" fmla="*/ 1222635 h 2167608"/>
                <a:gd name="connsiteX333" fmla="*/ 1499347 w 3214232"/>
                <a:gd name="connsiteY333" fmla="*/ 112709 h 2167608"/>
                <a:gd name="connsiteX334" fmla="*/ 1523023 w 3214232"/>
                <a:gd name="connsiteY334" fmla="*/ 101625 h 2167608"/>
                <a:gd name="connsiteX335" fmla="*/ 1703296 w 3214232"/>
                <a:gd name="connsiteY335" fmla="*/ 64294 h 2167608"/>
                <a:gd name="connsiteX336" fmla="*/ 1827705 w 3214232"/>
                <a:gd name="connsiteY336" fmla="*/ 35652 h 2167608"/>
                <a:gd name="connsiteX337" fmla="*/ 1828148 w 3214232"/>
                <a:gd name="connsiteY337" fmla="*/ 37426 h 2167608"/>
                <a:gd name="connsiteX338" fmla="*/ 1745504 w 3214232"/>
                <a:gd name="connsiteY338" fmla="*/ 76353 h 2167608"/>
                <a:gd name="connsiteX339" fmla="*/ 1658604 w 3214232"/>
                <a:gd name="connsiteY339" fmla="*/ 128937 h 2167608"/>
                <a:gd name="connsiteX340" fmla="*/ 1716242 w 3214232"/>
                <a:gd name="connsiteY340" fmla="*/ 112709 h 2167608"/>
                <a:gd name="connsiteX341" fmla="*/ 1701522 w 3214232"/>
                <a:gd name="connsiteY341" fmla="*/ 234901 h 2167608"/>
                <a:gd name="connsiteX342" fmla="*/ 1754372 w 3214232"/>
                <a:gd name="connsiteY342" fmla="*/ 87083 h 2167608"/>
                <a:gd name="connsiteX343" fmla="*/ 1960183 w 3214232"/>
                <a:gd name="connsiteY343" fmla="*/ 33435 h 2167608"/>
                <a:gd name="connsiteX344" fmla="*/ 1978095 w 3214232"/>
                <a:gd name="connsiteY344" fmla="*/ 35209 h 2167608"/>
                <a:gd name="connsiteX345" fmla="*/ 2254046 w 3214232"/>
                <a:gd name="connsiteY345" fmla="*/ 53298 h 2167608"/>
                <a:gd name="connsiteX346" fmla="*/ 2106848 w 3214232"/>
                <a:gd name="connsiteY346" fmla="*/ 136829 h 2167608"/>
                <a:gd name="connsiteX347" fmla="*/ 2076522 w 3214232"/>
                <a:gd name="connsiteY347" fmla="*/ 150130 h 2167608"/>
                <a:gd name="connsiteX348" fmla="*/ 1884899 w 3214232"/>
                <a:gd name="connsiteY348" fmla="*/ 173717 h 2167608"/>
                <a:gd name="connsiteX349" fmla="*/ 2048767 w 3214232"/>
                <a:gd name="connsiteY349" fmla="*/ 176377 h 2167608"/>
                <a:gd name="connsiteX350" fmla="*/ 2051250 w 3214232"/>
                <a:gd name="connsiteY350" fmla="*/ 181786 h 2167608"/>
                <a:gd name="connsiteX351" fmla="*/ 2012057 w 3214232"/>
                <a:gd name="connsiteY351" fmla="*/ 217167 h 2167608"/>
                <a:gd name="connsiteX352" fmla="*/ 2003012 w 3214232"/>
                <a:gd name="connsiteY352" fmla="*/ 226123 h 2167608"/>
                <a:gd name="connsiteX353" fmla="*/ 1906092 w 3214232"/>
                <a:gd name="connsiteY353" fmla="*/ 353813 h 2167608"/>
                <a:gd name="connsiteX354" fmla="*/ 1843311 w 3214232"/>
                <a:gd name="connsiteY354" fmla="*/ 414199 h 2167608"/>
                <a:gd name="connsiteX355" fmla="*/ 1691147 w 3214232"/>
                <a:gd name="connsiteY355" fmla="*/ 449048 h 2167608"/>
                <a:gd name="connsiteX356" fmla="*/ 1874967 w 3214232"/>
                <a:gd name="connsiteY356" fmla="*/ 417657 h 2167608"/>
                <a:gd name="connsiteX357" fmla="*/ 1881441 w 3214232"/>
                <a:gd name="connsiteY357" fmla="*/ 421116 h 2167608"/>
                <a:gd name="connsiteX358" fmla="*/ 1916467 w 3214232"/>
                <a:gd name="connsiteY358" fmla="*/ 532490 h 2167608"/>
                <a:gd name="connsiteX359" fmla="*/ 1905205 w 3214232"/>
                <a:gd name="connsiteY359" fmla="*/ 477246 h 2167608"/>
                <a:gd name="connsiteX360" fmla="*/ 1987494 w 3214232"/>
                <a:gd name="connsiteY360" fmla="*/ 284027 h 2167608"/>
                <a:gd name="connsiteX361" fmla="*/ 1992992 w 3214232"/>
                <a:gd name="connsiteY361" fmla="*/ 286066 h 2167608"/>
                <a:gd name="connsiteX362" fmla="*/ 2043979 w 3214232"/>
                <a:gd name="connsiteY362" fmla="*/ 412692 h 2167608"/>
                <a:gd name="connsiteX363" fmla="*/ 2011791 w 3214232"/>
                <a:gd name="connsiteY363" fmla="*/ 275071 h 2167608"/>
                <a:gd name="connsiteX364" fmla="*/ 2028461 w 3214232"/>
                <a:gd name="connsiteY364" fmla="*/ 240665 h 2167608"/>
                <a:gd name="connsiteX365" fmla="*/ 2130968 w 3214232"/>
                <a:gd name="connsiteY365" fmla="*/ 152080 h 2167608"/>
                <a:gd name="connsiteX366" fmla="*/ 2152604 w 3214232"/>
                <a:gd name="connsiteY366" fmla="*/ 136740 h 2167608"/>
                <a:gd name="connsiteX367" fmla="*/ 2393175 w 3214232"/>
                <a:gd name="connsiteY367" fmla="*/ 84511 h 2167608"/>
                <a:gd name="connsiteX368" fmla="*/ 2392909 w 3214232"/>
                <a:gd name="connsiteY368" fmla="*/ 91073 h 2167608"/>
                <a:gd name="connsiteX369" fmla="*/ 2215562 w 3214232"/>
                <a:gd name="connsiteY369" fmla="*/ 252547 h 2167608"/>
                <a:gd name="connsiteX370" fmla="*/ 2206252 w 3214232"/>
                <a:gd name="connsiteY370" fmla="*/ 267356 h 2167608"/>
                <a:gd name="connsiteX371" fmla="*/ 1904584 w 3214232"/>
                <a:gd name="connsiteY371" fmla="*/ 595093 h 2167608"/>
                <a:gd name="connsiteX372" fmla="*/ 1904584 w 3214232"/>
                <a:gd name="connsiteY372" fmla="*/ 595359 h 2167608"/>
                <a:gd name="connsiteX373" fmla="*/ 1656565 w 3214232"/>
                <a:gd name="connsiteY373" fmla="*/ 547209 h 2167608"/>
                <a:gd name="connsiteX374" fmla="*/ 1652308 w 3214232"/>
                <a:gd name="connsiteY374" fmla="*/ 537101 h 2167608"/>
                <a:gd name="connsiteX375" fmla="*/ 1642111 w 3214232"/>
                <a:gd name="connsiteY375" fmla="*/ 446210 h 2167608"/>
                <a:gd name="connsiteX376" fmla="*/ 1556985 w 3214232"/>
                <a:gd name="connsiteY376" fmla="*/ 550668 h 2167608"/>
                <a:gd name="connsiteX377" fmla="*/ 1491100 w 3214232"/>
                <a:gd name="connsiteY377" fmla="*/ 573545 h 2167608"/>
                <a:gd name="connsiteX378" fmla="*/ 1475316 w 3214232"/>
                <a:gd name="connsiteY378" fmla="*/ 567250 h 2167608"/>
                <a:gd name="connsiteX379" fmla="*/ 1463345 w 3214232"/>
                <a:gd name="connsiteY379" fmla="*/ 532401 h 2167608"/>
                <a:gd name="connsiteX380" fmla="*/ 1458291 w 3214232"/>
                <a:gd name="connsiteY380" fmla="*/ 468911 h 2167608"/>
                <a:gd name="connsiteX381" fmla="*/ 1480637 w 3214232"/>
                <a:gd name="connsiteY381" fmla="*/ 400632 h 2167608"/>
                <a:gd name="connsiteX382" fmla="*/ 1488174 w 3214232"/>
                <a:gd name="connsiteY382" fmla="*/ 387774 h 2167608"/>
                <a:gd name="connsiteX383" fmla="*/ 1547142 w 3214232"/>
                <a:gd name="connsiteY383" fmla="*/ 328541 h 2167608"/>
                <a:gd name="connsiteX384" fmla="*/ 1757120 w 3214232"/>
                <a:gd name="connsiteY384" fmla="*/ 366138 h 2167608"/>
                <a:gd name="connsiteX385" fmla="*/ 1523643 w 3214232"/>
                <a:gd name="connsiteY385" fmla="*/ 325792 h 2167608"/>
                <a:gd name="connsiteX386" fmla="*/ 1518412 w 3214232"/>
                <a:gd name="connsiteY386" fmla="*/ 321979 h 2167608"/>
                <a:gd name="connsiteX387" fmla="*/ 1514155 w 3214232"/>
                <a:gd name="connsiteY387" fmla="*/ 218674 h 2167608"/>
                <a:gd name="connsiteX388" fmla="*/ 1489504 w 3214232"/>
                <a:gd name="connsiteY388" fmla="*/ 353014 h 2167608"/>
                <a:gd name="connsiteX389" fmla="*/ 1474252 w 3214232"/>
                <a:gd name="connsiteY389" fmla="*/ 374030 h 2167608"/>
                <a:gd name="connsiteX390" fmla="*/ 1441000 w 3214232"/>
                <a:gd name="connsiteY390" fmla="*/ 446299 h 2167608"/>
                <a:gd name="connsiteX391" fmla="*/ 1437275 w 3214232"/>
                <a:gd name="connsiteY391" fmla="*/ 446122 h 2167608"/>
                <a:gd name="connsiteX392" fmla="*/ 1499347 w 3214232"/>
                <a:gd name="connsiteY392" fmla="*/ 112709 h 2167608"/>
                <a:gd name="connsiteX393" fmla="*/ 1019623 w 3214232"/>
                <a:gd name="connsiteY393" fmla="*/ 90984 h 2167608"/>
                <a:gd name="connsiteX394" fmla="*/ 1080542 w 3214232"/>
                <a:gd name="connsiteY394" fmla="*/ 77949 h 2167608"/>
                <a:gd name="connsiteX395" fmla="*/ 1204685 w 3214232"/>
                <a:gd name="connsiteY395" fmla="*/ 71033 h 2167608"/>
                <a:gd name="connsiteX396" fmla="*/ 1206281 w 3214232"/>
                <a:gd name="connsiteY396" fmla="*/ 78925 h 2167608"/>
                <a:gd name="connsiteX397" fmla="*/ 1121155 w 3214232"/>
                <a:gd name="connsiteY397" fmla="*/ 212112 h 2167608"/>
                <a:gd name="connsiteX398" fmla="*/ 1260904 w 3214232"/>
                <a:gd name="connsiteY398" fmla="*/ 78304 h 2167608"/>
                <a:gd name="connsiteX399" fmla="*/ 1325369 w 3214232"/>
                <a:gd name="connsiteY399" fmla="*/ 89743 h 2167608"/>
                <a:gd name="connsiteX400" fmla="*/ 1325547 w 3214232"/>
                <a:gd name="connsiteY400" fmla="*/ 89211 h 2167608"/>
                <a:gd name="connsiteX401" fmla="*/ 1458823 w 3214232"/>
                <a:gd name="connsiteY401" fmla="*/ 104551 h 2167608"/>
                <a:gd name="connsiteX402" fmla="*/ 1461927 w 3214232"/>
                <a:gd name="connsiteY402" fmla="*/ 111468 h 2167608"/>
                <a:gd name="connsiteX403" fmla="*/ 1407215 w 3214232"/>
                <a:gd name="connsiteY403" fmla="*/ 230113 h 2167608"/>
                <a:gd name="connsiteX404" fmla="*/ 1390988 w 3214232"/>
                <a:gd name="connsiteY404" fmla="*/ 236586 h 2167608"/>
                <a:gd name="connsiteX405" fmla="*/ 1224902 w 3214232"/>
                <a:gd name="connsiteY405" fmla="*/ 221689 h 2167608"/>
                <a:gd name="connsiteX406" fmla="*/ 1387352 w 3214232"/>
                <a:gd name="connsiteY406" fmla="*/ 262745 h 2167608"/>
                <a:gd name="connsiteX407" fmla="*/ 1397550 w 3214232"/>
                <a:gd name="connsiteY407" fmla="*/ 292184 h 2167608"/>
                <a:gd name="connsiteX408" fmla="*/ 1397638 w 3214232"/>
                <a:gd name="connsiteY408" fmla="*/ 378020 h 2167608"/>
                <a:gd name="connsiteX409" fmla="*/ 1388239 w 3214232"/>
                <a:gd name="connsiteY409" fmla="*/ 387331 h 2167608"/>
                <a:gd name="connsiteX410" fmla="*/ 1328562 w 3214232"/>
                <a:gd name="connsiteY410" fmla="*/ 404800 h 2167608"/>
                <a:gd name="connsiteX411" fmla="*/ 1390899 w 3214232"/>
                <a:gd name="connsiteY411" fmla="*/ 402140 h 2167608"/>
                <a:gd name="connsiteX412" fmla="*/ 1403047 w 3214232"/>
                <a:gd name="connsiteY412" fmla="*/ 416505 h 2167608"/>
                <a:gd name="connsiteX413" fmla="*/ 1443039 w 3214232"/>
                <a:gd name="connsiteY413" fmla="*/ 555899 h 2167608"/>
                <a:gd name="connsiteX414" fmla="*/ 1438694 w 3214232"/>
                <a:gd name="connsiteY414" fmla="*/ 558471 h 2167608"/>
                <a:gd name="connsiteX415" fmla="*/ 1130554 w 3214232"/>
                <a:gd name="connsiteY415" fmla="*/ 604492 h 2167608"/>
                <a:gd name="connsiteX416" fmla="*/ 1207079 w 3214232"/>
                <a:gd name="connsiteY416" fmla="*/ 377045 h 2167608"/>
                <a:gd name="connsiteX417" fmla="*/ 924122 w 3214232"/>
                <a:gd name="connsiteY417" fmla="*/ 239424 h 2167608"/>
                <a:gd name="connsiteX418" fmla="*/ 709355 w 3214232"/>
                <a:gd name="connsiteY418" fmla="*/ 316215 h 2167608"/>
                <a:gd name="connsiteX419" fmla="*/ 706340 w 3214232"/>
                <a:gd name="connsiteY419" fmla="*/ 311693 h 2167608"/>
                <a:gd name="connsiteX420" fmla="*/ 857972 w 3214232"/>
                <a:gd name="connsiteY420" fmla="*/ 209984 h 2167608"/>
                <a:gd name="connsiteX421" fmla="*/ 1002243 w 3214232"/>
                <a:gd name="connsiteY421" fmla="*/ 104906 h 2167608"/>
                <a:gd name="connsiteX422" fmla="*/ 1019623 w 3214232"/>
                <a:gd name="connsiteY422" fmla="*/ 90984 h 2167608"/>
                <a:gd name="connsiteX423" fmla="*/ 263505 w 3214232"/>
                <a:gd name="connsiteY423" fmla="*/ 1681698 h 2167608"/>
                <a:gd name="connsiteX424" fmla="*/ 177669 w 3214232"/>
                <a:gd name="connsiteY424" fmla="*/ 1614483 h 2167608"/>
                <a:gd name="connsiteX425" fmla="*/ 42797 w 3214232"/>
                <a:gd name="connsiteY425" fmla="*/ 1219088 h 2167608"/>
                <a:gd name="connsiteX426" fmla="*/ 49624 w 3214232"/>
                <a:gd name="connsiteY426" fmla="*/ 771110 h 2167608"/>
                <a:gd name="connsiteX427" fmla="*/ 56452 w 3214232"/>
                <a:gd name="connsiteY427" fmla="*/ 770578 h 2167608"/>
                <a:gd name="connsiteX428" fmla="*/ 160555 w 3214232"/>
                <a:gd name="connsiteY428" fmla="*/ 881774 h 2167608"/>
                <a:gd name="connsiteX429" fmla="*/ 65852 w 3214232"/>
                <a:gd name="connsiteY429" fmla="*/ 751513 h 2167608"/>
                <a:gd name="connsiteX430" fmla="*/ 413895 w 3214232"/>
                <a:gd name="connsiteY430" fmla="*/ 441511 h 2167608"/>
                <a:gd name="connsiteX431" fmla="*/ 416999 w 3214232"/>
                <a:gd name="connsiteY431" fmla="*/ 443639 h 2167608"/>
                <a:gd name="connsiteX432" fmla="*/ 391638 w 3214232"/>
                <a:gd name="connsiteY432" fmla="*/ 490015 h 2167608"/>
                <a:gd name="connsiteX433" fmla="*/ 387293 w 3214232"/>
                <a:gd name="connsiteY433" fmla="*/ 608571 h 2167608"/>
                <a:gd name="connsiteX434" fmla="*/ 403609 w 3214232"/>
                <a:gd name="connsiteY434" fmla="*/ 496311 h 2167608"/>
                <a:gd name="connsiteX435" fmla="*/ 437659 w 3214232"/>
                <a:gd name="connsiteY435" fmla="*/ 447540 h 2167608"/>
                <a:gd name="connsiteX436" fmla="*/ 448034 w 3214232"/>
                <a:gd name="connsiteY436" fmla="*/ 446920 h 2167608"/>
                <a:gd name="connsiteX437" fmla="*/ 489711 w 3214232"/>
                <a:gd name="connsiteY437" fmla="*/ 479906 h 2167608"/>
                <a:gd name="connsiteX438" fmla="*/ 457966 w 3214232"/>
                <a:gd name="connsiteY438" fmla="*/ 398681 h 2167608"/>
                <a:gd name="connsiteX439" fmla="*/ 467365 w 3214232"/>
                <a:gd name="connsiteY439" fmla="*/ 374651 h 2167608"/>
                <a:gd name="connsiteX440" fmla="*/ 963670 w 3214232"/>
                <a:gd name="connsiteY440" fmla="*/ 99940 h 2167608"/>
                <a:gd name="connsiteX441" fmla="*/ 970232 w 3214232"/>
                <a:gd name="connsiteY441" fmla="*/ 109783 h 2167608"/>
                <a:gd name="connsiteX442" fmla="*/ 642407 w 3214232"/>
                <a:gd name="connsiteY442" fmla="*/ 352837 h 2167608"/>
                <a:gd name="connsiteX443" fmla="*/ 492371 w 3214232"/>
                <a:gd name="connsiteY443" fmla="*/ 598197 h 2167608"/>
                <a:gd name="connsiteX444" fmla="*/ 478893 w 3214232"/>
                <a:gd name="connsiteY444" fmla="*/ 606266 h 2167608"/>
                <a:gd name="connsiteX445" fmla="*/ 331429 w 3214232"/>
                <a:gd name="connsiteY445" fmla="*/ 704960 h 2167608"/>
                <a:gd name="connsiteX446" fmla="*/ 401835 w 3214232"/>
                <a:gd name="connsiteY446" fmla="*/ 898356 h 2167608"/>
                <a:gd name="connsiteX447" fmla="*/ 132268 w 3214232"/>
                <a:gd name="connsiteY447" fmla="*/ 978695 h 2167608"/>
                <a:gd name="connsiteX448" fmla="*/ 67536 w 3214232"/>
                <a:gd name="connsiteY448" fmla="*/ 1217404 h 2167608"/>
                <a:gd name="connsiteX449" fmla="*/ 285673 w 3214232"/>
                <a:gd name="connsiteY449" fmla="*/ 1459926 h 2167608"/>
                <a:gd name="connsiteX450" fmla="*/ 611903 w 3214232"/>
                <a:gd name="connsiteY450" fmla="*/ 1241700 h 2167608"/>
                <a:gd name="connsiteX451" fmla="*/ 759278 w 3214232"/>
                <a:gd name="connsiteY451" fmla="*/ 1280450 h 2167608"/>
                <a:gd name="connsiteX452" fmla="*/ 465858 w 3214232"/>
                <a:gd name="connsiteY452" fmla="*/ 1452388 h 2167608"/>
                <a:gd name="connsiteX453" fmla="*/ 451404 w 3214232"/>
                <a:gd name="connsiteY453" fmla="*/ 1469236 h 2167608"/>
                <a:gd name="connsiteX454" fmla="*/ 404052 w 3214232"/>
                <a:gd name="connsiteY454" fmla="*/ 1529180 h 2167608"/>
                <a:gd name="connsiteX455" fmla="*/ 404052 w 3214232"/>
                <a:gd name="connsiteY455" fmla="*/ 1529180 h 2167608"/>
                <a:gd name="connsiteX456" fmla="*/ 169866 w 3214232"/>
                <a:gd name="connsiteY456" fmla="*/ 1555072 h 2167608"/>
                <a:gd name="connsiteX457" fmla="*/ 370977 w 3214232"/>
                <a:gd name="connsiteY457" fmla="*/ 1583004 h 2167608"/>
                <a:gd name="connsiteX458" fmla="*/ 374790 w 3214232"/>
                <a:gd name="connsiteY458" fmla="*/ 1586995 h 2167608"/>
                <a:gd name="connsiteX459" fmla="*/ 403520 w 3214232"/>
                <a:gd name="connsiteY459" fmla="*/ 1865873 h 2167608"/>
                <a:gd name="connsiteX460" fmla="*/ 263505 w 3214232"/>
                <a:gd name="connsiteY460" fmla="*/ 1681698 h 2167608"/>
                <a:gd name="connsiteX461" fmla="*/ 571468 w 3214232"/>
                <a:gd name="connsiteY461" fmla="*/ 1996045 h 2167608"/>
                <a:gd name="connsiteX462" fmla="*/ 555240 w 3214232"/>
                <a:gd name="connsiteY462" fmla="*/ 1990104 h 2167608"/>
                <a:gd name="connsiteX463" fmla="*/ 554974 w 3214232"/>
                <a:gd name="connsiteY463" fmla="*/ 1989927 h 2167608"/>
                <a:gd name="connsiteX464" fmla="*/ 531742 w 3214232"/>
                <a:gd name="connsiteY464" fmla="*/ 1970507 h 2167608"/>
                <a:gd name="connsiteX465" fmla="*/ 515958 w 3214232"/>
                <a:gd name="connsiteY465" fmla="*/ 1948605 h 2167608"/>
                <a:gd name="connsiteX466" fmla="*/ 525269 w 3214232"/>
                <a:gd name="connsiteY466" fmla="*/ 1884406 h 2167608"/>
                <a:gd name="connsiteX467" fmla="*/ 515515 w 3214232"/>
                <a:gd name="connsiteY467" fmla="*/ 1960044 h 2167608"/>
                <a:gd name="connsiteX468" fmla="*/ 511790 w 3214232"/>
                <a:gd name="connsiteY468" fmla="*/ 1963502 h 2167608"/>
                <a:gd name="connsiteX469" fmla="*/ 412388 w 3214232"/>
                <a:gd name="connsiteY469" fmla="*/ 1811605 h 2167608"/>
                <a:gd name="connsiteX470" fmla="*/ 407333 w 3214232"/>
                <a:gd name="connsiteY470" fmla="*/ 1708300 h 2167608"/>
                <a:gd name="connsiteX471" fmla="*/ 472774 w 3214232"/>
                <a:gd name="connsiteY471" fmla="*/ 1654386 h 2167608"/>
                <a:gd name="connsiteX472" fmla="*/ 541673 w 3214232"/>
                <a:gd name="connsiteY472" fmla="*/ 1700585 h 2167608"/>
                <a:gd name="connsiteX473" fmla="*/ 471976 w 3214232"/>
                <a:gd name="connsiteY473" fmla="*/ 1644366 h 2167608"/>
                <a:gd name="connsiteX474" fmla="*/ 395540 w 3214232"/>
                <a:gd name="connsiteY474" fmla="*/ 1688614 h 2167608"/>
                <a:gd name="connsiteX475" fmla="*/ 388446 w 3214232"/>
                <a:gd name="connsiteY475" fmla="*/ 1686664 h 2167608"/>
                <a:gd name="connsiteX476" fmla="*/ 408663 w 3214232"/>
                <a:gd name="connsiteY476" fmla="*/ 1575822 h 2167608"/>
                <a:gd name="connsiteX477" fmla="*/ 418151 w 3214232"/>
                <a:gd name="connsiteY477" fmla="*/ 1562077 h 2167608"/>
                <a:gd name="connsiteX478" fmla="*/ 635490 w 3214232"/>
                <a:gd name="connsiteY478" fmla="*/ 1601094 h 2167608"/>
                <a:gd name="connsiteX479" fmla="*/ 474814 w 3214232"/>
                <a:gd name="connsiteY479" fmla="*/ 1490340 h 2167608"/>
                <a:gd name="connsiteX480" fmla="*/ 471799 w 3214232"/>
                <a:gd name="connsiteY480" fmla="*/ 1485730 h 2167608"/>
                <a:gd name="connsiteX481" fmla="*/ 754401 w 3214232"/>
                <a:gd name="connsiteY481" fmla="*/ 1489543 h 2167608"/>
                <a:gd name="connsiteX482" fmla="*/ 777101 w 3214232"/>
                <a:gd name="connsiteY482" fmla="*/ 1632661 h 2167608"/>
                <a:gd name="connsiteX483" fmla="*/ 761140 w 3214232"/>
                <a:gd name="connsiteY483" fmla="*/ 1485996 h 2167608"/>
                <a:gd name="connsiteX484" fmla="*/ 610395 w 3214232"/>
                <a:gd name="connsiteY484" fmla="*/ 1400958 h 2167608"/>
                <a:gd name="connsiteX485" fmla="*/ 835626 w 3214232"/>
                <a:gd name="connsiteY485" fmla="*/ 1411332 h 2167608"/>
                <a:gd name="connsiteX486" fmla="*/ 607469 w 3214232"/>
                <a:gd name="connsiteY486" fmla="*/ 1380297 h 2167608"/>
                <a:gd name="connsiteX487" fmla="*/ 1058462 w 3214232"/>
                <a:gd name="connsiteY487" fmla="*/ 1260056 h 2167608"/>
                <a:gd name="connsiteX488" fmla="*/ 1148377 w 3214232"/>
                <a:gd name="connsiteY488" fmla="*/ 1337645 h 2167608"/>
                <a:gd name="connsiteX489" fmla="*/ 1110780 w 3214232"/>
                <a:gd name="connsiteY489" fmla="*/ 1487592 h 2167608"/>
                <a:gd name="connsiteX490" fmla="*/ 1106169 w 3214232"/>
                <a:gd name="connsiteY490" fmla="*/ 1256243 h 2167608"/>
                <a:gd name="connsiteX491" fmla="*/ 1145008 w 3214232"/>
                <a:gd name="connsiteY491" fmla="*/ 1255356 h 2167608"/>
                <a:gd name="connsiteX492" fmla="*/ 1156801 w 3214232"/>
                <a:gd name="connsiteY492" fmla="*/ 1255178 h 2167608"/>
                <a:gd name="connsiteX493" fmla="*/ 1315615 w 3214232"/>
                <a:gd name="connsiteY493" fmla="*/ 1383489 h 2167608"/>
                <a:gd name="connsiteX494" fmla="*/ 1118317 w 3214232"/>
                <a:gd name="connsiteY494" fmla="*/ 1526076 h 2167608"/>
                <a:gd name="connsiteX495" fmla="*/ 989563 w 3214232"/>
                <a:gd name="connsiteY495" fmla="*/ 1600118 h 2167608"/>
                <a:gd name="connsiteX496" fmla="*/ 997632 w 3214232"/>
                <a:gd name="connsiteY496" fmla="*/ 1495484 h 2167608"/>
                <a:gd name="connsiteX497" fmla="*/ 974666 w 3214232"/>
                <a:gd name="connsiteY497" fmla="*/ 1436870 h 2167608"/>
                <a:gd name="connsiteX498" fmla="*/ 952320 w 3214232"/>
                <a:gd name="connsiteY498" fmla="*/ 1636208 h 2167608"/>
                <a:gd name="connsiteX499" fmla="*/ 726912 w 3214232"/>
                <a:gd name="connsiteY499" fmla="*/ 1993562 h 2167608"/>
                <a:gd name="connsiteX500" fmla="*/ 724961 w 3214232"/>
                <a:gd name="connsiteY500" fmla="*/ 1990370 h 2167608"/>
                <a:gd name="connsiteX501" fmla="*/ 754578 w 3214232"/>
                <a:gd name="connsiteY501" fmla="*/ 1757159 h 2167608"/>
                <a:gd name="connsiteX502" fmla="*/ 660496 w 3214232"/>
                <a:gd name="connsiteY502" fmla="*/ 2003228 h 2167608"/>
                <a:gd name="connsiteX503" fmla="*/ 571468 w 3214232"/>
                <a:gd name="connsiteY503" fmla="*/ 1996045 h 2167608"/>
                <a:gd name="connsiteX504" fmla="*/ 1514155 w 3214232"/>
                <a:gd name="connsiteY504" fmla="*/ 2116907 h 2167608"/>
                <a:gd name="connsiteX505" fmla="*/ 1428940 w 3214232"/>
                <a:gd name="connsiteY505" fmla="*/ 2114336 h 2167608"/>
                <a:gd name="connsiteX506" fmla="*/ 1376977 w 3214232"/>
                <a:gd name="connsiteY506" fmla="*/ 2015642 h 2167608"/>
                <a:gd name="connsiteX507" fmla="*/ 1424595 w 3214232"/>
                <a:gd name="connsiteY507" fmla="*/ 2126484 h 2167608"/>
                <a:gd name="connsiteX508" fmla="*/ 1457848 w 3214232"/>
                <a:gd name="connsiteY508" fmla="*/ 2135174 h 2167608"/>
                <a:gd name="connsiteX509" fmla="*/ 1457670 w 3214232"/>
                <a:gd name="connsiteY509" fmla="*/ 2139076 h 2167608"/>
                <a:gd name="connsiteX510" fmla="*/ 1155560 w 3214232"/>
                <a:gd name="connsiteY510" fmla="*/ 2091458 h 2167608"/>
                <a:gd name="connsiteX511" fmla="*/ 1058108 w 3214232"/>
                <a:gd name="connsiteY511" fmla="*/ 2060777 h 2167608"/>
                <a:gd name="connsiteX512" fmla="*/ 996125 w 3214232"/>
                <a:gd name="connsiteY512" fmla="*/ 2018657 h 2167608"/>
                <a:gd name="connsiteX513" fmla="*/ 955246 w 3214232"/>
                <a:gd name="connsiteY513" fmla="*/ 1881036 h 2167608"/>
                <a:gd name="connsiteX514" fmla="*/ 1009869 w 3214232"/>
                <a:gd name="connsiteY514" fmla="*/ 2048185 h 2167608"/>
                <a:gd name="connsiteX515" fmla="*/ 1007475 w 3214232"/>
                <a:gd name="connsiteY515" fmla="*/ 2053329 h 2167608"/>
                <a:gd name="connsiteX516" fmla="*/ 695877 w 3214232"/>
                <a:gd name="connsiteY516" fmla="*/ 2033466 h 2167608"/>
                <a:gd name="connsiteX517" fmla="*/ 695877 w 3214232"/>
                <a:gd name="connsiteY517" fmla="*/ 2029919 h 2167608"/>
                <a:gd name="connsiteX518" fmla="*/ 916230 w 3214232"/>
                <a:gd name="connsiteY518" fmla="*/ 1788904 h 2167608"/>
                <a:gd name="connsiteX519" fmla="*/ 1009160 w 3214232"/>
                <a:gd name="connsiteY519" fmla="*/ 1618828 h 2167608"/>
                <a:gd name="connsiteX520" fmla="*/ 1187394 w 3214232"/>
                <a:gd name="connsiteY520" fmla="*/ 1897795 h 2167608"/>
                <a:gd name="connsiteX521" fmla="*/ 1187926 w 3214232"/>
                <a:gd name="connsiteY521" fmla="*/ 1902849 h 2167608"/>
                <a:gd name="connsiteX522" fmla="*/ 1132505 w 3214232"/>
                <a:gd name="connsiteY522" fmla="*/ 1924220 h 2167608"/>
                <a:gd name="connsiteX523" fmla="*/ 1193955 w 3214232"/>
                <a:gd name="connsiteY523" fmla="*/ 1907195 h 2167608"/>
                <a:gd name="connsiteX524" fmla="*/ 1196084 w 3214232"/>
                <a:gd name="connsiteY524" fmla="*/ 1910830 h 2167608"/>
                <a:gd name="connsiteX525" fmla="*/ 1201227 w 3214232"/>
                <a:gd name="connsiteY525" fmla="*/ 2031071 h 2167608"/>
                <a:gd name="connsiteX526" fmla="*/ 1246805 w 3214232"/>
                <a:gd name="connsiteY526" fmla="*/ 1904180 h 2167608"/>
                <a:gd name="connsiteX527" fmla="*/ 1371568 w 3214232"/>
                <a:gd name="connsiteY527" fmla="*/ 1881568 h 2167608"/>
                <a:gd name="connsiteX528" fmla="*/ 1378928 w 3214232"/>
                <a:gd name="connsiteY528" fmla="*/ 1879262 h 2167608"/>
                <a:gd name="connsiteX529" fmla="*/ 1552285 w 3214232"/>
                <a:gd name="connsiteY529" fmla="*/ 1810629 h 2167608"/>
                <a:gd name="connsiteX530" fmla="*/ 1553349 w 3214232"/>
                <a:gd name="connsiteY530" fmla="*/ 1812580 h 2167608"/>
                <a:gd name="connsiteX531" fmla="*/ 1437364 w 3214232"/>
                <a:gd name="connsiteY531" fmla="*/ 1987178 h 2167608"/>
                <a:gd name="connsiteX532" fmla="*/ 1514599 w 3214232"/>
                <a:gd name="connsiteY532" fmla="*/ 2112474 h 2167608"/>
                <a:gd name="connsiteX533" fmla="*/ 1514155 w 3214232"/>
                <a:gd name="connsiteY533" fmla="*/ 2116907 h 2167608"/>
                <a:gd name="connsiteX534" fmla="*/ 2656180 w 3214232"/>
                <a:gd name="connsiteY534" fmla="*/ 1797772 h 2167608"/>
                <a:gd name="connsiteX535" fmla="*/ 2654230 w 3214232"/>
                <a:gd name="connsiteY535" fmla="*/ 1795200 h 2167608"/>
                <a:gd name="connsiteX536" fmla="*/ 2586128 w 3214232"/>
                <a:gd name="connsiteY536" fmla="*/ 1687373 h 2167608"/>
                <a:gd name="connsiteX537" fmla="*/ 2634456 w 3214232"/>
                <a:gd name="connsiteY537" fmla="*/ 1800875 h 2167608"/>
                <a:gd name="connsiteX538" fmla="*/ 2601824 w 3214232"/>
                <a:gd name="connsiteY538" fmla="*/ 1818255 h 2167608"/>
                <a:gd name="connsiteX539" fmla="*/ 2300068 w 3214232"/>
                <a:gd name="connsiteY539" fmla="*/ 1944969 h 2167608"/>
                <a:gd name="connsiteX540" fmla="*/ 2292354 w 3214232"/>
                <a:gd name="connsiteY540" fmla="*/ 1932467 h 2167608"/>
                <a:gd name="connsiteX541" fmla="*/ 2238440 w 3214232"/>
                <a:gd name="connsiteY541" fmla="*/ 1786776 h 2167608"/>
                <a:gd name="connsiteX542" fmla="*/ 2266106 w 3214232"/>
                <a:gd name="connsiteY542" fmla="*/ 1939206 h 2167608"/>
                <a:gd name="connsiteX543" fmla="*/ 2254135 w 3214232"/>
                <a:gd name="connsiteY543" fmla="*/ 1944260 h 2167608"/>
                <a:gd name="connsiteX544" fmla="*/ 1792146 w 3214232"/>
                <a:gd name="connsiteY544" fmla="*/ 2014933 h 2167608"/>
                <a:gd name="connsiteX545" fmla="*/ 1788954 w 3214232"/>
                <a:gd name="connsiteY545" fmla="*/ 2012095 h 2167608"/>
                <a:gd name="connsiteX546" fmla="*/ 1857854 w 3214232"/>
                <a:gd name="connsiteY546" fmla="*/ 1925461 h 2167608"/>
                <a:gd name="connsiteX547" fmla="*/ 1787979 w 3214232"/>
                <a:gd name="connsiteY547" fmla="*/ 1978222 h 2167608"/>
                <a:gd name="connsiteX548" fmla="*/ 1780442 w 3214232"/>
                <a:gd name="connsiteY548" fmla="*/ 1975030 h 2167608"/>
                <a:gd name="connsiteX549" fmla="*/ 1703118 w 3214232"/>
                <a:gd name="connsiteY549" fmla="*/ 1880681 h 2167608"/>
                <a:gd name="connsiteX550" fmla="*/ 1744351 w 3214232"/>
                <a:gd name="connsiteY550" fmla="*/ 2029387 h 2167608"/>
                <a:gd name="connsiteX551" fmla="*/ 1720055 w 3214232"/>
                <a:gd name="connsiteY551" fmla="*/ 2050934 h 2167608"/>
                <a:gd name="connsiteX552" fmla="*/ 1636879 w 3214232"/>
                <a:gd name="connsiteY552" fmla="*/ 2089773 h 2167608"/>
                <a:gd name="connsiteX553" fmla="*/ 1595557 w 3214232"/>
                <a:gd name="connsiteY553" fmla="*/ 2097843 h 2167608"/>
                <a:gd name="connsiteX554" fmla="*/ 1463877 w 3214232"/>
                <a:gd name="connsiteY554" fmla="*/ 1985405 h 2167608"/>
                <a:gd name="connsiteX555" fmla="*/ 1591035 w 3214232"/>
                <a:gd name="connsiteY555" fmla="*/ 1819319 h 2167608"/>
                <a:gd name="connsiteX556" fmla="*/ 1671284 w 3214232"/>
                <a:gd name="connsiteY556" fmla="*/ 1757602 h 2167608"/>
                <a:gd name="connsiteX557" fmla="*/ 1729809 w 3214232"/>
                <a:gd name="connsiteY557" fmla="*/ 1733572 h 2167608"/>
                <a:gd name="connsiteX558" fmla="*/ 1730341 w 3214232"/>
                <a:gd name="connsiteY558" fmla="*/ 1734725 h 2167608"/>
                <a:gd name="connsiteX559" fmla="*/ 1976587 w 3214232"/>
                <a:gd name="connsiteY559" fmla="*/ 1880947 h 2167608"/>
                <a:gd name="connsiteX560" fmla="*/ 1839055 w 3214232"/>
                <a:gd name="connsiteY560" fmla="*/ 1698280 h 2167608"/>
                <a:gd name="connsiteX561" fmla="*/ 2078828 w 3214232"/>
                <a:gd name="connsiteY561" fmla="*/ 1707502 h 2167608"/>
                <a:gd name="connsiteX562" fmla="*/ 2092395 w 3214232"/>
                <a:gd name="connsiteY562" fmla="*/ 1782076 h 2167608"/>
                <a:gd name="connsiteX563" fmla="*/ 2070581 w 3214232"/>
                <a:gd name="connsiteY563" fmla="*/ 1686132 h 2167608"/>
                <a:gd name="connsiteX564" fmla="*/ 2285437 w 3214232"/>
                <a:gd name="connsiteY564" fmla="*/ 1696063 h 2167608"/>
                <a:gd name="connsiteX565" fmla="*/ 2341035 w 3214232"/>
                <a:gd name="connsiteY565" fmla="*/ 1694024 h 2167608"/>
                <a:gd name="connsiteX566" fmla="*/ 2407274 w 3214232"/>
                <a:gd name="connsiteY566" fmla="*/ 1832975 h 2167608"/>
                <a:gd name="connsiteX567" fmla="*/ 2392909 w 3214232"/>
                <a:gd name="connsiteY567" fmla="*/ 1691541 h 2167608"/>
                <a:gd name="connsiteX568" fmla="*/ 2394150 w 3214232"/>
                <a:gd name="connsiteY568" fmla="*/ 1686132 h 2167608"/>
                <a:gd name="connsiteX569" fmla="*/ 2462695 w 3214232"/>
                <a:gd name="connsiteY569" fmla="*/ 1734636 h 2167608"/>
                <a:gd name="connsiteX570" fmla="*/ 2433522 w 3214232"/>
                <a:gd name="connsiteY570" fmla="*/ 1685954 h 2167608"/>
                <a:gd name="connsiteX571" fmla="*/ 2435029 w 3214232"/>
                <a:gd name="connsiteY571" fmla="*/ 1679126 h 2167608"/>
                <a:gd name="connsiteX572" fmla="*/ 2705306 w 3214232"/>
                <a:gd name="connsiteY572" fmla="*/ 1568019 h 2167608"/>
                <a:gd name="connsiteX573" fmla="*/ 2730578 w 3214232"/>
                <a:gd name="connsiteY573" fmla="*/ 1560304 h 2167608"/>
                <a:gd name="connsiteX574" fmla="*/ 2843814 w 3214232"/>
                <a:gd name="connsiteY574" fmla="*/ 1715217 h 2167608"/>
                <a:gd name="connsiteX575" fmla="*/ 2753721 w 3214232"/>
                <a:gd name="connsiteY575" fmla="*/ 1541150 h 2167608"/>
                <a:gd name="connsiteX576" fmla="*/ 2750973 w 3214232"/>
                <a:gd name="connsiteY576" fmla="*/ 1529889 h 2167608"/>
                <a:gd name="connsiteX577" fmla="*/ 2825813 w 3214232"/>
                <a:gd name="connsiteY577" fmla="*/ 1449462 h 2167608"/>
                <a:gd name="connsiteX578" fmla="*/ 2825902 w 3214232"/>
                <a:gd name="connsiteY578" fmla="*/ 1449551 h 2167608"/>
                <a:gd name="connsiteX579" fmla="*/ 3052462 w 3214232"/>
                <a:gd name="connsiteY579" fmla="*/ 1542037 h 2167608"/>
                <a:gd name="connsiteX580" fmla="*/ 3047851 w 3214232"/>
                <a:gd name="connsiteY580" fmla="*/ 1543013 h 2167608"/>
                <a:gd name="connsiteX581" fmla="*/ 3028432 w 3214232"/>
                <a:gd name="connsiteY581" fmla="*/ 1465601 h 2167608"/>
                <a:gd name="connsiteX582" fmla="*/ 3029318 w 3214232"/>
                <a:gd name="connsiteY582" fmla="*/ 1524569 h 2167608"/>
                <a:gd name="connsiteX583" fmla="*/ 3026747 w 3214232"/>
                <a:gd name="connsiteY583" fmla="*/ 1526342 h 2167608"/>
                <a:gd name="connsiteX584" fmla="*/ 2940024 w 3214232"/>
                <a:gd name="connsiteY584" fmla="*/ 1515258 h 2167608"/>
                <a:gd name="connsiteX585" fmla="*/ 3036412 w 3214232"/>
                <a:gd name="connsiteY585" fmla="*/ 1577684 h 2167608"/>
                <a:gd name="connsiteX586" fmla="*/ 3015751 w 3214232"/>
                <a:gd name="connsiteY586" fmla="*/ 1617764 h 2167608"/>
                <a:gd name="connsiteX587" fmla="*/ 2982321 w 3214232"/>
                <a:gd name="connsiteY587" fmla="*/ 1678506 h 2167608"/>
                <a:gd name="connsiteX588" fmla="*/ 2656180 w 3214232"/>
                <a:gd name="connsiteY588" fmla="*/ 1797772 h 2167608"/>
                <a:gd name="connsiteX589" fmla="*/ 3180861 w 3214232"/>
                <a:gd name="connsiteY589" fmla="*/ 1379853 h 2167608"/>
                <a:gd name="connsiteX590" fmla="*/ 3184852 w 3214232"/>
                <a:gd name="connsiteY590" fmla="*/ 1456999 h 2167608"/>
                <a:gd name="connsiteX591" fmla="*/ 3019919 w 3214232"/>
                <a:gd name="connsiteY591" fmla="*/ 1675313 h 2167608"/>
                <a:gd name="connsiteX592" fmla="*/ 3015929 w 3214232"/>
                <a:gd name="connsiteY592" fmla="*/ 1672032 h 2167608"/>
                <a:gd name="connsiteX593" fmla="*/ 3039072 w 3214232"/>
                <a:gd name="connsiteY593" fmla="*/ 1633814 h 2167608"/>
                <a:gd name="connsiteX594" fmla="*/ 3038984 w 3214232"/>
                <a:gd name="connsiteY594" fmla="*/ 1385174 h 2167608"/>
                <a:gd name="connsiteX595" fmla="*/ 2866869 w 3214232"/>
                <a:gd name="connsiteY595" fmla="*/ 1393952 h 2167608"/>
                <a:gd name="connsiteX596" fmla="*/ 2896574 w 3214232"/>
                <a:gd name="connsiteY596" fmla="*/ 993060 h 2167608"/>
                <a:gd name="connsiteX597" fmla="*/ 3004046 w 3214232"/>
                <a:gd name="connsiteY597" fmla="*/ 886651 h 2167608"/>
                <a:gd name="connsiteX598" fmla="*/ 2893559 w 3214232"/>
                <a:gd name="connsiteY598" fmla="*/ 956704 h 2167608"/>
                <a:gd name="connsiteX599" fmla="*/ 2887441 w 3214232"/>
                <a:gd name="connsiteY599" fmla="*/ 955551 h 2167608"/>
                <a:gd name="connsiteX600" fmla="*/ 2712134 w 3214232"/>
                <a:gd name="connsiteY600" fmla="*/ 691304 h 2167608"/>
                <a:gd name="connsiteX601" fmla="*/ 2696438 w 3214232"/>
                <a:gd name="connsiteY601" fmla="*/ 678003 h 2167608"/>
                <a:gd name="connsiteX602" fmla="*/ 2693689 w 3214232"/>
                <a:gd name="connsiteY602" fmla="*/ 599172 h 2167608"/>
                <a:gd name="connsiteX603" fmla="*/ 2683758 w 3214232"/>
                <a:gd name="connsiteY603" fmla="*/ 670466 h 2167608"/>
                <a:gd name="connsiteX604" fmla="*/ 2676487 w 3214232"/>
                <a:gd name="connsiteY604" fmla="*/ 678535 h 2167608"/>
                <a:gd name="connsiteX605" fmla="*/ 2455158 w 3214232"/>
                <a:gd name="connsiteY605" fmla="*/ 779623 h 2167608"/>
                <a:gd name="connsiteX606" fmla="*/ 2523259 w 3214232"/>
                <a:gd name="connsiteY606" fmla="*/ 590925 h 2167608"/>
                <a:gd name="connsiteX607" fmla="*/ 2531328 w 3214232"/>
                <a:gd name="connsiteY607" fmla="*/ 578245 h 2167608"/>
                <a:gd name="connsiteX608" fmla="*/ 2711956 w 3214232"/>
                <a:gd name="connsiteY608" fmla="*/ 536657 h 2167608"/>
                <a:gd name="connsiteX609" fmla="*/ 2578946 w 3214232"/>
                <a:gd name="connsiteY609" fmla="*/ 511119 h 2167608"/>
                <a:gd name="connsiteX610" fmla="*/ 2576818 w 3214232"/>
                <a:gd name="connsiteY610" fmla="*/ 508370 h 2167608"/>
                <a:gd name="connsiteX611" fmla="*/ 2634367 w 3214232"/>
                <a:gd name="connsiteY611" fmla="*/ 470684 h 2167608"/>
                <a:gd name="connsiteX612" fmla="*/ 2564581 w 3214232"/>
                <a:gd name="connsiteY612" fmla="*/ 510321 h 2167608"/>
                <a:gd name="connsiteX613" fmla="*/ 2562985 w 3214232"/>
                <a:gd name="connsiteY613" fmla="*/ 509257 h 2167608"/>
                <a:gd name="connsiteX614" fmla="*/ 2574778 w 3214232"/>
                <a:gd name="connsiteY614" fmla="*/ 179658 h 2167608"/>
                <a:gd name="connsiteX615" fmla="*/ 2576818 w 3214232"/>
                <a:gd name="connsiteY615" fmla="*/ 177707 h 2167608"/>
                <a:gd name="connsiteX616" fmla="*/ 2864386 w 3214232"/>
                <a:gd name="connsiteY616" fmla="*/ 588088 h 2167608"/>
                <a:gd name="connsiteX617" fmla="*/ 2921226 w 3214232"/>
                <a:gd name="connsiteY617" fmla="*/ 630296 h 2167608"/>
                <a:gd name="connsiteX618" fmla="*/ 2919541 w 3214232"/>
                <a:gd name="connsiteY618" fmla="*/ 633577 h 2167608"/>
                <a:gd name="connsiteX619" fmla="*/ 2842838 w 3214232"/>
                <a:gd name="connsiteY619" fmla="*/ 644839 h 2167608"/>
                <a:gd name="connsiteX620" fmla="*/ 2930359 w 3214232"/>
                <a:gd name="connsiteY620" fmla="*/ 649095 h 2167608"/>
                <a:gd name="connsiteX621" fmla="*/ 2929029 w 3214232"/>
                <a:gd name="connsiteY621" fmla="*/ 652642 h 2167608"/>
                <a:gd name="connsiteX622" fmla="*/ 2804709 w 3214232"/>
                <a:gd name="connsiteY622" fmla="*/ 677648 h 2167608"/>
                <a:gd name="connsiteX623" fmla="*/ 2931157 w 3214232"/>
                <a:gd name="connsiteY623" fmla="*/ 664258 h 2167608"/>
                <a:gd name="connsiteX624" fmla="*/ 2995356 w 3214232"/>
                <a:gd name="connsiteY624" fmla="*/ 711699 h 2167608"/>
                <a:gd name="connsiteX625" fmla="*/ 3077912 w 3214232"/>
                <a:gd name="connsiteY625" fmla="*/ 963354 h 2167608"/>
                <a:gd name="connsiteX626" fmla="*/ 3102297 w 3214232"/>
                <a:gd name="connsiteY626" fmla="*/ 1111173 h 2167608"/>
                <a:gd name="connsiteX627" fmla="*/ 3092809 w 3214232"/>
                <a:gd name="connsiteY627" fmla="*/ 1121814 h 2167608"/>
                <a:gd name="connsiteX628" fmla="*/ 2959355 w 3214232"/>
                <a:gd name="connsiteY628" fmla="*/ 1209778 h 2167608"/>
                <a:gd name="connsiteX629" fmla="*/ 3136347 w 3214232"/>
                <a:gd name="connsiteY629" fmla="*/ 1200201 h 2167608"/>
                <a:gd name="connsiteX630" fmla="*/ 3152308 w 3214232"/>
                <a:gd name="connsiteY630" fmla="*/ 1247109 h 2167608"/>
                <a:gd name="connsiteX631" fmla="*/ 3178822 w 3214232"/>
                <a:gd name="connsiteY631" fmla="*/ 1362296 h 2167608"/>
                <a:gd name="connsiteX632" fmla="*/ 3069576 w 3214232"/>
                <a:gd name="connsiteY632" fmla="*/ 1334364 h 2167608"/>
                <a:gd name="connsiteX633" fmla="*/ 3180861 w 3214232"/>
                <a:gd name="connsiteY633" fmla="*/ 1379853 h 2167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</a:cxnLst>
              <a:rect l="l" t="t" r="r" b="b"/>
              <a:pathLst>
                <a:path w="3214232" h="2167608">
                  <a:moveTo>
                    <a:pt x="3156033" y="1168810"/>
                  </a:moveTo>
                  <a:cubicBezTo>
                    <a:pt x="3116928" y="1096010"/>
                    <a:pt x="3101942" y="1038815"/>
                    <a:pt x="3105844" y="963265"/>
                  </a:cubicBezTo>
                  <a:cubicBezTo>
                    <a:pt x="3126593" y="852956"/>
                    <a:pt x="3023732" y="647942"/>
                    <a:pt x="2880524" y="565299"/>
                  </a:cubicBezTo>
                  <a:cubicBezTo>
                    <a:pt x="2847006" y="541268"/>
                    <a:pt x="2812335" y="516528"/>
                    <a:pt x="2785023" y="489128"/>
                  </a:cubicBezTo>
                  <a:cubicBezTo>
                    <a:pt x="2674979" y="354611"/>
                    <a:pt x="2802403" y="301318"/>
                    <a:pt x="2509692" y="89211"/>
                  </a:cubicBezTo>
                  <a:cubicBezTo>
                    <a:pt x="2375795" y="-6024"/>
                    <a:pt x="2141963" y="40972"/>
                    <a:pt x="1979868" y="6656"/>
                  </a:cubicBezTo>
                  <a:cubicBezTo>
                    <a:pt x="1825665" y="-24557"/>
                    <a:pt x="1663127" y="63496"/>
                    <a:pt x="1505288" y="75200"/>
                  </a:cubicBezTo>
                  <a:cubicBezTo>
                    <a:pt x="1360661" y="87792"/>
                    <a:pt x="1216567" y="15169"/>
                    <a:pt x="1073448" y="50727"/>
                  </a:cubicBezTo>
                  <a:cubicBezTo>
                    <a:pt x="851942" y="101182"/>
                    <a:pt x="591331" y="72097"/>
                    <a:pt x="480223" y="307082"/>
                  </a:cubicBezTo>
                  <a:cubicBezTo>
                    <a:pt x="431009" y="401785"/>
                    <a:pt x="345528" y="469886"/>
                    <a:pt x="245859" y="514489"/>
                  </a:cubicBezTo>
                  <a:cubicBezTo>
                    <a:pt x="-39226" y="629410"/>
                    <a:pt x="15485" y="846039"/>
                    <a:pt x="29052" y="1097694"/>
                  </a:cubicBezTo>
                  <a:cubicBezTo>
                    <a:pt x="29850" y="1178831"/>
                    <a:pt x="-10496" y="1297032"/>
                    <a:pt x="2628" y="1376306"/>
                  </a:cubicBezTo>
                  <a:cubicBezTo>
                    <a:pt x="15929" y="1460192"/>
                    <a:pt x="38008" y="1521642"/>
                    <a:pt x="70285" y="1564206"/>
                  </a:cubicBezTo>
                  <a:cubicBezTo>
                    <a:pt x="121627" y="1634524"/>
                    <a:pt x="190261" y="1635144"/>
                    <a:pt x="241248" y="1698723"/>
                  </a:cubicBezTo>
                  <a:cubicBezTo>
                    <a:pt x="322295" y="1804777"/>
                    <a:pt x="389244" y="1918190"/>
                    <a:pt x="503987" y="1991700"/>
                  </a:cubicBezTo>
                  <a:lnTo>
                    <a:pt x="558167" y="2023623"/>
                  </a:lnTo>
                  <a:cubicBezTo>
                    <a:pt x="684438" y="2089862"/>
                    <a:pt x="851587" y="2053949"/>
                    <a:pt x="992667" y="2079310"/>
                  </a:cubicBezTo>
                  <a:cubicBezTo>
                    <a:pt x="1316147" y="2157077"/>
                    <a:pt x="1442241" y="2239898"/>
                    <a:pt x="1765988" y="2059536"/>
                  </a:cubicBezTo>
                  <a:cubicBezTo>
                    <a:pt x="2015515" y="1922801"/>
                    <a:pt x="2064995" y="1971660"/>
                    <a:pt x="2316739" y="1971571"/>
                  </a:cubicBezTo>
                  <a:cubicBezTo>
                    <a:pt x="2458350" y="1960399"/>
                    <a:pt x="2531949" y="1871636"/>
                    <a:pt x="2646781" y="1829960"/>
                  </a:cubicBezTo>
                  <a:cubicBezTo>
                    <a:pt x="2754697" y="1793781"/>
                    <a:pt x="2886554" y="1830581"/>
                    <a:pt x="2976735" y="1744124"/>
                  </a:cubicBezTo>
                  <a:lnTo>
                    <a:pt x="2977001" y="1744479"/>
                  </a:lnTo>
                  <a:cubicBezTo>
                    <a:pt x="3234597" y="1562343"/>
                    <a:pt x="3257386" y="1467729"/>
                    <a:pt x="3163747" y="1193905"/>
                  </a:cubicBezTo>
                  <a:lnTo>
                    <a:pt x="3156033" y="1168810"/>
                  </a:lnTo>
                  <a:close/>
                  <a:moveTo>
                    <a:pt x="2543920" y="185244"/>
                  </a:moveTo>
                  <a:cubicBezTo>
                    <a:pt x="2548176" y="190299"/>
                    <a:pt x="2549152" y="197393"/>
                    <a:pt x="2546314" y="203334"/>
                  </a:cubicBezTo>
                  <a:cubicBezTo>
                    <a:pt x="2520067" y="257602"/>
                    <a:pt x="2473336" y="236231"/>
                    <a:pt x="2428822" y="208920"/>
                  </a:cubicBezTo>
                  <a:cubicBezTo>
                    <a:pt x="2471474" y="240222"/>
                    <a:pt x="2519446" y="263898"/>
                    <a:pt x="2551723" y="213974"/>
                  </a:cubicBezTo>
                  <a:cubicBezTo>
                    <a:pt x="2554827" y="209186"/>
                    <a:pt x="2561921" y="209097"/>
                    <a:pt x="2565024" y="213974"/>
                  </a:cubicBezTo>
                  <a:cubicBezTo>
                    <a:pt x="2568216" y="219029"/>
                    <a:pt x="2571143" y="224083"/>
                    <a:pt x="2573892" y="229138"/>
                  </a:cubicBezTo>
                  <a:cubicBezTo>
                    <a:pt x="2576729" y="234458"/>
                    <a:pt x="2577439" y="240576"/>
                    <a:pt x="2576020" y="246429"/>
                  </a:cubicBezTo>
                  <a:cubicBezTo>
                    <a:pt x="2570345" y="268952"/>
                    <a:pt x="2562098" y="283494"/>
                    <a:pt x="2551457" y="289879"/>
                  </a:cubicBezTo>
                  <a:cubicBezTo>
                    <a:pt x="2518205" y="307791"/>
                    <a:pt x="2465001" y="260528"/>
                    <a:pt x="2430595" y="280568"/>
                  </a:cubicBezTo>
                  <a:cubicBezTo>
                    <a:pt x="2405146" y="294579"/>
                    <a:pt x="2394683" y="314175"/>
                    <a:pt x="2392022" y="334836"/>
                  </a:cubicBezTo>
                  <a:cubicBezTo>
                    <a:pt x="2391402" y="339536"/>
                    <a:pt x="2388564" y="343704"/>
                    <a:pt x="2384219" y="345743"/>
                  </a:cubicBezTo>
                  <a:cubicBezTo>
                    <a:pt x="2364622" y="354877"/>
                    <a:pt x="2343607" y="362591"/>
                    <a:pt x="2321793" y="359310"/>
                  </a:cubicBezTo>
                  <a:cubicBezTo>
                    <a:pt x="2340769" y="365517"/>
                    <a:pt x="2361164" y="362680"/>
                    <a:pt x="2380406" y="357892"/>
                  </a:cubicBezTo>
                  <a:cubicBezTo>
                    <a:pt x="2386347" y="356384"/>
                    <a:pt x="2392200" y="360197"/>
                    <a:pt x="2393352" y="366227"/>
                  </a:cubicBezTo>
                  <a:cubicBezTo>
                    <a:pt x="2404437" y="425017"/>
                    <a:pt x="2447887" y="487000"/>
                    <a:pt x="2419245" y="539406"/>
                  </a:cubicBezTo>
                  <a:cubicBezTo>
                    <a:pt x="2392377" y="580107"/>
                    <a:pt x="2366396" y="605734"/>
                    <a:pt x="2318867" y="582679"/>
                  </a:cubicBezTo>
                  <a:cubicBezTo>
                    <a:pt x="2274973" y="555811"/>
                    <a:pt x="2291467" y="497818"/>
                    <a:pt x="2300423" y="448782"/>
                  </a:cubicBezTo>
                  <a:cubicBezTo>
                    <a:pt x="2301398" y="443195"/>
                    <a:pt x="2308049" y="440801"/>
                    <a:pt x="2312482" y="444348"/>
                  </a:cubicBezTo>
                  <a:cubicBezTo>
                    <a:pt x="2333853" y="461817"/>
                    <a:pt x="2362051" y="474320"/>
                    <a:pt x="2389008" y="464388"/>
                  </a:cubicBezTo>
                  <a:cubicBezTo>
                    <a:pt x="2359745" y="469886"/>
                    <a:pt x="2334739" y="451531"/>
                    <a:pt x="2317005" y="429185"/>
                  </a:cubicBezTo>
                  <a:cubicBezTo>
                    <a:pt x="2309822" y="420140"/>
                    <a:pt x="2305832" y="408967"/>
                    <a:pt x="2305477" y="397351"/>
                  </a:cubicBezTo>
                  <a:cubicBezTo>
                    <a:pt x="2303172" y="335102"/>
                    <a:pt x="2253958" y="312225"/>
                    <a:pt x="2242430" y="262834"/>
                  </a:cubicBezTo>
                  <a:cubicBezTo>
                    <a:pt x="2238440" y="231532"/>
                    <a:pt x="2261052" y="194732"/>
                    <a:pt x="2290048" y="170170"/>
                  </a:cubicBezTo>
                  <a:cubicBezTo>
                    <a:pt x="2292176" y="168396"/>
                    <a:pt x="2295368" y="170170"/>
                    <a:pt x="2294925" y="172919"/>
                  </a:cubicBezTo>
                  <a:cubicBezTo>
                    <a:pt x="2288097" y="213974"/>
                    <a:pt x="2298472" y="258577"/>
                    <a:pt x="2327645" y="288726"/>
                  </a:cubicBezTo>
                  <a:cubicBezTo>
                    <a:pt x="2299891" y="250508"/>
                    <a:pt x="2299979" y="199432"/>
                    <a:pt x="2319221" y="157844"/>
                  </a:cubicBezTo>
                  <a:cubicBezTo>
                    <a:pt x="2322857" y="149952"/>
                    <a:pt x="2329153" y="143656"/>
                    <a:pt x="2336868" y="139755"/>
                  </a:cubicBezTo>
                  <a:cubicBezTo>
                    <a:pt x="2430861" y="92758"/>
                    <a:pt x="2479898" y="108630"/>
                    <a:pt x="2543920" y="185244"/>
                  </a:cubicBezTo>
                  <a:close/>
                  <a:moveTo>
                    <a:pt x="2823596" y="899154"/>
                  </a:moveTo>
                  <a:cubicBezTo>
                    <a:pt x="2824394" y="899864"/>
                    <a:pt x="2825281" y="900485"/>
                    <a:pt x="2826079" y="901194"/>
                  </a:cubicBezTo>
                  <a:cubicBezTo>
                    <a:pt x="2846474" y="918574"/>
                    <a:pt x="2858977" y="943580"/>
                    <a:pt x="2861548" y="970271"/>
                  </a:cubicBezTo>
                  <a:cubicBezTo>
                    <a:pt x="2866780" y="1025869"/>
                    <a:pt x="2861548" y="1081112"/>
                    <a:pt x="2869086" y="1134494"/>
                  </a:cubicBezTo>
                  <a:cubicBezTo>
                    <a:pt x="2869440" y="1137243"/>
                    <a:pt x="2865893" y="1138573"/>
                    <a:pt x="2864297" y="1136356"/>
                  </a:cubicBezTo>
                  <a:cubicBezTo>
                    <a:pt x="2824394" y="1079073"/>
                    <a:pt x="2745652" y="1052560"/>
                    <a:pt x="2679502" y="1074196"/>
                  </a:cubicBezTo>
                  <a:cubicBezTo>
                    <a:pt x="2807901" y="1044136"/>
                    <a:pt x="2866071" y="1133696"/>
                    <a:pt x="2876623" y="1264578"/>
                  </a:cubicBezTo>
                  <a:lnTo>
                    <a:pt x="2874495" y="1287633"/>
                  </a:lnTo>
                  <a:cubicBezTo>
                    <a:pt x="2872278" y="1303772"/>
                    <a:pt x="2868997" y="1318846"/>
                    <a:pt x="2864563" y="1333034"/>
                  </a:cubicBezTo>
                  <a:cubicBezTo>
                    <a:pt x="2863233" y="1337379"/>
                    <a:pt x="2857292" y="1337911"/>
                    <a:pt x="2855164" y="1333921"/>
                  </a:cubicBezTo>
                  <a:cubicBezTo>
                    <a:pt x="2844346" y="1313526"/>
                    <a:pt x="2825724" y="1297298"/>
                    <a:pt x="2803644" y="1290737"/>
                  </a:cubicBezTo>
                  <a:cubicBezTo>
                    <a:pt x="2819162" y="1297564"/>
                    <a:pt x="2831754" y="1309269"/>
                    <a:pt x="2840355" y="1323457"/>
                  </a:cubicBezTo>
                  <a:cubicBezTo>
                    <a:pt x="2852415" y="1343409"/>
                    <a:pt x="2851705" y="1368592"/>
                    <a:pt x="2839025" y="1388100"/>
                  </a:cubicBezTo>
                  <a:cubicBezTo>
                    <a:pt x="2830158" y="1401667"/>
                    <a:pt x="2820049" y="1414436"/>
                    <a:pt x="2810029" y="1426762"/>
                  </a:cubicBezTo>
                  <a:lnTo>
                    <a:pt x="2810118" y="1426850"/>
                  </a:lnTo>
                  <a:cubicBezTo>
                    <a:pt x="2784935" y="1458418"/>
                    <a:pt x="2759485" y="1485996"/>
                    <a:pt x="2733592" y="1509937"/>
                  </a:cubicBezTo>
                  <a:cubicBezTo>
                    <a:pt x="2732085" y="1511356"/>
                    <a:pt x="2729868" y="1509494"/>
                    <a:pt x="2730844" y="1507721"/>
                  </a:cubicBezTo>
                  <a:cubicBezTo>
                    <a:pt x="2850287" y="1304392"/>
                    <a:pt x="2606701" y="1128021"/>
                    <a:pt x="2437600" y="1286214"/>
                  </a:cubicBezTo>
                  <a:cubicBezTo>
                    <a:pt x="2450990" y="1215985"/>
                    <a:pt x="2453650" y="1145578"/>
                    <a:pt x="2454005" y="1075703"/>
                  </a:cubicBezTo>
                  <a:cubicBezTo>
                    <a:pt x="2459060" y="1060274"/>
                    <a:pt x="2466419" y="1045554"/>
                    <a:pt x="2476883" y="1033051"/>
                  </a:cubicBezTo>
                  <a:cubicBezTo>
                    <a:pt x="2510845" y="989424"/>
                    <a:pt x="2579478" y="984813"/>
                    <a:pt x="2619913" y="1023120"/>
                  </a:cubicBezTo>
                  <a:cubicBezTo>
                    <a:pt x="2579833" y="974970"/>
                    <a:pt x="2501268" y="976566"/>
                    <a:pt x="2459325" y="1022233"/>
                  </a:cubicBezTo>
                  <a:cubicBezTo>
                    <a:pt x="2466331" y="997050"/>
                    <a:pt x="2472183" y="958211"/>
                    <a:pt x="2502332" y="951915"/>
                  </a:cubicBezTo>
                  <a:cubicBezTo>
                    <a:pt x="2473868" y="954132"/>
                    <a:pt x="2462872" y="988271"/>
                    <a:pt x="2453384" y="1010794"/>
                  </a:cubicBezTo>
                  <a:cubicBezTo>
                    <a:pt x="2452498" y="954132"/>
                    <a:pt x="2449660" y="897558"/>
                    <a:pt x="2450103" y="840187"/>
                  </a:cubicBezTo>
                  <a:cubicBezTo>
                    <a:pt x="2450192" y="834157"/>
                    <a:pt x="2452232" y="828393"/>
                    <a:pt x="2455601" y="823339"/>
                  </a:cubicBezTo>
                  <a:cubicBezTo>
                    <a:pt x="2455601" y="823339"/>
                    <a:pt x="2455601" y="823339"/>
                    <a:pt x="2455601" y="823250"/>
                  </a:cubicBezTo>
                  <a:cubicBezTo>
                    <a:pt x="2588700" y="629853"/>
                    <a:pt x="2768885" y="687846"/>
                    <a:pt x="2843902" y="886918"/>
                  </a:cubicBezTo>
                  <a:cubicBezTo>
                    <a:pt x="2845055" y="889844"/>
                    <a:pt x="2841597" y="892415"/>
                    <a:pt x="2839025" y="890553"/>
                  </a:cubicBezTo>
                  <a:cubicBezTo>
                    <a:pt x="2784048" y="849497"/>
                    <a:pt x="2701581" y="846571"/>
                    <a:pt x="2645451" y="886119"/>
                  </a:cubicBezTo>
                  <a:cubicBezTo>
                    <a:pt x="2699542" y="853754"/>
                    <a:pt x="2774648" y="860493"/>
                    <a:pt x="2823596" y="899154"/>
                  </a:cubicBezTo>
                  <a:close/>
                  <a:moveTo>
                    <a:pt x="2571497" y="1552855"/>
                  </a:moveTo>
                  <a:cubicBezTo>
                    <a:pt x="2567152" y="1515524"/>
                    <a:pt x="2542147" y="1484222"/>
                    <a:pt x="2512086" y="1463472"/>
                  </a:cubicBezTo>
                  <a:cubicBezTo>
                    <a:pt x="2557576" y="1499031"/>
                    <a:pt x="2585597" y="1569260"/>
                    <a:pt x="2535673" y="1613153"/>
                  </a:cubicBezTo>
                  <a:cubicBezTo>
                    <a:pt x="2527515" y="1621577"/>
                    <a:pt x="2518471" y="1628405"/>
                    <a:pt x="2508362" y="1633371"/>
                  </a:cubicBezTo>
                  <a:cubicBezTo>
                    <a:pt x="2486548" y="1639312"/>
                    <a:pt x="2481583" y="1644455"/>
                    <a:pt x="2465887" y="1647115"/>
                  </a:cubicBezTo>
                  <a:lnTo>
                    <a:pt x="2443896" y="1650130"/>
                  </a:lnTo>
                  <a:cubicBezTo>
                    <a:pt x="2399826" y="1659707"/>
                    <a:pt x="2356642" y="1665205"/>
                    <a:pt x="2313990" y="1667865"/>
                  </a:cubicBezTo>
                  <a:cubicBezTo>
                    <a:pt x="2311950" y="1667954"/>
                    <a:pt x="2310532" y="1665825"/>
                    <a:pt x="2311418" y="1663963"/>
                  </a:cubicBezTo>
                  <a:cubicBezTo>
                    <a:pt x="2321172" y="1644278"/>
                    <a:pt x="2323567" y="1620957"/>
                    <a:pt x="2317093" y="1600030"/>
                  </a:cubicBezTo>
                  <a:cubicBezTo>
                    <a:pt x="2320818" y="1621489"/>
                    <a:pt x="2315409" y="1643834"/>
                    <a:pt x="2303083" y="1661480"/>
                  </a:cubicBezTo>
                  <a:cubicBezTo>
                    <a:pt x="2299891" y="1666091"/>
                    <a:pt x="2294748" y="1668929"/>
                    <a:pt x="2289161" y="1669284"/>
                  </a:cubicBezTo>
                  <a:cubicBezTo>
                    <a:pt x="2148614" y="1677974"/>
                    <a:pt x="2015426" y="1635765"/>
                    <a:pt x="1875145" y="1662988"/>
                  </a:cubicBezTo>
                  <a:cubicBezTo>
                    <a:pt x="1850582" y="1656337"/>
                    <a:pt x="1838168" y="1623971"/>
                    <a:pt x="1850582" y="1602158"/>
                  </a:cubicBezTo>
                  <a:cubicBezTo>
                    <a:pt x="1836838" y="1621134"/>
                    <a:pt x="1843222" y="1652258"/>
                    <a:pt x="1862465" y="1665471"/>
                  </a:cubicBezTo>
                  <a:cubicBezTo>
                    <a:pt x="1785673" y="1680811"/>
                    <a:pt x="1711188" y="1710517"/>
                    <a:pt x="1639362" y="1742173"/>
                  </a:cubicBezTo>
                  <a:cubicBezTo>
                    <a:pt x="1630849" y="1745898"/>
                    <a:pt x="1621450" y="1747316"/>
                    <a:pt x="1612139" y="1746252"/>
                  </a:cubicBezTo>
                  <a:cubicBezTo>
                    <a:pt x="1590769" y="1743769"/>
                    <a:pt x="1569221" y="1741198"/>
                    <a:pt x="1550334" y="1730734"/>
                  </a:cubicBezTo>
                  <a:cubicBezTo>
                    <a:pt x="1514155" y="1708389"/>
                    <a:pt x="1497130" y="1663165"/>
                    <a:pt x="1498017" y="1621666"/>
                  </a:cubicBezTo>
                  <a:cubicBezTo>
                    <a:pt x="1489681" y="1681964"/>
                    <a:pt x="1520628" y="1742173"/>
                    <a:pt x="1579064" y="1760529"/>
                  </a:cubicBezTo>
                  <a:cubicBezTo>
                    <a:pt x="1582966" y="1761770"/>
                    <a:pt x="1583320" y="1767268"/>
                    <a:pt x="1579507" y="1768953"/>
                  </a:cubicBezTo>
                  <a:cubicBezTo>
                    <a:pt x="1514953" y="1798037"/>
                    <a:pt x="1451640" y="1825792"/>
                    <a:pt x="1383185" y="1849380"/>
                  </a:cubicBezTo>
                  <a:cubicBezTo>
                    <a:pt x="1375647" y="1851951"/>
                    <a:pt x="1367401" y="1851862"/>
                    <a:pt x="1359952" y="1849113"/>
                  </a:cubicBezTo>
                  <a:cubicBezTo>
                    <a:pt x="1352947" y="1846542"/>
                    <a:pt x="1346030" y="1844148"/>
                    <a:pt x="1340887" y="1838650"/>
                  </a:cubicBezTo>
                  <a:cubicBezTo>
                    <a:pt x="1326699" y="1821979"/>
                    <a:pt x="1318453" y="1800609"/>
                    <a:pt x="1316679" y="1778707"/>
                  </a:cubicBezTo>
                  <a:cubicBezTo>
                    <a:pt x="1316059" y="1803269"/>
                    <a:pt x="1321202" y="1832620"/>
                    <a:pt x="1339557" y="1850444"/>
                  </a:cubicBezTo>
                  <a:cubicBezTo>
                    <a:pt x="1340976" y="1851774"/>
                    <a:pt x="1339912" y="1854079"/>
                    <a:pt x="1338050" y="1853991"/>
                  </a:cubicBezTo>
                  <a:cubicBezTo>
                    <a:pt x="1307901" y="1852483"/>
                    <a:pt x="1276688" y="1852217"/>
                    <a:pt x="1249642" y="1838118"/>
                  </a:cubicBezTo>
                  <a:cubicBezTo>
                    <a:pt x="1199276" y="1808146"/>
                    <a:pt x="1185620" y="1740666"/>
                    <a:pt x="1192980" y="1686132"/>
                  </a:cubicBezTo>
                  <a:cubicBezTo>
                    <a:pt x="1175245" y="1767977"/>
                    <a:pt x="1206547" y="1855055"/>
                    <a:pt x="1294600" y="1870129"/>
                  </a:cubicBezTo>
                  <a:cubicBezTo>
                    <a:pt x="1296196" y="1870395"/>
                    <a:pt x="1296196" y="1872612"/>
                    <a:pt x="1294600" y="1872878"/>
                  </a:cubicBezTo>
                  <a:cubicBezTo>
                    <a:pt x="1294600" y="1872878"/>
                    <a:pt x="1294511" y="1872878"/>
                    <a:pt x="1294511" y="1872878"/>
                  </a:cubicBezTo>
                  <a:lnTo>
                    <a:pt x="1294511" y="1872878"/>
                  </a:lnTo>
                  <a:cubicBezTo>
                    <a:pt x="1130288" y="1907017"/>
                    <a:pt x="1023968" y="1769485"/>
                    <a:pt x="1036205" y="1598256"/>
                  </a:cubicBezTo>
                  <a:cubicBezTo>
                    <a:pt x="1071941" y="1573871"/>
                    <a:pt x="1113795" y="1554185"/>
                    <a:pt x="1162122" y="1539022"/>
                  </a:cubicBezTo>
                  <a:lnTo>
                    <a:pt x="1162122" y="1539111"/>
                  </a:lnTo>
                  <a:cubicBezTo>
                    <a:pt x="1237937" y="1517386"/>
                    <a:pt x="1315704" y="1504706"/>
                    <a:pt x="1397106" y="1501957"/>
                  </a:cubicBezTo>
                  <a:cubicBezTo>
                    <a:pt x="1328384" y="1536983"/>
                    <a:pt x="1312955" y="1597103"/>
                    <a:pt x="1360661" y="1658643"/>
                  </a:cubicBezTo>
                  <a:cubicBezTo>
                    <a:pt x="1337606" y="1622730"/>
                    <a:pt x="1328828" y="1574758"/>
                    <a:pt x="1363942" y="1543367"/>
                  </a:cubicBezTo>
                  <a:cubicBezTo>
                    <a:pt x="1446143" y="1476596"/>
                    <a:pt x="1571261" y="1506390"/>
                    <a:pt x="1663836" y="1508430"/>
                  </a:cubicBezTo>
                  <a:cubicBezTo>
                    <a:pt x="1644771" y="1517209"/>
                    <a:pt x="1627391" y="1532194"/>
                    <a:pt x="1608415" y="1540884"/>
                  </a:cubicBezTo>
                  <a:cubicBezTo>
                    <a:pt x="1630406" y="1535919"/>
                    <a:pt x="1652042" y="1523061"/>
                    <a:pt x="1674299" y="1519514"/>
                  </a:cubicBezTo>
                  <a:cubicBezTo>
                    <a:pt x="1661442" y="1542924"/>
                    <a:pt x="1676162" y="1570590"/>
                    <a:pt x="1694074" y="1586551"/>
                  </a:cubicBezTo>
                  <a:cubicBezTo>
                    <a:pt x="1676162" y="1567132"/>
                    <a:pt x="1665077" y="1527761"/>
                    <a:pt x="1695138" y="1514726"/>
                  </a:cubicBezTo>
                  <a:cubicBezTo>
                    <a:pt x="1711276" y="1508341"/>
                    <a:pt x="1730430" y="1515258"/>
                    <a:pt x="1746568" y="1515169"/>
                  </a:cubicBezTo>
                  <a:cubicBezTo>
                    <a:pt x="1855282" y="1524923"/>
                    <a:pt x="2002480" y="1531130"/>
                    <a:pt x="2119085" y="1512332"/>
                  </a:cubicBezTo>
                  <a:lnTo>
                    <a:pt x="2119440" y="1513396"/>
                  </a:lnTo>
                  <a:cubicBezTo>
                    <a:pt x="2166792" y="1497967"/>
                    <a:pt x="2236400" y="1536717"/>
                    <a:pt x="2226558" y="1591783"/>
                  </a:cubicBezTo>
                  <a:cubicBezTo>
                    <a:pt x="2238972" y="1553033"/>
                    <a:pt x="2207936" y="1516765"/>
                    <a:pt x="2173886" y="1502134"/>
                  </a:cubicBezTo>
                  <a:cubicBezTo>
                    <a:pt x="2288807" y="1476330"/>
                    <a:pt x="2367105" y="1428446"/>
                    <a:pt x="2409136" y="1358572"/>
                  </a:cubicBezTo>
                  <a:cubicBezTo>
                    <a:pt x="2439640" y="1336049"/>
                    <a:pt x="2489918" y="1329221"/>
                    <a:pt x="2514569" y="1363803"/>
                  </a:cubicBezTo>
                  <a:cubicBezTo>
                    <a:pt x="2497810" y="1333034"/>
                    <a:pt x="2457995" y="1326295"/>
                    <a:pt x="2426605" y="1335871"/>
                  </a:cubicBezTo>
                  <a:cubicBezTo>
                    <a:pt x="2506411" y="1223256"/>
                    <a:pt x="2700251" y="1217226"/>
                    <a:pt x="2732085" y="1370986"/>
                  </a:cubicBezTo>
                  <a:cubicBezTo>
                    <a:pt x="2745297" y="1458152"/>
                    <a:pt x="2695020" y="1538490"/>
                    <a:pt x="2620889" y="1589477"/>
                  </a:cubicBezTo>
                  <a:cubicBezTo>
                    <a:pt x="2600760" y="1599852"/>
                    <a:pt x="2579301" y="1608631"/>
                    <a:pt x="2558196" y="1616523"/>
                  </a:cubicBezTo>
                  <a:cubicBezTo>
                    <a:pt x="2555980" y="1617321"/>
                    <a:pt x="2554117" y="1614838"/>
                    <a:pt x="2555448" y="1612976"/>
                  </a:cubicBezTo>
                  <a:cubicBezTo>
                    <a:pt x="2567773" y="1595596"/>
                    <a:pt x="2574512" y="1574048"/>
                    <a:pt x="2571497" y="1552855"/>
                  </a:cubicBezTo>
                  <a:close/>
                  <a:moveTo>
                    <a:pt x="1680773" y="1509849"/>
                  </a:moveTo>
                  <a:cubicBezTo>
                    <a:pt x="1681216" y="1509849"/>
                    <a:pt x="1681571" y="1509937"/>
                    <a:pt x="1682014" y="1509937"/>
                  </a:cubicBezTo>
                  <a:cubicBezTo>
                    <a:pt x="1681571" y="1510292"/>
                    <a:pt x="1681216" y="1510735"/>
                    <a:pt x="1680773" y="1511090"/>
                  </a:cubicBezTo>
                  <a:lnTo>
                    <a:pt x="1680773" y="1509849"/>
                  </a:lnTo>
                  <a:close/>
                  <a:moveTo>
                    <a:pt x="2109864" y="1309181"/>
                  </a:moveTo>
                  <a:cubicBezTo>
                    <a:pt x="2101971" y="1255001"/>
                    <a:pt x="2078473" y="1200733"/>
                    <a:pt x="2096385" y="1146199"/>
                  </a:cubicBezTo>
                  <a:cubicBezTo>
                    <a:pt x="2115893" y="1071181"/>
                    <a:pt x="2198803" y="1019573"/>
                    <a:pt x="2274264" y="1043604"/>
                  </a:cubicBezTo>
                  <a:cubicBezTo>
                    <a:pt x="2197384" y="1012656"/>
                    <a:pt x="2108977" y="1061427"/>
                    <a:pt x="2079714" y="1136090"/>
                  </a:cubicBezTo>
                  <a:cubicBezTo>
                    <a:pt x="2048679" y="883991"/>
                    <a:pt x="2319221" y="844709"/>
                    <a:pt x="2399560" y="1110375"/>
                  </a:cubicBezTo>
                  <a:cubicBezTo>
                    <a:pt x="2382091" y="1094591"/>
                    <a:pt x="2358238" y="1085901"/>
                    <a:pt x="2334828" y="1087674"/>
                  </a:cubicBezTo>
                  <a:cubicBezTo>
                    <a:pt x="2415077" y="1095300"/>
                    <a:pt x="2413836" y="1166416"/>
                    <a:pt x="2418447" y="1234429"/>
                  </a:cubicBezTo>
                  <a:cubicBezTo>
                    <a:pt x="2413747" y="1289850"/>
                    <a:pt x="2395924" y="1343763"/>
                    <a:pt x="2356464" y="1382957"/>
                  </a:cubicBezTo>
                  <a:cubicBezTo>
                    <a:pt x="2357706" y="1366198"/>
                    <a:pt x="2365598" y="1346689"/>
                    <a:pt x="2368524" y="1330285"/>
                  </a:cubicBezTo>
                  <a:cubicBezTo>
                    <a:pt x="2364711" y="1340660"/>
                    <a:pt x="2360277" y="1351301"/>
                    <a:pt x="2356110" y="1361498"/>
                  </a:cubicBezTo>
                  <a:cubicBezTo>
                    <a:pt x="2353715" y="1343054"/>
                    <a:pt x="2345292" y="1325408"/>
                    <a:pt x="2332345" y="1312284"/>
                  </a:cubicBezTo>
                  <a:cubicBezTo>
                    <a:pt x="2421728" y="1441836"/>
                    <a:pt x="2143382" y="1486262"/>
                    <a:pt x="2046107" y="1493799"/>
                  </a:cubicBezTo>
                  <a:cubicBezTo>
                    <a:pt x="2082109" y="1465778"/>
                    <a:pt x="2106405" y="1424545"/>
                    <a:pt x="2112790" y="1380918"/>
                  </a:cubicBezTo>
                  <a:cubicBezTo>
                    <a:pt x="2119618" y="1349793"/>
                    <a:pt x="2124051" y="1316186"/>
                    <a:pt x="2137530" y="1287456"/>
                  </a:cubicBezTo>
                  <a:cubicBezTo>
                    <a:pt x="2166171" y="1231591"/>
                    <a:pt x="2238883" y="1202772"/>
                    <a:pt x="2298649" y="1221483"/>
                  </a:cubicBezTo>
                  <a:cubicBezTo>
                    <a:pt x="2226026" y="1192220"/>
                    <a:pt x="2134603" y="1234518"/>
                    <a:pt x="2109864" y="1309181"/>
                  </a:cubicBezTo>
                  <a:close/>
                  <a:moveTo>
                    <a:pt x="2422969" y="845064"/>
                  </a:moveTo>
                  <a:cubicBezTo>
                    <a:pt x="2423324" y="933382"/>
                    <a:pt x="2428378" y="1021435"/>
                    <a:pt x="2426782" y="1108158"/>
                  </a:cubicBezTo>
                  <a:cubicBezTo>
                    <a:pt x="2403550" y="1017977"/>
                    <a:pt x="2345114" y="936663"/>
                    <a:pt x="2258480" y="908465"/>
                  </a:cubicBezTo>
                  <a:cubicBezTo>
                    <a:pt x="2131677" y="866611"/>
                    <a:pt x="2042738" y="988449"/>
                    <a:pt x="2051516" y="1106118"/>
                  </a:cubicBezTo>
                  <a:cubicBezTo>
                    <a:pt x="2052403" y="1184151"/>
                    <a:pt x="2074305" y="1255445"/>
                    <a:pt x="2086099" y="1329664"/>
                  </a:cubicBezTo>
                  <a:cubicBezTo>
                    <a:pt x="2099666" y="1401401"/>
                    <a:pt x="2050186" y="1480143"/>
                    <a:pt x="1980223" y="1497080"/>
                  </a:cubicBezTo>
                  <a:cubicBezTo>
                    <a:pt x="1933492" y="1498321"/>
                    <a:pt x="1887559" y="1497257"/>
                    <a:pt x="1844996" y="1495129"/>
                  </a:cubicBezTo>
                  <a:cubicBezTo>
                    <a:pt x="1899441" y="1465778"/>
                    <a:pt x="1919038" y="1403263"/>
                    <a:pt x="1877628" y="1353783"/>
                  </a:cubicBezTo>
                  <a:cubicBezTo>
                    <a:pt x="1921698" y="1421087"/>
                    <a:pt x="1872219" y="1478015"/>
                    <a:pt x="1803408" y="1492735"/>
                  </a:cubicBezTo>
                  <a:cubicBezTo>
                    <a:pt x="1649559" y="1481473"/>
                    <a:pt x="1471681" y="1460812"/>
                    <a:pt x="1289989" y="1484665"/>
                  </a:cubicBezTo>
                  <a:cubicBezTo>
                    <a:pt x="1376091" y="1418958"/>
                    <a:pt x="1346828" y="1307939"/>
                    <a:pt x="1261170" y="1258814"/>
                  </a:cubicBezTo>
                  <a:cubicBezTo>
                    <a:pt x="1258776" y="1257484"/>
                    <a:pt x="1259662" y="1253848"/>
                    <a:pt x="1262411" y="1253760"/>
                  </a:cubicBezTo>
                  <a:cubicBezTo>
                    <a:pt x="1294777" y="1252784"/>
                    <a:pt x="1325901" y="1250745"/>
                    <a:pt x="1355873" y="1247641"/>
                  </a:cubicBezTo>
                  <a:lnTo>
                    <a:pt x="1355962" y="1248351"/>
                  </a:lnTo>
                  <a:cubicBezTo>
                    <a:pt x="1405530" y="1240015"/>
                    <a:pt x="1469730" y="1289140"/>
                    <a:pt x="1451463" y="1342877"/>
                  </a:cubicBezTo>
                  <a:cubicBezTo>
                    <a:pt x="1470262" y="1301909"/>
                    <a:pt x="1437187" y="1259257"/>
                    <a:pt x="1400653" y="1242144"/>
                  </a:cubicBezTo>
                  <a:cubicBezTo>
                    <a:pt x="1482233" y="1234784"/>
                    <a:pt x="1550600" y="1201531"/>
                    <a:pt x="1624022" y="1186811"/>
                  </a:cubicBezTo>
                  <a:cubicBezTo>
                    <a:pt x="1715001" y="1186190"/>
                    <a:pt x="1794895" y="1262450"/>
                    <a:pt x="1789664" y="1355380"/>
                  </a:cubicBezTo>
                  <a:cubicBezTo>
                    <a:pt x="1799950" y="1273002"/>
                    <a:pt x="1740804" y="1196920"/>
                    <a:pt x="1662949" y="1175018"/>
                  </a:cubicBezTo>
                  <a:cubicBezTo>
                    <a:pt x="1657008" y="1173333"/>
                    <a:pt x="1656210" y="1165264"/>
                    <a:pt x="1661708" y="1162426"/>
                  </a:cubicBezTo>
                  <a:cubicBezTo>
                    <a:pt x="1762618" y="1111616"/>
                    <a:pt x="1800304" y="1079871"/>
                    <a:pt x="1919747" y="990045"/>
                  </a:cubicBezTo>
                  <a:lnTo>
                    <a:pt x="1919925" y="990488"/>
                  </a:lnTo>
                  <a:cubicBezTo>
                    <a:pt x="1974991" y="959364"/>
                    <a:pt x="2046285" y="986675"/>
                    <a:pt x="2028018" y="1057703"/>
                  </a:cubicBezTo>
                  <a:cubicBezTo>
                    <a:pt x="2049122" y="1011681"/>
                    <a:pt x="2019328" y="967256"/>
                    <a:pt x="1973572" y="959452"/>
                  </a:cubicBezTo>
                  <a:cubicBezTo>
                    <a:pt x="1968695" y="958654"/>
                    <a:pt x="1967010" y="952447"/>
                    <a:pt x="1970823" y="949344"/>
                  </a:cubicBezTo>
                  <a:cubicBezTo>
                    <a:pt x="2015160" y="913165"/>
                    <a:pt x="2063398" y="871222"/>
                    <a:pt x="2105696" y="830432"/>
                  </a:cubicBezTo>
                  <a:cubicBezTo>
                    <a:pt x="2172644" y="785741"/>
                    <a:pt x="2258658" y="780155"/>
                    <a:pt x="2324631" y="829812"/>
                  </a:cubicBezTo>
                  <a:cubicBezTo>
                    <a:pt x="2276215" y="787781"/>
                    <a:pt x="2207404" y="774746"/>
                    <a:pt x="2146574" y="794431"/>
                  </a:cubicBezTo>
                  <a:cubicBezTo>
                    <a:pt x="2144801" y="795052"/>
                    <a:pt x="2143382" y="792835"/>
                    <a:pt x="2144712" y="791416"/>
                  </a:cubicBezTo>
                  <a:cubicBezTo>
                    <a:pt x="2213878" y="719857"/>
                    <a:pt x="2259722" y="656721"/>
                    <a:pt x="2281713" y="602630"/>
                  </a:cubicBezTo>
                  <a:cubicBezTo>
                    <a:pt x="2284018" y="596867"/>
                    <a:pt x="2291201" y="595093"/>
                    <a:pt x="2296078" y="598995"/>
                  </a:cubicBezTo>
                  <a:cubicBezTo>
                    <a:pt x="2321172" y="619124"/>
                    <a:pt x="2363913" y="623823"/>
                    <a:pt x="2392555" y="607951"/>
                  </a:cubicBezTo>
                  <a:cubicBezTo>
                    <a:pt x="2472272" y="552441"/>
                    <a:pt x="2462429" y="472369"/>
                    <a:pt x="2433256" y="406041"/>
                  </a:cubicBezTo>
                  <a:cubicBezTo>
                    <a:pt x="2404082" y="341398"/>
                    <a:pt x="2417738" y="282342"/>
                    <a:pt x="2484863" y="310185"/>
                  </a:cubicBezTo>
                  <a:cubicBezTo>
                    <a:pt x="2524855" y="326501"/>
                    <a:pt x="2573448" y="327565"/>
                    <a:pt x="2592690" y="279682"/>
                  </a:cubicBezTo>
                  <a:cubicBezTo>
                    <a:pt x="2597656" y="302471"/>
                    <a:pt x="2597834" y="325260"/>
                    <a:pt x="2592957" y="347517"/>
                  </a:cubicBezTo>
                  <a:cubicBezTo>
                    <a:pt x="2554117" y="523977"/>
                    <a:pt x="2422526" y="655480"/>
                    <a:pt x="2422969" y="845064"/>
                  </a:cubicBezTo>
                  <a:close/>
                  <a:moveTo>
                    <a:pt x="1174181" y="1187255"/>
                  </a:moveTo>
                  <a:cubicBezTo>
                    <a:pt x="1172408" y="1188230"/>
                    <a:pt x="1170546" y="1186013"/>
                    <a:pt x="1171787" y="1184417"/>
                  </a:cubicBezTo>
                  <a:cubicBezTo>
                    <a:pt x="1219848" y="1122346"/>
                    <a:pt x="1219405" y="1028174"/>
                    <a:pt x="1165669" y="969827"/>
                  </a:cubicBezTo>
                  <a:cubicBezTo>
                    <a:pt x="1212311" y="1028174"/>
                    <a:pt x="1211424" y="1118621"/>
                    <a:pt x="1160348" y="1173422"/>
                  </a:cubicBezTo>
                  <a:cubicBezTo>
                    <a:pt x="1130997" y="1209512"/>
                    <a:pt x="1118051" y="1229108"/>
                    <a:pt x="1055270" y="1233453"/>
                  </a:cubicBezTo>
                  <a:lnTo>
                    <a:pt x="1033279" y="1232567"/>
                  </a:lnTo>
                  <a:cubicBezTo>
                    <a:pt x="957995" y="1236912"/>
                    <a:pt x="884042" y="1245690"/>
                    <a:pt x="810443" y="1265110"/>
                  </a:cubicBezTo>
                  <a:lnTo>
                    <a:pt x="810443" y="1264844"/>
                  </a:lnTo>
                  <a:cubicBezTo>
                    <a:pt x="738706" y="1259169"/>
                    <a:pt x="689315" y="1193728"/>
                    <a:pt x="605518" y="1215630"/>
                  </a:cubicBezTo>
                  <a:cubicBezTo>
                    <a:pt x="473395" y="1248439"/>
                    <a:pt x="470823" y="1415145"/>
                    <a:pt x="329833" y="1429245"/>
                  </a:cubicBezTo>
                  <a:cubicBezTo>
                    <a:pt x="285585" y="1405480"/>
                    <a:pt x="284964" y="1354138"/>
                    <a:pt x="324867" y="1325408"/>
                  </a:cubicBezTo>
                  <a:cubicBezTo>
                    <a:pt x="283811" y="1348729"/>
                    <a:pt x="275742" y="1398918"/>
                    <a:pt x="310768" y="1431727"/>
                  </a:cubicBezTo>
                  <a:cubicBezTo>
                    <a:pt x="256322" y="1435186"/>
                    <a:pt x="209769" y="1430841"/>
                    <a:pt x="173324" y="1410800"/>
                  </a:cubicBezTo>
                  <a:cubicBezTo>
                    <a:pt x="151865" y="1399007"/>
                    <a:pt x="135017" y="1380208"/>
                    <a:pt x="125352" y="1357685"/>
                  </a:cubicBezTo>
                  <a:lnTo>
                    <a:pt x="125352" y="1357596"/>
                  </a:lnTo>
                  <a:cubicBezTo>
                    <a:pt x="59467" y="1210753"/>
                    <a:pt x="275298" y="1053712"/>
                    <a:pt x="367962" y="1194082"/>
                  </a:cubicBezTo>
                  <a:cubicBezTo>
                    <a:pt x="303763" y="1075437"/>
                    <a:pt x="133864" y="1146465"/>
                    <a:pt x="99104" y="1254469"/>
                  </a:cubicBezTo>
                  <a:cubicBezTo>
                    <a:pt x="98395" y="1256686"/>
                    <a:pt x="95203" y="1256243"/>
                    <a:pt x="95114" y="1253937"/>
                  </a:cubicBezTo>
                  <a:cubicBezTo>
                    <a:pt x="93784" y="1153115"/>
                    <a:pt x="106287" y="1006006"/>
                    <a:pt x="198773" y="957945"/>
                  </a:cubicBezTo>
                  <a:cubicBezTo>
                    <a:pt x="205778" y="954309"/>
                    <a:pt x="214025" y="954309"/>
                    <a:pt x="221030" y="957768"/>
                  </a:cubicBezTo>
                  <a:cubicBezTo>
                    <a:pt x="254283" y="974261"/>
                    <a:pt x="286117" y="996695"/>
                    <a:pt x="307221" y="1027465"/>
                  </a:cubicBezTo>
                  <a:cubicBezTo>
                    <a:pt x="292501" y="996429"/>
                    <a:pt x="266963" y="971778"/>
                    <a:pt x="240006" y="950762"/>
                  </a:cubicBezTo>
                  <a:cubicBezTo>
                    <a:pt x="237790" y="948989"/>
                    <a:pt x="238942" y="945353"/>
                    <a:pt x="241780" y="945353"/>
                  </a:cubicBezTo>
                  <a:cubicBezTo>
                    <a:pt x="262175" y="944999"/>
                    <a:pt x="283279" y="949964"/>
                    <a:pt x="300038" y="961581"/>
                  </a:cubicBezTo>
                  <a:cubicBezTo>
                    <a:pt x="287624" y="950496"/>
                    <a:pt x="271663" y="944112"/>
                    <a:pt x="255436" y="940654"/>
                  </a:cubicBezTo>
                  <a:cubicBezTo>
                    <a:pt x="253839" y="940299"/>
                    <a:pt x="253839" y="938082"/>
                    <a:pt x="255436" y="937727"/>
                  </a:cubicBezTo>
                  <a:cubicBezTo>
                    <a:pt x="351380" y="916091"/>
                    <a:pt x="448389" y="916002"/>
                    <a:pt x="528993" y="959364"/>
                  </a:cubicBezTo>
                  <a:cubicBezTo>
                    <a:pt x="540077" y="970182"/>
                    <a:pt x="554088" y="977808"/>
                    <a:pt x="567921" y="983838"/>
                  </a:cubicBezTo>
                  <a:cubicBezTo>
                    <a:pt x="665284" y="1021435"/>
                    <a:pt x="760608" y="1060629"/>
                    <a:pt x="754401" y="1182821"/>
                  </a:cubicBezTo>
                  <a:cubicBezTo>
                    <a:pt x="767436" y="1093793"/>
                    <a:pt x="712281" y="1029327"/>
                    <a:pt x="636288" y="992262"/>
                  </a:cubicBezTo>
                  <a:cubicBezTo>
                    <a:pt x="684438" y="996341"/>
                    <a:pt x="734982" y="991464"/>
                    <a:pt x="783043" y="990399"/>
                  </a:cubicBezTo>
                  <a:cubicBezTo>
                    <a:pt x="871361" y="992084"/>
                    <a:pt x="920841" y="939590"/>
                    <a:pt x="989297" y="907490"/>
                  </a:cubicBezTo>
                  <a:cubicBezTo>
                    <a:pt x="1073714" y="868385"/>
                    <a:pt x="1174181" y="872552"/>
                    <a:pt x="1235277" y="949876"/>
                  </a:cubicBezTo>
                  <a:cubicBezTo>
                    <a:pt x="1180477" y="869360"/>
                    <a:pt x="1080897" y="855084"/>
                    <a:pt x="993376" y="885055"/>
                  </a:cubicBezTo>
                  <a:cubicBezTo>
                    <a:pt x="1041792" y="834866"/>
                    <a:pt x="1069369" y="781396"/>
                    <a:pt x="1099784" y="715866"/>
                  </a:cubicBezTo>
                  <a:cubicBezTo>
                    <a:pt x="1103508" y="707797"/>
                    <a:pt x="1109006" y="700703"/>
                    <a:pt x="1115923" y="695117"/>
                  </a:cubicBezTo>
                  <a:cubicBezTo>
                    <a:pt x="1159018" y="660357"/>
                    <a:pt x="1224814" y="622582"/>
                    <a:pt x="1278018" y="639341"/>
                  </a:cubicBezTo>
                  <a:cubicBezTo>
                    <a:pt x="1230311" y="616995"/>
                    <a:pt x="1172940" y="639785"/>
                    <a:pt x="1128160" y="660091"/>
                  </a:cubicBezTo>
                  <a:cubicBezTo>
                    <a:pt x="1265515" y="394425"/>
                    <a:pt x="1491277" y="558737"/>
                    <a:pt x="1499879" y="778026"/>
                  </a:cubicBezTo>
                  <a:cubicBezTo>
                    <a:pt x="1499967" y="780775"/>
                    <a:pt x="1496243" y="781839"/>
                    <a:pt x="1494913" y="779357"/>
                  </a:cubicBezTo>
                  <a:cubicBezTo>
                    <a:pt x="1464941" y="721541"/>
                    <a:pt x="1398436" y="684919"/>
                    <a:pt x="1333882" y="691126"/>
                  </a:cubicBezTo>
                  <a:cubicBezTo>
                    <a:pt x="1409521" y="688555"/>
                    <a:pt x="1479573" y="744419"/>
                    <a:pt x="1494292" y="817752"/>
                  </a:cubicBezTo>
                  <a:cubicBezTo>
                    <a:pt x="1495002" y="821210"/>
                    <a:pt x="1490923" y="823782"/>
                    <a:pt x="1488085" y="821654"/>
                  </a:cubicBezTo>
                  <a:cubicBezTo>
                    <a:pt x="1480193" y="815713"/>
                    <a:pt x="1471681" y="810392"/>
                    <a:pt x="1462991" y="805959"/>
                  </a:cubicBezTo>
                  <a:cubicBezTo>
                    <a:pt x="1456606" y="803032"/>
                    <a:pt x="1450931" y="797889"/>
                    <a:pt x="1444103" y="796205"/>
                  </a:cubicBezTo>
                  <a:cubicBezTo>
                    <a:pt x="1461749" y="807377"/>
                    <a:pt x="1479839" y="820235"/>
                    <a:pt x="1493849" y="836108"/>
                  </a:cubicBezTo>
                  <a:cubicBezTo>
                    <a:pt x="1496509" y="839122"/>
                    <a:pt x="1497751" y="843201"/>
                    <a:pt x="1497307" y="847280"/>
                  </a:cubicBezTo>
                  <a:cubicBezTo>
                    <a:pt x="1490568" y="910239"/>
                    <a:pt x="1472035" y="958743"/>
                    <a:pt x="1433108" y="1019750"/>
                  </a:cubicBezTo>
                  <a:cubicBezTo>
                    <a:pt x="1431866" y="1021790"/>
                    <a:pt x="1428674" y="1020726"/>
                    <a:pt x="1428851" y="1018332"/>
                  </a:cubicBezTo>
                  <a:cubicBezTo>
                    <a:pt x="1436566" y="920347"/>
                    <a:pt x="1357647" y="876188"/>
                    <a:pt x="1265781" y="890464"/>
                  </a:cubicBezTo>
                  <a:cubicBezTo>
                    <a:pt x="1416703" y="878760"/>
                    <a:pt x="1469109" y="999178"/>
                    <a:pt x="1368819" y="1101773"/>
                  </a:cubicBezTo>
                  <a:lnTo>
                    <a:pt x="1361637" y="1110375"/>
                  </a:lnTo>
                  <a:cubicBezTo>
                    <a:pt x="1306393" y="1166771"/>
                    <a:pt x="1237228" y="1217226"/>
                    <a:pt x="1160614" y="1227778"/>
                  </a:cubicBezTo>
                  <a:cubicBezTo>
                    <a:pt x="1157422" y="1228222"/>
                    <a:pt x="1155471" y="1224497"/>
                    <a:pt x="1157599" y="1222103"/>
                  </a:cubicBezTo>
                  <a:cubicBezTo>
                    <a:pt x="1180654" y="1196122"/>
                    <a:pt x="1210360" y="1174486"/>
                    <a:pt x="1243613" y="1163667"/>
                  </a:cubicBezTo>
                  <a:cubicBezTo>
                    <a:pt x="1219139" y="1166062"/>
                    <a:pt x="1195818" y="1175638"/>
                    <a:pt x="1174181" y="1187255"/>
                  </a:cubicBezTo>
                  <a:close/>
                  <a:moveTo>
                    <a:pt x="775417" y="642267"/>
                  </a:moveTo>
                  <a:cubicBezTo>
                    <a:pt x="744381" y="590216"/>
                    <a:pt x="688073" y="555633"/>
                    <a:pt x="627509" y="559358"/>
                  </a:cubicBezTo>
                  <a:cubicBezTo>
                    <a:pt x="625559" y="559446"/>
                    <a:pt x="625026" y="556786"/>
                    <a:pt x="626889" y="556165"/>
                  </a:cubicBezTo>
                  <a:cubicBezTo>
                    <a:pt x="648880" y="548894"/>
                    <a:pt x="671580" y="543396"/>
                    <a:pt x="693216" y="535061"/>
                  </a:cubicBezTo>
                  <a:cubicBezTo>
                    <a:pt x="658279" y="544372"/>
                    <a:pt x="620593" y="544993"/>
                    <a:pt x="586897" y="558648"/>
                  </a:cubicBezTo>
                  <a:cubicBezTo>
                    <a:pt x="583616" y="559978"/>
                    <a:pt x="580424" y="556431"/>
                    <a:pt x="582197" y="553328"/>
                  </a:cubicBezTo>
                  <a:cubicBezTo>
                    <a:pt x="595144" y="530273"/>
                    <a:pt x="601351" y="502695"/>
                    <a:pt x="607469" y="477778"/>
                  </a:cubicBezTo>
                  <a:cubicBezTo>
                    <a:pt x="627066" y="341132"/>
                    <a:pt x="703768" y="356295"/>
                    <a:pt x="812305" y="311427"/>
                  </a:cubicBezTo>
                  <a:lnTo>
                    <a:pt x="844493" y="301407"/>
                  </a:lnTo>
                  <a:cubicBezTo>
                    <a:pt x="935916" y="275957"/>
                    <a:pt x="1050393" y="319407"/>
                    <a:pt x="1083557" y="412869"/>
                  </a:cubicBezTo>
                  <a:cubicBezTo>
                    <a:pt x="1063605" y="334216"/>
                    <a:pt x="984597" y="282342"/>
                    <a:pt x="906653" y="273386"/>
                  </a:cubicBezTo>
                  <a:cubicBezTo>
                    <a:pt x="1058640" y="213708"/>
                    <a:pt x="1261436" y="300254"/>
                    <a:pt x="1147313" y="485315"/>
                  </a:cubicBezTo>
                  <a:cubicBezTo>
                    <a:pt x="1117696" y="541446"/>
                    <a:pt x="1101558" y="577270"/>
                    <a:pt x="1102710" y="633311"/>
                  </a:cubicBezTo>
                  <a:cubicBezTo>
                    <a:pt x="1102888" y="644041"/>
                    <a:pt x="1100316" y="654593"/>
                    <a:pt x="1095350" y="664081"/>
                  </a:cubicBezTo>
                  <a:cubicBezTo>
                    <a:pt x="1086926" y="680131"/>
                    <a:pt x="1079035" y="696270"/>
                    <a:pt x="1071497" y="711965"/>
                  </a:cubicBezTo>
                  <a:cubicBezTo>
                    <a:pt x="1065113" y="616463"/>
                    <a:pt x="985484" y="534618"/>
                    <a:pt x="887323" y="544106"/>
                  </a:cubicBezTo>
                  <a:cubicBezTo>
                    <a:pt x="992489" y="540204"/>
                    <a:pt x="1071586" y="643952"/>
                    <a:pt x="1048708" y="744242"/>
                  </a:cubicBezTo>
                  <a:cubicBezTo>
                    <a:pt x="1038511" y="721807"/>
                    <a:pt x="1020510" y="699018"/>
                    <a:pt x="1003130" y="681550"/>
                  </a:cubicBezTo>
                  <a:cubicBezTo>
                    <a:pt x="1008184" y="686959"/>
                    <a:pt x="1011022" y="694585"/>
                    <a:pt x="1015456" y="700526"/>
                  </a:cubicBezTo>
                  <a:cubicBezTo>
                    <a:pt x="1026185" y="718793"/>
                    <a:pt x="1042324" y="740518"/>
                    <a:pt x="1041260" y="762243"/>
                  </a:cubicBezTo>
                  <a:cubicBezTo>
                    <a:pt x="1041082" y="764814"/>
                    <a:pt x="1038511" y="773947"/>
                    <a:pt x="1038156" y="774923"/>
                  </a:cubicBezTo>
                  <a:cubicBezTo>
                    <a:pt x="1034343" y="784677"/>
                    <a:pt x="1033900" y="783879"/>
                    <a:pt x="1028668" y="793101"/>
                  </a:cubicBezTo>
                  <a:lnTo>
                    <a:pt x="1016076" y="813496"/>
                  </a:lnTo>
                  <a:cubicBezTo>
                    <a:pt x="974843" y="872996"/>
                    <a:pt x="975907" y="890642"/>
                    <a:pt x="922171" y="917776"/>
                  </a:cubicBezTo>
                  <a:lnTo>
                    <a:pt x="898141" y="930190"/>
                  </a:lnTo>
                  <a:cubicBezTo>
                    <a:pt x="849814" y="961315"/>
                    <a:pt x="795102" y="964152"/>
                    <a:pt x="739593" y="965039"/>
                  </a:cubicBezTo>
                  <a:cubicBezTo>
                    <a:pt x="687275" y="966812"/>
                    <a:pt x="634958" y="971246"/>
                    <a:pt x="586542" y="955285"/>
                  </a:cubicBezTo>
                  <a:cubicBezTo>
                    <a:pt x="695611" y="942604"/>
                    <a:pt x="701729" y="840985"/>
                    <a:pt x="657126" y="760380"/>
                  </a:cubicBezTo>
                  <a:cubicBezTo>
                    <a:pt x="723543" y="913431"/>
                    <a:pt x="614918" y="983128"/>
                    <a:pt x="479868" y="906869"/>
                  </a:cubicBezTo>
                  <a:lnTo>
                    <a:pt x="479513" y="907667"/>
                  </a:lnTo>
                  <a:cubicBezTo>
                    <a:pt x="465592" y="899332"/>
                    <a:pt x="451315" y="892504"/>
                    <a:pt x="437482" y="885853"/>
                  </a:cubicBezTo>
                  <a:cubicBezTo>
                    <a:pt x="399619" y="867675"/>
                    <a:pt x="366898" y="852069"/>
                    <a:pt x="354395" y="811634"/>
                  </a:cubicBezTo>
                  <a:cubicBezTo>
                    <a:pt x="330010" y="733424"/>
                    <a:pt x="348543" y="698486"/>
                    <a:pt x="436950" y="656100"/>
                  </a:cubicBezTo>
                  <a:cubicBezTo>
                    <a:pt x="467188" y="641558"/>
                    <a:pt x="498135" y="628878"/>
                    <a:pt x="526865" y="609902"/>
                  </a:cubicBezTo>
                  <a:cubicBezTo>
                    <a:pt x="604632" y="571595"/>
                    <a:pt x="687453" y="553594"/>
                    <a:pt x="752450" y="624621"/>
                  </a:cubicBezTo>
                  <a:cubicBezTo>
                    <a:pt x="793417" y="665145"/>
                    <a:pt x="795900" y="725709"/>
                    <a:pt x="801664" y="779800"/>
                  </a:cubicBezTo>
                  <a:cubicBezTo>
                    <a:pt x="798472" y="733424"/>
                    <a:pt x="799891" y="683855"/>
                    <a:pt x="775417" y="642267"/>
                  </a:cubicBezTo>
                  <a:close/>
                  <a:moveTo>
                    <a:pt x="1258244" y="1222635"/>
                  </a:moveTo>
                  <a:cubicBezTo>
                    <a:pt x="1354543" y="1170584"/>
                    <a:pt x="1420161" y="1095300"/>
                    <a:pt x="1470882" y="1008046"/>
                  </a:cubicBezTo>
                  <a:cubicBezTo>
                    <a:pt x="1489947" y="975236"/>
                    <a:pt x="1528254" y="958034"/>
                    <a:pt x="1565231" y="966635"/>
                  </a:cubicBezTo>
                  <a:cubicBezTo>
                    <a:pt x="1587843" y="971867"/>
                    <a:pt x="1607174" y="985877"/>
                    <a:pt x="1614179" y="1009819"/>
                  </a:cubicBezTo>
                  <a:cubicBezTo>
                    <a:pt x="1604691" y="961315"/>
                    <a:pt x="1546964" y="947393"/>
                    <a:pt x="1503958" y="958654"/>
                  </a:cubicBezTo>
                  <a:cubicBezTo>
                    <a:pt x="1500499" y="959541"/>
                    <a:pt x="1497573" y="956083"/>
                    <a:pt x="1498992" y="952802"/>
                  </a:cubicBezTo>
                  <a:cubicBezTo>
                    <a:pt x="1509899" y="928151"/>
                    <a:pt x="1516195" y="901726"/>
                    <a:pt x="1520540" y="875035"/>
                  </a:cubicBezTo>
                  <a:cubicBezTo>
                    <a:pt x="1522845" y="860847"/>
                    <a:pt x="1526836" y="846926"/>
                    <a:pt x="1532422" y="833713"/>
                  </a:cubicBezTo>
                  <a:cubicBezTo>
                    <a:pt x="1576847" y="729877"/>
                    <a:pt x="1664013" y="634907"/>
                    <a:pt x="1787358" y="670200"/>
                  </a:cubicBezTo>
                  <a:cubicBezTo>
                    <a:pt x="1681393" y="631006"/>
                    <a:pt x="1587843" y="696270"/>
                    <a:pt x="1533043" y="783790"/>
                  </a:cubicBezTo>
                  <a:cubicBezTo>
                    <a:pt x="1531180" y="786716"/>
                    <a:pt x="1526658" y="785564"/>
                    <a:pt x="1526481" y="782105"/>
                  </a:cubicBezTo>
                  <a:cubicBezTo>
                    <a:pt x="1523998" y="725000"/>
                    <a:pt x="1509012" y="667717"/>
                    <a:pt x="1491189" y="613803"/>
                  </a:cubicBezTo>
                  <a:cubicBezTo>
                    <a:pt x="1489681" y="609281"/>
                    <a:pt x="1491543" y="604226"/>
                    <a:pt x="1495711" y="601832"/>
                  </a:cubicBezTo>
                  <a:cubicBezTo>
                    <a:pt x="1526481" y="583477"/>
                    <a:pt x="1562571" y="575230"/>
                    <a:pt x="1594227" y="572570"/>
                  </a:cubicBezTo>
                  <a:lnTo>
                    <a:pt x="1609834" y="572659"/>
                  </a:lnTo>
                  <a:cubicBezTo>
                    <a:pt x="1727503" y="564855"/>
                    <a:pt x="1783722" y="619833"/>
                    <a:pt x="1908841" y="622582"/>
                  </a:cubicBezTo>
                  <a:cubicBezTo>
                    <a:pt x="1983149" y="626040"/>
                    <a:pt x="2063931" y="703186"/>
                    <a:pt x="1987849" y="765612"/>
                  </a:cubicBezTo>
                  <a:cubicBezTo>
                    <a:pt x="2046285" y="730231"/>
                    <a:pt x="2030944" y="664790"/>
                    <a:pt x="1984568" y="629055"/>
                  </a:cubicBezTo>
                  <a:cubicBezTo>
                    <a:pt x="1980755" y="626129"/>
                    <a:pt x="1982262" y="620010"/>
                    <a:pt x="1987051" y="619212"/>
                  </a:cubicBezTo>
                  <a:cubicBezTo>
                    <a:pt x="2205719" y="584630"/>
                    <a:pt x="2050984" y="385469"/>
                    <a:pt x="2214143" y="293958"/>
                  </a:cubicBezTo>
                  <a:cubicBezTo>
                    <a:pt x="2218577" y="291475"/>
                    <a:pt x="2224164" y="293071"/>
                    <a:pt x="2226558" y="297505"/>
                  </a:cubicBezTo>
                  <a:cubicBezTo>
                    <a:pt x="2237908" y="318166"/>
                    <a:pt x="2256263" y="337851"/>
                    <a:pt x="2266727" y="356916"/>
                  </a:cubicBezTo>
                  <a:cubicBezTo>
                    <a:pt x="2298117" y="414022"/>
                    <a:pt x="2255288" y="481502"/>
                    <a:pt x="2263978" y="541623"/>
                  </a:cubicBezTo>
                  <a:cubicBezTo>
                    <a:pt x="2266283" y="557762"/>
                    <a:pt x="2264067" y="574255"/>
                    <a:pt x="2258125" y="589507"/>
                  </a:cubicBezTo>
                  <a:cubicBezTo>
                    <a:pt x="2241011" y="632957"/>
                    <a:pt x="2206518" y="683589"/>
                    <a:pt x="2155087" y="740961"/>
                  </a:cubicBezTo>
                  <a:cubicBezTo>
                    <a:pt x="2153314" y="742912"/>
                    <a:pt x="2150121" y="741670"/>
                    <a:pt x="2150121" y="739010"/>
                  </a:cubicBezTo>
                  <a:cubicBezTo>
                    <a:pt x="2149855" y="698575"/>
                    <a:pt x="2121036" y="654416"/>
                    <a:pt x="2077498" y="656366"/>
                  </a:cubicBezTo>
                  <a:cubicBezTo>
                    <a:pt x="2119618" y="658938"/>
                    <a:pt x="2143116" y="705935"/>
                    <a:pt x="2135845" y="744065"/>
                  </a:cubicBezTo>
                  <a:cubicBezTo>
                    <a:pt x="2135756" y="744508"/>
                    <a:pt x="2135756" y="744863"/>
                    <a:pt x="2135667" y="745306"/>
                  </a:cubicBezTo>
                  <a:cubicBezTo>
                    <a:pt x="2133539" y="758873"/>
                    <a:pt x="2127066" y="771465"/>
                    <a:pt x="2117489" y="781396"/>
                  </a:cubicBezTo>
                  <a:cubicBezTo>
                    <a:pt x="2088227" y="811722"/>
                    <a:pt x="2052492" y="842758"/>
                    <a:pt x="2018707" y="870513"/>
                  </a:cubicBezTo>
                  <a:cubicBezTo>
                    <a:pt x="2015426" y="873262"/>
                    <a:pt x="2010460" y="870513"/>
                    <a:pt x="2010993" y="866345"/>
                  </a:cubicBezTo>
                  <a:cubicBezTo>
                    <a:pt x="2014539" y="837792"/>
                    <a:pt x="2007978" y="807377"/>
                    <a:pt x="1987494" y="786450"/>
                  </a:cubicBezTo>
                  <a:cubicBezTo>
                    <a:pt x="2012057" y="816954"/>
                    <a:pt x="2009574" y="861912"/>
                    <a:pt x="1991573" y="894809"/>
                  </a:cubicBezTo>
                  <a:lnTo>
                    <a:pt x="1984213" y="901992"/>
                  </a:lnTo>
                  <a:cubicBezTo>
                    <a:pt x="1906624" y="972842"/>
                    <a:pt x="1830631" y="1023918"/>
                    <a:pt x="1787181" y="1054954"/>
                  </a:cubicBezTo>
                  <a:cubicBezTo>
                    <a:pt x="1783456" y="1057614"/>
                    <a:pt x="1778668" y="1053801"/>
                    <a:pt x="1780264" y="1049545"/>
                  </a:cubicBezTo>
                  <a:cubicBezTo>
                    <a:pt x="1811566" y="969561"/>
                    <a:pt x="1784875" y="873262"/>
                    <a:pt x="1705867" y="832295"/>
                  </a:cubicBezTo>
                  <a:cubicBezTo>
                    <a:pt x="1815290" y="898090"/>
                    <a:pt x="1802698" y="1064885"/>
                    <a:pt x="1688931" y="1118178"/>
                  </a:cubicBezTo>
                  <a:lnTo>
                    <a:pt x="1688931" y="1118178"/>
                  </a:lnTo>
                  <a:cubicBezTo>
                    <a:pt x="1638830" y="1147706"/>
                    <a:pt x="1585626" y="1166682"/>
                    <a:pt x="1531447" y="1185126"/>
                  </a:cubicBezTo>
                  <a:lnTo>
                    <a:pt x="1531624" y="1185481"/>
                  </a:lnTo>
                  <a:cubicBezTo>
                    <a:pt x="1449778" y="1210664"/>
                    <a:pt x="1360927" y="1223877"/>
                    <a:pt x="1259219" y="1226980"/>
                  </a:cubicBezTo>
                  <a:cubicBezTo>
                    <a:pt x="1257002" y="1227069"/>
                    <a:pt x="1256115" y="1223788"/>
                    <a:pt x="1258244" y="1222635"/>
                  </a:cubicBezTo>
                  <a:close/>
                  <a:moveTo>
                    <a:pt x="1499347" y="112709"/>
                  </a:moveTo>
                  <a:cubicBezTo>
                    <a:pt x="1505820" y="106502"/>
                    <a:pt x="1514155" y="102601"/>
                    <a:pt x="1523023" y="101625"/>
                  </a:cubicBezTo>
                  <a:cubicBezTo>
                    <a:pt x="1584828" y="94886"/>
                    <a:pt x="1645037" y="79368"/>
                    <a:pt x="1703296" y="64294"/>
                  </a:cubicBezTo>
                  <a:cubicBezTo>
                    <a:pt x="1745770" y="53298"/>
                    <a:pt x="1787269" y="42569"/>
                    <a:pt x="1827705" y="35652"/>
                  </a:cubicBezTo>
                  <a:cubicBezTo>
                    <a:pt x="1828769" y="35475"/>
                    <a:pt x="1829212" y="37071"/>
                    <a:pt x="1828148" y="37426"/>
                  </a:cubicBezTo>
                  <a:cubicBezTo>
                    <a:pt x="1799506" y="47889"/>
                    <a:pt x="1770244" y="57998"/>
                    <a:pt x="1745504" y="76353"/>
                  </a:cubicBezTo>
                  <a:cubicBezTo>
                    <a:pt x="1721562" y="100118"/>
                    <a:pt x="1693630" y="125567"/>
                    <a:pt x="1658604" y="128937"/>
                  </a:cubicBezTo>
                  <a:cubicBezTo>
                    <a:pt x="1678910" y="130444"/>
                    <a:pt x="1698685" y="122109"/>
                    <a:pt x="1716242" y="112709"/>
                  </a:cubicBezTo>
                  <a:cubicBezTo>
                    <a:pt x="1695138" y="148977"/>
                    <a:pt x="1686625" y="194998"/>
                    <a:pt x="1701522" y="234901"/>
                  </a:cubicBezTo>
                  <a:cubicBezTo>
                    <a:pt x="1686714" y="181077"/>
                    <a:pt x="1711276" y="120779"/>
                    <a:pt x="1754372" y="87083"/>
                  </a:cubicBezTo>
                  <a:cubicBezTo>
                    <a:pt x="1805447" y="58175"/>
                    <a:pt x="1901481" y="33081"/>
                    <a:pt x="1960183" y="33435"/>
                  </a:cubicBezTo>
                  <a:lnTo>
                    <a:pt x="1978095" y="35209"/>
                  </a:lnTo>
                  <a:cubicBezTo>
                    <a:pt x="2075369" y="48244"/>
                    <a:pt x="2156860" y="49042"/>
                    <a:pt x="2254046" y="53298"/>
                  </a:cubicBezTo>
                  <a:cubicBezTo>
                    <a:pt x="2214055" y="66156"/>
                    <a:pt x="2161205" y="96039"/>
                    <a:pt x="2106848" y="136829"/>
                  </a:cubicBezTo>
                  <a:cubicBezTo>
                    <a:pt x="2097094" y="141794"/>
                    <a:pt x="2086897" y="146228"/>
                    <a:pt x="2076522" y="150130"/>
                  </a:cubicBezTo>
                  <a:cubicBezTo>
                    <a:pt x="2015781" y="171943"/>
                    <a:pt x="1949365" y="180811"/>
                    <a:pt x="1884899" y="173717"/>
                  </a:cubicBezTo>
                  <a:cubicBezTo>
                    <a:pt x="1938546" y="185422"/>
                    <a:pt x="1994588" y="185244"/>
                    <a:pt x="2048767" y="176377"/>
                  </a:cubicBezTo>
                  <a:cubicBezTo>
                    <a:pt x="2051871" y="175845"/>
                    <a:pt x="2053733" y="179746"/>
                    <a:pt x="2051250" y="181786"/>
                  </a:cubicBezTo>
                  <a:cubicBezTo>
                    <a:pt x="2036619" y="194200"/>
                    <a:pt x="2026688" y="202270"/>
                    <a:pt x="2012057" y="217167"/>
                  </a:cubicBezTo>
                  <a:lnTo>
                    <a:pt x="2003012" y="226123"/>
                  </a:lnTo>
                  <a:cubicBezTo>
                    <a:pt x="1962045" y="270725"/>
                    <a:pt x="1931718" y="309653"/>
                    <a:pt x="1906092" y="353813"/>
                  </a:cubicBezTo>
                  <a:cubicBezTo>
                    <a:pt x="1891195" y="379439"/>
                    <a:pt x="1869736" y="400809"/>
                    <a:pt x="1843311" y="414199"/>
                  </a:cubicBezTo>
                  <a:cubicBezTo>
                    <a:pt x="1797290" y="437520"/>
                    <a:pt x="1741337" y="444348"/>
                    <a:pt x="1691147" y="449048"/>
                  </a:cubicBezTo>
                  <a:cubicBezTo>
                    <a:pt x="1753396" y="450378"/>
                    <a:pt x="1817862" y="445767"/>
                    <a:pt x="1874967" y="417657"/>
                  </a:cubicBezTo>
                  <a:cubicBezTo>
                    <a:pt x="1877716" y="416327"/>
                    <a:pt x="1880997" y="418012"/>
                    <a:pt x="1881441" y="421116"/>
                  </a:cubicBezTo>
                  <a:cubicBezTo>
                    <a:pt x="1884810" y="446831"/>
                    <a:pt x="1916467" y="532490"/>
                    <a:pt x="1916467" y="532490"/>
                  </a:cubicBezTo>
                  <a:cubicBezTo>
                    <a:pt x="1916467" y="532490"/>
                    <a:pt x="1906446" y="484517"/>
                    <a:pt x="1905205" y="477246"/>
                  </a:cubicBezTo>
                  <a:cubicBezTo>
                    <a:pt x="1889687" y="384582"/>
                    <a:pt x="1936595" y="340955"/>
                    <a:pt x="1987494" y="284027"/>
                  </a:cubicBezTo>
                  <a:cubicBezTo>
                    <a:pt x="1989445" y="281898"/>
                    <a:pt x="1992992" y="283228"/>
                    <a:pt x="1992992" y="286066"/>
                  </a:cubicBezTo>
                  <a:cubicBezTo>
                    <a:pt x="1992726" y="332797"/>
                    <a:pt x="2012145" y="378996"/>
                    <a:pt x="2043979" y="412692"/>
                  </a:cubicBezTo>
                  <a:cubicBezTo>
                    <a:pt x="2015160" y="373498"/>
                    <a:pt x="2002125" y="322599"/>
                    <a:pt x="2011791" y="275071"/>
                  </a:cubicBezTo>
                  <a:cubicBezTo>
                    <a:pt x="2014362" y="262390"/>
                    <a:pt x="2020126" y="250685"/>
                    <a:pt x="2028461" y="240665"/>
                  </a:cubicBezTo>
                  <a:cubicBezTo>
                    <a:pt x="2056039" y="207501"/>
                    <a:pt x="2097360" y="179303"/>
                    <a:pt x="2130968" y="152080"/>
                  </a:cubicBezTo>
                  <a:cubicBezTo>
                    <a:pt x="2138416" y="147824"/>
                    <a:pt x="2144801" y="143745"/>
                    <a:pt x="2152604" y="136740"/>
                  </a:cubicBezTo>
                  <a:cubicBezTo>
                    <a:pt x="2237110" y="61633"/>
                    <a:pt x="2300068" y="54806"/>
                    <a:pt x="2393175" y="84511"/>
                  </a:cubicBezTo>
                  <a:cubicBezTo>
                    <a:pt x="2396456" y="85575"/>
                    <a:pt x="2396279" y="90275"/>
                    <a:pt x="2392909" y="91073"/>
                  </a:cubicBezTo>
                  <a:cubicBezTo>
                    <a:pt x="2311950" y="108453"/>
                    <a:pt x="2219109" y="170436"/>
                    <a:pt x="2215562" y="252547"/>
                  </a:cubicBezTo>
                  <a:cubicBezTo>
                    <a:pt x="2215296" y="258755"/>
                    <a:pt x="2211749" y="264430"/>
                    <a:pt x="2206252" y="267356"/>
                  </a:cubicBezTo>
                  <a:cubicBezTo>
                    <a:pt x="2000529" y="377488"/>
                    <a:pt x="2214942" y="611409"/>
                    <a:pt x="1904584" y="595093"/>
                  </a:cubicBezTo>
                  <a:lnTo>
                    <a:pt x="1904584" y="595359"/>
                  </a:lnTo>
                  <a:cubicBezTo>
                    <a:pt x="1799772" y="588709"/>
                    <a:pt x="1745948" y="559890"/>
                    <a:pt x="1656565" y="547209"/>
                  </a:cubicBezTo>
                  <a:cubicBezTo>
                    <a:pt x="1651776" y="546500"/>
                    <a:pt x="1649471" y="541002"/>
                    <a:pt x="1652308" y="537101"/>
                  </a:cubicBezTo>
                  <a:cubicBezTo>
                    <a:pt x="1672083" y="510321"/>
                    <a:pt x="1658693" y="472546"/>
                    <a:pt x="1642111" y="446210"/>
                  </a:cubicBezTo>
                  <a:cubicBezTo>
                    <a:pt x="1674211" y="531780"/>
                    <a:pt x="1630761" y="542066"/>
                    <a:pt x="1556985" y="550668"/>
                  </a:cubicBezTo>
                  <a:cubicBezTo>
                    <a:pt x="1532777" y="555545"/>
                    <a:pt x="1510608" y="563348"/>
                    <a:pt x="1491100" y="573545"/>
                  </a:cubicBezTo>
                  <a:cubicBezTo>
                    <a:pt x="1485070" y="576738"/>
                    <a:pt x="1477533" y="573723"/>
                    <a:pt x="1475316" y="567250"/>
                  </a:cubicBezTo>
                  <a:cubicBezTo>
                    <a:pt x="1471326" y="555633"/>
                    <a:pt x="1467247" y="544106"/>
                    <a:pt x="1463345" y="532401"/>
                  </a:cubicBezTo>
                  <a:cubicBezTo>
                    <a:pt x="1456429" y="512006"/>
                    <a:pt x="1454744" y="490192"/>
                    <a:pt x="1458291" y="468911"/>
                  </a:cubicBezTo>
                  <a:cubicBezTo>
                    <a:pt x="1462193" y="445590"/>
                    <a:pt x="1467690" y="425372"/>
                    <a:pt x="1480637" y="400632"/>
                  </a:cubicBezTo>
                  <a:lnTo>
                    <a:pt x="1488174" y="387774"/>
                  </a:lnTo>
                  <a:cubicBezTo>
                    <a:pt x="1509101" y="361527"/>
                    <a:pt x="1510874" y="341576"/>
                    <a:pt x="1547142" y="328541"/>
                  </a:cubicBezTo>
                  <a:cubicBezTo>
                    <a:pt x="1617371" y="307968"/>
                    <a:pt x="1694694" y="332265"/>
                    <a:pt x="1757120" y="366138"/>
                  </a:cubicBezTo>
                  <a:cubicBezTo>
                    <a:pt x="1694162" y="327210"/>
                    <a:pt x="1595025" y="289968"/>
                    <a:pt x="1523643" y="325792"/>
                  </a:cubicBezTo>
                  <a:cubicBezTo>
                    <a:pt x="1520983" y="327122"/>
                    <a:pt x="1517968" y="324905"/>
                    <a:pt x="1518412" y="321979"/>
                  </a:cubicBezTo>
                  <a:cubicBezTo>
                    <a:pt x="1523643" y="287485"/>
                    <a:pt x="1517170" y="252991"/>
                    <a:pt x="1514155" y="218674"/>
                  </a:cubicBezTo>
                  <a:cubicBezTo>
                    <a:pt x="1510874" y="270903"/>
                    <a:pt x="1520274" y="298746"/>
                    <a:pt x="1489504" y="353014"/>
                  </a:cubicBezTo>
                  <a:lnTo>
                    <a:pt x="1474252" y="374030"/>
                  </a:lnTo>
                  <a:cubicBezTo>
                    <a:pt x="1459710" y="396376"/>
                    <a:pt x="1449158" y="421027"/>
                    <a:pt x="1441000" y="446299"/>
                  </a:cubicBezTo>
                  <a:cubicBezTo>
                    <a:pt x="1440379" y="448161"/>
                    <a:pt x="1437719" y="448072"/>
                    <a:pt x="1437275" y="446122"/>
                  </a:cubicBezTo>
                  <a:cubicBezTo>
                    <a:pt x="1411649" y="336521"/>
                    <a:pt x="1410673" y="198723"/>
                    <a:pt x="1499347" y="112709"/>
                  </a:cubicBezTo>
                  <a:close/>
                  <a:moveTo>
                    <a:pt x="1019623" y="90984"/>
                  </a:moveTo>
                  <a:cubicBezTo>
                    <a:pt x="1040462" y="87260"/>
                    <a:pt x="1060945" y="82915"/>
                    <a:pt x="1080542" y="77949"/>
                  </a:cubicBezTo>
                  <a:cubicBezTo>
                    <a:pt x="1121420" y="67486"/>
                    <a:pt x="1162831" y="67131"/>
                    <a:pt x="1204685" y="71033"/>
                  </a:cubicBezTo>
                  <a:cubicBezTo>
                    <a:pt x="1208852" y="71388"/>
                    <a:pt x="1210005" y="76974"/>
                    <a:pt x="1206281" y="78925"/>
                  </a:cubicBezTo>
                  <a:cubicBezTo>
                    <a:pt x="1157245" y="104197"/>
                    <a:pt x="1119736" y="156071"/>
                    <a:pt x="1121155" y="212112"/>
                  </a:cubicBezTo>
                  <a:cubicBezTo>
                    <a:pt x="1124967" y="139843"/>
                    <a:pt x="1191739" y="84866"/>
                    <a:pt x="1260904" y="78304"/>
                  </a:cubicBezTo>
                  <a:cubicBezTo>
                    <a:pt x="1282008" y="82117"/>
                    <a:pt x="1304354" y="84600"/>
                    <a:pt x="1325369" y="89743"/>
                  </a:cubicBezTo>
                  <a:lnTo>
                    <a:pt x="1325547" y="89211"/>
                  </a:lnTo>
                  <a:cubicBezTo>
                    <a:pt x="1369174" y="96659"/>
                    <a:pt x="1413688" y="103487"/>
                    <a:pt x="1458823" y="104551"/>
                  </a:cubicBezTo>
                  <a:cubicBezTo>
                    <a:pt x="1462370" y="104640"/>
                    <a:pt x="1464232" y="108719"/>
                    <a:pt x="1461927" y="111468"/>
                  </a:cubicBezTo>
                  <a:cubicBezTo>
                    <a:pt x="1435059" y="143568"/>
                    <a:pt x="1417412" y="185599"/>
                    <a:pt x="1407215" y="230113"/>
                  </a:cubicBezTo>
                  <a:cubicBezTo>
                    <a:pt x="1405530" y="237384"/>
                    <a:pt x="1397106" y="240754"/>
                    <a:pt x="1390988" y="236586"/>
                  </a:cubicBezTo>
                  <a:cubicBezTo>
                    <a:pt x="1342927" y="203688"/>
                    <a:pt x="1277574" y="196772"/>
                    <a:pt x="1224902" y="221689"/>
                  </a:cubicBezTo>
                  <a:cubicBezTo>
                    <a:pt x="1280944" y="203334"/>
                    <a:pt x="1347360" y="219738"/>
                    <a:pt x="1387352" y="262745"/>
                  </a:cubicBezTo>
                  <a:cubicBezTo>
                    <a:pt x="1394712" y="270725"/>
                    <a:pt x="1398525" y="281366"/>
                    <a:pt x="1397550" y="292184"/>
                  </a:cubicBezTo>
                  <a:cubicBezTo>
                    <a:pt x="1394978" y="321979"/>
                    <a:pt x="1395155" y="351330"/>
                    <a:pt x="1397638" y="378020"/>
                  </a:cubicBezTo>
                  <a:cubicBezTo>
                    <a:pt x="1398170" y="383341"/>
                    <a:pt x="1393559" y="387774"/>
                    <a:pt x="1388239" y="387331"/>
                  </a:cubicBezTo>
                  <a:cubicBezTo>
                    <a:pt x="1367046" y="385558"/>
                    <a:pt x="1345410" y="392031"/>
                    <a:pt x="1328562" y="404800"/>
                  </a:cubicBezTo>
                  <a:cubicBezTo>
                    <a:pt x="1348247" y="395666"/>
                    <a:pt x="1370948" y="394514"/>
                    <a:pt x="1390899" y="402140"/>
                  </a:cubicBezTo>
                  <a:cubicBezTo>
                    <a:pt x="1397195" y="404534"/>
                    <a:pt x="1401806" y="409943"/>
                    <a:pt x="1403047" y="416505"/>
                  </a:cubicBezTo>
                  <a:cubicBezTo>
                    <a:pt x="1412447" y="465098"/>
                    <a:pt x="1427787" y="511563"/>
                    <a:pt x="1443039" y="555899"/>
                  </a:cubicBezTo>
                  <a:cubicBezTo>
                    <a:pt x="1443926" y="558560"/>
                    <a:pt x="1440556" y="560510"/>
                    <a:pt x="1438694" y="558471"/>
                  </a:cubicBezTo>
                  <a:cubicBezTo>
                    <a:pt x="1342395" y="454368"/>
                    <a:pt x="1201493" y="487621"/>
                    <a:pt x="1130554" y="604492"/>
                  </a:cubicBezTo>
                  <a:cubicBezTo>
                    <a:pt x="1135697" y="531514"/>
                    <a:pt x="1212133" y="461373"/>
                    <a:pt x="1207079" y="377045"/>
                  </a:cubicBezTo>
                  <a:cubicBezTo>
                    <a:pt x="1205217" y="242527"/>
                    <a:pt x="1022018" y="206437"/>
                    <a:pt x="924122" y="239424"/>
                  </a:cubicBezTo>
                  <a:cubicBezTo>
                    <a:pt x="851853" y="264252"/>
                    <a:pt x="781535" y="292096"/>
                    <a:pt x="709355" y="316215"/>
                  </a:cubicBezTo>
                  <a:cubicBezTo>
                    <a:pt x="706695" y="317102"/>
                    <a:pt x="704478" y="313909"/>
                    <a:pt x="706340" y="311693"/>
                  </a:cubicBezTo>
                  <a:cubicBezTo>
                    <a:pt x="755909" y="254321"/>
                    <a:pt x="802639" y="209275"/>
                    <a:pt x="857972" y="209984"/>
                  </a:cubicBezTo>
                  <a:cubicBezTo>
                    <a:pt x="920752" y="211758"/>
                    <a:pt x="977326" y="166002"/>
                    <a:pt x="1002243" y="104906"/>
                  </a:cubicBezTo>
                  <a:cubicBezTo>
                    <a:pt x="1005347" y="97635"/>
                    <a:pt x="1011909" y="92403"/>
                    <a:pt x="1019623" y="90984"/>
                  </a:cubicBezTo>
                  <a:close/>
                  <a:moveTo>
                    <a:pt x="263505" y="1681698"/>
                  </a:moveTo>
                  <a:cubicBezTo>
                    <a:pt x="237878" y="1648268"/>
                    <a:pt x="207286" y="1631154"/>
                    <a:pt x="177669" y="1614483"/>
                  </a:cubicBezTo>
                  <a:cubicBezTo>
                    <a:pt x="73123" y="1578837"/>
                    <a:pt x="-4023" y="1389253"/>
                    <a:pt x="42797" y="1219088"/>
                  </a:cubicBezTo>
                  <a:cubicBezTo>
                    <a:pt x="79507" y="1069585"/>
                    <a:pt x="26481" y="915825"/>
                    <a:pt x="49624" y="771110"/>
                  </a:cubicBezTo>
                  <a:cubicBezTo>
                    <a:pt x="50245" y="767474"/>
                    <a:pt x="55300" y="767031"/>
                    <a:pt x="56452" y="770578"/>
                  </a:cubicBezTo>
                  <a:cubicBezTo>
                    <a:pt x="72857" y="820058"/>
                    <a:pt x="110898" y="865281"/>
                    <a:pt x="160555" y="881774"/>
                  </a:cubicBezTo>
                  <a:cubicBezTo>
                    <a:pt x="109390" y="860227"/>
                    <a:pt x="73300" y="805427"/>
                    <a:pt x="65852" y="751513"/>
                  </a:cubicBezTo>
                  <a:cubicBezTo>
                    <a:pt x="64344" y="572747"/>
                    <a:pt x="305802" y="550136"/>
                    <a:pt x="413895" y="441511"/>
                  </a:cubicBezTo>
                  <a:cubicBezTo>
                    <a:pt x="415402" y="440003"/>
                    <a:pt x="417797" y="441688"/>
                    <a:pt x="416999" y="443639"/>
                  </a:cubicBezTo>
                  <a:cubicBezTo>
                    <a:pt x="409993" y="459600"/>
                    <a:pt x="398998" y="473876"/>
                    <a:pt x="391638" y="490015"/>
                  </a:cubicBezTo>
                  <a:cubicBezTo>
                    <a:pt x="376918" y="525218"/>
                    <a:pt x="351203" y="578511"/>
                    <a:pt x="387293" y="608571"/>
                  </a:cubicBezTo>
                  <a:cubicBezTo>
                    <a:pt x="355725" y="576206"/>
                    <a:pt x="385963" y="528411"/>
                    <a:pt x="403609" y="496311"/>
                  </a:cubicBezTo>
                  <a:cubicBezTo>
                    <a:pt x="414161" y="479729"/>
                    <a:pt x="428260" y="465186"/>
                    <a:pt x="437659" y="447540"/>
                  </a:cubicBezTo>
                  <a:cubicBezTo>
                    <a:pt x="439788" y="443550"/>
                    <a:pt x="445463" y="443195"/>
                    <a:pt x="448034" y="446920"/>
                  </a:cubicBezTo>
                  <a:cubicBezTo>
                    <a:pt x="458054" y="461906"/>
                    <a:pt x="473040" y="473522"/>
                    <a:pt x="489711" y="479906"/>
                  </a:cubicBezTo>
                  <a:cubicBezTo>
                    <a:pt x="463641" y="461551"/>
                    <a:pt x="452645" y="429362"/>
                    <a:pt x="457966" y="398681"/>
                  </a:cubicBezTo>
                  <a:lnTo>
                    <a:pt x="467365" y="374651"/>
                  </a:lnTo>
                  <a:cubicBezTo>
                    <a:pt x="634869" y="104640"/>
                    <a:pt x="658722" y="143124"/>
                    <a:pt x="963670" y="99940"/>
                  </a:cubicBezTo>
                  <a:cubicBezTo>
                    <a:pt x="969080" y="99142"/>
                    <a:pt x="972981" y="104995"/>
                    <a:pt x="970232" y="109783"/>
                  </a:cubicBezTo>
                  <a:cubicBezTo>
                    <a:pt x="882978" y="256981"/>
                    <a:pt x="822768" y="84689"/>
                    <a:pt x="642407" y="352837"/>
                  </a:cubicBezTo>
                  <a:cubicBezTo>
                    <a:pt x="557546" y="420938"/>
                    <a:pt x="606582" y="552352"/>
                    <a:pt x="492371" y="598197"/>
                  </a:cubicBezTo>
                  <a:lnTo>
                    <a:pt x="478893" y="606266"/>
                  </a:lnTo>
                  <a:cubicBezTo>
                    <a:pt x="427107" y="632868"/>
                    <a:pt x="350759" y="661332"/>
                    <a:pt x="331429" y="704960"/>
                  </a:cubicBezTo>
                  <a:cubicBezTo>
                    <a:pt x="296225" y="761001"/>
                    <a:pt x="332138" y="874415"/>
                    <a:pt x="401835" y="898356"/>
                  </a:cubicBezTo>
                  <a:cubicBezTo>
                    <a:pt x="310236" y="896406"/>
                    <a:pt x="196024" y="901371"/>
                    <a:pt x="132268" y="978695"/>
                  </a:cubicBezTo>
                  <a:cubicBezTo>
                    <a:pt x="78355" y="1052914"/>
                    <a:pt x="76138" y="1129262"/>
                    <a:pt x="67536" y="1217404"/>
                  </a:cubicBezTo>
                  <a:cubicBezTo>
                    <a:pt x="58580" y="1356887"/>
                    <a:pt x="129874" y="1467995"/>
                    <a:pt x="285673" y="1459926"/>
                  </a:cubicBezTo>
                  <a:cubicBezTo>
                    <a:pt x="496095" y="1461610"/>
                    <a:pt x="466656" y="1290825"/>
                    <a:pt x="611903" y="1241700"/>
                  </a:cubicBezTo>
                  <a:cubicBezTo>
                    <a:pt x="668831" y="1227512"/>
                    <a:pt x="710596" y="1261120"/>
                    <a:pt x="759278" y="1280450"/>
                  </a:cubicBezTo>
                  <a:cubicBezTo>
                    <a:pt x="650653" y="1316452"/>
                    <a:pt x="548945" y="1378346"/>
                    <a:pt x="465858" y="1452388"/>
                  </a:cubicBezTo>
                  <a:lnTo>
                    <a:pt x="451404" y="1469236"/>
                  </a:lnTo>
                  <a:cubicBezTo>
                    <a:pt x="426575" y="1493533"/>
                    <a:pt x="421876" y="1501513"/>
                    <a:pt x="404052" y="1529180"/>
                  </a:cubicBezTo>
                  <a:lnTo>
                    <a:pt x="404052" y="1529180"/>
                  </a:lnTo>
                  <a:cubicBezTo>
                    <a:pt x="362198" y="1592315"/>
                    <a:pt x="226262" y="1603843"/>
                    <a:pt x="169866" y="1555072"/>
                  </a:cubicBezTo>
                  <a:cubicBezTo>
                    <a:pt x="220410" y="1604020"/>
                    <a:pt x="306689" y="1605527"/>
                    <a:pt x="370977" y="1583004"/>
                  </a:cubicBezTo>
                  <a:cubicBezTo>
                    <a:pt x="373460" y="1582118"/>
                    <a:pt x="375765" y="1584512"/>
                    <a:pt x="374790" y="1586995"/>
                  </a:cubicBezTo>
                  <a:cubicBezTo>
                    <a:pt x="345350" y="1663875"/>
                    <a:pt x="366898" y="1773120"/>
                    <a:pt x="403520" y="1865873"/>
                  </a:cubicBezTo>
                  <a:cubicBezTo>
                    <a:pt x="353597" y="1808767"/>
                    <a:pt x="311388" y="1743681"/>
                    <a:pt x="263505" y="1681698"/>
                  </a:cubicBezTo>
                  <a:close/>
                  <a:moveTo>
                    <a:pt x="571468" y="1996045"/>
                  </a:moveTo>
                  <a:cubicBezTo>
                    <a:pt x="565793" y="1994981"/>
                    <a:pt x="560295" y="1992942"/>
                    <a:pt x="555240" y="1990104"/>
                  </a:cubicBezTo>
                  <a:lnTo>
                    <a:pt x="554974" y="1989927"/>
                  </a:lnTo>
                  <a:cubicBezTo>
                    <a:pt x="546107" y="1984961"/>
                    <a:pt x="538215" y="1978399"/>
                    <a:pt x="531742" y="1970507"/>
                  </a:cubicBezTo>
                  <a:cubicBezTo>
                    <a:pt x="525978" y="1963502"/>
                    <a:pt x="520037" y="1957029"/>
                    <a:pt x="515958" y="1948605"/>
                  </a:cubicBezTo>
                  <a:cubicBezTo>
                    <a:pt x="505761" y="1928654"/>
                    <a:pt x="504785" y="1898061"/>
                    <a:pt x="525269" y="1884406"/>
                  </a:cubicBezTo>
                  <a:cubicBezTo>
                    <a:pt x="499908" y="1900189"/>
                    <a:pt x="502391" y="1935659"/>
                    <a:pt x="515515" y="1960044"/>
                  </a:cubicBezTo>
                  <a:cubicBezTo>
                    <a:pt x="516845" y="1962438"/>
                    <a:pt x="514096" y="1965010"/>
                    <a:pt x="511790" y="1963502"/>
                  </a:cubicBezTo>
                  <a:cubicBezTo>
                    <a:pt x="458586" y="1928920"/>
                    <a:pt x="437305" y="1886268"/>
                    <a:pt x="412388" y="1811605"/>
                  </a:cubicBezTo>
                  <a:cubicBezTo>
                    <a:pt x="400771" y="1778175"/>
                    <a:pt x="393766" y="1742173"/>
                    <a:pt x="407333" y="1708300"/>
                  </a:cubicBezTo>
                  <a:cubicBezTo>
                    <a:pt x="417442" y="1680190"/>
                    <a:pt x="442714" y="1658111"/>
                    <a:pt x="472774" y="1654386"/>
                  </a:cubicBezTo>
                  <a:cubicBezTo>
                    <a:pt x="502923" y="1649155"/>
                    <a:pt x="540255" y="1666712"/>
                    <a:pt x="541673" y="1700585"/>
                  </a:cubicBezTo>
                  <a:cubicBezTo>
                    <a:pt x="543624" y="1664141"/>
                    <a:pt x="504785" y="1642238"/>
                    <a:pt x="471976" y="1644366"/>
                  </a:cubicBezTo>
                  <a:cubicBezTo>
                    <a:pt x="441029" y="1644987"/>
                    <a:pt x="412388" y="1662988"/>
                    <a:pt x="395540" y="1688614"/>
                  </a:cubicBezTo>
                  <a:cubicBezTo>
                    <a:pt x="393500" y="1691718"/>
                    <a:pt x="388712" y="1690388"/>
                    <a:pt x="388446" y="1686664"/>
                  </a:cubicBezTo>
                  <a:cubicBezTo>
                    <a:pt x="385697" y="1642770"/>
                    <a:pt x="390663" y="1614217"/>
                    <a:pt x="408663" y="1575822"/>
                  </a:cubicBezTo>
                  <a:lnTo>
                    <a:pt x="418151" y="1562077"/>
                  </a:lnTo>
                  <a:cubicBezTo>
                    <a:pt x="486253" y="1463472"/>
                    <a:pt x="603834" y="1476774"/>
                    <a:pt x="635490" y="1601094"/>
                  </a:cubicBezTo>
                  <a:cubicBezTo>
                    <a:pt x="625647" y="1522972"/>
                    <a:pt x="551162" y="1464803"/>
                    <a:pt x="474814" y="1490340"/>
                  </a:cubicBezTo>
                  <a:cubicBezTo>
                    <a:pt x="472065" y="1491227"/>
                    <a:pt x="469848" y="1487946"/>
                    <a:pt x="471799" y="1485730"/>
                  </a:cubicBezTo>
                  <a:cubicBezTo>
                    <a:pt x="543536" y="1405214"/>
                    <a:pt x="694369" y="1386149"/>
                    <a:pt x="754401" y="1489543"/>
                  </a:cubicBezTo>
                  <a:cubicBezTo>
                    <a:pt x="778520" y="1532993"/>
                    <a:pt x="771160" y="1584867"/>
                    <a:pt x="777101" y="1632661"/>
                  </a:cubicBezTo>
                  <a:cubicBezTo>
                    <a:pt x="773643" y="1583802"/>
                    <a:pt x="783663" y="1531840"/>
                    <a:pt x="761140" y="1485996"/>
                  </a:cubicBezTo>
                  <a:cubicBezTo>
                    <a:pt x="733297" y="1431195"/>
                    <a:pt x="671048" y="1398741"/>
                    <a:pt x="610395" y="1400958"/>
                  </a:cubicBezTo>
                  <a:cubicBezTo>
                    <a:pt x="682043" y="1378967"/>
                    <a:pt x="769830" y="1367705"/>
                    <a:pt x="835626" y="1411332"/>
                  </a:cubicBezTo>
                  <a:cubicBezTo>
                    <a:pt x="772579" y="1361321"/>
                    <a:pt x="682576" y="1364779"/>
                    <a:pt x="607469" y="1380297"/>
                  </a:cubicBezTo>
                  <a:cubicBezTo>
                    <a:pt x="743140" y="1297742"/>
                    <a:pt x="902308" y="1258991"/>
                    <a:pt x="1058462" y="1260056"/>
                  </a:cubicBezTo>
                  <a:cubicBezTo>
                    <a:pt x="1098897" y="1269278"/>
                    <a:pt x="1136672" y="1296323"/>
                    <a:pt x="1148377" y="1337645"/>
                  </a:cubicBezTo>
                  <a:cubicBezTo>
                    <a:pt x="1163097" y="1388987"/>
                    <a:pt x="1147224" y="1448664"/>
                    <a:pt x="1110780" y="1487592"/>
                  </a:cubicBezTo>
                  <a:cubicBezTo>
                    <a:pt x="1176753" y="1429511"/>
                    <a:pt x="1188369" y="1305634"/>
                    <a:pt x="1106169" y="1256243"/>
                  </a:cubicBezTo>
                  <a:cubicBezTo>
                    <a:pt x="1119115" y="1255888"/>
                    <a:pt x="1132061" y="1255622"/>
                    <a:pt x="1145008" y="1255356"/>
                  </a:cubicBezTo>
                  <a:lnTo>
                    <a:pt x="1156801" y="1255178"/>
                  </a:lnTo>
                  <a:cubicBezTo>
                    <a:pt x="1229159" y="1254380"/>
                    <a:pt x="1312955" y="1308915"/>
                    <a:pt x="1315615" y="1383489"/>
                  </a:cubicBezTo>
                  <a:cubicBezTo>
                    <a:pt x="1317566" y="1474113"/>
                    <a:pt x="1198034" y="1500538"/>
                    <a:pt x="1118317" y="1526076"/>
                  </a:cubicBezTo>
                  <a:cubicBezTo>
                    <a:pt x="1068571" y="1545229"/>
                    <a:pt x="1025476" y="1570058"/>
                    <a:pt x="989563" y="1600118"/>
                  </a:cubicBezTo>
                  <a:cubicBezTo>
                    <a:pt x="998519" y="1566156"/>
                    <a:pt x="1002598" y="1530332"/>
                    <a:pt x="997632" y="1495484"/>
                  </a:cubicBezTo>
                  <a:cubicBezTo>
                    <a:pt x="994529" y="1474557"/>
                    <a:pt x="987790" y="1453541"/>
                    <a:pt x="974666" y="1436870"/>
                  </a:cubicBezTo>
                  <a:cubicBezTo>
                    <a:pt x="1008716" y="1499031"/>
                    <a:pt x="985661" y="1578659"/>
                    <a:pt x="952320" y="1636208"/>
                  </a:cubicBezTo>
                  <a:cubicBezTo>
                    <a:pt x="851055" y="1764342"/>
                    <a:pt x="922349" y="1922180"/>
                    <a:pt x="726912" y="1993562"/>
                  </a:cubicBezTo>
                  <a:cubicBezTo>
                    <a:pt x="724961" y="1994272"/>
                    <a:pt x="723454" y="1991789"/>
                    <a:pt x="724961" y="1990370"/>
                  </a:cubicBezTo>
                  <a:cubicBezTo>
                    <a:pt x="791378" y="1931668"/>
                    <a:pt x="810443" y="1829694"/>
                    <a:pt x="754578" y="1757159"/>
                  </a:cubicBezTo>
                  <a:cubicBezTo>
                    <a:pt x="816029" y="1847872"/>
                    <a:pt x="764155" y="1975030"/>
                    <a:pt x="660496" y="2003228"/>
                  </a:cubicBezTo>
                  <a:cubicBezTo>
                    <a:pt x="631500" y="2009346"/>
                    <a:pt x="601794" y="2001898"/>
                    <a:pt x="571468" y="1996045"/>
                  </a:cubicBezTo>
                  <a:close/>
                  <a:moveTo>
                    <a:pt x="1514155" y="2116907"/>
                  </a:moveTo>
                  <a:cubicBezTo>
                    <a:pt x="1486046" y="2121430"/>
                    <a:pt x="1456695" y="2120366"/>
                    <a:pt x="1428940" y="2114336"/>
                  </a:cubicBezTo>
                  <a:cubicBezTo>
                    <a:pt x="1388682" y="2102010"/>
                    <a:pt x="1372366" y="2054481"/>
                    <a:pt x="1376977" y="2015642"/>
                  </a:cubicBezTo>
                  <a:cubicBezTo>
                    <a:pt x="1367578" y="2057319"/>
                    <a:pt x="1382209" y="2108927"/>
                    <a:pt x="1424595" y="2126484"/>
                  </a:cubicBezTo>
                  <a:cubicBezTo>
                    <a:pt x="1435324" y="2130475"/>
                    <a:pt x="1446497" y="2133046"/>
                    <a:pt x="1457848" y="2135174"/>
                  </a:cubicBezTo>
                  <a:cubicBezTo>
                    <a:pt x="1460153" y="2135617"/>
                    <a:pt x="1459976" y="2138899"/>
                    <a:pt x="1457670" y="2139076"/>
                  </a:cubicBezTo>
                  <a:cubicBezTo>
                    <a:pt x="1349577" y="2148120"/>
                    <a:pt x="1251061" y="2119390"/>
                    <a:pt x="1155560" y="2091458"/>
                  </a:cubicBezTo>
                  <a:cubicBezTo>
                    <a:pt x="1123903" y="2080462"/>
                    <a:pt x="1088523" y="2076206"/>
                    <a:pt x="1058108" y="2060777"/>
                  </a:cubicBezTo>
                  <a:cubicBezTo>
                    <a:pt x="1037181" y="2048274"/>
                    <a:pt x="1014746" y="2034884"/>
                    <a:pt x="996125" y="2018657"/>
                  </a:cubicBezTo>
                  <a:cubicBezTo>
                    <a:pt x="959769" y="1984341"/>
                    <a:pt x="941945" y="1929806"/>
                    <a:pt x="955246" y="1881036"/>
                  </a:cubicBezTo>
                  <a:cubicBezTo>
                    <a:pt x="933255" y="1941866"/>
                    <a:pt x="960744" y="2009169"/>
                    <a:pt x="1009869" y="2048185"/>
                  </a:cubicBezTo>
                  <a:cubicBezTo>
                    <a:pt x="1012263" y="2050136"/>
                    <a:pt x="1010490" y="2053949"/>
                    <a:pt x="1007475" y="2053329"/>
                  </a:cubicBezTo>
                  <a:cubicBezTo>
                    <a:pt x="905855" y="2033820"/>
                    <a:pt x="796787" y="2044727"/>
                    <a:pt x="695877" y="2033466"/>
                  </a:cubicBezTo>
                  <a:cubicBezTo>
                    <a:pt x="693748" y="2033199"/>
                    <a:pt x="693748" y="2030185"/>
                    <a:pt x="695877" y="2029919"/>
                  </a:cubicBezTo>
                  <a:cubicBezTo>
                    <a:pt x="806896" y="2015110"/>
                    <a:pt x="904348" y="1904002"/>
                    <a:pt x="916230" y="1788904"/>
                  </a:cubicBezTo>
                  <a:cubicBezTo>
                    <a:pt x="928822" y="1721158"/>
                    <a:pt x="953473" y="1660328"/>
                    <a:pt x="1009160" y="1618828"/>
                  </a:cubicBezTo>
                  <a:cubicBezTo>
                    <a:pt x="1009515" y="1754144"/>
                    <a:pt x="1067064" y="1865075"/>
                    <a:pt x="1187394" y="1897795"/>
                  </a:cubicBezTo>
                  <a:cubicBezTo>
                    <a:pt x="1189788" y="1898416"/>
                    <a:pt x="1190231" y="1901697"/>
                    <a:pt x="1187926" y="1902849"/>
                  </a:cubicBezTo>
                  <a:cubicBezTo>
                    <a:pt x="1170014" y="1911983"/>
                    <a:pt x="1153077" y="1927235"/>
                    <a:pt x="1132505" y="1924220"/>
                  </a:cubicBezTo>
                  <a:cubicBezTo>
                    <a:pt x="1154141" y="1929984"/>
                    <a:pt x="1173649" y="1913845"/>
                    <a:pt x="1193955" y="1907195"/>
                  </a:cubicBezTo>
                  <a:cubicBezTo>
                    <a:pt x="1196084" y="1906485"/>
                    <a:pt x="1197680" y="1909145"/>
                    <a:pt x="1196084" y="1910830"/>
                  </a:cubicBezTo>
                  <a:cubicBezTo>
                    <a:pt x="1164072" y="1943196"/>
                    <a:pt x="1173649" y="1998262"/>
                    <a:pt x="1201227" y="2031071"/>
                  </a:cubicBezTo>
                  <a:cubicBezTo>
                    <a:pt x="1168683" y="1979818"/>
                    <a:pt x="1180477" y="1914377"/>
                    <a:pt x="1246805" y="1904180"/>
                  </a:cubicBezTo>
                  <a:cubicBezTo>
                    <a:pt x="1287949" y="1903736"/>
                    <a:pt x="1331754" y="1893982"/>
                    <a:pt x="1371568" y="1881568"/>
                  </a:cubicBezTo>
                  <a:lnTo>
                    <a:pt x="1378928" y="1879262"/>
                  </a:lnTo>
                  <a:cubicBezTo>
                    <a:pt x="1441354" y="1858424"/>
                    <a:pt x="1495002" y="1835901"/>
                    <a:pt x="1552285" y="1810629"/>
                  </a:cubicBezTo>
                  <a:cubicBezTo>
                    <a:pt x="1553526" y="1810097"/>
                    <a:pt x="1554502" y="1811782"/>
                    <a:pt x="1553349" y="1812580"/>
                  </a:cubicBezTo>
                  <a:cubicBezTo>
                    <a:pt x="1492962" y="1853724"/>
                    <a:pt x="1429561" y="1912072"/>
                    <a:pt x="1437364" y="1987178"/>
                  </a:cubicBezTo>
                  <a:cubicBezTo>
                    <a:pt x="1440290" y="2031515"/>
                    <a:pt x="1463079" y="2095537"/>
                    <a:pt x="1514599" y="2112474"/>
                  </a:cubicBezTo>
                  <a:cubicBezTo>
                    <a:pt x="1516727" y="2113183"/>
                    <a:pt x="1516549" y="2116553"/>
                    <a:pt x="1514155" y="2116907"/>
                  </a:cubicBezTo>
                  <a:close/>
                  <a:moveTo>
                    <a:pt x="2656180" y="1797772"/>
                  </a:moveTo>
                  <a:cubicBezTo>
                    <a:pt x="2654673" y="1798215"/>
                    <a:pt x="2653432" y="1796530"/>
                    <a:pt x="2654230" y="1795200"/>
                  </a:cubicBezTo>
                  <a:cubicBezTo>
                    <a:pt x="2683669" y="1746163"/>
                    <a:pt x="2642170" y="1685068"/>
                    <a:pt x="2586128" y="1687373"/>
                  </a:cubicBezTo>
                  <a:cubicBezTo>
                    <a:pt x="2644653" y="1690477"/>
                    <a:pt x="2678526" y="1757070"/>
                    <a:pt x="2634456" y="1800875"/>
                  </a:cubicBezTo>
                  <a:lnTo>
                    <a:pt x="2601824" y="1818255"/>
                  </a:lnTo>
                  <a:cubicBezTo>
                    <a:pt x="2486637" y="1859932"/>
                    <a:pt x="2432812" y="1941866"/>
                    <a:pt x="2300068" y="1944969"/>
                  </a:cubicBezTo>
                  <a:cubicBezTo>
                    <a:pt x="2293595" y="1945147"/>
                    <a:pt x="2289338" y="1938230"/>
                    <a:pt x="2292354" y="1932467"/>
                  </a:cubicBezTo>
                  <a:cubicBezTo>
                    <a:pt x="2322414" y="1874119"/>
                    <a:pt x="2311684" y="1804688"/>
                    <a:pt x="2238440" y="1786776"/>
                  </a:cubicBezTo>
                  <a:cubicBezTo>
                    <a:pt x="2313280" y="1813467"/>
                    <a:pt x="2308935" y="1886268"/>
                    <a:pt x="2266106" y="1939206"/>
                  </a:cubicBezTo>
                  <a:cubicBezTo>
                    <a:pt x="2263180" y="1942753"/>
                    <a:pt x="2258658" y="1944615"/>
                    <a:pt x="2254135" y="1944260"/>
                  </a:cubicBezTo>
                  <a:cubicBezTo>
                    <a:pt x="2068453" y="1928033"/>
                    <a:pt x="1968341" y="1920318"/>
                    <a:pt x="1792146" y="2014933"/>
                  </a:cubicBezTo>
                  <a:cubicBezTo>
                    <a:pt x="1790284" y="2015908"/>
                    <a:pt x="1788156" y="2014046"/>
                    <a:pt x="1788954" y="2012095"/>
                  </a:cubicBezTo>
                  <a:cubicBezTo>
                    <a:pt x="1803319" y="1978045"/>
                    <a:pt x="1827261" y="1946477"/>
                    <a:pt x="1857854" y="1925461"/>
                  </a:cubicBezTo>
                  <a:cubicBezTo>
                    <a:pt x="1830808" y="1936900"/>
                    <a:pt x="1807664" y="1956231"/>
                    <a:pt x="1787979" y="1978222"/>
                  </a:cubicBezTo>
                  <a:cubicBezTo>
                    <a:pt x="1785230" y="1981325"/>
                    <a:pt x="1780087" y="1979197"/>
                    <a:pt x="1780442" y="1975030"/>
                  </a:cubicBezTo>
                  <a:cubicBezTo>
                    <a:pt x="1784077" y="1927678"/>
                    <a:pt x="1752421" y="1887154"/>
                    <a:pt x="1703118" y="1880681"/>
                  </a:cubicBezTo>
                  <a:cubicBezTo>
                    <a:pt x="1781417" y="1902140"/>
                    <a:pt x="1780708" y="1973079"/>
                    <a:pt x="1744351" y="2029387"/>
                  </a:cubicBezTo>
                  <a:cubicBezTo>
                    <a:pt x="1738410" y="2038609"/>
                    <a:pt x="1729986" y="2046057"/>
                    <a:pt x="1720055" y="2050934"/>
                  </a:cubicBezTo>
                  <a:cubicBezTo>
                    <a:pt x="1692477" y="2064501"/>
                    <a:pt x="1664723" y="2077802"/>
                    <a:pt x="1636879" y="2089773"/>
                  </a:cubicBezTo>
                  <a:cubicBezTo>
                    <a:pt x="1623844" y="2095360"/>
                    <a:pt x="1609745" y="2098197"/>
                    <a:pt x="1595557" y="2097843"/>
                  </a:cubicBezTo>
                  <a:cubicBezTo>
                    <a:pt x="1518678" y="2096069"/>
                    <a:pt x="1472124" y="2075940"/>
                    <a:pt x="1463877" y="1985405"/>
                  </a:cubicBezTo>
                  <a:cubicBezTo>
                    <a:pt x="1458734" y="1909855"/>
                    <a:pt x="1526037" y="1863833"/>
                    <a:pt x="1591035" y="1819319"/>
                  </a:cubicBezTo>
                  <a:cubicBezTo>
                    <a:pt x="1619411" y="1799900"/>
                    <a:pt x="1648673" y="1779859"/>
                    <a:pt x="1671284" y="1757602"/>
                  </a:cubicBezTo>
                  <a:cubicBezTo>
                    <a:pt x="1690793" y="1749178"/>
                    <a:pt x="1710301" y="1741109"/>
                    <a:pt x="1729809" y="1733572"/>
                  </a:cubicBezTo>
                  <a:lnTo>
                    <a:pt x="1730341" y="1734725"/>
                  </a:lnTo>
                  <a:cubicBezTo>
                    <a:pt x="1839941" y="1671500"/>
                    <a:pt x="1982351" y="1752105"/>
                    <a:pt x="1976587" y="1880947"/>
                  </a:cubicBezTo>
                  <a:cubicBezTo>
                    <a:pt x="1987228" y="1795466"/>
                    <a:pt x="1922585" y="1714773"/>
                    <a:pt x="1839055" y="1698280"/>
                  </a:cubicBezTo>
                  <a:cubicBezTo>
                    <a:pt x="1890219" y="1687284"/>
                    <a:pt x="2040432" y="1655539"/>
                    <a:pt x="2078828" y="1707502"/>
                  </a:cubicBezTo>
                  <a:cubicBezTo>
                    <a:pt x="2097360" y="1727099"/>
                    <a:pt x="2105696" y="1757336"/>
                    <a:pt x="2092395" y="1782076"/>
                  </a:cubicBezTo>
                  <a:cubicBezTo>
                    <a:pt x="2113410" y="1750331"/>
                    <a:pt x="2096828" y="1709453"/>
                    <a:pt x="2070581" y="1686132"/>
                  </a:cubicBezTo>
                  <a:cubicBezTo>
                    <a:pt x="2139303" y="1693137"/>
                    <a:pt x="2211749" y="1698457"/>
                    <a:pt x="2285437" y="1696063"/>
                  </a:cubicBezTo>
                  <a:lnTo>
                    <a:pt x="2341035" y="1694024"/>
                  </a:lnTo>
                  <a:cubicBezTo>
                    <a:pt x="2422083" y="1695442"/>
                    <a:pt x="2439019" y="1767800"/>
                    <a:pt x="2407274" y="1832975"/>
                  </a:cubicBezTo>
                  <a:cubicBezTo>
                    <a:pt x="2438487" y="1787663"/>
                    <a:pt x="2443808" y="1722399"/>
                    <a:pt x="2392909" y="1691541"/>
                  </a:cubicBezTo>
                  <a:cubicBezTo>
                    <a:pt x="2390515" y="1690122"/>
                    <a:pt x="2391402" y="1686398"/>
                    <a:pt x="2394150" y="1686132"/>
                  </a:cubicBezTo>
                  <a:cubicBezTo>
                    <a:pt x="2424743" y="1683028"/>
                    <a:pt x="2452143" y="1706172"/>
                    <a:pt x="2462695" y="1734636"/>
                  </a:cubicBezTo>
                  <a:cubicBezTo>
                    <a:pt x="2458261" y="1716103"/>
                    <a:pt x="2448862" y="1697836"/>
                    <a:pt x="2433522" y="1685954"/>
                  </a:cubicBezTo>
                  <a:cubicBezTo>
                    <a:pt x="2430950" y="1683915"/>
                    <a:pt x="2431837" y="1679836"/>
                    <a:pt x="2435029" y="1679126"/>
                  </a:cubicBezTo>
                  <a:cubicBezTo>
                    <a:pt x="2531062" y="1659175"/>
                    <a:pt x="2625145" y="1627962"/>
                    <a:pt x="2705306" y="1568019"/>
                  </a:cubicBezTo>
                  <a:cubicBezTo>
                    <a:pt x="2712577" y="1562609"/>
                    <a:pt x="2721533" y="1559683"/>
                    <a:pt x="2730578" y="1560304"/>
                  </a:cubicBezTo>
                  <a:cubicBezTo>
                    <a:pt x="2813931" y="1565890"/>
                    <a:pt x="2867755" y="1628050"/>
                    <a:pt x="2843814" y="1715217"/>
                  </a:cubicBezTo>
                  <a:cubicBezTo>
                    <a:pt x="2875559" y="1634524"/>
                    <a:pt x="2833173" y="1562432"/>
                    <a:pt x="2753721" y="1541150"/>
                  </a:cubicBezTo>
                  <a:cubicBezTo>
                    <a:pt x="2748667" y="1539820"/>
                    <a:pt x="2747160" y="1533436"/>
                    <a:pt x="2750973" y="1529889"/>
                  </a:cubicBezTo>
                  <a:cubicBezTo>
                    <a:pt x="2776333" y="1506479"/>
                    <a:pt x="2801250" y="1479788"/>
                    <a:pt x="2825813" y="1449462"/>
                  </a:cubicBezTo>
                  <a:lnTo>
                    <a:pt x="2825902" y="1449551"/>
                  </a:lnTo>
                  <a:cubicBezTo>
                    <a:pt x="2983652" y="1347488"/>
                    <a:pt x="3074276" y="1392002"/>
                    <a:pt x="3052462" y="1542037"/>
                  </a:cubicBezTo>
                  <a:cubicBezTo>
                    <a:pt x="3052107" y="1544343"/>
                    <a:pt x="3049093" y="1544963"/>
                    <a:pt x="3047851" y="1543013"/>
                  </a:cubicBezTo>
                  <a:cubicBezTo>
                    <a:pt x="3033575" y="1520224"/>
                    <a:pt x="3013003" y="1490873"/>
                    <a:pt x="3028432" y="1465601"/>
                  </a:cubicBezTo>
                  <a:cubicBezTo>
                    <a:pt x="3013978" y="1482094"/>
                    <a:pt x="3021870" y="1505504"/>
                    <a:pt x="3029318" y="1524569"/>
                  </a:cubicBezTo>
                  <a:cubicBezTo>
                    <a:pt x="3029939" y="1526165"/>
                    <a:pt x="3027988" y="1527495"/>
                    <a:pt x="3026747" y="1526342"/>
                  </a:cubicBezTo>
                  <a:cubicBezTo>
                    <a:pt x="3003958" y="1505238"/>
                    <a:pt x="2967247" y="1500804"/>
                    <a:pt x="2940024" y="1515258"/>
                  </a:cubicBezTo>
                  <a:cubicBezTo>
                    <a:pt x="2983031" y="1495572"/>
                    <a:pt x="3042797" y="1527140"/>
                    <a:pt x="3036412" y="1577684"/>
                  </a:cubicBezTo>
                  <a:cubicBezTo>
                    <a:pt x="3035880" y="1593290"/>
                    <a:pt x="3023377" y="1604729"/>
                    <a:pt x="3015751" y="1617764"/>
                  </a:cubicBezTo>
                  <a:cubicBezTo>
                    <a:pt x="3002096" y="1636918"/>
                    <a:pt x="2990479" y="1657313"/>
                    <a:pt x="2982321" y="1678506"/>
                  </a:cubicBezTo>
                  <a:cubicBezTo>
                    <a:pt x="2931068" y="1810452"/>
                    <a:pt x="2766136" y="1764608"/>
                    <a:pt x="2656180" y="1797772"/>
                  </a:cubicBezTo>
                  <a:close/>
                  <a:moveTo>
                    <a:pt x="3180861" y="1379853"/>
                  </a:moveTo>
                  <a:cubicBezTo>
                    <a:pt x="3183522" y="1403973"/>
                    <a:pt x="3185029" y="1429599"/>
                    <a:pt x="3184852" y="1456999"/>
                  </a:cubicBezTo>
                  <a:cubicBezTo>
                    <a:pt x="3184497" y="1540086"/>
                    <a:pt x="3101233" y="1611735"/>
                    <a:pt x="3019919" y="1675313"/>
                  </a:cubicBezTo>
                  <a:cubicBezTo>
                    <a:pt x="3017702" y="1677087"/>
                    <a:pt x="3014687" y="1674604"/>
                    <a:pt x="3015929" y="1672032"/>
                  </a:cubicBezTo>
                  <a:cubicBezTo>
                    <a:pt x="3022402" y="1658554"/>
                    <a:pt x="3030117" y="1646849"/>
                    <a:pt x="3039072" y="1633814"/>
                  </a:cubicBezTo>
                  <a:cubicBezTo>
                    <a:pt x="3094050" y="1569083"/>
                    <a:pt x="3104602" y="1440506"/>
                    <a:pt x="3038984" y="1385174"/>
                  </a:cubicBezTo>
                  <a:cubicBezTo>
                    <a:pt x="2994647" y="1355202"/>
                    <a:pt x="2925748" y="1367262"/>
                    <a:pt x="2866869" y="1393952"/>
                  </a:cubicBezTo>
                  <a:cubicBezTo>
                    <a:pt x="2946852" y="1254824"/>
                    <a:pt x="2871125" y="1129351"/>
                    <a:pt x="2896574" y="993060"/>
                  </a:cubicBezTo>
                  <a:cubicBezTo>
                    <a:pt x="2907481" y="940210"/>
                    <a:pt x="2945256" y="886829"/>
                    <a:pt x="3004046" y="886651"/>
                  </a:cubicBezTo>
                  <a:cubicBezTo>
                    <a:pt x="2955453" y="882040"/>
                    <a:pt x="2914752" y="915382"/>
                    <a:pt x="2893559" y="956704"/>
                  </a:cubicBezTo>
                  <a:cubicBezTo>
                    <a:pt x="2892052" y="959541"/>
                    <a:pt x="2887796" y="958743"/>
                    <a:pt x="2887441" y="955551"/>
                  </a:cubicBezTo>
                  <a:cubicBezTo>
                    <a:pt x="2879904" y="872730"/>
                    <a:pt x="2818896" y="742114"/>
                    <a:pt x="2712134" y="691304"/>
                  </a:cubicBezTo>
                  <a:cubicBezTo>
                    <a:pt x="2705838" y="688289"/>
                    <a:pt x="2700340" y="683767"/>
                    <a:pt x="2696438" y="678003"/>
                  </a:cubicBezTo>
                  <a:cubicBezTo>
                    <a:pt x="2680832" y="654770"/>
                    <a:pt x="2677019" y="622848"/>
                    <a:pt x="2693689" y="599172"/>
                  </a:cubicBezTo>
                  <a:cubicBezTo>
                    <a:pt x="2676841" y="618858"/>
                    <a:pt x="2675157" y="646701"/>
                    <a:pt x="2683758" y="670466"/>
                  </a:cubicBezTo>
                  <a:cubicBezTo>
                    <a:pt x="2685443" y="675165"/>
                    <a:pt x="2681275" y="679688"/>
                    <a:pt x="2676487" y="678535"/>
                  </a:cubicBezTo>
                  <a:cubicBezTo>
                    <a:pt x="2592070" y="657253"/>
                    <a:pt x="2490893" y="730409"/>
                    <a:pt x="2455158" y="779623"/>
                  </a:cubicBezTo>
                  <a:cubicBezTo>
                    <a:pt x="2466242" y="713295"/>
                    <a:pt x="2493199" y="652731"/>
                    <a:pt x="2523259" y="590925"/>
                  </a:cubicBezTo>
                  <a:lnTo>
                    <a:pt x="2531328" y="578245"/>
                  </a:lnTo>
                  <a:cubicBezTo>
                    <a:pt x="2571497" y="513070"/>
                    <a:pt x="2644032" y="485936"/>
                    <a:pt x="2711956" y="536657"/>
                  </a:cubicBezTo>
                  <a:cubicBezTo>
                    <a:pt x="2676487" y="505001"/>
                    <a:pt x="2623371" y="491877"/>
                    <a:pt x="2578946" y="511119"/>
                  </a:cubicBezTo>
                  <a:cubicBezTo>
                    <a:pt x="2577261" y="511829"/>
                    <a:pt x="2575665" y="509878"/>
                    <a:pt x="2576818" y="508370"/>
                  </a:cubicBezTo>
                  <a:cubicBezTo>
                    <a:pt x="2591183" y="489660"/>
                    <a:pt x="2609184" y="465718"/>
                    <a:pt x="2634367" y="470684"/>
                  </a:cubicBezTo>
                  <a:cubicBezTo>
                    <a:pt x="2605725" y="462704"/>
                    <a:pt x="2582759" y="490370"/>
                    <a:pt x="2564581" y="510321"/>
                  </a:cubicBezTo>
                  <a:cubicBezTo>
                    <a:pt x="2563872" y="511119"/>
                    <a:pt x="2562541" y="510233"/>
                    <a:pt x="2562985" y="509257"/>
                  </a:cubicBezTo>
                  <a:cubicBezTo>
                    <a:pt x="2615391" y="399745"/>
                    <a:pt x="2658220" y="284736"/>
                    <a:pt x="2574778" y="179658"/>
                  </a:cubicBezTo>
                  <a:cubicBezTo>
                    <a:pt x="2573714" y="178239"/>
                    <a:pt x="2575488" y="176554"/>
                    <a:pt x="2576818" y="177707"/>
                  </a:cubicBezTo>
                  <a:cubicBezTo>
                    <a:pt x="2786619" y="361172"/>
                    <a:pt x="2623726" y="439028"/>
                    <a:pt x="2864386" y="588088"/>
                  </a:cubicBezTo>
                  <a:cubicBezTo>
                    <a:pt x="2884160" y="602276"/>
                    <a:pt x="2903491" y="616109"/>
                    <a:pt x="2921226" y="630296"/>
                  </a:cubicBezTo>
                  <a:cubicBezTo>
                    <a:pt x="2922822" y="631538"/>
                    <a:pt x="2921492" y="634109"/>
                    <a:pt x="2919541" y="633577"/>
                  </a:cubicBezTo>
                  <a:cubicBezTo>
                    <a:pt x="2893825" y="626661"/>
                    <a:pt x="2865273" y="630385"/>
                    <a:pt x="2842838" y="644839"/>
                  </a:cubicBezTo>
                  <a:cubicBezTo>
                    <a:pt x="2870593" y="631183"/>
                    <a:pt x="2904112" y="633577"/>
                    <a:pt x="2930359" y="649095"/>
                  </a:cubicBezTo>
                  <a:cubicBezTo>
                    <a:pt x="2932221" y="650159"/>
                    <a:pt x="2931157" y="652997"/>
                    <a:pt x="2929029" y="652642"/>
                  </a:cubicBezTo>
                  <a:cubicBezTo>
                    <a:pt x="2886377" y="645282"/>
                    <a:pt x="2840089" y="652021"/>
                    <a:pt x="2804709" y="677648"/>
                  </a:cubicBezTo>
                  <a:cubicBezTo>
                    <a:pt x="2842217" y="655302"/>
                    <a:pt x="2889392" y="651755"/>
                    <a:pt x="2931157" y="664258"/>
                  </a:cubicBezTo>
                  <a:cubicBezTo>
                    <a:pt x="2957404" y="672062"/>
                    <a:pt x="2980016" y="689087"/>
                    <a:pt x="2995356" y="711699"/>
                  </a:cubicBezTo>
                  <a:cubicBezTo>
                    <a:pt x="3075961" y="830344"/>
                    <a:pt x="3078355" y="874858"/>
                    <a:pt x="3077912" y="963354"/>
                  </a:cubicBezTo>
                  <a:cubicBezTo>
                    <a:pt x="3075517" y="1014430"/>
                    <a:pt x="3084119" y="1061161"/>
                    <a:pt x="3102297" y="1111173"/>
                  </a:cubicBezTo>
                  <a:cubicBezTo>
                    <a:pt x="3104514" y="1117291"/>
                    <a:pt x="3099016" y="1123410"/>
                    <a:pt x="3092809" y="1121814"/>
                  </a:cubicBezTo>
                  <a:cubicBezTo>
                    <a:pt x="3034728" y="1106473"/>
                    <a:pt x="2974252" y="1153559"/>
                    <a:pt x="2959355" y="1209778"/>
                  </a:cubicBezTo>
                  <a:cubicBezTo>
                    <a:pt x="2994736" y="1128730"/>
                    <a:pt x="3109834" y="1101330"/>
                    <a:pt x="3136347" y="1200201"/>
                  </a:cubicBezTo>
                  <a:lnTo>
                    <a:pt x="3152308" y="1247109"/>
                  </a:lnTo>
                  <a:cubicBezTo>
                    <a:pt x="3169245" y="1293485"/>
                    <a:pt x="3170398" y="1301377"/>
                    <a:pt x="3178822" y="1362296"/>
                  </a:cubicBezTo>
                  <a:cubicBezTo>
                    <a:pt x="3148230" y="1341635"/>
                    <a:pt x="3106730" y="1320176"/>
                    <a:pt x="3069576" y="1334364"/>
                  </a:cubicBezTo>
                  <a:cubicBezTo>
                    <a:pt x="3110632" y="1323634"/>
                    <a:pt x="3152220" y="1352719"/>
                    <a:pt x="3180861" y="1379853"/>
                  </a:cubicBezTo>
                  <a:close/>
                </a:path>
              </a:pathLst>
            </a:custGeom>
            <a:solidFill>
              <a:srgbClr val="000000"/>
            </a:solidFill>
            <a:ln w="88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703" name="Google Shape;703;p17"/>
          <p:cNvPicPr/>
          <p:nvPr/>
        </p:nvPicPr>
        <p:blipFill>
          <a:blip r:embed="rId3">
            <a:alphaModFix/>
          </a:blip>
          <a:stretch/>
        </p:blipFill>
        <p:spPr bwMode="auto">
          <a:xfrm flipH="1">
            <a:off x="-201292" y="7723277"/>
            <a:ext cx="10094193" cy="3800943"/>
          </a:xfrm>
          <a:prstGeom prst="rect">
            <a:avLst/>
          </a:prstGeom>
          <a:noFill/>
          <a:ln>
            <a:noFill/>
          </a:ln>
        </p:spPr>
      </p:pic>
      <p:sp>
        <p:nvSpPr>
          <p:cNvPr id="706" name="Google Shape;706;p17"/>
          <p:cNvSpPr txBox="1"/>
          <p:nvPr/>
        </p:nvSpPr>
        <p:spPr bwMode="auto">
          <a:xfrm>
            <a:off x="3698956" y="7799943"/>
            <a:ext cx="2646358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овощи, бобовые</a:t>
            </a:r>
            <a:endParaRPr/>
          </a:p>
        </p:txBody>
      </p:sp>
      <p:sp>
        <p:nvSpPr>
          <p:cNvPr id="707" name="Google Shape;707;p17"/>
          <p:cNvSpPr/>
          <p:nvPr/>
        </p:nvSpPr>
        <p:spPr bwMode="auto">
          <a:xfrm>
            <a:off x="6254741" y="5913567"/>
            <a:ext cx="11188709" cy="2179713"/>
          </a:xfrm>
          <a:custGeom>
            <a:avLst/>
            <a:gdLst/>
            <a:ahLst/>
            <a:cxnLst/>
            <a:rect l="l" t="t" r="r" b="b"/>
            <a:pathLst>
              <a:path w="11188709" h="2179713" extrusionOk="0">
                <a:moveTo>
                  <a:pt x="6523102" y="2130900"/>
                </a:moveTo>
                <a:lnTo>
                  <a:pt x="6532354" y="2107295"/>
                </a:lnTo>
                <a:lnTo>
                  <a:pt x="6532354" y="2107295"/>
                </a:lnTo>
                <a:lnTo>
                  <a:pt x="6523102" y="2130900"/>
                </a:lnTo>
                <a:close/>
                <a:moveTo>
                  <a:pt x="6711782" y="2129035"/>
                </a:moveTo>
                <a:lnTo>
                  <a:pt x="6721394" y="2152453"/>
                </a:lnTo>
                <a:lnTo>
                  <a:pt x="6721394" y="2152453"/>
                </a:lnTo>
                <a:lnTo>
                  <a:pt x="6711782" y="2129035"/>
                </a:lnTo>
                <a:close/>
                <a:moveTo>
                  <a:pt x="3407542" y="337910"/>
                </a:moveTo>
                <a:lnTo>
                  <a:pt x="3398898" y="314005"/>
                </a:lnTo>
                <a:lnTo>
                  <a:pt x="3398898" y="314005"/>
                </a:lnTo>
                <a:lnTo>
                  <a:pt x="3407542" y="337910"/>
                </a:lnTo>
                <a:close/>
                <a:moveTo>
                  <a:pt x="3235677" y="338495"/>
                </a:moveTo>
                <a:lnTo>
                  <a:pt x="3244208" y="314531"/>
                </a:lnTo>
                <a:lnTo>
                  <a:pt x="3244208" y="314531"/>
                </a:lnTo>
                <a:lnTo>
                  <a:pt x="3235677" y="338495"/>
                </a:lnTo>
                <a:close/>
                <a:moveTo>
                  <a:pt x="4017206" y="45801"/>
                </a:moveTo>
                <a:lnTo>
                  <a:pt x="4008562" y="21895"/>
                </a:lnTo>
                <a:lnTo>
                  <a:pt x="4017206" y="45801"/>
                </a:lnTo>
                <a:close/>
                <a:moveTo>
                  <a:pt x="7271541" y="1825030"/>
                </a:moveTo>
                <a:lnTo>
                  <a:pt x="7281153" y="1848449"/>
                </a:lnTo>
                <a:lnTo>
                  <a:pt x="7271541" y="1825030"/>
                </a:lnTo>
                <a:close/>
                <a:moveTo>
                  <a:pt x="5930298" y="1823166"/>
                </a:moveTo>
                <a:lnTo>
                  <a:pt x="5939549" y="1799561"/>
                </a:lnTo>
                <a:lnTo>
                  <a:pt x="5930298" y="1823166"/>
                </a:lnTo>
                <a:close/>
                <a:moveTo>
                  <a:pt x="2613249" y="45217"/>
                </a:moveTo>
                <a:lnTo>
                  <a:pt x="2604718" y="69182"/>
                </a:lnTo>
                <a:lnTo>
                  <a:pt x="2613249" y="45217"/>
                </a:lnTo>
                <a:close/>
                <a:moveTo>
                  <a:pt x="2527936" y="0"/>
                </a:moveTo>
                <a:lnTo>
                  <a:pt x="247612" y="0"/>
                </a:lnTo>
                <a:lnTo>
                  <a:pt x="247612" y="51793"/>
                </a:lnTo>
                <a:lnTo>
                  <a:pt x="2527936" y="51793"/>
                </a:lnTo>
                <a:lnTo>
                  <a:pt x="2527936" y="0"/>
                </a:lnTo>
                <a:close/>
                <a:moveTo>
                  <a:pt x="247612" y="0"/>
                </a:moveTo>
                <a:cubicBezTo>
                  <a:pt x="110859" y="0"/>
                  <a:pt x="0" y="127537"/>
                  <a:pt x="0" y="284861"/>
                </a:cubicBezTo>
                <a:lnTo>
                  <a:pt x="45020" y="284861"/>
                </a:lnTo>
                <a:cubicBezTo>
                  <a:pt x="45020" y="156142"/>
                  <a:pt x="135723" y="51793"/>
                  <a:pt x="247612" y="51793"/>
                </a:cubicBezTo>
                <a:lnTo>
                  <a:pt x="247612" y="0"/>
                </a:lnTo>
                <a:close/>
                <a:moveTo>
                  <a:pt x="0" y="284861"/>
                </a:moveTo>
                <a:lnTo>
                  <a:pt x="0" y="1541282"/>
                </a:lnTo>
                <a:lnTo>
                  <a:pt x="45020" y="1541282"/>
                </a:lnTo>
                <a:lnTo>
                  <a:pt x="45020" y="284861"/>
                </a:lnTo>
                <a:lnTo>
                  <a:pt x="0" y="284861"/>
                </a:lnTo>
                <a:close/>
                <a:moveTo>
                  <a:pt x="0" y="1541282"/>
                </a:moveTo>
                <a:cubicBezTo>
                  <a:pt x="0" y="1698606"/>
                  <a:pt x="110859" y="1826144"/>
                  <a:pt x="247612" y="1826144"/>
                </a:cubicBezTo>
                <a:lnTo>
                  <a:pt x="247612" y="1774351"/>
                </a:lnTo>
                <a:cubicBezTo>
                  <a:pt x="135723" y="1774351"/>
                  <a:pt x="45020" y="1670001"/>
                  <a:pt x="45020" y="1541282"/>
                </a:cubicBezTo>
                <a:lnTo>
                  <a:pt x="0" y="1541282"/>
                </a:lnTo>
                <a:close/>
                <a:moveTo>
                  <a:pt x="247612" y="1826144"/>
                </a:moveTo>
                <a:lnTo>
                  <a:pt x="5837714" y="1826144"/>
                </a:lnTo>
                <a:lnTo>
                  <a:pt x="5837714" y="1774351"/>
                </a:lnTo>
                <a:lnTo>
                  <a:pt x="247612" y="1774351"/>
                </a:lnTo>
                <a:lnTo>
                  <a:pt x="247612" y="1826144"/>
                </a:lnTo>
                <a:close/>
                <a:moveTo>
                  <a:pt x="5921046" y="1846770"/>
                </a:moveTo>
                <a:lnTo>
                  <a:pt x="6513850" y="2154504"/>
                </a:lnTo>
                <a:lnTo>
                  <a:pt x="6532354" y="2107295"/>
                </a:lnTo>
                <a:lnTo>
                  <a:pt x="5939549" y="1799561"/>
                </a:lnTo>
                <a:lnTo>
                  <a:pt x="5921046" y="1846770"/>
                </a:lnTo>
                <a:close/>
                <a:moveTo>
                  <a:pt x="6513850" y="2154504"/>
                </a:moveTo>
                <a:cubicBezTo>
                  <a:pt x="6579940" y="2188820"/>
                  <a:pt x="6655799" y="2188069"/>
                  <a:pt x="6721394" y="2152453"/>
                </a:cubicBezTo>
                <a:lnTo>
                  <a:pt x="6702170" y="2105617"/>
                </a:lnTo>
                <a:cubicBezTo>
                  <a:pt x="6648506" y="2134758"/>
                  <a:pt x="6586445" y="2135372"/>
                  <a:pt x="6532354" y="2107295"/>
                </a:cubicBezTo>
                <a:lnTo>
                  <a:pt x="6513850" y="2154504"/>
                </a:lnTo>
                <a:close/>
                <a:moveTo>
                  <a:pt x="6721394" y="2152453"/>
                </a:moveTo>
                <a:lnTo>
                  <a:pt x="7281153" y="1848449"/>
                </a:lnTo>
                <a:lnTo>
                  <a:pt x="7261929" y="1801612"/>
                </a:lnTo>
                <a:lnTo>
                  <a:pt x="6702170" y="2105617"/>
                </a:lnTo>
                <a:lnTo>
                  <a:pt x="6721394" y="2152453"/>
                </a:lnTo>
                <a:close/>
                <a:moveTo>
                  <a:pt x="7367637" y="1826144"/>
                </a:moveTo>
                <a:lnTo>
                  <a:pt x="10941098" y="1826144"/>
                </a:lnTo>
                <a:lnTo>
                  <a:pt x="10941098" y="1774351"/>
                </a:lnTo>
                <a:lnTo>
                  <a:pt x="7367637" y="1774351"/>
                </a:lnTo>
                <a:lnTo>
                  <a:pt x="7367637" y="1826144"/>
                </a:lnTo>
                <a:close/>
                <a:moveTo>
                  <a:pt x="10941098" y="1826144"/>
                </a:moveTo>
                <a:cubicBezTo>
                  <a:pt x="11077847" y="1826144"/>
                  <a:pt x="11188709" y="1698606"/>
                  <a:pt x="11188709" y="1541282"/>
                </a:cubicBezTo>
                <a:lnTo>
                  <a:pt x="11143689" y="1541282"/>
                </a:lnTo>
                <a:cubicBezTo>
                  <a:pt x="11143689" y="1670001"/>
                  <a:pt x="11052973" y="1774351"/>
                  <a:pt x="10941098" y="1774351"/>
                </a:cubicBezTo>
                <a:lnTo>
                  <a:pt x="10941098" y="1826144"/>
                </a:lnTo>
                <a:close/>
                <a:moveTo>
                  <a:pt x="11188709" y="1541282"/>
                </a:moveTo>
                <a:lnTo>
                  <a:pt x="11188709" y="284861"/>
                </a:lnTo>
                <a:lnTo>
                  <a:pt x="11143689" y="284861"/>
                </a:lnTo>
                <a:lnTo>
                  <a:pt x="11143689" y="1541282"/>
                </a:lnTo>
                <a:lnTo>
                  <a:pt x="11188709" y="1541282"/>
                </a:lnTo>
                <a:close/>
                <a:moveTo>
                  <a:pt x="11188709" y="284861"/>
                </a:moveTo>
                <a:cubicBezTo>
                  <a:pt x="11188709" y="127537"/>
                  <a:pt x="11077847" y="0"/>
                  <a:pt x="10941098" y="0"/>
                </a:cubicBezTo>
                <a:lnTo>
                  <a:pt x="10941098" y="51793"/>
                </a:lnTo>
                <a:cubicBezTo>
                  <a:pt x="11052973" y="51793"/>
                  <a:pt x="11143689" y="156142"/>
                  <a:pt x="11143689" y="284861"/>
                </a:cubicBezTo>
                <a:lnTo>
                  <a:pt x="11188709" y="284861"/>
                </a:lnTo>
                <a:close/>
                <a:moveTo>
                  <a:pt x="10941098" y="0"/>
                </a:moveTo>
                <a:lnTo>
                  <a:pt x="4103758" y="0"/>
                </a:lnTo>
                <a:lnTo>
                  <a:pt x="4103758" y="51793"/>
                </a:lnTo>
                <a:lnTo>
                  <a:pt x="10941098" y="51793"/>
                </a:lnTo>
                <a:lnTo>
                  <a:pt x="10941098" y="0"/>
                </a:lnTo>
                <a:close/>
                <a:moveTo>
                  <a:pt x="4008562" y="21895"/>
                </a:moveTo>
                <a:lnTo>
                  <a:pt x="3398898" y="314005"/>
                </a:lnTo>
                <a:lnTo>
                  <a:pt x="3416208" y="361818"/>
                </a:lnTo>
                <a:lnTo>
                  <a:pt x="4025850" y="69707"/>
                </a:lnTo>
                <a:lnTo>
                  <a:pt x="4008562" y="21895"/>
                </a:lnTo>
                <a:close/>
                <a:moveTo>
                  <a:pt x="3398898" y="314005"/>
                </a:moveTo>
                <a:cubicBezTo>
                  <a:pt x="3349421" y="337708"/>
                  <a:pt x="3293798" y="337897"/>
                  <a:pt x="3244208" y="314531"/>
                </a:cubicBezTo>
                <a:lnTo>
                  <a:pt x="3227146" y="362460"/>
                </a:lnTo>
                <a:cubicBezTo>
                  <a:pt x="3287766" y="391016"/>
                  <a:pt x="3355746" y="390786"/>
                  <a:pt x="3416208" y="361818"/>
                </a:cubicBezTo>
                <a:lnTo>
                  <a:pt x="3398898" y="314005"/>
                </a:lnTo>
                <a:close/>
                <a:moveTo>
                  <a:pt x="3244208" y="314531"/>
                </a:moveTo>
                <a:lnTo>
                  <a:pt x="2621781" y="21253"/>
                </a:lnTo>
                <a:lnTo>
                  <a:pt x="2604718" y="69182"/>
                </a:lnTo>
                <a:lnTo>
                  <a:pt x="3227146" y="362460"/>
                </a:lnTo>
                <a:lnTo>
                  <a:pt x="3244208" y="314531"/>
                </a:lnTo>
                <a:close/>
                <a:moveTo>
                  <a:pt x="4103758" y="0"/>
                </a:moveTo>
                <a:cubicBezTo>
                  <a:pt x="4071073" y="0"/>
                  <a:pt x="4038726" y="7441"/>
                  <a:pt x="4008562" y="21895"/>
                </a:cubicBezTo>
                <a:lnTo>
                  <a:pt x="4025850" y="69707"/>
                </a:lnTo>
                <a:cubicBezTo>
                  <a:pt x="4050544" y="57881"/>
                  <a:pt x="4077016" y="51793"/>
                  <a:pt x="4103758" y="51793"/>
                </a:cubicBezTo>
                <a:lnTo>
                  <a:pt x="4103758" y="0"/>
                </a:lnTo>
                <a:close/>
                <a:moveTo>
                  <a:pt x="7281153" y="1848449"/>
                </a:moveTo>
                <a:cubicBezTo>
                  <a:pt x="7308188" y="1833760"/>
                  <a:pt x="7337721" y="1826144"/>
                  <a:pt x="7367637" y="1826144"/>
                </a:cubicBezTo>
                <a:lnTo>
                  <a:pt x="7367637" y="1774351"/>
                </a:lnTo>
                <a:cubicBezTo>
                  <a:pt x="7331081" y="1774351"/>
                  <a:pt x="7294975" y="1783660"/>
                  <a:pt x="7261929" y="1801612"/>
                </a:cubicBezTo>
                <a:lnTo>
                  <a:pt x="7281153" y="1848449"/>
                </a:lnTo>
                <a:close/>
                <a:moveTo>
                  <a:pt x="5837714" y="1826144"/>
                </a:moveTo>
                <a:cubicBezTo>
                  <a:pt x="5866436" y="1826144"/>
                  <a:pt x="5894844" y="1833175"/>
                  <a:pt x="5921046" y="1846770"/>
                </a:cubicBezTo>
                <a:lnTo>
                  <a:pt x="5939549" y="1799561"/>
                </a:lnTo>
                <a:cubicBezTo>
                  <a:pt x="5907540" y="1782943"/>
                  <a:pt x="5872829" y="1774351"/>
                  <a:pt x="5837714" y="1774351"/>
                </a:cubicBezTo>
                <a:lnTo>
                  <a:pt x="5837714" y="1826144"/>
                </a:lnTo>
                <a:close/>
                <a:moveTo>
                  <a:pt x="2527936" y="51793"/>
                </a:moveTo>
                <a:cubicBezTo>
                  <a:pt x="2554273" y="51793"/>
                  <a:pt x="2580340" y="57699"/>
                  <a:pt x="2604718" y="69182"/>
                </a:cubicBezTo>
                <a:lnTo>
                  <a:pt x="2621781" y="21253"/>
                </a:lnTo>
                <a:cubicBezTo>
                  <a:pt x="2592000" y="7219"/>
                  <a:pt x="2560125" y="0"/>
                  <a:pt x="2527936" y="0"/>
                </a:cubicBezTo>
                <a:lnTo>
                  <a:pt x="2527936" y="51793"/>
                </a:lnTo>
                <a:close/>
              </a:path>
            </a:pathLst>
          </a:custGeom>
          <a:solidFill>
            <a:srgbClr val="F68222">
              <a:alpha val="32941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708" name="Google Shape;708;p17"/>
          <p:cNvSpPr/>
          <p:nvPr/>
        </p:nvSpPr>
        <p:spPr bwMode="auto">
          <a:xfrm>
            <a:off x="2960517" y="3923761"/>
            <a:ext cx="10865158" cy="2149414"/>
          </a:xfrm>
          <a:custGeom>
            <a:avLst/>
            <a:gdLst/>
            <a:ahLst/>
            <a:cxnLst/>
            <a:rect l="l" t="t" r="r" b="b"/>
            <a:pathLst>
              <a:path w="10865158" h="2149414" extrusionOk="0">
                <a:moveTo>
                  <a:pt x="3340911" y="328862"/>
                </a:moveTo>
                <a:lnTo>
                  <a:pt x="3349923" y="352745"/>
                </a:lnTo>
                <a:lnTo>
                  <a:pt x="3349923" y="352745"/>
                </a:lnTo>
                <a:lnTo>
                  <a:pt x="3340911" y="328862"/>
                </a:lnTo>
                <a:close/>
                <a:moveTo>
                  <a:pt x="3145088" y="320320"/>
                </a:moveTo>
                <a:lnTo>
                  <a:pt x="3155663" y="297292"/>
                </a:lnTo>
                <a:lnTo>
                  <a:pt x="3155663" y="297292"/>
                </a:lnTo>
                <a:lnTo>
                  <a:pt x="3145088" y="320320"/>
                </a:lnTo>
                <a:close/>
                <a:moveTo>
                  <a:pt x="6683957" y="2103591"/>
                </a:moveTo>
                <a:lnTo>
                  <a:pt x="6675307" y="2079534"/>
                </a:lnTo>
                <a:lnTo>
                  <a:pt x="6675307" y="2079534"/>
                </a:lnTo>
                <a:lnTo>
                  <a:pt x="6683957" y="2103591"/>
                </a:lnTo>
                <a:close/>
                <a:moveTo>
                  <a:pt x="6511412" y="2103888"/>
                </a:moveTo>
                <a:lnTo>
                  <a:pt x="6519994" y="2079802"/>
                </a:lnTo>
                <a:lnTo>
                  <a:pt x="6519994" y="2079802"/>
                </a:lnTo>
                <a:lnTo>
                  <a:pt x="6511412" y="2103888"/>
                </a:lnTo>
                <a:close/>
                <a:moveTo>
                  <a:pt x="2709469" y="56110"/>
                </a:moveTo>
                <a:lnTo>
                  <a:pt x="2720043" y="33083"/>
                </a:lnTo>
                <a:lnTo>
                  <a:pt x="2709469" y="56110"/>
                </a:lnTo>
                <a:close/>
                <a:moveTo>
                  <a:pt x="5929582" y="1829377"/>
                </a:moveTo>
                <a:lnTo>
                  <a:pt x="5938187" y="1805292"/>
                </a:lnTo>
                <a:lnTo>
                  <a:pt x="5929582" y="1829377"/>
                </a:lnTo>
                <a:close/>
                <a:moveTo>
                  <a:pt x="7259582" y="1829677"/>
                </a:moveTo>
                <a:lnTo>
                  <a:pt x="7268255" y="1853733"/>
                </a:lnTo>
                <a:lnTo>
                  <a:pt x="7259582" y="1829677"/>
                </a:lnTo>
                <a:close/>
                <a:moveTo>
                  <a:pt x="3904444" y="47569"/>
                </a:moveTo>
                <a:lnTo>
                  <a:pt x="3913479" y="71451"/>
                </a:lnTo>
                <a:lnTo>
                  <a:pt x="3904444" y="47569"/>
                </a:lnTo>
                <a:close/>
                <a:moveTo>
                  <a:pt x="3331899" y="304980"/>
                </a:moveTo>
                <a:cubicBezTo>
                  <a:pt x="3275176" y="333291"/>
                  <a:pt x="3210347" y="330464"/>
                  <a:pt x="3155663" y="297292"/>
                </a:cubicBezTo>
                <a:lnTo>
                  <a:pt x="3134513" y="343348"/>
                </a:lnTo>
                <a:cubicBezTo>
                  <a:pt x="3201358" y="383890"/>
                  <a:pt x="3280611" y="387345"/>
                  <a:pt x="3349923" y="352745"/>
                </a:cubicBezTo>
                <a:lnTo>
                  <a:pt x="3331899" y="304980"/>
                </a:lnTo>
                <a:close/>
                <a:moveTo>
                  <a:pt x="3895432" y="23687"/>
                </a:moveTo>
                <a:lnTo>
                  <a:pt x="3331899" y="304980"/>
                </a:lnTo>
                <a:lnTo>
                  <a:pt x="3349923" y="352745"/>
                </a:lnTo>
                <a:lnTo>
                  <a:pt x="3913479" y="71451"/>
                </a:lnTo>
                <a:lnTo>
                  <a:pt x="3895432" y="23687"/>
                </a:lnTo>
                <a:close/>
                <a:moveTo>
                  <a:pt x="10616078" y="0"/>
                </a:moveTo>
                <a:lnTo>
                  <a:pt x="3994634" y="0"/>
                </a:lnTo>
                <a:lnTo>
                  <a:pt x="3994634" y="52070"/>
                </a:lnTo>
                <a:lnTo>
                  <a:pt x="10616078" y="52070"/>
                </a:lnTo>
                <a:lnTo>
                  <a:pt x="10616078" y="0"/>
                </a:lnTo>
                <a:close/>
                <a:moveTo>
                  <a:pt x="10865159" y="286389"/>
                </a:moveTo>
                <a:cubicBezTo>
                  <a:pt x="10865159" y="128220"/>
                  <a:pt x="10753638" y="0"/>
                  <a:pt x="10616078" y="0"/>
                </a:cubicBezTo>
                <a:lnTo>
                  <a:pt x="10616078" y="52070"/>
                </a:lnTo>
                <a:cubicBezTo>
                  <a:pt x="10728640" y="52070"/>
                  <a:pt x="10819871" y="156978"/>
                  <a:pt x="10819871" y="286389"/>
                </a:cubicBezTo>
                <a:lnTo>
                  <a:pt x="10865159" y="286389"/>
                </a:lnTo>
                <a:close/>
                <a:moveTo>
                  <a:pt x="10865159" y="1549535"/>
                </a:moveTo>
                <a:lnTo>
                  <a:pt x="10865159" y="286389"/>
                </a:lnTo>
                <a:lnTo>
                  <a:pt x="10819871" y="286389"/>
                </a:lnTo>
                <a:lnTo>
                  <a:pt x="10819871" y="1549535"/>
                </a:lnTo>
                <a:lnTo>
                  <a:pt x="10865159" y="1549535"/>
                </a:lnTo>
                <a:close/>
                <a:moveTo>
                  <a:pt x="10616078" y="1835922"/>
                </a:moveTo>
                <a:cubicBezTo>
                  <a:pt x="10753638" y="1835922"/>
                  <a:pt x="10865159" y="1707701"/>
                  <a:pt x="10865159" y="1549535"/>
                </a:cubicBezTo>
                <a:lnTo>
                  <a:pt x="10819871" y="1549535"/>
                </a:lnTo>
                <a:cubicBezTo>
                  <a:pt x="10819871" y="1678946"/>
                  <a:pt x="10728640" y="1783852"/>
                  <a:pt x="10616078" y="1783852"/>
                </a:cubicBezTo>
                <a:lnTo>
                  <a:pt x="10616078" y="1835922"/>
                </a:lnTo>
                <a:close/>
                <a:moveTo>
                  <a:pt x="7346171" y="1835922"/>
                </a:moveTo>
                <a:lnTo>
                  <a:pt x="10616078" y="1835922"/>
                </a:lnTo>
                <a:lnTo>
                  <a:pt x="10616078" y="1783852"/>
                </a:lnTo>
                <a:lnTo>
                  <a:pt x="7346171" y="1783852"/>
                </a:lnTo>
                <a:lnTo>
                  <a:pt x="7346171" y="1835922"/>
                </a:lnTo>
                <a:close/>
                <a:moveTo>
                  <a:pt x="6692629" y="2127647"/>
                </a:moveTo>
                <a:lnTo>
                  <a:pt x="7268255" y="1853733"/>
                </a:lnTo>
                <a:lnTo>
                  <a:pt x="7250932" y="1805620"/>
                </a:lnTo>
                <a:lnTo>
                  <a:pt x="6675307" y="2079534"/>
                </a:lnTo>
                <a:lnTo>
                  <a:pt x="6692629" y="2127647"/>
                </a:lnTo>
                <a:close/>
                <a:moveTo>
                  <a:pt x="6502807" y="2127975"/>
                </a:moveTo>
                <a:cubicBezTo>
                  <a:pt x="6563628" y="2156674"/>
                  <a:pt x="6631876" y="2156557"/>
                  <a:pt x="6692629" y="2127647"/>
                </a:cubicBezTo>
                <a:lnTo>
                  <a:pt x="6675307" y="2079534"/>
                </a:lnTo>
                <a:cubicBezTo>
                  <a:pt x="6625604" y="2103187"/>
                  <a:pt x="6569765" y="2103283"/>
                  <a:pt x="6519994" y="2079802"/>
                </a:cubicBezTo>
                <a:lnTo>
                  <a:pt x="6502807" y="2127975"/>
                </a:lnTo>
                <a:close/>
                <a:moveTo>
                  <a:pt x="5921000" y="1853465"/>
                </a:moveTo>
                <a:lnTo>
                  <a:pt x="6502807" y="2127975"/>
                </a:lnTo>
                <a:lnTo>
                  <a:pt x="6519994" y="2079802"/>
                </a:lnTo>
                <a:lnTo>
                  <a:pt x="5938187" y="1805292"/>
                </a:lnTo>
                <a:lnTo>
                  <a:pt x="5921000" y="1853465"/>
                </a:lnTo>
                <a:close/>
                <a:moveTo>
                  <a:pt x="249080" y="1835922"/>
                </a:moveTo>
                <a:lnTo>
                  <a:pt x="5843627" y="1835922"/>
                </a:lnTo>
                <a:lnTo>
                  <a:pt x="5843627" y="1783852"/>
                </a:lnTo>
                <a:lnTo>
                  <a:pt x="249080" y="1783852"/>
                </a:lnTo>
                <a:lnTo>
                  <a:pt x="249080" y="1835922"/>
                </a:lnTo>
                <a:close/>
                <a:moveTo>
                  <a:pt x="0" y="1549535"/>
                </a:moveTo>
                <a:cubicBezTo>
                  <a:pt x="0" y="1707701"/>
                  <a:pt x="111517" y="1835922"/>
                  <a:pt x="249080" y="1835922"/>
                </a:cubicBezTo>
                <a:lnTo>
                  <a:pt x="249080" y="1783852"/>
                </a:lnTo>
                <a:cubicBezTo>
                  <a:pt x="136528" y="1783852"/>
                  <a:pt x="45287" y="1678946"/>
                  <a:pt x="45287" y="1549535"/>
                </a:cubicBezTo>
                <a:lnTo>
                  <a:pt x="0" y="1549535"/>
                </a:lnTo>
                <a:close/>
                <a:moveTo>
                  <a:pt x="0" y="286389"/>
                </a:moveTo>
                <a:lnTo>
                  <a:pt x="0" y="1549535"/>
                </a:lnTo>
                <a:lnTo>
                  <a:pt x="45287" y="1549535"/>
                </a:lnTo>
                <a:lnTo>
                  <a:pt x="45287" y="286389"/>
                </a:lnTo>
                <a:lnTo>
                  <a:pt x="0" y="286389"/>
                </a:lnTo>
                <a:close/>
                <a:moveTo>
                  <a:pt x="249080" y="0"/>
                </a:moveTo>
                <a:cubicBezTo>
                  <a:pt x="111517" y="0"/>
                  <a:pt x="0" y="128220"/>
                  <a:pt x="0" y="286389"/>
                </a:cubicBezTo>
                <a:lnTo>
                  <a:pt x="45287" y="286389"/>
                </a:lnTo>
                <a:cubicBezTo>
                  <a:pt x="45287" y="156978"/>
                  <a:pt x="136529" y="52070"/>
                  <a:pt x="249080" y="52070"/>
                </a:cubicBezTo>
                <a:lnTo>
                  <a:pt x="249080" y="0"/>
                </a:lnTo>
                <a:close/>
                <a:moveTo>
                  <a:pt x="2603813" y="0"/>
                </a:moveTo>
                <a:lnTo>
                  <a:pt x="249080" y="0"/>
                </a:lnTo>
                <a:lnTo>
                  <a:pt x="249080" y="52070"/>
                </a:lnTo>
                <a:lnTo>
                  <a:pt x="2603813" y="52070"/>
                </a:lnTo>
                <a:lnTo>
                  <a:pt x="2603813" y="0"/>
                </a:lnTo>
                <a:close/>
                <a:moveTo>
                  <a:pt x="3155663" y="297292"/>
                </a:moveTo>
                <a:lnTo>
                  <a:pt x="2720043" y="33083"/>
                </a:lnTo>
                <a:lnTo>
                  <a:pt x="2698894" y="79138"/>
                </a:lnTo>
                <a:lnTo>
                  <a:pt x="3134513" y="343348"/>
                </a:lnTo>
                <a:lnTo>
                  <a:pt x="3155663" y="297292"/>
                </a:lnTo>
                <a:close/>
                <a:moveTo>
                  <a:pt x="2603813" y="52070"/>
                </a:moveTo>
                <a:cubicBezTo>
                  <a:pt x="2636964" y="52070"/>
                  <a:pt x="2669593" y="61361"/>
                  <a:pt x="2698894" y="79138"/>
                </a:cubicBezTo>
                <a:lnTo>
                  <a:pt x="2720043" y="33083"/>
                </a:lnTo>
                <a:cubicBezTo>
                  <a:pt x="2684221" y="11356"/>
                  <a:pt x="2644323" y="0"/>
                  <a:pt x="2603813" y="0"/>
                </a:cubicBezTo>
                <a:lnTo>
                  <a:pt x="2603813" y="52070"/>
                </a:lnTo>
                <a:close/>
                <a:moveTo>
                  <a:pt x="5938187" y="1805292"/>
                </a:moveTo>
                <a:cubicBezTo>
                  <a:pt x="5908184" y="1791134"/>
                  <a:pt x="5876053" y="1783852"/>
                  <a:pt x="5843627" y="1783852"/>
                </a:cubicBezTo>
                <a:lnTo>
                  <a:pt x="5843627" y="1835922"/>
                </a:lnTo>
                <a:cubicBezTo>
                  <a:pt x="5870165" y="1835922"/>
                  <a:pt x="5896432" y="1841882"/>
                  <a:pt x="5921000" y="1853465"/>
                </a:cubicBezTo>
                <a:lnTo>
                  <a:pt x="5938187" y="1805292"/>
                </a:lnTo>
                <a:close/>
                <a:moveTo>
                  <a:pt x="7346171" y="1783852"/>
                </a:moveTo>
                <a:cubicBezTo>
                  <a:pt x="7313496" y="1783852"/>
                  <a:pt x="7281139" y="1791249"/>
                  <a:pt x="7250932" y="1805620"/>
                </a:cubicBezTo>
                <a:lnTo>
                  <a:pt x="7268255" y="1853733"/>
                </a:lnTo>
                <a:cubicBezTo>
                  <a:pt x="7292959" y="1841973"/>
                  <a:pt x="7319452" y="1835922"/>
                  <a:pt x="7346171" y="1835922"/>
                </a:cubicBezTo>
                <a:lnTo>
                  <a:pt x="7346171" y="1783852"/>
                </a:lnTo>
                <a:close/>
                <a:moveTo>
                  <a:pt x="3913479" y="71451"/>
                </a:moveTo>
                <a:cubicBezTo>
                  <a:pt x="3939089" y="58667"/>
                  <a:pt x="3966714" y="52070"/>
                  <a:pt x="3994634" y="52070"/>
                </a:cubicBezTo>
                <a:lnTo>
                  <a:pt x="3994634" y="0"/>
                </a:lnTo>
                <a:cubicBezTo>
                  <a:pt x="3960510" y="0"/>
                  <a:pt x="3926748" y="8062"/>
                  <a:pt x="3895432" y="23687"/>
                </a:cubicBezTo>
                <a:lnTo>
                  <a:pt x="3913479" y="71451"/>
                </a:lnTo>
                <a:close/>
              </a:path>
            </a:pathLst>
          </a:custGeom>
          <a:solidFill>
            <a:srgbClr val="F68222">
              <a:alpha val="32941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709" name="Google Shape;709;p17"/>
          <p:cNvSpPr/>
          <p:nvPr/>
        </p:nvSpPr>
        <p:spPr bwMode="auto">
          <a:xfrm>
            <a:off x="9518650" y="7944264"/>
            <a:ext cx="10304113" cy="1844738"/>
          </a:xfrm>
          <a:custGeom>
            <a:avLst/>
            <a:gdLst/>
            <a:ahLst/>
            <a:cxnLst/>
            <a:rect l="l" t="t" r="r" b="b"/>
            <a:pathLst>
              <a:path w="10304113" h="1844738" extrusionOk="0">
                <a:moveTo>
                  <a:pt x="3463571" y="356291"/>
                </a:moveTo>
                <a:lnTo>
                  <a:pt x="3473014" y="379957"/>
                </a:lnTo>
                <a:lnTo>
                  <a:pt x="3473014" y="379957"/>
                </a:lnTo>
                <a:lnTo>
                  <a:pt x="3463571" y="356291"/>
                </a:lnTo>
                <a:close/>
                <a:moveTo>
                  <a:pt x="3276761" y="357273"/>
                </a:moveTo>
                <a:lnTo>
                  <a:pt x="3267500" y="381040"/>
                </a:lnTo>
                <a:lnTo>
                  <a:pt x="3267500" y="381040"/>
                </a:lnTo>
                <a:lnTo>
                  <a:pt x="3276761" y="357273"/>
                </a:lnTo>
                <a:close/>
                <a:moveTo>
                  <a:pt x="4045287" y="49713"/>
                </a:moveTo>
                <a:lnTo>
                  <a:pt x="4035845" y="26046"/>
                </a:lnTo>
                <a:lnTo>
                  <a:pt x="4045287" y="49713"/>
                </a:lnTo>
                <a:close/>
                <a:moveTo>
                  <a:pt x="249081" y="52070"/>
                </a:moveTo>
                <a:lnTo>
                  <a:pt x="2584408" y="52070"/>
                </a:lnTo>
                <a:lnTo>
                  <a:pt x="2584408" y="0"/>
                </a:lnTo>
                <a:lnTo>
                  <a:pt x="249081" y="0"/>
                </a:lnTo>
                <a:lnTo>
                  <a:pt x="249081" y="52070"/>
                </a:lnTo>
                <a:close/>
                <a:moveTo>
                  <a:pt x="45287" y="286387"/>
                </a:moveTo>
                <a:cubicBezTo>
                  <a:pt x="45287" y="156978"/>
                  <a:pt x="136529" y="52070"/>
                  <a:pt x="249081" y="52070"/>
                </a:cubicBezTo>
                <a:lnTo>
                  <a:pt x="249081" y="0"/>
                </a:lnTo>
                <a:cubicBezTo>
                  <a:pt x="111517" y="0"/>
                  <a:pt x="0" y="128220"/>
                  <a:pt x="0" y="286387"/>
                </a:cubicBezTo>
                <a:lnTo>
                  <a:pt x="45287" y="286387"/>
                </a:lnTo>
                <a:close/>
                <a:moveTo>
                  <a:pt x="45287" y="1558351"/>
                </a:moveTo>
                <a:lnTo>
                  <a:pt x="45287" y="286387"/>
                </a:lnTo>
                <a:lnTo>
                  <a:pt x="0" y="286387"/>
                </a:lnTo>
                <a:lnTo>
                  <a:pt x="0" y="1558351"/>
                </a:lnTo>
                <a:lnTo>
                  <a:pt x="45287" y="1558351"/>
                </a:lnTo>
                <a:close/>
                <a:moveTo>
                  <a:pt x="249081" y="1792668"/>
                </a:moveTo>
                <a:cubicBezTo>
                  <a:pt x="136529" y="1792668"/>
                  <a:pt x="45287" y="1687761"/>
                  <a:pt x="45287" y="1558351"/>
                </a:cubicBezTo>
                <a:lnTo>
                  <a:pt x="0" y="1558351"/>
                </a:lnTo>
                <a:cubicBezTo>
                  <a:pt x="0" y="1716517"/>
                  <a:pt x="111517" y="1844738"/>
                  <a:pt x="249081" y="1844738"/>
                </a:cubicBezTo>
                <a:lnTo>
                  <a:pt x="249081" y="1792668"/>
                </a:lnTo>
                <a:close/>
                <a:moveTo>
                  <a:pt x="10055033" y="1792668"/>
                </a:moveTo>
                <a:lnTo>
                  <a:pt x="249081" y="1792668"/>
                </a:lnTo>
                <a:lnTo>
                  <a:pt x="249081" y="1844738"/>
                </a:lnTo>
                <a:lnTo>
                  <a:pt x="10055033" y="1844738"/>
                </a:lnTo>
                <a:lnTo>
                  <a:pt x="10055033" y="1792668"/>
                </a:lnTo>
                <a:close/>
                <a:moveTo>
                  <a:pt x="10258826" y="1558351"/>
                </a:moveTo>
                <a:cubicBezTo>
                  <a:pt x="10258826" y="1687761"/>
                  <a:pt x="10167595" y="1792668"/>
                  <a:pt x="10055033" y="1792668"/>
                </a:cubicBezTo>
                <a:lnTo>
                  <a:pt x="10055033" y="1844738"/>
                </a:lnTo>
                <a:cubicBezTo>
                  <a:pt x="10192616" y="1844738"/>
                  <a:pt x="10304114" y="1716517"/>
                  <a:pt x="10304114" y="1558351"/>
                </a:cubicBezTo>
                <a:lnTo>
                  <a:pt x="10258826" y="1558351"/>
                </a:lnTo>
                <a:close/>
                <a:moveTo>
                  <a:pt x="10258826" y="286387"/>
                </a:moveTo>
                <a:lnTo>
                  <a:pt x="10258826" y="1558351"/>
                </a:lnTo>
                <a:lnTo>
                  <a:pt x="10304114" y="1558351"/>
                </a:lnTo>
                <a:lnTo>
                  <a:pt x="10304114" y="286387"/>
                </a:lnTo>
                <a:lnTo>
                  <a:pt x="10258826" y="286387"/>
                </a:lnTo>
                <a:close/>
                <a:moveTo>
                  <a:pt x="10055033" y="52070"/>
                </a:moveTo>
                <a:cubicBezTo>
                  <a:pt x="10167595" y="52070"/>
                  <a:pt x="10258826" y="156978"/>
                  <a:pt x="10258826" y="286387"/>
                </a:cubicBezTo>
                <a:lnTo>
                  <a:pt x="10304114" y="286387"/>
                </a:lnTo>
                <a:cubicBezTo>
                  <a:pt x="10304114" y="128220"/>
                  <a:pt x="10192616" y="0"/>
                  <a:pt x="10055033" y="0"/>
                </a:cubicBezTo>
                <a:lnTo>
                  <a:pt x="10055033" y="52070"/>
                </a:lnTo>
                <a:close/>
                <a:moveTo>
                  <a:pt x="4139644" y="52070"/>
                </a:moveTo>
                <a:lnTo>
                  <a:pt x="10055033" y="52070"/>
                </a:lnTo>
                <a:lnTo>
                  <a:pt x="10055033" y="0"/>
                </a:lnTo>
                <a:lnTo>
                  <a:pt x="4139644" y="0"/>
                </a:lnTo>
                <a:lnTo>
                  <a:pt x="4139644" y="52070"/>
                </a:lnTo>
                <a:close/>
                <a:moveTo>
                  <a:pt x="4035845" y="26046"/>
                </a:moveTo>
                <a:lnTo>
                  <a:pt x="3454129" y="332623"/>
                </a:lnTo>
                <a:lnTo>
                  <a:pt x="3473014" y="379957"/>
                </a:lnTo>
                <a:lnTo>
                  <a:pt x="4054730" y="73381"/>
                </a:lnTo>
                <a:lnTo>
                  <a:pt x="4035845" y="26046"/>
                </a:lnTo>
                <a:close/>
                <a:moveTo>
                  <a:pt x="3454129" y="332623"/>
                </a:moveTo>
                <a:cubicBezTo>
                  <a:pt x="3400803" y="360725"/>
                  <a:pt x="3339552" y="361048"/>
                  <a:pt x="3285999" y="333508"/>
                </a:cubicBezTo>
                <a:lnTo>
                  <a:pt x="3267500" y="381040"/>
                </a:lnTo>
                <a:cubicBezTo>
                  <a:pt x="3332940" y="414699"/>
                  <a:pt x="3407823" y="414306"/>
                  <a:pt x="3473014" y="379957"/>
                </a:cubicBezTo>
                <a:lnTo>
                  <a:pt x="3454129" y="332623"/>
                </a:lnTo>
                <a:close/>
                <a:moveTo>
                  <a:pt x="3285999" y="333508"/>
                </a:moveTo>
                <a:lnTo>
                  <a:pt x="2686123" y="24965"/>
                </a:lnTo>
                <a:lnTo>
                  <a:pt x="2667623" y="72496"/>
                </a:lnTo>
                <a:lnTo>
                  <a:pt x="3267500" y="381040"/>
                </a:lnTo>
                <a:lnTo>
                  <a:pt x="3285999" y="333508"/>
                </a:lnTo>
                <a:close/>
                <a:moveTo>
                  <a:pt x="4139644" y="0"/>
                </a:moveTo>
                <a:cubicBezTo>
                  <a:pt x="4103821" y="0"/>
                  <a:pt x="4068406" y="8884"/>
                  <a:pt x="4035845" y="26046"/>
                </a:cubicBezTo>
                <a:lnTo>
                  <a:pt x="4054730" y="73381"/>
                </a:lnTo>
                <a:cubicBezTo>
                  <a:pt x="4081359" y="59339"/>
                  <a:pt x="4110320" y="52070"/>
                  <a:pt x="4139644" y="52070"/>
                </a:cubicBezTo>
                <a:lnTo>
                  <a:pt x="4139644" y="0"/>
                </a:lnTo>
                <a:close/>
                <a:moveTo>
                  <a:pt x="2584408" y="52070"/>
                </a:moveTo>
                <a:cubicBezTo>
                  <a:pt x="2613097" y="52070"/>
                  <a:pt x="2641447" y="59031"/>
                  <a:pt x="2667623" y="72496"/>
                </a:cubicBezTo>
                <a:lnTo>
                  <a:pt x="2686123" y="24965"/>
                </a:lnTo>
                <a:cubicBezTo>
                  <a:pt x="2654128" y="8507"/>
                  <a:pt x="2619460" y="0"/>
                  <a:pt x="2584408" y="0"/>
                </a:cubicBezTo>
                <a:lnTo>
                  <a:pt x="2584408" y="52070"/>
                </a:lnTo>
                <a:close/>
              </a:path>
            </a:pathLst>
          </a:custGeom>
          <a:solidFill>
            <a:srgbClr val="F68222">
              <a:alpha val="32941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711" name="Google Shape;711;p17"/>
          <p:cNvSpPr txBox="1"/>
          <p:nvPr/>
        </p:nvSpPr>
        <p:spPr bwMode="auto">
          <a:xfrm>
            <a:off x="2102646" y="2457415"/>
            <a:ext cx="8528784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Признаки гипогликемии/глюкоза крови &lt;3,9 ммоль/л</a:t>
            </a: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: съешьте или выпейте </a:t>
            </a:r>
            <a:endParaRPr/>
          </a:p>
        </p:txBody>
      </p:sp>
      <p:sp>
        <p:nvSpPr>
          <p:cNvPr id="712" name="Google Shape;712;p17"/>
          <p:cNvSpPr txBox="1">
            <a:spLocks noGrp="1"/>
          </p:cNvSpPr>
          <p:nvPr>
            <p:ph type="title"/>
          </p:nvPr>
        </p:nvSpPr>
        <p:spPr bwMode="auto"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>
                <a:solidFill>
                  <a:srgbClr val="D54F4E"/>
                </a:solidFill>
                <a:latin typeface="Arial"/>
                <a:ea typeface="Arial"/>
                <a:cs typeface="Arial"/>
              </a:rPr>
              <a:t>ПРАВИЛА ПОВЕДЕНИЯ </a:t>
            </a:r>
            <a:r>
              <a:rPr lang="ru-RU" sz="4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ПРИ ГИПОГЛИКЕМИИ </a:t>
            </a:r>
            <a:endParaRPr/>
          </a:p>
        </p:txBody>
      </p:sp>
      <p:sp>
        <p:nvSpPr>
          <p:cNvPr id="713" name="Google Shape;713;p17"/>
          <p:cNvSpPr txBox="1"/>
          <p:nvPr/>
        </p:nvSpPr>
        <p:spPr bwMode="auto">
          <a:xfrm>
            <a:off x="811551" y="10659199"/>
            <a:ext cx="140665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Аметов А.С., Иванова Е.В. Справочник поликлинического врача, 2012, 3, 47-52 Алгоритмы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4"/>
              </a:rPr>
              <a:t>Том 28, № 5</a:t>
            </a:r>
            <a:r>
              <a:rPr lang="en-US" sz="1000" dirty="0">
                <a:hlinkClick r:id="rId4"/>
              </a:rPr>
              <a:t>S (2025)</a:t>
            </a:r>
            <a:endParaRPr sz="10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716" name="Google Shape;716;p17"/>
          <p:cNvSpPr txBox="1"/>
          <p:nvPr/>
        </p:nvSpPr>
        <p:spPr bwMode="auto">
          <a:xfrm>
            <a:off x="4420870" y="4340525"/>
            <a:ext cx="9760416" cy="11541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3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Через 15 минут </a:t>
            </a:r>
            <a:r>
              <a:rPr lang="ru-RU" sz="2300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повторно проверьте уровень сахара в крови.  </a:t>
            </a:r>
            <a:br>
              <a:rPr lang="ru-RU" sz="23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300">
                <a:solidFill>
                  <a:srgbClr val="555555"/>
                </a:solidFill>
                <a:latin typeface="Arial"/>
                <a:ea typeface="Arial"/>
                <a:cs typeface="Arial"/>
              </a:rPr>
              <a:t>Если уровень сахара в крови </a:t>
            </a:r>
            <a:r>
              <a:rPr lang="ru-RU" sz="23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все еще ниже 3,9 ммоль/л: </a:t>
            </a:r>
            <a:r>
              <a:rPr lang="ru-RU" sz="23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съешьте или выпейте еще</a:t>
            </a:r>
            <a:endParaRPr/>
          </a:p>
        </p:txBody>
      </p:sp>
      <p:sp>
        <p:nvSpPr>
          <p:cNvPr id="717" name="Google Shape;717;p17"/>
          <p:cNvSpPr txBox="1"/>
          <p:nvPr/>
        </p:nvSpPr>
        <p:spPr bwMode="auto">
          <a:xfrm>
            <a:off x="6760784" y="6360441"/>
            <a:ext cx="10659441" cy="11541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50">
                <a:solidFill>
                  <a:srgbClr val="555555"/>
                </a:solidFill>
                <a:latin typeface="Arial"/>
                <a:ea typeface="Arial"/>
                <a:cs typeface="Arial"/>
              </a:rPr>
              <a:t>Уровень сахара в крови вернулся к норме: </a:t>
            </a:r>
            <a:r>
              <a:rPr lang="ru-RU" sz="225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Примите медленнодействующие углеводы</a:t>
            </a:r>
            <a:r>
              <a:rPr lang="ru-RU" sz="2250">
                <a:solidFill>
                  <a:srgbClr val="555555"/>
                </a:solidFill>
                <a:latin typeface="Arial"/>
                <a:ea typeface="Arial"/>
                <a:cs typeface="Arial"/>
              </a:rPr>
              <a:t> (предотвращают  повторное падение уровня сахара крови, пополняет  запасы гликогена («запас» сахара) в организме)</a:t>
            </a:r>
            <a:endParaRPr/>
          </a:p>
        </p:txBody>
      </p:sp>
      <p:sp>
        <p:nvSpPr>
          <p:cNvPr id="718" name="Google Shape;718;p17"/>
          <p:cNvSpPr txBox="1"/>
          <p:nvPr/>
        </p:nvSpPr>
        <p:spPr bwMode="auto">
          <a:xfrm>
            <a:off x="12061371" y="8407691"/>
            <a:ext cx="7849210" cy="11541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3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Следующие несколько часов</a:t>
            </a:r>
            <a:r>
              <a:rPr lang="ru-RU" sz="2300">
                <a:solidFill>
                  <a:srgbClr val="555555"/>
                </a:solidFill>
                <a:latin typeface="Arial"/>
                <a:ea typeface="Arial"/>
                <a:cs typeface="Arial"/>
              </a:rPr>
              <a:t>: чаще контролируйте уровень глюкозы в крови  чтобы убедиться, что </a:t>
            </a:r>
            <a:r>
              <a:rPr lang="ru-RU" sz="23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отсутствует его повторное снижение.</a:t>
            </a:r>
            <a:endParaRPr sz="2300" b="1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722" name="Google Shape;722;p17"/>
          <p:cNvSpPr txBox="1"/>
          <p:nvPr/>
        </p:nvSpPr>
        <p:spPr bwMode="auto">
          <a:xfrm>
            <a:off x="12890040" y="2355128"/>
            <a:ext cx="619080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или</a:t>
            </a:r>
            <a:endParaRPr/>
          </a:p>
        </p:txBody>
      </p:sp>
      <p:sp>
        <p:nvSpPr>
          <p:cNvPr id="723" name="Google Shape;723;p17"/>
          <p:cNvSpPr txBox="1"/>
          <p:nvPr/>
        </p:nvSpPr>
        <p:spPr bwMode="auto">
          <a:xfrm>
            <a:off x="15237570" y="2614040"/>
            <a:ext cx="619080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или</a:t>
            </a:r>
            <a:endParaRPr/>
          </a:p>
        </p:txBody>
      </p:sp>
      <p:sp>
        <p:nvSpPr>
          <p:cNvPr id="724" name="Google Shape;724;p17"/>
          <p:cNvSpPr txBox="1"/>
          <p:nvPr/>
        </p:nvSpPr>
        <p:spPr bwMode="auto">
          <a:xfrm>
            <a:off x="10392714" y="2963620"/>
            <a:ext cx="2646358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 4-5 кусков сахара</a:t>
            </a:r>
            <a:endParaRPr/>
          </a:p>
        </p:txBody>
      </p:sp>
      <p:sp>
        <p:nvSpPr>
          <p:cNvPr id="725" name="Google Shape;725;p17"/>
          <p:cNvSpPr txBox="1"/>
          <p:nvPr/>
        </p:nvSpPr>
        <p:spPr bwMode="auto">
          <a:xfrm>
            <a:off x="13272187" y="3543010"/>
            <a:ext cx="2509015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 1 стакан напитка </a:t>
            </a:r>
            <a:br>
              <a:rPr lang="ru-RU" sz="1800" b="1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1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 сахаре</a:t>
            </a:r>
            <a:endParaRPr/>
          </a:p>
        </p:txBody>
      </p:sp>
      <p:sp>
        <p:nvSpPr>
          <p:cNvPr id="726" name="Google Shape;726;p17"/>
          <p:cNvSpPr txBox="1"/>
          <p:nvPr/>
        </p:nvSpPr>
        <p:spPr bwMode="auto">
          <a:xfrm>
            <a:off x="15405811" y="4282706"/>
            <a:ext cx="2509017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 1 стакан фруктового сока</a:t>
            </a:r>
            <a:endParaRPr/>
          </a:p>
        </p:txBody>
      </p:sp>
      <p:pic>
        <p:nvPicPr>
          <p:cNvPr id="727" name="Google Shape;727;p17"/>
          <p:cNvPicPr/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8198" y="1636268"/>
            <a:ext cx="2514600" cy="2514600"/>
          </a:xfrm>
          <a:prstGeom prst="rect">
            <a:avLst/>
          </a:prstGeom>
          <a:noFill/>
          <a:ln>
            <a:noFill/>
          </a:ln>
        </p:spPr>
      </p:pic>
      <p:sp>
        <p:nvSpPr>
          <p:cNvPr id="728" name="Google Shape;728;p17"/>
          <p:cNvSpPr/>
          <p:nvPr/>
        </p:nvSpPr>
        <p:spPr bwMode="auto">
          <a:xfrm>
            <a:off x="751739" y="1985920"/>
            <a:ext cx="9688241" cy="2065479"/>
          </a:xfrm>
          <a:custGeom>
            <a:avLst/>
            <a:gdLst/>
            <a:ahLst/>
            <a:cxnLst/>
            <a:rect l="l" t="t" r="r" b="b"/>
            <a:pathLst>
              <a:path w="9688241" h="2065479" extrusionOk="0">
                <a:moveTo>
                  <a:pt x="5589555" y="2013429"/>
                </a:moveTo>
                <a:lnTo>
                  <a:pt x="5579683" y="1989995"/>
                </a:lnTo>
                <a:lnTo>
                  <a:pt x="5579683" y="1989995"/>
                </a:lnTo>
                <a:lnTo>
                  <a:pt x="5589555" y="2013429"/>
                </a:lnTo>
                <a:close/>
                <a:moveTo>
                  <a:pt x="5392238" y="2013429"/>
                </a:moveTo>
                <a:lnTo>
                  <a:pt x="5402088" y="1989995"/>
                </a:lnTo>
                <a:lnTo>
                  <a:pt x="5402088" y="1989995"/>
                </a:lnTo>
                <a:lnTo>
                  <a:pt x="5392238" y="2013429"/>
                </a:lnTo>
                <a:close/>
                <a:moveTo>
                  <a:pt x="4979127" y="1783496"/>
                </a:moveTo>
                <a:lnTo>
                  <a:pt x="4989000" y="1760062"/>
                </a:lnTo>
                <a:lnTo>
                  <a:pt x="4979127" y="1783496"/>
                </a:lnTo>
                <a:close/>
                <a:moveTo>
                  <a:pt x="9642955" y="312422"/>
                </a:moveTo>
                <a:cubicBezTo>
                  <a:pt x="9642955" y="168634"/>
                  <a:pt x="9541579" y="52070"/>
                  <a:pt x="9416518" y="52070"/>
                </a:cubicBezTo>
                <a:lnTo>
                  <a:pt x="9416518" y="0"/>
                </a:lnTo>
                <a:cubicBezTo>
                  <a:pt x="9566578" y="0"/>
                  <a:pt x="9688242" y="139877"/>
                  <a:pt x="9688242" y="312422"/>
                </a:cubicBezTo>
                <a:lnTo>
                  <a:pt x="9642955" y="312422"/>
                </a:lnTo>
                <a:close/>
                <a:moveTo>
                  <a:pt x="9642955" y="1471092"/>
                </a:moveTo>
                <a:lnTo>
                  <a:pt x="9642955" y="312422"/>
                </a:lnTo>
                <a:lnTo>
                  <a:pt x="9688242" y="312422"/>
                </a:lnTo>
                <a:lnTo>
                  <a:pt x="9688242" y="1471092"/>
                </a:lnTo>
                <a:lnTo>
                  <a:pt x="9642955" y="1471092"/>
                </a:lnTo>
                <a:close/>
                <a:moveTo>
                  <a:pt x="9416518" y="1731444"/>
                </a:moveTo>
                <a:cubicBezTo>
                  <a:pt x="9541579" y="1731444"/>
                  <a:pt x="9642955" y="1614882"/>
                  <a:pt x="9642955" y="1471092"/>
                </a:cubicBezTo>
                <a:lnTo>
                  <a:pt x="9688242" y="1471092"/>
                </a:lnTo>
                <a:cubicBezTo>
                  <a:pt x="9688242" y="1643640"/>
                  <a:pt x="9566578" y="1783515"/>
                  <a:pt x="9416518" y="1783515"/>
                </a:cubicBezTo>
                <a:lnTo>
                  <a:pt x="9416518" y="1731444"/>
                </a:lnTo>
                <a:close/>
                <a:moveTo>
                  <a:pt x="6101325" y="1731444"/>
                </a:moveTo>
                <a:lnTo>
                  <a:pt x="9416518" y="1731444"/>
                </a:lnTo>
                <a:lnTo>
                  <a:pt x="9416518" y="1783515"/>
                </a:lnTo>
                <a:lnTo>
                  <a:pt x="6101325" y="1783515"/>
                </a:lnTo>
                <a:lnTo>
                  <a:pt x="6101325" y="1731444"/>
                </a:lnTo>
                <a:close/>
                <a:moveTo>
                  <a:pt x="5579683" y="1989995"/>
                </a:moveTo>
                <a:lnTo>
                  <a:pt x="5992794" y="1760062"/>
                </a:lnTo>
                <a:lnTo>
                  <a:pt x="6012517" y="1806928"/>
                </a:lnTo>
                <a:lnTo>
                  <a:pt x="5599428" y="2036863"/>
                </a:lnTo>
                <a:lnTo>
                  <a:pt x="5579683" y="1989995"/>
                </a:lnTo>
                <a:close/>
                <a:moveTo>
                  <a:pt x="5402088" y="1989995"/>
                </a:moveTo>
                <a:cubicBezTo>
                  <a:pt x="5458177" y="2021214"/>
                  <a:pt x="5523594" y="2021214"/>
                  <a:pt x="5579683" y="1989995"/>
                </a:cubicBezTo>
                <a:lnTo>
                  <a:pt x="5599428" y="2036863"/>
                </a:lnTo>
                <a:cubicBezTo>
                  <a:pt x="5530885" y="2075018"/>
                  <a:pt x="5450908" y="2075018"/>
                  <a:pt x="5382365" y="2036863"/>
                </a:cubicBezTo>
                <a:lnTo>
                  <a:pt x="5402088" y="1989995"/>
                </a:lnTo>
                <a:close/>
                <a:moveTo>
                  <a:pt x="4989000" y="1760062"/>
                </a:moveTo>
                <a:lnTo>
                  <a:pt x="5402088" y="1989995"/>
                </a:lnTo>
                <a:lnTo>
                  <a:pt x="5382365" y="2036863"/>
                </a:lnTo>
                <a:lnTo>
                  <a:pt x="4969254" y="1806928"/>
                </a:lnTo>
                <a:lnTo>
                  <a:pt x="4989000" y="1760062"/>
                </a:lnTo>
                <a:close/>
                <a:moveTo>
                  <a:pt x="271725" y="1731444"/>
                </a:moveTo>
                <a:lnTo>
                  <a:pt x="4880468" y="1731444"/>
                </a:lnTo>
                <a:lnTo>
                  <a:pt x="4880468" y="1783515"/>
                </a:lnTo>
                <a:lnTo>
                  <a:pt x="271725" y="1783515"/>
                </a:lnTo>
                <a:lnTo>
                  <a:pt x="271725" y="1731444"/>
                </a:lnTo>
                <a:close/>
                <a:moveTo>
                  <a:pt x="45287" y="1471092"/>
                </a:moveTo>
                <a:cubicBezTo>
                  <a:pt x="45287" y="1614882"/>
                  <a:pt x="146667" y="1731444"/>
                  <a:pt x="271725" y="1731444"/>
                </a:cubicBezTo>
                <a:lnTo>
                  <a:pt x="271725" y="1783515"/>
                </a:lnTo>
                <a:cubicBezTo>
                  <a:pt x="121655" y="1783515"/>
                  <a:pt x="0" y="1643640"/>
                  <a:pt x="0" y="1471092"/>
                </a:cubicBezTo>
                <a:lnTo>
                  <a:pt x="45287" y="1471092"/>
                </a:lnTo>
                <a:close/>
                <a:moveTo>
                  <a:pt x="45287" y="312422"/>
                </a:moveTo>
                <a:lnTo>
                  <a:pt x="45287" y="1471092"/>
                </a:lnTo>
                <a:lnTo>
                  <a:pt x="0" y="1471092"/>
                </a:lnTo>
                <a:lnTo>
                  <a:pt x="0" y="312422"/>
                </a:lnTo>
                <a:lnTo>
                  <a:pt x="45287" y="312422"/>
                </a:lnTo>
                <a:close/>
                <a:moveTo>
                  <a:pt x="271725" y="52070"/>
                </a:moveTo>
                <a:cubicBezTo>
                  <a:pt x="146667" y="52070"/>
                  <a:pt x="45287" y="168634"/>
                  <a:pt x="45287" y="312422"/>
                </a:cubicBezTo>
                <a:lnTo>
                  <a:pt x="0" y="312422"/>
                </a:lnTo>
                <a:cubicBezTo>
                  <a:pt x="0" y="139877"/>
                  <a:pt x="121655" y="0"/>
                  <a:pt x="271725" y="0"/>
                </a:cubicBezTo>
                <a:lnTo>
                  <a:pt x="271725" y="52070"/>
                </a:lnTo>
                <a:close/>
                <a:moveTo>
                  <a:pt x="9416518" y="52070"/>
                </a:moveTo>
                <a:lnTo>
                  <a:pt x="271725" y="52070"/>
                </a:lnTo>
                <a:lnTo>
                  <a:pt x="271725" y="0"/>
                </a:lnTo>
                <a:lnTo>
                  <a:pt x="9416518" y="0"/>
                </a:lnTo>
                <a:lnTo>
                  <a:pt x="9416518" y="52070"/>
                </a:lnTo>
                <a:close/>
                <a:moveTo>
                  <a:pt x="4969254" y="1806928"/>
                </a:moveTo>
                <a:cubicBezTo>
                  <a:pt x="4941583" y="1791520"/>
                  <a:pt x="4911218" y="1783515"/>
                  <a:pt x="4880468" y="1783515"/>
                </a:cubicBezTo>
                <a:lnTo>
                  <a:pt x="4880468" y="1731444"/>
                </a:lnTo>
                <a:cubicBezTo>
                  <a:pt x="4918057" y="1731444"/>
                  <a:pt x="4955170" y="1741228"/>
                  <a:pt x="4989000" y="1760062"/>
                </a:cubicBezTo>
                <a:lnTo>
                  <a:pt x="4969254" y="1806928"/>
                </a:lnTo>
                <a:close/>
                <a:moveTo>
                  <a:pt x="6101325" y="1783515"/>
                </a:moveTo>
                <a:cubicBezTo>
                  <a:pt x="6070575" y="1783515"/>
                  <a:pt x="6040210" y="1791520"/>
                  <a:pt x="6012517" y="1806928"/>
                </a:cubicBezTo>
                <a:lnTo>
                  <a:pt x="5992794" y="1760062"/>
                </a:lnTo>
                <a:cubicBezTo>
                  <a:pt x="6026623" y="1741228"/>
                  <a:pt x="6063736" y="1731444"/>
                  <a:pt x="6101325" y="1731444"/>
                </a:cubicBezTo>
                <a:lnTo>
                  <a:pt x="6101325" y="1783515"/>
                </a:lnTo>
                <a:close/>
              </a:path>
            </a:pathLst>
          </a:custGeom>
          <a:solidFill>
            <a:srgbClr val="F68222">
              <a:alpha val="32941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729" name="Google Shape;729;p17"/>
          <p:cNvPicPr/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2331205" y="3610908"/>
            <a:ext cx="2514600" cy="2514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30" name="Google Shape;730;p17"/>
          <p:cNvPicPr/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9651229" y="7944264"/>
            <a:ext cx="1960398" cy="1960398"/>
          </a:xfrm>
          <a:prstGeom prst="rect">
            <a:avLst/>
          </a:prstGeom>
          <a:noFill/>
          <a:ln>
            <a:noFill/>
          </a:ln>
        </p:spPr>
      </p:pic>
      <p:sp>
        <p:nvSpPr>
          <p:cNvPr id="731" name="Google Shape;731;p17"/>
          <p:cNvSpPr/>
          <p:nvPr/>
        </p:nvSpPr>
        <p:spPr bwMode="auto">
          <a:xfrm>
            <a:off x="9939856" y="9170567"/>
            <a:ext cx="1383145" cy="489669"/>
          </a:xfrm>
          <a:prstGeom prst="curvedUpArrow">
            <a:avLst>
              <a:gd name="adj1" fmla="val 25000"/>
              <a:gd name="adj2" fmla="val 50000"/>
              <a:gd name="adj3" fmla="val 25000"/>
            </a:avLst>
          </a:prstGeom>
          <a:solidFill>
            <a:srgbClr val="55555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732" name="Google Shape;732;p17"/>
          <p:cNvSpPr/>
          <p:nvPr/>
        </p:nvSpPr>
        <p:spPr bwMode="auto">
          <a:xfrm rot="10609107">
            <a:off x="10138072" y="8071051"/>
            <a:ext cx="1383145" cy="489669"/>
          </a:xfrm>
          <a:prstGeom prst="curvedUpArrow">
            <a:avLst>
              <a:gd name="adj1" fmla="val 25000"/>
              <a:gd name="adj2" fmla="val 50000"/>
              <a:gd name="adj3" fmla="val 25000"/>
            </a:avLst>
          </a:prstGeom>
          <a:solidFill>
            <a:srgbClr val="55555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733" name="Google Shape;733;p17"/>
          <p:cNvSpPr txBox="1"/>
          <p:nvPr/>
        </p:nvSpPr>
        <p:spPr bwMode="auto">
          <a:xfrm>
            <a:off x="1229833" y="9023617"/>
            <a:ext cx="723284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Продукты, содержащие жир</a:t>
            </a:r>
            <a:r>
              <a:rPr lang="en-US" sz="24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 (</a:t>
            </a:r>
            <a:r>
              <a:rPr lang="ru-RU" sz="24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шоколад, сыр), замедляют усвоение глюкозы! </a:t>
            </a:r>
            <a:endParaRPr/>
          </a:p>
        </p:txBody>
      </p:sp>
      <p:sp>
        <p:nvSpPr>
          <p:cNvPr id="734" name="Google Shape;734;p17"/>
          <p:cNvSpPr txBox="1"/>
          <p:nvPr/>
        </p:nvSpPr>
        <p:spPr bwMode="auto">
          <a:xfrm>
            <a:off x="1430542" y="7799943"/>
            <a:ext cx="2646358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крупы</a:t>
            </a:r>
            <a:endParaRPr/>
          </a:p>
        </p:txBody>
      </p:sp>
      <p:pic>
        <p:nvPicPr>
          <p:cNvPr id="735" name="Google Shape;735;p17"/>
          <p:cNvPicPr/>
          <p:nvPr/>
        </p:nvPicPr>
        <p:blipFill>
          <a:blip r:embed="rId8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52466" t="17319" r="30176" b="55344"/>
          <a:stretch/>
        </p:blipFill>
        <p:spPr bwMode="auto">
          <a:xfrm>
            <a:off x="2666072" y="6652875"/>
            <a:ext cx="739732" cy="1165024"/>
          </a:xfrm>
          <a:prstGeom prst="rect">
            <a:avLst/>
          </a:prstGeom>
          <a:noFill/>
          <a:ln>
            <a:noFill/>
          </a:ln>
        </p:spPr>
      </p:pic>
      <p:sp>
        <p:nvSpPr>
          <p:cNvPr id="736" name="Google Shape;736;p17"/>
          <p:cNvSpPr/>
          <p:nvPr/>
        </p:nvSpPr>
        <p:spPr bwMode="auto">
          <a:xfrm>
            <a:off x="10379867" y="1501477"/>
            <a:ext cx="7950601" cy="3885151"/>
          </a:xfrm>
          <a:custGeom>
            <a:avLst/>
            <a:gdLst/>
            <a:ahLst/>
            <a:cxnLst/>
            <a:rect l="l" t="t" r="r" b="b"/>
            <a:pathLst>
              <a:path w="7950601" h="3885152" extrusionOk="0">
                <a:moveTo>
                  <a:pt x="0" y="604341"/>
                </a:moveTo>
                <a:cubicBezTo>
                  <a:pt x="500062" y="283666"/>
                  <a:pt x="678259" y="46467"/>
                  <a:pt x="1240631" y="3472"/>
                </a:cubicBezTo>
                <a:cubicBezTo>
                  <a:pt x="1803003" y="-39523"/>
                  <a:pt x="2658495" y="330799"/>
                  <a:pt x="3374231" y="346372"/>
                </a:cubicBezTo>
                <a:cubicBezTo>
                  <a:pt x="4089967" y="361945"/>
                  <a:pt x="4973524" y="-75751"/>
                  <a:pt x="5535045" y="96908"/>
                </a:cubicBezTo>
                <a:cubicBezTo>
                  <a:pt x="6096566" y="269567"/>
                  <a:pt x="6376572" y="997096"/>
                  <a:pt x="6743360" y="1382329"/>
                </a:cubicBezTo>
                <a:cubicBezTo>
                  <a:pt x="7110148" y="1767563"/>
                  <a:pt x="7536582" y="2131101"/>
                  <a:pt x="7735775" y="2408309"/>
                </a:cubicBezTo>
                <a:cubicBezTo>
                  <a:pt x="7934968" y="2685517"/>
                  <a:pt x="7974957" y="2801176"/>
                  <a:pt x="7938520" y="3045575"/>
                </a:cubicBezTo>
                <a:cubicBezTo>
                  <a:pt x="7902083" y="3289974"/>
                  <a:pt x="7714985" y="3796463"/>
                  <a:pt x="7255895" y="3874704"/>
                </a:cubicBezTo>
                <a:cubicBezTo>
                  <a:pt x="6796805" y="3952945"/>
                  <a:pt x="5733294" y="3567825"/>
                  <a:pt x="5183981" y="3515022"/>
                </a:cubicBezTo>
                <a:cubicBezTo>
                  <a:pt x="4634668" y="3462219"/>
                  <a:pt x="4217458" y="3545581"/>
                  <a:pt x="3960018" y="3557884"/>
                </a:cubicBezTo>
                <a:cubicBezTo>
                  <a:pt x="3702578" y="3570187"/>
                  <a:pt x="3769518" y="3578524"/>
                  <a:pt x="3639343" y="3588841"/>
                </a:cubicBezTo>
                <a:cubicBezTo>
                  <a:pt x="3528218" y="3596779"/>
                  <a:pt x="3481388" y="3602335"/>
                  <a:pt x="3444081" y="3600747"/>
                </a:cubicBezTo>
              </a:path>
            </a:pathLst>
          </a:custGeom>
          <a:noFill/>
          <a:ln w="53975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737" name="Google Shape;737;p17"/>
          <p:cNvSpPr/>
          <p:nvPr/>
        </p:nvSpPr>
        <p:spPr bwMode="auto">
          <a:xfrm>
            <a:off x="882429" y="6081789"/>
            <a:ext cx="7014428" cy="2283722"/>
          </a:xfrm>
          <a:custGeom>
            <a:avLst/>
            <a:gdLst/>
            <a:ahLst/>
            <a:cxnLst/>
            <a:rect l="l" t="t" r="r" b="b"/>
            <a:pathLst>
              <a:path w="7014428" h="2283722" extrusionOk="0">
                <a:moveTo>
                  <a:pt x="5385018" y="109460"/>
                </a:moveTo>
                <a:cubicBezTo>
                  <a:pt x="3853080" y="-201690"/>
                  <a:pt x="2707435" y="240270"/>
                  <a:pt x="1851878" y="329170"/>
                </a:cubicBezTo>
                <a:cubicBezTo>
                  <a:pt x="996321" y="418070"/>
                  <a:pt x="545471" y="449820"/>
                  <a:pt x="251678" y="642860"/>
                </a:cubicBezTo>
                <a:cubicBezTo>
                  <a:pt x="-42115" y="835900"/>
                  <a:pt x="-53756" y="1300084"/>
                  <a:pt x="89119" y="1487409"/>
                </a:cubicBezTo>
                <a:cubicBezTo>
                  <a:pt x="117694" y="1649334"/>
                  <a:pt x="367672" y="1869468"/>
                  <a:pt x="617438" y="2001760"/>
                </a:cubicBezTo>
                <a:cubicBezTo>
                  <a:pt x="867205" y="2134052"/>
                  <a:pt x="929646" y="2256818"/>
                  <a:pt x="1587718" y="2281160"/>
                </a:cubicBezTo>
                <a:cubicBezTo>
                  <a:pt x="2245790" y="2305502"/>
                  <a:pt x="3798576" y="2148445"/>
                  <a:pt x="4565868" y="2147810"/>
                </a:cubicBezTo>
                <a:cubicBezTo>
                  <a:pt x="5333160" y="2147175"/>
                  <a:pt x="5820924" y="2271931"/>
                  <a:pt x="6191468" y="2277350"/>
                </a:cubicBezTo>
                <a:cubicBezTo>
                  <a:pt x="6562012" y="2282769"/>
                  <a:pt x="6690705" y="2240647"/>
                  <a:pt x="6789130" y="2180322"/>
                </a:cubicBezTo>
                <a:cubicBezTo>
                  <a:pt x="6887555" y="2119997"/>
                  <a:pt x="6990488" y="1995346"/>
                  <a:pt x="7014428" y="1656320"/>
                </a:cubicBezTo>
              </a:path>
            </a:pathLst>
          </a:custGeom>
          <a:noFill/>
          <a:ln w="53975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3982" name="Полилиния: фигура 3981">
            <a:extLst>
              <a:ext uri="{FF2B5EF4-FFF2-40B4-BE49-F238E27FC236}">
                <a16:creationId xmlns:a16="http://schemas.microsoft.com/office/drawing/2014/main" id="{71499167-95CD-64D0-76E8-C718763BCCE9}"/>
              </a:ext>
            </a:extLst>
          </p:cNvPr>
          <p:cNvSpPr/>
          <p:nvPr/>
        </p:nvSpPr>
        <p:spPr>
          <a:xfrm>
            <a:off x="16023186" y="4229285"/>
            <a:ext cx="395777" cy="66793"/>
          </a:xfrm>
          <a:custGeom>
            <a:avLst/>
            <a:gdLst>
              <a:gd name="connsiteX0" fmla="*/ 395778 w 395777"/>
              <a:gd name="connsiteY0" fmla="*/ 33397 h 66793"/>
              <a:gd name="connsiteX1" fmla="*/ 197889 w 395777"/>
              <a:gd name="connsiteY1" fmla="*/ 66794 h 66793"/>
              <a:gd name="connsiteX2" fmla="*/ 0 w 395777"/>
              <a:gd name="connsiteY2" fmla="*/ 33397 h 66793"/>
              <a:gd name="connsiteX3" fmla="*/ 197889 w 395777"/>
              <a:gd name="connsiteY3" fmla="*/ 0 h 66793"/>
              <a:gd name="connsiteX4" fmla="*/ 395778 w 395777"/>
              <a:gd name="connsiteY4" fmla="*/ 33397 h 66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5777" h="66793">
                <a:moveTo>
                  <a:pt x="395778" y="33397"/>
                </a:moveTo>
                <a:cubicBezTo>
                  <a:pt x="395778" y="51842"/>
                  <a:pt x="307180" y="66794"/>
                  <a:pt x="197889" y="66794"/>
                </a:cubicBezTo>
                <a:cubicBezTo>
                  <a:pt x="88598" y="66794"/>
                  <a:pt x="0" y="51841"/>
                  <a:pt x="0" y="33397"/>
                </a:cubicBezTo>
                <a:cubicBezTo>
                  <a:pt x="0" y="14952"/>
                  <a:pt x="88598" y="0"/>
                  <a:pt x="197889" y="0"/>
                </a:cubicBezTo>
                <a:cubicBezTo>
                  <a:pt x="307180" y="0"/>
                  <a:pt x="395778" y="14952"/>
                  <a:pt x="395778" y="33397"/>
                </a:cubicBezTo>
                <a:close/>
              </a:path>
            </a:pathLst>
          </a:custGeom>
          <a:solidFill>
            <a:srgbClr val="0000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83" name="Полилиния: фигура 3982">
            <a:extLst>
              <a:ext uri="{FF2B5EF4-FFF2-40B4-BE49-F238E27FC236}">
                <a16:creationId xmlns:a16="http://schemas.microsoft.com/office/drawing/2014/main" id="{83C5CBC9-9A4D-AC61-A336-728FC4BC65AD}"/>
              </a:ext>
            </a:extLst>
          </p:cNvPr>
          <p:cNvSpPr/>
          <p:nvPr/>
        </p:nvSpPr>
        <p:spPr>
          <a:xfrm>
            <a:off x="16615358" y="4209845"/>
            <a:ext cx="447285" cy="75766"/>
          </a:xfrm>
          <a:custGeom>
            <a:avLst/>
            <a:gdLst>
              <a:gd name="connsiteX0" fmla="*/ 447286 w 447285"/>
              <a:gd name="connsiteY0" fmla="*/ 37883 h 75766"/>
              <a:gd name="connsiteX1" fmla="*/ 223643 w 447285"/>
              <a:gd name="connsiteY1" fmla="*/ 75766 h 75766"/>
              <a:gd name="connsiteX2" fmla="*/ 0 w 447285"/>
              <a:gd name="connsiteY2" fmla="*/ 37883 h 75766"/>
              <a:gd name="connsiteX3" fmla="*/ 223643 w 447285"/>
              <a:gd name="connsiteY3" fmla="*/ 0 h 75766"/>
              <a:gd name="connsiteX4" fmla="*/ 447286 w 447285"/>
              <a:gd name="connsiteY4" fmla="*/ 37883 h 75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7285" h="75766">
                <a:moveTo>
                  <a:pt x="447286" y="37883"/>
                </a:moveTo>
                <a:cubicBezTo>
                  <a:pt x="447286" y="58805"/>
                  <a:pt x="347157" y="75766"/>
                  <a:pt x="223643" y="75766"/>
                </a:cubicBezTo>
                <a:cubicBezTo>
                  <a:pt x="100128" y="75766"/>
                  <a:pt x="0" y="58805"/>
                  <a:pt x="0" y="37883"/>
                </a:cubicBezTo>
                <a:cubicBezTo>
                  <a:pt x="0" y="16961"/>
                  <a:pt x="100128" y="0"/>
                  <a:pt x="223643" y="0"/>
                </a:cubicBezTo>
                <a:cubicBezTo>
                  <a:pt x="347157" y="0"/>
                  <a:pt x="447286" y="16961"/>
                  <a:pt x="447286" y="37883"/>
                </a:cubicBezTo>
                <a:close/>
              </a:path>
            </a:pathLst>
          </a:custGeom>
          <a:solidFill>
            <a:srgbClr val="0000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84" name="Полилиния: фигура 3983">
            <a:extLst>
              <a:ext uri="{FF2B5EF4-FFF2-40B4-BE49-F238E27FC236}">
                <a16:creationId xmlns:a16="http://schemas.microsoft.com/office/drawing/2014/main" id="{B5ECC3A2-8ABF-D9B6-D13B-9D803FFC583C}"/>
              </a:ext>
            </a:extLst>
          </p:cNvPr>
          <p:cNvSpPr/>
          <p:nvPr/>
        </p:nvSpPr>
        <p:spPr>
          <a:xfrm>
            <a:off x="16805936" y="3121040"/>
            <a:ext cx="664" cy="5150"/>
          </a:xfrm>
          <a:custGeom>
            <a:avLst/>
            <a:gdLst>
              <a:gd name="connsiteX0" fmla="*/ 665 w 664"/>
              <a:gd name="connsiteY0" fmla="*/ 2160 h 5150"/>
              <a:gd name="connsiteX1" fmla="*/ 332 w 664"/>
              <a:gd name="connsiteY1" fmla="*/ 0 h 5150"/>
              <a:gd name="connsiteX2" fmla="*/ 0 w 664"/>
              <a:gd name="connsiteY2" fmla="*/ 5151 h 5150"/>
              <a:gd name="connsiteX3" fmla="*/ 665 w 664"/>
              <a:gd name="connsiteY3" fmla="*/ 2160 h 5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4" h="5150">
                <a:moveTo>
                  <a:pt x="665" y="2160"/>
                </a:moveTo>
                <a:cubicBezTo>
                  <a:pt x="665" y="1495"/>
                  <a:pt x="498" y="665"/>
                  <a:pt x="332" y="0"/>
                </a:cubicBezTo>
                <a:cubicBezTo>
                  <a:pt x="166" y="1662"/>
                  <a:pt x="166" y="3489"/>
                  <a:pt x="0" y="5151"/>
                </a:cubicBezTo>
                <a:cubicBezTo>
                  <a:pt x="332" y="4154"/>
                  <a:pt x="665" y="3157"/>
                  <a:pt x="665" y="2160"/>
                </a:cubicBezTo>
                <a:close/>
              </a:path>
            </a:pathLst>
          </a:custGeom>
          <a:noFill/>
          <a:ln w="1657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85" name="Полилиния: фигура 3984">
            <a:extLst>
              <a:ext uri="{FF2B5EF4-FFF2-40B4-BE49-F238E27FC236}">
                <a16:creationId xmlns:a16="http://schemas.microsoft.com/office/drawing/2014/main" id="{4DE35293-5F92-EE07-E8C2-90D23138EC4B}"/>
              </a:ext>
            </a:extLst>
          </p:cNvPr>
          <p:cNvSpPr/>
          <p:nvPr/>
        </p:nvSpPr>
        <p:spPr>
          <a:xfrm>
            <a:off x="16207450" y="3121040"/>
            <a:ext cx="830" cy="4984"/>
          </a:xfrm>
          <a:custGeom>
            <a:avLst/>
            <a:gdLst>
              <a:gd name="connsiteX0" fmla="*/ 0 w 830"/>
              <a:gd name="connsiteY0" fmla="*/ 2160 h 4984"/>
              <a:gd name="connsiteX1" fmla="*/ 831 w 830"/>
              <a:gd name="connsiteY1" fmla="*/ 4985 h 4984"/>
              <a:gd name="connsiteX2" fmla="*/ 498 w 830"/>
              <a:gd name="connsiteY2" fmla="*/ 0 h 4984"/>
              <a:gd name="connsiteX3" fmla="*/ 0 w 830"/>
              <a:gd name="connsiteY3" fmla="*/ 2160 h 4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0" h="4984">
                <a:moveTo>
                  <a:pt x="0" y="2160"/>
                </a:moveTo>
                <a:cubicBezTo>
                  <a:pt x="0" y="3157"/>
                  <a:pt x="332" y="4154"/>
                  <a:pt x="831" y="4985"/>
                </a:cubicBezTo>
                <a:cubicBezTo>
                  <a:pt x="665" y="3323"/>
                  <a:pt x="665" y="1662"/>
                  <a:pt x="498" y="0"/>
                </a:cubicBezTo>
                <a:cubicBezTo>
                  <a:pt x="166" y="665"/>
                  <a:pt x="0" y="1329"/>
                  <a:pt x="0" y="2160"/>
                </a:cubicBezTo>
                <a:close/>
              </a:path>
            </a:pathLst>
          </a:custGeom>
          <a:noFill/>
          <a:ln w="1657" cap="flat">
            <a:solidFill>
              <a:srgbClr val="000000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86" name="Полилиния: фигура 3985">
            <a:extLst>
              <a:ext uri="{FF2B5EF4-FFF2-40B4-BE49-F238E27FC236}">
                <a16:creationId xmlns:a16="http://schemas.microsoft.com/office/drawing/2014/main" id="{7AA59E35-A4DB-707F-C2AF-85B85B94D9FD}"/>
              </a:ext>
            </a:extLst>
          </p:cNvPr>
          <p:cNvSpPr/>
          <p:nvPr/>
        </p:nvSpPr>
        <p:spPr>
          <a:xfrm>
            <a:off x="16827204" y="2956050"/>
            <a:ext cx="1661" cy="1661"/>
          </a:xfrm>
          <a:custGeom>
            <a:avLst/>
            <a:gdLst>
              <a:gd name="connsiteX0" fmla="*/ 0 w 1661"/>
              <a:gd name="connsiteY0" fmla="*/ 0 h 1661"/>
              <a:gd name="connsiteX1" fmla="*/ 0 w 1661"/>
              <a:gd name="connsiteY1" fmla="*/ 0 h 1661"/>
              <a:gd name="connsiteX2" fmla="*/ 0 w 1661"/>
              <a:gd name="connsiteY2" fmla="*/ 0 h 1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1" h="16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87" name="Полилиния: фигура 3986">
            <a:extLst>
              <a:ext uri="{FF2B5EF4-FFF2-40B4-BE49-F238E27FC236}">
                <a16:creationId xmlns:a16="http://schemas.microsoft.com/office/drawing/2014/main" id="{4B6CFC2A-DA76-609E-1C75-59BF4D1F6922}"/>
              </a:ext>
            </a:extLst>
          </p:cNvPr>
          <p:cNvSpPr/>
          <p:nvPr/>
        </p:nvSpPr>
        <p:spPr>
          <a:xfrm>
            <a:off x="16187512" y="2957711"/>
            <a:ext cx="639219" cy="1138817"/>
          </a:xfrm>
          <a:custGeom>
            <a:avLst/>
            <a:gdLst>
              <a:gd name="connsiteX0" fmla="*/ 639193 w 639219"/>
              <a:gd name="connsiteY0" fmla="*/ 1163 h 1138817"/>
              <a:gd name="connsiteX1" fmla="*/ 638861 w 639219"/>
              <a:gd name="connsiteY1" fmla="*/ 1994 h 1138817"/>
              <a:gd name="connsiteX2" fmla="*/ 638861 w 639219"/>
              <a:gd name="connsiteY2" fmla="*/ 2160 h 1138817"/>
              <a:gd name="connsiteX3" fmla="*/ 638695 w 639219"/>
              <a:gd name="connsiteY3" fmla="*/ 2658 h 1138817"/>
              <a:gd name="connsiteX4" fmla="*/ 638196 w 639219"/>
              <a:gd name="connsiteY4" fmla="*/ 3655 h 1138817"/>
              <a:gd name="connsiteX5" fmla="*/ 638030 w 639219"/>
              <a:gd name="connsiteY5" fmla="*/ 3822 h 1138817"/>
              <a:gd name="connsiteX6" fmla="*/ 637199 w 639219"/>
              <a:gd name="connsiteY6" fmla="*/ 4985 h 1138817"/>
              <a:gd name="connsiteX7" fmla="*/ 636867 w 639219"/>
              <a:gd name="connsiteY7" fmla="*/ 5317 h 1138817"/>
              <a:gd name="connsiteX8" fmla="*/ 636202 w 639219"/>
              <a:gd name="connsiteY8" fmla="*/ 6148 h 1138817"/>
              <a:gd name="connsiteX9" fmla="*/ 635704 w 639219"/>
              <a:gd name="connsiteY9" fmla="*/ 6646 h 1138817"/>
              <a:gd name="connsiteX10" fmla="*/ 634873 w 639219"/>
              <a:gd name="connsiteY10" fmla="*/ 7477 h 1138817"/>
              <a:gd name="connsiteX11" fmla="*/ 634541 w 639219"/>
              <a:gd name="connsiteY11" fmla="*/ 7643 h 1138817"/>
              <a:gd name="connsiteX12" fmla="*/ 631384 w 639219"/>
              <a:gd name="connsiteY12" fmla="*/ 10135 h 1138817"/>
              <a:gd name="connsiteX13" fmla="*/ 629722 w 639219"/>
              <a:gd name="connsiteY13" fmla="*/ 11298 h 1138817"/>
              <a:gd name="connsiteX14" fmla="*/ 620252 w 639219"/>
              <a:gd name="connsiteY14" fmla="*/ 155354 h 1138817"/>
              <a:gd name="connsiteX15" fmla="*/ 598486 w 639219"/>
              <a:gd name="connsiteY15" fmla="*/ 472541 h 1138817"/>
              <a:gd name="connsiteX16" fmla="*/ 575889 w 639219"/>
              <a:gd name="connsiteY16" fmla="*/ 789562 h 1138817"/>
              <a:gd name="connsiteX17" fmla="*/ 565421 w 639219"/>
              <a:gd name="connsiteY17" fmla="*/ 932122 h 1138817"/>
              <a:gd name="connsiteX18" fmla="*/ 565587 w 639219"/>
              <a:gd name="connsiteY18" fmla="*/ 932953 h 1138817"/>
              <a:gd name="connsiteX19" fmla="*/ 565587 w 639219"/>
              <a:gd name="connsiteY19" fmla="*/ 933783 h 1138817"/>
              <a:gd name="connsiteX20" fmla="*/ 565587 w 639219"/>
              <a:gd name="connsiteY20" fmla="*/ 933783 h 1138817"/>
              <a:gd name="connsiteX21" fmla="*/ 564922 w 639219"/>
              <a:gd name="connsiteY21" fmla="*/ 936774 h 1138817"/>
              <a:gd name="connsiteX22" fmla="*/ 559107 w 639219"/>
              <a:gd name="connsiteY22" fmla="*/ 943088 h 1138817"/>
              <a:gd name="connsiteX23" fmla="*/ 529033 w 639219"/>
              <a:gd name="connsiteY23" fmla="*/ 955217 h 1138817"/>
              <a:gd name="connsiteX24" fmla="*/ 479519 w 639219"/>
              <a:gd name="connsiteY24" fmla="*/ 965519 h 1138817"/>
              <a:gd name="connsiteX25" fmla="*/ 414387 w 639219"/>
              <a:gd name="connsiteY25" fmla="*/ 973162 h 1138817"/>
              <a:gd name="connsiteX26" fmla="*/ 336960 w 639219"/>
              <a:gd name="connsiteY26" fmla="*/ 976485 h 1138817"/>
              <a:gd name="connsiteX27" fmla="*/ 250560 w 639219"/>
              <a:gd name="connsiteY27" fmla="*/ 973993 h 1138817"/>
              <a:gd name="connsiteX28" fmla="*/ 158511 w 639219"/>
              <a:gd name="connsiteY28" fmla="*/ 965353 h 1138817"/>
              <a:gd name="connsiteX29" fmla="*/ 111655 w 639219"/>
              <a:gd name="connsiteY29" fmla="*/ 956879 h 1138817"/>
              <a:gd name="connsiteX30" fmla="*/ 88560 w 639219"/>
              <a:gd name="connsiteY30" fmla="*/ 949900 h 1138817"/>
              <a:gd name="connsiteX31" fmla="*/ 77594 w 639219"/>
              <a:gd name="connsiteY31" fmla="*/ 944417 h 1138817"/>
              <a:gd name="connsiteX32" fmla="*/ 72775 w 639219"/>
              <a:gd name="connsiteY32" fmla="*/ 940263 h 1138817"/>
              <a:gd name="connsiteX33" fmla="*/ 70117 w 639219"/>
              <a:gd name="connsiteY33" fmla="*/ 933783 h 1138817"/>
              <a:gd name="connsiteX34" fmla="*/ 70781 w 639219"/>
              <a:gd name="connsiteY34" fmla="*/ 930294 h 1138817"/>
              <a:gd name="connsiteX35" fmla="*/ 71280 w 639219"/>
              <a:gd name="connsiteY35" fmla="*/ 929297 h 1138817"/>
              <a:gd name="connsiteX36" fmla="*/ 61311 w 639219"/>
              <a:gd name="connsiteY36" fmla="*/ 789894 h 1138817"/>
              <a:gd name="connsiteX37" fmla="*/ 39378 w 639219"/>
              <a:gd name="connsiteY37" fmla="*/ 472873 h 1138817"/>
              <a:gd name="connsiteX38" fmla="*/ 18277 w 639219"/>
              <a:gd name="connsiteY38" fmla="*/ 155686 h 1138817"/>
              <a:gd name="connsiteX39" fmla="*/ 9305 w 639219"/>
              <a:gd name="connsiteY39" fmla="*/ 16283 h 1138817"/>
              <a:gd name="connsiteX40" fmla="*/ 5649 w 639219"/>
              <a:gd name="connsiteY40" fmla="*/ 13957 h 1138817"/>
              <a:gd name="connsiteX41" fmla="*/ 0 w 639219"/>
              <a:gd name="connsiteY41" fmla="*/ 9305 h 1138817"/>
              <a:gd name="connsiteX42" fmla="*/ 2991 w 639219"/>
              <a:gd name="connsiteY42" fmla="*/ 47686 h 1138817"/>
              <a:gd name="connsiteX43" fmla="*/ 7311 w 639219"/>
              <a:gd name="connsiteY43" fmla="*/ 104012 h 1138817"/>
              <a:gd name="connsiteX44" fmla="*/ 12628 w 639219"/>
              <a:gd name="connsiteY44" fmla="*/ 176954 h 1138817"/>
              <a:gd name="connsiteX45" fmla="*/ 18775 w 639219"/>
              <a:gd name="connsiteY45" fmla="*/ 263354 h 1138817"/>
              <a:gd name="connsiteX46" fmla="*/ 25422 w 639219"/>
              <a:gd name="connsiteY46" fmla="*/ 359723 h 1138817"/>
              <a:gd name="connsiteX47" fmla="*/ 32234 w 639219"/>
              <a:gd name="connsiteY47" fmla="*/ 462904 h 1138817"/>
              <a:gd name="connsiteX48" fmla="*/ 39046 w 639219"/>
              <a:gd name="connsiteY48" fmla="*/ 569409 h 1138817"/>
              <a:gd name="connsiteX49" fmla="*/ 45692 w 639219"/>
              <a:gd name="connsiteY49" fmla="*/ 675913 h 1138817"/>
              <a:gd name="connsiteX50" fmla="*/ 51840 w 639219"/>
              <a:gd name="connsiteY50" fmla="*/ 779094 h 1138817"/>
              <a:gd name="connsiteX51" fmla="*/ 57323 w 639219"/>
              <a:gd name="connsiteY51" fmla="*/ 875630 h 1138817"/>
              <a:gd name="connsiteX52" fmla="*/ 62141 w 639219"/>
              <a:gd name="connsiteY52" fmla="*/ 962030 h 1138817"/>
              <a:gd name="connsiteX53" fmla="*/ 65963 w 639219"/>
              <a:gd name="connsiteY53" fmla="*/ 1035137 h 1138817"/>
              <a:gd name="connsiteX54" fmla="*/ 68788 w 639219"/>
              <a:gd name="connsiteY54" fmla="*/ 1091463 h 1138817"/>
              <a:gd name="connsiteX55" fmla="*/ 70948 w 639219"/>
              <a:gd name="connsiteY55" fmla="*/ 1135660 h 1138817"/>
              <a:gd name="connsiteX56" fmla="*/ 72111 w 639219"/>
              <a:gd name="connsiteY56" fmla="*/ 1133999 h 1138817"/>
              <a:gd name="connsiteX57" fmla="*/ 76929 w 639219"/>
              <a:gd name="connsiteY57" fmla="*/ 1129679 h 1138817"/>
              <a:gd name="connsiteX58" fmla="*/ 87895 w 639219"/>
              <a:gd name="connsiteY58" fmla="*/ 1123863 h 1138817"/>
              <a:gd name="connsiteX59" fmla="*/ 100689 w 639219"/>
              <a:gd name="connsiteY59" fmla="*/ 1119211 h 1138817"/>
              <a:gd name="connsiteX60" fmla="*/ 100523 w 639219"/>
              <a:gd name="connsiteY60" fmla="*/ 1116220 h 1138817"/>
              <a:gd name="connsiteX61" fmla="*/ 100523 w 639219"/>
              <a:gd name="connsiteY61" fmla="*/ 1007057 h 1138817"/>
              <a:gd name="connsiteX62" fmla="*/ 124615 w 639219"/>
              <a:gd name="connsiteY62" fmla="*/ 982965 h 1138817"/>
              <a:gd name="connsiteX63" fmla="*/ 511089 w 639219"/>
              <a:gd name="connsiteY63" fmla="*/ 982965 h 1138817"/>
              <a:gd name="connsiteX64" fmla="*/ 535181 w 639219"/>
              <a:gd name="connsiteY64" fmla="*/ 1007057 h 1138817"/>
              <a:gd name="connsiteX65" fmla="*/ 535181 w 639219"/>
              <a:gd name="connsiteY65" fmla="*/ 1116220 h 1138817"/>
              <a:gd name="connsiteX66" fmla="*/ 534682 w 639219"/>
              <a:gd name="connsiteY66" fmla="*/ 1120873 h 1138817"/>
              <a:gd name="connsiteX67" fmla="*/ 558276 w 639219"/>
              <a:gd name="connsiteY67" fmla="*/ 1131174 h 1138817"/>
              <a:gd name="connsiteX68" fmla="*/ 564092 w 639219"/>
              <a:gd name="connsiteY68" fmla="*/ 1137488 h 1138817"/>
              <a:gd name="connsiteX69" fmla="*/ 564590 w 639219"/>
              <a:gd name="connsiteY69" fmla="*/ 1138817 h 1138817"/>
              <a:gd name="connsiteX70" fmla="*/ 566916 w 639219"/>
              <a:gd name="connsiteY70" fmla="*/ 1091463 h 1138817"/>
              <a:gd name="connsiteX71" fmla="*/ 569907 w 639219"/>
              <a:gd name="connsiteY71" fmla="*/ 1035137 h 1138817"/>
              <a:gd name="connsiteX72" fmla="*/ 573895 w 639219"/>
              <a:gd name="connsiteY72" fmla="*/ 962030 h 1138817"/>
              <a:gd name="connsiteX73" fmla="*/ 578879 w 639219"/>
              <a:gd name="connsiteY73" fmla="*/ 875630 h 1138817"/>
              <a:gd name="connsiteX74" fmla="*/ 584529 w 639219"/>
              <a:gd name="connsiteY74" fmla="*/ 779094 h 1138817"/>
              <a:gd name="connsiteX75" fmla="*/ 590842 w 639219"/>
              <a:gd name="connsiteY75" fmla="*/ 675913 h 1138817"/>
              <a:gd name="connsiteX76" fmla="*/ 597655 w 639219"/>
              <a:gd name="connsiteY76" fmla="*/ 569409 h 1138817"/>
              <a:gd name="connsiteX77" fmla="*/ 604799 w 639219"/>
              <a:gd name="connsiteY77" fmla="*/ 462904 h 1138817"/>
              <a:gd name="connsiteX78" fmla="*/ 611944 w 639219"/>
              <a:gd name="connsiteY78" fmla="*/ 359723 h 1138817"/>
              <a:gd name="connsiteX79" fmla="*/ 618922 w 639219"/>
              <a:gd name="connsiteY79" fmla="*/ 263354 h 1138817"/>
              <a:gd name="connsiteX80" fmla="*/ 625236 w 639219"/>
              <a:gd name="connsiteY80" fmla="*/ 176954 h 1138817"/>
              <a:gd name="connsiteX81" fmla="*/ 630719 w 639219"/>
              <a:gd name="connsiteY81" fmla="*/ 104012 h 1138817"/>
              <a:gd name="connsiteX82" fmla="*/ 635039 w 639219"/>
              <a:gd name="connsiteY82" fmla="*/ 47686 h 1138817"/>
              <a:gd name="connsiteX83" fmla="*/ 638861 w 639219"/>
              <a:gd name="connsiteY83" fmla="*/ 0 h 1138817"/>
              <a:gd name="connsiteX84" fmla="*/ 638861 w 639219"/>
              <a:gd name="connsiteY84" fmla="*/ 332 h 1138817"/>
              <a:gd name="connsiteX85" fmla="*/ 638861 w 639219"/>
              <a:gd name="connsiteY85" fmla="*/ 665 h 1138817"/>
              <a:gd name="connsiteX86" fmla="*/ 638861 w 639219"/>
              <a:gd name="connsiteY86" fmla="*/ 831 h 1138817"/>
              <a:gd name="connsiteX87" fmla="*/ 638861 w 639219"/>
              <a:gd name="connsiteY87" fmla="*/ 1163 h 1138817"/>
              <a:gd name="connsiteX88" fmla="*/ 639193 w 639219"/>
              <a:gd name="connsiteY88" fmla="*/ 1163 h 1138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39219" h="1138817">
                <a:moveTo>
                  <a:pt x="639193" y="1163"/>
                </a:moveTo>
                <a:cubicBezTo>
                  <a:pt x="639193" y="1329"/>
                  <a:pt x="639027" y="1662"/>
                  <a:pt x="638861" y="1994"/>
                </a:cubicBezTo>
                <a:cubicBezTo>
                  <a:pt x="638861" y="1994"/>
                  <a:pt x="638861" y="1994"/>
                  <a:pt x="638861" y="2160"/>
                </a:cubicBezTo>
                <a:cubicBezTo>
                  <a:pt x="638861" y="2326"/>
                  <a:pt x="638695" y="2492"/>
                  <a:pt x="638695" y="2658"/>
                </a:cubicBezTo>
                <a:cubicBezTo>
                  <a:pt x="638529" y="2991"/>
                  <a:pt x="638362" y="3323"/>
                  <a:pt x="638196" y="3655"/>
                </a:cubicBezTo>
                <a:cubicBezTo>
                  <a:pt x="638196" y="3655"/>
                  <a:pt x="638030" y="3822"/>
                  <a:pt x="638030" y="3822"/>
                </a:cubicBezTo>
                <a:cubicBezTo>
                  <a:pt x="637864" y="4154"/>
                  <a:pt x="637532" y="4652"/>
                  <a:pt x="637199" y="4985"/>
                </a:cubicBezTo>
                <a:cubicBezTo>
                  <a:pt x="637033" y="5151"/>
                  <a:pt x="637033" y="5317"/>
                  <a:pt x="636867" y="5317"/>
                </a:cubicBezTo>
                <a:cubicBezTo>
                  <a:pt x="636701" y="5649"/>
                  <a:pt x="636369" y="5815"/>
                  <a:pt x="636202" y="6148"/>
                </a:cubicBezTo>
                <a:cubicBezTo>
                  <a:pt x="636036" y="6314"/>
                  <a:pt x="635870" y="6480"/>
                  <a:pt x="635704" y="6646"/>
                </a:cubicBezTo>
                <a:cubicBezTo>
                  <a:pt x="635372" y="6978"/>
                  <a:pt x="635205" y="7145"/>
                  <a:pt x="634873" y="7477"/>
                </a:cubicBezTo>
                <a:cubicBezTo>
                  <a:pt x="634707" y="7477"/>
                  <a:pt x="634707" y="7643"/>
                  <a:pt x="634541" y="7643"/>
                </a:cubicBezTo>
                <a:cubicBezTo>
                  <a:pt x="633710" y="8474"/>
                  <a:pt x="632547" y="9305"/>
                  <a:pt x="631384" y="10135"/>
                </a:cubicBezTo>
                <a:cubicBezTo>
                  <a:pt x="630885" y="10468"/>
                  <a:pt x="630221" y="10966"/>
                  <a:pt x="629722" y="11298"/>
                </a:cubicBezTo>
                <a:cubicBezTo>
                  <a:pt x="629722" y="11963"/>
                  <a:pt x="625901" y="69452"/>
                  <a:pt x="620252" y="155354"/>
                </a:cubicBezTo>
                <a:cubicBezTo>
                  <a:pt x="614270" y="241920"/>
                  <a:pt x="606461" y="357230"/>
                  <a:pt x="598486" y="472541"/>
                </a:cubicBezTo>
                <a:cubicBezTo>
                  <a:pt x="590178" y="587852"/>
                  <a:pt x="582036" y="703162"/>
                  <a:pt x="575889" y="789562"/>
                </a:cubicBezTo>
                <a:cubicBezTo>
                  <a:pt x="570073" y="867821"/>
                  <a:pt x="566086" y="922485"/>
                  <a:pt x="565421" y="932122"/>
                </a:cubicBezTo>
                <a:cubicBezTo>
                  <a:pt x="565421" y="932454"/>
                  <a:pt x="565587" y="932620"/>
                  <a:pt x="565587" y="932953"/>
                </a:cubicBezTo>
                <a:cubicBezTo>
                  <a:pt x="565587" y="933451"/>
                  <a:pt x="565587" y="933783"/>
                  <a:pt x="565587" y="933783"/>
                </a:cubicBezTo>
                <a:lnTo>
                  <a:pt x="565587" y="933783"/>
                </a:lnTo>
                <a:cubicBezTo>
                  <a:pt x="565587" y="933783"/>
                  <a:pt x="565753" y="934780"/>
                  <a:pt x="564922" y="936774"/>
                </a:cubicBezTo>
                <a:cubicBezTo>
                  <a:pt x="564092" y="938602"/>
                  <a:pt x="562264" y="940928"/>
                  <a:pt x="559107" y="943088"/>
                </a:cubicBezTo>
                <a:cubicBezTo>
                  <a:pt x="552959" y="947408"/>
                  <a:pt x="542492" y="951562"/>
                  <a:pt x="529033" y="955217"/>
                </a:cubicBezTo>
                <a:cubicBezTo>
                  <a:pt x="515575" y="958873"/>
                  <a:pt x="498793" y="962528"/>
                  <a:pt x="479519" y="965519"/>
                </a:cubicBezTo>
                <a:cubicBezTo>
                  <a:pt x="460246" y="968510"/>
                  <a:pt x="438313" y="971168"/>
                  <a:pt x="414387" y="973162"/>
                </a:cubicBezTo>
                <a:cubicBezTo>
                  <a:pt x="390461" y="975156"/>
                  <a:pt x="364541" y="976153"/>
                  <a:pt x="336960" y="976485"/>
                </a:cubicBezTo>
                <a:cubicBezTo>
                  <a:pt x="309378" y="976651"/>
                  <a:pt x="280467" y="975820"/>
                  <a:pt x="250560" y="973993"/>
                </a:cubicBezTo>
                <a:cubicBezTo>
                  <a:pt x="220652" y="972165"/>
                  <a:pt x="189747" y="969506"/>
                  <a:pt x="158511" y="965353"/>
                </a:cubicBezTo>
                <a:cubicBezTo>
                  <a:pt x="142892" y="963193"/>
                  <a:pt x="127274" y="960700"/>
                  <a:pt x="111655" y="956879"/>
                </a:cubicBezTo>
                <a:cubicBezTo>
                  <a:pt x="103846" y="955051"/>
                  <a:pt x="96203" y="952891"/>
                  <a:pt x="88560" y="949900"/>
                </a:cubicBezTo>
                <a:cubicBezTo>
                  <a:pt x="84738" y="948405"/>
                  <a:pt x="81083" y="946743"/>
                  <a:pt x="77594" y="944417"/>
                </a:cubicBezTo>
                <a:cubicBezTo>
                  <a:pt x="75932" y="943254"/>
                  <a:pt x="74105" y="941925"/>
                  <a:pt x="72775" y="940263"/>
                </a:cubicBezTo>
                <a:cubicBezTo>
                  <a:pt x="71280" y="938602"/>
                  <a:pt x="70117" y="936442"/>
                  <a:pt x="70117" y="933783"/>
                </a:cubicBezTo>
                <a:cubicBezTo>
                  <a:pt x="70117" y="932953"/>
                  <a:pt x="70449" y="931291"/>
                  <a:pt x="70781" y="930294"/>
                </a:cubicBezTo>
                <a:cubicBezTo>
                  <a:pt x="70948" y="929962"/>
                  <a:pt x="71114" y="929630"/>
                  <a:pt x="71280" y="929297"/>
                </a:cubicBezTo>
                <a:cubicBezTo>
                  <a:pt x="70117" y="914011"/>
                  <a:pt x="66461" y="862005"/>
                  <a:pt x="61311" y="789894"/>
                </a:cubicBezTo>
                <a:cubicBezTo>
                  <a:pt x="55329" y="703495"/>
                  <a:pt x="47354" y="588184"/>
                  <a:pt x="39378" y="472873"/>
                </a:cubicBezTo>
                <a:cubicBezTo>
                  <a:pt x="31735" y="357563"/>
                  <a:pt x="24092" y="242252"/>
                  <a:pt x="18277" y="155686"/>
                </a:cubicBezTo>
                <a:cubicBezTo>
                  <a:pt x="13625" y="83741"/>
                  <a:pt x="10302" y="31902"/>
                  <a:pt x="9305" y="16283"/>
                </a:cubicBezTo>
                <a:cubicBezTo>
                  <a:pt x="8142" y="15618"/>
                  <a:pt x="6812" y="14788"/>
                  <a:pt x="5649" y="13957"/>
                </a:cubicBezTo>
                <a:cubicBezTo>
                  <a:pt x="3655" y="12628"/>
                  <a:pt x="1828" y="11132"/>
                  <a:pt x="0" y="9305"/>
                </a:cubicBezTo>
                <a:cubicBezTo>
                  <a:pt x="665" y="17612"/>
                  <a:pt x="1662" y="30572"/>
                  <a:pt x="2991" y="47686"/>
                </a:cubicBezTo>
                <a:cubicBezTo>
                  <a:pt x="4154" y="63305"/>
                  <a:pt x="5649" y="82246"/>
                  <a:pt x="7311" y="104012"/>
                </a:cubicBezTo>
                <a:cubicBezTo>
                  <a:pt x="8972" y="125778"/>
                  <a:pt x="10800" y="150203"/>
                  <a:pt x="12628" y="176954"/>
                </a:cubicBezTo>
                <a:cubicBezTo>
                  <a:pt x="14455" y="203704"/>
                  <a:pt x="16615" y="232615"/>
                  <a:pt x="18775" y="263354"/>
                </a:cubicBezTo>
                <a:cubicBezTo>
                  <a:pt x="20935" y="293926"/>
                  <a:pt x="23095" y="326326"/>
                  <a:pt x="25422" y="359723"/>
                </a:cubicBezTo>
                <a:cubicBezTo>
                  <a:pt x="27582" y="393120"/>
                  <a:pt x="29908" y="427679"/>
                  <a:pt x="32234" y="462904"/>
                </a:cubicBezTo>
                <a:cubicBezTo>
                  <a:pt x="34560" y="497962"/>
                  <a:pt x="36886" y="533685"/>
                  <a:pt x="39046" y="569409"/>
                </a:cubicBezTo>
                <a:cubicBezTo>
                  <a:pt x="41206" y="605132"/>
                  <a:pt x="43532" y="640855"/>
                  <a:pt x="45692" y="675913"/>
                </a:cubicBezTo>
                <a:cubicBezTo>
                  <a:pt x="47852" y="710971"/>
                  <a:pt x="49846" y="745531"/>
                  <a:pt x="51840" y="779094"/>
                </a:cubicBezTo>
                <a:cubicBezTo>
                  <a:pt x="53668" y="812491"/>
                  <a:pt x="55661" y="844891"/>
                  <a:pt x="57323" y="875630"/>
                </a:cubicBezTo>
                <a:cubicBezTo>
                  <a:pt x="58985" y="906368"/>
                  <a:pt x="60646" y="935279"/>
                  <a:pt x="62141" y="962030"/>
                </a:cubicBezTo>
                <a:cubicBezTo>
                  <a:pt x="63637" y="988780"/>
                  <a:pt x="64966" y="1013371"/>
                  <a:pt x="65963" y="1035137"/>
                </a:cubicBezTo>
                <a:cubicBezTo>
                  <a:pt x="67126" y="1056903"/>
                  <a:pt x="67957" y="1075845"/>
                  <a:pt x="68788" y="1091463"/>
                </a:cubicBezTo>
                <a:cubicBezTo>
                  <a:pt x="69785" y="1113229"/>
                  <a:pt x="70615" y="1128516"/>
                  <a:pt x="70948" y="1135660"/>
                </a:cubicBezTo>
                <a:cubicBezTo>
                  <a:pt x="71280" y="1134996"/>
                  <a:pt x="71612" y="1134497"/>
                  <a:pt x="72111" y="1133999"/>
                </a:cubicBezTo>
                <a:cubicBezTo>
                  <a:pt x="73606" y="1132337"/>
                  <a:pt x="75268" y="1130842"/>
                  <a:pt x="76929" y="1129679"/>
                </a:cubicBezTo>
                <a:cubicBezTo>
                  <a:pt x="80418" y="1127352"/>
                  <a:pt x="84074" y="1125525"/>
                  <a:pt x="87895" y="1123863"/>
                </a:cubicBezTo>
                <a:cubicBezTo>
                  <a:pt x="92049" y="1122036"/>
                  <a:pt x="96369" y="1120540"/>
                  <a:pt x="100689" y="1119211"/>
                </a:cubicBezTo>
                <a:cubicBezTo>
                  <a:pt x="100523" y="1118214"/>
                  <a:pt x="100523" y="1117217"/>
                  <a:pt x="100523" y="1116220"/>
                </a:cubicBezTo>
                <a:lnTo>
                  <a:pt x="100523" y="1007057"/>
                </a:lnTo>
                <a:cubicBezTo>
                  <a:pt x="100523" y="993765"/>
                  <a:pt x="111323" y="982965"/>
                  <a:pt x="124615" y="982965"/>
                </a:cubicBezTo>
                <a:lnTo>
                  <a:pt x="511089" y="982965"/>
                </a:lnTo>
                <a:cubicBezTo>
                  <a:pt x="524381" y="982965"/>
                  <a:pt x="535181" y="993765"/>
                  <a:pt x="535181" y="1007057"/>
                </a:cubicBezTo>
                <a:lnTo>
                  <a:pt x="535181" y="1116220"/>
                </a:lnTo>
                <a:cubicBezTo>
                  <a:pt x="535181" y="1117716"/>
                  <a:pt x="535015" y="1119377"/>
                  <a:pt x="534682" y="1120873"/>
                </a:cubicBezTo>
                <a:cubicBezTo>
                  <a:pt x="544984" y="1124029"/>
                  <a:pt x="553126" y="1127519"/>
                  <a:pt x="558276" y="1131174"/>
                </a:cubicBezTo>
                <a:cubicBezTo>
                  <a:pt x="561433" y="1133334"/>
                  <a:pt x="563261" y="1135660"/>
                  <a:pt x="564092" y="1137488"/>
                </a:cubicBezTo>
                <a:cubicBezTo>
                  <a:pt x="564258" y="1137986"/>
                  <a:pt x="564424" y="1138319"/>
                  <a:pt x="564590" y="1138817"/>
                </a:cubicBezTo>
                <a:cubicBezTo>
                  <a:pt x="564922" y="1133666"/>
                  <a:pt x="565587" y="1117051"/>
                  <a:pt x="566916" y="1091463"/>
                </a:cubicBezTo>
                <a:cubicBezTo>
                  <a:pt x="567747" y="1075845"/>
                  <a:pt x="568744" y="1056903"/>
                  <a:pt x="569907" y="1035137"/>
                </a:cubicBezTo>
                <a:cubicBezTo>
                  <a:pt x="571070" y="1013371"/>
                  <a:pt x="572399" y="988780"/>
                  <a:pt x="573895" y="962030"/>
                </a:cubicBezTo>
                <a:cubicBezTo>
                  <a:pt x="575390" y="935279"/>
                  <a:pt x="577052" y="906202"/>
                  <a:pt x="578879" y="875630"/>
                </a:cubicBezTo>
                <a:cubicBezTo>
                  <a:pt x="580707" y="844891"/>
                  <a:pt x="582535" y="812657"/>
                  <a:pt x="584529" y="779094"/>
                </a:cubicBezTo>
                <a:cubicBezTo>
                  <a:pt x="586522" y="745698"/>
                  <a:pt x="588682" y="711138"/>
                  <a:pt x="590842" y="675913"/>
                </a:cubicBezTo>
                <a:cubicBezTo>
                  <a:pt x="593169" y="640855"/>
                  <a:pt x="595329" y="605132"/>
                  <a:pt x="597655" y="569409"/>
                </a:cubicBezTo>
                <a:cubicBezTo>
                  <a:pt x="599981" y="533685"/>
                  <a:pt x="602473" y="498129"/>
                  <a:pt x="604799" y="462904"/>
                </a:cubicBezTo>
                <a:cubicBezTo>
                  <a:pt x="607125" y="427846"/>
                  <a:pt x="609618" y="393286"/>
                  <a:pt x="611944" y="359723"/>
                </a:cubicBezTo>
                <a:cubicBezTo>
                  <a:pt x="614270" y="326326"/>
                  <a:pt x="616596" y="293926"/>
                  <a:pt x="618922" y="263354"/>
                </a:cubicBezTo>
                <a:cubicBezTo>
                  <a:pt x="621082" y="232781"/>
                  <a:pt x="623242" y="203704"/>
                  <a:pt x="625236" y="176954"/>
                </a:cubicBezTo>
                <a:cubicBezTo>
                  <a:pt x="627064" y="150203"/>
                  <a:pt x="629058" y="125778"/>
                  <a:pt x="630719" y="104012"/>
                </a:cubicBezTo>
                <a:cubicBezTo>
                  <a:pt x="632381" y="82246"/>
                  <a:pt x="633876" y="63305"/>
                  <a:pt x="635039" y="47686"/>
                </a:cubicBezTo>
                <a:cubicBezTo>
                  <a:pt x="637199" y="21434"/>
                  <a:pt x="638529" y="4652"/>
                  <a:pt x="638861" y="0"/>
                </a:cubicBezTo>
                <a:cubicBezTo>
                  <a:pt x="638861" y="166"/>
                  <a:pt x="638861" y="166"/>
                  <a:pt x="638861" y="332"/>
                </a:cubicBezTo>
                <a:cubicBezTo>
                  <a:pt x="638861" y="498"/>
                  <a:pt x="638861" y="498"/>
                  <a:pt x="638861" y="665"/>
                </a:cubicBezTo>
                <a:cubicBezTo>
                  <a:pt x="638861" y="665"/>
                  <a:pt x="638861" y="665"/>
                  <a:pt x="638861" y="831"/>
                </a:cubicBezTo>
                <a:cubicBezTo>
                  <a:pt x="638861" y="997"/>
                  <a:pt x="638861" y="997"/>
                  <a:pt x="638861" y="1163"/>
                </a:cubicBezTo>
                <a:cubicBezTo>
                  <a:pt x="639359" y="831"/>
                  <a:pt x="639193" y="997"/>
                  <a:pt x="639193" y="1163"/>
                </a:cubicBezTo>
                <a:close/>
              </a:path>
            </a:pathLst>
          </a:custGeom>
          <a:solidFill>
            <a:srgbClr val="CFD3CF">
              <a:alpha val="50000"/>
            </a:srgbClr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88" name="Полилиния: фигура 3987">
            <a:extLst>
              <a:ext uri="{FF2B5EF4-FFF2-40B4-BE49-F238E27FC236}">
                <a16:creationId xmlns:a16="http://schemas.microsoft.com/office/drawing/2014/main" id="{C4AC4F23-D5C8-43D8-5787-A3294C28196A}"/>
              </a:ext>
            </a:extLst>
          </p:cNvPr>
          <p:cNvSpPr/>
          <p:nvPr/>
        </p:nvSpPr>
        <p:spPr>
          <a:xfrm>
            <a:off x="16183192" y="2901790"/>
            <a:ext cx="644177" cy="1238456"/>
          </a:xfrm>
          <a:custGeom>
            <a:avLst/>
            <a:gdLst>
              <a:gd name="connsiteX0" fmla="*/ 644012 w 644177"/>
              <a:gd name="connsiteY0" fmla="*/ 54259 h 1238456"/>
              <a:gd name="connsiteX1" fmla="*/ 644012 w 644177"/>
              <a:gd name="connsiteY1" fmla="*/ 54259 h 1238456"/>
              <a:gd name="connsiteX2" fmla="*/ 644012 w 644177"/>
              <a:gd name="connsiteY2" fmla="*/ 55256 h 1238456"/>
              <a:gd name="connsiteX3" fmla="*/ 644012 w 644177"/>
              <a:gd name="connsiteY3" fmla="*/ 55256 h 1238456"/>
              <a:gd name="connsiteX4" fmla="*/ 643845 w 644177"/>
              <a:gd name="connsiteY4" fmla="*/ 56253 h 1238456"/>
              <a:gd name="connsiteX5" fmla="*/ 643845 w 644177"/>
              <a:gd name="connsiteY5" fmla="*/ 56419 h 1238456"/>
              <a:gd name="connsiteX6" fmla="*/ 643845 w 644177"/>
              <a:gd name="connsiteY6" fmla="*/ 56253 h 1238456"/>
              <a:gd name="connsiteX7" fmla="*/ 643845 w 644177"/>
              <a:gd name="connsiteY7" fmla="*/ 55921 h 1238456"/>
              <a:gd name="connsiteX8" fmla="*/ 644012 w 644177"/>
              <a:gd name="connsiteY8" fmla="*/ 55422 h 1238456"/>
              <a:gd name="connsiteX9" fmla="*/ 644012 w 644177"/>
              <a:gd name="connsiteY9" fmla="*/ 55422 h 1238456"/>
              <a:gd name="connsiteX10" fmla="*/ 644012 w 644177"/>
              <a:gd name="connsiteY10" fmla="*/ 55755 h 1238456"/>
              <a:gd name="connsiteX11" fmla="*/ 640190 w 644177"/>
              <a:gd name="connsiteY11" fmla="*/ 103441 h 1238456"/>
              <a:gd name="connsiteX12" fmla="*/ 635870 w 644177"/>
              <a:gd name="connsiteY12" fmla="*/ 159767 h 1238456"/>
              <a:gd name="connsiteX13" fmla="*/ 630387 w 644177"/>
              <a:gd name="connsiteY13" fmla="*/ 232708 h 1238456"/>
              <a:gd name="connsiteX14" fmla="*/ 624073 w 644177"/>
              <a:gd name="connsiteY14" fmla="*/ 319108 h 1238456"/>
              <a:gd name="connsiteX15" fmla="*/ 617095 w 644177"/>
              <a:gd name="connsiteY15" fmla="*/ 415477 h 1238456"/>
              <a:gd name="connsiteX16" fmla="*/ 609950 w 644177"/>
              <a:gd name="connsiteY16" fmla="*/ 518659 h 1238456"/>
              <a:gd name="connsiteX17" fmla="*/ 602806 w 644177"/>
              <a:gd name="connsiteY17" fmla="*/ 625163 h 1238456"/>
              <a:gd name="connsiteX18" fmla="*/ 595993 w 644177"/>
              <a:gd name="connsiteY18" fmla="*/ 731668 h 1238456"/>
              <a:gd name="connsiteX19" fmla="*/ 589679 w 644177"/>
              <a:gd name="connsiteY19" fmla="*/ 834849 h 1238456"/>
              <a:gd name="connsiteX20" fmla="*/ 584030 w 644177"/>
              <a:gd name="connsiteY20" fmla="*/ 931384 h 1238456"/>
              <a:gd name="connsiteX21" fmla="*/ 579046 w 644177"/>
              <a:gd name="connsiteY21" fmla="*/ 1017784 h 1238456"/>
              <a:gd name="connsiteX22" fmla="*/ 575058 w 644177"/>
              <a:gd name="connsiteY22" fmla="*/ 1090892 h 1238456"/>
              <a:gd name="connsiteX23" fmla="*/ 572067 w 644177"/>
              <a:gd name="connsiteY23" fmla="*/ 1147218 h 1238456"/>
              <a:gd name="connsiteX24" fmla="*/ 569741 w 644177"/>
              <a:gd name="connsiteY24" fmla="*/ 1194572 h 1238456"/>
              <a:gd name="connsiteX25" fmla="*/ 569242 w 644177"/>
              <a:gd name="connsiteY25" fmla="*/ 1193242 h 1238456"/>
              <a:gd name="connsiteX26" fmla="*/ 563427 w 644177"/>
              <a:gd name="connsiteY26" fmla="*/ 1186929 h 1238456"/>
              <a:gd name="connsiteX27" fmla="*/ 539833 w 644177"/>
              <a:gd name="connsiteY27" fmla="*/ 1176627 h 1238456"/>
              <a:gd name="connsiteX28" fmla="*/ 539667 w 644177"/>
              <a:gd name="connsiteY28" fmla="*/ 1177624 h 1238456"/>
              <a:gd name="connsiteX29" fmla="*/ 563095 w 644177"/>
              <a:gd name="connsiteY29" fmla="*/ 1187427 h 1238456"/>
              <a:gd name="connsiteX30" fmla="*/ 568744 w 644177"/>
              <a:gd name="connsiteY30" fmla="*/ 1193409 h 1238456"/>
              <a:gd name="connsiteX31" fmla="*/ 569242 w 644177"/>
              <a:gd name="connsiteY31" fmla="*/ 1195402 h 1238456"/>
              <a:gd name="connsiteX32" fmla="*/ 569242 w 644177"/>
              <a:gd name="connsiteY32" fmla="*/ 1196067 h 1238456"/>
              <a:gd name="connsiteX33" fmla="*/ 569242 w 644177"/>
              <a:gd name="connsiteY33" fmla="*/ 1196732 h 1238456"/>
              <a:gd name="connsiteX34" fmla="*/ 568744 w 644177"/>
              <a:gd name="connsiteY34" fmla="*/ 1198725 h 1238456"/>
              <a:gd name="connsiteX35" fmla="*/ 563095 w 644177"/>
              <a:gd name="connsiteY35" fmla="*/ 1204873 h 1238456"/>
              <a:gd name="connsiteX36" fmla="*/ 533187 w 644177"/>
              <a:gd name="connsiteY36" fmla="*/ 1216504 h 1238456"/>
              <a:gd name="connsiteX37" fmla="*/ 483673 w 644177"/>
              <a:gd name="connsiteY37" fmla="*/ 1225144 h 1238456"/>
              <a:gd name="connsiteX38" fmla="*/ 418707 w 644177"/>
              <a:gd name="connsiteY38" fmla="*/ 1230627 h 1238456"/>
              <a:gd name="connsiteX39" fmla="*/ 341612 w 644177"/>
              <a:gd name="connsiteY39" fmla="*/ 1233452 h 1238456"/>
              <a:gd name="connsiteX40" fmla="*/ 255378 w 644177"/>
              <a:gd name="connsiteY40" fmla="*/ 1233119 h 1238456"/>
              <a:gd name="connsiteX41" fmla="*/ 163495 w 644177"/>
              <a:gd name="connsiteY41" fmla="*/ 1225808 h 1238456"/>
              <a:gd name="connsiteX42" fmla="*/ 116972 w 644177"/>
              <a:gd name="connsiteY42" fmla="*/ 1217002 h 1238456"/>
              <a:gd name="connsiteX43" fmla="*/ 94375 w 644177"/>
              <a:gd name="connsiteY43" fmla="*/ 1209692 h 1238456"/>
              <a:gd name="connsiteX44" fmla="*/ 84074 w 644177"/>
              <a:gd name="connsiteY44" fmla="*/ 1204209 h 1238456"/>
              <a:gd name="connsiteX45" fmla="*/ 79920 w 644177"/>
              <a:gd name="connsiteY45" fmla="*/ 1200553 h 1238456"/>
              <a:gd name="connsiteX46" fmla="*/ 78591 w 644177"/>
              <a:gd name="connsiteY46" fmla="*/ 1198393 h 1238456"/>
              <a:gd name="connsiteX47" fmla="*/ 78258 w 644177"/>
              <a:gd name="connsiteY47" fmla="*/ 1197230 h 1238456"/>
              <a:gd name="connsiteX48" fmla="*/ 78092 w 644177"/>
              <a:gd name="connsiteY48" fmla="*/ 1196732 h 1238456"/>
              <a:gd name="connsiteX49" fmla="*/ 78092 w 644177"/>
              <a:gd name="connsiteY49" fmla="*/ 1196399 h 1238456"/>
              <a:gd name="connsiteX50" fmla="*/ 78092 w 644177"/>
              <a:gd name="connsiteY50" fmla="*/ 1196233 h 1238456"/>
              <a:gd name="connsiteX51" fmla="*/ 84240 w 644177"/>
              <a:gd name="connsiteY51" fmla="*/ 1188258 h 1238456"/>
              <a:gd name="connsiteX52" fmla="*/ 94541 w 644177"/>
              <a:gd name="connsiteY52" fmla="*/ 1183107 h 1238456"/>
              <a:gd name="connsiteX53" fmla="*/ 106671 w 644177"/>
              <a:gd name="connsiteY53" fmla="*/ 1179119 h 1238456"/>
              <a:gd name="connsiteX54" fmla="*/ 105840 w 644177"/>
              <a:gd name="connsiteY54" fmla="*/ 1174965 h 1238456"/>
              <a:gd name="connsiteX55" fmla="*/ 93046 w 644177"/>
              <a:gd name="connsiteY55" fmla="*/ 1179618 h 1238456"/>
              <a:gd name="connsiteX56" fmla="*/ 82080 w 644177"/>
              <a:gd name="connsiteY56" fmla="*/ 1185433 h 1238456"/>
              <a:gd name="connsiteX57" fmla="*/ 77261 w 644177"/>
              <a:gd name="connsiteY57" fmla="*/ 1189753 h 1238456"/>
              <a:gd name="connsiteX58" fmla="*/ 76098 w 644177"/>
              <a:gd name="connsiteY58" fmla="*/ 1191415 h 1238456"/>
              <a:gd name="connsiteX59" fmla="*/ 73938 w 644177"/>
              <a:gd name="connsiteY59" fmla="*/ 1147218 h 1238456"/>
              <a:gd name="connsiteX60" fmla="*/ 71114 w 644177"/>
              <a:gd name="connsiteY60" fmla="*/ 1090892 h 1238456"/>
              <a:gd name="connsiteX61" fmla="*/ 67292 w 644177"/>
              <a:gd name="connsiteY61" fmla="*/ 1017784 h 1238456"/>
              <a:gd name="connsiteX62" fmla="*/ 62474 w 644177"/>
              <a:gd name="connsiteY62" fmla="*/ 931384 h 1238456"/>
              <a:gd name="connsiteX63" fmla="*/ 56991 w 644177"/>
              <a:gd name="connsiteY63" fmla="*/ 834849 h 1238456"/>
              <a:gd name="connsiteX64" fmla="*/ 50843 w 644177"/>
              <a:gd name="connsiteY64" fmla="*/ 731668 h 1238456"/>
              <a:gd name="connsiteX65" fmla="*/ 44197 w 644177"/>
              <a:gd name="connsiteY65" fmla="*/ 625163 h 1238456"/>
              <a:gd name="connsiteX66" fmla="*/ 37385 w 644177"/>
              <a:gd name="connsiteY66" fmla="*/ 518659 h 1238456"/>
              <a:gd name="connsiteX67" fmla="*/ 30572 w 644177"/>
              <a:gd name="connsiteY67" fmla="*/ 415477 h 1238456"/>
              <a:gd name="connsiteX68" fmla="*/ 23926 w 644177"/>
              <a:gd name="connsiteY68" fmla="*/ 319108 h 1238456"/>
              <a:gd name="connsiteX69" fmla="*/ 17778 w 644177"/>
              <a:gd name="connsiteY69" fmla="*/ 232708 h 1238456"/>
              <a:gd name="connsiteX70" fmla="*/ 12462 w 644177"/>
              <a:gd name="connsiteY70" fmla="*/ 159767 h 1238456"/>
              <a:gd name="connsiteX71" fmla="*/ 8142 w 644177"/>
              <a:gd name="connsiteY71" fmla="*/ 103441 h 1238456"/>
              <a:gd name="connsiteX72" fmla="*/ 4818 w 644177"/>
              <a:gd name="connsiteY72" fmla="*/ 64893 h 1238456"/>
              <a:gd name="connsiteX73" fmla="*/ 10468 w 644177"/>
              <a:gd name="connsiteY73" fmla="*/ 69545 h 1238456"/>
              <a:gd name="connsiteX74" fmla="*/ 14123 w 644177"/>
              <a:gd name="connsiteY74" fmla="*/ 71871 h 1238456"/>
              <a:gd name="connsiteX75" fmla="*/ 23095 w 644177"/>
              <a:gd name="connsiteY75" fmla="*/ 211274 h 1238456"/>
              <a:gd name="connsiteX76" fmla="*/ 44197 w 644177"/>
              <a:gd name="connsiteY76" fmla="*/ 528462 h 1238456"/>
              <a:gd name="connsiteX77" fmla="*/ 66129 w 644177"/>
              <a:gd name="connsiteY77" fmla="*/ 845483 h 1238456"/>
              <a:gd name="connsiteX78" fmla="*/ 76098 w 644177"/>
              <a:gd name="connsiteY78" fmla="*/ 984886 h 1238456"/>
              <a:gd name="connsiteX79" fmla="*/ 75600 w 644177"/>
              <a:gd name="connsiteY79" fmla="*/ 985883 h 1238456"/>
              <a:gd name="connsiteX80" fmla="*/ 74935 w 644177"/>
              <a:gd name="connsiteY80" fmla="*/ 989372 h 1238456"/>
              <a:gd name="connsiteX81" fmla="*/ 77594 w 644177"/>
              <a:gd name="connsiteY81" fmla="*/ 995852 h 1238456"/>
              <a:gd name="connsiteX82" fmla="*/ 82412 w 644177"/>
              <a:gd name="connsiteY82" fmla="*/ 1000006 h 1238456"/>
              <a:gd name="connsiteX83" fmla="*/ 93378 w 644177"/>
              <a:gd name="connsiteY83" fmla="*/ 1005489 h 1238456"/>
              <a:gd name="connsiteX84" fmla="*/ 116474 w 644177"/>
              <a:gd name="connsiteY84" fmla="*/ 1012467 h 1238456"/>
              <a:gd name="connsiteX85" fmla="*/ 163329 w 644177"/>
              <a:gd name="connsiteY85" fmla="*/ 1020941 h 1238456"/>
              <a:gd name="connsiteX86" fmla="*/ 255378 w 644177"/>
              <a:gd name="connsiteY86" fmla="*/ 1029581 h 1238456"/>
              <a:gd name="connsiteX87" fmla="*/ 341778 w 644177"/>
              <a:gd name="connsiteY87" fmla="*/ 1032073 h 1238456"/>
              <a:gd name="connsiteX88" fmla="*/ 419206 w 644177"/>
              <a:gd name="connsiteY88" fmla="*/ 1028750 h 1238456"/>
              <a:gd name="connsiteX89" fmla="*/ 484338 w 644177"/>
              <a:gd name="connsiteY89" fmla="*/ 1021107 h 1238456"/>
              <a:gd name="connsiteX90" fmla="*/ 533852 w 644177"/>
              <a:gd name="connsiteY90" fmla="*/ 1010806 h 1238456"/>
              <a:gd name="connsiteX91" fmla="*/ 563926 w 644177"/>
              <a:gd name="connsiteY91" fmla="*/ 998676 h 1238456"/>
              <a:gd name="connsiteX92" fmla="*/ 569741 w 644177"/>
              <a:gd name="connsiteY92" fmla="*/ 992363 h 1238456"/>
              <a:gd name="connsiteX93" fmla="*/ 570405 w 644177"/>
              <a:gd name="connsiteY93" fmla="*/ 989372 h 1238456"/>
              <a:gd name="connsiteX94" fmla="*/ 570405 w 644177"/>
              <a:gd name="connsiteY94" fmla="*/ 989372 h 1238456"/>
              <a:gd name="connsiteX95" fmla="*/ 570405 w 644177"/>
              <a:gd name="connsiteY95" fmla="*/ 988541 h 1238456"/>
              <a:gd name="connsiteX96" fmla="*/ 570239 w 644177"/>
              <a:gd name="connsiteY96" fmla="*/ 987710 h 1238456"/>
              <a:gd name="connsiteX97" fmla="*/ 580707 w 644177"/>
              <a:gd name="connsiteY97" fmla="*/ 845150 h 1238456"/>
              <a:gd name="connsiteX98" fmla="*/ 603304 w 644177"/>
              <a:gd name="connsiteY98" fmla="*/ 528129 h 1238456"/>
              <a:gd name="connsiteX99" fmla="*/ 625070 w 644177"/>
              <a:gd name="connsiteY99" fmla="*/ 210942 h 1238456"/>
              <a:gd name="connsiteX100" fmla="*/ 634541 w 644177"/>
              <a:gd name="connsiteY100" fmla="*/ 66887 h 1238456"/>
              <a:gd name="connsiteX101" fmla="*/ 636202 w 644177"/>
              <a:gd name="connsiteY101" fmla="*/ 65724 h 1238456"/>
              <a:gd name="connsiteX102" fmla="*/ 639359 w 644177"/>
              <a:gd name="connsiteY102" fmla="*/ 63231 h 1238456"/>
              <a:gd name="connsiteX103" fmla="*/ 639692 w 644177"/>
              <a:gd name="connsiteY103" fmla="*/ 63065 h 1238456"/>
              <a:gd name="connsiteX104" fmla="*/ 640522 w 644177"/>
              <a:gd name="connsiteY104" fmla="*/ 62235 h 1238456"/>
              <a:gd name="connsiteX105" fmla="*/ 641021 w 644177"/>
              <a:gd name="connsiteY105" fmla="*/ 61736 h 1238456"/>
              <a:gd name="connsiteX106" fmla="*/ 641685 w 644177"/>
              <a:gd name="connsiteY106" fmla="*/ 60905 h 1238456"/>
              <a:gd name="connsiteX107" fmla="*/ 642018 w 644177"/>
              <a:gd name="connsiteY107" fmla="*/ 60573 h 1238456"/>
              <a:gd name="connsiteX108" fmla="*/ 642849 w 644177"/>
              <a:gd name="connsiteY108" fmla="*/ 59410 h 1238456"/>
              <a:gd name="connsiteX109" fmla="*/ 643015 w 644177"/>
              <a:gd name="connsiteY109" fmla="*/ 59244 h 1238456"/>
              <a:gd name="connsiteX110" fmla="*/ 643513 w 644177"/>
              <a:gd name="connsiteY110" fmla="*/ 58247 h 1238456"/>
              <a:gd name="connsiteX111" fmla="*/ 643679 w 644177"/>
              <a:gd name="connsiteY111" fmla="*/ 57748 h 1238456"/>
              <a:gd name="connsiteX112" fmla="*/ 643679 w 644177"/>
              <a:gd name="connsiteY112" fmla="*/ 57582 h 1238456"/>
              <a:gd name="connsiteX113" fmla="*/ 644012 w 644177"/>
              <a:gd name="connsiteY113" fmla="*/ 56751 h 1238456"/>
              <a:gd name="connsiteX114" fmla="*/ 644178 w 644177"/>
              <a:gd name="connsiteY114" fmla="*/ 56087 h 1238456"/>
              <a:gd name="connsiteX115" fmla="*/ 644178 w 644177"/>
              <a:gd name="connsiteY115" fmla="*/ 55755 h 1238456"/>
              <a:gd name="connsiteX116" fmla="*/ 644178 w 644177"/>
              <a:gd name="connsiteY116" fmla="*/ 55921 h 1238456"/>
              <a:gd name="connsiteX117" fmla="*/ 643679 w 644177"/>
              <a:gd name="connsiteY117" fmla="*/ 57416 h 1238456"/>
              <a:gd name="connsiteX118" fmla="*/ 643347 w 644177"/>
              <a:gd name="connsiteY118" fmla="*/ 58247 h 1238456"/>
              <a:gd name="connsiteX119" fmla="*/ 643181 w 644177"/>
              <a:gd name="connsiteY119" fmla="*/ 58579 h 1238456"/>
              <a:gd name="connsiteX120" fmla="*/ 638695 w 644177"/>
              <a:gd name="connsiteY120" fmla="*/ 63730 h 1238456"/>
              <a:gd name="connsiteX121" fmla="*/ 638529 w 644177"/>
              <a:gd name="connsiteY121" fmla="*/ 63730 h 1238456"/>
              <a:gd name="connsiteX122" fmla="*/ 636368 w 644177"/>
              <a:gd name="connsiteY122" fmla="*/ 65391 h 1238456"/>
              <a:gd name="connsiteX123" fmla="*/ 636036 w 644177"/>
              <a:gd name="connsiteY123" fmla="*/ 65558 h 1238456"/>
              <a:gd name="connsiteX124" fmla="*/ 597322 w 644177"/>
              <a:gd name="connsiteY124" fmla="*/ 80844 h 1238456"/>
              <a:gd name="connsiteX125" fmla="*/ 533021 w 644177"/>
              <a:gd name="connsiteY125" fmla="*/ 92807 h 1238456"/>
              <a:gd name="connsiteX126" fmla="*/ 448615 w 644177"/>
              <a:gd name="connsiteY126" fmla="*/ 100782 h 1238456"/>
              <a:gd name="connsiteX127" fmla="*/ 348424 w 644177"/>
              <a:gd name="connsiteY127" fmla="*/ 103773 h 1238456"/>
              <a:gd name="connsiteX128" fmla="*/ 236603 w 644177"/>
              <a:gd name="connsiteY128" fmla="*/ 100948 h 1238456"/>
              <a:gd name="connsiteX129" fmla="*/ 177784 w 644177"/>
              <a:gd name="connsiteY129" fmla="*/ 96628 h 1238456"/>
              <a:gd name="connsiteX130" fmla="*/ 117803 w 644177"/>
              <a:gd name="connsiteY130" fmla="*/ 89650 h 1238456"/>
              <a:gd name="connsiteX131" fmla="*/ 87729 w 644177"/>
              <a:gd name="connsiteY131" fmla="*/ 84665 h 1238456"/>
              <a:gd name="connsiteX132" fmla="*/ 57821 w 644177"/>
              <a:gd name="connsiteY132" fmla="*/ 78351 h 1238456"/>
              <a:gd name="connsiteX133" fmla="*/ 28745 w 644177"/>
              <a:gd name="connsiteY133" fmla="*/ 69213 h 1238456"/>
              <a:gd name="connsiteX134" fmla="*/ 15785 w 644177"/>
              <a:gd name="connsiteY134" fmla="*/ 62567 h 1238456"/>
              <a:gd name="connsiteX135" fmla="*/ 10800 w 644177"/>
              <a:gd name="connsiteY135" fmla="*/ 58247 h 1238456"/>
              <a:gd name="connsiteX136" fmla="*/ 9305 w 644177"/>
              <a:gd name="connsiteY136" fmla="*/ 55921 h 1238456"/>
              <a:gd name="connsiteX137" fmla="*/ 8972 w 644177"/>
              <a:gd name="connsiteY137" fmla="*/ 54758 h 1238456"/>
              <a:gd name="connsiteX138" fmla="*/ 8806 w 644177"/>
              <a:gd name="connsiteY138" fmla="*/ 54259 h 1238456"/>
              <a:gd name="connsiteX139" fmla="*/ 8806 w 644177"/>
              <a:gd name="connsiteY139" fmla="*/ 53927 h 1238456"/>
              <a:gd name="connsiteX140" fmla="*/ 8806 w 644177"/>
              <a:gd name="connsiteY140" fmla="*/ 53927 h 1238456"/>
              <a:gd name="connsiteX141" fmla="*/ 8972 w 644177"/>
              <a:gd name="connsiteY141" fmla="*/ 52431 h 1238456"/>
              <a:gd name="connsiteX142" fmla="*/ 9305 w 644177"/>
              <a:gd name="connsiteY142" fmla="*/ 51435 h 1238456"/>
              <a:gd name="connsiteX143" fmla="*/ 10800 w 644177"/>
              <a:gd name="connsiteY143" fmla="*/ 49108 h 1238456"/>
              <a:gd name="connsiteX144" fmla="*/ 15785 w 644177"/>
              <a:gd name="connsiteY144" fmla="*/ 44788 h 1238456"/>
              <a:gd name="connsiteX145" fmla="*/ 28745 w 644177"/>
              <a:gd name="connsiteY145" fmla="*/ 38142 h 1238456"/>
              <a:gd name="connsiteX146" fmla="*/ 57821 w 644177"/>
              <a:gd name="connsiteY146" fmla="*/ 29004 h 1238456"/>
              <a:gd name="connsiteX147" fmla="*/ 117969 w 644177"/>
              <a:gd name="connsiteY147" fmla="*/ 17705 h 1238456"/>
              <a:gd name="connsiteX148" fmla="*/ 177951 w 644177"/>
              <a:gd name="connsiteY148" fmla="*/ 10727 h 1238456"/>
              <a:gd name="connsiteX149" fmla="*/ 236769 w 644177"/>
              <a:gd name="connsiteY149" fmla="*/ 6407 h 1238456"/>
              <a:gd name="connsiteX150" fmla="*/ 348590 w 644177"/>
              <a:gd name="connsiteY150" fmla="*/ 3582 h 1238456"/>
              <a:gd name="connsiteX151" fmla="*/ 448781 w 644177"/>
              <a:gd name="connsiteY151" fmla="*/ 6573 h 1238456"/>
              <a:gd name="connsiteX152" fmla="*/ 532522 w 644177"/>
              <a:gd name="connsiteY152" fmla="*/ 15047 h 1238456"/>
              <a:gd name="connsiteX153" fmla="*/ 596824 w 644177"/>
              <a:gd name="connsiteY153" fmla="*/ 27010 h 1238456"/>
              <a:gd name="connsiteX154" fmla="*/ 635870 w 644177"/>
              <a:gd name="connsiteY154" fmla="*/ 42296 h 1238456"/>
              <a:gd name="connsiteX155" fmla="*/ 642682 w 644177"/>
              <a:gd name="connsiteY155" fmla="*/ 49275 h 1238456"/>
              <a:gd name="connsiteX156" fmla="*/ 642682 w 644177"/>
              <a:gd name="connsiteY156" fmla="*/ 49275 h 1238456"/>
              <a:gd name="connsiteX157" fmla="*/ 642516 w 644177"/>
              <a:gd name="connsiteY157" fmla="*/ 48776 h 1238456"/>
              <a:gd name="connsiteX158" fmla="*/ 642350 w 644177"/>
              <a:gd name="connsiteY158" fmla="*/ 48610 h 1238456"/>
              <a:gd name="connsiteX159" fmla="*/ 641519 w 644177"/>
              <a:gd name="connsiteY159" fmla="*/ 47447 h 1238456"/>
              <a:gd name="connsiteX160" fmla="*/ 641187 w 644177"/>
              <a:gd name="connsiteY160" fmla="*/ 47115 h 1238456"/>
              <a:gd name="connsiteX161" fmla="*/ 640522 w 644177"/>
              <a:gd name="connsiteY161" fmla="*/ 46284 h 1238456"/>
              <a:gd name="connsiteX162" fmla="*/ 640024 w 644177"/>
              <a:gd name="connsiteY162" fmla="*/ 45785 h 1238456"/>
              <a:gd name="connsiteX163" fmla="*/ 639193 w 644177"/>
              <a:gd name="connsiteY163" fmla="*/ 44955 h 1238456"/>
              <a:gd name="connsiteX164" fmla="*/ 638861 w 644177"/>
              <a:gd name="connsiteY164" fmla="*/ 44788 h 1238456"/>
              <a:gd name="connsiteX165" fmla="*/ 635704 w 644177"/>
              <a:gd name="connsiteY165" fmla="*/ 42296 h 1238456"/>
              <a:gd name="connsiteX166" fmla="*/ 596824 w 644177"/>
              <a:gd name="connsiteY166" fmla="*/ 26844 h 1238456"/>
              <a:gd name="connsiteX167" fmla="*/ 532689 w 644177"/>
              <a:gd name="connsiteY167" fmla="*/ 14382 h 1238456"/>
              <a:gd name="connsiteX168" fmla="*/ 448283 w 644177"/>
              <a:gd name="connsiteY168" fmla="*/ 5244 h 1238456"/>
              <a:gd name="connsiteX169" fmla="*/ 347926 w 644177"/>
              <a:gd name="connsiteY169" fmla="*/ 425 h 1238456"/>
              <a:gd name="connsiteX170" fmla="*/ 235772 w 644177"/>
              <a:gd name="connsiteY170" fmla="*/ 1256 h 1238456"/>
              <a:gd name="connsiteX171" fmla="*/ 116141 w 644177"/>
              <a:gd name="connsiteY171" fmla="*/ 10893 h 1238456"/>
              <a:gd name="connsiteX172" fmla="*/ 55163 w 644177"/>
              <a:gd name="connsiteY172" fmla="*/ 21859 h 1238456"/>
              <a:gd name="connsiteX173" fmla="*/ 25089 w 644177"/>
              <a:gd name="connsiteY173" fmla="*/ 31164 h 1238456"/>
              <a:gd name="connsiteX174" fmla="*/ 10468 w 644177"/>
              <a:gd name="connsiteY174" fmla="*/ 38641 h 1238456"/>
              <a:gd name="connsiteX175" fmla="*/ 3822 w 644177"/>
              <a:gd name="connsiteY175" fmla="*/ 44456 h 1238456"/>
              <a:gd name="connsiteX176" fmla="*/ 1163 w 644177"/>
              <a:gd name="connsiteY176" fmla="*/ 48610 h 1238456"/>
              <a:gd name="connsiteX177" fmla="*/ 332 w 644177"/>
              <a:gd name="connsiteY177" fmla="*/ 51435 h 1238456"/>
              <a:gd name="connsiteX178" fmla="*/ 0 w 644177"/>
              <a:gd name="connsiteY178" fmla="*/ 53761 h 1238456"/>
              <a:gd name="connsiteX179" fmla="*/ 0 w 644177"/>
              <a:gd name="connsiteY179" fmla="*/ 54758 h 1238456"/>
              <a:gd name="connsiteX180" fmla="*/ 0 w 644177"/>
              <a:gd name="connsiteY180" fmla="*/ 55422 h 1238456"/>
              <a:gd name="connsiteX181" fmla="*/ 166 w 644177"/>
              <a:gd name="connsiteY181" fmla="*/ 56751 h 1238456"/>
              <a:gd name="connsiteX182" fmla="*/ 997 w 644177"/>
              <a:gd name="connsiteY182" fmla="*/ 59410 h 1238456"/>
              <a:gd name="connsiteX183" fmla="*/ 3655 w 644177"/>
              <a:gd name="connsiteY183" fmla="*/ 63564 h 1238456"/>
              <a:gd name="connsiteX184" fmla="*/ 4320 w 644177"/>
              <a:gd name="connsiteY184" fmla="*/ 64228 h 1238456"/>
              <a:gd name="connsiteX185" fmla="*/ 6148 w 644177"/>
              <a:gd name="connsiteY185" fmla="*/ 103108 h 1238456"/>
              <a:gd name="connsiteX186" fmla="*/ 8972 w 644177"/>
              <a:gd name="connsiteY186" fmla="*/ 159434 h 1238456"/>
              <a:gd name="connsiteX187" fmla="*/ 12794 w 644177"/>
              <a:gd name="connsiteY187" fmla="*/ 232542 h 1238456"/>
              <a:gd name="connsiteX188" fmla="*/ 17612 w 644177"/>
              <a:gd name="connsiteY188" fmla="*/ 318942 h 1238456"/>
              <a:gd name="connsiteX189" fmla="*/ 23095 w 644177"/>
              <a:gd name="connsiteY189" fmla="*/ 415477 h 1238456"/>
              <a:gd name="connsiteX190" fmla="*/ 29243 w 644177"/>
              <a:gd name="connsiteY190" fmla="*/ 518659 h 1238456"/>
              <a:gd name="connsiteX191" fmla="*/ 35889 w 644177"/>
              <a:gd name="connsiteY191" fmla="*/ 625163 h 1238456"/>
              <a:gd name="connsiteX192" fmla="*/ 42701 w 644177"/>
              <a:gd name="connsiteY192" fmla="*/ 731668 h 1238456"/>
              <a:gd name="connsiteX193" fmla="*/ 49514 w 644177"/>
              <a:gd name="connsiteY193" fmla="*/ 834849 h 1238456"/>
              <a:gd name="connsiteX194" fmla="*/ 56160 w 644177"/>
              <a:gd name="connsiteY194" fmla="*/ 931218 h 1238456"/>
              <a:gd name="connsiteX195" fmla="*/ 62308 w 644177"/>
              <a:gd name="connsiteY195" fmla="*/ 1017618 h 1238456"/>
              <a:gd name="connsiteX196" fmla="*/ 67625 w 644177"/>
              <a:gd name="connsiteY196" fmla="*/ 1090559 h 1238456"/>
              <a:gd name="connsiteX197" fmla="*/ 71945 w 644177"/>
              <a:gd name="connsiteY197" fmla="*/ 1146886 h 1238456"/>
              <a:gd name="connsiteX198" fmla="*/ 75434 w 644177"/>
              <a:gd name="connsiteY198" fmla="*/ 1191249 h 1238456"/>
              <a:gd name="connsiteX199" fmla="*/ 74935 w 644177"/>
              <a:gd name="connsiteY199" fmla="*/ 1192245 h 1238456"/>
              <a:gd name="connsiteX200" fmla="*/ 74271 w 644177"/>
              <a:gd name="connsiteY200" fmla="*/ 1195735 h 1238456"/>
              <a:gd name="connsiteX201" fmla="*/ 76929 w 644177"/>
              <a:gd name="connsiteY201" fmla="*/ 1202215 h 1238456"/>
              <a:gd name="connsiteX202" fmla="*/ 81748 w 644177"/>
              <a:gd name="connsiteY202" fmla="*/ 1206369 h 1238456"/>
              <a:gd name="connsiteX203" fmla="*/ 92714 w 644177"/>
              <a:gd name="connsiteY203" fmla="*/ 1211852 h 1238456"/>
              <a:gd name="connsiteX204" fmla="*/ 115809 w 644177"/>
              <a:gd name="connsiteY204" fmla="*/ 1218830 h 1238456"/>
              <a:gd name="connsiteX205" fmla="*/ 162664 w 644177"/>
              <a:gd name="connsiteY205" fmla="*/ 1227304 h 1238456"/>
              <a:gd name="connsiteX206" fmla="*/ 254714 w 644177"/>
              <a:gd name="connsiteY206" fmla="*/ 1235944 h 1238456"/>
              <a:gd name="connsiteX207" fmla="*/ 341113 w 644177"/>
              <a:gd name="connsiteY207" fmla="*/ 1238436 h 1238456"/>
              <a:gd name="connsiteX208" fmla="*/ 418541 w 644177"/>
              <a:gd name="connsiteY208" fmla="*/ 1235113 h 1238456"/>
              <a:gd name="connsiteX209" fmla="*/ 483673 w 644177"/>
              <a:gd name="connsiteY209" fmla="*/ 1227470 h 1238456"/>
              <a:gd name="connsiteX210" fmla="*/ 533187 w 644177"/>
              <a:gd name="connsiteY210" fmla="*/ 1217168 h 1238456"/>
              <a:gd name="connsiteX211" fmla="*/ 563261 w 644177"/>
              <a:gd name="connsiteY211" fmla="*/ 1205039 h 1238456"/>
              <a:gd name="connsiteX212" fmla="*/ 569076 w 644177"/>
              <a:gd name="connsiteY212" fmla="*/ 1198725 h 1238456"/>
              <a:gd name="connsiteX213" fmla="*/ 569741 w 644177"/>
              <a:gd name="connsiteY213" fmla="*/ 1195735 h 1238456"/>
              <a:gd name="connsiteX214" fmla="*/ 569741 w 644177"/>
              <a:gd name="connsiteY214" fmla="*/ 1195735 h 1238456"/>
              <a:gd name="connsiteX215" fmla="*/ 569741 w 644177"/>
              <a:gd name="connsiteY215" fmla="*/ 1194904 h 1238456"/>
              <a:gd name="connsiteX216" fmla="*/ 569575 w 644177"/>
              <a:gd name="connsiteY216" fmla="*/ 1194239 h 1238456"/>
              <a:gd name="connsiteX217" fmla="*/ 573396 w 644177"/>
              <a:gd name="connsiteY217" fmla="*/ 1146719 h 1238456"/>
              <a:gd name="connsiteX218" fmla="*/ 577716 w 644177"/>
              <a:gd name="connsiteY218" fmla="*/ 1090393 h 1238456"/>
              <a:gd name="connsiteX219" fmla="*/ 583199 w 644177"/>
              <a:gd name="connsiteY219" fmla="*/ 1017452 h 1238456"/>
              <a:gd name="connsiteX220" fmla="*/ 589513 w 644177"/>
              <a:gd name="connsiteY220" fmla="*/ 931052 h 1238456"/>
              <a:gd name="connsiteX221" fmla="*/ 596325 w 644177"/>
              <a:gd name="connsiteY221" fmla="*/ 834683 h 1238456"/>
              <a:gd name="connsiteX222" fmla="*/ 603470 w 644177"/>
              <a:gd name="connsiteY222" fmla="*/ 731501 h 1238456"/>
              <a:gd name="connsiteX223" fmla="*/ 610615 w 644177"/>
              <a:gd name="connsiteY223" fmla="*/ 624997 h 1238456"/>
              <a:gd name="connsiteX224" fmla="*/ 617427 w 644177"/>
              <a:gd name="connsiteY224" fmla="*/ 518492 h 1238456"/>
              <a:gd name="connsiteX225" fmla="*/ 623741 w 644177"/>
              <a:gd name="connsiteY225" fmla="*/ 415311 h 1238456"/>
              <a:gd name="connsiteX226" fmla="*/ 629390 w 644177"/>
              <a:gd name="connsiteY226" fmla="*/ 318776 h 1238456"/>
              <a:gd name="connsiteX227" fmla="*/ 634375 w 644177"/>
              <a:gd name="connsiteY227" fmla="*/ 232376 h 1238456"/>
              <a:gd name="connsiteX228" fmla="*/ 638362 w 644177"/>
              <a:gd name="connsiteY228" fmla="*/ 159268 h 1238456"/>
              <a:gd name="connsiteX229" fmla="*/ 641353 w 644177"/>
              <a:gd name="connsiteY229" fmla="*/ 102942 h 1238456"/>
              <a:gd name="connsiteX230" fmla="*/ 644012 w 644177"/>
              <a:gd name="connsiteY230" fmla="*/ 54259 h 1238456"/>
              <a:gd name="connsiteX231" fmla="*/ 644012 w 644177"/>
              <a:gd name="connsiteY231" fmla="*/ 54259 h 1238456"/>
              <a:gd name="connsiteX232" fmla="*/ 644012 w 644177"/>
              <a:gd name="connsiteY232" fmla="*/ 54259 h 1238456"/>
              <a:gd name="connsiteX233" fmla="*/ 644012 w 644177"/>
              <a:gd name="connsiteY233" fmla="*/ 54259 h 1238456"/>
              <a:gd name="connsiteX234" fmla="*/ 644012 w 644177"/>
              <a:gd name="connsiteY234" fmla="*/ 54259 h 1238456"/>
              <a:gd name="connsiteX235" fmla="*/ 644012 w 644177"/>
              <a:gd name="connsiteY235" fmla="*/ 54259 h 1238456"/>
              <a:gd name="connsiteX236" fmla="*/ 644012 w 644177"/>
              <a:gd name="connsiteY236" fmla="*/ 54259 h 1238456"/>
              <a:gd name="connsiteX237" fmla="*/ 323003 w 644177"/>
              <a:gd name="connsiteY237" fmla="*/ 1029581 h 1238456"/>
              <a:gd name="connsiteX238" fmla="*/ 76431 w 644177"/>
              <a:gd name="connsiteY238" fmla="*/ 989538 h 1238456"/>
              <a:gd name="connsiteX239" fmla="*/ 76098 w 644177"/>
              <a:gd name="connsiteY239" fmla="*/ 984886 h 1238456"/>
              <a:gd name="connsiteX240" fmla="*/ 67126 w 644177"/>
              <a:gd name="connsiteY240" fmla="*/ 845483 h 1238456"/>
              <a:gd name="connsiteX241" fmla="*/ 46025 w 644177"/>
              <a:gd name="connsiteY241" fmla="*/ 528295 h 1238456"/>
              <a:gd name="connsiteX242" fmla="*/ 24092 w 644177"/>
              <a:gd name="connsiteY242" fmla="*/ 211274 h 1238456"/>
              <a:gd name="connsiteX243" fmla="*/ 14123 w 644177"/>
              <a:gd name="connsiteY243" fmla="*/ 72038 h 1238456"/>
              <a:gd name="connsiteX244" fmla="*/ 24923 w 644177"/>
              <a:gd name="connsiteY244" fmla="*/ 77188 h 1238456"/>
              <a:gd name="connsiteX245" fmla="*/ 54997 w 644177"/>
              <a:gd name="connsiteY245" fmla="*/ 86493 h 1238456"/>
              <a:gd name="connsiteX246" fmla="*/ 115975 w 644177"/>
              <a:gd name="connsiteY246" fmla="*/ 97459 h 1238456"/>
              <a:gd name="connsiteX247" fmla="*/ 235606 w 644177"/>
              <a:gd name="connsiteY247" fmla="*/ 106930 h 1238456"/>
              <a:gd name="connsiteX248" fmla="*/ 347760 w 644177"/>
              <a:gd name="connsiteY248" fmla="*/ 107761 h 1238456"/>
              <a:gd name="connsiteX249" fmla="*/ 448116 w 644177"/>
              <a:gd name="connsiteY249" fmla="*/ 102942 h 1238456"/>
              <a:gd name="connsiteX250" fmla="*/ 532522 w 644177"/>
              <a:gd name="connsiteY250" fmla="*/ 93804 h 1238456"/>
              <a:gd name="connsiteX251" fmla="*/ 596658 w 644177"/>
              <a:gd name="connsiteY251" fmla="*/ 81342 h 1238456"/>
              <a:gd name="connsiteX252" fmla="*/ 632049 w 644177"/>
              <a:gd name="connsiteY252" fmla="*/ 68050 h 1238456"/>
              <a:gd name="connsiteX253" fmla="*/ 632215 w 644177"/>
              <a:gd name="connsiteY253" fmla="*/ 67884 h 1238456"/>
              <a:gd name="connsiteX254" fmla="*/ 633876 w 644177"/>
              <a:gd name="connsiteY254" fmla="*/ 66887 h 1238456"/>
              <a:gd name="connsiteX255" fmla="*/ 623242 w 644177"/>
              <a:gd name="connsiteY255" fmla="*/ 210942 h 1238456"/>
              <a:gd name="connsiteX256" fmla="*/ 600645 w 644177"/>
              <a:gd name="connsiteY256" fmla="*/ 527963 h 1238456"/>
              <a:gd name="connsiteX257" fmla="*/ 578879 w 644177"/>
              <a:gd name="connsiteY257" fmla="*/ 845150 h 1238456"/>
              <a:gd name="connsiteX258" fmla="*/ 569409 w 644177"/>
              <a:gd name="connsiteY258" fmla="*/ 987710 h 1238456"/>
              <a:gd name="connsiteX259" fmla="*/ 569242 w 644177"/>
              <a:gd name="connsiteY259" fmla="*/ 989372 h 1238456"/>
              <a:gd name="connsiteX260" fmla="*/ 323003 w 644177"/>
              <a:gd name="connsiteY260" fmla="*/ 1029581 h 12384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</a:cxnLst>
            <a:rect l="l" t="t" r="r" b="b"/>
            <a:pathLst>
              <a:path w="644177" h="1238456">
                <a:moveTo>
                  <a:pt x="644012" y="54259"/>
                </a:moveTo>
                <a:lnTo>
                  <a:pt x="644012" y="54259"/>
                </a:lnTo>
                <a:cubicBezTo>
                  <a:pt x="644012" y="54259"/>
                  <a:pt x="644012" y="54591"/>
                  <a:pt x="644012" y="55256"/>
                </a:cubicBezTo>
                <a:cubicBezTo>
                  <a:pt x="644012" y="55256"/>
                  <a:pt x="644012" y="55256"/>
                  <a:pt x="644012" y="55256"/>
                </a:cubicBezTo>
                <a:cubicBezTo>
                  <a:pt x="644012" y="55588"/>
                  <a:pt x="644012" y="55921"/>
                  <a:pt x="643845" y="56253"/>
                </a:cubicBezTo>
                <a:cubicBezTo>
                  <a:pt x="643845" y="56253"/>
                  <a:pt x="643845" y="56253"/>
                  <a:pt x="643845" y="56419"/>
                </a:cubicBezTo>
                <a:cubicBezTo>
                  <a:pt x="643845" y="56419"/>
                  <a:pt x="643845" y="56419"/>
                  <a:pt x="643845" y="56253"/>
                </a:cubicBezTo>
                <a:cubicBezTo>
                  <a:pt x="643845" y="56087"/>
                  <a:pt x="643845" y="56087"/>
                  <a:pt x="643845" y="55921"/>
                </a:cubicBezTo>
                <a:cubicBezTo>
                  <a:pt x="643845" y="55755"/>
                  <a:pt x="643845" y="55588"/>
                  <a:pt x="644012" y="55422"/>
                </a:cubicBezTo>
                <a:cubicBezTo>
                  <a:pt x="644012" y="55422"/>
                  <a:pt x="644012" y="55422"/>
                  <a:pt x="644012" y="55422"/>
                </a:cubicBezTo>
                <a:cubicBezTo>
                  <a:pt x="644012" y="55588"/>
                  <a:pt x="644012" y="55755"/>
                  <a:pt x="644012" y="55755"/>
                </a:cubicBezTo>
                <a:cubicBezTo>
                  <a:pt x="643679" y="60407"/>
                  <a:pt x="642350" y="77188"/>
                  <a:pt x="640190" y="103441"/>
                </a:cubicBezTo>
                <a:cubicBezTo>
                  <a:pt x="639027" y="119059"/>
                  <a:pt x="637532" y="138001"/>
                  <a:pt x="635870" y="159767"/>
                </a:cubicBezTo>
                <a:cubicBezTo>
                  <a:pt x="634208" y="181533"/>
                  <a:pt x="632215" y="205957"/>
                  <a:pt x="630387" y="232708"/>
                </a:cubicBezTo>
                <a:cubicBezTo>
                  <a:pt x="628393" y="259459"/>
                  <a:pt x="626399" y="288370"/>
                  <a:pt x="624073" y="319108"/>
                </a:cubicBezTo>
                <a:cubicBezTo>
                  <a:pt x="621913" y="349680"/>
                  <a:pt x="619587" y="382080"/>
                  <a:pt x="617095" y="415477"/>
                </a:cubicBezTo>
                <a:cubicBezTo>
                  <a:pt x="614768" y="448874"/>
                  <a:pt x="612442" y="483434"/>
                  <a:pt x="609950" y="518659"/>
                </a:cubicBezTo>
                <a:cubicBezTo>
                  <a:pt x="607624" y="553717"/>
                  <a:pt x="605298" y="589440"/>
                  <a:pt x="602806" y="625163"/>
                </a:cubicBezTo>
                <a:cubicBezTo>
                  <a:pt x="600479" y="660886"/>
                  <a:pt x="598319" y="696609"/>
                  <a:pt x="595993" y="731668"/>
                </a:cubicBezTo>
                <a:cubicBezTo>
                  <a:pt x="593833" y="766726"/>
                  <a:pt x="591673" y="801286"/>
                  <a:pt x="589679" y="834849"/>
                </a:cubicBezTo>
                <a:cubicBezTo>
                  <a:pt x="587685" y="868246"/>
                  <a:pt x="585858" y="900646"/>
                  <a:pt x="584030" y="931384"/>
                </a:cubicBezTo>
                <a:cubicBezTo>
                  <a:pt x="582202" y="962123"/>
                  <a:pt x="580541" y="991033"/>
                  <a:pt x="579046" y="1017784"/>
                </a:cubicBezTo>
                <a:cubicBezTo>
                  <a:pt x="577384" y="1044535"/>
                  <a:pt x="576221" y="1069126"/>
                  <a:pt x="575058" y="1090892"/>
                </a:cubicBezTo>
                <a:cubicBezTo>
                  <a:pt x="573895" y="1112658"/>
                  <a:pt x="572898" y="1131599"/>
                  <a:pt x="572067" y="1147218"/>
                </a:cubicBezTo>
                <a:cubicBezTo>
                  <a:pt x="570738" y="1172805"/>
                  <a:pt x="569907" y="1189421"/>
                  <a:pt x="569741" y="1194572"/>
                </a:cubicBezTo>
                <a:cubicBezTo>
                  <a:pt x="569575" y="1194239"/>
                  <a:pt x="569575" y="1193741"/>
                  <a:pt x="569242" y="1193242"/>
                </a:cubicBezTo>
                <a:cubicBezTo>
                  <a:pt x="568412" y="1191415"/>
                  <a:pt x="566584" y="1189088"/>
                  <a:pt x="563427" y="1186929"/>
                </a:cubicBezTo>
                <a:cubicBezTo>
                  <a:pt x="558276" y="1183273"/>
                  <a:pt x="550135" y="1179950"/>
                  <a:pt x="539833" y="1176627"/>
                </a:cubicBezTo>
                <a:cubicBezTo>
                  <a:pt x="539833" y="1176959"/>
                  <a:pt x="539667" y="1177292"/>
                  <a:pt x="539667" y="1177624"/>
                </a:cubicBezTo>
                <a:cubicBezTo>
                  <a:pt x="549969" y="1180615"/>
                  <a:pt x="557944" y="1183938"/>
                  <a:pt x="563095" y="1187427"/>
                </a:cubicBezTo>
                <a:cubicBezTo>
                  <a:pt x="566085" y="1189587"/>
                  <a:pt x="568079" y="1191747"/>
                  <a:pt x="568744" y="1193409"/>
                </a:cubicBezTo>
                <a:cubicBezTo>
                  <a:pt x="569076" y="1194239"/>
                  <a:pt x="569242" y="1194904"/>
                  <a:pt x="569242" y="1195402"/>
                </a:cubicBezTo>
                <a:cubicBezTo>
                  <a:pt x="569242" y="1195901"/>
                  <a:pt x="569242" y="1196067"/>
                  <a:pt x="569242" y="1196067"/>
                </a:cubicBezTo>
                <a:cubicBezTo>
                  <a:pt x="569242" y="1196067"/>
                  <a:pt x="569242" y="1196399"/>
                  <a:pt x="569242" y="1196732"/>
                </a:cubicBezTo>
                <a:cubicBezTo>
                  <a:pt x="569242" y="1197230"/>
                  <a:pt x="569076" y="1197895"/>
                  <a:pt x="568744" y="1198725"/>
                </a:cubicBezTo>
                <a:cubicBezTo>
                  <a:pt x="568079" y="1200387"/>
                  <a:pt x="566085" y="1202713"/>
                  <a:pt x="563095" y="1204873"/>
                </a:cubicBezTo>
                <a:cubicBezTo>
                  <a:pt x="556947" y="1209193"/>
                  <a:pt x="546646" y="1213181"/>
                  <a:pt x="533187" y="1216504"/>
                </a:cubicBezTo>
                <a:cubicBezTo>
                  <a:pt x="519729" y="1219993"/>
                  <a:pt x="502947" y="1222818"/>
                  <a:pt x="483673" y="1225144"/>
                </a:cubicBezTo>
                <a:cubicBezTo>
                  <a:pt x="464399" y="1227470"/>
                  <a:pt x="442467" y="1229298"/>
                  <a:pt x="418707" y="1230627"/>
                </a:cubicBezTo>
                <a:cubicBezTo>
                  <a:pt x="394781" y="1231956"/>
                  <a:pt x="369027" y="1232953"/>
                  <a:pt x="341612" y="1233452"/>
                </a:cubicBezTo>
                <a:cubicBezTo>
                  <a:pt x="314197" y="1233950"/>
                  <a:pt x="285286" y="1234116"/>
                  <a:pt x="255378" y="1233119"/>
                </a:cubicBezTo>
                <a:cubicBezTo>
                  <a:pt x="225470" y="1232122"/>
                  <a:pt x="194566" y="1230128"/>
                  <a:pt x="163495" y="1225808"/>
                </a:cubicBezTo>
                <a:cubicBezTo>
                  <a:pt x="148043" y="1223649"/>
                  <a:pt x="132424" y="1220824"/>
                  <a:pt x="116972" y="1217002"/>
                </a:cubicBezTo>
                <a:cubicBezTo>
                  <a:pt x="109329" y="1215009"/>
                  <a:pt x="101686" y="1212682"/>
                  <a:pt x="94375" y="1209692"/>
                </a:cubicBezTo>
                <a:cubicBezTo>
                  <a:pt x="90720" y="1208196"/>
                  <a:pt x="87231" y="1206369"/>
                  <a:pt x="84074" y="1204209"/>
                </a:cubicBezTo>
                <a:cubicBezTo>
                  <a:pt x="82578" y="1203045"/>
                  <a:pt x="81083" y="1201882"/>
                  <a:pt x="79920" y="1200553"/>
                </a:cubicBezTo>
                <a:cubicBezTo>
                  <a:pt x="79421" y="1199888"/>
                  <a:pt x="78923" y="1199058"/>
                  <a:pt x="78591" y="1198393"/>
                </a:cubicBezTo>
                <a:cubicBezTo>
                  <a:pt x="78425" y="1198061"/>
                  <a:pt x="78258" y="1197728"/>
                  <a:pt x="78258" y="1197230"/>
                </a:cubicBezTo>
                <a:cubicBezTo>
                  <a:pt x="78258" y="1197064"/>
                  <a:pt x="78092" y="1196898"/>
                  <a:pt x="78092" y="1196732"/>
                </a:cubicBezTo>
                <a:lnTo>
                  <a:pt x="78092" y="1196399"/>
                </a:lnTo>
                <a:cubicBezTo>
                  <a:pt x="78092" y="1196399"/>
                  <a:pt x="78092" y="1196067"/>
                  <a:pt x="78092" y="1196233"/>
                </a:cubicBezTo>
                <a:cubicBezTo>
                  <a:pt x="78092" y="1192910"/>
                  <a:pt x="81083" y="1190418"/>
                  <a:pt x="84240" y="1188258"/>
                </a:cubicBezTo>
                <a:cubicBezTo>
                  <a:pt x="87397" y="1186098"/>
                  <a:pt x="91052" y="1184602"/>
                  <a:pt x="94541" y="1183107"/>
                </a:cubicBezTo>
                <a:cubicBezTo>
                  <a:pt x="98529" y="1181612"/>
                  <a:pt x="102683" y="1180282"/>
                  <a:pt x="106671" y="1179119"/>
                </a:cubicBezTo>
                <a:cubicBezTo>
                  <a:pt x="106172" y="1177790"/>
                  <a:pt x="106006" y="1176295"/>
                  <a:pt x="105840" y="1174965"/>
                </a:cubicBezTo>
                <a:cubicBezTo>
                  <a:pt x="101520" y="1176295"/>
                  <a:pt x="97200" y="1177790"/>
                  <a:pt x="93046" y="1179618"/>
                </a:cubicBezTo>
                <a:cubicBezTo>
                  <a:pt x="89391" y="1181279"/>
                  <a:pt x="85569" y="1182941"/>
                  <a:pt x="82080" y="1185433"/>
                </a:cubicBezTo>
                <a:cubicBezTo>
                  <a:pt x="80418" y="1186596"/>
                  <a:pt x="78757" y="1188092"/>
                  <a:pt x="77261" y="1189753"/>
                </a:cubicBezTo>
                <a:cubicBezTo>
                  <a:pt x="76763" y="1190252"/>
                  <a:pt x="76431" y="1190750"/>
                  <a:pt x="76098" y="1191415"/>
                </a:cubicBezTo>
                <a:cubicBezTo>
                  <a:pt x="75766" y="1184104"/>
                  <a:pt x="75101" y="1168984"/>
                  <a:pt x="73938" y="1147218"/>
                </a:cubicBezTo>
                <a:cubicBezTo>
                  <a:pt x="73108" y="1131599"/>
                  <a:pt x="72111" y="1112658"/>
                  <a:pt x="71114" y="1090892"/>
                </a:cubicBezTo>
                <a:cubicBezTo>
                  <a:pt x="69951" y="1069126"/>
                  <a:pt x="68788" y="1044535"/>
                  <a:pt x="67292" y="1017784"/>
                </a:cubicBezTo>
                <a:cubicBezTo>
                  <a:pt x="65797" y="991033"/>
                  <a:pt x="64135" y="961957"/>
                  <a:pt x="62474" y="931384"/>
                </a:cubicBezTo>
                <a:cubicBezTo>
                  <a:pt x="60646" y="900646"/>
                  <a:pt x="58818" y="868412"/>
                  <a:pt x="56991" y="834849"/>
                </a:cubicBezTo>
                <a:cubicBezTo>
                  <a:pt x="54997" y="801452"/>
                  <a:pt x="52837" y="766892"/>
                  <a:pt x="50843" y="731668"/>
                </a:cubicBezTo>
                <a:cubicBezTo>
                  <a:pt x="48683" y="696609"/>
                  <a:pt x="46523" y="660886"/>
                  <a:pt x="44197" y="625163"/>
                </a:cubicBezTo>
                <a:cubicBezTo>
                  <a:pt x="41871" y="589440"/>
                  <a:pt x="39545" y="553883"/>
                  <a:pt x="37385" y="518659"/>
                </a:cubicBezTo>
                <a:cubicBezTo>
                  <a:pt x="35058" y="483600"/>
                  <a:pt x="32732" y="449040"/>
                  <a:pt x="30572" y="415477"/>
                </a:cubicBezTo>
                <a:cubicBezTo>
                  <a:pt x="28246" y="382080"/>
                  <a:pt x="25920" y="349680"/>
                  <a:pt x="23926" y="319108"/>
                </a:cubicBezTo>
                <a:cubicBezTo>
                  <a:pt x="21766" y="288536"/>
                  <a:pt x="19606" y="259459"/>
                  <a:pt x="17778" y="232708"/>
                </a:cubicBezTo>
                <a:cubicBezTo>
                  <a:pt x="15951" y="205957"/>
                  <a:pt x="14123" y="181533"/>
                  <a:pt x="12462" y="159767"/>
                </a:cubicBezTo>
                <a:cubicBezTo>
                  <a:pt x="10800" y="138001"/>
                  <a:pt x="9305" y="119059"/>
                  <a:pt x="8142" y="103441"/>
                </a:cubicBezTo>
                <a:cubicBezTo>
                  <a:pt x="6480" y="86161"/>
                  <a:pt x="5483" y="73201"/>
                  <a:pt x="4818" y="64893"/>
                </a:cubicBezTo>
                <a:cubicBezTo>
                  <a:pt x="6646" y="66721"/>
                  <a:pt x="8474" y="68216"/>
                  <a:pt x="10468" y="69545"/>
                </a:cubicBezTo>
                <a:cubicBezTo>
                  <a:pt x="11631" y="70376"/>
                  <a:pt x="12960" y="71207"/>
                  <a:pt x="14123" y="71871"/>
                </a:cubicBezTo>
                <a:cubicBezTo>
                  <a:pt x="15120" y="87324"/>
                  <a:pt x="18443" y="139330"/>
                  <a:pt x="23095" y="211274"/>
                </a:cubicBezTo>
                <a:cubicBezTo>
                  <a:pt x="28911" y="297840"/>
                  <a:pt x="36554" y="413151"/>
                  <a:pt x="44197" y="528462"/>
                </a:cubicBezTo>
                <a:cubicBezTo>
                  <a:pt x="52172" y="643772"/>
                  <a:pt x="60148" y="759083"/>
                  <a:pt x="66129" y="845483"/>
                </a:cubicBezTo>
                <a:cubicBezTo>
                  <a:pt x="71280" y="917593"/>
                  <a:pt x="74935" y="969600"/>
                  <a:pt x="76098" y="984886"/>
                </a:cubicBezTo>
                <a:cubicBezTo>
                  <a:pt x="75932" y="985218"/>
                  <a:pt x="75766" y="985550"/>
                  <a:pt x="75600" y="985883"/>
                </a:cubicBezTo>
                <a:cubicBezTo>
                  <a:pt x="75101" y="986880"/>
                  <a:pt x="74769" y="988541"/>
                  <a:pt x="74935" y="989372"/>
                </a:cubicBezTo>
                <a:cubicBezTo>
                  <a:pt x="74935" y="992196"/>
                  <a:pt x="76098" y="994190"/>
                  <a:pt x="77594" y="995852"/>
                </a:cubicBezTo>
                <a:cubicBezTo>
                  <a:pt x="79089" y="997513"/>
                  <a:pt x="80751" y="998843"/>
                  <a:pt x="82412" y="1000006"/>
                </a:cubicBezTo>
                <a:cubicBezTo>
                  <a:pt x="85901" y="1002332"/>
                  <a:pt x="89557" y="1003993"/>
                  <a:pt x="93378" y="1005489"/>
                </a:cubicBezTo>
                <a:cubicBezTo>
                  <a:pt x="100855" y="1008480"/>
                  <a:pt x="108664" y="1010640"/>
                  <a:pt x="116474" y="1012467"/>
                </a:cubicBezTo>
                <a:cubicBezTo>
                  <a:pt x="131926" y="1016289"/>
                  <a:pt x="147711" y="1018781"/>
                  <a:pt x="163329" y="1020941"/>
                </a:cubicBezTo>
                <a:cubicBezTo>
                  <a:pt x="194566" y="1025095"/>
                  <a:pt x="225470" y="1027753"/>
                  <a:pt x="255378" y="1029581"/>
                </a:cubicBezTo>
                <a:cubicBezTo>
                  <a:pt x="285286" y="1031409"/>
                  <a:pt x="314363" y="1032239"/>
                  <a:pt x="341778" y="1032073"/>
                </a:cubicBezTo>
                <a:cubicBezTo>
                  <a:pt x="369193" y="1031907"/>
                  <a:pt x="395280" y="1030744"/>
                  <a:pt x="419206" y="1028750"/>
                </a:cubicBezTo>
                <a:cubicBezTo>
                  <a:pt x="443132" y="1026756"/>
                  <a:pt x="465064" y="1024098"/>
                  <a:pt x="484338" y="1021107"/>
                </a:cubicBezTo>
                <a:cubicBezTo>
                  <a:pt x="503612" y="1018116"/>
                  <a:pt x="520227" y="1014461"/>
                  <a:pt x="533852" y="1010806"/>
                </a:cubicBezTo>
                <a:cubicBezTo>
                  <a:pt x="547310" y="1007150"/>
                  <a:pt x="557778" y="1002996"/>
                  <a:pt x="563926" y="998676"/>
                </a:cubicBezTo>
                <a:cubicBezTo>
                  <a:pt x="567082" y="996516"/>
                  <a:pt x="568910" y="994190"/>
                  <a:pt x="569741" y="992363"/>
                </a:cubicBezTo>
                <a:cubicBezTo>
                  <a:pt x="570572" y="990535"/>
                  <a:pt x="570405" y="989372"/>
                  <a:pt x="570405" y="989372"/>
                </a:cubicBezTo>
                <a:lnTo>
                  <a:pt x="570405" y="989372"/>
                </a:lnTo>
                <a:cubicBezTo>
                  <a:pt x="570405" y="989372"/>
                  <a:pt x="570405" y="989040"/>
                  <a:pt x="570405" y="988541"/>
                </a:cubicBezTo>
                <a:cubicBezTo>
                  <a:pt x="570405" y="988375"/>
                  <a:pt x="570405" y="988043"/>
                  <a:pt x="570239" y="987710"/>
                </a:cubicBezTo>
                <a:cubicBezTo>
                  <a:pt x="570904" y="978073"/>
                  <a:pt x="575058" y="923409"/>
                  <a:pt x="580707" y="845150"/>
                </a:cubicBezTo>
                <a:cubicBezTo>
                  <a:pt x="586855" y="758751"/>
                  <a:pt x="595162" y="643440"/>
                  <a:pt x="603304" y="528129"/>
                </a:cubicBezTo>
                <a:cubicBezTo>
                  <a:pt x="611279" y="412819"/>
                  <a:pt x="619089" y="297508"/>
                  <a:pt x="625070" y="210942"/>
                </a:cubicBezTo>
                <a:cubicBezTo>
                  <a:pt x="630719" y="125041"/>
                  <a:pt x="634541" y="67551"/>
                  <a:pt x="634541" y="66887"/>
                </a:cubicBezTo>
                <a:cubicBezTo>
                  <a:pt x="635205" y="66555"/>
                  <a:pt x="635704" y="66056"/>
                  <a:pt x="636202" y="65724"/>
                </a:cubicBezTo>
                <a:cubicBezTo>
                  <a:pt x="637365" y="64893"/>
                  <a:pt x="638362" y="64062"/>
                  <a:pt x="639359" y="63231"/>
                </a:cubicBezTo>
                <a:cubicBezTo>
                  <a:pt x="639525" y="63231"/>
                  <a:pt x="639525" y="63065"/>
                  <a:pt x="639692" y="63065"/>
                </a:cubicBezTo>
                <a:cubicBezTo>
                  <a:pt x="640024" y="62733"/>
                  <a:pt x="640356" y="62567"/>
                  <a:pt x="640522" y="62235"/>
                </a:cubicBezTo>
                <a:cubicBezTo>
                  <a:pt x="640689" y="62068"/>
                  <a:pt x="640855" y="61902"/>
                  <a:pt x="641021" y="61736"/>
                </a:cubicBezTo>
                <a:cubicBezTo>
                  <a:pt x="641187" y="61404"/>
                  <a:pt x="641519" y="61238"/>
                  <a:pt x="641685" y="60905"/>
                </a:cubicBezTo>
                <a:cubicBezTo>
                  <a:pt x="641852" y="60739"/>
                  <a:pt x="641852" y="60573"/>
                  <a:pt x="642018" y="60573"/>
                </a:cubicBezTo>
                <a:cubicBezTo>
                  <a:pt x="642350" y="60241"/>
                  <a:pt x="642516" y="59742"/>
                  <a:pt x="642849" y="59410"/>
                </a:cubicBezTo>
                <a:cubicBezTo>
                  <a:pt x="642849" y="59410"/>
                  <a:pt x="643015" y="59244"/>
                  <a:pt x="643015" y="59244"/>
                </a:cubicBezTo>
                <a:cubicBezTo>
                  <a:pt x="643181" y="58911"/>
                  <a:pt x="643347" y="58579"/>
                  <a:pt x="643513" y="58247"/>
                </a:cubicBezTo>
                <a:cubicBezTo>
                  <a:pt x="643513" y="58081"/>
                  <a:pt x="643679" y="57915"/>
                  <a:pt x="643679" y="57748"/>
                </a:cubicBezTo>
                <a:cubicBezTo>
                  <a:pt x="643679" y="57748"/>
                  <a:pt x="643679" y="57748"/>
                  <a:pt x="643679" y="57582"/>
                </a:cubicBezTo>
                <a:cubicBezTo>
                  <a:pt x="643845" y="57250"/>
                  <a:pt x="643845" y="57084"/>
                  <a:pt x="644012" y="56751"/>
                </a:cubicBezTo>
                <a:cubicBezTo>
                  <a:pt x="644012" y="56585"/>
                  <a:pt x="644178" y="56419"/>
                  <a:pt x="644178" y="56087"/>
                </a:cubicBezTo>
                <a:cubicBezTo>
                  <a:pt x="644178" y="55921"/>
                  <a:pt x="644178" y="55921"/>
                  <a:pt x="644178" y="55755"/>
                </a:cubicBezTo>
                <a:cubicBezTo>
                  <a:pt x="644178" y="55755"/>
                  <a:pt x="644178" y="55921"/>
                  <a:pt x="644178" y="55921"/>
                </a:cubicBezTo>
                <a:cubicBezTo>
                  <a:pt x="644012" y="56419"/>
                  <a:pt x="643845" y="56918"/>
                  <a:pt x="643679" y="57416"/>
                </a:cubicBezTo>
                <a:cubicBezTo>
                  <a:pt x="643513" y="57748"/>
                  <a:pt x="643513" y="57915"/>
                  <a:pt x="643347" y="58247"/>
                </a:cubicBezTo>
                <a:cubicBezTo>
                  <a:pt x="643347" y="58413"/>
                  <a:pt x="643181" y="58413"/>
                  <a:pt x="643181" y="58579"/>
                </a:cubicBezTo>
                <a:cubicBezTo>
                  <a:pt x="642350" y="60241"/>
                  <a:pt x="640855" y="61902"/>
                  <a:pt x="638695" y="63730"/>
                </a:cubicBezTo>
                <a:cubicBezTo>
                  <a:pt x="638695" y="63730"/>
                  <a:pt x="638695" y="63730"/>
                  <a:pt x="638529" y="63730"/>
                </a:cubicBezTo>
                <a:cubicBezTo>
                  <a:pt x="637864" y="64228"/>
                  <a:pt x="637033" y="64893"/>
                  <a:pt x="636368" y="65391"/>
                </a:cubicBezTo>
                <a:cubicBezTo>
                  <a:pt x="636368" y="65391"/>
                  <a:pt x="636202" y="65558"/>
                  <a:pt x="636036" y="65558"/>
                </a:cubicBezTo>
                <a:cubicBezTo>
                  <a:pt x="628061" y="71041"/>
                  <a:pt x="614602" y="76191"/>
                  <a:pt x="597322" y="80844"/>
                </a:cubicBezTo>
                <a:cubicBezTo>
                  <a:pt x="579710" y="85496"/>
                  <a:pt x="558110" y="89484"/>
                  <a:pt x="533021" y="92807"/>
                </a:cubicBezTo>
                <a:cubicBezTo>
                  <a:pt x="507932" y="96130"/>
                  <a:pt x="479686" y="98954"/>
                  <a:pt x="448615" y="100782"/>
                </a:cubicBezTo>
                <a:cubicBezTo>
                  <a:pt x="417544" y="102610"/>
                  <a:pt x="383981" y="103607"/>
                  <a:pt x="348424" y="103773"/>
                </a:cubicBezTo>
                <a:cubicBezTo>
                  <a:pt x="312867" y="103939"/>
                  <a:pt x="275317" y="103108"/>
                  <a:pt x="236603" y="100948"/>
                </a:cubicBezTo>
                <a:cubicBezTo>
                  <a:pt x="217163" y="99951"/>
                  <a:pt x="197557" y="98456"/>
                  <a:pt x="177784" y="96628"/>
                </a:cubicBezTo>
                <a:cubicBezTo>
                  <a:pt x="157846" y="94801"/>
                  <a:pt x="137908" y="92641"/>
                  <a:pt x="117803" y="89650"/>
                </a:cubicBezTo>
                <a:cubicBezTo>
                  <a:pt x="107668" y="88154"/>
                  <a:pt x="97698" y="86659"/>
                  <a:pt x="87729" y="84665"/>
                </a:cubicBezTo>
                <a:cubicBezTo>
                  <a:pt x="77760" y="82838"/>
                  <a:pt x="67625" y="80844"/>
                  <a:pt x="57821" y="78351"/>
                </a:cubicBezTo>
                <a:cubicBezTo>
                  <a:pt x="47852" y="75859"/>
                  <a:pt x="38049" y="73034"/>
                  <a:pt x="28745" y="69213"/>
                </a:cubicBezTo>
                <a:cubicBezTo>
                  <a:pt x="24092" y="67219"/>
                  <a:pt x="19606" y="65225"/>
                  <a:pt x="15785" y="62567"/>
                </a:cubicBezTo>
                <a:cubicBezTo>
                  <a:pt x="13791" y="61238"/>
                  <a:pt x="12129" y="59742"/>
                  <a:pt x="10800" y="58247"/>
                </a:cubicBezTo>
                <a:cubicBezTo>
                  <a:pt x="10135" y="57416"/>
                  <a:pt x="9637" y="56751"/>
                  <a:pt x="9305" y="55921"/>
                </a:cubicBezTo>
                <a:cubicBezTo>
                  <a:pt x="9138" y="55588"/>
                  <a:pt x="8972" y="55256"/>
                  <a:pt x="8972" y="54758"/>
                </a:cubicBezTo>
                <a:cubicBezTo>
                  <a:pt x="8972" y="54591"/>
                  <a:pt x="8806" y="54425"/>
                  <a:pt x="8806" y="54259"/>
                </a:cubicBezTo>
                <a:lnTo>
                  <a:pt x="8806" y="53927"/>
                </a:lnTo>
                <a:cubicBezTo>
                  <a:pt x="8806" y="53927"/>
                  <a:pt x="8806" y="53428"/>
                  <a:pt x="8806" y="53927"/>
                </a:cubicBezTo>
                <a:cubicBezTo>
                  <a:pt x="8806" y="53428"/>
                  <a:pt x="8972" y="52431"/>
                  <a:pt x="8972" y="52431"/>
                </a:cubicBezTo>
                <a:cubicBezTo>
                  <a:pt x="8972" y="52265"/>
                  <a:pt x="9138" y="51933"/>
                  <a:pt x="9305" y="51435"/>
                </a:cubicBezTo>
                <a:cubicBezTo>
                  <a:pt x="9637" y="50604"/>
                  <a:pt x="10135" y="49939"/>
                  <a:pt x="10800" y="49108"/>
                </a:cubicBezTo>
                <a:cubicBezTo>
                  <a:pt x="12129" y="47613"/>
                  <a:pt x="13791" y="46118"/>
                  <a:pt x="15785" y="44788"/>
                </a:cubicBezTo>
                <a:cubicBezTo>
                  <a:pt x="19606" y="42130"/>
                  <a:pt x="24258" y="39970"/>
                  <a:pt x="28745" y="38142"/>
                </a:cubicBezTo>
                <a:cubicBezTo>
                  <a:pt x="38049" y="34321"/>
                  <a:pt x="47852" y="31496"/>
                  <a:pt x="57821" y="29004"/>
                </a:cubicBezTo>
                <a:cubicBezTo>
                  <a:pt x="77594" y="24019"/>
                  <a:pt x="97864" y="20696"/>
                  <a:pt x="117969" y="17705"/>
                </a:cubicBezTo>
                <a:cubicBezTo>
                  <a:pt x="138074" y="14881"/>
                  <a:pt x="158178" y="12555"/>
                  <a:pt x="177951" y="10727"/>
                </a:cubicBezTo>
                <a:cubicBezTo>
                  <a:pt x="197889" y="8899"/>
                  <a:pt x="217495" y="7404"/>
                  <a:pt x="236769" y="6407"/>
                </a:cubicBezTo>
                <a:cubicBezTo>
                  <a:pt x="275483" y="4247"/>
                  <a:pt x="313033" y="3416"/>
                  <a:pt x="348590" y="3582"/>
                </a:cubicBezTo>
                <a:cubicBezTo>
                  <a:pt x="384147" y="3748"/>
                  <a:pt x="417876" y="4745"/>
                  <a:pt x="448781" y="6573"/>
                </a:cubicBezTo>
                <a:cubicBezTo>
                  <a:pt x="479187" y="8899"/>
                  <a:pt x="507599" y="11724"/>
                  <a:pt x="532522" y="15047"/>
                </a:cubicBezTo>
                <a:cubicBezTo>
                  <a:pt x="557612" y="18370"/>
                  <a:pt x="579212" y="22524"/>
                  <a:pt x="596824" y="27010"/>
                </a:cubicBezTo>
                <a:cubicBezTo>
                  <a:pt x="614270" y="31662"/>
                  <a:pt x="627729" y="36813"/>
                  <a:pt x="635870" y="42296"/>
                </a:cubicBezTo>
                <a:cubicBezTo>
                  <a:pt x="639193" y="44622"/>
                  <a:pt x="641519" y="47115"/>
                  <a:pt x="642682" y="49275"/>
                </a:cubicBezTo>
                <a:cubicBezTo>
                  <a:pt x="642682" y="49275"/>
                  <a:pt x="642682" y="49275"/>
                  <a:pt x="642682" y="49275"/>
                </a:cubicBezTo>
                <a:cubicBezTo>
                  <a:pt x="642682" y="49108"/>
                  <a:pt x="642516" y="48942"/>
                  <a:pt x="642516" y="48776"/>
                </a:cubicBezTo>
                <a:cubicBezTo>
                  <a:pt x="642516" y="48776"/>
                  <a:pt x="642516" y="48610"/>
                  <a:pt x="642350" y="48610"/>
                </a:cubicBezTo>
                <a:cubicBezTo>
                  <a:pt x="642184" y="48278"/>
                  <a:pt x="641852" y="47779"/>
                  <a:pt x="641519" y="47447"/>
                </a:cubicBezTo>
                <a:cubicBezTo>
                  <a:pt x="641353" y="47281"/>
                  <a:pt x="641353" y="47115"/>
                  <a:pt x="641187" y="47115"/>
                </a:cubicBezTo>
                <a:cubicBezTo>
                  <a:pt x="641021" y="46782"/>
                  <a:pt x="640689" y="46616"/>
                  <a:pt x="640522" y="46284"/>
                </a:cubicBezTo>
                <a:cubicBezTo>
                  <a:pt x="640356" y="46118"/>
                  <a:pt x="640190" y="45951"/>
                  <a:pt x="640024" y="45785"/>
                </a:cubicBezTo>
                <a:cubicBezTo>
                  <a:pt x="639692" y="45453"/>
                  <a:pt x="639525" y="45287"/>
                  <a:pt x="639193" y="44955"/>
                </a:cubicBezTo>
                <a:cubicBezTo>
                  <a:pt x="639027" y="44955"/>
                  <a:pt x="639027" y="44788"/>
                  <a:pt x="638861" y="44788"/>
                </a:cubicBezTo>
                <a:cubicBezTo>
                  <a:pt x="638030" y="43958"/>
                  <a:pt x="636867" y="43127"/>
                  <a:pt x="635704" y="42296"/>
                </a:cubicBezTo>
                <a:cubicBezTo>
                  <a:pt x="627729" y="36647"/>
                  <a:pt x="614270" y="31496"/>
                  <a:pt x="596824" y="26844"/>
                </a:cubicBezTo>
                <a:cubicBezTo>
                  <a:pt x="579212" y="22191"/>
                  <a:pt x="557612" y="18038"/>
                  <a:pt x="532689" y="14382"/>
                </a:cubicBezTo>
                <a:cubicBezTo>
                  <a:pt x="507766" y="10727"/>
                  <a:pt x="479353" y="7736"/>
                  <a:pt x="448283" y="5244"/>
                </a:cubicBezTo>
                <a:cubicBezTo>
                  <a:pt x="417212" y="2918"/>
                  <a:pt x="383649" y="1090"/>
                  <a:pt x="347926" y="425"/>
                </a:cubicBezTo>
                <a:cubicBezTo>
                  <a:pt x="312203" y="-239"/>
                  <a:pt x="274652" y="-239"/>
                  <a:pt x="235772" y="1256"/>
                </a:cubicBezTo>
                <a:cubicBezTo>
                  <a:pt x="196892" y="2752"/>
                  <a:pt x="156683" y="5410"/>
                  <a:pt x="116141" y="10893"/>
                </a:cubicBezTo>
                <a:cubicBezTo>
                  <a:pt x="95871" y="13551"/>
                  <a:pt x="75434" y="16875"/>
                  <a:pt x="55163" y="21859"/>
                </a:cubicBezTo>
                <a:cubicBezTo>
                  <a:pt x="45028" y="24351"/>
                  <a:pt x="34892" y="27176"/>
                  <a:pt x="25089" y="31164"/>
                </a:cubicBezTo>
                <a:cubicBezTo>
                  <a:pt x="20105" y="33158"/>
                  <a:pt x="15286" y="35484"/>
                  <a:pt x="10468" y="38641"/>
                </a:cubicBezTo>
                <a:cubicBezTo>
                  <a:pt x="8142" y="40302"/>
                  <a:pt x="5815" y="42130"/>
                  <a:pt x="3822" y="44456"/>
                </a:cubicBezTo>
                <a:cubicBezTo>
                  <a:pt x="2825" y="45619"/>
                  <a:pt x="1828" y="47115"/>
                  <a:pt x="1163" y="48610"/>
                </a:cubicBezTo>
                <a:cubicBezTo>
                  <a:pt x="831" y="49441"/>
                  <a:pt x="498" y="50271"/>
                  <a:pt x="332" y="51435"/>
                </a:cubicBezTo>
                <a:cubicBezTo>
                  <a:pt x="0" y="52598"/>
                  <a:pt x="166" y="53096"/>
                  <a:pt x="0" y="53761"/>
                </a:cubicBezTo>
                <a:cubicBezTo>
                  <a:pt x="0" y="54591"/>
                  <a:pt x="0" y="54425"/>
                  <a:pt x="0" y="54758"/>
                </a:cubicBezTo>
                <a:lnTo>
                  <a:pt x="0" y="55422"/>
                </a:lnTo>
                <a:cubicBezTo>
                  <a:pt x="0" y="55921"/>
                  <a:pt x="166" y="56419"/>
                  <a:pt x="166" y="56751"/>
                </a:cubicBezTo>
                <a:cubicBezTo>
                  <a:pt x="332" y="57748"/>
                  <a:pt x="665" y="58579"/>
                  <a:pt x="997" y="59410"/>
                </a:cubicBezTo>
                <a:cubicBezTo>
                  <a:pt x="1662" y="61071"/>
                  <a:pt x="2658" y="62401"/>
                  <a:pt x="3655" y="63564"/>
                </a:cubicBezTo>
                <a:cubicBezTo>
                  <a:pt x="3822" y="63896"/>
                  <a:pt x="4154" y="64062"/>
                  <a:pt x="4320" y="64228"/>
                </a:cubicBezTo>
                <a:cubicBezTo>
                  <a:pt x="4652" y="72536"/>
                  <a:pt x="5317" y="85662"/>
                  <a:pt x="6148" y="103108"/>
                </a:cubicBezTo>
                <a:cubicBezTo>
                  <a:pt x="6978" y="118727"/>
                  <a:pt x="7975" y="137668"/>
                  <a:pt x="8972" y="159434"/>
                </a:cubicBezTo>
                <a:cubicBezTo>
                  <a:pt x="10135" y="181201"/>
                  <a:pt x="11298" y="205791"/>
                  <a:pt x="12794" y="232542"/>
                </a:cubicBezTo>
                <a:cubicBezTo>
                  <a:pt x="14289" y="259293"/>
                  <a:pt x="15951" y="288370"/>
                  <a:pt x="17612" y="318942"/>
                </a:cubicBezTo>
                <a:cubicBezTo>
                  <a:pt x="19440" y="349680"/>
                  <a:pt x="21268" y="381914"/>
                  <a:pt x="23095" y="415477"/>
                </a:cubicBezTo>
                <a:cubicBezTo>
                  <a:pt x="25089" y="448874"/>
                  <a:pt x="27249" y="483434"/>
                  <a:pt x="29243" y="518659"/>
                </a:cubicBezTo>
                <a:cubicBezTo>
                  <a:pt x="31403" y="553717"/>
                  <a:pt x="33563" y="589440"/>
                  <a:pt x="35889" y="625163"/>
                </a:cubicBezTo>
                <a:cubicBezTo>
                  <a:pt x="38215" y="660886"/>
                  <a:pt x="40541" y="696443"/>
                  <a:pt x="42701" y="731668"/>
                </a:cubicBezTo>
                <a:cubicBezTo>
                  <a:pt x="45028" y="766726"/>
                  <a:pt x="47354" y="801286"/>
                  <a:pt x="49514" y="834849"/>
                </a:cubicBezTo>
                <a:cubicBezTo>
                  <a:pt x="51840" y="868246"/>
                  <a:pt x="54166" y="900646"/>
                  <a:pt x="56160" y="931218"/>
                </a:cubicBezTo>
                <a:cubicBezTo>
                  <a:pt x="58320" y="961790"/>
                  <a:pt x="60480" y="990867"/>
                  <a:pt x="62308" y="1017618"/>
                </a:cubicBezTo>
                <a:cubicBezTo>
                  <a:pt x="64135" y="1044369"/>
                  <a:pt x="65963" y="1068793"/>
                  <a:pt x="67625" y="1090559"/>
                </a:cubicBezTo>
                <a:cubicBezTo>
                  <a:pt x="69286" y="1112326"/>
                  <a:pt x="70781" y="1131267"/>
                  <a:pt x="71945" y="1146886"/>
                </a:cubicBezTo>
                <a:cubicBezTo>
                  <a:pt x="73772" y="1168818"/>
                  <a:pt x="74935" y="1184104"/>
                  <a:pt x="75434" y="1191249"/>
                </a:cubicBezTo>
                <a:cubicBezTo>
                  <a:pt x="75268" y="1191581"/>
                  <a:pt x="75101" y="1191913"/>
                  <a:pt x="74935" y="1192245"/>
                </a:cubicBezTo>
                <a:cubicBezTo>
                  <a:pt x="74437" y="1193242"/>
                  <a:pt x="74105" y="1194904"/>
                  <a:pt x="74271" y="1195735"/>
                </a:cubicBezTo>
                <a:cubicBezTo>
                  <a:pt x="74271" y="1198559"/>
                  <a:pt x="75434" y="1200553"/>
                  <a:pt x="76929" y="1202215"/>
                </a:cubicBezTo>
                <a:cubicBezTo>
                  <a:pt x="78425" y="1203876"/>
                  <a:pt x="80086" y="1205205"/>
                  <a:pt x="81748" y="1206369"/>
                </a:cubicBezTo>
                <a:cubicBezTo>
                  <a:pt x="85237" y="1208695"/>
                  <a:pt x="88892" y="1210356"/>
                  <a:pt x="92714" y="1211852"/>
                </a:cubicBezTo>
                <a:cubicBezTo>
                  <a:pt x="100191" y="1214842"/>
                  <a:pt x="108000" y="1217002"/>
                  <a:pt x="115809" y="1218830"/>
                </a:cubicBezTo>
                <a:cubicBezTo>
                  <a:pt x="131261" y="1222652"/>
                  <a:pt x="147046" y="1225144"/>
                  <a:pt x="162664" y="1227304"/>
                </a:cubicBezTo>
                <a:cubicBezTo>
                  <a:pt x="193901" y="1231458"/>
                  <a:pt x="224806" y="1234116"/>
                  <a:pt x="254714" y="1235944"/>
                </a:cubicBezTo>
                <a:cubicBezTo>
                  <a:pt x="284621" y="1237772"/>
                  <a:pt x="313698" y="1238602"/>
                  <a:pt x="341113" y="1238436"/>
                </a:cubicBezTo>
                <a:cubicBezTo>
                  <a:pt x="368529" y="1238270"/>
                  <a:pt x="394615" y="1237107"/>
                  <a:pt x="418541" y="1235113"/>
                </a:cubicBezTo>
                <a:cubicBezTo>
                  <a:pt x="442467" y="1233119"/>
                  <a:pt x="464399" y="1230461"/>
                  <a:pt x="483673" y="1227470"/>
                </a:cubicBezTo>
                <a:cubicBezTo>
                  <a:pt x="502947" y="1224479"/>
                  <a:pt x="519562" y="1220824"/>
                  <a:pt x="533187" y="1217168"/>
                </a:cubicBezTo>
                <a:cubicBezTo>
                  <a:pt x="546646" y="1213513"/>
                  <a:pt x="557113" y="1209359"/>
                  <a:pt x="563261" y="1205039"/>
                </a:cubicBezTo>
                <a:cubicBezTo>
                  <a:pt x="566418" y="1202879"/>
                  <a:pt x="568246" y="1200553"/>
                  <a:pt x="569076" y="1198725"/>
                </a:cubicBezTo>
                <a:cubicBezTo>
                  <a:pt x="569907" y="1196898"/>
                  <a:pt x="569741" y="1195735"/>
                  <a:pt x="569741" y="1195735"/>
                </a:cubicBezTo>
                <a:lnTo>
                  <a:pt x="569741" y="1195735"/>
                </a:lnTo>
                <a:cubicBezTo>
                  <a:pt x="569741" y="1195735"/>
                  <a:pt x="569741" y="1195402"/>
                  <a:pt x="569741" y="1194904"/>
                </a:cubicBezTo>
                <a:cubicBezTo>
                  <a:pt x="569741" y="1194738"/>
                  <a:pt x="569741" y="1194405"/>
                  <a:pt x="569575" y="1194239"/>
                </a:cubicBezTo>
                <a:cubicBezTo>
                  <a:pt x="569907" y="1189421"/>
                  <a:pt x="571402" y="1172805"/>
                  <a:pt x="573396" y="1146719"/>
                </a:cubicBezTo>
                <a:cubicBezTo>
                  <a:pt x="574559" y="1131101"/>
                  <a:pt x="576055" y="1112159"/>
                  <a:pt x="577716" y="1090393"/>
                </a:cubicBezTo>
                <a:cubicBezTo>
                  <a:pt x="579378" y="1068627"/>
                  <a:pt x="581372" y="1044203"/>
                  <a:pt x="583199" y="1017452"/>
                </a:cubicBezTo>
                <a:cubicBezTo>
                  <a:pt x="585193" y="990701"/>
                  <a:pt x="587187" y="961790"/>
                  <a:pt x="589513" y="931052"/>
                </a:cubicBezTo>
                <a:cubicBezTo>
                  <a:pt x="591673" y="900480"/>
                  <a:pt x="593999" y="868080"/>
                  <a:pt x="596325" y="834683"/>
                </a:cubicBezTo>
                <a:cubicBezTo>
                  <a:pt x="598652" y="801286"/>
                  <a:pt x="600978" y="766726"/>
                  <a:pt x="603470" y="731501"/>
                </a:cubicBezTo>
                <a:cubicBezTo>
                  <a:pt x="605796" y="696443"/>
                  <a:pt x="608122" y="660720"/>
                  <a:pt x="610615" y="624997"/>
                </a:cubicBezTo>
                <a:cubicBezTo>
                  <a:pt x="612941" y="589274"/>
                  <a:pt x="615101" y="553551"/>
                  <a:pt x="617427" y="518492"/>
                </a:cubicBezTo>
                <a:cubicBezTo>
                  <a:pt x="619587" y="483434"/>
                  <a:pt x="621747" y="448874"/>
                  <a:pt x="623741" y="415311"/>
                </a:cubicBezTo>
                <a:cubicBezTo>
                  <a:pt x="625735" y="381914"/>
                  <a:pt x="627562" y="349514"/>
                  <a:pt x="629390" y="318776"/>
                </a:cubicBezTo>
                <a:cubicBezTo>
                  <a:pt x="631218" y="288037"/>
                  <a:pt x="632879" y="259127"/>
                  <a:pt x="634375" y="232376"/>
                </a:cubicBezTo>
                <a:cubicBezTo>
                  <a:pt x="636036" y="205625"/>
                  <a:pt x="637199" y="181034"/>
                  <a:pt x="638362" y="159268"/>
                </a:cubicBezTo>
                <a:cubicBezTo>
                  <a:pt x="639525" y="137502"/>
                  <a:pt x="640522" y="118561"/>
                  <a:pt x="641353" y="102942"/>
                </a:cubicBezTo>
                <a:cubicBezTo>
                  <a:pt x="643181" y="72038"/>
                  <a:pt x="644012" y="54259"/>
                  <a:pt x="644012" y="54259"/>
                </a:cubicBezTo>
                <a:lnTo>
                  <a:pt x="644012" y="54259"/>
                </a:lnTo>
                <a:lnTo>
                  <a:pt x="644012" y="54259"/>
                </a:lnTo>
                <a:lnTo>
                  <a:pt x="644012" y="54259"/>
                </a:lnTo>
                <a:lnTo>
                  <a:pt x="644012" y="54259"/>
                </a:lnTo>
                <a:lnTo>
                  <a:pt x="644012" y="54259"/>
                </a:lnTo>
                <a:lnTo>
                  <a:pt x="644012" y="54259"/>
                </a:lnTo>
                <a:close/>
                <a:moveTo>
                  <a:pt x="323003" y="1029581"/>
                </a:moveTo>
                <a:cubicBezTo>
                  <a:pt x="186757" y="1029581"/>
                  <a:pt x="76431" y="1011636"/>
                  <a:pt x="76431" y="989538"/>
                </a:cubicBezTo>
                <a:cubicBezTo>
                  <a:pt x="76431" y="989538"/>
                  <a:pt x="76265" y="987876"/>
                  <a:pt x="76098" y="984886"/>
                </a:cubicBezTo>
                <a:cubicBezTo>
                  <a:pt x="75101" y="969600"/>
                  <a:pt x="71778" y="917427"/>
                  <a:pt x="67126" y="845483"/>
                </a:cubicBezTo>
                <a:cubicBezTo>
                  <a:pt x="61311" y="758917"/>
                  <a:pt x="53668" y="643606"/>
                  <a:pt x="46025" y="528295"/>
                </a:cubicBezTo>
                <a:cubicBezTo>
                  <a:pt x="38049" y="412985"/>
                  <a:pt x="30074" y="297674"/>
                  <a:pt x="24092" y="211274"/>
                </a:cubicBezTo>
                <a:cubicBezTo>
                  <a:pt x="18942" y="139496"/>
                  <a:pt x="15286" y="87490"/>
                  <a:pt x="14123" y="72038"/>
                </a:cubicBezTo>
                <a:cubicBezTo>
                  <a:pt x="17612" y="74031"/>
                  <a:pt x="21268" y="75693"/>
                  <a:pt x="24923" y="77188"/>
                </a:cubicBezTo>
                <a:cubicBezTo>
                  <a:pt x="34892" y="81176"/>
                  <a:pt x="44861" y="84001"/>
                  <a:pt x="54997" y="86493"/>
                </a:cubicBezTo>
                <a:cubicBezTo>
                  <a:pt x="75268" y="91478"/>
                  <a:pt x="95704" y="94801"/>
                  <a:pt x="115975" y="97459"/>
                </a:cubicBezTo>
                <a:cubicBezTo>
                  <a:pt x="156517" y="102776"/>
                  <a:pt x="196726" y="105601"/>
                  <a:pt x="235606" y="106930"/>
                </a:cubicBezTo>
                <a:cubicBezTo>
                  <a:pt x="274486" y="108425"/>
                  <a:pt x="312037" y="108591"/>
                  <a:pt x="347760" y="107761"/>
                </a:cubicBezTo>
                <a:cubicBezTo>
                  <a:pt x="383483" y="106930"/>
                  <a:pt x="417046" y="105268"/>
                  <a:pt x="448116" y="102942"/>
                </a:cubicBezTo>
                <a:cubicBezTo>
                  <a:pt x="479187" y="100450"/>
                  <a:pt x="507433" y="97459"/>
                  <a:pt x="532522" y="93804"/>
                </a:cubicBezTo>
                <a:cubicBezTo>
                  <a:pt x="557446" y="90148"/>
                  <a:pt x="579212" y="85994"/>
                  <a:pt x="596658" y="81342"/>
                </a:cubicBezTo>
                <a:cubicBezTo>
                  <a:pt x="611778" y="77354"/>
                  <a:pt x="623907" y="72868"/>
                  <a:pt x="632049" y="68050"/>
                </a:cubicBezTo>
                <a:cubicBezTo>
                  <a:pt x="632049" y="68050"/>
                  <a:pt x="632215" y="68050"/>
                  <a:pt x="632215" y="67884"/>
                </a:cubicBezTo>
                <a:cubicBezTo>
                  <a:pt x="632713" y="67551"/>
                  <a:pt x="633378" y="67219"/>
                  <a:pt x="633876" y="66887"/>
                </a:cubicBezTo>
                <a:cubicBezTo>
                  <a:pt x="633876" y="67551"/>
                  <a:pt x="629556" y="125041"/>
                  <a:pt x="623242" y="210942"/>
                </a:cubicBezTo>
                <a:cubicBezTo>
                  <a:pt x="617095" y="297342"/>
                  <a:pt x="608787" y="412653"/>
                  <a:pt x="600645" y="527963"/>
                </a:cubicBezTo>
                <a:cubicBezTo>
                  <a:pt x="592670" y="643274"/>
                  <a:pt x="584861" y="758584"/>
                  <a:pt x="578879" y="845150"/>
                </a:cubicBezTo>
                <a:cubicBezTo>
                  <a:pt x="573729" y="923243"/>
                  <a:pt x="570073" y="977907"/>
                  <a:pt x="569409" y="987710"/>
                </a:cubicBezTo>
                <a:cubicBezTo>
                  <a:pt x="569409" y="988707"/>
                  <a:pt x="569242" y="989372"/>
                  <a:pt x="569242" y="989372"/>
                </a:cubicBezTo>
                <a:cubicBezTo>
                  <a:pt x="569575" y="1011636"/>
                  <a:pt x="459249" y="1029581"/>
                  <a:pt x="323003" y="1029581"/>
                </a:cubicBezTo>
                <a:close/>
              </a:path>
            </a:pathLst>
          </a:custGeom>
          <a:solidFill>
            <a:srgbClr val="2016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89" name="Полилиния: фигура 3988">
            <a:extLst>
              <a:ext uri="{FF2B5EF4-FFF2-40B4-BE49-F238E27FC236}">
                <a16:creationId xmlns:a16="http://schemas.microsoft.com/office/drawing/2014/main" id="{B65784F2-76F8-D63E-DFE7-9C0D3731ECBA}"/>
              </a:ext>
            </a:extLst>
          </p:cNvPr>
          <p:cNvSpPr/>
          <p:nvPr/>
        </p:nvSpPr>
        <p:spPr>
          <a:xfrm>
            <a:off x="16191500" y="2905851"/>
            <a:ext cx="635611" cy="100231"/>
          </a:xfrm>
          <a:custGeom>
            <a:avLst/>
            <a:gdLst>
              <a:gd name="connsiteX0" fmla="*/ 635538 w 635611"/>
              <a:gd name="connsiteY0" fmla="*/ 48205 h 100231"/>
              <a:gd name="connsiteX1" fmla="*/ 635538 w 635611"/>
              <a:gd name="connsiteY1" fmla="*/ 47873 h 100231"/>
              <a:gd name="connsiteX2" fmla="*/ 635039 w 635611"/>
              <a:gd name="connsiteY2" fmla="*/ 46377 h 100231"/>
              <a:gd name="connsiteX3" fmla="*/ 634707 w 635611"/>
              <a:gd name="connsiteY3" fmla="*/ 45547 h 100231"/>
              <a:gd name="connsiteX4" fmla="*/ 634541 w 635611"/>
              <a:gd name="connsiteY4" fmla="*/ 45214 h 100231"/>
              <a:gd name="connsiteX5" fmla="*/ 634541 w 635611"/>
              <a:gd name="connsiteY5" fmla="*/ 45214 h 100231"/>
              <a:gd name="connsiteX6" fmla="*/ 627729 w 635611"/>
              <a:gd name="connsiteY6" fmla="*/ 38236 h 100231"/>
              <a:gd name="connsiteX7" fmla="*/ 588682 w 635611"/>
              <a:gd name="connsiteY7" fmla="*/ 22950 h 100231"/>
              <a:gd name="connsiteX8" fmla="*/ 524381 w 635611"/>
              <a:gd name="connsiteY8" fmla="*/ 10987 h 100231"/>
              <a:gd name="connsiteX9" fmla="*/ 439975 w 635611"/>
              <a:gd name="connsiteY9" fmla="*/ 3011 h 100231"/>
              <a:gd name="connsiteX10" fmla="*/ 339784 w 635611"/>
              <a:gd name="connsiteY10" fmla="*/ 21 h 100231"/>
              <a:gd name="connsiteX11" fmla="*/ 227963 w 635611"/>
              <a:gd name="connsiteY11" fmla="*/ 2845 h 100231"/>
              <a:gd name="connsiteX12" fmla="*/ 169144 w 635611"/>
              <a:gd name="connsiteY12" fmla="*/ 7165 h 100231"/>
              <a:gd name="connsiteX13" fmla="*/ 109163 w 635611"/>
              <a:gd name="connsiteY13" fmla="*/ 14144 h 100231"/>
              <a:gd name="connsiteX14" fmla="*/ 49015 w 635611"/>
              <a:gd name="connsiteY14" fmla="*/ 25442 h 100231"/>
              <a:gd name="connsiteX15" fmla="*/ 19938 w 635611"/>
              <a:gd name="connsiteY15" fmla="*/ 34581 h 100231"/>
              <a:gd name="connsiteX16" fmla="*/ 6978 w 635611"/>
              <a:gd name="connsiteY16" fmla="*/ 41227 h 100231"/>
              <a:gd name="connsiteX17" fmla="*/ 1994 w 635611"/>
              <a:gd name="connsiteY17" fmla="*/ 45547 h 100231"/>
              <a:gd name="connsiteX18" fmla="*/ 498 w 635611"/>
              <a:gd name="connsiteY18" fmla="*/ 47873 h 100231"/>
              <a:gd name="connsiteX19" fmla="*/ 166 w 635611"/>
              <a:gd name="connsiteY19" fmla="*/ 48870 h 100231"/>
              <a:gd name="connsiteX20" fmla="*/ 0 w 635611"/>
              <a:gd name="connsiteY20" fmla="*/ 50365 h 100231"/>
              <a:gd name="connsiteX21" fmla="*/ 0 w 635611"/>
              <a:gd name="connsiteY21" fmla="*/ 50365 h 100231"/>
              <a:gd name="connsiteX22" fmla="*/ 0 w 635611"/>
              <a:gd name="connsiteY22" fmla="*/ 50697 h 100231"/>
              <a:gd name="connsiteX23" fmla="*/ 166 w 635611"/>
              <a:gd name="connsiteY23" fmla="*/ 51196 h 100231"/>
              <a:gd name="connsiteX24" fmla="*/ 498 w 635611"/>
              <a:gd name="connsiteY24" fmla="*/ 52359 h 100231"/>
              <a:gd name="connsiteX25" fmla="*/ 1994 w 635611"/>
              <a:gd name="connsiteY25" fmla="*/ 54685 h 100231"/>
              <a:gd name="connsiteX26" fmla="*/ 6978 w 635611"/>
              <a:gd name="connsiteY26" fmla="*/ 59005 h 100231"/>
              <a:gd name="connsiteX27" fmla="*/ 19938 w 635611"/>
              <a:gd name="connsiteY27" fmla="*/ 65651 h 100231"/>
              <a:gd name="connsiteX28" fmla="*/ 49015 w 635611"/>
              <a:gd name="connsiteY28" fmla="*/ 74790 h 100231"/>
              <a:gd name="connsiteX29" fmla="*/ 78923 w 635611"/>
              <a:gd name="connsiteY29" fmla="*/ 81104 h 100231"/>
              <a:gd name="connsiteX30" fmla="*/ 108997 w 635611"/>
              <a:gd name="connsiteY30" fmla="*/ 86088 h 100231"/>
              <a:gd name="connsiteX31" fmla="*/ 168978 w 635611"/>
              <a:gd name="connsiteY31" fmla="*/ 93067 h 100231"/>
              <a:gd name="connsiteX32" fmla="*/ 227797 w 635611"/>
              <a:gd name="connsiteY32" fmla="*/ 97387 h 100231"/>
              <a:gd name="connsiteX33" fmla="*/ 339618 w 635611"/>
              <a:gd name="connsiteY33" fmla="*/ 100211 h 100231"/>
              <a:gd name="connsiteX34" fmla="*/ 439809 w 635611"/>
              <a:gd name="connsiteY34" fmla="*/ 97220 h 100231"/>
              <a:gd name="connsiteX35" fmla="*/ 524215 w 635611"/>
              <a:gd name="connsiteY35" fmla="*/ 89245 h 100231"/>
              <a:gd name="connsiteX36" fmla="*/ 588516 w 635611"/>
              <a:gd name="connsiteY36" fmla="*/ 77282 h 100231"/>
              <a:gd name="connsiteX37" fmla="*/ 627230 w 635611"/>
              <a:gd name="connsiteY37" fmla="*/ 61996 h 100231"/>
              <a:gd name="connsiteX38" fmla="*/ 627562 w 635611"/>
              <a:gd name="connsiteY38" fmla="*/ 61830 h 100231"/>
              <a:gd name="connsiteX39" fmla="*/ 629722 w 635611"/>
              <a:gd name="connsiteY39" fmla="*/ 60168 h 100231"/>
              <a:gd name="connsiteX40" fmla="*/ 629889 w 635611"/>
              <a:gd name="connsiteY40" fmla="*/ 60168 h 100231"/>
              <a:gd name="connsiteX41" fmla="*/ 634375 w 635611"/>
              <a:gd name="connsiteY41" fmla="*/ 55017 h 100231"/>
              <a:gd name="connsiteX42" fmla="*/ 634541 w 635611"/>
              <a:gd name="connsiteY42" fmla="*/ 54685 h 100231"/>
              <a:gd name="connsiteX43" fmla="*/ 634873 w 635611"/>
              <a:gd name="connsiteY43" fmla="*/ 53854 h 100231"/>
              <a:gd name="connsiteX44" fmla="*/ 635372 w 635611"/>
              <a:gd name="connsiteY44" fmla="*/ 52359 h 100231"/>
              <a:gd name="connsiteX45" fmla="*/ 635372 w 635611"/>
              <a:gd name="connsiteY45" fmla="*/ 52193 h 100231"/>
              <a:gd name="connsiteX46" fmla="*/ 635372 w 635611"/>
              <a:gd name="connsiteY46" fmla="*/ 52027 h 100231"/>
              <a:gd name="connsiteX47" fmla="*/ 635538 w 635611"/>
              <a:gd name="connsiteY47" fmla="*/ 51030 h 100231"/>
              <a:gd name="connsiteX48" fmla="*/ 635538 w 635611"/>
              <a:gd name="connsiteY48" fmla="*/ 50033 h 100231"/>
              <a:gd name="connsiteX49" fmla="*/ 635538 w 635611"/>
              <a:gd name="connsiteY49" fmla="*/ 50033 h 100231"/>
              <a:gd name="connsiteX50" fmla="*/ 635538 w 635611"/>
              <a:gd name="connsiteY50" fmla="*/ 49036 h 100231"/>
              <a:gd name="connsiteX51" fmla="*/ 635538 w 635611"/>
              <a:gd name="connsiteY51" fmla="*/ 48205 h 100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635611" h="100231">
                <a:moveTo>
                  <a:pt x="635538" y="48205"/>
                </a:moveTo>
                <a:cubicBezTo>
                  <a:pt x="635538" y="48039"/>
                  <a:pt x="635538" y="48039"/>
                  <a:pt x="635538" y="47873"/>
                </a:cubicBezTo>
                <a:cubicBezTo>
                  <a:pt x="635372" y="47374"/>
                  <a:pt x="635205" y="46876"/>
                  <a:pt x="635039" y="46377"/>
                </a:cubicBezTo>
                <a:cubicBezTo>
                  <a:pt x="634873" y="46045"/>
                  <a:pt x="634873" y="45879"/>
                  <a:pt x="634707" y="45547"/>
                </a:cubicBezTo>
                <a:cubicBezTo>
                  <a:pt x="634707" y="45381"/>
                  <a:pt x="634541" y="45381"/>
                  <a:pt x="634541" y="45214"/>
                </a:cubicBezTo>
                <a:cubicBezTo>
                  <a:pt x="634541" y="45214"/>
                  <a:pt x="634541" y="45214"/>
                  <a:pt x="634541" y="45214"/>
                </a:cubicBezTo>
                <a:cubicBezTo>
                  <a:pt x="633378" y="43054"/>
                  <a:pt x="631052" y="40562"/>
                  <a:pt x="627729" y="38236"/>
                </a:cubicBezTo>
                <a:cubicBezTo>
                  <a:pt x="619753" y="32587"/>
                  <a:pt x="606295" y="27436"/>
                  <a:pt x="588682" y="22950"/>
                </a:cubicBezTo>
                <a:cubicBezTo>
                  <a:pt x="571070" y="18297"/>
                  <a:pt x="549470" y="14310"/>
                  <a:pt x="524381" y="10987"/>
                </a:cubicBezTo>
                <a:cubicBezTo>
                  <a:pt x="499292" y="7664"/>
                  <a:pt x="471046" y="4839"/>
                  <a:pt x="439975" y="3011"/>
                </a:cubicBezTo>
                <a:cubicBezTo>
                  <a:pt x="408904" y="1184"/>
                  <a:pt x="375341" y="187"/>
                  <a:pt x="339784" y="21"/>
                </a:cubicBezTo>
                <a:cubicBezTo>
                  <a:pt x="304227" y="-146"/>
                  <a:pt x="266677" y="685"/>
                  <a:pt x="227963" y="2845"/>
                </a:cubicBezTo>
                <a:cubicBezTo>
                  <a:pt x="208523" y="3842"/>
                  <a:pt x="188917" y="5337"/>
                  <a:pt x="169144" y="7165"/>
                </a:cubicBezTo>
                <a:cubicBezTo>
                  <a:pt x="149206" y="8993"/>
                  <a:pt x="129268" y="11153"/>
                  <a:pt x="109163" y="14144"/>
                </a:cubicBezTo>
                <a:cubicBezTo>
                  <a:pt x="89058" y="17134"/>
                  <a:pt x="68788" y="20457"/>
                  <a:pt x="49015" y="25442"/>
                </a:cubicBezTo>
                <a:cubicBezTo>
                  <a:pt x="39046" y="27934"/>
                  <a:pt x="29243" y="30759"/>
                  <a:pt x="19938" y="34581"/>
                </a:cubicBezTo>
                <a:cubicBezTo>
                  <a:pt x="15286" y="36574"/>
                  <a:pt x="10800" y="38568"/>
                  <a:pt x="6978" y="41227"/>
                </a:cubicBezTo>
                <a:cubicBezTo>
                  <a:pt x="4985" y="42556"/>
                  <a:pt x="3323" y="44051"/>
                  <a:pt x="1994" y="45547"/>
                </a:cubicBezTo>
                <a:cubicBezTo>
                  <a:pt x="1329" y="46377"/>
                  <a:pt x="831" y="47042"/>
                  <a:pt x="498" y="47873"/>
                </a:cubicBezTo>
                <a:cubicBezTo>
                  <a:pt x="332" y="48205"/>
                  <a:pt x="166" y="48704"/>
                  <a:pt x="166" y="48870"/>
                </a:cubicBezTo>
                <a:cubicBezTo>
                  <a:pt x="0" y="48870"/>
                  <a:pt x="0" y="49867"/>
                  <a:pt x="0" y="50365"/>
                </a:cubicBezTo>
                <a:cubicBezTo>
                  <a:pt x="0" y="49867"/>
                  <a:pt x="0" y="50365"/>
                  <a:pt x="0" y="50365"/>
                </a:cubicBezTo>
                <a:lnTo>
                  <a:pt x="0" y="50697"/>
                </a:lnTo>
                <a:cubicBezTo>
                  <a:pt x="0" y="50864"/>
                  <a:pt x="0" y="51030"/>
                  <a:pt x="166" y="51196"/>
                </a:cubicBezTo>
                <a:cubicBezTo>
                  <a:pt x="166" y="51528"/>
                  <a:pt x="332" y="51861"/>
                  <a:pt x="498" y="52359"/>
                </a:cubicBezTo>
                <a:cubicBezTo>
                  <a:pt x="831" y="53190"/>
                  <a:pt x="1329" y="53854"/>
                  <a:pt x="1994" y="54685"/>
                </a:cubicBezTo>
                <a:cubicBezTo>
                  <a:pt x="3323" y="56181"/>
                  <a:pt x="4985" y="57676"/>
                  <a:pt x="6978" y="59005"/>
                </a:cubicBezTo>
                <a:cubicBezTo>
                  <a:pt x="10800" y="61664"/>
                  <a:pt x="15452" y="63824"/>
                  <a:pt x="19938" y="65651"/>
                </a:cubicBezTo>
                <a:cubicBezTo>
                  <a:pt x="29243" y="69473"/>
                  <a:pt x="39046" y="72297"/>
                  <a:pt x="49015" y="74790"/>
                </a:cubicBezTo>
                <a:cubicBezTo>
                  <a:pt x="58985" y="77282"/>
                  <a:pt x="68954" y="79276"/>
                  <a:pt x="78923" y="81104"/>
                </a:cubicBezTo>
                <a:cubicBezTo>
                  <a:pt x="88892" y="82931"/>
                  <a:pt x="99028" y="84593"/>
                  <a:pt x="108997" y="86088"/>
                </a:cubicBezTo>
                <a:cubicBezTo>
                  <a:pt x="129101" y="89079"/>
                  <a:pt x="149206" y="91239"/>
                  <a:pt x="168978" y="93067"/>
                </a:cubicBezTo>
                <a:cubicBezTo>
                  <a:pt x="188917" y="94894"/>
                  <a:pt x="208523" y="96390"/>
                  <a:pt x="227797" y="97387"/>
                </a:cubicBezTo>
                <a:cubicBezTo>
                  <a:pt x="266510" y="99547"/>
                  <a:pt x="304061" y="100377"/>
                  <a:pt x="339618" y="100211"/>
                </a:cubicBezTo>
                <a:cubicBezTo>
                  <a:pt x="375175" y="100045"/>
                  <a:pt x="408904" y="99048"/>
                  <a:pt x="439809" y="97220"/>
                </a:cubicBezTo>
                <a:cubicBezTo>
                  <a:pt x="470879" y="95393"/>
                  <a:pt x="499126" y="92568"/>
                  <a:pt x="524215" y="89245"/>
                </a:cubicBezTo>
                <a:cubicBezTo>
                  <a:pt x="549304" y="85922"/>
                  <a:pt x="570904" y="81768"/>
                  <a:pt x="588516" y="77282"/>
                </a:cubicBezTo>
                <a:cubicBezTo>
                  <a:pt x="605962" y="72796"/>
                  <a:pt x="619255" y="67645"/>
                  <a:pt x="627230" y="61996"/>
                </a:cubicBezTo>
                <a:cubicBezTo>
                  <a:pt x="627230" y="61996"/>
                  <a:pt x="627396" y="61830"/>
                  <a:pt x="627562" y="61830"/>
                </a:cubicBezTo>
                <a:cubicBezTo>
                  <a:pt x="628393" y="61331"/>
                  <a:pt x="629058" y="60667"/>
                  <a:pt x="629722" y="60168"/>
                </a:cubicBezTo>
                <a:cubicBezTo>
                  <a:pt x="629722" y="60168"/>
                  <a:pt x="629722" y="60168"/>
                  <a:pt x="629889" y="60168"/>
                </a:cubicBezTo>
                <a:cubicBezTo>
                  <a:pt x="632049" y="58341"/>
                  <a:pt x="633544" y="56513"/>
                  <a:pt x="634375" y="55017"/>
                </a:cubicBezTo>
                <a:cubicBezTo>
                  <a:pt x="634375" y="54851"/>
                  <a:pt x="634541" y="54851"/>
                  <a:pt x="634541" y="54685"/>
                </a:cubicBezTo>
                <a:cubicBezTo>
                  <a:pt x="634707" y="54353"/>
                  <a:pt x="634873" y="54187"/>
                  <a:pt x="634873" y="53854"/>
                </a:cubicBezTo>
                <a:cubicBezTo>
                  <a:pt x="635039" y="53356"/>
                  <a:pt x="635205" y="52857"/>
                  <a:pt x="635372" y="52359"/>
                </a:cubicBezTo>
                <a:cubicBezTo>
                  <a:pt x="635372" y="52359"/>
                  <a:pt x="635372" y="52193"/>
                  <a:pt x="635372" y="52193"/>
                </a:cubicBezTo>
                <a:cubicBezTo>
                  <a:pt x="635372" y="52193"/>
                  <a:pt x="635372" y="52193"/>
                  <a:pt x="635372" y="52027"/>
                </a:cubicBezTo>
                <a:cubicBezTo>
                  <a:pt x="635372" y="51694"/>
                  <a:pt x="635538" y="51362"/>
                  <a:pt x="635538" y="51030"/>
                </a:cubicBezTo>
                <a:cubicBezTo>
                  <a:pt x="635538" y="50365"/>
                  <a:pt x="635538" y="50033"/>
                  <a:pt x="635538" y="50033"/>
                </a:cubicBezTo>
                <a:cubicBezTo>
                  <a:pt x="635538" y="50033"/>
                  <a:pt x="635538" y="50033"/>
                  <a:pt x="635538" y="50033"/>
                </a:cubicBezTo>
                <a:cubicBezTo>
                  <a:pt x="635538" y="50033"/>
                  <a:pt x="635538" y="49701"/>
                  <a:pt x="635538" y="49036"/>
                </a:cubicBezTo>
                <a:cubicBezTo>
                  <a:pt x="635704" y="48870"/>
                  <a:pt x="635538" y="48537"/>
                  <a:pt x="635538" y="48205"/>
                </a:cubicBezTo>
                <a:close/>
              </a:path>
            </a:pathLst>
          </a:custGeom>
          <a:solidFill>
            <a:srgbClr val="F7F7F7">
              <a:alpha val="40000"/>
            </a:srgbClr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90" name="Полилиния: фигура 3989">
            <a:extLst>
              <a:ext uri="{FF2B5EF4-FFF2-40B4-BE49-F238E27FC236}">
                <a16:creationId xmlns:a16="http://schemas.microsoft.com/office/drawing/2014/main" id="{E9DCB93D-C115-7995-D847-5DD69772B3B2}"/>
              </a:ext>
            </a:extLst>
          </p:cNvPr>
          <p:cNvSpPr/>
          <p:nvPr/>
        </p:nvSpPr>
        <p:spPr>
          <a:xfrm>
            <a:off x="16827037" y="2957047"/>
            <a:ext cx="166" cy="664"/>
          </a:xfrm>
          <a:custGeom>
            <a:avLst/>
            <a:gdLst>
              <a:gd name="connsiteX0" fmla="*/ 166 w 166"/>
              <a:gd name="connsiteY0" fmla="*/ 0 h 664"/>
              <a:gd name="connsiteX1" fmla="*/ 166 w 166"/>
              <a:gd name="connsiteY1" fmla="*/ 0 h 664"/>
              <a:gd name="connsiteX2" fmla="*/ 0 w 166"/>
              <a:gd name="connsiteY2" fmla="*/ 665 h 664"/>
              <a:gd name="connsiteX3" fmla="*/ 0 w 166"/>
              <a:gd name="connsiteY3" fmla="*/ 332 h 664"/>
              <a:gd name="connsiteX4" fmla="*/ 166 w 166"/>
              <a:gd name="connsiteY4" fmla="*/ 0 h 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" h="664">
                <a:moveTo>
                  <a:pt x="166" y="0"/>
                </a:moveTo>
                <a:cubicBezTo>
                  <a:pt x="166" y="0"/>
                  <a:pt x="166" y="0"/>
                  <a:pt x="166" y="0"/>
                </a:cubicBezTo>
                <a:cubicBezTo>
                  <a:pt x="166" y="166"/>
                  <a:pt x="166" y="498"/>
                  <a:pt x="0" y="665"/>
                </a:cubicBezTo>
                <a:cubicBezTo>
                  <a:pt x="0" y="498"/>
                  <a:pt x="0" y="498"/>
                  <a:pt x="0" y="332"/>
                </a:cubicBezTo>
                <a:cubicBezTo>
                  <a:pt x="166" y="166"/>
                  <a:pt x="166" y="0"/>
                  <a:pt x="166" y="0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91" name="Полилиния: фигура 3990">
            <a:extLst>
              <a:ext uri="{FF2B5EF4-FFF2-40B4-BE49-F238E27FC236}">
                <a16:creationId xmlns:a16="http://schemas.microsoft.com/office/drawing/2014/main" id="{EC3AC5BD-C20E-ECDB-3170-E96112350B3A}"/>
              </a:ext>
            </a:extLst>
          </p:cNvPr>
          <p:cNvSpPr/>
          <p:nvPr/>
        </p:nvSpPr>
        <p:spPr>
          <a:xfrm>
            <a:off x="16827204" y="2956050"/>
            <a:ext cx="1661" cy="996"/>
          </a:xfrm>
          <a:custGeom>
            <a:avLst/>
            <a:gdLst>
              <a:gd name="connsiteX0" fmla="*/ 0 w 1661"/>
              <a:gd name="connsiteY0" fmla="*/ 0 h 996"/>
              <a:gd name="connsiteX1" fmla="*/ 0 w 1661"/>
              <a:gd name="connsiteY1" fmla="*/ 0 h 996"/>
              <a:gd name="connsiteX2" fmla="*/ 0 w 1661"/>
              <a:gd name="connsiteY2" fmla="*/ 997 h 996"/>
              <a:gd name="connsiteX3" fmla="*/ 0 w 1661"/>
              <a:gd name="connsiteY3" fmla="*/ 997 h 996"/>
              <a:gd name="connsiteX4" fmla="*/ 0 w 1661"/>
              <a:gd name="connsiteY4" fmla="*/ 0 h 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661" h="996">
                <a:moveTo>
                  <a:pt x="0" y="0"/>
                </a:moveTo>
                <a:lnTo>
                  <a:pt x="0" y="0"/>
                </a:lnTo>
                <a:cubicBezTo>
                  <a:pt x="0" y="0"/>
                  <a:pt x="0" y="332"/>
                  <a:pt x="0" y="997"/>
                </a:cubicBezTo>
                <a:cubicBezTo>
                  <a:pt x="0" y="997"/>
                  <a:pt x="0" y="997"/>
                  <a:pt x="0" y="997"/>
                </a:cubicBezTo>
                <a:cubicBezTo>
                  <a:pt x="0" y="332"/>
                  <a:pt x="0" y="0"/>
                  <a:pt x="0" y="0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92" name="Полилиния: фигура 3991">
            <a:extLst>
              <a:ext uri="{FF2B5EF4-FFF2-40B4-BE49-F238E27FC236}">
                <a16:creationId xmlns:a16="http://schemas.microsoft.com/office/drawing/2014/main" id="{2D68729B-0A6E-7FA1-1F55-C6EE64C0365C}"/>
              </a:ext>
            </a:extLst>
          </p:cNvPr>
          <p:cNvSpPr/>
          <p:nvPr/>
        </p:nvSpPr>
        <p:spPr>
          <a:xfrm>
            <a:off x="16827204" y="2956050"/>
            <a:ext cx="1661" cy="1661"/>
          </a:xfrm>
          <a:custGeom>
            <a:avLst/>
            <a:gdLst>
              <a:gd name="connsiteX0" fmla="*/ 0 w 1661"/>
              <a:gd name="connsiteY0" fmla="*/ 0 h 1661"/>
              <a:gd name="connsiteX1" fmla="*/ 0 w 1661"/>
              <a:gd name="connsiteY1" fmla="*/ 0 h 1661"/>
              <a:gd name="connsiteX2" fmla="*/ 0 w 1661"/>
              <a:gd name="connsiteY2" fmla="*/ 0 h 1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1" h="16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noFill/>
          <a:ln w="0" cap="rnd">
            <a:solidFill>
              <a:srgbClr val="201600"/>
            </a:solidFill>
            <a:prstDash val="solid"/>
            <a:round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93" name="Полилиния: фигура 3992">
            <a:extLst>
              <a:ext uri="{FF2B5EF4-FFF2-40B4-BE49-F238E27FC236}">
                <a16:creationId xmlns:a16="http://schemas.microsoft.com/office/drawing/2014/main" id="{70B98245-8662-DCBA-79B9-A04F16184D03}"/>
              </a:ext>
            </a:extLst>
          </p:cNvPr>
          <p:cNvSpPr/>
          <p:nvPr/>
        </p:nvSpPr>
        <p:spPr>
          <a:xfrm>
            <a:off x="16827204" y="2956050"/>
            <a:ext cx="1661" cy="1661"/>
          </a:xfrm>
          <a:custGeom>
            <a:avLst/>
            <a:gdLst>
              <a:gd name="connsiteX0" fmla="*/ 0 w 1661"/>
              <a:gd name="connsiteY0" fmla="*/ 0 h 1661"/>
              <a:gd name="connsiteX1" fmla="*/ 0 w 1661"/>
              <a:gd name="connsiteY1" fmla="*/ 0 h 1661"/>
              <a:gd name="connsiteX2" fmla="*/ 0 w 1661"/>
              <a:gd name="connsiteY2" fmla="*/ 0 h 1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1" h="16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noFill/>
          <a:ln w="0" cap="rnd">
            <a:solidFill>
              <a:srgbClr val="201600"/>
            </a:solidFill>
            <a:prstDash val="solid"/>
            <a:round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94" name="Полилиния: фигура 3993">
            <a:extLst>
              <a:ext uri="{FF2B5EF4-FFF2-40B4-BE49-F238E27FC236}">
                <a16:creationId xmlns:a16="http://schemas.microsoft.com/office/drawing/2014/main" id="{710933FC-05D9-3C01-9BBF-BEC85C620045}"/>
              </a:ext>
            </a:extLst>
          </p:cNvPr>
          <p:cNvSpPr/>
          <p:nvPr/>
        </p:nvSpPr>
        <p:spPr>
          <a:xfrm>
            <a:off x="16827204" y="2956050"/>
            <a:ext cx="1661" cy="1661"/>
          </a:xfrm>
          <a:custGeom>
            <a:avLst/>
            <a:gdLst>
              <a:gd name="connsiteX0" fmla="*/ 0 w 1661"/>
              <a:gd name="connsiteY0" fmla="*/ 0 h 1661"/>
              <a:gd name="connsiteX1" fmla="*/ 0 w 1661"/>
              <a:gd name="connsiteY1" fmla="*/ 0 h 1661"/>
              <a:gd name="connsiteX2" fmla="*/ 0 w 1661"/>
              <a:gd name="connsiteY2" fmla="*/ 0 h 1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1" h="16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noFill/>
          <a:ln w="0" cap="rnd">
            <a:solidFill>
              <a:srgbClr val="201600"/>
            </a:solidFill>
            <a:prstDash val="solid"/>
            <a:round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95" name="Полилиния: фигура 3994">
            <a:extLst>
              <a:ext uri="{FF2B5EF4-FFF2-40B4-BE49-F238E27FC236}">
                <a16:creationId xmlns:a16="http://schemas.microsoft.com/office/drawing/2014/main" id="{013E8808-B201-0086-2D6B-E7B97E60839A}"/>
              </a:ext>
            </a:extLst>
          </p:cNvPr>
          <p:cNvSpPr/>
          <p:nvPr/>
        </p:nvSpPr>
        <p:spPr>
          <a:xfrm>
            <a:off x="16825874" y="2951065"/>
            <a:ext cx="1329" cy="4984"/>
          </a:xfrm>
          <a:custGeom>
            <a:avLst/>
            <a:gdLst>
              <a:gd name="connsiteX0" fmla="*/ 1329 w 1329"/>
              <a:gd name="connsiteY0" fmla="*/ 4985 h 4984"/>
              <a:gd name="connsiteX1" fmla="*/ 1329 w 1329"/>
              <a:gd name="connsiteY1" fmla="*/ 3988 h 4984"/>
              <a:gd name="connsiteX2" fmla="*/ 1329 w 1329"/>
              <a:gd name="connsiteY2" fmla="*/ 3988 h 4984"/>
              <a:gd name="connsiteX3" fmla="*/ 1163 w 1329"/>
              <a:gd name="connsiteY3" fmla="*/ 3323 h 4984"/>
              <a:gd name="connsiteX4" fmla="*/ 997 w 1329"/>
              <a:gd name="connsiteY4" fmla="*/ 2658 h 4984"/>
              <a:gd name="connsiteX5" fmla="*/ 831 w 1329"/>
              <a:gd name="connsiteY5" fmla="*/ 1994 h 4984"/>
              <a:gd name="connsiteX6" fmla="*/ 498 w 1329"/>
              <a:gd name="connsiteY6" fmla="*/ 1163 h 4984"/>
              <a:gd name="connsiteX7" fmla="*/ 498 w 1329"/>
              <a:gd name="connsiteY7" fmla="*/ 997 h 4984"/>
              <a:gd name="connsiteX8" fmla="*/ 332 w 1329"/>
              <a:gd name="connsiteY8" fmla="*/ 498 h 4984"/>
              <a:gd name="connsiteX9" fmla="*/ 166 w 1329"/>
              <a:gd name="connsiteY9" fmla="*/ 332 h 4984"/>
              <a:gd name="connsiteX10" fmla="*/ 0 w 1329"/>
              <a:gd name="connsiteY10" fmla="*/ 0 h 4984"/>
              <a:gd name="connsiteX11" fmla="*/ 166 w 1329"/>
              <a:gd name="connsiteY11" fmla="*/ 332 h 4984"/>
              <a:gd name="connsiteX12" fmla="*/ 498 w 1329"/>
              <a:gd name="connsiteY12" fmla="*/ 1163 h 4984"/>
              <a:gd name="connsiteX13" fmla="*/ 997 w 1329"/>
              <a:gd name="connsiteY13" fmla="*/ 2658 h 4984"/>
              <a:gd name="connsiteX14" fmla="*/ 997 w 1329"/>
              <a:gd name="connsiteY14" fmla="*/ 2991 h 4984"/>
              <a:gd name="connsiteX15" fmla="*/ 1163 w 1329"/>
              <a:gd name="connsiteY15" fmla="*/ 3988 h 4984"/>
              <a:gd name="connsiteX16" fmla="*/ 1329 w 1329"/>
              <a:gd name="connsiteY16" fmla="*/ 4985 h 4984"/>
              <a:gd name="connsiteX17" fmla="*/ 1329 w 1329"/>
              <a:gd name="connsiteY17" fmla="*/ 4985 h 4984"/>
              <a:gd name="connsiteX18" fmla="*/ 1329 w 1329"/>
              <a:gd name="connsiteY18" fmla="*/ 4985 h 4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329" h="4984">
                <a:moveTo>
                  <a:pt x="1329" y="4985"/>
                </a:moveTo>
                <a:cubicBezTo>
                  <a:pt x="1329" y="4985"/>
                  <a:pt x="1329" y="4652"/>
                  <a:pt x="1329" y="3988"/>
                </a:cubicBezTo>
                <a:cubicBezTo>
                  <a:pt x="1329" y="3988"/>
                  <a:pt x="1329" y="3988"/>
                  <a:pt x="1329" y="3988"/>
                </a:cubicBezTo>
                <a:cubicBezTo>
                  <a:pt x="1329" y="3822"/>
                  <a:pt x="1329" y="3655"/>
                  <a:pt x="1163" y="3323"/>
                </a:cubicBezTo>
                <a:cubicBezTo>
                  <a:pt x="1163" y="3157"/>
                  <a:pt x="997" y="2825"/>
                  <a:pt x="997" y="2658"/>
                </a:cubicBezTo>
                <a:cubicBezTo>
                  <a:pt x="997" y="2492"/>
                  <a:pt x="831" y="2326"/>
                  <a:pt x="831" y="1994"/>
                </a:cubicBezTo>
                <a:cubicBezTo>
                  <a:pt x="831" y="1828"/>
                  <a:pt x="665" y="1495"/>
                  <a:pt x="498" y="1163"/>
                </a:cubicBezTo>
                <a:cubicBezTo>
                  <a:pt x="498" y="1163"/>
                  <a:pt x="498" y="1163"/>
                  <a:pt x="498" y="997"/>
                </a:cubicBezTo>
                <a:cubicBezTo>
                  <a:pt x="498" y="831"/>
                  <a:pt x="332" y="665"/>
                  <a:pt x="332" y="498"/>
                </a:cubicBezTo>
                <a:cubicBezTo>
                  <a:pt x="332" y="498"/>
                  <a:pt x="166" y="332"/>
                  <a:pt x="166" y="332"/>
                </a:cubicBezTo>
                <a:cubicBezTo>
                  <a:pt x="166" y="166"/>
                  <a:pt x="0" y="166"/>
                  <a:pt x="0" y="0"/>
                </a:cubicBezTo>
                <a:cubicBezTo>
                  <a:pt x="0" y="166"/>
                  <a:pt x="166" y="166"/>
                  <a:pt x="166" y="332"/>
                </a:cubicBezTo>
                <a:cubicBezTo>
                  <a:pt x="332" y="665"/>
                  <a:pt x="498" y="831"/>
                  <a:pt x="498" y="1163"/>
                </a:cubicBezTo>
                <a:cubicBezTo>
                  <a:pt x="665" y="1662"/>
                  <a:pt x="831" y="2160"/>
                  <a:pt x="997" y="2658"/>
                </a:cubicBezTo>
                <a:cubicBezTo>
                  <a:pt x="997" y="2825"/>
                  <a:pt x="997" y="2825"/>
                  <a:pt x="997" y="2991"/>
                </a:cubicBezTo>
                <a:cubicBezTo>
                  <a:pt x="1163" y="3323"/>
                  <a:pt x="1163" y="3655"/>
                  <a:pt x="1163" y="3988"/>
                </a:cubicBezTo>
                <a:cubicBezTo>
                  <a:pt x="1329" y="4652"/>
                  <a:pt x="1329" y="4985"/>
                  <a:pt x="1329" y="4985"/>
                </a:cubicBezTo>
                <a:lnTo>
                  <a:pt x="1329" y="4985"/>
                </a:lnTo>
                <a:cubicBezTo>
                  <a:pt x="1329" y="4985"/>
                  <a:pt x="1329" y="4985"/>
                  <a:pt x="1329" y="4985"/>
                </a:cubicBezTo>
                <a:close/>
              </a:path>
            </a:pathLst>
          </a:custGeom>
          <a:solidFill>
            <a:srgbClr val="2016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96" name="Полилиния: фигура 3995">
            <a:extLst>
              <a:ext uri="{FF2B5EF4-FFF2-40B4-BE49-F238E27FC236}">
                <a16:creationId xmlns:a16="http://schemas.microsoft.com/office/drawing/2014/main" id="{DE5276A3-BC7F-B6A8-6136-8F5EC570B829}"/>
              </a:ext>
            </a:extLst>
          </p:cNvPr>
          <p:cNvSpPr/>
          <p:nvPr/>
        </p:nvSpPr>
        <p:spPr>
          <a:xfrm>
            <a:off x="16261284" y="4079082"/>
            <a:ext cx="491150" cy="56223"/>
          </a:xfrm>
          <a:custGeom>
            <a:avLst/>
            <a:gdLst>
              <a:gd name="connsiteX0" fmla="*/ 438147 w 491150"/>
              <a:gd name="connsiteY0" fmla="*/ 18609 h 56223"/>
              <a:gd name="connsiteX1" fmla="*/ 51674 w 491150"/>
              <a:gd name="connsiteY1" fmla="*/ 18609 h 56223"/>
              <a:gd name="connsiteX2" fmla="*/ 28578 w 491150"/>
              <a:gd name="connsiteY2" fmla="*/ 1495 h 56223"/>
              <a:gd name="connsiteX3" fmla="*/ 16449 w 491150"/>
              <a:gd name="connsiteY3" fmla="*/ 5483 h 56223"/>
              <a:gd name="connsiteX4" fmla="*/ 6148 w 491150"/>
              <a:gd name="connsiteY4" fmla="*/ 10634 h 56223"/>
              <a:gd name="connsiteX5" fmla="*/ 0 w 491150"/>
              <a:gd name="connsiteY5" fmla="*/ 18609 h 56223"/>
              <a:gd name="connsiteX6" fmla="*/ 0 w 491150"/>
              <a:gd name="connsiteY6" fmla="*/ 18775 h 56223"/>
              <a:gd name="connsiteX7" fmla="*/ 0 w 491150"/>
              <a:gd name="connsiteY7" fmla="*/ 19108 h 56223"/>
              <a:gd name="connsiteX8" fmla="*/ 166 w 491150"/>
              <a:gd name="connsiteY8" fmla="*/ 19606 h 56223"/>
              <a:gd name="connsiteX9" fmla="*/ 498 w 491150"/>
              <a:gd name="connsiteY9" fmla="*/ 20769 h 56223"/>
              <a:gd name="connsiteX10" fmla="*/ 1828 w 491150"/>
              <a:gd name="connsiteY10" fmla="*/ 22929 h 56223"/>
              <a:gd name="connsiteX11" fmla="*/ 5982 w 491150"/>
              <a:gd name="connsiteY11" fmla="*/ 26585 h 56223"/>
              <a:gd name="connsiteX12" fmla="*/ 16283 w 491150"/>
              <a:gd name="connsiteY12" fmla="*/ 32068 h 56223"/>
              <a:gd name="connsiteX13" fmla="*/ 38880 w 491150"/>
              <a:gd name="connsiteY13" fmla="*/ 39378 h 56223"/>
              <a:gd name="connsiteX14" fmla="*/ 85403 w 491150"/>
              <a:gd name="connsiteY14" fmla="*/ 48185 h 56223"/>
              <a:gd name="connsiteX15" fmla="*/ 177286 w 491150"/>
              <a:gd name="connsiteY15" fmla="*/ 55495 h 56223"/>
              <a:gd name="connsiteX16" fmla="*/ 263520 w 491150"/>
              <a:gd name="connsiteY16" fmla="*/ 55828 h 56223"/>
              <a:gd name="connsiteX17" fmla="*/ 340615 w 491150"/>
              <a:gd name="connsiteY17" fmla="*/ 53003 h 56223"/>
              <a:gd name="connsiteX18" fmla="*/ 405581 w 491150"/>
              <a:gd name="connsiteY18" fmla="*/ 47520 h 56223"/>
              <a:gd name="connsiteX19" fmla="*/ 455095 w 491150"/>
              <a:gd name="connsiteY19" fmla="*/ 38880 h 56223"/>
              <a:gd name="connsiteX20" fmla="*/ 485003 w 491150"/>
              <a:gd name="connsiteY20" fmla="*/ 27249 h 56223"/>
              <a:gd name="connsiteX21" fmla="*/ 490652 w 491150"/>
              <a:gd name="connsiteY21" fmla="*/ 21102 h 56223"/>
              <a:gd name="connsiteX22" fmla="*/ 491150 w 491150"/>
              <a:gd name="connsiteY22" fmla="*/ 19108 h 56223"/>
              <a:gd name="connsiteX23" fmla="*/ 491150 w 491150"/>
              <a:gd name="connsiteY23" fmla="*/ 18443 h 56223"/>
              <a:gd name="connsiteX24" fmla="*/ 491150 w 491150"/>
              <a:gd name="connsiteY24" fmla="*/ 17778 h 56223"/>
              <a:gd name="connsiteX25" fmla="*/ 490652 w 491150"/>
              <a:gd name="connsiteY25" fmla="*/ 15785 h 56223"/>
              <a:gd name="connsiteX26" fmla="*/ 485003 w 491150"/>
              <a:gd name="connsiteY26" fmla="*/ 9803 h 56223"/>
              <a:gd name="connsiteX27" fmla="*/ 461575 w 491150"/>
              <a:gd name="connsiteY27" fmla="*/ 0 h 56223"/>
              <a:gd name="connsiteX28" fmla="*/ 438147 w 491150"/>
              <a:gd name="connsiteY28" fmla="*/ 18609 h 56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91150" h="56223">
                <a:moveTo>
                  <a:pt x="438147" y="18609"/>
                </a:moveTo>
                <a:lnTo>
                  <a:pt x="51674" y="18609"/>
                </a:lnTo>
                <a:cubicBezTo>
                  <a:pt x="40874" y="18609"/>
                  <a:pt x="31735" y="11465"/>
                  <a:pt x="28578" y="1495"/>
                </a:cubicBezTo>
                <a:cubicBezTo>
                  <a:pt x="24425" y="2658"/>
                  <a:pt x="20437" y="3988"/>
                  <a:pt x="16449" y="5483"/>
                </a:cubicBezTo>
                <a:cubicBezTo>
                  <a:pt x="12794" y="6978"/>
                  <a:pt x="9305" y="8474"/>
                  <a:pt x="6148" y="10634"/>
                </a:cubicBezTo>
                <a:cubicBezTo>
                  <a:pt x="2991" y="12794"/>
                  <a:pt x="166" y="15286"/>
                  <a:pt x="0" y="18609"/>
                </a:cubicBezTo>
                <a:cubicBezTo>
                  <a:pt x="0" y="18443"/>
                  <a:pt x="0" y="18775"/>
                  <a:pt x="0" y="18775"/>
                </a:cubicBezTo>
                <a:lnTo>
                  <a:pt x="0" y="19108"/>
                </a:lnTo>
                <a:cubicBezTo>
                  <a:pt x="0" y="19274"/>
                  <a:pt x="0" y="19440"/>
                  <a:pt x="166" y="19606"/>
                </a:cubicBezTo>
                <a:cubicBezTo>
                  <a:pt x="166" y="19938"/>
                  <a:pt x="332" y="20437"/>
                  <a:pt x="498" y="20769"/>
                </a:cubicBezTo>
                <a:cubicBezTo>
                  <a:pt x="831" y="21434"/>
                  <a:pt x="1329" y="22265"/>
                  <a:pt x="1828" y="22929"/>
                </a:cubicBezTo>
                <a:cubicBezTo>
                  <a:pt x="2991" y="24258"/>
                  <a:pt x="4486" y="25588"/>
                  <a:pt x="5982" y="26585"/>
                </a:cubicBezTo>
                <a:cubicBezTo>
                  <a:pt x="9138" y="28745"/>
                  <a:pt x="12628" y="30406"/>
                  <a:pt x="16283" y="32068"/>
                </a:cubicBezTo>
                <a:cubicBezTo>
                  <a:pt x="23594" y="35058"/>
                  <a:pt x="31237" y="37385"/>
                  <a:pt x="38880" y="39378"/>
                </a:cubicBezTo>
                <a:cubicBezTo>
                  <a:pt x="54332" y="43200"/>
                  <a:pt x="69951" y="45858"/>
                  <a:pt x="85403" y="48185"/>
                </a:cubicBezTo>
                <a:cubicBezTo>
                  <a:pt x="116474" y="52505"/>
                  <a:pt x="147378" y="54498"/>
                  <a:pt x="177286" y="55495"/>
                </a:cubicBezTo>
                <a:cubicBezTo>
                  <a:pt x="207194" y="56492"/>
                  <a:pt x="236104" y="56326"/>
                  <a:pt x="263520" y="55828"/>
                </a:cubicBezTo>
                <a:cubicBezTo>
                  <a:pt x="290935" y="55329"/>
                  <a:pt x="316855" y="54332"/>
                  <a:pt x="340615" y="53003"/>
                </a:cubicBezTo>
                <a:cubicBezTo>
                  <a:pt x="364541" y="51674"/>
                  <a:pt x="386307" y="49846"/>
                  <a:pt x="405581" y="47520"/>
                </a:cubicBezTo>
                <a:cubicBezTo>
                  <a:pt x="424855" y="45194"/>
                  <a:pt x="441636" y="42369"/>
                  <a:pt x="455095" y="38880"/>
                </a:cubicBezTo>
                <a:cubicBezTo>
                  <a:pt x="468553" y="35557"/>
                  <a:pt x="479021" y="31403"/>
                  <a:pt x="485003" y="27249"/>
                </a:cubicBezTo>
                <a:cubicBezTo>
                  <a:pt x="487993" y="25089"/>
                  <a:pt x="489987" y="22929"/>
                  <a:pt x="490652" y="21102"/>
                </a:cubicBezTo>
                <a:cubicBezTo>
                  <a:pt x="490984" y="20271"/>
                  <a:pt x="491150" y="19606"/>
                  <a:pt x="491150" y="19108"/>
                </a:cubicBezTo>
                <a:cubicBezTo>
                  <a:pt x="491150" y="18609"/>
                  <a:pt x="491150" y="18443"/>
                  <a:pt x="491150" y="18443"/>
                </a:cubicBezTo>
                <a:cubicBezTo>
                  <a:pt x="491150" y="18443"/>
                  <a:pt x="491150" y="18277"/>
                  <a:pt x="491150" y="17778"/>
                </a:cubicBezTo>
                <a:cubicBezTo>
                  <a:pt x="491150" y="17280"/>
                  <a:pt x="490984" y="16615"/>
                  <a:pt x="490652" y="15785"/>
                </a:cubicBezTo>
                <a:cubicBezTo>
                  <a:pt x="489987" y="14123"/>
                  <a:pt x="487993" y="11797"/>
                  <a:pt x="485003" y="9803"/>
                </a:cubicBezTo>
                <a:cubicBezTo>
                  <a:pt x="480018" y="6314"/>
                  <a:pt x="471876" y="2991"/>
                  <a:pt x="461575" y="0"/>
                </a:cubicBezTo>
                <a:cubicBezTo>
                  <a:pt x="459083" y="10634"/>
                  <a:pt x="449446" y="18609"/>
                  <a:pt x="438147" y="18609"/>
                </a:cubicBezTo>
                <a:close/>
              </a:path>
            </a:pathLst>
          </a:custGeom>
          <a:solidFill>
            <a:srgbClr val="93918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97" name="Полилиния: фигура 3996">
            <a:extLst>
              <a:ext uri="{FF2B5EF4-FFF2-40B4-BE49-F238E27FC236}">
                <a16:creationId xmlns:a16="http://schemas.microsoft.com/office/drawing/2014/main" id="{6FC96688-A2D2-B5D4-5906-412D909068D9}"/>
              </a:ext>
            </a:extLst>
          </p:cNvPr>
          <p:cNvSpPr/>
          <p:nvPr/>
        </p:nvSpPr>
        <p:spPr>
          <a:xfrm>
            <a:off x="16752434" y="3891328"/>
            <a:ext cx="1661" cy="1661"/>
          </a:xfrm>
          <a:custGeom>
            <a:avLst/>
            <a:gdLst>
              <a:gd name="connsiteX0" fmla="*/ 0 w 1661"/>
              <a:gd name="connsiteY0" fmla="*/ 0 h 1661"/>
              <a:gd name="connsiteX1" fmla="*/ 0 w 1661"/>
              <a:gd name="connsiteY1" fmla="*/ 0 h 1661"/>
              <a:gd name="connsiteX2" fmla="*/ 0 w 1661"/>
              <a:gd name="connsiteY2" fmla="*/ 0 h 1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61" h="1661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2016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98" name="Полилиния: фигура 3997">
            <a:extLst>
              <a:ext uri="{FF2B5EF4-FFF2-40B4-BE49-F238E27FC236}">
                <a16:creationId xmlns:a16="http://schemas.microsoft.com/office/drawing/2014/main" id="{CF33C24A-24D7-1D87-0033-DCAFF059E2CA}"/>
              </a:ext>
            </a:extLst>
          </p:cNvPr>
          <p:cNvSpPr/>
          <p:nvPr/>
        </p:nvSpPr>
        <p:spPr>
          <a:xfrm>
            <a:off x="16288866" y="3940344"/>
            <a:ext cx="434990" cy="138073"/>
          </a:xfrm>
          <a:custGeom>
            <a:avLst/>
            <a:gdLst>
              <a:gd name="connsiteX0" fmla="*/ 434658 w 434990"/>
              <a:gd name="connsiteY0" fmla="*/ 24092 h 138073"/>
              <a:gd name="connsiteX1" fmla="*/ 410566 w 434990"/>
              <a:gd name="connsiteY1" fmla="*/ 0 h 138073"/>
              <a:gd name="connsiteX2" fmla="*/ 24092 w 434990"/>
              <a:gd name="connsiteY2" fmla="*/ 0 h 138073"/>
              <a:gd name="connsiteX3" fmla="*/ 0 w 434990"/>
              <a:gd name="connsiteY3" fmla="*/ 24092 h 138073"/>
              <a:gd name="connsiteX4" fmla="*/ 0 w 434990"/>
              <a:gd name="connsiteY4" fmla="*/ 133255 h 138073"/>
              <a:gd name="connsiteX5" fmla="*/ 166 w 434990"/>
              <a:gd name="connsiteY5" fmla="*/ 136246 h 138073"/>
              <a:gd name="connsiteX6" fmla="*/ 10302 w 434990"/>
              <a:gd name="connsiteY6" fmla="*/ 133255 h 138073"/>
              <a:gd name="connsiteX7" fmla="*/ 57157 w 434990"/>
              <a:gd name="connsiteY7" fmla="*/ 124283 h 138073"/>
              <a:gd name="connsiteX8" fmla="*/ 149372 w 434990"/>
              <a:gd name="connsiteY8" fmla="*/ 115809 h 138073"/>
              <a:gd name="connsiteX9" fmla="*/ 193569 w 434990"/>
              <a:gd name="connsiteY9" fmla="*/ 114314 h 138073"/>
              <a:gd name="connsiteX10" fmla="*/ 235938 w 434990"/>
              <a:gd name="connsiteY10" fmla="*/ 114314 h 138073"/>
              <a:gd name="connsiteX11" fmla="*/ 313366 w 434990"/>
              <a:gd name="connsiteY11" fmla="*/ 117969 h 138073"/>
              <a:gd name="connsiteX12" fmla="*/ 378498 w 434990"/>
              <a:gd name="connsiteY12" fmla="*/ 125778 h 138073"/>
              <a:gd name="connsiteX13" fmla="*/ 428012 w 434990"/>
              <a:gd name="connsiteY13" fmla="*/ 136080 h 138073"/>
              <a:gd name="connsiteX14" fmla="*/ 434492 w 434990"/>
              <a:gd name="connsiteY14" fmla="*/ 138074 h 138073"/>
              <a:gd name="connsiteX15" fmla="*/ 434990 w 434990"/>
              <a:gd name="connsiteY15" fmla="*/ 133421 h 138073"/>
              <a:gd name="connsiteX16" fmla="*/ 434990 w 434990"/>
              <a:gd name="connsiteY16" fmla="*/ 24092 h 138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34990" h="138073">
                <a:moveTo>
                  <a:pt x="434658" y="24092"/>
                </a:moveTo>
                <a:cubicBezTo>
                  <a:pt x="434658" y="10800"/>
                  <a:pt x="423858" y="0"/>
                  <a:pt x="410566" y="0"/>
                </a:cubicBezTo>
                <a:lnTo>
                  <a:pt x="24092" y="0"/>
                </a:lnTo>
                <a:cubicBezTo>
                  <a:pt x="10800" y="0"/>
                  <a:pt x="0" y="10800"/>
                  <a:pt x="0" y="24092"/>
                </a:cubicBezTo>
                <a:lnTo>
                  <a:pt x="0" y="133255"/>
                </a:lnTo>
                <a:cubicBezTo>
                  <a:pt x="0" y="134252"/>
                  <a:pt x="0" y="135249"/>
                  <a:pt x="166" y="136246"/>
                </a:cubicBezTo>
                <a:cubicBezTo>
                  <a:pt x="3489" y="135249"/>
                  <a:pt x="6978" y="134252"/>
                  <a:pt x="10302" y="133255"/>
                </a:cubicBezTo>
                <a:cubicBezTo>
                  <a:pt x="25920" y="129268"/>
                  <a:pt x="41538" y="126609"/>
                  <a:pt x="57157" y="124283"/>
                </a:cubicBezTo>
                <a:cubicBezTo>
                  <a:pt x="88394" y="119797"/>
                  <a:pt x="119298" y="117304"/>
                  <a:pt x="149372" y="115809"/>
                </a:cubicBezTo>
                <a:cubicBezTo>
                  <a:pt x="164326" y="114978"/>
                  <a:pt x="179114" y="114646"/>
                  <a:pt x="193569" y="114314"/>
                </a:cubicBezTo>
                <a:cubicBezTo>
                  <a:pt x="208024" y="113981"/>
                  <a:pt x="222147" y="114148"/>
                  <a:pt x="235938" y="114314"/>
                </a:cubicBezTo>
                <a:cubicBezTo>
                  <a:pt x="263520" y="114812"/>
                  <a:pt x="289440" y="115975"/>
                  <a:pt x="313366" y="117969"/>
                </a:cubicBezTo>
                <a:cubicBezTo>
                  <a:pt x="337292" y="119963"/>
                  <a:pt x="359224" y="122621"/>
                  <a:pt x="378498" y="125778"/>
                </a:cubicBezTo>
                <a:cubicBezTo>
                  <a:pt x="397772" y="128769"/>
                  <a:pt x="414387" y="132424"/>
                  <a:pt x="428012" y="136080"/>
                </a:cubicBezTo>
                <a:cubicBezTo>
                  <a:pt x="430338" y="136744"/>
                  <a:pt x="432498" y="137409"/>
                  <a:pt x="434492" y="138074"/>
                </a:cubicBezTo>
                <a:cubicBezTo>
                  <a:pt x="434824" y="136578"/>
                  <a:pt x="434990" y="135083"/>
                  <a:pt x="434990" y="133421"/>
                </a:cubicBezTo>
                <a:lnTo>
                  <a:pt x="434990" y="24092"/>
                </a:lnTo>
                <a:close/>
              </a:path>
            </a:pathLst>
          </a:custGeom>
          <a:solidFill>
            <a:srgbClr val="CFD3C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99" name="Полилиния: фигура 3998">
            <a:extLst>
              <a:ext uri="{FF2B5EF4-FFF2-40B4-BE49-F238E27FC236}">
                <a16:creationId xmlns:a16="http://schemas.microsoft.com/office/drawing/2014/main" id="{762EF09F-1046-A7AA-B9EC-FF863EA7F7FB}"/>
              </a:ext>
            </a:extLst>
          </p:cNvPr>
          <p:cNvSpPr/>
          <p:nvPr/>
        </p:nvSpPr>
        <p:spPr>
          <a:xfrm>
            <a:off x="16288866" y="3940344"/>
            <a:ext cx="434990" cy="138073"/>
          </a:xfrm>
          <a:custGeom>
            <a:avLst/>
            <a:gdLst>
              <a:gd name="connsiteX0" fmla="*/ 434658 w 434990"/>
              <a:gd name="connsiteY0" fmla="*/ 24092 h 138073"/>
              <a:gd name="connsiteX1" fmla="*/ 410566 w 434990"/>
              <a:gd name="connsiteY1" fmla="*/ 0 h 138073"/>
              <a:gd name="connsiteX2" fmla="*/ 24092 w 434990"/>
              <a:gd name="connsiteY2" fmla="*/ 0 h 138073"/>
              <a:gd name="connsiteX3" fmla="*/ 0 w 434990"/>
              <a:gd name="connsiteY3" fmla="*/ 24092 h 138073"/>
              <a:gd name="connsiteX4" fmla="*/ 0 w 434990"/>
              <a:gd name="connsiteY4" fmla="*/ 133255 h 138073"/>
              <a:gd name="connsiteX5" fmla="*/ 166 w 434990"/>
              <a:gd name="connsiteY5" fmla="*/ 136246 h 138073"/>
              <a:gd name="connsiteX6" fmla="*/ 10302 w 434990"/>
              <a:gd name="connsiteY6" fmla="*/ 133255 h 138073"/>
              <a:gd name="connsiteX7" fmla="*/ 57157 w 434990"/>
              <a:gd name="connsiteY7" fmla="*/ 124283 h 138073"/>
              <a:gd name="connsiteX8" fmla="*/ 149372 w 434990"/>
              <a:gd name="connsiteY8" fmla="*/ 115809 h 138073"/>
              <a:gd name="connsiteX9" fmla="*/ 193569 w 434990"/>
              <a:gd name="connsiteY9" fmla="*/ 114314 h 138073"/>
              <a:gd name="connsiteX10" fmla="*/ 235938 w 434990"/>
              <a:gd name="connsiteY10" fmla="*/ 114314 h 138073"/>
              <a:gd name="connsiteX11" fmla="*/ 313366 w 434990"/>
              <a:gd name="connsiteY11" fmla="*/ 117969 h 138073"/>
              <a:gd name="connsiteX12" fmla="*/ 378498 w 434990"/>
              <a:gd name="connsiteY12" fmla="*/ 125778 h 138073"/>
              <a:gd name="connsiteX13" fmla="*/ 428012 w 434990"/>
              <a:gd name="connsiteY13" fmla="*/ 136080 h 138073"/>
              <a:gd name="connsiteX14" fmla="*/ 434492 w 434990"/>
              <a:gd name="connsiteY14" fmla="*/ 138074 h 138073"/>
              <a:gd name="connsiteX15" fmla="*/ 434990 w 434990"/>
              <a:gd name="connsiteY15" fmla="*/ 133421 h 138073"/>
              <a:gd name="connsiteX16" fmla="*/ 434990 w 434990"/>
              <a:gd name="connsiteY16" fmla="*/ 24092 h 138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34990" h="138073">
                <a:moveTo>
                  <a:pt x="434658" y="24092"/>
                </a:moveTo>
                <a:cubicBezTo>
                  <a:pt x="434658" y="10800"/>
                  <a:pt x="423858" y="0"/>
                  <a:pt x="410566" y="0"/>
                </a:cubicBezTo>
                <a:lnTo>
                  <a:pt x="24092" y="0"/>
                </a:lnTo>
                <a:cubicBezTo>
                  <a:pt x="10800" y="0"/>
                  <a:pt x="0" y="10800"/>
                  <a:pt x="0" y="24092"/>
                </a:cubicBezTo>
                <a:lnTo>
                  <a:pt x="0" y="133255"/>
                </a:lnTo>
                <a:cubicBezTo>
                  <a:pt x="0" y="134252"/>
                  <a:pt x="0" y="135249"/>
                  <a:pt x="166" y="136246"/>
                </a:cubicBezTo>
                <a:cubicBezTo>
                  <a:pt x="3489" y="135249"/>
                  <a:pt x="6978" y="134252"/>
                  <a:pt x="10302" y="133255"/>
                </a:cubicBezTo>
                <a:cubicBezTo>
                  <a:pt x="25920" y="129268"/>
                  <a:pt x="41538" y="126609"/>
                  <a:pt x="57157" y="124283"/>
                </a:cubicBezTo>
                <a:cubicBezTo>
                  <a:pt x="88394" y="119797"/>
                  <a:pt x="119298" y="117304"/>
                  <a:pt x="149372" y="115809"/>
                </a:cubicBezTo>
                <a:cubicBezTo>
                  <a:pt x="164326" y="114978"/>
                  <a:pt x="179114" y="114646"/>
                  <a:pt x="193569" y="114314"/>
                </a:cubicBezTo>
                <a:cubicBezTo>
                  <a:pt x="208024" y="113981"/>
                  <a:pt x="222147" y="114148"/>
                  <a:pt x="235938" y="114314"/>
                </a:cubicBezTo>
                <a:cubicBezTo>
                  <a:pt x="263520" y="114812"/>
                  <a:pt x="289440" y="115975"/>
                  <a:pt x="313366" y="117969"/>
                </a:cubicBezTo>
                <a:cubicBezTo>
                  <a:pt x="337292" y="119963"/>
                  <a:pt x="359224" y="122621"/>
                  <a:pt x="378498" y="125778"/>
                </a:cubicBezTo>
                <a:cubicBezTo>
                  <a:pt x="397772" y="128769"/>
                  <a:pt x="414387" y="132424"/>
                  <a:pt x="428012" y="136080"/>
                </a:cubicBezTo>
                <a:cubicBezTo>
                  <a:pt x="430338" y="136744"/>
                  <a:pt x="432498" y="137409"/>
                  <a:pt x="434492" y="138074"/>
                </a:cubicBezTo>
                <a:cubicBezTo>
                  <a:pt x="434824" y="136578"/>
                  <a:pt x="434990" y="135083"/>
                  <a:pt x="434990" y="133421"/>
                </a:cubicBezTo>
                <a:lnTo>
                  <a:pt x="434990" y="24092"/>
                </a:lnTo>
                <a:close/>
              </a:path>
            </a:pathLst>
          </a:custGeom>
          <a:solidFill>
            <a:srgbClr val="FFFEFD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00" name="Полилиния: фигура 3999">
            <a:extLst>
              <a:ext uri="{FF2B5EF4-FFF2-40B4-BE49-F238E27FC236}">
                <a16:creationId xmlns:a16="http://schemas.microsoft.com/office/drawing/2014/main" id="{28367E52-ECEA-EC1B-A9FE-E5A9B75AB1B5}"/>
              </a:ext>
            </a:extLst>
          </p:cNvPr>
          <p:cNvSpPr/>
          <p:nvPr/>
        </p:nvSpPr>
        <p:spPr>
          <a:xfrm>
            <a:off x="16289696" y="4060736"/>
            <a:ext cx="432996" cy="36954"/>
          </a:xfrm>
          <a:custGeom>
            <a:avLst/>
            <a:gdLst>
              <a:gd name="connsiteX0" fmla="*/ 377003 w 432996"/>
              <a:gd name="connsiteY0" fmla="*/ 7878 h 36954"/>
              <a:gd name="connsiteX1" fmla="*/ 312037 w 432996"/>
              <a:gd name="connsiteY1" fmla="*/ 2561 h 36954"/>
              <a:gd name="connsiteX2" fmla="*/ 234941 w 432996"/>
              <a:gd name="connsiteY2" fmla="*/ 69 h 36954"/>
              <a:gd name="connsiteX3" fmla="*/ 192738 w 432996"/>
              <a:gd name="connsiteY3" fmla="*/ 235 h 36954"/>
              <a:gd name="connsiteX4" fmla="*/ 148708 w 432996"/>
              <a:gd name="connsiteY4" fmla="*/ 1564 h 36954"/>
              <a:gd name="connsiteX5" fmla="*/ 56991 w 432996"/>
              <a:gd name="connsiteY5" fmla="*/ 9041 h 36954"/>
              <a:gd name="connsiteX6" fmla="*/ 10468 w 432996"/>
              <a:gd name="connsiteY6" fmla="*/ 17183 h 36954"/>
              <a:gd name="connsiteX7" fmla="*/ 0 w 432996"/>
              <a:gd name="connsiteY7" fmla="*/ 19841 h 36954"/>
              <a:gd name="connsiteX8" fmla="*/ 23095 w 432996"/>
              <a:gd name="connsiteY8" fmla="*/ 36955 h 36954"/>
              <a:gd name="connsiteX9" fmla="*/ 409569 w 432996"/>
              <a:gd name="connsiteY9" fmla="*/ 36955 h 36954"/>
              <a:gd name="connsiteX10" fmla="*/ 432996 w 432996"/>
              <a:gd name="connsiteY10" fmla="*/ 18346 h 36954"/>
              <a:gd name="connsiteX11" fmla="*/ 426350 w 432996"/>
              <a:gd name="connsiteY11" fmla="*/ 16518 h 36954"/>
              <a:gd name="connsiteX12" fmla="*/ 377003 w 432996"/>
              <a:gd name="connsiteY12" fmla="*/ 7878 h 36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32996" h="36954">
                <a:moveTo>
                  <a:pt x="377003" y="7878"/>
                </a:moveTo>
                <a:cubicBezTo>
                  <a:pt x="357729" y="5552"/>
                  <a:pt x="335797" y="3724"/>
                  <a:pt x="312037" y="2561"/>
                </a:cubicBezTo>
                <a:cubicBezTo>
                  <a:pt x="288110" y="1398"/>
                  <a:pt x="262357" y="401"/>
                  <a:pt x="234941" y="69"/>
                </a:cubicBezTo>
                <a:cubicBezTo>
                  <a:pt x="221317" y="-97"/>
                  <a:pt x="207194" y="69"/>
                  <a:pt x="192738" y="235"/>
                </a:cubicBezTo>
                <a:cubicBezTo>
                  <a:pt x="178283" y="401"/>
                  <a:pt x="163661" y="900"/>
                  <a:pt x="148708" y="1564"/>
                </a:cubicBezTo>
                <a:cubicBezTo>
                  <a:pt x="118800" y="2893"/>
                  <a:pt x="88061" y="5053"/>
                  <a:pt x="56991" y="9041"/>
                </a:cubicBezTo>
                <a:cubicBezTo>
                  <a:pt x="41538" y="11035"/>
                  <a:pt x="25920" y="13527"/>
                  <a:pt x="10468" y="17183"/>
                </a:cubicBezTo>
                <a:cubicBezTo>
                  <a:pt x="6978" y="18013"/>
                  <a:pt x="3489" y="18844"/>
                  <a:pt x="0" y="19841"/>
                </a:cubicBezTo>
                <a:cubicBezTo>
                  <a:pt x="2991" y="29644"/>
                  <a:pt x="12295" y="36955"/>
                  <a:pt x="23095" y="36955"/>
                </a:cubicBezTo>
                <a:lnTo>
                  <a:pt x="409569" y="36955"/>
                </a:lnTo>
                <a:cubicBezTo>
                  <a:pt x="420867" y="36955"/>
                  <a:pt x="430504" y="28980"/>
                  <a:pt x="432996" y="18346"/>
                </a:cubicBezTo>
                <a:cubicBezTo>
                  <a:pt x="430836" y="17681"/>
                  <a:pt x="428676" y="17183"/>
                  <a:pt x="426350" y="16518"/>
                </a:cubicBezTo>
                <a:cubicBezTo>
                  <a:pt x="413058" y="13195"/>
                  <a:pt x="396277" y="10370"/>
                  <a:pt x="377003" y="7878"/>
                </a:cubicBezTo>
                <a:close/>
              </a:path>
            </a:pathLst>
          </a:custGeom>
          <a:solidFill>
            <a:srgbClr val="8E918E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01" name="Полилиния: фигура 4000">
            <a:extLst>
              <a:ext uri="{FF2B5EF4-FFF2-40B4-BE49-F238E27FC236}">
                <a16:creationId xmlns:a16="http://schemas.microsoft.com/office/drawing/2014/main" id="{1720E17C-10C8-B12E-C110-ED50FCAF47E3}"/>
              </a:ext>
            </a:extLst>
          </p:cNvPr>
          <p:cNvSpPr/>
          <p:nvPr/>
        </p:nvSpPr>
        <p:spPr>
          <a:xfrm>
            <a:off x="16289696" y="4060736"/>
            <a:ext cx="432996" cy="36954"/>
          </a:xfrm>
          <a:custGeom>
            <a:avLst/>
            <a:gdLst>
              <a:gd name="connsiteX0" fmla="*/ 377003 w 432996"/>
              <a:gd name="connsiteY0" fmla="*/ 7878 h 36954"/>
              <a:gd name="connsiteX1" fmla="*/ 312037 w 432996"/>
              <a:gd name="connsiteY1" fmla="*/ 2561 h 36954"/>
              <a:gd name="connsiteX2" fmla="*/ 234941 w 432996"/>
              <a:gd name="connsiteY2" fmla="*/ 69 h 36954"/>
              <a:gd name="connsiteX3" fmla="*/ 192738 w 432996"/>
              <a:gd name="connsiteY3" fmla="*/ 235 h 36954"/>
              <a:gd name="connsiteX4" fmla="*/ 148708 w 432996"/>
              <a:gd name="connsiteY4" fmla="*/ 1564 h 36954"/>
              <a:gd name="connsiteX5" fmla="*/ 56991 w 432996"/>
              <a:gd name="connsiteY5" fmla="*/ 9041 h 36954"/>
              <a:gd name="connsiteX6" fmla="*/ 10468 w 432996"/>
              <a:gd name="connsiteY6" fmla="*/ 17183 h 36954"/>
              <a:gd name="connsiteX7" fmla="*/ 0 w 432996"/>
              <a:gd name="connsiteY7" fmla="*/ 19841 h 36954"/>
              <a:gd name="connsiteX8" fmla="*/ 23095 w 432996"/>
              <a:gd name="connsiteY8" fmla="*/ 36955 h 36954"/>
              <a:gd name="connsiteX9" fmla="*/ 409569 w 432996"/>
              <a:gd name="connsiteY9" fmla="*/ 36955 h 36954"/>
              <a:gd name="connsiteX10" fmla="*/ 432996 w 432996"/>
              <a:gd name="connsiteY10" fmla="*/ 18346 h 36954"/>
              <a:gd name="connsiteX11" fmla="*/ 426350 w 432996"/>
              <a:gd name="connsiteY11" fmla="*/ 16518 h 36954"/>
              <a:gd name="connsiteX12" fmla="*/ 377003 w 432996"/>
              <a:gd name="connsiteY12" fmla="*/ 7878 h 36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32996" h="36954">
                <a:moveTo>
                  <a:pt x="377003" y="7878"/>
                </a:moveTo>
                <a:cubicBezTo>
                  <a:pt x="357729" y="5552"/>
                  <a:pt x="335797" y="3724"/>
                  <a:pt x="312037" y="2561"/>
                </a:cubicBezTo>
                <a:cubicBezTo>
                  <a:pt x="288110" y="1398"/>
                  <a:pt x="262357" y="401"/>
                  <a:pt x="234941" y="69"/>
                </a:cubicBezTo>
                <a:cubicBezTo>
                  <a:pt x="221317" y="-97"/>
                  <a:pt x="207194" y="69"/>
                  <a:pt x="192738" y="235"/>
                </a:cubicBezTo>
                <a:cubicBezTo>
                  <a:pt x="178283" y="401"/>
                  <a:pt x="163661" y="900"/>
                  <a:pt x="148708" y="1564"/>
                </a:cubicBezTo>
                <a:cubicBezTo>
                  <a:pt x="118800" y="2893"/>
                  <a:pt x="88061" y="5053"/>
                  <a:pt x="56991" y="9041"/>
                </a:cubicBezTo>
                <a:cubicBezTo>
                  <a:pt x="41538" y="11035"/>
                  <a:pt x="25920" y="13527"/>
                  <a:pt x="10468" y="17183"/>
                </a:cubicBezTo>
                <a:cubicBezTo>
                  <a:pt x="6978" y="18013"/>
                  <a:pt x="3489" y="18844"/>
                  <a:pt x="0" y="19841"/>
                </a:cubicBezTo>
                <a:cubicBezTo>
                  <a:pt x="2991" y="29644"/>
                  <a:pt x="12295" y="36955"/>
                  <a:pt x="23095" y="36955"/>
                </a:cubicBezTo>
                <a:lnTo>
                  <a:pt x="409569" y="36955"/>
                </a:lnTo>
                <a:cubicBezTo>
                  <a:pt x="420867" y="36955"/>
                  <a:pt x="430504" y="28980"/>
                  <a:pt x="432996" y="18346"/>
                </a:cubicBezTo>
                <a:cubicBezTo>
                  <a:pt x="430836" y="17681"/>
                  <a:pt x="428676" y="17183"/>
                  <a:pt x="426350" y="16518"/>
                </a:cubicBezTo>
                <a:cubicBezTo>
                  <a:pt x="413058" y="13195"/>
                  <a:pt x="396277" y="10370"/>
                  <a:pt x="377003" y="7878"/>
                </a:cubicBezTo>
                <a:close/>
              </a:path>
            </a:pathLst>
          </a:custGeom>
          <a:solidFill>
            <a:srgbClr val="FFFEFD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02" name="Полилиния: фигура 4001">
            <a:extLst>
              <a:ext uri="{FF2B5EF4-FFF2-40B4-BE49-F238E27FC236}">
                <a16:creationId xmlns:a16="http://schemas.microsoft.com/office/drawing/2014/main" id="{30EF32AD-3AEF-4FEF-E9C9-9E4A28C3562F}"/>
              </a:ext>
            </a:extLst>
          </p:cNvPr>
          <p:cNvSpPr/>
          <p:nvPr/>
        </p:nvSpPr>
        <p:spPr>
          <a:xfrm>
            <a:off x="16288866" y="4054299"/>
            <a:ext cx="434159" cy="26278"/>
          </a:xfrm>
          <a:custGeom>
            <a:avLst/>
            <a:gdLst>
              <a:gd name="connsiteX0" fmla="*/ 378332 w 434159"/>
              <a:gd name="connsiteY0" fmla="*/ 11656 h 26278"/>
              <a:gd name="connsiteX1" fmla="*/ 313200 w 434159"/>
              <a:gd name="connsiteY1" fmla="*/ 3847 h 26278"/>
              <a:gd name="connsiteX2" fmla="*/ 235772 w 434159"/>
              <a:gd name="connsiteY2" fmla="*/ 192 h 26278"/>
              <a:gd name="connsiteX3" fmla="*/ 193403 w 434159"/>
              <a:gd name="connsiteY3" fmla="*/ 192 h 26278"/>
              <a:gd name="connsiteX4" fmla="*/ 149206 w 434159"/>
              <a:gd name="connsiteY4" fmla="*/ 1687 h 26278"/>
              <a:gd name="connsiteX5" fmla="*/ 56991 w 434159"/>
              <a:gd name="connsiteY5" fmla="*/ 10161 h 26278"/>
              <a:gd name="connsiteX6" fmla="*/ 10135 w 434159"/>
              <a:gd name="connsiteY6" fmla="*/ 19133 h 26278"/>
              <a:gd name="connsiteX7" fmla="*/ 0 w 434159"/>
              <a:gd name="connsiteY7" fmla="*/ 22124 h 26278"/>
              <a:gd name="connsiteX8" fmla="*/ 831 w 434159"/>
              <a:gd name="connsiteY8" fmla="*/ 26278 h 26278"/>
              <a:gd name="connsiteX9" fmla="*/ 11298 w 434159"/>
              <a:gd name="connsiteY9" fmla="*/ 23620 h 26278"/>
              <a:gd name="connsiteX10" fmla="*/ 57821 w 434159"/>
              <a:gd name="connsiteY10" fmla="*/ 15478 h 26278"/>
              <a:gd name="connsiteX11" fmla="*/ 149538 w 434159"/>
              <a:gd name="connsiteY11" fmla="*/ 8001 h 26278"/>
              <a:gd name="connsiteX12" fmla="*/ 193569 w 434159"/>
              <a:gd name="connsiteY12" fmla="*/ 6672 h 26278"/>
              <a:gd name="connsiteX13" fmla="*/ 235772 w 434159"/>
              <a:gd name="connsiteY13" fmla="*/ 6506 h 26278"/>
              <a:gd name="connsiteX14" fmla="*/ 312867 w 434159"/>
              <a:gd name="connsiteY14" fmla="*/ 8998 h 26278"/>
              <a:gd name="connsiteX15" fmla="*/ 377833 w 434159"/>
              <a:gd name="connsiteY15" fmla="*/ 14315 h 26278"/>
              <a:gd name="connsiteX16" fmla="*/ 427347 w 434159"/>
              <a:gd name="connsiteY16" fmla="*/ 22955 h 26278"/>
              <a:gd name="connsiteX17" fmla="*/ 433993 w 434159"/>
              <a:gd name="connsiteY17" fmla="*/ 24783 h 26278"/>
              <a:gd name="connsiteX18" fmla="*/ 434160 w 434159"/>
              <a:gd name="connsiteY18" fmla="*/ 23786 h 26278"/>
              <a:gd name="connsiteX19" fmla="*/ 427680 w 434159"/>
              <a:gd name="connsiteY19" fmla="*/ 21792 h 26278"/>
              <a:gd name="connsiteX20" fmla="*/ 378332 w 434159"/>
              <a:gd name="connsiteY20" fmla="*/ 11656 h 26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34159" h="26278">
                <a:moveTo>
                  <a:pt x="378332" y="11656"/>
                </a:moveTo>
                <a:cubicBezTo>
                  <a:pt x="359058" y="8666"/>
                  <a:pt x="337126" y="5841"/>
                  <a:pt x="313200" y="3847"/>
                </a:cubicBezTo>
                <a:cubicBezTo>
                  <a:pt x="289274" y="1853"/>
                  <a:pt x="263354" y="690"/>
                  <a:pt x="235772" y="192"/>
                </a:cubicBezTo>
                <a:cubicBezTo>
                  <a:pt x="221981" y="26"/>
                  <a:pt x="207858" y="-140"/>
                  <a:pt x="193403" y="192"/>
                </a:cubicBezTo>
                <a:cubicBezTo>
                  <a:pt x="178947" y="358"/>
                  <a:pt x="164160" y="856"/>
                  <a:pt x="149206" y="1687"/>
                </a:cubicBezTo>
                <a:cubicBezTo>
                  <a:pt x="119298" y="3183"/>
                  <a:pt x="88228" y="5675"/>
                  <a:pt x="56991" y="10161"/>
                </a:cubicBezTo>
                <a:cubicBezTo>
                  <a:pt x="41372" y="12487"/>
                  <a:pt x="25754" y="15312"/>
                  <a:pt x="10135" y="19133"/>
                </a:cubicBezTo>
                <a:cubicBezTo>
                  <a:pt x="6646" y="19964"/>
                  <a:pt x="3323" y="20961"/>
                  <a:pt x="0" y="22124"/>
                </a:cubicBezTo>
                <a:cubicBezTo>
                  <a:pt x="166" y="23620"/>
                  <a:pt x="498" y="24949"/>
                  <a:pt x="831" y="26278"/>
                </a:cubicBezTo>
                <a:cubicBezTo>
                  <a:pt x="4320" y="25281"/>
                  <a:pt x="7809" y="24450"/>
                  <a:pt x="11298" y="23620"/>
                </a:cubicBezTo>
                <a:cubicBezTo>
                  <a:pt x="26585" y="19964"/>
                  <a:pt x="42203" y="17472"/>
                  <a:pt x="57821" y="15478"/>
                </a:cubicBezTo>
                <a:cubicBezTo>
                  <a:pt x="88892" y="11490"/>
                  <a:pt x="119631" y="9164"/>
                  <a:pt x="149538" y="8001"/>
                </a:cubicBezTo>
                <a:cubicBezTo>
                  <a:pt x="164492" y="7336"/>
                  <a:pt x="179114" y="7004"/>
                  <a:pt x="193569" y="6672"/>
                </a:cubicBezTo>
                <a:cubicBezTo>
                  <a:pt x="207858" y="6506"/>
                  <a:pt x="221981" y="6506"/>
                  <a:pt x="235772" y="6506"/>
                </a:cubicBezTo>
                <a:cubicBezTo>
                  <a:pt x="263187" y="6672"/>
                  <a:pt x="289107" y="7669"/>
                  <a:pt x="312867" y="8998"/>
                </a:cubicBezTo>
                <a:cubicBezTo>
                  <a:pt x="336793" y="10327"/>
                  <a:pt x="358560" y="11989"/>
                  <a:pt x="377833" y="14315"/>
                </a:cubicBezTo>
                <a:cubicBezTo>
                  <a:pt x="397107" y="16641"/>
                  <a:pt x="413889" y="19466"/>
                  <a:pt x="427347" y="22955"/>
                </a:cubicBezTo>
                <a:cubicBezTo>
                  <a:pt x="429673" y="23453"/>
                  <a:pt x="431833" y="24118"/>
                  <a:pt x="433993" y="24783"/>
                </a:cubicBezTo>
                <a:cubicBezTo>
                  <a:pt x="433993" y="24450"/>
                  <a:pt x="434160" y="24118"/>
                  <a:pt x="434160" y="23786"/>
                </a:cubicBezTo>
                <a:cubicBezTo>
                  <a:pt x="432000" y="23121"/>
                  <a:pt x="429840" y="22456"/>
                  <a:pt x="427680" y="21792"/>
                </a:cubicBezTo>
                <a:cubicBezTo>
                  <a:pt x="414221" y="18303"/>
                  <a:pt x="397606" y="14647"/>
                  <a:pt x="378332" y="11656"/>
                </a:cubicBezTo>
                <a:close/>
              </a:path>
            </a:pathLst>
          </a:custGeom>
          <a:solidFill>
            <a:srgbClr val="2016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03" name="Полилиния: фигура 4002">
            <a:extLst>
              <a:ext uri="{FF2B5EF4-FFF2-40B4-BE49-F238E27FC236}">
                <a16:creationId xmlns:a16="http://schemas.microsoft.com/office/drawing/2014/main" id="{A25609A4-AE5E-4673-3F96-93B5AB9F21A5}"/>
              </a:ext>
            </a:extLst>
          </p:cNvPr>
          <p:cNvSpPr/>
          <p:nvPr/>
        </p:nvSpPr>
        <p:spPr>
          <a:xfrm>
            <a:off x="16288866" y="4054299"/>
            <a:ext cx="434159" cy="26278"/>
          </a:xfrm>
          <a:custGeom>
            <a:avLst/>
            <a:gdLst>
              <a:gd name="connsiteX0" fmla="*/ 378332 w 434159"/>
              <a:gd name="connsiteY0" fmla="*/ 11656 h 26278"/>
              <a:gd name="connsiteX1" fmla="*/ 313200 w 434159"/>
              <a:gd name="connsiteY1" fmla="*/ 3847 h 26278"/>
              <a:gd name="connsiteX2" fmla="*/ 235772 w 434159"/>
              <a:gd name="connsiteY2" fmla="*/ 192 h 26278"/>
              <a:gd name="connsiteX3" fmla="*/ 193403 w 434159"/>
              <a:gd name="connsiteY3" fmla="*/ 192 h 26278"/>
              <a:gd name="connsiteX4" fmla="*/ 149206 w 434159"/>
              <a:gd name="connsiteY4" fmla="*/ 1687 h 26278"/>
              <a:gd name="connsiteX5" fmla="*/ 56991 w 434159"/>
              <a:gd name="connsiteY5" fmla="*/ 10161 h 26278"/>
              <a:gd name="connsiteX6" fmla="*/ 10135 w 434159"/>
              <a:gd name="connsiteY6" fmla="*/ 19133 h 26278"/>
              <a:gd name="connsiteX7" fmla="*/ 0 w 434159"/>
              <a:gd name="connsiteY7" fmla="*/ 22124 h 26278"/>
              <a:gd name="connsiteX8" fmla="*/ 831 w 434159"/>
              <a:gd name="connsiteY8" fmla="*/ 26278 h 26278"/>
              <a:gd name="connsiteX9" fmla="*/ 11298 w 434159"/>
              <a:gd name="connsiteY9" fmla="*/ 23620 h 26278"/>
              <a:gd name="connsiteX10" fmla="*/ 57821 w 434159"/>
              <a:gd name="connsiteY10" fmla="*/ 15478 h 26278"/>
              <a:gd name="connsiteX11" fmla="*/ 149538 w 434159"/>
              <a:gd name="connsiteY11" fmla="*/ 8001 h 26278"/>
              <a:gd name="connsiteX12" fmla="*/ 193569 w 434159"/>
              <a:gd name="connsiteY12" fmla="*/ 6672 h 26278"/>
              <a:gd name="connsiteX13" fmla="*/ 235772 w 434159"/>
              <a:gd name="connsiteY13" fmla="*/ 6506 h 26278"/>
              <a:gd name="connsiteX14" fmla="*/ 312867 w 434159"/>
              <a:gd name="connsiteY14" fmla="*/ 8998 h 26278"/>
              <a:gd name="connsiteX15" fmla="*/ 377833 w 434159"/>
              <a:gd name="connsiteY15" fmla="*/ 14315 h 26278"/>
              <a:gd name="connsiteX16" fmla="*/ 427347 w 434159"/>
              <a:gd name="connsiteY16" fmla="*/ 22955 h 26278"/>
              <a:gd name="connsiteX17" fmla="*/ 433993 w 434159"/>
              <a:gd name="connsiteY17" fmla="*/ 24783 h 26278"/>
              <a:gd name="connsiteX18" fmla="*/ 434160 w 434159"/>
              <a:gd name="connsiteY18" fmla="*/ 23786 h 26278"/>
              <a:gd name="connsiteX19" fmla="*/ 427680 w 434159"/>
              <a:gd name="connsiteY19" fmla="*/ 21792 h 26278"/>
              <a:gd name="connsiteX20" fmla="*/ 378332 w 434159"/>
              <a:gd name="connsiteY20" fmla="*/ 11656 h 26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34159" h="26278">
                <a:moveTo>
                  <a:pt x="378332" y="11656"/>
                </a:moveTo>
                <a:cubicBezTo>
                  <a:pt x="359058" y="8666"/>
                  <a:pt x="337126" y="5841"/>
                  <a:pt x="313200" y="3847"/>
                </a:cubicBezTo>
                <a:cubicBezTo>
                  <a:pt x="289274" y="1853"/>
                  <a:pt x="263354" y="690"/>
                  <a:pt x="235772" y="192"/>
                </a:cubicBezTo>
                <a:cubicBezTo>
                  <a:pt x="221981" y="26"/>
                  <a:pt x="207858" y="-140"/>
                  <a:pt x="193403" y="192"/>
                </a:cubicBezTo>
                <a:cubicBezTo>
                  <a:pt x="178947" y="358"/>
                  <a:pt x="164160" y="856"/>
                  <a:pt x="149206" y="1687"/>
                </a:cubicBezTo>
                <a:cubicBezTo>
                  <a:pt x="119298" y="3183"/>
                  <a:pt x="88228" y="5675"/>
                  <a:pt x="56991" y="10161"/>
                </a:cubicBezTo>
                <a:cubicBezTo>
                  <a:pt x="41372" y="12487"/>
                  <a:pt x="25754" y="15312"/>
                  <a:pt x="10135" y="19133"/>
                </a:cubicBezTo>
                <a:cubicBezTo>
                  <a:pt x="6646" y="19964"/>
                  <a:pt x="3323" y="20961"/>
                  <a:pt x="0" y="22124"/>
                </a:cubicBezTo>
                <a:cubicBezTo>
                  <a:pt x="166" y="23620"/>
                  <a:pt x="498" y="24949"/>
                  <a:pt x="831" y="26278"/>
                </a:cubicBezTo>
                <a:cubicBezTo>
                  <a:pt x="4320" y="25281"/>
                  <a:pt x="7809" y="24450"/>
                  <a:pt x="11298" y="23620"/>
                </a:cubicBezTo>
                <a:cubicBezTo>
                  <a:pt x="26585" y="19964"/>
                  <a:pt x="42203" y="17472"/>
                  <a:pt x="57821" y="15478"/>
                </a:cubicBezTo>
                <a:cubicBezTo>
                  <a:pt x="88892" y="11490"/>
                  <a:pt x="119631" y="9164"/>
                  <a:pt x="149538" y="8001"/>
                </a:cubicBezTo>
                <a:cubicBezTo>
                  <a:pt x="164492" y="7336"/>
                  <a:pt x="179114" y="7004"/>
                  <a:pt x="193569" y="6672"/>
                </a:cubicBezTo>
                <a:cubicBezTo>
                  <a:pt x="207858" y="6506"/>
                  <a:pt x="221981" y="6506"/>
                  <a:pt x="235772" y="6506"/>
                </a:cubicBezTo>
                <a:cubicBezTo>
                  <a:pt x="263187" y="6672"/>
                  <a:pt x="289107" y="7669"/>
                  <a:pt x="312867" y="8998"/>
                </a:cubicBezTo>
                <a:cubicBezTo>
                  <a:pt x="336793" y="10327"/>
                  <a:pt x="358560" y="11989"/>
                  <a:pt x="377833" y="14315"/>
                </a:cubicBezTo>
                <a:cubicBezTo>
                  <a:pt x="397107" y="16641"/>
                  <a:pt x="413889" y="19466"/>
                  <a:pt x="427347" y="22955"/>
                </a:cubicBezTo>
                <a:cubicBezTo>
                  <a:pt x="429673" y="23453"/>
                  <a:pt x="431833" y="24118"/>
                  <a:pt x="433993" y="24783"/>
                </a:cubicBezTo>
                <a:cubicBezTo>
                  <a:pt x="433993" y="24450"/>
                  <a:pt x="434160" y="24118"/>
                  <a:pt x="434160" y="23786"/>
                </a:cubicBezTo>
                <a:cubicBezTo>
                  <a:pt x="432000" y="23121"/>
                  <a:pt x="429840" y="22456"/>
                  <a:pt x="427680" y="21792"/>
                </a:cubicBezTo>
                <a:cubicBezTo>
                  <a:pt x="414221" y="18303"/>
                  <a:pt x="397606" y="14647"/>
                  <a:pt x="378332" y="11656"/>
                </a:cubicBezTo>
                <a:close/>
              </a:path>
            </a:pathLst>
          </a:custGeom>
          <a:solidFill>
            <a:srgbClr val="AFAFA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04" name="Полилиния: фигура 4003">
            <a:extLst>
              <a:ext uri="{FF2B5EF4-FFF2-40B4-BE49-F238E27FC236}">
                <a16:creationId xmlns:a16="http://schemas.microsoft.com/office/drawing/2014/main" id="{B99EBDBF-395A-CBC2-CB3A-41B8C242BABF}"/>
              </a:ext>
            </a:extLst>
          </p:cNvPr>
          <p:cNvSpPr/>
          <p:nvPr/>
        </p:nvSpPr>
        <p:spPr>
          <a:xfrm>
            <a:off x="16208281" y="3125859"/>
            <a:ext cx="597820" cy="805346"/>
          </a:xfrm>
          <a:custGeom>
            <a:avLst/>
            <a:gdLst>
              <a:gd name="connsiteX0" fmla="*/ 300904 w 597820"/>
              <a:gd name="connsiteY0" fmla="*/ 38215 h 805346"/>
              <a:gd name="connsiteX1" fmla="*/ 0 w 597820"/>
              <a:gd name="connsiteY1" fmla="*/ 0 h 805346"/>
              <a:gd name="connsiteX2" fmla="*/ 21102 w 597820"/>
              <a:gd name="connsiteY2" fmla="*/ 304061 h 805346"/>
              <a:gd name="connsiteX3" fmla="*/ 42203 w 597820"/>
              <a:gd name="connsiteY3" fmla="*/ 621248 h 805346"/>
              <a:gd name="connsiteX4" fmla="*/ 51175 w 597820"/>
              <a:gd name="connsiteY4" fmla="*/ 760651 h 805346"/>
              <a:gd name="connsiteX5" fmla="*/ 51508 w 597820"/>
              <a:gd name="connsiteY5" fmla="*/ 765304 h 805346"/>
              <a:gd name="connsiteX6" fmla="*/ 298080 w 597820"/>
              <a:gd name="connsiteY6" fmla="*/ 805347 h 805346"/>
              <a:gd name="connsiteX7" fmla="*/ 544652 w 597820"/>
              <a:gd name="connsiteY7" fmla="*/ 765304 h 805346"/>
              <a:gd name="connsiteX8" fmla="*/ 544818 w 597820"/>
              <a:gd name="connsiteY8" fmla="*/ 763642 h 805346"/>
              <a:gd name="connsiteX9" fmla="*/ 554289 w 597820"/>
              <a:gd name="connsiteY9" fmla="*/ 621082 h 805346"/>
              <a:gd name="connsiteX10" fmla="*/ 576055 w 597820"/>
              <a:gd name="connsiteY10" fmla="*/ 303895 h 805346"/>
              <a:gd name="connsiteX11" fmla="*/ 597821 w 597820"/>
              <a:gd name="connsiteY11" fmla="*/ 0 h 805346"/>
              <a:gd name="connsiteX12" fmla="*/ 300904 w 597820"/>
              <a:gd name="connsiteY12" fmla="*/ 38215 h 805346"/>
              <a:gd name="connsiteX13" fmla="*/ 544153 w 597820"/>
              <a:gd name="connsiteY13" fmla="*/ 765470 h 805346"/>
              <a:gd name="connsiteX14" fmla="*/ 544153 w 597820"/>
              <a:gd name="connsiteY14" fmla="*/ 765470 h 805346"/>
              <a:gd name="connsiteX15" fmla="*/ 544153 w 597820"/>
              <a:gd name="connsiteY15" fmla="*/ 765470 h 805346"/>
              <a:gd name="connsiteX16" fmla="*/ 544153 w 597820"/>
              <a:gd name="connsiteY16" fmla="*/ 765470 h 805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97820" h="805346">
                <a:moveTo>
                  <a:pt x="300904" y="38215"/>
                </a:moveTo>
                <a:cubicBezTo>
                  <a:pt x="143723" y="38215"/>
                  <a:pt x="10966" y="21434"/>
                  <a:pt x="0" y="0"/>
                </a:cubicBezTo>
                <a:cubicBezTo>
                  <a:pt x="5815" y="84904"/>
                  <a:pt x="13458" y="194400"/>
                  <a:pt x="21102" y="304061"/>
                </a:cubicBezTo>
                <a:cubicBezTo>
                  <a:pt x="28745" y="419372"/>
                  <a:pt x="36388" y="534682"/>
                  <a:pt x="42203" y="621248"/>
                </a:cubicBezTo>
                <a:cubicBezTo>
                  <a:pt x="46855" y="693359"/>
                  <a:pt x="50178" y="745365"/>
                  <a:pt x="51175" y="760651"/>
                </a:cubicBezTo>
                <a:cubicBezTo>
                  <a:pt x="51341" y="763808"/>
                  <a:pt x="51508" y="765304"/>
                  <a:pt x="51508" y="765304"/>
                </a:cubicBezTo>
                <a:cubicBezTo>
                  <a:pt x="51508" y="787402"/>
                  <a:pt x="162000" y="805347"/>
                  <a:pt x="298080" y="805347"/>
                </a:cubicBezTo>
                <a:cubicBezTo>
                  <a:pt x="434160" y="805347"/>
                  <a:pt x="544652" y="787402"/>
                  <a:pt x="544652" y="765304"/>
                </a:cubicBezTo>
                <a:cubicBezTo>
                  <a:pt x="544652" y="765304"/>
                  <a:pt x="544652" y="764805"/>
                  <a:pt x="544818" y="763642"/>
                </a:cubicBezTo>
                <a:cubicBezTo>
                  <a:pt x="545482" y="753839"/>
                  <a:pt x="549138" y="699174"/>
                  <a:pt x="554289" y="621082"/>
                </a:cubicBezTo>
                <a:cubicBezTo>
                  <a:pt x="560270" y="534516"/>
                  <a:pt x="568079" y="419206"/>
                  <a:pt x="576055" y="303895"/>
                </a:cubicBezTo>
                <a:cubicBezTo>
                  <a:pt x="583864" y="194400"/>
                  <a:pt x="591673" y="84738"/>
                  <a:pt x="597821" y="0"/>
                </a:cubicBezTo>
                <a:cubicBezTo>
                  <a:pt x="586522" y="21434"/>
                  <a:pt x="457919" y="38215"/>
                  <a:pt x="300904" y="38215"/>
                </a:cubicBezTo>
                <a:close/>
                <a:moveTo>
                  <a:pt x="544153" y="765470"/>
                </a:moveTo>
                <a:lnTo>
                  <a:pt x="544153" y="765470"/>
                </a:lnTo>
                <a:lnTo>
                  <a:pt x="544153" y="765470"/>
                </a:lnTo>
                <a:lnTo>
                  <a:pt x="544153" y="765470"/>
                </a:lnTo>
                <a:close/>
              </a:path>
            </a:pathLst>
          </a:custGeom>
          <a:solidFill>
            <a:srgbClr val="FF871A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05" name="Полилиния: фигура 4004">
            <a:extLst>
              <a:ext uri="{FF2B5EF4-FFF2-40B4-BE49-F238E27FC236}">
                <a16:creationId xmlns:a16="http://schemas.microsoft.com/office/drawing/2014/main" id="{D0FA5ACD-8B1F-7B7D-50B0-40C58B4AF23F}"/>
              </a:ext>
            </a:extLst>
          </p:cNvPr>
          <p:cNvSpPr/>
          <p:nvPr/>
        </p:nvSpPr>
        <p:spPr>
          <a:xfrm>
            <a:off x="16197481" y="2968843"/>
            <a:ext cx="619919" cy="152196"/>
          </a:xfrm>
          <a:custGeom>
            <a:avLst/>
            <a:gdLst>
              <a:gd name="connsiteX0" fmla="*/ 619919 w 619919"/>
              <a:gd name="connsiteY0" fmla="*/ 0 h 152196"/>
              <a:gd name="connsiteX1" fmla="*/ 582701 w 619919"/>
              <a:gd name="connsiteY1" fmla="*/ 14455 h 152196"/>
              <a:gd name="connsiteX2" fmla="*/ 518566 w 619919"/>
              <a:gd name="connsiteY2" fmla="*/ 26917 h 152196"/>
              <a:gd name="connsiteX3" fmla="*/ 434160 w 619919"/>
              <a:gd name="connsiteY3" fmla="*/ 36055 h 152196"/>
              <a:gd name="connsiteX4" fmla="*/ 333803 w 619919"/>
              <a:gd name="connsiteY4" fmla="*/ 40874 h 152196"/>
              <a:gd name="connsiteX5" fmla="*/ 221649 w 619919"/>
              <a:gd name="connsiteY5" fmla="*/ 40043 h 152196"/>
              <a:gd name="connsiteX6" fmla="*/ 102018 w 619919"/>
              <a:gd name="connsiteY6" fmla="*/ 30572 h 152196"/>
              <a:gd name="connsiteX7" fmla="*/ 40874 w 619919"/>
              <a:gd name="connsiteY7" fmla="*/ 19440 h 152196"/>
              <a:gd name="connsiteX8" fmla="*/ 10800 w 619919"/>
              <a:gd name="connsiteY8" fmla="*/ 10135 h 152196"/>
              <a:gd name="connsiteX9" fmla="*/ 0 w 619919"/>
              <a:gd name="connsiteY9" fmla="*/ 4985 h 152196"/>
              <a:gd name="connsiteX10" fmla="*/ 9969 w 619919"/>
              <a:gd name="connsiteY10" fmla="*/ 144221 h 152196"/>
              <a:gd name="connsiteX11" fmla="*/ 10468 w 619919"/>
              <a:gd name="connsiteY11" fmla="*/ 152197 h 152196"/>
              <a:gd name="connsiteX12" fmla="*/ 311704 w 619919"/>
              <a:gd name="connsiteY12" fmla="*/ 113317 h 152196"/>
              <a:gd name="connsiteX13" fmla="*/ 608621 w 619919"/>
              <a:gd name="connsiteY13" fmla="*/ 152197 h 152196"/>
              <a:gd name="connsiteX14" fmla="*/ 609119 w 619919"/>
              <a:gd name="connsiteY14" fmla="*/ 144221 h 152196"/>
              <a:gd name="connsiteX15" fmla="*/ 619919 w 619919"/>
              <a:gd name="connsiteY15" fmla="*/ 0 h 1521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9919" h="152196">
                <a:moveTo>
                  <a:pt x="619919" y="0"/>
                </a:moveTo>
                <a:cubicBezTo>
                  <a:pt x="611778" y="5151"/>
                  <a:pt x="598984" y="9969"/>
                  <a:pt x="582701" y="14455"/>
                </a:cubicBezTo>
                <a:cubicBezTo>
                  <a:pt x="565089" y="19108"/>
                  <a:pt x="543489" y="23262"/>
                  <a:pt x="518566" y="26917"/>
                </a:cubicBezTo>
                <a:cubicBezTo>
                  <a:pt x="493643" y="30572"/>
                  <a:pt x="465230" y="33563"/>
                  <a:pt x="434160" y="36055"/>
                </a:cubicBezTo>
                <a:cubicBezTo>
                  <a:pt x="403089" y="38381"/>
                  <a:pt x="369526" y="40209"/>
                  <a:pt x="333803" y="40874"/>
                </a:cubicBezTo>
                <a:cubicBezTo>
                  <a:pt x="298080" y="41538"/>
                  <a:pt x="260529" y="41538"/>
                  <a:pt x="221649" y="40043"/>
                </a:cubicBezTo>
                <a:cubicBezTo>
                  <a:pt x="182769" y="38548"/>
                  <a:pt x="142560" y="35889"/>
                  <a:pt x="102018" y="30572"/>
                </a:cubicBezTo>
                <a:cubicBezTo>
                  <a:pt x="81581" y="27748"/>
                  <a:pt x="61145" y="24425"/>
                  <a:pt x="40874" y="19440"/>
                </a:cubicBezTo>
                <a:cubicBezTo>
                  <a:pt x="30738" y="16948"/>
                  <a:pt x="20603" y="14123"/>
                  <a:pt x="10800" y="10135"/>
                </a:cubicBezTo>
                <a:cubicBezTo>
                  <a:pt x="7145" y="8640"/>
                  <a:pt x="3489" y="6978"/>
                  <a:pt x="0" y="4985"/>
                </a:cubicBezTo>
                <a:cubicBezTo>
                  <a:pt x="1163" y="20437"/>
                  <a:pt x="4818" y="72443"/>
                  <a:pt x="9969" y="144221"/>
                </a:cubicBezTo>
                <a:cubicBezTo>
                  <a:pt x="10135" y="146880"/>
                  <a:pt x="10302" y="149538"/>
                  <a:pt x="10468" y="152197"/>
                </a:cubicBezTo>
                <a:cubicBezTo>
                  <a:pt x="18775" y="130597"/>
                  <a:pt x="152695" y="113317"/>
                  <a:pt x="311704" y="113317"/>
                </a:cubicBezTo>
                <a:cubicBezTo>
                  <a:pt x="470713" y="113317"/>
                  <a:pt x="600479" y="130597"/>
                  <a:pt x="608621" y="152197"/>
                </a:cubicBezTo>
                <a:cubicBezTo>
                  <a:pt x="608787" y="149538"/>
                  <a:pt x="608953" y="146880"/>
                  <a:pt x="609119" y="144221"/>
                </a:cubicBezTo>
                <a:cubicBezTo>
                  <a:pt x="615599" y="58320"/>
                  <a:pt x="619753" y="831"/>
                  <a:pt x="619919" y="0"/>
                </a:cubicBezTo>
                <a:close/>
              </a:path>
            </a:pathLst>
          </a:custGeom>
          <a:solidFill>
            <a:srgbClr val="EBEDEB">
              <a:alpha val="50000"/>
            </a:srgbClr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06" name="Полилиния: фигура 4005">
            <a:extLst>
              <a:ext uri="{FF2B5EF4-FFF2-40B4-BE49-F238E27FC236}">
                <a16:creationId xmlns:a16="http://schemas.microsoft.com/office/drawing/2014/main" id="{9E912D67-BF2C-25D6-A707-9D477386BB7B}"/>
              </a:ext>
            </a:extLst>
          </p:cNvPr>
          <p:cNvSpPr/>
          <p:nvPr/>
        </p:nvSpPr>
        <p:spPr>
          <a:xfrm>
            <a:off x="16207949" y="3082160"/>
            <a:ext cx="598153" cy="82079"/>
          </a:xfrm>
          <a:custGeom>
            <a:avLst/>
            <a:gdLst>
              <a:gd name="connsiteX0" fmla="*/ 301237 w 598153"/>
              <a:gd name="connsiteY0" fmla="*/ 0 h 82079"/>
              <a:gd name="connsiteX1" fmla="*/ 0 w 598153"/>
              <a:gd name="connsiteY1" fmla="*/ 38880 h 82079"/>
              <a:gd name="connsiteX2" fmla="*/ 332 w 598153"/>
              <a:gd name="connsiteY2" fmla="*/ 43865 h 82079"/>
              <a:gd name="connsiteX3" fmla="*/ 301237 w 598153"/>
              <a:gd name="connsiteY3" fmla="*/ 82080 h 82079"/>
              <a:gd name="connsiteX4" fmla="*/ 597821 w 598153"/>
              <a:gd name="connsiteY4" fmla="*/ 44031 h 82079"/>
              <a:gd name="connsiteX5" fmla="*/ 598153 w 598153"/>
              <a:gd name="connsiteY5" fmla="*/ 38880 h 82079"/>
              <a:gd name="connsiteX6" fmla="*/ 301237 w 598153"/>
              <a:gd name="connsiteY6" fmla="*/ 0 h 82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98153" h="82079">
                <a:moveTo>
                  <a:pt x="301237" y="0"/>
                </a:moveTo>
                <a:cubicBezTo>
                  <a:pt x="142228" y="0"/>
                  <a:pt x="8308" y="17280"/>
                  <a:pt x="0" y="38880"/>
                </a:cubicBezTo>
                <a:cubicBezTo>
                  <a:pt x="166" y="40541"/>
                  <a:pt x="166" y="42203"/>
                  <a:pt x="332" y="43865"/>
                </a:cubicBezTo>
                <a:cubicBezTo>
                  <a:pt x="11298" y="65132"/>
                  <a:pt x="144055" y="82080"/>
                  <a:pt x="301237" y="82080"/>
                </a:cubicBezTo>
                <a:cubicBezTo>
                  <a:pt x="458252" y="82080"/>
                  <a:pt x="586855" y="65298"/>
                  <a:pt x="597821" y="44031"/>
                </a:cubicBezTo>
                <a:cubicBezTo>
                  <a:pt x="597987" y="42369"/>
                  <a:pt x="597987" y="40541"/>
                  <a:pt x="598153" y="38880"/>
                </a:cubicBezTo>
                <a:cubicBezTo>
                  <a:pt x="590012" y="17114"/>
                  <a:pt x="460246" y="0"/>
                  <a:pt x="301237" y="0"/>
                </a:cubicBezTo>
                <a:close/>
              </a:path>
            </a:pathLst>
          </a:custGeom>
          <a:solidFill>
            <a:srgbClr val="FFA300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07" name="Полилиния: фигура 4006">
            <a:extLst>
              <a:ext uri="{FF2B5EF4-FFF2-40B4-BE49-F238E27FC236}">
                <a16:creationId xmlns:a16="http://schemas.microsoft.com/office/drawing/2014/main" id="{CF4C8411-97E8-0CA8-42F2-513913472591}"/>
              </a:ext>
            </a:extLst>
          </p:cNvPr>
          <p:cNvSpPr/>
          <p:nvPr/>
        </p:nvSpPr>
        <p:spPr>
          <a:xfrm>
            <a:off x="16324423" y="3099008"/>
            <a:ext cx="185261" cy="42468"/>
          </a:xfrm>
          <a:custGeom>
            <a:avLst/>
            <a:gdLst>
              <a:gd name="connsiteX0" fmla="*/ 56991 w 185261"/>
              <a:gd name="connsiteY0" fmla="*/ 42469 h 42468"/>
              <a:gd name="connsiteX1" fmla="*/ 54166 w 185261"/>
              <a:gd name="connsiteY1" fmla="*/ 42302 h 42468"/>
              <a:gd name="connsiteX2" fmla="*/ 46357 w 185261"/>
              <a:gd name="connsiteY2" fmla="*/ 41472 h 42468"/>
              <a:gd name="connsiteX3" fmla="*/ 34228 w 185261"/>
              <a:gd name="connsiteY3" fmla="*/ 39810 h 42468"/>
              <a:gd name="connsiteX4" fmla="*/ 18609 w 185261"/>
              <a:gd name="connsiteY4" fmla="*/ 36653 h 42468"/>
              <a:gd name="connsiteX5" fmla="*/ 9803 w 185261"/>
              <a:gd name="connsiteY5" fmla="*/ 33829 h 42468"/>
              <a:gd name="connsiteX6" fmla="*/ 5317 w 185261"/>
              <a:gd name="connsiteY6" fmla="*/ 31669 h 42468"/>
              <a:gd name="connsiteX7" fmla="*/ 997 w 185261"/>
              <a:gd name="connsiteY7" fmla="*/ 27847 h 42468"/>
              <a:gd name="connsiteX8" fmla="*/ 166 w 185261"/>
              <a:gd name="connsiteY8" fmla="*/ 26352 h 42468"/>
              <a:gd name="connsiteX9" fmla="*/ 0 w 185261"/>
              <a:gd name="connsiteY9" fmla="*/ 25521 h 42468"/>
              <a:gd name="connsiteX10" fmla="*/ 0 w 185261"/>
              <a:gd name="connsiteY10" fmla="*/ 25022 h 42468"/>
              <a:gd name="connsiteX11" fmla="*/ 0 w 185261"/>
              <a:gd name="connsiteY11" fmla="*/ 24856 h 42468"/>
              <a:gd name="connsiteX12" fmla="*/ 0 w 185261"/>
              <a:gd name="connsiteY12" fmla="*/ 24690 h 42468"/>
              <a:gd name="connsiteX13" fmla="*/ 0 w 185261"/>
              <a:gd name="connsiteY13" fmla="*/ 24524 h 42468"/>
              <a:gd name="connsiteX14" fmla="*/ 0 w 185261"/>
              <a:gd name="connsiteY14" fmla="*/ 23859 h 42468"/>
              <a:gd name="connsiteX15" fmla="*/ 332 w 185261"/>
              <a:gd name="connsiteY15" fmla="*/ 22862 h 42468"/>
              <a:gd name="connsiteX16" fmla="*/ 1163 w 185261"/>
              <a:gd name="connsiteY16" fmla="*/ 21201 h 42468"/>
              <a:gd name="connsiteX17" fmla="*/ 5649 w 185261"/>
              <a:gd name="connsiteY17" fmla="*/ 17213 h 42468"/>
              <a:gd name="connsiteX18" fmla="*/ 15785 w 185261"/>
              <a:gd name="connsiteY18" fmla="*/ 12727 h 42468"/>
              <a:gd name="connsiteX19" fmla="*/ 37883 w 185261"/>
              <a:gd name="connsiteY19" fmla="*/ 7244 h 42468"/>
              <a:gd name="connsiteX20" fmla="*/ 60978 w 185261"/>
              <a:gd name="connsiteY20" fmla="*/ 3755 h 42468"/>
              <a:gd name="connsiteX21" fmla="*/ 84074 w 185261"/>
              <a:gd name="connsiteY21" fmla="*/ 1595 h 42468"/>
              <a:gd name="connsiteX22" fmla="*/ 106505 w 185261"/>
              <a:gd name="connsiteY22" fmla="*/ 432 h 42468"/>
              <a:gd name="connsiteX23" fmla="*/ 146381 w 185261"/>
              <a:gd name="connsiteY23" fmla="*/ 99 h 42468"/>
              <a:gd name="connsiteX24" fmla="*/ 162332 w 185261"/>
              <a:gd name="connsiteY24" fmla="*/ 764 h 42468"/>
              <a:gd name="connsiteX25" fmla="*/ 174628 w 185261"/>
              <a:gd name="connsiteY25" fmla="*/ 1429 h 42468"/>
              <a:gd name="connsiteX26" fmla="*/ 185261 w 185261"/>
              <a:gd name="connsiteY26" fmla="*/ 2093 h 42468"/>
              <a:gd name="connsiteX27" fmla="*/ 174628 w 185261"/>
              <a:gd name="connsiteY27" fmla="*/ 2426 h 42468"/>
              <a:gd name="connsiteX28" fmla="*/ 162332 w 185261"/>
              <a:gd name="connsiteY28" fmla="*/ 2592 h 42468"/>
              <a:gd name="connsiteX29" fmla="*/ 154855 w 185261"/>
              <a:gd name="connsiteY29" fmla="*/ 2758 h 42468"/>
              <a:gd name="connsiteX30" fmla="*/ 150868 w 185261"/>
              <a:gd name="connsiteY30" fmla="*/ 2758 h 42468"/>
              <a:gd name="connsiteX31" fmla="*/ 146547 w 185261"/>
              <a:gd name="connsiteY31" fmla="*/ 2924 h 42468"/>
              <a:gd name="connsiteX32" fmla="*/ 127772 w 185261"/>
              <a:gd name="connsiteY32" fmla="*/ 3589 h 42468"/>
              <a:gd name="connsiteX33" fmla="*/ 106837 w 185261"/>
              <a:gd name="connsiteY33" fmla="*/ 4752 h 42468"/>
              <a:gd name="connsiteX34" fmla="*/ 84572 w 185261"/>
              <a:gd name="connsiteY34" fmla="*/ 6413 h 42468"/>
              <a:gd name="connsiteX35" fmla="*/ 61643 w 185261"/>
              <a:gd name="connsiteY35" fmla="*/ 8739 h 42468"/>
              <a:gd name="connsiteX36" fmla="*/ 38880 w 185261"/>
              <a:gd name="connsiteY36" fmla="*/ 11896 h 42468"/>
              <a:gd name="connsiteX37" fmla="*/ 17280 w 185261"/>
              <a:gd name="connsiteY37" fmla="*/ 16715 h 42468"/>
              <a:gd name="connsiteX38" fmla="*/ 7809 w 185261"/>
              <a:gd name="connsiteY38" fmla="*/ 20536 h 42468"/>
              <a:gd name="connsiteX39" fmla="*/ 4486 w 185261"/>
              <a:gd name="connsiteY39" fmla="*/ 23195 h 42468"/>
              <a:gd name="connsiteX40" fmla="*/ 4154 w 185261"/>
              <a:gd name="connsiteY40" fmla="*/ 23859 h 42468"/>
              <a:gd name="connsiteX41" fmla="*/ 4154 w 185261"/>
              <a:gd name="connsiteY41" fmla="*/ 24026 h 42468"/>
              <a:gd name="connsiteX42" fmla="*/ 4154 w 185261"/>
              <a:gd name="connsiteY42" fmla="*/ 24524 h 42468"/>
              <a:gd name="connsiteX43" fmla="*/ 4154 w 185261"/>
              <a:gd name="connsiteY43" fmla="*/ 24358 h 42468"/>
              <a:gd name="connsiteX44" fmla="*/ 4154 w 185261"/>
              <a:gd name="connsiteY44" fmla="*/ 24358 h 42468"/>
              <a:gd name="connsiteX45" fmla="*/ 4154 w 185261"/>
              <a:gd name="connsiteY45" fmla="*/ 24358 h 42468"/>
              <a:gd name="connsiteX46" fmla="*/ 4154 w 185261"/>
              <a:gd name="connsiteY46" fmla="*/ 24524 h 42468"/>
              <a:gd name="connsiteX47" fmla="*/ 4154 w 185261"/>
              <a:gd name="connsiteY47" fmla="*/ 24856 h 42468"/>
              <a:gd name="connsiteX48" fmla="*/ 4486 w 185261"/>
              <a:gd name="connsiteY48" fmla="*/ 25521 h 42468"/>
              <a:gd name="connsiteX49" fmla="*/ 7477 w 185261"/>
              <a:gd name="connsiteY49" fmla="*/ 28345 h 42468"/>
              <a:gd name="connsiteX50" fmla="*/ 11465 w 185261"/>
              <a:gd name="connsiteY50" fmla="*/ 30505 h 42468"/>
              <a:gd name="connsiteX51" fmla="*/ 19772 w 185261"/>
              <a:gd name="connsiteY51" fmla="*/ 33662 h 42468"/>
              <a:gd name="connsiteX52" fmla="*/ 35058 w 185261"/>
              <a:gd name="connsiteY52" fmla="*/ 37816 h 42468"/>
              <a:gd name="connsiteX53" fmla="*/ 47021 w 185261"/>
              <a:gd name="connsiteY53" fmla="*/ 40309 h 42468"/>
              <a:gd name="connsiteX54" fmla="*/ 56991 w 185261"/>
              <a:gd name="connsiteY54" fmla="*/ 42469 h 424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85261" h="42468">
                <a:moveTo>
                  <a:pt x="56991" y="42469"/>
                </a:moveTo>
                <a:cubicBezTo>
                  <a:pt x="56991" y="42469"/>
                  <a:pt x="55994" y="42469"/>
                  <a:pt x="54166" y="42302"/>
                </a:cubicBezTo>
                <a:cubicBezTo>
                  <a:pt x="52338" y="42136"/>
                  <a:pt x="49680" y="41970"/>
                  <a:pt x="46357" y="41472"/>
                </a:cubicBezTo>
                <a:cubicBezTo>
                  <a:pt x="43034" y="41139"/>
                  <a:pt x="38880" y="40641"/>
                  <a:pt x="34228" y="39810"/>
                </a:cubicBezTo>
                <a:cubicBezTo>
                  <a:pt x="29575" y="38979"/>
                  <a:pt x="24258" y="38149"/>
                  <a:pt x="18609" y="36653"/>
                </a:cubicBezTo>
                <a:cubicBezTo>
                  <a:pt x="15785" y="35822"/>
                  <a:pt x="12794" y="34992"/>
                  <a:pt x="9803" y="33829"/>
                </a:cubicBezTo>
                <a:cubicBezTo>
                  <a:pt x="8308" y="33164"/>
                  <a:pt x="6812" y="32499"/>
                  <a:pt x="5317" y="31669"/>
                </a:cubicBezTo>
                <a:cubicBezTo>
                  <a:pt x="3822" y="30672"/>
                  <a:pt x="2326" y="29675"/>
                  <a:pt x="997" y="27847"/>
                </a:cubicBezTo>
                <a:cubicBezTo>
                  <a:pt x="665" y="27349"/>
                  <a:pt x="498" y="26850"/>
                  <a:pt x="166" y="26352"/>
                </a:cubicBezTo>
                <a:cubicBezTo>
                  <a:pt x="166" y="26019"/>
                  <a:pt x="0" y="25687"/>
                  <a:pt x="0" y="25521"/>
                </a:cubicBezTo>
                <a:lnTo>
                  <a:pt x="0" y="25022"/>
                </a:lnTo>
                <a:lnTo>
                  <a:pt x="0" y="24856"/>
                </a:lnTo>
                <a:lnTo>
                  <a:pt x="0" y="24690"/>
                </a:lnTo>
                <a:cubicBezTo>
                  <a:pt x="0" y="24690"/>
                  <a:pt x="0" y="24358"/>
                  <a:pt x="0" y="24524"/>
                </a:cubicBezTo>
                <a:cubicBezTo>
                  <a:pt x="0" y="24358"/>
                  <a:pt x="0" y="24192"/>
                  <a:pt x="0" y="23859"/>
                </a:cubicBezTo>
                <a:cubicBezTo>
                  <a:pt x="0" y="23527"/>
                  <a:pt x="166" y="23029"/>
                  <a:pt x="332" y="22862"/>
                </a:cubicBezTo>
                <a:cubicBezTo>
                  <a:pt x="498" y="22198"/>
                  <a:pt x="831" y="21699"/>
                  <a:pt x="1163" y="21201"/>
                </a:cubicBezTo>
                <a:cubicBezTo>
                  <a:pt x="2492" y="19373"/>
                  <a:pt x="3988" y="18210"/>
                  <a:pt x="5649" y="17213"/>
                </a:cubicBezTo>
                <a:cubicBezTo>
                  <a:pt x="8806" y="15219"/>
                  <a:pt x="12295" y="13890"/>
                  <a:pt x="15785" y="12727"/>
                </a:cubicBezTo>
                <a:cubicBezTo>
                  <a:pt x="22929" y="10401"/>
                  <a:pt x="30240" y="8739"/>
                  <a:pt x="37883" y="7244"/>
                </a:cubicBezTo>
                <a:cubicBezTo>
                  <a:pt x="45526" y="5915"/>
                  <a:pt x="53169" y="4752"/>
                  <a:pt x="60978" y="3755"/>
                </a:cubicBezTo>
                <a:cubicBezTo>
                  <a:pt x="68788" y="2924"/>
                  <a:pt x="76431" y="2259"/>
                  <a:pt x="84074" y="1595"/>
                </a:cubicBezTo>
                <a:cubicBezTo>
                  <a:pt x="91717" y="930"/>
                  <a:pt x="99194" y="764"/>
                  <a:pt x="106505" y="432"/>
                </a:cubicBezTo>
                <a:cubicBezTo>
                  <a:pt x="121126" y="-67"/>
                  <a:pt x="134584" y="-67"/>
                  <a:pt x="146381" y="99"/>
                </a:cubicBezTo>
                <a:cubicBezTo>
                  <a:pt x="152197" y="99"/>
                  <a:pt x="157514" y="598"/>
                  <a:pt x="162332" y="764"/>
                </a:cubicBezTo>
                <a:cubicBezTo>
                  <a:pt x="166984" y="1096"/>
                  <a:pt x="171138" y="1262"/>
                  <a:pt x="174628" y="1429"/>
                </a:cubicBezTo>
                <a:cubicBezTo>
                  <a:pt x="181440" y="1927"/>
                  <a:pt x="185261" y="2093"/>
                  <a:pt x="185261" y="2093"/>
                </a:cubicBezTo>
                <a:cubicBezTo>
                  <a:pt x="185261" y="2093"/>
                  <a:pt x="181440" y="2259"/>
                  <a:pt x="174628" y="2426"/>
                </a:cubicBezTo>
                <a:cubicBezTo>
                  <a:pt x="171304" y="2426"/>
                  <a:pt x="167151" y="2592"/>
                  <a:pt x="162332" y="2592"/>
                </a:cubicBezTo>
                <a:cubicBezTo>
                  <a:pt x="160006" y="2592"/>
                  <a:pt x="157514" y="2592"/>
                  <a:pt x="154855" y="2758"/>
                </a:cubicBezTo>
                <a:cubicBezTo>
                  <a:pt x="153526" y="2758"/>
                  <a:pt x="152197" y="2758"/>
                  <a:pt x="150868" y="2758"/>
                </a:cubicBezTo>
                <a:cubicBezTo>
                  <a:pt x="149538" y="2758"/>
                  <a:pt x="148043" y="2758"/>
                  <a:pt x="146547" y="2924"/>
                </a:cubicBezTo>
                <a:cubicBezTo>
                  <a:pt x="140732" y="3090"/>
                  <a:pt x="134418" y="3422"/>
                  <a:pt x="127772" y="3589"/>
                </a:cubicBezTo>
                <a:cubicBezTo>
                  <a:pt x="121126" y="3921"/>
                  <a:pt x="114148" y="4253"/>
                  <a:pt x="106837" y="4752"/>
                </a:cubicBezTo>
                <a:cubicBezTo>
                  <a:pt x="99526" y="5250"/>
                  <a:pt x="92215" y="5749"/>
                  <a:pt x="84572" y="6413"/>
                </a:cubicBezTo>
                <a:cubicBezTo>
                  <a:pt x="76929" y="7078"/>
                  <a:pt x="69286" y="7742"/>
                  <a:pt x="61643" y="8739"/>
                </a:cubicBezTo>
                <a:cubicBezTo>
                  <a:pt x="54000" y="9570"/>
                  <a:pt x="46357" y="10733"/>
                  <a:pt x="38880" y="11896"/>
                </a:cubicBezTo>
                <a:cubicBezTo>
                  <a:pt x="31403" y="13226"/>
                  <a:pt x="24092" y="14721"/>
                  <a:pt x="17280" y="16715"/>
                </a:cubicBezTo>
                <a:cubicBezTo>
                  <a:pt x="13957" y="17712"/>
                  <a:pt x="10634" y="19041"/>
                  <a:pt x="7809" y="20536"/>
                </a:cubicBezTo>
                <a:cubicBezTo>
                  <a:pt x="6480" y="21367"/>
                  <a:pt x="5151" y="22198"/>
                  <a:pt x="4486" y="23195"/>
                </a:cubicBezTo>
                <a:cubicBezTo>
                  <a:pt x="4320" y="23361"/>
                  <a:pt x="4154" y="23693"/>
                  <a:pt x="4154" y="23859"/>
                </a:cubicBezTo>
                <a:cubicBezTo>
                  <a:pt x="4154" y="24026"/>
                  <a:pt x="4154" y="24026"/>
                  <a:pt x="4154" y="24026"/>
                </a:cubicBezTo>
                <a:cubicBezTo>
                  <a:pt x="4154" y="24026"/>
                  <a:pt x="4154" y="24358"/>
                  <a:pt x="4154" y="24524"/>
                </a:cubicBezTo>
                <a:cubicBezTo>
                  <a:pt x="4154" y="24690"/>
                  <a:pt x="4154" y="24358"/>
                  <a:pt x="4154" y="24358"/>
                </a:cubicBezTo>
                <a:lnTo>
                  <a:pt x="4154" y="24358"/>
                </a:lnTo>
                <a:lnTo>
                  <a:pt x="4154" y="24358"/>
                </a:lnTo>
                <a:lnTo>
                  <a:pt x="4154" y="24524"/>
                </a:lnTo>
                <a:cubicBezTo>
                  <a:pt x="4154" y="24690"/>
                  <a:pt x="4154" y="24690"/>
                  <a:pt x="4154" y="24856"/>
                </a:cubicBezTo>
                <a:cubicBezTo>
                  <a:pt x="4154" y="25022"/>
                  <a:pt x="4320" y="25355"/>
                  <a:pt x="4486" y="25521"/>
                </a:cubicBezTo>
                <a:cubicBezTo>
                  <a:pt x="4985" y="26518"/>
                  <a:pt x="6314" y="27515"/>
                  <a:pt x="7477" y="28345"/>
                </a:cubicBezTo>
                <a:cubicBezTo>
                  <a:pt x="8806" y="29176"/>
                  <a:pt x="10135" y="29841"/>
                  <a:pt x="11465" y="30505"/>
                </a:cubicBezTo>
                <a:cubicBezTo>
                  <a:pt x="14289" y="31835"/>
                  <a:pt x="16948" y="32832"/>
                  <a:pt x="19772" y="33662"/>
                </a:cubicBezTo>
                <a:cubicBezTo>
                  <a:pt x="25255" y="35324"/>
                  <a:pt x="30406" y="36653"/>
                  <a:pt x="35058" y="37816"/>
                </a:cubicBezTo>
                <a:cubicBezTo>
                  <a:pt x="39711" y="38813"/>
                  <a:pt x="43698" y="39644"/>
                  <a:pt x="47021" y="40309"/>
                </a:cubicBezTo>
                <a:cubicBezTo>
                  <a:pt x="53169" y="41804"/>
                  <a:pt x="56991" y="42469"/>
                  <a:pt x="56991" y="42469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08" name="Полилиния: фигура 4007">
            <a:extLst>
              <a:ext uri="{FF2B5EF4-FFF2-40B4-BE49-F238E27FC236}">
                <a16:creationId xmlns:a16="http://schemas.microsoft.com/office/drawing/2014/main" id="{3F50726C-1A29-AB36-B123-2844DF6EE3BB}"/>
              </a:ext>
            </a:extLst>
          </p:cNvPr>
          <p:cNvSpPr/>
          <p:nvPr/>
        </p:nvSpPr>
        <p:spPr>
          <a:xfrm>
            <a:off x="16545573" y="3124363"/>
            <a:ext cx="173630" cy="19772"/>
          </a:xfrm>
          <a:custGeom>
            <a:avLst/>
            <a:gdLst>
              <a:gd name="connsiteX0" fmla="*/ 0 w 173630"/>
              <a:gd name="connsiteY0" fmla="*/ 18942 h 19772"/>
              <a:gd name="connsiteX1" fmla="*/ 7477 w 173630"/>
              <a:gd name="connsiteY1" fmla="*/ 18277 h 19772"/>
              <a:gd name="connsiteX2" fmla="*/ 27249 w 173630"/>
              <a:gd name="connsiteY2" fmla="*/ 16782 h 19772"/>
              <a:gd name="connsiteX3" fmla="*/ 55163 w 173630"/>
              <a:gd name="connsiteY3" fmla="*/ 14622 h 19772"/>
              <a:gd name="connsiteX4" fmla="*/ 70948 w 173630"/>
              <a:gd name="connsiteY4" fmla="*/ 13292 h 19772"/>
              <a:gd name="connsiteX5" fmla="*/ 87231 w 173630"/>
              <a:gd name="connsiteY5" fmla="*/ 11797 h 19772"/>
              <a:gd name="connsiteX6" fmla="*/ 103514 w 173630"/>
              <a:gd name="connsiteY6" fmla="*/ 10302 h 19772"/>
              <a:gd name="connsiteX7" fmla="*/ 119132 w 173630"/>
              <a:gd name="connsiteY7" fmla="*/ 8640 h 19772"/>
              <a:gd name="connsiteX8" fmla="*/ 133754 w 173630"/>
              <a:gd name="connsiteY8" fmla="*/ 6812 h 19772"/>
              <a:gd name="connsiteX9" fmla="*/ 146880 w 173630"/>
              <a:gd name="connsiteY9" fmla="*/ 4985 h 19772"/>
              <a:gd name="connsiteX10" fmla="*/ 152695 w 173630"/>
              <a:gd name="connsiteY10" fmla="*/ 3988 h 19772"/>
              <a:gd name="connsiteX11" fmla="*/ 157846 w 173630"/>
              <a:gd name="connsiteY11" fmla="*/ 3157 h 19772"/>
              <a:gd name="connsiteX12" fmla="*/ 162498 w 173630"/>
              <a:gd name="connsiteY12" fmla="*/ 2326 h 19772"/>
              <a:gd name="connsiteX13" fmla="*/ 166320 w 173630"/>
              <a:gd name="connsiteY13" fmla="*/ 1495 h 19772"/>
              <a:gd name="connsiteX14" fmla="*/ 173631 w 173630"/>
              <a:gd name="connsiteY14" fmla="*/ 0 h 19772"/>
              <a:gd name="connsiteX15" fmla="*/ 166486 w 173630"/>
              <a:gd name="connsiteY15" fmla="*/ 2492 h 19772"/>
              <a:gd name="connsiteX16" fmla="*/ 162664 w 173630"/>
              <a:gd name="connsiteY16" fmla="*/ 3822 h 19772"/>
              <a:gd name="connsiteX17" fmla="*/ 158178 w 173630"/>
              <a:gd name="connsiteY17" fmla="*/ 5151 h 19772"/>
              <a:gd name="connsiteX18" fmla="*/ 147212 w 173630"/>
              <a:gd name="connsiteY18" fmla="*/ 7975 h 19772"/>
              <a:gd name="connsiteX19" fmla="*/ 134252 w 173630"/>
              <a:gd name="connsiteY19" fmla="*/ 10634 h 19772"/>
              <a:gd name="connsiteX20" fmla="*/ 119631 w 173630"/>
              <a:gd name="connsiteY20" fmla="*/ 13126 h 19772"/>
              <a:gd name="connsiteX21" fmla="*/ 111821 w 173630"/>
              <a:gd name="connsiteY21" fmla="*/ 14289 h 19772"/>
              <a:gd name="connsiteX22" fmla="*/ 103846 w 173630"/>
              <a:gd name="connsiteY22" fmla="*/ 15286 h 19772"/>
              <a:gd name="connsiteX23" fmla="*/ 87563 w 173630"/>
              <a:gd name="connsiteY23" fmla="*/ 16948 h 19772"/>
              <a:gd name="connsiteX24" fmla="*/ 71280 w 173630"/>
              <a:gd name="connsiteY24" fmla="*/ 18277 h 19772"/>
              <a:gd name="connsiteX25" fmla="*/ 55495 w 173630"/>
              <a:gd name="connsiteY25" fmla="*/ 19108 h 19772"/>
              <a:gd name="connsiteX26" fmla="*/ 40708 w 173630"/>
              <a:gd name="connsiteY26" fmla="*/ 19606 h 19772"/>
              <a:gd name="connsiteX27" fmla="*/ 27415 w 173630"/>
              <a:gd name="connsiteY27" fmla="*/ 19772 h 19772"/>
              <a:gd name="connsiteX28" fmla="*/ 7477 w 173630"/>
              <a:gd name="connsiteY28" fmla="*/ 19440 h 19772"/>
              <a:gd name="connsiteX29" fmla="*/ 0 w 173630"/>
              <a:gd name="connsiteY29" fmla="*/ 18942 h 19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73630" h="19772">
                <a:moveTo>
                  <a:pt x="0" y="18942"/>
                </a:moveTo>
                <a:cubicBezTo>
                  <a:pt x="0" y="18942"/>
                  <a:pt x="2658" y="18775"/>
                  <a:pt x="7477" y="18277"/>
                </a:cubicBezTo>
                <a:cubicBezTo>
                  <a:pt x="12295" y="17945"/>
                  <a:pt x="19108" y="17446"/>
                  <a:pt x="27249" y="16782"/>
                </a:cubicBezTo>
                <a:cubicBezTo>
                  <a:pt x="35391" y="16117"/>
                  <a:pt x="45028" y="15452"/>
                  <a:pt x="55163" y="14622"/>
                </a:cubicBezTo>
                <a:cubicBezTo>
                  <a:pt x="60314" y="14123"/>
                  <a:pt x="65465" y="13791"/>
                  <a:pt x="70948" y="13292"/>
                </a:cubicBezTo>
                <a:cubicBezTo>
                  <a:pt x="76265" y="12960"/>
                  <a:pt x="81748" y="12462"/>
                  <a:pt x="87231" y="11797"/>
                </a:cubicBezTo>
                <a:cubicBezTo>
                  <a:pt x="92714" y="11298"/>
                  <a:pt x="98031" y="10800"/>
                  <a:pt x="103514" y="10302"/>
                </a:cubicBezTo>
                <a:cubicBezTo>
                  <a:pt x="108831" y="9803"/>
                  <a:pt x="114148" y="9138"/>
                  <a:pt x="119132" y="8640"/>
                </a:cubicBezTo>
                <a:cubicBezTo>
                  <a:pt x="124283" y="7975"/>
                  <a:pt x="129101" y="7477"/>
                  <a:pt x="133754" y="6812"/>
                </a:cubicBezTo>
                <a:cubicBezTo>
                  <a:pt x="138406" y="6148"/>
                  <a:pt x="142726" y="5483"/>
                  <a:pt x="146880" y="4985"/>
                </a:cubicBezTo>
                <a:cubicBezTo>
                  <a:pt x="148874" y="4652"/>
                  <a:pt x="150868" y="4320"/>
                  <a:pt x="152695" y="3988"/>
                </a:cubicBezTo>
                <a:cubicBezTo>
                  <a:pt x="154523" y="3655"/>
                  <a:pt x="156351" y="3323"/>
                  <a:pt x="157846" y="3157"/>
                </a:cubicBezTo>
                <a:cubicBezTo>
                  <a:pt x="159508" y="2825"/>
                  <a:pt x="161003" y="2658"/>
                  <a:pt x="162498" y="2326"/>
                </a:cubicBezTo>
                <a:cubicBezTo>
                  <a:pt x="163827" y="1994"/>
                  <a:pt x="165157" y="1828"/>
                  <a:pt x="166320" y="1495"/>
                </a:cubicBezTo>
                <a:cubicBezTo>
                  <a:pt x="170972" y="498"/>
                  <a:pt x="173631" y="0"/>
                  <a:pt x="173631" y="0"/>
                </a:cubicBezTo>
                <a:cubicBezTo>
                  <a:pt x="173631" y="0"/>
                  <a:pt x="170972" y="831"/>
                  <a:pt x="166486" y="2492"/>
                </a:cubicBezTo>
                <a:cubicBezTo>
                  <a:pt x="165323" y="2825"/>
                  <a:pt x="164160" y="3323"/>
                  <a:pt x="162664" y="3822"/>
                </a:cubicBezTo>
                <a:cubicBezTo>
                  <a:pt x="161335" y="4320"/>
                  <a:pt x="159840" y="4652"/>
                  <a:pt x="158178" y="5151"/>
                </a:cubicBezTo>
                <a:cubicBezTo>
                  <a:pt x="155021" y="5982"/>
                  <a:pt x="151366" y="7145"/>
                  <a:pt x="147212" y="7975"/>
                </a:cubicBezTo>
                <a:cubicBezTo>
                  <a:pt x="143224" y="8806"/>
                  <a:pt x="138904" y="9803"/>
                  <a:pt x="134252" y="10634"/>
                </a:cubicBezTo>
                <a:cubicBezTo>
                  <a:pt x="129600" y="11465"/>
                  <a:pt x="124781" y="12462"/>
                  <a:pt x="119631" y="13126"/>
                </a:cubicBezTo>
                <a:cubicBezTo>
                  <a:pt x="117138" y="13458"/>
                  <a:pt x="114480" y="13791"/>
                  <a:pt x="111821" y="14289"/>
                </a:cubicBezTo>
                <a:cubicBezTo>
                  <a:pt x="109163" y="14622"/>
                  <a:pt x="106504" y="15120"/>
                  <a:pt x="103846" y="15286"/>
                </a:cubicBezTo>
                <a:cubicBezTo>
                  <a:pt x="98529" y="15785"/>
                  <a:pt x="93046" y="16615"/>
                  <a:pt x="87563" y="16948"/>
                </a:cubicBezTo>
                <a:cubicBezTo>
                  <a:pt x="82080" y="17446"/>
                  <a:pt x="76597" y="17945"/>
                  <a:pt x="71280" y="18277"/>
                </a:cubicBezTo>
                <a:cubicBezTo>
                  <a:pt x="65963" y="18775"/>
                  <a:pt x="60646" y="18942"/>
                  <a:pt x="55495" y="19108"/>
                </a:cubicBezTo>
                <a:cubicBezTo>
                  <a:pt x="50345" y="19440"/>
                  <a:pt x="45360" y="19440"/>
                  <a:pt x="40708" y="19606"/>
                </a:cubicBezTo>
                <a:cubicBezTo>
                  <a:pt x="36055" y="19772"/>
                  <a:pt x="31569" y="19772"/>
                  <a:pt x="27415" y="19772"/>
                </a:cubicBezTo>
                <a:cubicBezTo>
                  <a:pt x="19274" y="19772"/>
                  <a:pt x="12295" y="19606"/>
                  <a:pt x="7477" y="19440"/>
                </a:cubicBezTo>
                <a:cubicBezTo>
                  <a:pt x="2825" y="19274"/>
                  <a:pt x="0" y="18942"/>
                  <a:pt x="0" y="18942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09" name="Полилиния: фигура 4008">
            <a:extLst>
              <a:ext uri="{FF2B5EF4-FFF2-40B4-BE49-F238E27FC236}">
                <a16:creationId xmlns:a16="http://schemas.microsoft.com/office/drawing/2014/main" id="{537EA11D-ED70-D5C4-3A56-1414C7F48E8E}"/>
              </a:ext>
            </a:extLst>
          </p:cNvPr>
          <p:cNvSpPr/>
          <p:nvPr/>
        </p:nvSpPr>
        <p:spPr>
          <a:xfrm>
            <a:off x="16384028" y="3114560"/>
            <a:ext cx="127816" cy="23095"/>
          </a:xfrm>
          <a:custGeom>
            <a:avLst/>
            <a:gdLst>
              <a:gd name="connsiteX0" fmla="*/ 24136 w 127816"/>
              <a:gd name="connsiteY0" fmla="*/ 0 h 23095"/>
              <a:gd name="connsiteX1" fmla="*/ 17656 w 127816"/>
              <a:gd name="connsiteY1" fmla="*/ 1495 h 23095"/>
              <a:gd name="connsiteX2" fmla="*/ 10346 w 127816"/>
              <a:gd name="connsiteY2" fmla="*/ 3489 h 23095"/>
              <a:gd name="connsiteX3" fmla="*/ 6026 w 127816"/>
              <a:gd name="connsiteY3" fmla="*/ 5151 h 23095"/>
              <a:gd name="connsiteX4" fmla="*/ 1706 w 127816"/>
              <a:gd name="connsiteY4" fmla="*/ 7643 h 23095"/>
              <a:gd name="connsiteX5" fmla="*/ 1540 w 127816"/>
              <a:gd name="connsiteY5" fmla="*/ 9471 h 23095"/>
              <a:gd name="connsiteX6" fmla="*/ 3700 w 127816"/>
              <a:gd name="connsiteY6" fmla="*/ 10966 h 23095"/>
              <a:gd name="connsiteX7" fmla="*/ 9349 w 127816"/>
              <a:gd name="connsiteY7" fmla="*/ 12794 h 23095"/>
              <a:gd name="connsiteX8" fmla="*/ 22143 w 127816"/>
              <a:gd name="connsiteY8" fmla="*/ 15120 h 23095"/>
              <a:gd name="connsiteX9" fmla="*/ 50389 w 127816"/>
              <a:gd name="connsiteY9" fmla="*/ 18111 h 23095"/>
              <a:gd name="connsiteX10" fmla="*/ 78801 w 127816"/>
              <a:gd name="connsiteY10" fmla="*/ 20105 h 23095"/>
              <a:gd name="connsiteX11" fmla="*/ 103558 w 127816"/>
              <a:gd name="connsiteY11" fmla="*/ 21600 h 23095"/>
              <a:gd name="connsiteX12" fmla="*/ 127816 w 127816"/>
              <a:gd name="connsiteY12" fmla="*/ 23095 h 23095"/>
              <a:gd name="connsiteX13" fmla="*/ 121170 w 127816"/>
              <a:gd name="connsiteY13" fmla="*/ 23095 h 23095"/>
              <a:gd name="connsiteX14" fmla="*/ 103558 w 127816"/>
              <a:gd name="connsiteY14" fmla="*/ 22763 h 23095"/>
              <a:gd name="connsiteX15" fmla="*/ 78635 w 127816"/>
              <a:gd name="connsiteY15" fmla="*/ 21766 h 23095"/>
              <a:gd name="connsiteX16" fmla="*/ 50223 w 127816"/>
              <a:gd name="connsiteY16" fmla="*/ 19938 h 23095"/>
              <a:gd name="connsiteX17" fmla="*/ 21810 w 127816"/>
              <a:gd name="connsiteY17" fmla="*/ 16782 h 23095"/>
              <a:gd name="connsiteX18" fmla="*/ 8850 w 127816"/>
              <a:gd name="connsiteY18" fmla="*/ 14123 h 23095"/>
              <a:gd name="connsiteX19" fmla="*/ 3035 w 127816"/>
              <a:gd name="connsiteY19" fmla="*/ 12129 h 23095"/>
              <a:gd name="connsiteX20" fmla="*/ 543 w 127816"/>
              <a:gd name="connsiteY20" fmla="*/ 10302 h 23095"/>
              <a:gd name="connsiteX21" fmla="*/ 44 w 127816"/>
              <a:gd name="connsiteY21" fmla="*/ 8640 h 23095"/>
              <a:gd name="connsiteX22" fmla="*/ 709 w 127816"/>
              <a:gd name="connsiteY22" fmla="*/ 7145 h 23095"/>
              <a:gd name="connsiteX23" fmla="*/ 5361 w 127816"/>
              <a:gd name="connsiteY23" fmla="*/ 4486 h 23095"/>
              <a:gd name="connsiteX24" fmla="*/ 9847 w 127816"/>
              <a:gd name="connsiteY24" fmla="*/ 2991 h 23095"/>
              <a:gd name="connsiteX25" fmla="*/ 17324 w 127816"/>
              <a:gd name="connsiteY25" fmla="*/ 1329 h 23095"/>
              <a:gd name="connsiteX26" fmla="*/ 24136 w 127816"/>
              <a:gd name="connsiteY26" fmla="*/ 0 h 23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27816" h="23095">
                <a:moveTo>
                  <a:pt x="24136" y="0"/>
                </a:moveTo>
                <a:cubicBezTo>
                  <a:pt x="24136" y="0"/>
                  <a:pt x="21810" y="498"/>
                  <a:pt x="17656" y="1495"/>
                </a:cubicBezTo>
                <a:cubicBezTo>
                  <a:pt x="15663" y="1994"/>
                  <a:pt x="13170" y="2658"/>
                  <a:pt x="10346" y="3489"/>
                </a:cubicBezTo>
                <a:cubicBezTo>
                  <a:pt x="9016" y="3988"/>
                  <a:pt x="7521" y="4486"/>
                  <a:pt x="6026" y="5151"/>
                </a:cubicBezTo>
                <a:cubicBezTo>
                  <a:pt x="4530" y="5815"/>
                  <a:pt x="2869" y="6480"/>
                  <a:pt x="1706" y="7643"/>
                </a:cubicBezTo>
                <a:cubicBezTo>
                  <a:pt x="1207" y="8308"/>
                  <a:pt x="1041" y="8972"/>
                  <a:pt x="1540" y="9471"/>
                </a:cubicBezTo>
                <a:cubicBezTo>
                  <a:pt x="2038" y="10135"/>
                  <a:pt x="2869" y="10468"/>
                  <a:pt x="3700" y="10966"/>
                </a:cubicBezTo>
                <a:cubicBezTo>
                  <a:pt x="5361" y="11797"/>
                  <a:pt x="7355" y="12295"/>
                  <a:pt x="9349" y="12794"/>
                </a:cubicBezTo>
                <a:cubicBezTo>
                  <a:pt x="13336" y="13791"/>
                  <a:pt x="17656" y="14455"/>
                  <a:pt x="22143" y="15120"/>
                </a:cubicBezTo>
                <a:cubicBezTo>
                  <a:pt x="31115" y="16449"/>
                  <a:pt x="40752" y="17280"/>
                  <a:pt x="50389" y="18111"/>
                </a:cubicBezTo>
                <a:cubicBezTo>
                  <a:pt x="60026" y="18942"/>
                  <a:pt x="69663" y="19606"/>
                  <a:pt x="78801" y="20105"/>
                </a:cubicBezTo>
                <a:cubicBezTo>
                  <a:pt x="87939" y="20603"/>
                  <a:pt x="96413" y="21102"/>
                  <a:pt x="103558" y="21600"/>
                </a:cubicBezTo>
                <a:cubicBezTo>
                  <a:pt x="118179" y="22431"/>
                  <a:pt x="127816" y="23095"/>
                  <a:pt x="127816" y="23095"/>
                </a:cubicBezTo>
                <a:cubicBezTo>
                  <a:pt x="127816" y="23095"/>
                  <a:pt x="125324" y="23095"/>
                  <a:pt x="121170" y="23095"/>
                </a:cubicBezTo>
                <a:cubicBezTo>
                  <a:pt x="116850" y="22929"/>
                  <a:pt x="110869" y="22929"/>
                  <a:pt x="103558" y="22763"/>
                </a:cubicBezTo>
                <a:cubicBezTo>
                  <a:pt x="96247" y="22431"/>
                  <a:pt x="87773" y="22265"/>
                  <a:pt x="78635" y="21766"/>
                </a:cubicBezTo>
                <a:cubicBezTo>
                  <a:pt x="69496" y="21268"/>
                  <a:pt x="59860" y="20603"/>
                  <a:pt x="50223" y="19938"/>
                </a:cubicBezTo>
                <a:cubicBezTo>
                  <a:pt x="40586" y="19108"/>
                  <a:pt x="30783" y="18111"/>
                  <a:pt x="21810" y="16782"/>
                </a:cubicBezTo>
                <a:cubicBezTo>
                  <a:pt x="17324" y="16117"/>
                  <a:pt x="13004" y="15286"/>
                  <a:pt x="8850" y="14123"/>
                </a:cubicBezTo>
                <a:cubicBezTo>
                  <a:pt x="6857" y="13625"/>
                  <a:pt x="4863" y="12960"/>
                  <a:pt x="3035" y="12129"/>
                </a:cubicBezTo>
                <a:cubicBezTo>
                  <a:pt x="2204" y="11631"/>
                  <a:pt x="1207" y="11132"/>
                  <a:pt x="543" y="10302"/>
                </a:cubicBezTo>
                <a:cubicBezTo>
                  <a:pt x="210" y="9803"/>
                  <a:pt x="-122" y="9305"/>
                  <a:pt x="44" y="8640"/>
                </a:cubicBezTo>
                <a:cubicBezTo>
                  <a:pt x="210" y="7975"/>
                  <a:pt x="377" y="7477"/>
                  <a:pt x="709" y="7145"/>
                </a:cubicBezTo>
                <a:cubicBezTo>
                  <a:pt x="2204" y="5649"/>
                  <a:pt x="3866" y="5151"/>
                  <a:pt x="5361" y="4486"/>
                </a:cubicBezTo>
                <a:cubicBezTo>
                  <a:pt x="6857" y="3822"/>
                  <a:pt x="8518" y="3489"/>
                  <a:pt x="9847" y="2991"/>
                </a:cubicBezTo>
                <a:cubicBezTo>
                  <a:pt x="12672" y="2160"/>
                  <a:pt x="15164" y="1662"/>
                  <a:pt x="17324" y="1329"/>
                </a:cubicBezTo>
                <a:cubicBezTo>
                  <a:pt x="21644" y="166"/>
                  <a:pt x="24136" y="0"/>
                  <a:pt x="24136" y="0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10" name="Полилиния: фигура 4009">
            <a:extLst>
              <a:ext uri="{FF2B5EF4-FFF2-40B4-BE49-F238E27FC236}">
                <a16:creationId xmlns:a16="http://schemas.microsoft.com/office/drawing/2014/main" id="{74B5CE19-3018-C874-9EB9-F5DAE2E6477E}"/>
              </a:ext>
            </a:extLst>
          </p:cNvPr>
          <p:cNvSpPr/>
          <p:nvPr/>
        </p:nvSpPr>
        <p:spPr>
          <a:xfrm>
            <a:off x="16422287" y="3107789"/>
            <a:ext cx="138239" cy="12918"/>
          </a:xfrm>
          <a:custGeom>
            <a:avLst/>
            <a:gdLst>
              <a:gd name="connsiteX0" fmla="*/ 0 w 138239"/>
              <a:gd name="connsiteY0" fmla="*/ 2118 h 12918"/>
              <a:gd name="connsiteX1" fmla="*/ 5982 w 138239"/>
              <a:gd name="connsiteY1" fmla="*/ 1620 h 12918"/>
              <a:gd name="connsiteX2" fmla="*/ 21932 w 138239"/>
              <a:gd name="connsiteY2" fmla="*/ 789 h 12918"/>
              <a:gd name="connsiteX3" fmla="*/ 44363 w 138239"/>
              <a:gd name="connsiteY3" fmla="*/ 125 h 12918"/>
              <a:gd name="connsiteX4" fmla="*/ 70117 w 138239"/>
              <a:gd name="connsiteY4" fmla="*/ 125 h 12918"/>
              <a:gd name="connsiteX5" fmla="*/ 95871 w 138239"/>
              <a:gd name="connsiteY5" fmla="*/ 1454 h 12918"/>
              <a:gd name="connsiteX6" fmla="*/ 118135 w 138239"/>
              <a:gd name="connsiteY6" fmla="*/ 4445 h 12918"/>
              <a:gd name="connsiteX7" fmla="*/ 133421 w 138239"/>
              <a:gd name="connsiteY7" fmla="*/ 9263 h 12918"/>
              <a:gd name="connsiteX8" fmla="*/ 137077 w 138239"/>
              <a:gd name="connsiteY8" fmla="*/ 11755 h 12918"/>
              <a:gd name="connsiteX9" fmla="*/ 137908 w 138239"/>
              <a:gd name="connsiteY9" fmla="*/ 12586 h 12918"/>
              <a:gd name="connsiteX10" fmla="*/ 138240 w 138239"/>
              <a:gd name="connsiteY10" fmla="*/ 12918 h 12918"/>
              <a:gd name="connsiteX11" fmla="*/ 137908 w 138239"/>
              <a:gd name="connsiteY11" fmla="*/ 12586 h 12918"/>
              <a:gd name="connsiteX12" fmla="*/ 137077 w 138239"/>
              <a:gd name="connsiteY12" fmla="*/ 11755 h 12918"/>
              <a:gd name="connsiteX13" fmla="*/ 133255 w 138239"/>
              <a:gd name="connsiteY13" fmla="*/ 9595 h 12918"/>
              <a:gd name="connsiteX14" fmla="*/ 117969 w 138239"/>
              <a:gd name="connsiteY14" fmla="*/ 5442 h 12918"/>
              <a:gd name="connsiteX15" fmla="*/ 95705 w 138239"/>
              <a:gd name="connsiteY15" fmla="*/ 2949 h 12918"/>
              <a:gd name="connsiteX16" fmla="*/ 69951 w 138239"/>
              <a:gd name="connsiteY16" fmla="*/ 1786 h 12918"/>
              <a:gd name="connsiteX17" fmla="*/ 44197 w 138239"/>
              <a:gd name="connsiteY17" fmla="*/ 1454 h 12918"/>
              <a:gd name="connsiteX18" fmla="*/ 21766 w 138239"/>
              <a:gd name="connsiteY18" fmla="*/ 1620 h 12918"/>
              <a:gd name="connsiteX19" fmla="*/ 5815 w 138239"/>
              <a:gd name="connsiteY19" fmla="*/ 1952 h 12918"/>
              <a:gd name="connsiteX20" fmla="*/ 0 w 138239"/>
              <a:gd name="connsiteY20" fmla="*/ 2118 h 12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38239" h="12918">
                <a:moveTo>
                  <a:pt x="0" y="2118"/>
                </a:moveTo>
                <a:cubicBezTo>
                  <a:pt x="0" y="2118"/>
                  <a:pt x="2160" y="1952"/>
                  <a:pt x="5982" y="1620"/>
                </a:cubicBezTo>
                <a:cubicBezTo>
                  <a:pt x="9803" y="1454"/>
                  <a:pt x="15286" y="955"/>
                  <a:pt x="21932" y="789"/>
                </a:cubicBezTo>
                <a:cubicBezTo>
                  <a:pt x="28578" y="457"/>
                  <a:pt x="36221" y="125"/>
                  <a:pt x="44363" y="125"/>
                </a:cubicBezTo>
                <a:cubicBezTo>
                  <a:pt x="52671" y="-42"/>
                  <a:pt x="61311" y="-42"/>
                  <a:pt x="70117" y="125"/>
                </a:cubicBezTo>
                <a:cubicBezTo>
                  <a:pt x="78923" y="291"/>
                  <a:pt x="87729" y="789"/>
                  <a:pt x="95871" y="1454"/>
                </a:cubicBezTo>
                <a:cubicBezTo>
                  <a:pt x="104012" y="2118"/>
                  <a:pt x="111655" y="3115"/>
                  <a:pt x="118135" y="4445"/>
                </a:cubicBezTo>
                <a:cubicBezTo>
                  <a:pt x="124615" y="5774"/>
                  <a:pt x="129932" y="7435"/>
                  <a:pt x="133421" y="9263"/>
                </a:cubicBezTo>
                <a:cubicBezTo>
                  <a:pt x="135083" y="10094"/>
                  <a:pt x="136412" y="11091"/>
                  <a:pt x="137077" y="11755"/>
                </a:cubicBezTo>
                <a:cubicBezTo>
                  <a:pt x="137409" y="12088"/>
                  <a:pt x="137741" y="12420"/>
                  <a:pt x="137908" y="12586"/>
                </a:cubicBezTo>
                <a:cubicBezTo>
                  <a:pt x="138074" y="12752"/>
                  <a:pt x="138240" y="12918"/>
                  <a:pt x="138240" y="12918"/>
                </a:cubicBezTo>
                <a:cubicBezTo>
                  <a:pt x="138240" y="12918"/>
                  <a:pt x="138074" y="12752"/>
                  <a:pt x="137908" y="12586"/>
                </a:cubicBezTo>
                <a:cubicBezTo>
                  <a:pt x="137741" y="12420"/>
                  <a:pt x="137409" y="12088"/>
                  <a:pt x="137077" y="11755"/>
                </a:cubicBezTo>
                <a:cubicBezTo>
                  <a:pt x="136246" y="11091"/>
                  <a:pt x="134917" y="10260"/>
                  <a:pt x="133255" y="9595"/>
                </a:cubicBezTo>
                <a:cubicBezTo>
                  <a:pt x="129766" y="7934"/>
                  <a:pt x="124449" y="6605"/>
                  <a:pt x="117969" y="5442"/>
                </a:cubicBezTo>
                <a:cubicBezTo>
                  <a:pt x="111489" y="4278"/>
                  <a:pt x="103846" y="3614"/>
                  <a:pt x="95705" y="2949"/>
                </a:cubicBezTo>
                <a:cubicBezTo>
                  <a:pt x="87563" y="2285"/>
                  <a:pt x="78757" y="1952"/>
                  <a:pt x="69951" y="1786"/>
                </a:cubicBezTo>
                <a:cubicBezTo>
                  <a:pt x="61145" y="1620"/>
                  <a:pt x="52505" y="1454"/>
                  <a:pt x="44197" y="1454"/>
                </a:cubicBezTo>
                <a:cubicBezTo>
                  <a:pt x="36055" y="1454"/>
                  <a:pt x="28246" y="1454"/>
                  <a:pt x="21766" y="1620"/>
                </a:cubicBezTo>
                <a:cubicBezTo>
                  <a:pt x="15120" y="1786"/>
                  <a:pt x="9637" y="1786"/>
                  <a:pt x="5815" y="1952"/>
                </a:cubicBezTo>
                <a:cubicBezTo>
                  <a:pt x="2326" y="1952"/>
                  <a:pt x="0" y="2118"/>
                  <a:pt x="0" y="2118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11" name="Полилиния: фигура 4010">
            <a:extLst>
              <a:ext uri="{FF2B5EF4-FFF2-40B4-BE49-F238E27FC236}">
                <a16:creationId xmlns:a16="http://schemas.microsoft.com/office/drawing/2014/main" id="{2A29EDE2-584D-A6D8-BB8E-663A1D0A8944}"/>
              </a:ext>
            </a:extLst>
          </p:cNvPr>
          <p:cNvSpPr/>
          <p:nvPr/>
        </p:nvSpPr>
        <p:spPr>
          <a:xfrm>
            <a:off x="16296509" y="3091812"/>
            <a:ext cx="430024" cy="62822"/>
          </a:xfrm>
          <a:custGeom>
            <a:avLst/>
            <a:gdLst>
              <a:gd name="connsiteX0" fmla="*/ 430006 w 430024"/>
              <a:gd name="connsiteY0" fmla="*/ 31720 h 62822"/>
              <a:gd name="connsiteX1" fmla="*/ 430006 w 430024"/>
              <a:gd name="connsiteY1" fmla="*/ 32385 h 62822"/>
              <a:gd name="connsiteX2" fmla="*/ 429341 w 430024"/>
              <a:gd name="connsiteY2" fmla="*/ 34213 h 62822"/>
              <a:gd name="connsiteX3" fmla="*/ 423692 w 430024"/>
              <a:gd name="connsiteY3" fmla="*/ 39031 h 62822"/>
              <a:gd name="connsiteX4" fmla="*/ 397107 w 430024"/>
              <a:gd name="connsiteY4" fmla="*/ 47837 h 62822"/>
              <a:gd name="connsiteX5" fmla="*/ 354240 w 430024"/>
              <a:gd name="connsiteY5" fmla="*/ 55148 h 62822"/>
              <a:gd name="connsiteX6" fmla="*/ 298080 w 430024"/>
              <a:gd name="connsiteY6" fmla="*/ 60465 h 62822"/>
              <a:gd name="connsiteX7" fmla="*/ 265846 w 430024"/>
              <a:gd name="connsiteY7" fmla="*/ 62126 h 62822"/>
              <a:gd name="connsiteX8" fmla="*/ 231286 w 430024"/>
              <a:gd name="connsiteY8" fmla="*/ 62791 h 62822"/>
              <a:gd name="connsiteX9" fmla="*/ 156849 w 430024"/>
              <a:gd name="connsiteY9" fmla="*/ 61296 h 62822"/>
              <a:gd name="connsiteX10" fmla="*/ 77428 w 430024"/>
              <a:gd name="connsiteY10" fmla="*/ 54982 h 62822"/>
              <a:gd name="connsiteX11" fmla="*/ 36886 w 430024"/>
              <a:gd name="connsiteY11" fmla="*/ 48834 h 62822"/>
              <a:gd name="connsiteX12" fmla="*/ 16782 w 430024"/>
              <a:gd name="connsiteY12" fmla="*/ 43683 h 62822"/>
              <a:gd name="connsiteX13" fmla="*/ 7145 w 430024"/>
              <a:gd name="connsiteY13" fmla="*/ 39696 h 62822"/>
              <a:gd name="connsiteX14" fmla="*/ 2658 w 430024"/>
              <a:gd name="connsiteY14" fmla="*/ 36705 h 62822"/>
              <a:gd name="connsiteX15" fmla="*/ 0 w 430024"/>
              <a:gd name="connsiteY15" fmla="*/ 31554 h 62822"/>
              <a:gd name="connsiteX16" fmla="*/ 166 w 430024"/>
              <a:gd name="connsiteY16" fmla="*/ 30059 h 62822"/>
              <a:gd name="connsiteX17" fmla="*/ 831 w 430024"/>
              <a:gd name="connsiteY17" fmla="*/ 28730 h 62822"/>
              <a:gd name="connsiteX18" fmla="*/ 2658 w 430024"/>
              <a:gd name="connsiteY18" fmla="*/ 26570 h 62822"/>
              <a:gd name="connsiteX19" fmla="*/ 7145 w 430024"/>
              <a:gd name="connsiteY19" fmla="*/ 23413 h 62822"/>
              <a:gd name="connsiteX20" fmla="*/ 16782 w 430024"/>
              <a:gd name="connsiteY20" fmla="*/ 19259 h 62822"/>
              <a:gd name="connsiteX21" fmla="*/ 36886 w 430024"/>
              <a:gd name="connsiteY21" fmla="*/ 13942 h 62822"/>
              <a:gd name="connsiteX22" fmla="*/ 77428 w 430024"/>
              <a:gd name="connsiteY22" fmla="*/ 7296 h 62822"/>
              <a:gd name="connsiteX23" fmla="*/ 156849 w 430024"/>
              <a:gd name="connsiteY23" fmla="*/ 1148 h 62822"/>
              <a:gd name="connsiteX24" fmla="*/ 231452 w 430024"/>
              <a:gd name="connsiteY24" fmla="*/ 151 h 62822"/>
              <a:gd name="connsiteX25" fmla="*/ 298246 w 430024"/>
              <a:gd name="connsiteY25" fmla="*/ 2643 h 62822"/>
              <a:gd name="connsiteX26" fmla="*/ 354406 w 430024"/>
              <a:gd name="connsiteY26" fmla="*/ 8127 h 62822"/>
              <a:gd name="connsiteX27" fmla="*/ 397273 w 430024"/>
              <a:gd name="connsiteY27" fmla="*/ 15437 h 62822"/>
              <a:gd name="connsiteX28" fmla="*/ 423858 w 430024"/>
              <a:gd name="connsiteY28" fmla="*/ 24243 h 62822"/>
              <a:gd name="connsiteX29" fmla="*/ 429507 w 430024"/>
              <a:gd name="connsiteY29" fmla="*/ 29062 h 62822"/>
              <a:gd name="connsiteX30" fmla="*/ 430006 w 430024"/>
              <a:gd name="connsiteY30" fmla="*/ 31720 h 62822"/>
              <a:gd name="connsiteX31" fmla="*/ 430006 w 430024"/>
              <a:gd name="connsiteY31" fmla="*/ 31720 h 62822"/>
              <a:gd name="connsiteX32" fmla="*/ 429673 w 430024"/>
              <a:gd name="connsiteY32" fmla="*/ 31720 h 62822"/>
              <a:gd name="connsiteX33" fmla="*/ 429009 w 430024"/>
              <a:gd name="connsiteY33" fmla="*/ 29394 h 62822"/>
              <a:gd name="connsiteX34" fmla="*/ 423526 w 430024"/>
              <a:gd name="connsiteY34" fmla="*/ 24742 h 62822"/>
              <a:gd name="connsiteX35" fmla="*/ 397107 w 430024"/>
              <a:gd name="connsiteY35" fmla="*/ 16102 h 62822"/>
              <a:gd name="connsiteX36" fmla="*/ 354240 w 430024"/>
              <a:gd name="connsiteY36" fmla="*/ 9622 h 62822"/>
              <a:gd name="connsiteX37" fmla="*/ 298080 w 430024"/>
              <a:gd name="connsiteY37" fmla="*/ 5468 h 62822"/>
              <a:gd name="connsiteX38" fmla="*/ 231452 w 430024"/>
              <a:gd name="connsiteY38" fmla="*/ 3640 h 62822"/>
              <a:gd name="connsiteX39" fmla="*/ 157015 w 430024"/>
              <a:gd name="connsiteY39" fmla="*/ 4637 h 62822"/>
              <a:gd name="connsiteX40" fmla="*/ 77760 w 430024"/>
              <a:gd name="connsiteY40" fmla="*/ 10287 h 62822"/>
              <a:gd name="connsiteX41" fmla="*/ 37385 w 430024"/>
              <a:gd name="connsiteY41" fmla="*/ 16268 h 62822"/>
              <a:gd name="connsiteX42" fmla="*/ 17612 w 430024"/>
              <a:gd name="connsiteY42" fmla="*/ 21253 h 62822"/>
              <a:gd name="connsiteX43" fmla="*/ 8308 w 430024"/>
              <a:gd name="connsiteY43" fmla="*/ 25074 h 62822"/>
              <a:gd name="connsiteX44" fmla="*/ 4320 w 430024"/>
              <a:gd name="connsiteY44" fmla="*/ 27899 h 62822"/>
              <a:gd name="connsiteX45" fmla="*/ 2825 w 430024"/>
              <a:gd name="connsiteY45" fmla="*/ 29727 h 62822"/>
              <a:gd name="connsiteX46" fmla="*/ 2326 w 430024"/>
              <a:gd name="connsiteY46" fmla="*/ 30723 h 62822"/>
              <a:gd name="connsiteX47" fmla="*/ 2160 w 430024"/>
              <a:gd name="connsiteY47" fmla="*/ 31887 h 62822"/>
              <a:gd name="connsiteX48" fmla="*/ 2825 w 430024"/>
              <a:gd name="connsiteY48" fmla="*/ 33880 h 62822"/>
              <a:gd name="connsiteX49" fmla="*/ 4320 w 430024"/>
              <a:gd name="connsiteY49" fmla="*/ 35708 h 62822"/>
              <a:gd name="connsiteX50" fmla="*/ 8308 w 430024"/>
              <a:gd name="connsiteY50" fmla="*/ 38533 h 62822"/>
              <a:gd name="connsiteX51" fmla="*/ 17612 w 430024"/>
              <a:gd name="connsiteY51" fmla="*/ 42520 h 62822"/>
              <a:gd name="connsiteX52" fmla="*/ 37385 w 430024"/>
              <a:gd name="connsiteY52" fmla="*/ 47837 h 62822"/>
              <a:gd name="connsiteX53" fmla="*/ 77760 w 430024"/>
              <a:gd name="connsiteY53" fmla="*/ 54317 h 62822"/>
              <a:gd name="connsiteX54" fmla="*/ 157181 w 430024"/>
              <a:gd name="connsiteY54" fmla="*/ 59800 h 62822"/>
              <a:gd name="connsiteX55" fmla="*/ 231618 w 430024"/>
              <a:gd name="connsiteY55" fmla="*/ 60299 h 62822"/>
              <a:gd name="connsiteX56" fmla="*/ 266012 w 430024"/>
              <a:gd name="connsiteY56" fmla="*/ 59468 h 62822"/>
              <a:gd name="connsiteX57" fmla="*/ 298246 w 430024"/>
              <a:gd name="connsiteY57" fmla="*/ 58139 h 62822"/>
              <a:gd name="connsiteX58" fmla="*/ 354406 w 430024"/>
              <a:gd name="connsiteY58" fmla="*/ 53985 h 62822"/>
              <a:gd name="connsiteX59" fmla="*/ 397273 w 430024"/>
              <a:gd name="connsiteY59" fmla="*/ 47505 h 62822"/>
              <a:gd name="connsiteX60" fmla="*/ 423692 w 430024"/>
              <a:gd name="connsiteY60" fmla="*/ 38865 h 62822"/>
              <a:gd name="connsiteX61" fmla="*/ 429175 w 430024"/>
              <a:gd name="connsiteY61" fmla="*/ 34213 h 62822"/>
              <a:gd name="connsiteX62" fmla="*/ 429673 w 430024"/>
              <a:gd name="connsiteY62" fmla="*/ 31720 h 62822"/>
              <a:gd name="connsiteX63" fmla="*/ 429673 w 430024"/>
              <a:gd name="connsiteY63" fmla="*/ 31720 h 628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430024" h="62822">
                <a:moveTo>
                  <a:pt x="430006" y="31720"/>
                </a:moveTo>
                <a:cubicBezTo>
                  <a:pt x="430006" y="31720"/>
                  <a:pt x="430006" y="31887"/>
                  <a:pt x="430006" y="32385"/>
                </a:cubicBezTo>
                <a:cubicBezTo>
                  <a:pt x="430006" y="32883"/>
                  <a:pt x="429840" y="33548"/>
                  <a:pt x="429341" y="34213"/>
                </a:cubicBezTo>
                <a:cubicBezTo>
                  <a:pt x="428510" y="35708"/>
                  <a:pt x="426683" y="37536"/>
                  <a:pt x="423692" y="39031"/>
                </a:cubicBezTo>
                <a:cubicBezTo>
                  <a:pt x="418043" y="42354"/>
                  <a:pt x="408904" y="45179"/>
                  <a:pt x="397107" y="47837"/>
                </a:cubicBezTo>
                <a:cubicBezTo>
                  <a:pt x="385310" y="50496"/>
                  <a:pt x="370855" y="52988"/>
                  <a:pt x="354240" y="55148"/>
                </a:cubicBezTo>
                <a:cubicBezTo>
                  <a:pt x="337624" y="57308"/>
                  <a:pt x="318683" y="59302"/>
                  <a:pt x="298080" y="60465"/>
                </a:cubicBezTo>
                <a:cubicBezTo>
                  <a:pt x="287778" y="61130"/>
                  <a:pt x="276978" y="61628"/>
                  <a:pt x="265846" y="62126"/>
                </a:cubicBezTo>
                <a:cubicBezTo>
                  <a:pt x="254714" y="62625"/>
                  <a:pt x="243249" y="62791"/>
                  <a:pt x="231286" y="62791"/>
                </a:cubicBezTo>
                <a:cubicBezTo>
                  <a:pt x="207526" y="62957"/>
                  <a:pt x="182603" y="62459"/>
                  <a:pt x="156849" y="61296"/>
                </a:cubicBezTo>
                <a:cubicBezTo>
                  <a:pt x="131095" y="59966"/>
                  <a:pt x="104345" y="58139"/>
                  <a:pt x="77428" y="54982"/>
                </a:cubicBezTo>
                <a:cubicBezTo>
                  <a:pt x="63969" y="53487"/>
                  <a:pt x="50345" y="51493"/>
                  <a:pt x="36886" y="48834"/>
                </a:cubicBezTo>
                <a:cubicBezTo>
                  <a:pt x="30074" y="47505"/>
                  <a:pt x="23428" y="45843"/>
                  <a:pt x="16782" y="43683"/>
                </a:cubicBezTo>
                <a:cubicBezTo>
                  <a:pt x="13458" y="42520"/>
                  <a:pt x="10302" y="41357"/>
                  <a:pt x="7145" y="39696"/>
                </a:cubicBezTo>
                <a:cubicBezTo>
                  <a:pt x="5649" y="38865"/>
                  <a:pt x="4154" y="37868"/>
                  <a:pt x="2658" y="36705"/>
                </a:cubicBezTo>
                <a:cubicBezTo>
                  <a:pt x="1329" y="35376"/>
                  <a:pt x="0" y="33880"/>
                  <a:pt x="0" y="31554"/>
                </a:cubicBezTo>
                <a:cubicBezTo>
                  <a:pt x="0" y="31056"/>
                  <a:pt x="0" y="30723"/>
                  <a:pt x="166" y="30059"/>
                </a:cubicBezTo>
                <a:cubicBezTo>
                  <a:pt x="332" y="29560"/>
                  <a:pt x="498" y="29062"/>
                  <a:pt x="831" y="28730"/>
                </a:cubicBezTo>
                <a:cubicBezTo>
                  <a:pt x="1329" y="27899"/>
                  <a:pt x="1994" y="27234"/>
                  <a:pt x="2658" y="26570"/>
                </a:cubicBezTo>
                <a:cubicBezTo>
                  <a:pt x="3988" y="25240"/>
                  <a:pt x="5483" y="24243"/>
                  <a:pt x="7145" y="23413"/>
                </a:cubicBezTo>
                <a:cubicBezTo>
                  <a:pt x="10302" y="21751"/>
                  <a:pt x="13458" y="20422"/>
                  <a:pt x="16782" y="19259"/>
                </a:cubicBezTo>
                <a:cubicBezTo>
                  <a:pt x="23428" y="16933"/>
                  <a:pt x="30074" y="15271"/>
                  <a:pt x="36886" y="13942"/>
                </a:cubicBezTo>
                <a:cubicBezTo>
                  <a:pt x="50345" y="11117"/>
                  <a:pt x="63969" y="8957"/>
                  <a:pt x="77428" y="7296"/>
                </a:cubicBezTo>
                <a:cubicBezTo>
                  <a:pt x="104345" y="3973"/>
                  <a:pt x="131095" y="2311"/>
                  <a:pt x="156849" y="1148"/>
                </a:cubicBezTo>
                <a:cubicBezTo>
                  <a:pt x="182603" y="-15"/>
                  <a:pt x="207692" y="-181"/>
                  <a:pt x="231452" y="151"/>
                </a:cubicBezTo>
                <a:cubicBezTo>
                  <a:pt x="255212" y="317"/>
                  <a:pt x="277477" y="1314"/>
                  <a:pt x="298246" y="2643"/>
                </a:cubicBezTo>
                <a:cubicBezTo>
                  <a:pt x="318849" y="3973"/>
                  <a:pt x="337790" y="5967"/>
                  <a:pt x="354406" y="8127"/>
                </a:cubicBezTo>
                <a:cubicBezTo>
                  <a:pt x="371021" y="10287"/>
                  <a:pt x="385476" y="12779"/>
                  <a:pt x="397273" y="15437"/>
                </a:cubicBezTo>
                <a:cubicBezTo>
                  <a:pt x="409070" y="18096"/>
                  <a:pt x="418209" y="21087"/>
                  <a:pt x="423858" y="24243"/>
                </a:cubicBezTo>
                <a:cubicBezTo>
                  <a:pt x="426683" y="25905"/>
                  <a:pt x="428510" y="27567"/>
                  <a:pt x="429507" y="29062"/>
                </a:cubicBezTo>
                <a:cubicBezTo>
                  <a:pt x="430172" y="30723"/>
                  <a:pt x="430006" y="31720"/>
                  <a:pt x="430006" y="31720"/>
                </a:cubicBezTo>
                <a:lnTo>
                  <a:pt x="430006" y="31720"/>
                </a:lnTo>
                <a:close/>
                <a:moveTo>
                  <a:pt x="429673" y="31720"/>
                </a:moveTo>
                <a:cubicBezTo>
                  <a:pt x="429673" y="31720"/>
                  <a:pt x="429840" y="30890"/>
                  <a:pt x="429009" y="29394"/>
                </a:cubicBezTo>
                <a:cubicBezTo>
                  <a:pt x="428178" y="27899"/>
                  <a:pt x="426350" y="26237"/>
                  <a:pt x="423526" y="24742"/>
                </a:cubicBezTo>
                <a:cubicBezTo>
                  <a:pt x="417876" y="21585"/>
                  <a:pt x="408738" y="18760"/>
                  <a:pt x="397107" y="16102"/>
                </a:cubicBezTo>
                <a:cubicBezTo>
                  <a:pt x="385310" y="13443"/>
                  <a:pt x="370855" y="11450"/>
                  <a:pt x="354240" y="9622"/>
                </a:cubicBezTo>
                <a:cubicBezTo>
                  <a:pt x="337624" y="7794"/>
                  <a:pt x="318683" y="6465"/>
                  <a:pt x="298080" y="5468"/>
                </a:cubicBezTo>
                <a:cubicBezTo>
                  <a:pt x="277477" y="4471"/>
                  <a:pt x="255046" y="3807"/>
                  <a:pt x="231452" y="3640"/>
                </a:cubicBezTo>
                <a:cubicBezTo>
                  <a:pt x="207858" y="3474"/>
                  <a:pt x="182935" y="3807"/>
                  <a:pt x="157015" y="4637"/>
                </a:cubicBezTo>
                <a:cubicBezTo>
                  <a:pt x="131261" y="5634"/>
                  <a:pt x="104677" y="7296"/>
                  <a:pt x="77760" y="10287"/>
                </a:cubicBezTo>
                <a:cubicBezTo>
                  <a:pt x="64301" y="11782"/>
                  <a:pt x="50843" y="13610"/>
                  <a:pt x="37385" y="16268"/>
                </a:cubicBezTo>
                <a:cubicBezTo>
                  <a:pt x="30738" y="17597"/>
                  <a:pt x="24092" y="19259"/>
                  <a:pt x="17612" y="21253"/>
                </a:cubicBezTo>
                <a:cubicBezTo>
                  <a:pt x="14455" y="22250"/>
                  <a:pt x="11132" y="23579"/>
                  <a:pt x="8308" y="25074"/>
                </a:cubicBezTo>
                <a:cubicBezTo>
                  <a:pt x="6812" y="25905"/>
                  <a:pt x="5483" y="26736"/>
                  <a:pt x="4320" y="27899"/>
                </a:cubicBezTo>
                <a:cubicBezTo>
                  <a:pt x="3822" y="28397"/>
                  <a:pt x="3157" y="29062"/>
                  <a:pt x="2825" y="29727"/>
                </a:cubicBezTo>
                <a:cubicBezTo>
                  <a:pt x="2658" y="30059"/>
                  <a:pt x="2492" y="30391"/>
                  <a:pt x="2326" y="30723"/>
                </a:cubicBezTo>
                <a:cubicBezTo>
                  <a:pt x="2160" y="30890"/>
                  <a:pt x="2160" y="31388"/>
                  <a:pt x="2160" y="31887"/>
                </a:cubicBezTo>
                <a:cubicBezTo>
                  <a:pt x="2160" y="32385"/>
                  <a:pt x="2326" y="33216"/>
                  <a:pt x="2825" y="33880"/>
                </a:cubicBezTo>
                <a:cubicBezTo>
                  <a:pt x="3157" y="34545"/>
                  <a:pt x="3655" y="35043"/>
                  <a:pt x="4320" y="35708"/>
                </a:cubicBezTo>
                <a:cubicBezTo>
                  <a:pt x="5483" y="36871"/>
                  <a:pt x="6812" y="37702"/>
                  <a:pt x="8308" y="38533"/>
                </a:cubicBezTo>
                <a:cubicBezTo>
                  <a:pt x="11298" y="40194"/>
                  <a:pt x="14455" y="41357"/>
                  <a:pt x="17612" y="42520"/>
                </a:cubicBezTo>
                <a:cubicBezTo>
                  <a:pt x="24092" y="44680"/>
                  <a:pt x="30738" y="46342"/>
                  <a:pt x="37385" y="47837"/>
                </a:cubicBezTo>
                <a:cubicBezTo>
                  <a:pt x="50843" y="50662"/>
                  <a:pt x="64301" y="52656"/>
                  <a:pt x="77760" y="54317"/>
                </a:cubicBezTo>
                <a:cubicBezTo>
                  <a:pt x="104677" y="57474"/>
                  <a:pt x="131261" y="59136"/>
                  <a:pt x="157181" y="59800"/>
                </a:cubicBezTo>
                <a:cubicBezTo>
                  <a:pt x="182935" y="60631"/>
                  <a:pt x="207858" y="60631"/>
                  <a:pt x="231618" y="60299"/>
                </a:cubicBezTo>
                <a:cubicBezTo>
                  <a:pt x="243415" y="60133"/>
                  <a:pt x="254880" y="59800"/>
                  <a:pt x="266012" y="59468"/>
                </a:cubicBezTo>
                <a:cubicBezTo>
                  <a:pt x="277144" y="59136"/>
                  <a:pt x="287944" y="58637"/>
                  <a:pt x="298246" y="58139"/>
                </a:cubicBezTo>
                <a:cubicBezTo>
                  <a:pt x="318849" y="57142"/>
                  <a:pt x="337790" y="55647"/>
                  <a:pt x="354406" y="53985"/>
                </a:cubicBezTo>
                <a:cubicBezTo>
                  <a:pt x="371021" y="52157"/>
                  <a:pt x="385643" y="50163"/>
                  <a:pt x="397273" y="47505"/>
                </a:cubicBezTo>
                <a:cubicBezTo>
                  <a:pt x="409070" y="45013"/>
                  <a:pt x="418043" y="42022"/>
                  <a:pt x="423692" y="38865"/>
                </a:cubicBezTo>
                <a:cubicBezTo>
                  <a:pt x="426516" y="37370"/>
                  <a:pt x="428344" y="35542"/>
                  <a:pt x="429175" y="34213"/>
                </a:cubicBezTo>
                <a:cubicBezTo>
                  <a:pt x="429840" y="32551"/>
                  <a:pt x="429673" y="31720"/>
                  <a:pt x="429673" y="31720"/>
                </a:cubicBezTo>
                <a:lnTo>
                  <a:pt x="429673" y="31720"/>
                </a:ln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12" name="Полилиния: фигура 4011">
            <a:extLst>
              <a:ext uri="{FF2B5EF4-FFF2-40B4-BE49-F238E27FC236}">
                <a16:creationId xmlns:a16="http://schemas.microsoft.com/office/drawing/2014/main" id="{5CC7AFAF-23A0-59AD-D951-46A632E1F116}"/>
              </a:ext>
            </a:extLst>
          </p:cNvPr>
          <p:cNvSpPr/>
          <p:nvPr/>
        </p:nvSpPr>
        <p:spPr>
          <a:xfrm>
            <a:off x="16744791" y="3029988"/>
            <a:ext cx="43864" cy="621913"/>
          </a:xfrm>
          <a:custGeom>
            <a:avLst/>
            <a:gdLst>
              <a:gd name="connsiteX0" fmla="*/ 43865 w 43864"/>
              <a:gd name="connsiteY0" fmla="*/ 0 h 621913"/>
              <a:gd name="connsiteX1" fmla="*/ 43865 w 43864"/>
              <a:gd name="connsiteY1" fmla="*/ 6978 h 621913"/>
              <a:gd name="connsiteX2" fmla="*/ 43698 w 43864"/>
              <a:gd name="connsiteY2" fmla="*/ 26751 h 621913"/>
              <a:gd name="connsiteX3" fmla="*/ 43200 w 43864"/>
              <a:gd name="connsiteY3" fmla="*/ 57489 h 621913"/>
              <a:gd name="connsiteX4" fmla="*/ 42037 w 43864"/>
              <a:gd name="connsiteY4" fmla="*/ 97366 h 621913"/>
              <a:gd name="connsiteX5" fmla="*/ 40375 w 43864"/>
              <a:gd name="connsiteY5" fmla="*/ 144554 h 621913"/>
              <a:gd name="connsiteX6" fmla="*/ 37883 w 43864"/>
              <a:gd name="connsiteY6" fmla="*/ 197224 h 621913"/>
              <a:gd name="connsiteX7" fmla="*/ 36388 w 43864"/>
              <a:gd name="connsiteY7" fmla="*/ 224972 h 621913"/>
              <a:gd name="connsiteX8" fmla="*/ 34726 w 43864"/>
              <a:gd name="connsiteY8" fmla="*/ 253384 h 621913"/>
              <a:gd name="connsiteX9" fmla="*/ 30905 w 43864"/>
              <a:gd name="connsiteY9" fmla="*/ 311372 h 621913"/>
              <a:gd name="connsiteX10" fmla="*/ 26585 w 43864"/>
              <a:gd name="connsiteY10" fmla="*/ 369360 h 621913"/>
              <a:gd name="connsiteX11" fmla="*/ 24258 w 43864"/>
              <a:gd name="connsiteY11" fmla="*/ 397772 h 621913"/>
              <a:gd name="connsiteX12" fmla="*/ 21932 w 43864"/>
              <a:gd name="connsiteY12" fmla="*/ 425519 h 621913"/>
              <a:gd name="connsiteX13" fmla="*/ 16948 w 43864"/>
              <a:gd name="connsiteY13" fmla="*/ 478024 h 621913"/>
              <a:gd name="connsiteX14" fmla="*/ 11963 w 43864"/>
              <a:gd name="connsiteY14" fmla="*/ 525046 h 621913"/>
              <a:gd name="connsiteX15" fmla="*/ 7477 w 43864"/>
              <a:gd name="connsiteY15" fmla="*/ 564756 h 621913"/>
              <a:gd name="connsiteX16" fmla="*/ 3655 w 43864"/>
              <a:gd name="connsiteY16" fmla="*/ 595328 h 621913"/>
              <a:gd name="connsiteX17" fmla="*/ 997 w 43864"/>
              <a:gd name="connsiteY17" fmla="*/ 614935 h 621913"/>
              <a:gd name="connsiteX18" fmla="*/ 0 w 43864"/>
              <a:gd name="connsiteY18" fmla="*/ 621913 h 621913"/>
              <a:gd name="connsiteX19" fmla="*/ 0 w 43864"/>
              <a:gd name="connsiteY19" fmla="*/ 614935 h 621913"/>
              <a:gd name="connsiteX20" fmla="*/ 166 w 43864"/>
              <a:gd name="connsiteY20" fmla="*/ 595162 h 621913"/>
              <a:gd name="connsiteX21" fmla="*/ 665 w 43864"/>
              <a:gd name="connsiteY21" fmla="*/ 564424 h 621913"/>
              <a:gd name="connsiteX22" fmla="*/ 1662 w 43864"/>
              <a:gd name="connsiteY22" fmla="*/ 524547 h 621913"/>
              <a:gd name="connsiteX23" fmla="*/ 3323 w 43864"/>
              <a:gd name="connsiteY23" fmla="*/ 477359 h 621913"/>
              <a:gd name="connsiteX24" fmla="*/ 5815 w 43864"/>
              <a:gd name="connsiteY24" fmla="*/ 424689 h 621913"/>
              <a:gd name="connsiteX25" fmla="*/ 7311 w 43864"/>
              <a:gd name="connsiteY25" fmla="*/ 396941 h 621913"/>
              <a:gd name="connsiteX26" fmla="*/ 8972 w 43864"/>
              <a:gd name="connsiteY26" fmla="*/ 368529 h 621913"/>
              <a:gd name="connsiteX27" fmla="*/ 12794 w 43864"/>
              <a:gd name="connsiteY27" fmla="*/ 310541 h 621913"/>
              <a:gd name="connsiteX28" fmla="*/ 17114 w 43864"/>
              <a:gd name="connsiteY28" fmla="*/ 252554 h 621913"/>
              <a:gd name="connsiteX29" fmla="*/ 19440 w 43864"/>
              <a:gd name="connsiteY29" fmla="*/ 224141 h 621913"/>
              <a:gd name="connsiteX30" fmla="*/ 21766 w 43864"/>
              <a:gd name="connsiteY30" fmla="*/ 196394 h 621913"/>
              <a:gd name="connsiteX31" fmla="*/ 26751 w 43864"/>
              <a:gd name="connsiteY31" fmla="*/ 143889 h 621913"/>
              <a:gd name="connsiteX32" fmla="*/ 31735 w 43864"/>
              <a:gd name="connsiteY32" fmla="*/ 96868 h 621913"/>
              <a:gd name="connsiteX33" fmla="*/ 36222 w 43864"/>
              <a:gd name="connsiteY33" fmla="*/ 57157 h 621913"/>
              <a:gd name="connsiteX34" fmla="*/ 40043 w 43864"/>
              <a:gd name="connsiteY34" fmla="*/ 26585 h 621913"/>
              <a:gd name="connsiteX35" fmla="*/ 42701 w 43864"/>
              <a:gd name="connsiteY35" fmla="*/ 6978 h 621913"/>
              <a:gd name="connsiteX36" fmla="*/ 43865 w 43864"/>
              <a:gd name="connsiteY36" fmla="*/ 0 h 621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3864" h="621913">
                <a:moveTo>
                  <a:pt x="43865" y="0"/>
                </a:moveTo>
                <a:cubicBezTo>
                  <a:pt x="43865" y="0"/>
                  <a:pt x="43865" y="2492"/>
                  <a:pt x="43865" y="6978"/>
                </a:cubicBezTo>
                <a:cubicBezTo>
                  <a:pt x="43865" y="11631"/>
                  <a:pt x="43865" y="18277"/>
                  <a:pt x="43698" y="26751"/>
                </a:cubicBezTo>
                <a:cubicBezTo>
                  <a:pt x="43532" y="35225"/>
                  <a:pt x="43532" y="45692"/>
                  <a:pt x="43200" y="57489"/>
                </a:cubicBezTo>
                <a:cubicBezTo>
                  <a:pt x="42868" y="69452"/>
                  <a:pt x="42701" y="82745"/>
                  <a:pt x="42037" y="97366"/>
                </a:cubicBezTo>
                <a:cubicBezTo>
                  <a:pt x="41538" y="111988"/>
                  <a:pt x="41040" y="127772"/>
                  <a:pt x="40375" y="144554"/>
                </a:cubicBezTo>
                <a:cubicBezTo>
                  <a:pt x="39711" y="161335"/>
                  <a:pt x="38880" y="178947"/>
                  <a:pt x="37883" y="197224"/>
                </a:cubicBezTo>
                <a:cubicBezTo>
                  <a:pt x="37385" y="206363"/>
                  <a:pt x="36886" y="215667"/>
                  <a:pt x="36388" y="224972"/>
                </a:cubicBezTo>
                <a:cubicBezTo>
                  <a:pt x="35889" y="234277"/>
                  <a:pt x="35225" y="243914"/>
                  <a:pt x="34726" y="253384"/>
                </a:cubicBezTo>
                <a:cubicBezTo>
                  <a:pt x="33563" y="272492"/>
                  <a:pt x="32234" y="291932"/>
                  <a:pt x="30905" y="311372"/>
                </a:cubicBezTo>
                <a:cubicBezTo>
                  <a:pt x="29409" y="330812"/>
                  <a:pt x="28080" y="350252"/>
                  <a:pt x="26585" y="369360"/>
                </a:cubicBezTo>
                <a:cubicBezTo>
                  <a:pt x="25920" y="378996"/>
                  <a:pt x="25089" y="388467"/>
                  <a:pt x="24258" y="397772"/>
                </a:cubicBezTo>
                <a:cubicBezTo>
                  <a:pt x="23428" y="407076"/>
                  <a:pt x="22597" y="416381"/>
                  <a:pt x="21932" y="425519"/>
                </a:cubicBezTo>
                <a:cubicBezTo>
                  <a:pt x="20271" y="443796"/>
                  <a:pt x="18609" y="461243"/>
                  <a:pt x="16948" y="478024"/>
                </a:cubicBezTo>
                <a:cubicBezTo>
                  <a:pt x="15286" y="494639"/>
                  <a:pt x="13625" y="510424"/>
                  <a:pt x="11963" y="525046"/>
                </a:cubicBezTo>
                <a:cubicBezTo>
                  <a:pt x="10468" y="539667"/>
                  <a:pt x="8806" y="552959"/>
                  <a:pt x="7477" y="564756"/>
                </a:cubicBezTo>
                <a:cubicBezTo>
                  <a:pt x="6148" y="576553"/>
                  <a:pt x="4818" y="586855"/>
                  <a:pt x="3655" y="595328"/>
                </a:cubicBezTo>
                <a:cubicBezTo>
                  <a:pt x="2658" y="603802"/>
                  <a:pt x="1662" y="610448"/>
                  <a:pt x="997" y="614935"/>
                </a:cubicBezTo>
                <a:cubicBezTo>
                  <a:pt x="332" y="619421"/>
                  <a:pt x="0" y="621913"/>
                  <a:pt x="0" y="621913"/>
                </a:cubicBezTo>
                <a:cubicBezTo>
                  <a:pt x="0" y="621913"/>
                  <a:pt x="0" y="619421"/>
                  <a:pt x="0" y="614935"/>
                </a:cubicBezTo>
                <a:cubicBezTo>
                  <a:pt x="0" y="610282"/>
                  <a:pt x="0" y="603636"/>
                  <a:pt x="166" y="595162"/>
                </a:cubicBezTo>
                <a:cubicBezTo>
                  <a:pt x="332" y="586689"/>
                  <a:pt x="332" y="576221"/>
                  <a:pt x="665" y="564424"/>
                </a:cubicBezTo>
                <a:cubicBezTo>
                  <a:pt x="997" y="552461"/>
                  <a:pt x="1163" y="539169"/>
                  <a:pt x="1662" y="524547"/>
                </a:cubicBezTo>
                <a:cubicBezTo>
                  <a:pt x="2160" y="509926"/>
                  <a:pt x="2658" y="494141"/>
                  <a:pt x="3323" y="477359"/>
                </a:cubicBezTo>
                <a:cubicBezTo>
                  <a:pt x="3988" y="460578"/>
                  <a:pt x="4818" y="442966"/>
                  <a:pt x="5815" y="424689"/>
                </a:cubicBezTo>
                <a:cubicBezTo>
                  <a:pt x="6314" y="415550"/>
                  <a:pt x="6812" y="406246"/>
                  <a:pt x="7311" y="396941"/>
                </a:cubicBezTo>
                <a:cubicBezTo>
                  <a:pt x="7809" y="387470"/>
                  <a:pt x="8308" y="378000"/>
                  <a:pt x="8972" y="368529"/>
                </a:cubicBezTo>
                <a:cubicBezTo>
                  <a:pt x="10135" y="349421"/>
                  <a:pt x="11465" y="329981"/>
                  <a:pt x="12794" y="310541"/>
                </a:cubicBezTo>
                <a:cubicBezTo>
                  <a:pt x="14289" y="291101"/>
                  <a:pt x="15618" y="271661"/>
                  <a:pt x="17114" y="252554"/>
                </a:cubicBezTo>
                <a:cubicBezTo>
                  <a:pt x="17945" y="242917"/>
                  <a:pt x="18609" y="233446"/>
                  <a:pt x="19440" y="224141"/>
                </a:cubicBezTo>
                <a:cubicBezTo>
                  <a:pt x="20271" y="214837"/>
                  <a:pt x="21101" y="205532"/>
                  <a:pt x="21766" y="196394"/>
                </a:cubicBezTo>
                <a:cubicBezTo>
                  <a:pt x="23428" y="178117"/>
                  <a:pt x="25089" y="160671"/>
                  <a:pt x="26751" y="143889"/>
                </a:cubicBezTo>
                <a:cubicBezTo>
                  <a:pt x="28412" y="127274"/>
                  <a:pt x="30074" y="111489"/>
                  <a:pt x="31735" y="96868"/>
                </a:cubicBezTo>
                <a:cubicBezTo>
                  <a:pt x="33231" y="82246"/>
                  <a:pt x="34892" y="68954"/>
                  <a:pt x="36222" y="57157"/>
                </a:cubicBezTo>
                <a:cubicBezTo>
                  <a:pt x="37551" y="45360"/>
                  <a:pt x="38880" y="35058"/>
                  <a:pt x="40043" y="26585"/>
                </a:cubicBezTo>
                <a:cubicBezTo>
                  <a:pt x="41040" y="18111"/>
                  <a:pt x="42037" y="11465"/>
                  <a:pt x="42701" y="6978"/>
                </a:cubicBezTo>
                <a:cubicBezTo>
                  <a:pt x="43532" y="2492"/>
                  <a:pt x="43865" y="0"/>
                  <a:pt x="43865" y="0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13" name="Полилиния: фигура 4012">
            <a:extLst>
              <a:ext uri="{FF2B5EF4-FFF2-40B4-BE49-F238E27FC236}">
                <a16:creationId xmlns:a16="http://schemas.microsoft.com/office/drawing/2014/main" id="{05C328C4-D81D-66B7-B7DE-23EADDB9290D}"/>
              </a:ext>
            </a:extLst>
          </p:cNvPr>
          <p:cNvSpPr/>
          <p:nvPr/>
        </p:nvSpPr>
        <p:spPr>
          <a:xfrm>
            <a:off x="16728273" y="3718529"/>
            <a:ext cx="14759" cy="148209"/>
          </a:xfrm>
          <a:custGeom>
            <a:avLst/>
            <a:gdLst>
              <a:gd name="connsiteX0" fmla="*/ 12863 w 14759"/>
              <a:gd name="connsiteY0" fmla="*/ 0 h 148209"/>
              <a:gd name="connsiteX1" fmla="*/ 13029 w 14759"/>
              <a:gd name="connsiteY1" fmla="*/ 1662 h 148209"/>
              <a:gd name="connsiteX2" fmla="*/ 13527 w 14759"/>
              <a:gd name="connsiteY2" fmla="*/ 6480 h 148209"/>
              <a:gd name="connsiteX3" fmla="*/ 14524 w 14759"/>
              <a:gd name="connsiteY3" fmla="*/ 23428 h 148209"/>
              <a:gd name="connsiteX4" fmla="*/ 14690 w 14759"/>
              <a:gd name="connsiteY4" fmla="*/ 47354 h 148209"/>
              <a:gd name="connsiteX5" fmla="*/ 14192 w 14759"/>
              <a:gd name="connsiteY5" fmla="*/ 60812 h 148209"/>
              <a:gd name="connsiteX6" fmla="*/ 13361 w 14759"/>
              <a:gd name="connsiteY6" fmla="*/ 74603 h 148209"/>
              <a:gd name="connsiteX7" fmla="*/ 12198 w 14759"/>
              <a:gd name="connsiteY7" fmla="*/ 88394 h 148209"/>
              <a:gd name="connsiteX8" fmla="*/ 10703 w 14759"/>
              <a:gd name="connsiteY8" fmla="*/ 101686 h 148209"/>
              <a:gd name="connsiteX9" fmla="*/ 7047 w 14759"/>
              <a:gd name="connsiteY9" fmla="*/ 125280 h 148209"/>
              <a:gd name="connsiteX10" fmla="*/ 3558 w 14759"/>
              <a:gd name="connsiteY10" fmla="*/ 141895 h 148209"/>
              <a:gd name="connsiteX11" fmla="*/ 2395 w 14759"/>
              <a:gd name="connsiteY11" fmla="*/ 146548 h 148209"/>
              <a:gd name="connsiteX12" fmla="*/ 1896 w 14759"/>
              <a:gd name="connsiteY12" fmla="*/ 148209 h 148209"/>
              <a:gd name="connsiteX13" fmla="*/ 1730 w 14759"/>
              <a:gd name="connsiteY13" fmla="*/ 146548 h 148209"/>
              <a:gd name="connsiteX14" fmla="*/ 1232 w 14759"/>
              <a:gd name="connsiteY14" fmla="*/ 141729 h 148209"/>
              <a:gd name="connsiteX15" fmla="*/ 235 w 14759"/>
              <a:gd name="connsiteY15" fmla="*/ 124781 h 148209"/>
              <a:gd name="connsiteX16" fmla="*/ 69 w 14759"/>
              <a:gd name="connsiteY16" fmla="*/ 100855 h 148209"/>
              <a:gd name="connsiteX17" fmla="*/ 567 w 14759"/>
              <a:gd name="connsiteY17" fmla="*/ 87397 h 148209"/>
              <a:gd name="connsiteX18" fmla="*/ 1398 w 14759"/>
              <a:gd name="connsiteY18" fmla="*/ 73606 h 148209"/>
              <a:gd name="connsiteX19" fmla="*/ 2561 w 14759"/>
              <a:gd name="connsiteY19" fmla="*/ 59815 h 148209"/>
              <a:gd name="connsiteX20" fmla="*/ 4057 w 14759"/>
              <a:gd name="connsiteY20" fmla="*/ 46523 h 148209"/>
              <a:gd name="connsiteX21" fmla="*/ 7712 w 14759"/>
              <a:gd name="connsiteY21" fmla="*/ 22929 h 148209"/>
              <a:gd name="connsiteX22" fmla="*/ 11201 w 14759"/>
              <a:gd name="connsiteY22" fmla="*/ 6314 h 148209"/>
              <a:gd name="connsiteX23" fmla="*/ 12364 w 14759"/>
              <a:gd name="connsiteY23" fmla="*/ 1662 h 148209"/>
              <a:gd name="connsiteX24" fmla="*/ 12863 w 14759"/>
              <a:gd name="connsiteY24" fmla="*/ 0 h 148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4759" h="148209">
                <a:moveTo>
                  <a:pt x="12863" y="0"/>
                </a:moveTo>
                <a:cubicBezTo>
                  <a:pt x="12863" y="0"/>
                  <a:pt x="12863" y="665"/>
                  <a:pt x="13029" y="1662"/>
                </a:cubicBezTo>
                <a:cubicBezTo>
                  <a:pt x="13195" y="2825"/>
                  <a:pt x="13361" y="4320"/>
                  <a:pt x="13527" y="6480"/>
                </a:cubicBezTo>
                <a:cubicBezTo>
                  <a:pt x="13860" y="10634"/>
                  <a:pt x="14358" y="16449"/>
                  <a:pt x="14524" y="23428"/>
                </a:cubicBezTo>
                <a:cubicBezTo>
                  <a:pt x="14690" y="30406"/>
                  <a:pt x="14856" y="38548"/>
                  <a:pt x="14690" y="47354"/>
                </a:cubicBezTo>
                <a:cubicBezTo>
                  <a:pt x="14524" y="51674"/>
                  <a:pt x="14358" y="56160"/>
                  <a:pt x="14192" y="60812"/>
                </a:cubicBezTo>
                <a:cubicBezTo>
                  <a:pt x="14026" y="65465"/>
                  <a:pt x="13693" y="69951"/>
                  <a:pt x="13361" y="74603"/>
                </a:cubicBezTo>
                <a:cubicBezTo>
                  <a:pt x="13029" y="79255"/>
                  <a:pt x="12696" y="83908"/>
                  <a:pt x="12198" y="88394"/>
                </a:cubicBezTo>
                <a:cubicBezTo>
                  <a:pt x="11700" y="92880"/>
                  <a:pt x="11201" y="97366"/>
                  <a:pt x="10703" y="101686"/>
                </a:cubicBezTo>
                <a:cubicBezTo>
                  <a:pt x="9540" y="110326"/>
                  <a:pt x="8377" y="118468"/>
                  <a:pt x="7047" y="125280"/>
                </a:cubicBezTo>
                <a:cubicBezTo>
                  <a:pt x="5718" y="132258"/>
                  <a:pt x="4555" y="137908"/>
                  <a:pt x="3558" y="141895"/>
                </a:cubicBezTo>
                <a:cubicBezTo>
                  <a:pt x="3060" y="143889"/>
                  <a:pt x="2561" y="145551"/>
                  <a:pt x="2395" y="146548"/>
                </a:cubicBezTo>
                <a:cubicBezTo>
                  <a:pt x="2063" y="147544"/>
                  <a:pt x="1896" y="148209"/>
                  <a:pt x="1896" y="148209"/>
                </a:cubicBezTo>
                <a:cubicBezTo>
                  <a:pt x="1896" y="148209"/>
                  <a:pt x="1896" y="147544"/>
                  <a:pt x="1730" y="146548"/>
                </a:cubicBezTo>
                <a:cubicBezTo>
                  <a:pt x="1564" y="145384"/>
                  <a:pt x="1398" y="143889"/>
                  <a:pt x="1232" y="141729"/>
                </a:cubicBezTo>
                <a:cubicBezTo>
                  <a:pt x="900" y="137575"/>
                  <a:pt x="401" y="131760"/>
                  <a:pt x="235" y="124781"/>
                </a:cubicBezTo>
                <a:cubicBezTo>
                  <a:pt x="69" y="117803"/>
                  <a:pt x="-97" y="109661"/>
                  <a:pt x="69" y="100855"/>
                </a:cubicBezTo>
                <a:cubicBezTo>
                  <a:pt x="235" y="96535"/>
                  <a:pt x="235" y="92049"/>
                  <a:pt x="567" y="87397"/>
                </a:cubicBezTo>
                <a:cubicBezTo>
                  <a:pt x="733" y="82744"/>
                  <a:pt x="1066" y="78258"/>
                  <a:pt x="1398" y="73606"/>
                </a:cubicBezTo>
                <a:cubicBezTo>
                  <a:pt x="1730" y="68954"/>
                  <a:pt x="2063" y="64301"/>
                  <a:pt x="2561" y="59815"/>
                </a:cubicBezTo>
                <a:cubicBezTo>
                  <a:pt x="3060" y="55329"/>
                  <a:pt x="3558" y="50843"/>
                  <a:pt x="4057" y="46523"/>
                </a:cubicBezTo>
                <a:cubicBezTo>
                  <a:pt x="5220" y="37883"/>
                  <a:pt x="6383" y="29741"/>
                  <a:pt x="7712" y="22929"/>
                </a:cubicBezTo>
                <a:cubicBezTo>
                  <a:pt x="9041" y="15951"/>
                  <a:pt x="10204" y="10302"/>
                  <a:pt x="11201" y="6314"/>
                </a:cubicBezTo>
                <a:cubicBezTo>
                  <a:pt x="11700" y="4320"/>
                  <a:pt x="12198" y="2658"/>
                  <a:pt x="12364" y="1662"/>
                </a:cubicBezTo>
                <a:cubicBezTo>
                  <a:pt x="12696" y="665"/>
                  <a:pt x="12863" y="0"/>
                  <a:pt x="12863" y="0"/>
                </a:cubicBezTo>
                <a:close/>
              </a:path>
            </a:pathLst>
          </a:custGeom>
          <a:solidFill>
            <a:srgbClr val="FFFFFF"/>
          </a:solidFill>
          <a:ln w="165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4014" name="Рисунок 3">
            <a:extLst>
              <a:ext uri="{FF2B5EF4-FFF2-40B4-BE49-F238E27FC236}">
                <a16:creationId xmlns:a16="http://schemas.microsoft.com/office/drawing/2014/main" id="{DBC61ED7-6ED6-180E-94ED-A27EF0927A6D}"/>
              </a:ext>
            </a:extLst>
          </p:cNvPr>
          <p:cNvGrpSpPr/>
          <p:nvPr/>
        </p:nvGrpSpPr>
        <p:grpSpPr>
          <a:xfrm>
            <a:off x="16544033" y="3372864"/>
            <a:ext cx="625779" cy="892744"/>
            <a:chOff x="16544033" y="3372864"/>
            <a:chExt cx="625779" cy="892744"/>
          </a:xfrm>
        </p:grpSpPr>
        <p:grpSp>
          <p:nvGrpSpPr>
            <p:cNvPr id="4015" name="Рисунок 3">
              <a:extLst>
                <a:ext uri="{FF2B5EF4-FFF2-40B4-BE49-F238E27FC236}">
                  <a16:creationId xmlns:a16="http://schemas.microsoft.com/office/drawing/2014/main" id="{3BCD0ADE-F071-8107-DE0B-6885ED7FEE81}"/>
                </a:ext>
              </a:extLst>
            </p:cNvPr>
            <p:cNvGrpSpPr/>
            <p:nvPr/>
          </p:nvGrpSpPr>
          <p:grpSpPr>
            <a:xfrm>
              <a:off x="16544033" y="3645736"/>
              <a:ext cx="625779" cy="619872"/>
              <a:chOff x="16544033" y="3645736"/>
              <a:chExt cx="625779" cy="619872"/>
            </a:xfrm>
          </p:grpSpPr>
          <p:sp>
            <p:nvSpPr>
              <p:cNvPr id="4016" name="Полилиния: фигура 4015">
                <a:extLst>
                  <a:ext uri="{FF2B5EF4-FFF2-40B4-BE49-F238E27FC236}">
                    <a16:creationId xmlns:a16="http://schemas.microsoft.com/office/drawing/2014/main" id="{C13D0724-6BD8-CD18-E460-8F4EE57A158B}"/>
                  </a:ext>
                </a:extLst>
              </p:cNvPr>
              <p:cNvSpPr/>
              <p:nvPr/>
            </p:nvSpPr>
            <p:spPr>
              <a:xfrm>
                <a:off x="16548425" y="3646676"/>
                <a:ext cx="617550" cy="617362"/>
              </a:xfrm>
              <a:custGeom>
                <a:avLst/>
                <a:gdLst>
                  <a:gd name="connsiteX0" fmla="*/ 439781 w 617550"/>
                  <a:gd name="connsiteY0" fmla="*/ 588092 h 617362"/>
                  <a:gd name="connsiteX1" fmla="*/ 598957 w 617550"/>
                  <a:gd name="connsiteY1" fmla="*/ 413630 h 617362"/>
                  <a:gd name="connsiteX2" fmla="*/ 588157 w 617550"/>
                  <a:gd name="connsiteY2" fmla="*/ 177692 h 617362"/>
                  <a:gd name="connsiteX3" fmla="*/ 542630 w 617550"/>
                  <a:gd name="connsiteY3" fmla="*/ 107409 h 617362"/>
                  <a:gd name="connsiteX4" fmla="*/ 375314 w 617550"/>
                  <a:gd name="connsiteY4" fmla="*/ 7385 h 617362"/>
                  <a:gd name="connsiteX5" fmla="*/ 177757 w 617550"/>
                  <a:gd name="connsiteY5" fmla="*/ 29317 h 617362"/>
                  <a:gd name="connsiteX6" fmla="*/ 18582 w 617550"/>
                  <a:gd name="connsiteY6" fmla="*/ 203778 h 617362"/>
                  <a:gd name="connsiteX7" fmla="*/ 139 w 617550"/>
                  <a:gd name="connsiteY7" fmla="*/ 318424 h 617362"/>
                  <a:gd name="connsiteX8" fmla="*/ 29382 w 617550"/>
                  <a:gd name="connsiteY8" fmla="*/ 439716 h 617362"/>
                  <a:gd name="connsiteX9" fmla="*/ 203843 w 617550"/>
                  <a:gd name="connsiteY9" fmla="*/ 598892 h 617362"/>
                  <a:gd name="connsiteX10" fmla="*/ 439781 w 617550"/>
                  <a:gd name="connsiteY10" fmla="*/ 588092 h 617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17550" h="617362">
                    <a:moveTo>
                      <a:pt x="439781" y="588092"/>
                    </a:moveTo>
                    <a:cubicBezTo>
                      <a:pt x="514384" y="553033"/>
                      <a:pt x="570877" y="491224"/>
                      <a:pt x="598957" y="413630"/>
                    </a:cubicBezTo>
                    <a:cubicBezTo>
                      <a:pt x="627037" y="336203"/>
                      <a:pt x="623215" y="252295"/>
                      <a:pt x="588157" y="177692"/>
                    </a:cubicBezTo>
                    <a:cubicBezTo>
                      <a:pt x="576194" y="152104"/>
                      <a:pt x="560907" y="128511"/>
                      <a:pt x="542630" y="107409"/>
                    </a:cubicBezTo>
                    <a:cubicBezTo>
                      <a:pt x="499597" y="57397"/>
                      <a:pt x="440114" y="21840"/>
                      <a:pt x="375314" y="7385"/>
                    </a:cubicBezTo>
                    <a:cubicBezTo>
                      <a:pt x="308354" y="-7403"/>
                      <a:pt x="240065" y="74"/>
                      <a:pt x="177757" y="29317"/>
                    </a:cubicBezTo>
                    <a:cubicBezTo>
                      <a:pt x="103154" y="64375"/>
                      <a:pt x="46662" y="126184"/>
                      <a:pt x="18582" y="203778"/>
                    </a:cubicBezTo>
                    <a:cubicBezTo>
                      <a:pt x="5123" y="241163"/>
                      <a:pt x="-1024" y="279877"/>
                      <a:pt x="139" y="318424"/>
                    </a:cubicBezTo>
                    <a:cubicBezTo>
                      <a:pt x="1468" y="359963"/>
                      <a:pt x="11105" y="401003"/>
                      <a:pt x="29382" y="439716"/>
                    </a:cubicBezTo>
                    <a:cubicBezTo>
                      <a:pt x="64440" y="514319"/>
                      <a:pt x="126249" y="570812"/>
                      <a:pt x="203843" y="598892"/>
                    </a:cubicBezTo>
                    <a:cubicBezTo>
                      <a:pt x="281437" y="626805"/>
                      <a:pt x="365178" y="622984"/>
                      <a:pt x="439781" y="588092"/>
                    </a:cubicBezTo>
                    <a:close/>
                  </a:path>
                </a:pathLst>
              </a:custGeom>
              <a:solidFill>
                <a:srgbClr val="FF8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17" name="Полилиния: фигура 4016">
                <a:extLst>
                  <a:ext uri="{FF2B5EF4-FFF2-40B4-BE49-F238E27FC236}">
                    <a16:creationId xmlns:a16="http://schemas.microsoft.com/office/drawing/2014/main" id="{8D73C296-4CAA-A77D-8189-F5DA3FCD7BD4}"/>
                  </a:ext>
                </a:extLst>
              </p:cNvPr>
              <p:cNvSpPr/>
              <p:nvPr/>
            </p:nvSpPr>
            <p:spPr>
              <a:xfrm>
                <a:off x="16544033" y="3645736"/>
                <a:ext cx="625779" cy="619872"/>
              </a:xfrm>
              <a:custGeom>
                <a:avLst/>
                <a:gdLst>
                  <a:gd name="connsiteX0" fmla="*/ 444007 w 625779"/>
                  <a:gd name="connsiteY0" fmla="*/ 588534 h 619872"/>
                  <a:gd name="connsiteX1" fmla="*/ 448992 w 625779"/>
                  <a:gd name="connsiteY1" fmla="*/ 586042 h 619872"/>
                  <a:gd name="connsiteX2" fmla="*/ 463281 w 625779"/>
                  <a:gd name="connsiteY2" fmla="*/ 578565 h 619872"/>
                  <a:gd name="connsiteX3" fmla="*/ 468100 w 625779"/>
                  <a:gd name="connsiteY3" fmla="*/ 575740 h 619872"/>
                  <a:gd name="connsiteX4" fmla="*/ 470758 w 625779"/>
                  <a:gd name="connsiteY4" fmla="*/ 574245 h 619872"/>
                  <a:gd name="connsiteX5" fmla="*/ 473417 w 625779"/>
                  <a:gd name="connsiteY5" fmla="*/ 572583 h 619872"/>
                  <a:gd name="connsiteX6" fmla="*/ 479232 w 625779"/>
                  <a:gd name="connsiteY6" fmla="*/ 568928 h 619872"/>
                  <a:gd name="connsiteX7" fmla="*/ 482389 w 625779"/>
                  <a:gd name="connsiteY7" fmla="*/ 566934 h 619872"/>
                  <a:gd name="connsiteX8" fmla="*/ 484050 w 625779"/>
                  <a:gd name="connsiteY8" fmla="*/ 565937 h 619872"/>
                  <a:gd name="connsiteX9" fmla="*/ 485546 w 625779"/>
                  <a:gd name="connsiteY9" fmla="*/ 564774 h 619872"/>
                  <a:gd name="connsiteX10" fmla="*/ 513460 w 625779"/>
                  <a:gd name="connsiteY10" fmla="*/ 543174 h 619872"/>
                  <a:gd name="connsiteX11" fmla="*/ 517281 w 625779"/>
                  <a:gd name="connsiteY11" fmla="*/ 539851 h 619872"/>
                  <a:gd name="connsiteX12" fmla="*/ 519275 w 625779"/>
                  <a:gd name="connsiteY12" fmla="*/ 538189 h 619872"/>
                  <a:gd name="connsiteX13" fmla="*/ 521103 w 625779"/>
                  <a:gd name="connsiteY13" fmla="*/ 536362 h 619872"/>
                  <a:gd name="connsiteX14" fmla="*/ 528746 w 625779"/>
                  <a:gd name="connsiteY14" fmla="*/ 528885 h 619872"/>
                  <a:gd name="connsiteX15" fmla="*/ 532567 w 625779"/>
                  <a:gd name="connsiteY15" fmla="*/ 524897 h 619872"/>
                  <a:gd name="connsiteX16" fmla="*/ 536389 w 625779"/>
                  <a:gd name="connsiteY16" fmla="*/ 520743 h 619872"/>
                  <a:gd name="connsiteX17" fmla="*/ 540377 w 625779"/>
                  <a:gd name="connsiteY17" fmla="*/ 516589 h 619872"/>
                  <a:gd name="connsiteX18" fmla="*/ 544198 w 625779"/>
                  <a:gd name="connsiteY18" fmla="*/ 512103 h 619872"/>
                  <a:gd name="connsiteX19" fmla="*/ 548020 w 625779"/>
                  <a:gd name="connsiteY19" fmla="*/ 507451 h 619872"/>
                  <a:gd name="connsiteX20" fmla="*/ 550014 w 625779"/>
                  <a:gd name="connsiteY20" fmla="*/ 505125 h 619872"/>
                  <a:gd name="connsiteX21" fmla="*/ 551841 w 625779"/>
                  <a:gd name="connsiteY21" fmla="*/ 502633 h 619872"/>
                  <a:gd name="connsiteX22" fmla="*/ 559484 w 625779"/>
                  <a:gd name="connsiteY22" fmla="*/ 492497 h 619872"/>
                  <a:gd name="connsiteX23" fmla="*/ 566961 w 625779"/>
                  <a:gd name="connsiteY23" fmla="*/ 481697 h 619872"/>
                  <a:gd name="connsiteX24" fmla="*/ 574106 w 625779"/>
                  <a:gd name="connsiteY24" fmla="*/ 470233 h 619872"/>
                  <a:gd name="connsiteX25" fmla="*/ 598863 w 625779"/>
                  <a:gd name="connsiteY25" fmla="*/ 417562 h 619872"/>
                  <a:gd name="connsiteX26" fmla="*/ 614647 w 625779"/>
                  <a:gd name="connsiteY26" fmla="*/ 355088 h 619872"/>
                  <a:gd name="connsiteX27" fmla="*/ 615644 w 625779"/>
                  <a:gd name="connsiteY27" fmla="*/ 346614 h 619872"/>
                  <a:gd name="connsiteX28" fmla="*/ 616143 w 625779"/>
                  <a:gd name="connsiteY28" fmla="*/ 342460 h 619872"/>
                  <a:gd name="connsiteX29" fmla="*/ 616641 w 625779"/>
                  <a:gd name="connsiteY29" fmla="*/ 338140 h 619872"/>
                  <a:gd name="connsiteX30" fmla="*/ 617306 w 625779"/>
                  <a:gd name="connsiteY30" fmla="*/ 329500 h 619872"/>
                  <a:gd name="connsiteX31" fmla="*/ 617638 w 625779"/>
                  <a:gd name="connsiteY31" fmla="*/ 325181 h 619872"/>
                  <a:gd name="connsiteX32" fmla="*/ 617804 w 625779"/>
                  <a:gd name="connsiteY32" fmla="*/ 320860 h 619872"/>
                  <a:gd name="connsiteX33" fmla="*/ 617970 w 625779"/>
                  <a:gd name="connsiteY33" fmla="*/ 312054 h 619872"/>
                  <a:gd name="connsiteX34" fmla="*/ 617970 w 625779"/>
                  <a:gd name="connsiteY34" fmla="*/ 307568 h 619872"/>
                  <a:gd name="connsiteX35" fmla="*/ 617804 w 625779"/>
                  <a:gd name="connsiteY35" fmla="*/ 303082 h 619872"/>
                  <a:gd name="connsiteX36" fmla="*/ 617472 w 625779"/>
                  <a:gd name="connsiteY36" fmla="*/ 294110 h 619872"/>
                  <a:gd name="connsiteX37" fmla="*/ 616807 w 625779"/>
                  <a:gd name="connsiteY37" fmla="*/ 285137 h 619872"/>
                  <a:gd name="connsiteX38" fmla="*/ 616475 w 625779"/>
                  <a:gd name="connsiteY38" fmla="*/ 280651 h 619872"/>
                  <a:gd name="connsiteX39" fmla="*/ 615977 w 625779"/>
                  <a:gd name="connsiteY39" fmla="*/ 276165 h 619872"/>
                  <a:gd name="connsiteX40" fmla="*/ 614813 w 625779"/>
                  <a:gd name="connsiteY40" fmla="*/ 267027 h 619872"/>
                  <a:gd name="connsiteX41" fmla="*/ 613318 w 625779"/>
                  <a:gd name="connsiteY41" fmla="*/ 257888 h 619872"/>
                  <a:gd name="connsiteX42" fmla="*/ 612487 w 625779"/>
                  <a:gd name="connsiteY42" fmla="*/ 253236 h 619872"/>
                  <a:gd name="connsiteX43" fmla="*/ 612155 w 625779"/>
                  <a:gd name="connsiteY43" fmla="*/ 250910 h 619872"/>
                  <a:gd name="connsiteX44" fmla="*/ 611657 w 625779"/>
                  <a:gd name="connsiteY44" fmla="*/ 248584 h 619872"/>
                  <a:gd name="connsiteX45" fmla="*/ 607337 w 625779"/>
                  <a:gd name="connsiteY45" fmla="*/ 230307 h 619872"/>
                  <a:gd name="connsiteX46" fmla="*/ 604844 w 625779"/>
                  <a:gd name="connsiteY46" fmla="*/ 221168 h 619872"/>
                  <a:gd name="connsiteX47" fmla="*/ 601853 w 625779"/>
                  <a:gd name="connsiteY47" fmla="*/ 212030 h 619872"/>
                  <a:gd name="connsiteX48" fmla="*/ 600358 w 625779"/>
                  <a:gd name="connsiteY48" fmla="*/ 207378 h 619872"/>
                  <a:gd name="connsiteX49" fmla="*/ 598697 w 625779"/>
                  <a:gd name="connsiteY49" fmla="*/ 202891 h 619872"/>
                  <a:gd name="connsiteX50" fmla="*/ 595207 w 625779"/>
                  <a:gd name="connsiteY50" fmla="*/ 193753 h 619872"/>
                  <a:gd name="connsiteX51" fmla="*/ 591386 w 625779"/>
                  <a:gd name="connsiteY51" fmla="*/ 184781 h 619872"/>
                  <a:gd name="connsiteX52" fmla="*/ 589392 w 625779"/>
                  <a:gd name="connsiteY52" fmla="*/ 180295 h 619872"/>
                  <a:gd name="connsiteX53" fmla="*/ 587232 w 625779"/>
                  <a:gd name="connsiteY53" fmla="*/ 175808 h 619872"/>
                  <a:gd name="connsiteX54" fmla="*/ 567792 w 625779"/>
                  <a:gd name="connsiteY54" fmla="*/ 140916 h 619872"/>
                  <a:gd name="connsiteX55" fmla="*/ 543367 w 625779"/>
                  <a:gd name="connsiteY55" fmla="*/ 108018 h 619872"/>
                  <a:gd name="connsiteX56" fmla="*/ 536389 w 625779"/>
                  <a:gd name="connsiteY56" fmla="*/ 100208 h 619872"/>
                  <a:gd name="connsiteX57" fmla="*/ 529244 w 625779"/>
                  <a:gd name="connsiteY57" fmla="*/ 92732 h 619872"/>
                  <a:gd name="connsiteX58" fmla="*/ 513958 w 625779"/>
                  <a:gd name="connsiteY58" fmla="*/ 78276 h 619872"/>
                  <a:gd name="connsiteX59" fmla="*/ 480229 w 625779"/>
                  <a:gd name="connsiteY59" fmla="*/ 52356 h 619872"/>
                  <a:gd name="connsiteX60" fmla="*/ 442512 w 625779"/>
                  <a:gd name="connsiteY60" fmla="*/ 31089 h 619872"/>
                  <a:gd name="connsiteX61" fmla="*/ 437527 w 625779"/>
                  <a:gd name="connsiteY61" fmla="*/ 28762 h 619872"/>
                  <a:gd name="connsiteX62" fmla="*/ 432543 w 625779"/>
                  <a:gd name="connsiteY62" fmla="*/ 26602 h 619872"/>
                  <a:gd name="connsiteX63" fmla="*/ 427558 w 625779"/>
                  <a:gd name="connsiteY63" fmla="*/ 24442 h 619872"/>
                  <a:gd name="connsiteX64" fmla="*/ 422408 w 625779"/>
                  <a:gd name="connsiteY64" fmla="*/ 22449 h 619872"/>
                  <a:gd name="connsiteX65" fmla="*/ 401638 w 625779"/>
                  <a:gd name="connsiteY65" fmla="*/ 15304 h 619872"/>
                  <a:gd name="connsiteX66" fmla="*/ 358438 w 625779"/>
                  <a:gd name="connsiteY66" fmla="*/ 5501 h 619872"/>
                  <a:gd name="connsiteX67" fmla="*/ 269214 w 625779"/>
                  <a:gd name="connsiteY67" fmla="*/ 5501 h 619872"/>
                  <a:gd name="connsiteX68" fmla="*/ 183479 w 625779"/>
                  <a:gd name="connsiteY68" fmla="*/ 32085 h 619872"/>
                  <a:gd name="connsiteX69" fmla="*/ 144432 w 625779"/>
                  <a:gd name="connsiteY69" fmla="*/ 54516 h 619872"/>
                  <a:gd name="connsiteX70" fmla="*/ 109208 w 625779"/>
                  <a:gd name="connsiteY70" fmla="*/ 82264 h 619872"/>
                  <a:gd name="connsiteX71" fmla="*/ 78636 w 625779"/>
                  <a:gd name="connsiteY71" fmla="*/ 114664 h 619872"/>
                  <a:gd name="connsiteX72" fmla="*/ 53214 w 625779"/>
                  <a:gd name="connsiteY72" fmla="*/ 150885 h 619872"/>
                  <a:gd name="connsiteX73" fmla="*/ 33442 w 625779"/>
                  <a:gd name="connsiteY73" fmla="*/ 190098 h 619872"/>
                  <a:gd name="connsiteX74" fmla="*/ 31448 w 625779"/>
                  <a:gd name="connsiteY74" fmla="*/ 195248 h 619872"/>
                  <a:gd name="connsiteX75" fmla="*/ 29454 w 625779"/>
                  <a:gd name="connsiteY75" fmla="*/ 200399 h 619872"/>
                  <a:gd name="connsiteX76" fmla="*/ 27460 w 625779"/>
                  <a:gd name="connsiteY76" fmla="*/ 205550 h 619872"/>
                  <a:gd name="connsiteX77" fmla="*/ 25633 w 625779"/>
                  <a:gd name="connsiteY77" fmla="*/ 210701 h 619872"/>
                  <a:gd name="connsiteX78" fmla="*/ 23971 w 625779"/>
                  <a:gd name="connsiteY78" fmla="*/ 215851 h 619872"/>
                  <a:gd name="connsiteX79" fmla="*/ 22310 w 625779"/>
                  <a:gd name="connsiteY79" fmla="*/ 221002 h 619872"/>
                  <a:gd name="connsiteX80" fmla="*/ 20814 w 625779"/>
                  <a:gd name="connsiteY80" fmla="*/ 226153 h 619872"/>
                  <a:gd name="connsiteX81" fmla="*/ 19485 w 625779"/>
                  <a:gd name="connsiteY81" fmla="*/ 231304 h 619872"/>
                  <a:gd name="connsiteX82" fmla="*/ 9516 w 625779"/>
                  <a:gd name="connsiteY82" fmla="*/ 315710 h 619872"/>
                  <a:gd name="connsiteX83" fmla="*/ 9516 w 625779"/>
                  <a:gd name="connsiteY83" fmla="*/ 318368 h 619872"/>
                  <a:gd name="connsiteX84" fmla="*/ 9682 w 625779"/>
                  <a:gd name="connsiteY84" fmla="*/ 321027 h 619872"/>
                  <a:gd name="connsiteX85" fmla="*/ 10014 w 625779"/>
                  <a:gd name="connsiteY85" fmla="*/ 326343 h 619872"/>
                  <a:gd name="connsiteX86" fmla="*/ 10346 w 625779"/>
                  <a:gd name="connsiteY86" fmla="*/ 331494 h 619872"/>
                  <a:gd name="connsiteX87" fmla="*/ 10845 w 625779"/>
                  <a:gd name="connsiteY87" fmla="*/ 336645 h 619872"/>
                  <a:gd name="connsiteX88" fmla="*/ 11343 w 625779"/>
                  <a:gd name="connsiteY88" fmla="*/ 341796 h 619872"/>
                  <a:gd name="connsiteX89" fmla="*/ 12008 w 625779"/>
                  <a:gd name="connsiteY89" fmla="*/ 346947 h 619872"/>
                  <a:gd name="connsiteX90" fmla="*/ 13503 w 625779"/>
                  <a:gd name="connsiteY90" fmla="*/ 357082 h 619872"/>
                  <a:gd name="connsiteX91" fmla="*/ 22642 w 625779"/>
                  <a:gd name="connsiteY91" fmla="*/ 396793 h 619872"/>
                  <a:gd name="connsiteX92" fmla="*/ 36599 w 625779"/>
                  <a:gd name="connsiteY92" fmla="*/ 434177 h 619872"/>
                  <a:gd name="connsiteX93" fmla="*/ 37596 w 625779"/>
                  <a:gd name="connsiteY93" fmla="*/ 436503 h 619872"/>
                  <a:gd name="connsiteX94" fmla="*/ 38094 w 625779"/>
                  <a:gd name="connsiteY94" fmla="*/ 437666 h 619872"/>
                  <a:gd name="connsiteX95" fmla="*/ 38426 w 625779"/>
                  <a:gd name="connsiteY95" fmla="*/ 438165 h 619872"/>
                  <a:gd name="connsiteX96" fmla="*/ 38593 w 625779"/>
                  <a:gd name="connsiteY96" fmla="*/ 438663 h 619872"/>
                  <a:gd name="connsiteX97" fmla="*/ 40753 w 625779"/>
                  <a:gd name="connsiteY97" fmla="*/ 443150 h 619872"/>
                  <a:gd name="connsiteX98" fmla="*/ 45073 w 625779"/>
                  <a:gd name="connsiteY98" fmla="*/ 452122 h 619872"/>
                  <a:gd name="connsiteX99" fmla="*/ 49725 w 625779"/>
                  <a:gd name="connsiteY99" fmla="*/ 460596 h 619872"/>
                  <a:gd name="connsiteX100" fmla="*/ 52051 w 625779"/>
                  <a:gd name="connsiteY100" fmla="*/ 464750 h 619872"/>
                  <a:gd name="connsiteX101" fmla="*/ 54543 w 625779"/>
                  <a:gd name="connsiteY101" fmla="*/ 468903 h 619872"/>
                  <a:gd name="connsiteX102" fmla="*/ 100734 w 625779"/>
                  <a:gd name="connsiteY102" fmla="*/ 527389 h 619872"/>
                  <a:gd name="connsiteX103" fmla="*/ 107214 w 625779"/>
                  <a:gd name="connsiteY103" fmla="*/ 533703 h 619872"/>
                  <a:gd name="connsiteX104" fmla="*/ 113860 w 625779"/>
                  <a:gd name="connsiteY104" fmla="*/ 539685 h 619872"/>
                  <a:gd name="connsiteX105" fmla="*/ 117183 w 625779"/>
                  <a:gd name="connsiteY105" fmla="*/ 542676 h 619872"/>
                  <a:gd name="connsiteX106" fmla="*/ 120506 w 625779"/>
                  <a:gd name="connsiteY106" fmla="*/ 545500 h 619872"/>
                  <a:gd name="connsiteX107" fmla="*/ 127319 w 625779"/>
                  <a:gd name="connsiteY107" fmla="*/ 550983 h 619872"/>
                  <a:gd name="connsiteX108" fmla="*/ 130808 w 625779"/>
                  <a:gd name="connsiteY108" fmla="*/ 553642 h 619872"/>
                  <a:gd name="connsiteX109" fmla="*/ 134297 w 625779"/>
                  <a:gd name="connsiteY109" fmla="*/ 556134 h 619872"/>
                  <a:gd name="connsiteX110" fmla="*/ 141276 w 625779"/>
                  <a:gd name="connsiteY110" fmla="*/ 561119 h 619872"/>
                  <a:gd name="connsiteX111" fmla="*/ 144765 w 625779"/>
                  <a:gd name="connsiteY111" fmla="*/ 563445 h 619872"/>
                  <a:gd name="connsiteX112" fmla="*/ 148254 w 625779"/>
                  <a:gd name="connsiteY112" fmla="*/ 565771 h 619872"/>
                  <a:gd name="connsiteX113" fmla="*/ 155399 w 625779"/>
                  <a:gd name="connsiteY113" fmla="*/ 570423 h 619872"/>
                  <a:gd name="connsiteX114" fmla="*/ 213386 w 625779"/>
                  <a:gd name="connsiteY114" fmla="*/ 598337 h 619872"/>
                  <a:gd name="connsiteX115" fmla="*/ 220697 w 625779"/>
                  <a:gd name="connsiteY115" fmla="*/ 600829 h 619872"/>
                  <a:gd name="connsiteX116" fmla="*/ 224352 w 625779"/>
                  <a:gd name="connsiteY116" fmla="*/ 601992 h 619872"/>
                  <a:gd name="connsiteX117" fmla="*/ 228008 w 625779"/>
                  <a:gd name="connsiteY117" fmla="*/ 602989 h 619872"/>
                  <a:gd name="connsiteX118" fmla="*/ 235152 w 625779"/>
                  <a:gd name="connsiteY118" fmla="*/ 605149 h 619872"/>
                  <a:gd name="connsiteX119" fmla="*/ 238642 w 625779"/>
                  <a:gd name="connsiteY119" fmla="*/ 606146 h 619872"/>
                  <a:gd name="connsiteX120" fmla="*/ 242131 w 625779"/>
                  <a:gd name="connsiteY120" fmla="*/ 606977 h 619872"/>
                  <a:gd name="connsiteX121" fmla="*/ 249109 w 625779"/>
                  <a:gd name="connsiteY121" fmla="*/ 608639 h 619872"/>
                  <a:gd name="connsiteX122" fmla="*/ 252598 w 625779"/>
                  <a:gd name="connsiteY122" fmla="*/ 609469 h 619872"/>
                  <a:gd name="connsiteX123" fmla="*/ 256088 w 625779"/>
                  <a:gd name="connsiteY123" fmla="*/ 610134 h 619872"/>
                  <a:gd name="connsiteX124" fmla="*/ 263066 w 625779"/>
                  <a:gd name="connsiteY124" fmla="*/ 611463 h 619872"/>
                  <a:gd name="connsiteX125" fmla="*/ 269878 w 625779"/>
                  <a:gd name="connsiteY125" fmla="*/ 612626 h 619872"/>
                  <a:gd name="connsiteX126" fmla="*/ 283337 w 625779"/>
                  <a:gd name="connsiteY126" fmla="*/ 614454 h 619872"/>
                  <a:gd name="connsiteX127" fmla="*/ 296297 w 625779"/>
                  <a:gd name="connsiteY127" fmla="*/ 615617 h 619872"/>
                  <a:gd name="connsiteX128" fmla="*/ 308925 w 625779"/>
                  <a:gd name="connsiteY128" fmla="*/ 616115 h 619872"/>
                  <a:gd name="connsiteX129" fmla="*/ 312081 w 625779"/>
                  <a:gd name="connsiteY129" fmla="*/ 616282 h 619872"/>
                  <a:gd name="connsiteX130" fmla="*/ 315072 w 625779"/>
                  <a:gd name="connsiteY130" fmla="*/ 616282 h 619872"/>
                  <a:gd name="connsiteX131" fmla="*/ 321054 w 625779"/>
                  <a:gd name="connsiteY131" fmla="*/ 616282 h 619872"/>
                  <a:gd name="connsiteX132" fmla="*/ 327035 w 625779"/>
                  <a:gd name="connsiteY132" fmla="*/ 616282 h 619872"/>
                  <a:gd name="connsiteX133" fmla="*/ 332851 w 625779"/>
                  <a:gd name="connsiteY133" fmla="*/ 615949 h 619872"/>
                  <a:gd name="connsiteX134" fmla="*/ 338500 w 625779"/>
                  <a:gd name="connsiteY134" fmla="*/ 615617 h 619872"/>
                  <a:gd name="connsiteX135" fmla="*/ 343983 w 625779"/>
                  <a:gd name="connsiteY135" fmla="*/ 615285 h 619872"/>
                  <a:gd name="connsiteX136" fmla="*/ 354617 w 625779"/>
                  <a:gd name="connsiteY136" fmla="*/ 614122 h 619872"/>
                  <a:gd name="connsiteX137" fmla="*/ 357109 w 625779"/>
                  <a:gd name="connsiteY137" fmla="*/ 613789 h 619872"/>
                  <a:gd name="connsiteX138" fmla="*/ 359601 w 625779"/>
                  <a:gd name="connsiteY138" fmla="*/ 613457 h 619872"/>
                  <a:gd name="connsiteX139" fmla="*/ 364586 w 625779"/>
                  <a:gd name="connsiteY139" fmla="*/ 612626 h 619872"/>
                  <a:gd name="connsiteX140" fmla="*/ 398980 w 625779"/>
                  <a:gd name="connsiteY140" fmla="*/ 604983 h 619872"/>
                  <a:gd name="connsiteX141" fmla="*/ 400808 w 625779"/>
                  <a:gd name="connsiteY141" fmla="*/ 604485 h 619872"/>
                  <a:gd name="connsiteX142" fmla="*/ 402635 w 625779"/>
                  <a:gd name="connsiteY142" fmla="*/ 603986 h 619872"/>
                  <a:gd name="connsiteX143" fmla="*/ 406124 w 625779"/>
                  <a:gd name="connsiteY143" fmla="*/ 602823 h 619872"/>
                  <a:gd name="connsiteX144" fmla="*/ 412604 w 625779"/>
                  <a:gd name="connsiteY144" fmla="*/ 600663 h 619872"/>
                  <a:gd name="connsiteX145" fmla="*/ 415595 w 625779"/>
                  <a:gd name="connsiteY145" fmla="*/ 599666 h 619872"/>
                  <a:gd name="connsiteX146" fmla="*/ 418420 w 625779"/>
                  <a:gd name="connsiteY146" fmla="*/ 598669 h 619872"/>
                  <a:gd name="connsiteX147" fmla="*/ 423737 w 625779"/>
                  <a:gd name="connsiteY147" fmla="*/ 596675 h 619872"/>
                  <a:gd name="connsiteX148" fmla="*/ 438691 w 625779"/>
                  <a:gd name="connsiteY148" fmla="*/ 590528 h 619872"/>
                  <a:gd name="connsiteX149" fmla="*/ 444007 w 625779"/>
                  <a:gd name="connsiteY149" fmla="*/ 588534 h 619872"/>
                  <a:gd name="connsiteX150" fmla="*/ 444007 w 625779"/>
                  <a:gd name="connsiteY150" fmla="*/ 588534 h 619872"/>
                  <a:gd name="connsiteX151" fmla="*/ 444340 w 625779"/>
                  <a:gd name="connsiteY151" fmla="*/ 589365 h 619872"/>
                  <a:gd name="connsiteX152" fmla="*/ 439189 w 625779"/>
                  <a:gd name="connsiteY152" fmla="*/ 591691 h 619872"/>
                  <a:gd name="connsiteX153" fmla="*/ 424235 w 625779"/>
                  <a:gd name="connsiteY153" fmla="*/ 598005 h 619872"/>
                  <a:gd name="connsiteX154" fmla="*/ 364918 w 625779"/>
                  <a:gd name="connsiteY154" fmla="*/ 614786 h 619872"/>
                  <a:gd name="connsiteX155" fmla="*/ 321220 w 625779"/>
                  <a:gd name="connsiteY155" fmla="*/ 619605 h 619872"/>
                  <a:gd name="connsiteX156" fmla="*/ 269380 w 625779"/>
                  <a:gd name="connsiteY156" fmla="*/ 617279 h 619872"/>
                  <a:gd name="connsiteX157" fmla="*/ 262402 w 625779"/>
                  <a:gd name="connsiteY157" fmla="*/ 616282 h 619872"/>
                  <a:gd name="connsiteX158" fmla="*/ 255423 w 625779"/>
                  <a:gd name="connsiteY158" fmla="*/ 615119 h 619872"/>
                  <a:gd name="connsiteX159" fmla="*/ 251934 w 625779"/>
                  <a:gd name="connsiteY159" fmla="*/ 614454 h 619872"/>
                  <a:gd name="connsiteX160" fmla="*/ 248445 w 625779"/>
                  <a:gd name="connsiteY160" fmla="*/ 613623 h 619872"/>
                  <a:gd name="connsiteX161" fmla="*/ 241300 w 625779"/>
                  <a:gd name="connsiteY161" fmla="*/ 612128 h 619872"/>
                  <a:gd name="connsiteX162" fmla="*/ 237645 w 625779"/>
                  <a:gd name="connsiteY162" fmla="*/ 611297 h 619872"/>
                  <a:gd name="connsiteX163" fmla="*/ 233989 w 625779"/>
                  <a:gd name="connsiteY163" fmla="*/ 610300 h 619872"/>
                  <a:gd name="connsiteX164" fmla="*/ 226679 w 625779"/>
                  <a:gd name="connsiteY164" fmla="*/ 608306 h 619872"/>
                  <a:gd name="connsiteX165" fmla="*/ 223023 w 625779"/>
                  <a:gd name="connsiteY165" fmla="*/ 607309 h 619872"/>
                  <a:gd name="connsiteX166" fmla="*/ 219368 w 625779"/>
                  <a:gd name="connsiteY166" fmla="*/ 606146 h 619872"/>
                  <a:gd name="connsiteX167" fmla="*/ 212057 w 625779"/>
                  <a:gd name="connsiteY167" fmla="*/ 603820 h 619872"/>
                  <a:gd name="connsiteX168" fmla="*/ 151909 w 625779"/>
                  <a:gd name="connsiteY168" fmla="*/ 576903 h 619872"/>
                  <a:gd name="connsiteX169" fmla="*/ 144599 w 625779"/>
                  <a:gd name="connsiteY169" fmla="*/ 572417 h 619872"/>
                  <a:gd name="connsiteX170" fmla="*/ 140943 w 625779"/>
                  <a:gd name="connsiteY170" fmla="*/ 570091 h 619872"/>
                  <a:gd name="connsiteX171" fmla="*/ 137288 w 625779"/>
                  <a:gd name="connsiteY171" fmla="*/ 567765 h 619872"/>
                  <a:gd name="connsiteX172" fmla="*/ 129977 w 625779"/>
                  <a:gd name="connsiteY172" fmla="*/ 562780 h 619872"/>
                  <a:gd name="connsiteX173" fmla="*/ 126322 w 625779"/>
                  <a:gd name="connsiteY173" fmla="*/ 560288 h 619872"/>
                  <a:gd name="connsiteX174" fmla="*/ 122832 w 625779"/>
                  <a:gd name="connsiteY174" fmla="*/ 557629 h 619872"/>
                  <a:gd name="connsiteX175" fmla="*/ 115688 w 625779"/>
                  <a:gd name="connsiteY175" fmla="*/ 552146 h 619872"/>
                  <a:gd name="connsiteX176" fmla="*/ 112199 w 625779"/>
                  <a:gd name="connsiteY176" fmla="*/ 549322 h 619872"/>
                  <a:gd name="connsiteX177" fmla="*/ 108709 w 625779"/>
                  <a:gd name="connsiteY177" fmla="*/ 546331 h 619872"/>
                  <a:gd name="connsiteX178" fmla="*/ 101731 w 625779"/>
                  <a:gd name="connsiteY178" fmla="*/ 540349 h 619872"/>
                  <a:gd name="connsiteX179" fmla="*/ 94919 w 625779"/>
                  <a:gd name="connsiteY179" fmla="*/ 534036 h 619872"/>
                  <a:gd name="connsiteX180" fmla="*/ 46734 w 625779"/>
                  <a:gd name="connsiteY180" fmla="*/ 474220 h 619872"/>
                  <a:gd name="connsiteX181" fmla="*/ 44076 w 625779"/>
                  <a:gd name="connsiteY181" fmla="*/ 470066 h 619872"/>
                  <a:gd name="connsiteX182" fmla="*/ 41583 w 625779"/>
                  <a:gd name="connsiteY182" fmla="*/ 465746 h 619872"/>
                  <a:gd name="connsiteX183" fmla="*/ 36599 w 625779"/>
                  <a:gd name="connsiteY183" fmla="*/ 456940 h 619872"/>
                  <a:gd name="connsiteX184" fmla="*/ 32113 w 625779"/>
                  <a:gd name="connsiteY184" fmla="*/ 448134 h 619872"/>
                  <a:gd name="connsiteX185" fmla="*/ 29953 w 625779"/>
                  <a:gd name="connsiteY185" fmla="*/ 443648 h 619872"/>
                  <a:gd name="connsiteX186" fmla="*/ 29620 w 625779"/>
                  <a:gd name="connsiteY186" fmla="*/ 442983 h 619872"/>
                  <a:gd name="connsiteX187" fmla="*/ 29288 w 625779"/>
                  <a:gd name="connsiteY187" fmla="*/ 442485 h 619872"/>
                  <a:gd name="connsiteX188" fmla="*/ 28790 w 625779"/>
                  <a:gd name="connsiteY188" fmla="*/ 441322 h 619872"/>
                  <a:gd name="connsiteX189" fmla="*/ 27793 w 625779"/>
                  <a:gd name="connsiteY189" fmla="*/ 438996 h 619872"/>
                  <a:gd name="connsiteX190" fmla="*/ 13337 w 625779"/>
                  <a:gd name="connsiteY190" fmla="*/ 400448 h 619872"/>
                  <a:gd name="connsiteX191" fmla="*/ 3866 w 625779"/>
                  <a:gd name="connsiteY191" fmla="*/ 359408 h 619872"/>
                  <a:gd name="connsiteX192" fmla="*/ 1208 w 625779"/>
                  <a:gd name="connsiteY192" fmla="*/ 338140 h 619872"/>
                  <a:gd name="connsiteX193" fmla="*/ 710 w 625779"/>
                  <a:gd name="connsiteY193" fmla="*/ 332824 h 619872"/>
                  <a:gd name="connsiteX194" fmla="*/ 377 w 625779"/>
                  <a:gd name="connsiteY194" fmla="*/ 327340 h 619872"/>
                  <a:gd name="connsiteX195" fmla="*/ 211 w 625779"/>
                  <a:gd name="connsiteY195" fmla="*/ 322024 h 619872"/>
                  <a:gd name="connsiteX196" fmla="*/ 45 w 625779"/>
                  <a:gd name="connsiteY196" fmla="*/ 319365 h 619872"/>
                  <a:gd name="connsiteX197" fmla="*/ 45 w 625779"/>
                  <a:gd name="connsiteY197" fmla="*/ 316707 h 619872"/>
                  <a:gd name="connsiteX198" fmla="*/ 10845 w 625779"/>
                  <a:gd name="connsiteY198" fmla="*/ 229808 h 619872"/>
                  <a:gd name="connsiteX199" fmla="*/ 12340 w 625779"/>
                  <a:gd name="connsiteY199" fmla="*/ 224491 h 619872"/>
                  <a:gd name="connsiteX200" fmla="*/ 14002 w 625779"/>
                  <a:gd name="connsiteY200" fmla="*/ 219174 h 619872"/>
                  <a:gd name="connsiteX201" fmla="*/ 15663 w 625779"/>
                  <a:gd name="connsiteY201" fmla="*/ 213858 h 619872"/>
                  <a:gd name="connsiteX202" fmla="*/ 17491 w 625779"/>
                  <a:gd name="connsiteY202" fmla="*/ 208541 h 619872"/>
                  <a:gd name="connsiteX203" fmla="*/ 19319 w 625779"/>
                  <a:gd name="connsiteY203" fmla="*/ 203224 h 619872"/>
                  <a:gd name="connsiteX204" fmla="*/ 21313 w 625779"/>
                  <a:gd name="connsiteY204" fmla="*/ 198073 h 619872"/>
                  <a:gd name="connsiteX205" fmla="*/ 23306 w 625779"/>
                  <a:gd name="connsiteY205" fmla="*/ 192922 h 619872"/>
                  <a:gd name="connsiteX206" fmla="*/ 25466 w 625779"/>
                  <a:gd name="connsiteY206" fmla="*/ 187771 h 619872"/>
                  <a:gd name="connsiteX207" fmla="*/ 30119 w 625779"/>
                  <a:gd name="connsiteY207" fmla="*/ 177470 h 619872"/>
                  <a:gd name="connsiteX208" fmla="*/ 31282 w 625779"/>
                  <a:gd name="connsiteY208" fmla="*/ 174978 h 619872"/>
                  <a:gd name="connsiteX209" fmla="*/ 32611 w 625779"/>
                  <a:gd name="connsiteY209" fmla="*/ 172485 h 619872"/>
                  <a:gd name="connsiteX210" fmla="*/ 35103 w 625779"/>
                  <a:gd name="connsiteY210" fmla="*/ 167501 h 619872"/>
                  <a:gd name="connsiteX211" fmla="*/ 37596 w 625779"/>
                  <a:gd name="connsiteY211" fmla="*/ 162516 h 619872"/>
                  <a:gd name="connsiteX212" fmla="*/ 40420 w 625779"/>
                  <a:gd name="connsiteY212" fmla="*/ 157531 h 619872"/>
                  <a:gd name="connsiteX213" fmla="*/ 46069 w 625779"/>
                  <a:gd name="connsiteY213" fmla="*/ 147728 h 619872"/>
                  <a:gd name="connsiteX214" fmla="*/ 72654 w 625779"/>
                  <a:gd name="connsiteY214" fmla="*/ 110842 h 619872"/>
                  <a:gd name="connsiteX215" fmla="*/ 104556 w 625779"/>
                  <a:gd name="connsiteY215" fmla="*/ 78110 h 619872"/>
                  <a:gd name="connsiteX216" fmla="*/ 141109 w 625779"/>
                  <a:gd name="connsiteY216" fmla="*/ 50529 h 619872"/>
                  <a:gd name="connsiteX217" fmla="*/ 181152 w 625779"/>
                  <a:gd name="connsiteY217" fmla="*/ 28596 h 619872"/>
                  <a:gd name="connsiteX218" fmla="*/ 268549 w 625779"/>
                  <a:gd name="connsiteY218" fmla="*/ 3009 h 619872"/>
                  <a:gd name="connsiteX219" fmla="*/ 313743 w 625779"/>
                  <a:gd name="connsiteY219" fmla="*/ 18 h 619872"/>
                  <a:gd name="connsiteX220" fmla="*/ 358604 w 625779"/>
                  <a:gd name="connsiteY220" fmla="*/ 3507 h 619872"/>
                  <a:gd name="connsiteX221" fmla="*/ 364088 w 625779"/>
                  <a:gd name="connsiteY221" fmla="*/ 4338 h 619872"/>
                  <a:gd name="connsiteX222" fmla="*/ 369571 w 625779"/>
                  <a:gd name="connsiteY222" fmla="*/ 5335 h 619872"/>
                  <a:gd name="connsiteX223" fmla="*/ 380537 w 625779"/>
                  <a:gd name="connsiteY223" fmla="*/ 7495 h 619872"/>
                  <a:gd name="connsiteX224" fmla="*/ 391337 w 625779"/>
                  <a:gd name="connsiteY224" fmla="*/ 10153 h 619872"/>
                  <a:gd name="connsiteX225" fmla="*/ 402137 w 625779"/>
                  <a:gd name="connsiteY225" fmla="*/ 13144 h 619872"/>
                  <a:gd name="connsiteX226" fmla="*/ 423238 w 625779"/>
                  <a:gd name="connsiteY226" fmla="*/ 20289 h 619872"/>
                  <a:gd name="connsiteX227" fmla="*/ 428389 w 625779"/>
                  <a:gd name="connsiteY227" fmla="*/ 22282 h 619872"/>
                  <a:gd name="connsiteX228" fmla="*/ 433540 w 625779"/>
                  <a:gd name="connsiteY228" fmla="*/ 24442 h 619872"/>
                  <a:gd name="connsiteX229" fmla="*/ 438691 w 625779"/>
                  <a:gd name="connsiteY229" fmla="*/ 26602 h 619872"/>
                  <a:gd name="connsiteX230" fmla="*/ 443675 w 625779"/>
                  <a:gd name="connsiteY230" fmla="*/ 28929 h 619872"/>
                  <a:gd name="connsiteX231" fmla="*/ 482223 w 625779"/>
                  <a:gd name="connsiteY231" fmla="*/ 49698 h 619872"/>
                  <a:gd name="connsiteX232" fmla="*/ 517115 w 625779"/>
                  <a:gd name="connsiteY232" fmla="*/ 75285 h 619872"/>
                  <a:gd name="connsiteX233" fmla="*/ 532900 w 625779"/>
                  <a:gd name="connsiteY233" fmla="*/ 89575 h 619872"/>
                  <a:gd name="connsiteX234" fmla="*/ 540377 w 625779"/>
                  <a:gd name="connsiteY234" fmla="*/ 97218 h 619872"/>
                  <a:gd name="connsiteX235" fmla="*/ 547521 w 625779"/>
                  <a:gd name="connsiteY235" fmla="*/ 104861 h 619872"/>
                  <a:gd name="connsiteX236" fmla="*/ 573275 w 625779"/>
                  <a:gd name="connsiteY236" fmla="*/ 137925 h 619872"/>
                  <a:gd name="connsiteX237" fmla="*/ 593878 w 625779"/>
                  <a:gd name="connsiteY237" fmla="*/ 173316 h 619872"/>
                  <a:gd name="connsiteX238" fmla="*/ 596038 w 625779"/>
                  <a:gd name="connsiteY238" fmla="*/ 177802 h 619872"/>
                  <a:gd name="connsiteX239" fmla="*/ 598032 w 625779"/>
                  <a:gd name="connsiteY239" fmla="*/ 182454 h 619872"/>
                  <a:gd name="connsiteX240" fmla="*/ 602186 w 625779"/>
                  <a:gd name="connsiteY240" fmla="*/ 191593 h 619872"/>
                  <a:gd name="connsiteX241" fmla="*/ 605841 w 625779"/>
                  <a:gd name="connsiteY241" fmla="*/ 200897 h 619872"/>
                  <a:gd name="connsiteX242" fmla="*/ 607669 w 625779"/>
                  <a:gd name="connsiteY242" fmla="*/ 205550 h 619872"/>
                  <a:gd name="connsiteX243" fmla="*/ 609330 w 625779"/>
                  <a:gd name="connsiteY243" fmla="*/ 210202 h 619872"/>
                  <a:gd name="connsiteX244" fmla="*/ 612487 w 625779"/>
                  <a:gd name="connsiteY244" fmla="*/ 219507 h 619872"/>
                  <a:gd name="connsiteX245" fmla="*/ 615146 w 625779"/>
                  <a:gd name="connsiteY245" fmla="*/ 228978 h 619872"/>
                  <a:gd name="connsiteX246" fmla="*/ 619632 w 625779"/>
                  <a:gd name="connsiteY246" fmla="*/ 247753 h 619872"/>
                  <a:gd name="connsiteX247" fmla="*/ 620130 w 625779"/>
                  <a:gd name="connsiteY247" fmla="*/ 250079 h 619872"/>
                  <a:gd name="connsiteX248" fmla="*/ 620629 w 625779"/>
                  <a:gd name="connsiteY248" fmla="*/ 252405 h 619872"/>
                  <a:gd name="connsiteX249" fmla="*/ 621460 w 625779"/>
                  <a:gd name="connsiteY249" fmla="*/ 257058 h 619872"/>
                  <a:gd name="connsiteX250" fmla="*/ 622955 w 625779"/>
                  <a:gd name="connsiteY250" fmla="*/ 266362 h 619872"/>
                  <a:gd name="connsiteX251" fmla="*/ 624118 w 625779"/>
                  <a:gd name="connsiteY251" fmla="*/ 275667 h 619872"/>
                  <a:gd name="connsiteX252" fmla="*/ 624617 w 625779"/>
                  <a:gd name="connsiteY252" fmla="*/ 280319 h 619872"/>
                  <a:gd name="connsiteX253" fmla="*/ 624949 w 625779"/>
                  <a:gd name="connsiteY253" fmla="*/ 284971 h 619872"/>
                  <a:gd name="connsiteX254" fmla="*/ 625613 w 625779"/>
                  <a:gd name="connsiteY254" fmla="*/ 294276 h 619872"/>
                  <a:gd name="connsiteX255" fmla="*/ 625780 w 625779"/>
                  <a:gd name="connsiteY255" fmla="*/ 303414 h 619872"/>
                  <a:gd name="connsiteX256" fmla="*/ 625780 w 625779"/>
                  <a:gd name="connsiteY256" fmla="*/ 307900 h 619872"/>
                  <a:gd name="connsiteX257" fmla="*/ 625780 w 625779"/>
                  <a:gd name="connsiteY257" fmla="*/ 312387 h 619872"/>
                  <a:gd name="connsiteX258" fmla="*/ 625447 w 625779"/>
                  <a:gd name="connsiteY258" fmla="*/ 321359 h 619872"/>
                  <a:gd name="connsiteX259" fmla="*/ 625281 w 625779"/>
                  <a:gd name="connsiteY259" fmla="*/ 325845 h 619872"/>
                  <a:gd name="connsiteX260" fmla="*/ 624949 w 625779"/>
                  <a:gd name="connsiteY260" fmla="*/ 330331 h 619872"/>
                  <a:gd name="connsiteX261" fmla="*/ 624118 w 625779"/>
                  <a:gd name="connsiteY261" fmla="*/ 339137 h 619872"/>
                  <a:gd name="connsiteX262" fmla="*/ 623620 w 625779"/>
                  <a:gd name="connsiteY262" fmla="*/ 343457 h 619872"/>
                  <a:gd name="connsiteX263" fmla="*/ 622955 w 625779"/>
                  <a:gd name="connsiteY263" fmla="*/ 347777 h 619872"/>
                  <a:gd name="connsiteX264" fmla="*/ 621792 w 625779"/>
                  <a:gd name="connsiteY264" fmla="*/ 356417 h 619872"/>
                  <a:gd name="connsiteX265" fmla="*/ 577429 w 625779"/>
                  <a:gd name="connsiteY265" fmla="*/ 472559 h 619872"/>
                  <a:gd name="connsiteX266" fmla="*/ 546026 w 625779"/>
                  <a:gd name="connsiteY266" fmla="*/ 513931 h 619872"/>
                  <a:gd name="connsiteX267" fmla="*/ 514457 w 625779"/>
                  <a:gd name="connsiteY267" fmla="*/ 544503 h 619872"/>
                  <a:gd name="connsiteX268" fmla="*/ 463780 w 625779"/>
                  <a:gd name="connsiteY268" fmla="*/ 579396 h 619872"/>
                  <a:gd name="connsiteX269" fmla="*/ 449324 w 625779"/>
                  <a:gd name="connsiteY269" fmla="*/ 586872 h 619872"/>
                  <a:gd name="connsiteX270" fmla="*/ 444340 w 625779"/>
                  <a:gd name="connsiteY270" fmla="*/ 589365 h 619872"/>
                  <a:gd name="connsiteX271" fmla="*/ 444340 w 625779"/>
                  <a:gd name="connsiteY271" fmla="*/ 589365 h 619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625779" h="619872">
                    <a:moveTo>
                      <a:pt x="444007" y="588534"/>
                    </a:moveTo>
                    <a:cubicBezTo>
                      <a:pt x="444007" y="588534"/>
                      <a:pt x="445669" y="587703"/>
                      <a:pt x="448992" y="586042"/>
                    </a:cubicBezTo>
                    <a:cubicBezTo>
                      <a:pt x="452315" y="584380"/>
                      <a:pt x="457300" y="582054"/>
                      <a:pt x="463281" y="578565"/>
                    </a:cubicBezTo>
                    <a:cubicBezTo>
                      <a:pt x="464777" y="577734"/>
                      <a:pt x="466438" y="576737"/>
                      <a:pt x="468100" y="575740"/>
                    </a:cubicBezTo>
                    <a:cubicBezTo>
                      <a:pt x="468931" y="575242"/>
                      <a:pt x="469761" y="574743"/>
                      <a:pt x="470758" y="574245"/>
                    </a:cubicBezTo>
                    <a:cubicBezTo>
                      <a:pt x="471589" y="573746"/>
                      <a:pt x="472586" y="573082"/>
                      <a:pt x="473417" y="572583"/>
                    </a:cubicBezTo>
                    <a:cubicBezTo>
                      <a:pt x="475244" y="571420"/>
                      <a:pt x="477238" y="570257"/>
                      <a:pt x="479232" y="568928"/>
                    </a:cubicBezTo>
                    <a:cubicBezTo>
                      <a:pt x="480229" y="568263"/>
                      <a:pt x="481226" y="567599"/>
                      <a:pt x="482389" y="566934"/>
                    </a:cubicBezTo>
                    <a:cubicBezTo>
                      <a:pt x="482887" y="566602"/>
                      <a:pt x="483386" y="566269"/>
                      <a:pt x="484050" y="565937"/>
                    </a:cubicBezTo>
                    <a:cubicBezTo>
                      <a:pt x="484549" y="565605"/>
                      <a:pt x="485047" y="565273"/>
                      <a:pt x="485546" y="564774"/>
                    </a:cubicBezTo>
                    <a:cubicBezTo>
                      <a:pt x="494020" y="558959"/>
                      <a:pt x="503490" y="551980"/>
                      <a:pt x="513460" y="543174"/>
                    </a:cubicBezTo>
                    <a:cubicBezTo>
                      <a:pt x="514789" y="542011"/>
                      <a:pt x="515952" y="541014"/>
                      <a:pt x="517281" y="539851"/>
                    </a:cubicBezTo>
                    <a:cubicBezTo>
                      <a:pt x="517946" y="539352"/>
                      <a:pt x="518611" y="538688"/>
                      <a:pt x="519275" y="538189"/>
                    </a:cubicBezTo>
                    <a:cubicBezTo>
                      <a:pt x="519940" y="537691"/>
                      <a:pt x="520604" y="537026"/>
                      <a:pt x="521103" y="536362"/>
                    </a:cubicBezTo>
                    <a:cubicBezTo>
                      <a:pt x="523595" y="534036"/>
                      <a:pt x="526254" y="531543"/>
                      <a:pt x="528746" y="528885"/>
                    </a:cubicBezTo>
                    <a:cubicBezTo>
                      <a:pt x="530075" y="527722"/>
                      <a:pt x="531238" y="526226"/>
                      <a:pt x="532567" y="524897"/>
                    </a:cubicBezTo>
                    <a:cubicBezTo>
                      <a:pt x="533897" y="523568"/>
                      <a:pt x="535060" y="522239"/>
                      <a:pt x="536389" y="520743"/>
                    </a:cubicBezTo>
                    <a:cubicBezTo>
                      <a:pt x="537718" y="519414"/>
                      <a:pt x="539047" y="517919"/>
                      <a:pt x="540377" y="516589"/>
                    </a:cubicBezTo>
                    <a:cubicBezTo>
                      <a:pt x="541706" y="515094"/>
                      <a:pt x="542869" y="513599"/>
                      <a:pt x="544198" y="512103"/>
                    </a:cubicBezTo>
                    <a:cubicBezTo>
                      <a:pt x="545527" y="510608"/>
                      <a:pt x="546857" y="509112"/>
                      <a:pt x="548020" y="507451"/>
                    </a:cubicBezTo>
                    <a:cubicBezTo>
                      <a:pt x="548684" y="506620"/>
                      <a:pt x="549349" y="505956"/>
                      <a:pt x="550014" y="505125"/>
                    </a:cubicBezTo>
                    <a:cubicBezTo>
                      <a:pt x="550678" y="504294"/>
                      <a:pt x="551343" y="503463"/>
                      <a:pt x="551841" y="502633"/>
                    </a:cubicBezTo>
                    <a:cubicBezTo>
                      <a:pt x="554334" y="499309"/>
                      <a:pt x="556992" y="495986"/>
                      <a:pt x="559484" y="492497"/>
                    </a:cubicBezTo>
                    <a:cubicBezTo>
                      <a:pt x="561977" y="489008"/>
                      <a:pt x="564303" y="485353"/>
                      <a:pt x="566961" y="481697"/>
                    </a:cubicBezTo>
                    <a:cubicBezTo>
                      <a:pt x="569287" y="478042"/>
                      <a:pt x="571613" y="474054"/>
                      <a:pt x="574106" y="470233"/>
                    </a:cubicBezTo>
                    <a:cubicBezTo>
                      <a:pt x="583410" y="454448"/>
                      <a:pt x="591884" y="436836"/>
                      <a:pt x="598863" y="417562"/>
                    </a:cubicBezTo>
                    <a:cubicBezTo>
                      <a:pt x="605841" y="398122"/>
                      <a:pt x="611324" y="377353"/>
                      <a:pt x="614647" y="355088"/>
                    </a:cubicBezTo>
                    <a:cubicBezTo>
                      <a:pt x="614980" y="352264"/>
                      <a:pt x="615312" y="349439"/>
                      <a:pt x="615644" y="346614"/>
                    </a:cubicBezTo>
                    <a:cubicBezTo>
                      <a:pt x="615810" y="345285"/>
                      <a:pt x="615977" y="343790"/>
                      <a:pt x="616143" y="342460"/>
                    </a:cubicBezTo>
                    <a:cubicBezTo>
                      <a:pt x="616309" y="340965"/>
                      <a:pt x="616475" y="339636"/>
                      <a:pt x="616641" y="338140"/>
                    </a:cubicBezTo>
                    <a:cubicBezTo>
                      <a:pt x="616807" y="335316"/>
                      <a:pt x="616973" y="332491"/>
                      <a:pt x="617306" y="329500"/>
                    </a:cubicBezTo>
                    <a:cubicBezTo>
                      <a:pt x="617472" y="328005"/>
                      <a:pt x="617472" y="326676"/>
                      <a:pt x="617638" y="325181"/>
                    </a:cubicBezTo>
                    <a:cubicBezTo>
                      <a:pt x="617638" y="323685"/>
                      <a:pt x="617638" y="322356"/>
                      <a:pt x="617804" y="320860"/>
                    </a:cubicBezTo>
                    <a:cubicBezTo>
                      <a:pt x="617804" y="317870"/>
                      <a:pt x="617970" y="315045"/>
                      <a:pt x="617970" y="312054"/>
                    </a:cubicBezTo>
                    <a:cubicBezTo>
                      <a:pt x="617970" y="310559"/>
                      <a:pt x="617970" y="309064"/>
                      <a:pt x="617970" y="307568"/>
                    </a:cubicBezTo>
                    <a:cubicBezTo>
                      <a:pt x="617970" y="306073"/>
                      <a:pt x="617970" y="304577"/>
                      <a:pt x="617804" y="303082"/>
                    </a:cubicBezTo>
                    <a:cubicBezTo>
                      <a:pt x="617638" y="300091"/>
                      <a:pt x="617638" y="297100"/>
                      <a:pt x="617472" y="294110"/>
                    </a:cubicBezTo>
                    <a:cubicBezTo>
                      <a:pt x="617306" y="291119"/>
                      <a:pt x="616973" y="288128"/>
                      <a:pt x="616807" y="285137"/>
                    </a:cubicBezTo>
                    <a:cubicBezTo>
                      <a:pt x="616641" y="283642"/>
                      <a:pt x="616641" y="282147"/>
                      <a:pt x="616475" y="280651"/>
                    </a:cubicBezTo>
                    <a:cubicBezTo>
                      <a:pt x="616309" y="279156"/>
                      <a:pt x="616143" y="277661"/>
                      <a:pt x="615977" y="276165"/>
                    </a:cubicBezTo>
                    <a:cubicBezTo>
                      <a:pt x="615644" y="273174"/>
                      <a:pt x="615312" y="270184"/>
                      <a:pt x="614813" y="267027"/>
                    </a:cubicBezTo>
                    <a:cubicBezTo>
                      <a:pt x="614481" y="264036"/>
                      <a:pt x="613817" y="260879"/>
                      <a:pt x="613318" y="257888"/>
                    </a:cubicBezTo>
                    <a:cubicBezTo>
                      <a:pt x="612986" y="256393"/>
                      <a:pt x="612820" y="254897"/>
                      <a:pt x="612487" y="253236"/>
                    </a:cubicBezTo>
                    <a:cubicBezTo>
                      <a:pt x="612321" y="252405"/>
                      <a:pt x="612321" y="251741"/>
                      <a:pt x="612155" y="250910"/>
                    </a:cubicBezTo>
                    <a:lnTo>
                      <a:pt x="611657" y="248584"/>
                    </a:lnTo>
                    <a:cubicBezTo>
                      <a:pt x="610327" y="242436"/>
                      <a:pt x="609164" y="236288"/>
                      <a:pt x="607337" y="230307"/>
                    </a:cubicBezTo>
                    <a:cubicBezTo>
                      <a:pt x="606506" y="227316"/>
                      <a:pt x="605675" y="224159"/>
                      <a:pt x="604844" y="221168"/>
                    </a:cubicBezTo>
                    <a:cubicBezTo>
                      <a:pt x="603847" y="218178"/>
                      <a:pt x="602850" y="215021"/>
                      <a:pt x="601853" y="212030"/>
                    </a:cubicBezTo>
                    <a:cubicBezTo>
                      <a:pt x="601355" y="210534"/>
                      <a:pt x="600857" y="209039"/>
                      <a:pt x="600358" y="207378"/>
                    </a:cubicBezTo>
                    <a:cubicBezTo>
                      <a:pt x="599860" y="205882"/>
                      <a:pt x="599195" y="204387"/>
                      <a:pt x="598697" y="202891"/>
                    </a:cubicBezTo>
                    <a:cubicBezTo>
                      <a:pt x="597534" y="199901"/>
                      <a:pt x="596370" y="196744"/>
                      <a:pt x="595207" y="193753"/>
                    </a:cubicBezTo>
                    <a:cubicBezTo>
                      <a:pt x="593878" y="190762"/>
                      <a:pt x="592549" y="187771"/>
                      <a:pt x="591386" y="184781"/>
                    </a:cubicBezTo>
                    <a:cubicBezTo>
                      <a:pt x="590721" y="183285"/>
                      <a:pt x="590057" y="181790"/>
                      <a:pt x="589392" y="180295"/>
                    </a:cubicBezTo>
                    <a:cubicBezTo>
                      <a:pt x="588727" y="178799"/>
                      <a:pt x="588063" y="177304"/>
                      <a:pt x="587232" y="175808"/>
                    </a:cubicBezTo>
                    <a:cubicBezTo>
                      <a:pt x="581583" y="164011"/>
                      <a:pt x="575103" y="152215"/>
                      <a:pt x="567792" y="140916"/>
                    </a:cubicBezTo>
                    <a:cubicBezTo>
                      <a:pt x="560481" y="129618"/>
                      <a:pt x="552340" y="118485"/>
                      <a:pt x="543367" y="108018"/>
                    </a:cubicBezTo>
                    <a:cubicBezTo>
                      <a:pt x="541041" y="105359"/>
                      <a:pt x="538715" y="102701"/>
                      <a:pt x="536389" y="100208"/>
                    </a:cubicBezTo>
                    <a:cubicBezTo>
                      <a:pt x="534063" y="97716"/>
                      <a:pt x="531570" y="95224"/>
                      <a:pt x="529244" y="92732"/>
                    </a:cubicBezTo>
                    <a:cubicBezTo>
                      <a:pt x="524260" y="87747"/>
                      <a:pt x="519275" y="82928"/>
                      <a:pt x="513958" y="78276"/>
                    </a:cubicBezTo>
                    <a:cubicBezTo>
                      <a:pt x="503324" y="68972"/>
                      <a:pt x="492192" y="60332"/>
                      <a:pt x="480229" y="52356"/>
                    </a:cubicBezTo>
                    <a:cubicBezTo>
                      <a:pt x="468266" y="44381"/>
                      <a:pt x="455638" y="37402"/>
                      <a:pt x="442512" y="31089"/>
                    </a:cubicBezTo>
                    <a:cubicBezTo>
                      <a:pt x="440851" y="30258"/>
                      <a:pt x="439189" y="29427"/>
                      <a:pt x="437527" y="28762"/>
                    </a:cubicBezTo>
                    <a:lnTo>
                      <a:pt x="432543" y="26602"/>
                    </a:lnTo>
                    <a:lnTo>
                      <a:pt x="427558" y="24442"/>
                    </a:lnTo>
                    <a:cubicBezTo>
                      <a:pt x="425897" y="23778"/>
                      <a:pt x="424235" y="23113"/>
                      <a:pt x="422408" y="22449"/>
                    </a:cubicBezTo>
                    <a:cubicBezTo>
                      <a:pt x="415595" y="19790"/>
                      <a:pt x="408617" y="17464"/>
                      <a:pt x="401638" y="15304"/>
                    </a:cubicBezTo>
                    <a:cubicBezTo>
                      <a:pt x="387681" y="10984"/>
                      <a:pt x="373060" y="7661"/>
                      <a:pt x="358438" y="5501"/>
                    </a:cubicBezTo>
                    <a:cubicBezTo>
                      <a:pt x="329029" y="1181"/>
                      <a:pt x="298789" y="849"/>
                      <a:pt x="269214" y="5501"/>
                    </a:cubicBezTo>
                    <a:cubicBezTo>
                      <a:pt x="239638" y="10153"/>
                      <a:pt x="210562" y="19292"/>
                      <a:pt x="183479" y="32085"/>
                    </a:cubicBezTo>
                    <a:cubicBezTo>
                      <a:pt x="169854" y="38898"/>
                      <a:pt x="156894" y="46208"/>
                      <a:pt x="144432" y="54516"/>
                    </a:cubicBezTo>
                    <a:cubicBezTo>
                      <a:pt x="132137" y="62990"/>
                      <a:pt x="120340" y="72295"/>
                      <a:pt x="109208" y="82264"/>
                    </a:cubicBezTo>
                    <a:cubicBezTo>
                      <a:pt x="98242" y="92399"/>
                      <a:pt x="87940" y="103199"/>
                      <a:pt x="78636" y="114664"/>
                    </a:cubicBezTo>
                    <a:cubicBezTo>
                      <a:pt x="69331" y="126295"/>
                      <a:pt x="60857" y="138258"/>
                      <a:pt x="53214" y="150885"/>
                    </a:cubicBezTo>
                    <a:cubicBezTo>
                      <a:pt x="45737" y="163679"/>
                      <a:pt x="39091" y="176639"/>
                      <a:pt x="33442" y="190098"/>
                    </a:cubicBezTo>
                    <a:cubicBezTo>
                      <a:pt x="32611" y="191759"/>
                      <a:pt x="32113" y="193421"/>
                      <a:pt x="31448" y="195248"/>
                    </a:cubicBezTo>
                    <a:lnTo>
                      <a:pt x="29454" y="200399"/>
                    </a:lnTo>
                    <a:lnTo>
                      <a:pt x="27460" y="205550"/>
                    </a:lnTo>
                    <a:lnTo>
                      <a:pt x="25633" y="210701"/>
                    </a:lnTo>
                    <a:cubicBezTo>
                      <a:pt x="24968" y="212528"/>
                      <a:pt x="24470" y="214190"/>
                      <a:pt x="23971" y="215851"/>
                    </a:cubicBezTo>
                    <a:cubicBezTo>
                      <a:pt x="23473" y="217513"/>
                      <a:pt x="22808" y="219174"/>
                      <a:pt x="22310" y="221002"/>
                    </a:cubicBezTo>
                    <a:lnTo>
                      <a:pt x="20814" y="226153"/>
                    </a:lnTo>
                    <a:lnTo>
                      <a:pt x="19485" y="231304"/>
                    </a:lnTo>
                    <a:cubicBezTo>
                      <a:pt x="12174" y="259217"/>
                      <a:pt x="8851" y="287630"/>
                      <a:pt x="9516" y="315710"/>
                    </a:cubicBezTo>
                    <a:lnTo>
                      <a:pt x="9516" y="318368"/>
                    </a:lnTo>
                    <a:cubicBezTo>
                      <a:pt x="9516" y="319199"/>
                      <a:pt x="9516" y="320030"/>
                      <a:pt x="9682" y="321027"/>
                    </a:cubicBezTo>
                    <a:lnTo>
                      <a:pt x="10014" y="326343"/>
                    </a:lnTo>
                    <a:lnTo>
                      <a:pt x="10346" y="331494"/>
                    </a:lnTo>
                    <a:cubicBezTo>
                      <a:pt x="10513" y="333156"/>
                      <a:pt x="10679" y="334984"/>
                      <a:pt x="10845" y="336645"/>
                    </a:cubicBezTo>
                    <a:cubicBezTo>
                      <a:pt x="11011" y="338307"/>
                      <a:pt x="11177" y="340134"/>
                      <a:pt x="11343" y="341796"/>
                    </a:cubicBezTo>
                    <a:cubicBezTo>
                      <a:pt x="11510" y="343457"/>
                      <a:pt x="11842" y="345285"/>
                      <a:pt x="12008" y="346947"/>
                    </a:cubicBezTo>
                    <a:cubicBezTo>
                      <a:pt x="12340" y="350436"/>
                      <a:pt x="13005" y="353759"/>
                      <a:pt x="13503" y="357082"/>
                    </a:cubicBezTo>
                    <a:cubicBezTo>
                      <a:pt x="15829" y="370540"/>
                      <a:pt x="18820" y="383833"/>
                      <a:pt x="22642" y="396793"/>
                    </a:cubicBezTo>
                    <a:cubicBezTo>
                      <a:pt x="26629" y="409587"/>
                      <a:pt x="31282" y="422214"/>
                      <a:pt x="36599" y="434177"/>
                    </a:cubicBezTo>
                    <a:lnTo>
                      <a:pt x="37596" y="436503"/>
                    </a:lnTo>
                    <a:lnTo>
                      <a:pt x="38094" y="437666"/>
                    </a:lnTo>
                    <a:lnTo>
                      <a:pt x="38426" y="438165"/>
                    </a:lnTo>
                    <a:cubicBezTo>
                      <a:pt x="38426" y="438165"/>
                      <a:pt x="38593" y="438497"/>
                      <a:pt x="38593" y="438663"/>
                    </a:cubicBezTo>
                    <a:cubicBezTo>
                      <a:pt x="39257" y="440159"/>
                      <a:pt x="40088" y="441654"/>
                      <a:pt x="40753" y="443150"/>
                    </a:cubicBezTo>
                    <a:cubicBezTo>
                      <a:pt x="42248" y="446140"/>
                      <a:pt x="43743" y="449131"/>
                      <a:pt x="45073" y="452122"/>
                    </a:cubicBezTo>
                    <a:cubicBezTo>
                      <a:pt x="46568" y="454946"/>
                      <a:pt x="48229" y="457771"/>
                      <a:pt x="49725" y="460596"/>
                    </a:cubicBezTo>
                    <a:cubicBezTo>
                      <a:pt x="50556" y="461925"/>
                      <a:pt x="51220" y="463420"/>
                      <a:pt x="52051" y="464750"/>
                    </a:cubicBezTo>
                    <a:cubicBezTo>
                      <a:pt x="52882" y="466079"/>
                      <a:pt x="53713" y="467408"/>
                      <a:pt x="54543" y="468903"/>
                    </a:cubicBezTo>
                    <a:cubicBezTo>
                      <a:pt x="67836" y="490836"/>
                      <a:pt x="83454" y="510442"/>
                      <a:pt x="100734" y="527389"/>
                    </a:cubicBezTo>
                    <a:cubicBezTo>
                      <a:pt x="102894" y="529549"/>
                      <a:pt x="105054" y="531543"/>
                      <a:pt x="107214" y="533703"/>
                    </a:cubicBezTo>
                    <a:cubicBezTo>
                      <a:pt x="109374" y="535697"/>
                      <a:pt x="111700" y="537691"/>
                      <a:pt x="113860" y="539685"/>
                    </a:cubicBezTo>
                    <a:cubicBezTo>
                      <a:pt x="115023" y="540682"/>
                      <a:pt x="116020" y="541679"/>
                      <a:pt x="117183" y="542676"/>
                    </a:cubicBezTo>
                    <a:cubicBezTo>
                      <a:pt x="118346" y="543673"/>
                      <a:pt x="119343" y="544669"/>
                      <a:pt x="120506" y="545500"/>
                    </a:cubicBezTo>
                    <a:cubicBezTo>
                      <a:pt x="122832" y="547328"/>
                      <a:pt x="125159" y="549156"/>
                      <a:pt x="127319" y="550983"/>
                    </a:cubicBezTo>
                    <a:cubicBezTo>
                      <a:pt x="128482" y="551814"/>
                      <a:pt x="129645" y="552811"/>
                      <a:pt x="130808" y="553642"/>
                    </a:cubicBezTo>
                    <a:cubicBezTo>
                      <a:pt x="131971" y="554473"/>
                      <a:pt x="133134" y="555303"/>
                      <a:pt x="134297" y="556134"/>
                    </a:cubicBezTo>
                    <a:cubicBezTo>
                      <a:pt x="136623" y="557796"/>
                      <a:pt x="138949" y="559457"/>
                      <a:pt x="141276" y="561119"/>
                    </a:cubicBezTo>
                    <a:cubicBezTo>
                      <a:pt x="142439" y="561949"/>
                      <a:pt x="143602" y="562780"/>
                      <a:pt x="144765" y="563445"/>
                    </a:cubicBezTo>
                    <a:cubicBezTo>
                      <a:pt x="145928" y="564276"/>
                      <a:pt x="147091" y="564940"/>
                      <a:pt x="148254" y="565771"/>
                    </a:cubicBezTo>
                    <a:cubicBezTo>
                      <a:pt x="150580" y="567266"/>
                      <a:pt x="152906" y="568928"/>
                      <a:pt x="155399" y="570423"/>
                    </a:cubicBezTo>
                    <a:cubicBezTo>
                      <a:pt x="174506" y="582054"/>
                      <a:pt x="194112" y="591359"/>
                      <a:pt x="213386" y="598337"/>
                    </a:cubicBezTo>
                    <a:cubicBezTo>
                      <a:pt x="215879" y="599168"/>
                      <a:pt x="218205" y="599999"/>
                      <a:pt x="220697" y="600829"/>
                    </a:cubicBezTo>
                    <a:cubicBezTo>
                      <a:pt x="221860" y="601162"/>
                      <a:pt x="223023" y="601660"/>
                      <a:pt x="224352" y="601992"/>
                    </a:cubicBezTo>
                    <a:cubicBezTo>
                      <a:pt x="225515" y="602325"/>
                      <a:pt x="226679" y="602657"/>
                      <a:pt x="228008" y="602989"/>
                    </a:cubicBezTo>
                    <a:cubicBezTo>
                      <a:pt x="230334" y="603654"/>
                      <a:pt x="232826" y="604485"/>
                      <a:pt x="235152" y="605149"/>
                    </a:cubicBezTo>
                    <a:cubicBezTo>
                      <a:pt x="236315" y="605482"/>
                      <a:pt x="237479" y="605814"/>
                      <a:pt x="238642" y="606146"/>
                    </a:cubicBezTo>
                    <a:cubicBezTo>
                      <a:pt x="239805" y="606479"/>
                      <a:pt x="240968" y="606811"/>
                      <a:pt x="242131" y="606977"/>
                    </a:cubicBezTo>
                    <a:cubicBezTo>
                      <a:pt x="244457" y="607475"/>
                      <a:pt x="246783" y="608140"/>
                      <a:pt x="249109" y="608639"/>
                    </a:cubicBezTo>
                    <a:cubicBezTo>
                      <a:pt x="250272" y="608971"/>
                      <a:pt x="251435" y="609137"/>
                      <a:pt x="252598" y="609469"/>
                    </a:cubicBezTo>
                    <a:cubicBezTo>
                      <a:pt x="253762" y="609635"/>
                      <a:pt x="254925" y="609968"/>
                      <a:pt x="256088" y="610134"/>
                    </a:cubicBezTo>
                    <a:cubicBezTo>
                      <a:pt x="258414" y="610632"/>
                      <a:pt x="260740" y="610965"/>
                      <a:pt x="263066" y="611463"/>
                    </a:cubicBezTo>
                    <a:cubicBezTo>
                      <a:pt x="265392" y="611962"/>
                      <a:pt x="267552" y="612460"/>
                      <a:pt x="269878" y="612626"/>
                    </a:cubicBezTo>
                    <a:cubicBezTo>
                      <a:pt x="274365" y="613291"/>
                      <a:pt x="278851" y="613956"/>
                      <a:pt x="283337" y="614454"/>
                    </a:cubicBezTo>
                    <a:cubicBezTo>
                      <a:pt x="287823" y="614786"/>
                      <a:pt x="292143" y="615285"/>
                      <a:pt x="296297" y="615617"/>
                    </a:cubicBezTo>
                    <a:cubicBezTo>
                      <a:pt x="300617" y="615949"/>
                      <a:pt x="304771" y="615949"/>
                      <a:pt x="308925" y="616115"/>
                    </a:cubicBezTo>
                    <a:cubicBezTo>
                      <a:pt x="309921" y="616115"/>
                      <a:pt x="310918" y="616282"/>
                      <a:pt x="312081" y="616282"/>
                    </a:cubicBezTo>
                    <a:cubicBezTo>
                      <a:pt x="313078" y="616282"/>
                      <a:pt x="314075" y="616282"/>
                      <a:pt x="315072" y="616282"/>
                    </a:cubicBezTo>
                    <a:cubicBezTo>
                      <a:pt x="317066" y="616282"/>
                      <a:pt x="319060" y="616282"/>
                      <a:pt x="321054" y="616282"/>
                    </a:cubicBezTo>
                    <a:cubicBezTo>
                      <a:pt x="323048" y="616282"/>
                      <a:pt x="325042" y="616282"/>
                      <a:pt x="327035" y="616282"/>
                    </a:cubicBezTo>
                    <a:cubicBezTo>
                      <a:pt x="329029" y="616115"/>
                      <a:pt x="330857" y="616115"/>
                      <a:pt x="332851" y="615949"/>
                    </a:cubicBezTo>
                    <a:cubicBezTo>
                      <a:pt x="334678" y="615783"/>
                      <a:pt x="336672" y="615783"/>
                      <a:pt x="338500" y="615617"/>
                    </a:cubicBezTo>
                    <a:cubicBezTo>
                      <a:pt x="340328" y="615451"/>
                      <a:pt x="342155" y="615451"/>
                      <a:pt x="343983" y="615285"/>
                    </a:cubicBezTo>
                    <a:cubicBezTo>
                      <a:pt x="347638" y="614952"/>
                      <a:pt x="351128" y="614454"/>
                      <a:pt x="354617" y="614122"/>
                    </a:cubicBezTo>
                    <a:cubicBezTo>
                      <a:pt x="355448" y="613956"/>
                      <a:pt x="356278" y="613956"/>
                      <a:pt x="357109" y="613789"/>
                    </a:cubicBezTo>
                    <a:cubicBezTo>
                      <a:pt x="357940" y="613623"/>
                      <a:pt x="358771" y="613457"/>
                      <a:pt x="359601" y="613457"/>
                    </a:cubicBezTo>
                    <a:cubicBezTo>
                      <a:pt x="361263" y="613125"/>
                      <a:pt x="362925" y="612959"/>
                      <a:pt x="364586" y="612626"/>
                    </a:cubicBezTo>
                    <a:cubicBezTo>
                      <a:pt x="377712" y="610632"/>
                      <a:pt x="389177" y="607808"/>
                      <a:pt x="398980" y="604983"/>
                    </a:cubicBezTo>
                    <a:cubicBezTo>
                      <a:pt x="399644" y="604817"/>
                      <a:pt x="400143" y="604651"/>
                      <a:pt x="400808" y="604485"/>
                    </a:cubicBezTo>
                    <a:cubicBezTo>
                      <a:pt x="401472" y="604319"/>
                      <a:pt x="401971" y="604152"/>
                      <a:pt x="402635" y="603986"/>
                    </a:cubicBezTo>
                    <a:cubicBezTo>
                      <a:pt x="403798" y="603654"/>
                      <a:pt x="404961" y="603156"/>
                      <a:pt x="406124" y="602823"/>
                    </a:cubicBezTo>
                    <a:cubicBezTo>
                      <a:pt x="408451" y="602159"/>
                      <a:pt x="410611" y="601328"/>
                      <a:pt x="412604" y="600663"/>
                    </a:cubicBezTo>
                    <a:cubicBezTo>
                      <a:pt x="413601" y="600331"/>
                      <a:pt x="414598" y="599999"/>
                      <a:pt x="415595" y="599666"/>
                    </a:cubicBezTo>
                    <a:cubicBezTo>
                      <a:pt x="416592" y="599334"/>
                      <a:pt x="417589" y="599002"/>
                      <a:pt x="418420" y="598669"/>
                    </a:cubicBezTo>
                    <a:cubicBezTo>
                      <a:pt x="420248" y="598005"/>
                      <a:pt x="422075" y="597340"/>
                      <a:pt x="423737" y="596675"/>
                    </a:cubicBezTo>
                    <a:cubicBezTo>
                      <a:pt x="430383" y="594349"/>
                      <a:pt x="435367" y="591857"/>
                      <a:pt x="438691" y="590528"/>
                    </a:cubicBezTo>
                    <a:cubicBezTo>
                      <a:pt x="442180" y="589365"/>
                      <a:pt x="444007" y="588534"/>
                      <a:pt x="444007" y="588534"/>
                    </a:cubicBezTo>
                    <a:lnTo>
                      <a:pt x="444007" y="588534"/>
                    </a:lnTo>
                    <a:close/>
                    <a:moveTo>
                      <a:pt x="444340" y="589365"/>
                    </a:moveTo>
                    <a:cubicBezTo>
                      <a:pt x="444340" y="589365"/>
                      <a:pt x="442678" y="590196"/>
                      <a:pt x="439189" y="591691"/>
                    </a:cubicBezTo>
                    <a:cubicBezTo>
                      <a:pt x="435866" y="593186"/>
                      <a:pt x="430881" y="595512"/>
                      <a:pt x="424235" y="598005"/>
                    </a:cubicBezTo>
                    <a:cubicBezTo>
                      <a:pt x="410943" y="603156"/>
                      <a:pt x="391171" y="609968"/>
                      <a:pt x="364918" y="614786"/>
                    </a:cubicBezTo>
                    <a:cubicBezTo>
                      <a:pt x="351792" y="617279"/>
                      <a:pt x="337171" y="618940"/>
                      <a:pt x="321220" y="619605"/>
                    </a:cubicBezTo>
                    <a:cubicBezTo>
                      <a:pt x="305269" y="620269"/>
                      <a:pt x="287823" y="619771"/>
                      <a:pt x="269380" y="617279"/>
                    </a:cubicBezTo>
                    <a:cubicBezTo>
                      <a:pt x="267054" y="617112"/>
                      <a:pt x="264728" y="616614"/>
                      <a:pt x="262402" y="616282"/>
                    </a:cubicBezTo>
                    <a:cubicBezTo>
                      <a:pt x="260075" y="615949"/>
                      <a:pt x="257749" y="615451"/>
                      <a:pt x="255423" y="615119"/>
                    </a:cubicBezTo>
                    <a:cubicBezTo>
                      <a:pt x="254260" y="614952"/>
                      <a:pt x="253097" y="614786"/>
                      <a:pt x="251934" y="614454"/>
                    </a:cubicBezTo>
                    <a:cubicBezTo>
                      <a:pt x="250771" y="614122"/>
                      <a:pt x="249608" y="613956"/>
                      <a:pt x="248445" y="613623"/>
                    </a:cubicBezTo>
                    <a:cubicBezTo>
                      <a:pt x="246119" y="613125"/>
                      <a:pt x="243626" y="612626"/>
                      <a:pt x="241300" y="612128"/>
                    </a:cubicBezTo>
                    <a:cubicBezTo>
                      <a:pt x="240137" y="611796"/>
                      <a:pt x="238808" y="611629"/>
                      <a:pt x="237645" y="611297"/>
                    </a:cubicBezTo>
                    <a:cubicBezTo>
                      <a:pt x="236482" y="610965"/>
                      <a:pt x="235152" y="610632"/>
                      <a:pt x="233989" y="610300"/>
                    </a:cubicBezTo>
                    <a:cubicBezTo>
                      <a:pt x="231497" y="609635"/>
                      <a:pt x="229171" y="608971"/>
                      <a:pt x="226679" y="608306"/>
                    </a:cubicBezTo>
                    <a:cubicBezTo>
                      <a:pt x="225515" y="607974"/>
                      <a:pt x="224186" y="607642"/>
                      <a:pt x="223023" y="607309"/>
                    </a:cubicBezTo>
                    <a:cubicBezTo>
                      <a:pt x="221694" y="606977"/>
                      <a:pt x="220531" y="606479"/>
                      <a:pt x="219368" y="606146"/>
                    </a:cubicBezTo>
                    <a:cubicBezTo>
                      <a:pt x="216875" y="605316"/>
                      <a:pt x="214549" y="604651"/>
                      <a:pt x="212057" y="603820"/>
                    </a:cubicBezTo>
                    <a:cubicBezTo>
                      <a:pt x="192119" y="597340"/>
                      <a:pt x="171848" y="588534"/>
                      <a:pt x="151909" y="576903"/>
                    </a:cubicBezTo>
                    <a:cubicBezTo>
                      <a:pt x="149417" y="575408"/>
                      <a:pt x="146925" y="573912"/>
                      <a:pt x="144599" y="572417"/>
                    </a:cubicBezTo>
                    <a:cubicBezTo>
                      <a:pt x="143436" y="571586"/>
                      <a:pt x="142106" y="570922"/>
                      <a:pt x="140943" y="570091"/>
                    </a:cubicBezTo>
                    <a:cubicBezTo>
                      <a:pt x="139780" y="569260"/>
                      <a:pt x="138451" y="568596"/>
                      <a:pt x="137288" y="567765"/>
                    </a:cubicBezTo>
                    <a:cubicBezTo>
                      <a:pt x="134796" y="566103"/>
                      <a:pt x="132469" y="564442"/>
                      <a:pt x="129977" y="562780"/>
                    </a:cubicBezTo>
                    <a:cubicBezTo>
                      <a:pt x="128814" y="561949"/>
                      <a:pt x="127485" y="561119"/>
                      <a:pt x="126322" y="560288"/>
                    </a:cubicBezTo>
                    <a:cubicBezTo>
                      <a:pt x="125159" y="559457"/>
                      <a:pt x="123996" y="558460"/>
                      <a:pt x="122832" y="557629"/>
                    </a:cubicBezTo>
                    <a:cubicBezTo>
                      <a:pt x="120506" y="555802"/>
                      <a:pt x="118014" y="553974"/>
                      <a:pt x="115688" y="552146"/>
                    </a:cubicBezTo>
                    <a:cubicBezTo>
                      <a:pt x="114525" y="551316"/>
                      <a:pt x="113362" y="550319"/>
                      <a:pt x="112199" y="549322"/>
                    </a:cubicBezTo>
                    <a:cubicBezTo>
                      <a:pt x="111036" y="548325"/>
                      <a:pt x="109872" y="547328"/>
                      <a:pt x="108709" y="546331"/>
                    </a:cubicBezTo>
                    <a:cubicBezTo>
                      <a:pt x="106383" y="544337"/>
                      <a:pt x="104057" y="542343"/>
                      <a:pt x="101731" y="540349"/>
                    </a:cubicBezTo>
                    <a:cubicBezTo>
                      <a:pt x="99571" y="538189"/>
                      <a:pt x="97245" y="536029"/>
                      <a:pt x="94919" y="534036"/>
                    </a:cubicBezTo>
                    <a:cubicBezTo>
                      <a:pt x="76808" y="516922"/>
                      <a:pt x="60691" y="496651"/>
                      <a:pt x="46734" y="474220"/>
                    </a:cubicBezTo>
                    <a:cubicBezTo>
                      <a:pt x="45903" y="472891"/>
                      <a:pt x="44906" y="471396"/>
                      <a:pt x="44076" y="470066"/>
                    </a:cubicBezTo>
                    <a:cubicBezTo>
                      <a:pt x="43245" y="468571"/>
                      <a:pt x="42414" y="467076"/>
                      <a:pt x="41583" y="465746"/>
                    </a:cubicBezTo>
                    <a:cubicBezTo>
                      <a:pt x="39922" y="462756"/>
                      <a:pt x="38260" y="459931"/>
                      <a:pt x="36599" y="456940"/>
                    </a:cubicBezTo>
                    <a:cubicBezTo>
                      <a:pt x="35103" y="453950"/>
                      <a:pt x="33608" y="450959"/>
                      <a:pt x="32113" y="448134"/>
                    </a:cubicBezTo>
                    <a:cubicBezTo>
                      <a:pt x="31448" y="446639"/>
                      <a:pt x="30617" y="445143"/>
                      <a:pt x="29953" y="443648"/>
                    </a:cubicBezTo>
                    <a:cubicBezTo>
                      <a:pt x="29786" y="443482"/>
                      <a:pt x="29786" y="443316"/>
                      <a:pt x="29620" y="442983"/>
                    </a:cubicBezTo>
                    <a:lnTo>
                      <a:pt x="29288" y="442485"/>
                    </a:lnTo>
                    <a:lnTo>
                      <a:pt x="28790" y="441322"/>
                    </a:lnTo>
                    <a:lnTo>
                      <a:pt x="27793" y="438996"/>
                    </a:lnTo>
                    <a:cubicBezTo>
                      <a:pt x="22143" y="426700"/>
                      <a:pt x="17325" y="413740"/>
                      <a:pt x="13337" y="400448"/>
                    </a:cubicBezTo>
                    <a:cubicBezTo>
                      <a:pt x="9183" y="387156"/>
                      <a:pt x="6193" y="373365"/>
                      <a:pt x="3866" y="359408"/>
                    </a:cubicBezTo>
                    <a:cubicBezTo>
                      <a:pt x="2870" y="352430"/>
                      <a:pt x="1873" y="345285"/>
                      <a:pt x="1208" y="338140"/>
                    </a:cubicBezTo>
                    <a:cubicBezTo>
                      <a:pt x="1042" y="336313"/>
                      <a:pt x="876" y="334651"/>
                      <a:pt x="710" y="332824"/>
                    </a:cubicBezTo>
                    <a:cubicBezTo>
                      <a:pt x="543" y="330996"/>
                      <a:pt x="543" y="329168"/>
                      <a:pt x="377" y="327340"/>
                    </a:cubicBezTo>
                    <a:lnTo>
                      <a:pt x="211" y="322024"/>
                    </a:lnTo>
                    <a:cubicBezTo>
                      <a:pt x="211" y="321027"/>
                      <a:pt x="211" y="320362"/>
                      <a:pt x="45" y="319365"/>
                    </a:cubicBezTo>
                    <a:lnTo>
                      <a:pt x="45" y="316707"/>
                    </a:lnTo>
                    <a:cubicBezTo>
                      <a:pt x="-454" y="287796"/>
                      <a:pt x="3202" y="258553"/>
                      <a:pt x="10845" y="229808"/>
                    </a:cubicBezTo>
                    <a:lnTo>
                      <a:pt x="12340" y="224491"/>
                    </a:lnTo>
                    <a:lnTo>
                      <a:pt x="14002" y="219174"/>
                    </a:lnTo>
                    <a:cubicBezTo>
                      <a:pt x="14500" y="217347"/>
                      <a:pt x="15165" y="215685"/>
                      <a:pt x="15663" y="213858"/>
                    </a:cubicBezTo>
                    <a:cubicBezTo>
                      <a:pt x="16162" y="212030"/>
                      <a:pt x="16826" y="210368"/>
                      <a:pt x="17491" y="208541"/>
                    </a:cubicBezTo>
                    <a:lnTo>
                      <a:pt x="19319" y="203224"/>
                    </a:lnTo>
                    <a:lnTo>
                      <a:pt x="21313" y="198073"/>
                    </a:lnTo>
                    <a:lnTo>
                      <a:pt x="23306" y="192922"/>
                    </a:lnTo>
                    <a:cubicBezTo>
                      <a:pt x="23971" y="191261"/>
                      <a:pt x="24636" y="189433"/>
                      <a:pt x="25466" y="187771"/>
                    </a:cubicBezTo>
                    <a:cubicBezTo>
                      <a:pt x="26962" y="184282"/>
                      <a:pt x="28623" y="180959"/>
                      <a:pt x="30119" y="177470"/>
                    </a:cubicBezTo>
                    <a:lnTo>
                      <a:pt x="31282" y="174978"/>
                    </a:lnTo>
                    <a:lnTo>
                      <a:pt x="32611" y="172485"/>
                    </a:lnTo>
                    <a:lnTo>
                      <a:pt x="35103" y="167501"/>
                    </a:lnTo>
                    <a:lnTo>
                      <a:pt x="37596" y="162516"/>
                    </a:lnTo>
                    <a:cubicBezTo>
                      <a:pt x="38426" y="160855"/>
                      <a:pt x="39423" y="159193"/>
                      <a:pt x="40420" y="157531"/>
                    </a:cubicBezTo>
                    <a:cubicBezTo>
                      <a:pt x="42248" y="154208"/>
                      <a:pt x="44242" y="151051"/>
                      <a:pt x="46069" y="147728"/>
                    </a:cubicBezTo>
                    <a:cubicBezTo>
                      <a:pt x="54045" y="134935"/>
                      <a:pt x="62851" y="122639"/>
                      <a:pt x="72654" y="110842"/>
                    </a:cubicBezTo>
                    <a:cubicBezTo>
                      <a:pt x="82457" y="99211"/>
                      <a:pt x="93257" y="88412"/>
                      <a:pt x="104556" y="78110"/>
                    </a:cubicBezTo>
                    <a:cubicBezTo>
                      <a:pt x="116020" y="68141"/>
                      <a:pt x="128316" y="58836"/>
                      <a:pt x="141109" y="50529"/>
                    </a:cubicBezTo>
                    <a:cubicBezTo>
                      <a:pt x="153903" y="42387"/>
                      <a:pt x="167528" y="34910"/>
                      <a:pt x="181152" y="28596"/>
                    </a:cubicBezTo>
                    <a:cubicBezTo>
                      <a:pt x="209066" y="15802"/>
                      <a:pt x="238475" y="7162"/>
                      <a:pt x="268549" y="3009"/>
                    </a:cubicBezTo>
                    <a:cubicBezTo>
                      <a:pt x="283503" y="849"/>
                      <a:pt x="298789" y="-148"/>
                      <a:pt x="313743" y="18"/>
                    </a:cubicBezTo>
                    <a:cubicBezTo>
                      <a:pt x="328863" y="184"/>
                      <a:pt x="343817" y="1347"/>
                      <a:pt x="358604" y="3507"/>
                    </a:cubicBezTo>
                    <a:lnTo>
                      <a:pt x="364088" y="4338"/>
                    </a:lnTo>
                    <a:cubicBezTo>
                      <a:pt x="365915" y="4670"/>
                      <a:pt x="367743" y="5002"/>
                      <a:pt x="369571" y="5335"/>
                    </a:cubicBezTo>
                    <a:cubicBezTo>
                      <a:pt x="373226" y="6165"/>
                      <a:pt x="376881" y="6830"/>
                      <a:pt x="380537" y="7495"/>
                    </a:cubicBezTo>
                    <a:cubicBezTo>
                      <a:pt x="384192" y="8325"/>
                      <a:pt x="387848" y="9322"/>
                      <a:pt x="391337" y="10153"/>
                    </a:cubicBezTo>
                    <a:cubicBezTo>
                      <a:pt x="394992" y="11150"/>
                      <a:pt x="398481" y="12147"/>
                      <a:pt x="402137" y="13144"/>
                    </a:cubicBezTo>
                    <a:cubicBezTo>
                      <a:pt x="409281" y="15304"/>
                      <a:pt x="416260" y="17630"/>
                      <a:pt x="423238" y="20289"/>
                    </a:cubicBezTo>
                    <a:cubicBezTo>
                      <a:pt x="424900" y="20953"/>
                      <a:pt x="426727" y="21618"/>
                      <a:pt x="428389" y="22282"/>
                    </a:cubicBezTo>
                    <a:lnTo>
                      <a:pt x="433540" y="24442"/>
                    </a:lnTo>
                    <a:lnTo>
                      <a:pt x="438691" y="26602"/>
                    </a:lnTo>
                    <a:cubicBezTo>
                      <a:pt x="440352" y="27267"/>
                      <a:pt x="442014" y="28098"/>
                      <a:pt x="443675" y="28929"/>
                    </a:cubicBezTo>
                    <a:cubicBezTo>
                      <a:pt x="456967" y="35076"/>
                      <a:pt x="469927" y="42055"/>
                      <a:pt x="482223" y="49698"/>
                    </a:cubicBezTo>
                    <a:cubicBezTo>
                      <a:pt x="494518" y="57507"/>
                      <a:pt x="506149" y="65981"/>
                      <a:pt x="517115" y="75285"/>
                    </a:cubicBezTo>
                    <a:cubicBezTo>
                      <a:pt x="522598" y="79938"/>
                      <a:pt x="527749" y="84756"/>
                      <a:pt x="532900" y="89575"/>
                    </a:cubicBezTo>
                    <a:cubicBezTo>
                      <a:pt x="535392" y="92067"/>
                      <a:pt x="537884" y="94559"/>
                      <a:pt x="540377" y="97218"/>
                    </a:cubicBezTo>
                    <a:cubicBezTo>
                      <a:pt x="542869" y="99710"/>
                      <a:pt x="545195" y="102368"/>
                      <a:pt x="547521" y="104861"/>
                    </a:cubicBezTo>
                    <a:cubicBezTo>
                      <a:pt x="556992" y="115328"/>
                      <a:pt x="565466" y="126461"/>
                      <a:pt x="573275" y="137925"/>
                    </a:cubicBezTo>
                    <a:cubicBezTo>
                      <a:pt x="580918" y="149390"/>
                      <a:pt x="587897" y="161187"/>
                      <a:pt x="593878" y="173316"/>
                    </a:cubicBezTo>
                    <a:cubicBezTo>
                      <a:pt x="594543" y="174811"/>
                      <a:pt x="595373" y="176307"/>
                      <a:pt x="596038" y="177802"/>
                    </a:cubicBezTo>
                    <a:cubicBezTo>
                      <a:pt x="596703" y="179298"/>
                      <a:pt x="597367" y="180959"/>
                      <a:pt x="598032" y="182454"/>
                    </a:cubicBezTo>
                    <a:cubicBezTo>
                      <a:pt x="599361" y="185445"/>
                      <a:pt x="600690" y="188602"/>
                      <a:pt x="602186" y="191593"/>
                    </a:cubicBezTo>
                    <a:cubicBezTo>
                      <a:pt x="603349" y="194750"/>
                      <a:pt x="604678" y="197741"/>
                      <a:pt x="605841" y="200897"/>
                    </a:cubicBezTo>
                    <a:cubicBezTo>
                      <a:pt x="606506" y="202393"/>
                      <a:pt x="607004" y="204054"/>
                      <a:pt x="607669" y="205550"/>
                    </a:cubicBezTo>
                    <a:cubicBezTo>
                      <a:pt x="608167" y="207045"/>
                      <a:pt x="608666" y="208707"/>
                      <a:pt x="609330" y="210202"/>
                    </a:cubicBezTo>
                    <a:cubicBezTo>
                      <a:pt x="610327" y="213359"/>
                      <a:pt x="611324" y="216516"/>
                      <a:pt x="612487" y="219507"/>
                    </a:cubicBezTo>
                    <a:cubicBezTo>
                      <a:pt x="613484" y="222664"/>
                      <a:pt x="614315" y="225821"/>
                      <a:pt x="615146" y="228978"/>
                    </a:cubicBezTo>
                    <a:cubicBezTo>
                      <a:pt x="616973" y="235291"/>
                      <a:pt x="618303" y="241605"/>
                      <a:pt x="619632" y="247753"/>
                    </a:cubicBezTo>
                    <a:lnTo>
                      <a:pt x="620130" y="250079"/>
                    </a:lnTo>
                    <a:cubicBezTo>
                      <a:pt x="620296" y="250910"/>
                      <a:pt x="620463" y="251574"/>
                      <a:pt x="620629" y="252405"/>
                    </a:cubicBezTo>
                    <a:cubicBezTo>
                      <a:pt x="620961" y="253901"/>
                      <a:pt x="621127" y="255562"/>
                      <a:pt x="621460" y="257058"/>
                    </a:cubicBezTo>
                    <a:cubicBezTo>
                      <a:pt x="621958" y="260214"/>
                      <a:pt x="622623" y="263371"/>
                      <a:pt x="622955" y="266362"/>
                    </a:cubicBezTo>
                    <a:cubicBezTo>
                      <a:pt x="623287" y="269519"/>
                      <a:pt x="623620" y="272676"/>
                      <a:pt x="624118" y="275667"/>
                    </a:cubicBezTo>
                    <a:cubicBezTo>
                      <a:pt x="624284" y="277162"/>
                      <a:pt x="624450" y="278824"/>
                      <a:pt x="624617" y="280319"/>
                    </a:cubicBezTo>
                    <a:cubicBezTo>
                      <a:pt x="624783" y="281814"/>
                      <a:pt x="624783" y="283476"/>
                      <a:pt x="624949" y="284971"/>
                    </a:cubicBezTo>
                    <a:cubicBezTo>
                      <a:pt x="625115" y="288128"/>
                      <a:pt x="625281" y="291119"/>
                      <a:pt x="625613" y="294276"/>
                    </a:cubicBezTo>
                    <a:cubicBezTo>
                      <a:pt x="625780" y="297267"/>
                      <a:pt x="625780" y="300424"/>
                      <a:pt x="625780" y="303414"/>
                    </a:cubicBezTo>
                    <a:cubicBezTo>
                      <a:pt x="625780" y="304910"/>
                      <a:pt x="625780" y="306405"/>
                      <a:pt x="625780" y="307900"/>
                    </a:cubicBezTo>
                    <a:cubicBezTo>
                      <a:pt x="625780" y="309396"/>
                      <a:pt x="625780" y="310891"/>
                      <a:pt x="625780" y="312387"/>
                    </a:cubicBezTo>
                    <a:cubicBezTo>
                      <a:pt x="625613" y="315377"/>
                      <a:pt x="625613" y="318368"/>
                      <a:pt x="625447" y="321359"/>
                    </a:cubicBezTo>
                    <a:cubicBezTo>
                      <a:pt x="625447" y="322854"/>
                      <a:pt x="625281" y="324350"/>
                      <a:pt x="625281" y="325845"/>
                    </a:cubicBezTo>
                    <a:cubicBezTo>
                      <a:pt x="625115" y="327340"/>
                      <a:pt x="624949" y="328836"/>
                      <a:pt x="624949" y="330331"/>
                    </a:cubicBezTo>
                    <a:cubicBezTo>
                      <a:pt x="624617" y="333322"/>
                      <a:pt x="624450" y="336147"/>
                      <a:pt x="624118" y="339137"/>
                    </a:cubicBezTo>
                    <a:cubicBezTo>
                      <a:pt x="623952" y="340633"/>
                      <a:pt x="623786" y="342128"/>
                      <a:pt x="623620" y="343457"/>
                    </a:cubicBezTo>
                    <a:cubicBezTo>
                      <a:pt x="623453" y="344953"/>
                      <a:pt x="623287" y="346282"/>
                      <a:pt x="622955" y="347777"/>
                    </a:cubicBezTo>
                    <a:cubicBezTo>
                      <a:pt x="622623" y="350602"/>
                      <a:pt x="622124" y="353593"/>
                      <a:pt x="621792" y="356417"/>
                    </a:cubicBezTo>
                    <a:cubicBezTo>
                      <a:pt x="614315" y="401943"/>
                      <a:pt x="597201" y="441156"/>
                      <a:pt x="577429" y="472559"/>
                    </a:cubicBezTo>
                    <a:cubicBezTo>
                      <a:pt x="567460" y="488343"/>
                      <a:pt x="556826" y="501968"/>
                      <a:pt x="546026" y="513931"/>
                    </a:cubicBezTo>
                    <a:cubicBezTo>
                      <a:pt x="535226" y="525894"/>
                      <a:pt x="524592" y="536029"/>
                      <a:pt x="514457" y="544503"/>
                    </a:cubicBezTo>
                    <a:cubicBezTo>
                      <a:pt x="494020" y="561617"/>
                      <a:pt x="476241" y="572583"/>
                      <a:pt x="463780" y="579396"/>
                    </a:cubicBezTo>
                    <a:cubicBezTo>
                      <a:pt x="457632" y="583051"/>
                      <a:pt x="452647" y="585211"/>
                      <a:pt x="449324" y="586872"/>
                    </a:cubicBezTo>
                    <a:cubicBezTo>
                      <a:pt x="446001" y="588534"/>
                      <a:pt x="444340" y="589365"/>
                      <a:pt x="444340" y="589365"/>
                    </a:cubicBezTo>
                    <a:lnTo>
                      <a:pt x="444340" y="589365"/>
                    </a:lnTo>
                    <a:close/>
                  </a:path>
                </a:pathLst>
              </a:custGeom>
              <a:solidFill>
                <a:srgbClr val="000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018" name="Полилиния: фигура 4017">
              <a:extLst>
                <a:ext uri="{FF2B5EF4-FFF2-40B4-BE49-F238E27FC236}">
                  <a16:creationId xmlns:a16="http://schemas.microsoft.com/office/drawing/2014/main" id="{B4381507-9B3A-3998-3804-4A312A4DA9A9}"/>
                </a:ext>
              </a:extLst>
            </p:cNvPr>
            <p:cNvSpPr/>
            <p:nvPr/>
          </p:nvSpPr>
          <p:spPr>
            <a:xfrm>
              <a:off x="16621301" y="3685283"/>
              <a:ext cx="544395" cy="544372"/>
            </a:xfrm>
            <a:custGeom>
              <a:avLst/>
              <a:gdLst>
                <a:gd name="connsiteX0" fmla="*/ 478561 w 544395"/>
                <a:gd name="connsiteY0" fmla="*/ 94723 h 544372"/>
                <a:gd name="connsiteX1" fmla="*/ 518604 w 544395"/>
                <a:gd name="connsiteY1" fmla="*/ 156698 h 544372"/>
                <a:gd name="connsiteX2" fmla="*/ 387675 w 544395"/>
                <a:gd name="connsiteY2" fmla="*/ 518580 h 544372"/>
                <a:gd name="connsiteX3" fmla="*/ 25792 w 544395"/>
                <a:gd name="connsiteY3" fmla="*/ 387651 h 544372"/>
                <a:gd name="connsiteX4" fmla="*/ 156721 w 544395"/>
                <a:gd name="connsiteY4" fmla="*/ 25769 h 544372"/>
                <a:gd name="connsiteX5" fmla="*/ 478561 w 544395"/>
                <a:gd name="connsiteY5" fmla="*/ 94723 h 544372"/>
                <a:gd name="connsiteX6" fmla="*/ 478561 w 544395"/>
                <a:gd name="connsiteY6" fmla="*/ 94723 h 544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4395" h="544372">
                  <a:moveTo>
                    <a:pt x="478561" y="94723"/>
                  </a:moveTo>
                  <a:cubicBezTo>
                    <a:pt x="494345" y="112999"/>
                    <a:pt x="507970" y="133769"/>
                    <a:pt x="518604" y="156698"/>
                  </a:cubicBezTo>
                  <a:cubicBezTo>
                    <a:pt x="582407" y="292778"/>
                    <a:pt x="523755" y="454777"/>
                    <a:pt x="387675" y="518580"/>
                  </a:cubicBezTo>
                  <a:cubicBezTo>
                    <a:pt x="251595" y="582383"/>
                    <a:pt x="89595" y="523731"/>
                    <a:pt x="25792" y="387651"/>
                  </a:cubicBezTo>
                  <a:cubicBezTo>
                    <a:pt x="-38011" y="251572"/>
                    <a:pt x="20641" y="89572"/>
                    <a:pt x="156721" y="25769"/>
                  </a:cubicBezTo>
                  <a:cubicBezTo>
                    <a:pt x="269872" y="-27234"/>
                    <a:pt x="400967" y="4335"/>
                    <a:pt x="478561" y="94723"/>
                  </a:cubicBezTo>
                  <a:lnTo>
                    <a:pt x="478561" y="94723"/>
                  </a:lnTo>
                  <a:close/>
                </a:path>
              </a:pathLst>
            </a:custGeom>
            <a:solidFill>
              <a:srgbClr val="FFA3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19" name="Полилиния: фигура 4018">
              <a:extLst>
                <a:ext uri="{FF2B5EF4-FFF2-40B4-BE49-F238E27FC236}">
                  <a16:creationId xmlns:a16="http://schemas.microsoft.com/office/drawing/2014/main" id="{A17D9E8D-4564-3646-9D27-FC94B7533094}"/>
                </a:ext>
              </a:extLst>
            </p:cNvPr>
            <p:cNvSpPr/>
            <p:nvPr/>
          </p:nvSpPr>
          <p:spPr>
            <a:xfrm>
              <a:off x="16777562" y="3827726"/>
              <a:ext cx="221794" cy="300358"/>
            </a:xfrm>
            <a:custGeom>
              <a:avLst/>
              <a:gdLst>
                <a:gd name="connsiteX0" fmla="*/ 215297 w 221794"/>
                <a:gd name="connsiteY0" fmla="*/ 39344 h 300358"/>
                <a:gd name="connsiteX1" fmla="*/ 149832 w 221794"/>
                <a:gd name="connsiteY1" fmla="*/ 3454 h 300358"/>
                <a:gd name="connsiteX2" fmla="*/ 128 w 221794"/>
                <a:gd name="connsiteY2" fmla="*/ 211313 h 300358"/>
                <a:gd name="connsiteX3" fmla="*/ 139365 w 221794"/>
                <a:gd name="connsiteY3" fmla="*/ 293891 h 300358"/>
                <a:gd name="connsiteX4" fmla="*/ 215297 w 221794"/>
                <a:gd name="connsiteY4" fmla="*/ 39344 h 30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794" h="300358">
                  <a:moveTo>
                    <a:pt x="215297" y="39344"/>
                  </a:moveTo>
                  <a:cubicBezTo>
                    <a:pt x="215297" y="39344"/>
                    <a:pt x="189211" y="-13826"/>
                    <a:pt x="149832" y="3454"/>
                  </a:cubicBezTo>
                  <a:cubicBezTo>
                    <a:pt x="110454" y="20734"/>
                    <a:pt x="-4358" y="151331"/>
                    <a:pt x="128" y="211313"/>
                  </a:cubicBezTo>
                  <a:cubicBezTo>
                    <a:pt x="4614" y="271294"/>
                    <a:pt x="95334" y="317983"/>
                    <a:pt x="139365" y="293891"/>
                  </a:cubicBezTo>
                  <a:cubicBezTo>
                    <a:pt x="183395" y="269965"/>
                    <a:pt x="241383" y="92679"/>
                    <a:pt x="215297" y="39344"/>
                  </a:cubicBezTo>
                  <a:close/>
                </a:path>
              </a:pathLst>
            </a:custGeom>
            <a:solidFill>
              <a:srgbClr val="FFA7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0" name="Полилиния: фигура 4019">
              <a:extLst>
                <a:ext uri="{FF2B5EF4-FFF2-40B4-BE49-F238E27FC236}">
                  <a16:creationId xmlns:a16="http://schemas.microsoft.com/office/drawing/2014/main" id="{00321856-B89E-B7F3-4096-BC6362571EF7}"/>
                </a:ext>
              </a:extLst>
            </p:cNvPr>
            <p:cNvSpPr/>
            <p:nvPr/>
          </p:nvSpPr>
          <p:spPr>
            <a:xfrm>
              <a:off x="16880040" y="3793132"/>
              <a:ext cx="84406" cy="56159"/>
            </a:xfrm>
            <a:custGeom>
              <a:avLst/>
              <a:gdLst>
                <a:gd name="connsiteX0" fmla="*/ 84406 w 84406"/>
                <a:gd name="connsiteY0" fmla="*/ 166 h 56159"/>
                <a:gd name="connsiteX1" fmla="*/ 83243 w 84406"/>
                <a:gd name="connsiteY1" fmla="*/ 332 h 56159"/>
                <a:gd name="connsiteX2" fmla="*/ 79920 w 84406"/>
                <a:gd name="connsiteY2" fmla="*/ 831 h 56159"/>
                <a:gd name="connsiteX3" fmla="*/ 74769 w 84406"/>
                <a:gd name="connsiteY3" fmla="*/ 1828 h 56159"/>
                <a:gd name="connsiteX4" fmla="*/ 68289 w 84406"/>
                <a:gd name="connsiteY4" fmla="*/ 3489 h 56159"/>
                <a:gd name="connsiteX5" fmla="*/ 60646 w 84406"/>
                <a:gd name="connsiteY5" fmla="*/ 5981 h 56159"/>
                <a:gd name="connsiteX6" fmla="*/ 52338 w 84406"/>
                <a:gd name="connsiteY6" fmla="*/ 9138 h 56159"/>
                <a:gd name="connsiteX7" fmla="*/ 43698 w 84406"/>
                <a:gd name="connsiteY7" fmla="*/ 13126 h 56159"/>
                <a:gd name="connsiteX8" fmla="*/ 35225 w 84406"/>
                <a:gd name="connsiteY8" fmla="*/ 17945 h 56159"/>
                <a:gd name="connsiteX9" fmla="*/ 33065 w 84406"/>
                <a:gd name="connsiteY9" fmla="*/ 19274 h 56159"/>
                <a:gd name="connsiteX10" fmla="*/ 31071 w 84406"/>
                <a:gd name="connsiteY10" fmla="*/ 20603 h 56159"/>
                <a:gd name="connsiteX11" fmla="*/ 27083 w 84406"/>
                <a:gd name="connsiteY11" fmla="*/ 23428 h 56159"/>
                <a:gd name="connsiteX12" fmla="*/ 23262 w 84406"/>
                <a:gd name="connsiteY12" fmla="*/ 26418 h 56159"/>
                <a:gd name="connsiteX13" fmla="*/ 19772 w 84406"/>
                <a:gd name="connsiteY13" fmla="*/ 29575 h 56159"/>
                <a:gd name="connsiteX14" fmla="*/ 16449 w 84406"/>
                <a:gd name="connsiteY14" fmla="*/ 32732 h 56159"/>
                <a:gd name="connsiteX15" fmla="*/ 13458 w 84406"/>
                <a:gd name="connsiteY15" fmla="*/ 35889 h 56159"/>
                <a:gd name="connsiteX16" fmla="*/ 8474 w 84406"/>
                <a:gd name="connsiteY16" fmla="*/ 42037 h 56159"/>
                <a:gd name="connsiteX17" fmla="*/ 7311 w 84406"/>
                <a:gd name="connsiteY17" fmla="*/ 43532 h 56159"/>
                <a:gd name="connsiteX18" fmla="*/ 6314 w 84406"/>
                <a:gd name="connsiteY18" fmla="*/ 45028 h 56159"/>
                <a:gd name="connsiteX19" fmla="*/ 4486 w 84406"/>
                <a:gd name="connsiteY19" fmla="*/ 47686 h 56159"/>
                <a:gd name="connsiteX20" fmla="*/ 1994 w 84406"/>
                <a:gd name="connsiteY20" fmla="*/ 52172 h 56159"/>
                <a:gd name="connsiteX21" fmla="*/ 498 w 84406"/>
                <a:gd name="connsiteY21" fmla="*/ 55163 h 56159"/>
                <a:gd name="connsiteX22" fmla="*/ 0 w 84406"/>
                <a:gd name="connsiteY22" fmla="*/ 56160 h 56159"/>
                <a:gd name="connsiteX23" fmla="*/ 665 w 84406"/>
                <a:gd name="connsiteY23" fmla="*/ 55163 h 56159"/>
                <a:gd name="connsiteX24" fmla="*/ 2492 w 84406"/>
                <a:gd name="connsiteY24" fmla="*/ 52338 h 56159"/>
                <a:gd name="connsiteX25" fmla="*/ 5483 w 84406"/>
                <a:gd name="connsiteY25" fmla="*/ 48185 h 56159"/>
                <a:gd name="connsiteX26" fmla="*/ 7477 w 84406"/>
                <a:gd name="connsiteY26" fmla="*/ 45692 h 56159"/>
                <a:gd name="connsiteX27" fmla="*/ 8474 w 84406"/>
                <a:gd name="connsiteY27" fmla="*/ 44363 h 56159"/>
                <a:gd name="connsiteX28" fmla="*/ 9637 w 84406"/>
                <a:gd name="connsiteY28" fmla="*/ 43034 h 56159"/>
                <a:gd name="connsiteX29" fmla="*/ 14954 w 84406"/>
                <a:gd name="connsiteY29" fmla="*/ 37218 h 56159"/>
                <a:gd name="connsiteX30" fmla="*/ 17945 w 84406"/>
                <a:gd name="connsiteY30" fmla="*/ 34228 h 56159"/>
                <a:gd name="connsiteX31" fmla="*/ 21268 w 84406"/>
                <a:gd name="connsiteY31" fmla="*/ 31237 h 56159"/>
                <a:gd name="connsiteX32" fmla="*/ 24757 w 84406"/>
                <a:gd name="connsiteY32" fmla="*/ 28246 h 56159"/>
                <a:gd name="connsiteX33" fmla="*/ 26585 w 84406"/>
                <a:gd name="connsiteY33" fmla="*/ 26751 h 56159"/>
                <a:gd name="connsiteX34" fmla="*/ 28412 w 84406"/>
                <a:gd name="connsiteY34" fmla="*/ 25255 h 56159"/>
                <a:gd name="connsiteX35" fmla="*/ 32400 w 84406"/>
                <a:gd name="connsiteY35" fmla="*/ 22431 h 56159"/>
                <a:gd name="connsiteX36" fmla="*/ 34394 w 84406"/>
                <a:gd name="connsiteY36" fmla="*/ 21101 h 56159"/>
                <a:gd name="connsiteX37" fmla="*/ 36388 w 84406"/>
                <a:gd name="connsiteY37" fmla="*/ 19772 h 56159"/>
                <a:gd name="connsiteX38" fmla="*/ 44695 w 84406"/>
                <a:gd name="connsiteY38" fmla="*/ 14954 h 56159"/>
                <a:gd name="connsiteX39" fmla="*/ 48849 w 84406"/>
                <a:gd name="connsiteY39" fmla="*/ 12794 h 56159"/>
                <a:gd name="connsiteX40" fmla="*/ 53003 w 84406"/>
                <a:gd name="connsiteY40" fmla="*/ 10800 h 56159"/>
                <a:gd name="connsiteX41" fmla="*/ 60978 w 84406"/>
                <a:gd name="connsiteY41" fmla="*/ 7311 h 56159"/>
                <a:gd name="connsiteX42" fmla="*/ 68289 w 84406"/>
                <a:gd name="connsiteY42" fmla="*/ 4486 h 56159"/>
                <a:gd name="connsiteX43" fmla="*/ 79588 w 84406"/>
                <a:gd name="connsiteY43" fmla="*/ 831 h 56159"/>
                <a:gd name="connsiteX44" fmla="*/ 82745 w 84406"/>
                <a:gd name="connsiteY44" fmla="*/ 0 h 56159"/>
                <a:gd name="connsiteX45" fmla="*/ 84406 w 84406"/>
                <a:gd name="connsiteY45" fmla="*/ 166 h 56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84406" h="56159">
                  <a:moveTo>
                    <a:pt x="84406" y="166"/>
                  </a:moveTo>
                  <a:cubicBezTo>
                    <a:pt x="84406" y="166"/>
                    <a:pt x="84074" y="166"/>
                    <a:pt x="83243" y="332"/>
                  </a:cubicBezTo>
                  <a:cubicBezTo>
                    <a:pt x="82412" y="498"/>
                    <a:pt x="81415" y="665"/>
                    <a:pt x="79920" y="831"/>
                  </a:cubicBezTo>
                  <a:cubicBezTo>
                    <a:pt x="78425" y="1163"/>
                    <a:pt x="76763" y="1495"/>
                    <a:pt x="74769" y="1828"/>
                  </a:cubicBezTo>
                  <a:cubicBezTo>
                    <a:pt x="72775" y="2326"/>
                    <a:pt x="70615" y="2825"/>
                    <a:pt x="68289" y="3489"/>
                  </a:cubicBezTo>
                  <a:cubicBezTo>
                    <a:pt x="65963" y="4154"/>
                    <a:pt x="63305" y="4985"/>
                    <a:pt x="60646" y="5981"/>
                  </a:cubicBezTo>
                  <a:cubicBezTo>
                    <a:pt x="57988" y="6978"/>
                    <a:pt x="55163" y="7975"/>
                    <a:pt x="52338" y="9138"/>
                  </a:cubicBezTo>
                  <a:cubicBezTo>
                    <a:pt x="49514" y="10301"/>
                    <a:pt x="46523" y="11631"/>
                    <a:pt x="43698" y="13126"/>
                  </a:cubicBezTo>
                  <a:cubicBezTo>
                    <a:pt x="40874" y="14622"/>
                    <a:pt x="37883" y="16283"/>
                    <a:pt x="35225" y="17945"/>
                  </a:cubicBezTo>
                  <a:lnTo>
                    <a:pt x="33065" y="19274"/>
                  </a:lnTo>
                  <a:cubicBezTo>
                    <a:pt x="32400" y="19772"/>
                    <a:pt x="31735" y="20271"/>
                    <a:pt x="31071" y="20603"/>
                  </a:cubicBezTo>
                  <a:cubicBezTo>
                    <a:pt x="29742" y="21434"/>
                    <a:pt x="28412" y="22597"/>
                    <a:pt x="27083" y="23428"/>
                  </a:cubicBezTo>
                  <a:cubicBezTo>
                    <a:pt x="25754" y="24425"/>
                    <a:pt x="24591" y="25421"/>
                    <a:pt x="23262" y="26418"/>
                  </a:cubicBezTo>
                  <a:cubicBezTo>
                    <a:pt x="22098" y="27415"/>
                    <a:pt x="20935" y="28578"/>
                    <a:pt x="19772" y="29575"/>
                  </a:cubicBezTo>
                  <a:cubicBezTo>
                    <a:pt x="18609" y="30572"/>
                    <a:pt x="17612" y="31735"/>
                    <a:pt x="16449" y="32732"/>
                  </a:cubicBezTo>
                  <a:cubicBezTo>
                    <a:pt x="15452" y="33729"/>
                    <a:pt x="14455" y="34892"/>
                    <a:pt x="13458" y="35889"/>
                  </a:cubicBezTo>
                  <a:cubicBezTo>
                    <a:pt x="11631" y="38049"/>
                    <a:pt x="9803" y="40043"/>
                    <a:pt x="8474" y="42037"/>
                  </a:cubicBezTo>
                  <a:cubicBezTo>
                    <a:pt x="8142" y="42535"/>
                    <a:pt x="7809" y="43034"/>
                    <a:pt x="7311" y="43532"/>
                  </a:cubicBezTo>
                  <a:cubicBezTo>
                    <a:pt x="6978" y="44031"/>
                    <a:pt x="6646" y="44529"/>
                    <a:pt x="6314" y="45028"/>
                  </a:cubicBezTo>
                  <a:cubicBezTo>
                    <a:pt x="5649" y="46024"/>
                    <a:pt x="5151" y="46855"/>
                    <a:pt x="4486" y="47686"/>
                  </a:cubicBezTo>
                  <a:cubicBezTo>
                    <a:pt x="3489" y="49348"/>
                    <a:pt x="2658" y="51009"/>
                    <a:pt x="1994" y="52172"/>
                  </a:cubicBezTo>
                  <a:cubicBezTo>
                    <a:pt x="1329" y="53501"/>
                    <a:pt x="831" y="54498"/>
                    <a:pt x="498" y="55163"/>
                  </a:cubicBezTo>
                  <a:cubicBezTo>
                    <a:pt x="166" y="55828"/>
                    <a:pt x="0" y="56160"/>
                    <a:pt x="0" y="56160"/>
                  </a:cubicBezTo>
                  <a:cubicBezTo>
                    <a:pt x="0" y="56160"/>
                    <a:pt x="166" y="55828"/>
                    <a:pt x="665" y="55163"/>
                  </a:cubicBezTo>
                  <a:cubicBezTo>
                    <a:pt x="997" y="54498"/>
                    <a:pt x="1662" y="53501"/>
                    <a:pt x="2492" y="52338"/>
                  </a:cubicBezTo>
                  <a:cubicBezTo>
                    <a:pt x="3323" y="51175"/>
                    <a:pt x="4320" y="49846"/>
                    <a:pt x="5483" y="48185"/>
                  </a:cubicBezTo>
                  <a:cubicBezTo>
                    <a:pt x="6148" y="47354"/>
                    <a:pt x="6812" y="46523"/>
                    <a:pt x="7477" y="45692"/>
                  </a:cubicBezTo>
                  <a:cubicBezTo>
                    <a:pt x="7809" y="45194"/>
                    <a:pt x="8142" y="44861"/>
                    <a:pt x="8474" y="44363"/>
                  </a:cubicBezTo>
                  <a:cubicBezTo>
                    <a:pt x="8806" y="43865"/>
                    <a:pt x="9305" y="43532"/>
                    <a:pt x="9637" y="43034"/>
                  </a:cubicBezTo>
                  <a:cubicBezTo>
                    <a:pt x="11132" y="41206"/>
                    <a:pt x="12960" y="39212"/>
                    <a:pt x="14954" y="37218"/>
                  </a:cubicBezTo>
                  <a:cubicBezTo>
                    <a:pt x="15951" y="36221"/>
                    <a:pt x="16948" y="35224"/>
                    <a:pt x="17945" y="34228"/>
                  </a:cubicBezTo>
                  <a:cubicBezTo>
                    <a:pt x="19108" y="33231"/>
                    <a:pt x="20105" y="32234"/>
                    <a:pt x="21268" y="31237"/>
                  </a:cubicBezTo>
                  <a:cubicBezTo>
                    <a:pt x="22431" y="30240"/>
                    <a:pt x="23594" y="29243"/>
                    <a:pt x="24757" y="28246"/>
                  </a:cubicBezTo>
                  <a:cubicBezTo>
                    <a:pt x="25421" y="27748"/>
                    <a:pt x="25920" y="27249"/>
                    <a:pt x="26585" y="26751"/>
                  </a:cubicBezTo>
                  <a:cubicBezTo>
                    <a:pt x="27249" y="26252"/>
                    <a:pt x="27748" y="25754"/>
                    <a:pt x="28412" y="25255"/>
                  </a:cubicBezTo>
                  <a:cubicBezTo>
                    <a:pt x="29742" y="24258"/>
                    <a:pt x="30905" y="23428"/>
                    <a:pt x="32400" y="22431"/>
                  </a:cubicBezTo>
                  <a:cubicBezTo>
                    <a:pt x="33065" y="21932"/>
                    <a:pt x="33729" y="21600"/>
                    <a:pt x="34394" y="21101"/>
                  </a:cubicBezTo>
                  <a:lnTo>
                    <a:pt x="36388" y="19772"/>
                  </a:lnTo>
                  <a:cubicBezTo>
                    <a:pt x="39046" y="17945"/>
                    <a:pt x="41871" y="16449"/>
                    <a:pt x="44695" y="14954"/>
                  </a:cubicBezTo>
                  <a:cubicBezTo>
                    <a:pt x="46191" y="14289"/>
                    <a:pt x="47520" y="13458"/>
                    <a:pt x="48849" y="12794"/>
                  </a:cubicBezTo>
                  <a:cubicBezTo>
                    <a:pt x="50178" y="12129"/>
                    <a:pt x="51674" y="11465"/>
                    <a:pt x="53003" y="10800"/>
                  </a:cubicBezTo>
                  <a:cubicBezTo>
                    <a:pt x="55828" y="9471"/>
                    <a:pt x="58486" y="8308"/>
                    <a:pt x="60978" y="7311"/>
                  </a:cubicBezTo>
                  <a:cubicBezTo>
                    <a:pt x="63637" y="6314"/>
                    <a:pt x="65963" y="5317"/>
                    <a:pt x="68289" y="4486"/>
                  </a:cubicBezTo>
                  <a:cubicBezTo>
                    <a:pt x="72941" y="2825"/>
                    <a:pt x="76763" y="1662"/>
                    <a:pt x="79588" y="831"/>
                  </a:cubicBezTo>
                  <a:cubicBezTo>
                    <a:pt x="80917" y="498"/>
                    <a:pt x="82080" y="166"/>
                    <a:pt x="82745" y="0"/>
                  </a:cubicBezTo>
                  <a:cubicBezTo>
                    <a:pt x="84074" y="332"/>
                    <a:pt x="84406" y="166"/>
                    <a:pt x="84406" y="166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1" name="Полилиния: фигура 4020">
              <a:extLst>
                <a:ext uri="{FF2B5EF4-FFF2-40B4-BE49-F238E27FC236}">
                  <a16:creationId xmlns:a16="http://schemas.microsoft.com/office/drawing/2014/main" id="{0F77B202-7E17-2A3C-5104-6108EEEB5A2D}"/>
                </a:ext>
              </a:extLst>
            </p:cNvPr>
            <p:cNvSpPr/>
            <p:nvPr/>
          </p:nvSpPr>
          <p:spPr>
            <a:xfrm>
              <a:off x="16989369" y="3808750"/>
              <a:ext cx="26086" cy="91384"/>
            </a:xfrm>
            <a:custGeom>
              <a:avLst/>
              <a:gdLst>
                <a:gd name="connsiteX0" fmla="*/ 0 w 26086"/>
                <a:gd name="connsiteY0" fmla="*/ 0 h 91384"/>
                <a:gd name="connsiteX1" fmla="*/ 665 w 26086"/>
                <a:gd name="connsiteY1" fmla="*/ 831 h 91384"/>
                <a:gd name="connsiteX2" fmla="*/ 2492 w 26086"/>
                <a:gd name="connsiteY2" fmla="*/ 3323 h 91384"/>
                <a:gd name="connsiteX3" fmla="*/ 4985 w 26086"/>
                <a:gd name="connsiteY3" fmla="*/ 7311 h 91384"/>
                <a:gd name="connsiteX4" fmla="*/ 6480 w 26086"/>
                <a:gd name="connsiteY4" fmla="*/ 9803 h 91384"/>
                <a:gd name="connsiteX5" fmla="*/ 7975 w 26086"/>
                <a:gd name="connsiteY5" fmla="*/ 12628 h 91384"/>
                <a:gd name="connsiteX6" fmla="*/ 9471 w 26086"/>
                <a:gd name="connsiteY6" fmla="*/ 15785 h 91384"/>
                <a:gd name="connsiteX7" fmla="*/ 10302 w 26086"/>
                <a:gd name="connsiteY7" fmla="*/ 17446 h 91384"/>
                <a:gd name="connsiteX8" fmla="*/ 11132 w 26086"/>
                <a:gd name="connsiteY8" fmla="*/ 19274 h 91384"/>
                <a:gd name="connsiteX9" fmla="*/ 12628 w 26086"/>
                <a:gd name="connsiteY9" fmla="*/ 22929 h 91384"/>
                <a:gd name="connsiteX10" fmla="*/ 14123 w 26086"/>
                <a:gd name="connsiteY10" fmla="*/ 26751 h 91384"/>
                <a:gd name="connsiteX11" fmla="*/ 14954 w 26086"/>
                <a:gd name="connsiteY11" fmla="*/ 28745 h 91384"/>
                <a:gd name="connsiteX12" fmla="*/ 15618 w 26086"/>
                <a:gd name="connsiteY12" fmla="*/ 30738 h 91384"/>
                <a:gd name="connsiteX13" fmla="*/ 16948 w 26086"/>
                <a:gd name="connsiteY13" fmla="*/ 34892 h 91384"/>
                <a:gd name="connsiteX14" fmla="*/ 18111 w 26086"/>
                <a:gd name="connsiteY14" fmla="*/ 39212 h 91384"/>
                <a:gd name="connsiteX15" fmla="*/ 18775 w 26086"/>
                <a:gd name="connsiteY15" fmla="*/ 41372 h 91384"/>
                <a:gd name="connsiteX16" fmla="*/ 19274 w 26086"/>
                <a:gd name="connsiteY16" fmla="*/ 43532 h 91384"/>
                <a:gd name="connsiteX17" fmla="*/ 20271 w 26086"/>
                <a:gd name="connsiteY17" fmla="*/ 47852 h 91384"/>
                <a:gd name="connsiteX18" fmla="*/ 21268 w 26086"/>
                <a:gd name="connsiteY18" fmla="*/ 52172 h 91384"/>
                <a:gd name="connsiteX19" fmla="*/ 22098 w 26086"/>
                <a:gd name="connsiteY19" fmla="*/ 56492 h 91384"/>
                <a:gd name="connsiteX20" fmla="*/ 22431 w 26086"/>
                <a:gd name="connsiteY20" fmla="*/ 58652 h 91384"/>
                <a:gd name="connsiteX21" fmla="*/ 22597 w 26086"/>
                <a:gd name="connsiteY21" fmla="*/ 59649 h 91384"/>
                <a:gd name="connsiteX22" fmla="*/ 22763 w 26086"/>
                <a:gd name="connsiteY22" fmla="*/ 60646 h 91384"/>
                <a:gd name="connsiteX23" fmla="*/ 23760 w 26086"/>
                <a:gd name="connsiteY23" fmla="*/ 68788 h 91384"/>
                <a:gd name="connsiteX24" fmla="*/ 24092 w 26086"/>
                <a:gd name="connsiteY24" fmla="*/ 72609 h 91384"/>
                <a:gd name="connsiteX25" fmla="*/ 24425 w 26086"/>
                <a:gd name="connsiteY25" fmla="*/ 76098 h 91384"/>
                <a:gd name="connsiteX26" fmla="*/ 24757 w 26086"/>
                <a:gd name="connsiteY26" fmla="*/ 79421 h 91384"/>
                <a:gd name="connsiteX27" fmla="*/ 24923 w 26086"/>
                <a:gd name="connsiteY27" fmla="*/ 82412 h 91384"/>
                <a:gd name="connsiteX28" fmla="*/ 25089 w 26086"/>
                <a:gd name="connsiteY28" fmla="*/ 87231 h 91384"/>
                <a:gd name="connsiteX29" fmla="*/ 25255 w 26086"/>
                <a:gd name="connsiteY29" fmla="*/ 91385 h 91384"/>
                <a:gd name="connsiteX30" fmla="*/ 25588 w 26086"/>
                <a:gd name="connsiteY30" fmla="*/ 87231 h 91384"/>
                <a:gd name="connsiteX31" fmla="*/ 25920 w 26086"/>
                <a:gd name="connsiteY31" fmla="*/ 82412 h 91384"/>
                <a:gd name="connsiteX32" fmla="*/ 26086 w 26086"/>
                <a:gd name="connsiteY32" fmla="*/ 79421 h 91384"/>
                <a:gd name="connsiteX33" fmla="*/ 26086 w 26086"/>
                <a:gd name="connsiteY33" fmla="*/ 76098 h 91384"/>
                <a:gd name="connsiteX34" fmla="*/ 25920 w 26086"/>
                <a:gd name="connsiteY34" fmla="*/ 68621 h 91384"/>
                <a:gd name="connsiteX35" fmla="*/ 25255 w 26086"/>
                <a:gd name="connsiteY35" fmla="*/ 60314 h 91384"/>
                <a:gd name="connsiteX36" fmla="*/ 25089 w 26086"/>
                <a:gd name="connsiteY36" fmla="*/ 59317 h 91384"/>
                <a:gd name="connsiteX37" fmla="*/ 24923 w 26086"/>
                <a:gd name="connsiteY37" fmla="*/ 58320 h 91384"/>
                <a:gd name="connsiteX38" fmla="*/ 24591 w 26086"/>
                <a:gd name="connsiteY38" fmla="*/ 56160 h 91384"/>
                <a:gd name="connsiteX39" fmla="*/ 23926 w 26086"/>
                <a:gd name="connsiteY39" fmla="*/ 51674 h 91384"/>
                <a:gd name="connsiteX40" fmla="*/ 23095 w 26086"/>
                <a:gd name="connsiteY40" fmla="*/ 47188 h 91384"/>
                <a:gd name="connsiteX41" fmla="*/ 22098 w 26086"/>
                <a:gd name="connsiteY41" fmla="*/ 42702 h 91384"/>
                <a:gd name="connsiteX42" fmla="*/ 21434 w 26086"/>
                <a:gd name="connsiteY42" fmla="*/ 40542 h 91384"/>
                <a:gd name="connsiteX43" fmla="*/ 20769 w 26086"/>
                <a:gd name="connsiteY43" fmla="*/ 38382 h 91384"/>
                <a:gd name="connsiteX44" fmla="*/ 19440 w 26086"/>
                <a:gd name="connsiteY44" fmla="*/ 34061 h 91384"/>
                <a:gd name="connsiteX45" fmla="*/ 17945 w 26086"/>
                <a:gd name="connsiteY45" fmla="*/ 29908 h 91384"/>
                <a:gd name="connsiteX46" fmla="*/ 17114 w 26086"/>
                <a:gd name="connsiteY46" fmla="*/ 27914 h 91384"/>
                <a:gd name="connsiteX47" fmla="*/ 16283 w 26086"/>
                <a:gd name="connsiteY47" fmla="*/ 25920 h 91384"/>
                <a:gd name="connsiteX48" fmla="*/ 14622 w 26086"/>
                <a:gd name="connsiteY48" fmla="*/ 22098 h 91384"/>
                <a:gd name="connsiteX49" fmla="*/ 12794 w 26086"/>
                <a:gd name="connsiteY49" fmla="*/ 18443 h 91384"/>
                <a:gd name="connsiteX50" fmla="*/ 9138 w 26086"/>
                <a:gd name="connsiteY50" fmla="*/ 11963 h 91384"/>
                <a:gd name="connsiteX51" fmla="*/ 5649 w 26086"/>
                <a:gd name="connsiteY51" fmla="*/ 6812 h 91384"/>
                <a:gd name="connsiteX52" fmla="*/ 2659 w 26086"/>
                <a:gd name="connsiteY52" fmla="*/ 2991 h 91384"/>
                <a:gd name="connsiteX53" fmla="*/ 498 w 26086"/>
                <a:gd name="connsiteY53" fmla="*/ 665 h 91384"/>
                <a:gd name="connsiteX54" fmla="*/ 0 w 26086"/>
                <a:gd name="connsiteY54" fmla="*/ 0 h 91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6086" h="91384">
                  <a:moveTo>
                    <a:pt x="0" y="0"/>
                  </a:moveTo>
                  <a:cubicBezTo>
                    <a:pt x="0" y="0"/>
                    <a:pt x="166" y="332"/>
                    <a:pt x="665" y="831"/>
                  </a:cubicBezTo>
                  <a:cubicBezTo>
                    <a:pt x="1163" y="1329"/>
                    <a:pt x="1662" y="2326"/>
                    <a:pt x="2492" y="3323"/>
                  </a:cubicBezTo>
                  <a:cubicBezTo>
                    <a:pt x="3157" y="4486"/>
                    <a:pt x="4154" y="5815"/>
                    <a:pt x="4985" y="7311"/>
                  </a:cubicBezTo>
                  <a:cubicBezTo>
                    <a:pt x="5483" y="8142"/>
                    <a:pt x="5982" y="8972"/>
                    <a:pt x="6480" y="9803"/>
                  </a:cubicBezTo>
                  <a:cubicBezTo>
                    <a:pt x="6978" y="10634"/>
                    <a:pt x="7477" y="11631"/>
                    <a:pt x="7975" y="12628"/>
                  </a:cubicBezTo>
                  <a:cubicBezTo>
                    <a:pt x="8474" y="13625"/>
                    <a:pt x="8972" y="14788"/>
                    <a:pt x="9471" y="15785"/>
                  </a:cubicBezTo>
                  <a:cubicBezTo>
                    <a:pt x="9803" y="16283"/>
                    <a:pt x="9969" y="16948"/>
                    <a:pt x="10302" y="17446"/>
                  </a:cubicBezTo>
                  <a:cubicBezTo>
                    <a:pt x="10634" y="17945"/>
                    <a:pt x="10800" y="18609"/>
                    <a:pt x="11132" y="19274"/>
                  </a:cubicBezTo>
                  <a:cubicBezTo>
                    <a:pt x="11631" y="20437"/>
                    <a:pt x="12129" y="21600"/>
                    <a:pt x="12628" y="22929"/>
                  </a:cubicBezTo>
                  <a:cubicBezTo>
                    <a:pt x="13126" y="24258"/>
                    <a:pt x="13625" y="25421"/>
                    <a:pt x="14123" y="26751"/>
                  </a:cubicBezTo>
                  <a:cubicBezTo>
                    <a:pt x="14455" y="27415"/>
                    <a:pt x="14622" y="28080"/>
                    <a:pt x="14954" y="28745"/>
                  </a:cubicBezTo>
                  <a:cubicBezTo>
                    <a:pt x="15120" y="29409"/>
                    <a:pt x="15452" y="30074"/>
                    <a:pt x="15618" y="30738"/>
                  </a:cubicBezTo>
                  <a:cubicBezTo>
                    <a:pt x="16117" y="32068"/>
                    <a:pt x="16449" y="33563"/>
                    <a:pt x="16948" y="34892"/>
                  </a:cubicBezTo>
                  <a:cubicBezTo>
                    <a:pt x="17446" y="36388"/>
                    <a:pt x="17778" y="37717"/>
                    <a:pt x="18111" y="39212"/>
                  </a:cubicBezTo>
                  <a:cubicBezTo>
                    <a:pt x="18277" y="39877"/>
                    <a:pt x="18443" y="40708"/>
                    <a:pt x="18775" y="41372"/>
                  </a:cubicBezTo>
                  <a:cubicBezTo>
                    <a:pt x="18942" y="42037"/>
                    <a:pt x="19108" y="42868"/>
                    <a:pt x="19274" y="43532"/>
                  </a:cubicBezTo>
                  <a:cubicBezTo>
                    <a:pt x="19606" y="45028"/>
                    <a:pt x="19938" y="46523"/>
                    <a:pt x="20271" y="47852"/>
                  </a:cubicBezTo>
                  <a:cubicBezTo>
                    <a:pt x="20603" y="49348"/>
                    <a:pt x="20935" y="50843"/>
                    <a:pt x="21268" y="52172"/>
                  </a:cubicBezTo>
                  <a:cubicBezTo>
                    <a:pt x="21434" y="53668"/>
                    <a:pt x="21766" y="55163"/>
                    <a:pt x="22098" y="56492"/>
                  </a:cubicBezTo>
                  <a:cubicBezTo>
                    <a:pt x="22265" y="57157"/>
                    <a:pt x="22431" y="57988"/>
                    <a:pt x="22431" y="58652"/>
                  </a:cubicBezTo>
                  <a:cubicBezTo>
                    <a:pt x="22431" y="58985"/>
                    <a:pt x="22597" y="59317"/>
                    <a:pt x="22597" y="59649"/>
                  </a:cubicBezTo>
                  <a:cubicBezTo>
                    <a:pt x="22597" y="59982"/>
                    <a:pt x="22763" y="60314"/>
                    <a:pt x="22763" y="60646"/>
                  </a:cubicBezTo>
                  <a:cubicBezTo>
                    <a:pt x="23095" y="63471"/>
                    <a:pt x="23428" y="66129"/>
                    <a:pt x="23760" y="68788"/>
                  </a:cubicBezTo>
                  <a:cubicBezTo>
                    <a:pt x="23926" y="70117"/>
                    <a:pt x="23926" y="71280"/>
                    <a:pt x="24092" y="72609"/>
                  </a:cubicBezTo>
                  <a:cubicBezTo>
                    <a:pt x="24258" y="73772"/>
                    <a:pt x="24258" y="74935"/>
                    <a:pt x="24425" y="76098"/>
                  </a:cubicBezTo>
                  <a:cubicBezTo>
                    <a:pt x="24591" y="77261"/>
                    <a:pt x="24591" y="78258"/>
                    <a:pt x="24757" y="79421"/>
                  </a:cubicBezTo>
                  <a:cubicBezTo>
                    <a:pt x="24923" y="80418"/>
                    <a:pt x="24923" y="81415"/>
                    <a:pt x="24923" y="82412"/>
                  </a:cubicBezTo>
                  <a:cubicBezTo>
                    <a:pt x="25089" y="84240"/>
                    <a:pt x="25089" y="85901"/>
                    <a:pt x="25089" y="87231"/>
                  </a:cubicBezTo>
                  <a:cubicBezTo>
                    <a:pt x="25255" y="89889"/>
                    <a:pt x="25255" y="91385"/>
                    <a:pt x="25255" y="91385"/>
                  </a:cubicBezTo>
                  <a:cubicBezTo>
                    <a:pt x="25255" y="91385"/>
                    <a:pt x="25421" y="89889"/>
                    <a:pt x="25588" y="87231"/>
                  </a:cubicBezTo>
                  <a:cubicBezTo>
                    <a:pt x="25588" y="85901"/>
                    <a:pt x="25754" y="84240"/>
                    <a:pt x="25920" y="82412"/>
                  </a:cubicBezTo>
                  <a:cubicBezTo>
                    <a:pt x="25920" y="81415"/>
                    <a:pt x="26086" y="80418"/>
                    <a:pt x="26086" y="79421"/>
                  </a:cubicBezTo>
                  <a:cubicBezTo>
                    <a:pt x="26086" y="78425"/>
                    <a:pt x="26086" y="77261"/>
                    <a:pt x="26086" y="76098"/>
                  </a:cubicBezTo>
                  <a:cubicBezTo>
                    <a:pt x="26086" y="73772"/>
                    <a:pt x="26086" y="71280"/>
                    <a:pt x="25920" y="68621"/>
                  </a:cubicBezTo>
                  <a:cubicBezTo>
                    <a:pt x="25754" y="65963"/>
                    <a:pt x="25421" y="63305"/>
                    <a:pt x="25255" y="60314"/>
                  </a:cubicBezTo>
                  <a:cubicBezTo>
                    <a:pt x="25255" y="59982"/>
                    <a:pt x="25255" y="59649"/>
                    <a:pt x="25089" y="59317"/>
                  </a:cubicBezTo>
                  <a:cubicBezTo>
                    <a:pt x="25089" y="58985"/>
                    <a:pt x="24923" y="58652"/>
                    <a:pt x="24923" y="58320"/>
                  </a:cubicBezTo>
                  <a:cubicBezTo>
                    <a:pt x="24757" y="57655"/>
                    <a:pt x="24757" y="56825"/>
                    <a:pt x="24591" y="56160"/>
                  </a:cubicBezTo>
                  <a:cubicBezTo>
                    <a:pt x="24425" y="54665"/>
                    <a:pt x="24092" y="53169"/>
                    <a:pt x="23926" y="51674"/>
                  </a:cubicBezTo>
                  <a:cubicBezTo>
                    <a:pt x="23760" y="50178"/>
                    <a:pt x="23428" y="48683"/>
                    <a:pt x="23095" y="47188"/>
                  </a:cubicBezTo>
                  <a:cubicBezTo>
                    <a:pt x="22763" y="45692"/>
                    <a:pt x="22431" y="44197"/>
                    <a:pt x="22098" y="42702"/>
                  </a:cubicBezTo>
                  <a:cubicBezTo>
                    <a:pt x="21932" y="41871"/>
                    <a:pt x="21766" y="41206"/>
                    <a:pt x="21434" y="40542"/>
                  </a:cubicBezTo>
                  <a:cubicBezTo>
                    <a:pt x="21268" y="39877"/>
                    <a:pt x="20935" y="39046"/>
                    <a:pt x="20769" y="38382"/>
                  </a:cubicBezTo>
                  <a:cubicBezTo>
                    <a:pt x="20271" y="36886"/>
                    <a:pt x="19938" y="35391"/>
                    <a:pt x="19440" y="34061"/>
                  </a:cubicBezTo>
                  <a:cubicBezTo>
                    <a:pt x="18942" y="32566"/>
                    <a:pt x="18443" y="31237"/>
                    <a:pt x="17945" y="29908"/>
                  </a:cubicBezTo>
                  <a:cubicBezTo>
                    <a:pt x="17612" y="29243"/>
                    <a:pt x="17446" y="28578"/>
                    <a:pt x="17114" y="27914"/>
                  </a:cubicBezTo>
                  <a:cubicBezTo>
                    <a:pt x="16782" y="27249"/>
                    <a:pt x="16615" y="26585"/>
                    <a:pt x="16283" y="25920"/>
                  </a:cubicBezTo>
                  <a:cubicBezTo>
                    <a:pt x="15785" y="24591"/>
                    <a:pt x="15120" y="23262"/>
                    <a:pt x="14622" y="22098"/>
                  </a:cubicBezTo>
                  <a:cubicBezTo>
                    <a:pt x="14123" y="20769"/>
                    <a:pt x="13459" y="19606"/>
                    <a:pt x="12794" y="18443"/>
                  </a:cubicBezTo>
                  <a:cubicBezTo>
                    <a:pt x="11631" y="16117"/>
                    <a:pt x="10302" y="13957"/>
                    <a:pt x="9138" y="11963"/>
                  </a:cubicBezTo>
                  <a:cubicBezTo>
                    <a:pt x="7809" y="9969"/>
                    <a:pt x="6812" y="8308"/>
                    <a:pt x="5649" y="6812"/>
                  </a:cubicBezTo>
                  <a:cubicBezTo>
                    <a:pt x="4652" y="5317"/>
                    <a:pt x="3489" y="3988"/>
                    <a:pt x="2659" y="2991"/>
                  </a:cubicBezTo>
                  <a:cubicBezTo>
                    <a:pt x="1828" y="1994"/>
                    <a:pt x="1163" y="1163"/>
                    <a:pt x="498" y="665"/>
                  </a:cubicBezTo>
                  <a:cubicBezTo>
                    <a:pt x="166" y="33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2" name="Полилиния: фигура 4021">
              <a:extLst>
                <a:ext uri="{FF2B5EF4-FFF2-40B4-BE49-F238E27FC236}">
                  <a16:creationId xmlns:a16="http://schemas.microsoft.com/office/drawing/2014/main" id="{A57321CE-10B6-17FA-E1D8-E86877FB151E}"/>
                </a:ext>
              </a:extLst>
            </p:cNvPr>
            <p:cNvSpPr/>
            <p:nvPr/>
          </p:nvSpPr>
          <p:spPr>
            <a:xfrm>
              <a:off x="17004490" y="3800442"/>
              <a:ext cx="89722" cy="35889"/>
            </a:xfrm>
            <a:custGeom>
              <a:avLst/>
              <a:gdLst>
                <a:gd name="connsiteX0" fmla="*/ 0 w 89722"/>
                <a:gd name="connsiteY0" fmla="*/ 1163 h 35889"/>
                <a:gd name="connsiteX1" fmla="*/ 1163 w 89722"/>
                <a:gd name="connsiteY1" fmla="*/ 1163 h 35889"/>
                <a:gd name="connsiteX2" fmla="*/ 4320 w 89722"/>
                <a:gd name="connsiteY2" fmla="*/ 1163 h 35889"/>
                <a:gd name="connsiteX3" fmla="*/ 9305 w 89722"/>
                <a:gd name="connsiteY3" fmla="*/ 1163 h 35889"/>
                <a:gd name="connsiteX4" fmla="*/ 15618 w 89722"/>
                <a:gd name="connsiteY4" fmla="*/ 1495 h 35889"/>
                <a:gd name="connsiteX5" fmla="*/ 23095 w 89722"/>
                <a:gd name="connsiteY5" fmla="*/ 2326 h 35889"/>
                <a:gd name="connsiteX6" fmla="*/ 31403 w 89722"/>
                <a:gd name="connsiteY6" fmla="*/ 3822 h 35889"/>
                <a:gd name="connsiteX7" fmla="*/ 40043 w 89722"/>
                <a:gd name="connsiteY7" fmla="*/ 5982 h 35889"/>
                <a:gd name="connsiteX8" fmla="*/ 44363 w 89722"/>
                <a:gd name="connsiteY8" fmla="*/ 7311 h 35889"/>
                <a:gd name="connsiteX9" fmla="*/ 48683 w 89722"/>
                <a:gd name="connsiteY9" fmla="*/ 8806 h 35889"/>
                <a:gd name="connsiteX10" fmla="*/ 57157 w 89722"/>
                <a:gd name="connsiteY10" fmla="*/ 12462 h 35889"/>
                <a:gd name="connsiteX11" fmla="*/ 61145 w 89722"/>
                <a:gd name="connsiteY11" fmla="*/ 14455 h 35889"/>
                <a:gd name="connsiteX12" fmla="*/ 63138 w 89722"/>
                <a:gd name="connsiteY12" fmla="*/ 15452 h 35889"/>
                <a:gd name="connsiteX13" fmla="*/ 64966 w 89722"/>
                <a:gd name="connsiteY13" fmla="*/ 16615 h 35889"/>
                <a:gd name="connsiteX14" fmla="*/ 66794 w 89722"/>
                <a:gd name="connsiteY14" fmla="*/ 17778 h 35889"/>
                <a:gd name="connsiteX15" fmla="*/ 68621 w 89722"/>
                <a:gd name="connsiteY15" fmla="*/ 18942 h 35889"/>
                <a:gd name="connsiteX16" fmla="*/ 72111 w 89722"/>
                <a:gd name="connsiteY16" fmla="*/ 21102 h 35889"/>
                <a:gd name="connsiteX17" fmla="*/ 75268 w 89722"/>
                <a:gd name="connsiteY17" fmla="*/ 23262 h 35889"/>
                <a:gd name="connsiteX18" fmla="*/ 78092 w 89722"/>
                <a:gd name="connsiteY18" fmla="*/ 25421 h 35889"/>
                <a:gd name="connsiteX19" fmla="*/ 80585 w 89722"/>
                <a:gd name="connsiteY19" fmla="*/ 27582 h 35889"/>
                <a:gd name="connsiteX20" fmla="*/ 82911 w 89722"/>
                <a:gd name="connsiteY20" fmla="*/ 29575 h 35889"/>
                <a:gd name="connsiteX21" fmla="*/ 84904 w 89722"/>
                <a:gd name="connsiteY21" fmla="*/ 31403 h 35889"/>
                <a:gd name="connsiteX22" fmla="*/ 86566 w 89722"/>
                <a:gd name="connsiteY22" fmla="*/ 32898 h 35889"/>
                <a:gd name="connsiteX23" fmla="*/ 89723 w 89722"/>
                <a:gd name="connsiteY23" fmla="*/ 35889 h 35889"/>
                <a:gd name="connsiteX24" fmla="*/ 87064 w 89722"/>
                <a:gd name="connsiteY24" fmla="*/ 32566 h 35889"/>
                <a:gd name="connsiteX25" fmla="*/ 83741 w 89722"/>
                <a:gd name="connsiteY25" fmla="*/ 28911 h 35889"/>
                <a:gd name="connsiteX26" fmla="*/ 81581 w 89722"/>
                <a:gd name="connsiteY26" fmla="*/ 26751 h 35889"/>
                <a:gd name="connsiteX27" fmla="*/ 79089 w 89722"/>
                <a:gd name="connsiteY27" fmla="*/ 24425 h 35889"/>
                <a:gd name="connsiteX28" fmla="*/ 76264 w 89722"/>
                <a:gd name="connsiteY28" fmla="*/ 21932 h 35889"/>
                <a:gd name="connsiteX29" fmla="*/ 73108 w 89722"/>
                <a:gd name="connsiteY29" fmla="*/ 19440 h 35889"/>
                <a:gd name="connsiteX30" fmla="*/ 69785 w 89722"/>
                <a:gd name="connsiteY30" fmla="*/ 16948 h 35889"/>
                <a:gd name="connsiteX31" fmla="*/ 67957 w 89722"/>
                <a:gd name="connsiteY31" fmla="*/ 15785 h 35889"/>
                <a:gd name="connsiteX32" fmla="*/ 66129 w 89722"/>
                <a:gd name="connsiteY32" fmla="*/ 14622 h 35889"/>
                <a:gd name="connsiteX33" fmla="*/ 64301 w 89722"/>
                <a:gd name="connsiteY33" fmla="*/ 13459 h 35889"/>
                <a:gd name="connsiteX34" fmla="*/ 62308 w 89722"/>
                <a:gd name="connsiteY34" fmla="*/ 12295 h 35889"/>
                <a:gd name="connsiteX35" fmla="*/ 60314 w 89722"/>
                <a:gd name="connsiteY35" fmla="*/ 11132 h 35889"/>
                <a:gd name="connsiteX36" fmla="*/ 58154 w 89722"/>
                <a:gd name="connsiteY36" fmla="*/ 10135 h 35889"/>
                <a:gd name="connsiteX37" fmla="*/ 49514 w 89722"/>
                <a:gd name="connsiteY37" fmla="*/ 6314 h 35889"/>
                <a:gd name="connsiteX38" fmla="*/ 45028 w 89722"/>
                <a:gd name="connsiteY38" fmla="*/ 4818 h 35889"/>
                <a:gd name="connsiteX39" fmla="*/ 40541 w 89722"/>
                <a:gd name="connsiteY39" fmla="*/ 3489 h 35889"/>
                <a:gd name="connsiteX40" fmla="*/ 38215 w 89722"/>
                <a:gd name="connsiteY40" fmla="*/ 2825 h 35889"/>
                <a:gd name="connsiteX41" fmla="*/ 36055 w 89722"/>
                <a:gd name="connsiteY41" fmla="*/ 2326 h 35889"/>
                <a:gd name="connsiteX42" fmla="*/ 31569 w 89722"/>
                <a:gd name="connsiteY42" fmla="*/ 1495 h 35889"/>
                <a:gd name="connsiteX43" fmla="*/ 23095 w 89722"/>
                <a:gd name="connsiteY43" fmla="*/ 332 h 35889"/>
                <a:gd name="connsiteX44" fmla="*/ 15452 w 89722"/>
                <a:gd name="connsiteY44" fmla="*/ 0 h 35889"/>
                <a:gd name="connsiteX45" fmla="*/ 4154 w 89722"/>
                <a:gd name="connsiteY45" fmla="*/ 498 h 35889"/>
                <a:gd name="connsiteX46" fmla="*/ 997 w 89722"/>
                <a:gd name="connsiteY46" fmla="*/ 997 h 35889"/>
                <a:gd name="connsiteX47" fmla="*/ 0 w 89722"/>
                <a:gd name="connsiteY47" fmla="*/ 1163 h 35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89722" h="35889">
                  <a:moveTo>
                    <a:pt x="0" y="1163"/>
                  </a:moveTo>
                  <a:cubicBezTo>
                    <a:pt x="0" y="1163"/>
                    <a:pt x="332" y="1163"/>
                    <a:pt x="1163" y="1163"/>
                  </a:cubicBezTo>
                  <a:cubicBezTo>
                    <a:pt x="1828" y="1163"/>
                    <a:pt x="2991" y="1163"/>
                    <a:pt x="4320" y="1163"/>
                  </a:cubicBezTo>
                  <a:cubicBezTo>
                    <a:pt x="5649" y="1163"/>
                    <a:pt x="7311" y="1163"/>
                    <a:pt x="9305" y="1163"/>
                  </a:cubicBezTo>
                  <a:cubicBezTo>
                    <a:pt x="11132" y="1163"/>
                    <a:pt x="13292" y="1329"/>
                    <a:pt x="15618" y="1495"/>
                  </a:cubicBezTo>
                  <a:cubicBezTo>
                    <a:pt x="17945" y="1662"/>
                    <a:pt x="20437" y="1994"/>
                    <a:pt x="23095" y="2326"/>
                  </a:cubicBezTo>
                  <a:cubicBezTo>
                    <a:pt x="25754" y="2659"/>
                    <a:pt x="28412" y="3157"/>
                    <a:pt x="31403" y="3822"/>
                  </a:cubicBezTo>
                  <a:cubicBezTo>
                    <a:pt x="34228" y="4486"/>
                    <a:pt x="37218" y="5151"/>
                    <a:pt x="40043" y="5982"/>
                  </a:cubicBezTo>
                  <a:cubicBezTo>
                    <a:pt x="41538" y="6314"/>
                    <a:pt x="43034" y="6812"/>
                    <a:pt x="44363" y="7311"/>
                  </a:cubicBezTo>
                  <a:cubicBezTo>
                    <a:pt x="45858" y="7809"/>
                    <a:pt x="47188" y="8308"/>
                    <a:pt x="48683" y="8806"/>
                  </a:cubicBezTo>
                  <a:cubicBezTo>
                    <a:pt x="51508" y="9969"/>
                    <a:pt x="54498" y="11132"/>
                    <a:pt x="57157" y="12462"/>
                  </a:cubicBezTo>
                  <a:cubicBezTo>
                    <a:pt x="58486" y="13126"/>
                    <a:pt x="59815" y="13791"/>
                    <a:pt x="61145" y="14455"/>
                  </a:cubicBezTo>
                  <a:cubicBezTo>
                    <a:pt x="61809" y="14788"/>
                    <a:pt x="62474" y="15120"/>
                    <a:pt x="63138" y="15452"/>
                  </a:cubicBezTo>
                  <a:cubicBezTo>
                    <a:pt x="63803" y="15785"/>
                    <a:pt x="64468" y="16117"/>
                    <a:pt x="64966" y="16615"/>
                  </a:cubicBezTo>
                  <a:cubicBezTo>
                    <a:pt x="65631" y="16948"/>
                    <a:pt x="66129" y="17280"/>
                    <a:pt x="66794" y="17778"/>
                  </a:cubicBezTo>
                  <a:cubicBezTo>
                    <a:pt x="67458" y="18111"/>
                    <a:pt x="67957" y="18609"/>
                    <a:pt x="68621" y="18942"/>
                  </a:cubicBezTo>
                  <a:cubicBezTo>
                    <a:pt x="69785" y="19772"/>
                    <a:pt x="70948" y="20437"/>
                    <a:pt x="72111" y="21102"/>
                  </a:cubicBezTo>
                  <a:cubicBezTo>
                    <a:pt x="73274" y="21932"/>
                    <a:pt x="74271" y="22597"/>
                    <a:pt x="75268" y="23262"/>
                  </a:cubicBezTo>
                  <a:cubicBezTo>
                    <a:pt x="76264" y="24092"/>
                    <a:pt x="77261" y="24757"/>
                    <a:pt x="78092" y="25421"/>
                  </a:cubicBezTo>
                  <a:cubicBezTo>
                    <a:pt x="79089" y="26086"/>
                    <a:pt x="79920" y="26917"/>
                    <a:pt x="80585" y="27582"/>
                  </a:cubicBezTo>
                  <a:cubicBezTo>
                    <a:pt x="81415" y="28246"/>
                    <a:pt x="82246" y="28911"/>
                    <a:pt x="82911" y="29575"/>
                  </a:cubicBezTo>
                  <a:cubicBezTo>
                    <a:pt x="83575" y="30240"/>
                    <a:pt x="84240" y="30738"/>
                    <a:pt x="84904" y="31403"/>
                  </a:cubicBezTo>
                  <a:cubicBezTo>
                    <a:pt x="85569" y="31902"/>
                    <a:pt x="86068" y="32400"/>
                    <a:pt x="86566" y="32898"/>
                  </a:cubicBezTo>
                  <a:cubicBezTo>
                    <a:pt x="88560" y="34892"/>
                    <a:pt x="89723" y="35889"/>
                    <a:pt x="89723" y="35889"/>
                  </a:cubicBezTo>
                  <a:cubicBezTo>
                    <a:pt x="89723" y="35889"/>
                    <a:pt x="88726" y="34726"/>
                    <a:pt x="87064" y="32566"/>
                  </a:cubicBezTo>
                  <a:cubicBezTo>
                    <a:pt x="86234" y="31569"/>
                    <a:pt x="85071" y="30240"/>
                    <a:pt x="83741" y="28911"/>
                  </a:cubicBezTo>
                  <a:cubicBezTo>
                    <a:pt x="83077" y="28246"/>
                    <a:pt x="82412" y="27415"/>
                    <a:pt x="81581" y="26751"/>
                  </a:cubicBezTo>
                  <a:cubicBezTo>
                    <a:pt x="80751" y="26086"/>
                    <a:pt x="80086" y="25255"/>
                    <a:pt x="79089" y="24425"/>
                  </a:cubicBezTo>
                  <a:cubicBezTo>
                    <a:pt x="78258" y="23594"/>
                    <a:pt x="77261" y="22763"/>
                    <a:pt x="76264" y="21932"/>
                  </a:cubicBezTo>
                  <a:cubicBezTo>
                    <a:pt x="75268" y="21102"/>
                    <a:pt x="74271" y="20271"/>
                    <a:pt x="73108" y="19440"/>
                  </a:cubicBezTo>
                  <a:cubicBezTo>
                    <a:pt x="72111" y="18609"/>
                    <a:pt x="70948" y="17778"/>
                    <a:pt x="69785" y="16948"/>
                  </a:cubicBezTo>
                  <a:cubicBezTo>
                    <a:pt x="69120" y="16615"/>
                    <a:pt x="68621" y="16117"/>
                    <a:pt x="67957" y="15785"/>
                  </a:cubicBezTo>
                  <a:cubicBezTo>
                    <a:pt x="67292" y="15452"/>
                    <a:pt x="66794" y="14954"/>
                    <a:pt x="66129" y="14622"/>
                  </a:cubicBezTo>
                  <a:cubicBezTo>
                    <a:pt x="65464" y="14289"/>
                    <a:pt x="64800" y="13791"/>
                    <a:pt x="64301" y="13459"/>
                  </a:cubicBezTo>
                  <a:cubicBezTo>
                    <a:pt x="63637" y="13126"/>
                    <a:pt x="62972" y="12794"/>
                    <a:pt x="62308" y="12295"/>
                  </a:cubicBezTo>
                  <a:cubicBezTo>
                    <a:pt x="61643" y="11963"/>
                    <a:pt x="60978" y="11465"/>
                    <a:pt x="60314" y="11132"/>
                  </a:cubicBezTo>
                  <a:cubicBezTo>
                    <a:pt x="59649" y="10800"/>
                    <a:pt x="58985" y="10468"/>
                    <a:pt x="58154" y="10135"/>
                  </a:cubicBezTo>
                  <a:cubicBezTo>
                    <a:pt x="55329" y="8806"/>
                    <a:pt x="52505" y="7477"/>
                    <a:pt x="49514" y="6314"/>
                  </a:cubicBezTo>
                  <a:cubicBezTo>
                    <a:pt x="48018" y="5815"/>
                    <a:pt x="46523" y="5317"/>
                    <a:pt x="45028" y="4818"/>
                  </a:cubicBezTo>
                  <a:cubicBezTo>
                    <a:pt x="43532" y="4320"/>
                    <a:pt x="42037" y="3822"/>
                    <a:pt x="40541" y="3489"/>
                  </a:cubicBezTo>
                  <a:cubicBezTo>
                    <a:pt x="39711" y="3323"/>
                    <a:pt x="39046" y="3157"/>
                    <a:pt x="38215" y="2825"/>
                  </a:cubicBezTo>
                  <a:cubicBezTo>
                    <a:pt x="37385" y="2659"/>
                    <a:pt x="36720" y="2492"/>
                    <a:pt x="36055" y="2326"/>
                  </a:cubicBezTo>
                  <a:cubicBezTo>
                    <a:pt x="34560" y="1994"/>
                    <a:pt x="33065" y="1662"/>
                    <a:pt x="31569" y="1495"/>
                  </a:cubicBezTo>
                  <a:cubicBezTo>
                    <a:pt x="28578" y="997"/>
                    <a:pt x="25754" y="665"/>
                    <a:pt x="23095" y="332"/>
                  </a:cubicBezTo>
                  <a:cubicBezTo>
                    <a:pt x="20437" y="0"/>
                    <a:pt x="17778" y="0"/>
                    <a:pt x="15452" y="0"/>
                  </a:cubicBezTo>
                  <a:cubicBezTo>
                    <a:pt x="10800" y="0"/>
                    <a:pt x="6812" y="166"/>
                    <a:pt x="4154" y="498"/>
                  </a:cubicBezTo>
                  <a:cubicBezTo>
                    <a:pt x="2825" y="665"/>
                    <a:pt x="1662" y="831"/>
                    <a:pt x="997" y="997"/>
                  </a:cubicBezTo>
                  <a:cubicBezTo>
                    <a:pt x="332" y="1163"/>
                    <a:pt x="0" y="1163"/>
                    <a:pt x="0" y="1163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3" name="Полилиния: фигура 4022">
              <a:extLst>
                <a:ext uri="{FF2B5EF4-FFF2-40B4-BE49-F238E27FC236}">
                  <a16:creationId xmlns:a16="http://schemas.microsoft.com/office/drawing/2014/main" id="{4D0BFC42-D5EF-259F-1E07-F1AF92D3B8A9}"/>
                </a:ext>
              </a:extLst>
            </p:cNvPr>
            <p:cNvSpPr/>
            <p:nvPr/>
          </p:nvSpPr>
          <p:spPr>
            <a:xfrm>
              <a:off x="16998176" y="3746609"/>
              <a:ext cx="53999" cy="41704"/>
            </a:xfrm>
            <a:custGeom>
              <a:avLst/>
              <a:gdLst>
                <a:gd name="connsiteX0" fmla="*/ 0 w 53999"/>
                <a:gd name="connsiteY0" fmla="*/ 41705 h 41704"/>
                <a:gd name="connsiteX1" fmla="*/ 1828 w 53999"/>
                <a:gd name="connsiteY1" fmla="*/ 39212 h 41704"/>
                <a:gd name="connsiteX2" fmla="*/ 6812 w 53999"/>
                <a:gd name="connsiteY2" fmla="*/ 32898 h 41704"/>
                <a:gd name="connsiteX3" fmla="*/ 8474 w 53999"/>
                <a:gd name="connsiteY3" fmla="*/ 30905 h 41704"/>
                <a:gd name="connsiteX4" fmla="*/ 10302 w 53999"/>
                <a:gd name="connsiteY4" fmla="*/ 28745 h 41704"/>
                <a:gd name="connsiteX5" fmla="*/ 14289 w 53999"/>
                <a:gd name="connsiteY5" fmla="*/ 24258 h 41704"/>
                <a:gd name="connsiteX6" fmla="*/ 16449 w 53999"/>
                <a:gd name="connsiteY6" fmla="*/ 21932 h 41704"/>
                <a:gd name="connsiteX7" fmla="*/ 18609 w 53999"/>
                <a:gd name="connsiteY7" fmla="*/ 19606 h 41704"/>
                <a:gd name="connsiteX8" fmla="*/ 20935 w 53999"/>
                <a:gd name="connsiteY8" fmla="*/ 17280 h 41704"/>
                <a:gd name="connsiteX9" fmla="*/ 23262 w 53999"/>
                <a:gd name="connsiteY9" fmla="*/ 14954 h 41704"/>
                <a:gd name="connsiteX10" fmla="*/ 28246 w 53999"/>
                <a:gd name="connsiteY10" fmla="*/ 10634 h 41704"/>
                <a:gd name="connsiteX11" fmla="*/ 30738 w 53999"/>
                <a:gd name="connsiteY11" fmla="*/ 8640 h 41704"/>
                <a:gd name="connsiteX12" fmla="*/ 33231 w 53999"/>
                <a:gd name="connsiteY12" fmla="*/ 6812 h 41704"/>
                <a:gd name="connsiteX13" fmla="*/ 35723 w 53999"/>
                <a:gd name="connsiteY13" fmla="*/ 5317 h 41704"/>
                <a:gd name="connsiteX14" fmla="*/ 37052 w 53999"/>
                <a:gd name="connsiteY14" fmla="*/ 4652 h 41704"/>
                <a:gd name="connsiteX15" fmla="*/ 38382 w 53999"/>
                <a:gd name="connsiteY15" fmla="*/ 3988 h 41704"/>
                <a:gd name="connsiteX16" fmla="*/ 39545 w 53999"/>
                <a:gd name="connsiteY16" fmla="*/ 3323 h 41704"/>
                <a:gd name="connsiteX17" fmla="*/ 40708 w 53999"/>
                <a:gd name="connsiteY17" fmla="*/ 2825 h 41704"/>
                <a:gd name="connsiteX18" fmla="*/ 41871 w 53999"/>
                <a:gd name="connsiteY18" fmla="*/ 2326 h 41704"/>
                <a:gd name="connsiteX19" fmla="*/ 43034 w 53999"/>
                <a:gd name="connsiteY19" fmla="*/ 1994 h 41704"/>
                <a:gd name="connsiteX20" fmla="*/ 44197 w 53999"/>
                <a:gd name="connsiteY20" fmla="*/ 1662 h 41704"/>
                <a:gd name="connsiteX21" fmla="*/ 45360 w 53999"/>
                <a:gd name="connsiteY21" fmla="*/ 1329 h 41704"/>
                <a:gd name="connsiteX22" fmla="*/ 46357 w 53999"/>
                <a:gd name="connsiteY22" fmla="*/ 997 h 41704"/>
                <a:gd name="connsiteX23" fmla="*/ 47354 w 53999"/>
                <a:gd name="connsiteY23" fmla="*/ 831 h 41704"/>
                <a:gd name="connsiteX24" fmla="*/ 49182 w 53999"/>
                <a:gd name="connsiteY24" fmla="*/ 665 h 41704"/>
                <a:gd name="connsiteX25" fmla="*/ 50843 w 53999"/>
                <a:gd name="connsiteY25" fmla="*/ 665 h 41704"/>
                <a:gd name="connsiteX26" fmla="*/ 52172 w 53999"/>
                <a:gd name="connsiteY26" fmla="*/ 665 h 41704"/>
                <a:gd name="connsiteX27" fmla="*/ 53169 w 53999"/>
                <a:gd name="connsiteY27" fmla="*/ 665 h 41704"/>
                <a:gd name="connsiteX28" fmla="*/ 54000 w 53999"/>
                <a:gd name="connsiteY28" fmla="*/ 665 h 41704"/>
                <a:gd name="connsiteX29" fmla="*/ 53169 w 53999"/>
                <a:gd name="connsiteY29" fmla="*/ 498 h 41704"/>
                <a:gd name="connsiteX30" fmla="*/ 52172 w 53999"/>
                <a:gd name="connsiteY30" fmla="*/ 332 h 41704"/>
                <a:gd name="connsiteX31" fmla="*/ 50843 w 53999"/>
                <a:gd name="connsiteY31" fmla="*/ 166 h 41704"/>
                <a:gd name="connsiteX32" fmla="*/ 49182 w 53999"/>
                <a:gd name="connsiteY32" fmla="*/ 0 h 41704"/>
                <a:gd name="connsiteX33" fmla="*/ 47188 w 53999"/>
                <a:gd name="connsiteY33" fmla="*/ 0 h 41704"/>
                <a:gd name="connsiteX34" fmla="*/ 46191 w 53999"/>
                <a:gd name="connsiteY34" fmla="*/ 0 h 41704"/>
                <a:gd name="connsiteX35" fmla="*/ 45028 w 53999"/>
                <a:gd name="connsiteY35" fmla="*/ 166 h 41704"/>
                <a:gd name="connsiteX36" fmla="*/ 43865 w 53999"/>
                <a:gd name="connsiteY36" fmla="*/ 332 h 41704"/>
                <a:gd name="connsiteX37" fmla="*/ 42702 w 53999"/>
                <a:gd name="connsiteY37" fmla="*/ 665 h 41704"/>
                <a:gd name="connsiteX38" fmla="*/ 41372 w 53999"/>
                <a:gd name="connsiteY38" fmla="*/ 997 h 41704"/>
                <a:gd name="connsiteX39" fmla="*/ 40043 w 53999"/>
                <a:gd name="connsiteY39" fmla="*/ 1329 h 41704"/>
                <a:gd name="connsiteX40" fmla="*/ 38714 w 53999"/>
                <a:gd name="connsiteY40" fmla="*/ 1828 h 41704"/>
                <a:gd name="connsiteX41" fmla="*/ 37385 w 53999"/>
                <a:gd name="connsiteY41" fmla="*/ 2326 h 41704"/>
                <a:gd name="connsiteX42" fmla="*/ 36055 w 53999"/>
                <a:gd name="connsiteY42" fmla="*/ 2825 h 41704"/>
                <a:gd name="connsiteX43" fmla="*/ 34726 w 53999"/>
                <a:gd name="connsiteY43" fmla="*/ 3489 h 41704"/>
                <a:gd name="connsiteX44" fmla="*/ 31902 w 53999"/>
                <a:gd name="connsiteY44" fmla="*/ 4985 h 41704"/>
                <a:gd name="connsiteX45" fmla="*/ 29077 w 53999"/>
                <a:gd name="connsiteY45" fmla="*/ 6646 h 41704"/>
                <a:gd name="connsiteX46" fmla="*/ 26418 w 53999"/>
                <a:gd name="connsiteY46" fmla="*/ 8640 h 41704"/>
                <a:gd name="connsiteX47" fmla="*/ 21268 w 53999"/>
                <a:gd name="connsiteY47" fmla="*/ 12960 h 41704"/>
                <a:gd name="connsiteX48" fmla="*/ 18775 w 53999"/>
                <a:gd name="connsiteY48" fmla="*/ 15286 h 41704"/>
                <a:gd name="connsiteX49" fmla="*/ 16449 w 53999"/>
                <a:gd name="connsiteY49" fmla="*/ 17612 h 41704"/>
                <a:gd name="connsiteX50" fmla="*/ 12129 w 53999"/>
                <a:gd name="connsiteY50" fmla="*/ 22597 h 41704"/>
                <a:gd name="connsiteX51" fmla="*/ 8474 w 53999"/>
                <a:gd name="connsiteY51" fmla="*/ 27415 h 41704"/>
                <a:gd name="connsiteX52" fmla="*/ 5317 w 53999"/>
                <a:gd name="connsiteY52" fmla="*/ 31901 h 41704"/>
                <a:gd name="connsiteX53" fmla="*/ 2825 w 53999"/>
                <a:gd name="connsiteY53" fmla="*/ 35723 h 41704"/>
                <a:gd name="connsiteX54" fmla="*/ 997 w 53999"/>
                <a:gd name="connsiteY54" fmla="*/ 38714 h 41704"/>
                <a:gd name="connsiteX55" fmla="*/ 0 w 53999"/>
                <a:gd name="connsiteY55" fmla="*/ 40708 h 41704"/>
                <a:gd name="connsiteX56" fmla="*/ 0 w 53999"/>
                <a:gd name="connsiteY56" fmla="*/ 41705 h 41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3999" h="41704">
                  <a:moveTo>
                    <a:pt x="0" y="41705"/>
                  </a:moveTo>
                  <a:cubicBezTo>
                    <a:pt x="0" y="41705"/>
                    <a:pt x="665" y="40874"/>
                    <a:pt x="1828" y="39212"/>
                  </a:cubicBezTo>
                  <a:cubicBezTo>
                    <a:pt x="2991" y="37717"/>
                    <a:pt x="4818" y="35391"/>
                    <a:pt x="6812" y="32898"/>
                  </a:cubicBezTo>
                  <a:cubicBezTo>
                    <a:pt x="7311" y="32234"/>
                    <a:pt x="7809" y="31569"/>
                    <a:pt x="8474" y="30905"/>
                  </a:cubicBezTo>
                  <a:cubicBezTo>
                    <a:pt x="8972" y="30240"/>
                    <a:pt x="9637" y="29575"/>
                    <a:pt x="10302" y="28745"/>
                  </a:cubicBezTo>
                  <a:cubicBezTo>
                    <a:pt x="11465" y="27249"/>
                    <a:pt x="12794" y="25754"/>
                    <a:pt x="14289" y="24258"/>
                  </a:cubicBezTo>
                  <a:cubicBezTo>
                    <a:pt x="14954" y="23428"/>
                    <a:pt x="15785" y="22763"/>
                    <a:pt x="16449" y="21932"/>
                  </a:cubicBezTo>
                  <a:cubicBezTo>
                    <a:pt x="17114" y="21101"/>
                    <a:pt x="17945" y="20437"/>
                    <a:pt x="18609" y="19606"/>
                  </a:cubicBezTo>
                  <a:cubicBezTo>
                    <a:pt x="19440" y="18775"/>
                    <a:pt x="20105" y="18111"/>
                    <a:pt x="20935" y="17280"/>
                  </a:cubicBezTo>
                  <a:cubicBezTo>
                    <a:pt x="21766" y="16449"/>
                    <a:pt x="22597" y="15785"/>
                    <a:pt x="23262" y="14954"/>
                  </a:cubicBezTo>
                  <a:cubicBezTo>
                    <a:pt x="24923" y="13458"/>
                    <a:pt x="26585" y="11963"/>
                    <a:pt x="28246" y="10634"/>
                  </a:cubicBezTo>
                  <a:cubicBezTo>
                    <a:pt x="29077" y="9969"/>
                    <a:pt x="29908" y="9305"/>
                    <a:pt x="30738" y="8640"/>
                  </a:cubicBezTo>
                  <a:cubicBezTo>
                    <a:pt x="31569" y="7975"/>
                    <a:pt x="32400" y="7477"/>
                    <a:pt x="33231" y="6812"/>
                  </a:cubicBezTo>
                  <a:cubicBezTo>
                    <a:pt x="34062" y="6314"/>
                    <a:pt x="34892" y="5649"/>
                    <a:pt x="35723" y="5317"/>
                  </a:cubicBezTo>
                  <a:cubicBezTo>
                    <a:pt x="36222" y="5151"/>
                    <a:pt x="36554" y="4818"/>
                    <a:pt x="37052" y="4652"/>
                  </a:cubicBezTo>
                  <a:cubicBezTo>
                    <a:pt x="37551" y="4486"/>
                    <a:pt x="37883" y="4154"/>
                    <a:pt x="38382" y="3988"/>
                  </a:cubicBezTo>
                  <a:cubicBezTo>
                    <a:pt x="38880" y="3822"/>
                    <a:pt x="39212" y="3655"/>
                    <a:pt x="39545" y="3323"/>
                  </a:cubicBezTo>
                  <a:cubicBezTo>
                    <a:pt x="40043" y="3157"/>
                    <a:pt x="40375" y="2991"/>
                    <a:pt x="40708" y="2825"/>
                  </a:cubicBezTo>
                  <a:cubicBezTo>
                    <a:pt x="41040" y="2658"/>
                    <a:pt x="41538" y="2492"/>
                    <a:pt x="41871" y="2326"/>
                  </a:cubicBezTo>
                  <a:cubicBezTo>
                    <a:pt x="42203" y="2160"/>
                    <a:pt x="42702" y="1994"/>
                    <a:pt x="43034" y="1994"/>
                  </a:cubicBezTo>
                  <a:cubicBezTo>
                    <a:pt x="43366" y="1828"/>
                    <a:pt x="43865" y="1662"/>
                    <a:pt x="44197" y="1662"/>
                  </a:cubicBezTo>
                  <a:cubicBezTo>
                    <a:pt x="44529" y="1495"/>
                    <a:pt x="45028" y="1495"/>
                    <a:pt x="45360" y="1329"/>
                  </a:cubicBezTo>
                  <a:cubicBezTo>
                    <a:pt x="45692" y="1163"/>
                    <a:pt x="46025" y="1163"/>
                    <a:pt x="46357" y="997"/>
                  </a:cubicBezTo>
                  <a:cubicBezTo>
                    <a:pt x="46689" y="997"/>
                    <a:pt x="47022" y="831"/>
                    <a:pt x="47354" y="831"/>
                  </a:cubicBezTo>
                  <a:cubicBezTo>
                    <a:pt x="48018" y="831"/>
                    <a:pt x="48683" y="665"/>
                    <a:pt x="49182" y="665"/>
                  </a:cubicBezTo>
                  <a:cubicBezTo>
                    <a:pt x="49680" y="665"/>
                    <a:pt x="50345" y="665"/>
                    <a:pt x="50843" y="665"/>
                  </a:cubicBezTo>
                  <a:cubicBezTo>
                    <a:pt x="51342" y="665"/>
                    <a:pt x="51840" y="665"/>
                    <a:pt x="52172" y="665"/>
                  </a:cubicBezTo>
                  <a:cubicBezTo>
                    <a:pt x="52505" y="665"/>
                    <a:pt x="52837" y="665"/>
                    <a:pt x="53169" y="665"/>
                  </a:cubicBezTo>
                  <a:cubicBezTo>
                    <a:pt x="53668" y="665"/>
                    <a:pt x="54000" y="665"/>
                    <a:pt x="54000" y="665"/>
                  </a:cubicBezTo>
                  <a:cubicBezTo>
                    <a:pt x="54000" y="665"/>
                    <a:pt x="53668" y="665"/>
                    <a:pt x="53169" y="498"/>
                  </a:cubicBezTo>
                  <a:cubicBezTo>
                    <a:pt x="52837" y="498"/>
                    <a:pt x="52671" y="332"/>
                    <a:pt x="52172" y="332"/>
                  </a:cubicBezTo>
                  <a:cubicBezTo>
                    <a:pt x="51840" y="166"/>
                    <a:pt x="51342" y="166"/>
                    <a:pt x="50843" y="166"/>
                  </a:cubicBezTo>
                  <a:cubicBezTo>
                    <a:pt x="50345" y="166"/>
                    <a:pt x="49846" y="0"/>
                    <a:pt x="49182" y="0"/>
                  </a:cubicBezTo>
                  <a:cubicBezTo>
                    <a:pt x="48517" y="0"/>
                    <a:pt x="48018" y="0"/>
                    <a:pt x="47188" y="0"/>
                  </a:cubicBezTo>
                  <a:cubicBezTo>
                    <a:pt x="46855" y="0"/>
                    <a:pt x="46523" y="0"/>
                    <a:pt x="46191" y="0"/>
                  </a:cubicBezTo>
                  <a:cubicBezTo>
                    <a:pt x="45858" y="0"/>
                    <a:pt x="45526" y="166"/>
                    <a:pt x="45028" y="166"/>
                  </a:cubicBezTo>
                  <a:cubicBezTo>
                    <a:pt x="44695" y="166"/>
                    <a:pt x="44197" y="332"/>
                    <a:pt x="43865" y="332"/>
                  </a:cubicBezTo>
                  <a:cubicBezTo>
                    <a:pt x="43532" y="332"/>
                    <a:pt x="43034" y="498"/>
                    <a:pt x="42702" y="665"/>
                  </a:cubicBezTo>
                  <a:cubicBezTo>
                    <a:pt x="42203" y="831"/>
                    <a:pt x="41871" y="831"/>
                    <a:pt x="41372" y="997"/>
                  </a:cubicBezTo>
                  <a:cubicBezTo>
                    <a:pt x="40874" y="1163"/>
                    <a:pt x="40542" y="1329"/>
                    <a:pt x="40043" y="1329"/>
                  </a:cubicBezTo>
                  <a:cubicBezTo>
                    <a:pt x="39545" y="1495"/>
                    <a:pt x="39212" y="1662"/>
                    <a:pt x="38714" y="1828"/>
                  </a:cubicBezTo>
                  <a:cubicBezTo>
                    <a:pt x="38215" y="1994"/>
                    <a:pt x="37883" y="2160"/>
                    <a:pt x="37385" y="2326"/>
                  </a:cubicBezTo>
                  <a:cubicBezTo>
                    <a:pt x="36886" y="2492"/>
                    <a:pt x="36388" y="2658"/>
                    <a:pt x="36055" y="2825"/>
                  </a:cubicBezTo>
                  <a:cubicBezTo>
                    <a:pt x="35557" y="2991"/>
                    <a:pt x="35225" y="3323"/>
                    <a:pt x="34726" y="3489"/>
                  </a:cubicBezTo>
                  <a:cubicBezTo>
                    <a:pt x="33729" y="3988"/>
                    <a:pt x="32899" y="4486"/>
                    <a:pt x="31902" y="4985"/>
                  </a:cubicBezTo>
                  <a:cubicBezTo>
                    <a:pt x="30905" y="5483"/>
                    <a:pt x="30074" y="6148"/>
                    <a:pt x="29077" y="6646"/>
                  </a:cubicBezTo>
                  <a:cubicBezTo>
                    <a:pt x="28246" y="7311"/>
                    <a:pt x="27249" y="7975"/>
                    <a:pt x="26418" y="8640"/>
                  </a:cubicBezTo>
                  <a:cubicBezTo>
                    <a:pt x="24591" y="9969"/>
                    <a:pt x="22929" y="11465"/>
                    <a:pt x="21268" y="12960"/>
                  </a:cubicBezTo>
                  <a:cubicBezTo>
                    <a:pt x="20437" y="13791"/>
                    <a:pt x="19606" y="14455"/>
                    <a:pt x="18775" y="15286"/>
                  </a:cubicBezTo>
                  <a:cubicBezTo>
                    <a:pt x="17945" y="16117"/>
                    <a:pt x="17280" y="16948"/>
                    <a:pt x="16449" y="17612"/>
                  </a:cubicBezTo>
                  <a:cubicBezTo>
                    <a:pt x="14954" y="19274"/>
                    <a:pt x="13459" y="20935"/>
                    <a:pt x="12129" y="22597"/>
                  </a:cubicBezTo>
                  <a:cubicBezTo>
                    <a:pt x="10800" y="24258"/>
                    <a:pt x="9471" y="25920"/>
                    <a:pt x="8474" y="27415"/>
                  </a:cubicBezTo>
                  <a:cubicBezTo>
                    <a:pt x="7311" y="28911"/>
                    <a:pt x="6314" y="30406"/>
                    <a:pt x="5317" y="31901"/>
                  </a:cubicBezTo>
                  <a:cubicBezTo>
                    <a:pt x="4320" y="33231"/>
                    <a:pt x="3489" y="34560"/>
                    <a:pt x="2825" y="35723"/>
                  </a:cubicBezTo>
                  <a:cubicBezTo>
                    <a:pt x="2160" y="36886"/>
                    <a:pt x="1495" y="37883"/>
                    <a:pt x="997" y="38714"/>
                  </a:cubicBezTo>
                  <a:cubicBezTo>
                    <a:pt x="499" y="39545"/>
                    <a:pt x="166" y="40209"/>
                    <a:pt x="0" y="40708"/>
                  </a:cubicBezTo>
                  <a:cubicBezTo>
                    <a:pt x="166" y="41372"/>
                    <a:pt x="0" y="41705"/>
                    <a:pt x="0" y="4170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4" name="Полилиния: фигура 4023">
              <a:extLst>
                <a:ext uri="{FF2B5EF4-FFF2-40B4-BE49-F238E27FC236}">
                  <a16:creationId xmlns:a16="http://schemas.microsoft.com/office/drawing/2014/main" id="{E90427A7-94ED-05DF-E6FB-EAFB8BC4AD6B}"/>
                </a:ext>
              </a:extLst>
            </p:cNvPr>
            <p:cNvSpPr/>
            <p:nvPr/>
          </p:nvSpPr>
          <p:spPr>
            <a:xfrm>
              <a:off x="16985880" y="3718196"/>
              <a:ext cx="28079" cy="65464"/>
            </a:xfrm>
            <a:custGeom>
              <a:avLst/>
              <a:gdLst>
                <a:gd name="connsiteX0" fmla="*/ 0 w 28079"/>
                <a:gd name="connsiteY0" fmla="*/ 65465 h 65464"/>
                <a:gd name="connsiteX1" fmla="*/ 498 w 28079"/>
                <a:gd name="connsiteY1" fmla="*/ 64800 h 65464"/>
                <a:gd name="connsiteX2" fmla="*/ 1828 w 28079"/>
                <a:gd name="connsiteY2" fmla="*/ 62972 h 65464"/>
                <a:gd name="connsiteX3" fmla="*/ 6314 w 28079"/>
                <a:gd name="connsiteY3" fmla="*/ 56160 h 65464"/>
                <a:gd name="connsiteX4" fmla="*/ 9138 w 28079"/>
                <a:gd name="connsiteY4" fmla="*/ 51508 h 65464"/>
                <a:gd name="connsiteX5" fmla="*/ 12129 w 28079"/>
                <a:gd name="connsiteY5" fmla="*/ 46191 h 65464"/>
                <a:gd name="connsiteX6" fmla="*/ 15120 w 28079"/>
                <a:gd name="connsiteY6" fmla="*/ 40375 h 65464"/>
                <a:gd name="connsiteX7" fmla="*/ 18111 w 28079"/>
                <a:gd name="connsiteY7" fmla="*/ 34394 h 65464"/>
                <a:gd name="connsiteX8" fmla="*/ 20935 w 28079"/>
                <a:gd name="connsiteY8" fmla="*/ 28246 h 65464"/>
                <a:gd name="connsiteX9" fmla="*/ 22265 w 28079"/>
                <a:gd name="connsiteY9" fmla="*/ 25255 h 65464"/>
                <a:gd name="connsiteX10" fmla="*/ 23428 w 28079"/>
                <a:gd name="connsiteY10" fmla="*/ 22265 h 65464"/>
                <a:gd name="connsiteX11" fmla="*/ 25421 w 28079"/>
                <a:gd name="connsiteY11" fmla="*/ 16449 h 65464"/>
                <a:gd name="connsiteX12" fmla="*/ 26252 w 28079"/>
                <a:gd name="connsiteY12" fmla="*/ 13791 h 65464"/>
                <a:gd name="connsiteX13" fmla="*/ 26917 w 28079"/>
                <a:gd name="connsiteY13" fmla="*/ 11298 h 65464"/>
                <a:gd name="connsiteX14" fmla="*/ 27415 w 28079"/>
                <a:gd name="connsiteY14" fmla="*/ 8972 h 65464"/>
                <a:gd name="connsiteX15" fmla="*/ 27748 w 28079"/>
                <a:gd name="connsiteY15" fmla="*/ 6812 h 65464"/>
                <a:gd name="connsiteX16" fmla="*/ 27914 w 28079"/>
                <a:gd name="connsiteY16" fmla="*/ 4818 h 65464"/>
                <a:gd name="connsiteX17" fmla="*/ 28080 w 28079"/>
                <a:gd name="connsiteY17" fmla="*/ 3157 h 65464"/>
                <a:gd name="connsiteX18" fmla="*/ 28080 w 28079"/>
                <a:gd name="connsiteY18" fmla="*/ 1828 h 65464"/>
                <a:gd name="connsiteX19" fmla="*/ 28080 w 28079"/>
                <a:gd name="connsiteY19" fmla="*/ 831 h 65464"/>
                <a:gd name="connsiteX20" fmla="*/ 28080 w 28079"/>
                <a:gd name="connsiteY20" fmla="*/ 0 h 65464"/>
                <a:gd name="connsiteX21" fmla="*/ 27914 w 28079"/>
                <a:gd name="connsiteY21" fmla="*/ 831 h 65464"/>
                <a:gd name="connsiteX22" fmla="*/ 27748 w 28079"/>
                <a:gd name="connsiteY22" fmla="*/ 1828 h 65464"/>
                <a:gd name="connsiteX23" fmla="*/ 27581 w 28079"/>
                <a:gd name="connsiteY23" fmla="*/ 3157 h 65464"/>
                <a:gd name="connsiteX24" fmla="*/ 27249 w 28079"/>
                <a:gd name="connsiteY24" fmla="*/ 4652 h 65464"/>
                <a:gd name="connsiteX25" fmla="*/ 26751 w 28079"/>
                <a:gd name="connsiteY25" fmla="*/ 6480 h 65464"/>
                <a:gd name="connsiteX26" fmla="*/ 25421 w 28079"/>
                <a:gd name="connsiteY26" fmla="*/ 10800 h 65464"/>
                <a:gd name="connsiteX27" fmla="*/ 23594 w 28079"/>
                <a:gd name="connsiteY27" fmla="*/ 15785 h 65464"/>
                <a:gd name="connsiteX28" fmla="*/ 21268 w 28079"/>
                <a:gd name="connsiteY28" fmla="*/ 21268 h 65464"/>
                <a:gd name="connsiteX29" fmla="*/ 18609 w 28079"/>
                <a:gd name="connsiteY29" fmla="*/ 27083 h 65464"/>
                <a:gd name="connsiteX30" fmla="*/ 15785 w 28079"/>
                <a:gd name="connsiteY30" fmla="*/ 33065 h 65464"/>
                <a:gd name="connsiteX31" fmla="*/ 12960 w 28079"/>
                <a:gd name="connsiteY31" fmla="*/ 39046 h 65464"/>
                <a:gd name="connsiteX32" fmla="*/ 10135 w 28079"/>
                <a:gd name="connsiteY32" fmla="*/ 44861 h 65464"/>
                <a:gd name="connsiteX33" fmla="*/ 4985 w 28079"/>
                <a:gd name="connsiteY33" fmla="*/ 55163 h 65464"/>
                <a:gd name="connsiteX34" fmla="*/ 1329 w 28079"/>
                <a:gd name="connsiteY34" fmla="*/ 62474 h 65464"/>
                <a:gd name="connsiteX35" fmla="*/ 0 w 28079"/>
                <a:gd name="connsiteY35" fmla="*/ 65465 h 65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079" h="65464">
                  <a:moveTo>
                    <a:pt x="0" y="65465"/>
                  </a:moveTo>
                  <a:cubicBezTo>
                    <a:pt x="0" y="65465"/>
                    <a:pt x="166" y="65298"/>
                    <a:pt x="498" y="64800"/>
                  </a:cubicBezTo>
                  <a:cubicBezTo>
                    <a:pt x="831" y="64301"/>
                    <a:pt x="1329" y="63803"/>
                    <a:pt x="1828" y="62972"/>
                  </a:cubicBezTo>
                  <a:cubicBezTo>
                    <a:pt x="2991" y="61311"/>
                    <a:pt x="4486" y="58985"/>
                    <a:pt x="6314" y="56160"/>
                  </a:cubicBezTo>
                  <a:cubicBezTo>
                    <a:pt x="7145" y="54665"/>
                    <a:pt x="8141" y="53169"/>
                    <a:pt x="9138" y="51508"/>
                  </a:cubicBezTo>
                  <a:cubicBezTo>
                    <a:pt x="10135" y="49846"/>
                    <a:pt x="11132" y="48018"/>
                    <a:pt x="12129" y="46191"/>
                  </a:cubicBezTo>
                  <a:cubicBezTo>
                    <a:pt x="13126" y="44363"/>
                    <a:pt x="14123" y="42369"/>
                    <a:pt x="15120" y="40375"/>
                  </a:cubicBezTo>
                  <a:cubicBezTo>
                    <a:pt x="16117" y="38382"/>
                    <a:pt x="17114" y="36388"/>
                    <a:pt x="18111" y="34394"/>
                  </a:cubicBezTo>
                  <a:cubicBezTo>
                    <a:pt x="19108" y="32400"/>
                    <a:pt x="19938" y="30240"/>
                    <a:pt x="20935" y="28246"/>
                  </a:cubicBezTo>
                  <a:cubicBezTo>
                    <a:pt x="21434" y="27249"/>
                    <a:pt x="21766" y="26252"/>
                    <a:pt x="22265" y="25255"/>
                  </a:cubicBezTo>
                  <a:cubicBezTo>
                    <a:pt x="22597" y="24258"/>
                    <a:pt x="23095" y="23262"/>
                    <a:pt x="23428" y="22265"/>
                  </a:cubicBezTo>
                  <a:cubicBezTo>
                    <a:pt x="24258" y="20271"/>
                    <a:pt x="24757" y="18277"/>
                    <a:pt x="25421" y="16449"/>
                  </a:cubicBezTo>
                  <a:cubicBezTo>
                    <a:pt x="25754" y="15452"/>
                    <a:pt x="25920" y="14622"/>
                    <a:pt x="26252" y="13791"/>
                  </a:cubicBezTo>
                  <a:cubicBezTo>
                    <a:pt x="26418" y="12960"/>
                    <a:pt x="26751" y="11963"/>
                    <a:pt x="26917" y="11298"/>
                  </a:cubicBezTo>
                  <a:cubicBezTo>
                    <a:pt x="27083" y="10468"/>
                    <a:pt x="27249" y="9637"/>
                    <a:pt x="27415" y="8972"/>
                  </a:cubicBezTo>
                  <a:cubicBezTo>
                    <a:pt x="27581" y="8142"/>
                    <a:pt x="27748" y="7477"/>
                    <a:pt x="27748" y="6812"/>
                  </a:cubicBezTo>
                  <a:cubicBezTo>
                    <a:pt x="27914" y="6148"/>
                    <a:pt x="27914" y="5483"/>
                    <a:pt x="27914" y="4818"/>
                  </a:cubicBezTo>
                  <a:cubicBezTo>
                    <a:pt x="27914" y="4154"/>
                    <a:pt x="28080" y="3655"/>
                    <a:pt x="28080" y="3157"/>
                  </a:cubicBezTo>
                  <a:cubicBezTo>
                    <a:pt x="28080" y="2658"/>
                    <a:pt x="28080" y="2160"/>
                    <a:pt x="28080" y="1828"/>
                  </a:cubicBezTo>
                  <a:cubicBezTo>
                    <a:pt x="28080" y="1495"/>
                    <a:pt x="28080" y="1163"/>
                    <a:pt x="28080" y="831"/>
                  </a:cubicBezTo>
                  <a:cubicBezTo>
                    <a:pt x="28080" y="332"/>
                    <a:pt x="28080" y="0"/>
                    <a:pt x="28080" y="0"/>
                  </a:cubicBezTo>
                  <a:cubicBezTo>
                    <a:pt x="28080" y="0"/>
                    <a:pt x="28080" y="332"/>
                    <a:pt x="27914" y="831"/>
                  </a:cubicBezTo>
                  <a:cubicBezTo>
                    <a:pt x="27914" y="1163"/>
                    <a:pt x="27914" y="1329"/>
                    <a:pt x="27748" y="1828"/>
                  </a:cubicBezTo>
                  <a:cubicBezTo>
                    <a:pt x="27748" y="2160"/>
                    <a:pt x="27581" y="2658"/>
                    <a:pt x="27581" y="3157"/>
                  </a:cubicBezTo>
                  <a:cubicBezTo>
                    <a:pt x="27415" y="3655"/>
                    <a:pt x="27415" y="4154"/>
                    <a:pt x="27249" y="4652"/>
                  </a:cubicBezTo>
                  <a:cubicBezTo>
                    <a:pt x="27083" y="5151"/>
                    <a:pt x="26917" y="5815"/>
                    <a:pt x="26751" y="6480"/>
                  </a:cubicBezTo>
                  <a:cubicBezTo>
                    <a:pt x="26418" y="7809"/>
                    <a:pt x="25920" y="9305"/>
                    <a:pt x="25421" y="10800"/>
                  </a:cubicBezTo>
                  <a:cubicBezTo>
                    <a:pt x="24923" y="12295"/>
                    <a:pt x="24258" y="14123"/>
                    <a:pt x="23594" y="15785"/>
                  </a:cubicBezTo>
                  <a:cubicBezTo>
                    <a:pt x="22929" y="17612"/>
                    <a:pt x="22098" y="19440"/>
                    <a:pt x="21268" y="21268"/>
                  </a:cubicBezTo>
                  <a:cubicBezTo>
                    <a:pt x="20437" y="23262"/>
                    <a:pt x="19606" y="25089"/>
                    <a:pt x="18609" y="27083"/>
                  </a:cubicBezTo>
                  <a:cubicBezTo>
                    <a:pt x="17778" y="29077"/>
                    <a:pt x="16781" y="31071"/>
                    <a:pt x="15785" y="33065"/>
                  </a:cubicBezTo>
                  <a:cubicBezTo>
                    <a:pt x="14788" y="35058"/>
                    <a:pt x="13957" y="37052"/>
                    <a:pt x="12960" y="39046"/>
                  </a:cubicBezTo>
                  <a:cubicBezTo>
                    <a:pt x="11963" y="41040"/>
                    <a:pt x="10966" y="43034"/>
                    <a:pt x="10135" y="44861"/>
                  </a:cubicBezTo>
                  <a:cubicBezTo>
                    <a:pt x="8308" y="48683"/>
                    <a:pt x="6480" y="52172"/>
                    <a:pt x="4985" y="55163"/>
                  </a:cubicBezTo>
                  <a:cubicBezTo>
                    <a:pt x="3489" y="58154"/>
                    <a:pt x="2326" y="60646"/>
                    <a:pt x="1329" y="62474"/>
                  </a:cubicBezTo>
                  <a:cubicBezTo>
                    <a:pt x="498" y="64468"/>
                    <a:pt x="0" y="65465"/>
                    <a:pt x="0" y="654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5" name="Полилиния: фигура 4024">
              <a:extLst>
                <a:ext uri="{FF2B5EF4-FFF2-40B4-BE49-F238E27FC236}">
                  <a16:creationId xmlns:a16="http://schemas.microsoft.com/office/drawing/2014/main" id="{3590E055-8C0B-0E6D-0498-006EA83B87A7}"/>
                </a:ext>
              </a:extLst>
            </p:cNvPr>
            <p:cNvSpPr/>
            <p:nvPr/>
          </p:nvSpPr>
          <p:spPr>
            <a:xfrm>
              <a:off x="16905296" y="3726338"/>
              <a:ext cx="71944" cy="56326"/>
            </a:xfrm>
            <a:custGeom>
              <a:avLst/>
              <a:gdLst>
                <a:gd name="connsiteX0" fmla="*/ 71778 w 71944"/>
                <a:gd name="connsiteY0" fmla="*/ 56326 h 56326"/>
                <a:gd name="connsiteX1" fmla="*/ 70117 w 71944"/>
                <a:gd name="connsiteY1" fmla="*/ 52505 h 56326"/>
                <a:gd name="connsiteX2" fmla="*/ 67957 w 71944"/>
                <a:gd name="connsiteY2" fmla="*/ 48185 h 56326"/>
                <a:gd name="connsiteX3" fmla="*/ 64966 w 71944"/>
                <a:gd name="connsiteY3" fmla="*/ 42868 h 56326"/>
                <a:gd name="connsiteX4" fmla="*/ 60978 w 71944"/>
                <a:gd name="connsiteY4" fmla="*/ 36720 h 56326"/>
                <a:gd name="connsiteX5" fmla="*/ 56160 w 71944"/>
                <a:gd name="connsiteY5" fmla="*/ 30074 h 56326"/>
                <a:gd name="connsiteX6" fmla="*/ 50345 w 71944"/>
                <a:gd name="connsiteY6" fmla="*/ 23428 h 56326"/>
                <a:gd name="connsiteX7" fmla="*/ 48849 w 71944"/>
                <a:gd name="connsiteY7" fmla="*/ 21766 h 56326"/>
                <a:gd name="connsiteX8" fmla="*/ 47188 w 71944"/>
                <a:gd name="connsiteY8" fmla="*/ 20105 h 56326"/>
                <a:gd name="connsiteX9" fmla="*/ 43865 w 71944"/>
                <a:gd name="connsiteY9" fmla="*/ 16948 h 56326"/>
                <a:gd name="connsiteX10" fmla="*/ 40375 w 71944"/>
                <a:gd name="connsiteY10" fmla="*/ 13957 h 56326"/>
                <a:gd name="connsiteX11" fmla="*/ 36720 w 71944"/>
                <a:gd name="connsiteY11" fmla="*/ 11298 h 56326"/>
                <a:gd name="connsiteX12" fmla="*/ 33065 w 71944"/>
                <a:gd name="connsiteY12" fmla="*/ 8806 h 56326"/>
                <a:gd name="connsiteX13" fmla="*/ 31237 w 71944"/>
                <a:gd name="connsiteY13" fmla="*/ 7643 h 56326"/>
                <a:gd name="connsiteX14" fmla="*/ 29409 w 71944"/>
                <a:gd name="connsiteY14" fmla="*/ 6646 h 56326"/>
                <a:gd name="connsiteX15" fmla="*/ 27581 w 71944"/>
                <a:gd name="connsiteY15" fmla="*/ 5649 h 56326"/>
                <a:gd name="connsiteX16" fmla="*/ 25754 w 71944"/>
                <a:gd name="connsiteY16" fmla="*/ 4818 h 56326"/>
                <a:gd name="connsiteX17" fmla="*/ 23926 w 71944"/>
                <a:gd name="connsiteY17" fmla="*/ 3988 h 56326"/>
                <a:gd name="connsiteX18" fmla="*/ 22098 w 71944"/>
                <a:gd name="connsiteY18" fmla="*/ 3323 h 56326"/>
                <a:gd name="connsiteX19" fmla="*/ 20271 w 71944"/>
                <a:gd name="connsiteY19" fmla="*/ 2658 h 56326"/>
                <a:gd name="connsiteX20" fmla="*/ 18443 w 71944"/>
                <a:gd name="connsiteY20" fmla="*/ 2160 h 56326"/>
                <a:gd name="connsiteX21" fmla="*/ 16781 w 71944"/>
                <a:gd name="connsiteY21" fmla="*/ 1662 h 56326"/>
                <a:gd name="connsiteX22" fmla="*/ 15120 w 71944"/>
                <a:gd name="connsiteY22" fmla="*/ 1329 h 56326"/>
                <a:gd name="connsiteX23" fmla="*/ 13458 w 71944"/>
                <a:gd name="connsiteY23" fmla="*/ 997 h 56326"/>
                <a:gd name="connsiteX24" fmla="*/ 11963 w 71944"/>
                <a:gd name="connsiteY24" fmla="*/ 665 h 56326"/>
                <a:gd name="connsiteX25" fmla="*/ 8972 w 71944"/>
                <a:gd name="connsiteY25" fmla="*/ 332 h 56326"/>
                <a:gd name="connsiteX26" fmla="*/ 4154 w 71944"/>
                <a:gd name="connsiteY26" fmla="*/ 0 h 56326"/>
                <a:gd name="connsiteX27" fmla="*/ 0 w 71944"/>
                <a:gd name="connsiteY27" fmla="*/ 166 h 56326"/>
                <a:gd name="connsiteX28" fmla="*/ 4154 w 71944"/>
                <a:gd name="connsiteY28" fmla="*/ 665 h 56326"/>
                <a:gd name="connsiteX29" fmla="*/ 6314 w 71944"/>
                <a:gd name="connsiteY29" fmla="*/ 997 h 56326"/>
                <a:gd name="connsiteX30" fmla="*/ 8806 w 71944"/>
                <a:gd name="connsiteY30" fmla="*/ 1495 h 56326"/>
                <a:gd name="connsiteX31" fmla="*/ 11631 w 71944"/>
                <a:gd name="connsiteY31" fmla="*/ 2160 h 56326"/>
                <a:gd name="connsiteX32" fmla="*/ 13126 w 71944"/>
                <a:gd name="connsiteY32" fmla="*/ 2492 h 56326"/>
                <a:gd name="connsiteX33" fmla="*/ 14622 w 71944"/>
                <a:gd name="connsiteY33" fmla="*/ 2991 h 56326"/>
                <a:gd name="connsiteX34" fmla="*/ 16283 w 71944"/>
                <a:gd name="connsiteY34" fmla="*/ 3489 h 56326"/>
                <a:gd name="connsiteX35" fmla="*/ 17945 w 71944"/>
                <a:gd name="connsiteY35" fmla="*/ 4154 h 56326"/>
                <a:gd name="connsiteX36" fmla="*/ 19606 w 71944"/>
                <a:gd name="connsiteY36" fmla="*/ 4818 h 56326"/>
                <a:gd name="connsiteX37" fmla="*/ 21268 w 71944"/>
                <a:gd name="connsiteY37" fmla="*/ 5649 h 56326"/>
                <a:gd name="connsiteX38" fmla="*/ 23095 w 71944"/>
                <a:gd name="connsiteY38" fmla="*/ 6480 h 56326"/>
                <a:gd name="connsiteX39" fmla="*/ 24923 w 71944"/>
                <a:gd name="connsiteY39" fmla="*/ 7311 h 56326"/>
                <a:gd name="connsiteX40" fmla="*/ 26751 w 71944"/>
                <a:gd name="connsiteY40" fmla="*/ 8308 h 56326"/>
                <a:gd name="connsiteX41" fmla="*/ 28578 w 71944"/>
                <a:gd name="connsiteY41" fmla="*/ 9305 h 56326"/>
                <a:gd name="connsiteX42" fmla="*/ 30406 w 71944"/>
                <a:gd name="connsiteY42" fmla="*/ 10301 h 56326"/>
                <a:gd name="connsiteX43" fmla="*/ 32234 w 71944"/>
                <a:gd name="connsiteY43" fmla="*/ 11465 h 56326"/>
                <a:gd name="connsiteX44" fmla="*/ 35723 w 71944"/>
                <a:gd name="connsiteY44" fmla="*/ 13957 h 56326"/>
                <a:gd name="connsiteX45" fmla="*/ 39212 w 71944"/>
                <a:gd name="connsiteY45" fmla="*/ 16615 h 56326"/>
                <a:gd name="connsiteX46" fmla="*/ 42535 w 71944"/>
                <a:gd name="connsiteY46" fmla="*/ 19440 h 56326"/>
                <a:gd name="connsiteX47" fmla="*/ 45858 w 71944"/>
                <a:gd name="connsiteY47" fmla="*/ 22431 h 56326"/>
                <a:gd name="connsiteX48" fmla="*/ 47520 w 71944"/>
                <a:gd name="connsiteY48" fmla="*/ 23926 h 56326"/>
                <a:gd name="connsiteX49" fmla="*/ 49015 w 71944"/>
                <a:gd name="connsiteY49" fmla="*/ 25421 h 56326"/>
                <a:gd name="connsiteX50" fmla="*/ 54831 w 71944"/>
                <a:gd name="connsiteY50" fmla="*/ 31735 h 56326"/>
                <a:gd name="connsiteX51" fmla="*/ 59981 w 71944"/>
                <a:gd name="connsiteY51" fmla="*/ 38049 h 56326"/>
                <a:gd name="connsiteX52" fmla="*/ 64301 w 71944"/>
                <a:gd name="connsiteY52" fmla="*/ 43865 h 56326"/>
                <a:gd name="connsiteX53" fmla="*/ 67791 w 71944"/>
                <a:gd name="connsiteY53" fmla="*/ 48849 h 56326"/>
                <a:gd name="connsiteX54" fmla="*/ 70283 w 71944"/>
                <a:gd name="connsiteY54" fmla="*/ 52837 h 56326"/>
                <a:gd name="connsiteX55" fmla="*/ 71945 w 71944"/>
                <a:gd name="connsiteY55" fmla="*/ 55495 h 56326"/>
                <a:gd name="connsiteX56" fmla="*/ 71778 w 71944"/>
                <a:gd name="connsiteY56" fmla="*/ 56326 h 56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71944" h="56326">
                  <a:moveTo>
                    <a:pt x="71778" y="56326"/>
                  </a:moveTo>
                  <a:cubicBezTo>
                    <a:pt x="71778" y="56326"/>
                    <a:pt x="71280" y="54997"/>
                    <a:pt x="70117" y="52505"/>
                  </a:cubicBezTo>
                  <a:cubicBezTo>
                    <a:pt x="69618" y="51341"/>
                    <a:pt x="68788" y="49846"/>
                    <a:pt x="67957" y="48185"/>
                  </a:cubicBezTo>
                  <a:cubicBezTo>
                    <a:pt x="67126" y="46523"/>
                    <a:pt x="66129" y="44695"/>
                    <a:pt x="64966" y="42868"/>
                  </a:cubicBezTo>
                  <a:cubicBezTo>
                    <a:pt x="63803" y="40874"/>
                    <a:pt x="62474" y="38880"/>
                    <a:pt x="60978" y="36720"/>
                  </a:cubicBezTo>
                  <a:cubicBezTo>
                    <a:pt x="59483" y="34560"/>
                    <a:pt x="57821" y="32400"/>
                    <a:pt x="56160" y="30074"/>
                  </a:cubicBezTo>
                  <a:cubicBezTo>
                    <a:pt x="54332" y="27914"/>
                    <a:pt x="52505" y="25588"/>
                    <a:pt x="50345" y="23428"/>
                  </a:cubicBezTo>
                  <a:cubicBezTo>
                    <a:pt x="49846" y="22929"/>
                    <a:pt x="49348" y="22265"/>
                    <a:pt x="48849" y="21766"/>
                  </a:cubicBezTo>
                  <a:cubicBezTo>
                    <a:pt x="48351" y="21268"/>
                    <a:pt x="47852" y="20769"/>
                    <a:pt x="47188" y="20105"/>
                  </a:cubicBezTo>
                  <a:cubicBezTo>
                    <a:pt x="46191" y="18942"/>
                    <a:pt x="45028" y="18111"/>
                    <a:pt x="43865" y="16948"/>
                  </a:cubicBezTo>
                  <a:cubicBezTo>
                    <a:pt x="42702" y="15951"/>
                    <a:pt x="41538" y="14954"/>
                    <a:pt x="40375" y="13957"/>
                  </a:cubicBezTo>
                  <a:cubicBezTo>
                    <a:pt x="39212" y="13126"/>
                    <a:pt x="38049" y="12129"/>
                    <a:pt x="36720" y="11298"/>
                  </a:cubicBezTo>
                  <a:cubicBezTo>
                    <a:pt x="35557" y="10468"/>
                    <a:pt x="34228" y="9637"/>
                    <a:pt x="33065" y="8806"/>
                  </a:cubicBezTo>
                  <a:cubicBezTo>
                    <a:pt x="32400" y="8474"/>
                    <a:pt x="31735" y="7975"/>
                    <a:pt x="31237" y="7643"/>
                  </a:cubicBezTo>
                  <a:cubicBezTo>
                    <a:pt x="30572" y="7311"/>
                    <a:pt x="29908" y="6978"/>
                    <a:pt x="29409" y="6646"/>
                  </a:cubicBezTo>
                  <a:cubicBezTo>
                    <a:pt x="28745" y="6314"/>
                    <a:pt x="28080" y="5981"/>
                    <a:pt x="27581" y="5649"/>
                  </a:cubicBezTo>
                  <a:cubicBezTo>
                    <a:pt x="26917" y="5317"/>
                    <a:pt x="26252" y="4985"/>
                    <a:pt x="25754" y="4818"/>
                  </a:cubicBezTo>
                  <a:cubicBezTo>
                    <a:pt x="25089" y="4486"/>
                    <a:pt x="24591" y="4320"/>
                    <a:pt x="23926" y="3988"/>
                  </a:cubicBezTo>
                  <a:cubicBezTo>
                    <a:pt x="23262" y="3822"/>
                    <a:pt x="22597" y="3489"/>
                    <a:pt x="22098" y="3323"/>
                  </a:cubicBezTo>
                  <a:cubicBezTo>
                    <a:pt x="21434" y="3157"/>
                    <a:pt x="20935" y="2825"/>
                    <a:pt x="20271" y="2658"/>
                  </a:cubicBezTo>
                  <a:cubicBezTo>
                    <a:pt x="19606" y="2492"/>
                    <a:pt x="19108" y="2326"/>
                    <a:pt x="18443" y="2160"/>
                  </a:cubicBezTo>
                  <a:cubicBezTo>
                    <a:pt x="17778" y="1994"/>
                    <a:pt x="17280" y="1828"/>
                    <a:pt x="16781" y="1662"/>
                  </a:cubicBezTo>
                  <a:cubicBezTo>
                    <a:pt x="16283" y="1495"/>
                    <a:pt x="15618" y="1329"/>
                    <a:pt x="15120" y="1329"/>
                  </a:cubicBezTo>
                  <a:cubicBezTo>
                    <a:pt x="14622" y="1163"/>
                    <a:pt x="13957" y="1163"/>
                    <a:pt x="13458" y="997"/>
                  </a:cubicBezTo>
                  <a:cubicBezTo>
                    <a:pt x="12960" y="831"/>
                    <a:pt x="12462" y="831"/>
                    <a:pt x="11963" y="665"/>
                  </a:cubicBezTo>
                  <a:cubicBezTo>
                    <a:pt x="10966" y="498"/>
                    <a:pt x="9969" y="332"/>
                    <a:pt x="8972" y="332"/>
                  </a:cubicBezTo>
                  <a:cubicBezTo>
                    <a:pt x="7145" y="166"/>
                    <a:pt x="5483" y="166"/>
                    <a:pt x="4154" y="0"/>
                  </a:cubicBezTo>
                  <a:cubicBezTo>
                    <a:pt x="1495" y="0"/>
                    <a:pt x="0" y="166"/>
                    <a:pt x="0" y="166"/>
                  </a:cubicBezTo>
                  <a:cubicBezTo>
                    <a:pt x="0" y="166"/>
                    <a:pt x="1495" y="332"/>
                    <a:pt x="4154" y="665"/>
                  </a:cubicBezTo>
                  <a:cubicBezTo>
                    <a:pt x="4818" y="831"/>
                    <a:pt x="5483" y="831"/>
                    <a:pt x="6314" y="997"/>
                  </a:cubicBezTo>
                  <a:cubicBezTo>
                    <a:pt x="7145" y="1163"/>
                    <a:pt x="7975" y="1163"/>
                    <a:pt x="8806" y="1495"/>
                  </a:cubicBezTo>
                  <a:cubicBezTo>
                    <a:pt x="9637" y="1662"/>
                    <a:pt x="10634" y="1994"/>
                    <a:pt x="11631" y="2160"/>
                  </a:cubicBezTo>
                  <a:cubicBezTo>
                    <a:pt x="12129" y="2326"/>
                    <a:pt x="12628" y="2492"/>
                    <a:pt x="13126" y="2492"/>
                  </a:cubicBezTo>
                  <a:cubicBezTo>
                    <a:pt x="13625" y="2658"/>
                    <a:pt x="14123" y="2825"/>
                    <a:pt x="14622" y="2991"/>
                  </a:cubicBezTo>
                  <a:cubicBezTo>
                    <a:pt x="15120" y="3157"/>
                    <a:pt x="15785" y="3323"/>
                    <a:pt x="16283" y="3489"/>
                  </a:cubicBezTo>
                  <a:cubicBezTo>
                    <a:pt x="16781" y="3655"/>
                    <a:pt x="17446" y="3822"/>
                    <a:pt x="17945" y="4154"/>
                  </a:cubicBezTo>
                  <a:cubicBezTo>
                    <a:pt x="18443" y="4320"/>
                    <a:pt x="19108" y="4652"/>
                    <a:pt x="19606" y="4818"/>
                  </a:cubicBezTo>
                  <a:cubicBezTo>
                    <a:pt x="20105" y="4985"/>
                    <a:pt x="20769" y="5317"/>
                    <a:pt x="21268" y="5649"/>
                  </a:cubicBezTo>
                  <a:cubicBezTo>
                    <a:pt x="21766" y="5981"/>
                    <a:pt x="22431" y="6148"/>
                    <a:pt x="23095" y="6480"/>
                  </a:cubicBezTo>
                  <a:cubicBezTo>
                    <a:pt x="23760" y="6812"/>
                    <a:pt x="24258" y="7145"/>
                    <a:pt x="24923" y="7311"/>
                  </a:cubicBezTo>
                  <a:cubicBezTo>
                    <a:pt x="25588" y="7643"/>
                    <a:pt x="26086" y="7975"/>
                    <a:pt x="26751" y="8308"/>
                  </a:cubicBezTo>
                  <a:cubicBezTo>
                    <a:pt x="27415" y="8640"/>
                    <a:pt x="27914" y="8972"/>
                    <a:pt x="28578" y="9305"/>
                  </a:cubicBezTo>
                  <a:cubicBezTo>
                    <a:pt x="29243" y="9637"/>
                    <a:pt x="29741" y="9969"/>
                    <a:pt x="30406" y="10301"/>
                  </a:cubicBezTo>
                  <a:cubicBezTo>
                    <a:pt x="31071" y="10634"/>
                    <a:pt x="31569" y="11132"/>
                    <a:pt x="32234" y="11465"/>
                  </a:cubicBezTo>
                  <a:cubicBezTo>
                    <a:pt x="33397" y="12295"/>
                    <a:pt x="34560" y="13126"/>
                    <a:pt x="35723" y="13957"/>
                  </a:cubicBezTo>
                  <a:cubicBezTo>
                    <a:pt x="36886" y="14788"/>
                    <a:pt x="38049" y="15785"/>
                    <a:pt x="39212" y="16615"/>
                  </a:cubicBezTo>
                  <a:cubicBezTo>
                    <a:pt x="40375" y="17612"/>
                    <a:pt x="41538" y="18443"/>
                    <a:pt x="42535" y="19440"/>
                  </a:cubicBezTo>
                  <a:cubicBezTo>
                    <a:pt x="43698" y="20437"/>
                    <a:pt x="44695" y="21434"/>
                    <a:pt x="45858" y="22431"/>
                  </a:cubicBezTo>
                  <a:cubicBezTo>
                    <a:pt x="46357" y="22929"/>
                    <a:pt x="46855" y="23428"/>
                    <a:pt x="47520" y="23926"/>
                  </a:cubicBezTo>
                  <a:cubicBezTo>
                    <a:pt x="48018" y="24425"/>
                    <a:pt x="48517" y="24923"/>
                    <a:pt x="49015" y="25421"/>
                  </a:cubicBezTo>
                  <a:cubicBezTo>
                    <a:pt x="51009" y="27581"/>
                    <a:pt x="53003" y="29575"/>
                    <a:pt x="54831" y="31735"/>
                  </a:cubicBezTo>
                  <a:cubicBezTo>
                    <a:pt x="56658" y="33895"/>
                    <a:pt x="58320" y="35889"/>
                    <a:pt x="59981" y="38049"/>
                  </a:cubicBezTo>
                  <a:cubicBezTo>
                    <a:pt x="61477" y="40043"/>
                    <a:pt x="62972" y="42037"/>
                    <a:pt x="64301" y="43865"/>
                  </a:cubicBezTo>
                  <a:cubicBezTo>
                    <a:pt x="65631" y="45692"/>
                    <a:pt x="66794" y="47354"/>
                    <a:pt x="67791" y="48849"/>
                  </a:cubicBezTo>
                  <a:cubicBezTo>
                    <a:pt x="68788" y="50345"/>
                    <a:pt x="69618" y="51674"/>
                    <a:pt x="70283" y="52837"/>
                  </a:cubicBezTo>
                  <a:cubicBezTo>
                    <a:pt x="70948" y="54000"/>
                    <a:pt x="71446" y="54831"/>
                    <a:pt x="71945" y="55495"/>
                  </a:cubicBezTo>
                  <a:cubicBezTo>
                    <a:pt x="71612" y="55994"/>
                    <a:pt x="71778" y="56326"/>
                    <a:pt x="71778" y="56326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6" name="Полилиния: фигура 4025">
              <a:extLst>
                <a:ext uri="{FF2B5EF4-FFF2-40B4-BE49-F238E27FC236}">
                  <a16:creationId xmlns:a16="http://schemas.microsoft.com/office/drawing/2014/main" id="{86E00F22-E9DB-7380-45E2-50CD06975E69}"/>
                </a:ext>
              </a:extLst>
            </p:cNvPr>
            <p:cNvSpPr/>
            <p:nvPr/>
          </p:nvSpPr>
          <p:spPr>
            <a:xfrm>
              <a:off x="16955269" y="3771824"/>
              <a:ext cx="55407" cy="46935"/>
            </a:xfrm>
            <a:custGeom>
              <a:avLst/>
              <a:gdLst>
                <a:gd name="connsiteX0" fmla="*/ 38421 w 55407"/>
                <a:gd name="connsiteY0" fmla="*/ 5523 h 46935"/>
                <a:gd name="connsiteX1" fmla="*/ 2199 w 55407"/>
                <a:gd name="connsiteY1" fmla="*/ 8348 h 46935"/>
                <a:gd name="connsiteX2" fmla="*/ 16987 w 55407"/>
                <a:gd name="connsiteY2" fmla="*/ 41412 h 46935"/>
                <a:gd name="connsiteX3" fmla="*/ 53208 w 55407"/>
                <a:gd name="connsiteY3" fmla="*/ 38588 h 46935"/>
                <a:gd name="connsiteX4" fmla="*/ 38421 w 55407"/>
                <a:gd name="connsiteY4" fmla="*/ 5523 h 4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07" h="46935">
                  <a:moveTo>
                    <a:pt x="38421" y="5523"/>
                  </a:moveTo>
                  <a:cubicBezTo>
                    <a:pt x="24297" y="-2785"/>
                    <a:pt x="8181" y="-1622"/>
                    <a:pt x="2199" y="8348"/>
                  </a:cubicBezTo>
                  <a:cubicBezTo>
                    <a:pt x="-3783" y="18317"/>
                    <a:pt x="2864" y="33104"/>
                    <a:pt x="16987" y="41412"/>
                  </a:cubicBezTo>
                  <a:cubicBezTo>
                    <a:pt x="31110" y="49720"/>
                    <a:pt x="47227" y="48557"/>
                    <a:pt x="53208" y="38588"/>
                  </a:cubicBezTo>
                  <a:cubicBezTo>
                    <a:pt x="59190" y="28785"/>
                    <a:pt x="52544" y="13831"/>
                    <a:pt x="38421" y="5523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7" name="Полилиния: фигура 4026">
              <a:extLst>
                <a:ext uri="{FF2B5EF4-FFF2-40B4-BE49-F238E27FC236}">
                  <a16:creationId xmlns:a16="http://schemas.microsoft.com/office/drawing/2014/main" id="{E13026CA-E363-AC73-C4E7-CDFC3FEC626C}"/>
                </a:ext>
              </a:extLst>
            </p:cNvPr>
            <p:cNvSpPr/>
            <p:nvPr/>
          </p:nvSpPr>
          <p:spPr>
            <a:xfrm>
              <a:off x="16954643" y="3771286"/>
              <a:ext cx="56596" cy="48343"/>
            </a:xfrm>
            <a:custGeom>
              <a:avLst/>
              <a:gdLst>
                <a:gd name="connsiteX0" fmla="*/ 2326 w 56596"/>
                <a:gd name="connsiteY0" fmla="*/ 8720 h 48343"/>
                <a:gd name="connsiteX1" fmla="*/ 39378 w 56596"/>
                <a:gd name="connsiteY1" fmla="*/ 5563 h 48343"/>
                <a:gd name="connsiteX2" fmla="*/ 54498 w 56596"/>
                <a:gd name="connsiteY2" fmla="*/ 21846 h 48343"/>
                <a:gd name="connsiteX3" fmla="*/ 54332 w 56596"/>
                <a:gd name="connsiteY3" fmla="*/ 39624 h 48343"/>
                <a:gd name="connsiteX4" fmla="*/ 17280 w 56596"/>
                <a:gd name="connsiteY4" fmla="*/ 42781 h 48343"/>
                <a:gd name="connsiteX5" fmla="*/ 2160 w 56596"/>
                <a:gd name="connsiteY5" fmla="*/ 26498 h 48343"/>
                <a:gd name="connsiteX6" fmla="*/ 0 w 56596"/>
                <a:gd name="connsiteY6" fmla="*/ 17858 h 48343"/>
                <a:gd name="connsiteX7" fmla="*/ 2326 w 56596"/>
                <a:gd name="connsiteY7" fmla="*/ 8720 h 48343"/>
                <a:gd name="connsiteX8" fmla="*/ 53501 w 56596"/>
                <a:gd name="connsiteY8" fmla="*/ 22344 h 48343"/>
                <a:gd name="connsiteX9" fmla="*/ 38880 w 56596"/>
                <a:gd name="connsiteY9" fmla="*/ 6726 h 48343"/>
                <a:gd name="connsiteX10" fmla="*/ 3489 w 56596"/>
                <a:gd name="connsiteY10" fmla="*/ 9384 h 48343"/>
                <a:gd name="connsiteX11" fmla="*/ 3489 w 56596"/>
                <a:gd name="connsiteY11" fmla="*/ 26000 h 48343"/>
                <a:gd name="connsiteX12" fmla="*/ 18111 w 56596"/>
                <a:gd name="connsiteY12" fmla="*/ 41618 h 48343"/>
                <a:gd name="connsiteX13" fmla="*/ 53501 w 56596"/>
                <a:gd name="connsiteY13" fmla="*/ 38960 h 48343"/>
                <a:gd name="connsiteX14" fmla="*/ 55495 w 56596"/>
                <a:gd name="connsiteY14" fmla="*/ 30652 h 48343"/>
                <a:gd name="connsiteX15" fmla="*/ 53501 w 56596"/>
                <a:gd name="connsiteY15" fmla="*/ 22344 h 48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6596" h="48343">
                  <a:moveTo>
                    <a:pt x="2326" y="8720"/>
                  </a:moveTo>
                  <a:cubicBezTo>
                    <a:pt x="8474" y="-1582"/>
                    <a:pt x="25089" y="-2911"/>
                    <a:pt x="39378" y="5563"/>
                  </a:cubicBezTo>
                  <a:cubicBezTo>
                    <a:pt x="46357" y="9716"/>
                    <a:pt x="51674" y="15366"/>
                    <a:pt x="54498" y="21846"/>
                  </a:cubicBezTo>
                  <a:cubicBezTo>
                    <a:pt x="57323" y="28326"/>
                    <a:pt x="57323" y="34639"/>
                    <a:pt x="54332" y="39624"/>
                  </a:cubicBezTo>
                  <a:cubicBezTo>
                    <a:pt x="48185" y="49926"/>
                    <a:pt x="31569" y="51255"/>
                    <a:pt x="17280" y="42781"/>
                  </a:cubicBezTo>
                  <a:cubicBezTo>
                    <a:pt x="10301" y="38627"/>
                    <a:pt x="4985" y="32978"/>
                    <a:pt x="2160" y="26498"/>
                  </a:cubicBezTo>
                  <a:cubicBezTo>
                    <a:pt x="831" y="23507"/>
                    <a:pt x="166" y="20516"/>
                    <a:pt x="0" y="17858"/>
                  </a:cubicBezTo>
                  <a:cubicBezTo>
                    <a:pt x="0" y="14369"/>
                    <a:pt x="831" y="11378"/>
                    <a:pt x="2326" y="8720"/>
                  </a:cubicBezTo>
                  <a:close/>
                  <a:moveTo>
                    <a:pt x="53501" y="22344"/>
                  </a:moveTo>
                  <a:cubicBezTo>
                    <a:pt x="50843" y="16196"/>
                    <a:pt x="45526" y="10713"/>
                    <a:pt x="38880" y="6726"/>
                  </a:cubicBezTo>
                  <a:cubicBezTo>
                    <a:pt x="25089" y="-1416"/>
                    <a:pt x="9305" y="-253"/>
                    <a:pt x="3489" y="9384"/>
                  </a:cubicBezTo>
                  <a:cubicBezTo>
                    <a:pt x="665" y="14036"/>
                    <a:pt x="665" y="19852"/>
                    <a:pt x="3489" y="26000"/>
                  </a:cubicBezTo>
                  <a:cubicBezTo>
                    <a:pt x="6148" y="32147"/>
                    <a:pt x="11465" y="37630"/>
                    <a:pt x="18111" y="41618"/>
                  </a:cubicBezTo>
                  <a:cubicBezTo>
                    <a:pt x="31901" y="49760"/>
                    <a:pt x="47686" y="48596"/>
                    <a:pt x="53501" y="38960"/>
                  </a:cubicBezTo>
                  <a:cubicBezTo>
                    <a:pt x="54997" y="36467"/>
                    <a:pt x="55661" y="33643"/>
                    <a:pt x="55495" y="30652"/>
                  </a:cubicBezTo>
                  <a:cubicBezTo>
                    <a:pt x="55329" y="27993"/>
                    <a:pt x="54664" y="25169"/>
                    <a:pt x="53501" y="2234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8" name="Полилиния: фигура 4027">
              <a:extLst>
                <a:ext uri="{FF2B5EF4-FFF2-40B4-BE49-F238E27FC236}">
                  <a16:creationId xmlns:a16="http://schemas.microsoft.com/office/drawing/2014/main" id="{BB7828A7-C16A-F492-2267-E5EDA3EF1566}"/>
                </a:ext>
              </a:extLst>
            </p:cNvPr>
            <p:cNvSpPr/>
            <p:nvPr/>
          </p:nvSpPr>
          <p:spPr>
            <a:xfrm>
              <a:off x="16965077" y="3778424"/>
              <a:ext cx="38031" cy="30579"/>
            </a:xfrm>
            <a:custGeom>
              <a:avLst/>
              <a:gdLst>
                <a:gd name="connsiteX0" fmla="*/ 25622 w 38031"/>
                <a:gd name="connsiteY0" fmla="*/ 4240 h 30579"/>
                <a:gd name="connsiteX1" fmla="*/ 1197 w 38031"/>
                <a:gd name="connsiteY1" fmla="*/ 4739 h 30579"/>
                <a:gd name="connsiteX2" fmla="*/ 12495 w 38031"/>
                <a:gd name="connsiteY2" fmla="*/ 26339 h 30579"/>
                <a:gd name="connsiteX3" fmla="*/ 36920 w 38031"/>
                <a:gd name="connsiteY3" fmla="*/ 25840 h 30579"/>
                <a:gd name="connsiteX4" fmla="*/ 25622 w 38031"/>
                <a:gd name="connsiteY4" fmla="*/ 4240 h 3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31" h="30579">
                  <a:moveTo>
                    <a:pt x="25622" y="4240"/>
                  </a:moveTo>
                  <a:cubicBezTo>
                    <a:pt x="15819" y="-1575"/>
                    <a:pt x="4852" y="-1409"/>
                    <a:pt x="1197" y="4739"/>
                  </a:cubicBezTo>
                  <a:cubicBezTo>
                    <a:pt x="-2458" y="10886"/>
                    <a:pt x="2526" y="20523"/>
                    <a:pt x="12495" y="26339"/>
                  </a:cubicBezTo>
                  <a:cubicBezTo>
                    <a:pt x="22298" y="32154"/>
                    <a:pt x="33265" y="31988"/>
                    <a:pt x="36920" y="25840"/>
                  </a:cubicBezTo>
                  <a:cubicBezTo>
                    <a:pt x="40409" y="19693"/>
                    <a:pt x="35425" y="10056"/>
                    <a:pt x="25622" y="4240"/>
                  </a:cubicBezTo>
                  <a:close/>
                </a:path>
              </a:pathLst>
            </a:custGeom>
            <a:solidFill>
              <a:srgbClr val="B7621C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29" name="Полилиния: фигура 4028">
              <a:extLst>
                <a:ext uri="{FF2B5EF4-FFF2-40B4-BE49-F238E27FC236}">
                  <a16:creationId xmlns:a16="http://schemas.microsoft.com/office/drawing/2014/main" id="{43FEC50D-2DD4-CC75-45EB-552A6734664B}"/>
                </a:ext>
              </a:extLst>
            </p:cNvPr>
            <p:cNvSpPr/>
            <p:nvPr/>
          </p:nvSpPr>
          <p:spPr>
            <a:xfrm>
              <a:off x="16966035" y="3784402"/>
              <a:ext cx="22271" cy="19786"/>
            </a:xfrm>
            <a:custGeom>
              <a:avLst/>
              <a:gdLst>
                <a:gd name="connsiteX0" fmla="*/ 15857 w 22271"/>
                <a:gd name="connsiteY0" fmla="*/ 3579 h 19786"/>
                <a:gd name="connsiteX1" fmla="*/ 1070 w 22271"/>
                <a:gd name="connsiteY1" fmla="*/ 2250 h 19786"/>
                <a:gd name="connsiteX2" fmla="*/ 6386 w 22271"/>
                <a:gd name="connsiteY2" fmla="*/ 16207 h 19786"/>
                <a:gd name="connsiteX3" fmla="*/ 21174 w 22271"/>
                <a:gd name="connsiteY3" fmla="*/ 17536 h 19786"/>
                <a:gd name="connsiteX4" fmla="*/ 15857 w 22271"/>
                <a:gd name="connsiteY4" fmla="*/ 3579 h 19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71" h="19786">
                  <a:moveTo>
                    <a:pt x="15857" y="3579"/>
                  </a:moveTo>
                  <a:cubicBezTo>
                    <a:pt x="10208" y="-575"/>
                    <a:pt x="3562" y="-1239"/>
                    <a:pt x="1070" y="2250"/>
                  </a:cubicBezTo>
                  <a:cubicBezTo>
                    <a:pt x="-1589" y="5739"/>
                    <a:pt x="903" y="11887"/>
                    <a:pt x="6386" y="16207"/>
                  </a:cubicBezTo>
                  <a:cubicBezTo>
                    <a:pt x="12036" y="20361"/>
                    <a:pt x="18682" y="21025"/>
                    <a:pt x="21174" y="17536"/>
                  </a:cubicBezTo>
                  <a:cubicBezTo>
                    <a:pt x="23833" y="14047"/>
                    <a:pt x="21507" y="7899"/>
                    <a:pt x="15857" y="3579"/>
                  </a:cubicBezTo>
                  <a:close/>
                </a:path>
              </a:pathLst>
            </a:custGeom>
            <a:solidFill>
              <a:srgbClr val="934C16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0" name="Полилиния: фигура 4029">
              <a:extLst>
                <a:ext uri="{FF2B5EF4-FFF2-40B4-BE49-F238E27FC236}">
                  <a16:creationId xmlns:a16="http://schemas.microsoft.com/office/drawing/2014/main" id="{3C80B699-9F03-AB14-4EA3-E4E5996B6030}"/>
                </a:ext>
              </a:extLst>
            </p:cNvPr>
            <p:cNvSpPr/>
            <p:nvPr/>
          </p:nvSpPr>
          <p:spPr>
            <a:xfrm>
              <a:off x="16980926" y="3863441"/>
              <a:ext cx="125082" cy="268944"/>
            </a:xfrm>
            <a:custGeom>
              <a:avLst/>
              <a:gdLst>
                <a:gd name="connsiteX0" fmla="*/ 115280 w 125082"/>
                <a:gd name="connsiteY0" fmla="*/ 55469 h 268944"/>
                <a:gd name="connsiteX1" fmla="*/ 71914 w 125082"/>
                <a:gd name="connsiteY1" fmla="*/ 306 h 268944"/>
                <a:gd name="connsiteX2" fmla="*/ 47157 w 125082"/>
                <a:gd name="connsiteY2" fmla="*/ 42343 h 268944"/>
                <a:gd name="connsiteX3" fmla="*/ 39514 w 125082"/>
                <a:gd name="connsiteY3" fmla="*/ 143863 h 268944"/>
                <a:gd name="connsiteX4" fmla="*/ 6450 w 125082"/>
                <a:gd name="connsiteY4" fmla="*/ 236743 h 268944"/>
                <a:gd name="connsiteX5" fmla="*/ 27385 w 125082"/>
                <a:gd name="connsiteY5" fmla="*/ 268644 h 268944"/>
                <a:gd name="connsiteX6" fmla="*/ 88530 w 125082"/>
                <a:gd name="connsiteY6" fmla="*/ 233752 h 268944"/>
                <a:gd name="connsiteX7" fmla="*/ 115280 w 125082"/>
                <a:gd name="connsiteY7" fmla="*/ 55469 h 268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5082" h="268944">
                  <a:moveTo>
                    <a:pt x="115280" y="55469"/>
                  </a:moveTo>
                  <a:cubicBezTo>
                    <a:pt x="115280" y="55469"/>
                    <a:pt x="91022" y="2632"/>
                    <a:pt x="71914" y="306"/>
                  </a:cubicBezTo>
                  <a:cubicBezTo>
                    <a:pt x="52807" y="-2020"/>
                    <a:pt x="44665" y="8614"/>
                    <a:pt x="47157" y="42343"/>
                  </a:cubicBezTo>
                  <a:cubicBezTo>
                    <a:pt x="49816" y="76238"/>
                    <a:pt x="46493" y="110466"/>
                    <a:pt x="39514" y="143863"/>
                  </a:cubicBezTo>
                  <a:cubicBezTo>
                    <a:pt x="33034" y="175432"/>
                    <a:pt x="25225" y="209826"/>
                    <a:pt x="6450" y="236743"/>
                  </a:cubicBezTo>
                  <a:cubicBezTo>
                    <a:pt x="-8670" y="258509"/>
                    <a:pt x="4622" y="266318"/>
                    <a:pt x="27385" y="268644"/>
                  </a:cubicBezTo>
                  <a:cubicBezTo>
                    <a:pt x="54302" y="271303"/>
                    <a:pt x="74905" y="256017"/>
                    <a:pt x="88530" y="233752"/>
                  </a:cubicBezTo>
                  <a:cubicBezTo>
                    <a:pt x="116277" y="188226"/>
                    <a:pt x="138708" y="106645"/>
                    <a:pt x="115280" y="55469"/>
                  </a:cubicBezTo>
                  <a:close/>
                </a:path>
              </a:pathLst>
            </a:custGeom>
            <a:solidFill>
              <a:srgbClr val="FFA7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1" name="Полилиния: фигура 4030">
              <a:extLst>
                <a:ext uri="{FF2B5EF4-FFF2-40B4-BE49-F238E27FC236}">
                  <a16:creationId xmlns:a16="http://schemas.microsoft.com/office/drawing/2014/main" id="{C3829602-2BD6-98A8-7BC0-2B53E13F6BAD}"/>
                </a:ext>
              </a:extLst>
            </p:cNvPr>
            <p:cNvSpPr/>
            <p:nvPr/>
          </p:nvSpPr>
          <p:spPr>
            <a:xfrm>
              <a:off x="16683473" y="3770871"/>
              <a:ext cx="190390" cy="217907"/>
            </a:xfrm>
            <a:custGeom>
              <a:avLst/>
              <a:gdLst>
                <a:gd name="connsiteX0" fmla="*/ 186266 w 190390"/>
                <a:gd name="connsiteY0" fmla="*/ 15116 h 217907"/>
                <a:gd name="connsiteX1" fmla="*/ 124955 w 190390"/>
                <a:gd name="connsiteY1" fmla="*/ 3485 h 217907"/>
                <a:gd name="connsiteX2" fmla="*/ 29749 w 190390"/>
                <a:gd name="connsiteY2" fmla="*/ 77590 h 217907"/>
                <a:gd name="connsiteX3" fmla="*/ 6820 w 190390"/>
                <a:gd name="connsiteY3" fmla="*/ 197553 h 217907"/>
                <a:gd name="connsiteX4" fmla="*/ 15128 w 190390"/>
                <a:gd name="connsiteY4" fmla="*/ 211177 h 217907"/>
                <a:gd name="connsiteX5" fmla="*/ 88069 w 190390"/>
                <a:gd name="connsiteY5" fmla="*/ 170470 h 217907"/>
                <a:gd name="connsiteX6" fmla="*/ 123792 w 190390"/>
                <a:gd name="connsiteY6" fmla="*/ 116138 h 217907"/>
                <a:gd name="connsiteX7" fmla="*/ 151208 w 190390"/>
                <a:gd name="connsiteY7" fmla="*/ 80082 h 217907"/>
                <a:gd name="connsiteX8" fmla="*/ 186266 w 190390"/>
                <a:gd name="connsiteY8" fmla="*/ 15116 h 217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390" h="217907">
                  <a:moveTo>
                    <a:pt x="186266" y="15116"/>
                  </a:moveTo>
                  <a:cubicBezTo>
                    <a:pt x="175134" y="162"/>
                    <a:pt x="143232" y="-3659"/>
                    <a:pt x="124955" y="3485"/>
                  </a:cubicBezTo>
                  <a:cubicBezTo>
                    <a:pt x="87239" y="18107"/>
                    <a:pt x="53177" y="44858"/>
                    <a:pt x="29749" y="77590"/>
                  </a:cubicBezTo>
                  <a:cubicBezTo>
                    <a:pt x="5491" y="111319"/>
                    <a:pt x="-9463" y="157344"/>
                    <a:pt x="6820" y="197553"/>
                  </a:cubicBezTo>
                  <a:cubicBezTo>
                    <a:pt x="8814" y="202538"/>
                    <a:pt x="11306" y="207356"/>
                    <a:pt x="15128" y="211177"/>
                  </a:cubicBezTo>
                  <a:cubicBezTo>
                    <a:pt x="39220" y="235602"/>
                    <a:pt x="75109" y="186919"/>
                    <a:pt x="88069" y="170470"/>
                  </a:cubicBezTo>
                  <a:cubicBezTo>
                    <a:pt x="101362" y="153522"/>
                    <a:pt x="114155" y="135411"/>
                    <a:pt x="123792" y="116138"/>
                  </a:cubicBezTo>
                  <a:cubicBezTo>
                    <a:pt x="130771" y="102181"/>
                    <a:pt x="140241" y="90882"/>
                    <a:pt x="151208" y="80082"/>
                  </a:cubicBezTo>
                  <a:cubicBezTo>
                    <a:pt x="164832" y="66458"/>
                    <a:pt x="202881" y="37713"/>
                    <a:pt x="186266" y="15116"/>
                  </a:cubicBezTo>
                  <a:close/>
                </a:path>
              </a:pathLst>
            </a:custGeom>
            <a:solidFill>
              <a:srgbClr val="FFA7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2" name="Полилиния: фигура 4031">
              <a:extLst>
                <a:ext uri="{FF2B5EF4-FFF2-40B4-BE49-F238E27FC236}">
                  <a16:creationId xmlns:a16="http://schemas.microsoft.com/office/drawing/2014/main" id="{A3CBF215-0C66-DFE1-140D-7CE14DD13CB4}"/>
                </a:ext>
              </a:extLst>
            </p:cNvPr>
            <p:cNvSpPr/>
            <p:nvPr/>
          </p:nvSpPr>
          <p:spPr>
            <a:xfrm>
              <a:off x="17126818" y="3893777"/>
              <a:ext cx="8050" cy="14701"/>
            </a:xfrm>
            <a:custGeom>
              <a:avLst/>
              <a:gdLst>
                <a:gd name="connsiteX0" fmla="*/ 4945 w 8050"/>
                <a:gd name="connsiteY0" fmla="*/ 14665 h 14701"/>
                <a:gd name="connsiteX1" fmla="*/ 6109 w 8050"/>
                <a:gd name="connsiteY1" fmla="*/ 14167 h 14701"/>
                <a:gd name="connsiteX2" fmla="*/ 7936 w 8050"/>
                <a:gd name="connsiteY2" fmla="*/ 2869 h 14701"/>
                <a:gd name="connsiteX3" fmla="*/ 127 w 8050"/>
                <a:gd name="connsiteY3" fmla="*/ 4032 h 14701"/>
                <a:gd name="connsiteX4" fmla="*/ 4945 w 8050"/>
                <a:gd name="connsiteY4" fmla="*/ 14665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0" h="14701">
                  <a:moveTo>
                    <a:pt x="4945" y="14665"/>
                  </a:moveTo>
                  <a:cubicBezTo>
                    <a:pt x="5278" y="14665"/>
                    <a:pt x="5610" y="14499"/>
                    <a:pt x="6109" y="14167"/>
                  </a:cubicBezTo>
                  <a:cubicBezTo>
                    <a:pt x="7936" y="13004"/>
                    <a:pt x="8269" y="4862"/>
                    <a:pt x="7936" y="2869"/>
                  </a:cubicBezTo>
                  <a:cubicBezTo>
                    <a:pt x="6939" y="-2282"/>
                    <a:pt x="1124" y="376"/>
                    <a:pt x="127" y="4032"/>
                  </a:cubicBezTo>
                  <a:cubicBezTo>
                    <a:pt x="-538" y="6690"/>
                    <a:pt x="1456" y="15330"/>
                    <a:pt x="4945" y="146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3" name="Полилиния: фигура 4032">
              <a:extLst>
                <a:ext uri="{FF2B5EF4-FFF2-40B4-BE49-F238E27FC236}">
                  <a16:creationId xmlns:a16="http://schemas.microsoft.com/office/drawing/2014/main" id="{0A364132-A41F-F062-C9E6-EECA81FBEC11}"/>
                </a:ext>
              </a:extLst>
            </p:cNvPr>
            <p:cNvSpPr/>
            <p:nvPr/>
          </p:nvSpPr>
          <p:spPr>
            <a:xfrm>
              <a:off x="16963323" y="3724799"/>
              <a:ext cx="8050" cy="14701"/>
            </a:xfrm>
            <a:custGeom>
              <a:avLst/>
              <a:gdLst>
                <a:gd name="connsiteX0" fmla="*/ 4945 w 8050"/>
                <a:gd name="connsiteY0" fmla="*/ 14665 h 14701"/>
                <a:gd name="connsiteX1" fmla="*/ 6108 w 8050"/>
                <a:gd name="connsiteY1" fmla="*/ 14167 h 14701"/>
                <a:gd name="connsiteX2" fmla="*/ 7936 w 8050"/>
                <a:gd name="connsiteY2" fmla="*/ 2868 h 14701"/>
                <a:gd name="connsiteX3" fmla="*/ 127 w 8050"/>
                <a:gd name="connsiteY3" fmla="*/ 4032 h 14701"/>
                <a:gd name="connsiteX4" fmla="*/ 4945 w 8050"/>
                <a:gd name="connsiteY4" fmla="*/ 14665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0" h="14701">
                  <a:moveTo>
                    <a:pt x="4945" y="14665"/>
                  </a:moveTo>
                  <a:cubicBezTo>
                    <a:pt x="5278" y="14665"/>
                    <a:pt x="5610" y="14499"/>
                    <a:pt x="6108" y="14167"/>
                  </a:cubicBezTo>
                  <a:cubicBezTo>
                    <a:pt x="7936" y="13004"/>
                    <a:pt x="8268" y="4862"/>
                    <a:pt x="7936" y="2868"/>
                  </a:cubicBezTo>
                  <a:cubicBezTo>
                    <a:pt x="6939" y="-2282"/>
                    <a:pt x="1124" y="376"/>
                    <a:pt x="127" y="4032"/>
                  </a:cubicBezTo>
                  <a:cubicBezTo>
                    <a:pt x="-538" y="6690"/>
                    <a:pt x="1456" y="15330"/>
                    <a:pt x="4945" y="146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4" name="Полилиния: фигура 4033">
              <a:extLst>
                <a:ext uri="{FF2B5EF4-FFF2-40B4-BE49-F238E27FC236}">
                  <a16:creationId xmlns:a16="http://schemas.microsoft.com/office/drawing/2014/main" id="{EC05D7A6-3E95-CC3C-74ED-24AC3030FA0C}"/>
                </a:ext>
              </a:extLst>
            </p:cNvPr>
            <p:cNvSpPr/>
            <p:nvPr/>
          </p:nvSpPr>
          <p:spPr>
            <a:xfrm>
              <a:off x="17114522" y="4039660"/>
              <a:ext cx="8050" cy="14701"/>
            </a:xfrm>
            <a:custGeom>
              <a:avLst/>
              <a:gdLst>
                <a:gd name="connsiteX0" fmla="*/ 4945 w 8050"/>
                <a:gd name="connsiteY0" fmla="*/ 14665 h 14701"/>
                <a:gd name="connsiteX1" fmla="*/ 6108 w 8050"/>
                <a:gd name="connsiteY1" fmla="*/ 14167 h 14701"/>
                <a:gd name="connsiteX2" fmla="*/ 7936 w 8050"/>
                <a:gd name="connsiteY2" fmla="*/ 2868 h 14701"/>
                <a:gd name="connsiteX3" fmla="*/ 127 w 8050"/>
                <a:gd name="connsiteY3" fmla="*/ 4032 h 14701"/>
                <a:gd name="connsiteX4" fmla="*/ 4945 w 8050"/>
                <a:gd name="connsiteY4" fmla="*/ 14665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0" h="14701">
                  <a:moveTo>
                    <a:pt x="4945" y="14665"/>
                  </a:moveTo>
                  <a:cubicBezTo>
                    <a:pt x="5278" y="14665"/>
                    <a:pt x="5610" y="14499"/>
                    <a:pt x="6108" y="14167"/>
                  </a:cubicBezTo>
                  <a:cubicBezTo>
                    <a:pt x="7936" y="13004"/>
                    <a:pt x="8268" y="4862"/>
                    <a:pt x="7936" y="2868"/>
                  </a:cubicBezTo>
                  <a:cubicBezTo>
                    <a:pt x="6939" y="-2282"/>
                    <a:pt x="1124" y="376"/>
                    <a:pt x="127" y="4032"/>
                  </a:cubicBezTo>
                  <a:cubicBezTo>
                    <a:pt x="-538" y="6690"/>
                    <a:pt x="1456" y="15330"/>
                    <a:pt x="4945" y="146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5" name="Полилиния: фигура 4034">
              <a:extLst>
                <a:ext uri="{FF2B5EF4-FFF2-40B4-BE49-F238E27FC236}">
                  <a16:creationId xmlns:a16="http://schemas.microsoft.com/office/drawing/2014/main" id="{E64C64DB-9C72-CB70-CA89-A5C0AB478090}"/>
                </a:ext>
              </a:extLst>
            </p:cNvPr>
            <p:cNvSpPr/>
            <p:nvPr/>
          </p:nvSpPr>
          <p:spPr>
            <a:xfrm>
              <a:off x="16956450" y="3875666"/>
              <a:ext cx="8110" cy="14701"/>
            </a:xfrm>
            <a:custGeom>
              <a:avLst/>
              <a:gdLst>
                <a:gd name="connsiteX0" fmla="*/ 5006 w 8110"/>
                <a:gd name="connsiteY0" fmla="*/ 14665 h 14701"/>
                <a:gd name="connsiteX1" fmla="*/ 6169 w 8110"/>
                <a:gd name="connsiteY1" fmla="*/ 14167 h 14701"/>
                <a:gd name="connsiteX2" fmla="*/ 7996 w 8110"/>
                <a:gd name="connsiteY2" fmla="*/ 2868 h 14701"/>
                <a:gd name="connsiteX3" fmla="*/ 187 w 8110"/>
                <a:gd name="connsiteY3" fmla="*/ 4032 h 14701"/>
                <a:gd name="connsiteX4" fmla="*/ 5006 w 8110"/>
                <a:gd name="connsiteY4" fmla="*/ 14665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0" h="14701">
                  <a:moveTo>
                    <a:pt x="5006" y="14665"/>
                  </a:moveTo>
                  <a:cubicBezTo>
                    <a:pt x="5338" y="14665"/>
                    <a:pt x="5670" y="14499"/>
                    <a:pt x="6169" y="14167"/>
                  </a:cubicBezTo>
                  <a:cubicBezTo>
                    <a:pt x="7996" y="13004"/>
                    <a:pt x="8329" y="4862"/>
                    <a:pt x="7996" y="2868"/>
                  </a:cubicBezTo>
                  <a:cubicBezTo>
                    <a:pt x="6999" y="-2282"/>
                    <a:pt x="1184" y="376"/>
                    <a:pt x="187" y="4032"/>
                  </a:cubicBezTo>
                  <a:cubicBezTo>
                    <a:pt x="-644" y="6690"/>
                    <a:pt x="1350" y="15330"/>
                    <a:pt x="5006" y="146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6" name="Полилиния: фигура 4035">
              <a:extLst>
                <a:ext uri="{FF2B5EF4-FFF2-40B4-BE49-F238E27FC236}">
                  <a16:creationId xmlns:a16="http://schemas.microsoft.com/office/drawing/2014/main" id="{AC18CD70-187B-1ACD-D931-4ABB3ACCB6B9}"/>
                </a:ext>
              </a:extLst>
            </p:cNvPr>
            <p:cNvSpPr/>
            <p:nvPr/>
          </p:nvSpPr>
          <p:spPr>
            <a:xfrm>
              <a:off x="16809963" y="3880152"/>
              <a:ext cx="8050" cy="14701"/>
            </a:xfrm>
            <a:custGeom>
              <a:avLst/>
              <a:gdLst>
                <a:gd name="connsiteX0" fmla="*/ 4945 w 8050"/>
                <a:gd name="connsiteY0" fmla="*/ 14665 h 14701"/>
                <a:gd name="connsiteX1" fmla="*/ 6108 w 8050"/>
                <a:gd name="connsiteY1" fmla="*/ 14167 h 14701"/>
                <a:gd name="connsiteX2" fmla="*/ 7936 w 8050"/>
                <a:gd name="connsiteY2" fmla="*/ 2868 h 14701"/>
                <a:gd name="connsiteX3" fmla="*/ 127 w 8050"/>
                <a:gd name="connsiteY3" fmla="*/ 4032 h 14701"/>
                <a:gd name="connsiteX4" fmla="*/ 4945 w 8050"/>
                <a:gd name="connsiteY4" fmla="*/ 14665 h 1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0" h="14701">
                  <a:moveTo>
                    <a:pt x="4945" y="14665"/>
                  </a:moveTo>
                  <a:cubicBezTo>
                    <a:pt x="5278" y="14665"/>
                    <a:pt x="5610" y="14499"/>
                    <a:pt x="6108" y="14167"/>
                  </a:cubicBezTo>
                  <a:cubicBezTo>
                    <a:pt x="7936" y="13004"/>
                    <a:pt x="8268" y="4862"/>
                    <a:pt x="7936" y="2868"/>
                  </a:cubicBezTo>
                  <a:cubicBezTo>
                    <a:pt x="6939" y="-2282"/>
                    <a:pt x="1124" y="376"/>
                    <a:pt x="127" y="4032"/>
                  </a:cubicBezTo>
                  <a:cubicBezTo>
                    <a:pt x="-538" y="6690"/>
                    <a:pt x="1456" y="15330"/>
                    <a:pt x="4945" y="14665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7" name="Полилиния: фигура 4036">
              <a:extLst>
                <a:ext uri="{FF2B5EF4-FFF2-40B4-BE49-F238E27FC236}">
                  <a16:creationId xmlns:a16="http://schemas.microsoft.com/office/drawing/2014/main" id="{366CE6E2-D06C-A741-F030-634144703025}"/>
                </a:ext>
              </a:extLst>
            </p:cNvPr>
            <p:cNvSpPr/>
            <p:nvPr/>
          </p:nvSpPr>
          <p:spPr>
            <a:xfrm>
              <a:off x="17070937" y="3961445"/>
              <a:ext cx="14637" cy="8367"/>
            </a:xfrm>
            <a:custGeom>
              <a:avLst/>
              <a:gdLst>
                <a:gd name="connsiteX0" fmla="*/ 14636 w 14637"/>
                <a:gd name="connsiteY0" fmla="*/ 4652 h 8367"/>
                <a:gd name="connsiteX1" fmla="*/ 14303 w 14637"/>
                <a:gd name="connsiteY1" fmla="*/ 3489 h 8367"/>
                <a:gd name="connsiteX2" fmla="*/ 3337 w 14637"/>
                <a:gd name="connsiteY2" fmla="*/ 0 h 8367"/>
                <a:gd name="connsiteX3" fmla="*/ 3337 w 14637"/>
                <a:gd name="connsiteY3" fmla="*/ 7975 h 8367"/>
                <a:gd name="connsiteX4" fmla="*/ 14636 w 14637"/>
                <a:gd name="connsiteY4" fmla="*/ 4652 h 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37" h="8367">
                  <a:moveTo>
                    <a:pt x="14636" y="4652"/>
                  </a:moveTo>
                  <a:cubicBezTo>
                    <a:pt x="14636" y="4320"/>
                    <a:pt x="14469" y="3822"/>
                    <a:pt x="14303" y="3489"/>
                  </a:cubicBezTo>
                  <a:cubicBezTo>
                    <a:pt x="13306" y="1495"/>
                    <a:pt x="5331" y="0"/>
                    <a:pt x="3337" y="0"/>
                  </a:cubicBezTo>
                  <a:cubicBezTo>
                    <a:pt x="-1980" y="332"/>
                    <a:pt x="-152" y="6480"/>
                    <a:pt x="3337" y="7975"/>
                  </a:cubicBezTo>
                  <a:cubicBezTo>
                    <a:pt x="5996" y="8972"/>
                    <a:pt x="14802" y="8141"/>
                    <a:pt x="14636" y="465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8" name="Полилиния: фигура 4037">
              <a:extLst>
                <a:ext uri="{FF2B5EF4-FFF2-40B4-BE49-F238E27FC236}">
                  <a16:creationId xmlns:a16="http://schemas.microsoft.com/office/drawing/2014/main" id="{485F7659-12F6-F82C-B560-5CAA1F46B8F7}"/>
                </a:ext>
              </a:extLst>
            </p:cNvPr>
            <p:cNvSpPr/>
            <p:nvPr/>
          </p:nvSpPr>
          <p:spPr>
            <a:xfrm>
              <a:off x="16808913" y="3999328"/>
              <a:ext cx="14635" cy="8367"/>
            </a:xfrm>
            <a:custGeom>
              <a:avLst/>
              <a:gdLst>
                <a:gd name="connsiteX0" fmla="*/ 14636 w 14635"/>
                <a:gd name="connsiteY0" fmla="*/ 4652 h 8367"/>
                <a:gd name="connsiteX1" fmla="*/ 14303 w 14635"/>
                <a:gd name="connsiteY1" fmla="*/ 3489 h 8367"/>
                <a:gd name="connsiteX2" fmla="*/ 3337 w 14635"/>
                <a:gd name="connsiteY2" fmla="*/ 0 h 8367"/>
                <a:gd name="connsiteX3" fmla="*/ 3337 w 14635"/>
                <a:gd name="connsiteY3" fmla="*/ 7975 h 8367"/>
                <a:gd name="connsiteX4" fmla="*/ 14636 w 14635"/>
                <a:gd name="connsiteY4" fmla="*/ 4652 h 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35" h="8367">
                  <a:moveTo>
                    <a:pt x="14636" y="4652"/>
                  </a:moveTo>
                  <a:cubicBezTo>
                    <a:pt x="14636" y="4320"/>
                    <a:pt x="14469" y="3822"/>
                    <a:pt x="14303" y="3489"/>
                  </a:cubicBezTo>
                  <a:cubicBezTo>
                    <a:pt x="13306" y="1495"/>
                    <a:pt x="5331" y="0"/>
                    <a:pt x="3337" y="0"/>
                  </a:cubicBezTo>
                  <a:cubicBezTo>
                    <a:pt x="-1980" y="332"/>
                    <a:pt x="-152" y="6480"/>
                    <a:pt x="3337" y="7975"/>
                  </a:cubicBezTo>
                  <a:cubicBezTo>
                    <a:pt x="5829" y="8972"/>
                    <a:pt x="14636" y="8142"/>
                    <a:pt x="14636" y="465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39" name="Полилиния: фигура 4038">
              <a:extLst>
                <a:ext uri="{FF2B5EF4-FFF2-40B4-BE49-F238E27FC236}">
                  <a16:creationId xmlns:a16="http://schemas.microsoft.com/office/drawing/2014/main" id="{A0031E4A-15E6-24E6-545E-DD3D73252968}"/>
                </a:ext>
              </a:extLst>
            </p:cNvPr>
            <p:cNvSpPr/>
            <p:nvPr/>
          </p:nvSpPr>
          <p:spPr>
            <a:xfrm>
              <a:off x="16967880" y="4091072"/>
              <a:ext cx="14530" cy="8778"/>
            </a:xfrm>
            <a:custGeom>
              <a:avLst/>
              <a:gdLst>
                <a:gd name="connsiteX0" fmla="*/ 14345 w 14530"/>
                <a:gd name="connsiteY0" fmla="*/ 1634 h 8778"/>
                <a:gd name="connsiteX1" fmla="*/ 13680 w 14530"/>
                <a:gd name="connsiteY1" fmla="*/ 637 h 8778"/>
                <a:gd name="connsiteX2" fmla="*/ 2216 w 14530"/>
                <a:gd name="connsiteY2" fmla="*/ 1468 h 8778"/>
                <a:gd name="connsiteX3" fmla="*/ 5207 w 14530"/>
                <a:gd name="connsiteY3" fmla="*/ 8779 h 8778"/>
                <a:gd name="connsiteX4" fmla="*/ 14345 w 14530"/>
                <a:gd name="connsiteY4" fmla="*/ 1634 h 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78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779"/>
                    <a:pt x="15840" y="4791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0" name="Полилиния: фигура 4039">
              <a:extLst>
                <a:ext uri="{FF2B5EF4-FFF2-40B4-BE49-F238E27FC236}">
                  <a16:creationId xmlns:a16="http://schemas.microsoft.com/office/drawing/2014/main" id="{D36D764D-942E-7C0E-2408-254ED90EC9A8}"/>
                </a:ext>
              </a:extLst>
            </p:cNvPr>
            <p:cNvSpPr/>
            <p:nvPr/>
          </p:nvSpPr>
          <p:spPr>
            <a:xfrm>
              <a:off x="16645043" y="3883879"/>
              <a:ext cx="14530" cy="8783"/>
            </a:xfrm>
            <a:custGeom>
              <a:avLst/>
              <a:gdLst>
                <a:gd name="connsiteX0" fmla="*/ 14345 w 14530"/>
                <a:gd name="connsiteY0" fmla="*/ 1634 h 8783"/>
                <a:gd name="connsiteX1" fmla="*/ 13680 w 14530"/>
                <a:gd name="connsiteY1" fmla="*/ 637 h 8783"/>
                <a:gd name="connsiteX2" fmla="*/ 2216 w 14530"/>
                <a:gd name="connsiteY2" fmla="*/ 1468 h 8783"/>
                <a:gd name="connsiteX3" fmla="*/ 5207 w 14530"/>
                <a:gd name="connsiteY3" fmla="*/ 8779 h 8783"/>
                <a:gd name="connsiteX4" fmla="*/ 14345 w 14530"/>
                <a:gd name="connsiteY4" fmla="*/ 1634 h 8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83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945"/>
                    <a:pt x="15840" y="4957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1" name="Полилиния: фигура 4040">
              <a:extLst>
                <a:ext uri="{FF2B5EF4-FFF2-40B4-BE49-F238E27FC236}">
                  <a16:creationId xmlns:a16="http://schemas.microsoft.com/office/drawing/2014/main" id="{BEC2D1EA-9A11-5965-0B49-7C851C915A14}"/>
                </a:ext>
              </a:extLst>
            </p:cNvPr>
            <p:cNvSpPr/>
            <p:nvPr/>
          </p:nvSpPr>
          <p:spPr>
            <a:xfrm>
              <a:off x="16909061" y="3976094"/>
              <a:ext cx="14493" cy="8778"/>
            </a:xfrm>
            <a:custGeom>
              <a:avLst/>
              <a:gdLst>
                <a:gd name="connsiteX0" fmla="*/ 14345 w 14493"/>
                <a:gd name="connsiteY0" fmla="*/ 1634 h 8778"/>
                <a:gd name="connsiteX1" fmla="*/ 13680 w 14493"/>
                <a:gd name="connsiteY1" fmla="*/ 637 h 8778"/>
                <a:gd name="connsiteX2" fmla="*/ 2216 w 14493"/>
                <a:gd name="connsiteY2" fmla="*/ 1468 h 8778"/>
                <a:gd name="connsiteX3" fmla="*/ 5206 w 14493"/>
                <a:gd name="connsiteY3" fmla="*/ 8779 h 8778"/>
                <a:gd name="connsiteX4" fmla="*/ 14345 w 14493"/>
                <a:gd name="connsiteY4" fmla="*/ 1634 h 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3" h="8778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4" y="637"/>
                    <a:pt x="2216" y="1468"/>
                  </a:cubicBezTo>
                  <a:cubicBezTo>
                    <a:pt x="-2603" y="3628"/>
                    <a:pt x="1385" y="8779"/>
                    <a:pt x="5206" y="8779"/>
                  </a:cubicBezTo>
                  <a:cubicBezTo>
                    <a:pt x="7699" y="8779"/>
                    <a:pt x="15674" y="4957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2" name="Полилиния: фигура 4041">
              <a:extLst>
                <a:ext uri="{FF2B5EF4-FFF2-40B4-BE49-F238E27FC236}">
                  <a16:creationId xmlns:a16="http://schemas.microsoft.com/office/drawing/2014/main" id="{858568CB-85BA-0E30-CB9F-4B4509E0C875}"/>
                </a:ext>
              </a:extLst>
            </p:cNvPr>
            <p:cNvSpPr/>
            <p:nvPr/>
          </p:nvSpPr>
          <p:spPr>
            <a:xfrm>
              <a:off x="16695388" y="4114998"/>
              <a:ext cx="14496" cy="8783"/>
            </a:xfrm>
            <a:custGeom>
              <a:avLst/>
              <a:gdLst>
                <a:gd name="connsiteX0" fmla="*/ 14345 w 14496"/>
                <a:gd name="connsiteY0" fmla="*/ 1634 h 8783"/>
                <a:gd name="connsiteX1" fmla="*/ 13680 w 14496"/>
                <a:gd name="connsiteY1" fmla="*/ 637 h 8783"/>
                <a:gd name="connsiteX2" fmla="*/ 2216 w 14496"/>
                <a:gd name="connsiteY2" fmla="*/ 1468 h 8783"/>
                <a:gd name="connsiteX3" fmla="*/ 5207 w 14496"/>
                <a:gd name="connsiteY3" fmla="*/ 8779 h 8783"/>
                <a:gd name="connsiteX4" fmla="*/ 14345 w 14496"/>
                <a:gd name="connsiteY4" fmla="*/ 1634 h 8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6" h="8783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945"/>
                    <a:pt x="15674" y="4957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3" name="Полилиния: фигура 4042">
              <a:extLst>
                <a:ext uri="{FF2B5EF4-FFF2-40B4-BE49-F238E27FC236}">
                  <a16:creationId xmlns:a16="http://schemas.microsoft.com/office/drawing/2014/main" id="{B66E9AA9-81D4-934C-9E6C-4CA5B0B57A0D}"/>
                </a:ext>
              </a:extLst>
            </p:cNvPr>
            <p:cNvSpPr/>
            <p:nvPr/>
          </p:nvSpPr>
          <p:spPr>
            <a:xfrm>
              <a:off x="16764009" y="4120814"/>
              <a:ext cx="14530" cy="8783"/>
            </a:xfrm>
            <a:custGeom>
              <a:avLst/>
              <a:gdLst>
                <a:gd name="connsiteX0" fmla="*/ 14345 w 14530"/>
                <a:gd name="connsiteY0" fmla="*/ 1634 h 8783"/>
                <a:gd name="connsiteX1" fmla="*/ 13680 w 14530"/>
                <a:gd name="connsiteY1" fmla="*/ 637 h 8783"/>
                <a:gd name="connsiteX2" fmla="*/ 2216 w 14530"/>
                <a:gd name="connsiteY2" fmla="*/ 1468 h 8783"/>
                <a:gd name="connsiteX3" fmla="*/ 5207 w 14530"/>
                <a:gd name="connsiteY3" fmla="*/ 8779 h 8783"/>
                <a:gd name="connsiteX4" fmla="*/ 14345 w 14530"/>
                <a:gd name="connsiteY4" fmla="*/ 1634 h 8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83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945"/>
                    <a:pt x="15840" y="4957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4" name="Полилиния: фигура 4043">
              <a:extLst>
                <a:ext uri="{FF2B5EF4-FFF2-40B4-BE49-F238E27FC236}">
                  <a16:creationId xmlns:a16="http://schemas.microsoft.com/office/drawing/2014/main" id="{44D58F6F-F3AB-CDB0-00BC-D02F1D1CEAA4}"/>
                </a:ext>
              </a:extLst>
            </p:cNvPr>
            <p:cNvSpPr/>
            <p:nvPr/>
          </p:nvSpPr>
          <p:spPr>
            <a:xfrm>
              <a:off x="16971369" y="4191097"/>
              <a:ext cx="14493" cy="8778"/>
            </a:xfrm>
            <a:custGeom>
              <a:avLst/>
              <a:gdLst>
                <a:gd name="connsiteX0" fmla="*/ 14345 w 14493"/>
                <a:gd name="connsiteY0" fmla="*/ 1634 h 8778"/>
                <a:gd name="connsiteX1" fmla="*/ 13680 w 14493"/>
                <a:gd name="connsiteY1" fmla="*/ 637 h 8778"/>
                <a:gd name="connsiteX2" fmla="*/ 2216 w 14493"/>
                <a:gd name="connsiteY2" fmla="*/ 1468 h 8778"/>
                <a:gd name="connsiteX3" fmla="*/ 5206 w 14493"/>
                <a:gd name="connsiteY3" fmla="*/ 8779 h 8778"/>
                <a:gd name="connsiteX4" fmla="*/ 14345 w 14493"/>
                <a:gd name="connsiteY4" fmla="*/ 1634 h 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93" h="8778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4" y="637"/>
                    <a:pt x="2216" y="1468"/>
                  </a:cubicBezTo>
                  <a:cubicBezTo>
                    <a:pt x="-2603" y="3628"/>
                    <a:pt x="1385" y="8779"/>
                    <a:pt x="5206" y="8779"/>
                  </a:cubicBezTo>
                  <a:cubicBezTo>
                    <a:pt x="7699" y="8779"/>
                    <a:pt x="15674" y="4791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5" name="Полилиния: фигура 4044">
              <a:extLst>
                <a:ext uri="{FF2B5EF4-FFF2-40B4-BE49-F238E27FC236}">
                  <a16:creationId xmlns:a16="http://schemas.microsoft.com/office/drawing/2014/main" id="{1948CF84-CF11-8088-30AD-8C88E4584AA0}"/>
                </a:ext>
              </a:extLst>
            </p:cNvPr>
            <p:cNvSpPr/>
            <p:nvPr/>
          </p:nvSpPr>
          <p:spPr>
            <a:xfrm>
              <a:off x="16791757" y="3747633"/>
              <a:ext cx="14530" cy="8778"/>
            </a:xfrm>
            <a:custGeom>
              <a:avLst/>
              <a:gdLst>
                <a:gd name="connsiteX0" fmla="*/ 14345 w 14530"/>
                <a:gd name="connsiteY0" fmla="*/ 1634 h 8778"/>
                <a:gd name="connsiteX1" fmla="*/ 13680 w 14530"/>
                <a:gd name="connsiteY1" fmla="*/ 637 h 8778"/>
                <a:gd name="connsiteX2" fmla="*/ 2216 w 14530"/>
                <a:gd name="connsiteY2" fmla="*/ 1468 h 8778"/>
                <a:gd name="connsiteX3" fmla="*/ 5207 w 14530"/>
                <a:gd name="connsiteY3" fmla="*/ 8779 h 8778"/>
                <a:gd name="connsiteX4" fmla="*/ 14345 w 14530"/>
                <a:gd name="connsiteY4" fmla="*/ 1634 h 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78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779"/>
                    <a:pt x="15840" y="4791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6" name="Полилиния: фигура 4045">
              <a:extLst>
                <a:ext uri="{FF2B5EF4-FFF2-40B4-BE49-F238E27FC236}">
                  <a16:creationId xmlns:a16="http://schemas.microsoft.com/office/drawing/2014/main" id="{4C279F65-25B2-8117-BBBD-7B8AC0913FB5}"/>
                </a:ext>
              </a:extLst>
            </p:cNvPr>
            <p:cNvSpPr/>
            <p:nvPr/>
          </p:nvSpPr>
          <p:spPr>
            <a:xfrm>
              <a:off x="16743240" y="3944026"/>
              <a:ext cx="14530" cy="8783"/>
            </a:xfrm>
            <a:custGeom>
              <a:avLst/>
              <a:gdLst>
                <a:gd name="connsiteX0" fmla="*/ 14345 w 14530"/>
                <a:gd name="connsiteY0" fmla="*/ 1634 h 8783"/>
                <a:gd name="connsiteX1" fmla="*/ 13680 w 14530"/>
                <a:gd name="connsiteY1" fmla="*/ 637 h 8783"/>
                <a:gd name="connsiteX2" fmla="*/ 2216 w 14530"/>
                <a:gd name="connsiteY2" fmla="*/ 1468 h 8783"/>
                <a:gd name="connsiteX3" fmla="*/ 5207 w 14530"/>
                <a:gd name="connsiteY3" fmla="*/ 8779 h 8783"/>
                <a:gd name="connsiteX4" fmla="*/ 14345 w 14530"/>
                <a:gd name="connsiteY4" fmla="*/ 1634 h 8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83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945"/>
                    <a:pt x="15840" y="4957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7" name="Полилиния: фигура 4046">
              <a:extLst>
                <a:ext uri="{FF2B5EF4-FFF2-40B4-BE49-F238E27FC236}">
                  <a16:creationId xmlns:a16="http://schemas.microsoft.com/office/drawing/2014/main" id="{F5ADDAF0-4D23-034B-EBD0-9A598A2C8C98}"/>
                </a:ext>
              </a:extLst>
            </p:cNvPr>
            <p:cNvSpPr/>
            <p:nvPr/>
          </p:nvSpPr>
          <p:spPr>
            <a:xfrm>
              <a:off x="16707517" y="3791830"/>
              <a:ext cx="14530" cy="8778"/>
            </a:xfrm>
            <a:custGeom>
              <a:avLst/>
              <a:gdLst>
                <a:gd name="connsiteX0" fmla="*/ 14345 w 14530"/>
                <a:gd name="connsiteY0" fmla="*/ 1634 h 8778"/>
                <a:gd name="connsiteX1" fmla="*/ 13680 w 14530"/>
                <a:gd name="connsiteY1" fmla="*/ 637 h 8778"/>
                <a:gd name="connsiteX2" fmla="*/ 2216 w 14530"/>
                <a:gd name="connsiteY2" fmla="*/ 1468 h 8778"/>
                <a:gd name="connsiteX3" fmla="*/ 5207 w 14530"/>
                <a:gd name="connsiteY3" fmla="*/ 8779 h 8778"/>
                <a:gd name="connsiteX4" fmla="*/ 14345 w 14530"/>
                <a:gd name="connsiteY4" fmla="*/ 1634 h 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30" h="8778">
                  <a:moveTo>
                    <a:pt x="14345" y="1634"/>
                  </a:moveTo>
                  <a:cubicBezTo>
                    <a:pt x="14179" y="1302"/>
                    <a:pt x="14013" y="970"/>
                    <a:pt x="13680" y="637"/>
                  </a:cubicBezTo>
                  <a:cubicBezTo>
                    <a:pt x="12019" y="-858"/>
                    <a:pt x="4043" y="637"/>
                    <a:pt x="2216" y="1468"/>
                  </a:cubicBezTo>
                  <a:cubicBezTo>
                    <a:pt x="-2603" y="3628"/>
                    <a:pt x="1385" y="8779"/>
                    <a:pt x="5207" y="8779"/>
                  </a:cubicBezTo>
                  <a:cubicBezTo>
                    <a:pt x="7865" y="8779"/>
                    <a:pt x="15840" y="4791"/>
                    <a:pt x="14345" y="1634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8" name="Полилиния: фигура 4047">
              <a:extLst>
                <a:ext uri="{FF2B5EF4-FFF2-40B4-BE49-F238E27FC236}">
                  <a16:creationId xmlns:a16="http://schemas.microsoft.com/office/drawing/2014/main" id="{4A77B3F0-739A-F78D-A131-0F4DC05BDB5A}"/>
                </a:ext>
              </a:extLst>
            </p:cNvPr>
            <p:cNvSpPr/>
            <p:nvPr/>
          </p:nvSpPr>
          <p:spPr>
            <a:xfrm>
              <a:off x="17070098" y="4108229"/>
              <a:ext cx="8491" cy="14696"/>
            </a:xfrm>
            <a:custGeom>
              <a:avLst/>
              <a:gdLst>
                <a:gd name="connsiteX0" fmla="*/ 6668 w 8491"/>
                <a:gd name="connsiteY0" fmla="*/ 14551 h 14696"/>
                <a:gd name="connsiteX1" fmla="*/ 7665 w 8491"/>
                <a:gd name="connsiteY1" fmla="*/ 13887 h 14696"/>
                <a:gd name="connsiteX2" fmla="*/ 7499 w 8491"/>
                <a:gd name="connsiteY2" fmla="*/ 2422 h 14696"/>
                <a:gd name="connsiteX3" fmla="*/ 22 w 8491"/>
                <a:gd name="connsiteY3" fmla="*/ 4914 h 14696"/>
                <a:gd name="connsiteX4" fmla="*/ 6668 w 8491"/>
                <a:gd name="connsiteY4" fmla="*/ 14551 h 14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91" h="14696">
                  <a:moveTo>
                    <a:pt x="6668" y="14551"/>
                  </a:moveTo>
                  <a:cubicBezTo>
                    <a:pt x="7000" y="14385"/>
                    <a:pt x="7333" y="14219"/>
                    <a:pt x="7665" y="13887"/>
                  </a:cubicBezTo>
                  <a:cubicBezTo>
                    <a:pt x="9160" y="12391"/>
                    <a:pt x="8330" y="4250"/>
                    <a:pt x="7499" y="2422"/>
                  </a:cubicBezTo>
                  <a:cubicBezTo>
                    <a:pt x="5671" y="-2563"/>
                    <a:pt x="354" y="1093"/>
                    <a:pt x="22" y="4914"/>
                  </a:cubicBezTo>
                  <a:cubicBezTo>
                    <a:pt x="-310" y="7739"/>
                    <a:pt x="3179" y="15880"/>
                    <a:pt x="6668" y="14551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49" name="Полилиния: фигура 4048">
              <a:extLst>
                <a:ext uri="{FF2B5EF4-FFF2-40B4-BE49-F238E27FC236}">
                  <a16:creationId xmlns:a16="http://schemas.microsoft.com/office/drawing/2014/main" id="{E3C486E8-845A-8B01-069C-D640D2B4A051}"/>
                </a:ext>
              </a:extLst>
            </p:cNvPr>
            <p:cNvSpPr/>
            <p:nvPr/>
          </p:nvSpPr>
          <p:spPr>
            <a:xfrm>
              <a:off x="17051616" y="3879563"/>
              <a:ext cx="10974" cy="13345"/>
            </a:xfrm>
            <a:custGeom>
              <a:avLst/>
              <a:gdLst>
                <a:gd name="connsiteX0" fmla="*/ 10197 w 10974"/>
                <a:gd name="connsiteY0" fmla="*/ 12762 h 13345"/>
                <a:gd name="connsiteX1" fmla="*/ 10862 w 10974"/>
                <a:gd name="connsiteY1" fmla="*/ 11765 h 13345"/>
                <a:gd name="connsiteX2" fmla="*/ 6209 w 10974"/>
                <a:gd name="connsiteY2" fmla="*/ 1298 h 13345"/>
                <a:gd name="connsiteX3" fmla="*/ 228 w 10974"/>
                <a:gd name="connsiteY3" fmla="*/ 6614 h 13345"/>
                <a:gd name="connsiteX4" fmla="*/ 10197 w 10974"/>
                <a:gd name="connsiteY4" fmla="*/ 12762 h 1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4" h="13345">
                  <a:moveTo>
                    <a:pt x="10197" y="12762"/>
                  </a:moveTo>
                  <a:cubicBezTo>
                    <a:pt x="10529" y="12596"/>
                    <a:pt x="10695" y="12264"/>
                    <a:pt x="10862" y="11765"/>
                  </a:cubicBezTo>
                  <a:cubicBezTo>
                    <a:pt x="11692" y="9771"/>
                    <a:pt x="7705" y="2793"/>
                    <a:pt x="6209" y="1298"/>
                  </a:cubicBezTo>
                  <a:cubicBezTo>
                    <a:pt x="2554" y="-2524"/>
                    <a:pt x="-935" y="2959"/>
                    <a:pt x="228" y="6614"/>
                  </a:cubicBezTo>
                  <a:cubicBezTo>
                    <a:pt x="1059" y="9107"/>
                    <a:pt x="7538" y="15254"/>
                    <a:pt x="10197" y="1276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0" name="Полилиния: фигура 4049">
              <a:extLst>
                <a:ext uri="{FF2B5EF4-FFF2-40B4-BE49-F238E27FC236}">
                  <a16:creationId xmlns:a16="http://schemas.microsoft.com/office/drawing/2014/main" id="{F8652596-8B45-215C-AA6D-D3464FD3355B}"/>
                </a:ext>
              </a:extLst>
            </p:cNvPr>
            <p:cNvSpPr/>
            <p:nvPr/>
          </p:nvSpPr>
          <p:spPr>
            <a:xfrm>
              <a:off x="17044471" y="3778376"/>
              <a:ext cx="10974" cy="13345"/>
            </a:xfrm>
            <a:custGeom>
              <a:avLst/>
              <a:gdLst>
                <a:gd name="connsiteX0" fmla="*/ 10197 w 10974"/>
                <a:gd name="connsiteY0" fmla="*/ 12762 h 13345"/>
                <a:gd name="connsiteX1" fmla="*/ 10862 w 10974"/>
                <a:gd name="connsiteY1" fmla="*/ 11765 h 13345"/>
                <a:gd name="connsiteX2" fmla="*/ 6209 w 10974"/>
                <a:gd name="connsiteY2" fmla="*/ 1298 h 13345"/>
                <a:gd name="connsiteX3" fmla="*/ 228 w 10974"/>
                <a:gd name="connsiteY3" fmla="*/ 6614 h 13345"/>
                <a:gd name="connsiteX4" fmla="*/ 10197 w 10974"/>
                <a:gd name="connsiteY4" fmla="*/ 12762 h 1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4" h="13345">
                  <a:moveTo>
                    <a:pt x="10197" y="12762"/>
                  </a:moveTo>
                  <a:cubicBezTo>
                    <a:pt x="10529" y="12596"/>
                    <a:pt x="10695" y="12264"/>
                    <a:pt x="10862" y="11765"/>
                  </a:cubicBezTo>
                  <a:cubicBezTo>
                    <a:pt x="11692" y="9771"/>
                    <a:pt x="7705" y="2793"/>
                    <a:pt x="6209" y="1298"/>
                  </a:cubicBezTo>
                  <a:cubicBezTo>
                    <a:pt x="2554" y="-2524"/>
                    <a:pt x="-935" y="2959"/>
                    <a:pt x="228" y="6614"/>
                  </a:cubicBezTo>
                  <a:cubicBezTo>
                    <a:pt x="1225" y="9107"/>
                    <a:pt x="7539" y="15255"/>
                    <a:pt x="10197" y="1276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1" name="Полилиния: фигура 4050">
              <a:extLst>
                <a:ext uri="{FF2B5EF4-FFF2-40B4-BE49-F238E27FC236}">
                  <a16:creationId xmlns:a16="http://schemas.microsoft.com/office/drawing/2014/main" id="{257740D8-8BED-B95F-7568-7E39C5BD96E2}"/>
                </a:ext>
              </a:extLst>
            </p:cNvPr>
            <p:cNvSpPr/>
            <p:nvPr/>
          </p:nvSpPr>
          <p:spPr>
            <a:xfrm>
              <a:off x="16888785" y="3881723"/>
              <a:ext cx="10974" cy="13345"/>
            </a:xfrm>
            <a:custGeom>
              <a:avLst/>
              <a:gdLst>
                <a:gd name="connsiteX0" fmla="*/ 10197 w 10974"/>
                <a:gd name="connsiteY0" fmla="*/ 12762 h 13345"/>
                <a:gd name="connsiteX1" fmla="*/ 10862 w 10974"/>
                <a:gd name="connsiteY1" fmla="*/ 11765 h 13345"/>
                <a:gd name="connsiteX2" fmla="*/ 6209 w 10974"/>
                <a:gd name="connsiteY2" fmla="*/ 1298 h 13345"/>
                <a:gd name="connsiteX3" fmla="*/ 228 w 10974"/>
                <a:gd name="connsiteY3" fmla="*/ 6614 h 13345"/>
                <a:gd name="connsiteX4" fmla="*/ 10197 w 10974"/>
                <a:gd name="connsiteY4" fmla="*/ 12762 h 1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4" h="13345">
                  <a:moveTo>
                    <a:pt x="10197" y="12762"/>
                  </a:moveTo>
                  <a:cubicBezTo>
                    <a:pt x="10529" y="12596"/>
                    <a:pt x="10695" y="12264"/>
                    <a:pt x="10862" y="11765"/>
                  </a:cubicBezTo>
                  <a:cubicBezTo>
                    <a:pt x="11692" y="9771"/>
                    <a:pt x="7705" y="2793"/>
                    <a:pt x="6209" y="1298"/>
                  </a:cubicBezTo>
                  <a:cubicBezTo>
                    <a:pt x="2554" y="-2524"/>
                    <a:pt x="-935" y="2959"/>
                    <a:pt x="228" y="6614"/>
                  </a:cubicBezTo>
                  <a:cubicBezTo>
                    <a:pt x="1225" y="9107"/>
                    <a:pt x="7538" y="15255"/>
                    <a:pt x="10197" y="1276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2" name="Полилиния: фигура 4051">
              <a:extLst>
                <a:ext uri="{FF2B5EF4-FFF2-40B4-BE49-F238E27FC236}">
                  <a16:creationId xmlns:a16="http://schemas.microsoft.com/office/drawing/2014/main" id="{1D1A023C-FC76-88BC-A9A7-DA67AB5679C9}"/>
                </a:ext>
              </a:extLst>
            </p:cNvPr>
            <p:cNvSpPr/>
            <p:nvPr/>
          </p:nvSpPr>
          <p:spPr>
            <a:xfrm>
              <a:off x="16907228" y="4056184"/>
              <a:ext cx="10974" cy="13345"/>
            </a:xfrm>
            <a:custGeom>
              <a:avLst/>
              <a:gdLst>
                <a:gd name="connsiteX0" fmla="*/ 10197 w 10974"/>
                <a:gd name="connsiteY0" fmla="*/ 12762 h 13345"/>
                <a:gd name="connsiteX1" fmla="*/ 10862 w 10974"/>
                <a:gd name="connsiteY1" fmla="*/ 11765 h 13345"/>
                <a:gd name="connsiteX2" fmla="*/ 6209 w 10974"/>
                <a:gd name="connsiteY2" fmla="*/ 1298 h 13345"/>
                <a:gd name="connsiteX3" fmla="*/ 228 w 10974"/>
                <a:gd name="connsiteY3" fmla="*/ 6614 h 13345"/>
                <a:gd name="connsiteX4" fmla="*/ 10197 w 10974"/>
                <a:gd name="connsiteY4" fmla="*/ 12762 h 13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4" h="13345">
                  <a:moveTo>
                    <a:pt x="10197" y="12762"/>
                  </a:moveTo>
                  <a:cubicBezTo>
                    <a:pt x="10529" y="12596"/>
                    <a:pt x="10695" y="12264"/>
                    <a:pt x="10862" y="11765"/>
                  </a:cubicBezTo>
                  <a:cubicBezTo>
                    <a:pt x="11692" y="9771"/>
                    <a:pt x="7705" y="2793"/>
                    <a:pt x="6209" y="1298"/>
                  </a:cubicBezTo>
                  <a:cubicBezTo>
                    <a:pt x="2554" y="-2524"/>
                    <a:pt x="-935" y="2959"/>
                    <a:pt x="228" y="6614"/>
                  </a:cubicBezTo>
                  <a:cubicBezTo>
                    <a:pt x="1225" y="9107"/>
                    <a:pt x="7539" y="15255"/>
                    <a:pt x="10197" y="1276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3" name="Полилиния: фигура 4052">
              <a:extLst>
                <a:ext uri="{FF2B5EF4-FFF2-40B4-BE49-F238E27FC236}">
                  <a16:creationId xmlns:a16="http://schemas.microsoft.com/office/drawing/2014/main" id="{60FF3594-3941-0145-9FF4-7917CB4B6FFF}"/>
                </a:ext>
              </a:extLst>
            </p:cNvPr>
            <p:cNvSpPr/>
            <p:nvPr/>
          </p:nvSpPr>
          <p:spPr>
            <a:xfrm>
              <a:off x="16878650" y="4166012"/>
              <a:ext cx="10974" cy="13278"/>
            </a:xfrm>
            <a:custGeom>
              <a:avLst/>
              <a:gdLst>
                <a:gd name="connsiteX0" fmla="*/ 10197 w 10974"/>
                <a:gd name="connsiteY0" fmla="*/ 12762 h 13278"/>
                <a:gd name="connsiteX1" fmla="*/ 10862 w 10974"/>
                <a:gd name="connsiteY1" fmla="*/ 11765 h 13278"/>
                <a:gd name="connsiteX2" fmla="*/ 6209 w 10974"/>
                <a:gd name="connsiteY2" fmla="*/ 1298 h 13278"/>
                <a:gd name="connsiteX3" fmla="*/ 228 w 10974"/>
                <a:gd name="connsiteY3" fmla="*/ 6614 h 13278"/>
                <a:gd name="connsiteX4" fmla="*/ 10197 w 10974"/>
                <a:gd name="connsiteY4" fmla="*/ 12762 h 13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4" h="13278">
                  <a:moveTo>
                    <a:pt x="10197" y="12762"/>
                  </a:moveTo>
                  <a:cubicBezTo>
                    <a:pt x="10529" y="12596"/>
                    <a:pt x="10695" y="12264"/>
                    <a:pt x="10862" y="11765"/>
                  </a:cubicBezTo>
                  <a:cubicBezTo>
                    <a:pt x="11692" y="9771"/>
                    <a:pt x="7705" y="2793"/>
                    <a:pt x="6209" y="1298"/>
                  </a:cubicBezTo>
                  <a:cubicBezTo>
                    <a:pt x="2554" y="-2524"/>
                    <a:pt x="-935" y="2959"/>
                    <a:pt x="228" y="6614"/>
                  </a:cubicBezTo>
                  <a:cubicBezTo>
                    <a:pt x="1225" y="8941"/>
                    <a:pt x="7539" y="15088"/>
                    <a:pt x="10197" y="1276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4" name="Полилиния: фигура 4053">
              <a:extLst>
                <a:ext uri="{FF2B5EF4-FFF2-40B4-BE49-F238E27FC236}">
                  <a16:creationId xmlns:a16="http://schemas.microsoft.com/office/drawing/2014/main" id="{DD91D702-0AFD-52A8-9F55-82BFE4A9C567}"/>
                </a:ext>
              </a:extLst>
            </p:cNvPr>
            <p:cNvSpPr/>
            <p:nvPr/>
          </p:nvSpPr>
          <p:spPr>
            <a:xfrm>
              <a:off x="17120794" y="3834828"/>
              <a:ext cx="12569" cy="11555"/>
            </a:xfrm>
            <a:custGeom>
              <a:avLst/>
              <a:gdLst>
                <a:gd name="connsiteX0" fmla="*/ 336 w 12569"/>
                <a:gd name="connsiteY0" fmla="*/ 1172 h 11555"/>
                <a:gd name="connsiteX1" fmla="*/ 3 w 12569"/>
                <a:gd name="connsiteY1" fmla="*/ 2335 h 11555"/>
                <a:gd name="connsiteX2" fmla="*/ 7480 w 12569"/>
                <a:gd name="connsiteY2" fmla="*/ 10975 h 11555"/>
                <a:gd name="connsiteX3" fmla="*/ 11634 w 12569"/>
                <a:gd name="connsiteY3" fmla="*/ 4162 h 11555"/>
                <a:gd name="connsiteX4" fmla="*/ 336 w 12569"/>
                <a:gd name="connsiteY4" fmla="*/ 1172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" h="11555">
                  <a:moveTo>
                    <a:pt x="336" y="1172"/>
                  </a:moveTo>
                  <a:cubicBezTo>
                    <a:pt x="170" y="1504"/>
                    <a:pt x="3" y="1836"/>
                    <a:pt x="3" y="2335"/>
                  </a:cubicBezTo>
                  <a:cubicBezTo>
                    <a:pt x="-163" y="4495"/>
                    <a:pt x="5819" y="9978"/>
                    <a:pt x="7480" y="10975"/>
                  </a:cubicBezTo>
                  <a:cubicBezTo>
                    <a:pt x="12133" y="13467"/>
                    <a:pt x="13794" y="7319"/>
                    <a:pt x="11634" y="4162"/>
                  </a:cubicBezTo>
                  <a:cubicBezTo>
                    <a:pt x="9973" y="2002"/>
                    <a:pt x="1997" y="-1985"/>
                    <a:pt x="336" y="117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5" name="Полилиния: фигура 4054">
              <a:extLst>
                <a:ext uri="{FF2B5EF4-FFF2-40B4-BE49-F238E27FC236}">
                  <a16:creationId xmlns:a16="http://schemas.microsoft.com/office/drawing/2014/main" id="{8E06006B-F8F5-4636-EB72-DD876906E99C}"/>
                </a:ext>
              </a:extLst>
            </p:cNvPr>
            <p:cNvSpPr/>
            <p:nvPr/>
          </p:nvSpPr>
          <p:spPr>
            <a:xfrm>
              <a:off x="16878874" y="3754742"/>
              <a:ext cx="12569" cy="11555"/>
            </a:xfrm>
            <a:custGeom>
              <a:avLst/>
              <a:gdLst>
                <a:gd name="connsiteX0" fmla="*/ 336 w 12569"/>
                <a:gd name="connsiteY0" fmla="*/ 1172 h 11555"/>
                <a:gd name="connsiteX1" fmla="*/ 3 w 12569"/>
                <a:gd name="connsiteY1" fmla="*/ 2335 h 11555"/>
                <a:gd name="connsiteX2" fmla="*/ 7480 w 12569"/>
                <a:gd name="connsiteY2" fmla="*/ 10975 h 11555"/>
                <a:gd name="connsiteX3" fmla="*/ 11634 w 12569"/>
                <a:gd name="connsiteY3" fmla="*/ 4162 h 11555"/>
                <a:gd name="connsiteX4" fmla="*/ 336 w 12569"/>
                <a:gd name="connsiteY4" fmla="*/ 1172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" h="11555">
                  <a:moveTo>
                    <a:pt x="336" y="1172"/>
                  </a:moveTo>
                  <a:cubicBezTo>
                    <a:pt x="170" y="1504"/>
                    <a:pt x="3" y="1836"/>
                    <a:pt x="3" y="2335"/>
                  </a:cubicBezTo>
                  <a:cubicBezTo>
                    <a:pt x="-163" y="4495"/>
                    <a:pt x="5819" y="9978"/>
                    <a:pt x="7480" y="10975"/>
                  </a:cubicBezTo>
                  <a:cubicBezTo>
                    <a:pt x="12133" y="13467"/>
                    <a:pt x="13794" y="7319"/>
                    <a:pt x="11634" y="4162"/>
                  </a:cubicBezTo>
                  <a:cubicBezTo>
                    <a:pt x="9973" y="2002"/>
                    <a:pt x="1997" y="-1985"/>
                    <a:pt x="336" y="117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6" name="Полилиния: фигура 4055">
              <a:extLst>
                <a:ext uri="{FF2B5EF4-FFF2-40B4-BE49-F238E27FC236}">
                  <a16:creationId xmlns:a16="http://schemas.microsoft.com/office/drawing/2014/main" id="{89510B8E-5C17-C5B1-36AF-9D5412F630FA}"/>
                </a:ext>
              </a:extLst>
            </p:cNvPr>
            <p:cNvSpPr/>
            <p:nvPr/>
          </p:nvSpPr>
          <p:spPr>
            <a:xfrm>
              <a:off x="16632302" y="3859751"/>
              <a:ext cx="12569" cy="11555"/>
            </a:xfrm>
            <a:custGeom>
              <a:avLst/>
              <a:gdLst>
                <a:gd name="connsiteX0" fmla="*/ 336 w 12569"/>
                <a:gd name="connsiteY0" fmla="*/ 1172 h 11555"/>
                <a:gd name="connsiteX1" fmla="*/ 3 w 12569"/>
                <a:gd name="connsiteY1" fmla="*/ 2335 h 11555"/>
                <a:gd name="connsiteX2" fmla="*/ 7480 w 12569"/>
                <a:gd name="connsiteY2" fmla="*/ 10975 h 11555"/>
                <a:gd name="connsiteX3" fmla="*/ 11634 w 12569"/>
                <a:gd name="connsiteY3" fmla="*/ 4162 h 11555"/>
                <a:gd name="connsiteX4" fmla="*/ 336 w 12569"/>
                <a:gd name="connsiteY4" fmla="*/ 1172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" h="11555">
                  <a:moveTo>
                    <a:pt x="336" y="1172"/>
                  </a:moveTo>
                  <a:cubicBezTo>
                    <a:pt x="170" y="1504"/>
                    <a:pt x="3" y="1836"/>
                    <a:pt x="3" y="2335"/>
                  </a:cubicBezTo>
                  <a:cubicBezTo>
                    <a:pt x="-163" y="4495"/>
                    <a:pt x="5819" y="9978"/>
                    <a:pt x="7480" y="10975"/>
                  </a:cubicBezTo>
                  <a:cubicBezTo>
                    <a:pt x="12133" y="13467"/>
                    <a:pt x="13794" y="7319"/>
                    <a:pt x="11634" y="4162"/>
                  </a:cubicBezTo>
                  <a:cubicBezTo>
                    <a:pt x="10139" y="2002"/>
                    <a:pt x="2163" y="-1985"/>
                    <a:pt x="336" y="117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7" name="Полилиния: фигура 4056">
              <a:extLst>
                <a:ext uri="{FF2B5EF4-FFF2-40B4-BE49-F238E27FC236}">
                  <a16:creationId xmlns:a16="http://schemas.microsoft.com/office/drawing/2014/main" id="{E7CB2CC6-D856-257F-D1B7-1986470BD267}"/>
                </a:ext>
              </a:extLst>
            </p:cNvPr>
            <p:cNvSpPr/>
            <p:nvPr/>
          </p:nvSpPr>
          <p:spPr>
            <a:xfrm>
              <a:off x="16977902" y="3960440"/>
              <a:ext cx="12569" cy="11555"/>
            </a:xfrm>
            <a:custGeom>
              <a:avLst/>
              <a:gdLst>
                <a:gd name="connsiteX0" fmla="*/ 336 w 12569"/>
                <a:gd name="connsiteY0" fmla="*/ 1172 h 11555"/>
                <a:gd name="connsiteX1" fmla="*/ 3 w 12569"/>
                <a:gd name="connsiteY1" fmla="*/ 2335 h 11555"/>
                <a:gd name="connsiteX2" fmla="*/ 7480 w 12569"/>
                <a:gd name="connsiteY2" fmla="*/ 10975 h 11555"/>
                <a:gd name="connsiteX3" fmla="*/ 11634 w 12569"/>
                <a:gd name="connsiteY3" fmla="*/ 4162 h 11555"/>
                <a:gd name="connsiteX4" fmla="*/ 336 w 12569"/>
                <a:gd name="connsiteY4" fmla="*/ 1172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" h="11555">
                  <a:moveTo>
                    <a:pt x="336" y="1172"/>
                  </a:moveTo>
                  <a:cubicBezTo>
                    <a:pt x="170" y="1504"/>
                    <a:pt x="3" y="1836"/>
                    <a:pt x="3" y="2335"/>
                  </a:cubicBezTo>
                  <a:cubicBezTo>
                    <a:pt x="-163" y="4495"/>
                    <a:pt x="5819" y="9978"/>
                    <a:pt x="7480" y="10975"/>
                  </a:cubicBezTo>
                  <a:cubicBezTo>
                    <a:pt x="12133" y="13467"/>
                    <a:pt x="13794" y="7319"/>
                    <a:pt x="11634" y="4162"/>
                  </a:cubicBezTo>
                  <a:cubicBezTo>
                    <a:pt x="10139" y="2002"/>
                    <a:pt x="2163" y="-1985"/>
                    <a:pt x="336" y="117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8" name="Полилиния: фигура 4057">
              <a:extLst>
                <a:ext uri="{FF2B5EF4-FFF2-40B4-BE49-F238E27FC236}">
                  <a16:creationId xmlns:a16="http://schemas.microsoft.com/office/drawing/2014/main" id="{54028CFB-8FFC-5EF6-FA2E-E14D10AE4E47}"/>
                </a:ext>
              </a:extLst>
            </p:cNvPr>
            <p:cNvSpPr/>
            <p:nvPr/>
          </p:nvSpPr>
          <p:spPr>
            <a:xfrm>
              <a:off x="16726013" y="4014606"/>
              <a:ext cx="12569" cy="11555"/>
            </a:xfrm>
            <a:custGeom>
              <a:avLst/>
              <a:gdLst>
                <a:gd name="connsiteX0" fmla="*/ 336 w 12569"/>
                <a:gd name="connsiteY0" fmla="*/ 1172 h 11555"/>
                <a:gd name="connsiteX1" fmla="*/ 3 w 12569"/>
                <a:gd name="connsiteY1" fmla="*/ 2335 h 11555"/>
                <a:gd name="connsiteX2" fmla="*/ 7480 w 12569"/>
                <a:gd name="connsiteY2" fmla="*/ 10975 h 11555"/>
                <a:gd name="connsiteX3" fmla="*/ 11634 w 12569"/>
                <a:gd name="connsiteY3" fmla="*/ 4162 h 11555"/>
                <a:gd name="connsiteX4" fmla="*/ 336 w 12569"/>
                <a:gd name="connsiteY4" fmla="*/ 1172 h 1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69" h="11555">
                  <a:moveTo>
                    <a:pt x="336" y="1172"/>
                  </a:moveTo>
                  <a:cubicBezTo>
                    <a:pt x="170" y="1504"/>
                    <a:pt x="3" y="1836"/>
                    <a:pt x="3" y="2335"/>
                  </a:cubicBezTo>
                  <a:cubicBezTo>
                    <a:pt x="-163" y="4495"/>
                    <a:pt x="5819" y="9978"/>
                    <a:pt x="7480" y="10975"/>
                  </a:cubicBezTo>
                  <a:cubicBezTo>
                    <a:pt x="12133" y="13467"/>
                    <a:pt x="13794" y="7319"/>
                    <a:pt x="11634" y="4162"/>
                  </a:cubicBezTo>
                  <a:cubicBezTo>
                    <a:pt x="9973" y="2002"/>
                    <a:pt x="1997" y="-1985"/>
                    <a:pt x="336" y="1172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59" name="Полилиния: фигура 4058">
              <a:extLst>
                <a:ext uri="{FF2B5EF4-FFF2-40B4-BE49-F238E27FC236}">
                  <a16:creationId xmlns:a16="http://schemas.microsoft.com/office/drawing/2014/main" id="{AFC5BD02-EA04-7FC3-AC06-336DA89FF247}"/>
                </a:ext>
              </a:extLst>
            </p:cNvPr>
            <p:cNvSpPr/>
            <p:nvPr/>
          </p:nvSpPr>
          <p:spPr>
            <a:xfrm>
              <a:off x="17149957" y="3979552"/>
              <a:ext cx="11620" cy="12569"/>
            </a:xfrm>
            <a:custGeom>
              <a:avLst/>
              <a:gdLst>
                <a:gd name="connsiteX0" fmla="*/ 10550 w 11620"/>
                <a:gd name="connsiteY0" fmla="*/ 336 h 12569"/>
                <a:gd name="connsiteX1" fmla="*/ 9387 w 11620"/>
                <a:gd name="connsiteY1" fmla="*/ 3 h 12569"/>
                <a:gd name="connsiteX2" fmla="*/ 581 w 11620"/>
                <a:gd name="connsiteY2" fmla="*/ 7480 h 12569"/>
                <a:gd name="connsiteX3" fmla="*/ 7227 w 11620"/>
                <a:gd name="connsiteY3" fmla="*/ 11634 h 12569"/>
                <a:gd name="connsiteX4" fmla="*/ 10550 w 11620"/>
                <a:gd name="connsiteY4" fmla="*/ 336 h 1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20" h="12569">
                  <a:moveTo>
                    <a:pt x="10550" y="336"/>
                  </a:moveTo>
                  <a:cubicBezTo>
                    <a:pt x="10218" y="170"/>
                    <a:pt x="9886" y="3"/>
                    <a:pt x="9387" y="3"/>
                  </a:cubicBezTo>
                  <a:cubicBezTo>
                    <a:pt x="7227" y="-163"/>
                    <a:pt x="1578" y="5653"/>
                    <a:pt x="581" y="7480"/>
                  </a:cubicBezTo>
                  <a:cubicBezTo>
                    <a:pt x="-1911" y="12133"/>
                    <a:pt x="4237" y="13794"/>
                    <a:pt x="7227" y="11634"/>
                  </a:cubicBezTo>
                  <a:cubicBezTo>
                    <a:pt x="9554" y="9973"/>
                    <a:pt x="13541" y="2164"/>
                    <a:pt x="10550" y="336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0" name="Полилиния: фигура 4059">
              <a:extLst>
                <a:ext uri="{FF2B5EF4-FFF2-40B4-BE49-F238E27FC236}">
                  <a16:creationId xmlns:a16="http://schemas.microsoft.com/office/drawing/2014/main" id="{4F472D71-838B-E133-F77E-29EA9A44BCFE}"/>
                </a:ext>
              </a:extLst>
            </p:cNvPr>
            <p:cNvSpPr/>
            <p:nvPr/>
          </p:nvSpPr>
          <p:spPr>
            <a:xfrm>
              <a:off x="17027502" y="4036875"/>
              <a:ext cx="11690" cy="12569"/>
            </a:xfrm>
            <a:custGeom>
              <a:avLst/>
              <a:gdLst>
                <a:gd name="connsiteX0" fmla="*/ 10550 w 11690"/>
                <a:gd name="connsiteY0" fmla="*/ 336 h 12569"/>
                <a:gd name="connsiteX1" fmla="*/ 9387 w 11690"/>
                <a:gd name="connsiteY1" fmla="*/ 3 h 12569"/>
                <a:gd name="connsiteX2" fmla="*/ 581 w 11690"/>
                <a:gd name="connsiteY2" fmla="*/ 7480 h 12569"/>
                <a:gd name="connsiteX3" fmla="*/ 7227 w 11690"/>
                <a:gd name="connsiteY3" fmla="*/ 11634 h 12569"/>
                <a:gd name="connsiteX4" fmla="*/ 10550 w 11690"/>
                <a:gd name="connsiteY4" fmla="*/ 336 h 1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90" h="12569">
                  <a:moveTo>
                    <a:pt x="10550" y="336"/>
                  </a:moveTo>
                  <a:cubicBezTo>
                    <a:pt x="10218" y="170"/>
                    <a:pt x="9886" y="3"/>
                    <a:pt x="9387" y="3"/>
                  </a:cubicBezTo>
                  <a:cubicBezTo>
                    <a:pt x="7227" y="-163"/>
                    <a:pt x="1578" y="5653"/>
                    <a:pt x="581" y="7480"/>
                  </a:cubicBezTo>
                  <a:cubicBezTo>
                    <a:pt x="-1911" y="12133"/>
                    <a:pt x="4237" y="13794"/>
                    <a:pt x="7227" y="11634"/>
                  </a:cubicBezTo>
                  <a:cubicBezTo>
                    <a:pt x="9554" y="10139"/>
                    <a:pt x="13707" y="2164"/>
                    <a:pt x="10550" y="336"/>
                  </a:cubicBezTo>
                  <a:close/>
                </a:path>
              </a:pathLst>
            </a:custGeom>
            <a:solidFill>
              <a:srgbClr val="E97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1" name="Полилиния: фигура 4060">
              <a:extLst>
                <a:ext uri="{FF2B5EF4-FFF2-40B4-BE49-F238E27FC236}">
                  <a16:creationId xmlns:a16="http://schemas.microsoft.com/office/drawing/2014/main" id="{4570FAC6-6356-CA47-4966-83167D55E272}"/>
                </a:ext>
              </a:extLst>
            </p:cNvPr>
            <p:cNvSpPr/>
            <p:nvPr/>
          </p:nvSpPr>
          <p:spPr>
            <a:xfrm>
              <a:off x="16772858" y="3381403"/>
              <a:ext cx="147059" cy="215928"/>
            </a:xfrm>
            <a:custGeom>
              <a:avLst/>
              <a:gdLst>
                <a:gd name="connsiteX0" fmla="*/ 90567 w 147059"/>
                <a:gd name="connsiteY0" fmla="*/ 201046 h 215928"/>
                <a:gd name="connsiteX1" fmla="*/ 18623 w 147059"/>
                <a:gd name="connsiteY1" fmla="*/ 112154 h 215928"/>
                <a:gd name="connsiteX2" fmla="*/ 3835 w 147059"/>
                <a:gd name="connsiteY2" fmla="*/ 21101 h 215928"/>
                <a:gd name="connsiteX3" fmla="*/ 19453 w 147059"/>
                <a:gd name="connsiteY3" fmla="*/ 0 h 215928"/>
                <a:gd name="connsiteX4" fmla="*/ 74450 w 147059"/>
                <a:gd name="connsiteY4" fmla="*/ 110492 h 215928"/>
                <a:gd name="connsiteX5" fmla="*/ 147059 w 147059"/>
                <a:gd name="connsiteY5" fmla="*/ 215003 h 215928"/>
                <a:gd name="connsiteX6" fmla="*/ 90567 w 147059"/>
                <a:gd name="connsiteY6" fmla="*/ 201046 h 215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059" h="215928">
                  <a:moveTo>
                    <a:pt x="90567" y="201046"/>
                  </a:moveTo>
                  <a:cubicBezTo>
                    <a:pt x="63152" y="183932"/>
                    <a:pt x="38395" y="153194"/>
                    <a:pt x="18623" y="112154"/>
                  </a:cubicBezTo>
                  <a:cubicBezTo>
                    <a:pt x="-3974" y="65132"/>
                    <a:pt x="-1980" y="36720"/>
                    <a:pt x="3835" y="21101"/>
                  </a:cubicBezTo>
                  <a:cubicBezTo>
                    <a:pt x="8321" y="8972"/>
                    <a:pt x="15632" y="2658"/>
                    <a:pt x="19453" y="0"/>
                  </a:cubicBezTo>
                  <a:lnTo>
                    <a:pt x="74450" y="110492"/>
                  </a:lnTo>
                  <a:cubicBezTo>
                    <a:pt x="94721" y="151200"/>
                    <a:pt x="121804" y="186923"/>
                    <a:pt x="147059" y="215003"/>
                  </a:cubicBezTo>
                  <a:cubicBezTo>
                    <a:pt x="130112" y="218160"/>
                    <a:pt x="109841" y="213175"/>
                    <a:pt x="90567" y="201046"/>
                  </a:cubicBezTo>
                  <a:close/>
                </a:path>
              </a:pathLst>
            </a:custGeom>
            <a:solidFill>
              <a:srgbClr val="1777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2" name="Полилиния: фигура 4061">
              <a:extLst>
                <a:ext uri="{FF2B5EF4-FFF2-40B4-BE49-F238E27FC236}">
                  <a16:creationId xmlns:a16="http://schemas.microsoft.com/office/drawing/2014/main" id="{5445D0A9-CA99-BFA0-9CE7-5F137CB9E03D}"/>
                </a:ext>
              </a:extLst>
            </p:cNvPr>
            <p:cNvSpPr/>
            <p:nvPr/>
          </p:nvSpPr>
          <p:spPr>
            <a:xfrm>
              <a:off x="16797130" y="3379167"/>
              <a:ext cx="132035" cy="213417"/>
            </a:xfrm>
            <a:custGeom>
              <a:avLst/>
              <a:gdLst>
                <a:gd name="connsiteX0" fmla="*/ 0 w 132035"/>
                <a:gd name="connsiteY0" fmla="*/ 242 h 213417"/>
                <a:gd name="connsiteX1" fmla="*/ 39877 w 132035"/>
                <a:gd name="connsiteY1" fmla="*/ 8217 h 213417"/>
                <a:gd name="connsiteX2" fmla="*/ 108000 w 132035"/>
                <a:gd name="connsiteY2" fmla="*/ 72519 h 213417"/>
                <a:gd name="connsiteX3" fmla="*/ 131926 w 132035"/>
                <a:gd name="connsiteY3" fmla="*/ 172377 h 213417"/>
                <a:gd name="connsiteX4" fmla="*/ 126277 w 132035"/>
                <a:gd name="connsiteY4" fmla="*/ 213417 h 213417"/>
                <a:gd name="connsiteX5" fmla="*/ 54665 w 132035"/>
                <a:gd name="connsiteY5" fmla="*/ 110402 h 213417"/>
                <a:gd name="connsiteX6" fmla="*/ 0 w 132035"/>
                <a:gd name="connsiteY6" fmla="*/ 242 h 213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035" h="213417">
                  <a:moveTo>
                    <a:pt x="0" y="242"/>
                  </a:moveTo>
                  <a:cubicBezTo>
                    <a:pt x="6480" y="-589"/>
                    <a:pt x="21766" y="408"/>
                    <a:pt x="39877" y="8217"/>
                  </a:cubicBezTo>
                  <a:cubicBezTo>
                    <a:pt x="58818" y="16359"/>
                    <a:pt x="86234" y="34137"/>
                    <a:pt x="108000" y="72519"/>
                  </a:cubicBezTo>
                  <a:cubicBezTo>
                    <a:pt x="129268" y="109737"/>
                    <a:pt x="132757" y="147454"/>
                    <a:pt x="131926" y="172377"/>
                  </a:cubicBezTo>
                  <a:cubicBezTo>
                    <a:pt x="131261" y="191485"/>
                    <a:pt x="128105" y="206439"/>
                    <a:pt x="126277" y="213417"/>
                  </a:cubicBezTo>
                  <a:cubicBezTo>
                    <a:pt x="101354" y="185669"/>
                    <a:pt x="74769" y="150445"/>
                    <a:pt x="54665" y="110402"/>
                  </a:cubicBezTo>
                  <a:lnTo>
                    <a:pt x="0" y="242"/>
                  </a:lnTo>
                  <a:close/>
                </a:path>
              </a:pathLst>
            </a:custGeom>
            <a:solidFill>
              <a:srgbClr val="16CC02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3" name="Полилиния: фигура 4062">
              <a:extLst>
                <a:ext uri="{FF2B5EF4-FFF2-40B4-BE49-F238E27FC236}">
                  <a16:creationId xmlns:a16="http://schemas.microsoft.com/office/drawing/2014/main" id="{DEA9C72C-742A-BA51-F4DD-B18F45447761}"/>
                </a:ext>
              </a:extLst>
            </p:cNvPr>
            <p:cNvSpPr/>
            <p:nvPr/>
          </p:nvSpPr>
          <p:spPr>
            <a:xfrm>
              <a:off x="17045363" y="3744781"/>
              <a:ext cx="1661" cy="1661"/>
            </a:xfrm>
            <a:custGeom>
              <a:avLst/>
              <a:gdLst>
                <a:gd name="connsiteX0" fmla="*/ 0 w 1661"/>
                <a:gd name="connsiteY0" fmla="*/ 0 h 1661"/>
                <a:gd name="connsiteX1" fmla="*/ 0 w 1661"/>
                <a:gd name="connsiteY1" fmla="*/ 0 h 1661"/>
                <a:gd name="connsiteX2" fmla="*/ 0 w 1661"/>
                <a:gd name="connsiteY2" fmla="*/ 0 h 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61" h="16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4" name="Полилиния: фигура 4063">
              <a:extLst>
                <a:ext uri="{FF2B5EF4-FFF2-40B4-BE49-F238E27FC236}">
                  <a16:creationId xmlns:a16="http://schemas.microsoft.com/office/drawing/2014/main" id="{C18DBC76-BD4E-F8DB-C5D7-E2351DA4D88A}"/>
                </a:ext>
              </a:extLst>
            </p:cNvPr>
            <p:cNvSpPr/>
            <p:nvPr/>
          </p:nvSpPr>
          <p:spPr>
            <a:xfrm>
              <a:off x="17041376" y="3765882"/>
              <a:ext cx="1661" cy="1661"/>
            </a:xfrm>
            <a:custGeom>
              <a:avLst/>
              <a:gdLst>
                <a:gd name="connsiteX0" fmla="*/ 0 w 1661"/>
                <a:gd name="connsiteY0" fmla="*/ 0 h 1661"/>
                <a:gd name="connsiteX1" fmla="*/ 0 w 1661"/>
                <a:gd name="connsiteY1" fmla="*/ 0 h 1661"/>
                <a:gd name="connsiteX2" fmla="*/ 0 w 1661"/>
                <a:gd name="connsiteY2" fmla="*/ 0 h 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61" h="166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5" name="Полилиния: фигура 4064">
              <a:extLst>
                <a:ext uri="{FF2B5EF4-FFF2-40B4-BE49-F238E27FC236}">
                  <a16:creationId xmlns:a16="http://schemas.microsoft.com/office/drawing/2014/main" id="{9BE3BE79-3F50-CD83-B504-D38CCEA4DE6D}"/>
                </a:ext>
              </a:extLst>
            </p:cNvPr>
            <p:cNvSpPr/>
            <p:nvPr/>
          </p:nvSpPr>
          <p:spPr>
            <a:xfrm>
              <a:off x="16767187" y="3373710"/>
              <a:ext cx="266242" cy="426898"/>
            </a:xfrm>
            <a:custGeom>
              <a:avLst/>
              <a:gdLst>
                <a:gd name="connsiteX0" fmla="*/ 211715 w 266242"/>
                <a:gd name="connsiteY0" fmla="*/ 418424 h 426898"/>
                <a:gd name="connsiteX1" fmla="*/ 264552 w 266242"/>
                <a:gd name="connsiteY1" fmla="*/ 199434 h 426898"/>
                <a:gd name="connsiteX2" fmla="*/ 258238 w 266242"/>
                <a:gd name="connsiteY2" fmla="*/ 171686 h 426898"/>
                <a:gd name="connsiteX3" fmla="*/ 256909 w 266242"/>
                <a:gd name="connsiteY3" fmla="*/ 185145 h 426898"/>
                <a:gd name="connsiteX4" fmla="*/ 256909 w 266242"/>
                <a:gd name="connsiteY4" fmla="*/ 215052 h 426898"/>
                <a:gd name="connsiteX5" fmla="*/ 246607 w 266242"/>
                <a:gd name="connsiteY5" fmla="*/ 301286 h 426898"/>
                <a:gd name="connsiteX6" fmla="*/ 188121 w 266242"/>
                <a:gd name="connsiteY6" fmla="*/ 251606 h 426898"/>
                <a:gd name="connsiteX7" fmla="*/ 166355 w 266242"/>
                <a:gd name="connsiteY7" fmla="*/ 229674 h 426898"/>
                <a:gd name="connsiteX8" fmla="*/ 160706 w 266242"/>
                <a:gd name="connsiteY8" fmla="*/ 223692 h 426898"/>
                <a:gd name="connsiteX9" fmla="*/ 167352 w 266242"/>
                <a:gd name="connsiteY9" fmla="*/ 178000 h 426898"/>
                <a:gd name="connsiteX10" fmla="*/ 142595 w 266242"/>
                <a:gd name="connsiteY10" fmla="*/ 75151 h 426898"/>
                <a:gd name="connsiteX11" fmla="*/ 71813 w 266242"/>
                <a:gd name="connsiteY11" fmla="*/ 8689 h 426898"/>
                <a:gd name="connsiteX12" fmla="*/ 24626 w 266242"/>
                <a:gd name="connsiteY12" fmla="*/ 1545 h 426898"/>
                <a:gd name="connsiteX13" fmla="*/ 22133 w 266242"/>
                <a:gd name="connsiteY13" fmla="*/ 2708 h 426898"/>
                <a:gd name="connsiteX14" fmla="*/ 22300 w 266242"/>
                <a:gd name="connsiteY14" fmla="*/ 2874 h 426898"/>
                <a:gd name="connsiteX15" fmla="*/ 4355 w 266242"/>
                <a:gd name="connsiteY15" fmla="*/ 26468 h 426898"/>
                <a:gd name="connsiteX16" fmla="*/ 700 w 266242"/>
                <a:gd name="connsiteY16" fmla="*/ 63520 h 426898"/>
                <a:gd name="connsiteX17" fmla="*/ 17980 w 266242"/>
                <a:gd name="connsiteY17" fmla="*/ 119182 h 426898"/>
                <a:gd name="connsiteX18" fmla="*/ 19309 w 266242"/>
                <a:gd name="connsiteY18" fmla="*/ 122006 h 426898"/>
                <a:gd name="connsiteX19" fmla="*/ 93247 w 266242"/>
                <a:gd name="connsiteY19" fmla="*/ 213058 h 426898"/>
                <a:gd name="connsiteX20" fmla="*/ 156718 w 266242"/>
                <a:gd name="connsiteY20" fmla="*/ 227181 h 426898"/>
                <a:gd name="connsiteX21" fmla="*/ 161038 w 266242"/>
                <a:gd name="connsiteY21" fmla="*/ 231834 h 426898"/>
                <a:gd name="connsiteX22" fmla="*/ 184133 w 266242"/>
                <a:gd name="connsiteY22" fmla="*/ 255261 h 426898"/>
                <a:gd name="connsiteX23" fmla="*/ 244945 w 266242"/>
                <a:gd name="connsiteY23" fmla="*/ 306603 h 426898"/>
                <a:gd name="connsiteX24" fmla="*/ 206730 w 266242"/>
                <a:gd name="connsiteY24" fmla="*/ 425735 h 426898"/>
                <a:gd name="connsiteX25" fmla="*/ 206398 w 266242"/>
                <a:gd name="connsiteY25" fmla="*/ 426898 h 426898"/>
                <a:gd name="connsiteX26" fmla="*/ 211715 w 266242"/>
                <a:gd name="connsiteY26" fmla="*/ 418424 h 426898"/>
                <a:gd name="connsiteX27" fmla="*/ 69819 w 266242"/>
                <a:gd name="connsiteY27" fmla="*/ 13674 h 426898"/>
                <a:gd name="connsiteX28" fmla="*/ 137942 w 266242"/>
                <a:gd name="connsiteY28" fmla="*/ 77975 h 426898"/>
                <a:gd name="connsiteX29" fmla="*/ 161869 w 266242"/>
                <a:gd name="connsiteY29" fmla="*/ 177834 h 426898"/>
                <a:gd name="connsiteX30" fmla="*/ 156219 w 266242"/>
                <a:gd name="connsiteY30" fmla="*/ 218874 h 426898"/>
                <a:gd name="connsiteX31" fmla="*/ 84607 w 266242"/>
                <a:gd name="connsiteY31" fmla="*/ 115859 h 426898"/>
                <a:gd name="connsiteX32" fmla="*/ 29610 w 266242"/>
                <a:gd name="connsiteY32" fmla="*/ 5699 h 426898"/>
                <a:gd name="connsiteX33" fmla="*/ 69819 w 266242"/>
                <a:gd name="connsiteY33" fmla="*/ 13674 h 426898"/>
                <a:gd name="connsiteX34" fmla="*/ 96238 w 266242"/>
                <a:gd name="connsiteY34" fmla="*/ 208738 h 426898"/>
                <a:gd name="connsiteX35" fmla="*/ 24293 w 266242"/>
                <a:gd name="connsiteY35" fmla="*/ 119846 h 426898"/>
                <a:gd name="connsiteX36" fmla="*/ 9506 w 266242"/>
                <a:gd name="connsiteY36" fmla="*/ 28794 h 426898"/>
                <a:gd name="connsiteX37" fmla="*/ 25124 w 266242"/>
                <a:gd name="connsiteY37" fmla="*/ 7692 h 426898"/>
                <a:gd name="connsiteX38" fmla="*/ 80121 w 266242"/>
                <a:gd name="connsiteY38" fmla="*/ 118185 h 426898"/>
                <a:gd name="connsiteX39" fmla="*/ 152730 w 266242"/>
                <a:gd name="connsiteY39" fmla="*/ 222695 h 426898"/>
                <a:gd name="connsiteX40" fmla="*/ 96238 w 266242"/>
                <a:gd name="connsiteY40" fmla="*/ 208738 h 42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66242" h="426898">
                  <a:moveTo>
                    <a:pt x="211715" y="418424"/>
                  </a:moveTo>
                  <a:cubicBezTo>
                    <a:pt x="211715" y="418424"/>
                    <a:pt x="277512" y="278024"/>
                    <a:pt x="264552" y="199434"/>
                  </a:cubicBezTo>
                  <a:cubicBezTo>
                    <a:pt x="263389" y="192621"/>
                    <a:pt x="263389" y="177003"/>
                    <a:pt x="258238" y="171686"/>
                  </a:cubicBezTo>
                  <a:cubicBezTo>
                    <a:pt x="256244" y="175342"/>
                    <a:pt x="257075" y="181157"/>
                    <a:pt x="256909" y="185145"/>
                  </a:cubicBezTo>
                  <a:cubicBezTo>
                    <a:pt x="256742" y="195114"/>
                    <a:pt x="256909" y="205083"/>
                    <a:pt x="256909" y="215052"/>
                  </a:cubicBezTo>
                  <a:cubicBezTo>
                    <a:pt x="256909" y="244129"/>
                    <a:pt x="253253" y="273040"/>
                    <a:pt x="246607" y="301286"/>
                  </a:cubicBezTo>
                  <a:cubicBezTo>
                    <a:pt x="238964" y="295803"/>
                    <a:pt x="215702" y="278191"/>
                    <a:pt x="188121" y="251606"/>
                  </a:cubicBezTo>
                  <a:cubicBezTo>
                    <a:pt x="181309" y="245126"/>
                    <a:pt x="173998" y="237815"/>
                    <a:pt x="166355" y="229674"/>
                  </a:cubicBezTo>
                  <a:cubicBezTo>
                    <a:pt x="164527" y="227680"/>
                    <a:pt x="162699" y="225686"/>
                    <a:pt x="160706" y="223692"/>
                  </a:cubicBezTo>
                  <a:cubicBezTo>
                    <a:pt x="162201" y="218708"/>
                    <a:pt x="166687" y="201760"/>
                    <a:pt x="167352" y="178000"/>
                  </a:cubicBezTo>
                  <a:cubicBezTo>
                    <a:pt x="168182" y="152246"/>
                    <a:pt x="164693" y="113532"/>
                    <a:pt x="142595" y="75151"/>
                  </a:cubicBezTo>
                  <a:cubicBezTo>
                    <a:pt x="119998" y="35606"/>
                    <a:pt x="91586" y="17163"/>
                    <a:pt x="71813" y="8689"/>
                  </a:cubicBezTo>
                  <a:cubicBezTo>
                    <a:pt x="49549" y="-948"/>
                    <a:pt x="30607" y="-1280"/>
                    <a:pt x="24626" y="1545"/>
                  </a:cubicBezTo>
                  <a:lnTo>
                    <a:pt x="22133" y="2708"/>
                  </a:lnTo>
                  <a:lnTo>
                    <a:pt x="22300" y="2874"/>
                  </a:lnTo>
                  <a:cubicBezTo>
                    <a:pt x="18146" y="5532"/>
                    <a:pt x="9506" y="12677"/>
                    <a:pt x="4355" y="26468"/>
                  </a:cubicBezTo>
                  <a:cubicBezTo>
                    <a:pt x="367" y="37102"/>
                    <a:pt x="-962" y="49563"/>
                    <a:pt x="700" y="63520"/>
                  </a:cubicBezTo>
                  <a:cubicBezTo>
                    <a:pt x="2527" y="79969"/>
                    <a:pt x="8343" y="98745"/>
                    <a:pt x="17980" y="119182"/>
                  </a:cubicBezTo>
                  <a:cubicBezTo>
                    <a:pt x="18478" y="120178"/>
                    <a:pt x="18810" y="121009"/>
                    <a:pt x="19309" y="122006"/>
                  </a:cubicBezTo>
                  <a:cubicBezTo>
                    <a:pt x="39580" y="163877"/>
                    <a:pt x="65167" y="195446"/>
                    <a:pt x="93247" y="213058"/>
                  </a:cubicBezTo>
                  <a:cubicBezTo>
                    <a:pt x="115013" y="226683"/>
                    <a:pt x="137942" y="231834"/>
                    <a:pt x="156718" y="227181"/>
                  </a:cubicBezTo>
                  <a:cubicBezTo>
                    <a:pt x="158213" y="228843"/>
                    <a:pt x="159709" y="230338"/>
                    <a:pt x="161038" y="231834"/>
                  </a:cubicBezTo>
                  <a:cubicBezTo>
                    <a:pt x="169179" y="240474"/>
                    <a:pt x="176989" y="248449"/>
                    <a:pt x="184133" y="255261"/>
                  </a:cubicBezTo>
                  <a:cubicBezTo>
                    <a:pt x="214539" y="284504"/>
                    <a:pt x="239795" y="302947"/>
                    <a:pt x="244945" y="306603"/>
                  </a:cubicBezTo>
                  <a:cubicBezTo>
                    <a:pt x="234810" y="346978"/>
                    <a:pt x="220022" y="386191"/>
                    <a:pt x="206730" y="425735"/>
                  </a:cubicBezTo>
                  <a:cubicBezTo>
                    <a:pt x="206564" y="426067"/>
                    <a:pt x="206564" y="426400"/>
                    <a:pt x="206398" y="426898"/>
                  </a:cubicBezTo>
                  <a:lnTo>
                    <a:pt x="211715" y="418424"/>
                  </a:lnTo>
                  <a:close/>
                  <a:moveTo>
                    <a:pt x="69819" y="13674"/>
                  </a:moveTo>
                  <a:cubicBezTo>
                    <a:pt x="88761" y="21816"/>
                    <a:pt x="116176" y="39594"/>
                    <a:pt x="137942" y="77975"/>
                  </a:cubicBezTo>
                  <a:cubicBezTo>
                    <a:pt x="159210" y="115194"/>
                    <a:pt x="162699" y="152911"/>
                    <a:pt x="161869" y="177834"/>
                  </a:cubicBezTo>
                  <a:cubicBezTo>
                    <a:pt x="161204" y="196941"/>
                    <a:pt x="158047" y="211895"/>
                    <a:pt x="156219" y="218874"/>
                  </a:cubicBezTo>
                  <a:cubicBezTo>
                    <a:pt x="131296" y="191126"/>
                    <a:pt x="104712" y="155902"/>
                    <a:pt x="84607" y="115859"/>
                  </a:cubicBezTo>
                  <a:lnTo>
                    <a:pt x="29610" y="5699"/>
                  </a:lnTo>
                  <a:cubicBezTo>
                    <a:pt x="36423" y="4868"/>
                    <a:pt x="51709" y="5865"/>
                    <a:pt x="69819" y="13674"/>
                  </a:cubicBezTo>
                  <a:close/>
                  <a:moveTo>
                    <a:pt x="96238" y="208738"/>
                  </a:moveTo>
                  <a:cubicBezTo>
                    <a:pt x="68823" y="191625"/>
                    <a:pt x="44066" y="160886"/>
                    <a:pt x="24293" y="119846"/>
                  </a:cubicBezTo>
                  <a:cubicBezTo>
                    <a:pt x="1697" y="72825"/>
                    <a:pt x="3690" y="44412"/>
                    <a:pt x="9506" y="28794"/>
                  </a:cubicBezTo>
                  <a:cubicBezTo>
                    <a:pt x="13992" y="16665"/>
                    <a:pt x="21303" y="10351"/>
                    <a:pt x="25124" y="7692"/>
                  </a:cubicBezTo>
                  <a:lnTo>
                    <a:pt x="80121" y="118185"/>
                  </a:lnTo>
                  <a:cubicBezTo>
                    <a:pt x="100392" y="158892"/>
                    <a:pt x="127475" y="194615"/>
                    <a:pt x="152730" y="222695"/>
                  </a:cubicBezTo>
                  <a:cubicBezTo>
                    <a:pt x="135783" y="225852"/>
                    <a:pt x="115512" y="220868"/>
                    <a:pt x="96238" y="208738"/>
                  </a:cubicBez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6" name="Полилиния: фигура 4065">
              <a:extLst>
                <a:ext uri="{FF2B5EF4-FFF2-40B4-BE49-F238E27FC236}">
                  <a16:creationId xmlns:a16="http://schemas.microsoft.com/office/drawing/2014/main" id="{92BD286B-8639-C340-4DDB-1E81F633217C}"/>
                </a:ext>
              </a:extLst>
            </p:cNvPr>
            <p:cNvSpPr/>
            <p:nvPr/>
          </p:nvSpPr>
          <p:spPr>
            <a:xfrm>
              <a:off x="16822219" y="3394861"/>
              <a:ext cx="16615" cy="37716"/>
            </a:xfrm>
            <a:custGeom>
              <a:avLst/>
              <a:gdLst>
                <a:gd name="connsiteX0" fmla="*/ 16117 w 16615"/>
                <a:gd name="connsiteY0" fmla="*/ 0 h 37716"/>
                <a:gd name="connsiteX1" fmla="*/ 16615 w 16615"/>
                <a:gd name="connsiteY1" fmla="*/ 6812 h 37716"/>
                <a:gd name="connsiteX2" fmla="*/ 16615 w 16615"/>
                <a:gd name="connsiteY2" fmla="*/ 10135 h 37716"/>
                <a:gd name="connsiteX3" fmla="*/ 16283 w 16615"/>
                <a:gd name="connsiteY3" fmla="*/ 13791 h 37716"/>
                <a:gd name="connsiteX4" fmla="*/ 15618 w 16615"/>
                <a:gd name="connsiteY4" fmla="*/ 17778 h 37716"/>
                <a:gd name="connsiteX5" fmla="*/ 14622 w 16615"/>
                <a:gd name="connsiteY5" fmla="*/ 21766 h 37716"/>
                <a:gd name="connsiteX6" fmla="*/ 13292 w 16615"/>
                <a:gd name="connsiteY6" fmla="*/ 25754 h 37716"/>
                <a:gd name="connsiteX7" fmla="*/ 11465 w 16615"/>
                <a:gd name="connsiteY7" fmla="*/ 29409 h 37716"/>
                <a:gd name="connsiteX8" fmla="*/ 9138 w 16615"/>
                <a:gd name="connsiteY8" fmla="*/ 32566 h 37716"/>
                <a:gd name="connsiteX9" fmla="*/ 6480 w 16615"/>
                <a:gd name="connsiteY9" fmla="*/ 34892 h 37716"/>
                <a:gd name="connsiteX10" fmla="*/ 3988 w 16615"/>
                <a:gd name="connsiteY10" fmla="*/ 36388 h 37716"/>
                <a:gd name="connsiteX11" fmla="*/ 1994 w 16615"/>
                <a:gd name="connsiteY11" fmla="*/ 37218 h 37716"/>
                <a:gd name="connsiteX12" fmla="*/ 166 w 16615"/>
                <a:gd name="connsiteY12" fmla="*/ 37717 h 37716"/>
                <a:gd name="connsiteX13" fmla="*/ 0 w 16615"/>
                <a:gd name="connsiteY13" fmla="*/ 37385 h 37716"/>
                <a:gd name="connsiteX14" fmla="*/ 1329 w 16615"/>
                <a:gd name="connsiteY14" fmla="*/ 36055 h 37716"/>
                <a:gd name="connsiteX15" fmla="*/ 2825 w 16615"/>
                <a:gd name="connsiteY15" fmla="*/ 34560 h 37716"/>
                <a:gd name="connsiteX16" fmla="*/ 3655 w 16615"/>
                <a:gd name="connsiteY16" fmla="*/ 33729 h 37716"/>
                <a:gd name="connsiteX17" fmla="*/ 4486 w 16615"/>
                <a:gd name="connsiteY17" fmla="*/ 32732 h 37716"/>
                <a:gd name="connsiteX18" fmla="*/ 5483 w 16615"/>
                <a:gd name="connsiteY18" fmla="*/ 31569 h 37716"/>
                <a:gd name="connsiteX19" fmla="*/ 6480 w 16615"/>
                <a:gd name="connsiteY19" fmla="*/ 30240 h 37716"/>
                <a:gd name="connsiteX20" fmla="*/ 8308 w 16615"/>
                <a:gd name="connsiteY20" fmla="*/ 27415 h 37716"/>
                <a:gd name="connsiteX21" fmla="*/ 10135 w 16615"/>
                <a:gd name="connsiteY21" fmla="*/ 24258 h 37716"/>
                <a:gd name="connsiteX22" fmla="*/ 11797 w 16615"/>
                <a:gd name="connsiteY22" fmla="*/ 20769 h 37716"/>
                <a:gd name="connsiteX23" fmla="*/ 15120 w 16615"/>
                <a:gd name="connsiteY23" fmla="*/ 6646 h 37716"/>
                <a:gd name="connsiteX24" fmla="*/ 15618 w 16615"/>
                <a:gd name="connsiteY24" fmla="*/ 0 h 37716"/>
                <a:gd name="connsiteX25" fmla="*/ 16117 w 16615"/>
                <a:gd name="connsiteY25" fmla="*/ 0 h 3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615" h="37716">
                  <a:moveTo>
                    <a:pt x="16117" y="0"/>
                  </a:moveTo>
                  <a:cubicBezTo>
                    <a:pt x="16117" y="0"/>
                    <a:pt x="16615" y="2658"/>
                    <a:pt x="16615" y="6812"/>
                  </a:cubicBezTo>
                  <a:cubicBezTo>
                    <a:pt x="16615" y="7809"/>
                    <a:pt x="16615" y="8972"/>
                    <a:pt x="16615" y="10135"/>
                  </a:cubicBezTo>
                  <a:cubicBezTo>
                    <a:pt x="16615" y="11298"/>
                    <a:pt x="16449" y="12628"/>
                    <a:pt x="16283" y="13791"/>
                  </a:cubicBezTo>
                  <a:cubicBezTo>
                    <a:pt x="16117" y="15120"/>
                    <a:pt x="15951" y="16449"/>
                    <a:pt x="15618" y="17778"/>
                  </a:cubicBezTo>
                  <a:cubicBezTo>
                    <a:pt x="15286" y="19108"/>
                    <a:pt x="15120" y="20437"/>
                    <a:pt x="14622" y="21766"/>
                  </a:cubicBezTo>
                  <a:cubicBezTo>
                    <a:pt x="14289" y="23095"/>
                    <a:pt x="13791" y="24425"/>
                    <a:pt x="13292" y="25754"/>
                  </a:cubicBezTo>
                  <a:cubicBezTo>
                    <a:pt x="12794" y="27083"/>
                    <a:pt x="12129" y="28246"/>
                    <a:pt x="11465" y="29409"/>
                  </a:cubicBezTo>
                  <a:cubicBezTo>
                    <a:pt x="10800" y="30572"/>
                    <a:pt x="9969" y="31569"/>
                    <a:pt x="9138" y="32566"/>
                  </a:cubicBezTo>
                  <a:cubicBezTo>
                    <a:pt x="8308" y="33563"/>
                    <a:pt x="7477" y="34228"/>
                    <a:pt x="6480" y="34892"/>
                  </a:cubicBezTo>
                  <a:cubicBezTo>
                    <a:pt x="5649" y="35557"/>
                    <a:pt x="4818" y="36055"/>
                    <a:pt x="3988" y="36388"/>
                  </a:cubicBezTo>
                  <a:cubicBezTo>
                    <a:pt x="3157" y="36720"/>
                    <a:pt x="2492" y="37052"/>
                    <a:pt x="1994" y="37218"/>
                  </a:cubicBezTo>
                  <a:cubicBezTo>
                    <a:pt x="831" y="37551"/>
                    <a:pt x="166" y="37717"/>
                    <a:pt x="166" y="37717"/>
                  </a:cubicBezTo>
                  <a:lnTo>
                    <a:pt x="0" y="37385"/>
                  </a:lnTo>
                  <a:cubicBezTo>
                    <a:pt x="0" y="37385"/>
                    <a:pt x="498" y="36886"/>
                    <a:pt x="1329" y="36055"/>
                  </a:cubicBezTo>
                  <a:cubicBezTo>
                    <a:pt x="1662" y="35557"/>
                    <a:pt x="2326" y="35225"/>
                    <a:pt x="2825" y="34560"/>
                  </a:cubicBezTo>
                  <a:cubicBezTo>
                    <a:pt x="3157" y="34228"/>
                    <a:pt x="3323" y="33895"/>
                    <a:pt x="3655" y="33729"/>
                  </a:cubicBezTo>
                  <a:cubicBezTo>
                    <a:pt x="3988" y="33397"/>
                    <a:pt x="4320" y="33065"/>
                    <a:pt x="4486" y="32732"/>
                  </a:cubicBezTo>
                  <a:cubicBezTo>
                    <a:pt x="4818" y="32400"/>
                    <a:pt x="5151" y="31901"/>
                    <a:pt x="5483" y="31569"/>
                  </a:cubicBezTo>
                  <a:cubicBezTo>
                    <a:pt x="5815" y="31237"/>
                    <a:pt x="6148" y="30738"/>
                    <a:pt x="6480" y="30240"/>
                  </a:cubicBezTo>
                  <a:cubicBezTo>
                    <a:pt x="7145" y="29409"/>
                    <a:pt x="7809" y="28412"/>
                    <a:pt x="8308" y="27415"/>
                  </a:cubicBezTo>
                  <a:cubicBezTo>
                    <a:pt x="8972" y="26418"/>
                    <a:pt x="9637" y="25421"/>
                    <a:pt x="10135" y="24258"/>
                  </a:cubicBezTo>
                  <a:cubicBezTo>
                    <a:pt x="10800" y="23095"/>
                    <a:pt x="11298" y="21932"/>
                    <a:pt x="11797" y="20769"/>
                  </a:cubicBezTo>
                  <a:cubicBezTo>
                    <a:pt x="13791" y="15951"/>
                    <a:pt x="14622" y="10634"/>
                    <a:pt x="15120" y="6646"/>
                  </a:cubicBezTo>
                  <a:cubicBezTo>
                    <a:pt x="15618" y="2658"/>
                    <a:pt x="15618" y="0"/>
                    <a:pt x="15618" y="0"/>
                  </a:cubicBezTo>
                  <a:lnTo>
                    <a:pt x="16117" y="0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7" name="Полилиния: фигура 4066">
              <a:extLst>
                <a:ext uri="{FF2B5EF4-FFF2-40B4-BE49-F238E27FC236}">
                  <a16:creationId xmlns:a16="http://schemas.microsoft.com/office/drawing/2014/main" id="{94EC3B4C-BE38-21AD-F227-145983148057}"/>
                </a:ext>
              </a:extLst>
            </p:cNvPr>
            <p:cNvSpPr/>
            <p:nvPr/>
          </p:nvSpPr>
          <p:spPr>
            <a:xfrm>
              <a:off x="16842323" y="3427760"/>
              <a:ext cx="37883" cy="45359"/>
            </a:xfrm>
            <a:custGeom>
              <a:avLst/>
              <a:gdLst>
                <a:gd name="connsiteX0" fmla="*/ 37883 w 37883"/>
                <a:gd name="connsiteY0" fmla="*/ 166 h 45359"/>
                <a:gd name="connsiteX1" fmla="*/ 34560 w 37883"/>
                <a:gd name="connsiteY1" fmla="*/ 9138 h 45359"/>
                <a:gd name="connsiteX2" fmla="*/ 30240 w 37883"/>
                <a:gd name="connsiteY2" fmla="*/ 17945 h 45359"/>
                <a:gd name="connsiteX3" fmla="*/ 24425 w 37883"/>
                <a:gd name="connsiteY3" fmla="*/ 27582 h 45359"/>
                <a:gd name="connsiteX4" fmla="*/ 21102 w 37883"/>
                <a:gd name="connsiteY4" fmla="*/ 32234 h 45359"/>
                <a:gd name="connsiteX5" fmla="*/ 17446 w 37883"/>
                <a:gd name="connsiteY5" fmla="*/ 36554 h 45359"/>
                <a:gd name="connsiteX6" fmla="*/ 13459 w 37883"/>
                <a:gd name="connsiteY6" fmla="*/ 40043 h 45359"/>
                <a:gd name="connsiteX7" fmla="*/ 11465 w 37883"/>
                <a:gd name="connsiteY7" fmla="*/ 41372 h 45359"/>
                <a:gd name="connsiteX8" fmla="*/ 9471 w 37883"/>
                <a:gd name="connsiteY8" fmla="*/ 42535 h 45359"/>
                <a:gd name="connsiteX9" fmla="*/ 5815 w 37883"/>
                <a:gd name="connsiteY9" fmla="*/ 44197 h 45359"/>
                <a:gd name="connsiteX10" fmla="*/ 2825 w 37883"/>
                <a:gd name="connsiteY10" fmla="*/ 45028 h 45359"/>
                <a:gd name="connsiteX11" fmla="*/ 831 w 37883"/>
                <a:gd name="connsiteY11" fmla="*/ 45360 h 45359"/>
                <a:gd name="connsiteX12" fmla="*/ 166 w 37883"/>
                <a:gd name="connsiteY12" fmla="*/ 45360 h 45359"/>
                <a:gd name="connsiteX13" fmla="*/ 0 w 37883"/>
                <a:gd name="connsiteY13" fmla="*/ 45028 h 45359"/>
                <a:gd name="connsiteX14" fmla="*/ 665 w 37883"/>
                <a:gd name="connsiteY14" fmla="*/ 44695 h 45359"/>
                <a:gd name="connsiteX15" fmla="*/ 2326 w 37883"/>
                <a:gd name="connsiteY15" fmla="*/ 43865 h 45359"/>
                <a:gd name="connsiteX16" fmla="*/ 4818 w 37883"/>
                <a:gd name="connsiteY16" fmla="*/ 42369 h 45359"/>
                <a:gd name="connsiteX17" fmla="*/ 7975 w 37883"/>
                <a:gd name="connsiteY17" fmla="*/ 40209 h 45359"/>
                <a:gd name="connsiteX18" fmla="*/ 11465 w 37883"/>
                <a:gd name="connsiteY18" fmla="*/ 37385 h 45359"/>
                <a:gd name="connsiteX19" fmla="*/ 13292 w 37883"/>
                <a:gd name="connsiteY19" fmla="*/ 35723 h 45359"/>
                <a:gd name="connsiteX20" fmla="*/ 15120 w 37883"/>
                <a:gd name="connsiteY20" fmla="*/ 33895 h 45359"/>
                <a:gd name="connsiteX21" fmla="*/ 18942 w 37883"/>
                <a:gd name="connsiteY21" fmla="*/ 30074 h 45359"/>
                <a:gd name="connsiteX22" fmla="*/ 22597 w 37883"/>
                <a:gd name="connsiteY22" fmla="*/ 25920 h 45359"/>
                <a:gd name="connsiteX23" fmla="*/ 33729 w 37883"/>
                <a:gd name="connsiteY23" fmla="*/ 8474 h 45359"/>
                <a:gd name="connsiteX24" fmla="*/ 37883 w 37883"/>
                <a:gd name="connsiteY24" fmla="*/ 0 h 45359"/>
                <a:gd name="connsiteX25" fmla="*/ 37883 w 37883"/>
                <a:gd name="connsiteY25" fmla="*/ 166 h 45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7883" h="45359">
                  <a:moveTo>
                    <a:pt x="37883" y="166"/>
                  </a:moveTo>
                  <a:cubicBezTo>
                    <a:pt x="37883" y="166"/>
                    <a:pt x="36720" y="3822"/>
                    <a:pt x="34560" y="9138"/>
                  </a:cubicBezTo>
                  <a:cubicBezTo>
                    <a:pt x="33397" y="11797"/>
                    <a:pt x="32068" y="14788"/>
                    <a:pt x="30240" y="17945"/>
                  </a:cubicBezTo>
                  <a:cubicBezTo>
                    <a:pt x="28578" y="21102"/>
                    <a:pt x="26585" y="24425"/>
                    <a:pt x="24425" y="27582"/>
                  </a:cubicBezTo>
                  <a:cubicBezTo>
                    <a:pt x="23262" y="29243"/>
                    <a:pt x="22265" y="30738"/>
                    <a:pt x="21102" y="32234"/>
                  </a:cubicBezTo>
                  <a:cubicBezTo>
                    <a:pt x="19938" y="33729"/>
                    <a:pt x="18609" y="35225"/>
                    <a:pt x="17446" y="36554"/>
                  </a:cubicBezTo>
                  <a:cubicBezTo>
                    <a:pt x="16117" y="37883"/>
                    <a:pt x="14788" y="39046"/>
                    <a:pt x="13459" y="40043"/>
                  </a:cubicBezTo>
                  <a:cubicBezTo>
                    <a:pt x="12794" y="40541"/>
                    <a:pt x="12129" y="41040"/>
                    <a:pt x="11465" y="41372"/>
                  </a:cubicBezTo>
                  <a:cubicBezTo>
                    <a:pt x="10800" y="41871"/>
                    <a:pt x="10135" y="42203"/>
                    <a:pt x="9471" y="42535"/>
                  </a:cubicBezTo>
                  <a:cubicBezTo>
                    <a:pt x="8142" y="43200"/>
                    <a:pt x="6978" y="43865"/>
                    <a:pt x="5815" y="44197"/>
                  </a:cubicBezTo>
                  <a:cubicBezTo>
                    <a:pt x="4652" y="44695"/>
                    <a:pt x="3655" y="44861"/>
                    <a:pt x="2825" y="45028"/>
                  </a:cubicBezTo>
                  <a:cubicBezTo>
                    <a:pt x="1994" y="45194"/>
                    <a:pt x="1329" y="45194"/>
                    <a:pt x="831" y="45360"/>
                  </a:cubicBezTo>
                  <a:cubicBezTo>
                    <a:pt x="332" y="45360"/>
                    <a:pt x="166" y="45360"/>
                    <a:pt x="166" y="45360"/>
                  </a:cubicBezTo>
                  <a:lnTo>
                    <a:pt x="0" y="45028"/>
                  </a:lnTo>
                  <a:cubicBezTo>
                    <a:pt x="0" y="45028"/>
                    <a:pt x="166" y="44861"/>
                    <a:pt x="665" y="44695"/>
                  </a:cubicBezTo>
                  <a:cubicBezTo>
                    <a:pt x="997" y="44529"/>
                    <a:pt x="1662" y="44197"/>
                    <a:pt x="2326" y="43865"/>
                  </a:cubicBezTo>
                  <a:cubicBezTo>
                    <a:pt x="2991" y="43366"/>
                    <a:pt x="3988" y="43034"/>
                    <a:pt x="4818" y="42369"/>
                  </a:cubicBezTo>
                  <a:cubicBezTo>
                    <a:pt x="5815" y="41871"/>
                    <a:pt x="6812" y="41040"/>
                    <a:pt x="7975" y="40209"/>
                  </a:cubicBezTo>
                  <a:cubicBezTo>
                    <a:pt x="9138" y="39378"/>
                    <a:pt x="10302" y="38382"/>
                    <a:pt x="11465" y="37385"/>
                  </a:cubicBezTo>
                  <a:cubicBezTo>
                    <a:pt x="11963" y="36886"/>
                    <a:pt x="12628" y="36221"/>
                    <a:pt x="13292" y="35723"/>
                  </a:cubicBezTo>
                  <a:cubicBezTo>
                    <a:pt x="13791" y="35058"/>
                    <a:pt x="14455" y="34560"/>
                    <a:pt x="15120" y="33895"/>
                  </a:cubicBezTo>
                  <a:cubicBezTo>
                    <a:pt x="16283" y="32732"/>
                    <a:pt x="17612" y="31403"/>
                    <a:pt x="18942" y="30074"/>
                  </a:cubicBezTo>
                  <a:cubicBezTo>
                    <a:pt x="20271" y="28745"/>
                    <a:pt x="21434" y="27249"/>
                    <a:pt x="22597" y="25920"/>
                  </a:cubicBezTo>
                  <a:cubicBezTo>
                    <a:pt x="27249" y="20105"/>
                    <a:pt x="31071" y="13458"/>
                    <a:pt x="33729" y="8474"/>
                  </a:cubicBezTo>
                  <a:cubicBezTo>
                    <a:pt x="36388" y="3489"/>
                    <a:pt x="37883" y="0"/>
                    <a:pt x="37883" y="0"/>
                  </a:cubicBezTo>
                  <a:lnTo>
                    <a:pt x="37883" y="166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8" name="Полилиния: фигура 4067">
              <a:extLst>
                <a:ext uri="{FF2B5EF4-FFF2-40B4-BE49-F238E27FC236}">
                  <a16:creationId xmlns:a16="http://schemas.microsoft.com/office/drawing/2014/main" id="{E2C189AE-72E8-8B68-277F-44533536A9C4}"/>
                </a:ext>
              </a:extLst>
            </p:cNvPr>
            <p:cNvSpPr/>
            <p:nvPr/>
          </p:nvSpPr>
          <p:spPr>
            <a:xfrm>
              <a:off x="16866250" y="3468966"/>
              <a:ext cx="38381" cy="50178"/>
            </a:xfrm>
            <a:custGeom>
              <a:avLst/>
              <a:gdLst>
                <a:gd name="connsiteX0" fmla="*/ 38381 w 38381"/>
                <a:gd name="connsiteY0" fmla="*/ 665 h 50178"/>
                <a:gd name="connsiteX1" fmla="*/ 35557 w 38381"/>
                <a:gd name="connsiteY1" fmla="*/ 10634 h 50178"/>
                <a:gd name="connsiteX2" fmla="*/ 31735 w 38381"/>
                <a:gd name="connsiteY2" fmla="*/ 20437 h 50178"/>
                <a:gd name="connsiteX3" fmla="*/ 29077 w 38381"/>
                <a:gd name="connsiteY3" fmla="*/ 25754 h 50178"/>
                <a:gd name="connsiteX4" fmla="*/ 25920 w 38381"/>
                <a:gd name="connsiteY4" fmla="*/ 31071 h 50178"/>
                <a:gd name="connsiteX5" fmla="*/ 22431 w 38381"/>
                <a:gd name="connsiteY5" fmla="*/ 36222 h 50178"/>
                <a:gd name="connsiteX6" fmla="*/ 18609 w 38381"/>
                <a:gd name="connsiteY6" fmla="*/ 40874 h 50178"/>
                <a:gd name="connsiteX7" fmla="*/ 16449 w 38381"/>
                <a:gd name="connsiteY7" fmla="*/ 42868 h 50178"/>
                <a:gd name="connsiteX8" fmla="*/ 14289 w 38381"/>
                <a:gd name="connsiteY8" fmla="*/ 44695 h 50178"/>
                <a:gd name="connsiteX9" fmla="*/ 12129 w 38381"/>
                <a:gd name="connsiteY9" fmla="*/ 46191 h 50178"/>
                <a:gd name="connsiteX10" fmla="*/ 9969 w 38381"/>
                <a:gd name="connsiteY10" fmla="*/ 47354 h 50178"/>
                <a:gd name="connsiteX11" fmla="*/ 5981 w 38381"/>
                <a:gd name="connsiteY11" fmla="*/ 49015 h 50178"/>
                <a:gd name="connsiteX12" fmla="*/ 2825 w 38381"/>
                <a:gd name="connsiteY12" fmla="*/ 49846 h 50178"/>
                <a:gd name="connsiteX13" fmla="*/ 665 w 38381"/>
                <a:gd name="connsiteY13" fmla="*/ 50178 h 50178"/>
                <a:gd name="connsiteX14" fmla="*/ 0 w 38381"/>
                <a:gd name="connsiteY14" fmla="*/ 50178 h 50178"/>
                <a:gd name="connsiteX15" fmla="*/ 0 w 38381"/>
                <a:gd name="connsiteY15" fmla="*/ 49846 h 50178"/>
                <a:gd name="connsiteX16" fmla="*/ 665 w 38381"/>
                <a:gd name="connsiteY16" fmla="*/ 49514 h 50178"/>
                <a:gd name="connsiteX17" fmla="*/ 2492 w 38381"/>
                <a:gd name="connsiteY17" fmla="*/ 48683 h 50178"/>
                <a:gd name="connsiteX18" fmla="*/ 3822 w 38381"/>
                <a:gd name="connsiteY18" fmla="*/ 48018 h 50178"/>
                <a:gd name="connsiteX19" fmla="*/ 4486 w 38381"/>
                <a:gd name="connsiteY19" fmla="*/ 47686 h 50178"/>
                <a:gd name="connsiteX20" fmla="*/ 5317 w 38381"/>
                <a:gd name="connsiteY20" fmla="*/ 47188 h 50178"/>
                <a:gd name="connsiteX21" fmla="*/ 6978 w 38381"/>
                <a:gd name="connsiteY21" fmla="*/ 46191 h 50178"/>
                <a:gd name="connsiteX22" fmla="*/ 8806 w 38381"/>
                <a:gd name="connsiteY22" fmla="*/ 45028 h 50178"/>
                <a:gd name="connsiteX23" fmla="*/ 10634 w 38381"/>
                <a:gd name="connsiteY23" fmla="*/ 43698 h 50178"/>
                <a:gd name="connsiteX24" fmla="*/ 12462 w 38381"/>
                <a:gd name="connsiteY24" fmla="*/ 42037 h 50178"/>
                <a:gd name="connsiteX25" fmla="*/ 14455 w 38381"/>
                <a:gd name="connsiteY25" fmla="*/ 40209 h 50178"/>
                <a:gd name="connsiteX26" fmla="*/ 16449 w 38381"/>
                <a:gd name="connsiteY26" fmla="*/ 38215 h 50178"/>
                <a:gd name="connsiteX27" fmla="*/ 20437 w 38381"/>
                <a:gd name="connsiteY27" fmla="*/ 34061 h 50178"/>
                <a:gd name="connsiteX28" fmla="*/ 22265 w 38381"/>
                <a:gd name="connsiteY28" fmla="*/ 31735 h 50178"/>
                <a:gd name="connsiteX29" fmla="*/ 24092 w 38381"/>
                <a:gd name="connsiteY29" fmla="*/ 29243 h 50178"/>
                <a:gd name="connsiteX30" fmla="*/ 27415 w 38381"/>
                <a:gd name="connsiteY30" fmla="*/ 24258 h 50178"/>
                <a:gd name="connsiteX31" fmla="*/ 30240 w 38381"/>
                <a:gd name="connsiteY31" fmla="*/ 19108 h 50178"/>
                <a:gd name="connsiteX32" fmla="*/ 32732 w 38381"/>
                <a:gd name="connsiteY32" fmla="*/ 14123 h 50178"/>
                <a:gd name="connsiteX33" fmla="*/ 34726 w 38381"/>
                <a:gd name="connsiteY33" fmla="*/ 9637 h 50178"/>
                <a:gd name="connsiteX34" fmla="*/ 38381 w 38381"/>
                <a:gd name="connsiteY34" fmla="*/ 0 h 50178"/>
                <a:gd name="connsiteX35" fmla="*/ 38381 w 38381"/>
                <a:gd name="connsiteY35" fmla="*/ 665 h 50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8381" h="50178">
                  <a:moveTo>
                    <a:pt x="38381" y="665"/>
                  </a:moveTo>
                  <a:cubicBezTo>
                    <a:pt x="38381" y="665"/>
                    <a:pt x="37551" y="4652"/>
                    <a:pt x="35557" y="10634"/>
                  </a:cubicBezTo>
                  <a:cubicBezTo>
                    <a:pt x="34560" y="13625"/>
                    <a:pt x="33231" y="16948"/>
                    <a:pt x="31735" y="20437"/>
                  </a:cubicBezTo>
                  <a:cubicBezTo>
                    <a:pt x="30905" y="22265"/>
                    <a:pt x="30074" y="24092"/>
                    <a:pt x="29077" y="25754"/>
                  </a:cubicBezTo>
                  <a:cubicBezTo>
                    <a:pt x="28080" y="27582"/>
                    <a:pt x="27083" y="29409"/>
                    <a:pt x="25920" y="31071"/>
                  </a:cubicBezTo>
                  <a:cubicBezTo>
                    <a:pt x="24757" y="32898"/>
                    <a:pt x="23594" y="34560"/>
                    <a:pt x="22431" y="36222"/>
                  </a:cubicBezTo>
                  <a:cubicBezTo>
                    <a:pt x="21268" y="37883"/>
                    <a:pt x="19938" y="39545"/>
                    <a:pt x="18609" y="40874"/>
                  </a:cubicBezTo>
                  <a:cubicBezTo>
                    <a:pt x="17945" y="41538"/>
                    <a:pt x="17114" y="42203"/>
                    <a:pt x="16449" y="42868"/>
                  </a:cubicBezTo>
                  <a:cubicBezTo>
                    <a:pt x="15785" y="43532"/>
                    <a:pt x="14954" y="44031"/>
                    <a:pt x="14289" y="44695"/>
                  </a:cubicBezTo>
                  <a:cubicBezTo>
                    <a:pt x="13458" y="45194"/>
                    <a:pt x="12794" y="45692"/>
                    <a:pt x="12129" y="46191"/>
                  </a:cubicBezTo>
                  <a:cubicBezTo>
                    <a:pt x="11298" y="46689"/>
                    <a:pt x="10634" y="47022"/>
                    <a:pt x="9969" y="47354"/>
                  </a:cubicBezTo>
                  <a:cubicBezTo>
                    <a:pt x="8474" y="48018"/>
                    <a:pt x="7145" y="48683"/>
                    <a:pt x="5981" y="49015"/>
                  </a:cubicBezTo>
                  <a:cubicBezTo>
                    <a:pt x="4818" y="49514"/>
                    <a:pt x="3655" y="49680"/>
                    <a:pt x="2825" y="49846"/>
                  </a:cubicBezTo>
                  <a:cubicBezTo>
                    <a:pt x="1994" y="50012"/>
                    <a:pt x="1163" y="50012"/>
                    <a:pt x="665" y="50178"/>
                  </a:cubicBezTo>
                  <a:cubicBezTo>
                    <a:pt x="166" y="50178"/>
                    <a:pt x="0" y="50178"/>
                    <a:pt x="0" y="50178"/>
                  </a:cubicBezTo>
                  <a:lnTo>
                    <a:pt x="0" y="49846"/>
                  </a:lnTo>
                  <a:cubicBezTo>
                    <a:pt x="0" y="49846"/>
                    <a:pt x="166" y="49680"/>
                    <a:pt x="665" y="49514"/>
                  </a:cubicBezTo>
                  <a:cubicBezTo>
                    <a:pt x="1163" y="49348"/>
                    <a:pt x="1662" y="49015"/>
                    <a:pt x="2492" y="48683"/>
                  </a:cubicBezTo>
                  <a:cubicBezTo>
                    <a:pt x="2825" y="48517"/>
                    <a:pt x="3323" y="48185"/>
                    <a:pt x="3822" y="48018"/>
                  </a:cubicBezTo>
                  <a:cubicBezTo>
                    <a:pt x="3988" y="47852"/>
                    <a:pt x="4320" y="47852"/>
                    <a:pt x="4486" y="47686"/>
                  </a:cubicBezTo>
                  <a:cubicBezTo>
                    <a:pt x="4652" y="47520"/>
                    <a:pt x="4985" y="47354"/>
                    <a:pt x="5317" y="47188"/>
                  </a:cubicBezTo>
                  <a:cubicBezTo>
                    <a:pt x="5815" y="46855"/>
                    <a:pt x="6480" y="46523"/>
                    <a:pt x="6978" y="46191"/>
                  </a:cubicBezTo>
                  <a:cubicBezTo>
                    <a:pt x="7477" y="45858"/>
                    <a:pt x="8141" y="45360"/>
                    <a:pt x="8806" y="45028"/>
                  </a:cubicBezTo>
                  <a:cubicBezTo>
                    <a:pt x="9471" y="44529"/>
                    <a:pt x="9969" y="44031"/>
                    <a:pt x="10634" y="43698"/>
                  </a:cubicBezTo>
                  <a:cubicBezTo>
                    <a:pt x="11298" y="43200"/>
                    <a:pt x="11963" y="42702"/>
                    <a:pt x="12462" y="42037"/>
                  </a:cubicBezTo>
                  <a:cubicBezTo>
                    <a:pt x="13126" y="41538"/>
                    <a:pt x="13791" y="40874"/>
                    <a:pt x="14455" y="40209"/>
                  </a:cubicBezTo>
                  <a:cubicBezTo>
                    <a:pt x="15120" y="39545"/>
                    <a:pt x="15785" y="38880"/>
                    <a:pt x="16449" y="38215"/>
                  </a:cubicBezTo>
                  <a:cubicBezTo>
                    <a:pt x="17778" y="36886"/>
                    <a:pt x="19108" y="35557"/>
                    <a:pt x="20437" y="34061"/>
                  </a:cubicBezTo>
                  <a:cubicBezTo>
                    <a:pt x="21102" y="33397"/>
                    <a:pt x="21766" y="32566"/>
                    <a:pt x="22265" y="31735"/>
                  </a:cubicBezTo>
                  <a:cubicBezTo>
                    <a:pt x="22929" y="30905"/>
                    <a:pt x="23428" y="30074"/>
                    <a:pt x="24092" y="29243"/>
                  </a:cubicBezTo>
                  <a:cubicBezTo>
                    <a:pt x="25255" y="27582"/>
                    <a:pt x="26418" y="25920"/>
                    <a:pt x="27415" y="24258"/>
                  </a:cubicBezTo>
                  <a:cubicBezTo>
                    <a:pt x="28412" y="22597"/>
                    <a:pt x="29409" y="20769"/>
                    <a:pt x="30240" y="19108"/>
                  </a:cubicBezTo>
                  <a:cubicBezTo>
                    <a:pt x="31071" y="17446"/>
                    <a:pt x="31902" y="15785"/>
                    <a:pt x="32732" y="14123"/>
                  </a:cubicBezTo>
                  <a:cubicBezTo>
                    <a:pt x="33563" y="12462"/>
                    <a:pt x="34228" y="10966"/>
                    <a:pt x="34726" y="9637"/>
                  </a:cubicBezTo>
                  <a:cubicBezTo>
                    <a:pt x="37218" y="3988"/>
                    <a:pt x="38381" y="0"/>
                    <a:pt x="38381" y="0"/>
                  </a:cubicBezTo>
                  <a:lnTo>
                    <a:pt x="38381" y="665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69" name="Полилиния: фигура 4068">
              <a:extLst>
                <a:ext uri="{FF2B5EF4-FFF2-40B4-BE49-F238E27FC236}">
                  <a16:creationId xmlns:a16="http://schemas.microsoft.com/office/drawing/2014/main" id="{4AD3D998-97B7-7B84-D87A-5CDCBFB50096}"/>
                </a:ext>
              </a:extLst>
            </p:cNvPr>
            <p:cNvSpPr/>
            <p:nvPr/>
          </p:nvSpPr>
          <p:spPr>
            <a:xfrm>
              <a:off x="16890508" y="3521304"/>
              <a:ext cx="30239" cy="34227"/>
            </a:xfrm>
            <a:custGeom>
              <a:avLst/>
              <a:gdLst>
                <a:gd name="connsiteX0" fmla="*/ 30240 w 30239"/>
                <a:gd name="connsiteY0" fmla="*/ 332 h 34227"/>
                <a:gd name="connsiteX1" fmla="*/ 27582 w 30239"/>
                <a:gd name="connsiteY1" fmla="*/ 7145 h 34227"/>
                <a:gd name="connsiteX2" fmla="*/ 24258 w 30239"/>
                <a:gd name="connsiteY2" fmla="*/ 13957 h 34227"/>
                <a:gd name="connsiteX3" fmla="*/ 19606 w 30239"/>
                <a:gd name="connsiteY3" fmla="*/ 21268 h 34227"/>
                <a:gd name="connsiteX4" fmla="*/ 16948 w 30239"/>
                <a:gd name="connsiteY4" fmla="*/ 24923 h 34227"/>
                <a:gd name="connsiteX5" fmla="*/ 13957 w 30239"/>
                <a:gd name="connsiteY5" fmla="*/ 28080 h 34227"/>
                <a:gd name="connsiteX6" fmla="*/ 10800 w 30239"/>
                <a:gd name="connsiteY6" fmla="*/ 30572 h 34227"/>
                <a:gd name="connsiteX7" fmla="*/ 9138 w 30239"/>
                <a:gd name="connsiteY7" fmla="*/ 31569 h 34227"/>
                <a:gd name="connsiteX8" fmla="*/ 7477 w 30239"/>
                <a:gd name="connsiteY8" fmla="*/ 32400 h 34227"/>
                <a:gd name="connsiteX9" fmla="*/ 4486 w 30239"/>
                <a:gd name="connsiteY9" fmla="*/ 33563 h 34227"/>
                <a:gd name="connsiteX10" fmla="*/ 2160 w 30239"/>
                <a:gd name="connsiteY10" fmla="*/ 34061 h 34227"/>
                <a:gd name="connsiteX11" fmla="*/ 665 w 30239"/>
                <a:gd name="connsiteY11" fmla="*/ 34228 h 34227"/>
                <a:gd name="connsiteX12" fmla="*/ 166 w 30239"/>
                <a:gd name="connsiteY12" fmla="*/ 34228 h 34227"/>
                <a:gd name="connsiteX13" fmla="*/ 0 w 30239"/>
                <a:gd name="connsiteY13" fmla="*/ 33895 h 34227"/>
                <a:gd name="connsiteX14" fmla="*/ 1828 w 30239"/>
                <a:gd name="connsiteY14" fmla="*/ 32898 h 34227"/>
                <a:gd name="connsiteX15" fmla="*/ 2659 w 30239"/>
                <a:gd name="connsiteY15" fmla="*/ 32400 h 34227"/>
                <a:gd name="connsiteX16" fmla="*/ 3655 w 30239"/>
                <a:gd name="connsiteY16" fmla="*/ 31735 h 34227"/>
                <a:gd name="connsiteX17" fmla="*/ 4818 w 30239"/>
                <a:gd name="connsiteY17" fmla="*/ 30905 h 34227"/>
                <a:gd name="connsiteX18" fmla="*/ 5982 w 30239"/>
                <a:gd name="connsiteY18" fmla="*/ 30074 h 34227"/>
                <a:gd name="connsiteX19" fmla="*/ 8640 w 30239"/>
                <a:gd name="connsiteY19" fmla="*/ 27914 h 34227"/>
                <a:gd name="connsiteX20" fmla="*/ 9969 w 30239"/>
                <a:gd name="connsiteY20" fmla="*/ 26751 h 34227"/>
                <a:gd name="connsiteX21" fmla="*/ 11465 w 30239"/>
                <a:gd name="connsiteY21" fmla="*/ 25422 h 34227"/>
                <a:gd name="connsiteX22" fmla="*/ 14455 w 30239"/>
                <a:gd name="connsiteY22" fmla="*/ 22597 h 34227"/>
                <a:gd name="connsiteX23" fmla="*/ 17280 w 30239"/>
                <a:gd name="connsiteY23" fmla="*/ 19440 h 34227"/>
                <a:gd name="connsiteX24" fmla="*/ 26252 w 30239"/>
                <a:gd name="connsiteY24" fmla="*/ 6480 h 34227"/>
                <a:gd name="connsiteX25" fmla="*/ 29575 w 30239"/>
                <a:gd name="connsiteY25" fmla="*/ 0 h 34227"/>
                <a:gd name="connsiteX26" fmla="*/ 30240 w 30239"/>
                <a:gd name="connsiteY26" fmla="*/ 332 h 34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0239" h="34227">
                  <a:moveTo>
                    <a:pt x="30240" y="332"/>
                  </a:moveTo>
                  <a:cubicBezTo>
                    <a:pt x="30240" y="332"/>
                    <a:pt x="29409" y="3157"/>
                    <a:pt x="27582" y="7145"/>
                  </a:cubicBezTo>
                  <a:cubicBezTo>
                    <a:pt x="26751" y="9138"/>
                    <a:pt x="25588" y="11465"/>
                    <a:pt x="24258" y="13957"/>
                  </a:cubicBezTo>
                  <a:cubicBezTo>
                    <a:pt x="22929" y="16449"/>
                    <a:pt x="21434" y="18942"/>
                    <a:pt x="19606" y="21268"/>
                  </a:cubicBezTo>
                  <a:cubicBezTo>
                    <a:pt x="18775" y="22431"/>
                    <a:pt x="17778" y="23594"/>
                    <a:pt x="16948" y="24923"/>
                  </a:cubicBezTo>
                  <a:cubicBezTo>
                    <a:pt x="15951" y="26086"/>
                    <a:pt x="15120" y="27249"/>
                    <a:pt x="13957" y="28080"/>
                  </a:cubicBezTo>
                  <a:cubicBezTo>
                    <a:pt x="12960" y="29077"/>
                    <a:pt x="11797" y="29908"/>
                    <a:pt x="10800" y="30572"/>
                  </a:cubicBezTo>
                  <a:cubicBezTo>
                    <a:pt x="10302" y="30905"/>
                    <a:pt x="9637" y="31237"/>
                    <a:pt x="9138" y="31569"/>
                  </a:cubicBezTo>
                  <a:cubicBezTo>
                    <a:pt x="8640" y="31902"/>
                    <a:pt x="7975" y="32068"/>
                    <a:pt x="7477" y="32400"/>
                  </a:cubicBezTo>
                  <a:cubicBezTo>
                    <a:pt x="6480" y="32898"/>
                    <a:pt x="5483" y="33231"/>
                    <a:pt x="4486" y="33563"/>
                  </a:cubicBezTo>
                  <a:cubicBezTo>
                    <a:pt x="3655" y="33895"/>
                    <a:pt x="2825" y="33895"/>
                    <a:pt x="2160" y="34061"/>
                  </a:cubicBezTo>
                  <a:cubicBezTo>
                    <a:pt x="1495" y="34228"/>
                    <a:pt x="997" y="34228"/>
                    <a:pt x="665" y="34228"/>
                  </a:cubicBezTo>
                  <a:cubicBezTo>
                    <a:pt x="332" y="34228"/>
                    <a:pt x="166" y="34228"/>
                    <a:pt x="166" y="34228"/>
                  </a:cubicBezTo>
                  <a:lnTo>
                    <a:pt x="0" y="33895"/>
                  </a:lnTo>
                  <a:cubicBezTo>
                    <a:pt x="0" y="33895"/>
                    <a:pt x="665" y="33563"/>
                    <a:pt x="1828" y="32898"/>
                  </a:cubicBezTo>
                  <a:cubicBezTo>
                    <a:pt x="2160" y="32732"/>
                    <a:pt x="2326" y="32566"/>
                    <a:pt x="2659" y="32400"/>
                  </a:cubicBezTo>
                  <a:cubicBezTo>
                    <a:pt x="2991" y="32234"/>
                    <a:pt x="3323" y="32068"/>
                    <a:pt x="3655" y="31735"/>
                  </a:cubicBezTo>
                  <a:cubicBezTo>
                    <a:pt x="3988" y="31403"/>
                    <a:pt x="4486" y="31237"/>
                    <a:pt x="4818" y="30905"/>
                  </a:cubicBezTo>
                  <a:cubicBezTo>
                    <a:pt x="5151" y="30572"/>
                    <a:pt x="5649" y="30240"/>
                    <a:pt x="5982" y="30074"/>
                  </a:cubicBezTo>
                  <a:cubicBezTo>
                    <a:pt x="6812" y="29409"/>
                    <a:pt x="7643" y="28745"/>
                    <a:pt x="8640" y="27914"/>
                  </a:cubicBezTo>
                  <a:cubicBezTo>
                    <a:pt x="9138" y="27582"/>
                    <a:pt x="9471" y="27083"/>
                    <a:pt x="9969" y="26751"/>
                  </a:cubicBezTo>
                  <a:cubicBezTo>
                    <a:pt x="10468" y="26252"/>
                    <a:pt x="10966" y="25920"/>
                    <a:pt x="11465" y="25422"/>
                  </a:cubicBezTo>
                  <a:cubicBezTo>
                    <a:pt x="12462" y="24591"/>
                    <a:pt x="13459" y="23594"/>
                    <a:pt x="14455" y="22597"/>
                  </a:cubicBezTo>
                  <a:cubicBezTo>
                    <a:pt x="15452" y="21600"/>
                    <a:pt x="16449" y="20603"/>
                    <a:pt x="17280" y="19440"/>
                  </a:cubicBezTo>
                  <a:cubicBezTo>
                    <a:pt x="21102" y="15120"/>
                    <a:pt x="24092" y="10135"/>
                    <a:pt x="26252" y="6480"/>
                  </a:cubicBezTo>
                  <a:cubicBezTo>
                    <a:pt x="28412" y="2658"/>
                    <a:pt x="29575" y="0"/>
                    <a:pt x="29575" y="0"/>
                  </a:cubicBezTo>
                  <a:lnTo>
                    <a:pt x="30240" y="332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0" name="Полилиния: фигура 4069">
              <a:extLst>
                <a:ext uri="{FF2B5EF4-FFF2-40B4-BE49-F238E27FC236}">
                  <a16:creationId xmlns:a16="http://schemas.microsoft.com/office/drawing/2014/main" id="{96FE6E68-7CA2-E26F-0910-CDA4A8C8F2FC}"/>
                </a:ext>
              </a:extLst>
            </p:cNvPr>
            <p:cNvSpPr/>
            <p:nvPr/>
          </p:nvSpPr>
          <p:spPr>
            <a:xfrm>
              <a:off x="16780016" y="3427261"/>
              <a:ext cx="38879" cy="10966"/>
            </a:xfrm>
            <a:custGeom>
              <a:avLst/>
              <a:gdLst>
                <a:gd name="connsiteX0" fmla="*/ 0 w 38879"/>
                <a:gd name="connsiteY0" fmla="*/ 665 h 10966"/>
                <a:gd name="connsiteX1" fmla="*/ 5317 w 38879"/>
                <a:gd name="connsiteY1" fmla="*/ 4320 h 10966"/>
                <a:gd name="connsiteX2" fmla="*/ 8142 w 38879"/>
                <a:gd name="connsiteY2" fmla="*/ 5815 h 10966"/>
                <a:gd name="connsiteX3" fmla="*/ 11298 w 38879"/>
                <a:gd name="connsiteY3" fmla="*/ 7311 h 10966"/>
                <a:gd name="connsiteX4" fmla="*/ 14788 w 38879"/>
                <a:gd name="connsiteY4" fmla="*/ 8640 h 10966"/>
                <a:gd name="connsiteX5" fmla="*/ 18609 w 38879"/>
                <a:gd name="connsiteY5" fmla="*/ 9803 h 10966"/>
                <a:gd name="connsiteX6" fmla="*/ 22597 w 38879"/>
                <a:gd name="connsiteY6" fmla="*/ 10634 h 10966"/>
                <a:gd name="connsiteX7" fmla="*/ 26585 w 38879"/>
                <a:gd name="connsiteY7" fmla="*/ 10966 h 10966"/>
                <a:gd name="connsiteX8" fmla="*/ 30240 w 38879"/>
                <a:gd name="connsiteY8" fmla="*/ 10468 h 10966"/>
                <a:gd name="connsiteX9" fmla="*/ 33397 w 38879"/>
                <a:gd name="connsiteY9" fmla="*/ 9471 h 10966"/>
                <a:gd name="connsiteX10" fmla="*/ 35889 w 38879"/>
                <a:gd name="connsiteY10" fmla="*/ 8142 h 10966"/>
                <a:gd name="connsiteX11" fmla="*/ 37551 w 38879"/>
                <a:gd name="connsiteY11" fmla="*/ 6812 h 10966"/>
                <a:gd name="connsiteX12" fmla="*/ 38880 w 38879"/>
                <a:gd name="connsiteY12" fmla="*/ 5483 h 10966"/>
                <a:gd name="connsiteX13" fmla="*/ 38714 w 38879"/>
                <a:gd name="connsiteY13" fmla="*/ 5151 h 10966"/>
                <a:gd name="connsiteX14" fmla="*/ 37052 w 38879"/>
                <a:gd name="connsiteY14" fmla="*/ 5649 h 10966"/>
                <a:gd name="connsiteX15" fmla="*/ 35058 w 38879"/>
                <a:gd name="connsiteY15" fmla="*/ 6148 h 10966"/>
                <a:gd name="connsiteX16" fmla="*/ 33895 w 38879"/>
                <a:gd name="connsiteY16" fmla="*/ 6480 h 10966"/>
                <a:gd name="connsiteX17" fmla="*/ 32566 w 38879"/>
                <a:gd name="connsiteY17" fmla="*/ 6646 h 10966"/>
                <a:gd name="connsiteX18" fmla="*/ 31237 w 38879"/>
                <a:gd name="connsiteY18" fmla="*/ 6812 h 10966"/>
                <a:gd name="connsiteX19" fmla="*/ 29742 w 38879"/>
                <a:gd name="connsiteY19" fmla="*/ 6978 h 10966"/>
                <a:gd name="connsiteX20" fmla="*/ 26418 w 38879"/>
                <a:gd name="connsiteY20" fmla="*/ 7145 h 10966"/>
                <a:gd name="connsiteX21" fmla="*/ 22929 w 38879"/>
                <a:gd name="connsiteY21" fmla="*/ 7145 h 10966"/>
                <a:gd name="connsiteX22" fmla="*/ 19274 w 38879"/>
                <a:gd name="connsiteY22" fmla="*/ 6812 h 10966"/>
                <a:gd name="connsiteX23" fmla="*/ 5982 w 38879"/>
                <a:gd name="connsiteY23" fmla="*/ 2825 h 10966"/>
                <a:gd name="connsiteX24" fmla="*/ 166 w 38879"/>
                <a:gd name="connsiteY24" fmla="*/ 0 h 10966"/>
                <a:gd name="connsiteX25" fmla="*/ 0 w 38879"/>
                <a:gd name="connsiteY25" fmla="*/ 665 h 10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8879" h="10966">
                  <a:moveTo>
                    <a:pt x="0" y="665"/>
                  </a:moveTo>
                  <a:cubicBezTo>
                    <a:pt x="0" y="665"/>
                    <a:pt x="1994" y="2326"/>
                    <a:pt x="5317" y="4320"/>
                  </a:cubicBezTo>
                  <a:cubicBezTo>
                    <a:pt x="6148" y="4818"/>
                    <a:pt x="7145" y="5317"/>
                    <a:pt x="8142" y="5815"/>
                  </a:cubicBezTo>
                  <a:cubicBezTo>
                    <a:pt x="9138" y="6314"/>
                    <a:pt x="10135" y="6812"/>
                    <a:pt x="11298" y="7311"/>
                  </a:cubicBezTo>
                  <a:cubicBezTo>
                    <a:pt x="12462" y="7809"/>
                    <a:pt x="13625" y="8308"/>
                    <a:pt x="14788" y="8640"/>
                  </a:cubicBezTo>
                  <a:cubicBezTo>
                    <a:pt x="15951" y="9138"/>
                    <a:pt x="17280" y="9471"/>
                    <a:pt x="18609" y="9803"/>
                  </a:cubicBezTo>
                  <a:cubicBezTo>
                    <a:pt x="19938" y="10135"/>
                    <a:pt x="21268" y="10468"/>
                    <a:pt x="22597" y="10634"/>
                  </a:cubicBezTo>
                  <a:cubicBezTo>
                    <a:pt x="23926" y="10800"/>
                    <a:pt x="25255" y="10966"/>
                    <a:pt x="26585" y="10966"/>
                  </a:cubicBezTo>
                  <a:cubicBezTo>
                    <a:pt x="27914" y="10966"/>
                    <a:pt x="29077" y="10800"/>
                    <a:pt x="30240" y="10468"/>
                  </a:cubicBezTo>
                  <a:cubicBezTo>
                    <a:pt x="31403" y="10301"/>
                    <a:pt x="32400" y="9803"/>
                    <a:pt x="33397" y="9471"/>
                  </a:cubicBezTo>
                  <a:cubicBezTo>
                    <a:pt x="34394" y="9138"/>
                    <a:pt x="35225" y="8640"/>
                    <a:pt x="35889" y="8142"/>
                  </a:cubicBezTo>
                  <a:cubicBezTo>
                    <a:pt x="36554" y="7643"/>
                    <a:pt x="37218" y="7311"/>
                    <a:pt x="37551" y="6812"/>
                  </a:cubicBezTo>
                  <a:cubicBezTo>
                    <a:pt x="38382" y="5981"/>
                    <a:pt x="38880" y="5483"/>
                    <a:pt x="38880" y="5483"/>
                  </a:cubicBezTo>
                  <a:lnTo>
                    <a:pt x="38714" y="5151"/>
                  </a:lnTo>
                  <a:cubicBezTo>
                    <a:pt x="38714" y="5151"/>
                    <a:pt x="38049" y="5317"/>
                    <a:pt x="37052" y="5649"/>
                  </a:cubicBezTo>
                  <a:cubicBezTo>
                    <a:pt x="36554" y="5815"/>
                    <a:pt x="35889" y="5981"/>
                    <a:pt x="35058" y="6148"/>
                  </a:cubicBezTo>
                  <a:cubicBezTo>
                    <a:pt x="34726" y="6148"/>
                    <a:pt x="34228" y="6314"/>
                    <a:pt x="33895" y="6480"/>
                  </a:cubicBezTo>
                  <a:cubicBezTo>
                    <a:pt x="33563" y="6480"/>
                    <a:pt x="33065" y="6646"/>
                    <a:pt x="32566" y="6646"/>
                  </a:cubicBezTo>
                  <a:cubicBezTo>
                    <a:pt x="32068" y="6812"/>
                    <a:pt x="31569" y="6812"/>
                    <a:pt x="31237" y="6812"/>
                  </a:cubicBezTo>
                  <a:cubicBezTo>
                    <a:pt x="30738" y="6978"/>
                    <a:pt x="30240" y="6978"/>
                    <a:pt x="29742" y="6978"/>
                  </a:cubicBezTo>
                  <a:cubicBezTo>
                    <a:pt x="28745" y="7145"/>
                    <a:pt x="27582" y="7145"/>
                    <a:pt x="26418" y="7145"/>
                  </a:cubicBezTo>
                  <a:cubicBezTo>
                    <a:pt x="25255" y="7145"/>
                    <a:pt x="24092" y="7145"/>
                    <a:pt x="22929" y="7145"/>
                  </a:cubicBezTo>
                  <a:cubicBezTo>
                    <a:pt x="21766" y="7145"/>
                    <a:pt x="20437" y="6978"/>
                    <a:pt x="19274" y="6812"/>
                  </a:cubicBezTo>
                  <a:cubicBezTo>
                    <a:pt x="14289" y="6148"/>
                    <a:pt x="9471" y="4320"/>
                    <a:pt x="5982" y="2825"/>
                  </a:cubicBezTo>
                  <a:cubicBezTo>
                    <a:pt x="2492" y="1329"/>
                    <a:pt x="166" y="0"/>
                    <a:pt x="166" y="0"/>
                  </a:cubicBezTo>
                  <a:lnTo>
                    <a:pt x="0" y="665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1" name="Полилиния: фигура 4070">
              <a:extLst>
                <a:ext uri="{FF2B5EF4-FFF2-40B4-BE49-F238E27FC236}">
                  <a16:creationId xmlns:a16="http://schemas.microsoft.com/office/drawing/2014/main" id="{79C02049-9154-D016-2839-8F1A9EBADF03}"/>
                </a:ext>
              </a:extLst>
            </p:cNvPr>
            <p:cNvSpPr/>
            <p:nvPr/>
          </p:nvSpPr>
          <p:spPr>
            <a:xfrm>
              <a:off x="16785167" y="3473784"/>
              <a:ext cx="56326" cy="8307"/>
            </a:xfrm>
            <a:custGeom>
              <a:avLst/>
              <a:gdLst>
                <a:gd name="connsiteX0" fmla="*/ 0 w 56326"/>
                <a:gd name="connsiteY0" fmla="*/ 1495 h 8307"/>
                <a:gd name="connsiteX1" fmla="*/ 8640 w 56326"/>
                <a:gd name="connsiteY1" fmla="*/ 4320 h 8307"/>
                <a:gd name="connsiteX2" fmla="*/ 17778 w 56326"/>
                <a:gd name="connsiteY2" fmla="*/ 6480 h 8307"/>
                <a:gd name="connsiteX3" fmla="*/ 28412 w 56326"/>
                <a:gd name="connsiteY3" fmla="*/ 7975 h 8307"/>
                <a:gd name="connsiteX4" fmla="*/ 33895 w 56326"/>
                <a:gd name="connsiteY4" fmla="*/ 8308 h 8307"/>
                <a:gd name="connsiteX5" fmla="*/ 39212 w 56326"/>
                <a:gd name="connsiteY5" fmla="*/ 8142 h 8307"/>
                <a:gd name="connsiteX6" fmla="*/ 44197 w 56326"/>
                <a:gd name="connsiteY6" fmla="*/ 7145 h 8307"/>
                <a:gd name="connsiteX7" fmla="*/ 46523 w 56326"/>
                <a:gd name="connsiteY7" fmla="*/ 6480 h 8307"/>
                <a:gd name="connsiteX8" fmla="*/ 48517 w 56326"/>
                <a:gd name="connsiteY8" fmla="*/ 5649 h 8307"/>
                <a:gd name="connsiteX9" fmla="*/ 52006 w 56326"/>
                <a:gd name="connsiteY9" fmla="*/ 3822 h 8307"/>
                <a:gd name="connsiteX10" fmla="*/ 54498 w 56326"/>
                <a:gd name="connsiteY10" fmla="*/ 2160 h 8307"/>
                <a:gd name="connsiteX11" fmla="*/ 55828 w 56326"/>
                <a:gd name="connsiteY11" fmla="*/ 831 h 8307"/>
                <a:gd name="connsiteX12" fmla="*/ 56326 w 56326"/>
                <a:gd name="connsiteY12" fmla="*/ 332 h 8307"/>
                <a:gd name="connsiteX13" fmla="*/ 56160 w 56326"/>
                <a:gd name="connsiteY13" fmla="*/ 0 h 8307"/>
                <a:gd name="connsiteX14" fmla="*/ 55495 w 56326"/>
                <a:gd name="connsiteY14" fmla="*/ 332 h 8307"/>
                <a:gd name="connsiteX15" fmla="*/ 53834 w 56326"/>
                <a:gd name="connsiteY15" fmla="*/ 997 h 8307"/>
                <a:gd name="connsiteX16" fmla="*/ 51175 w 56326"/>
                <a:gd name="connsiteY16" fmla="*/ 1994 h 8307"/>
                <a:gd name="connsiteX17" fmla="*/ 47686 w 56326"/>
                <a:gd name="connsiteY17" fmla="*/ 2991 h 8307"/>
                <a:gd name="connsiteX18" fmla="*/ 43532 w 56326"/>
                <a:gd name="connsiteY18" fmla="*/ 3822 h 8307"/>
                <a:gd name="connsiteX19" fmla="*/ 41206 w 56326"/>
                <a:gd name="connsiteY19" fmla="*/ 4154 h 8307"/>
                <a:gd name="connsiteX20" fmla="*/ 38880 w 56326"/>
                <a:gd name="connsiteY20" fmla="*/ 4486 h 8307"/>
                <a:gd name="connsiteX21" fmla="*/ 33895 w 56326"/>
                <a:gd name="connsiteY21" fmla="*/ 4985 h 8307"/>
                <a:gd name="connsiteX22" fmla="*/ 28578 w 56326"/>
                <a:gd name="connsiteY22" fmla="*/ 5151 h 8307"/>
                <a:gd name="connsiteX23" fmla="*/ 8972 w 56326"/>
                <a:gd name="connsiteY23" fmla="*/ 3157 h 8307"/>
                <a:gd name="connsiteX24" fmla="*/ 166 w 56326"/>
                <a:gd name="connsiteY24" fmla="*/ 1163 h 8307"/>
                <a:gd name="connsiteX25" fmla="*/ 0 w 56326"/>
                <a:gd name="connsiteY25" fmla="*/ 1495 h 8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6326" h="8307">
                  <a:moveTo>
                    <a:pt x="0" y="1495"/>
                  </a:moveTo>
                  <a:cubicBezTo>
                    <a:pt x="0" y="1495"/>
                    <a:pt x="3323" y="2825"/>
                    <a:pt x="8640" y="4320"/>
                  </a:cubicBezTo>
                  <a:cubicBezTo>
                    <a:pt x="11298" y="4985"/>
                    <a:pt x="14289" y="5815"/>
                    <a:pt x="17778" y="6480"/>
                  </a:cubicBezTo>
                  <a:cubicBezTo>
                    <a:pt x="21101" y="7145"/>
                    <a:pt x="24757" y="7643"/>
                    <a:pt x="28412" y="7975"/>
                  </a:cubicBezTo>
                  <a:cubicBezTo>
                    <a:pt x="30240" y="8142"/>
                    <a:pt x="32068" y="8142"/>
                    <a:pt x="33895" y="8308"/>
                  </a:cubicBezTo>
                  <a:cubicBezTo>
                    <a:pt x="35723" y="8308"/>
                    <a:pt x="37551" y="8308"/>
                    <a:pt x="39212" y="8142"/>
                  </a:cubicBezTo>
                  <a:cubicBezTo>
                    <a:pt x="40874" y="7975"/>
                    <a:pt x="42701" y="7643"/>
                    <a:pt x="44197" y="7145"/>
                  </a:cubicBezTo>
                  <a:cubicBezTo>
                    <a:pt x="45028" y="6978"/>
                    <a:pt x="45692" y="6646"/>
                    <a:pt x="46523" y="6480"/>
                  </a:cubicBezTo>
                  <a:cubicBezTo>
                    <a:pt x="47188" y="6148"/>
                    <a:pt x="47852" y="5981"/>
                    <a:pt x="48517" y="5649"/>
                  </a:cubicBezTo>
                  <a:cubicBezTo>
                    <a:pt x="49846" y="5151"/>
                    <a:pt x="51009" y="4486"/>
                    <a:pt x="52006" y="3822"/>
                  </a:cubicBezTo>
                  <a:cubicBezTo>
                    <a:pt x="53003" y="3323"/>
                    <a:pt x="53834" y="2658"/>
                    <a:pt x="54498" y="2160"/>
                  </a:cubicBezTo>
                  <a:cubicBezTo>
                    <a:pt x="55163" y="1662"/>
                    <a:pt x="55661" y="1163"/>
                    <a:pt x="55828" y="831"/>
                  </a:cubicBezTo>
                  <a:cubicBezTo>
                    <a:pt x="56160" y="498"/>
                    <a:pt x="56326" y="332"/>
                    <a:pt x="56326" y="332"/>
                  </a:cubicBezTo>
                  <a:lnTo>
                    <a:pt x="56160" y="0"/>
                  </a:lnTo>
                  <a:cubicBezTo>
                    <a:pt x="56160" y="0"/>
                    <a:pt x="55994" y="166"/>
                    <a:pt x="55495" y="332"/>
                  </a:cubicBezTo>
                  <a:cubicBezTo>
                    <a:pt x="55163" y="498"/>
                    <a:pt x="54498" y="831"/>
                    <a:pt x="53834" y="997"/>
                  </a:cubicBezTo>
                  <a:cubicBezTo>
                    <a:pt x="53169" y="1329"/>
                    <a:pt x="52172" y="1662"/>
                    <a:pt x="51175" y="1994"/>
                  </a:cubicBezTo>
                  <a:cubicBezTo>
                    <a:pt x="50178" y="2326"/>
                    <a:pt x="49015" y="2658"/>
                    <a:pt x="47686" y="2991"/>
                  </a:cubicBezTo>
                  <a:cubicBezTo>
                    <a:pt x="46357" y="3323"/>
                    <a:pt x="45028" y="3655"/>
                    <a:pt x="43532" y="3822"/>
                  </a:cubicBezTo>
                  <a:cubicBezTo>
                    <a:pt x="42868" y="3988"/>
                    <a:pt x="42037" y="3988"/>
                    <a:pt x="41206" y="4154"/>
                  </a:cubicBezTo>
                  <a:cubicBezTo>
                    <a:pt x="40375" y="4154"/>
                    <a:pt x="39711" y="4320"/>
                    <a:pt x="38880" y="4486"/>
                  </a:cubicBezTo>
                  <a:cubicBezTo>
                    <a:pt x="37218" y="4652"/>
                    <a:pt x="35557" y="4818"/>
                    <a:pt x="33895" y="4985"/>
                  </a:cubicBezTo>
                  <a:cubicBezTo>
                    <a:pt x="32234" y="5151"/>
                    <a:pt x="30406" y="5151"/>
                    <a:pt x="28578" y="5151"/>
                  </a:cubicBezTo>
                  <a:cubicBezTo>
                    <a:pt x="21434" y="5151"/>
                    <a:pt x="14289" y="3988"/>
                    <a:pt x="8972" y="3157"/>
                  </a:cubicBezTo>
                  <a:cubicBezTo>
                    <a:pt x="3655" y="2160"/>
                    <a:pt x="166" y="1163"/>
                    <a:pt x="166" y="1163"/>
                  </a:cubicBezTo>
                  <a:lnTo>
                    <a:pt x="0" y="1495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2" name="Полилиния: фигура 4071">
              <a:extLst>
                <a:ext uri="{FF2B5EF4-FFF2-40B4-BE49-F238E27FC236}">
                  <a16:creationId xmlns:a16="http://schemas.microsoft.com/office/drawing/2014/main" id="{EDD1F9E4-F83A-2045-0974-B1ABCB0767DE}"/>
                </a:ext>
              </a:extLst>
            </p:cNvPr>
            <p:cNvSpPr/>
            <p:nvPr/>
          </p:nvSpPr>
          <p:spPr>
            <a:xfrm>
              <a:off x="16811751" y="3519477"/>
              <a:ext cx="54498" cy="8972"/>
            </a:xfrm>
            <a:custGeom>
              <a:avLst/>
              <a:gdLst>
                <a:gd name="connsiteX0" fmla="*/ 0 w 54498"/>
                <a:gd name="connsiteY0" fmla="*/ 1662 h 8972"/>
                <a:gd name="connsiteX1" fmla="*/ 8308 w 54498"/>
                <a:gd name="connsiteY1" fmla="*/ 4818 h 8972"/>
                <a:gd name="connsiteX2" fmla="*/ 17114 w 54498"/>
                <a:gd name="connsiteY2" fmla="*/ 7145 h 8972"/>
                <a:gd name="connsiteX3" fmla="*/ 22265 w 54498"/>
                <a:gd name="connsiteY3" fmla="*/ 8142 h 8972"/>
                <a:gd name="connsiteX4" fmla="*/ 27581 w 54498"/>
                <a:gd name="connsiteY4" fmla="*/ 8806 h 8972"/>
                <a:gd name="connsiteX5" fmla="*/ 32898 w 54498"/>
                <a:gd name="connsiteY5" fmla="*/ 8972 h 8972"/>
                <a:gd name="connsiteX6" fmla="*/ 38215 w 54498"/>
                <a:gd name="connsiteY6" fmla="*/ 8640 h 8972"/>
                <a:gd name="connsiteX7" fmla="*/ 40708 w 54498"/>
                <a:gd name="connsiteY7" fmla="*/ 8142 h 8972"/>
                <a:gd name="connsiteX8" fmla="*/ 43034 w 54498"/>
                <a:gd name="connsiteY8" fmla="*/ 7477 h 8972"/>
                <a:gd name="connsiteX9" fmla="*/ 45194 w 54498"/>
                <a:gd name="connsiteY9" fmla="*/ 6646 h 8972"/>
                <a:gd name="connsiteX10" fmla="*/ 47188 w 54498"/>
                <a:gd name="connsiteY10" fmla="*/ 5815 h 8972"/>
                <a:gd name="connsiteX11" fmla="*/ 50345 w 54498"/>
                <a:gd name="connsiteY11" fmla="*/ 3822 h 8972"/>
                <a:gd name="connsiteX12" fmla="*/ 52671 w 54498"/>
                <a:gd name="connsiteY12" fmla="*/ 1994 h 8972"/>
                <a:gd name="connsiteX13" fmla="*/ 54000 w 54498"/>
                <a:gd name="connsiteY13" fmla="*/ 665 h 8972"/>
                <a:gd name="connsiteX14" fmla="*/ 54498 w 54498"/>
                <a:gd name="connsiteY14" fmla="*/ 166 h 8972"/>
                <a:gd name="connsiteX15" fmla="*/ 54332 w 54498"/>
                <a:gd name="connsiteY15" fmla="*/ 0 h 8972"/>
                <a:gd name="connsiteX16" fmla="*/ 53834 w 54498"/>
                <a:gd name="connsiteY16" fmla="*/ 332 h 8972"/>
                <a:gd name="connsiteX17" fmla="*/ 52338 w 54498"/>
                <a:gd name="connsiteY17" fmla="*/ 1163 h 8972"/>
                <a:gd name="connsiteX18" fmla="*/ 51175 w 54498"/>
                <a:gd name="connsiteY18" fmla="*/ 1662 h 8972"/>
                <a:gd name="connsiteX19" fmla="*/ 50511 w 54498"/>
                <a:gd name="connsiteY19" fmla="*/ 1994 h 8972"/>
                <a:gd name="connsiteX20" fmla="*/ 49846 w 54498"/>
                <a:gd name="connsiteY20" fmla="*/ 2326 h 8972"/>
                <a:gd name="connsiteX21" fmla="*/ 48351 w 54498"/>
                <a:gd name="connsiteY21" fmla="*/ 2991 h 8972"/>
                <a:gd name="connsiteX22" fmla="*/ 46689 w 54498"/>
                <a:gd name="connsiteY22" fmla="*/ 3655 h 8972"/>
                <a:gd name="connsiteX23" fmla="*/ 44695 w 54498"/>
                <a:gd name="connsiteY23" fmla="*/ 4154 h 8972"/>
                <a:gd name="connsiteX24" fmla="*/ 42701 w 54498"/>
                <a:gd name="connsiteY24" fmla="*/ 4652 h 8972"/>
                <a:gd name="connsiteX25" fmla="*/ 40541 w 54498"/>
                <a:gd name="connsiteY25" fmla="*/ 5151 h 8972"/>
                <a:gd name="connsiteX26" fmla="*/ 38215 w 54498"/>
                <a:gd name="connsiteY26" fmla="*/ 5483 h 8972"/>
                <a:gd name="connsiteX27" fmla="*/ 33231 w 54498"/>
                <a:gd name="connsiteY27" fmla="*/ 5981 h 8972"/>
                <a:gd name="connsiteX28" fmla="*/ 30738 w 54498"/>
                <a:gd name="connsiteY28" fmla="*/ 6148 h 8972"/>
                <a:gd name="connsiteX29" fmla="*/ 28080 w 54498"/>
                <a:gd name="connsiteY29" fmla="*/ 6148 h 8972"/>
                <a:gd name="connsiteX30" fmla="*/ 22929 w 54498"/>
                <a:gd name="connsiteY30" fmla="*/ 5815 h 8972"/>
                <a:gd name="connsiteX31" fmla="*/ 17945 w 54498"/>
                <a:gd name="connsiteY31" fmla="*/ 5151 h 8972"/>
                <a:gd name="connsiteX32" fmla="*/ 13292 w 54498"/>
                <a:gd name="connsiteY32" fmla="*/ 4320 h 8972"/>
                <a:gd name="connsiteX33" fmla="*/ 9138 w 54498"/>
                <a:gd name="connsiteY33" fmla="*/ 3489 h 8972"/>
                <a:gd name="connsiteX34" fmla="*/ 665 w 54498"/>
                <a:gd name="connsiteY34" fmla="*/ 1163 h 8972"/>
                <a:gd name="connsiteX35" fmla="*/ 0 w 54498"/>
                <a:gd name="connsiteY35" fmla="*/ 1662 h 8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4498" h="8972">
                  <a:moveTo>
                    <a:pt x="0" y="1662"/>
                  </a:moveTo>
                  <a:cubicBezTo>
                    <a:pt x="0" y="1662"/>
                    <a:pt x="3157" y="3157"/>
                    <a:pt x="8308" y="4818"/>
                  </a:cubicBezTo>
                  <a:cubicBezTo>
                    <a:pt x="10800" y="5649"/>
                    <a:pt x="13791" y="6480"/>
                    <a:pt x="17114" y="7145"/>
                  </a:cubicBezTo>
                  <a:cubicBezTo>
                    <a:pt x="18775" y="7477"/>
                    <a:pt x="20437" y="7809"/>
                    <a:pt x="22265" y="8142"/>
                  </a:cubicBezTo>
                  <a:cubicBezTo>
                    <a:pt x="23926" y="8474"/>
                    <a:pt x="25754" y="8640"/>
                    <a:pt x="27581" y="8806"/>
                  </a:cubicBezTo>
                  <a:cubicBezTo>
                    <a:pt x="29409" y="8972"/>
                    <a:pt x="31237" y="8972"/>
                    <a:pt x="32898" y="8972"/>
                  </a:cubicBezTo>
                  <a:cubicBezTo>
                    <a:pt x="34726" y="8972"/>
                    <a:pt x="36388" y="8806"/>
                    <a:pt x="38215" y="8640"/>
                  </a:cubicBezTo>
                  <a:cubicBezTo>
                    <a:pt x="39046" y="8474"/>
                    <a:pt x="39877" y="8308"/>
                    <a:pt x="40708" y="8142"/>
                  </a:cubicBezTo>
                  <a:cubicBezTo>
                    <a:pt x="41538" y="7975"/>
                    <a:pt x="42369" y="7809"/>
                    <a:pt x="43034" y="7477"/>
                  </a:cubicBezTo>
                  <a:cubicBezTo>
                    <a:pt x="43865" y="7145"/>
                    <a:pt x="44529" y="6978"/>
                    <a:pt x="45194" y="6646"/>
                  </a:cubicBezTo>
                  <a:cubicBezTo>
                    <a:pt x="45858" y="6314"/>
                    <a:pt x="46523" y="5981"/>
                    <a:pt x="47188" y="5815"/>
                  </a:cubicBezTo>
                  <a:cubicBezTo>
                    <a:pt x="48351" y="5151"/>
                    <a:pt x="49514" y="4486"/>
                    <a:pt x="50345" y="3822"/>
                  </a:cubicBezTo>
                  <a:cubicBezTo>
                    <a:pt x="51341" y="3157"/>
                    <a:pt x="52006" y="2492"/>
                    <a:pt x="52671" y="1994"/>
                  </a:cubicBezTo>
                  <a:cubicBezTo>
                    <a:pt x="53169" y="1495"/>
                    <a:pt x="53668" y="997"/>
                    <a:pt x="54000" y="665"/>
                  </a:cubicBezTo>
                  <a:cubicBezTo>
                    <a:pt x="54332" y="332"/>
                    <a:pt x="54498" y="166"/>
                    <a:pt x="54498" y="166"/>
                  </a:cubicBezTo>
                  <a:lnTo>
                    <a:pt x="54332" y="0"/>
                  </a:lnTo>
                  <a:cubicBezTo>
                    <a:pt x="54332" y="0"/>
                    <a:pt x="54166" y="166"/>
                    <a:pt x="53834" y="332"/>
                  </a:cubicBezTo>
                  <a:cubicBezTo>
                    <a:pt x="53501" y="498"/>
                    <a:pt x="53003" y="831"/>
                    <a:pt x="52338" y="1163"/>
                  </a:cubicBezTo>
                  <a:cubicBezTo>
                    <a:pt x="52006" y="1329"/>
                    <a:pt x="51674" y="1495"/>
                    <a:pt x="51175" y="1662"/>
                  </a:cubicBezTo>
                  <a:cubicBezTo>
                    <a:pt x="51009" y="1828"/>
                    <a:pt x="50843" y="1828"/>
                    <a:pt x="50511" y="1994"/>
                  </a:cubicBezTo>
                  <a:cubicBezTo>
                    <a:pt x="50345" y="2160"/>
                    <a:pt x="50012" y="2160"/>
                    <a:pt x="49846" y="2326"/>
                  </a:cubicBezTo>
                  <a:cubicBezTo>
                    <a:pt x="49348" y="2492"/>
                    <a:pt x="48849" y="2825"/>
                    <a:pt x="48351" y="2991"/>
                  </a:cubicBezTo>
                  <a:cubicBezTo>
                    <a:pt x="47852" y="3157"/>
                    <a:pt x="47188" y="3323"/>
                    <a:pt x="46689" y="3655"/>
                  </a:cubicBezTo>
                  <a:cubicBezTo>
                    <a:pt x="46024" y="3822"/>
                    <a:pt x="45360" y="3988"/>
                    <a:pt x="44695" y="4154"/>
                  </a:cubicBezTo>
                  <a:cubicBezTo>
                    <a:pt x="44031" y="4320"/>
                    <a:pt x="43366" y="4486"/>
                    <a:pt x="42701" y="4652"/>
                  </a:cubicBezTo>
                  <a:cubicBezTo>
                    <a:pt x="42037" y="4818"/>
                    <a:pt x="41206" y="4985"/>
                    <a:pt x="40541" y="5151"/>
                  </a:cubicBezTo>
                  <a:cubicBezTo>
                    <a:pt x="39711" y="5317"/>
                    <a:pt x="39046" y="5317"/>
                    <a:pt x="38215" y="5483"/>
                  </a:cubicBezTo>
                  <a:cubicBezTo>
                    <a:pt x="36554" y="5649"/>
                    <a:pt x="35058" y="5981"/>
                    <a:pt x="33231" y="5981"/>
                  </a:cubicBezTo>
                  <a:cubicBezTo>
                    <a:pt x="32400" y="5981"/>
                    <a:pt x="31569" y="6148"/>
                    <a:pt x="30738" y="6148"/>
                  </a:cubicBezTo>
                  <a:cubicBezTo>
                    <a:pt x="29908" y="6148"/>
                    <a:pt x="29077" y="6148"/>
                    <a:pt x="28080" y="6148"/>
                  </a:cubicBezTo>
                  <a:cubicBezTo>
                    <a:pt x="26418" y="6148"/>
                    <a:pt x="24591" y="5981"/>
                    <a:pt x="22929" y="5815"/>
                  </a:cubicBezTo>
                  <a:cubicBezTo>
                    <a:pt x="21268" y="5649"/>
                    <a:pt x="19606" y="5483"/>
                    <a:pt x="17945" y="5151"/>
                  </a:cubicBezTo>
                  <a:cubicBezTo>
                    <a:pt x="16283" y="4985"/>
                    <a:pt x="14788" y="4652"/>
                    <a:pt x="13292" y="4320"/>
                  </a:cubicBezTo>
                  <a:cubicBezTo>
                    <a:pt x="11797" y="3988"/>
                    <a:pt x="10468" y="3655"/>
                    <a:pt x="9138" y="3489"/>
                  </a:cubicBezTo>
                  <a:cubicBezTo>
                    <a:pt x="3988" y="2326"/>
                    <a:pt x="665" y="1163"/>
                    <a:pt x="665" y="1163"/>
                  </a:cubicBezTo>
                  <a:lnTo>
                    <a:pt x="0" y="1662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73" name="Полилиния: фигура 4072">
              <a:extLst>
                <a:ext uri="{FF2B5EF4-FFF2-40B4-BE49-F238E27FC236}">
                  <a16:creationId xmlns:a16="http://schemas.microsoft.com/office/drawing/2014/main" id="{60167221-354E-9C39-A132-BCBB2A11E117}"/>
                </a:ext>
              </a:extLst>
            </p:cNvPr>
            <p:cNvSpPr/>
            <p:nvPr/>
          </p:nvSpPr>
          <p:spPr>
            <a:xfrm>
              <a:off x="16846311" y="3555532"/>
              <a:ext cx="43199" cy="7975"/>
            </a:xfrm>
            <a:custGeom>
              <a:avLst/>
              <a:gdLst>
                <a:gd name="connsiteX0" fmla="*/ 0 w 43199"/>
                <a:gd name="connsiteY0" fmla="*/ 4320 h 7975"/>
                <a:gd name="connsiteX1" fmla="*/ 6812 w 43199"/>
                <a:gd name="connsiteY1" fmla="*/ 6148 h 7975"/>
                <a:gd name="connsiteX2" fmla="*/ 13957 w 43199"/>
                <a:gd name="connsiteY2" fmla="*/ 7311 h 7975"/>
                <a:gd name="connsiteX3" fmla="*/ 22265 w 43199"/>
                <a:gd name="connsiteY3" fmla="*/ 7975 h 7975"/>
                <a:gd name="connsiteX4" fmla="*/ 26585 w 43199"/>
                <a:gd name="connsiteY4" fmla="*/ 7975 h 7975"/>
                <a:gd name="connsiteX5" fmla="*/ 30738 w 43199"/>
                <a:gd name="connsiteY5" fmla="*/ 7477 h 7975"/>
                <a:gd name="connsiteX6" fmla="*/ 34560 w 43199"/>
                <a:gd name="connsiteY6" fmla="*/ 6480 h 7975"/>
                <a:gd name="connsiteX7" fmla="*/ 36221 w 43199"/>
                <a:gd name="connsiteY7" fmla="*/ 5815 h 7975"/>
                <a:gd name="connsiteX8" fmla="*/ 37717 w 43199"/>
                <a:gd name="connsiteY8" fmla="*/ 4985 h 7975"/>
                <a:gd name="connsiteX9" fmla="*/ 40209 w 43199"/>
                <a:gd name="connsiteY9" fmla="*/ 3323 h 7975"/>
                <a:gd name="connsiteX10" fmla="*/ 41871 w 43199"/>
                <a:gd name="connsiteY10" fmla="*/ 1828 h 7975"/>
                <a:gd name="connsiteX11" fmla="*/ 42868 w 43199"/>
                <a:gd name="connsiteY11" fmla="*/ 665 h 7975"/>
                <a:gd name="connsiteX12" fmla="*/ 43200 w 43199"/>
                <a:gd name="connsiteY12" fmla="*/ 332 h 7975"/>
                <a:gd name="connsiteX13" fmla="*/ 43034 w 43199"/>
                <a:gd name="connsiteY13" fmla="*/ 0 h 7975"/>
                <a:gd name="connsiteX14" fmla="*/ 41206 w 43199"/>
                <a:gd name="connsiteY14" fmla="*/ 831 h 7975"/>
                <a:gd name="connsiteX15" fmla="*/ 40209 w 43199"/>
                <a:gd name="connsiteY15" fmla="*/ 1163 h 7975"/>
                <a:gd name="connsiteX16" fmla="*/ 39212 w 43199"/>
                <a:gd name="connsiteY16" fmla="*/ 1662 h 7975"/>
                <a:gd name="connsiteX17" fmla="*/ 38049 w 43199"/>
                <a:gd name="connsiteY17" fmla="*/ 2160 h 7975"/>
                <a:gd name="connsiteX18" fmla="*/ 36720 w 43199"/>
                <a:gd name="connsiteY18" fmla="*/ 2658 h 7975"/>
                <a:gd name="connsiteX19" fmla="*/ 33563 w 43199"/>
                <a:gd name="connsiteY19" fmla="*/ 3489 h 7975"/>
                <a:gd name="connsiteX20" fmla="*/ 31902 w 43199"/>
                <a:gd name="connsiteY20" fmla="*/ 3822 h 7975"/>
                <a:gd name="connsiteX21" fmla="*/ 30074 w 43199"/>
                <a:gd name="connsiteY21" fmla="*/ 4154 h 7975"/>
                <a:gd name="connsiteX22" fmla="*/ 26252 w 43199"/>
                <a:gd name="connsiteY22" fmla="*/ 4818 h 7975"/>
                <a:gd name="connsiteX23" fmla="*/ 22265 w 43199"/>
                <a:gd name="connsiteY23" fmla="*/ 5317 h 7975"/>
                <a:gd name="connsiteX24" fmla="*/ 7145 w 43199"/>
                <a:gd name="connsiteY24" fmla="*/ 4985 h 7975"/>
                <a:gd name="connsiteX25" fmla="*/ 332 w 43199"/>
                <a:gd name="connsiteY25" fmla="*/ 3988 h 7975"/>
                <a:gd name="connsiteX26" fmla="*/ 0 w 43199"/>
                <a:gd name="connsiteY26" fmla="*/ 4320 h 7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3199" h="7975">
                  <a:moveTo>
                    <a:pt x="0" y="4320"/>
                  </a:moveTo>
                  <a:cubicBezTo>
                    <a:pt x="0" y="4320"/>
                    <a:pt x="2658" y="5317"/>
                    <a:pt x="6812" y="6148"/>
                  </a:cubicBezTo>
                  <a:cubicBezTo>
                    <a:pt x="8806" y="6646"/>
                    <a:pt x="11298" y="7145"/>
                    <a:pt x="13957" y="7311"/>
                  </a:cubicBezTo>
                  <a:cubicBezTo>
                    <a:pt x="16615" y="7643"/>
                    <a:pt x="19440" y="7809"/>
                    <a:pt x="22265" y="7975"/>
                  </a:cubicBezTo>
                  <a:cubicBezTo>
                    <a:pt x="23760" y="7975"/>
                    <a:pt x="25089" y="7975"/>
                    <a:pt x="26585" y="7975"/>
                  </a:cubicBezTo>
                  <a:cubicBezTo>
                    <a:pt x="27914" y="7975"/>
                    <a:pt x="29409" y="7809"/>
                    <a:pt x="30738" y="7477"/>
                  </a:cubicBezTo>
                  <a:cubicBezTo>
                    <a:pt x="32068" y="7145"/>
                    <a:pt x="33397" y="6812"/>
                    <a:pt x="34560" y="6480"/>
                  </a:cubicBezTo>
                  <a:cubicBezTo>
                    <a:pt x="35225" y="6314"/>
                    <a:pt x="35723" y="5982"/>
                    <a:pt x="36221" y="5815"/>
                  </a:cubicBezTo>
                  <a:cubicBezTo>
                    <a:pt x="36720" y="5483"/>
                    <a:pt x="37218" y="5317"/>
                    <a:pt x="37717" y="4985"/>
                  </a:cubicBezTo>
                  <a:cubicBezTo>
                    <a:pt x="38714" y="4486"/>
                    <a:pt x="39545" y="3988"/>
                    <a:pt x="40209" y="3323"/>
                  </a:cubicBezTo>
                  <a:cubicBezTo>
                    <a:pt x="40874" y="2825"/>
                    <a:pt x="41538" y="2326"/>
                    <a:pt x="41871" y="1828"/>
                  </a:cubicBezTo>
                  <a:cubicBezTo>
                    <a:pt x="42369" y="1329"/>
                    <a:pt x="42702" y="997"/>
                    <a:pt x="42868" y="665"/>
                  </a:cubicBezTo>
                  <a:cubicBezTo>
                    <a:pt x="43034" y="332"/>
                    <a:pt x="43200" y="332"/>
                    <a:pt x="43200" y="332"/>
                  </a:cubicBezTo>
                  <a:lnTo>
                    <a:pt x="43034" y="0"/>
                  </a:lnTo>
                  <a:cubicBezTo>
                    <a:pt x="43034" y="0"/>
                    <a:pt x="42369" y="332"/>
                    <a:pt x="41206" y="831"/>
                  </a:cubicBezTo>
                  <a:cubicBezTo>
                    <a:pt x="40874" y="997"/>
                    <a:pt x="40541" y="997"/>
                    <a:pt x="40209" y="1163"/>
                  </a:cubicBezTo>
                  <a:cubicBezTo>
                    <a:pt x="39877" y="1329"/>
                    <a:pt x="39545" y="1495"/>
                    <a:pt x="39212" y="1662"/>
                  </a:cubicBezTo>
                  <a:cubicBezTo>
                    <a:pt x="38880" y="1828"/>
                    <a:pt x="38381" y="1994"/>
                    <a:pt x="38049" y="2160"/>
                  </a:cubicBezTo>
                  <a:cubicBezTo>
                    <a:pt x="37551" y="2326"/>
                    <a:pt x="37218" y="2492"/>
                    <a:pt x="36720" y="2658"/>
                  </a:cubicBezTo>
                  <a:cubicBezTo>
                    <a:pt x="35723" y="2991"/>
                    <a:pt x="34726" y="3157"/>
                    <a:pt x="33563" y="3489"/>
                  </a:cubicBezTo>
                  <a:cubicBezTo>
                    <a:pt x="33065" y="3655"/>
                    <a:pt x="32400" y="3655"/>
                    <a:pt x="31902" y="3822"/>
                  </a:cubicBezTo>
                  <a:cubicBezTo>
                    <a:pt x="31237" y="3988"/>
                    <a:pt x="30738" y="3988"/>
                    <a:pt x="30074" y="4154"/>
                  </a:cubicBezTo>
                  <a:cubicBezTo>
                    <a:pt x="28911" y="4320"/>
                    <a:pt x="27581" y="4652"/>
                    <a:pt x="26252" y="4818"/>
                  </a:cubicBezTo>
                  <a:cubicBezTo>
                    <a:pt x="24923" y="4985"/>
                    <a:pt x="23594" y="5151"/>
                    <a:pt x="22265" y="5317"/>
                  </a:cubicBezTo>
                  <a:cubicBezTo>
                    <a:pt x="16781" y="5815"/>
                    <a:pt x="11298" y="5317"/>
                    <a:pt x="7145" y="4985"/>
                  </a:cubicBezTo>
                  <a:cubicBezTo>
                    <a:pt x="2991" y="4486"/>
                    <a:pt x="332" y="3988"/>
                    <a:pt x="332" y="3988"/>
                  </a:cubicBezTo>
                  <a:lnTo>
                    <a:pt x="0" y="4320"/>
                  </a:lnTo>
                  <a:close/>
                </a:path>
              </a:pathLst>
            </a:custGeom>
            <a:solidFill>
              <a:srgbClr val="25AD1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4074" name="Рисунок 3">
              <a:extLst>
                <a:ext uri="{FF2B5EF4-FFF2-40B4-BE49-F238E27FC236}">
                  <a16:creationId xmlns:a16="http://schemas.microsoft.com/office/drawing/2014/main" id="{95EDEFDE-3442-F9C4-D12E-C0FDABC87CF2}"/>
                </a:ext>
              </a:extLst>
            </p:cNvPr>
            <p:cNvGrpSpPr/>
            <p:nvPr/>
          </p:nvGrpSpPr>
          <p:grpSpPr>
            <a:xfrm>
              <a:off x="16765696" y="3372864"/>
              <a:ext cx="267870" cy="429240"/>
              <a:chOff x="16765696" y="3372864"/>
              <a:chExt cx="267870" cy="429240"/>
            </a:xfrm>
            <a:solidFill>
              <a:srgbClr val="000000"/>
            </a:solidFill>
          </p:grpSpPr>
          <p:sp>
            <p:nvSpPr>
              <p:cNvPr id="4075" name="Полилиния: фигура 4074">
                <a:extLst>
                  <a:ext uri="{FF2B5EF4-FFF2-40B4-BE49-F238E27FC236}">
                    <a16:creationId xmlns:a16="http://schemas.microsoft.com/office/drawing/2014/main" id="{0B938C06-7A95-FA3C-13C8-C8F0829EAF1D}"/>
                  </a:ext>
                </a:extLst>
              </p:cNvPr>
              <p:cNvSpPr/>
              <p:nvPr/>
            </p:nvSpPr>
            <p:spPr>
              <a:xfrm>
                <a:off x="16765696" y="3372864"/>
                <a:ext cx="267870" cy="429240"/>
              </a:xfrm>
              <a:custGeom>
                <a:avLst/>
                <a:gdLst>
                  <a:gd name="connsiteX0" fmla="*/ 213040 w 267870"/>
                  <a:gd name="connsiteY0" fmla="*/ 419271 h 429240"/>
                  <a:gd name="connsiteX1" fmla="*/ 225667 w 267870"/>
                  <a:gd name="connsiteY1" fmla="*/ 389862 h 429240"/>
                  <a:gd name="connsiteX2" fmla="*/ 231483 w 267870"/>
                  <a:gd name="connsiteY2" fmla="*/ 374908 h 429240"/>
                  <a:gd name="connsiteX3" fmla="*/ 237132 w 267870"/>
                  <a:gd name="connsiteY3" fmla="*/ 359954 h 429240"/>
                  <a:gd name="connsiteX4" fmla="*/ 242449 w 267870"/>
                  <a:gd name="connsiteY4" fmla="*/ 344834 h 429240"/>
                  <a:gd name="connsiteX5" fmla="*/ 247433 w 267870"/>
                  <a:gd name="connsiteY5" fmla="*/ 329548 h 429240"/>
                  <a:gd name="connsiteX6" fmla="*/ 249759 w 267870"/>
                  <a:gd name="connsiteY6" fmla="*/ 321905 h 429240"/>
                  <a:gd name="connsiteX7" fmla="*/ 251919 w 267870"/>
                  <a:gd name="connsiteY7" fmla="*/ 314262 h 429240"/>
                  <a:gd name="connsiteX8" fmla="*/ 256073 w 267870"/>
                  <a:gd name="connsiteY8" fmla="*/ 298809 h 429240"/>
                  <a:gd name="connsiteX9" fmla="*/ 257901 w 267870"/>
                  <a:gd name="connsiteY9" fmla="*/ 291000 h 429240"/>
                  <a:gd name="connsiteX10" fmla="*/ 259729 w 267870"/>
                  <a:gd name="connsiteY10" fmla="*/ 283191 h 429240"/>
                  <a:gd name="connsiteX11" fmla="*/ 262886 w 267870"/>
                  <a:gd name="connsiteY11" fmla="*/ 267406 h 429240"/>
                  <a:gd name="connsiteX12" fmla="*/ 264215 w 267870"/>
                  <a:gd name="connsiteY12" fmla="*/ 259431 h 429240"/>
                  <a:gd name="connsiteX13" fmla="*/ 265212 w 267870"/>
                  <a:gd name="connsiteY13" fmla="*/ 251456 h 429240"/>
                  <a:gd name="connsiteX14" fmla="*/ 266707 w 267870"/>
                  <a:gd name="connsiteY14" fmla="*/ 235505 h 429240"/>
                  <a:gd name="connsiteX15" fmla="*/ 267039 w 267870"/>
                  <a:gd name="connsiteY15" fmla="*/ 227530 h 429240"/>
                  <a:gd name="connsiteX16" fmla="*/ 267039 w 267870"/>
                  <a:gd name="connsiteY16" fmla="*/ 223542 h 429240"/>
                  <a:gd name="connsiteX17" fmla="*/ 267039 w 267870"/>
                  <a:gd name="connsiteY17" fmla="*/ 219554 h 429240"/>
                  <a:gd name="connsiteX18" fmla="*/ 266873 w 267870"/>
                  <a:gd name="connsiteY18" fmla="*/ 215566 h 429240"/>
                  <a:gd name="connsiteX19" fmla="*/ 266541 w 267870"/>
                  <a:gd name="connsiteY19" fmla="*/ 211579 h 429240"/>
                  <a:gd name="connsiteX20" fmla="*/ 266209 w 267870"/>
                  <a:gd name="connsiteY20" fmla="*/ 207591 h 429240"/>
                  <a:gd name="connsiteX21" fmla="*/ 265710 w 267870"/>
                  <a:gd name="connsiteY21" fmla="*/ 203603 h 429240"/>
                  <a:gd name="connsiteX22" fmla="*/ 264713 w 267870"/>
                  <a:gd name="connsiteY22" fmla="*/ 195628 h 429240"/>
                  <a:gd name="connsiteX23" fmla="*/ 263883 w 267870"/>
                  <a:gd name="connsiteY23" fmla="*/ 187653 h 429240"/>
                  <a:gd name="connsiteX24" fmla="*/ 262387 w 267870"/>
                  <a:gd name="connsiteY24" fmla="*/ 179843 h 429240"/>
                  <a:gd name="connsiteX25" fmla="*/ 259230 w 267870"/>
                  <a:gd name="connsiteY25" fmla="*/ 173197 h 429240"/>
                  <a:gd name="connsiteX26" fmla="*/ 260892 w 267870"/>
                  <a:gd name="connsiteY26" fmla="*/ 173031 h 429240"/>
                  <a:gd name="connsiteX27" fmla="*/ 259729 w 267870"/>
                  <a:gd name="connsiteY27" fmla="*/ 180508 h 429240"/>
                  <a:gd name="connsiteX28" fmla="*/ 259895 w 267870"/>
                  <a:gd name="connsiteY28" fmla="*/ 184496 h 429240"/>
                  <a:gd name="connsiteX29" fmla="*/ 259895 w 267870"/>
                  <a:gd name="connsiteY29" fmla="*/ 188650 h 429240"/>
                  <a:gd name="connsiteX30" fmla="*/ 259895 w 267870"/>
                  <a:gd name="connsiteY30" fmla="*/ 204933 h 429240"/>
                  <a:gd name="connsiteX31" fmla="*/ 259895 w 267870"/>
                  <a:gd name="connsiteY31" fmla="*/ 221216 h 429240"/>
                  <a:gd name="connsiteX32" fmla="*/ 259230 w 267870"/>
                  <a:gd name="connsiteY32" fmla="*/ 237499 h 429240"/>
                  <a:gd name="connsiteX33" fmla="*/ 257901 w 267870"/>
                  <a:gd name="connsiteY33" fmla="*/ 253782 h 429240"/>
                  <a:gd name="connsiteX34" fmla="*/ 256904 w 267870"/>
                  <a:gd name="connsiteY34" fmla="*/ 261923 h 429240"/>
                  <a:gd name="connsiteX35" fmla="*/ 255741 w 267870"/>
                  <a:gd name="connsiteY35" fmla="*/ 270065 h 429240"/>
                  <a:gd name="connsiteX36" fmla="*/ 252916 w 267870"/>
                  <a:gd name="connsiteY36" fmla="*/ 286182 h 429240"/>
                  <a:gd name="connsiteX37" fmla="*/ 249427 w 267870"/>
                  <a:gd name="connsiteY37" fmla="*/ 302132 h 429240"/>
                  <a:gd name="connsiteX38" fmla="*/ 249095 w 267870"/>
                  <a:gd name="connsiteY38" fmla="*/ 303296 h 429240"/>
                  <a:gd name="connsiteX39" fmla="*/ 248098 w 267870"/>
                  <a:gd name="connsiteY39" fmla="*/ 302631 h 429240"/>
                  <a:gd name="connsiteX40" fmla="*/ 225335 w 267870"/>
                  <a:gd name="connsiteY40" fmla="*/ 284686 h 429240"/>
                  <a:gd name="connsiteX41" fmla="*/ 203403 w 267870"/>
                  <a:gd name="connsiteY41" fmla="*/ 265579 h 429240"/>
                  <a:gd name="connsiteX42" fmla="*/ 192769 w 267870"/>
                  <a:gd name="connsiteY42" fmla="*/ 255609 h 429240"/>
                  <a:gd name="connsiteX43" fmla="*/ 182467 w 267870"/>
                  <a:gd name="connsiteY43" fmla="*/ 245474 h 429240"/>
                  <a:gd name="connsiteX44" fmla="*/ 172332 w 267870"/>
                  <a:gd name="connsiteY44" fmla="*/ 235173 h 429240"/>
                  <a:gd name="connsiteX45" fmla="*/ 162363 w 267870"/>
                  <a:gd name="connsiteY45" fmla="*/ 224539 h 429240"/>
                  <a:gd name="connsiteX46" fmla="*/ 162196 w 267870"/>
                  <a:gd name="connsiteY46" fmla="*/ 224373 h 429240"/>
                  <a:gd name="connsiteX47" fmla="*/ 162196 w 267870"/>
                  <a:gd name="connsiteY47" fmla="*/ 224206 h 429240"/>
                  <a:gd name="connsiteX48" fmla="*/ 166350 w 267870"/>
                  <a:gd name="connsiteY48" fmla="*/ 205763 h 429240"/>
                  <a:gd name="connsiteX49" fmla="*/ 168510 w 267870"/>
                  <a:gd name="connsiteY49" fmla="*/ 186988 h 429240"/>
                  <a:gd name="connsiteX50" fmla="*/ 169009 w 267870"/>
                  <a:gd name="connsiteY50" fmla="*/ 168047 h 429240"/>
                  <a:gd name="connsiteX51" fmla="*/ 167680 w 267870"/>
                  <a:gd name="connsiteY51" fmla="*/ 149105 h 429240"/>
                  <a:gd name="connsiteX52" fmla="*/ 164689 w 267870"/>
                  <a:gd name="connsiteY52" fmla="*/ 130496 h 429240"/>
                  <a:gd name="connsiteX53" fmla="*/ 163692 w 267870"/>
                  <a:gd name="connsiteY53" fmla="*/ 125844 h 429240"/>
                  <a:gd name="connsiteX54" fmla="*/ 162529 w 267870"/>
                  <a:gd name="connsiteY54" fmla="*/ 121191 h 429240"/>
                  <a:gd name="connsiteX55" fmla="*/ 159870 w 267870"/>
                  <a:gd name="connsiteY55" fmla="*/ 112053 h 429240"/>
                  <a:gd name="connsiteX56" fmla="*/ 153224 w 267870"/>
                  <a:gd name="connsiteY56" fmla="*/ 94274 h 429240"/>
                  <a:gd name="connsiteX57" fmla="*/ 151396 w 267870"/>
                  <a:gd name="connsiteY57" fmla="*/ 89954 h 429240"/>
                  <a:gd name="connsiteX58" fmla="*/ 149403 w 267870"/>
                  <a:gd name="connsiteY58" fmla="*/ 85634 h 429240"/>
                  <a:gd name="connsiteX59" fmla="*/ 144917 w 267870"/>
                  <a:gd name="connsiteY59" fmla="*/ 77327 h 429240"/>
                  <a:gd name="connsiteX60" fmla="*/ 142590 w 267870"/>
                  <a:gd name="connsiteY60" fmla="*/ 73173 h 429240"/>
                  <a:gd name="connsiteX61" fmla="*/ 140098 w 267870"/>
                  <a:gd name="connsiteY61" fmla="*/ 69185 h 429240"/>
                  <a:gd name="connsiteX62" fmla="*/ 134947 w 267870"/>
                  <a:gd name="connsiteY62" fmla="*/ 61376 h 429240"/>
                  <a:gd name="connsiteX63" fmla="*/ 129298 w 267870"/>
                  <a:gd name="connsiteY63" fmla="*/ 53733 h 429240"/>
                  <a:gd name="connsiteX64" fmla="*/ 126307 w 267870"/>
                  <a:gd name="connsiteY64" fmla="*/ 50077 h 429240"/>
                  <a:gd name="connsiteX65" fmla="*/ 123150 w 267870"/>
                  <a:gd name="connsiteY65" fmla="*/ 46588 h 429240"/>
                  <a:gd name="connsiteX66" fmla="*/ 121655 w 267870"/>
                  <a:gd name="connsiteY66" fmla="*/ 44761 h 429240"/>
                  <a:gd name="connsiteX67" fmla="*/ 119993 w 267870"/>
                  <a:gd name="connsiteY67" fmla="*/ 43099 h 429240"/>
                  <a:gd name="connsiteX68" fmla="*/ 116670 w 267870"/>
                  <a:gd name="connsiteY68" fmla="*/ 39610 h 429240"/>
                  <a:gd name="connsiteX69" fmla="*/ 109858 w 267870"/>
                  <a:gd name="connsiteY69" fmla="*/ 33130 h 429240"/>
                  <a:gd name="connsiteX70" fmla="*/ 94904 w 267870"/>
                  <a:gd name="connsiteY70" fmla="*/ 21499 h 429240"/>
                  <a:gd name="connsiteX71" fmla="*/ 78621 w 267870"/>
                  <a:gd name="connsiteY71" fmla="*/ 12194 h 429240"/>
                  <a:gd name="connsiteX72" fmla="*/ 61175 w 267870"/>
                  <a:gd name="connsiteY72" fmla="*/ 5382 h 429240"/>
                  <a:gd name="connsiteX73" fmla="*/ 42732 w 267870"/>
                  <a:gd name="connsiteY73" fmla="*/ 1727 h 429240"/>
                  <a:gd name="connsiteX74" fmla="*/ 33427 w 267870"/>
                  <a:gd name="connsiteY74" fmla="*/ 1561 h 429240"/>
                  <a:gd name="connsiteX75" fmla="*/ 28941 w 267870"/>
                  <a:gd name="connsiteY75" fmla="*/ 2225 h 429240"/>
                  <a:gd name="connsiteX76" fmla="*/ 27944 w 267870"/>
                  <a:gd name="connsiteY76" fmla="*/ 2557 h 429240"/>
                  <a:gd name="connsiteX77" fmla="*/ 26947 w 267870"/>
                  <a:gd name="connsiteY77" fmla="*/ 3056 h 429240"/>
                  <a:gd name="connsiteX78" fmla="*/ 24787 w 267870"/>
                  <a:gd name="connsiteY78" fmla="*/ 4053 h 429240"/>
                  <a:gd name="connsiteX79" fmla="*/ 25286 w 267870"/>
                  <a:gd name="connsiteY79" fmla="*/ 2724 h 429240"/>
                  <a:gd name="connsiteX80" fmla="*/ 25452 w 267870"/>
                  <a:gd name="connsiteY80" fmla="*/ 2890 h 429240"/>
                  <a:gd name="connsiteX81" fmla="*/ 25784 w 267870"/>
                  <a:gd name="connsiteY81" fmla="*/ 3721 h 429240"/>
                  <a:gd name="connsiteX82" fmla="*/ 25120 w 267870"/>
                  <a:gd name="connsiteY82" fmla="*/ 4219 h 429240"/>
                  <a:gd name="connsiteX83" fmla="*/ 12160 w 267870"/>
                  <a:gd name="connsiteY83" fmla="*/ 18176 h 429240"/>
                  <a:gd name="connsiteX84" fmla="*/ 5015 w 267870"/>
                  <a:gd name="connsiteY84" fmla="*/ 36121 h 429240"/>
                  <a:gd name="connsiteX85" fmla="*/ 3354 w 267870"/>
                  <a:gd name="connsiteY85" fmla="*/ 55394 h 429240"/>
                  <a:gd name="connsiteX86" fmla="*/ 5680 w 267870"/>
                  <a:gd name="connsiteY86" fmla="*/ 74668 h 429240"/>
                  <a:gd name="connsiteX87" fmla="*/ 17809 w 267870"/>
                  <a:gd name="connsiteY87" fmla="*/ 111887 h 429240"/>
                  <a:gd name="connsiteX88" fmla="*/ 21797 w 267870"/>
                  <a:gd name="connsiteY88" fmla="*/ 120859 h 429240"/>
                  <a:gd name="connsiteX89" fmla="*/ 26117 w 267870"/>
                  <a:gd name="connsiteY89" fmla="*/ 129665 h 429240"/>
                  <a:gd name="connsiteX90" fmla="*/ 30769 w 267870"/>
                  <a:gd name="connsiteY90" fmla="*/ 138305 h 429240"/>
                  <a:gd name="connsiteX91" fmla="*/ 35587 w 267870"/>
                  <a:gd name="connsiteY91" fmla="*/ 146779 h 429240"/>
                  <a:gd name="connsiteX92" fmla="*/ 38080 w 267870"/>
                  <a:gd name="connsiteY92" fmla="*/ 150933 h 429240"/>
                  <a:gd name="connsiteX93" fmla="*/ 40738 w 267870"/>
                  <a:gd name="connsiteY93" fmla="*/ 155087 h 429240"/>
                  <a:gd name="connsiteX94" fmla="*/ 46221 w 267870"/>
                  <a:gd name="connsiteY94" fmla="*/ 163228 h 429240"/>
                  <a:gd name="connsiteX95" fmla="*/ 52037 w 267870"/>
                  <a:gd name="connsiteY95" fmla="*/ 171203 h 429240"/>
                  <a:gd name="connsiteX96" fmla="*/ 58184 w 267870"/>
                  <a:gd name="connsiteY96" fmla="*/ 178847 h 429240"/>
                  <a:gd name="connsiteX97" fmla="*/ 71477 w 267870"/>
                  <a:gd name="connsiteY97" fmla="*/ 193302 h 429240"/>
                  <a:gd name="connsiteX98" fmla="*/ 86264 w 267870"/>
                  <a:gd name="connsiteY98" fmla="*/ 206096 h 429240"/>
                  <a:gd name="connsiteX99" fmla="*/ 90252 w 267870"/>
                  <a:gd name="connsiteY99" fmla="*/ 208920 h 429240"/>
                  <a:gd name="connsiteX100" fmla="*/ 94240 w 267870"/>
                  <a:gd name="connsiteY100" fmla="*/ 211579 h 429240"/>
                  <a:gd name="connsiteX101" fmla="*/ 96233 w 267870"/>
                  <a:gd name="connsiteY101" fmla="*/ 212908 h 429240"/>
                  <a:gd name="connsiteX102" fmla="*/ 98394 w 267870"/>
                  <a:gd name="connsiteY102" fmla="*/ 214237 h 429240"/>
                  <a:gd name="connsiteX103" fmla="*/ 102713 w 267870"/>
                  <a:gd name="connsiteY103" fmla="*/ 216730 h 429240"/>
                  <a:gd name="connsiteX104" fmla="*/ 120492 w 267870"/>
                  <a:gd name="connsiteY104" fmla="*/ 224539 h 429240"/>
                  <a:gd name="connsiteX105" fmla="*/ 139433 w 267870"/>
                  <a:gd name="connsiteY105" fmla="*/ 228360 h 429240"/>
                  <a:gd name="connsiteX106" fmla="*/ 158707 w 267870"/>
                  <a:gd name="connsiteY106" fmla="*/ 227031 h 429240"/>
                  <a:gd name="connsiteX107" fmla="*/ 159372 w 267870"/>
                  <a:gd name="connsiteY107" fmla="*/ 226865 h 429240"/>
                  <a:gd name="connsiteX108" fmla="*/ 159870 w 267870"/>
                  <a:gd name="connsiteY108" fmla="*/ 227363 h 429240"/>
                  <a:gd name="connsiteX109" fmla="*/ 170006 w 267870"/>
                  <a:gd name="connsiteY109" fmla="*/ 238163 h 429240"/>
                  <a:gd name="connsiteX110" fmla="*/ 180473 w 267870"/>
                  <a:gd name="connsiteY110" fmla="*/ 248797 h 429240"/>
                  <a:gd name="connsiteX111" fmla="*/ 191107 w 267870"/>
                  <a:gd name="connsiteY111" fmla="*/ 259099 h 429240"/>
                  <a:gd name="connsiteX112" fmla="*/ 201907 w 267870"/>
                  <a:gd name="connsiteY112" fmla="*/ 269234 h 429240"/>
                  <a:gd name="connsiteX113" fmla="*/ 207390 w 267870"/>
                  <a:gd name="connsiteY113" fmla="*/ 274219 h 429240"/>
                  <a:gd name="connsiteX114" fmla="*/ 213040 w 267870"/>
                  <a:gd name="connsiteY114" fmla="*/ 279203 h 429240"/>
                  <a:gd name="connsiteX115" fmla="*/ 224338 w 267870"/>
                  <a:gd name="connsiteY115" fmla="*/ 288840 h 429240"/>
                  <a:gd name="connsiteX116" fmla="*/ 247766 w 267870"/>
                  <a:gd name="connsiteY116" fmla="*/ 307117 h 429240"/>
                  <a:gd name="connsiteX117" fmla="*/ 248098 w 267870"/>
                  <a:gd name="connsiteY117" fmla="*/ 307283 h 429240"/>
                  <a:gd name="connsiteX118" fmla="*/ 247932 w 267870"/>
                  <a:gd name="connsiteY118" fmla="*/ 307616 h 429240"/>
                  <a:gd name="connsiteX119" fmla="*/ 245938 w 267870"/>
                  <a:gd name="connsiteY119" fmla="*/ 315259 h 429240"/>
                  <a:gd name="connsiteX120" fmla="*/ 243113 w 267870"/>
                  <a:gd name="connsiteY120" fmla="*/ 323234 h 429240"/>
                  <a:gd name="connsiteX121" fmla="*/ 240953 w 267870"/>
                  <a:gd name="connsiteY121" fmla="*/ 330877 h 429240"/>
                  <a:gd name="connsiteX122" fmla="*/ 238627 w 267870"/>
                  <a:gd name="connsiteY122" fmla="*/ 338354 h 429240"/>
                  <a:gd name="connsiteX123" fmla="*/ 233809 w 267870"/>
                  <a:gd name="connsiteY123" fmla="*/ 353474 h 429240"/>
                  <a:gd name="connsiteX124" fmla="*/ 228824 w 267870"/>
                  <a:gd name="connsiteY124" fmla="*/ 368428 h 429240"/>
                  <a:gd name="connsiteX125" fmla="*/ 208221 w 267870"/>
                  <a:gd name="connsiteY125" fmla="*/ 428077 h 429240"/>
                  <a:gd name="connsiteX126" fmla="*/ 208055 w 267870"/>
                  <a:gd name="connsiteY126" fmla="*/ 427911 h 429240"/>
                  <a:gd name="connsiteX127" fmla="*/ 213040 w 267870"/>
                  <a:gd name="connsiteY127" fmla="*/ 419271 h 429240"/>
                  <a:gd name="connsiteX128" fmla="*/ 213206 w 267870"/>
                  <a:gd name="connsiteY128" fmla="*/ 419437 h 429240"/>
                  <a:gd name="connsiteX129" fmla="*/ 208055 w 267870"/>
                  <a:gd name="connsiteY129" fmla="*/ 428077 h 429240"/>
                  <a:gd name="connsiteX130" fmla="*/ 207390 w 267870"/>
                  <a:gd name="connsiteY130" fmla="*/ 429240 h 429240"/>
                  <a:gd name="connsiteX131" fmla="*/ 207723 w 267870"/>
                  <a:gd name="connsiteY131" fmla="*/ 428077 h 429240"/>
                  <a:gd name="connsiteX132" fmla="*/ 228159 w 267870"/>
                  <a:gd name="connsiteY132" fmla="*/ 368262 h 429240"/>
                  <a:gd name="connsiteX133" fmla="*/ 232978 w 267870"/>
                  <a:gd name="connsiteY133" fmla="*/ 353308 h 429240"/>
                  <a:gd name="connsiteX134" fmla="*/ 237630 w 267870"/>
                  <a:gd name="connsiteY134" fmla="*/ 338188 h 429240"/>
                  <a:gd name="connsiteX135" fmla="*/ 239790 w 267870"/>
                  <a:gd name="connsiteY135" fmla="*/ 330545 h 429240"/>
                  <a:gd name="connsiteX136" fmla="*/ 241950 w 267870"/>
                  <a:gd name="connsiteY136" fmla="*/ 322902 h 429240"/>
                  <a:gd name="connsiteX137" fmla="*/ 243944 w 267870"/>
                  <a:gd name="connsiteY137" fmla="*/ 315259 h 429240"/>
                  <a:gd name="connsiteX138" fmla="*/ 245938 w 267870"/>
                  <a:gd name="connsiteY138" fmla="*/ 307616 h 429240"/>
                  <a:gd name="connsiteX139" fmla="*/ 246104 w 267870"/>
                  <a:gd name="connsiteY139" fmla="*/ 308280 h 429240"/>
                  <a:gd name="connsiteX140" fmla="*/ 222344 w 267870"/>
                  <a:gd name="connsiteY140" fmla="*/ 290169 h 429240"/>
                  <a:gd name="connsiteX141" fmla="*/ 210879 w 267870"/>
                  <a:gd name="connsiteY141" fmla="*/ 280699 h 429240"/>
                  <a:gd name="connsiteX142" fmla="*/ 205230 w 267870"/>
                  <a:gd name="connsiteY142" fmla="*/ 275880 h 429240"/>
                  <a:gd name="connsiteX143" fmla="*/ 199581 w 267870"/>
                  <a:gd name="connsiteY143" fmla="*/ 270896 h 429240"/>
                  <a:gd name="connsiteX144" fmla="*/ 188615 w 267870"/>
                  <a:gd name="connsiteY144" fmla="*/ 260760 h 429240"/>
                  <a:gd name="connsiteX145" fmla="*/ 177815 w 267870"/>
                  <a:gd name="connsiteY145" fmla="*/ 250459 h 429240"/>
                  <a:gd name="connsiteX146" fmla="*/ 167347 w 267870"/>
                  <a:gd name="connsiteY146" fmla="*/ 239825 h 429240"/>
                  <a:gd name="connsiteX147" fmla="*/ 157046 w 267870"/>
                  <a:gd name="connsiteY147" fmla="*/ 229025 h 429240"/>
                  <a:gd name="connsiteX148" fmla="*/ 158043 w 267870"/>
                  <a:gd name="connsiteY148" fmla="*/ 229357 h 429240"/>
                  <a:gd name="connsiteX149" fmla="*/ 138104 w 267870"/>
                  <a:gd name="connsiteY149" fmla="*/ 230853 h 429240"/>
                  <a:gd name="connsiteX150" fmla="*/ 118664 w 267870"/>
                  <a:gd name="connsiteY150" fmla="*/ 226865 h 429240"/>
                  <a:gd name="connsiteX151" fmla="*/ 100387 w 267870"/>
                  <a:gd name="connsiteY151" fmla="*/ 218890 h 429240"/>
                  <a:gd name="connsiteX152" fmla="*/ 96067 w 267870"/>
                  <a:gd name="connsiteY152" fmla="*/ 216397 h 429240"/>
                  <a:gd name="connsiteX153" fmla="*/ 93907 w 267870"/>
                  <a:gd name="connsiteY153" fmla="*/ 215068 h 429240"/>
                  <a:gd name="connsiteX154" fmla="*/ 91747 w 267870"/>
                  <a:gd name="connsiteY154" fmla="*/ 213739 h 429240"/>
                  <a:gd name="connsiteX155" fmla="*/ 87594 w 267870"/>
                  <a:gd name="connsiteY155" fmla="*/ 210914 h 429240"/>
                  <a:gd name="connsiteX156" fmla="*/ 83606 w 267870"/>
                  <a:gd name="connsiteY156" fmla="*/ 207923 h 429240"/>
                  <a:gd name="connsiteX157" fmla="*/ 68652 w 267870"/>
                  <a:gd name="connsiteY157" fmla="*/ 194963 h 429240"/>
                  <a:gd name="connsiteX158" fmla="*/ 55194 w 267870"/>
                  <a:gd name="connsiteY158" fmla="*/ 180342 h 429240"/>
                  <a:gd name="connsiteX159" fmla="*/ 49046 w 267870"/>
                  <a:gd name="connsiteY159" fmla="*/ 172699 h 429240"/>
                  <a:gd name="connsiteX160" fmla="*/ 43230 w 267870"/>
                  <a:gd name="connsiteY160" fmla="*/ 164723 h 429240"/>
                  <a:gd name="connsiteX161" fmla="*/ 37747 w 267870"/>
                  <a:gd name="connsiteY161" fmla="*/ 156582 h 429240"/>
                  <a:gd name="connsiteX162" fmla="*/ 35089 w 267870"/>
                  <a:gd name="connsiteY162" fmla="*/ 152428 h 429240"/>
                  <a:gd name="connsiteX163" fmla="*/ 32597 w 267870"/>
                  <a:gd name="connsiteY163" fmla="*/ 148274 h 429240"/>
                  <a:gd name="connsiteX164" fmla="*/ 27612 w 267870"/>
                  <a:gd name="connsiteY164" fmla="*/ 139634 h 429240"/>
                  <a:gd name="connsiteX165" fmla="*/ 22960 w 267870"/>
                  <a:gd name="connsiteY165" fmla="*/ 130828 h 429240"/>
                  <a:gd name="connsiteX166" fmla="*/ 18640 w 267870"/>
                  <a:gd name="connsiteY166" fmla="*/ 122022 h 429240"/>
                  <a:gd name="connsiteX167" fmla="*/ 14486 w 267870"/>
                  <a:gd name="connsiteY167" fmla="*/ 113050 h 429240"/>
                  <a:gd name="connsiteX168" fmla="*/ 2357 w 267870"/>
                  <a:gd name="connsiteY168" fmla="*/ 75333 h 429240"/>
                  <a:gd name="connsiteX169" fmla="*/ 31 w 267870"/>
                  <a:gd name="connsiteY169" fmla="*/ 55560 h 429240"/>
                  <a:gd name="connsiteX170" fmla="*/ 1858 w 267870"/>
                  <a:gd name="connsiteY170" fmla="*/ 35788 h 429240"/>
                  <a:gd name="connsiteX171" fmla="*/ 9169 w 267870"/>
                  <a:gd name="connsiteY171" fmla="*/ 17179 h 429240"/>
                  <a:gd name="connsiteX172" fmla="*/ 22960 w 267870"/>
                  <a:gd name="connsiteY172" fmla="*/ 2724 h 429240"/>
                  <a:gd name="connsiteX173" fmla="*/ 22627 w 267870"/>
                  <a:gd name="connsiteY173" fmla="*/ 4053 h 429240"/>
                  <a:gd name="connsiteX174" fmla="*/ 22461 w 267870"/>
                  <a:gd name="connsiteY174" fmla="*/ 3887 h 429240"/>
                  <a:gd name="connsiteX175" fmla="*/ 21963 w 267870"/>
                  <a:gd name="connsiteY175" fmla="*/ 3056 h 429240"/>
                  <a:gd name="connsiteX176" fmla="*/ 22794 w 267870"/>
                  <a:gd name="connsiteY176" fmla="*/ 2557 h 429240"/>
                  <a:gd name="connsiteX177" fmla="*/ 24954 w 267870"/>
                  <a:gd name="connsiteY177" fmla="*/ 1561 h 429240"/>
                  <a:gd name="connsiteX178" fmla="*/ 26117 w 267870"/>
                  <a:gd name="connsiteY178" fmla="*/ 1062 h 429240"/>
                  <a:gd name="connsiteX179" fmla="*/ 27280 w 267870"/>
                  <a:gd name="connsiteY179" fmla="*/ 730 h 429240"/>
                  <a:gd name="connsiteX180" fmla="*/ 32098 w 267870"/>
                  <a:gd name="connsiteY180" fmla="*/ 65 h 429240"/>
                  <a:gd name="connsiteX181" fmla="*/ 41735 w 267870"/>
                  <a:gd name="connsiteY181" fmla="*/ 398 h 429240"/>
                  <a:gd name="connsiteX182" fmla="*/ 60510 w 267870"/>
                  <a:gd name="connsiteY182" fmla="*/ 4219 h 429240"/>
                  <a:gd name="connsiteX183" fmla="*/ 64997 w 267870"/>
                  <a:gd name="connsiteY183" fmla="*/ 5714 h 429240"/>
                  <a:gd name="connsiteX184" fmla="*/ 69483 w 267870"/>
                  <a:gd name="connsiteY184" fmla="*/ 7376 h 429240"/>
                  <a:gd name="connsiteX185" fmla="*/ 78123 w 267870"/>
                  <a:gd name="connsiteY185" fmla="*/ 11198 h 429240"/>
                  <a:gd name="connsiteX186" fmla="*/ 94572 w 267870"/>
                  <a:gd name="connsiteY186" fmla="*/ 20834 h 429240"/>
                  <a:gd name="connsiteX187" fmla="*/ 109526 w 267870"/>
                  <a:gd name="connsiteY187" fmla="*/ 32631 h 429240"/>
                  <a:gd name="connsiteX188" fmla="*/ 116504 w 267870"/>
                  <a:gd name="connsiteY188" fmla="*/ 39111 h 429240"/>
                  <a:gd name="connsiteX189" fmla="*/ 119827 w 267870"/>
                  <a:gd name="connsiteY189" fmla="*/ 42601 h 429240"/>
                  <a:gd name="connsiteX190" fmla="*/ 121489 w 267870"/>
                  <a:gd name="connsiteY190" fmla="*/ 44262 h 429240"/>
                  <a:gd name="connsiteX191" fmla="*/ 122984 w 267870"/>
                  <a:gd name="connsiteY191" fmla="*/ 46090 h 429240"/>
                  <a:gd name="connsiteX192" fmla="*/ 126141 w 267870"/>
                  <a:gd name="connsiteY192" fmla="*/ 49745 h 429240"/>
                  <a:gd name="connsiteX193" fmla="*/ 129132 w 267870"/>
                  <a:gd name="connsiteY193" fmla="*/ 53401 h 429240"/>
                  <a:gd name="connsiteX194" fmla="*/ 134781 w 267870"/>
                  <a:gd name="connsiteY194" fmla="*/ 61044 h 429240"/>
                  <a:gd name="connsiteX195" fmla="*/ 140098 w 267870"/>
                  <a:gd name="connsiteY195" fmla="*/ 69019 h 429240"/>
                  <a:gd name="connsiteX196" fmla="*/ 142590 w 267870"/>
                  <a:gd name="connsiteY196" fmla="*/ 73007 h 429240"/>
                  <a:gd name="connsiteX197" fmla="*/ 144917 w 267870"/>
                  <a:gd name="connsiteY197" fmla="*/ 77160 h 429240"/>
                  <a:gd name="connsiteX198" fmla="*/ 149237 w 267870"/>
                  <a:gd name="connsiteY198" fmla="*/ 85634 h 429240"/>
                  <a:gd name="connsiteX199" fmla="*/ 151230 w 267870"/>
                  <a:gd name="connsiteY199" fmla="*/ 89954 h 429240"/>
                  <a:gd name="connsiteX200" fmla="*/ 153058 w 267870"/>
                  <a:gd name="connsiteY200" fmla="*/ 94274 h 429240"/>
                  <a:gd name="connsiteX201" fmla="*/ 159704 w 267870"/>
                  <a:gd name="connsiteY201" fmla="*/ 112053 h 429240"/>
                  <a:gd name="connsiteX202" fmla="*/ 162363 w 267870"/>
                  <a:gd name="connsiteY202" fmla="*/ 121191 h 429240"/>
                  <a:gd name="connsiteX203" fmla="*/ 163526 w 267870"/>
                  <a:gd name="connsiteY203" fmla="*/ 125844 h 429240"/>
                  <a:gd name="connsiteX204" fmla="*/ 164523 w 267870"/>
                  <a:gd name="connsiteY204" fmla="*/ 130496 h 429240"/>
                  <a:gd name="connsiteX205" fmla="*/ 167513 w 267870"/>
                  <a:gd name="connsiteY205" fmla="*/ 149271 h 429240"/>
                  <a:gd name="connsiteX206" fmla="*/ 168677 w 267870"/>
                  <a:gd name="connsiteY206" fmla="*/ 168213 h 429240"/>
                  <a:gd name="connsiteX207" fmla="*/ 168178 w 267870"/>
                  <a:gd name="connsiteY207" fmla="*/ 187154 h 429240"/>
                  <a:gd name="connsiteX208" fmla="*/ 166018 w 267870"/>
                  <a:gd name="connsiteY208" fmla="*/ 206096 h 429240"/>
                  <a:gd name="connsiteX209" fmla="*/ 162030 w 267870"/>
                  <a:gd name="connsiteY209" fmla="*/ 224705 h 429240"/>
                  <a:gd name="connsiteX210" fmla="*/ 161864 w 267870"/>
                  <a:gd name="connsiteY210" fmla="*/ 224373 h 429240"/>
                  <a:gd name="connsiteX211" fmla="*/ 171833 w 267870"/>
                  <a:gd name="connsiteY211" fmla="*/ 234840 h 429240"/>
                  <a:gd name="connsiteX212" fmla="*/ 181969 w 267870"/>
                  <a:gd name="connsiteY212" fmla="*/ 245142 h 429240"/>
                  <a:gd name="connsiteX213" fmla="*/ 192436 w 267870"/>
                  <a:gd name="connsiteY213" fmla="*/ 255111 h 429240"/>
                  <a:gd name="connsiteX214" fmla="*/ 203070 w 267870"/>
                  <a:gd name="connsiteY214" fmla="*/ 264914 h 429240"/>
                  <a:gd name="connsiteX215" fmla="*/ 225003 w 267870"/>
                  <a:gd name="connsiteY215" fmla="*/ 283689 h 429240"/>
                  <a:gd name="connsiteX216" fmla="*/ 247932 w 267870"/>
                  <a:gd name="connsiteY216" fmla="*/ 301468 h 429240"/>
                  <a:gd name="connsiteX217" fmla="*/ 246603 w 267870"/>
                  <a:gd name="connsiteY217" fmla="*/ 301966 h 429240"/>
                  <a:gd name="connsiteX218" fmla="*/ 249926 w 267870"/>
                  <a:gd name="connsiteY218" fmla="*/ 286016 h 429240"/>
                  <a:gd name="connsiteX219" fmla="*/ 252584 w 267870"/>
                  <a:gd name="connsiteY219" fmla="*/ 269899 h 429240"/>
                  <a:gd name="connsiteX220" fmla="*/ 254578 w 267870"/>
                  <a:gd name="connsiteY220" fmla="*/ 253782 h 429240"/>
                  <a:gd name="connsiteX221" fmla="*/ 255907 w 267870"/>
                  <a:gd name="connsiteY221" fmla="*/ 237499 h 429240"/>
                  <a:gd name="connsiteX222" fmla="*/ 256572 w 267870"/>
                  <a:gd name="connsiteY222" fmla="*/ 221216 h 429240"/>
                  <a:gd name="connsiteX223" fmla="*/ 256572 w 267870"/>
                  <a:gd name="connsiteY223" fmla="*/ 204933 h 429240"/>
                  <a:gd name="connsiteX224" fmla="*/ 256572 w 267870"/>
                  <a:gd name="connsiteY224" fmla="*/ 188650 h 429240"/>
                  <a:gd name="connsiteX225" fmla="*/ 256572 w 267870"/>
                  <a:gd name="connsiteY225" fmla="*/ 184662 h 429240"/>
                  <a:gd name="connsiteX226" fmla="*/ 256572 w 267870"/>
                  <a:gd name="connsiteY226" fmla="*/ 180508 h 429240"/>
                  <a:gd name="connsiteX227" fmla="*/ 258067 w 267870"/>
                  <a:gd name="connsiteY227" fmla="*/ 172034 h 429240"/>
                  <a:gd name="connsiteX228" fmla="*/ 258732 w 267870"/>
                  <a:gd name="connsiteY228" fmla="*/ 170705 h 429240"/>
                  <a:gd name="connsiteX229" fmla="*/ 259729 w 267870"/>
                  <a:gd name="connsiteY229" fmla="*/ 171702 h 429240"/>
                  <a:gd name="connsiteX230" fmla="*/ 263384 w 267870"/>
                  <a:gd name="connsiteY230" fmla="*/ 179345 h 429240"/>
                  <a:gd name="connsiteX231" fmla="*/ 264879 w 267870"/>
                  <a:gd name="connsiteY231" fmla="*/ 187320 h 429240"/>
                  <a:gd name="connsiteX232" fmla="*/ 265710 w 267870"/>
                  <a:gd name="connsiteY232" fmla="*/ 195296 h 429240"/>
                  <a:gd name="connsiteX233" fmla="*/ 266707 w 267870"/>
                  <a:gd name="connsiteY233" fmla="*/ 203271 h 429240"/>
                  <a:gd name="connsiteX234" fmla="*/ 267206 w 267870"/>
                  <a:gd name="connsiteY234" fmla="*/ 207259 h 429240"/>
                  <a:gd name="connsiteX235" fmla="*/ 267538 w 267870"/>
                  <a:gd name="connsiteY235" fmla="*/ 211246 h 429240"/>
                  <a:gd name="connsiteX236" fmla="*/ 267870 w 267870"/>
                  <a:gd name="connsiteY236" fmla="*/ 215234 h 429240"/>
                  <a:gd name="connsiteX237" fmla="*/ 267870 w 267870"/>
                  <a:gd name="connsiteY237" fmla="*/ 219222 h 429240"/>
                  <a:gd name="connsiteX238" fmla="*/ 267870 w 267870"/>
                  <a:gd name="connsiteY238" fmla="*/ 223210 h 429240"/>
                  <a:gd name="connsiteX239" fmla="*/ 267704 w 267870"/>
                  <a:gd name="connsiteY239" fmla="*/ 227197 h 429240"/>
                  <a:gd name="connsiteX240" fmla="*/ 267372 w 267870"/>
                  <a:gd name="connsiteY240" fmla="*/ 235173 h 429240"/>
                  <a:gd name="connsiteX241" fmla="*/ 265710 w 267870"/>
                  <a:gd name="connsiteY241" fmla="*/ 251123 h 429240"/>
                  <a:gd name="connsiteX242" fmla="*/ 264547 w 267870"/>
                  <a:gd name="connsiteY242" fmla="*/ 259099 h 429240"/>
                  <a:gd name="connsiteX243" fmla="*/ 263218 w 267870"/>
                  <a:gd name="connsiteY243" fmla="*/ 267074 h 429240"/>
                  <a:gd name="connsiteX244" fmla="*/ 259895 w 267870"/>
                  <a:gd name="connsiteY244" fmla="*/ 282859 h 429240"/>
                  <a:gd name="connsiteX245" fmla="*/ 258067 w 267870"/>
                  <a:gd name="connsiteY245" fmla="*/ 290668 h 429240"/>
                  <a:gd name="connsiteX246" fmla="*/ 256073 w 267870"/>
                  <a:gd name="connsiteY246" fmla="*/ 298477 h 429240"/>
                  <a:gd name="connsiteX247" fmla="*/ 251753 w 267870"/>
                  <a:gd name="connsiteY247" fmla="*/ 313929 h 429240"/>
                  <a:gd name="connsiteX248" fmla="*/ 249427 w 267870"/>
                  <a:gd name="connsiteY248" fmla="*/ 321572 h 429240"/>
                  <a:gd name="connsiteX249" fmla="*/ 247101 w 267870"/>
                  <a:gd name="connsiteY249" fmla="*/ 329216 h 429240"/>
                  <a:gd name="connsiteX250" fmla="*/ 242116 w 267870"/>
                  <a:gd name="connsiteY250" fmla="*/ 344502 h 429240"/>
                  <a:gd name="connsiteX251" fmla="*/ 236799 w 267870"/>
                  <a:gd name="connsiteY251" fmla="*/ 359622 h 429240"/>
                  <a:gd name="connsiteX252" fmla="*/ 231150 w 267870"/>
                  <a:gd name="connsiteY252" fmla="*/ 374575 h 429240"/>
                  <a:gd name="connsiteX253" fmla="*/ 225169 w 267870"/>
                  <a:gd name="connsiteY253" fmla="*/ 389529 h 429240"/>
                  <a:gd name="connsiteX254" fmla="*/ 213206 w 267870"/>
                  <a:gd name="connsiteY254" fmla="*/ 419437 h 429240"/>
                  <a:gd name="connsiteX255" fmla="*/ 213206 w 267870"/>
                  <a:gd name="connsiteY255" fmla="*/ 419437 h 429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</a:cxnLst>
                <a:rect l="l" t="t" r="r" b="b"/>
                <a:pathLst>
                  <a:path w="267870" h="429240">
                    <a:moveTo>
                      <a:pt x="213040" y="419271"/>
                    </a:moveTo>
                    <a:cubicBezTo>
                      <a:pt x="217526" y="409634"/>
                      <a:pt x="221679" y="399665"/>
                      <a:pt x="225667" y="389862"/>
                    </a:cubicBezTo>
                    <a:cubicBezTo>
                      <a:pt x="227661" y="384877"/>
                      <a:pt x="229655" y="379892"/>
                      <a:pt x="231483" y="374908"/>
                    </a:cubicBezTo>
                    <a:cubicBezTo>
                      <a:pt x="233310" y="369923"/>
                      <a:pt x="235304" y="364939"/>
                      <a:pt x="237132" y="359954"/>
                    </a:cubicBezTo>
                    <a:cubicBezTo>
                      <a:pt x="238959" y="354969"/>
                      <a:pt x="240787" y="349819"/>
                      <a:pt x="242449" y="344834"/>
                    </a:cubicBezTo>
                    <a:cubicBezTo>
                      <a:pt x="244110" y="339849"/>
                      <a:pt x="245772" y="334699"/>
                      <a:pt x="247433" y="329548"/>
                    </a:cubicBezTo>
                    <a:lnTo>
                      <a:pt x="249759" y="321905"/>
                    </a:lnTo>
                    <a:lnTo>
                      <a:pt x="251919" y="314262"/>
                    </a:lnTo>
                    <a:cubicBezTo>
                      <a:pt x="253415" y="309111"/>
                      <a:pt x="254744" y="303960"/>
                      <a:pt x="256073" y="298809"/>
                    </a:cubicBezTo>
                    <a:cubicBezTo>
                      <a:pt x="256738" y="296151"/>
                      <a:pt x="257402" y="293659"/>
                      <a:pt x="257901" y="291000"/>
                    </a:cubicBezTo>
                    <a:cubicBezTo>
                      <a:pt x="258566" y="288342"/>
                      <a:pt x="259064" y="285849"/>
                      <a:pt x="259729" y="283191"/>
                    </a:cubicBezTo>
                    <a:cubicBezTo>
                      <a:pt x="260892" y="278040"/>
                      <a:pt x="261889" y="272723"/>
                      <a:pt x="262886" y="267406"/>
                    </a:cubicBezTo>
                    <a:lnTo>
                      <a:pt x="264215" y="259431"/>
                    </a:lnTo>
                    <a:cubicBezTo>
                      <a:pt x="264547" y="256773"/>
                      <a:pt x="264879" y="254114"/>
                      <a:pt x="265212" y="251456"/>
                    </a:cubicBezTo>
                    <a:cubicBezTo>
                      <a:pt x="265876" y="246139"/>
                      <a:pt x="266375" y="240822"/>
                      <a:pt x="266707" y="235505"/>
                    </a:cubicBezTo>
                    <a:cubicBezTo>
                      <a:pt x="266873" y="232846"/>
                      <a:pt x="267039" y="230188"/>
                      <a:pt x="267039" y="227530"/>
                    </a:cubicBezTo>
                    <a:cubicBezTo>
                      <a:pt x="267039" y="226200"/>
                      <a:pt x="267206" y="224871"/>
                      <a:pt x="267039" y="223542"/>
                    </a:cubicBezTo>
                    <a:lnTo>
                      <a:pt x="267039" y="219554"/>
                    </a:lnTo>
                    <a:cubicBezTo>
                      <a:pt x="267039" y="218225"/>
                      <a:pt x="267039" y="216896"/>
                      <a:pt x="266873" y="215566"/>
                    </a:cubicBezTo>
                    <a:lnTo>
                      <a:pt x="266541" y="211579"/>
                    </a:lnTo>
                    <a:cubicBezTo>
                      <a:pt x="266375" y="210250"/>
                      <a:pt x="266375" y="208920"/>
                      <a:pt x="266209" y="207591"/>
                    </a:cubicBezTo>
                    <a:lnTo>
                      <a:pt x="265710" y="203603"/>
                    </a:lnTo>
                    <a:cubicBezTo>
                      <a:pt x="265378" y="200945"/>
                      <a:pt x="264879" y="198286"/>
                      <a:pt x="264713" y="195628"/>
                    </a:cubicBezTo>
                    <a:cubicBezTo>
                      <a:pt x="264381" y="192970"/>
                      <a:pt x="264215" y="190311"/>
                      <a:pt x="263883" y="187653"/>
                    </a:cubicBezTo>
                    <a:cubicBezTo>
                      <a:pt x="263550" y="184994"/>
                      <a:pt x="263052" y="182336"/>
                      <a:pt x="262387" y="179843"/>
                    </a:cubicBezTo>
                    <a:cubicBezTo>
                      <a:pt x="261723" y="177351"/>
                      <a:pt x="260726" y="174859"/>
                      <a:pt x="259230" y="173197"/>
                    </a:cubicBezTo>
                    <a:lnTo>
                      <a:pt x="260892" y="173031"/>
                    </a:lnTo>
                    <a:cubicBezTo>
                      <a:pt x="259729" y="175191"/>
                      <a:pt x="259729" y="177850"/>
                      <a:pt x="259729" y="180508"/>
                    </a:cubicBezTo>
                    <a:lnTo>
                      <a:pt x="259895" y="184496"/>
                    </a:lnTo>
                    <a:lnTo>
                      <a:pt x="259895" y="188650"/>
                    </a:lnTo>
                    <a:lnTo>
                      <a:pt x="259895" y="204933"/>
                    </a:lnTo>
                    <a:cubicBezTo>
                      <a:pt x="259895" y="210416"/>
                      <a:pt x="259895" y="215733"/>
                      <a:pt x="259895" y="221216"/>
                    </a:cubicBezTo>
                    <a:cubicBezTo>
                      <a:pt x="259729" y="226699"/>
                      <a:pt x="259563" y="232182"/>
                      <a:pt x="259230" y="237499"/>
                    </a:cubicBezTo>
                    <a:cubicBezTo>
                      <a:pt x="258898" y="242982"/>
                      <a:pt x="258399" y="248299"/>
                      <a:pt x="257901" y="253782"/>
                    </a:cubicBezTo>
                    <a:cubicBezTo>
                      <a:pt x="257569" y="256440"/>
                      <a:pt x="257236" y="259265"/>
                      <a:pt x="256904" y="261923"/>
                    </a:cubicBezTo>
                    <a:cubicBezTo>
                      <a:pt x="256572" y="264582"/>
                      <a:pt x="256073" y="267406"/>
                      <a:pt x="255741" y="270065"/>
                    </a:cubicBezTo>
                    <a:cubicBezTo>
                      <a:pt x="254910" y="275382"/>
                      <a:pt x="253913" y="280865"/>
                      <a:pt x="252916" y="286182"/>
                    </a:cubicBezTo>
                    <a:cubicBezTo>
                      <a:pt x="251919" y="291499"/>
                      <a:pt x="250756" y="296816"/>
                      <a:pt x="249427" y="302132"/>
                    </a:cubicBezTo>
                    <a:lnTo>
                      <a:pt x="249095" y="303296"/>
                    </a:lnTo>
                    <a:lnTo>
                      <a:pt x="248098" y="302631"/>
                    </a:lnTo>
                    <a:cubicBezTo>
                      <a:pt x="240289" y="296982"/>
                      <a:pt x="232646" y="290834"/>
                      <a:pt x="225335" y="284686"/>
                    </a:cubicBezTo>
                    <a:cubicBezTo>
                      <a:pt x="217858" y="278539"/>
                      <a:pt x="210547" y="272225"/>
                      <a:pt x="203403" y="265579"/>
                    </a:cubicBezTo>
                    <a:cubicBezTo>
                      <a:pt x="199913" y="262256"/>
                      <a:pt x="196258" y="259099"/>
                      <a:pt x="192769" y="255609"/>
                    </a:cubicBezTo>
                    <a:cubicBezTo>
                      <a:pt x="189279" y="252286"/>
                      <a:pt x="185790" y="248963"/>
                      <a:pt x="182467" y="245474"/>
                    </a:cubicBezTo>
                    <a:cubicBezTo>
                      <a:pt x="178978" y="241985"/>
                      <a:pt x="175655" y="238662"/>
                      <a:pt x="172332" y="235173"/>
                    </a:cubicBezTo>
                    <a:cubicBezTo>
                      <a:pt x="169009" y="231683"/>
                      <a:pt x="165686" y="228194"/>
                      <a:pt x="162363" y="224539"/>
                    </a:cubicBezTo>
                    <a:lnTo>
                      <a:pt x="162196" y="224373"/>
                    </a:lnTo>
                    <a:lnTo>
                      <a:pt x="162196" y="224206"/>
                    </a:lnTo>
                    <a:cubicBezTo>
                      <a:pt x="164024" y="218225"/>
                      <a:pt x="165187" y="211911"/>
                      <a:pt x="166350" y="205763"/>
                    </a:cubicBezTo>
                    <a:cubicBezTo>
                      <a:pt x="167347" y="199616"/>
                      <a:pt x="168178" y="193302"/>
                      <a:pt x="168510" y="186988"/>
                    </a:cubicBezTo>
                    <a:cubicBezTo>
                      <a:pt x="169009" y="180674"/>
                      <a:pt x="169175" y="174360"/>
                      <a:pt x="169009" y="168047"/>
                    </a:cubicBezTo>
                    <a:cubicBezTo>
                      <a:pt x="168843" y="161733"/>
                      <a:pt x="168510" y="155419"/>
                      <a:pt x="167680" y="149105"/>
                    </a:cubicBezTo>
                    <a:cubicBezTo>
                      <a:pt x="167015" y="142791"/>
                      <a:pt x="166018" y="136644"/>
                      <a:pt x="164689" y="130496"/>
                    </a:cubicBezTo>
                    <a:lnTo>
                      <a:pt x="163692" y="125844"/>
                    </a:lnTo>
                    <a:cubicBezTo>
                      <a:pt x="163360" y="124348"/>
                      <a:pt x="162861" y="122853"/>
                      <a:pt x="162529" y="121191"/>
                    </a:cubicBezTo>
                    <a:cubicBezTo>
                      <a:pt x="161864" y="118200"/>
                      <a:pt x="160867" y="115210"/>
                      <a:pt x="159870" y="112053"/>
                    </a:cubicBezTo>
                    <a:cubicBezTo>
                      <a:pt x="157877" y="106071"/>
                      <a:pt x="155717" y="100090"/>
                      <a:pt x="153224" y="94274"/>
                    </a:cubicBezTo>
                    <a:cubicBezTo>
                      <a:pt x="152560" y="92779"/>
                      <a:pt x="151895" y="91450"/>
                      <a:pt x="151396" y="89954"/>
                    </a:cubicBezTo>
                    <a:lnTo>
                      <a:pt x="149403" y="85634"/>
                    </a:lnTo>
                    <a:cubicBezTo>
                      <a:pt x="148073" y="82810"/>
                      <a:pt x="146412" y="79985"/>
                      <a:pt x="144917" y="77327"/>
                    </a:cubicBezTo>
                    <a:cubicBezTo>
                      <a:pt x="144252" y="75997"/>
                      <a:pt x="143421" y="74668"/>
                      <a:pt x="142590" y="73173"/>
                    </a:cubicBezTo>
                    <a:lnTo>
                      <a:pt x="140098" y="69185"/>
                    </a:lnTo>
                    <a:cubicBezTo>
                      <a:pt x="138437" y="66527"/>
                      <a:pt x="136609" y="63868"/>
                      <a:pt x="134947" y="61376"/>
                    </a:cubicBezTo>
                    <a:cubicBezTo>
                      <a:pt x="133120" y="58884"/>
                      <a:pt x="131292" y="56225"/>
                      <a:pt x="129298" y="53733"/>
                    </a:cubicBezTo>
                    <a:lnTo>
                      <a:pt x="126307" y="50077"/>
                    </a:lnTo>
                    <a:lnTo>
                      <a:pt x="123150" y="46588"/>
                    </a:lnTo>
                    <a:lnTo>
                      <a:pt x="121655" y="44761"/>
                    </a:lnTo>
                    <a:lnTo>
                      <a:pt x="119993" y="43099"/>
                    </a:lnTo>
                    <a:cubicBezTo>
                      <a:pt x="118830" y="41936"/>
                      <a:pt x="117833" y="40773"/>
                      <a:pt x="116670" y="39610"/>
                    </a:cubicBezTo>
                    <a:cubicBezTo>
                      <a:pt x="114344" y="37450"/>
                      <a:pt x="112184" y="35124"/>
                      <a:pt x="109858" y="33130"/>
                    </a:cubicBezTo>
                    <a:cubicBezTo>
                      <a:pt x="105206" y="28976"/>
                      <a:pt x="100221" y="24988"/>
                      <a:pt x="94904" y="21499"/>
                    </a:cubicBezTo>
                    <a:cubicBezTo>
                      <a:pt x="89754" y="18010"/>
                      <a:pt x="84270" y="14853"/>
                      <a:pt x="78621" y="12194"/>
                    </a:cubicBezTo>
                    <a:cubicBezTo>
                      <a:pt x="72972" y="9536"/>
                      <a:pt x="67157" y="7210"/>
                      <a:pt x="61175" y="5382"/>
                    </a:cubicBezTo>
                    <a:cubicBezTo>
                      <a:pt x="55194" y="3554"/>
                      <a:pt x="49046" y="2225"/>
                      <a:pt x="42732" y="1727"/>
                    </a:cubicBezTo>
                    <a:cubicBezTo>
                      <a:pt x="39575" y="1394"/>
                      <a:pt x="36418" y="1228"/>
                      <a:pt x="33427" y="1561"/>
                    </a:cubicBezTo>
                    <a:cubicBezTo>
                      <a:pt x="31932" y="1727"/>
                      <a:pt x="30437" y="1893"/>
                      <a:pt x="28941" y="2225"/>
                    </a:cubicBezTo>
                    <a:cubicBezTo>
                      <a:pt x="28609" y="2391"/>
                      <a:pt x="28277" y="2391"/>
                      <a:pt x="27944" y="2557"/>
                    </a:cubicBezTo>
                    <a:cubicBezTo>
                      <a:pt x="27612" y="2724"/>
                      <a:pt x="27280" y="2724"/>
                      <a:pt x="26947" y="3056"/>
                    </a:cubicBezTo>
                    <a:lnTo>
                      <a:pt x="24787" y="4053"/>
                    </a:lnTo>
                    <a:lnTo>
                      <a:pt x="25286" y="2724"/>
                    </a:lnTo>
                    <a:lnTo>
                      <a:pt x="25452" y="2890"/>
                    </a:lnTo>
                    <a:lnTo>
                      <a:pt x="25784" y="3721"/>
                    </a:lnTo>
                    <a:lnTo>
                      <a:pt x="25120" y="4219"/>
                    </a:lnTo>
                    <a:cubicBezTo>
                      <a:pt x="19803" y="7708"/>
                      <a:pt x="15483" y="12693"/>
                      <a:pt x="12160" y="18176"/>
                    </a:cubicBezTo>
                    <a:cubicBezTo>
                      <a:pt x="8837" y="23659"/>
                      <a:pt x="6510" y="29807"/>
                      <a:pt x="5015" y="36121"/>
                    </a:cubicBezTo>
                    <a:cubicBezTo>
                      <a:pt x="3686" y="42434"/>
                      <a:pt x="3187" y="48914"/>
                      <a:pt x="3354" y="55394"/>
                    </a:cubicBezTo>
                    <a:cubicBezTo>
                      <a:pt x="3520" y="61874"/>
                      <a:pt x="4350" y="68354"/>
                      <a:pt x="5680" y="74668"/>
                    </a:cubicBezTo>
                    <a:cubicBezTo>
                      <a:pt x="8338" y="87462"/>
                      <a:pt x="12658" y="99757"/>
                      <a:pt x="17809" y="111887"/>
                    </a:cubicBezTo>
                    <a:cubicBezTo>
                      <a:pt x="19138" y="114877"/>
                      <a:pt x="20467" y="117868"/>
                      <a:pt x="21797" y="120859"/>
                    </a:cubicBezTo>
                    <a:cubicBezTo>
                      <a:pt x="23126" y="123850"/>
                      <a:pt x="24787" y="126674"/>
                      <a:pt x="26117" y="129665"/>
                    </a:cubicBezTo>
                    <a:cubicBezTo>
                      <a:pt x="27612" y="132490"/>
                      <a:pt x="29107" y="135480"/>
                      <a:pt x="30769" y="138305"/>
                    </a:cubicBezTo>
                    <a:cubicBezTo>
                      <a:pt x="32431" y="141130"/>
                      <a:pt x="33926" y="143954"/>
                      <a:pt x="35587" y="146779"/>
                    </a:cubicBezTo>
                    <a:lnTo>
                      <a:pt x="38080" y="150933"/>
                    </a:lnTo>
                    <a:cubicBezTo>
                      <a:pt x="38910" y="152262"/>
                      <a:pt x="39907" y="153757"/>
                      <a:pt x="40738" y="155087"/>
                    </a:cubicBezTo>
                    <a:cubicBezTo>
                      <a:pt x="42400" y="157911"/>
                      <a:pt x="44394" y="160570"/>
                      <a:pt x="46221" y="163228"/>
                    </a:cubicBezTo>
                    <a:cubicBezTo>
                      <a:pt x="48049" y="165887"/>
                      <a:pt x="50043" y="168545"/>
                      <a:pt x="52037" y="171203"/>
                    </a:cubicBezTo>
                    <a:cubicBezTo>
                      <a:pt x="54030" y="173696"/>
                      <a:pt x="56024" y="176354"/>
                      <a:pt x="58184" y="178847"/>
                    </a:cubicBezTo>
                    <a:cubicBezTo>
                      <a:pt x="62338" y="183831"/>
                      <a:pt x="66824" y="188650"/>
                      <a:pt x="71477" y="193302"/>
                    </a:cubicBezTo>
                    <a:cubicBezTo>
                      <a:pt x="76129" y="197788"/>
                      <a:pt x="81114" y="202108"/>
                      <a:pt x="86264" y="206096"/>
                    </a:cubicBezTo>
                    <a:lnTo>
                      <a:pt x="90252" y="208920"/>
                    </a:lnTo>
                    <a:cubicBezTo>
                      <a:pt x="91581" y="209917"/>
                      <a:pt x="92910" y="210748"/>
                      <a:pt x="94240" y="211579"/>
                    </a:cubicBezTo>
                    <a:lnTo>
                      <a:pt x="96233" y="212908"/>
                    </a:lnTo>
                    <a:lnTo>
                      <a:pt x="98394" y="214237"/>
                    </a:lnTo>
                    <a:cubicBezTo>
                      <a:pt x="99723" y="215068"/>
                      <a:pt x="101218" y="215899"/>
                      <a:pt x="102713" y="216730"/>
                    </a:cubicBezTo>
                    <a:cubicBezTo>
                      <a:pt x="108363" y="219886"/>
                      <a:pt x="114344" y="222379"/>
                      <a:pt x="120492" y="224539"/>
                    </a:cubicBezTo>
                    <a:cubicBezTo>
                      <a:pt x="126640" y="226533"/>
                      <a:pt x="133120" y="227862"/>
                      <a:pt x="139433" y="228360"/>
                    </a:cubicBezTo>
                    <a:cubicBezTo>
                      <a:pt x="145913" y="228859"/>
                      <a:pt x="152393" y="228526"/>
                      <a:pt x="158707" y="227031"/>
                    </a:cubicBezTo>
                    <a:lnTo>
                      <a:pt x="159372" y="226865"/>
                    </a:lnTo>
                    <a:lnTo>
                      <a:pt x="159870" y="227363"/>
                    </a:lnTo>
                    <a:cubicBezTo>
                      <a:pt x="163193" y="231019"/>
                      <a:pt x="166517" y="234674"/>
                      <a:pt x="170006" y="238163"/>
                    </a:cubicBezTo>
                    <a:cubicBezTo>
                      <a:pt x="173495" y="241819"/>
                      <a:pt x="176818" y="245308"/>
                      <a:pt x="180473" y="248797"/>
                    </a:cubicBezTo>
                    <a:cubicBezTo>
                      <a:pt x="183963" y="252286"/>
                      <a:pt x="187452" y="255776"/>
                      <a:pt x="191107" y="259099"/>
                    </a:cubicBezTo>
                    <a:cubicBezTo>
                      <a:pt x="194763" y="262588"/>
                      <a:pt x="198252" y="265911"/>
                      <a:pt x="201907" y="269234"/>
                    </a:cubicBezTo>
                    <a:cubicBezTo>
                      <a:pt x="203735" y="270896"/>
                      <a:pt x="205563" y="272557"/>
                      <a:pt x="207390" y="274219"/>
                    </a:cubicBezTo>
                    <a:cubicBezTo>
                      <a:pt x="209218" y="275880"/>
                      <a:pt x="211046" y="277542"/>
                      <a:pt x="213040" y="279203"/>
                    </a:cubicBezTo>
                    <a:cubicBezTo>
                      <a:pt x="216861" y="282526"/>
                      <a:pt x="220516" y="285683"/>
                      <a:pt x="224338" y="288840"/>
                    </a:cubicBezTo>
                    <a:cubicBezTo>
                      <a:pt x="231981" y="295154"/>
                      <a:pt x="239790" y="301302"/>
                      <a:pt x="247766" y="307117"/>
                    </a:cubicBezTo>
                    <a:lnTo>
                      <a:pt x="248098" y="307283"/>
                    </a:lnTo>
                    <a:lnTo>
                      <a:pt x="247932" y="307616"/>
                    </a:lnTo>
                    <a:lnTo>
                      <a:pt x="245938" y="315259"/>
                    </a:lnTo>
                    <a:lnTo>
                      <a:pt x="243113" y="323234"/>
                    </a:lnTo>
                    <a:lnTo>
                      <a:pt x="240953" y="330877"/>
                    </a:lnTo>
                    <a:lnTo>
                      <a:pt x="238627" y="338354"/>
                    </a:lnTo>
                    <a:cubicBezTo>
                      <a:pt x="237132" y="343339"/>
                      <a:pt x="235470" y="348323"/>
                      <a:pt x="233809" y="353474"/>
                    </a:cubicBezTo>
                    <a:cubicBezTo>
                      <a:pt x="232147" y="358459"/>
                      <a:pt x="230486" y="363443"/>
                      <a:pt x="228824" y="368428"/>
                    </a:cubicBezTo>
                    <a:cubicBezTo>
                      <a:pt x="222012" y="388366"/>
                      <a:pt x="214867" y="408138"/>
                      <a:pt x="208221" y="428077"/>
                    </a:cubicBezTo>
                    <a:lnTo>
                      <a:pt x="208055" y="427911"/>
                    </a:lnTo>
                    <a:lnTo>
                      <a:pt x="213040" y="419271"/>
                    </a:lnTo>
                    <a:close/>
                    <a:moveTo>
                      <a:pt x="213206" y="419437"/>
                    </a:moveTo>
                    <a:lnTo>
                      <a:pt x="208055" y="428077"/>
                    </a:lnTo>
                    <a:lnTo>
                      <a:pt x="207390" y="429240"/>
                    </a:lnTo>
                    <a:lnTo>
                      <a:pt x="207723" y="428077"/>
                    </a:lnTo>
                    <a:cubicBezTo>
                      <a:pt x="214369" y="408138"/>
                      <a:pt x="221347" y="388200"/>
                      <a:pt x="228159" y="368262"/>
                    </a:cubicBezTo>
                    <a:cubicBezTo>
                      <a:pt x="229821" y="363277"/>
                      <a:pt x="231483" y="358292"/>
                      <a:pt x="232978" y="353308"/>
                    </a:cubicBezTo>
                    <a:cubicBezTo>
                      <a:pt x="234640" y="348323"/>
                      <a:pt x="236135" y="343339"/>
                      <a:pt x="237630" y="338188"/>
                    </a:cubicBezTo>
                    <a:lnTo>
                      <a:pt x="239790" y="330545"/>
                    </a:lnTo>
                    <a:lnTo>
                      <a:pt x="241950" y="322902"/>
                    </a:lnTo>
                    <a:lnTo>
                      <a:pt x="243944" y="315259"/>
                    </a:lnTo>
                    <a:lnTo>
                      <a:pt x="245938" y="307616"/>
                    </a:lnTo>
                    <a:lnTo>
                      <a:pt x="246104" y="308280"/>
                    </a:lnTo>
                    <a:cubicBezTo>
                      <a:pt x="237963" y="302465"/>
                      <a:pt x="230153" y="296483"/>
                      <a:pt x="222344" y="290169"/>
                    </a:cubicBezTo>
                    <a:cubicBezTo>
                      <a:pt x="218523" y="287013"/>
                      <a:pt x="214701" y="283856"/>
                      <a:pt x="210879" y="280699"/>
                    </a:cubicBezTo>
                    <a:cubicBezTo>
                      <a:pt x="209052" y="279037"/>
                      <a:pt x="207058" y="277542"/>
                      <a:pt x="205230" y="275880"/>
                    </a:cubicBezTo>
                    <a:cubicBezTo>
                      <a:pt x="203403" y="274219"/>
                      <a:pt x="201409" y="272557"/>
                      <a:pt x="199581" y="270896"/>
                    </a:cubicBezTo>
                    <a:cubicBezTo>
                      <a:pt x="195926" y="267573"/>
                      <a:pt x="192270" y="264249"/>
                      <a:pt x="188615" y="260760"/>
                    </a:cubicBezTo>
                    <a:cubicBezTo>
                      <a:pt x="184960" y="257437"/>
                      <a:pt x="181470" y="253948"/>
                      <a:pt x="177815" y="250459"/>
                    </a:cubicBezTo>
                    <a:cubicBezTo>
                      <a:pt x="174326" y="246970"/>
                      <a:pt x="170836" y="243480"/>
                      <a:pt x="167347" y="239825"/>
                    </a:cubicBezTo>
                    <a:cubicBezTo>
                      <a:pt x="163858" y="236336"/>
                      <a:pt x="160535" y="232680"/>
                      <a:pt x="157046" y="229025"/>
                    </a:cubicBezTo>
                    <a:lnTo>
                      <a:pt x="158043" y="229357"/>
                    </a:lnTo>
                    <a:cubicBezTo>
                      <a:pt x="151563" y="230853"/>
                      <a:pt x="144750" y="231351"/>
                      <a:pt x="138104" y="230853"/>
                    </a:cubicBezTo>
                    <a:cubicBezTo>
                      <a:pt x="131458" y="230354"/>
                      <a:pt x="124978" y="228859"/>
                      <a:pt x="118664" y="226865"/>
                    </a:cubicBezTo>
                    <a:cubicBezTo>
                      <a:pt x="112350" y="224871"/>
                      <a:pt x="106203" y="222213"/>
                      <a:pt x="100387" y="218890"/>
                    </a:cubicBezTo>
                    <a:cubicBezTo>
                      <a:pt x="98892" y="218059"/>
                      <a:pt x="97397" y="217228"/>
                      <a:pt x="96067" y="216397"/>
                    </a:cubicBezTo>
                    <a:lnTo>
                      <a:pt x="93907" y="215068"/>
                    </a:lnTo>
                    <a:cubicBezTo>
                      <a:pt x="93243" y="214570"/>
                      <a:pt x="92578" y="214237"/>
                      <a:pt x="91747" y="213739"/>
                    </a:cubicBezTo>
                    <a:cubicBezTo>
                      <a:pt x="90418" y="212742"/>
                      <a:pt x="88923" y="211911"/>
                      <a:pt x="87594" y="210914"/>
                    </a:cubicBezTo>
                    <a:lnTo>
                      <a:pt x="83606" y="207923"/>
                    </a:lnTo>
                    <a:cubicBezTo>
                      <a:pt x="78289" y="203936"/>
                      <a:pt x="73304" y="199616"/>
                      <a:pt x="68652" y="194963"/>
                    </a:cubicBezTo>
                    <a:cubicBezTo>
                      <a:pt x="64000" y="190311"/>
                      <a:pt x="59347" y="185493"/>
                      <a:pt x="55194" y="180342"/>
                    </a:cubicBezTo>
                    <a:cubicBezTo>
                      <a:pt x="53033" y="177850"/>
                      <a:pt x="51040" y="175191"/>
                      <a:pt x="49046" y="172699"/>
                    </a:cubicBezTo>
                    <a:cubicBezTo>
                      <a:pt x="47052" y="170040"/>
                      <a:pt x="45058" y="167382"/>
                      <a:pt x="43230" y="164723"/>
                    </a:cubicBezTo>
                    <a:cubicBezTo>
                      <a:pt x="41403" y="162065"/>
                      <a:pt x="39409" y="159240"/>
                      <a:pt x="37747" y="156582"/>
                    </a:cubicBezTo>
                    <a:cubicBezTo>
                      <a:pt x="36917" y="155253"/>
                      <a:pt x="35920" y="153757"/>
                      <a:pt x="35089" y="152428"/>
                    </a:cubicBezTo>
                    <a:lnTo>
                      <a:pt x="32597" y="148274"/>
                    </a:lnTo>
                    <a:cubicBezTo>
                      <a:pt x="30935" y="145450"/>
                      <a:pt x="29274" y="142625"/>
                      <a:pt x="27612" y="139634"/>
                    </a:cubicBezTo>
                    <a:cubicBezTo>
                      <a:pt x="25950" y="136810"/>
                      <a:pt x="24455" y="133819"/>
                      <a:pt x="22960" y="130828"/>
                    </a:cubicBezTo>
                    <a:cubicBezTo>
                      <a:pt x="21464" y="127837"/>
                      <a:pt x="19969" y="125013"/>
                      <a:pt x="18640" y="122022"/>
                    </a:cubicBezTo>
                    <a:cubicBezTo>
                      <a:pt x="17144" y="119031"/>
                      <a:pt x="15815" y="116040"/>
                      <a:pt x="14486" y="113050"/>
                    </a:cubicBezTo>
                    <a:cubicBezTo>
                      <a:pt x="9335" y="100920"/>
                      <a:pt x="5015" y="88459"/>
                      <a:pt x="2357" y="75333"/>
                    </a:cubicBezTo>
                    <a:cubicBezTo>
                      <a:pt x="1027" y="68853"/>
                      <a:pt x="197" y="62207"/>
                      <a:pt x="31" y="55560"/>
                    </a:cubicBezTo>
                    <a:cubicBezTo>
                      <a:pt x="-136" y="48914"/>
                      <a:pt x="363" y="42268"/>
                      <a:pt x="1858" y="35788"/>
                    </a:cubicBezTo>
                    <a:cubicBezTo>
                      <a:pt x="3354" y="29308"/>
                      <a:pt x="5680" y="22994"/>
                      <a:pt x="9169" y="17179"/>
                    </a:cubicBezTo>
                    <a:cubicBezTo>
                      <a:pt x="12658" y="11530"/>
                      <a:pt x="17310" y="6379"/>
                      <a:pt x="22960" y="2724"/>
                    </a:cubicBezTo>
                    <a:lnTo>
                      <a:pt x="22627" y="4053"/>
                    </a:lnTo>
                    <a:lnTo>
                      <a:pt x="22461" y="3887"/>
                    </a:lnTo>
                    <a:lnTo>
                      <a:pt x="21963" y="3056"/>
                    </a:lnTo>
                    <a:lnTo>
                      <a:pt x="22794" y="2557"/>
                    </a:lnTo>
                    <a:lnTo>
                      <a:pt x="24954" y="1561"/>
                    </a:lnTo>
                    <a:cubicBezTo>
                      <a:pt x="25286" y="1394"/>
                      <a:pt x="25784" y="1228"/>
                      <a:pt x="26117" y="1062"/>
                    </a:cubicBezTo>
                    <a:cubicBezTo>
                      <a:pt x="26449" y="896"/>
                      <a:pt x="26947" y="730"/>
                      <a:pt x="27280" y="730"/>
                    </a:cubicBezTo>
                    <a:cubicBezTo>
                      <a:pt x="28941" y="231"/>
                      <a:pt x="30603" y="65"/>
                      <a:pt x="32098" y="65"/>
                    </a:cubicBezTo>
                    <a:cubicBezTo>
                      <a:pt x="35255" y="-101"/>
                      <a:pt x="38578" y="65"/>
                      <a:pt x="41735" y="398"/>
                    </a:cubicBezTo>
                    <a:cubicBezTo>
                      <a:pt x="48049" y="1062"/>
                      <a:pt x="54363" y="2391"/>
                      <a:pt x="60510" y="4219"/>
                    </a:cubicBezTo>
                    <a:cubicBezTo>
                      <a:pt x="62006" y="4717"/>
                      <a:pt x="63501" y="5216"/>
                      <a:pt x="64997" y="5714"/>
                    </a:cubicBezTo>
                    <a:cubicBezTo>
                      <a:pt x="66492" y="6213"/>
                      <a:pt x="67987" y="6877"/>
                      <a:pt x="69483" y="7376"/>
                    </a:cubicBezTo>
                    <a:cubicBezTo>
                      <a:pt x="72473" y="8539"/>
                      <a:pt x="75298" y="9868"/>
                      <a:pt x="78123" y="11198"/>
                    </a:cubicBezTo>
                    <a:cubicBezTo>
                      <a:pt x="83772" y="14022"/>
                      <a:pt x="89255" y="17179"/>
                      <a:pt x="94572" y="20834"/>
                    </a:cubicBezTo>
                    <a:cubicBezTo>
                      <a:pt x="99889" y="24324"/>
                      <a:pt x="104873" y="28311"/>
                      <a:pt x="109526" y="32631"/>
                    </a:cubicBezTo>
                    <a:cubicBezTo>
                      <a:pt x="111852" y="34791"/>
                      <a:pt x="114178" y="36951"/>
                      <a:pt x="116504" y="39111"/>
                    </a:cubicBezTo>
                    <a:cubicBezTo>
                      <a:pt x="117667" y="40274"/>
                      <a:pt x="118664" y="41437"/>
                      <a:pt x="119827" y="42601"/>
                    </a:cubicBezTo>
                    <a:lnTo>
                      <a:pt x="121489" y="44262"/>
                    </a:lnTo>
                    <a:lnTo>
                      <a:pt x="122984" y="46090"/>
                    </a:lnTo>
                    <a:lnTo>
                      <a:pt x="126141" y="49745"/>
                    </a:lnTo>
                    <a:lnTo>
                      <a:pt x="129132" y="53401"/>
                    </a:lnTo>
                    <a:cubicBezTo>
                      <a:pt x="131126" y="55893"/>
                      <a:pt x="132953" y="58551"/>
                      <a:pt x="134781" y="61044"/>
                    </a:cubicBezTo>
                    <a:cubicBezTo>
                      <a:pt x="136609" y="63702"/>
                      <a:pt x="138270" y="66360"/>
                      <a:pt x="140098" y="69019"/>
                    </a:cubicBezTo>
                    <a:lnTo>
                      <a:pt x="142590" y="73007"/>
                    </a:lnTo>
                    <a:cubicBezTo>
                      <a:pt x="143421" y="74336"/>
                      <a:pt x="144252" y="75665"/>
                      <a:pt x="144917" y="77160"/>
                    </a:cubicBezTo>
                    <a:cubicBezTo>
                      <a:pt x="146412" y="79985"/>
                      <a:pt x="148073" y="82644"/>
                      <a:pt x="149237" y="85634"/>
                    </a:cubicBezTo>
                    <a:lnTo>
                      <a:pt x="151230" y="89954"/>
                    </a:lnTo>
                    <a:cubicBezTo>
                      <a:pt x="151895" y="91450"/>
                      <a:pt x="152560" y="92779"/>
                      <a:pt x="153058" y="94274"/>
                    </a:cubicBezTo>
                    <a:cubicBezTo>
                      <a:pt x="155550" y="100090"/>
                      <a:pt x="157710" y="106071"/>
                      <a:pt x="159704" y="112053"/>
                    </a:cubicBezTo>
                    <a:cubicBezTo>
                      <a:pt x="160535" y="115044"/>
                      <a:pt x="161532" y="118034"/>
                      <a:pt x="162363" y="121191"/>
                    </a:cubicBezTo>
                    <a:cubicBezTo>
                      <a:pt x="162695" y="122687"/>
                      <a:pt x="163193" y="124182"/>
                      <a:pt x="163526" y="125844"/>
                    </a:cubicBezTo>
                    <a:lnTo>
                      <a:pt x="164523" y="130496"/>
                    </a:lnTo>
                    <a:cubicBezTo>
                      <a:pt x="165852" y="136644"/>
                      <a:pt x="166849" y="142957"/>
                      <a:pt x="167513" y="149271"/>
                    </a:cubicBezTo>
                    <a:cubicBezTo>
                      <a:pt x="168178" y="155585"/>
                      <a:pt x="168677" y="161899"/>
                      <a:pt x="168677" y="168213"/>
                    </a:cubicBezTo>
                    <a:cubicBezTo>
                      <a:pt x="168843" y="174527"/>
                      <a:pt x="168510" y="180840"/>
                      <a:pt x="168178" y="187154"/>
                    </a:cubicBezTo>
                    <a:cubicBezTo>
                      <a:pt x="167680" y="193468"/>
                      <a:pt x="167015" y="199782"/>
                      <a:pt x="166018" y="206096"/>
                    </a:cubicBezTo>
                    <a:cubicBezTo>
                      <a:pt x="165021" y="212410"/>
                      <a:pt x="163692" y="218557"/>
                      <a:pt x="162030" y="224705"/>
                    </a:cubicBezTo>
                    <a:lnTo>
                      <a:pt x="161864" y="224373"/>
                    </a:lnTo>
                    <a:cubicBezTo>
                      <a:pt x="165187" y="227862"/>
                      <a:pt x="168510" y="231517"/>
                      <a:pt x="171833" y="234840"/>
                    </a:cubicBezTo>
                    <a:cubicBezTo>
                      <a:pt x="175156" y="238329"/>
                      <a:pt x="178646" y="241819"/>
                      <a:pt x="181969" y="245142"/>
                    </a:cubicBezTo>
                    <a:cubicBezTo>
                      <a:pt x="185458" y="248465"/>
                      <a:pt x="188947" y="251954"/>
                      <a:pt x="192436" y="255111"/>
                    </a:cubicBezTo>
                    <a:cubicBezTo>
                      <a:pt x="195926" y="258434"/>
                      <a:pt x="199581" y="261757"/>
                      <a:pt x="203070" y="264914"/>
                    </a:cubicBezTo>
                    <a:cubicBezTo>
                      <a:pt x="210215" y="271394"/>
                      <a:pt x="217526" y="277708"/>
                      <a:pt x="225003" y="283689"/>
                    </a:cubicBezTo>
                    <a:cubicBezTo>
                      <a:pt x="232479" y="289837"/>
                      <a:pt x="240123" y="295819"/>
                      <a:pt x="247932" y="301468"/>
                    </a:cubicBezTo>
                    <a:lnTo>
                      <a:pt x="246603" y="301966"/>
                    </a:lnTo>
                    <a:cubicBezTo>
                      <a:pt x="247766" y="296649"/>
                      <a:pt x="248929" y="291333"/>
                      <a:pt x="249926" y="286016"/>
                    </a:cubicBezTo>
                    <a:cubicBezTo>
                      <a:pt x="250923" y="280699"/>
                      <a:pt x="251753" y="275382"/>
                      <a:pt x="252584" y="269899"/>
                    </a:cubicBezTo>
                    <a:cubicBezTo>
                      <a:pt x="253415" y="264582"/>
                      <a:pt x="254079" y="259099"/>
                      <a:pt x="254578" y="253782"/>
                    </a:cubicBezTo>
                    <a:cubicBezTo>
                      <a:pt x="255076" y="248465"/>
                      <a:pt x="255575" y="242982"/>
                      <a:pt x="255907" y="237499"/>
                    </a:cubicBezTo>
                    <a:cubicBezTo>
                      <a:pt x="256239" y="232016"/>
                      <a:pt x="256406" y="226699"/>
                      <a:pt x="256572" y="221216"/>
                    </a:cubicBezTo>
                    <a:cubicBezTo>
                      <a:pt x="256572" y="215733"/>
                      <a:pt x="256572" y="210416"/>
                      <a:pt x="256572" y="204933"/>
                    </a:cubicBezTo>
                    <a:lnTo>
                      <a:pt x="256572" y="188650"/>
                    </a:lnTo>
                    <a:lnTo>
                      <a:pt x="256572" y="184662"/>
                    </a:lnTo>
                    <a:lnTo>
                      <a:pt x="256572" y="180508"/>
                    </a:lnTo>
                    <a:cubicBezTo>
                      <a:pt x="256572" y="177683"/>
                      <a:pt x="256572" y="174859"/>
                      <a:pt x="258067" y="172034"/>
                    </a:cubicBezTo>
                    <a:lnTo>
                      <a:pt x="258732" y="170705"/>
                    </a:lnTo>
                    <a:lnTo>
                      <a:pt x="259729" y="171702"/>
                    </a:lnTo>
                    <a:cubicBezTo>
                      <a:pt x="261723" y="174028"/>
                      <a:pt x="262719" y="176686"/>
                      <a:pt x="263384" y="179345"/>
                    </a:cubicBezTo>
                    <a:cubicBezTo>
                      <a:pt x="264049" y="182003"/>
                      <a:pt x="264547" y="184662"/>
                      <a:pt x="264879" y="187320"/>
                    </a:cubicBezTo>
                    <a:cubicBezTo>
                      <a:pt x="265212" y="189979"/>
                      <a:pt x="265378" y="192637"/>
                      <a:pt x="265710" y="195296"/>
                    </a:cubicBezTo>
                    <a:cubicBezTo>
                      <a:pt x="265876" y="197954"/>
                      <a:pt x="266375" y="200446"/>
                      <a:pt x="266707" y="203271"/>
                    </a:cubicBezTo>
                    <a:lnTo>
                      <a:pt x="267206" y="207259"/>
                    </a:lnTo>
                    <a:cubicBezTo>
                      <a:pt x="267372" y="208588"/>
                      <a:pt x="267372" y="209917"/>
                      <a:pt x="267538" y="211246"/>
                    </a:cubicBezTo>
                    <a:lnTo>
                      <a:pt x="267870" y="215234"/>
                    </a:lnTo>
                    <a:cubicBezTo>
                      <a:pt x="267870" y="216563"/>
                      <a:pt x="267870" y="217893"/>
                      <a:pt x="267870" y="219222"/>
                    </a:cubicBezTo>
                    <a:lnTo>
                      <a:pt x="267870" y="223210"/>
                    </a:lnTo>
                    <a:cubicBezTo>
                      <a:pt x="267870" y="224539"/>
                      <a:pt x="267870" y="225868"/>
                      <a:pt x="267704" y="227197"/>
                    </a:cubicBezTo>
                    <a:cubicBezTo>
                      <a:pt x="267704" y="229856"/>
                      <a:pt x="267538" y="232514"/>
                      <a:pt x="267372" y="235173"/>
                    </a:cubicBezTo>
                    <a:cubicBezTo>
                      <a:pt x="267039" y="240490"/>
                      <a:pt x="266375" y="245806"/>
                      <a:pt x="265710" y="251123"/>
                    </a:cubicBezTo>
                    <a:cubicBezTo>
                      <a:pt x="265378" y="253782"/>
                      <a:pt x="265046" y="256440"/>
                      <a:pt x="264547" y="259099"/>
                    </a:cubicBezTo>
                    <a:lnTo>
                      <a:pt x="263218" y="267074"/>
                    </a:lnTo>
                    <a:cubicBezTo>
                      <a:pt x="262221" y="272391"/>
                      <a:pt x="261224" y="277542"/>
                      <a:pt x="259895" y="282859"/>
                    </a:cubicBezTo>
                    <a:cubicBezTo>
                      <a:pt x="259396" y="285517"/>
                      <a:pt x="258732" y="288009"/>
                      <a:pt x="258067" y="290668"/>
                    </a:cubicBezTo>
                    <a:cubicBezTo>
                      <a:pt x="257402" y="293326"/>
                      <a:pt x="256738" y="295819"/>
                      <a:pt x="256073" y="298477"/>
                    </a:cubicBezTo>
                    <a:cubicBezTo>
                      <a:pt x="254744" y="303628"/>
                      <a:pt x="253249" y="308779"/>
                      <a:pt x="251753" y="313929"/>
                    </a:cubicBezTo>
                    <a:lnTo>
                      <a:pt x="249427" y="321572"/>
                    </a:lnTo>
                    <a:lnTo>
                      <a:pt x="247101" y="329216"/>
                    </a:lnTo>
                    <a:cubicBezTo>
                      <a:pt x="245440" y="334366"/>
                      <a:pt x="243778" y="339351"/>
                      <a:pt x="242116" y="344502"/>
                    </a:cubicBezTo>
                    <a:cubicBezTo>
                      <a:pt x="240455" y="349486"/>
                      <a:pt x="238627" y="354637"/>
                      <a:pt x="236799" y="359622"/>
                    </a:cubicBezTo>
                    <a:cubicBezTo>
                      <a:pt x="234972" y="364606"/>
                      <a:pt x="233144" y="369591"/>
                      <a:pt x="231150" y="374575"/>
                    </a:cubicBezTo>
                    <a:cubicBezTo>
                      <a:pt x="229156" y="379560"/>
                      <a:pt x="227329" y="384545"/>
                      <a:pt x="225169" y="389529"/>
                    </a:cubicBezTo>
                    <a:cubicBezTo>
                      <a:pt x="222012" y="399831"/>
                      <a:pt x="217692" y="409634"/>
                      <a:pt x="213206" y="419437"/>
                    </a:cubicBezTo>
                    <a:lnTo>
                      <a:pt x="213206" y="419437"/>
                    </a:lnTo>
                    <a:close/>
                  </a:path>
                </a:pathLst>
              </a:custGeom>
              <a:solidFill>
                <a:srgbClr val="000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76" name="Полилиния: фигура 4075">
                <a:extLst>
                  <a:ext uri="{FF2B5EF4-FFF2-40B4-BE49-F238E27FC236}">
                    <a16:creationId xmlns:a16="http://schemas.microsoft.com/office/drawing/2014/main" id="{AE61B6ED-849B-6440-3847-4318B2E7AA37}"/>
                  </a:ext>
                </a:extLst>
              </p:cNvPr>
              <p:cNvSpPr/>
              <p:nvPr/>
            </p:nvSpPr>
            <p:spPr>
              <a:xfrm>
                <a:off x="16796465" y="3378911"/>
                <a:ext cx="133587" cy="214670"/>
              </a:xfrm>
              <a:custGeom>
                <a:avLst/>
                <a:gdLst>
                  <a:gd name="connsiteX0" fmla="*/ 40708 w 133587"/>
                  <a:gd name="connsiteY0" fmla="*/ 8474 h 214670"/>
                  <a:gd name="connsiteX1" fmla="*/ 54166 w 133587"/>
                  <a:gd name="connsiteY1" fmla="*/ 15286 h 214670"/>
                  <a:gd name="connsiteX2" fmla="*/ 60646 w 133587"/>
                  <a:gd name="connsiteY2" fmla="*/ 19274 h 214670"/>
                  <a:gd name="connsiteX3" fmla="*/ 66794 w 133587"/>
                  <a:gd name="connsiteY3" fmla="*/ 23594 h 214670"/>
                  <a:gd name="connsiteX4" fmla="*/ 78425 w 133587"/>
                  <a:gd name="connsiteY4" fmla="*/ 33065 h 214670"/>
                  <a:gd name="connsiteX5" fmla="*/ 89058 w 133587"/>
                  <a:gd name="connsiteY5" fmla="*/ 43865 h 214670"/>
                  <a:gd name="connsiteX6" fmla="*/ 94043 w 133587"/>
                  <a:gd name="connsiteY6" fmla="*/ 49680 h 214670"/>
                  <a:gd name="connsiteX7" fmla="*/ 96369 w 133587"/>
                  <a:gd name="connsiteY7" fmla="*/ 52671 h 214670"/>
                  <a:gd name="connsiteX8" fmla="*/ 98695 w 133587"/>
                  <a:gd name="connsiteY8" fmla="*/ 55661 h 214670"/>
                  <a:gd name="connsiteX9" fmla="*/ 101021 w 133587"/>
                  <a:gd name="connsiteY9" fmla="*/ 58652 h 214670"/>
                  <a:gd name="connsiteX10" fmla="*/ 103181 w 133587"/>
                  <a:gd name="connsiteY10" fmla="*/ 61809 h 214670"/>
                  <a:gd name="connsiteX11" fmla="*/ 105341 w 133587"/>
                  <a:gd name="connsiteY11" fmla="*/ 64966 h 214670"/>
                  <a:gd name="connsiteX12" fmla="*/ 107335 w 133587"/>
                  <a:gd name="connsiteY12" fmla="*/ 68123 h 214670"/>
                  <a:gd name="connsiteX13" fmla="*/ 111157 w 133587"/>
                  <a:gd name="connsiteY13" fmla="*/ 74603 h 214670"/>
                  <a:gd name="connsiteX14" fmla="*/ 114646 w 133587"/>
                  <a:gd name="connsiteY14" fmla="*/ 81249 h 214670"/>
                  <a:gd name="connsiteX15" fmla="*/ 120794 w 133587"/>
                  <a:gd name="connsiteY15" fmla="*/ 95040 h 214670"/>
                  <a:gd name="connsiteX16" fmla="*/ 125778 w 133587"/>
                  <a:gd name="connsiteY16" fmla="*/ 109329 h 214670"/>
                  <a:gd name="connsiteX17" fmla="*/ 127772 w 133587"/>
                  <a:gd name="connsiteY17" fmla="*/ 116640 h 214670"/>
                  <a:gd name="connsiteX18" fmla="*/ 128603 w 133587"/>
                  <a:gd name="connsiteY18" fmla="*/ 120295 h 214670"/>
                  <a:gd name="connsiteX19" fmla="*/ 129434 w 133587"/>
                  <a:gd name="connsiteY19" fmla="*/ 123951 h 214670"/>
                  <a:gd name="connsiteX20" fmla="*/ 131926 w 133587"/>
                  <a:gd name="connsiteY20" fmla="*/ 138904 h 214670"/>
                  <a:gd name="connsiteX21" fmla="*/ 132757 w 133587"/>
                  <a:gd name="connsiteY21" fmla="*/ 146381 h 214670"/>
                  <a:gd name="connsiteX22" fmla="*/ 133255 w 133587"/>
                  <a:gd name="connsiteY22" fmla="*/ 153858 h 214670"/>
                  <a:gd name="connsiteX23" fmla="*/ 133587 w 133587"/>
                  <a:gd name="connsiteY23" fmla="*/ 168978 h 214670"/>
                  <a:gd name="connsiteX24" fmla="*/ 132757 w 133587"/>
                  <a:gd name="connsiteY24" fmla="*/ 184098 h 214670"/>
                  <a:gd name="connsiteX25" fmla="*/ 127938 w 133587"/>
                  <a:gd name="connsiteY25" fmla="*/ 213840 h 214670"/>
                  <a:gd name="connsiteX26" fmla="*/ 127772 w 133587"/>
                  <a:gd name="connsiteY26" fmla="*/ 214670 h 214670"/>
                  <a:gd name="connsiteX27" fmla="*/ 127274 w 133587"/>
                  <a:gd name="connsiteY27" fmla="*/ 214006 h 214670"/>
                  <a:gd name="connsiteX28" fmla="*/ 116972 w 133587"/>
                  <a:gd name="connsiteY28" fmla="*/ 202375 h 214670"/>
                  <a:gd name="connsiteX29" fmla="*/ 107003 w 133587"/>
                  <a:gd name="connsiteY29" fmla="*/ 190412 h 214670"/>
                  <a:gd name="connsiteX30" fmla="*/ 88061 w 133587"/>
                  <a:gd name="connsiteY30" fmla="*/ 165655 h 214670"/>
                  <a:gd name="connsiteX31" fmla="*/ 79255 w 133587"/>
                  <a:gd name="connsiteY31" fmla="*/ 152861 h 214670"/>
                  <a:gd name="connsiteX32" fmla="*/ 70948 w 133587"/>
                  <a:gd name="connsiteY32" fmla="*/ 139735 h 214670"/>
                  <a:gd name="connsiteX33" fmla="*/ 66960 w 133587"/>
                  <a:gd name="connsiteY33" fmla="*/ 133089 h 214670"/>
                  <a:gd name="connsiteX34" fmla="*/ 63138 w 133587"/>
                  <a:gd name="connsiteY34" fmla="*/ 126277 h 214670"/>
                  <a:gd name="connsiteX35" fmla="*/ 59483 w 133587"/>
                  <a:gd name="connsiteY35" fmla="*/ 119464 h 214670"/>
                  <a:gd name="connsiteX36" fmla="*/ 55828 w 133587"/>
                  <a:gd name="connsiteY36" fmla="*/ 112486 h 214670"/>
                  <a:gd name="connsiteX37" fmla="*/ 48849 w 133587"/>
                  <a:gd name="connsiteY37" fmla="*/ 98529 h 214670"/>
                  <a:gd name="connsiteX38" fmla="*/ 41206 w 133587"/>
                  <a:gd name="connsiteY38" fmla="*/ 84572 h 214670"/>
                  <a:gd name="connsiteX39" fmla="*/ 27415 w 133587"/>
                  <a:gd name="connsiteY39" fmla="*/ 56658 h 214670"/>
                  <a:gd name="connsiteX40" fmla="*/ 13791 w 133587"/>
                  <a:gd name="connsiteY40" fmla="*/ 28745 h 214670"/>
                  <a:gd name="connsiteX41" fmla="*/ 332 w 133587"/>
                  <a:gd name="connsiteY41" fmla="*/ 665 h 214670"/>
                  <a:gd name="connsiteX42" fmla="*/ 0 w 133587"/>
                  <a:gd name="connsiteY42" fmla="*/ 166 h 214670"/>
                  <a:gd name="connsiteX43" fmla="*/ 498 w 133587"/>
                  <a:gd name="connsiteY43" fmla="*/ 166 h 214670"/>
                  <a:gd name="connsiteX44" fmla="*/ 3157 w 133587"/>
                  <a:gd name="connsiteY44" fmla="*/ 0 h 214670"/>
                  <a:gd name="connsiteX45" fmla="*/ 5815 w 133587"/>
                  <a:gd name="connsiteY45" fmla="*/ 0 h 214670"/>
                  <a:gd name="connsiteX46" fmla="*/ 10966 w 133587"/>
                  <a:gd name="connsiteY46" fmla="*/ 332 h 214670"/>
                  <a:gd name="connsiteX47" fmla="*/ 16117 w 133587"/>
                  <a:gd name="connsiteY47" fmla="*/ 997 h 214670"/>
                  <a:gd name="connsiteX48" fmla="*/ 21102 w 133587"/>
                  <a:gd name="connsiteY48" fmla="*/ 1994 h 214670"/>
                  <a:gd name="connsiteX49" fmla="*/ 23594 w 133587"/>
                  <a:gd name="connsiteY49" fmla="*/ 2658 h 214670"/>
                  <a:gd name="connsiteX50" fmla="*/ 26086 w 133587"/>
                  <a:gd name="connsiteY50" fmla="*/ 3323 h 214670"/>
                  <a:gd name="connsiteX51" fmla="*/ 31071 w 133587"/>
                  <a:gd name="connsiteY51" fmla="*/ 4818 h 214670"/>
                  <a:gd name="connsiteX52" fmla="*/ 33563 w 133587"/>
                  <a:gd name="connsiteY52" fmla="*/ 5649 h 214670"/>
                  <a:gd name="connsiteX53" fmla="*/ 36055 w 133587"/>
                  <a:gd name="connsiteY53" fmla="*/ 6480 h 214670"/>
                  <a:gd name="connsiteX54" fmla="*/ 40708 w 133587"/>
                  <a:gd name="connsiteY54" fmla="*/ 8474 h 214670"/>
                  <a:gd name="connsiteX55" fmla="*/ 40541 w 133587"/>
                  <a:gd name="connsiteY55" fmla="*/ 8640 h 214670"/>
                  <a:gd name="connsiteX56" fmla="*/ 35723 w 133587"/>
                  <a:gd name="connsiteY56" fmla="*/ 6812 h 214670"/>
                  <a:gd name="connsiteX57" fmla="*/ 33231 w 133587"/>
                  <a:gd name="connsiteY57" fmla="*/ 5982 h 214670"/>
                  <a:gd name="connsiteX58" fmla="*/ 30738 w 133587"/>
                  <a:gd name="connsiteY58" fmla="*/ 5151 h 214670"/>
                  <a:gd name="connsiteX59" fmla="*/ 25754 w 133587"/>
                  <a:gd name="connsiteY59" fmla="*/ 3655 h 214670"/>
                  <a:gd name="connsiteX60" fmla="*/ 23262 w 133587"/>
                  <a:gd name="connsiteY60" fmla="*/ 2991 h 214670"/>
                  <a:gd name="connsiteX61" fmla="*/ 20769 w 133587"/>
                  <a:gd name="connsiteY61" fmla="*/ 2492 h 214670"/>
                  <a:gd name="connsiteX62" fmla="*/ 15785 w 133587"/>
                  <a:gd name="connsiteY62" fmla="*/ 1495 h 214670"/>
                  <a:gd name="connsiteX63" fmla="*/ 10634 w 133587"/>
                  <a:gd name="connsiteY63" fmla="*/ 831 h 214670"/>
                  <a:gd name="connsiteX64" fmla="*/ 5483 w 133587"/>
                  <a:gd name="connsiteY64" fmla="*/ 665 h 214670"/>
                  <a:gd name="connsiteX65" fmla="*/ 2991 w 133587"/>
                  <a:gd name="connsiteY65" fmla="*/ 665 h 214670"/>
                  <a:gd name="connsiteX66" fmla="*/ 498 w 133587"/>
                  <a:gd name="connsiteY66" fmla="*/ 831 h 214670"/>
                  <a:gd name="connsiteX67" fmla="*/ 831 w 133587"/>
                  <a:gd name="connsiteY67" fmla="*/ 166 h 214670"/>
                  <a:gd name="connsiteX68" fmla="*/ 15120 w 133587"/>
                  <a:gd name="connsiteY68" fmla="*/ 27748 h 214670"/>
                  <a:gd name="connsiteX69" fmla="*/ 29243 w 133587"/>
                  <a:gd name="connsiteY69" fmla="*/ 55495 h 214670"/>
                  <a:gd name="connsiteX70" fmla="*/ 57157 w 133587"/>
                  <a:gd name="connsiteY70" fmla="*/ 111157 h 214670"/>
                  <a:gd name="connsiteX71" fmla="*/ 60646 w 133587"/>
                  <a:gd name="connsiteY71" fmla="*/ 118135 h 214670"/>
                  <a:gd name="connsiteX72" fmla="*/ 64301 w 133587"/>
                  <a:gd name="connsiteY72" fmla="*/ 124948 h 214670"/>
                  <a:gd name="connsiteX73" fmla="*/ 68123 w 133587"/>
                  <a:gd name="connsiteY73" fmla="*/ 131760 h 214670"/>
                  <a:gd name="connsiteX74" fmla="*/ 72111 w 133587"/>
                  <a:gd name="connsiteY74" fmla="*/ 138406 h 214670"/>
                  <a:gd name="connsiteX75" fmla="*/ 80418 w 133587"/>
                  <a:gd name="connsiteY75" fmla="*/ 151532 h 214670"/>
                  <a:gd name="connsiteX76" fmla="*/ 89058 w 133587"/>
                  <a:gd name="connsiteY76" fmla="*/ 164492 h 214670"/>
                  <a:gd name="connsiteX77" fmla="*/ 107501 w 133587"/>
                  <a:gd name="connsiteY77" fmla="*/ 189415 h 214670"/>
                  <a:gd name="connsiteX78" fmla="*/ 117304 w 133587"/>
                  <a:gd name="connsiteY78" fmla="*/ 201544 h 214670"/>
                  <a:gd name="connsiteX79" fmla="*/ 127440 w 133587"/>
                  <a:gd name="connsiteY79" fmla="*/ 213341 h 214670"/>
                  <a:gd name="connsiteX80" fmla="*/ 126775 w 133587"/>
                  <a:gd name="connsiteY80" fmla="*/ 213507 h 214670"/>
                  <a:gd name="connsiteX81" fmla="*/ 131760 w 133587"/>
                  <a:gd name="connsiteY81" fmla="*/ 183932 h 214670"/>
                  <a:gd name="connsiteX82" fmla="*/ 132424 w 133587"/>
                  <a:gd name="connsiteY82" fmla="*/ 168978 h 214670"/>
                  <a:gd name="connsiteX83" fmla="*/ 131926 w 133587"/>
                  <a:gd name="connsiteY83" fmla="*/ 154024 h 214670"/>
                  <a:gd name="connsiteX84" fmla="*/ 131261 w 133587"/>
                  <a:gd name="connsiteY84" fmla="*/ 146547 h 214670"/>
                  <a:gd name="connsiteX85" fmla="*/ 130264 w 133587"/>
                  <a:gd name="connsiteY85" fmla="*/ 139071 h 214670"/>
                  <a:gd name="connsiteX86" fmla="*/ 129101 w 133587"/>
                  <a:gd name="connsiteY86" fmla="*/ 131594 h 214670"/>
                  <a:gd name="connsiteX87" fmla="*/ 127606 w 133587"/>
                  <a:gd name="connsiteY87" fmla="*/ 124283 h 214670"/>
                  <a:gd name="connsiteX88" fmla="*/ 126775 w 133587"/>
                  <a:gd name="connsiteY88" fmla="*/ 120628 h 214670"/>
                  <a:gd name="connsiteX89" fmla="*/ 125778 w 133587"/>
                  <a:gd name="connsiteY89" fmla="*/ 116972 h 214670"/>
                  <a:gd name="connsiteX90" fmla="*/ 123618 w 133587"/>
                  <a:gd name="connsiteY90" fmla="*/ 109828 h 214670"/>
                  <a:gd name="connsiteX91" fmla="*/ 118634 w 133587"/>
                  <a:gd name="connsiteY91" fmla="*/ 95705 h 214670"/>
                  <a:gd name="connsiteX92" fmla="*/ 112486 w 133587"/>
                  <a:gd name="connsiteY92" fmla="*/ 82080 h 214670"/>
                  <a:gd name="connsiteX93" fmla="*/ 108997 w 133587"/>
                  <a:gd name="connsiteY93" fmla="*/ 75434 h 214670"/>
                  <a:gd name="connsiteX94" fmla="*/ 105341 w 133587"/>
                  <a:gd name="connsiteY94" fmla="*/ 68954 h 214670"/>
                  <a:gd name="connsiteX95" fmla="*/ 103348 w 133587"/>
                  <a:gd name="connsiteY95" fmla="*/ 65797 h 214670"/>
                  <a:gd name="connsiteX96" fmla="*/ 101354 w 133587"/>
                  <a:gd name="connsiteY96" fmla="*/ 62640 h 214670"/>
                  <a:gd name="connsiteX97" fmla="*/ 99360 w 133587"/>
                  <a:gd name="connsiteY97" fmla="*/ 59483 h 214670"/>
                  <a:gd name="connsiteX98" fmla="*/ 97200 w 133587"/>
                  <a:gd name="connsiteY98" fmla="*/ 56492 h 214670"/>
                  <a:gd name="connsiteX99" fmla="*/ 95040 w 133587"/>
                  <a:gd name="connsiteY99" fmla="*/ 53501 h 214670"/>
                  <a:gd name="connsiteX100" fmla="*/ 92714 w 133587"/>
                  <a:gd name="connsiteY100" fmla="*/ 50511 h 214670"/>
                  <a:gd name="connsiteX101" fmla="*/ 88061 w 133587"/>
                  <a:gd name="connsiteY101" fmla="*/ 44695 h 214670"/>
                  <a:gd name="connsiteX102" fmla="*/ 83077 w 133587"/>
                  <a:gd name="connsiteY102" fmla="*/ 39046 h 214670"/>
                  <a:gd name="connsiteX103" fmla="*/ 77760 w 133587"/>
                  <a:gd name="connsiteY103" fmla="*/ 33729 h 214670"/>
                  <a:gd name="connsiteX104" fmla="*/ 66295 w 133587"/>
                  <a:gd name="connsiteY104" fmla="*/ 23926 h 214670"/>
                  <a:gd name="connsiteX105" fmla="*/ 60148 w 133587"/>
                  <a:gd name="connsiteY105" fmla="*/ 19440 h 214670"/>
                  <a:gd name="connsiteX106" fmla="*/ 53834 w 133587"/>
                  <a:gd name="connsiteY106" fmla="*/ 15452 h 214670"/>
                  <a:gd name="connsiteX107" fmla="*/ 40541 w 133587"/>
                  <a:gd name="connsiteY107" fmla="*/ 8640 h 21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</a:cxnLst>
                <a:rect l="l" t="t" r="r" b="b"/>
                <a:pathLst>
                  <a:path w="133587" h="214670">
                    <a:moveTo>
                      <a:pt x="40708" y="8474"/>
                    </a:moveTo>
                    <a:cubicBezTo>
                      <a:pt x="45360" y="10468"/>
                      <a:pt x="49846" y="12794"/>
                      <a:pt x="54166" y="15286"/>
                    </a:cubicBezTo>
                    <a:cubicBezTo>
                      <a:pt x="56326" y="16449"/>
                      <a:pt x="58486" y="17945"/>
                      <a:pt x="60646" y="19274"/>
                    </a:cubicBezTo>
                    <a:cubicBezTo>
                      <a:pt x="62640" y="20769"/>
                      <a:pt x="64800" y="22098"/>
                      <a:pt x="66794" y="23594"/>
                    </a:cubicBezTo>
                    <a:cubicBezTo>
                      <a:pt x="70948" y="26585"/>
                      <a:pt x="74769" y="29741"/>
                      <a:pt x="78425" y="33065"/>
                    </a:cubicBezTo>
                    <a:cubicBezTo>
                      <a:pt x="82080" y="36554"/>
                      <a:pt x="85735" y="40043"/>
                      <a:pt x="89058" y="43865"/>
                    </a:cubicBezTo>
                    <a:cubicBezTo>
                      <a:pt x="90720" y="45692"/>
                      <a:pt x="92381" y="47686"/>
                      <a:pt x="94043" y="49680"/>
                    </a:cubicBezTo>
                    <a:lnTo>
                      <a:pt x="96369" y="52671"/>
                    </a:lnTo>
                    <a:cubicBezTo>
                      <a:pt x="97200" y="53668"/>
                      <a:pt x="97864" y="54665"/>
                      <a:pt x="98695" y="55661"/>
                    </a:cubicBezTo>
                    <a:lnTo>
                      <a:pt x="101021" y="58652"/>
                    </a:lnTo>
                    <a:cubicBezTo>
                      <a:pt x="101686" y="59649"/>
                      <a:pt x="102351" y="60812"/>
                      <a:pt x="103181" y="61809"/>
                    </a:cubicBezTo>
                    <a:lnTo>
                      <a:pt x="105341" y="64966"/>
                    </a:lnTo>
                    <a:cubicBezTo>
                      <a:pt x="106006" y="65963"/>
                      <a:pt x="106671" y="67126"/>
                      <a:pt x="107335" y="68123"/>
                    </a:cubicBezTo>
                    <a:cubicBezTo>
                      <a:pt x="108664" y="70283"/>
                      <a:pt x="109994" y="72443"/>
                      <a:pt x="111157" y="74603"/>
                    </a:cubicBezTo>
                    <a:cubicBezTo>
                      <a:pt x="112320" y="76763"/>
                      <a:pt x="113649" y="78923"/>
                      <a:pt x="114646" y="81249"/>
                    </a:cubicBezTo>
                    <a:cubicBezTo>
                      <a:pt x="116972" y="85735"/>
                      <a:pt x="118966" y="90388"/>
                      <a:pt x="120794" y="95040"/>
                    </a:cubicBezTo>
                    <a:cubicBezTo>
                      <a:pt x="122621" y="99692"/>
                      <a:pt x="124283" y="104511"/>
                      <a:pt x="125778" y="109329"/>
                    </a:cubicBezTo>
                    <a:cubicBezTo>
                      <a:pt x="126443" y="111821"/>
                      <a:pt x="127108" y="114148"/>
                      <a:pt x="127772" y="116640"/>
                    </a:cubicBezTo>
                    <a:lnTo>
                      <a:pt x="128603" y="120295"/>
                    </a:lnTo>
                    <a:lnTo>
                      <a:pt x="129434" y="123951"/>
                    </a:lnTo>
                    <a:cubicBezTo>
                      <a:pt x="130431" y="128935"/>
                      <a:pt x="131261" y="133920"/>
                      <a:pt x="131926" y="138904"/>
                    </a:cubicBezTo>
                    <a:cubicBezTo>
                      <a:pt x="132258" y="141397"/>
                      <a:pt x="132424" y="143889"/>
                      <a:pt x="132757" y="146381"/>
                    </a:cubicBezTo>
                    <a:cubicBezTo>
                      <a:pt x="132923" y="148874"/>
                      <a:pt x="133255" y="151366"/>
                      <a:pt x="133255" y="153858"/>
                    </a:cubicBezTo>
                    <a:cubicBezTo>
                      <a:pt x="133587" y="158843"/>
                      <a:pt x="133587" y="163994"/>
                      <a:pt x="133587" y="168978"/>
                    </a:cubicBezTo>
                    <a:cubicBezTo>
                      <a:pt x="133587" y="173963"/>
                      <a:pt x="133255" y="178947"/>
                      <a:pt x="132757" y="184098"/>
                    </a:cubicBezTo>
                    <a:cubicBezTo>
                      <a:pt x="131926" y="194067"/>
                      <a:pt x="130264" y="204037"/>
                      <a:pt x="127938" y="213840"/>
                    </a:cubicBezTo>
                    <a:lnTo>
                      <a:pt x="127772" y="214670"/>
                    </a:lnTo>
                    <a:lnTo>
                      <a:pt x="127274" y="214006"/>
                    </a:lnTo>
                    <a:cubicBezTo>
                      <a:pt x="123784" y="210184"/>
                      <a:pt x="120295" y="206197"/>
                      <a:pt x="116972" y="202375"/>
                    </a:cubicBezTo>
                    <a:cubicBezTo>
                      <a:pt x="113649" y="198387"/>
                      <a:pt x="110326" y="194400"/>
                      <a:pt x="107003" y="190412"/>
                    </a:cubicBezTo>
                    <a:cubicBezTo>
                      <a:pt x="100523" y="182271"/>
                      <a:pt x="94209" y="174129"/>
                      <a:pt x="88061" y="165655"/>
                    </a:cubicBezTo>
                    <a:cubicBezTo>
                      <a:pt x="85071" y="161501"/>
                      <a:pt x="82080" y="157181"/>
                      <a:pt x="79255" y="152861"/>
                    </a:cubicBezTo>
                    <a:cubicBezTo>
                      <a:pt x="76431" y="148541"/>
                      <a:pt x="73606" y="144055"/>
                      <a:pt x="70948" y="139735"/>
                    </a:cubicBezTo>
                    <a:lnTo>
                      <a:pt x="66960" y="133089"/>
                    </a:lnTo>
                    <a:lnTo>
                      <a:pt x="63138" y="126277"/>
                    </a:lnTo>
                    <a:lnTo>
                      <a:pt x="59483" y="119464"/>
                    </a:lnTo>
                    <a:lnTo>
                      <a:pt x="55828" y="112486"/>
                    </a:lnTo>
                    <a:cubicBezTo>
                      <a:pt x="53501" y="107834"/>
                      <a:pt x="51175" y="103181"/>
                      <a:pt x="48849" y="98529"/>
                    </a:cubicBezTo>
                    <a:lnTo>
                      <a:pt x="41206" y="84572"/>
                    </a:lnTo>
                    <a:lnTo>
                      <a:pt x="27415" y="56658"/>
                    </a:lnTo>
                    <a:lnTo>
                      <a:pt x="13791" y="28745"/>
                    </a:lnTo>
                    <a:lnTo>
                      <a:pt x="332" y="665"/>
                    </a:lnTo>
                    <a:lnTo>
                      <a:pt x="0" y="166"/>
                    </a:lnTo>
                    <a:lnTo>
                      <a:pt x="498" y="166"/>
                    </a:lnTo>
                    <a:cubicBezTo>
                      <a:pt x="1329" y="0"/>
                      <a:pt x="2160" y="0"/>
                      <a:pt x="3157" y="0"/>
                    </a:cubicBezTo>
                    <a:cubicBezTo>
                      <a:pt x="3988" y="0"/>
                      <a:pt x="4818" y="0"/>
                      <a:pt x="5815" y="0"/>
                    </a:cubicBezTo>
                    <a:cubicBezTo>
                      <a:pt x="7477" y="0"/>
                      <a:pt x="9305" y="166"/>
                      <a:pt x="10966" y="332"/>
                    </a:cubicBezTo>
                    <a:cubicBezTo>
                      <a:pt x="12628" y="498"/>
                      <a:pt x="14455" y="831"/>
                      <a:pt x="16117" y="997"/>
                    </a:cubicBezTo>
                    <a:cubicBezTo>
                      <a:pt x="17778" y="1329"/>
                      <a:pt x="19440" y="1662"/>
                      <a:pt x="21102" y="1994"/>
                    </a:cubicBezTo>
                    <a:cubicBezTo>
                      <a:pt x="21932" y="2160"/>
                      <a:pt x="22763" y="2326"/>
                      <a:pt x="23594" y="2658"/>
                    </a:cubicBezTo>
                    <a:cubicBezTo>
                      <a:pt x="24425" y="2825"/>
                      <a:pt x="25255" y="3157"/>
                      <a:pt x="26086" y="3323"/>
                    </a:cubicBezTo>
                    <a:cubicBezTo>
                      <a:pt x="27748" y="3822"/>
                      <a:pt x="29409" y="4320"/>
                      <a:pt x="31071" y="4818"/>
                    </a:cubicBezTo>
                    <a:lnTo>
                      <a:pt x="33563" y="5649"/>
                    </a:lnTo>
                    <a:cubicBezTo>
                      <a:pt x="34394" y="5982"/>
                      <a:pt x="35225" y="6314"/>
                      <a:pt x="36055" y="6480"/>
                    </a:cubicBezTo>
                    <a:cubicBezTo>
                      <a:pt x="37551" y="7145"/>
                      <a:pt x="39046" y="7809"/>
                      <a:pt x="40708" y="8474"/>
                    </a:cubicBezTo>
                    <a:close/>
                    <a:moveTo>
                      <a:pt x="40541" y="8640"/>
                    </a:moveTo>
                    <a:cubicBezTo>
                      <a:pt x="38880" y="7975"/>
                      <a:pt x="37385" y="7311"/>
                      <a:pt x="35723" y="6812"/>
                    </a:cubicBezTo>
                    <a:cubicBezTo>
                      <a:pt x="34892" y="6480"/>
                      <a:pt x="34062" y="6148"/>
                      <a:pt x="33231" y="5982"/>
                    </a:cubicBezTo>
                    <a:lnTo>
                      <a:pt x="30738" y="5151"/>
                    </a:lnTo>
                    <a:cubicBezTo>
                      <a:pt x="29077" y="4652"/>
                      <a:pt x="27415" y="4154"/>
                      <a:pt x="25754" y="3655"/>
                    </a:cubicBezTo>
                    <a:cubicBezTo>
                      <a:pt x="24923" y="3489"/>
                      <a:pt x="24092" y="3157"/>
                      <a:pt x="23262" y="2991"/>
                    </a:cubicBezTo>
                    <a:cubicBezTo>
                      <a:pt x="22431" y="2825"/>
                      <a:pt x="21600" y="2658"/>
                      <a:pt x="20769" y="2492"/>
                    </a:cubicBezTo>
                    <a:cubicBezTo>
                      <a:pt x="19108" y="2160"/>
                      <a:pt x="17446" y="1828"/>
                      <a:pt x="15785" y="1495"/>
                    </a:cubicBezTo>
                    <a:cubicBezTo>
                      <a:pt x="14123" y="1163"/>
                      <a:pt x="12462" y="997"/>
                      <a:pt x="10634" y="831"/>
                    </a:cubicBezTo>
                    <a:cubicBezTo>
                      <a:pt x="8972" y="665"/>
                      <a:pt x="7145" y="665"/>
                      <a:pt x="5483" y="665"/>
                    </a:cubicBezTo>
                    <a:cubicBezTo>
                      <a:pt x="4652" y="665"/>
                      <a:pt x="3822" y="665"/>
                      <a:pt x="2991" y="665"/>
                    </a:cubicBezTo>
                    <a:cubicBezTo>
                      <a:pt x="2160" y="665"/>
                      <a:pt x="1329" y="831"/>
                      <a:pt x="498" y="831"/>
                    </a:cubicBezTo>
                    <a:lnTo>
                      <a:pt x="831" y="166"/>
                    </a:lnTo>
                    <a:lnTo>
                      <a:pt x="15120" y="27748"/>
                    </a:lnTo>
                    <a:lnTo>
                      <a:pt x="29243" y="55495"/>
                    </a:lnTo>
                    <a:lnTo>
                      <a:pt x="57157" y="111157"/>
                    </a:lnTo>
                    <a:lnTo>
                      <a:pt x="60646" y="118135"/>
                    </a:lnTo>
                    <a:lnTo>
                      <a:pt x="64301" y="124948"/>
                    </a:lnTo>
                    <a:lnTo>
                      <a:pt x="68123" y="131760"/>
                    </a:lnTo>
                    <a:lnTo>
                      <a:pt x="72111" y="138406"/>
                    </a:lnTo>
                    <a:cubicBezTo>
                      <a:pt x="74769" y="142892"/>
                      <a:pt x="77594" y="147212"/>
                      <a:pt x="80418" y="151532"/>
                    </a:cubicBezTo>
                    <a:cubicBezTo>
                      <a:pt x="83243" y="155852"/>
                      <a:pt x="86068" y="160172"/>
                      <a:pt x="89058" y="164492"/>
                    </a:cubicBezTo>
                    <a:cubicBezTo>
                      <a:pt x="94874" y="172966"/>
                      <a:pt x="101188" y="181274"/>
                      <a:pt x="107501" y="189415"/>
                    </a:cubicBezTo>
                    <a:cubicBezTo>
                      <a:pt x="110658" y="193569"/>
                      <a:pt x="113981" y="197557"/>
                      <a:pt x="117304" y="201544"/>
                    </a:cubicBezTo>
                    <a:cubicBezTo>
                      <a:pt x="120628" y="205532"/>
                      <a:pt x="123951" y="209520"/>
                      <a:pt x="127440" y="213341"/>
                    </a:cubicBezTo>
                    <a:lnTo>
                      <a:pt x="126775" y="213507"/>
                    </a:lnTo>
                    <a:cubicBezTo>
                      <a:pt x="129268" y="203870"/>
                      <a:pt x="130929" y="193901"/>
                      <a:pt x="131760" y="183932"/>
                    </a:cubicBezTo>
                    <a:cubicBezTo>
                      <a:pt x="132258" y="178947"/>
                      <a:pt x="132424" y="173963"/>
                      <a:pt x="132424" y="168978"/>
                    </a:cubicBezTo>
                    <a:cubicBezTo>
                      <a:pt x="132424" y="163994"/>
                      <a:pt x="132424" y="159009"/>
                      <a:pt x="131926" y="154024"/>
                    </a:cubicBezTo>
                    <a:cubicBezTo>
                      <a:pt x="131760" y="151532"/>
                      <a:pt x="131428" y="149040"/>
                      <a:pt x="131261" y="146547"/>
                    </a:cubicBezTo>
                    <a:cubicBezTo>
                      <a:pt x="130929" y="144055"/>
                      <a:pt x="130597" y="141563"/>
                      <a:pt x="130264" y="139071"/>
                    </a:cubicBezTo>
                    <a:cubicBezTo>
                      <a:pt x="129932" y="136578"/>
                      <a:pt x="129600" y="134086"/>
                      <a:pt x="129101" y="131594"/>
                    </a:cubicBezTo>
                    <a:cubicBezTo>
                      <a:pt x="128603" y="129101"/>
                      <a:pt x="128104" y="126609"/>
                      <a:pt x="127606" y="124283"/>
                    </a:cubicBezTo>
                    <a:lnTo>
                      <a:pt x="126775" y="120628"/>
                    </a:lnTo>
                    <a:lnTo>
                      <a:pt x="125778" y="116972"/>
                    </a:lnTo>
                    <a:cubicBezTo>
                      <a:pt x="125114" y="114480"/>
                      <a:pt x="124449" y="112154"/>
                      <a:pt x="123618" y="109828"/>
                    </a:cubicBezTo>
                    <a:cubicBezTo>
                      <a:pt x="122123" y="105009"/>
                      <a:pt x="120461" y="100357"/>
                      <a:pt x="118634" y="95705"/>
                    </a:cubicBezTo>
                    <a:cubicBezTo>
                      <a:pt x="116806" y="91052"/>
                      <a:pt x="114646" y="86566"/>
                      <a:pt x="112486" y="82080"/>
                    </a:cubicBezTo>
                    <a:cubicBezTo>
                      <a:pt x="111489" y="79754"/>
                      <a:pt x="110160" y="77594"/>
                      <a:pt x="108997" y="75434"/>
                    </a:cubicBezTo>
                    <a:cubicBezTo>
                      <a:pt x="107834" y="73108"/>
                      <a:pt x="106504" y="71114"/>
                      <a:pt x="105341" y="68954"/>
                    </a:cubicBezTo>
                    <a:cubicBezTo>
                      <a:pt x="104677" y="67957"/>
                      <a:pt x="104012" y="66794"/>
                      <a:pt x="103348" y="65797"/>
                    </a:cubicBezTo>
                    <a:lnTo>
                      <a:pt x="101354" y="62640"/>
                    </a:lnTo>
                    <a:cubicBezTo>
                      <a:pt x="100689" y="61643"/>
                      <a:pt x="100025" y="60480"/>
                      <a:pt x="99360" y="59483"/>
                    </a:cubicBezTo>
                    <a:lnTo>
                      <a:pt x="97200" y="56492"/>
                    </a:lnTo>
                    <a:cubicBezTo>
                      <a:pt x="96535" y="55495"/>
                      <a:pt x="95704" y="54498"/>
                      <a:pt x="95040" y="53501"/>
                    </a:cubicBezTo>
                    <a:lnTo>
                      <a:pt x="92714" y="50511"/>
                    </a:lnTo>
                    <a:cubicBezTo>
                      <a:pt x="91218" y="48517"/>
                      <a:pt x="89557" y="46523"/>
                      <a:pt x="88061" y="44695"/>
                    </a:cubicBezTo>
                    <a:cubicBezTo>
                      <a:pt x="86566" y="42701"/>
                      <a:pt x="84738" y="41040"/>
                      <a:pt x="83077" y="39046"/>
                    </a:cubicBezTo>
                    <a:cubicBezTo>
                      <a:pt x="81415" y="37218"/>
                      <a:pt x="79588" y="35557"/>
                      <a:pt x="77760" y="33729"/>
                    </a:cubicBezTo>
                    <a:cubicBezTo>
                      <a:pt x="74104" y="30406"/>
                      <a:pt x="70449" y="26917"/>
                      <a:pt x="66295" y="23926"/>
                    </a:cubicBezTo>
                    <a:cubicBezTo>
                      <a:pt x="64301" y="22265"/>
                      <a:pt x="62308" y="20935"/>
                      <a:pt x="60148" y="19440"/>
                    </a:cubicBezTo>
                    <a:cubicBezTo>
                      <a:pt x="57988" y="18111"/>
                      <a:pt x="55994" y="16615"/>
                      <a:pt x="53834" y="15452"/>
                    </a:cubicBezTo>
                    <a:cubicBezTo>
                      <a:pt x="49680" y="12960"/>
                      <a:pt x="45194" y="10634"/>
                      <a:pt x="40541" y="86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77" name="Полилиния: фигура 4076">
                <a:extLst>
                  <a:ext uri="{FF2B5EF4-FFF2-40B4-BE49-F238E27FC236}">
                    <a16:creationId xmlns:a16="http://schemas.microsoft.com/office/drawing/2014/main" id="{4CCA111E-882C-8541-12ED-ECB94BBB9DDC}"/>
                  </a:ext>
                </a:extLst>
              </p:cNvPr>
              <p:cNvSpPr/>
              <p:nvPr/>
            </p:nvSpPr>
            <p:spPr>
              <a:xfrm>
                <a:off x="16772391" y="3380738"/>
                <a:ext cx="148357" cy="216332"/>
              </a:xfrm>
              <a:custGeom>
                <a:avLst/>
                <a:gdLst>
                  <a:gd name="connsiteX0" fmla="*/ 90868 w 148357"/>
                  <a:gd name="connsiteY0" fmla="*/ 201877 h 216332"/>
                  <a:gd name="connsiteX1" fmla="*/ 78739 w 148357"/>
                  <a:gd name="connsiteY1" fmla="*/ 193403 h 216332"/>
                  <a:gd name="connsiteX2" fmla="*/ 75915 w 148357"/>
                  <a:gd name="connsiteY2" fmla="*/ 191077 h 216332"/>
                  <a:gd name="connsiteX3" fmla="*/ 73090 w 148357"/>
                  <a:gd name="connsiteY3" fmla="*/ 188584 h 216332"/>
                  <a:gd name="connsiteX4" fmla="*/ 70265 w 148357"/>
                  <a:gd name="connsiteY4" fmla="*/ 186092 h 216332"/>
                  <a:gd name="connsiteX5" fmla="*/ 67607 w 148357"/>
                  <a:gd name="connsiteY5" fmla="*/ 183600 h 216332"/>
                  <a:gd name="connsiteX6" fmla="*/ 57305 w 148357"/>
                  <a:gd name="connsiteY6" fmla="*/ 172966 h 216332"/>
                  <a:gd name="connsiteX7" fmla="*/ 52487 w 148357"/>
                  <a:gd name="connsiteY7" fmla="*/ 167317 h 216332"/>
                  <a:gd name="connsiteX8" fmla="*/ 47835 w 148357"/>
                  <a:gd name="connsiteY8" fmla="*/ 161501 h 216332"/>
                  <a:gd name="connsiteX9" fmla="*/ 43348 w 148357"/>
                  <a:gd name="connsiteY9" fmla="*/ 155520 h 216332"/>
                  <a:gd name="connsiteX10" fmla="*/ 39028 w 148357"/>
                  <a:gd name="connsiteY10" fmla="*/ 149538 h 216332"/>
                  <a:gd name="connsiteX11" fmla="*/ 31053 w 148357"/>
                  <a:gd name="connsiteY11" fmla="*/ 137077 h 216332"/>
                  <a:gd name="connsiteX12" fmla="*/ 27231 w 148357"/>
                  <a:gd name="connsiteY12" fmla="*/ 130597 h 216332"/>
                  <a:gd name="connsiteX13" fmla="*/ 23576 w 148357"/>
                  <a:gd name="connsiteY13" fmla="*/ 124117 h 216332"/>
                  <a:gd name="connsiteX14" fmla="*/ 21748 w 148357"/>
                  <a:gd name="connsiteY14" fmla="*/ 120794 h 216332"/>
                  <a:gd name="connsiteX15" fmla="*/ 20087 w 148357"/>
                  <a:gd name="connsiteY15" fmla="*/ 117471 h 216332"/>
                  <a:gd name="connsiteX16" fmla="*/ 16930 w 148357"/>
                  <a:gd name="connsiteY16" fmla="*/ 110824 h 216332"/>
                  <a:gd name="connsiteX17" fmla="*/ 13939 w 148357"/>
                  <a:gd name="connsiteY17" fmla="*/ 104012 h 216332"/>
                  <a:gd name="connsiteX18" fmla="*/ 11115 w 148357"/>
                  <a:gd name="connsiteY18" fmla="*/ 97200 h 216332"/>
                  <a:gd name="connsiteX19" fmla="*/ 6130 w 148357"/>
                  <a:gd name="connsiteY19" fmla="*/ 83243 h 216332"/>
                  <a:gd name="connsiteX20" fmla="*/ 2475 w 148357"/>
                  <a:gd name="connsiteY20" fmla="*/ 68788 h 216332"/>
                  <a:gd name="connsiteX21" fmla="*/ 1145 w 148357"/>
                  <a:gd name="connsiteY21" fmla="*/ 61477 h 216332"/>
                  <a:gd name="connsiteX22" fmla="*/ 647 w 148357"/>
                  <a:gd name="connsiteY22" fmla="*/ 57821 h 216332"/>
                  <a:gd name="connsiteX23" fmla="*/ 315 w 148357"/>
                  <a:gd name="connsiteY23" fmla="*/ 54166 h 216332"/>
                  <a:gd name="connsiteX24" fmla="*/ 315 w 148357"/>
                  <a:gd name="connsiteY24" fmla="*/ 39212 h 216332"/>
                  <a:gd name="connsiteX25" fmla="*/ 2973 w 148357"/>
                  <a:gd name="connsiteY25" fmla="*/ 24591 h 216332"/>
                  <a:gd name="connsiteX26" fmla="*/ 9287 w 148357"/>
                  <a:gd name="connsiteY26" fmla="*/ 11132 h 216332"/>
                  <a:gd name="connsiteX27" fmla="*/ 19588 w 148357"/>
                  <a:gd name="connsiteY27" fmla="*/ 332 h 216332"/>
                  <a:gd name="connsiteX28" fmla="*/ 19921 w 148357"/>
                  <a:gd name="connsiteY28" fmla="*/ 0 h 216332"/>
                  <a:gd name="connsiteX29" fmla="*/ 20087 w 148357"/>
                  <a:gd name="connsiteY29" fmla="*/ 332 h 216332"/>
                  <a:gd name="connsiteX30" fmla="*/ 27065 w 148357"/>
                  <a:gd name="connsiteY30" fmla="*/ 14289 h 216332"/>
                  <a:gd name="connsiteX31" fmla="*/ 34210 w 148357"/>
                  <a:gd name="connsiteY31" fmla="*/ 28246 h 216332"/>
                  <a:gd name="connsiteX32" fmla="*/ 48499 w 148357"/>
                  <a:gd name="connsiteY32" fmla="*/ 56160 h 216332"/>
                  <a:gd name="connsiteX33" fmla="*/ 62622 w 148357"/>
                  <a:gd name="connsiteY33" fmla="*/ 84074 h 216332"/>
                  <a:gd name="connsiteX34" fmla="*/ 69601 w 148357"/>
                  <a:gd name="connsiteY34" fmla="*/ 98031 h 216332"/>
                  <a:gd name="connsiteX35" fmla="*/ 76745 w 148357"/>
                  <a:gd name="connsiteY35" fmla="*/ 111988 h 216332"/>
                  <a:gd name="connsiteX36" fmla="*/ 84056 w 148357"/>
                  <a:gd name="connsiteY36" fmla="*/ 125778 h 216332"/>
                  <a:gd name="connsiteX37" fmla="*/ 87878 w 148357"/>
                  <a:gd name="connsiteY37" fmla="*/ 132591 h 216332"/>
                  <a:gd name="connsiteX38" fmla="*/ 91865 w 148357"/>
                  <a:gd name="connsiteY38" fmla="*/ 139237 h 216332"/>
                  <a:gd name="connsiteX39" fmla="*/ 96019 w 148357"/>
                  <a:gd name="connsiteY39" fmla="*/ 145883 h 216332"/>
                  <a:gd name="connsiteX40" fmla="*/ 100173 w 148357"/>
                  <a:gd name="connsiteY40" fmla="*/ 152529 h 216332"/>
                  <a:gd name="connsiteX41" fmla="*/ 108979 w 148357"/>
                  <a:gd name="connsiteY41" fmla="*/ 165489 h 216332"/>
                  <a:gd name="connsiteX42" fmla="*/ 118118 w 148357"/>
                  <a:gd name="connsiteY42" fmla="*/ 178117 h 216332"/>
                  <a:gd name="connsiteX43" fmla="*/ 127588 w 148357"/>
                  <a:gd name="connsiteY43" fmla="*/ 190578 h 216332"/>
                  <a:gd name="connsiteX44" fmla="*/ 137391 w 148357"/>
                  <a:gd name="connsiteY44" fmla="*/ 202707 h 216332"/>
                  <a:gd name="connsiteX45" fmla="*/ 147527 w 148357"/>
                  <a:gd name="connsiteY45" fmla="*/ 214670 h 216332"/>
                  <a:gd name="connsiteX46" fmla="*/ 148358 w 148357"/>
                  <a:gd name="connsiteY46" fmla="*/ 215501 h 216332"/>
                  <a:gd name="connsiteX47" fmla="*/ 147194 w 148357"/>
                  <a:gd name="connsiteY47" fmla="*/ 215667 h 216332"/>
                  <a:gd name="connsiteX48" fmla="*/ 143539 w 148357"/>
                  <a:gd name="connsiteY48" fmla="*/ 216166 h 216332"/>
                  <a:gd name="connsiteX49" fmla="*/ 139717 w 148357"/>
                  <a:gd name="connsiteY49" fmla="*/ 216332 h 216332"/>
                  <a:gd name="connsiteX50" fmla="*/ 135896 w 148357"/>
                  <a:gd name="connsiteY50" fmla="*/ 216332 h 216332"/>
                  <a:gd name="connsiteX51" fmla="*/ 132241 w 148357"/>
                  <a:gd name="connsiteY51" fmla="*/ 216166 h 216332"/>
                  <a:gd name="connsiteX52" fmla="*/ 130413 w 148357"/>
                  <a:gd name="connsiteY52" fmla="*/ 216000 h 216332"/>
                  <a:gd name="connsiteX53" fmla="*/ 128585 w 148357"/>
                  <a:gd name="connsiteY53" fmla="*/ 215667 h 216332"/>
                  <a:gd name="connsiteX54" fmla="*/ 124930 w 148357"/>
                  <a:gd name="connsiteY54" fmla="*/ 215003 h 216332"/>
                  <a:gd name="connsiteX55" fmla="*/ 121274 w 148357"/>
                  <a:gd name="connsiteY55" fmla="*/ 214172 h 216332"/>
                  <a:gd name="connsiteX56" fmla="*/ 117619 w 148357"/>
                  <a:gd name="connsiteY56" fmla="*/ 213175 h 216332"/>
                  <a:gd name="connsiteX57" fmla="*/ 114130 w 148357"/>
                  <a:gd name="connsiteY57" fmla="*/ 212012 h 216332"/>
                  <a:gd name="connsiteX58" fmla="*/ 110641 w 148357"/>
                  <a:gd name="connsiteY58" fmla="*/ 210849 h 216332"/>
                  <a:gd name="connsiteX59" fmla="*/ 107151 w 148357"/>
                  <a:gd name="connsiteY59" fmla="*/ 209520 h 216332"/>
                  <a:gd name="connsiteX60" fmla="*/ 103662 w 148357"/>
                  <a:gd name="connsiteY60" fmla="*/ 208024 h 216332"/>
                  <a:gd name="connsiteX61" fmla="*/ 100339 w 148357"/>
                  <a:gd name="connsiteY61" fmla="*/ 206363 h 216332"/>
                  <a:gd name="connsiteX62" fmla="*/ 97016 w 148357"/>
                  <a:gd name="connsiteY62" fmla="*/ 204701 h 216332"/>
                  <a:gd name="connsiteX63" fmla="*/ 93859 w 148357"/>
                  <a:gd name="connsiteY63" fmla="*/ 202874 h 216332"/>
                  <a:gd name="connsiteX64" fmla="*/ 90868 w 148357"/>
                  <a:gd name="connsiteY64" fmla="*/ 201877 h 216332"/>
                  <a:gd name="connsiteX65" fmla="*/ 91034 w 148357"/>
                  <a:gd name="connsiteY65" fmla="*/ 201544 h 216332"/>
                  <a:gd name="connsiteX66" fmla="*/ 94191 w 148357"/>
                  <a:gd name="connsiteY66" fmla="*/ 203372 h 216332"/>
                  <a:gd name="connsiteX67" fmla="*/ 97515 w 148357"/>
                  <a:gd name="connsiteY67" fmla="*/ 205200 h 216332"/>
                  <a:gd name="connsiteX68" fmla="*/ 100838 w 148357"/>
                  <a:gd name="connsiteY68" fmla="*/ 206861 h 216332"/>
                  <a:gd name="connsiteX69" fmla="*/ 104161 w 148357"/>
                  <a:gd name="connsiteY69" fmla="*/ 208357 h 216332"/>
                  <a:gd name="connsiteX70" fmla="*/ 107650 w 148357"/>
                  <a:gd name="connsiteY70" fmla="*/ 209852 h 216332"/>
                  <a:gd name="connsiteX71" fmla="*/ 111139 w 148357"/>
                  <a:gd name="connsiteY71" fmla="*/ 211181 h 216332"/>
                  <a:gd name="connsiteX72" fmla="*/ 114628 w 148357"/>
                  <a:gd name="connsiteY72" fmla="*/ 212344 h 216332"/>
                  <a:gd name="connsiteX73" fmla="*/ 118118 w 148357"/>
                  <a:gd name="connsiteY73" fmla="*/ 213341 h 216332"/>
                  <a:gd name="connsiteX74" fmla="*/ 121773 w 148357"/>
                  <a:gd name="connsiteY74" fmla="*/ 214172 h 216332"/>
                  <a:gd name="connsiteX75" fmla="*/ 125428 w 148357"/>
                  <a:gd name="connsiteY75" fmla="*/ 214837 h 216332"/>
                  <a:gd name="connsiteX76" fmla="*/ 129084 w 148357"/>
                  <a:gd name="connsiteY76" fmla="*/ 215335 h 216332"/>
                  <a:gd name="connsiteX77" fmla="*/ 130911 w 148357"/>
                  <a:gd name="connsiteY77" fmla="*/ 215501 h 216332"/>
                  <a:gd name="connsiteX78" fmla="*/ 132739 w 148357"/>
                  <a:gd name="connsiteY78" fmla="*/ 215667 h 216332"/>
                  <a:gd name="connsiteX79" fmla="*/ 136394 w 148357"/>
                  <a:gd name="connsiteY79" fmla="*/ 215834 h 216332"/>
                  <a:gd name="connsiteX80" fmla="*/ 140050 w 148357"/>
                  <a:gd name="connsiteY80" fmla="*/ 215667 h 216332"/>
                  <a:gd name="connsiteX81" fmla="*/ 143705 w 148357"/>
                  <a:gd name="connsiteY81" fmla="*/ 215335 h 216332"/>
                  <a:gd name="connsiteX82" fmla="*/ 147361 w 148357"/>
                  <a:gd name="connsiteY82" fmla="*/ 214837 h 216332"/>
                  <a:gd name="connsiteX83" fmla="*/ 147028 w 148357"/>
                  <a:gd name="connsiteY83" fmla="*/ 215834 h 216332"/>
                  <a:gd name="connsiteX84" fmla="*/ 136561 w 148357"/>
                  <a:gd name="connsiteY84" fmla="*/ 204203 h 216332"/>
                  <a:gd name="connsiteX85" fmla="*/ 126425 w 148357"/>
                  <a:gd name="connsiteY85" fmla="*/ 192240 h 216332"/>
                  <a:gd name="connsiteX86" fmla="*/ 116622 w 148357"/>
                  <a:gd name="connsiteY86" fmla="*/ 179944 h 216332"/>
                  <a:gd name="connsiteX87" fmla="*/ 107318 w 148357"/>
                  <a:gd name="connsiteY87" fmla="*/ 167317 h 216332"/>
                  <a:gd name="connsiteX88" fmla="*/ 98511 w 148357"/>
                  <a:gd name="connsiteY88" fmla="*/ 154357 h 216332"/>
                  <a:gd name="connsiteX89" fmla="*/ 94191 w 148357"/>
                  <a:gd name="connsiteY89" fmla="*/ 147711 h 216332"/>
                  <a:gd name="connsiteX90" fmla="*/ 90038 w 148357"/>
                  <a:gd name="connsiteY90" fmla="*/ 141064 h 216332"/>
                  <a:gd name="connsiteX91" fmla="*/ 86050 w 148357"/>
                  <a:gd name="connsiteY91" fmla="*/ 134252 h 216332"/>
                  <a:gd name="connsiteX92" fmla="*/ 82228 w 148357"/>
                  <a:gd name="connsiteY92" fmla="*/ 127440 h 216332"/>
                  <a:gd name="connsiteX93" fmla="*/ 74918 w 148357"/>
                  <a:gd name="connsiteY93" fmla="*/ 113483 h 216332"/>
                  <a:gd name="connsiteX94" fmla="*/ 67939 w 148357"/>
                  <a:gd name="connsiteY94" fmla="*/ 99360 h 216332"/>
                  <a:gd name="connsiteX95" fmla="*/ 60961 w 148357"/>
                  <a:gd name="connsiteY95" fmla="*/ 85237 h 216332"/>
                  <a:gd name="connsiteX96" fmla="*/ 47170 w 148357"/>
                  <a:gd name="connsiteY96" fmla="*/ 56991 h 216332"/>
                  <a:gd name="connsiteX97" fmla="*/ 33379 w 148357"/>
                  <a:gd name="connsiteY97" fmla="*/ 28745 h 216332"/>
                  <a:gd name="connsiteX98" fmla="*/ 26567 w 148357"/>
                  <a:gd name="connsiteY98" fmla="*/ 14622 h 216332"/>
                  <a:gd name="connsiteX99" fmla="*/ 19588 w 148357"/>
                  <a:gd name="connsiteY99" fmla="*/ 498 h 216332"/>
                  <a:gd name="connsiteX100" fmla="*/ 20253 w 148357"/>
                  <a:gd name="connsiteY100" fmla="*/ 665 h 216332"/>
                  <a:gd name="connsiteX101" fmla="*/ 10118 w 148357"/>
                  <a:gd name="connsiteY101" fmla="*/ 11132 h 216332"/>
                  <a:gd name="connsiteX102" fmla="*/ 3804 w 148357"/>
                  <a:gd name="connsiteY102" fmla="*/ 24425 h 216332"/>
                  <a:gd name="connsiteX103" fmla="*/ 1312 w 148357"/>
                  <a:gd name="connsiteY103" fmla="*/ 38880 h 216332"/>
                  <a:gd name="connsiteX104" fmla="*/ 1145 w 148357"/>
                  <a:gd name="connsiteY104" fmla="*/ 42535 h 216332"/>
                  <a:gd name="connsiteX105" fmla="*/ 1145 w 148357"/>
                  <a:gd name="connsiteY105" fmla="*/ 46191 h 216332"/>
                  <a:gd name="connsiteX106" fmla="*/ 1312 w 148357"/>
                  <a:gd name="connsiteY106" fmla="*/ 49846 h 216332"/>
                  <a:gd name="connsiteX107" fmla="*/ 1644 w 148357"/>
                  <a:gd name="connsiteY107" fmla="*/ 53501 h 216332"/>
                  <a:gd name="connsiteX108" fmla="*/ 2142 w 148357"/>
                  <a:gd name="connsiteY108" fmla="*/ 57157 h 216332"/>
                  <a:gd name="connsiteX109" fmla="*/ 2641 w 148357"/>
                  <a:gd name="connsiteY109" fmla="*/ 60812 h 216332"/>
                  <a:gd name="connsiteX110" fmla="*/ 4136 w 148357"/>
                  <a:gd name="connsiteY110" fmla="*/ 67957 h 216332"/>
                  <a:gd name="connsiteX111" fmla="*/ 8124 w 148357"/>
                  <a:gd name="connsiteY111" fmla="*/ 82080 h 216332"/>
                  <a:gd name="connsiteX112" fmla="*/ 13275 w 148357"/>
                  <a:gd name="connsiteY112" fmla="*/ 95871 h 216332"/>
                  <a:gd name="connsiteX113" fmla="*/ 16099 w 148357"/>
                  <a:gd name="connsiteY113" fmla="*/ 102683 h 216332"/>
                  <a:gd name="connsiteX114" fmla="*/ 19256 w 148357"/>
                  <a:gd name="connsiteY114" fmla="*/ 109329 h 216332"/>
                  <a:gd name="connsiteX115" fmla="*/ 22413 w 148357"/>
                  <a:gd name="connsiteY115" fmla="*/ 115975 h 216332"/>
                  <a:gd name="connsiteX116" fmla="*/ 24075 w 148357"/>
                  <a:gd name="connsiteY116" fmla="*/ 119298 h 216332"/>
                  <a:gd name="connsiteX117" fmla="*/ 25736 w 148357"/>
                  <a:gd name="connsiteY117" fmla="*/ 122621 h 216332"/>
                  <a:gd name="connsiteX118" fmla="*/ 29225 w 148357"/>
                  <a:gd name="connsiteY118" fmla="*/ 129101 h 216332"/>
                  <a:gd name="connsiteX119" fmla="*/ 32881 w 148357"/>
                  <a:gd name="connsiteY119" fmla="*/ 135581 h 216332"/>
                  <a:gd name="connsiteX120" fmla="*/ 40690 w 148357"/>
                  <a:gd name="connsiteY120" fmla="*/ 148209 h 216332"/>
                  <a:gd name="connsiteX121" fmla="*/ 44844 w 148357"/>
                  <a:gd name="connsiteY121" fmla="*/ 154357 h 216332"/>
                  <a:gd name="connsiteX122" fmla="*/ 49164 w 148357"/>
                  <a:gd name="connsiteY122" fmla="*/ 160338 h 216332"/>
                  <a:gd name="connsiteX123" fmla="*/ 53650 w 148357"/>
                  <a:gd name="connsiteY123" fmla="*/ 166154 h 216332"/>
                  <a:gd name="connsiteX124" fmla="*/ 58302 w 148357"/>
                  <a:gd name="connsiteY124" fmla="*/ 171803 h 216332"/>
                  <a:gd name="connsiteX125" fmla="*/ 68438 w 148357"/>
                  <a:gd name="connsiteY125" fmla="*/ 182603 h 216332"/>
                  <a:gd name="connsiteX126" fmla="*/ 73921 w 148357"/>
                  <a:gd name="connsiteY126" fmla="*/ 187587 h 216332"/>
                  <a:gd name="connsiteX127" fmla="*/ 76745 w 148357"/>
                  <a:gd name="connsiteY127" fmla="*/ 190080 h 216332"/>
                  <a:gd name="connsiteX128" fmla="*/ 79570 w 148357"/>
                  <a:gd name="connsiteY128" fmla="*/ 192406 h 216332"/>
                  <a:gd name="connsiteX129" fmla="*/ 91034 w 148357"/>
                  <a:gd name="connsiteY129" fmla="*/ 201544 h 216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</a:cxnLst>
                <a:rect l="l" t="t" r="r" b="b"/>
                <a:pathLst>
                  <a:path w="148357" h="216332">
                    <a:moveTo>
                      <a:pt x="90868" y="201877"/>
                    </a:moveTo>
                    <a:cubicBezTo>
                      <a:pt x="86715" y="199218"/>
                      <a:pt x="82561" y="196394"/>
                      <a:pt x="78739" y="193403"/>
                    </a:cubicBezTo>
                    <a:lnTo>
                      <a:pt x="75915" y="191077"/>
                    </a:lnTo>
                    <a:lnTo>
                      <a:pt x="73090" y="188584"/>
                    </a:lnTo>
                    <a:cubicBezTo>
                      <a:pt x="72093" y="187754"/>
                      <a:pt x="71262" y="186923"/>
                      <a:pt x="70265" y="186092"/>
                    </a:cubicBezTo>
                    <a:lnTo>
                      <a:pt x="67607" y="183600"/>
                    </a:lnTo>
                    <a:cubicBezTo>
                      <a:pt x="63951" y="180277"/>
                      <a:pt x="60628" y="176621"/>
                      <a:pt x="57305" y="172966"/>
                    </a:cubicBezTo>
                    <a:cubicBezTo>
                      <a:pt x="55644" y="171138"/>
                      <a:pt x="53982" y="169311"/>
                      <a:pt x="52487" y="167317"/>
                    </a:cubicBezTo>
                    <a:cubicBezTo>
                      <a:pt x="50825" y="165489"/>
                      <a:pt x="49330" y="163495"/>
                      <a:pt x="47835" y="161501"/>
                    </a:cubicBezTo>
                    <a:cubicBezTo>
                      <a:pt x="46339" y="159507"/>
                      <a:pt x="44844" y="157514"/>
                      <a:pt x="43348" y="155520"/>
                    </a:cubicBezTo>
                    <a:cubicBezTo>
                      <a:pt x="41853" y="153526"/>
                      <a:pt x="40524" y="151532"/>
                      <a:pt x="39028" y="149538"/>
                    </a:cubicBezTo>
                    <a:cubicBezTo>
                      <a:pt x="36204" y="145384"/>
                      <a:pt x="33545" y="141231"/>
                      <a:pt x="31053" y="137077"/>
                    </a:cubicBezTo>
                    <a:cubicBezTo>
                      <a:pt x="29724" y="134917"/>
                      <a:pt x="28561" y="132757"/>
                      <a:pt x="27231" y="130597"/>
                    </a:cubicBezTo>
                    <a:cubicBezTo>
                      <a:pt x="25902" y="128437"/>
                      <a:pt x="24739" y="126277"/>
                      <a:pt x="23576" y="124117"/>
                    </a:cubicBezTo>
                    <a:lnTo>
                      <a:pt x="21748" y="120794"/>
                    </a:lnTo>
                    <a:lnTo>
                      <a:pt x="20087" y="117471"/>
                    </a:lnTo>
                    <a:cubicBezTo>
                      <a:pt x="18924" y="115311"/>
                      <a:pt x="17927" y="112984"/>
                      <a:pt x="16930" y="110824"/>
                    </a:cubicBezTo>
                    <a:cubicBezTo>
                      <a:pt x="15933" y="108498"/>
                      <a:pt x="14936" y="106338"/>
                      <a:pt x="13939" y="104012"/>
                    </a:cubicBezTo>
                    <a:lnTo>
                      <a:pt x="11115" y="97200"/>
                    </a:lnTo>
                    <a:cubicBezTo>
                      <a:pt x="9287" y="92548"/>
                      <a:pt x="7625" y="87895"/>
                      <a:pt x="6130" y="83243"/>
                    </a:cubicBezTo>
                    <a:cubicBezTo>
                      <a:pt x="4635" y="78424"/>
                      <a:pt x="3471" y="73772"/>
                      <a:pt x="2475" y="68788"/>
                    </a:cubicBezTo>
                    <a:cubicBezTo>
                      <a:pt x="1976" y="66295"/>
                      <a:pt x="1644" y="63969"/>
                      <a:pt x="1145" y="61477"/>
                    </a:cubicBezTo>
                    <a:lnTo>
                      <a:pt x="647" y="57821"/>
                    </a:lnTo>
                    <a:cubicBezTo>
                      <a:pt x="481" y="56658"/>
                      <a:pt x="315" y="55329"/>
                      <a:pt x="315" y="54166"/>
                    </a:cubicBezTo>
                    <a:cubicBezTo>
                      <a:pt x="-184" y="49181"/>
                      <a:pt x="-18" y="44197"/>
                      <a:pt x="315" y="39212"/>
                    </a:cubicBezTo>
                    <a:cubicBezTo>
                      <a:pt x="647" y="34228"/>
                      <a:pt x="1478" y="29409"/>
                      <a:pt x="2973" y="24591"/>
                    </a:cubicBezTo>
                    <a:cubicBezTo>
                      <a:pt x="4468" y="19772"/>
                      <a:pt x="6628" y="15286"/>
                      <a:pt x="9287" y="11132"/>
                    </a:cubicBezTo>
                    <a:cubicBezTo>
                      <a:pt x="12112" y="6978"/>
                      <a:pt x="15435" y="3323"/>
                      <a:pt x="19588" y="332"/>
                    </a:cubicBezTo>
                    <a:lnTo>
                      <a:pt x="19921" y="0"/>
                    </a:lnTo>
                    <a:lnTo>
                      <a:pt x="20087" y="332"/>
                    </a:lnTo>
                    <a:lnTo>
                      <a:pt x="27065" y="14289"/>
                    </a:lnTo>
                    <a:lnTo>
                      <a:pt x="34210" y="28246"/>
                    </a:lnTo>
                    <a:lnTo>
                      <a:pt x="48499" y="56160"/>
                    </a:lnTo>
                    <a:lnTo>
                      <a:pt x="62622" y="84074"/>
                    </a:lnTo>
                    <a:lnTo>
                      <a:pt x="69601" y="98031"/>
                    </a:lnTo>
                    <a:lnTo>
                      <a:pt x="76745" y="111988"/>
                    </a:lnTo>
                    <a:cubicBezTo>
                      <a:pt x="79071" y="116640"/>
                      <a:pt x="81564" y="121292"/>
                      <a:pt x="84056" y="125778"/>
                    </a:cubicBezTo>
                    <a:lnTo>
                      <a:pt x="87878" y="132591"/>
                    </a:lnTo>
                    <a:lnTo>
                      <a:pt x="91865" y="139237"/>
                    </a:lnTo>
                    <a:lnTo>
                      <a:pt x="96019" y="145883"/>
                    </a:lnTo>
                    <a:lnTo>
                      <a:pt x="100173" y="152529"/>
                    </a:lnTo>
                    <a:cubicBezTo>
                      <a:pt x="102998" y="156849"/>
                      <a:pt x="105988" y="161169"/>
                      <a:pt x="108979" y="165489"/>
                    </a:cubicBezTo>
                    <a:cubicBezTo>
                      <a:pt x="111970" y="169809"/>
                      <a:pt x="115127" y="173963"/>
                      <a:pt x="118118" y="178117"/>
                    </a:cubicBezTo>
                    <a:cubicBezTo>
                      <a:pt x="121274" y="182271"/>
                      <a:pt x="124431" y="186424"/>
                      <a:pt x="127588" y="190578"/>
                    </a:cubicBezTo>
                    <a:cubicBezTo>
                      <a:pt x="130745" y="194732"/>
                      <a:pt x="134068" y="198720"/>
                      <a:pt x="137391" y="202707"/>
                    </a:cubicBezTo>
                    <a:cubicBezTo>
                      <a:pt x="140714" y="206695"/>
                      <a:pt x="144038" y="210683"/>
                      <a:pt x="147527" y="214670"/>
                    </a:cubicBezTo>
                    <a:lnTo>
                      <a:pt x="148358" y="215501"/>
                    </a:lnTo>
                    <a:lnTo>
                      <a:pt x="147194" y="215667"/>
                    </a:lnTo>
                    <a:cubicBezTo>
                      <a:pt x="146031" y="215834"/>
                      <a:pt x="144702" y="216000"/>
                      <a:pt x="143539" y="216166"/>
                    </a:cubicBezTo>
                    <a:cubicBezTo>
                      <a:pt x="142210" y="216166"/>
                      <a:pt x="141047" y="216332"/>
                      <a:pt x="139717" y="216332"/>
                    </a:cubicBezTo>
                    <a:cubicBezTo>
                      <a:pt x="138388" y="216332"/>
                      <a:pt x="137225" y="216332"/>
                      <a:pt x="135896" y="216332"/>
                    </a:cubicBezTo>
                    <a:cubicBezTo>
                      <a:pt x="134567" y="216332"/>
                      <a:pt x="133404" y="216166"/>
                      <a:pt x="132241" y="216166"/>
                    </a:cubicBezTo>
                    <a:lnTo>
                      <a:pt x="130413" y="216000"/>
                    </a:lnTo>
                    <a:lnTo>
                      <a:pt x="128585" y="215667"/>
                    </a:lnTo>
                    <a:cubicBezTo>
                      <a:pt x="127422" y="215501"/>
                      <a:pt x="126093" y="215335"/>
                      <a:pt x="124930" y="215003"/>
                    </a:cubicBezTo>
                    <a:cubicBezTo>
                      <a:pt x="123767" y="214837"/>
                      <a:pt x="122438" y="214504"/>
                      <a:pt x="121274" y="214172"/>
                    </a:cubicBezTo>
                    <a:cubicBezTo>
                      <a:pt x="120111" y="213840"/>
                      <a:pt x="118948" y="213507"/>
                      <a:pt x="117619" y="213175"/>
                    </a:cubicBezTo>
                    <a:cubicBezTo>
                      <a:pt x="116456" y="212843"/>
                      <a:pt x="115293" y="212510"/>
                      <a:pt x="114130" y="212012"/>
                    </a:cubicBezTo>
                    <a:cubicBezTo>
                      <a:pt x="112967" y="211680"/>
                      <a:pt x="111804" y="211181"/>
                      <a:pt x="110641" y="210849"/>
                    </a:cubicBezTo>
                    <a:cubicBezTo>
                      <a:pt x="109478" y="210350"/>
                      <a:pt x="108315" y="210018"/>
                      <a:pt x="107151" y="209520"/>
                    </a:cubicBezTo>
                    <a:cubicBezTo>
                      <a:pt x="105988" y="209021"/>
                      <a:pt x="104825" y="208523"/>
                      <a:pt x="103662" y="208024"/>
                    </a:cubicBezTo>
                    <a:cubicBezTo>
                      <a:pt x="102499" y="207526"/>
                      <a:pt x="101336" y="207027"/>
                      <a:pt x="100339" y="206363"/>
                    </a:cubicBezTo>
                    <a:cubicBezTo>
                      <a:pt x="99176" y="205864"/>
                      <a:pt x="98179" y="205200"/>
                      <a:pt x="97016" y="204701"/>
                    </a:cubicBezTo>
                    <a:cubicBezTo>
                      <a:pt x="96019" y="204037"/>
                      <a:pt x="94856" y="203538"/>
                      <a:pt x="93859" y="202874"/>
                    </a:cubicBezTo>
                    <a:lnTo>
                      <a:pt x="90868" y="201877"/>
                    </a:lnTo>
                    <a:close/>
                    <a:moveTo>
                      <a:pt x="91034" y="201544"/>
                    </a:moveTo>
                    <a:lnTo>
                      <a:pt x="94191" y="203372"/>
                    </a:lnTo>
                    <a:cubicBezTo>
                      <a:pt x="95188" y="204037"/>
                      <a:pt x="96351" y="204535"/>
                      <a:pt x="97515" y="205200"/>
                    </a:cubicBezTo>
                    <a:cubicBezTo>
                      <a:pt x="98511" y="205864"/>
                      <a:pt x="99675" y="206363"/>
                      <a:pt x="100838" y="206861"/>
                    </a:cubicBezTo>
                    <a:cubicBezTo>
                      <a:pt x="102001" y="207360"/>
                      <a:pt x="102998" y="207858"/>
                      <a:pt x="104161" y="208357"/>
                    </a:cubicBezTo>
                    <a:cubicBezTo>
                      <a:pt x="105324" y="208855"/>
                      <a:pt x="106487" y="209354"/>
                      <a:pt x="107650" y="209852"/>
                    </a:cubicBezTo>
                    <a:cubicBezTo>
                      <a:pt x="108813" y="210350"/>
                      <a:pt x="109976" y="210849"/>
                      <a:pt x="111139" y="211181"/>
                    </a:cubicBezTo>
                    <a:cubicBezTo>
                      <a:pt x="112302" y="211680"/>
                      <a:pt x="113465" y="212012"/>
                      <a:pt x="114628" y="212344"/>
                    </a:cubicBezTo>
                    <a:cubicBezTo>
                      <a:pt x="115791" y="212677"/>
                      <a:pt x="116954" y="213175"/>
                      <a:pt x="118118" y="213341"/>
                    </a:cubicBezTo>
                    <a:cubicBezTo>
                      <a:pt x="119281" y="213674"/>
                      <a:pt x="120444" y="214006"/>
                      <a:pt x="121773" y="214172"/>
                    </a:cubicBezTo>
                    <a:cubicBezTo>
                      <a:pt x="122936" y="214504"/>
                      <a:pt x="124265" y="214670"/>
                      <a:pt x="125428" y="214837"/>
                    </a:cubicBezTo>
                    <a:cubicBezTo>
                      <a:pt x="126591" y="215003"/>
                      <a:pt x="127921" y="215169"/>
                      <a:pt x="129084" y="215335"/>
                    </a:cubicBezTo>
                    <a:lnTo>
                      <a:pt x="130911" y="215501"/>
                    </a:lnTo>
                    <a:lnTo>
                      <a:pt x="132739" y="215667"/>
                    </a:lnTo>
                    <a:cubicBezTo>
                      <a:pt x="133902" y="215834"/>
                      <a:pt x="135231" y="215834"/>
                      <a:pt x="136394" y="215834"/>
                    </a:cubicBezTo>
                    <a:cubicBezTo>
                      <a:pt x="137558" y="215834"/>
                      <a:pt x="138887" y="215834"/>
                      <a:pt x="140050" y="215667"/>
                    </a:cubicBezTo>
                    <a:cubicBezTo>
                      <a:pt x="141213" y="215667"/>
                      <a:pt x="142542" y="215501"/>
                      <a:pt x="143705" y="215335"/>
                    </a:cubicBezTo>
                    <a:cubicBezTo>
                      <a:pt x="144868" y="215169"/>
                      <a:pt x="146198" y="215003"/>
                      <a:pt x="147361" y="214837"/>
                    </a:cubicBezTo>
                    <a:lnTo>
                      <a:pt x="147028" y="215834"/>
                    </a:lnTo>
                    <a:cubicBezTo>
                      <a:pt x="143539" y="212012"/>
                      <a:pt x="140050" y="208024"/>
                      <a:pt x="136561" y="204203"/>
                    </a:cubicBezTo>
                    <a:cubicBezTo>
                      <a:pt x="133071" y="200215"/>
                      <a:pt x="129748" y="196227"/>
                      <a:pt x="126425" y="192240"/>
                    </a:cubicBezTo>
                    <a:cubicBezTo>
                      <a:pt x="123102" y="188252"/>
                      <a:pt x="119945" y="184098"/>
                      <a:pt x="116622" y="179944"/>
                    </a:cubicBezTo>
                    <a:cubicBezTo>
                      <a:pt x="113465" y="175791"/>
                      <a:pt x="110308" y="171471"/>
                      <a:pt x="107318" y="167317"/>
                    </a:cubicBezTo>
                    <a:cubicBezTo>
                      <a:pt x="104327" y="162997"/>
                      <a:pt x="101336" y="158677"/>
                      <a:pt x="98511" y="154357"/>
                    </a:cubicBezTo>
                    <a:lnTo>
                      <a:pt x="94191" y="147711"/>
                    </a:lnTo>
                    <a:lnTo>
                      <a:pt x="90038" y="141064"/>
                    </a:lnTo>
                    <a:lnTo>
                      <a:pt x="86050" y="134252"/>
                    </a:lnTo>
                    <a:lnTo>
                      <a:pt x="82228" y="127440"/>
                    </a:lnTo>
                    <a:cubicBezTo>
                      <a:pt x="79736" y="122788"/>
                      <a:pt x="77244" y="118135"/>
                      <a:pt x="74918" y="113483"/>
                    </a:cubicBezTo>
                    <a:lnTo>
                      <a:pt x="67939" y="99360"/>
                    </a:lnTo>
                    <a:lnTo>
                      <a:pt x="60961" y="85237"/>
                    </a:lnTo>
                    <a:lnTo>
                      <a:pt x="47170" y="56991"/>
                    </a:lnTo>
                    <a:lnTo>
                      <a:pt x="33379" y="28745"/>
                    </a:lnTo>
                    <a:lnTo>
                      <a:pt x="26567" y="14622"/>
                    </a:lnTo>
                    <a:lnTo>
                      <a:pt x="19588" y="498"/>
                    </a:lnTo>
                    <a:lnTo>
                      <a:pt x="20253" y="665"/>
                    </a:lnTo>
                    <a:cubicBezTo>
                      <a:pt x="16265" y="3489"/>
                      <a:pt x="12942" y="7145"/>
                      <a:pt x="10118" y="11132"/>
                    </a:cubicBezTo>
                    <a:cubicBezTo>
                      <a:pt x="7293" y="15120"/>
                      <a:pt x="5299" y="19772"/>
                      <a:pt x="3804" y="24425"/>
                    </a:cubicBezTo>
                    <a:cubicBezTo>
                      <a:pt x="2308" y="29077"/>
                      <a:pt x="1644" y="34061"/>
                      <a:pt x="1312" y="38880"/>
                    </a:cubicBezTo>
                    <a:cubicBezTo>
                      <a:pt x="1145" y="40043"/>
                      <a:pt x="1145" y="41372"/>
                      <a:pt x="1145" y="42535"/>
                    </a:cubicBezTo>
                    <a:cubicBezTo>
                      <a:pt x="1145" y="43698"/>
                      <a:pt x="1145" y="45028"/>
                      <a:pt x="1145" y="46191"/>
                    </a:cubicBezTo>
                    <a:lnTo>
                      <a:pt x="1312" y="49846"/>
                    </a:lnTo>
                    <a:lnTo>
                      <a:pt x="1644" y="53501"/>
                    </a:lnTo>
                    <a:cubicBezTo>
                      <a:pt x="1810" y="54665"/>
                      <a:pt x="1976" y="55994"/>
                      <a:pt x="2142" y="57157"/>
                    </a:cubicBezTo>
                    <a:lnTo>
                      <a:pt x="2641" y="60812"/>
                    </a:lnTo>
                    <a:cubicBezTo>
                      <a:pt x="3139" y="63138"/>
                      <a:pt x="3471" y="65631"/>
                      <a:pt x="4136" y="67957"/>
                    </a:cubicBezTo>
                    <a:cubicBezTo>
                      <a:pt x="5299" y="72775"/>
                      <a:pt x="6628" y="77428"/>
                      <a:pt x="8124" y="82080"/>
                    </a:cubicBezTo>
                    <a:cubicBezTo>
                      <a:pt x="9619" y="86732"/>
                      <a:pt x="11447" y="91385"/>
                      <a:pt x="13275" y="95871"/>
                    </a:cubicBezTo>
                    <a:lnTo>
                      <a:pt x="16099" y="102683"/>
                    </a:lnTo>
                    <a:cubicBezTo>
                      <a:pt x="17096" y="105009"/>
                      <a:pt x="18093" y="107169"/>
                      <a:pt x="19256" y="109329"/>
                    </a:cubicBezTo>
                    <a:cubicBezTo>
                      <a:pt x="20253" y="111655"/>
                      <a:pt x="21416" y="113815"/>
                      <a:pt x="22413" y="115975"/>
                    </a:cubicBezTo>
                    <a:lnTo>
                      <a:pt x="24075" y="119298"/>
                    </a:lnTo>
                    <a:lnTo>
                      <a:pt x="25736" y="122621"/>
                    </a:lnTo>
                    <a:cubicBezTo>
                      <a:pt x="26899" y="124781"/>
                      <a:pt x="28062" y="126941"/>
                      <a:pt x="29225" y="129101"/>
                    </a:cubicBezTo>
                    <a:cubicBezTo>
                      <a:pt x="30388" y="131261"/>
                      <a:pt x="31552" y="133421"/>
                      <a:pt x="32881" y="135581"/>
                    </a:cubicBezTo>
                    <a:cubicBezTo>
                      <a:pt x="35373" y="139901"/>
                      <a:pt x="38031" y="144055"/>
                      <a:pt x="40690" y="148209"/>
                    </a:cubicBezTo>
                    <a:cubicBezTo>
                      <a:pt x="42019" y="150203"/>
                      <a:pt x="43348" y="152363"/>
                      <a:pt x="44844" y="154357"/>
                    </a:cubicBezTo>
                    <a:cubicBezTo>
                      <a:pt x="46339" y="156351"/>
                      <a:pt x="47668" y="158344"/>
                      <a:pt x="49164" y="160338"/>
                    </a:cubicBezTo>
                    <a:cubicBezTo>
                      <a:pt x="50659" y="162332"/>
                      <a:pt x="52154" y="164326"/>
                      <a:pt x="53650" y="166154"/>
                    </a:cubicBezTo>
                    <a:cubicBezTo>
                      <a:pt x="55145" y="167981"/>
                      <a:pt x="56807" y="169975"/>
                      <a:pt x="58302" y="171803"/>
                    </a:cubicBezTo>
                    <a:cubicBezTo>
                      <a:pt x="61459" y="175458"/>
                      <a:pt x="64782" y="179114"/>
                      <a:pt x="68438" y="182603"/>
                    </a:cubicBezTo>
                    <a:cubicBezTo>
                      <a:pt x="70265" y="184264"/>
                      <a:pt x="71927" y="186092"/>
                      <a:pt x="73921" y="187587"/>
                    </a:cubicBezTo>
                    <a:lnTo>
                      <a:pt x="76745" y="190080"/>
                    </a:lnTo>
                    <a:lnTo>
                      <a:pt x="79570" y="192406"/>
                    </a:lnTo>
                    <a:cubicBezTo>
                      <a:pt x="82893" y="196061"/>
                      <a:pt x="86881" y="198886"/>
                      <a:pt x="91034" y="2015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4078" name="Рисунок 3">
            <a:extLst>
              <a:ext uri="{FF2B5EF4-FFF2-40B4-BE49-F238E27FC236}">
                <a16:creationId xmlns:a16="http://schemas.microsoft.com/office/drawing/2014/main" id="{69B382EC-A77D-AF60-B56D-00714E1AE288}"/>
              </a:ext>
            </a:extLst>
          </p:cNvPr>
          <p:cNvGrpSpPr/>
          <p:nvPr/>
        </p:nvGrpSpPr>
        <p:grpSpPr>
          <a:xfrm>
            <a:off x="15918842" y="3835002"/>
            <a:ext cx="567446" cy="445274"/>
            <a:chOff x="15918842" y="3835002"/>
            <a:chExt cx="567446" cy="445274"/>
          </a:xfrm>
        </p:grpSpPr>
        <p:grpSp>
          <p:nvGrpSpPr>
            <p:cNvPr id="4079" name="Рисунок 3">
              <a:extLst>
                <a:ext uri="{FF2B5EF4-FFF2-40B4-BE49-F238E27FC236}">
                  <a16:creationId xmlns:a16="http://schemas.microsoft.com/office/drawing/2014/main" id="{88A1F5A7-F0B9-043E-BFC9-9883F15F2B88}"/>
                </a:ext>
              </a:extLst>
            </p:cNvPr>
            <p:cNvGrpSpPr/>
            <p:nvPr/>
          </p:nvGrpSpPr>
          <p:grpSpPr>
            <a:xfrm>
              <a:off x="15918842" y="3835002"/>
              <a:ext cx="567446" cy="445274"/>
              <a:chOff x="15918842" y="3835002"/>
              <a:chExt cx="567446" cy="445274"/>
            </a:xfrm>
          </p:grpSpPr>
          <p:sp>
            <p:nvSpPr>
              <p:cNvPr id="4080" name="Полилиния: фигура 4079">
                <a:extLst>
                  <a:ext uri="{FF2B5EF4-FFF2-40B4-BE49-F238E27FC236}">
                    <a16:creationId xmlns:a16="http://schemas.microsoft.com/office/drawing/2014/main" id="{68C7B253-1E41-AFED-2F37-93D2F1DC7326}"/>
                  </a:ext>
                </a:extLst>
              </p:cNvPr>
              <p:cNvSpPr/>
              <p:nvPr/>
            </p:nvSpPr>
            <p:spPr>
              <a:xfrm>
                <a:off x="15919174" y="3837993"/>
                <a:ext cx="565389" cy="439864"/>
              </a:xfrm>
              <a:custGeom>
                <a:avLst/>
                <a:gdLst>
                  <a:gd name="connsiteX0" fmla="*/ 0 w 565389"/>
                  <a:gd name="connsiteY0" fmla="*/ 266510 h 439864"/>
                  <a:gd name="connsiteX1" fmla="*/ 403753 w 565389"/>
                  <a:gd name="connsiteY1" fmla="*/ 407741 h 439864"/>
                  <a:gd name="connsiteX2" fmla="*/ 531692 w 565389"/>
                  <a:gd name="connsiteY2" fmla="*/ 0 h 439864"/>
                  <a:gd name="connsiteX3" fmla="*/ 0 w 565389"/>
                  <a:gd name="connsiteY3" fmla="*/ 266510 h 43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389" h="439864">
                    <a:moveTo>
                      <a:pt x="0" y="266510"/>
                    </a:moveTo>
                    <a:cubicBezTo>
                      <a:pt x="80418" y="417046"/>
                      <a:pt x="250560" y="485002"/>
                      <a:pt x="403753" y="407741"/>
                    </a:cubicBezTo>
                    <a:cubicBezTo>
                      <a:pt x="556781" y="330313"/>
                      <a:pt x="605132" y="154024"/>
                      <a:pt x="531692" y="0"/>
                    </a:cubicBezTo>
                    <a:lnTo>
                      <a:pt x="0" y="266510"/>
                    </a:lnTo>
                    <a:close/>
                  </a:path>
                </a:pathLst>
              </a:custGeom>
              <a:solidFill>
                <a:srgbClr val="FF8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81" name="Полилиния: фигура 4080">
                <a:extLst>
                  <a:ext uri="{FF2B5EF4-FFF2-40B4-BE49-F238E27FC236}">
                    <a16:creationId xmlns:a16="http://schemas.microsoft.com/office/drawing/2014/main" id="{AA40D2EC-7E46-81B1-334D-0B671F4659EC}"/>
                  </a:ext>
                </a:extLst>
              </p:cNvPr>
              <p:cNvSpPr/>
              <p:nvPr/>
            </p:nvSpPr>
            <p:spPr>
              <a:xfrm>
                <a:off x="15918842" y="3835002"/>
                <a:ext cx="567446" cy="445274"/>
              </a:xfrm>
              <a:custGeom>
                <a:avLst/>
                <a:gdLst>
                  <a:gd name="connsiteX0" fmla="*/ 665 w 567446"/>
                  <a:gd name="connsiteY0" fmla="*/ 269667 h 445274"/>
                  <a:gd name="connsiteX1" fmla="*/ 33231 w 567446"/>
                  <a:gd name="connsiteY1" fmla="*/ 318849 h 445274"/>
                  <a:gd name="connsiteX2" fmla="*/ 73606 w 567446"/>
                  <a:gd name="connsiteY2" fmla="*/ 362049 h 445274"/>
                  <a:gd name="connsiteX3" fmla="*/ 120960 w 567446"/>
                  <a:gd name="connsiteY3" fmla="*/ 397273 h 445274"/>
                  <a:gd name="connsiteX4" fmla="*/ 173963 w 567446"/>
                  <a:gd name="connsiteY4" fmla="*/ 423027 h 445274"/>
                  <a:gd name="connsiteX5" fmla="*/ 230954 w 567446"/>
                  <a:gd name="connsiteY5" fmla="*/ 437649 h 445274"/>
                  <a:gd name="connsiteX6" fmla="*/ 289772 w 567446"/>
                  <a:gd name="connsiteY6" fmla="*/ 440141 h 445274"/>
                  <a:gd name="connsiteX7" fmla="*/ 347926 w 567446"/>
                  <a:gd name="connsiteY7" fmla="*/ 430504 h 445274"/>
                  <a:gd name="connsiteX8" fmla="*/ 403089 w 567446"/>
                  <a:gd name="connsiteY8" fmla="*/ 409569 h 445274"/>
                  <a:gd name="connsiteX9" fmla="*/ 453267 w 567446"/>
                  <a:gd name="connsiteY9" fmla="*/ 378332 h 445274"/>
                  <a:gd name="connsiteX10" fmla="*/ 496301 w 567446"/>
                  <a:gd name="connsiteY10" fmla="*/ 337624 h 445274"/>
                  <a:gd name="connsiteX11" fmla="*/ 529864 w 567446"/>
                  <a:gd name="connsiteY11" fmla="*/ 288941 h 445274"/>
                  <a:gd name="connsiteX12" fmla="*/ 552295 w 567446"/>
                  <a:gd name="connsiteY12" fmla="*/ 234277 h 445274"/>
                  <a:gd name="connsiteX13" fmla="*/ 562264 w 567446"/>
                  <a:gd name="connsiteY13" fmla="*/ 117138 h 445274"/>
                  <a:gd name="connsiteX14" fmla="*/ 550966 w 567446"/>
                  <a:gd name="connsiteY14" fmla="*/ 59151 h 445274"/>
                  <a:gd name="connsiteX15" fmla="*/ 529864 w 567446"/>
                  <a:gd name="connsiteY15" fmla="*/ 3988 h 445274"/>
                  <a:gd name="connsiteX16" fmla="*/ 533021 w 567446"/>
                  <a:gd name="connsiteY16" fmla="*/ 4985 h 445274"/>
                  <a:gd name="connsiteX17" fmla="*/ 400264 w 567446"/>
                  <a:gd name="connsiteY17" fmla="*/ 72111 h 445274"/>
                  <a:gd name="connsiteX18" fmla="*/ 267175 w 567446"/>
                  <a:gd name="connsiteY18" fmla="*/ 138572 h 445274"/>
                  <a:gd name="connsiteX19" fmla="*/ 200547 w 567446"/>
                  <a:gd name="connsiteY19" fmla="*/ 171637 h 445274"/>
                  <a:gd name="connsiteX20" fmla="*/ 133920 w 567446"/>
                  <a:gd name="connsiteY20" fmla="*/ 204535 h 445274"/>
                  <a:gd name="connsiteX21" fmla="*/ 67126 w 567446"/>
                  <a:gd name="connsiteY21" fmla="*/ 237267 h 445274"/>
                  <a:gd name="connsiteX22" fmla="*/ 665 w 567446"/>
                  <a:gd name="connsiteY22" fmla="*/ 269667 h 445274"/>
                  <a:gd name="connsiteX23" fmla="*/ 0 w 567446"/>
                  <a:gd name="connsiteY23" fmla="*/ 269501 h 445274"/>
                  <a:gd name="connsiteX24" fmla="*/ 66295 w 567446"/>
                  <a:gd name="connsiteY24" fmla="*/ 235274 h 445274"/>
                  <a:gd name="connsiteX25" fmla="*/ 132424 w 567446"/>
                  <a:gd name="connsiteY25" fmla="*/ 201378 h 445274"/>
                  <a:gd name="connsiteX26" fmla="*/ 198720 w 567446"/>
                  <a:gd name="connsiteY26" fmla="*/ 167649 h 445274"/>
                  <a:gd name="connsiteX27" fmla="*/ 265015 w 567446"/>
                  <a:gd name="connsiteY27" fmla="*/ 134086 h 445274"/>
                  <a:gd name="connsiteX28" fmla="*/ 397938 w 567446"/>
                  <a:gd name="connsiteY28" fmla="*/ 67292 h 445274"/>
                  <a:gd name="connsiteX29" fmla="*/ 531027 w 567446"/>
                  <a:gd name="connsiteY29" fmla="*/ 997 h 445274"/>
                  <a:gd name="connsiteX30" fmla="*/ 533187 w 567446"/>
                  <a:gd name="connsiteY30" fmla="*/ 0 h 445274"/>
                  <a:gd name="connsiteX31" fmla="*/ 534184 w 567446"/>
                  <a:gd name="connsiteY31" fmla="*/ 2160 h 445274"/>
                  <a:gd name="connsiteX32" fmla="*/ 555119 w 567446"/>
                  <a:gd name="connsiteY32" fmla="*/ 58154 h 445274"/>
                  <a:gd name="connsiteX33" fmla="*/ 566086 w 567446"/>
                  <a:gd name="connsiteY33" fmla="*/ 116806 h 445274"/>
                  <a:gd name="connsiteX34" fmla="*/ 554455 w 567446"/>
                  <a:gd name="connsiteY34" fmla="*/ 234941 h 445274"/>
                  <a:gd name="connsiteX35" fmla="*/ 549802 w 567446"/>
                  <a:gd name="connsiteY35" fmla="*/ 249064 h 445274"/>
                  <a:gd name="connsiteX36" fmla="*/ 544486 w 567446"/>
                  <a:gd name="connsiteY36" fmla="*/ 263021 h 445274"/>
                  <a:gd name="connsiteX37" fmla="*/ 538338 w 567446"/>
                  <a:gd name="connsiteY37" fmla="*/ 276646 h 445274"/>
                  <a:gd name="connsiteX38" fmla="*/ 531526 w 567446"/>
                  <a:gd name="connsiteY38" fmla="*/ 289938 h 445274"/>
                  <a:gd name="connsiteX39" fmla="*/ 497796 w 567446"/>
                  <a:gd name="connsiteY39" fmla="*/ 338953 h 445274"/>
                  <a:gd name="connsiteX40" fmla="*/ 454763 w 567446"/>
                  <a:gd name="connsiteY40" fmla="*/ 380160 h 445274"/>
                  <a:gd name="connsiteX41" fmla="*/ 404584 w 567446"/>
                  <a:gd name="connsiteY41" fmla="*/ 412393 h 445274"/>
                  <a:gd name="connsiteX42" fmla="*/ 349089 w 567446"/>
                  <a:gd name="connsiteY42" fmla="*/ 434326 h 445274"/>
                  <a:gd name="connsiteX43" fmla="*/ 290270 w 567446"/>
                  <a:gd name="connsiteY43" fmla="*/ 444627 h 445274"/>
                  <a:gd name="connsiteX44" fmla="*/ 230455 w 567446"/>
                  <a:gd name="connsiteY44" fmla="*/ 442135 h 445274"/>
                  <a:gd name="connsiteX45" fmla="*/ 172634 w 567446"/>
                  <a:gd name="connsiteY45" fmla="*/ 427015 h 445274"/>
                  <a:gd name="connsiteX46" fmla="*/ 119132 w 567446"/>
                  <a:gd name="connsiteY46" fmla="*/ 400596 h 445274"/>
                  <a:gd name="connsiteX47" fmla="*/ 71778 w 567446"/>
                  <a:gd name="connsiteY47" fmla="*/ 364375 h 445274"/>
                  <a:gd name="connsiteX48" fmla="*/ 31902 w 567446"/>
                  <a:gd name="connsiteY48" fmla="*/ 320178 h 445274"/>
                  <a:gd name="connsiteX49" fmla="*/ 166 w 567446"/>
                  <a:gd name="connsiteY49" fmla="*/ 269834 h 445274"/>
                  <a:gd name="connsiteX50" fmla="*/ 0 w 567446"/>
                  <a:gd name="connsiteY50" fmla="*/ 269501 h 445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567446" h="445274">
                    <a:moveTo>
                      <a:pt x="665" y="269667"/>
                    </a:moveTo>
                    <a:cubicBezTo>
                      <a:pt x="10302" y="286947"/>
                      <a:pt x="21102" y="303397"/>
                      <a:pt x="33231" y="318849"/>
                    </a:cubicBezTo>
                    <a:cubicBezTo>
                      <a:pt x="45526" y="334301"/>
                      <a:pt x="58985" y="348923"/>
                      <a:pt x="73606" y="362049"/>
                    </a:cubicBezTo>
                    <a:cubicBezTo>
                      <a:pt x="88228" y="375175"/>
                      <a:pt x="104178" y="387138"/>
                      <a:pt x="120960" y="397273"/>
                    </a:cubicBezTo>
                    <a:cubicBezTo>
                      <a:pt x="137741" y="407575"/>
                      <a:pt x="155520" y="416215"/>
                      <a:pt x="173963" y="423027"/>
                    </a:cubicBezTo>
                    <a:cubicBezTo>
                      <a:pt x="192406" y="429839"/>
                      <a:pt x="211514" y="434824"/>
                      <a:pt x="230954" y="437649"/>
                    </a:cubicBezTo>
                    <a:cubicBezTo>
                      <a:pt x="250394" y="440473"/>
                      <a:pt x="270166" y="441470"/>
                      <a:pt x="289772" y="440141"/>
                    </a:cubicBezTo>
                    <a:cubicBezTo>
                      <a:pt x="309378" y="438978"/>
                      <a:pt x="328818" y="435655"/>
                      <a:pt x="347926" y="430504"/>
                    </a:cubicBezTo>
                    <a:cubicBezTo>
                      <a:pt x="366867" y="425353"/>
                      <a:pt x="385476" y="418209"/>
                      <a:pt x="403089" y="409569"/>
                    </a:cubicBezTo>
                    <a:cubicBezTo>
                      <a:pt x="420867" y="400763"/>
                      <a:pt x="437649" y="390461"/>
                      <a:pt x="453267" y="378332"/>
                    </a:cubicBezTo>
                    <a:cubicBezTo>
                      <a:pt x="468886" y="366369"/>
                      <a:pt x="483341" y="352744"/>
                      <a:pt x="496301" y="337624"/>
                    </a:cubicBezTo>
                    <a:cubicBezTo>
                      <a:pt x="509261" y="322670"/>
                      <a:pt x="520393" y="306221"/>
                      <a:pt x="529864" y="288941"/>
                    </a:cubicBezTo>
                    <a:cubicBezTo>
                      <a:pt x="539169" y="271495"/>
                      <a:pt x="546812" y="253218"/>
                      <a:pt x="552295" y="234277"/>
                    </a:cubicBezTo>
                    <a:cubicBezTo>
                      <a:pt x="563261" y="196394"/>
                      <a:pt x="566418" y="156351"/>
                      <a:pt x="562264" y="117138"/>
                    </a:cubicBezTo>
                    <a:cubicBezTo>
                      <a:pt x="560104" y="97532"/>
                      <a:pt x="556449" y="78092"/>
                      <a:pt x="550966" y="59151"/>
                    </a:cubicBezTo>
                    <a:cubicBezTo>
                      <a:pt x="545482" y="40209"/>
                      <a:pt x="538338" y="21766"/>
                      <a:pt x="529864" y="3988"/>
                    </a:cubicBezTo>
                    <a:lnTo>
                      <a:pt x="533021" y="4985"/>
                    </a:lnTo>
                    <a:lnTo>
                      <a:pt x="400264" y="72111"/>
                    </a:lnTo>
                    <a:lnTo>
                      <a:pt x="267175" y="138572"/>
                    </a:lnTo>
                    <a:lnTo>
                      <a:pt x="200547" y="171637"/>
                    </a:lnTo>
                    <a:lnTo>
                      <a:pt x="133920" y="204535"/>
                    </a:lnTo>
                    <a:lnTo>
                      <a:pt x="67126" y="237267"/>
                    </a:lnTo>
                    <a:lnTo>
                      <a:pt x="665" y="269667"/>
                    </a:lnTo>
                    <a:close/>
                    <a:moveTo>
                      <a:pt x="0" y="269501"/>
                    </a:moveTo>
                    <a:lnTo>
                      <a:pt x="66295" y="235274"/>
                    </a:lnTo>
                    <a:lnTo>
                      <a:pt x="132424" y="201378"/>
                    </a:lnTo>
                    <a:lnTo>
                      <a:pt x="198720" y="167649"/>
                    </a:lnTo>
                    <a:lnTo>
                      <a:pt x="265015" y="134086"/>
                    </a:lnTo>
                    <a:lnTo>
                      <a:pt x="397938" y="67292"/>
                    </a:lnTo>
                    <a:lnTo>
                      <a:pt x="531027" y="997"/>
                    </a:lnTo>
                    <a:lnTo>
                      <a:pt x="533187" y="0"/>
                    </a:lnTo>
                    <a:lnTo>
                      <a:pt x="534184" y="2160"/>
                    </a:lnTo>
                    <a:cubicBezTo>
                      <a:pt x="542658" y="20271"/>
                      <a:pt x="549636" y="38880"/>
                      <a:pt x="555119" y="58154"/>
                    </a:cubicBezTo>
                    <a:cubicBezTo>
                      <a:pt x="560436" y="77428"/>
                      <a:pt x="564258" y="97034"/>
                      <a:pt x="566086" y="116806"/>
                    </a:cubicBezTo>
                    <a:cubicBezTo>
                      <a:pt x="569741" y="156517"/>
                      <a:pt x="566086" y="196892"/>
                      <a:pt x="554455" y="234941"/>
                    </a:cubicBezTo>
                    <a:cubicBezTo>
                      <a:pt x="552959" y="239760"/>
                      <a:pt x="551298" y="244412"/>
                      <a:pt x="549802" y="249064"/>
                    </a:cubicBezTo>
                    <a:cubicBezTo>
                      <a:pt x="548141" y="253717"/>
                      <a:pt x="546147" y="258369"/>
                      <a:pt x="544486" y="263021"/>
                    </a:cubicBezTo>
                    <a:cubicBezTo>
                      <a:pt x="542492" y="267507"/>
                      <a:pt x="540498" y="272160"/>
                      <a:pt x="538338" y="276646"/>
                    </a:cubicBezTo>
                    <a:cubicBezTo>
                      <a:pt x="536012" y="281132"/>
                      <a:pt x="533852" y="285452"/>
                      <a:pt x="531526" y="289938"/>
                    </a:cubicBezTo>
                    <a:cubicBezTo>
                      <a:pt x="522055" y="307384"/>
                      <a:pt x="510590" y="323833"/>
                      <a:pt x="497796" y="338953"/>
                    </a:cubicBezTo>
                    <a:cubicBezTo>
                      <a:pt x="485003" y="354073"/>
                      <a:pt x="470547" y="367864"/>
                      <a:pt x="454763" y="380160"/>
                    </a:cubicBezTo>
                    <a:cubicBezTo>
                      <a:pt x="439144" y="392455"/>
                      <a:pt x="422196" y="403255"/>
                      <a:pt x="404584" y="412393"/>
                    </a:cubicBezTo>
                    <a:cubicBezTo>
                      <a:pt x="386806" y="421532"/>
                      <a:pt x="368363" y="428843"/>
                      <a:pt x="349089" y="434326"/>
                    </a:cubicBezTo>
                    <a:cubicBezTo>
                      <a:pt x="329981" y="439809"/>
                      <a:pt x="310209" y="443298"/>
                      <a:pt x="290270" y="444627"/>
                    </a:cubicBezTo>
                    <a:cubicBezTo>
                      <a:pt x="270332" y="445956"/>
                      <a:pt x="250227" y="445292"/>
                      <a:pt x="230455" y="442135"/>
                    </a:cubicBezTo>
                    <a:cubicBezTo>
                      <a:pt x="210683" y="439144"/>
                      <a:pt x="191243" y="433993"/>
                      <a:pt x="172634" y="427015"/>
                    </a:cubicBezTo>
                    <a:cubicBezTo>
                      <a:pt x="154024" y="420036"/>
                      <a:pt x="136080" y="411064"/>
                      <a:pt x="119132" y="400596"/>
                    </a:cubicBezTo>
                    <a:cubicBezTo>
                      <a:pt x="102184" y="389963"/>
                      <a:pt x="86400" y="377833"/>
                      <a:pt x="71778" y="364375"/>
                    </a:cubicBezTo>
                    <a:cubicBezTo>
                      <a:pt x="57157" y="350917"/>
                      <a:pt x="43698" y="336129"/>
                      <a:pt x="31902" y="320178"/>
                    </a:cubicBezTo>
                    <a:cubicBezTo>
                      <a:pt x="19938" y="304393"/>
                      <a:pt x="9305" y="287446"/>
                      <a:pt x="166" y="269834"/>
                    </a:cubicBezTo>
                    <a:lnTo>
                      <a:pt x="0" y="269501"/>
                    </a:lnTo>
                    <a:close/>
                  </a:path>
                </a:pathLst>
              </a:custGeom>
              <a:solidFill>
                <a:srgbClr val="000000"/>
              </a:solidFill>
              <a:ln w="16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082" name="Полилиния: фигура 4081">
              <a:extLst>
                <a:ext uri="{FF2B5EF4-FFF2-40B4-BE49-F238E27FC236}">
                  <a16:creationId xmlns:a16="http://schemas.microsoft.com/office/drawing/2014/main" id="{1FB0F1D7-A00F-D46D-3FC1-DCCA70C0C0C5}"/>
                </a:ext>
              </a:extLst>
            </p:cNvPr>
            <p:cNvSpPr/>
            <p:nvPr/>
          </p:nvSpPr>
          <p:spPr>
            <a:xfrm>
              <a:off x="15934754" y="3847626"/>
              <a:ext cx="531631" cy="411066"/>
            </a:xfrm>
            <a:custGeom>
              <a:avLst/>
              <a:gdLst>
                <a:gd name="connsiteX0" fmla="*/ 39 w 531631"/>
                <a:gd name="connsiteY0" fmla="*/ 252557 h 411066"/>
                <a:gd name="connsiteX1" fmla="*/ 25793 w 531631"/>
                <a:gd name="connsiteY1" fmla="*/ 291271 h 411066"/>
                <a:gd name="connsiteX2" fmla="*/ 104217 w 531631"/>
                <a:gd name="connsiteY2" fmla="*/ 365376 h 411066"/>
                <a:gd name="connsiteX3" fmla="*/ 236143 w 531631"/>
                <a:gd name="connsiteY3" fmla="*/ 410570 h 411066"/>
                <a:gd name="connsiteX4" fmla="*/ 437854 w 531631"/>
                <a:gd name="connsiteY4" fmla="*/ 341616 h 411066"/>
                <a:gd name="connsiteX5" fmla="*/ 518937 w 531631"/>
                <a:gd name="connsiteY5" fmla="*/ 220324 h 411066"/>
                <a:gd name="connsiteX6" fmla="*/ 530069 w 531631"/>
                <a:gd name="connsiteY6" fmla="*/ 103850 h 411066"/>
                <a:gd name="connsiteX7" fmla="*/ 511626 w 531631"/>
                <a:gd name="connsiteY7" fmla="*/ 21604 h 411066"/>
                <a:gd name="connsiteX8" fmla="*/ 502986 w 531631"/>
                <a:gd name="connsiteY8" fmla="*/ 4 h 411066"/>
                <a:gd name="connsiteX9" fmla="*/ 39 w 531631"/>
                <a:gd name="connsiteY9" fmla="*/ 252557 h 411066"/>
                <a:gd name="connsiteX10" fmla="*/ 287983 w 531631"/>
                <a:gd name="connsiteY10" fmla="*/ 100028 h 411066"/>
                <a:gd name="connsiteX11" fmla="*/ 316395 w 531631"/>
                <a:gd name="connsiteY11" fmla="*/ 86238 h 411066"/>
                <a:gd name="connsiteX12" fmla="*/ 317558 w 531631"/>
                <a:gd name="connsiteY12" fmla="*/ 85739 h 411066"/>
                <a:gd name="connsiteX13" fmla="*/ 484210 w 531631"/>
                <a:gd name="connsiteY13" fmla="*/ 9807 h 411066"/>
                <a:gd name="connsiteX14" fmla="*/ 485374 w 531631"/>
                <a:gd name="connsiteY14" fmla="*/ 9309 h 411066"/>
                <a:gd name="connsiteX15" fmla="*/ 493847 w 531631"/>
                <a:gd name="connsiteY15" fmla="*/ 5653 h 411066"/>
                <a:gd name="connsiteX16" fmla="*/ 495010 w 531631"/>
                <a:gd name="connsiteY16" fmla="*/ 5155 h 411066"/>
                <a:gd name="connsiteX17" fmla="*/ 509964 w 531631"/>
                <a:gd name="connsiteY17" fmla="*/ 113155 h 411066"/>
                <a:gd name="connsiteX18" fmla="*/ 503318 w 531631"/>
                <a:gd name="connsiteY18" fmla="*/ 119468 h 411066"/>
                <a:gd name="connsiteX19" fmla="*/ 286488 w 531631"/>
                <a:gd name="connsiteY19" fmla="*/ 101025 h 411066"/>
                <a:gd name="connsiteX20" fmla="*/ 287983 w 531631"/>
                <a:gd name="connsiteY20" fmla="*/ 100028 h 411066"/>
                <a:gd name="connsiteX21" fmla="*/ 291638 w 531631"/>
                <a:gd name="connsiteY21" fmla="*/ 118305 h 411066"/>
                <a:gd name="connsiteX22" fmla="*/ 361423 w 531631"/>
                <a:gd name="connsiteY22" fmla="*/ 146219 h 411066"/>
                <a:gd name="connsiteX23" fmla="*/ 440512 w 531631"/>
                <a:gd name="connsiteY23" fmla="*/ 186428 h 411066"/>
                <a:gd name="connsiteX24" fmla="*/ 495343 w 531631"/>
                <a:gd name="connsiteY24" fmla="*/ 221487 h 411066"/>
                <a:gd name="connsiteX25" fmla="*/ 502820 w 531631"/>
                <a:gd name="connsiteY25" fmla="*/ 231290 h 411066"/>
                <a:gd name="connsiteX26" fmla="*/ 502820 w 531631"/>
                <a:gd name="connsiteY26" fmla="*/ 231788 h 411066"/>
                <a:gd name="connsiteX27" fmla="*/ 500992 w 531631"/>
                <a:gd name="connsiteY27" fmla="*/ 238933 h 411066"/>
                <a:gd name="connsiteX28" fmla="*/ 403792 w 531631"/>
                <a:gd name="connsiteY28" fmla="*/ 338791 h 411066"/>
                <a:gd name="connsiteX29" fmla="*/ 396647 w 531631"/>
                <a:gd name="connsiteY29" fmla="*/ 341117 h 411066"/>
                <a:gd name="connsiteX30" fmla="*/ 355109 w 531631"/>
                <a:gd name="connsiteY30" fmla="*/ 289277 h 411066"/>
                <a:gd name="connsiteX31" fmla="*/ 306094 w 531631"/>
                <a:gd name="connsiteY31" fmla="*/ 205204 h 411066"/>
                <a:gd name="connsiteX32" fmla="*/ 264555 w 531631"/>
                <a:gd name="connsiteY32" fmla="*/ 119635 h 411066"/>
                <a:gd name="connsiteX33" fmla="*/ 291638 w 531631"/>
                <a:gd name="connsiteY33" fmla="*/ 118305 h 411066"/>
                <a:gd name="connsiteX34" fmla="*/ 225675 w 531631"/>
                <a:gd name="connsiteY34" fmla="*/ 145887 h 411066"/>
                <a:gd name="connsiteX35" fmla="*/ 246943 w 531631"/>
                <a:gd name="connsiteY35" fmla="*/ 129271 h 411066"/>
                <a:gd name="connsiteX36" fmla="*/ 274691 w 531631"/>
                <a:gd name="connsiteY36" fmla="*/ 219991 h 411066"/>
                <a:gd name="connsiteX37" fmla="*/ 295958 w 531631"/>
                <a:gd name="connsiteY37" fmla="*/ 314533 h 411066"/>
                <a:gd name="connsiteX38" fmla="*/ 300777 w 531631"/>
                <a:gd name="connsiteY38" fmla="*/ 380330 h 411066"/>
                <a:gd name="connsiteX39" fmla="*/ 293965 w 531631"/>
                <a:gd name="connsiteY39" fmla="*/ 383154 h 411066"/>
                <a:gd name="connsiteX40" fmla="*/ 153565 w 531631"/>
                <a:gd name="connsiteY40" fmla="*/ 373019 h 411066"/>
                <a:gd name="connsiteX41" fmla="*/ 147251 w 531631"/>
                <a:gd name="connsiteY41" fmla="*/ 368865 h 411066"/>
                <a:gd name="connsiteX42" fmla="*/ 146919 w 531631"/>
                <a:gd name="connsiteY42" fmla="*/ 368533 h 411066"/>
                <a:gd name="connsiteX43" fmla="*/ 145755 w 531631"/>
                <a:gd name="connsiteY43" fmla="*/ 356237 h 411066"/>
                <a:gd name="connsiteX44" fmla="*/ 162371 w 531631"/>
                <a:gd name="connsiteY44" fmla="*/ 294096 h 411066"/>
                <a:gd name="connsiteX45" fmla="*/ 193442 w 531631"/>
                <a:gd name="connsiteY45" fmla="*/ 212348 h 411066"/>
                <a:gd name="connsiteX46" fmla="*/ 225675 w 531631"/>
                <a:gd name="connsiteY46" fmla="*/ 145887 h 411066"/>
                <a:gd name="connsiteX47" fmla="*/ 217035 w 531631"/>
                <a:gd name="connsiteY47" fmla="*/ 136084 h 411066"/>
                <a:gd name="connsiteX48" fmla="*/ 98402 w 531631"/>
                <a:gd name="connsiteY48" fmla="*/ 325333 h 411066"/>
                <a:gd name="connsiteX49" fmla="*/ 85774 w 531631"/>
                <a:gd name="connsiteY49" fmla="*/ 328490 h 411066"/>
                <a:gd name="connsiteX50" fmla="*/ 8513 w 531631"/>
                <a:gd name="connsiteY50" fmla="*/ 250065 h 411066"/>
                <a:gd name="connsiteX51" fmla="*/ 9509 w 531631"/>
                <a:gd name="connsiteY51" fmla="*/ 249401 h 411066"/>
                <a:gd name="connsiteX52" fmla="*/ 10839 w 531631"/>
                <a:gd name="connsiteY52" fmla="*/ 248736 h 411066"/>
                <a:gd name="connsiteX53" fmla="*/ 11836 w 531631"/>
                <a:gd name="connsiteY53" fmla="*/ 248071 h 411066"/>
                <a:gd name="connsiteX54" fmla="*/ 79959 w 531631"/>
                <a:gd name="connsiteY54" fmla="*/ 209524 h 411066"/>
                <a:gd name="connsiteX55" fmla="*/ 87436 w 531631"/>
                <a:gd name="connsiteY55" fmla="*/ 205370 h 411066"/>
                <a:gd name="connsiteX56" fmla="*/ 87436 w 531631"/>
                <a:gd name="connsiteY56" fmla="*/ 205370 h 411066"/>
                <a:gd name="connsiteX57" fmla="*/ 87934 w 531631"/>
                <a:gd name="connsiteY57" fmla="*/ 205037 h 411066"/>
                <a:gd name="connsiteX58" fmla="*/ 87934 w 531631"/>
                <a:gd name="connsiteY58" fmla="*/ 205037 h 411066"/>
                <a:gd name="connsiteX59" fmla="*/ 94746 w 531631"/>
                <a:gd name="connsiteY59" fmla="*/ 201382 h 411066"/>
                <a:gd name="connsiteX60" fmla="*/ 94746 w 531631"/>
                <a:gd name="connsiteY60" fmla="*/ 201382 h 411066"/>
                <a:gd name="connsiteX61" fmla="*/ 95245 w 531631"/>
                <a:gd name="connsiteY61" fmla="*/ 201050 h 411066"/>
                <a:gd name="connsiteX62" fmla="*/ 95245 w 531631"/>
                <a:gd name="connsiteY62" fmla="*/ 201050 h 411066"/>
                <a:gd name="connsiteX63" fmla="*/ 112026 w 531631"/>
                <a:gd name="connsiteY63" fmla="*/ 191745 h 411066"/>
                <a:gd name="connsiteX64" fmla="*/ 215374 w 531631"/>
                <a:gd name="connsiteY64" fmla="*/ 136748 h 411066"/>
                <a:gd name="connsiteX65" fmla="*/ 217035 w 531631"/>
                <a:gd name="connsiteY65" fmla="*/ 136084 h 411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531631" h="411066">
                  <a:moveTo>
                    <a:pt x="39" y="252557"/>
                  </a:moveTo>
                  <a:cubicBezTo>
                    <a:pt x="-1124" y="253222"/>
                    <a:pt x="24297" y="289277"/>
                    <a:pt x="25793" y="291271"/>
                  </a:cubicBezTo>
                  <a:cubicBezTo>
                    <a:pt x="47891" y="319850"/>
                    <a:pt x="74143" y="345271"/>
                    <a:pt x="104217" y="365376"/>
                  </a:cubicBezTo>
                  <a:cubicBezTo>
                    <a:pt x="143429" y="391628"/>
                    <a:pt x="188955" y="407745"/>
                    <a:pt x="236143" y="410570"/>
                  </a:cubicBezTo>
                  <a:cubicBezTo>
                    <a:pt x="310580" y="414890"/>
                    <a:pt x="381694" y="390963"/>
                    <a:pt x="437854" y="341616"/>
                  </a:cubicBezTo>
                  <a:cubicBezTo>
                    <a:pt x="475072" y="309050"/>
                    <a:pt x="503983" y="267677"/>
                    <a:pt x="518937" y="220324"/>
                  </a:cubicBezTo>
                  <a:cubicBezTo>
                    <a:pt x="530900" y="182773"/>
                    <a:pt x="533890" y="142896"/>
                    <a:pt x="530069" y="103850"/>
                  </a:cubicBezTo>
                  <a:cubicBezTo>
                    <a:pt x="527244" y="75770"/>
                    <a:pt x="521097" y="48022"/>
                    <a:pt x="511626" y="21604"/>
                  </a:cubicBezTo>
                  <a:cubicBezTo>
                    <a:pt x="511293" y="20441"/>
                    <a:pt x="503484" y="-328"/>
                    <a:pt x="502986" y="4"/>
                  </a:cubicBezTo>
                  <a:cubicBezTo>
                    <a:pt x="285158" y="88231"/>
                    <a:pt x="205" y="252557"/>
                    <a:pt x="39" y="252557"/>
                  </a:cubicBezTo>
                  <a:close/>
                  <a:moveTo>
                    <a:pt x="287983" y="100028"/>
                  </a:moveTo>
                  <a:cubicBezTo>
                    <a:pt x="297288" y="95376"/>
                    <a:pt x="306758" y="90890"/>
                    <a:pt x="316395" y="86238"/>
                  </a:cubicBezTo>
                  <a:cubicBezTo>
                    <a:pt x="316728" y="86072"/>
                    <a:pt x="317060" y="85905"/>
                    <a:pt x="317558" y="85739"/>
                  </a:cubicBezTo>
                  <a:cubicBezTo>
                    <a:pt x="370395" y="60152"/>
                    <a:pt x="426721" y="34232"/>
                    <a:pt x="484210" y="9807"/>
                  </a:cubicBezTo>
                  <a:cubicBezTo>
                    <a:pt x="484543" y="9641"/>
                    <a:pt x="484875" y="9475"/>
                    <a:pt x="485374" y="9309"/>
                  </a:cubicBezTo>
                  <a:cubicBezTo>
                    <a:pt x="488198" y="8145"/>
                    <a:pt x="491023" y="6982"/>
                    <a:pt x="493847" y="5653"/>
                  </a:cubicBezTo>
                  <a:cubicBezTo>
                    <a:pt x="494180" y="5487"/>
                    <a:pt x="494512" y="5321"/>
                    <a:pt x="495010" y="5155"/>
                  </a:cubicBezTo>
                  <a:cubicBezTo>
                    <a:pt x="498167" y="11967"/>
                    <a:pt x="527909" y="79758"/>
                    <a:pt x="509964" y="113155"/>
                  </a:cubicBezTo>
                  <a:cubicBezTo>
                    <a:pt x="508635" y="115647"/>
                    <a:pt x="506309" y="117807"/>
                    <a:pt x="503318" y="119468"/>
                  </a:cubicBezTo>
                  <a:cubicBezTo>
                    <a:pt x="464272" y="141733"/>
                    <a:pt x="297288" y="103518"/>
                    <a:pt x="286488" y="101025"/>
                  </a:cubicBezTo>
                  <a:cubicBezTo>
                    <a:pt x="286986" y="100527"/>
                    <a:pt x="287485" y="100361"/>
                    <a:pt x="287983" y="100028"/>
                  </a:cubicBezTo>
                  <a:close/>
                  <a:moveTo>
                    <a:pt x="291638" y="118305"/>
                  </a:moveTo>
                  <a:cubicBezTo>
                    <a:pt x="315565" y="125284"/>
                    <a:pt x="338660" y="135751"/>
                    <a:pt x="361423" y="146219"/>
                  </a:cubicBezTo>
                  <a:cubicBezTo>
                    <a:pt x="388174" y="158514"/>
                    <a:pt x="414592" y="171973"/>
                    <a:pt x="440512" y="186428"/>
                  </a:cubicBezTo>
                  <a:cubicBezTo>
                    <a:pt x="459121" y="196896"/>
                    <a:pt x="478894" y="207530"/>
                    <a:pt x="495343" y="221487"/>
                  </a:cubicBezTo>
                  <a:cubicBezTo>
                    <a:pt x="498500" y="224145"/>
                    <a:pt x="502654" y="226637"/>
                    <a:pt x="502820" y="231290"/>
                  </a:cubicBezTo>
                  <a:cubicBezTo>
                    <a:pt x="502820" y="231456"/>
                    <a:pt x="502820" y="231622"/>
                    <a:pt x="502820" y="231788"/>
                  </a:cubicBezTo>
                  <a:cubicBezTo>
                    <a:pt x="502820" y="234281"/>
                    <a:pt x="501823" y="236607"/>
                    <a:pt x="500992" y="238933"/>
                  </a:cubicBezTo>
                  <a:cubicBezTo>
                    <a:pt x="482383" y="284957"/>
                    <a:pt x="445829" y="316360"/>
                    <a:pt x="403792" y="338791"/>
                  </a:cubicBezTo>
                  <a:cubicBezTo>
                    <a:pt x="401632" y="339954"/>
                    <a:pt x="399306" y="341117"/>
                    <a:pt x="396647" y="341117"/>
                  </a:cubicBezTo>
                  <a:cubicBezTo>
                    <a:pt x="378204" y="341117"/>
                    <a:pt x="363417" y="302570"/>
                    <a:pt x="355109" y="289277"/>
                  </a:cubicBezTo>
                  <a:cubicBezTo>
                    <a:pt x="337995" y="261696"/>
                    <a:pt x="321712" y="233616"/>
                    <a:pt x="306094" y="205204"/>
                  </a:cubicBezTo>
                  <a:cubicBezTo>
                    <a:pt x="291638" y="178951"/>
                    <a:pt x="271700" y="149210"/>
                    <a:pt x="264555" y="119635"/>
                  </a:cubicBezTo>
                  <a:cubicBezTo>
                    <a:pt x="261897" y="108835"/>
                    <a:pt x="287983" y="117142"/>
                    <a:pt x="291638" y="118305"/>
                  </a:cubicBezTo>
                  <a:close/>
                  <a:moveTo>
                    <a:pt x="225675" y="145887"/>
                  </a:moveTo>
                  <a:cubicBezTo>
                    <a:pt x="227669" y="142730"/>
                    <a:pt x="241294" y="119302"/>
                    <a:pt x="246943" y="129271"/>
                  </a:cubicBezTo>
                  <a:cubicBezTo>
                    <a:pt x="261897" y="155856"/>
                    <a:pt x="267546" y="190914"/>
                    <a:pt x="274691" y="219991"/>
                  </a:cubicBezTo>
                  <a:cubicBezTo>
                    <a:pt x="282500" y="251394"/>
                    <a:pt x="289645" y="282964"/>
                    <a:pt x="295958" y="314533"/>
                  </a:cubicBezTo>
                  <a:cubicBezTo>
                    <a:pt x="298949" y="329819"/>
                    <a:pt x="314401" y="368200"/>
                    <a:pt x="300777" y="380330"/>
                  </a:cubicBezTo>
                  <a:cubicBezTo>
                    <a:pt x="298949" y="381991"/>
                    <a:pt x="296291" y="382656"/>
                    <a:pt x="293965" y="383154"/>
                  </a:cubicBezTo>
                  <a:cubicBezTo>
                    <a:pt x="247608" y="394120"/>
                    <a:pt x="198925" y="394951"/>
                    <a:pt x="153565" y="373019"/>
                  </a:cubicBezTo>
                  <a:cubicBezTo>
                    <a:pt x="151239" y="371856"/>
                    <a:pt x="149079" y="370693"/>
                    <a:pt x="147251" y="368865"/>
                  </a:cubicBezTo>
                  <a:cubicBezTo>
                    <a:pt x="147085" y="368699"/>
                    <a:pt x="147085" y="368533"/>
                    <a:pt x="146919" y="368533"/>
                  </a:cubicBezTo>
                  <a:cubicBezTo>
                    <a:pt x="143762" y="364877"/>
                    <a:pt x="145257" y="360391"/>
                    <a:pt x="145755" y="356237"/>
                  </a:cubicBezTo>
                  <a:cubicBezTo>
                    <a:pt x="148414" y="334970"/>
                    <a:pt x="155725" y="314034"/>
                    <a:pt x="162371" y="294096"/>
                  </a:cubicBezTo>
                  <a:cubicBezTo>
                    <a:pt x="171675" y="266348"/>
                    <a:pt x="181977" y="239099"/>
                    <a:pt x="193442" y="212348"/>
                  </a:cubicBezTo>
                  <a:cubicBezTo>
                    <a:pt x="202746" y="189751"/>
                    <a:pt x="212882" y="166656"/>
                    <a:pt x="225675" y="145887"/>
                  </a:cubicBezTo>
                  <a:close/>
                  <a:moveTo>
                    <a:pt x="217035" y="136084"/>
                  </a:moveTo>
                  <a:cubicBezTo>
                    <a:pt x="211885" y="147216"/>
                    <a:pt x="140771" y="300742"/>
                    <a:pt x="98402" y="325333"/>
                  </a:cubicBezTo>
                  <a:cubicBezTo>
                    <a:pt x="93916" y="327991"/>
                    <a:pt x="89596" y="329154"/>
                    <a:pt x="85774" y="328490"/>
                  </a:cubicBezTo>
                  <a:cubicBezTo>
                    <a:pt x="47891" y="321844"/>
                    <a:pt x="11503" y="255714"/>
                    <a:pt x="8513" y="250065"/>
                  </a:cubicBezTo>
                  <a:cubicBezTo>
                    <a:pt x="8845" y="249899"/>
                    <a:pt x="9177" y="249733"/>
                    <a:pt x="9509" y="249401"/>
                  </a:cubicBezTo>
                  <a:cubicBezTo>
                    <a:pt x="10008" y="249234"/>
                    <a:pt x="10340" y="248902"/>
                    <a:pt x="10839" y="248736"/>
                  </a:cubicBezTo>
                  <a:cubicBezTo>
                    <a:pt x="11171" y="248570"/>
                    <a:pt x="11503" y="248404"/>
                    <a:pt x="11836" y="248071"/>
                  </a:cubicBezTo>
                  <a:cubicBezTo>
                    <a:pt x="27786" y="238767"/>
                    <a:pt x="51048" y="225641"/>
                    <a:pt x="79959" y="209524"/>
                  </a:cubicBezTo>
                  <a:lnTo>
                    <a:pt x="87436" y="205370"/>
                  </a:lnTo>
                  <a:cubicBezTo>
                    <a:pt x="87436" y="205370"/>
                    <a:pt x="87436" y="205370"/>
                    <a:pt x="87436" y="205370"/>
                  </a:cubicBezTo>
                  <a:cubicBezTo>
                    <a:pt x="87602" y="205204"/>
                    <a:pt x="87768" y="205204"/>
                    <a:pt x="87934" y="205037"/>
                  </a:cubicBezTo>
                  <a:cubicBezTo>
                    <a:pt x="87934" y="205037"/>
                    <a:pt x="87934" y="205037"/>
                    <a:pt x="87934" y="205037"/>
                  </a:cubicBezTo>
                  <a:lnTo>
                    <a:pt x="94746" y="201382"/>
                  </a:lnTo>
                  <a:cubicBezTo>
                    <a:pt x="94746" y="201382"/>
                    <a:pt x="94746" y="201382"/>
                    <a:pt x="94746" y="201382"/>
                  </a:cubicBezTo>
                  <a:cubicBezTo>
                    <a:pt x="94912" y="201216"/>
                    <a:pt x="95079" y="201216"/>
                    <a:pt x="95245" y="201050"/>
                  </a:cubicBezTo>
                  <a:cubicBezTo>
                    <a:pt x="95245" y="201050"/>
                    <a:pt x="95245" y="201050"/>
                    <a:pt x="95245" y="201050"/>
                  </a:cubicBezTo>
                  <a:lnTo>
                    <a:pt x="112026" y="191745"/>
                  </a:lnTo>
                  <a:cubicBezTo>
                    <a:pt x="142432" y="175130"/>
                    <a:pt x="177159" y="156521"/>
                    <a:pt x="215374" y="136748"/>
                  </a:cubicBezTo>
                  <a:cubicBezTo>
                    <a:pt x="215872" y="136582"/>
                    <a:pt x="216537" y="136416"/>
                    <a:pt x="217035" y="136084"/>
                  </a:cubicBezTo>
                  <a:close/>
                </a:path>
              </a:pathLst>
            </a:custGeom>
            <a:solidFill>
              <a:srgbClr val="FFFFFF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3" name="Полилиния: фигура 4082">
              <a:extLst>
                <a:ext uri="{FF2B5EF4-FFF2-40B4-BE49-F238E27FC236}">
                  <a16:creationId xmlns:a16="http://schemas.microsoft.com/office/drawing/2014/main" id="{B08C80F0-93C1-EA04-7EC2-F03F33B3F36E}"/>
                </a:ext>
              </a:extLst>
            </p:cNvPr>
            <p:cNvSpPr/>
            <p:nvPr/>
          </p:nvSpPr>
          <p:spPr>
            <a:xfrm>
              <a:off x="15934754" y="3847626"/>
              <a:ext cx="531631" cy="411066"/>
            </a:xfrm>
            <a:custGeom>
              <a:avLst/>
              <a:gdLst>
                <a:gd name="connsiteX0" fmla="*/ 39 w 531631"/>
                <a:gd name="connsiteY0" fmla="*/ 252557 h 411066"/>
                <a:gd name="connsiteX1" fmla="*/ 25793 w 531631"/>
                <a:gd name="connsiteY1" fmla="*/ 291271 h 411066"/>
                <a:gd name="connsiteX2" fmla="*/ 104217 w 531631"/>
                <a:gd name="connsiteY2" fmla="*/ 365376 h 411066"/>
                <a:gd name="connsiteX3" fmla="*/ 236143 w 531631"/>
                <a:gd name="connsiteY3" fmla="*/ 410570 h 411066"/>
                <a:gd name="connsiteX4" fmla="*/ 437854 w 531631"/>
                <a:gd name="connsiteY4" fmla="*/ 341616 h 411066"/>
                <a:gd name="connsiteX5" fmla="*/ 518937 w 531631"/>
                <a:gd name="connsiteY5" fmla="*/ 220324 h 411066"/>
                <a:gd name="connsiteX6" fmla="*/ 530069 w 531631"/>
                <a:gd name="connsiteY6" fmla="*/ 103850 h 411066"/>
                <a:gd name="connsiteX7" fmla="*/ 511626 w 531631"/>
                <a:gd name="connsiteY7" fmla="*/ 21604 h 411066"/>
                <a:gd name="connsiteX8" fmla="*/ 502986 w 531631"/>
                <a:gd name="connsiteY8" fmla="*/ 4 h 411066"/>
                <a:gd name="connsiteX9" fmla="*/ 39 w 531631"/>
                <a:gd name="connsiteY9" fmla="*/ 252557 h 411066"/>
                <a:gd name="connsiteX10" fmla="*/ 287983 w 531631"/>
                <a:gd name="connsiteY10" fmla="*/ 100028 h 411066"/>
                <a:gd name="connsiteX11" fmla="*/ 316395 w 531631"/>
                <a:gd name="connsiteY11" fmla="*/ 86238 h 411066"/>
                <a:gd name="connsiteX12" fmla="*/ 317558 w 531631"/>
                <a:gd name="connsiteY12" fmla="*/ 85739 h 411066"/>
                <a:gd name="connsiteX13" fmla="*/ 484210 w 531631"/>
                <a:gd name="connsiteY13" fmla="*/ 9807 h 411066"/>
                <a:gd name="connsiteX14" fmla="*/ 485374 w 531631"/>
                <a:gd name="connsiteY14" fmla="*/ 9309 h 411066"/>
                <a:gd name="connsiteX15" fmla="*/ 493847 w 531631"/>
                <a:gd name="connsiteY15" fmla="*/ 5653 h 411066"/>
                <a:gd name="connsiteX16" fmla="*/ 495010 w 531631"/>
                <a:gd name="connsiteY16" fmla="*/ 5155 h 411066"/>
                <a:gd name="connsiteX17" fmla="*/ 509964 w 531631"/>
                <a:gd name="connsiteY17" fmla="*/ 113155 h 411066"/>
                <a:gd name="connsiteX18" fmla="*/ 503318 w 531631"/>
                <a:gd name="connsiteY18" fmla="*/ 119468 h 411066"/>
                <a:gd name="connsiteX19" fmla="*/ 286488 w 531631"/>
                <a:gd name="connsiteY19" fmla="*/ 101025 h 411066"/>
                <a:gd name="connsiteX20" fmla="*/ 287983 w 531631"/>
                <a:gd name="connsiteY20" fmla="*/ 100028 h 411066"/>
                <a:gd name="connsiteX21" fmla="*/ 291638 w 531631"/>
                <a:gd name="connsiteY21" fmla="*/ 118305 h 411066"/>
                <a:gd name="connsiteX22" fmla="*/ 361423 w 531631"/>
                <a:gd name="connsiteY22" fmla="*/ 146219 h 411066"/>
                <a:gd name="connsiteX23" fmla="*/ 440512 w 531631"/>
                <a:gd name="connsiteY23" fmla="*/ 186428 h 411066"/>
                <a:gd name="connsiteX24" fmla="*/ 495343 w 531631"/>
                <a:gd name="connsiteY24" fmla="*/ 221487 h 411066"/>
                <a:gd name="connsiteX25" fmla="*/ 502820 w 531631"/>
                <a:gd name="connsiteY25" fmla="*/ 231290 h 411066"/>
                <a:gd name="connsiteX26" fmla="*/ 502820 w 531631"/>
                <a:gd name="connsiteY26" fmla="*/ 231788 h 411066"/>
                <a:gd name="connsiteX27" fmla="*/ 500992 w 531631"/>
                <a:gd name="connsiteY27" fmla="*/ 238933 h 411066"/>
                <a:gd name="connsiteX28" fmla="*/ 403792 w 531631"/>
                <a:gd name="connsiteY28" fmla="*/ 338791 h 411066"/>
                <a:gd name="connsiteX29" fmla="*/ 396647 w 531631"/>
                <a:gd name="connsiteY29" fmla="*/ 341117 h 411066"/>
                <a:gd name="connsiteX30" fmla="*/ 355109 w 531631"/>
                <a:gd name="connsiteY30" fmla="*/ 289277 h 411066"/>
                <a:gd name="connsiteX31" fmla="*/ 306094 w 531631"/>
                <a:gd name="connsiteY31" fmla="*/ 205204 h 411066"/>
                <a:gd name="connsiteX32" fmla="*/ 264555 w 531631"/>
                <a:gd name="connsiteY32" fmla="*/ 119635 h 411066"/>
                <a:gd name="connsiteX33" fmla="*/ 291638 w 531631"/>
                <a:gd name="connsiteY33" fmla="*/ 118305 h 411066"/>
                <a:gd name="connsiteX34" fmla="*/ 225675 w 531631"/>
                <a:gd name="connsiteY34" fmla="*/ 145887 h 411066"/>
                <a:gd name="connsiteX35" fmla="*/ 246943 w 531631"/>
                <a:gd name="connsiteY35" fmla="*/ 129271 h 411066"/>
                <a:gd name="connsiteX36" fmla="*/ 274691 w 531631"/>
                <a:gd name="connsiteY36" fmla="*/ 219991 h 411066"/>
                <a:gd name="connsiteX37" fmla="*/ 295958 w 531631"/>
                <a:gd name="connsiteY37" fmla="*/ 314533 h 411066"/>
                <a:gd name="connsiteX38" fmla="*/ 300777 w 531631"/>
                <a:gd name="connsiteY38" fmla="*/ 380330 h 411066"/>
                <a:gd name="connsiteX39" fmla="*/ 293965 w 531631"/>
                <a:gd name="connsiteY39" fmla="*/ 383154 h 411066"/>
                <a:gd name="connsiteX40" fmla="*/ 153565 w 531631"/>
                <a:gd name="connsiteY40" fmla="*/ 373019 h 411066"/>
                <a:gd name="connsiteX41" fmla="*/ 147251 w 531631"/>
                <a:gd name="connsiteY41" fmla="*/ 368865 h 411066"/>
                <a:gd name="connsiteX42" fmla="*/ 146919 w 531631"/>
                <a:gd name="connsiteY42" fmla="*/ 368533 h 411066"/>
                <a:gd name="connsiteX43" fmla="*/ 145755 w 531631"/>
                <a:gd name="connsiteY43" fmla="*/ 356237 h 411066"/>
                <a:gd name="connsiteX44" fmla="*/ 162371 w 531631"/>
                <a:gd name="connsiteY44" fmla="*/ 294096 h 411066"/>
                <a:gd name="connsiteX45" fmla="*/ 193442 w 531631"/>
                <a:gd name="connsiteY45" fmla="*/ 212348 h 411066"/>
                <a:gd name="connsiteX46" fmla="*/ 225675 w 531631"/>
                <a:gd name="connsiteY46" fmla="*/ 145887 h 411066"/>
                <a:gd name="connsiteX47" fmla="*/ 217035 w 531631"/>
                <a:gd name="connsiteY47" fmla="*/ 136084 h 411066"/>
                <a:gd name="connsiteX48" fmla="*/ 98402 w 531631"/>
                <a:gd name="connsiteY48" fmla="*/ 325333 h 411066"/>
                <a:gd name="connsiteX49" fmla="*/ 85774 w 531631"/>
                <a:gd name="connsiteY49" fmla="*/ 328490 h 411066"/>
                <a:gd name="connsiteX50" fmla="*/ 8513 w 531631"/>
                <a:gd name="connsiteY50" fmla="*/ 250065 h 411066"/>
                <a:gd name="connsiteX51" fmla="*/ 9509 w 531631"/>
                <a:gd name="connsiteY51" fmla="*/ 249401 h 411066"/>
                <a:gd name="connsiteX52" fmla="*/ 10839 w 531631"/>
                <a:gd name="connsiteY52" fmla="*/ 248736 h 411066"/>
                <a:gd name="connsiteX53" fmla="*/ 11836 w 531631"/>
                <a:gd name="connsiteY53" fmla="*/ 248071 h 411066"/>
                <a:gd name="connsiteX54" fmla="*/ 79959 w 531631"/>
                <a:gd name="connsiteY54" fmla="*/ 209524 h 411066"/>
                <a:gd name="connsiteX55" fmla="*/ 87436 w 531631"/>
                <a:gd name="connsiteY55" fmla="*/ 205370 h 411066"/>
                <a:gd name="connsiteX56" fmla="*/ 87436 w 531631"/>
                <a:gd name="connsiteY56" fmla="*/ 205370 h 411066"/>
                <a:gd name="connsiteX57" fmla="*/ 87934 w 531631"/>
                <a:gd name="connsiteY57" fmla="*/ 205037 h 411066"/>
                <a:gd name="connsiteX58" fmla="*/ 87934 w 531631"/>
                <a:gd name="connsiteY58" fmla="*/ 205037 h 411066"/>
                <a:gd name="connsiteX59" fmla="*/ 94746 w 531631"/>
                <a:gd name="connsiteY59" fmla="*/ 201382 h 411066"/>
                <a:gd name="connsiteX60" fmla="*/ 94746 w 531631"/>
                <a:gd name="connsiteY60" fmla="*/ 201382 h 411066"/>
                <a:gd name="connsiteX61" fmla="*/ 95245 w 531631"/>
                <a:gd name="connsiteY61" fmla="*/ 201050 h 411066"/>
                <a:gd name="connsiteX62" fmla="*/ 95245 w 531631"/>
                <a:gd name="connsiteY62" fmla="*/ 201050 h 411066"/>
                <a:gd name="connsiteX63" fmla="*/ 112026 w 531631"/>
                <a:gd name="connsiteY63" fmla="*/ 191745 h 411066"/>
                <a:gd name="connsiteX64" fmla="*/ 215374 w 531631"/>
                <a:gd name="connsiteY64" fmla="*/ 136748 h 411066"/>
                <a:gd name="connsiteX65" fmla="*/ 217035 w 531631"/>
                <a:gd name="connsiteY65" fmla="*/ 136084 h 411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531631" h="411066">
                  <a:moveTo>
                    <a:pt x="39" y="252557"/>
                  </a:moveTo>
                  <a:cubicBezTo>
                    <a:pt x="-1124" y="253222"/>
                    <a:pt x="24297" y="289277"/>
                    <a:pt x="25793" y="291271"/>
                  </a:cubicBezTo>
                  <a:cubicBezTo>
                    <a:pt x="47891" y="319850"/>
                    <a:pt x="74143" y="345271"/>
                    <a:pt x="104217" y="365376"/>
                  </a:cubicBezTo>
                  <a:cubicBezTo>
                    <a:pt x="143429" y="391628"/>
                    <a:pt x="188955" y="407745"/>
                    <a:pt x="236143" y="410570"/>
                  </a:cubicBezTo>
                  <a:cubicBezTo>
                    <a:pt x="310580" y="414890"/>
                    <a:pt x="381694" y="390963"/>
                    <a:pt x="437854" y="341616"/>
                  </a:cubicBezTo>
                  <a:cubicBezTo>
                    <a:pt x="475072" y="309050"/>
                    <a:pt x="503983" y="267677"/>
                    <a:pt x="518937" y="220324"/>
                  </a:cubicBezTo>
                  <a:cubicBezTo>
                    <a:pt x="530900" y="182773"/>
                    <a:pt x="533890" y="142896"/>
                    <a:pt x="530069" y="103850"/>
                  </a:cubicBezTo>
                  <a:cubicBezTo>
                    <a:pt x="527244" y="75770"/>
                    <a:pt x="521097" y="48022"/>
                    <a:pt x="511626" y="21604"/>
                  </a:cubicBezTo>
                  <a:cubicBezTo>
                    <a:pt x="511293" y="20441"/>
                    <a:pt x="503484" y="-328"/>
                    <a:pt x="502986" y="4"/>
                  </a:cubicBezTo>
                  <a:cubicBezTo>
                    <a:pt x="285158" y="88231"/>
                    <a:pt x="205" y="252557"/>
                    <a:pt x="39" y="252557"/>
                  </a:cubicBezTo>
                  <a:close/>
                  <a:moveTo>
                    <a:pt x="287983" y="100028"/>
                  </a:moveTo>
                  <a:cubicBezTo>
                    <a:pt x="297288" y="95376"/>
                    <a:pt x="306758" y="90890"/>
                    <a:pt x="316395" y="86238"/>
                  </a:cubicBezTo>
                  <a:cubicBezTo>
                    <a:pt x="316728" y="86072"/>
                    <a:pt x="317060" y="85905"/>
                    <a:pt x="317558" y="85739"/>
                  </a:cubicBezTo>
                  <a:cubicBezTo>
                    <a:pt x="370395" y="60152"/>
                    <a:pt x="426721" y="34232"/>
                    <a:pt x="484210" y="9807"/>
                  </a:cubicBezTo>
                  <a:cubicBezTo>
                    <a:pt x="484543" y="9641"/>
                    <a:pt x="484875" y="9475"/>
                    <a:pt x="485374" y="9309"/>
                  </a:cubicBezTo>
                  <a:cubicBezTo>
                    <a:pt x="488198" y="8145"/>
                    <a:pt x="491023" y="6982"/>
                    <a:pt x="493847" y="5653"/>
                  </a:cubicBezTo>
                  <a:cubicBezTo>
                    <a:pt x="494180" y="5487"/>
                    <a:pt x="494512" y="5321"/>
                    <a:pt x="495010" y="5155"/>
                  </a:cubicBezTo>
                  <a:cubicBezTo>
                    <a:pt x="498167" y="11967"/>
                    <a:pt x="527909" y="79758"/>
                    <a:pt x="509964" y="113155"/>
                  </a:cubicBezTo>
                  <a:cubicBezTo>
                    <a:pt x="508635" y="115647"/>
                    <a:pt x="506309" y="117807"/>
                    <a:pt x="503318" y="119468"/>
                  </a:cubicBezTo>
                  <a:cubicBezTo>
                    <a:pt x="464272" y="141733"/>
                    <a:pt x="297288" y="103518"/>
                    <a:pt x="286488" y="101025"/>
                  </a:cubicBezTo>
                  <a:cubicBezTo>
                    <a:pt x="286986" y="100527"/>
                    <a:pt x="287485" y="100361"/>
                    <a:pt x="287983" y="100028"/>
                  </a:cubicBezTo>
                  <a:close/>
                  <a:moveTo>
                    <a:pt x="291638" y="118305"/>
                  </a:moveTo>
                  <a:cubicBezTo>
                    <a:pt x="315565" y="125284"/>
                    <a:pt x="338660" y="135751"/>
                    <a:pt x="361423" y="146219"/>
                  </a:cubicBezTo>
                  <a:cubicBezTo>
                    <a:pt x="388174" y="158514"/>
                    <a:pt x="414592" y="171973"/>
                    <a:pt x="440512" y="186428"/>
                  </a:cubicBezTo>
                  <a:cubicBezTo>
                    <a:pt x="459121" y="196896"/>
                    <a:pt x="478894" y="207530"/>
                    <a:pt x="495343" y="221487"/>
                  </a:cubicBezTo>
                  <a:cubicBezTo>
                    <a:pt x="498500" y="224145"/>
                    <a:pt x="502654" y="226637"/>
                    <a:pt x="502820" y="231290"/>
                  </a:cubicBezTo>
                  <a:cubicBezTo>
                    <a:pt x="502820" y="231456"/>
                    <a:pt x="502820" y="231622"/>
                    <a:pt x="502820" y="231788"/>
                  </a:cubicBezTo>
                  <a:cubicBezTo>
                    <a:pt x="502820" y="234281"/>
                    <a:pt x="501823" y="236607"/>
                    <a:pt x="500992" y="238933"/>
                  </a:cubicBezTo>
                  <a:cubicBezTo>
                    <a:pt x="482383" y="284957"/>
                    <a:pt x="445829" y="316360"/>
                    <a:pt x="403792" y="338791"/>
                  </a:cubicBezTo>
                  <a:cubicBezTo>
                    <a:pt x="401632" y="339954"/>
                    <a:pt x="399306" y="341117"/>
                    <a:pt x="396647" y="341117"/>
                  </a:cubicBezTo>
                  <a:cubicBezTo>
                    <a:pt x="378204" y="341117"/>
                    <a:pt x="363417" y="302570"/>
                    <a:pt x="355109" y="289277"/>
                  </a:cubicBezTo>
                  <a:cubicBezTo>
                    <a:pt x="337995" y="261696"/>
                    <a:pt x="321712" y="233616"/>
                    <a:pt x="306094" y="205204"/>
                  </a:cubicBezTo>
                  <a:cubicBezTo>
                    <a:pt x="291638" y="178951"/>
                    <a:pt x="271700" y="149210"/>
                    <a:pt x="264555" y="119635"/>
                  </a:cubicBezTo>
                  <a:cubicBezTo>
                    <a:pt x="261897" y="108835"/>
                    <a:pt x="287983" y="117142"/>
                    <a:pt x="291638" y="118305"/>
                  </a:cubicBezTo>
                  <a:close/>
                  <a:moveTo>
                    <a:pt x="225675" y="145887"/>
                  </a:moveTo>
                  <a:cubicBezTo>
                    <a:pt x="227669" y="142730"/>
                    <a:pt x="241294" y="119302"/>
                    <a:pt x="246943" y="129271"/>
                  </a:cubicBezTo>
                  <a:cubicBezTo>
                    <a:pt x="261897" y="155856"/>
                    <a:pt x="267546" y="190914"/>
                    <a:pt x="274691" y="219991"/>
                  </a:cubicBezTo>
                  <a:cubicBezTo>
                    <a:pt x="282500" y="251394"/>
                    <a:pt x="289645" y="282964"/>
                    <a:pt x="295958" y="314533"/>
                  </a:cubicBezTo>
                  <a:cubicBezTo>
                    <a:pt x="298949" y="329819"/>
                    <a:pt x="314401" y="368200"/>
                    <a:pt x="300777" y="380330"/>
                  </a:cubicBezTo>
                  <a:cubicBezTo>
                    <a:pt x="298949" y="381991"/>
                    <a:pt x="296291" y="382656"/>
                    <a:pt x="293965" y="383154"/>
                  </a:cubicBezTo>
                  <a:cubicBezTo>
                    <a:pt x="247608" y="394120"/>
                    <a:pt x="198925" y="394951"/>
                    <a:pt x="153565" y="373019"/>
                  </a:cubicBezTo>
                  <a:cubicBezTo>
                    <a:pt x="151239" y="371856"/>
                    <a:pt x="149079" y="370693"/>
                    <a:pt x="147251" y="368865"/>
                  </a:cubicBezTo>
                  <a:cubicBezTo>
                    <a:pt x="147085" y="368699"/>
                    <a:pt x="147085" y="368533"/>
                    <a:pt x="146919" y="368533"/>
                  </a:cubicBezTo>
                  <a:cubicBezTo>
                    <a:pt x="143762" y="364877"/>
                    <a:pt x="145257" y="360391"/>
                    <a:pt x="145755" y="356237"/>
                  </a:cubicBezTo>
                  <a:cubicBezTo>
                    <a:pt x="148414" y="334970"/>
                    <a:pt x="155725" y="314034"/>
                    <a:pt x="162371" y="294096"/>
                  </a:cubicBezTo>
                  <a:cubicBezTo>
                    <a:pt x="171675" y="266348"/>
                    <a:pt x="181977" y="239099"/>
                    <a:pt x="193442" y="212348"/>
                  </a:cubicBezTo>
                  <a:cubicBezTo>
                    <a:pt x="202746" y="189751"/>
                    <a:pt x="212882" y="166656"/>
                    <a:pt x="225675" y="145887"/>
                  </a:cubicBezTo>
                  <a:close/>
                  <a:moveTo>
                    <a:pt x="217035" y="136084"/>
                  </a:moveTo>
                  <a:cubicBezTo>
                    <a:pt x="211885" y="147216"/>
                    <a:pt x="140771" y="300742"/>
                    <a:pt x="98402" y="325333"/>
                  </a:cubicBezTo>
                  <a:cubicBezTo>
                    <a:pt x="93916" y="327991"/>
                    <a:pt x="89596" y="329154"/>
                    <a:pt x="85774" y="328490"/>
                  </a:cubicBezTo>
                  <a:cubicBezTo>
                    <a:pt x="47891" y="321844"/>
                    <a:pt x="11503" y="255714"/>
                    <a:pt x="8513" y="250065"/>
                  </a:cubicBezTo>
                  <a:cubicBezTo>
                    <a:pt x="8845" y="249899"/>
                    <a:pt x="9177" y="249733"/>
                    <a:pt x="9509" y="249401"/>
                  </a:cubicBezTo>
                  <a:cubicBezTo>
                    <a:pt x="10008" y="249234"/>
                    <a:pt x="10340" y="248902"/>
                    <a:pt x="10839" y="248736"/>
                  </a:cubicBezTo>
                  <a:cubicBezTo>
                    <a:pt x="11171" y="248570"/>
                    <a:pt x="11503" y="248404"/>
                    <a:pt x="11836" y="248071"/>
                  </a:cubicBezTo>
                  <a:cubicBezTo>
                    <a:pt x="27786" y="238767"/>
                    <a:pt x="51048" y="225641"/>
                    <a:pt x="79959" y="209524"/>
                  </a:cubicBezTo>
                  <a:lnTo>
                    <a:pt x="87436" y="205370"/>
                  </a:lnTo>
                  <a:cubicBezTo>
                    <a:pt x="87436" y="205370"/>
                    <a:pt x="87436" y="205370"/>
                    <a:pt x="87436" y="205370"/>
                  </a:cubicBezTo>
                  <a:cubicBezTo>
                    <a:pt x="87602" y="205204"/>
                    <a:pt x="87768" y="205204"/>
                    <a:pt x="87934" y="205037"/>
                  </a:cubicBezTo>
                  <a:cubicBezTo>
                    <a:pt x="87934" y="205037"/>
                    <a:pt x="87934" y="205037"/>
                    <a:pt x="87934" y="205037"/>
                  </a:cubicBezTo>
                  <a:lnTo>
                    <a:pt x="94746" y="201382"/>
                  </a:lnTo>
                  <a:cubicBezTo>
                    <a:pt x="94746" y="201382"/>
                    <a:pt x="94746" y="201382"/>
                    <a:pt x="94746" y="201382"/>
                  </a:cubicBezTo>
                  <a:cubicBezTo>
                    <a:pt x="94912" y="201216"/>
                    <a:pt x="95079" y="201216"/>
                    <a:pt x="95245" y="201050"/>
                  </a:cubicBezTo>
                  <a:cubicBezTo>
                    <a:pt x="95245" y="201050"/>
                    <a:pt x="95245" y="201050"/>
                    <a:pt x="95245" y="201050"/>
                  </a:cubicBezTo>
                  <a:lnTo>
                    <a:pt x="112026" y="191745"/>
                  </a:lnTo>
                  <a:cubicBezTo>
                    <a:pt x="142432" y="175130"/>
                    <a:pt x="177159" y="156521"/>
                    <a:pt x="215374" y="136748"/>
                  </a:cubicBezTo>
                  <a:cubicBezTo>
                    <a:pt x="215872" y="136582"/>
                    <a:pt x="216537" y="136416"/>
                    <a:pt x="217035" y="136084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4" name="Полилиния: фигура 4083">
              <a:extLst>
                <a:ext uri="{FF2B5EF4-FFF2-40B4-BE49-F238E27FC236}">
                  <a16:creationId xmlns:a16="http://schemas.microsoft.com/office/drawing/2014/main" id="{390F7AEC-0EAF-D3E8-6C32-4EDA9B12D4C9}"/>
                </a:ext>
              </a:extLst>
            </p:cNvPr>
            <p:cNvSpPr/>
            <p:nvPr/>
          </p:nvSpPr>
          <p:spPr>
            <a:xfrm>
              <a:off x="16220909" y="3852781"/>
              <a:ext cx="229428" cy="121231"/>
            </a:xfrm>
            <a:custGeom>
              <a:avLst/>
              <a:gdLst>
                <a:gd name="connsiteX0" fmla="*/ 216997 w 229428"/>
                <a:gd name="connsiteY0" fmla="*/ 114314 h 121231"/>
                <a:gd name="connsiteX1" fmla="*/ 223643 w 229428"/>
                <a:gd name="connsiteY1" fmla="*/ 108000 h 121231"/>
                <a:gd name="connsiteX2" fmla="*/ 208689 w 229428"/>
                <a:gd name="connsiteY2" fmla="*/ 0 h 121231"/>
                <a:gd name="connsiteX3" fmla="*/ 207526 w 229428"/>
                <a:gd name="connsiteY3" fmla="*/ 498 h 121231"/>
                <a:gd name="connsiteX4" fmla="*/ 199052 w 229428"/>
                <a:gd name="connsiteY4" fmla="*/ 4154 h 121231"/>
                <a:gd name="connsiteX5" fmla="*/ 197889 w 229428"/>
                <a:gd name="connsiteY5" fmla="*/ 4652 h 121231"/>
                <a:gd name="connsiteX6" fmla="*/ 31237 w 229428"/>
                <a:gd name="connsiteY6" fmla="*/ 80585 h 121231"/>
                <a:gd name="connsiteX7" fmla="*/ 30074 w 229428"/>
                <a:gd name="connsiteY7" fmla="*/ 81083 h 121231"/>
                <a:gd name="connsiteX8" fmla="*/ 1662 w 229428"/>
                <a:gd name="connsiteY8" fmla="*/ 94874 h 121231"/>
                <a:gd name="connsiteX9" fmla="*/ 0 w 229428"/>
                <a:gd name="connsiteY9" fmla="*/ 95705 h 121231"/>
                <a:gd name="connsiteX10" fmla="*/ 216997 w 229428"/>
                <a:gd name="connsiteY10" fmla="*/ 114314 h 121231"/>
                <a:gd name="connsiteX11" fmla="*/ 200049 w 229428"/>
                <a:gd name="connsiteY11" fmla="*/ 21932 h 121231"/>
                <a:gd name="connsiteX12" fmla="*/ 162831 w 229428"/>
                <a:gd name="connsiteY12" fmla="*/ 33065 h 121231"/>
                <a:gd name="connsiteX13" fmla="*/ 200049 w 229428"/>
                <a:gd name="connsiteY13" fmla="*/ 21932 h 121231"/>
                <a:gd name="connsiteX14" fmla="*/ 140566 w 229428"/>
                <a:gd name="connsiteY14" fmla="*/ 40209 h 121231"/>
                <a:gd name="connsiteX15" fmla="*/ 102683 w 229428"/>
                <a:gd name="connsiteY15" fmla="*/ 49680 h 121231"/>
                <a:gd name="connsiteX16" fmla="*/ 140566 w 229428"/>
                <a:gd name="connsiteY16" fmla="*/ 40209 h 121231"/>
                <a:gd name="connsiteX17" fmla="*/ 33563 w 229428"/>
                <a:gd name="connsiteY17" fmla="*/ 84905 h 121231"/>
                <a:gd name="connsiteX18" fmla="*/ 72941 w 229428"/>
                <a:gd name="connsiteY18" fmla="*/ 85901 h 121231"/>
                <a:gd name="connsiteX19" fmla="*/ 33563 w 229428"/>
                <a:gd name="connsiteY19" fmla="*/ 84905 h 121231"/>
                <a:gd name="connsiteX20" fmla="*/ 87563 w 229428"/>
                <a:gd name="connsiteY20" fmla="*/ 74271 h 121231"/>
                <a:gd name="connsiteX21" fmla="*/ 126941 w 229428"/>
                <a:gd name="connsiteY21" fmla="*/ 75268 h 121231"/>
                <a:gd name="connsiteX22" fmla="*/ 87563 w 229428"/>
                <a:gd name="connsiteY22" fmla="*/ 74271 h 121231"/>
                <a:gd name="connsiteX23" fmla="*/ 104012 w 229428"/>
                <a:gd name="connsiteY23" fmla="*/ 102184 h 121231"/>
                <a:gd name="connsiteX24" fmla="*/ 143391 w 229428"/>
                <a:gd name="connsiteY24" fmla="*/ 103181 h 121231"/>
                <a:gd name="connsiteX25" fmla="*/ 104012 w 229428"/>
                <a:gd name="connsiteY25" fmla="*/ 102184 h 121231"/>
                <a:gd name="connsiteX26" fmla="*/ 146215 w 229428"/>
                <a:gd name="connsiteY26" fmla="*/ 58985 h 121231"/>
                <a:gd name="connsiteX27" fmla="*/ 185427 w 229428"/>
                <a:gd name="connsiteY27" fmla="*/ 57821 h 121231"/>
                <a:gd name="connsiteX28" fmla="*/ 146215 w 229428"/>
                <a:gd name="connsiteY28" fmla="*/ 58985 h 121231"/>
                <a:gd name="connsiteX29" fmla="*/ 175791 w 229428"/>
                <a:gd name="connsiteY29" fmla="*/ 95538 h 121231"/>
                <a:gd name="connsiteX30" fmla="*/ 214504 w 229428"/>
                <a:gd name="connsiteY30" fmla="*/ 90388 h 121231"/>
                <a:gd name="connsiteX31" fmla="*/ 175791 w 229428"/>
                <a:gd name="connsiteY31" fmla="*/ 95538 h 121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9428" h="121231">
                  <a:moveTo>
                    <a:pt x="216997" y="114314"/>
                  </a:moveTo>
                  <a:cubicBezTo>
                    <a:pt x="219987" y="112652"/>
                    <a:pt x="222314" y="110492"/>
                    <a:pt x="223643" y="108000"/>
                  </a:cubicBezTo>
                  <a:cubicBezTo>
                    <a:pt x="241754" y="74603"/>
                    <a:pt x="211846" y="6978"/>
                    <a:pt x="208689" y="0"/>
                  </a:cubicBezTo>
                  <a:cubicBezTo>
                    <a:pt x="208357" y="166"/>
                    <a:pt x="208024" y="332"/>
                    <a:pt x="207526" y="498"/>
                  </a:cubicBezTo>
                  <a:cubicBezTo>
                    <a:pt x="204701" y="1662"/>
                    <a:pt x="201877" y="2825"/>
                    <a:pt x="199052" y="4154"/>
                  </a:cubicBezTo>
                  <a:cubicBezTo>
                    <a:pt x="198720" y="4320"/>
                    <a:pt x="198387" y="4486"/>
                    <a:pt x="197889" y="4652"/>
                  </a:cubicBezTo>
                  <a:cubicBezTo>
                    <a:pt x="140400" y="29243"/>
                    <a:pt x="84074" y="55163"/>
                    <a:pt x="31237" y="80585"/>
                  </a:cubicBezTo>
                  <a:cubicBezTo>
                    <a:pt x="30905" y="80751"/>
                    <a:pt x="30572" y="80917"/>
                    <a:pt x="30074" y="81083"/>
                  </a:cubicBezTo>
                  <a:cubicBezTo>
                    <a:pt x="20437" y="85735"/>
                    <a:pt x="10966" y="90388"/>
                    <a:pt x="1662" y="94874"/>
                  </a:cubicBezTo>
                  <a:cubicBezTo>
                    <a:pt x="1163" y="95206"/>
                    <a:pt x="498" y="95372"/>
                    <a:pt x="0" y="95705"/>
                  </a:cubicBezTo>
                  <a:cubicBezTo>
                    <a:pt x="10966" y="98197"/>
                    <a:pt x="177951" y="136578"/>
                    <a:pt x="216997" y="114314"/>
                  </a:cubicBezTo>
                  <a:close/>
                  <a:moveTo>
                    <a:pt x="200049" y="21932"/>
                  </a:moveTo>
                  <a:cubicBezTo>
                    <a:pt x="181274" y="36221"/>
                    <a:pt x="162831" y="33065"/>
                    <a:pt x="162831" y="33065"/>
                  </a:cubicBezTo>
                  <a:cubicBezTo>
                    <a:pt x="180775" y="19606"/>
                    <a:pt x="200049" y="21932"/>
                    <a:pt x="200049" y="21932"/>
                  </a:cubicBezTo>
                  <a:close/>
                  <a:moveTo>
                    <a:pt x="140566" y="40209"/>
                  </a:moveTo>
                  <a:cubicBezTo>
                    <a:pt x="121126" y="53501"/>
                    <a:pt x="102683" y="49680"/>
                    <a:pt x="102683" y="49680"/>
                  </a:cubicBezTo>
                  <a:cubicBezTo>
                    <a:pt x="121292" y="37052"/>
                    <a:pt x="140566" y="40209"/>
                    <a:pt x="140566" y="40209"/>
                  </a:cubicBezTo>
                  <a:close/>
                  <a:moveTo>
                    <a:pt x="33563" y="84905"/>
                  </a:moveTo>
                  <a:cubicBezTo>
                    <a:pt x="54997" y="77760"/>
                    <a:pt x="72941" y="85901"/>
                    <a:pt x="72941" y="85901"/>
                  </a:cubicBezTo>
                  <a:cubicBezTo>
                    <a:pt x="50511" y="93544"/>
                    <a:pt x="33563" y="84905"/>
                    <a:pt x="33563" y="84905"/>
                  </a:cubicBezTo>
                  <a:close/>
                  <a:moveTo>
                    <a:pt x="87563" y="74271"/>
                  </a:moveTo>
                  <a:cubicBezTo>
                    <a:pt x="108997" y="67126"/>
                    <a:pt x="126941" y="75268"/>
                    <a:pt x="126941" y="75268"/>
                  </a:cubicBezTo>
                  <a:cubicBezTo>
                    <a:pt x="104511" y="82911"/>
                    <a:pt x="87563" y="74271"/>
                    <a:pt x="87563" y="74271"/>
                  </a:cubicBezTo>
                  <a:close/>
                  <a:moveTo>
                    <a:pt x="104012" y="102184"/>
                  </a:moveTo>
                  <a:cubicBezTo>
                    <a:pt x="125446" y="95040"/>
                    <a:pt x="143391" y="103181"/>
                    <a:pt x="143391" y="103181"/>
                  </a:cubicBezTo>
                  <a:cubicBezTo>
                    <a:pt x="120960" y="110824"/>
                    <a:pt x="104012" y="102184"/>
                    <a:pt x="104012" y="102184"/>
                  </a:cubicBezTo>
                  <a:close/>
                  <a:moveTo>
                    <a:pt x="146215" y="58985"/>
                  </a:moveTo>
                  <a:cubicBezTo>
                    <a:pt x="167151" y="50677"/>
                    <a:pt x="185427" y="57821"/>
                    <a:pt x="185427" y="57821"/>
                  </a:cubicBezTo>
                  <a:cubicBezTo>
                    <a:pt x="163661" y="66628"/>
                    <a:pt x="146215" y="58985"/>
                    <a:pt x="146215" y="58985"/>
                  </a:cubicBezTo>
                  <a:close/>
                  <a:moveTo>
                    <a:pt x="175791" y="95538"/>
                  </a:moveTo>
                  <a:cubicBezTo>
                    <a:pt x="195729" y="85071"/>
                    <a:pt x="214504" y="90388"/>
                    <a:pt x="214504" y="90388"/>
                  </a:cubicBezTo>
                  <a:cubicBezTo>
                    <a:pt x="193735" y="101520"/>
                    <a:pt x="175791" y="95538"/>
                    <a:pt x="175791" y="95538"/>
                  </a:cubicBezTo>
                  <a:close/>
                </a:path>
              </a:pathLst>
            </a:custGeom>
            <a:solidFill>
              <a:srgbClr val="FFFFFF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5" name="Полилиния: фигура 4084">
              <a:extLst>
                <a:ext uri="{FF2B5EF4-FFF2-40B4-BE49-F238E27FC236}">
                  <a16:creationId xmlns:a16="http://schemas.microsoft.com/office/drawing/2014/main" id="{1A1B5AB8-3EC2-2BC5-4AF1-5A9888006251}"/>
                </a:ext>
              </a:extLst>
            </p:cNvPr>
            <p:cNvSpPr/>
            <p:nvPr/>
          </p:nvSpPr>
          <p:spPr>
            <a:xfrm>
              <a:off x="16220909" y="3852781"/>
              <a:ext cx="229428" cy="121231"/>
            </a:xfrm>
            <a:custGeom>
              <a:avLst/>
              <a:gdLst>
                <a:gd name="connsiteX0" fmla="*/ 216997 w 229428"/>
                <a:gd name="connsiteY0" fmla="*/ 114314 h 121231"/>
                <a:gd name="connsiteX1" fmla="*/ 223643 w 229428"/>
                <a:gd name="connsiteY1" fmla="*/ 108000 h 121231"/>
                <a:gd name="connsiteX2" fmla="*/ 208689 w 229428"/>
                <a:gd name="connsiteY2" fmla="*/ 0 h 121231"/>
                <a:gd name="connsiteX3" fmla="*/ 207526 w 229428"/>
                <a:gd name="connsiteY3" fmla="*/ 498 h 121231"/>
                <a:gd name="connsiteX4" fmla="*/ 199052 w 229428"/>
                <a:gd name="connsiteY4" fmla="*/ 4154 h 121231"/>
                <a:gd name="connsiteX5" fmla="*/ 197889 w 229428"/>
                <a:gd name="connsiteY5" fmla="*/ 4652 h 121231"/>
                <a:gd name="connsiteX6" fmla="*/ 31237 w 229428"/>
                <a:gd name="connsiteY6" fmla="*/ 80585 h 121231"/>
                <a:gd name="connsiteX7" fmla="*/ 30074 w 229428"/>
                <a:gd name="connsiteY7" fmla="*/ 81083 h 121231"/>
                <a:gd name="connsiteX8" fmla="*/ 1662 w 229428"/>
                <a:gd name="connsiteY8" fmla="*/ 94874 h 121231"/>
                <a:gd name="connsiteX9" fmla="*/ 0 w 229428"/>
                <a:gd name="connsiteY9" fmla="*/ 95705 h 121231"/>
                <a:gd name="connsiteX10" fmla="*/ 216997 w 229428"/>
                <a:gd name="connsiteY10" fmla="*/ 114314 h 121231"/>
                <a:gd name="connsiteX11" fmla="*/ 200049 w 229428"/>
                <a:gd name="connsiteY11" fmla="*/ 21932 h 121231"/>
                <a:gd name="connsiteX12" fmla="*/ 162831 w 229428"/>
                <a:gd name="connsiteY12" fmla="*/ 33065 h 121231"/>
                <a:gd name="connsiteX13" fmla="*/ 200049 w 229428"/>
                <a:gd name="connsiteY13" fmla="*/ 21932 h 121231"/>
                <a:gd name="connsiteX14" fmla="*/ 140566 w 229428"/>
                <a:gd name="connsiteY14" fmla="*/ 40209 h 121231"/>
                <a:gd name="connsiteX15" fmla="*/ 102683 w 229428"/>
                <a:gd name="connsiteY15" fmla="*/ 49680 h 121231"/>
                <a:gd name="connsiteX16" fmla="*/ 140566 w 229428"/>
                <a:gd name="connsiteY16" fmla="*/ 40209 h 121231"/>
                <a:gd name="connsiteX17" fmla="*/ 33563 w 229428"/>
                <a:gd name="connsiteY17" fmla="*/ 84905 h 121231"/>
                <a:gd name="connsiteX18" fmla="*/ 72941 w 229428"/>
                <a:gd name="connsiteY18" fmla="*/ 85901 h 121231"/>
                <a:gd name="connsiteX19" fmla="*/ 33563 w 229428"/>
                <a:gd name="connsiteY19" fmla="*/ 84905 h 121231"/>
                <a:gd name="connsiteX20" fmla="*/ 87563 w 229428"/>
                <a:gd name="connsiteY20" fmla="*/ 74271 h 121231"/>
                <a:gd name="connsiteX21" fmla="*/ 126941 w 229428"/>
                <a:gd name="connsiteY21" fmla="*/ 75268 h 121231"/>
                <a:gd name="connsiteX22" fmla="*/ 87563 w 229428"/>
                <a:gd name="connsiteY22" fmla="*/ 74271 h 121231"/>
                <a:gd name="connsiteX23" fmla="*/ 104012 w 229428"/>
                <a:gd name="connsiteY23" fmla="*/ 102184 h 121231"/>
                <a:gd name="connsiteX24" fmla="*/ 143391 w 229428"/>
                <a:gd name="connsiteY24" fmla="*/ 103181 h 121231"/>
                <a:gd name="connsiteX25" fmla="*/ 104012 w 229428"/>
                <a:gd name="connsiteY25" fmla="*/ 102184 h 121231"/>
                <a:gd name="connsiteX26" fmla="*/ 146215 w 229428"/>
                <a:gd name="connsiteY26" fmla="*/ 58985 h 121231"/>
                <a:gd name="connsiteX27" fmla="*/ 185427 w 229428"/>
                <a:gd name="connsiteY27" fmla="*/ 57821 h 121231"/>
                <a:gd name="connsiteX28" fmla="*/ 146215 w 229428"/>
                <a:gd name="connsiteY28" fmla="*/ 58985 h 121231"/>
                <a:gd name="connsiteX29" fmla="*/ 175791 w 229428"/>
                <a:gd name="connsiteY29" fmla="*/ 95538 h 121231"/>
                <a:gd name="connsiteX30" fmla="*/ 214504 w 229428"/>
                <a:gd name="connsiteY30" fmla="*/ 90388 h 121231"/>
                <a:gd name="connsiteX31" fmla="*/ 175791 w 229428"/>
                <a:gd name="connsiteY31" fmla="*/ 95538 h 121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9428" h="121231">
                  <a:moveTo>
                    <a:pt x="216997" y="114314"/>
                  </a:moveTo>
                  <a:cubicBezTo>
                    <a:pt x="219987" y="112652"/>
                    <a:pt x="222314" y="110492"/>
                    <a:pt x="223643" y="108000"/>
                  </a:cubicBezTo>
                  <a:cubicBezTo>
                    <a:pt x="241754" y="74603"/>
                    <a:pt x="211846" y="6978"/>
                    <a:pt x="208689" y="0"/>
                  </a:cubicBezTo>
                  <a:cubicBezTo>
                    <a:pt x="208357" y="166"/>
                    <a:pt x="208024" y="332"/>
                    <a:pt x="207526" y="498"/>
                  </a:cubicBezTo>
                  <a:cubicBezTo>
                    <a:pt x="204701" y="1662"/>
                    <a:pt x="201877" y="2825"/>
                    <a:pt x="199052" y="4154"/>
                  </a:cubicBezTo>
                  <a:cubicBezTo>
                    <a:pt x="198720" y="4320"/>
                    <a:pt x="198387" y="4486"/>
                    <a:pt x="197889" y="4652"/>
                  </a:cubicBezTo>
                  <a:cubicBezTo>
                    <a:pt x="140400" y="29243"/>
                    <a:pt x="84074" y="55163"/>
                    <a:pt x="31237" y="80585"/>
                  </a:cubicBezTo>
                  <a:cubicBezTo>
                    <a:pt x="30905" y="80751"/>
                    <a:pt x="30572" y="80917"/>
                    <a:pt x="30074" y="81083"/>
                  </a:cubicBezTo>
                  <a:cubicBezTo>
                    <a:pt x="20437" y="85735"/>
                    <a:pt x="10966" y="90388"/>
                    <a:pt x="1662" y="94874"/>
                  </a:cubicBezTo>
                  <a:cubicBezTo>
                    <a:pt x="1163" y="95206"/>
                    <a:pt x="498" y="95372"/>
                    <a:pt x="0" y="95705"/>
                  </a:cubicBezTo>
                  <a:cubicBezTo>
                    <a:pt x="10966" y="98197"/>
                    <a:pt x="177951" y="136578"/>
                    <a:pt x="216997" y="114314"/>
                  </a:cubicBezTo>
                  <a:close/>
                  <a:moveTo>
                    <a:pt x="200049" y="21932"/>
                  </a:moveTo>
                  <a:cubicBezTo>
                    <a:pt x="181274" y="36221"/>
                    <a:pt x="162831" y="33065"/>
                    <a:pt x="162831" y="33065"/>
                  </a:cubicBezTo>
                  <a:cubicBezTo>
                    <a:pt x="180775" y="19606"/>
                    <a:pt x="200049" y="21932"/>
                    <a:pt x="200049" y="21932"/>
                  </a:cubicBezTo>
                  <a:close/>
                  <a:moveTo>
                    <a:pt x="140566" y="40209"/>
                  </a:moveTo>
                  <a:cubicBezTo>
                    <a:pt x="121126" y="53501"/>
                    <a:pt x="102683" y="49680"/>
                    <a:pt x="102683" y="49680"/>
                  </a:cubicBezTo>
                  <a:cubicBezTo>
                    <a:pt x="121292" y="37052"/>
                    <a:pt x="140566" y="40209"/>
                    <a:pt x="140566" y="40209"/>
                  </a:cubicBezTo>
                  <a:close/>
                  <a:moveTo>
                    <a:pt x="33563" y="84905"/>
                  </a:moveTo>
                  <a:cubicBezTo>
                    <a:pt x="54997" y="77760"/>
                    <a:pt x="72941" y="85901"/>
                    <a:pt x="72941" y="85901"/>
                  </a:cubicBezTo>
                  <a:cubicBezTo>
                    <a:pt x="50511" y="93544"/>
                    <a:pt x="33563" y="84905"/>
                    <a:pt x="33563" y="84905"/>
                  </a:cubicBezTo>
                  <a:close/>
                  <a:moveTo>
                    <a:pt x="87563" y="74271"/>
                  </a:moveTo>
                  <a:cubicBezTo>
                    <a:pt x="108997" y="67126"/>
                    <a:pt x="126941" y="75268"/>
                    <a:pt x="126941" y="75268"/>
                  </a:cubicBezTo>
                  <a:cubicBezTo>
                    <a:pt x="104511" y="82911"/>
                    <a:pt x="87563" y="74271"/>
                    <a:pt x="87563" y="74271"/>
                  </a:cubicBezTo>
                  <a:close/>
                  <a:moveTo>
                    <a:pt x="104012" y="102184"/>
                  </a:moveTo>
                  <a:cubicBezTo>
                    <a:pt x="125446" y="95040"/>
                    <a:pt x="143391" y="103181"/>
                    <a:pt x="143391" y="103181"/>
                  </a:cubicBezTo>
                  <a:cubicBezTo>
                    <a:pt x="120960" y="110824"/>
                    <a:pt x="104012" y="102184"/>
                    <a:pt x="104012" y="102184"/>
                  </a:cubicBezTo>
                  <a:close/>
                  <a:moveTo>
                    <a:pt x="146215" y="58985"/>
                  </a:moveTo>
                  <a:cubicBezTo>
                    <a:pt x="167151" y="50677"/>
                    <a:pt x="185427" y="57821"/>
                    <a:pt x="185427" y="57821"/>
                  </a:cubicBezTo>
                  <a:cubicBezTo>
                    <a:pt x="163661" y="66628"/>
                    <a:pt x="146215" y="58985"/>
                    <a:pt x="146215" y="58985"/>
                  </a:cubicBezTo>
                  <a:close/>
                  <a:moveTo>
                    <a:pt x="175791" y="95538"/>
                  </a:moveTo>
                  <a:cubicBezTo>
                    <a:pt x="195729" y="85071"/>
                    <a:pt x="214504" y="90388"/>
                    <a:pt x="214504" y="90388"/>
                  </a:cubicBezTo>
                  <a:cubicBezTo>
                    <a:pt x="193735" y="101520"/>
                    <a:pt x="175791" y="95538"/>
                    <a:pt x="175791" y="95538"/>
                  </a:cubicBezTo>
                  <a:close/>
                </a:path>
              </a:pathLst>
            </a:custGeom>
            <a:solidFill>
              <a:srgbClr val="FFBB8D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6" name="Полилиния: фигура 4085">
              <a:extLst>
                <a:ext uri="{FF2B5EF4-FFF2-40B4-BE49-F238E27FC236}">
                  <a16:creationId xmlns:a16="http://schemas.microsoft.com/office/drawing/2014/main" id="{DC5887B8-A1C7-AC9E-B945-288FCEC64EF2}"/>
                </a:ext>
              </a:extLst>
            </p:cNvPr>
            <p:cNvSpPr/>
            <p:nvPr/>
          </p:nvSpPr>
          <p:spPr>
            <a:xfrm>
              <a:off x="16220909" y="3852781"/>
              <a:ext cx="229428" cy="121231"/>
            </a:xfrm>
            <a:custGeom>
              <a:avLst/>
              <a:gdLst>
                <a:gd name="connsiteX0" fmla="*/ 216997 w 229428"/>
                <a:gd name="connsiteY0" fmla="*/ 114314 h 121231"/>
                <a:gd name="connsiteX1" fmla="*/ 223643 w 229428"/>
                <a:gd name="connsiteY1" fmla="*/ 108000 h 121231"/>
                <a:gd name="connsiteX2" fmla="*/ 208689 w 229428"/>
                <a:gd name="connsiteY2" fmla="*/ 0 h 121231"/>
                <a:gd name="connsiteX3" fmla="*/ 207526 w 229428"/>
                <a:gd name="connsiteY3" fmla="*/ 498 h 121231"/>
                <a:gd name="connsiteX4" fmla="*/ 199052 w 229428"/>
                <a:gd name="connsiteY4" fmla="*/ 4154 h 121231"/>
                <a:gd name="connsiteX5" fmla="*/ 197889 w 229428"/>
                <a:gd name="connsiteY5" fmla="*/ 4652 h 121231"/>
                <a:gd name="connsiteX6" fmla="*/ 31237 w 229428"/>
                <a:gd name="connsiteY6" fmla="*/ 80585 h 121231"/>
                <a:gd name="connsiteX7" fmla="*/ 30074 w 229428"/>
                <a:gd name="connsiteY7" fmla="*/ 81083 h 121231"/>
                <a:gd name="connsiteX8" fmla="*/ 1662 w 229428"/>
                <a:gd name="connsiteY8" fmla="*/ 94874 h 121231"/>
                <a:gd name="connsiteX9" fmla="*/ 0 w 229428"/>
                <a:gd name="connsiteY9" fmla="*/ 95705 h 121231"/>
                <a:gd name="connsiteX10" fmla="*/ 216997 w 229428"/>
                <a:gd name="connsiteY10" fmla="*/ 114314 h 121231"/>
                <a:gd name="connsiteX11" fmla="*/ 200049 w 229428"/>
                <a:gd name="connsiteY11" fmla="*/ 21932 h 121231"/>
                <a:gd name="connsiteX12" fmla="*/ 162831 w 229428"/>
                <a:gd name="connsiteY12" fmla="*/ 33065 h 121231"/>
                <a:gd name="connsiteX13" fmla="*/ 200049 w 229428"/>
                <a:gd name="connsiteY13" fmla="*/ 21932 h 121231"/>
                <a:gd name="connsiteX14" fmla="*/ 140566 w 229428"/>
                <a:gd name="connsiteY14" fmla="*/ 40209 h 121231"/>
                <a:gd name="connsiteX15" fmla="*/ 102683 w 229428"/>
                <a:gd name="connsiteY15" fmla="*/ 49680 h 121231"/>
                <a:gd name="connsiteX16" fmla="*/ 140566 w 229428"/>
                <a:gd name="connsiteY16" fmla="*/ 40209 h 121231"/>
                <a:gd name="connsiteX17" fmla="*/ 33563 w 229428"/>
                <a:gd name="connsiteY17" fmla="*/ 84905 h 121231"/>
                <a:gd name="connsiteX18" fmla="*/ 72941 w 229428"/>
                <a:gd name="connsiteY18" fmla="*/ 85901 h 121231"/>
                <a:gd name="connsiteX19" fmla="*/ 33563 w 229428"/>
                <a:gd name="connsiteY19" fmla="*/ 84905 h 121231"/>
                <a:gd name="connsiteX20" fmla="*/ 87563 w 229428"/>
                <a:gd name="connsiteY20" fmla="*/ 74271 h 121231"/>
                <a:gd name="connsiteX21" fmla="*/ 126941 w 229428"/>
                <a:gd name="connsiteY21" fmla="*/ 75268 h 121231"/>
                <a:gd name="connsiteX22" fmla="*/ 87563 w 229428"/>
                <a:gd name="connsiteY22" fmla="*/ 74271 h 121231"/>
                <a:gd name="connsiteX23" fmla="*/ 104012 w 229428"/>
                <a:gd name="connsiteY23" fmla="*/ 102184 h 121231"/>
                <a:gd name="connsiteX24" fmla="*/ 143391 w 229428"/>
                <a:gd name="connsiteY24" fmla="*/ 103181 h 121231"/>
                <a:gd name="connsiteX25" fmla="*/ 104012 w 229428"/>
                <a:gd name="connsiteY25" fmla="*/ 102184 h 121231"/>
                <a:gd name="connsiteX26" fmla="*/ 146215 w 229428"/>
                <a:gd name="connsiteY26" fmla="*/ 58985 h 121231"/>
                <a:gd name="connsiteX27" fmla="*/ 185427 w 229428"/>
                <a:gd name="connsiteY27" fmla="*/ 57821 h 121231"/>
                <a:gd name="connsiteX28" fmla="*/ 146215 w 229428"/>
                <a:gd name="connsiteY28" fmla="*/ 58985 h 121231"/>
                <a:gd name="connsiteX29" fmla="*/ 175791 w 229428"/>
                <a:gd name="connsiteY29" fmla="*/ 95538 h 121231"/>
                <a:gd name="connsiteX30" fmla="*/ 214504 w 229428"/>
                <a:gd name="connsiteY30" fmla="*/ 90388 h 121231"/>
                <a:gd name="connsiteX31" fmla="*/ 175791 w 229428"/>
                <a:gd name="connsiteY31" fmla="*/ 95538 h 121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29428" h="121231">
                  <a:moveTo>
                    <a:pt x="216997" y="114314"/>
                  </a:moveTo>
                  <a:cubicBezTo>
                    <a:pt x="219987" y="112652"/>
                    <a:pt x="222314" y="110492"/>
                    <a:pt x="223643" y="108000"/>
                  </a:cubicBezTo>
                  <a:cubicBezTo>
                    <a:pt x="241754" y="74603"/>
                    <a:pt x="211846" y="6978"/>
                    <a:pt x="208689" y="0"/>
                  </a:cubicBezTo>
                  <a:cubicBezTo>
                    <a:pt x="208357" y="166"/>
                    <a:pt x="208024" y="332"/>
                    <a:pt x="207526" y="498"/>
                  </a:cubicBezTo>
                  <a:cubicBezTo>
                    <a:pt x="204701" y="1662"/>
                    <a:pt x="201877" y="2825"/>
                    <a:pt x="199052" y="4154"/>
                  </a:cubicBezTo>
                  <a:cubicBezTo>
                    <a:pt x="198720" y="4320"/>
                    <a:pt x="198387" y="4486"/>
                    <a:pt x="197889" y="4652"/>
                  </a:cubicBezTo>
                  <a:cubicBezTo>
                    <a:pt x="140400" y="29243"/>
                    <a:pt x="84074" y="55163"/>
                    <a:pt x="31237" y="80585"/>
                  </a:cubicBezTo>
                  <a:cubicBezTo>
                    <a:pt x="30905" y="80751"/>
                    <a:pt x="30572" y="80917"/>
                    <a:pt x="30074" y="81083"/>
                  </a:cubicBezTo>
                  <a:cubicBezTo>
                    <a:pt x="20437" y="85735"/>
                    <a:pt x="10966" y="90388"/>
                    <a:pt x="1662" y="94874"/>
                  </a:cubicBezTo>
                  <a:cubicBezTo>
                    <a:pt x="1163" y="95206"/>
                    <a:pt x="498" y="95372"/>
                    <a:pt x="0" y="95705"/>
                  </a:cubicBezTo>
                  <a:cubicBezTo>
                    <a:pt x="10966" y="98197"/>
                    <a:pt x="177951" y="136578"/>
                    <a:pt x="216997" y="114314"/>
                  </a:cubicBezTo>
                  <a:close/>
                  <a:moveTo>
                    <a:pt x="200049" y="21932"/>
                  </a:moveTo>
                  <a:cubicBezTo>
                    <a:pt x="181274" y="36221"/>
                    <a:pt x="162831" y="33065"/>
                    <a:pt x="162831" y="33065"/>
                  </a:cubicBezTo>
                  <a:cubicBezTo>
                    <a:pt x="180775" y="19606"/>
                    <a:pt x="200049" y="21932"/>
                    <a:pt x="200049" y="21932"/>
                  </a:cubicBezTo>
                  <a:close/>
                  <a:moveTo>
                    <a:pt x="140566" y="40209"/>
                  </a:moveTo>
                  <a:cubicBezTo>
                    <a:pt x="121126" y="53501"/>
                    <a:pt x="102683" y="49680"/>
                    <a:pt x="102683" y="49680"/>
                  </a:cubicBezTo>
                  <a:cubicBezTo>
                    <a:pt x="121292" y="37052"/>
                    <a:pt x="140566" y="40209"/>
                    <a:pt x="140566" y="40209"/>
                  </a:cubicBezTo>
                  <a:close/>
                  <a:moveTo>
                    <a:pt x="33563" y="84905"/>
                  </a:moveTo>
                  <a:cubicBezTo>
                    <a:pt x="54997" y="77760"/>
                    <a:pt x="72941" y="85901"/>
                    <a:pt x="72941" y="85901"/>
                  </a:cubicBezTo>
                  <a:cubicBezTo>
                    <a:pt x="50511" y="93544"/>
                    <a:pt x="33563" y="84905"/>
                    <a:pt x="33563" y="84905"/>
                  </a:cubicBezTo>
                  <a:close/>
                  <a:moveTo>
                    <a:pt x="87563" y="74271"/>
                  </a:moveTo>
                  <a:cubicBezTo>
                    <a:pt x="108997" y="67126"/>
                    <a:pt x="126941" y="75268"/>
                    <a:pt x="126941" y="75268"/>
                  </a:cubicBezTo>
                  <a:cubicBezTo>
                    <a:pt x="104511" y="82911"/>
                    <a:pt x="87563" y="74271"/>
                    <a:pt x="87563" y="74271"/>
                  </a:cubicBezTo>
                  <a:close/>
                  <a:moveTo>
                    <a:pt x="104012" y="102184"/>
                  </a:moveTo>
                  <a:cubicBezTo>
                    <a:pt x="125446" y="95040"/>
                    <a:pt x="143391" y="103181"/>
                    <a:pt x="143391" y="103181"/>
                  </a:cubicBezTo>
                  <a:cubicBezTo>
                    <a:pt x="120960" y="110824"/>
                    <a:pt x="104012" y="102184"/>
                    <a:pt x="104012" y="102184"/>
                  </a:cubicBezTo>
                  <a:close/>
                  <a:moveTo>
                    <a:pt x="146215" y="58985"/>
                  </a:moveTo>
                  <a:cubicBezTo>
                    <a:pt x="167151" y="50677"/>
                    <a:pt x="185427" y="57821"/>
                    <a:pt x="185427" y="57821"/>
                  </a:cubicBezTo>
                  <a:cubicBezTo>
                    <a:pt x="163661" y="66628"/>
                    <a:pt x="146215" y="58985"/>
                    <a:pt x="146215" y="58985"/>
                  </a:cubicBezTo>
                  <a:close/>
                  <a:moveTo>
                    <a:pt x="175791" y="95538"/>
                  </a:moveTo>
                  <a:cubicBezTo>
                    <a:pt x="195729" y="85071"/>
                    <a:pt x="214504" y="90388"/>
                    <a:pt x="214504" y="90388"/>
                  </a:cubicBezTo>
                  <a:cubicBezTo>
                    <a:pt x="193735" y="101520"/>
                    <a:pt x="175791" y="95538"/>
                    <a:pt x="175791" y="95538"/>
                  </a:cubicBezTo>
                  <a:close/>
                </a:path>
              </a:pathLst>
            </a:custGeom>
            <a:solidFill>
              <a:srgbClr val="FFA3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7" name="Полилиния: фигура 4086">
              <a:extLst>
                <a:ext uri="{FF2B5EF4-FFF2-40B4-BE49-F238E27FC236}">
                  <a16:creationId xmlns:a16="http://schemas.microsoft.com/office/drawing/2014/main" id="{935374BD-7510-3FFE-8032-A289069D5B2D}"/>
                </a:ext>
              </a:extLst>
            </p:cNvPr>
            <p:cNvSpPr/>
            <p:nvPr/>
          </p:nvSpPr>
          <p:spPr>
            <a:xfrm>
              <a:off x="16199119" y="3962028"/>
              <a:ext cx="238454" cy="226881"/>
            </a:xfrm>
            <a:custGeom>
              <a:avLst/>
              <a:gdLst>
                <a:gd name="connsiteX0" fmla="*/ 41728 w 238454"/>
                <a:gd name="connsiteY0" fmla="*/ 90968 h 226881"/>
                <a:gd name="connsiteX1" fmla="*/ 90744 w 238454"/>
                <a:gd name="connsiteY1" fmla="*/ 175042 h 226881"/>
                <a:gd name="connsiteX2" fmla="*/ 132282 w 238454"/>
                <a:gd name="connsiteY2" fmla="*/ 226882 h 226881"/>
                <a:gd name="connsiteX3" fmla="*/ 139427 w 238454"/>
                <a:gd name="connsiteY3" fmla="*/ 224556 h 226881"/>
                <a:gd name="connsiteX4" fmla="*/ 236626 w 238454"/>
                <a:gd name="connsiteY4" fmla="*/ 124697 h 226881"/>
                <a:gd name="connsiteX5" fmla="*/ 238454 w 238454"/>
                <a:gd name="connsiteY5" fmla="*/ 117553 h 226881"/>
                <a:gd name="connsiteX6" fmla="*/ 238454 w 238454"/>
                <a:gd name="connsiteY6" fmla="*/ 117054 h 226881"/>
                <a:gd name="connsiteX7" fmla="*/ 230977 w 238454"/>
                <a:gd name="connsiteY7" fmla="*/ 107251 h 226881"/>
                <a:gd name="connsiteX8" fmla="*/ 176147 w 238454"/>
                <a:gd name="connsiteY8" fmla="*/ 72193 h 226881"/>
                <a:gd name="connsiteX9" fmla="*/ 97057 w 238454"/>
                <a:gd name="connsiteY9" fmla="*/ 31984 h 226881"/>
                <a:gd name="connsiteX10" fmla="*/ 27273 w 238454"/>
                <a:gd name="connsiteY10" fmla="*/ 4070 h 226881"/>
                <a:gd name="connsiteX11" fmla="*/ 190 w 238454"/>
                <a:gd name="connsiteY11" fmla="*/ 5731 h 226881"/>
                <a:gd name="connsiteX12" fmla="*/ 41728 w 238454"/>
                <a:gd name="connsiteY12" fmla="*/ 90968 h 226881"/>
                <a:gd name="connsiteX13" fmla="*/ 209045 w 238454"/>
                <a:gd name="connsiteY13" fmla="*/ 124033 h 226881"/>
                <a:gd name="connsiteX14" fmla="*/ 178805 w 238454"/>
                <a:gd name="connsiteY14" fmla="*/ 96451 h 226881"/>
                <a:gd name="connsiteX15" fmla="*/ 209045 w 238454"/>
                <a:gd name="connsiteY15" fmla="*/ 124033 h 226881"/>
                <a:gd name="connsiteX16" fmla="*/ 193759 w 238454"/>
                <a:gd name="connsiteY16" fmla="*/ 164906 h 226881"/>
                <a:gd name="connsiteX17" fmla="*/ 165513 w 238454"/>
                <a:gd name="connsiteY17" fmla="*/ 134999 h 226881"/>
                <a:gd name="connsiteX18" fmla="*/ 193759 w 238454"/>
                <a:gd name="connsiteY18" fmla="*/ 164906 h 226881"/>
                <a:gd name="connsiteX19" fmla="*/ 49870 w 238454"/>
                <a:gd name="connsiteY19" fmla="*/ 73854 h 226881"/>
                <a:gd name="connsiteX20" fmla="*/ 73796 w 238454"/>
                <a:gd name="connsiteY20" fmla="*/ 107417 h 226881"/>
                <a:gd name="connsiteX21" fmla="*/ 49870 w 238454"/>
                <a:gd name="connsiteY21" fmla="*/ 73854 h 226881"/>
                <a:gd name="connsiteX22" fmla="*/ 107857 w 238454"/>
                <a:gd name="connsiteY22" fmla="*/ 173380 h 226881"/>
                <a:gd name="connsiteX23" fmla="*/ 131783 w 238454"/>
                <a:gd name="connsiteY23" fmla="*/ 206943 h 226881"/>
                <a:gd name="connsiteX24" fmla="*/ 107857 w 238454"/>
                <a:gd name="connsiteY24" fmla="*/ 173380 h 226881"/>
                <a:gd name="connsiteX25" fmla="*/ 163519 w 238454"/>
                <a:gd name="connsiteY25" fmla="*/ 105756 h 226881"/>
                <a:gd name="connsiteX26" fmla="*/ 133279 w 238454"/>
                <a:gd name="connsiteY26" fmla="*/ 78174 h 226881"/>
                <a:gd name="connsiteX27" fmla="*/ 163519 w 238454"/>
                <a:gd name="connsiteY27" fmla="*/ 105756 h 226881"/>
                <a:gd name="connsiteX28" fmla="*/ 140091 w 238454"/>
                <a:gd name="connsiteY28" fmla="*/ 138820 h 226881"/>
                <a:gd name="connsiteX29" fmla="*/ 112177 w 238454"/>
                <a:gd name="connsiteY29" fmla="*/ 108580 h 226881"/>
                <a:gd name="connsiteX30" fmla="*/ 140091 w 238454"/>
                <a:gd name="connsiteY30" fmla="*/ 138820 h 226881"/>
                <a:gd name="connsiteX31" fmla="*/ 107525 w 238454"/>
                <a:gd name="connsiteY31" fmla="*/ 134999 h 226881"/>
                <a:gd name="connsiteX32" fmla="*/ 83599 w 238454"/>
                <a:gd name="connsiteY32" fmla="*/ 101436 h 226881"/>
                <a:gd name="connsiteX33" fmla="*/ 107525 w 238454"/>
                <a:gd name="connsiteY33" fmla="*/ 134999 h 226881"/>
                <a:gd name="connsiteX34" fmla="*/ 109685 w 238454"/>
                <a:gd name="connsiteY34" fmla="*/ 75184 h 226881"/>
                <a:gd name="connsiteX35" fmla="*/ 82270 w 238454"/>
                <a:gd name="connsiteY35" fmla="*/ 44611 h 226881"/>
                <a:gd name="connsiteX36" fmla="*/ 109685 w 238454"/>
                <a:gd name="connsiteY36" fmla="*/ 75184 h 226881"/>
                <a:gd name="connsiteX37" fmla="*/ 57845 w 238454"/>
                <a:gd name="connsiteY37" fmla="*/ 55910 h 226881"/>
                <a:gd name="connsiteX38" fmla="*/ 33919 w 238454"/>
                <a:gd name="connsiteY38" fmla="*/ 22347 h 226881"/>
                <a:gd name="connsiteX39" fmla="*/ 57845 w 238454"/>
                <a:gd name="connsiteY39" fmla="*/ 55910 h 226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38454" h="226881">
                  <a:moveTo>
                    <a:pt x="41728" y="90968"/>
                  </a:moveTo>
                  <a:cubicBezTo>
                    <a:pt x="57347" y="119380"/>
                    <a:pt x="73630" y="147460"/>
                    <a:pt x="90744" y="175042"/>
                  </a:cubicBezTo>
                  <a:cubicBezTo>
                    <a:pt x="99051" y="188334"/>
                    <a:pt x="113839" y="226882"/>
                    <a:pt x="132282" y="226882"/>
                  </a:cubicBezTo>
                  <a:cubicBezTo>
                    <a:pt x="134774" y="226882"/>
                    <a:pt x="137100" y="225719"/>
                    <a:pt x="139427" y="224556"/>
                  </a:cubicBezTo>
                  <a:cubicBezTo>
                    <a:pt x="181297" y="202125"/>
                    <a:pt x="217851" y="170722"/>
                    <a:pt x="236626" y="124697"/>
                  </a:cubicBezTo>
                  <a:cubicBezTo>
                    <a:pt x="237623" y="122371"/>
                    <a:pt x="238454" y="120045"/>
                    <a:pt x="238454" y="117553"/>
                  </a:cubicBezTo>
                  <a:cubicBezTo>
                    <a:pt x="238454" y="117387"/>
                    <a:pt x="238454" y="117220"/>
                    <a:pt x="238454" y="117054"/>
                  </a:cubicBezTo>
                  <a:cubicBezTo>
                    <a:pt x="238288" y="112402"/>
                    <a:pt x="234134" y="109910"/>
                    <a:pt x="230977" y="107251"/>
                  </a:cubicBezTo>
                  <a:cubicBezTo>
                    <a:pt x="214528" y="93128"/>
                    <a:pt x="194756" y="82660"/>
                    <a:pt x="176147" y="72193"/>
                  </a:cubicBezTo>
                  <a:cubicBezTo>
                    <a:pt x="150227" y="57737"/>
                    <a:pt x="123808" y="44445"/>
                    <a:pt x="97057" y="31984"/>
                  </a:cubicBezTo>
                  <a:cubicBezTo>
                    <a:pt x="74294" y="21516"/>
                    <a:pt x="51199" y="11048"/>
                    <a:pt x="27273" y="4070"/>
                  </a:cubicBezTo>
                  <a:cubicBezTo>
                    <a:pt x="23617" y="2907"/>
                    <a:pt x="-2469" y="-5401"/>
                    <a:pt x="190" y="5731"/>
                  </a:cubicBezTo>
                  <a:cubicBezTo>
                    <a:pt x="7334" y="34974"/>
                    <a:pt x="27273" y="64716"/>
                    <a:pt x="41728" y="90968"/>
                  </a:cubicBezTo>
                  <a:close/>
                  <a:moveTo>
                    <a:pt x="209045" y="124033"/>
                  </a:moveTo>
                  <a:cubicBezTo>
                    <a:pt x="209045" y="124033"/>
                    <a:pt x="191100" y="118217"/>
                    <a:pt x="178805" y="96451"/>
                  </a:cubicBezTo>
                  <a:cubicBezTo>
                    <a:pt x="178971" y="96451"/>
                    <a:pt x="197414" y="103264"/>
                    <a:pt x="209045" y="124033"/>
                  </a:cubicBezTo>
                  <a:close/>
                  <a:moveTo>
                    <a:pt x="193759" y="164906"/>
                  </a:moveTo>
                  <a:cubicBezTo>
                    <a:pt x="193759" y="164906"/>
                    <a:pt x="176147" y="157762"/>
                    <a:pt x="165513" y="134999"/>
                  </a:cubicBezTo>
                  <a:cubicBezTo>
                    <a:pt x="165513" y="134999"/>
                    <a:pt x="183457" y="143307"/>
                    <a:pt x="193759" y="164906"/>
                  </a:cubicBezTo>
                  <a:close/>
                  <a:moveTo>
                    <a:pt x="49870" y="73854"/>
                  </a:moveTo>
                  <a:cubicBezTo>
                    <a:pt x="49870" y="73854"/>
                    <a:pt x="66485" y="84654"/>
                    <a:pt x="73796" y="107417"/>
                  </a:cubicBezTo>
                  <a:cubicBezTo>
                    <a:pt x="73796" y="107417"/>
                    <a:pt x="57347" y="97780"/>
                    <a:pt x="49870" y="73854"/>
                  </a:cubicBezTo>
                  <a:close/>
                  <a:moveTo>
                    <a:pt x="107857" y="173380"/>
                  </a:moveTo>
                  <a:cubicBezTo>
                    <a:pt x="107857" y="173380"/>
                    <a:pt x="124473" y="184180"/>
                    <a:pt x="131783" y="206943"/>
                  </a:cubicBezTo>
                  <a:cubicBezTo>
                    <a:pt x="131783" y="206943"/>
                    <a:pt x="115168" y="197140"/>
                    <a:pt x="107857" y="173380"/>
                  </a:cubicBezTo>
                  <a:close/>
                  <a:moveTo>
                    <a:pt x="163519" y="105756"/>
                  </a:moveTo>
                  <a:cubicBezTo>
                    <a:pt x="163519" y="105756"/>
                    <a:pt x="145574" y="99940"/>
                    <a:pt x="133279" y="78174"/>
                  </a:cubicBezTo>
                  <a:cubicBezTo>
                    <a:pt x="133279" y="78174"/>
                    <a:pt x="151722" y="84987"/>
                    <a:pt x="163519" y="105756"/>
                  </a:cubicBezTo>
                  <a:close/>
                  <a:moveTo>
                    <a:pt x="140091" y="138820"/>
                  </a:moveTo>
                  <a:cubicBezTo>
                    <a:pt x="140091" y="138820"/>
                    <a:pt x="122645" y="131343"/>
                    <a:pt x="112177" y="108580"/>
                  </a:cubicBezTo>
                  <a:cubicBezTo>
                    <a:pt x="112344" y="108580"/>
                    <a:pt x="130122" y="117054"/>
                    <a:pt x="140091" y="138820"/>
                  </a:cubicBezTo>
                  <a:close/>
                  <a:moveTo>
                    <a:pt x="107525" y="134999"/>
                  </a:moveTo>
                  <a:cubicBezTo>
                    <a:pt x="107525" y="134999"/>
                    <a:pt x="91076" y="125196"/>
                    <a:pt x="83599" y="101436"/>
                  </a:cubicBezTo>
                  <a:cubicBezTo>
                    <a:pt x="83599" y="101436"/>
                    <a:pt x="100380" y="112236"/>
                    <a:pt x="107525" y="134999"/>
                  </a:cubicBezTo>
                  <a:close/>
                  <a:moveTo>
                    <a:pt x="109685" y="75184"/>
                  </a:moveTo>
                  <a:cubicBezTo>
                    <a:pt x="109685" y="75184"/>
                    <a:pt x="92405" y="67374"/>
                    <a:pt x="82270" y="44611"/>
                  </a:cubicBezTo>
                  <a:cubicBezTo>
                    <a:pt x="82436" y="44611"/>
                    <a:pt x="100048" y="53251"/>
                    <a:pt x="109685" y="75184"/>
                  </a:cubicBezTo>
                  <a:close/>
                  <a:moveTo>
                    <a:pt x="57845" y="55910"/>
                  </a:moveTo>
                  <a:cubicBezTo>
                    <a:pt x="57845" y="55910"/>
                    <a:pt x="41396" y="46107"/>
                    <a:pt x="33919" y="22347"/>
                  </a:cubicBezTo>
                  <a:cubicBezTo>
                    <a:pt x="33919" y="22347"/>
                    <a:pt x="50701" y="33147"/>
                    <a:pt x="57845" y="55910"/>
                  </a:cubicBezTo>
                  <a:close/>
                </a:path>
              </a:pathLst>
            </a:custGeom>
            <a:solidFill>
              <a:srgbClr val="FFFFFF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8" name="Полилиния: фигура 4087">
              <a:extLst>
                <a:ext uri="{FF2B5EF4-FFF2-40B4-BE49-F238E27FC236}">
                  <a16:creationId xmlns:a16="http://schemas.microsoft.com/office/drawing/2014/main" id="{4C1258FB-8435-3214-BAF3-1F1DF8ED3218}"/>
                </a:ext>
              </a:extLst>
            </p:cNvPr>
            <p:cNvSpPr/>
            <p:nvPr/>
          </p:nvSpPr>
          <p:spPr>
            <a:xfrm>
              <a:off x="16199119" y="3962028"/>
              <a:ext cx="238454" cy="226881"/>
            </a:xfrm>
            <a:custGeom>
              <a:avLst/>
              <a:gdLst>
                <a:gd name="connsiteX0" fmla="*/ 41728 w 238454"/>
                <a:gd name="connsiteY0" fmla="*/ 90968 h 226881"/>
                <a:gd name="connsiteX1" fmla="*/ 90744 w 238454"/>
                <a:gd name="connsiteY1" fmla="*/ 175042 h 226881"/>
                <a:gd name="connsiteX2" fmla="*/ 132282 w 238454"/>
                <a:gd name="connsiteY2" fmla="*/ 226882 h 226881"/>
                <a:gd name="connsiteX3" fmla="*/ 139427 w 238454"/>
                <a:gd name="connsiteY3" fmla="*/ 224556 h 226881"/>
                <a:gd name="connsiteX4" fmla="*/ 236626 w 238454"/>
                <a:gd name="connsiteY4" fmla="*/ 124697 h 226881"/>
                <a:gd name="connsiteX5" fmla="*/ 238454 w 238454"/>
                <a:gd name="connsiteY5" fmla="*/ 117553 h 226881"/>
                <a:gd name="connsiteX6" fmla="*/ 238454 w 238454"/>
                <a:gd name="connsiteY6" fmla="*/ 117054 h 226881"/>
                <a:gd name="connsiteX7" fmla="*/ 230977 w 238454"/>
                <a:gd name="connsiteY7" fmla="*/ 107251 h 226881"/>
                <a:gd name="connsiteX8" fmla="*/ 176147 w 238454"/>
                <a:gd name="connsiteY8" fmla="*/ 72193 h 226881"/>
                <a:gd name="connsiteX9" fmla="*/ 97057 w 238454"/>
                <a:gd name="connsiteY9" fmla="*/ 31984 h 226881"/>
                <a:gd name="connsiteX10" fmla="*/ 27273 w 238454"/>
                <a:gd name="connsiteY10" fmla="*/ 4070 h 226881"/>
                <a:gd name="connsiteX11" fmla="*/ 190 w 238454"/>
                <a:gd name="connsiteY11" fmla="*/ 5731 h 226881"/>
                <a:gd name="connsiteX12" fmla="*/ 41728 w 238454"/>
                <a:gd name="connsiteY12" fmla="*/ 90968 h 226881"/>
                <a:gd name="connsiteX13" fmla="*/ 209045 w 238454"/>
                <a:gd name="connsiteY13" fmla="*/ 124033 h 226881"/>
                <a:gd name="connsiteX14" fmla="*/ 178805 w 238454"/>
                <a:gd name="connsiteY14" fmla="*/ 96451 h 226881"/>
                <a:gd name="connsiteX15" fmla="*/ 209045 w 238454"/>
                <a:gd name="connsiteY15" fmla="*/ 124033 h 226881"/>
                <a:gd name="connsiteX16" fmla="*/ 193759 w 238454"/>
                <a:gd name="connsiteY16" fmla="*/ 164906 h 226881"/>
                <a:gd name="connsiteX17" fmla="*/ 165513 w 238454"/>
                <a:gd name="connsiteY17" fmla="*/ 134999 h 226881"/>
                <a:gd name="connsiteX18" fmla="*/ 193759 w 238454"/>
                <a:gd name="connsiteY18" fmla="*/ 164906 h 226881"/>
                <a:gd name="connsiteX19" fmla="*/ 49870 w 238454"/>
                <a:gd name="connsiteY19" fmla="*/ 73854 h 226881"/>
                <a:gd name="connsiteX20" fmla="*/ 73796 w 238454"/>
                <a:gd name="connsiteY20" fmla="*/ 107417 h 226881"/>
                <a:gd name="connsiteX21" fmla="*/ 49870 w 238454"/>
                <a:gd name="connsiteY21" fmla="*/ 73854 h 226881"/>
                <a:gd name="connsiteX22" fmla="*/ 107857 w 238454"/>
                <a:gd name="connsiteY22" fmla="*/ 173380 h 226881"/>
                <a:gd name="connsiteX23" fmla="*/ 131783 w 238454"/>
                <a:gd name="connsiteY23" fmla="*/ 206943 h 226881"/>
                <a:gd name="connsiteX24" fmla="*/ 107857 w 238454"/>
                <a:gd name="connsiteY24" fmla="*/ 173380 h 226881"/>
                <a:gd name="connsiteX25" fmla="*/ 163519 w 238454"/>
                <a:gd name="connsiteY25" fmla="*/ 105756 h 226881"/>
                <a:gd name="connsiteX26" fmla="*/ 133279 w 238454"/>
                <a:gd name="connsiteY26" fmla="*/ 78174 h 226881"/>
                <a:gd name="connsiteX27" fmla="*/ 163519 w 238454"/>
                <a:gd name="connsiteY27" fmla="*/ 105756 h 226881"/>
                <a:gd name="connsiteX28" fmla="*/ 140091 w 238454"/>
                <a:gd name="connsiteY28" fmla="*/ 138820 h 226881"/>
                <a:gd name="connsiteX29" fmla="*/ 112177 w 238454"/>
                <a:gd name="connsiteY29" fmla="*/ 108580 h 226881"/>
                <a:gd name="connsiteX30" fmla="*/ 140091 w 238454"/>
                <a:gd name="connsiteY30" fmla="*/ 138820 h 226881"/>
                <a:gd name="connsiteX31" fmla="*/ 107525 w 238454"/>
                <a:gd name="connsiteY31" fmla="*/ 134999 h 226881"/>
                <a:gd name="connsiteX32" fmla="*/ 83599 w 238454"/>
                <a:gd name="connsiteY32" fmla="*/ 101436 h 226881"/>
                <a:gd name="connsiteX33" fmla="*/ 107525 w 238454"/>
                <a:gd name="connsiteY33" fmla="*/ 134999 h 226881"/>
                <a:gd name="connsiteX34" fmla="*/ 109685 w 238454"/>
                <a:gd name="connsiteY34" fmla="*/ 75184 h 226881"/>
                <a:gd name="connsiteX35" fmla="*/ 82270 w 238454"/>
                <a:gd name="connsiteY35" fmla="*/ 44611 h 226881"/>
                <a:gd name="connsiteX36" fmla="*/ 109685 w 238454"/>
                <a:gd name="connsiteY36" fmla="*/ 75184 h 226881"/>
                <a:gd name="connsiteX37" fmla="*/ 57845 w 238454"/>
                <a:gd name="connsiteY37" fmla="*/ 55910 h 226881"/>
                <a:gd name="connsiteX38" fmla="*/ 33919 w 238454"/>
                <a:gd name="connsiteY38" fmla="*/ 22347 h 226881"/>
                <a:gd name="connsiteX39" fmla="*/ 57845 w 238454"/>
                <a:gd name="connsiteY39" fmla="*/ 55910 h 226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38454" h="226881">
                  <a:moveTo>
                    <a:pt x="41728" y="90968"/>
                  </a:moveTo>
                  <a:cubicBezTo>
                    <a:pt x="57347" y="119380"/>
                    <a:pt x="73630" y="147460"/>
                    <a:pt x="90744" y="175042"/>
                  </a:cubicBezTo>
                  <a:cubicBezTo>
                    <a:pt x="99051" y="188334"/>
                    <a:pt x="113839" y="226882"/>
                    <a:pt x="132282" y="226882"/>
                  </a:cubicBezTo>
                  <a:cubicBezTo>
                    <a:pt x="134774" y="226882"/>
                    <a:pt x="137100" y="225719"/>
                    <a:pt x="139427" y="224556"/>
                  </a:cubicBezTo>
                  <a:cubicBezTo>
                    <a:pt x="181297" y="202125"/>
                    <a:pt x="217851" y="170722"/>
                    <a:pt x="236626" y="124697"/>
                  </a:cubicBezTo>
                  <a:cubicBezTo>
                    <a:pt x="237623" y="122371"/>
                    <a:pt x="238454" y="120045"/>
                    <a:pt x="238454" y="117553"/>
                  </a:cubicBezTo>
                  <a:cubicBezTo>
                    <a:pt x="238454" y="117387"/>
                    <a:pt x="238454" y="117220"/>
                    <a:pt x="238454" y="117054"/>
                  </a:cubicBezTo>
                  <a:cubicBezTo>
                    <a:pt x="238288" y="112402"/>
                    <a:pt x="234134" y="109910"/>
                    <a:pt x="230977" y="107251"/>
                  </a:cubicBezTo>
                  <a:cubicBezTo>
                    <a:pt x="214528" y="93128"/>
                    <a:pt x="194756" y="82660"/>
                    <a:pt x="176147" y="72193"/>
                  </a:cubicBezTo>
                  <a:cubicBezTo>
                    <a:pt x="150227" y="57737"/>
                    <a:pt x="123808" y="44445"/>
                    <a:pt x="97057" y="31984"/>
                  </a:cubicBezTo>
                  <a:cubicBezTo>
                    <a:pt x="74294" y="21516"/>
                    <a:pt x="51199" y="11048"/>
                    <a:pt x="27273" y="4070"/>
                  </a:cubicBezTo>
                  <a:cubicBezTo>
                    <a:pt x="23617" y="2907"/>
                    <a:pt x="-2469" y="-5401"/>
                    <a:pt x="190" y="5731"/>
                  </a:cubicBezTo>
                  <a:cubicBezTo>
                    <a:pt x="7334" y="34974"/>
                    <a:pt x="27273" y="64716"/>
                    <a:pt x="41728" y="90968"/>
                  </a:cubicBezTo>
                  <a:close/>
                  <a:moveTo>
                    <a:pt x="209045" y="124033"/>
                  </a:moveTo>
                  <a:cubicBezTo>
                    <a:pt x="209045" y="124033"/>
                    <a:pt x="191100" y="118217"/>
                    <a:pt x="178805" y="96451"/>
                  </a:cubicBezTo>
                  <a:cubicBezTo>
                    <a:pt x="178971" y="96451"/>
                    <a:pt x="197414" y="103264"/>
                    <a:pt x="209045" y="124033"/>
                  </a:cubicBezTo>
                  <a:close/>
                  <a:moveTo>
                    <a:pt x="193759" y="164906"/>
                  </a:moveTo>
                  <a:cubicBezTo>
                    <a:pt x="193759" y="164906"/>
                    <a:pt x="176147" y="157762"/>
                    <a:pt x="165513" y="134999"/>
                  </a:cubicBezTo>
                  <a:cubicBezTo>
                    <a:pt x="165513" y="134999"/>
                    <a:pt x="183457" y="143307"/>
                    <a:pt x="193759" y="164906"/>
                  </a:cubicBezTo>
                  <a:close/>
                  <a:moveTo>
                    <a:pt x="49870" y="73854"/>
                  </a:moveTo>
                  <a:cubicBezTo>
                    <a:pt x="49870" y="73854"/>
                    <a:pt x="66485" y="84654"/>
                    <a:pt x="73796" y="107417"/>
                  </a:cubicBezTo>
                  <a:cubicBezTo>
                    <a:pt x="73796" y="107417"/>
                    <a:pt x="57347" y="97780"/>
                    <a:pt x="49870" y="73854"/>
                  </a:cubicBezTo>
                  <a:close/>
                  <a:moveTo>
                    <a:pt x="107857" y="173380"/>
                  </a:moveTo>
                  <a:cubicBezTo>
                    <a:pt x="107857" y="173380"/>
                    <a:pt x="124473" y="184180"/>
                    <a:pt x="131783" y="206943"/>
                  </a:cubicBezTo>
                  <a:cubicBezTo>
                    <a:pt x="131783" y="206943"/>
                    <a:pt x="115168" y="197140"/>
                    <a:pt x="107857" y="173380"/>
                  </a:cubicBezTo>
                  <a:close/>
                  <a:moveTo>
                    <a:pt x="163519" y="105756"/>
                  </a:moveTo>
                  <a:cubicBezTo>
                    <a:pt x="163519" y="105756"/>
                    <a:pt x="145574" y="99940"/>
                    <a:pt x="133279" y="78174"/>
                  </a:cubicBezTo>
                  <a:cubicBezTo>
                    <a:pt x="133279" y="78174"/>
                    <a:pt x="151722" y="84987"/>
                    <a:pt x="163519" y="105756"/>
                  </a:cubicBezTo>
                  <a:close/>
                  <a:moveTo>
                    <a:pt x="140091" y="138820"/>
                  </a:moveTo>
                  <a:cubicBezTo>
                    <a:pt x="140091" y="138820"/>
                    <a:pt x="122645" y="131343"/>
                    <a:pt x="112177" y="108580"/>
                  </a:cubicBezTo>
                  <a:cubicBezTo>
                    <a:pt x="112344" y="108580"/>
                    <a:pt x="130122" y="117054"/>
                    <a:pt x="140091" y="138820"/>
                  </a:cubicBezTo>
                  <a:close/>
                  <a:moveTo>
                    <a:pt x="107525" y="134999"/>
                  </a:moveTo>
                  <a:cubicBezTo>
                    <a:pt x="107525" y="134999"/>
                    <a:pt x="91076" y="125196"/>
                    <a:pt x="83599" y="101436"/>
                  </a:cubicBezTo>
                  <a:cubicBezTo>
                    <a:pt x="83599" y="101436"/>
                    <a:pt x="100380" y="112236"/>
                    <a:pt x="107525" y="134999"/>
                  </a:cubicBezTo>
                  <a:close/>
                  <a:moveTo>
                    <a:pt x="109685" y="75184"/>
                  </a:moveTo>
                  <a:cubicBezTo>
                    <a:pt x="109685" y="75184"/>
                    <a:pt x="92405" y="67374"/>
                    <a:pt x="82270" y="44611"/>
                  </a:cubicBezTo>
                  <a:cubicBezTo>
                    <a:pt x="82436" y="44611"/>
                    <a:pt x="100048" y="53251"/>
                    <a:pt x="109685" y="75184"/>
                  </a:cubicBezTo>
                  <a:close/>
                  <a:moveTo>
                    <a:pt x="57845" y="55910"/>
                  </a:moveTo>
                  <a:cubicBezTo>
                    <a:pt x="57845" y="55910"/>
                    <a:pt x="41396" y="46107"/>
                    <a:pt x="33919" y="22347"/>
                  </a:cubicBezTo>
                  <a:cubicBezTo>
                    <a:pt x="33919" y="22347"/>
                    <a:pt x="50701" y="33147"/>
                    <a:pt x="57845" y="55910"/>
                  </a:cubicBezTo>
                  <a:close/>
                </a:path>
              </a:pathLst>
            </a:custGeom>
            <a:solidFill>
              <a:srgbClr val="FFBB8D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89" name="Полилиния: фигура 4088">
              <a:extLst>
                <a:ext uri="{FF2B5EF4-FFF2-40B4-BE49-F238E27FC236}">
                  <a16:creationId xmlns:a16="http://schemas.microsoft.com/office/drawing/2014/main" id="{ADDA9C5E-70F5-0AFE-E742-37E1116FD35A}"/>
                </a:ext>
              </a:extLst>
            </p:cNvPr>
            <p:cNvSpPr/>
            <p:nvPr/>
          </p:nvSpPr>
          <p:spPr>
            <a:xfrm>
              <a:off x="16199119" y="3962028"/>
              <a:ext cx="238454" cy="226881"/>
            </a:xfrm>
            <a:custGeom>
              <a:avLst/>
              <a:gdLst>
                <a:gd name="connsiteX0" fmla="*/ 41728 w 238454"/>
                <a:gd name="connsiteY0" fmla="*/ 90968 h 226881"/>
                <a:gd name="connsiteX1" fmla="*/ 90744 w 238454"/>
                <a:gd name="connsiteY1" fmla="*/ 175042 h 226881"/>
                <a:gd name="connsiteX2" fmla="*/ 132282 w 238454"/>
                <a:gd name="connsiteY2" fmla="*/ 226882 h 226881"/>
                <a:gd name="connsiteX3" fmla="*/ 139427 w 238454"/>
                <a:gd name="connsiteY3" fmla="*/ 224556 h 226881"/>
                <a:gd name="connsiteX4" fmla="*/ 236626 w 238454"/>
                <a:gd name="connsiteY4" fmla="*/ 124697 h 226881"/>
                <a:gd name="connsiteX5" fmla="*/ 238454 w 238454"/>
                <a:gd name="connsiteY5" fmla="*/ 117553 h 226881"/>
                <a:gd name="connsiteX6" fmla="*/ 238454 w 238454"/>
                <a:gd name="connsiteY6" fmla="*/ 117054 h 226881"/>
                <a:gd name="connsiteX7" fmla="*/ 230977 w 238454"/>
                <a:gd name="connsiteY7" fmla="*/ 107251 h 226881"/>
                <a:gd name="connsiteX8" fmla="*/ 176147 w 238454"/>
                <a:gd name="connsiteY8" fmla="*/ 72193 h 226881"/>
                <a:gd name="connsiteX9" fmla="*/ 97057 w 238454"/>
                <a:gd name="connsiteY9" fmla="*/ 31984 h 226881"/>
                <a:gd name="connsiteX10" fmla="*/ 27273 w 238454"/>
                <a:gd name="connsiteY10" fmla="*/ 4070 h 226881"/>
                <a:gd name="connsiteX11" fmla="*/ 190 w 238454"/>
                <a:gd name="connsiteY11" fmla="*/ 5731 h 226881"/>
                <a:gd name="connsiteX12" fmla="*/ 41728 w 238454"/>
                <a:gd name="connsiteY12" fmla="*/ 90968 h 226881"/>
                <a:gd name="connsiteX13" fmla="*/ 209045 w 238454"/>
                <a:gd name="connsiteY13" fmla="*/ 124033 h 226881"/>
                <a:gd name="connsiteX14" fmla="*/ 178805 w 238454"/>
                <a:gd name="connsiteY14" fmla="*/ 96451 h 226881"/>
                <a:gd name="connsiteX15" fmla="*/ 209045 w 238454"/>
                <a:gd name="connsiteY15" fmla="*/ 124033 h 226881"/>
                <a:gd name="connsiteX16" fmla="*/ 193759 w 238454"/>
                <a:gd name="connsiteY16" fmla="*/ 164906 h 226881"/>
                <a:gd name="connsiteX17" fmla="*/ 165513 w 238454"/>
                <a:gd name="connsiteY17" fmla="*/ 134999 h 226881"/>
                <a:gd name="connsiteX18" fmla="*/ 193759 w 238454"/>
                <a:gd name="connsiteY18" fmla="*/ 164906 h 226881"/>
                <a:gd name="connsiteX19" fmla="*/ 49870 w 238454"/>
                <a:gd name="connsiteY19" fmla="*/ 73854 h 226881"/>
                <a:gd name="connsiteX20" fmla="*/ 73796 w 238454"/>
                <a:gd name="connsiteY20" fmla="*/ 107417 h 226881"/>
                <a:gd name="connsiteX21" fmla="*/ 49870 w 238454"/>
                <a:gd name="connsiteY21" fmla="*/ 73854 h 226881"/>
                <a:gd name="connsiteX22" fmla="*/ 107857 w 238454"/>
                <a:gd name="connsiteY22" fmla="*/ 173380 h 226881"/>
                <a:gd name="connsiteX23" fmla="*/ 131783 w 238454"/>
                <a:gd name="connsiteY23" fmla="*/ 206943 h 226881"/>
                <a:gd name="connsiteX24" fmla="*/ 107857 w 238454"/>
                <a:gd name="connsiteY24" fmla="*/ 173380 h 226881"/>
                <a:gd name="connsiteX25" fmla="*/ 163519 w 238454"/>
                <a:gd name="connsiteY25" fmla="*/ 105756 h 226881"/>
                <a:gd name="connsiteX26" fmla="*/ 133279 w 238454"/>
                <a:gd name="connsiteY26" fmla="*/ 78174 h 226881"/>
                <a:gd name="connsiteX27" fmla="*/ 163519 w 238454"/>
                <a:gd name="connsiteY27" fmla="*/ 105756 h 226881"/>
                <a:gd name="connsiteX28" fmla="*/ 140091 w 238454"/>
                <a:gd name="connsiteY28" fmla="*/ 138820 h 226881"/>
                <a:gd name="connsiteX29" fmla="*/ 112177 w 238454"/>
                <a:gd name="connsiteY29" fmla="*/ 108580 h 226881"/>
                <a:gd name="connsiteX30" fmla="*/ 140091 w 238454"/>
                <a:gd name="connsiteY30" fmla="*/ 138820 h 226881"/>
                <a:gd name="connsiteX31" fmla="*/ 107525 w 238454"/>
                <a:gd name="connsiteY31" fmla="*/ 134999 h 226881"/>
                <a:gd name="connsiteX32" fmla="*/ 83599 w 238454"/>
                <a:gd name="connsiteY32" fmla="*/ 101436 h 226881"/>
                <a:gd name="connsiteX33" fmla="*/ 107525 w 238454"/>
                <a:gd name="connsiteY33" fmla="*/ 134999 h 226881"/>
                <a:gd name="connsiteX34" fmla="*/ 109685 w 238454"/>
                <a:gd name="connsiteY34" fmla="*/ 75184 h 226881"/>
                <a:gd name="connsiteX35" fmla="*/ 82270 w 238454"/>
                <a:gd name="connsiteY35" fmla="*/ 44611 h 226881"/>
                <a:gd name="connsiteX36" fmla="*/ 109685 w 238454"/>
                <a:gd name="connsiteY36" fmla="*/ 75184 h 226881"/>
                <a:gd name="connsiteX37" fmla="*/ 57845 w 238454"/>
                <a:gd name="connsiteY37" fmla="*/ 55910 h 226881"/>
                <a:gd name="connsiteX38" fmla="*/ 33919 w 238454"/>
                <a:gd name="connsiteY38" fmla="*/ 22347 h 226881"/>
                <a:gd name="connsiteX39" fmla="*/ 57845 w 238454"/>
                <a:gd name="connsiteY39" fmla="*/ 55910 h 226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38454" h="226881">
                  <a:moveTo>
                    <a:pt x="41728" y="90968"/>
                  </a:moveTo>
                  <a:cubicBezTo>
                    <a:pt x="57347" y="119380"/>
                    <a:pt x="73630" y="147460"/>
                    <a:pt x="90744" y="175042"/>
                  </a:cubicBezTo>
                  <a:cubicBezTo>
                    <a:pt x="99051" y="188334"/>
                    <a:pt x="113839" y="226882"/>
                    <a:pt x="132282" y="226882"/>
                  </a:cubicBezTo>
                  <a:cubicBezTo>
                    <a:pt x="134774" y="226882"/>
                    <a:pt x="137100" y="225719"/>
                    <a:pt x="139427" y="224556"/>
                  </a:cubicBezTo>
                  <a:cubicBezTo>
                    <a:pt x="181297" y="202125"/>
                    <a:pt x="217851" y="170722"/>
                    <a:pt x="236626" y="124697"/>
                  </a:cubicBezTo>
                  <a:cubicBezTo>
                    <a:pt x="237623" y="122371"/>
                    <a:pt x="238454" y="120045"/>
                    <a:pt x="238454" y="117553"/>
                  </a:cubicBezTo>
                  <a:cubicBezTo>
                    <a:pt x="238454" y="117387"/>
                    <a:pt x="238454" y="117220"/>
                    <a:pt x="238454" y="117054"/>
                  </a:cubicBezTo>
                  <a:cubicBezTo>
                    <a:pt x="238288" y="112402"/>
                    <a:pt x="234134" y="109910"/>
                    <a:pt x="230977" y="107251"/>
                  </a:cubicBezTo>
                  <a:cubicBezTo>
                    <a:pt x="214528" y="93128"/>
                    <a:pt x="194756" y="82660"/>
                    <a:pt x="176147" y="72193"/>
                  </a:cubicBezTo>
                  <a:cubicBezTo>
                    <a:pt x="150227" y="57737"/>
                    <a:pt x="123808" y="44445"/>
                    <a:pt x="97057" y="31984"/>
                  </a:cubicBezTo>
                  <a:cubicBezTo>
                    <a:pt x="74294" y="21516"/>
                    <a:pt x="51199" y="11048"/>
                    <a:pt x="27273" y="4070"/>
                  </a:cubicBezTo>
                  <a:cubicBezTo>
                    <a:pt x="23617" y="2907"/>
                    <a:pt x="-2469" y="-5401"/>
                    <a:pt x="190" y="5731"/>
                  </a:cubicBezTo>
                  <a:cubicBezTo>
                    <a:pt x="7334" y="34974"/>
                    <a:pt x="27273" y="64716"/>
                    <a:pt x="41728" y="90968"/>
                  </a:cubicBezTo>
                  <a:close/>
                  <a:moveTo>
                    <a:pt x="209045" y="124033"/>
                  </a:moveTo>
                  <a:cubicBezTo>
                    <a:pt x="209045" y="124033"/>
                    <a:pt x="191100" y="118217"/>
                    <a:pt x="178805" y="96451"/>
                  </a:cubicBezTo>
                  <a:cubicBezTo>
                    <a:pt x="178971" y="96451"/>
                    <a:pt x="197414" y="103264"/>
                    <a:pt x="209045" y="124033"/>
                  </a:cubicBezTo>
                  <a:close/>
                  <a:moveTo>
                    <a:pt x="193759" y="164906"/>
                  </a:moveTo>
                  <a:cubicBezTo>
                    <a:pt x="193759" y="164906"/>
                    <a:pt x="176147" y="157762"/>
                    <a:pt x="165513" y="134999"/>
                  </a:cubicBezTo>
                  <a:cubicBezTo>
                    <a:pt x="165513" y="134999"/>
                    <a:pt x="183457" y="143307"/>
                    <a:pt x="193759" y="164906"/>
                  </a:cubicBezTo>
                  <a:close/>
                  <a:moveTo>
                    <a:pt x="49870" y="73854"/>
                  </a:moveTo>
                  <a:cubicBezTo>
                    <a:pt x="49870" y="73854"/>
                    <a:pt x="66485" y="84654"/>
                    <a:pt x="73796" y="107417"/>
                  </a:cubicBezTo>
                  <a:cubicBezTo>
                    <a:pt x="73796" y="107417"/>
                    <a:pt x="57347" y="97780"/>
                    <a:pt x="49870" y="73854"/>
                  </a:cubicBezTo>
                  <a:close/>
                  <a:moveTo>
                    <a:pt x="107857" y="173380"/>
                  </a:moveTo>
                  <a:cubicBezTo>
                    <a:pt x="107857" y="173380"/>
                    <a:pt x="124473" y="184180"/>
                    <a:pt x="131783" y="206943"/>
                  </a:cubicBezTo>
                  <a:cubicBezTo>
                    <a:pt x="131783" y="206943"/>
                    <a:pt x="115168" y="197140"/>
                    <a:pt x="107857" y="173380"/>
                  </a:cubicBezTo>
                  <a:close/>
                  <a:moveTo>
                    <a:pt x="163519" y="105756"/>
                  </a:moveTo>
                  <a:cubicBezTo>
                    <a:pt x="163519" y="105756"/>
                    <a:pt x="145574" y="99940"/>
                    <a:pt x="133279" y="78174"/>
                  </a:cubicBezTo>
                  <a:cubicBezTo>
                    <a:pt x="133279" y="78174"/>
                    <a:pt x="151722" y="84987"/>
                    <a:pt x="163519" y="105756"/>
                  </a:cubicBezTo>
                  <a:close/>
                  <a:moveTo>
                    <a:pt x="140091" y="138820"/>
                  </a:moveTo>
                  <a:cubicBezTo>
                    <a:pt x="140091" y="138820"/>
                    <a:pt x="122645" y="131343"/>
                    <a:pt x="112177" y="108580"/>
                  </a:cubicBezTo>
                  <a:cubicBezTo>
                    <a:pt x="112344" y="108580"/>
                    <a:pt x="130122" y="117054"/>
                    <a:pt x="140091" y="138820"/>
                  </a:cubicBezTo>
                  <a:close/>
                  <a:moveTo>
                    <a:pt x="107525" y="134999"/>
                  </a:moveTo>
                  <a:cubicBezTo>
                    <a:pt x="107525" y="134999"/>
                    <a:pt x="91076" y="125196"/>
                    <a:pt x="83599" y="101436"/>
                  </a:cubicBezTo>
                  <a:cubicBezTo>
                    <a:pt x="83599" y="101436"/>
                    <a:pt x="100380" y="112236"/>
                    <a:pt x="107525" y="134999"/>
                  </a:cubicBezTo>
                  <a:close/>
                  <a:moveTo>
                    <a:pt x="109685" y="75184"/>
                  </a:moveTo>
                  <a:cubicBezTo>
                    <a:pt x="109685" y="75184"/>
                    <a:pt x="92405" y="67374"/>
                    <a:pt x="82270" y="44611"/>
                  </a:cubicBezTo>
                  <a:cubicBezTo>
                    <a:pt x="82436" y="44611"/>
                    <a:pt x="100048" y="53251"/>
                    <a:pt x="109685" y="75184"/>
                  </a:cubicBezTo>
                  <a:close/>
                  <a:moveTo>
                    <a:pt x="57845" y="55910"/>
                  </a:moveTo>
                  <a:cubicBezTo>
                    <a:pt x="57845" y="55910"/>
                    <a:pt x="41396" y="46107"/>
                    <a:pt x="33919" y="22347"/>
                  </a:cubicBezTo>
                  <a:cubicBezTo>
                    <a:pt x="33919" y="22347"/>
                    <a:pt x="50701" y="33147"/>
                    <a:pt x="57845" y="55910"/>
                  </a:cubicBezTo>
                  <a:close/>
                </a:path>
              </a:pathLst>
            </a:custGeom>
            <a:solidFill>
              <a:srgbClr val="FFA3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0" name="Полилиния: фигура 4089">
              <a:extLst>
                <a:ext uri="{FF2B5EF4-FFF2-40B4-BE49-F238E27FC236}">
                  <a16:creationId xmlns:a16="http://schemas.microsoft.com/office/drawing/2014/main" id="{4A939D83-1FE7-867C-881B-0D8D224B3D9C}"/>
                </a:ext>
              </a:extLst>
            </p:cNvPr>
            <p:cNvSpPr/>
            <p:nvPr/>
          </p:nvSpPr>
          <p:spPr>
            <a:xfrm>
              <a:off x="16079615" y="3974610"/>
              <a:ext cx="161282" cy="263804"/>
            </a:xfrm>
            <a:custGeom>
              <a:avLst/>
              <a:gdLst>
                <a:gd name="connsiteX0" fmla="*/ 728 w 161282"/>
                <a:gd name="connsiteY0" fmla="*/ 229419 h 263804"/>
                <a:gd name="connsiteX1" fmla="*/ 1891 w 161282"/>
                <a:gd name="connsiteY1" fmla="*/ 241715 h 263804"/>
                <a:gd name="connsiteX2" fmla="*/ 2223 w 161282"/>
                <a:gd name="connsiteY2" fmla="*/ 242047 h 263804"/>
                <a:gd name="connsiteX3" fmla="*/ 8537 w 161282"/>
                <a:gd name="connsiteY3" fmla="*/ 246201 h 263804"/>
                <a:gd name="connsiteX4" fmla="*/ 148937 w 161282"/>
                <a:gd name="connsiteY4" fmla="*/ 256336 h 263804"/>
                <a:gd name="connsiteX5" fmla="*/ 155749 w 161282"/>
                <a:gd name="connsiteY5" fmla="*/ 253512 h 263804"/>
                <a:gd name="connsiteX6" fmla="*/ 150931 w 161282"/>
                <a:gd name="connsiteY6" fmla="*/ 187715 h 263804"/>
                <a:gd name="connsiteX7" fmla="*/ 129663 w 161282"/>
                <a:gd name="connsiteY7" fmla="*/ 93173 h 263804"/>
                <a:gd name="connsiteX8" fmla="*/ 101915 w 161282"/>
                <a:gd name="connsiteY8" fmla="*/ 2453 h 263804"/>
                <a:gd name="connsiteX9" fmla="*/ 80648 w 161282"/>
                <a:gd name="connsiteY9" fmla="*/ 19069 h 263804"/>
                <a:gd name="connsiteX10" fmla="*/ 48081 w 161282"/>
                <a:gd name="connsiteY10" fmla="*/ 85696 h 263804"/>
                <a:gd name="connsiteX11" fmla="*/ 17011 w 161282"/>
                <a:gd name="connsiteY11" fmla="*/ 167444 h 263804"/>
                <a:gd name="connsiteX12" fmla="*/ 728 w 161282"/>
                <a:gd name="connsiteY12" fmla="*/ 229419 h 263804"/>
                <a:gd name="connsiteX13" fmla="*/ 50408 w 161282"/>
                <a:gd name="connsiteY13" fmla="*/ 188213 h 263804"/>
                <a:gd name="connsiteX14" fmla="*/ 52734 w 161282"/>
                <a:gd name="connsiteY14" fmla="*/ 147838 h 263804"/>
                <a:gd name="connsiteX15" fmla="*/ 50408 w 161282"/>
                <a:gd name="connsiteY15" fmla="*/ 188213 h 263804"/>
                <a:gd name="connsiteX16" fmla="*/ 90617 w 161282"/>
                <a:gd name="connsiteY16" fmla="*/ 196189 h 263804"/>
                <a:gd name="connsiteX17" fmla="*/ 89454 w 161282"/>
                <a:gd name="connsiteY17" fmla="*/ 155481 h 263804"/>
                <a:gd name="connsiteX18" fmla="*/ 90617 w 161282"/>
                <a:gd name="connsiteY18" fmla="*/ 196189 h 263804"/>
                <a:gd name="connsiteX19" fmla="*/ 144783 w 161282"/>
                <a:gd name="connsiteY19" fmla="*/ 239555 h 263804"/>
                <a:gd name="connsiteX20" fmla="*/ 138303 w 161282"/>
                <a:gd name="connsiteY20" fmla="*/ 199179 h 263804"/>
                <a:gd name="connsiteX21" fmla="*/ 144783 w 161282"/>
                <a:gd name="connsiteY21" fmla="*/ 239555 h 263804"/>
                <a:gd name="connsiteX22" fmla="*/ 111386 w 161282"/>
                <a:gd name="connsiteY22" fmla="*/ 171265 h 263804"/>
                <a:gd name="connsiteX23" fmla="*/ 104906 w 161282"/>
                <a:gd name="connsiteY23" fmla="*/ 130890 h 263804"/>
                <a:gd name="connsiteX24" fmla="*/ 111386 w 161282"/>
                <a:gd name="connsiteY24" fmla="*/ 171265 h 263804"/>
                <a:gd name="connsiteX25" fmla="*/ 116371 w 161282"/>
                <a:gd name="connsiteY25" fmla="*/ 128564 h 263804"/>
                <a:gd name="connsiteX26" fmla="*/ 109891 w 161282"/>
                <a:gd name="connsiteY26" fmla="*/ 88189 h 263804"/>
                <a:gd name="connsiteX27" fmla="*/ 116371 w 161282"/>
                <a:gd name="connsiteY27" fmla="*/ 128564 h 263804"/>
                <a:gd name="connsiteX28" fmla="*/ 69515 w 161282"/>
                <a:gd name="connsiteY28" fmla="*/ 210810 h 263804"/>
                <a:gd name="connsiteX29" fmla="*/ 70180 w 161282"/>
                <a:gd name="connsiteY29" fmla="*/ 251518 h 263804"/>
                <a:gd name="connsiteX30" fmla="*/ 69515 w 161282"/>
                <a:gd name="connsiteY30" fmla="*/ 210810 h 263804"/>
                <a:gd name="connsiteX31" fmla="*/ 91448 w 161282"/>
                <a:gd name="connsiteY31" fmla="*/ 80546 h 263804"/>
                <a:gd name="connsiteX32" fmla="*/ 84968 w 161282"/>
                <a:gd name="connsiteY32" fmla="*/ 40170 h 263804"/>
                <a:gd name="connsiteX33" fmla="*/ 91448 w 161282"/>
                <a:gd name="connsiteY33" fmla="*/ 80546 h 263804"/>
                <a:gd name="connsiteX34" fmla="*/ 65694 w 161282"/>
                <a:gd name="connsiteY34" fmla="*/ 89019 h 263804"/>
                <a:gd name="connsiteX35" fmla="*/ 67521 w 161282"/>
                <a:gd name="connsiteY35" fmla="*/ 129727 h 263804"/>
                <a:gd name="connsiteX36" fmla="*/ 65694 w 161282"/>
                <a:gd name="connsiteY36" fmla="*/ 89019 h 263804"/>
                <a:gd name="connsiteX37" fmla="*/ 32629 w 161282"/>
                <a:gd name="connsiteY37" fmla="*/ 192035 h 263804"/>
                <a:gd name="connsiteX38" fmla="*/ 30303 w 161282"/>
                <a:gd name="connsiteY38" fmla="*/ 232410 h 263804"/>
                <a:gd name="connsiteX39" fmla="*/ 32629 w 161282"/>
                <a:gd name="connsiteY39" fmla="*/ 192035 h 263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61282" h="263804">
                  <a:moveTo>
                    <a:pt x="728" y="229419"/>
                  </a:moveTo>
                  <a:cubicBezTo>
                    <a:pt x="229" y="233573"/>
                    <a:pt x="-1100" y="238059"/>
                    <a:pt x="1891" y="241715"/>
                  </a:cubicBezTo>
                  <a:cubicBezTo>
                    <a:pt x="2057" y="241881"/>
                    <a:pt x="2057" y="242047"/>
                    <a:pt x="2223" y="242047"/>
                  </a:cubicBezTo>
                  <a:cubicBezTo>
                    <a:pt x="3885" y="243875"/>
                    <a:pt x="6211" y="245038"/>
                    <a:pt x="8537" y="246201"/>
                  </a:cubicBezTo>
                  <a:cubicBezTo>
                    <a:pt x="53897" y="267967"/>
                    <a:pt x="102580" y="267302"/>
                    <a:pt x="148937" y="256336"/>
                  </a:cubicBezTo>
                  <a:cubicBezTo>
                    <a:pt x="151429" y="255838"/>
                    <a:pt x="153921" y="255173"/>
                    <a:pt x="155749" y="253512"/>
                  </a:cubicBezTo>
                  <a:cubicBezTo>
                    <a:pt x="169374" y="241382"/>
                    <a:pt x="153921" y="203167"/>
                    <a:pt x="150931" y="187715"/>
                  </a:cubicBezTo>
                  <a:cubicBezTo>
                    <a:pt x="144783" y="155979"/>
                    <a:pt x="137472" y="124576"/>
                    <a:pt x="129663" y="93173"/>
                  </a:cubicBezTo>
                  <a:cubicBezTo>
                    <a:pt x="122352" y="64096"/>
                    <a:pt x="116869" y="29038"/>
                    <a:pt x="101915" y="2453"/>
                  </a:cubicBezTo>
                  <a:cubicBezTo>
                    <a:pt x="96266" y="-7516"/>
                    <a:pt x="82641" y="15912"/>
                    <a:pt x="80648" y="19069"/>
                  </a:cubicBezTo>
                  <a:cubicBezTo>
                    <a:pt x="67854" y="40004"/>
                    <a:pt x="57718" y="62933"/>
                    <a:pt x="48081" y="85696"/>
                  </a:cubicBezTo>
                  <a:cubicBezTo>
                    <a:pt x="36783" y="112447"/>
                    <a:pt x="26315" y="139696"/>
                    <a:pt x="17011" y="167444"/>
                  </a:cubicBezTo>
                  <a:cubicBezTo>
                    <a:pt x="10697" y="187216"/>
                    <a:pt x="3220" y="208152"/>
                    <a:pt x="728" y="229419"/>
                  </a:cubicBezTo>
                  <a:close/>
                  <a:moveTo>
                    <a:pt x="50408" y="188213"/>
                  </a:moveTo>
                  <a:cubicBezTo>
                    <a:pt x="44260" y="165118"/>
                    <a:pt x="52734" y="147838"/>
                    <a:pt x="52734" y="147838"/>
                  </a:cubicBezTo>
                  <a:cubicBezTo>
                    <a:pt x="59214" y="171930"/>
                    <a:pt x="50408" y="188213"/>
                    <a:pt x="50408" y="188213"/>
                  </a:cubicBezTo>
                  <a:close/>
                  <a:moveTo>
                    <a:pt x="90617" y="196189"/>
                  </a:moveTo>
                  <a:cubicBezTo>
                    <a:pt x="82475" y="173758"/>
                    <a:pt x="89454" y="155481"/>
                    <a:pt x="89454" y="155481"/>
                  </a:cubicBezTo>
                  <a:cubicBezTo>
                    <a:pt x="97928" y="178908"/>
                    <a:pt x="90617" y="196189"/>
                    <a:pt x="90617" y="196189"/>
                  </a:cubicBezTo>
                  <a:close/>
                  <a:moveTo>
                    <a:pt x="144783" y="239555"/>
                  </a:moveTo>
                  <a:cubicBezTo>
                    <a:pt x="133817" y="218287"/>
                    <a:pt x="138303" y="199179"/>
                    <a:pt x="138303" y="199179"/>
                  </a:cubicBezTo>
                  <a:cubicBezTo>
                    <a:pt x="149767" y="221444"/>
                    <a:pt x="144783" y="239555"/>
                    <a:pt x="144783" y="239555"/>
                  </a:cubicBezTo>
                  <a:close/>
                  <a:moveTo>
                    <a:pt x="111386" y="171265"/>
                  </a:moveTo>
                  <a:cubicBezTo>
                    <a:pt x="100420" y="149998"/>
                    <a:pt x="104906" y="130890"/>
                    <a:pt x="104906" y="130890"/>
                  </a:cubicBezTo>
                  <a:cubicBezTo>
                    <a:pt x="116537" y="152989"/>
                    <a:pt x="111386" y="171265"/>
                    <a:pt x="111386" y="171265"/>
                  </a:cubicBezTo>
                  <a:close/>
                  <a:moveTo>
                    <a:pt x="116371" y="128564"/>
                  </a:moveTo>
                  <a:cubicBezTo>
                    <a:pt x="105404" y="107296"/>
                    <a:pt x="109891" y="88189"/>
                    <a:pt x="109891" y="88189"/>
                  </a:cubicBezTo>
                  <a:cubicBezTo>
                    <a:pt x="121355" y="110287"/>
                    <a:pt x="116371" y="128564"/>
                    <a:pt x="116371" y="128564"/>
                  </a:cubicBezTo>
                  <a:close/>
                  <a:moveTo>
                    <a:pt x="69515" y="210810"/>
                  </a:moveTo>
                  <a:cubicBezTo>
                    <a:pt x="77823" y="234404"/>
                    <a:pt x="70180" y="251518"/>
                    <a:pt x="70180" y="251518"/>
                  </a:cubicBezTo>
                  <a:cubicBezTo>
                    <a:pt x="62371" y="228921"/>
                    <a:pt x="69515" y="210810"/>
                    <a:pt x="69515" y="210810"/>
                  </a:cubicBezTo>
                  <a:close/>
                  <a:moveTo>
                    <a:pt x="91448" y="80546"/>
                  </a:moveTo>
                  <a:cubicBezTo>
                    <a:pt x="80481" y="59278"/>
                    <a:pt x="84968" y="40170"/>
                    <a:pt x="84968" y="40170"/>
                  </a:cubicBezTo>
                  <a:cubicBezTo>
                    <a:pt x="96432" y="62269"/>
                    <a:pt x="91448" y="80546"/>
                    <a:pt x="91448" y="80546"/>
                  </a:cubicBezTo>
                  <a:close/>
                  <a:moveTo>
                    <a:pt x="65694" y="89019"/>
                  </a:moveTo>
                  <a:cubicBezTo>
                    <a:pt x="74666" y="112281"/>
                    <a:pt x="67521" y="129727"/>
                    <a:pt x="67521" y="129727"/>
                  </a:cubicBezTo>
                  <a:cubicBezTo>
                    <a:pt x="59214" y="107296"/>
                    <a:pt x="65694" y="89019"/>
                    <a:pt x="65694" y="89019"/>
                  </a:cubicBezTo>
                  <a:close/>
                  <a:moveTo>
                    <a:pt x="32629" y="192035"/>
                  </a:moveTo>
                  <a:cubicBezTo>
                    <a:pt x="39275" y="216127"/>
                    <a:pt x="30303" y="232410"/>
                    <a:pt x="30303" y="232410"/>
                  </a:cubicBezTo>
                  <a:cubicBezTo>
                    <a:pt x="24321" y="209481"/>
                    <a:pt x="32629" y="192035"/>
                    <a:pt x="32629" y="192035"/>
                  </a:cubicBezTo>
                  <a:close/>
                </a:path>
              </a:pathLst>
            </a:custGeom>
            <a:solidFill>
              <a:srgbClr val="FFFFFF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1" name="Полилиния: фигура 4090">
              <a:extLst>
                <a:ext uri="{FF2B5EF4-FFF2-40B4-BE49-F238E27FC236}">
                  <a16:creationId xmlns:a16="http://schemas.microsoft.com/office/drawing/2014/main" id="{6FC90518-3A08-F93C-8235-6B8A87AC4203}"/>
                </a:ext>
              </a:extLst>
            </p:cNvPr>
            <p:cNvSpPr/>
            <p:nvPr/>
          </p:nvSpPr>
          <p:spPr>
            <a:xfrm>
              <a:off x="16079615" y="3974610"/>
              <a:ext cx="161282" cy="263804"/>
            </a:xfrm>
            <a:custGeom>
              <a:avLst/>
              <a:gdLst>
                <a:gd name="connsiteX0" fmla="*/ 728 w 161282"/>
                <a:gd name="connsiteY0" fmla="*/ 229419 h 263804"/>
                <a:gd name="connsiteX1" fmla="*/ 1891 w 161282"/>
                <a:gd name="connsiteY1" fmla="*/ 241715 h 263804"/>
                <a:gd name="connsiteX2" fmla="*/ 2223 w 161282"/>
                <a:gd name="connsiteY2" fmla="*/ 242047 h 263804"/>
                <a:gd name="connsiteX3" fmla="*/ 8537 w 161282"/>
                <a:gd name="connsiteY3" fmla="*/ 246201 h 263804"/>
                <a:gd name="connsiteX4" fmla="*/ 148937 w 161282"/>
                <a:gd name="connsiteY4" fmla="*/ 256336 h 263804"/>
                <a:gd name="connsiteX5" fmla="*/ 155749 w 161282"/>
                <a:gd name="connsiteY5" fmla="*/ 253512 h 263804"/>
                <a:gd name="connsiteX6" fmla="*/ 150931 w 161282"/>
                <a:gd name="connsiteY6" fmla="*/ 187715 h 263804"/>
                <a:gd name="connsiteX7" fmla="*/ 129663 w 161282"/>
                <a:gd name="connsiteY7" fmla="*/ 93173 h 263804"/>
                <a:gd name="connsiteX8" fmla="*/ 101915 w 161282"/>
                <a:gd name="connsiteY8" fmla="*/ 2453 h 263804"/>
                <a:gd name="connsiteX9" fmla="*/ 80648 w 161282"/>
                <a:gd name="connsiteY9" fmla="*/ 19069 h 263804"/>
                <a:gd name="connsiteX10" fmla="*/ 48081 w 161282"/>
                <a:gd name="connsiteY10" fmla="*/ 85696 h 263804"/>
                <a:gd name="connsiteX11" fmla="*/ 17011 w 161282"/>
                <a:gd name="connsiteY11" fmla="*/ 167444 h 263804"/>
                <a:gd name="connsiteX12" fmla="*/ 728 w 161282"/>
                <a:gd name="connsiteY12" fmla="*/ 229419 h 263804"/>
                <a:gd name="connsiteX13" fmla="*/ 50408 w 161282"/>
                <a:gd name="connsiteY13" fmla="*/ 188213 h 263804"/>
                <a:gd name="connsiteX14" fmla="*/ 52734 w 161282"/>
                <a:gd name="connsiteY14" fmla="*/ 147838 h 263804"/>
                <a:gd name="connsiteX15" fmla="*/ 50408 w 161282"/>
                <a:gd name="connsiteY15" fmla="*/ 188213 h 263804"/>
                <a:gd name="connsiteX16" fmla="*/ 90617 w 161282"/>
                <a:gd name="connsiteY16" fmla="*/ 196189 h 263804"/>
                <a:gd name="connsiteX17" fmla="*/ 89454 w 161282"/>
                <a:gd name="connsiteY17" fmla="*/ 155481 h 263804"/>
                <a:gd name="connsiteX18" fmla="*/ 90617 w 161282"/>
                <a:gd name="connsiteY18" fmla="*/ 196189 h 263804"/>
                <a:gd name="connsiteX19" fmla="*/ 144783 w 161282"/>
                <a:gd name="connsiteY19" fmla="*/ 239555 h 263804"/>
                <a:gd name="connsiteX20" fmla="*/ 138303 w 161282"/>
                <a:gd name="connsiteY20" fmla="*/ 199179 h 263804"/>
                <a:gd name="connsiteX21" fmla="*/ 144783 w 161282"/>
                <a:gd name="connsiteY21" fmla="*/ 239555 h 263804"/>
                <a:gd name="connsiteX22" fmla="*/ 111386 w 161282"/>
                <a:gd name="connsiteY22" fmla="*/ 171265 h 263804"/>
                <a:gd name="connsiteX23" fmla="*/ 104906 w 161282"/>
                <a:gd name="connsiteY23" fmla="*/ 130890 h 263804"/>
                <a:gd name="connsiteX24" fmla="*/ 111386 w 161282"/>
                <a:gd name="connsiteY24" fmla="*/ 171265 h 263804"/>
                <a:gd name="connsiteX25" fmla="*/ 116371 w 161282"/>
                <a:gd name="connsiteY25" fmla="*/ 128564 h 263804"/>
                <a:gd name="connsiteX26" fmla="*/ 109891 w 161282"/>
                <a:gd name="connsiteY26" fmla="*/ 88189 h 263804"/>
                <a:gd name="connsiteX27" fmla="*/ 116371 w 161282"/>
                <a:gd name="connsiteY27" fmla="*/ 128564 h 263804"/>
                <a:gd name="connsiteX28" fmla="*/ 69515 w 161282"/>
                <a:gd name="connsiteY28" fmla="*/ 210810 h 263804"/>
                <a:gd name="connsiteX29" fmla="*/ 70180 w 161282"/>
                <a:gd name="connsiteY29" fmla="*/ 251518 h 263804"/>
                <a:gd name="connsiteX30" fmla="*/ 69515 w 161282"/>
                <a:gd name="connsiteY30" fmla="*/ 210810 h 263804"/>
                <a:gd name="connsiteX31" fmla="*/ 91448 w 161282"/>
                <a:gd name="connsiteY31" fmla="*/ 80546 h 263804"/>
                <a:gd name="connsiteX32" fmla="*/ 84968 w 161282"/>
                <a:gd name="connsiteY32" fmla="*/ 40170 h 263804"/>
                <a:gd name="connsiteX33" fmla="*/ 91448 w 161282"/>
                <a:gd name="connsiteY33" fmla="*/ 80546 h 263804"/>
                <a:gd name="connsiteX34" fmla="*/ 65694 w 161282"/>
                <a:gd name="connsiteY34" fmla="*/ 89019 h 263804"/>
                <a:gd name="connsiteX35" fmla="*/ 67521 w 161282"/>
                <a:gd name="connsiteY35" fmla="*/ 129727 h 263804"/>
                <a:gd name="connsiteX36" fmla="*/ 65694 w 161282"/>
                <a:gd name="connsiteY36" fmla="*/ 89019 h 263804"/>
                <a:gd name="connsiteX37" fmla="*/ 32629 w 161282"/>
                <a:gd name="connsiteY37" fmla="*/ 192035 h 263804"/>
                <a:gd name="connsiteX38" fmla="*/ 30303 w 161282"/>
                <a:gd name="connsiteY38" fmla="*/ 232410 h 263804"/>
                <a:gd name="connsiteX39" fmla="*/ 32629 w 161282"/>
                <a:gd name="connsiteY39" fmla="*/ 192035 h 263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61282" h="263804">
                  <a:moveTo>
                    <a:pt x="728" y="229419"/>
                  </a:moveTo>
                  <a:cubicBezTo>
                    <a:pt x="229" y="233573"/>
                    <a:pt x="-1100" y="238059"/>
                    <a:pt x="1891" y="241715"/>
                  </a:cubicBezTo>
                  <a:cubicBezTo>
                    <a:pt x="2057" y="241881"/>
                    <a:pt x="2057" y="242047"/>
                    <a:pt x="2223" y="242047"/>
                  </a:cubicBezTo>
                  <a:cubicBezTo>
                    <a:pt x="3885" y="243875"/>
                    <a:pt x="6211" y="245038"/>
                    <a:pt x="8537" y="246201"/>
                  </a:cubicBezTo>
                  <a:cubicBezTo>
                    <a:pt x="53897" y="267967"/>
                    <a:pt x="102580" y="267302"/>
                    <a:pt x="148937" y="256336"/>
                  </a:cubicBezTo>
                  <a:cubicBezTo>
                    <a:pt x="151429" y="255838"/>
                    <a:pt x="153921" y="255173"/>
                    <a:pt x="155749" y="253512"/>
                  </a:cubicBezTo>
                  <a:cubicBezTo>
                    <a:pt x="169374" y="241382"/>
                    <a:pt x="153921" y="203167"/>
                    <a:pt x="150931" y="187715"/>
                  </a:cubicBezTo>
                  <a:cubicBezTo>
                    <a:pt x="144783" y="155979"/>
                    <a:pt x="137472" y="124576"/>
                    <a:pt x="129663" y="93173"/>
                  </a:cubicBezTo>
                  <a:cubicBezTo>
                    <a:pt x="122352" y="64096"/>
                    <a:pt x="116869" y="29038"/>
                    <a:pt x="101915" y="2453"/>
                  </a:cubicBezTo>
                  <a:cubicBezTo>
                    <a:pt x="96266" y="-7516"/>
                    <a:pt x="82641" y="15912"/>
                    <a:pt x="80648" y="19069"/>
                  </a:cubicBezTo>
                  <a:cubicBezTo>
                    <a:pt x="67854" y="40004"/>
                    <a:pt x="57718" y="62933"/>
                    <a:pt x="48081" y="85696"/>
                  </a:cubicBezTo>
                  <a:cubicBezTo>
                    <a:pt x="36783" y="112447"/>
                    <a:pt x="26315" y="139696"/>
                    <a:pt x="17011" y="167444"/>
                  </a:cubicBezTo>
                  <a:cubicBezTo>
                    <a:pt x="10697" y="187216"/>
                    <a:pt x="3220" y="208152"/>
                    <a:pt x="728" y="229419"/>
                  </a:cubicBezTo>
                  <a:close/>
                  <a:moveTo>
                    <a:pt x="50408" y="188213"/>
                  </a:moveTo>
                  <a:cubicBezTo>
                    <a:pt x="44260" y="165118"/>
                    <a:pt x="52734" y="147838"/>
                    <a:pt x="52734" y="147838"/>
                  </a:cubicBezTo>
                  <a:cubicBezTo>
                    <a:pt x="59214" y="171930"/>
                    <a:pt x="50408" y="188213"/>
                    <a:pt x="50408" y="188213"/>
                  </a:cubicBezTo>
                  <a:close/>
                  <a:moveTo>
                    <a:pt x="90617" y="196189"/>
                  </a:moveTo>
                  <a:cubicBezTo>
                    <a:pt x="82475" y="173758"/>
                    <a:pt x="89454" y="155481"/>
                    <a:pt x="89454" y="155481"/>
                  </a:cubicBezTo>
                  <a:cubicBezTo>
                    <a:pt x="97928" y="178908"/>
                    <a:pt x="90617" y="196189"/>
                    <a:pt x="90617" y="196189"/>
                  </a:cubicBezTo>
                  <a:close/>
                  <a:moveTo>
                    <a:pt x="144783" y="239555"/>
                  </a:moveTo>
                  <a:cubicBezTo>
                    <a:pt x="133817" y="218287"/>
                    <a:pt x="138303" y="199179"/>
                    <a:pt x="138303" y="199179"/>
                  </a:cubicBezTo>
                  <a:cubicBezTo>
                    <a:pt x="149767" y="221444"/>
                    <a:pt x="144783" y="239555"/>
                    <a:pt x="144783" y="239555"/>
                  </a:cubicBezTo>
                  <a:close/>
                  <a:moveTo>
                    <a:pt x="111386" y="171265"/>
                  </a:moveTo>
                  <a:cubicBezTo>
                    <a:pt x="100420" y="149998"/>
                    <a:pt x="104906" y="130890"/>
                    <a:pt x="104906" y="130890"/>
                  </a:cubicBezTo>
                  <a:cubicBezTo>
                    <a:pt x="116537" y="152989"/>
                    <a:pt x="111386" y="171265"/>
                    <a:pt x="111386" y="171265"/>
                  </a:cubicBezTo>
                  <a:close/>
                  <a:moveTo>
                    <a:pt x="116371" y="128564"/>
                  </a:moveTo>
                  <a:cubicBezTo>
                    <a:pt x="105404" y="107296"/>
                    <a:pt x="109891" y="88189"/>
                    <a:pt x="109891" y="88189"/>
                  </a:cubicBezTo>
                  <a:cubicBezTo>
                    <a:pt x="121355" y="110287"/>
                    <a:pt x="116371" y="128564"/>
                    <a:pt x="116371" y="128564"/>
                  </a:cubicBezTo>
                  <a:close/>
                  <a:moveTo>
                    <a:pt x="69515" y="210810"/>
                  </a:moveTo>
                  <a:cubicBezTo>
                    <a:pt x="77823" y="234404"/>
                    <a:pt x="70180" y="251518"/>
                    <a:pt x="70180" y="251518"/>
                  </a:cubicBezTo>
                  <a:cubicBezTo>
                    <a:pt x="62371" y="228921"/>
                    <a:pt x="69515" y="210810"/>
                    <a:pt x="69515" y="210810"/>
                  </a:cubicBezTo>
                  <a:close/>
                  <a:moveTo>
                    <a:pt x="91448" y="80546"/>
                  </a:moveTo>
                  <a:cubicBezTo>
                    <a:pt x="80481" y="59278"/>
                    <a:pt x="84968" y="40170"/>
                    <a:pt x="84968" y="40170"/>
                  </a:cubicBezTo>
                  <a:cubicBezTo>
                    <a:pt x="96432" y="62269"/>
                    <a:pt x="91448" y="80546"/>
                    <a:pt x="91448" y="80546"/>
                  </a:cubicBezTo>
                  <a:close/>
                  <a:moveTo>
                    <a:pt x="65694" y="89019"/>
                  </a:moveTo>
                  <a:cubicBezTo>
                    <a:pt x="74666" y="112281"/>
                    <a:pt x="67521" y="129727"/>
                    <a:pt x="67521" y="129727"/>
                  </a:cubicBezTo>
                  <a:cubicBezTo>
                    <a:pt x="59214" y="107296"/>
                    <a:pt x="65694" y="89019"/>
                    <a:pt x="65694" y="89019"/>
                  </a:cubicBezTo>
                  <a:close/>
                  <a:moveTo>
                    <a:pt x="32629" y="192035"/>
                  </a:moveTo>
                  <a:cubicBezTo>
                    <a:pt x="39275" y="216127"/>
                    <a:pt x="30303" y="232410"/>
                    <a:pt x="30303" y="232410"/>
                  </a:cubicBezTo>
                  <a:cubicBezTo>
                    <a:pt x="24321" y="209481"/>
                    <a:pt x="32629" y="192035"/>
                    <a:pt x="32629" y="192035"/>
                  </a:cubicBezTo>
                  <a:close/>
                </a:path>
              </a:pathLst>
            </a:custGeom>
            <a:solidFill>
              <a:srgbClr val="FFBB8D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2" name="Полилиния: фигура 4091">
              <a:extLst>
                <a:ext uri="{FF2B5EF4-FFF2-40B4-BE49-F238E27FC236}">
                  <a16:creationId xmlns:a16="http://schemas.microsoft.com/office/drawing/2014/main" id="{B3FC5E8F-86C7-24BD-5ED1-650554445DE1}"/>
                </a:ext>
              </a:extLst>
            </p:cNvPr>
            <p:cNvSpPr/>
            <p:nvPr/>
          </p:nvSpPr>
          <p:spPr>
            <a:xfrm>
              <a:off x="16079615" y="3974610"/>
              <a:ext cx="161282" cy="263804"/>
            </a:xfrm>
            <a:custGeom>
              <a:avLst/>
              <a:gdLst>
                <a:gd name="connsiteX0" fmla="*/ 728 w 161282"/>
                <a:gd name="connsiteY0" fmla="*/ 229419 h 263804"/>
                <a:gd name="connsiteX1" fmla="*/ 1891 w 161282"/>
                <a:gd name="connsiteY1" fmla="*/ 241715 h 263804"/>
                <a:gd name="connsiteX2" fmla="*/ 2223 w 161282"/>
                <a:gd name="connsiteY2" fmla="*/ 242047 h 263804"/>
                <a:gd name="connsiteX3" fmla="*/ 8537 w 161282"/>
                <a:gd name="connsiteY3" fmla="*/ 246201 h 263804"/>
                <a:gd name="connsiteX4" fmla="*/ 148937 w 161282"/>
                <a:gd name="connsiteY4" fmla="*/ 256336 h 263804"/>
                <a:gd name="connsiteX5" fmla="*/ 155749 w 161282"/>
                <a:gd name="connsiteY5" fmla="*/ 253512 h 263804"/>
                <a:gd name="connsiteX6" fmla="*/ 150931 w 161282"/>
                <a:gd name="connsiteY6" fmla="*/ 187715 h 263804"/>
                <a:gd name="connsiteX7" fmla="*/ 129663 w 161282"/>
                <a:gd name="connsiteY7" fmla="*/ 93173 h 263804"/>
                <a:gd name="connsiteX8" fmla="*/ 101915 w 161282"/>
                <a:gd name="connsiteY8" fmla="*/ 2453 h 263804"/>
                <a:gd name="connsiteX9" fmla="*/ 80648 w 161282"/>
                <a:gd name="connsiteY9" fmla="*/ 19069 h 263804"/>
                <a:gd name="connsiteX10" fmla="*/ 48081 w 161282"/>
                <a:gd name="connsiteY10" fmla="*/ 85696 h 263804"/>
                <a:gd name="connsiteX11" fmla="*/ 17011 w 161282"/>
                <a:gd name="connsiteY11" fmla="*/ 167444 h 263804"/>
                <a:gd name="connsiteX12" fmla="*/ 728 w 161282"/>
                <a:gd name="connsiteY12" fmla="*/ 229419 h 263804"/>
                <a:gd name="connsiteX13" fmla="*/ 50408 w 161282"/>
                <a:gd name="connsiteY13" fmla="*/ 188213 h 263804"/>
                <a:gd name="connsiteX14" fmla="*/ 52734 w 161282"/>
                <a:gd name="connsiteY14" fmla="*/ 147838 h 263804"/>
                <a:gd name="connsiteX15" fmla="*/ 50408 w 161282"/>
                <a:gd name="connsiteY15" fmla="*/ 188213 h 263804"/>
                <a:gd name="connsiteX16" fmla="*/ 90617 w 161282"/>
                <a:gd name="connsiteY16" fmla="*/ 196189 h 263804"/>
                <a:gd name="connsiteX17" fmla="*/ 89454 w 161282"/>
                <a:gd name="connsiteY17" fmla="*/ 155481 h 263804"/>
                <a:gd name="connsiteX18" fmla="*/ 90617 w 161282"/>
                <a:gd name="connsiteY18" fmla="*/ 196189 h 263804"/>
                <a:gd name="connsiteX19" fmla="*/ 144783 w 161282"/>
                <a:gd name="connsiteY19" fmla="*/ 239555 h 263804"/>
                <a:gd name="connsiteX20" fmla="*/ 138303 w 161282"/>
                <a:gd name="connsiteY20" fmla="*/ 199179 h 263804"/>
                <a:gd name="connsiteX21" fmla="*/ 144783 w 161282"/>
                <a:gd name="connsiteY21" fmla="*/ 239555 h 263804"/>
                <a:gd name="connsiteX22" fmla="*/ 111386 w 161282"/>
                <a:gd name="connsiteY22" fmla="*/ 171265 h 263804"/>
                <a:gd name="connsiteX23" fmla="*/ 104906 w 161282"/>
                <a:gd name="connsiteY23" fmla="*/ 130890 h 263804"/>
                <a:gd name="connsiteX24" fmla="*/ 111386 w 161282"/>
                <a:gd name="connsiteY24" fmla="*/ 171265 h 263804"/>
                <a:gd name="connsiteX25" fmla="*/ 116371 w 161282"/>
                <a:gd name="connsiteY25" fmla="*/ 128564 h 263804"/>
                <a:gd name="connsiteX26" fmla="*/ 109891 w 161282"/>
                <a:gd name="connsiteY26" fmla="*/ 88189 h 263804"/>
                <a:gd name="connsiteX27" fmla="*/ 116371 w 161282"/>
                <a:gd name="connsiteY27" fmla="*/ 128564 h 263804"/>
                <a:gd name="connsiteX28" fmla="*/ 69515 w 161282"/>
                <a:gd name="connsiteY28" fmla="*/ 210810 h 263804"/>
                <a:gd name="connsiteX29" fmla="*/ 70180 w 161282"/>
                <a:gd name="connsiteY29" fmla="*/ 251518 h 263804"/>
                <a:gd name="connsiteX30" fmla="*/ 69515 w 161282"/>
                <a:gd name="connsiteY30" fmla="*/ 210810 h 263804"/>
                <a:gd name="connsiteX31" fmla="*/ 91448 w 161282"/>
                <a:gd name="connsiteY31" fmla="*/ 80546 h 263804"/>
                <a:gd name="connsiteX32" fmla="*/ 84968 w 161282"/>
                <a:gd name="connsiteY32" fmla="*/ 40170 h 263804"/>
                <a:gd name="connsiteX33" fmla="*/ 91448 w 161282"/>
                <a:gd name="connsiteY33" fmla="*/ 80546 h 263804"/>
                <a:gd name="connsiteX34" fmla="*/ 65694 w 161282"/>
                <a:gd name="connsiteY34" fmla="*/ 89019 h 263804"/>
                <a:gd name="connsiteX35" fmla="*/ 67521 w 161282"/>
                <a:gd name="connsiteY35" fmla="*/ 129727 h 263804"/>
                <a:gd name="connsiteX36" fmla="*/ 65694 w 161282"/>
                <a:gd name="connsiteY36" fmla="*/ 89019 h 263804"/>
                <a:gd name="connsiteX37" fmla="*/ 32629 w 161282"/>
                <a:gd name="connsiteY37" fmla="*/ 192035 h 263804"/>
                <a:gd name="connsiteX38" fmla="*/ 30303 w 161282"/>
                <a:gd name="connsiteY38" fmla="*/ 232410 h 263804"/>
                <a:gd name="connsiteX39" fmla="*/ 32629 w 161282"/>
                <a:gd name="connsiteY39" fmla="*/ 192035 h 263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61282" h="263804">
                  <a:moveTo>
                    <a:pt x="728" y="229419"/>
                  </a:moveTo>
                  <a:cubicBezTo>
                    <a:pt x="229" y="233573"/>
                    <a:pt x="-1100" y="238059"/>
                    <a:pt x="1891" y="241715"/>
                  </a:cubicBezTo>
                  <a:cubicBezTo>
                    <a:pt x="2057" y="241881"/>
                    <a:pt x="2057" y="242047"/>
                    <a:pt x="2223" y="242047"/>
                  </a:cubicBezTo>
                  <a:cubicBezTo>
                    <a:pt x="3885" y="243875"/>
                    <a:pt x="6211" y="245038"/>
                    <a:pt x="8537" y="246201"/>
                  </a:cubicBezTo>
                  <a:cubicBezTo>
                    <a:pt x="53897" y="267967"/>
                    <a:pt x="102580" y="267302"/>
                    <a:pt x="148937" y="256336"/>
                  </a:cubicBezTo>
                  <a:cubicBezTo>
                    <a:pt x="151429" y="255838"/>
                    <a:pt x="153921" y="255173"/>
                    <a:pt x="155749" y="253512"/>
                  </a:cubicBezTo>
                  <a:cubicBezTo>
                    <a:pt x="169374" y="241382"/>
                    <a:pt x="153921" y="203167"/>
                    <a:pt x="150931" y="187715"/>
                  </a:cubicBezTo>
                  <a:cubicBezTo>
                    <a:pt x="144783" y="155979"/>
                    <a:pt x="137472" y="124576"/>
                    <a:pt x="129663" y="93173"/>
                  </a:cubicBezTo>
                  <a:cubicBezTo>
                    <a:pt x="122352" y="64096"/>
                    <a:pt x="116869" y="29038"/>
                    <a:pt x="101915" y="2453"/>
                  </a:cubicBezTo>
                  <a:cubicBezTo>
                    <a:pt x="96266" y="-7516"/>
                    <a:pt x="82641" y="15912"/>
                    <a:pt x="80648" y="19069"/>
                  </a:cubicBezTo>
                  <a:cubicBezTo>
                    <a:pt x="67854" y="40004"/>
                    <a:pt x="57718" y="62933"/>
                    <a:pt x="48081" y="85696"/>
                  </a:cubicBezTo>
                  <a:cubicBezTo>
                    <a:pt x="36783" y="112447"/>
                    <a:pt x="26315" y="139696"/>
                    <a:pt x="17011" y="167444"/>
                  </a:cubicBezTo>
                  <a:cubicBezTo>
                    <a:pt x="10697" y="187216"/>
                    <a:pt x="3220" y="208152"/>
                    <a:pt x="728" y="229419"/>
                  </a:cubicBezTo>
                  <a:close/>
                  <a:moveTo>
                    <a:pt x="50408" y="188213"/>
                  </a:moveTo>
                  <a:cubicBezTo>
                    <a:pt x="44260" y="165118"/>
                    <a:pt x="52734" y="147838"/>
                    <a:pt x="52734" y="147838"/>
                  </a:cubicBezTo>
                  <a:cubicBezTo>
                    <a:pt x="59214" y="171930"/>
                    <a:pt x="50408" y="188213"/>
                    <a:pt x="50408" y="188213"/>
                  </a:cubicBezTo>
                  <a:close/>
                  <a:moveTo>
                    <a:pt x="90617" y="196189"/>
                  </a:moveTo>
                  <a:cubicBezTo>
                    <a:pt x="82475" y="173758"/>
                    <a:pt x="89454" y="155481"/>
                    <a:pt x="89454" y="155481"/>
                  </a:cubicBezTo>
                  <a:cubicBezTo>
                    <a:pt x="97928" y="178908"/>
                    <a:pt x="90617" y="196189"/>
                    <a:pt x="90617" y="196189"/>
                  </a:cubicBezTo>
                  <a:close/>
                  <a:moveTo>
                    <a:pt x="144783" y="239555"/>
                  </a:moveTo>
                  <a:cubicBezTo>
                    <a:pt x="133817" y="218287"/>
                    <a:pt x="138303" y="199179"/>
                    <a:pt x="138303" y="199179"/>
                  </a:cubicBezTo>
                  <a:cubicBezTo>
                    <a:pt x="149767" y="221444"/>
                    <a:pt x="144783" y="239555"/>
                    <a:pt x="144783" y="239555"/>
                  </a:cubicBezTo>
                  <a:close/>
                  <a:moveTo>
                    <a:pt x="111386" y="171265"/>
                  </a:moveTo>
                  <a:cubicBezTo>
                    <a:pt x="100420" y="149998"/>
                    <a:pt x="104906" y="130890"/>
                    <a:pt x="104906" y="130890"/>
                  </a:cubicBezTo>
                  <a:cubicBezTo>
                    <a:pt x="116537" y="152989"/>
                    <a:pt x="111386" y="171265"/>
                    <a:pt x="111386" y="171265"/>
                  </a:cubicBezTo>
                  <a:close/>
                  <a:moveTo>
                    <a:pt x="116371" y="128564"/>
                  </a:moveTo>
                  <a:cubicBezTo>
                    <a:pt x="105404" y="107296"/>
                    <a:pt x="109891" y="88189"/>
                    <a:pt x="109891" y="88189"/>
                  </a:cubicBezTo>
                  <a:cubicBezTo>
                    <a:pt x="121355" y="110287"/>
                    <a:pt x="116371" y="128564"/>
                    <a:pt x="116371" y="128564"/>
                  </a:cubicBezTo>
                  <a:close/>
                  <a:moveTo>
                    <a:pt x="69515" y="210810"/>
                  </a:moveTo>
                  <a:cubicBezTo>
                    <a:pt x="77823" y="234404"/>
                    <a:pt x="70180" y="251518"/>
                    <a:pt x="70180" y="251518"/>
                  </a:cubicBezTo>
                  <a:cubicBezTo>
                    <a:pt x="62371" y="228921"/>
                    <a:pt x="69515" y="210810"/>
                    <a:pt x="69515" y="210810"/>
                  </a:cubicBezTo>
                  <a:close/>
                  <a:moveTo>
                    <a:pt x="91448" y="80546"/>
                  </a:moveTo>
                  <a:cubicBezTo>
                    <a:pt x="80481" y="59278"/>
                    <a:pt x="84968" y="40170"/>
                    <a:pt x="84968" y="40170"/>
                  </a:cubicBezTo>
                  <a:cubicBezTo>
                    <a:pt x="96432" y="62269"/>
                    <a:pt x="91448" y="80546"/>
                    <a:pt x="91448" y="80546"/>
                  </a:cubicBezTo>
                  <a:close/>
                  <a:moveTo>
                    <a:pt x="65694" y="89019"/>
                  </a:moveTo>
                  <a:cubicBezTo>
                    <a:pt x="74666" y="112281"/>
                    <a:pt x="67521" y="129727"/>
                    <a:pt x="67521" y="129727"/>
                  </a:cubicBezTo>
                  <a:cubicBezTo>
                    <a:pt x="59214" y="107296"/>
                    <a:pt x="65694" y="89019"/>
                    <a:pt x="65694" y="89019"/>
                  </a:cubicBezTo>
                  <a:close/>
                  <a:moveTo>
                    <a:pt x="32629" y="192035"/>
                  </a:moveTo>
                  <a:cubicBezTo>
                    <a:pt x="39275" y="216127"/>
                    <a:pt x="30303" y="232410"/>
                    <a:pt x="30303" y="232410"/>
                  </a:cubicBezTo>
                  <a:cubicBezTo>
                    <a:pt x="24321" y="209481"/>
                    <a:pt x="32629" y="192035"/>
                    <a:pt x="32629" y="192035"/>
                  </a:cubicBezTo>
                  <a:close/>
                </a:path>
              </a:pathLst>
            </a:custGeom>
            <a:solidFill>
              <a:srgbClr val="FFA3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3" name="Полилиния: фигура 4092">
              <a:extLst>
                <a:ext uri="{FF2B5EF4-FFF2-40B4-BE49-F238E27FC236}">
                  <a16:creationId xmlns:a16="http://schemas.microsoft.com/office/drawing/2014/main" id="{6713A612-6B74-58C5-CCE3-44C699ED62CB}"/>
                </a:ext>
              </a:extLst>
            </p:cNvPr>
            <p:cNvSpPr/>
            <p:nvPr/>
          </p:nvSpPr>
          <p:spPr>
            <a:xfrm>
              <a:off x="15943266" y="3983876"/>
              <a:ext cx="208522" cy="192589"/>
            </a:xfrm>
            <a:custGeom>
              <a:avLst/>
              <a:gdLst>
                <a:gd name="connsiteX0" fmla="*/ 103514 w 208522"/>
                <a:gd name="connsiteY0" fmla="*/ 55661 h 192589"/>
                <a:gd name="connsiteX1" fmla="*/ 86732 w 208522"/>
                <a:gd name="connsiteY1" fmla="*/ 64966 h 192589"/>
                <a:gd name="connsiteX2" fmla="*/ 86732 w 208522"/>
                <a:gd name="connsiteY2" fmla="*/ 64966 h 192589"/>
                <a:gd name="connsiteX3" fmla="*/ 86234 w 208522"/>
                <a:gd name="connsiteY3" fmla="*/ 65298 h 192589"/>
                <a:gd name="connsiteX4" fmla="*/ 86234 w 208522"/>
                <a:gd name="connsiteY4" fmla="*/ 65298 h 192589"/>
                <a:gd name="connsiteX5" fmla="*/ 79421 w 208522"/>
                <a:gd name="connsiteY5" fmla="*/ 68954 h 192589"/>
                <a:gd name="connsiteX6" fmla="*/ 79421 w 208522"/>
                <a:gd name="connsiteY6" fmla="*/ 68954 h 192589"/>
                <a:gd name="connsiteX7" fmla="*/ 78923 w 208522"/>
                <a:gd name="connsiteY7" fmla="*/ 69286 h 192589"/>
                <a:gd name="connsiteX8" fmla="*/ 78923 w 208522"/>
                <a:gd name="connsiteY8" fmla="*/ 69286 h 192589"/>
                <a:gd name="connsiteX9" fmla="*/ 71446 w 208522"/>
                <a:gd name="connsiteY9" fmla="*/ 73440 h 192589"/>
                <a:gd name="connsiteX10" fmla="*/ 3323 w 208522"/>
                <a:gd name="connsiteY10" fmla="*/ 111987 h 192589"/>
                <a:gd name="connsiteX11" fmla="*/ 2326 w 208522"/>
                <a:gd name="connsiteY11" fmla="*/ 112652 h 192589"/>
                <a:gd name="connsiteX12" fmla="*/ 997 w 208522"/>
                <a:gd name="connsiteY12" fmla="*/ 113317 h 192589"/>
                <a:gd name="connsiteX13" fmla="*/ 0 w 208522"/>
                <a:gd name="connsiteY13" fmla="*/ 113981 h 192589"/>
                <a:gd name="connsiteX14" fmla="*/ 77261 w 208522"/>
                <a:gd name="connsiteY14" fmla="*/ 192406 h 192589"/>
                <a:gd name="connsiteX15" fmla="*/ 89889 w 208522"/>
                <a:gd name="connsiteY15" fmla="*/ 189249 h 192589"/>
                <a:gd name="connsiteX16" fmla="*/ 208523 w 208522"/>
                <a:gd name="connsiteY16" fmla="*/ 0 h 192589"/>
                <a:gd name="connsiteX17" fmla="*/ 206695 w 208522"/>
                <a:gd name="connsiteY17" fmla="*/ 831 h 192589"/>
                <a:gd name="connsiteX18" fmla="*/ 103514 w 208522"/>
                <a:gd name="connsiteY18" fmla="*/ 55661 h 192589"/>
                <a:gd name="connsiteX19" fmla="*/ 62308 w 208522"/>
                <a:gd name="connsiteY19" fmla="*/ 83409 h 192589"/>
                <a:gd name="connsiteX20" fmla="*/ 29409 w 208522"/>
                <a:gd name="connsiteY20" fmla="*/ 104012 h 192589"/>
                <a:gd name="connsiteX21" fmla="*/ 62308 w 208522"/>
                <a:gd name="connsiteY21" fmla="*/ 83409 h 192589"/>
                <a:gd name="connsiteX22" fmla="*/ 25920 w 208522"/>
                <a:gd name="connsiteY22" fmla="*/ 136578 h 192589"/>
                <a:gd name="connsiteX23" fmla="*/ 55495 w 208522"/>
                <a:gd name="connsiteY23" fmla="*/ 111323 h 192589"/>
                <a:gd name="connsiteX24" fmla="*/ 25920 w 208522"/>
                <a:gd name="connsiteY24" fmla="*/ 136578 h 192589"/>
                <a:gd name="connsiteX25" fmla="*/ 66794 w 208522"/>
                <a:gd name="connsiteY25" fmla="*/ 119797 h 192589"/>
                <a:gd name="connsiteX26" fmla="*/ 95206 w 208522"/>
                <a:gd name="connsiteY26" fmla="*/ 93212 h 192589"/>
                <a:gd name="connsiteX27" fmla="*/ 66794 w 208522"/>
                <a:gd name="connsiteY27" fmla="*/ 119797 h 192589"/>
                <a:gd name="connsiteX28" fmla="*/ 61643 w 208522"/>
                <a:gd name="connsiteY28" fmla="*/ 156517 h 192589"/>
                <a:gd name="connsiteX29" fmla="*/ 88892 w 208522"/>
                <a:gd name="connsiteY29" fmla="*/ 128769 h 192589"/>
                <a:gd name="connsiteX30" fmla="*/ 61643 w 208522"/>
                <a:gd name="connsiteY30" fmla="*/ 156517 h 192589"/>
                <a:gd name="connsiteX31" fmla="*/ 115311 w 208522"/>
                <a:gd name="connsiteY31" fmla="*/ 64301 h 192589"/>
                <a:gd name="connsiteX32" fmla="*/ 144720 w 208522"/>
                <a:gd name="connsiteY32" fmla="*/ 38880 h 192589"/>
                <a:gd name="connsiteX33" fmla="*/ 115311 w 208522"/>
                <a:gd name="connsiteY33" fmla="*/ 64301 h 192589"/>
                <a:gd name="connsiteX34" fmla="*/ 109495 w 208522"/>
                <a:gd name="connsiteY34" fmla="*/ 122621 h 192589"/>
                <a:gd name="connsiteX35" fmla="*/ 132591 w 208522"/>
                <a:gd name="connsiteY35" fmla="*/ 90886 h 192589"/>
                <a:gd name="connsiteX36" fmla="*/ 109495 w 208522"/>
                <a:gd name="connsiteY36" fmla="*/ 122621 h 192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8522" h="192589">
                  <a:moveTo>
                    <a:pt x="103514" y="55661"/>
                  </a:moveTo>
                  <a:lnTo>
                    <a:pt x="86732" y="64966"/>
                  </a:lnTo>
                  <a:cubicBezTo>
                    <a:pt x="86732" y="64966"/>
                    <a:pt x="86732" y="64966"/>
                    <a:pt x="86732" y="64966"/>
                  </a:cubicBezTo>
                  <a:cubicBezTo>
                    <a:pt x="86566" y="65132"/>
                    <a:pt x="86400" y="65132"/>
                    <a:pt x="86234" y="65298"/>
                  </a:cubicBezTo>
                  <a:cubicBezTo>
                    <a:pt x="86234" y="65298"/>
                    <a:pt x="86234" y="65298"/>
                    <a:pt x="86234" y="65298"/>
                  </a:cubicBezTo>
                  <a:lnTo>
                    <a:pt x="79421" y="68954"/>
                  </a:lnTo>
                  <a:cubicBezTo>
                    <a:pt x="79421" y="68954"/>
                    <a:pt x="79421" y="68954"/>
                    <a:pt x="79421" y="68954"/>
                  </a:cubicBezTo>
                  <a:cubicBezTo>
                    <a:pt x="79255" y="69120"/>
                    <a:pt x="79089" y="69120"/>
                    <a:pt x="78923" y="69286"/>
                  </a:cubicBezTo>
                  <a:cubicBezTo>
                    <a:pt x="78923" y="69286"/>
                    <a:pt x="78923" y="69286"/>
                    <a:pt x="78923" y="69286"/>
                  </a:cubicBezTo>
                  <a:lnTo>
                    <a:pt x="71446" y="73440"/>
                  </a:lnTo>
                  <a:cubicBezTo>
                    <a:pt x="42535" y="89557"/>
                    <a:pt x="19274" y="102683"/>
                    <a:pt x="3323" y="111987"/>
                  </a:cubicBezTo>
                  <a:cubicBezTo>
                    <a:pt x="2991" y="112154"/>
                    <a:pt x="2658" y="112320"/>
                    <a:pt x="2326" y="112652"/>
                  </a:cubicBezTo>
                  <a:cubicBezTo>
                    <a:pt x="1828" y="112984"/>
                    <a:pt x="1495" y="113151"/>
                    <a:pt x="997" y="113317"/>
                  </a:cubicBezTo>
                  <a:cubicBezTo>
                    <a:pt x="665" y="113483"/>
                    <a:pt x="332" y="113649"/>
                    <a:pt x="0" y="113981"/>
                  </a:cubicBezTo>
                  <a:cubicBezTo>
                    <a:pt x="2991" y="119631"/>
                    <a:pt x="39378" y="185760"/>
                    <a:pt x="77261" y="192406"/>
                  </a:cubicBezTo>
                  <a:cubicBezTo>
                    <a:pt x="81083" y="193071"/>
                    <a:pt x="85237" y="191907"/>
                    <a:pt x="89889" y="189249"/>
                  </a:cubicBezTo>
                  <a:cubicBezTo>
                    <a:pt x="132424" y="164658"/>
                    <a:pt x="203538" y="11132"/>
                    <a:pt x="208523" y="0"/>
                  </a:cubicBezTo>
                  <a:cubicBezTo>
                    <a:pt x="207858" y="332"/>
                    <a:pt x="207360" y="665"/>
                    <a:pt x="206695" y="831"/>
                  </a:cubicBezTo>
                  <a:cubicBezTo>
                    <a:pt x="168812" y="20437"/>
                    <a:pt x="133920" y="39046"/>
                    <a:pt x="103514" y="55661"/>
                  </a:cubicBezTo>
                  <a:close/>
                  <a:moveTo>
                    <a:pt x="62308" y="83409"/>
                  </a:moveTo>
                  <a:cubicBezTo>
                    <a:pt x="47852" y="102184"/>
                    <a:pt x="29409" y="104012"/>
                    <a:pt x="29409" y="104012"/>
                  </a:cubicBezTo>
                  <a:cubicBezTo>
                    <a:pt x="43366" y="86068"/>
                    <a:pt x="62308" y="83409"/>
                    <a:pt x="62308" y="83409"/>
                  </a:cubicBezTo>
                  <a:close/>
                  <a:moveTo>
                    <a:pt x="25920" y="136578"/>
                  </a:moveTo>
                  <a:cubicBezTo>
                    <a:pt x="37218" y="116640"/>
                    <a:pt x="55495" y="111323"/>
                    <a:pt x="55495" y="111323"/>
                  </a:cubicBezTo>
                  <a:cubicBezTo>
                    <a:pt x="43698" y="132258"/>
                    <a:pt x="25920" y="136578"/>
                    <a:pt x="25920" y="136578"/>
                  </a:cubicBezTo>
                  <a:close/>
                  <a:moveTo>
                    <a:pt x="66794" y="119797"/>
                  </a:moveTo>
                  <a:cubicBezTo>
                    <a:pt x="77261" y="99360"/>
                    <a:pt x="95206" y="93212"/>
                    <a:pt x="95206" y="93212"/>
                  </a:cubicBezTo>
                  <a:cubicBezTo>
                    <a:pt x="84406" y="114646"/>
                    <a:pt x="66794" y="119797"/>
                    <a:pt x="66794" y="119797"/>
                  </a:cubicBezTo>
                  <a:close/>
                  <a:moveTo>
                    <a:pt x="61643" y="156517"/>
                  </a:moveTo>
                  <a:cubicBezTo>
                    <a:pt x="71280" y="135581"/>
                    <a:pt x="88892" y="128769"/>
                    <a:pt x="88892" y="128769"/>
                  </a:cubicBezTo>
                  <a:cubicBezTo>
                    <a:pt x="79089" y="150701"/>
                    <a:pt x="61643" y="156517"/>
                    <a:pt x="61643" y="156517"/>
                  </a:cubicBezTo>
                  <a:close/>
                  <a:moveTo>
                    <a:pt x="115311" y="64301"/>
                  </a:moveTo>
                  <a:cubicBezTo>
                    <a:pt x="126609" y="44363"/>
                    <a:pt x="144720" y="38880"/>
                    <a:pt x="144720" y="38880"/>
                  </a:cubicBezTo>
                  <a:cubicBezTo>
                    <a:pt x="133089" y="59815"/>
                    <a:pt x="115311" y="64301"/>
                    <a:pt x="115311" y="64301"/>
                  </a:cubicBezTo>
                  <a:close/>
                  <a:moveTo>
                    <a:pt x="109495" y="122621"/>
                  </a:moveTo>
                  <a:cubicBezTo>
                    <a:pt x="116141" y="100357"/>
                    <a:pt x="132591" y="90886"/>
                    <a:pt x="132591" y="90886"/>
                  </a:cubicBezTo>
                  <a:cubicBezTo>
                    <a:pt x="125778" y="114148"/>
                    <a:pt x="109495" y="122621"/>
                    <a:pt x="109495" y="122621"/>
                  </a:cubicBezTo>
                  <a:close/>
                </a:path>
              </a:pathLst>
            </a:custGeom>
            <a:solidFill>
              <a:srgbClr val="FFFFFF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4" name="Полилиния: фигура 4093">
              <a:extLst>
                <a:ext uri="{FF2B5EF4-FFF2-40B4-BE49-F238E27FC236}">
                  <a16:creationId xmlns:a16="http://schemas.microsoft.com/office/drawing/2014/main" id="{63BA5E44-6650-4D11-0CD6-08E3BBD6DB68}"/>
                </a:ext>
              </a:extLst>
            </p:cNvPr>
            <p:cNvSpPr/>
            <p:nvPr/>
          </p:nvSpPr>
          <p:spPr>
            <a:xfrm>
              <a:off x="15943266" y="3983876"/>
              <a:ext cx="208522" cy="192589"/>
            </a:xfrm>
            <a:custGeom>
              <a:avLst/>
              <a:gdLst>
                <a:gd name="connsiteX0" fmla="*/ 103514 w 208522"/>
                <a:gd name="connsiteY0" fmla="*/ 55661 h 192589"/>
                <a:gd name="connsiteX1" fmla="*/ 86732 w 208522"/>
                <a:gd name="connsiteY1" fmla="*/ 64966 h 192589"/>
                <a:gd name="connsiteX2" fmla="*/ 86732 w 208522"/>
                <a:gd name="connsiteY2" fmla="*/ 64966 h 192589"/>
                <a:gd name="connsiteX3" fmla="*/ 86234 w 208522"/>
                <a:gd name="connsiteY3" fmla="*/ 65298 h 192589"/>
                <a:gd name="connsiteX4" fmla="*/ 86234 w 208522"/>
                <a:gd name="connsiteY4" fmla="*/ 65298 h 192589"/>
                <a:gd name="connsiteX5" fmla="*/ 79421 w 208522"/>
                <a:gd name="connsiteY5" fmla="*/ 68954 h 192589"/>
                <a:gd name="connsiteX6" fmla="*/ 79421 w 208522"/>
                <a:gd name="connsiteY6" fmla="*/ 68954 h 192589"/>
                <a:gd name="connsiteX7" fmla="*/ 78923 w 208522"/>
                <a:gd name="connsiteY7" fmla="*/ 69286 h 192589"/>
                <a:gd name="connsiteX8" fmla="*/ 78923 w 208522"/>
                <a:gd name="connsiteY8" fmla="*/ 69286 h 192589"/>
                <a:gd name="connsiteX9" fmla="*/ 71446 w 208522"/>
                <a:gd name="connsiteY9" fmla="*/ 73440 h 192589"/>
                <a:gd name="connsiteX10" fmla="*/ 3323 w 208522"/>
                <a:gd name="connsiteY10" fmla="*/ 111987 h 192589"/>
                <a:gd name="connsiteX11" fmla="*/ 2326 w 208522"/>
                <a:gd name="connsiteY11" fmla="*/ 112652 h 192589"/>
                <a:gd name="connsiteX12" fmla="*/ 997 w 208522"/>
                <a:gd name="connsiteY12" fmla="*/ 113317 h 192589"/>
                <a:gd name="connsiteX13" fmla="*/ 0 w 208522"/>
                <a:gd name="connsiteY13" fmla="*/ 113981 h 192589"/>
                <a:gd name="connsiteX14" fmla="*/ 77261 w 208522"/>
                <a:gd name="connsiteY14" fmla="*/ 192406 h 192589"/>
                <a:gd name="connsiteX15" fmla="*/ 89889 w 208522"/>
                <a:gd name="connsiteY15" fmla="*/ 189249 h 192589"/>
                <a:gd name="connsiteX16" fmla="*/ 208523 w 208522"/>
                <a:gd name="connsiteY16" fmla="*/ 0 h 192589"/>
                <a:gd name="connsiteX17" fmla="*/ 206695 w 208522"/>
                <a:gd name="connsiteY17" fmla="*/ 831 h 192589"/>
                <a:gd name="connsiteX18" fmla="*/ 103514 w 208522"/>
                <a:gd name="connsiteY18" fmla="*/ 55661 h 192589"/>
                <a:gd name="connsiteX19" fmla="*/ 62308 w 208522"/>
                <a:gd name="connsiteY19" fmla="*/ 83409 h 192589"/>
                <a:gd name="connsiteX20" fmla="*/ 29409 w 208522"/>
                <a:gd name="connsiteY20" fmla="*/ 104012 h 192589"/>
                <a:gd name="connsiteX21" fmla="*/ 62308 w 208522"/>
                <a:gd name="connsiteY21" fmla="*/ 83409 h 192589"/>
                <a:gd name="connsiteX22" fmla="*/ 25920 w 208522"/>
                <a:gd name="connsiteY22" fmla="*/ 136578 h 192589"/>
                <a:gd name="connsiteX23" fmla="*/ 55495 w 208522"/>
                <a:gd name="connsiteY23" fmla="*/ 111323 h 192589"/>
                <a:gd name="connsiteX24" fmla="*/ 25920 w 208522"/>
                <a:gd name="connsiteY24" fmla="*/ 136578 h 192589"/>
                <a:gd name="connsiteX25" fmla="*/ 66794 w 208522"/>
                <a:gd name="connsiteY25" fmla="*/ 119797 h 192589"/>
                <a:gd name="connsiteX26" fmla="*/ 95206 w 208522"/>
                <a:gd name="connsiteY26" fmla="*/ 93212 h 192589"/>
                <a:gd name="connsiteX27" fmla="*/ 66794 w 208522"/>
                <a:gd name="connsiteY27" fmla="*/ 119797 h 192589"/>
                <a:gd name="connsiteX28" fmla="*/ 61643 w 208522"/>
                <a:gd name="connsiteY28" fmla="*/ 156517 h 192589"/>
                <a:gd name="connsiteX29" fmla="*/ 88892 w 208522"/>
                <a:gd name="connsiteY29" fmla="*/ 128769 h 192589"/>
                <a:gd name="connsiteX30" fmla="*/ 61643 w 208522"/>
                <a:gd name="connsiteY30" fmla="*/ 156517 h 192589"/>
                <a:gd name="connsiteX31" fmla="*/ 115311 w 208522"/>
                <a:gd name="connsiteY31" fmla="*/ 64301 h 192589"/>
                <a:gd name="connsiteX32" fmla="*/ 144720 w 208522"/>
                <a:gd name="connsiteY32" fmla="*/ 38880 h 192589"/>
                <a:gd name="connsiteX33" fmla="*/ 115311 w 208522"/>
                <a:gd name="connsiteY33" fmla="*/ 64301 h 192589"/>
                <a:gd name="connsiteX34" fmla="*/ 109495 w 208522"/>
                <a:gd name="connsiteY34" fmla="*/ 122621 h 192589"/>
                <a:gd name="connsiteX35" fmla="*/ 132591 w 208522"/>
                <a:gd name="connsiteY35" fmla="*/ 90886 h 192589"/>
                <a:gd name="connsiteX36" fmla="*/ 109495 w 208522"/>
                <a:gd name="connsiteY36" fmla="*/ 122621 h 192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8522" h="192589">
                  <a:moveTo>
                    <a:pt x="103514" y="55661"/>
                  </a:moveTo>
                  <a:lnTo>
                    <a:pt x="86732" y="64966"/>
                  </a:lnTo>
                  <a:cubicBezTo>
                    <a:pt x="86732" y="64966"/>
                    <a:pt x="86732" y="64966"/>
                    <a:pt x="86732" y="64966"/>
                  </a:cubicBezTo>
                  <a:cubicBezTo>
                    <a:pt x="86566" y="65132"/>
                    <a:pt x="86400" y="65132"/>
                    <a:pt x="86234" y="65298"/>
                  </a:cubicBezTo>
                  <a:cubicBezTo>
                    <a:pt x="86234" y="65298"/>
                    <a:pt x="86234" y="65298"/>
                    <a:pt x="86234" y="65298"/>
                  </a:cubicBezTo>
                  <a:lnTo>
                    <a:pt x="79421" y="68954"/>
                  </a:lnTo>
                  <a:cubicBezTo>
                    <a:pt x="79421" y="68954"/>
                    <a:pt x="79421" y="68954"/>
                    <a:pt x="79421" y="68954"/>
                  </a:cubicBezTo>
                  <a:cubicBezTo>
                    <a:pt x="79255" y="69120"/>
                    <a:pt x="79089" y="69120"/>
                    <a:pt x="78923" y="69286"/>
                  </a:cubicBezTo>
                  <a:cubicBezTo>
                    <a:pt x="78923" y="69286"/>
                    <a:pt x="78923" y="69286"/>
                    <a:pt x="78923" y="69286"/>
                  </a:cubicBezTo>
                  <a:lnTo>
                    <a:pt x="71446" y="73440"/>
                  </a:lnTo>
                  <a:cubicBezTo>
                    <a:pt x="42535" y="89557"/>
                    <a:pt x="19274" y="102683"/>
                    <a:pt x="3323" y="111987"/>
                  </a:cubicBezTo>
                  <a:cubicBezTo>
                    <a:pt x="2991" y="112154"/>
                    <a:pt x="2658" y="112320"/>
                    <a:pt x="2326" y="112652"/>
                  </a:cubicBezTo>
                  <a:cubicBezTo>
                    <a:pt x="1828" y="112984"/>
                    <a:pt x="1495" y="113151"/>
                    <a:pt x="997" y="113317"/>
                  </a:cubicBezTo>
                  <a:cubicBezTo>
                    <a:pt x="665" y="113483"/>
                    <a:pt x="332" y="113649"/>
                    <a:pt x="0" y="113981"/>
                  </a:cubicBezTo>
                  <a:cubicBezTo>
                    <a:pt x="2991" y="119631"/>
                    <a:pt x="39378" y="185760"/>
                    <a:pt x="77261" y="192406"/>
                  </a:cubicBezTo>
                  <a:cubicBezTo>
                    <a:pt x="81083" y="193071"/>
                    <a:pt x="85237" y="191907"/>
                    <a:pt x="89889" y="189249"/>
                  </a:cubicBezTo>
                  <a:cubicBezTo>
                    <a:pt x="132424" y="164658"/>
                    <a:pt x="203538" y="11132"/>
                    <a:pt x="208523" y="0"/>
                  </a:cubicBezTo>
                  <a:cubicBezTo>
                    <a:pt x="207858" y="332"/>
                    <a:pt x="207360" y="665"/>
                    <a:pt x="206695" y="831"/>
                  </a:cubicBezTo>
                  <a:cubicBezTo>
                    <a:pt x="168812" y="20437"/>
                    <a:pt x="133920" y="39046"/>
                    <a:pt x="103514" y="55661"/>
                  </a:cubicBezTo>
                  <a:close/>
                  <a:moveTo>
                    <a:pt x="62308" y="83409"/>
                  </a:moveTo>
                  <a:cubicBezTo>
                    <a:pt x="47852" y="102184"/>
                    <a:pt x="29409" y="104012"/>
                    <a:pt x="29409" y="104012"/>
                  </a:cubicBezTo>
                  <a:cubicBezTo>
                    <a:pt x="43366" y="86068"/>
                    <a:pt x="62308" y="83409"/>
                    <a:pt x="62308" y="83409"/>
                  </a:cubicBezTo>
                  <a:close/>
                  <a:moveTo>
                    <a:pt x="25920" y="136578"/>
                  </a:moveTo>
                  <a:cubicBezTo>
                    <a:pt x="37218" y="116640"/>
                    <a:pt x="55495" y="111323"/>
                    <a:pt x="55495" y="111323"/>
                  </a:cubicBezTo>
                  <a:cubicBezTo>
                    <a:pt x="43698" y="132258"/>
                    <a:pt x="25920" y="136578"/>
                    <a:pt x="25920" y="136578"/>
                  </a:cubicBezTo>
                  <a:close/>
                  <a:moveTo>
                    <a:pt x="66794" y="119797"/>
                  </a:moveTo>
                  <a:cubicBezTo>
                    <a:pt x="77261" y="99360"/>
                    <a:pt x="95206" y="93212"/>
                    <a:pt x="95206" y="93212"/>
                  </a:cubicBezTo>
                  <a:cubicBezTo>
                    <a:pt x="84406" y="114646"/>
                    <a:pt x="66794" y="119797"/>
                    <a:pt x="66794" y="119797"/>
                  </a:cubicBezTo>
                  <a:close/>
                  <a:moveTo>
                    <a:pt x="61643" y="156517"/>
                  </a:moveTo>
                  <a:cubicBezTo>
                    <a:pt x="71280" y="135581"/>
                    <a:pt x="88892" y="128769"/>
                    <a:pt x="88892" y="128769"/>
                  </a:cubicBezTo>
                  <a:cubicBezTo>
                    <a:pt x="79089" y="150701"/>
                    <a:pt x="61643" y="156517"/>
                    <a:pt x="61643" y="156517"/>
                  </a:cubicBezTo>
                  <a:close/>
                  <a:moveTo>
                    <a:pt x="115311" y="64301"/>
                  </a:moveTo>
                  <a:cubicBezTo>
                    <a:pt x="126609" y="44363"/>
                    <a:pt x="144720" y="38880"/>
                    <a:pt x="144720" y="38880"/>
                  </a:cubicBezTo>
                  <a:cubicBezTo>
                    <a:pt x="133089" y="59815"/>
                    <a:pt x="115311" y="64301"/>
                    <a:pt x="115311" y="64301"/>
                  </a:cubicBezTo>
                  <a:close/>
                  <a:moveTo>
                    <a:pt x="109495" y="122621"/>
                  </a:moveTo>
                  <a:cubicBezTo>
                    <a:pt x="116141" y="100357"/>
                    <a:pt x="132591" y="90886"/>
                    <a:pt x="132591" y="90886"/>
                  </a:cubicBezTo>
                  <a:cubicBezTo>
                    <a:pt x="125778" y="114148"/>
                    <a:pt x="109495" y="122621"/>
                    <a:pt x="109495" y="122621"/>
                  </a:cubicBezTo>
                  <a:close/>
                </a:path>
              </a:pathLst>
            </a:custGeom>
            <a:solidFill>
              <a:srgbClr val="FFBB8D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5" name="Полилиния: фигура 4094">
              <a:extLst>
                <a:ext uri="{FF2B5EF4-FFF2-40B4-BE49-F238E27FC236}">
                  <a16:creationId xmlns:a16="http://schemas.microsoft.com/office/drawing/2014/main" id="{701D3A3D-DE74-5995-0CAE-200724C37D9C}"/>
                </a:ext>
              </a:extLst>
            </p:cNvPr>
            <p:cNvSpPr/>
            <p:nvPr/>
          </p:nvSpPr>
          <p:spPr>
            <a:xfrm>
              <a:off x="15943266" y="3983876"/>
              <a:ext cx="208522" cy="192589"/>
            </a:xfrm>
            <a:custGeom>
              <a:avLst/>
              <a:gdLst>
                <a:gd name="connsiteX0" fmla="*/ 103514 w 208522"/>
                <a:gd name="connsiteY0" fmla="*/ 55661 h 192589"/>
                <a:gd name="connsiteX1" fmla="*/ 86732 w 208522"/>
                <a:gd name="connsiteY1" fmla="*/ 64966 h 192589"/>
                <a:gd name="connsiteX2" fmla="*/ 86732 w 208522"/>
                <a:gd name="connsiteY2" fmla="*/ 64966 h 192589"/>
                <a:gd name="connsiteX3" fmla="*/ 86234 w 208522"/>
                <a:gd name="connsiteY3" fmla="*/ 65298 h 192589"/>
                <a:gd name="connsiteX4" fmla="*/ 86234 w 208522"/>
                <a:gd name="connsiteY4" fmla="*/ 65298 h 192589"/>
                <a:gd name="connsiteX5" fmla="*/ 79421 w 208522"/>
                <a:gd name="connsiteY5" fmla="*/ 68954 h 192589"/>
                <a:gd name="connsiteX6" fmla="*/ 79421 w 208522"/>
                <a:gd name="connsiteY6" fmla="*/ 68954 h 192589"/>
                <a:gd name="connsiteX7" fmla="*/ 78923 w 208522"/>
                <a:gd name="connsiteY7" fmla="*/ 69286 h 192589"/>
                <a:gd name="connsiteX8" fmla="*/ 78923 w 208522"/>
                <a:gd name="connsiteY8" fmla="*/ 69286 h 192589"/>
                <a:gd name="connsiteX9" fmla="*/ 71446 w 208522"/>
                <a:gd name="connsiteY9" fmla="*/ 73440 h 192589"/>
                <a:gd name="connsiteX10" fmla="*/ 3323 w 208522"/>
                <a:gd name="connsiteY10" fmla="*/ 111987 h 192589"/>
                <a:gd name="connsiteX11" fmla="*/ 2326 w 208522"/>
                <a:gd name="connsiteY11" fmla="*/ 112652 h 192589"/>
                <a:gd name="connsiteX12" fmla="*/ 997 w 208522"/>
                <a:gd name="connsiteY12" fmla="*/ 113317 h 192589"/>
                <a:gd name="connsiteX13" fmla="*/ 0 w 208522"/>
                <a:gd name="connsiteY13" fmla="*/ 113981 h 192589"/>
                <a:gd name="connsiteX14" fmla="*/ 77261 w 208522"/>
                <a:gd name="connsiteY14" fmla="*/ 192406 h 192589"/>
                <a:gd name="connsiteX15" fmla="*/ 89889 w 208522"/>
                <a:gd name="connsiteY15" fmla="*/ 189249 h 192589"/>
                <a:gd name="connsiteX16" fmla="*/ 208523 w 208522"/>
                <a:gd name="connsiteY16" fmla="*/ 0 h 192589"/>
                <a:gd name="connsiteX17" fmla="*/ 206695 w 208522"/>
                <a:gd name="connsiteY17" fmla="*/ 831 h 192589"/>
                <a:gd name="connsiteX18" fmla="*/ 103514 w 208522"/>
                <a:gd name="connsiteY18" fmla="*/ 55661 h 192589"/>
                <a:gd name="connsiteX19" fmla="*/ 62308 w 208522"/>
                <a:gd name="connsiteY19" fmla="*/ 83409 h 192589"/>
                <a:gd name="connsiteX20" fmla="*/ 29409 w 208522"/>
                <a:gd name="connsiteY20" fmla="*/ 104012 h 192589"/>
                <a:gd name="connsiteX21" fmla="*/ 62308 w 208522"/>
                <a:gd name="connsiteY21" fmla="*/ 83409 h 192589"/>
                <a:gd name="connsiteX22" fmla="*/ 25920 w 208522"/>
                <a:gd name="connsiteY22" fmla="*/ 136578 h 192589"/>
                <a:gd name="connsiteX23" fmla="*/ 55495 w 208522"/>
                <a:gd name="connsiteY23" fmla="*/ 111323 h 192589"/>
                <a:gd name="connsiteX24" fmla="*/ 25920 w 208522"/>
                <a:gd name="connsiteY24" fmla="*/ 136578 h 192589"/>
                <a:gd name="connsiteX25" fmla="*/ 66794 w 208522"/>
                <a:gd name="connsiteY25" fmla="*/ 119797 h 192589"/>
                <a:gd name="connsiteX26" fmla="*/ 95206 w 208522"/>
                <a:gd name="connsiteY26" fmla="*/ 93212 h 192589"/>
                <a:gd name="connsiteX27" fmla="*/ 66794 w 208522"/>
                <a:gd name="connsiteY27" fmla="*/ 119797 h 192589"/>
                <a:gd name="connsiteX28" fmla="*/ 61643 w 208522"/>
                <a:gd name="connsiteY28" fmla="*/ 156517 h 192589"/>
                <a:gd name="connsiteX29" fmla="*/ 88892 w 208522"/>
                <a:gd name="connsiteY29" fmla="*/ 128769 h 192589"/>
                <a:gd name="connsiteX30" fmla="*/ 61643 w 208522"/>
                <a:gd name="connsiteY30" fmla="*/ 156517 h 192589"/>
                <a:gd name="connsiteX31" fmla="*/ 115311 w 208522"/>
                <a:gd name="connsiteY31" fmla="*/ 64301 h 192589"/>
                <a:gd name="connsiteX32" fmla="*/ 144720 w 208522"/>
                <a:gd name="connsiteY32" fmla="*/ 38880 h 192589"/>
                <a:gd name="connsiteX33" fmla="*/ 115311 w 208522"/>
                <a:gd name="connsiteY33" fmla="*/ 64301 h 192589"/>
                <a:gd name="connsiteX34" fmla="*/ 109495 w 208522"/>
                <a:gd name="connsiteY34" fmla="*/ 122621 h 192589"/>
                <a:gd name="connsiteX35" fmla="*/ 132591 w 208522"/>
                <a:gd name="connsiteY35" fmla="*/ 90886 h 192589"/>
                <a:gd name="connsiteX36" fmla="*/ 109495 w 208522"/>
                <a:gd name="connsiteY36" fmla="*/ 122621 h 192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8522" h="192589">
                  <a:moveTo>
                    <a:pt x="103514" y="55661"/>
                  </a:moveTo>
                  <a:lnTo>
                    <a:pt x="86732" y="64966"/>
                  </a:lnTo>
                  <a:cubicBezTo>
                    <a:pt x="86732" y="64966"/>
                    <a:pt x="86732" y="64966"/>
                    <a:pt x="86732" y="64966"/>
                  </a:cubicBezTo>
                  <a:cubicBezTo>
                    <a:pt x="86566" y="65132"/>
                    <a:pt x="86400" y="65132"/>
                    <a:pt x="86234" y="65298"/>
                  </a:cubicBezTo>
                  <a:cubicBezTo>
                    <a:pt x="86234" y="65298"/>
                    <a:pt x="86234" y="65298"/>
                    <a:pt x="86234" y="65298"/>
                  </a:cubicBezTo>
                  <a:lnTo>
                    <a:pt x="79421" y="68954"/>
                  </a:lnTo>
                  <a:cubicBezTo>
                    <a:pt x="79421" y="68954"/>
                    <a:pt x="79421" y="68954"/>
                    <a:pt x="79421" y="68954"/>
                  </a:cubicBezTo>
                  <a:cubicBezTo>
                    <a:pt x="79255" y="69120"/>
                    <a:pt x="79089" y="69120"/>
                    <a:pt x="78923" y="69286"/>
                  </a:cubicBezTo>
                  <a:cubicBezTo>
                    <a:pt x="78923" y="69286"/>
                    <a:pt x="78923" y="69286"/>
                    <a:pt x="78923" y="69286"/>
                  </a:cubicBezTo>
                  <a:lnTo>
                    <a:pt x="71446" y="73440"/>
                  </a:lnTo>
                  <a:cubicBezTo>
                    <a:pt x="42535" y="89557"/>
                    <a:pt x="19274" y="102683"/>
                    <a:pt x="3323" y="111987"/>
                  </a:cubicBezTo>
                  <a:cubicBezTo>
                    <a:pt x="2991" y="112154"/>
                    <a:pt x="2658" y="112320"/>
                    <a:pt x="2326" y="112652"/>
                  </a:cubicBezTo>
                  <a:cubicBezTo>
                    <a:pt x="1828" y="112984"/>
                    <a:pt x="1495" y="113151"/>
                    <a:pt x="997" y="113317"/>
                  </a:cubicBezTo>
                  <a:cubicBezTo>
                    <a:pt x="665" y="113483"/>
                    <a:pt x="332" y="113649"/>
                    <a:pt x="0" y="113981"/>
                  </a:cubicBezTo>
                  <a:cubicBezTo>
                    <a:pt x="2991" y="119631"/>
                    <a:pt x="39378" y="185760"/>
                    <a:pt x="77261" y="192406"/>
                  </a:cubicBezTo>
                  <a:cubicBezTo>
                    <a:pt x="81083" y="193071"/>
                    <a:pt x="85237" y="191907"/>
                    <a:pt x="89889" y="189249"/>
                  </a:cubicBezTo>
                  <a:cubicBezTo>
                    <a:pt x="132424" y="164658"/>
                    <a:pt x="203538" y="11132"/>
                    <a:pt x="208523" y="0"/>
                  </a:cubicBezTo>
                  <a:cubicBezTo>
                    <a:pt x="207858" y="332"/>
                    <a:pt x="207360" y="665"/>
                    <a:pt x="206695" y="831"/>
                  </a:cubicBezTo>
                  <a:cubicBezTo>
                    <a:pt x="168812" y="20437"/>
                    <a:pt x="133920" y="39046"/>
                    <a:pt x="103514" y="55661"/>
                  </a:cubicBezTo>
                  <a:close/>
                  <a:moveTo>
                    <a:pt x="62308" y="83409"/>
                  </a:moveTo>
                  <a:cubicBezTo>
                    <a:pt x="47852" y="102184"/>
                    <a:pt x="29409" y="104012"/>
                    <a:pt x="29409" y="104012"/>
                  </a:cubicBezTo>
                  <a:cubicBezTo>
                    <a:pt x="43366" y="86068"/>
                    <a:pt x="62308" y="83409"/>
                    <a:pt x="62308" y="83409"/>
                  </a:cubicBezTo>
                  <a:close/>
                  <a:moveTo>
                    <a:pt x="25920" y="136578"/>
                  </a:moveTo>
                  <a:cubicBezTo>
                    <a:pt x="37218" y="116640"/>
                    <a:pt x="55495" y="111323"/>
                    <a:pt x="55495" y="111323"/>
                  </a:cubicBezTo>
                  <a:cubicBezTo>
                    <a:pt x="43698" y="132258"/>
                    <a:pt x="25920" y="136578"/>
                    <a:pt x="25920" y="136578"/>
                  </a:cubicBezTo>
                  <a:close/>
                  <a:moveTo>
                    <a:pt x="66794" y="119797"/>
                  </a:moveTo>
                  <a:cubicBezTo>
                    <a:pt x="77261" y="99360"/>
                    <a:pt x="95206" y="93212"/>
                    <a:pt x="95206" y="93212"/>
                  </a:cubicBezTo>
                  <a:cubicBezTo>
                    <a:pt x="84406" y="114646"/>
                    <a:pt x="66794" y="119797"/>
                    <a:pt x="66794" y="119797"/>
                  </a:cubicBezTo>
                  <a:close/>
                  <a:moveTo>
                    <a:pt x="61643" y="156517"/>
                  </a:moveTo>
                  <a:cubicBezTo>
                    <a:pt x="71280" y="135581"/>
                    <a:pt x="88892" y="128769"/>
                    <a:pt x="88892" y="128769"/>
                  </a:cubicBezTo>
                  <a:cubicBezTo>
                    <a:pt x="79089" y="150701"/>
                    <a:pt x="61643" y="156517"/>
                    <a:pt x="61643" y="156517"/>
                  </a:cubicBezTo>
                  <a:close/>
                  <a:moveTo>
                    <a:pt x="115311" y="64301"/>
                  </a:moveTo>
                  <a:cubicBezTo>
                    <a:pt x="126609" y="44363"/>
                    <a:pt x="144720" y="38880"/>
                    <a:pt x="144720" y="38880"/>
                  </a:cubicBezTo>
                  <a:cubicBezTo>
                    <a:pt x="133089" y="59815"/>
                    <a:pt x="115311" y="64301"/>
                    <a:pt x="115311" y="64301"/>
                  </a:cubicBezTo>
                  <a:close/>
                  <a:moveTo>
                    <a:pt x="109495" y="122621"/>
                  </a:moveTo>
                  <a:cubicBezTo>
                    <a:pt x="116141" y="100357"/>
                    <a:pt x="132591" y="90886"/>
                    <a:pt x="132591" y="90886"/>
                  </a:cubicBezTo>
                  <a:cubicBezTo>
                    <a:pt x="125778" y="114148"/>
                    <a:pt x="109495" y="122621"/>
                    <a:pt x="109495" y="122621"/>
                  </a:cubicBezTo>
                  <a:close/>
                </a:path>
              </a:pathLst>
            </a:custGeom>
            <a:solidFill>
              <a:srgbClr val="FFA300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6" name="Полилиния: фигура 4095">
              <a:extLst>
                <a:ext uri="{FF2B5EF4-FFF2-40B4-BE49-F238E27FC236}">
                  <a16:creationId xmlns:a16="http://schemas.microsoft.com/office/drawing/2014/main" id="{2FD3C2FD-E849-6792-E551-26F5E7FBBE36}"/>
                </a:ext>
              </a:extLst>
            </p:cNvPr>
            <p:cNvSpPr/>
            <p:nvPr/>
          </p:nvSpPr>
          <p:spPr>
            <a:xfrm>
              <a:off x="16282718" y="4063464"/>
              <a:ext cx="23926" cy="33563"/>
            </a:xfrm>
            <a:custGeom>
              <a:avLst/>
              <a:gdLst>
                <a:gd name="connsiteX0" fmla="*/ 23926 w 23926"/>
                <a:gd name="connsiteY0" fmla="*/ 33563 h 33563"/>
                <a:gd name="connsiteX1" fmla="*/ 0 w 23926"/>
                <a:gd name="connsiteY1" fmla="*/ 0 h 33563"/>
                <a:gd name="connsiteX2" fmla="*/ 23926 w 23926"/>
                <a:gd name="connsiteY2" fmla="*/ 33563 h 3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26" h="33563">
                  <a:moveTo>
                    <a:pt x="23926" y="33563"/>
                  </a:moveTo>
                  <a:cubicBezTo>
                    <a:pt x="16782" y="10800"/>
                    <a:pt x="0" y="0"/>
                    <a:pt x="0" y="0"/>
                  </a:cubicBezTo>
                  <a:cubicBezTo>
                    <a:pt x="7477" y="23760"/>
                    <a:pt x="23926" y="33563"/>
                    <a:pt x="23926" y="33563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7" name="Полилиния: фигура 4096">
              <a:extLst>
                <a:ext uri="{FF2B5EF4-FFF2-40B4-BE49-F238E27FC236}">
                  <a16:creationId xmlns:a16="http://schemas.microsoft.com/office/drawing/2014/main" id="{355FF28B-5AED-7EA0-09CF-134186F470E2}"/>
                </a:ext>
              </a:extLst>
            </p:cNvPr>
            <p:cNvSpPr/>
            <p:nvPr/>
          </p:nvSpPr>
          <p:spPr>
            <a:xfrm>
              <a:off x="16248989" y="4035882"/>
              <a:ext cx="23926" cy="33563"/>
            </a:xfrm>
            <a:custGeom>
              <a:avLst/>
              <a:gdLst>
                <a:gd name="connsiteX0" fmla="*/ 0 w 23926"/>
                <a:gd name="connsiteY0" fmla="*/ 0 h 33563"/>
                <a:gd name="connsiteX1" fmla="*/ 23926 w 23926"/>
                <a:gd name="connsiteY1" fmla="*/ 33563 h 33563"/>
                <a:gd name="connsiteX2" fmla="*/ 0 w 23926"/>
                <a:gd name="connsiteY2" fmla="*/ 0 h 3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26" h="33563">
                  <a:moveTo>
                    <a:pt x="0" y="0"/>
                  </a:moveTo>
                  <a:cubicBezTo>
                    <a:pt x="7311" y="23760"/>
                    <a:pt x="23926" y="33563"/>
                    <a:pt x="23926" y="33563"/>
                  </a:cubicBezTo>
                  <a:cubicBezTo>
                    <a:pt x="16782" y="1080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8" name="Полилиния: фигура 4097">
              <a:extLst>
                <a:ext uri="{FF2B5EF4-FFF2-40B4-BE49-F238E27FC236}">
                  <a16:creationId xmlns:a16="http://schemas.microsoft.com/office/drawing/2014/main" id="{BCAE258A-5813-70FD-725B-4AC2258FEEBB}"/>
                </a:ext>
              </a:extLst>
            </p:cNvPr>
            <p:cNvSpPr/>
            <p:nvPr/>
          </p:nvSpPr>
          <p:spPr>
            <a:xfrm>
              <a:off x="16311296" y="4070608"/>
              <a:ext cx="27913" cy="30239"/>
            </a:xfrm>
            <a:custGeom>
              <a:avLst/>
              <a:gdLst>
                <a:gd name="connsiteX0" fmla="*/ 27914 w 27913"/>
                <a:gd name="connsiteY0" fmla="*/ 30240 h 30239"/>
                <a:gd name="connsiteX1" fmla="*/ 0 w 27913"/>
                <a:gd name="connsiteY1" fmla="*/ 0 h 30239"/>
                <a:gd name="connsiteX2" fmla="*/ 27914 w 27913"/>
                <a:gd name="connsiteY2" fmla="*/ 30240 h 30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913" h="30239">
                  <a:moveTo>
                    <a:pt x="27914" y="30240"/>
                  </a:moveTo>
                  <a:cubicBezTo>
                    <a:pt x="17945" y="8474"/>
                    <a:pt x="0" y="0"/>
                    <a:pt x="0" y="0"/>
                  </a:cubicBezTo>
                  <a:cubicBezTo>
                    <a:pt x="10468" y="22763"/>
                    <a:pt x="27914" y="30240"/>
                    <a:pt x="27914" y="3024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99" name="Полилиния: фигура 4098">
              <a:extLst>
                <a:ext uri="{FF2B5EF4-FFF2-40B4-BE49-F238E27FC236}">
                  <a16:creationId xmlns:a16="http://schemas.microsoft.com/office/drawing/2014/main" id="{5741E053-5B52-945D-0226-04B83F8104DE}"/>
                </a:ext>
              </a:extLst>
            </p:cNvPr>
            <p:cNvSpPr/>
            <p:nvPr/>
          </p:nvSpPr>
          <p:spPr>
            <a:xfrm>
              <a:off x="16306976" y="4135408"/>
              <a:ext cx="23926" cy="33562"/>
            </a:xfrm>
            <a:custGeom>
              <a:avLst/>
              <a:gdLst>
                <a:gd name="connsiteX0" fmla="*/ 0 w 23926"/>
                <a:gd name="connsiteY0" fmla="*/ 0 h 33562"/>
                <a:gd name="connsiteX1" fmla="*/ 23926 w 23926"/>
                <a:gd name="connsiteY1" fmla="*/ 33563 h 33562"/>
                <a:gd name="connsiteX2" fmla="*/ 0 w 23926"/>
                <a:gd name="connsiteY2" fmla="*/ 0 h 33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26" h="33562">
                  <a:moveTo>
                    <a:pt x="0" y="0"/>
                  </a:moveTo>
                  <a:cubicBezTo>
                    <a:pt x="7311" y="23760"/>
                    <a:pt x="23926" y="33563"/>
                    <a:pt x="23926" y="33563"/>
                  </a:cubicBezTo>
                  <a:cubicBezTo>
                    <a:pt x="16615" y="1080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0" name="Полилиния: фигура 4099">
              <a:extLst>
                <a:ext uri="{FF2B5EF4-FFF2-40B4-BE49-F238E27FC236}">
                  <a16:creationId xmlns:a16="http://schemas.microsoft.com/office/drawing/2014/main" id="{04E9D934-90BD-9482-AEEE-25FF47889E93}"/>
                </a:ext>
              </a:extLst>
            </p:cNvPr>
            <p:cNvSpPr/>
            <p:nvPr/>
          </p:nvSpPr>
          <p:spPr>
            <a:xfrm>
              <a:off x="16364632" y="4097027"/>
              <a:ext cx="28246" cy="29907"/>
            </a:xfrm>
            <a:custGeom>
              <a:avLst/>
              <a:gdLst>
                <a:gd name="connsiteX0" fmla="*/ 28246 w 28246"/>
                <a:gd name="connsiteY0" fmla="*/ 29908 h 29907"/>
                <a:gd name="connsiteX1" fmla="*/ 0 w 28246"/>
                <a:gd name="connsiteY1" fmla="*/ 0 h 29907"/>
                <a:gd name="connsiteX2" fmla="*/ 28246 w 28246"/>
                <a:gd name="connsiteY2" fmla="*/ 29908 h 2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246" h="29907">
                  <a:moveTo>
                    <a:pt x="28246" y="29908"/>
                  </a:moveTo>
                  <a:cubicBezTo>
                    <a:pt x="17945" y="8308"/>
                    <a:pt x="0" y="0"/>
                    <a:pt x="0" y="0"/>
                  </a:cubicBezTo>
                  <a:cubicBezTo>
                    <a:pt x="10634" y="22597"/>
                    <a:pt x="28246" y="29908"/>
                    <a:pt x="28246" y="29908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1" name="Полилиния: фигура 4100">
              <a:extLst>
                <a:ext uri="{FF2B5EF4-FFF2-40B4-BE49-F238E27FC236}">
                  <a16:creationId xmlns:a16="http://schemas.microsoft.com/office/drawing/2014/main" id="{B7B7E2E0-1FB9-AF58-550E-741BE8212F3F}"/>
                </a:ext>
              </a:extLst>
            </p:cNvPr>
            <p:cNvSpPr/>
            <p:nvPr/>
          </p:nvSpPr>
          <p:spPr>
            <a:xfrm>
              <a:off x="16332398" y="4040202"/>
              <a:ext cx="30239" cy="27581"/>
            </a:xfrm>
            <a:custGeom>
              <a:avLst/>
              <a:gdLst>
                <a:gd name="connsiteX0" fmla="*/ 0 w 30239"/>
                <a:gd name="connsiteY0" fmla="*/ 0 h 27581"/>
                <a:gd name="connsiteX1" fmla="*/ 30240 w 30239"/>
                <a:gd name="connsiteY1" fmla="*/ 27582 h 27581"/>
                <a:gd name="connsiteX2" fmla="*/ 0 w 30239"/>
                <a:gd name="connsiteY2" fmla="*/ 0 h 27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39" h="27581">
                  <a:moveTo>
                    <a:pt x="0" y="0"/>
                  </a:moveTo>
                  <a:cubicBezTo>
                    <a:pt x="12295" y="21766"/>
                    <a:pt x="30240" y="27582"/>
                    <a:pt x="30240" y="27582"/>
                  </a:cubicBezTo>
                  <a:cubicBezTo>
                    <a:pt x="18443" y="68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2" name="Полилиния: фигура 4101">
              <a:extLst>
                <a:ext uri="{FF2B5EF4-FFF2-40B4-BE49-F238E27FC236}">
                  <a16:creationId xmlns:a16="http://schemas.microsoft.com/office/drawing/2014/main" id="{C0E1F24F-EE64-8C56-3F61-96AB2CC21A33}"/>
                </a:ext>
              </a:extLst>
            </p:cNvPr>
            <p:cNvSpPr/>
            <p:nvPr/>
          </p:nvSpPr>
          <p:spPr>
            <a:xfrm>
              <a:off x="16378090" y="4058479"/>
              <a:ext cx="30239" cy="27581"/>
            </a:xfrm>
            <a:custGeom>
              <a:avLst/>
              <a:gdLst>
                <a:gd name="connsiteX0" fmla="*/ 0 w 30239"/>
                <a:gd name="connsiteY0" fmla="*/ 0 h 27581"/>
                <a:gd name="connsiteX1" fmla="*/ 30240 w 30239"/>
                <a:gd name="connsiteY1" fmla="*/ 27582 h 27581"/>
                <a:gd name="connsiteX2" fmla="*/ 0 w 30239"/>
                <a:gd name="connsiteY2" fmla="*/ 0 h 27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39" h="27581">
                  <a:moveTo>
                    <a:pt x="0" y="0"/>
                  </a:moveTo>
                  <a:cubicBezTo>
                    <a:pt x="12295" y="21766"/>
                    <a:pt x="30240" y="27582"/>
                    <a:pt x="30240" y="27582"/>
                  </a:cubicBezTo>
                  <a:cubicBezTo>
                    <a:pt x="18443" y="681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3" name="Полилиния: фигура 4102">
              <a:extLst>
                <a:ext uri="{FF2B5EF4-FFF2-40B4-BE49-F238E27FC236}">
                  <a16:creationId xmlns:a16="http://schemas.microsoft.com/office/drawing/2014/main" id="{8295114B-4794-EC28-E0C5-C896456C3F79}"/>
                </a:ext>
              </a:extLst>
            </p:cNvPr>
            <p:cNvSpPr/>
            <p:nvPr/>
          </p:nvSpPr>
          <p:spPr>
            <a:xfrm>
              <a:off x="16281389" y="4006639"/>
              <a:ext cx="27415" cy="30572"/>
            </a:xfrm>
            <a:custGeom>
              <a:avLst/>
              <a:gdLst>
                <a:gd name="connsiteX0" fmla="*/ 27415 w 27415"/>
                <a:gd name="connsiteY0" fmla="*/ 30572 h 30572"/>
                <a:gd name="connsiteX1" fmla="*/ 0 w 27415"/>
                <a:gd name="connsiteY1" fmla="*/ 0 h 30572"/>
                <a:gd name="connsiteX2" fmla="*/ 27415 w 27415"/>
                <a:gd name="connsiteY2" fmla="*/ 30572 h 3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415" h="30572">
                  <a:moveTo>
                    <a:pt x="27415" y="30572"/>
                  </a:moveTo>
                  <a:cubicBezTo>
                    <a:pt x="17778" y="8640"/>
                    <a:pt x="0" y="0"/>
                    <a:pt x="0" y="0"/>
                  </a:cubicBezTo>
                  <a:cubicBezTo>
                    <a:pt x="10135" y="22763"/>
                    <a:pt x="27415" y="30572"/>
                    <a:pt x="27415" y="30572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4" name="Полилиния: фигура 4103">
              <a:extLst>
                <a:ext uri="{FF2B5EF4-FFF2-40B4-BE49-F238E27FC236}">
                  <a16:creationId xmlns:a16="http://schemas.microsoft.com/office/drawing/2014/main" id="{D9FDEA4A-555D-39CF-5931-1EE16A5CBBC6}"/>
                </a:ext>
              </a:extLst>
            </p:cNvPr>
            <p:cNvSpPr/>
            <p:nvPr/>
          </p:nvSpPr>
          <p:spPr>
            <a:xfrm>
              <a:off x="16233038" y="3984374"/>
              <a:ext cx="23926" cy="33563"/>
            </a:xfrm>
            <a:custGeom>
              <a:avLst/>
              <a:gdLst>
                <a:gd name="connsiteX0" fmla="*/ 23926 w 23926"/>
                <a:gd name="connsiteY0" fmla="*/ 33563 h 33563"/>
                <a:gd name="connsiteX1" fmla="*/ 0 w 23926"/>
                <a:gd name="connsiteY1" fmla="*/ 0 h 33563"/>
                <a:gd name="connsiteX2" fmla="*/ 23926 w 23926"/>
                <a:gd name="connsiteY2" fmla="*/ 33563 h 33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26" h="33563">
                  <a:moveTo>
                    <a:pt x="23926" y="33563"/>
                  </a:moveTo>
                  <a:cubicBezTo>
                    <a:pt x="16782" y="10800"/>
                    <a:pt x="0" y="0"/>
                    <a:pt x="0" y="0"/>
                  </a:cubicBezTo>
                  <a:cubicBezTo>
                    <a:pt x="7477" y="23760"/>
                    <a:pt x="23926" y="33563"/>
                    <a:pt x="23926" y="33563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5" name="Полилиния: фигура 4104">
              <a:extLst>
                <a:ext uri="{FF2B5EF4-FFF2-40B4-BE49-F238E27FC236}">
                  <a16:creationId xmlns:a16="http://schemas.microsoft.com/office/drawing/2014/main" id="{B896B744-4FD2-5525-2692-46043C00BB8C}"/>
                </a:ext>
              </a:extLst>
            </p:cNvPr>
            <p:cNvSpPr/>
            <p:nvPr/>
          </p:nvSpPr>
          <p:spPr>
            <a:xfrm>
              <a:off x="16183668" y="4105500"/>
              <a:ext cx="8411" cy="40375"/>
            </a:xfrm>
            <a:custGeom>
              <a:avLst/>
              <a:gdLst>
                <a:gd name="connsiteX0" fmla="*/ 7333 w 8411"/>
                <a:gd name="connsiteY0" fmla="*/ 40375 h 40375"/>
                <a:gd name="connsiteX1" fmla="*/ 853 w 8411"/>
                <a:gd name="connsiteY1" fmla="*/ 0 h 40375"/>
                <a:gd name="connsiteX2" fmla="*/ 7333 w 8411"/>
                <a:gd name="connsiteY2" fmla="*/ 40375 h 4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11" h="40375">
                  <a:moveTo>
                    <a:pt x="7333" y="40375"/>
                  </a:moveTo>
                  <a:cubicBezTo>
                    <a:pt x="7333" y="40375"/>
                    <a:pt x="12318" y="22098"/>
                    <a:pt x="853" y="0"/>
                  </a:cubicBezTo>
                  <a:cubicBezTo>
                    <a:pt x="853" y="0"/>
                    <a:pt x="-3467" y="19108"/>
                    <a:pt x="7333" y="40375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6" name="Полилиния: фигура 4105">
              <a:extLst>
                <a:ext uri="{FF2B5EF4-FFF2-40B4-BE49-F238E27FC236}">
                  <a16:creationId xmlns:a16="http://schemas.microsoft.com/office/drawing/2014/main" id="{85215A91-6911-FA11-F438-B245393A5439}"/>
                </a:ext>
              </a:extLst>
            </p:cNvPr>
            <p:cNvSpPr/>
            <p:nvPr/>
          </p:nvSpPr>
          <p:spPr>
            <a:xfrm>
              <a:off x="16188597" y="4062799"/>
              <a:ext cx="8466" cy="40375"/>
            </a:xfrm>
            <a:custGeom>
              <a:avLst/>
              <a:gdLst>
                <a:gd name="connsiteX0" fmla="*/ 908 w 8466"/>
                <a:gd name="connsiteY0" fmla="*/ 0 h 40375"/>
                <a:gd name="connsiteX1" fmla="*/ 7388 w 8466"/>
                <a:gd name="connsiteY1" fmla="*/ 40375 h 40375"/>
                <a:gd name="connsiteX2" fmla="*/ 908 w 8466"/>
                <a:gd name="connsiteY2" fmla="*/ 0 h 4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66" h="40375">
                  <a:moveTo>
                    <a:pt x="908" y="0"/>
                  </a:moveTo>
                  <a:cubicBezTo>
                    <a:pt x="908" y="0"/>
                    <a:pt x="-3578" y="19108"/>
                    <a:pt x="7388" y="40375"/>
                  </a:cubicBezTo>
                  <a:cubicBezTo>
                    <a:pt x="7388" y="40375"/>
                    <a:pt x="12373" y="22098"/>
                    <a:pt x="908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7" name="Полилиния: фигура 4106">
              <a:extLst>
                <a:ext uri="{FF2B5EF4-FFF2-40B4-BE49-F238E27FC236}">
                  <a16:creationId xmlns:a16="http://schemas.microsoft.com/office/drawing/2014/main" id="{9A295C2A-1967-BCEA-428A-B01A7DAAC83D}"/>
                </a:ext>
              </a:extLst>
            </p:cNvPr>
            <p:cNvSpPr/>
            <p:nvPr/>
          </p:nvSpPr>
          <p:spPr>
            <a:xfrm>
              <a:off x="16166242" y="4130091"/>
              <a:ext cx="6919" cy="40707"/>
            </a:xfrm>
            <a:custGeom>
              <a:avLst/>
              <a:gdLst>
                <a:gd name="connsiteX0" fmla="*/ 3990 w 6919"/>
                <a:gd name="connsiteY0" fmla="*/ 40708 h 40707"/>
                <a:gd name="connsiteX1" fmla="*/ 2827 w 6919"/>
                <a:gd name="connsiteY1" fmla="*/ 0 h 40707"/>
                <a:gd name="connsiteX2" fmla="*/ 3990 w 6919"/>
                <a:gd name="connsiteY2" fmla="*/ 40708 h 4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19" h="40707">
                  <a:moveTo>
                    <a:pt x="3990" y="40708"/>
                  </a:moveTo>
                  <a:cubicBezTo>
                    <a:pt x="3990" y="40708"/>
                    <a:pt x="11301" y="23428"/>
                    <a:pt x="2827" y="0"/>
                  </a:cubicBezTo>
                  <a:cubicBezTo>
                    <a:pt x="2661" y="0"/>
                    <a:pt x="-4152" y="18277"/>
                    <a:pt x="3990" y="40708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8" name="Полилиния: фигура 4107">
              <a:extLst>
                <a:ext uri="{FF2B5EF4-FFF2-40B4-BE49-F238E27FC236}">
                  <a16:creationId xmlns:a16="http://schemas.microsoft.com/office/drawing/2014/main" id="{32F31A89-30C4-3934-B5E8-74CA826C8881}"/>
                </a:ext>
              </a:extLst>
            </p:cNvPr>
            <p:cNvSpPr/>
            <p:nvPr/>
          </p:nvSpPr>
          <p:spPr>
            <a:xfrm>
              <a:off x="16217010" y="4173790"/>
              <a:ext cx="8466" cy="40375"/>
            </a:xfrm>
            <a:custGeom>
              <a:avLst/>
              <a:gdLst>
                <a:gd name="connsiteX0" fmla="*/ 908 w 8466"/>
                <a:gd name="connsiteY0" fmla="*/ 0 h 40375"/>
                <a:gd name="connsiteX1" fmla="*/ 7388 w 8466"/>
                <a:gd name="connsiteY1" fmla="*/ 40375 h 40375"/>
                <a:gd name="connsiteX2" fmla="*/ 908 w 8466"/>
                <a:gd name="connsiteY2" fmla="*/ 0 h 4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66" h="40375">
                  <a:moveTo>
                    <a:pt x="908" y="0"/>
                  </a:moveTo>
                  <a:cubicBezTo>
                    <a:pt x="908" y="0"/>
                    <a:pt x="-3578" y="19108"/>
                    <a:pt x="7388" y="40375"/>
                  </a:cubicBezTo>
                  <a:cubicBezTo>
                    <a:pt x="7388" y="40375"/>
                    <a:pt x="12373" y="22265"/>
                    <a:pt x="908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09" name="Полилиния: фигура 4108">
              <a:extLst>
                <a:ext uri="{FF2B5EF4-FFF2-40B4-BE49-F238E27FC236}">
                  <a16:creationId xmlns:a16="http://schemas.microsoft.com/office/drawing/2014/main" id="{52605EDD-9ABE-697A-C717-65E2940E0AAB}"/>
                </a:ext>
              </a:extLst>
            </p:cNvPr>
            <p:cNvSpPr/>
            <p:nvPr/>
          </p:nvSpPr>
          <p:spPr>
            <a:xfrm>
              <a:off x="16146143" y="4185420"/>
              <a:ext cx="6860" cy="40707"/>
            </a:xfrm>
            <a:custGeom>
              <a:avLst/>
              <a:gdLst>
                <a:gd name="connsiteX0" fmla="*/ 2987 w 6860"/>
                <a:gd name="connsiteY0" fmla="*/ 0 h 40707"/>
                <a:gd name="connsiteX1" fmla="*/ 3652 w 6860"/>
                <a:gd name="connsiteY1" fmla="*/ 40708 h 40707"/>
                <a:gd name="connsiteX2" fmla="*/ 2987 w 6860"/>
                <a:gd name="connsiteY2" fmla="*/ 0 h 4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60" h="40707">
                  <a:moveTo>
                    <a:pt x="2987" y="0"/>
                  </a:moveTo>
                  <a:cubicBezTo>
                    <a:pt x="2987" y="0"/>
                    <a:pt x="-4157" y="18111"/>
                    <a:pt x="3652" y="40708"/>
                  </a:cubicBezTo>
                  <a:cubicBezTo>
                    <a:pt x="3652" y="40542"/>
                    <a:pt x="11295" y="23428"/>
                    <a:pt x="2987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0" name="Полилиния: фигура 4109">
              <a:extLst>
                <a:ext uri="{FF2B5EF4-FFF2-40B4-BE49-F238E27FC236}">
                  <a16:creationId xmlns:a16="http://schemas.microsoft.com/office/drawing/2014/main" id="{5086690B-033F-E101-C351-509F089F2A2F}"/>
                </a:ext>
              </a:extLst>
            </p:cNvPr>
            <p:cNvSpPr/>
            <p:nvPr/>
          </p:nvSpPr>
          <p:spPr>
            <a:xfrm>
              <a:off x="16127786" y="4122448"/>
              <a:ext cx="6942" cy="40375"/>
            </a:xfrm>
            <a:custGeom>
              <a:avLst/>
              <a:gdLst>
                <a:gd name="connsiteX0" fmla="*/ 2237 w 6942"/>
                <a:gd name="connsiteY0" fmla="*/ 40375 h 40375"/>
                <a:gd name="connsiteX1" fmla="*/ 4563 w 6942"/>
                <a:gd name="connsiteY1" fmla="*/ 0 h 40375"/>
                <a:gd name="connsiteX2" fmla="*/ 2237 w 6942"/>
                <a:gd name="connsiteY2" fmla="*/ 40375 h 4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42" h="40375">
                  <a:moveTo>
                    <a:pt x="2237" y="40375"/>
                  </a:moveTo>
                  <a:cubicBezTo>
                    <a:pt x="2237" y="40375"/>
                    <a:pt x="11043" y="23926"/>
                    <a:pt x="4563" y="0"/>
                  </a:cubicBezTo>
                  <a:cubicBezTo>
                    <a:pt x="4563" y="0"/>
                    <a:pt x="-3911" y="17446"/>
                    <a:pt x="2237" y="40375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1" name="Полилиния: фигура 4110">
              <a:extLst>
                <a:ext uri="{FF2B5EF4-FFF2-40B4-BE49-F238E27FC236}">
                  <a16:creationId xmlns:a16="http://schemas.microsoft.com/office/drawing/2014/main" id="{4EFDDF37-CE27-2A7A-1EF6-EBC77EB8DBE5}"/>
                </a:ext>
              </a:extLst>
            </p:cNvPr>
            <p:cNvSpPr/>
            <p:nvPr/>
          </p:nvSpPr>
          <p:spPr>
            <a:xfrm>
              <a:off x="16107681" y="4166645"/>
              <a:ext cx="7041" cy="40375"/>
            </a:xfrm>
            <a:custGeom>
              <a:avLst/>
              <a:gdLst>
                <a:gd name="connsiteX0" fmla="*/ 4563 w 7041"/>
                <a:gd name="connsiteY0" fmla="*/ 0 h 40375"/>
                <a:gd name="connsiteX1" fmla="*/ 2237 w 7041"/>
                <a:gd name="connsiteY1" fmla="*/ 40375 h 40375"/>
                <a:gd name="connsiteX2" fmla="*/ 4563 w 7041"/>
                <a:gd name="connsiteY2" fmla="*/ 0 h 4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41" h="40375">
                  <a:moveTo>
                    <a:pt x="4563" y="0"/>
                  </a:moveTo>
                  <a:cubicBezTo>
                    <a:pt x="4563" y="0"/>
                    <a:pt x="-3911" y="17446"/>
                    <a:pt x="2237" y="40375"/>
                  </a:cubicBezTo>
                  <a:cubicBezTo>
                    <a:pt x="2403" y="40375"/>
                    <a:pt x="11209" y="23926"/>
                    <a:pt x="4563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2" name="Полилиния: фигура 4111">
              <a:extLst>
                <a:ext uri="{FF2B5EF4-FFF2-40B4-BE49-F238E27FC236}">
                  <a16:creationId xmlns:a16="http://schemas.microsoft.com/office/drawing/2014/main" id="{50D81650-0797-3080-7CC3-3A5EDBC27148}"/>
                </a:ext>
              </a:extLst>
            </p:cNvPr>
            <p:cNvSpPr/>
            <p:nvPr/>
          </p:nvSpPr>
          <p:spPr>
            <a:xfrm>
              <a:off x="16142830" y="4063630"/>
              <a:ext cx="7048" cy="40707"/>
            </a:xfrm>
            <a:custGeom>
              <a:avLst/>
              <a:gdLst>
                <a:gd name="connsiteX0" fmla="*/ 2479 w 7048"/>
                <a:gd name="connsiteY0" fmla="*/ 0 h 40707"/>
                <a:gd name="connsiteX1" fmla="*/ 4306 w 7048"/>
                <a:gd name="connsiteY1" fmla="*/ 40708 h 40707"/>
                <a:gd name="connsiteX2" fmla="*/ 2479 w 7048"/>
                <a:gd name="connsiteY2" fmla="*/ 0 h 40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48" h="40707">
                  <a:moveTo>
                    <a:pt x="2479" y="0"/>
                  </a:moveTo>
                  <a:cubicBezTo>
                    <a:pt x="2479" y="0"/>
                    <a:pt x="-4168" y="18277"/>
                    <a:pt x="4306" y="40708"/>
                  </a:cubicBezTo>
                  <a:cubicBezTo>
                    <a:pt x="4472" y="40708"/>
                    <a:pt x="11451" y="23262"/>
                    <a:pt x="2479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3" name="Полилиния: фигура 4112">
              <a:extLst>
                <a:ext uri="{FF2B5EF4-FFF2-40B4-BE49-F238E27FC236}">
                  <a16:creationId xmlns:a16="http://schemas.microsoft.com/office/drawing/2014/main" id="{08FBB8CC-457D-251D-8F50-B14DC72A0849}"/>
                </a:ext>
              </a:extLst>
            </p:cNvPr>
            <p:cNvSpPr/>
            <p:nvPr/>
          </p:nvSpPr>
          <p:spPr>
            <a:xfrm>
              <a:off x="16163674" y="4014614"/>
              <a:ext cx="8466" cy="40376"/>
            </a:xfrm>
            <a:custGeom>
              <a:avLst/>
              <a:gdLst>
                <a:gd name="connsiteX0" fmla="*/ 908 w 8466"/>
                <a:gd name="connsiteY0" fmla="*/ 0 h 40376"/>
                <a:gd name="connsiteX1" fmla="*/ 7388 w 8466"/>
                <a:gd name="connsiteY1" fmla="*/ 40375 h 40376"/>
                <a:gd name="connsiteX2" fmla="*/ 908 w 8466"/>
                <a:gd name="connsiteY2" fmla="*/ 0 h 4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66" h="40376">
                  <a:moveTo>
                    <a:pt x="908" y="0"/>
                  </a:moveTo>
                  <a:cubicBezTo>
                    <a:pt x="908" y="0"/>
                    <a:pt x="-3578" y="19108"/>
                    <a:pt x="7388" y="40375"/>
                  </a:cubicBezTo>
                  <a:cubicBezTo>
                    <a:pt x="7388" y="40541"/>
                    <a:pt x="12373" y="22265"/>
                    <a:pt x="908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4" name="Полилиния: фигура 4113">
              <a:extLst>
                <a:ext uri="{FF2B5EF4-FFF2-40B4-BE49-F238E27FC236}">
                  <a16:creationId xmlns:a16="http://schemas.microsoft.com/office/drawing/2014/main" id="{25A1F20D-133C-EDAF-51C1-7F1304C5D64A}"/>
                </a:ext>
              </a:extLst>
            </p:cNvPr>
            <p:cNvSpPr/>
            <p:nvPr/>
          </p:nvSpPr>
          <p:spPr>
            <a:xfrm>
              <a:off x="15972675" y="4067285"/>
              <a:ext cx="32898" cy="20602"/>
            </a:xfrm>
            <a:custGeom>
              <a:avLst/>
              <a:gdLst>
                <a:gd name="connsiteX0" fmla="*/ 32898 w 32898"/>
                <a:gd name="connsiteY0" fmla="*/ 0 h 20602"/>
                <a:gd name="connsiteX1" fmla="*/ 0 w 32898"/>
                <a:gd name="connsiteY1" fmla="*/ 20603 h 20602"/>
                <a:gd name="connsiteX2" fmla="*/ 32898 w 32898"/>
                <a:gd name="connsiteY2" fmla="*/ 0 h 2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898" h="20602">
                  <a:moveTo>
                    <a:pt x="32898" y="0"/>
                  </a:moveTo>
                  <a:cubicBezTo>
                    <a:pt x="32898" y="0"/>
                    <a:pt x="13957" y="2658"/>
                    <a:pt x="0" y="20603"/>
                  </a:cubicBezTo>
                  <a:cubicBezTo>
                    <a:pt x="166" y="20603"/>
                    <a:pt x="18443" y="18775"/>
                    <a:pt x="32898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5" name="Полилиния: фигура 4114">
              <a:extLst>
                <a:ext uri="{FF2B5EF4-FFF2-40B4-BE49-F238E27FC236}">
                  <a16:creationId xmlns:a16="http://schemas.microsoft.com/office/drawing/2014/main" id="{2A8640A8-69DF-30A2-5C33-59CFB169B444}"/>
                </a:ext>
              </a:extLst>
            </p:cNvPr>
            <p:cNvSpPr/>
            <p:nvPr/>
          </p:nvSpPr>
          <p:spPr>
            <a:xfrm>
              <a:off x="15969186" y="4095199"/>
              <a:ext cx="29575" cy="25255"/>
            </a:xfrm>
            <a:custGeom>
              <a:avLst/>
              <a:gdLst>
                <a:gd name="connsiteX0" fmla="*/ 0 w 29575"/>
                <a:gd name="connsiteY0" fmla="*/ 25255 h 25255"/>
                <a:gd name="connsiteX1" fmla="*/ 29575 w 29575"/>
                <a:gd name="connsiteY1" fmla="*/ 0 h 25255"/>
                <a:gd name="connsiteX2" fmla="*/ 0 w 29575"/>
                <a:gd name="connsiteY2" fmla="*/ 25255 h 25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575" h="25255">
                  <a:moveTo>
                    <a:pt x="0" y="25255"/>
                  </a:moveTo>
                  <a:cubicBezTo>
                    <a:pt x="0" y="25255"/>
                    <a:pt x="17778" y="20769"/>
                    <a:pt x="29575" y="0"/>
                  </a:cubicBezTo>
                  <a:cubicBezTo>
                    <a:pt x="29575" y="0"/>
                    <a:pt x="11298" y="5483"/>
                    <a:pt x="0" y="25255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6" name="Полилиния: фигура 4115">
              <a:extLst>
                <a:ext uri="{FF2B5EF4-FFF2-40B4-BE49-F238E27FC236}">
                  <a16:creationId xmlns:a16="http://schemas.microsoft.com/office/drawing/2014/main" id="{804C5064-CDA8-319D-37BE-E027B17C200C}"/>
                </a:ext>
              </a:extLst>
            </p:cNvPr>
            <p:cNvSpPr/>
            <p:nvPr/>
          </p:nvSpPr>
          <p:spPr>
            <a:xfrm>
              <a:off x="16004909" y="4112645"/>
              <a:ext cx="27250" cy="27747"/>
            </a:xfrm>
            <a:custGeom>
              <a:avLst/>
              <a:gdLst>
                <a:gd name="connsiteX0" fmla="*/ 0 w 27250"/>
                <a:gd name="connsiteY0" fmla="*/ 27748 h 27747"/>
                <a:gd name="connsiteX1" fmla="*/ 27249 w 27250"/>
                <a:gd name="connsiteY1" fmla="*/ 0 h 27747"/>
                <a:gd name="connsiteX2" fmla="*/ 0 w 27250"/>
                <a:gd name="connsiteY2" fmla="*/ 27748 h 2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50" h="27747">
                  <a:moveTo>
                    <a:pt x="0" y="27748"/>
                  </a:moveTo>
                  <a:cubicBezTo>
                    <a:pt x="0" y="27748"/>
                    <a:pt x="17280" y="21766"/>
                    <a:pt x="27249" y="0"/>
                  </a:cubicBezTo>
                  <a:cubicBezTo>
                    <a:pt x="27415" y="0"/>
                    <a:pt x="9637" y="6978"/>
                    <a:pt x="0" y="27748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7" name="Полилиния: фигура 4116">
              <a:extLst>
                <a:ext uri="{FF2B5EF4-FFF2-40B4-BE49-F238E27FC236}">
                  <a16:creationId xmlns:a16="http://schemas.microsoft.com/office/drawing/2014/main" id="{F8A6A0AC-3B83-A149-CD84-875E766A5BEA}"/>
                </a:ext>
              </a:extLst>
            </p:cNvPr>
            <p:cNvSpPr/>
            <p:nvPr/>
          </p:nvSpPr>
          <p:spPr>
            <a:xfrm>
              <a:off x="16052761" y="4074762"/>
              <a:ext cx="23095" cy="31735"/>
            </a:xfrm>
            <a:custGeom>
              <a:avLst/>
              <a:gdLst>
                <a:gd name="connsiteX0" fmla="*/ 23095 w 23095"/>
                <a:gd name="connsiteY0" fmla="*/ 0 h 31735"/>
                <a:gd name="connsiteX1" fmla="*/ 0 w 23095"/>
                <a:gd name="connsiteY1" fmla="*/ 31735 h 31735"/>
                <a:gd name="connsiteX2" fmla="*/ 23095 w 23095"/>
                <a:gd name="connsiteY2" fmla="*/ 0 h 31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095" h="31735">
                  <a:moveTo>
                    <a:pt x="23095" y="0"/>
                  </a:moveTo>
                  <a:cubicBezTo>
                    <a:pt x="23095" y="0"/>
                    <a:pt x="6646" y="9471"/>
                    <a:pt x="0" y="31735"/>
                  </a:cubicBezTo>
                  <a:cubicBezTo>
                    <a:pt x="0" y="31735"/>
                    <a:pt x="16283" y="23262"/>
                    <a:pt x="23095" y="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8" name="Полилиния: фигура 4117">
              <a:extLst>
                <a:ext uri="{FF2B5EF4-FFF2-40B4-BE49-F238E27FC236}">
                  <a16:creationId xmlns:a16="http://schemas.microsoft.com/office/drawing/2014/main" id="{F853818E-C897-1582-E019-D731BC48AC91}"/>
                </a:ext>
              </a:extLst>
            </p:cNvPr>
            <p:cNvSpPr/>
            <p:nvPr/>
          </p:nvSpPr>
          <p:spPr>
            <a:xfrm>
              <a:off x="16383739" y="3874560"/>
              <a:ext cx="37218" cy="11550"/>
            </a:xfrm>
            <a:custGeom>
              <a:avLst/>
              <a:gdLst>
                <a:gd name="connsiteX0" fmla="*/ 37218 w 37218"/>
                <a:gd name="connsiteY0" fmla="*/ 154 h 11550"/>
                <a:gd name="connsiteX1" fmla="*/ 0 w 37218"/>
                <a:gd name="connsiteY1" fmla="*/ 11286 h 11550"/>
                <a:gd name="connsiteX2" fmla="*/ 37218 w 37218"/>
                <a:gd name="connsiteY2" fmla="*/ 154 h 11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218" h="11550">
                  <a:moveTo>
                    <a:pt x="37218" y="154"/>
                  </a:moveTo>
                  <a:cubicBezTo>
                    <a:pt x="37218" y="154"/>
                    <a:pt x="17945" y="-2173"/>
                    <a:pt x="0" y="11286"/>
                  </a:cubicBezTo>
                  <a:cubicBezTo>
                    <a:pt x="0" y="11286"/>
                    <a:pt x="18443" y="14277"/>
                    <a:pt x="37218" y="154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19" name="Полилиния: фигура 4118">
              <a:extLst>
                <a:ext uri="{FF2B5EF4-FFF2-40B4-BE49-F238E27FC236}">
                  <a16:creationId xmlns:a16="http://schemas.microsoft.com/office/drawing/2014/main" id="{0B7E509E-2402-75B0-DF25-6EF0FCF66480}"/>
                </a:ext>
              </a:extLst>
            </p:cNvPr>
            <p:cNvSpPr/>
            <p:nvPr/>
          </p:nvSpPr>
          <p:spPr>
            <a:xfrm>
              <a:off x="16367124" y="3907629"/>
              <a:ext cx="39212" cy="7212"/>
            </a:xfrm>
            <a:custGeom>
              <a:avLst/>
              <a:gdLst>
                <a:gd name="connsiteX0" fmla="*/ 0 w 39212"/>
                <a:gd name="connsiteY0" fmla="*/ 4136 h 7212"/>
                <a:gd name="connsiteX1" fmla="*/ 39212 w 39212"/>
                <a:gd name="connsiteY1" fmla="*/ 2973 h 7212"/>
                <a:gd name="connsiteX2" fmla="*/ 0 w 39212"/>
                <a:gd name="connsiteY2" fmla="*/ 4136 h 7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212" h="7212">
                  <a:moveTo>
                    <a:pt x="0" y="4136"/>
                  </a:moveTo>
                  <a:cubicBezTo>
                    <a:pt x="0" y="4136"/>
                    <a:pt x="17446" y="11779"/>
                    <a:pt x="39212" y="2973"/>
                  </a:cubicBezTo>
                  <a:cubicBezTo>
                    <a:pt x="39212" y="2807"/>
                    <a:pt x="20935" y="-4338"/>
                    <a:pt x="0" y="4136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0" name="Полилиния: фигура 4119">
              <a:extLst>
                <a:ext uri="{FF2B5EF4-FFF2-40B4-BE49-F238E27FC236}">
                  <a16:creationId xmlns:a16="http://schemas.microsoft.com/office/drawing/2014/main" id="{EE8926A3-3486-9C8C-5722-C32C51A71E3B}"/>
                </a:ext>
              </a:extLst>
            </p:cNvPr>
            <p:cNvSpPr/>
            <p:nvPr/>
          </p:nvSpPr>
          <p:spPr>
            <a:xfrm>
              <a:off x="16396699" y="3941818"/>
              <a:ext cx="38713" cy="8105"/>
            </a:xfrm>
            <a:custGeom>
              <a:avLst/>
              <a:gdLst>
                <a:gd name="connsiteX0" fmla="*/ 38714 w 38713"/>
                <a:gd name="connsiteY0" fmla="*/ 1350 h 8105"/>
                <a:gd name="connsiteX1" fmla="*/ 0 w 38713"/>
                <a:gd name="connsiteY1" fmla="*/ 6501 h 8105"/>
                <a:gd name="connsiteX2" fmla="*/ 38714 w 38713"/>
                <a:gd name="connsiteY2" fmla="*/ 1350 h 8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713" h="8105">
                  <a:moveTo>
                    <a:pt x="38714" y="1350"/>
                  </a:moveTo>
                  <a:cubicBezTo>
                    <a:pt x="38714" y="1350"/>
                    <a:pt x="19938" y="-3967"/>
                    <a:pt x="0" y="6501"/>
                  </a:cubicBezTo>
                  <a:cubicBezTo>
                    <a:pt x="0" y="6501"/>
                    <a:pt x="17945" y="12483"/>
                    <a:pt x="38714" y="1350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1" name="Полилиния: фигура 4120">
              <a:extLst>
                <a:ext uri="{FF2B5EF4-FFF2-40B4-BE49-F238E27FC236}">
                  <a16:creationId xmlns:a16="http://schemas.microsoft.com/office/drawing/2014/main" id="{12FFD149-2F1C-9507-4945-30D46E18ADC0}"/>
                </a:ext>
              </a:extLst>
            </p:cNvPr>
            <p:cNvSpPr/>
            <p:nvPr/>
          </p:nvSpPr>
          <p:spPr>
            <a:xfrm>
              <a:off x="16324921" y="3952029"/>
              <a:ext cx="39378" cy="7089"/>
            </a:xfrm>
            <a:custGeom>
              <a:avLst/>
              <a:gdLst>
                <a:gd name="connsiteX0" fmla="*/ 0 w 39378"/>
                <a:gd name="connsiteY0" fmla="*/ 2936 h 7089"/>
                <a:gd name="connsiteX1" fmla="*/ 39378 w 39378"/>
                <a:gd name="connsiteY1" fmla="*/ 3933 h 7089"/>
                <a:gd name="connsiteX2" fmla="*/ 0 w 39378"/>
                <a:gd name="connsiteY2" fmla="*/ 2936 h 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78" h="7089">
                  <a:moveTo>
                    <a:pt x="0" y="2936"/>
                  </a:moveTo>
                  <a:cubicBezTo>
                    <a:pt x="0" y="2936"/>
                    <a:pt x="16948" y="11576"/>
                    <a:pt x="39378" y="3933"/>
                  </a:cubicBezTo>
                  <a:cubicBezTo>
                    <a:pt x="39378" y="3933"/>
                    <a:pt x="21434" y="-4209"/>
                    <a:pt x="0" y="2936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2" name="Полилиния: фигура 4121">
              <a:extLst>
                <a:ext uri="{FF2B5EF4-FFF2-40B4-BE49-F238E27FC236}">
                  <a16:creationId xmlns:a16="http://schemas.microsoft.com/office/drawing/2014/main" id="{99760064-F5DC-CA64-1435-25679F83D810}"/>
                </a:ext>
              </a:extLst>
            </p:cNvPr>
            <p:cNvSpPr/>
            <p:nvPr/>
          </p:nvSpPr>
          <p:spPr>
            <a:xfrm>
              <a:off x="16308472" y="3924115"/>
              <a:ext cx="39378" cy="7089"/>
            </a:xfrm>
            <a:custGeom>
              <a:avLst/>
              <a:gdLst>
                <a:gd name="connsiteX0" fmla="*/ 0 w 39378"/>
                <a:gd name="connsiteY0" fmla="*/ 2936 h 7089"/>
                <a:gd name="connsiteX1" fmla="*/ 39378 w 39378"/>
                <a:gd name="connsiteY1" fmla="*/ 3933 h 7089"/>
                <a:gd name="connsiteX2" fmla="*/ 0 w 39378"/>
                <a:gd name="connsiteY2" fmla="*/ 2936 h 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78" h="7089">
                  <a:moveTo>
                    <a:pt x="0" y="2936"/>
                  </a:moveTo>
                  <a:cubicBezTo>
                    <a:pt x="0" y="2936"/>
                    <a:pt x="16948" y="11576"/>
                    <a:pt x="39378" y="3933"/>
                  </a:cubicBezTo>
                  <a:cubicBezTo>
                    <a:pt x="39378" y="3933"/>
                    <a:pt x="21434" y="-4209"/>
                    <a:pt x="0" y="2936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3" name="Полилиния: фигура 4122">
              <a:extLst>
                <a:ext uri="{FF2B5EF4-FFF2-40B4-BE49-F238E27FC236}">
                  <a16:creationId xmlns:a16="http://schemas.microsoft.com/office/drawing/2014/main" id="{634A83F4-3DB9-62D6-70B7-DBFF4E7002B3}"/>
                </a:ext>
              </a:extLst>
            </p:cNvPr>
            <p:cNvSpPr/>
            <p:nvPr/>
          </p:nvSpPr>
          <p:spPr>
            <a:xfrm>
              <a:off x="16323592" y="3892639"/>
              <a:ext cx="37883" cy="10446"/>
            </a:xfrm>
            <a:custGeom>
              <a:avLst/>
              <a:gdLst>
                <a:gd name="connsiteX0" fmla="*/ 37883 w 37883"/>
                <a:gd name="connsiteY0" fmla="*/ 351 h 10446"/>
                <a:gd name="connsiteX1" fmla="*/ 0 w 37883"/>
                <a:gd name="connsiteY1" fmla="*/ 9822 h 10446"/>
                <a:gd name="connsiteX2" fmla="*/ 37883 w 37883"/>
                <a:gd name="connsiteY2" fmla="*/ 351 h 10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883" h="10446">
                  <a:moveTo>
                    <a:pt x="37883" y="351"/>
                  </a:moveTo>
                  <a:cubicBezTo>
                    <a:pt x="37883" y="351"/>
                    <a:pt x="18609" y="-2806"/>
                    <a:pt x="0" y="9822"/>
                  </a:cubicBezTo>
                  <a:cubicBezTo>
                    <a:pt x="0" y="9988"/>
                    <a:pt x="18443" y="13809"/>
                    <a:pt x="37883" y="351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4" name="Полилиния: фигура 4123">
              <a:extLst>
                <a:ext uri="{FF2B5EF4-FFF2-40B4-BE49-F238E27FC236}">
                  <a16:creationId xmlns:a16="http://schemas.microsoft.com/office/drawing/2014/main" id="{94F8950D-8A7E-0E8D-A053-DB60F67C7105}"/>
                </a:ext>
              </a:extLst>
            </p:cNvPr>
            <p:cNvSpPr/>
            <p:nvPr/>
          </p:nvSpPr>
          <p:spPr>
            <a:xfrm>
              <a:off x="16254472" y="3934749"/>
              <a:ext cx="39378" cy="7089"/>
            </a:xfrm>
            <a:custGeom>
              <a:avLst/>
              <a:gdLst>
                <a:gd name="connsiteX0" fmla="*/ 0 w 39378"/>
                <a:gd name="connsiteY0" fmla="*/ 2936 h 7089"/>
                <a:gd name="connsiteX1" fmla="*/ 39378 w 39378"/>
                <a:gd name="connsiteY1" fmla="*/ 3933 h 7089"/>
                <a:gd name="connsiteX2" fmla="*/ 0 w 39378"/>
                <a:gd name="connsiteY2" fmla="*/ 2936 h 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78" h="7089">
                  <a:moveTo>
                    <a:pt x="0" y="2936"/>
                  </a:moveTo>
                  <a:cubicBezTo>
                    <a:pt x="0" y="2936"/>
                    <a:pt x="16948" y="11576"/>
                    <a:pt x="39378" y="3933"/>
                  </a:cubicBezTo>
                  <a:cubicBezTo>
                    <a:pt x="39378" y="3933"/>
                    <a:pt x="21268" y="-4209"/>
                    <a:pt x="0" y="2936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5" name="Полилиния: фигура 4124">
              <a:extLst>
                <a:ext uri="{FF2B5EF4-FFF2-40B4-BE49-F238E27FC236}">
                  <a16:creationId xmlns:a16="http://schemas.microsoft.com/office/drawing/2014/main" id="{6BAE863B-C222-6D8B-A13C-118C02E83DAE}"/>
                </a:ext>
              </a:extLst>
            </p:cNvPr>
            <p:cNvSpPr/>
            <p:nvPr/>
          </p:nvSpPr>
          <p:spPr>
            <a:xfrm>
              <a:off x="16010060" y="4076922"/>
              <a:ext cx="28412" cy="26750"/>
            </a:xfrm>
            <a:custGeom>
              <a:avLst/>
              <a:gdLst>
                <a:gd name="connsiteX0" fmla="*/ 0 w 28412"/>
                <a:gd name="connsiteY0" fmla="*/ 26751 h 26750"/>
                <a:gd name="connsiteX1" fmla="*/ 28412 w 28412"/>
                <a:gd name="connsiteY1" fmla="*/ 0 h 26750"/>
                <a:gd name="connsiteX2" fmla="*/ 0 w 28412"/>
                <a:gd name="connsiteY2" fmla="*/ 26751 h 26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12" h="26750">
                  <a:moveTo>
                    <a:pt x="0" y="26751"/>
                  </a:moveTo>
                  <a:cubicBezTo>
                    <a:pt x="0" y="26751"/>
                    <a:pt x="17612" y="21434"/>
                    <a:pt x="28412" y="0"/>
                  </a:cubicBezTo>
                  <a:cubicBezTo>
                    <a:pt x="28412" y="166"/>
                    <a:pt x="10468" y="6314"/>
                    <a:pt x="0" y="26751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26" name="Полилиния: фигура 4125">
              <a:extLst>
                <a:ext uri="{FF2B5EF4-FFF2-40B4-BE49-F238E27FC236}">
                  <a16:creationId xmlns:a16="http://schemas.microsoft.com/office/drawing/2014/main" id="{4C51B1A9-5233-6751-A006-7279423A3D09}"/>
                </a:ext>
              </a:extLst>
            </p:cNvPr>
            <p:cNvSpPr/>
            <p:nvPr/>
          </p:nvSpPr>
          <p:spPr>
            <a:xfrm>
              <a:off x="16058577" y="4022752"/>
              <a:ext cx="29409" cy="25425"/>
            </a:xfrm>
            <a:custGeom>
              <a:avLst/>
              <a:gdLst>
                <a:gd name="connsiteX0" fmla="*/ 0 w 29409"/>
                <a:gd name="connsiteY0" fmla="*/ 25425 h 25425"/>
                <a:gd name="connsiteX1" fmla="*/ 29409 w 29409"/>
                <a:gd name="connsiteY1" fmla="*/ 4 h 25425"/>
                <a:gd name="connsiteX2" fmla="*/ 0 w 29409"/>
                <a:gd name="connsiteY2" fmla="*/ 25425 h 2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409" h="25425">
                  <a:moveTo>
                    <a:pt x="0" y="25425"/>
                  </a:moveTo>
                  <a:cubicBezTo>
                    <a:pt x="0" y="25425"/>
                    <a:pt x="17778" y="20939"/>
                    <a:pt x="29409" y="4"/>
                  </a:cubicBezTo>
                  <a:cubicBezTo>
                    <a:pt x="29409" y="-162"/>
                    <a:pt x="11298" y="5321"/>
                    <a:pt x="0" y="25425"/>
                  </a:cubicBezTo>
                  <a:close/>
                </a:path>
              </a:pathLst>
            </a:custGeom>
            <a:solidFill>
              <a:srgbClr val="FFB94A"/>
            </a:solidFill>
            <a:ln w="16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4128" name="Полилиния: фигура 4127">
            <a:extLst>
              <a:ext uri="{FF2B5EF4-FFF2-40B4-BE49-F238E27FC236}">
                <a16:creationId xmlns:a16="http://schemas.microsoft.com/office/drawing/2014/main" id="{915E7D22-05E9-13AA-AB69-13CEAA29109B}"/>
              </a:ext>
            </a:extLst>
          </p:cNvPr>
          <p:cNvSpPr/>
          <p:nvPr/>
        </p:nvSpPr>
        <p:spPr>
          <a:xfrm>
            <a:off x="14046344" y="3362133"/>
            <a:ext cx="1123130" cy="163003"/>
          </a:xfrm>
          <a:custGeom>
            <a:avLst/>
            <a:gdLst>
              <a:gd name="connsiteX0" fmla="*/ 1123131 w 1123130"/>
              <a:gd name="connsiteY0" fmla="*/ 81502 h 163003"/>
              <a:gd name="connsiteX1" fmla="*/ 561565 w 1123130"/>
              <a:gd name="connsiteY1" fmla="*/ 163004 h 163003"/>
              <a:gd name="connsiteX2" fmla="*/ 0 w 1123130"/>
              <a:gd name="connsiteY2" fmla="*/ 81502 h 163003"/>
              <a:gd name="connsiteX3" fmla="*/ 561565 w 1123130"/>
              <a:gd name="connsiteY3" fmla="*/ 0 h 163003"/>
              <a:gd name="connsiteX4" fmla="*/ 1123131 w 1123130"/>
              <a:gd name="connsiteY4" fmla="*/ 81502 h 163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23130" h="163003">
                <a:moveTo>
                  <a:pt x="1123131" y="81502"/>
                </a:moveTo>
                <a:cubicBezTo>
                  <a:pt x="1123131" y="126514"/>
                  <a:pt x="871709" y="163004"/>
                  <a:pt x="561565" y="163004"/>
                </a:cubicBezTo>
                <a:cubicBezTo>
                  <a:pt x="251421" y="163004"/>
                  <a:pt x="0" y="126514"/>
                  <a:pt x="0" y="81502"/>
                </a:cubicBezTo>
                <a:cubicBezTo>
                  <a:pt x="0" y="36490"/>
                  <a:pt x="251421" y="0"/>
                  <a:pt x="561565" y="0"/>
                </a:cubicBezTo>
                <a:cubicBezTo>
                  <a:pt x="871709" y="0"/>
                  <a:pt x="1123131" y="36490"/>
                  <a:pt x="1123131" y="81502"/>
                </a:cubicBezTo>
                <a:close/>
              </a:path>
            </a:pathLst>
          </a:custGeom>
          <a:solidFill>
            <a:srgbClr val="BAD6F0"/>
          </a:solidFill>
          <a:ln w="2401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4129" name="Рисунок 7">
            <a:extLst>
              <a:ext uri="{FF2B5EF4-FFF2-40B4-BE49-F238E27FC236}">
                <a16:creationId xmlns:a16="http://schemas.microsoft.com/office/drawing/2014/main" id="{137A1DB4-AC6B-2712-06B7-00899899161B}"/>
              </a:ext>
            </a:extLst>
          </p:cNvPr>
          <p:cNvGrpSpPr/>
          <p:nvPr/>
        </p:nvGrpSpPr>
        <p:grpSpPr>
          <a:xfrm>
            <a:off x="13978870" y="2061488"/>
            <a:ext cx="843315" cy="1388700"/>
            <a:chOff x="13978870" y="2061488"/>
            <a:chExt cx="843315" cy="1388700"/>
          </a:xfrm>
        </p:grpSpPr>
        <p:grpSp>
          <p:nvGrpSpPr>
            <p:cNvPr id="4130" name="Рисунок 7">
              <a:extLst>
                <a:ext uri="{FF2B5EF4-FFF2-40B4-BE49-F238E27FC236}">
                  <a16:creationId xmlns:a16="http://schemas.microsoft.com/office/drawing/2014/main" id="{DD391E1F-3F7F-20CA-096B-E413C63AD813}"/>
                </a:ext>
              </a:extLst>
            </p:cNvPr>
            <p:cNvGrpSpPr/>
            <p:nvPr/>
          </p:nvGrpSpPr>
          <p:grpSpPr>
            <a:xfrm>
              <a:off x="13978870" y="2066521"/>
              <a:ext cx="843073" cy="1383666"/>
              <a:chOff x="13978870" y="2066521"/>
              <a:chExt cx="843073" cy="1383666"/>
            </a:xfrm>
          </p:grpSpPr>
          <p:sp>
            <p:nvSpPr>
              <p:cNvPr id="4131" name="Полилиния: фигура 4130">
                <a:extLst>
                  <a:ext uri="{FF2B5EF4-FFF2-40B4-BE49-F238E27FC236}">
                    <a16:creationId xmlns:a16="http://schemas.microsoft.com/office/drawing/2014/main" id="{2A464FE2-9CEF-CB82-7D0A-4C6B44581DE2}"/>
                  </a:ext>
                </a:extLst>
              </p:cNvPr>
              <p:cNvSpPr/>
              <p:nvPr/>
            </p:nvSpPr>
            <p:spPr>
              <a:xfrm>
                <a:off x="13985399" y="2072129"/>
                <a:ext cx="835576" cy="1371748"/>
              </a:xfrm>
              <a:custGeom>
                <a:avLst/>
                <a:gdLst>
                  <a:gd name="connsiteX0" fmla="*/ 835576 w 835576"/>
                  <a:gd name="connsiteY0" fmla="*/ 72796 h 1371748"/>
                  <a:gd name="connsiteX1" fmla="*/ 835093 w 835576"/>
                  <a:gd name="connsiteY1" fmla="*/ 72796 h 1371748"/>
                  <a:gd name="connsiteX2" fmla="*/ 835335 w 835576"/>
                  <a:gd name="connsiteY2" fmla="*/ 70861 h 1371748"/>
                  <a:gd name="connsiteX3" fmla="*/ 417667 w 835576"/>
                  <a:gd name="connsiteY3" fmla="*/ 0 h 1371748"/>
                  <a:gd name="connsiteX4" fmla="*/ 0 w 835576"/>
                  <a:gd name="connsiteY4" fmla="*/ 70861 h 1371748"/>
                  <a:gd name="connsiteX5" fmla="*/ 3870 w 835576"/>
                  <a:gd name="connsiteY5" fmla="*/ 80535 h 1371748"/>
                  <a:gd name="connsiteX6" fmla="*/ 159134 w 835576"/>
                  <a:gd name="connsiteY6" fmla="*/ 1331360 h 1371748"/>
                  <a:gd name="connsiteX7" fmla="*/ 425648 w 835576"/>
                  <a:gd name="connsiteY7" fmla="*/ 1371748 h 1371748"/>
                  <a:gd name="connsiteX8" fmla="*/ 692162 w 835576"/>
                  <a:gd name="connsiteY8" fmla="*/ 1331360 h 1371748"/>
                  <a:gd name="connsiteX9" fmla="*/ 691436 w 835576"/>
                  <a:gd name="connsiteY9" fmla="*/ 1328216 h 1371748"/>
                  <a:gd name="connsiteX10" fmla="*/ 835576 w 835576"/>
                  <a:gd name="connsiteY10" fmla="*/ 72796 h 1371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835576" h="1371748">
                    <a:moveTo>
                      <a:pt x="835576" y="72796"/>
                    </a:moveTo>
                    <a:lnTo>
                      <a:pt x="835093" y="72796"/>
                    </a:lnTo>
                    <a:cubicBezTo>
                      <a:pt x="835093" y="72070"/>
                      <a:pt x="835335" y="71344"/>
                      <a:pt x="835335" y="70861"/>
                    </a:cubicBezTo>
                    <a:cubicBezTo>
                      <a:pt x="835335" y="31682"/>
                      <a:pt x="648388" y="0"/>
                      <a:pt x="417667" y="0"/>
                    </a:cubicBezTo>
                    <a:cubicBezTo>
                      <a:pt x="186947" y="0"/>
                      <a:pt x="0" y="31682"/>
                      <a:pt x="0" y="70861"/>
                    </a:cubicBezTo>
                    <a:cubicBezTo>
                      <a:pt x="0" y="74005"/>
                      <a:pt x="1209" y="77391"/>
                      <a:pt x="3870" y="80535"/>
                    </a:cubicBezTo>
                    <a:lnTo>
                      <a:pt x="159134" y="1331360"/>
                    </a:lnTo>
                    <a:cubicBezTo>
                      <a:pt x="159134" y="1353610"/>
                      <a:pt x="278606" y="1371748"/>
                      <a:pt x="425648" y="1371748"/>
                    </a:cubicBezTo>
                    <a:cubicBezTo>
                      <a:pt x="572932" y="1371748"/>
                      <a:pt x="692162" y="1353610"/>
                      <a:pt x="692162" y="1331360"/>
                    </a:cubicBezTo>
                    <a:cubicBezTo>
                      <a:pt x="692162" y="1330393"/>
                      <a:pt x="691920" y="1329184"/>
                      <a:pt x="691436" y="1328216"/>
                    </a:cubicBezTo>
                    <a:lnTo>
                      <a:pt x="835576" y="72796"/>
                    </a:lnTo>
                    <a:close/>
                  </a:path>
                </a:pathLst>
              </a:custGeom>
              <a:solidFill>
                <a:srgbClr val="DAFFFF"/>
              </a:solidFill>
              <a:ln w="24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32" name="Полилиния: фигура 4131">
                <a:extLst>
                  <a:ext uri="{FF2B5EF4-FFF2-40B4-BE49-F238E27FC236}">
                    <a16:creationId xmlns:a16="http://schemas.microsoft.com/office/drawing/2014/main" id="{C7FB274C-1692-DE64-8C27-970B9B599D93}"/>
                  </a:ext>
                </a:extLst>
              </p:cNvPr>
              <p:cNvSpPr/>
              <p:nvPr/>
            </p:nvSpPr>
            <p:spPr>
              <a:xfrm>
                <a:off x="13978870" y="2066521"/>
                <a:ext cx="843073" cy="1383666"/>
              </a:xfrm>
              <a:custGeom>
                <a:avLst/>
                <a:gdLst>
                  <a:gd name="connsiteX0" fmla="*/ 841381 w 843073"/>
                  <a:gd name="connsiteY0" fmla="*/ 79129 h 1383666"/>
                  <a:gd name="connsiteX1" fmla="*/ 840897 w 843073"/>
                  <a:gd name="connsiteY1" fmla="*/ 79129 h 1383666"/>
                  <a:gd name="connsiteX2" fmla="*/ 841139 w 843073"/>
                  <a:gd name="connsiteY2" fmla="*/ 78161 h 1383666"/>
                  <a:gd name="connsiteX3" fmla="*/ 836786 w 843073"/>
                  <a:gd name="connsiteY3" fmla="*/ 66311 h 1383666"/>
                  <a:gd name="connsiteX4" fmla="*/ 826144 w 843073"/>
                  <a:gd name="connsiteY4" fmla="*/ 58088 h 1383666"/>
                  <a:gd name="connsiteX5" fmla="*/ 801234 w 843073"/>
                  <a:gd name="connsiteY5" fmla="*/ 47205 h 1383666"/>
                  <a:gd name="connsiteX6" fmla="*/ 748270 w 843073"/>
                  <a:gd name="connsiteY6" fmla="*/ 33662 h 1383666"/>
                  <a:gd name="connsiteX7" fmla="*/ 639440 w 843073"/>
                  <a:gd name="connsiteY7" fmla="*/ 18909 h 1383666"/>
                  <a:gd name="connsiteX8" fmla="*/ 584783 w 843073"/>
                  <a:gd name="connsiteY8" fmla="*/ 14798 h 1383666"/>
                  <a:gd name="connsiteX9" fmla="*/ 529884 w 843073"/>
                  <a:gd name="connsiteY9" fmla="*/ 12138 h 1383666"/>
                  <a:gd name="connsiteX10" fmla="*/ 420086 w 843073"/>
                  <a:gd name="connsiteY10" fmla="*/ 10687 h 1383666"/>
                  <a:gd name="connsiteX11" fmla="*/ 365187 w 843073"/>
                  <a:gd name="connsiteY11" fmla="*/ 11654 h 1383666"/>
                  <a:gd name="connsiteX12" fmla="*/ 310288 w 843073"/>
                  <a:gd name="connsiteY12" fmla="*/ 13831 h 1383666"/>
                  <a:gd name="connsiteX13" fmla="*/ 200974 w 843073"/>
                  <a:gd name="connsiteY13" fmla="*/ 22537 h 1383666"/>
                  <a:gd name="connsiteX14" fmla="*/ 146800 w 843073"/>
                  <a:gd name="connsiteY14" fmla="*/ 29551 h 1383666"/>
                  <a:gd name="connsiteX15" fmla="*/ 93111 w 843073"/>
                  <a:gd name="connsiteY15" fmla="*/ 39466 h 1383666"/>
                  <a:gd name="connsiteX16" fmla="*/ 66749 w 843073"/>
                  <a:gd name="connsiteY16" fmla="*/ 46238 h 1383666"/>
                  <a:gd name="connsiteX17" fmla="*/ 41356 w 843073"/>
                  <a:gd name="connsiteY17" fmla="*/ 54702 h 1383666"/>
                  <a:gd name="connsiteX18" fmla="*/ 19106 w 843073"/>
                  <a:gd name="connsiteY18" fmla="*/ 66795 h 1383666"/>
                  <a:gd name="connsiteX19" fmla="*/ 15236 w 843073"/>
                  <a:gd name="connsiteY19" fmla="*/ 70664 h 1383666"/>
                  <a:gd name="connsiteX20" fmla="*/ 13060 w 843073"/>
                  <a:gd name="connsiteY20" fmla="*/ 74776 h 1383666"/>
                  <a:gd name="connsiteX21" fmla="*/ 15236 w 843073"/>
                  <a:gd name="connsiteY21" fmla="*/ 82031 h 1383666"/>
                  <a:gd name="connsiteX22" fmla="*/ 16445 w 843073"/>
                  <a:gd name="connsiteY22" fmla="*/ 83482 h 1383666"/>
                  <a:gd name="connsiteX23" fmla="*/ 16687 w 843073"/>
                  <a:gd name="connsiteY23" fmla="*/ 85175 h 1383666"/>
                  <a:gd name="connsiteX24" fmla="*/ 26119 w 843073"/>
                  <a:gd name="connsiteY24" fmla="*/ 163291 h 1383666"/>
                  <a:gd name="connsiteX25" fmla="*/ 35309 w 843073"/>
                  <a:gd name="connsiteY25" fmla="*/ 241407 h 1383666"/>
                  <a:gd name="connsiteX26" fmla="*/ 53448 w 843073"/>
                  <a:gd name="connsiteY26" fmla="*/ 397881 h 1383666"/>
                  <a:gd name="connsiteX27" fmla="*/ 71586 w 843073"/>
                  <a:gd name="connsiteY27" fmla="*/ 554356 h 1383666"/>
                  <a:gd name="connsiteX28" fmla="*/ 80776 w 843073"/>
                  <a:gd name="connsiteY28" fmla="*/ 632472 h 1383666"/>
                  <a:gd name="connsiteX29" fmla="*/ 90208 w 843073"/>
                  <a:gd name="connsiteY29" fmla="*/ 710588 h 1383666"/>
                  <a:gd name="connsiteX30" fmla="*/ 99882 w 843073"/>
                  <a:gd name="connsiteY30" fmla="*/ 788704 h 1383666"/>
                  <a:gd name="connsiteX31" fmla="*/ 109798 w 843073"/>
                  <a:gd name="connsiteY31" fmla="*/ 866820 h 1383666"/>
                  <a:gd name="connsiteX32" fmla="*/ 119714 w 843073"/>
                  <a:gd name="connsiteY32" fmla="*/ 944936 h 1383666"/>
                  <a:gd name="connsiteX33" fmla="*/ 129871 w 843073"/>
                  <a:gd name="connsiteY33" fmla="*/ 1023052 h 1383666"/>
                  <a:gd name="connsiteX34" fmla="*/ 170985 w 843073"/>
                  <a:gd name="connsiteY34" fmla="*/ 1335517 h 1383666"/>
                  <a:gd name="connsiteX35" fmla="*/ 170985 w 843073"/>
                  <a:gd name="connsiteY35" fmla="*/ 1336242 h 1383666"/>
                  <a:gd name="connsiteX36" fmla="*/ 171468 w 843073"/>
                  <a:gd name="connsiteY36" fmla="*/ 1337452 h 1383666"/>
                  <a:gd name="connsiteX37" fmla="*/ 173403 w 843073"/>
                  <a:gd name="connsiteY37" fmla="*/ 1339387 h 1383666"/>
                  <a:gd name="connsiteX38" fmla="*/ 179691 w 843073"/>
                  <a:gd name="connsiteY38" fmla="*/ 1343256 h 1383666"/>
                  <a:gd name="connsiteX39" fmla="*/ 194928 w 843073"/>
                  <a:gd name="connsiteY39" fmla="*/ 1349060 h 1383666"/>
                  <a:gd name="connsiteX40" fmla="*/ 228060 w 843073"/>
                  <a:gd name="connsiteY40" fmla="*/ 1356557 h 1383666"/>
                  <a:gd name="connsiteX41" fmla="*/ 296261 w 843073"/>
                  <a:gd name="connsiteY41" fmla="*/ 1365022 h 1383666"/>
                  <a:gd name="connsiteX42" fmla="*/ 433871 w 843073"/>
                  <a:gd name="connsiteY42" fmla="*/ 1370101 h 1383666"/>
                  <a:gd name="connsiteX43" fmla="*/ 571481 w 843073"/>
                  <a:gd name="connsiteY43" fmla="*/ 1363813 h 1383666"/>
                  <a:gd name="connsiteX44" fmla="*/ 639440 w 843073"/>
                  <a:gd name="connsiteY44" fmla="*/ 1354381 h 1383666"/>
                  <a:gd name="connsiteX45" fmla="*/ 672089 w 843073"/>
                  <a:gd name="connsiteY45" fmla="*/ 1346158 h 1383666"/>
                  <a:gd name="connsiteX46" fmla="*/ 686599 w 843073"/>
                  <a:gd name="connsiteY46" fmla="*/ 1340112 h 1383666"/>
                  <a:gd name="connsiteX47" fmla="*/ 691195 w 843073"/>
                  <a:gd name="connsiteY47" fmla="*/ 1336484 h 1383666"/>
                  <a:gd name="connsiteX48" fmla="*/ 691436 w 843073"/>
                  <a:gd name="connsiteY48" fmla="*/ 1336001 h 1383666"/>
                  <a:gd name="connsiteX49" fmla="*/ 691436 w 843073"/>
                  <a:gd name="connsiteY49" fmla="*/ 1336242 h 1383666"/>
                  <a:gd name="connsiteX50" fmla="*/ 691436 w 843073"/>
                  <a:gd name="connsiteY50" fmla="*/ 1336242 h 1383666"/>
                  <a:gd name="connsiteX51" fmla="*/ 691436 w 843073"/>
                  <a:gd name="connsiteY51" fmla="*/ 1336242 h 1383666"/>
                  <a:gd name="connsiteX52" fmla="*/ 691436 w 843073"/>
                  <a:gd name="connsiteY52" fmla="*/ 1336242 h 1383666"/>
                  <a:gd name="connsiteX53" fmla="*/ 690469 w 843073"/>
                  <a:gd name="connsiteY53" fmla="*/ 1334308 h 1383666"/>
                  <a:gd name="connsiteX54" fmla="*/ 690711 w 843073"/>
                  <a:gd name="connsiteY54" fmla="*/ 1332131 h 1383666"/>
                  <a:gd name="connsiteX55" fmla="*/ 699417 w 843073"/>
                  <a:gd name="connsiteY55" fmla="*/ 1253773 h 1383666"/>
                  <a:gd name="connsiteX56" fmla="*/ 708366 w 843073"/>
                  <a:gd name="connsiteY56" fmla="*/ 1175415 h 1383666"/>
                  <a:gd name="connsiteX57" fmla="*/ 717314 w 843073"/>
                  <a:gd name="connsiteY57" fmla="*/ 1097057 h 1383666"/>
                  <a:gd name="connsiteX58" fmla="*/ 726504 w 843073"/>
                  <a:gd name="connsiteY58" fmla="*/ 1018699 h 1383666"/>
                  <a:gd name="connsiteX59" fmla="*/ 744884 w 843073"/>
                  <a:gd name="connsiteY59" fmla="*/ 861741 h 1383666"/>
                  <a:gd name="connsiteX60" fmla="*/ 763748 w 843073"/>
                  <a:gd name="connsiteY60" fmla="*/ 705025 h 1383666"/>
                  <a:gd name="connsiteX61" fmla="*/ 782612 w 843073"/>
                  <a:gd name="connsiteY61" fmla="*/ 548309 h 1383666"/>
                  <a:gd name="connsiteX62" fmla="*/ 801960 w 843073"/>
                  <a:gd name="connsiteY62" fmla="*/ 391593 h 1383666"/>
                  <a:gd name="connsiteX63" fmla="*/ 811634 w 843073"/>
                  <a:gd name="connsiteY63" fmla="*/ 313235 h 1383666"/>
                  <a:gd name="connsiteX64" fmla="*/ 821549 w 843073"/>
                  <a:gd name="connsiteY64" fmla="*/ 234877 h 1383666"/>
                  <a:gd name="connsiteX65" fmla="*/ 841381 w 843073"/>
                  <a:gd name="connsiteY65" fmla="*/ 79129 h 1383666"/>
                  <a:gd name="connsiteX66" fmla="*/ 843074 w 843073"/>
                  <a:gd name="connsiteY66" fmla="*/ 77678 h 1383666"/>
                  <a:gd name="connsiteX67" fmla="*/ 826870 w 843073"/>
                  <a:gd name="connsiteY67" fmla="*/ 235603 h 1383666"/>
                  <a:gd name="connsiteX68" fmla="*/ 818647 w 843073"/>
                  <a:gd name="connsiteY68" fmla="*/ 314203 h 1383666"/>
                  <a:gd name="connsiteX69" fmla="*/ 810424 w 843073"/>
                  <a:gd name="connsiteY69" fmla="*/ 392803 h 1383666"/>
                  <a:gd name="connsiteX70" fmla="*/ 793737 w 843073"/>
                  <a:gd name="connsiteY70" fmla="*/ 549760 h 1383666"/>
                  <a:gd name="connsiteX71" fmla="*/ 776566 w 843073"/>
                  <a:gd name="connsiteY71" fmla="*/ 706718 h 1383666"/>
                  <a:gd name="connsiteX72" fmla="*/ 759395 w 843073"/>
                  <a:gd name="connsiteY72" fmla="*/ 863676 h 1383666"/>
                  <a:gd name="connsiteX73" fmla="*/ 741740 w 843073"/>
                  <a:gd name="connsiteY73" fmla="*/ 1020634 h 1383666"/>
                  <a:gd name="connsiteX74" fmla="*/ 732792 w 843073"/>
                  <a:gd name="connsiteY74" fmla="*/ 1098992 h 1383666"/>
                  <a:gd name="connsiteX75" fmla="*/ 723844 w 843073"/>
                  <a:gd name="connsiteY75" fmla="*/ 1177350 h 1383666"/>
                  <a:gd name="connsiteX76" fmla="*/ 714895 w 843073"/>
                  <a:gd name="connsiteY76" fmla="*/ 1255708 h 1383666"/>
                  <a:gd name="connsiteX77" fmla="*/ 705705 w 843073"/>
                  <a:gd name="connsiteY77" fmla="*/ 1334066 h 1383666"/>
                  <a:gd name="connsiteX78" fmla="*/ 704980 w 843073"/>
                  <a:gd name="connsiteY78" fmla="*/ 1329954 h 1383666"/>
                  <a:gd name="connsiteX79" fmla="*/ 706431 w 843073"/>
                  <a:gd name="connsiteY79" fmla="*/ 1334066 h 1383666"/>
                  <a:gd name="connsiteX80" fmla="*/ 706673 w 843073"/>
                  <a:gd name="connsiteY80" fmla="*/ 1335275 h 1383666"/>
                  <a:gd name="connsiteX81" fmla="*/ 706673 w 843073"/>
                  <a:gd name="connsiteY81" fmla="*/ 1336242 h 1383666"/>
                  <a:gd name="connsiteX82" fmla="*/ 706431 w 843073"/>
                  <a:gd name="connsiteY82" fmla="*/ 1338661 h 1383666"/>
                  <a:gd name="connsiteX83" fmla="*/ 703045 w 843073"/>
                  <a:gd name="connsiteY83" fmla="*/ 1345916 h 1383666"/>
                  <a:gd name="connsiteX84" fmla="*/ 694097 w 843073"/>
                  <a:gd name="connsiteY84" fmla="*/ 1353172 h 1383666"/>
                  <a:gd name="connsiteX85" fmla="*/ 676684 w 843073"/>
                  <a:gd name="connsiteY85" fmla="*/ 1360427 h 1383666"/>
                  <a:gd name="connsiteX86" fmla="*/ 642100 w 843073"/>
                  <a:gd name="connsiteY86" fmla="*/ 1368892 h 1383666"/>
                  <a:gd name="connsiteX87" fmla="*/ 572932 w 843073"/>
                  <a:gd name="connsiteY87" fmla="*/ 1378082 h 1383666"/>
                  <a:gd name="connsiteX88" fmla="*/ 434113 w 843073"/>
                  <a:gd name="connsiteY88" fmla="*/ 1383644 h 1383666"/>
                  <a:gd name="connsiteX89" fmla="*/ 295293 w 843073"/>
                  <a:gd name="connsiteY89" fmla="*/ 1377356 h 1383666"/>
                  <a:gd name="connsiteX90" fmla="*/ 226126 w 843073"/>
                  <a:gd name="connsiteY90" fmla="*/ 1367924 h 1383666"/>
                  <a:gd name="connsiteX91" fmla="*/ 191784 w 843073"/>
                  <a:gd name="connsiteY91" fmla="*/ 1359701 h 1383666"/>
                  <a:gd name="connsiteX92" fmla="*/ 174854 w 843073"/>
                  <a:gd name="connsiteY92" fmla="*/ 1353172 h 1383666"/>
                  <a:gd name="connsiteX93" fmla="*/ 166632 w 843073"/>
                  <a:gd name="connsiteY93" fmla="*/ 1347851 h 1383666"/>
                  <a:gd name="connsiteX94" fmla="*/ 162762 w 843073"/>
                  <a:gd name="connsiteY94" fmla="*/ 1343498 h 1383666"/>
                  <a:gd name="connsiteX95" fmla="*/ 160585 w 843073"/>
                  <a:gd name="connsiteY95" fmla="*/ 1336484 h 1383666"/>
                  <a:gd name="connsiteX96" fmla="*/ 160585 w 843073"/>
                  <a:gd name="connsiteY96" fmla="*/ 1337210 h 1383666"/>
                  <a:gd name="connsiteX97" fmla="*/ 123825 w 843073"/>
                  <a:gd name="connsiteY97" fmla="*/ 1024262 h 1383666"/>
                  <a:gd name="connsiteX98" fmla="*/ 114635 w 843073"/>
                  <a:gd name="connsiteY98" fmla="*/ 946145 h 1383666"/>
                  <a:gd name="connsiteX99" fmla="*/ 104961 w 843073"/>
                  <a:gd name="connsiteY99" fmla="*/ 868029 h 1383666"/>
                  <a:gd name="connsiteX100" fmla="*/ 95287 w 843073"/>
                  <a:gd name="connsiteY100" fmla="*/ 789913 h 1383666"/>
                  <a:gd name="connsiteX101" fmla="*/ 85371 w 843073"/>
                  <a:gd name="connsiteY101" fmla="*/ 711797 h 1383666"/>
                  <a:gd name="connsiteX102" fmla="*/ 75698 w 843073"/>
                  <a:gd name="connsiteY102" fmla="*/ 633439 h 1383666"/>
                  <a:gd name="connsiteX103" fmla="*/ 65540 w 843073"/>
                  <a:gd name="connsiteY103" fmla="*/ 555323 h 1383666"/>
                  <a:gd name="connsiteX104" fmla="*/ 44741 w 843073"/>
                  <a:gd name="connsiteY104" fmla="*/ 399091 h 1383666"/>
                  <a:gd name="connsiteX105" fmla="*/ 23943 w 843073"/>
                  <a:gd name="connsiteY105" fmla="*/ 242858 h 1383666"/>
                  <a:gd name="connsiteX106" fmla="*/ 13785 w 843073"/>
                  <a:gd name="connsiteY106" fmla="*/ 164984 h 1383666"/>
                  <a:gd name="connsiteX107" fmla="*/ 3870 w 843073"/>
                  <a:gd name="connsiteY107" fmla="*/ 86868 h 1383666"/>
                  <a:gd name="connsiteX108" fmla="*/ 5321 w 843073"/>
                  <a:gd name="connsiteY108" fmla="*/ 90012 h 1383666"/>
                  <a:gd name="connsiteX109" fmla="*/ 967 w 843073"/>
                  <a:gd name="connsiteY109" fmla="*/ 81789 h 1383666"/>
                  <a:gd name="connsiteX110" fmla="*/ 484 w 843073"/>
                  <a:gd name="connsiteY110" fmla="*/ 79371 h 1383666"/>
                  <a:gd name="connsiteX111" fmla="*/ 242 w 843073"/>
                  <a:gd name="connsiteY111" fmla="*/ 77920 h 1383666"/>
                  <a:gd name="connsiteX112" fmla="*/ 0 w 843073"/>
                  <a:gd name="connsiteY112" fmla="*/ 77194 h 1383666"/>
                  <a:gd name="connsiteX113" fmla="*/ 0 w 843073"/>
                  <a:gd name="connsiteY113" fmla="*/ 76710 h 1383666"/>
                  <a:gd name="connsiteX114" fmla="*/ 726 w 843073"/>
                  <a:gd name="connsiteY114" fmla="*/ 71632 h 1383666"/>
                  <a:gd name="connsiteX115" fmla="*/ 5079 w 843073"/>
                  <a:gd name="connsiteY115" fmla="*/ 63167 h 1383666"/>
                  <a:gd name="connsiteX116" fmla="*/ 10883 w 843073"/>
                  <a:gd name="connsiteY116" fmla="*/ 57121 h 1383666"/>
                  <a:gd name="connsiteX117" fmla="*/ 36519 w 843073"/>
                  <a:gd name="connsiteY117" fmla="*/ 42852 h 1383666"/>
                  <a:gd name="connsiteX118" fmla="*/ 90208 w 843073"/>
                  <a:gd name="connsiteY118" fmla="*/ 27132 h 1383666"/>
                  <a:gd name="connsiteX119" fmla="*/ 144865 w 843073"/>
                  <a:gd name="connsiteY119" fmla="*/ 17216 h 1383666"/>
                  <a:gd name="connsiteX120" fmla="*/ 199764 w 843073"/>
                  <a:gd name="connsiteY120" fmla="*/ 10203 h 1383666"/>
                  <a:gd name="connsiteX121" fmla="*/ 309562 w 843073"/>
                  <a:gd name="connsiteY121" fmla="*/ 2222 h 1383666"/>
                  <a:gd name="connsiteX122" fmla="*/ 419844 w 843073"/>
                  <a:gd name="connsiteY122" fmla="*/ 45 h 1383666"/>
                  <a:gd name="connsiteX123" fmla="*/ 530125 w 843073"/>
                  <a:gd name="connsiteY123" fmla="*/ 3189 h 1383666"/>
                  <a:gd name="connsiteX124" fmla="*/ 639923 w 843073"/>
                  <a:gd name="connsiteY124" fmla="*/ 12138 h 1383666"/>
                  <a:gd name="connsiteX125" fmla="*/ 694580 w 843073"/>
                  <a:gd name="connsiteY125" fmla="*/ 19393 h 1383666"/>
                  <a:gd name="connsiteX126" fmla="*/ 748754 w 843073"/>
                  <a:gd name="connsiteY126" fmla="*/ 29551 h 1383666"/>
                  <a:gd name="connsiteX127" fmla="*/ 801960 w 843073"/>
                  <a:gd name="connsiteY127" fmla="*/ 44545 h 1383666"/>
                  <a:gd name="connsiteX128" fmla="*/ 827112 w 843073"/>
                  <a:gd name="connsiteY128" fmla="*/ 56395 h 1383666"/>
                  <a:gd name="connsiteX129" fmla="*/ 837995 w 843073"/>
                  <a:gd name="connsiteY129" fmla="*/ 65344 h 1383666"/>
                  <a:gd name="connsiteX130" fmla="*/ 841622 w 843073"/>
                  <a:gd name="connsiteY130" fmla="*/ 71390 h 1383666"/>
                  <a:gd name="connsiteX131" fmla="*/ 842348 w 843073"/>
                  <a:gd name="connsiteY131" fmla="*/ 78645 h 1383666"/>
                  <a:gd name="connsiteX132" fmla="*/ 841622 w 843073"/>
                  <a:gd name="connsiteY132" fmla="*/ 77678 h 1383666"/>
                  <a:gd name="connsiteX133" fmla="*/ 843074 w 843073"/>
                  <a:gd name="connsiteY133" fmla="*/ 77678 h 1383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</a:cxnLst>
                <a:rect l="l" t="t" r="r" b="b"/>
                <a:pathLst>
                  <a:path w="843073" h="1383666">
                    <a:moveTo>
                      <a:pt x="841381" y="79129"/>
                    </a:moveTo>
                    <a:lnTo>
                      <a:pt x="840897" y="79129"/>
                    </a:lnTo>
                    <a:lnTo>
                      <a:pt x="841139" y="78161"/>
                    </a:lnTo>
                    <a:cubicBezTo>
                      <a:pt x="841864" y="73808"/>
                      <a:pt x="839688" y="69697"/>
                      <a:pt x="836786" y="66311"/>
                    </a:cubicBezTo>
                    <a:cubicBezTo>
                      <a:pt x="833883" y="62925"/>
                      <a:pt x="830014" y="60507"/>
                      <a:pt x="826144" y="58088"/>
                    </a:cubicBezTo>
                    <a:cubicBezTo>
                      <a:pt x="818405" y="53493"/>
                      <a:pt x="809699" y="50107"/>
                      <a:pt x="801234" y="47205"/>
                    </a:cubicBezTo>
                    <a:cubicBezTo>
                      <a:pt x="784063" y="41401"/>
                      <a:pt x="766167" y="37290"/>
                      <a:pt x="748270" y="33662"/>
                    </a:cubicBezTo>
                    <a:cubicBezTo>
                      <a:pt x="712477" y="26648"/>
                      <a:pt x="675958" y="22295"/>
                      <a:pt x="639440" y="18909"/>
                    </a:cubicBezTo>
                    <a:cubicBezTo>
                      <a:pt x="621301" y="17216"/>
                      <a:pt x="602921" y="15765"/>
                      <a:pt x="584783" y="14798"/>
                    </a:cubicBezTo>
                    <a:cubicBezTo>
                      <a:pt x="566402" y="13589"/>
                      <a:pt x="548264" y="12863"/>
                      <a:pt x="529884" y="12138"/>
                    </a:cubicBezTo>
                    <a:cubicBezTo>
                      <a:pt x="493365" y="10687"/>
                      <a:pt x="456604" y="10203"/>
                      <a:pt x="420086" y="10687"/>
                    </a:cubicBezTo>
                    <a:cubicBezTo>
                      <a:pt x="401705" y="10928"/>
                      <a:pt x="383567" y="11170"/>
                      <a:pt x="365187" y="11654"/>
                    </a:cubicBezTo>
                    <a:cubicBezTo>
                      <a:pt x="346806" y="12138"/>
                      <a:pt x="328668" y="12863"/>
                      <a:pt x="310288" y="13831"/>
                    </a:cubicBezTo>
                    <a:cubicBezTo>
                      <a:pt x="273769" y="15765"/>
                      <a:pt x="237250" y="18667"/>
                      <a:pt x="200974" y="22537"/>
                    </a:cubicBezTo>
                    <a:cubicBezTo>
                      <a:pt x="182835" y="24472"/>
                      <a:pt x="164697" y="26890"/>
                      <a:pt x="146800" y="29551"/>
                    </a:cubicBezTo>
                    <a:cubicBezTo>
                      <a:pt x="128904" y="32453"/>
                      <a:pt x="110765" y="35597"/>
                      <a:pt x="93111" y="39466"/>
                    </a:cubicBezTo>
                    <a:cubicBezTo>
                      <a:pt x="84162" y="41401"/>
                      <a:pt x="75456" y="43578"/>
                      <a:pt x="66749" y="46238"/>
                    </a:cubicBezTo>
                    <a:cubicBezTo>
                      <a:pt x="58043" y="48656"/>
                      <a:pt x="49578" y="51558"/>
                      <a:pt x="41356" y="54702"/>
                    </a:cubicBezTo>
                    <a:cubicBezTo>
                      <a:pt x="33133" y="58088"/>
                      <a:pt x="25152" y="61958"/>
                      <a:pt x="19106" y="66795"/>
                    </a:cubicBezTo>
                    <a:cubicBezTo>
                      <a:pt x="17655" y="68004"/>
                      <a:pt x="16204" y="69455"/>
                      <a:pt x="15236" y="70664"/>
                    </a:cubicBezTo>
                    <a:cubicBezTo>
                      <a:pt x="14027" y="72357"/>
                      <a:pt x="13543" y="73566"/>
                      <a:pt x="13060" y="74776"/>
                    </a:cubicBezTo>
                    <a:cubicBezTo>
                      <a:pt x="12334" y="76952"/>
                      <a:pt x="13060" y="79129"/>
                      <a:pt x="15236" y="82031"/>
                    </a:cubicBezTo>
                    <a:lnTo>
                      <a:pt x="16445" y="83482"/>
                    </a:lnTo>
                    <a:lnTo>
                      <a:pt x="16687" y="85175"/>
                    </a:lnTo>
                    <a:lnTo>
                      <a:pt x="26119" y="163291"/>
                    </a:lnTo>
                    <a:lnTo>
                      <a:pt x="35309" y="241407"/>
                    </a:lnTo>
                    <a:lnTo>
                      <a:pt x="53448" y="397881"/>
                    </a:lnTo>
                    <a:lnTo>
                      <a:pt x="71586" y="554356"/>
                    </a:lnTo>
                    <a:lnTo>
                      <a:pt x="80776" y="632472"/>
                    </a:lnTo>
                    <a:lnTo>
                      <a:pt x="90208" y="710588"/>
                    </a:lnTo>
                    <a:lnTo>
                      <a:pt x="99882" y="788704"/>
                    </a:lnTo>
                    <a:lnTo>
                      <a:pt x="109798" y="866820"/>
                    </a:lnTo>
                    <a:lnTo>
                      <a:pt x="119714" y="944936"/>
                    </a:lnTo>
                    <a:lnTo>
                      <a:pt x="129871" y="1023052"/>
                    </a:lnTo>
                    <a:lnTo>
                      <a:pt x="170985" y="1335517"/>
                    </a:lnTo>
                    <a:lnTo>
                      <a:pt x="170985" y="1336242"/>
                    </a:lnTo>
                    <a:cubicBezTo>
                      <a:pt x="170985" y="1336484"/>
                      <a:pt x="170985" y="1336726"/>
                      <a:pt x="171468" y="1337452"/>
                    </a:cubicBezTo>
                    <a:cubicBezTo>
                      <a:pt x="171952" y="1337935"/>
                      <a:pt x="172678" y="1338661"/>
                      <a:pt x="173403" y="1339387"/>
                    </a:cubicBezTo>
                    <a:cubicBezTo>
                      <a:pt x="175096" y="1340838"/>
                      <a:pt x="177273" y="1342047"/>
                      <a:pt x="179691" y="1343256"/>
                    </a:cubicBezTo>
                    <a:cubicBezTo>
                      <a:pt x="184528" y="1345433"/>
                      <a:pt x="189607" y="1347367"/>
                      <a:pt x="194928" y="1349060"/>
                    </a:cubicBezTo>
                    <a:cubicBezTo>
                      <a:pt x="205569" y="1352204"/>
                      <a:pt x="216694" y="1354623"/>
                      <a:pt x="228060" y="1356557"/>
                    </a:cubicBezTo>
                    <a:cubicBezTo>
                      <a:pt x="250552" y="1360427"/>
                      <a:pt x="273285" y="1363087"/>
                      <a:pt x="296261" y="1365022"/>
                    </a:cubicBezTo>
                    <a:cubicBezTo>
                      <a:pt x="341970" y="1368892"/>
                      <a:pt x="387920" y="1370101"/>
                      <a:pt x="433871" y="1370101"/>
                    </a:cubicBezTo>
                    <a:cubicBezTo>
                      <a:pt x="479822" y="1369859"/>
                      <a:pt x="525772" y="1368166"/>
                      <a:pt x="571481" y="1363813"/>
                    </a:cubicBezTo>
                    <a:cubicBezTo>
                      <a:pt x="594214" y="1361636"/>
                      <a:pt x="616948" y="1358734"/>
                      <a:pt x="639440" y="1354381"/>
                    </a:cubicBezTo>
                    <a:cubicBezTo>
                      <a:pt x="650565" y="1352204"/>
                      <a:pt x="661689" y="1349786"/>
                      <a:pt x="672089" y="1346158"/>
                    </a:cubicBezTo>
                    <a:cubicBezTo>
                      <a:pt x="677168" y="1344465"/>
                      <a:pt x="682488" y="1342530"/>
                      <a:pt x="686599" y="1340112"/>
                    </a:cubicBezTo>
                    <a:cubicBezTo>
                      <a:pt x="688776" y="1338903"/>
                      <a:pt x="690469" y="1337452"/>
                      <a:pt x="691195" y="1336484"/>
                    </a:cubicBezTo>
                    <a:cubicBezTo>
                      <a:pt x="691678" y="1336001"/>
                      <a:pt x="691678" y="1335759"/>
                      <a:pt x="691436" y="1336001"/>
                    </a:cubicBezTo>
                    <a:cubicBezTo>
                      <a:pt x="691436" y="1336001"/>
                      <a:pt x="691436" y="1336001"/>
                      <a:pt x="691436" y="1336242"/>
                    </a:cubicBezTo>
                    <a:cubicBezTo>
                      <a:pt x="691436" y="1336001"/>
                      <a:pt x="691436" y="1336242"/>
                      <a:pt x="691436" y="1336242"/>
                    </a:cubicBezTo>
                    <a:lnTo>
                      <a:pt x="691436" y="1336242"/>
                    </a:lnTo>
                    <a:cubicBezTo>
                      <a:pt x="691436" y="1336242"/>
                      <a:pt x="691436" y="1336484"/>
                      <a:pt x="691436" y="1336242"/>
                    </a:cubicBezTo>
                    <a:lnTo>
                      <a:pt x="690469" y="1334308"/>
                    </a:lnTo>
                    <a:lnTo>
                      <a:pt x="690711" y="1332131"/>
                    </a:lnTo>
                    <a:lnTo>
                      <a:pt x="699417" y="1253773"/>
                    </a:lnTo>
                    <a:lnTo>
                      <a:pt x="708366" y="1175415"/>
                    </a:lnTo>
                    <a:lnTo>
                      <a:pt x="717314" y="1097057"/>
                    </a:lnTo>
                    <a:lnTo>
                      <a:pt x="726504" y="1018699"/>
                    </a:lnTo>
                    <a:lnTo>
                      <a:pt x="744884" y="861741"/>
                    </a:lnTo>
                    <a:lnTo>
                      <a:pt x="763748" y="705025"/>
                    </a:lnTo>
                    <a:lnTo>
                      <a:pt x="782612" y="548309"/>
                    </a:lnTo>
                    <a:lnTo>
                      <a:pt x="801960" y="391593"/>
                    </a:lnTo>
                    <a:lnTo>
                      <a:pt x="811634" y="313235"/>
                    </a:lnTo>
                    <a:lnTo>
                      <a:pt x="821549" y="234877"/>
                    </a:lnTo>
                    <a:lnTo>
                      <a:pt x="841381" y="79129"/>
                    </a:lnTo>
                    <a:close/>
                    <a:moveTo>
                      <a:pt x="843074" y="77678"/>
                    </a:moveTo>
                    <a:lnTo>
                      <a:pt x="826870" y="235603"/>
                    </a:lnTo>
                    <a:lnTo>
                      <a:pt x="818647" y="314203"/>
                    </a:lnTo>
                    <a:lnTo>
                      <a:pt x="810424" y="392803"/>
                    </a:lnTo>
                    <a:lnTo>
                      <a:pt x="793737" y="549760"/>
                    </a:lnTo>
                    <a:lnTo>
                      <a:pt x="776566" y="706718"/>
                    </a:lnTo>
                    <a:lnTo>
                      <a:pt x="759395" y="863676"/>
                    </a:lnTo>
                    <a:lnTo>
                      <a:pt x="741740" y="1020634"/>
                    </a:lnTo>
                    <a:lnTo>
                      <a:pt x="732792" y="1098992"/>
                    </a:lnTo>
                    <a:lnTo>
                      <a:pt x="723844" y="1177350"/>
                    </a:lnTo>
                    <a:lnTo>
                      <a:pt x="714895" y="1255708"/>
                    </a:lnTo>
                    <a:lnTo>
                      <a:pt x="705705" y="1334066"/>
                    </a:lnTo>
                    <a:lnTo>
                      <a:pt x="704980" y="1329954"/>
                    </a:lnTo>
                    <a:cubicBezTo>
                      <a:pt x="705463" y="1331164"/>
                      <a:pt x="706189" y="1332615"/>
                      <a:pt x="706431" y="1334066"/>
                    </a:cubicBezTo>
                    <a:cubicBezTo>
                      <a:pt x="706431" y="1334550"/>
                      <a:pt x="706431" y="1334791"/>
                      <a:pt x="706673" y="1335275"/>
                    </a:cubicBezTo>
                    <a:cubicBezTo>
                      <a:pt x="706673" y="1335517"/>
                      <a:pt x="706673" y="1336242"/>
                      <a:pt x="706673" y="1336242"/>
                    </a:cubicBezTo>
                    <a:cubicBezTo>
                      <a:pt x="706673" y="1337210"/>
                      <a:pt x="706673" y="1337935"/>
                      <a:pt x="706431" y="1338661"/>
                    </a:cubicBezTo>
                    <a:cubicBezTo>
                      <a:pt x="705947" y="1341805"/>
                      <a:pt x="704496" y="1344223"/>
                      <a:pt x="703045" y="1345916"/>
                    </a:cubicBezTo>
                    <a:cubicBezTo>
                      <a:pt x="700143" y="1349302"/>
                      <a:pt x="696999" y="1351237"/>
                      <a:pt x="694097" y="1353172"/>
                    </a:cubicBezTo>
                    <a:cubicBezTo>
                      <a:pt x="688292" y="1356557"/>
                      <a:pt x="682488" y="1358492"/>
                      <a:pt x="676684" y="1360427"/>
                    </a:cubicBezTo>
                    <a:cubicBezTo>
                      <a:pt x="665075" y="1364055"/>
                      <a:pt x="653708" y="1366715"/>
                      <a:pt x="642100" y="1368892"/>
                    </a:cubicBezTo>
                    <a:cubicBezTo>
                      <a:pt x="619125" y="1373245"/>
                      <a:pt x="595907" y="1375905"/>
                      <a:pt x="572932" y="1378082"/>
                    </a:cubicBezTo>
                    <a:cubicBezTo>
                      <a:pt x="526740" y="1382193"/>
                      <a:pt x="480305" y="1383886"/>
                      <a:pt x="434113" y="1383644"/>
                    </a:cubicBezTo>
                    <a:cubicBezTo>
                      <a:pt x="387678" y="1383644"/>
                      <a:pt x="341486" y="1381709"/>
                      <a:pt x="295293" y="1377356"/>
                    </a:cubicBezTo>
                    <a:cubicBezTo>
                      <a:pt x="272318" y="1375180"/>
                      <a:pt x="249101" y="1372277"/>
                      <a:pt x="226126" y="1367924"/>
                    </a:cubicBezTo>
                    <a:cubicBezTo>
                      <a:pt x="214759" y="1365748"/>
                      <a:pt x="203150" y="1363329"/>
                      <a:pt x="191784" y="1359701"/>
                    </a:cubicBezTo>
                    <a:cubicBezTo>
                      <a:pt x="186221" y="1358009"/>
                      <a:pt x="180417" y="1355832"/>
                      <a:pt x="174854" y="1353172"/>
                    </a:cubicBezTo>
                    <a:cubicBezTo>
                      <a:pt x="171952" y="1351721"/>
                      <a:pt x="169292" y="1350028"/>
                      <a:pt x="166632" y="1347851"/>
                    </a:cubicBezTo>
                    <a:cubicBezTo>
                      <a:pt x="165181" y="1346642"/>
                      <a:pt x="163971" y="1345433"/>
                      <a:pt x="162762" y="1343498"/>
                    </a:cubicBezTo>
                    <a:cubicBezTo>
                      <a:pt x="161553" y="1341805"/>
                      <a:pt x="160585" y="1339145"/>
                      <a:pt x="160585" y="1336484"/>
                    </a:cubicBezTo>
                    <a:lnTo>
                      <a:pt x="160585" y="1337210"/>
                    </a:lnTo>
                    <a:lnTo>
                      <a:pt x="123825" y="1024262"/>
                    </a:lnTo>
                    <a:lnTo>
                      <a:pt x="114635" y="946145"/>
                    </a:lnTo>
                    <a:lnTo>
                      <a:pt x="104961" y="868029"/>
                    </a:lnTo>
                    <a:lnTo>
                      <a:pt x="95287" y="789913"/>
                    </a:lnTo>
                    <a:lnTo>
                      <a:pt x="85371" y="711797"/>
                    </a:lnTo>
                    <a:lnTo>
                      <a:pt x="75698" y="633439"/>
                    </a:lnTo>
                    <a:lnTo>
                      <a:pt x="65540" y="555323"/>
                    </a:lnTo>
                    <a:lnTo>
                      <a:pt x="44741" y="399091"/>
                    </a:lnTo>
                    <a:lnTo>
                      <a:pt x="23943" y="242858"/>
                    </a:lnTo>
                    <a:lnTo>
                      <a:pt x="13785" y="164984"/>
                    </a:lnTo>
                    <a:lnTo>
                      <a:pt x="3870" y="86868"/>
                    </a:lnTo>
                    <a:lnTo>
                      <a:pt x="5321" y="90012"/>
                    </a:lnTo>
                    <a:cubicBezTo>
                      <a:pt x="3628" y="87835"/>
                      <a:pt x="1935" y="85175"/>
                      <a:pt x="967" y="81789"/>
                    </a:cubicBezTo>
                    <a:cubicBezTo>
                      <a:pt x="726" y="81064"/>
                      <a:pt x="484" y="80096"/>
                      <a:pt x="484" y="79371"/>
                    </a:cubicBezTo>
                    <a:cubicBezTo>
                      <a:pt x="484" y="78887"/>
                      <a:pt x="484" y="78645"/>
                      <a:pt x="242" y="77920"/>
                    </a:cubicBezTo>
                    <a:lnTo>
                      <a:pt x="0" y="77194"/>
                    </a:lnTo>
                    <a:lnTo>
                      <a:pt x="0" y="76710"/>
                    </a:lnTo>
                    <a:cubicBezTo>
                      <a:pt x="0" y="74776"/>
                      <a:pt x="242" y="73083"/>
                      <a:pt x="726" y="71632"/>
                    </a:cubicBezTo>
                    <a:cubicBezTo>
                      <a:pt x="1693" y="68246"/>
                      <a:pt x="3144" y="65586"/>
                      <a:pt x="5079" y="63167"/>
                    </a:cubicBezTo>
                    <a:cubicBezTo>
                      <a:pt x="6772" y="60749"/>
                      <a:pt x="8948" y="59056"/>
                      <a:pt x="10883" y="57121"/>
                    </a:cubicBezTo>
                    <a:cubicBezTo>
                      <a:pt x="19106" y="50591"/>
                      <a:pt x="27812" y="46480"/>
                      <a:pt x="36519" y="42852"/>
                    </a:cubicBezTo>
                    <a:cubicBezTo>
                      <a:pt x="54173" y="35838"/>
                      <a:pt x="72070" y="31002"/>
                      <a:pt x="90208" y="27132"/>
                    </a:cubicBezTo>
                    <a:cubicBezTo>
                      <a:pt x="108347" y="23021"/>
                      <a:pt x="126485" y="19877"/>
                      <a:pt x="144865" y="17216"/>
                    </a:cubicBezTo>
                    <a:cubicBezTo>
                      <a:pt x="163004" y="14556"/>
                      <a:pt x="181384" y="12138"/>
                      <a:pt x="199764" y="10203"/>
                    </a:cubicBezTo>
                    <a:cubicBezTo>
                      <a:pt x="236283" y="6333"/>
                      <a:pt x="272802" y="3915"/>
                      <a:pt x="309562" y="2222"/>
                    </a:cubicBezTo>
                    <a:cubicBezTo>
                      <a:pt x="346323" y="529"/>
                      <a:pt x="383083" y="-196"/>
                      <a:pt x="419844" y="45"/>
                    </a:cubicBezTo>
                    <a:cubicBezTo>
                      <a:pt x="456604" y="287"/>
                      <a:pt x="493365" y="1255"/>
                      <a:pt x="530125" y="3189"/>
                    </a:cubicBezTo>
                    <a:cubicBezTo>
                      <a:pt x="566886" y="5124"/>
                      <a:pt x="603405" y="8026"/>
                      <a:pt x="639923" y="12138"/>
                    </a:cubicBezTo>
                    <a:cubicBezTo>
                      <a:pt x="658304" y="14072"/>
                      <a:pt x="676442" y="16491"/>
                      <a:pt x="694580" y="19393"/>
                    </a:cubicBezTo>
                    <a:cubicBezTo>
                      <a:pt x="712719" y="22295"/>
                      <a:pt x="730857" y="25439"/>
                      <a:pt x="748754" y="29551"/>
                    </a:cubicBezTo>
                    <a:cubicBezTo>
                      <a:pt x="766650" y="33662"/>
                      <a:pt x="784547" y="38257"/>
                      <a:pt x="801960" y="44545"/>
                    </a:cubicBezTo>
                    <a:cubicBezTo>
                      <a:pt x="810666" y="47689"/>
                      <a:pt x="819131" y="51558"/>
                      <a:pt x="827112" y="56395"/>
                    </a:cubicBezTo>
                    <a:cubicBezTo>
                      <a:pt x="830981" y="58814"/>
                      <a:pt x="834851" y="61716"/>
                      <a:pt x="837995" y="65344"/>
                    </a:cubicBezTo>
                    <a:cubicBezTo>
                      <a:pt x="839446" y="67037"/>
                      <a:pt x="840897" y="69213"/>
                      <a:pt x="841622" y="71390"/>
                    </a:cubicBezTo>
                    <a:cubicBezTo>
                      <a:pt x="842590" y="73808"/>
                      <a:pt x="842832" y="76227"/>
                      <a:pt x="842348" y="78645"/>
                    </a:cubicBezTo>
                    <a:lnTo>
                      <a:pt x="841622" y="77678"/>
                    </a:lnTo>
                    <a:lnTo>
                      <a:pt x="843074" y="77678"/>
                    </a:lnTo>
                    <a:close/>
                  </a:path>
                </a:pathLst>
              </a:custGeom>
              <a:solidFill>
                <a:srgbClr val="4D4D4D"/>
              </a:solidFill>
              <a:ln w="24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133" name="Полилиния: фигура 4132">
              <a:extLst>
                <a:ext uri="{FF2B5EF4-FFF2-40B4-BE49-F238E27FC236}">
                  <a16:creationId xmlns:a16="http://schemas.microsoft.com/office/drawing/2014/main" id="{18E13766-4786-E71F-4572-969BAADAB885}"/>
                </a:ext>
              </a:extLst>
            </p:cNvPr>
            <p:cNvSpPr/>
            <p:nvPr/>
          </p:nvSpPr>
          <p:spPr>
            <a:xfrm>
              <a:off x="14028206" y="2288581"/>
              <a:ext cx="735210" cy="1115875"/>
            </a:xfrm>
            <a:custGeom>
              <a:avLst/>
              <a:gdLst>
                <a:gd name="connsiteX0" fmla="*/ 735210 w 735210"/>
                <a:gd name="connsiteY0" fmla="*/ 59494 h 1115875"/>
                <a:gd name="connsiteX1" fmla="*/ 734727 w 735210"/>
                <a:gd name="connsiteY1" fmla="*/ 59494 h 1115875"/>
                <a:gd name="connsiteX2" fmla="*/ 734969 w 735210"/>
                <a:gd name="connsiteY2" fmla="*/ 57801 h 1115875"/>
                <a:gd name="connsiteX3" fmla="*/ 367605 w 735210"/>
                <a:gd name="connsiteY3" fmla="*/ 0 h 1115875"/>
                <a:gd name="connsiteX4" fmla="*/ 0 w 735210"/>
                <a:gd name="connsiteY4" fmla="*/ 57801 h 1115875"/>
                <a:gd name="connsiteX5" fmla="*/ 3386 w 735210"/>
                <a:gd name="connsiteY5" fmla="*/ 65540 h 1115875"/>
                <a:gd name="connsiteX6" fmla="*/ 140029 w 735210"/>
                <a:gd name="connsiteY6" fmla="*/ 1082985 h 1115875"/>
                <a:gd name="connsiteX7" fmla="*/ 374619 w 735210"/>
                <a:gd name="connsiteY7" fmla="*/ 1115876 h 1115875"/>
                <a:gd name="connsiteX8" fmla="*/ 609209 w 735210"/>
                <a:gd name="connsiteY8" fmla="*/ 1082985 h 1115875"/>
                <a:gd name="connsiteX9" fmla="*/ 608483 w 735210"/>
                <a:gd name="connsiteY9" fmla="*/ 1080324 h 1115875"/>
                <a:gd name="connsiteX10" fmla="*/ 735210 w 735210"/>
                <a:gd name="connsiteY10" fmla="*/ 59494 h 1115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35210" h="1115875">
                  <a:moveTo>
                    <a:pt x="735210" y="59494"/>
                  </a:moveTo>
                  <a:lnTo>
                    <a:pt x="734727" y="59494"/>
                  </a:lnTo>
                  <a:cubicBezTo>
                    <a:pt x="734727" y="59010"/>
                    <a:pt x="734969" y="58527"/>
                    <a:pt x="734969" y="57801"/>
                  </a:cubicBezTo>
                  <a:cubicBezTo>
                    <a:pt x="734969" y="25877"/>
                    <a:pt x="570514" y="0"/>
                    <a:pt x="367605" y="0"/>
                  </a:cubicBezTo>
                  <a:cubicBezTo>
                    <a:pt x="164697" y="0"/>
                    <a:pt x="0" y="26119"/>
                    <a:pt x="0" y="57801"/>
                  </a:cubicBezTo>
                  <a:cubicBezTo>
                    <a:pt x="0" y="60461"/>
                    <a:pt x="1209" y="63122"/>
                    <a:pt x="3386" y="65540"/>
                  </a:cubicBezTo>
                  <a:lnTo>
                    <a:pt x="140029" y="1082985"/>
                  </a:lnTo>
                  <a:cubicBezTo>
                    <a:pt x="140029" y="1101123"/>
                    <a:pt x="244990" y="1115876"/>
                    <a:pt x="374619" y="1115876"/>
                  </a:cubicBezTo>
                  <a:cubicBezTo>
                    <a:pt x="504248" y="1115876"/>
                    <a:pt x="609209" y="1101123"/>
                    <a:pt x="609209" y="1082985"/>
                  </a:cubicBezTo>
                  <a:cubicBezTo>
                    <a:pt x="609209" y="1082017"/>
                    <a:pt x="608967" y="1081292"/>
                    <a:pt x="608483" y="1080324"/>
                  </a:cubicBezTo>
                  <a:lnTo>
                    <a:pt x="735210" y="59494"/>
                  </a:lnTo>
                  <a:close/>
                </a:path>
              </a:pathLst>
            </a:custGeom>
            <a:gradFill>
              <a:gsLst>
                <a:gs pos="4262">
                  <a:srgbClr val="BCE5BC"/>
                </a:gs>
                <a:gs pos="100000">
                  <a:srgbClr val="87C9BC"/>
                </a:gs>
              </a:gsLst>
              <a:lin ang="16200000" scaled="1"/>
            </a:gra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4134" name="Рисунок 7">
              <a:extLst>
                <a:ext uri="{FF2B5EF4-FFF2-40B4-BE49-F238E27FC236}">
                  <a16:creationId xmlns:a16="http://schemas.microsoft.com/office/drawing/2014/main" id="{8DFC125E-C551-1E6B-A16D-BA2297FE23A5}"/>
                </a:ext>
              </a:extLst>
            </p:cNvPr>
            <p:cNvGrpSpPr/>
            <p:nvPr/>
          </p:nvGrpSpPr>
          <p:grpSpPr>
            <a:xfrm>
              <a:off x="14166300" y="3341698"/>
              <a:ext cx="475978" cy="76347"/>
              <a:chOff x="14166300" y="3341698"/>
              <a:chExt cx="475978" cy="76347"/>
            </a:xfrm>
          </p:grpSpPr>
          <p:sp>
            <p:nvSpPr>
              <p:cNvPr id="4135" name="Полилиния: фигура 4134">
                <a:extLst>
                  <a:ext uri="{FF2B5EF4-FFF2-40B4-BE49-F238E27FC236}">
                    <a16:creationId xmlns:a16="http://schemas.microsoft.com/office/drawing/2014/main" id="{CB769E1C-59B2-737E-D5BB-CBD15EA4AB08}"/>
                  </a:ext>
                </a:extLst>
              </p:cNvPr>
              <p:cNvSpPr/>
              <p:nvPr/>
            </p:nvSpPr>
            <p:spPr>
              <a:xfrm>
                <a:off x="14167993" y="3343753"/>
                <a:ext cx="474017" cy="72069"/>
              </a:xfrm>
              <a:custGeom>
                <a:avLst/>
                <a:gdLst>
                  <a:gd name="connsiteX0" fmla="*/ 474017 w 474017"/>
                  <a:gd name="connsiteY0" fmla="*/ 36035 h 72069"/>
                  <a:gd name="connsiteX1" fmla="*/ 237009 w 474017"/>
                  <a:gd name="connsiteY1" fmla="*/ 72070 h 72069"/>
                  <a:gd name="connsiteX2" fmla="*/ 0 w 474017"/>
                  <a:gd name="connsiteY2" fmla="*/ 36035 h 72069"/>
                  <a:gd name="connsiteX3" fmla="*/ 237009 w 474017"/>
                  <a:gd name="connsiteY3" fmla="*/ 0 h 72069"/>
                  <a:gd name="connsiteX4" fmla="*/ 474017 w 474017"/>
                  <a:gd name="connsiteY4" fmla="*/ 36035 h 72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4017" h="72069">
                    <a:moveTo>
                      <a:pt x="474017" y="36035"/>
                    </a:moveTo>
                    <a:cubicBezTo>
                      <a:pt x="474017" y="55937"/>
                      <a:pt x="367905" y="72070"/>
                      <a:pt x="237009" y="72070"/>
                    </a:cubicBezTo>
                    <a:cubicBezTo>
                      <a:pt x="106112" y="72070"/>
                      <a:pt x="0" y="55937"/>
                      <a:pt x="0" y="36035"/>
                    </a:cubicBezTo>
                    <a:cubicBezTo>
                      <a:pt x="0" y="16133"/>
                      <a:pt x="106112" y="0"/>
                      <a:pt x="237009" y="0"/>
                    </a:cubicBezTo>
                    <a:cubicBezTo>
                      <a:pt x="367905" y="0"/>
                      <a:pt x="474017" y="16133"/>
                      <a:pt x="474017" y="36035"/>
                    </a:cubicBezTo>
                    <a:close/>
                  </a:path>
                </a:pathLst>
              </a:custGeom>
              <a:solidFill>
                <a:srgbClr val="0071BC"/>
              </a:solidFill>
              <a:ln w="24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36" name="Полилиния: фигура 4135">
                <a:extLst>
                  <a:ext uri="{FF2B5EF4-FFF2-40B4-BE49-F238E27FC236}">
                    <a16:creationId xmlns:a16="http://schemas.microsoft.com/office/drawing/2014/main" id="{AB3DEF1A-8B61-74D7-8C56-400733F8769F}"/>
                  </a:ext>
                </a:extLst>
              </p:cNvPr>
              <p:cNvSpPr/>
              <p:nvPr/>
            </p:nvSpPr>
            <p:spPr>
              <a:xfrm>
                <a:off x="14166300" y="3341698"/>
                <a:ext cx="475978" cy="76347"/>
              </a:xfrm>
              <a:custGeom>
                <a:avLst/>
                <a:gdLst>
                  <a:gd name="connsiteX0" fmla="*/ 475952 w 475978"/>
                  <a:gd name="connsiteY0" fmla="*/ 38090 h 76347"/>
                  <a:gd name="connsiteX1" fmla="*/ 475226 w 475978"/>
                  <a:gd name="connsiteY1" fmla="*/ 40992 h 76347"/>
                  <a:gd name="connsiteX2" fmla="*/ 469422 w 475978"/>
                  <a:gd name="connsiteY2" fmla="*/ 46796 h 76347"/>
                  <a:gd name="connsiteX3" fmla="*/ 440401 w 475978"/>
                  <a:gd name="connsiteY3" fmla="*/ 57679 h 76347"/>
                  <a:gd name="connsiteX4" fmla="*/ 392999 w 475978"/>
                  <a:gd name="connsiteY4" fmla="*/ 66628 h 76347"/>
                  <a:gd name="connsiteX5" fmla="*/ 330603 w 475978"/>
                  <a:gd name="connsiteY5" fmla="*/ 73399 h 76347"/>
                  <a:gd name="connsiteX6" fmla="*/ 294810 w 475978"/>
                  <a:gd name="connsiteY6" fmla="*/ 75334 h 76347"/>
                  <a:gd name="connsiteX7" fmla="*/ 256356 w 475978"/>
                  <a:gd name="connsiteY7" fmla="*/ 76301 h 76347"/>
                  <a:gd name="connsiteX8" fmla="*/ 173645 w 475978"/>
                  <a:gd name="connsiteY8" fmla="*/ 74366 h 76347"/>
                  <a:gd name="connsiteX9" fmla="*/ 85371 w 475978"/>
                  <a:gd name="connsiteY9" fmla="*/ 66628 h 76347"/>
                  <a:gd name="connsiteX10" fmla="*/ 40388 w 475978"/>
                  <a:gd name="connsiteY10" fmla="*/ 59130 h 76347"/>
                  <a:gd name="connsiteX11" fmla="*/ 18138 w 475978"/>
                  <a:gd name="connsiteY11" fmla="*/ 52842 h 76347"/>
                  <a:gd name="connsiteX12" fmla="*/ 7497 w 475978"/>
                  <a:gd name="connsiteY12" fmla="*/ 48005 h 76347"/>
                  <a:gd name="connsiteX13" fmla="*/ 2660 w 475978"/>
                  <a:gd name="connsiteY13" fmla="*/ 44378 h 76347"/>
                  <a:gd name="connsiteX14" fmla="*/ 0 w 475978"/>
                  <a:gd name="connsiteY14" fmla="*/ 38332 h 76347"/>
                  <a:gd name="connsiteX15" fmla="*/ 726 w 475978"/>
                  <a:gd name="connsiteY15" fmla="*/ 34946 h 76347"/>
                  <a:gd name="connsiteX16" fmla="*/ 2660 w 475978"/>
                  <a:gd name="connsiteY16" fmla="*/ 32285 h 76347"/>
                  <a:gd name="connsiteX17" fmla="*/ 7497 w 475978"/>
                  <a:gd name="connsiteY17" fmla="*/ 28416 h 76347"/>
                  <a:gd name="connsiteX18" fmla="*/ 18138 w 475978"/>
                  <a:gd name="connsiteY18" fmla="*/ 23337 h 76347"/>
                  <a:gd name="connsiteX19" fmla="*/ 40146 w 475978"/>
                  <a:gd name="connsiteY19" fmla="*/ 16807 h 76347"/>
                  <a:gd name="connsiteX20" fmla="*/ 85130 w 475978"/>
                  <a:gd name="connsiteY20" fmla="*/ 8826 h 76347"/>
                  <a:gd name="connsiteX21" fmla="*/ 173403 w 475978"/>
                  <a:gd name="connsiteY21" fmla="*/ 1329 h 76347"/>
                  <a:gd name="connsiteX22" fmla="*/ 256114 w 475978"/>
                  <a:gd name="connsiteY22" fmla="*/ 120 h 76347"/>
                  <a:gd name="connsiteX23" fmla="*/ 330361 w 475978"/>
                  <a:gd name="connsiteY23" fmla="*/ 3264 h 76347"/>
                  <a:gd name="connsiteX24" fmla="*/ 392757 w 475978"/>
                  <a:gd name="connsiteY24" fmla="*/ 10036 h 76347"/>
                  <a:gd name="connsiteX25" fmla="*/ 440159 w 475978"/>
                  <a:gd name="connsiteY25" fmla="*/ 18984 h 76347"/>
                  <a:gd name="connsiteX26" fmla="*/ 469180 w 475978"/>
                  <a:gd name="connsiteY26" fmla="*/ 29867 h 76347"/>
                  <a:gd name="connsiteX27" fmla="*/ 474985 w 475978"/>
                  <a:gd name="connsiteY27" fmla="*/ 35671 h 76347"/>
                  <a:gd name="connsiteX28" fmla="*/ 475710 w 475978"/>
                  <a:gd name="connsiteY28" fmla="*/ 37848 h 76347"/>
                  <a:gd name="connsiteX29" fmla="*/ 475952 w 475978"/>
                  <a:gd name="connsiteY29" fmla="*/ 38090 h 76347"/>
                  <a:gd name="connsiteX30" fmla="*/ 475952 w 475978"/>
                  <a:gd name="connsiteY30" fmla="*/ 38090 h 76347"/>
                  <a:gd name="connsiteX31" fmla="*/ 475468 w 475978"/>
                  <a:gd name="connsiteY31" fmla="*/ 38090 h 76347"/>
                  <a:gd name="connsiteX32" fmla="*/ 474743 w 475978"/>
                  <a:gd name="connsiteY32" fmla="*/ 35429 h 76347"/>
                  <a:gd name="connsiteX33" fmla="*/ 468938 w 475978"/>
                  <a:gd name="connsiteY33" fmla="*/ 29867 h 76347"/>
                  <a:gd name="connsiteX34" fmla="*/ 439917 w 475978"/>
                  <a:gd name="connsiteY34" fmla="*/ 19468 h 76347"/>
                  <a:gd name="connsiteX35" fmla="*/ 392273 w 475978"/>
                  <a:gd name="connsiteY35" fmla="*/ 11729 h 76347"/>
                  <a:gd name="connsiteX36" fmla="*/ 329877 w 475978"/>
                  <a:gd name="connsiteY36" fmla="*/ 6892 h 76347"/>
                  <a:gd name="connsiteX37" fmla="*/ 255873 w 475978"/>
                  <a:gd name="connsiteY37" fmla="*/ 4715 h 76347"/>
                  <a:gd name="connsiteX38" fmla="*/ 173403 w 475978"/>
                  <a:gd name="connsiteY38" fmla="*/ 5924 h 76347"/>
                  <a:gd name="connsiteX39" fmla="*/ 85371 w 475978"/>
                  <a:gd name="connsiteY39" fmla="*/ 12696 h 76347"/>
                  <a:gd name="connsiteX40" fmla="*/ 40630 w 475978"/>
                  <a:gd name="connsiteY40" fmla="*/ 19951 h 76347"/>
                  <a:gd name="connsiteX41" fmla="*/ 18864 w 475978"/>
                  <a:gd name="connsiteY41" fmla="*/ 25997 h 76347"/>
                  <a:gd name="connsiteX42" fmla="*/ 8706 w 475978"/>
                  <a:gd name="connsiteY42" fmla="*/ 30592 h 76347"/>
                  <a:gd name="connsiteX43" fmla="*/ 4353 w 475978"/>
                  <a:gd name="connsiteY43" fmla="*/ 33736 h 76347"/>
                  <a:gd name="connsiteX44" fmla="*/ 2902 w 475978"/>
                  <a:gd name="connsiteY44" fmla="*/ 35671 h 76347"/>
                  <a:gd name="connsiteX45" fmla="*/ 2418 w 475978"/>
                  <a:gd name="connsiteY45" fmla="*/ 37848 h 76347"/>
                  <a:gd name="connsiteX46" fmla="*/ 4353 w 475978"/>
                  <a:gd name="connsiteY46" fmla="*/ 41959 h 76347"/>
                  <a:gd name="connsiteX47" fmla="*/ 8465 w 475978"/>
                  <a:gd name="connsiteY47" fmla="*/ 45345 h 76347"/>
                  <a:gd name="connsiteX48" fmla="*/ 18622 w 475978"/>
                  <a:gd name="connsiteY48" fmla="*/ 50182 h 76347"/>
                  <a:gd name="connsiteX49" fmla="*/ 40388 w 475978"/>
                  <a:gd name="connsiteY49" fmla="*/ 56712 h 76347"/>
                  <a:gd name="connsiteX50" fmla="*/ 85130 w 475978"/>
                  <a:gd name="connsiteY50" fmla="*/ 64451 h 76347"/>
                  <a:gd name="connsiteX51" fmla="*/ 173161 w 475978"/>
                  <a:gd name="connsiteY51" fmla="*/ 70981 h 76347"/>
                  <a:gd name="connsiteX52" fmla="*/ 255873 w 475978"/>
                  <a:gd name="connsiteY52" fmla="*/ 71464 h 76347"/>
                  <a:gd name="connsiteX53" fmla="*/ 294084 w 475978"/>
                  <a:gd name="connsiteY53" fmla="*/ 70497 h 76347"/>
                  <a:gd name="connsiteX54" fmla="*/ 329877 w 475978"/>
                  <a:gd name="connsiteY54" fmla="*/ 69046 h 76347"/>
                  <a:gd name="connsiteX55" fmla="*/ 392273 w 475978"/>
                  <a:gd name="connsiteY55" fmla="*/ 63967 h 76347"/>
                  <a:gd name="connsiteX56" fmla="*/ 439917 w 475978"/>
                  <a:gd name="connsiteY56" fmla="*/ 56228 h 76347"/>
                  <a:gd name="connsiteX57" fmla="*/ 468938 w 475978"/>
                  <a:gd name="connsiteY57" fmla="*/ 45829 h 76347"/>
                  <a:gd name="connsiteX58" fmla="*/ 474743 w 475978"/>
                  <a:gd name="connsiteY58" fmla="*/ 40266 h 76347"/>
                  <a:gd name="connsiteX59" fmla="*/ 475226 w 475978"/>
                  <a:gd name="connsiteY59" fmla="*/ 38332 h 76347"/>
                  <a:gd name="connsiteX60" fmla="*/ 475468 w 475978"/>
                  <a:gd name="connsiteY60" fmla="*/ 38090 h 76347"/>
                  <a:gd name="connsiteX61" fmla="*/ 475468 w 475978"/>
                  <a:gd name="connsiteY61" fmla="*/ 38090 h 76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475978" h="76347">
                    <a:moveTo>
                      <a:pt x="475952" y="38090"/>
                    </a:moveTo>
                    <a:cubicBezTo>
                      <a:pt x="475952" y="38090"/>
                      <a:pt x="476194" y="39057"/>
                      <a:pt x="475226" y="40992"/>
                    </a:cubicBezTo>
                    <a:cubicBezTo>
                      <a:pt x="474501" y="42685"/>
                      <a:pt x="472324" y="44861"/>
                      <a:pt x="469422" y="46796"/>
                    </a:cubicBezTo>
                    <a:cubicBezTo>
                      <a:pt x="463376" y="50666"/>
                      <a:pt x="453219" y="54293"/>
                      <a:pt x="440401" y="57679"/>
                    </a:cubicBezTo>
                    <a:cubicBezTo>
                      <a:pt x="427341" y="60823"/>
                      <a:pt x="411379" y="63967"/>
                      <a:pt x="392999" y="66628"/>
                    </a:cubicBezTo>
                    <a:cubicBezTo>
                      <a:pt x="374619" y="69288"/>
                      <a:pt x="353578" y="71706"/>
                      <a:pt x="330603" y="73399"/>
                    </a:cubicBezTo>
                    <a:cubicBezTo>
                      <a:pt x="319236" y="74125"/>
                      <a:pt x="307144" y="74850"/>
                      <a:pt x="294810" y="75334"/>
                    </a:cubicBezTo>
                    <a:cubicBezTo>
                      <a:pt x="282476" y="75818"/>
                      <a:pt x="269658" y="76059"/>
                      <a:pt x="256356" y="76301"/>
                    </a:cubicBezTo>
                    <a:cubicBezTo>
                      <a:pt x="229995" y="76543"/>
                      <a:pt x="202183" y="75818"/>
                      <a:pt x="173645" y="74366"/>
                    </a:cubicBezTo>
                    <a:cubicBezTo>
                      <a:pt x="144865" y="72674"/>
                      <a:pt x="115360" y="70497"/>
                      <a:pt x="85371" y="66628"/>
                    </a:cubicBezTo>
                    <a:cubicBezTo>
                      <a:pt x="70377" y="64693"/>
                      <a:pt x="55383" y="62516"/>
                      <a:pt x="40388" y="59130"/>
                    </a:cubicBezTo>
                    <a:cubicBezTo>
                      <a:pt x="32891" y="57437"/>
                      <a:pt x="25394" y="55503"/>
                      <a:pt x="18138" y="52842"/>
                    </a:cubicBezTo>
                    <a:cubicBezTo>
                      <a:pt x="14511" y="51633"/>
                      <a:pt x="10883" y="49940"/>
                      <a:pt x="7497" y="48005"/>
                    </a:cubicBezTo>
                    <a:cubicBezTo>
                      <a:pt x="5804" y="47038"/>
                      <a:pt x="4111" y="45829"/>
                      <a:pt x="2660" y="44378"/>
                    </a:cubicBezTo>
                    <a:cubicBezTo>
                      <a:pt x="1209" y="42927"/>
                      <a:pt x="0" y="40750"/>
                      <a:pt x="0" y="38332"/>
                    </a:cubicBezTo>
                    <a:cubicBezTo>
                      <a:pt x="0" y="37364"/>
                      <a:pt x="242" y="35913"/>
                      <a:pt x="726" y="34946"/>
                    </a:cubicBezTo>
                    <a:cubicBezTo>
                      <a:pt x="1209" y="33978"/>
                      <a:pt x="1935" y="33011"/>
                      <a:pt x="2660" y="32285"/>
                    </a:cubicBezTo>
                    <a:cubicBezTo>
                      <a:pt x="4111" y="30834"/>
                      <a:pt x="5804" y="29625"/>
                      <a:pt x="7497" y="28416"/>
                    </a:cubicBezTo>
                    <a:cubicBezTo>
                      <a:pt x="10883" y="26239"/>
                      <a:pt x="14511" y="24788"/>
                      <a:pt x="18138" y="23337"/>
                    </a:cubicBezTo>
                    <a:cubicBezTo>
                      <a:pt x="25394" y="20435"/>
                      <a:pt x="32891" y="18500"/>
                      <a:pt x="40146" y="16807"/>
                    </a:cubicBezTo>
                    <a:cubicBezTo>
                      <a:pt x="55141" y="13180"/>
                      <a:pt x="70135" y="10761"/>
                      <a:pt x="85130" y="8826"/>
                    </a:cubicBezTo>
                    <a:cubicBezTo>
                      <a:pt x="115118" y="4957"/>
                      <a:pt x="144624" y="2780"/>
                      <a:pt x="173403" y="1329"/>
                    </a:cubicBezTo>
                    <a:cubicBezTo>
                      <a:pt x="202183" y="-122"/>
                      <a:pt x="229995" y="-122"/>
                      <a:pt x="256114" y="120"/>
                    </a:cubicBezTo>
                    <a:cubicBezTo>
                      <a:pt x="282476" y="362"/>
                      <a:pt x="307386" y="1571"/>
                      <a:pt x="330361" y="3264"/>
                    </a:cubicBezTo>
                    <a:cubicBezTo>
                      <a:pt x="353336" y="4957"/>
                      <a:pt x="374135" y="7375"/>
                      <a:pt x="392757" y="10036"/>
                    </a:cubicBezTo>
                    <a:cubicBezTo>
                      <a:pt x="411137" y="12696"/>
                      <a:pt x="427341" y="15840"/>
                      <a:pt x="440159" y="18984"/>
                    </a:cubicBezTo>
                    <a:cubicBezTo>
                      <a:pt x="453219" y="22128"/>
                      <a:pt x="463134" y="25756"/>
                      <a:pt x="469180" y="29867"/>
                    </a:cubicBezTo>
                    <a:cubicBezTo>
                      <a:pt x="472324" y="31802"/>
                      <a:pt x="474259" y="33978"/>
                      <a:pt x="474985" y="35671"/>
                    </a:cubicBezTo>
                    <a:cubicBezTo>
                      <a:pt x="475468" y="36639"/>
                      <a:pt x="475468" y="37364"/>
                      <a:pt x="475710" y="37848"/>
                    </a:cubicBezTo>
                    <a:cubicBezTo>
                      <a:pt x="475952" y="37848"/>
                      <a:pt x="475952" y="38090"/>
                      <a:pt x="475952" y="38090"/>
                    </a:cubicBezTo>
                    <a:lnTo>
                      <a:pt x="475952" y="38090"/>
                    </a:lnTo>
                    <a:close/>
                    <a:moveTo>
                      <a:pt x="475468" y="38090"/>
                    </a:moveTo>
                    <a:cubicBezTo>
                      <a:pt x="475468" y="38090"/>
                      <a:pt x="475468" y="37122"/>
                      <a:pt x="474743" y="35429"/>
                    </a:cubicBezTo>
                    <a:cubicBezTo>
                      <a:pt x="474017" y="33736"/>
                      <a:pt x="472083" y="31802"/>
                      <a:pt x="468938" y="29867"/>
                    </a:cubicBezTo>
                    <a:cubicBezTo>
                      <a:pt x="462892" y="25997"/>
                      <a:pt x="452977" y="22612"/>
                      <a:pt x="439917" y="19468"/>
                    </a:cubicBezTo>
                    <a:cubicBezTo>
                      <a:pt x="426857" y="16323"/>
                      <a:pt x="410896" y="13905"/>
                      <a:pt x="392273" y="11729"/>
                    </a:cubicBezTo>
                    <a:cubicBezTo>
                      <a:pt x="373893" y="9552"/>
                      <a:pt x="352853" y="8101"/>
                      <a:pt x="329877" y="6892"/>
                    </a:cubicBezTo>
                    <a:cubicBezTo>
                      <a:pt x="306902" y="5682"/>
                      <a:pt x="282234" y="4957"/>
                      <a:pt x="255873" y="4715"/>
                    </a:cubicBezTo>
                    <a:cubicBezTo>
                      <a:pt x="229511" y="4473"/>
                      <a:pt x="201941" y="4957"/>
                      <a:pt x="173403" y="5924"/>
                    </a:cubicBezTo>
                    <a:cubicBezTo>
                      <a:pt x="144865" y="7133"/>
                      <a:pt x="115360" y="9068"/>
                      <a:pt x="85371" y="12696"/>
                    </a:cubicBezTo>
                    <a:cubicBezTo>
                      <a:pt x="70377" y="14631"/>
                      <a:pt x="55383" y="16807"/>
                      <a:pt x="40630" y="19951"/>
                    </a:cubicBezTo>
                    <a:cubicBezTo>
                      <a:pt x="33133" y="21644"/>
                      <a:pt x="25877" y="23337"/>
                      <a:pt x="18864" y="25997"/>
                    </a:cubicBezTo>
                    <a:cubicBezTo>
                      <a:pt x="15236" y="27207"/>
                      <a:pt x="11850" y="28658"/>
                      <a:pt x="8706" y="30592"/>
                    </a:cubicBezTo>
                    <a:cubicBezTo>
                      <a:pt x="7255" y="31560"/>
                      <a:pt x="5562" y="32527"/>
                      <a:pt x="4353" y="33736"/>
                    </a:cubicBezTo>
                    <a:cubicBezTo>
                      <a:pt x="3628" y="34462"/>
                      <a:pt x="3386" y="34946"/>
                      <a:pt x="2902" y="35671"/>
                    </a:cubicBezTo>
                    <a:cubicBezTo>
                      <a:pt x="2660" y="36397"/>
                      <a:pt x="2418" y="36880"/>
                      <a:pt x="2418" y="37848"/>
                    </a:cubicBezTo>
                    <a:cubicBezTo>
                      <a:pt x="2418" y="39299"/>
                      <a:pt x="3144" y="40750"/>
                      <a:pt x="4353" y="41959"/>
                    </a:cubicBezTo>
                    <a:cubicBezTo>
                      <a:pt x="5562" y="43168"/>
                      <a:pt x="7014" y="44378"/>
                      <a:pt x="8465" y="45345"/>
                    </a:cubicBezTo>
                    <a:cubicBezTo>
                      <a:pt x="11609" y="47280"/>
                      <a:pt x="14994" y="48731"/>
                      <a:pt x="18622" y="50182"/>
                    </a:cubicBezTo>
                    <a:cubicBezTo>
                      <a:pt x="25636" y="52842"/>
                      <a:pt x="33133" y="55019"/>
                      <a:pt x="40388" y="56712"/>
                    </a:cubicBezTo>
                    <a:cubicBezTo>
                      <a:pt x="55141" y="60098"/>
                      <a:pt x="70135" y="62516"/>
                      <a:pt x="85130" y="64451"/>
                    </a:cubicBezTo>
                    <a:cubicBezTo>
                      <a:pt x="114877" y="68079"/>
                      <a:pt x="144624" y="70255"/>
                      <a:pt x="173161" y="70981"/>
                    </a:cubicBezTo>
                    <a:cubicBezTo>
                      <a:pt x="201699" y="71948"/>
                      <a:pt x="229511" y="71706"/>
                      <a:pt x="255873" y="71464"/>
                    </a:cubicBezTo>
                    <a:cubicBezTo>
                      <a:pt x="268932" y="71222"/>
                      <a:pt x="281750" y="70739"/>
                      <a:pt x="294084" y="70497"/>
                    </a:cubicBezTo>
                    <a:cubicBezTo>
                      <a:pt x="306418" y="70013"/>
                      <a:pt x="318269" y="69530"/>
                      <a:pt x="329877" y="69046"/>
                    </a:cubicBezTo>
                    <a:cubicBezTo>
                      <a:pt x="352853" y="67837"/>
                      <a:pt x="373651" y="66144"/>
                      <a:pt x="392273" y="63967"/>
                    </a:cubicBezTo>
                    <a:cubicBezTo>
                      <a:pt x="410654" y="61791"/>
                      <a:pt x="426857" y="59372"/>
                      <a:pt x="439917" y="56228"/>
                    </a:cubicBezTo>
                    <a:cubicBezTo>
                      <a:pt x="452977" y="53084"/>
                      <a:pt x="462892" y="49698"/>
                      <a:pt x="468938" y="45829"/>
                    </a:cubicBezTo>
                    <a:cubicBezTo>
                      <a:pt x="472083" y="43894"/>
                      <a:pt x="473775" y="41959"/>
                      <a:pt x="474743" y="40266"/>
                    </a:cubicBezTo>
                    <a:cubicBezTo>
                      <a:pt x="475226" y="39541"/>
                      <a:pt x="475226" y="38815"/>
                      <a:pt x="475226" y="38332"/>
                    </a:cubicBezTo>
                    <a:cubicBezTo>
                      <a:pt x="475468" y="38332"/>
                      <a:pt x="475468" y="38090"/>
                      <a:pt x="475468" y="38090"/>
                    </a:cubicBezTo>
                    <a:lnTo>
                      <a:pt x="475468" y="38090"/>
                    </a:lnTo>
                    <a:close/>
                  </a:path>
                </a:pathLst>
              </a:custGeom>
              <a:solidFill>
                <a:srgbClr val="333333"/>
              </a:solidFill>
              <a:ln w="24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137" name="Полилиния: фигура 4136">
              <a:extLst>
                <a:ext uri="{FF2B5EF4-FFF2-40B4-BE49-F238E27FC236}">
                  <a16:creationId xmlns:a16="http://schemas.microsoft.com/office/drawing/2014/main" id="{E26990A3-629E-591C-6FF2-D61053C2B85E}"/>
                </a:ext>
              </a:extLst>
            </p:cNvPr>
            <p:cNvSpPr/>
            <p:nvPr/>
          </p:nvSpPr>
          <p:spPr>
            <a:xfrm>
              <a:off x="14299261" y="2078416"/>
              <a:ext cx="191891" cy="205110"/>
            </a:xfrm>
            <a:custGeom>
              <a:avLst/>
              <a:gdLst>
                <a:gd name="connsiteX0" fmla="*/ 169104 w 191891"/>
                <a:gd name="connsiteY0" fmla="*/ 205085 h 205110"/>
                <a:gd name="connsiteX1" fmla="*/ 22787 w 191891"/>
                <a:gd name="connsiteY1" fmla="*/ 205085 h 205110"/>
                <a:gd name="connsiteX2" fmla="*/ 22787 w 191891"/>
                <a:gd name="connsiteY2" fmla="*/ 0 h 205110"/>
                <a:gd name="connsiteX3" fmla="*/ 169104 w 191891"/>
                <a:gd name="connsiteY3" fmla="*/ 0 h 205110"/>
                <a:gd name="connsiteX4" fmla="*/ 169104 w 191891"/>
                <a:gd name="connsiteY4" fmla="*/ 205085 h 20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91" h="205110">
                  <a:moveTo>
                    <a:pt x="169104" y="205085"/>
                  </a:moveTo>
                  <a:cubicBezTo>
                    <a:pt x="144919" y="203634"/>
                    <a:pt x="60999" y="203634"/>
                    <a:pt x="22787" y="205085"/>
                  </a:cubicBezTo>
                  <a:cubicBezTo>
                    <a:pt x="-28484" y="206778"/>
                    <a:pt x="22787" y="0"/>
                    <a:pt x="22787" y="0"/>
                  </a:cubicBezTo>
                  <a:lnTo>
                    <a:pt x="169104" y="0"/>
                  </a:lnTo>
                  <a:cubicBezTo>
                    <a:pt x="169104" y="-242"/>
                    <a:pt x="220375" y="207746"/>
                    <a:pt x="169104" y="205085"/>
                  </a:cubicBezTo>
                  <a:close/>
                </a:path>
              </a:pathLst>
            </a:custGeom>
            <a:solidFill>
              <a:srgbClr val="F3FFFF">
                <a:alpha val="75000"/>
              </a:srgbClr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8" name="Полилиния: фигура 4137">
              <a:extLst>
                <a:ext uri="{FF2B5EF4-FFF2-40B4-BE49-F238E27FC236}">
                  <a16:creationId xmlns:a16="http://schemas.microsoft.com/office/drawing/2014/main" id="{49033B32-D635-6BA3-4CF5-7559FAB6D8B2}"/>
                </a:ext>
              </a:extLst>
            </p:cNvPr>
            <p:cNvSpPr/>
            <p:nvPr/>
          </p:nvSpPr>
          <p:spPr>
            <a:xfrm>
              <a:off x="14028932" y="2277093"/>
              <a:ext cx="735452" cy="151032"/>
            </a:xfrm>
            <a:custGeom>
              <a:avLst/>
              <a:gdLst>
                <a:gd name="connsiteX0" fmla="*/ 734969 w 735452"/>
                <a:gd name="connsiteY0" fmla="*/ 76060 h 151032"/>
                <a:gd name="connsiteX1" fmla="*/ 734969 w 735452"/>
                <a:gd name="connsiteY1" fmla="*/ 77270 h 151032"/>
                <a:gd name="connsiteX2" fmla="*/ 734243 w 735452"/>
                <a:gd name="connsiteY2" fmla="*/ 80656 h 151032"/>
                <a:gd name="connsiteX3" fmla="*/ 731825 w 735452"/>
                <a:gd name="connsiteY3" fmla="*/ 85734 h 151032"/>
                <a:gd name="connsiteX4" fmla="*/ 726988 w 735452"/>
                <a:gd name="connsiteY4" fmla="*/ 91297 h 151032"/>
                <a:gd name="connsiteX5" fmla="*/ 683455 w 735452"/>
                <a:gd name="connsiteY5" fmla="*/ 113305 h 151032"/>
                <a:gd name="connsiteX6" fmla="*/ 609934 w 735452"/>
                <a:gd name="connsiteY6" fmla="*/ 131685 h 151032"/>
                <a:gd name="connsiteX7" fmla="*/ 512471 w 735452"/>
                <a:gd name="connsiteY7" fmla="*/ 145228 h 151032"/>
                <a:gd name="connsiteX8" fmla="*/ 396143 w 735452"/>
                <a:gd name="connsiteY8" fmla="*/ 151033 h 151032"/>
                <a:gd name="connsiteX9" fmla="*/ 364703 w 735452"/>
                <a:gd name="connsiteY9" fmla="*/ 151033 h 151032"/>
                <a:gd name="connsiteX10" fmla="*/ 332538 w 735452"/>
                <a:gd name="connsiteY10" fmla="*/ 150307 h 151032"/>
                <a:gd name="connsiteX11" fmla="*/ 266272 w 735452"/>
                <a:gd name="connsiteY11" fmla="*/ 146921 h 151032"/>
                <a:gd name="connsiteX12" fmla="*/ 198071 w 735452"/>
                <a:gd name="connsiteY12" fmla="*/ 140633 h 151032"/>
                <a:gd name="connsiteX13" fmla="*/ 163488 w 735452"/>
                <a:gd name="connsiteY13" fmla="*/ 136522 h 151032"/>
                <a:gd name="connsiteX14" fmla="*/ 128662 w 735452"/>
                <a:gd name="connsiteY14" fmla="*/ 131201 h 151032"/>
                <a:gd name="connsiteX15" fmla="*/ 59010 w 735452"/>
                <a:gd name="connsiteY15" fmla="*/ 115723 h 151032"/>
                <a:gd name="connsiteX16" fmla="*/ 25152 w 735452"/>
                <a:gd name="connsiteY16" fmla="*/ 102905 h 151032"/>
                <a:gd name="connsiteX17" fmla="*/ 9674 w 735452"/>
                <a:gd name="connsiteY17" fmla="*/ 92990 h 151032"/>
                <a:gd name="connsiteX18" fmla="*/ 3144 w 735452"/>
                <a:gd name="connsiteY18" fmla="*/ 85734 h 151032"/>
                <a:gd name="connsiteX19" fmla="*/ 0 w 735452"/>
                <a:gd name="connsiteY19" fmla="*/ 75819 h 151032"/>
                <a:gd name="connsiteX20" fmla="*/ 242 w 735452"/>
                <a:gd name="connsiteY20" fmla="*/ 73400 h 151032"/>
                <a:gd name="connsiteX21" fmla="*/ 967 w 735452"/>
                <a:gd name="connsiteY21" fmla="*/ 70740 h 151032"/>
                <a:gd name="connsiteX22" fmla="*/ 1935 w 735452"/>
                <a:gd name="connsiteY22" fmla="*/ 68321 h 151032"/>
                <a:gd name="connsiteX23" fmla="*/ 3144 w 735452"/>
                <a:gd name="connsiteY23" fmla="*/ 66145 h 151032"/>
                <a:gd name="connsiteX24" fmla="*/ 9432 w 735452"/>
                <a:gd name="connsiteY24" fmla="*/ 58648 h 151032"/>
                <a:gd name="connsiteX25" fmla="*/ 24910 w 735452"/>
                <a:gd name="connsiteY25" fmla="*/ 48248 h 151032"/>
                <a:gd name="connsiteX26" fmla="*/ 58768 w 735452"/>
                <a:gd name="connsiteY26" fmla="*/ 34705 h 151032"/>
                <a:gd name="connsiteX27" fmla="*/ 128662 w 735452"/>
                <a:gd name="connsiteY27" fmla="*/ 18259 h 151032"/>
                <a:gd name="connsiteX28" fmla="*/ 266756 w 735452"/>
                <a:gd name="connsiteY28" fmla="*/ 3023 h 151032"/>
                <a:gd name="connsiteX29" fmla="*/ 333021 w 735452"/>
                <a:gd name="connsiteY29" fmla="*/ 363 h 151032"/>
                <a:gd name="connsiteX30" fmla="*/ 396627 w 735452"/>
                <a:gd name="connsiteY30" fmla="*/ 363 h 151032"/>
                <a:gd name="connsiteX31" fmla="*/ 512954 w 735452"/>
                <a:gd name="connsiteY31" fmla="*/ 6893 h 151032"/>
                <a:gd name="connsiteX32" fmla="*/ 610418 w 735452"/>
                <a:gd name="connsiteY32" fmla="*/ 20678 h 151032"/>
                <a:gd name="connsiteX33" fmla="*/ 683939 w 735452"/>
                <a:gd name="connsiteY33" fmla="*/ 39058 h 151032"/>
                <a:gd name="connsiteX34" fmla="*/ 727471 w 735452"/>
                <a:gd name="connsiteY34" fmla="*/ 61066 h 151032"/>
                <a:gd name="connsiteX35" fmla="*/ 732308 w 735452"/>
                <a:gd name="connsiteY35" fmla="*/ 66870 h 151032"/>
                <a:gd name="connsiteX36" fmla="*/ 734727 w 735452"/>
                <a:gd name="connsiteY36" fmla="*/ 71949 h 151032"/>
                <a:gd name="connsiteX37" fmla="*/ 735452 w 735452"/>
                <a:gd name="connsiteY37" fmla="*/ 75335 h 151032"/>
                <a:gd name="connsiteX38" fmla="*/ 734969 w 735452"/>
                <a:gd name="connsiteY38" fmla="*/ 76060 h 151032"/>
                <a:gd name="connsiteX39" fmla="*/ 734969 w 735452"/>
                <a:gd name="connsiteY39" fmla="*/ 76060 h 151032"/>
                <a:gd name="connsiteX40" fmla="*/ 734001 w 735452"/>
                <a:gd name="connsiteY40" fmla="*/ 76060 h 151032"/>
                <a:gd name="connsiteX41" fmla="*/ 734001 w 735452"/>
                <a:gd name="connsiteY41" fmla="*/ 75093 h 151032"/>
                <a:gd name="connsiteX42" fmla="*/ 733276 w 735452"/>
                <a:gd name="connsiteY42" fmla="*/ 71949 h 151032"/>
                <a:gd name="connsiteX43" fmla="*/ 731099 w 735452"/>
                <a:gd name="connsiteY43" fmla="*/ 67354 h 151032"/>
                <a:gd name="connsiteX44" fmla="*/ 726262 w 735452"/>
                <a:gd name="connsiteY44" fmla="*/ 61792 h 151032"/>
                <a:gd name="connsiteX45" fmla="*/ 709091 w 735452"/>
                <a:gd name="connsiteY45" fmla="*/ 50667 h 151032"/>
                <a:gd name="connsiteX46" fmla="*/ 682972 w 735452"/>
                <a:gd name="connsiteY46" fmla="*/ 40751 h 151032"/>
                <a:gd name="connsiteX47" fmla="*/ 609209 w 735452"/>
                <a:gd name="connsiteY47" fmla="*/ 24789 h 151032"/>
                <a:gd name="connsiteX48" fmla="*/ 511745 w 735452"/>
                <a:gd name="connsiteY48" fmla="*/ 14874 h 151032"/>
                <a:gd name="connsiteX49" fmla="*/ 396143 w 735452"/>
                <a:gd name="connsiteY49" fmla="*/ 10278 h 151032"/>
                <a:gd name="connsiteX50" fmla="*/ 333021 w 735452"/>
                <a:gd name="connsiteY50" fmla="*/ 10520 h 151032"/>
                <a:gd name="connsiteX51" fmla="*/ 266997 w 735452"/>
                <a:gd name="connsiteY51" fmla="*/ 12697 h 151032"/>
                <a:gd name="connsiteX52" fmla="*/ 129629 w 735452"/>
                <a:gd name="connsiteY52" fmla="*/ 26482 h 151032"/>
                <a:gd name="connsiteX53" fmla="*/ 60461 w 735452"/>
                <a:gd name="connsiteY53" fmla="*/ 41477 h 151032"/>
                <a:gd name="connsiteX54" fmla="*/ 27329 w 735452"/>
                <a:gd name="connsiteY54" fmla="*/ 53811 h 151032"/>
                <a:gd name="connsiteX55" fmla="*/ 12818 w 735452"/>
                <a:gd name="connsiteY55" fmla="*/ 63001 h 151032"/>
                <a:gd name="connsiteX56" fmla="*/ 5079 w 735452"/>
                <a:gd name="connsiteY56" fmla="*/ 76060 h 151032"/>
                <a:gd name="connsiteX57" fmla="*/ 12576 w 735452"/>
                <a:gd name="connsiteY57" fmla="*/ 89362 h 151032"/>
                <a:gd name="connsiteX58" fmla="*/ 27087 w 735452"/>
                <a:gd name="connsiteY58" fmla="*/ 99036 h 151032"/>
                <a:gd name="connsiteX59" fmla="*/ 59978 w 735452"/>
                <a:gd name="connsiteY59" fmla="*/ 112337 h 151032"/>
                <a:gd name="connsiteX60" fmla="*/ 129146 w 735452"/>
                <a:gd name="connsiteY60" fmla="*/ 128299 h 151032"/>
                <a:gd name="connsiteX61" fmla="*/ 266756 w 735452"/>
                <a:gd name="connsiteY61" fmla="*/ 141601 h 151032"/>
                <a:gd name="connsiteX62" fmla="*/ 332779 w 735452"/>
                <a:gd name="connsiteY62" fmla="*/ 143052 h 151032"/>
                <a:gd name="connsiteX63" fmla="*/ 364703 w 735452"/>
                <a:gd name="connsiteY63" fmla="*/ 143052 h 151032"/>
                <a:gd name="connsiteX64" fmla="*/ 395901 w 735452"/>
                <a:gd name="connsiteY64" fmla="*/ 142568 h 151032"/>
                <a:gd name="connsiteX65" fmla="*/ 511503 w 735452"/>
                <a:gd name="connsiteY65" fmla="*/ 137489 h 151032"/>
                <a:gd name="connsiteX66" fmla="*/ 608967 w 735452"/>
                <a:gd name="connsiteY66" fmla="*/ 127332 h 151032"/>
                <a:gd name="connsiteX67" fmla="*/ 682730 w 735452"/>
                <a:gd name="connsiteY67" fmla="*/ 111370 h 151032"/>
                <a:gd name="connsiteX68" fmla="*/ 708849 w 735452"/>
                <a:gd name="connsiteY68" fmla="*/ 101454 h 151032"/>
                <a:gd name="connsiteX69" fmla="*/ 726020 w 735452"/>
                <a:gd name="connsiteY69" fmla="*/ 90329 h 151032"/>
                <a:gd name="connsiteX70" fmla="*/ 730857 w 735452"/>
                <a:gd name="connsiteY70" fmla="*/ 84767 h 151032"/>
                <a:gd name="connsiteX71" fmla="*/ 733034 w 735452"/>
                <a:gd name="connsiteY71" fmla="*/ 80172 h 151032"/>
                <a:gd name="connsiteX72" fmla="*/ 733759 w 735452"/>
                <a:gd name="connsiteY72" fmla="*/ 77028 h 151032"/>
                <a:gd name="connsiteX73" fmla="*/ 734001 w 735452"/>
                <a:gd name="connsiteY73" fmla="*/ 76060 h 151032"/>
                <a:gd name="connsiteX74" fmla="*/ 734001 w 735452"/>
                <a:gd name="connsiteY74" fmla="*/ 76060 h 151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735452" h="151032">
                  <a:moveTo>
                    <a:pt x="734969" y="76060"/>
                  </a:moveTo>
                  <a:cubicBezTo>
                    <a:pt x="734969" y="76060"/>
                    <a:pt x="734969" y="76544"/>
                    <a:pt x="734969" y="77270"/>
                  </a:cubicBezTo>
                  <a:cubicBezTo>
                    <a:pt x="734969" y="77995"/>
                    <a:pt x="734727" y="79204"/>
                    <a:pt x="734243" y="80656"/>
                  </a:cubicBezTo>
                  <a:cubicBezTo>
                    <a:pt x="733759" y="82107"/>
                    <a:pt x="733034" y="83800"/>
                    <a:pt x="731825" y="85734"/>
                  </a:cubicBezTo>
                  <a:cubicBezTo>
                    <a:pt x="730615" y="87669"/>
                    <a:pt x="728922" y="89362"/>
                    <a:pt x="726988" y="91297"/>
                  </a:cubicBezTo>
                  <a:cubicBezTo>
                    <a:pt x="718523" y="99036"/>
                    <a:pt x="703529" y="106533"/>
                    <a:pt x="683455" y="113305"/>
                  </a:cubicBezTo>
                  <a:cubicBezTo>
                    <a:pt x="663382" y="119835"/>
                    <a:pt x="638714" y="126364"/>
                    <a:pt x="609934" y="131685"/>
                  </a:cubicBezTo>
                  <a:cubicBezTo>
                    <a:pt x="581155" y="137006"/>
                    <a:pt x="548506" y="141842"/>
                    <a:pt x="512471" y="145228"/>
                  </a:cubicBezTo>
                  <a:cubicBezTo>
                    <a:pt x="476678" y="148614"/>
                    <a:pt x="437499" y="150791"/>
                    <a:pt x="396143" y="151033"/>
                  </a:cubicBezTo>
                  <a:cubicBezTo>
                    <a:pt x="385744" y="151033"/>
                    <a:pt x="375344" y="151033"/>
                    <a:pt x="364703" y="151033"/>
                  </a:cubicBezTo>
                  <a:cubicBezTo>
                    <a:pt x="354062" y="150791"/>
                    <a:pt x="343421" y="150549"/>
                    <a:pt x="332538" y="150307"/>
                  </a:cubicBezTo>
                  <a:cubicBezTo>
                    <a:pt x="310772" y="149582"/>
                    <a:pt x="288764" y="148614"/>
                    <a:pt x="266272" y="146921"/>
                  </a:cubicBezTo>
                  <a:cubicBezTo>
                    <a:pt x="243780" y="145228"/>
                    <a:pt x="221047" y="143294"/>
                    <a:pt x="198071" y="140633"/>
                  </a:cubicBezTo>
                  <a:cubicBezTo>
                    <a:pt x="186463" y="139424"/>
                    <a:pt x="175096" y="137973"/>
                    <a:pt x="163488" y="136522"/>
                  </a:cubicBezTo>
                  <a:cubicBezTo>
                    <a:pt x="151879" y="135071"/>
                    <a:pt x="140270" y="133136"/>
                    <a:pt x="128662" y="131201"/>
                  </a:cubicBezTo>
                  <a:cubicBezTo>
                    <a:pt x="105445" y="127332"/>
                    <a:pt x="81986" y="122737"/>
                    <a:pt x="59010" y="115723"/>
                  </a:cubicBezTo>
                  <a:cubicBezTo>
                    <a:pt x="47402" y="112337"/>
                    <a:pt x="36035" y="108468"/>
                    <a:pt x="25152" y="102905"/>
                  </a:cubicBezTo>
                  <a:cubicBezTo>
                    <a:pt x="19589" y="100245"/>
                    <a:pt x="14269" y="97101"/>
                    <a:pt x="9674" y="92990"/>
                  </a:cubicBezTo>
                  <a:cubicBezTo>
                    <a:pt x="7255" y="90813"/>
                    <a:pt x="5079" y="88636"/>
                    <a:pt x="3144" y="85734"/>
                  </a:cubicBezTo>
                  <a:cubicBezTo>
                    <a:pt x="1451" y="82832"/>
                    <a:pt x="0" y="79446"/>
                    <a:pt x="0" y="75819"/>
                  </a:cubicBezTo>
                  <a:cubicBezTo>
                    <a:pt x="0" y="74609"/>
                    <a:pt x="0" y="74368"/>
                    <a:pt x="242" y="73400"/>
                  </a:cubicBezTo>
                  <a:cubicBezTo>
                    <a:pt x="484" y="72433"/>
                    <a:pt x="484" y="71465"/>
                    <a:pt x="967" y="70740"/>
                  </a:cubicBezTo>
                  <a:cubicBezTo>
                    <a:pt x="1209" y="69772"/>
                    <a:pt x="1451" y="69047"/>
                    <a:pt x="1935" y="68321"/>
                  </a:cubicBezTo>
                  <a:cubicBezTo>
                    <a:pt x="2177" y="67596"/>
                    <a:pt x="2660" y="66870"/>
                    <a:pt x="3144" y="66145"/>
                  </a:cubicBezTo>
                  <a:cubicBezTo>
                    <a:pt x="4837" y="63243"/>
                    <a:pt x="7014" y="60824"/>
                    <a:pt x="9432" y="58648"/>
                  </a:cubicBezTo>
                  <a:cubicBezTo>
                    <a:pt x="14269" y="54294"/>
                    <a:pt x="19589" y="51150"/>
                    <a:pt x="24910" y="48248"/>
                  </a:cubicBezTo>
                  <a:cubicBezTo>
                    <a:pt x="35793" y="42444"/>
                    <a:pt x="47160" y="38333"/>
                    <a:pt x="58768" y="34705"/>
                  </a:cubicBezTo>
                  <a:cubicBezTo>
                    <a:pt x="81744" y="27449"/>
                    <a:pt x="105203" y="22613"/>
                    <a:pt x="128662" y="18259"/>
                  </a:cubicBezTo>
                  <a:cubicBezTo>
                    <a:pt x="175338" y="10037"/>
                    <a:pt x="221772" y="5683"/>
                    <a:pt x="266756" y="3023"/>
                  </a:cubicBezTo>
                  <a:cubicBezTo>
                    <a:pt x="289247" y="1572"/>
                    <a:pt x="311497" y="846"/>
                    <a:pt x="333021" y="363"/>
                  </a:cubicBezTo>
                  <a:cubicBezTo>
                    <a:pt x="354787" y="-121"/>
                    <a:pt x="375828" y="-121"/>
                    <a:pt x="396627" y="363"/>
                  </a:cubicBezTo>
                  <a:cubicBezTo>
                    <a:pt x="437982" y="1088"/>
                    <a:pt x="476919" y="3265"/>
                    <a:pt x="512954" y="6893"/>
                  </a:cubicBezTo>
                  <a:cubicBezTo>
                    <a:pt x="548748" y="10520"/>
                    <a:pt x="581639" y="15357"/>
                    <a:pt x="610418" y="20678"/>
                  </a:cubicBezTo>
                  <a:cubicBezTo>
                    <a:pt x="639198" y="25998"/>
                    <a:pt x="664108" y="32528"/>
                    <a:pt x="683939" y="39058"/>
                  </a:cubicBezTo>
                  <a:cubicBezTo>
                    <a:pt x="703771" y="45830"/>
                    <a:pt x="719007" y="53327"/>
                    <a:pt x="727471" y="61066"/>
                  </a:cubicBezTo>
                  <a:cubicBezTo>
                    <a:pt x="729648" y="63001"/>
                    <a:pt x="731099" y="64936"/>
                    <a:pt x="732308" y="66870"/>
                  </a:cubicBezTo>
                  <a:cubicBezTo>
                    <a:pt x="733518" y="68805"/>
                    <a:pt x="734243" y="70498"/>
                    <a:pt x="734727" y="71949"/>
                  </a:cubicBezTo>
                  <a:cubicBezTo>
                    <a:pt x="735210" y="73400"/>
                    <a:pt x="735452" y="74609"/>
                    <a:pt x="735452" y="75335"/>
                  </a:cubicBezTo>
                  <a:cubicBezTo>
                    <a:pt x="734969" y="75577"/>
                    <a:pt x="734969" y="76060"/>
                    <a:pt x="734969" y="76060"/>
                  </a:cubicBezTo>
                  <a:lnTo>
                    <a:pt x="734969" y="76060"/>
                  </a:lnTo>
                  <a:close/>
                  <a:moveTo>
                    <a:pt x="734001" y="76060"/>
                  </a:moveTo>
                  <a:cubicBezTo>
                    <a:pt x="734001" y="76060"/>
                    <a:pt x="734001" y="75819"/>
                    <a:pt x="734001" y="75093"/>
                  </a:cubicBezTo>
                  <a:cubicBezTo>
                    <a:pt x="734001" y="74368"/>
                    <a:pt x="733759" y="73400"/>
                    <a:pt x="733276" y="71949"/>
                  </a:cubicBezTo>
                  <a:cubicBezTo>
                    <a:pt x="732792" y="70498"/>
                    <a:pt x="732066" y="69047"/>
                    <a:pt x="731099" y="67354"/>
                  </a:cubicBezTo>
                  <a:cubicBezTo>
                    <a:pt x="729890" y="65661"/>
                    <a:pt x="728197" y="63726"/>
                    <a:pt x="726262" y="61792"/>
                  </a:cubicBezTo>
                  <a:cubicBezTo>
                    <a:pt x="722151" y="57922"/>
                    <a:pt x="716346" y="54294"/>
                    <a:pt x="709091" y="50667"/>
                  </a:cubicBezTo>
                  <a:cubicBezTo>
                    <a:pt x="701836" y="47039"/>
                    <a:pt x="693129" y="43895"/>
                    <a:pt x="682972" y="40751"/>
                  </a:cubicBezTo>
                  <a:cubicBezTo>
                    <a:pt x="663140" y="34463"/>
                    <a:pt x="637989" y="29384"/>
                    <a:pt x="609209" y="24789"/>
                  </a:cubicBezTo>
                  <a:cubicBezTo>
                    <a:pt x="580429" y="20436"/>
                    <a:pt x="547538" y="17292"/>
                    <a:pt x="511745" y="14874"/>
                  </a:cubicBezTo>
                  <a:cubicBezTo>
                    <a:pt x="475952" y="12455"/>
                    <a:pt x="437257" y="10762"/>
                    <a:pt x="396143" y="10278"/>
                  </a:cubicBezTo>
                  <a:cubicBezTo>
                    <a:pt x="375586" y="10037"/>
                    <a:pt x="354546" y="10278"/>
                    <a:pt x="333021" y="10520"/>
                  </a:cubicBezTo>
                  <a:cubicBezTo>
                    <a:pt x="311497" y="11004"/>
                    <a:pt x="289489" y="11730"/>
                    <a:pt x="266997" y="12697"/>
                  </a:cubicBezTo>
                  <a:cubicBezTo>
                    <a:pt x="222256" y="15115"/>
                    <a:pt x="176064" y="18985"/>
                    <a:pt x="129629" y="26482"/>
                  </a:cubicBezTo>
                  <a:cubicBezTo>
                    <a:pt x="106412" y="30110"/>
                    <a:pt x="83195" y="34705"/>
                    <a:pt x="60461" y="41477"/>
                  </a:cubicBezTo>
                  <a:cubicBezTo>
                    <a:pt x="49095" y="44862"/>
                    <a:pt x="37970" y="48490"/>
                    <a:pt x="27329" y="53811"/>
                  </a:cubicBezTo>
                  <a:cubicBezTo>
                    <a:pt x="22008" y="56471"/>
                    <a:pt x="17171" y="59373"/>
                    <a:pt x="12818" y="63001"/>
                  </a:cubicBezTo>
                  <a:cubicBezTo>
                    <a:pt x="8465" y="66628"/>
                    <a:pt x="5079" y="71224"/>
                    <a:pt x="5079" y="76060"/>
                  </a:cubicBezTo>
                  <a:cubicBezTo>
                    <a:pt x="5079" y="80897"/>
                    <a:pt x="8465" y="85734"/>
                    <a:pt x="12576" y="89362"/>
                  </a:cubicBezTo>
                  <a:cubicBezTo>
                    <a:pt x="16687" y="93231"/>
                    <a:pt x="21766" y="96375"/>
                    <a:pt x="27087" y="99036"/>
                  </a:cubicBezTo>
                  <a:cubicBezTo>
                    <a:pt x="37486" y="104598"/>
                    <a:pt x="48611" y="108710"/>
                    <a:pt x="59978" y="112337"/>
                  </a:cubicBezTo>
                  <a:cubicBezTo>
                    <a:pt x="82711" y="119351"/>
                    <a:pt x="105928" y="124188"/>
                    <a:pt x="129146" y="128299"/>
                  </a:cubicBezTo>
                  <a:cubicBezTo>
                    <a:pt x="175580" y="136038"/>
                    <a:pt x="222014" y="139908"/>
                    <a:pt x="266756" y="141601"/>
                  </a:cubicBezTo>
                  <a:cubicBezTo>
                    <a:pt x="289247" y="142568"/>
                    <a:pt x="311255" y="143052"/>
                    <a:pt x="332779" y="143052"/>
                  </a:cubicBezTo>
                  <a:cubicBezTo>
                    <a:pt x="343663" y="143052"/>
                    <a:pt x="354304" y="143052"/>
                    <a:pt x="364703" y="143052"/>
                  </a:cubicBezTo>
                  <a:cubicBezTo>
                    <a:pt x="375344" y="143052"/>
                    <a:pt x="385744" y="142810"/>
                    <a:pt x="395901" y="142568"/>
                  </a:cubicBezTo>
                  <a:cubicBezTo>
                    <a:pt x="437015" y="141842"/>
                    <a:pt x="475710" y="139908"/>
                    <a:pt x="511503" y="137489"/>
                  </a:cubicBezTo>
                  <a:cubicBezTo>
                    <a:pt x="547296" y="135071"/>
                    <a:pt x="579946" y="131685"/>
                    <a:pt x="608967" y="127332"/>
                  </a:cubicBezTo>
                  <a:cubicBezTo>
                    <a:pt x="637747" y="122979"/>
                    <a:pt x="662657" y="117900"/>
                    <a:pt x="682730" y="111370"/>
                  </a:cubicBezTo>
                  <a:cubicBezTo>
                    <a:pt x="692646" y="108226"/>
                    <a:pt x="701352" y="104840"/>
                    <a:pt x="708849" y="101454"/>
                  </a:cubicBezTo>
                  <a:cubicBezTo>
                    <a:pt x="716105" y="97827"/>
                    <a:pt x="721909" y="94199"/>
                    <a:pt x="726020" y="90329"/>
                  </a:cubicBezTo>
                  <a:cubicBezTo>
                    <a:pt x="727955" y="88395"/>
                    <a:pt x="729648" y="86702"/>
                    <a:pt x="730857" y="84767"/>
                  </a:cubicBezTo>
                  <a:cubicBezTo>
                    <a:pt x="732066" y="83074"/>
                    <a:pt x="732792" y="81381"/>
                    <a:pt x="733034" y="80172"/>
                  </a:cubicBezTo>
                  <a:cubicBezTo>
                    <a:pt x="733518" y="78721"/>
                    <a:pt x="733518" y="77753"/>
                    <a:pt x="733759" y="77028"/>
                  </a:cubicBezTo>
                  <a:cubicBezTo>
                    <a:pt x="734001" y="76302"/>
                    <a:pt x="734001" y="75819"/>
                    <a:pt x="734001" y="76060"/>
                  </a:cubicBezTo>
                  <a:lnTo>
                    <a:pt x="734001" y="76060"/>
                  </a:lnTo>
                  <a:close/>
                </a:path>
              </a:pathLst>
            </a:custGeom>
            <a:solidFill>
              <a:srgbClr val="333333"/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39" name="Полилиния: фигура 4138">
              <a:extLst>
                <a:ext uri="{FF2B5EF4-FFF2-40B4-BE49-F238E27FC236}">
                  <a16:creationId xmlns:a16="http://schemas.microsoft.com/office/drawing/2014/main" id="{4D808737-D0D2-B67C-91C8-D83A01AB7B68}"/>
                </a:ext>
              </a:extLst>
            </p:cNvPr>
            <p:cNvSpPr/>
            <p:nvPr/>
          </p:nvSpPr>
          <p:spPr>
            <a:xfrm>
              <a:off x="14087700" y="2322197"/>
              <a:ext cx="598325" cy="85855"/>
            </a:xfrm>
            <a:custGeom>
              <a:avLst/>
              <a:gdLst>
                <a:gd name="connsiteX0" fmla="*/ 561324 w 598325"/>
                <a:gd name="connsiteY0" fmla="*/ 0 h 85855"/>
                <a:gd name="connsiteX1" fmla="*/ 574141 w 598325"/>
                <a:gd name="connsiteY1" fmla="*/ 16445 h 85855"/>
                <a:gd name="connsiteX2" fmla="*/ 287071 w 598325"/>
                <a:gd name="connsiteY2" fmla="*/ 72070 h 85855"/>
                <a:gd name="connsiteX3" fmla="*/ 1451 w 598325"/>
                <a:gd name="connsiteY3" fmla="*/ 22008 h 85855"/>
                <a:gd name="connsiteX4" fmla="*/ 0 w 598325"/>
                <a:gd name="connsiteY4" fmla="*/ 27812 h 85855"/>
                <a:gd name="connsiteX5" fmla="*/ 299163 w 598325"/>
                <a:gd name="connsiteY5" fmla="*/ 85855 h 85855"/>
                <a:gd name="connsiteX6" fmla="*/ 598326 w 598325"/>
                <a:gd name="connsiteY6" fmla="*/ 27812 h 85855"/>
                <a:gd name="connsiteX7" fmla="*/ 561324 w 598325"/>
                <a:gd name="connsiteY7" fmla="*/ 0 h 85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8325" h="85855">
                  <a:moveTo>
                    <a:pt x="561324" y="0"/>
                  </a:moveTo>
                  <a:cubicBezTo>
                    <a:pt x="569788" y="5321"/>
                    <a:pt x="574141" y="10883"/>
                    <a:pt x="574141" y="16445"/>
                  </a:cubicBezTo>
                  <a:cubicBezTo>
                    <a:pt x="574141" y="47160"/>
                    <a:pt x="445721" y="72070"/>
                    <a:pt x="287071" y="72070"/>
                  </a:cubicBezTo>
                  <a:cubicBezTo>
                    <a:pt x="138578" y="72070"/>
                    <a:pt x="16204" y="50062"/>
                    <a:pt x="1451" y="22008"/>
                  </a:cubicBezTo>
                  <a:cubicBezTo>
                    <a:pt x="484" y="23943"/>
                    <a:pt x="0" y="25877"/>
                    <a:pt x="0" y="27812"/>
                  </a:cubicBezTo>
                  <a:cubicBezTo>
                    <a:pt x="0" y="59736"/>
                    <a:pt x="133982" y="85855"/>
                    <a:pt x="299163" y="85855"/>
                  </a:cubicBezTo>
                  <a:cubicBezTo>
                    <a:pt x="464343" y="85855"/>
                    <a:pt x="598326" y="59978"/>
                    <a:pt x="598326" y="27812"/>
                  </a:cubicBezTo>
                  <a:cubicBezTo>
                    <a:pt x="598326" y="17897"/>
                    <a:pt x="585024" y="8223"/>
                    <a:pt x="561324" y="0"/>
                  </a:cubicBezTo>
                  <a:close/>
                </a:path>
              </a:pathLst>
            </a:custGeom>
            <a:solidFill>
              <a:srgbClr val="FFFFFF">
                <a:alpha val="65000"/>
              </a:srgbClr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0" name="Полилиния: фигура 4139">
              <a:extLst>
                <a:ext uri="{FF2B5EF4-FFF2-40B4-BE49-F238E27FC236}">
                  <a16:creationId xmlns:a16="http://schemas.microsoft.com/office/drawing/2014/main" id="{A23EFC93-0E20-0C91-11DD-4D8B97C395B9}"/>
                </a:ext>
              </a:extLst>
            </p:cNvPr>
            <p:cNvSpPr/>
            <p:nvPr/>
          </p:nvSpPr>
          <p:spPr>
            <a:xfrm>
              <a:off x="14294962" y="2207079"/>
              <a:ext cx="495783" cy="1223255"/>
            </a:xfrm>
            <a:custGeom>
              <a:avLst/>
              <a:gdLst>
                <a:gd name="connsiteX0" fmla="*/ 495783 w 495783"/>
                <a:gd name="connsiteY0" fmla="*/ 11609 h 1223255"/>
                <a:gd name="connsiteX1" fmla="*/ 495300 w 495783"/>
                <a:gd name="connsiteY1" fmla="*/ 11609 h 1223255"/>
                <a:gd name="connsiteX2" fmla="*/ 495542 w 495783"/>
                <a:gd name="connsiteY2" fmla="*/ 9674 h 1223255"/>
                <a:gd name="connsiteX3" fmla="*/ 490946 w 495783"/>
                <a:gd name="connsiteY3" fmla="*/ 0 h 1223255"/>
                <a:gd name="connsiteX4" fmla="*/ 407268 w 495783"/>
                <a:gd name="connsiteY4" fmla="*/ 15720 h 1223255"/>
                <a:gd name="connsiteX5" fmla="*/ 265546 w 495783"/>
                <a:gd name="connsiteY5" fmla="*/ 1164970 h 1223255"/>
                <a:gd name="connsiteX6" fmla="*/ 266272 w 495783"/>
                <a:gd name="connsiteY6" fmla="*/ 1167872 h 1223255"/>
                <a:gd name="connsiteX7" fmla="*/ 168325 w 495783"/>
                <a:gd name="connsiteY7" fmla="*/ 1197136 h 1223255"/>
                <a:gd name="connsiteX8" fmla="*/ 0 w 495783"/>
                <a:gd name="connsiteY8" fmla="*/ 1221320 h 1223255"/>
                <a:gd name="connsiteX9" fmla="*/ 85371 w 495783"/>
                <a:gd name="connsiteY9" fmla="*/ 1223255 h 1223255"/>
                <a:gd name="connsiteX10" fmla="*/ 351885 w 495783"/>
                <a:gd name="connsiteY10" fmla="*/ 1185527 h 1223255"/>
                <a:gd name="connsiteX11" fmla="*/ 351160 w 495783"/>
                <a:gd name="connsiteY11" fmla="*/ 1182625 h 1223255"/>
                <a:gd name="connsiteX12" fmla="*/ 495783 w 495783"/>
                <a:gd name="connsiteY12" fmla="*/ 11609 h 1223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95783" h="1223255">
                  <a:moveTo>
                    <a:pt x="495783" y="11609"/>
                  </a:moveTo>
                  <a:lnTo>
                    <a:pt x="495300" y="11609"/>
                  </a:lnTo>
                  <a:cubicBezTo>
                    <a:pt x="495300" y="10883"/>
                    <a:pt x="495542" y="10399"/>
                    <a:pt x="495542" y="9674"/>
                  </a:cubicBezTo>
                  <a:cubicBezTo>
                    <a:pt x="495542" y="6288"/>
                    <a:pt x="493849" y="3144"/>
                    <a:pt x="490946" y="0"/>
                  </a:cubicBezTo>
                  <a:cubicBezTo>
                    <a:pt x="467971" y="6046"/>
                    <a:pt x="439675" y="11125"/>
                    <a:pt x="407268" y="15720"/>
                  </a:cubicBezTo>
                  <a:lnTo>
                    <a:pt x="265546" y="1164970"/>
                  </a:lnTo>
                  <a:cubicBezTo>
                    <a:pt x="266030" y="1165938"/>
                    <a:pt x="266272" y="1166905"/>
                    <a:pt x="266272" y="1167872"/>
                  </a:cubicBezTo>
                  <a:cubicBezTo>
                    <a:pt x="266272" y="1179723"/>
                    <a:pt x="228060" y="1190122"/>
                    <a:pt x="168325" y="1197136"/>
                  </a:cubicBezTo>
                  <a:cubicBezTo>
                    <a:pt x="142447" y="1208503"/>
                    <a:pt x="79809" y="1217451"/>
                    <a:pt x="0" y="1221320"/>
                  </a:cubicBezTo>
                  <a:cubicBezTo>
                    <a:pt x="26845" y="1222530"/>
                    <a:pt x="55624" y="1223255"/>
                    <a:pt x="85371" y="1223255"/>
                  </a:cubicBezTo>
                  <a:cubicBezTo>
                    <a:pt x="232655" y="1223255"/>
                    <a:pt x="351885" y="1206326"/>
                    <a:pt x="351885" y="1185527"/>
                  </a:cubicBezTo>
                  <a:cubicBezTo>
                    <a:pt x="351885" y="1184560"/>
                    <a:pt x="351643" y="1183592"/>
                    <a:pt x="351160" y="1182625"/>
                  </a:cubicBezTo>
                  <a:lnTo>
                    <a:pt x="495783" y="11609"/>
                  </a:lnTo>
                  <a:close/>
                </a:path>
              </a:pathLst>
            </a:custGeom>
            <a:solidFill>
              <a:srgbClr val="F3FFFF">
                <a:alpha val="38000"/>
              </a:srgbClr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1" name="Полилиния: фигура 4140">
              <a:extLst>
                <a:ext uri="{FF2B5EF4-FFF2-40B4-BE49-F238E27FC236}">
                  <a16:creationId xmlns:a16="http://schemas.microsoft.com/office/drawing/2014/main" id="{9388FF0F-85A6-D582-2532-9FB55ABC21C6}"/>
                </a:ext>
              </a:extLst>
            </p:cNvPr>
            <p:cNvSpPr/>
            <p:nvPr/>
          </p:nvSpPr>
          <p:spPr>
            <a:xfrm>
              <a:off x="14007165" y="2201274"/>
              <a:ext cx="198313" cy="1204874"/>
            </a:xfrm>
            <a:custGeom>
              <a:avLst/>
              <a:gdLst>
                <a:gd name="connsiteX0" fmla="*/ 197588 w 198313"/>
                <a:gd name="connsiteY0" fmla="*/ 1204149 h 1204874"/>
                <a:gd name="connsiteX1" fmla="*/ 198313 w 198313"/>
                <a:gd name="connsiteY1" fmla="*/ 1201247 h 1204874"/>
                <a:gd name="connsiteX2" fmla="*/ 43049 w 198313"/>
                <a:gd name="connsiteY2" fmla="*/ 31440 h 1204874"/>
                <a:gd name="connsiteX3" fmla="*/ 43532 w 198313"/>
                <a:gd name="connsiteY3" fmla="*/ 31440 h 1204874"/>
                <a:gd name="connsiteX4" fmla="*/ 43290 w 198313"/>
                <a:gd name="connsiteY4" fmla="*/ 29505 h 1204874"/>
                <a:gd name="connsiteX5" fmla="*/ 47644 w 198313"/>
                <a:gd name="connsiteY5" fmla="*/ 19590 h 1204874"/>
                <a:gd name="connsiteX6" fmla="*/ 89967 w 198313"/>
                <a:gd name="connsiteY6" fmla="*/ 28296 h 1204874"/>
                <a:gd name="connsiteX7" fmla="*/ 88274 w 198313"/>
                <a:gd name="connsiteY7" fmla="*/ 14994 h 1204874"/>
                <a:gd name="connsiteX8" fmla="*/ 4595 w 198313"/>
                <a:gd name="connsiteY8" fmla="*/ 0 h 1204874"/>
                <a:gd name="connsiteX9" fmla="*/ 242 w 198313"/>
                <a:gd name="connsiteY9" fmla="*/ 9916 h 1204874"/>
                <a:gd name="connsiteX10" fmla="*/ 484 w 198313"/>
                <a:gd name="connsiteY10" fmla="*/ 11850 h 1204874"/>
                <a:gd name="connsiteX11" fmla="*/ 0 w 198313"/>
                <a:gd name="connsiteY11" fmla="*/ 11850 h 1204874"/>
                <a:gd name="connsiteX12" fmla="*/ 155023 w 198313"/>
                <a:gd name="connsiteY12" fmla="*/ 1181658 h 1204874"/>
                <a:gd name="connsiteX13" fmla="*/ 154297 w 198313"/>
                <a:gd name="connsiteY13" fmla="*/ 1184560 h 1204874"/>
                <a:gd name="connsiteX14" fmla="*/ 197588 w 198313"/>
                <a:gd name="connsiteY14" fmla="*/ 1204875 h 1204874"/>
                <a:gd name="connsiteX15" fmla="*/ 197588 w 198313"/>
                <a:gd name="connsiteY15" fmla="*/ 1204149 h 120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8313" h="1204874">
                  <a:moveTo>
                    <a:pt x="197588" y="1204149"/>
                  </a:moveTo>
                  <a:cubicBezTo>
                    <a:pt x="197588" y="1203182"/>
                    <a:pt x="197830" y="1202215"/>
                    <a:pt x="198313" y="1201247"/>
                  </a:cubicBezTo>
                  <a:lnTo>
                    <a:pt x="43049" y="31440"/>
                  </a:lnTo>
                  <a:lnTo>
                    <a:pt x="43532" y="31440"/>
                  </a:lnTo>
                  <a:cubicBezTo>
                    <a:pt x="43532" y="30714"/>
                    <a:pt x="43290" y="30231"/>
                    <a:pt x="43290" y="29505"/>
                  </a:cubicBezTo>
                  <a:cubicBezTo>
                    <a:pt x="43290" y="26119"/>
                    <a:pt x="44741" y="22975"/>
                    <a:pt x="47644" y="19590"/>
                  </a:cubicBezTo>
                  <a:cubicBezTo>
                    <a:pt x="60220" y="22733"/>
                    <a:pt x="74488" y="25636"/>
                    <a:pt x="89967" y="28296"/>
                  </a:cubicBezTo>
                  <a:lnTo>
                    <a:pt x="88274" y="14994"/>
                  </a:lnTo>
                  <a:cubicBezTo>
                    <a:pt x="55866" y="10883"/>
                    <a:pt x="27570" y="5804"/>
                    <a:pt x="4595" y="0"/>
                  </a:cubicBezTo>
                  <a:cubicBezTo>
                    <a:pt x="1693" y="3144"/>
                    <a:pt x="0" y="6530"/>
                    <a:pt x="242" y="9916"/>
                  </a:cubicBezTo>
                  <a:cubicBezTo>
                    <a:pt x="242" y="10641"/>
                    <a:pt x="242" y="11125"/>
                    <a:pt x="484" y="11850"/>
                  </a:cubicBezTo>
                  <a:lnTo>
                    <a:pt x="0" y="11850"/>
                  </a:lnTo>
                  <a:lnTo>
                    <a:pt x="155023" y="1181658"/>
                  </a:lnTo>
                  <a:cubicBezTo>
                    <a:pt x="154539" y="1182625"/>
                    <a:pt x="154297" y="1183593"/>
                    <a:pt x="154297" y="1184560"/>
                  </a:cubicBezTo>
                  <a:cubicBezTo>
                    <a:pt x="154297" y="1192057"/>
                    <a:pt x="170259" y="1199071"/>
                    <a:pt x="197588" y="1204875"/>
                  </a:cubicBezTo>
                  <a:cubicBezTo>
                    <a:pt x="197588" y="1204391"/>
                    <a:pt x="197588" y="1204391"/>
                    <a:pt x="197588" y="1204149"/>
                  </a:cubicBezTo>
                  <a:close/>
                </a:path>
              </a:pathLst>
            </a:custGeom>
            <a:solidFill>
              <a:srgbClr val="F3FFFF">
                <a:alpha val="58000"/>
              </a:srgbClr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2" name="Полилиния: фигура 4141">
              <a:extLst>
                <a:ext uri="{FF2B5EF4-FFF2-40B4-BE49-F238E27FC236}">
                  <a16:creationId xmlns:a16="http://schemas.microsoft.com/office/drawing/2014/main" id="{7E475D94-632C-EEBE-959F-6DAF38DB313E}"/>
                </a:ext>
              </a:extLst>
            </p:cNvPr>
            <p:cNvSpPr/>
            <p:nvPr/>
          </p:nvSpPr>
          <p:spPr>
            <a:xfrm>
              <a:off x="13981772" y="2061488"/>
              <a:ext cx="840413" cy="156232"/>
            </a:xfrm>
            <a:custGeom>
              <a:avLst/>
              <a:gdLst>
                <a:gd name="connsiteX0" fmla="*/ 839930 w 840413"/>
                <a:gd name="connsiteY0" fmla="*/ 78842 h 156232"/>
                <a:gd name="connsiteX1" fmla="*/ 839930 w 840413"/>
                <a:gd name="connsiteY1" fmla="*/ 80051 h 156232"/>
                <a:gd name="connsiteX2" fmla="*/ 839688 w 840413"/>
                <a:gd name="connsiteY2" fmla="*/ 81744 h 156232"/>
                <a:gd name="connsiteX3" fmla="*/ 838962 w 840413"/>
                <a:gd name="connsiteY3" fmla="*/ 83920 h 156232"/>
                <a:gd name="connsiteX4" fmla="*/ 829530 w 840413"/>
                <a:gd name="connsiteY4" fmla="*/ 95287 h 156232"/>
                <a:gd name="connsiteX5" fmla="*/ 778743 w 840413"/>
                <a:gd name="connsiteY5" fmla="*/ 117053 h 156232"/>
                <a:gd name="connsiteX6" fmla="*/ 760604 w 840413"/>
                <a:gd name="connsiteY6" fmla="*/ 121890 h 156232"/>
                <a:gd name="connsiteX7" fmla="*/ 740531 w 840413"/>
                <a:gd name="connsiteY7" fmla="*/ 126727 h 156232"/>
                <a:gd name="connsiteX8" fmla="*/ 695064 w 840413"/>
                <a:gd name="connsiteY8" fmla="*/ 135675 h 156232"/>
                <a:gd name="connsiteX9" fmla="*/ 642825 w 840413"/>
                <a:gd name="connsiteY9" fmla="*/ 143656 h 156232"/>
                <a:gd name="connsiteX10" fmla="*/ 584541 w 840413"/>
                <a:gd name="connsiteY10" fmla="*/ 150186 h 156232"/>
                <a:gd name="connsiteX11" fmla="*/ 452977 w 840413"/>
                <a:gd name="connsiteY11" fmla="*/ 156232 h 156232"/>
                <a:gd name="connsiteX12" fmla="*/ 417425 w 840413"/>
                <a:gd name="connsiteY12" fmla="*/ 155990 h 156232"/>
                <a:gd name="connsiteX13" fmla="*/ 381149 w 840413"/>
                <a:gd name="connsiteY13" fmla="*/ 155023 h 156232"/>
                <a:gd name="connsiteX14" fmla="*/ 306176 w 840413"/>
                <a:gd name="connsiteY14" fmla="*/ 151154 h 156232"/>
                <a:gd name="connsiteX15" fmla="*/ 228786 w 840413"/>
                <a:gd name="connsiteY15" fmla="*/ 144624 h 156232"/>
                <a:gd name="connsiteX16" fmla="*/ 189365 w 840413"/>
                <a:gd name="connsiteY16" fmla="*/ 140270 h 156232"/>
                <a:gd name="connsiteX17" fmla="*/ 149702 w 840413"/>
                <a:gd name="connsiteY17" fmla="*/ 135192 h 156232"/>
                <a:gd name="connsiteX18" fmla="*/ 110040 w 840413"/>
                <a:gd name="connsiteY18" fmla="*/ 128662 h 156232"/>
                <a:gd name="connsiteX19" fmla="*/ 70377 w 840413"/>
                <a:gd name="connsiteY19" fmla="*/ 120197 h 156232"/>
                <a:gd name="connsiteX20" fmla="*/ 31198 w 840413"/>
                <a:gd name="connsiteY20" fmla="*/ 107863 h 156232"/>
                <a:gd name="connsiteX21" fmla="*/ 12576 w 840413"/>
                <a:gd name="connsiteY21" fmla="*/ 97947 h 156232"/>
                <a:gd name="connsiteX22" fmla="*/ 4353 w 840413"/>
                <a:gd name="connsiteY22" fmla="*/ 90450 h 156232"/>
                <a:gd name="connsiteX23" fmla="*/ 2660 w 840413"/>
                <a:gd name="connsiteY23" fmla="*/ 88032 h 156232"/>
                <a:gd name="connsiteX24" fmla="*/ 1209 w 840413"/>
                <a:gd name="connsiteY24" fmla="*/ 85130 h 156232"/>
                <a:gd name="connsiteX25" fmla="*/ 242 w 840413"/>
                <a:gd name="connsiteY25" fmla="*/ 81986 h 156232"/>
                <a:gd name="connsiteX26" fmla="*/ 0 w 840413"/>
                <a:gd name="connsiteY26" fmla="*/ 80293 h 156232"/>
                <a:gd name="connsiteX27" fmla="*/ 0 w 840413"/>
                <a:gd name="connsiteY27" fmla="*/ 79567 h 156232"/>
                <a:gd name="connsiteX28" fmla="*/ 0 w 840413"/>
                <a:gd name="connsiteY28" fmla="*/ 78358 h 156232"/>
                <a:gd name="connsiteX29" fmla="*/ 0 w 840413"/>
                <a:gd name="connsiteY29" fmla="*/ 77149 h 156232"/>
                <a:gd name="connsiteX30" fmla="*/ 0 w 840413"/>
                <a:gd name="connsiteY30" fmla="*/ 76423 h 156232"/>
                <a:gd name="connsiteX31" fmla="*/ 242 w 840413"/>
                <a:gd name="connsiteY31" fmla="*/ 75456 h 156232"/>
                <a:gd name="connsiteX32" fmla="*/ 726 w 840413"/>
                <a:gd name="connsiteY32" fmla="*/ 73763 h 156232"/>
                <a:gd name="connsiteX33" fmla="*/ 1209 w 840413"/>
                <a:gd name="connsiteY33" fmla="*/ 72312 h 156232"/>
                <a:gd name="connsiteX34" fmla="*/ 2660 w 840413"/>
                <a:gd name="connsiteY34" fmla="*/ 69410 h 156232"/>
                <a:gd name="connsiteX35" fmla="*/ 4353 w 840413"/>
                <a:gd name="connsiteY35" fmla="*/ 66991 h 156232"/>
                <a:gd name="connsiteX36" fmla="*/ 12576 w 840413"/>
                <a:gd name="connsiteY36" fmla="*/ 59010 h 156232"/>
                <a:gd name="connsiteX37" fmla="*/ 30956 w 840413"/>
                <a:gd name="connsiteY37" fmla="*/ 48369 h 156232"/>
                <a:gd name="connsiteX38" fmla="*/ 69893 w 840413"/>
                <a:gd name="connsiteY38" fmla="*/ 34826 h 156232"/>
                <a:gd name="connsiteX39" fmla="*/ 149461 w 840413"/>
                <a:gd name="connsiteY39" fmla="*/ 18380 h 156232"/>
                <a:gd name="connsiteX40" fmla="*/ 306176 w 840413"/>
                <a:gd name="connsiteY40" fmla="*/ 2902 h 156232"/>
                <a:gd name="connsiteX41" fmla="*/ 381390 w 840413"/>
                <a:gd name="connsiteY41" fmla="*/ 242 h 156232"/>
                <a:gd name="connsiteX42" fmla="*/ 417909 w 840413"/>
                <a:gd name="connsiteY42" fmla="*/ 0 h 156232"/>
                <a:gd name="connsiteX43" fmla="*/ 453460 w 840413"/>
                <a:gd name="connsiteY43" fmla="*/ 484 h 156232"/>
                <a:gd name="connsiteX44" fmla="*/ 585024 w 840413"/>
                <a:gd name="connsiteY44" fmla="*/ 7255 h 156232"/>
                <a:gd name="connsiteX45" fmla="*/ 695548 w 840413"/>
                <a:gd name="connsiteY45" fmla="*/ 21766 h 156232"/>
                <a:gd name="connsiteX46" fmla="*/ 741015 w 840413"/>
                <a:gd name="connsiteY46" fmla="*/ 30714 h 156232"/>
                <a:gd name="connsiteX47" fmla="*/ 761088 w 840413"/>
                <a:gd name="connsiteY47" fmla="*/ 35551 h 156232"/>
                <a:gd name="connsiteX48" fmla="*/ 779226 w 840413"/>
                <a:gd name="connsiteY48" fmla="*/ 40388 h 156232"/>
                <a:gd name="connsiteX49" fmla="*/ 830014 w 840413"/>
                <a:gd name="connsiteY49" fmla="*/ 62154 h 156232"/>
                <a:gd name="connsiteX50" fmla="*/ 839446 w 840413"/>
                <a:gd name="connsiteY50" fmla="*/ 73521 h 156232"/>
                <a:gd name="connsiteX51" fmla="*/ 840171 w 840413"/>
                <a:gd name="connsiteY51" fmla="*/ 75698 h 156232"/>
                <a:gd name="connsiteX52" fmla="*/ 840413 w 840413"/>
                <a:gd name="connsiteY52" fmla="*/ 77391 h 156232"/>
                <a:gd name="connsiteX53" fmla="*/ 839930 w 840413"/>
                <a:gd name="connsiteY53" fmla="*/ 78842 h 156232"/>
                <a:gd name="connsiteX54" fmla="*/ 839930 w 840413"/>
                <a:gd name="connsiteY54" fmla="*/ 78842 h 156232"/>
                <a:gd name="connsiteX55" fmla="*/ 838478 w 840413"/>
                <a:gd name="connsiteY55" fmla="*/ 78842 h 156232"/>
                <a:gd name="connsiteX56" fmla="*/ 838478 w 840413"/>
                <a:gd name="connsiteY56" fmla="*/ 77632 h 156232"/>
                <a:gd name="connsiteX57" fmla="*/ 838237 w 840413"/>
                <a:gd name="connsiteY57" fmla="*/ 76181 h 156232"/>
                <a:gd name="connsiteX58" fmla="*/ 837511 w 840413"/>
                <a:gd name="connsiteY58" fmla="*/ 74247 h 156232"/>
                <a:gd name="connsiteX59" fmla="*/ 828321 w 840413"/>
                <a:gd name="connsiteY59" fmla="*/ 63847 h 156232"/>
                <a:gd name="connsiteX60" fmla="*/ 777775 w 840413"/>
                <a:gd name="connsiteY60" fmla="*/ 43290 h 156232"/>
                <a:gd name="connsiteX61" fmla="*/ 739564 w 840413"/>
                <a:gd name="connsiteY61" fmla="*/ 35068 h 156232"/>
                <a:gd name="connsiteX62" fmla="*/ 693855 w 840413"/>
                <a:gd name="connsiteY62" fmla="*/ 28296 h 156232"/>
                <a:gd name="connsiteX63" fmla="*/ 583573 w 840413"/>
                <a:gd name="connsiteY63" fmla="*/ 19348 h 156232"/>
                <a:gd name="connsiteX64" fmla="*/ 452735 w 840413"/>
                <a:gd name="connsiteY64" fmla="*/ 15478 h 156232"/>
                <a:gd name="connsiteX65" fmla="*/ 417425 w 840413"/>
                <a:gd name="connsiteY65" fmla="*/ 15478 h 156232"/>
                <a:gd name="connsiteX66" fmla="*/ 381149 w 840413"/>
                <a:gd name="connsiteY66" fmla="*/ 15720 h 156232"/>
                <a:gd name="connsiteX67" fmla="*/ 306660 w 840413"/>
                <a:gd name="connsiteY67" fmla="*/ 17897 h 156232"/>
                <a:gd name="connsiteX68" fmla="*/ 151153 w 840413"/>
                <a:gd name="connsiteY68" fmla="*/ 31198 h 156232"/>
                <a:gd name="connsiteX69" fmla="*/ 111733 w 840413"/>
                <a:gd name="connsiteY69" fmla="*/ 37244 h 156232"/>
                <a:gd name="connsiteX70" fmla="*/ 72554 w 840413"/>
                <a:gd name="connsiteY70" fmla="*/ 45225 h 156232"/>
                <a:gd name="connsiteX71" fmla="*/ 34584 w 840413"/>
                <a:gd name="connsiteY71" fmla="*/ 57076 h 156232"/>
                <a:gd name="connsiteX72" fmla="*/ 17413 w 840413"/>
                <a:gd name="connsiteY72" fmla="*/ 66024 h 156232"/>
                <a:gd name="connsiteX73" fmla="*/ 10641 w 840413"/>
                <a:gd name="connsiteY73" fmla="*/ 72070 h 156232"/>
                <a:gd name="connsiteX74" fmla="*/ 9432 w 840413"/>
                <a:gd name="connsiteY74" fmla="*/ 73763 h 156232"/>
                <a:gd name="connsiteX75" fmla="*/ 8465 w 840413"/>
                <a:gd name="connsiteY75" fmla="*/ 75456 h 156232"/>
                <a:gd name="connsiteX76" fmla="*/ 8223 w 840413"/>
                <a:gd name="connsiteY76" fmla="*/ 76423 h 156232"/>
                <a:gd name="connsiteX77" fmla="*/ 7981 w 840413"/>
                <a:gd name="connsiteY77" fmla="*/ 77149 h 156232"/>
                <a:gd name="connsiteX78" fmla="*/ 7981 w 840413"/>
                <a:gd name="connsiteY78" fmla="*/ 77391 h 156232"/>
                <a:gd name="connsiteX79" fmla="*/ 7981 w 840413"/>
                <a:gd name="connsiteY79" fmla="*/ 77874 h 156232"/>
                <a:gd name="connsiteX80" fmla="*/ 7981 w 840413"/>
                <a:gd name="connsiteY80" fmla="*/ 79084 h 156232"/>
                <a:gd name="connsiteX81" fmla="*/ 7981 w 840413"/>
                <a:gd name="connsiteY81" fmla="*/ 79325 h 156232"/>
                <a:gd name="connsiteX82" fmla="*/ 7981 w 840413"/>
                <a:gd name="connsiteY82" fmla="*/ 79809 h 156232"/>
                <a:gd name="connsiteX83" fmla="*/ 7981 w 840413"/>
                <a:gd name="connsiteY83" fmla="*/ 80776 h 156232"/>
                <a:gd name="connsiteX84" fmla="*/ 8465 w 840413"/>
                <a:gd name="connsiteY84" fmla="*/ 82469 h 156232"/>
                <a:gd name="connsiteX85" fmla="*/ 9190 w 840413"/>
                <a:gd name="connsiteY85" fmla="*/ 84162 h 156232"/>
                <a:gd name="connsiteX86" fmla="*/ 10399 w 840413"/>
                <a:gd name="connsiteY86" fmla="*/ 85855 h 156232"/>
                <a:gd name="connsiteX87" fmla="*/ 16929 w 840413"/>
                <a:gd name="connsiteY87" fmla="*/ 92143 h 156232"/>
                <a:gd name="connsiteX88" fmla="*/ 33858 w 840413"/>
                <a:gd name="connsiteY88" fmla="*/ 101817 h 156232"/>
                <a:gd name="connsiteX89" fmla="*/ 71828 w 840413"/>
                <a:gd name="connsiteY89" fmla="*/ 114877 h 156232"/>
                <a:gd name="connsiteX90" fmla="*/ 150670 w 840413"/>
                <a:gd name="connsiteY90" fmla="*/ 130597 h 156232"/>
                <a:gd name="connsiteX91" fmla="*/ 306660 w 840413"/>
                <a:gd name="connsiteY91" fmla="*/ 143173 h 156232"/>
                <a:gd name="connsiteX92" fmla="*/ 381390 w 840413"/>
                <a:gd name="connsiteY92" fmla="*/ 144140 h 156232"/>
                <a:gd name="connsiteX93" fmla="*/ 417667 w 840413"/>
                <a:gd name="connsiteY93" fmla="*/ 143898 h 156232"/>
                <a:gd name="connsiteX94" fmla="*/ 452977 w 840413"/>
                <a:gd name="connsiteY94" fmla="*/ 143414 h 156232"/>
                <a:gd name="connsiteX95" fmla="*/ 583815 w 840413"/>
                <a:gd name="connsiteY95" fmla="*/ 138578 h 156232"/>
                <a:gd name="connsiteX96" fmla="*/ 641858 w 840413"/>
                <a:gd name="connsiteY96" fmla="*/ 134708 h 156232"/>
                <a:gd name="connsiteX97" fmla="*/ 694097 w 840413"/>
                <a:gd name="connsiteY97" fmla="*/ 129629 h 156232"/>
                <a:gd name="connsiteX98" fmla="*/ 739806 w 840413"/>
                <a:gd name="connsiteY98" fmla="*/ 122858 h 156232"/>
                <a:gd name="connsiteX99" fmla="*/ 778017 w 840413"/>
                <a:gd name="connsiteY99" fmla="*/ 114635 h 156232"/>
                <a:gd name="connsiteX100" fmla="*/ 828321 w 840413"/>
                <a:gd name="connsiteY100" fmla="*/ 94078 h 156232"/>
                <a:gd name="connsiteX101" fmla="*/ 837511 w 840413"/>
                <a:gd name="connsiteY101" fmla="*/ 83679 h 156232"/>
                <a:gd name="connsiteX102" fmla="*/ 838237 w 840413"/>
                <a:gd name="connsiteY102" fmla="*/ 81744 h 156232"/>
                <a:gd name="connsiteX103" fmla="*/ 838478 w 840413"/>
                <a:gd name="connsiteY103" fmla="*/ 80293 h 156232"/>
                <a:gd name="connsiteX104" fmla="*/ 838478 w 840413"/>
                <a:gd name="connsiteY104" fmla="*/ 78842 h 156232"/>
                <a:gd name="connsiteX105" fmla="*/ 838478 w 840413"/>
                <a:gd name="connsiteY105" fmla="*/ 78842 h 156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840413" h="156232">
                  <a:moveTo>
                    <a:pt x="839930" y="78842"/>
                  </a:moveTo>
                  <a:cubicBezTo>
                    <a:pt x="839930" y="78842"/>
                    <a:pt x="839930" y="79325"/>
                    <a:pt x="839930" y="80051"/>
                  </a:cubicBezTo>
                  <a:cubicBezTo>
                    <a:pt x="839930" y="80535"/>
                    <a:pt x="839930" y="81018"/>
                    <a:pt x="839688" y="81744"/>
                  </a:cubicBezTo>
                  <a:cubicBezTo>
                    <a:pt x="839688" y="82469"/>
                    <a:pt x="839446" y="83195"/>
                    <a:pt x="838962" y="83920"/>
                  </a:cubicBezTo>
                  <a:cubicBezTo>
                    <a:pt x="837753" y="87064"/>
                    <a:pt x="834609" y="91176"/>
                    <a:pt x="829530" y="95287"/>
                  </a:cubicBezTo>
                  <a:cubicBezTo>
                    <a:pt x="819131" y="103026"/>
                    <a:pt x="801718" y="110282"/>
                    <a:pt x="778743" y="117053"/>
                  </a:cubicBezTo>
                  <a:cubicBezTo>
                    <a:pt x="772938" y="118746"/>
                    <a:pt x="766892" y="120439"/>
                    <a:pt x="760604" y="121890"/>
                  </a:cubicBezTo>
                  <a:cubicBezTo>
                    <a:pt x="754316" y="123583"/>
                    <a:pt x="747545" y="125034"/>
                    <a:pt x="740531" y="126727"/>
                  </a:cubicBezTo>
                  <a:cubicBezTo>
                    <a:pt x="726504" y="129871"/>
                    <a:pt x="711268" y="132773"/>
                    <a:pt x="695064" y="135675"/>
                  </a:cubicBezTo>
                  <a:cubicBezTo>
                    <a:pt x="678619" y="138578"/>
                    <a:pt x="661206" y="141238"/>
                    <a:pt x="642825" y="143656"/>
                  </a:cubicBezTo>
                  <a:cubicBezTo>
                    <a:pt x="624445" y="146075"/>
                    <a:pt x="604856" y="148493"/>
                    <a:pt x="584541" y="150186"/>
                  </a:cubicBezTo>
                  <a:cubicBezTo>
                    <a:pt x="543911" y="153814"/>
                    <a:pt x="499653" y="155749"/>
                    <a:pt x="452977" y="156232"/>
                  </a:cubicBezTo>
                  <a:cubicBezTo>
                    <a:pt x="441368" y="156232"/>
                    <a:pt x="429518" y="156232"/>
                    <a:pt x="417425" y="155990"/>
                  </a:cubicBezTo>
                  <a:cubicBezTo>
                    <a:pt x="405575" y="155749"/>
                    <a:pt x="393241" y="155507"/>
                    <a:pt x="381149" y="155023"/>
                  </a:cubicBezTo>
                  <a:cubicBezTo>
                    <a:pt x="356722" y="154056"/>
                    <a:pt x="331570" y="152846"/>
                    <a:pt x="306176" y="151154"/>
                  </a:cubicBezTo>
                  <a:cubicBezTo>
                    <a:pt x="280783" y="149461"/>
                    <a:pt x="254905" y="147042"/>
                    <a:pt x="228786" y="144624"/>
                  </a:cubicBezTo>
                  <a:cubicBezTo>
                    <a:pt x="215726" y="143173"/>
                    <a:pt x="202667" y="141963"/>
                    <a:pt x="189365" y="140270"/>
                  </a:cubicBezTo>
                  <a:cubicBezTo>
                    <a:pt x="176305" y="138819"/>
                    <a:pt x="163004" y="136885"/>
                    <a:pt x="149702" y="135192"/>
                  </a:cubicBezTo>
                  <a:cubicBezTo>
                    <a:pt x="136401" y="133257"/>
                    <a:pt x="123099" y="131080"/>
                    <a:pt x="110040" y="128662"/>
                  </a:cubicBezTo>
                  <a:cubicBezTo>
                    <a:pt x="96738" y="126243"/>
                    <a:pt x="83437" y="123583"/>
                    <a:pt x="70377" y="120197"/>
                  </a:cubicBezTo>
                  <a:cubicBezTo>
                    <a:pt x="57076" y="116811"/>
                    <a:pt x="44016" y="113184"/>
                    <a:pt x="31198" y="107863"/>
                  </a:cubicBezTo>
                  <a:cubicBezTo>
                    <a:pt x="24910" y="105203"/>
                    <a:pt x="18380" y="102059"/>
                    <a:pt x="12576" y="97947"/>
                  </a:cubicBezTo>
                  <a:cubicBezTo>
                    <a:pt x="9674" y="95771"/>
                    <a:pt x="6772" y="93352"/>
                    <a:pt x="4353" y="90450"/>
                  </a:cubicBezTo>
                  <a:cubicBezTo>
                    <a:pt x="3628" y="89725"/>
                    <a:pt x="3144" y="88757"/>
                    <a:pt x="2660" y="88032"/>
                  </a:cubicBezTo>
                  <a:cubicBezTo>
                    <a:pt x="2177" y="87064"/>
                    <a:pt x="1693" y="86339"/>
                    <a:pt x="1209" y="85130"/>
                  </a:cubicBezTo>
                  <a:cubicBezTo>
                    <a:pt x="726" y="84162"/>
                    <a:pt x="484" y="83195"/>
                    <a:pt x="242" y="81986"/>
                  </a:cubicBezTo>
                  <a:cubicBezTo>
                    <a:pt x="0" y="81502"/>
                    <a:pt x="0" y="81018"/>
                    <a:pt x="0" y="80293"/>
                  </a:cubicBezTo>
                  <a:lnTo>
                    <a:pt x="0" y="79567"/>
                  </a:lnTo>
                  <a:cubicBezTo>
                    <a:pt x="0" y="79084"/>
                    <a:pt x="0" y="79325"/>
                    <a:pt x="0" y="78358"/>
                  </a:cubicBezTo>
                  <a:lnTo>
                    <a:pt x="0" y="77149"/>
                  </a:lnTo>
                  <a:cubicBezTo>
                    <a:pt x="0" y="76907"/>
                    <a:pt x="0" y="76665"/>
                    <a:pt x="0" y="76423"/>
                  </a:cubicBezTo>
                  <a:lnTo>
                    <a:pt x="242" y="75456"/>
                  </a:lnTo>
                  <a:cubicBezTo>
                    <a:pt x="242" y="74972"/>
                    <a:pt x="484" y="74247"/>
                    <a:pt x="726" y="73763"/>
                  </a:cubicBezTo>
                  <a:lnTo>
                    <a:pt x="1209" y="72312"/>
                  </a:lnTo>
                  <a:cubicBezTo>
                    <a:pt x="1451" y="71344"/>
                    <a:pt x="2177" y="70377"/>
                    <a:pt x="2660" y="69410"/>
                  </a:cubicBezTo>
                  <a:cubicBezTo>
                    <a:pt x="3144" y="68442"/>
                    <a:pt x="3628" y="67717"/>
                    <a:pt x="4353" y="66991"/>
                  </a:cubicBezTo>
                  <a:cubicBezTo>
                    <a:pt x="6772" y="63847"/>
                    <a:pt x="9674" y="61429"/>
                    <a:pt x="12576" y="59010"/>
                  </a:cubicBezTo>
                  <a:cubicBezTo>
                    <a:pt x="18380" y="54657"/>
                    <a:pt x="24668" y="51513"/>
                    <a:pt x="30956" y="48369"/>
                  </a:cubicBezTo>
                  <a:cubicBezTo>
                    <a:pt x="43774" y="42565"/>
                    <a:pt x="56834" y="38453"/>
                    <a:pt x="69893" y="34826"/>
                  </a:cubicBezTo>
                  <a:cubicBezTo>
                    <a:pt x="96255" y="27570"/>
                    <a:pt x="122858" y="22492"/>
                    <a:pt x="149461" y="18380"/>
                  </a:cubicBezTo>
                  <a:cubicBezTo>
                    <a:pt x="202667" y="10399"/>
                    <a:pt x="255147" y="5804"/>
                    <a:pt x="306176" y="2902"/>
                  </a:cubicBezTo>
                  <a:cubicBezTo>
                    <a:pt x="331570" y="1451"/>
                    <a:pt x="356722" y="726"/>
                    <a:pt x="381390" y="242"/>
                  </a:cubicBezTo>
                  <a:cubicBezTo>
                    <a:pt x="393725" y="0"/>
                    <a:pt x="405817" y="0"/>
                    <a:pt x="417909" y="0"/>
                  </a:cubicBezTo>
                  <a:cubicBezTo>
                    <a:pt x="430001" y="0"/>
                    <a:pt x="441852" y="242"/>
                    <a:pt x="453460" y="484"/>
                  </a:cubicBezTo>
                  <a:cubicBezTo>
                    <a:pt x="500137" y="1209"/>
                    <a:pt x="544394" y="3386"/>
                    <a:pt x="585024" y="7255"/>
                  </a:cubicBezTo>
                  <a:cubicBezTo>
                    <a:pt x="625654" y="11125"/>
                    <a:pt x="662657" y="16204"/>
                    <a:pt x="695548" y="21766"/>
                  </a:cubicBezTo>
                  <a:cubicBezTo>
                    <a:pt x="711993" y="24668"/>
                    <a:pt x="726988" y="27570"/>
                    <a:pt x="741015" y="30714"/>
                  </a:cubicBezTo>
                  <a:cubicBezTo>
                    <a:pt x="748028" y="32165"/>
                    <a:pt x="754800" y="33858"/>
                    <a:pt x="761088" y="35551"/>
                  </a:cubicBezTo>
                  <a:cubicBezTo>
                    <a:pt x="767376" y="37244"/>
                    <a:pt x="773422" y="38695"/>
                    <a:pt x="779226" y="40388"/>
                  </a:cubicBezTo>
                  <a:cubicBezTo>
                    <a:pt x="801960" y="47160"/>
                    <a:pt x="819615" y="54415"/>
                    <a:pt x="830014" y="62154"/>
                  </a:cubicBezTo>
                  <a:cubicBezTo>
                    <a:pt x="835093" y="66024"/>
                    <a:pt x="838478" y="70135"/>
                    <a:pt x="839446" y="73521"/>
                  </a:cubicBezTo>
                  <a:cubicBezTo>
                    <a:pt x="839688" y="74247"/>
                    <a:pt x="839930" y="74972"/>
                    <a:pt x="840171" y="75698"/>
                  </a:cubicBezTo>
                  <a:cubicBezTo>
                    <a:pt x="840413" y="76423"/>
                    <a:pt x="840413" y="76907"/>
                    <a:pt x="840413" y="77391"/>
                  </a:cubicBezTo>
                  <a:cubicBezTo>
                    <a:pt x="839930" y="78358"/>
                    <a:pt x="839930" y="78842"/>
                    <a:pt x="839930" y="78842"/>
                  </a:cubicBezTo>
                  <a:lnTo>
                    <a:pt x="839930" y="78842"/>
                  </a:lnTo>
                  <a:close/>
                  <a:moveTo>
                    <a:pt x="838478" y="78842"/>
                  </a:moveTo>
                  <a:cubicBezTo>
                    <a:pt x="838478" y="78842"/>
                    <a:pt x="838478" y="78358"/>
                    <a:pt x="838478" y="77632"/>
                  </a:cubicBezTo>
                  <a:cubicBezTo>
                    <a:pt x="838478" y="77149"/>
                    <a:pt x="838478" y="76665"/>
                    <a:pt x="838237" y="76181"/>
                  </a:cubicBezTo>
                  <a:cubicBezTo>
                    <a:pt x="838237" y="75698"/>
                    <a:pt x="837995" y="74972"/>
                    <a:pt x="837511" y="74247"/>
                  </a:cubicBezTo>
                  <a:cubicBezTo>
                    <a:pt x="836544" y="71344"/>
                    <a:pt x="833400" y="67475"/>
                    <a:pt x="828321" y="63847"/>
                  </a:cubicBezTo>
                  <a:cubicBezTo>
                    <a:pt x="818163" y="56350"/>
                    <a:pt x="800751" y="49337"/>
                    <a:pt x="777775" y="43290"/>
                  </a:cubicBezTo>
                  <a:cubicBezTo>
                    <a:pt x="766409" y="40388"/>
                    <a:pt x="753591" y="37486"/>
                    <a:pt x="739564" y="35068"/>
                  </a:cubicBezTo>
                  <a:cubicBezTo>
                    <a:pt x="725537" y="32649"/>
                    <a:pt x="710300" y="30231"/>
                    <a:pt x="693855" y="28296"/>
                  </a:cubicBezTo>
                  <a:cubicBezTo>
                    <a:pt x="661206" y="24185"/>
                    <a:pt x="624203" y="21524"/>
                    <a:pt x="583573" y="19348"/>
                  </a:cubicBezTo>
                  <a:cubicBezTo>
                    <a:pt x="542943" y="17413"/>
                    <a:pt x="499169" y="15720"/>
                    <a:pt x="452735" y="15478"/>
                  </a:cubicBezTo>
                  <a:cubicBezTo>
                    <a:pt x="441126" y="15478"/>
                    <a:pt x="429276" y="15478"/>
                    <a:pt x="417425" y="15478"/>
                  </a:cubicBezTo>
                  <a:cubicBezTo>
                    <a:pt x="405575" y="15478"/>
                    <a:pt x="393483" y="15478"/>
                    <a:pt x="381149" y="15720"/>
                  </a:cubicBezTo>
                  <a:cubicBezTo>
                    <a:pt x="356722" y="16204"/>
                    <a:pt x="331812" y="16929"/>
                    <a:pt x="306660" y="17897"/>
                  </a:cubicBezTo>
                  <a:cubicBezTo>
                    <a:pt x="255873" y="20073"/>
                    <a:pt x="203634" y="23943"/>
                    <a:pt x="151153" y="31198"/>
                  </a:cubicBezTo>
                  <a:cubicBezTo>
                    <a:pt x="138094" y="32891"/>
                    <a:pt x="124792" y="35068"/>
                    <a:pt x="111733" y="37244"/>
                  </a:cubicBezTo>
                  <a:cubicBezTo>
                    <a:pt x="98673" y="39663"/>
                    <a:pt x="85371" y="42081"/>
                    <a:pt x="72554" y="45225"/>
                  </a:cubicBezTo>
                  <a:cubicBezTo>
                    <a:pt x="59494" y="48369"/>
                    <a:pt x="46676" y="51997"/>
                    <a:pt x="34584" y="57076"/>
                  </a:cubicBezTo>
                  <a:cubicBezTo>
                    <a:pt x="28538" y="59494"/>
                    <a:pt x="22492" y="62396"/>
                    <a:pt x="17413" y="66024"/>
                  </a:cubicBezTo>
                  <a:cubicBezTo>
                    <a:pt x="14753" y="67717"/>
                    <a:pt x="12576" y="69893"/>
                    <a:pt x="10641" y="72070"/>
                  </a:cubicBezTo>
                  <a:cubicBezTo>
                    <a:pt x="10158" y="72554"/>
                    <a:pt x="9916" y="73279"/>
                    <a:pt x="9432" y="73763"/>
                  </a:cubicBezTo>
                  <a:cubicBezTo>
                    <a:pt x="9190" y="74247"/>
                    <a:pt x="8706" y="74972"/>
                    <a:pt x="8465" y="75456"/>
                  </a:cubicBezTo>
                  <a:lnTo>
                    <a:pt x="8223" y="76423"/>
                  </a:lnTo>
                  <a:lnTo>
                    <a:pt x="7981" y="77149"/>
                  </a:lnTo>
                  <a:lnTo>
                    <a:pt x="7981" y="77391"/>
                  </a:lnTo>
                  <a:cubicBezTo>
                    <a:pt x="7981" y="77632"/>
                    <a:pt x="7981" y="77874"/>
                    <a:pt x="7981" y="77874"/>
                  </a:cubicBezTo>
                  <a:lnTo>
                    <a:pt x="7981" y="79084"/>
                  </a:lnTo>
                  <a:cubicBezTo>
                    <a:pt x="7981" y="78600"/>
                    <a:pt x="7981" y="79325"/>
                    <a:pt x="7981" y="79325"/>
                  </a:cubicBezTo>
                  <a:lnTo>
                    <a:pt x="7981" y="79809"/>
                  </a:lnTo>
                  <a:cubicBezTo>
                    <a:pt x="7981" y="80051"/>
                    <a:pt x="7981" y="80293"/>
                    <a:pt x="7981" y="80776"/>
                  </a:cubicBezTo>
                  <a:cubicBezTo>
                    <a:pt x="7981" y="81260"/>
                    <a:pt x="8223" y="81986"/>
                    <a:pt x="8465" y="82469"/>
                  </a:cubicBezTo>
                  <a:cubicBezTo>
                    <a:pt x="8706" y="82953"/>
                    <a:pt x="8948" y="83679"/>
                    <a:pt x="9190" y="84162"/>
                  </a:cubicBezTo>
                  <a:cubicBezTo>
                    <a:pt x="9674" y="84646"/>
                    <a:pt x="9916" y="85372"/>
                    <a:pt x="10399" y="85855"/>
                  </a:cubicBezTo>
                  <a:cubicBezTo>
                    <a:pt x="12092" y="88032"/>
                    <a:pt x="14511" y="90208"/>
                    <a:pt x="16929" y="92143"/>
                  </a:cubicBezTo>
                  <a:cubicBezTo>
                    <a:pt x="22008" y="96013"/>
                    <a:pt x="27812" y="98915"/>
                    <a:pt x="33858" y="101817"/>
                  </a:cubicBezTo>
                  <a:cubicBezTo>
                    <a:pt x="45951" y="107138"/>
                    <a:pt x="58768" y="111249"/>
                    <a:pt x="71828" y="114877"/>
                  </a:cubicBezTo>
                  <a:cubicBezTo>
                    <a:pt x="97706" y="121890"/>
                    <a:pt x="124309" y="126727"/>
                    <a:pt x="150670" y="130597"/>
                  </a:cubicBezTo>
                  <a:cubicBezTo>
                    <a:pt x="203392" y="138336"/>
                    <a:pt x="255873" y="141722"/>
                    <a:pt x="306660" y="143173"/>
                  </a:cubicBezTo>
                  <a:cubicBezTo>
                    <a:pt x="332054" y="143898"/>
                    <a:pt x="356964" y="144140"/>
                    <a:pt x="381390" y="144140"/>
                  </a:cubicBezTo>
                  <a:cubicBezTo>
                    <a:pt x="393725" y="144140"/>
                    <a:pt x="405575" y="143898"/>
                    <a:pt x="417667" y="143898"/>
                  </a:cubicBezTo>
                  <a:cubicBezTo>
                    <a:pt x="429518" y="143898"/>
                    <a:pt x="441368" y="143656"/>
                    <a:pt x="452977" y="143414"/>
                  </a:cubicBezTo>
                  <a:cubicBezTo>
                    <a:pt x="499411" y="142689"/>
                    <a:pt x="543427" y="140754"/>
                    <a:pt x="583815" y="138578"/>
                  </a:cubicBezTo>
                  <a:cubicBezTo>
                    <a:pt x="604130" y="137368"/>
                    <a:pt x="623478" y="136401"/>
                    <a:pt x="641858" y="134708"/>
                  </a:cubicBezTo>
                  <a:cubicBezTo>
                    <a:pt x="660238" y="133257"/>
                    <a:pt x="677651" y="131564"/>
                    <a:pt x="694097" y="129629"/>
                  </a:cubicBezTo>
                  <a:cubicBezTo>
                    <a:pt x="710542" y="127694"/>
                    <a:pt x="725778" y="125518"/>
                    <a:pt x="739806" y="122858"/>
                  </a:cubicBezTo>
                  <a:cubicBezTo>
                    <a:pt x="753833" y="120439"/>
                    <a:pt x="766650" y="117537"/>
                    <a:pt x="778017" y="114635"/>
                  </a:cubicBezTo>
                  <a:cubicBezTo>
                    <a:pt x="800992" y="108589"/>
                    <a:pt x="818405" y="101575"/>
                    <a:pt x="828321" y="94078"/>
                  </a:cubicBezTo>
                  <a:cubicBezTo>
                    <a:pt x="833400" y="90450"/>
                    <a:pt x="836302" y="86581"/>
                    <a:pt x="837511" y="83679"/>
                  </a:cubicBezTo>
                  <a:cubicBezTo>
                    <a:pt x="837753" y="82953"/>
                    <a:pt x="837995" y="82228"/>
                    <a:pt x="838237" y="81744"/>
                  </a:cubicBezTo>
                  <a:cubicBezTo>
                    <a:pt x="838478" y="81260"/>
                    <a:pt x="838478" y="80776"/>
                    <a:pt x="838478" y="80293"/>
                  </a:cubicBezTo>
                  <a:cubicBezTo>
                    <a:pt x="838478" y="79084"/>
                    <a:pt x="838478" y="78600"/>
                    <a:pt x="838478" y="78842"/>
                  </a:cubicBezTo>
                  <a:lnTo>
                    <a:pt x="838478" y="78842"/>
                  </a:lnTo>
                  <a:close/>
                </a:path>
              </a:pathLst>
            </a:custGeom>
            <a:solidFill>
              <a:srgbClr val="4D4D4D"/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3" name="Полилиния: фигура 4142">
              <a:extLst>
                <a:ext uri="{FF2B5EF4-FFF2-40B4-BE49-F238E27FC236}">
                  <a16:creationId xmlns:a16="http://schemas.microsoft.com/office/drawing/2014/main" id="{472C8FEF-EB31-00DD-7227-833AD8E15DA0}"/>
                </a:ext>
              </a:extLst>
            </p:cNvPr>
            <p:cNvSpPr/>
            <p:nvPr/>
          </p:nvSpPr>
          <p:spPr>
            <a:xfrm>
              <a:off x="14381300" y="2907705"/>
              <a:ext cx="41113" cy="41113"/>
            </a:xfrm>
            <a:custGeom>
              <a:avLst/>
              <a:gdLst>
                <a:gd name="connsiteX0" fmla="*/ 41114 w 41113"/>
                <a:gd name="connsiteY0" fmla="*/ 20557 h 41113"/>
                <a:gd name="connsiteX1" fmla="*/ 20557 w 41113"/>
                <a:gd name="connsiteY1" fmla="*/ 41114 h 41113"/>
                <a:gd name="connsiteX2" fmla="*/ 0 w 41113"/>
                <a:gd name="connsiteY2" fmla="*/ 20557 h 41113"/>
                <a:gd name="connsiteX3" fmla="*/ 20557 w 41113"/>
                <a:gd name="connsiteY3" fmla="*/ 0 h 41113"/>
                <a:gd name="connsiteX4" fmla="*/ 41114 w 41113"/>
                <a:gd name="connsiteY4" fmla="*/ 20557 h 41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13" h="41113">
                  <a:moveTo>
                    <a:pt x="41114" y="20557"/>
                  </a:moveTo>
                  <a:cubicBezTo>
                    <a:pt x="41114" y="31910"/>
                    <a:pt x="31910" y="41114"/>
                    <a:pt x="20557" y="41114"/>
                  </a:cubicBezTo>
                  <a:cubicBezTo>
                    <a:pt x="9204" y="41114"/>
                    <a:pt x="0" y="31910"/>
                    <a:pt x="0" y="20557"/>
                  </a:cubicBezTo>
                  <a:cubicBezTo>
                    <a:pt x="0" y="9204"/>
                    <a:pt x="9204" y="0"/>
                    <a:pt x="20557" y="0"/>
                  </a:cubicBezTo>
                  <a:cubicBezTo>
                    <a:pt x="31910" y="0"/>
                    <a:pt x="41114" y="9204"/>
                    <a:pt x="41114" y="20557"/>
                  </a:cubicBezTo>
                  <a:close/>
                </a:path>
              </a:pathLst>
            </a:custGeom>
            <a:solidFill>
              <a:srgbClr val="FFFFFF"/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4" name="Полилиния: фигура 4143">
              <a:extLst>
                <a:ext uri="{FF2B5EF4-FFF2-40B4-BE49-F238E27FC236}">
                  <a16:creationId xmlns:a16="http://schemas.microsoft.com/office/drawing/2014/main" id="{13CB128B-8E6A-3541-EF4C-D341AA3E4D44}"/>
                </a:ext>
              </a:extLst>
            </p:cNvPr>
            <p:cNvSpPr/>
            <p:nvPr/>
          </p:nvSpPr>
          <p:spPr>
            <a:xfrm>
              <a:off x="14259894" y="2751715"/>
              <a:ext cx="35309" cy="35309"/>
            </a:xfrm>
            <a:custGeom>
              <a:avLst/>
              <a:gdLst>
                <a:gd name="connsiteX0" fmla="*/ 35309 w 35309"/>
                <a:gd name="connsiteY0" fmla="*/ 17655 h 35309"/>
                <a:gd name="connsiteX1" fmla="*/ 17655 w 35309"/>
                <a:gd name="connsiteY1" fmla="*/ 35309 h 35309"/>
                <a:gd name="connsiteX2" fmla="*/ 0 w 35309"/>
                <a:gd name="connsiteY2" fmla="*/ 17655 h 35309"/>
                <a:gd name="connsiteX3" fmla="*/ 17655 w 35309"/>
                <a:gd name="connsiteY3" fmla="*/ 0 h 35309"/>
                <a:gd name="connsiteX4" fmla="*/ 35309 w 35309"/>
                <a:gd name="connsiteY4" fmla="*/ 17655 h 3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09" h="35309">
                  <a:moveTo>
                    <a:pt x="35309" y="17655"/>
                  </a:moveTo>
                  <a:cubicBezTo>
                    <a:pt x="35309" y="27405"/>
                    <a:pt x="27405" y="35309"/>
                    <a:pt x="17655" y="35309"/>
                  </a:cubicBezTo>
                  <a:cubicBezTo>
                    <a:pt x="7904" y="35309"/>
                    <a:pt x="0" y="27405"/>
                    <a:pt x="0" y="17655"/>
                  </a:cubicBezTo>
                  <a:cubicBezTo>
                    <a:pt x="0" y="7904"/>
                    <a:pt x="7904" y="0"/>
                    <a:pt x="17655" y="0"/>
                  </a:cubicBezTo>
                  <a:cubicBezTo>
                    <a:pt x="27405" y="0"/>
                    <a:pt x="35309" y="7904"/>
                    <a:pt x="35309" y="17655"/>
                  </a:cubicBezTo>
                  <a:close/>
                </a:path>
              </a:pathLst>
            </a:custGeom>
            <a:solidFill>
              <a:srgbClr val="FFFFFF"/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5" name="Полилиния: фигура 4144">
              <a:extLst>
                <a:ext uri="{FF2B5EF4-FFF2-40B4-BE49-F238E27FC236}">
                  <a16:creationId xmlns:a16="http://schemas.microsoft.com/office/drawing/2014/main" id="{6D33EA3B-DA82-DAF3-5597-1448268E94FE}"/>
                </a:ext>
              </a:extLst>
            </p:cNvPr>
            <p:cNvSpPr/>
            <p:nvPr/>
          </p:nvSpPr>
          <p:spPr>
            <a:xfrm>
              <a:off x="14327611" y="2832975"/>
              <a:ext cx="27086" cy="27086"/>
            </a:xfrm>
            <a:custGeom>
              <a:avLst/>
              <a:gdLst>
                <a:gd name="connsiteX0" fmla="*/ 27087 w 27086"/>
                <a:gd name="connsiteY0" fmla="*/ 13543 h 27086"/>
                <a:gd name="connsiteX1" fmla="*/ 13543 w 27086"/>
                <a:gd name="connsiteY1" fmla="*/ 27087 h 27086"/>
                <a:gd name="connsiteX2" fmla="*/ 0 w 27086"/>
                <a:gd name="connsiteY2" fmla="*/ 13543 h 27086"/>
                <a:gd name="connsiteX3" fmla="*/ 13543 w 27086"/>
                <a:gd name="connsiteY3" fmla="*/ 0 h 27086"/>
                <a:gd name="connsiteX4" fmla="*/ 27087 w 27086"/>
                <a:gd name="connsiteY4" fmla="*/ 13543 h 2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086" h="27086">
                  <a:moveTo>
                    <a:pt x="27087" y="13543"/>
                  </a:moveTo>
                  <a:cubicBezTo>
                    <a:pt x="27087" y="21041"/>
                    <a:pt x="21041" y="27087"/>
                    <a:pt x="13543" y="27087"/>
                  </a:cubicBezTo>
                  <a:cubicBezTo>
                    <a:pt x="6046" y="27087"/>
                    <a:pt x="0" y="21041"/>
                    <a:pt x="0" y="13543"/>
                  </a:cubicBezTo>
                  <a:cubicBezTo>
                    <a:pt x="0" y="6046"/>
                    <a:pt x="6046" y="0"/>
                    <a:pt x="13543" y="0"/>
                  </a:cubicBezTo>
                  <a:cubicBezTo>
                    <a:pt x="21041" y="242"/>
                    <a:pt x="27087" y="6288"/>
                    <a:pt x="27087" y="13543"/>
                  </a:cubicBezTo>
                  <a:close/>
                </a:path>
              </a:pathLst>
            </a:custGeom>
            <a:solidFill>
              <a:srgbClr val="FFFFFF"/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6" name="Полилиния: фигура 4145">
              <a:extLst>
                <a:ext uri="{FF2B5EF4-FFF2-40B4-BE49-F238E27FC236}">
                  <a16:creationId xmlns:a16="http://schemas.microsoft.com/office/drawing/2014/main" id="{9CABE6C3-C66F-585B-3B53-01F6FE043567}"/>
                </a:ext>
              </a:extLst>
            </p:cNvPr>
            <p:cNvSpPr/>
            <p:nvPr/>
          </p:nvSpPr>
          <p:spPr>
            <a:xfrm>
              <a:off x="14318179" y="3092234"/>
              <a:ext cx="23217" cy="23217"/>
            </a:xfrm>
            <a:custGeom>
              <a:avLst/>
              <a:gdLst>
                <a:gd name="connsiteX0" fmla="*/ 23217 w 23217"/>
                <a:gd name="connsiteY0" fmla="*/ 11609 h 23217"/>
                <a:gd name="connsiteX1" fmla="*/ 11609 w 23217"/>
                <a:gd name="connsiteY1" fmla="*/ 23217 h 23217"/>
                <a:gd name="connsiteX2" fmla="*/ 0 w 23217"/>
                <a:gd name="connsiteY2" fmla="*/ 11609 h 23217"/>
                <a:gd name="connsiteX3" fmla="*/ 11609 w 23217"/>
                <a:gd name="connsiteY3" fmla="*/ 0 h 23217"/>
                <a:gd name="connsiteX4" fmla="*/ 23217 w 23217"/>
                <a:gd name="connsiteY4" fmla="*/ 11609 h 23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17" h="23217">
                  <a:moveTo>
                    <a:pt x="23217" y="11609"/>
                  </a:moveTo>
                  <a:cubicBezTo>
                    <a:pt x="23217" y="18020"/>
                    <a:pt x="18020" y="23217"/>
                    <a:pt x="11609" y="23217"/>
                  </a:cubicBezTo>
                  <a:cubicBezTo>
                    <a:pt x="5197" y="23217"/>
                    <a:pt x="0" y="18020"/>
                    <a:pt x="0" y="11609"/>
                  </a:cubicBezTo>
                  <a:cubicBezTo>
                    <a:pt x="0" y="5197"/>
                    <a:pt x="5197" y="0"/>
                    <a:pt x="11609" y="0"/>
                  </a:cubicBezTo>
                  <a:cubicBezTo>
                    <a:pt x="18020" y="0"/>
                    <a:pt x="23217" y="5197"/>
                    <a:pt x="23217" y="11609"/>
                  </a:cubicBezTo>
                  <a:close/>
                </a:path>
              </a:pathLst>
            </a:custGeom>
            <a:solidFill>
              <a:srgbClr val="FFFFFF"/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7" name="Полилиния: фигура 4146">
              <a:extLst>
                <a:ext uri="{FF2B5EF4-FFF2-40B4-BE49-F238E27FC236}">
                  <a16:creationId xmlns:a16="http://schemas.microsoft.com/office/drawing/2014/main" id="{A6785147-A461-E15B-A231-EDF01E814E5D}"/>
                </a:ext>
              </a:extLst>
            </p:cNvPr>
            <p:cNvSpPr/>
            <p:nvPr/>
          </p:nvSpPr>
          <p:spPr>
            <a:xfrm>
              <a:off x="14433781" y="3196953"/>
              <a:ext cx="11608" cy="11608"/>
            </a:xfrm>
            <a:custGeom>
              <a:avLst/>
              <a:gdLst>
                <a:gd name="connsiteX0" fmla="*/ 11609 w 11608"/>
                <a:gd name="connsiteY0" fmla="*/ 5804 h 11608"/>
                <a:gd name="connsiteX1" fmla="*/ 5804 w 11608"/>
                <a:gd name="connsiteY1" fmla="*/ 11609 h 11608"/>
                <a:gd name="connsiteX2" fmla="*/ 0 w 11608"/>
                <a:gd name="connsiteY2" fmla="*/ 5804 h 11608"/>
                <a:gd name="connsiteX3" fmla="*/ 5804 w 11608"/>
                <a:gd name="connsiteY3" fmla="*/ 0 h 11608"/>
                <a:gd name="connsiteX4" fmla="*/ 11609 w 11608"/>
                <a:gd name="connsiteY4" fmla="*/ 5804 h 11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08" h="11608">
                  <a:moveTo>
                    <a:pt x="11609" y="5804"/>
                  </a:moveTo>
                  <a:cubicBezTo>
                    <a:pt x="11609" y="8948"/>
                    <a:pt x="8948" y="11609"/>
                    <a:pt x="5804" y="11609"/>
                  </a:cubicBezTo>
                  <a:cubicBezTo>
                    <a:pt x="2660" y="11609"/>
                    <a:pt x="0" y="8948"/>
                    <a:pt x="0" y="5804"/>
                  </a:cubicBezTo>
                  <a:cubicBezTo>
                    <a:pt x="0" y="2660"/>
                    <a:pt x="2660" y="0"/>
                    <a:pt x="5804" y="0"/>
                  </a:cubicBezTo>
                  <a:cubicBezTo>
                    <a:pt x="9190" y="0"/>
                    <a:pt x="11609" y="2660"/>
                    <a:pt x="11609" y="5804"/>
                  </a:cubicBezTo>
                  <a:close/>
                </a:path>
              </a:pathLst>
            </a:custGeom>
            <a:solidFill>
              <a:srgbClr val="FFFFFF"/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8" name="Полилиния: фигура 4147">
              <a:extLst>
                <a:ext uri="{FF2B5EF4-FFF2-40B4-BE49-F238E27FC236}">
                  <a16:creationId xmlns:a16="http://schemas.microsoft.com/office/drawing/2014/main" id="{C6FDE30B-7A92-D7E0-A51E-42E8854C9CE8}"/>
                </a:ext>
              </a:extLst>
            </p:cNvPr>
            <p:cNvSpPr/>
            <p:nvPr/>
          </p:nvSpPr>
          <p:spPr>
            <a:xfrm>
              <a:off x="14257717" y="2594757"/>
              <a:ext cx="23217" cy="23217"/>
            </a:xfrm>
            <a:custGeom>
              <a:avLst/>
              <a:gdLst>
                <a:gd name="connsiteX0" fmla="*/ 23217 w 23217"/>
                <a:gd name="connsiteY0" fmla="*/ 11609 h 23217"/>
                <a:gd name="connsiteX1" fmla="*/ 11609 w 23217"/>
                <a:gd name="connsiteY1" fmla="*/ 23217 h 23217"/>
                <a:gd name="connsiteX2" fmla="*/ 0 w 23217"/>
                <a:gd name="connsiteY2" fmla="*/ 11609 h 23217"/>
                <a:gd name="connsiteX3" fmla="*/ 11609 w 23217"/>
                <a:gd name="connsiteY3" fmla="*/ 0 h 23217"/>
                <a:gd name="connsiteX4" fmla="*/ 23217 w 23217"/>
                <a:gd name="connsiteY4" fmla="*/ 11609 h 23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17" h="23217">
                  <a:moveTo>
                    <a:pt x="23217" y="11609"/>
                  </a:moveTo>
                  <a:cubicBezTo>
                    <a:pt x="23217" y="17897"/>
                    <a:pt x="18138" y="23217"/>
                    <a:pt x="11609" y="23217"/>
                  </a:cubicBezTo>
                  <a:cubicBezTo>
                    <a:pt x="5321" y="23217"/>
                    <a:pt x="0" y="18138"/>
                    <a:pt x="0" y="11609"/>
                  </a:cubicBezTo>
                  <a:cubicBezTo>
                    <a:pt x="0" y="5321"/>
                    <a:pt x="5079" y="0"/>
                    <a:pt x="11609" y="0"/>
                  </a:cubicBezTo>
                  <a:cubicBezTo>
                    <a:pt x="18138" y="242"/>
                    <a:pt x="23217" y="5321"/>
                    <a:pt x="23217" y="11609"/>
                  </a:cubicBezTo>
                  <a:close/>
                </a:path>
              </a:pathLst>
            </a:custGeom>
            <a:solidFill>
              <a:srgbClr val="FFFFFF"/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49" name="Полилиния: фигура 4148">
              <a:extLst>
                <a:ext uri="{FF2B5EF4-FFF2-40B4-BE49-F238E27FC236}">
                  <a16:creationId xmlns:a16="http://schemas.microsoft.com/office/drawing/2014/main" id="{D4CCE079-DEB0-558C-0FF2-82484536F968}"/>
                </a:ext>
              </a:extLst>
            </p:cNvPr>
            <p:cNvSpPr/>
            <p:nvPr/>
          </p:nvSpPr>
          <p:spPr>
            <a:xfrm>
              <a:off x="14422172" y="2703588"/>
              <a:ext cx="23217" cy="23217"/>
            </a:xfrm>
            <a:custGeom>
              <a:avLst/>
              <a:gdLst>
                <a:gd name="connsiteX0" fmla="*/ 23217 w 23217"/>
                <a:gd name="connsiteY0" fmla="*/ 11609 h 23217"/>
                <a:gd name="connsiteX1" fmla="*/ 11609 w 23217"/>
                <a:gd name="connsiteY1" fmla="*/ 23217 h 23217"/>
                <a:gd name="connsiteX2" fmla="*/ 0 w 23217"/>
                <a:gd name="connsiteY2" fmla="*/ 11609 h 23217"/>
                <a:gd name="connsiteX3" fmla="*/ 11609 w 23217"/>
                <a:gd name="connsiteY3" fmla="*/ 0 h 23217"/>
                <a:gd name="connsiteX4" fmla="*/ 23217 w 23217"/>
                <a:gd name="connsiteY4" fmla="*/ 11609 h 23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17" h="23217">
                  <a:moveTo>
                    <a:pt x="23217" y="11609"/>
                  </a:moveTo>
                  <a:cubicBezTo>
                    <a:pt x="23217" y="17897"/>
                    <a:pt x="18138" y="23217"/>
                    <a:pt x="11609" y="23217"/>
                  </a:cubicBezTo>
                  <a:cubicBezTo>
                    <a:pt x="5321" y="23217"/>
                    <a:pt x="0" y="18138"/>
                    <a:pt x="0" y="11609"/>
                  </a:cubicBezTo>
                  <a:cubicBezTo>
                    <a:pt x="0" y="5321"/>
                    <a:pt x="5079" y="0"/>
                    <a:pt x="11609" y="0"/>
                  </a:cubicBezTo>
                  <a:cubicBezTo>
                    <a:pt x="18138" y="242"/>
                    <a:pt x="23217" y="5321"/>
                    <a:pt x="23217" y="11609"/>
                  </a:cubicBezTo>
                  <a:close/>
                </a:path>
              </a:pathLst>
            </a:custGeom>
            <a:solidFill>
              <a:srgbClr val="FFFFFF"/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0" name="Полилиния: фигура 4149">
              <a:extLst>
                <a:ext uri="{FF2B5EF4-FFF2-40B4-BE49-F238E27FC236}">
                  <a16:creationId xmlns:a16="http://schemas.microsoft.com/office/drawing/2014/main" id="{C27D2FC5-037F-1900-F92B-E294D761F354}"/>
                </a:ext>
              </a:extLst>
            </p:cNvPr>
            <p:cNvSpPr/>
            <p:nvPr/>
          </p:nvSpPr>
          <p:spPr>
            <a:xfrm>
              <a:off x="14385896" y="2594757"/>
              <a:ext cx="23217" cy="23217"/>
            </a:xfrm>
            <a:custGeom>
              <a:avLst/>
              <a:gdLst>
                <a:gd name="connsiteX0" fmla="*/ 23217 w 23217"/>
                <a:gd name="connsiteY0" fmla="*/ 11609 h 23217"/>
                <a:gd name="connsiteX1" fmla="*/ 11609 w 23217"/>
                <a:gd name="connsiteY1" fmla="*/ 23217 h 23217"/>
                <a:gd name="connsiteX2" fmla="*/ 0 w 23217"/>
                <a:gd name="connsiteY2" fmla="*/ 11609 h 23217"/>
                <a:gd name="connsiteX3" fmla="*/ 11609 w 23217"/>
                <a:gd name="connsiteY3" fmla="*/ 0 h 23217"/>
                <a:gd name="connsiteX4" fmla="*/ 23217 w 23217"/>
                <a:gd name="connsiteY4" fmla="*/ 11609 h 23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17" h="23217">
                  <a:moveTo>
                    <a:pt x="23217" y="11609"/>
                  </a:moveTo>
                  <a:cubicBezTo>
                    <a:pt x="23217" y="17897"/>
                    <a:pt x="18138" y="23217"/>
                    <a:pt x="11609" y="23217"/>
                  </a:cubicBezTo>
                  <a:cubicBezTo>
                    <a:pt x="5321" y="23217"/>
                    <a:pt x="0" y="18138"/>
                    <a:pt x="0" y="11609"/>
                  </a:cubicBezTo>
                  <a:cubicBezTo>
                    <a:pt x="0" y="5321"/>
                    <a:pt x="5079" y="0"/>
                    <a:pt x="11609" y="0"/>
                  </a:cubicBezTo>
                  <a:cubicBezTo>
                    <a:pt x="17897" y="242"/>
                    <a:pt x="23217" y="5321"/>
                    <a:pt x="23217" y="11609"/>
                  </a:cubicBezTo>
                  <a:close/>
                </a:path>
              </a:pathLst>
            </a:custGeom>
            <a:solidFill>
              <a:srgbClr val="FFFFFF"/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1" name="Полилиния: фигура 4150">
              <a:extLst>
                <a:ext uri="{FF2B5EF4-FFF2-40B4-BE49-F238E27FC236}">
                  <a16:creationId xmlns:a16="http://schemas.microsoft.com/office/drawing/2014/main" id="{21A5BCE5-7C22-3350-7F91-32111E265E69}"/>
                </a:ext>
              </a:extLst>
            </p:cNvPr>
            <p:cNvSpPr/>
            <p:nvPr/>
          </p:nvSpPr>
          <p:spPr>
            <a:xfrm>
              <a:off x="14343089" y="2517366"/>
              <a:ext cx="23217" cy="23217"/>
            </a:xfrm>
            <a:custGeom>
              <a:avLst/>
              <a:gdLst>
                <a:gd name="connsiteX0" fmla="*/ 23217 w 23217"/>
                <a:gd name="connsiteY0" fmla="*/ 11609 h 23217"/>
                <a:gd name="connsiteX1" fmla="*/ 11609 w 23217"/>
                <a:gd name="connsiteY1" fmla="*/ 23217 h 23217"/>
                <a:gd name="connsiteX2" fmla="*/ 0 w 23217"/>
                <a:gd name="connsiteY2" fmla="*/ 11609 h 23217"/>
                <a:gd name="connsiteX3" fmla="*/ 11609 w 23217"/>
                <a:gd name="connsiteY3" fmla="*/ 0 h 23217"/>
                <a:gd name="connsiteX4" fmla="*/ 23217 w 23217"/>
                <a:gd name="connsiteY4" fmla="*/ 11609 h 23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17" h="23217">
                  <a:moveTo>
                    <a:pt x="23217" y="11609"/>
                  </a:moveTo>
                  <a:cubicBezTo>
                    <a:pt x="23217" y="17897"/>
                    <a:pt x="18138" y="23217"/>
                    <a:pt x="11609" y="23217"/>
                  </a:cubicBezTo>
                  <a:cubicBezTo>
                    <a:pt x="5321" y="23217"/>
                    <a:pt x="0" y="18138"/>
                    <a:pt x="0" y="11609"/>
                  </a:cubicBezTo>
                  <a:cubicBezTo>
                    <a:pt x="0" y="5321"/>
                    <a:pt x="5079" y="0"/>
                    <a:pt x="11609" y="0"/>
                  </a:cubicBezTo>
                  <a:cubicBezTo>
                    <a:pt x="17897" y="242"/>
                    <a:pt x="23217" y="5321"/>
                    <a:pt x="23217" y="11609"/>
                  </a:cubicBezTo>
                  <a:close/>
                </a:path>
              </a:pathLst>
            </a:custGeom>
            <a:solidFill>
              <a:srgbClr val="FFFFFF"/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52" name="Полилиния: фигура 4151">
              <a:extLst>
                <a:ext uri="{FF2B5EF4-FFF2-40B4-BE49-F238E27FC236}">
                  <a16:creationId xmlns:a16="http://schemas.microsoft.com/office/drawing/2014/main" id="{D6E4706A-62E4-2F6D-E5C4-F25664D34ADB}"/>
                </a:ext>
              </a:extLst>
            </p:cNvPr>
            <p:cNvSpPr/>
            <p:nvPr/>
          </p:nvSpPr>
          <p:spPr>
            <a:xfrm>
              <a:off x="14329546" y="2641675"/>
              <a:ext cx="23217" cy="23217"/>
            </a:xfrm>
            <a:custGeom>
              <a:avLst/>
              <a:gdLst>
                <a:gd name="connsiteX0" fmla="*/ 23217 w 23217"/>
                <a:gd name="connsiteY0" fmla="*/ 11609 h 23217"/>
                <a:gd name="connsiteX1" fmla="*/ 11609 w 23217"/>
                <a:gd name="connsiteY1" fmla="*/ 23217 h 23217"/>
                <a:gd name="connsiteX2" fmla="*/ 0 w 23217"/>
                <a:gd name="connsiteY2" fmla="*/ 11609 h 23217"/>
                <a:gd name="connsiteX3" fmla="*/ 11609 w 23217"/>
                <a:gd name="connsiteY3" fmla="*/ 0 h 23217"/>
                <a:gd name="connsiteX4" fmla="*/ 23217 w 23217"/>
                <a:gd name="connsiteY4" fmla="*/ 11609 h 23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17" h="23217">
                  <a:moveTo>
                    <a:pt x="23217" y="11609"/>
                  </a:moveTo>
                  <a:cubicBezTo>
                    <a:pt x="23217" y="17897"/>
                    <a:pt x="18138" y="23217"/>
                    <a:pt x="11609" y="23217"/>
                  </a:cubicBezTo>
                  <a:cubicBezTo>
                    <a:pt x="5321" y="23217"/>
                    <a:pt x="0" y="18138"/>
                    <a:pt x="0" y="11609"/>
                  </a:cubicBezTo>
                  <a:cubicBezTo>
                    <a:pt x="0" y="5321"/>
                    <a:pt x="5079" y="0"/>
                    <a:pt x="11609" y="0"/>
                  </a:cubicBezTo>
                  <a:cubicBezTo>
                    <a:pt x="18138" y="0"/>
                    <a:pt x="23217" y="5079"/>
                    <a:pt x="23217" y="11609"/>
                  </a:cubicBezTo>
                  <a:close/>
                </a:path>
              </a:pathLst>
            </a:custGeom>
            <a:solidFill>
              <a:srgbClr val="FFFFFF"/>
            </a:solidFill>
            <a:ln w="24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3768" name="Рисунок 9">
            <a:extLst>
              <a:ext uri="{FF2B5EF4-FFF2-40B4-BE49-F238E27FC236}">
                <a16:creationId xmlns:a16="http://schemas.microsoft.com/office/drawing/2014/main" id="{69A05A26-B1E4-7FF5-5D00-3BC21DD7C274}"/>
              </a:ext>
            </a:extLst>
          </p:cNvPr>
          <p:cNvGrpSpPr/>
          <p:nvPr/>
        </p:nvGrpSpPr>
        <p:grpSpPr>
          <a:xfrm rot="21184107">
            <a:off x="2219053" y="6572596"/>
            <a:ext cx="227497" cy="1237962"/>
            <a:chOff x="2218841" y="6569095"/>
            <a:chExt cx="227497" cy="1237962"/>
          </a:xfrm>
        </p:grpSpPr>
        <p:sp>
          <p:nvSpPr>
            <p:cNvPr id="3769" name="Полилиния: фигура 3768">
              <a:extLst>
                <a:ext uri="{FF2B5EF4-FFF2-40B4-BE49-F238E27FC236}">
                  <a16:creationId xmlns:a16="http://schemas.microsoft.com/office/drawing/2014/main" id="{C79E3E94-D301-AE85-0201-E89CA150A06C}"/>
                </a:ext>
              </a:extLst>
            </p:cNvPr>
            <p:cNvSpPr/>
            <p:nvPr/>
          </p:nvSpPr>
          <p:spPr>
            <a:xfrm>
              <a:off x="2229696" y="6815361"/>
              <a:ext cx="56760" cy="117060"/>
            </a:xfrm>
            <a:custGeom>
              <a:avLst/>
              <a:gdLst>
                <a:gd name="connsiteX0" fmla="*/ 51287 w 56760"/>
                <a:gd name="connsiteY0" fmla="*/ 80173 h 117060"/>
                <a:gd name="connsiteX1" fmla="*/ 26380 w 56760"/>
                <a:gd name="connsiteY1" fmla="*/ 44655 h 117060"/>
                <a:gd name="connsiteX2" fmla="*/ 0 w 56760"/>
                <a:gd name="connsiteY2" fmla="*/ 0 h 117060"/>
                <a:gd name="connsiteX3" fmla="*/ 14296 w 56760"/>
                <a:gd name="connsiteY3" fmla="*/ 73983 h 117060"/>
                <a:gd name="connsiteX4" fmla="*/ 30212 w 56760"/>
                <a:gd name="connsiteY4" fmla="*/ 109943 h 117060"/>
                <a:gd name="connsiteX5" fmla="*/ 55856 w 56760"/>
                <a:gd name="connsiteY5" fmla="*/ 112596 h 117060"/>
                <a:gd name="connsiteX6" fmla="*/ 51287 w 56760"/>
                <a:gd name="connsiteY6" fmla="*/ 80173 h 117060"/>
                <a:gd name="connsiteX7" fmla="*/ 5600 w 56760"/>
                <a:gd name="connsiteY7" fmla="*/ 28591 h 117060"/>
                <a:gd name="connsiteX8" fmla="*/ 8253 w 56760"/>
                <a:gd name="connsiteY8" fmla="*/ 33749 h 117060"/>
                <a:gd name="connsiteX9" fmla="*/ 17096 w 56760"/>
                <a:gd name="connsiteY9" fmla="*/ 62782 h 117060"/>
                <a:gd name="connsiteX10" fmla="*/ 16948 w 56760"/>
                <a:gd name="connsiteY10" fmla="*/ 71330 h 117060"/>
                <a:gd name="connsiteX11" fmla="*/ 5600 w 56760"/>
                <a:gd name="connsiteY11" fmla="*/ 28591 h 117060"/>
                <a:gd name="connsiteX12" fmla="*/ 44066 w 56760"/>
                <a:gd name="connsiteY12" fmla="*/ 115101 h 117060"/>
                <a:gd name="connsiteX13" fmla="*/ 20780 w 56760"/>
                <a:gd name="connsiteY13" fmla="*/ 79583 h 117060"/>
                <a:gd name="connsiteX14" fmla="*/ 47308 w 56760"/>
                <a:gd name="connsiteY14" fmla="*/ 110532 h 117060"/>
                <a:gd name="connsiteX15" fmla="*/ 44066 w 56760"/>
                <a:gd name="connsiteY15" fmla="*/ 115101 h 117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6760" h="117060">
                  <a:moveTo>
                    <a:pt x="51287" y="80173"/>
                  </a:moveTo>
                  <a:cubicBezTo>
                    <a:pt x="45392" y="66909"/>
                    <a:pt x="36402" y="55119"/>
                    <a:pt x="26380" y="44655"/>
                  </a:cubicBezTo>
                  <a:cubicBezTo>
                    <a:pt x="15475" y="31244"/>
                    <a:pt x="7369" y="15622"/>
                    <a:pt x="0" y="0"/>
                  </a:cubicBezTo>
                  <a:cubicBezTo>
                    <a:pt x="1326" y="25054"/>
                    <a:pt x="9727" y="49224"/>
                    <a:pt x="14296" y="73983"/>
                  </a:cubicBezTo>
                  <a:cubicBezTo>
                    <a:pt x="16948" y="86952"/>
                    <a:pt x="21959" y="99626"/>
                    <a:pt x="30212" y="109943"/>
                  </a:cubicBezTo>
                  <a:cubicBezTo>
                    <a:pt x="36107" y="117606"/>
                    <a:pt x="48929" y="119964"/>
                    <a:pt x="55856" y="112596"/>
                  </a:cubicBezTo>
                  <a:cubicBezTo>
                    <a:pt x="58214" y="101690"/>
                    <a:pt x="55708" y="90194"/>
                    <a:pt x="51287" y="80173"/>
                  </a:cubicBezTo>
                  <a:close/>
                  <a:moveTo>
                    <a:pt x="5600" y="28591"/>
                  </a:moveTo>
                  <a:cubicBezTo>
                    <a:pt x="7369" y="28886"/>
                    <a:pt x="7369" y="32128"/>
                    <a:pt x="8253" y="33749"/>
                  </a:cubicBezTo>
                  <a:cubicBezTo>
                    <a:pt x="12085" y="43181"/>
                    <a:pt x="14738" y="52908"/>
                    <a:pt x="17096" y="62782"/>
                  </a:cubicBezTo>
                  <a:cubicBezTo>
                    <a:pt x="17538" y="65435"/>
                    <a:pt x="20043" y="69414"/>
                    <a:pt x="16948" y="71330"/>
                  </a:cubicBezTo>
                  <a:cubicBezTo>
                    <a:pt x="12380" y="57329"/>
                    <a:pt x="8695" y="43034"/>
                    <a:pt x="5600" y="28591"/>
                  </a:cubicBezTo>
                  <a:close/>
                  <a:moveTo>
                    <a:pt x="44066" y="115101"/>
                  </a:moveTo>
                  <a:cubicBezTo>
                    <a:pt x="29033" y="111122"/>
                    <a:pt x="20485" y="94026"/>
                    <a:pt x="20780" y="79583"/>
                  </a:cubicBezTo>
                  <a:cubicBezTo>
                    <a:pt x="25054" y="92405"/>
                    <a:pt x="31833" y="108764"/>
                    <a:pt x="47308" y="110532"/>
                  </a:cubicBezTo>
                  <a:cubicBezTo>
                    <a:pt x="49961" y="112448"/>
                    <a:pt x="47160" y="116427"/>
                    <a:pt x="44066" y="115101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0" name="Полилиния: фигура 3769">
              <a:extLst>
                <a:ext uri="{FF2B5EF4-FFF2-40B4-BE49-F238E27FC236}">
                  <a16:creationId xmlns:a16="http://schemas.microsoft.com/office/drawing/2014/main" id="{52C4C303-2956-060F-026E-BF870B10C86E}"/>
                </a:ext>
              </a:extLst>
            </p:cNvPr>
            <p:cNvSpPr/>
            <p:nvPr/>
          </p:nvSpPr>
          <p:spPr>
            <a:xfrm>
              <a:off x="2289260" y="6719347"/>
              <a:ext cx="3273" cy="9507"/>
            </a:xfrm>
            <a:custGeom>
              <a:avLst/>
              <a:gdLst>
                <a:gd name="connsiteX0" fmla="*/ 3218 w 3273"/>
                <a:gd name="connsiteY0" fmla="*/ 9503 h 9507"/>
                <a:gd name="connsiteX1" fmla="*/ 2776 w 3273"/>
                <a:gd name="connsiteY1" fmla="*/ 1840 h 9507"/>
                <a:gd name="connsiteX2" fmla="*/ 3218 w 3273"/>
                <a:gd name="connsiteY2" fmla="*/ 9503 h 9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3" h="9507">
                  <a:moveTo>
                    <a:pt x="3218" y="9503"/>
                  </a:moveTo>
                  <a:cubicBezTo>
                    <a:pt x="3366" y="6998"/>
                    <a:pt x="3218" y="4345"/>
                    <a:pt x="2776" y="1840"/>
                  </a:cubicBezTo>
                  <a:cubicBezTo>
                    <a:pt x="-2529" y="-5087"/>
                    <a:pt x="1008" y="9798"/>
                    <a:pt x="3218" y="9503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1" name="Полилиния: фигура 3770">
              <a:extLst>
                <a:ext uri="{FF2B5EF4-FFF2-40B4-BE49-F238E27FC236}">
                  <a16:creationId xmlns:a16="http://schemas.microsoft.com/office/drawing/2014/main" id="{0934DCF0-DBFB-AFA1-5090-B51849CF6891}"/>
                </a:ext>
              </a:extLst>
            </p:cNvPr>
            <p:cNvSpPr/>
            <p:nvPr/>
          </p:nvSpPr>
          <p:spPr>
            <a:xfrm>
              <a:off x="2288089" y="6641898"/>
              <a:ext cx="23720" cy="72751"/>
            </a:xfrm>
            <a:custGeom>
              <a:avLst/>
              <a:gdLst>
                <a:gd name="connsiteX0" fmla="*/ 4831 w 23720"/>
                <a:gd name="connsiteY0" fmla="*/ 44655 h 72751"/>
                <a:gd name="connsiteX1" fmla="*/ 13084 w 23720"/>
                <a:gd name="connsiteY1" fmla="*/ 68530 h 72751"/>
                <a:gd name="connsiteX2" fmla="*/ 14263 w 23720"/>
                <a:gd name="connsiteY2" fmla="*/ 72657 h 72751"/>
                <a:gd name="connsiteX3" fmla="*/ 18979 w 23720"/>
                <a:gd name="connsiteY3" fmla="*/ 0 h 72751"/>
                <a:gd name="connsiteX4" fmla="*/ 1884 w 23720"/>
                <a:gd name="connsiteY4" fmla="*/ 40676 h 72751"/>
                <a:gd name="connsiteX5" fmla="*/ 6305 w 23720"/>
                <a:gd name="connsiteY5" fmla="*/ 70741 h 72751"/>
                <a:gd name="connsiteX6" fmla="*/ 4831 w 23720"/>
                <a:gd name="connsiteY6" fmla="*/ 44655 h 72751"/>
                <a:gd name="connsiteX7" fmla="*/ 10284 w 23720"/>
                <a:gd name="connsiteY7" fmla="*/ 23580 h 72751"/>
                <a:gd name="connsiteX8" fmla="*/ 4978 w 23720"/>
                <a:gd name="connsiteY8" fmla="*/ 39939 h 72751"/>
                <a:gd name="connsiteX9" fmla="*/ 10284 w 23720"/>
                <a:gd name="connsiteY9" fmla="*/ 23580 h 72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20" h="72751">
                  <a:moveTo>
                    <a:pt x="4831" y="44655"/>
                  </a:moveTo>
                  <a:cubicBezTo>
                    <a:pt x="5421" y="52908"/>
                    <a:pt x="3652" y="64698"/>
                    <a:pt x="13084" y="68530"/>
                  </a:cubicBezTo>
                  <a:cubicBezTo>
                    <a:pt x="10726" y="72804"/>
                    <a:pt x="6747" y="72951"/>
                    <a:pt x="14263" y="72657"/>
                  </a:cubicBezTo>
                  <a:cubicBezTo>
                    <a:pt x="31801" y="52171"/>
                    <a:pt x="19716" y="23875"/>
                    <a:pt x="18979" y="0"/>
                  </a:cubicBezTo>
                  <a:cubicBezTo>
                    <a:pt x="12495" y="13116"/>
                    <a:pt x="4094" y="25791"/>
                    <a:pt x="1884" y="40676"/>
                  </a:cubicBezTo>
                  <a:cubicBezTo>
                    <a:pt x="-769" y="50550"/>
                    <a:pt x="-1654" y="63224"/>
                    <a:pt x="6305" y="70741"/>
                  </a:cubicBezTo>
                  <a:cubicBezTo>
                    <a:pt x="852" y="63519"/>
                    <a:pt x="999" y="52761"/>
                    <a:pt x="4831" y="44655"/>
                  </a:cubicBezTo>
                  <a:close/>
                  <a:moveTo>
                    <a:pt x="10284" y="23580"/>
                  </a:moveTo>
                  <a:cubicBezTo>
                    <a:pt x="8810" y="28738"/>
                    <a:pt x="9547" y="36991"/>
                    <a:pt x="4978" y="39939"/>
                  </a:cubicBezTo>
                  <a:cubicBezTo>
                    <a:pt x="3947" y="34044"/>
                    <a:pt x="6452" y="27854"/>
                    <a:pt x="10284" y="23580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2" name="Полилиния: фигура 3771">
              <a:extLst>
                <a:ext uri="{FF2B5EF4-FFF2-40B4-BE49-F238E27FC236}">
                  <a16:creationId xmlns:a16="http://schemas.microsoft.com/office/drawing/2014/main" id="{93219A2F-E856-E1AA-BB5E-336CA3167F5A}"/>
                </a:ext>
              </a:extLst>
            </p:cNvPr>
            <p:cNvSpPr/>
            <p:nvPr/>
          </p:nvSpPr>
          <p:spPr>
            <a:xfrm>
              <a:off x="2237919" y="6743146"/>
              <a:ext cx="46398" cy="95500"/>
            </a:xfrm>
            <a:custGeom>
              <a:avLst/>
              <a:gdLst>
                <a:gd name="connsiteX0" fmla="*/ 41885 w 46398"/>
                <a:gd name="connsiteY0" fmla="*/ 63519 h 95500"/>
                <a:gd name="connsiteX1" fmla="*/ 2683 w 46398"/>
                <a:gd name="connsiteY1" fmla="*/ 0 h 95500"/>
                <a:gd name="connsiteX2" fmla="*/ 19336 w 46398"/>
                <a:gd name="connsiteY2" fmla="*/ 82531 h 95500"/>
                <a:gd name="connsiteX3" fmla="*/ 44832 w 46398"/>
                <a:gd name="connsiteY3" fmla="*/ 93437 h 95500"/>
                <a:gd name="connsiteX4" fmla="*/ 41885 w 46398"/>
                <a:gd name="connsiteY4" fmla="*/ 63519 h 95500"/>
                <a:gd name="connsiteX5" fmla="*/ 3272 w 46398"/>
                <a:gd name="connsiteY5" fmla="*/ 24317 h 95500"/>
                <a:gd name="connsiteX6" fmla="*/ 9315 w 46398"/>
                <a:gd name="connsiteY6" fmla="*/ 50992 h 95500"/>
                <a:gd name="connsiteX7" fmla="*/ 3272 w 46398"/>
                <a:gd name="connsiteY7" fmla="*/ 24317 h 95500"/>
                <a:gd name="connsiteX8" fmla="*/ 33927 w 46398"/>
                <a:gd name="connsiteY8" fmla="*/ 92847 h 95500"/>
                <a:gd name="connsiteX9" fmla="*/ 12852 w 46398"/>
                <a:gd name="connsiteY9" fmla="*/ 57772 h 95500"/>
                <a:gd name="connsiteX10" fmla="*/ 39380 w 46398"/>
                <a:gd name="connsiteY10" fmla="*/ 89458 h 95500"/>
                <a:gd name="connsiteX11" fmla="*/ 33927 w 46398"/>
                <a:gd name="connsiteY11" fmla="*/ 92847 h 95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398" h="95500">
                  <a:moveTo>
                    <a:pt x="41885" y="63519"/>
                  </a:moveTo>
                  <a:cubicBezTo>
                    <a:pt x="30832" y="41265"/>
                    <a:pt x="14178" y="21959"/>
                    <a:pt x="2683" y="0"/>
                  </a:cubicBezTo>
                  <a:cubicBezTo>
                    <a:pt x="-4686" y="27117"/>
                    <a:pt x="3862" y="58803"/>
                    <a:pt x="19336" y="82531"/>
                  </a:cubicBezTo>
                  <a:cubicBezTo>
                    <a:pt x="24642" y="90194"/>
                    <a:pt x="35400" y="99774"/>
                    <a:pt x="44832" y="93437"/>
                  </a:cubicBezTo>
                  <a:cubicBezTo>
                    <a:pt x="48369" y="83710"/>
                    <a:pt x="45275" y="72804"/>
                    <a:pt x="41885" y="63519"/>
                  </a:cubicBezTo>
                  <a:close/>
                  <a:moveTo>
                    <a:pt x="3272" y="24317"/>
                  </a:moveTo>
                  <a:cubicBezTo>
                    <a:pt x="5188" y="33012"/>
                    <a:pt x="7988" y="42297"/>
                    <a:pt x="9315" y="50992"/>
                  </a:cubicBezTo>
                  <a:cubicBezTo>
                    <a:pt x="1799" y="45981"/>
                    <a:pt x="3420" y="31096"/>
                    <a:pt x="3272" y="24317"/>
                  </a:cubicBezTo>
                  <a:close/>
                  <a:moveTo>
                    <a:pt x="33927" y="92847"/>
                  </a:moveTo>
                  <a:cubicBezTo>
                    <a:pt x="19926" y="87099"/>
                    <a:pt x="16684" y="70741"/>
                    <a:pt x="12852" y="57772"/>
                  </a:cubicBezTo>
                  <a:cubicBezTo>
                    <a:pt x="19484" y="69709"/>
                    <a:pt x="24200" y="86215"/>
                    <a:pt x="39380" y="89458"/>
                  </a:cubicBezTo>
                  <a:cubicBezTo>
                    <a:pt x="40264" y="92847"/>
                    <a:pt x="36727" y="94616"/>
                    <a:pt x="33927" y="92847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3" name="Полилиния: фигура 3772">
              <a:extLst>
                <a:ext uri="{FF2B5EF4-FFF2-40B4-BE49-F238E27FC236}">
                  <a16:creationId xmlns:a16="http://schemas.microsoft.com/office/drawing/2014/main" id="{102F4306-63F5-AF70-48D1-ED9700A07636}"/>
                </a:ext>
              </a:extLst>
            </p:cNvPr>
            <p:cNvSpPr/>
            <p:nvPr/>
          </p:nvSpPr>
          <p:spPr>
            <a:xfrm>
              <a:off x="2317827" y="7212393"/>
              <a:ext cx="9531" cy="21959"/>
            </a:xfrm>
            <a:custGeom>
              <a:avLst/>
              <a:gdLst>
                <a:gd name="connsiteX0" fmla="*/ 0 w 9531"/>
                <a:gd name="connsiteY0" fmla="*/ 0 h 21959"/>
                <a:gd name="connsiteX1" fmla="*/ 7958 w 9531"/>
                <a:gd name="connsiteY1" fmla="*/ 21959 h 21959"/>
                <a:gd name="connsiteX2" fmla="*/ 8843 w 9531"/>
                <a:gd name="connsiteY2" fmla="*/ 6042 h 21959"/>
                <a:gd name="connsiteX3" fmla="*/ 0 w 9531"/>
                <a:gd name="connsiteY3" fmla="*/ 0 h 21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31" h="21959">
                  <a:moveTo>
                    <a:pt x="0" y="0"/>
                  </a:moveTo>
                  <a:cubicBezTo>
                    <a:pt x="295" y="7958"/>
                    <a:pt x="6485" y="14296"/>
                    <a:pt x="7958" y="21959"/>
                  </a:cubicBezTo>
                  <a:cubicBezTo>
                    <a:pt x="9874" y="17096"/>
                    <a:pt x="9874" y="11053"/>
                    <a:pt x="8843" y="6042"/>
                  </a:cubicBezTo>
                  <a:cubicBezTo>
                    <a:pt x="5600" y="4421"/>
                    <a:pt x="2653" y="2505"/>
                    <a:pt x="0" y="0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4" name="Полилиния: фигура 3773">
              <a:extLst>
                <a:ext uri="{FF2B5EF4-FFF2-40B4-BE49-F238E27FC236}">
                  <a16:creationId xmlns:a16="http://schemas.microsoft.com/office/drawing/2014/main" id="{F76212F5-90C7-F97B-2606-E8C69A6F0427}"/>
                </a:ext>
              </a:extLst>
            </p:cNvPr>
            <p:cNvSpPr/>
            <p:nvPr/>
          </p:nvSpPr>
          <p:spPr>
            <a:xfrm>
              <a:off x="2249397" y="6678006"/>
              <a:ext cx="35601" cy="84168"/>
            </a:xfrm>
            <a:custGeom>
              <a:avLst/>
              <a:gdLst>
                <a:gd name="connsiteX0" fmla="*/ 17732 w 35601"/>
                <a:gd name="connsiteY0" fmla="*/ 82383 h 84168"/>
                <a:gd name="connsiteX1" fmla="*/ 32617 w 35601"/>
                <a:gd name="connsiteY1" fmla="*/ 80762 h 84168"/>
                <a:gd name="connsiteX2" fmla="*/ 31143 w 35601"/>
                <a:gd name="connsiteY2" fmla="*/ 49224 h 84168"/>
                <a:gd name="connsiteX3" fmla="*/ 2405 w 35601"/>
                <a:gd name="connsiteY3" fmla="*/ 0 h 84168"/>
                <a:gd name="connsiteX4" fmla="*/ 3142 w 35601"/>
                <a:gd name="connsiteY4" fmla="*/ 56298 h 84168"/>
                <a:gd name="connsiteX5" fmla="*/ 17732 w 35601"/>
                <a:gd name="connsiteY5" fmla="*/ 82383 h 84168"/>
                <a:gd name="connsiteX6" fmla="*/ 2552 w 35601"/>
                <a:gd name="connsiteY6" fmla="*/ 19306 h 84168"/>
                <a:gd name="connsiteX7" fmla="*/ 4763 w 35601"/>
                <a:gd name="connsiteY7" fmla="*/ 38023 h 84168"/>
                <a:gd name="connsiteX8" fmla="*/ 2552 w 35601"/>
                <a:gd name="connsiteY8" fmla="*/ 19306 h 84168"/>
                <a:gd name="connsiteX9" fmla="*/ 6237 w 35601"/>
                <a:gd name="connsiteY9" fmla="*/ 47160 h 84168"/>
                <a:gd name="connsiteX10" fmla="*/ 25838 w 35601"/>
                <a:gd name="connsiteY10" fmla="*/ 77962 h 84168"/>
                <a:gd name="connsiteX11" fmla="*/ 18911 w 35601"/>
                <a:gd name="connsiteY11" fmla="*/ 80025 h 84168"/>
                <a:gd name="connsiteX12" fmla="*/ 6237 w 35601"/>
                <a:gd name="connsiteY12" fmla="*/ 47160 h 84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601" h="84168">
                  <a:moveTo>
                    <a:pt x="17732" y="82383"/>
                  </a:moveTo>
                  <a:cubicBezTo>
                    <a:pt x="22301" y="85478"/>
                    <a:pt x="28785" y="84299"/>
                    <a:pt x="32617" y="80762"/>
                  </a:cubicBezTo>
                  <a:cubicBezTo>
                    <a:pt x="37775" y="70888"/>
                    <a:pt x="35565" y="58951"/>
                    <a:pt x="31143" y="49224"/>
                  </a:cubicBezTo>
                  <a:cubicBezTo>
                    <a:pt x="25543" y="30654"/>
                    <a:pt x="9184" y="18127"/>
                    <a:pt x="2405" y="0"/>
                  </a:cubicBezTo>
                  <a:cubicBezTo>
                    <a:pt x="-985" y="18422"/>
                    <a:pt x="-837" y="37876"/>
                    <a:pt x="3142" y="56298"/>
                  </a:cubicBezTo>
                  <a:cubicBezTo>
                    <a:pt x="6089" y="65877"/>
                    <a:pt x="8447" y="77373"/>
                    <a:pt x="17732" y="82383"/>
                  </a:cubicBezTo>
                  <a:close/>
                  <a:moveTo>
                    <a:pt x="2552" y="19306"/>
                  </a:moveTo>
                  <a:cubicBezTo>
                    <a:pt x="3436" y="25349"/>
                    <a:pt x="6826" y="32570"/>
                    <a:pt x="4763" y="38023"/>
                  </a:cubicBezTo>
                  <a:cubicBezTo>
                    <a:pt x="1078" y="33897"/>
                    <a:pt x="1521" y="24022"/>
                    <a:pt x="2552" y="19306"/>
                  </a:cubicBezTo>
                  <a:close/>
                  <a:moveTo>
                    <a:pt x="6237" y="47160"/>
                  </a:moveTo>
                  <a:cubicBezTo>
                    <a:pt x="11247" y="58066"/>
                    <a:pt x="11837" y="74278"/>
                    <a:pt x="25838" y="77962"/>
                  </a:cubicBezTo>
                  <a:cubicBezTo>
                    <a:pt x="27017" y="82678"/>
                    <a:pt x="21416" y="82531"/>
                    <a:pt x="18911" y="80025"/>
                  </a:cubicBezTo>
                  <a:cubicBezTo>
                    <a:pt x="7858" y="73099"/>
                    <a:pt x="8300" y="58656"/>
                    <a:pt x="6237" y="47160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5" name="Полилиния: фигура 3774">
              <a:extLst>
                <a:ext uri="{FF2B5EF4-FFF2-40B4-BE49-F238E27FC236}">
                  <a16:creationId xmlns:a16="http://schemas.microsoft.com/office/drawing/2014/main" id="{3E032DF8-EE12-0B85-E646-6A5797732846}"/>
                </a:ext>
              </a:extLst>
            </p:cNvPr>
            <p:cNvSpPr/>
            <p:nvPr/>
          </p:nvSpPr>
          <p:spPr>
            <a:xfrm>
              <a:off x="2294348" y="7036130"/>
              <a:ext cx="12222" cy="64774"/>
            </a:xfrm>
            <a:custGeom>
              <a:avLst/>
              <a:gdLst>
                <a:gd name="connsiteX0" fmla="*/ 7267 w 12222"/>
                <a:gd name="connsiteY0" fmla="*/ 11348 h 64774"/>
                <a:gd name="connsiteX1" fmla="*/ 6235 w 12222"/>
                <a:gd name="connsiteY1" fmla="*/ 0 h 64774"/>
                <a:gd name="connsiteX2" fmla="*/ 340 w 12222"/>
                <a:gd name="connsiteY2" fmla="*/ 9285 h 64774"/>
                <a:gd name="connsiteX3" fmla="*/ 9920 w 12222"/>
                <a:gd name="connsiteY3" fmla="*/ 63224 h 64774"/>
                <a:gd name="connsiteX4" fmla="*/ 11541 w 12222"/>
                <a:gd name="connsiteY4" fmla="*/ 58656 h 64774"/>
                <a:gd name="connsiteX5" fmla="*/ 7267 w 12222"/>
                <a:gd name="connsiteY5" fmla="*/ 11348 h 6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222" h="64774">
                  <a:moveTo>
                    <a:pt x="7267" y="11348"/>
                  </a:moveTo>
                  <a:cubicBezTo>
                    <a:pt x="8151" y="7516"/>
                    <a:pt x="6972" y="3684"/>
                    <a:pt x="6235" y="0"/>
                  </a:cubicBezTo>
                  <a:cubicBezTo>
                    <a:pt x="4172" y="2948"/>
                    <a:pt x="-1428" y="4863"/>
                    <a:pt x="340" y="9285"/>
                  </a:cubicBezTo>
                  <a:cubicBezTo>
                    <a:pt x="5204" y="26970"/>
                    <a:pt x="-3049" y="47750"/>
                    <a:pt x="9920" y="63224"/>
                  </a:cubicBezTo>
                  <a:cubicBezTo>
                    <a:pt x="12720" y="67941"/>
                    <a:pt x="12572" y="60572"/>
                    <a:pt x="11541" y="58656"/>
                  </a:cubicBezTo>
                  <a:cubicBezTo>
                    <a:pt x="1961" y="44802"/>
                    <a:pt x="2551" y="26675"/>
                    <a:pt x="7267" y="11348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6" name="Полилиния: фигура 3775">
              <a:extLst>
                <a:ext uri="{FF2B5EF4-FFF2-40B4-BE49-F238E27FC236}">
                  <a16:creationId xmlns:a16="http://schemas.microsoft.com/office/drawing/2014/main" id="{93B95AA4-2826-3F0B-6AB1-FCD50646C44C}"/>
                </a:ext>
              </a:extLst>
            </p:cNvPr>
            <p:cNvSpPr/>
            <p:nvPr/>
          </p:nvSpPr>
          <p:spPr>
            <a:xfrm>
              <a:off x="2282751" y="6826856"/>
              <a:ext cx="18569" cy="164029"/>
            </a:xfrm>
            <a:custGeom>
              <a:avLst/>
              <a:gdLst>
                <a:gd name="connsiteX0" fmla="*/ 13116 w 18569"/>
                <a:gd name="connsiteY0" fmla="*/ 149587 h 164029"/>
                <a:gd name="connsiteX1" fmla="*/ 8400 w 18569"/>
                <a:gd name="connsiteY1" fmla="*/ 114364 h 164029"/>
                <a:gd name="connsiteX2" fmla="*/ 18569 w 18569"/>
                <a:gd name="connsiteY2" fmla="*/ 61309 h 164029"/>
                <a:gd name="connsiteX3" fmla="*/ 9285 w 18569"/>
                <a:gd name="connsiteY3" fmla="*/ 30065 h 164029"/>
                <a:gd name="connsiteX4" fmla="*/ 9579 w 18569"/>
                <a:gd name="connsiteY4" fmla="*/ 0 h 164029"/>
                <a:gd name="connsiteX5" fmla="*/ 0 w 18569"/>
                <a:gd name="connsiteY5" fmla="*/ 15622 h 164029"/>
                <a:gd name="connsiteX6" fmla="*/ 7516 w 18569"/>
                <a:gd name="connsiteY6" fmla="*/ 66909 h 164029"/>
                <a:gd name="connsiteX7" fmla="*/ 589 w 18569"/>
                <a:gd name="connsiteY7" fmla="*/ 111564 h 164029"/>
                <a:gd name="connsiteX8" fmla="*/ 13264 w 18569"/>
                <a:gd name="connsiteY8" fmla="*/ 164030 h 164029"/>
                <a:gd name="connsiteX9" fmla="*/ 13116 w 18569"/>
                <a:gd name="connsiteY9" fmla="*/ 149587 h 164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569" h="164029">
                  <a:moveTo>
                    <a:pt x="13116" y="149587"/>
                  </a:moveTo>
                  <a:cubicBezTo>
                    <a:pt x="6927" y="139123"/>
                    <a:pt x="4421" y="126007"/>
                    <a:pt x="8400" y="114364"/>
                  </a:cubicBezTo>
                  <a:cubicBezTo>
                    <a:pt x="16801" y="98005"/>
                    <a:pt x="13411" y="78699"/>
                    <a:pt x="18569" y="61309"/>
                  </a:cubicBezTo>
                  <a:cubicBezTo>
                    <a:pt x="8843" y="54382"/>
                    <a:pt x="7221" y="40971"/>
                    <a:pt x="9285" y="30065"/>
                  </a:cubicBezTo>
                  <a:cubicBezTo>
                    <a:pt x="11643" y="20191"/>
                    <a:pt x="9579" y="10022"/>
                    <a:pt x="9579" y="0"/>
                  </a:cubicBezTo>
                  <a:cubicBezTo>
                    <a:pt x="7221" y="5748"/>
                    <a:pt x="5011" y="11643"/>
                    <a:pt x="0" y="15622"/>
                  </a:cubicBezTo>
                  <a:cubicBezTo>
                    <a:pt x="4127" y="32423"/>
                    <a:pt x="9137" y="49371"/>
                    <a:pt x="7516" y="66909"/>
                  </a:cubicBezTo>
                  <a:cubicBezTo>
                    <a:pt x="12380" y="81499"/>
                    <a:pt x="13559" y="101395"/>
                    <a:pt x="589" y="111564"/>
                  </a:cubicBezTo>
                  <a:cubicBezTo>
                    <a:pt x="7074" y="128660"/>
                    <a:pt x="3242" y="148261"/>
                    <a:pt x="13264" y="164030"/>
                  </a:cubicBezTo>
                  <a:cubicBezTo>
                    <a:pt x="15180" y="159314"/>
                    <a:pt x="14001" y="154156"/>
                    <a:pt x="13116" y="149587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7" name="Полилиния: фигура 3776">
              <a:extLst>
                <a:ext uri="{FF2B5EF4-FFF2-40B4-BE49-F238E27FC236}">
                  <a16:creationId xmlns:a16="http://schemas.microsoft.com/office/drawing/2014/main" id="{7BE1D661-72B4-E675-55A7-91BBDB7A0038}"/>
                </a:ext>
              </a:extLst>
            </p:cNvPr>
            <p:cNvSpPr/>
            <p:nvPr/>
          </p:nvSpPr>
          <p:spPr>
            <a:xfrm>
              <a:off x="2307351" y="6983812"/>
              <a:ext cx="48351" cy="107442"/>
            </a:xfrm>
            <a:custGeom>
              <a:avLst/>
              <a:gdLst>
                <a:gd name="connsiteX0" fmla="*/ 896 w 48351"/>
                <a:gd name="connsiteY0" fmla="*/ 96974 h 107442"/>
                <a:gd name="connsiteX1" fmla="*/ 17107 w 48351"/>
                <a:gd name="connsiteY1" fmla="*/ 105816 h 107442"/>
                <a:gd name="connsiteX2" fmla="*/ 31845 w 48351"/>
                <a:gd name="connsiteY2" fmla="*/ 80468 h 107442"/>
                <a:gd name="connsiteX3" fmla="*/ 48351 w 48351"/>
                <a:gd name="connsiteY3" fmla="*/ 0 h 107442"/>
                <a:gd name="connsiteX4" fmla="*/ 28455 w 48351"/>
                <a:gd name="connsiteY4" fmla="*/ 21517 h 107442"/>
                <a:gd name="connsiteX5" fmla="*/ 896 w 48351"/>
                <a:gd name="connsiteY5" fmla="*/ 96974 h 107442"/>
                <a:gd name="connsiteX6" fmla="*/ 11065 w 48351"/>
                <a:gd name="connsiteY6" fmla="*/ 59393 h 107442"/>
                <a:gd name="connsiteX7" fmla="*/ 30519 w 48351"/>
                <a:gd name="connsiteY7" fmla="*/ 28738 h 107442"/>
                <a:gd name="connsiteX8" fmla="*/ 15192 w 48351"/>
                <a:gd name="connsiteY8" fmla="*/ 56003 h 107442"/>
                <a:gd name="connsiteX9" fmla="*/ 11065 w 48351"/>
                <a:gd name="connsiteY9" fmla="*/ 59393 h 107442"/>
                <a:gd name="connsiteX10" fmla="*/ 12391 w 48351"/>
                <a:gd name="connsiteY10" fmla="*/ 100069 h 107442"/>
                <a:gd name="connsiteX11" fmla="*/ 9002 w 48351"/>
                <a:gd name="connsiteY11" fmla="*/ 103606 h 107442"/>
                <a:gd name="connsiteX12" fmla="*/ 9149 w 48351"/>
                <a:gd name="connsiteY12" fmla="*/ 69709 h 107442"/>
                <a:gd name="connsiteX13" fmla="*/ 12391 w 48351"/>
                <a:gd name="connsiteY13" fmla="*/ 100069 h 10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351" h="107442">
                  <a:moveTo>
                    <a:pt x="896" y="96974"/>
                  </a:moveTo>
                  <a:cubicBezTo>
                    <a:pt x="1338" y="104195"/>
                    <a:pt x="10770" y="110532"/>
                    <a:pt x="17107" y="105816"/>
                  </a:cubicBezTo>
                  <a:cubicBezTo>
                    <a:pt x="25508" y="99921"/>
                    <a:pt x="27571" y="89163"/>
                    <a:pt x="31845" y="80468"/>
                  </a:cubicBezTo>
                  <a:cubicBezTo>
                    <a:pt x="39803" y="54235"/>
                    <a:pt x="45109" y="27117"/>
                    <a:pt x="48351" y="0"/>
                  </a:cubicBezTo>
                  <a:cubicBezTo>
                    <a:pt x="42309" y="7664"/>
                    <a:pt x="35972" y="15180"/>
                    <a:pt x="28455" y="21517"/>
                  </a:cubicBezTo>
                  <a:cubicBezTo>
                    <a:pt x="10770" y="41708"/>
                    <a:pt x="-3820" y="69120"/>
                    <a:pt x="896" y="96974"/>
                  </a:cubicBezTo>
                  <a:close/>
                  <a:moveTo>
                    <a:pt x="11065" y="59393"/>
                  </a:moveTo>
                  <a:cubicBezTo>
                    <a:pt x="13128" y="47013"/>
                    <a:pt x="23003" y="38170"/>
                    <a:pt x="30519" y="28738"/>
                  </a:cubicBezTo>
                  <a:cubicBezTo>
                    <a:pt x="26392" y="38318"/>
                    <a:pt x="17697" y="45539"/>
                    <a:pt x="15192" y="56003"/>
                  </a:cubicBezTo>
                  <a:cubicBezTo>
                    <a:pt x="14749" y="58066"/>
                    <a:pt x="12834" y="62930"/>
                    <a:pt x="11065" y="59393"/>
                  </a:cubicBezTo>
                  <a:close/>
                  <a:moveTo>
                    <a:pt x="12391" y="100069"/>
                  </a:moveTo>
                  <a:cubicBezTo>
                    <a:pt x="15634" y="102279"/>
                    <a:pt x="11360" y="107143"/>
                    <a:pt x="9002" y="103606"/>
                  </a:cubicBezTo>
                  <a:cubicBezTo>
                    <a:pt x="-136" y="94321"/>
                    <a:pt x="3844" y="79878"/>
                    <a:pt x="9149" y="69709"/>
                  </a:cubicBezTo>
                  <a:cubicBezTo>
                    <a:pt x="8265" y="79878"/>
                    <a:pt x="3696" y="91963"/>
                    <a:pt x="12391" y="100069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8" name="Полилиния: фигура 3777">
              <a:extLst>
                <a:ext uri="{FF2B5EF4-FFF2-40B4-BE49-F238E27FC236}">
                  <a16:creationId xmlns:a16="http://schemas.microsoft.com/office/drawing/2014/main" id="{A6175BAD-F8D9-E8C7-3C39-21AFA61132D4}"/>
                </a:ext>
              </a:extLst>
            </p:cNvPr>
            <p:cNvSpPr/>
            <p:nvPr/>
          </p:nvSpPr>
          <p:spPr>
            <a:xfrm>
              <a:off x="2263150" y="6766579"/>
              <a:ext cx="6779" cy="7910"/>
            </a:xfrm>
            <a:custGeom>
              <a:avLst/>
              <a:gdLst>
                <a:gd name="connsiteX0" fmla="*/ 0 w 6779"/>
                <a:gd name="connsiteY0" fmla="*/ 0 h 7910"/>
                <a:gd name="connsiteX1" fmla="*/ 6779 w 6779"/>
                <a:gd name="connsiteY1" fmla="*/ 7369 h 7910"/>
                <a:gd name="connsiteX2" fmla="*/ 0 w 6779"/>
                <a:gd name="connsiteY2" fmla="*/ 0 h 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9" h="7910">
                  <a:moveTo>
                    <a:pt x="0" y="0"/>
                  </a:moveTo>
                  <a:cubicBezTo>
                    <a:pt x="0" y="295"/>
                    <a:pt x="6485" y="10316"/>
                    <a:pt x="6779" y="7369"/>
                  </a:cubicBezTo>
                  <a:cubicBezTo>
                    <a:pt x="5895" y="3832"/>
                    <a:pt x="2948" y="1916"/>
                    <a:pt x="0" y="0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79" name="Полилиния: фигура 3778">
              <a:extLst>
                <a:ext uri="{FF2B5EF4-FFF2-40B4-BE49-F238E27FC236}">
                  <a16:creationId xmlns:a16="http://schemas.microsoft.com/office/drawing/2014/main" id="{7BA8E3E4-0E8E-494D-F6A8-846269AD88C1}"/>
                </a:ext>
              </a:extLst>
            </p:cNvPr>
            <p:cNvSpPr/>
            <p:nvPr/>
          </p:nvSpPr>
          <p:spPr>
            <a:xfrm>
              <a:off x="2295687" y="6858837"/>
              <a:ext cx="58983" cy="120599"/>
            </a:xfrm>
            <a:custGeom>
              <a:avLst/>
              <a:gdLst>
                <a:gd name="connsiteX0" fmla="*/ 1949 w 58983"/>
                <a:gd name="connsiteY0" fmla="*/ 108911 h 120599"/>
                <a:gd name="connsiteX1" fmla="*/ 22434 w 58983"/>
                <a:gd name="connsiteY1" fmla="*/ 118491 h 120599"/>
                <a:gd name="connsiteX2" fmla="*/ 52941 w 58983"/>
                <a:gd name="connsiteY2" fmla="*/ 62488 h 120599"/>
                <a:gd name="connsiteX3" fmla="*/ 58983 w 58983"/>
                <a:gd name="connsiteY3" fmla="*/ 0 h 120599"/>
                <a:gd name="connsiteX4" fmla="*/ 51320 w 58983"/>
                <a:gd name="connsiteY4" fmla="*/ 10316 h 120599"/>
                <a:gd name="connsiteX5" fmla="*/ 5044 w 58983"/>
                <a:gd name="connsiteY5" fmla="*/ 70741 h 120599"/>
                <a:gd name="connsiteX6" fmla="*/ 1949 w 58983"/>
                <a:gd name="connsiteY6" fmla="*/ 108911 h 120599"/>
                <a:gd name="connsiteX7" fmla="*/ 43804 w 58983"/>
                <a:gd name="connsiteY7" fmla="*/ 23433 h 120599"/>
                <a:gd name="connsiteX8" fmla="*/ 34814 w 58983"/>
                <a:gd name="connsiteY8" fmla="*/ 37434 h 120599"/>
                <a:gd name="connsiteX9" fmla="*/ 43804 w 58983"/>
                <a:gd name="connsiteY9" fmla="*/ 23433 h 120599"/>
                <a:gd name="connsiteX10" fmla="*/ 13444 w 58983"/>
                <a:gd name="connsiteY10" fmla="*/ 111711 h 120599"/>
                <a:gd name="connsiteX11" fmla="*/ 10202 w 58983"/>
                <a:gd name="connsiteY11" fmla="*/ 115248 h 120599"/>
                <a:gd name="connsiteX12" fmla="*/ 9760 w 58983"/>
                <a:gd name="connsiteY12" fmla="*/ 82531 h 120599"/>
                <a:gd name="connsiteX13" fmla="*/ 13444 w 58983"/>
                <a:gd name="connsiteY13" fmla="*/ 111711 h 120599"/>
                <a:gd name="connsiteX14" fmla="*/ 28919 w 58983"/>
                <a:gd name="connsiteY14" fmla="*/ 45981 h 120599"/>
                <a:gd name="connsiteX15" fmla="*/ 15507 w 58983"/>
                <a:gd name="connsiteY15" fmla="*/ 68530 h 120599"/>
                <a:gd name="connsiteX16" fmla="*/ 10791 w 58983"/>
                <a:gd name="connsiteY16" fmla="*/ 72951 h 120599"/>
                <a:gd name="connsiteX17" fmla="*/ 28919 w 58983"/>
                <a:gd name="connsiteY17" fmla="*/ 45981 h 12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8983" h="120599">
                  <a:moveTo>
                    <a:pt x="1949" y="108911"/>
                  </a:moveTo>
                  <a:cubicBezTo>
                    <a:pt x="4454" y="116869"/>
                    <a:pt x="14623" y="124386"/>
                    <a:pt x="22434" y="118491"/>
                  </a:cubicBezTo>
                  <a:cubicBezTo>
                    <a:pt x="41298" y="105964"/>
                    <a:pt x="46604" y="82678"/>
                    <a:pt x="52941" y="62488"/>
                  </a:cubicBezTo>
                  <a:cubicBezTo>
                    <a:pt x="57510" y="42002"/>
                    <a:pt x="57510" y="20780"/>
                    <a:pt x="58983" y="0"/>
                  </a:cubicBezTo>
                  <a:cubicBezTo>
                    <a:pt x="55741" y="2800"/>
                    <a:pt x="53825" y="6779"/>
                    <a:pt x="51320" y="10316"/>
                  </a:cubicBezTo>
                  <a:cubicBezTo>
                    <a:pt x="37614" y="31833"/>
                    <a:pt x="14623" y="46424"/>
                    <a:pt x="5044" y="70741"/>
                  </a:cubicBezTo>
                  <a:cubicBezTo>
                    <a:pt x="917" y="82826"/>
                    <a:pt x="-2178" y="96384"/>
                    <a:pt x="1949" y="108911"/>
                  </a:cubicBezTo>
                  <a:close/>
                  <a:moveTo>
                    <a:pt x="43804" y="23433"/>
                  </a:moveTo>
                  <a:cubicBezTo>
                    <a:pt x="43804" y="28738"/>
                    <a:pt x="39972" y="36697"/>
                    <a:pt x="34814" y="37434"/>
                  </a:cubicBezTo>
                  <a:cubicBezTo>
                    <a:pt x="38056" y="33012"/>
                    <a:pt x="40414" y="27854"/>
                    <a:pt x="43804" y="23433"/>
                  </a:cubicBezTo>
                  <a:close/>
                  <a:moveTo>
                    <a:pt x="13444" y="111711"/>
                  </a:moveTo>
                  <a:cubicBezTo>
                    <a:pt x="16686" y="113480"/>
                    <a:pt x="12265" y="118638"/>
                    <a:pt x="10202" y="115248"/>
                  </a:cubicBezTo>
                  <a:cubicBezTo>
                    <a:pt x="1359" y="106406"/>
                    <a:pt x="2980" y="92110"/>
                    <a:pt x="9760" y="82531"/>
                  </a:cubicBezTo>
                  <a:cubicBezTo>
                    <a:pt x="7107" y="92258"/>
                    <a:pt x="5780" y="104048"/>
                    <a:pt x="13444" y="111711"/>
                  </a:cubicBezTo>
                  <a:close/>
                  <a:moveTo>
                    <a:pt x="28919" y="45981"/>
                  </a:moveTo>
                  <a:cubicBezTo>
                    <a:pt x="24350" y="53350"/>
                    <a:pt x="17865" y="59835"/>
                    <a:pt x="15507" y="68530"/>
                  </a:cubicBezTo>
                  <a:cubicBezTo>
                    <a:pt x="15065" y="70593"/>
                    <a:pt x="13444" y="74278"/>
                    <a:pt x="10791" y="72951"/>
                  </a:cubicBezTo>
                  <a:cubicBezTo>
                    <a:pt x="11823" y="61603"/>
                    <a:pt x="20813" y="53056"/>
                    <a:pt x="28919" y="45981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0" name="Полилиния: фигура 3779">
              <a:extLst>
                <a:ext uri="{FF2B5EF4-FFF2-40B4-BE49-F238E27FC236}">
                  <a16:creationId xmlns:a16="http://schemas.microsoft.com/office/drawing/2014/main" id="{1C6C9D2C-DD9F-21AA-E5B2-BBB196982A7A}"/>
                </a:ext>
              </a:extLst>
            </p:cNvPr>
            <p:cNvSpPr/>
            <p:nvPr/>
          </p:nvSpPr>
          <p:spPr>
            <a:xfrm>
              <a:off x="2277003" y="6755968"/>
              <a:ext cx="15827" cy="69119"/>
            </a:xfrm>
            <a:custGeom>
              <a:avLst/>
              <a:gdLst>
                <a:gd name="connsiteX0" fmla="*/ 11348 w 15827"/>
                <a:gd name="connsiteY0" fmla="*/ 8990 h 69119"/>
                <a:gd name="connsiteX1" fmla="*/ 13559 w 15827"/>
                <a:gd name="connsiteY1" fmla="*/ 0 h 69119"/>
                <a:gd name="connsiteX2" fmla="*/ 0 w 15827"/>
                <a:gd name="connsiteY2" fmla="*/ 12380 h 69119"/>
                <a:gd name="connsiteX3" fmla="*/ 5600 w 15827"/>
                <a:gd name="connsiteY3" fmla="*/ 38907 h 69119"/>
                <a:gd name="connsiteX4" fmla="*/ 15327 w 15827"/>
                <a:gd name="connsiteY4" fmla="*/ 69120 h 69119"/>
                <a:gd name="connsiteX5" fmla="*/ 15769 w 15827"/>
                <a:gd name="connsiteY5" fmla="*/ 50992 h 69119"/>
                <a:gd name="connsiteX6" fmla="*/ 11348 w 15827"/>
                <a:gd name="connsiteY6" fmla="*/ 8990 h 69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27" h="69119">
                  <a:moveTo>
                    <a:pt x="11348" y="8990"/>
                  </a:moveTo>
                  <a:cubicBezTo>
                    <a:pt x="12969" y="6337"/>
                    <a:pt x="14148" y="3242"/>
                    <a:pt x="13559" y="0"/>
                  </a:cubicBezTo>
                  <a:cubicBezTo>
                    <a:pt x="10611" y="5600"/>
                    <a:pt x="5895" y="10022"/>
                    <a:pt x="0" y="12380"/>
                  </a:cubicBezTo>
                  <a:cubicBezTo>
                    <a:pt x="3537" y="20927"/>
                    <a:pt x="3242" y="30212"/>
                    <a:pt x="5600" y="38907"/>
                  </a:cubicBezTo>
                  <a:cubicBezTo>
                    <a:pt x="11495" y="47897"/>
                    <a:pt x="15032" y="58361"/>
                    <a:pt x="15327" y="69120"/>
                  </a:cubicBezTo>
                  <a:cubicBezTo>
                    <a:pt x="16064" y="63077"/>
                    <a:pt x="15769" y="57035"/>
                    <a:pt x="15769" y="50992"/>
                  </a:cubicBezTo>
                  <a:cubicBezTo>
                    <a:pt x="5011" y="40234"/>
                    <a:pt x="3684" y="22106"/>
                    <a:pt x="11348" y="8990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1" name="Полилиния: фигура 3780">
              <a:extLst>
                <a:ext uri="{FF2B5EF4-FFF2-40B4-BE49-F238E27FC236}">
                  <a16:creationId xmlns:a16="http://schemas.microsoft.com/office/drawing/2014/main" id="{D403BADF-6738-5ADA-EDF7-715C1EE08183}"/>
                </a:ext>
              </a:extLst>
            </p:cNvPr>
            <p:cNvSpPr/>
            <p:nvPr/>
          </p:nvSpPr>
          <p:spPr>
            <a:xfrm>
              <a:off x="2292403" y="6712344"/>
              <a:ext cx="36619" cy="91827"/>
            </a:xfrm>
            <a:custGeom>
              <a:avLst/>
              <a:gdLst>
                <a:gd name="connsiteX0" fmla="*/ 10539 w 36619"/>
                <a:gd name="connsiteY0" fmla="*/ 91816 h 91827"/>
                <a:gd name="connsiteX1" fmla="*/ 31613 w 36619"/>
                <a:gd name="connsiteY1" fmla="*/ 66762 h 91827"/>
                <a:gd name="connsiteX2" fmla="*/ 35445 w 36619"/>
                <a:gd name="connsiteY2" fmla="*/ 0 h 91827"/>
                <a:gd name="connsiteX3" fmla="*/ 664 w 36619"/>
                <a:gd name="connsiteY3" fmla="*/ 72509 h 91827"/>
                <a:gd name="connsiteX4" fmla="*/ 10539 w 36619"/>
                <a:gd name="connsiteY4" fmla="*/ 91816 h 91827"/>
                <a:gd name="connsiteX5" fmla="*/ 24245 w 36619"/>
                <a:gd name="connsiteY5" fmla="*/ 30360 h 91827"/>
                <a:gd name="connsiteX6" fmla="*/ 14370 w 36619"/>
                <a:gd name="connsiteY6" fmla="*/ 47308 h 91827"/>
                <a:gd name="connsiteX7" fmla="*/ 24245 w 36619"/>
                <a:gd name="connsiteY7" fmla="*/ 30360 h 91827"/>
                <a:gd name="connsiteX8" fmla="*/ 10833 w 36619"/>
                <a:gd name="connsiteY8" fmla="*/ 87099 h 91827"/>
                <a:gd name="connsiteX9" fmla="*/ 2875 w 36619"/>
                <a:gd name="connsiteY9" fmla="*/ 85626 h 91827"/>
                <a:gd name="connsiteX10" fmla="*/ 9949 w 36619"/>
                <a:gd name="connsiteY10" fmla="*/ 54382 h 91827"/>
                <a:gd name="connsiteX11" fmla="*/ 10833 w 36619"/>
                <a:gd name="connsiteY11" fmla="*/ 87099 h 9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619" h="91827">
                  <a:moveTo>
                    <a:pt x="10539" y="91816"/>
                  </a:moveTo>
                  <a:cubicBezTo>
                    <a:pt x="21887" y="88573"/>
                    <a:pt x="28371" y="77225"/>
                    <a:pt x="31613" y="66762"/>
                  </a:cubicBezTo>
                  <a:cubicBezTo>
                    <a:pt x="37214" y="45097"/>
                    <a:pt x="37508" y="22254"/>
                    <a:pt x="35445" y="0"/>
                  </a:cubicBezTo>
                  <a:cubicBezTo>
                    <a:pt x="27192" y="25496"/>
                    <a:pt x="3170" y="44508"/>
                    <a:pt x="664" y="72509"/>
                  </a:cubicBezTo>
                  <a:cubicBezTo>
                    <a:pt x="-1252" y="80025"/>
                    <a:pt x="664" y="92258"/>
                    <a:pt x="10539" y="91816"/>
                  </a:cubicBezTo>
                  <a:close/>
                  <a:moveTo>
                    <a:pt x="24245" y="30360"/>
                  </a:moveTo>
                  <a:cubicBezTo>
                    <a:pt x="22918" y="36549"/>
                    <a:pt x="18939" y="43181"/>
                    <a:pt x="14370" y="47308"/>
                  </a:cubicBezTo>
                  <a:cubicBezTo>
                    <a:pt x="14518" y="40529"/>
                    <a:pt x="20708" y="35665"/>
                    <a:pt x="24245" y="30360"/>
                  </a:cubicBezTo>
                  <a:close/>
                  <a:moveTo>
                    <a:pt x="10833" y="87099"/>
                  </a:moveTo>
                  <a:cubicBezTo>
                    <a:pt x="9949" y="92552"/>
                    <a:pt x="4201" y="88868"/>
                    <a:pt x="2875" y="85626"/>
                  </a:cubicBezTo>
                  <a:cubicBezTo>
                    <a:pt x="-957" y="74720"/>
                    <a:pt x="4054" y="63519"/>
                    <a:pt x="9949" y="54382"/>
                  </a:cubicBezTo>
                  <a:cubicBezTo>
                    <a:pt x="6854" y="64698"/>
                    <a:pt x="664" y="78699"/>
                    <a:pt x="10833" y="87099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2" name="Полилиния: фигура 3781">
              <a:extLst>
                <a:ext uri="{FF2B5EF4-FFF2-40B4-BE49-F238E27FC236}">
                  <a16:creationId xmlns:a16="http://schemas.microsoft.com/office/drawing/2014/main" id="{B87820E2-98D1-F473-567C-CD755633A006}"/>
                </a:ext>
              </a:extLst>
            </p:cNvPr>
            <p:cNvSpPr/>
            <p:nvPr/>
          </p:nvSpPr>
          <p:spPr>
            <a:xfrm>
              <a:off x="2253718" y="7152116"/>
              <a:ext cx="65232" cy="119946"/>
            </a:xfrm>
            <a:custGeom>
              <a:avLst/>
              <a:gdLst>
                <a:gd name="connsiteX0" fmla="*/ 58951 w 65232"/>
                <a:gd name="connsiteY0" fmla="*/ 80025 h 119946"/>
                <a:gd name="connsiteX1" fmla="*/ 0 w 65232"/>
                <a:gd name="connsiteY1" fmla="*/ 0 h 119946"/>
                <a:gd name="connsiteX2" fmla="*/ 32718 w 65232"/>
                <a:gd name="connsiteY2" fmla="*/ 108174 h 119946"/>
                <a:gd name="connsiteX3" fmla="*/ 63814 w 65232"/>
                <a:gd name="connsiteY3" fmla="*/ 113922 h 119946"/>
                <a:gd name="connsiteX4" fmla="*/ 58951 w 65232"/>
                <a:gd name="connsiteY4" fmla="*/ 80025 h 119946"/>
                <a:gd name="connsiteX5" fmla="*/ 13264 w 65232"/>
                <a:gd name="connsiteY5" fmla="*/ 40676 h 119946"/>
                <a:gd name="connsiteX6" fmla="*/ 17538 w 65232"/>
                <a:gd name="connsiteY6" fmla="*/ 49224 h 119946"/>
                <a:gd name="connsiteX7" fmla="*/ 22106 w 65232"/>
                <a:gd name="connsiteY7" fmla="*/ 67646 h 119946"/>
                <a:gd name="connsiteX8" fmla="*/ 13264 w 65232"/>
                <a:gd name="connsiteY8" fmla="*/ 40676 h 119946"/>
                <a:gd name="connsiteX9" fmla="*/ 49371 w 65232"/>
                <a:gd name="connsiteY9" fmla="*/ 115101 h 119946"/>
                <a:gd name="connsiteX10" fmla="*/ 28002 w 65232"/>
                <a:gd name="connsiteY10" fmla="*/ 77667 h 119946"/>
                <a:gd name="connsiteX11" fmla="*/ 54382 w 65232"/>
                <a:gd name="connsiteY11" fmla="*/ 112596 h 119946"/>
                <a:gd name="connsiteX12" fmla="*/ 49371 w 65232"/>
                <a:gd name="connsiteY12" fmla="*/ 115101 h 119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5232" h="119946">
                  <a:moveTo>
                    <a:pt x="58951" y="80025"/>
                  </a:moveTo>
                  <a:cubicBezTo>
                    <a:pt x="47455" y="48192"/>
                    <a:pt x="17980" y="25791"/>
                    <a:pt x="0" y="0"/>
                  </a:cubicBezTo>
                  <a:cubicBezTo>
                    <a:pt x="10022" y="35665"/>
                    <a:pt x="14148" y="75015"/>
                    <a:pt x="32718" y="108174"/>
                  </a:cubicBezTo>
                  <a:cubicBezTo>
                    <a:pt x="37286" y="119964"/>
                    <a:pt x="55856" y="124680"/>
                    <a:pt x="63814" y="113922"/>
                  </a:cubicBezTo>
                  <a:cubicBezTo>
                    <a:pt x="67646" y="102721"/>
                    <a:pt x="62930" y="90637"/>
                    <a:pt x="58951" y="80025"/>
                  </a:cubicBezTo>
                  <a:close/>
                  <a:moveTo>
                    <a:pt x="13264" y="40676"/>
                  </a:moveTo>
                  <a:cubicBezTo>
                    <a:pt x="15769" y="42739"/>
                    <a:pt x="16064" y="46424"/>
                    <a:pt x="17538" y="49224"/>
                  </a:cubicBezTo>
                  <a:cubicBezTo>
                    <a:pt x="18422" y="55119"/>
                    <a:pt x="24759" y="63372"/>
                    <a:pt x="22106" y="67646"/>
                  </a:cubicBezTo>
                  <a:cubicBezTo>
                    <a:pt x="17685" y="59982"/>
                    <a:pt x="16064" y="49518"/>
                    <a:pt x="13264" y="40676"/>
                  </a:cubicBezTo>
                  <a:close/>
                  <a:moveTo>
                    <a:pt x="49371" y="115101"/>
                  </a:moveTo>
                  <a:cubicBezTo>
                    <a:pt x="36549" y="107290"/>
                    <a:pt x="30360" y="91668"/>
                    <a:pt x="28002" y="77667"/>
                  </a:cubicBezTo>
                  <a:cubicBezTo>
                    <a:pt x="34191" y="90931"/>
                    <a:pt x="39792" y="106553"/>
                    <a:pt x="54382" y="112596"/>
                  </a:cubicBezTo>
                  <a:cubicBezTo>
                    <a:pt x="56593" y="115396"/>
                    <a:pt x="51287" y="117164"/>
                    <a:pt x="49371" y="115101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3" name="Полилиния: фигура 3782">
              <a:extLst>
                <a:ext uri="{FF2B5EF4-FFF2-40B4-BE49-F238E27FC236}">
                  <a16:creationId xmlns:a16="http://schemas.microsoft.com/office/drawing/2014/main" id="{1E33F7C6-8D8A-5546-FB52-E450E45B5601}"/>
                </a:ext>
              </a:extLst>
            </p:cNvPr>
            <p:cNvSpPr/>
            <p:nvPr/>
          </p:nvSpPr>
          <p:spPr>
            <a:xfrm>
              <a:off x="2317136" y="7268101"/>
              <a:ext cx="24915" cy="77372"/>
            </a:xfrm>
            <a:custGeom>
              <a:avLst/>
              <a:gdLst>
                <a:gd name="connsiteX0" fmla="*/ 20439 w 24915"/>
                <a:gd name="connsiteY0" fmla="*/ 46571 h 77372"/>
                <a:gd name="connsiteX1" fmla="*/ 6291 w 24915"/>
                <a:gd name="connsiteY1" fmla="*/ 22401 h 77372"/>
                <a:gd name="connsiteX2" fmla="*/ 7912 w 24915"/>
                <a:gd name="connsiteY2" fmla="*/ 0 h 77372"/>
                <a:gd name="connsiteX3" fmla="*/ 101 w 24915"/>
                <a:gd name="connsiteY3" fmla="*/ 8695 h 77372"/>
                <a:gd name="connsiteX4" fmla="*/ 24566 w 24915"/>
                <a:gd name="connsiteY4" fmla="*/ 77373 h 77372"/>
                <a:gd name="connsiteX5" fmla="*/ 20439 w 24915"/>
                <a:gd name="connsiteY5" fmla="*/ 46571 h 7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915" h="77372">
                  <a:moveTo>
                    <a:pt x="20439" y="46571"/>
                  </a:moveTo>
                  <a:cubicBezTo>
                    <a:pt x="10860" y="43034"/>
                    <a:pt x="5702" y="32128"/>
                    <a:pt x="6291" y="22401"/>
                  </a:cubicBezTo>
                  <a:cubicBezTo>
                    <a:pt x="5702" y="14885"/>
                    <a:pt x="9239" y="7664"/>
                    <a:pt x="7912" y="0"/>
                  </a:cubicBezTo>
                  <a:cubicBezTo>
                    <a:pt x="5259" y="2948"/>
                    <a:pt x="2607" y="5748"/>
                    <a:pt x="101" y="8695"/>
                  </a:cubicBezTo>
                  <a:cubicBezTo>
                    <a:pt x="-1520" y="34339"/>
                    <a:pt x="16755" y="54382"/>
                    <a:pt x="24566" y="77373"/>
                  </a:cubicBezTo>
                  <a:cubicBezTo>
                    <a:pt x="25450" y="67056"/>
                    <a:pt x="24860" y="56150"/>
                    <a:pt x="20439" y="46571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4" name="Полилиния: фигура 3783">
              <a:extLst>
                <a:ext uri="{FF2B5EF4-FFF2-40B4-BE49-F238E27FC236}">
                  <a16:creationId xmlns:a16="http://schemas.microsoft.com/office/drawing/2014/main" id="{3769D918-8409-ECEC-0DF6-E3DD63482E04}"/>
                </a:ext>
              </a:extLst>
            </p:cNvPr>
            <p:cNvSpPr/>
            <p:nvPr/>
          </p:nvSpPr>
          <p:spPr>
            <a:xfrm>
              <a:off x="2271845" y="7270754"/>
              <a:ext cx="63655" cy="104234"/>
            </a:xfrm>
            <a:custGeom>
              <a:avLst/>
              <a:gdLst>
                <a:gd name="connsiteX0" fmla="*/ 61456 w 63655"/>
                <a:gd name="connsiteY0" fmla="*/ 98742 h 104234"/>
                <a:gd name="connsiteX1" fmla="*/ 57919 w 63655"/>
                <a:gd name="connsiteY1" fmla="*/ 67498 h 104234"/>
                <a:gd name="connsiteX2" fmla="*/ 0 w 63655"/>
                <a:gd name="connsiteY2" fmla="*/ 0 h 104234"/>
                <a:gd name="connsiteX3" fmla="*/ 32718 w 63655"/>
                <a:gd name="connsiteY3" fmla="*/ 94321 h 104234"/>
                <a:gd name="connsiteX4" fmla="*/ 61456 w 63655"/>
                <a:gd name="connsiteY4" fmla="*/ 98742 h 104234"/>
                <a:gd name="connsiteX5" fmla="*/ 22549 w 63655"/>
                <a:gd name="connsiteY5" fmla="*/ 66467 h 104234"/>
                <a:gd name="connsiteX6" fmla="*/ 13706 w 63655"/>
                <a:gd name="connsiteY6" fmla="*/ 41560 h 104234"/>
                <a:gd name="connsiteX7" fmla="*/ 22254 w 63655"/>
                <a:gd name="connsiteY7" fmla="*/ 60130 h 104234"/>
                <a:gd name="connsiteX8" fmla="*/ 22549 w 63655"/>
                <a:gd name="connsiteY8" fmla="*/ 66467 h 104234"/>
                <a:gd name="connsiteX9" fmla="*/ 48487 w 63655"/>
                <a:gd name="connsiteY9" fmla="*/ 101395 h 104234"/>
                <a:gd name="connsiteX10" fmla="*/ 23875 w 63655"/>
                <a:gd name="connsiteY10" fmla="*/ 69562 h 104234"/>
                <a:gd name="connsiteX11" fmla="*/ 53940 w 63655"/>
                <a:gd name="connsiteY11" fmla="*/ 96532 h 104234"/>
                <a:gd name="connsiteX12" fmla="*/ 48487 w 63655"/>
                <a:gd name="connsiteY12" fmla="*/ 101395 h 10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655" h="104234">
                  <a:moveTo>
                    <a:pt x="61456" y="98742"/>
                  </a:moveTo>
                  <a:cubicBezTo>
                    <a:pt x="66909" y="88721"/>
                    <a:pt x="60866" y="77373"/>
                    <a:pt x="57919" y="67498"/>
                  </a:cubicBezTo>
                  <a:cubicBezTo>
                    <a:pt x="46571" y="38613"/>
                    <a:pt x="14885" y="25643"/>
                    <a:pt x="0" y="0"/>
                  </a:cubicBezTo>
                  <a:cubicBezTo>
                    <a:pt x="11790" y="29770"/>
                    <a:pt x="8400" y="69120"/>
                    <a:pt x="32718" y="94321"/>
                  </a:cubicBezTo>
                  <a:cubicBezTo>
                    <a:pt x="38760" y="103016"/>
                    <a:pt x="53940" y="109206"/>
                    <a:pt x="61456" y="98742"/>
                  </a:cubicBezTo>
                  <a:close/>
                  <a:moveTo>
                    <a:pt x="22549" y="66467"/>
                  </a:moveTo>
                  <a:cubicBezTo>
                    <a:pt x="17833" y="58951"/>
                    <a:pt x="16801" y="49813"/>
                    <a:pt x="13706" y="41560"/>
                  </a:cubicBezTo>
                  <a:cubicBezTo>
                    <a:pt x="17980" y="47013"/>
                    <a:pt x="18864" y="54087"/>
                    <a:pt x="22254" y="60130"/>
                  </a:cubicBezTo>
                  <a:cubicBezTo>
                    <a:pt x="23285" y="61603"/>
                    <a:pt x="25938" y="67056"/>
                    <a:pt x="22549" y="66467"/>
                  </a:cubicBezTo>
                  <a:close/>
                  <a:moveTo>
                    <a:pt x="48487" y="101395"/>
                  </a:moveTo>
                  <a:cubicBezTo>
                    <a:pt x="33012" y="99037"/>
                    <a:pt x="27707" y="82531"/>
                    <a:pt x="23875" y="69562"/>
                  </a:cubicBezTo>
                  <a:cubicBezTo>
                    <a:pt x="30654" y="81204"/>
                    <a:pt x="37434" y="98447"/>
                    <a:pt x="53940" y="96532"/>
                  </a:cubicBezTo>
                  <a:cubicBezTo>
                    <a:pt x="57919" y="100805"/>
                    <a:pt x="52171" y="102427"/>
                    <a:pt x="48487" y="101395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5" name="Полилиния: фигура 3784">
              <a:extLst>
                <a:ext uri="{FF2B5EF4-FFF2-40B4-BE49-F238E27FC236}">
                  <a16:creationId xmlns:a16="http://schemas.microsoft.com/office/drawing/2014/main" id="{121DF34E-F9B2-59AE-1CF0-E220A7E7686E}"/>
                </a:ext>
              </a:extLst>
            </p:cNvPr>
            <p:cNvSpPr/>
            <p:nvPr/>
          </p:nvSpPr>
          <p:spPr>
            <a:xfrm>
              <a:off x="2334743" y="7369054"/>
              <a:ext cx="105553" cy="410148"/>
            </a:xfrm>
            <a:custGeom>
              <a:avLst/>
              <a:gdLst>
                <a:gd name="connsiteX0" fmla="*/ 75342 w 105553"/>
                <a:gd name="connsiteY0" fmla="*/ 231528 h 410148"/>
                <a:gd name="connsiteX1" fmla="*/ 43950 w 105553"/>
                <a:gd name="connsiteY1" fmla="*/ 117606 h 410148"/>
                <a:gd name="connsiteX2" fmla="*/ 40119 w 105553"/>
                <a:gd name="connsiteY2" fmla="*/ 48192 h 410148"/>
                <a:gd name="connsiteX3" fmla="*/ 27886 w 105553"/>
                <a:gd name="connsiteY3" fmla="*/ 60130 h 410148"/>
                <a:gd name="connsiteX4" fmla="*/ 16833 w 105553"/>
                <a:gd name="connsiteY4" fmla="*/ 41708 h 410148"/>
                <a:gd name="connsiteX5" fmla="*/ 6811 w 105553"/>
                <a:gd name="connsiteY5" fmla="*/ 0 h 410148"/>
                <a:gd name="connsiteX6" fmla="*/ 327 w 105553"/>
                <a:gd name="connsiteY6" fmla="*/ 12969 h 410148"/>
                <a:gd name="connsiteX7" fmla="*/ 27002 w 105553"/>
                <a:gd name="connsiteY7" fmla="*/ 81352 h 410148"/>
                <a:gd name="connsiteX8" fmla="*/ 24497 w 105553"/>
                <a:gd name="connsiteY8" fmla="*/ 124238 h 410148"/>
                <a:gd name="connsiteX9" fmla="*/ 34224 w 105553"/>
                <a:gd name="connsiteY9" fmla="*/ 149587 h 410148"/>
                <a:gd name="connsiteX10" fmla="*/ 76373 w 105553"/>
                <a:gd name="connsiteY10" fmla="*/ 293132 h 410148"/>
                <a:gd name="connsiteX11" fmla="*/ 84626 w 105553"/>
                <a:gd name="connsiteY11" fmla="*/ 330565 h 410148"/>
                <a:gd name="connsiteX12" fmla="*/ 85363 w 105553"/>
                <a:gd name="connsiteY12" fmla="*/ 331744 h 410148"/>
                <a:gd name="connsiteX13" fmla="*/ 105554 w 105553"/>
                <a:gd name="connsiteY13" fmla="*/ 410149 h 410148"/>
                <a:gd name="connsiteX14" fmla="*/ 95532 w 105553"/>
                <a:gd name="connsiteY14" fmla="*/ 327028 h 410148"/>
                <a:gd name="connsiteX15" fmla="*/ 75342 w 105553"/>
                <a:gd name="connsiteY15" fmla="*/ 231528 h 410148"/>
                <a:gd name="connsiteX16" fmla="*/ 28476 w 105553"/>
                <a:gd name="connsiteY16" fmla="*/ 66025 h 410148"/>
                <a:gd name="connsiteX17" fmla="*/ 27739 w 105553"/>
                <a:gd name="connsiteY17" fmla="*/ 79289 h 410148"/>
                <a:gd name="connsiteX18" fmla="*/ 28476 w 105553"/>
                <a:gd name="connsiteY18" fmla="*/ 66025 h 410148"/>
                <a:gd name="connsiteX19" fmla="*/ 33339 w 105553"/>
                <a:gd name="connsiteY19" fmla="*/ 64109 h 410148"/>
                <a:gd name="connsiteX20" fmla="*/ 36139 w 105553"/>
                <a:gd name="connsiteY20" fmla="*/ 51434 h 410148"/>
                <a:gd name="connsiteX21" fmla="*/ 41298 w 105553"/>
                <a:gd name="connsiteY21" fmla="*/ 129839 h 410148"/>
                <a:gd name="connsiteX22" fmla="*/ 33339 w 105553"/>
                <a:gd name="connsiteY22" fmla="*/ 64109 h 410148"/>
                <a:gd name="connsiteX23" fmla="*/ 30539 w 105553"/>
                <a:gd name="connsiteY23" fmla="*/ 125565 h 410148"/>
                <a:gd name="connsiteX24" fmla="*/ 33339 w 105553"/>
                <a:gd name="connsiteY24" fmla="*/ 124828 h 410148"/>
                <a:gd name="connsiteX25" fmla="*/ 40119 w 105553"/>
                <a:gd name="connsiteY25" fmla="*/ 150766 h 410148"/>
                <a:gd name="connsiteX26" fmla="*/ 30539 w 105553"/>
                <a:gd name="connsiteY26" fmla="*/ 125565 h 410148"/>
                <a:gd name="connsiteX27" fmla="*/ 43508 w 105553"/>
                <a:gd name="connsiteY27" fmla="*/ 149882 h 410148"/>
                <a:gd name="connsiteX28" fmla="*/ 46751 w 105553"/>
                <a:gd name="connsiteY28" fmla="*/ 148261 h 410148"/>
                <a:gd name="connsiteX29" fmla="*/ 71215 w 105553"/>
                <a:gd name="connsiteY29" fmla="*/ 243171 h 410148"/>
                <a:gd name="connsiteX30" fmla="*/ 43508 w 105553"/>
                <a:gd name="connsiteY30" fmla="*/ 149882 h 410148"/>
                <a:gd name="connsiteX31" fmla="*/ 76815 w 105553"/>
                <a:gd name="connsiteY31" fmla="*/ 268520 h 410148"/>
                <a:gd name="connsiteX32" fmla="*/ 78584 w 105553"/>
                <a:gd name="connsiteY32" fmla="*/ 263509 h 410148"/>
                <a:gd name="connsiteX33" fmla="*/ 90079 w 105553"/>
                <a:gd name="connsiteY33" fmla="*/ 331302 h 410148"/>
                <a:gd name="connsiteX34" fmla="*/ 76815 w 105553"/>
                <a:gd name="connsiteY34" fmla="*/ 268520 h 410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05553" h="410148">
                  <a:moveTo>
                    <a:pt x="75342" y="231528"/>
                  </a:moveTo>
                  <a:cubicBezTo>
                    <a:pt x="63404" y="194095"/>
                    <a:pt x="48666" y="156956"/>
                    <a:pt x="43950" y="117606"/>
                  </a:cubicBezTo>
                  <a:cubicBezTo>
                    <a:pt x="41150" y="94616"/>
                    <a:pt x="35845" y="71330"/>
                    <a:pt x="40119" y="48192"/>
                  </a:cubicBezTo>
                  <a:cubicBezTo>
                    <a:pt x="30539" y="46129"/>
                    <a:pt x="32602" y="56003"/>
                    <a:pt x="27886" y="60130"/>
                  </a:cubicBezTo>
                  <a:cubicBezTo>
                    <a:pt x="23318" y="54529"/>
                    <a:pt x="22286" y="46718"/>
                    <a:pt x="16833" y="41708"/>
                  </a:cubicBezTo>
                  <a:cubicBezTo>
                    <a:pt x="7254" y="29623"/>
                    <a:pt x="9906" y="14001"/>
                    <a:pt x="6811" y="0"/>
                  </a:cubicBezTo>
                  <a:cubicBezTo>
                    <a:pt x="5485" y="5011"/>
                    <a:pt x="-1589" y="7369"/>
                    <a:pt x="327" y="12969"/>
                  </a:cubicBezTo>
                  <a:cubicBezTo>
                    <a:pt x="6222" y="36844"/>
                    <a:pt x="18896" y="58214"/>
                    <a:pt x="27002" y="81352"/>
                  </a:cubicBezTo>
                  <a:cubicBezTo>
                    <a:pt x="32750" y="94468"/>
                    <a:pt x="36139" y="114069"/>
                    <a:pt x="24497" y="124238"/>
                  </a:cubicBezTo>
                  <a:cubicBezTo>
                    <a:pt x="29655" y="131755"/>
                    <a:pt x="31718" y="140892"/>
                    <a:pt x="34224" y="149587"/>
                  </a:cubicBezTo>
                  <a:cubicBezTo>
                    <a:pt x="46751" y="197927"/>
                    <a:pt x="67531" y="243908"/>
                    <a:pt x="76373" y="293132"/>
                  </a:cubicBezTo>
                  <a:cubicBezTo>
                    <a:pt x="79173" y="305659"/>
                    <a:pt x="82121" y="318038"/>
                    <a:pt x="84626" y="330565"/>
                  </a:cubicBezTo>
                  <a:cubicBezTo>
                    <a:pt x="84921" y="330860"/>
                    <a:pt x="85216" y="331302"/>
                    <a:pt x="85363" y="331744"/>
                  </a:cubicBezTo>
                  <a:cubicBezTo>
                    <a:pt x="89784" y="358420"/>
                    <a:pt x="96564" y="384652"/>
                    <a:pt x="105554" y="410149"/>
                  </a:cubicBezTo>
                  <a:cubicBezTo>
                    <a:pt x="102164" y="382442"/>
                    <a:pt x="98922" y="354735"/>
                    <a:pt x="95532" y="327028"/>
                  </a:cubicBezTo>
                  <a:cubicBezTo>
                    <a:pt x="88753" y="295195"/>
                    <a:pt x="85216" y="262625"/>
                    <a:pt x="75342" y="231528"/>
                  </a:cubicBezTo>
                  <a:close/>
                  <a:moveTo>
                    <a:pt x="28476" y="66025"/>
                  </a:moveTo>
                  <a:cubicBezTo>
                    <a:pt x="29950" y="70004"/>
                    <a:pt x="30981" y="75899"/>
                    <a:pt x="27739" y="79289"/>
                  </a:cubicBezTo>
                  <a:cubicBezTo>
                    <a:pt x="28328" y="75015"/>
                    <a:pt x="25528" y="68677"/>
                    <a:pt x="28476" y="66025"/>
                  </a:cubicBezTo>
                  <a:close/>
                  <a:moveTo>
                    <a:pt x="33339" y="64109"/>
                  </a:moveTo>
                  <a:cubicBezTo>
                    <a:pt x="33781" y="59835"/>
                    <a:pt x="32750" y="54677"/>
                    <a:pt x="36139" y="51434"/>
                  </a:cubicBezTo>
                  <a:cubicBezTo>
                    <a:pt x="35697" y="77520"/>
                    <a:pt x="37761" y="103753"/>
                    <a:pt x="41298" y="129839"/>
                  </a:cubicBezTo>
                  <a:cubicBezTo>
                    <a:pt x="33192" y="109059"/>
                    <a:pt x="33044" y="86068"/>
                    <a:pt x="33339" y="64109"/>
                  </a:cubicBezTo>
                  <a:close/>
                  <a:moveTo>
                    <a:pt x="30539" y="125565"/>
                  </a:moveTo>
                  <a:cubicBezTo>
                    <a:pt x="30097" y="124238"/>
                    <a:pt x="33044" y="123354"/>
                    <a:pt x="33339" y="124828"/>
                  </a:cubicBezTo>
                  <a:cubicBezTo>
                    <a:pt x="35992" y="133228"/>
                    <a:pt x="39824" y="141923"/>
                    <a:pt x="40119" y="150766"/>
                  </a:cubicBezTo>
                  <a:cubicBezTo>
                    <a:pt x="37171" y="142366"/>
                    <a:pt x="32602" y="134407"/>
                    <a:pt x="30539" y="125565"/>
                  </a:cubicBezTo>
                  <a:close/>
                  <a:moveTo>
                    <a:pt x="43508" y="149882"/>
                  </a:moveTo>
                  <a:cubicBezTo>
                    <a:pt x="41740" y="145755"/>
                    <a:pt x="45866" y="142955"/>
                    <a:pt x="46751" y="148261"/>
                  </a:cubicBezTo>
                  <a:cubicBezTo>
                    <a:pt x="55151" y="179799"/>
                    <a:pt x="66499" y="210748"/>
                    <a:pt x="71215" y="243171"/>
                  </a:cubicBezTo>
                  <a:cubicBezTo>
                    <a:pt x="60604" y="212517"/>
                    <a:pt x="53235" y="180831"/>
                    <a:pt x="43508" y="149882"/>
                  </a:cubicBezTo>
                  <a:close/>
                  <a:moveTo>
                    <a:pt x="76815" y="268520"/>
                  </a:moveTo>
                  <a:cubicBezTo>
                    <a:pt x="75784" y="266751"/>
                    <a:pt x="75784" y="261298"/>
                    <a:pt x="78584" y="263509"/>
                  </a:cubicBezTo>
                  <a:cubicBezTo>
                    <a:pt x="86395" y="285173"/>
                    <a:pt x="89195" y="308312"/>
                    <a:pt x="90079" y="331302"/>
                  </a:cubicBezTo>
                  <a:cubicBezTo>
                    <a:pt x="85658" y="310375"/>
                    <a:pt x="83889" y="288858"/>
                    <a:pt x="76815" y="268520"/>
                  </a:cubicBezTo>
                  <a:close/>
                </a:path>
              </a:pathLst>
            </a:custGeom>
            <a:solidFill>
              <a:srgbClr val="CFAF73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6" name="Полилиния: фигура 3785">
              <a:extLst>
                <a:ext uri="{FF2B5EF4-FFF2-40B4-BE49-F238E27FC236}">
                  <a16:creationId xmlns:a16="http://schemas.microsoft.com/office/drawing/2014/main" id="{C17C8451-9F2C-E97E-6BC0-2F3E264A4E7D}"/>
                </a:ext>
              </a:extLst>
            </p:cNvPr>
            <p:cNvSpPr/>
            <p:nvPr/>
          </p:nvSpPr>
          <p:spPr>
            <a:xfrm>
              <a:off x="2300731" y="7392339"/>
              <a:ext cx="57780" cy="92159"/>
            </a:xfrm>
            <a:custGeom>
              <a:avLst/>
              <a:gdLst>
                <a:gd name="connsiteX0" fmla="*/ 52761 w 57780"/>
                <a:gd name="connsiteY0" fmla="*/ 65583 h 92159"/>
                <a:gd name="connsiteX1" fmla="*/ 0 w 57780"/>
                <a:gd name="connsiteY1" fmla="*/ 0 h 92159"/>
                <a:gd name="connsiteX2" fmla="*/ 27707 w 57780"/>
                <a:gd name="connsiteY2" fmla="*/ 71625 h 92159"/>
                <a:gd name="connsiteX3" fmla="*/ 53203 w 57780"/>
                <a:gd name="connsiteY3" fmla="*/ 91816 h 92159"/>
                <a:gd name="connsiteX4" fmla="*/ 52761 w 57780"/>
                <a:gd name="connsiteY4" fmla="*/ 65583 h 92159"/>
                <a:gd name="connsiteX5" fmla="*/ 20043 w 57780"/>
                <a:gd name="connsiteY5" fmla="*/ 49961 h 92159"/>
                <a:gd name="connsiteX6" fmla="*/ 12232 w 57780"/>
                <a:gd name="connsiteY6" fmla="*/ 29623 h 92159"/>
                <a:gd name="connsiteX7" fmla="*/ 20485 w 57780"/>
                <a:gd name="connsiteY7" fmla="*/ 46129 h 92159"/>
                <a:gd name="connsiteX8" fmla="*/ 20043 w 57780"/>
                <a:gd name="connsiteY8" fmla="*/ 49961 h 92159"/>
                <a:gd name="connsiteX9" fmla="*/ 49371 w 57780"/>
                <a:gd name="connsiteY9" fmla="*/ 89458 h 92159"/>
                <a:gd name="connsiteX10" fmla="*/ 24907 w 57780"/>
                <a:gd name="connsiteY10" fmla="*/ 58361 h 92159"/>
                <a:gd name="connsiteX11" fmla="*/ 52908 w 57780"/>
                <a:gd name="connsiteY11" fmla="*/ 85036 h 92159"/>
                <a:gd name="connsiteX12" fmla="*/ 49371 w 57780"/>
                <a:gd name="connsiteY12" fmla="*/ 89458 h 9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7780" h="92159">
                  <a:moveTo>
                    <a:pt x="52761" y="65583"/>
                  </a:moveTo>
                  <a:cubicBezTo>
                    <a:pt x="41560" y="39055"/>
                    <a:pt x="19306" y="20191"/>
                    <a:pt x="0" y="0"/>
                  </a:cubicBezTo>
                  <a:cubicBezTo>
                    <a:pt x="8400" y="24170"/>
                    <a:pt x="16359" y="48634"/>
                    <a:pt x="27707" y="71625"/>
                  </a:cubicBezTo>
                  <a:cubicBezTo>
                    <a:pt x="32718" y="81204"/>
                    <a:pt x="40529" y="94468"/>
                    <a:pt x="53203" y="91816"/>
                  </a:cubicBezTo>
                  <a:cubicBezTo>
                    <a:pt x="62930" y="86510"/>
                    <a:pt x="54382" y="73394"/>
                    <a:pt x="52761" y="65583"/>
                  </a:cubicBezTo>
                  <a:close/>
                  <a:moveTo>
                    <a:pt x="20043" y="49961"/>
                  </a:moveTo>
                  <a:cubicBezTo>
                    <a:pt x="15917" y="43918"/>
                    <a:pt x="14148" y="36549"/>
                    <a:pt x="12232" y="29623"/>
                  </a:cubicBezTo>
                  <a:cubicBezTo>
                    <a:pt x="16359" y="33012"/>
                    <a:pt x="16948" y="41265"/>
                    <a:pt x="20485" y="46129"/>
                  </a:cubicBezTo>
                  <a:cubicBezTo>
                    <a:pt x="21370" y="47308"/>
                    <a:pt x="23138" y="51434"/>
                    <a:pt x="20043" y="49961"/>
                  </a:cubicBezTo>
                  <a:close/>
                  <a:moveTo>
                    <a:pt x="49371" y="89458"/>
                  </a:moveTo>
                  <a:cubicBezTo>
                    <a:pt x="35076" y="86215"/>
                    <a:pt x="29917" y="70299"/>
                    <a:pt x="24907" y="58361"/>
                  </a:cubicBezTo>
                  <a:cubicBezTo>
                    <a:pt x="32570" y="68530"/>
                    <a:pt x="38023" y="84594"/>
                    <a:pt x="52908" y="85036"/>
                  </a:cubicBezTo>
                  <a:cubicBezTo>
                    <a:pt x="54382" y="87836"/>
                    <a:pt x="52466" y="90637"/>
                    <a:pt x="49371" y="89458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7" name="Полилиния: фигура 3786">
              <a:extLst>
                <a:ext uri="{FF2B5EF4-FFF2-40B4-BE49-F238E27FC236}">
                  <a16:creationId xmlns:a16="http://schemas.microsoft.com/office/drawing/2014/main" id="{9E3B6A2B-A8C3-D592-3A0B-5FB326E46552}"/>
                </a:ext>
              </a:extLst>
            </p:cNvPr>
            <p:cNvSpPr/>
            <p:nvPr/>
          </p:nvSpPr>
          <p:spPr>
            <a:xfrm>
              <a:off x="2237949" y="6997370"/>
              <a:ext cx="53055" cy="82825"/>
            </a:xfrm>
            <a:custGeom>
              <a:avLst/>
              <a:gdLst>
                <a:gd name="connsiteX0" fmla="*/ 53056 w 53055"/>
                <a:gd name="connsiteY0" fmla="*/ 82826 h 82825"/>
                <a:gd name="connsiteX1" fmla="*/ 48487 w 53055"/>
                <a:gd name="connsiteY1" fmla="*/ 48782 h 82825"/>
                <a:gd name="connsiteX2" fmla="*/ 11643 w 53055"/>
                <a:gd name="connsiteY2" fmla="*/ 28444 h 82825"/>
                <a:gd name="connsiteX3" fmla="*/ 0 w 53055"/>
                <a:gd name="connsiteY3" fmla="*/ 0 h 82825"/>
                <a:gd name="connsiteX4" fmla="*/ 26528 w 53055"/>
                <a:gd name="connsiteY4" fmla="*/ 61456 h 82825"/>
                <a:gd name="connsiteX5" fmla="*/ 53056 w 53055"/>
                <a:gd name="connsiteY5" fmla="*/ 82826 h 82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055" h="82825">
                  <a:moveTo>
                    <a:pt x="53056" y="82826"/>
                  </a:moveTo>
                  <a:cubicBezTo>
                    <a:pt x="52613" y="71478"/>
                    <a:pt x="52908" y="59393"/>
                    <a:pt x="48487" y="48782"/>
                  </a:cubicBezTo>
                  <a:cubicBezTo>
                    <a:pt x="34191" y="51287"/>
                    <a:pt x="13264" y="45245"/>
                    <a:pt x="11643" y="28444"/>
                  </a:cubicBezTo>
                  <a:cubicBezTo>
                    <a:pt x="6485" y="19454"/>
                    <a:pt x="3095" y="9727"/>
                    <a:pt x="0" y="0"/>
                  </a:cubicBezTo>
                  <a:cubicBezTo>
                    <a:pt x="2800" y="22254"/>
                    <a:pt x="8990" y="45981"/>
                    <a:pt x="26528" y="61456"/>
                  </a:cubicBezTo>
                  <a:cubicBezTo>
                    <a:pt x="35223" y="68677"/>
                    <a:pt x="44213" y="76488"/>
                    <a:pt x="53056" y="82826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8" name="Полилиния: фигура 3787">
              <a:extLst>
                <a:ext uri="{FF2B5EF4-FFF2-40B4-BE49-F238E27FC236}">
                  <a16:creationId xmlns:a16="http://schemas.microsoft.com/office/drawing/2014/main" id="{D4FAFCD5-AB20-9DFE-596A-D6BA5705F58D}"/>
                </a:ext>
              </a:extLst>
            </p:cNvPr>
            <p:cNvSpPr/>
            <p:nvPr/>
          </p:nvSpPr>
          <p:spPr>
            <a:xfrm>
              <a:off x="2318975" y="7085354"/>
              <a:ext cx="39279" cy="124999"/>
            </a:xfrm>
            <a:custGeom>
              <a:avLst/>
              <a:gdLst>
                <a:gd name="connsiteX0" fmla="*/ 21990 w 39279"/>
                <a:gd name="connsiteY0" fmla="*/ 122470 h 124999"/>
                <a:gd name="connsiteX1" fmla="*/ 38643 w 39279"/>
                <a:gd name="connsiteY1" fmla="*/ 73541 h 124999"/>
                <a:gd name="connsiteX2" fmla="*/ 36727 w 39279"/>
                <a:gd name="connsiteY2" fmla="*/ 0 h 124999"/>
                <a:gd name="connsiteX3" fmla="*/ 178 w 39279"/>
                <a:gd name="connsiteY3" fmla="*/ 109206 h 124999"/>
                <a:gd name="connsiteX4" fmla="*/ 21990 w 39279"/>
                <a:gd name="connsiteY4" fmla="*/ 122470 h 124999"/>
                <a:gd name="connsiteX5" fmla="*/ 9463 w 39279"/>
                <a:gd name="connsiteY5" fmla="*/ 72214 h 124999"/>
                <a:gd name="connsiteX6" fmla="*/ 21695 w 39279"/>
                <a:gd name="connsiteY6" fmla="*/ 46866 h 124999"/>
                <a:gd name="connsiteX7" fmla="*/ 11379 w 39279"/>
                <a:gd name="connsiteY7" fmla="*/ 73983 h 124999"/>
                <a:gd name="connsiteX8" fmla="*/ 9463 w 39279"/>
                <a:gd name="connsiteY8" fmla="*/ 72214 h 124999"/>
                <a:gd name="connsiteX9" fmla="*/ 6663 w 39279"/>
                <a:gd name="connsiteY9" fmla="*/ 87836 h 124999"/>
                <a:gd name="connsiteX10" fmla="*/ 13737 w 39279"/>
                <a:gd name="connsiteY10" fmla="*/ 117754 h 124999"/>
                <a:gd name="connsiteX11" fmla="*/ 9905 w 39279"/>
                <a:gd name="connsiteY11" fmla="*/ 120996 h 124999"/>
                <a:gd name="connsiteX12" fmla="*/ 6663 w 39279"/>
                <a:gd name="connsiteY12" fmla="*/ 87836 h 124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279" h="124999">
                  <a:moveTo>
                    <a:pt x="21990" y="122470"/>
                  </a:moveTo>
                  <a:cubicBezTo>
                    <a:pt x="34222" y="109353"/>
                    <a:pt x="37612" y="90784"/>
                    <a:pt x="38643" y="73541"/>
                  </a:cubicBezTo>
                  <a:cubicBezTo>
                    <a:pt x="41296" y="48929"/>
                    <a:pt x="34664" y="24464"/>
                    <a:pt x="36727" y="0"/>
                  </a:cubicBezTo>
                  <a:cubicBezTo>
                    <a:pt x="25232" y="36549"/>
                    <a:pt x="-2475" y="68972"/>
                    <a:pt x="178" y="109206"/>
                  </a:cubicBezTo>
                  <a:cubicBezTo>
                    <a:pt x="-1001" y="120259"/>
                    <a:pt x="12852" y="129691"/>
                    <a:pt x="21990" y="122470"/>
                  </a:cubicBezTo>
                  <a:close/>
                  <a:moveTo>
                    <a:pt x="9463" y="72214"/>
                  </a:moveTo>
                  <a:cubicBezTo>
                    <a:pt x="12705" y="63519"/>
                    <a:pt x="17126" y="54971"/>
                    <a:pt x="21695" y="46866"/>
                  </a:cubicBezTo>
                  <a:cubicBezTo>
                    <a:pt x="19632" y="56445"/>
                    <a:pt x="13884" y="64551"/>
                    <a:pt x="11379" y="73983"/>
                  </a:cubicBezTo>
                  <a:cubicBezTo>
                    <a:pt x="10642" y="76783"/>
                    <a:pt x="8136" y="73836"/>
                    <a:pt x="9463" y="72214"/>
                  </a:cubicBezTo>
                  <a:close/>
                  <a:moveTo>
                    <a:pt x="6663" y="87836"/>
                  </a:moveTo>
                  <a:cubicBezTo>
                    <a:pt x="7399" y="98005"/>
                    <a:pt x="4010" y="110680"/>
                    <a:pt x="13737" y="117754"/>
                  </a:cubicBezTo>
                  <a:cubicBezTo>
                    <a:pt x="17274" y="120112"/>
                    <a:pt x="12115" y="123796"/>
                    <a:pt x="9905" y="120996"/>
                  </a:cubicBezTo>
                  <a:cubicBezTo>
                    <a:pt x="1210" y="112153"/>
                    <a:pt x="2978" y="98447"/>
                    <a:pt x="6663" y="87836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89" name="Полилиния: фигура 3788">
              <a:extLst>
                <a:ext uri="{FF2B5EF4-FFF2-40B4-BE49-F238E27FC236}">
                  <a16:creationId xmlns:a16="http://schemas.microsoft.com/office/drawing/2014/main" id="{4CDF4A3E-2893-A3B1-93ED-6F94CDD81A2D}"/>
                </a:ext>
              </a:extLst>
            </p:cNvPr>
            <p:cNvSpPr/>
            <p:nvPr/>
          </p:nvSpPr>
          <p:spPr>
            <a:xfrm>
              <a:off x="2234117" y="6908945"/>
              <a:ext cx="61430" cy="128953"/>
            </a:xfrm>
            <a:custGeom>
              <a:avLst/>
              <a:gdLst>
                <a:gd name="connsiteX0" fmla="*/ 55266 w 61430"/>
                <a:gd name="connsiteY0" fmla="*/ 127333 h 128953"/>
                <a:gd name="connsiteX1" fmla="*/ 58508 w 61430"/>
                <a:gd name="connsiteY1" fmla="*/ 98742 h 128953"/>
                <a:gd name="connsiteX2" fmla="*/ 0 w 61430"/>
                <a:gd name="connsiteY2" fmla="*/ 0 h 128953"/>
                <a:gd name="connsiteX3" fmla="*/ 25201 w 61430"/>
                <a:gd name="connsiteY3" fmla="*/ 109206 h 128953"/>
                <a:gd name="connsiteX4" fmla="*/ 55266 w 61430"/>
                <a:gd name="connsiteY4" fmla="*/ 127333 h 128953"/>
                <a:gd name="connsiteX5" fmla="*/ 11790 w 61430"/>
                <a:gd name="connsiteY5" fmla="*/ 48634 h 128953"/>
                <a:gd name="connsiteX6" fmla="*/ 22843 w 61430"/>
                <a:gd name="connsiteY6" fmla="*/ 83120 h 128953"/>
                <a:gd name="connsiteX7" fmla="*/ 22549 w 61430"/>
                <a:gd name="connsiteY7" fmla="*/ 89310 h 128953"/>
                <a:gd name="connsiteX8" fmla="*/ 11790 w 61430"/>
                <a:gd name="connsiteY8" fmla="*/ 48634 h 128953"/>
                <a:gd name="connsiteX9" fmla="*/ 51877 w 61430"/>
                <a:gd name="connsiteY9" fmla="*/ 120701 h 128953"/>
                <a:gd name="connsiteX10" fmla="*/ 48045 w 61430"/>
                <a:gd name="connsiteY10" fmla="*/ 124975 h 128953"/>
                <a:gd name="connsiteX11" fmla="*/ 25643 w 61430"/>
                <a:gd name="connsiteY11" fmla="*/ 93879 h 128953"/>
                <a:gd name="connsiteX12" fmla="*/ 51877 w 61430"/>
                <a:gd name="connsiteY12" fmla="*/ 120701 h 128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1430" h="128953">
                  <a:moveTo>
                    <a:pt x="55266" y="127333"/>
                  </a:moveTo>
                  <a:cubicBezTo>
                    <a:pt x="63961" y="120701"/>
                    <a:pt x="61898" y="107880"/>
                    <a:pt x="58508" y="98742"/>
                  </a:cubicBezTo>
                  <a:cubicBezTo>
                    <a:pt x="47603" y="60866"/>
                    <a:pt x="12085" y="37434"/>
                    <a:pt x="0" y="0"/>
                  </a:cubicBezTo>
                  <a:cubicBezTo>
                    <a:pt x="737" y="37434"/>
                    <a:pt x="8253" y="75604"/>
                    <a:pt x="25201" y="109206"/>
                  </a:cubicBezTo>
                  <a:cubicBezTo>
                    <a:pt x="30360" y="120112"/>
                    <a:pt x="42150" y="133670"/>
                    <a:pt x="55266" y="127333"/>
                  </a:cubicBezTo>
                  <a:close/>
                  <a:moveTo>
                    <a:pt x="11790" y="48634"/>
                  </a:moveTo>
                  <a:cubicBezTo>
                    <a:pt x="15917" y="59982"/>
                    <a:pt x="15475" y="72951"/>
                    <a:pt x="22843" y="83120"/>
                  </a:cubicBezTo>
                  <a:cubicBezTo>
                    <a:pt x="24022" y="84889"/>
                    <a:pt x="24317" y="88131"/>
                    <a:pt x="22549" y="89310"/>
                  </a:cubicBezTo>
                  <a:cubicBezTo>
                    <a:pt x="13116" y="77962"/>
                    <a:pt x="13559" y="62340"/>
                    <a:pt x="11790" y="48634"/>
                  </a:cubicBezTo>
                  <a:close/>
                  <a:moveTo>
                    <a:pt x="51877" y="120701"/>
                  </a:moveTo>
                  <a:cubicBezTo>
                    <a:pt x="53792" y="123207"/>
                    <a:pt x="50992" y="126449"/>
                    <a:pt x="48045" y="124975"/>
                  </a:cubicBezTo>
                  <a:cubicBezTo>
                    <a:pt x="34044" y="121438"/>
                    <a:pt x="28738" y="106406"/>
                    <a:pt x="25643" y="93879"/>
                  </a:cubicBezTo>
                  <a:cubicBezTo>
                    <a:pt x="32570" y="103900"/>
                    <a:pt x="37286" y="119228"/>
                    <a:pt x="51877" y="120701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0" name="Полилиния: фигура 3789">
              <a:extLst>
                <a:ext uri="{FF2B5EF4-FFF2-40B4-BE49-F238E27FC236}">
                  <a16:creationId xmlns:a16="http://schemas.microsoft.com/office/drawing/2014/main" id="{049A8F99-B392-1DE8-D83D-59707804AEA4}"/>
                </a:ext>
              </a:extLst>
            </p:cNvPr>
            <p:cNvSpPr/>
            <p:nvPr/>
          </p:nvSpPr>
          <p:spPr>
            <a:xfrm>
              <a:off x="2249444" y="7049394"/>
              <a:ext cx="59006" cy="107200"/>
            </a:xfrm>
            <a:custGeom>
              <a:avLst/>
              <a:gdLst>
                <a:gd name="connsiteX0" fmla="*/ 53350 w 59006"/>
                <a:gd name="connsiteY0" fmla="*/ 64256 h 107200"/>
                <a:gd name="connsiteX1" fmla="*/ 0 w 59006"/>
                <a:gd name="connsiteY1" fmla="*/ 0 h 107200"/>
                <a:gd name="connsiteX2" fmla="*/ 34781 w 59006"/>
                <a:gd name="connsiteY2" fmla="*/ 98447 h 107200"/>
                <a:gd name="connsiteX3" fmla="*/ 53645 w 59006"/>
                <a:gd name="connsiteY3" fmla="*/ 106258 h 107200"/>
                <a:gd name="connsiteX4" fmla="*/ 53350 w 59006"/>
                <a:gd name="connsiteY4" fmla="*/ 64256 h 107200"/>
                <a:gd name="connsiteX5" fmla="*/ 11495 w 59006"/>
                <a:gd name="connsiteY5" fmla="*/ 35370 h 107200"/>
                <a:gd name="connsiteX6" fmla="*/ 23138 w 59006"/>
                <a:gd name="connsiteY6" fmla="*/ 64109 h 107200"/>
                <a:gd name="connsiteX7" fmla="*/ 22549 w 59006"/>
                <a:gd name="connsiteY7" fmla="*/ 69414 h 107200"/>
                <a:gd name="connsiteX8" fmla="*/ 11495 w 59006"/>
                <a:gd name="connsiteY8" fmla="*/ 35370 h 107200"/>
                <a:gd name="connsiteX9" fmla="*/ 48192 w 59006"/>
                <a:gd name="connsiteY9" fmla="*/ 104932 h 107200"/>
                <a:gd name="connsiteX10" fmla="*/ 27412 w 59006"/>
                <a:gd name="connsiteY10" fmla="*/ 77373 h 107200"/>
                <a:gd name="connsiteX11" fmla="*/ 49961 w 59006"/>
                <a:gd name="connsiteY11" fmla="*/ 100216 h 107200"/>
                <a:gd name="connsiteX12" fmla="*/ 48192 w 59006"/>
                <a:gd name="connsiteY12" fmla="*/ 104932 h 10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006" h="107200">
                  <a:moveTo>
                    <a:pt x="53350" y="64256"/>
                  </a:moveTo>
                  <a:cubicBezTo>
                    <a:pt x="44508" y="36107"/>
                    <a:pt x="14296" y="24612"/>
                    <a:pt x="0" y="0"/>
                  </a:cubicBezTo>
                  <a:cubicBezTo>
                    <a:pt x="7958" y="33602"/>
                    <a:pt x="11201" y="71330"/>
                    <a:pt x="34781" y="98447"/>
                  </a:cubicBezTo>
                  <a:cubicBezTo>
                    <a:pt x="39055" y="103753"/>
                    <a:pt x="46718" y="109501"/>
                    <a:pt x="53645" y="106258"/>
                  </a:cubicBezTo>
                  <a:cubicBezTo>
                    <a:pt x="62930" y="94174"/>
                    <a:pt x="58361" y="77078"/>
                    <a:pt x="53350" y="64256"/>
                  </a:cubicBezTo>
                  <a:close/>
                  <a:moveTo>
                    <a:pt x="11495" y="35370"/>
                  </a:moveTo>
                  <a:cubicBezTo>
                    <a:pt x="16211" y="43329"/>
                    <a:pt x="18275" y="55119"/>
                    <a:pt x="23138" y="64109"/>
                  </a:cubicBezTo>
                  <a:cubicBezTo>
                    <a:pt x="24170" y="65877"/>
                    <a:pt x="23875" y="67941"/>
                    <a:pt x="22549" y="69414"/>
                  </a:cubicBezTo>
                  <a:cubicBezTo>
                    <a:pt x="16359" y="59098"/>
                    <a:pt x="13853" y="47013"/>
                    <a:pt x="11495" y="35370"/>
                  </a:cubicBezTo>
                  <a:close/>
                  <a:moveTo>
                    <a:pt x="48192" y="104932"/>
                  </a:moveTo>
                  <a:cubicBezTo>
                    <a:pt x="36549" y="100658"/>
                    <a:pt x="31244" y="88278"/>
                    <a:pt x="27412" y="77373"/>
                  </a:cubicBezTo>
                  <a:cubicBezTo>
                    <a:pt x="34633" y="85036"/>
                    <a:pt x="38318" y="97858"/>
                    <a:pt x="49961" y="100216"/>
                  </a:cubicBezTo>
                  <a:cubicBezTo>
                    <a:pt x="50845" y="101837"/>
                    <a:pt x="51140" y="105964"/>
                    <a:pt x="48192" y="104932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1" name="Полилиния: фигура 3790">
              <a:extLst>
                <a:ext uri="{FF2B5EF4-FFF2-40B4-BE49-F238E27FC236}">
                  <a16:creationId xmlns:a16="http://schemas.microsoft.com/office/drawing/2014/main" id="{B5C85176-A76E-196F-4F4A-D61A3998B69E}"/>
                </a:ext>
              </a:extLst>
            </p:cNvPr>
            <p:cNvSpPr/>
            <p:nvPr/>
          </p:nvSpPr>
          <p:spPr>
            <a:xfrm>
              <a:off x="2310141" y="7151968"/>
              <a:ext cx="6359" cy="14295"/>
            </a:xfrm>
            <a:custGeom>
              <a:avLst/>
              <a:gdLst>
                <a:gd name="connsiteX0" fmla="*/ 2085 w 6359"/>
                <a:gd name="connsiteY0" fmla="*/ 14296 h 14295"/>
                <a:gd name="connsiteX1" fmla="*/ 6359 w 6359"/>
                <a:gd name="connsiteY1" fmla="*/ 0 h 14295"/>
                <a:gd name="connsiteX2" fmla="*/ 2085 w 6359"/>
                <a:gd name="connsiteY2" fmla="*/ 14296 h 1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9" h="14295">
                  <a:moveTo>
                    <a:pt x="2085" y="14296"/>
                  </a:moveTo>
                  <a:cubicBezTo>
                    <a:pt x="4001" y="9727"/>
                    <a:pt x="5180" y="4716"/>
                    <a:pt x="6359" y="0"/>
                  </a:cubicBezTo>
                  <a:cubicBezTo>
                    <a:pt x="1791" y="3832"/>
                    <a:pt x="-2778" y="8400"/>
                    <a:pt x="2085" y="14296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2" name="Полилиния: фигура 3791">
              <a:extLst>
                <a:ext uri="{FF2B5EF4-FFF2-40B4-BE49-F238E27FC236}">
                  <a16:creationId xmlns:a16="http://schemas.microsoft.com/office/drawing/2014/main" id="{F8D61AA5-37D5-54A0-B97B-E0C46E83148A}"/>
                </a:ext>
              </a:extLst>
            </p:cNvPr>
            <p:cNvSpPr/>
            <p:nvPr/>
          </p:nvSpPr>
          <p:spPr>
            <a:xfrm>
              <a:off x="2300077" y="6778664"/>
              <a:ext cx="52088" cy="102081"/>
            </a:xfrm>
            <a:custGeom>
              <a:avLst/>
              <a:gdLst>
                <a:gd name="connsiteX0" fmla="*/ 21139 w 52088"/>
                <a:gd name="connsiteY0" fmla="*/ 96826 h 102081"/>
                <a:gd name="connsiteX1" fmla="*/ 52089 w 52088"/>
                <a:gd name="connsiteY1" fmla="*/ 0 h 102081"/>
                <a:gd name="connsiteX2" fmla="*/ 212 w 52088"/>
                <a:gd name="connsiteY2" fmla="*/ 90047 h 102081"/>
                <a:gd name="connsiteX3" fmla="*/ 21139 w 52088"/>
                <a:gd name="connsiteY3" fmla="*/ 96826 h 102081"/>
                <a:gd name="connsiteX4" fmla="*/ 34698 w 52088"/>
                <a:gd name="connsiteY4" fmla="*/ 24170 h 102081"/>
                <a:gd name="connsiteX5" fmla="*/ 24971 w 52088"/>
                <a:gd name="connsiteY5" fmla="*/ 36697 h 102081"/>
                <a:gd name="connsiteX6" fmla="*/ 34698 w 52088"/>
                <a:gd name="connsiteY6" fmla="*/ 24170 h 102081"/>
                <a:gd name="connsiteX7" fmla="*/ 20845 w 52088"/>
                <a:gd name="connsiteY7" fmla="*/ 41265 h 102081"/>
                <a:gd name="connsiteX8" fmla="*/ 10086 w 52088"/>
                <a:gd name="connsiteY8" fmla="*/ 65435 h 102081"/>
                <a:gd name="connsiteX9" fmla="*/ 20845 w 52088"/>
                <a:gd name="connsiteY9" fmla="*/ 41265 h 102081"/>
                <a:gd name="connsiteX10" fmla="*/ 6402 w 52088"/>
                <a:gd name="connsiteY10" fmla="*/ 71035 h 102081"/>
                <a:gd name="connsiteX11" fmla="*/ 8612 w 52088"/>
                <a:gd name="connsiteY11" fmla="*/ 93584 h 102081"/>
                <a:gd name="connsiteX12" fmla="*/ 4486 w 52088"/>
                <a:gd name="connsiteY12" fmla="*/ 95942 h 102081"/>
                <a:gd name="connsiteX13" fmla="*/ 6402 w 52088"/>
                <a:gd name="connsiteY13" fmla="*/ 71035 h 10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088" h="102081">
                  <a:moveTo>
                    <a:pt x="21139" y="96826"/>
                  </a:moveTo>
                  <a:cubicBezTo>
                    <a:pt x="37498" y="66614"/>
                    <a:pt x="39267" y="31391"/>
                    <a:pt x="52089" y="0"/>
                  </a:cubicBezTo>
                  <a:cubicBezTo>
                    <a:pt x="27624" y="24317"/>
                    <a:pt x="1686" y="53792"/>
                    <a:pt x="212" y="90047"/>
                  </a:cubicBezTo>
                  <a:cubicBezTo>
                    <a:pt x="-2146" y="101395"/>
                    <a:pt x="15834" y="106848"/>
                    <a:pt x="21139" y="96826"/>
                  </a:cubicBezTo>
                  <a:close/>
                  <a:moveTo>
                    <a:pt x="34698" y="24170"/>
                  </a:moveTo>
                  <a:cubicBezTo>
                    <a:pt x="32782" y="29033"/>
                    <a:pt x="29098" y="33454"/>
                    <a:pt x="24971" y="36697"/>
                  </a:cubicBezTo>
                  <a:cubicBezTo>
                    <a:pt x="26003" y="31539"/>
                    <a:pt x="31014" y="27854"/>
                    <a:pt x="34698" y="24170"/>
                  </a:cubicBezTo>
                  <a:close/>
                  <a:moveTo>
                    <a:pt x="20845" y="41265"/>
                  </a:moveTo>
                  <a:cubicBezTo>
                    <a:pt x="17160" y="49224"/>
                    <a:pt x="15097" y="58508"/>
                    <a:pt x="10086" y="65435"/>
                  </a:cubicBezTo>
                  <a:cubicBezTo>
                    <a:pt x="8170" y="55856"/>
                    <a:pt x="16571" y="48782"/>
                    <a:pt x="20845" y="41265"/>
                  </a:cubicBezTo>
                  <a:close/>
                  <a:moveTo>
                    <a:pt x="6402" y="71035"/>
                  </a:moveTo>
                  <a:cubicBezTo>
                    <a:pt x="6402" y="78552"/>
                    <a:pt x="4044" y="86952"/>
                    <a:pt x="8612" y="93584"/>
                  </a:cubicBezTo>
                  <a:cubicBezTo>
                    <a:pt x="10381" y="95647"/>
                    <a:pt x="5518" y="99184"/>
                    <a:pt x="4486" y="95942"/>
                  </a:cubicBezTo>
                  <a:cubicBezTo>
                    <a:pt x="-83" y="88426"/>
                    <a:pt x="2717" y="78404"/>
                    <a:pt x="6402" y="71035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3" name="Полилиния: фигура 3792">
              <a:extLst>
                <a:ext uri="{FF2B5EF4-FFF2-40B4-BE49-F238E27FC236}">
                  <a16:creationId xmlns:a16="http://schemas.microsoft.com/office/drawing/2014/main" id="{B2906825-2E42-3AE1-6519-B94752AAACF9}"/>
                </a:ext>
              </a:extLst>
            </p:cNvPr>
            <p:cNvSpPr/>
            <p:nvPr/>
          </p:nvSpPr>
          <p:spPr>
            <a:xfrm>
              <a:off x="2352407" y="7308777"/>
              <a:ext cx="31370" cy="102610"/>
            </a:xfrm>
            <a:custGeom>
              <a:avLst/>
              <a:gdLst>
                <a:gd name="connsiteX0" fmla="*/ 10075 w 31370"/>
                <a:gd name="connsiteY0" fmla="*/ 101690 h 102610"/>
                <a:gd name="connsiteX1" fmla="*/ 29087 w 31370"/>
                <a:gd name="connsiteY1" fmla="*/ 88278 h 102610"/>
                <a:gd name="connsiteX2" fmla="*/ 29381 w 31370"/>
                <a:gd name="connsiteY2" fmla="*/ 0 h 102610"/>
                <a:gd name="connsiteX3" fmla="*/ 53 w 31370"/>
                <a:gd name="connsiteY3" fmla="*/ 73246 h 102610"/>
                <a:gd name="connsiteX4" fmla="*/ 10075 w 31370"/>
                <a:gd name="connsiteY4" fmla="*/ 101690 h 102610"/>
                <a:gd name="connsiteX5" fmla="*/ 7128 w 31370"/>
                <a:gd name="connsiteY5" fmla="*/ 52466 h 102610"/>
                <a:gd name="connsiteX6" fmla="*/ 19949 w 31370"/>
                <a:gd name="connsiteY6" fmla="*/ 24464 h 102610"/>
                <a:gd name="connsiteX7" fmla="*/ 10222 w 31370"/>
                <a:gd name="connsiteY7" fmla="*/ 50697 h 102610"/>
                <a:gd name="connsiteX8" fmla="*/ 7128 w 31370"/>
                <a:gd name="connsiteY8" fmla="*/ 52466 h 102610"/>
                <a:gd name="connsiteX9" fmla="*/ 17296 w 31370"/>
                <a:gd name="connsiteY9" fmla="*/ 96384 h 102610"/>
                <a:gd name="connsiteX10" fmla="*/ 11549 w 31370"/>
                <a:gd name="connsiteY10" fmla="*/ 99184 h 102610"/>
                <a:gd name="connsiteX11" fmla="*/ 5654 w 31370"/>
                <a:gd name="connsiteY11" fmla="*/ 64403 h 102610"/>
                <a:gd name="connsiteX12" fmla="*/ 17296 w 31370"/>
                <a:gd name="connsiteY12" fmla="*/ 96384 h 1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370" h="102610">
                  <a:moveTo>
                    <a:pt x="10075" y="101690"/>
                  </a:moveTo>
                  <a:cubicBezTo>
                    <a:pt x="18918" y="105522"/>
                    <a:pt x="27908" y="96679"/>
                    <a:pt x="29087" y="88278"/>
                  </a:cubicBezTo>
                  <a:cubicBezTo>
                    <a:pt x="33803" y="59098"/>
                    <a:pt x="29823" y="29328"/>
                    <a:pt x="29381" y="0"/>
                  </a:cubicBezTo>
                  <a:cubicBezTo>
                    <a:pt x="20391" y="24759"/>
                    <a:pt x="1380" y="46129"/>
                    <a:pt x="53" y="73246"/>
                  </a:cubicBezTo>
                  <a:cubicBezTo>
                    <a:pt x="-389" y="83415"/>
                    <a:pt x="1822" y="95058"/>
                    <a:pt x="10075" y="101690"/>
                  </a:cubicBezTo>
                  <a:close/>
                  <a:moveTo>
                    <a:pt x="7128" y="52466"/>
                  </a:moveTo>
                  <a:cubicBezTo>
                    <a:pt x="9780" y="42592"/>
                    <a:pt x="15233" y="33454"/>
                    <a:pt x="19949" y="24464"/>
                  </a:cubicBezTo>
                  <a:cubicBezTo>
                    <a:pt x="18918" y="33897"/>
                    <a:pt x="11696" y="41265"/>
                    <a:pt x="10222" y="50697"/>
                  </a:cubicBezTo>
                  <a:cubicBezTo>
                    <a:pt x="10370" y="52613"/>
                    <a:pt x="7422" y="56003"/>
                    <a:pt x="7128" y="52466"/>
                  </a:cubicBezTo>
                  <a:close/>
                  <a:moveTo>
                    <a:pt x="17296" y="96384"/>
                  </a:moveTo>
                  <a:cubicBezTo>
                    <a:pt x="18623" y="99332"/>
                    <a:pt x="13759" y="101542"/>
                    <a:pt x="11549" y="99184"/>
                  </a:cubicBezTo>
                  <a:cubicBezTo>
                    <a:pt x="1085" y="91079"/>
                    <a:pt x="1085" y="75751"/>
                    <a:pt x="5654" y="64403"/>
                  </a:cubicBezTo>
                  <a:cubicBezTo>
                    <a:pt x="5506" y="75604"/>
                    <a:pt x="4475" y="91373"/>
                    <a:pt x="17296" y="96384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4" name="Полилиния: фигура 3793">
              <a:extLst>
                <a:ext uri="{FF2B5EF4-FFF2-40B4-BE49-F238E27FC236}">
                  <a16:creationId xmlns:a16="http://schemas.microsoft.com/office/drawing/2014/main" id="{023EA996-1368-367F-F35A-33642643D594}"/>
                </a:ext>
              </a:extLst>
            </p:cNvPr>
            <p:cNvSpPr/>
            <p:nvPr/>
          </p:nvSpPr>
          <p:spPr>
            <a:xfrm>
              <a:off x="2331587" y="7190286"/>
              <a:ext cx="42837" cy="115605"/>
            </a:xfrm>
            <a:custGeom>
              <a:avLst/>
              <a:gdLst>
                <a:gd name="connsiteX0" fmla="*/ 3188 w 42837"/>
                <a:gd name="connsiteY0" fmla="*/ 111711 h 115605"/>
                <a:gd name="connsiteX1" fmla="*/ 24263 w 42837"/>
                <a:gd name="connsiteY1" fmla="*/ 107437 h 115605"/>
                <a:gd name="connsiteX2" fmla="*/ 35906 w 42837"/>
                <a:gd name="connsiteY2" fmla="*/ 87542 h 115605"/>
                <a:gd name="connsiteX3" fmla="*/ 41359 w 42837"/>
                <a:gd name="connsiteY3" fmla="*/ 0 h 115605"/>
                <a:gd name="connsiteX4" fmla="*/ 830 w 42837"/>
                <a:gd name="connsiteY4" fmla="*/ 93289 h 115605"/>
                <a:gd name="connsiteX5" fmla="*/ 3188 w 42837"/>
                <a:gd name="connsiteY5" fmla="*/ 111711 h 115605"/>
                <a:gd name="connsiteX6" fmla="*/ 29863 w 42837"/>
                <a:gd name="connsiteY6" fmla="*/ 33454 h 115605"/>
                <a:gd name="connsiteX7" fmla="*/ 15420 w 42837"/>
                <a:gd name="connsiteY7" fmla="*/ 64109 h 115605"/>
                <a:gd name="connsiteX8" fmla="*/ 29863 w 42837"/>
                <a:gd name="connsiteY8" fmla="*/ 33454 h 115605"/>
                <a:gd name="connsiteX9" fmla="*/ 13357 w 42837"/>
                <a:gd name="connsiteY9" fmla="*/ 110974 h 115605"/>
                <a:gd name="connsiteX10" fmla="*/ 3630 w 42837"/>
                <a:gd name="connsiteY10" fmla="*/ 108322 h 115605"/>
                <a:gd name="connsiteX11" fmla="*/ 11883 w 42837"/>
                <a:gd name="connsiteY11" fmla="*/ 73688 h 115605"/>
                <a:gd name="connsiteX12" fmla="*/ 13357 w 42837"/>
                <a:gd name="connsiteY12" fmla="*/ 110974 h 115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37" h="115605">
                  <a:moveTo>
                    <a:pt x="3188" y="111711"/>
                  </a:moveTo>
                  <a:cubicBezTo>
                    <a:pt x="8936" y="118785"/>
                    <a:pt x="21315" y="115543"/>
                    <a:pt x="24263" y="107437"/>
                  </a:cubicBezTo>
                  <a:cubicBezTo>
                    <a:pt x="31042" y="102574"/>
                    <a:pt x="31190" y="93731"/>
                    <a:pt x="35906" y="87542"/>
                  </a:cubicBezTo>
                  <a:cubicBezTo>
                    <a:pt x="48285" y="59835"/>
                    <a:pt x="40032" y="29181"/>
                    <a:pt x="41359" y="0"/>
                  </a:cubicBezTo>
                  <a:cubicBezTo>
                    <a:pt x="28095" y="31096"/>
                    <a:pt x="9673" y="60277"/>
                    <a:pt x="830" y="93289"/>
                  </a:cubicBezTo>
                  <a:cubicBezTo>
                    <a:pt x="-791" y="99479"/>
                    <a:pt x="-54" y="106258"/>
                    <a:pt x="3188" y="111711"/>
                  </a:cubicBezTo>
                  <a:close/>
                  <a:moveTo>
                    <a:pt x="29863" y="33454"/>
                  </a:moveTo>
                  <a:cubicBezTo>
                    <a:pt x="27210" y="44213"/>
                    <a:pt x="22052" y="55561"/>
                    <a:pt x="15420" y="64109"/>
                  </a:cubicBezTo>
                  <a:cubicBezTo>
                    <a:pt x="18220" y="53350"/>
                    <a:pt x="25147" y="43623"/>
                    <a:pt x="29863" y="33454"/>
                  </a:cubicBezTo>
                  <a:close/>
                  <a:moveTo>
                    <a:pt x="13357" y="110974"/>
                  </a:moveTo>
                  <a:cubicBezTo>
                    <a:pt x="12620" y="117901"/>
                    <a:pt x="4072" y="112890"/>
                    <a:pt x="3630" y="108322"/>
                  </a:cubicBezTo>
                  <a:cubicBezTo>
                    <a:pt x="1714" y="96237"/>
                    <a:pt x="7167" y="84447"/>
                    <a:pt x="11883" y="73688"/>
                  </a:cubicBezTo>
                  <a:cubicBezTo>
                    <a:pt x="11588" y="85773"/>
                    <a:pt x="-939" y="102869"/>
                    <a:pt x="13357" y="110974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5" name="Полилиния: фигура 3794">
              <a:extLst>
                <a:ext uri="{FF2B5EF4-FFF2-40B4-BE49-F238E27FC236}">
                  <a16:creationId xmlns:a16="http://schemas.microsoft.com/office/drawing/2014/main" id="{6D7C8994-A544-EAD2-AD1E-CAF77145EABC}"/>
                </a:ext>
              </a:extLst>
            </p:cNvPr>
            <p:cNvSpPr/>
            <p:nvPr/>
          </p:nvSpPr>
          <p:spPr>
            <a:xfrm>
              <a:off x="2361844" y="7435078"/>
              <a:ext cx="2723" cy="13263"/>
            </a:xfrm>
            <a:custGeom>
              <a:avLst/>
              <a:gdLst>
                <a:gd name="connsiteX0" fmla="*/ 1375 w 2723"/>
                <a:gd name="connsiteY0" fmla="*/ 0 h 13263"/>
                <a:gd name="connsiteX1" fmla="*/ 638 w 2723"/>
                <a:gd name="connsiteY1" fmla="*/ 13264 h 13263"/>
                <a:gd name="connsiteX2" fmla="*/ 1375 w 2723"/>
                <a:gd name="connsiteY2" fmla="*/ 0 h 13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3" h="13263">
                  <a:moveTo>
                    <a:pt x="1375" y="0"/>
                  </a:moveTo>
                  <a:cubicBezTo>
                    <a:pt x="-1573" y="2653"/>
                    <a:pt x="1228" y="9137"/>
                    <a:pt x="638" y="13264"/>
                  </a:cubicBezTo>
                  <a:cubicBezTo>
                    <a:pt x="3880" y="9874"/>
                    <a:pt x="2701" y="3832"/>
                    <a:pt x="1375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6" name="Полилиния: фигура 3795">
              <a:extLst>
                <a:ext uri="{FF2B5EF4-FFF2-40B4-BE49-F238E27FC236}">
                  <a16:creationId xmlns:a16="http://schemas.microsoft.com/office/drawing/2014/main" id="{C31E3A5E-DE17-07E5-70C7-7E4F55753C2D}"/>
                </a:ext>
              </a:extLst>
            </p:cNvPr>
            <p:cNvSpPr/>
            <p:nvPr/>
          </p:nvSpPr>
          <p:spPr>
            <a:xfrm>
              <a:off x="2368005" y="7420488"/>
              <a:ext cx="8035" cy="78256"/>
            </a:xfrm>
            <a:custGeom>
              <a:avLst/>
              <a:gdLst>
                <a:gd name="connsiteX0" fmla="*/ 2878 w 8035"/>
                <a:gd name="connsiteY0" fmla="*/ 0 h 78256"/>
                <a:gd name="connsiteX1" fmla="*/ 77 w 8035"/>
                <a:gd name="connsiteY1" fmla="*/ 12674 h 78256"/>
                <a:gd name="connsiteX2" fmla="*/ 8036 w 8035"/>
                <a:gd name="connsiteY2" fmla="*/ 78257 h 78256"/>
                <a:gd name="connsiteX3" fmla="*/ 2878 w 8035"/>
                <a:gd name="connsiteY3" fmla="*/ 0 h 78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5" h="78256">
                  <a:moveTo>
                    <a:pt x="2878" y="0"/>
                  </a:moveTo>
                  <a:cubicBezTo>
                    <a:pt x="-512" y="3242"/>
                    <a:pt x="372" y="8400"/>
                    <a:pt x="77" y="12674"/>
                  </a:cubicBezTo>
                  <a:cubicBezTo>
                    <a:pt x="-217" y="34633"/>
                    <a:pt x="-70" y="57772"/>
                    <a:pt x="8036" y="78257"/>
                  </a:cubicBezTo>
                  <a:cubicBezTo>
                    <a:pt x="4499" y="52319"/>
                    <a:pt x="2435" y="26086"/>
                    <a:pt x="2878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7" name="Полилиния: фигура 3796">
              <a:extLst>
                <a:ext uri="{FF2B5EF4-FFF2-40B4-BE49-F238E27FC236}">
                  <a16:creationId xmlns:a16="http://schemas.microsoft.com/office/drawing/2014/main" id="{6E8900D5-B78F-9D4A-0DE4-5ECD408280C9}"/>
                </a:ext>
              </a:extLst>
            </p:cNvPr>
            <p:cNvSpPr/>
            <p:nvPr/>
          </p:nvSpPr>
          <p:spPr>
            <a:xfrm>
              <a:off x="2377815" y="7514339"/>
              <a:ext cx="28142" cy="97885"/>
            </a:xfrm>
            <a:custGeom>
              <a:avLst/>
              <a:gdLst>
                <a:gd name="connsiteX0" fmla="*/ 436 w 28142"/>
                <a:gd name="connsiteY0" fmla="*/ 4596 h 97885"/>
                <a:gd name="connsiteX1" fmla="*/ 28143 w 28142"/>
                <a:gd name="connsiteY1" fmla="*/ 97886 h 97885"/>
                <a:gd name="connsiteX2" fmla="*/ 3678 w 28142"/>
                <a:gd name="connsiteY2" fmla="*/ 2975 h 97885"/>
                <a:gd name="connsiteX3" fmla="*/ 436 w 28142"/>
                <a:gd name="connsiteY3" fmla="*/ 4596 h 97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42" h="97885">
                  <a:moveTo>
                    <a:pt x="436" y="4596"/>
                  </a:moveTo>
                  <a:cubicBezTo>
                    <a:pt x="10163" y="35545"/>
                    <a:pt x="17532" y="67231"/>
                    <a:pt x="28143" y="97886"/>
                  </a:cubicBezTo>
                  <a:cubicBezTo>
                    <a:pt x="23427" y="65463"/>
                    <a:pt x="12226" y="34514"/>
                    <a:pt x="3678" y="2975"/>
                  </a:cubicBezTo>
                  <a:cubicBezTo>
                    <a:pt x="2794" y="-2478"/>
                    <a:pt x="-1333" y="470"/>
                    <a:pt x="436" y="459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8" name="Полилиния: фигура 3797">
              <a:extLst>
                <a:ext uri="{FF2B5EF4-FFF2-40B4-BE49-F238E27FC236}">
                  <a16:creationId xmlns:a16="http://schemas.microsoft.com/office/drawing/2014/main" id="{967336CB-C367-E45F-49FA-68F3966EF667}"/>
                </a:ext>
              </a:extLst>
            </p:cNvPr>
            <p:cNvSpPr/>
            <p:nvPr/>
          </p:nvSpPr>
          <p:spPr>
            <a:xfrm>
              <a:off x="2365260" y="7493117"/>
              <a:ext cx="9453" cy="26702"/>
            </a:xfrm>
            <a:custGeom>
              <a:avLst/>
              <a:gdLst>
                <a:gd name="connsiteX0" fmla="*/ 2822 w 9453"/>
                <a:gd name="connsiteY0" fmla="*/ 765 h 26702"/>
                <a:gd name="connsiteX1" fmla="*/ 22 w 9453"/>
                <a:gd name="connsiteY1" fmla="*/ 1501 h 26702"/>
                <a:gd name="connsiteX2" fmla="*/ 9454 w 9453"/>
                <a:gd name="connsiteY2" fmla="*/ 26703 h 26702"/>
                <a:gd name="connsiteX3" fmla="*/ 2822 w 9453"/>
                <a:gd name="connsiteY3" fmla="*/ 765 h 26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53" h="26702">
                  <a:moveTo>
                    <a:pt x="2822" y="765"/>
                  </a:moveTo>
                  <a:cubicBezTo>
                    <a:pt x="2527" y="-709"/>
                    <a:pt x="-273" y="175"/>
                    <a:pt x="22" y="1501"/>
                  </a:cubicBezTo>
                  <a:cubicBezTo>
                    <a:pt x="1938" y="10344"/>
                    <a:pt x="6506" y="18155"/>
                    <a:pt x="9454" y="26703"/>
                  </a:cubicBezTo>
                  <a:cubicBezTo>
                    <a:pt x="9454" y="17860"/>
                    <a:pt x="5475" y="9312"/>
                    <a:pt x="2822" y="765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99" name="Полилиния: фигура 3798">
              <a:extLst>
                <a:ext uri="{FF2B5EF4-FFF2-40B4-BE49-F238E27FC236}">
                  <a16:creationId xmlns:a16="http://schemas.microsoft.com/office/drawing/2014/main" id="{5F3FD703-11E6-4B04-2F72-3D32EF4DD136}"/>
                </a:ext>
              </a:extLst>
            </p:cNvPr>
            <p:cNvSpPr/>
            <p:nvPr/>
          </p:nvSpPr>
          <p:spPr>
            <a:xfrm>
              <a:off x="2218841" y="6569095"/>
              <a:ext cx="227497" cy="1237962"/>
            </a:xfrm>
            <a:custGeom>
              <a:avLst/>
              <a:gdLst>
                <a:gd name="connsiteX0" fmla="*/ 219540 w 227497"/>
                <a:gd name="connsiteY0" fmla="*/ 1157789 h 1237962"/>
                <a:gd name="connsiteX1" fmla="*/ 219687 w 227497"/>
                <a:gd name="connsiteY1" fmla="*/ 1158084 h 1237962"/>
                <a:gd name="connsiteX2" fmla="*/ 216592 w 227497"/>
                <a:gd name="connsiteY2" fmla="*/ 1132735 h 1237962"/>
                <a:gd name="connsiteX3" fmla="*/ 215118 w 227497"/>
                <a:gd name="connsiteY3" fmla="*/ 1119914 h 1237962"/>
                <a:gd name="connsiteX4" fmla="*/ 214676 w 227497"/>
                <a:gd name="connsiteY4" fmla="*/ 1118882 h 1237962"/>
                <a:gd name="connsiteX5" fmla="*/ 189475 w 227497"/>
                <a:gd name="connsiteY5" fmla="*/ 1009381 h 1237962"/>
                <a:gd name="connsiteX6" fmla="*/ 166337 w 227497"/>
                <a:gd name="connsiteY6" fmla="*/ 841962 h 1237962"/>
                <a:gd name="connsiteX7" fmla="*/ 172526 w 227497"/>
                <a:gd name="connsiteY7" fmla="*/ 763263 h 1237962"/>
                <a:gd name="connsiteX8" fmla="*/ 175179 w 227497"/>
                <a:gd name="connsiteY8" fmla="*/ 706228 h 1237962"/>
                <a:gd name="connsiteX9" fmla="*/ 187117 w 227497"/>
                <a:gd name="connsiteY9" fmla="*/ 637403 h 1237962"/>
                <a:gd name="connsiteX10" fmla="*/ 179748 w 227497"/>
                <a:gd name="connsiteY10" fmla="*/ 676753 h 1237962"/>
                <a:gd name="connsiteX11" fmla="*/ 164126 w 227497"/>
                <a:gd name="connsiteY11" fmla="*/ 724208 h 1237962"/>
                <a:gd name="connsiteX12" fmla="*/ 131556 w 227497"/>
                <a:gd name="connsiteY12" fmla="*/ 783895 h 1237962"/>
                <a:gd name="connsiteX13" fmla="*/ 133177 w 227497"/>
                <a:gd name="connsiteY13" fmla="*/ 744398 h 1237962"/>
                <a:gd name="connsiteX14" fmla="*/ 165305 w 227497"/>
                <a:gd name="connsiteY14" fmla="*/ 661868 h 1237962"/>
                <a:gd name="connsiteX15" fmla="*/ 161031 w 227497"/>
                <a:gd name="connsiteY15" fmla="*/ 607338 h 1237962"/>
                <a:gd name="connsiteX16" fmla="*/ 168547 w 227497"/>
                <a:gd name="connsiteY16" fmla="*/ 546177 h 1237962"/>
                <a:gd name="connsiteX17" fmla="*/ 167368 w 227497"/>
                <a:gd name="connsiteY17" fmla="*/ 520239 h 1237962"/>
                <a:gd name="connsiteX18" fmla="*/ 159410 w 227497"/>
                <a:gd name="connsiteY18" fmla="*/ 584642 h 1237962"/>
                <a:gd name="connsiteX19" fmla="*/ 145557 w 227497"/>
                <a:gd name="connsiteY19" fmla="*/ 621044 h 1237962"/>
                <a:gd name="connsiteX20" fmla="*/ 143641 w 227497"/>
                <a:gd name="connsiteY20" fmla="*/ 513165 h 1237962"/>
                <a:gd name="connsiteX21" fmla="*/ 155136 w 227497"/>
                <a:gd name="connsiteY21" fmla="*/ 456425 h 1237962"/>
                <a:gd name="connsiteX22" fmla="*/ 151746 w 227497"/>
                <a:gd name="connsiteY22" fmla="*/ 425771 h 1237962"/>
                <a:gd name="connsiteX23" fmla="*/ 142609 w 227497"/>
                <a:gd name="connsiteY23" fmla="*/ 485753 h 1237962"/>
                <a:gd name="connsiteX24" fmla="*/ 104733 w 227497"/>
                <a:gd name="connsiteY24" fmla="*/ 567252 h 1237962"/>
                <a:gd name="connsiteX25" fmla="*/ 97659 w 227497"/>
                <a:gd name="connsiteY25" fmla="*/ 533945 h 1237962"/>
                <a:gd name="connsiteX26" fmla="*/ 132882 w 227497"/>
                <a:gd name="connsiteY26" fmla="*/ 492237 h 1237962"/>
                <a:gd name="connsiteX27" fmla="*/ 141577 w 227497"/>
                <a:gd name="connsiteY27" fmla="*/ 429602 h 1237962"/>
                <a:gd name="connsiteX28" fmla="*/ 153220 w 227497"/>
                <a:gd name="connsiteY28" fmla="*/ 379347 h 1237962"/>
                <a:gd name="connsiteX29" fmla="*/ 162652 w 227497"/>
                <a:gd name="connsiteY29" fmla="*/ 358419 h 1237962"/>
                <a:gd name="connsiteX30" fmla="*/ 160147 w 227497"/>
                <a:gd name="connsiteY30" fmla="*/ 313617 h 1237962"/>
                <a:gd name="connsiteX31" fmla="*/ 159705 w 227497"/>
                <a:gd name="connsiteY31" fmla="*/ 337492 h 1237962"/>
                <a:gd name="connsiteX32" fmla="*/ 149683 w 227497"/>
                <a:gd name="connsiteY32" fmla="*/ 376842 h 1237962"/>
                <a:gd name="connsiteX33" fmla="*/ 90290 w 227497"/>
                <a:gd name="connsiteY33" fmla="*/ 461141 h 1237962"/>
                <a:gd name="connsiteX34" fmla="*/ 88964 w 227497"/>
                <a:gd name="connsiteY34" fmla="*/ 417075 h 1237962"/>
                <a:gd name="connsiteX35" fmla="*/ 107828 w 227497"/>
                <a:gd name="connsiteY35" fmla="*/ 413538 h 1237962"/>
                <a:gd name="connsiteX36" fmla="*/ 137303 w 227497"/>
                <a:gd name="connsiteY36" fmla="*/ 362841 h 1237962"/>
                <a:gd name="connsiteX37" fmla="*/ 142609 w 227497"/>
                <a:gd name="connsiteY37" fmla="*/ 281636 h 1237962"/>
                <a:gd name="connsiteX38" fmla="*/ 148209 w 227497"/>
                <a:gd name="connsiteY38" fmla="*/ 263804 h 1237962"/>
                <a:gd name="connsiteX39" fmla="*/ 159263 w 227497"/>
                <a:gd name="connsiteY39" fmla="*/ 209864 h 1237962"/>
                <a:gd name="connsiteX40" fmla="*/ 154547 w 227497"/>
                <a:gd name="connsiteY40" fmla="*/ 236834 h 1237962"/>
                <a:gd name="connsiteX41" fmla="*/ 85722 w 227497"/>
                <a:gd name="connsiteY41" fmla="*/ 343682 h 1237962"/>
                <a:gd name="connsiteX42" fmla="*/ 92206 w 227497"/>
                <a:gd name="connsiteY42" fmla="*/ 321428 h 1237962"/>
                <a:gd name="connsiteX43" fmla="*/ 115492 w 227497"/>
                <a:gd name="connsiteY43" fmla="*/ 304922 h 1237962"/>
                <a:gd name="connsiteX44" fmla="*/ 133324 w 227497"/>
                <a:gd name="connsiteY44" fmla="*/ 223275 h 1237962"/>
                <a:gd name="connsiteX45" fmla="*/ 169432 w 227497"/>
                <a:gd name="connsiteY45" fmla="*/ 158135 h 1237962"/>
                <a:gd name="connsiteX46" fmla="*/ 166042 w 227497"/>
                <a:gd name="connsiteY46" fmla="*/ 162704 h 1237962"/>
                <a:gd name="connsiteX47" fmla="*/ 168695 w 227497"/>
                <a:gd name="connsiteY47" fmla="*/ 137650 h 1237962"/>
                <a:gd name="connsiteX48" fmla="*/ 161768 w 227497"/>
                <a:gd name="connsiteY48" fmla="*/ 167862 h 1237962"/>
                <a:gd name="connsiteX49" fmla="*/ 133030 w 227497"/>
                <a:gd name="connsiteY49" fmla="*/ 203822 h 1237962"/>
                <a:gd name="connsiteX50" fmla="*/ 81153 w 227497"/>
                <a:gd name="connsiteY50" fmla="*/ 263509 h 1237962"/>
                <a:gd name="connsiteX51" fmla="*/ 84543 w 227497"/>
                <a:gd name="connsiteY51" fmla="*/ 239781 h 1237962"/>
                <a:gd name="connsiteX52" fmla="*/ 112839 w 227497"/>
                <a:gd name="connsiteY52" fmla="*/ 217528 h 1237962"/>
                <a:gd name="connsiteX53" fmla="*/ 125071 w 227497"/>
                <a:gd name="connsiteY53" fmla="*/ 118343 h 1237962"/>
                <a:gd name="connsiteX54" fmla="*/ 130229 w 227497"/>
                <a:gd name="connsiteY54" fmla="*/ 65140 h 1237962"/>
                <a:gd name="connsiteX55" fmla="*/ 127134 w 227497"/>
                <a:gd name="connsiteY55" fmla="*/ 77520 h 1237962"/>
                <a:gd name="connsiteX56" fmla="*/ 115344 w 227497"/>
                <a:gd name="connsiteY56" fmla="*/ 133081 h 1237962"/>
                <a:gd name="connsiteX57" fmla="*/ 120945 w 227497"/>
                <a:gd name="connsiteY57" fmla="*/ 71183 h 1237962"/>
                <a:gd name="connsiteX58" fmla="*/ 122124 w 227497"/>
                <a:gd name="connsiteY58" fmla="*/ 39497 h 1237962"/>
                <a:gd name="connsiteX59" fmla="*/ 117113 w 227497"/>
                <a:gd name="connsiteY59" fmla="*/ 73393 h 1237962"/>
                <a:gd name="connsiteX60" fmla="*/ 106797 w 227497"/>
                <a:gd name="connsiteY60" fmla="*/ 130870 h 1237962"/>
                <a:gd name="connsiteX61" fmla="*/ 79385 w 227497"/>
                <a:gd name="connsiteY61" fmla="*/ 182010 h 1237962"/>
                <a:gd name="connsiteX62" fmla="*/ 80416 w 227497"/>
                <a:gd name="connsiteY62" fmla="*/ 153566 h 1237962"/>
                <a:gd name="connsiteX63" fmla="*/ 102228 w 227497"/>
                <a:gd name="connsiteY63" fmla="*/ 124238 h 1237962"/>
                <a:gd name="connsiteX64" fmla="*/ 108860 w 227497"/>
                <a:gd name="connsiteY64" fmla="*/ 63961 h 1237962"/>
                <a:gd name="connsiteX65" fmla="*/ 110923 w 227497"/>
                <a:gd name="connsiteY65" fmla="*/ 42002 h 1237962"/>
                <a:gd name="connsiteX66" fmla="*/ 115787 w 227497"/>
                <a:gd name="connsiteY66" fmla="*/ 8106 h 1237962"/>
                <a:gd name="connsiteX67" fmla="*/ 103260 w 227497"/>
                <a:gd name="connsiteY67" fmla="*/ 66025 h 1237962"/>
                <a:gd name="connsiteX68" fmla="*/ 100312 w 227497"/>
                <a:gd name="connsiteY68" fmla="*/ 107143 h 1237962"/>
                <a:gd name="connsiteX69" fmla="*/ 95891 w 227497"/>
                <a:gd name="connsiteY69" fmla="*/ 45245 h 1237962"/>
                <a:gd name="connsiteX70" fmla="*/ 99280 w 227497"/>
                <a:gd name="connsiteY70" fmla="*/ 0 h 1237962"/>
                <a:gd name="connsiteX71" fmla="*/ 72310 w 227497"/>
                <a:gd name="connsiteY71" fmla="*/ 94468 h 1237962"/>
                <a:gd name="connsiteX72" fmla="*/ 78648 w 227497"/>
                <a:gd name="connsiteY72" fmla="*/ 45245 h 1237962"/>
                <a:gd name="connsiteX73" fmla="*/ 80269 w 227497"/>
                <a:gd name="connsiteY73" fmla="*/ 9137 h 1237962"/>
                <a:gd name="connsiteX74" fmla="*/ 74521 w 227497"/>
                <a:gd name="connsiteY74" fmla="*/ 45834 h 1237962"/>
                <a:gd name="connsiteX75" fmla="*/ 65384 w 227497"/>
                <a:gd name="connsiteY75" fmla="*/ 97416 h 1237962"/>
                <a:gd name="connsiteX76" fmla="*/ 62584 w 227497"/>
                <a:gd name="connsiteY76" fmla="*/ 137650 h 1237962"/>
                <a:gd name="connsiteX77" fmla="*/ 55362 w 227497"/>
                <a:gd name="connsiteY77" fmla="*/ 122470 h 1237962"/>
                <a:gd name="connsiteX78" fmla="*/ 58604 w 227497"/>
                <a:gd name="connsiteY78" fmla="*/ 66319 h 1237962"/>
                <a:gd name="connsiteX79" fmla="*/ 62731 w 227497"/>
                <a:gd name="connsiteY79" fmla="*/ 40234 h 1237962"/>
                <a:gd name="connsiteX80" fmla="*/ 53741 w 227497"/>
                <a:gd name="connsiteY80" fmla="*/ 85478 h 1237962"/>
                <a:gd name="connsiteX81" fmla="*/ 47404 w 227497"/>
                <a:gd name="connsiteY81" fmla="*/ 118049 h 1237962"/>
                <a:gd name="connsiteX82" fmla="*/ 34877 w 227497"/>
                <a:gd name="connsiteY82" fmla="*/ 83857 h 1237962"/>
                <a:gd name="connsiteX83" fmla="*/ 29719 w 227497"/>
                <a:gd name="connsiteY83" fmla="*/ 42444 h 1237962"/>
                <a:gd name="connsiteX84" fmla="*/ 30456 w 227497"/>
                <a:gd name="connsiteY84" fmla="*/ 75015 h 1237962"/>
                <a:gd name="connsiteX85" fmla="*/ 31045 w 227497"/>
                <a:gd name="connsiteY85" fmla="*/ 178325 h 1237962"/>
                <a:gd name="connsiteX86" fmla="*/ 12918 w 227497"/>
                <a:gd name="connsiteY86" fmla="*/ 107437 h 1237962"/>
                <a:gd name="connsiteX87" fmla="*/ 17339 w 227497"/>
                <a:gd name="connsiteY87" fmla="*/ 163735 h 1237962"/>
                <a:gd name="connsiteX88" fmla="*/ 13213 w 227497"/>
                <a:gd name="connsiteY88" fmla="*/ 199695 h 1237962"/>
                <a:gd name="connsiteX89" fmla="*/ 28687 w 227497"/>
                <a:gd name="connsiteY89" fmla="*/ 261151 h 1237962"/>
                <a:gd name="connsiteX90" fmla="*/ 54920 w 227497"/>
                <a:gd name="connsiteY90" fmla="*/ 276920 h 1237962"/>
                <a:gd name="connsiteX91" fmla="*/ 62584 w 227497"/>
                <a:gd name="connsiteY91" fmla="*/ 305217 h 1237962"/>
                <a:gd name="connsiteX92" fmla="*/ 11297 w 227497"/>
                <a:gd name="connsiteY92" fmla="*/ 235360 h 1237962"/>
                <a:gd name="connsiteX93" fmla="*/ 4517 w 227497"/>
                <a:gd name="connsiteY93" fmla="*/ 190410 h 1237962"/>
                <a:gd name="connsiteX94" fmla="*/ 12770 w 227497"/>
                <a:gd name="connsiteY94" fmla="*/ 288268 h 1237962"/>
                <a:gd name="connsiteX95" fmla="*/ 34877 w 227497"/>
                <a:gd name="connsiteY95" fmla="*/ 359746 h 1237962"/>
                <a:gd name="connsiteX96" fmla="*/ 56246 w 227497"/>
                <a:gd name="connsiteY96" fmla="*/ 370946 h 1237962"/>
                <a:gd name="connsiteX97" fmla="*/ 63468 w 227497"/>
                <a:gd name="connsiteY97" fmla="*/ 398358 h 1237962"/>
                <a:gd name="connsiteX98" fmla="*/ 42393 w 227497"/>
                <a:gd name="connsiteY98" fmla="*/ 373894 h 1237962"/>
                <a:gd name="connsiteX99" fmla="*/ 243 w 227497"/>
                <a:gd name="connsiteY99" fmla="*/ 263656 h 1237962"/>
                <a:gd name="connsiteX100" fmla="*/ 8349 w 227497"/>
                <a:gd name="connsiteY100" fmla="*/ 326291 h 1237962"/>
                <a:gd name="connsiteX101" fmla="*/ 17486 w 227497"/>
                <a:gd name="connsiteY101" fmla="*/ 413980 h 1237962"/>
                <a:gd name="connsiteX102" fmla="*/ 10560 w 227497"/>
                <a:gd name="connsiteY102" fmla="*/ 397327 h 1237962"/>
                <a:gd name="connsiteX103" fmla="*/ 14686 w 227497"/>
                <a:gd name="connsiteY103" fmla="*/ 418696 h 1237962"/>
                <a:gd name="connsiteX104" fmla="*/ 27950 w 227497"/>
                <a:gd name="connsiteY104" fmla="*/ 515670 h 1237962"/>
                <a:gd name="connsiteX105" fmla="*/ 42835 w 227497"/>
                <a:gd name="connsiteY105" fmla="*/ 567547 h 1237962"/>
                <a:gd name="connsiteX106" fmla="*/ 77763 w 227497"/>
                <a:gd name="connsiteY106" fmla="*/ 596580 h 1237962"/>
                <a:gd name="connsiteX107" fmla="*/ 90585 w 227497"/>
                <a:gd name="connsiteY107" fmla="*/ 634603 h 1237962"/>
                <a:gd name="connsiteX108" fmla="*/ 43425 w 227497"/>
                <a:gd name="connsiteY108" fmla="*/ 582432 h 1237962"/>
                <a:gd name="connsiteX109" fmla="*/ 29424 w 227497"/>
                <a:gd name="connsiteY109" fmla="*/ 554283 h 1237962"/>
                <a:gd name="connsiteX110" fmla="*/ 16897 w 227497"/>
                <a:gd name="connsiteY110" fmla="*/ 483542 h 1237962"/>
                <a:gd name="connsiteX111" fmla="*/ 24708 w 227497"/>
                <a:gd name="connsiteY111" fmla="*/ 559441 h 1237962"/>
                <a:gd name="connsiteX112" fmla="*/ 50351 w 227497"/>
                <a:gd name="connsiteY112" fmla="*/ 679700 h 1237962"/>
                <a:gd name="connsiteX113" fmla="*/ 86311 w 227497"/>
                <a:gd name="connsiteY113" fmla="*/ 713302 h 1237962"/>
                <a:gd name="connsiteX114" fmla="*/ 92206 w 227497"/>
                <a:gd name="connsiteY114" fmla="*/ 730103 h 1237962"/>
                <a:gd name="connsiteX115" fmla="*/ 55510 w 227497"/>
                <a:gd name="connsiteY115" fmla="*/ 696501 h 1237962"/>
                <a:gd name="connsiteX116" fmla="*/ 29571 w 227497"/>
                <a:gd name="connsiteY116" fmla="*/ 632245 h 1237962"/>
                <a:gd name="connsiteX117" fmla="*/ 44456 w 227497"/>
                <a:gd name="connsiteY117" fmla="*/ 692669 h 1237962"/>
                <a:gd name="connsiteX118" fmla="*/ 63026 w 227497"/>
                <a:gd name="connsiteY118" fmla="*/ 771810 h 1237962"/>
                <a:gd name="connsiteX119" fmla="*/ 106944 w 227497"/>
                <a:gd name="connsiteY119" fmla="*/ 813223 h 1237962"/>
                <a:gd name="connsiteX120" fmla="*/ 118587 w 227497"/>
                <a:gd name="connsiteY120" fmla="*/ 844614 h 1237962"/>
                <a:gd name="connsiteX121" fmla="*/ 92648 w 227497"/>
                <a:gd name="connsiteY121" fmla="*/ 821918 h 1237962"/>
                <a:gd name="connsiteX122" fmla="*/ 65826 w 227497"/>
                <a:gd name="connsiteY122" fmla="*/ 784337 h 1237962"/>
                <a:gd name="connsiteX123" fmla="*/ 37677 w 227497"/>
                <a:gd name="connsiteY123" fmla="*/ 728629 h 1237962"/>
                <a:gd name="connsiteX124" fmla="*/ 60520 w 227497"/>
                <a:gd name="connsiteY124" fmla="*/ 786106 h 1237962"/>
                <a:gd name="connsiteX125" fmla="*/ 101491 w 227497"/>
                <a:gd name="connsiteY125" fmla="*/ 905186 h 1237962"/>
                <a:gd name="connsiteX126" fmla="*/ 121534 w 227497"/>
                <a:gd name="connsiteY126" fmla="*/ 927587 h 1237962"/>
                <a:gd name="connsiteX127" fmla="*/ 131408 w 227497"/>
                <a:gd name="connsiteY127" fmla="*/ 929503 h 1237962"/>
                <a:gd name="connsiteX128" fmla="*/ 145557 w 227497"/>
                <a:gd name="connsiteY128" fmla="*/ 964431 h 1237962"/>
                <a:gd name="connsiteX129" fmla="*/ 179306 w 227497"/>
                <a:gd name="connsiteY129" fmla="*/ 1066269 h 1237962"/>
                <a:gd name="connsiteX130" fmla="*/ 198170 w 227497"/>
                <a:gd name="connsiteY130" fmla="*/ 1141725 h 1237962"/>
                <a:gd name="connsiteX131" fmla="*/ 226466 w 227497"/>
                <a:gd name="connsiteY131" fmla="*/ 1236930 h 1237962"/>
                <a:gd name="connsiteX132" fmla="*/ 227498 w 227497"/>
                <a:gd name="connsiteY132" fmla="*/ 1237962 h 1237962"/>
                <a:gd name="connsiteX133" fmla="*/ 227056 w 227497"/>
                <a:gd name="connsiteY133" fmla="*/ 1224403 h 1237962"/>
                <a:gd name="connsiteX134" fmla="*/ 219540 w 227497"/>
                <a:gd name="connsiteY134" fmla="*/ 1157789 h 1237962"/>
                <a:gd name="connsiteX135" fmla="*/ 163094 w 227497"/>
                <a:gd name="connsiteY135" fmla="*/ 739682 h 1237962"/>
                <a:gd name="connsiteX136" fmla="*/ 162800 w 227497"/>
                <a:gd name="connsiteY136" fmla="*/ 827961 h 1237962"/>
                <a:gd name="connsiteX137" fmla="*/ 143788 w 227497"/>
                <a:gd name="connsiteY137" fmla="*/ 841372 h 1237962"/>
                <a:gd name="connsiteX138" fmla="*/ 133914 w 227497"/>
                <a:gd name="connsiteY138" fmla="*/ 812928 h 1237962"/>
                <a:gd name="connsiteX139" fmla="*/ 163094 w 227497"/>
                <a:gd name="connsiteY139" fmla="*/ 739682 h 1237962"/>
                <a:gd name="connsiteX140" fmla="*/ 148651 w 227497"/>
                <a:gd name="connsiteY140" fmla="*/ 708733 h 1237962"/>
                <a:gd name="connsiteX141" fmla="*/ 137009 w 227497"/>
                <a:gd name="connsiteY141" fmla="*/ 728629 h 1237962"/>
                <a:gd name="connsiteX142" fmla="*/ 115934 w 227497"/>
                <a:gd name="connsiteY142" fmla="*/ 732903 h 1237962"/>
                <a:gd name="connsiteX143" fmla="*/ 113576 w 227497"/>
                <a:gd name="connsiteY143" fmla="*/ 714481 h 1237962"/>
                <a:gd name="connsiteX144" fmla="*/ 154104 w 227497"/>
                <a:gd name="connsiteY144" fmla="*/ 621192 h 1237962"/>
                <a:gd name="connsiteX145" fmla="*/ 148651 w 227497"/>
                <a:gd name="connsiteY145" fmla="*/ 708733 h 1237962"/>
                <a:gd name="connsiteX146" fmla="*/ 122124 w 227497"/>
                <a:gd name="connsiteY146" fmla="*/ 647425 h 1237962"/>
                <a:gd name="connsiteX147" fmla="*/ 143346 w 227497"/>
                <a:gd name="connsiteY147" fmla="*/ 626055 h 1237962"/>
                <a:gd name="connsiteX148" fmla="*/ 113723 w 227497"/>
                <a:gd name="connsiteY148" fmla="*/ 683237 h 1237962"/>
                <a:gd name="connsiteX149" fmla="*/ 122124 w 227497"/>
                <a:gd name="connsiteY149" fmla="*/ 647425 h 1237962"/>
                <a:gd name="connsiteX150" fmla="*/ 106944 w 227497"/>
                <a:gd name="connsiteY150" fmla="*/ 665405 h 1237962"/>
                <a:gd name="connsiteX151" fmla="*/ 98986 w 227497"/>
                <a:gd name="connsiteY151" fmla="*/ 643446 h 1237962"/>
                <a:gd name="connsiteX152" fmla="*/ 107681 w 227497"/>
                <a:gd name="connsiteY152" fmla="*/ 649488 h 1237962"/>
                <a:gd name="connsiteX153" fmla="*/ 106944 w 227497"/>
                <a:gd name="connsiteY153" fmla="*/ 665405 h 1237962"/>
                <a:gd name="connsiteX154" fmla="*/ 86901 w 227497"/>
                <a:gd name="connsiteY154" fmla="*/ 525544 h 1237962"/>
                <a:gd name="connsiteX155" fmla="*/ 85280 w 227497"/>
                <a:gd name="connsiteY155" fmla="*/ 530113 h 1237962"/>
                <a:gd name="connsiteX156" fmla="*/ 75700 w 227497"/>
                <a:gd name="connsiteY156" fmla="*/ 476173 h 1237962"/>
                <a:gd name="connsiteX157" fmla="*/ 81595 w 227497"/>
                <a:gd name="connsiteY157" fmla="*/ 466889 h 1237962"/>
                <a:gd name="connsiteX158" fmla="*/ 82627 w 227497"/>
                <a:gd name="connsiteY158" fmla="*/ 478237 h 1237962"/>
                <a:gd name="connsiteX159" fmla="*/ 86901 w 227497"/>
                <a:gd name="connsiteY159" fmla="*/ 525544 h 1237962"/>
                <a:gd name="connsiteX160" fmla="*/ 116966 w 227497"/>
                <a:gd name="connsiteY160" fmla="*/ 436087 h 1237962"/>
                <a:gd name="connsiteX161" fmla="*/ 136861 w 227497"/>
                <a:gd name="connsiteY161" fmla="*/ 414570 h 1237962"/>
                <a:gd name="connsiteX162" fmla="*/ 120355 w 227497"/>
                <a:gd name="connsiteY162" fmla="*/ 495037 h 1237962"/>
                <a:gd name="connsiteX163" fmla="*/ 105618 w 227497"/>
                <a:gd name="connsiteY163" fmla="*/ 520386 h 1237962"/>
                <a:gd name="connsiteX164" fmla="*/ 89406 w 227497"/>
                <a:gd name="connsiteY164" fmla="*/ 511544 h 1237962"/>
                <a:gd name="connsiteX165" fmla="*/ 116966 w 227497"/>
                <a:gd name="connsiteY165" fmla="*/ 436087 h 1237962"/>
                <a:gd name="connsiteX166" fmla="*/ 128019 w 227497"/>
                <a:gd name="connsiteY166" fmla="*/ 300058 h 1237962"/>
                <a:gd name="connsiteX167" fmla="*/ 135682 w 227497"/>
                <a:gd name="connsiteY167" fmla="*/ 289742 h 1237962"/>
                <a:gd name="connsiteX168" fmla="*/ 129640 w 227497"/>
                <a:gd name="connsiteY168" fmla="*/ 352230 h 1237962"/>
                <a:gd name="connsiteX169" fmla="*/ 99133 w 227497"/>
                <a:gd name="connsiteY169" fmla="*/ 408233 h 1237962"/>
                <a:gd name="connsiteX170" fmla="*/ 78648 w 227497"/>
                <a:gd name="connsiteY170" fmla="*/ 398653 h 1237962"/>
                <a:gd name="connsiteX171" fmla="*/ 81743 w 227497"/>
                <a:gd name="connsiteY171" fmla="*/ 360335 h 1237962"/>
                <a:gd name="connsiteX172" fmla="*/ 128019 w 227497"/>
                <a:gd name="connsiteY172" fmla="*/ 300058 h 1237962"/>
                <a:gd name="connsiteX173" fmla="*/ 133324 w 227497"/>
                <a:gd name="connsiteY173" fmla="*/ 209569 h 1237962"/>
                <a:gd name="connsiteX174" fmla="*/ 102375 w 227497"/>
                <a:gd name="connsiteY174" fmla="*/ 306396 h 1237962"/>
                <a:gd name="connsiteX175" fmla="*/ 81448 w 227497"/>
                <a:gd name="connsiteY175" fmla="*/ 299469 h 1237962"/>
                <a:gd name="connsiteX176" fmla="*/ 133324 w 227497"/>
                <a:gd name="connsiteY176" fmla="*/ 209569 h 1237962"/>
                <a:gd name="connsiteX177" fmla="*/ 73637 w 227497"/>
                <a:gd name="connsiteY177" fmla="*/ 255993 h 1237962"/>
                <a:gd name="connsiteX178" fmla="*/ 63910 w 227497"/>
                <a:gd name="connsiteY178" fmla="*/ 225781 h 1237962"/>
                <a:gd name="connsiteX179" fmla="*/ 58310 w 227497"/>
                <a:gd name="connsiteY179" fmla="*/ 199253 h 1237962"/>
                <a:gd name="connsiteX180" fmla="*/ 71868 w 227497"/>
                <a:gd name="connsiteY180" fmla="*/ 186873 h 1237962"/>
                <a:gd name="connsiteX181" fmla="*/ 69658 w 227497"/>
                <a:gd name="connsiteY181" fmla="*/ 195863 h 1237962"/>
                <a:gd name="connsiteX182" fmla="*/ 74226 w 227497"/>
                <a:gd name="connsiteY182" fmla="*/ 237866 h 1237962"/>
                <a:gd name="connsiteX183" fmla="*/ 73637 w 227497"/>
                <a:gd name="connsiteY183" fmla="*/ 255993 h 1237962"/>
                <a:gd name="connsiteX184" fmla="*/ 44309 w 227497"/>
                <a:gd name="connsiteY184" fmla="*/ 197484 h 1237962"/>
                <a:gd name="connsiteX185" fmla="*/ 51088 w 227497"/>
                <a:gd name="connsiteY185" fmla="*/ 204853 h 1237962"/>
                <a:gd name="connsiteX186" fmla="*/ 44309 w 227497"/>
                <a:gd name="connsiteY186" fmla="*/ 197484 h 1237962"/>
                <a:gd name="connsiteX187" fmla="*/ 108860 w 227497"/>
                <a:gd name="connsiteY187" fmla="*/ 143250 h 1237962"/>
                <a:gd name="connsiteX188" fmla="*/ 105028 w 227497"/>
                <a:gd name="connsiteY188" fmla="*/ 210011 h 1237962"/>
                <a:gd name="connsiteX189" fmla="*/ 83953 w 227497"/>
                <a:gd name="connsiteY189" fmla="*/ 235065 h 1237962"/>
                <a:gd name="connsiteX190" fmla="*/ 73932 w 227497"/>
                <a:gd name="connsiteY190" fmla="*/ 215759 h 1237962"/>
                <a:gd name="connsiteX191" fmla="*/ 108860 w 227497"/>
                <a:gd name="connsiteY191" fmla="*/ 143250 h 1237962"/>
                <a:gd name="connsiteX192" fmla="*/ 73047 w 227497"/>
                <a:gd name="connsiteY192" fmla="*/ 152092 h 1237962"/>
                <a:gd name="connsiteX193" fmla="*/ 73489 w 227497"/>
                <a:gd name="connsiteY193" fmla="*/ 159756 h 1237962"/>
                <a:gd name="connsiteX194" fmla="*/ 73047 w 227497"/>
                <a:gd name="connsiteY194" fmla="*/ 152092 h 1237962"/>
                <a:gd name="connsiteX195" fmla="*/ 71131 w 227497"/>
                <a:gd name="connsiteY195" fmla="*/ 113627 h 1237962"/>
                <a:gd name="connsiteX196" fmla="*/ 88227 w 227497"/>
                <a:gd name="connsiteY196" fmla="*/ 72951 h 1237962"/>
                <a:gd name="connsiteX197" fmla="*/ 83511 w 227497"/>
                <a:gd name="connsiteY197" fmla="*/ 145608 h 1237962"/>
                <a:gd name="connsiteX198" fmla="*/ 82332 w 227497"/>
                <a:gd name="connsiteY198" fmla="*/ 141481 h 1237962"/>
                <a:gd name="connsiteX199" fmla="*/ 74079 w 227497"/>
                <a:gd name="connsiteY199" fmla="*/ 117606 h 1237962"/>
                <a:gd name="connsiteX200" fmla="*/ 75553 w 227497"/>
                <a:gd name="connsiteY200" fmla="*/ 143839 h 1237962"/>
                <a:gd name="connsiteX201" fmla="*/ 71131 w 227497"/>
                <a:gd name="connsiteY201" fmla="*/ 113627 h 1237962"/>
                <a:gd name="connsiteX202" fmla="*/ 33993 w 227497"/>
                <a:gd name="connsiteY202" fmla="*/ 165356 h 1237962"/>
                <a:gd name="connsiteX203" fmla="*/ 33256 w 227497"/>
                <a:gd name="connsiteY203" fmla="*/ 109059 h 1237962"/>
                <a:gd name="connsiteX204" fmla="*/ 61994 w 227497"/>
                <a:gd name="connsiteY204" fmla="*/ 158282 h 1237962"/>
                <a:gd name="connsiteX205" fmla="*/ 63468 w 227497"/>
                <a:gd name="connsiteY205" fmla="*/ 189821 h 1237962"/>
                <a:gd name="connsiteX206" fmla="*/ 48583 w 227497"/>
                <a:gd name="connsiteY206" fmla="*/ 191442 h 1237962"/>
                <a:gd name="connsiteX207" fmla="*/ 33993 w 227497"/>
                <a:gd name="connsiteY207" fmla="*/ 165356 h 1237962"/>
                <a:gd name="connsiteX208" fmla="*/ 38414 w 227497"/>
                <a:gd name="connsiteY208" fmla="*/ 256582 h 1237962"/>
                <a:gd name="connsiteX209" fmla="*/ 21760 w 227497"/>
                <a:gd name="connsiteY209" fmla="*/ 174052 h 1237962"/>
                <a:gd name="connsiteX210" fmla="*/ 60962 w 227497"/>
                <a:gd name="connsiteY210" fmla="*/ 237571 h 1237962"/>
                <a:gd name="connsiteX211" fmla="*/ 63910 w 227497"/>
                <a:gd name="connsiteY211" fmla="*/ 267636 h 1237962"/>
                <a:gd name="connsiteX212" fmla="*/ 38414 w 227497"/>
                <a:gd name="connsiteY212" fmla="*/ 256582 h 1237962"/>
                <a:gd name="connsiteX213" fmla="*/ 41067 w 227497"/>
                <a:gd name="connsiteY213" fmla="*/ 356209 h 1237962"/>
                <a:gd name="connsiteX214" fmla="*/ 25150 w 227497"/>
                <a:gd name="connsiteY214" fmla="*/ 320249 h 1237962"/>
                <a:gd name="connsiteX215" fmla="*/ 10854 w 227497"/>
                <a:gd name="connsiteY215" fmla="*/ 246266 h 1237962"/>
                <a:gd name="connsiteX216" fmla="*/ 37235 w 227497"/>
                <a:gd name="connsiteY216" fmla="*/ 290921 h 1237962"/>
                <a:gd name="connsiteX217" fmla="*/ 62141 w 227497"/>
                <a:gd name="connsiteY217" fmla="*/ 326439 h 1237962"/>
                <a:gd name="connsiteX218" fmla="*/ 66710 w 227497"/>
                <a:gd name="connsiteY218" fmla="*/ 358862 h 1237962"/>
                <a:gd name="connsiteX219" fmla="*/ 41067 w 227497"/>
                <a:gd name="connsiteY219" fmla="*/ 356209 h 1237962"/>
                <a:gd name="connsiteX220" fmla="*/ 64205 w 227497"/>
                <a:gd name="connsiteY220" fmla="*/ 369031 h 1237962"/>
                <a:gd name="connsiteX221" fmla="*/ 71131 w 227497"/>
                <a:gd name="connsiteY221" fmla="*/ 324376 h 1237962"/>
                <a:gd name="connsiteX222" fmla="*/ 63615 w 227497"/>
                <a:gd name="connsiteY222" fmla="*/ 273089 h 1237962"/>
                <a:gd name="connsiteX223" fmla="*/ 73195 w 227497"/>
                <a:gd name="connsiteY223" fmla="*/ 257467 h 1237962"/>
                <a:gd name="connsiteX224" fmla="*/ 72900 w 227497"/>
                <a:gd name="connsiteY224" fmla="*/ 287531 h 1237962"/>
                <a:gd name="connsiteX225" fmla="*/ 82185 w 227497"/>
                <a:gd name="connsiteY225" fmla="*/ 318775 h 1237962"/>
                <a:gd name="connsiteX226" fmla="*/ 72016 w 227497"/>
                <a:gd name="connsiteY226" fmla="*/ 371831 h 1237962"/>
                <a:gd name="connsiteX227" fmla="*/ 76732 w 227497"/>
                <a:gd name="connsiteY227" fmla="*/ 407054 h 1237962"/>
                <a:gd name="connsiteX228" fmla="*/ 76584 w 227497"/>
                <a:gd name="connsiteY228" fmla="*/ 421349 h 1237962"/>
                <a:gd name="connsiteX229" fmla="*/ 64205 w 227497"/>
                <a:gd name="connsiteY229" fmla="*/ 369031 h 1237962"/>
                <a:gd name="connsiteX230" fmla="*/ 15423 w 227497"/>
                <a:gd name="connsiteY230" fmla="*/ 339997 h 1237962"/>
                <a:gd name="connsiteX231" fmla="*/ 73932 w 227497"/>
                <a:gd name="connsiteY231" fmla="*/ 438740 h 1237962"/>
                <a:gd name="connsiteX232" fmla="*/ 70689 w 227497"/>
                <a:gd name="connsiteY232" fmla="*/ 467331 h 1237962"/>
                <a:gd name="connsiteX233" fmla="*/ 40625 w 227497"/>
                <a:gd name="connsiteY233" fmla="*/ 449351 h 1237962"/>
                <a:gd name="connsiteX234" fmla="*/ 15423 w 227497"/>
                <a:gd name="connsiteY234" fmla="*/ 339997 h 1237962"/>
                <a:gd name="connsiteX235" fmla="*/ 30750 w 227497"/>
                <a:gd name="connsiteY235" fmla="*/ 456867 h 1237962"/>
                <a:gd name="connsiteX236" fmla="*/ 67594 w 227497"/>
                <a:gd name="connsiteY236" fmla="*/ 477205 h 1237962"/>
                <a:gd name="connsiteX237" fmla="*/ 72163 w 227497"/>
                <a:gd name="connsiteY237" fmla="*/ 511249 h 1237962"/>
                <a:gd name="connsiteX238" fmla="*/ 45488 w 227497"/>
                <a:gd name="connsiteY238" fmla="*/ 489879 h 1237962"/>
                <a:gd name="connsiteX239" fmla="*/ 18960 w 227497"/>
                <a:gd name="connsiteY239" fmla="*/ 428423 h 1237962"/>
                <a:gd name="connsiteX240" fmla="*/ 30750 w 227497"/>
                <a:gd name="connsiteY240" fmla="*/ 456867 h 1237962"/>
                <a:gd name="connsiteX241" fmla="*/ 65531 w 227497"/>
                <a:gd name="connsiteY241" fmla="*/ 578747 h 1237962"/>
                <a:gd name="connsiteX242" fmla="*/ 30750 w 227497"/>
                <a:gd name="connsiteY242" fmla="*/ 480300 h 1237962"/>
                <a:gd name="connsiteX243" fmla="*/ 84101 w 227497"/>
                <a:gd name="connsiteY243" fmla="*/ 544556 h 1237962"/>
                <a:gd name="connsiteX244" fmla="*/ 84543 w 227497"/>
                <a:gd name="connsiteY244" fmla="*/ 586411 h 1237962"/>
                <a:gd name="connsiteX245" fmla="*/ 65531 w 227497"/>
                <a:gd name="connsiteY245" fmla="*/ 578747 h 1237962"/>
                <a:gd name="connsiteX246" fmla="*/ 97659 w 227497"/>
                <a:gd name="connsiteY246" fmla="*/ 582874 h 1237962"/>
                <a:gd name="connsiteX247" fmla="*/ 93385 w 227497"/>
                <a:gd name="connsiteY247" fmla="*/ 597169 h 1237962"/>
                <a:gd name="connsiteX248" fmla="*/ 97659 w 227497"/>
                <a:gd name="connsiteY248" fmla="*/ 582874 h 1237962"/>
                <a:gd name="connsiteX249" fmla="*/ 100312 w 227497"/>
                <a:gd name="connsiteY249" fmla="*/ 625466 h 1237962"/>
                <a:gd name="connsiteX250" fmla="*/ 136861 w 227497"/>
                <a:gd name="connsiteY250" fmla="*/ 516260 h 1237962"/>
                <a:gd name="connsiteX251" fmla="*/ 138777 w 227497"/>
                <a:gd name="connsiteY251" fmla="*/ 589801 h 1237962"/>
                <a:gd name="connsiteX252" fmla="*/ 122124 w 227497"/>
                <a:gd name="connsiteY252" fmla="*/ 638729 h 1237962"/>
                <a:gd name="connsiteX253" fmla="*/ 100312 w 227497"/>
                <a:gd name="connsiteY253" fmla="*/ 625466 h 1237962"/>
                <a:gd name="connsiteX254" fmla="*/ 67594 w 227497"/>
                <a:gd name="connsiteY254" fmla="*/ 691195 h 1237962"/>
                <a:gd name="connsiteX255" fmla="*/ 34877 w 227497"/>
                <a:gd name="connsiteY255" fmla="*/ 583021 h 1237962"/>
                <a:gd name="connsiteX256" fmla="*/ 93827 w 227497"/>
                <a:gd name="connsiteY256" fmla="*/ 663047 h 1237962"/>
                <a:gd name="connsiteX257" fmla="*/ 98691 w 227497"/>
                <a:gd name="connsiteY257" fmla="*/ 696943 h 1237962"/>
                <a:gd name="connsiteX258" fmla="*/ 67594 w 227497"/>
                <a:gd name="connsiteY258" fmla="*/ 691195 h 1237962"/>
                <a:gd name="connsiteX259" fmla="*/ 98396 w 227497"/>
                <a:gd name="connsiteY259" fmla="*/ 707702 h 1237962"/>
                <a:gd name="connsiteX260" fmla="*/ 106207 w 227497"/>
                <a:gd name="connsiteY260" fmla="*/ 699006 h 1237962"/>
                <a:gd name="connsiteX261" fmla="*/ 104586 w 227497"/>
                <a:gd name="connsiteY261" fmla="*/ 721408 h 1237962"/>
                <a:gd name="connsiteX262" fmla="*/ 118734 w 227497"/>
                <a:gd name="connsiteY262" fmla="*/ 745577 h 1237962"/>
                <a:gd name="connsiteX263" fmla="*/ 122861 w 227497"/>
                <a:gd name="connsiteY263" fmla="*/ 776379 h 1237962"/>
                <a:gd name="connsiteX264" fmla="*/ 98396 w 227497"/>
                <a:gd name="connsiteY264" fmla="*/ 707702 h 1237962"/>
                <a:gd name="connsiteX265" fmla="*/ 85722 w 227497"/>
                <a:gd name="connsiteY265" fmla="*/ 795980 h 1237962"/>
                <a:gd name="connsiteX266" fmla="*/ 53004 w 227497"/>
                <a:gd name="connsiteY266" fmla="*/ 701659 h 1237962"/>
                <a:gd name="connsiteX267" fmla="*/ 110923 w 227497"/>
                <a:gd name="connsiteY267" fmla="*/ 769158 h 1237962"/>
                <a:gd name="connsiteX268" fmla="*/ 114460 w 227497"/>
                <a:gd name="connsiteY268" fmla="*/ 800401 h 1237962"/>
                <a:gd name="connsiteX269" fmla="*/ 85722 w 227497"/>
                <a:gd name="connsiteY269" fmla="*/ 795980 h 1237962"/>
                <a:gd name="connsiteX270" fmla="*/ 109744 w 227497"/>
                <a:gd name="connsiteY270" fmla="*/ 894870 h 1237962"/>
                <a:gd name="connsiteX271" fmla="*/ 82037 w 227497"/>
                <a:gd name="connsiteY271" fmla="*/ 823245 h 1237962"/>
                <a:gd name="connsiteX272" fmla="*/ 134798 w 227497"/>
                <a:gd name="connsiteY272" fmla="*/ 888827 h 1237962"/>
                <a:gd name="connsiteX273" fmla="*/ 135240 w 227497"/>
                <a:gd name="connsiteY273" fmla="*/ 915060 h 1237962"/>
                <a:gd name="connsiteX274" fmla="*/ 109744 w 227497"/>
                <a:gd name="connsiteY274" fmla="*/ 894870 h 1237962"/>
                <a:gd name="connsiteX275" fmla="*/ 201265 w 227497"/>
                <a:gd name="connsiteY275" fmla="*/ 1131704 h 1237962"/>
                <a:gd name="connsiteX276" fmla="*/ 200528 w 227497"/>
                <a:gd name="connsiteY276" fmla="*/ 1130525 h 1237962"/>
                <a:gd name="connsiteX277" fmla="*/ 192275 w 227497"/>
                <a:gd name="connsiteY277" fmla="*/ 1093091 h 1237962"/>
                <a:gd name="connsiteX278" fmla="*/ 150125 w 227497"/>
                <a:gd name="connsiteY278" fmla="*/ 949546 h 1237962"/>
                <a:gd name="connsiteX279" fmla="*/ 140398 w 227497"/>
                <a:gd name="connsiteY279" fmla="*/ 924198 h 1237962"/>
                <a:gd name="connsiteX280" fmla="*/ 142904 w 227497"/>
                <a:gd name="connsiteY280" fmla="*/ 881311 h 1237962"/>
                <a:gd name="connsiteX281" fmla="*/ 116229 w 227497"/>
                <a:gd name="connsiteY281" fmla="*/ 812928 h 1237962"/>
                <a:gd name="connsiteX282" fmla="*/ 122713 w 227497"/>
                <a:gd name="connsiteY282" fmla="*/ 799959 h 1237962"/>
                <a:gd name="connsiteX283" fmla="*/ 132735 w 227497"/>
                <a:gd name="connsiteY283" fmla="*/ 841667 h 1237962"/>
                <a:gd name="connsiteX284" fmla="*/ 143788 w 227497"/>
                <a:gd name="connsiteY284" fmla="*/ 860089 h 1237962"/>
                <a:gd name="connsiteX285" fmla="*/ 156020 w 227497"/>
                <a:gd name="connsiteY285" fmla="*/ 848151 h 1237962"/>
                <a:gd name="connsiteX286" fmla="*/ 159852 w 227497"/>
                <a:gd name="connsiteY286" fmla="*/ 917566 h 1237962"/>
                <a:gd name="connsiteX287" fmla="*/ 191243 w 227497"/>
                <a:gd name="connsiteY287" fmla="*/ 1031488 h 1237962"/>
                <a:gd name="connsiteX288" fmla="*/ 211434 w 227497"/>
                <a:gd name="connsiteY288" fmla="*/ 1126988 h 1237962"/>
                <a:gd name="connsiteX289" fmla="*/ 221455 w 227497"/>
                <a:gd name="connsiteY289" fmla="*/ 1210108 h 1237962"/>
                <a:gd name="connsiteX290" fmla="*/ 201265 w 227497"/>
                <a:gd name="connsiteY290" fmla="*/ 1131704 h 123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</a:cxnLst>
              <a:rect l="l" t="t" r="r" b="b"/>
              <a:pathLst>
                <a:path w="227497" h="1237962">
                  <a:moveTo>
                    <a:pt x="219540" y="1157789"/>
                  </a:moveTo>
                  <a:cubicBezTo>
                    <a:pt x="219540" y="1157937"/>
                    <a:pt x="219540" y="1157937"/>
                    <a:pt x="219687" y="1158084"/>
                  </a:cubicBezTo>
                  <a:cubicBezTo>
                    <a:pt x="218803" y="1149684"/>
                    <a:pt x="217771" y="1141136"/>
                    <a:pt x="216592" y="1132735"/>
                  </a:cubicBezTo>
                  <a:lnTo>
                    <a:pt x="215118" y="1119914"/>
                  </a:lnTo>
                  <a:cubicBezTo>
                    <a:pt x="215118" y="1119471"/>
                    <a:pt x="214971" y="1119177"/>
                    <a:pt x="214676" y="1118882"/>
                  </a:cubicBezTo>
                  <a:cubicBezTo>
                    <a:pt x="209223" y="1081743"/>
                    <a:pt x="201560" y="1044899"/>
                    <a:pt x="189475" y="1009381"/>
                  </a:cubicBezTo>
                  <a:cubicBezTo>
                    <a:pt x="170463" y="956178"/>
                    <a:pt x="157052" y="898554"/>
                    <a:pt x="166337" y="841962"/>
                  </a:cubicBezTo>
                  <a:cubicBezTo>
                    <a:pt x="183580" y="819413"/>
                    <a:pt x="174442" y="789201"/>
                    <a:pt x="172526" y="763263"/>
                  </a:cubicBezTo>
                  <a:cubicBezTo>
                    <a:pt x="171642" y="744251"/>
                    <a:pt x="170905" y="724945"/>
                    <a:pt x="175179" y="706228"/>
                  </a:cubicBezTo>
                  <a:cubicBezTo>
                    <a:pt x="182695" y="684121"/>
                    <a:pt x="187854" y="660983"/>
                    <a:pt x="187117" y="637403"/>
                  </a:cubicBezTo>
                  <a:cubicBezTo>
                    <a:pt x="183138" y="650225"/>
                    <a:pt x="182695" y="663783"/>
                    <a:pt x="179748" y="676753"/>
                  </a:cubicBezTo>
                  <a:cubicBezTo>
                    <a:pt x="175621" y="692964"/>
                    <a:pt x="167810" y="707849"/>
                    <a:pt x="164126" y="724208"/>
                  </a:cubicBezTo>
                  <a:cubicBezTo>
                    <a:pt x="154399" y="744693"/>
                    <a:pt x="142020" y="763852"/>
                    <a:pt x="131556" y="783895"/>
                  </a:cubicBezTo>
                  <a:cubicBezTo>
                    <a:pt x="129198" y="770926"/>
                    <a:pt x="132735" y="757515"/>
                    <a:pt x="133177" y="744398"/>
                  </a:cubicBezTo>
                  <a:cubicBezTo>
                    <a:pt x="163242" y="729219"/>
                    <a:pt x="166631" y="691638"/>
                    <a:pt x="165305" y="661868"/>
                  </a:cubicBezTo>
                  <a:cubicBezTo>
                    <a:pt x="163242" y="643740"/>
                    <a:pt x="157789" y="625613"/>
                    <a:pt x="161031" y="607338"/>
                  </a:cubicBezTo>
                  <a:cubicBezTo>
                    <a:pt x="162652" y="586853"/>
                    <a:pt x="170316" y="567105"/>
                    <a:pt x="168547" y="546177"/>
                  </a:cubicBezTo>
                  <a:cubicBezTo>
                    <a:pt x="167958" y="537482"/>
                    <a:pt x="169432" y="528787"/>
                    <a:pt x="167368" y="520239"/>
                  </a:cubicBezTo>
                  <a:cubicBezTo>
                    <a:pt x="163537" y="541608"/>
                    <a:pt x="167074" y="564010"/>
                    <a:pt x="159410" y="584642"/>
                  </a:cubicBezTo>
                  <a:cubicBezTo>
                    <a:pt x="154104" y="596580"/>
                    <a:pt x="152925" y="610138"/>
                    <a:pt x="145557" y="621044"/>
                  </a:cubicBezTo>
                  <a:cubicBezTo>
                    <a:pt x="151746" y="585232"/>
                    <a:pt x="145557" y="548977"/>
                    <a:pt x="143641" y="513165"/>
                  </a:cubicBezTo>
                  <a:cubicBezTo>
                    <a:pt x="142462" y="493416"/>
                    <a:pt x="157494" y="476321"/>
                    <a:pt x="155136" y="456425"/>
                  </a:cubicBezTo>
                  <a:cubicBezTo>
                    <a:pt x="153515" y="446256"/>
                    <a:pt x="154547" y="435645"/>
                    <a:pt x="151746" y="425771"/>
                  </a:cubicBezTo>
                  <a:cubicBezTo>
                    <a:pt x="148799" y="445519"/>
                    <a:pt x="153220" y="467478"/>
                    <a:pt x="142609" y="485753"/>
                  </a:cubicBezTo>
                  <a:cubicBezTo>
                    <a:pt x="133766" y="514491"/>
                    <a:pt x="122271" y="542787"/>
                    <a:pt x="104733" y="567252"/>
                  </a:cubicBezTo>
                  <a:cubicBezTo>
                    <a:pt x="101638" y="556493"/>
                    <a:pt x="95596" y="545588"/>
                    <a:pt x="97659" y="533945"/>
                  </a:cubicBezTo>
                  <a:cubicBezTo>
                    <a:pt x="117702" y="530997"/>
                    <a:pt x="129493" y="510659"/>
                    <a:pt x="132882" y="492237"/>
                  </a:cubicBezTo>
                  <a:cubicBezTo>
                    <a:pt x="137893" y="471752"/>
                    <a:pt x="140546" y="450677"/>
                    <a:pt x="141577" y="429602"/>
                  </a:cubicBezTo>
                  <a:cubicBezTo>
                    <a:pt x="142020" y="412359"/>
                    <a:pt x="144820" y="394674"/>
                    <a:pt x="153220" y="379347"/>
                  </a:cubicBezTo>
                  <a:cubicBezTo>
                    <a:pt x="158378" y="373305"/>
                    <a:pt x="158820" y="365199"/>
                    <a:pt x="162652" y="358419"/>
                  </a:cubicBezTo>
                  <a:cubicBezTo>
                    <a:pt x="167221" y="343682"/>
                    <a:pt x="162210" y="328355"/>
                    <a:pt x="160147" y="313617"/>
                  </a:cubicBezTo>
                  <a:cubicBezTo>
                    <a:pt x="158526" y="321428"/>
                    <a:pt x="158526" y="329534"/>
                    <a:pt x="159705" y="337492"/>
                  </a:cubicBezTo>
                  <a:cubicBezTo>
                    <a:pt x="161326" y="351198"/>
                    <a:pt x="157052" y="365199"/>
                    <a:pt x="149683" y="376842"/>
                  </a:cubicBezTo>
                  <a:cubicBezTo>
                    <a:pt x="135830" y="408822"/>
                    <a:pt x="110039" y="433287"/>
                    <a:pt x="90290" y="461141"/>
                  </a:cubicBezTo>
                  <a:cubicBezTo>
                    <a:pt x="85574" y="447140"/>
                    <a:pt x="85722" y="431371"/>
                    <a:pt x="88964" y="417075"/>
                  </a:cubicBezTo>
                  <a:cubicBezTo>
                    <a:pt x="95301" y="416486"/>
                    <a:pt x="101933" y="416633"/>
                    <a:pt x="107828" y="413538"/>
                  </a:cubicBezTo>
                  <a:cubicBezTo>
                    <a:pt x="124334" y="401748"/>
                    <a:pt x="133472" y="382442"/>
                    <a:pt x="137303" y="362841"/>
                  </a:cubicBezTo>
                  <a:cubicBezTo>
                    <a:pt x="142609" y="336166"/>
                    <a:pt x="143199" y="308606"/>
                    <a:pt x="142609" y="281636"/>
                  </a:cubicBezTo>
                  <a:cubicBezTo>
                    <a:pt x="143346" y="275447"/>
                    <a:pt x="145409" y="269404"/>
                    <a:pt x="148209" y="263804"/>
                  </a:cubicBezTo>
                  <a:cubicBezTo>
                    <a:pt x="157199" y="247298"/>
                    <a:pt x="160589" y="228433"/>
                    <a:pt x="159263" y="209864"/>
                  </a:cubicBezTo>
                  <a:cubicBezTo>
                    <a:pt x="157936" y="218854"/>
                    <a:pt x="155431" y="227697"/>
                    <a:pt x="154547" y="236834"/>
                  </a:cubicBezTo>
                  <a:cubicBezTo>
                    <a:pt x="142020" y="278099"/>
                    <a:pt x="113871" y="311996"/>
                    <a:pt x="85722" y="343682"/>
                  </a:cubicBezTo>
                  <a:cubicBezTo>
                    <a:pt x="86164" y="336018"/>
                    <a:pt x="87490" y="327470"/>
                    <a:pt x="92206" y="321428"/>
                  </a:cubicBezTo>
                  <a:cubicBezTo>
                    <a:pt x="102523" y="320986"/>
                    <a:pt x="110923" y="313764"/>
                    <a:pt x="115492" y="304922"/>
                  </a:cubicBezTo>
                  <a:cubicBezTo>
                    <a:pt x="129493" y="280015"/>
                    <a:pt x="125956" y="250098"/>
                    <a:pt x="133324" y="223275"/>
                  </a:cubicBezTo>
                  <a:cubicBezTo>
                    <a:pt x="139956" y="198516"/>
                    <a:pt x="164126" y="183484"/>
                    <a:pt x="169432" y="158135"/>
                  </a:cubicBezTo>
                  <a:cubicBezTo>
                    <a:pt x="168253" y="159609"/>
                    <a:pt x="167368" y="161230"/>
                    <a:pt x="166042" y="162704"/>
                  </a:cubicBezTo>
                  <a:cubicBezTo>
                    <a:pt x="164716" y="154156"/>
                    <a:pt x="168695" y="146050"/>
                    <a:pt x="168695" y="137650"/>
                  </a:cubicBezTo>
                  <a:cubicBezTo>
                    <a:pt x="163831" y="146934"/>
                    <a:pt x="162652" y="157545"/>
                    <a:pt x="161768" y="167862"/>
                  </a:cubicBezTo>
                  <a:cubicBezTo>
                    <a:pt x="156610" y="183336"/>
                    <a:pt x="141872" y="191295"/>
                    <a:pt x="133030" y="203822"/>
                  </a:cubicBezTo>
                  <a:cubicBezTo>
                    <a:pt x="113281" y="221359"/>
                    <a:pt x="95596" y="241403"/>
                    <a:pt x="81153" y="263509"/>
                  </a:cubicBezTo>
                  <a:cubicBezTo>
                    <a:pt x="79679" y="255551"/>
                    <a:pt x="81153" y="247003"/>
                    <a:pt x="84543" y="239781"/>
                  </a:cubicBezTo>
                  <a:cubicBezTo>
                    <a:pt x="96185" y="236392"/>
                    <a:pt x="108860" y="229907"/>
                    <a:pt x="112839" y="217528"/>
                  </a:cubicBezTo>
                  <a:cubicBezTo>
                    <a:pt x="126398" y="185842"/>
                    <a:pt x="111955" y="150029"/>
                    <a:pt x="125071" y="118343"/>
                  </a:cubicBezTo>
                  <a:cubicBezTo>
                    <a:pt x="129493" y="100953"/>
                    <a:pt x="128608" y="82826"/>
                    <a:pt x="130229" y="65140"/>
                  </a:cubicBezTo>
                  <a:cubicBezTo>
                    <a:pt x="127429" y="68383"/>
                    <a:pt x="128314" y="73393"/>
                    <a:pt x="127134" y="77520"/>
                  </a:cubicBezTo>
                  <a:cubicBezTo>
                    <a:pt x="126103" y="96532"/>
                    <a:pt x="122124" y="115396"/>
                    <a:pt x="115344" y="133081"/>
                  </a:cubicBezTo>
                  <a:cubicBezTo>
                    <a:pt x="112986" y="112448"/>
                    <a:pt x="115050" y="91226"/>
                    <a:pt x="120945" y="71183"/>
                  </a:cubicBezTo>
                  <a:cubicBezTo>
                    <a:pt x="123450" y="60866"/>
                    <a:pt x="122418" y="49961"/>
                    <a:pt x="122124" y="39497"/>
                  </a:cubicBezTo>
                  <a:cubicBezTo>
                    <a:pt x="117702" y="49371"/>
                    <a:pt x="123155" y="63077"/>
                    <a:pt x="117113" y="73393"/>
                  </a:cubicBezTo>
                  <a:cubicBezTo>
                    <a:pt x="113429" y="92552"/>
                    <a:pt x="105175" y="110974"/>
                    <a:pt x="106797" y="130870"/>
                  </a:cubicBezTo>
                  <a:cubicBezTo>
                    <a:pt x="102965" y="149882"/>
                    <a:pt x="91617" y="167125"/>
                    <a:pt x="79385" y="182010"/>
                  </a:cubicBezTo>
                  <a:cubicBezTo>
                    <a:pt x="79237" y="172578"/>
                    <a:pt x="78795" y="162851"/>
                    <a:pt x="80416" y="153566"/>
                  </a:cubicBezTo>
                  <a:cubicBezTo>
                    <a:pt x="95891" y="152682"/>
                    <a:pt x="98691" y="136028"/>
                    <a:pt x="102228" y="124238"/>
                  </a:cubicBezTo>
                  <a:cubicBezTo>
                    <a:pt x="108270" y="104637"/>
                    <a:pt x="105028" y="83857"/>
                    <a:pt x="108860" y="63961"/>
                  </a:cubicBezTo>
                  <a:cubicBezTo>
                    <a:pt x="110628" y="56740"/>
                    <a:pt x="110481" y="49371"/>
                    <a:pt x="110923" y="42002"/>
                  </a:cubicBezTo>
                  <a:cubicBezTo>
                    <a:pt x="110923" y="30507"/>
                    <a:pt x="116229" y="19601"/>
                    <a:pt x="115787" y="8106"/>
                  </a:cubicBezTo>
                  <a:cubicBezTo>
                    <a:pt x="107681" y="26086"/>
                    <a:pt x="107239" y="46718"/>
                    <a:pt x="103260" y="66025"/>
                  </a:cubicBezTo>
                  <a:cubicBezTo>
                    <a:pt x="100754" y="79583"/>
                    <a:pt x="102670" y="93584"/>
                    <a:pt x="100312" y="107143"/>
                  </a:cubicBezTo>
                  <a:cubicBezTo>
                    <a:pt x="94859" y="87099"/>
                    <a:pt x="90438" y="65877"/>
                    <a:pt x="95891" y="45245"/>
                  </a:cubicBezTo>
                  <a:cubicBezTo>
                    <a:pt x="98249" y="30360"/>
                    <a:pt x="103702" y="14738"/>
                    <a:pt x="99280" y="0"/>
                  </a:cubicBezTo>
                  <a:cubicBezTo>
                    <a:pt x="94270" y="32128"/>
                    <a:pt x="90733" y="66467"/>
                    <a:pt x="72310" y="94468"/>
                  </a:cubicBezTo>
                  <a:cubicBezTo>
                    <a:pt x="71131" y="77667"/>
                    <a:pt x="75258" y="61456"/>
                    <a:pt x="78648" y="45245"/>
                  </a:cubicBezTo>
                  <a:cubicBezTo>
                    <a:pt x="78500" y="33160"/>
                    <a:pt x="79090" y="21075"/>
                    <a:pt x="80269" y="9137"/>
                  </a:cubicBezTo>
                  <a:cubicBezTo>
                    <a:pt x="74521" y="20338"/>
                    <a:pt x="78058" y="33897"/>
                    <a:pt x="74521" y="45834"/>
                  </a:cubicBezTo>
                  <a:cubicBezTo>
                    <a:pt x="70100" y="62782"/>
                    <a:pt x="64794" y="79731"/>
                    <a:pt x="65384" y="97416"/>
                  </a:cubicBezTo>
                  <a:cubicBezTo>
                    <a:pt x="67152" y="111122"/>
                    <a:pt x="57868" y="123796"/>
                    <a:pt x="62584" y="137650"/>
                  </a:cubicBezTo>
                  <a:cubicBezTo>
                    <a:pt x="59783" y="134702"/>
                    <a:pt x="54331" y="128365"/>
                    <a:pt x="55362" y="122470"/>
                  </a:cubicBezTo>
                  <a:cubicBezTo>
                    <a:pt x="53299" y="103606"/>
                    <a:pt x="59636" y="85184"/>
                    <a:pt x="58604" y="66319"/>
                  </a:cubicBezTo>
                  <a:cubicBezTo>
                    <a:pt x="58162" y="57477"/>
                    <a:pt x="62731" y="49076"/>
                    <a:pt x="62731" y="40234"/>
                  </a:cubicBezTo>
                  <a:cubicBezTo>
                    <a:pt x="54331" y="53350"/>
                    <a:pt x="55067" y="70299"/>
                    <a:pt x="53741" y="85478"/>
                  </a:cubicBezTo>
                  <a:cubicBezTo>
                    <a:pt x="53004" y="96532"/>
                    <a:pt x="48730" y="107585"/>
                    <a:pt x="47404" y="118049"/>
                  </a:cubicBezTo>
                  <a:cubicBezTo>
                    <a:pt x="40625" y="107880"/>
                    <a:pt x="34435" y="96532"/>
                    <a:pt x="34877" y="83857"/>
                  </a:cubicBezTo>
                  <a:cubicBezTo>
                    <a:pt x="33698" y="70151"/>
                    <a:pt x="39003" y="53940"/>
                    <a:pt x="29719" y="42444"/>
                  </a:cubicBezTo>
                  <a:cubicBezTo>
                    <a:pt x="30603" y="53350"/>
                    <a:pt x="31929" y="64256"/>
                    <a:pt x="30456" y="75015"/>
                  </a:cubicBezTo>
                  <a:cubicBezTo>
                    <a:pt x="29719" y="109206"/>
                    <a:pt x="16307" y="145313"/>
                    <a:pt x="31045" y="178325"/>
                  </a:cubicBezTo>
                  <a:cubicBezTo>
                    <a:pt x="17044" y="157103"/>
                    <a:pt x="19402" y="131018"/>
                    <a:pt x="12918" y="107437"/>
                  </a:cubicBezTo>
                  <a:cubicBezTo>
                    <a:pt x="12623" y="126154"/>
                    <a:pt x="13065" y="145313"/>
                    <a:pt x="17339" y="163735"/>
                  </a:cubicBezTo>
                  <a:cubicBezTo>
                    <a:pt x="17192" y="175820"/>
                    <a:pt x="13655" y="187610"/>
                    <a:pt x="13213" y="199695"/>
                  </a:cubicBezTo>
                  <a:cubicBezTo>
                    <a:pt x="11444" y="221212"/>
                    <a:pt x="16602" y="243171"/>
                    <a:pt x="28687" y="261151"/>
                  </a:cubicBezTo>
                  <a:cubicBezTo>
                    <a:pt x="35024" y="269404"/>
                    <a:pt x="44604" y="275004"/>
                    <a:pt x="54920" y="276920"/>
                  </a:cubicBezTo>
                  <a:cubicBezTo>
                    <a:pt x="59489" y="285616"/>
                    <a:pt x="62289" y="295342"/>
                    <a:pt x="62584" y="305217"/>
                  </a:cubicBezTo>
                  <a:cubicBezTo>
                    <a:pt x="45635" y="281931"/>
                    <a:pt x="19255" y="264393"/>
                    <a:pt x="11297" y="235360"/>
                  </a:cubicBezTo>
                  <a:cubicBezTo>
                    <a:pt x="8644" y="220475"/>
                    <a:pt x="7612" y="205148"/>
                    <a:pt x="4517" y="190410"/>
                  </a:cubicBezTo>
                  <a:cubicBezTo>
                    <a:pt x="3486" y="223275"/>
                    <a:pt x="4665" y="256288"/>
                    <a:pt x="12770" y="288268"/>
                  </a:cubicBezTo>
                  <a:cubicBezTo>
                    <a:pt x="17192" y="312733"/>
                    <a:pt x="18076" y="339850"/>
                    <a:pt x="34877" y="359746"/>
                  </a:cubicBezTo>
                  <a:cubicBezTo>
                    <a:pt x="40330" y="365788"/>
                    <a:pt x="47404" y="372715"/>
                    <a:pt x="56246" y="370946"/>
                  </a:cubicBezTo>
                  <a:cubicBezTo>
                    <a:pt x="59341" y="379936"/>
                    <a:pt x="61699" y="389074"/>
                    <a:pt x="63468" y="398358"/>
                  </a:cubicBezTo>
                  <a:cubicBezTo>
                    <a:pt x="55510" y="391727"/>
                    <a:pt x="50351" y="381115"/>
                    <a:pt x="42393" y="373894"/>
                  </a:cubicBezTo>
                  <a:cubicBezTo>
                    <a:pt x="14244" y="343829"/>
                    <a:pt x="12623" y="300058"/>
                    <a:pt x="243" y="263656"/>
                  </a:cubicBezTo>
                  <a:cubicBezTo>
                    <a:pt x="-1525" y="283700"/>
                    <a:pt x="6875" y="305511"/>
                    <a:pt x="8349" y="326291"/>
                  </a:cubicBezTo>
                  <a:cubicBezTo>
                    <a:pt x="13213" y="355325"/>
                    <a:pt x="11002" y="385095"/>
                    <a:pt x="17486" y="413980"/>
                  </a:cubicBezTo>
                  <a:cubicBezTo>
                    <a:pt x="15423" y="408380"/>
                    <a:pt x="13949" y="402338"/>
                    <a:pt x="10560" y="397327"/>
                  </a:cubicBezTo>
                  <a:cubicBezTo>
                    <a:pt x="12181" y="404401"/>
                    <a:pt x="13507" y="411622"/>
                    <a:pt x="14686" y="418696"/>
                  </a:cubicBezTo>
                  <a:cubicBezTo>
                    <a:pt x="16455" y="451267"/>
                    <a:pt x="26034" y="482953"/>
                    <a:pt x="27950" y="515670"/>
                  </a:cubicBezTo>
                  <a:cubicBezTo>
                    <a:pt x="30308" y="533503"/>
                    <a:pt x="33845" y="551777"/>
                    <a:pt x="42835" y="567547"/>
                  </a:cubicBezTo>
                  <a:cubicBezTo>
                    <a:pt x="51383" y="579926"/>
                    <a:pt x="61405" y="595253"/>
                    <a:pt x="77763" y="596580"/>
                  </a:cubicBezTo>
                  <a:cubicBezTo>
                    <a:pt x="89111" y="604391"/>
                    <a:pt x="92354" y="622371"/>
                    <a:pt x="90585" y="634603"/>
                  </a:cubicBezTo>
                  <a:cubicBezTo>
                    <a:pt x="76732" y="615591"/>
                    <a:pt x="58604" y="600264"/>
                    <a:pt x="43425" y="582432"/>
                  </a:cubicBezTo>
                  <a:cubicBezTo>
                    <a:pt x="36351" y="574473"/>
                    <a:pt x="31045" y="564894"/>
                    <a:pt x="29424" y="554283"/>
                  </a:cubicBezTo>
                  <a:cubicBezTo>
                    <a:pt x="21908" y="531292"/>
                    <a:pt x="18223" y="507564"/>
                    <a:pt x="16897" y="483542"/>
                  </a:cubicBezTo>
                  <a:cubicBezTo>
                    <a:pt x="11886" y="508891"/>
                    <a:pt x="19402" y="534534"/>
                    <a:pt x="24708" y="559441"/>
                  </a:cubicBezTo>
                  <a:cubicBezTo>
                    <a:pt x="31635" y="599822"/>
                    <a:pt x="34877" y="641382"/>
                    <a:pt x="50351" y="679700"/>
                  </a:cubicBezTo>
                  <a:cubicBezTo>
                    <a:pt x="54625" y="695764"/>
                    <a:pt x="67447" y="714923"/>
                    <a:pt x="86311" y="713302"/>
                  </a:cubicBezTo>
                  <a:cubicBezTo>
                    <a:pt x="92059" y="716692"/>
                    <a:pt x="91469" y="724355"/>
                    <a:pt x="92206" y="730103"/>
                  </a:cubicBezTo>
                  <a:cubicBezTo>
                    <a:pt x="78500" y="720818"/>
                    <a:pt x="67005" y="708439"/>
                    <a:pt x="55510" y="696501"/>
                  </a:cubicBezTo>
                  <a:cubicBezTo>
                    <a:pt x="41951" y="677342"/>
                    <a:pt x="38561" y="653467"/>
                    <a:pt x="29571" y="632245"/>
                  </a:cubicBezTo>
                  <a:cubicBezTo>
                    <a:pt x="34287" y="652435"/>
                    <a:pt x="36940" y="673216"/>
                    <a:pt x="44456" y="692669"/>
                  </a:cubicBezTo>
                  <a:cubicBezTo>
                    <a:pt x="52857" y="718460"/>
                    <a:pt x="53299" y="746314"/>
                    <a:pt x="63026" y="771810"/>
                  </a:cubicBezTo>
                  <a:cubicBezTo>
                    <a:pt x="68921" y="791264"/>
                    <a:pt x="83953" y="814550"/>
                    <a:pt x="106944" y="813223"/>
                  </a:cubicBezTo>
                  <a:cubicBezTo>
                    <a:pt x="109891" y="823982"/>
                    <a:pt x="114460" y="834298"/>
                    <a:pt x="118587" y="844614"/>
                  </a:cubicBezTo>
                  <a:cubicBezTo>
                    <a:pt x="109302" y="837982"/>
                    <a:pt x="101638" y="829140"/>
                    <a:pt x="92648" y="821918"/>
                  </a:cubicBezTo>
                  <a:cubicBezTo>
                    <a:pt x="78942" y="813371"/>
                    <a:pt x="72900" y="798043"/>
                    <a:pt x="65826" y="784337"/>
                  </a:cubicBezTo>
                  <a:cubicBezTo>
                    <a:pt x="53152" y="767389"/>
                    <a:pt x="47404" y="746904"/>
                    <a:pt x="37677" y="728629"/>
                  </a:cubicBezTo>
                  <a:cubicBezTo>
                    <a:pt x="41214" y="749114"/>
                    <a:pt x="49909" y="768273"/>
                    <a:pt x="60520" y="786106"/>
                  </a:cubicBezTo>
                  <a:cubicBezTo>
                    <a:pt x="77616" y="824571"/>
                    <a:pt x="88375" y="865394"/>
                    <a:pt x="101491" y="905186"/>
                  </a:cubicBezTo>
                  <a:cubicBezTo>
                    <a:pt x="105323" y="914323"/>
                    <a:pt x="110923" y="924934"/>
                    <a:pt x="121534" y="927587"/>
                  </a:cubicBezTo>
                  <a:cubicBezTo>
                    <a:pt x="124776" y="928766"/>
                    <a:pt x="129198" y="925966"/>
                    <a:pt x="131408" y="929503"/>
                  </a:cubicBezTo>
                  <a:cubicBezTo>
                    <a:pt x="139367" y="939525"/>
                    <a:pt x="141283" y="952641"/>
                    <a:pt x="145557" y="964431"/>
                  </a:cubicBezTo>
                  <a:cubicBezTo>
                    <a:pt x="157789" y="998033"/>
                    <a:pt x="169874" y="1031782"/>
                    <a:pt x="179306" y="1066269"/>
                  </a:cubicBezTo>
                  <a:cubicBezTo>
                    <a:pt x="187411" y="1090880"/>
                    <a:pt x="192275" y="1116524"/>
                    <a:pt x="198170" y="1141725"/>
                  </a:cubicBezTo>
                  <a:cubicBezTo>
                    <a:pt x="204212" y="1174443"/>
                    <a:pt x="213645" y="1206276"/>
                    <a:pt x="226466" y="1236930"/>
                  </a:cubicBezTo>
                  <a:cubicBezTo>
                    <a:pt x="226614" y="1237520"/>
                    <a:pt x="227056" y="1237815"/>
                    <a:pt x="227498" y="1237962"/>
                  </a:cubicBezTo>
                  <a:cubicBezTo>
                    <a:pt x="227351" y="1233393"/>
                    <a:pt x="227203" y="1228972"/>
                    <a:pt x="227056" y="1224403"/>
                  </a:cubicBezTo>
                  <a:cubicBezTo>
                    <a:pt x="224845" y="1202002"/>
                    <a:pt x="222192" y="1179896"/>
                    <a:pt x="219540" y="1157789"/>
                  </a:cubicBezTo>
                  <a:close/>
                  <a:moveTo>
                    <a:pt x="163094" y="739682"/>
                  </a:moveTo>
                  <a:cubicBezTo>
                    <a:pt x="163537" y="769010"/>
                    <a:pt x="167516" y="798780"/>
                    <a:pt x="162800" y="827961"/>
                  </a:cubicBezTo>
                  <a:cubicBezTo>
                    <a:pt x="161473" y="836509"/>
                    <a:pt x="152631" y="845204"/>
                    <a:pt x="143788" y="841372"/>
                  </a:cubicBezTo>
                  <a:cubicBezTo>
                    <a:pt x="135535" y="834593"/>
                    <a:pt x="133324" y="822950"/>
                    <a:pt x="133914" y="812928"/>
                  </a:cubicBezTo>
                  <a:cubicBezTo>
                    <a:pt x="134945" y="785811"/>
                    <a:pt x="154104" y="764442"/>
                    <a:pt x="163094" y="739682"/>
                  </a:cubicBezTo>
                  <a:close/>
                  <a:moveTo>
                    <a:pt x="148651" y="708733"/>
                  </a:moveTo>
                  <a:cubicBezTo>
                    <a:pt x="143935" y="714923"/>
                    <a:pt x="143641" y="723766"/>
                    <a:pt x="137009" y="728629"/>
                  </a:cubicBezTo>
                  <a:cubicBezTo>
                    <a:pt x="134209" y="736882"/>
                    <a:pt x="121682" y="739977"/>
                    <a:pt x="115934" y="732903"/>
                  </a:cubicBezTo>
                  <a:cubicBezTo>
                    <a:pt x="112692" y="727450"/>
                    <a:pt x="111807" y="720523"/>
                    <a:pt x="113576" y="714481"/>
                  </a:cubicBezTo>
                  <a:cubicBezTo>
                    <a:pt x="122418" y="681469"/>
                    <a:pt x="140841" y="652288"/>
                    <a:pt x="154104" y="621192"/>
                  </a:cubicBezTo>
                  <a:cubicBezTo>
                    <a:pt x="152778" y="650372"/>
                    <a:pt x="161178" y="681027"/>
                    <a:pt x="148651" y="708733"/>
                  </a:cubicBezTo>
                  <a:close/>
                  <a:moveTo>
                    <a:pt x="122124" y="647425"/>
                  </a:moveTo>
                  <a:cubicBezTo>
                    <a:pt x="131408" y="642709"/>
                    <a:pt x="137746" y="634308"/>
                    <a:pt x="143346" y="626055"/>
                  </a:cubicBezTo>
                  <a:cubicBezTo>
                    <a:pt x="135093" y="645951"/>
                    <a:pt x="121534" y="663341"/>
                    <a:pt x="113723" y="683237"/>
                  </a:cubicBezTo>
                  <a:cubicBezTo>
                    <a:pt x="114313" y="671005"/>
                    <a:pt x="114018" y="657299"/>
                    <a:pt x="122124" y="647425"/>
                  </a:cubicBezTo>
                  <a:close/>
                  <a:moveTo>
                    <a:pt x="106944" y="665405"/>
                  </a:moveTo>
                  <a:cubicBezTo>
                    <a:pt x="105470" y="657594"/>
                    <a:pt x="99280" y="651256"/>
                    <a:pt x="98986" y="643446"/>
                  </a:cubicBezTo>
                  <a:cubicBezTo>
                    <a:pt x="101491" y="645951"/>
                    <a:pt x="104586" y="647867"/>
                    <a:pt x="107681" y="649488"/>
                  </a:cubicBezTo>
                  <a:cubicBezTo>
                    <a:pt x="108860" y="654499"/>
                    <a:pt x="108860" y="660541"/>
                    <a:pt x="106944" y="665405"/>
                  </a:cubicBezTo>
                  <a:close/>
                  <a:moveTo>
                    <a:pt x="86901" y="525544"/>
                  </a:moveTo>
                  <a:cubicBezTo>
                    <a:pt x="88080" y="527608"/>
                    <a:pt x="88080" y="534976"/>
                    <a:pt x="85280" y="530113"/>
                  </a:cubicBezTo>
                  <a:cubicBezTo>
                    <a:pt x="72310" y="514786"/>
                    <a:pt x="80711" y="494006"/>
                    <a:pt x="75700" y="476173"/>
                  </a:cubicBezTo>
                  <a:cubicBezTo>
                    <a:pt x="73932" y="471899"/>
                    <a:pt x="79532" y="469836"/>
                    <a:pt x="81595" y="466889"/>
                  </a:cubicBezTo>
                  <a:cubicBezTo>
                    <a:pt x="82332" y="470573"/>
                    <a:pt x="83511" y="474405"/>
                    <a:pt x="82627" y="478237"/>
                  </a:cubicBezTo>
                  <a:cubicBezTo>
                    <a:pt x="78058" y="493711"/>
                    <a:pt x="77469" y="511838"/>
                    <a:pt x="86901" y="525544"/>
                  </a:cubicBezTo>
                  <a:close/>
                  <a:moveTo>
                    <a:pt x="116966" y="436087"/>
                  </a:moveTo>
                  <a:cubicBezTo>
                    <a:pt x="124482" y="429750"/>
                    <a:pt x="130819" y="422233"/>
                    <a:pt x="136861" y="414570"/>
                  </a:cubicBezTo>
                  <a:cubicBezTo>
                    <a:pt x="133619" y="441835"/>
                    <a:pt x="128314" y="468804"/>
                    <a:pt x="120355" y="495037"/>
                  </a:cubicBezTo>
                  <a:cubicBezTo>
                    <a:pt x="116081" y="503733"/>
                    <a:pt x="113871" y="514491"/>
                    <a:pt x="105618" y="520386"/>
                  </a:cubicBezTo>
                  <a:cubicBezTo>
                    <a:pt x="99280" y="525250"/>
                    <a:pt x="89848" y="518912"/>
                    <a:pt x="89406" y="511544"/>
                  </a:cubicBezTo>
                  <a:cubicBezTo>
                    <a:pt x="84690" y="483837"/>
                    <a:pt x="99280" y="456425"/>
                    <a:pt x="116966" y="436087"/>
                  </a:cubicBezTo>
                  <a:close/>
                  <a:moveTo>
                    <a:pt x="128019" y="300058"/>
                  </a:moveTo>
                  <a:cubicBezTo>
                    <a:pt x="130377" y="296521"/>
                    <a:pt x="132293" y="292542"/>
                    <a:pt x="135682" y="289742"/>
                  </a:cubicBezTo>
                  <a:cubicBezTo>
                    <a:pt x="134209" y="310670"/>
                    <a:pt x="134356" y="331744"/>
                    <a:pt x="129640" y="352230"/>
                  </a:cubicBezTo>
                  <a:cubicBezTo>
                    <a:pt x="123450" y="372420"/>
                    <a:pt x="117997" y="395706"/>
                    <a:pt x="99133" y="408233"/>
                  </a:cubicBezTo>
                  <a:cubicBezTo>
                    <a:pt x="91322" y="413980"/>
                    <a:pt x="81153" y="406612"/>
                    <a:pt x="78648" y="398653"/>
                  </a:cubicBezTo>
                  <a:cubicBezTo>
                    <a:pt x="74521" y="386126"/>
                    <a:pt x="77616" y="372568"/>
                    <a:pt x="81743" y="360335"/>
                  </a:cubicBezTo>
                  <a:cubicBezTo>
                    <a:pt x="91322" y="336166"/>
                    <a:pt x="114313" y="321575"/>
                    <a:pt x="128019" y="300058"/>
                  </a:cubicBezTo>
                  <a:close/>
                  <a:moveTo>
                    <a:pt x="133324" y="209569"/>
                  </a:moveTo>
                  <a:cubicBezTo>
                    <a:pt x="120503" y="240960"/>
                    <a:pt x="118587" y="276331"/>
                    <a:pt x="102375" y="306396"/>
                  </a:cubicBezTo>
                  <a:cubicBezTo>
                    <a:pt x="97070" y="316417"/>
                    <a:pt x="79090" y="310964"/>
                    <a:pt x="81448" y="299469"/>
                  </a:cubicBezTo>
                  <a:cubicBezTo>
                    <a:pt x="82922" y="263362"/>
                    <a:pt x="109007" y="233886"/>
                    <a:pt x="133324" y="209569"/>
                  </a:cubicBezTo>
                  <a:close/>
                  <a:moveTo>
                    <a:pt x="73637" y="255993"/>
                  </a:moveTo>
                  <a:cubicBezTo>
                    <a:pt x="73195" y="245234"/>
                    <a:pt x="69658" y="234918"/>
                    <a:pt x="63910" y="225781"/>
                  </a:cubicBezTo>
                  <a:cubicBezTo>
                    <a:pt x="61405" y="217085"/>
                    <a:pt x="61699" y="207653"/>
                    <a:pt x="58310" y="199253"/>
                  </a:cubicBezTo>
                  <a:cubicBezTo>
                    <a:pt x="64205" y="196895"/>
                    <a:pt x="68921" y="192474"/>
                    <a:pt x="71868" y="186873"/>
                  </a:cubicBezTo>
                  <a:cubicBezTo>
                    <a:pt x="72458" y="190116"/>
                    <a:pt x="71279" y="193211"/>
                    <a:pt x="69658" y="195863"/>
                  </a:cubicBezTo>
                  <a:cubicBezTo>
                    <a:pt x="62141" y="208980"/>
                    <a:pt x="63321" y="226960"/>
                    <a:pt x="74226" y="237866"/>
                  </a:cubicBezTo>
                  <a:cubicBezTo>
                    <a:pt x="74079" y="243908"/>
                    <a:pt x="74374" y="250098"/>
                    <a:pt x="73637" y="255993"/>
                  </a:cubicBezTo>
                  <a:close/>
                  <a:moveTo>
                    <a:pt x="44309" y="197484"/>
                  </a:moveTo>
                  <a:cubicBezTo>
                    <a:pt x="47109" y="199253"/>
                    <a:pt x="50057" y="201316"/>
                    <a:pt x="51088" y="204853"/>
                  </a:cubicBezTo>
                  <a:cubicBezTo>
                    <a:pt x="50941" y="207801"/>
                    <a:pt x="44456" y="197779"/>
                    <a:pt x="44309" y="197484"/>
                  </a:cubicBezTo>
                  <a:close/>
                  <a:moveTo>
                    <a:pt x="108860" y="143250"/>
                  </a:moveTo>
                  <a:cubicBezTo>
                    <a:pt x="111070" y="165504"/>
                    <a:pt x="110628" y="188200"/>
                    <a:pt x="105028" y="210011"/>
                  </a:cubicBezTo>
                  <a:cubicBezTo>
                    <a:pt x="101786" y="220475"/>
                    <a:pt x="95301" y="231823"/>
                    <a:pt x="83953" y="235065"/>
                  </a:cubicBezTo>
                  <a:cubicBezTo>
                    <a:pt x="74079" y="235508"/>
                    <a:pt x="72163" y="223275"/>
                    <a:pt x="73932" y="215759"/>
                  </a:cubicBezTo>
                  <a:cubicBezTo>
                    <a:pt x="76732" y="187758"/>
                    <a:pt x="100607" y="168893"/>
                    <a:pt x="108860" y="143250"/>
                  </a:cubicBezTo>
                  <a:close/>
                  <a:moveTo>
                    <a:pt x="73047" y="152092"/>
                  </a:moveTo>
                  <a:cubicBezTo>
                    <a:pt x="73637" y="154598"/>
                    <a:pt x="73784" y="157251"/>
                    <a:pt x="73489" y="159756"/>
                  </a:cubicBezTo>
                  <a:cubicBezTo>
                    <a:pt x="71426" y="160051"/>
                    <a:pt x="67889" y="145166"/>
                    <a:pt x="73047" y="152092"/>
                  </a:cubicBezTo>
                  <a:close/>
                  <a:moveTo>
                    <a:pt x="71131" y="113627"/>
                  </a:moveTo>
                  <a:cubicBezTo>
                    <a:pt x="73342" y="98890"/>
                    <a:pt x="81743" y="86068"/>
                    <a:pt x="88227" y="72951"/>
                  </a:cubicBezTo>
                  <a:cubicBezTo>
                    <a:pt x="88964" y="96679"/>
                    <a:pt x="101049" y="125123"/>
                    <a:pt x="83511" y="145608"/>
                  </a:cubicBezTo>
                  <a:cubicBezTo>
                    <a:pt x="75995" y="145755"/>
                    <a:pt x="79974" y="145755"/>
                    <a:pt x="82332" y="141481"/>
                  </a:cubicBezTo>
                  <a:cubicBezTo>
                    <a:pt x="72900" y="137650"/>
                    <a:pt x="74668" y="125859"/>
                    <a:pt x="74079" y="117606"/>
                  </a:cubicBezTo>
                  <a:cubicBezTo>
                    <a:pt x="70247" y="125712"/>
                    <a:pt x="69952" y="136323"/>
                    <a:pt x="75553" y="143839"/>
                  </a:cubicBezTo>
                  <a:cubicBezTo>
                    <a:pt x="67742" y="136176"/>
                    <a:pt x="68479" y="123501"/>
                    <a:pt x="71131" y="113627"/>
                  </a:cubicBezTo>
                  <a:close/>
                  <a:moveTo>
                    <a:pt x="33993" y="165356"/>
                  </a:moveTo>
                  <a:cubicBezTo>
                    <a:pt x="30013" y="146934"/>
                    <a:pt x="29719" y="127481"/>
                    <a:pt x="33256" y="109059"/>
                  </a:cubicBezTo>
                  <a:cubicBezTo>
                    <a:pt x="39888" y="127038"/>
                    <a:pt x="56394" y="139713"/>
                    <a:pt x="61994" y="158282"/>
                  </a:cubicBezTo>
                  <a:cubicBezTo>
                    <a:pt x="66415" y="168009"/>
                    <a:pt x="68626" y="179947"/>
                    <a:pt x="63468" y="189821"/>
                  </a:cubicBezTo>
                  <a:cubicBezTo>
                    <a:pt x="59489" y="193358"/>
                    <a:pt x="53004" y="194537"/>
                    <a:pt x="48583" y="191442"/>
                  </a:cubicBezTo>
                  <a:cubicBezTo>
                    <a:pt x="39003" y="186284"/>
                    <a:pt x="36645" y="174788"/>
                    <a:pt x="33993" y="165356"/>
                  </a:cubicBezTo>
                  <a:close/>
                  <a:moveTo>
                    <a:pt x="38414" y="256582"/>
                  </a:moveTo>
                  <a:cubicBezTo>
                    <a:pt x="22939" y="232855"/>
                    <a:pt x="14244" y="201169"/>
                    <a:pt x="21760" y="174052"/>
                  </a:cubicBezTo>
                  <a:cubicBezTo>
                    <a:pt x="33256" y="195863"/>
                    <a:pt x="49909" y="215317"/>
                    <a:pt x="60962" y="237571"/>
                  </a:cubicBezTo>
                  <a:cubicBezTo>
                    <a:pt x="64499" y="246856"/>
                    <a:pt x="67447" y="257909"/>
                    <a:pt x="63910" y="267636"/>
                  </a:cubicBezTo>
                  <a:cubicBezTo>
                    <a:pt x="54478" y="273825"/>
                    <a:pt x="43719" y="264246"/>
                    <a:pt x="38414" y="256582"/>
                  </a:cubicBezTo>
                  <a:close/>
                  <a:moveTo>
                    <a:pt x="41067" y="356209"/>
                  </a:moveTo>
                  <a:cubicBezTo>
                    <a:pt x="32814" y="345892"/>
                    <a:pt x="27950" y="333071"/>
                    <a:pt x="25150" y="320249"/>
                  </a:cubicBezTo>
                  <a:cubicBezTo>
                    <a:pt x="20581" y="295637"/>
                    <a:pt x="12181" y="271467"/>
                    <a:pt x="10854" y="246266"/>
                  </a:cubicBezTo>
                  <a:cubicBezTo>
                    <a:pt x="18223" y="261888"/>
                    <a:pt x="26329" y="277510"/>
                    <a:pt x="37235" y="290921"/>
                  </a:cubicBezTo>
                  <a:cubicBezTo>
                    <a:pt x="47256" y="301532"/>
                    <a:pt x="56246" y="313175"/>
                    <a:pt x="62141" y="326439"/>
                  </a:cubicBezTo>
                  <a:cubicBezTo>
                    <a:pt x="66563" y="336460"/>
                    <a:pt x="69068" y="347956"/>
                    <a:pt x="66710" y="358862"/>
                  </a:cubicBezTo>
                  <a:cubicBezTo>
                    <a:pt x="59783" y="366230"/>
                    <a:pt x="46962" y="363872"/>
                    <a:pt x="41067" y="356209"/>
                  </a:cubicBezTo>
                  <a:close/>
                  <a:moveTo>
                    <a:pt x="64205" y="369031"/>
                  </a:moveTo>
                  <a:cubicBezTo>
                    <a:pt x="77174" y="358862"/>
                    <a:pt x="75995" y="338966"/>
                    <a:pt x="71131" y="324376"/>
                  </a:cubicBezTo>
                  <a:cubicBezTo>
                    <a:pt x="72753" y="306985"/>
                    <a:pt x="67742" y="289889"/>
                    <a:pt x="63615" y="273089"/>
                  </a:cubicBezTo>
                  <a:cubicBezTo>
                    <a:pt x="68626" y="269109"/>
                    <a:pt x="70837" y="263214"/>
                    <a:pt x="73195" y="257467"/>
                  </a:cubicBezTo>
                  <a:cubicBezTo>
                    <a:pt x="73195" y="267488"/>
                    <a:pt x="75258" y="277657"/>
                    <a:pt x="72900" y="287531"/>
                  </a:cubicBezTo>
                  <a:cubicBezTo>
                    <a:pt x="70837" y="298437"/>
                    <a:pt x="72605" y="311849"/>
                    <a:pt x="82185" y="318775"/>
                  </a:cubicBezTo>
                  <a:cubicBezTo>
                    <a:pt x="77174" y="336166"/>
                    <a:pt x="80564" y="355472"/>
                    <a:pt x="72016" y="371831"/>
                  </a:cubicBezTo>
                  <a:cubicBezTo>
                    <a:pt x="68037" y="383474"/>
                    <a:pt x="70542" y="396590"/>
                    <a:pt x="76732" y="407054"/>
                  </a:cubicBezTo>
                  <a:cubicBezTo>
                    <a:pt x="77616" y="411622"/>
                    <a:pt x="78795" y="416928"/>
                    <a:pt x="76584" y="421349"/>
                  </a:cubicBezTo>
                  <a:cubicBezTo>
                    <a:pt x="67005" y="405727"/>
                    <a:pt x="70837" y="386126"/>
                    <a:pt x="64205" y="369031"/>
                  </a:cubicBezTo>
                  <a:close/>
                  <a:moveTo>
                    <a:pt x="15423" y="339997"/>
                  </a:moveTo>
                  <a:cubicBezTo>
                    <a:pt x="27361" y="377431"/>
                    <a:pt x="63026" y="400717"/>
                    <a:pt x="73932" y="438740"/>
                  </a:cubicBezTo>
                  <a:cubicBezTo>
                    <a:pt x="77321" y="447730"/>
                    <a:pt x="79385" y="460551"/>
                    <a:pt x="70689" y="467331"/>
                  </a:cubicBezTo>
                  <a:cubicBezTo>
                    <a:pt x="57573" y="473668"/>
                    <a:pt x="45783" y="460109"/>
                    <a:pt x="40625" y="449351"/>
                  </a:cubicBezTo>
                  <a:cubicBezTo>
                    <a:pt x="23676" y="415602"/>
                    <a:pt x="16160" y="377431"/>
                    <a:pt x="15423" y="339997"/>
                  </a:cubicBezTo>
                  <a:close/>
                  <a:moveTo>
                    <a:pt x="30750" y="456867"/>
                  </a:moveTo>
                  <a:cubicBezTo>
                    <a:pt x="32371" y="473520"/>
                    <a:pt x="53299" y="479710"/>
                    <a:pt x="67594" y="477205"/>
                  </a:cubicBezTo>
                  <a:cubicBezTo>
                    <a:pt x="72016" y="487816"/>
                    <a:pt x="71721" y="499901"/>
                    <a:pt x="72163" y="511249"/>
                  </a:cubicBezTo>
                  <a:cubicBezTo>
                    <a:pt x="63321" y="504912"/>
                    <a:pt x="54331" y="496953"/>
                    <a:pt x="45488" y="489879"/>
                  </a:cubicBezTo>
                  <a:cubicBezTo>
                    <a:pt x="27950" y="474405"/>
                    <a:pt x="21760" y="450825"/>
                    <a:pt x="18960" y="428423"/>
                  </a:cubicBezTo>
                  <a:cubicBezTo>
                    <a:pt x="22202" y="438150"/>
                    <a:pt x="25592" y="447877"/>
                    <a:pt x="30750" y="456867"/>
                  </a:cubicBezTo>
                  <a:close/>
                  <a:moveTo>
                    <a:pt x="65531" y="578747"/>
                  </a:moveTo>
                  <a:cubicBezTo>
                    <a:pt x="41804" y="551630"/>
                    <a:pt x="38561" y="513902"/>
                    <a:pt x="30750" y="480300"/>
                  </a:cubicBezTo>
                  <a:cubicBezTo>
                    <a:pt x="44898" y="504912"/>
                    <a:pt x="75111" y="516407"/>
                    <a:pt x="84101" y="544556"/>
                  </a:cubicBezTo>
                  <a:cubicBezTo>
                    <a:pt x="89111" y="557378"/>
                    <a:pt x="93680" y="574473"/>
                    <a:pt x="84543" y="586411"/>
                  </a:cubicBezTo>
                  <a:cubicBezTo>
                    <a:pt x="77469" y="589801"/>
                    <a:pt x="69805" y="584053"/>
                    <a:pt x="65531" y="578747"/>
                  </a:cubicBezTo>
                  <a:close/>
                  <a:moveTo>
                    <a:pt x="97659" y="582874"/>
                  </a:moveTo>
                  <a:cubicBezTo>
                    <a:pt x="96480" y="587737"/>
                    <a:pt x="95301" y="592601"/>
                    <a:pt x="93385" y="597169"/>
                  </a:cubicBezTo>
                  <a:cubicBezTo>
                    <a:pt x="88522" y="591274"/>
                    <a:pt x="93091" y="586706"/>
                    <a:pt x="97659" y="582874"/>
                  </a:cubicBezTo>
                  <a:close/>
                  <a:moveTo>
                    <a:pt x="100312" y="625466"/>
                  </a:moveTo>
                  <a:cubicBezTo>
                    <a:pt x="97659" y="585232"/>
                    <a:pt x="125366" y="552809"/>
                    <a:pt x="136861" y="516260"/>
                  </a:cubicBezTo>
                  <a:cubicBezTo>
                    <a:pt x="134945" y="540872"/>
                    <a:pt x="141430" y="565336"/>
                    <a:pt x="138777" y="589801"/>
                  </a:cubicBezTo>
                  <a:cubicBezTo>
                    <a:pt x="137746" y="607044"/>
                    <a:pt x="134356" y="625613"/>
                    <a:pt x="122124" y="638729"/>
                  </a:cubicBezTo>
                  <a:cubicBezTo>
                    <a:pt x="112986" y="645951"/>
                    <a:pt x="99133" y="636519"/>
                    <a:pt x="100312" y="625466"/>
                  </a:cubicBezTo>
                  <a:close/>
                  <a:moveTo>
                    <a:pt x="67594" y="691195"/>
                  </a:moveTo>
                  <a:cubicBezTo>
                    <a:pt x="49025" y="657888"/>
                    <a:pt x="45046" y="618686"/>
                    <a:pt x="34877" y="583021"/>
                  </a:cubicBezTo>
                  <a:cubicBezTo>
                    <a:pt x="52857" y="608665"/>
                    <a:pt x="82332" y="631213"/>
                    <a:pt x="93827" y="663047"/>
                  </a:cubicBezTo>
                  <a:cubicBezTo>
                    <a:pt x="97807" y="673658"/>
                    <a:pt x="102523" y="685743"/>
                    <a:pt x="98691" y="696943"/>
                  </a:cubicBezTo>
                  <a:cubicBezTo>
                    <a:pt x="90733" y="707849"/>
                    <a:pt x="72163" y="702986"/>
                    <a:pt x="67594" y="691195"/>
                  </a:cubicBezTo>
                  <a:close/>
                  <a:moveTo>
                    <a:pt x="98396" y="707702"/>
                  </a:moveTo>
                  <a:cubicBezTo>
                    <a:pt x="100902" y="704754"/>
                    <a:pt x="103702" y="701954"/>
                    <a:pt x="106207" y="699006"/>
                  </a:cubicBezTo>
                  <a:cubicBezTo>
                    <a:pt x="107681" y="706523"/>
                    <a:pt x="104144" y="713744"/>
                    <a:pt x="104586" y="721408"/>
                  </a:cubicBezTo>
                  <a:cubicBezTo>
                    <a:pt x="103849" y="731135"/>
                    <a:pt x="109007" y="742188"/>
                    <a:pt x="118734" y="745577"/>
                  </a:cubicBezTo>
                  <a:cubicBezTo>
                    <a:pt x="123155" y="755157"/>
                    <a:pt x="123745" y="766063"/>
                    <a:pt x="122861" y="776379"/>
                  </a:cubicBezTo>
                  <a:cubicBezTo>
                    <a:pt x="114902" y="753388"/>
                    <a:pt x="96628" y="733345"/>
                    <a:pt x="98396" y="707702"/>
                  </a:cubicBezTo>
                  <a:close/>
                  <a:moveTo>
                    <a:pt x="85722" y="795980"/>
                  </a:moveTo>
                  <a:cubicBezTo>
                    <a:pt x="61257" y="770631"/>
                    <a:pt x="64794" y="731429"/>
                    <a:pt x="53004" y="701659"/>
                  </a:cubicBezTo>
                  <a:cubicBezTo>
                    <a:pt x="68037" y="727303"/>
                    <a:pt x="99575" y="740272"/>
                    <a:pt x="110923" y="769158"/>
                  </a:cubicBezTo>
                  <a:cubicBezTo>
                    <a:pt x="114018" y="779032"/>
                    <a:pt x="120060" y="790380"/>
                    <a:pt x="114460" y="800401"/>
                  </a:cubicBezTo>
                  <a:cubicBezTo>
                    <a:pt x="106944" y="810865"/>
                    <a:pt x="91764" y="804675"/>
                    <a:pt x="85722" y="795980"/>
                  </a:cubicBezTo>
                  <a:close/>
                  <a:moveTo>
                    <a:pt x="109744" y="894870"/>
                  </a:moveTo>
                  <a:cubicBezTo>
                    <a:pt x="98249" y="871879"/>
                    <a:pt x="90438" y="847414"/>
                    <a:pt x="82037" y="823245"/>
                  </a:cubicBezTo>
                  <a:cubicBezTo>
                    <a:pt x="101344" y="843583"/>
                    <a:pt x="123597" y="862299"/>
                    <a:pt x="134798" y="888827"/>
                  </a:cubicBezTo>
                  <a:cubicBezTo>
                    <a:pt x="136419" y="896638"/>
                    <a:pt x="144820" y="909902"/>
                    <a:pt x="135240" y="915060"/>
                  </a:cubicBezTo>
                  <a:cubicBezTo>
                    <a:pt x="122566" y="917713"/>
                    <a:pt x="114755" y="904302"/>
                    <a:pt x="109744" y="894870"/>
                  </a:cubicBezTo>
                  <a:close/>
                  <a:moveTo>
                    <a:pt x="201265" y="1131704"/>
                  </a:moveTo>
                  <a:cubicBezTo>
                    <a:pt x="201118" y="1131114"/>
                    <a:pt x="200970" y="1130819"/>
                    <a:pt x="200528" y="1130525"/>
                  </a:cubicBezTo>
                  <a:cubicBezTo>
                    <a:pt x="197875" y="1117998"/>
                    <a:pt x="194928" y="1105618"/>
                    <a:pt x="192275" y="1093091"/>
                  </a:cubicBezTo>
                  <a:cubicBezTo>
                    <a:pt x="183432" y="1043867"/>
                    <a:pt x="162800" y="997886"/>
                    <a:pt x="150125" y="949546"/>
                  </a:cubicBezTo>
                  <a:cubicBezTo>
                    <a:pt x="147620" y="940851"/>
                    <a:pt x="145704" y="931861"/>
                    <a:pt x="140398" y="924198"/>
                  </a:cubicBezTo>
                  <a:cubicBezTo>
                    <a:pt x="152041" y="914029"/>
                    <a:pt x="148651" y="894280"/>
                    <a:pt x="142904" y="881311"/>
                  </a:cubicBezTo>
                  <a:cubicBezTo>
                    <a:pt x="134798" y="858173"/>
                    <a:pt x="122124" y="836803"/>
                    <a:pt x="116229" y="812928"/>
                  </a:cubicBezTo>
                  <a:cubicBezTo>
                    <a:pt x="114313" y="807181"/>
                    <a:pt x="121387" y="804970"/>
                    <a:pt x="122713" y="799959"/>
                  </a:cubicBezTo>
                  <a:cubicBezTo>
                    <a:pt x="125661" y="813960"/>
                    <a:pt x="123155" y="829582"/>
                    <a:pt x="132735" y="841667"/>
                  </a:cubicBezTo>
                  <a:cubicBezTo>
                    <a:pt x="138188" y="846678"/>
                    <a:pt x="139219" y="854489"/>
                    <a:pt x="143788" y="860089"/>
                  </a:cubicBezTo>
                  <a:cubicBezTo>
                    <a:pt x="148504" y="855962"/>
                    <a:pt x="146441" y="846088"/>
                    <a:pt x="156020" y="848151"/>
                  </a:cubicBezTo>
                  <a:cubicBezTo>
                    <a:pt x="151746" y="871289"/>
                    <a:pt x="157052" y="894575"/>
                    <a:pt x="159852" y="917566"/>
                  </a:cubicBezTo>
                  <a:cubicBezTo>
                    <a:pt x="164568" y="956915"/>
                    <a:pt x="179306" y="993907"/>
                    <a:pt x="191243" y="1031488"/>
                  </a:cubicBezTo>
                  <a:cubicBezTo>
                    <a:pt x="201118" y="1062584"/>
                    <a:pt x="204655" y="1095302"/>
                    <a:pt x="211434" y="1126988"/>
                  </a:cubicBezTo>
                  <a:cubicBezTo>
                    <a:pt x="214824" y="1154694"/>
                    <a:pt x="218066" y="1182401"/>
                    <a:pt x="221455" y="1210108"/>
                  </a:cubicBezTo>
                  <a:cubicBezTo>
                    <a:pt x="212465" y="1184612"/>
                    <a:pt x="205686" y="1158526"/>
                    <a:pt x="201265" y="1131704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0" name="Полилиния: фигура 3799">
              <a:extLst>
                <a:ext uri="{FF2B5EF4-FFF2-40B4-BE49-F238E27FC236}">
                  <a16:creationId xmlns:a16="http://schemas.microsoft.com/office/drawing/2014/main" id="{0459FDD8-7716-A779-ECDD-97C88299AA5F}"/>
                </a:ext>
              </a:extLst>
            </p:cNvPr>
            <p:cNvSpPr/>
            <p:nvPr/>
          </p:nvSpPr>
          <p:spPr>
            <a:xfrm>
              <a:off x="2410991" y="7632129"/>
              <a:ext cx="13831" cy="68374"/>
            </a:xfrm>
            <a:custGeom>
              <a:avLst/>
              <a:gdLst>
                <a:gd name="connsiteX0" fmla="*/ 2336 w 13831"/>
                <a:gd name="connsiteY0" fmla="*/ 581 h 68374"/>
                <a:gd name="connsiteX1" fmla="*/ 568 w 13831"/>
                <a:gd name="connsiteY1" fmla="*/ 5592 h 68374"/>
                <a:gd name="connsiteX2" fmla="*/ 13831 w 13831"/>
                <a:gd name="connsiteY2" fmla="*/ 68374 h 68374"/>
                <a:gd name="connsiteX3" fmla="*/ 2336 w 13831"/>
                <a:gd name="connsiteY3" fmla="*/ 581 h 68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31" h="68374">
                  <a:moveTo>
                    <a:pt x="2336" y="581"/>
                  </a:moveTo>
                  <a:cubicBezTo>
                    <a:pt x="-464" y="-1777"/>
                    <a:pt x="-317" y="3676"/>
                    <a:pt x="568" y="5592"/>
                  </a:cubicBezTo>
                  <a:cubicBezTo>
                    <a:pt x="7642" y="25930"/>
                    <a:pt x="9410" y="47447"/>
                    <a:pt x="13831" y="68374"/>
                  </a:cubicBezTo>
                  <a:cubicBezTo>
                    <a:pt x="12947" y="45384"/>
                    <a:pt x="10000" y="22246"/>
                    <a:pt x="2336" y="581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1" name="Полилиния: фигура 3800">
              <a:extLst>
                <a:ext uri="{FF2B5EF4-FFF2-40B4-BE49-F238E27FC236}">
                  <a16:creationId xmlns:a16="http://schemas.microsoft.com/office/drawing/2014/main" id="{BFBDC082-0747-874B-DBD3-E5D4A55B86FD}"/>
                </a:ext>
              </a:extLst>
            </p:cNvPr>
            <p:cNvSpPr/>
            <p:nvPr/>
          </p:nvSpPr>
          <p:spPr>
            <a:xfrm>
              <a:off x="2328057" y="7132220"/>
              <a:ext cx="12613" cy="28276"/>
            </a:xfrm>
            <a:custGeom>
              <a:avLst/>
              <a:gdLst>
                <a:gd name="connsiteX0" fmla="*/ 2297 w 12613"/>
                <a:gd name="connsiteY0" fmla="*/ 27117 h 28276"/>
                <a:gd name="connsiteX1" fmla="*/ 12613 w 12613"/>
                <a:gd name="connsiteY1" fmla="*/ 0 h 28276"/>
                <a:gd name="connsiteX2" fmla="*/ 381 w 12613"/>
                <a:gd name="connsiteY2" fmla="*/ 25349 h 28276"/>
                <a:gd name="connsiteX3" fmla="*/ 2297 w 12613"/>
                <a:gd name="connsiteY3" fmla="*/ 27117 h 28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13" h="28276">
                  <a:moveTo>
                    <a:pt x="2297" y="27117"/>
                  </a:moveTo>
                  <a:cubicBezTo>
                    <a:pt x="4802" y="17685"/>
                    <a:pt x="10550" y="9432"/>
                    <a:pt x="12613" y="0"/>
                  </a:cubicBezTo>
                  <a:cubicBezTo>
                    <a:pt x="7897" y="8106"/>
                    <a:pt x="3623" y="16506"/>
                    <a:pt x="381" y="25349"/>
                  </a:cubicBezTo>
                  <a:cubicBezTo>
                    <a:pt x="-945" y="26970"/>
                    <a:pt x="1560" y="29917"/>
                    <a:pt x="2297" y="27117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2" name="Полилиния: фигура 3801">
              <a:extLst>
                <a:ext uri="{FF2B5EF4-FFF2-40B4-BE49-F238E27FC236}">
                  <a16:creationId xmlns:a16="http://schemas.microsoft.com/office/drawing/2014/main" id="{8DF00A57-102F-3D56-810D-5AF15E0F93DC}"/>
                </a:ext>
              </a:extLst>
            </p:cNvPr>
            <p:cNvSpPr/>
            <p:nvPr/>
          </p:nvSpPr>
          <p:spPr>
            <a:xfrm>
              <a:off x="2285551" y="7312166"/>
              <a:ext cx="10511" cy="24974"/>
            </a:xfrm>
            <a:custGeom>
              <a:avLst/>
              <a:gdLst>
                <a:gd name="connsiteX0" fmla="*/ 8548 w 10511"/>
                <a:gd name="connsiteY0" fmla="*/ 18569 h 24974"/>
                <a:gd name="connsiteX1" fmla="*/ 0 w 10511"/>
                <a:gd name="connsiteY1" fmla="*/ 0 h 24974"/>
                <a:gd name="connsiteX2" fmla="*/ 8843 w 10511"/>
                <a:gd name="connsiteY2" fmla="*/ 24907 h 24974"/>
                <a:gd name="connsiteX3" fmla="*/ 8548 w 10511"/>
                <a:gd name="connsiteY3" fmla="*/ 18569 h 24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11" h="24974">
                  <a:moveTo>
                    <a:pt x="8548" y="18569"/>
                  </a:moveTo>
                  <a:cubicBezTo>
                    <a:pt x="5306" y="12674"/>
                    <a:pt x="4274" y="5453"/>
                    <a:pt x="0" y="0"/>
                  </a:cubicBezTo>
                  <a:cubicBezTo>
                    <a:pt x="2948" y="8253"/>
                    <a:pt x="4127" y="17390"/>
                    <a:pt x="8843" y="24907"/>
                  </a:cubicBezTo>
                  <a:cubicBezTo>
                    <a:pt x="12232" y="25643"/>
                    <a:pt x="9579" y="20191"/>
                    <a:pt x="8548" y="18569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3" name="Полилиния: фигура 3802">
              <a:extLst>
                <a:ext uri="{FF2B5EF4-FFF2-40B4-BE49-F238E27FC236}">
                  <a16:creationId xmlns:a16="http://schemas.microsoft.com/office/drawing/2014/main" id="{8CF1D323-9544-2728-310E-28EFFB7A8C6A}"/>
                </a:ext>
              </a:extLst>
            </p:cNvPr>
            <p:cNvSpPr/>
            <p:nvPr/>
          </p:nvSpPr>
          <p:spPr>
            <a:xfrm>
              <a:off x="2295868" y="7340168"/>
              <a:ext cx="31332" cy="32205"/>
            </a:xfrm>
            <a:custGeom>
              <a:avLst/>
              <a:gdLst>
                <a:gd name="connsiteX0" fmla="*/ 30065 w 31332"/>
                <a:gd name="connsiteY0" fmla="*/ 26970 h 32205"/>
                <a:gd name="connsiteX1" fmla="*/ 0 w 31332"/>
                <a:gd name="connsiteY1" fmla="*/ 0 h 32205"/>
                <a:gd name="connsiteX2" fmla="*/ 24612 w 31332"/>
                <a:gd name="connsiteY2" fmla="*/ 31833 h 32205"/>
                <a:gd name="connsiteX3" fmla="*/ 30065 w 31332"/>
                <a:gd name="connsiteY3" fmla="*/ 26970 h 32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332" h="32205">
                  <a:moveTo>
                    <a:pt x="30065" y="26970"/>
                  </a:moveTo>
                  <a:cubicBezTo>
                    <a:pt x="13559" y="28886"/>
                    <a:pt x="6632" y="11643"/>
                    <a:pt x="0" y="0"/>
                  </a:cubicBezTo>
                  <a:cubicBezTo>
                    <a:pt x="3684" y="12969"/>
                    <a:pt x="9137" y="29475"/>
                    <a:pt x="24612" y="31833"/>
                  </a:cubicBezTo>
                  <a:cubicBezTo>
                    <a:pt x="28149" y="33012"/>
                    <a:pt x="33897" y="31391"/>
                    <a:pt x="30065" y="2697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4" name="Полилиния: фигура 3803">
              <a:extLst>
                <a:ext uri="{FF2B5EF4-FFF2-40B4-BE49-F238E27FC236}">
                  <a16:creationId xmlns:a16="http://schemas.microsoft.com/office/drawing/2014/main" id="{FA0D8E9A-56BC-2BD0-38E2-D06A4F456086}"/>
                </a:ext>
              </a:extLst>
            </p:cNvPr>
            <p:cNvSpPr/>
            <p:nvPr/>
          </p:nvSpPr>
          <p:spPr>
            <a:xfrm>
              <a:off x="2355296" y="7373033"/>
              <a:ext cx="14780" cy="35773"/>
            </a:xfrm>
            <a:custGeom>
              <a:avLst/>
              <a:gdLst>
                <a:gd name="connsiteX0" fmla="*/ 8807 w 14780"/>
                <a:gd name="connsiteY0" fmla="*/ 34781 h 35773"/>
                <a:gd name="connsiteX1" fmla="*/ 14555 w 14780"/>
                <a:gd name="connsiteY1" fmla="*/ 31981 h 35773"/>
                <a:gd name="connsiteX2" fmla="*/ 2912 w 14780"/>
                <a:gd name="connsiteY2" fmla="*/ 0 h 35773"/>
                <a:gd name="connsiteX3" fmla="*/ 8807 w 14780"/>
                <a:gd name="connsiteY3" fmla="*/ 34781 h 35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80" h="35773">
                  <a:moveTo>
                    <a:pt x="8807" y="34781"/>
                  </a:moveTo>
                  <a:cubicBezTo>
                    <a:pt x="11018" y="37139"/>
                    <a:pt x="15881" y="34928"/>
                    <a:pt x="14555" y="31981"/>
                  </a:cubicBezTo>
                  <a:cubicBezTo>
                    <a:pt x="1733" y="26970"/>
                    <a:pt x="2765" y="11201"/>
                    <a:pt x="2912" y="0"/>
                  </a:cubicBezTo>
                  <a:cubicBezTo>
                    <a:pt x="-1656" y="11348"/>
                    <a:pt x="-1656" y="26823"/>
                    <a:pt x="8807" y="34781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5" name="Полилиния: фигура 3804">
              <a:extLst>
                <a:ext uri="{FF2B5EF4-FFF2-40B4-BE49-F238E27FC236}">
                  <a16:creationId xmlns:a16="http://schemas.microsoft.com/office/drawing/2014/main" id="{40029928-F088-8E85-8A87-1A691113A715}"/>
                </a:ext>
              </a:extLst>
            </p:cNvPr>
            <p:cNvSpPr/>
            <p:nvPr/>
          </p:nvSpPr>
          <p:spPr>
            <a:xfrm>
              <a:off x="2359682" y="7333094"/>
              <a:ext cx="12821" cy="29640"/>
            </a:xfrm>
            <a:custGeom>
              <a:avLst/>
              <a:gdLst>
                <a:gd name="connsiteX0" fmla="*/ 3095 w 12821"/>
                <a:gd name="connsiteY0" fmla="*/ 26233 h 29640"/>
                <a:gd name="connsiteX1" fmla="*/ 12822 w 12821"/>
                <a:gd name="connsiteY1" fmla="*/ 0 h 29640"/>
                <a:gd name="connsiteX2" fmla="*/ 0 w 12821"/>
                <a:gd name="connsiteY2" fmla="*/ 28002 h 29640"/>
                <a:gd name="connsiteX3" fmla="*/ 3095 w 12821"/>
                <a:gd name="connsiteY3" fmla="*/ 26233 h 29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21" h="29640">
                  <a:moveTo>
                    <a:pt x="3095" y="26233"/>
                  </a:moveTo>
                  <a:cubicBezTo>
                    <a:pt x="4569" y="16801"/>
                    <a:pt x="11790" y="9432"/>
                    <a:pt x="12822" y="0"/>
                  </a:cubicBezTo>
                  <a:cubicBezTo>
                    <a:pt x="8106" y="8990"/>
                    <a:pt x="2653" y="18127"/>
                    <a:pt x="0" y="28002"/>
                  </a:cubicBezTo>
                  <a:cubicBezTo>
                    <a:pt x="147" y="31686"/>
                    <a:pt x="3095" y="28296"/>
                    <a:pt x="3095" y="26233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6" name="Полилиния: фигура 3805">
              <a:extLst>
                <a:ext uri="{FF2B5EF4-FFF2-40B4-BE49-F238E27FC236}">
                  <a16:creationId xmlns:a16="http://schemas.microsoft.com/office/drawing/2014/main" id="{7CC08118-1438-4B2C-CADF-488D74873D71}"/>
                </a:ext>
              </a:extLst>
            </p:cNvPr>
            <p:cNvSpPr/>
            <p:nvPr/>
          </p:nvSpPr>
          <p:spPr>
            <a:xfrm>
              <a:off x="2322600" y="7173190"/>
              <a:ext cx="11317" cy="34166"/>
            </a:xfrm>
            <a:custGeom>
              <a:avLst/>
              <a:gdLst>
                <a:gd name="connsiteX0" fmla="*/ 10112 w 11317"/>
                <a:gd name="connsiteY0" fmla="*/ 29917 h 34166"/>
                <a:gd name="connsiteX1" fmla="*/ 3038 w 11317"/>
                <a:gd name="connsiteY1" fmla="*/ 0 h 34166"/>
                <a:gd name="connsiteX2" fmla="*/ 6280 w 11317"/>
                <a:gd name="connsiteY2" fmla="*/ 33160 h 34166"/>
                <a:gd name="connsiteX3" fmla="*/ 10112 w 11317"/>
                <a:gd name="connsiteY3" fmla="*/ 29917 h 34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17" h="34166">
                  <a:moveTo>
                    <a:pt x="10112" y="29917"/>
                  </a:moveTo>
                  <a:cubicBezTo>
                    <a:pt x="385" y="22991"/>
                    <a:pt x="3775" y="10169"/>
                    <a:pt x="3038" y="0"/>
                  </a:cubicBezTo>
                  <a:cubicBezTo>
                    <a:pt x="-647" y="10611"/>
                    <a:pt x="-2415" y="24317"/>
                    <a:pt x="6280" y="33160"/>
                  </a:cubicBezTo>
                  <a:cubicBezTo>
                    <a:pt x="8491" y="35960"/>
                    <a:pt x="13649" y="32275"/>
                    <a:pt x="10112" y="29917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7" name="Полилиния: фигура 3806">
              <a:extLst>
                <a:ext uri="{FF2B5EF4-FFF2-40B4-BE49-F238E27FC236}">
                  <a16:creationId xmlns:a16="http://schemas.microsoft.com/office/drawing/2014/main" id="{E2A168BB-2F11-1B44-600B-F08EDA025956}"/>
                </a:ext>
              </a:extLst>
            </p:cNvPr>
            <p:cNvSpPr/>
            <p:nvPr/>
          </p:nvSpPr>
          <p:spPr>
            <a:xfrm>
              <a:off x="2347007" y="7223593"/>
              <a:ext cx="14442" cy="30654"/>
            </a:xfrm>
            <a:custGeom>
              <a:avLst/>
              <a:gdLst>
                <a:gd name="connsiteX0" fmla="*/ 0 w 14442"/>
                <a:gd name="connsiteY0" fmla="*/ 30654 h 30654"/>
                <a:gd name="connsiteX1" fmla="*/ 14443 w 14442"/>
                <a:gd name="connsiteY1" fmla="*/ 0 h 30654"/>
                <a:gd name="connsiteX2" fmla="*/ 0 w 14442"/>
                <a:gd name="connsiteY2" fmla="*/ 30654 h 30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442" h="30654">
                  <a:moveTo>
                    <a:pt x="0" y="30654"/>
                  </a:moveTo>
                  <a:cubicBezTo>
                    <a:pt x="6632" y="22106"/>
                    <a:pt x="11790" y="10906"/>
                    <a:pt x="14443" y="0"/>
                  </a:cubicBezTo>
                  <a:cubicBezTo>
                    <a:pt x="9727" y="10316"/>
                    <a:pt x="2800" y="20043"/>
                    <a:pt x="0" y="30654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8" name="Полилиния: фигура 3807">
              <a:extLst>
                <a:ext uri="{FF2B5EF4-FFF2-40B4-BE49-F238E27FC236}">
                  <a16:creationId xmlns:a16="http://schemas.microsoft.com/office/drawing/2014/main" id="{588E1A6C-58BE-BF0B-8D64-9551C8F4F7D2}"/>
                </a:ext>
              </a:extLst>
            </p:cNvPr>
            <p:cNvSpPr/>
            <p:nvPr/>
          </p:nvSpPr>
          <p:spPr>
            <a:xfrm>
              <a:off x="2281719" y="7229783"/>
              <a:ext cx="26909" cy="38331"/>
            </a:xfrm>
            <a:custGeom>
              <a:avLst/>
              <a:gdLst>
                <a:gd name="connsiteX0" fmla="*/ 26380 w 26909"/>
                <a:gd name="connsiteY0" fmla="*/ 34928 h 38331"/>
                <a:gd name="connsiteX1" fmla="*/ 0 w 26909"/>
                <a:gd name="connsiteY1" fmla="*/ 0 h 38331"/>
                <a:gd name="connsiteX2" fmla="*/ 21370 w 26909"/>
                <a:gd name="connsiteY2" fmla="*/ 37434 h 38331"/>
                <a:gd name="connsiteX3" fmla="*/ 26380 w 26909"/>
                <a:gd name="connsiteY3" fmla="*/ 34928 h 3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909" h="38331">
                  <a:moveTo>
                    <a:pt x="26380" y="34928"/>
                  </a:moveTo>
                  <a:cubicBezTo>
                    <a:pt x="11790" y="28886"/>
                    <a:pt x="6190" y="13264"/>
                    <a:pt x="0" y="0"/>
                  </a:cubicBezTo>
                  <a:cubicBezTo>
                    <a:pt x="2505" y="14001"/>
                    <a:pt x="8548" y="29770"/>
                    <a:pt x="21370" y="37434"/>
                  </a:cubicBezTo>
                  <a:cubicBezTo>
                    <a:pt x="23285" y="39497"/>
                    <a:pt x="28591" y="37728"/>
                    <a:pt x="26380" y="3492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09" name="Полилиния: фигура 3808">
              <a:extLst>
                <a:ext uri="{FF2B5EF4-FFF2-40B4-BE49-F238E27FC236}">
                  <a16:creationId xmlns:a16="http://schemas.microsoft.com/office/drawing/2014/main" id="{5F5E5D12-8880-50F3-4A4E-6F77E35EB78C}"/>
                </a:ext>
              </a:extLst>
            </p:cNvPr>
            <p:cNvSpPr/>
            <p:nvPr/>
          </p:nvSpPr>
          <p:spPr>
            <a:xfrm>
              <a:off x="2334776" y="7263974"/>
              <a:ext cx="10167" cy="40703"/>
            </a:xfrm>
            <a:custGeom>
              <a:avLst/>
              <a:gdLst>
                <a:gd name="connsiteX0" fmla="*/ 441 w 10167"/>
                <a:gd name="connsiteY0" fmla="*/ 34633 h 40703"/>
                <a:gd name="connsiteX1" fmla="*/ 10168 w 10167"/>
                <a:gd name="connsiteY1" fmla="*/ 37286 h 40703"/>
                <a:gd name="connsiteX2" fmla="*/ 8546 w 10167"/>
                <a:gd name="connsiteY2" fmla="*/ 0 h 40703"/>
                <a:gd name="connsiteX3" fmla="*/ 441 w 10167"/>
                <a:gd name="connsiteY3" fmla="*/ 34633 h 40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7" h="40703">
                  <a:moveTo>
                    <a:pt x="441" y="34633"/>
                  </a:moveTo>
                  <a:cubicBezTo>
                    <a:pt x="883" y="39202"/>
                    <a:pt x="9578" y="44213"/>
                    <a:pt x="10168" y="37286"/>
                  </a:cubicBezTo>
                  <a:cubicBezTo>
                    <a:pt x="-4128" y="29181"/>
                    <a:pt x="8399" y="12085"/>
                    <a:pt x="8546" y="0"/>
                  </a:cubicBezTo>
                  <a:cubicBezTo>
                    <a:pt x="3978" y="10758"/>
                    <a:pt x="-1623" y="22549"/>
                    <a:pt x="441" y="34633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0" name="Полилиния: фигура 3809">
              <a:extLst>
                <a:ext uri="{FF2B5EF4-FFF2-40B4-BE49-F238E27FC236}">
                  <a16:creationId xmlns:a16="http://schemas.microsoft.com/office/drawing/2014/main" id="{DCAEB14B-2A91-D563-A17C-025349B69B18}"/>
                </a:ext>
              </a:extLst>
            </p:cNvPr>
            <p:cNvSpPr/>
            <p:nvPr/>
          </p:nvSpPr>
          <p:spPr>
            <a:xfrm>
              <a:off x="2325785" y="7450700"/>
              <a:ext cx="28429" cy="31373"/>
            </a:xfrm>
            <a:custGeom>
              <a:avLst/>
              <a:gdLst>
                <a:gd name="connsiteX0" fmla="*/ 28002 w 28429"/>
                <a:gd name="connsiteY0" fmla="*/ 26675 h 31373"/>
                <a:gd name="connsiteX1" fmla="*/ 0 w 28429"/>
                <a:gd name="connsiteY1" fmla="*/ 0 h 31373"/>
                <a:gd name="connsiteX2" fmla="*/ 24465 w 28429"/>
                <a:gd name="connsiteY2" fmla="*/ 31096 h 31373"/>
                <a:gd name="connsiteX3" fmla="*/ 28002 w 28429"/>
                <a:gd name="connsiteY3" fmla="*/ 26675 h 31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29" h="31373">
                  <a:moveTo>
                    <a:pt x="28002" y="26675"/>
                  </a:moveTo>
                  <a:cubicBezTo>
                    <a:pt x="13117" y="26233"/>
                    <a:pt x="7664" y="10169"/>
                    <a:pt x="0" y="0"/>
                  </a:cubicBezTo>
                  <a:cubicBezTo>
                    <a:pt x="4863" y="11937"/>
                    <a:pt x="10169" y="27854"/>
                    <a:pt x="24465" y="31096"/>
                  </a:cubicBezTo>
                  <a:cubicBezTo>
                    <a:pt x="27412" y="32275"/>
                    <a:pt x="29328" y="29475"/>
                    <a:pt x="28002" y="26675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1" name="Полилиния: фигура 3810">
              <a:extLst>
                <a:ext uri="{FF2B5EF4-FFF2-40B4-BE49-F238E27FC236}">
                  <a16:creationId xmlns:a16="http://schemas.microsoft.com/office/drawing/2014/main" id="{017232ED-2FAB-081E-0EC6-699C59198B0F}"/>
                </a:ext>
              </a:extLst>
            </p:cNvPr>
            <p:cNvSpPr/>
            <p:nvPr/>
          </p:nvSpPr>
          <p:spPr>
            <a:xfrm>
              <a:off x="2313111" y="7421814"/>
              <a:ext cx="9454" cy="20709"/>
            </a:xfrm>
            <a:custGeom>
              <a:avLst/>
              <a:gdLst>
                <a:gd name="connsiteX0" fmla="*/ 8253 w 9454"/>
                <a:gd name="connsiteY0" fmla="*/ 16506 h 20709"/>
                <a:gd name="connsiteX1" fmla="*/ 0 w 9454"/>
                <a:gd name="connsiteY1" fmla="*/ 0 h 20709"/>
                <a:gd name="connsiteX2" fmla="*/ 7811 w 9454"/>
                <a:gd name="connsiteY2" fmla="*/ 20338 h 20709"/>
                <a:gd name="connsiteX3" fmla="*/ 8253 w 9454"/>
                <a:gd name="connsiteY3" fmla="*/ 16506 h 2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54" h="20709">
                  <a:moveTo>
                    <a:pt x="8253" y="16506"/>
                  </a:moveTo>
                  <a:cubicBezTo>
                    <a:pt x="4716" y="11643"/>
                    <a:pt x="3979" y="3242"/>
                    <a:pt x="0" y="0"/>
                  </a:cubicBezTo>
                  <a:cubicBezTo>
                    <a:pt x="1916" y="6927"/>
                    <a:pt x="3684" y="14443"/>
                    <a:pt x="7811" y="20338"/>
                  </a:cubicBezTo>
                  <a:cubicBezTo>
                    <a:pt x="10758" y="21959"/>
                    <a:pt x="8990" y="17833"/>
                    <a:pt x="8253" y="1650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2" name="Полилиния: фигура 3811">
              <a:extLst>
                <a:ext uri="{FF2B5EF4-FFF2-40B4-BE49-F238E27FC236}">
                  <a16:creationId xmlns:a16="http://schemas.microsoft.com/office/drawing/2014/main" id="{AD3EFDFF-983C-344E-E6C4-BAF5941A44B3}"/>
                </a:ext>
              </a:extLst>
            </p:cNvPr>
            <p:cNvSpPr/>
            <p:nvPr/>
          </p:nvSpPr>
          <p:spPr>
            <a:xfrm>
              <a:off x="2241138" y="6767463"/>
              <a:ext cx="6095" cy="26675"/>
            </a:xfrm>
            <a:custGeom>
              <a:avLst/>
              <a:gdLst>
                <a:gd name="connsiteX0" fmla="*/ 6095 w 6095"/>
                <a:gd name="connsiteY0" fmla="*/ 26675 h 26675"/>
                <a:gd name="connsiteX1" fmla="*/ 53 w 6095"/>
                <a:gd name="connsiteY1" fmla="*/ 0 h 26675"/>
                <a:gd name="connsiteX2" fmla="*/ 6095 w 6095"/>
                <a:gd name="connsiteY2" fmla="*/ 26675 h 2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5" h="26675">
                  <a:moveTo>
                    <a:pt x="6095" y="26675"/>
                  </a:moveTo>
                  <a:cubicBezTo>
                    <a:pt x="4622" y="17980"/>
                    <a:pt x="1969" y="8695"/>
                    <a:pt x="53" y="0"/>
                  </a:cubicBezTo>
                  <a:cubicBezTo>
                    <a:pt x="200" y="6779"/>
                    <a:pt x="-1421" y="21664"/>
                    <a:pt x="6095" y="26675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3" name="Полилиния: фигура 3812">
              <a:extLst>
                <a:ext uri="{FF2B5EF4-FFF2-40B4-BE49-F238E27FC236}">
                  <a16:creationId xmlns:a16="http://schemas.microsoft.com/office/drawing/2014/main" id="{85ECF592-4D8C-06B8-7976-1D2BE3F6ECBF}"/>
                </a:ext>
              </a:extLst>
            </p:cNvPr>
            <p:cNvSpPr/>
            <p:nvPr/>
          </p:nvSpPr>
          <p:spPr>
            <a:xfrm>
              <a:off x="2266982" y="7192792"/>
              <a:ext cx="9487" cy="26969"/>
            </a:xfrm>
            <a:custGeom>
              <a:avLst/>
              <a:gdLst>
                <a:gd name="connsiteX0" fmla="*/ 4274 w 9487"/>
                <a:gd name="connsiteY0" fmla="*/ 8548 h 26969"/>
                <a:gd name="connsiteX1" fmla="*/ 0 w 9487"/>
                <a:gd name="connsiteY1" fmla="*/ 0 h 26969"/>
                <a:gd name="connsiteX2" fmla="*/ 8843 w 9487"/>
                <a:gd name="connsiteY2" fmla="*/ 26970 h 26969"/>
                <a:gd name="connsiteX3" fmla="*/ 4274 w 9487"/>
                <a:gd name="connsiteY3" fmla="*/ 8548 h 26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87" h="26969">
                  <a:moveTo>
                    <a:pt x="4274" y="8548"/>
                  </a:moveTo>
                  <a:cubicBezTo>
                    <a:pt x="2653" y="5748"/>
                    <a:pt x="2505" y="2063"/>
                    <a:pt x="0" y="0"/>
                  </a:cubicBezTo>
                  <a:cubicBezTo>
                    <a:pt x="2800" y="8843"/>
                    <a:pt x="4421" y="19306"/>
                    <a:pt x="8843" y="26970"/>
                  </a:cubicBezTo>
                  <a:cubicBezTo>
                    <a:pt x="11495" y="22549"/>
                    <a:pt x="5158" y="14295"/>
                    <a:pt x="4274" y="854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4" name="Полилиния: фигура 3813">
              <a:extLst>
                <a:ext uri="{FF2B5EF4-FFF2-40B4-BE49-F238E27FC236}">
                  <a16:creationId xmlns:a16="http://schemas.microsoft.com/office/drawing/2014/main" id="{CE8CF2B6-3CDD-24BA-93A6-E3DB9EE6BF9B}"/>
                </a:ext>
              </a:extLst>
            </p:cNvPr>
            <p:cNvSpPr/>
            <p:nvPr/>
          </p:nvSpPr>
          <p:spPr>
            <a:xfrm>
              <a:off x="2276856" y="7126767"/>
              <a:ext cx="23157" cy="27722"/>
            </a:xfrm>
            <a:custGeom>
              <a:avLst/>
              <a:gdLst>
                <a:gd name="connsiteX0" fmla="*/ 22549 w 23157"/>
                <a:gd name="connsiteY0" fmla="*/ 22843 h 27722"/>
                <a:gd name="connsiteX1" fmla="*/ 0 w 23157"/>
                <a:gd name="connsiteY1" fmla="*/ 0 h 27722"/>
                <a:gd name="connsiteX2" fmla="*/ 20780 w 23157"/>
                <a:gd name="connsiteY2" fmla="*/ 27559 h 27722"/>
                <a:gd name="connsiteX3" fmla="*/ 22549 w 23157"/>
                <a:gd name="connsiteY3" fmla="*/ 22843 h 27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57" h="27722">
                  <a:moveTo>
                    <a:pt x="22549" y="22843"/>
                  </a:moveTo>
                  <a:cubicBezTo>
                    <a:pt x="10906" y="20485"/>
                    <a:pt x="7221" y="7664"/>
                    <a:pt x="0" y="0"/>
                  </a:cubicBezTo>
                  <a:cubicBezTo>
                    <a:pt x="3832" y="10906"/>
                    <a:pt x="8990" y="23433"/>
                    <a:pt x="20780" y="27559"/>
                  </a:cubicBezTo>
                  <a:cubicBezTo>
                    <a:pt x="23728" y="28591"/>
                    <a:pt x="23433" y="24464"/>
                    <a:pt x="22549" y="22843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5" name="Полилиния: фигура 3814">
              <a:extLst>
                <a:ext uri="{FF2B5EF4-FFF2-40B4-BE49-F238E27FC236}">
                  <a16:creationId xmlns:a16="http://schemas.microsoft.com/office/drawing/2014/main" id="{432B3EFA-153E-1570-CDB8-29685D8285F2}"/>
                </a:ext>
              </a:extLst>
            </p:cNvPr>
            <p:cNvSpPr/>
            <p:nvPr/>
          </p:nvSpPr>
          <p:spPr>
            <a:xfrm>
              <a:off x="2250468" y="6894944"/>
              <a:ext cx="27594" cy="35783"/>
            </a:xfrm>
            <a:custGeom>
              <a:avLst/>
              <a:gdLst>
                <a:gd name="connsiteX0" fmla="*/ 26535 w 27594"/>
                <a:gd name="connsiteY0" fmla="*/ 30949 h 35783"/>
                <a:gd name="connsiteX1" fmla="*/ 8 w 27594"/>
                <a:gd name="connsiteY1" fmla="*/ 0 h 35783"/>
                <a:gd name="connsiteX2" fmla="*/ 23293 w 27594"/>
                <a:gd name="connsiteY2" fmla="*/ 35518 h 35783"/>
                <a:gd name="connsiteX3" fmla="*/ 26535 w 27594"/>
                <a:gd name="connsiteY3" fmla="*/ 30949 h 3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594" h="35783">
                  <a:moveTo>
                    <a:pt x="26535" y="30949"/>
                  </a:moveTo>
                  <a:cubicBezTo>
                    <a:pt x="11061" y="29181"/>
                    <a:pt x="4429" y="12822"/>
                    <a:pt x="8" y="0"/>
                  </a:cubicBezTo>
                  <a:cubicBezTo>
                    <a:pt x="-287" y="14443"/>
                    <a:pt x="8113" y="31686"/>
                    <a:pt x="23293" y="35518"/>
                  </a:cubicBezTo>
                  <a:cubicBezTo>
                    <a:pt x="26388" y="36844"/>
                    <a:pt x="29188" y="32865"/>
                    <a:pt x="26535" y="30949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6" name="Полилиния: фигура 3815">
              <a:extLst>
                <a:ext uri="{FF2B5EF4-FFF2-40B4-BE49-F238E27FC236}">
                  <a16:creationId xmlns:a16="http://schemas.microsoft.com/office/drawing/2014/main" id="{C69883BF-FC3E-1474-5346-8E2E6EBB9805}"/>
                </a:ext>
              </a:extLst>
            </p:cNvPr>
            <p:cNvSpPr/>
            <p:nvPr/>
          </p:nvSpPr>
          <p:spPr>
            <a:xfrm>
              <a:off x="2235296" y="6843952"/>
              <a:ext cx="12871" cy="42739"/>
            </a:xfrm>
            <a:custGeom>
              <a:avLst/>
              <a:gdLst>
                <a:gd name="connsiteX0" fmla="*/ 11495 w 12871"/>
                <a:gd name="connsiteY0" fmla="*/ 34191 h 42739"/>
                <a:gd name="connsiteX1" fmla="*/ 2653 w 12871"/>
                <a:gd name="connsiteY1" fmla="*/ 5158 h 42739"/>
                <a:gd name="connsiteX2" fmla="*/ 0 w 12871"/>
                <a:gd name="connsiteY2" fmla="*/ 0 h 42739"/>
                <a:gd name="connsiteX3" fmla="*/ 11348 w 12871"/>
                <a:gd name="connsiteY3" fmla="*/ 42739 h 42739"/>
                <a:gd name="connsiteX4" fmla="*/ 11495 w 12871"/>
                <a:gd name="connsiteY4" fmla="*/ 34191 h 42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71" h="42739">
                  <a:moveTo>
                    <a:pt x="11495" y="34191"/>
                  </a:moveTo>
                  <a:cubicBezTo>
                    <a:pt x="9285" y="24317"/>
                    <a:pt x="6485" y="14590"/>
                    <a:pt x="2653" y="5158"/>
                  </a:cubicBezTo>
                  <a:cubicBezTo>
                    <a:pt x="1769" y="3537"/>
                    <a:pt x="1769" y="295"/>
                    <a:pt x="0" y="0"/>
                  </a:cubicBezTo>
                  <a:cubicBezTo>
                    <a:pt x="3095" y="14443"/>
                    <a:pt x="6927" y="28738"/>
                    <a:pt x="11348" y="42739"/>
                  </a:cubicBezTo>
                  <a:cubicBezTo>
                    <a:pt x="14443" y="40823"/>
                    <a:pt x="11937" y="36844"/>
                    <a:pt x="11495" y="34191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7" name="Полилиния: фигура 3816">
              <a:extLst>
                <a:ext uri="{FF2B5EF4-FFF2-40B4-BE49-F238E27FC236}">
                  <a16:creationId xmlns:a16="http://schemas.microsoft.com/office/drawing/2014/main" id="{38A40395-9992-ABFF-407C-FDD0418DB845}"/>
                </a:ext>
              </a:extLst>
            </p:cNvPr>
            <p:cNvSpPr/>
            <p:nvPr/>
          </p:nvSpPr>
          <p:spPr>
            <a:xfrm>
              <a:off x="2250770" y="6800918"/>
              <a:ext cx="26666" cy="35772"/>
            </a:xfrm>
            <a:custGeom>
              <a:avLst/>
              <a:gdLst>
                <a:gd name="connsiteX0" fmla="*/ 26528 w 26666"/>
                <a:gd name="connsiteY0" fmla="*/ 31686 h 35772"/>
                <a:gd name="connsiteX1" fmla="*/ 0 w 26666"/>
                <a:gd name="connsiteY1" fmla="*/ 0 h 35772"/>
                <a:gd name="connsiteX2" fmla="*/ 21075 w 26666"/>
                <a:gd name="connsiteY2" fmla="*/ 35076 h 35772"/>
                <a:gd name="connsiteX3" fmla="*/ 26528 w 26666"/>
                <a:gd name="connsiteY3" fmla="*/ 31686 h 35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66" h="35772">
                  <a:moveTo>
                    <a:pt x="26528" y="31686"/>
                  </a:moveTo>
                  <a:cubicBezTo>
                    <a:pt x="11348" y="28296"/>
                    <a:pt x="6632" y="11790"/>
                    <a:pt x="0" y="0"/>
                  </a:cubicBezTo>
                  <a:cubicBezTo>
                    <a:pt x="3832" y="12969"/>
                    <a:pt x="7074" y="29475"/>
                    <a:pt x="21075" y="35076"/>
                  </a:cubicBezTo>
                  <a:cubicBezTo>
                    <a:pt x="23875" y="36844"/>
                    <a:pt x="27412" y="35076"/>
                    <a:pt x="26528" y="3168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8" name="Полилиния: фигура 3817">
              <a:extLst>
                <a:ext uri="{FF2B5EF4-FFF2-40B4-BE49-F238E27FC236}">
                  <a16:creationId xmlns:a16="http://schemas.microsoft.com/office/drawing/2014/main" id="{E39B4394-EFB3-B56F-5FA8-4D12F9A3D4BD}"/>
                </a:ext>
              </a:extLst>
            </p:cNvPr>
            <p:cNvSpPr/>
            <p:nvPr/>
          </p:nvSpPr>
          <p:spPr>
            <a:xfrm>
              <a:off x="2255634" y="6725166"/>
              <a:ext cx="19762" cy="34663"/>
            </a:xfrm>
            <a:custGeom>
              <a:avLst/>
              <a:gdLst>
                <a:gd name="connsiteX0" fmla="*/ 19601 w 19762"/>
                <a:gd name="connsiteY0" fmla="*/ 30802 h 34663"/>
                <a:gd name="connsiteX1" fmla="*/ 0 w 19762"/>
                <a:gd name="connsiteY1" fmla="*/ 0 h 34663"/>
                <a:gd name="connsiteX2" fmla="*/ 12822 w 19762"/>
                <a:gd name="connsiteY2" fmla="*/ 33012 h 34663"/>
                <a:gd name="connsiteX3" fmla="*/ 19601 w 19762"/>
                <a:gd name="connsiteY3" fmla="*/ 30802 h 34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762" h="34663">
                  <a:moveTo>
                    <a:pt x="19601" y="30802"/>
                  </a:moveTo>
                  <a:cubicBezTo>
                    <a:pt x="5453" y="26970"/>
                    <a:pt x="5011" y="10906"/>
                    <a:pt x="0" y="0"/>
                  </a:cubicBezTo>
                  <a:cubicBezTo>
                    <a:pt x="2211" y="11495"/>
                    <a:pt x="1621" y="25938"/>
                    <a:pt x="12822" y="33012"/>
                  </a:cubicBezTo>
                  <a:cubicBezTo>
                    <a:pt x="15180" y="35370"/>
                    <a:pt x="20780" y="35665"/>
                    <a:pt x="19601" y="30802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19" name="Полилиния: фигура 3818">
              <a:extLst>
                <a:ext uri="{FF2B5EF4-FFF2-40B4-BE49-F238E27FC236}">
                  <a16:creationId xmlns:a16="http://schemas.microsoft.com/office/drawing/2014/main" id="{38263C7E-4AD6-4754-B193-F4971BAEC09B}"/>
                </a:ext>
              </a:extLst>
            </p:cNvPr>
            <p:cNvSpPr/>
            <p:nvPr/>
          </p:nvSpPr>
          <p:spPr>
            <a:xfrm>
              <a:off x="2302189" y="6849847"/>
              <a:ext cx="6892" cy="26218"/>
            </a:xfrm>
            <a:custGeom>
              <a:avLst/>
              <a:gdLst>
                <a:gd name="connsiteX0" fmla="*/ 6500 w 6892"/>
                <a:gd name="connsiteY0" fmla="*/ 22549 h 26218"/>
                <a:gd name="connsiteX1" fmla="*/ 4289 w 6892"/>
                <a:gd name="connsiteY1" fmla="*/ 0 h 26218"/>
                <a:gd name="connsiteX2" fmla="*/ 2373 w 6892"/>
                <a:gd name="connsiteY2" fmla="*/ 24907 h 26218"/>
                <a:gd name="connsiteX3" fmla="*/ 6500 w 6892"/>
                <a:gd name="connsiteY3" fmla="*/ 22549 h 26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92" h="26218">
                  <a:moveTo>
                    <a:pt x="6500" y="22549"/>
                  </a:moveTo>
                  <a:cubicBezTo>
                    <a:pt x="1931" y="15917"/>
                    <a:pt x="4289" y="7516"/>
                    <a:pt x="4289" y="0"/>
                  </a:cubicBezTo>
                  <a:cubicBezTo>
                    <a:pt x="605" y="7369"/>
                    <a:pt x="-2195" y="17390"/>
                    <a:pt x="2373" y="24907"/>
                  </a:cubicBezTo>
                  <a:cubicBezTo>
                    <a:pt x="3552" y="28149"/>
                    <a:pt x="8268" y="24612"/>
                    <a:pt x="6500" y="22549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0" name="Полилиния: фигура 3819">
              <a:extLst>
                <a:ext uri="{FF2B5EF4-FFF2-40B4-BE49-F238E27FC236}">
                  <a16:creationId xmlns:a16="http://schemas.microsoft.com/office/drawing/2014/main" id="{5A0C6B8A-624E-3DC4-ADDE-8A9B3A23BEF6}"/>
                </a:ext>
              </a:extLst>
            </p:cNvPr>
            <p:cNvSpPr/>
            <p:nvPr/>
          </p:nvSpPr>
          <p:spPr>
            <a:xfrm>
              <a:off x="2293917" y="6766726"/>
              <a:ext cx="9319" cy="35502"/>
            </a:xfrm>
            <a:custGeom>
              <a:avLst/>
              <a:gdLst>
                <a:gd name="connsiteX0" fmla="*/ 1361 w 9319"/>
                <a:gd name="connsiteY0" fmla="*/ 31244 h 35502"/>
                <a:gd name="connsiteX1" fmla="*/ 9319 w 9319"/>
                <a:gd name="connsiteY1" fmla="*/ 32718 h 35502"/>
                <a:gd name="connsiteX2" fmla="*/ 8435 w 9319"/>
                <a:gd name="connsiteY2" fmla="*/ 0 h 35502"/>
                <a:gd name="connsiteX3" fmla="*/ 1361 w 9319"/>
                <a:gd name="connsiteY3" fmla="*/ 31244 h 35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19" h="35502">
                  <a:moveTo>
                    <a:pt x="1361" y="31244"/>
                  </a:moveTo>
                  <a:cubicBezTo>
                    <a:pt x="2688" y="34486"/>
                    <a:pt x="8435" y="38170"/>
                    <a:pt x="9319" y="32718"/>
                  </a:cubicBezTo>
                  <a:cubicBezTo>
                    <a:pt x="-849" y="24317"/>
                    <a:pt x="5488" y="10316"/>
                    <a:pt x="8435" y="0"/>
                  </a:cubicBezTo>
                  <a:cubicBezTo>
                    <a:pt x="2393" y="8990"/>
                    <a:pt x="-2471" y="20338"/>
                    <a:pt x="1361" y="31244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1" name="Полилиния: фигура 3820">
              <a:extLst>
                <a:ext uri="{FF2B5EF4-FFF2-40B4-BE49-F238E27FC236}">
                  <a16:creationId xmlns:a16="http://schemas.microsoft.com/office/drawing/2014/main" id="{65509F04-C52C-B642-91B5-2A34F3230CDF}"/>
                </a:ext>
              </a:extLst>
            </p:cNvPr>
            <p:cNvSpPr/>
            <p:nvPr/>
          </p:nvSpPr>
          <p:spPr>
            <a:xfrm>
              <a:off x="2309990" y="6819929"/>
              <a:ext cx="11079" cy="24169"/>
            </a:xfrm>
            <a:custGeom>
              <a:avLst/>
              <a:gdLst>
                <a:gd name="connsiteX0" fmla="*/ 321 w 11079"/>
                <a:gd name="connsiteY0" fmla="*/ 24170 h 24169"/>
                <a:gd name="connsiteX1" fmla="*/ 11079 w 11079"/>
                <a:gd name="connsiteY1" fmla="*/ 0 h 24169"/>
                <a:gd name="connsiteX2" fmla="*/ 321 w 11079"/>
                <a:gd name="connsiteY2" fmla="*/ 24170 h 24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79" h="24169">
                  <a:moveTo>
                    <a:pt x="321" y="24170"/>
                  </a:moveTo>
                  <a:cubicBezTo>
                    <a:pt x="5184" y="17390"/>
                    <a:pt x="7395" y="7958"/>
                    <a:pt x="11079" y="0"/>
                  </a:cubicBezTo>
                  <a:cubicBezTo>
                    <a:pt x="6658" y="7516"/>
                    <a:pt x="-1743" y="14590"/>
                    <a:pt x="321" y="2417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2" name="Полилиния: фигура 3821">
              <a:extLst>
                <a:ext uri="{FF2B5EF4-FFF2-40B4-BE49-F238E27FC236}">
                  <a16:creationId xmlns:a16="http://schemas.microsoft.com/office/drawing/2014/main" id="{34501A82-18DE-A7A3-2FD1-2BEE744D8115}"/>
                </a:ext>
              </a:extLst>
            </p:cNvPr>
            <p:cNvSpPr/>
            <p:nvPr/>
          </p:nvSpPr>
          <p:spPr>
            <a:xfrm>
              <a:off x="2325048" y="6802834"/>
              <a:ext cx="9726" cy="12526"/>
            </a:xfrm>
            <a:custGeom>
              <a:avLst/>
              <a:gdLst>
                <a:gd name="connsiteX0" fmla="*/ 9727 w 9726"/>
                <a:gd name="connsiteY0" fmla="*/ 0 h 12526"/>
                <a:gd name="connsiteX1" fmla="*/ 0 w 9726"/>
                <a:gd name="connsiteY1" fmla="*/ 12527 h 12526"/>
                <a:gd name="connsiteX2" fmla="*/ 9727 w 9726"/>
                <a:gd name="connsiteY2" fmla="*/ 0 h 12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26" h="12526">
                  <a:moveTo>
                    <a:pt x="9727" y="0"/>
                  </a:moveTo>
                  <a:cubicBezTo>
                    <a:pt x="6042" y="3537"/>
                    <a:pt x="1179" y="7369"/>
                    <a:pt x="0" y="12527"/>
                  </a:cubicBezTo>
                  <a:cubicBezTo>
                    <a:pt x="4127" y="9285"/>
                    <a:pt x="7811" y="4863"/>
                    <a:pt x="9727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3" name="Полилиния: фигура 3822">
              <a:extLst>
                <a:ext uri="{FF2B5EF4-FFF2-40B4-BE49-F238E27FC236}">
                  <a16:creationId xmlns:a16="http://schemas.microsoft.com/office/drawing/2014/main" id="{4FB5E0A9-2685-7647-B430-05F3AB2CB9F9}"/>
                </a:ext>
              </a:extLst>
            </p:cNvPr>
            <p:cNvSpPr/>
            <p:nvPr/>
          </p:nvSpPr>
          <p:spPr>
            <a:xfrm>
              <a:off x="2251221" y="6697312"/>
              <a:ext cx="3594" cy="18716"/>
            </a:xfrm>
            <a:custGeom>
              <a:avLst/>
              <a:gdLst>
                <a:gd name="connsiteX0" fmla="*/ 729 w 3594"/>
                <a:gd name="connsiteY0" fmla="*/ 0 h 18716"/>
                <a:gd name="connsiteX1" fmla="*/ 2939 w 3594"/>
                <a:gd name="connsiteY1" fmla="*/ 18717 h 18716"/>
                <a:gd name="connsiteX2" fmla="*/ 729 w 3594"/>
                <a:gd name="connsiteY2" fmla="*/ 0 h 18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94" h="18716">
                  <a:moveTo>
                    <a:pt x="729" y="0"/>
                  </a:moveTo>
                  <a:cubicBezTo>
                    <a:pt x="-303" y="4716"/>
                    <a:pt x="-745" y="14590"/>
                    <a:pt x="2939" y="18717"/>
                  </a:cubicBezTo>
                  <a:cubicBezTo>
                    <a:pt x="5003" y="13411"/>
                    <a:pt x="1613" y="6042"/>
                    <a:pt x="729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4" name="Полилиния: фигура 3823">
              <a:extLst>
                <a:ext uri="{FF2B5EF4-FFF2-40B4-BE49-F238E27FC236}">
                  <a16:creationId xmlns:a16="http://schemas.microsoft.com/office/drawing/2014/main" id="{47FA71BB-0FC3-0C6D-A4D9-9A42773ACABD}"/>
                </a:ext>
              </a:extLst>
            </p:cNvPr>
            <p:cNvSpPr/>
            <p:nvPr/>
          </p:nvSpPr>
          <p:spPr>
            <a:xfrm>
              <a:off x="2306773" y="6742704"/>
              <a:ext cx="9874" cy="16948"/>
            </a:xfrm>
            <a:custGeom>
              <a:avLst/>
              <a:gdLst>
                <a:gd name="connsiteX0" fmla="*/ 9874 w 9874"/>
                <a:gd name="connsiteY0" fmla="*/ 0 h 16948"/>
                <a:gd name="connsiteX1" fmla="*/ 0 w 9874"/>
                <a:gd name="connsiteY1" fmla="*/ 16948 h 16948"/>
                <a:gd name="connsiteX2" fmla="*/ 9874 w 9874"/>
                <a:gd name="connsiteY2" fmla="*/ 0 h 1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74" h="16948">
                  <a:moveTo>
                    <a:pt x="9874" y="0"/>
                  </a:moveTo>
                  <a:cubicBezTo>
                    <a:pt x="6337" y="5306"/>
                    <a:pt x="147" y="10169"/>
                    <a:pt x="0" y="16948"/>
                  </a:cubicBezTo>
                  <a:cubicBezTo>
                    <a:pt x="4569" y="12822"/>
                    <a:pt x="8548" y="6190"/>
                    <a:pt x="9874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5" name="Полилиния: фигура 3824">
              <a:extLst>
                <a:ext uri="{FF2B5EF4-FFF2-40B4-BE49-F238E27FC236}">
                  <a16:creationId xmlns:a16="http://schemas.microsoft.com/office/drawing/2014/main" id="{1CF1D68D-93AC-73F6-2E3A-7E8338335CCA}"/>
                </a:ext>
              </a:extLst>
            </p:cNvPr>
            <p:cNvSpPr/>
            <p:nvPr/>
          </p:nvSpPr>
          <p:spPr>
            <a:xfrm>
              <a:off x="2292882" y="6665479"/>
              <a:ext cx="5491" cy="16358"/>
            </a:xfrm>
            <a:custGeom>
              <a:avLst/>
              <a:gdLst>
                <a:gd name="connsiteX0" fmla="*/ 5491 w 5491"/>
                <a:gd name="connsiteY0" fmla="*/ 0 h 16358"/>
                <a:gd name="connsiteX1" fmla="*/ 186 w 5491"/>
                <a:gd name="connsiteY1" fmla="*/ 16359 h 16358"/>
                <a:gd name="connsiteX2" fmla="*/ 5491 w 5491"/>
                <a:gd name="connsiteY2" fmla="*/ 0 h 16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91" h="16358">
                  <a:moveTo>
                    <a:pt x="5491" y="0"/>
                  </a:moveTo>
                  <a:cubicBezTo>
                    <a:pt x="1659" y="4274"/>
                    <a:pt x="-699" y="10611"/>
                    <a:pt x="186" y="16359"/>
                  </a:cubicBezTo>
                  <a:cubicBezTo>
                    <a:pt x="4754" y="13264"/>
                    <a:pt x="4017" y="5158"/>
                    <a:pt x="5491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6" name="Полилиния: фигура 3825">
              <a:extLst>
                <a:ext uri="{FF2B5EF4-FFF2-40B4-BE49-F238E27FC236}">
                  <a16:creationId xmlns:a16="http://schemas.microsoft.com/office/drawing/2014/main" id="{13655C41-9FED-8B3E-AC07-78C7A908B31B}"/>
                </a:ext>
              </a:extLst>
            </p:cNvPr>
            <p:cNvSpPr/>
            <p:nvPr/>
          </p:nvSpPr>
          <p:spPr>
            <a:xfrm>
              <a:off x="2245907" y="6957579"/>
              <a:ext cx="12067" cy="40675"/>
            </a:xfrm>
            <a:custGeom>
              <a:avLst/>
              <a:gdLst>
                <a:gd name="connsiteX0" fmla="*/ 11053 w 12067"/>
                <a:gd name="connsiteY0" fmla="*/ 34486 h 40675"/>
                <a:gd name="connsiteX1" fmla="*/ 0 w 12067"/>
                <a:gd name="connsiteY1" fmla="*/ 0 h 40675"/>
                <a:gd name="connsiteX2" fmla="*/ 10758 w 12067"/>
                <a:gd name="connsiteY2" fmla="*/ 40676 h 40675"/>
                <a:gd name="connsiteX3" fmla="*/ 11053 w 12067"/>
                <a:gd name="connsiteY3" fmla="*/ 34486 h 40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67" h="40675">
                  <a:moveTo>
                    <a:pt x="11053" y="34486"/>
                  </a:moveTo>
                  <a:cubicBezTo>
                    <a:pt x="3684" y="24317"/>
                    <a:pt x="3979" y="11348"/>
                    <a:pt x="0" y="0"/>
                  </a:cubicBezTo>
                  <a:cubicBezTo>
                    <a:pt x="1769" y="13853"/>
                    <a:pt x="1326" y="29328"/>
                    <a:pt x="10758" y="40676"/>
                  </a:cubicBezTo>
                  <a:cubicBezTo>
                    <a:pt x="12674" y="39349"/>
                    <a:pt x="12232" y="36107"/>
                    <a:pt x="11053" y="3448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7" name="Полилиния: фигура 3826">
              <a:extLst>
                <a:ext uri="{FF2B5EF4-FFF2-40B4-BE49-F238E27FC236}">
                  <a16:creationId xmlns:a16="http://schemas.microsoft.com/office/drawing/2014/main" id="{6B88161B-3267-BABE-BD55-C4226AAAE970}"/>
                </a:ext>
              </a:extLst>
            </p:cNvPr>
            <p:cNvSpPr/>
            <p:nvPr/>
          </p:nvSpPr>
          <p:spPr>
            <a:xfrm>
              <a:off x="2259908" y="7002971"/>
              <a:ext cx="26638" cy="31267"/>
            </a:xfrm>
            <a:custGeom>
              <a:avLst/>
              <a:gdLst>
                <a:gd name="connsiteX0" fmla="*/ 22254 w 26638"/>
                <a:gd name="connsiteY0" fmla="*/ 30949 h 31267"/>
                <a:gd name="connsiteX1" fmla="*/ 26086 w 26638"/>
                <a:gd name="connsiteY1" fmla="*/ 26675 h 31267"/>
                <a:gd name="connsiteX2" fmla="*/ 0 w 26638"/>
                <a:gd name="connsiteY2" fmla="*/ 0 h 31267"/>
                <a:gd name="connsiteX3" fmla="*/ 22254 w 26638"/>
                <a:gd name="connsiteY3" fmla="*/ 30949 h 3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38" h="31267">
                  <a:moveTo>
                    <a:pt x="22254" y="30949"/>
                  </a:moveTo>
                  <a:cubicBezTo>
                    <a:pt x="25054" y="32275"/>
                    <a:pt x="27854" y="29181"/>
                    <a:pt x="26086" y="26675"/>
                  </a:cubicBezTo>
                  <a:cubicBezTo>
                    <a:pt x="11495" y="25349"/>
                    <a:pt x="6779" y="10022"/>
                    <a:pt x="0" y="0"/>
                  </a:cubicBezTo>
                  <a:cubicBezTo>
                    <a:pt x="3095" y="12380"/>
                    <a:pt x="8400" y="27412"/>
                    <a:pt x="22254" y="30949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8" name="Полилиния: фигура 3827">
              <a:extLst>
                <a:ext uri="{FF2B5EF4-FFF2-40B4-BE49-F238E27FC236}">
                  <a16:creationId xmlns:a16="http://schemas.microsoft.com/office/drawing/2014/main" id="{DC8E56D1-BB2A-02E3-CAAE-F113880AF614}"/>
                </a:ext>
              </a:extLst>
            </p:cNvPr>
            <p:cNvSpPr/>
            <p:nvPr/>
          </p:nvSpPr>
          <p:spPr>
            <a:xfrm>
              <a:off x="2318416" y="7012698"/>
              <a:ext cx="19453" cy="31824"/>
            </a:xfrm>
            <a:custGeom>
              <a:avLst/>
              <a:gdLst>
                <a:gd name="connsiteX0" fmla="*/ 4127 w 19453"/>
                <a:gd name="connsiteY0" fmla="*/ 27265 h 31824"/>
                <a:gd name="connsiteX1" fmla="*/ 19454 w 19453"/>
                <a:gd name="connsiteY1" fmla="*/ 0 h 31824"/>
                <a:gd name="connsiteX2" fmla="*/ 0 w 19453"/>
                <a:gd name="connsiteY2" fmla="*/ 30654 h 31824"/>
                <a:gd name="connsiteX3" fmla="*/ 4127 w 19453"/>
                <a:gd name="connsiteY3" fmla="*/ 27265 h 31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453" h="31824">
                  <a:moveTo>
                    <a:pt x="4127" y="27265"/>
                  </a:moveTo>
                  <a:cubicBezTo>
                    <a:pt x="6632" y="16801"/>
                    <a:pt x="15327" y="9579"/>
                    <a:pt x="19454" y="0"/>
                  </a:cubicBezTo>
                  <a:cubicBezTo>
                    <a:pt x="11938" y="9285"/>
                    <a:pt x="2063" y="18275"/>
                    <a:pt x="0" y="30654"/>
                  </a:cubicBezTo>
                  <a:cubicBezTo>
                    <a:pt x="1769" y="34044"/>
                    <a:pt x="3684" y="29181"/>
                    <a:pt x="4127" y="27265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29" name="Полилиния: фигура 3828">
              <a:extLst>
                <a:ext uri="{FF2B5EF4-FFF2-40B4-BE49-F238E27FC236}">
                  <a16:creationId xmlns:a16="http://schemas.microsoft.com/office/drawing/2014/main" id="{0B2F4E88-983B-3818-285F-E139CFBF82E0}"/>
                </a:ext>
              </a:extLst>
            </p:cNvPr>
            <p:cNvSpPr/>
            <p:nvPr/>
          </p:nvSpPr>
          <p:spPr>
            <a:xfrm>
              <a:off x="2306626" y="6904818"/>
              <a:ext cx="17979" cy="27152"/>
            </a:xfrm>
            <a:custGeom>
              <a:avLst/>
              <a:gdLst>
                <a:gd name="connsiteX0" fmla="*/ 4569 w 17979"/>
                <a:gd name="connsiteY0" fmla="*/ 22549 h 27152"/>
                <a:gd name="connsiteX1" fmla="*/ 17980 w 17979"/>
                <a:gd name="connsiteY1" fmla="*/ 0 h 27152"/>
                <a:gd name="connsiteX2" fmla="*/ 0 w 17979"/>
                <a:gd name="connsiteY2" fmla="*/ 26823 h 27152"/>
                <a:gd name="connsiteX3" fmla="*/ 4569 w 17979"/>
                <a:gd name="connsiteY3" fmla="*/ 22549 h 27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79" h="27152">
                  <a:moveTo>
                    <a:pt x="4569" y="22549"/>
                  </a:moveTo>
                  <a:cubicBezTo>
                    <a:pt x="6779" y="13853"/>
                    <a:pt x="13264" y="7369"/>
                    <a:pt x="17980" y="0"/>
                  </a:cubicBezTo>
                  <a:cubicBezTo>
                    <a:pt x="10022" y="7074"/>
                    <a:pt x="1032" y="15622"/>
                    <a:pt x="0" y="26823"/>
                  </a:cubicBezTo>
                  <a:cubicBezTo>
                    <a:pt x="2653" y="28296"/>
                    <a:pt x="4127" y="24464"/>
                    <a:pt x="4569" y="22549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0" name="Полилиния: фигура 3829">
              <a:extLst>
                <a:ext uri="{FF2B5EF4-FFF2-40B4-BE49-F238E27FC236}">
                  <a16:creationId xmlns:a16="http://schemas.microsoft.com/office/drawing/2014/main" id="{5170813F-B550-2B57-2642-40D222128849}"/>
                </a:ext>
              </a:extLst>
            </p:cNvPr>
            <p:cNvSpPr/>
            <p:nvPr/>
          </p:nvSpPr>
          <p:spPr>
            <a:xfrm>
              <a:off x="2310795" y="7053521"/>
              <a:ext cx="10117" cy="35147"/>
            </a:xfrm>
            <a:custGeom>
              <a:avLst/>
              <a:gdLst>
                <a:gd name="connsiteX0" fmla="*/ 5558 w 10117"/>
                <a:gd name="connsiteY0" fmla="*/ 33897 h 35147"/>
                <a:gd name="connsiteX1" fmla="*/ 8947 w 10117"/>
                <a:gd name="connsiteY1" fmla="*/ 30360 h 35147"/>
                <a:gd name="connsiteX2" fmla="*/ 5705 w 10117"/>
                <a:gd name="connsiteY2" fmla="*/ 0 h 35147"/>
                <a:gd name="connsiteX3" fmla="*/ 5558 w 10117"/>
                <a:gd name="connsiteY3" fmla="*/ 33897 h 35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17" h="35147">
                  <a:moveTo>
                    <a:pt x="5558" y="33897"/>
                  </a:moveTo>
                  <a:cubicBezTo>
                    <a:pt x="7916" y="37434"/>
                    <a:pt x="12189" y="32570"/>
                    <a:pt x="8947" y="30360"/>
                  </a:cubicBezTo>
                  <a:cubicBezTo>
                    <a:pt x="399" y="22254"/>
                    <a:pt x="4968" y="10022"/>
                    <a:pt x="5705" y="0"/>
                  </a:cubicBezTo>
                  <a:cubicBezTo>
                    <a:pt x="252" y="10316"/>
                    <a:pt x="-3727" y="24759"/>
                    <a:pt x="5558" y="33897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1" name="Полилиния: фигура 3830">
              <a:extLst>
                <a:ext uri="{FF2B5EF4-FFF2-40B4-BE49-F238E27FC236}">
                  <a16:creationId xmlns:a16="http://schemas.microsoft.com/office/drawing/2014/main" id="{6780AAD0-4CD3-E2B7-C9B1-306567FC88F2}"/>
                </a:ext>
              </a:extLst>
            </p:cNvPr>
            <p:cNvSpPr/>
            <p:nvPr/>
          </p:nvSpPr>
          <p:spPr>
            <a:xfrm>
              <a:off x="2260792" y="7084765"/>
              <a:ext cx="12253" cy="34191"/>
            </a:xfrm>
            <a:custGeom>
              <a:avLst/>
              <a:gdLst>
                <a:gd name="connsiteX0" fmla="*/ 11643 w 12253"/>
                <a:gd name="connsiteY0" fmla="*/ 28738 h 34191"/>
                <a:gd name="connsiteX1" fmla="*/ 0 w 12253"/>
                <a:gd name="connsiteY1" fmla="*/ 0 h 34191"/>
                <a:gd name="connsiteX2" fmla="*/ 10906 w 12253"/>
                <a:gd name="connsiteY2" fmla="*/ 34191 h 34191"/>
                <a:gd name="connsiteX3" fmla="*/ 11643 w 12253"/>
                <a:gd name="connsiteY3" fmla="*/ 28738 h 34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53" h="34191">
                  <a:moveTo>
                    <a:pt x="11643" y="28738"/>
                  </a:moveTo>
                  <a:cubicBezTo>
                    <a:pt x="6779" y="19748"/>
                    <a:pt x="4716" y="7958"/>
                    <a:pt x="0" y="0"/>
                  </a:cubicBezTo>
                  <a:cubicBezTo>
                    <a:pt x="2358" y="11643"/>
                    <a:pt x="4863" y="23728"/>
                    <a:pt x="10906" y="34191"/>
                  </a:cubicBezTo>
                  <a:cubicBezTo>
                    <a:pt x="12380" y="32718"/>
                    <a:pt x="12674" y="30507"/>
                    <a:pt x="11643" y="2873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2" name="Полилиния: фигура 3831">
              <a:extLst>
                <a:ext uri="{FF2B5EF4-FFF2-40B4-BE49-F238E27FC236}">
                  <a16:creationId xmlns:a16="http://schemas.microsoft.com/office/drawing/2014/main" id="{08AEA6CB-EB0E-F5B3-3D1A-DB0D7387F683}"/>
                </a:ext>
              </a:extLst>
            </p:cNvPr>
            <p:cNvSpPr/>
            <p:nvPr/>
          </p:nvSpPr>
          <p:spPr>
            <a:xfrm>
              <a:off x="2330501" y="6882269"/>
              <a:ext cx="8993" cy="14000"/>
            </a:xfrm>
            <a:custGeom>
              <a:avLst/>
              <a:gdLst>
                <a:gd name="connsiteX0" fmla="*/ 8990 w 8993"/>
                <a:gd name="connsiteY0" fmla="*/ 0 h 14000"/>
                <a:gd name="connsiteX1" fmla="*/ 0 w 8993"/>
                <a:gd name="connsiteY1" fmla="*/ 14001 h 14000"/>
                <a:gd name="connsiteX2" fmla="*/ 8990 w 8993"/>
                <a:gd name="connsiteY2" fmla="*/ 0 h 1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3" h="14000">
                  <a:moveTo>
                    <a:pt x="8990" y="0"/>
                  </a:moveTo>
                  <a:cubicBezTo>
                    <a:pt x="5600" y="4421"/>
                    <a:pt x="3095" y="9432"/>
                    <a:pt x="0" y="14001"/>
                  </a:cubicBezTo>
                  <a:cubicBezTo>
                    <a:pt x="5158" y="13264"/>
                    <a:pt x="9137" y="5453"/>
                    <a:pt x="8990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3" name="Полилиния: фигура 3832">
              <a:extLst>
                <a:ext uri="{FF2B5EF4-FFF2-40B4-BE49-F238E27FC236}">
                  <a16:creationId xmlns:a16="http://schemas.microsoft.com/office/drawing/2014/main" id="{EB3BC694-AB01-0B4C-42CE-979B15EA89C4}"/>
                </a:ext>
              </a:extLst>
            </p:cNvPr>
            <p:cNvSpPr/>
            <p:nvPr/>
          </p:nvSpPr>
          <p:spPr>
            <a:xfrm>
              <a:off x="2299802" y="6941662"/>
              <a:ext cx="10544" cy="33698"/>
            </a:xfrm>
            <a:custGeom>
              <a:avLst/>
              <a:gdLst>
                <a:gd name="connsiteX0" fmla="*/ 6088 w 10544"/>
                <a:gd name="connsiteY0" fmla="*/ 32570 h 33698"/>
                <a:gd name="connsiteX1" fmla="*/ 9330 w 10544"/>
                <a:gd name="connsiteY1" fmla="*/ 29033 h 33698"/>
                <a:gd name="connsiteX2" fmla="*/ 5645 w 10544"/>
                <a:gd name="connsiteY2" fmla="*/ 0 h 33698"/>
                <a:gd name="connsiteX3" fmla="*/ 6088 w 10544"/>
                <a:gd name="connsiteY3" fmla="*/ 32570 h 33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44" h="33698">
                  <a:moveTo>
                    <a:pt x="6088" y="32570"/>
                  </a:moveTo>
                  <a:cubicBezTo>
                    <a:pt x="8151" y="35960"/>
                    <a:pt x="12720" y="30802"/>
                    <a:pt x="9330" y="29033"/>
                  </a:cubicBezTo>
                  <a:cubicBezTo>
                    <a:pt x="1666" y="21222"/>
                    <a:pt x="2845" y="9579"/>
                    <a:pt x="5645" y="0"/>
                  </a:cubicBezTo>
                  <a:cubicBezTo>
                    <a:pt x="-1134" y="9432"/>
                    <a:pt x="-2755" y="23728"/>
                    <a:pt x="6088" y="3257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3834" name="Рисунок 9">
            <a:extLst>
              <a:ext uri="{FF2B5EF4-FFF2-40B4-BE49-F238E27FC236}">
                <a16:creationId xmlns:a16="http://schemas.microsoft.com/office/drawing/2014/main" id="{19680733-4050-BEB4-0ACA-11C0ADC2F4BF}"/>
              </a:ext>
            </a:extLst>
          </p:cNvPr>
          <p:cNvGrpSpPr/>
          <p:nvPr/>
        </p:nvGrpSpPr>
        <p:grpSpPr>
          <a:xfrm rot="21184107">
            <a:off x="2354433" y="6710377"/>
            <a:ext cx="378227" cy="1062289"/>
            <a:chOff x="2346653" y="6731945"/>
            <a:chExt cx="378227" cy="1062289"/>
          </a:xfrm>
        </p:grpSpPr>
        <p:sp>
          <p:nvSpPr>
            <p:cNvPr id="3835" name="Полилиния: фигура 3834">
              <a:extLst>
                <a:ext uri="{FF2B5EF4-FFF2-40B4-BE49-F238E27FC236}">
                  <a16:creationId xmlns:a16="http://schemas.microsoft.com/office/drawing/2014/main" id="{D44E3099-DB01-0E3C-F594-FD916E5A8871}"/>
                </a:ext>
              </a:extLst>
            </p:cNvPr>
            <p:cNvSpPr/>
            <p:nvPr/>
          </p:nvSpPr>
          <p:spPr>
            <a:xfrm>
              <a:off x="2545505" y="6998255"/>
              <a:ext cx="93160" cy="62965"/>
            </a:xfrm>
            <a:custGeom>
              <a:avLst/>
              <a:gdLst>
                <a:gd name="connsiteX0" fmla="*/ 19 w 93160"/>
                <a:gd name="connsiteY0" fmla="*/ 51287 h 62965"/>
                <a:gd name="connsiteX1" fmla="*/ 16525 w 93160"/>
                <a:gd name="connsiteY1" fmla="*/ 62635 h 62965"/>
                <a:gd name="connsiteX2" fmla="*/ 65012 w 93160"/>
                <a:gd name="connsiteY2" fmla="*/ 29475 h 62965"/>
                <a:gd name="connsiteX3" fmla="*/ 93161 w 93160"/>
                <a:gd name="connsiteY3" fmla="*/ 0 h 62965"/>
                <a:gd name="connsiteX4" fmla="*/ 23010 w 93160"/>
                <a:gd name="connsiteY4" fmla="*/ 25201 h 62965"/>
                <a:gd name="connsiteX5" fmla="*/ 19 w 93160"/>
                <a:gd name="connsiteY5" fmla="*/ 51287 h 62965"/>
                <a:gd name="connsiteX6" fmla="*/ 8567 w 93160"/>
                <a:gd name="connsiteY6" fmla="*/ 52466 h 62965"/>
                <a:gd name="connsiteX7" fmla="*/ 6061 w 93160"/>
                <a:gd name="connsiteY7" fmla="*/ 44508 h 62965"/>
                <a:gd name="connsiteX8" fmla="*/ 33621 w 93160"/>
                <a:gd name="connsiteY8" fmla="*/ 26970 h 62965"/>
                <a:gd name="connsiteX9" fmla="*/ 8567 w 93160"/>
                <a:gd name="connsiteY9" fmla="*/ 52466 h 62965"/>
                <a:gd name="connsiteX10" fmla="*/ 62949 w 93160"/>
                <a:gd name="connsiteY10" fmla="*/ 14590 h 62965"/>
                <a:gd name="connsiteX11" fmla="*/ 43347 w 93160"/>
                <a:gd name="connsiteY11" fmla="*/ 22991 h 62965"/>
                <a:gd name="connsiteX12" fmla="*/ 62949 w 93160"/>
                <a:gd name="connsiteY12" fmla="*/ 14590 h 6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160" h="62965">
                  <a:moveTo>
                    <a:pt x="19" y="51287"/>
                  </a:moveTo>
                  <a:cubicBezTo>
                    <a:pt x="-129" y="59835"/>
                    <a:pt x="9009" y="64256"/>
                    <a:pt x="16525" y="62635"/>
                  </a:cubicBezTo>
                  <a:cubicBezTo>
                    <a:pt x="36568" y="58951"/>
                    <a:pt x="51748" y="43771"/>
                    <a:pt x="65012" y="29475"/>
                  </a:cubicBezTo>
                  <a:cubicBezTo>
                    <a:pt x="73854" y="19012"/>
                    <a:pt x="84613" y="10464"/>
                    <a:pt x="93161" y="0"/>
                  </a:cubicBezTo>
                  <a:cubicBezTo>
                    <a:pt x="71791" y="13853"/>
                    <a:pt x="44821" y="12527"/>
                    <a:pt x="23010" y="25201"/>
                  </a:cubicBezTo>
                  <a:cubicBezTo>
                    <a:pt x="12841" y="30654"/>
                    <a:pt x="-571" y="37876"/>
                    <a:pt x="19" y="51287"/>
                  </a:cubicBezTo>
                  <a:close/>
                  <a:moveTo>
                    <a:pt x="8567" y="52466"/>
                  </a:moveTo>
                  <a:cubicBezTo>
                    <a:pt x="2672" y="54382"/>
                    <a:pt x="3851" y="47455"/>
                    <a:pt x="6061" y="44508"/>
                  </a:cubicBezTo>
                  <a:cubicBezTo>
                    <a:pt x="12546" y="35370"/>
                    <a:pt x="23157" y="30065"/>
                    <a:pt x="33621" y="26970"/>
                  </a:cubicBezTo>
                  <a:cubicBezTo>
                    <a:pt x="24631" y="34339"/>
                    <a:pt x="10040" y="38760"/>
                    <a:pt x="8567" y="52466"/>
                  </a:cubicBezTo>
                  <a:close/>
                  <a:moveTo>
                    <a:pt x="62949" y="14590"/>
                  </a:moveTo>
                  <a:cubicBezTo>
                    <a:pt x="57348" y="19012"/>
                    <a:pt x="50274" y="21517"/>
                    <a:pt x="43347" y="22991"/>
                  </a:cubicBezTo>
                  <a:cubicBezTo>
                    <a:pt x="47032" y="16948"/>
                    <a:pt x="56759" y="17243"/>
                    <a:pt x="62949" y="14590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6" name="Полилиния: фигура 3835">
              <a:extLst>
                <a:ext uri="{FF2B5EF4-FFF2-40B4-BE49-F238E27FC236}">
                  <a16:creationId xmlns:a16="http://schemas.microsoft.com/office/drawing/2014/main" id="{BED3ECA8-74EC-C932-9200-5AC88CCBB57A}"/>
                </a:ext>
              </a:extLst>
            </p:cNvPr>
            <p:cNvSpPr/>
            <p:nvPr/>
          </p:nvSpPr>
          <p:spPr>
            <a:xfrm>
              <a:off x="2582043" y="6932672"/>
              <a:ext cx="68264" cy="68701"/>
            </a:xfrm>
            <a:custGeom>
              <a:avLst/>
              <a:gdLst>
                <a:gd name="connsiteX0" fmla="*/ 5630 w 68264"/>
                <a:gd name="connsiteY0" fmla="*/ 68677 h 68701"/>
                <a:gd name="connsiteX1" fmla="*/ 29652 w 68264"/>
                <a:gd name="connsiteY1" fmla="*/ 57035 h 68701"/>
                <a:gd name="connsiteX2" fmla="*/ 68265 w 68264"/>
                <a:gd name="connsiteY2" fmla="*/ 0 h 68701"/>
                <a:gd name="connsiteX3" fmla="*/ 5335 w 68264"/>
                <a:gd name="connsiteY3" fmla="*/ 44655 h 68701"/>
                <a:gd name="connsiteX4" fmla="*/ 5630 w 68264"/>
                <a:gd name="connsiteY4" fmla="*/ 68677 h 68701"/>
                <a:gd name="connsiteX5" fmla="*/ 44243 w 68264"/>
                <a:gd name="connsiteY5" fmla="*/ 20191 h 68701"/>
                <a:gd name="connsiteX6" fmla="*/ 31568 w 68264"/>
                <a:gd name="connsiteY6" fmla="*/ 29770 h 68701"/>
                <a:gd name="connsiteX7" fmla="*/ 44243 w 68264"/>
                <a:gd name="connsiteY7" fmla="*/ 20191 h 68701"/>
                <a:gd name="connsiteX8" fmla="*/ 7693 w 68264"/>
                <a:gd name="connsiteY8" fmla="*/ 58656 h 68701"/>
                <a:gd name="connsiteX9" fmla="*/ 2535 w 68264"/>
                <a:gd name="connsiteY9" fmla="*/ 58803 h 68701"/>
                <a:gd name="connsiteX10" fmla="*/ 22873 w 68264"/>
                <a:gd name="connsiteY10" fmla="*/ 36107 h 68701"/>
                <a:gd name="connsiteX11" fmla="*/ 7693 w 68264"/>
                <a:gd name="connsiteY11" fmla="*/ 58656 h 68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8264" h="68701">
                  <a:moveTo>
                    <a:pt x="5630" y="68677"/>
                  </a:moveTo>
                  <a:cubicBezTo>
                    <a:pt x="14915" y="69120"/>
                    <a:pt x="23315" y="63372"/>
                    <a:pt x="29652" y="57035"/>
                  </a:cubicBezTo>
                  <a:cubicBezTo>
                    <a:pt x="45127" y="39939"/>
                    <a:pt x="54559" y="18422"/>
                    <a:pt x="68265" y="0"/>
                  </a:cubicBezTo>
                  <a:cubicBezTo>
                    <a:pt x="49401" y="17833"/>
                    <a:pt x="22136" y="24464"/>
                    <a:pt x="5335" y="44655"/>
                  </a:cubicBezTo>
                  <a:cubicBezTo>
                    <a:pt x="-1002" y="50992"/>
                    <a:pt x="-2623" y="63225"/>
                    <a:pt x="5630" y="68677"/>
                  </a:cubicBezTo>
                  <a:close/>
                  <a:moveTo>
                    <a:pt x="44243" y="20191"/>
                  </a:moveTo>
                  <a:cubicBezTo>
                    <a:pt x="41442" y="24759"/>
                    <a:pt x="36137" y="27265"/>
                    <a:pt x="31568" y="29770"/>
                  </a:cubicBezTo>
                  <a:cubicBezTo>
                    <a:pt x="31421" y="24612"/>
                    <a:pt x="39969" y="22401"/>
                    <a:pt x="44243" y="20191"/>
                  </a:cubicBezTo>
                  <a:close/>
                  <a:moveTo>
                    <a:pt x="7693" y="58656"/>
                  </a:moveTo>
                  <a:cubicBezTo>
                    <a:pt x="8872" y="62193"/>
                    <a:pt x="1651" y="62635"/>
                    <a:pt x="2535" y="58803"/>
                  </a:cubicBezTo>
                  <a:cubicBezTo>
                    <a:pt x="3272" y="47897"/>
                    <a:pt x="13294" y="39644"/>
                    <a:pt x="22873" y="36107"/>
                  </a:cubicBezTo>
                  <a:cubicBezTo>
                    <a:pt x="17125" y="42887"/>
                    <a:pt x="7546" y="48487"/>
                    <a:pt x="7693" y="58656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7" name="Полилиния: фигура 3836">
              <a:extLst>
                <a:ext uri="{FF2B5EF4-FFF2-40B4-BE49-F238E27FC236}">
                  <a16:creationId xmlns:a16="http://schemas.microsoft.com/office/drawing/2014/main" id="{BE4CDDE5-A7E3-2C55-7089-3308AA8FCF71}"/>
                </a:ext>
              </a:extLst>
            </p:cNvPr>
            <p:cNvSpPr/>
            <p:nvPr/>
          </p:nvSpPr>
          <p:spPr>
            <a:xfrm>
              <a:off x="2520168" y="7056763"/>
              <a:ext cx="80326" cy="59082"/>
            </a:xfrm>
            <a:custGeom>
              <a:avLst/>
              <a:gdLst>
                <a:gd name="connsiteX0" fmla="*/ 8112 w 80326"/>
                <a:gd name="connsiteY0" fmla="*/ 28002 h 59082"/>
                <a:gd name="connsiteX1" fmla="*/ 4428 w 80326"/>
                <a:gd name="connsiteY1" fmla="*/ 55856 h 59082"/>
                <a:gd name="connsiteX2" fmla="*/ 25208 w 80326"/>
                <a:gd name="connsiteY2" fmla="*/ 57624 h 59082"/>
                <a:gd name="connsiteX3" fmla="*/ 56599 w 80326"/>
                <a:gd name="connsiteY3" fmla="*/ 29328 h 59082"/>
                <a:gd name="connsiteX4" fmla="*/ 80327 w 80326"/>
                <a:gd name="connsiteY4" fmla="*/ 0 h 59082"/>
                <a:gd name="connsiteX5" fmla="*/ 32724 w 80326"/>
                <a:gd name="connsiteY5" fmla="*/ 14148 h 59082"/>
                <a:gd name="connsiteX6" fmla="*/ 8112 w 80326"/>
                <a:gd name="connsiteY6" fmla="*/ 28002 h 59082"/>
                <a:gd name="connsiteX7" fmla="*/ 7965 w 80326"/>
                <a:gd name="connsiteY7" fmla="*/ 45539 h 59082"/>
                <a:gd name="connsiteX8" fmla="*/ 2807 w 80326"/>
                <a:gd name="connsiteY8" fmla="*/ 46129 h 59082"/>
                <a:gd name="connsiteX9" fmla="*/ 31987 w 80326"/>
                <a:gd name="connsiteY9" fmla="*/ 22254 h 59082"/>
                <a:gd name="connsiteX10" fmla="*/ 7965 w 80326"/>
                <a:gd name="connsiteY10" fmla="*/ 45539 h 59082"/>
                <a:gd name="connsiteX11" fmla="*/ 42304 w 80326"/>
                <a:gd name="connsiteY11" fmla="*/ 17538 h 59082"/>
                <a:gd name="connsiteX12" fmla="*/ 54978 w 80326"/>
                <a:gd name="connsiteY12" fmla="*/ 12380 h 59082"/>
                <a:gd name="connsiteX13" fmla="*/ 42304 w 80326"/>
                <a:gd name="connsiteY13" fmla="*/ 17538 h 59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0326" h="59082">
                  <a:moveTo>
                    <a:pt x="8112" y="28002"/>
                  </a:moveTo>
                  <a:cubicBezTo>
                    <a:pt x="-1320" y="33454"/>
                    <a:pt x="-2499" y="48045"/>
                    <a:pt x="4428" y="55856"/>
                  </a:cubicBezTo>
                  <a:cubicBezTo>
                    <a:pt x="10470" y="60130"/>
                    <a:pt x="18429" y="59540"/>
                    <a:pt x="25208" y="57624"/>
                  </a:cubicBezTo>
                  <a:cubicBezTo>
                    <a:pt x="38914" y="52319"/>
                    <a:pt x="47315" y="39792"/>
                    <a:pt x="56599" y="29328"/>
                  </a:cubicBezTo>
                  <a:cubicBezTo>
                    <a:pt x="64263" y="19306"/>
                    <a:pt x="73990" y="11053"/>
                    <a:pt x="80327" y="0"/>
                  </a:cubicBezTo>
                  <a:cubicBezTo>
                    <a:pt x="65589" y="8253"/>
                    <a:pt x="48936" y="10611"/>
                    <a:pt x="32724" y="14148"/>
                  </a:cubicBezTo>
                  <a:cubicBezTo>
                    <a:pt x="23734" y="17243"/>
                    <a:pt x="15776" y="22696"/>
                    <a:pt x="8112" y="28002"/>
                  </a:cubicBezTo>
                  <a:close/>
                  <a:moveTo>
                    <a:pt x="7965" y="45539"/>
                  </a:moveTo>
                  <a:cubicBezTo>
                    <a:pt x="9881" y="49813"/>
                    <a:pt x="1333" y="50845"/>
                    <a:pt x="2807" y="46129"/>
                  </a:cubicBezTo>
                  <a:cubicBezTo>
                    <a:pt x="5017" y="32275"/>
                    <a:pt x="19608" y="24759"/>
                    <a:pt x="31987" y="22254"/>
                  </a:cubicBezTo>
                  <a:cubicBezTo>
                    <a:pt x="22850" y="28149"/>
                    <a:pt x="9881" y="33160"/>
                    <a:pt x="7965" y="45539"/>
                  </a:cubicBezTo>
                  <a:close/>
                  <a:moveTo>
                    <a:pt x="42304" y="17538"/>
                  </a:moveTo>
                  <a:cubicBezTo>
                    <a:pt x="44514" y="13411"/>
                    <a:pt x="50704" y="12969"/>
                    <a:pt x="54978" y="12380"/>
                  </a:cubicBezTo>
                  <a:cubicBezTo>
                    <a:pt x="50999" y="14296"/>
                    <a:pt x="46578" y="17538"/>
                    <a:pt x="42304" y="17538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8" name="Полилиния: фигура 3837">
              <a:extLst>
                <a:ext uri="{FF2B5EF4-FFF2-40B4-BE49-F238E27FC236}">
                  <a16:creationId xmlns:a16="http://schemas.microsoft.com/office/drawing/2014/main" id="{46650D58-87F4-33CF-8140-1A7A0EE0217F}"/>
                </a:ext>
              </a:extLst>
            </p:cNvPr>
            <p:cNvSpPr/>
            <p:nvPr/>
          </p:nvSpPr>
          <p:spPr>
            <a:xfrm>
              <a:off x="2617734" y="6839383"/>
              <a:ext cx="44032" cy="103605"/>
            </a:xfrm>
            <a:custGeom>
              <a:avLst/>
              <a:gdLst>
                <a:gd name="connsiteX0" fmla="*/ 151 w 44032"/>
                <a:gd name="connsiteY0" fmla="*/ 103606 h 103605"/>
                <a:gd name="connsiteX1" fmla="*/ 37437 w 44032"/>
                <a:gd name="connsiteY1" fmla="*/ 61751 h 103605"/>
                <a:gd name="connsiteX2" fmla="*/ 43480 w 44032"/>
                <a:gd name="connsiteY2" fmla="*/ 28444 h 103605"/>
                <a:gd name="connsiteX3" fmla="*/ 43922 w 44032"/>
                <a:gd name="connsiteY3" fmla="*/ 0 h 103605"/>
                <a:gd name="connsiteX4" fmla="*/ 17541 w 44032"/>
                <a:gd name="connsiteY4" fmla="*/ 52171 h 103605"/>
                <a:gd name="connsiteX5" fmla="*/ 151 w 44032"/>
                <a:gd name="connsiteY5" fmla="*/ 103606 h 103605"/>
                <a:gd name="connsiteX6" fmla="*/ 5751 w 44032"/>
                <a:gd name="connsiteY6" fmla="*/ 95205 h 103605"/>
                <a:gd name="connsiteX7" fmla="*/ 1330 w 44032"/>
                <a:gd name="connsiteY7" fmla="*/ 99184 h 103605"/>
                <a:gd name="connsiteX8" fmla="*/ 20784 w 44032"/>
                <a:gd name="connsiteY8" fmla="*/ 57919 h 103605"/>
                <a:gd name="connsiteX9" fmla="*/ 5751 w 44032"/>
                <a:gd name="connsiteY9" fmla="*/ 95205 h 103605"/>
                <a:gd name="connsiteX10" fmla="*/ 32132 w 44032"/>
                <a:gd name="connsiteY10" fmla="*/ 39055 h 103605"/>
                <a:gd name="connsiteX11" fmla="*/ 22994 w 44032"/>
                <a:gd name="connsiteY11" fmla="*/ 51877 h 103605"/>
                <a:gd name="connsiteX12" fmla="*/ 32132 w 44032"/>
                <a:gd name="connsiteY12" fmla="*/ 39055 h 103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032" h="103605">
                  <a:moveTo>
                    <a:pt x="151" y="103606"/>
                  </a:moveTo>
                  <a:cubicBezTo>
                    <a:pt x="18868" y="97416"/>
                    <a:pt x="30658" y="79436"/>
                    <a:pt x="37437" y="61751"/>
                  </a:cubicBezTo>
                  <a:cubicBezTo>
                    <a:pt x="40090" y="50845"/>
                    <a:pt x="41711" y="39644"/>
                    <a:pt x="43480" y="28444"/>
                  </a:cubicBezTo>
                  <a:cubicBezTo>
                    <a:pt x="43332" y="19159"/>
                    <a:pt x="44364" y="8106"/>
                    <a:pt x="43922" y="0"/>
                  </a:cubicBezTo>
                  <a:cubicBezTo>
                    <a:pt x="36848" y="18127"/>
                    <a:pt x="28447" y="35960"/>
                    <a:pt x="17541" y="52171"/>
                  </a:cubicBezTo>
                  <a:cubicBezTo>
                    <a:pt x="8257" y="67646"/>
                    <a:pt x="-1323" y="85184"/>
                    <a:pt x="151" y="103606"/>
                  </a:cubicBezTo>
                  <a:close/>
                  <a:moveTo>
                    <a:pt x="5751" y="95205"/>
                  </a:moveTo>
                  <a:cubicBezTo>
                    <a:pt x="6193" y="97858"/>
                    <a:pt x="3835" y="100069"/>
                    <a:pt x="1330" y="99184"/>
                  </a:cubicBezTo>
                  <a:cubicBezTo>
                    <a:pt x="446" y="83120"/>
                    <a:pt x="11794" y="70004"/>
                    <a:pt x="20784" y="57919"/>
                  </a:cubicBezTo>
                  <a:cubicBezTo>
                    <a:pt x="16215" y="70593"/>
                    <a:pt x="6046" y="81204"/>
                    <a:pt x="5751" y="95205"/>
                  </a:cubicBezTo>
                  <a:close/>
                  <a:moveTo>
                    <a:pt x="32132" y="39055"/>
                  </a:moveTo>
                  <a:cubicBezTo>
                    <a:pt x="29626" y="43181"/>
                    <a:pt x="28595" y="52171"/>
                    <a:pt x="22994" y="51877"/>
                  </a:cubicBezTo>
                  <a:cubicBezTo>
                    <a:pt x="24321" y="47013"/>
                    <a:pt x="27563" y="40823"/>
                    <a:pt x="32132" y="39055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39" name="Полилиния: фигура 3838">
              <a:extLst>
                <a:ext uri="{FF2B5EF4-FFF2-40B4-BE49-F238E27FC236}">
                  <a16:creationId xmlns:a16="http://schemas.microsoft.com/office/drawing/2014/main" id="{8D2DE39B-6D9C-B61A-5894-F61B5DC570DB}"/>
                </a:ext>
              </a:extLst>
            </p:cNvPr>
            <p:cNvSpPr/>
            <p:nvPr/>
          </p:nvSpPr>
          <p:spPr>
            <a:xfrm>
              <a:off x="2477278" y="7029251"/>
              <a:ext cx="29106" cy="94273"/>
            </a:xfrm>
            <a:custGeom>
              <a:avLst/>
              <a:gdLst>
                <a:gd name="connsiteX0" fmla="*/ 12979 w 29106"/>
                <a:gd name="connsiteY0" fmla="*/ 4668 h 94273"/>
                <a:gd name="connsiteX1" fmla="*/ 10768 w 29106"/>
                <a:gd name="connsiteY1" fmla="*/ 1868 h 94273"/>
                <a:gd name="connsiteX2" fmla="*/ 157 w 29106"/>
                <a:gd name="connsiteY2" fmla="*/ 69219 h 94273"/>
                <a:gd name="connsiteX3" fmla="*/ 16074 w 29106"/>
                <a:gd name="connsiteY3" fmla="*/ 94273 h 94273"/>
                <a:gd name="connsiteX4" fmla="*/ 29043 w 29106"/>
                <a:gd name="connsiteY4" fmla="*/ 76883 h 94273"/>
                <a:gd name="connsiteX5" fmla="*/ 12979 w 29106"/>
                <a:gd name="connsiteY5" fmla="*/ 4668 h 94273"/>
                <a:gd name="connsiteX6" fmla="*/ 3842 w 29106"/>
                <a:gd name="connsiteY6" fmla="*/ 56250 h 94273"/>
                <a:gd name="connsiteX7" fmla="*/ 5905 w 29106"/>
                <a:gd name="connsiteY7" fmla="*/ 39744 h 94273"/>
                <a:gd name="connsiteX8" fmla="*/ 5315 w 29106"/>
                <a:gd name="connsiteY8" fmla="*/ 52860 h 94273"/>
                <a:gd name="connsiteX9" fmla="*/ 3842 w 29106"/>
                <a:gd name="connsiteY9" fmla="*/ 56250 h 94273"/>
                <a:gd name="connsiteX10" fmla="*/ 15042 w 29106"/>
                <a:gd name="connsiteY10" fmla="*/ 87494 h 94273"/>
                <a:gd name="connsiteX11" fmla="*/ 8705 w 29106"/>
                <a:gd name="connsiteY11" fmla="*/ 87936 h 94273"/>
                <a:gd name="connsiteX12" fmla="*/ 4726 w 29106"/>
                <a:gd name="connsiteY12" fmla="*/ 65977 h 94273"/>
                <a:gd name="connsiteX13" fmla="*/ 15042 w 29106"/>
                <a:gd name="connsiteY13" fmla="*/ 87494 h 94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106" h="94273">
                  <a:moveTo>
                    <a:pt x="12979" y="4668"/>
                  </a:moveTo>
                  <a:cubicBezTo>
                    <a:pt x="12832" y="2605"/>
                    <a:pt x="11800" y="-2848"/>
                    <a:pt x="10768" y="1868"/>
                  </a:cubicBezTo>
                  <a:cubicBezTo>
                    <a:pt x="6200" y="24122"/>
                    <a:pt x="-1169" y="46229"/>
                    <a:pt x="157" y="69219"/>
                  </a:cubicBezTo>
                  <a:cubicBezTo>
                    <a:pt x="1631" y="79093"/>
                    <a:pt x="4579" y="91768"/>
                    <a:pt x="16074" y="94273"/>
                  </a:cubicBezTo>
                  <a:cubicBezTo>
                    <a:pt x="25211" y="94273"/>
                    <a:pt x="28159" y="84252"/>
                    <a:pt x="29043" y="76883"/>
                  </a:cubicBezTo>
                  <a:cubicBezTo>
                    <a:pt x="30222" y="51534"/>
                    <a:pt x="14600" y="29575"/>
                    <a:pt x="12979" y="4668"/>
                  </a:cubicBezTo>
                  <a:close/>
                  <a:moveTo>
                    <a:pt x="3842" y="56250"/>
                  </a:moveTo>
                  <a:cubicBezTo>
                    <a:pt x="2073" y="50650"/>
                    <a:pt x="5021" y="45050"/>
                    <a:pt x="5905" y="39744"/>
                  </a:cubicBezTo>
                  <a:cubicBezTo>
                    <a:pt x="7084" y="44018"/>
                    <a:pt x="4873" y="48439"/>
                    <a:pt x="5315" y="52860"/>
                  </a:cubicBezTo>
                  <a:cubicBezTo>
                    <a:pt x="5168" y="54039"/>
                    <a:pt x="5905" y="57871"/>
                    <a:pt x="3842" y="56250"/>
                  </a:cubicBezTo>
                  <a:close/>
                  <a:moveTo>
                    <a:pt x="15042" y="87494"/>
                  </a:moveTo>
                  <a:cubicBezTo>
                    <a:pt x="15484" y="91031"/>
                    <a:pt x="10031" y="90147"/>
                    <a:pt x="8705" y="87936"/>
                  </a:cubicBezTo>
                  <a:cubicBezTo>
                    <a:pt x="3842" y="81894"/>
                    <a:pt x="3252" y="73346"/>
                    <a:pt x="4726" y="65977"/>
                  </a:cubicBezTo>
                  <a:cubicBezTo>
                    <a:pt x="6200" y="73935"/>
                    <a:pt x="7968" y="82630"/>
                    <a:pt x="15042" y="87494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0" name="Полилиния: фигура 3839">
              <a:extLst>
                <a:ext uri="{FF2B5EF4-FFF2-40B4-BE49-F238E27FC236}">
                  <a16:creationId xmlns:a16="http://schemas.microsoft.com/office/drawing/2014/main" id="{E320A331-0AB5-9668-E905-70075C86BE28}"/>
                </a:ext>
              </a:extLst>
            </p:cNvPr>
            <p:cNvSpPr/>
            <p:nvPr/>
          </p:nvSpPr>
          <p:spPr>
            <a:xfrm>
              <a:off x="2400205" y="7364780"/>
              <a:ext cx="51881" cy="63079"/>
            </a:xfrm>
            <a:custGeom>
              <a:avLst/>
              <a:gdLst>
                <a:gd name="connsiteX0" fmla="*/ 5 w 51881"/>
                <a:gd name="connsiteY0" fmla="*/ 50992 h 63079"/>
                <a:gd name="connsiteX1" fmla="*/ 9143 w 51881"/>
                <a:gd name="connsiteY1" fmla="*/ 63077 h 63079"/>
                <a:gd name="connsiteX2" fmla="*/ 35818 w 51881"/>
                <a:gd name="connsiteY2" fmla="*/ 35370 h 63079"/>
                <a:gd name="connsiteX3" fmla="*/ 51882 w 51881"/>
                <a:gd name="connsiteY3" fmla="*/ 0 h 63079"/>
                <a:gd name="connsiteX4" fmla="*/ 27417 w 51881"/>
                <a:gd name="connsiteY4" fmla="*/ 14885 h 63079"/>
                <a:gd name="connsiteX5" fmla="*/ 5 w 51881"/>
                <a:gd name="connsiteY5" fmla="*/ 50992 h 63079"/>
                <a:gd name="connsiteX6" fmla="*/ 8258 w 51881"/>
                <a:gd name="connsiteY6" fmla="*/ 53645 h 63079"/>
                <a:gd name="connsiteX7" fmla="*/ 3837 w 51881"/>
                <a:gd name="connsiteY7" fmla="*/ 56003 h 63079"/>
                <a:gd name="connsiteX8" fmla="*/ 18280 w 51881"/>
                <a:gd name="connsiteY8" fmla="*/ 29475 h 63079"/>
                <a:gd name="connsiteX9" fmla="*/ 8258 w 51881"/>
                <a:gd name="connsiteY9" fmla="*/ 53645 h 63079"/>
                <a:gd name="connsiteX10" fmla="*/ 34344 w 51881"/>
                <a:gd name="connsiteY10" fmla="*/ 14738 h 63079"/>
                <a:gd name="connsiteX11" fmla="*/ 20785 w 51881"/>
                <a:gd name="connsiteY11" fmla="*/ 24317 h 63079"/>
                <a:gd name="connsiteX12" fmla="*/ 34344 w 51881"/>
                <a:gd name="connsiteY12" fmla="*/ 14738 h 63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1881" h="63079">
                  <a:moveTo>
                    <a:pt x="5" y="50992"/>
                  </a:moveTo>
                  <a:cubicBezTo>
                    <a:pt x="-142" y="56445"/>
                    <a:pt x="2805" y="63224"/>
                    <a:pt x="9143" y="63077"/>
                  </a:cubicBezTo>
                  <a:cubicBezTo>
                    <a:pt x="23143" y="61014"/>
                    <a:pt x="31544" y="47750"/>
                    <a:pt x="35818" y="35370"/>
                  </a:cubicBezTo>
                  <a:cubicBezTo>
                    <a:pt x="39650" y="22991"/>
                    <a:pt x="46134" y="11643"/>
                    <a:pt x="51882" y="0"/>
                  </a:cubicBezTo>
                  <a:cubicBezTo>
                    <a:pt x="43629" y="4716"/>
                    <a:pt x="36112" y="10906"/>
                    <a:pt x="27417" y="14885"/>
                  </a:cubicBezTo>
                  <a:cubicBezTo>
                    <a:pt x="13564" y="21959"/>
                    <a:pt x="595" y="34486"/>
                    <a:pt x="5" y="50992"/>
                  </a:cubicBezTo>
                  <a:close/>
                  <a:moveTo>
                    <a:pt x="8258" y="53645"/>
                  </a:moveTo>
                  <a:cubicBezTo>
                    <a:pt x="10911" y="56740"/>
                    <a:pt x="4427" y="60130"/>
                    <a:pt x="3837" y="56003"/>
                  </a:cubicBezTo>
                  <a:cubicBezTo>
                    <a:pt x="5" y="44802"/>
                    <a:pt x="9585" y="34928"/>
                    <a:pt x="18280" y="29475"/>
                  </a:cubicBezTo>
                  <a:cubicBezTo>
                    <a:pt x="13122" y="36549"/>
                    <a:pt x="4132" y="43918"/>
                    <a:pt x="8258" y="53645"/>
                  </a:cubicBezTo>
                  <a:close/>
                  <a:moveTo>
                    <a:pt x="34344" y="14738"/>
                  </a:moveTo>
                  <a:cubicBezTo>
                    <a:pt x="29775" y="17833"/>
                    <a:pt x="26238" y="23285"/>
                    <a:pt x="20785" y="24317"/>
                  </a:cubicBezTo>
                  <a:cubicBezTo>
                    <a:pt x="24175" y="20043"/>
                    <a:pt x="29038" y="16359"/>
                    <a:pt x="34344" y="14738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1" name="Полилиния: фигура 3840">
              <a:extLst>
                <a:ext uri="{FF2B5EF4-FFF2-40B4-BE49-F238E27FC236}">
                  <a16:creationId xmlns:a16="http://schemas.microsoft.com/office/drawing/2014/main" id="{B79A6351-0E05-A6CF-DE41-256B1FAC6E0C}"/>
                </a:ext>
              </a:extLst>
            </p:cNvPr>
            <p:cNvSpPr/>
            <p:nvPr/>
          </p:nvSpPr>
          <p:spPr>
            <a:xfrm>
              <a:off x="2406778" y="7323809"/>
              <a:ext cx="6401" cy="5305"/>
            </a:xfrm>
            <a:custGeom>
              <a:avLst/>
              <a:gdLst>
                <a:gd name="connsiteX0" fmla="*/ 212 w 6401"/>
                <a:gd name="connsiteY0" fmla="*/ 5306 h 5305"/>
                <a:gd name="connsiteX1" fmla="*/ 6401 w 6401"/>
                <a:gd name="connsiteY1" fmla="*/ 0 h 5305"/>
                <a:gd name="connsiteX2" fmla="*/ 212 w 6401"/>
                <a:gd name="connsiteY2" fmla="*/ 5306 h 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01" h="5305">
                  <a:moveTo>
                    <a:pt x="212" y="5306"/>
                  </a:moveTo>
                  <a:cubicBezTo>
                    <a:pt x="2570" y="3979"/>
                    <a:pt x="4780" y="2211"/>
                    <a:pt x="6401" y="0"/>
                  </a:cubicBezTo>
                  <a:cubicBezTo>
                    <a:pt x="3012" y="147"/>
                    <a:pt x="-967" y="1032"/>
                    <a:pt x="212" y="5306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2" name="Полилиния: фигура 3841">
              <a:extLst>
                <a:ext uri="{FF2B5EF4-FFF2-40B4-BE49-F238E27FC236}">
                  <a16:creationId xmlns:a16="http://schemas.microsoft.com/office/drawing/2014/main" id="{240C4A33-2064-0836-BB75-4C458BE1717D}"/>
                </a:ext>
              </a:extLst>
            </p:cNvPr>
            <p:cNvSpPr/>
            <p:nvPr/>
          </p:nvSpPr>
          <p:spPr>
            <a:xfrm>
              <a:off x="2358659" y="7387918"/>
              <a:ext cx="30792" cy="72863"/>
            </a:xfrm>
            <a:custGeom>
              <a:avLst/>
              <a:gdLst>
                <a:gd name="connsiteX0" fmla="*/ 30792 w 30792"/>
                <a:gd name="connsiteY0" fmla="*/ 53792 h 72863"/>
                <a:gd name="connsiteX1" fmla="*/ 2201 w 30792"/>
                <a:gd name="connsiteY1" fmla="*/ 0 h 72863"/>
                <a:gd name="connsiteX2" fmla="*/ 5886 w 30792"/>
                <a:gd name="connsiteY2" fmla="*/ 61309 h 72863"/>
                <a:gd name="connsiteX3" fmla="*/ 26076 w 30792"/>
                <a:gd name="connsiteY3" fmla="*/ 71772 h 72863"/>
                <a:gd name="connsiteX4" fmla="*/ 30792 w 30792"/>
                <a:gd name="connsiteY4" fmla="*/ 53792 h 72863"/>
                <a:gd name="connsiteX5" fmla="*/ 4117 w 30792"/>
                <a:gd name="connsiteY5" fmla="*/ 43034 h 72863"/>
                <a:gd name="connsiteX6" fmla="*/ 3528 w 30792"/>
                <a:gd name="connsiteY6" fmla="*/ 25938 h 72863"/>
                <a:gd name="connsiteX7" fmla="*/ 5738 w 30792"/>
                <a:gd name="connsiteY7" fmla="*/ 39497 h 72863"/>
                <a:gd name="connsiteX8" fmla="*/ 4117 w 30792"/>
                <a:gd name="connsiteY8" fmla="*/ 43034 h 72863"/>
                <a:gd name="connsiteX9" fmla="*/ 6328 w 30792"/>
                <a:gd name="connsiteY9" fmla="*/ 49519 h 72863"/>
                <a:gd name="connsiteX10" fmla="*/ 16644 w 30792"/>
                <a:gd name="connsiteY10" fmla="*/ 64993 h 72863"/>
                <a:gd name="connsiteX11" fmla="*/ 24603 w 30792"/>
                <a:gd name="connsiteY11" fmla="*/ 69120 h 72863"/>
                <a:gd name="connsiteX12" fmla="*/ 6328 w 30792"/>
                <a:gd name="connsiteY12" fmla="*/ 49519 h 7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0792" h="72863">
                  <a:moveTo>
                    <a:pt x="30792" y="53792"/>
                  </a:moveTo>
                  <a:cubicBezTo>
                    <a:pt x="30645" y="31833"/>
                    <a:pt x="12370" y="17538"/>
                    <a:pt x="2201" y="0"/>
                  </a:cubicBezTo>
                  <a:cubicBezTo>
                    <a:pt x="1022" y="20338"/>
                    <a:pt x="-3694" y="42150"/>
                    <a:pt x="5886" y="61309"/>
                  </a:cubicBezTo>
                  <a:cubicBezTo>
                    <a:pt x="9275" y="68677"/>
                    <a:pt x="17971" y="75604"/>
                    <a:pt x="26076" y="71772"/>
                  </a:cubicBezTo>
                  <a:cubicBezTo>
                    <a:pt x="30350" y="66762"/>
                    <a:pt x="30203" y="59835"/>
                    <a:pt x="30792" y="53792"/>
                  </a:cubicBezTo>
                  <a:close/>
                  <a:moveTo>
                    <a:pt x="4117" y="43034"/>
                  </a:moveTo>
                  <a:cubicBezTo>
                    <a:pt x="3380" y="37434"/>
                    <a:pt x="3233" y="31539"/>
                    <a:pt x="3528" y="25938"/>
                  </a:cubicBezTo>
                  <a:cubicBezTo>
                    <a:pt x="6623" y="29181"/>
                    <a:pt x="4559" y="35223"/>
                    <a:pt x="5738" y="39497"/>
                  </a:cubicBezTo>
                  <a:cubicBezTo>
                    <a:pt x="5591" y="40676"/>
                    <a:pt x="6180" y="44360"/>
                    <a:pt x="4117" y="43034"/>
                  </a:cubicBezTo>
                  <a:close/>
                  <a:moveTo>
                    <a:pt x="6328" y="49519"/>
                  </a:moveTo>
                  <a:cubicBezTo>
                    <a:pt x="9423" y="54824"/>
                    <a:pt x="10749" y="61751"/>
                    <a:pt x="16644" y="64993"/>
                  </a:cubicBezTo>
                  <a:cubicBezTo>
                    <a:pt x="19297" y="66614"/>
                    <a:pt x="25634" y="64404"/>
                    <a:pt x="24603" y="69120"/>
                  </a:cubicBezTo>
                  <a:cubicBezTo>
                    <a:pt x="13991" y="76931"/>
                    <a:pt x="4707" y="56740"/>
                    <a:pt x="6328" y="49519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3" name="Полилиния: фигура 3842">
              <a:extLst>
                <a:ext uri="{FF2B5EF4-FFF2-40B4-BE49-F238E27FC236}">
                  <a16:creationId xmlns:a16="http://schemas.microsoft.com/office/drawing/2014/main" id="{451DD060-4411-50EB-DFC9-57AF7FB2B2B5}"/>
                </a:ext>
              </a:extLst>
            </p:cNvPr>
            <p:cNvSpPr/>
            <p:nvPr/>
          </p:nvSpPr>
          <p:spPr>
            <a:xfrm>
              <a:off x="2540218" y="7064426"/>
              <a:ext cx="8547" cy="5158"/>
            </a:xfrm>
            <a:custGeom>
              <a:avLst/>
              <a:gdLst>
                <a:gd name="connsiteX0" fmla="*/ 0 w 8547"/>
                <a:gd name="connsiteY0" fmla="*/ 5159 h 5158"/>
                <a:gd name="connsiteX1" fmla="*/ 8548 w 8547"/>
                <a:gd name="connsiteY1" fmla="*/ 2506 h 5158"/>
                <a:gd name="connsiteX2" fmla="*/ 0 w 8547"/>
                <a:gd name="connsiteY2" fmla="*/ 5159 h 5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47" h="5158">
                  <a:moveTo>
                    <a:pt x="0" y="5159"/>
                  </a:moveTo>
                  <a:cubicBezTo>
                    <a:pt x="2948" y="5011"/>
                    <a:pt x="5748" y="3832"/>
                    <a:pt x="8548" y="2506"/>
                  </a:cubicBezTo>
                  <a:cubicBezTo>
                    <a:pt x="5011" y="-1915"/>
                    <a:pt x="737" y="-147"/>
                    <a:pt x="0" y="5159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4" name="Полилиния: фигура 3843">
              <a:extLst>
                <a:ext uri="{FF2B5EF4-FFF2-40B4-BE49-F238E27FC236}">
                  <a16:creationId xmlns:a16="http://schemas.microsoft.com/office/drawing/2014/main" id="{0D13B72E-8427-0C49-1A61-083A69403848}"/>
                </a:ext>
              </a:extLst>
            </p:cNvPr>
            <p:cNvSpPr/>
            <p:nvPr/>
          </p:nvSpPr>
          <p:spPr>
            <a:xfrm>
              <a:off x="2386504" y="7432720"/>
              <a:ext cx="66172" cy="339850"/>
            </a:xfrm>
            <a:custGeom>
              <a:avLst/>
              <a:gdLst>
                <a:gd name="connsiteX0" fmla="*/ 18717 w 66172"/>
                <a:gd name="connsiteY0" fmla="*/ 590 h 339850"/>
                <a:gd name="connsiteX1" fmla="*/ 0 w 66172"/>
                <a:gd name="connsiteY1" fmla="*/ 32718 h 339850"/>
                <a:gd name="connsiteX2" fmla="*/ 15769 w 66172"/>
                <a:gd name="connsiteY2" fmla="*/ 145903 h 339850"/>
                <a:gd name="connsiteX3" fmla="*/ 34781 w 66172"/>
                <a:gd name="connsiteY3" fmla="*/ 240813 h 339850"/>
                <a:gd name="connsiteX4" fmla="*/ 43329 w 66172"/>
                <a:gd name="connsiteY4" fmla="*/ 276183 h 339850"/>
                <a:gd name="connsiteX5" fmla="*/ 43771 w 66172"/>
                <a:gd name="connsiteY5" fmla="*/ 277068 h 339850"/>
                <a:gd name="connsiteX6" fmla="*/ 66172 w 66172"/>
                <a:gd name="connsiteY6" fmla="*/ 339850 h 339850"/>
                <a:gd name="connsiteX7" fmla="*/ 56445 w 66172"/>
                <a:gd name="connsiteY7" fmla="*/ 271025 h 339850"/>
                <a:gd name="connsiteX8" fmla="*/ 25938 w 66172"/>
                <a:gd name="connsiteY8" fmla="*/ 149734 h 339850"/>
                <a:gd name="connsiteX9" fmla="*/ 24022 w 66172"/>
                <a:gd name="connsiteY9" fmla="*/ 24759 h 339850"/>
                <a:gd name="connsiteX10" fmla="*/ 29623 w 66172"/>
                <a:gd name="connsiteY10" fmla="*/ 0 h 339850"/>
                <a:gd name="connsiteX11" fmla="*/ 18717 w 66172"/>
                <a:gd name="connsiteY11" fmla="*/ 590 h 339850"/>
                <a:gd name="connsiteX12" fmla="*/ 37434 w 66172"/>
                <a:gd name="connsiteY12" fmla="*/ 211485 h 339850"/>
                <a:gd name="connsiteX13" fmla="*/ 49813 w 66172"/>
                <a:gd name="connsiteY13" fmla="*/ 266751 h 339850"/>
                <a:gd name="connsiteX14" fmla="*/ 49813 w 66172"/>
                <a:gd name="connsiteY14" fmla="*/ 269109 h 339850"/>
                <a:gd name="connsiteX15" fmla="*/ 35370 w 66172"/>
                <a:gd name="connsiteY15" fmla="*/ 216201 h 339850"/>
                <a:gd name="connsiteX16" fmla="*/ 37434 w 66172"/>
                <a:gd name="connsiteY16" fmla="*/ 211485 h 339850"/>
                <a:gd name="connsiteX17" fmla="*/ 9137 w 66172"/>
                <a:gd name="connsiteY17" fmla="*/ 26675 h 339850"/>
                <a:gd name="connsiteX18" fmla="*/ 11790 w 66172"/>
                <a:gd name="connsiteY18" fmla="*/ 22401 h 339850"/>
                <a:gd name="connsiteX19" fmla="*/ 14296 w 66172"/>
                <a:gd name="connsiteY19" fmla="*/ 50255 h 339850"/>
                <a:gd name="connsiteX20" fmla="*/ 13853 w 66172"/>
                <a:gd name="connsiteY20" fmla="*/ 53645 h 339850"/>
                <a:gd name="connsiteX21" fmla="*/ 9137 w 66172"/>
                <a:gd name="connsiteY21" fmla="*/ 26675 h 339850"/>
                <a:gd name="connsiteX22" fmla="*/ 22549 w 66172"/>
                <a:gd name="connsiteY22" fmla="*/ 82383 h 339850"/>
                <a:gd name="connsiteX23" fmla="*/ 23875 w 66172"/>
                <a:gd name="connsiteY23" fmla="*/ 142513 h 339850"/>
                <a:gd name="connsiteX24" fmla="*/ 23728 w 66172"/>
                <a:gd name="connsiteY24" fmla="*/ 146050 h 339850"/>
                <a:gd name="connsiteX25" fmla="*/ 19748 w 66172"/>
                <a:gd name="connsiteY25" fmla="*/ 82678 h 339850"/>
                <a:gd name="connsiteX26" fmla="*/ 22549 w 66172"/>
                <a:gd name="connsiteY26" fmla="*/ 82383 h 339850"/>
                <a:gd name="connsiteX27" fmla="*/ 23433 w 66172"/>
                <a:gd name="connsiteY27" fmla="*/ 55414 h 339850"/>
                <a:gd name="connsiteX28" fmla="*/ 21959 w 66172"/>
                <a:gd name="connsiteY28" fmla="*/ 63961 h 339850"/>
                <a:gd name="connsiteX29" fmla="*/ 17538 w 66172"/>
                <a:gd name="connsiteY29" fmla="*/ 27559 h 339850"/>
                <a:gd name="connsiteX30" fmla="*/ 20485 w 66172"/>
                <a:gd name="connsiteY30" fmla="*/ 4274 h 339850"/>
                <a:gd name="connsiteX31" fmla="*/ 23433 w 66172"/>
                <a:gd name="connsiteY31" fmla="*/ 55414 h 339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6172" h="339850">
                  <a:moveTo>
                    <a:pt x="18717" y="590"/>
                  </a:moveTo>
                  <a:cubicBezTo>
                    <a:pt x="10316" y="9579"/>
                    <a:pt x="10759" y="25054"/>
                    <a:pt x="0" y="32718"/>
                  </a:cubicBezTo>
                  <a:cubicBezTo>
                    <a:pt x="10464" y="68972"/>
                    <a:pt x="5600" y="109059"/>
                    <a:pt x="15769" y="145903"/>
                  </a:cubicBezTo>
                  <a:cubicBezTo>
                    <a:pt x="21959" y="177589"/>
                    <a:pt x="29623" y="208980"/>
                    <a:pt x="34781" y="240813"/>
                  </a:cubicBezTo>
                  <a:cubicBezTo>
                    <a:pt x="36992" y="252603"/>
                    <a:pt x="40529" y="264393"/>
                    <a:pt x="43329" y="276183"/>
                  </a:cubicBezTo>
                  <a:cubicBezTo>
                    <a:pt x="43476" y="276331"/>
                    <a:pt x="43623" y="276626"/>
                    <a:pt x="43771" y="277068"/>
                  </a:cubicBezTo>
                  <a:cubicBezTo>
                    <a:pt x="50108" y="298437"/>
                    <a:pt x="57624" y="319365"/>
                    <a:pt x="66172" y="339850"/>
                  </a:cubicBezTo>
                  <a:cubicBezTo>
                    <a:pt x="64993" y="316565"/>
                    <a:pt x="61751" y="293574"/>
                    <a:pt x="56445" y="271025"/>
                  </a:cubicBezTo>
                  <a:cubicBezTo>
                    <a:pt x="41855" y="231971"/>
                    <a:pt x="34928" y="190410"/>
                    <a:pt x="25938" y="149734"/>
                  </a:cubicBezTo>
                  <a:cubicBezTo>
                    <a:pt x="18864" y="108174"/>
                    <a:pt x="32570" y="66172"/>
                    <a:pt x="24022" y="24759"/>
                  </a:cubicBezTo>
                  <a:cubicBezTo>
                    <a:pt x="21959" y="16211"/>
                    <a:pt x="25496" y="7369"/>
                    <a:pt x="29623" y="0"/>
                  </a:cubicBezTo>
                  <a:cubicBezTo>
                    <a:pt x="26086" y="295"/>
                    <a:pt x="22401" y="737"/>
                    <a:pt x="18717" y="590"/>
                  </a:cubicBezTo>
                  <a:close/>
                  <a:moveTo>
                    <a:pt x="37434" y="211485"/>
                  </a:moveTo>
                  <a:cubicBezTo>
                    <a:pt x="40529" y="230055"/>
                    <a:pt x="47897" y="247887"/>
                    <a:pt x="49813" y="266751"/>
                  </a:cubicBezTo>
                  <a:cubicBezTo>
                    <a:pt x="49813" y="267341"/>
                    <a:pt x="49813" y="268520"/>
                    <a:pt x="49813" y="269109"/>
                  </a:cubicBezTo>
                  <a:cubicBezTo>
                    <a:pt x="44213" y="251719"/>
                    <a:pt x="38465" y="234181"/>
                    <a:pt x="35370" y="216201"/>
                  </a:cubicBezTo>
                  <a:cubicBezTo>
                    <a:pt x="34781" y="214727"/>
                    <a:pt x="35370" y="208243"/>
                    <a:pt x="37434" y="211485"/>
                  </a:cubicBezTo>
                  <a:close/>
                  <a:moveTo>
                    <a:pt x="9137" y="26675"/>
                  </a:moveTo>
                  <a:cubicBezTo>
                    <a:pt x="7811" y="24907"/>
                    <a:pt x="9727" y="22106"/>
                    <a:pt x="11790" y="22401"/>
                  </a:cubicBezTo>
                  <a:cubicBezTo>
                    <a:pt x="16064" y="31096"/>
                    <a:pt x="14738" y="40971"/>
                    <a:pt x="14296" y="50255"/>
                  </a:cubicBezTo>
                  <a:cubicBezTo>
                    <a:pt x="14148" y="51434"/>
                    <a:pt x="14001" y="52466"/>
                    <a:pt x="13853" y="53645"/>
                  </a:cubicBezTo>
                  <a:cubicBezTo>
                    <a:pt x="11201" y="44802"/>
                    <a:pt x="13411" y="35076"/>
                    <a:pt x="9137" y="26675"/>
                  </a:cubicBezTo>
                  <a:close/>
                  <a:moveTo>
                    <a:pt x="22549" y="82383"/>
                  </a:moveTo>
                  <a:cubicBezTo>
                    <a:pt x="20191" y="102427"/>
                    <a:pt x="21370" y="122470"/>
                    <a:pt x="23875" y="142513"/>
                  </a:cubicBezTo>
                  <a:cubicBezTo>
                    <a:pt x="23875" y="143692"/>
                    <a:pt x="23875" y="144871"/>
                    <a:pt x="23728" y="146050"/>
                  </a:cubicBezTo>
                  <a:cubicBezTo>
                    <a:pt x="17243" y="125565"/>
                    <a:pt x="16948" y="103753"/>
                    <a:pt x="19748" y="82678"/>
                  </a:cubicBezTo>
                  <a:cubicBezTo>
                    <a:pt x="19454" y="79289"/>
                    <a:pt x="23433" y="78846"/>
                    <a:pt x="22549" y="82383"/>
                  </a:cubicBezTo>
                  <a:close/>
                  <a:moveTo>
                    <a:pt x="23433" y="55414"/>
                  </a:moveTo>
                  <a:cubicBezTo>
                    <a:pt x="23433" y="58361"/>
                    <a:pt x="23433" y="61456"/>
                    <a:pt x="21959" y="63961"/>
                  </a:cubicBezTo>
                  <a:cubicBezTo>
                    <a:pt x="21664" y="51729"/>
                    <a:pt x="19896" y="39644"/>
                    <a:pt x="17538" y="27559"/>
                  </a:cubicBezTo>
                  <a:cubicBezTo>
                    <a:pt x="17096" y="19896"/>
                    <a:pt x="13559" y="9874"/>
                    <a:pt x="20485" y="4274"/>
                  </a:cubicBezTo>
                  <a:cubicBezTo>
                    <a:pt x="18127" y="21517"/>
                    <a:pt x="25054" y="38171"/>
                    <a:pt x="23433" y="55414"/>
                  </a:cubicBezTo>
                  <a:close/>
                </a:path>
              </a:pathLst>
            </a:custGeom>
            <a:solidFill>
              <a:srgbClr val="CFAF73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5" name="Полилиния: фигура 3844">
              <a:extLst>
                <a:ext uri="{FF2B5EF4-FFF2-40B4-BE49-F238E27FC236}">
                  <a16:creationId xmlns:a16="http://schemas.microsoft.com/office/drawing/2014/main" id="{15B43C93-63A5-E7E1-F7D5-64556F1FA4D9}"/>
                </a:ext>
              </a:extLst>
            </p:cNvPr>
            <p:cNvSpPr/>
            <p:nvPr/>
          </p:nvSpPr>
          <p:spPr>
            <a:xfrm>
              <a:off x="2406313" y="7282986"/>
              <a:ext cx="76722" cy="84299"/>
            </a:xfrm>
            <a:custGeom>
              <a:avLst/>
              <a:gdLst>
                <a:gd name="connsiteX0" fmla="*/ 5097 w 76722"/>
                <a:gd name="connsiteY0" fmla="*/ 53940 h 84299"/>
                <a:gd name="connsiteX1" fmla="*/ 11877 w 76722"/>
                <a:gd name="connsiteY1" fmla="*/ 84299 h 84299"/>
                <a:gd name="connsiteX2" fmla="*/ 53290 w 76722"/>
                <a:gd name="connsiteY2" fmla="*/ 43771 h 84299"/>
                <a:gd name="connsiteX3" fmla="*/ 76722 w 76722"/>
                <a:gd name="connsiteY3" fmla="*/ 0 h 84299"/>
                <a:gd name="connsiteX4" fmla="*/ 60806 w 76722"/>
                <a:gd name="connsiteY4" fmla="*/ 14738 h 84299"/>
                <a:gd name="connsiteX5" fmla="*/ 5097 w 76722"/>
                <a:gd name="connsiteY5" fmla="*/ 53940 h 84299"/>
                <a:gd name="connsiteX6" fmla="*/ 46952 w 76722"/>
                <a:gd name="connsiteY6" fmla="*/ 29475 h 84299"/>
                <a:gd name="connsiteX7" fmla="*/ 27646 w 76722"/>
                <a:gd name="connsiteY7" fmla="*/ 41560 h 84299"/>
                <a:gd name="connsiteX8" fmla="*/ 46952 w 76722"/>
                <a:gd name="connsiteY8" fmla="*/ 29475 h 84299"/>
                <a:gd name="connsiteX9" fmla="*/ 9077 w 76722"/>
                <a:gd name="connsiteY9" fmla="*/ 73541 h 84299"/>
                <a:gd name="connsiteX10" fmla="*/ 4213 w 76722"/>
                <a:gd name="connsiteY10" fmla="*/ 75457 h 84299"/>
                <a:gd name="connsiteX11" fmla="*/ 22046 w 76722"/>
                <a:gd name="connsiteY11" fmla="*/ 47013 h 84299"/>
                <a:gd name="connsiteX12" fmla="*/ 9077 w 76722"/>
                <a:gd name="connsiteY12" fmla="*/ 73541 h 84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6722" h="84299">
                  <a:moveTo>
                    <a:pt x="5097" y="53940"/>
                  </a:moveTo>
                  <a:cubicBezTo>
                    <a:pt x="-2124" y="63224"/>
                    <a:pt x="-3156" y="82973"/>
                    <a:pt x="11877" y="84299"/>
                  </a:cubicBezTo>
                  <a:cubicBezTo>
                    <a:pt x="32952" y="81499"/>
                    <a:pt x="43268" y="59982"/>
                    <a:pt x="53290" y="43771"/>
                  </a:cubicBezTo>
                  <a:cubicBezTo>
                    <a:pt x="58595" y="27854"/>
                    <a:pt x="66111" y="12969"/>
                    <a:pt x="76722" y="0"/>
                  </a:cubicBezTo>
                  <a:cubicBezTo>
                    <a:pt x="70975" y="4569"/>
                    <a:pt x="66996" y="10759"/>
                    <a:pt x="60806" y="14738"/>
                  </a:cubicBezTo>
                  <a:cubicBezTo>
                    <a:pt x="43268" y="29181"/>
                    <a:pt x="19246" y="35370"/>
                    <a:pt x="5097" y="53940"/>
                  </a:cubicBezTo>
                  <a:close/>
                  <a:moveTo>
                    <a:pt x="46952" y="29475"/>
                  </a:moveTo>
                  <a:cubicBezTo>
                    <a:pt x="41499" y="34486"/>
                    <a:pt x="35015" y="40381"/>
                    <a:pt x="27646" y="41560"/>
                  </a:cubicBezTo>
                  <a:cubicBezTo>
                    <a:pt x="33689" y="36991"/>
                    <a:pt x="40173" y="32570"/>
                    <a:pt x="46952" y="29475"/>
                  </a:cubicBezTo>
                  <a:close/>
                  <a:moveTo>
                    <a:pt x="9077" y="73541"/>
                  </a:moveTo>
                  <a:cubicBezTo>
                    <a:pt x="11582" y="76636"/>
                    <a:pt x="4508" y="79289"/>
                    <a:pt x="4213" y="75457"/>
                  </a:cubicBezTo>
                  <a:cubicBezTo>
                    <a:pt x="676" y="62782"/>
                    <a:pt x="12172" y="52613"/>
                    <a:pt x="22046" y="47013"/>
                  </a:cubicBezTo>
                  <a:cubicBezTo>
                    <a:pt x="15119" y="53940"/>
                    <a:pt x="5687" y="62930"/>
                    <a:pt x="9077" y="73541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6" name="Полилиния: фигура 3845">
              <a:extLst>
                <a:ext uri="{FF2B5EF4-FFF2-40B4-BE49-F238E27FC236}">
                  <a16:creationId xmlns:a16="http://schemas.microsoft.com/office/drawing/2014/main" id="{8E010181-383E-87D7-D027-013AC3A0CDF2}"/>
                </a:ext>
              </a:extLst>
            </p:cNvPr>
            <p:cNvSpPr/>
            <p:nvPr/>
          </p:nvSpPr>
          <p:spPr>
            <a:xfrm>
              <a:off x="2396206" y="7366401"/>
              <a:ext cx="13731" cy="29022"/>
            </a:xfrm>
            <a:custGeom>
              <a:avLst/>
              <a:gdLst>
                <a:gd name="connsiteX0" fmla="*/ 25 w 13731"/>
                <a:gd name="connsiteY0" fmla="*/ 25201 h 29022"/>
                <a:gd name="connsiteX1" fmla="*/ 4004 w 13731"/>
                <a:gd name="connsiteY1" fmla="*/ 26675 h 29022"/>
                <a:gd name="connsiteX2" fmla="*/ 13731 w 13731"/>
                <a:gd name="connsiteY2" fmla="*/ 4127 h 29022"/>
                <a:gd name="connsiteX3" fmla="*/ 8426 w 13731"/>
                <a:gd name="connsiteY3" fmla="*/ 0 h 29022"/>
                <a:gd name="connsiteX4" fmla="*/ 25 w 13731"/>
                <a:gd name="connsiteY4" fmla="*/ 25201 h 29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31" h="29022">
                  <a:moveTo>
                    <a:pt x="25" y="25201"/>
                  </a:moveTo>
                  <a:cubicBezTo>
                    <a:pt x="-270" y="29181"/>
                    <a:pt x="2088" y="30654"/>
                    <a:pt x="4004" y="26675"/>
                  </a:cubicBezTo>
                  <a:cubicBezTo>
                    <a:pt x="11815" y="21664"/>
                    <a:pt x="11226" y="11495"/>
                    <a:pt x="13731" y="4127"/>
                  </a:cubicBezTo>
                  <a:cubicBezTo>
                    <a:pt x="12110" y="2653"/>
                    <a:pt x="10341" y="1326"/>
                    <a:pt x="8426" y="0"/>
                  </a:cubicBezTo>
                  <a:cubicBezTo>
                    <a:pt x="8720" y="8990"/>
                    <a:pt x="6510" y="18422"/>
                    <a:pt x="25" y="25201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7" name="Полилиния: фигура 3846">
              <a:extLst>
                <a:ext uri="{FF2B5EF4-FFF2-40B4-BE49-F238E27FC236}">
                  <a16:creationId xmlns:a16="http://schemas.microsoft.com/office/drawing/2014/main" id="{28AB3B06-65FE-58FB-D163-C31199FB7FC4}"/>
                </a:ext>
              </a:extLst>
            </p:cNvPr>
            <p:cNvSpPr/>
            <p:nvPr/>
          </p:nvSpPr>
          <p:spPr>
            <a:xfrm>
              <a:off x="2421432" y="7295513"/>
              <a:ext cx="12084" cy="22401"/>
            </a:xfrm>
            <a:custGeom>
              <a:avLst/>
              <a:gdLst>
                <a:gd name="connsiteX0" fmla="*/ 0 w 12084"/>
                <a:gd name="connsiteY0" fmla="*/ 22401 h 22401"/>
                <a:gd name="connsiteX1" fmla="*/ 12085 w 12084"/>
                <a:gd name="connsiteY1" fmla="*/ 3832 h 22401"/>
                <a:gd name="connsiteX2" fmla="*/ 6779 w 12084"/>
                <a:gd name="connsiteY2" fmla="*/ 0 h 22401"/>
                <a:gd name="connsiteX3" fmla="*/ 0 w 12084"/>
                <a:gd name="connsiteY3" fmla="*/ 22401 h 2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84" h="22401">
                  <a:moveTo>
                    <a:pt x="0" y="22401"/>
                  </a:moveTo>
                  <a:cubicBezTo>
                    <a:pt x="7516" y="19306"/>
                    <a:pt x="7221" y="9579"/>
                    <a:pt x="12085" y="3832"/>
                  </a:cubicBezTo>
                  <a:cubicBezTo>
                    <a:pt x="10464" y="2358"/>
                    <a:pt x="8548" y="1179"/>
                    <a:pt x="6779" y="0"/>
                  </a:cubicBezTo>
                  <a:cubicBezTo>
                    <a:pt x="7074" y="8106"/>
                    <a:pt x="2948" y="15327"/>
                    <a:pt x="0" y="22401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8" name="Полилиния: фигура 3847">
              <a:extLst>
                <a:ext uri="{FF2B5EF4-FFF2-40B4-BE49-F238E27FC236}">
                  <a16:creationId xmlns:a16="http://schemas.microsoft.com/office/drawing/2014/main" id="{AAE1BC97-15F4-B1B5-AE59-3E4002750BF3}"/>
                </a:ext>
              </a:extLst>
            </p:cNvPr>
            <p:cNvSpPr/>
            <p:nvPr/>
          </p:nvSpPr>
          <p:spPr>
            <a:xfrm>
              <a:off x="2443565" y="7091544"/>
              <a:ext cx="31076" cy="88985"/>
            </a:xfrm>
            <a:custGeom>
              <a:avLst/>
              <a:gdLst>
                <a:gd name="connsiteX0" fmla="*/ 31070 w 31076"/>
                <a:gd name="connsiteY0" fmla="*/ 63961 h 88985"/>
                <a:gd name="connsiteX1" fmla="*/ 26059 w 31076"/>
                <a:gd name="connsiteY1" fmla="*/ 34781 h 88985"/>
                <a:gd name="connsiteX2" fmla="*/ 8374 w 31076"/>
                <a:gd name="connsiteY2" fmla="*/ 0 h 88985"/>
                <a:gd name="connsiteX3" fmla="*/ 1448 w 31076"/>
                <a:gd name="connsiteY3" fmla="*/ 69267 h 88985"/>
                <a:gd name="connsiteX4" fmla="*/ 20164 w 31076"/>
                <a:gd name="connsiteY4" fmla="*/ 88721 h 88985"/>
                <a:gd name="connsiteX5" fmla="*/ 31070 w 31076"/>
                <a:gd name="connsiteY5" fmla="*/ 63961 h 88985"/>
                <a:gd name="connsiteX6" fmla="*/ 4543 w 31076"/>
                <a:gd name="connsiteY6" fmla="*/ 47750 h 88985"/>
                <a:gd name="connsiteX7" fmla="*/ 7195 w 31076"/>
                <a:gd name="connsiteY7" fmla="*/ 27559 h 88985"/>
                <a:gd name="connsiteX8" fmla="*/ 6458 w 31076"/>
                <a:gd name="connsiteY8" fmla="*/ 47013 h 88985"/>
                <a:gd name="connsiteX9" fmla="*/ 4543 w 31076"/>
                <a:gd name="connsiteY9" fmla="*/ 47750 h 88985"/>
                <a:gd name="connsiteX10" fmla="*/ 15890 w 31076"/>
                <a:gd name="connsiteY10" fmla="*/ 85626 h 88985"/>
                <a:gd name="connsiteX11" fmla="*/ 7195 w 31076"/>
                <a:gd name="connsiteY11" fmla="*/ 61014 h 88985"/>
                <a:gd name="connsiteX12" fmla="*/ 19133 w 31076"/>
                <a:gd name="connsiteY12" fmla="*/ 81352 h 88985"/>
                <a:gd name="connsiteX13" fmla="*/ 15890 w 31076"/>
                <a:gd name="connsiteY13" fmla="*/ 85626 h 88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076" h="88985">
                  <a:moveTo>
                    <a:pt x="31070" y="63961"/>
                  </a:moveTo>
                  <a:cubicBezTo>
                    <a:pt x="31218" y="54087"/>
                    <a:pt x="28860" y="44213"/>
                    <a:pt x="26059" y="34781"/>
                  </a:cubicBezTo>
                  <a:cubicBezTo>
                    <a:pt x="20607" y="22991"/>
                    <a:pt x="12501" y="12380"/>
                    <a:pt x="8374" y="0"/>
                  </a:cubicBezTo>
                  <a:cubicBezTo>
                    <a:pt x="5279" y="22991"/>
                    <a:pt x="-3416" y="45834"/>
                    <a:pt x="1448" y="69267"/>
                  </a:cubicBezTo>
                  <a:cubicBezTo>
                    <a:pt x="1742" y="78846"/>
                    <a:pt x="9406" y="90931"/>
                    <a:pt x="20164" y="88721"/>
                  </a:cubicBezTo>
                  <a:cubicBezTo>
                    <a:pt x="30481" y="85773"/>
                    <a:pt x="30039" y="72657"/>
                    <a:pt x="31070" y="63961"/>
                  </a:cubicBezTo>
                  <a:close/>
                  <a:moveTo>
                    <a:pt x="4543" y="47750"/>
                  </a:moveTo>
                  <a:cubicBezTo>
                    <a:pt x="2921" y="41118"/>
                    <a:pt x="4985" y="33897"/>
                    <a:pt x="7195" y="27559"/>
                  </a:cubicBezTo>
                  <a:cubicBezTo>
                    <a:pt x="6901" y="34044"/>
                    <a:pt x="6016" y="40529"/>
                    <a:pt x="6458" y="47013"/>
                  </a:cubicBezTo>
                  <a:cubicBezTo>
                    <a:pt x="6753" y="48782"/>
                    <a:pt x="5132" y="49813"/>
                    <a:pt x="4543" y="47750"/>
                  </a:cubicBezTo>
                  <a:close/>
                  <a:moveTo>
                    <a:pt x="15890" y="85626"/>
                  </a:moveTo>
                  <a:cubicBezTo>
                    <a:pt x="6016" y="82531"/>
                    <a:pt x="6458" y="69414"/>
                    <a:pt x="7195" y="61014"/>
                  </a:cubicBezTo>
                  <a:cubicBezTo>
                    <a:pt x="10732" y="67941"/>
                    <a:pt x="8964" y="79878"/>
                    <a:pt x="19133" y="81352"/>
                  </a:cubicBezTo>
                  <a:cubicBezTo>
                    <a:pt x="18985" y="83268"/>
                    <a:pt x="18838" y="87099"/>
                    <a:pt x="15890" y="85626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49" name="Полилиния: фигура 3848">
              <a:extLst>
                <a:ext uri="{FF2B5EF4-FFF2-40B4-BE49-F238E27FC236}">
                  <a16:creationId xmlns:a16="http://schemas.microsoft.com/office/drawing/2014/main" id="{0A8EEDCE-F61C-77AE-A717-04AC69BE8110}"/>
                </a:ext>
              </a:extLst>
            </p:cNvPr>
            <p:cNvSpPr/>
            <p:nvPr/>
          </p:nvSpPr>
          <p:spPr>
            <a:xfrm>
              <a:off x="2474193" y="7162874"/>
              <a:ext cx="10021" cy="19011"/>
            </a:xfrm>
            <a:custGeom>
              <a:avLst/>
              <a:gdLst>
                <a:gd name="connsiteX0" fmla="*/ 10022 w 10021"/>
                <a:gd name="connsiteY0" fmla="*/ 5453 h 19011"/>
                <a:gd name="connsiteX1" fmla="*/ 7221 w 10021"/>
                <a:gd name="connsiteY1" fmla="*/ 0 h 19011"/>
                <a:gd name="connsiteX2" fmla="*/ 0 w 10021"/>
                <a:gd name="connsiteY2" fmla="*/ 19012 h 19011"/>
                <a:gd name="connsiteX3" fmla="*/ 10022 w 10021"/>
                <a:gd name="connsiteY3" fmla="*/ 5453 h 19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21" h="19011">
                  <a:moveTo>
                    <a:pt x="10022" y="5453"/>
                  </a:moveTo>
                  <a:cubicBezTo>
                    <a:pt x="9432" y="3537"/>
                    <a:pt x="8400" y="1769"/>
                    <a:pt x="7221" y="0"/>
                  </a:cubicBezTo>
                  <a:cubicBezTo>
                    <a:pt x="6779" y="6927"/>
                    <a:pt x="3684" y="13264"/>
                    <a:pt x="0" y="19012"/>
                  </a:cubicBezTo>
                  <a:cubicBezTo>
                    <a:pt x="5011" y="16801"/>
                    <a:pt x="8400" y="10316"/>
                    <a:pt x="10022" y="5453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0" name="Полилиния: фигура 3849">
              <a:extLst>
                <a:ext uri="{FF2B5EF4-FFF2-40B4-BE49-F238E27FC236}">
                  <a16:creationId xmlns:a16="http://schemas.microsoft.com/office/drawing/2014/main" id="{240036EF-48DC-BDF4-5252-051B57A0F3DD}"/>
                </a:ext>
              </a:extLst>
            </p:cNvPr>
            <p:cNvSpPr/>
            <p:nvPr/>
          </p:nvSpPr>
          <p:spPr>
            <a:xfrm>
              <a:off x="2381967" y="7214898"/>
              <a:ext cx="36982" cy="102460"/>
            </a:xfrm>
            <a:custGeom>
              <a:avLst/>
              <a:gdLst>
                <a:gd name="connsiteX0" fmla="*/ 36960 w 36982"/>
                <a:gd name="connsiteY0" fmla="*/ 89163 h 102460"/>
                <a:gd name="connsiteX1" fmla="*/ 12053 w 36982"/>
                <a:gd name="connsiteY1" fmla="*/ 20191 h 102460"/>
                <a:gd name="connsiteX2" fmla="*/ 5127 w 36982"/>
                <a:gd name="connsiteY2" fmla="*/ 0 h 102460"/>
                <a:gd name="connsiteX3" fmla="*/ 6011 w 36982"/>
                <a:gd name="connsiteY3" fmla="*/ 21959 h 102460"/>
                <a:gd name="connsiteX4" fmla="*/ 1147 w 36982"/>
                <a:gd name="connsiteY4" fmla="*/ 49666 h 102460"/>
                <a:gd name="connsiteX5" fmla="*/ 17064 w 36982"/>
                <a:gd name="connsiteY5" fmla="*/ 99774 h 102460"/>
                <a:gd name="connsiteX6" fmla="*/ 36960 w 36982"/>
                <a:gd name="connsiteY6" fmla="*/ 89163 h 102460"/>
                <a:gd name="connsiteX7" fmla="*/ 7337 w 36982"/>
                <a:gd name="connsiteY7" fmla="*/ 40823 h 102460"/>
                <a:gd name="connsiteX8" fmla="*/ 3653 w 36982"/>
                <a:gd name="connsiteY8" fmla="*/ 59245 h 102460"/>
                <a:gd name="connsiteX9" fmla="*/ 7337 w 36982"/>
                <a:gd name="connsiteY9" fmla="*/ 40823 h 102460"/>
                <a:gd name="connsiteX10" fmla="*/ 19275 w 36982"/>
                <a:gd name="connsiteY10" fmla="*/ 97858 h 102460"/>
                <a:gd name="connsiteX11" fmla="*/ 3653 w 36982"/>
                <a:gd name="connsiteY11" fmla="*/ 65730 h 102460"/>
                <a:gd name="connsiteX12" fmla="*/ 28559 w 36982"/>
                <a:gd name="connsiteY12" fmla="*/ 95058 h 102460"/>
                <a:gd name="connsiteX13" fmla="*/ 19275 w 36982"/>
                <a:gd name="connsiteY13" fmla="*/ 97858 h 10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982" h="102460">
                  <a:moveTo>
                    <a:pt x="36960" y="89163"/>
                  </a:moveTo>
                  <a:cubicBezTo>
                    <a:pt x="37697" y="63814"/>
                    <a:pt x="20601" y="43034"/>
                    <a:pt x="12053" y="20191"/>
                  </a:cubicBezTo>
                  <a:cubicBezTo>
                    <a:pt x="8958" y="13706"/>
                    <a:pt x="8516" y="6337"/>
                    <a:pt x="5127" y="0"/>
                  </a:cubicBezTo>
                  <a:cubicBezTo>
                    <a:pt x="4537" y="7369"/>
                    <a:pt x="5274" y="14738"/>
                    <a:pt x="6011" y="21959"/>
                  </a:cubicBezTo>
                  <a:cubicBezTo>
                    <a:pt x="6158" y="31539"/>
                    <a:pt x="1590" y="40234"/>
                    <a:pt x="1147" y="49666"/>
                  </a:cubicBezTo>
                  <a:cubicBezTo>
                    <a:pt x="-2537" y="67351"/>
                    <a:pt x="2621" y="88278"/>
                    <a:pt x="17064" y="99774"/>
                  </a:cubicBezTo>
                  <a:cubicBezTo>
                    <a:pt x="25317" y="106701"/>
                    <a:pt x="37402" y="99184"/>
                    <a:pt x="36960" y="89163"/>
                  </a:cubicBezTo>
                  <a:close/>
                  <a:moveTo>
                    <a:pt x="7337" y="40823"/>
                  </a:moveTo>
                  <a:cubicBezTo>
                    <a:pt x="6453" y="47013"/>
                    <a:pt x="5863" y="53498"/>
                    <a:pt x="3653" y="59245"/>
                  </a:cubicBezTo>
                  <a:cubicBezTo>
                    <a:pt x="1590" y="53645"/>
                    <a:pt x="3948" y="44802"/>
                    <a:pt x="7337" y="40823"/>
                  </a:cubicBezTo>
                  <a:close/>
                  <a:moveTo>
                    <a:pt x="19275" y="97858"/>
                  </a:moveTo>
                  <a:cubicBezTo>
                    <a:pt x="7190" y="92405"/>
                    <a:pt x="4537" y="77520"/>
                    <a:pt x="3653" y="65730"/>
                  </a:cubicBezTo>
                  <a:cubicBezTo>
                    <a:pt x="7927" y="78257"/>
                    <a:pt x="12790" y="95058"/>
                    <a:pt x="28559" y="95058"/>
                  </a:cubicBezTo>
                  <a:cubicBezTo>
                    <a:pt x="29738" y="100953"/>
                    <a:pt x="22664" y="99479"/>
                    <a:pt x="19275" y="97858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1" name="Полилиния: фигура 3850">
              <a:extLst>
                <a:ext uri="{FF2B5EF4-FFF2-40B4-BE49-F238E27FC236}">
                  <a16:creationId xmlns:a16="http://schemas.microsoft.com/office/drawing/2014/main" id="{81D3A5BB-8B60-7068-4D15-7EFA0095CC95}"/>
                </a:ext>
              </a:extLst>
            </p:cNvPr>
            <p:cNvSpPr/>
            <p:nvPr/>
          </p:nvSpPr>
          <p:spPr>
            <a:xfrm>
              <a:off x="2487250" y="7129954"/>
              <a:ext cx="10671" cy="7423"/>
            </a:xfrm>
            <a:custGeom>
              <a:avLst/>
              <a:gdLst>
                <a:gd name="connsiteX0" fmla="*/ 355 w 10671"/>
                <a:gd name="connsiteY0" fmla="*/ 7424 h 7423"/>
                <a:gd name="connsiteX1" fmla="*/ 10671 w 10671"/>
                <a:gd name="connsiteY1" fmla="*/ 55 h 7423"/>
                <a:gd name="connsiteX2" fmla="*/ 355 w 10671"/>
                <a:gd name="connsiteY2" fmla="*/ 7424 h 7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71" h="7423">
                  <a:moveTo>
                    <a:pt x="355" y="7424"/>
                  </a:moveTo>
                  <a:cubicBezTo>
                    <a:pt x="2713" y="3592"/>
                    <a:pt x="6987" y="2266"/>
                    <a:pt x="10671" y="55"/>
                  </a:cubicBezTo>
                  <a:cubicBezTo>
                    <a:pt x="4629" y="55"/>
                    <a:pt x="-1561" y="-1124"/>
                    <a:pt x="355" y="7424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2" name="Полилиния: фигура 3851">
              <a:extLst>
                <a:ext uri="{FF2B5EF4-FFF2-40B4-BE49-F238E27FC236}">
                  <a16:creationId xmlns:a16="http://schemas.microsoft.com/office/drawing/2014/main" id="{9ADE4EAC-9C1A-F780-3973-C92B50B1713C}"/>
                </a:ext>
              </a:extLst>
            </p:cNvPr>
            <p:cNvSpPr/>
            <p:nvPr/>
          </p:nvSpPr>
          <p:spPr>
            <a:xfrm>
              <a:off x="2454673" y="7189443"/>
              <a:ext cx="7140" cy="5264"/>
            </a:xfrm>
            <a:custGeom>
              <a:avLst/>
              <a:gdLst>
                <a:gd name="connsiteX0" fmla="*/ 67 w 7140"/>
                <a:gd name="connsiteY0" fmla="*/ 5264 h 5264"/>
                <a:gd name="connsiteX1" fmla="*/ 7141 w 7140"/>
                <a:gd name="connsiteY1" fmla="*/ 401 h 5264"/>
                <a:gd name="connsiteX2" fmla="*/ 67 w 7140"/>
                <a:gd name="connsiteY2" fmla="*/ 5264 h 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40" h="5264">
                  <a:moveTo>
                    <a:pt x="67" y="5264"/>
                  </a:moveTo>
                  <a:cubicBezTo>
                    <a:pt x="2130" y="3201"/>
                    <a:pt x="4783" y="1875"/>
                    <a:pt x="7141" y="401"/>
                  </a:cubicBezTo>
                  <a:cubicBezTo>
                    <a:pt x="2867" y="-631"/>
                    <a:pt x="-523" y="106"/>
                    <a:pt x="67" y="5264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3" name="Полилиния: фигура 3852">
              <a:extLst>
                <a:ext uri="{FF2B5EF4-FFF2-40B4-BE49-F238E27FC236}">
                  <a16:creationId xmlns:a16="http://schemas.microsoft.com/office/drawing/2014/main" id="{D8E5A9B6-3225-E3F9-D0B3-9E94C80082BA}"/>
                </a:ext>
              </a:extLst>
            </p:cNvPr>
            <p:cNvSpPr/>
            <p:nvPr/>
          </p:nvSpPr>
          <p:spPr>
            <a:xfrm>
              <a:off x="2428899" y="7251153"/>
              <a:ext cx="6828" cy="5267"/>
            </a:xfrm>
            <a:custGeom>
              <a:avLst/>
              <a:gdLst>
                <a:gd name="connsiteX0" fmla="*/ 49 w 6828"/>
                <a:gd name="connsiteY0" fmla="*/ 3242 h 5267"/>
                <a:gd name="connsiteX1" fmla="*/ 6828 w 6828"/>
                <a:gd name="connsiteY1" fmla="*/ 0 h 5267"/>
                <a:gd name="connsiteX2" fmla="*/ 49 w 6828"/>
                <a:gd name="connsiteY2" fmla="*/ 3242 h 5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28" h="5267">
                  <a:moveTo>
                    <a:pt x="49" y="3242"/>
                  </a:moveTo>
                  <a:cubicBezTo>
                    <a:pt x="-393" y="8843"/>
                    <a:pt x="4913" y="1179"/>
                    <a:pt x="6828" y="0"/>
                  </a:cubicBezTo>
                  <a:cubicBezTo>
                    <a:pt x="4323" y="442"/>
                    <a:pt x="-540" y="-1032"/>
                    <a:pt x="49" y="3242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4" name="Полилиния: фигура 3853">
              <a:extLst>
                <a:ext uri="{FF2B5EF4-FFF2-40B4-BE49-F238E27FC236}">
                  <a16:creationId xmlns:a16="http://schemas.microsoft.com/office/drawing/2014/main" id="{21DF8CBC-4D5C-7732-7BC0-817C753539C4}"/>
                </a:ext>
              </a:extLst>
            </p:cNvPr>
            <p:cNvSpPr/>
            <p:nvPr/>
          </p:nvSpPr>
          <p:spPr>
            <a:xfrm>
              <a:off x="2445160" y="7232459"/>
              <a:ext cx="9432" cy="11914"/>
            </a:xfrm>
            <a:custGeom>
              <a:avLst/>
              <a:gdLst>
                <a:gd name="connsiteX0" fmla="*/ 9432 w 9432"/>
                <a:gd name="connsiteY0" fmla="*/ 2188 h 11914"/>
                <a:gd name="connsiteX1" fmla="*/ 0 w 9432"/>
                <a:gd name="connsiteY1" fmla="*/ 11915 h 11914"/>
                <a:gd name="connsiteX2" fmla="*/ 9432 w 9432"/>
                <a:gd name="connsiteY2" fmla="*/ 2188 h 11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32" h="11914">
                  <a:moveTo>
                    <a:pt x="9432" y="2188"/>
                  </a:moveTo>
                  <a:cubicBezTo>
                    <a:pt x="3242" y="-5328"/>
                    <a:pt x="4274" y="8672"/>
                    <a:pt x="0" y="11915"/>
                  </a:cubicBezTo>
                  <a:cubicBezTo>
                    <a:pt x="4569" y="10883"/>
                    <a:pt x="8990" y="6609"/>
                    <a:pt x="9432" y="2188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5" name="Полилиния: фигура 3854">
              <a:extLst>
                <a:ext uri="{FF2B5EF4-FFF2-40B4-BE49-F238E27FC236}">
                  <a16:creationId xmlns:a16="http://schemas.microsoft.com/office/drawing/2014/main" id="{BFA0EA32-32A3-664D-C7DF-B6ABF7D75513}"/>
                </a:ext>
              </a:extLst>
            </p:cNvPr>
            <p:cNvSpPr/>
            <p:nvPr/>
          </p:nvSpPr>
          <p:spPr>
            <a:xfrm>
              <a:off x="2411865" y="7152116"/>
              <a:ext cx="30731" cy="92483"/>
            </a:xfrm>
            <a:custGeom>
              <a:avLst/>
              <a:gdLst>
                <a:gd name="connsiteX0" fmla="*/ 30495 w 30731"/>
                <a:gd name="connsiteY0" fmla="*/ 80025 h 92483"/>
                <a:gd name="connsiteX1" fmla="*/ 7505 w 30731"/>
                <a:gd name="connsiteY1" fmla="*/ 0 h 92483"/>
                <a:gd name="connsiteX2" fmla="*/ 7652 w 30731"/>
                <a:gd name="connsiteY2" fmla="*/ 86215 h 92483"/>
                <a:gd name="connsiteX3" fmla="*/ 30495 w 30731"/>
                <a:gd name="connsiteY3" fmla="*/ 80025 h 92483"/>
                <a:gd name="connsiteX4" fmla="*/ 6031 w 30731"/>
                <a:gd name="connsiteY4" fmla="*/ 32570 h 92483"/>
                <a:gd name="connsiteX5" fmla="*/ 4999 w 30731"/>
                <a:gd name="connsiteY5" fmla="*/ 45539 h 92483"/>
                <a:gd name="connsiteX6" fmla="*/ 6031 w 30731"/>
                <a:gd name="connsiteY6" fmla="*/ 32570 h 92483"/>
                <a:gd name="connsiteX7" fmla="*/ 12221 w 30731"/>
                <a:gd name="connsiteY7" fmla="*/ 86657 h 92483"/>
                <a:gd name="connsiteX8" fmla="*/ 4410 w 30731"/>
                <a:gd name="connsiteY8" fmla="*/ 53203 h 92483"/>
                <a:gd name="connsiteX9" fmla="*/ 23126 w 30731"/>
                <a:gd name="connsiteY9" fmla="*/ 85184 h 92483"/>
                <a:gd name="connsiteX10" fmla="*/ 12221 w 30731"/>
                <a:gd name="connsiteY10" fmla="*/ 86657 h 92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31" h="92483">
                  <a:moveTo>
                    <a:pt x="30495" y="80025"/>
                  </a:moveTo>
                  <a:cubicBezTo>
                    <a:pt x="33443" y="50697"/>
                    <a:pt x="7799" y="28738"/>
                    <a:pt x="7505" y="0"/>
                  </a:cubicBezTo>
                  <a:cubicBezTo>
                    <a:pt x="1904" y="28002"/>
                    <a:pt x="-6201" y="59245"/>
                    <a:pt x="7652" y="86215"/>
                  </a:cubicBezTo>
                  <a:cubicBezTo>
                    <a:pt x="13252" y="97121"/>
                    <a:pt x="31674" y="92995"/>
                    <a:pt x="30495" y="80025"/>
                  </a:cubicBezTo>
                  <a:close/>
                  <a:moveTo>
                    <a:pt x="6031" y="32570"/>
                  </a:moveTo>
                  <a:cubicBezTo>
                    <a:pt x="5736" y="36844"/>
                    <a:pt x="4852" y="41265"/>
                    <a:pt x="4999" y="45539"/>
                  </a:cubicBezTo>
                  <a:cubicBezTo>
                    <a:pt x="1315" y="54971"/>
                    <a:pt x="1757" y="32865"/>
                    <a:pt x="6031" y="32570"/>
                  </a:cubicBezTo>
                  <a:close/>
                  <a:moveTo>
                    <a:pt x="12221" y="86657"/>
                  </a:moveTo>
                  <a:cubicBezTo>
                    <a:pt x="2936" y="78110"/>
                    <a:pt x="4704" y="64551"/>
                    <a:pt x="4410" y="53203"/>
                  </a:cubicBezTo>
                  <a:cubicBezTo>
                    <a:pt x="7210" y="64993"/>
                    <a:pt x="6915" y="84447"/>
                    <a:pt x="23126" y="85184"/>
                  </a:cubicBezTo>
                  <a:cubicBezTo>
                    <a:pt x="23569" y="92258"/>
                    <a:pt x="15168" y="90637"/>
                    <a:pt x="12221" y="86657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6" name="Полилиния: фигура 3855">
              <a:extLst>
                <a:ext uri="{FF2B5EF4-FFF2-40B4-BE49-F238E27FC236}">
                  <a16:creationId xmlns:a16="http://schemas.microsoft.com/office/drawing/2014/main" id="{EE13833B-4E3C-C49C-400A-B1F29AD43CE8}"/>
                </a:ext>
              </a:extLst>
            </p:cNvPr>
            <p:cNvSpPr/>
            <p:nvPr/>
          </p:nvSpPr>
          <p:spPr>
            <a:xfrm>
              <a:off x="2361155" y="7290060"/>
              <a:ext cx="35220" cy="92414"/>
            </a:xfrm>
            <a:custGeom>
              <a:avLst/>
              <a:gdLst>
                <a:gd name="connsiteX0" fmla="*/ 35076 w 35220"/>
                <a:gd name="connsiteY0" fmla="*/ 80615 h 92414"/>
                <a:gd name="connsiteX1" fmla="*/ 26233 w 35220"/>
                <a:gd name="connsiteY1" fmla="*/ 39350 h 92414"/>
                <a:gd name="connsiteX2" fmla="*/ 0 w 35220"/>
                <a:gd name="connsiteY2" fmla="*/ 0 h 92414"/>
                <a:gd name="connsiteX3" fmla="*/ 16359 w 35220"/>
                <a:gd name="connsiteY3" fmla="*/ 87689 h 92414"/>
                <a:gd name="connsiteX4" fmla="*/ 35076 w 35220"/>
                <a:gd name="connsiteY4" fmla="*/ 80615 h 92414"/>
                <a:gd name="connsiteX5" fmla="*/ 9432 w 35220"/>
                <a:gd name="connsiteY5" fmla="*/ 35076 h 92414"/>
                <a:gd name="connsiteX6" fmla="*/ 9579 w 35220"/>
                <a:gd name="connsiteY6" fmla="*/ 43181 h 92414"/>
                <a:gd name="connsiteX7" fmla="*/ 9432 w 35220"/>
                <a:gd name="connsiteY7" fmla="*/ 35076 h 92414"/>
                <a:gd name="connsiteX8" fmla="*/ 19896 w 35220"/>
                <a:gd name="connsiteY8" fmla="*/ 87394 h 92414"/>
                <a:gd name="connsiteX9" fmla="*/ 9137 w 35220"/>
                <a:gd name="connsiteY9" fmla="*/ 59098 h 92414"/>
                <a:gd name="connsiteX10" fmla="*/ 19748 w 35220"/>
                <a:gd name="connsiteY10" fmla="*/ 81499 h 92414"/>
                <a:gd name="connsiteX11" fmla="*/ 26675 w 35220"/>
                <a:gd name="connsiteY11" fmla="*/ 87394 h 92414"/>
                <a:gd name="connsiteX12" fmla="*/ 19896 w 35220"/>
                <a:gd name="connsiteY12" fmla="*/ 87394 h 92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220" h="92414">
                  <a:moveTo>
                    <a:pt x="35076" y="80615"/>
                  </a:moveTo>
                  <a:cubicBezTo>
                    <a:pt x="34781" y="66467"/>
                    <a:pt x="30212" y="52908"/>
                    <a:pt x="26233" y="39350"/>
                  </a:cubicBezTo>
                  <a:cubicBezTo>
                    <a:pt x="21370" y="23875"/>
                    <a:pt x="8695" y="13116"/>
                    <a:pt x="0" y="0"/>
                  </a:cubicBezTo>
                  <a:cubicBezTo>
                    <a:pt x="10316" y="28296"/>
                    <a:pt x="-6632" y="63814"/>
                    <a:pt x="16359" y="87689"/>
                  </a:cubicBezTo>
                  <a:cubicBezTo>
                    <a:pt x="21959" y="97121"/>
                    <a:pt x="36844" y="91226"/>
                    <a:pt x="35076" y="80615"/>
                  </a:cubicBezTo>
                  <a:close/>
                  <a:moveTo>
                    <a:pt x="9432" y="35076"/>
                  </a:moveTo>
                  <a:cubicBezTo>
                    <a:pt x="10316" y="37581"/>
                    <a:pt x="9285" y="40529"/>
                    <a:pt x="9579" y="43181"/>
                  </a:cubicBezTo>
                  <a:cubicBezTo>
                    <a:pt x="8548" y="55561"/>
                    <a:pt x="5306" y="36107"/>
                    <a:pt x="9432" y="35076"/>
                  </a:cubicBezTo>
                  <a:close/>
                  <a:moveTo>
                    <a:pt x="19896" y="87394"/>
                  </a:moveTo>
                  <a:cubicBezTo>
                    <a:pt x="10169" y="81646"/>
                    <a:pt x="8400" y="69414"/>
                    <a:pt x="9137" y="59098"/>
                  </a:cubicBezTo>
                  <a:cubicBezTo>
                    <a:pt x="11790" y="66909"/>
                    <a:pt x="12085" y="76488"/>
                    <a:pt x="19748" y="81499"/>
                  </a:cubicBezTo>
                  <a:cubicBezTo>
                    <a:pt x="21664" y="84152"/>
                    <a:pt x="27412" y="83268"/>
                    <a:pt x="26675" y="87394"/>
                  </a:cubicBezTo>
                  <a:cubicBezTo>
                    <a:pt x="26528" y="91079"/>
                    <a:pt x="21664" y="88573"/>
                    <a:pt x="19896" y="87394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7" name="Полилиния: фигура 3856">
              <a:extLst>
                <a:ext uri="{FF2B5EF4-FFF2-40B4-BE49-F238E27FC236}">
                  <a16:creationId xmlns:a16="http://schemas.microsoft.com/office/drawing/2014/main" id="{6E6E3543-5F85-BB5E-7858-C211D37B3D3B}"/>
                </a:ext>
              </a:extLst>
            </p:cNvPr>
            <p:cNvSpPr/>
            <p:nvPr/>
          </p:nvSpPr>
          <p:spPr>
            <a:xfrm>
              <a:off x="2506132" y="6978654"/>
              <a:ext cx="31147" cy="92201"/>
            </a:xfrm>
            <a:custGeom>
              <a:avLst/>
              <a:gdLst>
                <a:gd name="connsiteX0" fmla="*/ 31138 w 31147"/>
                <a:gd name="connsiteY0" fmla="*/ 66319 h 92201"/>
                <a:gd name="connsiteX1" fmla="*/ 15516 w 31147"/>
                <a:gd name="connsiteY1" fmla="*/ 0 h 92201"/>
                <a:gd name="connsiteX2" fmla="*/ 2252 w 31147"/>
                <a:gd name="connsiteY2" fmla="*/ 45097 h 92201"/>
                <a:gd name="connsiteX3" fmla="*/ 10211 w 31147"/>
                <a:gd name="connsiteY3" fmla="*/ 91668 h 92201"/>
                <a:gd name="connsiteX4" fmla="*/ 31138 w 31147"/>
                <a:gd name="connsiteY4" fmla="*/ 66319 h 92201"/>
                <a:gd name="connsiteX5" fmla="*/ 6379 w 31147"/>
                <a:gd name="connsiteY5" fmla="*/ 47455 h 92201"/>
                <a:gd name="connsiteX6" fmla="*/ 10358 w 31147"/>
                <a:gd name="connsiteY6" fmla="*/ 30065 h 92201"/>
                <a:gd name="connsiteX7" fmla="*/ 8295 w 31147"/>
                <a:gd name="connsiteY7" fmla="*/ 46571 h 92201"/>
                <a:gd name="connsiteX8" fmla="*/ 6379 w 31147"/>
                <a:gd name="connsiteY8" fmla="*/ 47455 h 92201"/>
                <a:gd name="connsiteX9" fmla="*/ 7852 w 31147"/>
                <a:gd name="connsiteY9" fmla="*/ 86952 h 92201"/>
                <a:gd name="connsiteX10" fmla="*/ 6379 w 31147"/>
                <a:gd name="connsiteY10" fmla="*/ 57919 h 92201"/>
                <a:gd name="connsiteX11" fmla="*/ 16253 w 31147"/>
                <a:gd name="connsiteY11" fmla="*/ 87542 h 92201"/>
                <a:gd name="connsiteX12" fmla="*/ 7852 w 31147"/>
                <a:gd name="connsiteY12" fmla="*/ 86952 h 92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147" h="92201">
                  <a:moveTo>
                    <a:pt x="31138" y="66319"/>
                  </a:moveTo>
                  <a:cubicBezTo>
                    <a:pt x="28485" y="43623"/>
                    <a:pt x="15369" y="23286"/>
                    <a:pt x="15516" y="0"/>
                  </a:cubicBezTo>
                  <a:cubicBezTo>
                    <a:pt x="9768" y="14443"/>
                    <a:pt x="7410" y="30360"/>
                    <a:pt x="2252" y="45097"/>
                  </a:cubicBezTo>
                  <a:cubicBezTo>
                    <a:pt x="-990" y="60424"/>
                    <a:pt x="-2464" y="80173"/>
                    <a:pt x="10211" y="91668"/>
                  </a:cubicBezTo>
                  <a:cubicBezTo>
                    <a:pt x="24506" y="95500"/>
                    <a:pt x="31433" y="77815"/>
                    <a:pt x="31138" y="66319"/>
                  </a:cubicBezTo>
                  <a:close/>
                  <a:moveTo>
                    <a:pt x="6379" y="47455"/>
                  </a:moveTo>
                  <a:cubicBezTo>
                    <a:pt x="5937" y="41413"/>
                    <a:pt x="8589" y="35665"/>
                    <a:pt x="10358" y="30065"/>
                  </a:cubicBezTo>
                  <a:cubicBezTo>
                    <a:pt x="10800" y="35665"/>
                    <a:pt x="8589" y="41118"/>
                    <a:pt x="8295" y="46571"/>
                  </a:cubicBezTo>
                  <a:cubicBezTo>
                    <a:pt x="8589" y="48045"/>
                    <a:pt x="6674" y="49518"/>
                    <a:pt x="6379" y="47455"/>
                  </a:cubicBezTo>
                  <a:close/>
                  <a:moveTo>
                    <a:pt x="7852" y="86952"/>
                  </a:moveTo>
                  <a:cubicBezTo>
                    <a:pt x="2105" y="78110"/>
                    <a:pt x="4610" y="67498"/>
                    <a:pt x="6379" y="57919"/>
                  </a:cubicBezTo>
                  <a:cubicBezTo>
                    <a:pt x="7263" y="68088"/>
                    <a:pt x="5052" y="81941"/>
                    <a:pt x="16253" y="87542"/>
                  </a:cubicBezTo>
                  <a:cubicBezTo>
                    <a:pt x="15958" y="92552"/>
                    <a:pt x="9621" y="89605"/>
                    <a:pt x="7852" y="86952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8" name="Полилиния: фигура 3857">
              <a:extLst>
                <a:ext uri="{FF2B5EF4-FFF2-40B4-BE49-F238E27FC236}">
                  <a16:creationId xmlns:a16="http://schemas.microsoft.com/office/drawing/2014/main" id="{A8258768-332C-3945-A85D-77DAB068005C}"/>
                </a:ext>
              </a:extLst>
            </p:cNvPr>
            <p:cNvSpPr/>
            <p:nvPr/>
          </p:nvSpPr>
          <p:spPr>
            <a:xfrm>
              <a:off x="2603737" y="6944610"/>
              <a:ext cx="22253" cy="11642"/>
            </a:xfrm>
            <a:custGeom>
              <a:avLst/>
              <a:gdLst>
                <a:gd name="connsiteX0" fmla="*/ 22254 w 22253"/>
                <a:gd name="connsiteY0" fmla="*/ 0 h 11642"/>
                <a:gd name="connsiteX1" fmla="*/ 0 w 22253"/>
                <a:gd name="connsiteY1" fmla="*/ 11643 h 11642"/>
                <a:gd name="connsiteX2" fmla="*/ 22254 w 22253"/>
                <a:gd name="connsiteY2" fmla="*/ 0 h 11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253" h="11642">
                  <a:moveTo>
                    <a:pt x="22254" y="0"/>
                  </a:moveTo>
                  <a:cubicBezTo>
                    <a:pt x="13853" y="2063"/>
                    <a:pt x="3684" y="2358"/>
                    <a:pt x="0" y="11643"/>
                  </a:cubicBezTo>
                  <a:cubicBezTo>
                    <a:pt x="7516" y="8253"/>
                    <a:pt x="15032" y="4421"/>
                    <a:pt x="22254" y="0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59" name="Полилиния: фигура 3858">
              <a:extLst>
                <a:ext uri="{FF2B5EF4-FFF2-40B4-BE49-F238E27FC236}">
                  <a16:creationId xmlns:a16="http://schemas.microsoft.com/office/drawing/2014/main" id="{FB8F19B3-A5CB-70A7-54EC-4863F2AFF721}"/>
                </a:ext>
              </a:extLst>
            </p:cNvPr>
            <p:cNvSpPr/>
            <p:nvPr/>
          </p:nvSpPr>
          <p:spPr>
            <a:xfrm>
              <a:off x="2537323" y="6933556"/>
              <a:ext cx="26370" cy="86189"/>
            </a:xfrm>
            <a:custGeom>
              <a:avLst/>
              <a:gdLst>
                <a:gd name="connsiteX0" fmla="*/ 537 w 26370"/>
                <a:gd name="connsiteY0" fmla="*/ 67498 h 86189"/>
                <a:gd name="connsiteX1" fmla="*/ 17632 w 26370"/>
                <a:gd name="connsiteY1" fmla="*/ 85036 h 86189"/>
                <a:gd name="connsiteX2" fmla="*/ 26328 w 26370"/>
                <a:gd name="connsiteY2" fmla="*/ 61014 h 86189"/>
                <a:gd name="connsiteX3" fmla="*/ 14095 w 26370"/>
                <a:gd name="connsiteY3" fmla="*/ 0 h 86189"/>
                <a:gd name="connsiteX4" fmla="*/ 537 w 26370"/>
                <a:gd name="connsiteY4" fmla="*/ 67498 h 86189"/>
                <a:gd name="connsiteX5" fmla="*/ 8937 w 26370"/>
                <a:gd name="connsiteY5" fmla="*/ 24022 h 86189"/>
                <a:gd name="connsiteX6" fmla="*/ 7316 w 26370"/>
                <a:gd name="connsiteY6" fmla="*/ 34339 h 86189"/>
                <a:gd name="connsiteX7" fmla="*/ 8937 w 26370"/>
                <a:gd name="connsiteY7" fmla="*/ 24022 h 86189"/>
                <a:gd name="connsiteX8" fmla="*/ 12032 w 26370"/>
                <a:gd name="connsiteY8" fmla="*/ 80615 h 86189"/>
                <a:gd name="connsiteX9" fmla="*/ 5400 w 26370"/>
                <a:gd name="connsiteY9" fmla="*/ 80468 h 86189"/>
                <a:gd name="connsiteX10" fmla="*/ 5548 w 26370"/>
                <a:gd name="connsiteY10" fmla="*/ 43476 h 86189"/>
                <a:gd name="connsiteX11" fmla="*/ 12032 w 26370"/>
                <a:gd name="connsiteY11" fmla="*/ 80615 h 86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370" h="86189">
                  <a:moveTo>
                    <a:pt x="537" y="67498"/>
                  </a:moveTo>
                  <a:cubicBezTo>
                    <a:pt x="-495" y="76930"/>
                    <a:pt x="6579" y="90194"/>
                    <a:pt x="17632" y="85036"/>
                  </a:cubicBezTo>
                  <a:cubicBezTo>
                    <a:pt x="23085" y="78404"/>
                    <a:pt x="25443" y="69414"/>
                    <a:pt x="26328" y="61014"/>
                  </a:cubicBezTo>
                  <a:cubicBezTo>
                    <a:pt x="27212" y="39792"/>
                    <a:pt x="14243" y="21075"/>
                    <a:pt x="14095" y="0"/>
                  </a:cubicBezTo>
                  <a:cubicBezTo>
                    <a:pt x="6432" y="21222"/>
                    <a:pt x="-2263" y="44066"/>
                    <a:pt x="537" y="67498"/>
                  </a:cubicBezTo>
                  <a:close/>
                  <a:moveTo>
                    <a:pt x="8937" y="24022"/>
                  </a:moveTo>
                  <a:cubicBezTo>
                    <a:pt x="8643" y="27412"/>
                    <a:pt x="8053" y="30949"/>
                    <a:pt x="7316" y="34339"/>
                  </a:cubicBezTo>
                  <a:cubicBezTo>
                    <a:pt x="4663" y="33160"/>
                    <a:pt x="6874" y="24022"/>
                    <a:pt x="8937" y="24022"/>
                  </a:cubicBezTo>
                  <a:close/>
                  <a:moveTo>
                    <a:pt x="12032" y="80615"/>
                  </a:moveTo>
                  <a:cubicBezTo>
                    <a:pt x="12474" y="84299"/>
                    <a:pt x="6137" y="83562"/>
                    <a:pt x="5400" y="80468"/>
                  </a:cubicBezTo>
                  <a:cubicBezTo>
                    <a:pt x="95" y="68825"/>
                    <a:pt x="2453" y="55266"/>
                    <a:pt x="5548" y="43476"/>
                  </a:cubicBezTo>
                  <a:cubicBezTo>
                    <a:pt x="6432" y="55708"/>
                    <a:pt x="2305" y="71035"/>
                    <a:pt x="12032" y="80615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0" name="Полилиния: фигура 3859">
              <a:extLst>
                <a:ext uri="{FF2B5EF4-FFF2-40B4-BE49-F238E27FC236}">
                  <a16:creationId xmlns:a16="http://schemas.microsoft.com/office/drawing/2014/main" id="{F40F61C5-36F0-D957-B49D-5F5923C8F003}"/>
                </a:ext>
              </a:extLst>
            </p:cNvPr>
            <p:cNvSpPr/>
            <p:nvPr/>
          </p:nvSpPr>
          <p:spPr>
            <a:xfrm>
              <a:off x="2563651" y="6961263"/>
              <a:ext cx="4574" cy="7202"/>
            </a:xfrm>
            <a:custGeom>
              <a:avLst/>
              <a:gdLst>
                <a:gd name="connsiteX0" fmla="*/ 4569 w 4574"/>
                <a:gd name="connsiteY0" fmla="*/ 6779 h 7202"/>
                <a:gd name="connsiteX1" fmla="*/ 0 w 4574"/>
                <a:gd name="connsiteY1" fmla="*/ 0 h 7202"/>
                <a:gd name="connsiteX2" fmla="*/ 4569 w 4574"/>
                <a:gd name="connsiteY2" fmla="*/ 6779 h 7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4" h="7202">
                  <a:moveTo>
                    <a:pt x="4569" y="6779"/>
                  </a:moveTo>
                  <a:cubicBezTo>
                    <a:pt x="4716" y="3684"/>
                    <a:pt x="2063" y="1916"/>
                    <a:pt x="0" y="0"/>
                  </a:cubicBezTo>
                  <a:cubicBezTo>
                    <a:pt x="1032" y="1916"/>
                    <a:pt x="4569" y="8990"/>
                    <a:pt x="4569" y="6779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1" name="Полилиния: фигура 3860">
              <a:extLst>
                <a:ext uri="{FF2B5EF4-FFF2-40B4-BE49-F238E27FC236}">
                  <a16:creationId xmlns:a16="http://schemas.microsoft.com/office/drawing/2014/main" id="{3D700575-0410-BB40-D344-99E6B037F6BC}"/>
                </a:ext>
              </a:extLst>
            </p:cNvPr>
            <p:cNvSpPr/>
            <p:nvPr/>
          </p:nvSpPr>
          <p:spPr>
            <a:xfrm>
              <a:off x="2573611" y="6968337"/>
              <a:ext cx="10966" cy="24169"/>
            </a:xfrm>
            <a:custGeom>
              <a:avLst/>
              <a:gdLst>
                <a:gd name="connsiteX0" fmla="*/ 1829 w 10966"/>
                <a:gd name="connsiteY0" fmla="*/ 24170 h 24169"/>
                <a:gd name="connsiteX1" fmla="*/ 10967 w 10966"/>
                <a:gd name="connsiteY1" fmla="*/ 295 h 24169"/>
                <a:gd name="connsiteX2" fmla="*/ 2861 w 10966"/>
                <a:gd name="connsiteY2" fmla="*/ 0 h 24169"/>
                <a:gd name="connsiteX3" fmla="*/ 1829 w 10966"/>
                <a:gd name="connsiteY3" fmla="*/ 24170 h 24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966" h="24169">
                  <a:moveTo>
                    <a:pt x="1829" y="24170"/>
                  </a:moveTo>
                  <a:cubicBezTo>
                    <a:pt x="1977" y="15327"/>
                    <a:pt x="3893" y="6337"/>
                    <a:pt x="10967" y="295"/>
                  </a:cubicBezTo>
                  <a:cubicBezTo>
                    <a:pt x="8314" y="442"/>
                    <a:pt x="5514" y="295"/>
                    <a:pt x="2861" y="0"/>
                  </a:cubicBezTo>
                  <a:cubicBezTo>
                    <a:pt x="1682" y="8106"/>
                    <a:pt x="-2297" y="16506"/>
                    <a:pt x="1829" y="24170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2" name="Полилиния: фигура 3861">
              <a:extLst>
                <a:ext uri="{FF2B5EF4-FFF2-40B4-BE49-F238E27FC236}">
                  <a16:creationId xmlns:a16="http://schemas.microsoft.com/office/drawing/2014/main" id="{F750A5B8-FEB3-7010-8E4F-26CD92FDFFF2}"/>
                </a:ext>
              </a:extLst>
            </p:cNvPr>
            <p:cNvSpPr/>
            <p:nvPr/>
          </p:nvSpPr>
          <p:spPr>
            <a:xfrm>
              <a:off x="2515426" y="7077156"/>
              <a:ext cx="10643" cy="10261"/>
            </a:xfrm>
            <a:custGeom>
              <a:avLst/>
              <a:gdLst>
                <a:gd name="connsiteX0" fmla="*/ 32 w 10643"/>
                <a:gd name="connsiteY0" fmla="*/ 10262 h 10261"/>
                <a:gd name="connsiteX1" fmla="*/ 10643 w 10643"/>
                <a:gd name="connsiteY1" fmla="*/ 93 h 10261"/>
                <a:gd name="connsiteX2" fmla="*/ 32 w 10643"/>
                <a:gd name="connsiteY2" fmla="*/ 10262 h 1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43" h="10261">
                  <a:moveTo>
                    <a:pt x="32" y="10262"/>
                  </a:moveTo>
                  <a:cubicBezTo>
                    <a:pt x="3422" y="6725"/>
                    <a:pt x="7106" y="3482"/>
                    <a:pt x="10643" y="93"/>
                  </a:cubicBezTo>
                  <a:cubicBezTo>
                    <a:pt x="3717" y="-644"/>
                    <a:pt x="-410" y="3040"/>
                    <a:pt x="32" y="10262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3" name="Полилиния: фигура 3862">
              <a:extLst>
                <a:ext uri="{FF2B5EF4-FFF2-40B4-BE49-F238E27FC236}">
                  <a16:creationId xmlns:a16="http://schemas.microsoft.com/office/drawing/2014/main" id="{36187F16-681E-7ACC-A53C-961AD3C3C290}"/>
                </a:ext>
              </a:extLst>
            </p:cNvPr>
            <p:cNvSpPr/>
            <p:nvPr/>
          </p:nvSpPr>
          <p:spPr>
            <a:xfrm>
              <a:off x="2541397" y="7024318"/>
              <a:ext cx="8400" cy="10191"/>
            </a:xfrm>
            <a:custGeom>
              <a:avLst/>
              <a:gdLst>
                <a:gd name="connsiteX0" fmla="*/ 8400 w 8400"/>
                <a:gd name="connsiteY0" fmla="*/ 1202 h 10191"/>
                <a:gd name="connsiteX1" fmla="*/ 0 w 8400"/>
                <a:gd name="connsiteY1" fmla="*/ 10192 h 10191"/>
                <a:gd name="connsiteX2" fmla="*/ 8400 w 8400"/>
                <a:gd name="connsiteY2" fmla="*/ 1202 h 10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00" h="10191">
                  <a:moveTo>
                    <a:pt x="8400" y="1202"/>
                  </a:moveTo>
                  <a:cubicBezTo>
                    <a:pt x="737" y="-2925"/>
                    <a:pt x="442" y="4444"/>
                    <a:pt x="0" y="10192"/>
                  </a:cubicBezTo>
                  <a:cubicBezTo>
                    <a:pt x="2948" y="7539"/>
                    <a:pt x="5158" y="3707"/>
                    <a:pt x="8400" y="1202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4" name="Полилиния: фигура 3863">
              <a:extLst>
                <a:ext uri="{FF2B5EF4-FFF2-40B4-BE49-F238E27FC236}">
                  <a16:creationId xmlns:a16="http://schemas.microsoft.com/office/drawing/2014/main" id="{5C626E6E-A52A-A735-FCFD-4D3ACF98E626}"/>
                </a:ext>
              </a:extLst>
            </p:cNvPr>
            <p:cNvSpPr/>
            <p:nvPr/>
          </p:nvSpPr>
          <p:spPr>
            <a:xfrm>
              <a:off x="2505582" y="7068406"/>
              <a:ext cx="5056" cy="11188"/>
            </a:xfrm>
            <a:custGeom>
              <a:avLst/>
              <a:gdLst>
                <a:gd name="connsiteX0" fmla="*/ 3 w 5056"/>
                <a:gd name="connsiteY0" fmla="*/ 0 h 11188"/>
                <a:gd name="connsiteX1" fmla="*/ 5014 w 5056"/>
                <a:gd name="connsiteY1" fmla="*/ 5748 h 11188"/>
                <a:gd name="connsiteX2" fmla="*/ 3 w 5056"/>
                <a:gd name="connsiteY2" fmla="*/ 0 h 11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56" h="11188">
                  <a:moveTo>
                    <a:pt x="3" y="0"/>
                  </a:moveTo>
                  <a:cubicBezTo>
                    <a:pt x="-145" y="5748"/>
                    <a:pt x="5603" y="18422"/>
                    <a:pt x="5014" y="5748"/>
                  </a:cubicBezTo>
                  <a:cubicBezTo>
                    <a:pt x="3098" y="3979"/>
                    <a:pt x="1329" y="2211"/>
                    <a:pt x="3" y="0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5" name="Полилиния: фигура 3864">
              <a:extLst>
                <a:ext uri="{FF2B5EF4-FFF2-40B4-BE49-F238E27FC236}">
                  <a16:creationId xmlns:a16="http://schemas.microsoft.com/office/drawing/2014/main" id="{52209FB0-7A9B-2A47-F269-C930BBEC2D49}"/>
                </a:ext>
              </a:extLst>
            </p:cNvPr>
            <p:cNvSpPr/>
            <p:nvPr/>
          </p:nvSpPr>
          <p:spPr>
            <a:xfrm>
              <a:off x="2453747" y="7165969"/>
              <a:ext cx="83523" cy="63371"/>
            </a:xfrm>
            <a:custGeom>
              <a:avLst/>
              <a:gdLst>
                <a:gd name="connsiteX0" fmla="*/ 2466 w 83523"/>
                <a:gd name="connsiteY0" fmla="*/ 39055 h 63371"/>
                <a:gd name="connsiteX1" fmla="*/ 12783 w 83523"/>
                <a:gd name="connsiteY1" fmla="*/ 63372 h 63371"/>
                <a:gd name="connsiteX2" fmla="*/ 46384 w 83523"/>
                <a:gd name="connsiteY2" fmla="*/ 41413 h 63371"/>
                <a:gd name="connsiteX3" fmla="*/ 83523 w 83523"/>
                <a:gd name="connsiteY3" fmla="*/ 0 h 63371"/>
                <a:gd name="connsiteX4" fmla="*/ 48743 w 83523"/>
                <a:gd name="connsiteY4" fmla="*/ 13706 h 63371"/>
                <a:gd name="connsiteX5" fmla="*/ 2466 w 83523"/>
                <a:gd name="connsiteY5" fmla="*/ 39055 h 63371"/>
                <a:gd name="connsiteX6" fmla="*/ 8656 w 83523"/>
                <a:gd name="connsiteY6" fmla="*/ 45687 h 63371"/>
                <a:gd name="connsiteX7" fmla="*/ 4530 w 83523"/>
                <a:gd name="connsiteY7" fmla="*/ 52613 h 63371"/>
                <a:gd name="connsiteX8" fmla="*/ 32826 w 83523"/>
                <a:gd name="connsiteY8" fmla="*/ 23138 h 63371"/>
                <a:gd name="connsiteX9" fmla="*/ 8656 w 83523"/>
                <a:gd name="connsiteY9" fmla="*/ 45687 h 63371"/>
                <a:gd name="connsiteX10" fmla="*/ 43584 w 83523"/>
                <a:gd name="connsiteY10" fmla="*/ 20485 h 63371"/>
                <a:gd name="connsiteX11" fmla="*/ 56406 w 83523"/>
                <a:gd name="connsiteY11" fmla="*/ 14738 h 63371"/>
                <a:gd name="connsiteX12" fmla="*/ 43584 w 83523"/>
                <a:gd name="connsiteY12" fmla="*/ 20485 h 6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3523" h="63371">
                  <a:moveTo>
                    <a:pt x="2466" y="39055"/>
                  </a:moveTo>
                  <a:cubicBezTo>
                    <a:pt x="-3429" y="47603"/>
                    <a:pt x="1729" y="62635"/>
                    <a:pt x="12783" y="63372"/>
                  </a:cubicBezTo>
                  <a:cubicBezTo>
                    <a:pt x="26931" y="62193"/>
                    <a:pt x="37394" y="51434"/>
                    <a:pt x="46384" y="41413"/>
                  </a:cubicBezTo>
                  <a:cubicBezTo>
                    <a:pt x="58175" y="26970"/>
                    <a:pt x="71438" y="14148"/>
                    <a:pt x="83523" y="0"/>
                  </a:cubicBezTo>
                  <a:cubicBezTo>
                    <a:pt x="72323" y="5600"/>
                    <a:pt x="60827" y="10611"/>
                    <a:pt x="48743" y="13706"/>
                  </a:cubicBezTo>
                  <a:cubicBezTo>
                    <a:pt x="31352" y="17243"/>
                    <a:pt x="12635" y="23728"/>
                    <a:pt x="2466" y="39055"/>
                  </a:cubicBezTo>
                  <a:close/>
                  <a:moveTo>
                    <a:pt x="8656" y="45687"/>
                  </a:moveTo>
                  <a:cubicBezTo>
                    <a:pt x="9098" y="49224"/>
                    <a:pt x="10130" y="56150"/>
                    <a:pt x="4530" y="52613"/>
                  </a:cubicBezTo>
                  <a:cubicBezTo>
                    <a:pt x="-39" y="35812"/>
                    <a:pt x="21036" y="28886"/>
                    <a:pt x="32826" y="23138"/>
                  </a:cubicBezTo>
                  <a:cubicBezTo>
                    <a:pt x="25015" y="30654"/>
                    <a:pt x="11898" y="34044"/>
                    <a:pt x="8656" y="45687"/>
                  </a:cubicBezTo>
                  <a:close/>
                  <a:moveTo>
                    <a:pt x="43584" y="20485"/>
                  </a:moveTo>
                  <a:cubicBezTo>
                    <a:pt x="46090" y="16506"/>
                    <a:pt x="51985" y="15475"/>
                    <a:pt x="56406" y="14738"/>
                  </a:cubicBezTo>
                  <a:cubicBezTo>
                    <a:pt x="53311" y="17833"/>
                    <a:pt x="48153" y="20485"/>
                    <a:pt x="43584" y="20485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6" name="Полилиния: фигура 3865">
              <a:extLst>
                <a:ext uri="{FF2B5EF4-FFF2-40B4-BE49-F238E27FC236}">
                  <a16:creationId xmlns:a16="http://schemas.microsoft.com/office/drawing/2014/main" id="{2584A741-727E-B990-F6B4-2E015A564C3E}"/>
                </a:ext>
              </a:extLst>
            </p:cNvPr>
            <p:cNvSpPr/>
            <p:nvPr/>
          </p:nvSpPr>
          <p:spPr>
            <a:xfrm>
              <a:off x="2485797" y="7115272"/>
              <a:ext cx="95981" cy="54529"/>
            </a:xfrm>
            <a:custGeom>
              <a:avLst/>
              <a:gdLst>
                <a:gd name="connsiteX0" fmla="*/ 11387 w 95981"/>
                <a:gd name="connsiteY0" fmla="*/ 54529 h 54529"/>
                <a:gd name="connsiteX1" fmla="*/ 61495 w 95981"/>
                <a:gd name="connsiteY1" fmla="*/ 23138 h 54529"/>
                <a:gd name="connsiteX2" fmla="*/ 95981 w 95981"/>
                <a:gd name="connsiteY2" fmla="*/ 0 h 54529"/>
                <a:gd name="connsiteX3" fmla="*/ 7703 w 95981"/>
                <a:gd name="connsiteY3" fmla="*/ 25349 h 54529"/>
                <a:gd name="connsiteX4" fmla="*/ 11387 w 95981"/>
                <a:gd name="connsiteY4" fmla="*/ 54529 h 54529"/>
                <a:gd name="connsiteX5" fmla="*/ 38652 w 95981"/>
                <a:gd name="connsiteY5" fmla="*/ 19159 h 54529"/>
                <a:gd name="connsiteX6" fmla="*/ 61642 w 95981"/>
                <a:gd name="connsiteY6" fmla="*/ 14738 h 54529"/>
                <a:gd name="connsiteX7" fmla="*/ 38652 w 95981"/>
                <a:gd name="connsiteY7" fmla="*/ 19159 h 54529"/>
                <a:gd name="connsiteX8" fmla="*/ 7408 w 95981"/>
                <a:gd name="connsiteY8" fmla="*/ 40529 h 54529"/>
                <a:gd name="connsiteX9" fmla="*/ 2250 w 95981"/>
                <a:gd name="connsiteY9" fmla="*/ 42150 h 54529"/>
                <a:gd name="connsiteX10" fmla="*/ 28483 w 95981"/>
                <a:gd name="connsiteY10" fmla="*/ 22991 h 54529"/>
                <a:gd name="connsiteX11" fmla="*/ 7408 w 95981"/>
                <a:gd name="connsiteY11" fmla="*/ 40529 h 54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981" h="54529">
                  <a:moveTo>
                    <a:pt x="11387" y="54529"/>
                  </a:moveTo>
                  <a:cubicBezTo>
                    <a:pt x="32609" y="53350"/>
                    <a:pt x="44105" y="32275"/>
                    <a:pt x="61495" y="23138"/>
                  </a:cubicBezTo>
                  <a:cubicBezTo>
                    <a:pt x="74317" y="17833"/>
                    <a:pt x="88170" y="12085"/>
                    <a:pt x="95981" y="0"/>
                  </a:cubicBezTo>
                  <a:cubicBezTo>
                    <a:pt x="69601" y="17980"/>
                    <a:pt x="33346" y="5748"/>
                    <a:pt x="7703" y="25349"/>
                  </a:cubicBezTo>
                  <a:cubicBezTo>
                    <a:pt x="-2908" y="32128"/>
                    <a:pt x="-3351" y="52613"/>
                    <a:pt x="11387" y="54529"/>
                  </a:cubicBezTo>
                  <a:close/>
                  <a:moveTo>
                    <a:pt x="38652" y="19159"/>
                  </a:moveTo>
                  <a:cubicBezTo>
                    <a:pt x="44694" y="13706"/>
                    <a:pt x="54126" y="15032"/>
                    <a:pt x="61642" y="14738"/>
                  </a:cubicBezTo>
                  <a:cubicBezTo>
                    <a:pt x="54421" y="16948"/>
                    <a:pt x="46021" y="19306"/>
                    <a:pt x="38652" y="19159"/>
                  </a:cubicBezTo>
                  <a:close/>
                  <a:moveTo>
                    <a:pt x="7408" y="40529"/>
                  </a:moveTo>
                  <a:cubicBezTo>
                    <a:pt x="7555" y="43918"/>
                    <a:pt x="4018" y="44213"/>
                    <a:pt x="2250" y="42150"/>
                  </a:cubicBezTo>
                  <a:cubicBezTo>
                    <a:pt x="3134" y="29181"/>
                    <a:pt x="17724" y="24907"/>
                    <a:pt x="28483" y="22991"/>
                  </a:cubicBezTo>
                  <a:cubicBezTo>
                    <a:pt x="20819" y="27854"/>
                    <a:pt x="9029" y="29770"/>
                    <a:pt x="7408" y="40529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7" name="Полилиния: фигура 3866">
              <a:extLst>
                <a:ext uri="{FF2B5EF4-FFF2-40B4-BE49-F238E27FC236}">
                  <a16:creationId xmlns:a16="http://schemas.microsoft.com/office/drawing/2014/main" id="{241E17D9-5552-6F5D-E7C1-1AE18F08949A}"/>
                </a:ext>
              </a:extLst>
            </p:cNvPr>
            <p:cNvSpPr/>
            <p:nvPr/>
          </p:nvSpPr>
          <p:spPr>
            <a:xfrm>
              <a:off x="2427071" y="7222709"/>
              <a:ext cx="78660" cy="73594"/>
            </a:xfrm>
            <a:custGeom>
              <a:avLst/>
              <a:gdLst>
                <a:gd name="connsiteX0" fmla="*/ 994 w 78660"/>
                <a:gd name="connsiteY0" fmla="*/ 49666 h 73594"/>
                <a:gd name="connsiteX1" fmla="*/ 8215 w 78660"/>
                <a:gd name="connsiteY1" fmla="*/ 72362 h 73594"/>
                <a:gd name="connsiteX2" fmla="*/ 29290 w 78660"/>
                <a:gd name="connsiteY2" fmla="*/ 66319 h 73594"/>
                <a:gd name="connsiteX3" fmla="*/ 55081 w 78660"/>
                <a:gd name="connsiteY3" fmla="*/ 33012 h 73594"/>
                <a:gd name="connsiteX4" fmla="*/ 78661 w 78660"/>
                <a:gd name="connsiteY4" fmla="*/ 0 h 73594"/>
                <a:gd name="connsiteX5" fmla="*/ 42554 w 78660"/>
                <a:gd name="connsiteY5" fmla="*/ 18717 h 73594"/>
                <a:gd name="connsiteX6" fmla="*/ 994 w 78660"/>
                <a:gd name="connsiteY6" fmla="*/ 49666 h 73594"/>
                <a:gd name="connsiteX7" fmla="*/ 9541 w 78660"/>
                <a:gd name="connsiteY7" fmla="*/ 63519 h 73594"/>
                <a:gd name="connsiteX8" fmla="*/ 4383 w 78660"/>
                <a:gd name="connsiteY8" fmla="*/ 63224 h 73594"/>
                <a:gd name="connsiteX9" fmla="*/ 26490 w 78660"/>
                <a:gd name="connsiteY9" fmla="*/ 31833 h 73594"/>
                <a:gd name="connsiteX10" fmla="*/ 9541 w 78660"/>
                <a:gd name="connsiteY10" fmla="*/ 63519 h 73594"/>
                <a:gd name="connsiteX11" fmla="*/ 33564 w 78660"/>
                <a:gd name="connsiteY11" fmla="*/ 26970 h 73594"/>
                <a:gd name="connsiteX12" fmla="*/ 49480 w 78660"/>
                <a:gd name="connsiteY12" fmla="*/ 19601 h 73594"/>
                <a:gd name="connsiteX13" fmla="*/ 33564 w 78660"/>
                <a:gd name="connsiteY13" fmla="*/ 26970 h 7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660" h="73594">
                  <a:moveTo>
                    <a:pt x="994" y="49666"/>
                  </a:moveTo>
                  <a:cubicBezTo>
                    <a:pt x="-1070" y="57477"/>
                    <a:pt x="-480" y="68825"/>
                    <a:pt x="8215" y="72362"/>
                  </a:cubicBezTo>
                  <a:cubicBezTo>
                    <a:pt x="15731" y="75899"/>
                    <a:pt x="23689" y="71183"/>
                    <a:pt x="29290" y="66319"/>
                  </a:cubicBezTo>
                  <a:cubicBezTo>
                    <a:pt x="40638" y="57477"/>
                    <a:pt x="46385" y="44066"/>
                    <a:pt x="55081" y="33012"/>
                  </a:cubicBezTo>
                  <a:cubicBezTo>
                    <a:pt x="63481" y="22401"/>
                    <a:pt x="70850" y="11053"/>
                    <a:pt x="78661" y="0"/>
                  </a:cubicBezTo>
                  <a:cubicBezTo>
                    <a:pt x="67608" y="7958"/>
                    <a:pt x="55228" y="14001"/>
                    <a:pt x="42554" y="18717"/>
                  </a:cubicBezTo>
                  <a:cubicBezTo>
                    <a:pt x="25458" y="23433"/>
                    <a:pt x="8215" y="32718"/>
                    <a:pt x="994" y="49666"/>
                  </a:cubicBezTo>
                  <a:close/>
                  <a:moveTo>
                    <a:pt x="9541" y="63519"/>
                  </a:moveTo>
                  <a:cubicBezTo>
                    <a:pt x="10426" y="67204"/>
                    <a:pt x="3941" y="67056"/>
                    <a:pt x="4383" y="63224"/>
                  </a:cubicBezTo>
                  <a:cubicBezTo>
                    <a:pt x="3057" y="49371"/>
                    <a:pt x="14257" y="36991"/>
                    <a:pt x="26490" y="31833"/>
                  </a:cubicBezTo>
                  <a:cubicBezTo>
                    <a:pt x="17794" y="40086"/>
                    <a:pt x="6299" y="50255"/>
                    <a:pt x="9541" y="63519"/>
                  </a:cubicBezTo>
                  <a:close/>
                  <a:moveTo>
                    <a:pt x="33564" y="26970"/>
                  </a:moveTo>
                  <a:cubicBezTo>
                    <a:pt x="37248" y="22696"/>
                    <a:pt x="44027" y="21222"/>
                    <a:pt x="49480" y="19601"/>
                  </a:cubicBezTo>
                  <a:cubicBezTo>
                    <a:pt x="45059" y="23285"/>
                    <a:pt x="39311" y="25791"/>
                    <a:pt x="33564" y="26970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8" name="Полилиния: фигура 3867">
              <a:extLst>
                <a:ext uri="{FF2B5EF4-FFF2-40B4-BE49-F238E27FC236}">
                  <a16:creationId xmlns:a16="http://schemas.microsoft.com/office/drawing/2014/main" id="{01862C3A-E979-ED0C-C2A6-8B5BB486AEDC}"/>
                </a:ext>
              </a:extLst>
            </p:cNvPr>
            <p:cNvSpPr/>
            <p:nvPr/>
          </p:nvSpPr>
          <p:spPr>
            <a:xfrm>
              <a:off x="2608895" y="6917467"/>
              <a:ext cx="3831" cy="11962"/>
            </a:xfrm>
            <a:custGeom>
              <a:avLst/>
              <a:gdLst>
                <a:gd name="connsiteX0" fmla="*/ 3832 w 3831"/>
                <a:gd name="connsiteY0" fmla="*/ 468 h 11962"/>
                <a:gd name="connsiteX1" fmla="*/ 0 w 3831"/>
                <a:gd name="connsiteY1" fmla="*/ 11963 h 11962"/>
                <a:gd name="connsiteX2" fmla="*/ 3832 w 3831"/>
                <a:gd name="connsiteY2" fmla="*/ 468 h 11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31" h="11962">
                  <a:moveTo>
                    <a:pt x="3832" y="468"/>
                  </a:moveTo>
                  <a:cubicBezTo>
                    <a:pt x="147" y="-2185"/>
                    <a:pt x="737" y="7100"/>
                    <a:pt x="0" y="11963"/>
                  </a:cubicBezTo>
                  <a:cubicBezTo>
                    <a:pt x="1179" y="8131"/>
                    <a:pt x="2800" y="4447"/>
                    <a:pt x="3832" y="468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69" name="Полилиния: фигура 3868">
              <a:extLst>
                <a:ext uri="{FF2B5EF4-FFF2-40B4-BE49-F238E27FC236}">
                  <a16:creationId xmlns:a16="http://schemas.microsoft.com/office/drawing/2014/main" id="{24E29AC4-192F-4124-0592-8B7001F068C6}"/>
                </a:ext>
              </a:extLst>
            </p:cNvPr>
            <p:cNvSpPr/>
            <p:nvPr/>
          </p:nvSpPr>
          <p:spPr>
            <a:xfrm>
              <a:off x="2605526" y="6932377"/>
              <a:ext cx="2780" cy="10447"/>
            </a:xfrm>
            <a:custGeom>
              <a:avLst/>
              <a:gdLst>
                <a:gd name="connsiteX0" fmla="*/ 2191 w 2780"/>
                <a:gd name="connsiteY0" fmla="*/ 7516 h 10447"/>
                <a:gd name="connsiteX1" fmla="*/ 2780 w 2780"/>
                <a:gd name="connsiteY1" fmla="*/ 0 h 10447"/>
                <a:gd name="connsiteX2" fmla="*/ 2191 w 2780"/>
                <a:gd name="connsiteY2" fmla="*/ 7516 h 10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80" h="10447">
                  <a:moveTo>
                    <a:pt x="2191" y="7516"/>
                  </a:moveTo>
                  <a:cubicBezTo>
                    <a:pt x="2338" y="5011"/>
                    <a:pt x="2485" y="2505"/>
                    <a:pt x="2780" y="0"/>
                  </a:cubicBezTo>
                  <a:cubicBezTo>
                    <a:pt x="422" y="3095"/>
                    <a:pt x="-1789" y="16211"/>
                    <a:pt x="2191" y="7516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0" name="Полилиния: фигура 3869">
              <a:extLst>
                <a:ext uri="{FF2B5EF4-FFF2-40B4-BE49-F238E27FC236}">
                  <a16:creationId xmlns:a16="http://schemas.microsoft.com/office/drawing/2014/main" id="{929A3E22-38AC-245C-ED32-04C7B7EA5E24}"/>
                </a:ext>
              </a:extLst>
            </p:cNvPr>
            <p:cNvSpPr/>
            <p:nvPr/>
          </p:nvSpPr>
          <p:spPr>
            <a:xfrm>
              <a:off x="2565581" y="6866648"/>
              <a:ext cx="32413" cy="97488"/>
            </a:xfrm>
            <a:custGeom>
              <a:avLst/>
              <a:gdLst>
                <a:gd name="connsiteX0" fmla="*/ 3228 w 32413"/>
                <a:gd name="connsiteY0" fmla="*/ 86805 h 97488"/>
                <a:gd name="connsiteX1" fmla="*/ 22092 w 32413"/>
                <a:gd name="connsiteY1" fmla="*/ 95647 h 97488"/>
                <a:gd name="connsiteX2" fmla="*/ 32409 w 32413"/>
                <a:gd name="connsiteY2" fmla="*/ 61603 h 97488"/>
                <a:gd name="connsiteX3" fmla="*/ 17229 w 32413"/>
                <a:gd name="connsiteY3" fmla="*/ 0 h 97488"/>
                <a:gd name="connsiteX4" fmla="*/ 2933 w 32413"/>
                <a:gd name="connsiteY4" fmla="*/ 55266 h 97488"/>
                <a:gd name="connsiteX5" fmla="*/ 3228 w 32413"/>
                <a:gd name="connsiteY5" fmla="*/ 86805 h 97488"/>
                <a:gd name="connsiteX6" fmla="*/ 12513 w 32413"/>
                <a:gd name="connsiteY6" fmla="*/ 44360 h 97488"/>
                <a:gd name="connsiteX7" fmla="*/ 7649 w 32413"/>
                <a:gd name="connsiteY7" fmla="*/ 53203 h 97488"/>
                <a:gd name="connsiteX8" fmla="*/ 12513 w 32413"/>
                <a:gd name="connsiteY8" fmla="*/ 44360 h 97488"/>
                <a:gd name="connsiteX9" fmla="*/ 16787 w 32413"/>
                <a:gd name="connsiteY9" fmla="*/ 90047 h 97488"/>
                <a:gd name="connsiteX10" fmla="*/ 12955 w 32413"/>
                <a:gd name="connsiteY10" fmla="*/ 93289 h 97488"/>
                <a:gd name="connsiteX11" fmla="*/ 8386 w 32413"/>
                <a:gd name="connsiteY11" fmla="*/ 58656 h 97488"/>
                <a:gd name="connsiteX12" fmla="*/ 16787 w 32413"/>
                <a:gd name="connsiteY12" fmla="*/ 90047 h 97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413" h="97488">
                  <a:moveTo>
                    <a:pt x="3228" y="86805"/>
                  </a:moveTo>
                  <a:cubicBezTo>
                    <a:pt x="6618" y="92847"/>
                    <a:pt x="15313" y="101248"/>
                    <a:pt x="22092" y="95647"/>
                  </a:cubicBezTo>
                  <a:cubicBezTo>
                    <a:pt x="29166" y="85920"/>
                    <a:pt x="32556" y="73541"/>
                    <a:pt x="32409" y="61603"/>
                  </a:cubicBezTo>
                  <a:cubicBezTo>
                    <a:pt x="32114" y="40086"/>
                    <a:pt x="22534" y="20485"/>
                    <a:pt x="17229" y="0"/>
                  </a:cubicBezTo>
                  <a:cubicBezTo>
                    <a:pt x="13839" y="18717"/>
                    <a:pt x="10155" y="37581"/>
                    <a:pt x="2933" y="55266"/>
                  </a:cubicBezTo>
                  <a:cubicBezTo>
                    <a:pt x="133" y="65288"/>
                    <a:pt x="-2077" y="77078"/>
                    <a:pt x="3228" y="86805"/>
                  </a:cubicBezTo>
                  <a:close/>
                  <a:moveTo>
                    <a:pt x="12513" y="44360"/>
                  </a:moveTo>
                  <a:cubicBezTo>
                    <a:pt x="11776" y="47455"/>
                    <a:pt x="11186" y="52466"/>
                    <a:pt x="7649" y="53203"/>
                  </a:cubicBezTo>
                  <a:cubicBezTo>
                    <a:pt x="8239" y="49224"/>
                    <a:pt x="13102" y="32570"/>
                    <a:pt x="12513" y="44360"/>
                  </a:cubicBezTo>
                  <a:close/>
                  <a:moveTo>
                    <a:pt x="16787" y="90047"/>
                  </a:moveTo>
                  <a:cubicBezTo>
                    <a:pt x="16934" y="92110"/>
                    <a:pt x="15166" y="94910"/>
                    <a:pt x="12955" y="93289"/>
                  </a:cubicBezTo>
                  <a:cubicBezTo>
                    <a:pt x="870" y="86363"/>
                    <a:pt x="3081" y="69120"/>
                    <a:pt x="8386" y="58656"/>
                  </a:cubicBezTo>
                  <a:cubicBezTo>
                    <a:pt x="7207" y="69414"/>
                    <a:pt x="4997" y="84005"/>
                    <a:pt x="16787" y="90047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1" name="Полилиния: фигура 3870">
              <a:extLst>
                <a:ext uri="{FF2B5EF4-FFF2-40B4-BE49-F238E27FC236}">
                  <a16:creationId xmlns:a16="http://schemas.microsoft.com/office/drawing/2014/main" id="{611AF020-2B47-66EB-3E0F-C7DB0B9AED61}"/>
                </a:ext>
              </a:extLst>
            </p:cNvPr>
            <p:cNvSpPr/>
            <p:nvPr/>
          </p:nvSpPr>
          <p:spPr>
            <a:xfrm>
              <a:off x="2608408" y="6820077"/>
              <a:ext cx="24822" cy="89752"/>
            </a:xfrm>
            <a:custGeom>
              <a:avLst/>
              <a:gdLst>
                <a:gd name="connsiteX0" fmla="*/ 24362 w 24822"/>
                <a:gd name="connsiteY0" fmla="*/ 48339 h 89752"/>
                <a:gd name="connsiteX1" fmla="*/ 17435 w 24822"/>
                <a:gd name="connsiteY1" fmla="*/ 0 h 89752"/>
                <a:gd name="connsiteX2" fmla="*/ 7561 w 24822"/>
                <a:gd name="connsiteY2" fmla="*/ 89752 h 89752"/>
                <a:gd name="connsiteX3" fmla="*/ 24362 w 24822"/>
                <a:gd name="connsiteY3" fmla="*/ 48339 h 89752"/>
                <a:gd name="connsiteX4" fmla="*/ 5940 w 24822"/>
                <a:gd name="connsiteY4" fmla="*/ 39055 h 89752"/>
                <a:gd name="connsiteX5" fmla="*/ 8740 w 24822"/>
                <a:gd name="connsiteY5" fmla="*/ 30360 h 89752"/>
                <a:gd name="connsiteX6" fmla="*/ 5940 w 24822"/>
                <a:gd name="connsiteY6" fmla="*/ 39055 h 89752"/>
                <a:gd name="connsiteX7" fmla="*/ 6382 w 24822"/>
                <a:gd name="connsiteY7" fmla="*/ 81647 h 89752"/>
                <a:gd name="connsiteX8" fmla="*/ 6529 w 24822"/>
                <a:gd name="connsiteY8" fmla="*/ 53056 h 89752"/>
                <a:gd name="connsiteX9" fmla="*/ 9624 w 24822"/>
                <a:gd name="connsiteY9" fmla="*/ 77815 h 89752"/>
                <a:gd name="connsiteX10" fmla="*/ 6382 w 24822"/>
                <a:gd name="connsiteY10" fmla="*/ 81647 h 89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22" h="89752">
                  <a:moveTo>
                    <a:pt x="24362" y="48339"/>
                  </a:moveTo>
                  <a:cubicBezTo>
                    <a:pt x="26720" y="31686"/>
                    <a:pt x="19351" y="16211"/>
                    <a:pt x="17435" y="0"/>
                  </a:cubicBezTo>
                  <a:cubicBezTo>
                    <a:pt x="3729" y="26528"/>
                    <a:pt x="-8356" y="61603"/>
                    <a:pt x="7561" y="89752"/>
                  </a:cubicBezTo>
                  <a:cubicBezTo>
                    <a:pt x="12425" y="75604"/>
                    <a:pt x="23625" y="63667"/>
                    <a:pt x="24362" y="48339"/>
                  </a:cubicBezTo>
                  <a:close/>
                  <a:moveTo>
                    <a:pt x="5940" y="39055"/>
                  </a:moveTo>
                  <a:cubicBezTo>
                    <a:pt x="6382" y="36107"/>
                    <a:pt x="6382" y="32423"/>
                    <a:pt x="8740" y="30360"/>
                  </a:cubicBezTo>
                  <a:cubicBezTo>
                    <a:pt x="8003" y="32865"/>
                    <a:pt x="9477" y="39497"/>
                    <a:pt x="5940" y="39055"/>
                  </a:cubicBezTo>
                  <a:close/>
                  <a:moveTo>
                    <a:pt x="6382" y="81647"/>
                  </a:moveTo>
                  <a:cubicBezTo>
                    <a:pt x="1961" y="72804"/>
                    <a:pt x="3877" y="62045"/>
                    <a:pt x="6529" y="53056"/>
                  </a:cubicBezTo>
                  <a:cubicBezTo>
                    <a:pt x="7266" y="61309"/>
                    <a:pt x="5351" y="70299"/>
                    <a:pt x="9624" y="77815"/>
                  </a:cubicBezTo>
                  <a:cubicBezTo>
                    <a:pt x="10214" y="79436"/>
                    <a:pt x="8151" y="84152"/>
                    <a:pt x="6382" y="81647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2" name="Полилиния: фигура 3871">
              <a:extLst>
                <a:ext uri="{FF2B5EF4-FFF2-40B4-BE49-F238E27FC236}">
                  <a16:creationId xmlns:a16="http://schemas.microsoft.com/office/drawing/2014/main" id="{CD53D5E9-4025-53D8-7070-1AA15FC36F6A}"/>
                </a:ext>
              </a:extLst>
            </p:cNvPr>
            <p:cNvSpPr/>
            <p:nvPr/>
          </p:nvSpPr>
          <p:spPr>
            <a:xfrm>
              <a:off x="2420990" y="7379518"/>
              <a:ext cx="13558" cy="9579"/>
            </a:xfrm>
            <a:custGeom>
              <a:avLst/>
              <a:gdLst>
                <a:gd name="connsiteX0" fmla="*/ 0 w 13558"/>
                <a:gd name="connsiteY0" fmla="*/ 9579 h 9579"/>
                <a:gd name="connsiteX1" fmla="*/ 13559 w 13558"/>
                <a:gd name="connsiteY1" fmla="*/ 0 h 9579"/>
                <a:gd name="connsiteX2" fmla="*/ 0 w 13558"/>
                <a:gd name="connsiteY2" fmla="*/ 9579 h 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58" h="9579">
                  <a:moveTo>
                    <a:pt x="0" y="9579"/>
                  </a:moveTo>
                  <a:cubicBezTo>
                    <a:pt x="5453" y="8548"/>
                    <a:pt x="8990" y="3095"/>
                    <a:pt x="13559" y="0"/>
                  </a:cubicBezTo>
                  <a:cubicBezTo>
                    <a:pt x="8253" y="1621"/>
                    <a:pt x="3390" y="5306"/>
                    <a:pt x="0" y="9579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3" name="Полилиния: фигура 3872">
              <a:extLst>
                <a:ext uri="{FF2B5EF4-FFF2-40B4-BE49-F238E27FC236}">
                  <a16:creationId xmlns:a16="http://schemas.microsoft.com/office/drawing/2014/main" id="{A150A4CB-ED47-EE36-12B4-5444289418D6}"/>
                </a:ext>
              </a:extLst>
            </p:cNvPr>
            <p:cNvSpPr/>
            <p:nvPr/>
          </p:nvSpPr>
          <p:spPr>
            <a:xfrm>
              <a:off x="2480695" y="7068995"/>
              <a:ext cx="2970" cy="16899"/>
            </a:xfrm>
            <a:custGeom>
              <a:avLst/>
              <a:gdLst>
                <a:gd name="connsiteX0" fmla="*/ 2046 w 2970"/>
                <a:gd name="connsiteY0" fmla="*/ 13116 h 16899"/>
                <a:gd name="connsiteX1" fmla="*/ 2636 w 2970"/>
                <a:gd name="connsiteY1" fmla="*/ 0 h 16899"/>
                <a:gd name="connsiteX2" fmla="*/ 572 w 2970"/>
                <a:gd name="connsiteY2" fmla="*/ 16506 h 16899"/>
                <a:gd name="connsiteX3" fmla="*/ 2046 w 2970"/>
                <a:gd name="connsiteY3" fmla="*/ 13116 h 16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70" h="16899">
                  <a:moveTo>
                    <a:pt x="2046" y="13116"/>
                  </a:moveTo>
                  <a:cubicBezTo>
                    <a:pt x="1457" y="8695"/>
                    <a:pt x="3815" y="4274"/>
                    <a:pt x="2636" y="0"/>
                  </a:cubicBezTo>
                  <a:cubicBezTo>
                    <a:pt x="1604" y="5453"/>
                    <a:pt x="-1196" y="11053"/>
                    <a:pt x="572" y="16506"/>
                  </a:cubicBezTo>
                  <a:cubicBezTo>
                    <a:pt x="2488" y="18127"/>
                    <a:pt x="1751" y="14295"/>
                    <a:pt x="2046" y="1311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4" name="Полилиния: фигура 3873">
              <a:extLst>
                <a:ext uri="{FF2B5EF4-FFF2-40B4-BE49-F238E27FC236}">
                  <a16:creationId xmlns:a16="http://schemas.microsoft.com/office/drawing/2014/main" id="{A453D25F-01B0-0E6D-0A9E-C60909470AB1}"/>
                </a:ext>
              </a:extLst>
            </p:cNvPr>
            <p:cNvSpPr/>
            <p:nvPr/>
          </p:nvSpPr>
          <p:spPr>
            <a:xfrm>
              <a:off x="2481376" y="7095228"/>
              <a:ext cx="11116" cy="23896"/>
            </a:xfrm>
            <a:custGeom>
              <a:avLst/>
              <a:gdLst>
                <a:gd name="connsiteX0" fmla="*/ 4754 w 11116"/>
                <a:gd name="connsiteY0" fmla="*/ 21959 h 23896"/>
                <a:gd name="connsiteX1" fmla="*/ 11092 w 11116"/>
                <a:gd name="connsiteY1" fmla="*/ 21517 h 23896"/>
                <a:gd name="connsiteX2" fmla="*/ 775 w 11116"/>
                <a:gd name="connsiteY2" fmla="*/ 0 h 23896"/>
                <a:gd name="connsiteX3" fmla="*/ 4754 w 11116"/>
                <a:gd name="connsiteY3" fmla="*/ 21959 h 2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16" h="23896">
                  <a:moveTo>
                    <a:pt x="4754" y="21959"/>
                  </a:moveTo>
                  <a:cubicBezTo>
                    <a:pt x="6081" y="24170"/>
                    <a:pt x="11534" y="25054"/>
                    <a:pt x="11092" y="21517"/>
                  </a:cubicBezTo>
                  <a:cubicBezTo>
                    <a:pt x="4017" y="16654"/>
                    <a:pt x="2102" y="7958"/>
                    <a:pt x="775" y="0"/>
                  </a:cubicBezTo>
                  <a:cubicBezTo>
                    <a:pt x="-846" y="7369"/>
                    <a:pt x="-109" y="15917"/>
                    <a:pt x="4754" y="21959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5" name="Полилиния: фигура 3874">
              <a:extLst>
                <a:ext uri="{FF2B5EF4-FFF2-40B4-BE49-F238E27FC236}">
                  <a16:creationId xmlns:a16="http://schemas.microsoft.com/office/drawing/2014/main" id="{015195DF-E848-AE66-25FB-4EC5DD783419}"/>
                </a:ext>
              </a:extLst>
            </p:cNvPr>
            <p:cNvSpPr/>
            <p:nvPr/>
          </p:nvSpPr>
          <p:spPr>
            <a:xfrm>
              <a:off x="2524449" y="7130009"/>
              <a:ext cx="22990" cy="4427"/>
            </a:xfrm>
            <a:custGeom>
              <a:avLst/>
              <a:gdLst>
                <a:gd name="connsiteX0" fmla="*/ 0 w 22990"/>
                <a:gd name="connsiteY0" fmla="*/ 4421 h 4427"/>
                <a:gd name="connsiteX1" fmla="*/ 22991 w 22990"/>
                <a:gd name="connsiteY1" fmla="*/ 0 h 4427"/>
                <a:gd name="connsiteX2" fmla="*/ 0 w 22990"/>
                <a:gd name="connsiteY2" fmla="*/ 4421 h 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90" h="4427">
                  <a:moveTo>
                    <a:pt x="0" y="4421"/>
                  </a:moveTo>
                  <a:cubicBezTo>
                    <a:pt x="7369" y="4569"/>
                    <a:pt x="15769" y="2211"/>
                    <a:pt x="22991" y="0"/>
                  </a:cubicBezTo>
                  <a:cubicBezTo>
                    <a:pt x="15327" y="442"/>
                    <a:pt x="6042" y="-1032"/>
                    <a:pt x="0" y="4421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6" name="Полилиния: фигура 3875">
              <a:extLst>
                <a:ext uri="{FF2B5EF4-FFF2-40B4-BE49-F238E27FC236}">
                  <a16:creationId xmlns:a16="http://schemas.microsoft.com/office/drawing/2014/main" id="{051FC18C-20CB-7CAE-54FE-3C9F50020F34}"/>
                </a:ext>
              </a:extLst>
            </p:cNvPr>
            <p:cNvSpPr/>
            <p:nvPr/>
          </p:nvSpPr>
          <p:spPr>
            <a:xfrm>
              <a:off x="2512462" y="7008866"/>
              <a:ext cx="4086" cy="18308"/>
            </a:xfrm>
            <a:custGeom>
              <a:avLst/>
              <a:gdLst>
                <a:gd name="connsiteX0" fmla="*/ 1965 w 4086"/>
                <a:gd name="connsiteY0" fmla="*/ 16506 h 18308"/>
                <a:gd name="connsiteX1" fmla="*/ 4028 w 4086"/>
                <a:gd name="connsiteY1" fmla="*/ 0 h 18308"/>
                <a:gd name="connsiteX2" fmla="*/ 49 w 4086"/>
                <a:gd name="connsiteY2" fmla="*/ 17390 h 18308"/>
                <a:gd name="connsiteX3" fmla="*/ 1965 w 4086"/>
                <a:gd name="connsiteY3" fmla="*/ 16506 h 1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86" h="18308">
                  <a:moveTo>
                    <a:pt x="1965" y="16506"/>
                  </a:moveTo>
                  <a:cubicBezTo>
                    <a:pt x="2260" y="10906"/>
                    <a:pt x="4470" y="5600"/>
                    <a:pt x="4028" y="0"/>
                  </a:cubicBezTo>
                  <a:cubicBezTo>
                    <a:pt x="2260" y="5600"/>
                    <a:pt x="-393" y="11348"/>
                    <a:pt x="49" y="17390"/>
                  </a:cubicBezTo>
                  <a:cubicBezTo>
                    <a:pt x="344" y="19306"/>
                    <a:pt x="2260" y="17833"/>
                    <a:pt x="1965" y="1650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7" name="Полилиния: фигура 3876">
              <a:extLst>
                <a:ext uri="{FF2B5EF4-FFF2-40B4-BE49-F238E27FC236}">
                  <a16:creationId xmlns:a16="http://schemas.microsoft.com/office/drawing/2014/main" id="{1F564A8E-A9BD-3708-C7FC-6E86E80A200D}"/>
                </a:ext>
              </a:extLst>
            </p:cNvPr>
            <p:cNvSpPr/>
            <p:nvPr/>
          </p:nvSpPr>
          <p:spPr>
            <a:xfrm>
              <a:off x="2510320" y="7036425"/>
              <a:ext cx="11917" cy="32449"/>
            </a:xfrm>
            <a:custGeom>
              <a:avLst/>
              <a:gdLst>
                <a:gd name="connsiteX0" fmla="*/ 11918 w 11917"/>
                <a:gd name="connsiteY0" fmla="*/ 29623 h 32449"/>
                <a:gd name="connsiteX1" fmla="*/ 2044 w 11917"/>
                <a:gd name="connsiteY1" fmla="*/ 0 h 32449"/>
                <a:gd name="connsiteX2" fmla="*/ 3517 w 11917"/>
                <a:gd name="connsiteY2" fmla="*/ 29033 h 32449"/>
                <a:gd name="connsiteX3" fmla="*/ 11918 w 11917"/>
                <a:gd name="connsiteY3" fmla="*/ 29623 h 32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17" h="32449">
                  <a:moveTo>
                    <a:pt x="11918" y="29623"/>
                  </a:moveTo>
                  <a:cubicBezTo>
                    <a:pt x="865" y="24170"/>
                    <a:pt x="2928" y="10316"/>
                    <a:pt x="2044" y="0"/>
                  </a:cubicBezTo>
                  <a:cubicBezTo>
                    <a:pt x="422" y="9579"/>
                    <a:pt x="-2230" y="20338"/>
                    <a:pt x="3517" y="29033"/>
                  </a:cubicBezTo>
                  <a:cubicBezTo>
                    <a:pt x="5433" y="31833"/>
                    <a:pt x="11770" y="34781"/>
                    <a:pt x="11918" y="29623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8" name="Полилиния: фигура 3877">
              <a:extLst>
                <a:ext uri="{FF2B5EF4-FFF2-40B4-BE49-F238E27FC236}">
                  <a16:creationId xmlns:a16="http://schemas.microsoft.com/office/drawing/2014/main" id="{0D74E601-11E4-0564-EB05-2CB5A45D4DD1}"/>
                </a:ext>
              </a:extLst>
            </p:cNvPr>
            <p:cNvSpPr/>
            <p:nvPr/>
          </p:nvSpPr>
          <p:spPr>
            <a:xfrm>
              <a:off x="2497331" y="7180707"/>
              <a:ext cx="12821" cy="5747"/>
            </a:xfrm>
            <a:custGeom>
              <a:avLst/>
              <a:gdLst>
                <a:gd name="connsiteX0" fmla="*/ 0 w 12821"/>
                <a:gd name="connsiteY0" fmla="*/ 5748 h 5747"/>
                <a:gd name="connsiteX1" fmla="*/ 12822 w 12821"/>
                <a:gd name="connsiteY1" fmla="*/ 0 h 5747"/>
                <a:gd name="connsiteX2" fmla="*/ 0 w 12821"/>
                <a:gd name="connsiteY2" fmla="*/ 5748 h 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21" h="5747">
                  <a:moveTo>
                    <a:pt x="0" y="5748"/>
                  </a:moveTo>
                  <a:cubicBezTo>
                    <a:pt x="4569" y="5748"/>
                    <a:pt x="9727" y="3095"/>
                    <a:pt x="12822" y="0"/>
                  </a:cubicBezTo>
                  <a:cubicBezTo>
                    <a:pt x="8400" y="737"/>
                    <a:pt x="2358" y="1769"/>
                    <a:pt x="0" y="574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79" name="Полилиния: фигура 3878">
              <a:extLst>
                <a:ext uri="{FF2B5EF4-FFF2-40B4-BE49-F238E27FC236}">
                  <a16:creationId xmlns:a16="http://schemas.microsoft.com/office/drawing/2014/main" id="{D0132FAE-B793-FC1E-CEA5-A0F1CA3DBFF1}"/>
                </a:ext>
              </a:extLst>
            </p:cNvPr>
            <p:cNvSpPr/>
            <p:nvPr/>
          </p:nvSpPr>
          <p:spPr>
            <a:xfrm>
              <a:off x="2584477" y="6968779"/>
              <a:ext cx="20439" cy="25389"/>
            </a:xfrm>
            <a:custGeom>
              <a:avLst/>
              <a:gdLst>
                <a:gd name="connsiteX0" fmla="*/ 101 w 20439"/>
                <a:gd name="connsiteY0" fmla="*/ 22696 h 25389"/>
                <a:gd name="connsiteX1" fmla="*/ 5259 w 20439"/>
                <a:gd name="connsiteY1" fmla="*/ 22549 h 25389"/>
                <a:gd name="connsiteX2" fmla="*/ 20439 w 20439"/>
                <a:gd name="connsiteY2" fmla="*/ 0 h 25389"/>
                <a:gd name="connsiteX3" fmla="*/ 101 w 20439"/>
                <a:gd name="connsiteY3" fmla="*/ 22696 h 2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39" h="25389">
                  <a:moveTo>
                    <a:pt x="101" y="22696"/>
                  </a:moveTo>
                  <a:cubicBezTo>
                    <a:pt x="-930" y="26528"/>
                    <a:pt x="6291" y="26086"/>
                    <a:pt x="5259" y="22549"/>
                  </a:cubicBezTo>
                  <a:cubicBezTo>
                    <a:pt x="5112" y="12380"/>
                    <a:pt x="14691" y="6927"/>
                    <a:pt x="20439" y="0"/>
                  </a:cubicBezTo>
                  <a:cubicBezTo>
                    <a:pt x="10860" y="3537"/>
                    <a:pt x="838" y="11790"/>
                    <a:pt x="101" y="2269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0" name="Полилиния: фигура 3879">
              <a:extLst>
                <a:ext uri="{FF2B5EF4-FFF2-40B4-BE49-F238E27FC236}">
                  <a16:creationId xmlns:a16="http://schemas.microsoft.com/office/drawing/2014/main" id="{1AA4C9D5-7B4D-2EE3-CC45-6D056DE1E985}"/>
                </a:ext>
              </a:extLst>
            </p:cNvPr>
            <p:cNvSpPr/>
            <p:nvPr/>
          </p:nvSpPr>
          <p:spPr>
            <a:xfrm>
              <a:off x="2447527" y="7119103"/>
              <a:ext cx="3233" cy="21332"/>
            </a:xfrm>
            <a:custGeom>
              <a:avLst/>
              <a:gdLst>
                <a:gd name="connsiteX0" fmla="*/ 2496 w 3233"/>
                <a:gd name="connsiteY0" fmla="*/ 19454 h 21332"/>
                <a:gd name="connsiteX1" fmla="*/ 3233 w 3233"/>
                <a:gd name="connsiteY1" fmla="*/ 0 h 21332"/>
                <a:gd name="connsiteX2" fmla="*/ 580 w 3233"/>
                <a:gd name="connsiteY2" fmla="*/ 20191 h 21332"/>
                <a:gd name="connsiteX3" fmla="*/ 2496 w 3233"/>
                <a:gd name="connsiteY3" fmla="*/ 19454 h 21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33" h="21332">
                  <a:moveTo>
                    <a:pt x="2496" y="19454"/>
                  </a:moveTo>
                  <a:cubicBezTo>
                    <a:pt x="2054" y="12969"/>
                    <a:pt x="2938" y="6485"/>
                    <a:pt x="3233" y="0"/>
                  </a:cubicBezTo>
                  <a:cubicBezTo>
                    <a:pt x="1022" y="6337"/>
                    <a:pt x="-1041" y="13559"/>
                    <a:pt x="580" y="20191"/>
                  </a:cubicBezTo>
                  <a:cubicBezTo>
                    <a:pt x="1170" y="22254"/>
                    <a:pt x="2791" y="21222"/>
                    <a:pt x="2496" y="19454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1" name="Полилиния: фигура 3880">
              <a:extLst>
                <a:ext uri="{FF2B5EF4-FFF2-40B4-BE49-F238E27FC236}">
                  <a16:creationId xmlns:a16="http://schemas.microsoft.com/office/drawing/2014/main" id="{9EF146BB-8773-CCD2-77F5-603B32568C5F}"/>
                </a:ext>
              </a:extLst>
            </p:cNvPr>
            <p:cNvSpPr/>
            <p:nvPr/>
          </p:nvSpPr>
          <p:spPr>
            <a:xfrm>
              <a:off x="2487899" y="7137968"/>
              <a:ext cx="26085" cy="20604"/>
            </a:xfrm>
            <a:custGeom>
              <a:avLst/>
              <a:gdLst>
                <a:gd name="connsiteX0" fmla="*/ 0 w 26085"/>
                <a:gd name="connsiteY0" fmla="*/ 19306 h 20604"/>
                <a:gd name="connsiteX1" fmla="*/ 5158 w 26085"/>
                <a:gd name="connsiteY1" fmla="*/ 17685 h 20604"/>
                <a:gd name="connsiteX2" fmla="*/ 26086 w 26085"/>
                <a:gd name="connsiteY2" fmla="*/ 0 h 20604"/>
                <a:gd name="connsiteX3" fmla="*/ 0 w 26085"/>
                <a:gd name="connsiteY3" fmla="*/ 19306 h 20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085" h="20604">
                  <a:moveTo>
                    <a:pt x="0" y="19306"/>
                  </a:moveTo>
                  <a:cubicBezTo>
                    <a:pt x="1916" y="21370"/>
                    <a:pt x="5453" y="21075"/>
                    <a:pt x="5158" y="17685"/>
                  </a:cubicBezTo>
                  <a:cubicBezTo>
                    <a:pt x="6779" y="7074"/>
                    <a:pt x="18569" y="5158"/>
                    <a:pt x="26086" y="0"/>
                  </a:cubicBezTo>
                  <a:cubicBezTo>
                    <a:pt x="15475" y="2063"/>
                    <a:pt x="884" y="6337"/>
                    <a:pt x="0" y="1930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2" name="Полилиния: фигура 3881">
              <a:extLst>
                <a:ext uri="{FF2B5EF4-FFF2-40B4-BE49-F238E27FC236}">
                  <a16:creationId xmlns:a16="http://schemas.microsoft.com/office/drawing/2014/main" id="{BB7E87D3-B474-514C-8A13-256FB88CC9C2}"/>
                </a:ext>
              </a:extLst>
            </p:cNvPr>
            <p:cNvSpPr/>
            <p:nvPr/>
          </p:nvSpPr>
          <p:spPr>
            <a:xfrm>
              <a:off x="2569670" y="6925156"/>
              <a:ext cx="12705" cy="35117"/>
            </a:xfrm>
            <a:custGeom>
              <a:avLst/>
              <a:gdLst>
                <a:gd name="connsiteX0" fmla="*/ 8865 w 12705"/>
                <a:gd name="connsiteY0" fmla="*/ 34633 h 35117"/>
                <a:gd name="connsiteX1" fmla="*/ 12697 w 12705"/>
                <a:gd name="connsiteY1" fmla="*/ 31391 h 35117"/>
                <a:gd name="connsiteX2" fmla="*/ 4444 w 12705"/>
                <a:gd name="connsiteY2" fmla="*/ 0 h 35117"/>
                <a:gd name="connsiteX3" fmla="*/ 8865 w 12705"/>
                <a:gd name="connsiteY3" fmla="*/ 34633 h 35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05" h="35117">
                  <a:moveTo>
                    <a:pt x="8865" y="34633"/>
                  </a:moveTo>
                  <a:cubicBezTo>
                    <a:pt x="11076" y="36255"/>
                    <a:pt x="12845" y="33454"/>
                    <a:pt x="12697" y="31391"/>
                  </a:cubicBezTo>
                  <a:cubicBezTo>
                    <a:pt x="1054" y="25496"/>
                    <a:pt x="3265" y="10758"/>
                    <a:pt x="4444" y="0"/>
                  </a:cubicBezTo>
                  <a:cubicBezTo>
                    <a:pt x="-1009" y="10464"/>
                    <a:pt x="-3367" y="27854"/>
                    <a:pt x="8865" y="34633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3" name="Полилиния: фигура 3882">
              <a:extLst>
                <a:ext uri="{FF2B5EF4-FFF2-40B4-BE49-F238E27FC236}">
                  <a16:creationId xmlns:a16="http://schemas.microsoft.com/office/drawing/2014/main" id="{BFFFFB51-5506-510C-616D-557B4CCF99AC}"/>
                </a:ext>
              </a:extLst>
            </p:cNvPr>
            <p:cNvSpPr/>
            <p:nvPr/>
          </p:nvSpPr>
          <p:spPr>
            <a:xfrm>
              <a:off x="2640729" y="6878438"/>
              <a:ext cx="9137" cy="12828"/>
            </a:xfrm>
            <a:custGeom>
              <a:avLst/>
              <a:gdLst>
                <a:gd name="connsiteX0" fmla="*/ 9137 w 9137"/>
                <a:gd name="connsiteY0" fmla="*/ 0 h 12828"/>
                <a:gd name="connsiteX1" fmla="*/ 0 w 9137"/>
                <a:gd name="connsiteY1" fmla="*/ 12822 h 12828"/>
                <a:gd name="connsiteX2" fmla="*/ 9137 w 9137"/>
                <a:gd name="connsiteY2" fmla="*/ 0 h 12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37" h="12828">
                  <a:moveTo>
                    <a:pt x="9137" y="0"/>
                  </a:moveTo>
                  <a:cubicBezTo>
                    <a:pt x="4569" y="1769"/>
                    <a:pt x="1326" y="7958"/>
                    <a:pt x="0" y="12822"/>
                  </a:cubicBezTo>
                  <a:cubicBezTo>
                    <a:pt x="5748" y="13117"/>
                    <a:pt x="6632" y="4127"/>
                    <a:pt x="9137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4" name="Полилиния: фигура 3883">
              <a:extLst>
                <a:ext uri="{FF2B5EF4-FFF2-40B4-BE49-F238E27FC236}">
                  <a16:creationId xmlns:a16="http://schemas.microsoft.com/office/drawing/2014/main" id="{96710DB5-BC74-309A-957D-EFE187B96E86}"/>
                </a:ext>
              </a:extLst>
            </p:cNvPr>
            <p:cNvSpPr/>
            <p:nvPr/>
          </p:nvSpPr>
          <p:spPr>
            <a:xfrm>
              <a:off x="2619016" y="6897154"/>
              <a:ext cx="19502" cy="41524"/>
            </a:xfrm>
            <a:custGeom>
              <a:avLst/>
              <a:gdLst>
                <a:gd name="connsiteX0" fmla="*/ 4470 w 19502"/>
                <a:gd name="connsiteY0" fmla="*/ 37434 h 41524"/>
                <a:gd name="connsiteX1" fmla="*/ 19502 w 19502"/>
                <a:gd name="connsiteY1" fmla="*/ 0 h 41524"/>
                <a:gd name="connsiteX2" fmla="*/ 49 w 19502"/>
                <a:gd name="connsiteY2" fmla="*/ 41265 h 41524"/>
                <a:gd name="connsiteX3" fmla="*/ 4470 w 19502"/>
                <a:gd name="connsiteY3" fmla="*/ 37434 h 41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502" h="41524">
                  <a:moveTo>
                    <a:pt x="4470" y="37434"/>
                  </a:moveTo>
                  <a:cubicBezTo>
                    <a:pt x="4765" y="23433"/>
                    <a:pt x="14934" y="12674"/>
                    <a:pt x="19502" y="0"/>
                  </a:cubicBezTo>
                  <a:cubicBezTo>
                    <a:pt x="10512" y="12232"/>
                    <a:pt x="-836" y="25201"/>
                    <a:pt x="49" y="41265"/>
                  </a:cubicBezTo>
                  <a:cubicBezTo>
                    <a:pt x="2554" y="42297"/>
                    <a:pt x="4912" y="40086"/>
                    <a:pt x="4470" y="37434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5" name="Полилиния: фигура 3884">
              <a:extLst>
                <a:ext uri="{FF2B5EF4-FFF2-40B4-BE49-F238E27FC236}">
                  <a16:creationId xmlns:a16="http://schemas.microsoft.com/office/drawing/2014/main" id="{1F9EA63B-F255-8860-0620-81A4A5390B0B}"/>
                </a:ext>
              </a:extLst>
            </p:cNvPr>
            <p:cNvSpPr/>
            <p:nvPr/>
          </p:nvSpPr>
          <p:spPr>
            <a:xfrm>
              <a:off x="2614348" y="6850436"/>
              <a:ext cx="2800" cy="8716"/>
            </a:xfrm>
            <a:custGeom>
              <a:avLst/>
              <a:gdLst>
                <a:gd name="connsiteX0" fmla="*/ 2800 w 2800"/>
                <a:gd name="connsiteY0" fmla="*/ 0 h 8716"/>
                <a:gd name="connsiteX1" fmla="*/ 0 w 2800"/>
                <a:gd name="connsiteY1" fmla="*/ 8695 h 8716"/>
                <a:gd name="connsiteX2" fmla="*/ 2800 w 2800"/>
                <a:gd name="connsiteY2" fmla="*/ 0 h 8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00" h="8716">
                  <a:moveTo>
                    <a:pt x="2800" y="0"/>
                  </a:moveTo>
                  <a:cubicBezTo>
                    <a:pt x="442" y="2063"/>
                    <a:pt x="442" y="5748"/>
                    <a:pt x="0" y="8695"/>
                  </a:cubicBezTo>
                  <a:cubicBezTo>
                    <a:pt x="3537" y="9137"/>
                    <a:pt x="2063" y="2505"/>
                    <a:pt x="2800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6" name="Полилиния: фигура 3885">
              <a:extLst>
                <a:ext uri="{FF2B5EF4-FFF2-40B4-BE49-F238E27FC236}">
                  <a16:creationId xmlns:a16="http://schemas.microsoft.com/office/drawing/2014/main" id="{48835343-D374-9525-9FA0-5468AB845EA6}"/>
                </a:ext>
              </a:extLst>
            </p:cNvPr>
            <p:cNvSpPr/>
            <p:nvPr/>
          </p:nvSpPr>
          <p:spPr>
            <a:xfrm>
              <a:off x="2613609" y="6952863"/>
              <a:ext cx="12676" cy="9579"/>
            </a:xfrm>
            <a:custGeom>
              <a:avLst/>
              <a:gdLst>
                <a:gd name="connsiteX0" fmla="*/ 12676 w 12676"/>
                <a:gd name="connsiteY0" fmla="*/ 0 h 9579"/>
                <a:gd name="connsiteX1" fmla="*/ 2 w 12676"/>
                <a:gd name="connsiteY1" fmla="*/ 9579 h 9579"/>
                <a:gd name="connsiteX2" fmla="*/ 12676 w 12676"/>
                <a:gd name="connsiteY2" fmla="*/ 0 h 9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76" h="9579">
                  <a:moveTo>
                    <a:pt x="12676" y="0"/>
                  </a:moveTo>
                  <a:cubicBezTo>
                    <a:pt x="8402" y="2063"/>
                    <a:pt x="-146" y="4421"/>
                    <a:pt x="2" y="9579"/>
                  </a:cubicBezTo>
                  <a:cubicBezTo>
                    <a:pt x="4571" y="7074"/>
                    <a:pt x="10023" y="4569"/>
                    <a:pt x="12676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7" name="Полилиния: фигура 3886">
              <a:extLst>
                <a:ext uri="{FF2B5EF4-FFF2-40B4-BE49-F238E27FC236}">
                  <a16:creationId xmlns:a16="http://schemas.microsoft.com/office/drawing/2014/main" id="{9BB1300B-1BC7-ECFB-24D2-91C45FB34D9A}"/>
                </a:ext>
              </a:extLst>
            </p:cNvPr>
            <p:cNvSpPr/>
            <p:nvPr/>
          </p:nvSpPr>
          <p:spPr>
            <a:xfrm>
              <a:off x="2573230" y="6906855"/>
              <a:ext cx="4911" cy="12995"/>
            </a:xfrm>
            <a:custGeom>
              <a:avLst/>
              <a:gdLst>
                <a:gd name="connsiteX0" fmla="*/ 4863 w 4911"/>
                <a:gd name="connsiteY0" fmla="*/ 4153 h 12995"/>
                <a:gd name="connsiteX1" fmla="*/ 0 w 4911"/>
                <a:gd name="connsiteY1" fmla="*/ 12995 h 12995"/>
                <a:gd name="connsiteX2" fmla="*/ 4863 w 4911"/>
                <a:gd name="connsiteY2" fmla="*/ 4153 h 12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11" h="12995">
                  <a:moveTo>
                    <a:pt x="4863" y="4153"/>
                  </a:moveTo>
                  <a:cubicBezTo>
                    <a:pt x="5453" y="-7637"/>
                    <a:pt x="442" y="9016"/>
                    <a:pt x="0" y="12995"/>
                  </a:cubicBezTo>
                  <a:cubicBezTo>
                    <a:pt x="3684" y="12258"/>
                    <a:pt x="4127" y="7248"/>
                    <a:pt x="4863" y="4153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8" name="Полилиния: фигура 3887">
              <a:extLst>
                <a:ext uri="{FF2B5EF4-FFF2-40B4-BE49-F238E27FC236}">
                  <a16:creationId xmlns:a16="http://schemas.microsoft.com/office/drawing/2014/main" id="{273AF9FF-AFA8-0466-97B2-211D3742CB64}"/>
                </a:ext>
              </a:extLst>
            </p:cNvPr>
            <p:cNvSpPr/>
            <p:nvPr/>
          </p:nvSpPr>
          <p:spPr>
            <a:xfrm>
              <a:off x="2457642" y="7189254"/>
              <a:ext cx="28930" cy="30306"/>
            </a:xfrm>
            <a:custGeom>
              <a:avLst/>
              <a:gdLst>
                <a:gd name="connsiteX0" fmla="*/ 634 w 28930"/>
                <a:gd name="connsiteY0" fmla="*/ 29328 h 30306"/>
                <a:gd name="connsiteX1" fmla="*/ 4761 w 28930"/>
                <a:gd name="connsiteY1" fmla="*/ 22401 h 30306"/>
                <a:gd name="connsiteX2" fmla="*/ 28930 w 28930"/>
                <a:gd name="connsiteY2" fmla="*/ 0 h 30306"/>
                <a:gd name="connsiteX3" fmla="*/ 634 w 28930"/>
                <a:gd name="connsiteY3" fmla="*/ 29328 h 3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30" h="30306">
                  <a:moveTo>
                    <a:pt x="634" y="29328"/>
                  </a:moveTo>
                  <a:cubicBezTo>
                    <a:pt x="6382" y="32865"/>
                    <a:pt x="5203" y="25938"/>
                    <a:pt x="4761" y="22401"/>
                  </a:cubicBezTo>
                  <a:cubicBezTo>
                    <a:pt x="7856" y="10759"/>
                    <a:pt x="21119" y="7369"/>
                    <a:pt x="28930" y="0"/>
                  </a:cubicBezTo>
                  <a:cubicBezTo>
                    <a:pt x="17288" y="5748"/>
                    <a:pt x="-3935" y="12527"/>
                    <a:pt x="634" y="2932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89" name="Полилиния: фигура 3888">
              <a:extLst>
                <a:ext uri="{FF2B5EF4-FFF2-40B4-BE49-F238E27FC236}">
                  <a16:creationId xmlns:a16="http://schemas.microsoft.com/office/drawing/2014/main" id="{8F581D46-E6AC-369A-7441-C0AD559A0FF5}"/>
                </a:ext>
              </a:extLst>
            </p:cNvPr>
            <p:cNvSpPr/>
            <p:nvPr/>
          </p:nvSpPr>
          <p:spPr>
            <a:xfrm>
              <a:off x="2543471" y="6957579"/>
              <a:ext cx="2936" cy="10316"/>
            </a:xfrm>
            <a:custGeom>
              <a:avLst/>
              <a:gdLst>
                <a:gd name="connsiteX0" fmla="*/ 1316 w 2936"/>
                <a:gd name="connsiteY0" fmla="*/ 10316 h 10316"/>
                <a:gd name="connsiteX1" fmla="*/ 2937 w 2936"/>
                <a:gd name="connsiteY1" fmla="*/ 0 h 10316"/>
                <a:gd name="connsiteX2" fmla="*/ 1316 w 2936"/>
                <a:gd name="connsiteY2" fmla="*/ 10316 h 1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6" h="10316">
                  <a:moveTo>
                    <a:pt x="1316" y="10316"/>
                  </a:moveTo>
                  <a:cubicBezTo>
                    <a:pt x="2052" y="6927"/>
                    <a:pt x="2642" y="3537"/>
                    <a:pt x="2937" y="0"/>
                  </a:cubicBezTo>
                  <a:cubicBezTo>
                    <a:pt x="726" y="0"/>
                    <a:pt x="-1485" y="9137"/>
                    <a:pt x="1316" y="1031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0" name="Полилиния: фигура 3889">
              <a:extLst>
                <a:ext uri="{FF2B5EF4-FFF2-40B4-BE49-F238E27FC236}">
                  <a16:creationId xmlns:a16="http://schemas.microsoft.com/office/drawing/2014/main" id="{451F0FF9-04BC-3E4C-2DC6-D95E5D3A4E26}"/>
                </a:ext>
              </a:extLst>
            </p:cNvPr>
            <p:cNvSpPr/>
            <p:nvPr/>
          </p:nvSpPr>
          <p:spPr>
            <a:xfrm>
              <a:off x="2539692" y="6977032"/>
              <a:ext cx="9820" cy="39618"/>
            </a:xfrm>
            <a:custGeom>
              <a:avLst/>
              <a:gdLst>
                <a:gd name="connsiteX0" fmla="*/ 3179 w 9820"/>
                <a:gd name="connsiteY0" fmla="*/ 36991 h 39618"/>
                <a:gd name="connsiteX1" fmla="*/ 9811 w 9820"/>
                <a:gd name="connsiteY1" fmla="*/ 37139 h 39618"/>
                <a:gd name="connsiteX2" fmla="*/ 3474 w 9820"/>
                <a:gd name="connsiteY2" fmla="*/ 0 h 39618"/>
                <a:gd name="connsiteX3" fmla="*/ 3179 w 9820"/>
                <a:gd name="connsiteY3" fmla="*/ 36991 h 39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20" h="39618">
                  <a:moveTo>
                    <a:pt x="3179" y="36991"/>
                  </a:moveTo>
                  <a:cubicBezTo>
                    <a:pt x="3916" y="40086"/>
                    <a:pt x="10106" y="40823"/>
                    <a:pt x="9811" y="37139"/>
                  </a:cubicBezTo>
                  <a:cubicBezTo>
                    <a:pt x="-63" y="27559"/>
                    <a:pt x="4210" y="12232"/>
                    <a:pt x="3474" y="0"/>
                  </a:cubicBezTo>
                  <a:cubicBezTo>
                    <a:pt x="84" y="11790"/>
                    <a:pt x="-2127" y="25349"/>
                    <a:pt x="3179" y="36991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1" name="Полилиния: фигура 3890">
              <a:extLst>
                <a:ext uri="{FF2B5EF4-FFF2-40B4-BE49-F238E27FC236}">
                  <a16:creationId xmlns:a16="http://schemas.microsoft.com/office/drawing/2014/main" id="{6FA88564-D006-C3E8-5A94-077DF908A103}"/>
                </a:ext>
              </a:extLst>
            </p:cNvPr>
            <p:cNvSpPr/>
            <p:nvPr/>
          </p:nvSpPr>
          <p:spPr>
            <a:xfrm>
              <a:off x="2612009" y="6873132"/>
              <a:ext cx="6028" cy="29310"/>
            </a:xfrm>
            <a:custGeom>
              <a:avLst/>
              <a:gdLst>
                <a:gd name="connsiteX0" fmla="*/ 5876 w 6028"/>
                <a:gd name="connsiteY0" fmla="*/ 24759 h 29310"/>
                <a:gd name="connsiteX1" fmla="*/ 2781 w 6028"/>
                <a:gd name="connsiteY1" fmla="*/ 0 h 29310"/>
                <a:gd name="connsiteX2" fmla="*/ 2634 w 6028"/>
                <a:gd name="connsiteY2" fmla="*/ 28591 h 29310"/>
                <a:gd name="connsiteX3" fmla="*/ 5876 w 6028"/>
                <a:gd name="connsiteY3" fmla="*/ 24759 h 29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8" h="29310">
                  <a:moveTo>
                    <a:pt x="5876" y="24759"/>
                  </a:moveTo>
                  <a:cubicBezTo>
                    <a:pt x="1602" y="17243"/>
                    <a:pt x="3518" y="8253"/>
                    <a:pt x="2781" y="0"/>
                  </a:cubicBezTo>
                  <a:cubicBezTo>
                    <a:pt x="128" y="8990"/>
                    <a:pt x="-1788" y="19748"/>
                    <a:pt x="2634" y="28591"/>
                  </a:cubicBezTo>
                  <a:cubicBezTo>
                    <a:pt x="4549" y="31096"/>
                    <a:pt x="6613" y="26380"/>
                    <a:pt x="5876" y="24759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2" name="Полилиния: фигура 3891">
              <a:extLst>
                <a:ext uri="{FF2B5EF4-FFF2-40B4-BE49-F238E27FC236}">
                  <a16:creationId xmlns:a16="http://schemas.microsoft.com/office/drawing/2014/main" id="{459C039B-98F3-BA04-6DA7-8D15A43D3138}"/>
                </a:ext>
              </a:extLst>
            </p:cNvPr>
            <p:cNvSpPr/>
            <p:nvPr/>
          </p:nvSpPr>
          <p:spPr>
            <a:xfrm>
              <a:off x="2450399" y="7152558"/>
              <a:ext cx="12299" cy="24941"/>
            </a:xfrm>
            <a:custGeom>
              <a:avLst/>
              <a:gdLst>
                <a:gd name="connsiteX0" fmla="*/ 12299 w 12299"/>
                <a:gd name="connsiteY0" fmla="*/ 20338 h 24941"/>
                <a:gd name="connsiteX1" fmla="*/ 362 w 12299"/>
                <a:gd name="connsiteY1" fmla="*/ 0 h 24941"/>
                <a:gd name="connsiteX2" fmla="*/ 9057 w 12299"/>
                <a:gd name="connsiteY2" fmla="*/ 24612 h 24941"/>
                <a:gd name="connsiteX3" fmla="*/ 12299 w 12299"/>
                <a:gd name="connsiteY3" fmla="*/ 20338 h 24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99" h="24941">
                  <a:moveTo>
                    <a:pt x="12299" y="20338"/>
                  </a:moveTo>
                  <a:cubicBezTo>
                    <a:pt x="2130" y="19012"/>
                    <a:pt x="3751" y="6927"/>
                    <a:pt x="362" y="0"/>
                  </a:cubicBezTo>
                  <a:cubicBezTo>
                    <a:pt x="-375" y="8400"/>
                    <a:pt x="-965" y="21517"/>
                    <a:pt x="9057" y="24612"/>
                  </a:cubicBezTo>
                  <a:cubicBezTo>
                    <a:pt x="12004" y="26086"/>
                    <a:pt x="12152" y="22254"/>
                    <a:pt x="12299" y="2033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3" name="Полилиния: фигура 3892">
              <a:extLst>
                <a:ext uri="{FF2B5EF4-FFF2-40B4-BE49-F238E27FC236}">
                  <a16:creationId xmlns:a16="http://schemas.microsoft.com/office/drawing/2014/main" id="{06949386-E2B3-99E9-CE73-3F04BB3598A9}"/>
                </a:ext>
              </a:extLst>
            </p:cNvPr>
            <p:cNvSpPr/>
            <p:nvPr/>
          </p:nvSpPr>
          <p:spPr>
            <a:xfrm>
              <a:off x="2421658" y="7643386"/>
              <a:ext cx="14659" cy="58591"/>
            </a:xfrm>
            <a:custGeom>
              <a:avLst/>
              <a:gdLst>
                <a:gd name="connsiteX0" fmla="*/ 217 w 14659"/>
                <a:gd name="connsiteY0" fmla="*/ 5683 h 58591"/>
                <a:gd name="connsiteX1" fmla="*/ 14660 w 14659"/>
                <a:gd name="connsiteY1" fmla="*/ 58591 h 58591"/>
                <a:gd name="connsiteX2" fmla="*/ 14660 w 14659"/>
                <a:gd name="connsiteY2" fmla="*/ 56233 h 58591"/>
                <a:gd name="connsiteX3" fmla="*/ 2280 w 14659"/>
                <a:gd name="connsiteY3" fmla="*/ 967 h 58591"/>
                <a:gd name="connsiteX4" fmla="*/ 217 w 14659"/>
                <a:gd name="connsiteY4" fmla="*/ 5683 h 58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59" h="58591">
                  <a:moveTo>
                    <a:pt x="217" y="5683"/>
                  </a:moveTo>
                  <a:cubicBezTo>
                    <a:pt x="3312" y="23663"/>
                    <a:pt x="9059" y="41201"/>
                    <a:pt x="14660" y="58591"/>
                  </a:cubicBezTo>
                  <a:cubicBezTo>
                    <a:pt x="14660" y="58002"/>
                    <a:pt x="14660" y="56823"/>
                    <a:pt x="14660" y="56233"/>
                  </a:cubicBezTo>
                  <a:cubicBezTo>
                    <a:pt x="12744" y="37369"/>
                    <a:pt x="5375" y="19536"/>
                    <a:pt x="2280" y="967"/>
                  </a:cubicBezTo>
                  <a:cubicBezTo>
                    <a:pt x="217" y="-2423"/>
                    <a:pt x="-373" y="4062"/>
                    <a:pt x="217" y="5683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4" name="Полилиния: фигура 3893">
              <a:extLst>
                <a:ext uri="{FF2B5EF4-FFF2-40B4-BE49-F238E27FC236}">
                  <a16:creationId xmlns:a16="http://schemas.microsoft.com/office/drawing/2014/main" id="{C420E25D-4CB9-06DB-B75A-5EC97A35AFE4}"/>
                </a:ext>
              </a:extLst>
            </p:cNvPr>
            <p:cNvSpPr/>
            <p:nvPr/>
          </p:nvSpPr>
          <p:spPr>
            <a:xfrm>
              <a:off x="2404424" y="7512609"/>
              <a:ext cx="5808" cy="66013"/>
            </a:xfrm>
            <a:custGeom>
              <a:avLst/>
              <a:gdLst>
                <a:gd name="connsiteX0" fmla="*/ 1682 w 5808"/>
                <a:gd name="connsiteY0" fmla="*/ 2642 h 66013"/>
                <a:gd name="connsiteX1" fmla="*/ 5661 w 5808"/>
                <a:gd name="connsiteY1" fmla="*/ 66014 h 66013"/>
                <a:gd name="connsiteX2" fmla="*/ 5808 w 5808"/>
                <a:gd name="connsiteY2" fmla="*/ 62477 h 66013"/>
                <a:gd name="connsiteX3" fmla="*/ 4482 w 5808"/>
                <a:gd name="connsiteY3" fmla="*/ 2347 h 66013"/>
                <a:gd name="connsiteX4" fmla="*/ 1682 w 5808"/>
                <a:gd name="connsiteY4" fmla="*/ 2642 h 6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08" h="66013">
                  <a:moveTo>
                    <a:pt x="1682" y="2642"/>
                  </a:moveTo>
                  <a:cubicBezTo>
                    <a:pt x="-1119" y="23717"/>
                    <a:pt x="-824" y="45529"/>
                    <a:pt x="5661" y="66014"/>
                  </a:cubicBezTo>
                  <a:cubicBezTo>
                    <a:pt x="5808" y="64835"/>
                    <a:pt x="5808" y="63656"/>
                    <a:pt x="5808" y="62477"/>
                  </a:cubicBezTo>
                  <a:cubicBezTo>
                    <a:pt x="3450" y="42581"/>
                    <a:pt x="2124" y="22390"/>
                    <a:pt x="4482" y="2347"/>
                  </a:cubicBezTo>
                  <a:cubicBezTo>
                    <a:pt x="5513" y="-1042"/>
                    <a:pt x="1534" y="-600"/>
                    <a:pt x="1682" y="2642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5" name="Полилиния: фигура 3894">
              <a:extLst>
                <a:ext uri="{FF2B5EF4-FFF2-40B4-BE49-F238E27FC236}">
                  <a16:creationId xmlns:a16="http://schemas.microsoft.com/office/drawing/2014/main" id="{22E26A8C-6FE7-32A4-AA14-9ECAF2098770}"/>
                </a:ext>
              </a:extLst>
            </p:cNvPr>
            <p:cNvSpPr/>
            <p:nvPr/>
          </p:nvSpPr>
          <p:spPr>
            <a:xfrm>
              <a:off x="2346653" y="6731945"/>
              <a:ext cx="378227" cy="1062289"/>
            </a:xfrm>
            <a:custGeom>
              <a:avLst/>
              <a:gdLst>
                <a:gd name="connsiteX0" fmla="*/ 333425 w 378227"/>
                <a:gd name="connsiteY0" fmla="*/ 71920 h 1062289"/>
                <a:gd name="connsiteX1" fmla="*/ 352142 w 378227"/>
                <a:gd name="connsiteY1" fmla="*/ 45392 h 1062289"/>
                <a:gd name="connsiteX2" fmla="*/ 378228 w 378227"/>
                <a:gd name="connsiteY2" fmla="*/ 0 h 1062289"/>
                <a:gd name="connsiteX3" fmla="*/ 333278 w 378227"/>
                <a:gd name="connsiteY3" fmla="*/ 61603 h 1062289"/>
                <a:gd name="connsiteX4" fmla="*/ 298497 w 378227"/>
                <a:gd name="connsiteY4" fmla="*/ 120259 h 1062289"/>
                <a:gd name="connsiteX5" fmla="*/ 321783 w 378227"/>
                <a:gd name="connsiteY5" fmla="*/ 68972 h 1062289"/>
                <a:gd name="connsiteX6" fmla="*/ 344479 w 378227"/>
                <a:gd name="connsiteY6" fmla="*/ 28149 h 1062289"/>
                <a:gd name="connsiteX7" fmla="*/ 311761 w 378227"/>
                <a:gd name="connsiteY7" fmla="*/ 81057 h 1062289"/>
                <a:gd name="connsiteX8" fmla="*/ 293634 w 378227"/>
                <a:gd name="connsiteY8" fmla="*/ 113627 h 1062289"/>
                <a:gd name="connsiteX9" fmla="*/ 312203 w 378227"/>
                <a:gd name="connsiteY9" fmla="*/ 64109 h 1062289"/>
                <a:gd name="connsiteX10" fmla="*/ 323109 w 378227"/>
                <a:gd name="connsiteY10" fmla="*/ 40971 h 1062289"/>
                <a:gd name="connsiteX11" fmla="*/ 341236 w 378227"/>
                <a:gd name="connsiteY11" fmla="*/ 15769 h 1062289"/>
                <a:gd name="connsiteX12" fmla="*/ 322814 w 378227"/>
                <a:gd name="connsiteY12" fmla="*/ 33749 h 1062289"/>
                <a:gd name="connsiteX13" fmla="*/ 288918 w 378227"/>
                <a:gd name="connsiteY13" fmla="*/ 100953 h 1062289"/>
                <a:gd name="connsiteX14" fmla="*/ 283612 w 378227"/>
                <a:gd name="connsiteY14" fmla="*/ 54235 h 1062289"/>
                <a:gd name="connsiteX15" fmla="*/ 294223 w 378227"/>
                <a:gd name="connsiteY15" fmla="*/ 6337 h 1062289"/>
                <a:gd name="connsiteX16" fmla="*/ 287739 w 378227"/>
                <a:gd name="connsiteY16" fmla="*/ 10906 h 1062289"/>
                <a:gd name="connsiteX17" fmla="*/ 266074 w 378227"/>
                <a:gd name="connsiteY17" fmla="*/ 104637 h 1062289"/>
                <a:gd name="connsiteX18" fmla="*/ 252663 w 378227"/>
                <a:gd name="connsiteY18" fmla="*/ 161967 h 1062289"/>
                <a:gd name="connsiteX19" fmla="*/ 242347 w 378227"/>
                <a:gd name="connsiteY19" fmla="*/ 130428 h 1062289"/>
                <a:gd name="connsiteX20" fmla="*/ 249126 w 378227"/>
                <a:gd name="connsiteY20" fmla="*/ 83710 h 1062289"/>
                <a:gd name="connsiteX21" fmla="*/ 261801 w 378227"/>
                <a:gd name="connsiteY21" fmla="*/ 56593 h 1062289"/>
                <a:gd name="connsiteX22" fmla="*/ 230704 w 378227"/>
                <a:gd name="connsiteY22" fmla="*/ 143692 h 1062289"/>
                <a:gd name="connsiteX23" fmla="*/ 209777 w 378227"/>
                <a:gd name="connsiteY23" fmla="*/ 202200 h 1062289"/>
                <a:gd name="connsiteX24" fmla="*/ 217882 w 378227"/>
                <a:gd name="connsiteY24" fmla="*/ 135144 h 1062289"/>
                <a:gd name="connsiteX25" fmla="*/ 204176 w 378227"/>
                <a:gd name="connsiteY25" fmla="*/ 182157 h 1062289"/>
                <a:gd name="connsiteX26" fmla="*/ 183838 w 378227"/>
                <a:gd name="connsiteY26" fmla="*/ 256582 h 1062289"/>
                <a:gd name="connsiteX27" fmla="*/ 182217 w 378227"/>
                <a:gd name="connsiteY27" fmla="*/ 254961 h 1062289"/>
                <a:gd name="connsiteX28" fmla="*/ 184870 w 378227"/>
                <a:gd name="connsiteY28" fmla="*/ 205443 h 1062289"/>
                <a:gd name="connsiteX29" fmla="*/ 198134 w 378227"/>
                <a:gd name="connsiteY29" fmla="*/ 170957 h 1062289"/>
                <a:gd name="connsiteX30" fmla="*/ 171753 w 378227"/>
                <a:gd name="connsiteY30" fmla="*/ 235065 h 1062289"/>
                <a:gd name="connsiteX31" fmla="*/ 155984 w 378227"/>
                <a:gd name="connsiteY31" fmla="*/ 330123 h 1062289"/>
                <a:gd name="connsiteX32" fmla="*/ 148321 w 378227"/>
                <a:gd name="connsiteY32" fmla="*/ 276773 h 1062289"/>
                <a:gd name="connsiteX33" fmla="*/ 165711 w 378227"/>
                <a:gd name="connsiteY33" fmla="*/ 226665 h 1062289"/>
                <a:gd name="connsiteX34" fmla="*/ 150973 w 378227"/>
                <a:gd name="connsiteY34" fmla="*/ 253045 h 1062289"/>
                <a:gd name="connsiteX35" fmla="*/ 136088 w 378227"/>
                <a:gd name="connsiteY35" fmla="*/ 304774 h 1062289"/>
                <a:gd name="connsiteX36" fmla="*/ 126362 w 378227"/>
                <a:gd name="connsiteY36" fmla="*/ 379347 h 1062289"/>
                <a:gd name="connsiteX37" fmla="*/ 132993 w 378227"/>
                <a:gd name="connsiteY37" fmla="*/ 400274 h 1062289"/>
                <a:gd name="connsiteX38" fmla="*/ 122088 w 378227"/>
                <a:gd name="connsiteY38" fmla="*/ 378610 h 1062289"/>
                <a:gd name="connsiteX39" fmla="*/ 111182 w 378227"/>
                <a:gd name="connsiteY39" fmla="*/ 318775 h 1062289"/>
                <a:gd name="connsiteX40" fmla="*/ 119730 w 378227"/>
                <a:gd name="connsiteY40" fmla="*/ 286500 h 1062289"/>
                <a:gd name="connsiteX41" fmla="*/ 102929 w 378227"/>
                <a:gd name="connsiteY41" fmla="*/ 341176 h 1062289"/>
                <a:gd name="connsiteX42" fmla="*/ 92318 w 378227"/>
                <a:gd name="connsiteY42" fmla="*/ 393348 h 1062289"/>
                <a:gd name="connsiteX43" fmla="*/ 101455 w 378227"/>
                <a:gd name="connsiteY43" fmla="*/ 455541 h 1062289"/>
                <a:gd name="connsiteX44" fmla="*/ 98655 w 378227"/>
                <a:gd name="connsiteY44" fmla="*/ 469541 h 1062289"/>
                <a:gd name="connsiteX45" fmla="*/ 75811 w 378227"/>
                <a:gd name="connsiteY45" fmla="*/ 414423 h 1062289"/>
                <a:gd name="connsiteX46" fmla="*/ 78464 w 378227"/>
                <a:gd name="connsiteY46" fmla="*/ 360925 h 1062289"/>
                <a:gd name="connsiteX47" fmla="*/ 72422 w 378227"/>
                <a:gd name="connsiteY47" fmla="*/ 397179 h 1062289"/>
                <a:gd name="connsiteX48" fmla="*/ 60337 w 378227"/>
                <a:gd name="connsiteY48" fmla="*/ 494890 h 1062289"/>
                <a:gd name="connsiteX49" fmla="*/ 74485 w 378227"/>
                <a:gd name="connsiteY49" fmla="*/ 517586 h 1062289"/>
                <a:gd name="connsiteX50" fmla="*/ 72422 w 378227"/>
                <a:gd name="connsiteY50" fmla="*/ 537040 h 1062289"/>
                <a:gd name="connsiteX51" fmla="*/ 42504 w 378227"/>
                <a:gd name="connsiteY51" fmla="*/ 463204 h 1062289"/>
                <a:gd name="connsiteX52" fmla="*/ 44862 w 378227"/>
                <a:gd name="connsiteY52" fmla="*/ 422676 h 1062289"/>
                <a:gd name="connsiteX53" fmla="*/ 38378 w 378227"/>
                <a:gd name="connsiteY53" fmla="*/ 453625 h 1062289"/>
                <a:gd name="connsiteX54" fmla="*/ 32925 w 378227"/>
                <a:gd name="connsiteY54" fmla="*/ 528492 h 1062289"/>
                <a:gd name="connsiteX55" fmla="*/ 33662 w 378227"/>
                <a:gd name="connsiteY55" fmla="*/ 569757 h 1062289"/>
                <a:gd name="connsiteX56" fmla="*/ 9934 w 378227"/>
                <a:gd name="connsiteY56" fmla="*/ 538219 h 1062289"/>
                <a:gd name="connsiteX57" fmla="*/ 1092 w 378227"/>
                <a:gd name="connsiteY57" fmla="*/ 495480 h 1062289"/>
                <a:gd name="connsiteX58" fmla="*/ 4039 w 378227"/>
                <a:gd name="connsiteY58" fmla="*/ 535419 h 1062289"/>
                <a:gd name="connsiteX59" fmla="*/ 14355 w 378227"/>
                <a:gd name="connsiteY59" fmla="*/ 582874 h 1062289"/>
                <a:gd name="connsiteX60" fmla="*/ 15682 w 378227"/>
                <a:gd name="connsiteY60" fmla="*/ 636224 h 1062289"/>
                <a:gd name="connsiteX61" fmla="*/ 36020 w 378227"/>
                <a:gd name="connsiteY61" fmla="*/ 659952 h 1062289"/>
                <a:gd name="connsiteX62" fmla="*/ 38525 w 378227"/>
                <a:gd name="connsiteY62" fmla="*/ 672921 h 1062289"/>
                <a:gd name="connsiteX63" fmla="*/ 30272 w 378227"/>
                <a:gd name="connsiteY63" fmla="*/ 660246 h 1062289"/>
                <a:gd name="connsiteX64" fmla="*/ 4334 w 378227"/>
                <a:gd name="connsiteY64" fmla="*/ 592011 h 1062289"/>
                <a:gd name="connsiteX65" fmla="*/ 10524 w 378227"/>
                <a:gd name="connsiteY65" fmla="*/ 663194 h 1062289"/>
                <a:gd name="connsiteX66" fmla="*/ 8313 w 378227"/>
                <a:gd name="connsiteY66" fmla="*/ 703575 h 1062289"/>
                <a:gd name="connsiteX67" fmla="*/ 30419 w 378227"/>
                <a:gd name="connsiteY67" fmla="*/ 735408 h 1062289"/>
                <a:gd name="connsiteX68" fmla="*/ 40883 w 378227"/>
                <a:gd name="connsiteY68" fmla="*/ 773579 h 1062289"/>
                <a:gd name="connsiteX69" fmla="*/ 62105 w 378227"/>
                <a:gd name="connsiteY69" fmla="*/ 902091 h 1062289"/>
                <a:gd name="connsiteX70" fmla="*/ 87307 w 378227"/>
                <a:gd name="connsiteY70" fmla="*/ 1005107 h 1062289"/>
                <a:gd name="connsiteX71" fmla="*/ 87159 w 378227"/>
                <a:gd name="connsiteY71" fmla="*/ 1002897 h 1062289"/>
                <a:gd name="connsiteX72" fmla="*/ 106613 w 378227"/>
                <a:gd name="connsiteY72" fmla="*/ 1052268 h 1062289"/>
                <a:gd name="connsiteX73" fmla="*/ 106613 w 378227"/>
                <a:gd name="connsiteY73" fmla="*/ 1053005 h 1062289"/>
                <a:gd name="connsiteX74" fmla="*/ 107792 w 378227"/>
                <a:gd name="connsiteY74" fmla="*/ 1055510 h 1062289"/>
                <a:gd name="connsiteX75" fmla="*/ 111329 w 378227"/>
                <a:gd name="connsiteY75" fmla="*/ 1062289 h 1062289"/>
                <a:gd name="connsiteX76" fmla="*/ 111182 w 378227"/>
                <a:gd name="connsiteY76" fmla="*/ 1052120 h 1062289"/>
                <a:gd name="connsiteX77" fmla="*/ 110887 w 378227"/>
                <a:gd name="connsiteY77" fmla="*/ 1051384 h 1062289"/>
                <a:gd name="connsiteX78" fmla="*/ 96591 w 378227"/>
                <a:gd name="connsiteY78" fmla="*/ 954999 h 1062289"/>
                <a:gd name="connsiteX79" fmla="*/ 94233 w 378227"/>
                <a:gd name="connsiteY79" fmla="*/ 948809 h 1062289"/>
                <a:gd name="connsiteX80" fmla="*/ 93644 w 378227"/>
                <a:gd name="connsiteY80" fmla="*/ 948662 h 1062289"/>
                <a:gd name="connsiteX81" fmla="*/ 86570 w 378227"/>
                <a:gd name="connsiteY81" fmla="*/ 923903 h 1062289"/>
                <a:gd name="connsiteX82" fmla="*/ 73011 w 378227"/>
                <a:gd name="connsiteY82" fmla="*/ 852278 h 1062289"/>
                <a:gd name="connsiteX83" fmla="*/ 74485 w 378227"/>
                <a:gd name="connsiteY83" fmla="*/ 757810 h 1062289"/>
                <a:gd name="connsiteX84" fmla="*/ 71537 w 378227"/>
                <a:gd name="connsiteY84" fmla="*/ 714481 h 1062289"/>
                <a:gd name="connsiteX85" fmla="*/ 88191 w 378227"/>
                <a:gd name="connsiteY85" fmla="*/ 685006 h 1062289"/>
                <a:gd name="connsiteX86" fmla="*/ 114277 w 378227"/>
                <a:gd name="connsiteY86" fmla="*/ 633424 h 1062289"/>
                <a:gd name="connsiteX87" fmla="*/ 147584 w 378227"/>
                <a:gd name="connsiteY87" fmla="*/ 576537 h 1062289"/>
                <a:gd name="connsiteX88" fmla="*/ 119287 w 378227"/>
                <a:gd name="connsiteY88" fmla="*/ 611465 h 1062289"/>
                <a:gd name="connsiteX89" fmla="*/ 67264 w 378227"/>
                <a:gd name="connsiteY89" fmla="*/ 649341 h 1062289"/>
                <a:gd name="connsiteX90" fmla="*/ 82738 w 378227"/>
                <a:gd name="connsiteY90" fmla="*/ 639319 h 1062289"/>
                <a:gd name="connsiteX91" fmla="*/ 128277 w 378227"/>
                <a:gd name="connsiteY91" fmla="*/ 581547 h 1062289"/>
                <a:gd name="connsiteX92" fmla="*/ 154658 w 378227"/>
                <a:gd name="connsiteY92" fmla="*/ 533503 h 1062289"/>
                <a:gd name="connsiteX93" fmla="*/ 178975 w 378227"/>
                <a:gd name="connsiteY93" fmla="*/ 491353 h 1062289"/>
                <a:gd name="connsiteX94" fmla="*/ 162174 w 378227"/>
                <a:gd name="connsiteY94" fmla="*/ 515228 h 1062289"/>
                <a:gd name="connsiteX95" fmla="*/ 87454 w 378227"/>
                <a:gd name="connsiteY95" fmla="*/ 579189 h 1062289"/>
                <a:gd name="connsiteX96" fmla="*/ 103223 w 378227"/>
                <a:gd name="connsiteY96" fmla="*/ 567694 h 1062289"/>
                <a:gd name="connsiteX97" fmla="*/ 135794 w 378227"/>
                <a:gd name="connsiteY97" fmla="*/ 539693 h 1062289"/>
                <a:gd name="connsiteX98" fmla="*/ 185017 w 378227"/>
                <a:gd name="connsiteY98" fmla="*/ 468952 h 1062289"/>
                <a:gd name="connsiteX99" fmla="*/ 214493 w 378227"/>
                <a:gd name="connsiteY99" fmla="*/ 424739 h 1062289"/>
                <a:gd name="connsiteX100" fmla="*/ 186491 w 378227"/>
                <a:gd name="connsiteY100" fmla="*/ 457751 h 1062289"/>
                <a:gd name="connsiteX101" fmla="*/ 158784 w 378227"/>
                <a:gd name="connsiteY101" fmla="*/ 484574 h 1062289"/>
                <a:gd name="connsiteX102" fmla="*/ 178975 w 378227"/>
                <a:gd name="connsiteY102" fmla="*/ 460257 h 1062289"/>
                <a:gd name="connsiteX103" fmla="*/ 242347 w 378227"/>
                <a:gd name="connsiteY103" fmla="*/ 384358 h 1062289"/>
                <a:gd name="connsiteX104" fmla="*/ 274475 w 378227"/>
                <a:gd name="connsiteY104" fmla="*/ 347072 h 1062289"/>
                <a:gd name="connsiteX105" fmla="*/ 284054 w 378227"/>
                <a:gd name="connsiteY105" fmla="*/ 321281 h 1062289"/>
                <a:gd name="connsiteX106" fmla="*/ 267106 w 378227"/>
                <a:gd name="connsiteY106" fmla="*/ 351788 h 1062289"/>
                <a:gd name="connsiteX107" fmla="*/ 239252 w 378227"/>
                <a:gd name="connsiteY107" fmla="*/ 375368 h 1062289"/>
                <a:gd name="connsiteX108" fmla="*/ 196807 w 378227"/>
                <a:gd name="connsiteY108" fmla="*/ 391579 h 1062289"/>
                <a:gd name="connsiteX109" fmla="*/ 169248 w 378227"/>
                <a:gd name="connsiteY109" fmla="*/ 392758 h 1062289"/>
                <a:gd name="connsiteX110" fmla="*/ 175438 w 378227"/>
                <a:gd name="connsiteY110" fmla="*/ 387158 h 1062289"/>
                <a:gd name="connsiteX111" fmla="*/ 208155 w 378227"/>
                <a:gd name="connsiteY111" fmla="*/ 385389 h 1062289"/>
                <a:gd name="connsiteX112" fmla="*/ 264748 w 378227"/>
                <a:gd name="connsiteY112" fmla="*/ 325260 h 1062289"/>
                <a:gd name="connsiteX113" fmla="*/ 299087 w 378227"/>
                <a:gd name="connsiteY113" fmla="*/ 281784 h 1062289"/>
                <a:gd name="connsiteX114" fmla="*/ 239694 w 378227"/>
                <a:gd name="connsiteY114" fmla="*/ 326144 h 1062289"/>
                <a:gd name="connsiteX115" fmla="*/ 286560 w 378227"/>
                <a:gd name="connsiteY115" fmla="*/ 282078 h 1062289"/>
                <a:gd name="connsiteX116" fmla="*/ 326646 w 378227"/>
                <a:gd name="connsiteY116" fmla="*/ 238308 h 1062289"/>
                <a:gd name="connsiteX117" fmla="*/ 349195 w 378227"/>
                <a:gd name="connsiteY117" fmla="*/ 218559 h 1062289"/>
                <a:gd name="connsiteX118" fmla="*/ 323551 w 378227"/>
                <a:gd name="connsiteY118" fmla="*/ 236097 h 1062289"/>
                <a:gd name="connsiteX119" fmla="*/ 256200 w 378227"/>
                <a:gd name="connsiteY119" fmla="*/ 274562 h 1062289"/>
                <a:gd name="connsiteX120" fmla="*/ 321783 w 378227"/>
                <a:gd name="connsiteY120" fmla="*/ 188347 h 1062289"/>
                <a:gd name="connsiteX121" fmla="*/ 364227 w 378227"/>
                <a:gd name="connsiteY121" fmla="*/ 115838 h 1062289"/>
                <a:gd name="connsiteX122" fmla="*/ 358774 w 378227"/>
                <a:gd name="connsiteY122" fmla="*/ 124533 h 1062289"/>
                <a:gd name="connsiteX123" fmla="*/ 301592 w 378227"/>
                <a:gd name="connsiteY123" fmla="*/ 196748 h 1062289"/>
                <a:gd name="connsiteX124" fmla="*/ 319719 w 378227"/>
                <a:gd name="connsiteY124" fmla="*/ 177589 h 1062289"/>
                <a:gd name="connsiteX125" fmla="*/ 361132 w 378227"/>
                <a:gd name="connsiteY125" fmla="*/ 94763 h 1062289"/>
                <a:gd name="connsiteX126" fmla="*/ 373365 w 378227"/>
                <a:gd name="connsiteY126" fmla="*/ 71920 h 1062289"/>
                <a:gd name="connsiteX127" fmla="*/ 369975 w 378227"/>
                <a:gd name="connsiteY127" fmla="*/ 74425 h 1062289"/>
                <a:gd name="connsiteX128" fmla="*/ 344626 w 378227"/>
                <a:gd name="connsiteY128" fmla="*/ 116722 h 1062289"/>
                <a:gd name="connsiteX129" fmla="*/ 316330 w 378227"/>
                <a:gd name="connsiteY129" fmla="*/ 171988 h 1062289"/>
                <a:gd name="connsiteX130" fmla="*/ 348311 w 378227"/>
                <a:gd name="connsiteY130" fmla="*/ 83415 h 1062289"/>
                <a:gd name="connsiteX131" fmla="*/ 368206 w 378227"/>
                <a:gd name="connsiteY131" fmla="*/ 40086 h 1062289"/>
                <a:gd name="connsiteX132" fmla="*/ 355679 w 378227"/>
                <a:gd name="connsiteY132" fmla="*/ 60572 h 1062289"/>
                <a:gd name="connsiteX133" fmla="*/ 321783 w 378227"/>
                <a:gd name="connsiteY133" fmla="*/ 142660 h 1062289"/>
                <a:gd name="connsiteX134" fmla="*/ 324583 w 378227"/>
                <a:gd name="connsiteY134" fmla="*/ 90784 h 1062289"/>
                <a:gd name="connsiteX135" fmla="*/ 333425 w 378227"/>
                <a:gd name="connsiteY135" fmla="*/ 71920 h 1062289"/>
                <a:gd name="connsiteX136" fmla="*/ 151268 w 378227"/>
                <a:gd name="connsiteY136" fmla="*/ 398064 h 1062289"/>
                <a:gd name="connsiteX137" fmla="*/ 140952 w 378227"/>
                <a:gd name="connsiteY137" fmla="*/ 405433 h 1062289"/>
                <a:gd name="connsiteX138" fmla="*/ 151268 w 378227"/>
                <a:gd name="connsiteY138" fmla="*/ 398064 h 1062289"/>
                <a:gd name="connsiteX139" fmla="*/ 98507 w 378227"/>
                <a:gd name="connsiteY139" fmla="*/ 428865 h 1062289"/>
                <a:gd name="connsiteX140" fmla="*/ 105434 w 378227"/>
                <a:gd name="connsiteY140" fmla="*/ 359599 h 1062289"/>
                <a:gd name="connsiteX141" fmla="*/ 123119 w 378227"/>
                <a:gd name="connsiteY141" fmla="*/ 394379 h 1062289"/>
                <a:gd name="connsiteX142" fmla="*/ 128130 w 378227"/>
                <a:gd name="connsiteY142" fmla="*/ 423560 h 1062289"/>
                <a:gd name="connsiteX143" fmla="*/ 117372 w 378227"/>
                <a:gd name="connsiteY143" fmla="*/ 448319 h 1062289"/>
                <a:gd name="connsiteX144" fmla="*/ 98507 w 378227"/>
                <a:gd name="connsiteY144" fmla="*/ 428865 h 1062289"/>
                <a:gd name="connsiteX145" fmla="*/ 134762 w 378227"/>
                <a:gd name="connsiteY145" fmla="*/ 430929 h 1062289"/>
                <a:gd name="connsiteX146" fmla="*/ 137562 w 378227"/>
                <a:gd name="connsiteY146" fmla="*/ 436382 h 1062289"/>
                <a:gd name="connsiteX147" fmla="*/ 127541 w 378227"/>
                <a:gd name="connsiteY147" fmla="*/ 449940 h 1062289"/>
                <a:gd name="connsiteX148" fmla="*/ 134762 w 378227"/>
                <a:gd name="connsiteY148" fmla="*/ 430929 h 1062289"/>
                <a:gd name="connsiteX149" fmla="*/ 115161 w 378227"/>
                <a:gd name="connsiteY149" fmla="*/ 457751 h 1062289"/>
                <a:gd name="connsiteX150" fmla="*/ 108087 w 378227"/>
                <a:gd name="connsiteY150" fmla="*/ 462615 h 1062289"/>
                <a:gd name="connsiteX151" fmla="*/ 115161 w 378227"/>
                <a:gd name="connsiteY151" fmla="*/ 457751 h 1062289"/>
                <a:gd name="connsiteX152" fmla="*/ 72717 w 378227"/>
                <a:gd name="connsiteY152" fmla="*/ 506385 h 1062289"/>
                <a:gd name="connsiteX153" fmla="*/ 72569 w 378227"/>
                <a:gd name="connsiteY153" fmla="*/ 420170 h 1062289"/>
                <a:gd name="connsiteX154" fmla="*/ 95560 w 378227"/>
                <a:gd name="connsiteY154" fmla="*/ 500196 h 1062289"/>
                <a:gd name="connsiteX155" fmla="*/ 72717 w 378227"/>
                <a:gd name="connsiteY155" fmla="*/ 506385 h 1062289"/>
                <a:gd name="connsiteX156" fmla="*/ 107939 w 378227"/>
                <a:gd name="connsiteY156" fmla="*/ 502701 h 1062289"/>
                <a:gd name="connsiteX157" fmla="*/ 98507 w 378227"/>
                <a:gd name="connsiteY157" fmla="*/ 512428 h 1062289"/>
                <a:gd name="connsiteX158" fmla="*/ 107939 w 378227"/>
                <a:gd name="connsiteY158" fmla="*/ 502701 h 1062289"/>
                <a:gd name="connsiteX159" fmla="*/ 117666 w 378227"/>
                <a:gd name="connsiteY159" fmla="*/ 504764 h 1062289"/>
                <a:gd name="connsiteX160" fmla="*/ 117666 w 378227"/>
                <a:gd name="connsiteY160" fmla="*/ 504764 h 1062289"/>
                <a:gd name="connsiteX161" fmla="*/ 117666 w 378227"/>
                <a:gd name="connsiteY161" fmla="*/ 504764 h 1062289"/>
                <a:gd name="connsiteX162" fmla="*/ 82296 w 378227"/>
                <a:gd name="connsiteY162" fmla="*/ 522449 h 1062289"/>
                <a:gd name="connsiteX163" fmla="*/ 89075 w 378227"/>
                <a:gd name="connsiteY163" fmla="*/ 519207 h 1062289"/>
                <a:gd name="connsiteX164" fmla="*/ 82296 w 378227"/>
                <a:gd name="connsiteY164" fmla="*/ 522449 h 1062289"/>
                <a:gd name="connsiteX165" fmla="*/ 36609 w 378227"/>
                <a:gd name="connsiteY165" fmla="*/ 532766 h 1062289"/>
                <a:gd name="connsiteX166" fmla="*/ 41473 w 378227"/>
                <a:gd name="connsiteY166" fmla="*/ 505059 h 1062289"/>
                <a:gd name="connsiteX167" fmla="*/ 40588 w 378227"/>
                <a:gd name="connsiteY167" fmla="*/ 483100 h 1062289"/>
                <a:gd name="connsiteX168" fmla="*/ 47515 w 378227"/>
                <a:gd name="connsiteY168" fmla="*/ 503291 h 1062289"/>
                <a:gd name="connsiteX169" fmla="*/ 72422 w 378227"/>
                <a:gd name="connsiteY169" fmla="*/ 572263 h 1062289"/>
                <a:gd name="connsiteX170" fmla="*/ 52673 w 378227"/>
                <a:gd name="connsiteY170" fmla="*/ 583021 h 1062289"/>
                <a:gd name="connsiteX171" fmla="*/ 36609 w 378227"/>
                <a:gd name="connsiteY171" fmla="*/ 532766 h 1062289"/>
                <a:gd name="connsiteX172" fmla="*/ 30862 w 378227"/>
                <a:gd name="connsiteY172" fmla="*/ 645804 h 1062289"/>
                <a:gd name="connsiteX173" fmla="*/ 14503 w 378227"/>
                <a:gd name="connsiteY173" fmla="*/ 558115 h 1062289"/>
                <a:gd name="connsiteX174" fmla="*/ 40736 w 378227"/>
                <a:gd name="connsiteY174" fmla="*/ 597464 h 1062289"/>
                <a:gd name="connsiteX175" fmla="*/ 49578 w 378227"/>
                <a:gd name="connsiteY175" fmla="*/ 638730 h 1062289"/>
                <a:gd name="connsiteX176" fmla="*/ 30862 w 378227"/>
                <a:gd name="connsiteY176" fmla="*/ 645804 h 1062289"/>
                <a:gd name="connsiteX177" fmla="*/ 53115 w 378227"/>
                <a:gd name="connsiteY177" fmla="*/ 597317 h 1062289"/>
                <a:gd name="connsiteX178" fmla="*/ 48547 w 378227"/>
                <a:gd name="connsiteY178" fmla="*/ 590832 h 1062289"/>
                <a:gd name="connsiteX179" fmla="*/ 53115 w 378227"/>
                <a:gd name="connsiteY179" fmla="*/ 597317 h 1062289"/>
                <a:gd name="connsiteX180" fmla="*/ 66527 w 378227"/>
                <a:gd name="connsiteY180" fmla="*/ 591864 h 1062289"/>
                <a:gd name="connsiteX181" fmla="*/ 60337 w 378227"/>
                <a:gd name="connsiteY181" fmla="*/ 597169 h 1062289"/>
                <a:gd name="connsiteX182" fmla="*/ 66527 w 378227"/>
                <a:gd name="connsiteY182" fmla="*/ 591864 h 1062289"/>
                <a:gd name="connsiteX183" fmla="*/ 18040 w 378227"/>
                <a:gd name="connsiteY183" fmla="*/ 717281 h 1062289"/>
                <a:gd name="connsiteX184" fmla="*/ 14355 w 378227"/>
                <a:gd name="connsiteY184" fmla="*/ 655972 h 1062289"/>
                <a:gd name="connsiteX185" fmla="*/ 42946 w 378227"/>
                <a:gd name="connsiteY185" fmla="*/ 709765 h 1062289"/>
                <a:gd name="connsiteX186" fmla="*/ 38378 w 378227"/>
                <a:gd name="connsiteY186" fmla="*/ 727745 h 1062289"/>
                <a:gd name="connsiteX187" fmla="*/ 18040 w 378227"/>
                <a:gd name="connsiteY187" fmla="*/ 717281 h 1062289"/>
                <a:gd name="connsiteX188" fmla="*/ 64021 w 378227"/>
                <a:gd name="connsiteY188" fmla="*/ 725239 h 1062289"/>
                <a:gd name="connsiteX189" fmla="*/ 65937 w 378227"/>
                <a:gd name="connsiteY189" fmla="*/ 850215 h 1062289"/>
                <a:gd name="connsiteX190" fmla="*/ 96444 w 378227"/>
                <a:gd name="connsiteY190" fmla="*/ 971505 h 1062289"/>
                <a:gd name="connsiteX191" fmla="*/ 106171 w 378227"/>
                <a:gd name="connsiteY191" fmla="*/ 1040330 h 1062289"/>
                <a:gd name="connsiteX192" fmla="*/ 83770 w 378227"/>
                <a:gd name="connsiteY192" fmla="*/ 977548 h 1062289"/>
                <a:gd name="connsiteX193" fmla="*/ 83328 w 378227"/>
                <a:gd name="connsiteY193" fmla="*/ 976664 h 1062289"/>
                <a:gd name="connsiteX194" fmla="*/ 74780 w 378227"/>
                <a:gd name="connsiteY194" fmla="*/ 941293 h 1062289"/>
                <a:gd name="connsiteX195" fmla="*/ 55768 w 378227"/>
                <a:gd name="connsiteY195" fmla="*/ 846383 h 1062289"/>
                <a:gd name="connsiteX196" fmla="*/ 39999 w 378227"/>
                <a:gd name="connsiteY196" fmla="*/ 733198 h 1062289"/>
                <a:gd name="connsiteX197" fmla="*/ 58716 w 378227"/>
                <a:gd name="connsiteY197" fmla="*/ 701070 h 1062289"/>
                <a:gd name="connsiteX198" fmla="*/ 69769 w 378227"/>
                <a:gd name="connsiteY198" fmla="*/ 700185 h 1062289"/>
                <a:gd name="connsiteX199" fmla="*/ 64021 w 378227"/>
                <a:gd name="connsiteY199" fmla="*/ 725239 h 1062289"/>
                <a:gd name="connsiteX200" fmla="*/ 80970 w 378227"/>
                <a:gd name="connsiteY200" fmla="*/ 647867 h 1062289"/>
                <a:gd name="connsiteX201" fmla="*/ 105434 w 378227"/>
                <a:gd name="connsiteY201" fmla="*/ 632982 h 1062289"/>
                <a:gd name="connsiteX202" fmla="*/ 89370 w 378227"/>
                <a:gd name="connsiteY202" fmla="*/ 668352 h 1062289"/>
                <a:gd name="connsiteX203" fmla="*/ 62695 w 378227"/>
                <a:gd name="connsiteY203" fmla="*/ 696059 h 1062289"/>
                <a:gd name="connsiteX204" fmla="*/ 53558 w 378227"/>
                <a:gd name="connsiteY204" fmla="*/ 683974 h 1062289"/>
                <a:gd name="connsiteX205" fmla="*/ 80970 w 378227"/>
                <a:gd name="connsiteY205" fmla="*/ 647867 h 1062289"/>
                <a:gd name="connsiteX206" fmla="*/ 53705 w 378227"/>
                <a:gd name="connsiteY206" fmla="*/ 661131 h 1062289"/>
                <a:gd name="connsiteX207" fmla="*/ 49726 w 378227"/>
                <a:gd name="connsiteY207" fmla="*/ 659657 h 1062289"/>
                <a:gd name="connsiteX208" fmla="*/ 58274 w 378227"/>
                <a:gd name="connsiteY208" fmla="*/ 634308 h 1062289"/>
                <a:gd name="connsiteX209" fmla="*/ 63579 w 378227"/>
                <a:gd name="connsiteY209" fmla="*/ 638435 h 1062289"/>
                <a:gd name="connsiteX210" fmla="*/ 53705 w 378227"/>
                <a:gd name="connsiteY210" fmla="*/ 661131 h 1062289"/>
                <a:gd name="connsiteX211" fmla="*/ 120614 w 378227"/>
                <a:gd name="connsiteY211" fmla="*/ 565778 h 1062289"/>
                <a:gd name="connsiteX212" fmla="*/ 136531 w 378227"/>
                <a:gd name="connsiteY212" fmla="*/ 551040 h 1062289"/>
                <a:gd name="connsiteX213" fmla="*/ 113098 w 378227"/>
                <a:gd name="connsiteY213" fmla="*/ 594811 h 1062289"/>
                <a:gd name="connsiteX214" fmla="*/ 71685 w 378227"/>
                <a:gd name="connsiteY214" fmla="*/ 635340 h 1062289"/>
                <a:gd name="connsiteX215" fmla="*/ 64906 w 378227"/>
                <a:gd name="connsiteY215" fmla="*/ 604980 h 1062289"/>
                <a:gd name="connsiteX216" fmla="*/ 120614 w 378227"/>
                <a:gd name="connsiteY216" fmla="*/ 565778 h 1062289"/>
                <a:gd name="connsiteX217" fmla="*/ 74780 w 378227"/>
                <a:gd name="connsiteY217" fmla="*/ 585969 h 1062289"/>
                <a:gd name="connsiteX218" fmla="*/ 81559 w 378227"/>
                <a:gd name="connsiteY218" fmla="*/ 563567 h 1062289"/>
                <a:gd name="connsiteX219" fmla="*/ 86865 w 378227"/>
                <a:gd name="connsiteY219" fmla="*/ 567399 h 1062289"/>
                <a:gd name="connsiteX220" fmla="*/ 74780 w 378227"/>
                <a:gd name="connsiteY220" fmla="*/ 585969 h 1062289"/>
                <a:gd name="connsiteX221" fmla="*/ 135499 w 378227"/>
                <a:gd name="connsiteY221" fmla="*/ 523776 h 1062289"/>
                <a:gd name="connsiteX222" fmla="*/ 109708 w 378227"/>
                <a:gd name="connsiteY222" fmla="*/ 557083 h 1062289"/>
                <a:gd name="connsiteX223" fmla="*/ 88633 w 378227"/>
                <a:gd name="connsiteY223" fmla="*/ 563125 h 1062289"/>
                <a:gd name="connsiteX224" fmla="*/ 81412 w 378227"/>
                <a:gd name="connsiteY224" fmla="*/ 540429 h 1062289"/>
                <a:gd name="connsiteX225" fmla="*/ 122825 w 378227"/>
                <a:gd name="connsiteY225" fmla="*/ 509480 h 1062289"/>
                <a:gd name="connsiteX226" fmla="*/ 158932 w 378227"/>
                <a:gd name="connsiteY226" fmla="*/ 490764 h 1062289"/>
                <a:gd name="connsiteX227" fmla="*/ 135499 w 378227"/>
                <a:gd name="connsiteY227" fmla="*/ 523776 h 1062289"/>
                <a:gd name="connsiteX228" fmla="*/ 153331 w 378227"/>
                <a:gd name="connsiteY228" fmla="*/ 475436 h 1062289"/>
                <a:gd name="connsiteX229" fmla="*/ 119730 w 378227"/>
                <a:gd name="connsiteY229" fmla="*/ 497395 h 1062289"/>
                <a:gd name="connsiteX230" fmla="*/ 109413 w 378227"/>
                <a:gd name="connsiteY230" fmla="*/ 473078 h 1062289"/>
                <a:gd name="connsiteX231" fmla="*/ 155542 w 378227"/>
                <a:gd name="connsiteY231" fmla="*/ 447730 h 1062289"/>
                <a:gd name="connsiteX232" fmla="*/ 190323 w 378227"/>
                <a:gd name="connsiteY232" fmla="*/ 434024 h 1062289"/>
                <a:gd name="connsiteX233" fmla="*/ 153331 w 378227"/>
                <a:gd name="connsiteY233" fmla="*/ 475436 h 1062289"/>
                <a:gd name="connsiteX234" fmla="*/ 187081 w 378227"/>
                <a:gd name="connsiteY234" fmla="*/ 429013 h 1062289"/>
                <a:gd name="connsiteX235" fmla="*/ 215524 w 378227"/>
                <a:gd name="connsiteY235" fmla="*/ 407791 h 1062289"/>
                <a:gd name="connsiteX236" fmla="*/ 187081 w 378227"/>
                <a:gd name="connsiteY236" fmla="*/ 429013 h 1062289"/>
                <a:gd name="connsiteX237" fmla="*/ 235125 w 378227"/>
                <a:gd name="connsiteY237" fmla="*/ 383179 h 1062289"/>
                <a:gd name="connsiteX238" fmla="*/ 200639 w 378227"/>
                <a:gd name="connsiteY238" fmla="*/ 406317 h 1062289"/>
                <a:gd name="connsiteX239" fmla="*/ 150531 w 378227"/>
                <a:gd name="connsiteY239" fmla="*/ 437708 h 1062289"/>
                <a:gd name="connsiteX240" fmla="*/ 146847 w 378227"/>
                <a:gd name="connsiteY240" fmla="*/ 408527 h 1062289"/>
                <a:gd name="connsiteX241" fmla="*/ 235125 w 378227"/>
                <a:gd name="connsiteY241" fmla="*/ 383179 h 1062289"/>
                <a:gd name="connsiteX242" fmla="*/ 279191 w 378227"/>
                <a:gd name="connsiteY242" fmla="*/ 88278 h 1062289"/>
                <a:gd name="connsiteX243" fmla="*/ 286118 w 378227"/>
                <a:gd name="connsiteY243" fmla="*/ 136618 h 1062289"/>
                <a:gd name="connsiteX244" fmla="*/ 269317 w 378227"/>
                <a:gd name="connsiteY244" fmla="*/ 178031 h 1062289"/>
                <a:gd name="connsiteX245" fmla="*/ 279191 w 378227"/>
                <a:gd name="connsiteY245" fmla="*/ 88278 h 1062289"/>
                <a:gd name="connsiteX246" fmla="*/ 222009 w 378227"/>
                <a:gd name="connsiteY246" fmla="*/ 189968 h 1062289"/>
                <a:gd name="connsiteX247" fmla="*/ 236304 w 378227"/>
                <a:gd name="connsiteY247" fmla="*/ 134702 h 1062289"/>
                <a:gd name="connsiteX248" fmla="*/ 251484 w 378227"/>
                <a:gd name="connsiteY248" fmla="*/ 196305 h 1062289"/>
                <a:gd name="connsiteX249" fmla="*/ 241168 w 378227"/>
                <a:gd name="connsiteY249" fmla="*/ 230349 h 1062289"/>
                <a:gd name="connsiteX250" fmla="*/ 222304 w 378227"/>
                <a:gd name="connsiteY250" fmla="*/ 221507 h 1062289"/>
                <a:gd name="connsiteX251" fmla="*/ 222009 w 378227"/>
                <a:gd name="connsiteY251" fmla="*/ 189968 h 1062289"/>
                <a:gd name="connsiteX252" fmla="*/ 266074 w 378227"/>
                <a:gd name="connsiteY252" fmla="*/ 185989 h 1062289"/>
                <a:gd name="connsiteX253" fmla="*/ 262243 w 378227"/>
                <a:gd name="connsiteY253" fmla="*/ 197484 h 1062289"/>
                <a:gd name="connsiteX254" fmla="*/ 266074 w 378227"/>
                <a:gd name="connsiteY254" fmla="*/ 185989 h 1062289"/>
                <a:gd name="connsiteX255" fmla="*/ 261653 w 378227"/>
                <a:gd name="connsiteY255" fmla="*/ 200432 h 1062289"/>
                <a:gd name="connsiteX256" fmla="*/ 261064 w 378227"/>
                <a:gd name="connsiteY256" fmla="*/ 207948 h 1062289"/>
                <a:gd name="connsiteX257" fmla="*/ 261653 w 378227"/>
                <a:gd name="connsiteY257" fmla="*/ 200432 h 1062289"/>
                <a:gd name="connsiteX258" fmla="*/ 279338 w 378227"/>
                <a:gd name="connsiteY258" fmla="*/ 212664 h 1062289"/>
                <a:gd name="connsiteX259" fmla="*/ 257084 w 378227"/>
                <a:gd name="connsiteY259" fmla="*/ 224307 h 1062289"/>
                <a:gd name="connsiteX260" fmla="*/ 279338 w 378227"/>
                <a:gd name="connsiteY260" fmla="*/ 212664 h 1062289"/>
                <a:gd name="connsiteX261" fmla="*/ 221567 w 378227"/>
                <a:gd name="connsiteY261" fmla="*/ 236097 h 1062289"/>
                <a:gd name="connsiteX262" fmla="*/ 216998 w 378227"/>
                <a:gd name="connsiteY262" fmla="*/ 229318 h 1062289"/>
                <a:gd name="connsiteX263" fmla="*/ 221567 w 378227"/>
                <a:gd name="connsiteY263" fmla="*/ 236097 h 1062289"/>
                <a:gd name="connsiteX264" fmla="*/ 204766 w 378227"/>
                <a:gd name="connsiteY264" fmla="*/ 201464 h 1062289"/>
                <a:gd name="connsiteX265" fmla="*/ 216998 w 378227"/>
                <a:gd name="connsiteY265" fmla="*/ 262477 h 1062289"/>
                <a:gd name="connsiteX266" fmla="*/ 208303 w 378227"/>
                <a:gd name="connsiteY266" fmla="*/ 286500 h 1062289"/>
                <a:gd name="connsiteX267" fmla="*/ 191207 w 378227"/>
                <a:gd name="connsiteY267" fmla="*/ 268962 h 1062289"/>
                <a:gd name="connsiteX268" fmla="*/ 204766 w 378227"/>
                <a:gd name="connsiteY268" fmla="*/ 201464 h 1062289"/>
                <a:gd name="connsiteX269" fmla="*/ 229672 w 378227"/>
                <a:gd name="connsiteY269" fmla="*/ 236539 h 1062289"/>
                <a:gd name="connsiteX270" fmla="*/ 237778 w 378227"/>
                <a:gd name="connsiteY270" fmla="*/ 236834 h 1062289"/>
                <a:gd name="connsiteX271" fmla="*/ 228641 w 378227"/>
                <a:gd name="connsiteY271" fmla="*/ 260709 h 1062289"/>
                <a:gd name="connsiteX272" fmla="*/ 229672 w 378227"/>
                <a:gd name="connsiteY272" fmla="*/ 236539 h 1062289"/>
                <a:gd name="connsiteX273" fmla="*/ 161732 w 378227"/>
                <a:gd name="connsiteY273" fmla="*/ 291805 h 1062289"/>
                <a:gd name="connsiteX274" fmla="*/ 174996 w 378227"/>
                <a:gd name="connsiteY274" fmla="*/ 246708 h 1062289"/>
                <a:gd name="connsiteX275" fmla="*/ 190618 w 378227"/>
                <a:gd name="connsiteY275" fmla="*/ 313028 h 1062289"/>
                <a:gd name="connsiteX276" fmla="*/ 169690 w 378227"/>
                <a:gd name="connsiteY276" fmla="*/ 338376 h 1062289"/>
                <a:gd name="connsiteX277" fmla="*/ 161732 w 378227"/>
                <a:gd name="connsiteY277" fmla="*/ 291805 h 1062289"/>
                <a:gd name="connsiteX278" fmla="*/ 203145 w 378227"/>
                <a:gd name="connsiteY278" fmla="*/ 293574 h 1062289"/>
                <a:gd name="connsiteX279" fmla="*/ 194744 w 378227"/>
                <a:gd name="connsiteY279" fmla="*/ 302564 h 1062289"/>
                <a:gd name="connsiteX280" fmla="*/ 203145 w 378227"/>
                <a:gd name="connsiteY280" fmla="*/ 293574 h 1062289"/>
                <a:gd name="connsiteX281" fmla="*/ 158932 w 378227"/>
                <a:gd name="connsiteY281" fmla="*/ 336460 h 1062289"/>
                <a:gd name="connsiteX282" fmla="*/ 163943 w 378227"/>
                <a:gd name="connsiteY282" fmla="*/ 342208 h 1062289"/>
                <a:gd name="connsiteX283" fmla="*/ 158932 w 378227"/>
                <a:gd name="connsiteY283" fmla="*/ 336460 h 1062289"/>
                <a:gd name="connsiteX284" fmla="*/ 179564 w 378227"/>
                <a:gd name="connsiteY284" fmla="*/ 345303 h 1062289"/>
                <a:gd name="connsiteX285" fmla="*/ 168953 w 378227"/>
                <a:gd name="connsiteY285" fmla="*/ 355472 h 1062289"/>
                <a:gd name="connsiteX286" fmla="*/ 179564 w 378227"/>
                <a:gd name="connsiteY286" fmla="*/ 345303 h 1062289"/>
                <a:gd name="connsiteX287" fmla="*/ 202113 w 378227"/>
                <a:gd name="connsiteY287" fmla="*/ 334987 h 1062289"/>
                <a:gd name="connsiteX288" fmla="*/ 193565 w 378227"/>
                <a:gd name="connsiteY288" fmla="*/ 337639 h 1062289"/>
                <a:gd name="connsiteX289" fmla="*/ 202113 w 378227"/>
                <a:gd name="connsiteY289" fmla="*/ 334987 h 1062289"/>
                <a:gd name="connsiteX290" fmla="*/ 146699 w 378227"/>
                <a:gd name="connsiteY290" fmla="*/ 391579 h 1062289"/>
                <a:gd name="connsiteX291" fmla="*/ 130783 w 378227"/>
                <a:gd name="connsiteY291" fmla="*/ 366525 h 1062289"/>
                <a:gd name="connsiteX292" fmla="*/ 141394 w 378227"/>
                <a:gd name="connsiteY292" fmla="*/ 299174 h 1062289"/>
                <a:gd name="connsiteX293" fmla="*/ 143605 w 378227"/>
                <a:gd name="connsiteY293" fmla="*/ 301974 h 1062289"/>
                <a:gd name="connsiteX294" fmla="*/ 159669 w 378227"/>
                <a:gd name="connsiteY294" fmla="*/ 374189 h 1062289"/>
                <a:gd name="connsiteX295" fmla="*/ 146699 w 378227"/>
                <a:gd name="connsiteY295" fmla="*/ 391579 h 1062289"/>
                <a:gd name="connsiteX296" fmla="*/ 167922 w 378227"/>
                <a:gd name="connsiteY296" fmla="*/ 377578 h 1062289"/>
                <a:gd name="connsiteX297" fmla="*/ 167922 w 378227"/>
                <a:gd name="connsiteY297" fmla="*/ 377578 h 1062289"/>
                <a:gd name="connsiteX298" fmla="*/ 167922 w 378227"/>
                <a:gd name="connsiteY298" fmla="*/ 377578 h 1062289"/>
                <a:gd name="connsiteX299" fmla="*/ 253695 w 378227"/>
                <a:gd name="connsiteY299" fmla="*/ 324818 h 1062289"/>
                <a:gd name="connsiteX300" fmla="*/ 229967 w 378227"/>
                <a:gd name="connsiteY300" fmla="*/ 354146 h 1062289"/>
                <a:gd name="connsiteX301" fmla="*/ 198576 w 378227"/>
                <a:gd name="connsiteY301" fmla="*/ 382442 h 1062289"/>
                <a:gd name="connsiteX302" fmla="*/ 177796 w 378227"/>
                <a:gd name="connsiteY302" fmla="*/ 380673 h 1062289"/>
                <a:gd name="connsiteX303" fmla="*/ 181480 w 378227"/>
                <a:gd name="connsiteY303" fmla="*/ 352819 h 1062289"/>
                <a:gd name="connsiteX304" fmla="*/ 206092 w 378227"/>
                <a:gd name="connsiteY304" fmla="*/ 338966 h 1062289"/>
                <a:gd name="connsiteX305" fmla="*/ 253695 w 378227"/>
                <a:gd name="connsiteY305" fmla="*/ 324818 h 1062289"/>
                <a:gd name="connsiteX306" fmla="*/ 292013 w 378227"/>
                <a:gd name="connsiteY306" fmla="*/ 266162 h 1062289"/>
                <a:gd name="connsiteX307" fmla="*/ 263864 w 378227"/>
                <a:gd name="connsiteY307" fmla="*/ 295637 h 1062289"/>
                <a:gd name="connsiteX308" fmla="*/ 215377 w 378227"/>
                <a:gd name="connsiteY308" fmla="*/ 328797 h 1062289"/>
                <a:gd name="connsiteX309" fmla="*/ 198871 w 378227"/>
                <a:gd name="connsiteY309" fmla="*/ 317449 h 1062289"/>
                <a:gd name="connsiteX310" fmla="*/ 221861 w 378227"/>
                <a:gd name="connsiteY310" fmla="*/ 291216 h 1062289"/>
                <a:gd name="connsiteX311" fmla="*/ 292013 w 378227"/>
                <a:gd name="connsiteY311" fmla="*/ 266162 h 1062289"/>
                <a:gd name="connsiteX312" fmla="*/ 243673 w 378227"/>
                <a:gd name="connsiteY312" fmla="*/ 276036 h 1062289"/>
                <a:gd name="connsiteX313" fmla="*/ 221272 w 378227"/>
                <a:gd name="connsiteY313" fmla="*/ 284142 h 1062289"/>
                <a:gd name="connsiteX314" fmla="*/ 231146 w 378227"/>
                <a:gd name="connsiteY314" fmla="*/ 268373 h 1062289"/>
                <a:gd name="connsiteX315" fmla="*/ 243673 w 378227"/>
                <a:gd name="connsiteY315" fmla="*/ 276036 h 1062289"/>
                <a:gd name="connsiteX316" fmla="*/ 265043 w 378227"/>
                <a:gd name="connsiteY316" fmla="*/ 257761 h 1062289"/>
                <a:gd name="connsiteX317" fmla="*/ 241020 w 378227"/>
                <a:gd name="connsiteY317" fmla="*/ 269404 h 1062289"/>
                <a:gd name="connsiteX318" fmla="*/ 240726 w 378227"/>
                <a:gd name="connsiteY318" fmla="*/ 245529 h 1062289"/>
                <a:gd name="connsiteX319" fmla="*/ 303655 w 378227"/>
                <a:gd name="connsiteY319" fmla="*/ 200874 h 1062289"/>
                <a:gd name="connsiteX320" fmla="*/ 265043 w 378227"/>
                <a:gd name="connsiteY320" fmla="*/ 257761 h 1062289"/>
                <a:gd name="connsiteX321" fmla="*/ 314709 w 378227"/>
                <a:gd name="connsiteY321" fmla="*/ 136028 h 1062289"/>
                <a:gd name="connsiteX322" fmla="*/ 308666 w 378227"/>
                <a:gd name="connsiteY322" fmla="*/ 169336 h 1062289"/>
                <a:gd name="connsiteX323" fmla="*/ 271380 w 378227"/>
                <a:gd name="connsiteY323" fmla="*/ 211190 h 1062289"/>
                <a:gd name="connsiteX324" fmla="*/ 288770 w 378227"/>
                <a:gd name="connsiteY324" fmla="*/ 159756 h 1062289"/>
                <a:gd name="connsiteX325" fmla="*/ 315151 w 378227"/>
                <a:gd name="connsiteY325" fmla="*/ 107585 h 1062289"/>
                <a:gd name="connsiteX326" fmla="*/ 314709 w 378227"/>
                <a:gd name="connsiteY326" fmla="*/ 136028 h 1062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</a:cxnLst>
              <a:rect l="l" t="t" r="r" b="b"/>
              <a:pathLst>
                <a:path w="378227" h="1062289">
                  <a:moveTo>
                    <a:pt x="333425" y="71920"/>
                  </a:moveTo>
                  <a:cubicBezTo>
                    <a:pt x="339763" y="63077"/>
                    <a:pt x="348605" y="55856"/>
                    <a:pt x="352142" y="45392"/>
                  </a:cubicBezTo>
                  <a:cubicBezTo>
                    <a:pt x="360395" y="30065"/>
                    <a:pt x="370270" y="15622"/>
                    <a:pt x="378228" y="0"/>
                  </a:cubicBezTo>
                  <a:cubicBezTo>
                    <a:pt x="359953" y="17980"/>
                    <a:pt x="352437" y="44360"/>
                    <a:pt x="333278" y="61603"/>
                  </a:cubicBezTo>
                  <a:cubicBezTo>
                    <a:pt x="320014" y="80173"/>
                    <a:pt x="312940" y="102869"/>
                    <a:pt x="298497" y="120259"/>
                  </a:cubicBezTo>
                  <a:cubicBezTo>
                    <a:pt x="304982" y="102574"/>
                    <a:pt x="316035" y="86952"/>
                    <a:pt x="321783" y="68972"/>
                  </a:cubicBezTo>
                  <a:cubicBezTo>
                    <a:pt x="326499" y="53940"/>
                    <a:pt x="337257" y="42002"/>
                    <a:pt x="344479" y="28149"/>
                  </a:cubicBezTo>
                  <a:cubicBezTo>
                    <a:pt x="327825" y="40234"/>
                    <a:pt x="321783" y="63224"/>
                    <a:pt x="311761" y="81057"/>
                  </a:cubicBezTo>
                  <a:cubicBezTo>
                    <a:pt x="304392" y="91079"/>
                    <a:pt x="299824" y="102869"/>
                    <a:pt x="293634" y="113627"/>
                  </a:cubicBezTo>
                  <a:cubicBezTo>
                    <a:pt x="291128" y="94763"/>
                    <a:pt x="305719" y="80468"/>
                    <a:pt x="312203" y="64109"/>
                  </a:cubicBezTo>
                  <a:cubicBezTo>
                    <a:pt x="315003" y="56003"/>
                    <a:pt x="321783" y="49666"/>
                    <a:pt x="323109" y="40971"/>
                  </a:cubicBezTo>
                  <a:cubicBezTo>
                    <a:pt x="325320" y="30065"/>
                    <a:pt x="336815" y="25349"/>
                    <a:pt x="341236" y="15769"/>
                  </a:cubicBezTo>
                  <a:cubicBezTo>
                    <a:pt x="334310" y="19896"/>
                    <a:pt x="328267" y="27412"/>
                    <a:pt x="322814" y="33749"/>
                  </a:cubicBezTo>
                  <a:cubicBezTo>
                    <a:pt x="313235" y="57035"/>
                    <a:pt x="296139" y="76930"/>
                    <a:pt x="288918" y="100953"/>
                  </a:cubicBezTo>
                  <a:cubicBezTo>
                    <a:pt x="281254" y="86657"/>
                    <a:pt x="280812" y="69856"/>
                    <a:pt x="283612" y="54235"/>
                  </a:cubicBezTo>
                  <a:cubicBezTo>
                    <a:pt x="283465" y="37581"/>
                    <a:pt x="288476" y="21664"/>
                    <a:pt x="294223" y="6337"/>
                  </a:cubicBezTo>
                  <a:cubicBezTo>
                    <a:pt x="290834" y="10316"/>
                    <a:pt x="285233" y="23285"/>
                    <a:pt x="287739" y="10906"/>
                  </a:cubicBezTo>
                  <a:cubicBezTo>
                    <a:pt x="274328" y="40823"/>
                    <a:pt x="282581" y="75899"/>
                    <a:pt x="266074" y="104637"/>
                  </a:cubicBezTo>
                  <a:cubicBezTo>
                    <a:pt x="256348" y="122028"/>
                    <a:pt x="250305" y="141924"/>
                    <a:pt x="252663" y="161967"/>
                  </a:cubicBezTo>
                  <a:cubicBezTo>
                    <a:pt x="249126" y="151503"/>
                    <a:pt x="245589" y="141039"/>
                    <a:pt x="242347" y="130428"/>
                  </a:cubicBezTo>
                  <a:cubicBezTo>
                    <a:pt x="239694" y="114659"/>
                    <a:pt x="244705" y="98742"/>
                    <a:pt x="249126" y="83710"/>
                  </a:cubicBezTo>
                  <a:cubicBezTo>
                    <a:pt x="252221" y="74130"/>
                    <a:pt x="259590" y="66467"/>
                    <a:pt x="261801" y="56593"/>
                  </a:cubicBezTo>
                  <a:cubicBezTo>
                    <a:pt x="242199" y="81352"/>
                    <a:pt x="233652" y="112596"/>
                    <a:pt x="230704" y="143692"/>
                  </a:cubicBezTo>
                  <a:cubicBezTo>
                    <a:pt x="226283" y="163883"/>
                    <a:pt x="215524" y="182894"/>
                    <a:pt x="209777" y="202200"/>
                  </a:cubicBezTo>
                  <a:cubicBezTo>
                    <a:pt x="206240" y="179210"/>
                    <a:pt x="215819" y="157545"/>
                    <a:pt x="217882" y="135144"/>
                  </a:cubicBezTo>
                  <a:cubicBezTo>
                    <a:pt x="212872" y="150619"/>
                    <a:pt x="206387" y="165798"/>
                    <a:pt x="204176" y="182157"/>
                  </a:cubicBezTo>
                  <a:cubicBezTo>
                    <a:pt x="202703" y="208390"/>
                    <a:pt x="185312" y="230349"/>
                    <a:pt x="183838" y="256582"/>
                  </a:cubicBezTo>
                  <a:cubicBezTo>
                    <a:pt x="183691" y="260119"/>
                    <a:pt x="181922" y="256730"/>
                    <a:pt x="182217" y="254961"/>
                  </a:cubicBezTo>
                  <a:cubicBezTo>
                    <a:pt x="181628" y="238455"/>
                    <a:pt x="178828" y="221359"/>
                    <a:pt x="184870" y="205443"/>
                  </a:cubicBezTo>
                  <a:cubicBezTo>
                    <a:pt x="186933" y="193063"/>
                    <a:pt x="196218" y="183484"/>
                    <a:pt x="198134" y="170957"/>
                  </a:cubicBezTo>
                  <a:cubicBezTo>
                    <a:pt x="186049" y="190852"/>
                    <a:pt x="174406" y="211633"/>
                    <a:pt x="171753" y="235065"/>
                  </a:cubicBezTo>
                  <a:cubicBezTo>
                    <a:pt x="168953" y="267341"/>
                    <a:pt x="146699" y="296816"/>
                    <a:pt x="155984" y="330123"/>
                  </a:cubicBezTo>
                  <a:cubicBezTo>
                    <a:pt x="147879" y="313617"/>
                    <a:pt x="145520" y="294900"/>
                    <a:pt x="148321" y="276773"/>
                  </a:cubicBezTo>
                  <a:cubicBezTo>
                    <a:pt x="149205" y="258646"/>
                    <a:pt x="160406" y="243613"/>
                    <a:pt x="165711" y="226665"/>
                  </a:cubicBezTo>
                  <a:cubicBezTo>
                    <a:pt x="160111" y="235065"/>
                    <a:pt x="155837" y="244203"/>
                    <a:pt x="150973" y="253045"/>
                  </a:cubicBezTo>
                  <a:cubicBezTo>
                    <a:pt x="142426" y="269109"/>
                    <a:pt x="142278" y="287826"/>
                    <a:pt x="136088" y="304774"/>
                  </a:cubicBezTo>
                  <a:cubicBezTo>
                    <a:pt x="130635" y="329092"/>
                    <a:pt x="117961" y="353998"/>
                    <a:pt x="126362" y="379347"/>
                  </a:cubicBezTo>
                  <a:cubicBezTo>
                    <a:pt x="125919" y="387747"/>
                    <a:pt x="137415" y="391579"/>
                    <a:pt x="132993" y="400274"/>
                  </a:cubicBezTo>
                  <a:cubicBezTo>
                    <a:pt x="128720" y="393495"/>
                    <a:pt x="127246" y="385095"/>
                    <a:pt x="122088" y="378610"/>
                  </a:cubicBezTo>
                  <a:cubicBezTo>
                    <a:pt x="106908" y="362988"/>
                    <a:pt x="106908" y="338671"/>
                    <a:pt x="111182" y="318775"/>
                  </a:cubicBezTo>
                  <a:cubicBezTo>
                    <a:pt x="114424" y="308164"/>
                    <a:pt x="118845" y="297700"/>
                    <a:pt x="119730" y="286500"/>
                  </a:cubicBezTo>
                  <a:cubicBezTo>
                    <a:pt x="113835" y="304627"/>
                    <a:pt x="103960" y="321575"/>
                    <a:pt x="102929" y="341176"/>
                  </a:cubicBezTo>
                  <a:cubicBezTo>
                    <a:pt x="100276" y="358714"/>
                    <a:pt x="97034" y="376252"/>
                    <a:pt x="92318" y="393348"/>
                  </a:cubicBezTo>
                  <a:cubicBezTo>
                    <a:pt x="88486" y="413980"/>
                    <a:pt x="87159" y="438298"/>
                    <a:pt x="101455" y="455541"/>
                  </a:cubicBezTo>
                  <a:cubicBezTo>
                    <a:pt x="101750" y="460404"/>
                    <a:pt x="100129" y="465120"/>
                    <a:pt x="98655" y="469541"/>
                  </a:cubicBezTo>
                  <a:cubicBezTo>
                    <a:pt x="88633" y="452446"/>
                    <a:pt x="76696" y="434908"/>
                    <a:pt x="75811" y="414423"/>
                  </a:cubicBezTo>
                  <a:cubicBezTo>
                    <a:pt x="75075" y="396590"/>
                    <a:pt x="77727" y="378757"/>
                    <a:pt x="78464" y="360925"/>
                  </a:cubicBezTo>
                  <a:cubicBezTo>
                    <a:pt x="76548" y="373010"/>
                    <a:pt x="71832" y="384800"/>
                    <a:pt x="72422" y="397179"/>
                  </a:cubicBezTo>
                  <a:cubicBezTo>
                    <a:pt x="70506" y="429897"/>
                    <a:pt x="53115" y="461436"/>
                    <a:pt x="60337" y="494890"/>
                  </a:cubicBezTo>
                  <a:cubicBezTo>
                    <a:pt x="63727" y="502996"/>
                    <a:pt x="65790" y="513459"/>
                    <a:pt x="74485" y="517586"/>
                  </a:cubicBezTo>
                  <a:cubicBezTo>
                    <a:pt x="76106" y="523481"/>
                    <a:pt x="75959" y="533208"/>
                    <a:pt x="72422" y="537040"/>
                  </a:cubicBezTo>
                  <a:cubicBezTo>
                    <a:pt x="60337" y="513312"/>
                    <a:pt x="43831" y="490616"/>
                    <a:pt x="42504" y="463204"/>
                  </a:cubicBezTo>
                  <a:cubicBezTo>
                    <a:pt x="39999" y="449646"/>
                    <a:pt x="45599" y="436234"/>
                    <a:pt x="44862" y="422676"/>
                  </a:cubicBezTo>
                  <a:cubicBezTo>
                    <a:pt x="42357" y="432992"/>
                    <a:pt x="39262" y="443014"/>
                    <a:pt x="38378" y="453625"/>
                  </a:cubicBezTo>
                  <a:cubicBezTo>
                    <a:pt x="33072" y="478384"/>
                    <a:pt x="41325" y="504322"/>
                    <a:pt x="32925" y="528492"/>
                  </a:cubicBezTo>
                  <a:cubicBezTo>
                    <a:pt x="28061" y="541756"/>
                    <a:pt x="29240" y="556493"/>
                    <a:pt x="33662" y="569757"/>
                  </a:cubicBezTo>
                  <a:cubicBezTo>
                    <a:pt x="24672" y="560178"/>
                    <a:pt x="16271" y="549861"/>
                    <a:pt x="9934" y="538219"/>
                  </a:cubicBezTo>
                  <a:cubicBezTo>
                    <a:pt x="4186" y="524660"/>
                    <a:pt x="2860" y="509775"/>
                    <a:pt x="1092" y="495480"/>
                  </a:cubicBezTo>
                  <a:cubicBezTo>
                    <a:pt x="-1561" y="508743"/>
                    <a:pt x="1092" y="522302"/>
                    <a:pt x="4039" y="535419"/>
                  </a:cubicBezTo>
                  <a:cubicBezTo>
                    <a:pt x="5218" y="551777"/>
                    <a:pt x="15829" y="566220"/>
                    <a:pt x="14355" y="582874"/>
                  </a:cubicBezTo>
                  <a:cubicBezTo>
                    <a:pt x="12734" y="600559"/>
                    <a:pt x="11261" y="618834"/>
                    <a:pt x="15682" y="636224"/>
                  </a:cubicBezTo>
                  <a:cubicBezTo>
                    <a:pt x="18187" y="646835"/>
                    <a:pt x="26146" y="655825"/>
                    <a:pt x="36020" y="659952"/>
                  </a:cubicBezTo>
                  <a:cubicBezTo>
                    <a:pt x="37641" y="664078"/>
                    <a:pt x="38230" y="668499"/>
                    <a:pt x="38525" y="672921"/>
                  </a:cubicBezTo>
                  <a:cubicBezTo>
                    <a:pt x="35430" y="668942"/>
                    <a:pt x="32777" y="664668"/>
                    <a:pt x="30272" y="660246"/>
                  </a:cubicBezTo>
                  <a:cubicBezTo>
                    <a:pt x="9197" y="644919"/>
                    <a:pt x="8755" y="615591"/>
                    <a:pt x="4334" y="592011"/>
                  </a:cubicBezTo>
                  <a:cubicBezTo>
                    <a:pt x="1092" y="616034"/>
                    <a:pt x="12292" y="639172"/>
                    <a:pt x="10524" y="663194"/>
                  </a:cubicBezTo>
                  <a:cubicBezTo>
                    <a:pt x="9345" y="676605"/>
                    <a:pt x="4186" y="690164"/>
                    <a:pt x="8313" y="703575"/>
                  </a:cubicBezTo>
                  <a:cubicBezTo>
                    <a:pt x="11113" y="716102"/>
                    <a:pt x="15682" y="732903"/>
                    <a:pt x="30419" y="735408"/>
                  </a:cubicBezTo>
                  <a:cubicBezTo>
                    <a:pt x="38525" y="746314"/>
                    <a:pt x="39115" y="760610"/>
                    <a:pt x="40883" y="773579"/>
                  </a:cubicBezTo>
                  <a:cubicBezTo>
                    <a:pt x="43683" y="817055"/>
                    <a:pt x="52231" y="859794"/>
                    <a:pt x="62105" y="902091"/>
                  </a:cubicBezTo>
                  <a:cubicBezTo>
                    <a:pt x="69474" y="936577"/>
                    <a:pt x="73896" y="972242"/>
                    <a:pt x="87307" y="1005107"/>
                  </a:cubicBezTo>
                  <a:cubicBezTo>
                    <a:pt x="87307" y="1004370"/>
                    <a:pt x="87307" y="1003634"/>
                    <a:pt x="87159" y="1002897"/>
                  </a:cubicBezTo>
                  <a:cubicBezTo>
                    <a:pt x="92907" y="1019698"/>
                    <a:pt x="99392" y="1036056"/>
                    <a:pt x="106613" y="1052268"/>
                  </a:cubicBezTo>
                  <a:cubicBezTo>
                    <a:pt x="106613" y="1052563"/>
                    <a:pt x="106613" y="1052710"/>
                    <a:pt x="106613" y="1053005"/>
                  </a:cubicBezTo>
                  <a:cubicBezTo>
                    <a:pt x="107055" y="1053889"/>
                    <a:pt x="107350" y="1054773"/>
                    <a:pt x="107792" y="1055510"/>
                  </a:cubicBezTo>
                  <a:cubicBezTo>
                    <a:pt x="108971" y="1057721"/>
                    <a:pt x="110150" y="1060079"/>
                    <a:pt x="111329" y="1062289"/>
                  </a:cubicBezTo>
                  <a:cubicBezTo>
                    <a:pt x="111329" y="1058900"/>
                    <a:pt x="111329" y="1055510"/>
                    <a:pt x="111182" y="1052120"/>
                  </a:cubicBezTo>
                  <a:cubicBezTo>
                    <a:pt x="111034" y="1051826"/>
                    <a:pt x="110887" y="1051678"/>
                    <a:pt x="110887" y="1051384"/>
                  </a:cubicBezTo>
                  <a:cubicBezTo>
                    <a:pt x="110150" y="1018813"/>
                    <a:pt x="105287" y="986538"/>
                    <a:pt x="96591" y="954999"/>
                  </a:cubicBezTo>
                  <a:cubicBezTo>
                    <a:pt x="95707" y="952936"/>
                    <a:pt x="94823" y="950873"/>
                    <a:pt x="94233" y="948809"/>
                  </a:cubicBezTo>
                  <a:cubicBezTo>
                    <a:pt x="94086" y="948809"/>
                    <a:pt x="93939" y="948662"/>
                    <a:pt x="93644" y="948662"/>
                  </a:cubicBezTo>
                  <a:cubicBezTo>
                    <a:pt x="91433" y="940409"/>
                    <a:pt x="88928" y="932156"/>
                    <a:pt x="86570" y="923903"/>
                  </a:cubicBezTo>
                  <a:cubicBezTo>
                    <a:pt x="80527" y="900323"/>
                    <a:pt x="77138" y="876300"/>
                    <a:pt x="73011" y="852278"/>
                  </a:cubicBezTo>
                  <a:cubicBezTo>
                    <a:pt x="65495" y="821182"/>
                    <a:pt x="70211" y="789053"/>
                    <a:pt x="74485" y="757810"/>
                  </a:cubicBezTo>
                  <a:cubicBezTo>
                    <a:pt x="76106" y="743219"/>
                    <a:pt x="70358" y="728924"/>
                    <a:pt x="71537" y="714481"/>
                  </a:cubicBezTo>
                  <a:cubicBezTo>
                    <a:pt x="74632" y="703428"/>
                    <a:pt x="82149" y="694438"/>
                    <a:pt x="88191" y="685006"/>
                  </a:cubicBezTo>
                  <a:cubicBezTo>
                    <a:pt x="97476" y="668057"/>
                    <a:pt x="101308" y="648309"/>
                    <a:pt x="114277" y="633424"/>
                  </a:cubicBezTo>
                  <a:cubicBezTo>
                    <a:pt x="125183" y="614412"/>
                    <a:pt x="134025" y="593927"/>
                    <a:pt x="147584" y="576537"/>
                  </a:cubicBezTo>
                  <a:cubicBezTo>
                    <a:pt x="135204" y="585232"/>
                    <a:pt x="125625" y="597611"/>
                    <a:pt x="119287" y="611465"/>
                  </a:cubicBezTo>
                  <a:cubicBezTo>
                    <a:pt x="106466" y="629150"/>
                    <a:pt x="87012" y="641087"/>
                    <a:pt x="67264" y="649341"/>
                  </a:cubicBezTo>
                  <a:cubicBezTo>
                    <a:pt x="66969" y="639909"/>
                    <a:pt x="75959" y="640351"/>
                    <a:pt x="82738" y="639319"/>
                  </a:cubicBezTo>
                  <a:cubicBezTo>
                    <a:pt x="106613" y="629003"/>
                    <a:pt x="118403" y="603949"/>
                    <a:pt x="128277" y="581547"/>
                  </a:cubicBezTo>
                  <a:cubicBezTo>
                    <a:pt x="133583" y="563715"/>
                    <a:pt x="145520" y="549272"/>
                    <a:pt x="154658" y="533503"/>
                  </a:cubicBezTo>
                  <a:cubicBezTo>
                    <a:pt x="162027" y="519060"/>
                    <a:pt x="176027" y="508007"/>
                    <a:pt x="178975" y="491353"/>
                  </a:cubicBezTo>
                  <a:cubicBezTo>
                    <a:pt x="173080" y="499017"/>
                    <a:pt x="169248" y="508449"/>
                    <a:pt x="162174" y="515228"/>
                  </a:cubicBezTo>
                  <a:cubicBezTo>
                    <a:pt x="140952" y="540135"/>
                    <a:pt x="119877" y="568873"/>
                    <a:pt x="87454" y="579189"/>
                  </a:cubicBezTo>
                  <a:cubicBezTo>
                    <a:pt x="89665" y="572557"/>
                    <a:pt x="96591" y="568726"/>
                    <a:pt x="103223" y="567694"/>
                  </a:cubicBezTo>
                  <a:cubicBezTo>
                    <a:pt x="117961" y="564157"/>
                    <a:pt x="127393" y="551188"/>
                    <a:pt x="135794" y="539693"/>
                  </a:cubicBezTo>
                  <a:cubicBezTo>
                    <a:pt x="151710" y="515670"/>
                    <a:pt x="166301" y="490911"/>
                    <a:pt x="185017" y="468952"/>
                  </a:cubicBezTo>
                  <a:cubicBezTo>
                    <a:pt x="193565" y="453183"/>
                    <a:pt x="208155" y="441687"/>
                    <a:pt x="214493" y="424739"/>
                  </a:cubicBezTo>
                  <a:cubicBezTo>
                    <a:pt x="205503" y="436087"/>
                    <a:pt x="197250" y="448024"/>
                    <a:pt x="186491" y="457751"/>
                  </a:cubicBezTo>
                  <a:cubicBezTo>
                    <a:pt x="178828" y="468068"/>
                    <a:pt x="171017" y="479268"/>
                    <a:pt x="158784" y="484574"/>
                  </a:cubicBezTo>
                  <a:cubicBezTo>
                    <a:pt x="166153" y="477058"/>
                    <a:pt x="172490" y="468510"/>
                    <a:pt x="178975" y="460257"/>
                  </a:cubicBezTo>
                  <a:cubicBezTo>
                    <a:pt x="198576" y="433729"/>
                    <a:pt x="222009" y="410296"/>
                    <a:pt x="242347" y="384358"/>
                  </a:cubicBezTo>
                  <a:cubicBezTo>
                    <a:pt x="251632" y="370652"/>
                    <a:pt x="268727" y="363283"/>
                    <a:pt x="274475" y="347072"/>
                  </a:cubicBezTo>
                  <a:cubicBezTo>
                    <a:pt x="277717" y="338524"/>
                    <a:pt x="281696" y="330123"/>
                    <a:pt x="284054" y="321281"/>
                  </a:cubicBezTo>
                  <a:cubicBezTo>
                    <a:pt x="275801" y="329681"/>
                    <a:pt x="274180" y="342503"/>
                    <a:pt x="267106" y="351788"/>
                  </a:cubicBezTo>
                  <a:cubicBezTo>
                    <a:pt x="260769" y="362399"/>
                    <a:pt x="250600" y="370504"/>
                    <a:pt x="239252" y="375368"/>
                  </a:cubicBezTo>
                  <a:cubicBezTo>
                    <a:pt x="225693" y="382147"/>
                    <a:pt x="212429" y="391284"/>
                    <a:pt x="196807" y="391579"/>
                  </a:cubicBezTo>
                  <a:cubicBezTo>
                    <a:pt x="187523" y="391284"/>
                    <a:pt x="178385" y="391432"/>
                    <a:pt x="169248" y="392758"/>
                  </a:cubicBezTo>
                  <a:cubicBezTo>
                    <a:pt x="170427" y="390253"/>
                    <a:pt x="171753" y="384947"/>
                    <a:pt x="175438" y="387158"/>
                  </a:cubicBezTo>
                  <a:cubicBezTo>
                    <a:pt x="185607" y="393200"/>
                    <a:pt x="198134" y="390400"/>
                    <a:pt x="208155" y="385389"/>
                  </a:cubicBezTo>
                  <a:cubicBezTo>
                    <a:pt x="231441" y="369767"/>
                    <a:pt x="246621" y="345893"/>
                    <a:pt x="264748" y="325260"/>
                  </a:cubicBezTo>
                  <a:cubicBezTo>
                    <a:pt x="273591" y="308754"/>
                    <a:pt x="289949" y="298290"/>
                    <a:pt x="299087" y="281784"/>
                  </a:cubicBezTo>
                  <a:cubicBezTo>
                    <a:pt x="281107" y="298585"/>
                    <a:pt x="264601" y="319365"/>
                    <a:pt x="239694" y="326144"/>
                  </a:cubicBezTo>
                  <a:cubicBezTo>
                    <a:pt x="257969" y="314501"/>
                    <a:pt x="273296" y="299174"/>
                    <a:pt x="286560" y="282078"/>
                  </a:cubicBezTo>
                  <a:cubicBezTo>
                    <a:pt x="300118" y="267636"/>
                    <a:pt x="314267" y="253635"/>
                    <a:pt x="326646" y="238308"/>
                  </a:cubicBezTo>
                  <a:cubicBezTo>
                    <a:pt x="334457" y="232118"/>
                    <a:pt x="343005" y="226518"/>
                    <a:pt x="349195" y="218559"/>
                  </a:cubicBezTo>
                  <a:cubicBezTo>
                    <a:pt x="340794" y="224602"/>
                    <a:pt x="332394" y="230792"/>
                    <a:pt x="323551" y="236097"/>
                  </a:cubicBezTo>
                  <a:cubicBezTo>
                    <a:pt x="306750" y="256435"/>
                    <a:pt x="281696" y="269551"/>
                    <a:pt x="256200" y="274562"/>
                  </a:cubicBezTo>
                  <a:cubicBezTo>
                    <a:pt x="290834" y="257467"/>
                    <a:pt x="294518" y="212959"/>
                    <a:pt x="321783" y="188347"/>
                  </a:cubicBezTo>
                  <a:cubicBezTo>
                    <a:pt x="341973" y="168451"/>
                    <a:pt x="356269" y="142808"/>
                    <a:pt x="364227" y="115838"/>
                  </a:cubicBezTo>
                  <a:cubicBezTo>
                    <a:pt x="360985" y="117312"/>
                    <a:pt x="360543" y="121586"/>
                    <a:pt x="358774" y="124533"/>
                  </a:cubicBezTo>
                  <a:cubicBezTo>
                    <a:pt x="345216" y="152240"/>
                    <a:pt x="329299" y="180978"/>
                    <a:pt x="301592" y="196748"/>
                  </a:cubicBezTo>
                  <a:cubicBezTo>
                    <a:pt x="306308" y="189231"/>
                    <a:pt x="313530" y="183778"/>
                    <a:pt x="319719" y="177589"/>
                  </a:cubicBezTo>
                  <a:cubicBezTo>
                    <a:pt x="338731" y="152829"/>
                    <a:pt x="345510" y="121438"/>
                    <a:pt x="361132" y="94763"/>
                  </a:cubicBezTo>
                  <a:cubicBezTo>
                    <a:pt x="365554" y="87394"/>
                    <a:pt x="369238" y="79436"/>
                    <a:pt x="373365" y="71920"/>
                  </a:cubicBezTo>
                  <a:cubicBezTo>
                    <a:pt x="372038" y="69856"/>
                    <a:pt x="370859" y="73541"/>
                    <a:pt x="369975" y="74425"/>
                  </a:cubicBezTo>
                  <a:cubicBezTo>
                    <a:pt x="362017" y="88868"/>
                    <a:pt x="352437" y="102279"/>
                    <a:pt x="344626" y="116722"/>
                  </a:cubicBezTo>
                  <a:cubicBezTo>
                    <a:pt x="335784" y="135439"/>
                    <a:pt x="330036" y="156072"/>
                    <a:pt x="316330" y="171988"/>
                  </a:cubicBezTo>
                  <a:cubicBezTo>
                    <a:pt x="329594" y="143397"/>
                    <a:pt x="333868" y="111564"/>
                    <a:pt x="348311" y="83415"/>
                  </a:cubicBezTo>
                  <a:cubicBezTo>
                    <a:pt x="356711" y="69709"/>
                    <a:pt x="361280" y="54382"/>
                    <a:pt x="368206" y="40086"/>
                  </a:cubicBezTo>
                  <a:cubicBezTo>
                    <a:pt x="360543" y="43329"/>
                    <a:pt x="360838" y="54529"/>
                    <a:pt x="355679" y="60572"/>
                  </a:cubicBezTo>
                  <a:cubicBezTo>
                    <a:pt x="342710" y="87099"/>
                    <a:pt x="328415" y="113627"/>
                    <a:pt x="321783" y="142660"/>
                  </a:cubicBezTo>
                  <a:cubicBezTo>
                    <a:pt x="321488" y="125417"/>
                    <a:pt x="318983" y="107585"/>
                    <a:pt x="324583" y="90784"/>
                  </a:cubicBezTo>
                  <a:cubicBezTo>
                    <a:pt x="327383" y="84447"/>
                    <a:pt x="330625" y="78257"/>
                    <a:pt x="333425" y="71920"/>
                  </a:cubicBezTo>
                  <a:close/>
                  <a:moveTo>
                    <a:pt x="151268" y="398064"/>
                  </a:moveTo>
                  <a:cubicBezTo>
                    <a:pt x="147584" y="400274"/>
                    <a:pt x="143310" y="401601"/>
                    <a:pt x="140952" y="405433"/>
                  </a:cubicBezTo>
                  <a:cubicBezTo>
                    <a:pt x="139036" y="396885"/>
                    <a:pt x="145226" y="398064"/>
                    <a:pt x="151268" y="398064"/>
                  </a:cubicBezTo>
                  <a:close/>
                  <a:moveTo>
                    <a:pt x="98507" y="428865"/>
                  </a:moveTo>
                  <a:cubicBezTo>
                    <a:pt x="93791" y="405580"/>
                    <a:pt x="102339" y="382589"/>
                    <a:pt x="105434" y="359599"/>
                  </a:cubicBezTo>
                  <a:cubicBezTo>
                    <a:pt x="109413" y="371978"/>
                    <a:pt x="117519" y="382589"/>
                    <a:pt x="123119" y="394379"/>
                  </a:cubicBezTo>
                  <a:cubicBezTo>
                    <a:pt x="125919" y="403811"/>
                    <a:pt x="128130" y="413686"/>
                    <a:pt x="128130" y="423560"/>
                  </a:cubicBezTo>
                  <a:cubicBezTo>
                    <a:pt x="127098" y="432108"/>
                    <a:pt x="127541" y="445224"/>
                    <a:pt x="117372" y="448319"/>
                  </a:cubicBezTo>
                  <a:cubicBezTo>
                    <a:pt x="106318" y="450530"/>
                    <a:pt x="98802" y="438445"/>
                    <a:pt x="98507" y="428865"/>
                  </a:cubicBezTo>
                  <a:close/>
                  <a:moveTo>
                    <a:pt x="134762" y="430929"/>
                  </a:moveTo>
                  <a:cubicBezTo>
                    <a:pt x="135941" y="432697"/>
                    <a:pt x="136973" y="434466"/>
                    <a:pt x="137562" y="436382"/>
                  </a:cubicBezTo>
                  <a:cubicBezTo>
                    <a:pt x="135941" y="441245"/>
                    <a:pt x="132551" y="447730"/>
                    <a:pt x="127541" y="449940"/>
                  </a:cubicBezTo>
                  <a:cubicBezTo>
                    <a:pt x="131225" y="444045"/>
                    <a:pt x="134320" y="437855"/>
                    <a:pt x="134762" y="430929"/>
                  </a:cubicBezTo>
                  <a:close/>
                  <a:moveTo>
                    <a:pt x="115161" y="457751"/>
                  </a:moveTo>
                  <a:cubicBezTo>
                    <a:pt x="112803" y="459372"/>
                    <a:pt x="110150" y="460699"/>
                    <a:pt x="108087" y="462615"/>
                  </a:cubicBezTo>
                  <a:cubicBezTo>
                    <a:pt x="107497" y="457604"/>
                    <a:pt x="110887" y="456867"/>
                    <a:pt x="115161" y="457751"/>
                  </a:cubicBezTo>
                  <a:close/>
                  <a:moveTo>
                    <a:pt x="72717" y="506385"/>
                  </a:moveTo>
                  <a:cubicBezTo>
                    <a:pt x="58863" y="479416"/>
                    <a:pt x="66969" y="448172"/>
                    <a:pt x="72569" y="420170"/>
                  </a:cubicBezTo>
                  <a:cubicBezTo>
                    <a:pt x="72864" y="449056"/>
                    <a:pt x="98507" y="471015"/>
                    <a:pt x="95560" y="500196"/>
                  </a:cubicBezTo>
                  <a:cubicBezTo>
                    <a:pt x="96886" y="513165"/>
                    <a:pt x="78464" y="517291"/>
                    <a:pt x="72717" y="506385"/>
                  </a:cubicBezTo>
                  <a:close/>
                  <a:moveTo>
                    <a:pt x="107939" y="502701"/>
                  </a:moveTo>
                  <a:cubicBezTo>
                    <a:pt x="107497" y="507122"/>
                    <a:pt x="103076" y="511396"/>
                    <a:pt x="98507" y="512428"/>
                  </a:cubicBezTo>
                  <a:cubicBezTo>
                    <a:pt x="102781" y="509186"/>
                    <a:pt x="101750" y="495185"/>
                    <a:pt x="107939" y="502701"/>
                  </a:cubicBezTo>
                  <a:close/>
                  <a:moveTo>
                    <a:pt x="117666" y="504764"/>
                  </a:moveTo>
                  <a:cubicBezTo>
                    <a:pt x="115456" y="508596"/>
                    <a:pt x="113098" y="503143"/>
                    <a:pt x="117666" y="504764"/>
                  </a:cubicBezTo>
                  <a:lnTo>
                    <a:pt x="117666" y="504764"/>
                  </a:lnTo>
                  <a:close/>
                  <a:moveTo>
                    <a:pt x="82296" y="522449"/>
                  </a:moveTo>
                  <a:cubicBezTo>
                    <a:pt x="81559" y="518176"/>
                    <a:pt x="86423" y="519649"/>
                    <a:pt x="89075" y="519207"/>
                  </a:cubicBezTo>
                  <a:cubicBezTo>
                    <a:pt x="87159" y="520386"/>
                    <a:pt x="81854" y="528050"/>
                    <a:pt x="82296" y="522449"/>
                  </a:cubicBezTo>
                  <a:close/>
                  <a:moveTo>
                    <a:pt x="36609" y="532766"/>
                  </a:moveTo>
                  <a:cubicBezTo>
                    <a:pt x="37051" y="523334"/>
                    <a:pt x="41620" y="514491"/>
                    <a:pt x="41473" y="505059"/>
                  </a:cubicBezTo>
                  <a:cubicBezTo>
                    <a:pt x="40736" y="497690"/>
                    <a:pt x="39999" y="490321"/>
                    <a:pt x="40588" y="483100"/>
                  </a:cubicBezTo>
                  <a:cubicBezTo>
                    <a:pt x="43978" y="489437"/>
                    <a:pt x="44420" y="496806"/>
                    <a:pt x="47515" y="503291"/>
                  </a:cubicBezTo>
                  <a:cubicBezTo>
                    <a:pt x="56063" y="526134"/>
                    <a:pt x="73159" y="546767"/>
                    <a:pt x="72422" y="572263"/>
                  </a:cubicBezTo>
                  <a:cubicBezTo>
                    <a:pt x="72864" y="582284"/>
                    <a:pt x="60779" y="589801"/>
                    <a:pt x="52673" y="583021"/>
                  </a:cubicBezTo>
                  <a:cubicBezTo>
                    <a:pt x="37936" y="571378"/>
                    <a:pt x="32925" y="550451"/>
                    <a:pt x="36609" y="532766"/>
                  </a:cubicBezTo>
                  <a:close/>
                  <a:moveTo>
                    <a:pt x="30862" y="645804"/>
                  </a:moveTo>
                  <a:cubicBezTo>
                    <a:pt x="7871" y="621929"/>
                    <a:pt x="24819" y="586411"/>
                    <a:pt x="14503" y="558115"/>
                  </a:cubicBezTo>
                  <a:cubicBezTo>
                    <a:pt x="23198" y="571231"/>
                    <a:pt x="35872" y="581990"/>
                    <a:pt x="40736" y="597464"/>
                  </a:cubicBezTo>
                  <a:cubicBezTo>
                    <a:pt x="44715" y="611023"/>
                    <a:pt x="49284" y="624434"/>
                    <a:pt x="49578" y="638730"/>
                  </a:cubicBezTo>
                  <a:cubicBezTo>
                    <a:pt x="51347" y="649341"/>
                    <a:pt x="36462" y="655236"/>
                    <a:pt x="30862" y="645804"/>
                  </a:cubicBezTo>
                  <a:close/>
                  <a:moveTo>
                    <a:pt x="53115" y="597317"/>
                  </a:moveTo>
                  <a:cubicBezTo>
                    <a:pt x="53115" y="606307"/>
                    <a:pt x="50315" y="593632"/>
                    <a:pt x="48547" y="590832"/>
                  </a:cubicBezTo>
                  <a:cubicBezTo>
                    <a:pt x="51936" y="591274"/>
                    <a:pt x="53410" y="593927"/>
                    <a:pt x="53115" y="597317"/>
                  </a:cubicBezTo>
                  <a:close/>
                  <a:moveTo>
                    <a:pt x="66527" y="591864"/>
                  </a:moveTo>
                  <a:cubicBezTo>
                    <a:pt x="64906" y="594074"/>
                    <a:pt x="62695" y="595843"/>
                    <a:pt x="60337" y="597169"/>
                  </a:cubicBezTo>
                  <a:cubicBezTo>
                    <a:pt x="59158" y="592895"/>
                    <a:pt x="63137" y="592011"/>
                    <a:pt x="66527" y="591864"/>
                  </a:cubicBezTo>
                  <a:close/>
                  <a:moveTo>
                    <a:pt x="18040" y="717281"/>
                  </a:moveTo>
                  <a:cubicBezTo>
                    <a:pt x="8460" y="698122"/>
                    <a:pt x="13176" y="676310"/>
                    <a:pt x="14355" y="655972"/>
                  </a:cubicBezTo>
                  <a:cubicBezTo>
                    <a:pt x="24524" y="673510"/>
                    <a:pt x="42799" y="687806"/>
                    <a:pt x="42946" y="709765"/>
                  </a:cubicBezTo>
                  <a:cubicBezTo>
                    <a:pt x="42357" y="715807"/>
                    <a:pt x="42504" y="722734"/>
                    <a:pt x="38378" y="727745"/>
                  </a:cubicBezTo>
                  <a:cubicBezTo>
                    <a:pt x="29977" y="731577"/>
                    <a:pt x="21282" y="724503"/>
                    <a:pt x="18040" y="717281"/>
                  </a:cubicBezTo>
                  <a:close/>
                  <a:moveTo>
                    <a:pt x="64021" y="725239"/>
                  </a:moveTo>
                  <a:cubicBezTo>
                    <a:pt x="72422" y="766652"/>
                    <a:pt x="58863" y="808655"/>
                    <a:pt x="65937" y="850215"/>
                  </a:cubicBezTo>
                  <a:cubicBezTo>
                    <a:pt x="74927" y="890891"/>
                    <a:pt x="81854" y="932451"/>
                    <a:pt x="96444" y="971505"/>
                  </a:cubicBezTo>
                  <a:cubicBezTo>
                    <a:pt x="101750" y="994201"/>
                    <a:pt x="104992" y="1017192"/>
                    <a:pt x="106171" y="1040330"/>
                  </a:cubicBezTo>
                  <a:cubicBezTo>
                    <a:pt x="97476" y="1019845"/>
                    <a:pt x="90107" y="998917"/>
                    <a:pt x="83770" y="977548"/>
                  </a:cubicBezTo>
                  <a:cubicBezTo>
                    <a:pt x="83622" y="977253"/>
                    <a:pt x="83475" y="976958"/>
                    <a:pt x="83328" y="976664"/>
                  </a:cubicBezTo>
                  <a:cubicBezTo>
                    <a:pt x="80527" y="964874"/>
                    <a:pt x="76990" y="953231"/>
                    <a:pt x="74780" y="941293"/>
                  </a:cubicBezTo>
                  <a:cubicBezTo>
                    <a:pt x="69622" y="909313"/>
                    <a:pt x="61811" y="878069"/>
                    <a:pt x="55768" y="846383"/>
                  </a:cubicBezTo>
                  <a:cubicBezTo>
                    <a:pt x="45599" y="809539"/>
                    <a:pt x="50463" y="769600"/>
                    <a:pt x="39999" y="733198"/>
                  </a:cubicBezTo>
                  <a:cubicBezTo>
                    <a:pt x="50757" y="725534"/>
                    <a:pt x="50315" y="710060"/>
                    <a:pt x="58716" y="701070"/>
                  </a:cubicBezTo>
                  <a:cubicBezTo>
                    <a:pt x="62400" y="701217"/>
                    <a:pt x="66085" y="700775"/>
                    <a:pt x="69769" y="700185"/>
                  </a:cubicBezTo>
                  <a:cubicBezTo>
                    <a:pt x="65495" y="707849"/>
                    <a:pt x="61958" y="716692"/>
                    <a:pt x="64021" y="725239"/>
                  </a:cubicBezTo>
                  <a:close/>
                  <a:moveTo>
                    <a:pt x="80970" y="647867"/>
                  </a:moveTo>
                  <a:cubicBezTo>
                    <a:pt x="89665" y="643888"/>
                    <a:pt x="97181" y="637698"/>
                    <a:pt x="105434" y="632982"/>
                  </a:cubicBezTo>
                  <a:cubicBezTo>
                    <a:pt x="99686" y="644477"/>
                    <a:pt x="93202" y="655825"/>
                    <a:pt x="89370" y="668352"/>
                  </a:cubicBezTo>
                  <a:cubicBezTo>
                    <a:pt x="85096" y="680732"/>
                    <a:pt x="76696" y="693996"/>
                    <a:pt x="62695" y="696059"/>
                  </a:cubicBezTo>
                  <a:cubicBezTo>
                    <a:pt x="56358" y="696206"/>
                    <a:pt x="53410" y="689280"/>
                    <a:pt x="53558" y="683974"/>
                  </a:cubicBezTo>
                  <a:cubicBezTo>
                    <a:pt x="54147" y="667320"/>
                    <a:pt x="67116" y="654793"/>
                    <a:pt x="80970" y="647867"/>
                  </a:cubicBezTo>
                  <a:close/>
                  <a:moveTo>
                    <a:pt x="53705" y="661131"/>
                  </a:moveTo>
                  <a:cubicBezTo>
                    <a:pt x="51789" y="665110"/>
                    <a:pt x="49431" y="663636"/>
                    <a:pt x="49726" y="659657"/>
                  </a:cubicBezTo>
                  <a:cubicBezTo>
                    <a:pt x="56063" y="652878"/>
                    <a:pt x="58421" y="643445"/>
                    <a:pt x="58274" y="634308"/>
                  </a:cubicBezTo>
                  <a:cubicBezTo>
                    <a:pt x="60042" y="635635"/>
                    <a:pt x="61811" y="636961"/>
                    <a:pt x="63579" y="638435"/>
                  </a:cubicBezTo>
                  <a:cubicBezTo>
                    <a:pt x="60779" y="645804"/>
                    <a:pt x="61516" y="655972"/>
                    <a:pt x="53705" y="661131"/>
                  </a:cubicBezTo>
                  <a:close/>
                  <a:moveTo>
                    <a:pt x="120614" y="565778"/>
                  </a:moveTo>
                  <a:cubicBezTo>
                    <a:pt x="126804" y="561799"/>
                    <a:pt x="130783" y="555462"/>
                    <a:pt x="136531" y="551040"/>
                  </a:cubicBezTo>
                  <a:cubicBezTo>
                    <a:pt x="125919" y="564010"/>
                    <a:pt x="118256" y="578895"/>
                    <a:pt x="113098" y="594811"/>
                  </a:cubicBezTo>
                  <a:cubicBezTo>
                    <a:pt x="103076" y="611023"/>
                    <a:pt x="92760" y="632540"/>
                    <a:pt x="71685" y="635340"/>
                  </a:cubicBezTo>
                  <a:cubicBezTo>
                    <a:pt x="56652" y="633866"/>
                    <a:pt x="57684" y="614118"/>
                    <a:pt x="64906" y="604980"/>
                  </a:cubicBezTo>
                  <a:cubicBezTo>
                    <a:pt x="78906" y="586411"/>
                    <a:pt x="102929" y="580221"/>
                    <a:pt x="120614" y="565778"/>
                  </a:cubicBezTo>
                  <a:close/>
                  <a:moveTo>
                    <a:pt x="74780" y="585969"/>
                  </a:moveTo>
                  <a:cubicBezTo>
                    <a:pt x="77875" y="578747"/>
                    <a:pt x="81854" y="571526"/>
                    <a:pt x="81559" y="563567"/>
                  </a:cubicBezTo>
                  <a:cubicBezTo>
                    <a:pt x="83328" y="564747"/>
                    <a:pt x="85244" y="565926"/>
                    <a:pt x="86865" y="567399"/>
                  </a:cubicBezTo>
                  <a:cubicBezTo>
                    <a:pt x="82001" y="573147"/>
                    <a:pt x="82296" y="583021"/>
                    <a:pt x="74780" y="585969"/>
                  </a:cubicBezTo>
                  <a:close/>
                  <a:moveTo>
                    <a:pt x="135499" y="523776"/>
                  </a:moveTo>
                  <a:cubicBezTo>
                    <a:pt x="126804" y="534829"/>
                    <a:pt x="121056" y="548240"/>
                    <a:pt x="109708" y="557083"/>
                  </a:cubicBezTo>
                  <a:cubicBezTo>
                    <a:pt x="104108" y="561946"/>
                    <a:pt x="96149" y="566515"/>
                    <a:pt x="88633" y="563125"/>
                  </a:cubicBezTo>
                  <a:cubicBezTo>
                    <a:pt x="79938" y="559588"/>
                    <a:pt x="79348" y="548240"/>
                    <a:pt x="81412" y="540429"/>
                  </a:cubicBezTo>
                  <a:cubicBezTo>
                    <a:pt x="88633" y="523481"/>
                    <a:pt x="106024" y="514196"/>
                    <a:pt x="122825" y="509480"/>
                  </a:cubicBezTo>
                  <a:cubicBezTo>
                    <a:pt x="135646" y="504764"/>
                    <a:pt x="147879" y="498722"/>
                    <a:pt x="158932" y="490764"/>
                  </a:cubicBezTo>
                  <a:cubicBezTo>
                    <a:pt x="151121" y="501817"/>
                    <a:pt x="143899" y="513165"/>
                    <a:pt x="135499" y="523776"/>
                  </a:cubicBezTo>
                  <a:close/>
                  <a:moveTo>
                    <a:pt x="153331" y="475436"/>
                  </a:moveTo>
                  <a:cubicBezTo>
                    <a:pt x="144489" y="485458"/>
                    <a:pt x="133878" y="496216"/>
                    <a:pt x="119730" y="497395"/>
                  </a:cubicBezTo>
                  <a:cubicBezTo>
                    <a:pt x="108676" y="496659"/>
                    <a:pt x="103518" y="481626"/>
                    <a:pt x="109413" y="473078"/>
                  </a:cubicBezTo>
                  <a:cubicBezTo>
                    <a:pt x="119582" y="457751"/>
                    <a:pt x="138299" y="451267"/>
                    <a:pt x="155542" y="447730"/>
                  </a:cubicBezTo>
                  <a:cubicBezTo>
                    <a:pt x="167774" y="444635"/>
                    <a:pt x="179270" y="439624"/>
                    <a:pt x="190323" y="434024"/>
                  </a:cubicBezTo>
                  <a:cubicBezTo>
                    <a:pt x="178533" y="448024"/>
                    <a:pt x="165122" y="460993"/>
                    <a:pt x="153331" y="475436"/>
                  </a:cubicBezTo>
                  <a:close/>
                  <a:moveTo>
                    <a:pt x="187081" y="429013"/>
                  </a:moveTo>
                  <a:cubicBezTo>
                    <a:pt x="195334" y="420465"/>
                    <a:pt x="204324" y="412065"/>
                    <a:pt x="215524" y="407791"/>
                  </a:cubicBezTo>
                  <a:cubicBezTo>
                    <a:pt x="207861" y="416928"/>
                    <a:pt x="198576" y="424886"/>
                    <a:pt x="187081" y="429013"/>
                  </a:cubicBezTo>
                  <a:close/>
                  <a:moveTo>
                    <a:pt x="235125" y="383179"/>
                  </a:moveTo>
                  <a:cubicBezTo>
                    <a:pt x="227314" y="395264"/>
                    <a:pt x="213461" y="401011"/>
                    <a:pt x="200639" y="406317"/>
                  </a:cubicBezTo>
                  <a:cubicBezTo>
                    <a:pt x="183101" y="415454"/>
                    <a:pt x="171753" y="436529"/>
                    <a:pt x="150531" y="437708"/>
                  </a:cubicBezTo>
                  <a:cubicBezTo>
                    <a:pt x="135794" y="435792"/>
                    <a:pt x="136236" y="415454"/>
                    <a:pt x="146847" y="408527"/>
                  </a:cubicBezTo>
                  <a:cubicBezTo>
                    <a:pt x="172490" y="388926"/>
                    <a:pt x="208745" y="401306"/>
                    <a:pt x="235125" y="383179"/>
                  </a:cubicBezTo>
                  <a:close/>
                  <a:moveTo>
                    <a:pt x="279191" y="88278"/>
                  </a:moveTo>
                  <a:cubicBezTo>
                    <a:pt x="281254" y="104490"/>
                    <a:pt x="288476" y="119964"/>
                    <a:pt x="286118" y="136618"/>
                  </a:cubicBezTo>
                  <a:cubicBezTo>
                    <a:pt x="285381" y="151945"/>
                    <a:pt x="274180" y="163883"/>
                    <a:pt x="269317" y="178031"/>
                  </a:cubicBezTo>
                  <a:cubicBezTo>
                    <a:pt x="253400" y="149882"/>
                    <a:pt x="265485" y="114806"/>
                    <a:pt x="279191" y="88278"/>
                  </a:cubicBezTo>
                  <a:close/>
                  <a:moveTo>
                    <a:pt x="222009" y="189968"/>
                  </a:moveTo>
                  <a:cubicBezTo>
                    <a:pt x="229230" y="172283"/>
                    <a:pt x="232767" y="153419"/>
                    <a:pt x="236304" y="134702"/>
                  </a:cubicBezTo>
                  <a:cubicBezTo>
                    <a:pt x="241463" y="155187"/>
                    <a:pt x="251189" y="174788"/>
                    <a:pt x="251484" y="196305"/>
                  </a:cubicBezTo>
                  <a:cubicBezTo>
                    <a:pt x="251632" y="208243"/>
                    <a:pt x="248242" y="220623"/>
                    <a:pt x="241168" y="230349"/>
                  </a:cubicBezTo>
                  <a:cubicBezTo>
                    <a:pt x="234241" y="235950"/>
                    <a:pt x="225693" y="227549"/>
                    <a:pt x="222304" y="221507"/>
                  </a:cubicBezTo>
                  <a:cubicBezTo>
                    <a:pt x="216851" y="211780"/>
                    <a:pt x="219061" y="199990"/>
                    <a:pt x="222009" y="189968"/>
                  </a:cubicBezTo>
                  <a:close/>
                  <a:moveTo>
                    <a:pt x="266074" y="185989"/>
                  </a:moveTo>
                  <a:cubicBezTo>
                    <a:pt x="265043" y="189968"/>
                    <a:pt x="263422" y="193653"/>
                    <a:pt x="262243" y="197484"/>
                  </a:cubicBezTo>
                  <a:cubicBezTo>
                    <a:pt x="262980" y="192621"/>
                    <a:pt x="262390" y="183336"/>
                    <a:pt x="266074" y="185989"/>
                  </a:cubicBezTo>
                  <a:close/>
                  <a:moveTo>
                    <a:pt x="261653" y="200432"/>
                  </a:moveTo>
                  <a:cubicBezTo>
                    <a:pt x="261358" y="202937"/>
                    <a:pt x="261211" y="205443"/>
                    <a:pt x="261064" y="207948"/>
                  </a:cubicBezTo>
                  <a:cubicBezTo>
                    <a:pt x="257084" y="216643"/>
                    <a:pt x="259295" y="203527"/>
                    <a:pt x="261653" y="200432"/>
                  </a:cubicBezTo>
                  <a:close/>
                  <a:moveTo>
                    <a:pt x="279338" y="212664"/>
                  </a:moveTo>
                  <a:cubicBezTo>
                    <a:pt x="272264" y="217085"/>
                    <a:pt x="264601" y="220917"/>
                    <a:pt x="257084" y="224307"/>
                  </a:cubicBezTo>
                  <a:cubicBezTo>
                    <a:pt x="260769" y="215022"/>
                    <a:pt x="270938" y="214727"/>
                    <a:pt x="279338" y="212664"/>
                  </a:cubicBezTo>
                  <a:close/>
                  <a:moveTo>
                    <a:pt x="221567" y="236097"/>
                  </a:moveTo>
                  <a:cubicBezTo>
                    <a:pt x="221419" y="238308"/>
                    <a:pt x="218030" y="231234"/>
                    <a:pt x="216998" y="229318"/>
                  </a:cubicBezTo>
                  <a:cubicBezTo>
                    <a:pt x="219061" y="231234"/>
                    <a:pt x="221861" y="233002"/>
                    <a:pt x="221567" y="236097"/>
                  </a:cubicBezTo>
                  <a:close/>
                  <a:moveTo>
                    <a:pt x="204766" y="201464"/>
                  </a:moveTo>
                  <a:cubicBezTo>
                    <a:pt x="205061" y="222538"/>
                    <a:pt x="217882" y="241255"/>
                    <a:pt x="216998" y="262477"/>
                  </a:cubicBezTo>
                  <a:cubicBezTo>
                    <a:pt x="216114" y="270878"/>
                    <a:pt x="213756" y="279868"/>
                    <a:pt x="208303" y="286500"/>
                  </a:cubicBezTo>
                  <a:cubicBezTo>
                    <a:pt x="197250" y="291658"/>
                    <a:pt x="190176" y="278394"/>
                    <a:pt x="191207" y="268962"/>
                  </a:cubicBezTo>
                  <a:cubicBezTo>
                    <a:pt x="188407" y="245677"/>
                    <a:pt x="197102" y="222833"/>
                    <a:pt x="204766" y="201464"/>
                  </a:cubicBezTo>
                  <a:close/>
                  <a:moveTo>
                    <a:pt x="229672" y="236539"/>
                  </a:moveTo>
                  <a:cubicBezTo>
                    <a:pt x="232325" y="236834"/>
                    <a:pt x="235125" y="236981"/>
                    <a:pt x="237778" y="236834"/>
                  </a:cubicBezTo>
                  <a:cubicBezTo>
                    <a:pt x="230851" y="242876"/>
                    <a:pt x="228788" y="251866"/>
                    <a:pt x="228641" y="260709"/>
                  </a:cubicBezTo>
                  <a:cubicBezTo>
                    <a:pt x="224662" y="252898"/>
                    <a:pt x="228641" y="244497"/>
                    <a:pt x="229672" y="236539"/>
                  </a:cubicBezTo>
                  <a:close/>
                  <a:moveTo>
                    <a:pt x="161732" y="291805"/>
                  </a:moveTo>
                  <a:cubicBezTo>
                    <a:pt x="166890" y="276920"/>
                    <a:pt x="169248" y="261004"/>
                    <a:pt x="174996" y="246708"/>
                  </a:cubicBezTo>
                  <a:cubicBezTo>
                    <a:pt x="174701" y="269994"/>
                    <a:pt x="187965" y="290332"/>
                    <a:pt x="190618" y="313028"/>
                  </a:cubicBezTo>
                  <a:cubicBezTo>
                    <a:pt x="190912" y="324523"/>
                    <a:pt x="184133" y="342208"/>
                    <a:pt x="169690" y="338376"/>
                  </a:cubicBezTo>
                  <a:cubicBezTo>
                    <a:pt x="157016" y="326881"/>
                    <a:pt x="158490" y="307132"/>
                    <a:pt x="161732" y="291805"/>
                  </a:cubicBezTo>
                  <a:close/>
                  <a:moveTo>
                    <a:pt x="203145" y="293574"/>
                  </a:moveTo>
                  <a:cubicBezTo>
                    <a:pt x="199902" y="296227"/>
                    <a:pt x="197692" y="299911"/>
                    <a:pt x="194744" y="302564"/>
                  </a:cubicBezTo>
                  <a:cubicBezTo>
                    <a:pt x="195186" y="296816"/>
                    <a:pt x="195481" y="289447"/>
                    <a:pt x="203145" y="293574"/>
                  </a:cubicBezTo>
                  <a:close/>
                  <a:moveTo>
                    <a:pt x="158932" y="336460"/>
                  </a:moveTo>
                  <a:cubicBezTo>
                    <a:pt x="160258" y="338671"/>
                    <a:pt x="162027" y="340587"/>
                    <a:pt x="163943" y="342208"/>
                  </a:cubicBezTo>
                  <a:cubicBezTo>
                    <a:pt x="164532" y="354882"/>
                    <a:pt x="158932" y="342208"/>
                    <a:pt x="158932" y="336460"/>
                  </a:cubicBezTo>
                  <a:close/>
                  <a:moveTo>
                    <a:pt x="179564" y="345303"/>
                  </a:moveTo>
                  <a:cubicBezTo>
                    <a:pt x="176027" y="348545"/>
                    <a:pt x="172343" y="351935"/>
                    <a:pt x="168953" y="355472"/>
                  </a:cubicBezTo>
                  <a:cubicBezTo>
                    <a:pt x="168364" y="348250"/>
                    <a:pt x="172490" y="344566"/>
                    <a:pt x="179564" y="345303"/>
                  </a:cubicBezTo>
                  <a:close/>
                  <a:moveTo>
                    <a:pt x="202113" y="334987"/>
                  </a:moveTo>
                  <a:cubicBezTo>
                    <a:pt x="199460" y="336313"/>
                    <a:pt x="196660" y="337492"/>
                    <a:pt x="193565" y="337639"/>
                  </a:cubicBezTo>
                  <a:cubicBezTo>
                    <a:pt x="194302" y="332334"/>
                    <a:pt x="198576" y="330565"/>
                    <a:pt x="202113" y="334987"/>
                  </a:cubicBezTo>
                  <a:close/>
                  <a:moveTo>
                    <a:pt x="146699" y="391579"/>
                  </a:moveTo>
                  <a:cubicBezTo>
                    <a:pt x="135352" y="389074"/>
                    <a:pt x="132404" y="376399"/>
                    <a:pt x="130783" y="366525"/>
                  </a:cubicBezTo>
                  <a:cubicBezTo>
                    <a:pt x="129309" y="343534"/>
                    <a:pt x="136825" y="321428"/>
                    <a:pt x="141394" y="299174"/>
                  </a:cubicBezTo>
                  <a:cubicBezTo>
                    <a:pt x="142426" y="294605"/>
                    <a:pt x="143457" y="300058"/>
                    <a:pt x="143605" y="301974"/>
                  </a:cubicBezTo>
                  <a:cubicBezTo>
                    <a:pt x="145226" y="326881"/>
                    <a:pt x="160700" y="348840"/>
                    <a:pt x="159669" y="374189"/>
                  </a:cubicBezTo>
                  <a:cubicBezTo>
                    <a:pt x="158784" y="381410"/>
                    <a:pt x="155837" y="391579"/>
                    <a:pt x="146699" y="391579"/>
                  </a:cubicBezTo>
                  <a:close/>
                  <a:moveTo>
                    <a:pt x="167922" y="377578"/>
                  </a:moveTo>
                  <a:cubicBezTo>
                    <a:pt x="163943" y="385831"/>
                    <a:pt x="165711" y="368588"/>
                    <a:pt x="167922" y="377578"/>
                  </a:cubicBezTo>
                  <a:lnTo>
                    <a:pt x="167922" y="377578"/>
                  </a:lnTo>
                  <a:close/>
                  <a:moveTo>
                    <a:pt x="253695" y="324818"/>
                  </a:moveTo>
                  <a:cubicBezTo>
                    <a:pt x="247358" y="335724"/>
                    <a:pt x="237631" y="344124"/>
                    <a:pt x="229967" y="354146"/>
                  </a:cubicBezTo>
                  <a:cubicBezTo>
                    <a:pt x="220682" y="364757"/>
                    <a:pt x="212282" y="377284"/>
                    <a:pt x="198576" y="382442"/>
                  </a:cubicBezTo>
                  <a:cubicBezTo>
                    <a:pt x="191797" y="384505"/>
                    <a:pt x="183838" y="385095"/>
                    <a:pt x="177796" y="380673"/>
                  </a:cubicBezTo>
                  <a:cubicBezTo>
                    <a:pt x="170869" y="372862"/>
                    <a:pt x="172048" y="358272"/>
                    <a:pt x="181480" y="352819"/>
                  </a:cubicBezTo>
                  <a:cubicBezTo>
                    <a:pt x="189144" y="347514"/>
                    <a:pt x="197102" y="342208"/>
                    <a:pt x="206092" y="338966"/>
                  </a:cubicBezTo>
                  <a:cubicBezTo>
                    <a:pt x="222304" y="335429"/>
                    <a:pt x="239105" y="333071"/>
                    <a:pt x="253695" y="324818"/>
                  </a:cubicBezTo>
                  <a:close/>
                  <a:moveTo>
                    <a:pt x="292013" y="266162"/>
                  </a:moveTo>
                  <a:cubicBezTo>
                    <a:pt x="283317" y="276773"/>
                    <a:pt x="272559" y="285321"/>
                    <a:pt x="263864" y="295637"/>
                  </a:cubicBezTo>
                  <a:cubicBezTo>
                    <a:pt x="250600" y="309933"/>
                    <a:pt x="235420" y="325112"/>
                    <a:pt x="215377" y="328797"/>
                  </a:cubicBezTo>
                  <a:cubicBezTo>
                    <a:pt x="207861" y="330418"/>
                    <a:pt x="198723" y="325997"/>
                    <a:pt x="198871" y="317449"/>
                  </a:cubicBezTo>
                  <a:cubicBezTo>
                    <a:pt x="198429" y="304038"/>
                    <a:pt x="211693" y="296816"/>
                    <a:pt x="221861" y="291216"/>
                  </a:cubicBezTo>
                  <a:cubicBezTo>
                    <a:pt x="243673" y="278689"/>
                    <a:pt x="270496" y="280015"/>
                    <a:pt x="292013" y="266162"/>
                  </a:cubicBezTo>
                  <a:close/>
                  <a:moveTo>
                    <a:pt x="243673" y="276036"/>
                  </a:moveTo>
                  <a:cubicBezTo>
                    <a:pt x="236157" y="278394"/>
                    <a:pt x="228936" y="281931"/>
                    <a:pt x="221272" y="284142"/>
                  </a:cubicBezTo>
                  <a:cubicBezTo>
                    <a:pt x="224662" y="278984"/>
                    <a:pt x="226135" y="272057"/>
                    <a:pt x="231146" y="268373"/>
                  </a:cubicBezTo>
                  <a:cubicBezTo>
                    <a:pt x="234094" y="272646"/>
                    <a:pt x="238515" y="275447"/>
                    <a:pt x="243673" y="276036"/>
                  </a:cubicBezTo>
                  <a:close/>
                  <a:moveTo>
                    <a:pt x="265043" y="257761"/>
                  </a:moveTo>
                  <a:cubicBezTo>
                    <a:pt x="258853" y="264246"/>
                    <a:pt x="250305" y="269846"/>
                    <a:pt x="241020" y="269404"/>
                  </a:cubicBezTo>
                  <a:cubicBezTo>
                    <a:pt x="232767" y="264099"/>
                    <a:pt x="234388" y="251719"/>
                    <a:pt x="240726" y="245529"/>
                  </a:cubicBezTo>
                  <a:cubicBezTo>
                    <a:pt x="257527" y="225339"/>
                    <a:pt x="284791" y="218559"/>
                    <a:pt x="303655" y="200874"/>
                  </a:cubicBezTo>
                  <a:cubicBezTo>
                    <a:pt x="289949" y="219001"/>
                    <a:pt x="280517" y="240666"/>
                    <a:pt x="265043" y="257761"/>
                  </a:cubicBezTo>
                  <a:close/>
                  <a:moveTo>
                    <a:pt x="314709" y="136028"/>
                  </a:moveTo>
                  <a:cubicBezTo>
                    <a:pt x="312940" y="147082"/>
                    <a:pt x="311319" y="158282"/>
                    <a:pt x="308666" y="169336"/>
                  </a:cubicBezTo>
                  <a:cubicBezTo>
                    <a:pt x="301887" y="186873"/>
                    <a:pt x="290097" y="205001"/>
                    <a:pt x="271380" y="211190"/>
                  </a:cubicBezTo>
                  <a:cubicBezTo>
                    <a:pt x="269906" y="192768"/>
                    <a:pt x="279486" y="175231"/>
                    <a:pt x="288770" y="159756"/>
                  </a:cubicBezTo>
                  <a:cubicBezTo>
                    <a:pt x="299676" y="143545"/>
                    <a:pt x="308077" y="125712"/>
                    <a:pt x="315151" y="107585"/>
                  </a:cubicBezTo>
                  <a:cubicBezTo>
                    <a:pt x="315593" y="115543"/>
                    <a:pt x="314561" y="126744"/>
                    <a:pt x="314709" y="13602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6" name="Полилиния: фигура 3895">
              <a:extLst>
                <a:ext uri="{FF2B5EF4-FFF2-40B4-BE49-F238E27FC236}">
                  <a16:creationId xmlns:a16="http://schemas.microsoft.com/office/drawing/2014/main" id="{66816970-9E5A-5446-E508-DDFDA91C6D95}"/>
                </a:ext>
              </a:extLst>
            </p:cNvPr>
            <p:cNvSpPr/>
            <p:nvPr/>
          </p:nvSpPr>
          <p:spPr>
            <a:xfrm>
              <a:off x="2512207" y="7106849"/>
              <a:ext cx="2366" cy="4982"/>
            </a:xfrm>
            <a:custGeom>
              <a:avLst/>
              <a:gdLst>
                <a:gd name="connsiteX0" fmla="*/ 2367 w 2366"/>
                <a:gd name="connsiteY0" fmla="*/ 2675 h 4982"/>
                <a:gd name="connsiteX1" fmla="*/ 2367 w 2366"/>
                <a:gd name="connsiteY1" fmla="*/ 2675 h 4982"/>
                <a:gd name="connsiteX2" fmla="*/ 2367 w 2366"/>
                <a:gd name="connsiteY2" fmla="*/ 2675 h 4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66" h="4982">
                  <a:moveTo>
                    <a:pt x="2367" y="2675"/>
                  </a:moveTo>
                  <a:cubicBezTo>
                    <a:pt x="156" y="-6315"/>
                    <a:pt x="-1612" y="10928"/>
                    <a:pt x="2367" y="2675"/>
                  </a:cubicBezTo>
                  <a:lnTo>
                    <a:pt x="2367" y="2675"/>
                  </a:ln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7" name="Полилиния: фигура 3896">
              <a:extLst>
                <a:ext uri="{FF2B5EF4-FFF2-40B4-BE49-F238E27FC236}">
                  <a16:creationId xmlns:a16="http://schemas.microsoft.com/office/drawing/2014/main" id="{84C87E45-F2D2-7B34-D33D-40A73956964B}"/>
                </a:ext>
              </a:extLst>
            </p:cNvPr>
            <p:cNvSpPr/>
            <p:nvPr/>
          </p:nvSpPr>
          <p:spPr>
            <a:xfrm>
              <a:off x="2461704" y="7236400"/>
              <a:ext cx="2615" cy="1705"/>
            </a:xfrm>
            <a:custGeom>
              <a:avLst/>
              <a:gdLst>
                <a:gd name="connsiteX0" fmla="*/ 2615 w 2615"/>
                <a:gd name="connsiteY0" fmla="*/ 310 h 1705"/>
                <a:gd name="connsiteX1" fmla="*/ 2615 w 2615"/>
                <a:gd name="connsiteY1" fmla="*/ 310 h 1705"/>
                <a:gd name="connsiteX2" fmla="*/ 2615 w 2615"/>
                <a:gd name="connsiteY2" fmla="*/ 310 h 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15" h="1705">
                  <a:moveTo>
                    <a:pt x="2615" y="310"/>
                  </a:moveTo>
                  <a:cubicBezTo>
                    <a:pt x="-1954" y="-1311"/>
                    <a:pt x="404" y="4142"/>
                    <a:pt x="2615" y="310"/>
                  </a:cubicBezTo>
                  <a:lnTo>
                    <a:pt x="2615" y="310"/>
                  </a:ln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8" name="Полилиния: фигура 3897">
              <a:extLst>
                <a:ext uri="{FF2B5EF4-FFF2-40B4-BE49-F238E27FC236}">
                  <a16:creationId xmlns:a16="http://schemas.microsoft.com/office/drawing/2014/main" id="{1CE1DAE4-9106-8AA9-E5D9-5B31324F512A}"/>
                </a:ext>
              </a:extLst>
            </p:cNvPr>
            <p:cNvSpPr/>
            <p:nvPr/>
          </p:nvSpPr>
          <p:spPr>
            <a:xfrm>
              <a:off x="2364805" y="7437289"/>
              <a:ext cx="18542" cy="21417"/>
            </a:xfrm>
            <a:custGeom>
              <a:avLst/>
              <a:gdLst>
                <a:gd name="connsiteX0" fmla="*/ 10499 w 18542"/>
                <a:gd name="connsiteY0" fmla="*/ 15475 h 21417"/>
                <a:gd name="connsiteX1" fmla="*/ 182 w 18542"/>
                <a:gd name="connsiteY1" fmla="*/ 0 h 21417"/>
                <a:gd name="connsiteX2" fmla="*/ 18457 w 18542"/>
                <a:gd name="connsiteY2" fmla="*/ 19601 h 21417"/>
                <a:gd name="connsiteX3" fmla="*/ 10499 w 18542"/>
                <a:gd name="connsiteY3" fmla="*/ 15475 h 21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542" h="21417">
                  <a:moveTo>
                    <a:pt x="10499" y="15475"/>
                  </a:moveTo>
                  <a:cubicBezTo>
                    <a:pt x="4604" y="12380"/>
                    <a:pt x="3277" y="5306"/>
                    <a:pt x="182" y="0"/>
                  </a:cubicBezTo>
                  <a:cubicBezTo>
                    <a:pt x="-1439" y="7221"/>
                    <a:pt x="7993" y="27559"/>
                    <a:pt x="18457" y="19601"/>
                  </a:cubicBezTo>
                  <a:cubicBezTo>
                    <a:pt x="19341" y="14885"/>
                    <a:pt x="13152" y="17096"/>
                    <a:pt x="10499" y="15475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99" name="Полилиния: фигура 3898">
              <a:extLst>
                <a:ext uri="{FF2B5EF4-FFF2-40B4-BE49-F238E27FC236}">
                  <a16:creationId xmlns:a16="http://schemas.microsoft.com/office/drawing/2014/main" id="{AB1A6B0F-0726-B805-2E26-767DCD823617}"/>
                </a:ext>
              </a:extLst>
            </p:cNvPr>
            <p:cNvSpPr/>
            <p:nvPr/>
          </p:nvSpPr>
          <p:spPr>
            <a:xfrm>
              <a:off x="2362045" y="7413856"/>
              <a:ext cx="2352" cy="17379"/>
            </a:xfrm>
            <a:custGeom>
              <a:avLst/>
              <a:gdLst>
                <a:gd name="connsiteX0" fmla="*/ 2353 w 2352"/>
                <a:gd name="connsiteY0" fmla="*/ 13559 h 17379"/>
                <a:gd name="connsiteX1" fmla="*/ 142 w 2352"/>
                <a:gd name="connsiteY1" fmla="*/ 0 h 17379"/>
                <a:gd name="connsiteX2" fmla="*/ 732 w 2352"/>
                <a:gd name="connsiteY2" fmla="*/ 17096 h 17379"/>
                <a:gd name="connsiteX3" fmla="*/ 2353 w 2352"/>
                <a:gd name="connsiteY3" fmla="*/ 13559 h 17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52" h="17379">
                  <a:moveTo>
                    <a:pt x="2353" y="13559"/>
                  </a:moveTo>
                  <a:cubicBezTo>
                    <a:pt x="1027" y="9285"/>
                    <a:pt x="3237" y="3095"/>
                    <a:pt x="142" y="0"/>
                  </a:cubicBezTo>
                  <a:cubicBezTo>
                    <a:pt x="-152" y="5748"/>
                    <a:pt x="-5" y="11495"/>
                    <a:pt x="732" y="17096"/>
                  </a:cubicBezTo>
                  <a:cubicBezTo>
                    <a:pt x="2795" y="18422"/>
                    <a:pt x="2206" y="14738"/>
                    <a:pt x="2353" y="13559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0" name="Полилиния: фигура 3899">
              <a:extLst>
                <a:ext uri="{FF2B5EF4-FFF2-40B4-BE49-F238E27FC236}">
                  <a16:creationId xmlns:a16="http://schemas.microsoft.com/office/drawing/2014/main" id="{9D12AF63-53FB-C46D-154E-C57970485D02}"/>
                </a:ext>
              </a:extLst>
            </p:cNvPr>
            <p:cNvSpPr/>
            <p:nvPr/>
          </p:nvSpPr>
          <p:spPr>
            <a:xfrm>
              <a:off x="2402748" y="7437289"/>
              <a:ext cx="7437" cy="59540"/>
            </a:xfrm>
            <a:custGeom>
              <a:avLst/>
              <a:gdLst>
                <a:gd name="connsiteX0" fmla="*/ 1294 w 7437"/>
                <a:gd name="connsiteY0" fmla="*/ 23138 h 59540"/>
                <a:gd name="connsiteX1" fmla="*/ 5715 w 7437"/>
                <a:gd name="connsiteY1" fmla="*/ 59540 h 59540"/>
                <a:gd name="connsiteX2" fmla="*/ 7189 w 7437"/>
                <a:gd name="connsiteY2" fmla="*/ 50992 h 59540"/>
                <a:gd name="connsiteX3" fmla="*/ 4241 w 7437"/>
                <a:gd name="connsiteY3" fmla="*/ 0 h 59540"/>
                <a:gd name="connsiteX4" fmla="*/ 1294 w 7437"/>
                <a:gd name="connsiteY4" fmla="*/ 23138 h 59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37" h="59540">
                  <a:moveTo>
                    <a:pt x="1294" y="23138"/>
                  </a:moveTo>
                  <a:cubicBezTo>
                    <a:pt x="3652" y="35076"/>
                    <a:pt x="5420" y="47308"/>
                    <a:pt x="5715" y="59540"/>
                  </a:cubicBezTo>
                  <a:cubicBezTo>
                    <a:pt x="7189" y="56887"/>
                    <a:pt x="7042" y="53792"/>
                    <a:pt x="7189" y="50992"/>
                  </a:cubicBezTo>
                  <a:cubicBezTo>
                    <a:pt x="8810" y="33749"/>
                    <a:pt x="1883" y="17096"/>
                    <a:pt x="4241" y="0"/>
                  </a:cubicBezTo>
                  <a:cubicBezTo>
                    <a:pt x="-2685" y="5453"/>
                    <a:pt x="852" y="15475"/>
                    <a:pt x="1294" y="2313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1" name="Полилиния: фигура 3900">
              <a:extLst>
                <a:ext uri="{FF2B5EF4-FFF2-40B4-BE49-F238E27FC236}">
                  <a16:creationId xmlns:a16="http://schemas.microsoft.com/office/drawing/2014/main" id="{1AD8C6B2-E17F-E11C-34F7-31A161AA0B0F}"/>
                </a:ext>
              </a:extLst>
            </p:cNvPr>
            <p:cNvSpPr/>
            <p:nvPr/>
          </p:nvSpPr>
          <p:spPr>
            <a:xfrm>
              <a:off x="2395185" y="7455100"/>
              <a:ext cx="6160" cy="31265"/>
            </a:xfrm>
            <a:custGeom>
              <a:avLst/>
              <a:gdLst>
                <a:gd name="connsiteX0" fmla="*/ 3110 w 6160"/>
                <a:gd name="connsiteY0" fmla="*/ 22 h 31265"/>
                <a:gd name="connsiteX1" fmla="*/ 457 w 6160"/>
                <a:gd name="connsiteY1" fmla="*/ 4295 h 31265"/>
                <a:gd name="connsiteX2" fmla="*/ 5173 w 6160"/>
                <a:gd name="connsiteY2" fmla="*/ 31265 h 31265"/>
                <a:gd name="connsiteX3" fmla="*/ 5615 w 6160"/>
                <a:gd name="connsiteY3" fmla="*/ 27876 h 31265"/>
                <a:gd name="connsiteX4" fmla="*/ 3110 w 6160"/>
                <a:gd name="connsiteY4" fmla="*/ 22 h 3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60" h="31265">
                  <a:moveTo>
                    <a:pt x="3110" y="22"/>
                  </a:moveTo>
                  <a:cubicBezTo>
                    <a:pt x="899" y="-273"/>
                    <a:pt x="-869" y="2527"/>
                    <a:pt x="457" y="4295"/>
                  </a:cubicBezTo>
                  <a:cubicBezTo>
                    <a:pt x="4731" y="12696"/>
                    <a:pt x="2520" y="22423"/>
                    <a:pt x="5173" y="31265"/>
                  </a:cubicBezTo>
                  <a:cubicBezTo>
                    <a:pt x="5320" y="30086"/>
                    <a:pt x="5468" y="28907"/>
                    <a:pt x="5615" y="27876"/>
                  </a:cubicBezTo>
                  <a:cubicBezTo>
                    <a:pt x="6057" y="18591"/>
                    <a:pt x="7384" y="8717"/>
                    <a:pt x="3110" y="22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2" name="Полилиния: фигура 3901">
              <a:extLst>
                <a:ext uri="{FF2B5EF4-FFF2-40B4-BE49-F238E27FC236}">
                  <a16:creationId xmlns:a16="http://schemas.microsoft.com/office/drawing/2014/main" id="{1826B214-F00F-C944-98D0-F9B6CC252F86}"/>
                </a:ext>
              </a:extLst>
            </p:cNvPr>
            <p:cNvSpPr/>
            <p:nvPr/>
          </p:nvSpPr>
          <p:spPr>
            <a:xfrm>
              <a:off x="2368548" y="7325283"/>
              <a:ext cx="2406" cy="12132"/>
            </a:xfrm>
            <a:custGeom>
              <a:avLst/>
              <a:gdLst>
                <a:gd name="connsiteX0" fmla="*/ 2187 w 2406"/>
                <a:gd name="connsiteY0" fmla="*/ 8106 h 12132"/>
                <a:gd name="connsiteX1" fmla="*/ 2039 w 2406"/>
                <a:gd name="connsiteY1" fmla="*/ 0 h 12132"/>
                <a:gd name="connsiteX2" fmla="*/ 2187 w 2406"/>
                <a:gd name="connsiteY2" fmla="*/ 8106 h 1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06" h="12132">
                  <a:moveTo>
                    <a:pt x="2187" y="8106"/>
                  </a:moveTo>
                  <a:cubicBezTo>
                    <a:pt x="1892" y="5453"/>
                    <a:pt x="2924" y="2505"/>
                    <a:pt x="2039" y="0"/>
                  </a:cubicBezTo>
                  <a:cubicBezTo>
                    <a:pt x="-2087" y="884"/>
                    <a:pt x="1155" y="20338"/>
                    <a:pt x="2187" y="810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3" name="Полилиния: фигура 3902">
              <a:extLst>
                <a:ext uri="{FF2B5EF4-FFF2-40B4-BE49-F238E27FC236}">
                  <a16:creationId xmlns:a16="http://schemas.microsoft.com/office/drawing/2014/main" id="{BCD71FD0-A554-9376-4D64-196B42A97B83}"/>
                </a:ext>
              </a:extLst>
            </p:cNvPr>
            <p:cNvSpPr/>
            <p:nvPr/>
          </p:nvSpPr>
          <p:spPr>
            <a:xfrm>
              <a:off x="2431347" y="7254690"/>
              <a:ext cx="22213" cy="34158"/>
            </a:xfrm>
            <a:custGeom>
              <a:avLst/>
              <a:gdLst>
                <a:gd name="connsiteX0" fmla="*/ 107 w 22213"/>
                <a:gd name="connsiteY0" fmla="*/ 31244 h 34158"/>
                <a:gd name="connsiteX1" fmla="*/ 5265 w 22213"/>
                <a:gd name="connsiteY1" fmla="*/ 31539 h 34158"/>
                <a:gd name="connsiteX2" fmla="*/ 22214 w 22213"/>
                <a:gd name="connsiteY2" fmla="*/ 0 h 34158"/>
                <a:gd name="connsiteX3" fmla="*/ 107 w 22213"/>
                <a:gd name="connsiteY3" fmla="*/ 31244 h 3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13" h="34158">
                  <a:moveTo>
                    <a:pt x="107" y="31244"/>
                  </a:moveTo>
                  <a:cubicBezTo>
                    <a:pt x="-335" y="34928"/>
                    <a:pt x="6150" y="35223"/>
                    <a:pt x="5265" y="31539"/>
                  </a:cubicBezTo>
                  <a:cubicBezTo>
                    <a:pt x="2170" y="18275"/>
                    <a:pt x="13666" y="8106"/>
                    <a:pt x="22214" y="0"/>
                  </a:cubicBezTo>
                  <a:cubicBezTo>
                    <a:pt x="9981" y="5011"/>
                    <a:pt x="-1219" y="17390"/>
                    <a:pt x="107" y="31244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4" name="Полилиния: фигура 3903">
              <a:extLst>
                <a:ext uri="{FF2B5EF4-FFF2-40B4-BE49-F238E27FC236}">
                  <a16:creationId xmlns:a16="http://schemas.microsoft.com/office/drawing/2014/main" id="{1532DE3D-3CE3-2FB7-6967-E50E9A9CF34F}"/>
                </a:ext>
              </a:extLst>
            </p:cNvPr>
            <p:cNvSpPr/>
            <p:nvPr/>
          </p:nvSpPr>
          <p:spPr>
            <a:xfrm>
              <a:off x="2403164" y="7394108"/>
              <a:ext cx="15320" cy="28536"/>
            </a:xfrm>
            <a:custGeom>
              <a:avLst/>
              <a:gdLst>
                <a:gd name="connsiteX0" fmla="*/ 878 w 15320"/>
                <a:gd name="connsiteY0" fmla="*/ 26528 h 28536"/>
                <a:gd name="connsiteX1" fmla="*/ 5299 w 15320"/>
                <a:gd name="connsiteY1" fmla="*/ 24170 h 28536"/>
                <a:gd name="connsiteX2" fmla="*/ 15320 w 15320"/>
                <a:gd name="connsiteY2" fmla="*/ 0 h 28536"/>
                <a:gd name="connsiteX3" fmla="*/ 878 w 15320"/>
                <a:gd name="connsiteY3" fmla="*/ 26528 h 28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20" h="28536">
                  <a:moveTo>
                    <a:pt x="878" y="26528"/>
                  </a:moveTo>
                  <a:cubicBezTo>
                    <a:pt x="1467" y="30802"/>
                    <a:pt x="7952" y="27412"/>
                    <a:pt x="5299" y="24170"/>
                  </a:cubicBezTo>
                  <a:cubicBezTo>
                    <a:pt x="1172" y="14443"/>
                    <a:pt x="10310" y="7074"/>
                    <a:pt x="15320" y="0"/>
                  </a:cubicBezTo>
                  <a:cubicBezTo>
                    <a:pt x="6478" y="5600"/>
                    <a:pt x="-2954" y="15327"/>
                    <a:pt x="878" y="2652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5" name="Полилиния: фигура 3904">
              <a:extLst>
                <a:ext uri="{FF2B5EF4-FFF2-40B4-BE49-F238E27FC236}">
                  <a16:creationId xmlns:a16="http://schemas.microsoft.com/office/drawing/2014/main" id="{4C365EEA-AB87-95A5-06A4-C29F04FF49D3}"/>
                </a:ext>
              </a:extLst>
            </p:cNvPr>
            <p:cNvSpPr/>
            <p:nvPr/>
          </p:nvSpPr>
          <p:spPr>
            <a:xfrm>
              <a:off x="2416274" y="7205466"/>
              <a:ext cx="18871" cy="36807"/>
            </a:xfrm>
            <a:custGeom>
              <a:avLst/>
              <a:gdLst>
                <a:gd name="connsiteX0" fmla="*/ 0 w 18871"/>
                <a:gd name="connsiteY0" fmla="*/ 0 h 36807"/>
                <a:gd name="connsiteX1" fmla="*/ 7811 w 18871"/>
                <a:gd name="connsiteY1" fmla="*/ 33454 h 36807"/>
                <a:gd name="connsiteX2" fmla="*/ 18864 w 18871"/>
                <a:gd name="connsiteY2" fmla="*/ 31981 h 36807"/>
                <a:gd name="connsiteX3" fmla="*/ 0 w 18871"/>
                <a:gd name="connsiteY3" fmla="*/ 0 h 3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71" h="36807">
                  <a:moveTo>
                    <a:pt x="0" y="0"/>
                  </a:moveTo>
                  <a:cubicBezTo>
                    <a:pt x="295" y="11348"/>
                    <a:pt x="-1474" y="24907"/>
                    <a:pt x="7811" y="33454"/>
                  </a:cubicBezTo>
                  <a:cubicBezTo>
                    <a:pt x="10758" y="37434"/>
                    <a:pt x="19159" y="38907"/>
                    <a:pt x="18864" y="31981"/>
                  </a:cubicBezTo>
                  <a:cubicBezTo>
                    <a:pt x="2505" y="31244"/>
                    <a:pt x="2800" y="11643"/>
                    <a:pt x="0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6" name="Полилиния: фигура 3905">
              <a:extLst>
                <a:ext uri="{FF2B5EF4-FFF2-40B4-BE49-F238E27FC236}">
                  <a16:creationId xmlns:a16="http://schemas.microsoft.com/office/drawing/2014/main" id="{FCD72480-B8BE-780C-AB4C-742437AE07A4}"/>
                </a:ext>
              </a:extLst>
            </p:cNvPr>
            <p:cNvSpPr/>
            <p:nvPr/>
          </p:nvSpPr>
          <p:spPr>
            <a:xfrm>
              <a:off x="2384784" y="7255721"/>
              <a:ext cx="4372" cy="18422"/>
            </a:xfrm>
            <a:custGeom>
              <a:avLst/>
              <a:gdLst>
                <a:gd name="connsiteX0" fmla="*/ 689 w 4372"/>
                <a:gd name="connsiteY0" fmla="*/ 18422 h 18422"/>
                <a:gd name="connsiteX1" fmla="*/ 4373 w 4372"/>
                <a:gd name="connsiteY1" fmla="*/ 0 h 18422"/>
                <a:gd name="connsiteX2" fmla="*/ 689 w 4372"/>
                <a:gd name="connsiteY2" fmla="*/ 18422 h 18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72" h="18422">
                  <a:moveTo>
                    <a:pt x="689" y="18422"/>
                  </a:moveTo>
                  <a:cubicBezTo>
                    <a:pt x="3047" y="12527"/>
                    <a:pt x="3489" y="6190"/>
                    <a:pt x="4373" y="0"/>
                  </a:cubicBezTo>
                  <a:cubicBezTo>
                    <a:pt x="1131" y="3979"/>
                    <a:pt x="-1227" y="12822"/>
                    <a:pt x="689" y="18422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7" name="Полилиния: фигура 3906">
              <a:extLst>
                <a:ext uri="{FF2B5EF4-FFF2-40B4-BE49-F238E27FC236}">
                  <a16:creationId xmlns:a16="http://schemas.microsoft.com/office/drawing/2014/main" id="{369B8F06-ABF1-DF56-DC21-62760730AB21}"/>
                </a:ext>
              </a:extLst>
            </p:cNvPr>
            <p:cNvSpPr/>
            <p:nvPr/>
          </p:nvSpPr>
          <p:spPr>
            <a:xfrm>
              <a:off x="2460782" y="7242310"/>
              <a:ext cx="15916" cy="7368"/>
            </a:xfrm>
            <a:custGeom>
              <a:avLst/>
              <a:gdLst>
                <a:gd name="connsiteX0" fmla="*/ 15917 w 15916"/>
                <a:gd name="connsiteY0" fmla="*/ 0 h 7368"/>
                <a:gd name="connsiteX1" fmla="*/ 0 w 15916"/>
                <a:gd name="connsiteY1" fmla="*/ 7369 h 7368"/>
                <a:gd name="connsiteX2" fmla="*/ 15917 w 15916"/>
                <a:gd name="connsiteY2" fmla="*/ 0 h 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16" h="7368">
                  <a:moveTo>
                    <a:pt x="15917" y="0"/>
                  </a:moveTo>
                  <a:cubicBezTo>
                    <a:pt x="10464" y="1621"/>
                    <a:pt x="3684" y="3095"/>
                    <a:pt x="0" y="7369"/>
                  </a:cubicBezTo>
                  <a:cubicBezTo>
                    <a:pt x="5600" y="6190"/>
                    <a:pt x="11348" y="3684"/>
                    <a:pt x="15917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8" name="Полилиния: фигура 3907">
              <a:extLst>
                <a:ext uri="{FF2B5EF4-FFF2-40B4-BE49-F238E27FC236}">
                  <a16:creationId xmlns:a16="http://schemas.microsoft.com/office/drawing/2014/main" id="{582C0E56-681D-59A8-FE33-54AA43549A4F}"/>
                </a:ext>
              </a:extLst>
            </p:cNvPr>
            <p:cNvSpPr/>
            <p:nvPr/>
          </p:nvSpPr>
          <p:spPr>
            <a:xfrm>
              <a:off x="2370138" y="7349158"/>
              <a:ext cx="17757" cy="30228"/>
            </a:xfrm>
            <a:custGeom>
              <a:avLst/>
              <a:gdLst>
                <a:gd name="connsiteX0" fmla="*/ 17693 w 17757"/>
                <a:gd name="connsiteY0" fmla="*/ 28296 h 30228"/>
                <a:gd name="connsiteX1" fmla="*/ 10766 w 17757"/>
                <a:gd name="connsiteY1" fmla="*/ 22401 h 30228"/>
                <a:gd name="connsiteX2" fmla="*/ 155 w 17757"/>
                <a:gd name="connsiteY2" fmla="*/ 0 h 30228"/>
                <a:gd name="connsiteX3" fmla="*/ 10914 w 17757"/>
                <a:gd name="connsiteY3" fmla="*/ 28296 h 30228"/>
                <a:gd name="connsiteX4" fmla="*/ 17693 w 17757"/>
                <a:gd name="connsiteY4" fmla="*/ 28296 h 30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57" h="30228">
                  <a:moveTo>
                    <a:pt x="17693" y="28296"/>
                  </a:moveTo>
                  <a:cubicBezTo>
                    <a:pt x="18430" y="24022"/>
                    <a:pt x="12682" y="25054"/>
                    <a:pt x="10766" y="22401"/>
                  </a:cubicBezTo>
                  <a:cubicBezTo>
                    <a:pt x="3103" y="17390"/>
                    <a:pt x="2955" y="7811"/>
                    <a:pt x="155" y="0"/>
                  </a:cubicBezTo>
                  <a:cubicBezTo>
                    <a:pt x="-582" y="10316"/>
                    <a:pt x="1039" y="22549"/>
                    <a:pt x="10914" y="28296"/>
                  </a:cubicBezTo>
                  <a:cubicBezTo>
                    <a:pt x="12682" y="29475"/>
                    <a:pt x="17545" y="31981"/>
                    <a:pt x="17693" y="2829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09" name="Полилиния: фигура 3908">
              <a:extLst>
                <a:ext uri="{FF2B5EF4-FFF2-40B4-BE49-F238E27FC236}">
                  <a16:creationId xmlns:a16="http://schemas.microsoft.com/office/drawing/2014/main" id="{48D175E1-CA6A-F641-17D4-EFF8353DE280}"/>
                </a:ext>
              </a:extLst>
            </p:cNvPr>
            <p:cNvSpPr/>
            <p:nvPr/>
          </p:nvSpPr>
          <p:spPr>
            <a:xfrm>
              <a:off x="2385767" y="7280628"/>
              <a:ext cx="25008" cy="33569"/>
            </a:xfrm>
            <a:custGeom>
              <a:avLst/>
              <a:gdLst>
                <a:gd name="connsiteX0" fmla="*/ 24907 w 25008"/>
                <a:gd name="connsiteY0" fmla="*/ 29328 h 33569"/>
                <a:gd name="connsiteX1" fmla="*/ 0 w 25008"/>
                <a:gd name="connsiteY1" fmla="*/ 0 h 33569"/>
                <a:gd name="connsiteX2" fmla="*/ 15622 w 25008"/>
                <a:gd name="connsiteY2" fmla="*/ 32128 h 33569"/>
                <a:gd name="connsiteX3" fmla="*/ 24907 w 25008"/>
                <a:gd name="connsiteY3" fmla="*/ 29328 h 33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008" h="33569">
                  <a:moveTo>
                    <a:pt x="24907" y="29328"/>
                  </a:moveTo>
                  <a:cubicBezTo>
                    <a:pt x="9137" y="29181"/>
                    <a:pt x="4274" y="12380"/>
                    <a:pt x="0" y="0"/>
                  </a:cubicBezTo>
                  <a:cubicBezTo>
                    <a:pt x="737" y="11790"/>
                    <a:pt x="3537" y="26823"/>
                    <a:pt x="15622" y="32128"/>
                  </a:cubicBezTo>
                  <a:cubicBezTo>
                    <a:pt x="18864" y="33749"/>
                    <a:pt x="25938" y="35223"/>
                    <a:pt x="24907" y="2932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0" name="Полилиния: фигура 3909">
              <a:extLst>
                <a:ext uri="{FF2B5EF4-FFF2-40B4-BE49-F238E27FC236}">
                  <a16:creationId xmlns:a16="http://schemas.microsoft.com/office/drawing/2014/main" id="{5BBF2096-79CC-1825-9158-E88A50B88A9D}"/>
                </a:ext>
              </a:extLst>
            </p:cNvPr>
            <p:cNvSpPr/>
            <p:nvPr/>
          </p:nvSpPr>
          <p:spPr>
            <a:xfrm>
              <a:off x="2414407" y="7184686"/>
              <a:ext cx="3635" cy="15309"/>
            </a:xfrm>
            <a:custGeom>
              <a:avLst/>
              <a:gdLst>
                <a:gd name="connsiteX0" fmla="*/ 2604 w 3635"/>
                <a:gd name="connsiteY0" fmla="*/ 12969 h 15309"/>
                <a:gd name="connsiteX1" fmla="*/ 3635 w 3635"/>
                <a:gd name="connsiteY1" fmla="*/ 0 h 15309"/>
                <a:gd name="connsiteX2" fmla="*/ 2604 w 3635"/>
                <a:gd name="connsiteY2" fmla="*/ 12969 h 1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35" h="15309">
                  <a:moveTo>
                    <a:pt x="2604" y="12969"/>
                  </a:moveTo>
                  <a:cubicBezTo>
                    <a:pt x="2456" y="8548"/>
                    <a:pt x="3341" y="4274"/>
                    <a:pt x="3635" y="0"/>
                  </a:cubicBezTo>
                  <a:cubicBezTo>
                    <a:pt x="-786" y="295"/>
                    <a:pt x="-1228" y="22401"/>
                    <a:pt x="2604" y="12969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1" name="Полилиния: фигура 3910">
              <a:extLst>
                <a:ext uri="{FF2B5EF4-FFF2-40B4-BE49-F238E27FC236}">
                  <a16:creationId xmlns:a16="http://schemas.microsoft.com/office/drawing/2014/main" id="{7110B49A-9852-F69F-DFA0-9F00EAFBAE41}"/>
                </a:ext>
              </a:extLst>
            </p:cNvPr>
            <p:cNvSpPr/>
            <p:nvPr/>
          </p:nvSpPr>
          <p:spPr>
            <a:xfrm>
              <a:off x="2409767" y="7329999"/>
              <a:ext cx="18444" cy="30444"/>
            </a:xfrm>
            <a:custGeom>
              <a:avLst/>
              <a:gdLst>
                <a:gd name="connsiteX0" fmla="*/ 612 w 18444"/>
                <a:gd name="connsiteY0" fmla="*/ 28444 h 30444"/>
                <a:gd name="connsiteX1" fmla="*/ 5475 w 18444"/>
                <a:gd name="connsiteY1" fmla="*/ 26528 h 30444"/>
                <a:gd name="connsiteX2" fmla="*/ 18445 w 18444"/>
                <a:gd name="connsiteY2" fmla="*/ 0 h 30444"/>
                <a:gd name="connsiteX3" fmla="*/ 612 w 18444"/>
                <a:gd name="connsiteY3" fmla="*/ 28444 h 30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44" h="30444">
                  <a:moveTo>
                    <a:pt x="612" y="28444"/>
                  </a:moveTo>
                  <a:cubicBezTo>
                    <a:pt x="1054" y="32423"/>
                    <a:pt x="8128" y="29770"/>
                    <a:pt x="5475" y="26528"/>
                  </a:cubicBezTo>
                  <a:cubicBezTo>
                    <a:pt x="2086" y="15769"/>
                    <a:pt x="11518" y="6779"/>
                    <a:pt x="18445" y="0"/>
                  </a:cubicBezTo>
                  <a:cubicBezTo>
                    <a:pt x="8570" y="5600"/>
                    <a:pt x="-2778" y="15769"/>
                    <a:pt x="612" y="28444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2" name="Полилиния: фигура 3911">
              <a:extLst>
                <a:ext uri="{FF2B5EF4-FFF2-40B4-BE49-F238E27FC236}">
                  <a16:creationId xmlns:a16="http://schemas.microsoft.com/office/drawing/2014/main" id="{9B337A4A-0F62-5DC4-E6C4-99EAF2D09F95}"/>
                </a:ext>
              </a:extLst>
            </p:cNvPr>
            <p:cNvSpPr/>
            <p:nvPr/>
          </p:nvSpPr>
          <p:spPr>
            <a:xfrm>
              <a:off x="2549905" y="7024930"/>
              <a:ext cx="29367" cy="25973"/>
            </a:xfrm>
            <a:custGeom>
              <a:avLst/>
              <a:gdLst>
                <a:gd name="connsiteX0" fmla="*/ 1808 w 29367"/>
                <a:gd name="connsiteY0" fmla="*/ 17685 h 25973"/>
                <a:gd name="connsiteX1" fmla="*/ 4313 w 29367"/>
                <a:gd name="connsiteY1" fmla="*/ 25644 h 25973"/>
                <a:gd name="connsiteX2" fmla="*/ 29367 w 29367"/>
                <a:gd name="connsiteY2" fmla="*/ 0 h 25973"/>
                <a:gd name="connsiteX3" fmla="*/ 1808 w 29367"/>
                <a:gd name="connsiteY3" fmla="*/ 17685 h 25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367" h="25973">
                  <a:moveTo>
                    <a:pt x="1808" y="17685"/>
                  </a:moveTo>
                  <a:cubicBezTo>
                    <a:pt x="-403" y="20633"/>
                    <a:pt x="-1582" y="27559"/>
                    <a:pt x="4313" y="25644"/>
                  </a:cubicBezTo>
                  <a:cubicBezTo>
                    <a:pt x="5787" y="12085"/>
                    <a:pt x="20377" y="7516"/>
                    <a:pt x="29367" y="0"/>
                  </a:cubicBezTo>
                  <a:cubicBezTo>
                    <a:pt x="18903" y="3390"/>
                    <a:pt x="8292" y="8695"/>
                    <a:pt x="1808" y="17685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3" name="Полилиния: фигура 3912">
              <a:extLst>
                <a:ext uri="{FF2B5EF4-FFF2-40B4-BE49-F238E27FC236}">
                  <a16:creationId xmlns:a16="http://schemas.microsoft.com/office/drawing/2014/main" id="{44FEE0E4-DB39-E8D9-7BAB-4075A8C29BB2}"/>
                </a:ext>
              </a:extLst>
            </p:cNvPr>
            <p:cNvSpPr/>
            <p:nvPr/>
          </p:nvSpPr>
          <p:spPr>
            <a:xfrm>
              <a:off x="2588852" y="7012845"/>
              <a:ext cx="19601" cy="8400"/>
            </a:xfrm>
            <a:custGeom>
              <a:avLst/>
              <a:gdLst>
                <a:gd name="connsiteX0" fmla="*/ 0 w 19601"/>
                <a:gd name="connsiteY0" fmla="*/ 8400 h 8400"/>
                <a:gd name="connsiteX1" fmla="*/ 19601 w 19601"/>
                <a:gd name="connsiteY1" fmla="*/ 0 h 8400"/>
                <a:gd name="connsiteX2" fmla="*/ 0 w 19601"/>
                <a:gd name="connsiteY2" fmla="*/ 8400 h 8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601" h="8400">
                  <a:moveTo>
                    <a:pt x="0" y="8400"/>
                  </a:moveTo>
                  <a:cubicBezTo>
                    <a:pt x="6927" y="6927"/>
                    <a:pt x="14001" y="4421"/>
                    <a:pt x="19601" y="0"/>
                  </a:cubicBezTo>
                  <a:cubicBezTo>
                    <a:pt x="13411" y="2653"/>
                    <a:pt x="3684" y="2358"/>
                    <a:pt x="0" y="840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4" name="Полилиния: фигура 3913">
              <a:extLst>
                <a:ext uri="{FF2B5EF4-FFF2-40B4-BE49-F238E27FC236}">
                  <a16:creationId xmlns:a16="http://schemas.microsoft.com/office/drawing/2014/main" id="{C87CB399-8920-756F-E54C-D7DDDD8B865F}"/>
                </a:ext>
              </a:extLst>
            </p:cNvPr>
            <p:cNvSpPr/>
            <p:nvPr/>
          </p:nvSpPr>
          <p:spPr>
            <a:xfrm>
              <a:off x="2562472" y="7069143"/>
              <a:ext cx="12674" cy="5162"/>
            </a:xfrm>
            <a:custGeom>
              <a:avLst/>
              <a:gdLst>
                <a:gd name="connsiteX0" fmla="*/ 0 w 12674"/>
                <a:gd name="connsiteY0" fmla="*/ 5158 h 5162"/>
                <a:gd name="connsiteX1" fmla="*/ 12674 w 12674"/>
                <a:gd name="connsiteY1" fmla="*/ 0 h 5162"/>
                <a:gd name="connsiteX2" fmla="*/ 0 w 12674"/>
                <a:gd name="connsiteY2" fmla="*/ 5158 h 5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74" h="5162">
                  <a:moveTo>
                    <a:pt x="0" y="5158"/>
                  </a:moveTo>
                  <a:cubicBezTo>
                    <a:pt x="4274" y="5306"/>
                    <a:pt x="8695" y="1916"/>
                    <a:pt x="12674" y="0"/>
                  </a:cubicBezTo>
                  <a:cubicBezTo>
                    <a:pt x="8400" y="590"/>
                    <a:pt x="2063" y="1032"/>
                    <a:pt x="0" y="515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5" name="Полилиния: фигура 3914">
              <a:extLst>
                <a:ext uri="{FF2B5EF4-FFF2-40B4-BE49-F238E27FC236}">
                  <a16:creationId xmlns:a16="http://schemas.microsoft.com/office/drawing/2014/main" id="{CBB59A78-D446-6A62-DC4B-C58CBEEB34E2}"/>
                </a:ext>
              </a:extLst>
            </p:cNvPr>
            <p:cNvSpPr/>
            <p:nvPr/>
          </p:nvSpPr>
          <p:spPr>
            <a:xfrm>
              <a:off x="2434107" y="7312461"/>
              <a:ext cx="19306" cy="12084"/>
            </a:xfrm>
            <a:custGeom>
              <a:avLst/>
              <a:gdLst>
                <a:gd name="connsiteX0" fmla="*/ 0 w 19306"/>
                <a:gd name="connsiteY0" fmla="*/ 12085 h 12084"/>
                <a:gd name="connsiteX1" fmla="*/ 19306 w 19306"/>
                <a:gd name="connsiteY1" fmla="*/ 0 h 12084"/>
                <a:gd name="connsiteX2" fmla="*/ 0 w 19306"/>
                <a:gd name="connsiteY2" fmla="*/ 12085 h 1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06" h="12084">
                  <a:moveTo>
                    <a:pt x="0" y="12085"/>
                  </a:moveTo>
                  <a:cubicBezTo>
                    <a:pt x="7369" y="10906"/>
                    <a:pt x="13853" y="5011"/>
                    <a:pt x="19306" y="0"/>
                  </a:cubicBezTo>
                  <a:cubicBezTo>
                    <a:pt x="12380" y="3095"/>
                    <a:pt x="5895" y="7516"/>
                    <a:pt x="0" y="12085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6" name="Полилиния: фигура 3915">
              <a:extLst>
                <a:ext uri="{FF2B5EF4-FFF2-40B4-BE49-F238E27FC236}">
                  <a16:creationId xmlns:a16="http://schemas.microsoft.com/office/drawing/2014/main" id="{ADD1F0C8-E2E3-30FC-68A2-B77B4A193F6A}"/>
                </a:ext>
              </a:extLst>
            </p:cNvPr>
            <p:cNvSpPr/>
            <p:nvPr/>
          </p:nvSpPr>
          <p:spPr>
            <a:xfrm>
              <a:off x="2522948" y="7078870"/>
              <a:ext cx="29502" cy="27176"/>
            </a:xfrm>
            <a:custGeom>
              <a:avLst/>
              <a:gdLst>
                <a:gd name="connsiteX0" fmla="*/ 174 w 29502"/>
                <a:gd name="connsiteY0" fmla="*/ 24022 h 27176"/>
                <a:gd name="connsiteX1" fmla="*/ 5333 w 29502"/>
                <a:gd name="connsiteY1" fmla="*/ 23433 h 27176"/>
                <a:gd name="connsiteX2" fmla="*/ 29502 w 29502"/>
                <a:gd name="connsiteY2" fmla="*/ 0 h 27176"/>
                <a:gd name="connsiteX3" fmla="*/ 174 w 29502"/>
                <a:gd name="connsiteY3" fmla="*/ 24022 h 27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02" h="27176">
                  <a:moveTo>
                    <a:pt x="174" y="24022"/>
                  </a:moveTo>
                  <a:cubicBezTo>
                    <a:pt x="-1299" y="28738"/>
                    <a:pt x="7101" y="27854"/>
                    <a:pt x="5333" y="23433"/>
                  </a:cubicBezTo>
                  <a:cubicBezTo>
                    <a:pt x="7248" y="11053"/>
                    <a:pt x="20070" y="6042"/>
                    <a:pt x="29502" y="0"/>
                  </a:cubicBezTo>
                  <a:cubicBezTo>
                    <a:pt x="16828" y="2653"/>
                    <a:pt x="2385" y="10169"/>
                    <a:pt x="174" y="24022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3917" name="Рисунок 9">
            <a:extLst>
              <a:ext uri="{FF2B5EF4-FFF2-40B4-BE49-F238E27FC236}">
                <a16:creationId xmlns:a16="http://schemas.microsoft.com/office/drawing/2014/main" id="{90772C4E-76DD-4A3C-07E0-36D45FDB4527}"/>
              </a:ext>
            </a:extLst>
          </p:cNvPr>
          <p:cNvGrpSpPr/>
          <p:nvPr/>
        </p:nvGrpSpPr>
        <p:grpSpPr>
          <a:xfrm rot="21184107">
            <a:off x="2005366" y="6734187"/>
            <a:ext cx="487668" cy="1035799"/>
            <a:chOff x="1998462" y="6720155"/>
            <a:chExt cx="487668" cy="1035799"/>
          </a:xfrm>
        </p:grpSpPr>
        <p:sp>
          <p:nvSpPr>
            <p:cNvPr id="3918" name="Полилиния: фигура 3917">
              <a:extLst>
                <a:ext uri="{FF2B5EF4-FFF2-40B4-BE49-F238E27FC236}">
                  <a16:creationId xmlns:a16="http://schemas.microsoft.com/office/drawing/2014/main" id="{7A758810-6EBC-9C5E-CC8F-0BFD04409AA8}"/>
                </a:ext>
              </a:extLst>
            </p:cNvPr>
            <p:cNvSpPr/>
            <p:nvPr/>
          </p:nvSpPr>
          <p:spPr>
            <a:xfrm>
              <a:off x="2045444" y="6823761"/>
              <a:ext cx="28457" cy="110882"/>
            </a:xfrm>
            <a:custGeom>
              <a:avLst/>
              <a:gdLst>
                <a:gd name="connsiteX0" fmla="*/ 21401 w 28457"/>
                <a:gd name="connsiteY0" fmla="*/ 108764 h 110882"/>
                <a:gd name="connsiteX1" fmla="*/ 21695 w 28457"/>
                <a:gd name="connsiteY1" fmla="*/ 33454 h 110882"/>
                <a:gd name="connsiteX2" fmla="*/ 12558 w 28457"/>
                <a:gd name="connsiteY2" fmla="*/ 0 h 110882"/>
                <a:gd name="connsiteX3" fmla="*/ 1357 w 28457"/>
                <a:gd name="connsiteY3" fmla="*/ 77520 h 110882"/>
                <a:gd name="connsiteX4" fmla="*/ 15506 w 28457"/>
                <a:gd name="connsiteY4" fmla="*/ 109353 h 110882"/>
                <a:gd name="connsiteX5" fmla="*/ 21401 w 28457"/>
                <a:gd name="connsiteY5" fmla="*/ 108764 h 110882"/>
                <a:gd name="connsiteX6" fmla="*/ 6074 w 28457"/>
                <a:gd name="connsiteY6" fmla="*/ 84152 h 110882"/>
                <a:gd name="connsiteX7" fmla="*/ 5042 w 28457"/>
                <a:gd name="connsiteY7" fmla="*/ 46571 h 110882"/>
                <a:gd name="connsiteX8" fmla="*/ 8137 w 28457"/>
                <a:gd name="connsiteY8" fmla="*/ 80320 h 110882"/>
                <a:gd name="connsiteX9" fmla="*/ 6074 w 28457"/>
                <a:gd name="connsiteY9" fmla="*/ 84152 h 110882"/>
                <a:gd name="connsiteX10" fmla="*/ 16832 w 28457"/>
                <a:gd name="connsiteY10" fmla="*/ 106111 h 110882"/>
                <a:gd name="connsiteX11" fmla="*/ 8874 w 28457"/>
                <a:gd name="connsiteY11" fmla="*/ 87689 h 110882"/>
                <a:gd name="connsiteX12" fmla="*/ 18306 w 28457"/>
                <a:gd name="connsiteY12" fmla="*/ 103164 h 110882"/>
                <a:gd name="connsiteX13" fmla="*/ 16832 w 28457"/>
                <a:gd name="connsiteY13" fmla="*/ 106111 h 110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57" h="110882">
                  <a:moveTo>
                    <a:pt x="21401" y="108764"/>
                  </a:moveTo>
                  <a:cubicBezTo>
                    <a:pt x="31128" y="84889"/>
                    <a:pt x="30391" y="57477"/>
                    <a:pt x="21695" y="33454"/>
                  </a:cubicBezTo>
                  <a:cubicBezTo>
                    <a:pt x="17716" y="22549"/>
                    <a:pt x="14621" y="11348"/>
                    <a:pt x="12558" y="0"/>
                  </a:cubicBezTo>
                  <a:cubicBezTo>
                    <a:pt x="4010" y="24612"/>
                    <a:pt x="-3064" y="51140"/>
                    <a:pt x="1357" y="77520"/>
                  </a:cubicBezTo>
                  <a:cubicBezTo>
                    <a:pt x="3126" y="89015"/>
                    <a:pt x="7105" y="100953"/>
                    <a:pt x="15506" y="109353"/>
                  </a:cubicBezTo>
                  <a:cubicBezTo>
                    <a:pt x="17127" y="111122"/>
                    <a:pt x="20959" y="111859"/>
                    <a:pt x="21401" y="108764"/>
                  </a:cubicBezTo>
                  <a:close/>
                  <a:moveTo>
                    <a:pt x="6074" y="84152"/>
                  </a:moveTo>
                  <a:cubicBezTo>
                    <a:pt x="1505" y="72214"/>
                    <a:pt x="3863" y="58951"/>
                    <a:pt x="5042" y="46571"/>
                  </a:cubicBezTo>
                  <a:cubicBezTo>
                    <a:pt x="6810" y="57772"/>
                    <a:pt x="4305" y="69414"/>
                    <a:pt x="8137" y="80320"/>
                  </a:cubicBezTo>
                  <a:cubicBezTo>
                    <a:pt x="8137" y="81647"/>
                    <a:pt x="7989" y="84594"/>
                    <a:pt x="6074" y="84152"/>
                  </a:cubicBezTo>
                  <a:close/>
                  <a:moveTo>
                    <a:pt x="16832" y="106111"/>
                  </a:moveTo>
                  <a:cubicBezTo>
                    <a:pt x="11232" y="102279"/>
                    <a:pt x="8284" y="93731"/>
                    <a:pt x="8874" y="87689"/>
                  </a:cubicBezTo>
                  <a:cubicBezTo>
                    <a:pt x="11821" y="92995"/>
                    <a:pt x="13590" y="99037"/>
                    <a:pt x="18306" y="103164"/>
                  </a:cubicBezTo>
                  <a:cubicBezTo>
                    <a:pt x="18601" y="104637"/>
                    <a:pt x="19190" y="107437"/>
                    <a:pt x="16832" y="106111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19" name="Полилиния: фигура 3918">
              <a:extLst>
                <a:ext uri="{FF2B5EF4-FFF2-40B4-BE49-F238E27FC236}">
                  <a16:creationId xmlns:a16="http://schemas.microsoft.com/office/drawing/2014/main" id="{66C6A980-D005-B904-9942-AF7B22DA30C4}"/>
                </a:ext>
              </a:extLst>
            </p:cNvPr>
            <p:cNvSpPr/>
            <p:nvPr/>
          </p:nvSpPr>
          <p:spPr>
            <a:xfrm>
              <a:off x="2083716" y="7017119"/>
              <a:ext cx="8329" cy="17685"/>
            </a:xfrm>
            <a:custGeom>
              <a:avLst/>
              <a:gdLst>
                <a:gd name="connsiteX0" fmla="*/ 8330 w 8329"/>
                <a:gd name="connsiteY0" fmla="*/ 17685 h 17685"/>
                <a:gd name="connsiteX1" fmla="*/ 3908 w 8329"/>
                <a:gd name="connsiteY1" fmla="*/ 0 h 17685"/>
                <a:gd name="connsiteX2" fmla="*/ 8330 w 8329"/>
                <a:gd name="connsiteY2" fmla="*/ 17685 h 17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29" h="17685">
                  <a:moveTo>
                    <a:pt x="8330" y="17685"/>
                  </a:moveTo>
                  <a:cubicBezTo>
                    <a:pt x="5824" y="12085"/>
                    <a:pt x="4350" y="6190"/>
                    <a:pt x="3908" y="0"/>
                  </a:cubicBezTo>
                  <a:cubicBezTo>
                    <a:pt x="-5082" y="4716"/>
                    <a:pt x="3613" y="12969"/>
                    <a:pt x="8330" y="17685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0" name="Полилиния: фигура 3919">
              <a:extLst>
                <a:ext uri="{FF2B5EF4-FFF2-40B4-BE49-F238E27FC236}">
                  <a16:creationId xmlns:a16="http://schemas.microsoft.com/office/drawing/2014/main" id="{A5D9BE60-C487-96C3-A671-1630B5BD92E9}"/>
                </a:ext>
              </a:extLst>
            </p:cNvPr>
            <p:cNvSpPr/>
            <p:nvPr/>
          </p:nvSpPr>
          <p:spPr>
            <a:xfrm>
              <a:off x="2064929" y="6941243"/>
              <a:ext cx="9284" cy="24883"/>
            </a:xfrm>
            <a:custGeom>
              <a:avLst/>
              <a:gdLst>
                <a:gd name="connsiteX0" fmla="*/ 5306 w 9284"/>
                <a:gd name="connsiteY0" fmla="*/ 10146 h 24883"/>
                <a:gd name="connsiteX1" fmla="*/ 0 w 9284"/>
                <a:gd name="connsiteY1" fmla="*/ 419 h 24883"/>
                <a:gd name="connsiteX2" fmla="*/ 9285 w 9284"/>
                <a:gd name="connsiteY2" fmla="*/ 24883 h 24883"/>
                <a:gd name="connsiteX3" fmla="*/ 5306 w 9284"/>
                <a:gd name="connsiteY3" fmla="*/ 10146 h 24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84" h="24883">
                  <a:moveTo>
                    <a:pt x="5306" y="10146"/>
                  </a:moveTo>
                  <a:cubicBezTo>
                    <a:pt x="2800" y="7346"/>
                    <a:pt x="3979" y="-2086"/>
                    <a:pt x="0" y="419"/>
                  </a:cubicBezTo>
                  <a:cubicBezTo>
                    <a:pt x="590" y="8967"/>
                    <a:pt x="2505" y="18841"/>
                    <a:pt x="9285" y="24883"/>
                  </a:cubicBezTo>
                  <a:cubicBezTo>
                    <a:pt x="8695" y="19725"/>
                    <a:pt x="6779" y="15009"/>
                    <a:pt x="5306" y="10146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1" name="Полилиния: фигура 3920">
              <a:extLst>
                <a:ext uri="{FF2B5EF4-FFF2-40B4-BE49-F238E27FC236}">
                  <a16:creationId xmlns:a16="http://schemas.microsoft.com/office/drawing/2014/main" id="{365BBEBF-8CDE-199A-2DD0-7E2093EEACF6}"/>
                </a:ext>
              </a:extLst>
            </p:cNvPr>
            <p:cNvSpPr/>
            <p:nvPr/>
          </p:nvSpPr>
          <p:spPr>
            <a:xfrm>
              <a:off x="2033615" y="6998107"/>
              <a:ext cx="73583" cy="83899"/>
            </a:xfrm>
            <a:custGeom>
              <a:avLst/>
              <a:gdLst>
                <a:gd name="connsiteX0" fmla="*/ 71842 w 73583"/>
                <a:gd name="connsiteY0" fmla="*/ 64256 h 83899"/>
                <a:gd name="connsiteX1" fmla="*/ 25271 w 73583"/>
                <a:gd name="connsiteY1" fmla="*/ 21812 h 83899"/>
                <a:gd name="connsiteX2" fmla="*/ 217 w 73583"/>
                <a:gd name="connsiteY2" fmla="*/ 0 h 83899"/>
                <a:gd name="connsiteX3" fmla="*/ 3754 w 73583"/>
                <a:gd name="connsiteY3" fmla="*/ 9285 h 83899"/>
                <a:gd name="connsiteX4" fmla="*/ 52093 w 73583"/>
                <a:gd name="connsiteY4" fmla="*/ 81647 h 83899"/>
                <a:gd name="connsiteX5" fmla="*/ 71842 w 73583"/>
                <a:gd name="connsiteY5" fmla="*/ 64256 h 83899"/>
                <a:gd name="connsiteX6" fmla="*/ 29397 w 73583"/>
                <a:gd name="connsiteY6" fmla="*/ 51287 h 83899"/>
                <a:gd name="connsiteX7" fmla="*/ 20113 w 73583"/>
                <a:gd name="connsiteY7" fmla="*/ 35223 h 83899"/>
                <a:gd name="connsiteX8" fmla="*/ 30724 w 73583"/>
                <a:gd name="connsiteY8" fmla="*/ 49666 h 83899"/>
                <a:gd name="connsiteX9" fmla="*/ 29397 w 73583"/>
                <a:gd name="connsiteY9" fmla="*/ 51287 h 83899"/>
                <a:gd name="connsiteX10" fmla="*/ 55483 w 73583"/>
                <a:gd name="connsiteY10" fmla="*/ 79583 h 83899"/>
                <a:gd name="connsiteX11" fmla="*/ 33082 w 73583"/>
                <a:gd name="connsiteY11" fmla="*/ 56298 h 83899"/>
                <a:gd name="connsiteX12" fmla="*/ 65652 w 73583"/>
                <a:gd name="connsiteY12" fmla="*/ 76046 h 83899"/>
                <a:gd name="connsiteX13" fmla="*/ 55483 w 73583"/>
                <a:gd name="connsiteY13" fmla="*/ 79583 h 83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3583" h="83899">
                  <a:moveTo>
                    <a:pt x="71842" y="64256"/>
                  </a:moveTo>
                  <a:cubicBezTo>
                    <a:pt x="62557" y="44802"/>
                    <a:pt x="44430" y="30654"/>
                    <a:pt x="25271" y="21812"/>
                  </a:cubicBezTo>
                  <a:cubicBezTo>
                    <a:pt x="16428" y="15032"/>
                    <a:pt x="6554" y="8990"/>
                    <a:pt x="217" y="0"/>
                  </a:cubicBezTo>
                  <a:cubicBezTo>
                    <a:pt x="-962" y="3390"/>
                    <a:pt x="3017" y="6190"/>
                    <a:pt x="3754" y="9285"/>
                  </a:cubicBezTo>
                  <a:cubicBezTo>
                    <a:pt x="17460" y="34781"/>
                    <a:pt x="28218" y="63814"/>
                    <a:pt x="52093" y="81647"/>
                  </a:cubicBezTo>
                  <a:cubicBezTo>
                    <a:pt x="62852" y="89310"/>
                    <a:pt x="78916" y="75899"/>
                    <a:pt x="71842" y="64256"/>
                  </a:cubicBezTo>
                  <a:close/>
                  <a:moveTo>
                    <a:pt x="29397" y="51287"/>
                  </a:moveTo>
                  <a:cubicBezTo>
                    <a:pt x="26745" y="45687"/>
                    <a:pt x="22618" y="40823"/>
                    <a:pt x="20113" y="35223"/>
                  </a:cubicBezTo>
                  <a:cubicBezTo>
                    <a:pt x="25713" y="37286"/>
                    <a:pt x="27776" y="44655"/>
                    <a:pt x="30724" y="49666"/>
                  </a:cubicBezTo>
                  <a:cubicBezTo>
                    <a:pt x="31019" y="50845"/>
                    <a:pt x="30576" y="53056"/>
                    <a:pt x="29397" y="51287"/>
                  </a:cubicBezTo>
                  <a:close/>
                  <a:moveTo>
                    <a:pt x="55483" y="79583"/>
                  </a:moveTo>
                  <a:cubicBezTo>
                    <a:pt x="46198" y="73983"/>
                    <a:pt x="39861" y="64551"/>
                    <a:pt x="33082" y="56298"/>
                  </a:cubicBezTo>
                  <a:cubicBezTo>
                    <a:pt x="43988" y="62635"/>
                    <a:pt x="51504" y="78257"/>
                    <a:pt x="65652" y="76046"/>
                  </a:cubicBezTo>
                  <a:cubicBezTo>
                    <a:pt x="68894" y="82089"/>
                    <a:pt x="58725" y="81941"/>
                    <a:pt x="55483" y="79583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2" name="Полилиния: фигура 3921">
              <a:extLst>
                <a:ext uri="{FF2B5EF4-FFF2-40B4-BE49-F238E27FC236}">
                  <a16:creationId xmlns:a16="http://schemas.microsoft.com/office/drawing/2014/main" id="{C7631759-04E5-892F-BCAC-8EA3FEECEF79}"/>
                </a:ext>
              </a:extLst>
            </p:cNvPr>
            <p:cNvSpPr/>
            <p:nvPr/>
          </p:nvSpPr>
          <p:spPr>
            <a:xfrm>
              <a:off x="2108646" y="7079017"/>
              <a:ext cx="9928" cy="26232"/>
            </a:xfrm>
            <a:custGeom>
              <a:avLst/>
              <a:gdLst>
                <a:gd name="connsiteX0" fmla="*/ 9928 w 9928"/>
                <a:gd name="connsiteY0" fmla="*/ 26233 h 26232"/>
                <a:gd name="connsiteX1" fmla="*/ 3296 w 9928"/>
                <a:gd name="connsiteY1" fmla="*/ 0 h 26232"/>
                <a:gd name="connsiteX2" fmla="*/ 9928 w 9928"/>
                <a:gd name="connsiteY2" fmla="*/ 26233 h 26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28" h="26232">
                  <a:moveTo>
                    <a:pt x="9928" y="26233"/>
                  </a:moveTo>
                  <a:cubicBezTo>
                    <a:pt x="5359" y="18127"/>
                    <a:pt x="6981" y="8253"/>
                    <a:pt x="3296" y="0"/>
                  </a:cubicBezTo>
                  <a:cubicBezTo>
                    <a:pt x="-3925" y="7958"/>
                    <a:pt x="1822" y="21517"/>
                    <a:pt x="9928" y="26233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3" name="Полилиния: фигура 3922">
              <a:extLst>
                <a:ext uri="{FF2B5EF4-FFF2-40B4-BE49-F238E27FC236}">
                  <a16:creationId xmlns:a16="http://schemas.microsoft.com/office/drawing/2014/main" id="{846D89CB-309F-4B03-E3E2-0954F7A39FD9}"/>
                </a:ext>
              </a:extLst>
            </p:cNvPr>
            <p:cNvSpPr/>
            <p:nvPr/>
          </p:nvSpPr>
          <p:spPr>
            <a:xfrm>
              <a:off x="2077024" y="6877848"/>
              <a:ext cx="28473" cy="90965"/>
            </a:xfrm>
            <a:custGeom>
              <a:avLst/>
              <a:gdLst>
                <a:gd name="connsiteX0" fmla="*/ 18854 w 28473"/>
                <a:gd name="connsiteY0" fmla="*/ 87984 h 90965"/>
                <a:gd name="connsiteX1" fmla="*/ 21506 w 28473"/>
                <a:gd name="connsiteY1" fmla="*/ 30065 h 90965"/>
                <a:gd name="connsiteX2" fmla="*/ 13253 w 28473"/>
                <a:gd name="connsiteY2" fmla="*/ 0 h 90965"/>
                <a:gd name="connsiteX3" fmla="*/ 3674 w 28473"/>
                <a:gd name="connsiteY3" fmla="*/ 82678 h 90965"/>
                <a:gd name="connsiteX4" fmla="*/ 18854 w 28473"/>
                <a:gd name="connsiteY4" fmla="*/ 87984 h 90965"/>
                <a:gd name="connsiteX5" fmla="*/ 6179 w 28473"/>
                <a:gd name="connsiteY5" fmla="*/ 33602 h 90965"/>
                <a:gd name="connsiteX6" fmla="*/ 11043 w 28473"/>
                <a:gd name="connsiteY6" fmla="*/ 15475 h 90965"/>
                <a:gd name="connsiteX7" fmla="*/ 9274 w 28473"/>
                <a:gd name="connsiteY7" fmla="*/ 31833 h 90965"/>
                <a:gd name="connsiteX8" fmla="*/ 6179 w 28473"/>
                <a:gd name="connsiteY8" fmla="*/ 33602 h 90965"/>
                <a:gd name="connsiteX9" fmla="*/ 7800 w 28473"/>
                <a:gd name="connsiteY9" fmla="*/ 42444 h 90965"/>
                <a:gd name="connsiteX10" fmla="*/ 13401 w 28473"/>
                <a:gd name="connsiteY10" fmla="*/ 83562 h 90965"/>
                <a:gd name="connsiteX11" fmla="*/ 9421 w 28473"/>
                <a:gd name="connsiteY11" fmla="*/ 86068 h 90965"/>
                <a:gd name="connsiteX12" fmla="*/ 7800 w 28473"/>
                <a:gd name="connsiteY12" fmla="*/ 42444 h 90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473" h="90965">
                  <a:moveTo>
                    <a:pt x="18854" y="87984"/>
                  </a:moveTo>
                  <a:cubicBezTo>
                    <a:pt x="33002" y="71772"/>
                    <a:pt x="29465" y="48192"/>
                    <a:pt x="21506" y="30065"/>
                  </a:cubicBezTo>
                  <a:cubicBezTo>
                    <a:pt x="16790" y="20633"/>
                    <a:pt x="14727" y="10316"/>
                    <a:pt x="13253" y="0"/>
                  </a:cubicBezTo>
                  <a:cubicBezTo>
                    <a:pt x="284" y="25054"/>
                    <a:pt x="-3695" y="55119"/>
                    <a:pt x="3674" y="82678"/>
                  </a:cubicBezTo>
                  <a:cubicBezTo>
                    <a:pt x="4705" y="89310"/>
                    <a:pt x="13990" y="94468"/>
                    <a:pt x="18854" y="87984"/>
                  </a:cubicBezTo>
                  <a:close/>
                  <a:moveTo>
                    <a:pt x="6179" y="33602"/>
                  </a:moveTo>
                  <a:cubicBezTo>
                    <a:pt x="6032" y="27412"/>
                    <a:pt x="7211" y="20485"/>
                    <a:pt x="11043" y="15475"/>
                  </a:cubicBezTo>
                  <a:cubicBezTo>
                    <a:pt x="10600" y="20927"/>
                    <a:pt x="8390" y="26233"/>
                    <a:pt x="9274" y="31833"/>
                  </a:cubicBezTo>
                  <a:cubicBezTo>
                    <a:pt x="10158" y="33749"/>
                    <a:pt x="6769" y="36991"/>
                    <a:pt x="6179" y="33602"/>
                  </a:cubicBezTo>
                  <a:close/>
                  <a:moveTo>
                    <a:pt x="7800" y="42444"/>
                  </a:moveTo>
                  <a:cubicBezTo>
                    <a:pt x="8832" y="56150"/>
                    <a:pt x="4558" y="71772"/>
                    <a:pt x="13401" y="83562"/>
                  </a:cubicBezTo>
                  <a:cubicBezTo>
                    <a:pt x="15611" y="86657"/>
                    <a:pt x="11190" y="89900"/>
                    <a:pt x="9421" y="86068"/>
                  </a:cubicBezTo>
                  <a:cubicBezTo>
                    <a:pt x="1168" y="73099"/>
                    <a:pt x="5442" y="56593"/>
                    <a:pt x="7800" y="42444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4" name="Полилиния: фигура 3923">
              <a:extLst>
                <a:ext uri="{FF2B5EF4-FFF2-40B4-BE49-F238E27FC236}">
                  <a16:creationId xmlns:a16="http://schemas.microsoft.com/office/drawing/2014/main" id="{D555B705-3231-0885-0FCC-A12E88D9A279}"/>
                </a:ext>
              </a:extLst>
            </p:cNvPr>
            <p:cNvSpPr/>
            <p:nvPr/>
          </p:nvSpPr>
          <p:spPr>
            <a:xfrm>
              <a:off x="2093208" y="6933999"/>
              <a:ext cx="39574" cy="105737"/>
            </a:xfrm>
            <a:custGeom>
              <a:avLst/>
              <a:gdLst>
                <a:gd name="connsiteX0" fmla="*/ 5765 w 39574"/>
                <a:gd name="connsiteY0" fmla="*/ 99184 h 105737"/>
                <a:gd name="connsiteX1" fmla="*/ 34945 w 39574"/>
                <a:gd name="connsiteY1" fmla="*/ 93142 h 105737"/>
                <a:gd name="connsiteX2" fmla="*/ 25366 w 39574"/>
                <a:gd name="connsiteY2" fmla="*/ 0 h 105737"/>
                <a:gd name="connsiteX3" fmla="*/ 12839 w 39574"/>
                <a:gd name="connsiteY3" fmla="*/ 38760 h 105737"/>
                <a:gd name="connsiteX4" fmla="*/ 5765 w 39574"/>
                <a:gd name="connsiteY4" fmla="*/ 99184 h 105737"/>
                <a:gd name="connsiteX5" fmla="*/ 14018 w 39574"/>
                <a:gd name="connsiteY5" fmla="*/ 95353 h 105737"/>
                <a:gd name="connsiteX6" fmla="*/ 11807 w 39574"/>
                <a:gd name="connsiteY6" fmla="*/ 100216 h 105737"/>
                <a:gd name="connsiteX7" fmla="*/ 10186 w 39574"/>
                <a:gd name="connsiteY7" fmla="*/ 62340 h 105737"/>
                <a:gd name="connsiteX8" fmla="*/ 14018 w 39574"/>
                <a:gd name="connsiteY8" fmla="*/ 95353 h 105737"/>
                <a:gd name="connsiteX9" fmla="*/ 13281 w 39574"/>
                <a:gd name="connsiteY9" fmla="*/ 51287 h 105737"/>
                <a:gd name="connsiteX10" fmla="*/ 22418 w 39574"/>
                <a:gd name="connsiteY10" fmla="*/ 26528 h 105737"/>
                <a:gd name="connsiteX11" fmla="*/ 13281 w 39574"/>
                <a:gd name="connsiteY11" fmla="*/ 51287 h 10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574" h="105737">
                  <a:moveTo>
                    <a:pt x="5765" y="99184"/>
                  </a:moveTo>
                  <a:cubicBezTo>
                    <a:pt x="13870" y="110532"/>
                    <a:pt x="31850" y="106258"/>
                    <a:pt x="34945" y="93142"/>
                  </a:cubicBezTo>
                  <a:cubicBezTo>
                    <a:pt x="47030" y="62340"/>
                    <a:pt x="32440" y="30065"/>
                    <a:pt x="25366" y="0"/>
                  </a:cubicBezTo>
                  <a:cubicBezTo>
                    <a:pt x="23597" y="13559"/>
                    <a:pt x="19471" y="26822"/>
                    <a:pt x="12839" y="38760"/>
                  </a:cubicBezTo>
                  <a:cubicBezTo>
                    <a:pt x="3112" y="56740"/>
                    <a:pt x="-6468" y="80025"/>
                    <a:pt x="5765" y="99184"/>
                  </a:cubicBezTo>
                  <a:close/>
                  <a:moveTo>
                    <a:pt x="14018" y="95353"/>
                  </a:moveTo>
                  <a:cubicBezTo>
                    <a:pt x="16523" y="96974"/>
                    <a:pt x="14902" y="103164"/>
                    <a:pt x="11807" y="100216"/>
                  </a:cubicBezTo>
                  <a:cubicBezTo>
                    <a:pt x="1638" y="89900"/>
                    <a:pt x="6207" y="74278"/>
                    <a:pt x="10186" y="62340"/>
                  </a:cubicBezTo>
                  <a:cubicBezTo>
                    <a:pt x="10628" y="73246"/>
                    <a:pt x="5765" y="85920"/>
                    <a:pt x="14018" y="95353"/>
                  </a:cubicBezTo>
                  <a:close/>
                  <a:moveTo>
                    <a:pt x="13281" y="51287"/>
                  </a:moveTo>
                  <a:cubicBezTo>
                    <a:pt x="13576" y="42444"/>
                    <a:pt x="19323" y="34633"/>
                    <a:pt x="22418" y="26528"/>
                  </a:cubicBezTo>
                  <a:cubicBezTo>
                    <a:pt x="20944" y="35076"/>
                    <a:pt x="17849" y="44360"/>
                    <a:pt x="13281" y="51287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5" name="Полилиния: фигура 3924">
              <a:extLst>
                <a:ext uri="{FF2B5EF4-FFF2-40B4-BE49-F238E27FC236}">
                  <a16:creationId xmlns:a16="http://schemas.microsoft.com/office/drawing/2014/main" id="{D9049300-307E-BCB1-E477-A98436A50EF6}"/>
                </a:ext>
              </a:extLst>
            </p:cNvPr>
            <p:cNvSpPr/>
            <p:nvPr/>
          </p:nvSpPr>
          <p:spPr>
            <a:xfrm>
              <a:off x="2024400" y="6927367"/>
              <a:ext cx="62844" cy="85956"/>
            </a:xfrm>
            <a:custGeom>
              <a:avLst/>
              <a:gdLst>
                <a:gd name="connsiteX0" fmla="*/ 55414 w 62844"/>
                <a:gd name="connsiteY0" fmla="*/ 84447 h 85956"/>
                <a:gd name="connsiteX1" fmla="*/ 60424 w 62844"/>
                <a:gd name="connsiteY1" fmla="*/ 65877 h 85956"/>
                <a:gd name="connsiteX2" fmla="*/ 0 w 62844"/>
                <a:gd name="connsiteY2" fmla="*/ 0 h 85956"/>
                <a:gd name="connsiteX3" fmla="*/ 35518 w 62844"/>
                <a:gd name="connsiteY3" fmla="*/ 75751 h 85956"/>
                <a:gd name="connsiteX4" fmla="*/ 55414 w 62844"/>
                <a:gd name="connsiteY4" fmla="*/ 84447 h 85956"/>
                <a:gd name="connsiteX5" fmla="*/ 29181 w 62844"/>
                <a:gd name="connsiteY5" fmla="*/ 61161 h 85956"/>
                <a:gd name="connsiteX6" fmla="*/ 20485 w 62844"/>
                <a:gd name="connsiteY6" fmla="*/ 42297 h 85956"/>
                <a:gd name="connsiteX7" fmla="*/ 30360 w 62844"/>
                <a:gd name="connsiteY7" fmla="*/ 57919 h 85956"/>
                <a:gd name="connsiteX8" fmla="*/ 29181 w 62844"/>
                <a:gd name="connsiteY8" fmla="*/ 61161 h 85956"/>
                <a:gd name="connsiteX9" fmla="*/ 49666 w 62844"/>
                <a:gd name="connsiteY9" fmla="*/ 82973 h 85956"/>
                <a:gd name="connsiteX10" fmla="*/ 33749 w 62844"/>
                <a:gd name="connsiteY10" fmla="*/ 67204 h 85956"/>
                <a:gd name="connsiteX11" fmla="*/ 56740 w 62844"/>
                <a:gd name="connsiteY11" fmla="*/ 77078 h 85956"/>
                <a:gd name="connsiteX12" fmla="*/ 49666 w 62844"/>
                <a:gd name="connsiteY12" fmla="*/ 82973 h 8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2844" h="85956">
                  <a:moveTo>
                    <a:pt x="55414" y="84447"/>
                  </a:moveTo>
                  <a:cubicBezTo>
                    <a:pt x="63961" y="82678"/>
                    <a:pt x="64404" y="72067"/>
                    <a:pt x="60424" y="65877"/>
                  </a:cubicBezTo>
                  <a:cubicBezTo>
                    <a:pt x="46718" y="38613"/>
                    <a:pt x="18569" y="23433"/>
                    <a:pt x="0" y="0"/>
                  </a:cubicBezTo>
                  <a:cubicBezTo>
                    <a:pt x="9874" y="25938"/>
                    <a:pt x="18569" y="53203"/>
                    <a:pt x="35518" y="75751"/>
                  </a:cubicBezTo>
                  <a:cubicBezTo>
                    <a:pt x="40234" y="81352"/>
                    <a:pt x="47455" y="89310"/>
                    <a:pt x="55414" y="84447"/>
                  </a:cubicBezTo>
                  <a:close/>
                  <a:moveTo>
                    <a:pt x="29181" y="61161"/>
                  </a:moveTo>
                  <a:cubicBezTo>
                    <a:pt x="25349" y="55414"/>
                    <a:pt x="22549" y="48929"/>
                    <a:pt x="20485" y="42297"/>
                  </a:cubicBezTo>
                  <a:cubicBezTo>
                    <a:pt x="25349" y="46276"/>
                    <a:pt x="27117" y="52613"/>
                    <a:pt x="30360" y="57919"/>
                  </a:cubicBezTo>
                  <a:cubicBezTo>
                    <a:pt x="31391" y="59098"/>
                    <a:pt x="31391" y="63519"/>
                    <a:pt x="29181" y="61161"/>
                  </a:cubicBezTo>
                  <a:close/>
                  <a:moveTo>
                    <a:pt x="49666" y="82973"/>
                  </a:moveTo>
                  <a:cubicBezTo>
                    <a:pt x="41855" y="81204"/>
                    <a:pt x="37728" y="73393"/>
                    <a:pt x="33749" y="67204"/>
                  </a:cubicBezTo>
                  <a:cubicBezTo>
                    <a:pt x="40676" y="72214"/>
                    <a:pt x="47308" y="81941"/>
                    <a:pt x="56740" y="77078"/>
                  </a:cubicBezTo>
                  <a:cubicBezTo>
                    <a:pt x="59393" y="81204"/>
                    <a:pt x="53056" y="84005"/>
                    <a:pt x="49666" y="82973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6" name="Полилиния: фигура 3925">
              <a:extLst>
                <a:ext uri="{FF2B5EF4-FFF2-40B4-BE49-F238E27FC236}">
                  <a16:creationId xmlns:a16="http://schemas.microsoft.com/office/drawing/2014/main" id="{08F8ACFE-E823-FBBB-EAB2-4FDA5838456B}"/>
                </a:ext>
              </a:extLst>
            </p:cNvPr>
            <p:cNvSpPr/>
            <p:nvPr/>
          </p:nvSpPr>
          <p:spPr>
            <a:xfrm>
              <a:off x="2121341" y="7011076"/>
              <a:ext cx="35108" cy="100241"/>
            </a:xfrm>
            <a:custGeom>
              <a:avLst/>
              <a:gdLst>
                <a:gd name="connsiteX0" fmla="*/ 33 w 35108"/>
                <a:gd name="connsiteY0" fmla="*/ 65877 h 100241"/>
                <a:gd name="connsiteX1" fmla="*/ 8138 w 35108"/>
                <a:gd name="connsiteY1" fmla="*/ 93142 h 100241"/>
                <a:gd name="connsiteX2" fmla="*/ 26560 w 35108"/>
                <a:gd name="connsiteY2" fmla="*/ 97121 h 100241"/>
                <a:gd name="connsiteX3" fmla="*/ 35108 w 35108"/>
                <a:gd name="connsiteY3" fmla="*/ 71035 h 100241"/>
                <a:gd name="connsiteX4" fmla="*/ 23760 w 35108"/>
                <a:gd name="connsiteY4" fmla="*/ 0 h 100241"/>
                <a:gd name="connsiteX5" fmla="*/ 15802 w 35108"/>
                <a:gd name="connsiteY5" fmla="*/ 23433 h 100241"/>
                <a:gd name="connsiteX6" fmla="*/ 33 w 35108"/>
                <a:gd name="connsiteY6" fmla="*/ 65877 h 100241"/>
                <a:gd name="connsiteX7" fmla="*/ 15360 w 35108"/>
                <a:gd name="connsiteY7" fmla="*/ 90047 h 100241"/>
                <a:gd name="connsiteX8" fmla="*/ 13149 w 35108"/>
                <a:gd name="connsiteY8" fmla="*/ 95058 h 100241"/>
                <a:gd name="connsiteX9" fmla="*/ 9317 w 35108"/>
                <a:gd name="connsiteY9" fmla="*/ 57182 h 100241"/>
                <a:gd name="connsiteX10" fmla="*/ 15360 w 35108"/>
                <a:gd name="connsiteY10" fmla="*/ 90047 h 100241"/>
                <a:gd name="connsiteX11" fmla="*/ 16391 w 35108"/>
                <a:gd name="connsiteY11" fmla="*/ 36402 h 100241"/>
                <a:gd name="connsiteX12" fmla="*/ 11970 w 35108"/>
                <a:gd name="connsiteY12" fmla="*/ 48339 h 100241"/>
                <a:gd name="connsiteX13" fmla="*/ 20371 w 35108"/>
                <a:gd name="connsiteY13" fmla="*/ 23875 h 100241"/>
                <a:gd name="connsiteX14" fmla="*/ 16391 w 35108"/>
                <a:gd name="connsiteY14" fmla="*/ 36402 h 100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108" h="100241">
                  <a:moveTo>
                    <a:pt x="33" y="65877"/>
                  </a:moveTo>
                  <a:cubicBezTo>
                    <a:pt x="-115" y="75309"/>
                    <a:pt x="-115" y="86805"/>
                    <a:pt x="8138" y="93142"/>
                  </a:cubicBezTo>
                  <a:cubicBezTo>
                    <a:pt x="11381" y="99921"/>
                    <a:pt x="21108" y="103016"/>
                    <a:pt x="26560" y="97121"/>
                  </a:cubicBezTo>
                  <a:cubicBezTo>
                    <a:pt x="32603" y="89900"/>
                    <a:pt x="34519" y="80173"/>
                    <a:pt x="35108" y="71035"/>
                  </a:cubicBezTo>
                  <a:cubicBezTo>
                    <a:pt x="34519" y="46866"/>
                    <a:pt x="27003" y="23728"/>
                    <a:pt x="23760" y="0"/>
                  </a:cubicBezTo>
                  <a:cubicBezTo>
                    <a:pt x="20076" y="7369"/>
                    <a:pt x="18897" y="15769"/>
                    <a:pt x="15802" y="23433"/>
                  </a:cubicBezTo>
                  <a:cubicBezTo>
                    <a:pt x="10054" y="37434"/>
                    <a:pt x="2243" y="50845"/>
                    <a:pt x="33" y="65877"/>
                  </a:cubicBezTo>
                  <a:close/>
                  <a:moveTo>
                    <a:pt x="15360" y="90047"/>
                  </a:moveTo>
                  <a:cubicBezTo>
                    <a:pt x="18897" y="91521"/>
                    <a:pt x="16391" y="98595"/>
                    <a:pt x="13149" y="95058"/>
                  </a:cubicBezTo>
                  <a:cubicBezTo>
                    <a:pt x="2243" y="85478"/>
                    <a:pt x="4454" y="69120"/>
                    <a:pt x="9317" y="57182"/>
                  </a:cubicBezTo>
                  <a:cubicBezTo>
                    <a:pt x="9317" y="68235"/>
                    <a:pt x="6075" y="81352"/>
                    <a:pt x="15360" y="90047"/>
                  </a:cubicBezTo>
                  <a:close/>
                  <a:moveTo>
                    <a:pt x="16391" y="36402"/>
                  </a:moveTo>
                  <a:cubicBezTo>
                    <a:pt x="14623" y="40234"/>
                    <a:pt x="15802" y="45687"/>
                    <a:pt x="11970" y="48339"/>
                  </a:cubicBezTo>
                  <a:cubicBezTo>
                    <a:pt x="10349" y="39497"/>
                    <a:pt x="17276" y="31686"/>
                    <a:pt x="20371" y="23875"/>
                  </a:cubicBezTo>
                  <a:cubicBezTo>
                    <a:pt x="21697" y="28296"/>
                    <a:pt x="17570" y="32275"/>
                    <a:pt x="16391" y="36402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7" name="Полилиния: фигура 3926">
              <a:extLst>
                <a:ext uri="{FF2B5EF4-FFF2-40B4-BE49-F238E27FC236}">
                  <a16:creationId xmlns:a16="http://schemas.microsoft.com/office/drawing/2014/main" id="{572991CE-D882-9CD2-897B-085533CF5EC3}"/>
                </a:ext>
              </a:extLst>
            </p:cNvPr>
            <p:cNvSpPr/>
            <p:nvPr/>
          </p:nvSpPr>
          <p:spPr>
            <a:xfrm>
              <a:off x="2247507" y="7268543"/>
              <a:ext cx="32967" cy="88539"/>
            </a:xfrm>
            <a:custGeom>
              <a:avLst/>
              <a:gdLst>
                <a:gd name="connsiteX0" fmla="*/ 6506 w 32967"/>
                <a:gd name="connsiteY0" fmla="*/ 81647 h 88539"/>
                <a:gd name="connsiteX1" fmla="*/ 30086 w 32967"/>
                <a:gd name="connsiteY1" fmla="*/ 82973 h 88539"/>
                <a:gd name="connsiteX2" fmla="*/ 29644 w 32967"/>
                <a:gd name="connsiteY2" fmla="*/ 49666 h 88539"/>
                <a:gd name="connsiteX3" fmla="*/ 18591 w 32967"/>
                <a:gd name="connsiteY3" fmla="*/ 0 h 88539"/>
                <a:gd name="connsiteX4" fmla="*/ 6653 w 32967"/>
                <a:gd name="connsiteY4" fmla="*/ 41855 h 88539"/>
                <a:gd name="connsiteX5" fmla="*/ 6506 w 32967"/>
                <a:gd name="connsiteY5" fmla="*/ 81647 h 88539"/>
                <a:gd name="connsiteX6" fmla="*/ 9011 w 32967"/>
                <a:gd name="connsiteY6" fmla="*/ 72362 h 88539"/>
                <a:gd name="connsiteX7" fmla="*/ 14464 w 32967"/>
                <a:gd name="connsiteY7" fmla="*/ 85036 h 88539"/>
                <a:gd name="connsiteX8" fmla="*/ 8569 w 32967"/>
                <a:gd name="connsiteY8" fmla="*/ 47603 h 88539"/>
                <a:gd name="connsiteX9" fmla="*/ 9011 w 32967"/>
                <a:gd name="connsiteY9" fmla="*/ 72362 h 88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967" h="88539">
                  <a:moveTo>
                    <a:pt x="6506" y="81647"/>
                  </a:moveTo>
                  <a:cubicBezTo>
                    <a:pt x="11222" y="89900"/>
                    <a:pt x="24633" y="91226"/>
                    <a:pt x="30086" y="82973"/>
                  </a:cubicBezTo>
                  <a:cubicBezTo>
                    <a:pt x="35539" y="72509"/>
                    <a:pt x="32002" y="60424"/>
                    <a:pt x="29644" y="49666"/>
                  </a:cubicBezTo>
                  <a:cubicBezTo>
                    <a:pt x="25223" y="33307"/>
                    <a:pt x="21244" y="16801"/>
                    <a:pt x="18591" y="0"/>
                  </a:cubicBezTo>
                  <a:cubicBezTo>
                    <a:pt x="19475" y="12969"/>
                    <a:pt x="14906" y="29770"/>
                    <a:pt x="6653" y="41855"/>
                  </a:cubicBezTo>
                  <a:cubicBezTo>
                    <a:pt x="-1895" y="53498"/>
                    <a:pt x="-2484" y="70004"/>
                    <a:pt x="6506" y="81647"/>
                  </a:cubicBezTo>
                  <a:close/>
                  <a:moveTo>
                    <a:pt x="9011" y="72362"/>
                  </a:moveTo>
                  <a:cubicBezTo>
                    <a:pt x="10338" y="76783"/>
                    <a:pt x="15791" y="79878"/>
                    <a:pt x="14464" y="85036"/>
                  </a:cubicBezTo>
                  <a:cubicBezTo>
                    <a:pt x="1200" y="78257"/>
                    <a:pt x="1790" y="58951"/>
                    <a:pt x="8569" y="47603"/>
                  </a:cubicBezTo>
                  <a:cubicBezTo>
                    <a:pt x="7095" y="55708"/>
                    <a:pt x="4737" y="64698"/>
                    <a:pt x="9011" y="72362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8" name="Полилиния: фигура 3927">
              <a:extLst>
                <a:ext uri="{FF2B5EF4-FFF2-40B4-BE49-F238E27FC236}">
                  <a16:creationId xmlns:a16="http://schemas.microsoft.com/office/drawing/2014/main" id="{77230E57-D7F4-CD2F-1F3D-8F368BDAAD78}"/>
                </a:ext>
              </a:extLst>
            </p:cNvPr>
            <p:cNvSpPr/>
            <p:nvPr/>
          </p:nvSpPr>
          <p:spPr>
            <a:xfrm>
              <a:off x="2229696" y="7330872"/>
              <a:ext cx="16653" cy="19612"/>
            </a:xfrm>
            <a:custGeom>
              <a:avLst/>
              <a:gdLst>
                <a:gd name="connsiteX0" fmla="*/ 15769 w 16653"/>
                <a:gd name="connsiteY0" fmla="*/ 17402 h 19612"/>
                <a:gd name="connsiteX1" fmla="*/ 0 w 16653"/>
                <a:gd name="connsiteY1" fmla="*/ 748 h 19612"/>
                <a:gd name="connsiteX2" fmla="*/ 16654 w 16653"/>
                <a:gd name="connsiteY2" fmla="*/ 19612 h 19612"/>
                <a:gd name="connsiteX3" fmla="*/ 15769 w 16653"/>
                <a:gd name="connsiteY3" fmla="*/ 17402 h 19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53" h="19612">
                  <a:moveTo>
                    <a:pt x="15769" y="17402"/>
                  </a:moveTo>
                  <a:cubicBezTo>
                    <a:pt x="11053" y="11654"/>
                    <a:pt x="9432" y="-3526"/>
                    <a:pt x="0" y="748"/>
                  </a:cubicBezTo>
                  <a:cubicBezTo>
                    <a:pt x="5011" y="7527"/>
                    <a:pt x="10464" y="14012"/>
                    <a:pt x="16654" y="19612"/>
                  </a:cubicBezTo>
                  <a:cubicBezTo>
                    <a:pt x="16359" y="19023"/>
                    <a:pt x="15917" y="17844"/>
                    <a:pt x="15769" y="17402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29" name="Полилиния: фигура 3928">
              <a:extLst>
                <a:ext uri="{FF2B5EF4-FFF2-40B4-BE49-F238E27FC236}">
                  <a16:creationId xmlns:a16="http://schemas.microsoft.com/office/drawing/2014/main" id="{7EED554F-1B18-E3F9-3043-4111AC7CC76B}"/>
                </a:ext>
              </a:extLst>
            </p:cNvPr>
            <p:cNvSpPr/>
            <p:nvPr/>
          </p:nvSpPr>
          <p:spPr>
            <a:xfrm>
              <a:off x="2301372" y="7389097"/>
              <a:ext cx="26051" cy="60307"/>
            </a:xfrm>
            <a:custGeom>
              <a:avLst/>
              <a:gdLst>
                <a:gd name="connsiteX0" fmla="*/ 5549 w 26051"/>
                <a:gd name="connsiteY0" fmla="*/ 55708 h 60307"/>
                <a:gd name="connsiteX1" fmla="*/ 25150 w 26051"/>
                <a:gd name="connsiteY1" fmla="*/ 53645 h 60307"/>
                <a:gd name="connsiteX2" fmla="*/ 22350 w 26051"/>
                <a:gd name="connsiteY2" fmla="*/ 29181 h 60307"/>
                <a:gd name="connsiteX3" fmla="*/ 9970 w 26051"/>
                <a:gd name="connsiteY3" fmla="*/ 0 h 60307"/>
                <a:gd name="connsiteX4" fmla="*/ 5549 w 26051"/>
                <a:gd name="connsiteY4" fmla="*/ 55708 h 60307"/>
                <a:gd name="connsiteX5" fmla="*/ 7023 w 26051"/>
                <a:gd name="connsiteY5" fmla="*/ 14001 h 60307"/>
                <a:gd name="connsiteX6" fmla="*/ 5254 w 26051"/>
                <a:gd name="connsiteY6" fmla="*/ 23728 h 60307"/>
                <a:gd name="connsiteX7" fmla="*/ 7023 w 26051"/>
                <a:gd name="connsiteY7" fmla="*/ 14001 h 60307"/>
                <a:gd name="connsiteX8" fmla="*/ 12476 w 26051"/>
                <a:gd name="connsiteY8" fmla="*/ 53940 h 60307"/>
                <a:gd name="connsiteX9" fmla="*/ 10412 w 26051"/>
                <a:gd name="connsiteY9" fmla="*/ 57477 h 60307"/>
                <a:gd name="connsiteX10" fmla="*/ 4517 w 26051"/>
                <a:gd name="connsiteY10" fmla="*/ 28738 h 60307"/>
                <a:gd name="connsiteX11" fmla="*/ 12476 w 26051"/>
                <a:gd name="connsiteY11" fmla="*/ 53940 h 60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51" h="60307">
                  <a:moveTo>
                    <a:pt x="5549" y="55708"/>
                  </a:moveTo>
                  <a:cubicBezTo>
                    <a:pt x="10118" y="62488"/>
                    <a:pt x="22645" y="61751"/>
                    <a:pt x="25150" y="53645"/>
                  </a:cubicBezTo>
                  <a:cubicBezTo>
                    <a:pt x="27361" y="45392"/>
                    <a:pt x="25150" y="36991"/>
                    <a:pt x="22350" y="29181"/>
                  </a:cubicBezTo>
                  <a:cubicBezTo>
                    <a:pt x="18076" y="19454"/>
                    <a:pt x="13360" y="10022"/>
                    <a:pt x="9970" y="0"/>
                  </a:cubicBezTo>
                  <a:cubicBezTo>
                    <a:pt x="2602" y="17243"/>
                    <a:pt x="-5799" y="38318"/>
                    <a:pt x="5549" y="55708"/>
                  </a:cubicBezTo>
                  <a:close/>
                  <a:moveTo>
                    <a:pt x="7023" y="14001"/>
                  </a:moveTo>
                  <a:cubicBezTo>
                    <a:pt x="6875" y="17096"/>
                    <a:pt x="7907" y="21664"/>
                    <a:pt x="5254" y="23728"/>
                  </a:cubicBezTo>
                  <a:cubicBezTo>
                    <a:pt x="5254" y="20485"/>
                    <a:pt x="5254" y="16948"/>
                    <a:pt x="7023" y="14001"/>
                  </a:cubicBezTo>
                  <a:close/>
                  <a:moveTo>
                    <a:pt x="12476" y="53940"/>
                  </a:moveTo>
                  <a:cubicBezTo>
                    <a:pt x="13950" y="55414"/>
                    <a:pt x="12623" y="58066"/>
                    <a:pt x="10412" y="57477"/>
                  </a:cubicBezTo>
                  <a:cubicBezTo>
                    <a:pt x="2159" y="50697"/>
                    <a:pt x="2749" y="38023"/>
                    <a:pt x="4517" y="28738"/>
                  </a:cubicBezTo>
                  <a:cubicBezTo>
                    <a:pt x="5844" y="37434"/>
                    <a:pt x="5549" y="47308"/>
                    <a:pt x="12476" y="53940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0" name="Полилиния: фигура 3929">
              <a:extLst>
                <a:ext uri="{FF2B5EF4-FFF2-40B4-BE49-F238E27FC236}">
                  <a16:creationId xmlns:a16="http://schemas.microsoft.com/office/drawing/2014/main" id="{7884ADBC-55F3-A9E3-C4D2-C37CAED0EE7A}"/>
                </a:ext>
              </a:extLst>
            </p:cNvPr>
            <p:cNvSpPr/>
            <p:nvPr/>
          </p:nvSpPr>
          <p:spPr>
            <a:xfrm>
              <a:off x="2246791" y="7351074"/>
              <a:ext cx="20043" cy="35959"/>
            </a:xfrm>
            <a:custGeom>
              <a:avLst/>
              <a:gdLst>
                <a:gd name="connsiteX0" fmla="*/ 0 w 20043"/>
                <a:gd name="connsiteY0" fmla="*/ 0 h 35959"/>
                <a:gd name="connsiteX1" fmla="*/ 20043 w 20043"/>
                <a:gd name="connsiteY1" fmla="*/ 35960 h 35959"/>
                <a:gd name="connsiteX2" fmla="*/ 16506 w 20043"/>
                <a:gd name="connsiteY2" fmla="*/ 23138 h 35959"/>
                <a:gd name="connsiteX3" fmla="*/ 0 w 20043"/>
                <a:gd name="connsiteY3" fmla="*/ 0 h 35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43" h="35959">
                  <a:moveTo>
                    <a:pt x="0" y="0"/>
                  </a:moveTo>
                  <a:cubicBezTo>
                    <a:pt x="5748" y="12380"/>
                    <a:pt x="12380" y="24612"/>
                    <a:pt x="20043" y="35960"/>
                  </a:cubicBezTo>
                  <a:cubicBezTo>
                    <a:pt x="19012" y="31686"/>
                    <a:pt x="17538" y="27412"/>
                    <a:pt x="16506" y="23138"/>
                  </a:cubicBezTo>
                  <a:cubicBezTo>
                    <a:pt x="12822" y="14148"/>
                    <a:pt x="6190" y="7369"/>
                    <a:pt x="0" y="0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1" name="Полилиния: фигура 3930">
              <a:extLst>
                <a:ext uri="{FF2B5EF4-FFF2-40B4-BE49-F238E27FC236}">
                  <a16:creationId xmlns:a16="http://schemas.microsoft.com/office/drawing/2014/main" id="{C3E30BDA-0F3E-8C04-F6AD-C029194349A1}"/>
                </a:ext>
              </a:extLst>
            </p:cNvPr>
            <p:cNvSpPr/>
            <p:nvPr/>
          </p:nvSpPr>
          <p:spPr>
            <a:xfrm>
              <a:off x="2268585" y="7312903"/>
              <a:ext cx="33871" cy="80327"/>
            </a:xfrm>
            <a:custGeom>
              <a:avLst/>
              <a:gdLst>
                <a:gd name="connsiteX0" fmla="*/ 29346 w 33871"/>
                <a:gd name="connsiteY0" fmla="*/ 75162 h 80327"/>
                <a:gd name="connsiteX1" fmla="*/ 27577 w 33871"/>
                <a:gd name="connsiteY1" fmla="*/ 30654 h 80327"/>
                <a:gd name="connsiteX2" fmla="*/ 18882 w 33871"/>
                <a:gd name="connsiteY2" fmla="*/ 0 h 80327"/>
                <a:gd name="connsiteX3" fmla="*/ 18440 w 33871"/>
                <a:gd name="connsiteY3" fmla="*/ 20338 h 80327"/>
                <a:gd name="connsiteX4" fmla="*/ 1934 w 33871"/>
                <a:gd name="connsiteY4" fmla="*/ 50108 h 80327"/>
                <a:gd name="connsiteX5" fmla="*/ 2228 w 33871"/>
                <a:gd name="connsiteY5" fmla="*/ 68235 h 80327"/>
                <a:gd name="connsiteX6" fmla="*/ 29346 w 33871"/>
                <a:gd name="connsiteY6" fmla="*/ 75162 h 80327"/>
                <a:gd name="connsiteX7" fmla="*/ 13282 w 33871"/>
                <a:gd name="connsiteY7" fmla="*/ 77962 h 80327"/>
                <a:gd name="connsiteX8" fmla="*/ 7534 w 33871"/>
                <a:gd name="connsiteY8" fmla="*/ 52024 h 80327"/>
                <a:gd name="connsiteX9" fmla="*/ 15934 w 33871"/>
                <a:gd name="connsiteY9" fmla="*/ 74425 h 80327"/>
                <a:gd name="connsiteX10" fmla="*/ 13282 w 33871"/>
                <a:gd name="connsiteY10" fmla="*/ 77962 h 80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871" h="80327">
                  <a:moveTo>
                    <a:pt x="29346" y="75162"/>
                  </a:moveTo>
                  <a:cubicBezTo>
                    <a:pt x="38925" y="61751"/>
                    <a:pt x="30819" y="44802"/>
                    <a:pt x="27577" y="30654"/>
                  </a:cubicBezTo>
                  <a:cubicBezTo>
                    <a:pt x="24040" y="20633"/>
                    <a:pt x="21829" y="10169"/>
                    <a:pt x="18882" y="0"/>
                  </a:cubicBezTo>
                  <a:cubicBezTo>
                    <a:pt x="15787" y="6042"/>
                    <a:pt x="18145" y="13706"/>
                    <a:pt x="18440" y="20338"/>
                  </a:cubicBezTo>
                  <a:cubicBezTo>
                    <a:pt x="19914" y="32423"/>
                    <a:pt x="13724" y="45539"/>
                    <a:pt x="1934" y="50108"/>
                  </a:cubicBezTo>
                  <a:cubicBezTo>
                    <a:pt x="-1603" y="55414"/>
                    <a:pt x="460" y="62635"/>
                    <a:pt x="2228" y="68235"/>
                  </a:cubicBezTo>
                  <a:cubicBezTo>
                    <a:pt x="5323" y="79141"/>
                    <a:pt x="22124" y="85331"/>
                    <a:pt x="29346" y="75162"/>
                  </a:cubicBezTo>
                  <a:close/>
                  <a:moveTo>
                    <a:pt x="13282" y="77962"/>
                  </a:moveTo>
                  <a:cubicBezTo>
                    <a:pt x="4881" y="72509"/>
                    <a:pt x="6208" y="60572"/>
                    <a:pt x="7534" y="52024"/>
                  </a:cubicBezTo>
                  <a:cubicBezTo>
                    <a:pt x="9155" y="59835"/>
                    <a:pt x="8271" y="69562"/>
                    <a:pt x="15934" y="74425"/>
                  </a:cubicBezTo>
                  <a:cubicBezTo>
                    <a:pt x="16671" y="76194"/>
                    <a:pt x="15492" y="79436"/>
                    <a:pt x="13282" y="77962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2" name="Полилиния: фигура 3931">
              <a:extLst>
                <a:ext uri="{FF2B5EF4-FFF2-40B4-BE49-F238E27FC236}">
                  <a16:creationId xmlns:a16="http://schemas.microsoft.com/office/drawing/2014/main" id="{57A21E06-3D3D-5723-9884-D62ED5DC4DF7}"/>
                </a:ext>
              </a:extLst>
            </p:cNvPr>
            <p:cNvSpPr/>
            <p:nvPr/>
          </p:nvSpPr>
          <p:spPr>
            <a:xfrm>
              <a:off x="2174577" y="7313935"/>
              <a:ext cx="70650" cy="64054"/>
            </a:xfrm>
            <a:custGeom>
              <a:avLst/>
              <a:gdLst>
                <a:gd name="connsiteX0" fmla="*/ 70151 w 70650"/>
                <a:gd name="connsiteY0" fmla="*/ 49224 h 64054"/>
                <a:gd name="connsiteX1" fmla="*/ 37728 w 70650"/>
                <a:gd name="connsiteY1" fmla="*/ 21517 h 64054"/>
                <a:gd name="connsiteX2" fmla="*/ 0 w 70650"/>
                <a:gd name="connsiteY2" fmla="*/ 0 h 64054"/>
                <a:gd name="connsiteX3" fmla="*/ 22991 w 70650"/>
                <a:gd name="connsiteY3" fmla="*/ 44213 h 64054"/>
                <a:gd name="connsiteX4" fmla="*/ 50698 w 70650"/>
                <a:gd name="connsiteY4" fmla="*/ 63667 h 64054"/>
                <a:gd name="connsiteX5" fmla="*/ 26970 w 70650"/>
                <a:gd name="connsiteY5" fmla="*/ 43034 h 64054"/>
                <a:gd name="connsiteX6" fmla="*/ 63077 w 70650"/>
                <a:gd name="connsiteY6" fmla="*/ 55856 h 64054"/>
                <a:gd name="connsiteX7" fmla="*/ 56445 w 70650"/>
                <a:gd name="connsiteY7" fmla="*/ 63961 h 64054"/>
                <a:gd name="connsiteX8" fmla="*/ 70151 w 70650"/>
                <a:gd name="connsiteY8" fmla="*/ 49224 h 64054"/>
                <a:gd name="connsiteX9" fmla="*/ 13706 w 70650"/>
                <a:gd name="connsiteY9" fmla="*/ 19012 h 64054"/>
                <a:gd name="connsiteX10" fmla="*/ 21959 w 70650"/>
                <a:gd name="connsiteY10" fmla="*/ 32128 h 64054"/>
                <a:gd name="connsiteX11" fmla="*/ 22549 w 70650"/>
                <a:gd name="connsiteY11" fmla="*/ 37139 h 64054"/>
                <a:gd name="connsiteX12" fmla="*/ 13706 w 70650"/>
                <a:gd name="connsiteY12" fmla="*/ 19012 h 64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0650" h="64054">
                  <a:moveTo>
                    <a:pt x="70151" y="49224"/>
                  </a:moveTo>
                  <a:cubicBezTo>
                    <a:pt x="65435" y="34634"/>
                    <a:pt x="49961" y="28591"/>
                    <a:pt x="37728" y="21517"/>
                  </a:cubicBezTo>
                  <a:cubicBezTo>
                    <a:pt x="24759" y="14885"/>
                    <a:pt x="12822" y="6632"/>
                    <a:pt x="0" y="0"/>
                  </a:cubicBezTo>
                  <a:cubicBezTo>
                    <a:pt x="8843" y="14148"/>
                    <a:pt x="14443" y="29917"/>
                    <a:pt x="22991" y="44213"/>
                  </a:cubicBezTo>
                  <a:cubicBezTo>
                    <a:pt x="29475" y="53498"/>
                    <a:pt x="38907" y="62782"/>
                    <a:pt x="50698" y="63667"/>
                  </a:cubicBezTo>
                  <a:cubicBezTo>
                    <a:pt x="41118" y="59245"/>
                    <a:pt x="32128" y="52319"/>
                    <a:pt x="26970" y="43034"/>
                  </a:cubicBezTo>
                  <a:cubicBezTo>
                    <a:pt x="36255" y="52171"/>
                    <a:pt x="49371" y="63667"/>
                    <a:pt x="63077" y="55856"/>
                  </a:cubicBezTo>
                  <a:cubicBezTo>
                    <a:pt x="70299" y="59098"/>
                    <a:pt x="59982" y="63077"/>
                    <a:pt x="56445" y="63961"/>
                  </a:cubicBezTo>
                  <a:cubicBezTo>
                    <a:pt x="64404" y="64993"/>
                    <a:pt x="72804" y="57329"/>
                    <a:pt x="70151" y="49224"/>
                  </a:cubicBezTo>
                  <a:close/>
                  <a:moveTo>
                    <a:pt x="13706" y="19012"/>
                  </a:moveTo>
                  <a:cubicBezTo>
                    <a:pt x="18275" y="20927"/>
                    <a:pt x="19306" y="27854"/>
                    <a:pt x="21959" y="32128"/>
                  </a:cubicBezTo>
                  <a:cubicBezTo>
                    <a:pt x="22696" y="33602"/>
                    <a:pt x="22843" y="35370"/>
                    <a:pt x="22549" y="37139"/>
                  </a:cubicBezTo>
                  <a:cubicBezTo>
                    <a:pt x="19012" y="31244"/>
                    <a:pt x="16211" y="25201"/>
                    <a:pt x="13706" y="19012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3" name="Полилиния: фигура 3932">
              <a:extLst>
                <a:ext uri="{FF2B5EF4-FFF2-40B4-BE49-F238E27FC236}">
                  <a16:creationId xmlns:a16="http://schemas.microsoft.com/office/drawing/2014/main" id="{9ADB5982-D3D3-F453-839D-682EE3B04D26}"/>
                </a:ext>
              </a:extLst>
            </p:cNvPr>
            <p:cNvSpPr/>
            <p:nvPr/>
          </p:nvSpPr>
          <p:spPr>
            <a:xfrm>
              <a:off x="2283635" y="7441121"/>
              <a:ext cx="18607" cy="16674"/>
            </a:xfrm>
            <a:custGeom>
              <a:avLst/>
              <a:gdLst>
                <a:gd name="connsiteX0" fmla="*/ 17538 w 18607"/>
                <a:gd name="connsiteY0" fmla="*/ 14590 h 16674"/>
                <a:gd name="connsiteX1" fmla="*/ 7664 w 18607"/>
                <a:gd name="connsiteY1" fmla="*/ 0 h 16674"/>
                <a:gd name="connsiteX2" fmla="*/ 0 w 18607"/>
                <a:gd name="connsiteY2" fmla="*/ 5453 h 16674"/>
                <a:gd name="connsiteX3" fmla="*/ 14148 w 18607"/>
                <a:gd name="connsiteY3" fmla="*/ 14296 h 16674"/>
                <a:gd name="connsiteX4" fmla="*/ 17538 w 18607"/>
                <a:gd name="connsiteY4" fmla="*/ 14590 h 16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607" h="16674">
                  <a:moveTo>
                    <a:pt x="17538" y="14590"/>
                  </a:moveTo>
                  <a:cubicBezTo>
                    <a:pt x="14148" y="9727"/>
                    <a:pt x="11643" y="4274"/>
                    <a:pt x="7664" y="0"/>
                  </a:cubicBezTo>
                  <a:cubicBezTo>
                    <a:pt x="5306" y="2063"/>
                    <a:pt x="2948" y="4127"/>
                    <a:pt x="0" y="5453"/>
                  </a:cubicBezTo>
                  <a:cubicBezTo>
                    <a:pt x="4127" y="8990"/>
                    <a:pt x="9874" y="10611"/>
                    <a:pt x="14148" y="14296"/>
                  </a:cubicBezTo>
                  <a:cubicBezTo>
                    <a:pt x="15769" y="15917"/>
                    <a:pt x="20780" y="18569"/>
                    <a:pt x="17538" y="14590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4" name="Полилиния: фигура 3933">
              <a:extLst>
                <a:ext uri="{FF2B5EF4-FFF2-40B4-BE49-F238E27FC236}">
                  <a16:creationId xmlns:a16="http://schemas.microsoft.com/office/drawing/2014/main" id="{9DA51E7B-CEB8-8870-8BEF-FE8D75858D6D}"/>
                </a:ext>
              </a:extLst>
            </p:cNvPr>
            <p:cNvSpPr/>
            <p:nvPr/>
          </p:nvSpPr>
          <p:spPr>
            <a:xfrm>
              <a:off x="2209947" y="7389539"/>
              <a:ext cx="80300" cy="53215"/>
            </a:xfrm>
            <a:custGeom>
              <a:avLst/>
              <a:gdLst>
                <a:gd name="connsiteX0" fmla="*/ 79436 w 80300"/>
                <a:gd name="connsiteY0" fmla="*/ 34781 h 53215"/>
                <a:gd name="connsiteX1" fmla="*/ 58508 w 80300"/>
                <a:gd name="connsiteY1" fmla="*/ 17685 h 53215"/>
                <a:gd name="connsiteX2" fmla="*/ 0 w 80300"/>
                <a:gd name="connsiteY2" fmla="*/ 0 h 53215"/>
                <a:gd name="connsiteX3" fmla="*/ 41118 w 80300"/>
                <a:gd name="connsiteY3" fmla="*/ 43476 h 53215"/>
                <a:gd name="connsiteX4" fmla="*/ 72067 w 80300"/>
                <a:gd name="connsiteY4" fmla="*/ 49813 h 53215"/>
                <a:gd name="connsiteX5" fmla="*/ 79436 w 80300"/>
                <a:gd name="connsiteY5" fmla="*/ 34781 h 53215"/>
                <a:gd name="connsiteX6" fmla="*/ 19012 w 80300"/>
                <a:gd name="connsiteY6" fmla="*/ 13264 h 53215"/>
                <a:gd name="connsiteX7" fmla="*/ 29770 w 80300"/>
                <a:gd name="connsiteY7" fmla="*/ 26086 h 53215"/>
                <a:gd name="connsiteX8" fmla="*/ 19012 w 80300"/>
                <a:gd name="connsiteY8" fmla="*/ 13264 h 53215"/>
                <a:gd name="connsiteX9" fmla="*/ 57035 w 80300"/>
                <a:gd name="connsiteY9" fmla="*/ 49076 h 53215"/>
                <a:gd name="connsiteX10" fmla="*/ 36844 w 80300"/>
                <a:gd name="connsiteY10" fmla="*/ 34339 h 53215"/>
                <a:gd name="connsiteX11" fmla="*/ 62193 w 80300"/>
                <a:gd name="connsiteY11" fmla="*/ 45539 h 53215"/>
                <a:gd name="connsiteX12" fmla="*/ 71920 w 80300"/>
                <a:gd name="connsiteY12" fmla="*/ 45245 h 53215"/>
                <a:gd name="connsiteX13" fmla="*/ 57035 w 80300"/>
                <a:gd name="connsiteY13" fmla="*/ 49076 h 5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0300" h="53215">
                  <a:moveTo>
                    <a:pt x="79436" y="34781"/>
                  </a:moveTo>
                  <a:cubicBezTo>
                    <a:pt x="75457" y="26233"/>
                    <a:pt x="66319" y="22106"/>
                    <a:pt x="58508" y="17685"/>
                  </a:cubicBezTo>
                  <a:cubicBezTo>
                    <a:pt x="40823" y="6779"/>
                    <a:pt x="19012" y="7369"/>
                    <a:pt x="0" y="0"/>
                  </a:cubicBezTo>
                  <a:cubicBezTo>
                    <a:pt x="13853" y="14296"/>
                    <a:pt x="25054" y="31391"/>
                    <a:pt x="41118" y="43476"/>
                  </a:cubicBezTo>
                  <a:cubicBezTo>
                    <a:pt x="48929" y="51434"/>
                    <a:pt x="62045" y="57182"/>
                    <a:pt x="72067" y="49813"/>
                  </a:cubicBezTo>
                  <a:cubicBezTo>
                    <a:pt x="76046" y="45981"/>
                    <a:pt x="82678" y="40823"/>
                    <a:pt x="79436" y="34781"/>
                  </a:cubicBezTo>
                  <a:close/>
                  <a:moveTo>
                    <a:pt x="19012" y="13264"/>
                  </a:moveTo>
                  <a:cubicBezTo>
                    <a:pt x="22549" y="17538"/>
                    <a:pt x="26823" y="21370"/>
                    <a:pt x="29770" y="26086"/>
                  </a:cubicBezTo>
                  <a:cubicBezTo>
                    <a:pt x="26380" y="29475"/>
                    <a:pt x="18569" y="15622"/>
                    <a:pt x="19012" y="13264"/>
                  </a:cubicBezTo>
                  <a:close/>
                  <a:moveTo>
                    <a:pt x="57035" y="49076"/>
                  </a:moveTo>
                  <a:cubicBezTo>
                    <a:pt x="49813" y="44950"/>
                    <a:pt x="42444" y="40529"/>
                    <a:pt x="36844" y="34339"/>
                  </a:cubicBezTo>
                  <a:cubicBezTo>
                    <a:pt x="45245" y="37876"/>
                    <a:pt x="52171" y="46424"/>
                    <a:pt x="62193" y="45539"/>
                  </a:cubicBezTo>
                  <a:cubicBezTo>
                    <a:pt x="65730" y="45981"/>
                    <a:pt x="69856" y="40234"/>
                    <a:pt x="71920" y="45245"/>
                  </a:cubicBezTo>
                  <a:cubicBezTo>
                    <a:pt x="71183" y="50697"/>
                    <a:pt x="61603" y="50845"/>
                    <a:pt x="57035" y="49076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5" name="Полилиния: фигура 3934">
              <a:extLst>
                <a:ext uri="{FF2B5EF4-FFF2-40B4-BE49-F238E27FC236}">
                  <a16:creationId xmlns:a16="http://schemas.microsoft.com/office/drawing/2014/main" id="{1CF5F192-223F-A1FB-1315-B59082C82C9E}"/>
                </a:ext>
              </a:extLst>
            </p:cNvPr>
            <p:cNvSpPr/>
            <p:nvPr/>
          </p:nvSpPr>
          <p:spPr>
            <a:xfrm>
              <a:off x="2276561" y="7399950"/>
              <a:ext cx="20738" cy="22581"/>
            </a:xfrm>
            <a:custGeom>
              <a:avLst/>
              <a:gdLst>
                <a:gd name="connsiteX0" fmla="*/ 17980 w 20738"/>
                <a:gd name="connsiteY0" fmla="*/ 19506 h 22581"/>
                <a:gd name="connsiteX1" fmla="*/ 20191 w 20738"/>
                <a:gd name="connsiteY1" fmla="*/ 20685 h 22581"/>
                <a:gd name="connsiteX2" fmla="*/ 0 w 20738"/>
                <a:gd name="connsiteY2" fmla="*/ 52 h 22581"/>
                <a:gd name="connsiteX3" fmla="*/ 17980 w 20738"/>
                <a:gd name="connsiteY3" fmla="*/ 19506 h 22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738" h="22581">
                  <a:moveTo>
                    <a:pt x="17980" y="19506"/>
                  </a:moveTo>
                  <a:cubicBezTo>
                    <a:pt x="18422" y="21717"/>
                    <a:pt x="22106" y="24517"/>
                    <a:pt x="20191" y="20685"/>
                  </a:cubicBezTo>
                  <a:cubicBezTo>
                    <a:pt x="14148" y="13464"/>
                    <a:pt x="11348" y="-979"/>
                    <a:pt x="0" y="52"/>
                  </a:cubicBezTo>
                  <a:cubicBezTo>
                    <a:pt x="4716" y="7716"/>
                    <a:pt x="13853" y="11253"/>
                    <a:pt x="17980" y="19506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6" name="Полилиния: фигура 3935">
              <a:extLst>
                <a:ext uri="{FF2B5EF4-FFF2-40B4-BE49-F238E27FC236}">
                  <a16:creationId xmlns:a16="http://schemas.microsoft.com/office/drawing/2014/main" id="{0FCCA9DF-92FA-9035-09A9-F6B958C8339B}"/>
                </a:ext>
              </a:extLst>
            </p:cNvPr>
            <p:cNvSpPr/>
            <p:nvPr/>
          </p:nvSpPr>
          <p:spPr>
            <a:xfrm>
              <a:off x="2116363" y="7233762"/>
              <a:ext cx="81761" cy="65032"/>
            </a:xfrm>
            <a:custGeom>
              <a:avLst/>
              <a:gdLst>
                <a:gd name="connsiteX0" fmla="*/ 79436 w 81761"/>
                <a:gd name="connsiteY0" fmla="*/ 45392 h 65032"/>
                <a:gd name="connsiteX1" fmla="*/ 0 w 81761"/>
                <a:gd name="connsiteY1" fmla="*/ 0 h 65032"/>
                <a:gd name="connsiteX2" fmla="*/ 52319 w 81761"/>
                <a:gd name="connsiteY2" fmla="*/ 58951 h 65032"/>
                <a:gd name="connsiteX3" fmla="*/ 79289 w 81761"/>
                <a:gd name="connsiteY3" fmla="*/ 60572 h 65032"/>
                <a:gd name="connsiteX4" fmla="*/ 79436 w 81761"/>
                <a:gd name="connsiteY4" fmla="*/ 45392 h 65032"/>
                <a:gd name="connsiteX5" fmla="*/ 22549 w 81761"/>
                <a:gd name="connsiteY5" fmla="*/ 20633 h 65032"/>
                <a:gd name="connsiteX6" fmla="*/ 35665 w 81761"/>
                <a:gd name="connsiteY6" fmla="*/ 33454 h 65032"/>
                <a:gd name="connsiteX7" fmla="*/ 36844 w 81761"/>
                <a:gd name="connsiteY7" fmla="*/ 38170 h 65032"/>
                <a:gd name="connsiteX8" fmla="*/ 22549 w 81761"/>
                <a:gd name="connsiteY8" fmla="*/ 20633 h 65032"/>
                <a:gd name="connsiteX9" fmla="*/ 41855 w 81761"/>
                <a:gd name="connsiteY9" fmla="*/ 41708 h 65032"/>
                <a:gd name="connsiteX10" fmla="*/ 67351 w 81761"/>
                <a:gd name="connsiteY10" fmla="*/ 57182 h 65032"/>
                <a:gd name="connsiteX11" fmla="*/ 75457 w 81761"/>
                <a:gd name="connsiteY11" fmla="*/ 57477 h 65032"/>
                <a:gd name="connsiteX12" fmla="*/ 69856 w 81761"/>
                <a:gd name="connsiteY12" fmla="*/ 61898 h 65032"/>
                <a:gd name="connsiteX13" fmla="*/ 41855 w 81761"/>
                <a:gd name="connsiteY13" fmla="*/ 41708 h 65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1761" h="65032">
                  <a:moveTo>
                    <a:pt x="79436" y="45392"/>
                  </a:moveTo>
                  <a:cubicBezTo>
                    <a:pt x="63077" y="17096"/>
                    <a:pt x="28149" y="11053"/>
                    <a:pt x="0" y="0"/>
                  </a:cubicBezTo>
                  <a:cubicBezTo>
                    <a:pt x="20043" y="17243"/>
                    <a:pt x="32570" y="41413"/>
                    <a:pt x="52319" y="58951"/>
                  </a:cubicBezTo>
                  <a:cubicBezTo>
                    <a:pt x="59835" y="64698"/>
                    <a:pt x="71772" y="68383"/>
                    <a:pt x="79289" y="60572"/>
                  </a:cubicBezTo>
                  <a:cubicBezTo>
                    <a:pt x="83710" y="56445"/>
                    <a:pt x="81204" y="50255"/>
                    <a:pt x="79436" y="45392"/>
                  </a:cubicBezTo>
                  <a:close/>
                  <a:moveTo>
                    <a:pt x="22549" y="20633"/>
                  </a:moveTo>
                  <a:cubicBezTo>
                    <a:pt x="27707" y="24022"/>
                    <a:pt x="31981" y="28444"/>
                    <a:pt x="35665" y="33454"/>
                  </a:cubicBezTo>
                  <a:cubicBezTo>
                    <a:pt x="36107" y="34781"/>
                    <a:pt x="37581" y="37139"/>
                    <a:pt x="36844" y="38170"/>
                  </a:cubicBezTo>
                  <a:cubicBezTo>
                    <a:pt x="32423" y="31981"/>
                    <a:pt x="26380" y="27117"/>
                    <a:pt x="22549" y="20633"/>
                  </a:cubicBezTo>
                  <a:close/>
                  <a:moveTo>
                    <a:pt x="41855" y="41708"/>
                  </a:moveTo>
                  <a:cubicBezTo>
                    <a:pt x="50403" y="46718"/>
                    <a:pt x="56298" y="57182"/>
                    <a:pt x="67351" y="57182"/>
                  </a:cubicBezTo>
                  <a:cubicBezTo>
                    <a:pt x="70004" y="57624"/>
                    <a:pt x="73983" y="54235"/>
                    <a:pt x="75457" y="57477"/>
                  </a:cubicBezTo>
                  <a:cubicBezTo>
                    <a:pt x="77373" y="60719"/>
                    <a:pt x="72067" y="61751"/>
                    <a:pt x="69856" y="61898"/>
                  </a:cubicBezTo>
                  <a:cubicBezTo>
                    <a:pt x="57035" y="62340"/>
                    <a:pt x="49076" y="50403"/>
                    <a:pt x="41855" y="41708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7" name="Полилиния: фигура 3936">
              <a:extLst>
                <a:ext uri="{FF2B5EF4-FFF2-40B4-BE49-F238E27FC236}">
                  <a16:creationId xmlns:a16="http://schemas.microsoft.com/office/drawing/2014/main" id="{FE965851-AE72-FD4C-56AF-A82A5824F599}"/>
                </a:ext>
              </a:extLst>
            </p:cNvPr>
            <p:cNvSpPr/>
            <p:nvPr/>
          </p:nvSpPr>
          <p:spPr>
            <a:xfrm>
              <a:off x="2094699" y="7157274"/>
              <a:ext cx="86663" cy="77755"/>
            </a:xfrm>
            <a:custGeom>
              <a:avLst/>
              <a:gdLst>
                <a:gd name="connsiteX0" fmla="*/ 86363 w 86663"/>
                <a:gd name="connsiteY0" fmla="*/ 60424 h 77755"/>
                <a:gd name="connsiteX1" fmla="*/ 60130 w 86663"/>
                <a:gd name="connsiteY1" fmla="*/ 35960 h 77755"/>
                <a:gd name="connsiteX2" fmla="*/ 0 w 86663"/>
                <a:gd name="connsiteY2" fmla="*/ 0 h 77755"/>
                <a:gd name="connsiteX3" fmla="*/ 63519 w 86663"/>
                <a:gd name="connsiteY3" fmla="*/ 75604 h 77755"/>
                <a:gd name="connsiteX4" fmla="*/ 86363 w 86663"/>
                <a:gd name="connsiteY4" fmla="*/ 60424 h 77755"/>
                <a:gd name="connsiteX5" fmla="*/ 34928 w 86663"/>
                <a:gd name="connsiteY5" fmla="*/ 48929 h 77755"/>
                <a:gd name="connsiteX6" fmla="*/ 20191 w 86663"/>
                <a:gd name="connsiteY6" fmla="*/ 25938 h 77755"/>
                <a:gd name="connsiteX7" fmla="*/ 35812 w 86663"/>
                <a:gd name="connsiteY7" fmla="*/ 45687 h 77755"/>
                <a:gd name="connsiteX8" fmla="*/ 34928 w 86663"/>
                <a:gd name="connsiteY8" fmla="*/ 48929 h 77755"/>
                <a:gd name="connsiteX9" fmla="*/ 71772 w 86663"/>
                <a:gd name="connsiteY9" fmla="*/ 74867 h 77755"/>
                <a:gd name="connsiteX10" fmla="*/ 43623 w 86663"/>
                <a:gd name="connsiteY10" fmla="*/ 56003 h 77755"/>
                <a:gd name="connsiteX11" fmla="*/ 78110 w 86663"/>
                <a:gd name="connsiteY11" fmla="*/ 68088 h 77755"/>
                <a:gd name="connsiteX12" fmla="*/ 71772 w 86663"/>
                <a:gd name="connsiteY12" fmla="*/ 74867 h 7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6663" h="77755">
                  <a:moveTo>
                    <a:pt x="86363" y="60424"/>
                  </a:moveTo>
                  <a:cubicBezTo>
                    <a:pt x="81941" y="48782"/>
                    <a:pt x="70741" y="41560"/>
                    <a:pt x="60130" y="35960"/>
                  </a:cubicBezTo>
                  <a:cubicBezTo>
                    <a:pt x="39939" y="24170"/>
                    <a:pt x="17243" y="16211"/>
                    <a:pt x="0" y="0"/>
                  </a:cubicBezTo>
                  <a:cubicBezTo>
                    <a:pt x="16654" y="28149"/>
                    <a:pt x="33012" y="60277"/>
                    <a:pt x="63519" y="75604"/>
                  </a:cubicBezTo>
                  <a:cubicBezTo>
                    <a:pt x="73541" y="82236"/>
                    <a:pt x="89015" y="72509"/>
                    <a:pt x="86363" y="60424"/>
                  </a:cubicBezTo>
                  <a:close/>
                  <a:moveTo>
                    <a:pt x="34928" y="48929"/>
                  </a:moveTo>
                  <a:cubicBezTo>
                    <a:pt x="28886" y="42150"/>
                    <a:pt x="24612" y="33897"/>
                    <a:pt x="20191" y="25938"/>
                  </a:cubicBezTo>
                  <a:cubicBezTo>
                    <a:pt x="26970" y="31096"/>
                    <a:pt x="30360" y="39349"/>
                    <a:pt x="35812" y="45687"/>
                  </a:cubicBezTo>
                  <a:cubicBezTo>
                    <a:pt x="36549" y="47160"/>
                    <a:pt x="37581" y="49224"/>
                    <a:pt x="34928" y="48929"/>
                  </a:cubicBezTo>
                  <a:close/>
                  <a:moveTo>
                    <a:pt x="71772" y="74867"/>
                  </a:moveTo>
                  <a:cubicBezTo>
                    <a:pt x="59245" y="75751"/>
                    <a:pt x="50992" y="64403"/>
                    <a:pt x="43623" y="56003"/>
                  </a:cubicBezTo>
                  <a:cubicBezTo>
                    <a:pt x="53940" y="62488"/>
                    <a:pt x="64404" y="75015"/>
                    <a:pt x="78110" y="68088"/>
                  </a:cubicBezTo>
                  <a:cubicBezTo>
                    <a:pt x="82089" y="72509"/>
                    <a:pt x="75309" y="75162"/>
                    <a:pt x="71772" y="74867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8" name="Полилиния: фигура 3937">
              <a:extLst>
                <a:ext uri="{FF2B5EF4-FFF2-40B4-BE49-F238E27FC236}">
                  <a16:creationId xmlns:a16="http://schemas.microsoft.com/office/drawing/2014/main" id="{53EF8F94-E758-BC60-88F5-C941A5998619}"/>
                </a:ext>
              </a:extLst>
            </p:cNvPr>
            <p:cNvSpPr/>
            <p:nvPr/>
          </p:nvSpPr>
          <p:spPr>
            <a:xfrm>
              <a:off x="2139501" y="7160811"/>
              <a:ext cx="14737" cy="24464"/>
            </a:xfrm>
            <a:custGeom>
              <a:avLst/>
              <a:gdLst>
                <a:gd name="connsiteX0" fmla="*/ 14738 w 14737"/>
                <a:gd name="connsiteY0" fmla="*/ 24464 h 24464"/>
                <a:gd name="connsiteX1" fmla="*/ 14001 w 14737"/>
                <a:gd name="connsiteY1" fmla="*/ 22254 h 24464"/>
                <a:gd name="connsiteX2" fmla="*/ 4863 w 14737"/>
                <a:gd name="connsiteY2" fmla="*/ 0 h 24464"/>
                <a:gd name="connsiteX3" fmla="*/ 0 w 14737"/>
                <a:gd name="connsiteY3" fmla="*/ 3832 h 24464"/>
                <a:gd name="connsiteX4" fmla="*/ 14738 w 14737"/>
                <a:gd name="connsiteY4" fmla="*/ 24464 h 2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37" h="24464">
                  <a:moveTo>
                    <a:pt x="14738" y="24464"/>
                  </a:moveTo>
                  <a:cubicBezTo>
                    <a:pt x="14590" y="23875"/>
                    <a:pt x="14148" y="22843"/>
                    <a:pt x="14001" y="22254"/>
                  </a:cubicBezTo>
                  <a:cubicBezTo>
                    <a:pt x="11053" y="14885"/>
                    <a:pt x="7811" y="7516"/>
                    <a:pt x="4863" y="0"/>
                  </a:cubicBezTo>
                  <a:cubicBezTo>
                    <a:pt x="3095" y="1032"/>
                    <a:pt x="1326" y="2211"/>
                    <a:pt x="0" y="3832"/>
                  </a:cubicBezTo>
                  <a:cubicBezTo>
                    <a:pt x="3832" y="11348"/>
                    <a:pt x="7221" y="20191"/>
                    <a:pt x="14738" y="24464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39" name="Полилиния: фигура 3938">
              <a:extLst>
                <a:ext uri="{FF2B5EF4-FFF2-40B4-BE49-F238E27FC236}">
                  <a16:creationId xmlns:a16="http://schemas.microsoft.com/office/drawing/2014/main" id="{B3B9DE76-6322-F52C-5E45-265188163717}"/>
                </a:ext>
              </a:extLst>
            </p:cNvPr>
            <p:cNvSpPr/>
            <p:nvPr/>
          </p:nvSpPr>
          <p:spPr>
            <a:xfrm>
              <a:off x="2211976" y="7213719"/>
              <a:ext cx="34047" cy="111390"/>
            </a:xfrm>
            <a:custGeom>
              <a:avLst/>
              <a:gdLst>
                <a:gd name="connsiteX0" fmla="*/ 32752 w 34047"/>
                <a:gd name="connsiteY0" fmla="*/ 100805 h 111390"/>
                <a:gd name="connsiteX1" fmla="*/ 29804 w 34047"/>
                <a:gd name="connsiteY1" fmla="*/ 28886 h 111390"/>
                <a:gd name="connsiteX2" fmla="*/ 30541 w 34047"/>
                <a:gd name="connsiteY2" fmla="*/ 0 h 111390"/>
                <a:gd name="connsiteX3" fmla="*/ 34 w 34047"/>
                <a:gd name="connsiteY3" fmla="*/ 90637 h 111390"/>
                <a:gd name="connsiteX4" fmla="*/ 10940 w 34047"/>
                <a:gd name="connsiteY4" fmla="*/ 108911 h 111390"/>
                <a:gd name="connsiteX5" fmla="*/ 14330 w 34047"/>
                <a:gd name="connsiteY5" fmla="*/ 55266 h 111390"/>
                <a:gd name="connsiteX6" fmla="*/ 12267 w 34047"/>
                <a:gd name="connsiteY6" fmla="*/ 102721 h 111390"/>
                <a:gd name="connsiteX7" fmla="*/ 10793 w 34047"/>
                <a:gd name="connsiteY7" fmla="*/ 109059 h 111390"/>
                <a:gd name="connsiteX8" fmla="*/ 32752 w 34047"/>
                <a:gd name="connsiteY8" fmla="*/ 100805 h 111390"/>
                <a:gd name="connsiteX9" fmla="*/ 27152 w 34047"/>
                <a:gd name="connsiteY9" fmla="*/ 25054 h 111390"/>
                <a:gd name="connsiteX10" fmla="*/ 16393 w 34047"/>
                <a:gd name="connsiteY10" fmla="*/ 49518 h 111390"/>
                <a:gd name="connsiteX11" fmla="*/ 27152 w 34047"/>
                <a:gd name="connsiteY11" fmla="*/ 25054 h 11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47" h="111390">
                  <a:moveTo>
                    <a:pt x="32752" y="100805"/>
                  </a:moveTo>
                  <a:cubicBezTo>
                    <a:pt x="37173" y="76783"/>
                    <a:pt x="28773" y="52908"/>
                    <a:pt x="29804" y="28886"/>
                  </a:cubicBezTo>
                  <a:cubicBezTo>
                    <a:pt x="30394" y="19306"/>
                    <a:pt x="30541" y="9579"/>
                    <a:pt x="30541" y="0"/>
                  </a:cubicBezTo>
                  <a:cubicBezTo>
                    <a:pt x="27594" y="32423"/>
                    <a:pt x="1508" y="57772"/>
                    <a:pt x="34" y="90637"/>
                  </a:cubicBezTo>
                  <a:cubicBezTo>
                    <a:pt x="-408" y="98153"/>
                    <a:pt x="3424" y="106701"/>
                    <a:pt x="10940" y="108911"/>
                  </a:cubicBezTo>
                  <a:cubicBezTo>
                    <a:pt x="-4534" y="93289"/>
                    <a:pt x="8730" y="72067"/>
                    <a:pt x="14330" y="55266"/>
                  </a:cubicBezTo>
                  <a:cubicBezTo>
                    <a:pt x="12119" y="70741"/>
                    <a:pt x="-702" y="88868"/>
                    <a:pt x="12267" y="102721"/>
                  </a:cubicBezTo>
                  <a:cubicBezTo>
                    <a:pt x="17425" y="103753"/>
                    <a:pt x="16246" y="110974"/>
                    <a:pt x="10793" y="109059"/>
                  </a:cubicBezTo>
                  <a:cubicBezTo>
                    <a:pt x="18162" y="114217"/>
                    <a:pt x="31573" y="110532"/>
                    <a:pt x="32752" y="100805"/>
                  </a:cubicBezTo>
                  <a:close/>
                  <a:moveTo>
                    <a:pt x="27152" y="25054"/>
                  </a:moveTo>
                  <a:cubicBezTo>
                    <a:pt x="23909" y="33012"/>
                    <a:pt x="21551" y="43623"/>
                    <a:pt x="16393" y="49518"/>
                  </a:cubicBezTo>
                  <a:cubicBezTo>
                    <a:pt x="18751" y="41708"/>
                    <a:pt x="22141" y="32128"/>
                    <a:pt x="27152" y="25054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0" name="Полилиния: фигура 3939">
              <a:extLst>
                <a:ext uri="{FF2B5EF4-FFF2-40B4-BE49-F238E27FC236}">
                  <a16:creationId xmlns:a16="http://schemas.microsoft.com/office/drawing/2014/main" id="{5441CEED-E1DC-070D-FDB8-4166D2408D75}"/>
                </a:ext>
              </a:extLst>
            </p:cNvPr>
            <p:cNvSpPr/>
            <p:nvPr/>
          </p:nvSpPr>
          <p:spPr>
            <a:xfrm>
              <a:off x="2155096" y="7086091"/>
              <a:ext cx="32419" cy="97655"/>
            </a:xfrm>
            <a:custGeom>
              <a:avLst/>
              <a:gdLst>
                <a:gd name="connsiteX0" fmla="*/ 22724 w 32419"/>
                <a:gd name="connsiteY0" fmla="*/ 95942 h 97655"/>
                <a:gd name="connsiteX1" fmla="*/ 31419 w 32419"/>
                <a:gd name="connsiteY1" fmla="*/ 66762 h 97655"/>
                <a:gd name="connsiteX2" fmla="*/ 18892 w 32419"/>
                <a:gd name="connsiteY2" fmla="*/ 0 h 97655"/>
                <a:gd name="connsiteX3" fmla="*/ 8281 w 32419"/>
                <a:gd name="connsiteY3" fmla="*/ 35518 h 97655"/>
                <a:gd name="connsiteX4" fmla="*/ 2238 w 32419"/>
                <a:gd name="connsiteY4" fmla="*/ 85920 h 97655"/>
                <a:gd name="connsiteX5" fmla="*/ 22724 w 32419"/>
                <a:gd name="connsiteY5" fmla="*/ 95942 h 97655"/>
                <a:gd name="connsiteX6" fmla="*/ 13439 w 32419"/>
                <a:gd name="connsiteY6" fmla="*/ 27412 h 97655"/>
                <a:gd name="connsiteX7" fmla="*/ 7249 w 32419"/>
                <a:gd name="connsiteY7" fmla="*/ 50550 h 97655"/>
                <a:gd name="connsiteX8" fmla="*/ 13439 w 32419"/>
                <a:gd name="connsiteY8" fmla="*/ 27412 h 97655"/>
                <a:gd name="connsiteX9" fmla="*/ 6659 w 32419"/>
                <a:gd name="connsiteY9" fmla="*/ 55266 h 97655"/>
                <a:gd name="connsiteX10" fmla="*/ 7396 w 32419"/>
                <a:gd name="connsiteY10" fmla="*/ 77520 h 97655"/>
                <a:gd name="connsiteX11" fmla="*/ 14176 w 32419"/>
                <a:gd name="connsiteY11" fmla="*/ 93289 h 97655"/>
                <a:gd name="connsiteX12" fmla="*/ 3270 w 32419"/>
                <a:gd name="connsiteY12" fmla="*/ 77078 h 97655"/>
                <a:gd name="connsiteX13" fmla="*/ 6659 w 32419"/>
                <a:gd name="connsiteY13" fmla="*/ 55266 h 97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419" h="97655">
                  <a:moveTo>
                    <a:pt x="22724" y="95942"/>
                  </a:moveTo>
                  <a:cubicBezTo>
                    <a:pt x="33482" y="90637"/>
                    <a:pt x="33335" y="76931"/>
                    <a:pt x="31419" y="66762"/>
                  </a:cubicBezTo>
                  <a:cubicBezTo>
                    <a:pt x="26850" y="44655"/>
                    <a:pt x="21250" y="22549"/>
                    <a:pt x="18892" y="0"/>
                  </a:cubicBezTo>
                  <a:cubicBezTo>
                    <a:pt x="15649" y="11643"/>
                    <a:pt x="13734" y="24317"/>
                    <a:pt x="8281" y="35518"/>
                  </a:cubicBezTo>
                  <a:cubicBezTo>
                    <a:pt x="912" y="50992"/>
                    <a:pt x="-2625" y="69120"/>
                    <a:pt x="2238" y="85920"/>
                  </a:cubicBezTo>
                  <a:cubicBezTo>
                    <a:pt x="4744" y="94174"/>
                    <a:pt x="14323" y="100953"/>
                    <a:pt x="22724" y="95942"/>
                  </a:cubicBezTo>
                  <a:close/>
                  <a:moveTo>
                    <a:pt x="13439" y="27412"/>
                  </a:moveTo>
                  <a:cubicBezTo>
                    <a:pt x="12555" y="35076"/>
                    <a:pt x="11965" y="44508"/>
                    <a:pt x="7249" y="50550"/>
                  </a:cubicBezTo>
                  <a:cubicBezTo>
                    <a:pt x="6954" y="42592"/>
                    <a:pt x="9902" y="34044"/>
                    <a:pt x="13439" y="27412"/>
                  </a:cubicBezTo>
                  <a:close/>
                  <a:moveTo>
                    <a:pt x="6659" y="55266"/>
                  </a:moveTo>
                  <a:cubicBezTo>
                    <a:pt x="8723" y="62635"/>
                    <a:pt x="5186" y="70151"/>
                    <a:pt x="7396" y="77520"/>
                  </a:cubicBezTo>
                  <a:cubicBezTo>
                    <a:pt x="8281" y="83415"/>
                    <a:pt x="13881" y="87247"/>
                    <a:pt x="14176" y="93289"/>
                  </a:cubicBezTo>
                  <a:cubicBezTo>
                    <a:pt x="6659" y="93879"/>
                    <a:pt x="4301" y="82973"/>
                    <a:pt x="3270" y="77078"/>
                  </a:cubicBezTo>
                  <a:cubicBezTo>
                    <a:pt x="3859" y="69856"/>
                    <a:pt x="4449" y="61898"/>
                    <a:pt x="6659" y="55266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1" name="Полилиния: фигура 3940">
              <a:extLst>
                <a:ext uri="{FF2B5EF4-FFF2-40B4-BE49-F238E27FC236}">
                  <a16:creationId xmlns:a16="http://schemas.microsoft.com/office/drawing/2014/main" id="{37518B7A-F9C4-9902-1A1A-06EE9CFD9D21}"/>
                </a:ext>
              </a:extLst>
            </p:cNvPr>
            <p:cNvSpPr/>
            <p:nvPr/>
          </p:nvSpPr>
          <p:spPr>
            <a:xfrm>
              <a:off x="2186054" y="7150200"/>
              <a:ext cx="37927" cy="106618"/>
            </a:xfrm>
            <a:custGeom>
              <a:avLst/>
              <a:gdLst>
                <a:gd name="connsiteX0" fmla="*/ 31262 w 37927"/>
                <a:gd name="connsiteY0" fmla="*/ 101542 h 106618"/>
                <a:gd name="connsiteX1" fmla="*/ 35241 w 37927"/>
                <a:gd name="connsiteY1" fmla="*/ 55856 h 106618"/>
                <a:gd name="connsiteX2" fmla="*/ 24188 w 37927"/>
                <a:gd name="connsiteY2" fmla="*/ 0 h 106618"/>
                <a:gd name="connsiteX3" fmla="*/ 13577 w 37927"/>
                <a:gd name="connsiteY3" fmla="*/ 41855 h 106618"/>
                <a:gd name="connsiteX4" fmla="*/ 1050 w 37927"/>
                <a:gd name="connsiteY4" fmla="*/ 92700 h 106618"/>
                <a:gd name="connsiteX5" fmla="*/ 31262 w 37927"/>
                <a:gd name="connsiteY5" fmla="*/ 101542 h 106618"/>
                <a:gd name="connsiteX6" fmla="*/ 20798 w 37927"/>
                <a:gd name="connsiteY6" fmla="*/ 37139 h 106618"/>
                <a:gd name="connsiteX7" fmla="*/ 9598 w 37927"/>
                <a:gd name="connsiteY7" fmla="*/ 64256 h 106618"/>
                <a:gd name="connsiteX8" fmla="*/ 20798 w 37927"/>
                <a:gd name="connsiteY8" fmla="*/ 37139 h 106618"/>
                <a:gd name="connsiteX9" fmla="*/ 7682 w 37927"/>
                <a:gd name="connsiteY9" fmla="*/ 68530 h 106618"/>
                <a:gd name="connsiteX10" fmla="*/ 18293 w 37927"/>
                <a:gd name="connsiteY10" fmla="*/ 99626 h 106618"/>
                <a:gd name="connsiteX11" fmla="*/ 14609 w 37927"/>
                <a:gd name="connsiteY11" fmla="*/ 102279 h 106618"/>
                <a:gd name="connsiteX12" fmla="*/ 7682 w 37927"/>
                <a:gd name="connsiteY12" fmla="*/ 68530 h 106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927" h="106618">
                  <a:moveTo>
                    <a:pt x="31262" y="101542"/>
                  </a:moveTo>
                  <a:cubicBezTo>
                    <a:pt x="40399" y="88131"/>
                    <a:pt x="38484" y="70741"/>
                    <a:pt x="35241" y="55856"/>
                  </a:cubicBezTo>
                  <a:cubicBezTo>
                    <a:pt x="30967" y="37286"/>
                    <a:pt x="27430" y="18717"/>
                    <a:pt x="24188" y="0"/>
                  </a:cubicBezTo>
                  <a:cubicBezTo>
                    <a:pt x="22125" y="14296"/>
                    <a:pt x="18735" y="28296"/>
                    <a:pt x="13577" y="41855"/>
                  </a:cubicBezTo>
                  <a:cubicBezTo>
                    <a:pt x="5766" y="57477"/>
                    <a:pt x="-3077" y="74720"/>
                    <a:pt x="1050" y="92700"/>
                  </a:cubicBezTo>
                  <a:cubicBezTo>
                    <a:pt x="4145" y="104343"/>
                    <a:pt x="22714" y="112301"/>
                    <a:pt x="31262" y="101542"/>
                  </a:cubicBezTo>
                  <a:close/>
                  <a:moveTo>
                    <a:pt x="20798" y="37139"/>
                  </a:moveTo>
                  <a:cubicBezTo>
                    <a:pt x="18882" y="46571"/>
                    <a:pt x="14756" y="56298"/>
                    <a:pt x="9598" y="64256"/>
                  </a:cubicBezTo>
                  <a:cubicBezTo>
                    <a:pt x="10482" y="54824"/>
                    <a:pt x="17409" y="45981"/>
                    <a:pt x="20798" y="37139"/>
                  </a:cubicBezTo>
                  <a:close/>
                  <a:moveTo>
                    <a:pt x="7682" y="68530"/>
                  </a:moveTo>
                  <a:cubicBezTo>
                    <a:pt x="6945" y="80025"/>
                    <a:pt x="7387" y="92847"/>
                    <a:pt x="18293" y="99626"/>
                  </a:cubicBezTo>
                  <a:cubicBezTo>
                    <a:pt x="19325" y="101985"/>
                    <a:pt x="16524" y="104785"/>
                    <a:pt x="14609" y="102279"/>
                  </a:cubicBezTo>
                  <a:cubicBezTo>
                    <a:pt x="2524" y="95647"/>
                    <a:pt x="3261" y="79731"/>
                    <a:pt x="7682" y="68530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2" name="Полилиния: фигура 3941">
              <a:extLst>
                <a:ext uri="{FF2B5EF4-FFF2-40B4-BE49-F238E27FC236}">
                  <a16:creationId xmlns:a16="http://schemas.microsoft.com/office/drawing/2014/main" id="{D0823EB0-13C6-2B37-53DA-746C6956BDB0}"/>
                </a:ext>
              </a:extLst>
            </p:cNvPr>
            <p:cNvSpPr/>
            <p:nvPr/>
          </p:nvSpPr>
          <p:spPr>
            <a:xfrm>
              <a:off x="2057412" y="7074006"/>
              <a:ext cx="86846" cy="83613"/>
            </a:xfrm>
            <a:custGeom>
              <a:avLst/>
              <a:gdLst>
                <a:gd name="connsiteX0" fmla="*/ 85036 w 86846"/>
                <a:gd name="connsiteY0" fmla="*/ 63372 h 83613"/>
                <a:gd name="connsiteX1" fmla="*/ 72067 w 86846"/>
                <a:gd name="connsiteY1" fmla="*/ 48045 h 83613"/>
                <a:gd name="connsiteX2" fmla="*/ 0 w 86846"/>
                <a:gd name="connsiteY2" fmla="*/ 0 h 83613"/>
                <a:gd name="connsiteX3" fmla="*/ 51434 w 86846"/>
                <a:gd name="connsiteY3" fmla="*/ 76636 h 83613"/>
                <a:gd name="connsiteX4" fmla="*/ 82089 w 86846"/>
                <a:gd name="connsiteY4" fmla="*/ 80173 h 83613"/>
                <a:gd name="connsiteX5" fmla="*/ 85036 w 86846"/>
                <a:gd name="connsiteY5" fmla="*/ 63372 h 83613"/>
                <a:gd name="connsiteX6" fmla="*/ 35665 w 86846"/>
                <a:gd name="connsiteY6" fmla="*/ 55856 h 83613"/>
                <a:gd name="connsiteX7" fmla="*/ 24170 w 86846"/>
                <a:gd name="connsiteY7" fmla="*/ 35223 h 83613"/>
                <a:gd name="connsiteX8" fmla="*/ 36697 w 86846"/>
                <a:gd name="connsiteY8" fmla="*/ 52761 h 83613"/>
                <a:gd name="connsiteX9" fmla="*/ 35665 w 86846"/>
                <a:gd name="connsiteY9" fmla="*/ 55856 h 83613"/>
                <a:gd name="connsiteX10" fmla="*/ 44950 w 86846"/>
                <a:gd name="connsiteY10" fmla="*/ 62782 h 83613"/>
                <a:gd name="connsiteX11" fmla="*/ 78699 w 86846"/>
                <a:gd name="connsiteY11" fmla="*/ 74278 h 83613"/>
                <a:gd name="connsiteX12" fmla="*/ 73393 w 86846"/>
                <a:gd name="connsiteY12" fmla="*/ 80615 h 83613"/>
                <a:gd name="connsiteX13" fmla="*/ 44950 w 86846"/>
                <a:gd name="connsiteY13" fmla="*/ 62782 h 83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6846" h="83613">
                  <a:moveTo>
                    <a:pt x="85036" y="63372"/>
                  </a:moveTo>
                  <a:cubicBezTo>
                    <a:pt x="81941" y="57329"/>
                    <a:pt x="77225" y="52319"/>
                    <a:pt x="72067" y="48045"/>
                  </a:cubicBezTo>
                  <a:cubicBezTo>
                    <a:pt x="48339" y="31686"/>
                    <a:pt x="20485" y="20780"/>
                    <a:pt x="0" y="0"/>
                  </a:cubicBezTo>
                  <a:cubicBezTo>
                    <a:pt x="16506" y="25938"/>
                    <a:pt x="25054" y="58361"/>
                    <a:pt x="51434" y="76636"/>
                  </a:cubicBezTo>
                  <a:cubicBezTo>
                    <a:pt x="60424" y="81794"/>
                    <a:pt x="72804" y="87394"/>
                    <a:pt x="82089" y="80173"/>
                  </a:cubicBezTo>
                  <a:cubicBezTo>
                    <a:pt x="87984" y="76783"/>
                    <a:pt x="87689" y="68825"/>
                    <a:pt x="85036" y="63372"/>
                  </a:cubicBezTo>
                  <a:close/>
                  <a:moveTo>
                    <a:pt x="35665" y="55856"/>
                  </a:moveTo>
                  <a:cubicBezTo>
                    <a:pt x="30654" y="49813"/>
                    <a:pt x="25938" y="42739"/>
                    <a:pt x="24170" y="35223"/>
                  </a:cubicBezTo>
                  <a:cubicBezTo>
                    <a:pt x="28738" y="39497"/>
                    <a:pt x="32275" y="47308"/>
                    <a:pt x="36697" y="52761"/>
                  </a:cubicBezTo>
                  <a:cubicBezTo>
                    <a:pt x="37876" y="53940"/>
                    <a:pt x="37876" y="58214"/>
                    <a:pt x="35665" y="55856"/>
                  </a:cubicBezTo>
                  <a:close/>
                  <a:moveTo>
                    <a:pt x="44950" y="62782"/>
                  </a:moveTo>
                  <a:cubicBezTo>
                    <a:pt x="54235" y="70741"/>
                    <a:pt x="65730" y="79436"/>
                    <a:pt x="78699" y="74278"/>
                  </a:cubicBezTo>
                  <a:cubicBezTo>
                    <a:pt x="82089" y="78110"/>
                    <a:pt x="76783" y="80615"/>
                    <a:pt x="73393" y="80615"/>
                  </a:cubicBezTo>
                  <a:cubicBezTo>
                    <a:pt x="61161" y="82383"/>
                    <a:pt x="50698" y="72804"/>
                    <a:pt x="44950" y="62782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3" name="Полилиния: фигура 3942">
              <a:extLst>
                <a:ext uri="{FF2B5EF4-FFF2-40B4-BE49-F238E27FC236}">
                  <a16:creationId xmlns:a16="http://schemas.microsoft.com/office/drawing/2014/main" id="{F1152013-E3DC-A9BB-D72B-52C08A74DAC9}"/>
                </a:ext>
              </a:extLst>
            </p:cNvPr>
            <p:cNvSpPr/>
            <p:nvPr/>
          </p:nvSpPr>
          <p:spPr>
            <a:xfrm>
              <a:off x="2194473" y="7263237"/>
              <a:ext cx="14686" cy="26527"/>
            </a:xfrm>
            <a:custGeom>
              <a:avLst/>
              <a:gdLst>
                <a:gd name="connsiteX0" fmla="*/ 0 w 14686"/>
                <a:gd name="connsiteY0" fmla="*/ 0 h 26527"/>
                <a:gd name="connsiteX1" fmla="*/ 13116 w 14686"/>
                <a:gd name="connsiteY1" fmla="*/ 26528 h 26527"/>
                <a:gd name="connsiteX2" fmla="*/ 13264 w 14686"/>
                <a:gd name="connsiteY2" fmla="*/ 18422 h 26527"/>
                <a:gd name="connsiteX3" fmla="*/ 0 w 14686"/>
                <a:gd name="connsiteY3" fmla="*/ 0 h 26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86" h="26527">
                  <a:moveTo>
                    <a:pt x="0" y="0"/>
                  </a:moveTo>
                  <a:cubicBezTo>
                    <a:pt x="4569" y="8843"/>
                    <a:pt x="9285" y="17390"/>
                    <a:pt x="13116" y="26528"/>
                  </a:cubicBezTo>
                  <a:cubicBezTo>
                    <a:pt x="15475" y="24317"/>
                    <a:pt x="14885" y="20927"/>
                    <a:pt x="13264" y="18422"/>
                  </a:cubicBezTo>
                  <a:cubicBezTo>
                    <a:pt x="9285" y="12232"/>
                    <a:pt x="6337" y="3390"/>
                    <a:pt x="0" y="0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4" name="Полилиния: фигура 3943">
              <a:extLst>
                <a:ext uri="{FF2B5EF4-FFF2-40B4-BE49-F238E27FC236}">
                  <a16:creationId xmlns:a16="http://schemas.microsoft.com/office/drawing/2014/main" id="{56746F11-5E34-7FC1-0BA0-3041EFAB2439}"/>
                </a:ext>
              </a:extLst>
            </p:cNvPr>
            <p:cNvSpPr/>
            <p:nvPr/>
          </p:nvSpPr>
          <p:spPr>
            <a:xfrm>
              <a:off x="2291004" y="7456743"/>
              <a:ext cx="42940" cy="51238"/>
            </a:xfrm>
            <a:custGeom>
              <a:avLst/>
              <a:gdLst>
                <a:gd name="connsiteX0" fmla="*/ 41560 w 42940"/>
                <a:gd name="connsiteY0" fmla="*/ 40971 h 51238"/>
                <a:gd name="connsiteX1" fmla="*/ 0 w 42940"/>
                <a:gd name="connsiteY1" fmla="*/ 0 h 51238"/>
                <a:gd name="connsiteX2" fmla="*/ 31833 w 42940"/>
                <a:gd name="connsiteY2" fmla="*/ 49961 h 51238"/>
                <a:gd name="connsiteX3" fmla="*/ 41560 w 42940"/>
                <a:gd name="connsiteY3" fmla="*/ 40971 h 51238"/>
                <a:gd name="connsiteX4" fmla="*/ 34191 w 42940"/>
                <a:gd name="connsiteY4" fmla="*/ 48782 h 51238"/>
                <a:gd name="connsiteX5" fmla="*/ 18275 w 42940"/>
                <a:gd name="connsiteY5" fmla="*/ 28296 h 51238"/>
                <a:gd name="connsiteX6" fmla="*/ 37139 w 42940"/>
                <a:gd name="connsiteY6" fmla="*/ 44950 h 51238"/>
                <a:gd name="connsiteX7" fmla="*/ 34191 w 42940"/>
                <a:gd name="connsiteY7" fmla="*/ 48782 h 51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940" h="51238">
                  <a:moveTo>
                    <a:pt x="41560" y="40971"/>
                  </a:moveTo>
                  <a:cubicBezTo>
                    <a:pt x="32128" y="23728"/>
                    <a:pt x="17096" y="9432"/>
                    <a:pt x="0" y="0"/>
                  </a:cubicBezTo>
                  <a:cubicBezTo>
                    <a:pt x="12822" y="15180"/>
                    <a:pt x="14001" y="38760"/>
                    <a:pt x="31833" y="49961"/>
                  </a:cubicBezTo>
                  <a:cubicBezTo>
                    <a:pt x="37876" y="54087"/>
                    <a:pt x="46276" y="47455"/>
                    <a:pt x="41560" y="40971"/>
                  </a:cubicBezTo>
                  <a:close/>
                  <a:moveTo>
                    <a:pt x="34191" y="48782"/>
                  </a:moveTo>
                  <a:cubicBezTo>
                    <a:pt x="25938" y="45245"/>
                    <a:pt x="20927" y="36549"/>
                    <a:pt x="18275" y="28296"/>
                  </a:cubicBezTo>
                  <a:cubicBezTo>
                    <a:pt x="23875" y="34044"/>
                    <a:pt x="28296" y="42887"/>
                    <a:pt x="37139" y="44950"/>
                  </a:cubicBezTo>
                  <a:cubicBezTo>
                    <a:pt x="39202" y="47308"/>
                    <a:pt x="36844" y="50108"/>
                    <a:pt x="34191" y="48782"/>
                  </a:cubicBezTo>
                  <a:close/>
                </a:path>
              </a:pathLst>
            </a:custGeom>
            <a:solidFill>
              <a:srgbClr val="FFD98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5" name="Полилиния: фигура 3944">
              <a:extLst>
                <a:ext uri="{FF2B5EF4-FFF2-40B4-BE49-F238E27FC236}">
                  <a16:creationId xmlns:a16="http://schemas.microsoft.com/office/drawing/2014/main" id="{3EB818C7-AA14-8B75-947B-045438CE5E2F}"/>
                </a:ext>
              </a:extLst>
            </p:cNvPr>
            <p:cNvSpPr/>
            <p:nvPr/>
          </p:nvSpPr>
          <p:spPr>
            <a:xfrm>
              <a:off x="2310900" y="7453795"/>
              <a:ext cx="167124" cy="287678"/>
            </a:xfrm>
            <a:custGeom>
              <a:avLst/>
              <a:gdLst>
                <a:gd name="connsiteX0" fmla="*/ 155335 w 167124"/>
                <a:gd name="connsiteY0" fmla="*/ 260267 h 287678"/>
                <a:gd name="connsiteX1" fmla="*/ 145166 w 167124"/>
                <a:gd name="connsiteY1" fmla="*/ 245234 h 287678"/>
                <a:gd name="connsiteX2" fmla="*/ 157398 w 167124"/>
                <a:gd name="connsiteY2" fmla="*/ 260709 h 287678"/>
                <a:gd name="connsiteX3" fmla="*/ 136765 w 167124"/>
                <a:gd name="connsiteY3" fmla="*/ 226960 h 287678"/>
                <a:gd name="connsiteX4" fmla="*/ 136618 w 167124"/>
                <a:gd name="connsiteY4" fmla="*/ 226665 h 287678"/>
                <a:gd name="connsiteX5" fmla="*/ 127038 w 167124"/>
                <a:gd name="connsiteY5" fmla="*/ 213843 h 287678"/>
                <a:gd name="connsiteX6" fmla="*/ 22401 w 167124"/>
                <a:gd name="connsiteY6" fmla="*/ 32128 h 287678"/>
                <a:gd name="connsiteX7" fmla="*/ 14148 w 167124"/>
                <a:gd name="connsiteY7" fmla="*/ 0 h 287678"/>
                <a:gd name="connsiteX8" fmla="*/ 0 w 167124"/>
                <a:gd name="connsiteY8" fmla="*/ 2505 h 287678"/>
                <a:gd name="connsiteX9" fmla="*/ 20338 w 167124"/>
                <a:gd name="connsiteY9" fmla="*/ 31981 h 287678"/>
                <a:gd name="connsiteX10" fmla="*/ 23728 w 167124"/>
                <a:gd name="connsiteY10" fmla="*/ 58656 h 287678"/>
                <a:gd name="connsiteX11" fmla="*/ 80910 w 167124"/>
                <a:gd name="connsiteY11" fmla="*/ 154156 h 287678"/>
                <a:gd name="connsiteX12" fmla="*/ 135439 w 167124"/>
                <a:gd name="connsiteY12" fmla="*/ 244645 h 287678"/>
                <a:gd name="connsiteX13" fmla="*/ 136471 w 167124"/>
                <a:gd name="connsiteY13" fmla="*/ 245382 h 287678"/>
                <a:gd name="connsiteX14" fmla="*/ 167125 w 167124"/>
                <a:gd name="connsiteY14" fmla="*/ 287679 h 287678"/>
                <a:gd name="connsiteX15" fmla="*/ 158135 w 167124"/>
                <a:gd name="connsiteY15" fmla="*/ 262035 h 287678"/>
                <a:gd name="connsiteX16" fmla="*/ 155335 w 167124"/>
                <a:gd name="connsiteY16" fmla="*/ 260267 h 287678"/>
                <a:gd name="connsiteX17" fmla="*/ 11053 w 167124"/>
                <a:gd name="connsiteY17" fmla="*/ 5600 h 287678"/>
                <a:gd name="connsiteX18" fmla="*/ 12969 w 167124"/>
                <a:gd name="connsiteY18" fmla="*/ 17980 h 287678"/>
                <a:gd name="connsiteX19" fmla="*/ 11053 w 167124"/>
                <a:gd name="connsiteY19" fmla="*/ 5600 h 287678"/>
                <a:gd name="connsiteX20" fmla="*/ 33307 w 167124"/>
                <a:gd name="connsiteY20" fmla="*/ 65877 h 287678"/>
                <a:gd name="connsiteX21" fmla="*/ 30065 w 167124"/>
                <a:gd name="connsiteY21" fmla="*/ 52908 h 287678"/>
                <a:gd name="connsiteX22" fmla="*/ 42887 w 167124"/>
                <a:gd name="connsiteY22" fmla="*/ 79583 h 287678"/>
                <a:gd name="connsiteX23" fmla="*/ 45097 w 167124"/>
                <a:gd name="connsiteY23" fmla="*/ 85478 h 287678"/>
                <a:gd name="connsiteX24" fmla="*/ 33307 w 167124"/>
                <a:gd name="connsiteY24" fmla="*/ 65877 h 287678"/>
                <a:gd name="connsiteX25" fmla="*/ 108469 w 167124"/>
                <a:gd name="connsiteY25" fmla="*/ 195716 h 287678"/>
                <a:gd name="connsiteX26" fmla="*/ 107585 w 167124"/>
                <a:gd name="connsiteY26" fmla="*/ 189526 h 287678"/>
                <a:gd name="connsiteX27" fmla="*/ 135734 w 167124"/>
                <a:gd name="connsiteY27" fmla="*/ 233297 h 287678"/>
                <a:gd name="connsiteX28" fmla="*/ 136765 w 167124"/>
                <a:gd name="connsiteY28" fmla="*/ 235508 h 287678"/>
                <a:gd name="connsiteX29" fmla="*/ 108469 w 167124"/>
                <a:gd name="connsiteY29" fmla="*/ 195716 h 28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7124" h="287678">
                  <a:moveTo>
                    <a:pt x="155335" y="260267"/>
                  </a:moveTo>
                  <a:cubicBezTo>
                    <a:pt x="151650" y="255551"/>
                    <a:pt x="146934" y="251129"/>
                    <a:pt x="145166" y="245234"/>
                  </a:cubicBezTo>
                  <a:cubicBezTo>
                    <a:pt x="151208" y="247592"/>
                    <a:pt x="153124" y="255846"/>
                    <a:pt x="157398" y="260709"/>
                  </a:cubicBezTo>
                  <a:cubicBezTo>
                    <a:pt x="151945" y="248771"/>
                    <a:pt x="145018" y="237423"/>
                    <a:pt x="136765" y="226960"/>
                  </a:cubicBezTo>
                  <a:cubicBezTo>
                    <a:pt x="136765" y="226812"/>
                    <a:pt x="136618" y="226812"/>
                    <a:pt x="136618" y="226665"/>
                  </a:cubicBezTo>
                  <a:cubicBezTo>
                    <a:pt x="133228" y="222538"/>
                    <a:pt x="129986" y="218412"/>
                    <a:pt x="127038" y="213843"/>
                  </a:cubicBezTo>
                  <a:cubicBezTo>
                    <a:pt x="86657" y="156661"/>
                    <a:pt x="52024" y="95647"/>
                    <a:pt x="22401" y="32128"/>
                  </a:cubicBezTo>
                  <a:cubicBezTo>
                    <a:pt x="17538" y="22106"/>
                    <a:pt x="15032" y="11053"/>
                    <a:pt x="14148" y="0"/>
                  </a:cubicBezTo>
                  <a:cubicBezTo>
                    <a:pt x="9579" y="1621"/>
                    <a:pt x="5011" y="3242"/>
                    <a:pt x="0" y="2505"/>
                  </a:cubicBezTo>
                  <a:cubicBezTo>
                    <a:pt x="4569" y="13706"/>
                    <a:pt x="12380" y="23138"/>
                    <a:pt x="20338" y="31981"/>
                  </a:cubicBezTo>
                  <a:cubicBezTo>
                    <a:pt x="26233" y="39350"/>
                    <a:pt x="28591" y="50403"/>
                    <a:pt x="23728" y="58656"/>
                  </a:cubicBezTo>
                  <a:cubicBezTo>
                    <a:pt x="43623" y="90047"/>
                    <a:pt x="61603" y="122470"/>
                    <a:pt x="80910" y="154156"/>
                  </a:cubicBezTo>
                  <a:cubicBezTo>
                    <a:pt x="100363" y="183484"/>
                    <a:pt x="115691" y="215464"/>
                    <a:pt x="135439" y="244645"/>
                  </a:cubicBezTo>
                  <a:cubicBezTo>
                    <a:pt x="135881" y="244792"/>
                    <a:pt x="136176" y="244940"/>
                    <a:pt x="136471" y="245382"/>
                  </a:cubicBezTo>
                  <a:cubicBezTo>
                    <a:pt x="146050" y="259972"/>
                    <a:pt x="156219" y="273973"/>
                    <a:pt x="167125" y="287679"/>
                  </a:cubicBezTo>
                  <a:cubicBezTo>
                    <a:pt x="164767" y="278836"/>
                    <a:pt x="161819" y="270288"/>
                    <a:pt x="158135" y="262035"/>
                  </a:cubicBezTo>
                  <a:cubicBezTo>
                    <a:pt x="157693" y="262330"/>
                    <a:pt x="155777" y="261151"/>
                    <a:pt x="155335" y="260267"/>
                  </a:cubicBezTo>
                  <a:close/>
                  <a:moveTo>
                    <a:pt x="11053" y="5600"/>
                  </a:moveTo>
                  <a:cubicBezTo>
                    <a:pt x="12380" y="9285"/>
                    <a:pt x="14738" y="14296"/>
                    <a:pt x="12969" y="17980"/>
                  </a:cubicBezTo>
                  <a:cubicBezTo>
                    <a:pt x="12085" y="14443"/>
                    <a:pt x="6337" y="7958"/>
                    <a:pt x="11053" y="5600"/>
                  </a:cubicBezTo>
                  <a:close/>
                  <a:moveTo>
                    <a:pt x="33307" y="65877"/>
                  </a:moveTo>
                  <a:cubicBezTo>
                    <a:pt x="31391" y="61898"/>
                    <a:pt x="27559" y="57477"/>
                    <a:pt x="30065" y="52908"/>
                  </a:cubicBezTo>
                  <a:cubicBezTo>
                    <a:pt x="35518" y="61309"/>
                    <a:pt x="38318" y="70741"/>
                    <a:pt x="42887" y="79583"/>
                  </a:cubicBezTo>
                  <a:cubicBezTo>
                    <a:pt x="43771" y="81499"/>
                    <a:pt x="44655" y="83415"/>
                    <a:pt x="45097" y="85478"/>
                  </a:cubicBezTo>
                  <a:cubicBezTo>
                    <a:pt x="39350" y="80173"/>
                    <a:pt x="37139" y="72362"/>
                    <a:pt x="33307" y="65877"/>
                  </a:cubicBezTo>
                  <a:close/>
                  <a:moveTo>
                    <a:pt x="108469" y="195716"/>
                  </a:moveTo>
                  <a:cubicBezTo>
                    <a:pt x="107437" y="194095"/>
                    <a:pt x="103606" y="188642"/>
                    <a:pt x="107585" y="189526"/>
                  </a:cubicBezTo>
                  <a:cubicBezTo>
                    <a:pt x="118785" y="202937"/>
                    <a:pt x="126744" y="218412"/>
                    <a:pt x="135734" y="233297"/>
                  </a:cubicBezTo>
                  <a:cubicBezTo>
                    <a:pt x="136028" y="233886"/>
                    <a:pt x="136471" y="234918"/>
                    <a:pt x="136765" y="235508"/>
                  </a:cubicBezTo>
                  <a:cubicBezTo>
                    <a:pt x="125860" y="223423"/>
                    <a:pt x="118638" y="208538"/>
                    <a:pt x="108469" y="195716"/>
                  </a:cubicBezTo>
                  <a:close/>
                </a:path>
              </a:pathLst>
            </a:custGeom>
            <a:solidFill>
              <a:srgbClr val="CFAF73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6" name="Полилиния: фигура 3945">
              <a:extLst>
                <a:ext uri="{FF2B5EF4-FFF2-40B4-BE49-F238E27FC236}">
                  <a16:creationId xmlns:a16="http://schemas.microsoft.com/office/drawing/2014/main" id="{31D9ADE7-5E63-8EE4-44A5-B163D1FC8624}"/>
                </a:ext>
              </a:extLst>
            </p:cNvPr>
            <p:cNvSpPr/>
            <p:nvPr/>
          </p:nvSpPr>
          <p:spPr>
            <a:xfrm>
              <a:off x="2098917" y="6996339"/>
              <a:ext cx="9537" cy="38660"/>
            </a:xfrm>
            <a:custGeom>
              <a:avLst/>
              <a:gdLst>
                <a:gd name="connsiteX0" fmla="*/ 6098 w 9537"/>
                <a:gd name="connsiteY0" fmla="*/ 37876 h 38660"/>
                <a:gd name="connsiteX1" fmla="*/ 8309 w 9537"/>
                <a:gd name="connsiteY1" fmla="*/ 33012 h 38660"/>
                <a:gd name="connsiteX2" fmla="*/ 4624 w 9537"/>
                <a:gd name="connsiteY2" fmla="*/ 0 h 38660"/>
                <a:gd name="connsiteX3" fmla="*/ 6098 w 9537"/>
                <a:gd name="connsiteY3" fmla="*/ 37876 h 3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37" h="38660">
                  <a:moveTo>
                    <a:pt x="6098" y="37876"/>
                  </a:moveTo>
                  <a:cubicBezTo>
                    <a:pt x="9193" y="40823"/>
                    <a:pt x="10814" y="34633"/>
                    <a:pt x="8309" y="33012"/>
                  </a:cubicBezTo>
                  <a:cubicBezTo>
                    <a:pt x="56" y="23580"/>
                    <a:pt x="4919" y="11053"/>
                    <a:pt x="4624" y="0"/>
                  </a:cubicBezTo>
                  <a:cubicBezTo>
                    <a:pt x="498" y="11938"/>
                    <a:pt x="-3924" y="27559"/>
                    <a:pt x="6098" y="3787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7" name="Полилиния: фигура 3946">
              <a:extLst>
                <a:ext uri="{FF2B5EF4-FFF2-40B4-BE49-F238E27FC236}">
                  <a16:creationId xmlns:a16="http://schemas.microsoft.com/office/drawing/2014/main" id="{B53C8F7D-F062-CFDA-CE0E-851D055D0897}"/>
                </a:ext>
              </a:extLst>
            </p:cNvPr>
            <p:cNvSpPr/>
            <p:nvPr/>
          </p:nvSpPr>
          <p:spPr>
            <a:xfrm>
              <a:off x="2158365" y="7141357"/>
              <a:ext cx="10905" cy="38036"/>
            </a:xfrm>
            <a:custGeom>
              <a:avLst/>
              <a:gdLst>
                <a:gd name="connsiteX0" fmla="*/ 10906 w 10905"/>
                <a:gd name="connsiteY0" fmla="*/ 38023 h 38036"/>
                <a:gd name="connsiteX1" fmla="*/ 4127 w 10905"/>
                <a:gd name="connsiteY1" fmla="*/ 22254 h 38036"/>
                <a:gd name="connsiteX2" fmla="*/ 3390 w 10905"/>
                <a:gd name="connsiteY2" fmla="*/ 0 h 38036"/>
                <a:gd name="connsiteX3" fmla="*/ 0 w 10905"/>
                <a:gd name="connsiteY3" fmla="*/ 21812 h 38036"/>
                <a:gd name="connsiteX4" fmla="*/ 10906 w 10905"/>
                <a:gd name="connsiteY4" fmla="*/ 38023 h 3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05" h="38036">
                  <a:moveTo>
                    <a:pt x="10906" y="38023"/>
                  </a:moveTo>
                  <a:cubicBezTo>
                    <a:pt x="10611" y="31981"/>
                    <a:pt x="4863" y="28149"/>
                    <a:pt x="4127" y="22254"/>
                  </a:cubicBezTo>
                  <a:cubicBezTo>
                    <a:pt x="1916" y="14885"/>
                    <a:pt x="5453" y="7221"/>
                    <a:pt x="3390" y="0"/>
                  </a:cubicBezTo>
                  <a:cubicBezTo>
                    <a:pt x="1179" y="6779"/>
                    <a:pt x="590" y="14590"/>
                    <a:pt x="0" y="21812"/>
                  </a:cubicBezTo>
                  <a:cubicBezTo>
                    <a:pt x="1179" y="27707"/>
                    <a:pt x="3537" y="38465"/>
                    <a:pt x="10906" y="38023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8" name="Полилиния: фигура 3947">
              <a:extLst>
                <a:ext uri="{FF2B5EF4-FFF2-40B4-BE49-F238E27FC236}">
                  <a16:creationId xmlns:a16="http://schemas.microsoft.com/office/drawing/2014/main" id="{06F244EA-DBFD-A446-D3AE-B8A99FEEFC92}"/>
                </a:ext>
              </a:extLst>
            </p:cNvPr>
            <p:cNvSpPr/>
            <p:nvPr/>
          </p:nvSpPr>
          <p:spPr>
            <a:xfrm>
              <a:off x="2106489" y="6960674"/>
              <a:ext cx="9137" cy="24759"/>
            </a:xfrm>
            <a:custGeom>
              <a:avLst/>
              <a:gdLst>
                <a:gd name="connsiteX0" fmla="*/ 9137 w 9137"/>
                <a:gd name="connsiteY0" fmla="*/ 0 h 24759"/>
                <a:gd name="connsiteX1" fmla="*/ 0 w 9137"/>
                <a:gd name="connsiteY1" fmla="*/ 24759 h 24759"/>
                <a:gd name="connsiteX2" fmla="*/ 9137 w 9137"/>
                <a:gd name="connsiteY2" fmla="*/ 0 h 2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37" h="24759">
                  <a:moveTo>
                    <a:pt x="9137" y="0"/>
                  </a:moveTo>
                  <a:cubicBezTo>
                    <a:pt x="6190" y="7958"/>
                    <a:pt x="295" y="15769"/>
                    <a:pt x="0" y="24759"/>
                  </a:cubicBezTo>
                  <a:cubicBezTo>
                    <a:pt x="4569" y="17685"/>
                    <a:pt x="7664" y="8400"/>
                    <a:pt x="9137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49" name="Полилиния: фигура 3948">
              <a:extLst>
                <a:ext uri="{FF2B5EF4-FFF2-40B4-BE49-F238E27FC236}">
                  <a16:creationId xmlns:a16="http://schemas.microsoft.com/office/drawing/2014/main" id="{C9E61297-A04C-E64E-9AA7-D59496766E4D}"/>
                </a:ext>
              </a:extLst>
            </p:cNvPr>
            <p:cNvSpPr/>
            <p:nvPr/>
          </p:nvSpPr>
          <p:spPr>
            <a:xfrm>
              <a:off x="2162324" y="7113503"/>
              <a:ext cx="6210" cy="23138"/>
            </a:xfrm>
            <a:custGeom>
              <a:avLst/>
              <a:gdLst>
                <a:gd name="connsiteX0" fmla="*/ 20 w 6210"/>
                <a:gd name="connsiteY0" fmla="*/ 23138 h 23138"/>
                <a:gd name="connsiteX1" fmla="*/ 6210 w 6210"/>
                <a:gd name="connsiteY1" fmla="*/ 0 h 23138"/>
                <a:gd name="connsiteX2" fmla="*/ 20 w 6210"/>
                <a:gd name="connsiteY2" fmla="*/ 23138 h 23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10" h="23138">
                  <a:moveTo>
                    <a:pt x="20" y="23138"/>
                  </a:moveTo>
                  <a:cubicBezTo>
                    <a:pt x="4736" y="17096"/>
                    <a:pt x="5326" y="7664"/>
                    <a:pt x="6210" y="0"/>
                  </a:cubicBezTo>
                  <a:cubicBezTo>
                    <a:pt x="2673" y="6632"/>
                    <a:pt x="-274" y="15180"/>
                    <a:pt x="20" y="2313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0" name="Полилиния: фигура 3949">
              <a:extLst>
                <a:ext uri="{FF2B5EF4-FFF2-40B4-BE49-F238E27FC236}">
                  <a16:creationId xmlns:a16="http://schemas.microsoft.com/office/drawing/2014/main" id="{40298E12-9DC4-5D9F-CA52-F4042F8777E9}"/>
                </a:ext>
              </a:extLst>
            </p:cNvPr>
            <p:cNvSpPr/>
            <p:nvPr/>
          </p:nvSpPr>
          <p:spPr>
            <a:xfrm>
              <a:off x="2114889" y="7183212"/>
              <a:ext cx="16451" cy="23019"/>
            </a:xfrm>
            <a:custGeom>
              <a:avLst/>
              <a:gdLst>
                <a:gd name="connsiteX0" fmla="*/ 15622 w 16451"/>
                <a:gd name="connsiteY0" fmla="*/ 19748 h 23019"/>
                <a:gd name="connsiteX1" fmla="*/ 0 w 16451"/>
                <a:gd name="connsiteY1" fmla="*/ 0 h 23019"/>
                <a:gd name="connsiteX2" fmla="*/ 14738 w 16451"/>
                <a:gd name="connsiteY2" fmla="*/ 22991 h 23019"/>
                <a:gd name="connsiteX3" fmla="*/ 15622 w 16451"/>
                <a:gd name="connsiteY3" fmla="*/ 19748 h 23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51" h="23019">
                  <a:moveTo>
                    <a:pt x="15622" y="19748"/>
                  </a:moveTo>
                  <a:cubicBezTo>
                    <a:pt x="10169" y="13411"/>
                    <a:pt x="6779" y="5158"/>
                    <a:pt x="0" y="0"/>
                  </a:cubicBezTo>
                  <a:cubicBezTo>
                    <a:pt x="4421" y="7811"/>
                    <a:pt x="8695" y="16064"/>
                    <a:pt x="14738" y="22991"/>
                  </a:cubicBezTo>
                  <a:cubicBezTo>
                    <a:pt x="17390" y="23285"/>
                    <a:pt x="16359" y="21222"/>
                    <a:pt x="15622" y="1974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1" name="Полилиния: фигура 3950">
              <a:extLst>
                <a:ext uri="{FF2B5EF4-FFF2-40B4-BE49-F238E27FC236}">
                  <a16:creationId xmlns:a16="http://schemas.microsoft.com/office/drawing/2014/main" id="{A374E829-3D6B-F528-3F74-A5ED80333C18}"/>
                </a:ext>
              </a:extLst>
            </p:cNvPr>
            <p:cNvSpPr/>
            <p:nvPr/>
          </p:nvSpPr>
          <p:spPr>
            <a:xfrm>
              <a:off x="2228222" y="7238626"/>
              <a:ext cx="10758" cy="24464"/>
            </a:xfrm>
            <a:custGeom>
              <a:avLst/>
              <a:gdLst>
                <a:gd name="connsiteX0" fmla="*/ 0 w 10758"/>
                <a:gd name="connsiteY0" fmla="*/ 24464 h 24464"/>
                <a:gd name="connsiteX1" fmla="*/ 10758 w 10758"/>
                <a:gd name="connsiteY1" fmla="*/ 0 h 24464"/>
                <a:gd name="connsiteX2" fmla="*/ 0 w 10758"/>
                <a:gd name="connsiteY2" fmla="*/ 24464 h 2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58" h="24464">
                  <a:moveTo>
                    <a:pt x="0" y="24464"/>
                  </a:moveTo>
                  <a:cubicBezTo>
                    <a:pt x="5158" y="18569"/>
                    <a:pt x="7664" y="7958"/>
                    <a:pt x="10758" y="0"/>
                  </a:cubicBezTo>
                  <a:cubicBezTo>
                    <a:pt x="5895" y="7221"/>
                    <a:pt x="2505" y="16801"/>
                    <a:pt x="0" y="24464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2" name="Полилиния: фигура 3951">
              <a:extLst>
                <a:ext uri="{FF2B5EF4-FFF2-40B4-BE49-F238E27FC236}">
                  <a16:creationId xmlns:a16="http://schemas.microsoft.com/office/drawing/2014/main" id="{2A89BF58-BAB2-5C23-1A19-2FF7B8394C06}"/>
                </a:ext>
              </a:extLst>
            </p:cNvPr>
            <p:cNvSpPr/>
            <p:nvPr/>
          </p:nvSpPr>
          <p:spPr>
            <a:xfrm>
              <a:off x="2126587" y="7068258"/>
              <a:ext cx="11835" cy="38854"/>
            </a:xfrm>
            <a:custGeom>
              <a:avLst/>
              <a:gdLst>
                <a:gd name="connsiteX0" fmla="*/ 7903 w 11835"/>
                <a:gd name="connsiteY0" fmla="*/ 37876 h 38854"/>
                <a:gd name="connsiteX1" fmla="*/ 10114 w 11835"/>
                <a:gd name="connsiteY1" fmla="*/ 32865 h 38854"/>
                <a:gd name="connsiteX2" fmla="*/ 4071 w 11835"/>
                <a:gd name="connsiteY2" fmla="*/ 0 h 38854"/>
                <a:gd name="connsiteX3" fmla="*/ 7903 w 11835"/>
                <a:gd name="connsiteY3" fmla="*/ 37876 h 38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35" h="38854">
                  <a:moveTo>
                    <a:pt x="7903" y="37876"/>
                  </a:moveTo>
                  <a:cubicBezTo>
                    <a:pt x="11146" y="41413"/>
                    <a:pt x="13651" y="34339"/>
                    <a:pt x="10114" y="32865"/>
                  </a:cubicBezTo>
                  <a:cubicBezTo>
                    <a:pt x="829" y="24170"/>
                    <a:pt x="4071" y="11053"/>
                    <a:pt x="4071" y="0"/>
                  </a:cubicBezTo>
                  <a:cubicBezTo>
                    <a:pt x="-939" y="11937"/>
                    <a:pt x="-3003" y="28296"/>
                    <a:pt x="7903" y="3787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3" name="Полилиния: фигура 3952">
              <a:extLst>
                <a:ext uri="{FF2B5EF4-FFF2-40B4-BE49-F238E27FC236}">
                  <a16:creationId xmlns:a16="http://schemas.microsoft.com/office/drawing/2014/main" id="{8C6186CA-8AB9-57FD-663A-16E0056691A4}"/>
                </a:ext>
              </a:extLst>
            </p:cNvPr>
            <p:cNvSpPr/>
            <p:nvPr/>
          </p:nvSpPr>
          <p:spPr>
            <a:xfrm>
              <a:off x="2138322" y="7213424"/>
              <a:ext cx="35699" cy="18912"/>
            </a:xfrm>
            <a:custGeom>
              <a:avLst/>
              <a:gdLst>
                <a:gd name="connsiteX0" fmla="*/ 34486 w 35699"/>
                <a:gd name="connsiteY0" fmla="*/ 12085 h 18912"/>
                <a:gd name="connsiteX1" fmla="*/ 0 w 35699"/>
                <a:gd name="connsiteY1" fmla="*/ 0 h 18912"/>
                <a:gd name="connsiteX2" fmla="*/ 28149 w 35699"/>
                <a:gd name="connsiteY2" fmla="*/ 18864 h 18912"/>
                <a:gd name="connsiteX3" fmla="*/ 34486 w 35699"/>
                <a:gd name="connsiteY3" fmla="*/ 12085 h 18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99" h="18912">
                  <a:moveTo>
                    <a:pt x="34486" y="12085"/>
                  </a:moveTo>
                  <a:cubicBezTo>
                    <a:pt x="20780" y="18864"/>
                    <a:pt x="10316" y="6485"/>
                    <a:pt x="0" y="0"/>
                  </a:cubicBezTo>
                  <a:cubicBezTo>
                    <a:pt x="7369" y="8400"/>
                    <a:pt x="15622" y="19748"/>
                    <a:pt x="28149" y="18864"/>
                  </a:cubicBezTo>
                  <a:cubicBezTo>
                    <a:pt x="31686" y="19012"/>
                    <a:pt x="38465" y="16359"/>
                    <a:pt x="34486" y="12085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4" name="Полилиния: фигура 3953">
              <a:extLst>
                <a:ext uri="{FF2B5EF4-FFF2-40B4-BE49-F238E27FC236}">
                  <a16:creationId xmlns:a16="http://schemas.microsoft.com/office/drawing/2014/main" id="{168404C9-4C18-9438-87BB-DDE333DA1B05}"/>
                </a:ext>
              </a:extLst>
            </p:cNvPr>
            <p:cNvSpPr/>
            <p:nvPr/>
          </p:nvSpPr>
          <p:spPr>
            <a:xfrm>
              <a:off x="2158218" y="7275470"/>
              <a:ext cx="34010" cy="20343"/>
            </a:xfrm>
            <a:custGeom>
              <a:avLst/>
              <a:gdLst>
                <a:gd name="connsiteX0" fmla="*/ 33602 w 34010"/>
                <a:gd name="connsiteY0" fmla="*/ 15769 h 20343"/>
                <a:gd name="connsiteX1" fmla="*/ 25496 w 34010"/>
                <a:gd name="connsiteY1" fmla="*/ 15475 h 20343"/>
                <a:gd name="connsiteX2" fmla="*/ 0 w 34010"/>
                <a:gd name="connsiteY2" fmla="*/ 0 h 20343"/>
                <a:gd name="connsiteX3" fmla="*/ 27854 w 34010"/>
                <a:gd name="connsiteY3" fmla="*/ 20338 h 20343"/>
                <a:gd name="connsiteX4" fmla="*/ 33602 w 34010"/>
                <a:gd name="connsiteY4" fmla="*/ 15769 h 2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010" h="20343">
                  <a:moveTo>
                    <a:pt x="33602" y="15769"/>
                  </a:moveTo>
                  <a:cubicBezTo>
                    <a:pt x="32275" y="12380"/>
                    <a:pt x="28149" y="15769"/>
                    <a:pt x="25496" y="15475"/>
                  </a:cubicBezTo>
                  <a:cubicBezTo>
                    <a:pt x="14590" y="15475"/>
                    <a:pt x="8548" y="5011"/>
                    <a:pt x="0" y="0"/>
                  </a:cubicBezTo>
                  <a:cubicBezTo>
                    <a:pt x="7074" y="8695"/>
                    <a:pt x="15180" y="20633"/>
                    <a:pt x="27854" y="20338"/>
                  </a:cubicBezTo>
                  <a:cubicBezTo>
                    <a:pt x="30212" y="20043"/>
                    <a:pt x="35518" y="19012"/>
                    <a:pt x="33602" y="15769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5" name="Полилиния: фигура 3954">
              <a:extLst>
                <a:ext uri="{FF2B5EF4-FFF2-40B4-BE49-F238E27FC236}">
                  <a16:creationId xmlns:a16="http://schemas.microsoft.com/office/drawing/2014/main" id="{227A2077-9CF4-B0CF-A13C-6893826B6625}"/>
                </a:ext>
              </a:extLst>
            </p:cNvPr>
            <p:cNvSpPr/>
            <p:nvPr/>
          </p:nvSpPr>
          <p:spPr>
            <a:xfrm>
              <a:off x="2195652" y="7187339"/>
              <a:ext cx="11200" cy="27117"/>
            </a:xfrm>
            <a:custGeom>
              <a:avLst/>
              <a:gdLst>
                <a:gd name="connsiteX0" fmla="*/ 0 w 11200"/>
                <a:gd name="connsiteY0" fmla="*/ 27117 h 27117"/>
                <a:gd name="connsiteX1" fmla="*/ 11201 w 11200"/>
                <a:gd name="connsiteY1" fmla="*/ 0 h 27117"/>
                <a:gd name="connsiteX2" fmla="*/ 0 w 11200"/>
                <a:gd name="connsiteY2" fmla="*/ 27117 h 2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200" h="27117">
                  <a:moveTo>
                    <a:pt x="0" y="27117"/>
                  </a:moveTo>
                  <a:cubicBezTo>
                    <a:pt x="5158" y="19159"/>
                    <a:pt x="9285" y="9579"/>
                    <a:pt x="11201" y="0"/>
                  </a:cubicBezTo>
                  <a:cubicBezTo>
                    <a:pt x="7811" y="8843"/>
                    <a:pt x="884" y="17685"/>
                    <a:pt x="0" y="27117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6" name="Полилиния: фигура 3955">
              <a:extLst>
                <a:ext uri="{FF2B5EF4-FFF2-40B4-BE49-F238E27FC236}">
                  <a16:creationId xmlns:a16="http://schemas.microsoft.com/office/drawing/2014/main" id="{CEAF93C2-6B1A-B5FD-335F-CD71071066DD}"/>
                </a:ext>
              </a:extLst>
            </p:cNvPr>
            <p:cNvSpPr/>
            <p:nvPr/>
          </p:nvSpPr>
          <p:spPr>
            <a:xfrm>
              <a:off x="2138764" y="7254395"/>
              <a:ext cx="14498" cy="17537"/>
            </a:xfrm>
            <a:custGeom>
              <a:avLst/>
              <a:gdLst>
                <a:gd name="connsiteX0" fmla="*/ 13116 w 14498"/>
                <a:gd name="connsiteY0" fmla="*/ 12822 h 17537"/>
                <a:gd name="connsiteX1" fmla="*/ 0 w 14498"/>
                <a:gd name="connsiteY1" fmla="*/ 0 h 17537"/>
                <a:gd name="connsiteX2" fmla="*/ 14296 w 14498"/>
                <a:gd name="connsiteY2" fmla="*/ 17538 h 17537"/>
                <a:gd name="connsiteX3" fmla="*/ 13116 w 14498"/>
                <a:gd name="connsiteY3" fmla="*/ 12822 h 17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98" h="17537">
                  <a:moveTo>
                    <a:pt x="13116" y="12822"/>
                  </a:moveTo>
                  <a:cubicBezTo>
                    <a:pt x="9579" y="7958"/>
                    <a:pt x="5158" y="3390"/>
                    <a:pt x="0" y="0"/>
                  </a:cubicBezTo>
                  <a:cubicBezTo>
                    <a:pt x="3979" y="6485"/>
                    <a:pt x="9874" y="11348"/>
                    <a:pt x="14296" y="17538"/>
                  </a:cubicBezTo>
                  <a:cubicBezTo>
                    <a:pt x="15032" y="16506"/>
                    <a:pt x="13559" y="14148"/>
                    <a:pt x="13116" y="12822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7" name="Полилиния: фигура 3956">
              <a:extLst>
                <a:ext uri="{FF2B5EF4-FFF2-40B4-BE49-F238E27FC236}">
                  <a16:creationId xmlns:a16="http://schemas.microsoft.com/office/drawing/2014/main" id="{8A374318-740E-F04C-E394-9F73C396A4F3}"/>
                </a:ext>
              </a:extLst>
            </p:cNvPr>
            <p:cNvSpPr/>
            <p:nvPr/>
          </p:nvSpPr>
          <p:spPr>
            <a:xfrm>
              <a:off x="2190627" y="7218730"/>
              <a:ext cx="13852" cy="34732"/>
            </a:xfrm>
            <a:custGeom>
              <a:avLst/>
              <a:gdLst>
                <a:gd name="connsiteX0" fmla="*/ 13573 w 13852"/>
                <a:gd name="connsiteY0" fmla="*/ 31096 h 34732"/>
                <a:gd name="connsiteX1" fmla="*/ 2962 w 13852"/>
                <a:gd name="connsiteY1" fmla="*/ 0 h 34732"/>
                <a:gd name="connsiteX2" fmla="*/ 9741 w 13852"/>
                <a:gd name="connsiteY2" fmla="*/ 33749 h 34732"/>
                <a:gd name="connsiteX3" fmla="*/ 13573 w 13852"/>
                <a:gd name="connsiteY3" fmla="*/ 31096 h 34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52" h="34732">
                  <a:moveTo>
                    <a:pt x="13573" y="31096"/>
                  </a:moveTo>
                  <a:cubicBezTo>
                    <a:pt x="2667" y="24317"/>
                    <a:pt x="2225" y="11495"/>
                    <a:pt x="2962" y="0"/>
                  </a:cubicBezTo>
                  <a:cubicBezTo>
                    <a:pt x="-1459" y="11201"/>
                    <a:pt x="-2196" y="26970"/>
                    <a:pt x="9741" y="33749"/>
                  </a:cubicBezTo>
                  <a:cubicBezTo>
                    <a:pt x="11952" y="36255"/>
                    <a:pt x="14752" y="33454"/>
                    <a:pt x="13573" y="3109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8" name="Полилиния: фигура 3957">
              <a:extLst>
                <a:ext uri="{FF2B5EF4-FFF2-40B4-BE49-F238E27FC236}">
                  <a16:creationId xmlns:a16="http://schemas.microsoft.com/office/drawing/2014/main" id="{F1711145-8F3D-2361-E931-E153505D79A5}"/>
                </a:ext>
              </a:extLst>
            </p:cNvPr>
            <p:cNvSpPr/>
            <p:nvPr/>
          </p:nvSpPr>
          <p:spPr>
            <a:xfrm>
              <a:off x="2102510" y="7136789"/>
              <a:ext cx="34839" cy="18044"/>
            </a:xfrm>
            <a:custGeom>
              <a:avLst/>
              <a:gdLst>
                <a:gd name="connsiteX0" fmla="*/ 33749 w 34839"/>
                <a:gd name="connsiteY0" fmla="*/ 11495 h 18044"/>
                <a:gd name="connsiteX1" fmla="*/ 0 w 34839"/>
                <a:gd name="connsiteY1" fmla="*/ 0 h 18044"/>
                <a:gd name="connsiteX2" fmla="*/ 28591 w 34839"/>
                <a:gd name="connsiteY2" fmla="*/ 17833 h 18044"/>
                <a:gd name="connsiteX3" fmla="*/ 33749 w 34839"/>
                <a:gd name="connsiteY3" fmla="*/ 11495 h 18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839" h="18044">
                  <a:moveTo>
                    <a:pt x="33749" y="11495"/>
                  </a:moveTo>
                  <a:cubicBezTo>
                    <a:pt x="20780" y="16654"/>
                    <a:pt x="9285" y="7958"/>
                    <a:pt x="0" y="0"/>
                  </a:cubicBezTo>
                  <a:cubicBezTo>
                    <a:pt x="5748" y="10022"/>
                    <a:pt x="16064" y="19601"/>
                    <a:pt x="28591" y="17833"/>
                  </a:cubicBezTo>
                  <a:cubicBezTo>
                    <a:pt x="31833" y="17833"/>
                    <a:pt x="37139" y="15180"/>
                    <a:pt x="33749" y="11495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59" name="Полилиния: фигура 3958">
              <a:extLst>
                <a:ext uri="{FF2B5EF4-FFF2-40B4-BE49-F238E27FC236}">
                  <a16:creationId xmlns:a16="http://schemas.microsoft.com/office/drawing/2014/main" id="{8BE79CEF-4749-A635-A045-89B500B9D2DF}"/>
                </a:ext>
              </a:extLst>
            </p:cNvPr>
            <p:cNvSpPr/>
            <p:nvPr/>
          </p:nvSpPr>
          <p:spPr>
            <a:xfrm>
              <a:off x="2081658" y="6920293"/>
              <a:ext cx="9372" cy="45477"/>
            </a:xfrm>
            <a:custGeom>
              <a:avLst/>
              <a:gdLst>
                <a:gd name="connsiteX0" fmla="*/ 8767 w 9372"/>
                <a:gd name="connsiteY0" fmla="*/ 41118 h 45477"/>
                <a:gd name="connsiteX1" fmla="*/ 3167 w 9372"/>
                <a:gd name="connsiteY1" fmla="*/ 0 h 45477"/>
                <a:gd name="connsiteX2" fmla="*/ 4788 w 9372"/>
                <a:gd name="connsiteY2" fmla="*/ 43771 h 45477"/>
                <a:gd name="connsiteX3" fmla="*/ 8767 w 9372"/>
                <a:gd name="connsiteY3" fmla="*/ 41118 h 4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72" h="45477">
                  <a:moveTo>
                    <a:pt x="8767" y="41118"/>
                  </a:moveTo>
                  <a:cubicBezTo>
                    <a:pt x="-223" y="29181"/>
                    <a:pt x="4199" y="13706"/>
                    <a:pt x="3167" y="0"/>
                  </a:cubicBezTo>
                  <a:cubicBezTo>
                    <a:pt x="809" y="14148"/>
                    <a:pt x="-3318" y="30654"/>
                    <a:pt x="4788" y="43771"/>
                  </a:cubicBezTo>
                  <a:cubicBezTo>
                    <a:pt x="6557" y="47603"/>
                    <a:pt x="10978" y="44213"/>
                    <a:pt x="8767" y="4111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0" name="Полилиния: фигура 3959">
              <a:extLst>
                <a:ext uri="{FF2B5EF4-FFF2-40B4-BE49-F238E27FC236}">
                  <a16:creationId xmlns:a16="http://schemas.microsoft.com/office/drawing/2014/main" id="{AAE21E58-47B3-55A8-C569-ABE1ACEBCBF7}"/>
                </a:ext>
              </a:extLst>
            </p:cNvPr>
            <p:cNvSpPr/>
            <p:nvPr/>
          </p:nvSpPr>
          <p:spPr>
            <a:xfrm>
              <a:off x="2083311" y="6893175"/>
              <a:ext cx="4902" cy="19701"/>
            </a:xfrm>
            <a:custGeom>
              <a:avLst/>
              <a:gdLst>
                <a:gd name="connsiteX0" fmla="*/ 3134 w 4902"/>
                <a:gd name="connsiteY0" fmla="*/ 16359 h 19701"/>
                <a:gd name="connsiteX1" fmla="*/ 4903 w 4902"/>
                <a:gd name="connsiteY1" fmla="*/ 0 h 19701"/>
                <a:gd name="connsiteX2" fmla="*/ 40 w 4902"/>
                <a:gd name="connsiteY2" fmla="*/ 18127 h 19701"/>
                <a:gd name="connsiteX3" fmla="*/ 3134 w 4902"/>
                <a:gd name="connsiteY3" fmla="*/ 16359 h 19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02" h="19701">
                  <a:moveTo>
                    <a:pt x="3134" y="16359"/>
                  </a:moveTo>
                  <a:cubicBezTo>
                    <a:pt x="2250" y="10758"/>
                    <a:pt x="4461" y="5453"/>
                    <a:pt x="4903" y="0"/>
                  </a:cubicBezTo>
                  <a:cubicBezTo>
                    <a:pt x="1071" y="4863"/>
                    <a:pt x="-255" y="11938"/>
                    <a:pt x="40" y="18127"/>
                  </a:cubicBezTo>
                  <a:cubicBezTo>
                    <a:pt x="482" y="21664"/>
                    <a:pt x="3871" y="18422"/>
                    <a:pt x="3134" y="16359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1" name="Полилиния: фигура 3960">
              <a:extLst>
                <a:ext uri="{FF2B5EF4-FFF2-40B4-BE49-F238E27FC236}">
                  <a16:creationId xmlns:a16="http://schemas.microsoft.com/office/drawing/2014/main" id="{D4D40E59-4503-855E-91D2-85F3C139ACE0}"/>
                </a:ext>
              </a:extLst>
            </p:cNvPr>
            <p:cNvSpPr/>
            <p:nvPr/>
          </p:nvSpPr>
          <p:spPr>
            <a:xfrm>
              <a:off x="2044885" y="6969664"/>
              <a:ext cx="10541" cy="19546"/>
            </a:xfrm>
            <a:custGeom>
              <a:avLst/>
              <a:gdLst>
                <a:gd name="connsiteX0" fmla="*/ 9874 w 10541"/>
                <a:gd name="connsiteY0" fmla="*/ 15622 h 19546"/>
                <a:gd name="connsiteX1" fmla="*/ 0 w 10541"/>
                <a:gd name="connsiteY1" fmla="*/ 0 h 19546"/>
                <a:gd name="connsiteX2" fmla="*/ 8695 w 10541"/>
                <a:gd name="connsiteY2" fmla="*/ 18864 h 19546"/>
                <a:gd name="connsiteX3" fmla="*/ 9874 w 10541"/>
                <a:gd name="connsiteY3" fmla="*/ 15622 h 1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41" h="19546">
                  <a:moveTo>
                    <a:pt x="9874" y="15622"/>
                  </a:moveTo>
                  <a:cubicBezTo>
                    <a:pt x="6632" y="10464"/>
                    <a:pt x="4863" y="4127"/>
                    <a:pt x="0" y="0"/>
                  </a:cubicBezTo>
                  <a:cubicBezTo>
                    <a:pt x="1916" y="6632"/>
                    <a:pt x="4863" y="13117"/>
                    <a:pt x="8695" y="18864"/>
                  </a:cubicBezTo>
                  <a:cubicBezTo>
                    <a:pt x="10906" y="21222"/>
                    <a:pt x="10906" y="16801"/>
                    <a:pt x="9874" y="15622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2" name="Полилиния: фигура 3961">
              <a:extLst>
                <a:ext uri="{FF2B5EF4-FFF2-40B4-BE49-F238E27FC236}">
                  <a16:creationId xmlns:a16="http://schemas.microsoft.com/office/drawing/2014/main" id="{248FE7B0-EA0B-FFC0-D638-84F3C2452307}"/>
                </a:ext>
              </a:extLst>
            </p:cNvPr>
            <p:cNvSpPr/>
            <p:nvPr/>
          </p:nvSpPr>
          <p:spPr>
            <a:xfrm>
              <a:off x="2054243" y="6911303"/>
              <a:ext cx="9794" cy="18837"/>
            </a:xfrm>
            <a:custGeom>
              <a:avLst/>
              <a:gdLst>
                <a:gd name="connsiteX0" fmla="*/ 9506 w 9794"/>
                <a:gd name="connsiteY0" fmla="*/ 15475 h 18837"/>
                <a:gd name="connsiteX1" fmla="*/ 74 w 9794"/>
                <a:gd name="connsiteY1" fmla="*/ 0 h 18837"/>
                <a:gd name="connsiteX2" fmla="*/ 8033 w 9794"/>
                <a:gd name="connsiteY2" fmla="*/ 18422 h 18837"/>
                <a:gd name="connsiteX3" fmla="*/ 9506 w 9794"/>
                <a:gd name="connsiteY3" fmla="*/ 15475 h 1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94" h="18837">
                  <a:moveTo>
                    <a:pt x="9506" y="15475"/>
                  </a:moveTo>
                  <a:cubicBezTo>
                    <a:pt x="4790" y="11348"/>
                    <a:pt x="3022" y="5306"/>
                    <a:pt x="74" y="0"/>
                  </a:cubicBezTo>
                  <a:cubicBezTo>
                    <a:pt x="-515" y="6042"/>
                    <a:pt x="2432" y="14738"/>
                    <a:pt x="8033" y="18422"/>
                  </a:cubicBezTo>
                  <a:cubicBezTo>
                    <a:pt x="10391" y="19896"/>
                    <a:pt x="9801" y="17096"/>
                    <a:pt x="9506" y="15475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3" name="Полилиния: фигура 3962">
              <a:extLst>
                <a:ext uri="{FF2B5EF4-FFF2-40B4-BE49-F238E27FC236}">
                  <a16:creationId xmlns:a16="http://schemas.microsoft.com/office/drawing/2014/main" id="{A6BAE67B-0C11-7EAC-ADCC-7B001C9B0E84}"/>
                </a:ext>
              </a:extLst>
            </p:cNvPr>
            <p:cNvSpPr/>
            <p:nvPr/>
          </p:nvSpPr>
          <p:spPr>
            <a:xfrm>
              <a:off x="2058149" y="6994570"/>
              <a:ext cx="23623" cy="15984"/>
            </a:xfrm>
            <a:custGeom>
              <a:avLst/>
              <a:gdLst>
                <a:gd name="connsiteX0" fmla="*/ 22991 w 23623"/>
                <a:gd name="connsiteY0" fmla="*/ 9874 h 15984"/>
                <a:gd name="connsiteX1" fmla="*/ 0 w 23623"/>
                <a:gd name="connsiteY1" fmla="*/ 0 h 15984"/>
                <a:gd name="connsiteX2" fmla="*/ 15917 w 23623"/>
                <a:gd name="connsiteY2" fmla="*/ 15769 h 15984"/>
                <a:gd name="connsiteX3" fmla="*/ 22991 w 23623"/>
                <a:gd name="connsiteY3" fmla="*/ 9874 h 15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23" h="15984">
                  <a:moveTo>
                    <a:pt x="22991" y="9874"/>
                  </a:moveTo>
                  <a:cubicBezTo>
                    <a:pt x="13559" y="14738"/>
                    <a:pt x="6927" y="5011"/>
                    <a:pt x="0" y="0"/>
                  </a:cubicBezTo>
                  <a:cubicBezTo>
                    <a:pt x="3979" y="6190"/>
                    <a:pt x="8106" y="14001"/>
                    <a:pt x="15917" y="15769"/>
                  </a:cubicBezTo>
                  <a:cubicBezTo>
                    <a:pt x="19306" y="16801"/>
                    <a:pt x="25644" y="14001"/>
                    <a:pt x="22991" y="9874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4" name="Полилиния: фигура 3963">
              <a:extLst>
                <a:ext uri="{FF2B5EF4-FFF2-40B4-BE49-F238E27FC236}">
                  <a16:creationId xmlns:a16="http://schemas.microsoft.com/office/drawing/2014/main" id="{2EFEB7BC-4412-B25C-37B2-2DB871D8DDE9}"/>
                </a:ext>
              </a:extLst>
            </p:cNvPr>
            <p:cNvSpPr/>
            <p:nvPr/>
          </p:nvSpPr>
          <p:spPr>
            <a:xfrm>
              <a:off x="2132926" y="7034951"/>
              <a:ext cx="8898" cy="24464"/>
            </a:xfrm>
            <a:custGeom>
              <a:avLst/>
              <a:gdLst>
                <a:gd name="connsiteX0" fmla="*/ 238 w 8898"/>
                <a:gd name="connsiteY0" fmla="*/ 24464 h 24464"/>
                <a:gd name="connsiteX1" fmla="*/ 4660 w 8898"/>
                <a:gd name="connsiteY1" fmla="*/ 12527 h 24464"/>
                <a:gd name="connsiteX2" fmla="*/ 8639 w 8898"/>
                <a:gd name="connsiteY2" fmla="*/ 0 h 24464"/>
                <a:gd name="connsiteX3" fmla="*/ 238 w 8898"/>
                <a:gd name="connsiteY3" fmla="*/ 24464 h 24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8" h="24464">
                  <a:moveTo>
                    <a:pt x="238" y="24464"/>
                  </a:moveTo>
                  <a:cubicBezTo>
                    <a:pt x="4217" y="21812"/>
                    <a:pt x="2891" y="16359"/>
                    <a:pt x="4660" y="12527"/>
                  </a:cubicBezTo>
                  <a:cubicBezTo>
                    <a:pt x="5839" y="8400"/>
                    <a:pt x="9965" y="4421"/>
                    <a:pt x="8639" y="0"/>
                  </a:cubicBezTo>
                  <a:cubicBezTo>
                    <a:pt x="5691" y="7811"/>
                    <a:pt x="-1383" y="15622"/>
                    <a:pt x="238" y="24464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5" name="Полилиния: фигура 3964">
              <a:extLst>
                <a:ext uri="{FF2B5EF4-FFF2-40B4-BE49-F238E27FC236}">
                  <a16:creationId xmlns:a16="http://schemas.microsoft.com/office/drawing/2014/main" id="{841B60C2-1AA4-ABDD-AA25-FCBB795E1933}"/>
                </a:ext>
              </a:extLst>
            </p:cNvPr>
            <p:cNvSpPr/>
            <p:nvPr/>
          </p:nvSpPr>
          <p:spPr>
            <a:xfrm>
              <a:off x="2066550" y="7054405"/>
              <a:ext cx="33252" cy="24799"/>
            </a:xfrm>
            <a:custGeom>
              <a:avLst/>
              <a:gdLst>
                <a:gd name="connsiteX0" fmla="*/ 32570 w 33252"/>
                <a:gd name="connsiteY0" fmla="*/ 19748 h 24799"/>
                <a:gd name="connsiteX1" fmla="*/ 0 w 33252"/>
                <a:gd name="connsiteY1" fmla="*/ 0 h 24799"/>
                <a:gd name="connsiteX2" fmla="*/ 22401 w 33252"/>
                <a:gd name="connsiteY2" fmla="*/ 23286 h 24799"/>
                <a:gd name="connsiteX3" fmla="*/ 32570 w 33252"/>
                <a:gd name="connsiteY3" fmla="*/ 19748 h 24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52" h="24799">
                  <a:moveTo>
                    <a:pt x="32570" y="19748"/>
                  </a:moveTo>
                  <a:cubicBezTo>
                    <a:pt x="18422" y="21959"/>
                    <a:pt x="10906" y="6337"/>
                    <a:pt x="0" y="0"/>
                  </a:cubicBezTo>
                  <a:cubicBezTo>
                    <a:pt x="6779" y="8253"/>
                    <a:pt x="13117" y="17685"/>
                    <a:pt x="22401" y="23286"/>
                  </a:cubicBezTo>
                  <a:cubicBezTo>
                    <a:pt x="25791" y="25644"/>
                    <a:pt x="35960" y="25791"/>
                    <a:pt x="32570" y="1974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6" name="Полилиния: фигура 3965">
              <a:extLst>
                <a:ext uri="{FF2B5EF4-FFF2-40B4-BE49-F238E27FC236}">
                  <a16:creationId xmlns:a16="http://schemas.microsoft.com/office/drawing/2014/main" id="{3265085C-0A34-72AF-4D80-F9F3C336D44E}"/>
                </a:ext>
              </a:extLst>
            </p:cNvPr>
            <p:cNvSpPr/>
            <p:nvPr/>
          </p:nvSpPr>
          <p:spPr>
            <a:xfrm>
              <a:off x="2053728" y="7033330"/>
              <a:ext cx="10699" cy="16724"/>
            </a:xfrm>
            <a:custGeom>
              <a:avLst/>
              <a:gdLst>
                <a:gd name="connsiteX0" fmla="*/ 10611 w 10699"/>
                <a:gd name="connsiteY0" fmla="*/ 14443 h 16724"/>
                <a:gd name="connsiteX1" fmla="*/ 0 w 10699"/>
                <a:gd name="connsiteY1" fmla="*/ 0 h 16724"/>
                <a:gd name="connsiteX2" fmla="*/ 9285 w 10699"/>
                <a:gd name="connsiteY2" fmla="*/ 16064 h 16724"/>
                <a:gd name="connsiteX3" fmla="*/ 10611 w 10699"/>
                <a:gd name="connsiteY3" fmla="*/ 14443 h 16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99" h="16724">
                  <a:moveTo>
                    <a:pt x="10611" y="14443"/>
                  </a:moveTo>
                  <a:cubicBezTo>
                    <a:pt x="7664" y="9579"/>
                    <a:pt x="5748" y="2063"/>
                    <a:pt x="0" y="0"/>
                  </a:cubicBezTo>
                  <a:cubicBezTo>
                    <a:pt x="2505" y="5600"/>
                    <a:pt x="6632" y="10464"/>
                    <a:pt x="9285" y="16064"/>
                  </a:cubicBezTo>
                  <a:cubicBezTo>
                    <a:pt x="10464" y="17833"/>
                    <a:pt x="10906" y="15622"/>
                    <a:pt x="10611" y="14443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7" name="Полилиния: фигура 3966">
              <a:extLst>
                <a:ext uri="{FF2B5EF4-FFF2-40B4-BE49-F238E27FC236}">
                  <a16:creationId xmlns:a16="http://schemas.microsoft.com/office/drawing/2014/main" id="{B306BAD0-6F4B-51C4-B108-AB198CF07E32}"/>
                </a:ext>
              </a:extLst>
            </p:cNvPr>
            <p:cNvSpPr/>
            <p:nvPr/>
          </p:nvSpPr>
          <p:spPr>
            <a:xfrm>
              <a:off x="2081582" y="7109229"/>
              <a:ext cx="13312" cy="21330"/>
            </a:xfrm>
            <a:custGeom>
              <a:avLst/>
              <a:gdLst>
                <a:gd name="connsiteX0" fmla="*/ 12527 w 13312"/>
                <a:gd name="connsiteY0" fmla="*/ 17538 h 21330"/>
                <a:gd name="connsiteX1" fmla="*/ 0 w 13312"/>
                <a:gd name="connsiteY1" fmla="*/ 0 h 21330"/>
                <a:gd name="connsiteX2" fmla="*/ 11495 w 13312"/>
                <a:gd name="connsiteY2" fmla="*/ 20633 h 21330"/>
                <a:gd name="connsiteX3" fmla="*/ 12527 w 13312"/>
                <a:gd name="connsiteY3" fmla="*/ 17538 h 21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312" h="21330">
                  <a:moveTo>
                    <a:pt x="12527" y="17538"/>
                  </a:moveTo>
                  <a:cubicBezTo>
                    <a:pt x="8106" y="12085"/>
                    <a:pt x="4569" y="4421"/>
                    <a:pt x="0" y="0"/>
                  </a:cubicBezTo>
                  <a:cubicBezTo>
                    <a:pt x="1769" y="7516"/>
                    <a:pt x="6632" y="14590"/>
                    <a:pt x="11495" y="20633"/>
                  </a:cubicBezTo>
                  <a:cubicBezTo>
                    <a:pt x="13706" y="22991"/>
                    <a:pt x="13706" y="18717"/>
                    <a:pt x="12527" y="1753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8" name="Полилиния: фигура 3967">
              <a:extLst>
                <a:ext uri="{FF2B5EF4-FFF2-40B4-BE49-F238E27FC236}">
                  <a16:creationId xmlns:a16="http://schemas.microsoft.com/office/drawing/2014/main" id="{4FDBF5A6-B9D8-CDD9-FBB8-03FF2AA2F9A2}"/>
                </a:ext>
              </a:extLst>
            </p:cNvPr>
            <p:cNvSpPr/>
            <p:nvPr/>
          </p:nvSpPr>
          <p:spPr>
            <a:xfrm>
              <a:off x="2340141" y="7506556"/>
              <a:ext cx="15855" cy="32422"/>
            </a:xfrm>
            <a:custGeom>
              <a:avLst/>
              <a:gdLst>
                <a:gd name="connsiteX0" fmla="*/ 824 w 15855"/>
                <a:gd name="connsiteY0" fmla="*/ 0 h 32422"/>
                <a:gd name="connsiteX1" fmla="*/ 4066 w 15855"/>
                <a:gd name="connsiteY1" fmla="*/ 12969 h 32422"/>
                <a:gd name="connsiteX2" fmla="*/ 15856 w 15855"/>
                <a:gd name="connsiteY2" fmla="*/ 32423 h 32422"/>
                <a:gd name="connsiteX3" fmla="*/ 13645 w 15855"/>
                <a:gd name="connsiteY3" fmla="*/ 26528 h 32422"/>
                <a:gd name="connsiteX4" fmla="*/ 824 w 15855"/>
                <a:gd name="connsiteY4" fmla="*/ 0 h 32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55" h="32422">
                  <a:moveTo>
                    <a:pt x="824" y="0"/>
                  </a:moveTo>
                  <a:cubicBezTo>
                    <a:pt x="-1682" y="4569"/>
                    <a:pt x="2150" y="8990"/>
                    <a:pt x="4066" y="12969"/>
                  </a:cubicBezTo>
                  <a:cubicBezTo>
                    <a:pt x="7898" y="19454"/>
                    <a:pt x="10108" y="27265"/>
                    <a:pt x="15856" y="32423"/>
                  </a:cubicBezTo>
                  <a:cubicBezTo>
                    <a:pt x="15414" y="30360"/>
                    <a:pt x="14530" y="28444"/>
                    <a:pt x="13645" y="26528"/>
                  </a:cubicBezTo>
                  <a:cubicBezTo>
                    <a:pt x="9224" y="17980"/>
                    <a:pt x="6276" y="8400"/>
                    <a:pt x="824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69" name="Полилиния: фигура 3968">
              <a:extLst>
                <a:ext uri="{FF2B5EF4-FFF2-40B4-BE49-F238E27FC236}">
                  <a16:creationId xmlns:a16="http://schemas.microsoft.com/office/drawing/2014/main" id="{14D08384-8E95-89B3-886B-FBB14AF8E6AE}"/>
                </a:ext>
              </a:extLst>
            </p:cNvPr>
            <p:cNvSpPr/>
            <p:nvPr/>
          </p:nvSpPr>
          <p:spPr>
            <a:xfrm>
              <a:off x="2320025" y="7459395"/>
              <a:ext cx="4499" cy="12379"/>
            </a:xfrm>
            <a:custGeom>
              <a:avLst/>
              <a:gdLst>
                <a:gd name="connsiteX0" fmla="*/ 1928 w 4499"/>
                <a:gd name="connsiteY0" fmla="*/ 0 h 12379"/>
                <a:gd name="connsiteX1" fmla="*/ 3844 w 4499"/>
                <a:gd name="connsiteY1" fmla="*/ 12380 h 12379"/>
                <a:gd name="connsiteX2" fmla="*/ 1928 w 4499"/>
                <a:gd name="connsiteY2" fmla="*/ 0 h 1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99" h="12379">
                  <a:moveTo>
                    <a:pt x="1928" y="0"/>
                  </a:moveTo>
                  <a:cubicBezTo>
                    <a:pt x="-2936" y="2358"/>
                    <a:pt x="2812" y="8843"/>
                    <a:pt x="3844" y="12380"/>
                  </a:cubicBezTo>
                  <a:cubicBezTo>
                    <a:pt x="5612" y="8695"/>
                    <a:pt x="3402" y="3684"/>
                    <a:pt x="1928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0" name="Полилиния: фигура 3969">
              <a:extLst>
                <a:ext uri="{FF2B5EF4-FFF2-40B4-BE49-F238E27FC236}">
                  <a16:creationId xmlns:a16="http://schemas.microsoft.com/office/drawing/2014/main" id="{AE73139F-DC65-568E-0737-295A7408B4F4}"/>
                </a:ext>
              </a:extLst>
            </p:cNvPr>
            <p:cNvSpPr/>
            <p:nvPr/>
          </p:nvSpPr>
          <p:spPr>
            <a:xfrm>
              <a:off x="2048672" y="6870332"/>
              <a:ext cx="4803" cy="37625"/>
            </a:xfrm>
            <a:custGeom>
              <a:avLst/>
              <a:gdLst>
                <a:gd name="connsiteX0" fmla="*/ 4762 w 4803"/>
                <a:gd name="connsiteY0" fmla="*/ 33749 h 37625"/>
                <a:gd name="connsiteX1" fmla="*/ 1667 w 4803"/>
                <a:gd name="connsiteY1" fmla="*/ 0 h 37625"/>
                <a:gd name="connsiteX2" fmla="*/ 2699 w 4803"/>
                <a:gd name="connsiteY2" fmla="*/ 37581 h 37625"/>
                <a:gd name="connsiteX3" fmla="*/ 4762 w 4803"/>
                <a:gd name="connsiteY3" fmla="*/ 33749 h 3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03" h="37625">
                  <a:moveTo>
                    <a:pt x="4762" y="33749"/>
                  </a:moveTo>
                  <a:cubicBezTo>
                    <a:pt x="930" y="22843"/>
                    <a:pt x="3435" y="11201"/>
                    <a:pt x="1667" y="0"/>
                  </a:cubicBezTo>
                  <a:cubicBezTo>
                    <a:pt x="488" y="12380"/>
                    <a:pt x="-1870" y="25644"/>
                    <a:pt x="2699" y="37581"/>
                  </a:cubicBezTo>
                  <a:cubicBezTo>
                    <a:pt x="4762" y="38023"/>
                    <a:pt x="4909" y="35076"/>
                    <a:pt x="4762" y="33749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1" name="Полилиния: фигура 3970">
              <a:extLst>
                <a:ext uri="{FF2B5EF4-FFF2-40B4-BE49-F238E27FC236}">
                  <a16:creationId xmlns:a16="http://schemas.microsoft.com/office/drawing/2014/main" id="{3A23485A-3868-6D46-E457-FF373595CE83}"/>
                </a:ext>
              </a:extLst>
            </p:cNvPr>
            <p:cNvSpPr/>
            <p:nvPr/>
          </p:nvSpPr>
          <p:spPr>
            <a:xfrm>
              <a:off x="2416684" y="7643225"/>
              <a:ext cx="30981" cy="45930"/>
            </a:xfrm>
            <a:custGeom>
              <a:avLst/>
              <a:gdLst>
                <a:gd name="connsiteX0" fmla="*/ 1801 w 30981"/>
                <a:gd name="connsiteY0" fmla="*/ 96 h 45930"/>
                <a:gd name="connsiteX1" fmla="*/ 2686 w 30981"/>
                <a:gd name="connsiteY1" fmla="*/ 6286 h 45930"/>
                <a:gd name="connsiteX2" fmla="*/ 30982 w 30981"/>
                <a:gd name="connsiteY2" fmla="*/ 45930 h 45930"/>
                <a:gd name="connsiteX3" fmla="*/ 29950 w 30981"/>
                <a:gd name="connsiteY3" fmla="*/ 43720 h 45930"/>
                <a:gd name="connsiteX4" fmla="*/ 1801 w 30981"/>
                <a:gd name="connsiteY4" fmla="*/ 96 h 45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981" h="45930">
                  <a:moveTo>
                    <a:pt x="1801" y="96"/>
                  </a:moveTo>
                  <a:cubicBezTo>
                    <a:pt x="-2178" y="-788"/>
                    <a:pt x="1507" y="4665"/>
                    <a:pt x="2686" y="6286"/>
                  </a:cubicBezTo>
                  <a:cubicBezTo>
                    <a:pt x="12855" y="18960"/>
                    <a:pt x="20076" y="33845"/>
                    <a:pt x="30982" y="45930"/>
                  </a:cubicBezTo>
                  <a:cubicBezTo>
                    <a:pt x="30687" y="45341"/>
                    <a:pt x="30245" y="44309"/>
                    <a:pt x="29950" y="43720"/>
                  </a:cubicBezTo>
                  <a:cubicBezTo>
                    <a:pt x="20960" y="29129"/>
                    <a:pt x="13002" y="13508"/>
                    <a:pt x="1801" y="9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2" name="Полилиния: фигура 3971">
              <a:extLst>
                <a:ext uri="{FF2B5EF4-FFF2-40B4-BE49-F238E27FC236}">
                  <a16:creationId xmlns:a16="http://schemas.microsoft.com/office/drawing/2014/main" id="{74668274-6D42-308E-AB79-92925515FAFE}"/>
                </a:ext>
              </a:extLst>
            </p:cNvPr>
            <p:cNvSpPr/>
            <p:nvPr/>
          </p:nvSpPr>
          <p:spPr>
            <a:xfrm>
              <a:off x="2246791" y="7423730"/>
              <a:ext cx="35075" cy="15846"/>
            </a:xfrm>
            <a:custGeom>
              <a:avLst/>
              <a:gdLst>
                <a:gd name="connsiteX0" fmla="*/ 35076 w 35075"/>
                <a:gd name="connsiteY0" fmla="*/ 10906 h 15846"/>
                <a:gd name="connsiteX1" fmla="*/ 25349 w 35075"/>
                <a:gd name="connsiteY1" fmla="*/ 11201 h 15846"/>
                <a:gd name="connsiteX2" fmla="*/ 0 w 35075"/>
                <a:gd name="connsiteY2" fmla="*/ 0 h 15846"/>
                <a:gd name="connsiteX3" fmla="*/ 20191 w 35075"/>
                <a:gd name="connsiteY3" fmla="*/ 14738 h 15846"/>
                <a:gd name="connsiteX4" fmla="*/ 35076 w 35075"/>
                <a:gd name="connsiteY4" fmla="*/ 10906 h 1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75" h="15846">
                  <a:moveTo>
                    <a:pt x="35076" y="10906"/>
                  </a:moveTo>
                  <a:cubicBezTo>
                    <a:pt x="33012" y="5895"/>
                    <a:pt x="28886" y="11643"/>
                    <a:pt x="25349" y="11201"/>
                  </a:cubicBezTo>
                  <a:cubicBezTo>
                    <a:pt x="15327" y="12232"/>
                    <a:pt x="8548" y="3684"/>
                    <a:pt x="0" y="0"/>
                  </a:cubicBezTo>
                  <a:cubicBezTo>
                    <a:pt x="5600" y="6190"/>
                    <a:pt x="12969" y="10611"/>
                    <a:pt x="20191" y="14738"/>
                  </a:cubicBezTo>
                  <a:cubicBezTo>
                    <a:pt x="24759" y="16654"/>
                    <a:pt x="34339" y="16506"/>
                    <a:pt x="35076" y="10906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3" name="Полилиния: фигура 3972">
              <a:extLst>
                <a:ext uri="{FF2B5EF4-FFF2-40B4-BE49-F238E27FC236}">
                  <a16:creationId xmlns:a16="http://schemas.microsoft.com/office/drawing/2014/main" id="{75CC8069-2871-9672-87B4-CF501C1216D3}"/>
                </a:ext>
              </a:extLst>
            </p:cNvPr>
            <p:cNvSpPr/>
            <p:nvPr/>
          </p:nvSpPr>
          <p:spPr>
            <a:xfrm>
              <a:off x="2275140" y="7364927"/>
              <a:ext cx="9599" cy="26311"/>
            </a:xfrm>
            <a:custGeom>
              <a:avLst/>
              <a:gdLst>
                <a:gd name="connsiteX0" fmla="*/ 9380 w 9599"/>
                <a:gd name="connsiteY0" fmla="*/ 22401 h 26311"/>
                <a:gd name="connsiteX1" fmla="*/ 980 w 9599"/>
                <a:gd name="connsiteY1" fmla="*/ 0 h 26311"/>
                <a:gd name="connsiteX2" fmla="*/ 6727 w 9599"/>
                <a:gd name="connsiteY2" fmla="*/ 25938 h 26311"/>
                <a:gd name="connsiteX3" fmla="*/ 9380 w 9599"/>
                <a:gd name="connsiteY3" fmla="*/ 22401 h 26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9" h="26311">
                  <a:moveTo>
                    <a:pt x="9380" y="22401"/>
                  </a:moveTo>
                  <a:cubicBezTo>
                    <a:pt x="1716" y="17390"/>
                    <a:pt x="2601" y="7811"/>
                    <a:pt x="980" y="0"/>
                  </a:cubicBezTo>
                  <a:cubicBezTo>
                    <a:pt x="-347" y="8548"/>
                    <a:pt x="-1673" y="20485"/>
                    <a:pt x="6727" y="25938"/>
                  </a:cubicBezTo>
                  <a:cubicBezTo>
                    <a:pt x="8938" y="27412"/>
                    <a:pt x="10117" y="24170"/>
                    <a:pt x="9380" y="22401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4" name="Полилиния: фигура 3973">
              <a:extLst>
                <a:ext uri="{FF2B5EF4-FFF2-40B4-BE49-F238E27FC236}">
                  <a16:creationId xmlns:a16="http://schemas.microsoft.com/office/drawing/2014/main" id="{9D27BB15-072F-D6E2-E949-745E31D2441E}"/>
                </a:ext>
              </a:extLst>
            </p:cNvPr>
            <p:cNvSpPr/>
            <p:nvPr/>
          </p:nvSpPr>
          <p:spPr>
            <a:xfrm>
              <a:off x="2228941" y="7402803"/>
              <a:ext cx="10776" cy="13310"/>
            </a:xfrm>
            <a:custGeom>
              <a:avLst/>
              <a:gdLst>
                <a:gd name="connsiteX0" fmla="*/ 18 w 10776"/>
                <a:gd name="connsiteY0" fmla="*/ 0 h 13310"/>
                <a:gd name="connsiteX1" fmla="*/ 10777 w 10776"/>
                <a:gd name="connsiteY1" fmla="*/ 12822 h 13310"/>
                <a:gd name="connsiteX2" fmla="*/ 18 w 10776"/>
                <a:gd name="connsiteY2" fmla="*/ 0 h 13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76" h="13310">
                  <a:moveTo>
                    <a:pt x="18" y="0"/>
                  </a:moveTo>
                  <a:cubicBezTo>
                    <a:pt x="-424" y="2211"/>
                    <a:pt x="7387" y="16064"/>
                    <a:pt x="10777" y="12822"/>
                  </a:cubicBezTo>
                  <a:cubicBezTo>
                    <a:pt x="7829" y="8106"/>
                    <a:pt x="3555" y="4274"/>
                    <a:pt x="18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5" name="Полилиния: фигура 3974">
              <a:extLst>
                <a:ext uri="{FF2B5EF4-FFF2-40B4-BE49-F238E27FC236}">
                  <a16:creationId xmlns:a16="http://schemas.microsoft.com/office/drawing/2014/main" id="{B707BE41-C8C9-7C8E-7C4E-674CDC0A8561}"/>
                </a:ext>
              </a:extLst>
            </p:cNvPr>
            <p:cNvSpPr/>
            <p:nvPr/>
          </p:nvSpPr>
          <p:spPr>
            <a:xfrm>
              <a:off x="2251312" y="7316146"/>
              <a:ext cx="10865" cy="37433"/>
            </a:xfrm>
            <a:custGeom>
              <a:avLst/>
              <a:gdLst>
                <a:gd name="connsiteX0" fmla="*/ 10659 w 10865"/>
                <a:gd name="connsiteY0" fmla="*/ 37434 h 37433"/>
                <a:gd name="connsiteX1" fmla="*/ 5206 w 10865"/>
                <a:gd name="connsiteY1" fmla="*/ 24759 h 37433"/>
                <a:gd name="connsiteX2" fmla="*/ 4764 w 10865"/>
                <a:gd name="connsiteY2" fmla="*/ 0 h 37433"/>
                <a:gd name="connsiteX3" fmla="*/ 10659 w 10865"/>
                <a:gd name="connsiteY3" fmla="*/ 37434 h 37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65" h="37433">
                  <a:moveTo>
                    <a:pt x="10659" y="37434"/>
                  </a:moveTo>
                  <a:cubicBezTo>
                    <a:pt x="11986" y="32275"/>
                    <a:pt x="6533" y="29328"/>
                    <a:pt x="5206" y="24759"/>
                  </a:cubicBezTo>
                  <a:cubicBezTo>
                    <a:pt x="933" y="16948"/>
                    <a:pt x="3291" y="8106"/>
                    <a:pt x="4764" y="0"/>
                  </a:cubicBezTo>
                  <a:cubicBezTo>
                    <a:pt x="-2162" y="11348"/>
                    <a:pt x="-2605" y="30654"/>
                    <a:pt x="10659" y="37434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6" name="Полилиния: фигура 3975">
              <a:extLst>
                <a:ext uri="{FF2B5EF4-FFF2-40B4-BE49-F238E27FC236}">
                  <a16:creationId xmlns:a16="http://schemas.microsoft.com/office/drawing/2014/main" id="{0F1108A1-815F-477F-1F43-333D30FFEC7E}"/>
                </a:ext>
              </a:extLst>
            </p:cNvPr>
            <p:cNvSpPr/>
            <p:nvPr/>
          </p:nvSpPr>
          <p:spPr>
            <a:xfrm>
              <a:off x="2188135" y="7332947"/>
              <a:ext cx="9048" cy="17979"/>
            </a:xfrm>
            <a:custGeom>
              <a:avLst/>
              <a:gdLst>
                <a:gd name="connsiteX0" fmla="*/ 8253 w 9048"/>
                <a:gd name="connsiteY0" fmla="*/ 13117 h 17979"/>
                <a:gd name="connsiteX1" fmla="*/ 0 w 9048"/>
                <a:gd name="connsiteY1" fmla="*/ 0 h 17979"/>
                <a:gd name="connsiteX2" fmla="*/ 8695 w 9048"/>
                <a:gd name="connsiteY2" fmla="*/ 17980 h 17979"/>
                <a:gd name="connsiteX3" fmla="*/ 8253 w 9048"/>
                <a:gd name="connsiteY3" fmla="*/ 13117 h 17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48" h="17979">
                  <a:moveTo>
                    <a:pt x="8253" y="13117"/>
                  </a:moveTo>
                  <a:cubicBezTo>
                    <a:pt x="5748" y="8843"/>
                    <a:pt x="4716" y="2063"/>
                    <a:pt x="0" y="0"/>
                  </a:cubicBezTo>
                  <a:cubicBezTo>
                    <a:pt x="2505" y="6190"/>
                    <a:pt x="5306" y="12232"/>
                    <a:pt x="8695" y="17980"/>
                  </a:cubicBezTo>
                  <a:cubicBezTo>
                    <a:pt x="9285" y="16359"/>
                    <a:pt x="9137" y="14590"/>
                    <a:pt x="8253" y="13117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7" name="Полилиния: фигура 3976">
              <a:extLst>
                <a:ext uri="{FF2B5EF4-FFF2-40B4-BE49-F238E27FC236}">
                  <a16:creationId xmlns:a16="http://schemas.microsoft.com/office/drawing/2014/main" id="{D72466A9-8676-B9C0-D399-7165207F0A10}"/>
                </a:ext>
              </a:extLst>
            </p:cNvPr>
            <p:cNvSpPr/>
            <p:nvPr/>
          </p:nvSpPr>
          <p:spPr>
            <a:xfrm>
              <a:off x="2309279" y="7485039"/>
              <a:ext cx="19649" cy="20827"/>
            </a:xfrm>
            <a:custGeom>
              <a:avLst/>
              <a:gdLst>
                <a:gd name="connsiteX0" fmla="*/ 18864 w 19649"/>
                <a:gd name="connsiteY0" fmla="*/ 16654 h 20827"/>
                <a:gd name="connsiteX1" fmla="*/ 0 w 19649"/>
                <a:gd name="connsiteY1" fmla="*/ 0 h 20827"/>
                <a:gd name="connsiteX2" fmla="*/ 15917 w 19649"/>
                <a:gd name="connsiteY2" fmla="*/ 20485 h 20827"/>
                <a:gd name="connsiteX3" fmla="*/ 18864 w 19649"/>
                <a:gd name="connsiteY3" fmla="*/ 16654 h 2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49" h="20827">
                  <a:moveTo>
                    <a:pt x="18864" y="16654"/>
                  </a:moveTo>
                  <a:cubicBezTo>
                    <a:pt x="10022" y="14443"/>
                    <a:pt x="5453" y="5748"/>
                    <a:pt x="0" y="0"/>
                  </a:cubicBezTo>
                  <a:cubicBezTo>
                    <a:pt x="2653" y="8253"/>
                    <a:pt x="7664" y="16948"/>
                    <a:pt x="15917" y="20485"/>
                  </a:cubicBezTo>
                  <a:cubicBezTo>
                    <a:pt x="18569" y="21812"/>
                    <a:pt x="20927" y="19012"/>
                    <a:pt x="18864" y="16654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8" name="Полилиния: фигура 3977">
              <a:extLst>
                <a:ext uri="{FF2B5EF4-FFF2-40B4-BE49-F238E27FC236}">
                  <a16:creationId xmlns:a16="http://schemas.microsoft.com/office/drawing/2014/main" id="{0730BC66-8894-3494-B413-7F5020EFFAC9}"/>
                </a:ext>
              </a:extLst>
            </p:cNvPr>
            <p:cNvSpPr/>
            <p:nvPr/>
          </p:nvSpPr>
          <p:spPr>
            <a:xfrm>
              <a:off x="2306626" y="7403098"/>
              <a:ext cx="1846" cy="9726"/>
            </a:xfrm>
            <a:custGeom>
              <a:avLst/>
              <a:gdLst>
                <a:gd name="connsiteX0" fmla="*/ 1769 w 1846"/>
                <a:gd name="connsiteY0" fmla="*/ 0 h 9726"/>
                <a:gd name="connsiteX1" fmla="*/ 0 w 1846"/>
                <a:gd name="connsiteY1" fmla="*/ 9727 h 9726"/>
                <a:gd name="connsiteX2" fmla="*/ 1769 w 1846"/>
                <a:gd name="connsiteY2" fmla="*/ 0 h 9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46" h="9726">
                  <a:moveTo>
                    <a:pt x="1769" y="0"/>
                  </a:moveTo>
                  <a:cubicBezTo>
                    <a:pt x="0" y="2948"/>
                    <a:pt x="0" y="6485"/>
                    <a:pt x="0" y="9727"/>
                  </a:cubicBezTo>
                  <a:cubicBezTo>
                    <a:pt x="2653" y="7516"/>
                    <a:pt x="1621" y="3095"/>
                    <a:pt x="1769" y="0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79" name="Полилиния: фигура 3978">
              <a:extLst>
                <a:ext uri="{FF2B5EF4-FFF2-40B4-BE49-F238E27FC236}">
                  <a16:creationId xmlns:a16="http://schemas.microsoft.com/office/drawing/2014/main" id="{311B9BAA-22D0-C355-1C93-9D4C0C3D42E3}"/>
                </a:ext>
              </a:extLst>
            </p:cNvPr>
            <p:cNvSpPr/>
            <p:nvPr/>
          </p:nvSpPr>
          <p:spPr>
            <a:xfrm>
              <a:off x="1998462" y="6720155"/>
              <a:ext cx="487668" cy="1035799"/>
            </a:xfrm>
            <a:custGeom>
              <a:avLst/>
              <a:gdLst>
                <a:gd name="connsiteX0" fmla="*/ 454214 w 487668"/>
                <a:gd name="connsiteY0" fmla="*/ 959863 h 1035799"/>
                <a:gd name="connsiteX1" fmla="*/ 436676 w 487668"/>
                <a:gd name="connsiteY1" fmla="*/ 935103 h 1035799"/>
                <a:gd name="connsiteX2" fmla="*/ 383621 w 487668"/>
                <a:gd name="connsiteY2" fmla="*/ 845941 h 1035799"/>
                <a:gd name="connsiteX3" fmla="*/ 345156 w 487668"/>
                <a:gd name="connsiteY3" fmla="*/ 775200 h 1035799"/>
                <a:gd name="connsiteX4" fmla="*/ 331892 w 487668"/>
                <a:gd name="connsiteY4" fmla="*/ 729513 h 1035799"/>
                <a:gd name="connsiteX5" fmla="*/ 336460 w 487668"/>
                <a:gd name="connsiteY5" fmla="*/ 706817 h 1035799"/>
                <a:gd name="connsiteX6" fmla="*/ 315533 w 487668"/>
                <a:gd name="connsiteY6" fmla="*/ 648162 h 1035799"/>
                <a:gd name="connsiteX7" fmla="*/ 306543 w 487668"/>
                <a:gd name="connsiteY7" fmla="*/ 598201 h 1035799"/>
                <a:gd name="connsiteX8" fmla="*/ 310522 w 487668"/>
                <a:gd name="connsiteY8" fmla="*/ 637256 h 1035799"/>
                <a:gd name="connsiteX9" fmla="*/ 300353 w 487668"/>
                <a:gd name="connsiteY9" fmla="*/ 691638 h 1035799"/>
                <a:gd name="connsiteX10" fmla="*/ 291658 w 487668"/>
                <a:gd name="connsiteY10" fmla="*/ 678816 h 1035799"/>
                <a:gd name="connsiteX11" fmla="*/ 310522 w 487668"/>
                <a:gd name="connsiteY11" fmla="*/ 645951 h 1035799"/>
                <a:gd name="connsiteX12" fmla="*/ 299174 w 487668"/>
                <a:gd name="connsiteY12" fmla="*/ 607780 h 1035799"/>
                <a:gd name="connsiteX13" fmla="*/ 282963 w 487668"/>
                <a:gd name="connsiteY13" fmla="*/ 535566 h 1035799"/>
                <a:gd name="connsiteX14" fmla="*/ 285321 w 487668"/>
                <a:gd name="connsiteY14" fmla="*/ 593632 h 1035799"/>
                <a:gd name="connsiteX15" fmla="*/ 276626 w 487668"/>
                <a:gd name="connsiteY15" fmla="*/ 559294 h 1035799"/>
                <a:gd name="connsiteX16" fmla="*/ 264099 w 487668"/>
                <a:gd name="connsiteY16" fmla="*/ 509038 h 1035799"/>
                <a:gd name="connsiteX17" fmla="*/ 260562 w 487668"/>
                <a:gd name="connsiteY17" fmla="*/ 490911 h 1035799"/>
                <a:gd name="connsiteX18" fmla="*/ 263804 w 487668"/>
                <a:gd name="connsiteY18" fmla="*/ 533945 h 1035799"/>
                <a:gd name="connsiteX19" fmla="*/ 256140 w 487668"/>
                <a:gd name="connsiteY19" fmla="*/ 581695 h 1035799"/>
                <a:gd name="connsiteX20" fmla="*/ 252751 w 487668"/>
                <a:gd name="connsiteY20" fmla="*/ 542493 h 1035799"/>
                <a:gd name="connsiteX21" fmla="*/ 249950 w 487668"/>
                <a:gd name="connsiteY21" fmla="*/ 491353 h 1035799"/>
                <a:gd name="connsiteX22" fmla="*/ 238603 w 487668"/>
                <a:gd name="connsiteY22" fmla="*/ 425181 h 1035799"/>
                <a:gd name="connsiteX23" fmla="*/ 240961 w 487668"/>
                <a:gd name="connsiteY23" fmla="*/ 468510 h 1035799"/>
                <a:gd name="connsiteX24" fmla="*/ 234918 w 487668"/>
                <a:gd name="connsiteY24" fmla="*/ 512280 h 1035799"/>
                <a:gd name="connsiteX25" fmla="*/ 227107 w 487668"/>
                <a:gd name="connsiteY25" fmla="*/ 464678 h 1035799"/>
                <a:gd name="connsiteX26" fmla="*/ 208685 w 487668"/>
                <a:gd name="connsiteY26" fmla="*/ 360335 h 1035799"/>
                <a:gd name="connsiteX27" fmla="*/ 210601 w 487668"/>
                <a:gd name="connsiteY27" fmla="*/ 407348 h 1035799"/>
                <a:gd name="connsiteX28" fmla="*/ 186873 w 487668"/>
                <a:gd name="connsiteY28" fmla="*/ 493711 h 1035799"/>
                <a:gd name="connsiteX29" fmla="*/ 168157 w 487668"/>
                <a:gd name="connsiteY29" fmla="*/ 468657 h 1035799"/>
                <a:gd name="connsiteX30" fmla="*/ 195863 w 487668"/>
                <a:gd name="connsiteY30" fmla="*/ 442277 h 1035799"/>
                <a:gd name="connsiteX31" fmla="*/ 178473 w 487668"/>
                <a:gd name="connsiteY31" fmla="*/ 338818 h 1035799"/>
                <a:gd name="connsiteX32" fmla="*/ 180389 w 487668"/>
                <a:gd name="connsiteY32" fmla="*/ 297848 h 1035799"/>
                <a:gd name="connsiteX33" fmla="*/ 151945 w 487668"/>
                <a:gd name="connsiteY33" fmla="*/ 418696 h 1035799"/>
                <a:gd name="connsiteX34" fmla="*/ 141481 w 487668"/>
                <a:gd name="connsiteY34" fmla="*/ 399980 h 1035799"/>
                <a:gd name="connsiteX35" fmla="*/ 164325 w 487668"/>
                <a:gd name="connsiteY35" fmla="*/ 369620 h 1035799"/>
                <a:gd name="connsiteX36" fmla="*/ 151208 w 487668"/>
                <a:gd name="connsiteY36" fmla="*/ 279131 h 1035799"/>
                <a:gd name="connsiteX37" fmla="*/ 152093 w 487668"/>
                <a:gd name="connsiteY37" fmla="*/ 230792 h 1035799"/>
                <a:gd name="connsiteX38" fmla="*/ 144429 w 487668"/>
                <a:gd name="connsiteY38" fmla="*/ 203969 h 1035799"/>
                <a:gd name="connsiteX39" fmla="*/ 140597 w 487668"/>
                <a:gd name="connsiteY39" fmla="*/ 291953 h 1035799"/>
                <a:gd name="connsiteX40" fmla="*/ 130428 w 487668"/>
                <a:gd name="connsiteY40" fmla="*/ 229023 h 1035799"/>
                <a:gd name="connsiteX41" fmla="*/ 107290 w 487668"/>
                <a:gd name="connsiteY41" fmla="*/ 138092 h 1035799"/>
                <a:gd name="connsiteX42" fmla="*/ 114364 w 487668"/>
                <a:gd name="connsiteY42" fmla="*/ 220917 h 1035799"/>
                <a:gd name="connsiteX43" fmla="*/ 102427 w 487668"/>
                <a:gd name="connsiteY43" fmla="*/ 173757 h 1035799"/>
                <a:gd name="connsiteX44" fmla="*/ 95353 w 487668"/>
                <a:gd name="connsiteY44" fmla="*/ 126302 h 1035799"/>
                <a:gd name="connsiteX45" fmla="*/ 92552 w 487668"/>
                <a:gd name="connsiteY45" fmla="*/ 69267 h 1035799"/>
                <a:gd name="connsiteX46" fmla="*/ 83857 w 487668"/>
                <a:gd name="connsiteY46" fmla="*/ 167567 h 1035799"/>
                <a:gd name="connsiteX47" fmla="*/ 83120 w 487668"/>
                <a:gd name="connsiteY47" fmla="*/ 151650 h 1035799"/>
                <a:gd name="connsiteX48" fmla="*/ 79878 w 487668"/>
                <a:gd name="connsiteY48" fmla="*/ 74572 h 1035799"/>
                <a:gd name="connsiteX49" fmla="*/ 77962 w 487668"/>
                <a:gd name="connsiteY49" fmla="*/ 38907 h 1035799"/>
                <a:gd name="connsiteX50" fmla="*/ 75604 w 487668"/>
                <a:gd name="connsiteY50" fmla="*/ 43771 h 1035799"/>
                <a:gd name="connsiteX51" fmla="*/ 77078 w 487668"/>
                <a:gd name="connsiteY51" fmla="*/ 75604 h 1035799"/>
                <a:gd name="connsiteX52" fmla="*/ 78110 w 487668"/>
                <a:gd name="connsiteY52" fmla="*/ 137207 h 1035799"/>
                <a:gd name="connsiteX53" fmla="*/ 68383 w 487668"/>
                <a:gd name="connsiteY53" fmla="*/ 114659 h 1035799"/>
                <a:gd name="connsiteX54" fmla="*/ 67498 w 487668"/>
                <a:gd name="connsiteY54" fmla="*/ 69267 h 1035799"/>
                <a:gd name="connsiteX55" fmla="*/ 65140 w 487668"/>
                <a:gd name="connsiteY55" fmla="*/ 0 h 1035799"/>
                <a:gd name="connsiteX56" fmla="*/ 61456 w 487668"/>
                <a:gd name="connsiteY56" fmla="*/ 39202 h 1035799"/>
                <a:gd name="connsiteX57" fmla="*/ 58214 w 487668"/>
                <a:gd name="connsiteY57" fmla="*/ 97858 h 1035799"/>
                <a:gd name="connsiteX58" fmla="*/ 42887 w 487668"/>
                <a:gd name="connsiteY58" fmla="*/ 141776 h 1035799"/>
                <a:gd name="connsiteX59" fmla="*/ 39792 w 487668"/>
                <a:gd name="connsiteY59" fmla="*/ 115985 h 1035799"/>
                <a:gd name="connsiteX60" fmla="*/ 37728 w 487668"/>
                <a:gd name="connsiteY60" fmla="*/ 69709 h 1035799"/>
                <a:gd name="connsiteX61" fmla="*/ 41855 w 487668"/>
                <a:gd name="connsiteY61" fmla="*/ 42002 h 1035799"/>
                <a:gd name="connsiteX62" fmla="*/ 36697 w 487668"/>
                <a:gd name="connsiteY62" fmla="*/ 93289 h 1035799"/>
                <a:gd name="connsiteX63" fmla="*/ 37728 w 487668"/>
                <a:gd name="connsiteY63" fmla="*/ 146197 h 1035799"/>
                <a:gd name="connsiteX64" fmla="*/ 40234 w 487668"/>
                <a:gd name="connsiteY64" fmla="*/ 184810 h 1035799"/>
                <a:gd name="connsiteX65" fmla="*/ 24317 w 487668"/>
                <a:gd name="connsiteY65" fmla="*/ 117017 h 1035799"/>
                <a:gd name="connsiteX66" fmla="*/ 25496 w 487668"/>
                <a:gd name="connsiteY66" fmla="*/ 83268 h 1035799"/>
                <a:gd name="connsiteX67" fmla="*/ 21517 w 487668"/>
                <a:gd name="connsiteY67" fmla="*/ 119964 h 1035799"/>
                <a:gd name="connsiteX68" fmla="*/ 58066 w 487668"/>
                <a:gd name="connsiteY68" fmla="*/ 219001 h 1035799"/>
                <a:gd name="connsiteX69" fmla="*/ 61014 w 487668"/>
                <a:gd name="connsiteY69" fmla="*/ 231528 h 1035799"/>
                <a:gd name="connsiteX70" fmla="*/ 19012 w 487668"/>
                <a:gd name="connsiteY70" fmla="*/ 185842 h 1035799"/>
                <a:gd name="connsiteX71" fmla="*/ 0 w 487668"/>
                <a:gd name="connsiteY71" fmla="*/ 135734 h 1035799"/>
                <a:gd name="connsiteX72" fmla="*/ 13264 w 487668"/>
                <a:gd name="connsiteY72" fmla="*/ 185694 h 1035799"/>
                <a:gd name="connsiteX73" fmla="*/ 41265 w 487668"/>
                <a:gd name="connsiteY73" fmla="*/ 263362 h 1035799"/>
                <a:gd name="connsiteX74" fmla="*/ 62340 w 487668"/>
                <a:gd name="connsiteY74" fmla="*/ 293279 h 1035799"/>
                <a:gd name="connsiteX75" fmla="*/ 10758 w 487668"/>
                <a:gd name="connsiteY75" fmla="*/ 218265 h 1035799"/>
                <a:gd name="connsiteX76" fmla="*/ 17390 w 487668"/>
                <a:gd name="connsiteY76" fmla="*/ 252898 h 1035799"/>
                <a:gd name="connsiteX77" fmla="*/ 62782 w 487668"/>
                <a:gd name="connsiteY77" fmla="*/ 343534 h 1035799"/>
                <a:gd name="connsiteX78" fmla="*/ 103164 w 487668"/>
                <a:gd name="connsiteY78" fmla="*/ 370652 h 1035799"/>
                <a:gd name="connsiteX79" fmla="*/ 103900 w 487668"/>
                <a:gd name="connsiteY79" fmla="*/ 378315 h 1035799"/>
                <a:gd name="connsiteX80" fmla="*/ 17243 w 487668"/>
                <a:gd name="connsiteY80" fmla="*/ 287384 h 1035799"/>
                <a:gd name="connsiteX81" fmla="*/ 60572 w 487668"/>
                <a:gd name="connsiteY81" fmla="*/ 373010 h 1035799"/>
                <a:gd name="connsiteX82" fmla="*/ 91226 w 487668"/>
                <a:gd name="connsiteY82" fmla="*/ 422528 h 1035799"/>
                <a:gd name="connsiteX83" fmla="*/ 134555 w 487668"/>
                <a:gd name="connsiteY83" fmla="*/ 446993 h 1035799"/>
                <a:gd name="connsiteX84" fmla="*/ 141481 w 487668"/>
                <a:gd name="connsiteY84" fmla="*/ 459225 h 1035799"/>
                <a:gd name="connsiteX85" fmla="*/ 77962 w 487668"/>
                <a:gd name="connsiteY85" fmla="*/ 409854 h 1035799"/>
                <a:gd name="connsiteX86" fmla="*/ 54677 w 487668"/>
                <a:gd name="connsiteY86" fmla="*/ 376399 h 1035799"/>
                <a:gd name="connsiteX87" fmla="*/ 69709 w 487668"/>
                <a:gd name="connsiteY87" fmla="*/ 407791 h 1035799"/>
                <a:gd name="connsiteX88" fmla="*/ 100953 w 487668"/>
                <a:gd name="connsiteY88" fmla="*/ 454656 h 1035799"/>
                <a:gd name="connsiteX89" fmla="*/ 159314 w 487668"/>
                <a:gd name="connsiteY89" fmla="*/ 520681 h 1035799"/>
                <a:gd name="connsiteX90" fmla="*/ 176410 w 487668"/>
                <a:gd name="connsiteY90" fmla="*/ 520386 h 1035799"/>
                <a:gd name="connsiteX91" fmla="*/ 182894 w 487668"/>
                <a:gd name="connsiteY91" fmla="*/ 532913 h 1035799"/>
                <a:gd name="connsiteX92" fmla="*/ 158872 w 487668"/>
                <a:gd name="connsiteY92" fmla="*/ 522302 h 1035799"/>
                <a:gd name="connsiteX93" fmla="*/ 107880 w 487668"/>
                <a:gd name="connsiteY93" fmla="*/ 502554 h 1035799"/>
                <a:gd name="connsiteX94" fmla="*/ 75604 w 487668"/>
                <a:gd name="connsiteY94" fmla="*/ 467773 h 1035799"/>
                <a:gd name="connsiteX95" fmla="*/ 142955 w 487668"/>
                <a:gd name="connsiteY95" fmla="*/ 553546 h 1035799"/>
                <a:gd name="connsiteX96" fmla="*/ 182599 w 487668"/>
                <a:gd name="connsiteY96" fmla="*/ 585379 h 1035799"/>
                <a:gd name="connsiteX97" fmla="*/ 203674 w 487668"/>
                <a:gd name="connsiteY97" fmla="*/ 576094 h 1035799"/>
                <a:gd name="connsiteX98" fmla="*/ 207653 w 487668"/>
                <a:gd name="connsiteY98" fmla="*/ 589801 h 1035799"/>
                <a:gd name="connsiteX99" fmla="*/ 222833 w 487668"/>
                <a:gd name="connsiteY99" fmla="*/ 613086 h 1035799"/>
                <a:gd name="connsiteX100" fmla="*/ 174052 w 487668"/>
                <a:gd name="connsiteY100" fmla="*/ 587442 h 1035799"/>
                <a:gd name="connsiteX101" fmla="*/ 145166 w 487668"/>
                <a:gd name="connsiteY101" fmla="*/ 567399 h 1035799"/>
                <a:gd name="connsiteX102" fmla="*/ 123649 w 487668"/>
                <a:gd name="connsiteY102" fmla="*/ 548682 h 1035799"/>
                <a:gd name="connsiteX103" fmla="*/ 152387 w 487668"/>
                <a:gd name="connsiteY103" fmla="*/ 576537 h 1035799"/>
                <a:gd name="connsiteX104" fmla="*/ 191147 w 487668"/>
                <a:gd name="connsiteY104" fmla="*/ 634898 h 1035799"/>
                <a:gd name="connsiteX105" fmla="*/ 226223 w 487668"/>
                <a:gd name="connsiteY105" fmla="*/ 663194 h 1035799"/>
                <a:gd name="connsiteX106" fmla="*/ 250835 w 487668"/>
                <a:gd name="connsiteY106" fmla="*/ 652730 h 1035799"/>
                <a:gd name="connsiteX107" fmla="*/ 265130 w 487668"/>
                <a:gd name="connsiteY107" fmla="*/ 676900 h 1035799"/>
                <a:gd name="connsiteX108" fmla="*/ 206769 w 487668"/>
                <a:gd name="connsiteY108" fmla="*/ 660836 h 1035799"/>
                <a:gd name="connsiteX109" fmla="*/ 169336 w 487668"/>
                <a:gd name="connsiteY109" fmla="*/ 626350 h 1035799"/>
                <a:gd name="connsiteX110" fmla="*/ 215317 w 487668"/>
                <a:gd name="connsiteY110" fmla="*/ 678816 h 1035799"/>
                <a:gd name="connsiteX111" fmla="*/ 267488 w 487668"/>
                <a:gd name="connsiteY111" fmla="*/ 727155 h 1035799"/>
                <a:gd name="connsiteX112" fmla="*/ 295932 w 487668"/>
                <a:gd name="connsiteY112" fmla="*/ 748083 h 1035799"/>
                <a:gd name="connsiteX113" fmla="*/ 331008 w 487668"/>
                <a:gd name="connsiteY113" fmla="*/ 794064 h 1035799"/>
                <a:gd name="connsiteX114" fmla="*/ 399832 w 487668"/>
                <a:gd name="connsiteY114" fmla="*/ 905481 h 1035799"/>
                <a:gd name="connsiteX115" fmla="*/ 452888 w 487668"/>
                <a:gd name="connsiteY115" fmla="*/ 991696 h 1035799"/>
                <a:gd name="connsiteX116" fmla="*/ 482511 w 487668"/>
                <a:gd name="connsiteY116" fmla="*/ 1031045 h 1035799"/>
                <a:gd name="connsiteX117" fmla="*/ 483395 w 487668"/>
                <a:gd name="connsiteY117" fmla="*/ 1032077 h 1035799"/>
                <a:gd name="connsiteX118" fmla="*/ 485753 w 487668"/>
                <a:gd name="connsiteY118" fmla="*/ 1035025 h 1035799"/>
                <a:gd name="connsiteX119" fmla="*/ 487669 w 487668"/>
                <a:gd name="connsiteY119" fmla="*/ 1035762 h 1035799"/>
                <a:gd name="connsiteX120" fmla="*/ 485900 w 487668"/>
                <a:gd name="connsiteY120" fmla="*/ 1027066 h 1035799"/>
                <a:gd name="connsiteX121" fmla="*/ 454214 w 487668"/>
                <a:gd name="connsiteY121" fmla="*/ 959863 h 1035799"/>
                <a:gd name="connsiteX122" fmla="*/ 267488 w 487668"/>
                <a:gd name="connsiteY122" fmla="*/ 548388 h 1035799"/>
                <a:gd name="connsiteX123" fmla="*/ 278542 w 487668"/>
                <a:gd name="connsiteY123" fmla="*/ 598054 h 1035799"/>
                <a:gd name="connsiteX124" fmla="*/ 278984 w 487668"/>
                <a:gd name="connsiteY124" fmla="*/ 631361 h 1035799"/>
                <a:gd name="connsiteX125" fmla="*/ 255403 w 487668"/>
                <a:gd name="connsiteY125" fmla="*/ 630034 h 1035799"/>
                <a:gd name="connsiteX126" fmla="*/ 255403 w 487668"/>
                <a:gd name="connsiteY126" fmla="*/ 590243 h 1035799"/>
                <a:gd name="connsiteX127" fmla="*/ 267488 w 487668"/>
                <a:gd name="connsiteY127" fmla="*/ 548388 h 1035799"/>
                <a:gd name="connsiteX128" fmla="*/ 146640 w 487668"/>
                <a:gd name="connsiteY128" fmla="*/ 291068 h 1035799"/>
                <a:gd name="connsiteX129" fmla="*/ 157988 w 487668"/>
                <a:gd name="connsiteY129" fmla="*/ 362104 h 1035799"/>
                <a:gd name="connsiteX130" fmla="*/ 149440 w 487668"/>
                <a:gd name="connsiteY130" fmla="*/ 388190 h 1035799"/>
                <a:gd name="connsiteX131" fmla="*/ 131018 w 487668"/>
                <a:gd name="connsiteY131" fmla="*/ 384210 h 1035799"/>
                <a:gd name="connsiteX132" fmla="*/ 122912 w 487668"/>
                <a:gd name="connsiteY132" fmla="*/ 356946 h 1035799"/>
                <a:gd name="connsiteX133" fmla="*/ 138681 w 487668"/>
                <a:gd name="connsiteY133" fmla="*/ 314649 h 1035799"/>
                <a:gd name="connsiteX134" fmla="*/ 146640 w 487668"/>
                <a:gd name="connsiteY134" fmla="*/ 291068 h 1035799"/>
                <a:gd name="connsiteX135" fmla="*/ 137207 w 487668"/>
                <a:gd name="connsiteY135" fmla="*/ 304774 h 1035799"/>
                <a:gd name="connsiteX136" fmla="*/ 118196 w 487668"/>
                <a:gd name="connsiteY136" fmla="*/ 351051 h 1035799"/>
                <a:gd name="connsiteX137" fmla="*/ 107585 w 487668"/>
                <a:gd name="connsiteY137" fmla="*/ 328649 h 1035799"/>
                <a:gd name="connsiteX138" fmla="*/ 137207 w 487668"/>
                <a:gd name="connsiteY138" fmla="*/ 304774 h 1035799"/>
                <a:gd name="connsiteX139" fmla="*/ 120259 w 487668"/>
                <a:gd name="connsiteY139" fmla="*/ 213696 h 1035799"/>
                <a:gd name="connsiteX140" fmla="*/ 129839 w 487668"/>
                <a:gd name="connsiteY140" fmla="*/ 306838 h 1035799"/>
                <a:gd name="connsiteX141" fmla="*/ 100658 w 487668"/>
                <a:gd name="connsiteY141" fmla="*/ 312880 h 1035799"/>
                <a:gd name="connsiteX142" fmla="*/ 107732 w 487668"/>
                <a:gd name="connsiteY142" fmla="*/ 252308 h 1035799"/>
                <a:gd name="connsiteX143" fmla="*/ 120259 w 487668"/>
                <a:gd name="connsiteY143" fmla="*/ 213696 h 1035799"/>
                <a:gd name="connsiteX144" fmla="*/ 93584 w 487668"/>
                <a:gd name="connsiteY144" fmla="*/ 314649 h 1035799"/>
                <a:gd name="connsiteX145" fmla="*/ 89163 w 487668"/>
                <a:gd name="connsiteY145" fmla="*/ 296964 h 1035799"/>
                <a:gd name="connsiteX146" fmla="*/ 93584 w 487668"/>
                <a:gd name="connsiteY146" fmla="*/ 314649 h 1035799"/>
                <a:gd name="connsiteX147" fmla="*/ 111711 w 487668"/>
                <a:gd name="connsiteY147" fmla="*/ 231381 h 1035799"/>
                <a:gd name="connsiteX148" fmla="*/ 93289 w 487668"/>
                <a:gd name="connsiteY148" fmla="*/ 271910 h 1035799"/>
                <a:gd name="connsiteX149" fmla="*/ 85773 w 487668"/>
                <a:gd name="connsiteY149" fmla="*/ 255403 h 1035799"/>
                <a:gd name="connsiteX150" fmla="*/ 111711 w 487668"/>
                <a:gd name="connsiteY150" fmla="*/ 231381 h 1035799"/>
                <a:gd name="connsiteX151" fmla="*/ 62635 w 487668"/>
                <a:gd name="connsiteY151" fmla="*/ 212812 h 1035799"/>
                <a:gd name="connsiteX152" fmla="*/ 48487 w 487668"/>
                <a:gd name="connsiteY152" fmla="*/ 180978 h 1035799"/>
                <a:gd name="connsiteX153" fmla="*/ 59687 w 487668"/>
                <a:gd name="connsiteY153" fmla="*/ 103458 h 1035799"/>
                <a:gd name="connsiteX154" fmla="*/ 68825 w 487668"/>
                <a:gd name="connsiteY154" fmla="*/ 136913 h 1035799"/>
                <a:gd name="connsiteX155" fmla="*/ 68530 w 487668"/>
                <a:gd name="connsiteY155" fmla="*/ 212222 h 1035799"/>
                <a:gd name="connsiteX156" fmla="*/ 62635 w 487668"/>
                <a:gd name="connsiteY156" fmla="*/ 212812 h 1035799"/>
                <a:gd name="connsiteX157" fmla="*/ 91816 w 487668"/>
                <a:gd name="connsiteY157" fmla="*/ 157693 h 1035799"/>
                <a:gd name="connsiteX158" fmla="*/ 100069 w 487668"/>
                <a:gd name="connsiteY158" fmla="*/ 187758 h 1035799"/>
                <a:gd name="connsiteX159" fmla="*/ 97416 w 487668"/>
                <a:gd name="connsiteY159" fmla="*/ 245677 h 1035799"/>
                <a:gd name="connsiteX160" fmla="*/ 82236 w 487668"/>
                <a:gd name="connsiteY160" fmla="*/ 240224 h 1035799"/>
                <a:gd name="connsiteX161" fmla="*/ 91816 w 487668"/>
                <a:gd name="connsiteY161" fmla="*/ 157693 h 1035799"/>
                <a:gd name="connsiteX162" fmla="*/ 66319 w 487668"/>
                <a:gd name="connsiteY162" fmla="*/ 221359 h 1035799"/>
                <a:gd name="connsiteX163" fmla="*/ 71625 w 487668"/>
                <a:gd name="connsiteY163" fmla="*/ 231086 h 1035799"/>
                <a:gd name="connsiteX164" fmla="*/ 75457 w 487668"/>
                <a:gd name="connsiteY164" fmla="*/ 245677 h 1035799"/>
                <a:gd name="connsiteX165" fmla="*/ 66319 w 487668"/>
                <a:gd name="connsiteY165" fmla="*/ 221359 h 1035799"/>
                <a:gd name="connsiteX166" fmla="*/ 61309 w 487668"/>
                <a:gd name="connsiteY166" fmla="*/ 282963 h 1035799"/>
                <a:gd name="connsiteX167" fmla="*/ 25791 w 487668"/>
                <a:gd name="connsiteY167" fmla="*/ 207211 h 1035799"/>
                <a:gd name="connsiteX168" fmla="*/ 86215 w 487668"/>
                <a:gd name="connsiteY168" fmla="*/ 273089 h 1035799"/>
                <a:gd name="connsiteX169" fmla="*/ 81204 w 487668"/>
                <a:gd name="connsiteY169" fmla="*/ 291658 h 1035799"/>
                <a:gd name="connsiteX170" fmla="*/ 61309 w 487668"/>
                <a:gd name="connsiteY170" fmla="*/ 282963 h 1035799"/>
                <a:gd name="connsiteX171" fmla="*/ 87247 w 487668"/>
                <a:gd name="connsiteY171" fmla="*/ 359599 h 1035799"/>
                <a:gd name="connsiteX172" fmla="*/ 38907 w 487668"/>
                <a:gd name="connsiteY172" fmla="*/ 287237 h 1035799"/>
                <a:gd name="connsiteX173" fmla="*/ 35370 w 487668"/>
                <a:gd name="connsiteY173" fmla="*/ 277952 h 1035799"/>
                <a:gd name="connsiteX174" fmla="*/ 60424 w 487668"/>
                <a:gd name="connsiteY174" fmla="*/ 299764 h 1035799"/>
                <a:gd name="connsiteX175" fmla="*/ 106995 w 487668"/>
                <a:gd name="connsiteY175" fmla="*/ 342208 h 1035799"/>
                <a:gd name="connsiteX176" fmla="*/ 87247 w 487668"/>
                <a:gd name="connsiteY176" fmla="*/ 359599 h 1035799"/>
                <a:gd name="connsiteX177" fmla="*/ 113480 w 487668"/>
                <a:gd name="connsiteY177" fmla="*/ 358714 h 1035799"/>
                <a:gd name="connsiteX178" fmla="*/ 120112 w 487668"/>
                <a:gd name="connsiteY178" fmla="*/ 384947 h 1035799"/>
                <a:gd name="connsiteX179" fmla="*/ 113480 w 487668"/>
                <a:gd name="connsiteY179" fmla="*/ 358714 h 1035799"/>
                <a:gd name="connsiteX180" fmla="*/ 110385 w 487668"/>
                <a:gd name="connsiteY180" fmla="*/ 430634 h 1035799"/>
                <a:gd name="connsiteX181" fmla="*/ 58951 w 487668"/>
                <a:gd name="connsiteY181" fmla="*/ 353998 h 1035799"/>
                <a:gd name="connsiteX182" fmla="*/ 131018 w 487668"/>
                <a:gd name="connsiteY182" fmla="*/ 402043 h 1035799"/>
                <a:gd name="connsiteX183" fmla="*/ 143987 w 487668"/>
                <a:gd name="connsiteY183" fmla="*/ 417370 h 1035799"/>
                <a:gd name="connsiteX184" fmla="*/ 141039 w 487668"/>
                <a:gd name="connsiteY184" fmla="*/ 434171 h 1035799"/>
                <a:gd name="connsiteX185" fmla="*/ 110385 w 487668"/>
                <a:gd name="connsiteY185" fmla="*/ 430634 h 1035799"/>
                <a:gd name="connsiteX186" fmla="*/ 164767 w 487668"/>
                <a:gd name="connsiteY186" fmla="*/ 401453 h 1035799"/>
                <a:gd name="connsiteX187" fmla="*/ 175378 w 487668"/>
                <a:gd name="connsiteY187" fmla="*/ 365936 h 1035799"/>
                <a:gd name="connsiteX188" fmla="*/ 187905 w 487668"/>
                <a:gd name="connsiteY188" fmla="*/ 432697 h 1035799"/>
                <a:gd name="connsiteX189" fmla="*/ 179210 w 487668"/>
                <a:gd name="connsiteY189" fmla="*/ 461878 h 1035799"/>
                <a:gd name="connsiteX190" fmla="*/ 158577 w 487668"/>
                <a:gd name="connsiteY190" fmla="*/ 451856 h 1035799"/>
                <a:gd name="connsiteX191" fmla="*/ 164767 w 487668"/>
                <a:gd name="connsiteY191" fmla="*/ 401453 h 1035799"/>
                <a:gd name="connsiteX192" fmla="*/ 141039 w 487668"/>
                <a:gd name="connsiteY192" fmla="*/ 444635 h 1035799"/>
                <a:gd name="connsiteX193" fmla="*/ 145903 w 487668"/>
                <a:gd name="connsiteY193" fmla="*/ 440803 h 1035799"/>
                <a:gd name="connsiteX194" fmla="*/ 155040 w 487668"/>
                <a:gd name="connsiteY194" fmla="*/ 463057 h 1035799"/>
                <a:gd name="connsiteX195" fmla="*/ 155777 w 487668"/>
                <a:gd name="connsiteY195" fmla="*/ 465267 h 1035799"/>
                <a:gd name="connsiteX196" fmla="*/ 141039 w 487668"/>
                <a:gd name="connsiteY196" fmla="*/ 444635 h 1035799"/>
                <a:gd name="connsiteX197" fmla="*/ 159609 w 487668"/>
                <a:gd name="connsiteY197" fmla="*/ 512723 h 1035799"/>
                <a:gd name="connsiteX198" fmla="*/ 96089 w 487668"/>
                <a:gd name="connsiteY198" fmla="*/ 437119 h 1035799"/>
                <a:gd name="connsiteX199" fmla="*/ 156219 w 487668"/>
                <a:gd name="connsiteY199" fmla="*/ 473078 h 1035799"/>
                <a:gd name="connsiteX200" fmla="*/ 182452 w 487668"/>
                <a:gd name="connsiteY200" fmla="*/ 497543 h 1035799"/>
                <a:gd name="connsiteX201" fmla="*/ 159609 w 487668"/>
                <a:gd name="connsiteY201" fmla="*/ 512723 h 1035799"/>
                <a:gd name="connsiteX202" fmla="*/ 188789 w 487668"/>
                <a:gd name="connsiteY202" fmla="*/ 522597 h 1035799"/>
                <a:gd name="connsiteX203" fmla="*/ 201316 w 487668"/>
                <a:gd name="connsiteY203" fmla="*/ 471752 h 1035799"/>
                <a:gd name="connsiteX204" fmla="*/ 211927 w 487668"/>
                <a:gd name="connsiteY204" fmla="*/ 429897 h 1035799"/>
                <a:gd name="connsiteX205" fmla="*/ 222981 w 487668"/>
                <a:gd name="connsiteY205" fmla="*/ 485753 h 1035799"/>
                <a:gd name="connsiteX206" fmla="*/ 219001 w 487668"/>
                <a:gd name="connsiteY206" fmla="*/ 531439 h 1035799"/>
                <a:gd name="connsiteX207" fmla="*/ 188789 w 487668"/>
                <a:gd name="connsiteY207" fmla="*/ 522597 h 1035799"/>
                <a:gd name="connsiteX208" fmla="*/ 207064 w 487668"/>
                <a:gd name="connsiteY208" fmla="*/ 544703 h 1035799"/>
                <a:gd name="connsiteX209" fmla="*/ 228286 w 487668"/>
                <a:gd name="connsiteY209" fmla="*/ 528787 h 1035799"/>
                <a:gd name="connsiteX210" fmla="*/ 213843 w 487668"/>
                <a:gd name="connsiteY210" fmla="*/ 558115 h 1035799"/>
                <a:gd name="connsiteX211" fmla="*/ 207064 w 487668"/>
                <a:gd name="connsiteY211" fmla="*/ 544703 h 1035799"/>
                <a:gd name="connsiteX212" fmla="*/ 209275 w 487668"/>
                <a:gd name="connsiteY212" fmla="*/ 561504 h 1035799"/>
                <a:gd name="connsiteX213" fmla="*/ 209127 w 487668"/>
                <a:gd name="connsiteY213" fmla="*/ 569610 h 1035799"/>
                <a:gd name="connsiteX214" fmla="*/ 196011 w 487668"/>
                <a:gd name="connsiteY214" fmla="*/ 543082 h 1035799"/>
                <a:gd name="connsiteX215" fmla="*/ 209275 w 487668"/>
                <a:gd name="connsiteY215" fmla="*/ 561504 h 1035799"/>
                <a:gd name="connsiteX216" fmla="*/ 170220 w 487668"/>
                <a:gd name="connsiteY216" fmla="*/ 572705 h 1035799"/>
                <a:gd name="connsiteX217" fmla="*/ 117901 w 487668"/>
                <a:gd name="connsiteY217" fmla="*/ 513754 h 1035799"/>
                <a:gd name="connsiteX218" fmla="*/ 197337 w 487668"/>
                <a:gd name="connsiteY218" fmla="*/ 559146 h 1035799"/>
                <a:gd name="connsiteX219" fmla="*/ 197190 w 487668"/>
                <a:gd name="connsiteY219" fmla="*/ 574473 h 1035799"/>
                <a:gd name="connsiteX220" fmla="*/ 170220 w 487668"/>
                <a:gd name="connsiteY220" fmla="*/ 572705 h 1035799"/>
                <a:gd name="connsiteX221" fmla="*/ 224454 w 487668"/>
                <a:gd name="connsiteY221" fmla="*/ 602475 h 1035799"/>
                <a:gd name="connsiteX222" fmla="*/ 225928 w 487668"/>
                <a:gd name="connsiteY222" fmla="*/ 596138 h 1035799"/>
                <a:gd name="connsiteX223" fmla="*/ 227991 w 487668"/>
                <a:gd name="connsiteY223" fmla="*/ 548682 h 1035799"/>
                <a:gd name="connsiteX224" fmla="*/ 224602 w 487668"/>
                <a:gd name="connsiteY224" fmla="*/ 602328 h 1035799"/>
                <a:gd name="connsiteX225" fmla="*/ 213696 w 487668"/>
                <a:gd name="connsiteY225" fmla="*/ 584053 h 1035799"/>
                <a:gd name="connsiteX226" fmla="*/ 244203 w 487668"/>
                <a:gd name="connsiteY226" fmla="*/ 493416 h 1035799"/>
                <a:gd name="connsiteX227" fmla="*/ 243466 w 487668"/>
                <a:gd name="connsiteY227" fmla="*/ 522302 h 1035799"/>
                <a:gd name="connsiteX228" fmla="*/ 246413 w 487668"/>
                <a:gd name="connsiteY228" fmla="*/ 594222 h 1035799"/>
                <a:gd name="connsiteX229" fmla="*/ 224454 w 487668"/>
                <a:gd name="connsiteY229" fmla="*/ 602475 h 1035799"/>
                <a:gd name="connsiteX230" fmla="*/ 231234 w 487668"/>
                <a:gd name="connsiteY230" fmla="*/ 611465 h 1035799"/>
                <a:gd name="connsiteX231" fmla="*/ 247003 w 487668"/>
                <a:gd name="connsiteY231" fmla="*/ 628118 h 1035799"/>
                <a:gd name="connsiteX232" fmla="*/ 247887 w 487668"/>
                <a:gd name="connsiteY232" fmla="*/ 630329 h 1035799"/>
                <a:gd name="connsiteX233" fmla="*/ 231234 w 487668"/>
                <a:gd name="connsiteY233" fmla="*/ 611465 h 1035799"/>
                <a:gd name="connsiteX234" fmla="*/ 232707 w 487668"/>
                <a:gd name="connsiteY234" fmla="*/ 657741 h 1035799"/>
                <a:gd name="connsiteX235" fmla="*/ 239339 w 487668"/>
                <a:gd name="connsiteY235" fmla="*/ 649635 h 1035799"/>
                <a:gd name="connsiteX236" fmla="*/ 203232 w 487668"/>
                <a:gd name="connsiteY236" fmla="*/ 636814 h 1035799"/>
                <a:gd name="connsiteX237" fmla="*/ 226960 w 487668"/>
                <a:gd name="connsiteY237" fmla="*/ 657446 h 1035799"/>
                <a:gd name="connsiteX238" fmla="*/ 199253 w 487668"/>
                <a:gd name="connsiteY238" fmla="*/ 637993 h 1035799"/>
                <a:gd name="connsiteX239" fmla="*/ 176262 w 487668"/>
                <a:gd name="connsiteY239" fmla="*/ 593780 h 1035799"/>
                <a:gd name="connsiteX240" fmla="*/ 213991 w 487668"/>
                <a:gd name="connsiteY240" fmla="*/ 615297 h 1035799"/>
                <a:gd name="connsiteX241" fmla="*/ 246413 w 487668"/>
                <a:gd name="connsiteY241" fmla="*/ 643003 h 1035799"/>
                <a:gd name="connsiteX242" fmla="*/ 232707 w 487668"/>
                <a:gd name="connsiteY242" fmla="*/ 657741 h 1035799"/>
                <a:gd name="connsiteX243" fmla="*/ 248329 w 487668"/>
                <a:gd name="connsiteY243" fmla="*/ 630918 h 1035799"/>
                <a:gd name="connsiteX244" fmla="*/ 264836 w 487668"/>
                <a:gd name="connsiteY244" fmla="*/ 654057 h 1035799"/>
                <a:gd name="connsiteX245" fmla="*/ 268373 w 487668"/>
                <a:gd name="connsiteY245" fmla="*/ 666878 h 1035799"/>
                <a:gd name="connsiteX246" fmla="*/ 248329 w 487668"/>
                <a:gd name="connsiteY246" fmla="*/ 630918 h 1035799"/>
                <a:gd name="connsiteX247" fmla="*/ 272352 w 487668"/>
                <a:gd name="connsiteY247" fmla="*/ 661131 h 1035799"/>
                <a:gd name="connsiteX248" fmla="*/ 272057 w 487668"/>
                <a:gd name="connsiteY248" fmla="*/ 643003 h 1035799"/>
                <a:gd name="connsiteX249" fmla="*/ 288563 w 487668"/>
                <a:gd name="connsiteY249" fmla="*/ 613233 h 1035799"/>
                <a:gd name="connsiteX250" fmla="*/ 289005 w 487668"/>
                <a:gd name="connsiteY250" fmla="*/ 592895 h 1035799"/>
                <a:gd name="connsiteX251" fmla="*/ 297700 w 487668"/>
                <a:gd name="connsiteY251" fmla="*/ 623550 h 1035799"/>
                <a:gd name="connsiteX252" fmla="*/ 299469 w 487668"/>
                <a:gd name="connsiteY252" fmla="*/ 668057 h 1035799"/>
                <a:gd name="connsiteX253" fmla="*/ 272352 w 487668"/>
                <a:gd name="connsiteY253" fmla="*/ 661131 h 1035799"/>
                <a:gd name="connsiteX254" fmla="*/ 313028 w 487668"/>
                <a:gd name="connsiteY254" fmla="*/ 668942 h 1035799"/>
                <a:gd name="connsiteX255" fmla="*/ 325407 w 487668"/>
                <a:gd name="connsiteY255" fmla="*/ 698122 h 1035799"/>
                <a:gd name="connsiteX256" fmla="*/ 328207 w 487668"/>
                <a:gd name="connsiteY256" fmla="*/ 722587 h 1035799"/>
                <a:gd name="connsiteX257" fmla="*/ 308606 w 487668"/>
                <a:gd name="connsiteY257" fmla="*/ 724650 h 1035799"/>
                <a:gd name="connsiteX258" fmla="*/ 313028 w 487668"/>
                <a:gd name="connsiteY258" fmla="*/ 668942 h 1035799"/>
                <a:gd name="connsiteX259" fmla="*/ 298290 w 487668"/>
                <a:gd name="connsiteY259" fmla="*/ 700480 h 1035799"/>
                <a:gd name="connsiteX260" fmla="*/ 296079 w 487668"/>
                <a:gd name="connsiteY260" fmla="*/ 699301 h 1035799"/>
                <a:gd name="connsiteX261" fmla="*/ 278099 w 487668"/>
                <a:gd name="connsiteY261" fmla="*/ 679700 h 1035799"/>
                <a:gd name="connsiteX262" fmla="*/ 298290 w 487668"/>
                <a:gd name="connsiteY262" fmla="*/ 700480 h 1035799"/>
                <a:gd name="connsiteX263" fmla="*/ 252603 w 487668"/>
                <a:gd name="connsiteY263" fmla="*/ 712712 h 1035799"/>
                <a:gd name="connsiteX264" fmla="*/ 211485 w 487668"/>
                <a:gd name="connsiteY264" fmla="*/ 669236 h 1035799"/>
                <a:gd name="connsiteX265" fmla="*/ 269994 w 487668"/>
                <a:gd name="connsiteY265" fmla="*/ 686922 h 1035799"/>
                <a:gd name="connsiteX266" fmla="*/ 290921 w 487668"/>
                <a:gd name="connsiteY266" fmla="*/ 704017 h 1035799"/>
                <a:gd name="connsiteX267" fmla="*/ 283552 w 487668"/>
                <a:gd name="connsiteY267" fmla="*/ 719050 h 1035799"/>
                <a:gd name="connsiteX268" fmla="*/ 252603 w 487668"/>
                <a:gd name="connsiteY268" fmla="*/ 712712 h 1035799"/>
                <a:gd name="connsiteX269" fmla="*/ 299322 w 487668"/>
                <a:gd name="connsiteY269" fmla="*/ 735261 h 1035799"/>
                <a:gd name="connsiteX270" fmla="*/ 285173 w 487668"/>
                <a:gd name="connsiteY270" fmla="*/ 726418 h 1035799"/>
                <a:gd name="connsiteX271" fmla="*/ 292837 w 487668"/>
                <a:gd name="connsiteY271" fmla="*/ 720966 h 1035799"/>
                <a:gd name="connsiteX272" fmla="*/ 302711 w 487668"/>
                <a:gd name="connsiteY272" fmla="*/ 735556 h 1035799"/>
                <a:gd name="connsiteX273" fmla="*/ 299322 w 487668"/>
                <a:gd name="connsiteY273" fmla="*/ 735261 h 1035799"/>
                <a:gd name="connsiteX274" fmla="*/ 324523 w 487668"/>
                <a:gd name="connsiteY274" fmla="*/ 786548 h 1035799"/>
                <a:gd name="connsiteX275" fmla="*/ 292690 w 487668"/>
                <a:gd name="connsiteY275" fmla="*/ 736587 h 1035799"/>
                <a:gd name="connsiteX276" fmla="*/ 334250 w 487668"/>
                <a:gd name="connsiteY276" fmla="*/ 777558 h 1035799"/>
                <a:gd name="connsiteX277" fmla="*/ 324523 w 487668"/>
                <a:gd name="connsiteY277" fmla="*/ 786548 h 1035799"/>
                <a:gd name="connsiteX278" fmla="*/ 449056 w 487668"/>
                <a:gd name="connsiteY278" fmla="*/ 979169 h 1035799"/>
                <a:gd name="connsiteX279" fmla="*/ 448024 w 487668"/>
                <a:gd name="connsiteY279" fmla="*/ 978432 h 1035799"/>
                <a:gd name="connsiteX280" fmla="*/ 393495 w 487668"/>
                <a:gd name="connsiteY280" fmla="*/ 887943 h 1035799"/>
                <a:gd name="connsiteX281" fmla="*/ 336313 w 487668"/>
                <a:gd name="connsiteY281" fmla="*/ 792443 h 1035799"/>
                <a:gd name="connsiteX282" fmla="*/ 332923 w 487668"/>
                <a:gd name="connsiteY282" fmla="*/ 765768 h 1035799"/>
                <a:gd name="connsiteX283" fmla="*/ 312586 w 487668"/>
                <a:gd name="connsiteY283" fmla="*/ 736293 h 1035799"/>
                <a:gd name="connsiteX284" fmla="*/ 326734 w 487668"/>
                <a:gd name="connsiteY284" fmla="*/ 733787 h 1035799"/>
                <a:gd name="connsiteX285" fmla="*/ 334987 w 487668"/>
                <a:gd name="connsiteY285" fmla="*/ 765915 h 1035799"/>
                <a:gd name="connsiteX286" fmla="*/ 439624 w 487668"/>
                <a:gd name="connsiteY286" fmla="*/ 947630 h 1035799"/>
                <a:gd name="connsiteX287" fmla="*/ 449203 w 487668"/>
                <a:gd name="connsiteY287" fmla="*/ 960452 h 1035799"/>
                <a:gd name="connsiteX288" fmla="*/ 449351 w 487668"/>
                <a:gd name="connsiteY288" fmla="*/ 960747 h 1035799"/>
                <a:gd name="connsiteX289" fmla="*/ 469984 w 487668"/>
                <a:gd name="connsiteY289" fmla="*/ 994496 h 1035799"/>
                <a:gd name="connsiteX290" fmla="*/ 457751 w 487668"/>
                <a:gd name="connsiteY290" fmla="*/ 979022 h 1035799"/>
                <a:gd name="connsiteX291" fmla="*/ 467920 w 487668"/>
                <a:gd name="connsiteY291" fmla="*/ 994054 h 1035799"/>
                <a:gd name="connsiteX292" fmla="*/ 470720 w 487668"/>
                <a:gd name="connsiteY292" fmla="*/ 995970 h 1035799"/>
                <a:gd name="connsiteX293" fmla="*/ 479710 w 487668"/>
                <a:gd name="connsiteY293" fmla="*/ 1021613 h 1035799"/>
                <a:gd name="connsiteX294" fmla="*/ 449056 w 487668"/>
                <a:gd name="connsiteY294" fmla="*/ 979169 h 1035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</a:cxnLst>
              <a:rect l="l" t="t" r="r" b="b"/>
              <a:pathLst>
                <a:path w="487668" h="1035799">
                  <a:moveTo>
                    <a:pt x="454214" y="959863"/>
                  </a:moveTo>
                  <a:cubicBezTo>
                    <a:pt x="448319" y="951610"/>
                    <a:pt x="441982" y="943651"/>
                    <a:pt x="436676" y="935103"/>
                  </a:cubicBezTo>
                  <a:cubicBezTo>
                    <a:pt x="416486" y="906955"/>
                    <a:pt x="401601" y="875563"/>
                    <a:pt x="383621" y="845941"/>
                  </a:cubicBezTo>
                  <a:cubicBezTo>
                    <a:pt x="370947" y="822361"/>
                    <a:pt x="356356" y="799664"/>
                    <a:pt x="345156" y="775200"/>
                  </a:cubicBezTo>
                  <a:cubicBezTo>
                    <a:pt x="338229" y="760905"/>
                    <a:pt x="331597" y="745725"/>
                    <a:pt x="331892" y="729513"/>
                  </a:cubicBezTo>
                  <a:cubicBezTo>
                    <a:pt x="334692" y="722439"/>
                    <a:pt x="338524" y="714628"/>
                    <a:pt x="336460" y="706817"/>
                  </a:cubicBezTo>
                  <a:cubicBezTo>
                    <a:pt x="329534" y="687216"/>
                    <a:pt x="314649" y="669826"/>
                    <a:pt x="315533" y="648162"/>
                  </a:cubicBezTo>
                  <a:cubicBezTo>
                    <a:pt x="317596" y="630918"/>
                    <a:pt x="310080" y="614707"/>
                    <a:pt x="306543" y="598201"/>
                  </a:cubicBezTo>
                  <a:cubicBezTo>
                    <a:pt x="305364" y="611317"/>
                    <a:pt x="310817" y="623992"/>
                    <a:pt x="310522" y="637256"/>
                  </a:cubicBezTo>
                  <a:cubicBezTo>
                    <a:pt x="315386" y="656120"/>
                    <a:pt x="305806" y="674100"/>
                    <a:pt x="300353" y="691638"/>
                  </a:cubicBezTo>
                  <a:cubicBezTo>
                    <a:pt x="296964" y="687658"/>
                    <a:pt x="295048" y="682795"/>
                    <a:pt x="291658" y="678816"/>
                  </a:cubicBezTo>
                  <a:cubicBezTo>
                    <a:pt x="304480" y="673952"/>
                    <a:pt x="312586" y="659362"/>
                    <a:pt x="310522" y="645951"/>
                  </a:cubicBezTo>
                  <a:cubicBezTo>
                    <a:pt x="309933" y="632392"/>
                    <a:pt x="303301" y="620307"/>
                    <a:pt x="299174" y="607780"/>
                  </a:cubicBezTo>
                  <a:cubicBezTo>
                    <a:pt x="290774" y="584200"/>
                    <a:pt x="290037" y="559441"/>
                    <a:pt x="282963" y="535566"/>
                  </a:cubicBezTo>
                  <a:cubicBezTo>
                    <a:pt x="280752" y="555020"/>
                    <a:pt x="291069" y="574621"/>
                    <a:pt x="285321" y="593632"/>
                  </a:cubicBezTo>
                  <a:cubicBezTo>
                    <a:pt x="281931" y="582284"/>
                    <a:pt x="276478" y="571231"/>
                    <a:pt x="276626" y="559294"/>
                  </a:cubicBezTo>
                  <a:cubicBezTo>
                    <a:pt x="275005" y="541903"/>
                    <a:pt x="266015" y="526281"/>
                    <a:pt x="264099" y="509038"/>
                  </a:cubicBezTo>
                  <a:cubicBezTo>
                    <a:pt x="263509" y="502848"/>
                    <a:pt x="262183" y="496806"/>
                    <a:pt x="260562" y="490911"/>
                  </a:cubicBezTo>
                  <a:cubicBezTo>
                    <a:pt x="258056" y="505354"/>
                    <a:pt x="259677" y="520091"/>
                    <a:pt x="263804" y="533945"/>
                  </a:cubicBezTo>
                  <a:cubicBezTo>
                    <a:pt x="261741" y="549861"/>
                    <a:pt x="262183" y="566662"/>
                    <a:pt x="256140" y="581695"/>
                  </a:cubicBezTo>
                  <a:cubicBezTo>
                    <a:pt x="256435" y="568578"/>
                    <a:pt x="254077" y="555462"/>
                    <a:pt x="252751" y="542493"/>
                  </a:cubicBezTo>
                  <a:cubicBezTo>
                    <a:pt x="249361" y="525544"/>
                    <a:pt x="252751" y="508154"/>
                    <a:pt x="249950" y="491353"/>
                  </a:cubicBezTo>
                  <a:cubicBezTo>
                    <a:pt x="245234" y="469394"/>
                    <a:pt x="241697" y="447287"/>
                    <a:pt x="238603" y="425181"/>
                  </a:cubicBezTo>
                  <a:cubicBezTo>
                    <a:pt x="236687" y="439624"/>
                    <a:pt x="238013" y="454214"/>
                    <a:pt x="240961" y="468510"/>
                  </a:cubicBezTo>
                  <a:cubicBezTo>
                    <a:pt x="241403" y="483247"/>
                    <a:pt x="239929" y="498427"/>
                    <a:pt x="234918" y="512280"/>
                  </a:cubicBezTo>
                  <a:cubicBezTo>
                    <a:pt x="236392" y="496069"/>
                    <a:pt x="233739" y="479563"/>
                    <a:pt x="227107" y="464678"/>
                  </a:cubicBezTo>
                  <a:cubicBezTo>
                    <a:pt x="214285" y="431371"/>
                    <a:pt x="214433" y="395264"/>
                    <a:pt x="208685" y="360335"/>
                  </a:cubicBezTo>
                  <a:cubicBezTo>
                    <a:pt x="204853" y="375957"/>
                    <a:pt x="208685" y="391727"/>
                    <a:pt x="210601" y="407348"/>
                  </a:cubicBezTo>
                  <a:cubicBezTo>
                    <a:pt x="207506" y="437119"/>
                    <a:pt x="200432" y="466889"/>
                    <a:pt x="186873" y="493711"/>
                  </a:cubicBezTo>
                  <a:cubicBezTo>
                    <a:pt x="184515" y="482363"/>
                    <a:pt x="172725" y="478089"/>
                    <a:pt x="168157" y="468657"/>
                  </a:cubicBezTo>
                  <a:cubicBezTo>
                    <a:pt x="183778" y="472489"/>
                    <a:pt x="197190" y="457162"/>
                    <a:pt x="195863" y="442277"/>
                  </a:cubicBezTo>
                  <a:cubicBezTo>
                    <a:pt x="193947" y="407201"/>
                    <a:pt x="175231" y="374484"/>
                    <a:pt x="178473" y="338818"/>
                  </a:cubicBezTo>
                  <a:cubicBezTo>
                    <a:pt x="178178" y="325112"/>
                    <a:pt x="182452" y="311406"/>
                    <a:pt x="180389" y="297848"/>
                  </a:cubicBezTo>
                  <a:cubicBezTo>
                    <a:pt x="170957" y="338082"/>
                    <a:pt x="174494" y="382442"/>
                    <a:pt x="151945" y="418696"/>
                  </a:cubicBezTo>
                  <a:cubicBezTo>
                    <a:pt x="150766" y="411328"/>
                    <a:pt x="146934" y="404990"/>
                    <a:pt x="141481" y="399980"/>
                  </a:cubicBezTo>
                  <a:cubicBezTo>
                    <a:pt x="155040" y="396443"/>
                    <a:pt x="163146" y="383031"/>
                    <a:pt x="164325" y="369620"/>
                  </a:cubicBezTo>
                  <a:cubicBezTo>
                    <a:pt x="170515" y="338671"/>
                    <a:pt x="154156" y="309491"/>
                    <a:pt x="151208" y="279131"/>
                  </a:cubicBezTo>
                  <a:cubicBezTo>
                    <a:pt x="149882" y="262920"/>
                    <a:pt x="155335" y="246856"/>
                    <a:pt x="152093" y="230792"/>
                  </a:cubicBezTo>
                  <a:cubicBezTo>
                    <a:pt x="150029" y="221802"/>
                    <a:pt x="149440" y="211338"/>
                    <a:pt x="144429" y="203969"/>
                  </a:cubicBezTo>
                  <a:cubicBezTo>
                    <a:pt x="150471" y="233150"/>
                    <a:pt x="150766" y="263656"/>
                    <a:pt x="140597" y="291953"/>
                  </a:cubicBezTo>
                  <a:cubicBezTo>
                    <a:pt x="142366" y="270436"/>
                    <a:pt x="137355" y="249214"/>
                    <a:pt x="130428" y="229023"/>
                  </a:cubicBezTo>
                  <a:cubicBezTo>
                    <a:pt x="117459" y="199990"/>
                    <a:pt x="120849" y="166978"/>
                    <a:pt x="107290" y="138092"/>
                  </a:cubicBezTo>
                  <a:cubicBezTo>
                    <a:pt x="109943" y="165504"/>
                    <a:pt x="120701" y="193211"/>
                    <a:pt x="114364" y="220917"/>
                  </a:cubicBezTo>
                  <a:cubicBezTo>
                    <a:pt x="116575" y="204116"/>
                    <a:pt x="109648" y="188347"/>
                    <a:pt x="102427" y="173757"/>
                  </a:cubicBezTo>
                  <a:cubicBezTo>
                    <a:pt x="94910" y="159167"/>
                    <a:pt x="95058" y="142366"/>
                    <a:pt x="95353" y="126302"/>
                  </a:cubicBezTo>
                  <a:cubicBezTo>
                    <a:pt x="92847" y="107290"/>
                    <a:pt x="92258" y="88278"/>
                    <a:pt x="92552" y="69267"/>
                  </a:cubicBezTo>
                  <a:cubicBezTo>
                    <a:pt x="83857" y="100658"/>
                    <a:pt x="97858" y="136323"/>
                    <a:pt x="83857" y="167567"/>
                  </a:cubicBezTo>
                  <a:cubicBezTo>
                    <a:pt x="81941" y="162556"/>
                    <a:pt x="82973" y="156956"/>
                    <a:pt x="83120" y="151650"/>
                  </a:cubicBezTo>
                  <a:cubicBezTo>
                    <a:pt x="90637" y="126302"/>
                    <a:pt x="83857" y="99921"/>
                    <a:pt x="79878" y="74572"/>
                  </a:cubicBezTo>
                  <a:cubicBezTo>
                    <a:pt x="78699" y="62782"/>
                    <a:pt x="79436" y="50697"/>
                    <a:pt x="77962" y="38907"/>
                  </a:cubicBezTo>
                  <a:cubicBezTo>
                    <a:pt x="75015" y="39202"/>
                    <a:pt x="78846" y="50550"/>
                    <a:pt x="75604" y="43771"/>
                  </a:cubicBezTo>
                  <a:cubicBezTo>
                    <a:pt x="74278" y="54087"/>
                    <a:pt x="76046" y="65140"/>
                    <a:pt x="77078" y="75604"/>
                  </a:cubicBezTo>
                  <a:cubicBezTo>
                    <a:pt x="76341" y="96237"/>
                    <a:pt x="84152" y="117017"/>
                    <a:pt x="78110" y="137207"/>
                  </a:cubicBezTo>
                  <a:cubicBezTo>
                    <a:pt x="75457" y="129397"/>
                    <a:pt x="70888" y="122470"/>
                    <a:pt x="68383" y="114659"/>
                  </a:cubicBezTo>
                  <a:cubicBezTo>
                    <a:pt x="63667" y="99774"/>
                    <a:pt x="68677" y="83415"/>
                    <a:pt x="67498" y="69267"/>
                  </a:cubicBezTo>
                  <a:cubicBezTo>
                    <a:pt x="70446" y="45834"/>
                    <a:pt x="59540" y="23285"/>
                    <a:pt x="65140" y="0"/>
                  </a:cubicBezTo>
                  <a:cubicBezTo>
                    <a:pt x="58361" y="11495"/>
                    <a:pt x="61456" y="26233"/>
                    <a:pt x="61456" y="39202"/>
                  </a:cubicBezTo>
                  <a:cubicBezTo>
                    <a:pt x="64846" y="58656"/>
                    <a:pt x="63667" y="78846"/>
                    <a:pt x="58214" y="97858"/>
                  </a:cubicBezTo>
                  <a:cubicBezTo>
                    <a:pt x="51729" y="112006"/>
                    <a:pt x="47160" y="126744"/>
                    <a:pt x="42887" y="141776"/>
                  </a:cubicBezTo>
                  <a:cubicBezTo>
                    <a:pt x="40529" y="133376"/>
                    <a:pt x="38760" y="124680"/>
                    <a:pt x="39792" y="115985"/>
                  </a:cubicBezTo>
                  <a:cubicBezTo>
                    <a:pt x="42150" y="100511"/>
                    <a:pt x="38465" y="85036"/>
                    <a:pt x="37728" y="69709"/>
                  </a:cubicBezTo>
                  <a:cubicBezTo>
                    <a:pt x="38907" y="60866"/>
                    <a:pt x="41855" y="48929"/>
                    <a:pt x="41855" y="42002"/>
                  </a:cubicBezTo>
                  <a:cubicBezTo>
                    <a:pt x="36107" y="57772"/>
                    <a:pt x="32423" y="76341"/>
                    <a:pt x="36697" y="93289"/>
                  </a:cubicBezTo>
                  <a:cubicBezTo>
                    <a:pt x="37581" y="110974"/>
                    <a:pt x="32570" y="128807"/>
                    <a:pt x="37728" y="146197"/>
                  </a:cubicBezTo>
                  <a:cubicBezTo>
                    <a:pt x="42444" y="158724"/>
                    <a:pt x="37139" y="171988"/>
                    <a:pt x="40234" y="184810"/>
                  </a:cubicBezTo>
                  <a:cubicBezTo>
                    <a:pt x="28591" y="164767"/>
                    <a:pt x="31244" y="139123"/>
                    <a:pt x="24317" y="117017"/>
                  </a:cubicBezTo>
                  <a:cubicBezTo>
                    <a:pt x="23433" y="105816"/>
                    <a:pt x="22991" y="94321"/>
                    <a:pt x="25496" y="83268"/>
                  </a:cubicBezTo>
                  <a:cubicBezTo>
                    <a:pt x="18569" y="92995"/>
                    <a:pt x="19601" y="108174"/>
                    <a:pt x="21517" y="119964"/>
                  </a:cubicBezTo>
                  <a:cubicBezTo>
                    <a:pt x="22106" y="155777"/>
                    <a:pt x="31391" y="193505"/>
                    <a:pt x="58066" y="219001"/>
                  </a:cubicBezTo>
                  <a:cubicBezTo>
                    <a:pt x="59835" y="222833"/>
                    <a:pt x="60130" y="227402"/>
                    <a:pt x="61014" y="231528"/>
                  </a:cubicBezTo>
                  <a:cubicBezTo>
                    <a:pt x="45245" y="218265"/>
                    <a:pt x="27412" y="205443"/>
                    <a:pt x="19012" y="185842"/>
                  </a:cubicBezTo>
                  <a:cubicBezTo>
                    <a:pt x="7369" y="171251"/>
                    <a:pt x="8548" y="150913"/>
                    <a:pt x="0" y="135734"/>
                  </a:cubicBezTo>
                  <a:cubicBezTo>
                    <a:pt x="3684" y="151945"/>
                    <a:pt x="4274" y="170662"/>
                    <a:pt x="13264" y="185694"/>
                  </a:cubicBezTo>
                  <a:cubicBezTo>
                    <a:pt x="24317" y="210896"/>
                    <a:pt x="30065" y="238160"/>
                    <a:pt x="41265" y="263362"/>
                  </a:cubicBezTo>
                  <a:cubicBezTo>
                    <a:pt x="45981" y="274857"/>
                    <a:pt x="55266" y="283405"/>
                    <a:pt x="62340" y="293279"/>
                  </a:cubicBezTo>
                  <a:cubicBezTo>
                    <a:pt x="35370" y="276920"/>
                    <a:pt x="16064" y="249361"/>
                    <a:pt x="10758" y="218265"/>
                  </a:cubicBezTo>
                  <a:cubicBezTo>
                    <a:pt x="11053" y="230055"/>
                    <a:pt x="12232" y="242139"/>
                    <a:pt x="17390" y="252898"/>
                  </a:cubicBezTo>
                  <a:cubicBezTo>
                    <a:pt x="34633" y="281931"/>
                    <a:pt x="45392" y="314501"/>
                    <a:pt x="62782" y="343534"/>
                  </a:cubicBezTo>
                  <a:cubicBezTo>
                    <a:pt x="70741" y="357830"/>
                    <a:pt x="85626" y="371683"/>
                    <a:pt x="103164" y="370652"/>
                  </a:cubicBezTo>
                  <a:cubicBezTo>
                    <a:pt x="103164" y="373157"/>
                    <a:pt x="108911" y="379789"/>
                    <a:pt x="103900" y="378315"/>
                  </a:cubicBezTo>
                  <a:cubicBezTo>
                    <a:pt x="63667" y="361809"/>
                    <a:pt x="38613" y="323197"/>
                    <a:pt x="17243" y="287384"/>
                  </a:cubicBezTo>
                  <a:cubicBezTo>
                    <a:pt x="24759" y="319070"/>
                    <a:pt x="52613" y="341324"/>
                    <a:pt x="60572" y="373010"/>
                  </a:cubicBezTo>
                  <a:cubicBezTo>
                    <a:pt x="71035" y="389369"/>
                    <a:pt x="79141" y="407348"/>
                    <a:pt x="91226" y="422528"/>
                  </a:cubicBezTo>
                  <a:cubicBezTo>
                    <a:pt x="102574" y="434613"/>
                    <a:pt x="117459" y="446551"/>
                    <a:pt x="134555" y="446993"/>
                  </a:cubicBezTo>
                  <a:cubicBezTo>
                    <a:pt x="136913" y="450972"/>
                    <a:pt x="138534" y="455541"/>
                    <a:pt x="141481" y="459225"/>
                  </a:cubicBezTo>
                  <a:cubicBezTo>
                    <a:pt x="116427" y="449056"/>
                    <a:pt x="92847" y="432992"/>
                    <a:pt x="77962" y="409854"/>
                  </a:cubicBezTo>
                  <a:cubicBezTo>
                    <a:pt x="68530" y="400127"/>
                    <a:pt x="59982" y="388926"/>
                    <a:pt x="54677" y="376399"/>
                  </a:cubicBezTo>
                  <a:cubicBezTo>
                    <a:pt x="56887" y="387895"/>
                    <a:pt x="61603" y="399095"/>
                    <a:pt x="69709" y="407791"/>
                  </a:cubicBezTo>
                  <a:cubicBezTo>
                    <a:pt x="82678" y="421497"/>
                    <a:pt x="93142" y="437561"/>
                    <a:pt x="100953" y="454656"/>
                  </a:cubicBezTo>
                  <a:cubicBezTo>
                    <a:pt x="111564" y="482658"/>
                    <a:pt x="131312" y="508449"/>
                    <a:pt x="159314" y="520681"/>
                  </a:cubicBezTo>
                  <a:cubicBezTo>
                    <a:pt x="164767" y="523334"/>
                    <a:pt x="170957" y="522302"/>
                    <a:pt x="176410" y="520386"/>
                  </a:cubicBezTo>
                  <a:cubicBezTo>
                    <a:pt x="178473" y="524660"/>
                    <a:pt x="180536" y="528934"/>
                    <a:pt x="182894" y="532913"/>
                  </a:cubicBezTo>
                  <a:cubicBezTo>
                    <a:pt x="174788" y="530260"/>
                    <a:pt x="167714" y="523776"/>
                    <a:pt x="158872" y="522302"/>
                  </a:cubicBezTo>
                  <a:cubicBezTo>
                    <a:pt x="143250" y="512428"/>
                    <a:pt x="123207" y="513017"/>
                    <a:pt x="107880" y="502554"/>
                  </a:cubicBezTo>
                  <a:cubicBezTo>
                    <a:pt x="92995" y="495627"/>
                    <a:pt x="86657" y="478237"/>
                    <a:pt x="75604" y="467773"/>
                  </a:cubicBezTo>
                  <a:cubicBezTo>
                    <a:pt x="90047" y="502112"/>
                    <a:pt x="122912" y="523039"/>
                    <a:pt x="142955" y="553546"/>
                  </a:cubicBezTo>
                  <a:cubicBezTo>
                    <a:pt x="152682" y="567694"/>
                    <a:pt x="165946" y="580368"/>
                    <a:pt x="182599" y="585379"/>
                  </a:cubicBezTo>
                  <a:cubicBezTo>
                    <a:pt x="190853" y="587737"/>
                    <a:pt x="199106" y="582874"/>
                    <a:pt x="203674" y="576094"/>
                  </a:cubicBezTo>
                  <a:cubicBezTo>
                    <a:pt x="207211" y="580074"/>
                    <a:pt x="206327" y="585084"/>
                    <a:pt x="207653" y="589801"/>
                  </a:cubicBezTo>
                  <a:cubicBezTo>
                    <a:pt x="208980" y="599822"/>
                    <a:pt x="220475" y="603949"/>
                    <a:pt x="222833" y="613086"/>
                  </a:cubicBezTo>
                  <a:cubicBezTo>
                    <a:pt x="205738" y="606454"/>
                    <a:pt x="190116" y="596285"/>
                    <a:pt x="174052" y="587442"/>
                  </a:cubicBezTo>
                  <a:cubicBezTo>
                    <a:pt x="164620" y="580663"/>
                    <a:pt x="156072" y="571968"/>
                    <a:pt x="145166" y="567399"/>
                  </a:cubicBezTo>
                  <a:cubicBezTo>
                    <a:pt x="136176" y="563420"/>
                    <a:pt x="132197" y="553104"/>
                    <a:pt x="123649" y="548682"/>
                  </a:cubicBezTo>
                  <a:cubicBezTo>
                    <a:pt x="130870" y="559883"/>
                    <a:pt x="139860" y="571084"/>
                    <a:pt x="152387" y="576537"/>
                  </a:cubicBezTo>
                  <a:cubicBezTo>
                    <a:pt x="173757" y="588916"/>
                    <a:pt x="180978" y="614118"/>
                    <a:pt x="191147" y="634898"/>
                  </a:cubicBezTo>
                  <a:cubicBezTo>
                    <a:pt x="196748" y="649635"/>
                    <a:pt x="210306" y="661720"/>
                    <a:pt x="226223" y="663194"/>
                  </a:cubicBezTo>
                  <a:cubicBezTo>
                    <a:pt x="235655" y="664962"/>
                    <a:pt x="245824" y="661131"/>
                    <a:pt x="250835" y="652730"/>
                  </a:cubicBezTo>
                  <a:cubicBezTo>
                    <a:pt x="256140" y="660394"/>
                    <a:pt x="259677" y="669236"/>
                    <a:pt x="265130" y="676900"/>
                  </a:cubicBezTo>
                  <a:cubicBezTo>
                    <a:pt x="245824" y="671005"/>
                    <a:pt x="225928" y="667320"/>
                    <a:pt x="206769" y="660836"/>
                  </a:cubicBezTo>
                  <a:cubicBezTo>
                    <a:pt x="191000" y="653320"/>
                    <a:pt x="181273" y="638140"/>
                    <a:pt x="169336" y="626350"/>
                  </a:cubicBezTo>
                  <a:cubicBezTo>
                    <a:pt x="177147" y="649635"/>
                    <a:pt x="201022" y="660246"/>
                    <a:pt x="215317" y="678816"/>
                  </a:cubicBezTo>
                  <a:cubicBezTo>
                    <a:pt x="230939" y="696501"/>
                    <a:pt x="244498" y="718165"/>
                    <a:pt x="267488" y="727155"/>
                  </a:cubicBezTo>
                  <a:cubicBezTo>
                    <a:pt x="279426" y="729513"/>
                    <a:pt x="290479" y="737030"/>
                    <a:pt x="295932" y="748083"/>
                  </a:cubicBezTo>
                  <a:cubicBezTo>
                    <a:pt x="305659" y="764147"/>
                    <a:pt x="308754" y="790822"/>
                    <a:pt x="331008" y="794064"/>
                  </a:cubicBezTo>
                  <a:cubicBezTo>
                    <a:pt x="356209" y="829729"/>
                    <a:pt x="376105" y="868931"/>
                    <a:pt x="399832" y="905481"/>
                  </a:cubicBezTo>
                  <a:cubicBezTo>
                    <a:pt x="417960" y="933777"/>
                    <a:pt x="432108" y="965316"/>
                    <a:pt x="452888" y="991696"/>
                  </a:cubicBezTo>
                  <a:cubicBezTo>
                    <a:pt x="462173" y="1005255"/>
                    <a:pt x="472047" y="1018371"/>
                    <a:pt x="482511" y="1031045"/>
                  </a:cubicBezTo>
                  <a:cubicBezTo>
                    <a:pt x="482658" y="1031488"/>
                    <a:pt x="482953" y="1031930"/>
                    <a:pt x="483395" y="1032077"/>
                  </a:cubicBezTo>
                  <a:cubicBezTo>
                    <a:pt x="484132" y="1033109"/>
                    <a:pt x="485016" y="1033993"/>
                    <a:pt x="485753" y="1035025"/>
                  </a:cubicBezTo>
                  <a:cubicBezTo>
                    <a:pt x="486342" y="1035614"/>
                    <a:pt x="487079" y="1035909"/>
                    <a:pt x="487669" y="1035762"/>
                  </a:cubicBezTo>
                  <a:cubicBezTo>
                    <a:pt x="487079" y="1032814"/>
                    <a:pt x="486342" y="1030014"/>
                    <a:pt x="485900" y="1027066"/>
                  </a:cubicBezTo>
                  <a:cubicBezTo>
                    <a:pt x="480005" y="1002602"/>
                    <a:pt x="469541" y="979906"/>
                    <a:pt x="454214" y="959863"/>
                  </a:cubicBezTo>
                  <a:close/>
                  <a:moveTo>
                    <a:pt x="267488" y="548388"/>
                  </a:moveTo>
                  <a:cubicBezTo>
                    <a:pt x="270141" y="565189"/>
                    <a:pt x="274120" y="581695"/>
                    <a:pt x="278542" y="598054"/>
                  </a:cubicBezTo>
                  <a:cubicBezTo>
                    <a:pt x="281047" y="608812"/>
                    <a:pt x="284584" y="620897"/>
                    <a:pt x="278984" y="631361"/>
                  </a:cubicBezTo>
                  <a:cubicBezTo>
                    <a:pt x="273531" y="639614"/>
                    <a:pt x="260119" y="638287"/>
                    <a:pt x="255403" y="630034"/>
                  </a:cubicBezTo>
                  <a:cubicBezTo>
                    <a:pt x="246561" y="618391"/>
                    <a:pt x="247150" y="601885"/>
                    <a:pt x="255403" y="590243"/>
                  </a:cubicBezTo>
                  <a:cubicBezTo>
                    <a:pt x="263804" y="578158"/>
                    <a:pt x="268373" y="561357"/>
                    <a:pt x="267488" y="548388"/>
                  </a:cubicBezTo>
                  <a:close/>
                  <a:moveTo>
                    <a:pt x="146640" y="291068"/>
                  </a:moveTo>
                  <a:cubicBezTo>
                    <a:pt x="149882" y="314796"/>
                    <a:pt x="157398" y="337934"/>
                    <a:pt x="157988" y="362104"/>
                  </a:cubicBezTo>
                  <a:cubicBezTo>
                    <a:pt x="157545" y="371241"/>
                    <a:pt x="155482" y="380968"/>
                    <a:pt x="149440" y="388190"/>
                  </a:cubicBezTo>
                  <a:cubicBezTo>
                    <a:pt x="143839" y="394085"/>
                    <a:pt x="134113" y="390990"/>
                    <a:pt x="131018" y="384210"/>
                  </a:cubicBezTo>
                  <a:cubicBezTo>
                    <a:pt x="122765" y="378021"/>
                    <a:pt x="122765" y="366525"/>
                    <a:pt x="122912" y="356946"/>
                  </a:cubicBezTo>
                  <a:cubicBezTo>
                    <a:pt x="125123" y="341913"/>
                    <a:pt x="132934" y="328502"/>
                    <a:pt x="138681" y="314649"/>
                  </a:cubicBezTo>
                  <a:cubicBezTo>
                    <a:pt x="141776" y="306838"/>
                    <a:pt x="142955" y="298437"/>
                    <a:pt x="146640" y="291068"/>
                  </a:cubicBezTo>
                  <a:close/>
                  <a:moveTo>
                    <a:pt x="137207" y="304774"/>
                  </a:moveTo>
                  <a:cubicBezTo>
                    <a:pt x="132786" y="320839"/>
                    <a:pt x="123796" y="335281"/>
                    <a:pt x="118196" y="351051"/>
                  </a:cubicBezTo>
                  <a:cubicBezTo>
                    <a:pt x="114659" y="343534"/>
                    <a:pt x="112006" y="335724"/>
                    <a:pt x="107585" y="328649"/>
                  </a:cubicBezTo>
                  <a:cubicBezTo>
                    <a:pt x="121733" y="329092"/>
                    <a:pt x="131755" y="316565"/>
                    <a:pt x="137207" y="304774"/>
                  </a:cubicBezTo>
                  <a:close/>
                  <a:moveTo>
                    <a:pt x="120259" y="213696"/>
                  </a:moveTo>
                  <a:cubicBezTo>
                    <a:pt x="127333" y="243908"/>
                    <a:pt x="141924" y="276036"/>
                    <a:pt x="129839" y="306838"/>
                  </a:cubicBezTo>
                  <a:cubicBezTo>
                    <a:pt x="126596" y="319954"/>
                    <a:pt x="108616" y="324228"/>
                    <a:pt x="100658" y="312880"/>
                  </a:cubicBezTo>
                  <a:cubicBezTo>
                    <a:pt x="88279" y="293721"/>
                    <a:pt x="98005" y="270436"/>
                    <a:pt x="107732" y="252308"/>
                  </a:cubicBezTo>
                  <a:cubicBezTo>
                    <a:pt x="114364" y="240666"/>
                    <a:pt x="118343" y="227254"/>
                    <a:pt x="120259" y="213696"/>
                  </a:cubicBezTo>
                  <a:close/>
                  <a:moveTo>
                    <a:pt x="93584" y="314649"/>
                  </a:moveTo>
                  <a:cubicBezTo>
                    <a:pt x="89015" y="309933"/>
                    <a:pt x="80320" y="301680"/>
                    <a:pt x="89163" y="296964"/>
                  </a:cubicBezTo>
                  <a:cubicBezTo>
                    <a:pt x="89605" y="303006"/>
                    <a:pt x="91079" y="309048"/>
                    <a:pt x="93584" y="314649"/>
                  </a:cubicBezTo>
                  <a:close/>
                  <a:moveTo>
                    <a:pt x="111711" y="231381"/>
                  </a:moveTo>
                  <a:cubicBezTo>
                    <a:pt x="108322" y="245971"/>
                    <a:pt x="99774" y="258646"/>
                    <a:pt x="93289" y="271910"/>
                  </a:cubicBezTo>
                  <a:cubicBezTo>
                    <a:pt x="91373" y="266162"/>
                    <a:pt x="87542" y="261151"/>
                    <a:pt x="85773" y="255403"/>
                  </a:cubicBezTo>
                  <a:cubicBezTo>
                    <a:pt x="99184" y="256288"/>
                    <a:pt x="105816" y="241255"/>
                    <a:pt x="111711" y="231381"/>
                  </a:cubicBezTo>
                  <a:close/>
                  <a:moveTo>
                    <a:pt x="62635" y="212812"/>
                  </a:moveTo>
                  <a:cubicBezTo>
                    <a:pt x="54235" y="204411"/>
                    <a:pt x="50255" y="192474"/>
                    <a:pt x="48487" y="180978"/>
                  </a:cubicBezTo>
                  <a:cubicBezTo>
                    <a:pt x="43918" y="154598"/>
                    <a:pt x="50992" y="128217"/>
                    <a:pt x="59687" y="103458"/>
                  </a:cubicBezTo>
                  <a:cubicBezTo>
                    <a:pt x="61751" y="114954"/>
                    <a:pt x="64846" y="126154"/>
                    <a:pt x="68825" y="136913"/>
                  </a:cubicBezTo>
                  <a:cubicBezTo>
                    <a:pt x="77520" y="160935"/>
                    <a:pt x="78257" y="188347"/>
                    <a:pt x="68530" y="212222"/>
                  </a:cubicBezTo>
                  <a:cubicBezTo>
                    <a:pt x="67941" y="215464"/>
                    <a:pt x="64109" y="214727"/>
                    <a:pt x="62635" y="212812"/>
                  </a:cubicBezTo>
                  <a:close/>
                  <a:moveTo>
                    <a:pt x="91816" y="157693"/>
                  </a:moveTo>
                  <a:cubicBezTo>
                    <a:pt x="93289" y="168009"/>
                    <a:pt x="95353" y="178473"/>
                    <a:pt x="100069" y="187758"/>
                  </a:cubicBezTo>
                  <a:cubicBezTo>
                    <a:pt x="108027" y="205885"/>
                    <a:pt x="111417" y="229612"/>
                    <a:pt x="97416" y="245677"/>
                  </a:cubicBezTo>
                  <a:cubicBezTo>
                    <a:pt x="92700" y="252014"/>
                    <a:pt x="83415" y="247003"/>
                    <a:pt x="82236" y="240224"/>
                  </a:cubicBezTo>
                  <a:cubicBezTo>
                    <a:pt x="74867" y="212812"/>
                    <a:pt x="78994" y="182747"/>
                    <a:pt x="91816" y="157693"/>
                  </a:cubicBezTo>
                  <a:close/>
                  <a:moveTo>
                    <a:pt x="66319" y="221359"/>
                  </a:moveTo>
                  <a:cubicBezTo>
                    <a:pt x="70299" y="218854"/>
                    <a:pt x="69267" y="228433"/>
                    <a:pt x="71625" y="231086"/>
                  </a:cubicBezTo>
                  <a:cubicBezTo>
                    <a:pt x="73099" y="235950"/>
                    <a:pt x="75015" y="240666"/>
                    <a:pt x="75457" y="245677"/>
                  </a:cubicBezTo>
                  <a:cubicBezTo>
                    <a:pt x="68825" y="239929"/>
                    <a:pt x="66909" y="230055"/>
                    <a:pt x="66319" y="221359"/>
                  </a:cubicBezTo>
                  <a:close/>
                  <a:moveTo>
                    <a:pt x="61309" y="282963"/>
                  </a:moveTo>
                  <a:cubicBezTo>
                    <a:pt x="44360" y="260414"/>
                    <a:pt x="35812" y="233150"/>
                    <a:pt x="25791" y="207211"/>
                  </a:cubicBezTo>
                  <a:cubicBezTo>
                    <a:pt x="44360" y="230644"/>
                    <a:pt x="72657" y="245824"/>
                    <a:pt x="86215" y="273089"/>
                  </a:cubicBezTo>
                  <a:cubicBezTo>
                    <a:pt x="90194" y="279278"/>
                    <a:pt x="89752" y="289889"/>
                    <a:pt x="81204" y="291658"/>
                  </a:cubicBezTo>
                  <a:cubicBezTo>
                    <a:pt x="73393" y="296521"/>
                    <a:pt x="66172" y="288563"/>
                    <a:pt x="61309" y="282963"/>
                  </a:cubicBezTo>
                  <a:close/>
                  <a:moveTo>
                    <a:pt x="87247" y="359599"/>
                  </a:moveTo>
                  <a:cubicBezTo>
                    <a:pt x="63372" y="341766"/>
                    <a:pt x="52613" y="312585"/>
                    <a:pt x="38907" y="287237"/>
                  </a:cubicBezTo>
                  <a:cubicBezTo>
                    <a:pt x="38171" y="284142"/>
                    <a:pt x="34191" y="281194"/>
                    <a:pt x="35370" y="277952"/>
                  </a:cubicBezTo>
                  <a:cubicBezTo>
                    <a:pt x="41708" y="286942"/>
                    <a:pt x="51434" y="292984"/>
                    <a:pt x="60424" y="299764"/>
                  </a:cubicBezTo>
                  <a:cubicBezTo>
                    <a:pt x="79583" y="308606"/>
                    <a:pt x="97711" y="322754"/>
                    <a:pt x="106995" y="342208"/>
                  </a:cubicBezTo>
                  <a:cubicBezTo>
                    <a:pt x="114069" y="353851"/>
                    <a:pt x="98005" y="367262"/>
                    <a:pt x="87247" y="359599"/>
                  </a:cubicBezTo>
                  <a:close/>
                  <a:moveTo>
                    <a:pt x="113480" y="358714"/>
                  </a:moveTo>
                  <a:cubicBezTo>
                    <a:pt x="117164" y="367115"/>
                    <a:pt x="115543" y="376842"/>
                    <a:pt x="120112" y="384947"/>
                  </a:cubicBezTo>
                  <a:cubicBezTo>
                    <a:pt x="112006" y="380379"/>
                    <a:pt x="106258" y="366820"/>
                    <a:pt x="113480" y="358714"/>
                  </a:cubicBezTo>
                  <a:close/>
                  <a:moveTo>
                    <a:pt x="110385" y="430634"/>
                  </a:moveTo>
                  <a:cubicBezTo>
                    <a:pt x="84005" y="412359"/>
                    <a:pt x="75309" y="379936"/>
                    <a:pt x="58951" y="353998"/>
                  </a:cubicBezTo>
                  <a:cubicBezTo>
                    <a:pt x="79289" y="374926"/>
                    <a:pt x="107290" y="385684"/>
                    <a:pt x="131018" y="402043"/>
                  </a:cubicBezTo>
                  <a:cubicBezTo>
                    <a:pt x="136176" y="406317"/>
                    <a:pt x="141039" y="411328"/>
                    <a:pt x="143987" y="417370"/>
                  </a:cubicBezTo>
                  <a:cubicBezTo>
                    <a:pt x="146640" y="422823"/>
                    <a:pt x="146787" y="430634"/>
                    <a:pt x="141039" y="434171"/>
                  </a:cubicBezTo>
                  <a:cubicBezTo>
                    <a:pt x="131755" y="441392"/>
                    <a:pt x="119375" y="435645"/>
                    <a:pt x="110385" y="430634"/>
                  </a:cubicBezTo>
                  <a:close/>
                  <a:moveTo>
                    <a:pt x="164767" y="401453"/>
                  </a:moveTo>
                  <a:cubicBezTo>
                    <a:pt x="170220" y="390253"/>
                    <a:pt x="172136" y="377578"/>
                    <a:pt x="175378" y="365936"/>
                  </a:cubicBezTo>
                  <a:cubicBezTo>
                    <a:pt x="177736" y="388484"/>
                    <a:pt x="183336" y="410443"/>
                    <a:pt x="187905" y="432697"/>
                  </a:cubicBezTo>
                  <a:cubicBezTo>
                    <a:pt x="189821" y="442866"/>
                    <a:pt x="189968" y="456572"/>
                    <a:pt x="179210" y="461878"/>
                  </a:cubicBezTo>
                  <a:cubicBezTo>
                    <a:pt x="170809" y="466889"/>
                    <a:pt x="161230" y="460109"/>
                    <a:pt x="158577" y="451856"/>
                  </a:cubicBezTo>
                  <a:cubicBezTo>
                    <a:pt x="153861" y="435055"/>
                    <a:pt x="157398" y="416928"/>
                    <a:pt x="164767" y="401453"/>
                  </a:cubicBezTo>
                  <a:close/>
                  <a:moveTo>
                    <a:pt x="141039" y="444635"/>
                  </a:moveTo>
                  <a:cubicBezTo>
                    <a:pt x="142218" y="442866"/>
                    <a:pt x="144134" y="441835"/>
                    <a:pt x="145903" y="440803"/>
                  </a:cubicBezTo>
                  <a:cubicBezTo>
                    <a:pt x="148703" y="448319"/>
                    <a:pt x="151945" y="455541"/>
                    <a:pt x="155040" y="463057"/>
                  </a:cubicBezTo>
                  <a:cubicBezTo>
                    <a:pt x="155187" y="463646"/>
                    <a:pt x="155630" y="464678"/>
                    <a:pt x="155777" y="465267"/>
                  </a:cubicBezTo>
                  <a:cubicBezTo>
                    <a:pt x="148261" y="460846"/>
                    <a:pt x="144871" y="452004"/>
                    <a:pt x="141039" y="444635"/>
                  </a:cubicBezTo>
                  <a:close/>
                  <a:moveTo>
                    <a:pt x="159609" y="512723"/>
                  </a:moveTo>
                  <a:cubicBezTo>
                    <a:pt x="129102" y="497395"/>
                    <a:pt x="112743" y="465267"/>
                    <a:pt x="96089" y="437119"/>
                  </a:cubicBezTo>
                  <a:cubicBezTo>
                    <a:pt x="113333" y="453330"/>
                    <a:pt x="136028" y="461288"/>
                    <a:pt x="156219" y="473078"/>
                  </a:cubicBezTo>
                  <a:cubicBezTo>
                    <a:pt x="166830" y="478531"/>
                    <a:pt x="178031" y="485900"/>
                    <a:pt x="182452" y="497543"/>
                  </a:cubicBezTo>
                  <a:cubicBezTo>
                    <a:pt x="185252" y="509628"/>
                    <a:pt x="169778" y="519355"/>
                    <a:pt x="159609" y="512723"/>
                  </a:cubicBezTo>
                  <a:close/>
                  <a:moveTo>
                    <a:pt x="188789" y="522597"/>
                  </a:moveTo>
                  <a:cubicBezTo>
                    <a:pt x="184515" y="504470"/>
                    <a:pt x="193505" y="487374"/>
                    <a:pt x="201316" y="471752"/>
                  </a:cubicBezTo>
                  <a:cubicBezTo>
                    <a:pt x="206327" y="458193"/>
                    <a:pt x="209717" y="444193"/>
                    <a:pt x="211927" y="429897"/>
                  </a:cubicBezTo>
                  <a:cubicBezTo>
                    <a:pt x="215170" y="448614"/>
                    <a:pt x="218707" y="467331"/>
                    <a:pt x="222981" y="485753"/>
                  </a:cubicBezTo>
                  <a:cubicBezTo>
                    <a:pt x="226223" y="500785"/>
                    <a:pt x="228139" y="518176"/>
                    <a:pt x="219001" y="531439"/>
                  </a:cubicBezTo>
                  <a:cubicBezTo>
                    <a:pt x="210306" y="542345"/>
                    <a:pt x="191737" y="534387"/>
                    <a:pt x="188789" y="522597"/>
                  </a:cubicBezTo>
                  <a:close/>
                  <a:moveTo>
                    <a:pt x="207064" y="544703"/>
                  </a:moveTo>
                  <a:cubicBezTo>
                    <a:pt x="215612" y="541461"/>
                    <a:pt x="222686" y="535861"/>
                    <a:pt x="228286" y="528787"/>
                  </a:cubicBezTo>
                  <a:cubicBezTo>
                    <a:pt x="224454" y="538956"/>
                    <a:pt x="218707" y="548388"/>
                    <a:pt x="213843" y="558115"/>
                  </a:cubicBezTo>
                  <a:cubicBezTo>
                    <a:pt x="211780" y="553546"/>
                    <a:pt x="209569" y="549125"/>
                    <a:pt x="207064" y="544703"/>
                  </a:cubicBezTo>
                  <a:close/>
                  <a:moveTo>
                    <a:pt x="209275" y="561504"/>
                  </a:moveTo>
                  <a:cubicBezTo>
                    <a:pt x="210896" y="564010"/>
                    <a:pt x="211485" y="567252"/>
                    <a:pt x="209127" y="569610"/>
                  </a:cubicBezTo>
                  <a:cubicBezTo>
                    <a:pt x="205295" y="560473"/>
                    <a:pt x="200432" y="551925"/>
                    <a:pt x="196011" y="543082"/>
                  </a:cubicBezTo>
                  <a:cubicBezTo>
                    <a:pt x="202348" y="546472"/>
                    <a:pt x="205295" y="555314"/>
                    <a:pt x="209275" y="561504"/>
                  </a:cubicBezTo>
                  <a:close/>
                  <a:moveTo>
                    <a:pt x="170220" y="572705"/>
                  </a:moveTo>
                  <a:cubicBezTo>
                    <a:pt x="150471" y="555167"/>
                    <a:pt x="137944" y="530850"/>
                    <a:pt x="117901" y="513754"/>
                  </a:cubicBezTo>
                  <a:cubicBezTo>
                    <a:pt x="146050" y="524660"/>
                    <a:pt x="180978" y="530850"/>
                    <a:pt x="197337" y="559146"/>
                  </a:cubicBezTo>
                  <a:cubicBezTo>
                    <a:pt x="199106" y="564010"/>
                    <a:pt x="201758" y="570199"/>
                    <a:pt x="197190" y="574473"/>
                  </a:cubicBezTo>
                  <a:cubicBezTo>
                    <a:pt x="189674" y="582137"/>
                    <a:pt x="177736" y="578453"/>
                    <a:pt x="170220" y="572705"/>
                  </a:cubicBezTo>
                  <a:close/>
                  <a:moveTo>
                    <a:pt x="224454" y="602475"/>
                  </a:moveTo>
                  <a:cubicBezTo>
                    <a:pt x="229760" y="604538"/>
                    <a:pt x="231086" y="597169"/>
                    <a:pt x="225928" y="596138"/>
                  </a:cubicBezTo>
                  <a:cubicBezTo>
                    <a:pt x="212959" y="582137"/>
                    <a:pt x="225781" y="564010"/>
                    <a:pt x="227991" y="548682"/>
                  </a:cubicBezTo>
                  <a:cubicBezTo>
                    <a:pt x="222391" y="565483"/>
                    <a:pt x="209127" y="586853"/>
                    <a:pt x="224602" y="602328"/>
                  </a:cubicBezTo>
                  <a:cubicBezTo>
                    <a:pt x="217086" y="599969"/>
                    <a:pt x="213106" y="591422"/>
                    <a:pt x="213696" y="584053"/>
                  </a:cubicBezTo>
                  <a:cubicBezTo>
                    <a:pt x="215170" y="551335"/>
                    <a:pt x="241255" y="525986"/>
                    <a:pt x="244203" y="493416"/>
                  </a:cubicBezTo>
                  <a:cubicBezTo>
                    <a:pt x="244055" y="502996"/>
                    <a:pt x="244055" y="512723"/>
                    <a:pt x="243466" y="522302"/>
                  </a:cubicBezTo>
                  <a:cubicBezTo>
                    <a:pt x="242434" y="546324"/>
                    <a:pt x="250835" y="570347"/>
                    <a:pt x="246413" y="594222"/>
                  </a:cubicBezTo>
                  <a:cubicBezTo>
                    <a:pt x="245087" y="604096"/>
                    <a:pt x="231676" y="607780"/>
                    <a:pt x="224454" y="602475"/>
                  </a:cubicBezTo>
                  <a:close/>
                  <a:moveTo>
                    <a:pt x="231234" y="611465"/>
                  </a:moveTo>
                  <a:cubicBezTo>
                    <a:pt x="240666" y="607191"/>
                    <a:pt x="242287" y="622371"/>
                    <a:pt x="247003" y="628118"/>
                  </a:cubicBezTo>
                  <a:cubicBezTo>
                    <a:pt x="247298" y="628708"/>
                    <a:pt x="247740" y="629739"/>
                    <a:pt x="247887" y="630329"/>
                  </a:cubicBezTo>
                  <a:cubicBezTo>
                    <a:pt x="241550" y="624729"/>
                    <a:pt x="236097" y="618097"/>
                    <a:pt x="231234" y="611465"/>
                  </a:cubicBezTo>
                  <a:close/>
                  <a:moveTo>
                    <a:pt x="232707" y="657741"/>
                  </a:moveTo>
                  <a:cubicBezTo>
                    <a:pt x="236392" y="656857"/>
                    <a:pt x="246561" y="653025"/>
                    <a:pt x="239339" y="649635"/>
                  </a:cubicBezTo>
                  <a:cubicBezTo>
                    <a:pt x="225633" y="657446"/>
                    <a:pt x="212517" y="645951"/>
                    <a:pt x="203232" y="636814"/>
                  </a:cubicBezTo>
                  <a:cubicBezTo>
                    <a:pt x="208390" y="646246"/>
                    <a:pt x="217380" y="653025"/>
                    <a:pt x="226960" y="657446"/>
                  </a:cubicBezTo>
                  <a:cubicBezTo>
                    <a:pt x="215170" y="656562"/>
                    <a:pt x="205738" y="647130"/>
                    <a:pt x="199253" y="637993"/>
                  </a:cubicBezTo>
                  <a:cubicBezTo>
                    <a:pt x="190705" y="623697"/>
                    <a:pt x="185105" y="607928"/>
                    <a:pt x="176262" y="593780"/>
                  </a:cubicBezTo>
                  <a:cubicBezTo>
                    <a:pt x="189084" y="600412"/>
                    <a:pt x="201022" y="608812"/>
                    <a:pt x="213991" y="615297"/>
                  </a:cubicBezTo>
                  <a:cubicBezTo>
                    <a:pt x="226223" y="622371"/>
                    <a:pt x="241697" y="628413"/>
                    <a:pt x="246413" y="643003"/>
                  </a:cubicBezTo>
                  <a:cubicBezTo>
                    <a:pt x="248919" y="651109"/>
                    <a:pt x="240518" y="658773"/>
                    <a:pt x="232707" y="657741"/>
                  </a:cubicBezTo>
                  <a:close/>
                  <a:moveTo>
                    <a:pt x="248329" y="630918"/>
                  </a:moveTo>
                  <a:cubicBezTo>
                    <a:pt x="254519" y="638287"/>
                    <a:pt x="261151" y="645067"/>
                    <a:pt x="264836" y="654057"/>
                  </a:cubicBezTo>
                  <a:cubicBezTo>
                    <a:pt x="265720" y="658331"/>
                    <a:pt x="267341" y="662604"/>
                    <a:pt x="268373" y="666878"/>
                  </a:cubicBezTo>
                  <a:cubicBezTo>
                    <a:pt x="260709" y="655530"/>
                    <a:pt x="254077" y="643298"/>
                    <a:pt x="248329" y="630918"/>
                  </a:cubicBezTo>
                  <a:close/>
                  <a:moveTo>
                    <a:pt x="272352" y="661131"/>
                  </a:moveTo>
                  <a:cubicBezTo>
                    <a:pt x="270583" y="655383"/>
                    <a:pt x="268520" y="648162"/>
                    <a:pt x="272057" y="643003"/>
                  </a:cubicBezTo>
                  <a:cubicBezTo>
                    <a:pt x="283847" y="638435"/>
                    <a:pt x="290037" y="625318"/>
                    <a:pt x="288563" y="613233"/>
                  </a:cubicBezTo>
                  <a:cubicBezTo>
                    <a:pt x="288268" y="606601"/>
                    <a:pt x="286058" y="598790"/>
                    <a:pt x="289005" y="592895"/>
                  </a:cubicBezTo>
                  <a:cubicBezTo>
                    <a:pt x="291953" y="603064"/>
                    <a:pt x="294163" y="613528"/>
                    <a:pt x="297700" y="623550"/>
                  </a:cubicBezTo>
                  <a:cubicBezTo>
                    <a:pt x="300943" y="637698"/>
                    <a:pt x="309048" y="654646"/>
                    <a:pt x="299469" y="668057"/>
                  </a:cubicBezTo>
                  <a:cubicBezTo>
                    <a:pt x="292248" y="678079"/>
                    <a:pt x="275447" y="671889"/>
                    <a:pt x="272352" y="661131"/>
                  </a:cubicBezTo>
                  <a:close/>
                  <a:moveTo>
                    <a:pt x="313028" y="668942"/>
                  </a:moveTo>
                  <a:cubicBezTo>
                    <a:pt x="316417" y="678963"/>
                    <a:pt x="321281" y="688395"/>
                    <a:pt x="325407" y="698122"/>
                  </a:cubicBezTo>
                  <a:cubicBezTo>
                    <a:pt x="328207" y="705933"/>
                    <a:pt x="330418" y="714334"/>
                    <a:pt x="328207" y="722587"/>
                  </a:cubicBezTo>
                  <a:cubicBezTo>
                    <a:pt x="325702" y="730840"/>
                    <a:pt x="313175" y="731577"/>
                    <a:pt x="308606" y="724650"/>
                  </a:cubicBezTo>
                  <a:cubicBezTo>
                    <a:pt x="297111" y="707260"/>
                    <a:pt x="305511" y="686185"/>
                    <a:pt x="313028" y="668942"/>
                  </a:cubicBezTo>
                  <a:close/>
                  <a:moveTo>
                    <a:pt x="298290" y="700480"/>
                  </a:moveTo>
                  <a:cubicBezTo>
                    <a:pt x="300059" y="704312"/>
                    <a:pt x="296521" y="701512"/>
                    <a:pt x="296079" y="699301"/>
                  </a:cubicBezTo>
                  <a:cubicBezTo>
                    <a:pt x="292100" y="691048"/>
                    <a:pt x="282815" y="687511"/>
                    <a:pt x="278099" y="679700"/>
                  </a:cubicBezTo>
                  <a:cubicBezTo>
                    <a:pt x="289447" y="678668"/>
                    <a:pt x="292248" y="693111"/>
                    <a:pt x="298290" y="700480"/>
                  </a:cubicBezTo>
                  <a:close/>
                  <a:moveTo>
                    <a:pt x="252603" y="712712"/>
                  </a:moveTo>
                  <a:cubicBezTo>
                    <a:pt x="236539" y="700628"/>
                    <a:pt x="225339" y="683532"/>
                    <a:pt x="211485" y="669236"/>
                  </a:cubicBezTo>
                  <a:cubicBezTo>
                    <a:pt x="230497" y="676605"/>
                    <a:pt x="252309" y="676016"/>
                    <a:pt x="269994" y="686922"/>
                  </a:cubicBezTo>
                  <a:cubicBezTo>
                    <a:pt x="277805" y="691343"/>
                    <a:pt x="286942" y="695469"/>
                    <a:pt x="290921" y="704017"/>
                  </a:cubicBezTo>
                  <a:cubicBezTo>
                    <a:pt x="294163" y="710207"/>
                    <a:pt x="287532" y="715218"/>
                    <a:pt x="283552" y="719050"/>
                  </a:cubicBezTo>
                  <a:cubicBezTo>
                    <a:pt x="273531" y="726566"/>
                    <a:pt x="260414" y="720671"/>
                    <a:pt x="252603" y="712712"/>
                  </a:cubicBezTo>
                  <a:close/>
                  <a:moveTo>
                    <a:pt x="299322" y="735261"/>
                  </a:moveTo>
                  <a:cubicBezTo>
                    <a:pt x="295195" y="731577"/>
                    <a:pt x="289300" y="729955"/>
                    <a:pt x="285173" y="726418"/>
                  </a:cubicBezTo>
                  <a:cubicBezTo>
                    <a:pt x="287974" y="725092"/>
                    <a:pt x="290479" y="723029"/>
                    <a:pt x="292837" y="720966"/>
                  </a:cubicBezTo>
                  <a:cubicBezTo>
                    <a:pt x="296816" y="725239"/>
                    <a:pt x="299322" y="730840"/>
                    <a:pt x="302711" y="735556"/>
                  </a:cubicBezTo>
                  <a:cubicBezTo>
                    <a:pt x="305954" y="739535"/>
                    <a:pt x="300943" y="736882"/>
                    <a:pt x="299322" y="735261"/>
                  </a:cubicBezTo>
                  <a:close/>
                  <a:moveTo>
                    <a:pt x="324523" y="786548"/>
                  </a:moveTo>
                  <a:cubicBezTo>
                    <a:pt x="306690" y="775495"/>
                    <a:pt x="305511" y="751767"/>
                    <a:pt x="292690" y="736587"/>
                  </a:cubicBezTo>
                  <a:cubicBezTo>
                    <a:pt x="309785" y="746020"/>
                    <a:pt x="324818" y="760168"/>
                    <a:pt x="334250" y="777558"/>
                  </a:cubicBezTo>
                  <a:cubicBezTo>
                    <a:pt x="338819" y="784043"/>
                    <a:pt x="330418" y="790675"/>
                    <a:pt x="324523" y="786548"/>
                  </a:cubicBezTo>
                  <a:close/>
                  <a:moveTo>
                    <a:pt x="449056" y="979169"/>
                  </a:moveTo>
                  <a:cubicBezTo>
                    <a:pt x="448761" y="978727"/>
                    <a:pt x="448467" y="978580"/>
                    <a:pt x="448024" y="978432"/>
                  </a:cubicBezTo>
                  <a:cubicBezTo>
                    <a:pt x="428276" y="949252"/>
                    <a:pt x="413096" y="917271"/>
                    <a:pt x="393495" y="887943"/>
                  </a:cubicBezTo>
                  <a:cubicBezTo>
                    <a:pt x="374336" y="856257"/>
                    <a:pt x="356209" y="823834"/>
                    <a:pt x="336313" y="792443"/>
                  </a:cubicBezTo>
                  <a:cubicBezTo>
                    <a:pt x="341324" y="784190"/>
                    <a:pt x="338819" y="773137"/>
                    <a:pt x="332923" y="765768"/>
                  </a:cubicBezTo>
                  <a:cubicBezTo>
                    <a:pt x="324965" y="756778"/>
                    <a:pt x="317154" y="747493"/>
                    <a:pt x="312586" y="736293"/>
                  </a:cubicBezTo>
                  <a:cubicBezTo>
                    <a:pt x="317449" y="737030"/>
                    <a:pt x="322165" y="735556"/>
                    <a:pt x="326734" y="733787"/>
                  </a:cubicBezTo>
                  <a:cubicBezTo>
                    <a:pt x="327618" y="744841"/>
                    <a:pt x="330123" y="755894"/>
                    <a:pt x="334987" y="765915"/>
                  </a:cubicBezTo>
                  <a:cubicBezTo>
                    <a:pt x="364609" y="829287"/>
                    <a:pt x="399243" y="890301"/>
                    <a:pt x="439624" y="947630"/>
                  </a:cubicBezTo>
                  <a:cubicBezTo>
                    <a:pt x="442572" y="952052"/>
                    <a:pt x="445814" y="956326"/>
                    <a:pt x="449203" y="960452"/>
                  </a:cubicBezTo>
                  <a:cubicBezTo>
                    <a:pt x="449203" y="960600"/>
                    <a:pt x="449351" y="960600"/>
                    <a:pt x="449351" y="960747"/>
                  </a:cubicBezTo>
                  <a:cubicBezTo>
                    <a:pt x="457604" y="971211"/>
                    <a:pt x="464531" y="982559"/>
                    <a:pt x="469984" y="994496"/>
                  </a:cubicBezTo>
                  <a:cubicBezTo>
                    <a:pt x="465710" y="989633"/>
                    <a:pt x="463646" y="981380"/>
                    <a:pt x="457751" y="979022"/>
                  </a:cubicBezTo>
                  <a:cubicBezTo>
                    <a:pt x="459520" y="984917"/>
                    <a:pt x="464089" y="989338"/>
                    <a:pt x="467920" y="994054"/>
                  </a:cubicBezTo>
                  <a:cubicBezTo>
                    <a:pt x="468215" y="994791"/>
                    <a:pt x="470131" y="995970"/>
                    <a:pt x="470720" y="995970"/>
                  </a:cubicBezTo>
                  <a:cubicBezTo>
                    <a:pt x="474405" y="1004223"/>
                    <a:pt x="477500" y="1012771"/>
                    <a:pt x="479710" y="1021613"/>
                  </a:cubicBezTo>
                  <a:cubicBezTo>
                    <a:pt x="468805" y="1007907"/>
                    <a:pt x="458636" y="993759"/>
                    <a:pt x="449056" y="979169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80" name="Полилиния: фигура 3979">
              <a:extLst>
                <a:ext uri="{FF2B5EF4-FFF2-40B4-BE49-F238E27FC236}">
                  <a16:creationId xmlns:a16="http://schemas.microsoft.com/office/drawing/2014/main" id="{3DC66233-D7F7-9114-6465-EA47E14796FD}"/>
                </a:ext>
              </a:extLst>
            </p:cNvPr>
            <p:cNvSpPr/>
            <p:nvPr/>
          </p:nvSpPr>
          <p:spPr>
            <a:xfrm>
              <a:off x="2304834" y="7417835"/>
              <a:ext cx="9546" cy="28859"/>
            </a:xfrm>
            <a:custGeom>
              <a:avLst/>
              <a:gdLst>
                <a:gd name="connsiteX0" fmla="*/ 6950 w 9546"/>
                <a:gd name="connsiteY0" fmla="*/ 28738 h 28859"/>
                <a:gd name="connsiteX1" fmla="*/ 9014 w 9546"/>
                <a:gd name="connsiteY1" fmla="*/ 25201 h 28859"/>
                <a:gd name="connsiteX2" fmla="*/ 1203 w 9546"/>
                <a:gd name="connsiteY2" fmla="*/ 0 h 28859"/>
                <a:gd name="connsiteX3" fmla="*/ 6950 w 9546"/>
                <a:gd name="connsiteY3" fmla="*/ 28738 h 28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46" h="28859">
                  <a:moveTo>
                    <a:pt x="6950" y="28738"/>
                  </a:moveTo>
                  <a:cubicBezTo>
                    <a:pt x="9014" y="29475"/>
                    <a:pt x="10340" y="26675"/>
                    <a:pt x="9014" y="25201"/>
                  </a:cubicBezTo>
                  <a:cubicBezTo>
                    <a:pt x="2087" y="18569"/>
                    <a:pt x="2382" y="8695"/>
                    <a:pt x="1203" y="0"/>
                  </a:cubicBezTo>
                  <a:cubicBezTo>
                    <a:pt x="-713" y="9285"/>
                    <a:pt x="-1303" y="21959"/>
                    <a:pt x="6950" y="28738"/>
                  </a:cubicBezTo>
                  <a:close/>
                </a:path>
              </a:pathLst>
            </a:custGeom>
            <a:solidFill>
              <a:srgbClr val="2E2E2E"/>
            </a:solidFill>
            <a:ln w="146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3" name="Рисунок 11">
            <a:extLst>
              <a:ext uri="{FF2B5EF4-FFF2-40B4-BE49-F238E27FC236}">
                <a16:creationId xmlns:a16="http://schemas.microsoft.com/office/drawing/2014/main" id="{3E882BD8-A9DF-B96E-041A-E977A4EAD010}"/>
              </a:ext>
            </a:extLst>
          </p:cNvPr>
          <p:cNvGrpSpPr/>
          <p:nvPr/>
        </p:nvGrpSpPr>
        <p:grpSpPr>
          <a:xfrm>
            <a:off x="4214254" y="6731974"/>
            <a:ext cx="423965" cy="389857"/>
            <a:chOff x="4214254" y="6731974"/>
            <a:chExt cx="423965" cy="389857"/>
          </a:xfrm>
        </p:grpSpPr>
        <p:grpSp>
          <p:nvGrpSpPr>
            <p:cNvPr id="5" name="Рисунок 11">
              <a:extLst>
                <a:ext uri="{FF2B5EF4-FFF2-40B4-BE49-F238E27FC236}">
                  <a16:creationId xmlns:a16="http://schemas.microsoft.com/office/drawing/2014/main" id="{11360AB1-132A-2624-68B7-E1515439D66C}"/>
                </a:ext>
              </a:extLst>
            </p:cNvPr>
            <p:cNvGrpSpPr/>
            <p:nvPr/>
          </p:nvGrpSpPr>
          <p:grpSpPr>
            <a:xfrm>
              <a:off x="4365522" y="6731974"/>
              <a:ext cx="233290" cy="291842"/>
              <a:chOff x="4365522" y="6731974"/>
              <a:chExt cx="233290" cy="291842"/>
            </a:xfrm>
          </p:grpSpPr>
          <p:sp>
            <p:nvSpPr>
              <p:cNvPr id="6" name="Полилиния: фигура 5">
                <a:extLst>
                  <a:ext uri="{FF2B5EF4-FFF2-40B4-BE49-F238E27FC236}">
                    <a16:creationId xmlns:a16="http://schemas.microsoft.com/office/drawing/2014/main" id="{3065369A-D35F-6715-D1A3-C49953B493B2}"/>
                  </a:ext>
                </a:extLst>
              </p:cNvPr>
              <p:cNvSpPr/>
              <p:nvPr/>
            </p:nvSpPr>
            <p:spPr>
              <a:xfrm>
                <a:off x="4365522" y="6738650"/>
                <a:ext cx="213996" cy="269344"/>
              </a:xfrm>
              <a:custGeom>
                <a:avLst/>
                <a:gdLst>
                  <a:gd name="connsiteX0" fmla="*/ 106180 w 213996"/>
                  <a:gd name="connsiteY0" fmla="*/ 252933 h 269344"/>
                  <a:gd name="connsiteX1" fmla="*/ 63674 w 213996"/>
                  <a:gd name="connsiteY1" fmla="*/ 209889 h 269344"/>
                  <a:gd name="connsiteX2" fmla="*/ 23320 w 213996"/>
                  <a:gd name="connsiteY2" fmla="*/ 136984 h 269344"/>
                  <a:gd name="connsiteX3" fmla="*/ 19822 w 213996"/>
                  <a:gd name="connsiteY3" fmla="*/ 125954 h 269344"/>
                  <a:gd name="connsiteX4" fmla="*/ 14711 w 213996"/>
                  <a:gd name="connsiteY4" fmla="*/ 112233 h 269344"/>
                  <a:gd name="connsiteX5" fmla="*/ 453 w 213996"/>
                  <a:gd name="connsiteY5" fmla="*/ 56007 h 269344"/>
                  <a:gd name="connsiteX6" fmla="*/ 184 w 213996"/>
                  <a:gd name="connsiteY6" fmla="*/ 43094 h 269344"/>
                  <a:gd name="connsiteX7" fmla="*/ 8523 w 213996"/>
                  <a:gd name="connsiteY7" fmla="*/ 23455 h 269344"/>
                  <a:gd name="connsiteX8" fmla="*/ 10138 w 213996"/>
                  <a:gd name="connsiteY8" fmla="*/ 16729 h 269344"/>
                  <a:gd name="connsiteX9" fmla="*/ 12828 w 213996"/>
                  <a:gd name="connsiteY9" fmla="*/ 3547 h 269344"/>
                  <a:gd name="connsiteX10" fmla="*/ 28969 w 213996"/>
                  <a:gd name="connsiteY10" fmla="*/ 4354 h 269344"/>
                  <a:gd name="connsiteX11" fmla="*/ 31660 w 213996"/>
                  <a:gd name="connsiteY11" fmla="*/ 8928 h 269344"/>
                  <a:gd name="connsiteX12" fmla="*/ 64481 w 213996"/>
                  <a:gd name="connsiteY12" fmla="*/ 70265 h 269344"/>
                  <a:gd name="connsiteX13" fmla="*/ 80891 w 213996"/>
                  <a:gd name="connsiteY13" fmla="*/ 102548 h 269344"/>
                  <a:gd name="connsiteX14" fmla="*/ 96226 w 213996"/>
                  <a:gd name="connsiteY14" fmla="*/ 121918 h 269344"/>
                  <a:gd name="connsiteX15" fmla="*/ 147071 w 213996"/>
                  <a:gd name="connsiteY15" fmla="*/ 176261 h 269344"/>
                  <a:gd name="connsiteX16" fmla="*/ 168055 w 213996"/>
                  <a:gd name="connsiteY16" fmla="*/ 200474 h 269344"/>
                  <a:gd name="connsiteX17" fmla="*/ 187963 w 213996"/>
                  <a:gd name="connsiteY17" fmla="*/ 217153 h 269344"/>
                  <a:gd name="connsiteX18" fmla="*/ 210023 w 213996"/>
                  <a:gd name="connsiteY18" fmla="*/ 234640 h 269344"/>
                  <a:gd name="connsiteX19" fmla="*/ 212445 w 213996"/>
                  <a:gd name="connsiteY19" fmla="*/ 246208 h 269344"/>
                  <a:gd name="connsiteX20" fmla="*/ 212983 w 213996"/>
                  <a:gd name="connsiteY20" fmla="*/ 252126 h 269344"/>
                  <a:gd name="connsiteX21" fmla="*/ 208409 w 213996"/>
                  <a:gd name="connsiteY21" fmla="*/ 254010 h 269344"/>
                  <a:gd name="connsiteX22" fmla="*/ 197917 w 213996"/>
                  <a:gd name="connsiteY22" fmla="*/ 250781 h 269344"/>
                  <a:gd name="connsiteX23" fmla="*/ 185004 w 213996"/>
                  <a:gd name="connsiteY23" fmla="*/ 242442 h 269344"/>
                  <a:gd name="connsiteX24" fmla="*/ 179354 w 213996"/>
                  <a:gd name="connsiteY24" fmla="*/ 237599 h 269344"/>
                  <a:gd name="connsiteX25" fmla="*/ 171284 w 213996"/>
                  <a:gd name="connsiteY25" fmla="*/ 229259 h 269344"/>
                  <a:gd name="connsiteX26" fmla="*/ 168055 w 213996"/>
                  <a:gd name="connsiteY26" fmla="*/ 221727 h 269344"/>
                  <a:gd name="connsiteX27" fmla="*/ 166710 w 213996"/>
                  <a:gd name="connsiteY27" fmla="*/ 218498 h 269344"/>
                  <a:gd name="connsiteX28" fmla="*/ 155680 w 213996"/>
                  <a:gd name="connsiteY28" fmla="*/ 208275 h 269344"/>
                  <a:gd name="connsiteX29" fmla="*/ 153259 w 213996"/>
                  <a:gd name="connsiteY29" fmla="*/ 205854 h 269344"/>
                  <a:gd name="connsiteX30" fmla="*/ 144650 w 213996"/>
                  <a:gd name="connsiteY30" fmla="*/ 199128 h 269344"/>
                  <a:gd name="connsiteX31" fmla="*/ 134158 w 213996"/>
                  <a:gd name="connsiteY31" fmla="*/ 191596 h 269344"/>
                  <a:gd name="connsiteX32" fmla="*/ 120976 w 213996"/>
                  <a:gd name="connsiteY32" fmla="*/ 180028 h 269344"/>
                  <a:gd name="connsiteX33" fmla="*/ 95419 w 213996"/>
                  <a:gd name="connsiteY33" fmla="*/ 153932 h 269344"/>
                  <a:gd name="connsiteX34" fmla="*/ 69861 w 213996"/>
                  <a:gd name="connsiteY34" fmla="*/ 115731 h 269344"/>
                  <a:gd name="connsiteX35" fmla="*/ 66095 w 213996"/>
                  <a:gd name="connsiteY35" fmla="*/ 103624 h 269344"/>
                  <a:gd name="connsiteX36" fmla="*/ 62059 w 213996"/>
                  <a:gd name="connsiteY36" fmla="*/ 94478 h 269344"/>
                  <a:gd name="connsiteX37" fmla="*/ 60983 w 213996"/>
                  <a:gd name="connsiteY37" fmla="*/ 94747 h 269344"/>
                  <a:gd name="connsiteX38" fmla="*/ 58293 w 213996"/>
                  <a:gd name="connsiteY38" fmla="*/ 99589 h 269344"/>
                  <a:gd name="connsiteX39" fmla="*/ 54796 w 213996"/>
                  <a:gd name="connsiteY39" fmla="*/ 95823 h 269344"/>
                  <a:gd name="connsiteX40" fmla="*/ 48608 w 213996"/>
                  <a:gd name="connsiteY40" fmla="*/ 83717 h 269344"/>
                  <a:gd name="connsiteX41" fmla="*/ 31122 w 213996"/>
                  <a:gd name="connsiteY41" fmla="*/ 49550 h 269344"/>
                  <a:gd name="connsiteX42" fmla="*/ 24127 w 213996"/>
                  <a:gd name="connsiteY42" fmla="*/ 30181 h 269344"/>
                  <a:gd name="connsiteX43" fmla="*/ 25472 w 213996"/>
                  <a:gd name="connsiteY43" fmla="*/ 39596 h 269344"/>
                  <a:gd name="connsiteX44" fmla="*/ 24127 w 213996"/>
                  <a:gd name="connsiteY44" fmla="*/ 47667 h 269344"/>
                  <a:gd name="connsiteX45" fmla="*/ 23589 w 213996"/>
                  <a:gd name="connsiteY45" fmla="*/ 52241 h 269344"/>
                  <a:gd name="connsiteX46" fmla="*/ 24396 w 213996"/>
                  <a:gd name="connsiteY46" fmla="*/ 62464 h 269344"/>
                  <a:gd name="connsiteX47" fmla="*/ 22244 w 213996"/>
                  <a:gd name="connsiteY47" fmla="*/ 66499 h 269344"/>
                  <a:gd name="connsiteX48" fmla="*/ 19015 w 213996"/>
                  <a:gd name="connsiteY48" fmla="*/ 61388 h 269344"/>
                  <a:gd name="connsiteX49" fmla="*/ 17401 w 213996"/>
                  <a:gd name="connsiteY49" fmla="*/ 58697 h 269344"/>
                  <a:gd name="connsiteX50" fmla="*/ 24127 w 213996"/>
                  <a:gd name="connsiteY50" fmla="*/ 93940 h 269344"/>
                  <a:gd name="connsiteX51" fmla="*/ 34081 w 213996"/>
                  <a:gd name="connsiteY51" fmla="*/ 123532 h 269344"/>
                  <a:gd name="connsiteX52" fmla="*/ 47801 w 213996"/>
                  <a:gd name="connsiteY52" fmla="*/ 150435 h 269344"/>
                  <a:gd name="connsiteX53" fmla="*/ 58024 w 213996"/>
                  <a:gd name="connsiteY53" fmla="*/ 167922 h 269344"/>
                  <a:gd name="connsiteX54" fmla="*/ 75780 w 213996"/>
                  <a:gd name="connsiteY54" fmla="*/ 195362 h 269344"/>
                  <a:gd name="connsiteX55" fmla="*/ 76049 w 213996"/>
                  <a:gd name="connsiteY55" fmla="*/ 203433 h 269344"/>
                  <a:gd name="connsiteX56" fmla="*/ 78201 w 213996"/>
                  <a:gd name="connsiteY56" fmla="*/ 208006 h 269344"/>
                  <a:gd name="connsiteX57" fmla="*/ 79008 w 213996"/>
                  <a:gd name="connsiteY57" fmla="*/ 208006 h 269344"/>
                  <a:gd name="connsiteX58" fmla="*/ 94342 w 213996"/>
                  <a:gd name="connsiteY58" fmla="*/ 213925 h 269344"/>
                  <a:gd name="connsiteX59" fmla="*/ 104565 w 213996"/>
                  <a:gd name="connsiteY59" fmla="*/ 220650 h 269344"/>
                  <a:gd name="connsiteX60" fmla="*/ 112367 w 213996"/>
                  <a:gd name="connsiteY60" fmla="*/ 228721 h 269344"/>
                  <a:gd name="connsiteX61" fmla="*/ 112098 w 213996"/>
                  <a:gd name="connsiteY61" fmla="*/ 229528 h 269344"/>
                  <a:gd name="connsiteX62" fmla="*/ 112098 w 213996"/>
                  <a:gd name="connsiteY62" fmla="*/ 235985 h 269344"/>
                  <a:gd name="connsiteX63" fmla="*/ 118017 w 213996"/>
                  <a:gd name="connsiteY63" fmla="*/ 234102 h 269344"/>
                  <a:gd name="connsiteX64" fmla="*/ 122859 w 213996"/>
                  <a:gd name="connsiteY64" fmla="*/ 234909 h 269344"/>
                  <a:gd name="connsiteX65" fmla="*/ 141153 w 213996"/>
                  <a:gd name="connsiteY65" fmla="*/ 245670 h 269344"/>
                  <a:gd name="connsiteX66" fmla="*/ 144919 w 213996"/>
                  <a:gd name="connsiteY66" fmla="*/ 250781 h 269344"/>
                  <a:gd name="connsiteX67" fmla="*/ 145726 w 213996"/>
                  <a:gd name="connsiteY67" fmla="*/ 254548 h 269344"/>
                  <a:gd name="connsiteX68" fmla="*/ 153259 w 213996"/>
                  <a:gd name="connsiteY68" fmla="*/ 255893 h 269344"/>
                  <a:gd name="connsiteX69" fmla="*/ 156756 w 213996"/>
                  <a:gd name="connsiteY69" fmla="*/ 252664 h 269344"/>
                  <a:gd name="connsiteX70" fmla="*/ 170477 w 213996"/>
                  <a:gd name="connsiteY70" fmla="*/ 253203 h 269344"/>
                  <a:gd name="connsiteX71" fmla="*/ 173974 w 213996"/>
                  <a:gd name="connsiteY71" fmla="*/ 254010 h 269344"/>
                  <a:gd name="connsiteX72" fmla="*/ 189846 w 213996"/>
                  <a:gd name="connsiteY72" fmla="*/ 258852 h 269344"/>
                  <a:gd name="connsiteX73" fmla="*/ 193613 w 213996"/>
                  <a:gd name="connsiteY73" fmla="*/ 261542 h 269344"/>
                  <a:gd name="connsiteX74" fmla="*/ 182852 w 213996"/>
                  <a:gd name="connsiteY74" fmla="*/ 264502 h 269344"/>
                  <a:gd name="connsiteX75" fmla="*/ 151914 w 213996"/>
                  <a:gd name="connsiteY75" fmla="*/ 269344 h 269344"/>
                  <a:gd name="connsiteX76" fmla="*/ 143843 w 213996"/>
                  <a:gd name="connsiteY76" fmla="*/ 267730 h 269344"/>
                  <a:gd name="connsiteX77" fmla="*/ 134965 w 213996"/>
                  <a:gd name="connsiteY77" fmla="*/ 264502 h 269344"/>
                  <a:gd name="connsiteX78" fmla="*/ 115864 w 213996"/>
                  <a:gd name="connsiteY78" fmla="*/ 257238 h 269344"/>
                  <a:gd name="connsiteX79" fmla="*/ 106180 w 213996"/>
                  <a:gd name="connsiteY79" fmla="*/ 252933 h 269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213996" h="269344">
                    <a:moveTo>
                      <a:pt x="106180" y="252933"/>
                    </a:moveTo>
                    <a:cubicBezTo>
                      <a:pt x="88962" y="241634"/>
                      <a:pt x="76318" y="225762"/>
                      <a:pt x="63674" y="209889"/>
                    </a:cubicBezTo>
                    <a:cubicBezTo>
                      <a:pt x="45918" y="187829"/>
                      <a:pt x="33543" y="163079"/>
                      <a:pt x="23320" y="136984"/>
                    </a:cubicBezTo>
                    <a:cubicBezTo>
                      <a:pt x="21975" y="133486"/>
                      <a:pt x="20899" y="129720"/>
                      <a:pt x="19822" y="125954"/>
                    </a:cubicBezTo>
                    <a:cubicBezTo>
                      <a:pt x="18477" y="121380"/>
                      <a:pt x="17132" y="116538"/>
                      <a:pt x="14711" y="112233"/>
                    </a:cubicBezTo>
                    <a:cubicBezTo>
                      <a:pt x="4757" y="94747"/>
                      <a:pt x="722" y="75915"/>
                      <a:pt x="453" y="56007"/>
                    </a:cubicBezTo>
                    <a:cubicBezTo>
                      <a:pt x="453" y="51703"/>
                      <a:pt x="722" y="47398"/>
                      <a:pt x="184" y="43094"/>
                    </a:cubicBezTo>
                    <a:cubicBezTo>
                      <a:pt x="-892" y="34754"/>
                      <a:pt x="2874" y="28566"/>
                      <a:pt x="8523" y="23455"/>
                    </a:cubicBezTo>
                    <a:cubicBezTo>
                      <a:pt x="10945" y="21303"/>
                      <a:pt x="11214" y="19420"/>
                      <a:pt x="10138" y="16729"/>
                    </a:cubicBezTo>
                    <a:cubicBezTo>
                      <a:pt x="8254" y="11887"/>
                      <a:pt x="9330" y="7313"/>
                      <a:pt x="12828" y="3547"/>
                    </a:cubicBezTo>
                    <a:cubicBezTo>
                      <a:pt x="17401" y="-1564"/>
                      <a:pt x="24934" y="-1026"/>
                      <a:pt x="28969" y="4354"/>
                    </a:cubicBezTo>
                    <a:cubicBezTo>
                      <a:pt x="30045" y="5699"/>
                      <a:pt x="31122" y="7313"/>
                      <a:pt x="31660" y="8928"/>
                    </a:cubicBezTo>
                    <a:cubicBezTo>
                      <a:pt x="41075" y="30181"/>
                      <a:pt x="54796" y="49281"/>
                      <a:pt x="64481" y="70265"/>
                    </a:cubicBezTo>
                    <a:cubicBezTo>
                      <a:pt x="69592" y="81295"/>
                      <a:pt x="75780" y="91518"/>
                      <a:pt x="80891" y="102548"/>
                    </a:cubicBezTo>
                    <a:cubicBezTo>
                      <a:pt x="84389" y="110081"/>
                      <a:pt x="90845" y="115731"/>
                      <a:pt x="96226" y="121918"/>
                    </a:cubicBezTo>
                    <a:cubicBezTo>
                      <a:pt x="112636" y="140750"/>
                      <a:pt x="130123" y="158237"/>
                      <a:pt x="147071" y="176261"/>
                    </a:cubicBezTo>
                    <a:cubicBezTo>
                      <a:pt x="154335" y="184063"/>
                      <a:pt x="161599" y="192134"/>
                      <a:pt x="168055" y="200474"/>
                    </a:cubicBezTo>
                    <a:cubicBezTo>
                      <a:pt x="173436" y="207468"/>
                      <a:pt x="181238" y="211773"/>
                      <a:pt x="187963" y="217153"/>
                    </a:cubicBezTo>
                    <a:cubicBezTo>
                      <a:pt x="195227" y="223072"/>
                      <a:pt x="202760" y="228721"/>
                      <a:pt x="210023" y="234640"/>
                    </a:cubicBezTo>
                    <a:cubicBezTo>
                      <a:pt x="214328" y="238137"/>
                      <a:pt x="215135" y="241096"/>
                      <a:pt x="212445" y="246208"/>
                    </a:cubicBezTo>
                    <a:cubicBezTo>
                      <a:pt x="211099" y="248629"/>
                      <a:pt x="212445" y="250243"/>
                      <a:pt x="212983" y="252126"/>
                    </a:cubicBezTo>
                    <a:cubicBezTo>
                      <a:pt x="212176" y="254817"/>
                      <a:pt x="210023" y="254279"/>
                      <a:pt x="208409" y="254010"/>
                    </a:cubicBezTo>
                    <a:cubicBezTo>
                      <a:pt x="204643" y="253741"/>
                      <a:pt x="201146" y="252933"/>
                      <a:pt x="197917" y="250781"/>
                    </a:cubicBezTo>
                    <a:cubicBezTo>
                      <a:pt x="193613" y="248091"/>
                      <a:pt x="189039" y="245670"/>
                      <a:pt x="185004" y="242442"/>
                    </a:cubicBezTo>
                    <a:cubicBezTo>
                      <a:pt x="183390" y="240558"/>
                      <a:pt x="181776" y="238675"/>
                      <a:pt x="179354" y="237599"/>
                    </a:cubicBezTo>
                    <a:cubicBezTo>
                      <a:pt x="175588" y="235716"/>
                      <a:pt x="173705" y="232219"/>
                      <a:pt x="171284" y="229259"/>
                    </a:cubicBezTo>
                    <a:cubicBezTo>
                      <a:pt x="169670" y="226838"/>
                      <a:pt x="168055" y="224686"/>
                      <a:pt x="168055" y="221727"/>
                    </a:cubicBezTo>
                    <a:cubicBezTo>
                      <a:pt x="168055" y="220650"/>
                      <a:pt x="167517" y="219305"/>
                      <a:pt x="166710" y="218498"/>
                    </a:cubicBezTo>
                    <a:cubicBezTo>
                      <a:pt x="162406" y="215808"/>
                      <a:pt x="159985" y="211235"/>
                      <a:pt x="155680" y="208275"/>
                    </a:cubicBezTo>
                    <a:cubicBezTo>
                      <a:pt x="154604" y="207737"/>
                      <a:pt x="153528" y="206930"/>
                      <a:pt x="153259" y="205854"/>
                    </a:cubicBezTo>
                    <a:cubicBezTo>
                      <a:pt x="152183" y="201281"/>
                      <a:pt x="148417" y="199936"/>
                      <a:pt x="144650" y="199128"/>
                    </a:cubicBezTo>
                    <a:cubicBezTo>
                      <a:pt x="139808" y="198052"/>
                      <a:pt x="136579" y="195900"/>
                      <a:pt x="134158" y="191596"/>
                    </a:cubicBezTo>
                    <a:cubicBezTo>
                      <a:pt x="131199" y="186484"/>
                      <a:pt x="125549" y="183525"/>
                      <a:pt x="120976" y="180028"/>
                    </a:cubicBezTo>
                    <a:cubicBezTo>
                      <a:pt x="111291" y="172495"/>
                      <a:pt x="102682" y="163617"/>
                      <a:pt x="95419" y="153932"/>
                    </a:cubicBezTo>
                    <a:cubicBezTo>
                      <a:pt x="86541" y="141557"/>
                      <a:pt x="77125" y="129451"/>
                      <a:pt x="69861" y="115731"/>
                    </a:cubicBezTo>
                    <a:cubicBezTo>
                      <a:pt x="67709" y="111964"/>
                      <a:pt x="66364" y="107929"/>
                      <a:pt x="66095" y="103624"/>
                    </a:cubicBezTo>
                    <a:cubicBezTo>
                      <a:pt x="65826" y="100127"/>
                      <a:pt x="64481" y="96899"/>
                      <a:pt x="62059" y="94478"/>
                    </a:cubicBezTo>
                    <a:cubicBezTo>
                      <a:pt x="61252" y="94209"/>
                      <a:pt x="60983" y="94478"/>
                      <a:pt x="60983" y="94747"/>
                    </a:cubicBezTo>
                    <a:cubicBezTo>
                      <a:pt x="60714" y="96630"/>
                      <a:pt x="61252" y="99320"/>
                      <a:pt x="58293" y="99589"/>
                    </a:cubicBezTo>
                    <a:cubicBezTo>
                      <a:pt x="55603" y="99858"/>
                      <a:pt x="55603" y="97437"/>
                      <a:pt x="54796" y="95823"/>
                    </a:cubicBezTo>
                    <a:cubicBezTo>
                      <a:pt x="53182" y="91518"/>
                      <a:pt x="51029" y="87483"/>
                      <a:pt x="48608" y="83717"/>
                    </a:cubicBezTo>
                    <a:cubicBezTo>
                      <a:pt x="41883" y="72687"/>
                      <a:pt x="34888" y="61926"/>
                      <a:pt x="31122" y="49550"/>
                    </a:cubicBezTo>
                    <a:cubicBezTo>
                      <a:pt x="28969" y="42825"/>
                      <a:pt x="26817" y="36099"/>
                      <a:pt x="24127" y="30181"/>
                    </a:cubicBezTo>
                    <a:cubicBezTo>
                      <a:pt x="24396" y="33140"/>
                      <a:pt x="24665" y="36368"/>
                      <a:pt x="25472" y="39596"/>
                    </a:cubicBezTo>
                    <a:cubicBezTo>
                      <a:pt x="26010" y="42287"/>
                      <a:pt x="26817" y="45246"/>
                      <a:pt x="24127" y="47667"/>
                    </a:cubicBezTo>
                    <a:cubicBezTo>
                      <a:pt x="22782" y="48743"/>
                      <a:pt x="23589" y="50896"/>
                      <a:pt x="23589" y="52241"/>
                    </a:cubicBezTo>
                    <a:cubicBezTo>
                      <a:pt x="23858" y="55738"/>
                      <a:pt x="23858" y="58966"/>
                      <a:pt x="24396" y="62464"/>
                    </a:cubicBezTo>
                    <a:cubicBezTo>
                      <a:pt x="24665" y="64347"/>
                      <a:pt x="25203" y="66499"/>
                      <a:pt x="22244" y="66499"/>
                    </a:cubicBezTo>
                    <a:cubicBezTo>
                      <a:pt x="20091" y="65423"/>
                      <a:pt x="20361" y="63002"/>
                      <a:pt x="19015" y="61388"/>
                    </a:cubicBezTo>
                    <a:cubicBezTo>
                      <a:pt x="18746" y="60849"/>
                      <a:pt x="18208" y="60042"/>
                      <a:pt x="17401" y="58697"/>
                    </a:cubicBezTo>
                    <a:cubicBezTo>
                      <a:pt x="19015" y="71072"/>
                      <a:pt x="20899" y="82641"/>
                      <a:pt x="24127" y="93940"/>
                    </a:cubicBezTo>
                    <a:cubicBezTo>
                      <a:pt x="27086" y="103894"/>
                      <a:pt x="30583" y="113847"/>
                      <a:pt x="34081" y="123532"/>
                    </a:cubicBezTo>
                    <a:cubicBezTo>
                      <a:pt x="37309" y="133217"/>
                      <a:pt x="42152" y="142095"/>
                      <a:pt x="47801" y="150435"/>
                    </a:cubicBezTo>
                    <a:cubicBezTo>
                      <a:pt x="51298" y="156353"/>
                      <a:pt x="54796" y="162003"/>
                      <a:pt x="58024" y="167922"/>
                    </a:cubicBezTo>
                    <a:cubicBezTo>
                      <a:pt x="63405" y="177337"/>
                      <a:pt x="69323" y="186484"/>
                      <a:pt x="75780" y="195362"/>
                    </a:cubicBezTo>
                    <a:cubicBezTo>
                      <a:pt x="77932" y="198052"/>
                      <a:pt x="78739" y="200474"/>
                      <a:pt x="76049" y="203433"/>
                    </a:cubicBezTo>
                    <a:cubicBezTo>
                      <a:pt x="74166" y="205585"/>
                      <a:pt x="75242" y="207737"/>
                      <a:pt x="78201" y="208006"/>
                    </a:cubicBezTo>
                    <a:cubicBezTo>
                      <a:pt x="78470" y="208006"/>
                      <a:pt x="78739" y="208006"/>
                      <a:pt x="79008" y="208006"/>
                    </a:cubicBezTo>
                    <a:cubicBezTo>
                      <a:pt x="85734" y="205585"/>
                      <a:pt x="89769" y="209889"/>
                      <a:pt x="94342" y="213925"/>
                    </a:cubicBezTo>
                    <a:cubicBezTo>
                      <a:pt x="97302" y="216884"/>
                      <a:pt x="100799" y="218767"/>
                      <a:pt x="104565" y="220650"/>
                    </a:cubicBezTo>
                    <a:cubicBezTo>
                      <a:pt x="106718" y="223879"/>
                      <a:pt x="111022" y="224955"/>
                      <a:pt x="112367" y="228721"/>
                    </a:cubicBezTo>
                    <a:cubicBezTo>
                      <a:pt x="112367" y="228990"/>
                      <a:pt x="112367" y="229259"/>
                      <a:pt x="112098" y="229528"/>
                    </a:cubicBezTo>
                    <a:cubicBezTo>
                      <a:pt x="110753" y="231680"/>
                      <a:pt x="109408" y="234102"/>
                      <a:pt x="112098" y="235985"/>
                    </a:cubicBezTo>
                    <a:cubicBezTo>
                      <a:pt x="114788" y="237868"/>
                      <a:pt x="116134" y="235447"/>
                      <a:pt x="118017" y="234102"/>
                    </a:cubicBezTo>
                    <a:cubicBezTo>
                      <a:pt x="119900" y="232757"/>
                      <a:pt x="121514" y="234102"/>
                      <a:pt x="122859" y="234909"/>
                    </a:cubicBezTo>
                    <a:cubicBezTo>
                      <a:pt x="128509" y="239213"/>
                      <a:pt x="134965" y="242442"/>
                      <a:pt x="141153" y="245670"/>
                    </a:cubicBezTo>
                    <a:cubicBezTo>
                      <a:pt x="143305" y="246746"/>
                      <a:pt x="144650" y="248360"/>
                      <a:pt x="144919" y="250781"/>
                    </a:cubicBezTo>
                    <a:cubicBezTo>
                      <a:pt x="145188" y="252126"/>
                      <a:pt x="145188" y="253472"/>
                      <a:pt x="145726" y="254548"/>
                    </a:cubicBezTo>
                    <a:cubicBezTo>
                      <a:pt x="147340" y="258583"/>
                      <a:pt x="150569" y="259121"/>
                      <a:pt x="153259" y="255893"/>
                    </a:cubicBezTo>
                    <a:cubicBezTo>
                      <a:pt x="154335" y="254817"/>
                      <a:pt x="154873" y="253203"/>
                      <a:pt x="156756" y="252664"/>
                    </a:cubicBezTo>
                    <a:cubicBezTo>
                      <a:pt x="161330" y="253203"/>
                      <a:pt x="165903" y="255086"/>
                      <a:pt x="170477" y="253203"/>
                    </a:cubicBezTo>
                    <a:cubicBezTo>
                      <a:pt x="171553" y="253203"/>
                      <a:pt x="172898" y="253203"/>
                      <a:pt x="173974" y="254010"/>
                    </a:cubicBezTo>
                    <a:cubicBezTo>
                      <a:pt x="178816" y="256700"/>
                      <a:pt x="184197" y="258045"/>
                      <a:pt x="189846" y="258852"/>
                    </a:cubicBezTo>
                    <a:cubicBezTo>
                      <a:pt x="191192" y="259121"/>
                      <a:pt x="194151" y="258583"/>
                      <a:pt x="193613" y="261542"/>
                    </a:cubicBezTo>
                    <a:cubicBezTo>
                      <a:pt x="190385" y="264233"/>
                      <a:pt x="186349" y="263425"/>
                      <a:pt x="182852" y="264502"/>
                    </a:cubicBezTo>
                    <a:cubicBezTo>
                      <a:pt x="172898" y="267730"/>
                      <a:pt x="162406" y="268806"/>
                      <a:pt x="151914" y="269344"/>
                    </a:cubicBezTo>
                    <a:cubicBezTo>
                      <a:pt x="148955" y="269344"/>
                      <a:pt x="146533" y="269075"/>
                      <a:pt x="143843" y="267730"/>
                    </a:cubicBezTo>
                    <a:cubicBezTo>
                      <a:pt x="140884" y="266923"/>
                      <a:pt x="138194" y="264771"/>
                      <a:pt x="134965" y="264502"/>
                    </a:cubicBezTo>
                    <a:cubicBezTo>
                      <a:pt x="128240" y="263425"/>
                      <a:pt x="122052" y="260466"/>
                      <a:pt x="115864" y="257238"/>
                    </a:cubicBezTo>
                    <a:cubicBezTo>
                      <a:pt x="112636" y="256700"/>
                      <a:pt x="109408" y="254817"/>
                      <a:pt x="106180" y="252933"/>
                    </a:cubicBezTo>
                    <a:close/>
                  </a:path>
                </a:pathLst>
              </a:custGeom>
              <a:solidFill>
                <a:srgbClr val="609F04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" name="Полилиния: фигура 6">
                <a:extLst>
                  <a:ext uri="{FF2B5EF4-FFF2-40B4-BE49-F238E27FC236}">
                    <a16:creationId xmlns:a16="http://schemas.microsoft.com/office/drawing/2014/main" id="{74927869-7906-EBA6-B881-E4F9E76F6D7C}"/>
                  </a:ext>
                </a:extLst>
              </p:cNvPr>
              <p:cNvSpPr/>
              <p:nvPr/>
            </p:nvSpPr>
            <p:spPr>
              <a:xfrm>
                <a:off x="4410760" y="6984141"/>
                <a:ext cx="36832" cy="35521"/>
              </a:xfrm>
              <a:custGeom>
                <a:avLst/>
                <a:gdLst>
                  <a:gd name="connsiteX0" fmla="*/ 142 w 36832"/>
                  <a:gd name="connsiteY0" fmla="*/ 16589 h 35521"/>
                  <a:gd name="connsiteX1" fmla="*/ 6867 w 36832"/>
                  <a:gd name="connsiteY1" fmla="*/ 1793 h 35521"/>
                  <a:gd name="connsiteX2" fmla="*/ 22740 w 36832"/>
                  <a:gd name="connsiteY2" fmla="*/ 2331 h 35521"/>
                  <a:gd name="connsiteX3" fmla="*/ 35384 w 36832"/>
                  <a:gd name="connsiteY3" fmla="*/ 13630 h 35521"/>
                  <a:gd name="connsiteX4" fmla="*/ 31887 w 36832"/>
                  <a:gd name="connsiteY4" fmla="*/ 30310 h 35521"/>
                  <a:gd name="connsiteX5" fmla="*/ 20588 w 36832"/>
                  <a:gd name="connsiteY5" fmla="*/ 35421 h 35521"/>
                  <a:gd name="connsiteX6" fmla="*/ 2832 w 36832"/>
                  <a:gd name="connsiteY6" fmla="*/ 25736 h 35521"/>
                  <a:gd name="connsiteX7" fmla="*/ 142 w 36832"/>
                  <a:gd name="connsiteY7" fmla="*/ 16589 h 3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832" h="35521">
                    <a:moveTo>
                      <a:pt x="142" y="16589"/>
                    </a:moveTo>
                    <a:cubicBezTo>
                      <a:pt x="-665" y="10133"/>
                      <a:pt x="2025" y="5021"/>
                      <a:pt x="6867" y="1793"/>
                    </a:cubicBezTo>
                    <a:cubicBezTo>
                      <a:pt x="11710" y="-1166"/>
                      <a:pt x="17090" y="-90"/>
                      <a:pt x="22740" y="2331"/>
                    </a:cubicBezTo>
                    <a:cubicBezTo>
                      <a:pt x="28658" y="5021"/>
                      <a:pt x="32425" y="8250"/>
                      <a:pt x="35384" y="13630"/>
                    </a:cubicBezTo>
                    <a:cubicBezTo>
                      <a:pt x="38881" y="20356"/>
                      <a:pt x="35384" y="25198"/>
                      <a:pt x="31887" y="30310"/>
                    </a:cubicBezTo>
                    <a:cubicBezTo>
                      <a:pt x="29197" y="34345"/>
                      <a:pt x="25430" y="35959"/>
                      <a:pt x="20588" y="35421"/>
                    </a:cubicBezTo>
                    <a:cubicBezTo>
                      <a:pt x="13324" y="34883"/>
                      <a:pt x="6867" y="33000"/>
                      <a:pt x="2832" y="25736"/>
                    </a:cubicBezTo>
                    <a:cubicBezTo>
                      <a:pt x="949" y="22777"/>
                      <a:pt x="142" y="19549"/>
                      <a:pt x="142" y="16589"/>
                    </a:cubicBezTo>
                    <a:close/>
                  </a:path>
                </a:pathLst>
              </a:custGeom>
              <a:solidFill>
                <a:srgbClr val="60A005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" name="Полилиния: фигура 8">
                <a:extLst>
                  <a:ext uri="{FF2B5EF4-FFF2-40B4-BE49-F238E27FC236}">
                    <a16:creationId xmlns:a16="http://schemas.microsoft.com/office/drawing/2014/main" id="{636FC45C-57A6-EA28-2694-B7FFFA46BDE2}"/>
                  </a:ext>
                </a:extLst>
              </p:cNvPr>
              <p:cNvSpPr/>
              <p:nvPr/>
            </p:nvSpPr>
            <p:spPr>
              <a:xfrm>
                <a:off x="4509634" y="6999382"/>
                <a:ext cx="58109" cy="14530"/>
              </a:xfrm>
              <a:custGeom>
                <a:avLst/>
                <a:gdLst>
                  <a:gd name="connsiteX0" fmla="*/ 0 w 58109"/>
                  <a:gd name="connsiteY0" fmla="*/ 8074 h 14530"/>
                  <a:gd name="connsiteX1" fmla="*/ 36587 w 58109"/>
                  <a:gd name="connsiteY1" fmla="*/ 4307 h 14530"/>
                  <a:gd name="connsiteX2" fmla="*/ 49770 w 58109"/>
                  <a:gd name="connsiteY2" fmla="*/ 1348 h 14530"/>
                  <a:gd name="connsiteX3" fmla="*/ 58109 w 58109"/>
                  <a:gd name="connsiteY3" fmla="*/ 4038 h 14530"/>
                  <a:gd name="connsiteX4" fmla="*/ 51115 w 58109"/>
                  <a:gd name="connsiteY4" fmla="*/ 9688 h 14530"/>
                  <a:gd name="connsiteX5" fmla="*/ 31207 w 58109"/>
                  <a:gd name="connsiteY5" fmla="*/ 14530 h 14530"/>
                  <a:gd name="connsiteX6" fmla="*/ 0 w 58109"/>
                  <a:gd name="connsiteY6" fmla="*/ 8074 h 14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109" h="14530">
                    <a:moveTo>
                      <a:pt x="0" y="8074"/>
                    </a:moveTo>
                    <a:cubicBezTo>
                      <a:pt x="12375" y="9150"/>
                      <a:pt x="24750" y="7805"/>
                      <a:pt x="36587" y="4307"/>
                    </a:cubicBezTo>
                    <a:cubicBezTo>
                      <a:pt x="40892" y="2962"/>
                      <a:pt x="45465" y="2424"/>
                      <a:pt x="49770" y="1348"/>
                    </a:cubicBezTo>
                    <a:cubicBezTo>
                      <a:pt x="54343" y="-1073"/>
                      <a:pt x="56495" y="-266"/>
                      <a:pt x="58109" y="4038"/>
                    </a:cubicBezTo>
                    <a:cubicBezTo>
                      <a:pt x="57571" y="8074"/>
                      <a:pt x="54343" y="8881"/>
                      <a:pt x="51115" y="9688"/>
                    </a:cubicBezTo>
                    <a:cubicBezTo>
                      <a:pt x="44389" y="11302"/>
                      <a:pt x="37664" y="12647"/>
                      <a:pt x="31207" y="14530"/>
                    </a:cubicBezTo>
                    <a:cubicBezTo>
                      <a:pt x="20446" y="13723"/>
                      <a:pt x="9416" y="14530"/>
                      <a:pt x="0" y="8074"/>
                    </a:cubicBezTo>
                    <a:close/>
                  </a:path>
                </a:pathLst>
              </a:custGeom>
              <a:solidFill>
                <a:srgbClr val="C4D879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" name="Полилиния: фигура 10">
                <a:extLst>
                  <a:ext uri="{FF2B5EF4-FFF2-40B4-BE49-F238E27FC236}">
                    <a16:creationId xmlns:a16="http://schemas.microsoft.com/office/drawing/2014/main" id="{3AF1A866-9AC6-A9D1-1A2D-ED0A5BF89A3D}"/>
                  </a:ext>
                </a:extLst>
              </p:cNvPr>
              <p:cNvSpPr/>
              <p:nvPr/>
            </p:nvSpPr>
            <p:spPr>
              <a:xfrm>
                <a:off x="4540841" y="6997031"/>
                <a:ext cx="38470" cy="16881"/>
              </a:xfrm>
              <a:custGeom>
                <a:avLst/>
                <a:gdLst>
                  <a:gd name="connsiteX0" fmla="*/ 0 w 38470"/>
                  <a:gd name="connsiteY0" fmla="*/ 16881 h 16881"/>
                  <a:gd name="connsiteX1" fmla="*/ 15065 w 38470"/>
                  <a:gd name="connsiteY1" fmla="*/ 12039 h 16881"/>
                  <a:gd name="connsiteX2" fmla="*/ 26095 w 38470"/>
                  <a:gd name="connsiteY2" fmla="*/ 7196 h 16881"/>
                  <a:gd name="connsiteX3" fmla="*/ 26364 w 38470"/>
                  <a:gd name="connsiteY3" fmla="*/ 6389 h 16881"/>
                  <a:gd name="connsiteX4" fmla="*/ 30131 w 38470"/>
                  <a:gd name="connsiteY4" fmla="*/ 2085 h 16881"/>
                  <a:gd name="connsiteX5" fmla="*/ 36587 w 38470"/>
                  <a:gd name="connsiteY5" fmla="*/ 202 h 16881"/>
                  <a:gd name="connsiteX6" fmla="*/ 38471 w 38470"/>
                  <a:gd name="connsiteY6" fmla="*/ 202 h 16881"/>
                  <a:gd name="connsiteX7" fmla="*/ 27441 w 38470"/>
                  <a:gd name="connsiteY7" fmla="*/ 11232 h 16881"/>
                  <a:gd name="connsiteX8" fmla="*/ 0 w 38470"/>
                  <a:gd name="connsiteY8" fmla="*/ 16881 h 16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470" h="16881">
                    <a:moveTo>
                      <a:pt x="0" y="16881"/>
                    </a:moveTo>
                    <a:cubicBezTo>
                      <a:pt x="4573" y="13384"/>
                      <a:pt x="9954" y="13384"/>
                      <a:pt x="15065" y="12039"/>
                    </a:cubicBezTo>
                    <a:cubicBezTo>
                      <a:pt x="18832" y="10963"/>
                      <a:pt x="23405" y="10963"/>
                      <a:pt x="26095" y="7196"/>
                    </a:cubicBezTo>
                    <a:cubicBezTo>
                      <a:pt x="26364" y="6927"/>
                      <a:pt x="26364" y="6658"/>
                      <a:pt x="26364" y="6389"/>
                    </a:cubicBezTo>
                    <a:cubicBezTo>
                      <a:pt x="25019" y="2623"/>
                      <a:pt x="26364" y="1547"/>
                      <a:pt x="30131" y="2085"/>
                    </a:cubicBezTo>
                    <a:cubicBezTo>
                      <a:pt x="32552" y="2354"/>
                      <a:pt x="34704" y="1816"/>
                      <a:pt x="36587" y="202"/>
                    </a:cubicBezTo>
                    <a:cubicBezTo>
                      <a:pt x="37125" y="-67"/>
                      <a:pt x="37933" y="-67"/>
                      <a:pt x="38471" y="202"/>
                    </a:cubicBezTo>
                    <a:cubicBezTo>
                      <a:pt x="37664" y="6927"/>
                      <a:pt x="32552" y="9349"/>
                      <a:pt x="27441" y="11232"/>
                    </a:cubicBezTo>
                    <a:cubicBezTo>
                      <a:pt x="18832" y="14191"/>
                      <a:pt x="9416" y="16343"/>
                      <a:pt x="0" y="16881"/>
                    </a:cubicBezTo>
                    <a:close/>
                  </a:path>
                </a:pathLst>
              </a:custGeom>
              <a:solidFill>
                <a:srgbClr val="68A40F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" name="Полилиния: фигура 13">
                <a:extLst>
                  <a:ext uri="{FF2B5EF4-FFF2-40B4-BE49-F238E27FC236}">
                    <a16:creationId xmlns:a16="http://schemas.microsoft.com/office/drawing/2014/main" id="{CF28CE50-1288-D908-6B53-FF36EAA67154}"/>
                  </a:ext>
                </a:extLst>
              </p:cNvPr>
              <p:cNvSpPr/>
              <p:nvPr/>
            </p:nvSpPr>
            <p:spPr>
              <a:xfrm>
                <a:off x="4546491" y="6980553"/>
                <a:ext cx="33309" cy="16679"/>
              </a:xfrm>
              <a:custGeom>
                <a:avLst/>
                <a:gdLst>
                  <a:gd name="connsiteX0" fmla="*/ 33090 w 33309"/>
                  <a:gd name="connsiteY0" fmla="*/ 16680 h 16679"/>
                  <a:gd name="connsiteX1" fmla="*/ 32014 w 33309"/>
                  <a:gd name="connsiteY1" fmla="*/ 16680 h 16679"/>
                  <a:gd name="connsiteX2" fmla="*/ 19101 w 33309"/>
                  <a:gd name="connsiteY2" fmla="*/ 13451 h 16679"/>
                  <a:gd name="connsiteX3" fmla="*/ 15334 w 33309"/>
                  <a:gd name="connsiteY3" fmla="*/ 12913 h 16679"/>
                  <a:gd name="connsiteX4" fmla="*/ 4304 w 33309"/>
                  <a:gd name="connsiteY4" fmla="*/ 9416 h 16679"/>
                  <a:gd name="connsiteX5" fmla="*/ 0 w 33309"/>
                  <a:gd name="connsiteY5" fmla="*/ 6457 h 16679"/>
                  <a:gd name="connsiteX6" fmla="*/ 4573 w 33309"/>
                  <a:gd name="connsiteY6" fmla="*/ 0 h 16679"/>
                  <a:gd name="connsiteX7" fmla="*/ 19101 w 33309"/>
                  <a:gd name="connsiteY7" fmla="*/ 8878 h 16679"/>
                  <a:gd name="connsiteX8" fmla="*/ 32283 w 33309"/>
                  <a:gd name="connsiteY8" fmla="*/ 10492 h 16679"/>
                  <a:gd name="connsiteX9" fmla="*/ 33090 w 33309"/>
                  <a:gd name="connsiteY9" fmla="*/ 16680 h 16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309" h="16679">
                    <a:moveTo>
                      <a:pt x="33090" y="16680"/>
                    </a:moveTo>
                    <a:cubicBezTo>
                      <a:pt x="32821" y="16680"/>
                      <a:pt x="32283" y="16680"/>
                      <a:pt x="32014" y="16680"/>
                    </a:cubicBezTo>
                    <a:cubicBezTo>
                      <a:pt x="28248" y="13989"/>
                      <a:pt x="23674" y="13720"/>
                      <a:pt x="19101" y="13451"/>
                    </a:cubicBezTo>
                    <a:cubicBezTo>
                      <a:pt x="17756" y="13451"/>
                      <a:pt x="16410" y="13989"/>
                      <a:pt x="15334" y="12913"/>
                    </a:cubicBezTo>
                    <a:cubicBezTo>
                      <a:pt x="12106" y="10492"/>
                      <a:pt x="7802" y="11030"/>
                      <a:pt x="4304" y="9416"/>
                    </a:cubicBezTo>
                    <a:cubicBezTo>
                      <a:pt x="2690" y="8609"/>
                      <a:pt x="269" y="9147"/>
                      <a:pt x="0" y="6457"/>
                    </a:cubicBezTo>
                    <a:cubicBezTo>
                      <a:pt x="2421" y="5111"/>
                      <a:pt x="2959" y="2152"/>
                      <a:pt x="4573" y="0"/>
                    </a:cubicBezTo>
                    <a:cubicBezTo>
                      <a:pt x="9416" y="2959"/>
                      <a:pt x="14258" y="6188"/>
                      <a:pt x="19101" y="8878"/>
                    </a:cubicBezTo>
                    <a:cubicBezTo>
                      <a:pt x="23136" y="11030"/>
                      <a:pt x="27710" y="12644"/>
                      <a:pt x="32283" y="10492"/>
                    </a:cubicBezTo>
                    <a:cubicBezTo>
                      <a:pt x="33628" y="12375"/>
                      <a:pt x="33359" y="14527"/>
                      <a:pt x="33090" y="16680"/>
                    </a:cubicBezTo>
                    <a:close/>
                  </a:path>
                </a:pathLst>
              </a:custGeom>
              <a:solidFill>
                <a:srgbClr val="9CBF04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" name="Полилиния: фигура 14">
                <a:extLst>
                  <a:ext uri="{FF2B5EF4-FFF2-40B4-BE49-F238E27FC236}">
                    <a16:creationId xmlns:a16="http://schemas.microsoft.com/office/drawing/2014/main" id="{AD750CD8-FB11-B3C1-C1B6-876BE218CF00}"/>
                  </a:ext>
                </a:extLst>
              </p:cNvPr>
              <p:cNvSpPr/>
              <p:nvPr/>
            </p:nvSpPr>
            <p:spPr>
              <a:xfrm>
                <a:off x="4471702" y="6991583"/>
                <a:ext cx="28785" cy="12644"/>
              </a:xfrm>
              <a:custGeom>
                <a:avLst/>
                <a:gdLst>
                  <a:gd name="connsiteX0" fmla="*/ 0 w 28785"/>
                  <a:gd name="connsiteY0" fmla="*/ 0 h 12644"/>
                  <a:gd name="connsiteX1" fmla="*/ 9416 w 28785"/>
                  <a:gd name="connsiteY1" fmla="*/ 4035 h 12644"/>
                  <a:gd name="connsiteX2" fmla="*/ 28786 w 28785"/>
                  <a:gd name="connsiteY2" fmla="*/ 12644 h 12644"/>
                  <a:gd name="connsiteX3" fmla="*/ 6726 w 28785"/>
                  <a:gd name="connsiteY3" fmla="*/ 4842 h 12644"/>
                  <a:gd name="connsiteX4" fmla="*/ 0 w 28785"/>
                  <a:gd name="connsiteY4" fmla="*/ 0 h 12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785" h="12644">
                    <a:moveTo>
                      <a:pt x="0" y="0"/>
                    </a:moveTo>
                    <a:cubicBezTo>
                      <a:pt x="3497" y="538"/>
                      <a:pt x="6457" y="2152"/>
                      <a:pt x="9416" y="4035"/>
                    </a:cubicBezTo>
                    <a:cubicBezTo>
                      <a:pt x="15603" y="7802"/>
                      <a:pt x="22329" y="10223"/>
                      <a:pt x="28786" y="12644"/>
                    </a:cubicBezTo>
                    <a:cubicBezTo>
                      <a:pt x="20446" y="12644"/>
                      <a:pt x="13720" y="8340"/>
                      <a:pt x="6726" y="4842"/>
                    </a:cubicBezTo>
                    <a:cubicBezTo>
                      <a:pt x="4304" y="3766"/>
                      <a:pt x="1614" y="2690"/>
                      <a:pt x="0" y="0"/>
                    </a:cubicBezTo>
                    <a:close/>
                  </a:path>
                </a:pathLst>
              </a:custGeom>
              <a:solidFill>
                <a:srgbClr val="DAE6AD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" name="Полилиния: фигура 15">
                <a:extLst>
                  <a:ext uri="{FF2B5EF4-FFF2-40B4-BE49-F238E27FC236}">
                    <a16:creationId xmlns:a16="http://schemas.microsoft.com/office/drawing/2014/main" id="{D7730CB3-5492-A50A-023D-81B3BE5D069F}"/>
                  </a:ext>
                </a:extLst>
              </p:cNvPr>
              <p:cNvSpPr/>
              <p:nvPr/>
            </p:nvSpPr>
            <p:spPr>
              <a:xfrm>
                <a:off x="4386985" y="6765064"/>
                <a:ext cx="165746" cy="228901"/>
              </a:xfrm>
              <a:custGeom>
                <a:avLst/>
                <a:gdLst>
                  <a:gd name="connsiteX0" fmla="*/ 781 w 165746"/>
                  <a:gd name="connsiteY0" fmla="*/ 40354 h 228901"/>
                  <a:gd name="connsiteX1" fmla="*/ 2126 w 165746"/>
                  <a:gd name="connsiteY1" fmla="*/ 37664 h 228901"/>
                  <a:gd name="connsiteX2" fmla="*/ 781 w 165746"/>
                  <a:gd name="connsiteY2" fmla="*/ 23136 h 228901"/>
                  <a:gd name="connsiteX3" fmla="*/ 2395 w 165746"/>
                  <a:gd name="connsiteY3" fmla="*/ 20177 h 228901"/>
                  <a:gd name="connsiteX4" fmla="*/ 3471 w 165746"/>
                  <a:gd name="connsiteY4" fmla="*/ 16949 h 228901"/>
                  <a:gd name="connsiteX5" fmla="*/ 2395 w 165746"/>
                  <a:gd name="connsiteY5" fmla="*/ 0 h 228901"/>
                  <a:gd name="connsiteX6" fmla="*/ 9659 w 165746"/>
                  <a:gd name="connsiteY6" fmla="*/ 18832 h 228901"/>
                  <a:gd name="connsiteX7" fmla="*/ 16115 w 165746"/>
                  <a:gd name="connsiteY7" fmla="*/ 36049 h 228901"/>
                  <a:gd name="connsiteX8" fmla="*/ 30643 w 165746"/>
                  <a:gd name="connsiteY8" fmla="*/ 61338 h 228901"/>
                  <a:gd name="connsiteX9" fmla="*/ 34678 w 165746"/>
                  <a:gd name="connsiteY9" fmla="*/ 70485 h 228901"/>
                  <a:gd name="connsiteX10" fmla="*/ 36830 w 165746"/>
                  <a:gd name="connsiteY10" fmla="*/ 72637 h 228901"/>
                  <a:gd name="connsiteX11" fmla="*/ 38176 w 165746"/>
                  <a:gd name="connsiteY11" fmla="*/ 69947 h 228901"/>
                  <a:gd name="connsiteX12" fmla="*/ 37368 w 165746"/>
                  <a:gd name="connsiteY12" fmla="*/ 65911 h 228901"/>
                  <a:gd name="connsiteX13" fmla="*/ 44901 w 165746"/>
                  <a:gd name="connsiteY13" fmla="*/ 75058 h 228901"/>
                  <a:gd name="connsiteX14" fmla="*/ 56738 w 165746"/>
                  <a:gd name="connsiteY14" fmla="*/ 101692 h 228901"/>
                  <a:gd name="connsiteX15" fmla="*/ 81758 w 165746"/>
                  <a:gd name="connsiteY15" fmla="*/ 136127 h 228901"/>
                  <a:gd name="connsiteX16" fmla="*/ 103818 w 165746"/>
                  <a:gd name="connsiteY16" fmla="*/ 156304 h 228901"/>
                  <a:gd name="connsiteX17" fmla="*/ 114848 w 165746"/>
                  <a:gd name="connsiteY17" fmla="*/ 167872 h 228901"/>
                  <a:gd name="connsiteX18" fmla="*/ 120497 w 165746"/>
                  <a:gd name="connsiteY18" fmla="*/ 171369 h 228901"/>
                  <a:gd name="connsiteX19" fmla="*/ 129375 w 165746"/>
                  <a:gd name="connsiteY19" fmla="*/ 174866 h 228901"/>
                  <a:gd name="connsiteX20" fmla="*/ 131527 w 165746"/>
                  <a:gd name="connsiteY20" fmla="*/ 178095 h 228901"/>
                  <a:gd name="connsiteX21" fmla="*/ 132334 w 165746"/>
                  <a:gd name="connsiteY21" fmla="*/ 179978 h 228901"/>
                  <a:gd name="connsiteX22" fmla="*/ 144441 w 165746"/>
                  <a:gd name="connsiteY22" fmla="*/ 190739 h 228901"/>
                  <a:gd name="connsiteX23" fmla="*/ 147131 w 165746"/>
                  <a:gd name="connsiteY23" fmla="*/ 194505 h 228901"/>
                  <a:gd name="connsiteX24" fmla="*/ 150359 w 165746"/>
                  <a:gd name="connsiteY24" fmla="*/ 202845 h 228901"/>
                  <a:gd name="connsiteX25" fmla="*/ 147400 w 165746"/>
                  <a:gd name="connsiteY25" fmla="*/ 203114 h 228901"/>
                  <a:gd name="connsiteX26" fmla="*/ 131258 w 165746"/>
                  <a:gd name="connsiteY26" fmla="*/ 192353 h 228901"/>
                  <a:gd name="connsiteX27" fmla="*/ 120497 w 165746"/>
                  <a:gd name="connsiteY27" fmla="*/ 193160 h 228901"/>
                  <a:gd name="connsiteX28" fmla="*/ 114579 w 165746"/>
                  <a:gd name="connsiteY28" fmla="*/ 197196 h 228901"/>
                  <a:gd name="connsiteX29" fmla="*/ 112695 w 165746"/>
                  <a:gd name="connsiteY29" fmla="*/ 202845 h 228901"/>
                  <a:gd name="connsiteX30" fmla="*/ 123995 w 165746"/>
                  <a:gd name="connsiteY30" fmla="*/ 209033 h 228901"/>
                  <a:gd name="connsiteX31" fmla="*/ 132603 w 165746"/>
                  <a:gd name="connsiteY31" fmla="*/ 211992 h 228901"/>
                  <a:gd name="connsiteX32" fmla="*/ 147131 w 165746"/>
                  <a:gd name="connsiteY32" fmla="*/ 218718 h 228901"/>
                  <a:gd name="connsiteX33" fmla="*/ 164348 w 165746"/>
                  <a:gd name="connsiteY33" fmla="*/ 225174 h 228901"/>
                  <a:gd name="connsiteX34" fmla="*/ 165694 w 165746"/>
                  <a:gd name="connsiteY34" fmla="*/ 227057 h 228901"/>
                  <a:gd name="connsiteX35" fmla="*/ 153318 w 165746"/>
                  <a:gd name="connsiteY35" fmla="*/ 226788 h 228901"/>
                  <a:gd name="connsiteX36" fmla="*/ 115655 w 165746"/>
                  <a:gd name="connsiteY36" fmla="*/ 211454 h 228901"/>
                  <a:gd name="connsiteX37" fmla="*/ 96016 w 165746"/>
                  <a:gd name="connsiteY37" fmla="*/ 199617 h 228901"/>
                  <a:gd name="connsiteX38" fmla="*/ 100320 w 165746"/>
                  <a:gd name="connsiteY38" fmla="*/ 199617 h 228901"/>
                  <a:gd name="connsiteX39" fmla="*/ 105970 w 165746"/>
                  <a:gd name="connsiteY39" fmla="*/ 202038 h 228901"/>
                  <a:gd name="connsiteX40" fmla="*/ 71535 w 165746"/>
                  <a:gd name="connsiteY40" fmla="*/ 175943 h 228901"/>
                  <a:gd name="connsiteX41" fmla="*/ 53510 w 165746"/>
                  <a:gd name="connsiteY41" fmla="*/ 154151 h 228901"/>
                  <a:gd name="connsiteX42" fmla="*/ 49475 w 165746"/>
                  <a:gd name="connsiteY42" fmla="*/ 149040 h 228901"/>
                  <a:gd name="connsiteX43" fmla="*/ 70997 w 165746"/>
                  <a:gd name="connsiteY43" fmla="*/ 175673 h 228901"/>
                  <a:gd name="connsiteX44" fmla="*/ 83910 w 165746"/>
                  <a:gd name="connsiteY44" fmla="*/ 187242 h 228901"/>
                  <a:gd name="connsiteX45" fmla="*/ 84986 w 165746"/>
                  <a:gd name="connsiteY45" fmla="*/ 191815 h 228901"/>
                  <a:gd name="connsiteX46" fmla="*/ 81489 w 165746"/>
                  <a:gd name="connsiteY46" fmla="*/ 190470 h 228901"/>
                  <a:gd name="connsiteX47" fmla="*/ 47860 w 165746"/>
                  <a:gd name="connsiteY47" fmla="*/ 154421 h 228901"/>
                  <a:gd name="connsiteX48" fmla="*/ 29836 w 165746"/>
                  <a:gd name="connsiteY48" fmla="*/ 119716 h 228901"/>
                  <a:gd name="connsiteX49" fmla="*/ 17999 w 165746"/>
                  <a:gd name="connsiteY49" fmla="*/ 93083 h 228901"/>
                  <a:gd name="connsiteX50" fmla="*/ 9390 w 165746"/>
                  <a:gd name="connsiteY50" fmla="*/ 68870 h 228901"/>
                  <a:gd name="connsiteX51" fmla="*/ 781 w 165746"/>
                  <a:gd name="connsiteY51" fmla="*/ 46272 h 228901"/>
                  <a:gd name="connsiteX52" fmla="*/ 781 w 165746"/>
                  <a:gd name="connsiteY52" fmla="*/ 40354 h 228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165746" h="228901">
                    <a:moveTo>
                      <a:pt x="781" y="40354"/>
                    </a:moveTo>
                    <a:cubicBezTo>
                      <a:pt x="2395" y="40085"/>
                      <a:pt x="2664" y="39009"/>
                      <a:pt x="2126" y="37664"/>
                    </a:cubicBezTo>
                    <a:cubicBezTo>
                      <a:pt x="512" y="33090"/>
                      <a:pt x="1319" y="27979"/>
                      <a:pt x="781" y="23136"/>
                    </a:cubicBezTo>
                    <a:cubicBezTo>
                      <a:pt x="781" y="22060"/>
                      <a:pt x="-26" y="20715"/>
                      <a:pt x="2395" y="20177"/>
                    </a:cubicBezTo>
                    <a:cubicBezTo>
                      <a:pt x="4009" y="19908"/>
                      <a:pt x="3471" y="18294"/>
                      <a:pt x="3471" y="16949"/>
                    </a:cubicBezTo>
                    <a:cubicBezTo>
                      <a:pt x="2664" y="11299"/>
                      <a:pt x="1319" y="5919"/>
                      <a:pt x="2395" y="0"/>
                    </a:cubicBezTo>
                    <a:cubicBezTo>
                      <a:pt x="4278" y="6457"/>
                      <a:pt x="8314" y="12106"/>
                      <a:pt x="9659" y="18832"/>
                    </a:cubicBezTo>
                    <a:cubicBezTo>
                      <a:pt x="11004" y="24750"/>
                      <a:pt x="13156" y="30669"/>
                      <a:pt x="16115" y="36049"/>
                    </a:cubicBezTo>
                    <a:cubicBezTo>
                      <a:pt x="20958" y="44389"/>
                      <a:pt x="25800" y="52729"/>
                      <a:pt x="30643" y="61338"/>
                    </a:cubicBezTo>
                    <a:cubicBezTo>
                      <a:pt x="32257" y="64297"/>
                      <a:pt x="33871" y="67256"/>
                      <a:pt x="34678" y="70485"/>
                    </a:cubicBezTo>
                    <a:cubicBezTo>
                      <a:pt x="34947" y="71830"/>
                      <a:pt x="35216" y="72906"/>
                      <a:pt x="36830" y="72637"/>
                    </a:cubicBezTo>
                    <a:cubicBezTo>
                      <a:pt x="38445" y="72368"/>
                      <a:pt x="38445" y="71023"/>
                      <a:pt x="38176" y="69947"/>
                    </a:cubicBezTo>
                    <a:cubicBezTo>
                      <a:pt x="37906" y="68601"/>
                      <a:pt x="37637" y="67525"/>
                      <a:pt x="37368" y="65911"/>
                    </a:cubicBezTo>
                    <a:cubicBezTo>
                      <a:pt x="43018" y="66718"/>
                      <a:pt x="44901" y="71292"/>
                      <a:pt x="44901" y="75058"/>
                    </a:cubicBezTo>
                    <a:cubicBezTo>
                      <a:pt x="45439" y="85550"/>
                      <a:pt x="51358" y="93621"/>
                      <a:pt x="56738" y="101692"/>
                    </a:cubicBezTo>
                    <a:cubicBezTo>
                      <a:pt x="64540" y="113529"/>
                      <a:pt x="72342" y="125635"/>
                      <a:pt x="81758" y="136127"/>
                    </a:cubicBezTo>
                    <a:cubicBezTo>
                      <a:pt x="88483" y="143390"/>
                      <a:pt x="95747" y="150385"/>
                      <a:pt x="103818" y="156304"/>
                    </a:cubicBezTo>
                    <a:cubicBezTo>
                      <a:pt x="108122" y="159532"/>
                      <a:pt x="112695" y="162222"/>
                      <a:pt x="114848" y="167872"/>
                    </a:cubicBezTo>
                    <a:cubicBezTo>
                      <a:pt x="115655" y="170024"/>
                      <a:pt x="118076" y="171100"/>
                      <a:pt x="120497" y="171369"/>
                    </a:cubicBezTo>
                    <a:cubicBezTo>
                      <a:pt x="123726" y="171907"/>
                      <a:pt x="126685" y="172983"/>
                      <a:pt x="129375" y="174866"/>
                    </a:cubicBezTo>
                    <a:cubicBezTo>
                      <a:pt x="130451" y="175673"/>
                      <a:pt x="132065" y="175943"/>
                      <a:pt x="131527" y="178095"/>
                    </a:cubicBezTo>
                    <a:cubicBezTo>
                      <a:pt x="131258" y="178633"/>
                      <a:pt x="131796" y="179709"/>
                      <a:pt x="132334" y="179978"/>
                    </a:cubicBezTo>
                    <a:cubicBezTo>
                      <a:pt x="137446" y="182399"/>
                      <a:pt x="139867" y="187780"/>
                      <a:pt x="144441" y="190739"/>
                    </a:cubicBezTo>
                    <a:cubicBezTo>
                      <a:pt x="145786" y="191546"/>
                      <a:pt x="147400" y="192622"/>
                      <a:pt x="147131" y="194505"/>
                    </a:cubicBezTo>
                    <a:cubicBezTo>
                      <a:pt x="146593" y="198003"/>
                      <a:pt x="148745" y="200424"/>
                      <a:pt x="150359" y="202845"/>
                    </a:cubicBezTo>
                    <a:cubicBezTo>
                      <a:pt x="149552" y="203652"/>
                      <a:pt x="148476" y="203383"/>
                      <a:pt x="147400" y="203114"/>
                    </a:cubicBezTo>
                    <a:cubicBezTo>
                      <a:pt x="141212" y="200693"/>
                      <a:pt x="135563" y="197465"/>
                      <a:pt x="131258" y="192353"/>
                    </a:cubicBezTo>
                    <a:cubicBezTo>
                      <a:pt x="128299" y="188587"/>
                      <a:pt x="123456" y="188856"/>
                      <a:pt x="120497" y="193160"/>
                    </a:cubicBezTo>
                    <a:cubicBezTo>
                      <a:pt x="119152" y="195312"/>
                      <a:pt x="118076" y="197196"/>
                      <a:pt x="114579" y="197196"/>
                    </a:cubicBezTo>
                    <a:cubicBezTo>
                      <a:pt x="111081" y="197196"/>
                      <a:pt x="110543" y="199886"/>
                      <a:pt x="112695" y="202845"/>
                    </a:cubicBezTo>
                    <a:cubicBezTo>
                      <a:pt x="115386" y="206880"/>
                      <a:pt x="119690" y="207957"/>
                      <a:pt x="123995" y="209033"/>
                    </a:cubicBezTo>
                    <a:cubicBezTo>
                      <a:pt x="126954" y="209571"/>
                      <a:pt x="130182" y="209571"/>
                      <a:pt x="132603" y="211992"/>
                    </a:cubicBezTo>
                    <a:cubicBezTo>
                      <a:pt x="136370" y="216296"/>
                      <a:pt x="142019" y="217372"/>
                      <a:pt x="147131" y="218718"/>
                    </a:cubicBezTo>
                    <a:cubicBezTo>
                      <a:pt x="153049" y="220332"/>
                      <a:pt x="158430" y="223560"/>
                      <a:pt x="164348" y="225174"/>
                    </a:cubicBezTo>
                    <a:cubicBezTo>
                      <a:pt x="165155" y="225443"/>
                      <a:pt x="165963" y="225981"/>
                      <a:pt x="165694" y="227057"/>
                    </a:cubicBezTo>
                    <a:cubicBezTo>
                      <a:pt x="161389" y="230286"/>
                      <a:pt x="157623" y="228671"/>
                      <a:pt x="153318" y="226788"/>
                    </a:cubicBezTo>
                    <a:cubicBezTo>
                      <a:pt x="140943" y="220870"/>
                      <a:pt x="128837" y="214951"/>
                      <a:pt x="115655" y="211454"/>
                    </a:cubicBezTo>
                    <a:cubicBezTo>
                      <a:pt x="108122" y="209302"/>
                      <a:pt x="101396" y="205804"/>
                      <a:pt x="96016" y="199617"/>
                    </a:cubicBezTo>
                    <a:cubicBezTo>
                      <a:pt x="97361" y="197734"/>
                      <a:pt x="98975" y="199079"/>
                      <a:pt x="100320" y="199617"/>
                    </a:cubicBezTo>
                    <a:cubicBezTo>
                      <a:pt x="102204" y="200424"/>
                      <a:pt x="104087" y="201500"/>
                      <a:pt x="105970" y="202038"/>
                    </a:cubicBezTo>
                    <a:cubicBezTo>
                      <a:pt x="91712" y="196926"/>
                      <a:pt x="82565" y="185089"/>
                      <a:pt x="71535" y="175943"/>
                    </a:cubicBezTo>
                    <a:cubicBezTo>
                      <a:pt x="64002" y="170024"/>
                      <a:pt x="58621" y="161953"/>
                      <a:pt x="53510" y="154151"/>
                    </a:cubicBezTo>
                    <a:cubicBezTo>
                      <a:pt x="52434" y="152268"/>
                      <a:pt x="50820" y="150654"/>
                      <a:pt x="49475" y="149040"/>
                    </a:cubicBezTo>
                    <a:cubicBezTo>
                      <a:pt x="56200" y="158187"/>
                      <a:pt x="62119" y="168141"/>
                      <a:pt x="70997" y="175673"/>
                    </a:cubicBezTo>
                    <a:cubicBezTo>
                      <a:pt x="74763" y="180247"/>
                      <a:pt x="80143" y="182668"/>
                      <a:pt x="83910" y="187242"/>
                    </a:cubicBezTo>
                    <a:cubicBezTo>
                      <a:pt x="84986" y="188587"/>
                      <a:pt x="86600" y="189663"/>
                      <a:pt x="84986" y="191815"/>
                    </a:cubicBezTo>
                    <a:cubicBezTo>
                      <a:pt x="83372" y="192353"/>
                      <a:pt x="82565" y="191277"/>
                      <a:pt x="81489" y="190470"/>
                    </a:cubicBezTo>
                    <a:cubicBezTo>
                      <a:pt x="68037" y="180516"/>
                      <a:pt x="56200" y="168679"/>
                      <a:pt x="47860" y="154421"/>
                    </a:cubicBezTo>
                    <a:cubicBezTo>
                      <a:pt x="41135" y="143121"/>
                      <a:pt x="34947" y="131822"/>
                      <a:pt x="29836" y="119716"/>
                    </a:cubicBezTo>
                    <a:cubicBezTo>
                      <a:pt x="26069" y="110838"/>
                      <a:pt x="21765" y="102230"/>
                      <a:pt x="17999" y="93083"/>
                    </a:cubicBezTo>
                    <a:cubicBezTo>
                      <a:pt x="17730" y="84205"/>
                      <a:pt x="13694" y="76403"/>
                      <a:pt x="9390" y="68870"/>
                    </a:cubicBezTo>
                    <a:cubicBezTo>
                      <a:pt x="7507" y="60800"/>
                      <a:pt x="4547" y="53267"/>
                      <a:pt x="781" y="46272"/>
                    </a:cubicBezTo>
                    <a:cubicBezTo>
                      <a:pt x="512" y="44658"/>
                      <a:pt x="-833" y="42506"/>
                      <a:pt x="781" y="40354"/>
                    </a:cubicBezTo>
                    <a:close/>
                  </a:path>
                </a:pathLst>
              </a:custGeom>
              <a:solidFill>
                <a:srgbClr val="9DC002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" name="Полилиния: фигура 16">
                <a:extLst>
                  <a:ext uri="{FF2B5EF4-FFF2-40B4-BE49-F238E27FC236}">
                    <a16:creationId xmlns:a16="http://schemas.microsoft.com/office/drawing/2014/main" id="{020D4BED-C3D8-4C52-594F-2A4760DDA996}"/>
                  </a:ext>
                </a:extLst>
              </p:cNvPr>
              <p:cNvSpPr/>
              <p:nvPr/>
            </p:nvSpPr>
            <p:spPr>
              <a:xfrm>
                <a:off x="4383493" y="6800037"/>
                <a:ext cx="89595" cy="161078"/>
              </a:xfrm>
              <a:custGeom>
                <a:avLst/>
                <a:gdLst>
                  <a:gd name="connsiteX0" fmla="*/ 22836 w 89595"/>
                  <a:gd name="connsiteY0" fmla="*/ 58648 h 161078"/>
                  <a:gd name="connsiteX1" fmla="*/ 33327 w 89595"/>
                  <a:gd name="connsiteY1" fmla="*/ 80708 h 161078"/>
                  <a:gd name="connsiteX2" fmla="*/ 57271 w 89595"/>
                  <a:gd name="connsiteY2" fmla="*/ 125097 h 161078"/>
                  <a:gd name="connsiteX3" fmla="*/ 89285 w 89595"/>
                  <a:gd name="connsiteY3" fmla="*/ 156842 h 161078"/>
                  <a:gd name="connsiteX4" fmla="*/ 89554 w 89595"/>
                  <a:gd name="connsiteY4" fmla="*/ 157380 h 161078"/>
                  <a:gd name="connsiteX5" fmla="*/ 87671 w 89595"/>
                  <a:gd name="connsiteY5" fmla="*/ 160877 h 161078"/>
                  <a:gd name="connsiteX6" fmla="*/ 86595 w 89595"/>
                  <a:gd name="connsiteY6" fmla="*/ 160877 h 161078"/>
                  <a:gd name="connsiteX7" fmla="*/ 72067 w 89595"/>
                  <a:gd name="connsiteY7" fmla="*/ 151192 h 161078"/>
                  <a:gd name="connsiteX8" fmla="*/ 62920 w 89595"/>
                  <a:gd name="connsiteY8" fmla="*/ 148233 h 161078"/>
                  <a:gd name="connsiteX9" fmla="*/ 56195 w 89595"/>
                  <a:gd name="connsiteY9" fmla="*/ 146619 h 161078"/>
                  <a:gd name="connsiteX10" fmla="*/ 57271 w 89595"/>
                  <a:gd name="connsiteY10" fmla="*/ 141238 h 161078"/>
                  <a:gd name="connsiteX11" fmla="*/ 57809 w 89595"/>
                  <a:gd name="connsiteY11" fmla="*/ 136665 h 161078"/>
                  <a:gd name="connsiteX12" fmla="*/ 29292 w 89595"/>
                  <a:gd name="connsiteY12" fmla="*/ 90661 h 161078"/>
                  <a:gd name="connsiteX13" fmla="*/ 12075 w 89595"/>
                  <a:gd name="connsiteY13" fmla="*/ 51922 h 161078"/>
                  <a:gd name="connsiteX14" fmla="*/ 506 w 89595"/>
                  <a:gd name="connsiteY14" fmla="*/ 6457 h 161078"/>
                  <a:gd name="connsiteX15" fmla="*/ 2121 w 89595"/>
                  <a:gd name="connsiteY15" fmla="*/ 0 h 161078"/>
                  <a:gd name="connsiteX16" fmla="*/ 4273 w 89595"/>
                  <a:gd name="connsiteY16" fmla="*/ 5381 h 161078"/>
                  <a:gd name="connsiteX17" fmla="*/ 7770 w 89595"/>
                  <a:gd name="connsiteY17" fmla="*/ 15065 h 161078"/>
                  <a:gd name="connsiteX18" fmla="*/ 14227 w 89595"/>
                  <a:gd name="connsiteY18" fmla="*/ 34166 h 161078"/>
                  <a:gd name="connsiteX19" fmla="*/ 14227 w 89595"/>
                  <a:gd name="connsiteY19" fmla="*/ 45196 h 161078"/>
                  <a:gd name="connsiteX20" fmla="*/ 22836 w 89595"/>
                  <a:gd name="connsiteY20" fmla="*/ 58648 h 161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9595" h="161078">
                    <a:moveTo>
                      <a:pt x="22836" y="58648"/>
                    </a:moveTo>
                    <a:cubicBezTo>
                      <a:pt x="27409" y="65642"/>
                      <a:pt x="30099" y="73444"/>
                      <a:pt x="33327" y="80708"/>
                    </a:cubicBezTo>
                    <a:cubicBezTo>
                      <a:pt x="40322" y="96042"/>
                      <a:pt x="48124" y="111107"/>
                      <a:pt x="57271" y="125097"/>
                    </a:cubicBezTo>
                    <a:cubicBezTo>
                      <a:pt x="65611" y="138010"/>
                      <a:pt x="77448" y="147426"/>
                      <a:pt x="89285" y="156842"/>
                    </a:cubicBezTo>
                    <a:cubicBezTo>
                      <a:pt x="89285" y="157111"/>
                      <a:pt x="89554" y="157111"/>
                      <a:pt x="89554" y="157380"/>
                    </a:cubicBezTo>
                    <a:cubicBezTo>
                      <a:pt x="89823" y="158994"/>
                      <a:pt x="88747" y="159801"/>
                      <a:pt x="87671" y="160877"/>
                    </a:cubicBezTo>
                    <a:cubicBezTo>
                      <a:pt x="87402" y="161146"/>
                      <a:pt x="86864" y="161146"/>
                      <a:pt x="86595" y="160877"/>
                    </a:cubicBezTo>
                    <a:cubicBezTo>
                      <a:pt x="80676" y="159532"/>
                      <a:pt x="76372" y="155228"/>
                      <a:pt x="72067" y="151192"/>
                    </a:cubicBezTo>
                    <a:cubicBezTo>
                      <a:pt x="69377" y="148771"/>
                      <a:pt x="66956" y="146619"/>
                      <a:pt x="62920" y="148233"/>
                    </a:cubicBezTo>
                    <a:cubicBezTo>
                      <a:pt x="60768" y="149040"/>
                      <a:pt x="57809" y="149309"/>
                      <a:pt x="56195" y="146619"/>
                    </a:cubicBezTo>
                    <a:cubicBezTo>
                      <a:pt x="55119" y="144736"/>
                      <a:pt x="55119" y="142314"/>
                      <a:pt x="57271" y="141238"/>
                    </a:cubicBezTo>
                    <a:cubicBezTo>
                      <a:pt x="60230" y="139893"/>
                      <a:pt x="59154" y="138548"/>
                      <a:pt x="57809" y="136665"/>
                    </a:cubicBezTo>
                    <a:cubicBezTo>
                      <a:pt x="46779" y="122137"/>
                      <a:pt x="38170" y="106534"/>
                      <a:pt x="29292" y="90661"/>
                    </a:cubicBezTo>
                    <a:cubicBezTo>
                      <a:pt x="22836" y="78017"/>
                      <a:pt x="16648" y="65373"/>
                      <a:pt x="12075" y="51922"/>
                    </a:cubicBezTo>
                    <a:cubicBezTo>
                      <a:pt x="6963" y="37125"/>
                      <a:pt x="2390" y="22060"/>
                      <a:pt x="506" y="6457"/>
                    </a:cubicBezTo>
                    <a:cubicBezTo>
                      <a:pt x="237" y="4304"/>
                      <a:pt x="-1108" y="1345"/>
                      <a:pt x="2121" y="0"/>
                    </a:cubicBezTo>
                    <a:cubicBezTo>
                      <a:pt x="2928" y="1883"/>
                      <a:pt x="3466" y="3497"/>
                      <a:pt x="4273" y="5381"/>
                    </a:cubicBezTo>
                    <a:cubicBezTo>
                      <a:pt x="4273" y="9147"/>
                      <a:pt x="6156" y="12106"/>
                      <a:pt x="7770" y="15065"/>
                    </a:cubicBezTo>
                    <a:cubicBezTo>
                      <a:pt x="10998" y="20984"/>
                      <a:pt x="13151" y="27441"/>
                      <a:pt x="14227" y="34166"/>
                    </a:cubicBezTo>
                    <a:cubicBezTo>
                      <a:pt x="11805" y="37933"/>
                      <a:pt x="13151" y="41430"/>
                      <a:pt x="14227" y="45196"/>
                    </a:cubicBezTo>
                    <a:cubicBezTo>
                      <a:pt x="16110" y="50308"/>
                      <a:pt x="17455" y="55688"/>
                      <a:pt x="22836" y="58648"/>
                    </a:cubicBezTo>
                    <a:close/>
                  </a:path>
                </a:pathLst>
              </a:custGeom>
              <a:solidFill>
                <a:srgbClr val="C4D879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" name="Полилиния: фигура 17">
                <a:extLst>
                  <a:ext uri="{FF2B5EF4-FFF2-40B4-BE49-F238E27FC236}">
                    <a16:creationId xmlns:a16="http://schemas.microsoft.com/office/drawing/2014/main" id="{651639D6-255D-A9A7-96C5-F253AF68B764}"/>
                  </a:ext>
                </a:extLst>
              </p:cNvPr>
              <p:cNvSpPr/>
              <p:nvPr/>
            </p:nvSpPr>
            <p:spPr>
              <a:xfrm>
                <a:off x="4496491" y="6953895"/>
                <a:ext cx="54573" cy="33652"/>
              </a:xfrm>
              <a:custGeom>
                <a:avLst/>
                <a:gdLst>
                  <a:gd name="connsiteX0" fmla="*/ 23097 w 54573"/>
                  <a:gd name="connsiteY0" fmla="*/ 23967 h 33652"/>
                  <a:gd name="connsiteX1" fmla="*/ 15296 w 54573"/>
                  <a:gd name="connsiteY1" fmla="*/ 21815 h 33652"/>
                  <a:gd name="connsiteX2" fmla="*/ 499 w 54573"/>
                  <a:gd name="connsiteY2" fmla="*/ 12399 h 33652"/>
                  <a:gd name="connsiteX3" fmla="*/ 230 w 54573"/>
                  <a:gd name="connsiteY3" fmla="*/ 10516 h 33652"/>
                  <a:gd name="connsiteX4" fmla="*/ 6149 w 54573"/>
                  <a:gd name="connsiteY4" fmla="*/ 7557 h 33652"/>
                  <a:gd name="connsiteX5" fmla="*/ 9646 w 54573"/>
                  <a:gd name="connsiteY5" fmla="*/ 5943 h 33652"/>
                  <a:gd name="connsiteX6" fmla="*/ 20138 w 54573"/>
                  <a:gd name="connsiteY6" fmla="*/ 562 h 33652"/>
                  <a:gd name="connsiteX7" fmla="*/ 22828 w 54573"/>
                  <a:gd name="connsiteY7" fmla="*/ 2445 h 33652"/>
                  <a:gd name="connsiteX8" fmla="*/ 41391 w 54573"/>
                  <a:gd name="connsiteY8" fmla="*/ 14551 h 33652"/>
                  <a:gd name="connsiteX9" fmla="*/ 54573 w 54573"/>
                  <a:gd name="connsiteY9" fmla="*/ 27196 h 33652"/>
                  <a:gd name="connsiteX10" fmla="*/ 50269 w 54573"/>
                  <a:gd name="connsiteY10" fmla="*/ 33652 h 33652"/>
                  <a:gd name="connsiteX11" fmla="*/ 40853 w 54573"/>
                  <a:gd name="connsiteY11" fmla="*/ 30155 h 33652"/>
                  <a:gd name="connsiteX12" fmla="*/ 24443 w 54573"/>
                  <a:gd name="connsiteY12" fmla="*/ 24774 h 33652"/>
                  <a:gd name="connsiteX13" fmla="*/ 23097 w 54573"/>
                  <a:gd name="connsiteY13" fmla="*/ 23967 h 3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573" h="33652">
                    <a:moveTo>
                      <a:pt x="23097" y="23967"/>
                    </a:moveTo>
                    <a:cubicBezTo>
                      <a:pt x="20676" y="22622"/>
                      <a:pt x="17986" y="22084"/>
                      <a:pt x="15296" y="21815"/>
                    </a:cubicBezTo>
                    <a:cubicBezTo>
                      <a:pt x="8839" y="21008"/>
                      <a:pt x="3728" y="18049"/>
                      <a:pt x="499" y="12399"/>
                    </a:cubicBezTo>
                    <a:cubicBezTo>
                      <a:pt x="230" y="11861"/>
                      <a:pt x="-308" y="10516"/>
                      <a:pt x="230" y="10516"/>
                    </a:cubicBezTo>
                    <a:cubicBezTo>
                      <a:pt x="2651" y="10516"/>
                      <a:pt x="3189" y="6212"/>
                      <a:pt x="6149" y="7557"/>
                    </a:cubicBezTo>
                    <a:cubicBezTo>
                      <a:pt x="8301" y="8364"/>
                      <a:pt x="8839" y="7557"/>
                      <a:pt x="9646" y="5943"/>
                    </a:cubicBezTo>
                    <a:cubicBezTo>
                      <a:pt x="11798" y="831"/>
                      <a:pt x="15834" y="-1052"/>
                      <a:pt x="20138" y="562"/>
                    </a:cubicBezTo>
                    <a:cubicBezTo>
                      <a:pt x="21214" y="1100"/>
                      <a:pt x="22290" y="1638"/>
                      <a:pt x="22828" y="2445"/>
                    </a:cubicBezTo>
                    <a:cubicBezTo>
                      <a:pt x="27402" y="9171"/>
                      <a:pt x="34127" y="11861"/>
                      <a:pt x="41391" y="14551"/>
                    </a:cubicBezTo>
                    <a:cubicBezTo>
                      <a:pt x="44350" y="20201"/>
                      <a:pt x="50807" y="22084"/>
                      <a:pt x="54573" y="27196"/>
                    </a:cubicBezTo>
                    <a:cubicBezTo>
                      <a:pt x="54573" y="30424"/>
                      <a:pt x="54573" y="33383"/>
                      <a:pt x="50269" y="33652"/>
                    </a:cubicBezTo>
                    <a:cubicBezTo>
                      <a:pt x="46772" y="33652"/>
                      <a:pt x="44081" y="31231"/>
                      <a:pt x="40853" y="30155"/>
                    </a:cubicBezTo>
                    <a:cubicBezTo>
                      <a:pt x="36280" y="25312"/>
                      <a:pt x="30361" y="25312"/>
                      <a:pt x="24443" y="24774"/>
                    </a:cubicBezTo>
                    <a:cubicBezTo>
                      <a:pt x="23904" y="24505"/>
                      <a:pt x="23366" y="24236"/>
                      <a:pt x="23097" y="23967"/>
                    </a:cubicBezTo>
                    <a:close/>
                  </a:path>
                </a:pathLst>
              </a:custGeom>
              <a:solidFill>
                <a:srgbClr val="B5CE72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" name="Полилиния: фигура 18">
                <a:extLst>
                  <a:ext uri="{FF2B5EF4-FFF2-40B4-BE49-F238E27FC236}">
                    <a16:creationId xmlns:a16="http://schemas.microsoft.com/office/drawing/2014/main" id="{E877D0C4-8285-47E9-B1F3-98706A850D31}"/>
                  </a:ext>
                </a:extLst>
              </p:cNvPr>
              <p:cNvSpPr/>
              <p:nvPr/>
            </p:nvSpPr>
            <p:spPr>
              <a:xfrm>
                <a:off x="4477351" y="6961183"/>
                <a:ext cx="101422" cy="43044"/>
              </a:xfrm>
              <a:custGeom>
                <a:avLst/>
                <a:gdLst>
                  <a:gd name="connsiteX0" fmla="*/ 6188 w 101422"/>
                  <a:gd name="connsiteY0" fmla="*/ 3497 h 43044"/>
                  <a:gd name="connsiteX1" fmla="*/ 28517 w 101422"/>
                  <a:gd name="connsiteY1" fmla="*/ 15334 h 43044"/>
                  <a:gd name="connsiteX2" fmla="*/ 46541 w 101422"/>
                  <a:gd name="connsiteY2" fmla="*/ 22060 h 43044"/>
                  <a:gd name="connsiteX3" fmla="*/ 65642 w 101422"/>
                  <a:gd name="connsiteY3" fmla="*/ 30938 h 43044"/>
                  <a:gd name="connsiteX4" fmla="*/ 75865 w 101422"/>
                  <a:gd name="connsiteY4" fmla="*/ 31207 h 43044"/>
                  <a:gd name="connsiteX5" fmla="*/ 84743 w 101422"/>
                  <a:gd name="connsiteY5" fmla="*/ 32014 h 43044"/>
                  <a:gd name="connsiteX6" fmla="*/ 97118 w 101422"/>
                  <a:gd name="connsiteY6" fmla="*/ 32821 h 43044"/>
                  <a:gd name="connsiteX7" fmla="*/ 101423 w 101422"/>
                  <a:gd name="connsiteY7" fmla="*/ 36318 h 43044"/>
                  <a:gd name="connsiteX8" fmla="*/ 90393 w 101422"/>
                  <a:gd name="connsiteY8" fmla="*/ 39009 h 43044"/>
                  <a:gd name="connsiteX9" fmla="*/ 90123 w 101422"/>
                  <a:gd name="connsiteY9" fmla="*/ 43044 h 43044"/>
                  <a:gd name="connsiteX10" fmla="*/ 82591 w 101422"/>
                  <a:gd name="connsiteY10" fmla="*/ 39547 h 43044"/>
                  <a:gd name="connsiteX11" fmla="*/ 73713 w 101422"/>
                  <a:gd name="connsiteY11" fmla="*/ 37664 h 43044"/>
                  <a:gd name="connsiteX12" fmla="*/ 59455 w 101422"/>
                  <a:gd name="connsiteY12" fmla="*/ 32552 h 43044"/>
                  <a:gd name="connsiteX13" fmla="*/ 48425 w 101422"/>
                  <a:gd name="connsiteY13" fmla="*/ 29593 h 43044"/>
                  <a:gd name="connsiteX14" fmla="*/ 44927 w 101422"/>
                  <a:gd name="connsiteY14" fmla="*/ 31476 h 43044"/>
                  <a:gd name="connsiteX15" fmla="*/ 44389 w 101422"/>
                  <a:gd name="connsiteY15" fmla="*/ 32283 h 43044"/>
                  <a:gd name="connsiteX16" fmla="*/ 37394 w 101422"/>
                  <a:gd name="connsiteY16" fmla="*/ 37394 h 43044"/>
                  <a:gd name="connsiteX17" fmla="*/ 32552 w 101422"/>
                  <a:gd name="connsiteY17" fmla="*/ 29324 h 43044"/>
                  <a:gd name="connsiteX18" fmla="*/ 36587 w 101422"/>
                  <a:gd name="connsiteY18" fmla="*/ 24481 h 43044"/>
                  <a:gd name="connsiteX19" fmla="*/ 6995 w 101422"/>
                  <a:gd name="connsiteY19" fmla="*/ 8878 h 43044"/>
                  <a:gd name="connsiteX20" fmla="*/ 4304 w 101422"/>
                  <a:gd name="connsiteY20" fmla="*/ 6726 h 43044"/>
                  <a:gd name="connsiteX21" fmla="*/ 0 w 101422"/>
                  <a:gd name="connsiteY21" fmla="*/ 1614 h 43044"/>
                  <a:gd name="connsiteX22" fmla="*/ 1883 w 101422"/>
                  <a:gd name="connsiteY22" fmla="*/ 0 h 43044"/>
                  <a:gd name="connsiteX23" fmla="*/ 6188 w 101422"/>
                  <a:gd name="connsiteY23" fmla="*/ 3497 h 43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01422" h="43044">
                    <a:moveTo>
                      <a:pt x="6188" y="3497"/>
                    </a:moveTo>
                    <a:cubicBezTo>
                      <a:pt x="12913" y="8609"/>
                      <a:pt x="19639" y="13451"/>
                      <a:pt x="28517" y="15334"/>
                    </a:cubicBezTo>
                    <a:cubicBezTo>
                      <a:pt x="34704" y="16680"/>
                      <a:pt x="40892" y="19370"/>
                      <a:pt x="46541" y="22060"/>
                    </a:cubicBezTo>
                    <a:cubicBezTo>
                      <a:pt x="52729" y="25288"/>
                      <a:pt x="59724" y="26364"/>
                      <a:pt x="65642" y="30938"/>
                    </a:cubicBezTo>
                    <a:cubicBezTo>
                      <a:pt x="68601" y="33090"/>
                      <a:pt x="72368" y="32283"/>
                      <a:pt x="75865" y="31207"/>
                    </a:cubicBezTo>
                    <a:cubicBezTo>
                      <a:pt x="78824" y="30131"/>
                      <a:pt x="81784" y="30669"/>
                      <a:pt x="84743" y="32014"/>
                    </a:cubicBezTo>
                    <a:cubicBezTo>
                      <a:pt x="89047" y="31476"/>
                      <a:pt x="93083" y="32552"/>
                      <a:pt x="97118" y="32821"/>
                    </a:cubicBezTo>
                    <a:cubicBezTo>
                      <a:pt x="99539" y="33090"/>
                      <a:pt x="100884" y="33897"/>
                      <a:pt x="101423" y="36318"/>
                    </a:cubicBezTo>
                    <a:cubicBezTo>
                      <a:pt x="98732" y="40892"/>
                      <a:pt x="94428" y="38740"/>
                      <a:pt x="90393" y="39009"/>
                    </a:cubicBezTo>
                    <a:cubicBezTo>
                      <a:pt x="90123" y="40354"/>
                      <a:pt x="91469" y="41968"/>
                      <a:pt x="90123" y="43044"/>
                    </a:cubicBezTo>
                    <a:cubicBezTo>
                      <a:pt x="89585" y="37394"/>
                      <a:pt x="85281" y="40354"/>
                      <a:pt x="82591" y="39547"/>
                    </a:cubicBezTo>
                    <a:cubicBezTo>
                      <a:pt x="79901" y="37664"/>
                      <a:pt x="76672" y="38202"/>
                      <a:pt x="73713" y="37664"/>
                    </a:cubicBezTo>
                    <a:cubicBezTo>
                      <a:pt x="68601" y="36856"/>
                      <a:pt x="64566" y="33628"/>
                      <a:pt x="59455" y="32552"/>
                    </a:cubicBezTo>
                    <a:cubicBezTo>
                      <a:pt x="55688" y="31745"/>
                      <a:pt x="51922" y="30938"/>
                      <a:pt x="48425" y="29593"/>
                    </a:cubicBezTo>
                    <a:cubicBezTo>
                      <a:pt x="45734" y="28517"/>
                      <a:pt x="45734" y="30400"/>
                      <a:pt x="44927" y="31476"/>
                    </a:cubicBezTo>
                    <a:cubicBezTo>
                      <a:pt x="44658" y="31745"/>
                      <a:pt x="44658" y="32014"/>
                      <a:pt x="44389" y="32283"/>
                    </a:cubicBezTo>
                    <a:cubicBezTo>
                      <a:pt x="42775" y="34973"/>
                      <a:pt x="41430" y="38471"/>
                      <a:pt x="37394" y="37394"/>
                    </a:cubicBezTo>
                    <a:cubicBezTo>
                      <a:pt x="33090" y="36318"/>
                      <a:pt x="32552" y="32821"/>
                      <a:pt x="32552" y="29324"/>
                    </a:cubicBezTo>
                    <a:cubicBezTo>
                      <a:pt x="32821" y="26633"/>
                      <a:pt x="33359" y="24212"/>
                      <a:pt x="36587" y="24481"/>
                    </a:cubicBezTo>
                    <a:cubicBezTo>
                      <a:pt x="26095" y="20984"/>
                      <a:pt x="16142" y="15872"/>
                      <a:pt x="6995" y="8878"/>
                    </a:cubicBezTo>
                    <a:cubicBezTo>
                      <a:pt x="6188" y="7802"/>
                      <a:pt x="5381" y="7264"/>
                      <a:pt x="4304" y="6726"/>
                    </a:cubicBezTo>
                    <a:cubicBezTo>
                      <a:pt x="2421" y="5381"/>
                      <a:pt x="807" y="3766"/>
                      <a:pt x="0" y="1614"/>
                    </a:cubicBezTo>
                    <a:cubicBezTo>
                      <a:pt x="269" y="538"/>
                      <a:pt x="1076" y="269"/>
                      <a:pt x="1883" y="0"/>
                    </a:cubicBezTo>
                    <a:cubicBezTo>
                      <a:pt x="3766" y="269"/>
                      <a:pt x="5381" y="1076"/>
                      <a:pt x="6188" y="3497"/>
                    </a:cubicBezTo>
                    <a:close/>
                  </a:path>
                </a:pathLst>
              </a:custGeom>
              <a:solidFill>
                <a:srgbClr val="C4D879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" name="Полилиния: фигура 19">
                <a:extLst>
                  <a:ext uri="{FF2B5EF4-FFF2-40B4-BE49-F238E27FC236}">
                    <a16:creationId xmlns:a16="http://schemas.microsoft.com/office/drawing/2014/main" id="{7DF1D637-5FC9-5966-3BD6-A438D4FE2167}"/>
                  </a:ext>
                </a:extLst>
              </p:cNvPr>
              <p:cNvSpPr/>
              <p:nvPr/>
            </p:nvSpPr>
            <p:spPr>
              <a:xfrm>
                <a:off x="4381783" y="6795464"/>
                <a:ext cx="31002" cy="95234"/>
              </a:xfrm>
              <a:custGeom>
                <a:avLst/>
                <a:gdLst>
                  <a:gd name="connsiteX0" fmla="*/ 3831 w 31002"/>
                  <a:gd name="connsiteY0" fmla="*/ 4573 h 95234"/>
                  <a:gd name="connsiteX1" fmla="*/ 4907 w 31002"/>
                  <a:gd name="connsiteY1" fmla="*/ 21253 h 95234"/>
                  <a:gd name="connsiteX2" fmla="*/ 26967 w 31002"/>
                  <a:gd name="connsiteY2" fmla="*/ 84474 h 95234"/>
                  <a:gd name="connsiteX3" fmla="*/ 31002 w 31002"/>
                  <a:gd name="connsiteY3" fmla="*/ 95235 h 95234"/>
                  <a:gd name="connsiteX4" fmla="*/ 19434 w 31002"/>
                  <a:gd name="connsiteY4" fmla="*/ 74789 h 95234"/>
                  <a:gd name="connsiteX5" fmla="*/ 4638 w 31002"/>
                  <a:gd name="connsiteY5" fmla="*/ 30131 h 95234"/>
                  <a:gd name="connsiteX6" fmla="*/ 64 w 31002"/>
                  <a:gd name="connsiteY6" fmla="*/ 0 h 95234"/>
                  <a:gd name="connsiteX7" fmla="*/ 3831 w 31002"/>
                  <a:gd name="connsiteY7" fmla="*/ 4573 h 9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002" h="95234">
                    <a:moveTo>
                      <a:pt x="3831" y="4573"/>
                    </a:moveTo>
                    <a:cubicBezTo>
                      <a:pt x="1947" y="10223"/>
                      <a:pt x="3831" y="15872"/>
                      <a:pt x="4907" y="21253"/>
                    </a:cubicBezTo>
                    <a:cubicBezTo>
                      <a:pt x="9749" y="43313"/>
                      <a:pt x="16744" y="64566"/>
                      <a:pt x="26967" y="84474"/>
                    </a:cubicBezTo>
                    <a:cubicBezTo>
                      <a:pt x="28581" y="87702"/>
                      <a:pt x="30464" y="91200"/>
                      <a:pt x="31002" y="95235"/>
                    </a:cubicBezTo>
                    <a:cubicBezTo>
                      <a:pt x="25622" y="89316"/>
                      <a:pt x="22393" y="82053"/>
                      <a:pt x="19434" y="74789"/>
                    </a:cubicBezTo>
                    <a:cubicBezTo>
                      <a:pt x="13515" y="60262"/>
                      <a:pt x="8135" y="45465"/>
                      <a:pt x="4638" y="30131"/>
                    </a:cubicBezTo>
                    <a:cubicBezTo>
                      <a:pt x="2485" y="20446"/>
                      <a:pt x="-474" y="10492"/>
                      <a:pt x="64" y="0"/>
                    </a:cubicBezTo>
                    <a:cubicBezTo>
                      <a:pt x="2216" y="1345"/>
                      <a:pt x="3023" y="3228"/>
                      <a:pt x="3831" y="4573"/>
                    </a:cubicBezTo>
                    <a:close/>
                  </a:path>
                </a:pathLst>
              </a:custGeom>
              <a:solidFill>
                <a:srgbClr val="9CC007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" name="Полилиния: фигура 20">
                <a:extLst>
                  <a:ext uri="{FF2B5EF4-FFF2-40B4-BE49-F238E27FC236}">
                    <a16:creationId xmlns:a16="http://schemas.microsoft.com/office/drawing/2014/main" id="{B11D0F99-2F8F-93FB-B4BD-CCB015B48FC0}"/>
                  </a:ext>
                </a:extLst>
              </p:cNvPr>
              <p:cNvSpPr/>
              <p:nvPr/>
            </p:nvSpPr>
            <p:spPr>
              <a:xfrm>
                <a:off x="4482732" y="6968596"/>
                <a:ext cx="33090" cy="21910"/>
              </a:xfrm>
              <a:custGeom>
                <a:avLst/>
                <a:gdLst>
                  <a:gd name="connsiteX0" fmla="*/ 1883 w 33090"/>
                  <a:gd name="connsiteY0" fmla="*/ 389 h 21910"/>
                  <a:gd name="connsiteX1" fmla="*/ 26903 w 33090"/>
                  <a:gd name="connsiteY1" fmla="*/ 14378 h 21910"/>
                  <a:gd name="connsiteX2" fmla="*/ 33090 w 33090"/>
                  <a:gd name="connsiteY2" fmla="*/ 16530 h 21910"/>
                  <a:gd name="connsiteX3" fmla="*/ 26903 w 33090"/>
                  <a:gd name="connsiteY3" fmla="*/ 21911 h 21910"/>
                  <a:gd name="connsiteX4" fmla="*/ 24481 w 33090"/>
                  <a:gd name="connsiteY4" fmla="*/ 18144 h 21910"/>
                  <a:gd name="connsiteX5" fmla="*/ 3497 w 33090"/>
                  <a:gd name="connsiteY5" fmla="*/ 5500 h 21910"/>
                  <a:gd name="connsiteX6" fmla="*/ 1614 w 33090"/>
                  <a:gd name="connsiteY6" fmla="*/ 5500 h 21910"/>
                  <a:gd name="connsiteX7" fmla="*/ 0 w 33090"/>
                  <a:gd name="connsiteY7" fmla="*/ 1196 h 21910"/>
                  <a:gd name="connsiteX8" fmla="*/ 1883 w 33090"/>
                  <a:gd name="connsiteY8" fmla="*/ 389 h 21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090" h="21910">
                    <a:moveTo>
                      <a:pt x="1883" y="389"/>
                    </a:moveTo>
                    <a:cubicBezTo>
                      <a:pt x="9416" y="6307"/>
                      <a:pt x="18025" y="10881"/>
                      <a:pt x="26903" y="14378"/>
                    </a:cubicBezTo>
                    <a:cubicBezTo>
                      <a:pt x="28517" y="15185"/>
                      <a:pt x="30400" y="15723"/>
                      <a:pt x="33090" y="16530"/>
                    </a:cubicBezTo>
                    <a:cubicBezTo>
                      <a:pt x="29862" y="17606"/>
                      <a:pt x="27710" y="19220"/>
                      <a:pt x="26903" y="21911"/>
                    </a:cubicBezTo>
                    <a:cubicBezTo>
                      <a:pt x="26903" y="20027"/>
                      <a:pt x="26095" y="18682"/>
                      <a:pt x="24481" y="18144"/>
                    </a:cubicBezTo>
                    <a:cubicBezTo>
                      <a:pt x="16949" y="14647"/>
                      <a:pt x="9954" y="10612"/>
                      <a:pt x="3497" y="5500"/>
                    </a:cubicBezTo>
                    <a:cubicBezTo>
                      <a:pt x="2690" y="4962"/>
                      <a:pt x="2152" y="5231"/>
                      <a:pt x="1614" y="5500"/>
                    </a:cubicBezTo>
                    <a:cubicBezTo>
                      <a:pt x="0" y="4424"/>
                      <a:pt x="0" y="2810"/>
                      <a:pt x="0" y="1196"/>
                    </a:cubicBezTo>
                    <a:cubicBezTo>
                      <a:pt x="0" y="120"/>
                      <a:pt x="807" y="-418"/>
                      <a:pt x="1883" y="389"/>
                    </a:cubicBezTo>
                    <a:close/>
                  </a:path>
                </a:pathLst>
              </a:custGeom>
              <a:solidFill>
                <a:srgbClr val="9DC006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" name="Полилиния: фигура 21">
                <a:extLst>
                  <a:ext uri="{FF2B5EF4-FFF2-40B4-BE49-F238E27FC236}">
                    <a16:creationId xmlns:a16="http://schemas.microsoft.com/office/drawing/2014/main" id="{1A92283E-A4B0-C11B-71D8-C854556AF4B9}"/>
                  </a:ext>
                </a:extLst>
              </p:cNvPr>
              <p:cNvSpPr/>
              <p:nvPr/>
            </p:nvSpPr>
            <p:spPr>
              <a:xfrm>
                <a:off x="4414668" y="6796981"/>
                <a:ext cx="12193" cy="24847"/>
              </a:xfrm>
              <a:custGeom>
                <a:avLst/>
                <a:gdLst>
                  <a:gd name="connsiteX0" fmla="*/ 1076 w 12193"/>
                  <a:gd name="connsiteY0" fmla="*/ 97 h 24847"/>
                  <a:gd name="connsiteX1" fmla="*/ 12106 w 12193"/>
                  <a:gd name="connsiteY1" fmla="*/ 24847 h 24847"/>
                  <a:gd name="connsiteX2" fmla="*/ 3228 w 12193"/>
                  <a:gd name="connsiteY2" fmla="*/ 11665 h 24847"/>
                  <a:gd name="connsiteX3" fmla="*/ 0 w 12193"/>
                  <a:gd name="connsiteY3" fmla="*/ 1173 h 24847"/>
                  <a:gd name="connsiteX4" fmla="*/ 1076 w 12193"/>
                  <a:gd name="connsiteY4" fmla="*/ 97 h 24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93" h="24847">
                    <a:moveTo>
                      <a:pt x="1076" y="97"/>
                    </a:moveTo>
                    <a:cubicBezTo>
                      <a:pt x="8071" y="6823"/>
                      <a:pt x="12913" y="14624"/>
                      <a:pt x="12106" y="24847"/>
                    </a:cubicBezTo>
                    <a:cubicBezTo>
                      <a:pt x="8609" y="20812"/>
                      <a:pt x="5919" y="16239"/>
                      <a:pt x="3228" y="11665"/>
                    </a:cubicBezTo>
                    <a:cubicBezTo>
                      <a:pt x="1345" y="8437"/>
                      <a:pt x="1345" y="4670"/>
                      <a:pt x="0" y="1173"/>
                    </a:cubicBezTo>
                    <a:cubicBezTo>
                      <a:pt x="0" y="97"/>
                      <a:pt x="269" y="-172"/>
                      <a:pt x="1076" y="97"/>
                    </a:cubicBezTo>
                    <a:close/>
                  </a:path>
                </a:pathLst>
              </a:custGeom>
              <a:solidFill>
                <a:srgbClr val="9BBF02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" name="Полилиния: фигура 22">
                <a:extLst>
                  <a:ext uri="{FF2B5EF4-FFF2-40B4-BE49-F238E27FC236}">
                    <a16:creationId xmlns:a16="http://schemas.microsoft.com/office/drawing/2014/main" id="{C414CC6D-7471-BBF4-0CBF-6406093C2E03}"/>
                  </a:ext>
                </a:extLst>
              </p:cNvPr>
              <p:cNvSpPr/>
              <p:nvPr/>
            </p:nvSpPr>
            <p:spPr>
              <a:xfrm>
                <a:off x="4380332" y="6743542"/>
                <a:ext cx="7104" cy="27171"/>
              </a:xfrm>
              <a:custGeom>
                <a:avLst/>
                <a:gdLst>
                  <a:gd name="connsiteX0" fmla="*/ 440 w 7104"/>
                  <a:gd name="connsiteY0" fmla="*/ 24212 h 27171"/>
                  <a:gd name="connsiteX1" fmla="*/ 3130 w 7104"/>
                  <a:gd name="connsiteY1" fmla="*/ 0 h 27171"/>
                  <a:gd name="connsiteX2" fmla="*/ 6627 w 7104"/>
                  <a:gd name="connsiteY2" fmla="*/ 8340 h 27171"/>
                  <a:gd name="connsiteX3" fmla="*/ 2861 w 7104"/>
                  <a:gd name="connsiteY3" fmla="*/ 25826 h 27171"/>
                  <a:gd name="connsiteX4" fmla="*/ 1785 w 7104"/>
                  <a:gd name="connsiteY4" fmla="*/ 27172 h 27171"/>
                  <a:gd name="connsiteX5" fmla="*/ 440 w 7104"/>
                  <a:gd name="connsiteY5" fmla="*/ 24212 h 27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104" h="27171">
                    <a:moveTo>
                      <a:pt x="440" y="24212"/>
                    </a:moveTo>
                    <a:cubicBezTo>
                      <a:pt x="709" y="16142"/>
                      <a:pt x="1247" y="8071"/>
                      <a:pt x="3130" y="0"/>
                    </a:cubicBezTo>
                    <a:cubicBezTo>
                      <a:pt x="8241" y="1345"/>
                      <a:pt x="7165" y="5650"/>
                      <a:pt x="6627" y="8340"/>
                    </a:cubicBezTo>
                    <a:cubicBezTo>
                      <a:pt x="5820" y="14258"/>
                      <a:pt x="2861" y="19639"/>
                      <a:pt x="2861" y="25826"/>
                    </a:cubicBezTo>
                    <a:cubicBezTo>
                      <a:pt x="2861" y="26364"/>
                      <a:pt x="2054" y="26634"/>
                      <a:pt x="1785" y="27172"/>
                    </a:cubicBezTo>
                    <a:cubicBezTo>
                      <a:pt x="-906" y="26634"/>
                      <a:pt x="170" y="25288"/>
                      <a:pt x="440" y="24212"/>
                    </a:cubicBezTo>
                    <a:close/>
                  </a:path>
                </a:pathLst>
              </a:custGeom>
              <a:solidFill>
                <a:srgbClr val="9BBF02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" name="Полилиния: фигура 23">
                <a:extLst>
                  <a:ext uri="{FF2B5EF4-FFF2-40B4-BE49-F238E27FC236}">
                    <a16:creationId xmlns:a16="http://schemas.microsoft.com/office/drawing/2014/main" id="{FAB64FC4-DD3C-78E4-F42D-1D4F97F64344}"/>
                  </a:ext>
                </a:extLst>
              </p:cNvPr>
              <p:cNvSpPr/>
              <p:nvPr/>
            </p:nvSpPr>
            <p:spPr>
              <a:xfrm>
                <a:off x="4474710" y="6967102"/>
                <a:ext cx="9905" cy="10442"/>
              </a:xfrm>
              <a:custGeom>
                <a:avLst/>
                <a:gdLst>
                  <a:gd name="connsiteX0" fmla="*/ 9905 w 9905"/>
                  <a:gd name="connsiteY0" fmla="*/ 1883 h 10442"/>
                  <a:gd name="connsiteX1" fmla="*/ 9367 w 9905"/>
                  <a:gd name="connsiteY1" fmla="*/ 6995 h 10442"/>
                  <a:gd name="connsiteX2" fmla="*/ 1834 w 9905"/>
                  <a:gd name="connsiteY2" fmla="*/ 9147 h 10442"/>
                  <a:gd name="connsiteX3" fmla="*/ 2641 w 9905"/>
                  <a:gd name="connsiteY3" fmla="*/ 1076 h 10442"/>
                  <a:gd name="connsiteX4" fmla="*/ 6946 w 9905"/>
                  <a:gd name="connsiteY4" fmla="*/ 0 h 10442"/>
                  <a:gd name="connsiteX5" fmla="*/ 9905 w 9905"/>
                  <a:gd name="connsiteY5" fmla="*/ 1883 h 10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05" h="10442">
                    <a:moveTo>
                      <a:pt x="9905" y="1883"/>
                    </a:moveTo>
                    <a:cubicBezTo>
                      <a:pt x="7484" y="3497"/>
                      <a:pt x="9905" y="5381"/>
                      <a:pt x="9367" y="6995"/>
                    </a:cubicBezTo>
                    <a:cubicBezTo>
                      <a:pt x="7484" y="9954"/>
                      <a:pt x="5332" y="11837"/>
                      <a:pt x="1834" y="9147"/>
                    </a:cubicBezTo>
                    <a:cubicBezTo>
                      <a:pt x="-856" y="7264"/>
                      <a:pt x="-587" y="4304"/>
                      <a:pt x="2641" y="1076"/>
                    </a:cubicBezTo>
                    <a:cubicBezTo>
                      <a:pt x="3717" y="-538"/>
                      <a:pt x="5601" y="538"/>
                      <a:pt x="6946" y="0"/>
                    </a:cubicBezTo>
                    <a:cubicBezTo>
                      <a:pt x="8560" y="269"/>
                      <a:pt x="9636" y="538"/>
                      <a:pt x="9905" y="1883"/>
                    </a:cubicBezTo>
                    <a:close/>
                  </a:path>
                </a:pathLst>
              </a:custGeom>
              <a:solidFill>
                <a:srgbClr val="C0D672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" name="Полилиния: фигура 24">
                <a:extLst>
                  <a:ext uri="{FF2B5EF4-FFF2-40B4-BE49-F238E27FC236}">
                    <a16:creationId xmlns:a16="http://schemas.microsoft.com/office/drawing/2014/main" id="{814AC114-AF93-CC7D-A501-3BCC6916C885}"/>
                  </a:ext>
                </a:extLst>
              </p:cNvPr>
              <p:cNvSpPr/>
              <p:nvPr/>
            </p:nvSpPr>
            <p:spPr>
              <a:xfrm>
                <a:off x="4521471" y="6988355"/>
                <a:ext cx="14796" cy="6667"/>
              </a:xfrm>
              <a:custGeom>
                <a:avLst/>
                <a:gdLst>
                  <a:gd name="connsiteX0" fmla="*/ 538 w 14796"/>
                  <a:gd name="connsiteY0" fmla="*/ 4573 h 6667"/>
                  <a:gd name="connsiteX1" fmla="*/ 0 w 14796"/>
                  <a:gd name="connsiteY1" fmla="*/ 0 h 6667"/>
                  <a:gd name="connsiteX2" fmla="*/ 14796 w 14796"/>
                  <a:gd name="connsiteY2" fmla="*/ 5381 h 6667"/>
                  <a:gd name="connsiteX3" fmla="*/ 538 w 14796"/>
                  <a:gd name="connsiteY3" fmla="*/ 4573 h 6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796" h="6667">
                    <a:moveTo>
                      <a:pt x="538" y="4573"/>
                    </a:moveTo>
                    <a:cubicBezTo>
                      <a:pt x="269" y="3228"/>
                      <a:pt x="269" y="1883"/>
                      <a:pt x="0" y="0"/>
                    </a:cubicBezTo>
                    <a:cubicBezTo>
                      <a:pt x="4843" y="2690"/>
                      <a:pt x="10492" y="1614"/>
                      <a:pt x="14796" y="5381"/>
                    </a:cubicBezTo>
                    <a:cubicBezTo>
                      <a:pt x="9954" y="8071"/>
                      <a:pt x="5381" y="5919"/>
                      <a:pt x="538" y="4573"/>
                    </a:cubicBezTo>
                    <a:close/>
                  </a:path>
                </a:pathLst>
              </a:custGeom>
              <a:solidFill>
                <a:srgbClr val="9BBF08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" name="Полилиния: фигура 25">
                <a:extLst>
                  <a:ext uri="{FF2B5EF4-FFF2-40B4-BE49-F238E27FC236}">
                    <a16:creationId xmlns:a16="http://schemas.microsoft.com/office/drawing/2014/main" id="{E9A43CDD-817F-F443-898B-0E5766E8F9D7}"/>
                  </a:ext>
                </a:extLst>
              </p:cNvPr>
              <p:cNvSpPr/>
              <p:nvPr/>
            </p:nvSpPr>
            <p:spPr>
              <a:xfrm>
                <a:off x="4470088" y="6959660"/>
                <a:ext cx="11837" cy="8787"/>
              </a:xfrm>
              <a:custGeom>
                <a:avLst/>
                <a:gdLst>
                  <a:gd name="connsiteX0" fmla="*/ 11837 w 11837"/>
                  <a:gd name="connsiteY0" fmla="*/ 7711 h 8787"/>
                  <a:gd name="connsiteX1" fmla="*/ 7533 w 11837"/>
                  <a:gd name="connsiteY1" fmla="*/ 8787 h 8787"/>
                  <a:gd name="connsiteX2" fmla="*/ 0 w 11837"/>
                  <a:gd name="connsiteY2" fmla="*/ 1255 h 8787"/>
                  <a:gd name="connsiteX3" fmla="*/ 807 w 11837"/>
                  <a:gd name="connsiteY3" fmla="*/ 985 h 8787"/>
                  <a:gd name="connsiteX4" fmla="*/ 6995 w 11837"/>
                  <a:gd name="connsiteY4" fmla="*/ 3407 h 8787"/>
                  <a:gd name="connsiteX5" fmla="*/ 11837 w 11837"/>
                  <a:gd name="connsiteY5" fmla="*/ 7711 h 8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37" h="8787">
                    <a:moveTo>
                      <a:pt x="11837" y="7711"/>
                    </a:moveTo>
                    <a:cubicBezTo>
                      <a:pt x="10761" y="9325"/>
                      <a:pt x="8878" y="8518"/>
                      <a:pt x="7533" y="8787"/>
                    </a:cubicBezTo>
                    <a:cubicBezTo>
                      <a:pt x="5650" y="5828"/>
                      <a:pt x="1076" y="5290"/>
                      <a:pt x="0" y="1255"/>
                    </a:cubicBezTo>
                    <a:cubicBezTo>
                      <a:pt x="269" y="1255"/>
                      <a:pt x="538" y="985"/>
                      <a:pt x="807" y="985"/>
                    </a:cubicBezTo>
                    <a:cubicBezTo>
                      <a:pt x="4304" y="-1705"/>
                      <a:pt x="5381" y="1793"/>
                      <a:pt x="6995" y="3407"/>
                    </a:cubicBezTo>
                    <a:cubicBezTo>
                      <a:pt x="9416" y="4214"/>
                      <a:pt x="9685" y="6904"/>
                      <a:pt x="11837" y="7711"/>
                    </a:cubicBezTo>
                    <a:close/>
                  </a:path>
                </a:pathLst>
              </a:custGeom>
              <a:solidFill>
                <a:srgbClr val="9DC009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" name="Полилиния: фигура 26">
                <a:extLst>
                  <a:ext uri="{FF2B5EF4-FFF2-40B4-BE49-F238E27FC236}">
                    <a16:creationId xmlns:a16="http://schemas.microsoft.com/office/drawing/2014/main" id="{4465D14F-A1F7-169A-B64C-1FB973A30304}"/>
                  </a:ext>
                </a:extLst>
              </p:cNvPr>
              <p:cNvSpPr/>
              <p:nvPr/>
            </p:nvSpPr>
            <p:spPr>
              <a:xfrm>
                <a:off x="4417411" y="6816347"/>
                <a:ext cx="7077" cy="13821"/>
              </a:xfrm>
              <a:custGeom>
                <a:avLst/>
                <a:gdLst>
                  <a:gd name="connsiteX0" fmla="*/ 1024 w 7077"/>
                  <a:gd name="connsiteY0" fmla="*/ 101 h 13821"/>
                  <a:gd name="connsiteX1" fmla="*/ 6673 w 7077"/>
                  <a:gd name="connsiteY1" fmla="*/ 13821 h 13821"/>
                  <a:gd name="connsiteX2" fmla="*/ 217 w 7077"/>
                  <a:gd name="connsiteY2" fmla="*/ 908 h 13821"/>
                  <a:gd name="connsiteX3" fmla="*/ 1024 w 7077"/>
                  <a:gd name="connsiteY3" fmla="*/ 101 h 1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77" h="13821">
                    <a:moveTo>
                      <a:pt x="1024" y="101"/>
                    </a:moveTo>
                    <a:cubicBezTo>
                      <a:pt x="4790" y="1984"/>
                      <a:pt x="8287" y="10055"/>
                      <a:pt x="6673" y="13821"/>
                    </a:cubicBezTo>
                    <a:cubicBezTo>
                      <a:pt x="4252" y="9248"/>
                      <a:pt x="2100" y="5212"/>
                      <a:pt x="217" y="908"/>
                    </a:cubicBezTo>
                    <a:cubicBezTo>
                      <a:pt x="-321" y="101"/>
                      <a:pt x="217" y="-168"/>
                      <a:pt x="1024" y="101"/>
                    </a:cubicBezTo>
                    <a:close/>
                  </a:path>
                </a:pathLst>
              </a:custGeom>
              <a:solidFill>
                <a:srgbClr val="97BD02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" name="Полилиния: фигура 27">
                <a:extLst>
                  <a:ext uri="{FF2B5EF4-FFF2-40B4-BE49-F238E27FC236}">
                    <a16:creationId xmlns:a16="http://schemas.microsoft.com/office/drawing/2014/main" id="{F72CEDB6-20E9-8958-C899-50BDC1A94F24}"/>
                  </a:ext>
                </a:extLst>
              </p:cNvPr>
              <p:cNvSpPr/>
              <p:nvPr/>
            </p:nvSpPr>
            <p:spPr>
              <a:xfrm>
                <a:off x="4395837" y="6753765"/>
                <a:ext cx="5618" cy="15872"/>
              </a:xfrm>
              <a:custGeom>
                <a:avLst/>
                <a:gdLst>
                  <a:gd name="connsiteX0" fmla="*/ 4304 w 5618"/>
                  <a:gd name="connsiteY0" fmla="*/ 15872 h 15872"/>
                  <a:gd name="connsiteX1" fmla="*/ 0 w 5618"/>
                  <a:gd name="connsiteY1" fmla="*/ 0 h 15872"/>
                  <a:gd name="connsiteX2" fmla="*/ 5112 w 5618"/>
                  <a:gd name="connsiteY2" fmla="*/ 13182 h 15872"/>
                  <a:gd name="connsiteX3" fmla="*/ 4304 w 5618"/>
                  <a:gd name="connsiteY3" fmla="*/ 15872 h 15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18" h="15872">
                    <a:moveTo>
                      <a:pt x="4304" y="15872"/>
                    </a:moveTo>
                    <a:cubicBezTo>
                      <a:pt x="1883" y="11299"/>
                      <a:pt x="807" y="6188"/>
                      <a:pt x="0" y="0"/>
                    </a:cubicBezTo>
                    <a:cubicBezTo>
                      <a:pt x="2959" y="4842"/>
                      <a:pt x="4304" y="8878"/>
                      <a:pt x="5112" y="13182"/>
                    </a:cubicBezTo>
                    <a:cubicBezTo>
                      <a:pt x="5381" y="13989"/>
                      <a:pt x="6457" y="15334"/>
                      <a:pt x="4304" y="15872"/>
                    </a:cubicBezTo>
                    <a:close/>
                  </a:path>
                </a:pathLst>
              </a:custGeom>
              <a:solidFill>
                <a:srgbClr val="93BB02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" name="Полилиния: фигура 28">
                <a:extLst>
                  <a:ext uri="{FF2B5EF4-FFF2-40B4-BE49-F238E27FC236}">
                    <a16:creationId xmlns:a16="http://schemas.microsoft.com/office/drawing/2014/main" id="{05019B1B-FFDE-BEAB-8A64-AB4E84574D46}"/>
                  </a:ext>
                </a:extLst>
              </p:cNvPr>
              <p:cNvSpPr/>
              <p:nvPr/>
            </p:nvSpPr>
            <p:spPr>
              <a:xfrm>
                <a:off x="4410364" y="6803803"/>
                <a:ext cx="8070" cy="13720"/>
              </a:xfrm>
              <a:custGeom>
                <a:avLst/>
                <a:gdLst>
                  <a:gd name="connsiteX0" fmla="*/ 8071 w 8070"/>
                  <a:gd name="connsiteY0" fmla="*/ 12644 h 13720"/>
                  <a:gd name="connsiteX1" fmla="*/ 7264 w 8070"/>
                  <a:gd name="connsiteY1" fmla="*/ 13720 h 13720"/>
                  <a:gd name="connsiteX2" fmla="*/ 0 w 8070"/>
                  <a:gd name="connsiteY2" fmla="*/ 0 h 13720"/>
                  <a:gd name="connsiteX3" fmla="*/ 8071 w 8070"/>
                  <a:gd name="connsiteY3" fmla="*/ 12644 h 13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70" h="13720">
                    <a:moveTo>
                      <a:pt x="8071" y="12644"/>
                    </a:moveTo>
                    <a:cubicBezTo>
                      <a:pt x="7802" y="12913"/>
                      <a:pt x="7533" y="13182"/>
                      <a:pt x="7264" y="13720"/>
                    </a:cubicBezTo>
                    <a:cubicBezTo>
                      <a:pt x="3766" y="9685"/>
                      <a:pt x="2690" y="4304"/>
                      <a:pt x="0" y="0"/>
                    </a:cubicBezTo>
                    <a:cubicBezTo>
                      <a:pt x="4304" y="2959"/>
                      <a:pt x="4304" y="8878"/>
                      <a:pt x="8071" y="12644"/>
                    </a:cubicBezTo>
                    <a:close/>
                  </a:path>
                </a:pathLst>
              </a:custGeom>
              <a:solidFill>
                <a:srgbClr val="7DAF03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" name="Полилиния: фигура 29">
                <a:extLst>
                  <a:ext uri="{FF2B5EF4-FFF2-40B4-BE49-F238E27FC236}">
                    <a16:creationId xmlns:a16="http://schemas.microsoft.com/office/drawing/2014/main" id="{01F1882E-F119-4CD8-526C-34477CA9C972}"/>
                  </a:ext>
                </a:extLst>
              </p:cNvPr>
              <p:cNvSpPr/>
              <p:nvPr/>
            </p:nvSpPr>
            <p:spPr>
              <a:xfrm>
                <a:off x="4409557" y="6791966"/>
                <a:ext cx="6187" cy="6187"/>
              </a:xfrm>
              <a:custGeom>
                <a:avLst/>
                <a:gdLst>
                  <a:gd name="connsiteX0" fmla="*/ 6188 w 6187"/>
                  <a:gd name="connsiteY0" fmla="*/ 5112 h 6187"/>
                  <a:gd name="connsiteX1" fmla="*/ 5111 w 6187"/>
                  <a:gd name="connsiteY1" fmla="*/ 6188 h 6187"/>
                  <a:gd name="connsiteX2" fmla="*/ 0 w 6187"/>
                  <a:gd name="connsiteY2" fmla="*/ 0 h 6187"/>
                  <a:gd name="connsiteX3" fmla="*/ 6188 w 6187"/>
                  <a:gd name="connsiteY3" fmla="*/ 5112 h 6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87" h="6187">
                    <a:moveTo>
                      <a:pt x="6188" y="5112"/>
                    </a:moveTo>
                    <a:cubicBezTo>
                      <a:pt x="5919" y="5381"/>
                      <a:pt x="5650" y="5919"/>
                      <a:pt x="5111" y="6188"/>
                    </a:cubicBezTo>
                    <a:cubicBezTo>
                      <a:pt x="2959" y="4573"/>
                      <a:pt x="269" y="3497"/>
                      <a:pt x="0" y="0"/>
                    </a:cubicBezTo>
                    <a:cubicBezTo>
                      <a:pt x="2690" y="807"/>
                      <a:pt x="5111" y="2152"/>
                      <a:pt x="6188" y="5112"/>
                    </a:cubicBezTo>
                    <a:close/>
                  </a:path>
                </a:pathLst>
              </a:custGeom>
              <a:solidFill>
                <a:srgbClr val="8EB802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" name="Полилиния: фигура 30">
                <a:extLst>
                  <a:ext uri="{FF2B5EF4-FFF2-40B4-BE49-F238E27FC236}">
                    <a16:creationId xmlns:a16="http://schemas.microsoft.com/office/drawing/2014/main" id="{9611FB60-355F-3802-B239-8F19887FB3BE}"/>
                  </a:ext>
                </a:extLst>
              </p:cNvPr>
              <p:cNvSpPr/>
              <p:nvPr/>
            </p:nvSpPr>
            <p:spPr>
              <a:xfrm>
                <a:off x="4400141" y="6766947"/>
                <a:ext cx="4035" cy="9415"/>
              </a:xfrm>
              <a:custGeom>
                <a:avLst/>
                <a:gdLst>
                  <a:gd name="connsiteX0" fmla="*/ 0 w 4035"/>
                  <a:gd name="connsiteY0" fmla="*/ 2690 h 9415"/>
                  <a:gd name="connsiteX1" fmla="*/ 807 w 4035"/>
                  <a:gd name="connsiteY1" fmla="*/ 0 h 9415"/>
                  <a:gd name="connsiteX2" fmla="*/ 4035 w 4035"/>
                  <a:gd name="connsiteY2" fmla="*/ 9416 h 9415"/>
                  <a:gd name="connsiteX3" fmla="*/ 0 w 4035"/>
                  <a:gd name="connsiteY3" fmla="*/ 2690 h 9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35" h="9415">
                    <a:moveTo>
                      <a:pt x="0" y="2690"/>
                    </a:moveTo>
                    <a:cubicBezTo>
                      <a:pt x="1076" y="1883"/>
                      <a:pt x="807" y="1076"/>
                      <a:pt x="807" y="0"/>
                    </a:cubicBezTo>
                    <a:cubicBezTo>
                      <a:pt x="1883" y="3228"/>
                      <a:pt x="2959" y="6188"/>
                      <a:pt x="4035" y="9416"/>
                    </a:cubicBezTo>
                    <a:cubicBezTo>
                      <a:pt x="1614" y="7533"/>
                      <a:pt x="807" y="5112"/>
                      <a:pt x="0" y="2690"/>
                    </a:cubicBezTo>
                    <a:close/>
                  </a:path>
                </a:pathLst>
              </a:custGeom>
              <a:solidFill>
                <a:srgbClr val="7EAF03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" name="Полилиния: фигура 31">
                <a:extLst>
                  <a:ext uri="{FF2B5EF4-FFF2-40B4-BE49-F238E27FC236}">
                    <a16:creationId xmlns:a16="http://schemas.microsoft.com/office/drawing/2014/main" id="{5C9AE64F-787F-2A68-A4C2-50417131A909}"/>
                  </a:ext>
                </a:extLst>
              </p:cNvPr>
              <p:cNvSpPr/>
              <p:nvPr/>
            </p:nvSpPr>
            <p:spPr>
              <a:xfrm>
                <a:off x="4379990" y="6767754"/>
                <a:ext cx="1857" cy="10492"/>
              </a:xfrm>
              <a:custGeom>
                <a:avLst/>
                <a:gdLst>
                  <a:gd name="connsiteX0" fmla="*/ 781 w 1857"/>
                  <a:gd name="connsiteY0" fmla="*/ 0 h 10492"/>
                  <a:gd name="connsiteX1" fmla="*/ 1857 w 1857"/>
                  <a:gd name="connsiteY1" fmla="*/ 2690 h 10492"/>
                  <a:gd name="connsiteX2" fmla="*/ 781 w 1857"/>
                  <a:gd name="connsiteY2" fmla="*/ 10492 h 10492"/>
                  <a:gd name="connsiteX3" fmla="*/ 781 w 1857"/>
                  <a:gd name="connsiteY3" fmla="*/ 0 h 10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7" h="10492">
                    <a:moveTo>
                      <a:pt x="781" y="0"/>
                    </a:moveTo>
                    <a:cubicBezTo>
                      <a:pt x="781" y="1076"/>
                      <a:pt x="781" y="2152"/>
                      <a:pt x="1857" y="2690"/>
                    </a:cubicBezTo>
                    <a:cubicBezTo>
                      <a:pt x="1050" y="5112"/>
                      <a:pt x="1050" y="7802"/>
                      <a:pt x="781" y="10492"/>
                    </a:cubicBezTo>
                    <a:cubicBezTo>
                      <a:pt x="512" y="6995"/>
                      <a:pt x="-833" y="3497"/>
                      <a:pt x="781" y="0"/>
                    </a:cubicBezTo>
                    <a:close/>
                  </a:path>
                </a:pathLst>
              </a:custGeom>
              <a:solidFill>
                <a:srgbClr val="82B203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" name="Полилиния: фигура 32">
                <a:extLst>
                  <a:ext uri="{FF2B5EF4-FFF2-40B4-BE49-F238E27FC236}">
                    <a16:creationId xmlns:a16="http://schemas.microsoft.com/office/drawing/2014/main" id="{5B2DE263-619B-5020-FB9A-9B31901BF084}"/>
                  </a:ext>
                </a:extLst>
              </p:cNvPr>
              <p:cNvSpPr/>
              <p:nvPr/>
            </p:nvSpPr>
            <p:spPr>
              <a:xfrm>
                <a:off x="4425411" y="6998564"/>
                <a:ext cx="15100" cy="17231"/>
              </a:xfrm>
              <a:custGeom>
                <a:avLst/>
                <a:gdLst>
                  <a:gd name="connsiteX0" fmla="*/ 15084 w 15100"/>
                  <a:gd name="connsiteY0" fmla="*/ 9160 h 17231"/>
                  <a:gd name="connsiteX1" fmla="*/ 7820 w 15100"/>
                  <a:gd name="connsiteY1" fmla="*/ 17231 h 17231"/>
                  <a:gd name="connsiteX2" fmla="*/ 18 w 15100"/>
                  <a:gd name="connsiteY2" fmla="*/ 9967 h 17231"/>
                  <a:gd name="connsiteX3" fmla="*/ 7013 w 15100"/>
                  <a:gd name="connsiteY3" fmla="*/ 14 h 17231"/>
                  <a:gd name="connsiteX4" fmla="*/ 15084 w 15100"/>
                  <a:gd name="connsiteY4" fmla="*/ 9160 h 1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00" h="17231">
                    <a:moveTo>
                      <a:pt x="15084" y="9160"/>
                    </a:moveTo>
                    <a:cubicBezTo>
                      <a:pt x="15353" y="13734"/>
                      <a:pt x="12394" y="16962"/>
                      <a:pt x="7820" y="17231"/>
                    </a:cubicBezTo>
                    <a:cubicBezTo>
                      <a:pt x="3516" y="17231"/>
                      <a:pt x="287" y="14541"/>
                      <a:pt x="18" y="9967"/>
                    </a:cubicBezTo>
                    <a:cubicBezTo>
                      <a:pt x="-251" y="4318"/>
                      <a:pt x="2440" y="283"/>
                      <a:pt x="7013" y="14"/>
                    </a:cubicBezTo>
                    <a:cubicBezTo>
                      <a:pt x="11856" y="-256"/>
                      <a:pt x="15084" y="3511"/>
                      <a:pt x="15084" y="9160"/>
                    </a:cubicBezTo>
                    <a:close/>
                  </a:path>
                </a:pathLst>
              </a:custGeom>
              <a:solidFill>
                <a:srgbClr val="C3D878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" name="Полилиния: фигура 33">
                <a:extLst>
                  <a:ext uri="{FF2B5EF4-FFF2-40B4-BE49-F238E27FC236}">
                    <a16:creationId xmlns:a16="http://schemas.microsoft.com/office/drawing/2014/main" id="{8B99BE59-76E7-9509-84A7-B92A8B7B263F}"/>
                  </a:ext>
                </a:extLst>
              </p:cNvPr>
              <p:cNvSpPr/>
              <p:nvPr/>
            </p:nvSpPr>
            <p:spPr>
              <a:xfrm>
                <a:off x="4519565" y="6977594"/>
                <a:ext cx="43605" cy="15483"/>
              </a:xfrm>
              <a:custGeom>
                <a:avLst/>
                <a:gdLst>
                  <a:gd name="connsiteX0" fmla="*/ 42260 w 43605"/>
                  <a:gd name="connsiteY0" fmla="*/ 15334 h 15483"/>
                  <a:gd name="connsiteX1" fmla="*/ 33382 w 43605"/>
                  <a:gd name="connsiteY1" fmla="*/ 14527 h 15483"/>
                  <a:gd name="connsiteX2" fmla="*/ 3251 w 43605"/>
                  <a:gd name="connsiteY2" fmla="*/ 3228 h 15483"/>
                  <a:gd name="connsiteX3" fmla="*/ 23 w 43605"/>
                  <a:gd name="connsiteY3" fmla="*/ 0 h 15483"/>
                  <a:gd name="connsiteX4" fmla="*/ 830 w 43605"/>
                  <a:gd name="connsiteY4" fmla="*/ 0 h 15483"/>
                  <a:gd name="connsiteX5" fmla="*/ 18048 w 43605"/>
                  <a:gd name="connsiteY5" fmla="*/ 5381 h 15483"/>
                  <a:gd name="connsiteX6" fmla="*/ 27194 w 43605"/>
                  <a:gd name="connsiteY6" fmla="*/ 9416 h 15483"/>
                  <a:gd name="connsiteX7" fmla="*/ 41991 w 43605"/>
                  <a:gd name="connsiteY7" fmla="*/ 12913 h 15483"/>
                  <a:gd name="connsiteX8" fmla="*/ 43605 w 43605"/>
                  <a:gd name="connsiteY8" fmla="*/ 13720 h 15483"/>
                  <a:gd name="connsiteX9" fmla="*/ 42260 w 43605"/>
                  <a:gd name="connsiteY9" fmla="*/ 15334 h 15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3605" h="15483">
                    <a:moveTo>
                      <a:pt x="42260" y="15334"/>
                    </a:moveTo>
                    <a:cubicBezTo>
                      <a:pt x="39301" y="15603"/>
                      <a:pt x="36341" y="15603"/>
                      <a:pt x="33382" y="14527"/>
                    </a:cubicBezTo>
                    <a:cubicBezTo>
                      <a:pt x="23428" y="10761"/>
                      <a:pt x="13205" y="6995"/>
                      <a:pt x="3251" y="3228"/>
                    </a:cubicBezTo>
                    <a:cubicBezTo>
                      <a:pt x="1906" y="2690"/>
                      <a:pt x="-246" y="2421"/>
                      <a:pt x="23" y="0"/>
                    </a:cubicBezTo>
                    <a:cubicBezTo>
                      <a:pt x="292" y="0"/>
                      <a:pt x="561" y="0"/>
                      <a:pt x="830" y="0"/>
                    </a:cubicBezTo>
                    <a:cubicBezTo>
                      <a:pt x="6480" y="1614"/>
                      <a:pt x="12667" y="2421"/>
                      <a:pt x="18048" y="5381"/>
                    </a:cubicBezTo>
                    <a:cubicBezTo>
                      <a:pt x="21276" y="6457"/>
                      <a:pt x="24235" y="7533"/>
                      <a:pt x="27194" y="9416"/>
                    </a:cubicBezTo>
                    <a:cubicBezTo>
                      <a:pt x="32037" y="11030"/>
                      <a:pt x="36879" y="13182"/>
                      <a:pt x="41991" y="12913"/>
                    </a:cubicBezTo>
                    <a:cubicBezTo>
                      <a:pt x="42798" y="12913"/>
                      <a:pt x="43605" y="12913"/>
                      <a:pt x="43605" y="13720"/>
                    </a:cubicBezTo>
                    <a:cubicBezTo>
                      <a:pt x="43605" y="14796"/>
                      <a:pt x="42798" y="15065"/>
                      <a:pt x="42260" y="15334"/>
                    </a:cubicBezTo>
                    <a:close/>
                  </a:path>
                </a:pathLst>
              </a:custGeom>
              <a:solidFill>
                <a:srgbClr val="6BA505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" name="Полилиния: фигура 34">
                <a:extLst>
                  <a:ext uri="{FF2B5EF4-FFF2-40B4-BE49-F238E27FC236}">
                    <a16:creationId xmlns:a16="http://schemas.microsoft.com/office/drawing/2014/main" id="{CC3AE600-A888-4883-1717-210E3825A804}"/>
                  </a:ext>
                </a:extLst>
              </p:cNvPr>
              <p:cNvSpPr/>
              <p:nvPr/>
            </p:nvSpPr>
            <p:spPr>
              <a:xfrm>
                <a:off x="4468653" y="6935045"/>
                <a:ext cx="30630" cy="15258"/>
              </a:xfrm>
              <a:custGeom>
                <a:avLst/>
                <a:gdLst>
                  <a:gd name="connsiteX0" fmla="*/ 17845 w 30630"/>
                  <a:gd name="connsiteY0" fmla="*/ 15108 h 15258"/>
                  <a:gd name="connsiteX1" fmla="*/ 628 w 30630"/>
                  <a:gd name="connsiteY1" fmla="*/ 5961 h 15258"/>
                  <a:gd name="connsiteX2" fmla="*/ 1435 w 30630"/>
                  <a:gd name="connsiteY2" fmla="*/ 2195 h 15258"/>
                  <a:gd name="connsiteX3" fmla="*/ 5739 w 30630"/>
                  <a:gd name="connsiteY3" fmla="*/ 580 h 15258"/>
                  <a:gd name="connsiteX4" fmla="*/ 24302 w 30630"/>
                  <a:gd name="connsiteY4" fmla="*/ 2733 h 15258"/>
                  <a:gd name="connsiteX5" fmla="*/ 29951 w 30630"/>
                  <a:gd name="connsiteY5" fmla="*/ 4347 h 15258"/>
                  <a:gd name="connsiteX6" fmla="*/ 28875 w 30630"/>
                  <a:gd name="connsiteY6" fmla="*/ 9996 h 15258"/>
                  <a:gd name="connsiteX7" fmla="*/ 17845 w 30630"/>
                  <a:gd name="connsiteY7" fmla="*/ 15108 h 15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630" h="15258">
                    <a:moveTo>
                      <a:pt x="17845" y="15108"/>
                    </a:moveTo>
                    <a:cubicBezTo>
                      <a:pt x="10044" y="16184"/>
                      <a:pt x="5201" y="11341"/>
                      <a:pt x="628" y="5961"/>
                    </a:cubicBezTo>
                    <a:cubicBezTo>
                      <a:pt x="-717" y="4347"/>
                      <a:pt x="359" y="3271"/>
                      <a:pt x="1435" y="2195"/>
                    </a:cubicBezTo>
                    <a:cubicBezTo>
                      <a:pt x="2780" y="1118"/>
                      <a:pt x="3587" y="-1034"/>
                      <a:pt x="5739" y="580"/>
                    </a:cubicBezTo>
                    <a:cubicBezTo>
                      <a:pt x="11389" y="4885"/>
                      <a:pt x="17576" y="5692"/>
                      <a:pt x="24302" y="2733"/>
                    </a:cubicBezTo>
                    <a:cubicBezTo>
                      <a:pt x="26185" y="1926"/>
                      <a:pt x="28606" y="2464"/>
                      <a:pt x="29951" y="4347"/>
                    </a:cubicBezTo>
                    <a:cubicBezTo>
                      <a:pt x="31297" y="6499"/>
                      <a:pt x="30490" y="8651"/>
                      <a:pt x="28875" y="9996"/>
                    </a:cubicBezTo>
                    <a:cubicBezTo>
                      <a:pt x="25647" y="12418"/>
                      <a:pt x="22688" y="15646"/>
                      <a:pt x="17845" y="15108"/>
                    </a:cubicBezTo>
                    <a:close/>
                  </a:path>
                </a:pathLst>
              </a:custGeom>
              <a:solidFill>
                <a:srgbClr val="B5CE71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" name="Полилиния: фигура 35">
                <a:extLst>
                  <a:ext uri="{FF2B5EF4-FFF2-40B4-BE49-F238E27FC236}">
                    <a16:creationId xmlns:a16="http://schemas.microsoft.com/office/drawing/2014/main" id="{6CCF6EEE-6526-DE97-39C9-54C1C4A8DBD3}"/>
                  </a:ext>
                </a:extLst>
              </p:cNvPr>
              <p:cNvSpPr/>
              <p:nvPr/>
            </p:nvSpPr>
            <p:spPr>
              <a:xfrm>
                <a:off x="4395504" y="6834203"/>
                <a:ext cx="11505" cy="25283"/>
              </a:xfrm>
              <a:custGeom>
                <a:avLst/>
                <a:gdLst>
                  <a:gd name="connsiteX0" fmla="*/ 10825 w 11505"/>
                  <a:gd name="connsiteY0" fmla="*/ 24481 h 25283"/>
                  <a:gd name="connsiteX1" fmla="*/ 7059 w 11505"/>
                  <a:gd name="connsiteY1" fmla="*/ 23405 h 25283"/>
                  <a:gd name="connsiteX2" fmla="*/ 64 w 11505"/>
                  <a:gd name="connsiteY2" fmla="*/ 3228 h 25283"/>
                  <a:gd name="connsiteX3" fmla="*/ 2485 w 11505"/>
                  <a:gd name="connsiteY3" fmla="*/ 0 h 25283"/>
                  <a:gd name="connsiteX4" fmla="*/ 11094 w 11505"/>
                  <a:gd name="connsiteY4" fmla="*/ 19370 h 25283"/>
                  <a:gd name="connsiteX5" fmla="*/ 10825 w 11505"/>
                  <a:gd name="connsiteY5" fmla="*/ 24481 h 25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05" h="25283">
                    <a:moveTo>
                      <a:pt x="10825" y="24481"/>
                    </a:moveTo>
                    <a:cubicBezTo>
                      <a:pt x="8942" y="26364"/>
                      <a:pt x="7866" y="24481"/>
                      <a:pt x="7059" y="23405"/>
                    </a:cubicBezTo>
                    <a:cubicBezTo>
                      <a:pt x="2754" y="17487"/>
                      <a:pt x="871" y="10492"/>
                      <a:pt x="64" y="3228"/>
                    </a:cubicBezTo>
                    <a:cubicBezTo>
                      <a:pt x="-205" y="1345"/>
                      <a:pt x="333" y="0"/>
                      <a:pt x="2485" y="0"/>
                    </a:cubicBezTo>
                    <a:cubicBezTo>
                      <a:pt x="7597" y="5381"/>
                      <a:pt x="8404" y="12913"/>
                      <a:pt x="11094" y="19370"/>
                    </a:cubicBezTo>
                    <a:cubicBezTo>
                      <a:pt x="11901" y="20715"/>
                      <a:pt x="11363" y="22598"/>
                      <a:pt x="10825" y="24481"/>
                    </a:cubicBezTo>
                    <a:close/>
                  </a:path>
                </a:pathLst>
              </a:custGeom>
              <a:solidFill>
                <a:srgbClr val="61A005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CB2B3460-3B06-8085-5341-D8D15254282D}"/>
                  </a:ext>
                </a:extLst>
              </p:cNvPr>
              <p:cNvSpPr/>
              <p:nvPr/>
            </p:nvSpPr>
            <p:spPr>
              <a:xfrm>
                <a:off x="4457712" y="6940859"/>
                <a:ext cx="38470" cy="28408"/>
              </a:xfrm>
              <a:custGeom>
                <a:avLst/>
                <a:gdLst>
                  <a:gd name="connsiteX0" fmla="*/ 25826 w 38470"/>
                  <a:gd name="connsiteY0" fmla="*/ 23822 h 28408"/>
                  <a:gd name="connsiteX1" fmla="*/ 21522 w 38470"/>
                  <a:gd name="connsiteY1" fmla="*/ 21401 h 28408"/>
                  <a:gd name="connsiteX2" fmla="*/ 14796 w 38470"/>
                  <a:gd name="connsiteY2" fmla="*/ 16558 h 28408"/>
                  <a:gd name="connsiteX3" fmla="*/ 14796 w 38470"/>
                  <a:gd name="connsiteY3" fmla="*/ 16289 h 28408"/>
                  <a:gd name="connsiteX4" fmla="*/ 7533 w 38470"/>
                  <a:gd name="connsiteY4" fmla="*/ 7949 h 28408"/>
                  <a:gd name="connsiteX5" fmla="*/ 0 w 38470"/>
                  <a:gd name="connsiteY5" fmla="*/ 1224 h 28408"/>
                  <a:gd name="connsiteX6" fmla="*/ 1614 w 38470"/>
                  <a:gd name="connsiteY6" fmla="*/ 417 h 28408"/>
                  <a:gd name="connsiteX7" fmla="*/ 35511 w 38470"/>
                  <a:gd name="connsiteY7" fmla="*/ 25974 h 28408"/>
                  <a:gd name="connsiteX8" fmla="*/ 38471 w 38470"/>
                  <a:gd name="connsiteY8" fmla="*/ 28395 h 28408"/>
                  <a:gd name="connsiteX9" fmla="*/ 25826 w 38470"/>
                  <a:gd name="connsiteY9" fmla="*/ 23822 h 28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470" h="28408">
                    <a:moveTo>
                      <a:pt x="25826" y="23822"/>
                    </a:moveTo>
                    <a:cubicBezTo>
                      <a:pt x="24212" y="23284"/>
                      <a:pt x="23405" y="21132"/>
                      <a:pt x="21522" y="21401"/>
                    </a:cubicBezTo>
                    <a:cubicBezTo>
                      <a:pt x="18563" y="20863"/>
                      <a:pt x="16680" y="18979"/>
                      <a:pt x="14796" y="16558"/>
                    </a:cubicBezTo>
                    <a:lnTo>
                      <a:pt x="14796" y="16289"/>
                    </a:lnTo>
                    <a:cubicBezTo>
                      <a:pt x="14258" y="11985"/>
                      <a:pt x="10223" y="10370"/>
                      <a:pt x="7533" y="7949"/>
                    </a:cubicBezTo>
                    <a:cubicBezTo>
                      <a:pt x="4842" y="5797"/>
                      <a:pt x="2152" y="3645"/>
                      <a:pt x="0" y="1224"/>
                    </a:cubicBezTo>
                    <a:cubicBezTo>
                      <a:pt x="0" y="-391"/>
                      <a:pt x="538" y="-121"/>
                      <a:pt x="1614" y="417"/>
                    </a:cubicBezTo>
                    <a:cubicBezTo>
                      <a:pt x="12913" y="9025"/>
                      <a:pt x="21791" y="20863"/>
                      <a:pt x="35511" y="25974"/>
                    </a:cubicBezTo>
                    <a:cubicBezTo>
                      <a:pt x="36856" y="26512"/>
                      <a:pt x="37933" y="26781"/>
                      <a:pt x="38471" y="28395"/>
                    </a:cubicBezTo>
                    <a:cubicBezTo>
                      <a:pt x="33628" y="28664"/>
                      <a:pt x="30400" y="24629"/>
                      <a:pt x="25826" y="23822"/>
                    </a:cubicBezTo>
                    <a:close/>
                  </a:path>
                </a:pathLst>
              </a:custGeom>
              <a:solidFill>
                <a:srgbClr val="6BA505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B771FE7C-CDFB-2530-2AA7-5FAF0784933F}"/>
                  </a:ext>
                </a:extLst>
              </p:cNvPr>
              <p:cNvSpPr/>
              <p:nvPr/>
            </p:nvSpPr>
            <p:spPr>
              <a:xfrm>
                <a:off x="4435921" y="6912759"/>
                <a:ext cx="23674" cy="29054"/>
              </a:xfrm>
              <a:custGeom>
                <a:avLst/>
                <a:gdLst>
                  <a:gd name="connsiteX0" fmla="*/ 23674 w 23674"/>
                  <a:gd name="connsiteY0" fmla="*/ 28248 h 29054"/>
                  <a:gd name="connsiteX1" fmla="*/ 22060 w 23674"/>
                  <a:gd name="connsiteY1" fmla="*/ 29055 h 29054"/>
                  <a:gd name="connsiteX2" fmla="*/ 0 w 23674"/>
                  <a:gd name="connsiteY2" fmla="*/ 0 h 29054"/>
                  <a:gd name="connsiteX3" fmla="*/ 23674 w 23674"/>
                  <a:gd name="connsiteY3" fmla="*/ 28248 h 29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674" h="29054">
                    <a:moveTo>
                      <a:pt x="23674" y="28248"/>
                    </a:moveTo>
                    <a:cubicBezTo>
                      <a:pt x="22867" y="28248"/>
                      <a:pt x="22329" y="28517"/>
                      <a:pt x="22060" y="29055"/>
                    </a:cubicBezTo>
                    <a:cubicBezTo>
                      <a:pt x="12913" y="20715"/>
                      <a:pt x="6188" y="10492"/>
                      <a:pt x="0" y="0"/>
                    </a:cubicBezTo>
                    <a:cubicBezTo>
                      <a:pt x="8340" y="8878"/>
                      <a:pt x="13720" y="20446"/>
                      <a:pt x="23674" y="28248"/>
                    </a:cubicBezTo>
                    <a:close/>
                  </a:path>
                </a:pathLst>
              </a:custGeom>
              <a:solidFill>
                <a:srgbClr val="86B403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B89E7F31-32CB-8646-6317-79F3A0A81CE5}"/>
                  </a:ext>
                </a:extLst>
              </p:cNvPr>
              <p:cNvSpPr/>
              <p:nvPr/>
            </p:nvSpPr>
            <p:spPr>
              <a:xfrm>
                <a:off x="4449509" y="6914104"/>
                <a:ext cx="3898" cy="5380"/>
              </a:xfrm>
              <a:custGeom>
                <a:avLst/>
                <a:gdLst>
                  <a:gd name="connsiteX0" fmla="*/ 132 w 3898"/>
                  <a:gd name="connsiteY0" fmla="*/ 0 h 5380"/>
                  <a:gd name="connsiteX1" fmla="*/ 3898 w 3898"/>
                  <a:gd name="connsiteY1" fmla="*/ 5381 h 5380"/>
                  <a:gd name="connsiteX2" fmla="*/ 132 w 3898"/>
                  <a:gd name="connsiteY2" fmla="*/ 0 h 5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98" h="5380">
                    <a:moveTo>
                      <a:pt x="132" y="0"/>
                    </a:moveTo>
                    <a:cubicBezTo>
                      <a:pt x="1477" y="1883"/>
                      <a:pt x="2553" y="3228"/>
                      <a:pt x="3898" y="5381"/>
                    </a:cubicBezTo>
                    <a:cubicBezTo>
                      <a:pt x="670" y="4842"/>
                      <a:pt x="-406" y="3497"/>
                      <a:pt x="132" y="0"/>
                    </a:cubicBezTo>
                    <a:close/>
                  </a:path>
                </a:pathLst>
              </a:custGeom>
              <a:solidFill>
                <a:srgbClr val="B2CD41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6655B458-7D12-99B5-A88D-DEC5CF4FEA9E}"/>
                  </a:ext>
                </a:extLst>
              </p:cNvPr>
              <p:cNvSpPr/>
              <p:nvPr/>
            </p:nvSpPr>
            <p:spPr>
              <a:xfrm>
                <a:off x="4471164" y="6957148"/>
                <a:ext cx="8070" cy="5918"/>
              </a:xfrm>
              <a:custGeom>
                <a:avLst/>
                <a:gdLst>
                  <a:gd name="connsiteX0" fmla="*/ 1345 w 8070"/>
                  <a:gd name="connsiteY0" fmla="*/ 0 h 5918"/>
                  <a:gd name="connsiteX1" fmla="*/ 8071 w 8070"/>
                  <a:gd name="connsiteY1" fmla="*/ 4842 h 5918"/>
                  <a:gd name="connsiteX2" fmla="*/ 6188 w 8070"/>
                  <a:gd name="connsiteY2" fmla="*/ 5919 h 5918"/>
                  <a:gd name="connsiteX3" fmla="*/ 0 w 8070"/>
                  <a:gd name="connsiteY3" fmla="*/ 3497 h 5918"/>
                  <a:gd name="connsiteX4" fmla="*/ 1345 w 8070"/>
                  <a:gd name="connsiteY4" fmla="*/ 0 h 5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70" h="5918">
                    <a:moveTo>
                      <a:pt x="1345" y="0"/>
                    </a:moveTo>
                    <a:cubicBezTo>
                      <a:pt x="4035" y="1076"/>
                      <a:pt x="5650" y="3497"/>
                      <a:pt x="8071" y="4842"/>
                    </a:cubicBezTo>
                    <a:cubicBezTo>
                      <a:pt x="7264" y="5111"/>
                      <a:pt x="6457" y="5111"/>
                      <a:pt x="6188" y="5919"/>
                    </a:cubicBezTo>
                    <a:cubicBezTo>
                      <a:pt x="3766" y="5919"/>
                      <a:pt x="2690" y="2152"/>
                      <a:pt x="0" y="3497"/>
                    </a:cubicBezTo>
                    <a:cubicBezTo>
                      <a:pt x="538" y="2421"/>
                      <a:pt x="1076" y="1345"/>
                      <a:pt x="1345" y="0"/>
                    </a:cubicBezTo>
                    <a:close/>
                  </a:path>
                </a:pathLst>
              </a:custGeom>
              <a:solidFill>
                <a:srgbClr val="BED467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AA98B06E-8E1A-7E63-26C0-06D30AEA0059}"/>
                  </a:ext>
                </a:extLst>
              </p:cNvPr>
              <p:cNvSpPr/>
              <p:nvPr/>
            </p:nvSpPr>
            <p:spPr>
              <a:xfrm>
                <a:off x="4520395" y="6977793"/>
                <a:ext cx="17217" cy="5449"/>
              </a:xfrm>
              <a:custGeom>
                <a:avLst/>
                <a:gdLst>
                  <a:gd name="connsiteX0" fmla="*/ 17218 w 17217"/>
                  <a:gd name="connsiteY0" fmla="*/ 5450 h 5449"/>
                  <a:gd name="connsiteX1" fmla="*/ 0 w 17217"/>
                  <a:gd name="connsiteY1" fmla="*/ 69 h 5449"/>
                  <a:gd name="connsiteX2" fmla="*/ 17218 w 17217"/>
                  <a:gd name="connsiteY2" fmla="*/ 5450 h 5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17" h="5449">
                    <a:moveTo>
                      <a:pt x="17218" y="5450"/>
                    </a:moveTo>
                    <a:cubicBezTo>
                      <a:pt x="11299" y="4374"/>
                      <a:pt x="5381" y="3298"/>
                      <a:pt x="0" y="69"/>
                    </a:cubicBezTo>
                    <a:cubicBezTo>
                      <a:pt x="6457" y="-200"/>
                      <a:pt x="12644" y="69"/>
                      <a:pt x="17218" y="5450"/>
                    </a:cubicBezTo>
                    <a:close/>
                  </a:path>
                </a:pathLst>
              </a:custGeom>
              <a:solidFill>
                <a:srgbClr val="9EC10D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76CBB451-7766-39EE-2AEC-2D6437BB52B3}"/>
                  </a:ext>
                </a:extLst>
              </p:cNvPr>
              <p:cNvSpPr/>
              <p:nvPr/>
            </p:nvSpPr>
            <p:spPr>
              <a:xfrm>
                <a:off x="4365856" y="6731974"/>
                <a:ext cx="232956" cy="280689"/>
              </a:xfrm>
              <a:custGeom>
                <a:avLst/>
                <a:gdLst>
                  <a:gd name="connsiteX0" fmla="*/ 12494 w 232956"/>
                  <a:gd name="connsiteY0" fmla="*/ 132091 h 280689"/>
                  <a:gd name="connsiteX1" fmla="*/ 23255 w 232956"/>
                  <a:gd name="connsiteY1" fmla="*/ 154151 h 280689"/>
                  <a:gd name="connsiteX2" fmla="*/ 42356 w 232956"/>
                  <a:gd name="connsiteY2" fmla="*/ 185896 h 280689"/>
                  <a:gd name="connsiteX3" fmla="*/ 62263 w 232956"/>
                  <a:gd name="connsiteY3" fmla="*/ 214951 h 280689"/>
                  <a:gd name="connsiteX4" fmla="*/ 82978 w 232956"/>
                  <a:gd name="connsiteY4" fmla="*/ 239432 h 280689"/>
                  <a:gd name="connsiteX5" fmla="*/ 109612 w 232956"/>
                  <a:gd name="connsiteY5" fmla="*/ 261224 h 280689"/>
                  <a:gd name="connsiteX6" fmla="*/ 154001 w 232956"/>
                  <a:gd name="connsiteY6" fmla="*/ 278979 h 280689"/>
                  <a:gd name="connsiteX7" fmla="*/ 179828 w 232956"/>
                  <a:gd name="connsiteY7" fmla="*/ 279517 h 280689"/>
                  <a:gd name="connsiteX8" fmla="*/ 210765 w 232956"/>
                  <a:gd name="connsiteY8" fmla="*/ 268487 h 280689"/>
                  <a:gd name="connsiteX9" fmla="*/ 212111 w 232956"/>
                  <a:gd name="connsiteY9" fmla="*/ 268756 h 280689"/>
                  <a:gd name="connsiteX10" fmla="*/ 219374 w 232956"/>
                  <a:gd name="connsiteY10" fmla="*/ 268487 h 280689"/>
                  <a:gd name="connsiteX11" fmla="*/ 221526 w 232956"/>
                  <a:gd name="connsiteY11" fmla="*/ 265797 h 280689"/>
                  <a:gd name="connsiteX12" fmla="*/ 226100 w 232956"/>
                  <a:gd name="connsiteY12" fmla="*/ 261762 h 280689"/>
                  <a:gd name="connsiteX13" fmla="*/ 230942 w 232956"/>
                  <a:gd name="connsiteY13" fmla="*/ 260954 h 280689"/>
                  <a:gd name="connsiteX14" fmla="*/ 232018 w 232956"/>
                  <a:gd name="connsiteY14" fmla="*/ 256381 h 280689"/>
                  <a:gd name="connsiteX15" fmla="*/ 224755 w 232956"/>
                  <a:gd name="connsiteY15" fmla="*/ 249924 h 280689"/>
                  <a:gd name="connsiteX16" fmla="*/ 213994 w 232956"/>
                  <a:gd name="connsiteY16" fmla="*/ 242930 h 280689"/>
                  <a:gd name="connsiteX17" fmla="*/ 205654 w 232956"/>
                  <a:gd name="connsiteY17" fmla="*/ 236473 h 280689"/>
                  <a:gd name="connsiteX18" fmla="*/ 177137 w 232956"/>
                  <a:gd name="connsiteY18" fmla="*/ 209302 h 280689"/>
                  <a:gd name="connsiteX19" fmla="*/ 133824 w 232956"/>
                  <a:gd name="connsiteY19" fmla="*/ 165989 h 280689"/>
                  <a:gd name="connsiteX20" fmla="*/ 103962 w 232956"/>
                  <a:gd name="connsiteY20" fmla="*/ 132360 h 280689"/>
                  <a:gd name="connsiteX21" fmla="*/ 91049 w 232956"/>
                  <a:gd name="connsiteY21" fmla="*/ 115681 h 280689"/>
                  <a:gd name="connsiteX22" fmla="*/ 58228 w 232956"/>
                  <a:gd name="connsiteY22" fmla="*/ 61876 h 280689"/>
                  <a:gd name="connsiteX23" fmla="*/ 42356 w 232956"/>
                  <a:gd name="connsiteY23" fmla="*/ 24212 h 280689"/>
                  <a:gd name="connsiteX24" fmla="*/ 33209 w 232956"/>
                  <a:gd name="connsiteY24" fmla="*/ 4573 h 280689"/>
                  <a:gd name="connsiteX25" fmla="*/ 30518 w 232956"/>
                  <a:gd name="connsiteY25" fmla="*/ 1076 h 280689"/>
                  <a:gd name="connsiteX26" fmla="*/ 26483 w 232956"/>
                  <a:gd name="connsiteY26" fmla="*/ 269 h 280689"/>
                  <a:gd name="connsiteX27" fmla="*/ 22448 w 232956"/>
                  <a:gd name="connsiteY27" fmla="*/ 4035 h 280689"/>
                  <a:gd name="connsiteX28" fmla="*/ 17874 w 232956"/>
                  <a:gd name="connsiteY28" fmla="*/ 13451 h 280689"/>
                  <a:gd name="connsiteX29" fmla="*/ 16798 w 232956"/>
                  <a:gd name="connsiteY29" fmla="*/ 14796 h 280689"/>
                  <a:gd name="connsiteX30" fmla="*/ 13301 w 232956"/>
                  <a:gd name="connsiteY30" fmla="*/ 26095 h 280689"/>
                  <a:gd name="connsiteX31" fmla="*/ 12494 w 232956"/>
                  <a:gd name="connsiteY31" fmla="*/ 30938 h 280689"/>
                  <a:gd name="connsiteX32" fmla="*/ 6306 w 232956"/>
                  <a:gd name="connsiteY32" fmla="*/ 44120 h 280689"/>
                  <a:gd name="connsiteX33" fmla="*/ 3078 w 232956"/>
                  <a:gd name="connsiteY33" fmla="*/ 53267 h 280689"/>
                  <a:gd name="connsiteX34" fmla="*/ 119 w 232956"/>
                  <a:gd name="connsiteY34" fmla="*/ 75327 h 280689"/>
                  <a:gd name="connsiteX35" fmla="*/ 5499 w 232956"/>
                  <a:gd name="connsiteY35" fmla="*/ 110031 h 280689"/>
                  <a:gd name="connsiteX36" fmla="*/ 12494 w 232956"/>
                  <a:gd name="connsiteY36" fmla="*/ 132091 h 280689"/>
                  <a:gd name="connsiteX37" fmla="*/ 223141 w 232956"/>
                  <a:gd name="connsiteY37" fmla="*/ 256381 h 280689"/>
                  <a:gd name="connsiteX38" fmla="*/ 225024 w 232956"/>
                  <a:gd name="connsiteY38" fmla="*/ 257457 h 280689"/>
                  <a:gd name="connsiteX39" fmla="*/ 225024 w 232956"/>
                  <a:gd name="connsiteY39" fmla="*/ 258264 h 280689"/>
                  <a:gd name="connsiteX40" fmla="*/ 224217 w 232956"/>
                  <a:gd name="connsiteY40" fmla="*/ 258533 h 280689"/>
                  <a:gd name="connsiteX41" fmla="*/ 222334 w 232956"/>
                  <a:gd name="connsiteY41" fmla="*/ 257188 h 280689"/>
                  <a:gd name="connsiteX42" fmla="*/ 223141 w 232956"/>
                  <a:gd name="connsiteY42" fmla="*/ 256381 h 280689"/>
                  <a:gd name="connsiteX43" fmla="*/ 214532 w 232956"/>
                  <a:gd name="connsiteY43" fmla="*/ 266873 h 280689"/>
                  <a:gd name="connsiteX44" fmla="*/ 214532 w 232956"/>
                  <a:gd name="connsiteY44" fmla="*/ 266604 h 280689"/>
                  <a:gd name="connsiteX45" fmla="*/ 215339 w 232956"/>
                  <a:gd name="connsiteY45" fmla="*/ 266335 h 280689"/>
                  <a:gd name="connsiteX46" fmla="*/ 215339 w 232956"/>
                  <a:gd name="connsiteY46" fmla="*/ 266604 h 280689"/>
                  <a:gd name="connsiteX47" fmla="*/ 214532 w 232956"/>
                  <a:gd name="connsiteY47" fmla="*/ 266873 h 280689"/>
                  <a:gd name="connsiteX48" fmla="*/ 218836 w 232956"/>
                  <a:gd name="connsiteY48" fmla="*/ 253960 h 280689"/>
                  <a:gd name="connsiteX49" fmla="*/ 216953 w 232956"/>
                  <a:gd name="connsiteY49" fmla="*/ 257188 h 280689"/>
                  <a:gd name="connsiteX50" fmla="*/ 212649 w 232956"/>
                  <a:gd name="connsiteY50" fmla="*/ 255574 h 280689"/>
                  <a:gd name="connsiteX51" fmla="*/ 212111 w 232956"/>
                  <a:gd name="connsiteY51" fmla="*/ 254767 h 280689"/>
                  <a:gd name="connsiteX52" fmla="*/ 216146 w 232956"/>
                  <a:gd name="connsiteY52" fmla="*/ 251539 h 280689"/>
                  <a:gd name="connsiteX53" fmla="*/ 218836 w 232956"/>
                  <a:gd name="connsiteY53" fmla="*/ 253960 h 280689"/>
                  <a:gd name="connsiteX54" fmla="*/ 19219 w 232956"/>
                  <a:gd name="connsiteY54" fmla="*/ 31476 h 280689"/>
                  <a:gd name="connsiteX55" fmla="*/ 20296 w 232956"/>
                  <a:gd name="connsiteY55" fmla="*/ 24481 h 280689"/>
                  <a:gd name="connsiteX56" fmla="*/ 24600 w 232956"/>
                  <a:gd name="connsiteY56" fmla="*/ 8878 h 280689"/>
                  <a:gd name="connsiteX57" fmla="*/ 25676 w 232956"/>
                  <a:gd name="connsiteY57" fmla="*/ 7533 h 280689"/>
                  <a:gd name="connsiteX58" fmla="*/ 26752 w 232956"/>
                  <a:gd name="connsiteY58" fmla="*/ 6995 h 280689"/>
                  <a:gd name="connsiteX59" fmla="*/ 31595 w 232956"/>
                  <a:gd name="connsiteY59" fmla="*/ 14258 h 280689"/>
                  <a:gd name="connsiteX60" fmla="*/ 36168 w 232956"/>
                  <a:gd name="connsiteY60" fmla="*/ 26095 h 280689"/>
                  <a:gd name="connsiteX61" fmla="*/ 42087 w 232956"/>
                  <a:gd name="connsiteY61" fmla="*/ 42775 h 280689"/>
                  <a:gd name="connsiteX62" fmla="*/ 47198 w 232956"/>
                  <a:gd name="connsiteY62" fmla="*/ 53536 h 280689"/>
                  <a:gd name="connsiteX63" fmla="*/ 48543 w 232956"/>
                  <a:gd name="connsiteY63" fmla="*/ 55150 h 280689"/>
                  <a:gd name="connsiteX64" fmla="*/ 48812 w 232956"/>
                  <a:gd name="connsiteY64" fmla="*/ 55150 h 280689"/>
                  <a:gd name="connsiteX65" fmla="*/ 49350 w 232956"/>
                  <a:gd name="connsiteY65" fmla="*/ 54612 h 280689"/>
                  <a:gd name="connsiteX66" fmla="*/ 49081 w 232956"/>
                  <a:gd name="connsiteY66" fmla="*/ 53267 h 280689"/>
                  <a:gd name="connsiteX67" fmla="*/ 40203 w 232956"/>
                  <a:gd name="connsiteY67" fmla="*/ 31207 h 280689"/>
                  <a:gd name="connsiteX68" fmla="*/ 34016 w 232956"/>
                  <a:gd name="connsiteY68" fmla="*/ 14796 h 280689"/>
                  <a:gd name="connsiteX69" fmla="*/ 31595 w 232956"/>
                  <a:gd name="connsiteY69" fmla="*/ 9685 h 280689"/>
                  <a:gd name="connsiteX70" fmla="*/ 31326 w 232956"/>
                  <a:gd name="connsiteY70" fmla="*/ 7533 h 280689"/>
                  <a:gd name="connsiteX71" fmla="*/ 32402 w 232956"/>
                  <a:gd name="connsiteY71" fmla="*/ 8609 h 280689"/>
                  <a:gd name="connsiteX72" fmla="*/ 41549 w 232956"/>
                  <a:gd name="connsiteY72" fmla="*/ 29055 h 280689"/>
                  <a:gd name="connsiteX73" fmla="*/ 66030 w 232956"/>
                  <a:gd name="connsiteY73" fmla="*/ 80977 h 280689"/>
                  <a:gd name="connsiteX74" fmla="*/ 75715 w 232956"/>
                  <a:gd name="connsiteY74" fmla="*/ 97387 h 280689"/>
                  <a:gd name="connsiteX75" fmla="*/ 77598 w 232956"/>
                  <a:gd name="connsiteY75" fmla="*/ 101692 h 280689"/>
                  <a:gd name="connsiteX76" fmla="*/ 78405 w 232956"/>
                  <a:gd name="connsiteY76" fmla="*/ 103306 h 280689"/>
                  <a:gd name="connsiteX77" fmla="*/ 96161 w 232956"/>
                  <a:gd name="connsiteY77" fmla="*/ 126442 h 280689"/>
                  <a:gd name="connsiteX78" fmla="*/ 127906 w 232956"/>
                  <a:gd name="connsiteY78" fmla="*/ 163298 h 280689"/>
                  <a:gd name="connsiteX79" fmla="*/ 141088 w 232956"/>
                  <a:gd name="connsiteY79" fmla="*/ 177557 h 280689"/>
                  <a:gd name="connsiteX80" fmla="*/ 153463 w 232956"/>
                  <a:gd name="connsiteY80" fmla="*/ 190201 h 280689"/>
                  <a:gd name="connsiteX81" fmla="*/ 188436 w 232956"/>
                  <a:gd name="connsiteY81" fmla="*/ 223829 h 280689"/>
                  <a:gd name="connsiteX82" fmla="*/ 206999 w 232956"/>
                  <a:gd name="connsiteY82" fmla="*/ 241316 h 280689"/>
                  <a:gd name="connsiteX83" fmla="*/ 212918 w 232956"/>
                  <a:gd name="connsiteY83" fmla="*/ 245620 h 280689"/>
                  <a:gd name="connsiteX84" fmla="*/ 215877 w 232956"/>
                  <a:gd name="connsiteY84" fmla="*/ 247772 h 280689"/>
                  <a:gd name="connsiteX85" fmla="*/ 213456 w 232956"/>
                  <a:gd name="connsiteY85" fmla="*/ 248848 h 280689"/>
                  <a:gd name="connsiteX86" fmla="*/ 210227 w 232956"/>
                  <a:gd name="connsiteY86" fmla="*/ 253153 h 280689"/>
                  <a:gd name="connsiteX87" fmla="*/ 213187 w 232956"/>
                  <a:gd name="connsiteY87" fmla="*/ 259071 h 280689"/>
                  <a:gd name="connsiteX88" fmla="*/ 215070 w 232956"/>
                  <a:gd name="connsiteY88" fmla="*/ 260147 h 280689"/>
                  <a:gd name="connsiteX89" fmla="*/ 215339 w 232956"/>
                  <a:gd name="connsiteY89" fmla="*/ 260685 h 280689"/>
                  <a:gd name="connsiteX90" fmla="*/ 213994 w 232956"/>
                  <a:gd name="connsiteY90" fmla="*/ 262031 h 280689"/>
                  <a:gd name="connsiteX91" fmla="*/ 203771 w 232956"/>
                  <a:gd name="connsiteY91" fmla="*/ 263645 h 280689"/>
                  <a:gd name="connsiteX92" fmla="*/ 195162 w 232956"/>
                  <a:gd name="connsiteY92" fmla="*/ 263645 h 280689"/>
                  <a:gd name="connsiteX93" fmla="*/ 190319 w 232956"/>
                  <a:gd name="connsiteY93" fmla="*/ 263914 h 280689"/>
                  <a:gd name="connsiteX94" fmla="*/ 164493 w 232956"/>
                  <a:gd name="connsiteY94" fmla="*/ 260416 h 280689"/>
                  <a:gd name="connsiteX95" fmla="*/ 156960 w 232956"/>
                  <a:gd name="connsiteY95" fmla="*/ 257995 h 280689"/>
                  <a:gd name="connsiteX96" fmla="*/ 133824 w 232956"/>
                  <a:gd name="connsiteY96" fmla="*/ 246427 h 280689"/>
                  <a:gd name="connsiteX97" fmla="*/ 116069 w 232956"/>
                  <a:gd name="connsiteY97" fmla="*/ 236473 h 280689"/>
                  <a:gd name="connsiteX98" fmla="*/ 102886 w 232956"/>
                  <a:gd name="connsiteY98" fmla="*/ 227864 h 280689"/>
                  <a:gd name="connsiteX99" fmla="*/ 93470 w 232956"/>
                  <a:gd name="connsiteY99" fmla="*/ 221408 h 280689"/>
                  <a:gd name="connsiteX100" fmla="*/ 79481 w 232956"/>
                  <a:gd name="connsiteY100" fmla="*/ 207418 h 280689"/>
                  <a:gd name="connsiteX101" fmla="*/ 63609 w 232956"/>
                  <a:gd name="connsiteY101" fmla="*/ 186704 h 280689"/>
                  <a:gd name="connsiteX102" fmla="*/ 60649 w 232956"/>
                  <a:gd name="connsiteY102" fmla="*/ 182937 h 280689"/>
                  <a:gd name="connsiteX103" fmla="*/ 60649 w 232956"/>
                  <a:gd name="connsiteY103" fmla="*/ 182668 h 280689"/>
                  <a:gd name="connsiteX104" fmla="*/ 60649 w 232956"/>
                  <a:gd name="connsiteY104" fmla="*/ 182937 h 280689"/>
                  <a:gd name="connsiteX105" fmla="*/ 63340 w 232956"/>
                  <a:gd name="connsiteY105" fmla="*/ 184282 h 280689"/>
                  <a:gd name="connsiteX106" fmla="*/ 77329 w 232956"/>
                  <a:gd name="connsiteY106" fmla="*/ 198810 h 280689"/>
                  <a:gd name="connsiteX107" fmla="*/ 78674 w 232956"/>
                  <a:gd name="connsiteY107" fmla="*/ 199886 h 280689"/>
                  <a:gd name="connsiteX108" fmla="*/ 79481 w 232956"/>
                  <a:gd name="connsiteY108" fmla="*/ 199617 h 280689"/>
                  <a:gd name="connsiteX109" fmla="*/ 79750 w 232956"/>
                  <a:gd name="connsiteY109" fmla="*/ 198810 h 280689"/>
                  <a:gd name="connsiteX110" fmla="*/ 78405 w 232956"/>
                  <a:gd name="connsiteY110" fmla="*/ 196119 h 280689"/>
                  <a:gd name="connsiteX111" fmla="*/ 71410 w 232956"/>
                  <a:gd name="connsiteY111" fmla="*/ 188587 h 280689"/>
                  <a:gd name="connsiteX112" fmla="*/ 60918 w 232956"/>
                  <a:gd name="connsiteY112" fmla="*/ 177826 h 280689"/>
                  <a:gd name="connsiteX113" fmla="*/ 56614 w 232956"/>
                  <a:gd name="connsiteY113" fmla="*/ 171638 h 280689"/>
                  <a:gd name="connsiteX114" fmla="*/ 52848 w 232956"/>
                  <a:gd name="connsiteY114" fmla="*/ 167603 h 280689"/>
                  <a:gd name="connsiteX115" fmla="*/ 51233 w 232956"/>
                  <a:gd name="connsiteY115" fmla="*/ 165720 h 280689"/>
                  <a:gd name="connsiteX116" fmla="*/ 47736 w 232956"/>
                  <a:gd name="connsiteY116" fmla="*/ 159532 h 280689"/>
                  <a:gd name="connsiteX117" fmla="*/ 46122 w 232956"/>
                  <a:gd name="connsiteY117" fmla="*/ 153344 h 280689"/>
                  <a:gd name="connsiteX118" fmla="*/ 42087 w 232956"/>
                  <a:gd name="connsiteY118" fmla="*/ 144736 h 280689"/>
                  <a:gd name="connsiteX119" fmla="*/ 38051 w 232956"/>
                  <a:gd name="connsiteY119" fmla="*/ 139086 h 280689"/>
                  <a:gd name="connsiteX120" fmla="*/ 36437 w 232956"/>
                  <a:gd name="connsiteY120" fmla="*/ 135589 h 280689"/>
                  <a:gd name="connsiteX121" fmla="*/ 34823 w 232956"/>
                  <a:gd name="connsiteY121" fmla="*/ 128056 h 280689"/>
                  <a:gd name="connsiteX122" fmla="*/ 34554 w 232956"/>
                  <a:gd name="connsiteY122" fmla="*/ 125366 h 280689"/>
                  <a:gd name="connsiteX123" fmla="*/ 31595 w 232956"/>
                  <a:gd name="connsiteY123" fmla="*/ 124290 h 280689"/>
                  <a:gd name="connsiteX124" fmla="*/ 30249 w 232956"/>
                  <a:gd name="connsiteY124" fmla="*/ 121599 h 280689"/>
                  <a:gd name="connsiteX125" fmla="*/ 21103 w 232956"/>
                  <a:gd name="connsiteY125" fmla="*/ 84474 h 280689"/>
                  <a:gd name="connsiteX126" fmla="*/ 18143 w 232956"/>
                  <a:gd name="connsiteY126" fmla="*/ 60262 h 280689"/>
                  <a:gd name="connsiteX127" fmla="*/ 19219 w 232956"/>
                  <a:gd name="connsiteY127" fmla="*/ 31476 h 280689"/>
                  <a:gd name="connsiteX128" fmla="*/ 154270 w 232956"/>
                  <a:gd name="connsiteY128" fmla="*/ 260416 h 280689"/>
                  <a:gd name="connsiteX129" fmla="*/ 148890 w 232956"/>
                  <a:gd name="connsiteY129" fmla="*/ 261224 h 280689"/>
                  <a:gd name="connsiteX130" fmla="*/ 139474 w 232956"/>
                  <a:gd name="connsiteY130" fmla="*/ 256650 h 280689"/>
                  <a:gd name="connsiteX131" fmla="*/ 135438 w 232956"/>
                  <a:gd name="connsiteY131" fmla="*/ 251270 h 280689"/>
                  <a:gd name="connsiteX132" fmla="*/ 136514 w 232956"/>
                  <a:gd name="connsiteY132" fmla="*/ 251001 h 280689"/>
                  <a:gd name="connsiteX133" fmla="*/ 153732 w 232956"/>
                  <a:gd name="connsiteY133" fmla="*/ 259340 h 280689"/>
                  <a:gd name="connsiteX134" fmla="*/ 154270 w 232956"/>
                  <a:gd name="connsiteY134" fmla="*/ 260416 h 280689"/>
                  <a:gd name="connsiteX135" fmla="*/ 121180 w 232956"/>
                  <a:gd name="connsiteY135" fmla="*/ 243199 h 280689"/>
                  <a:gd name="connsiteX136" fmla="*/ 116876 w 232956"/>
                  <a:gd name="connsiteY136" fmla="*/ 244813 h 280689"/>
                  <a:gd name="connsiteX137" fmla="*/ 113378 w 232956"/>
                  <a:gd name="connsiteY137" fmla="*/ 244813 h 280689"/>
                  <a:gd name="connsiteX138" fmla="*/ 102617 w 232956"/>
                  <a:gd name="connsiteY138" fmla="*/ 236473 h 280689"/>
                  <a:gd name="connsiteX139" fmla="*/ 101272 w 232956"/>
                  <a:gd name="connsiteY139" fmla="*/ 230824 h 280689"/>
                  <a:gd name="connsiteX140" fmla="*/ 102886 w 232956"/>
                  <a:gd name="connsiteY140" fmla="*/ 231093 h 280689"/>
                  <a:gd name="connsiteX141" fmla="*/ 120642 w 232956"/>
                  <a:gd name="connsiteY141" fmla="*/ 242392 h 280689"/>
                  <a:gd name="connsiteX142" fmla="*/ 121180 w 232956"/>
                  <a:gd name="connsiteY142" fmla="*/ 243199 h 280689"/>
                  <a:gd name="connsiteX143" fmla="*/ 36168 w 232956"/>
                  <a:gd name="connsiteY143" fmla="*/ 141776 h 280689"/>
                  <a:gd name="connsiteX144" fmla="*/ 35899 w 232956"/>
                  <a:gd name="connsiteY144" fmla="*/ 142583 h 280689"/>
                  <a:gd name="connsiteX145" fmla="*/ 28904 w 232956"/>
                  <a:gd name="connsiteY145" fmla="*/ 140969 h 280689"/>
                  <a:gd name="connsiteX146" fmla="*/ 22986 w 232956"/>
                  <a:gd name="connsiteY146" fmla="*/ 136127 h 280689"/>
                  <a:gd name="connsiteX147" fmla="*/ 17874 w 232956"/>
                  <a:gd name="connsiteY147" fmla="*/ 127518 h 280689"/>
                  <a:gd name="connsiteX148" fmla="*/ 17605 w 232956"/>
                  <a:gd name="connsiteY148" fmla="*/ 115143 h 280689"/>
                  <a:gd name="connsiteX149" fmla="*/ 22986 w 232956"/>
                  <a:gd name="connsiteY149" fmla="*/ 109493 h 280689"/>
                  <a:gd name="connsiteX150" fmla="*/ 23793 w 232956"/>
                  <a:gd name="connsiteY150" fmla="*/ 110838 h 280689"/>
                  <a:gd name="connsiteX151" fmla="*/ 36437 w 232956"/>
                  <a:gd name="connsiteY151" fmla="*/ 140969 h 280689"/>
                  <a:gd name="connsiteX152" fmla="*/ 36168 w 232956"/>
                  <a:gd name="connsiteY152" fmla="*/ 141776 h 280689"/>
                  <a:gd name="connsiteX153" fmla="*/ 17336 w 232956"/>
                  <a:gd name="connsiteY153" fmla="*/ 19101 h 280689"/>
                  <a:gd name="connsiteX154" fmla="*/ 15722 w 232956"/>
                  <a:gd name="connsiteY154" fmla="*/ 25557 h 280689"/>
                  <a:gd name="connsiteX155" fmla="*/ 17336 w 232956"/>
                  <a:gd name="connsiteY155" fmla="*/ 19101 h 280689"/>
                  <a:gd name="connsiteX156" fmla="*/ 2809 w 232956"/>
                  <a:gd name="connsiteY156" fmla="*/ 79631 h 280689"/>
                  <a:gd name="connsiteX157" fmla="*/ 5768 w 232956"/>
                  <a:gd name="connsiteY157" fmla="*/ 52729 h 280689"/>
                  <a:gd name="connsiteX158" fmla="*/ 8189 w 232956"/>
                  <a:gd name="connsiteY158" fmla="*/ 45196 h 280689"/>
                  <a:gd name="connsiteX159" fmla="*/ 16529 w 232956"/>
                  <a:gd name="connsiteY159" fmla="*/ 29324 h 280689"/>
                  <a:gd name="connsiteX160" fmla="*/ 17336 w 232956"/>
                  <a:gd name="connsiteY160" fmla="*/ 29324 h 280689"/>
                  <a:gd name="connsiteX161" fmla="*/ 15453 w 232956"/>
                  <a:gd name="connsiteY161" fmla="*/ 39278 h 280689"/>
                  <a:gd name="connsiteX162" fmla="*/ 14915 w 232956"/>
                  <a:gd name="connsiteY162" fmla="*/ 48963 h 280689"/>
                  <a:gd name="connsiteX163" fmla="*/ 15722 w 232956"/>
                  <a:gd name="connsiteY163" fmla="*/ 58917 h 280689"/>
                  <a:gd name="connsiteX164" fmla="*/ 13839 w 232956"/>
                  <a:gd name="connsiteY164" fmla="*/ 60262 h 280689"/>
                  <a:gd name="connsiteX165" fmla="*/ 7651 w 232956"/>
                  <a:gd name="connsiteY165" fmla="*/ 77748 h 280689"/>
                  <a:gd name="connsiteX166" fmla="*/ 13839 w 232956"/>
                  <a:gd name="connsiteY166" fmla="*/ 89854 h 280689"/>
                  <a:gd name="connsiteX167" fmla="*/ 18143 w 232956"/>
                  <a:gd name="connsiteY167" fmla="*/ 93621 h 280689"/>
                  <a:gd name="connsiteX168" fmla="*/ 20296 w 232956"/>
                  <a:gd name="connsiteY168" fmla="*/ 96311 h 280689"/>
                  <a:gd name="connsiteX169" fmla="*/ 22179 w 232956"/>
                  <a:gd name="connsiteY169" fmla="*/ 105458 h 280689"/>
                  <a:gd name="connsiteX170" fmla="*/ 18950 w 232956"/>
                  <a:gd name="connsiteY170" fmla="*/ 108148 h 280689"/>
                  <a:gd name="connsiteX171" fmla="*/ 15453 w 232956"/>
                  <a:gd name="connsiteY171" fmla="*/ 114605 h 280689"/>
                  <a:gd name="connsiteX172" fmla="*/ 15991 w 232956"/>
                  <a:gd name="connsiteY172" fmla="*/ 128325 h 280689"/>
                  <a:gd name="connsiteX173" fmla="*/ 20296 w 232956"/>
                  <a:gd name="connsiteY173" fmla="*/ 136934 h 280689"/>
                  <a:gd name="connsiteX174" fmla="*/ 29980 w 232956"/>
                  <a:gd name="connsiteY174" fmla="*/ 144467 h 280689"/>
                  <a:gd name="connsiteX175" fmla="*/ 35899 w 232956"/>
                  <a:gd name="connsiteY175" fmla="*/ 145812 h 280689"/>
                  <a:gd name="connsiteX176" fmla="*/ 40203 w 232956"/>
                  <a:gd name="connsiteY176" fmla="*/ 148771 h 280689"/>
                  <a:gd name="connsiteX177" fmla="*/ 52848 w 232956"/>
                  <a:gd name="connsiteY177" fmla="*/ 172983 h 280689"/>
                  <a:gd name="connsiteX178" fmla="*/ 56345 w 232956"/>
                  <a:gd name="connsiteY178" fmla="*/ 179171 h 280689"/>
                  <a:gd name="connsiteX179" fmla="*/ 57152 w 232956"/>
                  <a:gd name="connsiteY179" fmla="*/ 181054 h 280689"/>
                  <a:gd name="connsiteX180" fmla="*/ 52310 w 232956"/>
                  <a:gd name="connsiteY180" fmla="*/ 181323 h 280689"/>
                  <a:gd name="connsiteX181" fmla="*/ 44777 w 232956"/>
                  <a:gd name="connsiteY181" fmla="*/ 176212 h 280689"/>
                  <a:gd name="connsiteX182" fmla="*/ 38589 w 232956"/>
                  <a:gd name="connsiteY182" fmla="*/ 158456 h 280689"/>
                  <a:gd name="connsiteX183" fmla="*/ 38589 w 232956"/>
                  <a:gd name="connsiteY183" fmla="*/ 155766 h 280689"/>
                  <a:gd name="connsiteX184" fmla="*/ 37782 w 232956"/>
                  <a:gd name="connsiteY184" fmla="*/ 154959 h 280689"/>
                  <a:gd name="connsiteX185" fmla="*/ 36706 w 232956"/>
                  <a:gd name="connsiteY185" fmla="*/ 155497 h 280689"/>
                  <a:gd name="connsiteX186" fmla="*/ 36168 w 232956"/>
                  <a:gd name="connsiteY186" fmla="*/ 156573 h 280689"/>
                  <a:gd name="connsiteX187" fmla="*/ 39934 w 232956"/>
                  <a:gd name="connsiteY187" fmla="*/ 174597 h 280689"/>
                  <a:gd name="connsiteX188" fmla="*/ 43970 w 232956"/>
                  <a:gd name="connsiteY188" fmla="*/ 179440 h 280689"/>
                  <a:gd name="connsiteX189" fmla="*/ 58228 w 232956"/>
                  <a:gd name="connsiteY189" fmla="*/ 184820 h 280689"/>
                  <a:gd name="connsiteX190" fmla="*/ 59842 w 232956"/>
                  <a:gd name="connsiteY190" fmla="*/ 184820 h 280689"/>
                  <a:gd name="connsiteX191" fmla="*/ 68451 w 232956"/>
                  <a:gd name="connsiteY191" fmla="*/ 196388 h 280689"/>
                  <a:gd name="connsiteX192" fmla="*/ 77329 w 232956"/>
                  <a:gd name="connsiteY192" fmla="*/ 207418 h 280689"/>
                  <a:gd name="connsiteX193" fmla="*/ 87283 w 232956"/>
                  <a:gd name="connsiteY193" fmla="*/ 218718 h 280689"/>
                  <a:gd name="connsiteX194" fmla="*/ 85131 w 232956"/>
                  <a:gd name="connsiteY194" fmla="*/ 218987 h 280689"/>
                  <a:gd name="connsiteX195" fmla="*/ 71141 w 232956"/>
                  <a:gd name="connsiteY195" fmla="*/ 211454 h 280689"/>
                  <a:gd name="connsiteX196" fmla="*/ 68989 w 232956"/>
                  <a:gd name="connsiteY196" fmla="*/ 206611 h 280689"/>
                  <a:gd name="connsiteX197" fmla="*/ 67375 w 232956"/>
                  <a:gd name="connsiteY197" fmla="*/ 199348 h 280689"/>
                  <a:gd name="connsiteX198" fmla="*/ 66030 w 232956"/>
                  <a:gd name="connsiteY198" fmla="*/ 198272 h 280689"/>
                  <a:gd name="connsiteX199" fmla="*/ 64685 w 232956"/>
                  <a:gd name="connsiteY199" fmla="*/ 199886 h 280689"/>
                  <a:gd name="connsiteX200" fmla="*/ 64685 w 232956"/>
                  <a:gd name="connsiteY200" fmla="*/ 201231 h 280689"/>
                  <a:gd name="connsiteX201" fmla="*/ 66030 w 232956"/>
                  <a:gd name="connsiteY201" fmla="*/ 207149 h 280689"/>
                  <a:gd name="connsiteX202" fmla="*/ 68451 w 232956"/>
                  <a:gd name="connsiteY202" fmla="*/ 212799 h 280689"/>
                  <a:gd name="connsiteX203" fmla="*/ 80019 w 232956"/>
                  <a:gd name="connsiteY203" fmla="*/ 221139 h 280689"/>
                  <a:gd name="connsiteX204" fmla="*/ 87014 w 232956"/>
                  <a:gd name="connsiteY204" fmla="*/ 222753 h 280689"/>
                  <a:gd name="connsiteX205" fmla="*/ 91587 w 232956"/>
                  <a:gd name="connsiteY205" fmla="*/ 222484 h 280689"/>
                  <a:gd name="connsiteX206" fmla="*/ 97506 w 232956"/>
                  <a:gd name="connsiteY206" fmla="*/ 226788 h 280689"/>
                  <a:gd name="connsiteX207" fmla="*/ 99658 w 232956"/>
                  <a:gd name="connsiteY207" fmla="*/ 234859 h 280689"/>
                  <a:gd name="connsiteX208" fmla="*/ 106653 w 232956"/>
                  <a:gd name="connsiteY208" fmla="*/ 244275 h 280689"/>
                  <a:gd name="connsiteX209" fmla="*/ 108805 w 232956"/>
                  <a:gd name="connsiteY209" fmla="*/ 245620 h 280689"/>
                  <a:gd name="connsiteX210" fmla="*/ 125753 w 232956"/>
                  <a:gd name="connsiteY210" fmla="*/ 244813 h 280689"/>
                  <a:gd name="connsiteX211" fmla="*/ 128713 w 232956"/>
                  <a:gd name="connsiteY211" fmla="*/ 246158 h 280689"/>
                  <a:gd name="connsiteX212" fmla="*/ 132210 w 232956"/>
                  <a:gd name="connsiteY212" fmla="*/ 250462 h 280689"/>
                  <a:gd name="connsiteX213" fmla="*/ 146737 w 232956"/>
                  <a:gd name="connsiteY213" fmla="*/ 264183 h 280689"/>
                  <a:gd name="connsiteX214" fmla="*/ 158036 w 232956"/>
                  <a:gd name="connsiteY214" fmla="*/ 262838 h 280689"/>
                  <a:gd name="connsiteX215" fmla="*/ 159113 w 232956"/>
                  <a:gd name="connsiteY215" fmla="*/ 262300 h 280689"/>
                  <a:gd name="connsiteX216" fmla="*/ 159651 w 232956"/>
                  <a:gd name="connsiteY216" fmla="*/ 262300 h 280689"/>
                  <a:gd name="connsiteX217" fmla="*/ 184939 w 232956"/>
                  <a:gd name="connsiteY217" fmla="*/ 266335 h 280689"/>
                  <a:gd name="connsiteX218" fmla="*/ 204578 w 232956"/>
                  <a:gd name="connsiteY218" fmla="*/ 267949 h 280689"/>
                  <a:gd name="connsiteX219" fmla="*/ 205385 w 232956"/>
                  <a:gd name="connsiteY219" fmla="*/ 268487 h 280689"/>
                  <a:gd name="connsiteX220" fmla="*/ 204578 w 232956"/>
                  <a:gd name="connsiteY220" fmla="*/ 269294 h 280689"/>
                  <a:gd name="connsiteX221" fmla="*/ 168528 w 232956"/>
                  <a:gd name="connsiteY221" fmla="*/ 278441 h 280689"/>
                  <a:gd name="connsiteX222" fmla="*/ 159382 w 232956"/>
                  <a:gd name="connsiteY222" fmla="*/ 277903 h 280689"/>
                  <a:gd name="connsiteX223" fmla="*/ 114723 w 232956"/>
                  <a:gd name="connsiteY223" fmla="*/ 262031 h 280689"/>
                  <a:gd name="connsiteX224" fmla="*/ 82978 w 232956"/>
                  <a:gd name="connsiteY224" fmla="*/ 236473 h 280689"/>
                  <a:gd name="connsiteX225" fmla="*/ 57959 w 232956"/>
                  <a:gd name="connsiteY225" fmla="*/ 205535 h 280689"/>
                  <a:gd name="connsiteX226" fmla="*/ 35361 w 232956"/>
                  <a:gd name="connsiteY226" fmla="*/ 169755 h 280689"/>
                  <a:gd name="connsiteX227" fmla="*/ 31595 w 232956"/>
                  <a:gd name="connsiteY227" fmla="*/ 163298 h 280689"/>
                  <a:gd name="connsiteX228" fmla="*/ 10073 w 232956"/>
                  <a:gd name="connsiteY228" fmla="*/ 116219 h 280689"/>
                  <a:gd name="connsiteX229" fmla="*/ 2809 w 232956"/>
                  <a:gd name="connsiteY229" fmla="*/ 79631 h 280689"/>
                  <a:gd name="connsiteX230" fmla="*/ 17605 w 232956"/>
                  <a:gd name="connsiteY230" fmla="*/ 72099 h 280689"/>
                  <a:gd name="connsiteX231" fmla="*/ 18681 w 232956"/>
                  <a:gd name="connsiteY231" fmla="*/ 87433 h 280689"/>
                  <a:gd name="connsiteX232" fmla="*/ 18412 w 232956"/>
                  <a:gd name="connsiteY232" fmla="*/ 89585 h 280689"/>
                  <a:gd name="connsiteX233" fmla="*/ 14915 w 232956"/>
                  <a:gd name="connsiteY233" fmla="*/ 88240 h 280689"/>
                  <a:gd name="connsiteX234" fmla="*/ 8996 w 232956"/>
                  <a:gd name="connsiteY234" fmla="*/ 75058 h 280689"/>
                  <a:gd name="connsiteX235" fmla="*/ 12225 w 232956"/>
                  <a:gd name="connsiteY235" fmla="*/ 64835 h 280689"/>
                  <a:gd name="connsiteX236" fmla="*/ 15453 w 232956"/>
                  <a:gd name="connsiteY236" fmla="*/ 63221 h 280689"/>
                  <a:gd name="connsiteX237" fmla="*/ 16260 w 232956"/>
                  <a:gd name="connsiteY237" fmla="*/ 64835 h 280689"/>
                  <a:gd name="connsiteX238" fmla="*/ 17605 w 232956"/>
                  <a:gd name="connsiteY238" fmla="*/ 72099 h 280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</a:cxnLst>
                <a:rect l="l" t="t" r="r" b="b"/>
                <a:pathLst>
                  <a:path w="232956" h="280689">
                    <a:moveTo>
                      <a:pt x="12494" y="132091"/>
                    </a:moveTo>
                    <a:cubicBezTo>
                      <a:pt x="15453" y="139624"/>
                      <a:pt x="19219" y="147157"/>
                      <a:pt x="23255" y="154151"/>
                    </a:cubicBezTo>
                    <a:cubicBezTo>
                      <a:pt x="29711" y="164643"/>
                      <a:pt x="35899" y="175404"/>
                      <a:pt x="42356" y="185896"/>
                    </a:cubicBezTo>
                    <a:cubicBezTo>
                      <a:pt x="48543" y="195850"/>
                      <a:pt x="55000" y="205804"/>
                      <a:pt x="62263" y="214951"/>
                    </a:cubicBezTo>
                    <a:cubicBezTo>
                      <a:pt x="68989" y="223291"/>
                      <a:pt x="75715" y="231631"/>
                      <a:pt x="82978" y="239432"/>
                    </a:cubicBezTo>
                    <a:cubicBezTo>
                      <a:pt x="90780" y="248041"/>
                      <a:pt x="99927" y="255036"/>
                      <a:pt x="109612" y="261224"/>
                    </a:cubicBezTo>
                    <a:cubicBezTo>
                      <a:pt x="123063" y="270101"/>
                      <a:pt x="138129" y="275751"/>
                      <a:pt x="154001" y="278979"/>
                    </a:cubicBezTo>
                    <a:cubicBezTo>
                      <a:pt x="162610" y="280862"/>
                      <a:pt x="171219" y="281400"/>
                      <a:pt x="179828" y="279517"/>
                    </a:cubicBezTo>
                    <a:cubicBezTo>
                      <a:pt x="190589" y="277365"/>
                      <a:pt x="200812" y="273868"/>
                      <a:pt x="210765" y="268487"/>
                    </a:cubicBezTo>
                    <a:cubicBezTo>
                      <a:pt x="211303" y="268756"/>
                      <a:pt x="211842" y="268756"/>
                      <a:pt x="212111" y="268756"/>
                    </a:cubicBezTo>
                    <a:cubicBezTo>
                      <a:pt x="214532" y="270101"/>
                      <a:pt x="216953" y="269294"/>
                      <a:pt x="219374" y="268487"/>
                    </a:cubicBezTo>
                    <a:cubicBezTo>
                      <a:pt x="220450" y="267949"/>
                      <a:pt x="221526" y="267142"/>
                      <a:pt x="221526" y="265797"/>
                    </a:cubicBezTo>
                    <a:cubicBezTo>
                      <a:pt x="221795" y="263107"/>
                      <a:pt x="223679" y="262300"/>
                      <a:pt x="226100" y="261762"/>
                    </a:cubicBezTo>
                    <a:cubicBezTo>
                      <a:pt x="227714" y="261493"/>
                      <a:pt x="229328" y="261224"/>
                      <a:pt x="230942" y="260954"/>
                    </a:cubicBezTo>
                    <a:cubicBezTo>
                      <a:pt x="233095" y="260147"/>
                      <a:pt x="233633" y="257995"/>
                      <a:pt x="232018" y="256381"/>
                    </a:cubicBezTo>
                    <a:cubicBezTo>
                      <a:pt x="229597" y="254229"/>
                      <a:pt x="227445" y="251808"/>
                      <a:pt x="224755" y="249924"/>
                    </a:cubicBezTo>
                    <a:cubicBezTo>
                      <a:pt x="221257" y="247503"/>
                      <a:pt x="217760" y="245082"/>
                      <a:pt x="213994" y="242930"/>
                    </a:cubicBezTo>
                    <a:cubicBezTo>
                      <a:pt x="211034" y="241047"/>
                      <a:pt x="208075" y="238894"/>
                      <a:pt x="205654" y="236473"/>
                    </a:cubicBezTo>
                    <a:cubicBezTo>
                      <a:pt x="196238" y="227326"/>
                      <a:pt x="186822" y="218449"/>
                      <a:pt x="177137" y="209302"/>
                    </a:cubicBezTo>
                    <a:cubicBezTo>
                      <a:pt x="162341" y="195312"/>
                      <a:pt x="147544" y="181054"/>
                      <a:pt x="133824" y="165989"/>
                    </a:cubicBezTo>
                    <a:cubicBezTo>
                      <a:pt x="123870" y="154959"/>
                      <a:pt x="113109" y="144198"/>
                      <a:pt x="103962" y="132360"/>
                    </a:cubicBezTo>
                    <a:cubicBezTo>
                      <a:pt x="99658" y="126711"/>
                      <a:pt x="95085" y="121330"/>
                      <a:pt x="91049" y="115681"/>
                    </a:cubicBezTo>
                    <a:cubicBezTo>
                      <a:pt x="78674" y="98732"/>
                      <a:pt x="68182" y="80439"/>
                      <a:pt x="58228" y="61876"/>
                    </a:cubicBezTo>
                    <a:cubicBezTo>
                      <a:pt x="51772" y="49770"/>
                      <a:pt x="46660" y="37125"/>
                      <a:pt x="42356" y="24212"/>
                    </a:cubicBezTo>
                    <a:cubicBezTo>
                      <a:pt x="39934" y="17218"/>
                      <a:pt x="36975" y="10761"/>
                      <a:pt x="33209" y="4573"/>
                    </a:cubicBezTo>
                    <a:cubicBezTo>
                      <a:pt x="32402" y="3228"/>
                      <a:pt x="31595" y="2152"/>
                      <a:pt x="30518" y="1076"/>
                    </a:cubicBezTo>
                    <a:cubicBezTo>
                      <a:pt x="29442" y="0"/>
                      <a:pt x="28097" y="-269"/>
                      <a:pt x="26483" y="269"/>
                    </a:cubicBezTo>
                    <a:cubicBezTo>
                      <a:pt x="24600" y="1076"/>
                      <a:pt x="22986" y="1883"/>
                      <a:pt x="22448" y="4035"/>
                    </a:cubicBezTo>
                    <a:cubicBezTo>
                      <a:pt x="21641" y="7533"/>
                      <a:pt x="18950" y="9954"/>
                      <a:pt x="17874" y="13451"/>
                    </a:cubicBezTo>
                    <a:cubicBezTo>
                      <a:pt x="17605" y="13989"/>
                      <a:pt x="17336" y="14527"/>
                      <a:pt x="16798" y="14796"/>
                    </a:cubicBezTo>
                    <a:cubicBezTo>
                      <a:pt x="13301" y="18025"/>
                      <a:pt x="13301" y="22060"/>
                      <a:pt x="13301" y="26095"/>
                    </a:cubicBezTo>
                    <a:cubicBezTo>
                      <a:pt x="14646" y="27979"/>
                      <a:pt x="13570" y="29324"/>
                      <a:pt x="12494" y="30938"/>
                    </a:cubicBezTo>
                    <a:cubicBezTo>
                      <a:pt x="9804" y="34973"/>
                      <a:pt x="7920" y="39547"/>
                      <a:pt x="6306" y="44120"/>
                    </a:cubicBezTo>
                    <a:cubicBezTo>
                      <a:pt x="5230" y="47079"/>
                      <a:pt x="4154" y="50308"/>
                      <a:pt x="3078" y="53267"/>
                    </a:cubicBezTo>
                    <a:cubicBezTo>
                      <a:pt x="926" y="60531"/>
                      <a:pt x="-419" y="67794"/>
                      <a:pt x="119" y="75327"/>
                    </a:cubicBezTo>
                    <a:cubicBezTo>
                      <a:pt x="926" y="87164"/>
                      <a:pt x="2271" y="98732"/>
                      <a:pt x="5499" y="110031"/>
                    </a:cubicBezTo>
                    <a:cubicBezTo>
                      <a:pt x="7920" y="117833"/>
                      <a:pt x="9804" y="125097"/>
                      <a:pt x="12494" y="132091"/>
                    </a:cubicBezTo>
                    <a:close/>
                    <a:moveTo>
                      <a:pt x="223141" y="256381"/>
                    </a:moveTo>
                    <a:cubicBezTo>
                      <a:pt x="223948" y="256112"/>
                      <a:pt x="224755" y="256650"/>
                      <a:pt x="225024" y="257457"/>
                    </a:cubicBezTo>
                    <a:cubicBezTo>
                      <a:pt x="225024" y="257457"/>
                      <a:pt x="225024" y="257726"/>
                      <a:pt x="225024" y="258264"/>
                    </a:cubicBezTo>
                    <a:cubicBezTo>
                      <a:pt x="224486" y="258264"/>
                      <a:pt x="224486" y="258533"/>
                      <a:pt x="224217" y="258533"/>
                    </a:cubicBezTo>
                    <a:cubicBezTo>
                      <a:pt x="223141" y="258533"/>
                      <a:pt x="222334" y="257995"/>
                      <a:pt x="222334" y="257188"/>
                    </a:cubicBezTo>
                    <a:cubicBezTo>
                      <a:pt x="222872" y="256919"/>
                      <a:pt x="222872" y="256650"/>
                      <a:pt x="223141" y="256381"/>
                    </a:cubicBezTo>
                    <a:close/>
                    <a:moveTo>
                      <a:pt x="214532" y="266873"/>
                    </a:moveTo>
                    <a:cubicBezTo>
                      <a:pt x="214532" y="266873"/>
                      <a:pt x="214532" y="266604"/>
                      <a:pt x="214532" y="266604"/>
                    </a:cubicBezTo>
                    <a:cubicBezTo>
                      <a:pt x="214801" y="266604"/>
                      <a:pt x="215070" y="266604"/>
                      <a:pt x="215339" y="266335"/>
                    </a:cubicBezTo>
                    <a:cubicBezTo>
                      <a:pt x="215339" y="266335"/>
                      <a:pt x="215339" y="266604"/>
                      <a:pt x="215339" y="266604"/>
                    </a:cubicBezTo>
                    <a:cubicBezTo>
                      <a:pt x="215070" y="266873"/>
                      <a:pt x="214801" y="266873"/>
                      <a:pt x="214532" y="266873"/>
                    </a:cubicBezTo>
                    <a:close/>
                    <a:moveTo>
                      <a:pt x="218836" y="253960"/>
                    </a:moveTo>
                    <a:cubicBezTo>
                      <a:pt x="219912" y="255574"/>
                      <a:pt x="218836" y="257457"/>
                      <a:pt x="216953" y="257188"/>
                    </a:cubicBezTo>
                    <a:cubicBezTo>
                      <a:pt x="215339" y="256919"/>
                      <a:pt x="213994" y="256112"/>
                      <a:pt x="212649" y="255574"/>
                    </a:cubicBezTo>
                    <a:cubicBezTo>
                      <a:pt x="212380" y="255574"/>
                      <a:pt x="212111" y="254767"/>
                      <a:pt x="212111" y="254767"/>
                    </a:cubicBezTo>
                    <a:cubicBezTo>
                      <a:pt x="211842" y="252615"/>
                      <a:pt x="214263" y="250462"/>
                      <a:pt x="216146" y="251539"/>
                    </a:cubicBezTo>
                    <a:cubicBezTo>
                      <a:pt x="217222" y="252077"/>
                      <a:pt x="218029" y="252884"/>
                      <a:pt x="218836" y="253960"/>
                    </a:cubicBezTo>
                    <a:close/>
                    <a:moveTo>
                      <a:pt x="19219" y="31476"/>
                    </a:moveTo>
                    <a:cubicBezTo>
                      <a:pt x="20027" y="29324"/>
                      <a:pt x="20296" y="26903"/>
                      <a:pt x="20296" y="24481"/>
                    </a:cubicBezTo>
                    <a:cubicBezTo>
                      <a:pt x="20296" y="18832"/>
                      <a:pt x="21910" y="13720"/>
                      <a:pt x="24600" y="8878"/>
                    </a:cubicBezTo>
                    <a:cubicBezTo>
                      <a:pt x="24869" y="8340"/>
                      <a:pt x="25138" y="7802"/>
                      <a:pt x="25676" y="7533"/>
                    </a:cubicBezTo>
                    <a:cubicBezTo>
                      <a:pt x="25945" y="7264"/>
                      <a:pt x="26214" y="7264"/>
                      <a:pt x="26752" y="6995"/>
                    </a:cubicBezTo>
                    <a:cubicBezTo>
                      <a:pt x="28904" y="8878"/>
                      <a:pt x="30518" y="11568"/>
                      <a:pt x="31595" y="14258"/>
                    </a:cubicBezTo>
                    <a:cubicBezTo>
                      <a:pt x="33209" y="18294"/>
                      <a:pt x="34554" y="22329"/>
                      <a:pt x="36168" y="26095"/>
                    </a:cubicBezTo>
                    <a:cubicBezTo>
                      <a:pt x="38320" y="31745"/>
                      <a:pt x="39934" y="37125"/>
                      <a:pt x="42087" y="42775"/>
                    </a:cubicBezTo>
                    <a:cubicBezTo>
                      <a:pt x="43432" y="46541"/>
                      <a:pt x="45315" y="50039"/>
                      <a:pt x="47198" y="53536"/>
                    </a:cubicBezTo>
                    <a:cubicBezTo>
                      <a:pt x="47467" y="54074"/>
                      <a:pt x="48005" y="54612"/>
                      <a:pt x="48543" y="55150"/>
                    </a:cubicBezTo>
                    <a:cubicBezTo>
                      <a:pt x="48543" y="55150"/>
                      <a:pt x="48812" y="55150"/>
                      <a:pt x="48812" y="55150"/>
                    </a:cubicBezTo>
                    <a:cubicBezTo>
                      <a:pt x="49081" y="54881"/>
                      <a:pt x="49350" y="54881"/>
                      <a:pt x="49350" y="54612"/>
                    </a:cubicBezTo>
                    <a:cubicBezTo>
                      <a:pt x="49350" y="54074"/>
                      <a:pt x="49350" y="53805"/>
                      <a:pt x="49081" y="53267"/>
                    </a:cubicBezTo>
                    <a:cubicBezTo>
                      <a:pt x="45584" y="46003"/>
                      <a:pt x="42894" y="38740"/>
                      <a:pt x="40203" y="31207"/>
                    </a:cubicBezTo>
                    <a:cubicBezTo>
                      <a:pt x="38320" y="25557"/>
                      <a:pt x="36168" y="20177"/>
                      <a:pt x="34016" y="14796"/>
                    </a:cubicBezTo>
                    <a:cubicBezTo>
                      <a:pt x="33209" y="12913"/>
                      <a:pt x="32402" y="11299"/>
                      <a:pt x="31595" y="9685"/>
                    </a:cubicBezTo>
                    <a:cubicBezTo>
                      <a:pt x="31326" y="9147"/>
                      <a:pt x="31057" y="8340"/>
                      <a:pt x="31326" y="7533"/>
                    </a:cubicBezTo>
                    <a:cubicBezTo>
                      <a:pt x="31595" y="7802"/>
                      <a:pt x="32133" y="8071"/>
                      <a:pt x="32402" y="8609"/>
                    </a:cubicBezTo>
                    <a:cubicBezTo>
                      <a:pt x="35899" y="15334"/>
                      <a:pt x="38858" y="22060"/>
                      <a:pt x="41549" y="29055"/>
                    </a:cubicBezTo>
                    <a:cubicBezTo>
                      <a:pt x="48005" y="47079"/>
                      <a:pt x="56345" y="64297"/>
                      <a:pt x="66030" y="80977"/>
                    </a:cubicBezTo>
                    <a:cubicBezTo>
                      <a:pt x="69258" y="86357"/>
                      <a:pt x="72486" y="92007"/>
                      <a:pt x="75715" y="97387"/>
                    </a:cubicBezTo>
                    <a:cubicBezTo>
                      <a:pt x="76522" y="98732"/>
                      <a:pt x="77598" y="100077"/>
                      <a:pt x="77598" y="101692"/>
                    </a:cubicBezTo>
                    <a:cubicBezTo>
                      <a:pt x="77598" y="102230"/>
                      <a:pt x="78136" y="102768"/>
                      <a:pt x="78405" y="103306"/>
                    </a:cubicBezTo>
                    <a:cubicBezTo>
                      <a:pt x="84324" y="111107"/>
                      <a:pt x="89973" y="118909"/>
                      <a:pt x="96161" y="126442"/>
                    </a:cubicBezTo>
                    <a:cubicBezTo>
                      <a:pt x="106115" y="139086"/>
                      <a:pt x="116607" y="151461"/>
                      <a:pt x="127906" y="163298"/>
                    </a:cubicBezTo>
                    <a:cubicBezTo>
                      <a:pt x="132479" y="167872"/>
                      <a:pt x="136514" y="172983"/>
                      <a:pt x="141088" y="177557"/>
                    </a:cubicBezTo>
                    <a:cubicBezTo>
                      <a:pt x="145123" y="181861"/>
                      <a:pt x="149428" y="185896"/>
                      <a:pt x="153463" y="190201"/>
                    </a:cubicBezTo>
                    <a:cubicBezTo>
                      <a:pt x="165031" y="201500"/>
                      <a:pt x="176599" y="212799"/>
                      <a:pt x="188436" y="223829"/>
                    </a:cubicBezTo>
                    <a:cubicBezTo>
                      <a:pt x="194624" y="229748"/>
                      <a:pt x="200812" y="235666"/>
                      <a:pt x="206999" y="241316"/>
                    </a:cubicBezTo>
                    <a:cubicBezTo>
                      <a:pt x="208882" y="242930"/>
                      <a:pt x="211034" y="244275"/>
                      <a:pt x="212918" y="245620"/>
                    </a:cubicBezTo>
                    <a:cubicBezTo>
                      <a:pt x="213725" y="246158"/>
                      <a:pt x="214532" y="246696"/>
                      <a:pt x="215877" y="247772"/>
                    </a:cubicBezTo>
                    <a:cubicBezTo>
                      <a:pt x="214801" y="248310"/>
                      <a:pt x="214263" y="248579"/>
                      <a:pt x="213456" y="248848"/>
                    </a:cubicBezTo>
                    <a:cubicBezTo>
                      <a:pt x="211573" y="249655"/>
                      <a:pt x="210496" y="251270"/>
                      <a:pt x="210227" y="253153"/>
                    </a:cubicBezTo>
                    <a:cubicBezTo>
                      <a:pt x="209689" y="256381"/>
                      <a:pt x="210227" y="257726"/>
                      <a:pt x="213187" y="259071"/>
                    </a:cubicBezTo>
                    <a:cubicBezTo>
                      <a:pt x="213725" y="259340"/>
                      <a:pt x="214532" y="259878"/>
                      <a:pt x="215070" y="260147"/>
                    </a:cubicBezTo>
                    <a:cubicBezTo>
                      <a:pt x="215070" y="260147"/>
                      <a:pt x="215339" y="260416"/>
                      <a:pt x="215339" y="260685"/>
                    </a:cubicBezTo>
                    <a:cubicBezTo>
                      <a:pt x="214801" y="260954"/>
                      <a:pt x="214532" y="261762"/>
                      <a:pt x="213994" y="262031"/>
                    </a:cubicBezTo>
                    <a:cubicBezTo>
                      <a:pt x="210765" y="263645"/>
                      <a:pt x="207537" y="264452"/>
                      <a:pt x="203771" y="263645"/>
                    </a:cubicBezTo>
                    <a:cubicBezTo>
                      <a:pt x="200812" y="262838"/>
                      <a:pt x="197852" y="263107"/>
                      <a:pt x="195162" y="263645"/>
                    </a:cubicBezTo>
                    <a:cubicBezTo>
                      <a:pt x="193548" y="263914"/>
                      <a:pt x="191934" y="264183"/>
                      <a:pt x="190319" y="263914"/>
                    </a:cubicBezTo>
                    <a:cubicBezTo>
                      <a:pt x="181711" y="262838"/>
                      <a:pt x="173102" y="261762"/>
                      <a:pt x="164493" y="260416"/>
                    </a:cubicBezTo>
                    <a:cubicBezTo>
                      <a:pt x="161803" y="259878"/>
                      <a:pt x="159382" y="259071"/>
                      <a:pt x="156960" y="257995"/>
                    </a:cubicBezTo>
                    <a:cubicBezTo>
                      <a:pt x="148890" y="254498"/>
                      <a:pt x="141088" y="251001"/>
                      <a:pt x="133824" y="246427"/>
                    </a:cubicBezTo>
                    <a:cubicBezTo>
                      <a:pt x="128175" y="242930"/>
                      <a:pt x="121987" y="239971"/>
                      <a:pt x="116069" y="236473"/>
                    </a:cubicBezTo>
                    <a:cubicBezTo>
                      <a:pt x="111495" y="233783"/>
                      <a:pt x="107191" y="230824"/>
                      <a:pt x="102886" y="227864"/>
                    </a:cubicBezTo>
                    <a:cubicBezTo>
                      <a:pt x="99658" y="225712"/>
                      <a:pt x="96430" y="223560"/>
                      <a:pt x="93470" y="221408"/>
                    </a:cubicBezTo>
                    <a:cubicBezTo>
                      <a:pt x="88090" y="217372"/>
                      <a:pt x="83785" y="212261"/>
                      <a:pt x="79481" y="207418"/>
                    </a:cubicBezTo>
                    <a:cubicBezTo>
                      <a:pt x="73832" y="200962"/>
                      <a:pt x="68451" y="193967"/>
                      <a:pt x="63609" y="186704"/>
                    </a:cubicBezTo>
                    <a:cubicBezTo>
                      <a:pt x="62802" y="185358"/>
                      <a:pt x="61725" y="184013"/>
                      <a:pt x="60649" y="182937"/>
                    </a:cubicBezTo>
                    <a:cubicBezTo>
                      <a:pt x="60649" y="182937"/>
                      <a:pt x="60649" y="182668"/>
                      <a:pt x="60649" y="182668"/>
                    </a:cubicBezTo>
                    <a:cubicBezTo>
                      <a:pt x="60649" y="182668"/>
                      <a:pt x="60649" y="182937"/>
                      <a:pt x="60649" y="182937"/>
                    </a:cubicBezTo>
                    <a:cubicBezTo>
                      <a:pt x="61725" y="182937"/>
                      <a:pt x="62533" y="183475"/>
                      <a:pt x="63340" y="184282"/>
                    </a:cubicBezTo>
                    <a:cubicBezTo>
                      <a:pt x="67913" y="189125"/>
                      <a:pt x="73294" y="193429"/>
                      <a:pt x="77329" y="198810"/>
                    </a:cubicBezTo>
                    <a:cubicBezTo>
                      <a:pt x="77598" y="199348"/>
                      <a:pt x="78136" y="199617"/>
                      <a:pt x="78674" y="199886"/>
                    </a:cubicBezTo>
                    <a:cubicBezTo>
                      <a:pt x="78943" y="199886"/>
                      <a:pt x="79212" y="199886"/>
                      <a:pt x="79481" y="199617"/>
                    </a:cubicBezTo>
                    <a:cubicBezTo>
                      <a:pt x="79750" y="199348"/>
                      <a:pt x="79750" y="199079"/>
                      <a:pt x="79750" y="198810"/>
                    </a:cubicBezTo>
                    <a:cubicBezTo>
                      <a:pt x="79212" y="198003"/>
                      <a:pt x="78943" y="196926"/>
                      <a:pt x="78405" y="196119"/>
                    </a:cubicBezTo>
                    <a:cubicBezTo>
                      <a:pt x="76253" y="193698"/>
                      <a:pt x="73832" y="191008"/>
                      <a:pt x="71410" y="188587"/>
                    </a:cubicBezTo>
                    <a:cubicBezTo>
                      <a:pt x="67913" y="185089"/>
                      <a:pt x="63878" y="181861"/>
                      <a:pt x="60918" y="177826"/>
                    </a:cubicBezTo>
                    <a:cubicBezTo>
                      <a:pt x="59573" y="175673"/>
                      <a:pt x="57959" y="173790"/>
                      <a:pt x="56614" y="171638"/>
                    </a:cubicBezTo>
                    <a:cubicBezTo>
                      <a:pt x="55538" y="170024"/>
                      <a:pt x="54731" y="168410"/>
                      <a:pt x="52848" y="167603"/>
                    </a:cubicBezTo>
                    <a:cubicBezTo>
                      <a:pt x="52041" y="167334"/>
                      <a:pt x="51772" y="166258"/>
                      <a:pt x="51233" y="165720"/>
                    </a:cubicBezTo>
                    <a:cubicBezTo>
                      <a:pt x="50157" y="163567"/>
                      <a:pt x="49081" y="161684"/>
                      <a:pt x="47736" y="159532"/>
                    </a:cubicBezTo>
                    <a:cubicBezTo>
                      <a:pt x="46660" y="157649"/>
                      <a:pt x="45853" y="155766"/>
                      <a:pt x="46122" y="153344"/>
                    </a:cubicBezTo>
                    <a:cubicBezTo>
                      <a:pt x="46391" y="150116"/>
                      <a:pt x="44508" y="147157"/>
                      <a:pt x="42087" y="144736"/>
                    </a:cubicBezTo>
                    <a:cubicBezTo>
                      <a:pt x="40203" y="143121"/>
                      <a:pt x="39127" y="141238"/>
                      <a:pt x="38051" y="139086"/>
                    </a:cubicBezTo>
                    <a:cubicBezTo>
                      <a:pt x="37513" y="138010"/>
                      <a:pt x="36975" y="136665"/>
                      <a:pt x="36437" y="135589"/>
                    </a:cubicBezTo>
                    <a:cubicBezTo>
                      <a:pt x="35092" y="133167"/>
                      <a:pt x="34285" y="130746"/>
                      <a:pt x="34823" y="128056"/>
                    </a:cubicBezTo>
                    <a:cubicBezTo>
                      <a:pt x="35092" y="127249"/>
                      <a:pt x="34554" y="126442"/>
                      <a:pt x="34554" y="125366"/>
                    </a:cubicBezTo>
                    <a:cubicBezTo>
                      <a:pt x="33478" y="125097"/>
                      <a:pt x="32402" y="124828"/>
                      <a:pt x="31595" y="124290"/>
                    </a:cubicBezTo>
                    <a:cubicBezTo>
                      <a:pt x="30788" y="123752"/>
                      <a:pt x="30518" y="122676"/>
                      <a:pt x="30249" y="121599"/>
                    </a:cubicBezTo>
                    <a:cubicBezTo>
                      <a:pt x="25138" y="109762"/>
                      <a:pt x="21910" y="97387"/>
                      <a:pt x="21103" y="84474"/>
                    </a:cubicBezTo>
                    <a:cubicBezTo>
                      <a:pt x="20565" y="76403"/>
                      <a:pt x="19757" y="68332"/>
                      <a:pt x="18143" y="60262"/>
                    </a:cubicBezTo>
                    <a:cubicBezTo>
                      <a:pt x="15991" y="50577"/>
                      <a:pt x="15991" y="40892"/>
                      <a:pt x="19219" y="31476"/>
                    </a:cubicBezTo>
                    <a:close/>
                    <a:moveTo>
                      <a:pt x="154270" y="260416"/>
                    </a:moveTo>
                    <a:cubicBezTo>
                      <a:pt x="152656" y="261762"/>
                      <a:pt x="150773" y="261224"/>
                      <a:pt x="148890" y="261224"/>
                    </a:cubicBezTo>
                    <a:cubicBezTo>
                      <a:pt x="145123" y="260954"/>
                      <a:pt x="142164" y="259071"/>
                      <a:pt x="139474" y="256650"/>
                    </a:cubicBezTo>
                    <a:cubicBezTo>
                      <a:pt x="137860" y="255036"/>
                      <a:pt x="135976" y="253691"/>
                      <a:pt x="135438" y="251270"/>
                    </a:cubicBezTo>
                    <a:cubicBezTo>
                      <a:pt x="135976" y="251001"/>
                      <a:pt x="136245" y="251001"/>
                      <a:pt x="136514" y="251001"/>
                    </a:cubicBezTo>
                    <a:cubicBezTo>
                      <a:pt x="142433" y="253691"/>
                      <a:pt x="148083" y="256650"/>
                      <a:pt x="153732" y="259340"/>
                    </a:cubicBezTo>
                    <a:cubicBezTo>
                      <a:pt x="154001" y="259609"/>
                      <a:pt x="154001" y="260147"/>
                      <a:pt x="154270" y="260416"/>
                    </a:cubicBezTo>
                    <a:close/>
                    <a:moveTo>
                      <a:pt x="121180" y="243199"/>
                    </a:moveTo>
                    <a:cubicBezTo>
                      <a:pt x="120104" y="244275"/>
                      <a:pt x="118490" y="244544"/>
                      <a:pt x="116876" y="244813"/>
                    </a:cubicBezTo>
                    <a:cubicBezTo>
                      <a:pt x="115800" y="245082"/>
                      <a:pt x="114454" y="245082"/>
                      <a:pt x="113378" y="244813"/>
                    </a:cubicBezTo>
                    <a:cubicBezTo>
                      <a:pt x="108805" y="243199"/>
                      <a:pt x="105039" y="240778"/>
                      <a:pt x="102617" y="236473"/>
                    </a:cubicBezTo>
                    <a:cubicBezTo>
                      <a:pt x="101541" y="234859"/>
                      <a:pt x="101003" y="232976"/>
                      <a:pt x="101272" y="230824"/>
                    </a:cubicBezTo>
                    <a:cubicBezTo>
                      <a:pt x="102079" y="231093"/>
                      <a:pt x="102617" y="231093"/>
                      <a:pt x="102886" y="231093"/>
                    </a:cubicBezTo>
                    <a:cubicBezTo>
                      <a:pt x="108805" y="234859"/>
                      <a:pt x="114723" y="238625"/>
                      <a:pt x="120642" y="242392"/>
                    </a:cubicBezTo>
                    <a:cubicBezTo>
                      <a:pt x="120911" y="242392"/>
                      <a:pt x="120911" y="242661"/>
                      <a:pt x="121180" y="243199"/>
                    </a:cubicBezTo>
                    <a:close/>
                    <a:moveTo>
                      <a:pt x="36168" y="141776"/>
                    </a:moveTo>
                    <a:cubicBezTo>
                      <a:pt x="36168" y="141776"/>
                      <a:pt x="36168" y="142045"/>
                      <a:pt x="35899" y="142583"/>
                    </a:cubicBezTo>
                    <a:cubicBezTo>
                      <a:pt x="33209" y="143121"/>
                      <a:pt x="30788" y="142583"/>
                      <a:pt x="28904" y="140969"/>
                    </a:cubicBezTo>
                    <a:cubicBezTo>
                      <a:pt x="27021" y="139355"/>
                      <a:pt x="25138" y="137741"/>
                      <a:pt x="22986" y="136127"/>
                    </a:cubicBezTo>
                    <a:cubicBezTo>
                      <a:pt x="20296" y="133975"/>
                      <a:pt x="18681" y="131015"/>
                      <a:pt x="17874" y="127518"/>
                    </a:cubicBezTo>
                    <a:cubicBezTo>
                      <a:pt x="17067" y="123483"/>
                      <a:pt x="17067" y="119447"/>
                      <a:pt x="17605" y="115143"/>
                    </a:cubicBezTo>
                    <a:cubicBezTo>
                      <a:pt x="18143" y="112184"/>
                      <a:pt x="19757" y="110300"/>
                      <a:pt x="22986" y="109493"/>
                    </a:cubicBezTo>
                    <a:cubicBezTo>
                      <a:pt x="23255" y="110031"/>
                      <a:pt x="23793" y="110300"/>
                      <a:pt x="23793" y="110838"/>
                    </a:cubicBezTo>
                    <a:cubicBezTo>
                      <a:pt x="27290" y="121061"/>
                      <a:pt x="31864" y="131015"/>
                      <a:pt x="36437" y="140969"/>
                    </a:cubicBezTo>
                    <a:cubicBezTo>
                      <a:pt x="36168" y="140969"/>
                      <a:pt x="36168" y="141507"/>
                      <a:pt x="36168" y="141776"/>
                    </a:cubicBezTo>
                    <a:close/>
                    <a:moveTo>
                      <a:pt x="17336" y="19101"/>
                    </a:moveTo>
                    <a:cubicBezTo>
                      <a:pt x="17605" y="22060"/>
                      <a:pt x="17336" y="23943"/>
                      <a:pt x="15722" y="25557"/>
                    </a:cubicBezTo>
                    <a:cubicBezTo>
                      <a:pt x="15184" y="23136"/>
                      <a:pt x="15184" y="23136"/>
                      <a:pt x="17336" y="19101"/>
                    </a:cubicBezTo>
                    <a:close/>
                    <a:moveTo>
                      <a:pt x="2809" y="79631"/>
                    </a:moveTo>
                    <a:cubicBezTo>
                      <a:pt x="2271" y="70485"/>
                      <a:pt x="2540" y="61338"/>
                      <a:pt x="5768" y="52729"/>
                    </a:cubicBezTo>
                    <a:cubicBezTo>
                      <a:pt x="6575" y="50308"/>
                      <a:pt x="7382" y="47617"/>
                      <a:pt x="8189" y="45196"/>
                    </a:cubicBezTo>
                    <a:cubicBezTo>
                      <a:pt x="9804" y="39278"/>
                      <a:pt x="12763" y="34166"/>
                      <a:pt x="16529" y="29324"/>
                    </a:cubicBezTo>
                    <a:cubicBezTo>
                      <a:pt x="16529" y="29324"/>
                      <a:pt x="16798" y="29324"/>
                      <a:pt x="17336" y="29324"/>
                    </a:cubicBezTo>
                    <a:cubicBezTo>
                      <a:pt x="16529" y="32552"/>
                      <a:pt x="15991" y="36049"/>
                      <a:pt x="15453" y="39278"/>
                    </a:cubicBezTo>
                    <a:cubicBezTo>
                      <a:pt x="14915" y="42506"/>
                      <a:pt x="14646" y="45734"/>
                      <a:pt x="14915" y="48963"/>
                    </a:cubicBezTo>
                    <a:cubicBezTo>
                      <a:pt x="15184" y="52191"/>
                      <a:pt x="15453" y="55688"/>
                      <a:pt x="15722" y="58917"/>
                    </a:cubicBezTo>
                    <a:cubicBezTo>
                      <a:pt x="14915" y="59455"/>
                      <a:pt x="14377" y="59993"/>
                      <a:pt x="13839" y="60262"/>
                    </a:cubicBezTo>
                    <a:cubicBezTo>
                      <a:pt x="8727" y="63221"/>
                      <a:pt x="5768" y="71561"/>
                      <a:pt x="7651" y="77748"/>
                    </a:cubicBezTo>
                    <a:cubicBezTo>
                      <a:pt x="8996" y="82053"/>
                      <a:pt x="10880" y="86357"/>
                      <a:pt x="13839" y="89854"/>
                    </a:cubicBezTo>
                    <a:cubicBezTo>
                      <a:pt x="14915" y="91200"/>
                      <a:pt x="16529" y="92545"/>
                      <a:pt x="18143" y="93621"/>
                    </a:cubicBezTo>
                    <a:cubicBezTo>
                      <a:pt x="19219" y="94428"/>
                      <a:pt x="20027" y="94966"/>
                      <a:pt x="20296" y="96311"/>
                    </a:cubicBezTo>
                    <a:cubicBezTo>
                      <a:pt x="21103" y="99270"/>
                      <a:pt x="21641" y="102230"/>
                      <a:pt x="22179" y="105458"/>
                    </a:cubicBezTo>
                    <a:cubicBezTo>
                      <a:pt x="21103" y="106534"/>
                      <a:pt x="20027" y="107341"/>
                      <a:pt x="18950" y="108148"/>
                    </a:cubicBezTo>
                    <a:cubicBezTo>
                      <a:pt x="17067" y="109762"/>
                      <a:pt x="15722" y="111914"/>
                      <a:pt x="15453" y="114605"/>
                    </a:cubicBezTo>
                    <a:cubicBezTo>
                      <a:pt x="14915" y="119178"/>
                      <a:pt x="14646" y="123752"/>
                      <a:pt x="15991" y="128325"/>
                    </a:cubicBezTo>
                    <a:cubicBezTo>
                      <a:pt x="16798" y="131553"/>
                      <a:pt x="18143" y="134513"/>
                      <a:pt x="20296" y="136934"/>
                    </a:cubicBezTo>
                    <a:cubicBezTo>
                      <a:pt x="22986" y="139893"/>
                      <a:pt x="26483" y="142314"/>
                      <a:pt x="29980" y="144467"/>
                    </a:cubicBezTo>
                    <a:cubicBezTo>
                      <a:pt x="31864" y="145543"/>
                      <a:pt x="34016" y="145812"/>
                      <a:pt x="35899" y="145812"/>
                    </a:cubicBezTo>
                    <a:cubicBezTo>
                      <a:pt x="38320" y="145812"/>
                      <a:pt x="39396" y="146888"/>
                      <a:pt x="40203" y="148771"/>
                    </a:cubicBezTo>
                    <a:cubicBezTo>
                      <a:pt x="44239" y="156842"/>
                      <a:pt x="48543" y="164912"/>
                      <a:pt x="52848" y="172983"/>
                    </a:cubicBezTo>
                    <a:cubicBezTo>
                      <a:pt x="53924" y="175135"/>
                      <a:pt x="55269" y="177019"/>
                      <a:pt x="56345" y="179171"/>
                    </a:cubicBezTo>
                    <a:cubicBezTo>
                      <a:pt x="56614" y="179709"/>
                      <a:pt x="56883" y="180516"/>
                      <a:pt x="57152" y="181054"/>
                    </a:cubicBezTo>
                    <a:cubicBezTo>
                      <a:pt x="55538" y="182399"/>
                      <a:pt x="53924" y="181861"/>
                      <a:pt x="52310" y="181323"/>
                    </a:cubicBezTo>
                    <a:cubicBezTo>
                      <a:pt x="49350" y="180247"/>
                      <a:pt x="46929" y="178364"/>
                      <a:pt x="44777" y="176212"/>
                    </a:cubicBezTo>
                    <a:cubicBezTo>
                      <a:pt x="40203" y="171369"/>
                      <a:pt x="37782" y="165451"/>
                      <a:pt x="38589" y="158456"/>
                    </a:cubicBezTo>
                    <a:cubicBezTo>
                      <a:pt x="38589" y="157649"/>
                      <a:pt x="38858" y="156573"/>
                      <a:pt x="38589" y="155766"/>
                    </a:cubicBezTo>
                    <a:cubicBezTo>
                      <a:pt x="38589" y="155497"/>
                      <a:pt x="38051" y="154959"/>
                      <a:pt x="37782" y="154959"/>
                    </a:cubicBezTo>
                    <a:cubicBezTo>
                      <a:pt x="37513" y="154959"/>
                      <a:pt x="36975" y="155228"/>
                      <a:pt x="36706" y="155497"/>
                    </a:cubicBezTo>
                    <a:cubicBezTo>
                      <a:pt x="36437" y="155766"/>
                      <a:pt x="36168" y="156304"/>
                      <a:pt x="36168" y="156573"/>
                    </a:cubicBezTo>
                    <a:cubicBezTo>
                      <a:pt x="35361" y="163029"/>
                      <a:pt x="35630" y="169217"/>
                      <a:pt x="39934" y="174597"/>
                    </a:cubicBezTo>
                    <a:cubicBezTo>
                      <a:pt x="41279" y="176212"/>
                      <a:pt x="42356" y="177826"/>
                      <a:pt x="43970" y="179440"/>
                    </a:cubicBezTo>
                    <a:cubicBezTo>
                      <a:pt x="48005" y="183475"/>
                      <a:pt x="52579" y="185627"/>
                      <a:pt x="58228" y="184820"/>
                    </a:cubicBezTo>
                    <a:cubicBezTo>
                      <a:pt x="58766" y="184820"/>
                      <a:pt x="59035" y="184820"/>
                      <a:pt x="59842" y="184820"/>
                    </a:cubicBezTo>
                    <a:cubicBezTo>
                      <a:pt x="62533" y="188587"/>
                      <a:pt x="65492" y="192353"/>
                      <a:pt x="68451" y="196388"/>
                    </a:cubicBezTo>
                    <a:cubicBezTo>
                      <a:pt x="71410" y="200155"/>
                      <a:pt x="74370" y="203652"/>
                      <a:pt x="77329" y="207418"/>
                    </a:cubicBezTo>
                    <a:cubicBezTo>
                      <a:pt x="80288" y="211185"/>
                      <a:pt x="84055" y="214413"/>
                      <a:pt x="87283" y="218718"/>
                    </a:cubicBezTo>
                    <a:cubicBezTo>
                      <a:pt x="86207" y="218718"/>
                      <a:pt x="85669" y="218987"/>
                      <a:pt x="85131" y="218987"/>
                    </a:cubicBezTo>
                    <a:cubicBezTo>
                      <a:pt x="79481" y="218179"/>
                      <a:pt x="74639" y="216027"/>
                      <a:pt x="71141" y="211454"/>
                    </a:cubicBezTo>
                    <a:cubicBezTo>
                      <a:pt x="70065" y="210109"/>
                      <a:pt x="69258" y="208495"/>
                      <a:pt x="68989" y="206611"/>
                    </a:cubicBezTo>
                    <a:cubicBezTo>
                      <a:pt x="68720" y="204190"/>
                      <a:pt x="67913" y="201769"/>
                      <a:pt x="67375" y="199348"/>
                    </a:cubicBezTo>
                    <a:cubicBezTo>
                      <a:pt x="67375" y="198810"/>
                      <a:pt x="66568" y="198541"/>
                      <a:pt x="66030" y="198272"/>
                    </a:cubicBezTo>
                    <a:cubicBezTo>
                      <a:pt x="65223" y="198272"/>
                      <a:pt x="64954" y="199079"/>
                      <a:pt x="64685" y="199886"/>
                    </a:cubicBezTo>
                    <a:cubicBezTo>
                      <a:pt x="64685" y="200424"/>
                      <a:pt x="64685" y="200693"/>
                      <a:pt x="64685" y="201231"/>
                    </a:cubicBezTo>
                    <a:cubicBezTo>
                      <a:pt x="65223" y="203114"/>
                      <a:pt x="65492" y="205266"/>
                      <a:pt x="66030" y="207149"/>
                    </a:cubicBezTo>
                    <a:cubicBezTo>
                      <a:pt x="66568" y="209033"/>
                      <a:pt x="67375" y="211185"/>
                      <a:pt x="68451" y="212799"/>
                    </a:cubicBezTo>
                    <a:cubicBezTo>
                      <a:pt x="71410" y="216834"/>
                      <a:pt x="75177" y="219794"/>
                      <a:pt x="80019" y="221139"/>
                    </a:cubicBezTo>
                    <a:cubicBezTo>
                      <a:pt x="82171" y="221677"/>
                      <a:pt x="84593" y="222215"/>
                      <a:pt x="87014" y="222753"/>
                    </a:cubicBezTo>
                    <a:cubicBezTo>
                      <a:pt x="88359" y="223022"/>
                      <a:pt x="89704" y="222753"/>
                      <a:pt x="91587" y="222484"/>
                    </a:cubicBezTo>
                    <a:cubicBezTo>
                      <a:pt x="93739" y="224098"/>
                      <a:pt x="95623" y="225443"/>
                      <a:pt x="97506" y="226788"/>
                    </a:cubicBezTo>
                    <a:cubicBezTo>
                      <a:pt x="98313" y="229748"/>
                      <a:pt x="98851" y="232438"/>
                      <a:pt x="99658" y="234859"/>
                    </a:cubicBezTo>
                    <a:cubicBezTo>
                      <a:pt x="101003" y="238894"/>
                      <a:pt x="103424" y="241854"/>
                      <a:pt x="106653" y="244275"/>
                    </a:cubicBezTo>
                    <a:cubicBezTo>
                      <a:pt x="107460" y="244813"/>
                      <a:pt x="108267" y="245082"/>
                      <a:pt x="108805" y="245620"/>
                    </a:cubicBezTo>
                    <a:cubicBezTo>
                      <a:pt x="113647" y="249655"/>
                      <a:pt x="120911" y="248579"/>
                      <a:pt x="125753" y="244813"/>
                    </a:cubicBezTo>
                    <a:cubicBezTo>
                      <a:pt x="126561" y="245351"/>
                      <a:pt x="127637" y="245889"/>
                      <a:pt x="128713" y="246158"/>
                    </a:cubicBezTo>
                    <a:cubicBezTo>
                      <a:pt x="130596" y="246965"/>
                      <a:pt x="131672" y="248579"/>
                      <a:pt x="132210" y="250462"/>
                    </a:cubicBezTo>
                    <a:cubicBezTo>
                      <a:pt x="134631" y="257457"/>
                      <a:pt x="140012" y="261762"/>
                      <a:pt x="146737" y="264183"/>
                    </a:cubicBezTo>
                    <a:cubicBezTo>
                      <a:pt x="150773" y="265528"/>
                      <a:pt x="154539" y="265259"/>
                      <a:pt x="158036" y="262838"/>
                    </a:cubicBezTo>
                    <a:cubicBezTo>
                      <a:pt x="158305" y="262569"/>
                      <a:pt x="158844" y="262300"/>
                      <a:pt x="159113" y="262300"/>
                    </a:cubicBezTo>
                    <a:cubicBezTo>
                      <a:pt x="159113" y="262300"/>
                      <a:pt x="159382" y="262300"/>
                      <a:pt x="159651" y="262300"/>
                    </a:cubicBezTo>
                    <a:cubicBezTo>
                      <a:pt x="167990" y="263645"/>
                      <a:pt x="176330" y="264721"/>
                      <a:pt x="184939" y="266335"/>
                    </a:cubicBezTo>
                    <a:cubicBezTo>
                      <a:pt x="191396" y="267411"/>
                      <a:pt x="198121" y="267949"/>
                      <a:pt x="204578" y="267949"/>
                    </a:cubicBezTo>
                    <a:cubicBezTo>
                      <a:pt x="204847" y="267949"/>
                      <a:pt x="205116" y="268218"/>
                      <a:pt x="205385" y="268487"/>
                    </a:cubicBezTo>
                    <a:cubicBezTo>
                      <a:pt x="205116" y="268756"/>
                      <a:pt x="204847" y="269294"/>
                      <a:pt x="204578" y="269294"/>
                    </a:cubicBezTo>
                    <a:cubicBezTo>
                      <a:pt x="193010" y="274675"/>
                      <a:pt x="181173" y="278172"/>
                      <a:pt x="168528" y="278441"/>
                    </a:cubicBezTo>
                    <a:cubicBezTo>
                      <a:pt x="165569" y="278441"/>
                      <a:pt x="162341" y="278441"/>
                      <a:pt x="159382" y="277903"/>
                    </a:cubicBezTo>
                    <a:cubicBezTo>
                      <a:pt x="143509" y="274944"/>
                      <a:pt x="128444" y="270639"/>
                      <a:pt x="114723" y="262031"/>
                    </a:cubicBezTo>
                    <a:cubicBezTo>
                      <a:pt x="103155" y="254767"/>
                      <a:pt x="92125" y="246696"/>
                      <a:pt x="82978" y="236473"/>
                    </a:cubicBezTo>
                    <a:cubicBezTo>
                      <a:pt x="74101" y="226519"/>
                      <a:pt x="65492" y="216565"/>
                      <a:pt x="57959" y="205535"/>
                    </a:cubicBezTo>
                    <a:cubicBezTo>
                      <a:pt x="49888" y="193967"/>
                      <a:pt x="41818" y="182399"/>
                      <a:pt x="35361" y="169755"/>
                    </a:cubicBezTo>
                    <a:cubicBezTo>
                      <a:pt x="34285" y="167603"/>
                      <a:pt x="32940" y="165451"/>
                      <a:pt x="31595" y="163298"/>
                    </a:cubicBezTo>
                    <a:cubicBezTo>
                      <a:pt x="22179" y="148502"/>
                      <a:pt x="14646" y="132898"/>
                      <a:pt x="10073" y="116219"/>
                    </a:cubicBezTo>
                    <a:cubicBezTo>
                      <a:pt x="6037" y="103844"/>
                      <a:pt x="3616" y="92007"/>
                      <a:pt x="2809" y="79631"/>
                    </a:cubicBezTo>
                    <a:close/>
                    <a:moveTo>
                      <a:pt x="17605" y="72099"/>
                    </a:moveTo>
                    <a:cubicBezTo>
                      <a:pt x="18143" y="77210"/>
                      <a:pt x="18412" y="82322"/>
                      <a:pt x="18681" y="87433"/>
                    </a:cubicBezTo>
                    <a:cubicBezTo>
                      <a:pt x="18681" y="88240"/>
                      <a:pt x="18681" y="88778"/>
                      <a:pt x="18412" y="89585"/>
                    </a:cubicBezTo>
                    <a:cubicBezTo>
                      <a:pt x="16529" y="89854"/>
                      <a:pt x="15722" y="89047"/>
                      <a:pt x="14915" y="88240"/>
                    </a:cubicBezTo>
                    <a:cubicBezTo>
                      <a:pt x="11956" y="84205"/>
                      <a:pt x="9535" y="80170"/>
                      <a:pt x="8996" y="75058"/>
                    </a:cubicBezTo>
                    <a:cubicBezTo>
                      <a:pt x="8727" y="71292"/>
                      <a:pt x="9535" y="67794"/>
                      <a:pt x="12225" y="64835"/>
                    </a:cubicBezTo>
                    <a:cubicBezTo>
                      <a:pt x="13032" y="64028"/>
                      <a:pt x="13839" y="63221"/>
                      <a:pt x="15453" y="63221"/>
                    </a:cubicBezTo>
                    <a:cubicBezTo>
                      <a:pt x="15722" y="63759"/>
                      <a:pt x="16260" y="64297"/>
                      <a:pt x="16260" y="64835"/>
                    </a:cubicBezTo>
                    <a:cubicBezTo>
                      <a:pt x="16798" y="67256"/>
                      <a:pt x="17336" y="69678"/>
                      <a:pt x="17605" y="720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" name="Полилиния: фигура 42">
                <a:extLst>
                  <a:ext uri="{FF2B5EF4-FFF2-40B4-BE49-F238E27FC236}">
                    <a16:creationId xmlns:a16="http://schemas.microsoft.com/office/drawing/2014/main" id="{3E4AABC4-2526-B114-D3DF-C23D211F7A5C}"/>
                  </a:ext>
                </a:extLst>
              </p:cNvPr>
              <p:cNvSpPr/>
              <p:nvPr/>
            </p:nvSpPr>
            <p:spPr>
              <a:xfrm>
                <a:off x="4408490" y="6977314"/>
                <a:ext cx="41741" cy="46502"/>
              </a:xfrm>
              <a:custGeom>
                <a:avLst/>
                <a:gdLst>
                  <a:gd name="connsiteX0" fmla="*/ 27700 w 41741"/>
                  <a:gd name="connsiteY0" fmla="*/ 818 h 46502"/>
                  <a:gd name="connsiteX1" fmla="*/ 13711 w 41741"/>
                  <a:gd name="connsiteY1" fmla="*/ 3239 h 46502"/>
                  <a:gd name="connsiteX2" fmla="*/ 12096 w 41741"/>
                  <a:gd name="connsiteY2" fmla="*/ 4046 h 46502"/>
                  <a:gd name="connsiteX3" fmla="*/ 3488 w 41741"/>
                  <a:gd name="connsiteY3" fmla="*/ 9965 h 46502"/>
                  <a:gd name="connsiteX4" fmla="*/ 797 w 41741"/>
                  <a:gd name="connsiteY4" fmla="*/ 19650 h 46502"/>
                  <a:gd name="connsiteX5" fmla="*/ 1873 w 41741"/>
                  <a:gd name="connsiteY5" fmla="*/ 22071 h 46502"/>
                  <a:gd name="connsiteX6" fmla="*/ 9406 w 41741"/>
                  <a:gd name="connsiteY6" fmla="*/ 33908 h 46502"/>
                  <a:gd name="connsiteX7" fmla="*/ 24203 w 41741"/>
                  <a:gd name="connsiteY7" fmla="*/ 45476 h 46502"/>
                  <a:gd name="connsiteX8" fmla="*/ 31466 w 41741"/>
                  <a:gd name="connsiteY8" fmla="*/ 43862 h 46502"/>
                  <a:gd name="connsiteX9" fmla="*/ 40075 w 41741"/>
                  <a:gd name="connsiteY9" fmla="*/ 28528 h 46502"/>
                  <a:gd name="connsiteX10" fmla="*/ 41689 w 41741"/>
                  <a:gd name="connsiteY10" fmla="*/ 17498 h 46502"/>
                  <a:gd name="connsiteX11" fmla="*/ 39537 w 41741"/>
                  <a:gd name="connsiteY11" fmla="*/ 10234 h 46502"/>
                  <a:gd name="connsiteX12" fmla="*/ 37385 w 41741"/>
                  <a:gd name="connsiteY12" fmla="*/ 7006 h 46502"/>
                  <a:gd name="connsiteX13" fmla="*/ 27700 w 41741"/>
                  <a:gd name="connsiteY13" fmla="*/ 818 h 46502"/>
                  <a:gd name="connsiteX14" fmla="*/ 38999 w 41741"/>
                  <a:gd name="connsiteY14" fmla="*/ 25030 h 46502"/>
                  <a:gd name="connsiteX15" fmla="*/ 29314 w 41741"/>
                  <a:gd name="connsiteY15" fmla="*/ 42786 h 46502"/>
                  <a:gd name="connsiteX16" fmla="*/ 26086 w 41741"/>
                  <a:gd name="connsiteY16" fmla="*/ 43862 h 46502"/>
                  <a:gd name="connsiteX17" fmla="*/ 23665 w 41741"/>
                  <a:gd name="connsiteY17" fmla="*/ 42786 h 46502"/>
                  <a:gd name="connsiteX18" fmla="*/ 4833 w 41741"/>
                  <a:gd name="connsiteY18" fmla="*/ 23147 h 46502"/>
                  <a:gd name="connsiteX19" fmla="*/ 2412 w 41741"/>
                  <a:gd name="connsiteY19" fmla="*/ 17498 h 46502"/>
                  <a:gd name="connsiteX20" fmla="*/ 3219 w 41741"/>
                  <a:gd name="connsiteY20" fmla="*/ 13731 h 46502"/>
                  <a:gd name="connsiteX21" fmla="*/ 18015 w 41741"/>
                  <a:gd name="connsiteY21" fmla="*/ 4853 h 46502"/>
                  <a:gd name="connsiteX22" fmla="*/ 27700 w 41741"/>
                  <a:gd name="connsiteY22" fmla="*/ 10234 h 46502"/>
                  <a:gd name="connsiteX23" fmla="*/ 29314 w 41741"/>
                  <a:gd name="connsiteY23" fmla="*/ 16153 h 46502"/>
                  <a:gd name="connsiteX24" fmla="*/ 31466 w 41741"/>
                  <a:gd name="connsiteY24" fmla="*/ 29335 h 46502"/>
                  <a:gd name="connsiteX25" fmla="*/ 32273 w 41741"/>
                  <a:gd name="connsiteY25" fmla="*/ 32832 h 46502"/>
                  <a:gd name="connsiteX26" fmla="*/ 33080 w 41741"/>
                  <a:gd name="connsiteY26" fmla="*/ 33101 h 46502"/>
                  <a:gd name="connsiteX27" fmla="*/ 33887 w 41741"/>
                  <a:gd name="connsiteY27" fmla="*/ 32832 h 46502"/>
                  <a:gd name="connsiteX28" fmla="*/ 34157 w 41741"/>
                  <a:gd name="connsiteY28" fmla="*/ 31218 h 46502"/>
                  <a:gd name="connsiteX29" fmla="*/ 32004 w 41741"/>
                  <a:gd name="connsiteY29" fmla="*/ 16422 h 46502"/>
                  <a:gd name="connsiteX30" fmla="*/ 25548 w 41741"/>
                  <a:gd name="connsiteY30" fmla="*/ 3508 h 46502"/>
                  <a:gd name="connsiteX31" fmla="*/ 27969 w 41741"/>
                  <a:gd name="connsiteY31" fmla="*/ 4046 h 46502"/>
                  <a:gd name="connsiteX32" fmla="*/ 33080 w 41741"/>
                  <a:gd name="connsiteY32" fmla="*/ 6737 h 46502"/>
                  <a:gd name="connsiteX33" fmla="*/ 38999 w 41741"/>
                  <a:gd name="connsiteY33" fmla="*/ 15076 h 46502"/>
                  <a:gd name="connsiteX34" fmla="*/ 38999 w 41741"/>
                  <a:gd name="connsiteY34" fmla="*/ 25030 h 46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1741" h="46502">
                    <a:moveTo>
                      <a:pt x="27700" y="818"/>
                    </a:moveTo>
                    <a:cubicBezTo>
                      <a:pt x="22588" y="-527"/>
                      <a:pt x="17746" y="-527"/>
                      <a:pt x="13711" y="3239"/>
                    </a:cubicBezTo>
                    <a:cubicBezTo>
                      <a:pt x="13173" y="3508"/>
                      <a:pt x="12635" y="3777"/>
                      <a:pt x="12096" y="4046"/>
                    </a:cubicBezTo>
                    <a:cubicBezTo>
                      <a:pt x="8868" y="5661"/>
                      <a:pt x="6178" y="7813"/>
                      <a:pt x="3488" y="9965"/>
                    </a:cubicBezTo>
                    <a:cubicBezTo>
                      <a:pt x="-10" y="12924"/>
                      <a:pt x="-817" y="14538"/>
                      <a:pt x="797" y="19650"/>
                    </a:cubicBezTo>
                    <a:cubicBezTo>
                      <a:pt x="1066" y="20457"/>
                      <a:pt x="1604" y="21264"/>
                      <a:pt x="1873" y="22071"/>
                    </a:cubicBezTo>
                    <a:cubicBezTo>
                      <a:pt x="3757" y="26376"/>
                      <a:pt x="6716" y="30142"/>
                      <a:pt x="9406" y="33908"/>
                    </a:cubicBezTo>
                    <a:cubicBezTo>
                      <a:pt x="13173" y="39289"/>
                      <a:pt x="18822" y="42248"/>
                      <a:pt x="24203" y="45476"/>
                    </a:cubicBezTo>
                    <a:cubicBezTo>
                      <a:pt x="27162" y="47360"/>
                      <a:pt x="29583" y="46552"/>
                      <a:pt x="31466" y="43862"/>
                    </a:cubicBezTo>
                    <a:cubicBezTo>
                      <a:pt x="34964" y="39020"/>
                      <a:pt x="38192" y="34177"/>
                      <a:pt x="40075" y="28528"/>
                    </a:cubicBezTo>
                    <a:cubicBezTo>
                      <a:pt x="41151" y="25030"/>
                      <a:pt x="41958" y="21533"/>
                      <a:pt x="41689" y="17498"/>
                    </a:cubicBezTo>
                    <a:cubicBezTo>
                      <a:pt x="40882" y="15076"/>
                      <a:pt x="40344" y="12655"/>
                      <a:pt x="39537" y="10234"/>
                    </a:cubicBezTo>
                    <a:cubicBezTo>
                      <a:pt x="38999" y="9158"/>
                      <a:pt x="38461" y="7813"/>
                      <a:pt x="37385" y="7006"/>
                    </a:cubicBezTo>
                    <a:cubicBezTo>
                      <a:pt x="34695" y="4315"/>
                      <a:pt x="31466" y="1894"/>
                      <a:pt x="27700" y="818"/>
                    </a:cubicBezTo>
                    <a:close/>
                    <a:moveTo>
                      <a:pt x="38999" y="25030"/>
                    </a:moveTo>
                    <a:cubicBezTo>
                      <a:pt x="37116" y="31756"/>
                      <a:pt x="33887" y="37406"/>
                      <a:pt x="29314" y="42786"/>
                    </a:cubicBezTo>
                    <a:cubicBezTo>
                      <a:pt x="28507" y="43862"/>
                      <a:pt x="27431" y="44131"/>
                      <a:pt x="26086" y="43862"/>
                    </a:cubicBezTo>
                    <a:cubicBezTo>
                      <a:pt x="25279" y="43593"/>
                      <a:pt x="24472" y="43324"/>
                      <a:pt x="23665" y="42786"/>
                    </a:cubicBezTo>
                    <a:cubicBezTo>
                      <a:pt x="15325" y="38213"/>
                      <a:pt x="8868" y="31756"/>
                      <a:pt x="4833" y="23147"/>
                    </a:cubicBezTo>
                    <a:cubicBezTo>
                      <a:pt x="4026" y="21264"/>
                      <a:pt x="3219" y="19381"/>
                      <a:pt x="2412" y="17498"/>
                    </a:cubicBezTo>
                    <a:cubicBezTo>
                      <a:pt x="1873" y="16153"/>
                      <a:pt x="2142" y="14807"/>
                      <a:pt x="3219" y="13731"/>
                    </a:cubicBezTo>
                    <a:cubicBezTo>
                      <a:pt x="7254" y="9427"/>
                      <a:pt x="11827" y="5661"/>
                      <a:pt x="18015" y="4853"/>
                    </a:cubicBezTo>
                    <a:cubicBezTo>
                      <a:pt x="22857" y="4046"/>
                      <a:pt x="26086" y="5930"/>
                      <a:pt x="27700" y="10234"/>
                    </a:cubicBezTo>
                    <a:cubicBezTo>
                      <a:pt x="28507" y="12117"/>
                      <a:pt x="29045" y="14269"/>
                      <a:pt x="29314" y="16153"/>
                    </a:cubicBezTo>
                    <a:cubicBezTo>
                      <a:pt x="30121" y="20457"/>
                      <a:pt x="30659" y="24761"/>
                      <a:pt x="31466" y="29335"/>
                    </a:cubicBezTo>
                    <a:cubicBezTo>
                      <a:pt x="31735" y="30411"/>
                      <a:pt x="32004" y="31756"/>
                      <a:pt x="32273" y="32832"/>
                    </a:cubicBezTo>
                    <a:cubicBezTo>
                      <a:pt x="32273" y="33101"/>
                      <a:pt x="32811" y="33101"/>
                      <a:pt x="33080" y="33101"/>
                    </a:cubicBezTo>
                    <a:cubicBezTo>
                      <a:pt x="33349" y="33101"/>
                      <a:pt x="33618" y="32832"/>
                      <a:pt x="33887" y="32832"/>
                    </a:cubicBezTo>
                    <a:cubicBezTo>
                      <a:pt x="34157" y="32294"/>
                      <a:pt x="34157" y="31756"/>
                      <a:pt x="34157" y="31218"/>
                    </a:cubicBezTo>
                    <a:cubicBezTo>
                      <a:pt x="33618" y="26376"/>
                      <a:pt x="32811" y="21264"/>
                      <a:pt x="32004" y="16422"/>
                    </a:cubicBezTo>
                    <a:cubicBezTo>
                      <a:pt x="31197" y="11848"/>
                      <a:pt x="29852" y="7275"/>
                      <a:pt x="25548" y="3508"/>
                    </a:cubicBezTo>
                    <a:cubicBezTo>
                      <a:pt x="26893" y="3777"/>
                      <a:pt x="27700" y="3777"/>
                      <a:pt x="27969" y="4046"/>
                    </a:cubicBezTo>
                    <a:cubicBezTo>
                      <a:pt x="29583" y="4853"/>
                      <a:pt x="31197" y="5930"/>
                      <a:pt x="33080" y="6737"/>
                    </a:cubicBezTo>
                    <a:cubicBezTo>
                      <a:pt x="36309" y="8620"/>
                      <a:pt x="38192" y="11579"/>
                      <a:pt x="38999" y="15076"/>
                    </a:cubicBezTo>
                    <a:cubicBezTo>
                      <a:pt x="39806" y="17767"/>
                      <a:pt x="39806" y="21533"/>
                      <a:pt x="38999" y="250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" name="Полилиния: фигура 43">
                <a:extLst>
                  <a:ext uri="{FF2B5EF4-FFF2-40B4-BE49-F238E27FC236}">
                    <a16:creationId xmlns:a16="http://schemas.microsoft.com/office/drawing/2014/main" id="{E035C58F-3CFD-B0DA-1C8D-3CD7E258238C}"/>
                  </a:ext>
                </a:extLst>
              </p:cNvPr>
              <p:cNvSpPr/>
              <p:nvPr/>
            </p:nvSpPr>
            <p:spPr>
              <a:xfrm>
                <a:off x="4435383" y="6868638"/>
                <a:ext cx="26436" cy="17217"/>
              </a:xfrm>
              <a:custGeom>
                <a:avLst/>
                <a:gdLst>
                  <a:gd name="connsiteX0" fmla="*/ 0 w 26436"/>
                  <a:gd name="connsiteY0" fmla="*/ 1345 h 17217"/>
                  <a:gd name="connsiteX1" fmla="*/ 2690 w 26436"/>
                  <a:gd name="connsiteY1" fmla="*/ 2152 h 17217"/>
                  <a:gd name="connsiteX2" fmla="*/ 13182 w 26436"/>
                  <a:gd name="connsiteY2" fmla="*/ 2690 h 17217"/>
                  <a:gd name="connsiteX3" fmla="*/ 23674 w 26436"/>
                  <a:gd name="connsiteY3" fmla="*/ 12375 h 17217"/>
                  <a:gd name="connsiteX4" fmla="*/ 24481 w 26436"/>
                  <a:gd name="connsiteY4" fmla="*/ 15334 h 17217"/>
                  <a:gd name="connsiteX5" fmla="*/ 25557 w 26436"/>
                  <a:gd name="connsiteY5" fmla="*/ 17218 h 17217"/>
                  <a:gd name="connsiteX6" fmla="*/ 26364 w 26436"/>
                  <a:gd name="connsiteY6" fmla="*/ 15065 h 17217"/>
                  <a:gd name="connsiteX7" fmla="*/ 25019 w 26436"/>
                  <a:gd name="connsiteY7" fmla="*/ 9147 h 17217"/>
                  <a:gd name="connsiteX8" fmla="*/ 14796 w 26436"/>
                  <a:gd name="connsiteY8" fmla="*/ 538 h 17217"/>
                  <a:gd name="connsiteX9" fmla="*/ 4304 w 26436"/>
                  <a:gd name="connsiteY9" fmla="*/ 0 h 17217"/>
                  <a:gd name="connsiteX10" fmla="*/ 0 w 26436"/>
                  <a:gd name="connsiteY10" fmla="*/ 1345 h 17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436" h="17217">
                    <a:moveTo>
                      <a:pt x="0" y="1345"/>
                    </a:moveTo>
                    <a:cubicBezTo>
                      <a:pt x="807" y="2690"/>
                      <a:pt x="1883" y="2421"/>
                      <a:pt x="2690" y="2152"/>
                    </a:cubicBezTo>
                    <a:cubicBezTo>
                      <a:pt x="6188" y="1883"/>
                      <a:pt x="9685" y="2152"/>
                      <a:pt x="13182" y="2690"/>
                    </a:cubicBezTo>
                    <a:cubicBezTo>
                      <a:pt x="18832" y="3497"/>
                      <a:pt x="22329" y="6995"/>
                      <a:pt x="23674" y="12375"/>
                    </a:cubicBezTo>
                    <a:cubicBezTo>
                      <a:pt x="23943" y="13451"/>
                      <a:pt x="23943" y="14527"/>
                      <a:pt x="24481" y="15334"/>
                    </a:cubicBezTo>
                    <a:cubicBezTo>
                      <a:pt x="24750" y="15873"/>
                      <a:pt x="25019" y="16142"/>
                      <a:pt x="25557" y="17218"/>
                    </a:cubicBezTo>
                    <a:cubicBezTo>
                      <a:pt x="26095" y="16142"/>
                      <a:pt x="26634" y="15603"/>
                      <a:pt x="26364" y="15065"/>
                    </a:cubicBezTo>
                    <a:cubicBezTo>
                      <a:pt x="26095" y="13182"/>
                      <a:pt x="25826" y="11030"/>
                      <a:pt x="25019" y="9147"/>
                    </a:cubicBezTo>
                    <a:cubicBezTo>
                      <a:pt x="23136" y="4573"/>
                      <a:pt x="19908" y="1345"/>
                      <a:pt x="14796" y="538"/>
                    </a:cubicBezTo>
                    <a:cubicBezTo>
                      <a:pt x="11299" y="0"/>
                      <a:pt x="7802" y="0"/>
                      <a:pt x="4304" y="0"/>
                    </a:cubicBezTo>
                    <a:cubicBezTo>
                      <a:pt x="2959" y="0"/>
                      <a:pt x="1345" y="269"/>
                      <a:pt x="0" y="13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" name="Полилиния: фигура 44">
                <a:extLst>
                  <a:ext uri="{FF2B5EF4-FFF2-40B4-BE49-F238E27FC236}">
                    <a16:creationId xmlns:a16="http://schemas.microsoft.com/office/drawing/2014/main" id="{872FAD37-B713-948D-1A10-21520518BA24}"/>
                  </a:ext>
                </a:extLst>
              </p:cNvPr>
              <p:cNvSpPr/>
              <p:nvPr/>
            </p:nvSpPr>
            <p:spPr>
              <a:xfrm>
                <a:off x="4471971" y="6907017"/>
                <a:ext cx="20983" cy="16502"/>
              </a:xfrm>
              <a:custGeom>
                <a:avLst/>
                <a:gdLst>
                  <a:gd name="connsiteX0" fmla="*/ 15065 w 20983"/>
                  <a:gd name="connsiteY0" fmla="*/ 6548 h 16502"/>
                  <a:gd name="connsiteX1" fmla="*/ 18563 w 20983"/>
                  <a:gd name="connsiteY1" fmla="*/ 13543 h 16502"/>
                  <a:gd name="connsiteX2" fmla="*/ 20446 w 20983"/>
                  <a:gd name="connsiteY2" fmla="*/ 16502 h 16502"/>
                  <a:gd name="connsiteX3" fmla="*/ 20984 w 20983"/>
                  <a:gd name="connsiteY3" fmla="*/ 15426 h 16502"/>
                  <a:gd name="connsiteX4" fmla="*/ 18563 w 20983"/>
                  <a:gd name="connsiteY4" fmla="*/ 6817 h 16502"/>
                  <a:gd name="connsiteX5" fmla="*/ 538 w 20983"/>
                  <a:gd name="connsiteY5" fmla="*/ 630 h 16502"/>
                  <a:gd name="connsiteX6" fmla="*/ 0 w 20983"/>
                  <a:gd name="connsiteY6" fmla="*/ 1437 h 16502"/>
                  <a:gd name="connsiteX7" fmla="*/ 4304 w 20983"/>
                  <a:gd name="connsiteY7" fmla="*/ 1975 h 16502"/>
                  <a:gd name="connsiteX8" fmla="*/ 15065 w 20983"/>
                  <a:gd name="connsiteY8" fmla="*/ 6548 h 16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983" h="16502">
                    <a:moveTo>
                      <a:pt x="15065" y="6548"/>
                    </a:moveTo>
                    <a:cubicBezTo>
                      <a:pt x="16949" y="8431"/>
                      <a:pt x="18294" y="10853"/>
                      <a:pt x="18563" y="13543"/>
                    </a:cubicBezTo>
                    <a:cubicBezTo>
                      <a:pt x="18832" y="14619"/>
                      <a:pt x="18563" y="15964"/>
                      <a:pt x="20446" y="16502"/>
                    </a:cubicBezTo>
                    <a:cubicBezTo>
                      <a:pt x="20446" y="16233"/>
                      <a:pt x="20984" y="15964"/>
                      <a:pt x="20984" y="15426"/>
                    </a:cubicBezTo>
                    <a:cubicBezTo>
                      <a:pt x="20984" y="12198"/>
                      <a:pt x="20446" y="9508"/>
                      <a:pt x="18563" y="6817"/>
                    </a:cubicBezTo>
                    <a:cubicBezTo>
                      <a:pt x="14796" y="1168"/>
                      <a:pt x="5650" y="-1254"/>
                      <a:pt x="538" y="630"/>
                    </a:cubicBezTo>
                    <a:cubicBezTo>
                      <a:pt x="269" y="630"/>
                      <a:pt x="0" y="1168"/>
                      <a:pt x="0" y="1437"/>
                    </a:cubicBezTo>
                    <a:cubicBezTo>
                      <a:pt x="1614" y="2513"/>
                      <a:pt x="2959" y="1975"/>
                      <a:pt x="4304" y="1975"/>
                    </a:cubicBezTo>
                    <a:cubicBezTo>
                      <a:pt x="8609" y="1975"/>
                      <a:pt x="12106" y="3589"/>
                      <a:pt x="15065" y="65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" name="Полилиния: фигура 45">
                <a:extLst>
                  <a:ext uri="{FF2B5EF4-FFF2-40B4-BE49-F238E27FC236}">
                    <a16:creationId xmlns:a16="http://schemas.microsoft.com/office/drawing/2014/main" id="{2EA29825-2B11-48BC-CB1D-C4640563D2DA}"/>
                  </a:ext>
                </a:extLst>
              </p:cNvPr>
              <p:cNvSpPr/>
              <p:nvPr/>
            </p:nvSpPr>
            <p:spPr>
              <a:xfrm>
                <a:off x="4413054" y="6827706"/>
                <a:ext cx="23943" cy="12146"/>
              </a:xfrm>
              <a:custGeom>
                <a:avLst/>
                <a:gdLst>
                  <a:gd name="connsiteX0" fmla="*/ 0 w 23943"/>
                  <a:gd name="connsiteY0" fmla="*/ 3538 h 12146"/>
                  <a:gd name="connsiteX1" fmla="*/ 1345 w 23943"/>
                  <a:gd name="connsiteY1" fmla="*/ 3807 h 12146"/>
                  <a:gd name="connsiteX2" fmla="*/ 3766 w 23943"/>
                  <a:gd name="connsiteY2" fmla="*/ 3000 h 12146"/>
                  <a:gd name="connsiteX3" fmla="*/ 14796 w 23943"/>
                  <a:gd name="connsiteY3" fmla="*/ 4076 h 12146"/>
                  <a:gd name="connsiteX4" fmla="*/ 22060 w 23943"/>
                  <a:gd name="connsiteY4" fmla="*/ 11070 h 12146"/>
                  <a:gd name="connsiteX5" fmla="*/ 23136 w 23943"/>
                  <a:gd name="connsiteY5" fmla="*/ 12146 h 12146"/>
                  <a:gd name="connsiteX6" fmla="*/ 23943 w 23943"/>
                  <a:gd name="connsiteY6" fmla="*/ 10263 h 12146"/>
                  <a:gd name="connsiteX7" fmla="*/ 19101 w 23943"/>
                  <a:gd name="connsiteY7" fmla="*/ 3269 h 12146"/>
                  <a:gd name="connsiteX8" fmla="*/ 6457 w 23943"/>
                  <a:gd name="connsiteY8" fmla="*/ 40 h 12146"/>
                  <a:gd name="connsiteX9" fmla="*/ 269 w 23943"/>
                  <a:gd name="connsiteY9" fmla="*/ 2193 h 12146"/>
                  <a:gd name="connsiteX10" fmla="*/ 0 w 23943"/>
                  <a:gd name="connsiteY10" fmla="*/ 3538 h 12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943" h="12146">
                    <a:moveTo>
                      <a:pt x="0" y="3538"/>
                    </a:moveTo>
                    <a:cubicBezTo>
                      <a:pt x="538" y="3538"/>
                      <a:pt x="1076" y="3807"/>
                      <a:pt x="1345" y="3807"/>
                    </a:cubicBezTo>
                    <a:cubicBezTo>
                      <a:pt x="2152" y="3538"/>
                      <a:pt x="2959" y="3269"/>
                      <a:pt x="3766" y="3000"/>
                    </a:cubicBezTo>
                    <a:cubicBezTo>
                      <a:pt x="7533" y="2193"/>
                      <a:pt x="11299" y="2462"/>
                      <a:pt x="14796" y="4076"/>
                    </a:cubicBezTo>
                    <a:cubicBezTo>
                      <a:pt x="18025" y="5690"/>
                      <a:pt x="20715" y="7842"/>
                      <a:pt x="22060" y="11070"/>
                    </a:cubicBezTo>
                    <a:cubicBezTo>
                      <a:pt x="22329" y="11339"/>
                      <a:pt x="22598" y="11608"/>
                      <a:pt x="23136" y="12146"/>
                    </a:cubicBezTo>
                    <a:cubicBezTo>
                      <a:pt x="23405" y="11339"/>
                      <a:pt x="23943" y="10801"/>
                      <a:pt x="23943" y="10263"/>
                    </a:cubicBezTo>
                    <a:cubicBezTo>
                      <a:pt x="23405" y="7304"/>
                      <a:pt x="21522" y="4883"/>
                      <a:pt x="19101" y="3269"/>
                    </a:cubicBezTo>
                    <a:cubicBezTo>
                      <a:pt x="15334" y="847"/>
                      <a:pt x="11030" y="-229"/>
                      <a:pt x="6457" y="40"/>
                    </a:cubicBezTo>
                    <a:cubicBezTo>
                      <a:pt x="4304" y="40"/>
                      <a:pt x="2152" y="847"/>
                      <a:pt x="269" y="2193"/>
                    </a:cubicBezTo>
                    <a:cubicBezTo>
                      <a:pt x="538" y="2462"/>
                      <a:pt x="538" y="3000"/>
                      <a:pt x="0" y="353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" name="Полилиния: фигура 46">
                <a:extLst>
                  <a:ext uri="{FF2B5EF4-FFF2-40B4-BE49-F238E27FC236}">
                    <a16:creationId xmlns:a16="http://schemas.microsoft.com/office/drawing/2014/main" id="{70318C25-1368-BA04-7255-C26CF1A361F5}"/>
                  </a:ext>
                </a:extLst>
              </p:cNvPr>
              <p:cNvSpPr/>
              <p:nvPr/>
            </p:nvSpPr>
            <p:spPr>
              <a:xfrm>
                <a:off x="4503716" y="6935357"/>
                <a:ext cx="20655" cy="15334"/>
              </a:xfrm>
              <a:custGeom>
                <a:avLst/>
                <a:gdLst>
                  <a:gd name="connsiteX0" fmla="*/ 9954 w 20655"/>
                  <a:gd name="connsiteY0" fmla="*/ 3766 h 15334"/>
                  <a:gd name="connsiteX1" fmla="*/ 18563 w 20655"/>
                  <a:gd name="connsiteY1" fmla="*/ 13989 h 15334"/>
                  <a:gd name="connsiteX2" fmla="*/ 18563 w 20655"/>
                  <a:gd name="connsiteY2" fmla="*/ 14527 h 15334"/>
                  <a:gd name="connsiteX3" fmla="*/ 18832 w 20655"/>
                  <a:gd name="connsiteY3" fmla="*/ 14796 h 15334"/>
                  <a:gd name="connsiteX4" fmla="*/ 19908 w 20655"/>
                  <a:gd name="connsiteY4" fmla="*/ 15334 h 15334"/>
                  <a:gd name="connsiteX5" fmla="*/ 20446 w 20655"/>
                  <a:gd name="connsiteY5" fmla="*/ 14796 h 15334"/>
                  <a:gd name="connsiteX6" fmla="*/ 17218 w 20655"/>
                  <a:gd name="connsiteY6" fmla="*/ 5650 h 15334"/>
                  <a:gd name="connsiteX7" fmla="*/ 1614 w 20655"/>
                  <a:gd name="connsiteY7" fmla="*/ 0 h 15334"/>
                  <a:gd name="connsiteX8" fmla="*/ 0 w 20655"/>
                  <a:gd name="connsiteY8" fmla="*/ 1345 h 15334"/>
                  <a:gd name="connsiteX9" fmla="*/ 1614 w 20655"/>
                  <a:gd name="connsiteY9" fmla="*/ 1614 h 15334"/>
                  <a:gd name="connsiteX10" fmla="*/ 9954 w 20655"/>
                  <a:gd name="connsiteY10" fmla="*/ 3766 h 15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655" h="15334">
                    <a:moveTo>
                      <a:pt x="9954" y="3766"/>
                    </a:moveTo>
                    <a:cubicBezTo>
                      <a:pt x="14527" y="5919"/>
                      <a:pt x="18025" y="8609"/>
                      <a:pt x="18563" y="13989"/>
                    </a:cubicBezTo>
                    <a:cubicBezTo>
                      <a:pt x="18563" y="14258"/>
                      <a:pt x="18563" y="14258"/>
                      <a:pt x="18563" y="14527"/>
                    </a:cubicBezTo>
                    <a:cubicBezTo>
                      <a:pt x="18563" y="14796"/>
                      <a:pt x="18563" y="14796"/>
                      <a:pt x="18832" y="14796"/>
                    </a:cubicBezTo>
                    <a:cubicBezTo>
                      <a:pt x="19101" y="15065"/>
                      <a:pt x="19639" y="15334"/>
                      <a:pt x="19908" y="15334"/>
                    </a:cubicBezTo>
                    <a:cubicBezTo>
                      <a:pt x="20177" y="15334"/>
                      <a:pt x="20446" y="15065"/>
                      <a:pt x="20446" y="14796"/>
                    </a:cubicBezTo>
                    <a:cubicBezTo>
                      <a:pt x="21253" y="11030"/>
                      <a:pt x="19639" y="8071"/>
                      <a:pt x="17218" y="5650"/>
                    </a:cubicBezTo>
                    <a:cubicBezTo>
                      <a:pt x="12913" y="1345"/>
                      <a:pt x="7533" y="0"/>
                      <a:pt x="1614" y="0"/>
                    </a:cubicBezTo>
                    <a:cubicBezTo>
                      <a:pt x="807" y="0"/>
                      <a:pt x="0" y="269"/>
                      <a:pt x="0" y="1345"/>
                    </a:cubicBezTo>
                    <a:cubicBezTo>
                      <a:pt x="538" y="1345"/>
                      <a:pt x="1076" y="1614"/>
                      <a:pt x="1614" y="1614"/>
                    </a:cubicBezTo>
                    <a:cubicBezTo>
                      <a:pt x="4304" y="1883"/>
                      <a:pt x="7264" y="2690"/>
                      <a:pt x="9954" y="37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" name="Полилиния: фигура 47">
                <a:extLst>
                  <a:ext uri="{FF2B5EF4-FFF2-40B4-BE49-F238E27FC236}">
                    <a16:creationId xmlns:a16="http://schemas.microsoft.com/office/drawing/2014/main" id="{82A5A604-FF1D-B0B3-99F3-93E403702D40}"/>
                  </a:ext>
                </a:extLst>
              </p:cNvPr>
              <p:cNvSpPr/>
              <p:nvPr/>
            </p:nvSpPr>
            <p:spPr>
              <a:xfrm>
                <a:off x="4427312" y="6811605"/>
                <a:ext cx="8608" cy="12375"/>
              </a:xfrm>
              <a:custGeom>
                <a:avLst/>
                <a:gdLst>
                  <a:gd name="connsiteX0" fmla="*/ 8340 w 8608"/>
                  <a:gd name="connsiteY0" fmla="*/ 12375 h 12375"/>
                  <a:gd name="connsiteX1" fmla="*/ 8609 w 8608"/>
                  <a:gd name="connsiteY1" fmla="*/ 11568 h 12375"/>
                  <a:gd name="connsiteX2" fmla="*/ 2421 w 8608"/>
                  <a:gd name="connsiteY2" fmla="*/ 1614 h 12375"/>
                  <a:gd name="connsiteX3" fmla="*/ 0 w 8608"/>
                  <a:gd name="connsiteY3" fmla="*/ 0 h 12375"/>
                  <a:gd name="connsiteX4" fmla="*/ 8340 w 8608"/>
                  <a:gd name="connsiteY4" fmla="*/ 12375 h 12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08" h="12375">
                    <a:moveTo>
                      <a:pt x="8340" y="12375"/>
                    </a:moveTo>
                    <a:cubicBezTo>
                      <a:pt x="8340" y="12106"/>
                      <a:pt x="8609" y="11837"/>
                      <a:pt x="8609" y="11568"/>
                    </a:cubicBezTo>
                    <a:cubicBezTo>
                      <a:pt x="6726" y="8340"/>
                      <a:pt x="4573" y="4842"/>
                      <a:pt x="2421" y="1614"/>
                    </a:cubicBezTo>
                    <a:cubicBezTo>
                      <a:pt x="2152" y="1076"/>
                      <a:pt x="1345" y="807"/>
                      <a:pt x="0" y="0"/>
                    </a:cubicBezTo>
                    <a:cubicBezTo>
                      <a:pt x="2152" y="6188"/>
                      <a:pt x="5112" y="10492"/>
                      <a:pt x="8340" y="123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" name="Полилиния: фигура 48">
                <a:extLst>
                  <a:ext uri="{FF2B5EF4-FFF2-40B4-BE49-F238E27FC236}">
                    <a16:creationId xmlns:a16="http://schemas.microsoft.com/office/drawing/2014/main" id="{AE7C5733-C3BF-04CF-4035-350BDCFF4BEE}"/>
                  </a:ext>
                </a:extLst>
              </p:cNvPr>
              <p:cNvSpPr/>
              <p:nvPr/>
            </p:nvSpPr>
            <p:spPr>
              <a:xfrm>
                <a:off x="4540034" y="6963604"/>
                <a:ext cx="5649" cy="9415"/>
              </a:xfrm>
              <a:custGeom>
                <a:avLst/>
                <a:gdLst>
                  <a:gd name="connsiteX0" fmla="*/ 4035 w 5649"/>
                  <a:gd name="connsiteY0" fmla="*/ 8609 h 9415"/>
                  <a:gd name="connsiteX1" fmla="*/ 4843 w 5649"/>
                  <a:gd name="connsiteY1" fmla="*/ 9416 h 9415"/>
                  <a:gd name="connsiteX2" fmla="*/ 5650 w 5649"/>
                  <a:gd name="connsiteY2" fmla="*/ 8071 h 9415"/>
                  <a:gd name="connsiteX3" fmla="*/ 0 w 5649"/>
                  <a:gd name="connsiteY3" fmla="*/ 0 h 9415"/>
                  <a:gd name="connsiteX4" fmla="*/ 2152 w 5649"/>
                  <a:gd name="connsiteY4" fmla="*/ 4035 h 9415"/>
                  <a:gd name="connsiteX5" fmla="*/ 4035 w 5649"/>
                  <a:gd name="connsiteY5" fmla="*/ 8609 h 9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49" h="9415">
                    <a:moveTo>
                      <a:pt x="4035" y="8609"/>
                    </a:moveTo>
                    <a:cubicBezTo>
                      <a:pt x="4035" y="8878"/>
                      <a:pt x="4573" y="9147"/>
                      <a:pt x="4843" y="9416"/>
                    </a:cubicBezTo>
                    <a:cubicBezTo>
                      <a:pt x="5112" y="8878"/>
                      <a:pt x="5650" y="8609"/>
                      <a:pt x="5650" y="8071"/>
                    </a:cubicBezTo>
                    <a:cubicBezTo>
                      <a:pt x="5650" y="4842"/>
                      <a:pt x="3766" y="1614"/>
                      <a:pt x="0" y="0"/>
                    </a:cubicBezTo>
                    <a:cubicBezTo>
                      <a:pt x="807" y="1345"/>
                      <a:pt x="1614" y="2690"/>
                      <a:pt x="2152" y="4035"/>
                    </a:cubicBezTo>
                    <a:cubicBezTo>
                      <a:pt x="2959" y="5650"/>
                      <a:pt x="3497" y="7264"/>
                      <a:pt x="4035" y="860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0" name="Полилиния: фигура 49">
                <a:extLst>
                  <a:ext uri="{FF2B5EF4-FFF2-40B4-BE49-F238E27FC236}">
                    <a16:creationId xmlns:a16="http://schemas.microsoft.com/office/drawing/2014/main" id="{CC692373-22A2-BB66-9304-0F76B2D3600F}"/>
                  </a:ext>
                </a:extLst>
              </p:cNvPr>
              <p:cNvSpPr/>
              <p:nvPr/>
            </p:nvSpPr>
            <p:spPr>
              <a:xfrm>
                <a:off x="4403369" y="6788593"/>
                <a:ext cx="8070" cy="6601"/>
              </a:xfrm>
              <a:custGeom>
                <a:avLst/>
                <a:gdLst>
                  <a:gd name="connsiteX0" fmla="*/ 7533 w 8070"/>
                  <a:gd name="connsiteY0" fmla="*/ 6601 h 6601"/>
                  <a:gd name="connsiteX1" fmla="*/ 8071 w 8070"/>
                  <a:gd name="connsiteY1" fmla="*/ 5256 h 6601"/>
                  <a:gd name="connsiteX2" fmla="*/ 5919 w 8070"/>
                  <a:gd name="connsiteY2" fmla="*/ 1759 h 6601"/>
                  <a:gd name="connsiteX3" fmla="*/ 0 w 8070"/>
                  <a:gd name="connsiteY3" fmla="*/ 683 h 6601"/>
                  <a:gd name="connsiteX4" fmla="*/ 4304 w 8070"/>
                  <a:gd name="connsiteY4" fmla="*/ 3373 h 6601"/>
                  <a:gd name="connsiteX5" fmla="*/ 7533 w 8070"/>
                  <a:gd name="connsiteY5" fmla="*/ 6601 h 6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70" h="6601">
                    <a:moveTo>
                      <a:pt x="7533" y="6601"/>
                    </a:moveTo>
                    <a:cubicBezTo>
                      <a:pt x="7802" y="5794"/>
                      <a:pt x="8071" y="5525"/>
                      <a:pt x="8071" y="5256"/>
                    </a:cubicBezTo>
                    <a:cubicBezTo>
                      <a:pt x="7802" y="3642"/>
                      <a:pt x="6995" y="2566"/>
                      <a:pt x="5919" y="1759"/>
                    </a:cubicBezTo>
                    <a:cubicBezTo>
                      <a:pt x="4304" y="683"/>
                      <a:pt x="2690" y="-931"/>
                      <a:pt x="0" y="683"/>
                    </a:cubicBezTo>
                    <a:cubicBezTo>
                      <a:pt x="1883" y="1759"/>
                      <a:pt x="3228" y="2566"/>
                      <a:pt x="4304" y="3373"/>
                    </a:cubicBezTo>
                    <a:cubicBezTo>
                      <a:pt x="5381" y="4180"/>
                      <a:pt x="6457" y="5256"/>
                      <a:pt x="7533" y="66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1" name="Полилиния: фигура 50">
                <a:extLst>
                  <a:ext uri="{FF2B5EF4-FFF2-40B4-BE49-F238E27FC236}">
                    <a16:creationId xmlns:a16="http://schemas.microsoft.com/office/drawing/2014/main" id="{A24B24B6-F1AC-1F4B-D7C5-0C6DA4D31D07}"/>
                  </a:ext>
                </a:extLst>
              </p:cNvPr>
              <p:cNvSpPr/>
              <p:nvPr/>
            </p:nvSpPr>
            <p:spPr>
              <a:xfrm>
                <a:off x="4417090" y="6795195"/>
                <a:ext cx="4573" cy="7263"/>
              </a:xfrm>
              <a:custGeom>
                <a:avLst/>
                <a:gdLst>
                  <a:gd name="connsiteX0" fmla="*/ 4035 w 4573"/>
                  <a:gd name="connsiteY0" fmla="*/ 7264 h 7263"/>
                  <a:gd name="connsiteX1" fmla="*/ 4573 w 4573"/>
                  <a:gd name="connsiteY1" fmla="*/ 6188 h 7263"/>
                  <a:gd name="connsiteX2" fmla="*/ 807 w 4573"/>
                  <a:gd name="connsiteY2" fmla="*/ 0 h 7263"/>
                  <a:gd name="connsiteX3" fmla="*/ 269 w 4573"/>
                  <a:gd name="connsiteY3" fmla="*/ 0 h 7263"/>
                  <a:gd name="connsiteX4" fmla="*/ 0 w 4573"/>
                  <a:gd name="connsiteY4" fmla="*/ 269 h 7263"/>
                  <a:gd name="connsiteX5" fmla="*/ 2959 w 4573"/>
                  <a:gd name="connsiteY5" fmla="*/ 6726 h 7263"/>
                  <a:gd name="connsiteX6" fmla="*/ 4035 w 4573"/>
                  <a:gd name="connsiteY6" fmla="*/ 7264 h 7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3" h="7263">
                    <a:moveTo>
                      <a:pt x="4035" y="7264"/>
                    </a:moveTo>
                    <a:cubicBezTo>
                      <a:pt x="4304" y="6995"/>
                      <a:pt x="4573" y="6457"/>
                      <a:pt x="4573" y="6188"/>
                    </a:cubicBezTo>
                    <a:cubicBezTo>
                      <a:pt x="4035" y="3766"/>
                      <a:pt x="2959" y="1614"/>
                      <a:pt x="807" y="0"/>
                    </a:cubicBezTo>
                    <a:cubicBezTo>
                      <a:pt x="807" y="0"/>
                      <a:pt x="538" y="0"/>
                      <a:pt x="269" y="0"/>
                    </a:cubicBezTo>
                    <a:cubicBezTo>
                      <a:pt x="269" y="0"/>
                      <a:pt x="0" y="269"/>
                      <a:pt x="0" y="269"/>
                    </a:cubicBezTo>
                    <a:cubicBezTo>
                      <a:pt x="269" y="2959"/>
                      <a:pt x="1883" y="4842"/>
                      <a:pt x="2959" y="6726"/>
                    </a:cubicBezTo>
                    <a:cubicBezTo>
                      <a:pt x="3228" y="7264"/>
                      <a:pt x="3766" y="7264"/>
                      <a:pt x="4035" y="72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700BEBC8-1823-2BD6-76B7-57E47585BCD7}"/>
                </a:ext>
              </a:extLst>
            </p:cNvPr>
            <p:cNvSpPr/>
            <p:nvPr/>
          </p:nvSpPr>
          <p:spPr>
            <a:xfrm>
              <a:off x="4282039" y="6869537"/>
              <a:ext cx="311262" cy="203354"/>
            </a:xfrm>
            <a:custGeom>
              <a:avLst/>
              <a:gdLst>
                <a:gd name="connsiteX0" fmla="*/ 311262 w 311262"/>
                <a:gd name="connsiteY0" fmla="*/ 183922 h 203354"/>
                <a:gd name="connsiteX1" fmla="*/ 308303 w 311262"/>
                <a:gd name="connsiteY1" fmla="*/ 190917 h 203354"/>
                <a:gd name="connsiteX2" fmla="*/ 259609 w 311262"/>
                <a:gd name="connsiteY2" fmla="*/ 202216 h 203354"/>
                <a:gd name="connsiteX3" fmla="*/ 248848 w 311262"/>
                <a:gd name="connsiteY3" fmla="*/ 202754 h 203354"/>
                <a:gd name="connsiteX4" fmla="*/ 205266 w 311262"/>
                <a:gd name="connsiteY4" fmla="*/ 193607 h 203354"/>
                <a:gd name="connsiteX5" fmla="*/ 196657 w 311262"/>
                <a:gd name="connsiteY5" fmla="*/ 189303 h 203354"/>
                <a:gd name="connsiteX6" fmla="*/ 182130 w 311262"/>
                <a:gd name="connsiteY6" fmla="*/ 182846 h 203354"/>
                <a:gd name="connsiteX7" fmla="*/ 161146 w 311262"/>
                <a:gd name="connsiteY7" fmla="*/ 176928 h 203354"/>
                <a:gd name="connsiteX8" fmla="*/ 153344 w 311262"/>
                <a:gd name="connsiteY8" fmla="*/ 175314 h 203354"/>
                <a:gd name="connsiteX9" fmla="*/ 139086 w 311262"/>
                <a:gd name="connsiteY9" fmla="*/ 168857 h 203354"/>
                <a:gd name="connsiteX10" fmla="*/ 56764 w 311262"/>
                <a:gd name="connsiteY10" fmla="*/ 114245 h 203354"/>
                <a:gd name="connsiteX11" fmla="*/ 51384 w 311262"/>
                <a:gd name="connsiteY11" fmla="*/ 107788 h 203354"/>
                <a:gd name="connsiteX12" fmla="*/ 49232 w 311262"/>
                <a:gd name="connsiteY12" fmla="*/ 104829 h 203354"/>
                <a:gd name="connsiteX13" fmla="*/ 32821 w 311262"/>
                <a:gd name="connsiteY13" fmla="*/ 81155 h 203354"/>
                <a:gd name="connsiteX14" fmla="*/ 23405 w 311262"/>
                <a:gd name="connsiteY14" fmla="*/ 62592 h 203354"/>
                <a:gd name="connsiteX15" fmla="*/ 13182 w 311262"/>
                <a:gd name="connsiteY15" fmla="*/ 23314 h 203354"/>
                <a:gd name="connsiteX16" fmla="*/ 12106 w 311262"/>
                <a:gd name="connsiteY16" fmla="*/ 18472 h 203354"/>
                <a:gd name="connsiteX17" fmla="*/ 25826 w 311262"/>
                <a:gd name="connsiteY17" fmla="*/ 70125 h 203354"/>
                <a:gd name="connsiteX18" fmla="*/ 30400 w 311262"/>
                <a:gd name="connsiteY18" fmla="*/ 77926 h 203354"/>
                <a:gd name="connsiteX19" fmla="*/ 29862 w 311262"/>
                <a:gd name="connsiteY19" fmla="*/ 81693 h 203354"/>
                <a:gd name="connsiteX20" fmla="*/ 22867 w 311262"/>
                <a:gd name="connsiteY20" fmla="*/ 73353 h 203354"/>
                <a:gd name="connsiteX21" fmla="*/ 18294 w 311262"/>
                <a:gd name="connsiteY21" fmla="*/ 67165 h 203354"/>
                <a:gd name="connsiteX22" fmla="*/ 17218 w 311262"/>
                <a:gd name="connsiteY22" fmla="*/ 65282 h 203354"/>
                <a:gd name="connsiteX23" fmla="*/ 2690 w 311262"/>
                <a:gd name="connsiteY23" fmla="*/ 27081 h 203354"/>
                <a:gd name="connsiteX24" fmla="*/ 0 w 311262"/>
                <a:gd name="connsiteY24" fmla="*/ 9863 h 203354"/>
                <a:gd name="connsiteX25" fmla="*/ 2421 w 311262"/>
                <a:gd name="connsiteY25" fmla="*/ 2061 h 203354"/>
                <a:gd name="connsiteX26" fmla="*/ 8340 w 311262"/>
                <a:gd name="connsiteY26" fmla="*/ 2061 h 203354"/>
                <a:gd name="connsiteX27" fmla="*/ 11030 w 311262"/>
                <a:gd name="connsiteY27" fmla="*/ 3675 h 203354"/>
                <a:gd name="connsiteX28" fmla="*/ 20446 w 311262"/>
                <a:gd name="connsiteY28" fmla="*/ 7442 h 203354"/>
                <a:gd name="connsiteX29" fmla="*/ 55150 w 311262"/>
                <a:gd name="connsiteY29" fmla="*/ 40532 h 203354"/>
                <a:gd name="connsiteX30" fmla="*/ 58648 w 311262"/>
                <a:gd name="connsiteY30" fmla="*/ 49679 h 203354"/>
                <a:gd name="connsiteX31" fmla="*/ 61338 w 311262"/>
                <a:gd name="connsiteY31" fmla="*/ 53714 h 203354"/>
                <a:gd name="connsiteX32" fmla="*/ 75596 w 311262"/>
                <a:gd name="connsiteY32" fmla="*/ 62323 h 203354"/>
                <a:gd name="connsiteX33" fmla="*/ 87971 w 311262"/>
                <a:gd name="connsiteY33" fmla="*/ 74967 h 203354"/>
                <a:gd name="connsiteX34" fmla="*/ 92814 w 311262"/>
                <a:gd name="connsiteY34" fmla="*/ 83038 h 203354"/>
                <a:gd name="connsiteX35" fmla="*/ 101423 w 311262"/>
                <a:gd name="connsiteY35" fmla="*/ 89494 h 203354"/>
                <a:gd name="connsiteX36" fmla="*/ 109224 w 311262"/>
                <a:gd name="connsiteY36" fmla="*/ 92992 h 203354"/>
                <a:gd name="connsiteX37" fmla="*/ 124559 w 311262"/>
                <a:gd name="connsiteY37" fmla="*/ 103484 h 203354"/>
                <a:gd name="connsiteX38" fmla="*/ 136665 w 311262"/>
                <a:gd name="connsiteY38" fmla="*/ 114514 h 203354"/>
                <a:gd name="connsiteX39" fmla="*/ 147157 w 311262"/>
                <a:gd name="connsiteY39" fmla="*/ 123930 h 203354"/>
                <a:gd name="connsiteX40" fmla="*/ 196657 w 311262"/>
                <a:gd name="connsiteY40" fmla="*/ 153253 h 203354"/>
                <a:gd name="connsiteX41" fmla="*/ 231362 w 311262"/>
                <a:gd name="connsiteY41" fmla="*/ 162131 h 203354"/>
                <a:gd name="connsiteX42" fmla="*/ 251539 w 311262"/>
                <a:gd name="connsiteY42" fmla="*/ 166974 h 203354"/>
                <a:gd name="connsiteX43" fmla="*/ 265259 w 311262"/>
                <a:gd name="connsiteY43" fmla="*/ 170471 h 203354"/>
                <a:gd name="connsiteX44" fmla="*/ 274137 w 311262"/>
                <a:gd name="connsiteY44" fmla="*/ 173699 h 203354"/>
                <a:gd name="connsiteX45" fmla="*/ 274137 w 311262"/>
                <a:gd name="connsiteY45" fmla="*/ 175582 h 203354"/>
                <a:gd name="connsiteX46" fmla="*/ 256919 w 311262"/>
                <a:gd name="connsiteY46" fmla="*/ 176390 h 203354"/>
                <a:gd name="connsiteX47" fmla="*/ 222484 w 311262"/>
                <a:gd name="connsiteY47" fmla="*/ 166974 h 203354"/>
                <a:gd name="connsiteX48" fmla="*/ 259878 w 311262"/>
                <a:gd name="connsiteY48" fmla="*/ 184460 h 203354"/>
                <a:gd name="connsiteX49" fmla="*/ 261224 w 311262"/>
                <a:gd name="connsiteY49" fmla="*/ 184729 h 203354"/>
                <a:gd name="connsiteX50" fmla="*/ 263914 w 311262"/>
                <a:gd name="connsiteY50" fmla="*/ 186882 h 203354"/>
                <a:gd name="connsiteX51" fmla="*/ 261493 w 311262"/>
                <a:gd name="connsiteY51" fmla="*/ 188765 h 203354"/>
                <a:gd name="connsiteX52" fmla="*/ 245082 w 311262"/>
                <a:gd name="connsiteY52" fmla="*/ 191724 h 203354"/>
                <a:gd name="connsiteX53" fmla="*/ 224905 w 311262"/>
                <a:gd name="connsiteY53" fmla="*/ 194683 h 203354"/>
                <a:gd name="connsiteX54" fmla="*/ 254229 w 311262"/>
                <a:gd name="connsiteY54" fmla="*/ 196566 h 203354"/>
                <a:gd name="connsiteX55" fmla="*/ 285167 w 311262"/>
                <a:gd name="connsiteY55" fmla="*/ 189841 h 203354"/>
                <a:gd name="connsiteX56" fmla="*/ 287319 w 311262"/>
                <a:gd name="connsiteY56" fmla="*/ 189303 h 203354"/>
                <a:gd name="connsiteX57" fmla="*/ 311262 w 311262"/>
                <a:gd name="connsiteY57" fmla="*/ 183922 h 203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11262" h="203354">
                  <a:moveTo>
                    <a:pt x="311262" y="183922"/>
                  </a:moveTo>
                  <a:cubicBezTo>
                    <a:pt x="311262" y="186613"/>
                    <a:pt x="309917" y="188765"/>
                    <a:pt x="308303" y="190917"/>
                  </a:cubicBezTo>
                  <a:cubicBezTo>
                    <a:pt x="293238" y="199526"/>
                    <a:pt x="276289" y="200602"/>
                    <a:pt x="259609" y="202216"/>
                  </a:cubicBezTo>
                  <a:cubicBezTo>
                    <a:pt x="256112" y="202485"/>
                    <a:pt x="252346" y="202216"/>
                    <a:pt x="248848" y="202754"/>
                  </a:cubicBezTo>
                  <a:cubicBezTo>
                    <a:pt x="233245" y="204906"/>
                    <a:pt x="218987" y="201140"/>
                    <a:pt x="205266" y="193607"/>
                  </a:cubicBezTo>
                  <a:cubicBezTo>
                    <a:pt x="203114" y="190917"/>
                    <a:pt x="200155" y="189303"/>
                    <a:pt x="196657" y="189303"/>
                  </a:cubicBezTo>
                  <a:cubicBezTo>
                    <a:pt x="190739" y="189303"/>
                    <a:pt x="185896" y="187420"/>
                    <a:pt x="182130" y="182846"/>
                  </a:cubicBezTo>
                  <a:cubicBezTo>
                    <a:pt x="175135" y="180694"/>
                    <a:pt x="167872" y="179887"/>
                    <a:pt x="161146" y="176928"/>
                  </a:cubicBezTo>
                  <a:cubicBezTo>
                    <a:pt x="158725" y="175044"/>
                    <a:pt x="155766" y="176121"/>
                    <a:pt x="153344" y="175314"/>
                  </a:cubicBezTo>
                  <a:cubicBezTo>
                    <a:pt x="148233" y="173968"/>
                    <a:pt x="144198" y="170202"/>
                    <a:pt x="139086" y="168857"/>
                  </a:cubicBezTo>
                  <a:cubicBezTo>
                    <a:pt x="110569" y="152177"/>
                    <a:pt x="83936" y="132538"/>
                    <a:pt x="56764" y="114245"/>
                  </a:cubicBezTo>
                  <a:cubicBezTo>
                    <a:pt x="54343" y="112631"/>
                    <a:pt x="52460" y="110747"/>
                    <a:pt x="51384" y="107788"/>
                  </a:cubicBezTo>
                  <a:cubicBezTo>
                    <a:pt x="50846" y="106712"/>
                    <a:pt x="50308" y="105636"/>
                    <a:pt x="49232" y="104829"/>
                  </a:cubicBezTo>
                  <a:cubicBezTo>
                    <a:pt x="40892" y="98910"/>
                    <a:pt x="36318" y="90302"/>
                    <a:pt x="32821" y="81155"/>
                  </a:cubicBezTo>
                  <a:cubicBezTo>
                    <a:pt x="30400" y="74698"/>
                    <a:pt x="26364" y="68779"/>
                    <a:pt x="23405" y="62592"/>
                  </a:cubicBezTo>
                  <a:cubicBezTo>
                    <a:pt x="17487" y="50217"/>
                    <a:pt x="15603" y="36765"/>
                    <a:pt x="13182" y="23314"/>
                  </a:cubicBezTo>
                  <a:cubicBezTo>
                    <a:pt x="12913" y="21700"/>
                    <a:pt x="12913" y="20086"/>
                    <a:pt x="12106" y="18472"/>
                  </a:cubicBezTo>
                  <a:cubicBezTo>
                    <a:pt x="12644" y="34882"/>
                    <a:pt x="17756" y="56135"/>
                    <a:pt x="25826" y="70125"/>
                  </a:cubicBezTo>
                  <a:cubicBezTo>
                    <a:pt x="27441" y="72815"/>
                    <a:pt x="29055" y="75236"/>
                    <a:pt x="30400" y="77926"/>
                  </a:cubicBezTo>
                  <a:cubicBezTo>
                    <a:pt x="30938" y="79002"/>
                    <a:pt x="32283" y="80886"/>
                    <a:pt x="29862" y="81693"/>
                  </a:cubicBezTo>
                  <a:cubicBezTo>
                    <a:pt x="26364" y="79810"/>
                    <a:pt x="25826" y="75505"/>
                    <a:pt x="22867" y="73353"/>
                  </a:cubicBezTo>
                  <a:cubicBezTo>
                    <a:pt x="21253" y="71470"/>
                    <a:pt x="20177" y="68779"/>
                    <a:pt x="18294" y="67165"/>
                  </a:cubicBezTo>
                  <a:cubicBezTo>
                    <a:pt x="17756" y="66627"/>
                    <a:pt x="17487" y="65820"/>
                    <a:pt x="17218" y="65282"/>
                  </a:cubicBezTo>
                  <a:cubicBezTo>
                    <a:pt x="10223" y="53445"/>
                    <a:pt x="7533" y="39725"/>
                    <a:pt x="2690" y="27081"/>
                  </a:cubicBezTo>
                  <a:cubicBezTo>
                    <a:pt x="807" y="21431"/>
                    <a:pt x="269" y="15781"/>
                    <a:pt x="0" y="9863"/>
                  </a:cubicBezTo>
                  <a:cubicBezTo>
                    <a:pt x="0" y="6904"/>
                    <a:pt x="269" y="4213"/>
                    <a:pt x="2421" y="2061"/>
                  </a:cubicBezTo>
                  <a:cubicBezTo>
                    <a:pt x="4304" y="178"/>
                    <a:pt x="6457" y="-1436"/>
                    <a:pt x="8340" y="2061"/>
                  </a:cubicBezTo>
                  <a:cubicBezTo>
                    <a:pt x="8878" y="3137"/>
                    <a:pt x="9685" y="3675"/>
                    <a:pt x="11030" y="3675"/>
                  </a:cubicBezTo>
                  <a:cubicBezTo>
                    <a:pt x="14796" y="3675"/>
                    <a:pt x="17756" y="5559"/>
                    <a:pt x="20446" y="7442"/>
                  </a:cubicBezTo>
                  <a:cubicBezTo>
                    <a:pt x="34166" y="16051"/>
                    <a:pt x="45196" y="27888"/>
                    <a:pt x="55150" y="40532"/>
                  </a:cubicBezTo>
                  <a:cubicBezTo>
                    <a:pt x="57302" y="43222"/>
                    <a:pt x="58109" y="46450"/>
                    <a:pt x="58648" y="49679"/>
                  </a:cubicBezTo>
                  <a:cubicBezTo>
                    <a:pt x="58917" y="51562"/>
                    <a:pt x="59724" y="52907"/>
                    <a:pt x="61338" y="53714"/>
                  </a:cubicBezTo>
                  <a:cubicBezTo>
                    <a:pt x="66449" y="55866"/>
                    <a:pt x="70754" y="59633"/>
                    <a:pt x="75596" y="62323"/>
                  </a:cubicBezTo>
                  <a:cubicBezTo>
                    <a:pt x="80977" y="65282"/>
                    <a:pt x="85281" y="69318"/>
                    <a:pt x="87971" y="74967"/>
                  </a:cubicBezTo>
                  <a:cubicBezTo>
                    <a:pt x="89316" y="77657"/>
                    <a:pt x="91469" y="80348"/>
                    <a:pt x="92814" y="83038"/>
                  </a:cubicBezTo>
                  <a:cubicBezTo>
                    <a:pt x="94697" y="86804"/>
                    <a:pt x="97387" y="88956"/>
                    <a:pt x="101423" y="89494"/>
                  </a:cubicBezTo>
                  <a:cubicBezTo>
                    <a:pt x="104382" y="89763"/>
                    <a:pt x="106803" y="91378"/>
                    <a:pt x="109224" y="92992"/>
                  </a:cubicBezTo>
                  <a:cubicBezTo>
                    <a:pt x="114336" y="96489"/>
                    <a:pt x="119447" y="99986"/>
                    <a:pt x="124559" y="103484"/>
                  </a:cubicBezTo>
                  <a:cubicBezTo>
                    <a:pt x="129132" y="106443"/>
                    <a:pt x="133437" y="109940"/>
                    <a:pt x="136665" y="114514"/>
                  </a:cubicBezTo>
                  <a:cubicBezTo>
                    <a:pt x="139355" y="118280"/>
                    <a:pt x="143390" y="121239"/>
                    <a:pt x="147157" y="123930"/>
                  </a:cubicBezTo>
                  <a:cubicBezTo>
                    <a:pt x="162760" y="135229"/>
                    <a:pt x="179709" y="144645"/>
                    <a:pt x="196657" y="153253"/>
                  </a:cubicBezTo>
                  <a:cubicBezTo>
                    <a:pt x="207419" y="158634"/>
                    <a:pt x="219256" y="160786"/>
                    <a:pt x="231362" y="162131"/>
                  </a:cubicBezTo>
                  <a:cubicBezTo>
                    <a:pt x="238356" y="162938"/>
                    <a:pt x="245082" y="164014"/>
                    <a:pt x="251539" y="166974"/>
                  </a:cubicBezTo>
                  <a:cubicBezTo>
                    <a:pt x="255843" y="168857"/>
                    <a:pt x="260685" y="169664"/>
                    <a:pt x="265259" y="170471"/>
                  </a:cubicBezTo>
                  <a:cubicBezTo>
                    <a:pt x="268487" y="171009"/>
                    <a:pt x="271446" y="171278"/>
                    <a:pt x="274137" y="173699"/>
                  </a:cubicBezTo>
                  <a:cubicBezTo>
                    <a:pt x="274675" y="174506"/>
                    <a:pt x="274406" y="175044"/>
                    <a:pt x="274137" y="175582"/>
                  </a:cubicBezTo>
                  <a:cubicBezTo>
                    <a:pt x="268487" y="178004"/>
                    <a:pt x="262569" y="176928"/>
                    <a:pt x="256919" y="176390"/>
                  </a:cubicBezTo>
                  <a:cubicBezTo>
                    <a:pt x="244813" y="175044"/>
                    <a:pt x="233245" y="171278"/>
                    <a:pt x="222484" y="166974"/>
                  </a:cubicBezTo>
                  <a:cubicBezTo>
                    <a:pt x="232438" y="177197"/>
                    <a:pt x="244813" y="183384"/>
                    <a:pt x="259878" y="184460"/>
                  </a:cubicBezTo>
                  <a:cubicBezTo>
                    <a:pt x="260417" y="184460"/>
                    <a:pt x="260955" y="184460"/>
                    <a:pt x="261224" y="184729"/>
                  </a:cubicBezTo>
                  <a:cubicBezTo>
                    <a:pt x="262300" y="184998"/>
                    <a:pt x="263914" y="185267"/>
                    <a:pt x="263914" y="186882"/>
                  </a:cubicBezTo>
                  <a:cubicBezTo>
                    <a:pt x="263914" y="188227"/>
                    <a:pt x="262569" y="188496"/>
                    <a:pt x="261493" y="188765"/>
                  </a:cubicBezTo>
                  <a:cubicBezTo>
                    <a:pt x="256112" y="190110"/>
                    <a:pt x="250732" y="191186"/>
                    <a:pt x="245082" y="191724"/>
                  </a:cubicBezTo>
                  <a:cubicBezTo>
                    <a:pt x="238356" y="192262"/>
                    <a:pt x="231631" y="193069"/>
                    <a:pt x="224905" y="194683"/>
                  </a:cubicBezTo>
                  <a:cubicBezTo>
                    <a:pt x="234590" y="197374"/>
                    <a:pt x="244275" y="197912"/>
                    <a:pt x="254229" y="196566"/>
                  </a:cubicBezTo>
                  <a:cubicBezTo>
                    <a:pt x="264721" y="194952"/>
                    <a:pt x="274944" y="192262"/>
                    <a:pt x="285167" y="189841"/>
                  </a:cubicBezTo>
                  <a:cubicBezTo>
                    <a:pt x="285974" y="189572"/>
                    <a:pt x="286781" y="189034"/>
                    <a:pt x="287319" y="189303"/>
                  </a:cubicBezTo>
                  <a:cubicBezTo>
                    <a:pt x="295659" y="190648"/>
                    <a:pt x="303192" y="186075"/>
                    <a:pt x="311262" y="183922"/>
                  </a:cubicBezTo>
                  <a:close/>
                </a:path>
              </a:pathLst>
            </a:custGeom>
            <a:solidFill>
              <a:srgbClr val="9DC0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3961092A-9306-601E-41B1-6DCD2C27D04B}"/>
                </a:ext>
              </a:extLst>
            </p:cNvPr>
            <p:cNvSpPr/>
            <p:nvPr/>
          </p:nvSpPr>
          <p:spPr>
            <a:xfrm>
              <a:off x="4255389" y="6844887"/>
              <a:ext cx="366160" cy="221973"/>
            </a:xfrm>
            <a:custGeom>
              <a:avLst/>
              <a:gdLst>
                <a:gd name="connsiteX0" fmla="*/ 337913 w 366160"/>
                <a:gd name="connsiteY0" fmla="*/ 208572 h 221973"/>
                <a:gd name="connsiteX1" fmla="*/ 315314 w 366160"/>
                <a:gd name="connsiteY1" fmla="*/ 213953 h 221973"/>
                <a:gd name="connsiteX2" fmla="*/ 312624 w 366160"/>
                <a:gd name="connsiteY2" fmla="*/ 214222 h 221973"/>
                <a:gd name="connsiteX3" fmla="*/ 281955 w 366160"/>
                <a:gd name="connsiteY3" fmla="*/ 220947 h 221973"/>
                <a:gd name="connsiteX4" fmla="*/ 249672 w 366160"/>
                <a:gd name="connsiteY4" fmla="*/ 219333 h 221973"/>
                <a:gd name="connsiteX5" fmla="*/ 247251 w 366160"/>
                <a:gd name="connsiteY5" fmla="*/ 217450 h 221973"/>
                <a:gd name="connsiteX6" fmla="*/ 289219 w 366160"/>
                <a:gd name="connsiteY6" fmla="*/ 209917 h 221973"/>
                <a:gd name="connsiteX7" fmla="*/ 281417 w 366160"/>
                <a:gd name="connsiteY7" fmla="*/ 209110 h 221973"/>
                <a:gd name="connsiteX8" fmla="*/ 245637 w 366160"/>
                <a:gd name="connsiteY8" fmla="*/ 190548 h 221973"/>
                <a:gd name="connsiteX9" fmla="*/ 245368 w 366160"/>
                <a:gd name="connsiteY9" fmla="*/ 188933 h 221973"/>
                <a:gd name="connsiteX10" fmla="*/ 247789 w 366160"/>
                <a:gd name="connsiteY10" fmla="*/ 188933 h 221973"/>
                <a:gd name="connsiteX11" fmla="*/ 267697 w 366160"/>
                <a:gd name="connsiteY11" fmla="*/ 196197 h 221973"/>
                <a:gd name="connsiteX12" fmla="*/ 299980 w 366160"/>
                <a:gd name="connsiteY12" fmla="*/ 199156 h 221973"/>
                <a:gd name="connsiteX13" fmla="*/ 307244 w 366160"/>
                <a:gd name="connsiteY13" fmla="*/ 198887 h 221973"/>
                <a:gd name="connsiteX14" fmla="*/ 300249 w 366160"/>
                <a:gd name="connsiteY14" fmla="*/ 197811 h 221973"/>
                <a:gd name="connsiteX15" fmla="*/ 288412 w 366160"/>
                <a:gd name="connsiteY15" fmla="*/ 194852 h 221973"/>
                <a:gd name="connsiteX16" fmla="*/ 239180 w 366160"/>
                <a:gd name="connsiteY16" fmla="*/ 184091 h 221973"/>
                <a:gd name="connsiteX17" fmla="*/ 205283 w 366160"/>
                <a:gd name="connsiteY17" fmla="*/ 169026 h 221973"/>
                <a:gd name="connsiteX18" fmla="*/ 167082 w 366160"/>
                <a:gd name="connsiteY18" fmla="*/ 144006 h 221973"/>
                <a:gd name="connsiteX19" fmla="*/ 159280 w 366160"/>
                <a:gd name="connsiteY19" fmla="*/ 135128 h 221973"/>
                <a:gd name="connsiteX20" fmla="*/ 150940 w 366160"/>
                <a:gd name="connsiteY20" fmla="*/ 128403 h 221973"/>
                <a:gd name="connsiteX21" fmla="*/ 126728 w 366160"/>
                <a:gd name="connsiteY21" fmla="*/ 114144 h 221973"/>
                <a:gd name="connsiteX22" fmla="*/ 118926 w 366160"/>
                <a:gd name="connsiteY22" fmla="*/ 108226 h 221973"/>
                <a:gd name="connsiteX23" fmla="*/ 111931 w 366160"/>
                <a:gd name="connsiteY23" fmla="*/ 96389 h 221973"/>
                <a:gd name="connsiteX24" fmla="*/ 104668 w 366160"/>
                <a:gd name="connsiteY24" fmla="*/ 89125 h 221973"/>
                <a:gd name="connsiteX25" fmla="*/ 85567 w 366160"/>
                <a:gd name="connsiteY25" fmla="*/ 78095 h 221973"/>
                <a:gd name="connsiteX26" fmla="*/ 83953 w 366160"/>
                <a:gd name="connsiteY26" fmla="*/ 76212 h 221973"/>
                <a:gd name="connsiteX27" fmla="*/ 77496 w 366160"/>
                <a:gd name="connsiteY27" fmla="*/ 61146 h 221973"/>
                <a:gd name="connsiteX28" fmla="*/ 45751 w 366160"/>
                <a:gd name="connsiteY28" fmla="*/ 31823 h 221973"/>
                <a:gd name="connsiteX29" fmla="*/ 35797 w 366160"/>
                <a:gd name="connsiteY29" fmla="*/ 28863 h 221973"/>
                <a:gd name="connsiteX30" fmla="*/ 32838 w 366160"/>
                <a:gd name="connsiteY30" fmla="*/ 24559 h 221973"/>
                <a:gd name="connsiteX31" fmla="*/ 27457 w 366160"/>
                <a:gd name="connsiteY31" fmla="*/ 33437 h 221973"/>
                <a:gd name="connsiteX32" fmla="*/ 29879 w 366160"/>
                <a:gd name="connsiteY32" fmla="*/ 50116 h 221973"/>
                <a:gd name="connsiteX33" fmla="*/ 31762 w 366160"/>
                <a:gd name="connsiteY33" fmla="*/ 59801 h 221973"/>
                <a:gd name="connsiteX34" fmla="*/ 30955 w 366160"/>
                <a:gd name="connsiteY34" fmla="*/ 62492 h 221973"/>
                <a:gd name="connsiteX35" fmla="*/ 29072 w 366160"/>
                <a:gd name="connsiteY35" fmla="*/ 60339 h 221973"/>
                <a:gd name="connsiteX36" fmla="*/ 5397 w 366160"/>
                <a:gd name="connsiteY36" fmla="*/ 20255 h 221973"/>
                <a:gd name="connsiteX37" fmla="*/ 1362 w 366160"/>
                <a:gd name="connsiteY37" fmla="*/ 13798 h 221973"/>
                <a:gd name="connsiteX38" fmla="*/ 3783 w 366160"/>
                <a:gd name="connsiteY38" fmla="*/ 1692 h 221973"/>
                <a:gd name="connsiteX39" fmla="*/ 14544 w 366160"/>
                <a:gd name="connsiteY39" fmla="*/ 2499 h 221973"/>
                <a:gd name="connsiteX40" fmla="*/ 35797 w 366160"/>
                <a:gd name="connsiteY40" fmla="*/ 15950 h 221973"/>
                <a:gd name="connsiteX41" fmla="*/ 37142 w 366160"/>
                <a:gd name="connsiteY41" fmla="*/ 16488 h 221973"/>
                <a:gd name="connsiteX42" fmla="*/ 58664 w 366160"/>
                <a:gd name="connsiteY42" fmla="*/ 29671 h 221973"/>
                <a:gd name="connsiteX43" fmla="*/ 64045 w 366160"/>
                <a:gd name="connsiteY43" fmla="*/ 35051 h 221973"/>
                <a:gd name="connsiteX44" fmla="*/ 91754 w 366160"/>
                <a:gd name="connsiteY44" fmla="*/ 63299 h 221973"/>
                <a:gd name="connsiteX45" fmla="*/ 122692 w 366160"/>
                <a:gd name="connsiteY45" fmla="*/ 88318 h 221973"/>
                <a:gd name="connsiteX46" fmla="*/ 145021 w 366160"/>
                <a:gd name="connsiteY46" fmla="*/ 104191 h 221973"/>
                <a:gd name="connsiteX47" fmla="*/ 214968 w 366160"/>
                <a:gd name="connsiteY47" fmla="*/ 143468 h 221973"/>
                <a:gd name="connsiteX48" fmla="*/ 237028 w 366160"/>
                <a:gd name="connsiteY48" fmla="*/ 151808 h 221973"/>
                <a:gd name="connsiteX49" fmla="*/ 271194 w 366160"/>
                <a:gd name="connsiteY49" fmla="*/ 163107 h 221973"/>
                <a:gd name="connsiteX50" fmla="*/ 347328 w 366160"/>
                <a:gd name="connsiteY50" fmla="*/ 178442 h 221973"/>
                <a:gd name="connsiteX51" fmla="*/ 360511 w 366160"/>
                <a:gd name="connsiteY51" fmla="*/ 177096 h 221973"/>
                <a:gd name="connsiteX52" fmla="*/ 366160 w 366160"/>
                <a:gd name="connsiteY52" fmla="*/ 177903 h 221973"/>
                <a:gd name="connsiteX53" fmla="*/ 364277 w 366160"/>
                <a:gd name="connsiteY53" fmla="*/ 181132 h 221973"/>
                <a:gd name="connsiteX54" fmla="*/ 348674 w 366160"/>
                <a:gd name="connsiteY54" fmla="*/ 190279 h 221973"/>
                <a:gd name="connsiteX55" fmla="*/ 346252 w 366160"/>
                <a:gd name="connsiteY55" fmla="*/ 192969 h 221973"/>
                <a:gd name="connsiteX56" fmla="*/ 340872 w 366160"/>
                <a:gd name="connsiteY56" fmla="*/ 203730 h 221973"/>
                <a:gd name="connsiteX57" fmla="*/ 337913 w 366160"/>
                <a:gd name="connsiteY57" fmla="*/ 208572 h 221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66160" h="221973">
                  <a:moveTo>
                    <a:pt x="337913" y="208572"/>
                  </a:moveTo>
                  <a:cubicBezTo>
                    <a:pt x="330918" y="213146"/>
                    <a:pt x="323654" y="216105"/>
                    <a:pt x="315314" y="213953"/>
                  </a:cubicBezTo>
                  <a:cubicBezTo>
                    <a:pt x="314238" y="213684"/>
                    <a:pt x="313431" y="213953"/>
                    <a:pt x="312624" y="214222"/>
                  </a:cubicBezTo>
                  <a:cubicBezTo>
                    <a:pt x="302401" y="217181"/>
                    <a:pt x="292178" y="219333"/>
                    <a:pt x="281955" y="220947"/>
                  </a:cubicBezTo>
                  <a:cubicBezTo>
                    <a:pt x="271194" y="222831"/>
                    <a:pt x="260433" y="222024"/>
                    <a:pt x="249672" y="219333"/>
                  </a:cubicBezTo>
                  <a:cubicBezTo>
                    <a:pt x="248865" y="219064"/>
                    <a:pt x="247789" y="219064"/>
                    <a:pt x="247251" y="217450"/>
                  </a:cubicBezTo>
                  <a:cubicBezTo>
                    <a:pt x="260971" y="213684"/>
                    <a:pt x="275499" y="215029"/>
                    <a:pt x="289219" y="209917"/>
                  </a:cubicBezTo>
                  <a:cubicBezTo>
                    <a:pt x="286529" y="209648"/>
                    <a:pt x="284108" y="209379"/>
                    <a:pt x="281417" y="209110"/>
                  </a:cubicBezTo>
                  <a:cubicBezTo>
                    <a:pt x="267159" y="207765"/>
                    <a:pt x="255860" y="199694"/>
                    <a:pt x="245637" y="190548"/>
                  </a:cubicBezTo>
                  <a:cubicBezTo>
                    <a:pt x="245099" y="190010"/>
                    <a:pt x="244830" y="189471"/>
                    <a:pt x="245368" y="188933"/>
                  </a:cubicBezTo>
                  <a:cubicBezTo>
                    <a:pt x="246175" y="187857"/>
                    <a:pt x="246982" y="188395"/>
                    <a:pt x="247789" y="188933"/>
                  </a:cubicBezTo>
                  <a:cubicBezTo>
                    <a:pt x="253977" y="192700"/>
                    <a:pt x="260971" y="194045"/>
                    <a:pt x="267697" y="196197"/>
                  </a:cubicBezTo>
                  <a:cubicBezTo>
                    <a:pt x="278189" y="199425"/>
                    <a:pt x="288950" y="200502"/>
                    <a:pt x="299980" y="199156"/>
                  </a:cubicBezTo>
                  <a:cubicBezTo>
                    <a:pt x="302670" y="198349"/>
                    <a:pt x="305091" y="199694"/>
                    <a:pt x="307244" y="198887"/>
                  </a:cubicBezTo>
                  <a:cubicBezTo>
                    <a:pt x="305091" y="198887"/>
                    <a:pt x="302670" y="199425"/>
                    <a:pt x="300249" y="197811"/>
                  </a:cubicBezTo>
                  <a:cubicBezTo>
                    <a:pt x="296483" y="196197"/>
                    <a:pt x="292178" y="196197"/>
                    <a:pt x="288412" y="194852"/>
                  </a:cubicBezTo>
                  <a:cubicBezTo>
                    <a:pt x="272539" y="189203"/>
                    <a:pt x="255860" y="187319"/>
                    <a:pt x="239180" y="184091"/>
                  </a:cubicBezTo>
                  <a:cubicBezTo>
                    <a:pt x="226805" y="181670"/>
                    <a:pt x="216044" y="175213"/>
                    <a:pt x="205283" y="169026"/>
                  </a:cubicBezTo>
                  <a:cubicBezTo>
                    <a:pt x="192101" y="161493"/>
                    <a:pt x="178650" y="154229"/>
                    <a:pt x="167082" y="144006"/>
                  </a:cubicBezTo>
                  <a:cubicBezTo>
                    <a:pt x="164122" y="141316"/>
                    <a:pt x="161163" y="138895"/>
                    <a:pt x="159280" y="135128"/>
                  </a:cubicBezTo>
                  <a:cubicBezTo>
                    <a:pt x="157397" y="131631"/>
                    <a:pt x="153899" y="130286"/>
                    <a:pt x="150940" y="128403"/>
                  </a:cubicBezTo>
                  <a:cubicBezTo>
                    <a:pt x="142869" y="123560"/>
                    <a:pt x="136413" y="115759"/>
                    <a:pt x="126728" y="114144"/>
                  </a:cubicBezTo>
                  <a:cubicBezTo>
                    <a:pt x="122961" y="113337"/>
                    <a:pt x="120809" y="111723"/>
                    <a:pt x="118926" y="108226"/>
                  </a:cubicBezTo>
                  <a:cubicBezTo>
                    <a:pt x="116774" y="104191"/>
                    <a:pt x="114353" y="100424"/>
                    <a:pt x="111931" y="96389"/>
                  </a:cubicBezTo>
                  <a:cubicBezTo>
                    <a:pt x="110048" y="93430"/>
                    <a:pt x="107896" y="90739"/>
                    <a:pt x="104668" y="89125"/>
                  </a:cubicBezTo>
                  <a:cubicBezTo>
                    <a:pt x="98211" y="85628"/>
                    <a:pt x="92561" y="80516"/>
                    <a:pt x="85567" y="78095"/>
                  </a:cubicBezTo>
                  <a:cubicBezTo>
                    <a:pt x="84491" y="77826"/>
                    <a:pt x="83684" y="77288"/>
                    <a:pt x="83953" y="76212"/>
                  </a:cubicBezTo>
                  <a:cubicBezTo>
                    <a:pt x="84491" y="70024"/>
                    <a:pt x="81262" y="65451"/>
                    <a:pt x="77496" y="61146"/>
                  </a:cubicBezTo>
                  <a:cubicBezTo>
                    <a:pt x="68349" y="49847"/>
                    <a:pt x="58126" y="39624"/>
                    <a:pt x="45751" y="31823"/>
                  </a:cubicBezTo>
                  <a:cubicBezTo>
                    <a:pt x="42792" y="29940"/>
                    <a:pt x="39833" y="28056"/>
                    <a:pt x="35797" y="28863"/>
                  </a:cubicBezTo>
                  <a:cubicBezTo>
                    <a:pt x="32031" y="29671"/>
                    <a:pt x="34990" y="25635"/>
                    <a:pt x="32838" y="24559"/>
                  </a:cubicBezTo>
                  <a:cubicBezTo>
                    <a:pt x="28534" y="25904"/>
                    <a:pt x="27457" y="29402"/>
                    <a:pt x="27457" y="33437"/>
                  </a:cubicBezTo>
                  <a:cubicBezTo>
                    <a:pt x="27726" y="39086"/>
                    <a:pt x="28264" y="44736"/>
                    <a:pt x="29879" y="50116"/>
                  </a:cubicBezTo>
                  <a:cubicBezTo>
                    <a:pt x="29879" y="53345"/>
                    <a:pt x="30955" y="56573"/>
                    <a:pt x="31762" y="59801"/>
                  </a:cubicBezTo>
                  <a:cubicBezTo>
                    <a:pt x="32031" y="60877"/>
                    <a:pt x="32300" y="62223"/>
                    <a:pt x="30955" y="62492"/>
                  </a:cubicBezTo>
                  <a:cubicBezTo>
                    <a:pt x="29610" y="62761"/>
                    <a:pt x="29341" y="61415"/>
                    <a:pt x="29072" y="60339"/>
                  </a:cubicBezTo>
                  <a:cubicBezTo>
                    <a:pt x="23422" y="45543"/>
                    <a:pt x="14544" y="32630"/>
                    <a:pt x="5397" y="20255"/>
                  </a:cubicBezTo>
                  <a:cubicBezTo>
                    <a:pt x="3783" y="18371"/>
                    <a:pt x="2707" y="15950"/>
                    <a:pt x="1362" y="13798"/>
                  </a:cubicBezTo>
                  <a:cubicBezTo>
                    <a:pt x="-1059" y="8956"/>
                    <a:pt x="-252" y="4920"/>
                    <a:pt x="3783" y="1692"/>
                  </a:cubicBezTo>
                  <a:cubicBezTo>
                    <a:pt x="7550" y="-1267"/>
                    <a:pt x="10778" y="78"/>
                    <a:pt x="14544" y="2499"/>
                  </a:cubicBezTo>
                  <a:cubicBezTo>
                    <a:pt x="21539" y="7341"/>
                    <a:pt x="28534" y="11377"/>
                    <a:pt x="35797" y="15950"/>
                  </a:cubicBezTo>
                  <a:cubicBezTo>
                    <a:pt x="36066" y="16219"/>
                    <a:pt x="36604" y="16757"/>
                    <a:pt x="37142" y="16488"/>
                  </a:cubicBezTo>
                  <a:cubicBezTo>
                    <a:pt x="47634" y="15143"/>
                    <a:pt x="52208" y="24021"/>
                    <a:pt x="58664" y="29671"/>
                  </a:cubicBezTo>
                  <a:cubicBezTo>
                    <a:pt x="60009" y="31823"/>
                    <a:pt x="61893" y="33437"/>
                    <a:pt x="64045" y="35051"/>
                  </a:cubicBezTo>
                  <a:cubicBezTo>
                    <a:pt x="74806" y="43122"/>
                    <a:pt x="82339" y="54152"/>
                    <a:pt x="91754" y="63299"/>
                  </a:cubicBezTo>
                  <a:cubicBezTo>
                    <a:pt x="101439" y="72446"/>
                    <a:pt x="111662" y="80785"/>
                    <a:pt x="122692" y="88318"/>
                  </a:cubicBezTo>
                  <a:cubicBezTo>
                    <a:pt x="130225" y="93430"/>
                    <a:pt x="137489" y="99079"/>
                    <a:pt x="145021" y="104191"/>
                  </a:cubicBezTo>
                  <a:cubicBezTo>
                    <a:pt x="167351" y="118987"/>
                    <a:pt x="190487" y="132707"/>
                    <a:pt x="214968" y="143468"/>
                  </a:cubicBezTo>
                  <a:cubicBezTo>
                    <a:pt x="221963" y="147235"/>
                    <a:pt x="229495" y="149925"/>
                    <a:pt x="237028" y="151808"/>
                  </a:cubicBezTo>
                  <a:cubicBezTo>
                    <a:pt x="248596" y="154767"/>
                    <a:pt x="259895" y="159072"/>
                    <a:pt x="271194" y="163107"/>
                  </a:cubicBezTo>
                  <a:cubicBezTo>
                    <a:pt x="295945" y="171447"/>
                    <a:pt x="320964" y="178172"/>
                    <a:pt x="347328" y="178442"/>
                  </a:cubicBezTo>
                  <a:cubicBezTo>
                    <a:pt x="351633" y="178442"/>
                    <a:pt x="356206" y="177903"/>
                    <a:pt x="360511" y="177096"/>
                  </a:cubicBezTo>
                  <a:cubicBezTo>
                    <a:pt x="362394" y="176558"/>
                    <a:pt x="364546" y="175482"/>
                    <a:pt x="366160" y="177903"/>
                  </a:cubicBezTo>
                  <a:cubicBezTo>
                    <a:pt x="365622" y="178980"/>
                    <a:pt x="365622" y="180594"/>
                    <a:pt x="364277" y="181132"/>
                  </a:cubicBezTo>
                  <a:cubicBezTo>
                    <a:pt x="358627" y="183553"/>
                    <a:pt x="354323" y="188395"/>
                    <a:pt x="348674" y="190279"/>
                  </a:cubicBezTo>
                  <a:cubicBezTo>
                    <a:pt x="347328" y="190817"/>
                    <a:pt x="345714" y="190817"/>
                    <a:pt x="346252" y="192969"/>
                  </a:cubicBezTo>
                  <a:cubicBezTo>
                    <a:pt x="347059" y="197811"/>
                    <a:pt x="344100" y="201040"/>
                    <a:pt x="340872" y="203730"/>
                  </a:cubicBezTo>
                  <a:cubicBezTo>
                    <a:pt x="338451" y="204537"/>
                    <a:pt x="337913" y="206151"/>
                    <a:pt x="337913" y="208572"/>
                  </a:cubicBezTo>
                  <a:close/>
                </a:path>
              </a:pathLst>
            </a:custGeom>
            <a:solidFill>
              <a:srgbClr val="609F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6925D4EB-8203-FA04-9101-E0F79A1B4549}"/>
                </a:ext>
              </a:extLst>
            </p:cNvPr>
            <p:cNvSpPr/>
            <p:nvPr/>
          </p:nvSpPr>
          <p:spPr>
            <a:xfrm>
              <a:off x="4400747" y="6934819"/>
              <a:ext cx="221619" cy="88891"/>
            </a:xfrm>
            <a:custGeom>
              <a:avLst/>
              <a:gdLst>
                <a:gd name="connsiteX0" fmla="*/ 220533 w 221619"/>
                <a:gd name="connsiteY0" fmla="*/ 87164 h 88891"/>
                <a:gd name="connsiteX1" fmla="*/ 218381 w 221619"/>
                <a:gd name="connsiteY1" fmla="*/ 86895 h 88891"/>
                <a:gd name="connsiteX2" fmla="*/ 162423 w 221619"/>
                <a:gd name="connsiteY2" fmla="*/ 84205 h 88891"/>
                <a:gd name="connsiteX3" fmla="*/ 101893 w 221619"/>
                <a:gd name="connsiteY3" fmla="*/ 65373 h 88891"/>
                <a:gd name="connsiteX4" fmla="*/ 72300 w 221619"/>
                <a:gd name="connsiteY4" fmla="*/ 55688 h 88891"/>
                <a:gd name="connsiteX5" fmla="*/ 69610 w 221619"/>
                <a:gd name="connsiteY5" fmla="*/ 54074 h 88891"/>
                <a:gd name="connsiteX6" fmla="*/ 79564 w 221619"/>
                <a:gd name="connsiteY6" fmla="*/ 55150 h 88891"/>
                <a:gd name="connsiteX7" fmla="*/ 114806 w 221619"/>
                <a:gd name="connsiteY7" fmla="*/ 63221 h 88891"/>
                <a:gd name="connsiteX8" fmla="*/ 109156 w 221619"/>
                <a:gd name="connsiteY8" fmla="*/ 59993 h 88891"/>
                <a:gd name="connsiteX9" fmla="*/ 104045 w 221619"/>
                <a:gd name="connsiteY9" fmla="*/ 57571 h 88891"/>
                <a:gd name="connsiteX10" fmla="*/ 40555 w 221619"/>
                <a:gd name="connsiteY10" fmla="*/ 27979 h 88891"/>
                <a:gd name="connsiteX11" fmla="*/ 2353 w 221619"/>
                <a:gd name="connsiteY11" fmla="*/ 4304 h 88891"/>
                <a:gd name="connsiteX12" fmla="*/ 470 w 221619"/>
                <a:gd name="connsiteY12" fmla="*/ 0 h 88891"/>
                <a:gd name="connsiteX13" fmla="*/ 18764 w 221619"/>
                <a:gd name="connsiteY13" fmla="*/ 9954 h 88891"/>
                <a:gd name="connsiteX14" fmla="*/ 111578 w 221619"/>
                <a:gd name="connsiteY14" fmla="*/ 51384 h 88891"/>
                <a:gd name="connsiteX15" fmla="*/ 136866 w 221619"/>
                <a:gd name="connsiteY15" fmla="*/ 65104 h 88891"/>
                <a:gd name="connsiteX16" fmla="*/ 141977 w 221619"/>
                <a:gd name="connsiteY16" fmla="*/ 67256 h 88891"/>
                <a:gd name="connsiteX17" fmla="*/ 155698 w 221619"/>
                <a:gd name="connsiteY17" fmla="*/ 70485 h 88891"/>
                <a:gd name="connsiteX18" fmla="*/ 210310 w 221619"/>
                <a:gd name="connsiteY18" fmla="*/ 74789 h 88891"/>
                <a:gd name="connsiteX19" fmla="*/ 221609 w 221619"/>
                <a:gd name="connsiteY19" fmla="*/ 85281 h 88891"/>
                <a:gd name="connsiteX20" fmla="*/ 220533 w 221619"/>
                <a:gd name="connsiteY20" fmla="*/ 87164 h 88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21619" h="88891">
                  <a:moveTo>
                    <a:pt x="220533" y="87164"/>
                  </a:moveTo>
                  <a:cubicBezTo>
                    <a:pt x="219726" y="86895"/>
                    <a:pt x="218919" y="86626"/>
                    <a:pt x="218381" y="86895"/>
                  </a:cubicBezTo>
                  <a:cubicBezTo>
                    <a:pt x="199549" y="90931"/>
                    <a:pt x="180986" y="88240"/>
                    <a:pt x="162423" y="84205"/>
                  </a:cubicBezTo>
                  <a:cubicBezTo>
                    <a:pt x="141708" y="79631"/>
                    <a:pt x="121801" y="72099"/>
                    <a:pt x="101893" y="65373"/>
                  </a:cubicBezTo>
                  <a:cubicBezTo>
                    <a:pt x="91939" y="62145"/>
                    <a:pt x="81985" y="59993"/>
                    <a:pt x="72300" y="55688"/>
                  </a:cubicBezTo>
                  <a:cubicBezTo>
                    <a:pt x="71224" y="55150"/>
                    <a:pt x="70148" y="54881"/>
                    <a:pt x="69610" y="54074"/>
                  </a:cubicBezTo>
                  <a:cubicBezTo>
                    <a:pt x="73107" y="52191"/>
                    <a:pt x="76335" y="54343"/>
                    <a:pt x="79564" y="55150"/>
                  </a:cubicBezTo>
                  <a:cubicBezTo>
                    <a:pt x="90594" y="58917"/>
                    <a:pt x="102162" y="61069"/>
                    <a:pt x="114806" y="63221"/>
                  </a:cubicBezTo>
                  <a:cubicBezTo>
                    <a:pt x="112385" y="61607"/>
                    <a:pt x="110771" y="60800"/>
                    <a:pt x="109156" y="59993"/>
                  </a:cubicBezTo>
                  <a:cubicBezTo>
                    <a:pt x="107542" y="59186"/>
                    <a:pt x="105659" y="58378"/>
                    <a:pt x="104045" y="57571"/>
                  </a:cubicBezTo>
                  <a:cubicBezTo>
                    <a:pt x="82254" y="48963"/>
                    <a:pt x="61001" y="39547"/>
                    <a:pt x="40555" y="27979"/>
                  </a:cubicBezTo>
                  <a:cubicBezTo>
                    <a:pt x="27373" y="20446"/>
                    <a:pt x="14998" y="12375"/>
                    <a:pt x="2353" y="4304"/>
                  </a:cubicBezTo>
                  <a:cubicBezTo>
                    <a:pt x="-337" y="2690"/>
                    <a:pt x="-337" y="2421"/>
                    <a:pt x="470" y="0"/>
                  </a:cubicBezTo>
                  <a:cubicBezTo>
                    <a:pt x="6658" y="3228"/>
                    <a:pt x="12576" y="6726"/>
                    <a:pt x="18764" y="9954"/>
                  </a:cubicBezTo>
                  <a:cubicBezTo>
                    <a:pt x="49164" y="25019"/>
                    <a:pt x="80102" y="38740"/>
                    <a:pt x="111578" y="51384"/>
                  </a:cubicBezTo>
                  <a:cubicBezTo>
                    <a:pt x="120455" y="54881"/>
                    <a:pt x="129333" y="58917"/>
                    <a:pt x="136866" y="65104"/>
                  </a:cubicBezTo>
                  <a:cubicBezTo>
                    <a:pt x="138480" y="66449"/>
                    <a:pt x="140094" y="66987"/>
                    <a:pt x="141977" y="67256"/>
                  </a:cubicBezTo>
                  <a:cubicBezTo>
                    <a:pt x="146551" y="68332"/>
                    <a:pt x="151393" y="69139"/>
                    <a:pt x="155698" y="70485"/>
                  </a:cubicBezTo>
                  <a:cubicBezTo>
                    <a:pt x="173453" y="76672"/>
                    <a:pt x="191747" y="76672"/>
                    <a:pt x="210310" y="74789"/>
                  </a:cubicBezTo>
                  <a:cubicBezTo>
                    <a:pt x="217036" y="73982"/>
                    <a:pt x="221878" y="78824"/>
                    <a:pt x="221609" y="85281"/>
                  </a:cubicBezTo>
                  <a:cubicBezTo>
                    <a:pt x="221340" y="86088"/>
                    <a:pt x="220802" y="86626"/>
                    <a:pt x="220533" y="87164"/>
                  </a:cubicBezTo>
                  <a:close/>
                </a:path>
              </a:pathLst>
            </a:custGeom>
            <a:solidFill>
              <a:srgbClr val="5AB0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159212A9-6DA6-B4C9-943B-31F2955E222C}"/>
                </a:ext>
              </a:extLst>
            </p:cNvPr>
            <p:cNvSpPr/>
            <p:nvPr/>
          </p:nvSpPr>
          <p:spPr>
            <a:xfrm>
              <a:off x="4314053" y="6874288"/>
              <a:ext cx="204459" cy="124551"/>
            </a:xfrm>
            <a:custGeom>
              <a:avLst/>
              <a:gdLst>
                <a:gd name="connsiteX0" fmla="*/ 86895 w 204459"/>
                <a:gd name="connsiteY0" fmla="*/ 60800 h 124551"/>
                <a:gd name="connsiteX1" fmla="*/ 88509 w 204459"/>
                <a:gd name="connsiteY1" fmla="*/ 63490 h 124551"/>
                <a:gd name="connsiteX2" fmla="*/ 155497 w 204459"/>
                <a:gd name="connsiteY2" fmla="*/ 102230 h 124551"/>
                <a:gd name="connsiteX3" fmla="*/ 198003 w 204459"/>
                <a:gd name="connsiteY3" fmla="*/ 120254 h 124551"/>
                <a:gd name="connsiteX4" fmla="*/ 204459 w 204459"/>
                <a:gd name="connsiteY4" fmla="*/ 124021 h 124551"/>
                <a:gd name="connsiteX5" fmla="*/ 195043 w 204459"/>
                <a:gd name="connsiteY5" fmla="*/ 123752 h 124551"/>
                <a:gd name="connsiteX6" fmla="*/ 162222 w 204459"/>
                <a:gd name="connsiteY6" fmla="*/ 115412 h 124551"/>
                <a:gd name="connsiteX7" fmla="*/ 156304 w 204459"/>
                <a:gd name="connsiteY7" fmla="*/ 114336 h 124551"/>
                <a:gd name="connsiteX8" fmla="*/ 110300 w 204459"/>
                <a:gd name="connsiteY8" fmla="*/ 90661 h 124551"/>
                <a:gd name="connsiteX9" fmla="*/ 39278 w 204459"/>
                <a:gd name="connsiteY9" fmla="*/ 40623 h 124551"/>
                <a:gd name="connsiteX10" fmla="*/ 13720 w 204459"/>
                <a:gd name="connsiteY10" fmla="*/ 13989 h 124551"/>
                <a:gd name="connsiteX11" fmla="*/ 0 w 204459"/>
                <a:gd name="connsiteY11" fmla="*/ 0 h 124551"/>
                <a:gd name="connsiteX12" fmla="*/ 85550 w 204459"/>
                <a:gd name="connsiteY12" fmla="*/ 59455 h 124551"/>
                <a:gd name="connsiteX13" fmla="*/ 86895 w 204459"/>
                <a:gd name="connsiteY13" fmla="*/ 60800 h 124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4459" h="124551">
                  <a:moveTo>
                    <a:pt x="86895" y="60800"/>
                  </a:moveTo>
                  <a:cubicBezTo>
                    <a:pt x="86088" y="62683"/>
                    <a:pt x="87702" y="62952"/>
                    <a:pt x="88509" y="63490"/>
                  </a:cubicBezTo>
                  <a:cubicBezTo>
                    <a:pt x="110031" y="77748"/>
                    <a:pt x="132091" y="91200"/>
                    <a:pt x="155497" y="102230"/>
                  </a:cubicBezTo>
                  <a:cubicBezTo>
                    <a:pt x="169486" y="108686"/>
                    <a:pt x="183744" y="114336"/>
                    <a:pt x="198003" y="120254"/>
                  </a:cubicBezTo>
                  <a:cubicBezTo>
                    <a:pt x="199886" y="121061"/>
                    <a:pt x="201769" y="122406"/>
                    <a:pt x="204459" y="124021"/>
                  </a:cubicBezTo>
                  <a:cubicBezTo>
                    <a:pt x="200693" y="125097"/>
                    <a:pt x="197734" y="124290"/>
                    <a:pt x="195043" y="123752"/>
                  </a:cubicBezTo>
                  <a:cubicBezTo>
                    <a:pt x="183744" y="121868"/>
                    <a:pt x="172983" y="119178"/>
                    <a:pt x="162222" y="115412"/>
                  </a:cubicBezTo>
                  <a:cubicBezTo>
                    <a:pt x="160339" y="114874"/>
                    <a:pt x="158187" y="114605"/>
                    <a:pt x="156304" y="114336"/>
                  </a:cubicBezTo>
                  <a:cubicBezTo>
                    <a:pt x="140162" y="107879"/>
                    <a:pt x="125097" y="99808"/>
                    <a:pt x="110300" y="90661"/>
                  </a:cubicBezTo>
                  <a:cubicBezTo>
                    <a:pt x="85550" y="75596"/>
                    <a:pt x="61338" y="59455"/>
                    <a:pt x="39278" y="40623"/>
                  </a:cubicBezTo>
                  <a:cubicBezTo>
                    <a:pt x="29862" y="32552"/>
                    <a:pt x="21253" y="23674"/>
                    <a:pt x="13720" y="13989"/>
                  </a:cubicBezTo>
                  <a:cubicBezTo>
                    <a:pt x="9685" y="8878"/>
                    <a:pt x="3228" y="5919"/>
                    <a:pt x="0" y="0"/>
                  </a:cubicBezTo>
                  <a:cubicBezTo>
                    <a:pt x="26364" y="22867"/>
                    <a:pt x="55957" y="41161"/>
                    <a:pt x="85550" y="59455"/>
                  </a:cubicBezTo>
                  <a:cubicBezTo>
                    <a:pt x="86088" y="59993"/>
                    <a:pt x="86357" y="60531"/>
                    <a:pt x="86895" y="60800"/>
                  </a:cubicBezTo>
                  <a:close/>
                </a:path>
              </a:pathLst>
            </a:custGeom>
            <a:solidFill>
              <a:srgbClr val="66BC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5A207257-AE69-2213-9A41-FC5085FC50B9}"/>
                </a:ext>
              </a:extLst>
            </p:cNvPr>
            <p:cNvSpPr/>
            <p:nvPr/>
          </p:nvSpPr>
          <p:spPr>
            <a:xfrm>
              <a:off x="4353188" y="7009320"/>
              <a:ext cx="236615" cy="68685"/>
            </a:xfrm>
            <a:custGeom>
              <a:avLst/>
              <a:gdLst>
                <a:gd name="connsiteX0" fmla="*/ 134386 w 236615"/>
                <a:gd name="connsiteY0" fmla="*/ 53017 h 68685"/>
                <a:gd name="connsiteX1" fmla="*/ 161827 w 236615"/>
                <a:gd name="connsiteY1" fmla="*/ 61895 h 68685"/>
                <a:gd name="connsiteX2" fmla="*/ 205409 w 236615"/>
                <a:gd name="connsiteY2" fmla="*/ 59204 h 68685"/>
                <a:gd name="connsiteX3" fmla="*/ 218860 w 236615"/>
                <a:gd name="connsiteY3" fmla="*/ 56783 h 68685"/>
                <a:gd name="connsiteX4" fmla="*/ 231504 w 236615"/>
                <a:gd name="connsiteY4" fmla="*/ 52210 h 68685"/>
                <a:gd name="connsiteX5" fmla="*/ 236616 w 236615"/>
                <a:gd name="connsiteY5" fmla="*/ 50865 h 68685"/>
                <a:gd name="connsiteX6" fmla="*/ 216170 w 236615"/>
                <a:gd name="connsiteY6" fmla="*/ 62702 h 68685"/>
                <a:gd name="connsiteX7" fmla="*/ 155370 w 236615"/>
                <a:gd name="connsiteY7" fmla="*/ 67544 h 68685"/>
                <a:gd name="connsiteX8" fmla="*/ 123894 w 236615"/>
                <a:gd name="connsiteY8" fmla="*/ 65392 h 68685"/>
                <a:gd name="connsiteX9" fmla="*/ 52064 w 236615"/>
                <a:gd name="connsiteY9" fmla="*/ 38758 h 68685"/>
                <a:gd name="connsiteX10" fmla="*/ 17091 w 236615"/>
                <a:gd name="connsiteY10" fmla="*/ 18312 h 68685"/>
                <a:gd name="connsiteX11" fmla="*/ 6599 w 236615"/>
                <a:gd name="connsiteY11" fmla="*/ 9166 h 68685"/>
                <a:gd name="connsiteX12" fmla="*/ 681 w 236615"/>
                <a:gd name="connsiteY12" fmla="*/ 3516 h 68685"/>
                <a:gd name="connsiteX13" fmla="*/ 412 w 236615"/>
                <a:gd name="connsiteY13" fmla="*/ 19 h 68685"/>
                <a:gd name="connsiteX14" fmla="*/ 8213 w 236615"/>
                <a:gd name="connsiteY14" fmla="*/ 3785 h 68685"/>
                <a:gd name="connsiteX15" fmla="*/ 39151 w 236615"/>
                <a:gd name="connsiteY15" fmla="*/ 22617 h 68685"/>
                <a:gd name="connsiteX16" fmla="*/ 39689 w 236615"/>
                <a:gd name="connsiteY16" fmla="*/ 25576 h 68685"/>
                <a:gd name="connsiteX17" fmla="*/ 89728 w 236615"/>
                <a:gd name="connsiteY17" fmla="*/ 46560 h 68685"/>
                <a:gd name="connsiteX18" fmla="*/ 99951 w 236615"/>
                <a:gd name="connsiteY18" fmla="*/ 50327 h 68685"/>
                <a:gd name="connsiteX19" fmla="*/ 120666 w 236615"/>
                <a:gd name="connsiteY19" fmla="*/ 58128 h 68685"/>
                <a:gd name="connsiteX20" fmla="*/ 125777 w 236615"/>
                <a:gd name="connsiteY20" fmla="*/ 59204 h 68685"/>
                <a:gd name="connsiteX21" fmla="*/ 120666 w 236615"/>
                <a:gd name="connsiteY21" fmla="*/ 57859 h 68685"/>
                <a:gd name="connsiteX22" fmla="*/ 107484 w 236615"/>
                <a:gd name="connsiteY22" fmla="*/ 53017 h 68685"/>
                <a:gd name="connsiteX23" fmla="*/ 103448 w 236615"/>
                <a:gd name="connsiteY23" fmla="*/ 49788 h 68685"/>
                <a:gd name="connsiteX24" fmla="*/ 113402 w 236615"/>
                <a:gd name="connsiteY24" fmla="*/ 47636 h 68685"/>
                <a:gd name="connsiteX25" fmla="*/ 134386 w 236615"/>
                <a:gd name="connsiteY25" fmla="*/ 53017 h 68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36615" h="68685">
                  <a:moveTo>
                    <a:pt x="134386" y="53017"/>
                  </a:moveTo>
                  <a:cubicBezTo>
                    <a:pt x="143264" y="57052"/>
                    <a:pt x="152142" y="61626"/>
                    <a:pt x="161827" y="61895"/>
                  </a:cubicBezTo>
                  <a:cubicBezTo>
                    <a:pt x="176354" y="62433"/>
                    <a:pt x="190881" y="61895"/>
                    <a:pt x="205409" y="59204"/>
                  </a:cubicBezTo>
                  <a:cubicBezTo>
                    <a:pt x="209982" y="58397"/>
                    <a:pt x="214287" y="57590"/>
                    <a:pt x="218860" y="56783"/>
                  </a:cubicBezTo>
                  <a:cubicBezTo>
                    <a:pt x="223434" y="55976"/>
                    <a:pt x="227738" y="54900"/>
                    <a:pt x="231504" y="52210"/>
                  </a:cubicBezTo>
                  <a:cubicBezTo>
                    <a:pt x="233118" y="51134"/>
                    <a:pt x="234733" y="50057"/>
                    <a:pt x="236616" y="50865"/>
                  </a:cubicBezTo>
                  <a:cubicBezTo>
                    <a:pt x="231504" y="57590"/>
                    <a:pt x="223972" y="60280"/>
                    <a:pt x="216170" y="62702"/>
                  </a:cubicBezTo>
                  <a:cubicBezTo>
                    <a:pt x="196262" y="68620"/>
                    <a:pt x="176354" y="69965"/>
                    <a:pt x="155370" y="67544"/>
                  </a:cubicBezTo>
                  <a:cubicBezTo>
                    <a:pt x="145147" y="66199"/>
                    <a:pt x="134386" y="67006"/>
                    <a:pt x="123894" y="65392"/>
                  </a:cubicBezTo>
                  <a:cubicBezTo>
                    <a:pt x="98068" y="61356"/>
                    <a:pt x="74663" y="50865"/>
                    <a:pt x="52064" y="38758"/>
                  </a:cubicBezTo>
                  <a:cubicBezTo>
                    <a:pt x="40227" y="32302"/>
                    <a:pt x="27852" y="26652"/>
                    <a:pt x="17091" y="18312"/>
                  </a:cubicBezTo>
                  <a:cubicBezTo>
                    <a:pt x="14132" y="14815"/>
                    <a:pt x="10096" y="12125"/>
                    <a:pt x="6599" y="9166"/>
                  </a:cubicBezTo>
                  <a:cubicBezTo>
                    <a:pt x="4716" y="7282"/>
                    <a:pt x="2295" y="5668"/>
                    <a:pt x="681" y="3516"/>
                  </a:cubicBezTo>
                  <a:cubicBezTo>
                    <a:pt x="143" y="2440"/>
                    <a:pt x="-396" y="1364"/>
                    <a:pt x="412" y="19"/>
                  </a:cubicBezTo>
                  <a:cubicBezTo>
                    <a:pt x="3640" y="-250"/>
                    <a:pt x="5792" y="2440"/>
                    <a:pt x="8213" y="3785"/>
                  </a:cubicBezTo>
                  <a:cubicBezTo>
                    <a:pt x="18705" y="9704"/>
                    <a:pt x="28659" y="16698"/>
                    <a:pt x="39151" y="22617"/>
                  </a:cubicBezTo>
                  <a:cubicBezTo>
                    <a:pt x="39958" y="23424"/>
                    <a:pt x="39689" y="24500"/>
                    <a:pt x="39689" y="25576"/>
                  </a:cubicBezTo>
                  <a:cubicBezTo>
                    <a:pt x="55562" y="34454"/>
                    <a:pt x="72779" y="40373"/>
                    <a:pt x="89728" y="46560"/>
                  </a:cubicBezTo>
                  <a:cubicBezTo>
                    <a:pt x="93225" y="47905"/>
                    <a:pt x="96454" y="48981"/>
                    <a:pt x="99951" y="50327"/>
                  </a:cubicBezTo>
                  <a:cubicBezTo>
                    <a:pt x="106677" y="53286"/>
                    <a:pt x="113671" y="55438"/>
                    <a:pt x="120666" y="58128"/>
                  </a:cubicBezTo>
                  <a:cubicBezTo>
                    <a:pt x="122011" y="58397"/>
                    <a:pt x="123356" y="58935"/>
                    <a:pt x="125777" y="59204"/>
                  </a:cubicBezTo>
                  <a:cubicBezTo>
                    <a:pt x="123625" y="58935"/>
                    <a:pt x="122011" y="58397"/>
                    <a:pt x="120666" y="57859"/>
                  </a:cubicBezTo>
                  <a:cubicBezTo>
                    <a:pt x="116361" y="56245"/>
                    <a:pt x="112057" y="54362"/>
                    <a:pt x="107484" y="53017"/>
                  </a:cubicBezTo>
                  <a:cubicBezTo>
                    <a:pt x="105869" y="52479"/>
                    <a:pt x="103717" y="52210"/>
                    <a:pt x="103448" y="49788"/>
                  </a:cubicBezTo>
                  <a:cubicBezTo>
                    <a:pt x="106408" y="46829"/>
                    <a:pt x="109905" y="47905"/>
                    <a:pt x="113402" y="47636"/>
                  </a:cubicBezTo>
                  <a:cubicBezTo>
                    <a:pt x="120666" y="48981"/>
                    <a:pt x="127930" y="49519"/>
                    <a:pt x="134386" y="53017"/>
                  </a:cubicBezTo>
                  <a:close/>
                </a:path>
              </a:pathLst>
            </a:custGeom>
            <a:solidFill>
              <a:srgbClr val="60A0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1C670CAC-36C7-D191-6932-A0A6C21D31D2}"/>
                </a:ext>
              </a:extLst>
            </p:cNvPr>
            <p:cNvSpPr/>
            <p:nvPr/>
          </p:nvSpPr>
          <p:spPr>
            <a:xfrm>
              <a:off x="4574738" y="6893014"/>
              <a:ext cx="59723" cy="60477"/>
            </a:xfrm>
            <a:custGeom>
              <a:avLst/>
              <a:gdLst>
                <a:gd name="connsiteX0" fmla="*/ 16949 w 59723"/>
                <a:gd name="connsiteY0" fmla="*/ 3065 h 60477"/>
                <a:gd name="connsiteX1" fmla="*/ 54881 w 59723"/>
                <a:gd name="connsiteY1" fmla="*/ 8445 h 60477"/>
                <a:gd name="connsiteX2" fmla="*/ 59724 w 59723"/>
                <a:gd name="connsiteY2" fmla="*/ 16247 h 60477"/>
                <a:gd name="connsiteX3" fmla="*/ 54343 w 59723"/>
                <a:gd name="connsiteY3" fmla="*/ 25125 h 60477"/>
                <a:gd name="connsiteX4" fmla="*/ 57840 w 59723"/>
                <a:gd name="connsiteY4" fmla="*/ 45033 h 60477"/>
                <a:gd name="connsiteX5" fmla="*/ 58378 w 59723"/>
                <a:gd name="connsiteY5" fmla="*/ 49068 h 60477"/>
                <a:gd name="connsiteX6" fmla="*/ 22060 w 59723"/>
                <a:gd name="connsiteY6" fmla="*/ 55256 h 60477"/>
                <a:gd name="connsiteX7" fmla="*/ 7533 w 59723"/>
                <a:gd name="connsiteY7" fmla="*/ 46109 h 60477"/>
                <a:gd name="connsiteX8" fmla="*/ 0 w 59723"/>
                <a:gd name="connsiteY8" fmla="*/ 30774 h 60477"/>
                <a:gd name="connsiteX9" fmla="*/ 4842 w 59723"/>
                <a:gd name="connsiteY9" fmla="*/ 34810 h 60477"/>
                <a:gd name="connsiteX10" fmla="*/ 20984 w 59723"/>
                <a:gd name="connsiteY10" fmla="*/ 47992 h 60477"/>
                <a:gd name="connsiteX11" fmla="*/ 38471 w 59723"/>
                <a:gd name="connsiteY11" fmla="*/ 38307 h 60477"/>
                <a:gd name="connsiteX12" fmla="*/ 40623 w 59723"/>
                <a:gd name="connsiteY12" fmla="*/ 29160 h 60477"/>
                <a:gd name="connsiteX13" fmla="*/ 25019 w 59723"/>
                <a:gd name="connsiteY13" fmla="*/ 7638 h 60477"/>
                <a:gd name="connsiteX14" fmla="*/ 17756 w 59723"/>
                <a:gd name="connsiteY14" fmla="*/ 6024 h 60477"/>
                <a:gd name="connsiteX15" fmla="*/ 16949 w 59723"/>
                <a:gd name="connsiteY15" fmla="*/ 3065 h 6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9723" h="60477">
                  <a:moveTo>
                    <a:pt x="16949" y="3065"/>
                  </a:moveTo>
                  <a:cubicBezTo>
                    <a:pt x="30669" y="-1778"/>
                    <a:pt x="43582" y="-1509"/>
                    <a:pt x="54881" y="8445"/>
                  </a:cubicBezTo>
                  <a:cubicBezTo>
                    <a:pt x="57302" y="10597"/>
                    <a:pt x="58917" y="13288"/>
                    <a:pt x="59724" y="16247"/>
                  </a:cubicBezTo>
                  <a:cubicBezTo>
                    <a:pt x="54612" y="18130"/>
                    <a:pt x="53805" y="19206"/>
                    <a:pt x="54343" y="25125"/>
                  </a:cubicBezTo>
                  <a:cubicBezTo>
                    <a:pt x="55150" y="31851"/>
                    <a:pt x="55150" y="38576"/>
                    <a:pt x="57840" y="45033"/>
                  </a:cubicBezTo>
                  <a:cubicBezTo>
                    <a:pt x="58378" y="46378"/>
                    <a:pt x="58378" y="47723"/>
                    <a:pt x="58378" y="49068"/>
                  </a:cubicBezTo>
                  <a:cubicBezTo>
                    <a:pt x="49501" y="61443"/>
                    <a:pt x="35242" y="64134"/>
                    <a:pt x="22060" y="55256"/>
                  </a:cubicBezTo>
                  <a:cubicBezTo>
                    <a:pt x="17218" y="52027"/>
                    <a:pt x="11568" y="50413"/>
                    <a:pt x="7533" y="46109"/>
                  </a:cubicBezTo>
                  <a:cubicBezTo>
                    <a:pt x="3497" y="41535"/>
                    <a:pt x="807" y="36693"/>
                    <a:pt x="0" y="30774"/>
                  </a:cubicBezTo>
                  <a:cubicBezTo>
                    <a:pt x="3228" y="30236"/>
                    <a:pt x="3766" y="33196"/>
                    <a:pt x="4842" y="34810"/>
                  </a:cubicBezTo>
                  <a:cubicBezTo>
                    <a:pt x="8609" y="40997"/>
                    <a:pt x="13989" y="45571"/>
                    <a:pt x="20984" y="47992"/>
                  </a:cubicBezTo>
                  <a:cubicBezTo>
                    <a:pt x="28517" y="50413"/>
                    <a:pt x="36856" y="45840"/>
                    <a:pt x="38471" y="38307"/>
                  </a:cubicBezTo>
                  <a:cubicBezTo>
                    <a:pt x="39009" y="35348"/>
                    <a:pt x="39816" y="32120"/>
                    <a:pt x="40623" y="29160"/>
                  </a:cubicBezTo>
                  <a:cubicBezTo>
                    <a:pt x="43044" y="19475"/>
                    <a:pt x="35511" y="9252"/>
                    <a:pt x="25019" y="7638"/>
                  </a:cubicBezTo>
                  <a:cubicBezTo>
                    <a:pt x="22598" y="7100"/>
                    <a:pt x="19908" y="7369"/>
                    <a:pt x="17756" y="6024"/>
                  </a:cubicBezTo>
                  <a:cubicBezTo>
                    <a:pt x="16680" y="5217"/>
                    <a:pt x="15065" y="4679"/>
                    <a:pt x="16949" y="3065"/>
                  </a:cubicBezTo>
                  <a:close/>
                </a:path>
              </a:pathLst>
            </a:custGeom>
            <a:solidFill>
              <a:srgbClr val="60A0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25C549A8-0FAA-8DBD-D323-7A9D517C21F1}"/>
                </a:ext>
              </a:extLst>
            </p:cNvPr>
            <p:cNvSpPr/>
            <p:nvPr/>
          </p:nvSpPr>
          <p:spPr>
            <a:xfrm>
              <a:off x="4572851" y="6895541"/>
              <a:ext cx="42897" cy="47175"/>
            </a:xfrm>
            <a:custGeom>
              <a:avLst/>
              <a:gdLst>
                <a:gd name="connsiteX0" fmla="*/ 16952 w 42897"/>
                <a:gd name="connsiteY0" fmla="*/ 0 h 47175"/>
                <a:gd name="connsiteX1" fmla="*/ 22333 w 42897"/>
                <a:gd name="connsiteY1" fmla="*/ 2959 h 47175"/>
                <a:gd name="connsiteX2" fmla="*/ 40357 w 42897"/>
                <a:gd name="connsiteY2" fmla="*/ 13720 h 47175"/>
                <a:gd name="connsiteX3" fmla="*/ 42241 w 42897"/>
                <a:gd name="connsiteY3" fmla="*/ 26903 h 47175"/>
                <a:gd name="connsiteX4" fmla="*/ 40357 w 42897"/>
                <a:gd name="connsiteY4" fmla="*/ 35511 h 47175"/>
                <a:gd name="connsiteX5" fmla="*/ 19912 w 42897"/>
                <a:gd name="connsiteY5" fmla="*/ 46003 h 47175"/>
                <a:gd name="connsiteX6" fmla="*/ 3770 w 42897"/>
                <a:gd name="connsiteY6" fmla="*/ 31745 h 47175"/>
                <a:gd name="connsiteX7" fmla="*/ 542 w 42897"/>
                <a:gd name="connsiteY7" fmla="*/ 27979 h 47175"/>
                <a:gd name="connsiteX8" fmla="*/ 16952 w 42897"/>
                <a:gd name="connsiteY8" fmla="*/ 0 h 4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897" h="47175">
                  <a:moveTo>
                    <a:pt x="16952" y="0"/>
                  </a:moveTo>
                  <a:cubicBezTo>
                    <a:pt x="17759" y="2690"/>
                    <a:pt x="19912" y="2690"/>
                    <a:pt x="22333" y="2959"/>
                  </a:cubicBezTo>
                  <a:cubicBezTo>
                    <a:pt x="30135" y="3497"/>
                    <a:pt x="35784" y="7533"/>
                    <a:pt x="40357" y="13720"/>
                  </a:cubicBezTo>
                  <a:cubicBezTo>
                    <a:pt x="43317" y="17756"/>
                    <a:pt x="43317" y="22598"/>
                    <a:pt x="42241" y="26903"/>
                  </a:cubicBezTo>
                  <a:cubicBezTo>
                    <a:pt x="41434" y="29862"/>
                    <a:pt x="40896" y="32552"/>
                    <a:pt x="40357" y="35511"/>
                  </a:cubicBezTo>
                  <a:cubicBezTo>
                    <a:pt x="38474" y="44927"/>
                    <a:pt x="28789" y="49501"/>
                    <a:pt x="19912" y="46003"/>
                  </a:cubicBezTo>
                  <a:cubicBezTo>
                    <a:pt x="12648" y="43044"/>
                    <a:pt x="7536" y="38202"/>
                    <a:pt x="3770" y="31745"/>
                  </a:cubicBezTo>
                  <a:cubicBezTo>
                    <a:pt x="2963" y="30400"/>
                    <a:pt x="2425" y="28517"/>
                    <a:pt x="542" y="27979"/>
                  </a:cubicBezTo>
                  <a:cubicBezTo>
                    <a:pt x="-2418" y="17487"/>
                    <a:pt x="7267" y="1614"/>
                    <a:pt x="16952" y="0"/>
                  </a:cubicBezTo>
                  <a:close/>
                </a:path>
              </a:pathLst>
            </a:custGeom>
            <a:solidFill>
              <a:srgbClr val="81B3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6DFD3F97-C4C0-34A6-C34A-AB85DD15C7C0}"/>
                </a:ext>
              </a:extLst>
            </p:cNvPr>
            <p:cNvSpPr/>
            <p:nvPr/>
          </p:nvSpPr>
          <p:spPr>
            <a:xfrm>
              <a:off x="4241103" y="6923338"/>
              <a:ext cx="52778" cy="53103"/>
            </a:xfrm>
            <a:custGeom>
              <a:avLst/>
              <a:gdLst>
                <a:gd name="connsiteX0" fmla="*/ 1120 w 52778"/>
                <a:gd name="connsiteY0" fmla="*/ 16592 h 53103"/>
                <a:gd name="connsiteX1" fmla="*/ 29637 w 52778"/>
                <a:gd name="connsiteY1" fmla="*/ 988 h 53103"/>
                <a:gd name="connsiteX2" fmla="*/ 52773 w 52778"/>
                <a:gd name="connsiteY2" fmla="*/ 31388 h 53103"/>
                <a:gd name="connsiteX3" fmla="*/ 48468 w 52778"/>
                <a:gd name="connsiteY3" fmla="*/ 41611 h 53103"/>
                <a:gd name="connsiteX4" fmla="*/ 3272 w 52778"/>
                <a:gd name="connsiteY4" fmla="*/ 39728 h 53103"/>
                <a:gd name="connsiteX5" fmla="*/ 2734 w 52778"/>
                <a:gd name="connsiteY5" fmla="*/ 37845 h 53103"/>
                <a:gd name="connsiteX6" fmla="*/ 44 w 52778"/>
                <a:gd name="connsiteY6" fmla="*/ 24932 h 53103"/>
                <a:gd name="connsiteX7" fmla="*/ 2196 w 52778"/>
                <a:gd name="connsiteY7" fmla="*/ 22780 h 53103"/>
                <a:gd name="connsiteX8" fmla="*/ 3541 w 52778"/>
                <a:gd name="connsiteY8" fmla="*/ 26815 h 53103"/>
                <a:gd name="connsiteX9" fmla="*/ 26946 w 52778"/>
                <a:gd name="connsiteY9" fmla="*/ 37307 h 53103"/>
                <a:gd name="connsiteX10" fmla="*/ 32865 w 52778"/>
                <a:gd name="connsiteY10" fmla="*/ 15516 h 53103"/>
                <a:gd name="connsiteX11" fmla="*/ 18069 w 52778"/>
                <a:gd name="connsiteY11" fmla="*/ 6638 h 53103"/>
                <a:gd name="connsiteX12" fmla="*/ 5693 w 52778"/>
                <a:gd name="connsiteY12" fmla="*/ 13902 h 53103"/>
                <a:gd name="connsiteX13" fmla="*/ 2465 w 52778"/>
                <a:gd name="connsiteY13" fmla="*/ 17668 h 53103"/>
                <a:gd name="connsiteX14" fmla="*/ 1120 w 52778"/>
                <a:gd name="connsiteY14" fmla="*/ 16592 h 5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2778" h="53103">
                  <a:moveTo>
                    <a:pt x="1120" y="16592"/>
                  </a:moveTo>
                  <a:cubicBezTo>
                    <a:pt x="5155" y="3410"/>
                    <a:pt x="15916" y="-2509"/>
                    <a:pt x="29637" y="988"/>
                  </a:cubicBezTo>
                  <a:cubicBezTo>
                    <a:pt x="42819" y="4217"/>
                    <a:pt x="53042" y="17937"/>
                    <a:pt x="52773" y="31388"/>
                  </a:cubicBezTo>
                  <a:cubicBezTo>
                    <a:pt x="52773" y="35424"/>
                    <a:pt x="50621" y="38652"/>
                    <a:pt x="48468" y="41611"/>
                  </a:cubicBezTo>
                  <a:cubicBezTo>
                    <a:pt x="36900" y="57753"/>
                    <a:pt x="13495" y="56677"/>
                    <a:pt x="3272" y="39728"/>
                  </a:cubicBezTo>
                  <a:cubicBezTo>
                    <a:pt x="3003" y="39190"/>
                    <a:pt x="3003" y="38652"/>
                    <a:pt x="2734" y="37845"/>
                  </a:cubicBezTo>
                  <a:cubicBezTo>
                    <a:pt x="1389" y="33541"/>
                    <a:pt x="44" y="29236"/>
                    <a:pt x="44" y="24932"/>
                  </a:cubicBezTo>
                  <a:cubicBezTo>
                    <a:pt x="44" y="23856"/>
                    <a:pt x="-494" y="21703"/>
                    <a:pt x="2196" y="22780"/>
                  </a:cubicBezTo>
                  <a:cubicBezTo>
                    <a:pt x="3272" y="23856"/>
                    <a:pt x="3272" y="25470"/>
                    <a:pt x="3541" y="26815"/>
                  </a:cubicBezTo>
                  <a:cubicBezTo>
                    <a:pt x="7039" y="36500"/>
                    <a:pt x="17531" y="41073"/>
                    <a:pt x="26946" y="37307"/>
                  </a:cubicBezTo>
                  <a:cubicBezTo>
                    <a:pt x="36093" y="33541"/>
                    <a:pt x="38784" y="23318"/>
                    <a:pt x="32865" y="15516"/>
                  </a:cubicBezTo>
                  <a:cubicBezTo>
                    <a:pt x="29099" y="10673"/>
                    <a:pt x="25601" y="5562"/>
                    <a:pt x="18069" y="6638"/>
                  </a:cubicBezTo>
                  <a:cubicBezTo>
                    <a:pt x="12957" y="7445"/>
                    <a:pt x="8922" y="9866"/>
                    <a:pt x="5693" y="13902"/>
                  </a:cubicBezTo>
                  <a:cubicBezTo>
                    <a:pt x="4617" y="15247"/>
                    <a:pt x="4079" y="17130"/>
                    <a:pt x="2465" y="17668"/>
                  </a:cubicBezTo>
                  <a:cubicBezTo>
                    <a:pt x="1927" y="17668"/>
                    <a:pt x="1389" y="17668"/>
                    <a:pt x="1120" y="16592"/>
                  </a:cubicBezTo>
                  <a:close/>
                </a:path>
              </a:pathLst>
            </a:custGeom>
            <a:solidFill>
              <a:srgbClr val="60A0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" name="Полилиния: фигура 59">
              <a:extLst>
                <a:ext uri="{FF2B5EF4-FFF2-40B4-BE49-F238E27FC236}">
                  <a16:creationId xmlns:a16="http://schemas.microsoft.com/office/drawing/2014/main" id="{9B1ED17C-72B0-9FBB-5E09-0821B682B21F}"/>
                </a:ext>
              </a:extLst>
            </p:cNvPr>
            <p:cNvSpPr/>
            <p:nvPr/>
          </p:nvSpPr>
          <p:spPr>
            <a:xfrm>
              <a:off x="4335893" y="7064439"/>
              <a:ext cx="45146" cy="41890"/>
            </a:xfrm>
            <a:custGeom>
              <a:avLst/>
              <a:gdLst>
                <a:gd name="connsiteX0" fmla="*/ 758 w 45146"/>
                <a:gd name="connsiteY0" fmla="*/ 25876 h 41890"/>
                <a:gd name="connsiteX1" fmla="*/ 22280 w 45146"/>
                <a:gd name="connsiteY1" fmla="*/ 49 h 41890"/>
                <a:gd name="connsiteX2" fmla="*/ 36807 w 45146"/>
                <a:gd name="connsiteY2" fmla="*/ 3009 h 41890"/>
                <a:gd name="connsiteX3" fmla="*/ 37076 w 45146"/>
                <a:gd name="connsiteY3" fmla="*/ 7044 h 41890"/>
                <a:gd name="connsiteX4" fmla="*/ 41111 w 45146"/>
                <a:gd name="connsiteY4" fmla="*/ 16191 h 41890"/>
                <a:gd name="connsiteX5" fmla="*/ 45147 w 45146"/>
                <a:gd name="connsiteY5" fmla="*/ 22379 h 41890"/>
                <a:gd name="connsiteX6" fmla="*/ 42995 w 45146"/>
                <a:gd name="connsiteY6" fmla="*/ 25338 h 41890"/>
                <a:gd name="connsiteX7" fmla="*/ 27929 w 45146"/>
                <a:gd name="connsiteY7" fmla="*/ 40672 h 41890"/>
                <a:gd name="connsiteX8" fmla="*/ 2641 w 45146"/>
                <a:gd name="connsiteY8" fmla="*/ 30180 h 41890"/>
                <a:gd name="connsiteX9" fmla="*/ 758 w 45146"/>
                <a:gd name="connsiteY9" fmla="*/ 25876 h 41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146" h="41890">
                  <a:moveTo>
                    <a:pt x="758" y="25876"/>
                  </a:moveTo>
                  <a:cubicBezTo>
                    <a:pt x="-3009" y="11079"/>
                    <a:pt x="7752" y="856"/>
                    <a:pt x="22280" y="49"/>
                  </a:cubicBezTo>
                  <a:cubicBezTo>
                    <a:pt x="27391" y="-220"/>
                    <a:pt x="32234" y="588"/>
                    <a:pt x="36807" y="3009"/>
                  </a:cubicBezTo>
                  <a:cubicBezTo>
                    <a:pt x="38152" y="4354"/>
                    <a:pt x="37076" y="5699"/>
                    <a:pt x="37076" y="7044"/>
                  </a:cubicBezTo>
                  <a:cubicBezTo>
                    <a:pt x="36538" y="11079"/>
                    <a:pt x="38959" y="13501"/>
                    <a:pt x="41111" y="16191"/>
                  </a:cubicBezTo>
                  <a:cubicBezTo>
                    <a:pt x="42726" y="18074"/>
                    <a:pt x="45147" y="19419"/>
                    <a:pt x="45147" y="22379"/>
                  </a:cubicBezTo>
                  <a:cubicBezTo>
                    <a:pt x="44609" y="23455"/>
                    <a:pt x="43264" y="23993"/>
                    <a:pt x="42995" y="25338"/>
                  </a:cubicBezTo>
                  <a:cubicBezTo>
                    <a:pt x="41111" y="33409"/>
                    <a:pt x="34924" y="37444"/>
                    <a:pt x="27929" y="40672"/>
                  </a:cubicBezTo>
                  <a:cubicBezTo>
                    <a:pt x="19589" y="44439"/>
                    <a:pt x="7214" y="39058"/>
                    <a:pt x="2641" y="30180"/>
                  </a:cubicBezTo>
                  <a:cubicBezTo>
                    <a:pt x="2372" y="28835"/>
                    <a:pt x="1834" y="27221"/>
                    <a:pt x="758" y="25876"/>
                  </a:cubicBezTo>
                  <a:close/>
                </a:path>
              </a:pathLst>
            </a:custGeom>
            <a:solidFill>
              <a:srgbClr val="81B3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" name="Полилиния: фигура 60">
              <a:extLst>
                <a:ext uri="{FF2B5EF4-FFF2-40B4-BE49-F238E27FC236}">
                  <a16:creationId xmlns:a16="http://schemas.microsoft.com/office/drawing/2014/main" id="{19A80319-2ABC-1C34-D815-4B179875B82D}"/>
                </a:ext>
              </a:extLst>
            </p:cNvPr>
            <p:cNvSpPr/>
            <p:nvPr/>
          </p:nvSpPr>
          <p:spPr>
            <a:xfrm>
              <a:off x="4276794" y="6991008"/>
              <a:ext cx="42370" cy="39583"/>
            </a:xfrm>
            <a:custGeom>
              <a:avLst/>
              <a:gdLst>
                <a:gd name="connsiteX0" fmla="*/ 8742 w 42370"/>
                <a:gd name="connsiteY0" fmla="*/ 39583 h 39583"/>
                <a:gd name="connsiteX1" fmla="*/ 941 w 42370"/>
                <a:gd name="connsiteY1" fmla="*/ 13219 h 39583"/>
                <a:gd name="connsiteX2" fmla="*/ 3362 w 42370"/>
                <a:gd name="connsiteY2" fmla="*/ 13757 h 39583"/>
                <a:gd name="connsiteX3" fmla="*/ 8204 w 42370"/>
                <a:gd name="connsiteY3" fmla="*/ 21290 h 39583"/>
                <a:gd name="connsiteX4" fmla="*/ 17082 w 42370"/>
                <a:gd name="connsiteY4" fmla="*/ 22904 h 39583"/>
                <a:gd name="connsiteX5" fmla="*/ 21655 w 42370"/>
                <a:gd name="connsiteY5" fmla="*/ 16447 h 39583"/>
                <a:gd name="connsiteX6" fmla="*/ 15737 w 42370"/>
                <a:gd name="connsiteY6" fmla="*/ 4879 h 39583"/>
                <a:gd name="connsiteX7" fmla="*/ 12778 w 42370"/>
                <a:gd name="connsiteY7" fmla="*/ 2189 h 39583"/>
                <a:gd name="connsiteX8" fmla="*/ 22194 w 42370"/>
                <a:gd name="connsiteY8" fmla="*/ 306 h 39583"/>
                <a:gd name="connsiteX9" fmla="*/ 28112 w 42370"/>
                <a:gd name="connsiteY9" fmla="*/ 1113 h 39583"/>
                <a:gd name="connsiteX10" fmla="*/ 42370 w 42370"/>
                <a:gd name="connsiteY10" fmla="*/ 18868 h 39583"/>
                <a:gd name="connsiteX11" fmla="*/ 39411 w 42370"/>
                <a:gd name="connsiteY11" fmla="*/ 25594 h 39583"/>
                <a:gd name="connsiteX12" fmla="*/ 21925 w 42370"/>
                <a:gd name="connsiteY12" fmla="*/ 39045 h 39583"/>
                <a:gd name="connsiteX13" fmla="*/ 10356 w 42370"/>
                <a:gd name="connsiteY13" fmla="*/ 37969 h 39583"/>
                <a:gd name="connsiteX14" fmla="*/ 8742 w 42370"/>
                <a:gd name="connsiteY14" fmla="*/ 39583 h 3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2370" h="39583">
                  <a:moveTo>
                    <a:pt x="8742" y="39583"/>
                  </a:moveTo>
                  <a:cubicBezTo>
                    <a:pt x="1479" y="32051"/>
                    <a:pt x="-1750" y="23442"/>
                    <a:pt x="941" y="13219"/>
                  </a:cubicBezTo>
                  <a:cubicBezTo>
                    <a:pt x="2017" y="12143"/>
                    <a:pt x="2555" y="12950"/>
                    <a:pt x="3362" y="13757"/>
                  </a:cubicBezTo>
                  <a:cubicBezTo>
                    <a:pt x="4707" y="16447"/>
                    <a:pt x="5783" y="19137"/>
                    <a:pt x="8204" y="21290"/>
                  </a:cubicBezTo>
                  <a:cubicBezTo>
                    <a:pt x="10894" y="23711"/>
                    <a:pt x="13854" y="23980"/>
                    <a:pt x="17082" y="22904"/>
                  </a:cubicBezTo>
                  <a:cubicBezTo>
                    <a:pt x="20041" y="21828"/>
                    <a:pt x="21386" y="19406"/>
                    <a:pt x="21655" y="16447"/>
                  </a:cubicBezTo>
                  <a:cubicBezTo>
                    <a:pt x="22732" y="9991"/>
                    <a:pt x="21386" y="7569"/>
                    <a:pt x="15737" y="4879"/>
                  </a:cubicBezTo>
                  <a:cubicBezTo>
                    <a:pt x="14392" y="4341"/>
                    <a:pt x="13047" y="3803"/>
                    <a:pt x="12778" y="2189"/>
                  </a:cubicBezTo>
                  <a:cubicBezTo>
                    <a:pt x="15468" y="-770"/>
                    <a:pt x="18965" y="37"/>
                    <a:pt x="22194" y="306"/>
                  </a:cubicBezTo>
                  <a:cubicBezTo>
                    <a:pt x="24077" y="306"/>
                    <a:pt x="26229" y="844"/>
                    <a:pt x="28112" y="1113"/>
                  </a:cubicBezTo>
                  <a:cubicBezTo>
                    <a:pt x="33493" y="6762"/>
                    <a:pt x="38335" y="12412"/>
                    <a:pt x="42370" y="18868"/>
                  </a:cubicBezTo>
                  <a:cubicBezTo>
                    <a:pt x="41025" y="20752"/>
                    <a:pt x="40218" y="23173"/>
                    <a:pt x="39411" y="25594"/>
                  </a:cubicBezTo>
                  <a:cubicBezTo>
                    <a:pt x="37528" y="32320"/>
                    <a:pt x="29188" y="38776"/>
                    <a:pt x="21925" y="39045"/>
                  </a:cubicBezTo>
                  <a:cubicBezTo>
                    <a:pt x="17889" y="39314"/>
                    <a:pt x="13854" y="39314"/>
                    <a:pt x="10356" y="37969"/>
                  </a:cubicBezTo>
                  <a:cubicBezTo>
                    <a:pt x="6859" y="36086"/>
                    <a:pt x="9818" y="39583"/>
                    <a:pt x="8742" y="39583"/>
                  </a:cubicBezTo>
                  <a:close/>
                </a:path>
              </a:pathLst>
            </a:custGeom>
            <a:solidFill>
              <a:srgbClr val="81B3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" name="Полилиния: фигура 61">
              <a:extLst>
                <a:ext uri="{FF2B5EF4-FFF2-40B4-BE49-F238E27FC236}">
                  <a16:creationId xmlns:a16="http://schemas.microsoft.com/office/drawing/2014/main" id="{35F636E4-D3F4-70A1-0F61-6067C8578E9B}"/>
                </a:ext>
              </a:extLst>
            </p:cNvPr>
            <p:cNvSpPr/>
            <p:nvPr/>
          </p:nvSpPr>
          <p:spPr>
            <a:xfrm>
              <a:off x="4283115" y="7010454"/>
              <a:ext cx="45734" cy="28294"/>
            </a:xfrm>
            <a:custGeom>
              <a:avLst/>
              <a:gdLst>
                <a:gd name="connsiteX0" fmla="*/ 2421 w 45734"/>
                <a:gd name="connsiteY0" fmla="*/ 20138 h 28294"/>
                <a:gd name="connsiteX1" fmla="*/ 0 w 45734"/>
                <a:gd name="connsiteY1" fmla="*/ 15833 h 28294"/>
                <a:gd name="connsiteX2" fmla="*/ 13182 w 45734"/>
                <a:gd name="connsiteY2" fmla="*/ 17986 h 28294"/>
                <a:gd name="connsiteX3" fmla="*/ 32283 w 45734"/>
                <a:gd name="connsiteY3" fmla="*/ 3727 h 28294"/>
                <a:gd name="connsiteX4" fmla="*/ 35511 w 45734"/>
                <a:gd name="connsiteY4" fmla="*/ 230 h 28294"/>
                <a:gd name="connsiteX5" fmla="*/ 45734 w 45734"/>
                <a:gd name="connsiteY5" fmla="*/ 7494 h 28294"/>
                <a:gd name="connsiteX6" fmla="*/ 28248 w 45734"/>
                <a:gd name="connsiteY6" fmla="*/ 26864 h 28294"/>
                <a:gd name="connsiteX7" fmla="*/ 2421 w 45734"/>
                <a:gd name="connsiteY7" fmla="*/ 20138 h 28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34" h="28294">
                  <a:moveTo>
                    <a:pt x="2421" y="20138"/>
                  </a:moveTo>
                  <a:cubicBezTo>
                    <a:pt x="1614" y="18793"/>
                    <a:pt x="807" y="17179"/>
                    <a:pt x="0" y="15833"/>
                  </a:cubicBezTo>
                  <a:cubicBezTo>
                    <a:pt x="4304" y="17986"/>
                    <a:pt x="8878" y="17986"/>
                    <a:pt x="13182" y="17986"/>
                  </a:cubicBezTo>
                  <a:cubicBezTo>
                    <a:pt x="21791" y="18255"/>
                    <a:pt x="30131" y="12067"/>
                    <a:pt x="32283" y="3727"/>
                  </a:cubicBezTo>
                  <a:cubicBezTo>
                    <a:pt x="32821" y="2113"/>
                    <a:pt x="32014" y="-846"/>
                    <a:pt x="35511" y="230"/>
                  </a:cubicBezTo>
                  <a:cubicBezTo>
                    <a:pt x="39009" y="2651"/>
                    <a:pt x="42775" y="4534"/>
                    <a:pt x="45734" y="7494"/>
                  </a:cubicBezTo>
                  <a:cubicBezTo>
                    <a:pt x="45196" y="18524"/>
                    <a:pt x="38202" y="24173"/>
                    <a:pt x="28248" y="26864"/>
                  </a:cubicBezTo>
                  <a:cubicBezTo>
                    <a:pt x="18563" y="29823"/>
                    <a:pt x="9416" y="28478"/>
                    <a:pt x="2421" y="20138"/>
                  </a:cubicBezTo>
                  <a:close/>
                </a:path>
              </a:pathLst>
            </a:custGeom>
            <a:solidFill>
              <a:srgbClr val="60A00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" name="Полилиния: фигура 62">
              <a:extLst>
                <a:ext uri="{FF2B5EF4-FFF2-40B4-BE49-F238E27FC236}">
                  <a16:creationId xmlns:a16="http://schemas.microsoft.com/office/drawing/2014/main" id="{EDB3131E-2267-6665-D96C-A483DA10A38D}"/>
                </a:ext>
              </a:extLst>
            </p:cNvPr>
            <p:cNvSpPr/>
            <p:nvPr/>
          </p:nvSpPr>
          <p:spPr>
            <a:xfrm>
              <a:off x="4336651" y="7085473"/>
              <a:ext cx="50601" cy="27889"/>
            </a:xfrm>
            <a:custGeom>
              <a:avLst/>
              <a:gdLst>
                <a:gd name="connsiteX0" fmla="*/ 0 w 50601"/>
                <a:gd name="connsiteY0" fmla="*/ 4843 h 27889"/>
                <a:gd name="connsiteX1" fmla="*/ 8878 w 50601"/>
                <a:gd name="connsiteY1" fmla="*/ 14796 h 27889"/>
                <a:gd name="connsiteX2" fmla="*/ 34166 w 50601"/>
                <a:gd name="connsiteY2" fmla="*/ 13989 h 27889"/>
                <a:gd name="connsiteX3" fmla="*/ 41699 w 50601"/>
                <a:gd name="connsiteY3" fmla="*/ 0 h 27889"/>
                <a:gd name="connsiteX4" fmla="*/ 44658 w 50601"/>
                <a:gd name="connsiteY4" fmla="*/ 1345 h 27889"/>
                <a:gd name="connsiteX5" fmla="*/ 50308 w 50601"/>
                <a:gd name="connsiteY5" fmla="*/ 15873 h 27889"/>
                <a:gd name="connsiteX6" fmla="*/ 18294 w 50601"/>
                <a:gd name="connsiteY6" fmla="*/ 24750 h 27889"/>
                <a:gd name="connsiteX7" fmla="*/ 5919 w 50601"/>
                <a:gd name="connsiteY7" fmla="*/ 16411 h 27889"/>
                <a:gd name="connsiteX8" fmla="*/ 0 w 50601"/>
                <a:gd name="connsiteY8" fmla="*/ 4843 h 27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601" h="27889">
                  <a:moveTo>
                    <a:pt x="0" y="4843"/>
                  </a:moveTo>
                  <a:cubicBezTo>
                    <a:pt x="4035" y="7264"/>
                    <a:pt x="4842" y="12106"/>
                    <a:pt x="8878" y="14796"/>
                  </a:cubicBezTo>
                  <a:cubicBezTo>
                    <a:pt x="17756" y="20715"/>
                    <a:pt x="26095" y="20984"/>
                    <a:pt x="34166" y="13989"/>
                  </a:cubicBezTo>
                  <a:cubicBezTo>
                    <a:pt x="38471" y="10223"/>
                    <a:pt x="42237" y="6457"/>
                    <a:pt x="41699" y="0"/>
                  </a:cubicBezTo>
                  <a:cubicBezTo>
                    <a:pt x="43044" y="538"/>
                    <a:pt x="43851" y="807"/>
                    <a:pt x="44658" y="1345"/>
                  </a:cubicBezTo>
                  <a:cubicBezTo>
                    <a:pt x="49501" y="3766"/>
                    <a:pt x="51384" y="9147"/>
                    <a:pt x="50308" y="15873"/>
                  </a:cubicBezTo>
                  <a:cubicBezTo>
                    <a:pt x="44120" y="27979"/>
                    <a:pt x="30131" y="30938"/>
                    <a:pt x="18294" y="24750"/>
                  </a:cubicBezTo>
                  <a:cubicBezTo>
                    <a:pt x="13989" y="22329"/>
                    <a:pt x="9685" y="19639"/>
                    <a:pt x="5919" y="16411"/>
                  </a:cubicBezTo>
                  <a:cubicBezTo>
                    <a:pt x="1883" y="13451"/>
                    <a:pt x="538" y="9416"/>
                    <a:pt x="0" y="4843"/>
                  </a:cubicBezTo>
                  <a:close/>
                </a:path>
              </a:pathLst>
            </a:custGeom>
            <a:solidFill>
              <a:srgbClr val="60A00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0" name="Полилиния: фигура 639">
              <a:extLst>
                <a:ext uri="{FF2B5EF4-FFF2-40B4-BE49-F238E27FC236}">
                  <a16:creationId xmlns:a16="http://schemas.microsoft.com/office/drawing/2014/main" id="{9531B0CA-76D7-17E0-135E-FB1A4DE0ECEE}"/>
                </a:ext>
              </a:extLst>
            </p:cNvPr>
            <p:cNvSpPr/>
            <p:nvPr/>
          </p:nvSpPr>
          <p:spPr>
            <a:xfrm>
              <a:off x="4294683" y="6929438"/>
              <a:ext cx="67269" cy="91468"/>
            </a:xfrm>
            <a:custGeom>
              <a:avLst/>
              <a:gdLst>
                <a:gd name="connsiteX0" fmla="*/ 60531 w 67269"/>
                <a:gd name="connsiteY0" fmla="*/ 82860 h 91468"/>
                <a:gd name="connsiteX1" fmla="*/ 66180 w 67269"/>
                <a:gd name="connsiteY1" fmla="*/ 88240 h 91468"/>
                <a:gd name="connsiteX2" fmla="*/ 66718 w 67269"/>
                <a:gd name="connsiteY2" fmla="*/ 91469 h 91468"/>
                <a:gd name="connsiteX3" fmla="*/ 40085 w 67269"/>
                <a:gd name="connsiteY3" fmla="*/ 68332 h 91468"/>
                <a:gd name="connsiteX4" fmla="*/ 28248 w 67269"/>
                <a:gd name="connsiteY4" fmla="*/ 55688 h 91468"/>
                <a:gd name="connsiteX5" fmla="*/ 16680 w 67269"/>
                <a:gd name="connsiteY5" fmla="*/ 39009 h 91468"/>
                <a:gd name="connsiteX6" fmla="*/ 16142 w 67269"/>
                <a:gd name="connsiteY6" fmla="*/ 39009 h 91468"/>
                <a:gd name="connsiteX7" fmla="*/ 16411 w 67269"/>
                <a:gd name="connsiteY7" fmla="*/ 39278 h 91468"/>
                <a:gd name="connsiteX8" fmla="*/ 20715 w 67269"/>
                <a:gd name="connsiteY8" fmla="*/ 47348 h 91468"/>
                <a:gd name="connsiteX9" fmla="*/ 10223 w 67269"/>
                <a:gd name="connsiteY9" fmla="*/ 29324 h 91468"/>
                <a:gd name="connsiteX10" fmla="*/ 4842 w 67269"/>
                <a:gd name="connsiteY10" fmla="*/ 16949 h 91468"/>
                <a:gd name="connsiteX11" fmla="*/ 0 w 67269"/>
                <a:gd name="connsiteY11" fmla="*/ 0 h 91468"/>
                <a:gd name="connsiteX12" fmla="*/ 5381 w 67269"/>
                <a:gd name="connsiteY12" fmla="*/ 8071 h 91468"/>
                <a:gd name="connsiteX13" fmla="*/ 11299 w 67269"/>
                <a:gd name="connsiteY13" fmla="*/ 19908 h 91468"/>
                <a:gd name="connsiteX14" fmla="*/ 20984 w 67269"/>
                <a:gd name="connsiteY14" fmla="*/ 36049 h 91468"/>
                <a:gd name="connsiteX15" fmla="*/ 30669 w 67269"/>
                <a:gd name="connsiteY15" fmla="*/ 48963 h 91468"/>
                <a:gd name="connsiteX16" fmla="*/ 44927 w 67269"/>
                <a:gd name="connsiteY16" fmla="*/ 65104 h 91468"/>
                <a:gd name="connsiteX17" fmla="*/ 50577 w 67269"/>
                <a:gd name="connsiteY17" fmla="*/ 72906 h 91468"/>
                <a:gd name="connsiteX18" fmla="*/ 55150 w 67269"/>
                <a:gd name="connsiteY18" fmla="*/ 76941 h 91468"/>
                <a:gd name="connsiteX19" fmla="*/ 60531 w 67269"/>
                <a:gd name="connsiteY19" fmla="*/ 82860 h 9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7269" h="91468">
                  <a:moveTo>
                    <a:pt x="60531" y="82860"/>
                  </a:moveTo>
                  <a:cubicBezTo>
                    <a:pt x="62414" y="84743"/>
                    <a:pt x="64297" y="86626"/>
                    <a:pt x="66180" y="88240"/>
                  </a:cubicBezTo>
                  <a:cubicBezTo>
                    <a:pt x="67525" y="89047"/>
                    <a:pt x="67525" y="90123"/>
                    <a:pt x="66718" y="91469"/>
                  </a:cubicBezTo>
                  <a:cubicBezTo>
                    <a:pt x="57302" y="84474"/>
                    <a:pt x="48425" y="76672"/>
                    <a:pt x="40085" y="68332"/>
                  </a:cubicBezTo>
                  <a:cubicBezTo>
                    <a:pt x="36049" y="64297"/>
                    <a:pt x="31207" y="60800"/>
                    <a:pt x="28248" y="55688"/>
                  </a:cubicBezTo>
                  <a:cubicBezTo>
                    <a:pt x="24212" y="50308"/>
                    <a:pt x="19908" y="44927"/>
                    <a:pt x="16680" y="39009"/>
                  </a:cubicBezTo>
                  <a:cubicBezTo>
                    <a:pt x="16411" y="38471"/>
                    <a:pt x="15872" y="39547"/>
                    <a:pt x="16142" y="39009"/>
                  </a:cubicBezTo>
                  <a:cubicBezTo>
                    <a:pt x="16142" y="39009"/>
                    <a:pt x="16411" y="39009"/>
                    <a:pt x="16411" y="39278"/>
                  </a:cubicBezTo>
                  <a:cubicBezTo>
                    <a:pt x="17756" y="41968"/>
                    <a:pt x="20715" y="43851"/>
                    <a:pt x="20715" y="47348"/>
                  </a:cubicBezTo>
                  <a:cubicBezTo>
                    <a:pt x="15603" y="42237"/>
                    <a:pt x="12644" y="35780"/>
                    <a:pt x="10223" y="29324"/>
                  </a:cubicBezTo>
                  <a:cubicBezTo>
                    <a:pt x="8878" y="25019"/>
                    <a:pt x="6995" y="20984"/>
                    <a:pt x="4842" y="16949"/>
                  </a:cubicBezTo>
                  <a:cubicBezTo>
                    <a:pt x="1883" y="11837"/>
                    <a:pt x="269" y="5919"/>
                    <a:pt x="0" y="0"/>
                  </a:cubicBezTo>
                  <a:cubicBezTo>
                    <a:pt x="4035" y="1345"/>
                    <a:pt x="3228" y="5650"/>
                    <a:pt x="5381" y="8071"/>
                  </a:cubicBezTo>
                  <a:cubicBezTo>
                    <a:pt x="6995" y="12106"/>
                    <a:pt x="8878" y="16142"/>
                    <a:pt x="11299" y="19908"/>
                  </a:cubicBezTo>
                  <a:cubicBezTo>
                    <a:pt x="13451" y="25826"/>
                    <a:pt x="16680" y="31207"/>
                    <a:pt x="20984" y="36049"/>
                  </a:cubicBezTo>
                  <a:cubicBezTo>
                    <a:pt x="23674" y="40623"/>
                    <a:pt x="27172" y="44658"/>
                    <a:pt x="30669" y="48963"/>
                  </a:cubicBezTo>
                  <a:cubicBezTo>
                    <a:pt x="34973" y="54612"/>
                    <a:pt x="39547" y="60262"/>
                    <a:pt x="44927" y="65104"/>
                  </a:cubicBezTo>
                  <a:cubicBezTo>
                    <a:pt x="46003" y="68332"/>
                    <a:pt x="48425" y="70485"/>
                    <a:pt x="50577" y="72906"/>
                  </a:cubicBezTo>
                  <a:cubicBezTo>
                    <a:pt x="52191" y="73982"/>
                    <a:pt x="53536" y="75596"/>
                    <a:pt x="55150" y="76941"/>
                  </a:cubicBezTo>
                  <a:cubicBezTo>
                    <a:pt x="56764" y="78286"/>
                    <a:pt x="58378" y="80708"/>
                    <a:pt x="60531" y="82860"/>
                  </a:cubicBezTo>
                  <a:close/>
                </a:path>
              </a:pathLst>
            </a:custGeom>
            <a:solidFill>
              <a:srgbClr val="B5CE7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1" name="Полилиния: фигура 640">
              <a:extLst>
                <a:ext uri="{FF2B5EF4-FFF2-40B4-BE49-F238E27FC236}">
                  <a16:creationId xmlns:a16="http://schemas.microsoft.com/office/drawing/2014/main" id="{46BE0ED9-02BD-763C-F58D-6F2AB58D20D3}"/>
                </a:ext>
              </a:extLst>
            </p:cNvPr>
            <p:cNvSpPr/>
            <p:nvPr/>
          </p:nvSpPr>
          <p:spPr>
            <a:xfrm>
              <a:off x="4278272" y="6992211"/>
              <a:ext cx="21653" cy="23708"/>
            </a:xfrm>
            <a:custGeom>
              <a:avLst/>
              <a:gdLst>
                <a:gd name="connsiteX0" fmla="*/ 11030 w 21653"/>
                <a:gd name="connsiteY0" fmla="*/ 717 h 23708"/>
                <a:gd name="connsiteX1" fmla="*/ 15334 w 21653"/>
                <a:gd name="connsiteY1" fmla="*/ 2600 h 23708"/>
                <a:gd name="connsiteX2" fmla="*/ 20984 w 21653"/>
                <a:gd name="connsiteY2" fmla="*/ 16590 h 23708"/>
                <a:gd name="connsiteX3" fmla="*/ 10761 w 21653"/>
                <a:gd name="connsiteY3" fmla="*/ 23584 h 23708"/>
                <a:gd name="connsiteX4" fmla="*/ 1076 w 21653"/>
                <a:gd name="connsiteY4" fmla="*/ 13361 h 23708"/>
                <a:gd name="connsiteX5" fmla="*/ 0 w 21653"/>
                <a:gd name="connsiteY5" fmla="*/ 9595 h 23708"/>
                <a:gd name="connsiteX6" fmla="*/ 5111 w 21653"/>
                <a:gd name="connsiteY6" fmla="*/ 1255 h 23708"/>
                <a:gd name="connsiteX7" fmla="*/ 11030 w 21653"/>
                <a:gd name="connsiteY7" fmla="*/ 717 h 23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53" h="23708">
                  <a:moveTo>
                    <a:pt x="11030" y="717"/>
                  </a:moveTo>
                  <a:cubicBezTo>
                    <a:pt x="12375" y="1255"/>
                    <a:pt x="13989" y="2062"/>
                    <a:pt x="15334" y="2600"/>
                  </a:cubicBezTo>
                  <a:cubicBezTo>
                    <a:pt x="20715" y="4483"/>
                    <a:pt x="22867" y="9595"/>
                    <a:pt x="20984" y="16590"/>
                  </a:cubicBezTo>
                  <a:cubicBezTo>
                    <a:pt x="19908" y="21163"/>
                    <a:pt x="15603" y="24391"/>
                    <a:pt x="10761" y="23584"/>
                  </a:cubicBezTo>
                  <a:cubicBezTo>
                    <a:pt x="5111" y="22508"/>
                    <a:pt x="2421" y="18473"/>
                    <a:pt x="1076" y="13361"/>
                  </a:cubicBezTo>
                  <a:cubicBezTo>
                    <a:pt x="1076" y="12016"/>
                    <a:pt x="269" y="10940"/>
                    <a:pt x="0" y="9595"/>
                  </a:cubicBezTo>
                  <a:cubicBezTo>
                    <a:pt x="1076" y="6367"/>
                    <a:pt x="1883" y="3138"/>
                    <a:pt x="5111" y="1255"/>
                  </a:cubicBezTo>
                  <a:cubicBezTo>
                    <a:pt x="6995" y="1255"/>
                    <a:pt x="8878" y="-1166"/>
                    <a:pt x="11030" y="717"/>
                  </a:cubicBezTo>
                  <a:close/>
                </a:path>
              </a:pathLst>
            </a:custGeom>
            <a:solidFill>
              <a:srgbClr val="C4D87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2" name="Полилиния: фигура 641">
              <a:extLst>
                <a:ext uri="{FF2B5EF4-FFF2-40B4-BE49-F238E27FC236}">
                  <a16:creationId xmlns:a16="http://schemas.microsoft.com/office/drawing/2014/main" id="{81DEB265-4B24-1504-84DB-1BFEE823AA39}"/>
                </a:ext>
              </a:extLst>
            </p:cNvPr>
            <p:cNvSpPr/>
            <p:nvPr/>
          </p:nvSpPr>
          <p:spPr>
            <a:xfrm>
              <a:off x="4300751" y="6982575"/>
              <a:ext cx="29211" cy="35372"/>
            </a:xfrm>
            <a:custGeom>
              <a:avLst/>
              <a:gdLst>
                <a:gd name="connsiteX0" fmla="*/ 28368 w 29211"/>
                <a:gd name="connsiteY0" fmla="*/ 35373 h 35372"/>
                <a:gd name="connsiteX1" fmla="*/ 18145 w 29211"/>
                <a:gd name="connsiteY1" fmla="*/ 28109 h 35372"/>
                <a:gd name="connsiteX2" fmla="*/ 2810 w 29211"/>
                <a:gd name="connsiteY2" fmla="*/ 9546 h 35372"/>
                <a:gd name="connsiteX3" fmla="*/ 3886 w 29211"/>
                <a:gd name="connsiteY3" fmla="*/ 399 h 35372"/>
                <a:gd name="connsiteX4" fmla="*/ 7384 w 29211"/>
                <a:gd name="connsiteY4" fmla="*/ 937 h 35372"/>
                <a:gd name="connsiteX5" fmla="*/ 28637 w 29211"/>
                <a:gd name="connsiteY5" fmla="*/ 26226 h 35372"/>
                <a:gd name="connsiteX6" fmla="*/ 28368 w 29211"/>
                <a:gd name="connsiteY6" fmla="*/ 35373 h 3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211" h="35372">
                  <a:moveTo>
                    <a:pt x="28368" y="35373"/>
                  </a:moveTo>
                  <a:cubicBezTo>
                    <a:pt x="24063" y="34027"/>
                    <a:pt x="20566" y="32144"/>
                    <a:pt x="18145" y="28109"/>
                  </a:cubicBezTo>
                  <a:cubicBezTo>
                    <a:pt x="13033" y="21921"/>
                    <a:pt x="7922" y="15734"/>
                    <a:pt x="2810" y="9546"/>
                  </a:cubicBezTo>
                  <a:cubicBezTo>
                    <a:pt x="-1225" y="6049"/>
                    <a:pt x="-956" y="3359"/>
                    <a:pt x="3886" y="399"/>
                  </a:cubicBezTo>
                  <a:cubicBezTo>
                    <a:pt x="5232" y="-408"/>
                    <a:pt x="6308" y="130"/>
                    <a:pt x="7384" y="937"/>
                  </a:cubicBezTo>
                  <a:cubicBezTo>
                    <a:pt x="17607" y="6856"/>
                    <a:pt x="23794" y="15734"/>
                    <a:pt x="28637" y="26226"/>
                  </a:cubicBezTo>
                  <a:cubicBezTo>
                    <a:pt x="29444" y="29185"/>
                    <a:pt x="29444" y="32413"/>
                    <a:pt x="28368" y="35373"/>
                  </a:cubicBezTo>
                  <a:close/>
                </a:path>
              </a:pathLst>
            </a:custGeom>
            <a:solidFill>
              <a:srgbClr val="9DC0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3" name="Полилиния: фигура 642">
              <a:extLst>
                <a:ext uri="{FF2B5EF4-FFF2-40B4-BE49-F238E27FC236}">
                  <a16:creationId xmlns:a16="http://schemas.microsoft.com/office/drawing/2014/main" id="{423C48C4-48AA-2BA4-E112-4152A6EEED86}"/>
                </a:ext>
              </a:extLst>
            </p:cNvPr>
            <p:cNvSpPr/>
            <p:nvPr/>
          </p:nvSpPr>
          <p:spPr>
            <a:xfrm>
              <a:off x="4371461" y="7067448"/>
              <a:ext cx="18511" cy="34166"/>
            </a:xfrm>
            <a:custGeom>
              <a:avLst/>
              <a:gdLst>
                <a:gd name="connsiteX0" fmla="*/ 15228 w 18511"/>
                <a:gd name="connsiteY0" fmla="*/ 34166 h 34166"/>
                <a:gd name="connsiteX1" fmla="*/ 9579 w 18511"/>
                <a:gd name="connsiteY1" fmla="*/ 19639 h 34166"/>
                <a:gd name="connsiteX2" fmla="*/ 3391 w 18511"/>
                <a:gd name="connsiteY2" fmla="*/ 12644 h 34166"/>
                <a:gd name="connsiteX3" fmla="*/ 1239 w 18511"/>
                <a:gd name="connsiteY3" fmla="*/ 0 h 34166"/>
                <a:gd name="connsiteX4" fmla="*/ 15228 w 18511"/>
                <a:gd name="connsiteY4" fmla="*/ 34166 h 34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11" h="34166">
                  <a:moveTo>
                    <a:pt x="15228" y="34166"/>
                  </a:moveTo>
                  <a:cubicBezTo>
                    <a:pt x="14421" y="28786"/>
                    <a:pt x="13614" y="23674"/>
                    <a:pt x="9579" y="19639"/>
                  </a:cubicBezTo>
                  <a:cubicBezTo>
                    <a:pt x="7965" y="16949"/>
                    <a:pt x="5274" y="15065"/>
                    <a:pt x="3391" y="12644"/>
                  </a:cubicBezTo>
                  <a:cubicBezTo>
                    <a:pt x="163" y="8878"/>
                    <a:pt x="-1182" y="4573"/>
                    <a:pt x="1239" y="0"/>
                  </a:cubicBezTo>
                  <a:cubicBezTo>
                    <a:pt x="17649" y="4304"/>
                    <a:pt x="22492" y="22598"/>
                    <a:pt x="15228" y="34166"/>
                  </a:cubicBezTo>
                  <a:close/>
                </a:path>
              </a:pathLst>
            </a:custGeom>
            <a:solidFill>
              <a:srgbClr val="9EC1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4" name="Полилиния: фигура 643">
              <a:extLst>
                <a:ext uri="{FF2B5EF4-FFF2-40B4-BE49-F238E27FC236}">
                  <a16:creationId xmlns:a16="http://schemas.microsoft.com/office/drawing/2014/main" id="{A3E04F36-A747-E018-90A0-6959828FAAF1}"/>
                </a:ext>
              </a:extLst>
            </p:cNvPr>
            <p:cNvSpPr/>
            <p:nvPr/>
          </p:nvSpPr>
          <p:spPr>
            <a:xfrm>
              <a:off x="4625853" y="6908459"/>
              <a:ext cx="10996" cy="33353"/>
            </a:xfrm>
            <a:custGeom>
              <a:avLst/>
              <a:gdLst>
                <a:gd name="connsiteX0" fmla="*/ 5381 w 10996"/>
                <a:gd name="connsiteY0" fmla="*/ 33354 h 33353"/>
                <a:gd name="connsiteX1" fmla="*/ 0 w 10996"/>
                <a:gd name="connsiteY1" fmla="*/ 5644 h 33353"/>
                <a:gd name="connsiteX2" fmla="*/ 6726 w 10996"/>
                <a:gd name="connsiteY2" fmla="*/ 533 h 33353"/>
                <a:gd name="connsiteX3" fmla="*/ 5381 w 10996"/>
                <a:gd name="connsiteY3" fmla="*/ 33354 h 3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996" h="33353">
                  <a:moveTo>
                    <a:pt x="5381" y="33354"/>
                  </a:moveTo>
                  <a:cubicBezTo>
                    <a:pt x="1076" y="24745"/>
                    <a:pt x="269" y="15060"/>
                    <a:pt x="0" y="5644"/>
                  </a:cubicBezTo>
                  <a:cubicBezTo>
                    <a:pt x="0" y="1071"/>
                    <a:pt x="1883" y="-1081"/>
                    <a:pt x="6726" y="533"/>
                  </a:cubicBezTo>
                  <a:cubicBezTo>
                    <a:pt x="11837" y="7528"/>
                    <a:pt x="13451" y="27166"/>
                    <a:pt x="5381" y="33354"/>
                  </a:cubicBezTo>
                  <a:close/>
                </a:path>
              </a:pathLst>
            </a:custGeom>
            <a:solidFill>
              <a:srgbClr val="9DC0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5" name="Полилиния: фигура 644">
              <a:extLst>
                <a:ext uri="{FF2B5EF4-FFF2-40B4-BE49-F238E27FC236}">
                  <a16:creationId xmlns:a16="http://schemas.microsoft.com/office/drawing/2014/main" id="{A36B1D52-2F59-7DEB-F90B-E8C9395C22EA}"/>
                </a:ext>
              </a:extLst>
            </p:cNvPr>
            <p:cNvSpPr/>
            <p:nvPr/>
          </p:nvSpPr>
          <p:spPr>
            <a:xfrm>
              <a:off x="4308134" y="6983512"/>
              <a:ext cx="21252" cy="25288"/>
            </a:xfrm>
            <a:custGeom>
              <a:avLst/>
              <a:gdLst>
                <a:gd name="connsiteX0" fmla="*/ 21253 w 21252"/>
                <a:gd name="connsiteY0" fmla="*/ 25288 h 25288"/>
                <a:gd name="connsiteX1" fmla="*/ 8071 w 21252"/>
                <a:gd name="connsiteY1" fmla="*/ 7802 h 25288"/>
                <a:gd name="connsiteX2" fmla="*/ 0 w 21252"/>
                <a:gd name="connsiteY2" fmla="*/ 0 h 25288"/>
                <a:gd name="connsiteX3" fmla="*/ 19908 w 21252"/>
                <a:gd name="connsiteY3" fmla="*/ 18832 h 25288"/>
                <a:gd name="connsiteX4" fmla="*/ 21253 w 21252"/>
                <a:gd name="connsiteY4" fmla="*/ 25288 h 2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52" h="25288">
                  <a:moveTo>
                    <a:pt x="21253" y="25288"/>
                  </a:moveTo>
                  <a:cubicBezTo>
                    <a:pt x="16680" y="19639"/>
                    <a:pt x="12913" y="13451"/>
                    <a:pt x="8071" y="7802"/>
                  </a:cubicBezTo>
                  <a:cubicBezTo>
                    <a:pt x="5650" y="4842"/>
                    <a:pt x="1883" y="3497"/>
                    <a:pt x="0" y="0"/>
                  </a:cubicBezTo>
                  <a:cubicBezTo>
                    <a:pt x="10761" y="1345"/>
                    <a:pt x="18025" y="8071"/>
                    <a:pt x="19908" y="18832"/>
                  </a:cubicBezTo>
                  <a:cubicBezTo>
                    <a:pt x="20446" y="20984"/>
                    <a:pt x="20984" y="23136"/>
                    <a:pt x="21253" y="25288"/>
                  </a:cubicBezTo>
                  <a:close/>
                </a:path>
              </a:pathLst>
            </a:custGeom>
            <a:solidFill>
              <a:srgbClr val="65A20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6" name="Полилиния: фигура 645">
              <a:extLst>
                <a:ext uri="{FF2B5EF4-FFF2-40B4-BE49-F238E27FC236}">
                  <a16:creationId xmlns:a16="http://schemas.microsoft.com/office/drawing/2014/main" id="{CB727F83-0086-07C7-80F5-C445AA1D52F9}"/>
                </a:ext>
              </a:extLst>
            </p:cNvPr>
            <p:cNvSpPr/>
            <p:nvPr/>
          </p:nvSpPr>
          <p:spPr>
            <a:xfrm>
              <a:off x="4283384" y="6982974"/>
              <a:ext cx="21253" cy="10484"/>
            </a:xfrm>
            <a:custGeom>
              <a:avLst/>
              <a:gdLst>
                <a:gd name="connsiteX0" fmla="*/ 21253 w 21253"/>
                <a:gd name="connsiteY0" fmla="*/ 0 h 10484"/>
                <a:gd name="connsiteX1" fmla="*/ 20177 w 21253"/>
                <a:gd name="connsiteY1" fmla="*/ 9147 h 10484"/>
                <a:gd name="connsiteX2" fmla="*/ 12913 w 21253"/>
                <a:gd name="connsiteY2" fmla="*/ 8878 h 10484"/>
                <a:gd name="connsiteX3" fmla="*/ 6188 w 21253"/>
                <a:gd name="connsiteY3" fmla="*/ 9954 h 10484"/>
                <a:gd name="connsiteX4" fmla="*/ 0 w 21253"/>
                <a:gd name="connsiteY4" fmla="*/ 10223 h 10484"/>
                <a:gd name="connsiteX5" fmla="*/ 21253 w 21253"/>
                <a:gd name="connsiteY5" fmla="*/ 0 h 1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253" h="10484">
                  <a:moveTo>
                    <a:pt x="21253" y="0"/>
                  </a:moveTo>
                  <a:cubicBezTo>
                    <a:pt x="18025" y="2690"/>
                    <a:pt x="17756" y="5919"/>
                    <a:pt x="20177" y="9147"/>
                  </a:cubicBezTo>
                  <a:cubicBezTo>
                    <a:pt x="17756" y="11030"/>
                    <a:pt x="15334" y="8340"/>
                    <a:pt x="12913" y="8878"/>
                  </a:cubicBezTo>
                  <a:cubicBezTo>
                    <a:pt x="10761" y="9416"/>
                    <a:pt x="8340" y="8878"/>
                    <a:pt x="6188" y="9954"/>
                  </a:cubicBezTo>
                  <a:cubicBezTo>
                    <a:pt x="4035" y="9685"/>
                    <a:pt x="2152" y="11030"/>
                    <a:pt x="0" y="10223"/>
                  </a:cubicBezTo>
                  <a:cubicBezTo>
                    <a:pt x="5381" y="3497"/>
                    <a:pt x="12375" y="0"/>
                    <a:pt x="21253" y="0"/>
                  </a:cubicBezTo>
                  <a:close/>
                </a:path>
              </a:pathLst>
            </a:custGeom>
            <a:solidFill>
              <a:srgbClr val="63A20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7" name="Полилиния: фигура 646">
              <a:extLst>
                <a:ext uri="{FF2B5EF4-FFF2-40B4-BE49-F238E27FC236}">
                  <a16:creationId xmlns:a16="http://schemas.microsoft.com/office/drawing/2014/main" id="{B3BCCAAA-DEB1-B68F-D13E-F5B6CCC24469}"/>
                </a:ext>
              </a:extLst>
            </p:cNvPr>
            <p:cNvSpPr/>
            <p:nvPr/>
          </p:nvSpPr>
          <p:spPr>
            <a:xfrm>
              <a:off x="4284243" y="6894734"/>
              <a:ext cx="15282" cy="39008"/>
            </a:xfrm>
            <a:custGeom>
              <a:avLst/>
              <a:gdLst>
                <a:gd name="connsiteX0" fmla="*/ 217 w 15282"/>
                <a:gd name="connsiteY0" fmla="*/ 10492 h 39008"/>
                <a:gd name="connsiteX1" fmla="*/ 1562 w 15282"/>
                <a:gd name="connsiteY1" fmla="*/ 11837 h 39008"/>
                <a:gd name="connsiteX2" fmla="*/ 486 w 15282"/>
                <a:gd name="connsiteY2" fmla="*/ 5919 h 39008"/>
                <a:gd name="connsiteX3" fmla="*/ 755 w 15282"/>
                <a:gd name="connsiteY3" fmla="*/ 0 h 39008"/>
                <a:gd name="connsiteX4" fmla="*/ 10440 w 15282"/>
                <a:gd name="connsiteY4" fmla="*/ 28248 h 39008"/>
                <a:gd name="connsiteX5" fmla="*/ 15283 w 15282"/>
                <a:gd name="connsiteY5" fmla="*/ 39009 h 39008"/>
                <a:gd name="connsiteX6" fmla="*/ 11785 w 15282"/>
                <a:gd name="connsiteY6" fmla="*/ 35242 h 39008"/>
                <a:gd name="connsiteX7" fmla="*/ 9902 w 15282"/>
                <a:gd name="connsiteY7" fmla="*/ 33359 h 39008"/>
                <a:gd name="connsiteX8" fmla="*/ 217 w 15282"/>
                <a:gd name="connsiteY8" fmla="*/ 10492 h 39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282" h="39008">
                  <a:moveTo>
                    <a:pt x="217" y="10492"/>
                  </a:moveTo>
                  <a:cubicBezTo>
                    <a:pt x="755" y="11030"/>
                    <a:pt x="1024" y="11299"/>
                    <a:pt x="1562" y="11837"/>
                  </a:cubicBezTo>
                  <a:cubicBezTo>
                    <a:pt x="2369" y="9685"/>
                    <a:pt x="755" y="8071"/>
                    <a:pt x="486" y="5919"/>
                  </a:cubicBezTo>
                  <a:cubicBezTo>
                    <a:pt x="217" y="4035"/>
                    <a:pt x="-590" y="1883"/>
                    <a:pt x="755" y="0"/>
                  </a:cubicBezTo>
                  <a:cubicBezTo>
                    <a:pt x="5060" y="9147"/>
                    <a:pt x="6674" y="19101"/>
                    <a:pt x="10440" y="28248"/>
                  </a:cubicBezTo>
                  <a:cubicBezTo>
                    <a:pt x="12054" y="31745"/>
                    <a:pt x="15014" y="34704"/>
                    <a:pt x="15283" y="39009"/>
                  </a:cubicBezTo>
                  <a:cubicBezTo>
                    <a:pt x="13131" y="38740"/>
                    <a:pt x="12861" y="36318"/>
                    <a:pt x="11785" y="35242"/>
                  </a:cubicBezTo>
                  <a:cubicBezTo>
                    <a:pt x="10978" y="34704"/>
                    <a:pt x="10709" y="33897"/>
                    <a:pt x="9902" y="33359"/>
                  </a:cubicBezTo>
                  <a:cubicBezTo>
                    <a:pt x="5060" y="26634"/>
                    <a:pt x="2908" y="18563"/>
                    <a:pt x="217" y="10492"/>
                  </a:cubicBezTo>
                  <a:close/>
                </a:path>
              </a:pathLst>
            </a:custGeom>
            <a:solidFill>
              <a:srgbClr val="B6D0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8" name="Полилиния: фигура 647">
              <a:extLst>
                <a:ext uri="{FF2B5EF4-FFF2-40B4-BE49-F238E27FC236}">
                  <a16:creationId xmlns:a16="http://schemas.microsoft.com/office/drawing/2014/main" id="{EF607C24-64C8-BB9D-F023-63BAB69BC463}"/>
                </a:ext>
              </a:extLst>
            </p:cNvPr>
            <p:cNvSpPr/>
            <p:nvPr/>
          </p:nvSpPr>
          <p:spPr>
            <a:xfrm>
              <a:off x="4240639" y="6939930"/>
              <a:ext cx="4038" cy="21253"/>
            </a:xfrm>
            <a:custGeom>
              <a:avLst/>
              <a:gdLst>
                <a:gd name="connsiteX0" fmla="*/ 1584 w 4038"/>
                <a:gd name="connsiteY0" fmla="*/ 0 h 21253"/>
                <a:gd name="connsiteX1" fmla="*/ 3198 w 4038"/>
                <a:gd name="connsiteY1" fmla="*/ 538 h 21253"/>
                <a:gd name="connsiteX2" fmla="*/ 2391 w 4038"/>
                <a:gd name="connsiteY2" fmla="*/ 6457 h 21253"/>
                <a:gd name="connsiteX3" fmla="*/ 2929 w 4038"/>
                <a:gd name="connsiteY3" fmla="*/ 18294 h 21253"/>
                <a:gd name="connsiteX4" fmla="*/ 3467 w 4038"/>
                <a:gd name="connsiteY4" fmla="*/ 21253 h 21253"/>
                <a:gd name="connsiteX5" fmla="*/ 1584 w 4038"/>
                <a:gd name="connsiteY5" fmla="*/ 0 h 2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38" h="21253">
                  <a:moveTo>
                    <a:pt x="1584" y="0"/>
                  </a:moveTo>
                  <a:cubicBezTo>
                    <a:pt x="2122" y="269"/>
                    <a:pt x="2660" y="269"/>
                    <a:pt x="3198" y="538"/>
                  </a:cubicBezTo>
                  <a:cubicBezTo>
                    <a:pt x="4543" y="2690"/>
                    <a:pt x="4274" y="4842"/>
                    <a:pt x="2391" y="6457"/>
                  </a:cubicBezTo>
                  <a:cubicBezTo>
                    <a:pt x="-299" y="10492"/>
                    <a:pt x="2660" y="14258"/>
                    <a:pt x="2929" y="18294"/>
                  </a:cubicBezTo>
                  <a:cubicBezTo>
                    <a:pt x="2929" y="19370"/>
                    <a:pt x="4005" y="20177"/>
                    <a:pt x="3467" y="21253"/>
                  </a:cubicBezTo>
                  <a:cubicBezTo>
                    <a:pt x="-299" y="14527"/>
                    <a:pt x="-1106" y="7533"/>
                    <a:pt x="1584" y="0"/>
                  </a:cubicBezTo>
                  <a:close/>
                </a:path>
              </a:pathLst>
            </a:custGeom>
            <a:solidFill>
              <a:srgbClr val="6AA6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9" name="Полилиния: фигура 648">
              <a:extLst>
                <a:ext uri="{FF2B5EF4-FFF2-40B4-BE49-F238E27FC236}">
                  <a16:creationId xmlns:a16="http://schemas.microsoft.com/office/drawing/2014/main" id="{120F62E9-E9EC-0C53-DA4E-4BBD58CF776A}"/>
                </a:ext>
              </a:extLst>
            </p:cNvPr>
            <p:cNvSpPr/>
            <p:nvPr/>
          </p:nvSpPr>
          <p:spPr>
            <a:xfrm>
              <a:off x="4309748" y="6967909"/>
              <a:ext cx="12913" cy="17217"/>
            </a:xfrm>
            <a:custGeom>
              <a:avLst/>
              <a:gdLst>
                <a:gd name="connsiteX0" fmla="*/ 5381 w 12913"/>
                <a:gd name="connsiteY0" fmla="*/ 8878 h 17217"/>
                <a:gd name="connsiteX1" fmla="*/ 0 w 12913"/>
                <a:gd name="connsiteY1" fmla="*/ 0 h 17217"/>
                <a:gd name="connsiteX2" fmla="*/ 12913 w 12913"/>
                <a:gd name="connsiteY2" fmla="*/ 17218 h 17217"/>
                <a:gd name="connsiteX3" fmla="*/ 5381 w 12913"/>
                <a:gd name="connsiteY3" fmla="*/ 8878 h 17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13" h="17217">
                  <a:moveTo>
                    <a:pt x="5381" y="8878"/>
                  </a:moveTo>
                  <a:cubicBezTo>
                    <a:pt x="3497" y="5919"/>
                    <a:pt x="1883" y="2959"/>
                    <a:pt x="0" y="0"/>
                  </a:cubicBezTo>
                  <a:cubicBezTo>
                    <a:pt x="4573" y="5650"/>
                    <a:pt x="9954" y="10492"/>
                    <a:pt x="12913" y="17218"/>
                  </a:cubicBezTo>
                  <a:cubicBezTo>
                    <a:pt x="9685" y="15065"/>
                    <a:pt x="7802" y="11568"/>
                    <a:pt x="5381" y="8878"/>
                  </a:cubicBezTo>
                  <a:close/>
                </a:path>
              </a:pathLst>
            </a:custGeom>
            <a:solidFill>
              <a:srgbClr val="7AAE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0" name="Полилиния: фигура 649">
              <a:extLst>
                <a:ext uri="{FF2B5EF4-FFF2-40B4-BE49-F238E27FC236}">
                  <a16:creationId xmlns:a16="http://schemas.microsoft.com/office/drawing/2014/main" id="{2D05B9DD-DBC8-CB24-4BD7-0C5984D4DA2E}"/>
                </a:ext>
              </a:extLst>
            </p:cNvPr>
            <p:cNvSpPr/>
            <p:nvPr/>
          </p:nvSpPr>
          <p:spPr>
            <a:xfrm>
              <a:off x="4360594" y="7017678"/>
              <a:ext cx="9953" cy="9684"/>
            </a:xfrm>
            <a:custGeom>
              <a:avLst/>
              <a:gdLst>
                <a:gd name="connsiteX0" fmla="*/ 538 w 9953"/>
                <a:gd name="connsiteY0" fmla="*/ 3228 h 9684"/>
                <a:gd name="connsiteX1" fmla="*/ 0 w 9953"/>
                <a:gd name="connsiteY1" fmla="*/ 0 h 9684"/>
                <a:gd name="connsiteX2" fmla="*/ 9954 w 9953"/>
                <a:gd name="connsiteY2" fmla="*/ 9685 h 9684"/>
                <a:gd name="connsiteX3" fmla="*/ 538 w 9953"/>
                <a:gd name="connsiteY3" fmla="*/ 3228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3" h="9684">
                  <a:moveTo>
                    <a:pt x="538" y="3228"/>
                  </a:moveTo>
                  <a:cubicBezTo>
                    <a:pt x="269" y="2152"/>
                    <a:pt x="269" y="1076"/>
                    <a:pt x="0" y="0"/>
                  </a:cubicBezTo>
                  <a:cubicBezTo>
                    <a:pt x="3766" y="2690"/>
                    <a:pt x="8071" y="5111"/>
                    <a:pt x="9954" y="9685"/>
                  </a:cubicBezTo>
                  <a:cubicBezTo>
                    <a:pt x="6457" y="8071"/>
                    <a:pt x="3766" y="5381"/>
                    <a:pt x="538" y="3228"/>
                  </a:cubicBezTo>
                  <a:close/>
                </a:path>
              </a:pathLst>
            </a:custGeom>
            <a:solidFill>
              <a:srgbClr val="95BE4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1" name="Полилиния: фигура 650">
              <a:extLst>
                <a:ext uri="{FF2B5EF4-FFF2-40B4-BE49-F238E27FC236}">
                  <a16:creationId xmlns:a16="http://schemas.microsoft.com/office/drawing/2014/main" id="{44D32BD2-D8D2-A3A2-1F6A-44509C19CE1B}"/>
                </a:ext>
              </a:extLst>
            </p:cNvPr>
            <p:cNvSpPr/>
            <p:nvPr/>
          </p:nvSpPr>
          <p:spPr>
            <a:xfrm>
              <a:off x="4294145" y="6928362"/>
              <a:ext cx="7801" cy="11463"/>
            </a:xfrm>
            <a:custGeom>
              <a:avLst/>
              <a:gdLst>
                <a:gd name="connsiteX0" fmla="*/ 0 w 7801"/>
                <a:gd name="connsiteY0" fmla="*/ 0 h 11463"/>
                <a:gd name="connsiteX1" fmla="*/ 1883 w 7801"/>
                <a:gd name="connsiteY1" fmla="*/ 1076 h 11463"/>
                <a:gd name="connsiteX2" fmla="*/ 7802 w 7801"/>
                <a:gd name="connsiteY2" fmla="*/ 9685 h 11463"/>
                <a:gd name="connsiteX3" fmla="*/ 7533 w 7801"/>
                <a:gd name="connsiteY3" fmla="*/ 11299 h 11463"/>
                <a:gd name="connsiteX4" fmla="*/ 4573 w 7801"/>
                <a:gd name="connsiteY4" fmla="*/ 9416 h 11463"/>
                <a:gd name="connsiteX5" fmla="*/ 269 w 7801"/>
                <a:gd name="connsiteY5" fmla="*/ 807 h 11463"/>
                <a:gd name="connsiteX6" fmla="*/ 0 w 7801"/>
                <a:gd name="connsiteY6" fmla="*/ 0 h 1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01" h="11463">
                  <a:moveTo>
                    <a:pt x="0" y="0"/>
                  </a:moveTo>
                  <a:cubicBezTo>
                    <a:pt x="538" y="269"/>
                    <a:pt x="1076" y="807"/>
                    <a:pt x="1883" y="1076"/>
                  </a:cubicBezTo>
                  <a:cubicBezTo>
                    <a:pt x="4304" y="3766"/>
                    <a:pt x="5650" y="6995"/>
                    <a:pt x="7802" y="9685"/>
                  </a:cubicBezTo>
                  <a:cubicBezTo>
                    <a:pt x="7802" y="10223"/>
                    <a:pt x="7802" y="10761"/>
                    <a:pt x="7533" y="11299"/>
                  </a:cubicBezTo>
                  <a:cubicBezTo>
                    <a:pt x="5650" y="12106"/>
                    <a:pt x="5919" y="9685"/>
                    <a:pt x="4573" y="9416"/>
                  </a:cubicBezTo>
                  <a:cubicBezTo>
                    <a:pt x="2690" y="6726"/>
                    <a:pt x="2690" y="3228"/>
                    <a:pt x="269" y="807"/>
                  </a:cubicBezTo>
                  <a:cubicBezTo>
                    <a:pt x="269" y="538"/>
                    <a:pt x="0" y="269"/>
                    <a:pt x="0" y="0"/>
                  </a:cubicBezTo>
                  <a:close/>
                </a:path>
              </a:pathLst>
            </a:custGeom>
            <a:solidFill>
              <a:srgbClr val="82B2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2" name="Полилиния: фигура 651">
              <a:extLst>
                <a:ext uri="{FF2B5EF4-FFF2-40B4-BE49-F238E27FC236}">
                  <a16:creationId xmlns:a16="http://schemas.microsoft.com/office/drawing/2014/main" id="{529E5E81-A23B-B3CB-ACF8-F36EAA908449}"/>
                </a:ext>
              </a:extLst>
            </p:cNvPr>
            <p:cNvSpPr/>
            <p:nvPr/>
          </p:nvSpPr>
          <p:spPr>
            <a:xfrm>
              <a:off x="4277465" y="7001806"/>
              <a:ext cx="2353" cy="3766"/>
            </a:xfrm>
            <a:custGeom>
              <a:avLst/>
              <a:gdLst>
                <a:gd name="connsiteX0" fmla="*/ 807 w 2353"/>
                <a:gd name="connsiteY0" fmla="*/ 0 h 3766"/>
                <a:gd name="connsiteX1" fmla="*/ 1883 w 2353"/>
                <a:gd name="connsiteY1" fmla="*/ 3766 h 3766"/>
                <a:gd name="connsiteX2" fmla="*/ 0 w 2353"/>
                <a:gd name="connsiteY2" fmla="*/ 2690 h 3766"/>
                <a:gd name="connsiteX3" fmla="*/ 807 w 2353"/>
                <a:gd name="connsiteY3" fmla="*/ 0 h 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53" h="3766">
                  <a:moveTo>
                    <a:pt x="807" y="0"/>
                  </a:moveTo>
                  <a:cubicBezTo>
                    <a:pt x="3228" y="538"/>
                    <a:pt x="2152" y="2421"/>
                    <a:pt x="1883" y="3766"/>
                  </a:cubicBezTo>
                  <a:cubicBezTo>
                    <a:pt x="1345" y="3228"/>
                    <a:pt x="1076" y="2690"/>
                    <a:pt x="0" y="2690"/>
                  </a:cubicBezTo>
                  <a:cubicBezTo>
                    <a:pt x="269" y="1614"/>
                    <a:pt x="538" y="807"/>
                    <a:pt x="807" y="0"/>
                  </a:cubicBezTo>
                  <a:close/>
                </a:path>
              </a:pathLst>
            </a:custGeom>
            <a:solidFill>
              <a:srgbClr val="A3C74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3" name="Полилиния: фигура 652">
              <a:extLst>
                <a:ext uri="{FF2B5EF4-FFF2-40B4-BE49-F238E27FC236}">
                  <a16:creationId xmlns:a16="http://schemas.microsoft.com/office/drawing/2014/main" id="{9FE4AF5C-5159-46C4-1487-EBFDAC0A2718}"/>
                </a:ext>
              </a:extLst>
            </p:cNvPr>
            <p:cNvSpPr/>
            <p:nvPr/>
          </p:nvSpPr>
          <p:spPr>
            <a:xfrm>
              <a:off x="4307116" y="6905969"/>
              <a:ext cx="47893" cy="65608"/>
            </a:xfrm>
            <a:custGeom>
              <a:avLst/>
              <a:gdLst>
                <a:gd name="connsiteX0" fmla="*/ 8820 w 47893"/>
                <a:gd name="connsiteY0" fmla="*/ 3292 h 65608"/>
                <a:gd name="connsiteX1" fmla="*/ 11241 w 47893"/>
                <a:gd name="connsiteY1" fmla="*/ 12439 h 65608"/>
                <a:gd name="connsiteX2" fmla="*/ 20926 w 47893"/>
                <a:gd name="connsiteY2" fmla="*/ 28580 h 65608"/>
                <a:gd name="connsiteX3" fmla="*/ 24693 w 47893"/>
                <a:gd name="connsiteY3" fmla="*/ 32078 h 65608"/>
                <a:gd name="connsiteX4" fmla="*/ 40834 w 47893"/>
                <a:gd name="connsiteY4" fmla="*/ 50910 h 65608"/>
                <a:gd name="connsiteX5" fmla="*/ 47291 w 47893"/>
                <a:gd name="connsiteY5" fmla="*/ 60594 h 65608"/>
                <a:gd name="connsiteX6" fmla="*/ 47022 w 47893"/>
                <a:gd name="connsiteY6" fmla="*/ 64630 h 65608"/>
                <a:gd name="connsiteX7" fmla="*/ 43255 w 47893"/>
                <a:gd name="connsiteY7" fmla="*/ 65168 h 65608"/>
                <a:gd name="connsiteX8" fmla="*/ 19581 w 47893"/>
                <a:gd name="connsiteY8" fmla="*/ 47950 h 65608"/>
                <a:gd name="connsiteX9" fmla="*/ 2364 w 47893"/>
                <a:gd name="connsiteY9" fmla="*/ 23469 h 65608"/>
                <a:gd name="connsiteX10" fmla="*/ 1826 w 47893"/>
                <a:gd name="connsiteY10" fmla="*/ 11632 h 65608"/>
                <a:gd name="connsiteX11" fmla="*/ 1287 w 47893"/>
                <a:gd name="connsiteY11" fmla="*/ 6789 h 65608"/>
                <a:gd name="connsiteX12" fmla="*/ 3978 w 47893"/>
                <a:gd name="connsiteY12" fmla="*/ 602 h 65608"/>
                <a:gd name="connsiteX13" fmla="*/ 8820 w 47893"/>
                <a:gd name="connsiteY13" fmla="*/ 3292 h 65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893" h="65608">
                  <a:moveTo>
                    <a:pt x="8820" y="3292"/>
                  </a:moveTo>
                  <a:cubicBezTo>
                    <a:pt x="9358" y="6251"/>
                    <a:pt x="10972" y="8942"/>
                    <a:pt x="11241" y="12439"/>
                  </a:cubicBezTo>
                  <a:cubicBezTo>
                    <a:pt x="11779" y="19165"/>
                    <a:pt x="14739" y="24814"/>
                    <a:pt x="20926" y="28580"/>
                  </a:cubicBezTo>
                  <a:cubicBezTo>
                    <a:pt x="22271" y="29388"/>
                    <a:pt x="23886" y="30733"/>
                    <a:pt x="24693" y="32078"/>
                  </a:cubicBezTo>
                  <a:cubicBezTo>
                    <a:pt x="28997" y="39341"/>
                    <a:pt x="35185" y="44991"/>
                    <a:pt x="40834" y="50910"/>
                  </a:cubicBezTo>
                  <a:cubicBezTo>
                    <a:pt x="43793" y="53869"/>
                    <a:pt x="44332" y="57904"/>
                    <a:pt x="47291" y="60594"/>
                  </a:cubicBezTo>
                  <a:cubicBezTo>
                    <a:pt x="48367" y="61671"/>
                    <a:pt x="47829" y="63285"/>
                    <a:pt x="47022" y="64630"/>
                  </a:cubicBezTo>
                  <a:cubicBezTo>
                    <a:pt x="45946" y="65975"/>
                    <a:pt x="44601" y="65706"/>
                    <a:pt x="43255" y="65168"/>
                  </a:cubicBezTo>
                  <a:cubicBezTo>
                    <a:pt x="34109" y="61132"/>
                    <a:pt x="26038" y="56290"/>
                    <a:pt x="19581" y="47950"/>
                  </a:cubicBezTo>
                  <a:cubicBezTo>
                    <a:pt x="13394" y="39879"/>
                    <a:pt x="7206" y="32078"/>
                    <a:pt x="2364" y="23469"/>
                  </a:cubicBezTo>
                  <a:cubicBezTo>
                    <a:pt x="211" y="19703"/>
                    <a:pt x="-1403" y="15667"/>
                    <a:pt x="1826" y="11632"/>
                  </a:cubicBezTo>
                  <a:cubicBezTo>
                    <a:pt x="3171" y="9749"/>
                    <a:pt x="1826" y="8404"/>
                    <a:pt x="1287" y="6789"/>
                  </a:cubicBezTo>
                  <a:cubicBezTo>
                    <a:pt x="211" y="3830"/>
                    <a:pt x="1557" y="1947"/>
                    <a:pt x="3978" y="602"/>
                  </a:cubicBezTo>
                  <a:cubicBezTo>
                    <a:pt x="6399" y="-1012"/>
                    <a:pt x="7475" y="871"/>
                    <a:pt x="8820" y="3292"/>
                  </a:cubicBezTo>
                  <a:close/>
                </a:path>
              </a:pathLst>
            </a:custGeom>
            <a:solidFill>
              <a:srgbClr val="B5CE7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4" name="Полилиния: фигура 653">
              <a:extLst>
                <a:ext uri="{FF2B5EF4-FFF2-40B4-BE49-F238E27FC236}">
                  <a16:creationId xmlns:a16="http://schemas.microsoft.com/office/drawing/2014/main" id="{B8D3FB75-6ACE-C783-D0EF-E2A3F00B89B0}"/>
                </a:ext>
              </a:extLst>
            </p:cNvPr>
            <p:cNvSpPr/>
            <p:nvPr/>
          </p:nvSpPr>
          <p:spPr>
            <a:xfrm>
              <a:off x="4291993" y="6884511"/>
              <a:ext cx="131028" cy="155799"/>
            </a:xfrm>
            <a:custGeom>
              <a:avLst/>
              <a:gdLst>
                <a:gd name="connsiteX0" fmla="*/ 20177 w 131028"/>
                <a:gd name="connsiteY0" fmla="*/ 66180 h 155799"/>
                <a:gd name="connsiteX1" fmla="*/ 17218 w 131028"/>
                <a:gd name="connsiteY1" fmla="*/ 59993 h 155799"/>
                <a:gd name="connsiteX2" fmla="*/ 0 w 131028"/>
                <a:gd name="connsiteY2" fmla="*/ 2152 h 155799"/>
                <a:gd name="connsiteX3" fmla="*/ 0 w 131028"/>
                <a:gd name="connsiteY3" fmla="*/ 0 h 155799"/>
                <a:gd name="connsiteX4" fmla="*/ 4035 w 131028"/>
                <a:gd name="connsiteY4" fmla="*/ 6457 h 155799"/>
                <a:gd name="connsiteX5" fmla="*/ 11837 w 131028"/>
                <a:gd name="connsiteY5" fmla="*/ 40892 h 155799"/>
                <a:gd name="connsiteX6" fmla="*/ 17487 w 131028"/>
                <a:gd name="connsiteY6" fmla="*/ 52729 h 155799"/>
                <a:gd name="connsiteX7" fmla="*/ 29862 w 131028"/>
                <a:gd name="connsiteY7" fmla="*/ 77479 h 155799"/>
                <a:gd name="connsiteX8" fmla="*/ 40354 w 131028"/>
                <a:gd name="connsiteY8" fmla="*/ 88509 h 155799"/>
                <a:gd name="connsiteX9" fmla="*/ 41430 w 131028"/>
                <a:gd name="connsiteY9" fmla="*/ 89316 h 155799"/>
                <a:gd name="connsiteX10" fmla="*/ 62414 w 131028"/>
                <a:gd name="connsiteY10" fmla="*/ 108148 h 155799"/>
                <a:gd name="connsiteX11" fmla="*/ 110031 w 131028"/>
                <a:gd name="connsiteY11" fmla="*/ 140431 h 155799"/>
                <a:gd name="connsiteX12" fmla="*/ 129939 w 131028"/>
                <a:gd name="connsiteY12" fmla="*/ 152806 h 155799"/>
                <a:gd name="connsiteX13" fmla="*/ 130477 w 131028"/>
                <a:gd name="connsiteY13" fmla="*/ 155228 h 155799"/>
                <a:gd name="connsiteX14" fmla="*/ 125097 w 131028"/>
                <a:gd name="connsiteY14" fmla="*/ 154420 h 155799"/>
                <a:gd name="connsiteX15" fmla="*/ 87702 w 131028"/>
                <a:gd name="connsiteY15" fmla="*/ 130746 h 155799"/>
                <a:gd name="connsiteX16" fmla="*/ 56495 w 131028"/>
                <a:gd name="connsiteY16" fmla="*/ 110569 h 155799"/>
                <a:gd name="connsiteX17" fmla="*/ 27172 w 131028"/>
                <a:gd name="connsiteY17" fmla="*/ 81784 h 155799"/>
                <a:gd name="connsiteX18" fmla="*/ 21253 w 131028"/>
                <a:gd name="connsiteY18" fmla="*/ 71561 h 155799"/>
                <a:gd name="connsiteX19" fmla="*/ 20177 w 131028"/>
                <a:gd name="connsiteY19" fmla="*/ 66180 h 155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1028" h="155799">
                  <a:moveTo>
                    <a:pt x="20177" y="66180"/>
                  </a:moveTo>
                  <a:cubicBezTo>
                    <a:pt x="20177" y="63490"/>
                    <a:pt x="18563" y="61876"/>
                    <a:pt x="17218" y="59993"/>
                  </a:cubicBezTo>
                  <a:cubicBezTo>
                    <a:pt x="5919" y="42506"/>
                    <a:pt x="2152" y="22598"/>
                    <a:pt x="0" y="2152"/>
                  </a:cubicBezTo>
                  <a:cubicBezTo>
                    <a:pt x="0" y="1614"/>
                    <a:pt x="0" y="807"/>
                    <a:pt x="0" y="0"/>
                  </a:cubicBezTo>
                  <a:cubicBezTo>
                    <a:pt x="3497" y="1345"/>
                    <a:pt x="3766" y="4035"/>
                    <a:pt x="4035" y="6457"/>
                  </a:cubicBezTo>
                  <a:cubicBezTo>
                    <a:pt x="5919" y="18025"/>
                    <a:pt x="7533" y="29862"/>
                    <a:pt x="11837" y="40892"/>
                  </a:cubicBezTo>
                  <a:cubicBezTo>
                    <a:pt x="13451" y="44927"/>
                    <a:pt x="15065" y="49232"/>
                    <a:pt x="17487" y="52729"/>
                  </a:cubicBezTo>
                  <a:cubicBezTo>
                    <a:pt x="22598" y="60531"/>
                    <a:pt x="24481" y="69947"/>
                    <a:pt x="29862" y="77479"/>
                  </a:cubicBezTo>
                  <a:cubicBezTo>
                    <a:pt x="32821" y="81784"/>
                    <a:pt x="35242" y="86357"/>
                    <a:pt x="40354" y="88509"/>
                  </a:cubicBezTo>
                  <a:cubicBezTo>
                    <a:pt x="40892" y="88778"/>
                    <a:pt x="41161" y="89047"/>
                    <a:pt x="41430" y="89316"/>
                  </a:cubicBezTo>
                  <a:cubicBezTo>
                    <a:pt x="44927" y="99539"/>
                    <a:pt x="54881" y="102499"/>
                    <a:pt x="62414" y="108148"/>
                  </a:cubicBezTo>
                  <a:cubicBezTo>
                    <a:pt x="78017" y="119447"/>
                    <a:pt x="94159" y="129939"/>
                    <a:pt x="110031" y="140431"/>
                  </a:cubicBezTo>
                  <a:cubicBezTo>
                    <a:pt x="116488" y="144736"/>
                    <a:pt x="123483" y="148771"/>
                    <a:pt x="129939" y="152806"/>
                  </a:cubicBezTo>
                  <a:cubicBezTo>
                    <a:pt x="131284" y="153344"/>
                    <a:pt x="131284" y="154151"/>
                    <a:pt x="130477" y="155228"/>
                  </a:cubicBezTo>
                  <a:cubicBezTo>
                    <a:pt x="128594" y="156573"/>
                    <a:pt x="126980" y="155228"/>
                    <a:pt x="125097" y="154420"/>
                  </a:cubicBezTo>
                  <a:cubicBezTo>
                    <a:pt x="111645" y="147964"/>
                    <a:pt x="100077" y="138548"/>
                    <a:pt x="87702" y="130746"/>
                  </a:cubicBezTo>
                  <a:cubicBezTo>
                    <a:pt x="77210" y="124021"/>
                    <a:pt x="67525" y="116488"/>
                    <a:pt x="56495" y="110569"/>
                  </a:cubicBezTo>
                  <a:cubicBezTo>
                    <a:pt x="44389" y="103306"/>
                    <a:pt x="34166" y="94428"/>
                    <a:pt x="27172" y="81784"/>
                  </a:cubicBezTo>
                  <a:cubicBezTo>
                    <a:pt x="25288" y="78286"/>
                    <a:pt x="23136" y="75058"/>
                    <a:pt x="21253" y="71561"/>
                  </a:cubicBezTo>
                  <a:cubicBezTo>
                    <a:pt x="20446" y="69678"/>
                    <a:pt x="19101" y="68063"/>
                    <a:pt x="20177" y="66180"/>
                  </a:cubicBezTo>
                  <a:close/>
                </a:path>
              </a:pathLst>
            </a:custGeom>
            <a:solidFill>
              <a:srgbClr val="61A0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5" name="Полилиния: фигура 654">
              <a:extLst>
                <a:ext uri="{FF2B5EF4-FFF2-40B4-BE49-F238E27FC236}">
                  <a16:creationId xmlns:a16="http://schemas.microsoft.com/office/drawing/2014/main" id="{A2AF7E13-B9C2-776D-C60C-D30BE4C415A9}"/>
                </a:ext>
              </a:extLst>
            </p:cNvPr>
            <p:cNvSpPr/>
            <p:nvPr/>
          </p:nvSpPr>
          <p:spPr>
            <a:xfrm>
              <a:off x="4349996" y="6994273"/>
              <a:ext cx="118330" cy="65811"/>
            </a:xfrm>
            <a:custGeom>
              <a:avLst/>
              <a:gdLst>
                <a:gd name="connsiteX0" fmla="*/ 106 w 118330"/>
                <a:gd name="connsiteY0" fmla="*/ 0 h 65811"/>
                <a:gd name="connsiteX1" fmla="*/ 30506 w 118330"/>
                <a:gd name="connsiteY1" fmla="*/ 19639 h 65811"/>
                <a:gd name="connsiteX2" fmla="*/ 70322 w 118330"/>
                <a:gd name="connsiteY2" fmla="*/ 44927 h 65811"/>
                <a:gd name="connsiteX3" fmla="*/ 72205 w 118330"/>
                <a:gd name="connsiteY3" fmla="*/ 45196 h 65811"/>
                <a:gd name="connsiteX4" fmla="*/ 82428 w 118330"/>
                <a:gd name="connsiteY4" fmla="*/ 48963 h 65811"/>
                <a:gd name="connsiteX5" fmla="*/ 85656 w 118330"/>
                <a:gd name="connsiteY5" fmla="*/ 49232 h 65811"/>
                <a:gd name="connsiteX6" fmla="*/ 93458 w 118330"/>
                <a:gd name="connsiteY6" fmla="*/ 51115 h 65811"/>
                <a:gd name="connsiteX7" fmla="*/ 97493 w 118330"/>
                <a:gd name="connsiteY7" fmla="*/ 54612 h 65811"/>
                <a:gd name="connsiteX8" fmla="*/ 111483 w 118330"/>
                <a:gd name="connsiteY8" fmla="*/ 58379 h 65811"/>
                <a:gd name="connsiteX9" fmla="*/ 116594 w 118330"/>
                <a:gd name="connsiteY9" fmla="*/ 60531 h 65811"/>
                <a:gd name="connsiteX10" fmla="*/ 117401 w 118330"/>
                <a:gd name="connsiteY10" fmla="*/ 63490 h 65811"/>
                <a:gd name="connsiteX11" fmla="*/ 107178 w 118330"/>
                <a:gd name="connsiteY11" fmla="*/ 65104 h 65811"/>
                <a:gd name="connsiteX12" fmla="*/ 102874 w 118330"/>
                <a:gd name="connsiteY12" fmla="*/ 64835 h 65811"/>
                <a:gd name="connsiteX13" fmla="*/ 65748 w 118330"/>
                <a:gd name="connsiteY13" fmla="*/ 48425 h 65811"/>
                <a:gd name="connsiteX14" fmla="*/ 46110 w 118330"/>
                <a:gd name="connsiteY14" fmla="*/ 38471 h 65811"/>
                <a:gd name="connsiteX15" fmla="*/ 28354 w 118330"/>
                <a:gd name="connsiteY15" fmla="*/ 27441 h 65811"/>
                <a:gd name="connsiteX16" fmla="*/ 2527 w 118330"/>
                <a:gd name="connsiteY16" fmla="*/ 4304 h 65811"/>
                <a:gd name="connsiteX17" fmla="*/ 106 w 118330"/>
                <a:gd name="connsiteY17" fmla="*/ 0 h 6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18330" h="65811">
                  <a:moveTo>
                    <a:pt x="106" y="0"/>
                  </a:moveTo>
                  <a:cubicBezTo>
                    <a:pt x="10867" y="5650"/>
                    <a:pt x="20283" y="13182"/>
                    <a:pt x="30506" y="19639"/>
                  </a:cubicBezTo>
                  <a:cubicBezTo>
                    <a:pt x="43688" y="28248"/>
                    <a:pt x="56063" y="37933"/>
                    <a:pt x="70322" y="44927"/>
                  </a:cubicBezTo>
                  <a:cubicBezTo>
                    <a:pt x="70860" y="45196"/>
                    <a:pt x="71667" y="45196"/>
                    <a:pt x="72205" y="45196"/>
                  </a:cubicBezTo>
                  <a:cubicBezTo>
                    <a:pt x="75971" y="45196"/>
                    <a:pt x="78931" y="47887"/>
                    <a:pt x="82428" y="48963"/>
                  </a:cubicBezTo>
                  <a:cubicBezTo>
                    <a:pt x="83504" y="49232"/>
                    <a:pt x="84311" y="50577"/>
                    <a:pt x="85656" y="49232"/>
                  </a:cubicBezTo>
                  <a:cubicBezTo>
                    <a:pt x="88077" y="50577"/>
                    <a:pt x="91306" y="48425"/>
                    <a:pt x="93458" y="51115"/>
                  </a:cubicBezTo>
                  <a:cubicBezTo>
                    <a:pt x="92920" y="54343"/>
                    <a:pt x="95879" y="54074"/>
                    <a:pt x="97493" y="54612"/>
                  </a:cubicBezTo>
                  <a:cubicBezTo>
                    <a:pt x="102067" y="56226"/>
                    <a:pt x="106909" y="57033"/>
                    <a:pt x="111483" y="58379"/>
                  </a:cubicBezTo>
                  <a:cubicBezTo>
                    <a:pt x="113366" y="58917"/>
                    <a:pt x="115249" y="59186"/>
                    <a:pt x="116594" y="60531"/>
                  </a:cubicBezTo>
                  <a:cubicBezTo>
                    <a:pt x="117401" y="61338"/>
                    <a:pt x="119553" y="61876"/>
                    <a:pt x="117401" y="63490"/>
                  </a:cubicBezTo>
                  <a:cubicBezTo>
                    <a:pt x="114173" y="64028"/>
                    <a:pt x="110407" y="63490"/>
                    <a:pt x="107178" y="65104"/>
                  </a:cubicBezTo>
                  <a:cubicBezTo>
                    <a:pt x="105564" y="66718"/>
                    <a:pt x="104219" y="65104"/>
                    <a:pt x="102874" y="64835"/>
                  </a:cubicBezTo>
                  <a:cubicBezTo>
                    <a:pt x="89961" y="60531"/>
                    <a:pt x="77855" y="54612"/>
                    <a:pt x="65748" y="48425"/>
                  </a:cubicBezTo>
                  <a:cubicBezTo>
                    <a:pt x="59292" y="44927"/>
                    <a:pt x="52835" y="41430"/>
                    <a:pt x="46110" y="38471"/>
                  </a:cubicBezTo>
                  <a:cubicBezTo>
                    <a:pt x="39384" y="36318"/>
                    <a:pt x="34272" y="31207"/>
                    <a:pt x="28354" y="27441"/>
                  </a:cubicBezTo>
                  <a:cubicBezTo>
                    <a:pt x="19745" y="19908"/>
                    <a:pt x="10598" y="12644"/>
                    <a:pt x="2527" y="4304"/>
                  </a:cubicBezTo>
                  <a:cubicBezTo>
                    <a:pt x="1182" y="3228"/>
                    <a:pt x="-432" y="2152"/>
                    <a:pt x="106" y="0"/>
                  </a:cubicBezTo>
                  <a:close/>
                </a:path>
              </a:pathLst>
            </a:custGeom>
            <a:solidFill>
              <a:srgbClr val="9DC0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6" name="Полилиния: фигура 655">
              <a:extLst>
                <a:ext uri="{FF2B5EF4-FFF2-40B4-BE49-F238E27FC236}">
                  <a16:creationId xmlns:a16="http://schemas.microsoft.com/office/drawing/2014/main" id="{A3039A18-E67D-7582-D2C2-EF898ACE0964}"/>
                </a:ext>
              </a:extLst>
            </p:cNvPr>
            <p:cNvSpPr/>
            <p:nvPr/>
          </p:nvSpPr>
          <p:spPr>
            <a:xfrm>
              <a:off x="4295759" y="6929707"/>
              <a:ext cx="84276" cy="93388"/>
            </a:xfrm>
            <a:custGeom>
              <a:avLst/>
              <a:gdLst>
                <a:gd name="connsiteX0" fmla="*/ 54343 w 84276"/>
                <a:gd name="connsiteY0" fmla="*/ 64566 h 93388"/>
                <a:gd name="connsiteX1" fmla="*/ 74520 w 84276"/>
                <a:gd name="connsiteY1" fmla="*/ 83398 h 93388"/>
                <a:gd name="connsiteX2" fmla="*/ 83398 w 84276"/>
                <a:gd name="connsiteY2" fmla="*/ 91200 h 93388"/>
                <a:gd name="connsiteX3" fmla="*/ 84205 w 84276"/>
                <a:gd name="connsiteY3" fmla="*/ 92545 h 93388"/>
                <a:gd name="connsiteX4" fmla="*/ 81784 w 84276"/>
                <a:gd name="connsiteY4" fmla="*/ 92814 h 93388"/>
                <a:gd name="connsiteX5" fmla="*/ 70754 w 84276"/>
                <a:gd name="connsiteY5" fmla="*/ 85819 h 93388"/>
                <a:gd name="connsiteX6" fmla="*/ 60531 w 84276"/>
                <a:gd name="connsiteY6" fmla="*/ 76941 h 93388"/>
                <a:gd name="connsiteX7" fmla="*/ 56226 w 84276"/>
                <a:gd name="connsiteY7" fmla="*/ 74251 h 93388"/>
                <a:gd name="connsiteX8" fmla="*/ 25826 w 84276"/>
                <a:gd name="connsiteY8" fmla="*/ 44927 h 93388"/>
                <a:gd name="connsiteX9" fmla="*/ 23136 w 84276"/>
                <a:gd name="connsiteY9" fmla="*/ 41161 h 93388"/>
                <a:gd name="connsiteX10" fmla="*/ 16680 w 84276"/>
                <a:gd name="connsiteY10" fmla="*/ 31745 h 93388"/>
                <a:gd name="connsiteX11" fmla="*/ 13720 w 84276"/>
                <a:gd name="connsiteY11" fmla="*/ 26634 h 93388"/>
                <a:gd name="connsiteX12" fmla="*/ 7533 w 84276"/>
                <a:gd name="connsiteY12" fmla="*/ 15334 h 93388"/>
                <a:gd name="connsiteX13" fmla="*/ 5650 w 84276"/>
                <a:gd name="connsiteY13" fmla="*/ 9685 h 93388"/>
                <a:gd name="connsiteX14" fmla="*/ 0 w 84276"/>
                <a:gd name="connsiteY14" fmla="*/ 0 h 93388"/>
                <a:gd name="connsiteX15" fmla="*/ 3766 w 84276"/>
                <a:gd name="connsiteY15" fmla="*/ 4573 h 93388"/>
                <a:gd name="connsiteX16" fmla="*/ 4573 w 84276"/>
                <a:gd name="connsiteY16" fmla="*/ 5919 h 93388"/>
                <a:gd name="connsiteX17" fmla="*/ 9416 w 84276"/>
                <a:gd name="connsiteY17" fmla="*/ 12106 h 93388"/>
                <a:gd name="connsiteX18" fmla="*/ 16142 w 84276"/>
                <a:gd name="connsiteY18" fmla="*/ 21253 h 93388"/>
                <a:gd name="connsiteX19" fmla="*/ 54343 w 84276"/>
                <a:gd name="connsiteY19" fmla="*/ 64566 h 93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276" h="93388">
                  <a:moveTo>
                    <a:pt x="54343" y="64566"/>
                  </a:moveTo>
                  <a:cubicBezTo>
                    <a:pt x="60531" y="71561"/>
                    <a:pt x="67525" y="77479"/>
                    <a:pt x="74520" y="83398"/>
                  </a:cubicBezTo>
                  <a:cubicBezTo>
                    <a:pt x="77479" y="85819"/>
                    <a:pt x="80439" y="88509"/>
                    <a:pt x="83398" y="91200"/>
                  </a:cubicBezTo>
                  <a:cubicBezTo>
                    <a:pt x="83936" y="91469"/>
                    <a:pt x="84474" y="92007"/>
                    <a:pt x="84205" y="92545"/>
                  </a:cubicBezTo>
                  <a:cubicBezTo>
                    <a:pt x="83667" y="93890"/>
                    <a:pt x="82591" y="93352"/>
                    <a:pt x="81784" y="92814"/>
                  </a:cubicBezTo>
                  <a:cubicBezTo>
                    <a:pt x="78017" y="90662"/>
                    <a:pt x="74251" y="88240"/>
                    <a:pt x="70754" y="85819"/>
                  </a:cubicBezTo>
                  <a:cubicBezTo>
                    <a:pt x="67256" y="83129"/>
                    <a:pt x="64028" y="79901"/>
                    <a:pt x="60531" y="76941"/>
                  </a:cubicBezTo>
                  <a:cubicBezTo>
                    <a:pt x="59186" y="76134"/>
                    <a:pt x="57840" y="75058"/>
                    <a:pt x="56226" y="74251"/>
                  </a:cubicBezTo>
                  <a:cubicBezTo>
                    <a:pt x="44927" y="65642"/>
                    <a:pt x="34704" y="55957"/>
                    <a:pt x="25826" y="44927"/>
                  </a:cubicBezTo>
                  <a:cubicBezTo>
                    <a:pt x="25019" y="43582"/>
                    <a:pt x="24212" y="42237"/>
                    <a:pt x="23136" y="41161"/>
                  </a:cubicBezTo>
                  <a:cubicBezTo>
                    <a:pt x="20984" y="38202"/>
                    <a:pt x="19639" y="34435"/>
                    <a:pt x="16680" y="31745"/>
                  </a:cubicBezTo>
                  <a:cubicBezTo>
                    <a:pt x="15334" y="30131"/>
                    <a:pt x="14258" y="28517"/>
                    <a:pt x="13720" y="26634"/>
                  </a:cubicBezTo>
                  <a:cubicBezTo>
                    <a:pt x="12375" y="22329"/>
                    <a:pt x="9685" y="19101"/>
                    <a:pt x="7533" y="15334"/>
                  </a:cubicBezTo>
                  <a:cubicBezTo>
                    <a:pt x="6457" y="13451"/>
                    <a:pt x="5381" y="11837"/>
                    <a:pt x="5650" y="9685"/>
                  </a:cubicBezTo>
                  <a:cubicBezTo>
                    <a:pt x="3766" y="6457"/>
                    <a:pt x="1883" y="3228"/>
                    <a:pt x="0" y="0"/>
                  </a:cubicBezTo>
                  <a:cubicBezTo>
                    <a:pt x="2152" y="538"/>
                    <a:pt x="2421" y="2959"/>
                    <a:pt x="3766" y="4573"/>
                  </a:cubicBezTo>
                  <a:cubicBezTo>
                    <a:pt x="4035" y="5112"/>
                    <a:pt x="4304" y="5650"/>
                    <a:pt x="4573" y="5919"/>
                  </a:cubicBezTo>
                  <a:cubicBezTo>
                    <a:pt x="6726" y="7533"/>
                    <a:pt x="6995" y="10761"/>
                    <a:pt x="9416" y="12106"/>
                  </a:cubicBezTo>
                  <a:cubicBezTo>
                    <a:pt x="12644" y="14258"/>
                    <a:pt x="13989" y="18294"/>
                    <a:pt x="16142" y="21253"/>
                  </a:cubicBezTo>
                  <a:cubicBezTo>
                    <a:pt x="25019" y="38740"/>
                    <a:pt x="36318" y="54612"/>
                    <a:pt x="54343" y="64566"/>
                  </a:cubicBezTo>
                  <a:close/>
                </a:path>
              </a:pathLst>
            </a:custGeom>
            <a:solidFill>
              <a:srgbClr val="BBD38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7" name="Полилиния: фигура 656">
              <a:extLst>
                <a:ext uri="{FF2B5EF4-FFF2-40B4-BE49-F238E27FC236}">
                  <a16:creationId xmlns:a16="http://schemas.microsoft.com/office/drawing/2014/main" id="{84F613C4-C49A-67BE-E26A-05307627EA4D}"/>
                </a:ext>
              </a:extLst>
            </p:cNvPr>
            <p:cNvSpPr/>
            <p:nvPr/>
          </p:nvSpPr>
          <p:spPr>
            <a:xfrm>
              <a:off x="4395263" y="7000125"/>
              <a:ext cx="24317" cy="16801"/>
            </a:xfrm>
            <a:custGeom>
              <a:avLst/>
              <a:gdLst>
                <a:gd name="connsiteX0" fmla="*/ 1381 w 24317"/>
                <a:gd name="connsiteY0" fmla="*/ 605 h 16801"/>
                <a:gd name="connsiteX1" fmla="*/ 5416 w 24317"/>
                <a:gd name="connsiteY1" fmla="*/ 605 h 16801"/>
                <a:gd name="connsiteX2" fmla="*/ 23172 w 24317"/>
                <a:gd name="connsiteY2" fmla="*/ 12711 h 16801"/>
                <a:gd name="connsiteX3" fmla="*/ 21558 w 24317"/>
                <a:gd name="connsiteY3" fmla="*/ 16747 h 16801"/>
                <a:gd name="connsiteX4" fmla="*/ 843 w 24317"/>
                <a:gd name="connsiteY4" fmla="*/ 5448 h 16801"/>
                <a:gd name="connsiteX5" fmla="*/ 1381 w 24317"/>
                <a:gd name="connsiteY5" fmla="*/ 605 h 16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317" h="16801">
                  <a:moveTo>
                    <a:pt x="1381" y="605"/>
                  </a:moveTo>
                  <a:cubicBezTo>
                    <a:pt x="2995" y="-202"/>
                    <a:pt x="4340" y="-202"/>
                    <a:pt x="5416" y="605"/>
                  </a:cubicBezTo>
                  <a:cubicBezTo>
                    <a:pt x="11604" y="4372"/>
                    <a:pt x="18330" y="7062"/>
                    <a:pt x="23172" y="12711"/>
                  </a:cubicBezTo>
                  <a:cubicBezTo>
                    <a:pt x="25324" y="15133"/>
                    <a:pt x="24248" y="16209"/>
                    <a:pt x="21558" y="16747"/>
                  </a:cubicBezTo>
                  <a:cubicBezTo>
                    <a:pt x="17254" y="17554"/>
                    <a:pt x="2188" y="9214"/>
                    <a:pt x="843" y="5448"/>
                  </a:cubicBezTo>
                  <a:cubicBezTo>
                    <a:pt x="-233" y="3565"/>
                    <a:pt x="-502" y="1681"/>
                    <a:pt x="1381" y="605"/>
                  </a:cubicBezTo>
                  <a:close/>
                </a:path>
              </a:pathLst>
            </a:custGeom>
            <a:solidFill>
              <a:srgbClr val="B5CE7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8" name="Полилиния: фигура 657">
              <a:extLst>
                <a:ext uri="{FF2B5EF4-FFF2-40B4-BE49-F238E27FC236}">
                  <a16:creationId xmlns:a16="http://schemas.microsoft.com/office/drawing/2014/main" id="{7C15A365-D52C-E689-3815-D966CA13B9CE}"/>
                </a:ext>
              </a:extLst>
            </p:cNvPr>
            <p:cNvSpPr/>
            <p:nvPr/>
          </p:nvSpPr>
          <p:spPr>
            <a:xfrm>
              <a:off x="4375749" y="6989678"/>
              <a:ext cx="15852" cy="14773"/>
            </a:xfrm>
            <a:custGeom>
              <a:avLst/>
              <a:gdLst>
                <a:gd name="connsiteX0" fmla="*/ 1793 w 15852"/>
                <a:gd name="connsiteY0" fmla="*/ 8361 h 14773"/>
                <a:gd name="connsiteX1" fmla="*/ 986 w 15852"/>
                <a:gd name="connsiteY1" fmla="*/ 1367 h 14773"/>
                <a:gd name="connsiteX2" fmla="*/ 8788 w 15852"/>
                <a:gd name="connsiteY2" fmla="*/ 1905 h 14773"/>
                <a:gd name="connsiteX3" fmla="*/ 14438 w 15852"/>
                <a:gd name="connsiteY3" fmla="*/ 7554 h 14773"/>
                <a:gd name="connsiteX4" fmla="*/ 14976 w 15852"/>
                <a:gd name="connsiteY4" fmla="*/ 13204 h 14773"/>
                <a:gd name="connsiteX5" fmla="*/ 7443 w 15852"/>
                <a:gd name="connsiteY5" fmla="*/ 14011 h 14773"/>
                <a:gd name="connsiteX6" fmla="*/ 1793 w 15852"/>
                <a:gd name="connsiteY6" fmla="*/ 8361 h 14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52" h="14773">
                  <a:moveTo>
                    <a:pt x="1793" y="8361"/>
                  </a:moveTo>
                  <a:cubicBezTo>
                    <a:pt x="717" y="6209"/>
                    <a:pt x="-1166" y="3788"/>
                    <a:pt x="986" y="1367"/>
                  </a:cubicBezTo>
                  <a:cubicBezTo>
                    <a:pt x="3408" y="-1323"/>
                    <a:pt x="6367" y="560"/>
                    <a:pt x="8788" y="1905"/>
                  </a:cubicBezTo>
                  <a:cubicBezTo>
                    <a:pt x="11209" y="2981"/>
                    <a:pt x="13362" y="4864"/>
                    <a:pt x="14438" y="7554"/>
                  </a:cubicBezTo>
                  <a:cubicBezTo>
                    <a:pt x="15245" y="9438"/>
                    <a:pt x="16859" y="11859"/>
                    <a:pt x="14976" y="13204"/>
                  </a:cubicBezTo>
                  <a:cubicBezTo>
                    <a:pt x="13093" y="14818"/>
                    <a:pt x="10133" y="15356"/>
                    <a:pt x="7443" y="14011"/>
                  </a:cubicBezTo>
                  <a:cubicBezTo>
                    <a:pt x="5022" y="12397"/>
                    <a:pt x="3139" y="10783"/>
                    <a:pt x="1793" y="8361"/>
                  </a:cubicBezTo>
                  <a:close/>
                </a:path>
              </a:pathLst>
            </a:custGeom>
            <a:solidFill>
              <a:srgbClr val="B5CE7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9" name="Полилиния: фигура 658">
              <a:extLst>
                <a:ext uri="{FF2B5EF4-FFF2-40B4-BE49-F238E27FC236}">
                  <a16:creationId xmlns:a16="http://schemas.microsoft.com/office/drawing/2014/main" id="{96E8721D-58EC-F143-F906-CCF652A0B3B9}"/>
                </a:ext>
              </a:extLst>
            </p:cNvPr>
            <p:cNvSpPr/>
            <p:nvPr/>
          </p:nvSpPr>
          <p:spPr>
            <a:xfrm>
              <a:off x="4426098" y="7016529"/>
              <a:ext cx="21391" cy="10364"/>
            </a:xfrm>
            <a:custGeom>
              <a:avLst/>
              <a:gdLst>
                <a:gd name="connsiteX0" fmla="*/ 21392 w 21391"/>
                <a:gd name="connsiteY0" fmla="*/ 10027 h 10364"/>
                <a:gd name="connsiteX1" fmla="*/ 7672 w 21391"/>
                <a:gd name="connsiteY1" fmla="*/ 10296 h 10364"/>
                <a:gd name="connsiteX2" fmla="*/ 3367 w 21391"/>
                <a:gd name="connsiteY2" fmla="*/ 8951 h 10364"/>
                <a:gd name="connsiteX3" fmla="*/ 677 w 21391"/>
                <a:gd name="connsiteY3" fmla="*/ 2225 h 10364"/>
                <a:gd name="connsiteX4" fmla="*/ 7941 w 21391"/>
                <a:gd name="connsiteY4" fmla="*/ 1418 h 10364"/>
                <a:gd name="connsiteX5" fmla="*/ 21392 w 21391"/>
                <a:gd name="connsiteY5" fmla="*/ 10027 h 10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91" h="10364">
                  <a:moveTo>
                    <a:pt x="21392" y="10027"/>
                  </a:moveTo>
                  <a:cubicBezTo>
                    <a:pt x="16280" y="10027"/>
                    <a:pt x="11976" y="9489"/>
                    <a:pt x="7672" y="10296"/>
                  </a:cubicBezTo>
                  <a:cubicBezTo>
                    <a:pt x="6057" y="10565"/>
                    <a:pt x="4443" y="10027"/>
                    <a:pt x="3367" y="8951"/>
                  </a:cubicBezTo>
                  <a:cubicBezTo>
                    <a:pt x="1215" y="7068"/>
                    <a:pt x="-1206" y="5453"/>
                    <a:pt x="677" y="2225"/>
                  </a:cubicBezTo>
                  <a:cubicBezTo>
                    <a:pt x="2560" y="-734"/>
                    <a:pt x="5788" y="-465"/>
                    <a:pt x="7941" y="1418"/>
                  </a:cubicBezTo>
                  <a:cubicBezTo>
                    <a:pt x="11707" y="4646"/>
                    <a:pt x="17625" y="4646"/>
                    <a:pt x="21392" y="10027"/>
                  </a:cubicBezTo>
                  <a:close/>
                </a:path>
              </a:pathLst>
            </a:custGeom>
            <a:solidFill>
              <a:srgbClr val="B5CE7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0" name="Полилиния: фигура 659">
              <a:extLst>
                <a:ext uri="{FF2B5EF4-FFF2-40B4-BE49-F238E27FC236}">
                  <a16:creationId xmlns:a16="http://schemas.microsoft.com/office/drawing/2014/main" id="{4DA54CBC-818E-D13E-1C93-626AF9E3C8E7}"/>
                </a:ext>
              </a:extLst>
            </p:cNvPr>
            <p:cNvSpPr/>
            <p:nvPr/>
          </p:nvSpPr>
          <p:spPr>
            <a:xfrm>
              <a:off x="4355552" y="6973513"/>
              <a:ext cx="13947" cy="12006"/>
            </a:xfrm>
            <a:custGeom>
              <a:avLst/>
              <a:gdLst>
                <a:gd name="connsiteX0" fmla="*/ 12037 w 13947"/>
                <a:gd name="connsiteY0" fmla="*/ 5695 h 12006"/>
                <a:gd name="connsiteX1" fmla="*/ 13651 w 13947"/>
                <a:gd name="connsiteY1" fmla="*/ 10807 h 12006"/>
                <a:gd name="connsiteX2" fmla="*/ 8001 w 13947"/>
                <a:gd name="connsiteY2" fmla="*/ 11345 h 12006"/>
                <a:gd name="connsiteX3" fmla="*/ 2890 w 13947"/>
                <a:gd name="connsiteY3" fmla="*/ 9192 h 12006"/>
                <a:gd name="connsiteX4" fmla="*/ 1007 w 13947"/>
                <a:gd name="connsiteY4" fmla="*/ 1660 h 12006"/>
                <a:gd name="connsiteX5" fmla="*/ 9615 w 13947"/>
                <a:gd name="connsiteY5" fmla="*/ 2198 h 12006"/>
                <a:gd name="connsiteX6" fmla="*/ 12037 w 13947"/>
                <a:gd name="connsiteY6" fmla="*/ 5695 h 1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47" h="12006">
                  <a:moveTo>
                    <a:pt x="12037" y="5695"/>
                  </a:moveTo>
                  <a:cubicBezTo>
                    <a:pt x="12575" y="7578"/>
                    <a:pt x="14727" y="8923"/>
                    <a:pt x="13651" y="10807"/>
                  </a:cubicBezTo>
                  <a:cubicBezTo>
                    <a:pt x="12306" y="12959"/>
                    <a:pt x="9884" y="11614"/>
                    <a:pt x="8001" y="11345"/>
                  </a:cubicBezTo>
                  <a:cubicBezTo>
                    <a:pt x="6118" y="11345"/>
                    <a:pt x="4504" y="10538"/>
                    <a:pt x="2890" y="9192"/>
                  </a:cubicBezTo>
                  <a:cubicBezTo>
                    <a:pt x="469" y="7040"/>
                    <a:pt x="-1146" y="4619"/>
                    <a:pt x="1007" y="1660"/>
                  </a:cubicBezTo>
                  <a:cubicBezTo>
                    <a:pt x="2890" y="-762"/>
                    <a:pt x="7194" y="-492"/>
                    <a:pt x="9615" y="2198"/>
                  </a:cubicBezTo>
                  <a:cubicBezTo>
                    <a:pt x="10691" y="3274"/>
                    <a:pt x="11230" y="4619"/>
                    <a:pt x="12037" y="5695"/>
                  </a:cubicBezTo>
                  <a:close/>
                </a:path>
              </a:pathLst>
            </a:custGeom>
            <a:solidFill>
              <a:srgbClr val="B5CE7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1" name="Полилиния: фигура 660">
              <a:extLst>
                <a:ext uri="{FF2B5EF4-FFF2-40B4-BE49-F238E27FC236}">
                  <a16:creationId xmlns:a16="http://schemas.microsoft.com/office/drawing/2014/main" id="{FC0F49E9-FBB1-5EEB-A16C-5822C1F7B087}"/>
                </a:ext>
              </a:extLst>
            </p:cNvPr>
            <p:cNvSpPr/>
            <p:nvPr/>
          </p:nvSpPr>
          <p:spPr>
            <a:xfrm>
              <a:off x="4440843" y="7045388"/>
              <a:ext cx="25562" cy="9953"/>
            </a:xfrm>
            <a:custGeom>
              <a:avLst/>
              <a:gdLst>
                <a:gd name="connsiteX0" fmla="*/ 24940 w 25562"/>
                <a:gd name="connsiteY0" fmla="*/ 9954 h 9953"/>
                <a:gd name="connsiteX1" fmla="*/ 7722 w 25562"/>
                <a:gd name="connsiteY1" fmla="*/ 5111 h 9953"/>
                <a:gd name="connsiteX2" fmla="*/ 1266 w 25562"/>
                <a:gd name="connsiteY2" fmla="*/ 2421 h 9953"/>
                <a:gd name="connsiteX3" fmla="*/ 2611 w 25562"/>
                <a:gd name="connsiteY3" fmla="*/ 0 h 9953"/>
                <a:gd name="connsiteX4" fmla="*/ 23326 w 25562"/>
                <a:gd name="connsiteY4" fmla="*/ 5381 h 9953"/>
                <a:gd name="connsiteX5" fmla="*/ 24940 w 25562"/>
                <a:gd name="connsiteY5" fmla="*/ 9954 h 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562" h="9953">
                  <a:moveTo>
                    <a:pt x="24940" y="9954"/>
                  </a:moveTo>
                  <a:cubicBezTo>
                    <a:pt x="19290" y="7802"/>
                    <a:pt x="13372" y="6995"/>
                    <a:pt x="7722" y="5111"/>
                  </a:cubicBezTo>
                  <a:cubicBezTo>
                    <a:pt x="5570" y="4573"/>
                    <a:pt x="3149" y="3766"/>
                    <a:pt x="1266" y="2421"/>
                  </a:cubicBezTo>
                  <a:cubicBezTo>
                    <a:pt x="-1425" y="538"/>
                    <a:pt x="728" y="269"/>
                    <a:pt x="2611" y="0"/>
                  </a:cubicBezTo>
                  <a:cubicBezTo>
                    <a:pt x="9336" y="2421"/>
                    <a:pt x="16331" y="3766"/>
                    <a:pt x="23326" y="5381"/>
                  </a:cubicBezTo>
                  <a:cubicBezTo>
                    <a:pt x="24671" y="6726"/>
                    <a:pt x="26554" y="7802"/>
                    <a:pt x="24940" y="9954"/>
                  </a:cubicBezTo>
                  <a:close/>
                </a:path>
              </a:pathLst>
            </a:custGeom>
            <a:solidFill>
              <a:srgbClr val="65A2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2" name="Полилиния: фигура 661">
              <a:extLst>
                <a:ext uri="{FF2B5EF4-FFF2-40B4-BE49-F238E27FC236}">
                  <a16:creationId xmlns:a16="http://schemas.microsoft.com/office/drawing/2014/main" id="{A1D21BA5-DE1B-BEAD-01E4-8C6F8075778D}"/>
                </a:ext>
              </a:extLst>
            </p:cNvPr>
            <p:cNvSpPr/>
            <p:nvPr/>
          </p:nvSpPr>
          <p:spPr>
            <a:xfrm>
              <a:off x="4464169" y="7050769"/>
              <a:ext cx="23405" cy="11299"/>
            </a:xfrm>
            <a:custGeom>
              <a:avLst/>
              <a:gdLst>
                <a:gd name="connsiteX0" fmla="*/ 1614 w 23405"/>
                <a:gd name="connsiteY0" fmla="*/ 4573 h 11299"/>
                <a:gd name="connsiteX1" fmla="*/ 0 w 23405"/>
                <a:gd name="connsiteY1" fmla="*/ 0 h 11299"/>
                <a:gd name="connsiteX2" fmla="*/ 19370 w 23405"/>
                <a:gd name="connsiteY2" fmla="*/ 7802 h 11299"/>
                <a:gd name="connsiteX3" fmla="*/ 23405 w 23405"/>
                <a:gd name="connsiteY3" fmla="*/ 11299 h 11299"/>
                <a:gd name="connsiteX4" fmla="*/ 2959 w 23405"/>
                <a:gd name="connsiteY4" fmla="*/ 6995 h 11299"/>
                <a:gd name="connsiteX5" fmla="*/ 1614 w 23405"/>
                <a:gd name="connsiteY5" fmla="*/ 4573 h 1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05" h="11299">
                  <a:moveTo>
                    <a:pt x="1614" y="4573"/>
                  </a:moveTo>
                  <a:cubicBezTo>
                    <a:pt x="2152" y="2690"/>
                    <a:pt x="538" y="1614"/>
                    <a:pt x="0" y="0"/>
                  </a:cubicBezTo>
                  <a:cubicBezTo>
                    <a:pt x="4573" y="7264"/>
                    <a:pt x="12644" y="5650"/>
                    <a:pt x="19370" y="7802"/>
                  </a:cubicBezTo>
                  <a:cubicBezTo>
                    <a:pt x="21253" y="8609"/>
                    <a:pt x="22598" y="9685"/>
                    <a:pt x="23405" y="11299"/>
                  </a:cubicBezTo>
                  <a:cubicBezTo>
                    <a:pt x="16680" y="9954"/>
                    <a:pt x="9954" y="8340"/>
                    <a:pt x="2959" y="6995"/>
                  </a:cubicBezTo>
                  <a:cubicBezTo>
                    <a:pt x="4035" y="5381"/>
                    <a:pt x="2421" y="5381"/>
                    <a:pt x="1614" y="4573"/>
                  </a:cubicBezTo>
                  <a:close/>
                </a:path>
              </a:pathLst>
            </a:custGeom>
            <a:solidFill>
              <a:srgbClr val="92BA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3" name="Полилиния: фигура 662">
              <a:extLst>
                <a:ext uri="{FF2B5EF4-FFF2-40B4-BE49-F238E27FC236}">
                  <a16:creationId xmlns:a16="http://schemas.microsoft.com/office/drawing/2014/main" id="{8E766F58-A18F-1A98-FD25-7B843F4A3888}"/>
                </a:ext>
              </a:extLst>
            </p:cNvPr>
            <p:cNvSpPr/>
            <p:nvPr/>
          </p:nvSpPr>
          <p:spPr>
            <a:xfrm>
              <a:off x="4421932" y="7037048"/>
              <a:ext cx="13966" cy="8013"/>
            </a:xfrm>
            <a:custGeom>
              <a:avLst/>
              <a:gdLst>
                <a:gd name="connsiteX0" fmla="*/ 13720 w 13966"/>
                <a:gd name="connsiteY0" fmla="*/ 6457 h 8013"/>
                <a:gd name="connsiteX1" fmla="*/ 12106 w 13966"/>
                <a:gd name="connsiteY1" fmla="*/ 7533 h 8013"/>
                <a:gd name="connsiteX2" fmla="*/ 269 w 13966"/>
                <a:gd name="connsiteY2" fmla="*/ 2152 h 8013"/>
                <a:gd name="connsiteX3" fmla="*/ 0 w 13966"/>
                <a:gd name="connsiteY3" fmla="*/ 0 h 8013"/>
                <a:gd name="connsiteX4" fmla="*/ 13720 w 13966"/>
                <a:gd name="connsiteY4" fmla="*/ 6457 h 8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66" h="8013">
                  <a:moveTo>
                    <a:pt x="13720" y="6457"/>
                  </a:moveTo>
                  <a:cubicBezTo>
                    <a:pt x="14527" y="8609"/>
                    <a:pt x="13182" y="8071"/>
                    <a:pt x="12106" y="7533"/>
                  </a:cubicBezTo>
                  <a:cubicBezTo>
                    <a:pt x="8071" y="5650"/>
                    <a:pt x="3766" y="4843"/>
                    <a:pt x="269" y="2152"/>
                  </a:cubicBezTo>
                  <a:cubicBezTo>
                    <a:pt x="807" y="1345"/>
                    <a:pt x="538" y="807"/>
                    <a:pt x="0" y="0"/>
                  </a:cubicBezTo>
                  <a:cubicBezTo>
                    <a:pt x="5112" y="1614"/>
                    <a:pt x="8609" y="5650"/>
                    <a:pt x="13720" y="6457"/>
                  </a:cubicBezTo>
                  <a:close/>
                </a:path>
              </a:pathLst>
            </a:custGeom>
            <a:solidFill>
              <a:srgbClr val="71A8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4" name="Полилиния: фигура 663">
              <a:extLst>
                <a:ext uri="{FF2B5EF4-FFF2-40B4-BE49-F238E27FC236}">
                  <a16:creationId xmlns:a16="http://schemas.microsoft.com/office/drawing/2014/main" id="{43AF2369-882F-AF77-5C4D-18BF2AE146A8}"/>
                </a:ext>
              </a:extLst>
            </p:cNvPr>
            <p:cNvSpPr/>
            <p:nvPr/>
          </p:nvSpPr>
          <p:spPr>
            <a:xfrm>
              <a:off x="4554830" y="7042698"/>
              <a:ext cx="11030" cy="1761"/>
            </a:xfrm>
            <a:custGeom>
              <a:avLst/>
              <a:gdLst>
                <a:gd name="connsiteX0" fmla="*/ 538 w 11030"/>
                <a:gd name="connsiteY0" fmla="*/ 0 h 1761"/>
                <a:gd name="connsiteX1" fmla="*/ 11030 w 11030"/>
                <a:gd name="connsiteY1" fmla="*/ 538 h 1761"/>
                <a:gd name="connsiteX2" fmla="*/ 0 w 11030"/>
                <a:gd name="connsiteY2" fmla="*/ 1345 h 1761"/>
                <a:gd name="connsiteX3" fmla="*/ 538 w 11030"/>
                <a:gd name="connsiteY3" fmla="*/ 0 h 1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0" h="1761">
                  <a:moveTo>
                    <a:pt x="538" y="0"/>
                  </a:moveTo>
                  <a:cubicBezTo>
                    <a:pt x="4035" y="269"/>
                    <a:pt x="7533" y="269"/>
                    <a:pt x="11030" y="538"/>
                  </a:cubicBezTo>
                  <a:cubicBezTo>
                    <a:pt x="7533" y="2152"/>
                    <a:pt x="3766" y="1883"/>
                    <a:pt x="0" y="1345"/>
                  </a:cubicBezTo>
                  <a:cubicBezTo>
                    <a:pt x="269" y="1076"/>
                    <a:pt x="538" y="538"/>
                    <a:pt x="538" y="0"/>
                  </a:cubicBezTo>
                  <a:close/>
                </a:path>
              </a:pathLst>
            </a:custGeom>
            <a:solidFill>
              <a:srgbClr val="76AC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5" name="Полилиния: фигура 664">
              <a:extLst>
                <a:ext uri="{FF2B5EF4-FFF2-40B4-BE49-F238E27FC236}">
                  <a16:creationId xmlns:a16="http://schemas.microsoft.com/office/drawing/2014/main" id="{6EB698C0-B82D-B597-EBA0-BF015B8C8C22}"/>
                </a:ext>
              </a:extLst>
            </p:cNvPr>
            <p:cNvSpPr/>
            <p:nvPr/>
          </p:nvSpPr>
          <p:spPr>
            <a:xfrm>
              <a:off x="4493224" y="7048347"/>
              <a:ext cx="6187" cy="2552"/>
            </a:xfrm>
            <a:custGeom>
              <a:avLst/>
              <a:gdLst>
                <a:gd name="connsiteX0" fmla="*/ 6188 w 6187"/>
                <a:gd name="connsiteY0" fmla="*/ 2152 h 2552"/>
                <a:gd name="connsiteX1" fmla="*/ 0 w 6187"/>
                <a:gd name="connsiteY1" fmla="*/ 0 h 2552"/>
                <a:gd name="connsiteX2" fmla="*/ 6188 w 6187"/>
                <a:gd name="connsiteY2" fmla="*/ 2152 h 2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87" h="2552">
                  <a:moveTo>
                    <a:pt x="6188" y="2152"/>
                  </a:moveTo>
                  <a:cubicBezTo>
                    <a:pt x="4035" y="2959"/>
                    <a:pt x="2152" y="2690"/>
                    <a:pt x="0" y="0"/>
                  </a:cubicBezTo>
                  <a:cubicBezTo>
                    <a:pt x="2690" y="1076"/>
                    <a:pt x="4304" y="1614"/>
                    <a:pt x="6188" y="2152"/>
                  </a:cubicBezTo>
                  <a:close/>
                </a:path>
              </a:pathLst>
            </a:custGeom>
            <a:solidFill>
              <a:srgbClr val="A9C6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6" name="Полилиния: фигура 665">
              <a:extLst>
                <a:ext uri="{FF2B5EF4-FFF2-40B4-BE49-F238E27FC236}">
                  <a16:creationId xmlns:a16="http://schemas.microsoft.com/office/drawing/2014/main" id="{19698F84-E557-D4B6-59F6-143818248E65}"/>
                </a:ext>
              </a:extLst>
            </p:cNvPr>
            <p:cNvSpPr/>
            <p:nvPr/>
          </p:nvSpPr>
          <p:spPr>
            <a:xfrm>
              <a:off x="4300333" y="6935357"/>
              <a:ext cx="4842" cy="6187"/>
            </a:xfrm>
            <a:custGeom>
              <a:avLst/>
              <a:gdLst>
                <a:gd name="connsiteX0" fmla="*/ 4842 w 4842"/>
                <a:gd name="connsiteY0" fmla="*/ 6188 h 6187"/>
                <a:gd name="connsiteX1" fmla="*/ 0 w 4842"/>
                <a:gd name="connsiteY1" fmla="*/ 0 h 6187"/>
                <a:gd name="connsiteX2" fmla="*/ 4842 w 4842"/>
                <a:gd name="connsiteY2" fmla="*/ 6188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42" h="6187">
                  <a:moveTo>
                    <a:pt x="4842" y="6188"/>
                  </a:moveTo>
                  <a:cubicBezTo>
                    <a:pt x="1883" y="5111"/>
                    <a:pt x="1614" y="2152"/>
                    <a:pt x="0" y="0"/>
                  </a:cubicBezTo>
                  <a:cubicBezTo>
                    <a:pt x="2690" y="1345"/>
                    <a:pt x="3497" y="4035"/>
                    <a:pt x="4842" y="6188"/>
                  </a:cubicBezTo>
                  <a:close/>
                </a:path>
              </a:pathLst>
            </a:custGeom>
            <a:solidFill>
              <a:srgbClr val="B6D0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7" name="Полилиния: фигура 666">
              <a:extLst>
                <a:ext uri="{FF2B5EF4-FFF2-40B4-BE49-F238E27FC236}">
                  <a16:creationId xmlns:a16="http://schemas.microsoft.com/office/drawing/2014/main" id="{44CEFBE3-6E22-ED23-E67D-12F6EF5BEB4E}"/>
                </a:ext>
              </a:extLst>
            </p:cNvPr>
            <p:cNvSpPr/>
            <p:nvPr/>
          </p:nvSpPr>
          <p:spPr>
            <a:xfrm>
              <a:off x="4499142" y="7045836"/>
              <a:ext cx="3497" cy="1535"/>
            </a:xfrm>
            <a:custGeom>
              <a:avLst/>
              <a:gdLst>
                <a:gd name="connsiteX0" fmla="*/ 3497 w 3497"/>
                <a:gd name="connsiteY0" fmla="*/ 1435 h 1535"/>
                <a:gd name="connsiteX1" fmla="*/ 0 w 3497"/>
                <a:gd name="connsiteY1" fmla="*/ 628 h 1535"/>
                <a:gd name="connsiteX2" fmla="*/ 3497 w 3497"/>
                <a:gd name="connsiteY2" fmla="*/ 1435 h 1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7" h="1535">
                  <a:moveTo>
                    <a:pt x="3497" y="1435"/>
                  </a:moveTo>
                  <a:cubicBezTo>
                    <a:pt x="1883" y="1704"/>
                    <a:pt x="807" y="1435"/>
                    <a:pt x="0" y="628"/>
                  </a:cubicBezTo>
                  <a:cubicBezTo>
                    <a:pt x="1614" y="-717"/>
                    <a:pt x="2421" y="359"/>
                    <a:pt x="3497" y="1435"/>
                  </a:cubicBezTo>
                  <a:close/>
                </a:path>
              </a:pathLst>
            </a:custGeom>
            <a:solidFill>
              <a:srgbClr val="A7C5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8" name="Полилиния: фигура 667">
              <a:extLst>
                <a:ext uri="{FF2B5EF4-FFF2-40B4-BE49-F238E27FC236}">
                  <a16:creationId xmlns:a16="http://schemas.microsoft.com/office/drawing/2014/main" id="{060C4236-AD94-298D-D959-8DB7AA5254A7}"/>
                </a:ext>
              </a:extLst>
            </p:cNvPr>
            <p:cNvSpPr/>
            <p:nvPr/>
          </p:nvSpPr>
          <p:spPr>
            <a:xfrm>
              <a:off x="4471971" y="7037363"/>
              <a:ext cx="2152" cy="1837"/>
            </a:xfrm>
            <a:custGeom>
              <a:avLst/>
              <a:gdLst>
                <a:gd name="connsiteX0" fmla="*/ 0 w 2152"/>
                <a:gd name="connsiteY0" fmla="*/ 1299 h 1837"/>
                <a:gd name="connsiteX1" fmla="*/ 807 w 2152"/>
                <a:gd name="connsiteY1" fmla="*/ 223 h 1837"/>
                <a:gd name="connsiteX2" fmla="*/ 2152 w 2152"/>
                <a:gd name="connsiteY2" fmla="*/ 761 h 1837"/>
                <a:gd name="connsiteX3" fmla="*/ 1614 w 2152"/>
                <a:gd name="connsiteY3" fmla="*/ 1837 h 1837"/>
                <a:gd name="connsiteX4" fmla="*/ 0 w 2152"/>
                <a:gd name="connsiteY4" fmla="*/ 1299 h 1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" h="1837">
                  <a:moveTo>
                    <a:pt x="0" y="1299"/>
                  </a:moveTo>
                  <a:cubicBezTo>
                    <a:pt x="269" y="1030"/>
                    <a:pt x="269" y="492"/>
                    <a:pt x="807" y="223"/>
                  </a:cubicBezTo>
                  <a:cubicBezTo>
                    <a:pt x="1614" y="-315"/>
                    <a:pt x="1883" y="223"/>
                    <a:pt x="2152" y="761"/>
                  </a:cubicBezTo>
                  <a:cubicBezTo>
                    <a:pt x="2152" y="1030"/>
                    <a:pt x="1883" y="1837"/>
                    <a:pt x="1614" y="1837"/>
                  </a:cubicBezTo>
                  <a:cubicBezTo>
                    <a:pt x="1345" y="1837"/>
                    <a:pt x="807" y="1568"/>
                    <a:pt x="0" y="1299"/>
                  </a:cubicBezTo>
                  <a:close/>
                </a:path>
              </a:pathLst>
            </a:custGeom>
            <a:solidFill>
              <a:srgbClr val="A5C3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9" name="Полилиния: фигура 668">
              <a:extLst>
                <a:ext uri="{FF2B5EF4-FFF2-40B4-BE49-F238E27FC236}">
                  <a16:creationId xmlns:a16="http://schemas.microsoft.com/office/drawing/2014/main" id="{F03BC62D-2DC4-682A-BD72-D66197BB5F3D}"/>
                </a:ext>
              </a:extLst>
            </p:cNvPr>
            <p:cNvSpPr/>
            <p:nvPr/>
          </p:nvSpPr>
          <p:spPr>
            <a:xfrm>
              <a:off x="4517705" y="7025383"/>
              <a:ext cx="5649" cy="1384"/>
            </a:xfrm>
            <a:custGeom>
              <a:avLst/>
              <a:gdLst>
                <a:gd name="connsiteX0" fmla="*/ 0 w 5649"/>
                <a:gd name="connsiteY0" fmla="*/ 97 h 1384"/>
                <a:gd name="connsiteX1" fmla="*/ 5650 w 5649"/>
                <a:gd name="connsiteY1" fmla="*/ 1173 h 1384"/>
                <a:gd name="connsiteX2" fmla="*/ 0 w 5649"/>
                <a:gd name="connsiteY2" fmla="*/ 97 h 1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49" h="1384">
                  <a:moveTo>
                    <a:pt x="0" y="97"/>
                  </a:moveTo>
                  <a:cubicBezTo>
                    <a:pt x="2421" y="-172"/>
                    <a:pt x="4035" y="97"/>
                    <a:pt x="5650" y="1173"/>
                  </a:cubicBezTo>
                  <a:cubicBezTo>
                    <a:pt x="3497" y="1711"/>
                    <a:pt x="2152" y="1173"/>
                    <a:pt x="0" y="97"/>
                  </a:cubicBezTo>
                  <a:close/>
                </a:path>
              </a:pathLst>
            </a:custGeom>
            <a:solidFill>
              <a:srgbClr val="7DB2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0" name="Полилиния: фигура 669">
              <a:extLst>
                <a:ext uri="{FF2B5EF4-FFF2-40B4-BE49-F238E27FC236}">
                  <a16:creationId xmlns:a16="http://schemas.microsoft.com/office/drawing/2014/main" id="{3D129ED6-FF8A-3781-6FEC-32F77331C995}"/>
                </a:ext>
              </a:extLst>
            </p:cNvPr>
            <p:cNvSpPr/>
            <p:nvPr/>
          </p:nvSpPr>
          <p:spPr>
            <a:xfrm>
              <a:off x="4525238" y="7026491"/>
              <a:ext cx="5918" cy="1679"/>
            </a:xfrm>
            <a:custGeom>
              <a:avLst/>
              <a:gdLst>
                <a:gd name="connsiteX0" fmla="*/ 4843 w 5918"/>
                <a:gd name="connsiteY0" fmla="*/ 1679 h 1679"/>
                <a:gd name="connsiteX1" fmla="*/ 0 w 5918"/>
                <a:gd name="connsiteY1" fmla="*/ 334 h 1679"/>
                <a:gd name="connsiteX2" fmla="*/ 5919 w 5918"/>
                <a:gd name="connsiteY2" fmla="*/ 1141 h 1679"/>
                <a:gd name="connsiteX3" fmla="*/ 4843 w 5918"/>
                <a:gd name="connsiteY3" fmla="*/ 1679 h 1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18" h="1679">
                  <a:moveTo>
                    <a:pt x="4843" y="1679"/>
                  </a:moveTo>
                  <a:cubicBezTo>
                    <a:pt x="3228" y="1679"/>
                    <a:pt x="1883" y="1410"/>
                    <a:pt x="0" y="334"/>
                  </a:cubicBezTo>
                  <a:cubicBezTo>
                    <a:pt x="2421" y="-473"/>
                    <a:pt x="4035" y="334"/>
                    <a:pt x="5919" y="1141"/>
                  </a:cubicBezTo>
                  <a:cubicBezTo>
                    <a:pt x="5650" y="1410"/>
                    <a:pt x="5381" y="1679"/>
                    <a:pt x="4843" y="1679"/>
                  </a:cubicBezTo>
                  <a:close/>
                </a:path>
              </a:pathLst>
            </a:custGeom>
            <a:solidFill>
              <a:srgbClr val="7EB2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1" name="Полилиния: фигура 670">
              <a:extLst>
                <a:ext uri="{FF2B5EF4-FFF2-40B4-BE49-F238E27FC236}">
                  <a16:creationId xmlns:a16="http://schemas.microsoft.com/office/drawing/2014/main" id="{B320F633-0718-40BB-8FDB-399B4DD7F52B}"/>
                </a:ext>
              </a:extLst>
            </p:cNvPr>
            <p:cNvSpPr/>
            <p:nvPr/>
          </p:nvSpPr>
          <p:spPr>
            <a:xfrm>
              <a:off x="4530080" y="7027323"/>
              <a:ext cx="5649" cy="1654"/>
            </a:xfrm>
            <a:custGeom>
              <a:avLst/>
              <a:gdLst>
                <a:gd name="connsiteX0" fmla="*/ 0 w 5649"/>
                <a:gd name="connsiteY0" fmla="*/ 848 h 1654"/>
                <a:gd name="connsiteX1" fmla="*/ 807 w 5649"/>
                <a:gd name="connsiteY1" fmla="*/ 310 h 1654"/>
                <a:gd name="connsiteX2" fmla="*/ 5650 w 5649"/>
                <a:gd name="connsiteY2" fmla="*/ 1655 h 1654"/>
                <a:gd name="connsiteX3" fmla="*/ 0 w 5649"/>
                <a:gd name="connsiteY3" fmla="*/ 848 h 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9" h="1654">
                  <a:moveTo>
                    <a:pt x="0" y="848"/>
                  </a:moveTo>
                  <a:cubicBezTo>
                    <a:pt x="269" y="579"/>
                    <a:pt x="538" y="579"/>
                    <a:pt x="807" y="310"/>
                  </a:cubicBezTo>
                  <a:cubicBezTo>
                    <a:pt x="2152" y="-228"/>
                    <a:pt x="3497" y="-228"/>
                    <a:pt x="5650" y="1655"/>
                  </a:cubicBezTo>
                  <a:cubicBezTo>
                    <a:pt x="3228" y="1117"/>
                    <a:pt x="1614" y="848"/>
                    <a:pt x="0" y="848"/>
                  </a:cubicBezTo>
                  <a:close/>
                </a:path>
              </a:pathLst>
            </a:custGeom>
            <a:solidFill>
              <a:srgbClr val="73AC2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2" name="Полилиния: фигура 671">
              <a:extLst>
                <a:ext uri="{FF2B5EF4-FFF2-40B4-BE49-F238E27FC236}">
                  <a16:creationId xmlns:a16="http://schemas.microsoft.com/office/drawing/2014/main" id="{234AF09A-AF98-09E8-98AF-D28B349E1F64}"/>
                </a:ext>
              </a:extLst>
            </p:cNvPr>
            <p:cNvSpPr/>
            <p:nvPr/>
          </p:nvSpPr>
          <p:spPr>
            <a:xfrm>
              <a:off x="4392070" y="7033810"/>
              <a:ext cx="62404" cy="26643"/>
            </a:xfrm>
            <a:custGeom>
              <a:avLst/>
              <a:gdLst>
                <a:gd name="connsiteX0" fmla="*/ 23943 w 62404"/>
                <a:gd name="connsiteY0" fmla="*/ 8081 h 26643"/>
                <a:gd name="connsiteX1" fmla="*/ 31745 w 62404"/>
                <a:gd name="connsiteY1" fmla="*/ 11309 h 26643"/>
                <a:gd name="connsiteX2" fmla="*/ 61338 w 62404"/>
                <a:gd name="connsiteY2" fmla="*/ 24492 h 26643"/>
                <a:gd name="connsiteX3" fmla="*/ 61607 w 62404"/>
                <a:gd name="connsiteY3" fmla="*/ 26644 h 26643"/>
                <a:gd name="connsiteX4" fmla="*/ 0 w 62404"/>
                <a:gd name="connsiteY4" fmla="*/ 1893 h 26643"/>
                <a:gd name="connsiteX5" fmla="*/ 0 w 62404"/>
                <a:gd name="connsiteY5" fmla="*/ 1355 h 26643"/>
                <a:gd name="connsiteX6" fmla="*/ 7533 w 62404"/>
                <a:gd name="connsiteY6" fmla="*/ 1893 h 26643"/>
                <a:gd name="connsiteX7" fmla="*/ 21791 w 62404"/>
                <a:gd name="connsiteY7" fmla="*/ 8081 h 26643"/>
                <a:gd name="connsiteX8" fmla="*/ 23943 w 62404"/>
                <a:gd name="connsiteY8" fmla="*/ 8081 h 2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404" h="26643">
                  <a:moveTo>
                    <a:pt x="23943" y="8081"/>
                  </a:moveTo>
                  <a:cubicBezTo>
                    <a:pt x="26903" y="8350"/>
                    <a:pt x="29324" y="9964"/>
                    <a:pt x="31745" y="11309"/>
                  </a:cubicBezTo>
                  <a:cubicBezTo>
                    <a:pt x="41161" y="16690"/>
                    <a:pt x="51653" y="19918"/>
                    <a:pt x="61338" y="24492"/>
                  </a:cubicBezTo>
                  <a:cubicBezTo>
                    <a:pt x="62414" y="25030"/>
                    <a:pt x="62952" y="25837"/>
                    <a:pt x="61607" y="26644"/>
                  </a:cubicBezTo>
                  <a:cubicBezTo>
                    <a:pt x="40623" y="19649"/>
                    <a:pt x="19908" y="12116"/>
                    <a:pt x="0" y="1893"/>
                  </a:cubicBezTo>
                  <a:cubicBezTo>
                    <a:pt x="0" y="1893"/>
                    <a:pt x="0" y="1624"/>
                    <a:pt x="0" y="1355"/>
                  </a:cubicBezTo>
                  <a:cubicBezTo>
                    <a:pt x="2690" y="-1604"/>
                    <a:pt x="5111" y="1086"/>
                    <a:pt x="7533" y="1893"/>
                  </a:cubicBezTo>
                  <a:cubicBezTo>
                    <a:pt x="11837" y="4584"/>
                    <a:pt x="16949" y="6198"/>
                    <a:pt x="21791" y="8081"/>
                  </a:cubicBezTo>
                  <a:cubicBezTo>
                    <a:pt x="22329" y="8350"/>
                    <a:pt x="23136" y="8619"/>
                    <a:pt x="23943" y="8081"/>
                  </a:cubicBezTo>
                  <a:close/>
                </a:path>
              </a:pathLst>
            </a:custGeom>
            <a:solidFill>
              <a:srgbClr val="ACC95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3" name="Полилиния: фигура 672">
              <a:extLst>
                <a:ext uri="{FF2B5EF4-FFF2-40B4-BE49-F238E27FC236}">
                  <a16:creationId xmlns:a16="http://schemas.microsoft.com/office/drawing/2014/main" id="{16216B68-C86C-71FF-A453-E29EAEC33003}"/>
                </a:ext>
              </a:extLst>
            </p:cNvPr>
            <p:cNvSpPr/>
            <p:nvPr/>
          </p:nvSpPr>
          <p:spPr>
            <a:xfrm>
              <a:off x="4338534" y="6994722"/>
              <a:ext cx="59088" cy="39493"/>
            </a:xfrm>
            <a:custGeom>
              <a:avLst/>
              <a:gdLst>
                <a:gd name="connsiteX0" fmla="*/ 18294 w 59088"/>
                <a:gd name="connsiteY0" fmla="*/ 10850 h 39493"/>
                <a:gd name="connsiteX1" fmla="*/ 37933 w 59088"/>
                <a:gd name="connsiteY1" fmla="*/ 25916 h 39493"/>
                <a:gd name="connsiteX2" fmla="*/ 40623 w 59088"/>
                <a:gd name="connsiteY2" fmla="*/ 27261 h 39493"/>
                <a:gd name="connsiteX3" fmla="*/ 40892 w 59088"/>
                <a:gd name="connsiteY3" fmla="*/ 26992 h 39493"/>
                <a:gd name="connsiteX4" fmla="*/ 40623 w 59088"/>
                <a:gd name="connsiteY4" fmla="*/ 26185 h 39493"/>
                <a:gd name="connsiteX5" fmla="*/ 58109 w 59088"/>
                <a:gd name="connsiteY5" fmla="*/ 36946 h 39493"/>
                <a:gd name="connsiteX6" fmla="*/ 58648 w 59088"/>
                <a:gd name="connsiteY6" fmla="*/ 39098 h 39493"/>
                <a:gd name="connsiteX7" fmla="*/ 54343 w 59088"/>
                <a:gd name="connsiteY7" fmla="*/ 37753 h 39493"/>
                <a:gd name="connsiteX8" fmla="*/ 15873 w 59088"/>
                <a:gd name="connsiteY8" fmla="*/ 14348 h 39493"/>
                <a:gd name="connsiteX9" fmla="*/ 9685 w 59088"/>
                <a:gd name="connsiteY9" fmla="*/ 10581 h 39493"/>
                <a:gd name="connsiteX10" fmla="*/ 5112 w 59088"/>
                <a:gd name="connsiteY10" fmla="*/ 7353 h 39493"/>
                <a:gd name="connsiteX11" fmla="*/ 0 w 59088"/>
                <a:gd name="connsiteY11" fmla="*/ 358 h 39493"/>
                <a:gd name="connsiteX12" fmla="*/ 4573 w 59088"/>
                <a:gd name="connsiteY12" fmla="*/ 1703 h 39493"/>
                <a:gd name="connsiteX13" fmla="*/ 15065 w 59088"/>
                <a:gd name="connsiteY13" fmla="*/ 9236 h 39493"/>
                <a:gd name="connsiteX14" fmla="*/ 17487 w 59088"/>
                <a:gd name="connsiteY14" fmla="*/ 11119 h 39493"/>
                <a:gd name="connsiteX15" fmla="*/ 18025 w 59088"/>
                <a:gd name="connsiteY15" fmla="*/ 11388 h 39493"/>
                <a:gd name="connsiteX16" fmla="*/ 18294 w 59088"/>
                <a:gd name="connsiteY16" fmla="*/ 10850 h 39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88" h="39493">
                  <a:moveTo>
                    <a:pt x="18294" y="10850"/>
                  </a:moveTo>
                  <a:cubicBezTo>
                    <a:pt x="25019" y="15693"/>
                    <a:pt x="30400" y="22149"/>
                    <a:pt x="37933" y="25916"/>
                  </a:cubicBezTo>
                  <a:cubicBezTo>
                    <a:pt x="38740" y="26454"/>
                    <a:pt x="39816" y="26992"/>
                    <a:pt x="40623" y="27261"/>
                  </a:cubicBezTo>
                  <a:cubicBezTo>
                    <a:pt x="40623" y="27261"/>
                    <a:pt x="40892" y="26992"/>
                    <a:pt x="40892" y="26992"/>
                  </a:cubicBezTo>
                  <a:cubicBezTo>
                    <a:pt x="40892" y="26723"/>
                    <a:pt x="40623" y="26454"/>
                    <a:pt x="40623" y="26185"/>
                  </a:cubicBezTo>
                  <a:cubicBezTo>
                    <a:pt x="46541" y="29682"/>
                    <a:pt x="51115" y="34794"/>
                    <a:pt x="58109" y="36946"/>
                  </a:cubicBezTo>
                  <a:cubicBezTo>
                    <a:pt x="59455" y="37484"/>
                    <a:pt x="59186" y="38291"/>
                    <a:pt x="58648" y="39098"/>
                  </a:cubicBezTo>
                  <a:cubicBezTo>
                    <a:pt x="56764" y="40174"/>
                    <a:pt x="55688" y="38829"/>
                    <a:pt x="54343" y="37753"/>
                  </a:cubicBezTo>
                  <a:cubicBezTo>
                    <a:pt x="40892" y="31027"/>
                    <a:pt x="28786" y="22418"/>
                    <a:pt x="15873" y="14348"/>
                  </a:cubicBezTo>
                  <a:cubicBezTo>
                    <a:pt x="13451" y="13810"/>
                    <a:pt x="11837" y="11926"/>
                    <a:pt x="9685" y="10581"/>
                  </a:cubicBezTo>
                  <a:cubicBezTo>
                    <a:pt x="8071" y="9505"/>
                    <a:pt x="6995" y="7622"/>
                    <a:pt x="5112" y="7353"/>
                  </a:cubicBezTo>
                  <a:cubicBezTo>
                    <a:pt x="2690" y="5470"/>
                    <a:pt x="1076" y="3049"/>
                    <a:pt x="0" y="358"/>
                  </a:cubicBezTo>
                  <a:cubicBezTo>
                    <a:pt x="1883" y="-718"/>
                    <a:pt x="3228" y="896"/>
                    <a:pt x="4573" y="1703"/>
                  </a:cubicBezTo>
                  <a:cubicBezTo>
                    <a:pt x="8071" y="4125"/>
                    <a:pt x="11568" y="6815"/>
                    <a:pt x="15065" y="9236"/>
                  </a:cubicBezTo>
                  <a:cubicBezTo>
                    <a:pt x="15873" y="10043"/>
                    <a:pt x="16680" y="10581"/>
                    <a:pt x="17487" y="11119"/>
                  </a:cubicBezTo>
                  <a:cubicBezTo>
                    <a:pt x="17487" y="11119"/>
                    <a:pt x="17756" y="11926"/>
                    <a:pt x="18025" y="11388"/>
                  </a:cubicBezTo>
                  <a:cubicBezTo>
                    <a:pt x="18294" y="11657"/>
                    <a:pt x="18025" y="11388"/>
                    <a:pt x="18294" y="10850"/>
                  </a:cubicBezTo>
                  <a:close/>
                </a:path>
              </a:pathLst>
            </a:custGeom>
            <a:solidFill>
              <a:srgbClr val="AFCB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4" name="Полилиния: фигура 673">
              <a:extLst>
                <a:ext uri="{FF2B5EF4-FFF2-40B4-BE49-F238E27FC236}">
                  <a16:creationId xmlns:a16="http://schemas.microsoft.com/office/drawing/2014/main" id="{37DE00BA-3DBF-34F7-C8CD-F3EE1C4CD4EF}"/>
                </a:ext>
              </a:extLst>
            </p:cNvPr>
            <p:cNvSpPr/>
            <p:nvPr/>
          </p:nvSpPr>
          <p:spPr>
            <a:xfrm>
              <a:off x="4453139" y="7058301"/>
              <a:ext cx="21897" cy="9415"/>
            </a:xfrm>
            <a:custGeom>
              <a:avLst/>
              <a:gdLst>
                <a:gd name="connsiteX0" fmla="*/ 269 w 21897"/>
                <a:gd name="connsiteY0" fmla="*/ 2152 h 9415"/>
                <a:gd name="connsiteX1" fmla="*/ 0 w 21897"/>
                <a:gd name="connsiteY1" fmla="*/ 0 h 9415"/>
                <a:gd name="connsiteX2" fmla="*/ 3766 w 21897"/>
                <a:gd name="connsiteY2" fmla="*/ 1076 h 9415"/>
                <a:gd name="connsiteX3" fmla="*/ 21522 w 21897"/>
                <a:gd name="connsiteY3" fmla="*/ 8071 h 9415"/>
                <a:gd name="connsiteX4" fmla="*/ 21253 w 21897"/>
                <a:gd name="connsiteY4" fmla="*/ 9416 h 9415"/>
                <a:gd name="connsiteX5" fmla="*/ 269 w 21897"/>
                <a:gd name="connsiteY5" fmla="*/ 2152 h 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97" h="9415">
                  <a:moveTo>
                    <a:pt x="269" y="2152"/>
                  </a:moveTo>
                  <a:cubicBezTo>
                    <a:pt x="807" y="1345"/>
                    <a:pt x="538" y="807"/>
                    <a:pt x="0" y="0"/>
                  </a:cubicBezTo>
                  <a:cubicBezTo>
                    <a:pt x="1345" y="269"/>
                    <a:pt x="2421" y="538"/>
                    <a:pt x="3766" y="1076"/>
                  </a:cubicBezTo>
                  <a:cubicBezTo>
                    <a:pt x="9685" y="3497"/>
                    <a:pt x="15603" y="5919"/>
                    <a:pt x="21522" y="8071"/>
                  </a:cubicBezTo>
                  <a:cubicBezTo>
                    <a:pt x="22060" y="8878"/>
                    <a:pt x="22060" y="9147"/>
                    <a:pt x="21253" y="9416"/>
                  </a:cubicBezTo>
                  <a:cubicBezTo>
                    <a:pt x="14258" y="7264"/>
                    <a:pt x="7264" y="4573"/>
                    <a:pt x="269" y="2152"/>
                  </a:cubicBezTo>
                  <a:close/>
                </a:path>
              </a:pathLst>
            </a:custGeom>
            <a:solidFill>
              <a:srgbClr val="9DC1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5" name="Полилиния: фигура 674">
              <a:extLst>
                <a:ext uri="{FF2B5EF4-FFF2-40B4-BE49-F238E27FC236}">
                  <a16:creationId xmlns:a16="http://schemas.microsoft.com/office/drawing/2014/main" id="{B9221406-B363-D178-8032-F240A097747F}"/>
                </a:ext>
              </a:extLst>
            </p:cNvPr>
            <p:cNvSpPr/>
            <p:nvPr/>
          </p:nvSpPr>
          <p:spPr>
            <a:xfrm>
              <a:off x="4347846" y="7005034"/>
              <a:ext cx="7636" cy="6994"/>
            </a:xfrm>
            <a:custGeom>
              <a:avLst/>
              <a:gdLst>
                <a:gd name="connsiteX0" fmla="*/ 911 w 7636"/>
                <a:gd name="connsiteY0" fmla="*/ 0 h 6994"/>
                <a:gd name="connsiteX1" fmla="*/ 6829 w 7636"/>
                <a:gd name="connsiteY1" fmla="*/ 4304 h 6994"/>
                <a:gd name="connsiteX2" fmla="*/ 7636 w 7636"/>
                <a:gd name="connsiteY2" fmla="*/ 6995 h 6994"/>
                <a:gd name="connsiteX3" fmla="*/ 911 w 7636"/>
                <a:gd name="connsiteY3" fmla="*/ 1076 h 6994"/>
                <a:gd name="connsiteX4" fmla="*/ 911 w 7636"/>
                <a:gd name="connsiteY4" fmla="*/ 0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6" h="6994">
                  <a:moveTo>
                    <a:pt x="911" y="0"/>
                  </a:moveTo>
                  <a:cubicBezTo>
                    <a:pt x="2794" y="1345"/>
                    <a:pt x="5215" y="2152"/>
                    <a:pt x="6829" y="4304"/>
                  </a:cubicBezTo>
                  <a:cubicBezTo>
                    <a:pt x="6291" y="5381"/>
                    <a:pt x="7098" y="6188"/>
                    <a:pt x="7636" y="6995"/>
                  </a:cubicBezTo>
                  <a:cubicBezTo>
                    <a:pt x="4946" y="5650"/>
                    <a:pt x="2794" y="3497"/>
                    <a:pt x="911" y="1076"/>
                  </a:cubicBezTo>
                  <a:cubicBezTo>
                    <a:pt x="-434" y="538"/>
                    <a:pt x="-165" y="269"/>
                    <a:pt x="911" y="0"/>
                  </a:cubicBezTo>
                  <a:close/>
                </a:path>
              </a:pathLst>
            </a:custGeom>
            <a:solidFill>
              <a:srgbClr val="72A91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6" name="Полилиния: фигура 675">
              <a:extLst>
                <a:ext uri="{FF2B5EF4-FFF2-40B4-BE49-F238E27FC236}">
                  <a16:creationId xmlns:a16="http://schemas.microsoft.com/office/drawing/2014/main" id="{537DC6DF-5B8F-25CE-34EB-1BD8BDA22D74}"/>
                </a:ext>
              </a:extLst>
            </p:cNvPr>
            <p:cNvSpPr/>
            <p:nvPr/>
          </p:nvSpPr>
          <p:spPr>
            <a:xfrm>
              <a:off x="4474392" y="7066641"/>
              <a:ext cx="8608" cy="3228"/>
            </a:xfrm>
            <a:custGeom>
              <a:avLst/>
              <a:gdLst>
                <a:gd name="connsiteX0" fmla="*/ 0 w 8608"/>
                <a:gd name="connsiteY0" fmla="*/ 1345 h 3228"/>
                <a:gd name="connsiteX1" fmla="*/ 269 w 8608"/>
                <a:gd name="connsiteY1" fmla="*/ 0 h 3228"/>
                <a:gd name="connsiteX2" fmla="*/ 8609 w 8608"/>
                <a:gd name="connsiteY2" fmla="*/ 3228 h 3228"/>
                <a:gd name="connsiteX3" fmla="*/ 0 w 8608"/>
                <a:gd name="connsiteY3" fmla="*/ 1345 h 3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08" h="3228">
                  <a:moveTo>
                    <a:pt x="0" y="1345"/>
                  </a:moveTo>
                  <a:cubicBezTo>
                    <a:pt x="0" y="807"/>
                    <a:pt x="269" y="269"/>
                    <a:pt x="269" y="0"/>
                  </a:cubicBezTo>
                  <a:cubicBezTo>
                    <a:pt x="2959" y="0"/>
                    <a:pt x="5381" y="1345"/>
                    <a:pt x="8609" y="3228"/>
                  </a:cubicBezTo>
                  <a:cubicBezTo>
                    <a:pt x="5112" y="3228"/>
                    <a:pt x="2421" y="2421"/>
                    <a:pt x="0" y="1345"/>
                  </a:cubicBezTo>
                  <a:close/>
                </a:path>
              </a:pathLst>
            </a:custGeom>
            <a:solidFill>
              <a:srgbClr val="85B4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7" name="Полилиния: фигура 676">
              <a:extLst>
                <a:ext uri="{FF2B5EF4-FFF2-40B4-BE49-F238E27FC236}">
                  <a16:creationId xmlns:a16="http://schemas.microsoft.com/office/drawing/2014/main" id="{DA0FCEA3-4A62-50EA-B886-DE692156A2B7}"/>
                </a:ext>
              </a:extLst>
            </p:cNvPr>
            <p:cNvSpPr/>
            <p:nvPr/>
          </p:nvSpPr>
          <p:spPr>
            <a:xfrm>
              <a:off x="4392070" y="7032744"/>
              <a:ext cx="7652" cy="3766"/>
            </a:xfrm>
            <a:custGeom>
              <a:avLst/>
              <a:gdLst>
                <a:gd name="connsiteX0" fmla="*/ 807 w 7652"/>
                <a:gd name="connsiteY0" fmla="*/ 0 h 3766"/>
                <a:gd name="connsiteX1" fmla="*/ 4573 w 7652"/>
                <a:gd name="connsiteY1" fmla="*/ 1076 h 3766"/>
                <a:gd name="connsiteX2" fmla="*/ 7533 w 7652"/>
                <a:gd name="connsiteY2" fmla="*/ 2421 h 3766"/>
                <a:gd name="connsiteX3" fmla="*/ 7533 w 7652"/>
                <a:gd name="connsiteY3" fmla="*/ 3766 h 3766"/>
                <a:gd name="connsiteX4" fmla="*/ 0 w 7652"/>
                <a:gd name="connsiteY4" fmla="*/ 2421 h 3766"/>
                <a:gd name="connsiteX5" fmla="*/ 807 w 7652"/>
                <a:gd name="connsiteY5" fmla="*/ 0 h 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52" h="3766">
                  <a:moveTo>
                    <a:pt x="807" y="0"/>
                  </a:moveTo>
                  <a:cubicBezTo>
                    <a:pt x="2152" y="269"/>
                    <a:pt x="3228" y="807"/>
                    <a:pt x="4573" y="1076"/>
                  </a:cubicBezTo>
                  <a:cubicBezTo>
                    <a:pt x="5919" y="807"/>
                    <a:pt x="6995" y="1345"/>
                    <a:pt x="7533" y="2421"/>
                  </a:cubicBezTo>
                  <a:cubicBezTo>
                    <a:pt x="7802" y="2959"/>
                    <a:pt x="7533" y="3228"/>
                    <a:pt x="7533" y="3766"/>
                  </a:cubicBezTo>
                  <a:cubicBezTo>
                    <a:pt x="5111" y="3766"/>
                    <a:pt x="2959" y="807"/>
                    <a:pt x="0" y="2421"/>
                  </a:cubicBezTo>
                  <a:cubicBezTo>
                    <a:pt x="269" y="1614"/>
                    <a:pt x="538" y="807"/>
                    <a:pt x="807" y="0"/>
                  </a:cubicBezTo>
                  <a:close/>
                </a:path>
              </a:pathLst>
            </a:custGeom>
            <a:solidFill>
              <a:srgbClr val="83B32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8" name="Полилиния: фигура 677">
              <a:extLst>
                <a:ext uri="{FF2B5EF4-FFF2-40B4-BE49-F238E27FC236}">
                  <a16:creationId xmlns:a16="http://schemas.microsoft.com/office/drawing/2014/main" id="{4DCE7AC4-C680-7787-9DFB-56F330A8A409}"/>
                </a:ext>
              </a:extLst>
            </p:cNvPr>
            <p:cNvSpPr/>
            <p:nvPr/>
          </p:nvSpPr>
          <p:spPr>
            <a:xfrm>
              <a:off x="4582053" y="6912519"/>
              <a:ext cx="17496" cy="19870"/>
            </a:xfrm>
            <a:custGeom>
              <a:avLst/>
              <a:gdLst>
                <a:gd name="connsiteX0" fmla="*/ 16359 w 17496"/>
                <a:gd name="connsiteY0" fmla="*/ 5620 h 19870"/>
                <a:gd name="connsiteX1" fmla="*/ 13131 w 17496"/>
                <a:gd name="connsiteY1" fmla="*/ 18802 h 19870"/>
                <a:gd name="connsiteX2" fmla="*/ 1025 w 17496"/>
                <a:gd name="connsiteY2" fmla="*/ 15036 h 19870"/>
                <a:gd name="connsiteX3" fmla="*/ 4522 w 17496"/>
                <a:gd name="connsiteY3" fmla="*/ 1047 h 19870"/>
                <a:gd name="connsiteX4" fmla="*/ 16359 w 17496"/>
                <a:gd name="connsiteY4" fmla="*/ 5620 h 19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96" h="19870">
                  <a:moveTo>
                    <a:pt x="16359" y="5620"/>
                  </a:moveTo>
                  <a:cubicBezTo>
                    <a:pt x="18780" y="9656"/>
                    <a:pt x="17166" y="16381"/>
                    <a:pt x="13131" y="18802"/>
                  </a:cubicBezTo>
                  <a:cubicBezTo>
                    <a:pt x="9365" y="21224"/>
                    <a:pt x="3715" y="19340"/>
                    <a:pt x="1025" y="15036"/>
                  </a:cubicBezTo>
                  <a:cubicBezTo>
                    <a:pt x="-1396" y="11270"/>
                    <a:pt x="756" y="3737"/>
                    <a:pt x="4522" y="1047"/>
                  </a:cubicBezTo>
                  <a:cubicBezTo>
                    <a:pt x="8289" y="-1374"/>
                    <a:pt x="13400" y="509"/>
                    <a:pt x="16359" y="5620"/>
                  </a:cubicBezTo>
                  <a:close/>
                </a:path>
              </a:pathLst>
            </a:custGeom>
            <a:solidFill>
              <a:srgbClr val="C4D87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9" name="Полилиния: фигура 678">
              <a:extLst>
                <a:ext uri="{FF2B5EF4-FFF2-40B4-BE49-F238E27FC236}">
                  <a16:creationId xmlns:a16="http://schemas.microsoft.com/office/drawing/2014/main" id="{57616421-436A-9817-3E44-271EDDDC5A3F}"/>
                </a:ext>
              </a:extLst>
            </p:cNvPr>
            <p:cNvSpPr/>
            <p:nvPr/>
          </p:nvSpPr>
          <p:spPr>
            <a:xfrm>
              <a:off x="4243299" y="6928843"/>
              <a:ext cx="35377" cy="34379"/>
            </a:xfrm>
            <a:custGeom>
              <a:avLst/>
              <a:gdLst>
                <a:gd name="connsiteX0" fmla="*/ 0 w 35377"/>
                <a:gd name="connsiteY0" fmla="*/ 17813 h 34379"/>
                <a:gd name="connsiteX1" fmla="*/ 807 w 35377"/>
                <a:gd name="connsiteY1" fmla="*/ 11895 h 34379"/>
                <a:gd name="connsiteX2" fmla="*/ 15872 w 35377"/>
                <a:gd name="connsiteY2" fmla="*/ 58 h 34379"/>
                <a:gd name="connsiteX3" fmla="*/ 34973 w 35377"/>
                <a:gd name="connsiteY3" fmla="*/ 15123 h 34379"/>
                <a:gd name="connsiteX4" fmla="*/ 19908 w 35377"/>
                <a:gd name="connsiteY4" fmla="*/ 34224 h 34379"/>
                <a:gd name="connsiteX5" fmla="*/ 0 w 35377"/>
                <a:gd name="connsiteY5" fmla="*/ 17813 h 34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377" h="34379">
                  <a:moveTo>
                    <a:pt x="0" y="17813"/>
                  </a:moveTo>
                  <a:cubicBezTo>
                    <a:pt x="269" y="15930"/>
                    <a:pt x="538" y="13778"/>
                    <a:pt x="807" y="11895"/>
                  </a:cubicBezTo>
                  <a:cubicBezTo>
                    <a:pt x="3766" y="5169"/>
                    <a:pt x="8609" y="865"/>
                    <a:pt x="15872" y="58"/>
                  </a:cubicBezTo>
                  <a:cubicBezTo>
                    <a:pt x="24212" y="-749"/>
                    <a:pt x="33359" y="7052"/>
                    <a:pt x="34973" y="15123"/>
                  </a:cubicBezTo>
                  <a:cubicBezTo>
                    <a:pt x="37394" y="27498"/>
                    <a:pt x="28517" y="33417"/>
                    <a:pt x="19908" y="34224"/>
                  </a:cubicBezTo>
                  <a:cubicBezTo>
                    <a:pt x="9685" y="35569"/>
                    <a:pt x="807" y="28036"/>
                    <a:pt x="0" y="17813"/>
                  </a:cubicBezTo>
                  <a:close/>
                </a:path>
              </a:pathLst>
            </a:custGeom>
            <a:solidFill>
              <a:srgbClr val="80B3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0" name="Полилиния: фигура 679">
              <a:extLst>
                <a:ext uri="{FF2B5EF4-FFF2-40B4-BE49-F238E27FC236}">
                  <a16:creationId xmlns:a16="http://schemas.microsoft.com/office/drawing/2014/main" id="{B2414703-198F-A102-961F-2B60F0304F79}"/>
                </a:ext>
              </a:extLst>
            </p:cNvPr>
            <p:cNvSpPr/>
            <p:nvPr/>
          </p:nvSpPr>
          <p:spPr>
            <a:xfrm>
              <a:off x="4345118" y="7076184"/>
              <a:ext cx="17623" cy="16076"/>
            </a:xfrm>
            <a:custGeom>
              <a:avLst/>
              <a:gdLst>
                <a:gd name="connsiteX0" fmla="*/ 4716 w 17623"/>
                <a:gd name="connsiteY0" fmla="*/ 949 h 16076"/>
                <a:gd name="connsiteX1" fmla="*/ 16822 w 17623"/>
                <a:gd name="connsiteY1" fmla="*/ 4716 h 16076"/>
                <a:gd name="connsiteX2" fmla="*/ 13862 w 17623"/>
                <a:gd name="connsiteY2" fmla="*/ 14938 h 16076"/>
                <a:gd name="connsiteX3" fmla="*/ 949 w 17623"/>
                <a:gd name="connsiteY3" fmla="*/ 11710 h 16076"/>
                <a:gd name="connsiteX4" fmla="*/ 4716 w 17623"/>
                <a:gd name="connsiteY4" fmla="*/ 949 h 16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23" h="16076">
                  <a:moveTo>
                    <a:pt x="4716" y="949"/>
                  </a:moveTo>
                  <a:cubicBezTo>
                    <a:pt x="9020" y="-1203"/>
                    <a:pt x="14400" y="411"/>
                    <a:pt x="16822" y="4716"/>
                  </a:cubicBezTo>
                  <a:cubicBezTo>
                    <a:pt x="18705" y="7944"/>
                    <a:pt x="17091" y="13055"/>
                    <a:pt x="13862" y="14938"/>
                  </a:cubicBezTo>
                  <a:cubicBezTo>
                    <a:pt x="9558" y="17360"/>
                    <a:pt x="3370" y="15746"/>
                    <a:pt x="949" y="11710"/>
                  </a:cubicBezTo>
                  <a:cubicBezTo>
                    <a:pt x="-1203" y="7675"/>
                    <a:pt x="411" y="3101"/>
                    <a:pt x="4716" y="949"/>
                  </a:cubicBezTo>
                  <a:close/>
                </a:path>
              </a:pathLst>
            </a:custGeom>
            <a:solidFill>
              <a:srgbClr val="C4D87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1" name="Полилиния: фигура 680">
              <a:extLst>
                <a:ext uri="{FF2B5EF4-FFF2-40B4-BE49-F238E27FC236}">
                  <a16:creationId xmlns:a16="http://schemas.microsoft.com/office/drawing/2014/main" id="{CB7F0C78-A426-7C8A-CB4E-1F2956282AA0}"/>
                </a:ext>
              </a:extLst>
            </p:cNvPr>
            <p:cNvSpPr/>
            <p:nvPr/>
          </p:nvSpPr>
          <p:spPr>
            <a:xfrm>
              <a:off x="4321812" y="6974096"/>
              <a:ext cx="32431" cy="31206"/>
            </a:xfrm>
            <a:custGeom>
              <a:avLst/>
              <a:gdLst>
                <a:gd name="connsiteX0" fmla="*/ 31518 w 32431"/>
                <a:gd name="connsiteY0" fmla="*/ 31207 h 31206"/>
                <a:gd name="connsiteX1" fmla="*/ 16722 w 32431"/>
                <a:gd name="connsiteY1" fmla="*/ 21253 h 31206"/>
                <a:gd name="connsiteX2" fmla="*/ 2195 w 32431"/>
                <a:gd name="connsiteY2" fmla="*/ 4573 h 31206"/>
                <a:gd name="connsiteX3" fmla="*/ 580 w 32431"/>
                <a:gd name="connsiteY3" fmla="*/ 0 h 31206"/>
                <a:gd name="connsiteX4" fmla="*/ 31249 w 32431"/>
                <a:gd name="connsiteY4" fmla="*/ 29055 h 31206"/>
                <a:gd name="connsiteX5" fmla="*/ 31518 w 32431"/>
                <a:gd name="connsiteY5" fmla="*/ 31207 h 31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31" h="31206">
                  <a:moveTo>
                    <a:pt x="31518" y="31207"/>
                  </a:moveTo>
                  <a:cubicBezTo>
                    <a:pt x="26676" y="27979"/>
                    <a:pt x="21564" y="24481"/>
                    <a:pt x="16722" y="21253"/>
                  </a:cubicBezTo>
                  <a:cubicBezTo>
                    <a:pt x="11072" y="16411"/>
                    <a:pt x="6230" y="11030"/>
                    <a:pt x="2195" y="4573"/>
                  </a:cubicBezTo>
                  <a:cubicBezTo>
                    <a:pt x="1118" y="3228"/>
                    <a:pt x="-1034" y="2152"/>
                    <a:pt x="580" y="0"/>
                  </a:cubicBezTo>
                  <a:cubicBezTo>
                    <a:pt x="9996" y="10492"/>
                    <a:pt x="19950" y="20446"/>
                    <a:pt x="31249" y="29055"/>
                  </a:cubicBezTo>
                  <a:cubicBezTo>
                    <a:pt x="32325" y="29862"/>
                    <a:pt x="33132" y="30400"/>
                    <a:pt x="31518" y="31207"/>
                  </a:cubicBezTo>
                  <a:close/>
                </a:path>
              </a:pathLst>
            </a:custGeom>
            <a:solidFill>
              <a:srgbClr val="67A40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2" name="Полилиния: фигура 681">
              <a:extLst>
                <a:ext uri="{FF2B5EF4-FFF2-40B4-BE49-F238E27FC236}">
                  <a16:creationId xmlns:a16="http://schemas.microsoft.com/office/drawing/2014/main" id="{D8888889-B05D-B7DF-C8AB-314D82ADD85E}"/>
                </a:ext>
              </a:extLst>
            </p:cNvPr>
            <p:cNvSpPr/>
            <p:nvPr/>
          </p:nvSpPr>
          <p:spPr>
            <a:xfrm>
              <a:off x="4308267" y="6953919"/>
              <a:ext cx="16009" cy="25019"/>
            </a:xfrm>
            <a:custGeom>
              <a:avLst/>
              <a:gdLst>
                <a:gd name="connsiteX0" fmla="*/ 14395 w 16009"/>
                <a:gd name="connsiteY0" fmla="*/ 20446 h 25019"/>
                <a:gd name="connsiteX1" fmla="*/ 16009 w 16009"/>
                <a:gd name="connsiteY1" fmla="*/ 25019 h 25019"/>
                <a:gd name="connsiteX2" fmla="*/ 6055 w 16009"/>
                <a:gd name="connsiteY2" fmla="*/ 12106 h 25019"/>
                <a:gd name="connsiteX3" fmla="*/ 1213 w 16009"/>
                <a:gd name="connsiteY3" fmla="*/ 4035 h 25019"/>
                <a:gd name="connsiteX4" fmla="*/ 406 w 16009"/>
                <a:gd name="connsiteY4" fmla="*/ 0 h 25019"/>
                <a:gd name="connsiteX5" fmla="*/ 2289 w 16009"/>
                <a:gd name="connsiteY5" fmla="*/ 2421 h 25019"/>
                <a:gd name="connsiteX6" fmla="*/ 5248 w 16009"/>
                <a:gd name="connsiteY6" fmla="*/ 7264 h 25019"/>
                <a:gd name="connsiteX7" fmla="*/ 11705 w 16009"/>
                <a:gd name="connsiteY7" fmla="*/ 16680 h 25019"/>
                <a:gd name="connsiteX8" fmla="*/ 14395 w 16009"/>
                <a:gd name="connsiteY8" fmla="*/ 20446 h 2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09" h="25019">
                  <a:moveTo>
                    <a:pt x="14395" y="20446"/>
                  </a:moveTo>
                  <a:cubicBezTo>
                    <a:pt x="13857" y="22329"/>
                    <a:pt x="15471" y="23405"/>
                    <a:pt x="16009" y="25019"/>
                  </a:cubicBezTo>
                  <a:cubicBezTo>
                    <a:pt x="12243" y="20984"/>
                    <a:pt x="8745" y="16949"/>
                    <a:pt x="6055" y="12106"/>
                  </a:cubicBezTo>
                  <a:cubicBezTo>
                    <a:pt x="4710" y="9147"/>
                    <a:pt x="2558" y="6726"/>
                    <a:pt x="1213" y="4035"/>
                  </a:cubicBezTo>
                  <a:cubicBezTo>
                    <a:pt x="675" y="2690"/>
                    <a:pt x="-670" y="1614"/>
                    <a:pt x="406" y="0"/>
                  </a:cubicBezTo>
                  <a:cubicBezTo>
                    <a:pt x="2020" y="0"/>
                    <a:pt x="2020" y="1345"/>
                    <a:pt x="2289" y="2421"/>
                  </a:cubicBezTo>
                  <a:cubicBezTo>
                    <a:pt x="3365" y="4035"/>
                    <a:pt x="4172" y="5650"/>
                    <a:pt x="5248" y="7264"/>
                  </a:cubicBezTo>
                  <a:cubicBezTo>
                    <a:pt x="8207" y="9954"/>
                    <a:pt x="8745" y="13989"/>
                    <a:pt x="11705" y="16680"/>
                  </a:cubicBezTo>
                  <a:cubicBezTo>
                    <a:pt x="12781" y="17756"/>
                    <a:pt x="13588" y="19101"/>
                    <a:pt x="14395" y="20446"/>
                  </a:cubicBezTo>
                  <a:close/>
                </a:path>
              </a:pathLst>
            </a:custGeom>
            <a:solidFill>
              <a:srgbClr val="72AA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3" name="Полилиния: фигура 682">
              <a:extLst>
                <a:ext uri="{FF2B5EF4-FFF2-40B4-BE49-F238E27FC236}">
                  <a16:creationId xmlns:a16="http://schemas.microsoft.com/office/drawing/2014/main" id="{14685D5E-AD50-8EF7-39A0-C9486C11CE9C}"/>
                </a:ext>
              </a:extLst>
            </p:cNvPr>
            <p:cNvSpPr/>
            <p:nvPr/>
          </p:nvSpPr>
          <p:spPr>
            <a:xfrm>
              <a:off x="4304637" y="6949180"/>
              <a:ext cx="9792" cy="16576"/>
            </a:xfrm>
            <a:custGeom>
              <a:avLst/>
              <a:gdLst>
                <a:gd name="connsiteX0" fmla="*/ 4304 w 9792"/>
                <a:gd name="connsiteY0" fmla="*/ 4471 h 16576"/>
                <a:gd name="connsiteX1" fmla="*/ 7802 w 9792"/>
                <a:gd name="connsiteY1" fmla="*/ 11734 h 16576"/>
                <a:gd name="connsiteX2" fmla="*/ 9685 w 9792"/>
                <a:gd name="connsiteY2" fmla="*/ 16577 h 16576"/>
                <a:gd name="connsiteX3" fmla="*/ 0 w 9792"/>
                <a:gd name="connsiteY3" fmla="*/ 435 h 16576"/>
                <a:gd name="connsiteX4" fmla="*/ 3497 w 9792"/>
                <a:gd name="connsiteY4" fmla="*/ 1780 h 16576"/>
                <a:gd name="connsiteX5" fmla="*/ 4304 w 9792"/>
                <a:gd name="connsiteY5" fmla="*/ 4471 h 16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92" h="16576">
                  <a:moveTo>
                    <a:pt x="4304" y="4471"/>
                  </a:moveTo>
                  <a:cubicBezTo>
                    <a:pt x="4304" y="7430"/>
                    <a:pt x="6726" y="9313"/>
                    <a:pt x="7802" y="11734"/>
                  </a:cubicBezTo>
                  <a:cubicBezTo>
                    <a:pt x="8609" y="13349"/>
                    <a:pt x="10223" y="14694"/>
                    <a:pt x="9685" y="16577"/>
                  </a:cubicBezTo>
                  <a:cubicBezTo>
                    <a:pt x="5381" y="11734"/>
                    <a:pt x="2152" y="6354"/>
                    <a:pt x="0" y="435"/>
                  </a:cubicBezTo>
                  <a:cubicBezTo>
                    <a:pt x="1883" y="-910"/>
                    <a:pt x="2421" y="1242"/>
                    <a:pt x="3497" y="1780"/>
                  </a:cubicBezTo>
                  <a:cubicBezTo>
                    <a:pt x="3766" y="2588"/>
                    <a:pt x="4842" y="3395"/>
                    <a:pt x="4304" y="4471"/>
                  </a:cubicBezTo>
                  <a:close/>
                </a:path>
              </a:pathLst>
            </a:custGeom>
            <a:solidFill>
              <a:srgbClr val="62A10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4" name="Полилиния: фигура 683">
              <a:extLst>
                <a:ext uri="{FF2B5EF4-FFF2-40B4-BE49-F238E27FC236}">
                  <a16:creationId xmlns:a16="http://schemas.microsoft.com/office/drawing/2014/main" id="{A03C1774-6C27-0E3A-2C54-2C3E2342AC77}"/>
                </a:ext>
              </a:extLst>
            </p:cNvPr>
            <p:cNvSpPr/>
            <p:nvPr/>
          </p:nvSpPr>
          <p:spPr>
            <a:xfrm>
              <a:off x="4298718" y="6937778"/>
              <a:ext cx="8877" cy="13451"/>
            </a:xfrm>
            <a:custGeom>
              <a:avLst/>
              <a:gdLst>
                <a:gd name="connsiteX0" fmla="*/ 8878 w 8877"/>
                <a:gd name="connsiteY0" fmla="*/ 13451 h 13451"/>
                <a:gd name="connsiteX1" fmla="*/ 5919 w 8877"/>
                <a:gd name="connsiteY1" fmla="*/ 11837 h 13451"/>
                <a:gd name="connsiteX2" fmla="*/ 0 w 8877"/>
                <a:gd name="connsiteY2" fmla="*/ 0 h 13451"/>
                <a:gd name="connsiteX3" fmla="*/ 2421 w 8877"/>
                <a:gd name="connsiteY3" fmla="*/ 1883 h 13451"/>
                <a:gd name="connsiteX4" fmla="*/ 8878 w 8877"/>
                <a:gd name="connsiteY4" fmla="*/ 13451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77" h="13451">
                  <a:moveTo>
                    <a:pt x="8878" y="13451"/>
                  </a:moveTo>
                  <a:cubicBezTo>
                    <a:pt x="7802" y="12913"/>
                    <a:pt x="6995" y="12375"/>
                    <a:pt x="5919" y="11837"/>
                  </a:cubicBezTo>
                  <a:cubicBezTo>
                    <a:pt x="3228" y="8071"/>
                    <a:pt x="1614" y="4035"/>
                    <a:pt x="0" y="0"/>
                  </a:cubicBezTo>
                  <a:cubicBezTo>
                    <a:pt x="1345" y="0"/>
                    <a:pt x="1614" y="1345"/>
                    <a:pt x="2421" y="1883"/>
                  </a:cubicBezTo>
                  <a:cubicBezTo>
                    <a:pt x="4842" y="5650"/>
                    <a:pt x="7533" y="9147"/>
                    <a:pt x="8878" y="13451"/>
                  </a:cubicBezTo>
                  <a:close/>
                </a:path>
              </a:pathLst>
            </a:custGeom>
            <a:solidFill>
              <a:srgbClr val="72AA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5" name="Полилиния: фигура 684">
              <a:extLst>
                <a:ext uri="{FF2B5EF4-FFF2-40B4-BE49-F238E27FC236}">
                  <a16:creationId xmlns:a16="http://schemas.microsoft.com/office/drawing/2014/main" id="{117F3C46-D9FD-A0BA-86DC-F7FBC949B5EA}"/>
                </a:ext>
              </a:extLst>
            </p:cNvPr>
            <p:cNvSpPr/>
            <p:nvPr/>
          </p:nvSpPr>
          <p:spPr>
            <a:xfrm>
              <a:off x="4343915" y="7002321"/>
              <a:ext cx="4842" cy="4058"/>
            </a:xfrm>
            <a:custGeom>
              <a:avLst/>
              <a:gdLst>
                <a:gd name="connsiteX0" fmla="*/ 4842 w 4842"/>
                <a:gd name="connsiteY0" fmla="*/ 2713 h 4058"/>
                <a:gd name="connsiteX1" fmla="*/ 4573 w 4842"/>
                <a:gd name="connsiteY1" fmla="*/ 4058 h 4058"/>
                <a:gd name="connsiteX2" fmla="*/ 0 w 4842"/>
                <a:gd name="connsiteY2" fmla="*/ 23 h 4058"/>
                <a:gd name="connsiteX3" fmla="*/ 4842 w 4842"/>
                <a:gd name="connsiteY3" fmla="*/ 2713 h 4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2" h="4058">
                  <a:moveTo>
                    <a:pt x="4842" y="2713"/>
                  </a:moveTo>
                  <a:cubicBezTo>
                    <a:pt x="4842" y="3251"/>
                    <a:pt x="4573" y="3520"/>
                    <a:pt x="4573" y="4058"/>
                  </a:cubicBezTo>
                  <a:cubicBezTo>
                    <a:pt x="2690" y="3251"/>
                    <a:pt x="1614" y="1368"/>
                    <a:pt x="0" y="23"/>
                  </a:cubicBezTo>
                  <a:cubicBezTo>
                    <a:pt x="2152" y="-246"/>
                    <a:pt x="3228" y="1906"/>
                    <a:pt x="4842" y="2713"/>
                  </a:cubicBezTo>
                  <a:close/>
                </a:path>
              </a:pathLst>
            </a:custGeom>
            <a:solidFill>
              <a:srgbClr val="95BC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6" name="Полилиния: фигура 685">
              <a:extLst>
                <a:ext uri="{FF2B5EF4-FFF2-40B4-BE49-F238E27FC236}">
                  <a16:creationId xmlns:a16="http://schemas.microsoft.com/office/drawing/2014/main" id="{A02337EB-095A-54DC-4E85-4E5BE83F18EE}"/>
                </a:ext>
              </a:extLst>
            </p:cNvPr>
            <p:cNvSpPr/>
            <p:nvPr/>
          </p:nvSpPr>
          <p:spPr>
            <a:xfrm>
              <a:off x="4301140" y="6939123"/>
              <a:ext cx="9684" cy="16679"/>
            </a:xfrm>
            <a:custGeom>
              <a:avLst/>
              <a:gdLst>
                <a:gd name="connsiteX0" fmla="*/ 6457 w 9684"/>
                <a:gd name="connsiteY0" fmla="*/ 12106 h 16679"/>
                <a:gd name="connsiteX1" fmla="*/ 0 w 9684"/>
                <a:gd name="connsiteY1" fmla="*/ 538 h 16679"/>
                <a:gd name="connsiteX2" fmla="*/ 538 w 9684"/>
                <a:gd name="connsiteY2" fmla="*/ 0 h 16679"/>
                <a:gd name="connsiteX3" fmla="*/ 9685 w 9684"/>
                <a:gd name="connsiteY3" fmla="*/ 16680 h 16679"/>
                <a:gd name="connsiteX4" fmla="*/ 8071 w 9684"/>
                <a:gd name="connsiteY4" fmla="*/ 14527 h 16679"/>
                <a:gd name="connsiteX5" fmla="*/ 6457 w 9684"/>
                <a:gd name="connsiteY5" fmla="*/ 12106 h 1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84" h="16679">
                  <a:moveTo>
                    <a:pt x="6457" y="12106"/>
                  </a:moveTo>
                  <a:cubicBezTo>
                    <a:pt x="4304" y="8340"/>
                    <a:pt x="2152" y="4573"/>
                    <a:pt x="0" y="538"/>
                  </a:cubicBezTo>
                  <a:cubicBezTo>
                    <a:pt x="269" y="269"/>
                    <a:pt x="269" y="0"/>
                    <a:pt x="538" y="0"/>
                  </a:cubicBezTo>
                  <a:cubicBezTo>
                    <a:pt x="3497" y="5650"/>
                    <a:pt x="8071" y="10492"/>
                    <a:pt x="9685" y="16680"/>
                  </a:cubicBezTo>
                  <a:cubicBezTo>
                    <a:pt x="9147" y="15873"/>
                    <a:pt x="8609" y="15065"/>
                    <a:pt x="8071" y="14527"/>
                  </a:cubicBezTo>
                  <a:cubicBezTo>
                    <a:pt x="7264" y="13720"/>
                    <a:pt x="6995" y="12913"/>
                    <a:pt x="6457" y="12106"/>
                  </a:cubicBezTo>
                  <a:close/>
                </a:path>
              </a:pathLst>
            </a:custGeom>
            <a:solidFill>
              <a:srgbClr val="B6D0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7" name="Полилиния: фигура 686">
              <a:extLst>
                <a:ext uri="{FF2B5EF4-FFF2-40B4-BE49-F238E27FC236}">
                  <a16:creationId xmlns:a16="http://schemas.microsoft.com/office/drawing/2014/main" id="{5D6BB1E5-343D-B598-035A-713202B69766}"/>
                </a:ext>
              </a:extLst>
            </p:cNvPr>
            <p:cNvSpPr/>
            <p:nvPr/>
          </p:nvSpPr>
          <p:spPr>
            <a:xfrm>
              <a:off x="4396644" y="7031937"/>
              <a:ext cx="19369" cy="11510"/>
            </a:xfrm>
            <a:custGeom>
              <a:avLst/>
              <a:gdLst>
                <a:gd name="connsiteX0" fmla="*/ 2421 w 19369"/>
                <a:gd name="connsiteY0" fmla="*/ 3766 h 11510"/>
                <a:gd name="connsiteX1" fmla="*/ 0 w 19369"/>
                <a:gd name="connsiteY1" fmla="*/ 2152 h 11510"/>
                <a:gd name="connsiteX2" fmla="*/ 0 w 19369"/>
                <a:gd name="connsiteY2" fmla="*/ 0 h 11510"/>
                <a:gd name="connsiteX3" fmla="*/ 19370 w 19369"/>
                <a:gd name="connsiteY3" fmla="*/ 10223 h 11510"/>
                <a:gd name="connsiteX4" fmla="*/ 17756 w 19369"/>
                <a:gd name="connsiteY4" fmla="*/ 11299 h 11510"/>
                <a:gd name="connsiteX5" fmla="*/ 2421 w 19369"/>
                <a:gd name="connsiteY5" fmla="*/ 3766 h 11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69" h="11510">
                  <a:moveTo>
                    <a:pt x="2421" y="3766"/>
                  </a:moveTo>
                  <a:cubicBezTo>
                    <a:pt x="1614" y="3228"/>
                    <a:pt x="807" y="2690"/>
                    <a:pt x="0" y="2152"/>
                  </a:cubicBezTo>
                  <a:cubicBezTo>
                    <a:pt x="538" y="1345"/>
                    <a:pt x="269" y="807"/>
                    <a:pt x="0" y="0"/>
                  </a:cubicBezTo>
                  <a:cubicBezTo>
                    <a:pt x="6726" y="2959"/>
                    <a:pt x="13182" y="6188"/>
                    <a:pt x="19370" y="10223"/>
                  </a:cubicBezTo>
                  <a:cubicBezTo>
                    <a:pt x="19370" y="11299"/>
                    <a:pt x="18832" y="11837"/>
                    <a:pt x="17756" y="11299"/>
                  </a:cubicBezTo>
                  <a:cubicBezTo>
                    <a:pt x="12644" y="8609"/>
                    <a:pt x="6995" y="6995"/>
                    <a:pt x="2421" y="3766"/>
                  </a:cubicBezTo>
                  <a:close/>
                </a:path>
              </a:pathLst>
            </a:custGeom>
            <a:solidFill>
              <a:srgbClr val="B0CB5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8" name="Полилиния: фигура 687">
              <a:extLst>
                <a:ext uri="{FF2B5EF4-FFF2-40B4-BE49-F238E27FC236}">
                  <a16:creationId xmlns:a16="http://schemas.microsoft.com/office/drawing/2014/main" id="{C8B550D9-365C-0F1E-1415-B83C0436F3A2}"/>
                </a:ext>
              </a:extLst>
            </p:cNvPr>
            <p:cNvSpPr/>
            <p:nvPr/>
          </p:nvSpPr>
          <p:spPr>
            <a:xfrm>
              <a:off x="4313784" y="6960914"/>
              <a:ext cx="6456" cy="9415"/>
            </a:xfrm>
            <a:custGeom>
              <a:avLst/>
              <a:gdLst>
                <a:gd name="connsiteX0" fmla="*/ 6457 w 6456"/>
                <a:gd name="connsiteY0" fmla="*/ 9416 h 9415"/>
                <a:gd name="connsiteX1" fmla="*/ 0 w 6456"/>
                <a:gd name="connsiteY1" fmla="*/ 0 h 9415"/>
                <a:gd name="connsiteX2" fmla="*/ 6457 w 6456"/>
                <a:gd name="connsiteY2" fmla="*/ 9416 h 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56" h="9415">
                  <a:moveTo>
                    <a:pt x="6457" y="9416"/>
                  </a:moveTo>
                  <a:cubicBezTo>
                    <a:pt x="3228" y="6995"/>
                    <a:pt x="1883" y="3228"/>
                    <a:pt x="0" y="0"/>
                  </a:cubicBezTo>
                  <a:cubicBezTo>
                    <a:pt x="3228" y="2152"/>
                    <a:pt x="4035" y="6188"/>
                    <a:pt x="6457" y="9416"/>
                  </a:cubicBezTo>
                  <a:close/>
                </a:path>
              </a:pathLst>
            </a:custGeom>
            <a:solidFill>
              <a:srgbClr val="B6D0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9" name="Полилиния: фигура 688">
              <a:extLst>
                <a:ext uri="{FF2B5EF4-FFF2-40B4-BE49-F238E27FC236}">
                  <a16:creationId xmlns:a16="http://schemas.microsoft.com/office/drawing/2014/main" id="{09E00CAB-0711-17C9-782A-BBD560178A22}"/>
                </a:ext>
              </a:extLst>
            </p:cNvPr>
            <p:cNvSpPr/>
            <p:nvPr/>
          </p:nvSpPr>
          <p:spPr>
            <a:xfrm>
              <a:off x="4353062" y="7003151"/>
              <a:ext cx="4573" cy="4573"/>
            </a:xfrm>
            <a:custGeom>
              <a:avLst/>
              <a:gdLst>
                <a:gd name="connsiteX0" fmla="*/ 269 w 4573"/>
                <a:gd name="connsiteY0" fmla="*/ 2152 h 4573"/>
                <a:gd name="connsiteX1" fmla="*/ 0 w 4573"/>
                <a:gd name="connsiteY1" fmla="*/ 0 h 4573"/>
                <a:gd name="connsiteX2" fmla="*/ 3497 w 4573"/>
                <a:gd name="connsiteY2" fmla="*/ 2421 h 4573"/>
                <a:gd name="connsiteX3" fmla="*/ 4573 w 4573"/>
                <a:gd name="connsiteY3" fmla="*/ 4573 h 4573"/>
                <a:gd name="connsiteX4" fmla="*/ 269 w 4573"/>
                <a:gd name="connsiteY4" fmla="*/ 2152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3" h="4573">
                  <a:moveTo>
                    <a:pt x="269" y="2152"/>
                  </a:moveTo>
                  <a:cubicBezTo>
                    <a:pt x="269" y="1345"/>
                    <a:pt x="269" y="807"/>
                    <a:pt x="0" y="0"/>
                  </a:cubicBezTo>
                  <a:cubicBezTo>
                    <a:pt x="1076" y="807"/>
                    <a:pt x="2421" y="1614"/>
                    <a:pt x="3497" y="2421"/>
                  </a:cubicBezTo>
                  <a:cubicBezTo>
                    <a:pt x="3766" y="2959"/>
                    <a:pt x="4035" y="3766"/>
                    <a:pt x="4573" y="4573"/>
                  </a:cubicBezTo>
                  <a:cubicBezTo>
                    <a:pt x="2690" y="4304"/>
                    <a:pt x="1614" y="3228"/>
                    <a:pt x="269" y="2152"/>
                  </a:cubicBezTo>
                  <a:close/>
                </a:path>
              </a:pathLst>
            </a:custGeom>
            <a:solidFill>
              <a:srgbClr val="7CAF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0" name="Полилиния: фигура 689">
              <a:extLst>
                <a:ext uri="{FF2B5EF4-FFF2-40B4-BE49-F238E27FC236}">
                  <a16:creationId xmlns:a16="http://schemas.microsoft.com/office/drawing/2014/main" id="{5647DD62-6024-46EC-F2DD-91B00D86B64A}"/>
                </a:ext>
              </a:extLst>
            </p:cNvPr>
            <p:cNvSpPr/>
            <p:nvPr/>
          </p:nvSpPr>
          <p:spPr>
            <a:xfrm>
              <a:off x="4399065" y="7035703"/>
              <a:ext cx="15334" cy="7532"/>
            </a:xfrm>
            <a:custGeom>
              <a:avLst/>
              <a:gdLst>
                <a:gd name="connsiteX0" fmla="*/ 0 w 15334"/>
                <a:gd name="connsiteY0" fmla="*/ 0 h 7532"/>
                <a:gd name="connsiteX1" fmla="*/ 15334 w 15334"/>
                <a:gd name="connsiteY1" fmla="*/ 7533 h 7532"/>
                <a:gd name="connsiteX2" fmla="*/ 538 w 15334"/>
                <a:gd name="connsiteY2" fmla="*/ 1076 h 7532"/>
                <a:gd name="connsiteX3" fmla="*/ 0 w 15334"/>
                <a:gd name="connsiteY3" fmla="*/ 0 h 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34" h="7532">
                  <a:moveTo>
                    <a:pt x="0" y="0"/>
                  </a:moveTo>
                  <a:cubicBezTo>
                    <a:pt x="5381" y="1883"/>
                    <a:pt x="10761" y="4304"/>
                    <a:pt x="15334" y="7533"/>
                  </a:cubicBezTo>
                  <a:cubicBezTo>
                    <a:pt x="9954" y="6188"/>
                    <a:pt x="4842" y="4304"/>
                    <a:pt x="538" y="1076"/>
                  </a:cubicBezTo>
                  <a:cubicBezTo>
                    <a:pt x="269" y="538"/>
                    <a:pt x="0" y="269"/>
                    <a:pt x="0" y="0"/>
                  </a:cubicBezTo>
                  <a:close/>
                </a:path>
              </a:pathLst>
            </a:custGeom>
            <a:solidFill>
              <a:srgbClr val="A3C4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1" name="Полилиния: фигура 690">
              <a:extLst>
                <a:ext uri="{FF2B5EF4-FFF2-40B4-BE49-F238E27FC236}">
                  <a16:creationId xmlns:a16="http://schemas.microsoft.com/office/drawing/2014/main" id="{ED98919C-6C08-66F9-B635-FAA284E3D17D}"/>
                </a:ext>
              </a:extLst>
            </p:cNvPr>
            <p:cNvSpPr/>
            <p:nvPr/>
          </p:nvSpPr>
          <p:spPr>
            <a:xfrm>
              <a:off x="4253859" y="6940800"/>
              <a:ext cx="13881" cy="15064"/>
            </a:xfrm>
            <a:custGeom>
              <a:avLst/>
              <a:gdLst>
                <a:gd name="connsiteX0" fmla="*/ 10155 w 13881"/>
                <a:gd name="connsiteY0" fmla="*/ 14195 h 15064"/>
                <a:gd name="connsiteX1" fmla="*/ 739 w 13881"/>
                <a:gd name="connsiteY1" fmla="*/ 11774 h 15064"/>
                <a:gd name="connsiteX2" fmla="*/ 4505 w 13881"/>
                <a:gd name="connsiteY2" fmla="*/ 1013 h 15064"/>
                <a:gd name="connsiteX3" fmla="*/ 12845 w 13881"/>
                <a:gd name="connsiteY3" fmla="*/ 2896 h 15064"/>
                <a:gd name="connsiteX4" fmla="*/ 10155 w 13881"/>
                <a:gd name="connsiteY4" fmla="*/ 14195 h 15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81" h="15064">
                  <a:moveTo>
                    <a:pt x="10155" y="14195"/>
                  </a:moveTo>
                  <a:cubicBezTo>
                    <a:pt x="6926" y="16078"/>
                    <a:pt x="2353" y="14733"/>
                    <a:pt x="739" y="11774"/>
                  </a:cubicBezTo>
                  <a:cubicBezTo>
                    <a:pt x="-1144" y="8277"/>
                    <a:pt x="739" y="3434"/>
                    <a:pt x="4505" y="1013"/>
                  </a:cubicBezTo>
                  <a:cubicBezTo>
                    <a:pt x="7733" y="-870"/>
                    <a:pt x="11231" y="-63"/>
                    <a:pt x="12845" y="2896"/>
                  </a:cubicBezTo>
                  <a:cubicBezTo>
                    <a:pt x="14997" y="6394"/>
                    <a:pt x="13652" y="12312"/>
                    <a:pt x="10155" y="14195"/>
                  </a:cubicBezTo>
                  <a:close/>
                </a:path>
              </a:pathLst>
            </a:custGeom>
            <a:solidFill>
              <a:srgbClr val="C3D77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2" name="Полилиния: фигура 691">
              <a:extLst>
                <a:ext uri="{FF2B5EF4-FFF2-40B4-BE49-F238E27FC236}">
                  <a16:creationId xmlns:a16="http://schemas.microsoft.com/office/drawing/2014/main" id="{D5E1C1B1-8454-F5A9-C9B9-F33FB829D0BD}"/>
                </a:ext>
              </a:extLst>
            </p:cNvPr>
            <p:cNvSpPr/>
            <p:nvPr/>
          </p:nvSpPr>
          <p:spPr>
            <a:xfrm>
              <a:off x="4214254" y="6824983"/>
              <a:ext cx="414289" cy="260489"/>
            </a:xfrm>
            <a:custGeom>
              <a:avLst/>
              <a:gdLst>
                <a:gd name="connsiteX0" fmla="*/ 405412 w 414289"/>
                <a:gd name="connsiteY0" fmla="*/ 187584 h 260489"/>
                <a:gd name="connsiteX1" fmla="*/ 399493 w 414289"/>
                <a:gd name="connsiteY1" fmla="*/ 188391 h 260489"/>
                <a:gd name="connsiteX2" fmla="*/ 391961 w 414289"/>
                <a:gd name="connsiteY2" fmla="*/ 187853 h 260489"/>
                <a:gd name="connsiteX3" fmla="*/ 391423 w 414289"/>
                <a:gd name="connsiteY3" fmla="*/ 188391 h 260489"/>
                <a:gd name="connsiteX4" fmla="*/ 387118 w 414289"/>
                <a:gd name="connsiteY4" fmla="*/ 188122 h 260489"/>
                <a:gd name="connsiteX5" fmla="*/ 336541 w 414289"/>
                <a:gd name="connsiteY5" fmla="*/ 178706 h 260489"/>
                <a:gd name="connsiteX6" fmla="*/ 303989 w 414289"/>
                <a:gd name="connsiteY6" fmla="*/ 168752 h 260489"/>
                <a:gd name="connsiteX7" fmla="*/ 286503 w 414289"/>
                <a:gd name="connsiteY7" fmla="*/ 162565 h 260489"/>
                <a:gd name="connsiteX8" fmla="*/ 255565 w 414289"/>
                <a:gd name="connsiteY8" fmla="*/ 149382 h 260489"/>
                <a:gd name="connsiteX9" fmla="*/ 232698 w 414289"/>
                <a:gd name="connsiteY9" fmla="*/ 137814 h 260489"/>
                <a:gd name="connsiteX10" fmla="*/ 205795 w 414289"/>
                <a:gd name="connsiteY10" fmla="*/ 122211 h 260489"/>
                <a:gd name="connsiteX11" fmla="*/ 187770 w 414289"/>
                <a:gd name="connsiteY11" fmla="*/ 110912 h 260489"/>
                <a:gd name="connsiteX12" fmla="*/ 156025 w 414289"/>
                <a:gd name="connsiteY12" fmla="*/ 89121 h 260489"/>
                <a:gd name="connsiteX13" fmla="*/ 122666 w 414289"/>
                <a:gd name="connsiteY13" fmla="*/ 62756 h 260489"/>
                <a:gd name="connsiteX14" fmla="*/ 99530 w 414289"/>
                <a:gd name="connsiteY14" fmla="*/ 47153 h 260489"/>
                <a:gd name="connsiteX15" fmla="*/ 96302 w 414289"/>
                <a:gd name="connsiteY15" fmla="*/ 44193 h 260489"/>
                <a:gd name="connsiteX16" fmla="*/ 98454 w 414289"/>
                <a:gd name="connsiteY16" fmla="*/ 41234 h 260489"/>
                <a:gd name="connsiteX17" fmla="*/ 100068 w 414289"/>
                <a:gd name="connsiteY17" fmla="*/ 36930 h 260489"/>
                <a:gd name="connsiteX18" fmla="*/ 98723 w 414289"/>
                <a:gd name="connsiteY18" fmla="*/ 34509 h 260489"/>
                <a:gd name="connsiteX19" fmla="*/ 96571 w 414289"/>
                <a:gd name="connsiteY19" fmla="*/ 34509 h 260489"/>
                <a:gd name="connsiteX20" fmla="*/ 96571 w 414289"/>
                <a:gd name="connsiteY20" fmla="*/ 35854 h 260489"/>
                <a:gd name="connsiteX21" fmla="*/ 93343 w 414289"/>
                <a:gd name="connsiteY21" fmla="*/ 40965 h 260489"/>
                <a:gd name="connsiteX22" fmla="*/ 90114 w 414289"/>
                <a:gd name="connsiteY22" fmla="*/ 40965 h 260489"/>
                <a:gd name="connsiteX23" fmla="*/ 85003 w 414289"/>
                <a:gd name="connsiteY23" fmla="*/ 36392 h 260489"/>
                <a:gd name="connsiteX24" fmla="*/ 79353 w 414289"/>
                <a:gd name="connsiteY24" fmla="*/ 30473 h 260489"/>
                <a:gd name="connsiteX25" fmla="*/ 73973 w 414289"/>
                <a:gd name="connsiteY25" fmla="*/ 27783 h 260489"/>
                <a:gd name="connsiteX26" fmla="*/ 64288 w 414289"/>
                <a:gd name="connsiteY26" fmla="*/ 24555 h 260489"/>
                <a:gd name="connsiteX27" fmla="*/ 51913 w 414289"/>
                <a:gd name="connsiteY27" fmla="*/ 20250 h 260489"/>
                <a:gd name="connsiteX28" fmla="*/ 47608 w 414289"/>
                <a:gd name="connsiteY28" fmla="*/ 19174 h 260489"/>
                <a:gd name="connsiteX29" fmla="*/ 47070 w 414289"/>
                <a:gd name="connsiteY29" fmla="*/ 18905 h 260489"/>
                <a:gd name="connsiteX30" fmla="*/ 35233 w 414289"/>
                <a:gd name="connsiteY30" fmla="*/ 15677 h 260489"/>
                <a:gd name="connsiteX31" fmla="*/ 32812 w 414289"/>
                <a:gd name="connsiteY31" fmla="*/ 14063 h 260489"/>
                <a:gd name="connsiteX32" fmla="*/ 9138 w 414289"/>
                <a:gd name="connsiteY32" fmla="*/ 1418 h 260489"/>
                <a:gd name="connsiteX33" fmla="*/ 5102 w 414289"/>
                <a:gd name="connsiteY33" fmla="*/ 73 h 260489"/>
                <a:gd name="connsiteX34" fmla="*/ 1336 w 414289"/>
                <a:gd name="connsiteY34" fmla="*/ 611 h 260489"/>
                <a:gd name="connsiteX35" fmla="*/ 260 w 414289"/>
                <a:gd name="connsiteY35" fmla="*/ 3840 h 260489"/>
                <a:gd name="connsiteX36" fmla="*/ 5102 w 414289"/>
                <a:gd name="connsiteY36" fmla="*/ 7606 h 260489"/>
                <a:gd name="connsiteX37" fmla="*/ 30122 w 414289"/>
                <a:gd name="connsiteY37" fmla="*/ 18636 h 260489"/>
                <a:gd name="connsiteX38" fmla="*/ 34157 w 414289"/>
                <a:gd name="connsiteY38" fmla="*/ 22402 h 260489"/>
                <a:gd name="connsiteX39" fmla="*/ 39537 w 414289"/>
                <a:gd name="connsiteY39" fmla="*/ 29666 h 260489"/>
                <a:gd name="connsiteX40" fmla="*/ 47339 w 414289"/>
                <a:gd name="connsiteY40" fmla="*/ 43117 h 260489"/>
                <a:gd name="connsiteX41" fmla="*/ 48684 w 414289"/>
                <a:gd name="connsiteY41" fmla="*/ 46615 h 260489"/>
                <a:gd name="connsiteX42" fmla="*/ 51644 w 414289"/>
                <a:gd name="connsiteY42" fmla="*/ 50919 h 260489"/>
                <a:gd name="connsiteX43" fmla="*/ 56755 w 414289"/>
                <a:gd name="connsiteY43" fmla="*/ 54416 h 260489"/>
                <a:gd name="connsiteX44" fmla="*/ 60521 w 414289"/>
                <a:gd name="connsiteY44" fmla="*/ 59528 h 260489"/>
                <a:gd name="connsiteX45" fmla="*/ 61059 w 414289"/>
                <a:gd name="connsiteY45" fmla="*/ 65177 h 260489"/>
                <a:gd name="connsiteX46" fmla="*/ 61329 w 414289"/>
                <a:gd name="connsiteY46" fmla="*/ 70289 h 260489"/>
                <a:gd name="connsiteX47" fmla="*/ 64557 w 414289"/>
                <a:gd name="connsiteY47" fmla="*/ 72441 h 260489"/>
                <a:gd name="connsiteX48" fmla="*/ 66978 w 414289"/>
                <a:gd name="connsiteY48" fmla="*/ 72441 h 260489"/>
                <a:gd name="connsiteX49" fmla="*/ 67516 w 414289"/>
                <a:gd name="connsiteY49" fmla="*/ 77822 h 260489"/>
                <a:gd name="connsiteX50" fmla="*/ 68592 w 414289"/>
                <a:gd name="connsiteY50" fmla="*/ 90466 h 260489"/>
                <a:gd name="connsiteX51" fmla="*/ 73704 w 414289"/>
                <a:gd name="connsiteY51" fmla="*/ 108760 h 260489"/>
                <a:gd name="connsiteX52" fmla="*/ 85810 w 414289"/>
                <a:gd name="connsiteY52" fmla="*/ 133779 h 260489"/>
                <a:gd name="connsiteX53" fmla="*/ 96033 w 414289"/>
                <a:gd name="connsiteY53" fmla="*/ 148037 h 260489"/>
                <a:gd name="connsiteX54" fmla="*/ 111367 w 414289"/>
                <a:gd name="connsiteY54" fmla="*/ 166869 h 260489"/>
                <a:gd name="connsiteX55" fmla="*/ 131544 w 414289"/>
                <a:gd name="connsiteY55" fmla="*/ 186777 h 260489"/>
                <a:gd name="connsiteX56" fmla="*/ 148762 w 414289"/>
                <a:gd name="connsiteY56" fmla="*/ 199959 h 260489"/>
                <a:gd name="connsiteX57" fmla="*/ 169477 w 414289"/>
                <a:gd name="connsiteY57" fmla="*/ 213141 h 260489"/>
                <a:gd name="connsiteX58" fmla="*/ 177816 w 414289"/>
                <a:gd name="connsiteY58" fmla="*/ 217446 h 260489"/>
                <a:gd name="connsiteX59" fmla="*/ 216287 w 414289"/>
                <a:gd name="connsiteY59" fmla="*/ 236816 h 260489"/>
                <a:gd name="connsiteX60" fmla="*/ 239961 w 414289"/>
                <a:gd name="connsiteY60" fmla="*/ 246231 h 260489"/>
                <a:gd name="connsiteX61" fmla="*/ 255027 w 414289"/>
                <a:gd name="connsiteY61" fmla="*/ 250805 h 260489"/>
                <a:gd name="connsiteX62" fmla="*/ 282198 w 414289"/>
                <a:gd name="connsiteY62" fmla="*/ 257261 h 260489"/>
                <a:gd name="connsiteX63" fmla="*/ 285965 w 414289"/>
                <a:gd name="connsiteY63" fmla="*/ 257799 h 260489"/>
                <a:gd name="connsiteX64" fmla="*/ 316096 w 414289"/>
                <a:gd name="connsiteY64" fmla="*/ 260490 h 260489"/>
                <a:gd name="connsiteX65" fmla="*/ 333582 w 414289"/>
                <a:gd name="connsiteY65" fmla="*/ 259145 h 260489"/>
                <a:gd name="connsiteX66" fmla="*/ 380123 w 414289"/>
                <a:gd name="connsiteY66" fmla="*/ 237085 h 260489"/>
                <a:gd name="connsiteX67" fmla="*/ 386311 w 414289"/>
                <a:gd name="connsiteY67" fmla="*/ 229821 h 260489"/>
                <a:gd name="connsiteX68" fmla="*/ 388732 w 414289"/>
                <a:gd name="connsiteY68" fmla="*/ 226324 h 260489"/>
                <a:gd name="connsiteX69" fmla="*/ 400569 w 414289"/>
                <a:gd name="connsiteY69" fmla="*/ 210989 h 260489"/>
                <a:gd name="connsiteX70" fmla="*/ 408640 w 414289"/>
                <a:gd name="connsiteY70" fmla="*/ 202380 h 260489"/>
                <a:gd name="connsiteX71" fmla="*/ 411599 w 414289"/>
                <a:gd name="connsiteY71" fmla="*/ 199959 h 260489"/>
                <a:gd name="connsiteX72" fmla="*/ 414021 w 414289"/>
                <a:gd name="connsiteY72" fmla="*/ 195924 h 260489"/>
                <a:gd name="connsiteX73" fmla="*/ 413214 w 414289"/>
                <a:gd name="connsiteY73" fmla="*/ 191888 h 260489"/>
                <a:gd name="connsiteX74" fmla="*/ 408640 w 414289"/>
                <a:gd name="connsiteY74" fmla="*/ 188929 h 260489"/>
                <a:gd name="connsiteX75" fmla="*/ 405412 w 414289"/>
                <a:gd name="connsiteY75" fmla="*/ 187584 h 260489"/>
                <a:gd name="connsiteX76" fmla="*/ 18823 w 414289"/>
                <a:gd name="connsiteY76" fmla="*/ 10296 h 260489"/>
                <a:gd name="connsiteX77" fmla="*/ 4564 w 414289"/>
                <a:gd name="connsiteY77" fmla="*/ 4109 h 260489"/>
                <a:gd name="connsiteX78" fmla="*/ 4026 w 414289"/>
                <a:gd name="connsiteY78" fmla="*/ 3302 h 260489"/>
                <a:gd name="connsiteX79" fmla="*/ 5371 w 414289"/>
                <a:gd name="connsiteY79" fmla="*/ 2495 h 260489"/>
                <a:gd name="connsiteX80" fmla="*/ 8331 w 414289"/>
                <a:gd name="connsiteY80" fmla="*/ 3571 h 260489"/>
                <a:gd name="connsiteX81" fmla="*/ 19092 w 414289"/>
                <a:gd name="connsiteY81" fmla="*/ 9220 h 260489"/>
                <a:gd name="connsiteX82" fmla="*/ 20706 w 414289"/>
                <a:gd name="connsiteY82" fmla="*/ 10565 h 260489"/>
                <a:gd name="connsiteX83" fmla="*/ 18823 w 414289"/>
                <a:gd name="connsiteY83" fmla="*/ 10296 h 260489"/>
                <a:gd name="connsiteX84" fmla="*/ 67247 w 414289"/>
                <a:gd name="connsiteY84" fmla="*/ 28590 h 260489"/>
                <a:gd name="connsiteX85" fmla="*/ 78815 w 414289"/>
                <a:gd name="connsiteY85" fmla="*/ 33971 h 260489"/>
                <a:gd name="connsiteX86" fmla="*/ 75856 w 414289"/>
                <a:gd name="connsiteY86" fmla="*/ 34509 h 260489"/>
                <a:gd name="connsiteX87" fmla="*/ 72897 w 414289"/>
                <a:gd name="connsiteY87" fmla="*/ 33163 h 260489"/>
                <a:gd name="connsiteX88" fmla="*/ 66440 w 414289"/>
                <a:gd name="connsiteY88" fmla="*/ 29397 h 260489"/>
                <a:gd name="connsiteX89" fmla="*/ 67247 w 414289"/>
                <a:gd name="connsiteY89" fmla="*/ 28590 h 260489"/>
                <a:gd name="connsiteX90" fmla="*/ 40883 w 414289"/>
                <a:gd name="connsiteY90" fmla="*/ 21057 h 260489"/>
                <a:gd name="connsiteX91" fmla="*/ 43304 w 414289"/>
                <a:gd name="connsiteY91" fmla="*/ 21057 h 260489"/>
                <a:gd name="connsiteX92" fmla="*/ 45994 w 414289"/>
                <a:gd name="connsiteY92" fmla="*/ 21595 h 260489"/>
                <a:gd name="connsiteX93" fmla="*/ 51106 w 414289"/>
                <a:gd name="connsiteY93" fmla="*/ 22671 h 260489"/>
                <a:gd name="connsiteX94" fmla="*/ 55141 w 414289"/>
                <a:gd name="connsiteY94" fmla="*/ 24824 h 260489"/>
                <a:gd name="connsiteX95" fmla="*/ 49760 w 414289"/>
                <a:gd name="connsiteY95" fmla="*/ 26169 h 260489"/>
                <a:gd name="connsiteX96" fmla="*/ 41959 w 414289"/>
                <a:gd name="connsiteY96" fmla="*/ 23210 h 260489"/>
                <a:gd name="connsiteX97" fmla="*/ 40883 w 414289"/>
                <a:gd name="connsiteY97" fmla="*/ 21057 h 260489"/>
                <a:gd name="connsiteX98" fmla="*/ 65902 w 414289"/>
                <a:gd name="connsiteY98" fmla="*/ 40427 h 260489"/>
                <a:gd name="connsiteX99" fmla="*/ 64826 w 414289"/>
                <a:gd name="connsiteY99" fmla="*/ 42848 h 260489"/>
                <a:gd name="connsiteX100" fmla="*/ 58907 w 414289"/>
                <a:gd name="connsiteY100" fmla="*/ 33701 h 260489"/>
                <a:gd name="connsiteX101" fmla="*/ 59983 w 414289"/>
                <a:gd name="connsiteY101" fmla="*/ 33701 h 260489"/>
                <a:gd name="connsiteX102" fmla="*/ 65902 w 414289"/>
                <a:gd name="connsiteY102" fmla="*/ 40427 h 260489"/>
                <a:gd name="connsiteX103" fmla="*/ 51106 w 414289"/>
                <a:gd name="connsiteY103" fmla="*/ 45270 h 260489"/>
                <a:gd name="connsiteX104" fmla="*/ 48684 w 414289"/>
                <a:gd name="connsiteY104" fmla="*/ 39620 h 260489"/>
                <a:gd name="connsiteX105" fmla="*/ 43035 w 414289"/>
                <a:gd name="connsiteY105" fmla="*/ 29397 h 260489"/>
                <a:gd name="connsiteX106" fmla="*/ 41690 w 414289"/>
                <a:gd name="connsiteY106" fmla="*/ 27514 h 260489"/>
                <a:gd name="connsiteX107" fmla="*/ 42228 w 414289"/>
                <a:gd name="connsiteY107" fmla="*/ 26976 h 260489"/>
                <a:gd name="connsiteX108" fmla="*/ 45456 w 414289"/>
                <a:gd name="connsiteY108" fmla="*/ 27783 h 260489"/>
                <a:gd name="connsiteX109" fmla="*/ 55410 w 414289"/>
                <a:gd name="connsiteY109" fmla="*/ 34778 h 260489"/>
                <a:gd name="connsiteX110" fmla="*/ 62136 w 414289"/>
                <a:gd name="connsiteY110" fmla="*/ 45539 h 260489"/>
                <a:gd name="connsiteX111" fmla="*/ 61329 w 414289"/>
                <a:gd name="connsiteY111" fmla="*/ 50112 h 260489"/>
                <a:gd name="connsiteX112" fmla="*/ 59714 w 414289"/>
                <a:gd name="connsiteY112" fmla="*/ 50650 h 260489"/>
                <a:gd name="connsiteX113" fmla="*/ 51106 w 414289"/>
                <a:gd name="connsiteY113" fmla="*/ 45270 h 260489"/>
                <a:gd name="connsiteX114" fmla="*/ 63750 w 414289"/>
                <a:gd name="connsiteY114" fmla="*/ 65446 h 260489"/>
                <a:gd name="connsiteX115" fmla="*/ 62136 w 414289"/>
                <a:gd name="connsiteY115" fmla="*/ 55762 h 260489"/>
                <a:gd name="connsiteX116" fmla="*/ 64288 w 414289"/>
                <a:gd name="connsiteY116" fmla="*/ 53340 h 260489"/>
                <a:gd name="connsiteX117" fmla="*/ 64557 w 414289"/>
                <a:gd name="connsiteY117" fmla="*/ 66254 h 260489"/>
                <a:gd name="connsiteX118" fmla="*/ 63750 w 414289"/>
                <a:gd name="connsiteY118" fmla="*/ 65446 h 260489"/>
                <a:gd name="connsiteX119" fmla="*/ 409716 w 414289"/>
                <a:gd name="connsiteY119" fmla="*/ 197000 h 260489"/>
                <a:gd name="connsiteX120" fmla="*/ 408640 w 414289"/>
                <a:gd name="connsiteY120" fmla="*/ 197807 h 260489"/>
                <a:gd name="connsiteX121" fmla="*/ 397879 w 414289"/>
                <a:gd name="connsiteY121" fmla="*/ 209375 h 260489"/>
                <a:gd name="connsiteX122" fmla="*/ 393575 w 414289"/>
                <a:gd name="connsiteY122" fmla="*/ 213679 h 260489"/>
                <a:gd name="connsiteX123" fmla="*/ 388732 w 414289"/>
                <a:gd name="connsiteY123" fmla="*/ 217446 h 260489"/>
                <a:gd name="connsiteX124" fmla="*/ 387925 w 414289"/>
                <a:gd name="connsiteY124" fmla="*/ 220405 h 260489"/>
                <a:gd name="connsiteX125" fmla="*/ 387656 w 414289"/>
                <a:gd name="connsiteY125" fmla="*/ 222557 h 260489"/>
                <a:gd name="connsiteX126" fmla="*/ 366403 w 414289"/>
                <a:gd name="connsiteY126" fmla="*/ 240044 h 260489"/>
                <a:gd name="connsiteX127" fmla="*/ 354297 w 414289"/>
                <a:gd name="connsiteY127" fmla="*/ 245424 h 260489"/>
                <a:gd name="connsiteX128" fmla="*/ 325780 w 414289"/>
                <a:gd name="connsiteY128" fmla="*/ 250805 h 260489"/>
                <a:gd name="connsiteX129" fmla="*/ 281929 w 414289"/>
                <a:gd name="connsiteY129" fmla="*/ 244617 h 260489"/>
                <a:gd name="connsiteX130" fmla="*/ 267940 w 414289"/>
                <a:gd name="connsiteY130" fmla="*/ 240582 h 260489"/>
                <a:gd name="connsiteX131" fmla="*/ 266595 w 414289"/>
                <a:gd name="connsiteY131" fmla="*/ 240582 h 260489"/>
                <a:gd name="connsiteX132" fmla="*/ 267133 w 414289"/>
                <a:gd name="connsiteY132" fmla="*/ 242196 h 260489"/>
                <a:gd name="connsiteX133" fmla="*/ 272244 w 414289"/>
                <a:gd name="connsiteY133" fmla="*/ 244348 h 260489"/>
                <a:gd name="connsiteX134" fmla="*/ 314750 w 414289"/>
                <a:gd name="connsiteY134" fmla="*/ 252957 h 260489"/>
                <a:gd name="connsiteX135" fmla="*/ 341115 w 414289"/>
                <a:gd name="connsiteY135" fmla="*/ 252419 h 260489"/>
                <a:gd name="connsiteX136" fmla="*/ 356449 w 414289"/>
                <a:gd name="connsiteY136" fmla="*/ 247846 h 260489"/>
                <a:gd name="connsiteX137" fmla="*/ 363175 w 414289"/>
                <a:gd name="connsiteY137" fmla="*/ 245424 h 260489"/>
                <a:gd name="connsiteX138" fmla="*/ 331430 w 414289"/>
                <a:gd name="connsiteY138" fmla="*/ 255916 h 260489"/>
                <a:gd name="connsiteX139" fmla="*/ 277894 w 414289"/>
                <a:gd name="connsiteY139" fmla="*/ 252957 h 260489"/>
                <a:gd name="connsiteX140" fmla="*/ 252336 w 414289"/>
                <a:gd name="connsiteY140" fmla="*/ 246231 h 260489"/>
                <a:gd name="connsiteX141" fmla="*/ 232160 w 414289"/>
                <a:gd name="connsiteY141" fmla="*/ 239506 h 260489"/>
                <a:gd name="connsiteX142" fmla="*/ 190999 w 414289"/>
                <a:gd name="connsiteY142" fmla="*/ 220405 h 260489"/>
                <a:gd name="connsiteX143" fmla="*/ 172705 w 414289"/>
                <a:gd name="connsiteY143" fmla="*/ 210720 h 260489"/>
                <a:gd name="connsiteX144" fmla="*/ 156833 w 414289"/>
                <a:gd name="connsiteY144" fmla="*/ 201304 h 260489"/>
                <a:gd name="connsiteX145" fmla="*/ 124280 w 414289"/>
                <a:gd name="connsiteY145" fmla="*/ 175478 h 260489"/>
                <a:gd name="connsiteX146" fmla="*/ 96033 w 414289"/>
                <a:gd name="connsiteY146" fmla="*/ 142388 h 260489"/>
                <a:gd name="connsiteX147" fmla="*/ 84196 w 414289"/>
                <a:gd name="connsiteY147" fmla="*/ 124632 h 260489"/>
                <a:gd name="connsiteX148" fmla="*/ 70206 w 414289"/>
                <a:gd name="connsiteY148" fmla="*/ 72979 h 260489"/>
                <a:gd name="connsiteX149" fmla="*/ 67516 w 414289"/>
                <a:gd name="connsiteY149" fmla="*/ 52264 h 260489"/>
                <a:gd name="connsiteX150" fmla="*/ 66978 w 414289"/>
                <a:gd name="connsiteY150" fmla="*/ 47691 h 260489"/>
                <a:gd name="connsiteX151" fmla="*/ 68054 w 414289"/>
                <a:gd name="connsiteY151" fmla="*/ 47422 h 260489"/>
                <a:gd name="connsiteX152" fmla="*/ 72897 w 414289"/>
                <a:gd name="connsiteY152" fmla="*/ 52264 h 260489"/>
                <a:gd name="connsiteX153" fmla="*/ 79353 w 414289"/>
                <a:gd name="connsiteY153" fmla="*/ 72441 h 260489"/>
                <a:gd name="connsiteX154" fmla="*/ 81505 w 414289"/>
                <a:gd name="connsiteY154" fmla="*/ 88314 h 260489"/>
                <a:gd name="connsiteX155" fmla="*/ 82313 w 414289"/>
                <a:gd name="connsiteY155" fmla="*/ 98806 h 260489"/>
                <a:gd name="connsiteX156" fmla="*/ 88769 w 414289"/>
                <a:gd name="connsiteY156" fmla="*/ 122749 h 260489"/>
                <a:gd name="connsiteX157" fmla="*/ 110829 w 414289"/>
                <a:gd name="connsiteY157" fmla="*/ 155032 h 260489"/>
                <a:gd name="connsiteX158" fmla="*/ 127509 w 414289"/>
                <a:gd name="connsiteY158" fmla="*/ 170366 h 260489"/>
                <a:gd name="connsiteX159" fmla="*/ 148224 w 414289"/>
                <a:gd name="connsiteY159" fmla="*/ 185432 h 260489"/>
                <a:gd name="connsiteX160" fmla="*/ 163020 w 414289"/>
                <a:gd name="connsiteY160" fmla="*/ 194579 h 260489"/>
                <a:gd name="connsiteX161" fmla="*/ 181852 w 414289"/>
                <a:gd name="connsiteY161" fmla="*/ 205609 h 260489"/>
                <a:gd name="connsiteX162" fmla="*/ 203643 w 414289"/>
                <a:gd name="connsiteY162" fmla="*/ 216101 h 260489"/>
                <a:gd name="connsiteX163" fmla="*/ 206333 w 414289"/>
                <a:gd name="connsiteY163" fmla="*/ 216101 h 260489"/>
                <a:gd name="connsiteX164" fmla="*/ 204181 w 414289"/>
                <a:gd name="connsiteY164" fmla="*/ 214755 h 260489"/>
                <a:gd name="connsiteX165" fmla="*/ 186963 w 414289"/>
                <a:gd name="connsiteY165" fmla="*/ 206147 h 260489"/>
                <a:gd name="connsiteX166" fmla="*/ 149569 w 414289"/>
                <a:gd name="connsiteY166" fmla="*/ 183818 h 260489"/>
                <a:gd name="connsiteX167" fmla="*/ 122666 w 414289"/>
                <a:gd name="connsiteY167" fmla="*/ 163641 h 260489"/>
                <a:gd name="connsiteX168" fmla="*/ 111098 w 414289"/>
                <a:gd name="connsiteY168" fmla="*/ 151804 h 260489"/>
                <a:gd name="connsiteX169" fmla="*/ 94150 w 414289"/>
                <a:gd name="connsiteY169" fmla="*/ 128398 h 260489"/>
                <a:gd name="connsiteX170" fmla="*/ 84734 w 414289"/>
                <a:gd name="connsiteY170" fmla="*/ 98806 h 260489"/>
                <a:gd name="connsiteX171" fmla="*/ 82313 w 414289"/>
                <a:gd name="connsiteY171" fmla="*/ 74324 h 260489"/>
                <a:gd name="connsiteX172" fmla="*/ 76932 w 414289"/>
                <a:gd name="connsiteY172" fmla="*/ 55762 h 260489"/>
                <a:gd name="connsiteX173" fmla="*/ 72359 w 414289"/>
                <a:gd name="connsiteY173" fmla="*/ 45539 h 260489"/>
                <a:gd name="connsiteX174" fmla="*/ 73973 w 414289"/>
                <a:gd name="connsiteY174" fmla="*/ 40965 h 260489"/>
                <a:gd name="connsiteX175" fmla="*/ 83927 w 414289"/>
                <a:gd name="connsiteY175" fmla="*/ 42041 h 260489"/>
                <a:gd name="connsiteX176" fmla="*/ 87962 w 414289"/>
                <a:gd name="connsiteY176" fmla="*/ 44462 h 260489"/>
                <a:gd name="connsiteX177" fmla="*/ 93074 w 414289"/>
                <a:gd name="connsiteY177" fmla="*/ 46615 h 260489"/>
                <a:gd name="connsiteX178" fmla="*/ 126433 w 414289"/>
                <a:gd name="connsiteY178" fmla="*/ 68944 h 260489"/>
                <a:gd name="connsiteX179" fmla="*/ 146341 w 414289"/>
                <a:gd name="connsiteY179" fmla="*/ 84278 h 260489"/>
                <a:gd name="connsiteX180" fmla="*/ 157909 w 414289"/>
                <a:gd name="connsiteY180" fmla="*/ 93156 h 260489"/>
                <a:gd name="connsiteX181" fmla="*/ 179969 w 414289"/>
                <a:gd name="connsiteY181" fmla="*/ 108760 h 260489"/>
                <a:gd name="connsiteX182" fmla="*/ 204988 w 414289"/>
                <a:gd name="connsiteY182" fmla="*/ 124632 h 260489"/>
                <a:gd name="connsiteX183" fmla="*/ 218439 w 414289"/>
                <a:gd name="connsiteY183" fmla="*/ 132703 h 260489"/>
                <a:gd name="connsiteX184" fmla="*/ 236195 w 414289"/>
                <a:gd name="connsiteY184" fmla="*/ 142657 h 260489"/>
                <a:gd name="connsiteX185" fmla="*/ 256103 w 414289"/>
                <a:gd name="connsiteY185" fmla="*/ 152342 h 260489"/>
                <a:gd name="connsiteX186" fmla="*/ 287848 w 414289"/>
                <a:gd name="connsiteY186" fmla="*/ 165524 h 260489"/>
                <a:gd name="connsiteX187" fmla="*/ 347033 w 414289"/>
                <a:gd name="connsiteY187" fmla="*/ 183818 h 260489"/>
                <a:gd name="connsiteX188" fmla="*/ 365058 w 414289"/>
                <a:gd name="connsiteY188" fmla="*/ 187853 h 260489"/>
                <a:gd name="connsiteX189" fmla="*/ 371246 w 414289"/>
                <a:gd name="connsiteY189" fmla="*/ 188929 h 260489"/>
                <a:gd name="connsiteX190" fmla="*/ 394920 w 414289"/>
                <a:gd name="connsiteY190" fmla="*/ 191350 h 260489"/>
                <a:gd name="connsiteX191" fmla="*/ 399493 w 414289"/>
                <a:gd name="connsiteY191" fmla="*/ 191888 h 260489"/>
                <a:gd name="connsiteX192" fmla="*/ 403260 w 414289"/>
                <a:gd name="connsiteY192" fmla="*/ 192426 h 260489"/>
                <a:gd name="connsiteX193" fmla="*/ 405143 w 414289"/>
                <a:gd name="connsiteY193" fmla="*/ 193502 h 260489"/>
                <a:gd name="connsiteX194" fmla="*/ 402184 w 414289"/>
                <a:gd name="connsiteY194" fmla="*/ 194041 h 260489"/>
                <a:gd name="connsiteX195" fmla="*/ 401376 w 414289"/>
                <a:gd name="connsiteY195" fmla="*/ 192964 h 260489"/>
                <a:gd name="connsiteX196" fmla="*/ 399493 w 414289"/>
                <a:gd name="connsiteY196" fmla="*/ 194310 h 260489"/>
                <a:gd name="connsiteX197" fmla="*/ 402184 w 414289"/>
                <a:gd name="connsiteY197" fmla="*/ 196193 h 260489"/>
                <a:gd name="connsiteX198" fmla="*/ 404067 w 414289"/>
                <a:gd name="connsiteY198" fmla="*/ 197538 h 260489"/>
                <a:gd name="connsiteX199" fmla="*/ 407564 w 414289"/>
                <a:gd name="connsiteY199" fmla="*/ 197538 h 260489"/>
                <a:gd name="connsiteX200" fmla="*/ 408640 w 414289"/>
                <a:gd name="connsiteY200" fmla="*/ 194041 h 260489"/>
                <a:gd name="connsiteX201" fmla="*/ 407295 w 414289"/>
                <a:gd name="connsiteY201" fmla="*/ 191350 h 260489"/>
                <a:gd name="connsiteX202" fmla="*/ 407564 w 414289"/>
                <a:gd name="connsiteY202" fmla="*/ 191350 h 260489"/>
                <a:gd name="connsiteX203" fmla="*/ 408640 w 414289"/>
                <a:gd name="connsiteY203" fmla="*/ 191619 h 260489"/>
                <a:gd name="connsiteX204" fmla="*/ 409716 w 414289"/>
                <a:gd name="connsiteY204" fmla="*/ 192426 h 260489"/>
                <a:gd name="connsiteX205" fmla="*/ 409716 w 414289"/>
                <a:gd name="connsiteY205" fmla="*/ 197000 h 260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</a:cxnLst>
              <a:rect l="l" t="t" r="r" b="b"/>
              <a:pathLst>
                <a:path w="414289" h="260489">
                  <a:moveTo>
                    <a:pt x="405412" y="187584"/>
                  </a:moveTo>
                  <a:cubicBezTo>
                    <a:pt x="403529" y="187315"/>
                    <a:pt x="401376" y="188122"/>
                    <a:pt x="399493" y="188391"/>
                  </a:cubicBezTo>
                  <a:cubicBezTo>
                    <a:pt x="397072" y="188660"/>
                    <a:pt x="394382" y="188122"/>
                    <a:pt x="391961" y="187853"/>
                  </a:cubicBezTo>
                  <a:cubicBezTo>
                    <a:pt x="391692" y="187853"/>
                    <a:pt x="391423" y="188122"/>
                    <a:pt x="391423" y="188391"/>
                  </a:cubicBezTo>
                  <a:cubicBezTo>
                    <a:pt x="390077" y="188391"/>
                    <a:pt x="388463" y="188391"/>
                    <a:pt x="387118" y="188122"/>
                  </a:cubicBezTo>
                  <a:cubicBezTo>
                    <a:pt x="369901" y="187046"/>
                    <a:pt x="353221" y="182741"/>
                    <a:pt x="336541" y="178706"/>
                  </a:cubicBezTo>
                  <a:cubicBezTo>
                    <a:pt x="325511" y="176016"/>
                    <a:pt x="314750" y="172519"/>
                    <a:pt x="303989" y="168752"/>
                  </a:cubicBezTo>
                  <a:cubicBezTo>
                    <a:pt x="298340" y="166600"/>
                    <a:pt x="292152" y="164986"/>
                    <a:pt x="286503" y="162565"/>
                  </a:cubicBezTo>
                  <a:cubicBezTo>
                    <a:pt x="276011" y="158260"/>
                    <a:pt x="265788" y="153956"/>
                    <a:pt x="255565" y="149382"/>
                  </a:cubicBezTo>
                  <a:cubicBezTo>
                    <a:pt x="247763" y="145885"/>
                    <a:pt x="240230" y="142119"/>
                    <a:pt x="232698" y="137814"/>
                  </a:cubicBezTo>
                  <a:cubicBezTo>
                    <a:pt x="223820" y="132434"/>
                    <a:pt x="214673" y="127322"/>
                    <a:pt x="205795" y="122211"/>
                  </a:cubicBezTo>
                  <a:cubicBezTo>
                    <a:pt x="199608" y="118444"/>
                    <a:pt x="193689" y="114678"/>
                    <a:pt x="187770" y="110912"/>
                  </a:cubicBezTo>
                  <a:cubicBezTo>
                    <a:pt x="177009" y="104186"/>
                    <a:pt x="166248" y="97191"/>
                    <a:pt x="156025" y="89121"/>
                  </a:cubicBezTo>
                  <a:cubicBezTo>
                    <a:pt x="144726" y="80512"/>
                    <a:pt x="133696" y="71365"/>
                    <a:pt x="122666" y="62756"/>
                  </a:cubicBezTo>
                  <a:cubicBezTo>
                    <a:pt x="115403" y="57107"/>
                    <a:pt x="107601" y="51726"/>
                    <a:pt x="99530" y="47153"/>
                  </a:cubicBezTo>
                  <a:cubicBezTo>
                    <a:pt x="98185" y="46346"/>
                    <a:pt x="96840" y="45808"/>
                    <a:pt x="96302" y="44193"/>
                  </a:cubicBezTo>
                  <a:cubicBezTo>
                    <a:pt x="97109" y="43386"/>
                    <a:pt x="97647" y="42310"/>
                    <a:pt x="98454" y="41234"/>
                  </a:cubicBezTo>
                  <a:cubicBezTo>
                    <a:pt x="99530" y="39889"/>
                    <a:pt x="100068" y="38544"/>
                    <a:pt x="100068" y="36930"/>
                  </a:cubicBezTo>
                  <a:cubicBezTo>
                    <a:pt x="100068" y="36123"/>
                    <a:pt x="99530" y="35316"/>
                    <a:pt x="98723" y="34509"/>
                  </a:cubicBezTo>
                  <a:cubicBezTo>
                    <a:pt x="98185" y="33971"/>
                    <a:pt x="97378" y="33701"/>
                    <a:pt x="96571" y="34509"/>
                  </a:cubicBezTo>
                  <a:cubicBezTo>
                    <a:pt x="96571" y="34778"/>
                    <a:pt x="96302" y="35316"/>
                    <a:pt x="96571" y="35854"/>
                  </a:cubicBezTo>
                  <a:cubicBezTo>
                    <a:pt x="96840" y="39082"/>
                    <a:pt x="96302" y="40158"/>
                    <a:pt x="93343" y="40965"/>
                  </a:cubicBezTo>
                  <a:cubicBezTo>
                    <a:pt x="92266" y="41234"/>
                    <a:pt x="91190" y="41234"/>
                    <a:pt x="90114" y="40965"/>
                  </a:cubicBezTo>
                  <a:cubicBezTo>
                    <a:pt x="87693" y="40427"/>
                    <a:pt x="85810" y="38813"/>
                    <a:pt x="85003" y="36392"/>
                  </a:cubicBezTo>
                  <a:cubicBezTo>
                    <a:pt x="83927" y="33432"/>
                    <a:pt x="81774" y="31818"/>
                    <a:pt x="79353" y="30473"/>
                  </a:cubicBezTo>
                  <a:cubicBezTo>
                    <a:pt x="77470" y="29397"/>
                    <a:pt x="75856" y="28321"/>
                    <a:pt x="73973" y="27783"/>
                  </a:cubicBezTo>
                  <a:cubicBezTo>
                    <a:pt x="70744" y="26707"/>
                    <a:pt x="67516" y="25631"/>
                    <a:pt x="64288" y="24555"/>
                  </a:cubicBezTo>
                  <a:cubicBezTo>
                    <a:pt x="60521" y="22402"/>
                    <a:pt x="55948" y="21326"/>
                    <a:pt x="51913" y="20250"/>
                  </a:cubicBezTo>
                  <a:cubicBezTo>
                    <a:pt x="50568" y="19981"/>
                    <a:pt x="48953" y="19443"/>
                    <a:pt x="47608" y="19174"/>
                  </a:cubicBezTo>
                  <a:cubicBezTo>
                    <a:pt x="47339" y="19174"/>
                    <a:pt x="47339" y="19174"/>
                    <a:pt x="47070" y="18905"/>
                  </a:cubicBezTo>
                  <a:cubicBezTo>
                    <a:pt x="43035" y="17829"/>
                    <a:pt x="39268" y="16753"/>
                    <a:pt x="35233" y="15677"/>
                  </a:cubicBezTo>
                  <a:cubicBezTo>
                    <a:pt x="34426" y="15139"/>
                    <a:pt x="33619" y="14601"/>
                    <a:pt x="32812" y="14063"/>
                  </a:cubicBezTo>
                  <a:cubicBezTo>
                    <a:pt x="25279" y="9220"/>
                    <a:pt x="17208" y="5185"/>
                    <a:pt x="9138" y="1418"/>
                  </a:cubicBezTo>
                  <a:cubicBezTo>
                    <a:pt x="7793" y="880"/>
                    <a:pt x="6447" y="342"/>
                    <a:pt x="5102" y="73"/>
                  </a:cubicBezTo>
                  <a:cubicBezTo>
                    <a:pt x="4026" y="-196"/>
                    <a:pt x="2681" y="342"/>
                    <a:pt x="1336" y="611"/>
                  </a:cubicBezTo>
                  <a:cubicBezTo>
                    <a:pt x="-9" y="1149"/>
                    <a:pt x="-278" y="2495"/>
                    <a:pt x="260" y="3840"/>
                  </a:cubicBezTo>
                  <a:cubicBezTo>
                    <a:pt x="1336" y="5723"/>
                    <a:pt x="2950" y="6799"/>
                    <a:pt x="5102" y="7606"/>
                  </a:cubicBezTo>
                  <a:cubicBezTo>
                    <a:pt x="13711" y="10565"/>
                    <a:pt x="21782" y="14870"/>
                    <a:pt x="30122" y="18636"/>
                  </a:cubicBezTo>
                  <a:cubicBezTo>
                    <a:pt x="32005" y="19443"/>
                    <a:pt x="33081" y="20788"/>
                    <a:pt x="34157" y="22402"/>
                  </a:cubicBezTo>
                  <a:cubicBezTo>
                    <a:pt x="35771" y="24824"/>
                    <a:pt x="37385" y="27514"/>
                    <a:pt x="39537" y="29666"/>
                  </a:cubicBezTo>
                  <a:cubicBezTo>
                    <a:pt x="43304" y="33432"/>
                    <a:pt x="45725" y="38006"/>
                    <a:pt x="47339" y="43117"/>
                  </a:cubicBezTo>
                  <a:cubicBezTo>
                    <a:pt x="47877" y="44193"/>
                    <a:pt x="48146" y="45539"/>
                    <a:pt x="48684" y="46615"/>
                  </a:cubicBezTo>
                  <a:cubicBezTo>
                    <a:pt x="49491" y="48229"/>
                    <a:pt x="50298" y="49574"/>
                    <a:pt x="51644" y="50919"/>
                  </a:cubicBezTo>
                  <a:cubicBezTo>
                    <a:pt x="53258" y="52264"/>
                    <a:pt x="54872" y="53340"/>
                    <a:pt x="56755" y="54416"/>
                  </a:cubicBezTo>
                  <a:cubicBezTo>
                    <a:pt x="58907" y="55493"/>
                    <a:pt x="60252" y="57107"/>
                    <a:pt x="60521" y="59528"/>
                  </a:cubicBezTo>
                  <a:cubicBezTo>
                    <a:pt x="60790" y="61411"/>
                    <a:pt x="61059" y="63294"/>
                    <a:pt x="61059" y="65177"/>
                  </a:cubicBezTo>
                  <a:cubicBezTo>
                    <a:pt x="61329" y="66792"/>
                    <a:pt x="61059" y="68675"/>
                    <a:pt x="61329" y="70289"/>
                  </a:cubicBezTo>
                  <a:cubicBezTo>
                    <a:pt x="61598" y="72441"/>
                    <a:pt x="62405" y="72979"/>
                    <a:pt x="64557" y="72441"/>
                  </a:cubicBezTo>
                  <a:cubicBezTo>
                    <a:pt x="65364" y="72172"/>
                    <a:pt x="65902" y="71634"/>
                    <a:pt x="66978" y="72441"/>
                  </a:cubicBezTo>
                  <a:cubicBezTo>
                    <a:pt x="67516" y="74055"/>
                    <a:pt x="67247" y="75938"/>
                    <a:pt x="67516" y="77822"/>
                  </a:cubicBezTo>
                  <a:cubicBezTo>
                    <a:pt x="67785" y="82126"/>
                    <a:pt x="67516" y="86430"/>
                    <a:pt x="68592" y="90466"/>
                  </a:cubicBezTo>
                  <a:cubicBezTo>
                    <a:pt x="70206" y="96653"/>
                    <a:pt x="71821" y="102572"/>
                    <a:pt x="73704" y="108760"/>
                  </a:cubicBezTo>
                  <a:cubicBezTo>
                    <a:pt x="76663" y="117637"/>
                    <a:pt x="80698" y="125977"/>
                    <a:pt x="85810" y="133779"/>
                  </a:cubicBezTo>
                  <a:cubicBezTo>
                    <a:pt x="89038" y="138621"/>
                    <a:pt x="92535" y="143195"/>
                    <a:pt x="96033" y="148037"/>
                  </a:cubicBezTo>
                  <a:cubicBezTo>
                    <a:pt x="100606" y="154763"/>
                    <a:pt x="105449" y="160950"/>
                    <a:pt x="111367" y="166869"/>
                  </a:cubicBezTo>
                  <a:cubicBezTo>
                    <a:pt x="118093" y="173595"/>
                    <a:pt x="124280" y="180589"/>
                    <a:pt x="131544" y="186777"/>
                  </a:cubicBezTo>
                  <a:cubicBezTo>
                    <a:pt x="137194" y="191350"/>
                    <a:pt x="142843" y="195924"/>
                    <a:pt x="148762" y="199959"/>
                  </a:cubicBezTo>
                  <a:cubicBezTo>
                    <a:pt x="155487" y="204802"/>
                    <a:pt x="162213" y="209106"/>
                    <a:pt x="169477" y="213141"/>
                  </a:cubicBezTo>
                  <a:cubicBezTo>
                    <a:pt x="172167" y="214755"/>
                    <a:pt x="175126" y="216101"/>
                    <a:pt x="177816" y="217446"/>
                  </a:cubicBezTo>
                  <a:cubicBezTo>
                    <a:pt x="190461" y="224171"/>
                    <a:pt x="203105" y="231166"/>
                    <a:pt x="216287" y="236816"/>
                  </a:cubicBezTo>
                  <a:cubicBezTo>
                    <a:pt x="224089" y="240044"/>
                    <a:pt x="232160" y="243272"/>
                    <a:pt x="239961" y="246231"/>
                  </a:cubicBezTo>
                  <a:cubicBezTo>
                    <a:pt x="244804" y="248115"/>
                    <a:pt x="249915" y="249191"/>
                    <a:pt x="255027" y="250805"/>
                  </a:cubicBezTo>
                  <a:cubicBezTo>
                    <a:pt x="263905" y="253495"/>
                    <a:pt x="272782" y="255916"/>
                    <a:pt x="282198" y="257261"/>
                  </a:cubicBezTo>
                  <a:cubicBezTo>
                    <a:pt x="283543" y="257531"/>
                    <a:pt x="284620" y="257531"/>
                    <a:pt x="285965" y="257799"/>
                  </a:cubicBezTo>
                  <a:cubicBezTo>
                    <a:pt x="295919" y="259683"/>
                    <a:pt x="306142" y="260490"/>
                    <a:pt x="316096" y="260490"/>
                  </a:cubicBezTo>
                  <a:cubicBezTo>
                    <a:pt x="322014" y="260490"/>
                    <a:pt x="327664" y="259952"/>
                    <a:pt x="333582" y="259145"/>
                  </a:cubicBezTo>
                  <a:cubicBezTo>
                    <a:pt x="351607" y="256992"/>
                    <a:pt x="367210" y="249729"/>
                    <a:pt x="380123" y="237085"/>
                  </a:cubicBezTo>
                  <a:cubicBezTo>
                    <a:pt x="382276" y="234932"/>
                    <a:pt x="384159" y="232242"/>
                    <a:pt x="386311" y="229821"/>
                  </a:cubicBezTo>
                  <a:cubicBezTo>
                    <a:pt x="387118" y="228745"/>
                    <a:pt x="387925" y="227400"/>
                    <a:pt x="388732" y="226324"/>
                  </a:cubicBezTo>
                  <a:cubicBezTo>
                    <a:pt x="392768" y="221212"/>
                    <a:pt x="396803" y="216101"/>
                    <a:pt x="400569" y="210989"/>
                  </a:cubicBezTo>
                  <a:cubicBezTo>
                    <a:pt x="402991" y="207761"/>
                    <a:pt x="405681" y="205071"/>
                    <a:pt x="408640" y="202380"/>
                  </a:cubicBezTo>
                  <a:cubicBezTo>
                    <a:pt x="409716" y="201573"/>
                    <a:pt x="410792" y="201035"/>
                    <a:pt x="411599" y="199959"/>
                  </a:cubicBezTo>
                  <a:cubicBezTo>
                    <a:pt x="412676" y="198883"/>
                    <a:pt x="413483" y="197269"/>
                    <a:pt x="414021" y="195924"/>
                  </a:cubicBezTo>
                  <a:cubicBezTo>
                    <a:pt x="414559" y="194579"/>
                    <a:pt x="414290" y="193233"/>
                    <a:pt x="413214" y="191888"/>
                  </a:cubicBezTo>
                  <a:cubicBezTo>
                    <a:pt x="412137" y="190812"/>
                    <a:pt x="410523" y="189736"/>
                    <a:pt x="408640" y="188929"/>
                  </a:cubicBezTo>
                  <a:cubicBezTo>
                    <a:pt x="407833" y="187853"/>
                    <a:pt x="406757" y="187584"/>
                    <a:pt x="405412" y="187584"/>
                  </a:cubicBezTo>
                  <a:close/>
                  <a:moveTo>
                    <a:pt x="18823" y="10296"/>
                  </a:moveTo>
                  <a:cubicBezTo>
                    <a:pt x="13980" y="8144"/>
                    <a:pt x="9407" y="6261"/>
                    <a:pt x="4564" y="4109"/>
                  </a:cubicBezTo>
                  <a:cubicBezTo>
                    <a:pt x="4295" y="4109"/>
                    <a:pt x="4026" y="3571"/>
                    <a:pt x="4026" y="3302"/>
                  </a:cubicBezTo>
                  <a:cubicBezTo>
                    <a:pt x="4026" y="2495"/>
                    <a:pt x="4833" y="2226"/>
                    <a:pt x="5371" y="2495"/>
                  </a:cubicBezTo>
                  <a:cubicBezTo>
                    <a:pt x="6447" y="2764"/>
                    <a:pt x="7523" y="3033"/>
                    <a:pt x="8331" y="3571"/>
                  </a:cubicBezTo>
                  <a:cubicBezTo>
                    <a:pt x="12097" y="5454"/>
                    <a:pt x="15594" y="7337"/>
                    <a:pt x="19092" y="9220"/>
                  </a:cubicBezTo>
                  <a:cubicBezTo>
                    <a:pt x="19630" y="9489"/>
                    <a:pt x="20168" y="10027"/>
                    <a:pt x="20706" y="10565"/>
                  </a:cubicBezTo>
                  <a:cubicBezTo>
                    <a:pt x="20168" y="10565"/>
                    <a:pt x="19361" y="10565"/>
                    <a:pt x="18823" y="10296"/>
                  </a:cubicBezTo>
                  <a:close/>
                  <a:moveTo>
                    <a:pt x="67247" y="28590"/>
                  </a:moveTo>
                  <a:cubicBezTo>
                    <a:pt x="71013" y="29397"/>
                    <a:pt x="74780" y="31011"/>
                    <a:pt x="78815" y="33971"/>
                  </a:cubicBezTo>
                  <a:cubicBezTo>
                    <a:pt x="77470" y="34240"/>
                    <a:pt x="76663" y="34509"/>
                    <a:pt x="75856" y="34509"/>
                  </a:cubicBezTo>
                  <a:cubicBezTo>
                    <a:pt x="74780" y="34240"/>
                    <a:pt x="73704" y="33701"/>
                    <a:pt x="72897" y="33163"/>
                  </a:cubicBezTo>
                  <a:cubicBezTo>
                    <a:pt x="70744" y="31818"/>
                    <a:pt x="68323" y="31011"/>
                    <a:pt x="66440" y="29397"/>
                  </a:cubicBezTo>
                  <a:cubicBezTo>
                    <a:pt x="66709" y="28859"/>
                    <a:pt x="66978" y="28590"/>
                    <a:pt x="67247" y="28590"/>
                  </a:cubicBezTo>
                  <a:close/>
                  <a:moveTo>
                    <a:pt x="40883" y="21057"/>
                  </a:moveTo>
                  <a:cubicBezTo>
                    <a:pt x="41690" y="21057"/>
                    <a:pt x="42497" y="21057"/>
                    <a:pt x="43304" y="21057"/>
                  </a:cubicBezTo>
                  <a:cubicBezTo>
                    <a:pt x="44111" y="21326"/>
                    <a:pt x="45187" y="21595"/>
                    <a:pt x="45994" y="21595"/>
                  </a:cubicBezTo>
                  <a:cubicBezTo>
                    <a:pt x="47608" y="21864"/>
                    <a:pt x="49491" y="22402"/>
                    <a:pt x="51106" y="22671"/>
                  </a:cubicBezTo>
                  <a:cubicBezTo>
                    <a:pt x="52720" y="23210"/>
                    <a:pt x="54065" y="24017"/>
                    <a:pt x="55141" y="24824"/>
                  </a:cubicBezTo>
                  <a:cubicBezTo>
                    <a:pt x="53527" y="26438"/>
                    <a:pt x="51913" y="26976"/>
                    <a:pt x="49760" y="26169"/>
                  </a:cubicBezTo>
                  <a:cubicBezTo>
                    <a:pt x="47070" y="25093"/>
                    <a:pt x="44380" y="24286"/>
                    <a:pt x="41959" y="23210"/>
                  </a:cubicBezTo>
                  <a:cubicBezTo>
                    <a:pt x="41421" y="22940"/>
                    <a:pt x="40345" y="22402"/>
                    <a:pt x="40883" y="21057"/>
                  </a:cubicBezTo>
                  <a:close/>
                  <a:moveTo>
                    <a:pt x="65902" y="40427"/>
                  </a:moveTo>
                  <a:cubicBezTo>
                    <a:pt x="66440" y="41503"/>
                    <a:pt x="65902" y="42041"/>
                    <a:pt x="64826" y="42848"/>
                  </a:cubicBezTo>
                  <a:cubicBezTo>
                    <a:pt x="61598" y="40158"/>
                    <a:pt x="59714" y="37199"/>
                    <a:pt x="58907" y="33701"/>
                  </a:cubicBezTo>
                  <a:cubicBezTo>
                    <a:pt x="59445" y="33701"/>
                    <a:pt x="59714" y="33701"/>
                    <a:pt x="59983" y="33701"/>
                  </a:cubicBezTo>
                  <a:cubicBezTo>
                    <a:pt x="62405" y="35585"/>
                    <a:pt x="64288" y="37737"/>
                    <a:pt x="65902" y="40427"/>
                  </a:cubicBezTo>
                  <a:close/>
                  <a:moveTo>
                    <a:pt x="51106" y="45270"/>
                  </a:moveTo>
                  <a:cubicBezTo>
                    <a:pt x="50298" y="43386"/>
                    <a:pt x="49491" y="41503"/>
                    <a:pt x="48684" y="39620"/>
                  </a:cubicBezTo>
                  <a:cubicBezTo>
                    <a:pt x="47339" y="35854"/>
                    <a:pt x="45994" y="32356"/>
                    <a:pt x="43035" y="29397"/>
                  </a:cubicBezTo>
                  <a:cubicBezTo>
                    <a:pt x="42497" y="28859"/>
                    <a:pt x="42228" y="28052"/>
                    <a:pt x="41690" y="27514"/>
                  </a:cubicBezTo>
                  <a:cubicBezTo>
                    <a:pt x="41959" y="27245"/>
                    <a:pt x="42228" y="26976"/>
                    <a:pt x="42228" y="26976"/>
                  </a:cubicBezTo>
                  <a:cubicBezTo>
                    <a:pt x="43304" y="27245"/>
                    <a:pt x="44380" y="27514"/>
                    <a:pt x="45456" y="27783"/>
                  </a:cubicBezTo>
                  <a:cubicBezTo>
                    <a:pt x="53258" y="30204"/>
                    <a:pt x="50568" y="28590"/>
                    <a:pt x="55410" y="34778"/>
                  </a:cubicBezTo>
                  <a:cubicBezTo>
                    <a:pt x="57831" y="38275"/>
                    <a:pt x="59983" y="41772"/>
                    <a:pt x="62136" y="45539"/>
                  </a:cubicBezTo>
                  <a:cubicBezTo>
                    <a:pt x="63212" y="47422"/>
                    <a:pt x="62943" y="48767"/>
                    <a:pt x="61329" y="50112"/>
                  </a:cubicBezTo>
                  <a:cubicBezTo>
                    <a:pt x="60790" y="50381"/>
                    <a:pt x="60252" y="50919"/>
                    <a:pt x="59714" y="50650"/>
                  </a:cubicBezTo>
                  <a:cubicBezTo>
                    <a:pt x="56217" y="50112"/>
                    <a:pt x="52720" y="49036"/>
                    <a:pt x="51106" y="45270"/>
                  </a:cubicBezTo>
                  <a:close/>
                  <a:moveTo>
                    <a:pt x="63750" y="65446"/>
                  </a:moveTo>
                  <a:cubicBezTo>
                    <a:pt x="63481" y="62218"/>
                    <a:pt x="63212" y="58990"/>
                    <a:pt x="62136" y="55762"/>
                  </a:cubicBezTo>
                  <a:cubicBezTo>
                    <a:pt x="61598" y="54416"/>
                    <a:pt x="62136" y="54147"/>
                    <a:pt x="64288" y="53340"/>
                  </a:cubicBezTo>
                  <a:cubicBezTo>
                    <a:pt x="66171" y="57645"/>
                    <a:pt x="66709" y="61680"/>
                    <a:pt x="64557" y="66254"/>
                  </a:cubicBezTo>
                  <a:cubicBezTo>
                    <a:pt x="64288" y="65715"/>
                    <a:pt x="63750" y="65446"/>
                    <a:pt x="63750" y="65446"/>
                  </a:cubicBezTo>
                  <a:close/>
                  <a:moveTo>
                    <a:pt x="409716" y="197000"/>
                  </a:moveTo>
                  <a:cubicBezTo>
                    <a:pt x="409447" y="197269"/>
                    <a:pt x="408909" y="197538"/>
                    <a:pt x="408640" y="197807"/>
                  </a:cubicBezTo>
                  <a:cubicBezTo>
                    <a:pt x="404067" y="200766"/>
                    <a:pt x="400569" y="204802"/>
                    <a:pt x="397879" y="209375"/>
                  </a:cubicBezTo>
                  <a:cubicBezTo>
                    <a:pt x="396803" y="210989"/>
                    <a:pt x="395458" y="212603"/>
                    <a:pt x="393575" y="213679"/>
                  </a:cubicBezTo>
                  <a:cubicBezTo>
                    <a:pt x="391692" y="214755"/>
                    <a:pt x="390346" y="216101"/>
                    <a:pt x="388732" y="217446"/>
                  </a:cubicBezTo>
                  <a:cubicBezTo>
                    <a:pt x="387656" y="218253"/>
                    <a:pt x="387656" y="219060"/>
                    <a:pt x="387925" y="220405"/>
                  </a:cubicBezTo>
                  <a:cubicBezTo>
                    <a:pt x="388194" y="220943"/>
                    <a:pt x="387925" y="222019"/>
                    <a:pt x="387656" y="222557"/>
                  </a:cubicBezTo>
                  <a:cubicBezTo>
                    <a:pt x="382276" y="230628"/>
                    <a:pt x="375281" y="236277"/>
                    <a:pt x="366403" y="240044"/>
                  </a:cubicBezTo>
                  <a:cubicBezTo>
                    <a:pt x="362368" y="241927"/>
                    <a:pt x="358332" y="243541"/>
                    <a:pt x="354297" y="245424"/>
                  </a:cubicBezTo>
                  <a:cubicBezTo>
                    <a:pt x="345150" y="249460"/>
                    <a:pt x="335465" y="250805"/>
                    <a:pt x="325780" y="250805"/>
                  </a:cubicBezTo>
                  <a:cubicBezTo>
                    <a:pt x="310715" y="250805"/>
                    <a:pt x="296188" y="248115"/>
                    <a:pt x="281929" y="244617"/>
                  </a:cubicBezTo>
                  <a:cubicBezTo>
                    <a:pt x="277087" y="243541"/>
                    <a:pt x="272513" y="241927"/>
                    <a:pt x="267940" y="240582"/>
                  </a:cubicBezTo>
                  <a:cubicBezTo>
                    <a:pt x="267402" y="240582"/>
                    <a:pt x="267133" y="240582"/>
                    <a:pt x="266595" y="240582"/>
                  </a:cubicBezTo>
                  <a:cubicBezTo>
                    <a:pt x="266057" y="241389"/>
                    <a:pt x="266595" y="241927"/>
                    <a:pt x="267133" y="242196"/>
                  </a:cubicBezTo>
                  <a:cubicBezTo>
                    <a:pt x="268747" y="243003"/>
                    <a:pt x="270630" y="243810"/>
                    <a:pt x="272244" y="244348"/>
                  </a:cubicBezTo>
                  <a:cubicBezTo>
                    <a:pt x="286234" y="248384"/>
                    <a:pt x="300223" y="251881"/>
                    <a:pt x="314750" y="252957"/>
                  </a:cubicBezTo>
                  <a:cubicBezTo>
                    <a:pt x="323628" y="253764"/>
                    <a:pt x="332506" y="254033"/>
                    <a:pt x="341115" y="252419"/>
                  </a:cubicBezTo>
                  <a:cubicBezTo>
                    <a:pt x="346495" y="251343"/>
                    <a:pt x="351607" y="250267"/>
                    <a:pt x="356449" y="247846"/>
                  </a:cubicBezTo>
                  <a:cubicBezTo>
                    <a:pt x="358601" y="246769"/>
                    <a:pt x="360754" y="246231"/>
                    <a:pt x="363175" y="245424"/>
                  </a:cubicBezTo>
                  <a:cubicBezTo>
                    <a:pt x="353490" y="251343"/>
                    <a:pt x="342998" y="254571"/>
                    <a:pt x="331430" y="255916"/>
                  </a:cubicBezTo>
                  <a:cubicBezTo>
                    <a:pt x="313405" y="258338"/>
                    <a:pt x="295650" y="256185"/>
                    <a:pt x="277894" y="252957"/>
                  </a:cubicBezTo>
                  <a:cubicBezTo>
                    <a:pt x="269285" y="251343"/>
                    <a:pt x="260676" y="249191"/>
                    <a:pt x="252336" y="246231"/>
                  </a:cubicBezTo>
                  <a:cubicBezTo>
                    <a:pt x="245611" y="243810"/>
                    <a:pt x="238616" y="242196"/>
                    <a:pt x="232160" y="239506"/>
                  </a:cubicBezTo>
                  <a:cubicBezTo>
                    <a:pt x="217901" y="234125"/>
                    <a:pt x="204181" y="227669"/>
                    <a:pt x="190999" y="220405"/>
                  </a:cubicBezTo>
                  <a:cubicBezTo>
                    <a:pt x="184811" y="217177"/>
                    <a:pt x="178624" y="214217"/>
                    <a:pt x="172705" y="210720"/>
                  </a:cubicBezTo>
                  <a:cubicBezTo>
                    <a:pt x="167324" y="207761"/>
                    <a:pt x="162213" y="204533"/>
                    <a:pt x="156833" y="201304"/>
                  </a:cubicBezTo>
                  <a:cubicBezTo>
                    <a:pt x="144995" y="193771"/>
                    <a:pt x="134234" y="185163"/>
                    <a:pt x="124280" y="175478"/>
                  </a:cubicBezTo>
                  <a:cubicBezTo>
                    <a:pt x="114058" y="165255"/>
                    <a:pt x="104104" y="154494"/>
                    <a:pt x="96033" y="142388"/>
                  </a:cubicBezTo>
                  <a:cubicBezTo>
                    <a:pt x="92266" y="136469"/>
                    <a:pt x="87693" y="130820"/>
                    <a:pt x="84196" y="124632"/>
                  </a:cubicBezTo>
                  <a:cubicBezTo>
                    <a:pt x="75587" y="108491"/>
                    <a:pt x="69937" y="91542"/>
                    <a:pt x="70206" y="72979"/>
                  </a:cubicBezTo>
                  <a:cubicBezTo>
                    <a:pt x="70475" y="65985"/>
                    <a:pt x="69130" y="59259"/>
                    <a:pt x="67516" y="52264"/>
                  </a:cubicBezTo>
                  <a:cubicBezTo>
                    <a:pt x="67247" y="50650"/>
                    <a:pt x="66440" y="49305"/>
                    <a:pt x="66978" y="47691"/>
                  </a:cubicBezTo>
                  <a:cubicBezTo>
                    <a:pt x="67516" y="47691"/>
                    <a:pt x="68054" y="47422"/>
                    <a:pt x="68054" y="47422"/>
                  </a:cubicBezTo>
                  <a:cubicBezTo>
                    <a:pt x="69130" y="49574"/>
                    <a:pt x="71821" y="49843"/>
                    <a:pt x="72897" y="52264"/>
                  </a:cubicBezTo>
                  <a:cubicBezTo>
                    <a:pt x="75587" y="58721"/>
                    <a:pt x="78546" y="65446"/>
                    <a:pt x="79353" y="72441"/>
                  </a:cubicBezTo>
                  <a:cubicBezTo>
                    <a:pt x="80160" y="77822"/>
                    <a:pt x="80967" y="82933"/>
                    <a:pt x="81505" y="88314"/>
                  </a:cubicBezTo>
                  <a:cubicBezTo>
                    <a:pt x="81774" y="91811"/>
                    <a:pt x="82043" y="95308"/>
                    <a:pt x="82313" y="98806"/>
                  </a:cubicBezTo>
                  <a:cubicBezTo>
                    <a:pt x="82851" y="107414"/>
                    <a:pt x="85541" y="115216"/>
                    <a:pt x="88769" y="122749"/>
                  </a:cubicBezTo>
                  <a:cubicBezTo>
                    <a:pt x="94150" y="134855"/>
                    <a:pt x="102220" y="145078"/>
                    <a:pt x="110829" y="155032"/>
                  </a:cubicBezTo>
                  <a:cubicBezTo>
                    <a:pt x="115941" y="160681"/>
                    <a:pt x="121590" y="165524"/>
                    <a:pt x="127509" y="170366"/>
                  </a:cubicBezTo>
                  <a:cubicBezTo>
                    <a:pt x="134234" y="175747"/>
                    <a:pt x="140960" y="180589"/>
                    <a:pt x="148224" y="185432"/>
                  </a:cubicBezTo>
                  <a:cubicBezTo>
                    <a:pt x="153066" y="188660"/>
                    <a:pt x="158178" y="191619"/>
                    <a:pt x="163020" y="194579"/>
                  </a:cubicBezTo>
                  <a:cubicBezTo>
                    <a:pt x="169208" y="198345"/>
                    <a:pt x="175395" y="202111"/>
                    <a:pt x="181852" y="205609"/>
                  </a:cubicBezTo>
                  <a:cubicBezTo>
                    <a:pt x="188847" y="209644"/>
                    <a:pt x="196110" y="213141"/>
                    <a:pt x="203643" y="216101"/>
                  </a:cubicBezTo>
                  <a:cubicBezTo>
                    <a:pt x="204450" y="216370"/>
                    <a:pt x="204988" y="216639"/>
                    <a:pt x="206333" y="216101"/>
                  </a:cubicBezTo>
                  <a:cubicBezTo>
                    <a:pt x="205257" y="215563"/>
                    <a:pt x="204719" y="215024"/>
                    <a:pt x="204181" y="214755"/>
                  </a:cubicBezTo>
                  <a:cubicBezTo>
                    <a:pt x="198262" y="211796"/>
                    <a:pt x="192344" y="209375"/>
                    <a:pt x="186963" y="206147"/>
                  </a:cubicBezTo>
                  <a:cubicBezTo>
                    <a:pt x="174319" y="198883"/>
                    <a:pt x="161944" y="191619"/>
                    <a:pt x="149569" y="183818"/>
                  </a:cubicBezTo>
                  <a:cubicBezTo>
                    <a:pt x="140153" y="177899"/>
                    <a:pt x="131275" y="170904"/>
                    <a:pt x="122666" y="163641"/>
                  </a:cubicBezTo>
                  <a:cubicBezTo>
                    <a:pt x="118362" y="160143"/>
                    <a:pt x="114596" y="156108"/>
                    <a:pt x="111098" y="151804"/>
                  </a:cubicBezTo>
                  <a:cubicBezTo>
                    <a:pt x="104642" y="144540"/>
                    <a:pt x="98723" y="137007"/>
                    <a:pt x="94150" y="128398"/>
                  </a:cubicBezTo>
                  <a:cubicBezTo>
                    <a:pt x="89038" y="119252"/>
                    <a:pt x="85541" y="109567"/>
                    <a:pt x="84734" y="98806"/>
                  </a:cubicBezTo>
                  <a:cubicBezTo>
                    <a:pt x="83927" y="90735"/>
                    <a:pt x="83658" y="82395"/>
                    <a:pt x="82313" y="74324"/>
                  </a:cubicBezTo>
                  <a:cubicBezTo>
                    <a:pt x="81236" y="67868"/>
                    <a:pt x="79622" y="61680"/>
                    <a:pt x="76932" y="55762"/>
                  </a:cubicBezTo>
                  <a:cubicBezTo>
                    <a:pt x="75587" y="52264"/>
                    <a:pt x="73704" y="48767"/>
                    <a:pt x="72359" y="45539"/>
                  </a:cubicBezTo>
                  <a:cubicBezTo>
                    <a:pt x="71282" y="43117"/>
                    <a:pt x="71821" y="42041"/>
                    <a:pt x="73973" y="40965"/>
                  </a:cubicBezTo>
                  <a:cubicBezTo>
                    <a:pt x="77470" y="39082"/>
                    <a:pt x="81236" y="39351"/>
                    <a:pt x="83927" y="42041"/>
                  </a:cubicBezTo>
                  <a:cubicBezTo>
                    <a:pt x="85003" y="43117"/>
                    <a:pt x="86348" y="43924"/>
                    <a:pt x="87962" y="44462"/>
                  </a:cubicBezTo>
                  <a:cubicBezTo>
                    <a:pt x="89845" y="45001"/>
                    <a:pt x="91459" y="45808"/>
                    <a:pt x="93074" y="46615"/>
                  </a:cubicBezTo>
                  <a:cubicBezTo>
                    <a:pt x="104911" y="53071"/>
                    <a:pt x="115941" y="60604"/>
                    <a:pt x="126433" y="68944"/>
                  </a:cubicBezTo>
                  <a:cubicBezTo>
                    <a:pt x="132889" y="74324"/>
                    <a:pt x="139615" y="79167"/>
                    <a:pt x="146341" y="84278"/>
                  </a:cubicBezTo>
                  <a:cubicBezTo>
                    <a:pt x="150107" y="87237"/>
                    <a:pt x="154142" y="90197"/>
                    <a:pt x="157909" y="93156"/>
                  </a:cubicBezTo>
                  <a:cubicBezTo>
                    <a:pt x="164903" y="98806"/>
                    <a:pt x="172436" y="103917"/>
                    <a:pt x="179969" y="108760"/>
                  </a:cubicBezTo>
                  <a:cubicBezTo>
                    <a:pt x="188308" y="114140"/>
                    <a:pt x="196648" y="119252"/>
                    <a:pt x="204988" y="124632"/>
                  </a:cubicBezTo>
                  <a:cubicBezTo>
                    <a:pt x="209292" y="127591"/>
                    <a:pt x="213866" y="130013"/>
                    <a:pt x="218439" y="132703"/>
                  </a:cubicBezTo>
                  <a:cubicBezTo>
                    <a:pt x="224358" y="135931"/>
                    <a:pt x="230276" y="139159"/>
                    <a:pt x="236195" y="142657"/>
                  </a:cubicBezTo>
                  <a:cubicBezTo>
                    <a:pt x="242652" y="146423"/>
                    <a:pt x="249377" y="149382"/>
                    <a:pt x="256103" y="152342"/>
                  </a:cubicBezTo>
                  <a:cubicBezTo>
                    <a:pt x="266595" y="156915"/>
                    <a:pt x="277087" y="161488"/>
                    <a:pt x="287848" y="165524"/>
                  </a:cubicBezTo>
                  <a:cubicBezTo>
                    <a:pt x="307218" y="172788"/>
                    <a:pt x="326857" y="179513"/>
                    <a:pt x="347033" y="183818"/>
                  </a:cubicBezTo>
                  <a:cubicBezTo>
                    <a:pt x="352952" y="185163"/>
                    <a:pt x="359140" y="186508"/>
                    <a:pt x="365058" y="187853"/>
                  </a:cubicBezTo>
                  <a:cubicBezTo>
                    <a:pt x="366941" y="188391"/>
                    <a:pt x="369093" y="188660"/>
                    <a:pt x="371246" y="188929"/>
                  </a:cubicBezTo>
                  <a:cubicBezTo>
                    <a:pt x="379047" y="189736"/>
                    <a:pt x="387118" y="190543"/>
                    <a:pt x="394920" y="191350"/>
                  </a:cubicBezTo>
                  <a:cubicBezTo>
                    <a:pt x="396265" y="191888"/>
                    <a:pt x="397879" y="192157"/>
                    <a:pt x="399493" y="191888"/>
                  </a:cubicBezTo>
                  <a:cubicBezTo>
                    <a:pt x="400838" y="192157"/>
                    <a:pt x="401915" y="192157"/>
                    <a:pt x="403260" y="192426"/>
                  </a:cubicBezTo>
                  <a:cubicBezTo>
                    <a:pt x="403798" y="192426"/>
                    <a:pt x="404605" y="192964"/>
                    <a:pt x="405143" y="193502"/>
                  </a:cubicBezTo>
                  <a:cubicBezTo>
                    <a:pt x="404336" y="194579"/>
                    <a:pt x="403260" y="194041"/>
                    <a:pt x="402184" y="194041"/>
                  </a:cubicBezTo>
                  <a:cubicBezTo>
                    <a:pt x="401915" y="193771"/>
                    <a:pt x="401646" y="193233"/>
                    <a:pt x="401376" y="192964"/>
                  </a:cubicBezTo>
                  <a:cubicBezTo>
                    <a:pt x="400569" y="191888"/>
                    <a:pt x="398955" y="192964"/>
                    <a:pt x="399493" y="194310"/>
                  </a:cubicBezTo>
                  <a:cubicBezTo>
                    <a:pt x="400031" y="195386"/>
                    <a:pt x="401107" y="195924"/>
                    <a:pt x="402184" y="196193"/>
                  </a:cubicBezTo>
                  <a:cubicBezTo>
                    <a:pt x="402722" y="196731"/>
                    <a:pt x="403260" y="197269"/>
                    <a:pt x="404067" y="197538"/>
                  </a:cubicBezTo>
                  <a:cubicBezTo>
                    <a:pt x="405412" y="198345"/>
                    <a:pt x="406757" y="198345"/>
                    <a:pt x="407564" y="197538"/>
                  </a:cubicBezTo>
                  <a:cubicBezTo>
                    <a:pt x="408640" y="196731"/>
                    <a:pt x="408909" y="195386"/>
                    <a:pt x="408640" y="194041"/>
                  </a:cubicBezTo>
                  <a:cubicBezTo>
                    <a:pt x="408371" y="192964"/>
                    <a:pt x="407833" y="192157"/>
                    <a:pt x="407295" y="191350"/>
                  </a:cubicBezTo>
                  <a:cubicBezTo>
                    <a:pt x="407295" y="191350"/>
                    <a:pt x="407564" y="191350"/>
                    <a:pt x="407564" y="191350"/>
                  </a:cubicBezTo>
                  <a:cubicBezTo>
                    <a:pt x="407833" y="191350"/>
                    <a:pt x="408371" y="191619"/>
                    <a:pt x="408640" y="191619"/>
                  </a:cubicBezTo>
                  <a:cubicBezTo>
                    <a:pt x="408909" y="191888"/>
                    <a:pt x="409447" y="192157"/>
                    <a:pt x="409716" y="192426"/>
                  </a:cubicBezTo>
                  <a:cubicBezTo>
                    <a:pt x="411330" y="193233"/>
                    <a:pt x="411330" y="195386"/>
                    <a:pt x="409716" y="19700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3" name="Полилиния: фигура 692">
              <a:extLst>
                <a:ext uri="{FF2B5EF4-FFF2-40B4-BE49-F238E27FC236}">
                  <a16:creationId xmlns:a16="http://schemas.microsoft.com/office/drawing/2014/main" id="{EF70E279-7B65-7FB8-A434-430FDAEDF2CF}"/>
                </a:ext>
              </a:extLst>
            </p:cNvPr>
            <p:cNvSpPr/>
            <p:nvPr/>
          </p:nvSpPr>
          <p:spPr>
            <a:xfrm>
              <a:off x="4571977" y="6891230"/>
              <a:ext cx="66242" cy="65139"/>
            </a:xfrm>
            <a:custGeom>
              <a:avLst/>
              <a:gdLst>
                <a:gd name="connsiteX0" fmla="*/ 40425 w 66242"/>
                <a:gd name="connsiteY0" fmla="*/ 1351 h 65139"/>
                <a:gd name="connsiteX1" fmla="*/ 21863 w 66242"/>
                <a:gd name="connsiteY1" fmla="*/ 1890 h 65139"/>
                <a:gd name="connsiteX2" fmla="*/ 5183 w 66242"/>
                <a:gd name="connsiteY2" fmla="*/ 14534 h 65139"/>
                <a:gd name="connsiteX3" fmla="*/ 610 w 66242"/>
                <a:gd name="connsiteY3" fmla="*/ 34980 h 65139"/>
                <a:gd name="connsiteX4" fmla="*/ 4107 w 66242"/>
                <a:gd name="connsiteY4" fmla="*/ 44665 h 65139"/>
                <a:gd name="connsiteX5" fmla="*/ 5452 w 66242"/>
                <a:gd name="connsiteY5" fmla="*/ 48700 h 65139"/>
                <a:gd name="connsiteX6" fmla="*/ 11371 w 66242"/>
                <a:gd name="connsiteY6" fmla="*/ 58923 h 65139"/>
                <a:gd name="connsiteX7" fmla="*/ 49034 w 66242"/>
                <a:gd name="connsiteY7" fmla="*/ 59999 h 65139"/>
                <a:gd name="connsiteX8" fmla="*/ 65983 w 66242"/>
                <a:gd name="connsiteY8" fmla="*/ 33635 h 65139"/>
                <a:gd name="connsiteX9" fmla="*/ 64907 w 66242"/>
                <a:gd name="connsiteY9" fmla="*/ 22066 h 65139"/>
                <a:gd name="connsiteX10" fmla="*/ 50110 w 66242"/>
                <a:gd name="connsiteY10" fmla="*/ 5656 h 65139"/>
                <a:gd name="connsiteX11" fmla="*/ 40425 w 66242"/>
                <a:gd name="connsiteY11" fmla="*/ 1351 h 65139"/>
                <a:gd name="connsiteX12" fmla="*/ 63023 w 66242"/>
                <a:gd name="connsiteY12" fmla="*/ 33096 h 65139"/>
                <a:gd name="connsiteX13" fmla="*/ 39887 w 66242"/>
                <a:gd name="connsiteY13" fmla="*/ 60806 h 65139"/>
                <a:gd name="connsiteX14" fmla="*/ 11102 w 66242"/>
                <a:gd name="connsiteY14" fmla="*/ 54618 h 65139"/>
                <a:gd name="connsiteX15" fmla="*/ 10025 w 66242"/>
                <a:gd name="connsiteY15" fmla="*/ 53273 h 65139"/>
                <a:gd name="connsiteX16" fmla="*/ 31278 w 66242"/>
                <a:gd name="connsiteY16" fmla="*/ 57040 h 65139"/>
                <a:gd name="connsiteX17" fmla="*/ 44192 w 66242"/>
                <a:gd name="connsiteY17" fmla="*/ 49238 h 65139"/>
                <a:gd name="connsiteX18" fmla="*/ 42578 w 66242"/>
                <a:gd name="connsiteY18" fmla="*/ 48969 h 65139"/>
                <a:gd name="connsiteX19" fmla="*/ 32355 w 66242"/>
                <a:gd name="connsiteY19" fmla="*/ 53811 h 65139"/>
                <a:gd name="connsiteX20" fmla="*/ 5721 w 66242"/>
                <a:gd name="connsiteY20" fmla="*/ 41436 h 65139"/>
                <a:gd name="connsiteX21" fmla="*/ 3569 w 66242"/>
                <a:gd name="connsiteY21" fmla="*/ 24757 h 65139"/>
                <a:gd name="connsiteX22" fmla="*/ 6797 w 66242"/>
                <a:gd name="connsiteY22" fmla="*/ 18031 h 65139"/>
                <a:gd name="connsiteX23" fmla="*/ 11640 w 66242"/>
                <a:gd name="connsiteY23" fmla="*/ 12112 h 65139"/>
                <a:gd name="connsiteX24" fmla="*/ 18096 w 66242"/>
                <a:gd name="connsiteY24" fmla="*/ 7270 h 65139"/>
                <a:gd name="connsiteX25" fmla="*/ 20248 w 66242"/>
                <a:gd name="connsiteY25" fmla="*/ 6194 h 65139"/>
                <a:gd name="connsiteX26" fmla="*/ 41501 w 66242"/>
                <a:gd name="connsiteY26" fmla="*/ 4849 h 65139"/>
                <a:gd name="connsiteX27" fmla="*/ 57105 w 66242"/>
                <a:gd name="connsiteY27" fmla="*/ 14265 h 65139"/>
                <a:gd name="connsiteX28" fmla="*/ 63023 w 66242"/>
                <a:gd name="connsiteY28" fmla="*/ 33096 h 6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66242" h="65139">
                  <a:moveTo>
                    <a:pt x="40425" y="1351"/>
                  </a:moveTo>
                  <a:cubicBezTo>
                    <a:pt x="34238" y="-532"/>
                    <a:pt x="28050" y="-532"/>
                    <a:pt x="21863" y="1890"/>
                  </a:cubicBezTo>
                  <a:cubicBezTo>
                    <a:pt x="15137" y="4580"/>
                    <a:pt x="9487" y="8615"/>
                    <a:pt x="5183" y="14534"/>
                  </a:cubicBezTo>
                  <a:cubicBezTo>
                    <a:pt x="610" y="20721"/>
                    <a:pt x="-1005" y="27447"/>
                    <a:pt x="610" y="34980"/>
                  </a:cubicBezTo>
                  <a:cubicBezTo>
                    <a:pt x="1417" y="38477"/>
                    <a:pt x="2493" y="41705"/>
                    <a:pt x="4107" y="44665"/>
                  </a:cubicBezTo>
                  <a:cubicBezTo>
                    <a:pt x="4914" y="45741"/>
                    <a:pt x="5452" y="47355"/>
                    <a:pt x="5452" y="48700"/>
                  </a:cubicBezTo>
                  <a:cubicBezTo>
                    <a:pt x="5721" y="53273"/>
                    <a:pt x="7873" y="56502"/>
                    <a:pt x="11371" y="58923"/>
                  </a:cubicBezTo>
                  <a:cubicBezTo>
                    <a:pt x="22670" y="66456"/>
                    <a:pt x="38273" y="67532"/>
                    <a:pt x="49034" y="59999"/>
                  </a:cubicBezTo>
                  <a:cubicBezTo>
                    <a:pt x="58988" y="53004"/>
                    <a:pt x="64100" y="44396"/>
                    <a:pt x="65983" y="33635"/>
                  </a:cubicBezTo>
                  <a:cubicBezTo>
                    <a:pt x="66521" y="29599"/>
                    <a:pt x="66252" y="25833"/>
                    <a:pt x="64907" y="22066"/>
                  </a:cubicBezTo>
                  <a:cubicBezTo>
                    <a:pt x="61947" y="14803"/>
                    <a:pt x="57105" y="9153"/>
                    <a:pt x="50110" y="5656"/>
                  </a:cubicBezTo>
                  <a:cubicBezTo>
                    <a:pt x="46882" y="3773"/>
                    <a:pt x="43654" y="2428"/>
                    <a:pt x="40425" y="1351"/>
                  </a:cubicBezTo>
                  <a:close/>
                  <a:moveTo>
                    <a:pt x="63023" y="33096"/>
                  </a:moveTo>
                  <a:cubicBezTo>
                    <a:pt x="60602" y="46817"/>
                    <a:pt x="53339" y="56771"/>
                    <a:pt x="39887" y="60806"/>
                  </a:cubicBezTo>
                  <a:cubicBezTo>
                    <a:pt x="29395" y="64034"/>
                    <a:pt x="19710" y="61613"/>
                    <a:pt x="11102" y="54618"/>
                  </a:cubicBezTo>
                  <a:cubicBezTo>
                    <a:pt x="10564" y="54349"/>
                    <a:pt x="10295" y="53542"/>
                    <a:pt x="10025" y="53273"/>
                  </a:cubicBezTo>
                  <a:cubicBezTo>
                    <a:pt x="17020" y="56502"/>
                    <a:pt x="23746" y="58923"/>
                    <a:pt x="31278" y="57040"/>
                  </a:cubicBezTo>
                  <a:cubicBezTo>
                    <a:pt x="36121" y="55695"/>
                    <a:pt x="41232" y="54080"/>
                    <a:pt x="44192" y="49238"/>
                  </a:cubicBezTo>
                  <a:cubicBezTo>
                    <a:pt x="43654" y="48162"/>
                    <a:pt x="43116" y="48700"/>
                    <a:pt x="42578" y="48969"/>
                  </a:cubicBezTo>
                  <a:cubicBezTo>
                    <a:pt x="39349" y="50852"/>
                    <a:pt x="35852" y="52466"/>
                    <a:pt x="32355" y="53811"/>
                  </a:cubicBezTo>
                  <a:cubicBezTo>
                    <a:pt x="21863" y="57040"/>
                    <a:pt x="10295" y="51659"/>
                    <a:pt x="5721" y="41436"/>
                  </a:cubicBezTo>
                  <a:cubicBezTo>
                    <a:pt x="3300" y="36056"/>
                    <a:pt x="2224" y="30675"/>
                    <a:pt x="3569" y="24757"/>
                  </a:cubicBezTo>
                  <a:cubicBezTo>
                    <a:pt x="4107" y="22335"/>
                    <a:pt x="4914" y="19914"/>
                    <a:pt x="6797" y="18031"/>
                  </a:cubicBezTo>
                  <a:cubicBezTo>
                    <a:pt x="8411" y="16148"/>
                    <a:pt x="10025" y="13996"/>
                    <a:pt x="11640" y="12112"/>
                  </a:cubicBezTo>
                  <a:cubicBezTo>
                    <a:pt x="13523" y="9960"/>
                    <a:pt x="15675" y="8615"/>
                    <a:pt x="18096" y="7270"/>
                  </a:cubicBezTo>
                  <a:cubicBezTo>
                    <a:pt x="18903" y="7001"/>
                    <a:pt x="19441" y="6732"/>
                    <a:pt x="20248" y="6194"/>
                  </a:cubicBezTo>
                  <a:cubicBezTo>
                    <a:pt x="27243" y="2159"/>
                    <a:pt x="34238" y="2159"/>
                    <a:pt x="41501" y="4849"/>
                  </a:cubicBezTo>
                  <a:cubicBezTo>
                    <a:pt x="47420" y="7001"/>
                    <a:pt x="52800" y="9691"/>
                    <a:pt x="57105" y="14265"/>
                  </a:cubicBezTo>
                  <a:cubicBezTo>
                    <a:pt x="61409" y="19645"/>
                    <a:pt x="64100" y="25833"/>
                    <a:pt x="63023" y="3309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4" name="Полилиния: фигура 693">
              <a:extLst>
                <a:ext uri="{FF2B5EF4-FFF2-40B4-BE49-F238E27FC236}">
                  <a16:creationId xmlns:a16="http://schemas.microsoft.com/office/drawing/2014/main" id="{CBC68559-116A-29CB-DA53-141EB42F0E46}"/>
                </a:ext>
              </a:extLst>
            </p:cNvPr>
            <p:cNvSpPr/>
            <p:nvPr/>
          </p:nvSpPr>
          <p:spPr>
            <a:xfrm>
              <a:off x="4335373" y="7065695"/>
              <a:ext cx="55890" cy="56135"/>
            </a:xfrm>
            <a:custGeom>
              <a:avLst/>
              <a:gdLst>
                <a:gd name="connsiteX0" fmla="*/ 43246 w 55890"/>
                <a:gd name="connsiteY0" fmla="*/ 52598 h 56135"/>
                <a:gd name="connsiteX1" fmla="*/ 55621 w 55890"/>
                <a:gd name="connsiteY1" fmla="*/ 31076 h 56135"/>
                <a:gd name="connsiteX2" fmla="*/ 55890 w 55890"/>
                <a:gd name="connsiteY2" fmla="*/ 22199 h 56135"/>
                <a:gd name="connsiteX3" fmla="*/ 51855 w 55890"/>
                <a:gd name="connsiteY3" fmla="*/ 9823 h 56135"/>
                <a:gd name="connsiteX4" fmla="*/ 42708 w 55890"/>
                <a:gd name="connsiteY4" fmla="*/ 2560 h 56135"/>
                <a:gd name="connsiteX5" fmla="*/ 30871 w 55890"/>
                <a:gd name="connsiteY5" fmla="*/ 139 h 56135"/>
                <a:gd name="connsiteX6" fmla="*/ 25759 w 55890"/>
                <a:gd name="connsiteY6" fmla="*/ 408 h 56135"/>
                <a:gd name="connsiteX7" fmla="*/ 8273 w 55890"/>
                <a:gd name="connsiteY7" fmla="*/ 7402 h 56135"/>
                <a:gd name="connsiteX8" fmla="*/ 740 w 55890"/>
                <a:gd name="connsiteY8" fmla="*/ 25427 h 56135"/>
                <a:gd name="connsiteX9" fmla="*/ 202 w 55890"/>
                <a:gd name="connsiteY9" fmla="*/ 31883 h 56135"/>
                <a:gd name="connsiteX10" fmla="*/ 202 w 55890"/>
                <a:gd name="connsiteY10" fmla="*/ 35112 h 56135"/>
                <a:gd name="connsiteX11" fmla="*/ 2623 w 55890"/>
                <a:gd name="connsiteY11" fmla="*/ 41568 h 56135"/>
                <a:gd name="connsiteX12" fmla="*/ 8003 w 55890"/>
                <a:gd name="connsiteY12" fmla="*/ 46949 h 56135"/>
                <a:gd name="connsiteX13" fmla="*/ 17419 w 55890"/>
                <a:gd name="connsiteY13" fmla="*/ 52598 h 56135"/>
                <a:gd name="connsiteX14" fmla="*/ 33830 w 55890"/>
                <a:gd name="connsiteY14" fmla="*/ 56096 h 56135"/>
                <a:gd name="connsiteX15" fmla="*/ 43246 w 55890"/>
                <a:gd name="connsiteY15" fmla="*/ 52598 h 56135"/>
                <a:gd name="connsiteX16" fmla="*/ 17419 w 55890"/>
                <a:gd name="connsiteY16" fmla="*/ 48832 h 56135"/>
                <a:gd name="connsiteX17" fmla="*/ 9349 w 55890"/>
                <a:gd name="connsiteY17" fmla="*/ 43721 h 56135"/>
                <a:gd name="connsiteX18" fmla="*/ 4506 w 55890"/>
                <a:gd name="connsiteY18" fmla="*/ 37264 h 56135"/>
                <a:gd name="connsiteX19" fmla="*/ 13384 w 55890"/>
                <a:gd name="connsiteY19" fmla="*/ 42106 h 56135"/>
                <a:gd name="connsiteX20" fmla="*/ 14460 w 55890"/>
                <a:gd name="connsiteY20" fmla="*/ 41568 h 56135"/>
                <a:gd name="connsiteX21" fmla="*/ 13653 w 55890"/>
                <a:gd name="connsiteY21" fmla="*/ 39954 h 56135"/>
                <a:gd name="connsiteX22" fmla="*/ 10425 w 55890"/>
                <a:gd name="connsiteY22" fmla="*/ 37802 h 56135"/>
                <a:gd name="connsiteX23" fmla="*/ 3161 w 55890"/>
                <a:gd name="connsiteY23" fmla="*/ 25427 h 56135"/>
                <a:gd name="connsiteX24" fmla="*/ 3161 w 55890"/>
                <a:gd name="connsiteY24" fmla="*/ 21661 h 56135"/>
                <a:gd name="connsiteX25" fmla="*/ 10156 w 55890"/>
                <a:gd name="connsiteY25" fmla="*/ 8478 h 56135"/>
                <a:gd name="connsiteX26" fmla="*/ 23607 w 55890"/>
                <a:gd name="connsiteY26" fmla="*/ 2829 h 56135"/>
                <a:gd name="connsiteX27" fmla="*/ 31678 w 55890"/>
                <a:gd name="connsiteY27" fmla="*/ 2560 h 56135"/>
                <a:gd name="connsiteX28" fmla="*/ 49433 w 55890"/>
                <a:gd name="connsiteY28" fmla="*/ 11976 h 56135"/>
                <a:gd name="connsiteX29" fmla="*/ 52393 w 55890"/>
                <a:gd name="connsiteY29" fmla="*/ 20853 h 56135"/>
                <a:gd name="connsiteX30" fmla="*/ 52393 w 55890"/>
                <a:gd name="connsiteY30" fmla="*/ 28386 h 56135"/>
                <a:gd name="connsiteX31" fmla="*/ 42439 w 55890"/>
                <a:gd name="connsiteY31" fmla="*/ 48563 h 56135"/>
                <a:gd name="connsiteX32" fmla="*/ 32485 w 55890"/>
                <a:gd name="connsiteY32" fmla="*/ 52329 h 56135"/>
                <a:gd name="connsiteX33" fmla="*/ 17419 w 55890"/>
                <a:gd name="connsiteY33" fmla="*/ 48832 h 56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5890" h="56135">
                  <a:moveTo>
                    <a:pt x="43246" y="52598"/>
                  </a:moveTo>
                  <a:cubicBezTo>
                    <a:pt x="50510" y="47218"/>
                    <a:pt x="54814" y="40223"/>
                    <a:pt x="55621" y="31076"/>
                  </a:cubicBezTo>
                  <a:cubicBezTo>
                    <a:pt x="55890" y="28117"/>
                    <a:pt x="55890" y="25158"/>
                    <a:pt x="55890" y="22199"/>
                  </a:cubicBezTo>
                  <a:cubicBezTo>
                    <a:pt x="55890" y="17625"/>
                    <a:pt x="54814" y="13321"/>
                    <a:pt x="51855" y="9823"/>
                  </a:cubicBezTo>
                  <a:cubicBezTo>
                    <a:pt x="49164" y="6864"/>
                    <a:pt x="46205" y="4443"/>
                    <a:pt x="42708" y="2560"/>
                  </a:cubicBezTo>
                  <a:cubicBezTo>
                    <a:pt x="38941" y="677"/>
                    <a:pt x="35175" y="-400"/>
                    <a:pt x="30871" y="139"/>
                  </a:cubicBezTo>
                  <a:cubicBezTo>
                    <a:pt x="29257" y="408"/>
                    <a:pt x="27373" y="139"/>
                    <a:pt x="25759" y="408"/>
                  </a:cubicBezTo>
                  <a:cubicBezTo>
                    <a:pt x="19034" y="946"/>
                    <a:pt x="13115" y="2560"/>
                    <a:pt x="8273" y="7402"/>
                  </a:cubicBezTo>
                  <a:cubicBezTo>
                    <a:pt x="3161" y="12514"/>
                    <a:pt x="471" y="18432"/>
                    <a:pt x="740" y="25427"/>
                  </a:cubicBezTo>
                  <a:cubicBezTo>
                    <a:pt x="740" y="27579"/>
                    <a:pt x="1278" y="29731"/>
                    <a:pt x="202" y="31883"/>
                  </a:cubicBezTo>
                  <a:cubicBezTo>
                    <a:pt x="-67" y="32691"/>
                    <a:pt x="-67" y="34036"/>
                    <a:pt x="202" y="35112"/>
                  </a:cubicBezTo>
                  <a:cubicBezTo>
                    <a:pt x="1009" y="37264"/>
                    <a:pt x="1816" y="39416"/>
                    <a:pt x="2623" y="41568"/>
                  </a:cubicBezTo>
                  <a:cubicBezTo>
                    <a:pt x="3968" y="43721"/>
                    <a:pt x="5851" y="45604"/>
                    <a:pt x="8003" y="46949"/>
                  </a:cubicBezTo>
                  <a:cubicBezTo>
                    <a:pt x="10963" y="48832"/>
                    <a:pt x="14191" y="50715"/>
                    <a:pt x="17419" y="52598"/>
                  </a:cubicBezTo>
                  <a:cubicBezTo>
                    <a:pt x="22531" y="55289"/>
                    <a:pt x="28180" y="56365"/>
                    <a:pt x="33830" y="56096"/>
                  </a:cubicBezTo>
                  <a:cubicBezTo>
                    <a:pt x="37327" y="55558"/>
                    <a:pt x="40556" y="54482"/>
                    <a:pt x="43246" y="52598"/>
                  </a:cubicBezTo>
                  <a:close/>
                  <a:moveTo>
                    <a:pt x="17419" y="48832"/>
                  </a:moveTo>
                  <a:cubicBezTo>
                    <a:pt x="14729" y="47218"/>
                    <a:pt x="12039" y="45335"/>
                    <a:pt x="9349" y="43721"/>
                  </a:cubicBezTo>
                  <a:cubicBezTo>
                    <a:pt x="6927" y="42106"/>
                    <a:pt x="5313" y="40223"/>
                    <a:pt x="4506" y="37264"/>
                  </a:cubicBezTo>
                  <a:cubicBezTo>
                    <a:pt x="7465" y="39147"/>
                    <a:pt x="9887" y="41568"/>
                    <a:pt x="13384" y="42106"/>
                  </a:cubicBezTo>
                  <a:cubicBezTo>
                    <a:pt x="13653" y="42106"/>
                    <a:pt x="13922" y="41837"/>
                    <a:pt x="14460" y="41568"/>
                  </a:cubicBezTo>
                  <a:cubicBezTo>
                    <a:pt x="14191" y="41030"/>
                    <a:pt x="13922" y="40492"/>
                    <a:pt x="13653" y="39954"/>
                  </a:cubicBezTo>
                  <a:cubicBezTo>
                    <a:pt x="12577" y="39147"/>
                    <a:pt x="11501" y="38609"/>
                    <a:pt x="10425" y="37802"/>
                  </a:cubicBezTo>
                  <a:cubicBezTo>
                    <a:pt x="6120" y="34843"/>
                    <a:pt x="3968" y="30538"/>
                    <a:pt x="3161" y="25427"/>
                  </a:cubicBezTo>
                  <a:cubicBezTo>
                    <a:pt x="2892" y="24082"/>
                    <a:pt x="2892" y="22737"/>
                    <a:pt x="3161" y="21661"/>
                  </a:cubicBezTo>
                  <a:cubicBezTo>
                    <a:pt x="4237" y="16818"/>
                    <a:pt x="6389" y="12245"/>
                    <a:pt x="10156" y="8478"/>
                  </a:cubicBezTo>
                  <a:cubicBezTo>
                    <a:pt x="14191" y="4712"/>
                    <a:pt x="18765" y="3367"/>
                    <a:pt x="23607" y="2829"/>
                  </a:cubicBezTo>
                  <a:cubicBezTo>
                    <a:pt x="26297" y="2560"/>
                    <a:pt x="28987" y="2560"/>
                    <a:pt x="31678" y="2560"/>
                  </a:cubicBezTo>
                  <a:cubicBezTo>
                    <a:pt x="39210" y="2560"/>
                    <a:pt x="44860" y="6595"/>
                    <a:pt x="49433" y="11976"/>
                  </a:cubicBezTo>
                  <a:cubicBezTo>
                    <a:pt x="51586" y="14397"/>
                    <a:pt x="52124" y="17625"/>
                    <a:pt x="52393" y="20853"/>
                  </a:cubicBezTo>
                  <a:cubicBezTo>
                    <a:pt x="52662" y="23275"/>
                    <a:pt x="52662" y="25965"/>
                    <a:pt x="52393" y="28386"/>
                  </a:cubicBezTo>
                  <a:cubicBezTo>
                    <a:pt x="52393" y="36726"/>
                    <a:pt x="48626" y="43183"/>
                    <a:pt x="42439" y="48563"/>
                  </a:cubicBezTo>
                  <a:cubicBezTo>
                    <a:pt x="39479" y="50984"/>
                    <a:pt x="36251" y="52329"/>
                    <a:pt x="32485" y="52329"/>
                  </a:cubicBezTo>
                  <a:cubicBezTo>
                    <a:pt x="27373" y="52598"/>
                    <a:pt x="21993" y="51522"/>
                    <a:pt x="17419" y="4883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5" name="Полилиния: фигура 694">
              <a:extLst>
                <a:ext uri="{FF2B5EF4-FFF2-40B4-BE49-F238E27FC236}">
                  <a16:creationId xmlns:a16="http://schemas.microsoft.com/office/drawing/2014/main" id="{BB05FEDD-1CC0-2B0A-98A9-2AB621F9D8EB}"/>
                </a:ext>
              </a:extLst>
            </p:cNvPr>
            <p:cNvSpPr/>
            <p:nvPr/>
          </p:nvSpPr>
          <p:spPr>
            <a:xfrm>
              <a:off x="4274082" y="6988587"/>
              <a:ext cx="54498" cy="55110"/>
            </a:xfrm>
            <a:custGeom>
              <a:avLst/>
              <a:gdLst>
                <a:gd name="connsiteX0" fmla="*/ 42931 w 54498"/>
                <a:gd name="connsiteY0" fmla="*/ 50883 h 55110"/>
                <a:gd name="connsiteX1" fmla="*/ 47773 w 54498"/>
                <a:gd name="connsiteY1" fmla="*/ 46041 h 55110"/>
                <a:gd name="connsiteX2" fmla="*/ 54499 w 54498"/>
                <a:gd name="connsiteY2" fmla="*/ 26671 h 55110"/>
                <a:gd name="connsiteX3" fmla="*/ 48042 w 54498"/>
                <a:gd name="connsiteY3" fmla="*/ 9991 h 55110"/>
                <a:gd name="connsiteX4" fmla="*/ 32439 w 54498"/>
                <a:gd name="connsiteY4" fmla="*/ 1651 h 55110"/>
                <a:gd name="connsiteX5" fmla="*/ 27865 w 54498"/>
                <a:gd name="connsiteY5" fmla="*/ 575 h 55110"/>
                <a:gd name="connsiteX6" fmla="*/ 16566 w 54498"/>
                <a:gd name="connsiteY6" fmla="*/ 844 h 55110"/>
                <a:gd name="connsiteX7" fmla="*/ 2577 w 54498"/>
                <a:gd name="connsiteY7" fmla="*/ 12681 h 55110"/>
                <a:gd name="connsiteX8" fmla="*/ 1232 w 54498"/>
                <a:gd name="connsiteY8" fmla="*/ 30168 h 55110"/>
                <a:gd name="connsiteX9" fmla="*/ 1501 w 54498"/>
                <a:gd name="connsiteY9" fmla="*/ 33934 h 55110"/>
                <a:gd name="connsiteX10" fmla="*/ 2846 w 54498"/>
                <a:gd name="connsiteY10" fmla="*/ 39584 h 55110"/>
                <a:gd name="connsiteX11" fmla="*/ 5267 w 54498"/>
                <a:gd name="connsiteY11" fmla="*/ 42543 h 55110"/>
                <a:gd name="connsiteX12" fmla="*/ 22216 w 54498"/>
                <a:gd name="connsiteY12" fmla="*/ 53573 h 55110"/>
                <a:gd name="connsiteX13" fmla="*/ 42931 w 54498"/>
                <a:gd name="connsiteY13" fmla="*/ 50883 h 55110"/>
                <a:gd name="connsiteX14" fmla="*/ 10109 w 54498"/>
                <a:gd name="connsiteY14" fmla="*/ 40660 h 55110"/>
                <a:gd name="connsiteX15" fmla="*/ 19794 w 54498"/>
                <a:gd name="connsiteY15" fmla="*/ 43888 h 55110"/>
                <a:gd name="connsiteX16" fmla="*/ 21408 w 54498"/>
                <a:gd name="connsiteY16" fmla="*/ 42274 h 55110"/>
                <a:gd name="connsiteX17" fmla="*/ 18449 w 54498"/>
                <a:gd name="connsiteY17" fmla="*/ 41198 h 55110"/>
                <a:gd name="connsiteX18" fmla="*/ 3922 w 54498"/>
                <a:gd name="connsiteY18" fmla="*/ 28016 h 55110"/>
                <a:gd name="connsiteX19" fmla="*/ 5267 w 54498"/>
                <a:gd name="connsiteY19" fmla="*/ 13758 h 55110"/>
                <a:gd name="connsiteX20" fmla="*/ 20063 w 54498"/>
                <a:gd name="connsiteY20" fmla="*/ 2997 h 55110"/>
                <a:gd name="connsiteX21" fmla="*/ 23830 w 54498"/>
                <a:gd name="connsiteY21" fmla="*/ 2728 h 55110"/>
                <a:gd name="connsiteX22" fmla="*/ 46428 w 54498"/>
                <a:gd name="connsiteY22" fmla="*/ 12412 h 55110"/>
                <a:gd name="connsiteX23" fmla="*/ 51808 w 54498"/>
                <a:gd name="connsiteY23" fmla="*/ 26671 h 55110"/>
                <a:gd name="connsiteX24" fmla="*/ 45352 w 54498"/>
                <a:gd name="connsiteY24" fmla="*/ 44695 h 55110"/>
                <a:gd name="connsiteX25" fmla="*/ 36205 w 54498"/>
                <a:gd name="connsiteY25" fmla="*/ 51152 h 55110"/>
                <a:gd name="connsiteX26" fmla="*/ 22754 w 54498"/>
                <a:gd name="connsiteY26" fmla="*/ 50345 h 55110"/>
                <a:gd name="connsiteX27" fmla="*/ 6881 w 54498"/>
                <a:gd name="connsiteY27" fmla="*/ 38239 h 55110"/>
                <a:gd name="connsiteX28" fmla="*/ 10109 w 54498"/>
                <a:gd name="connsiteY28" fmla="*/ 40660 h 5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4498" h="55110">
                  <a:moveTo>
                    <a:pt x="42931" y="50883"/>
                  </a:moveTo>
                  <a:cubicBezTo>
                    <a:pt x="44007" y="49807"/>
                    <a:pt x="46159" y="48193"/>
                    <a:pt x="47773" y="46041"/>
                  </a:cubicBezTo>
                  <a:cubicBezTo>
                    <a:pt x="51808" y="40391"/>
                    <a:pt x="54499" y="33934"/>
                    <a:pt x="54499" y="26671"/>
                  </a:cubicBezTo>
                  <a:cubicBezTo>
                    <a:pt x="54499" y="20214"/>
                    <a:pt x="52884" y="14565"/>
                    <a:pt x="48042" y="9991"/>
                  </a:cubicBezTo>
                  <a:cubicBezTo>
                    <a:pt x="43469" y="5956"/>
                    <a:pt x="38626" y="2728"/>
                    <a:pt x="32439" y="1651"/>
                  </a:cubicBezTo>
                  <a:cubicBezTo>
                    <a:pt x="30824" y="1382"/>
                    <a:pt x="29479" y="1113"/>
                    <a:pt x="27865" y="575"/>
                  </a:cubicBezTo>
                  <a:cubicBezTo>
                    <a:pt x="24099" y="-232"/>
                    <a:pt x="20332" y="-232"/>
                    <a:pt x="16566" y="844"/>
                  </a:cubicBezTo>
                  <a:cubicBezTo>
                    <a:pt x="7957" y="3266"/>
                    <a:pt x="6343" y="4611"/>
                    <a:pt x="2577" y="12681"/>
                  </a:cubicBezTo>
                  <a:cubicBezTo>
                    <a:pt x="-114" y="18331"/>
                    <a:pt x="-921" y="24250"/>
                    <a:pt x="1232" y="30168"/>
                  </a:cubicBezTo>
                  <a:cubicBezTo>
                    <a:pt x="1770" y="31513"/>
                    <a:pt x="2039" y="32589"/>
                    <a:pt x="1501" y="33934"/>
                  </a:cubicBezTo>
                  <a:cubicBezTo>
                    <a:pt x="963" y="36087"/>
                    <a:pt x="1501" y="37970"/>
                    <a:pt x="2846" y="39584"/>
                  </a:cubicBezTo>
                  <a:cubicBezTo>
                    <a:pt x="3653" y="40660"/>
                    <a:pt x="4460" y="41467"/>
                    <a:pt x="5267" y="42543"/>
                  </a:cubicBezTo>
                  <a:cubicBezTo>
                    <a:pt x="10109" y="47386"/>
                    <a:pt x="16028" y="50883"/>
                    <a:pt x="22216" y="53573"/>
                  </a:cubicBezTo>
                  <a:cubicBezTo>
                    <a:pt x="29210" y="56264"/>
                    <a:pt x="35936" y="55456"/>
                    <a:pt x="42931" y="50883"/>
                  </a:cubicBezTo>
                  <a:close/>
                  <a:moveTo>
                    <a:pt x="10109" y="40660"/>
                  </a:moveTo>
                  <a:cubicBezTo>
                    <a:pt x="13069" y="42812"/>
                    <a:pt x="16297" y="43888"/>
                    <a:pt x="19794" y="43888"/>
                  </a:cubicBezTo>
                  <a:cubicBezTo>
                    <a:pt x="20332" y="43888"/>
                    <a:pt x="20332" y="43888"/>
                    <a:pt x="21408" y="42274"/>
                  </a:cubicBezTo>
                  <a:cubicBezTo>
                    <a:pt x="20332" y="42005"/>
                    <a:pt x="19256" y="41467"/>
                    <a:pt x="18449" y="41198"/>
                  </a:cubicBezTo>
                  <a:cubicBezTo>
                    <a:pt x="11186" y="39584"/>
                    <a:pt x="6881" y="34472"/>
                    <a:pt x="3922" y="28016"/>
                  </a:cubicBezTo>
                  <a:cubicBezTo>
                    <a:pt x="1770" y="23173"/>
                    <a:pt x="2846" y="18331"/>
                    <a:pt x="5267" y="13758"/>
                  </a:cubicBezTo>
                  <a:cubicBezTo>
                    <a:pt x="10109" y="4611"/>
                    <a:pt x="10109" y="5149"/>
                    <a:pt x="20063" y="2997"/>
                  </a:cubicBezTo>
                  <a:cubicBezTo>
                    <a:pt x="21408" y="2728"/>
                    <a:pt x="22485" y="2458"/>
                    <a:pt x="23830" y="2728"/>
                  </a:cubicBezTo>
                  <a:cubicBezTo>
                    <a:pt x="32439" y="3535"/>
                    <a:pt x="40240" y="6225"/>
                    <a:pt x="46428" y="12412"/>
                  </a:cubicBezTo>
                  <a:cubicBezTo>
                    <a:pt x="50463" y="16448"/>
                    <a:pt x="51808" y="21290"/>
                    <a:pt x="51808" y="26671"/>
                  </a:cubicBezTo>
                  <a:cubicBezTo>
                    <a:pt x="51808" y="33396"/>
                    <a:pt x="49387" y="39315"/>
                    <a:pt x="45352" y="44695"/>
                  </a:cubicBezTo>
                  <a:cubicBezTo>
                    <a:pt x="42931" y="47924"/>
                    <a:pt x="39702" y="49807"/>
                    <a:pt x="36205" y="51152"/>
                  </a:cubicBezTo>
                  <a:cubicBezTo>
                    <a:pt x="31631" y="52766"/>
                    <a:pt x="27327" y="52228"/>
                    <a:pt x="22754" y="50345"/>
                  </a:cubicBezTo>
                  <a:cubicBezTo>
                    <a:pt x="16566" y="47655"/>
                    <a:pt x="10917" y="43619"/>
                    <a:pt x="6881" y="38239"/>
                  </a:cubicBezTo>
                  <a:cubicBezTo>
                    <a:pt x="7957" y="38777"/>
                    <a:pt x="9033" y="39853"/>
                    <a:pt x="10109" y="4066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6" name="Полилиния: фигура 695">
              <a:extLst>
                <a:ext uri="{FF2B5EF4-FFF2-40B4-BE49-F238E27FC236}">
                  <a16:creationId xmlns:a16="http://schemas.microsoft.com/office/drawing/2014/main" id="{1078B50D-4665-A173-46D9-F05C2C023BC8}"/>
                </a:ext>
              </a:extLst>
            </p:cNvPr>
            <p:cNvSpPr/>
            <p:nvPr/>
          </p:nvSpPr>
          <p:spPr>
            <a:xfrm>
              <a:off x="4244157" y="6926601"/>
              <a:ext cx="48784" cy="55643"/>
            </a:xfrm>
            <a:custGeom>
              <a:avLst/>
              <a:gdLst>
                <a:gd name="connsiteX0" fmla="*/ 1025 w 48784"/>
                <a:gd name="connsiteY0" fmla="*/ 23283 h 55643"/>
                <a:gd name="connsiteX1" fmla="*/ 487 w 48784"/>
                <a:gd name="connsiteY1" fmla="*/ 27857 h 55643"/>
                <a:gd name="connsiteX2" fmla="*/ 756 w 48784"/>
                <a:gd name="connsiteY2" fmla="*/ 33775 h 55643"/>
                <a:gd name="connsiteX3" fmla="*/ 13131 w 48784"/>
                <a:gd name="connsiteY3" fmla="*/ 51262 h 55643"/>
                <a:gd name="connsiteX4" fmla="*/ 21202 w 48784"/>
                <a:gd name="connsiteY4" fmla="*/ 55028 h 55643"/>
                <a:gd name="connsiteX5" fmla="*/ 33308 w 48784"/>
                <a:gd name="connsiteY5" fmla="*/ 54221 h 55643"/>
                <a:gd name="connsiteX6" fmla="*/ 41917 w 48784"/>
                <a:gd name="connsiteY6" fmla="*/ 47764 h 55643"/>
                <a:gd name="connsiteX7" fmla="*/ 43531 w 48784"/>
                <a:gd name="connsiteY7" fmla="*/ 13060 h 55643"/>
                <a:gd name="connsiteX8" fmla="*/ 27121 w 48784"/>
                <a:gd name="connsiteY8" fmla="*/ 954 h 55643"/>
                <a:gd name="connsiteX9" fmla="*/ 17705 w 48784"/>
                <a:gd name="connsiteY9" fmla="*/ 685 h 55643"/>
                <a:gd name="connsiteX10" fmla="*/ 6944 w 48784"/>
                <a:gd name="connsiteY10" fmla="*/ 7411 h 55643"/>
                <a:gd name="connsiteX11" fmla="*/ 1025 w 48784"/>
                <a:gd name="connsiteY11" fmla="*/ 23283 h 55643"/>
                <a:gd name="connsiteX12" fmla="*/ 12055 w 48784"/>
                <a:gd name="connsiteY12" fmla="*/ 7142 h 55643"/>
                <a:gd name="connsiteX13" fmla="*/ 14477 w 48784"/>
                <a:gd name="connsiteY13" fmla="*/ 5528 h 55643"/>
                <a:gd name="connsiteX14" fmla="*/ 28466 w 48784"/>
                <a:gd name="connsiteY14" fmla="*/ 4720 h 55643"/>
                <a:gd name="connsiteX15" fmla="*/ 41917 w 48784"/>
                <a:gd name="connsiteY15" fmla="*/ 16289 h 55643"/>
                <a:gd name="connsiteX16" fmla="*/ 39227 w 48784"/>
                <a:gd name="connsiteY16" fmla="*/ 46419 h 55643"/>
                <a:gd name="connsiteX17" fmla="*/ 15015 w 48784"/>
                <a:gd name="connsiteY17" fmla="*/ 48572 h 55643"/>
                <a:gd name="connsiteX18" fmla="*/ 9903 w 48784"/>
                <a:gd name="connsiteY18" fmla="*/ 43729 h 55643"/>
                <a:gd name="connsiteX19" fmla="*/ 10441 w 48784"/>
                <a:gd name="connsiteY19" fmla="*/ 43191 h 55643"/>
                <a:gd name="connsiteX20" fmla="*/ 15553 w 48784"/>
                <a:gd name="connsiteY20" fmla="*/ 45074 h 55643"/>
                <a:gd name="connsiteX21" fmla="*/ 16629 w 48784"/>
                <a:gd name="connsiteY21" fmla="*/ 44536 h 55643"/>
                <a:gd name="connsiteX22" fmla="*/ 16360 w 48784"/>
                <a:gd name="connsiteY22" fmla="*/ 43191 h 55643"/>
                <a:gd name="connsiteX23" fmla="*/ 15284 w 48784"/>
                <a:gd name="connsiteY23" fmla="*/ 42384 h 55643"/>
                <a:gd name="connsiteX24" fmla="*/ 4792 w 48784"/>
                <a:gd name="connsiteY24" fmla="*/ 26242 h 55643"/>
                <a:gd name="connsiteX25" fmla="*/ 12055 w 48784"/>
                <a:gd name="connsiteY25" fmla="*/ 7142 h 5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8784" h="55643">
                  <a:moveTo>
                    <a:pt x="1025" y="23283"/>
                  </a:moveTo>
                  <a:cubicBezTo>
                    <a:pt x="1025" y="24897"/>
                    <a:pt x="1025" y="26511"/>
                    <a:pt x="487" y="27857"/>
                  </a:cubicBezTo>
                  <a:cubicBezTo>
                    <a:pt x="-320" y="30009"/>
                    <a:pt x="-51" y="31892"/>
                    <a:pt x="756" y="33775"/>
                  </a:cubicBezTo>
                  <a:cubicBezTo>
                    <a:pt x="3178" y="40770"/>
                    <a:pt x="7482" y="46688"/>
                    <a:pt x="13131" y="51262"/>
                  </a:cubicBezTo>
                  <a:cubicBezTo>
                    <a:pt x="15553" y="53145"/>
                    <a:pt x="18243" y="54490"/>
                    <a:pt x="21202" y="55028"/>
                  </a:cubicBezTo>
                  <a:cubicBezTo>
                    <a:pt x="25238" y="55835"/>
                    <a:pt x="29542" y="56104"/>
                    <a:pt x="33308" y="54221"/>
                  </a:cubicBezTo>
                  <a:cubicBezTo>
                    <a:pt x="36537" y="52607"/>
                    <a:pt x="39496" y="50455"/>
                    <a:pt x="41917" y="47764"/>
                  </a:cubicBezTo>
                  <a:cubicBezTo>
                    <a:pt x="51064" y="37272"/>
                    <a:pt x="50526" y="23821"/>
                    <a:pt x="43531" y="13060"/>
                  </a:cubicBezTo>
                  <a:cubicBezTo>
                    <a:pt x="39496" y="7142"/>
                    <a:pt x="33846" y="3375"/>
                    <a:pt x="27121" y="954"/>
                  </a:cubicBezTo>
                  <a:cubicBezTo>
                    <a:pt x="24162" y="-122"/>
                    <a:pt x="20933" y="-391"/>
                    <a:pt x="17705" y="685"/>
                  </a:cubicBezTo>
                  <a:cubicBezTo>
                    <a:pt x="13670" y="2030"/>
                    <a:pt x="9903" y="4182"/>
                    <a:pt x="6944" y="7411"/>
                  </a:cubicBezTo>
                  <a:cubicBezTo>
                    <a:pt x="3178" y="12253"/>
                    <a:pt x="1563" y="17634"/>
                    <a:pt x="1025" y="23283"/>
                  </a:cubicBezTo>
                  <a:close/>
                  <a:moveTo>
                    <a:pt x="12055" y="7142"/>
                  </a:moveTo>
                  <a:cubicBezTo>
                    <a:pt x="12862" y="6604"/>
                    <a:pt x="13670" y="6066"/>
                    <a:pt x="14477" y="5528"/>
                  </a:cubicBezTo>
                  <a:cubicBezTo>
                    <a:pt x="19050" y="2299"/>
                    <a:pt x="23893" y="2568"/>
                    <a:pt x="28466" y="4720"/>
                  </a:cubicBezTo>
                  <a:cubicBezTo>
                    <a:pt x="33846" y="7142"/>
                    <a:pt x="38689" y="10908"/>
                    <a:pt x="41917" y="16289"/>
                  </a:cubicBezTo>
                  <a:cubicBezTo>
                    <a:pt x="47836" y="25973"/>
                    <a:pt x="47029" y="38349"/>
                    <a:pt x="39227" y="46419"/>
                  </a:cubicBezTo>
                  <a:cubicBezTo>
                    <a:pt x="31694" y="54221"/>
                    <a:pt x="22816" y="54490"/>
                    <a:pt x="15015" y="48572"/>
                  </a:cubicBezTo>
                  <a:cubicBezTo>
                    <a:pt x="13131" y="47226"/>
                    <a:pt x="11517" y="45343"/>
                    <a:pt x="9903" y="43729"/>
                  </a:cubicBezTo>
                  <a:cubicBezTo>
                    <a:pt x="10172" y="43460"/>
                    <a:pt x="10172" y="43460"/>
                    <a:pt x="10441" y="43191"/>
                  </a:cubicBezTo>
                  <a:cubicBezTo>
                    <a:pt x="12055" y="43998"/>
                    <a:pt x="13939" y="44536"/>
                    <a:pt x="15553" y="45074"/>
                  </a:cubicBezTo>
                  <a:cubicBezTo>
                    <a:pt x="15822" y="45074"/>
                    <a:pt x="16629" y="44805"/>
                    <a:pt x="16629" y="44536"/>
                  </a:cubicBezTo>
                  <a:cubicBezTo>
                    <a:pt x="16898" y="44267"/>
                    <a:pt x="16629" y="43729"/>
                    <a:pt x="16360" y="43191"/>
                  </a:cubicBezTo>
                  <a:cubicBezTo>
                    <a:pt x="16091" y="42922"/>
                    <a:pt x="15553" y="42653"/>
                    <a:pt x="15284" y="42384"/>
                  </a:cubicBezTo>
                  <a:cubicBezTo>
                    <a:pt x="9096" y="38618"/>
                    <a:pt x="5868" y="32968"/>
                    <a:pt x="4792" y="26242"/>
                  </a:cubicBezTo>
                  <a:cubicBezTo>
                    <a:pt x="3447" y="18979"/>
                    <a:pt x="5868" y="12253"/>
                    <a:pt x="12055" y="714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7" name="Полилиния: фигура 696">
              <a:extLst>
                <a:ext uri="{FF2B5EF4-FFF2-40B4-BE49-F238E27FC236}">
                  <a16:creationId xmlns:a16="http://schemas.microsoft.com/office/drawing/2014/main" id="{23F4587D-A0EE-2113-634E-80C2278738F6}"/>
                </a:ext>
              </a:extLst>
            </p:cNvPr>
            <p:cNvSpPr/>
            <p:nvPr/>
          </p:nvSpPr>
          <p:spPr>
            <a:xfrm>
              <a:off x="4333423" y="6965488"/>
              <a:ext cx="37663" cy="12116"/>
            </a:xfrm>
            <a:custGeom>
              <a:avLst/>
              <a:gdLst>
                <a:gd name="connsiteX0" fmla="*/ 37125 w 37663"/>
                <a:gd name="connsiteY0" fmla="*/ 1614 h 12116"/>
                <a:gd name="connsiteX1" fmla="*/ 37664 w 37663"/>
                <a:gd name="connsiteY1" fmla="*/ 0 h 12116"/>
                <a:gd name="connsiteX2" fmla="*/ 35242 w 37663"/>
                <a:gd name="connsiteY2" fmla="*/ 1076 h 12116"/>
                <a:gd name="connsiteX3" fmla="*/ 29055 w 37663"/>
                <a:gd name="connsiteY3" fmla="*/ 5381 h 12116"/>
                <a:gd name="connsiteX4" fmla="*/ 14796 w 37663"/>
                <a:gd name="connsiteY4" fmla="*/ 8878 h 12116"/>
                <a:gd name="connsiteX5" fmla="*/ 4035 w 37663"/>
                <a:gd name="connsiteY5" fmla="*/ 4573 h 12116"/>
                <a:gd name="connsiteX6" fmla="*/ 1076 w 37663"/>
                <a:gd name="connsiteY6" fmla="*/ 2690 h 12116"/>
                <a:gd name="connsiteX7" fmla="*/ 0 w 37663"/>
                <a:gd name="connsiteY7" fmla="*/ 2690 h 12116"/>
                <a:gd name="connsiteX8" fmla="*/ 538 w 37663"/>
                <a:gd name="connsiteY8" fmla="*/ 4035 h 12116"/>
                <a:gd name="connsiteX9" fmla="*/ 3228 w 37663"/>
                <a:gd name="connsiteY9" fmla="*/ 7264 h 12116"/>
                <a:gd name="connsiteX10" fmla="*/ 10761 w 37663"/>
                <a:gd name="connsiteY10" fmla="*/ 11030 h 12116"/>
                <a:gd name="connsiteX11" fmla="*/ 29593 w 37663"/>
                <a:gd name="connsiteY11" fmla="*/ 8071 h 12116"/>
                <a:gd name="connsiteX12" fmla="*/ 37125 w 37663"/>
                <a:gd name="connsiteY12" fmla="*/ 1614 h 12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7663" h="12116">
                  <a:moveTo>
                    <a:pt x="37125" y="1614"/>
                  </a:moveTo>
                  <a:cubicBezTo>
                    <a:pt x="37394" y="1345"/>
                    <a:pt x="37394" y="807"/>
                    <a:pt x="37664" y="0"/>
                  </a:cubicBezTo>
                  <a:cubicBezTo>
                    <a:pt x="36587" y="538"/>
                    <a:pt x="35780" y="807"/>
                    <a:pt x="35242" y="1076"/>
                  </a:cubicBezTo>
                  <a:cubicBezTo>
                    <a:pt x="33090" y="2421"/>
                    <a:pt x="31207" y="4035"/>
                    <a:pt x="29055" y="5381"/>
                  </a:cubicBezTo>
                  <a:cubicBezTo>
                    <a:pt x="24750" y="8340"/>
                    <a:pt x="19908" y="9416"/>
                    <a:pt x="14796" y="8878"/>
                  </a:cubicBezTo>
                  <a:cubicBezTo>
                    <a:pt x="10761" y="8340"/>
                    <a:pt x="7264" y="6995"/>
                    <a:pt x="4035" y="4573"/>
                  </a:cubicBezTo>
                  <a:cubicBezTo>
                    <a:pt x="2959" y="3766"/>
                    <a:pt x="1883" y="3228"/>
                    <a:pt x="1076" y="2690"/>
                  </a:cubicBezTo>
                  <a:cubicBezTo>
                    <a:pt x="807" y="2690"/>
                    <a:pt x="538" y="2690"/>
                    <a:pt x="0" y="2690"/>
                  </a:cubicBezTo>
                  <a:cubicBezTo>
                    <a:pt x="269" y="3228"/>
                    <a:pt x="269" y="3766"/>
                    <a:pt x="538" y="4035"/>
                  </a:cubicBezTo>
                  <a:cubicBezTo>
                    <a:pt x="1345" y="5112"/>
                    <a:pt x="2152" y="6188"/>
                    <a:pt x="3228" y="7264"/>
                  </a:cubicBezTo>
                  <a:cubicBezTo>
                    <a:pt x="5381" y="9147"/>
                    <a:pt x="8071" y="9954"/>
                    <a:pt x="10761" y="11030"/>
                  </a:cubicBezTo>
                  <a:cubicBezTo>
                    <a:pt x="17487" y="13182"/>
                    <a:pt x="23943" y="12106"/>
                    <a:pt x="29593" y="8071"/>
                  </a:cubicBezTo>
                  <a:cubicBezTo>
                    <a:pt x="32283" y="6188"/>
                    <a:pt x="34704" y="3766"/>
                    <a:pt x="37125" y="161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8" name="Полилиния: фигура 697">
              <a:extLst>
                <a:ext uri="{FF2B5EF4-FFF2-40B4-BE49-F238E27FC236}">
                  <a16:creationId xmlns:a16="http://schemas.microsoft.com/office/drawing/2014/main" id="{48000747-B7A4-06A2-1394-5878AEDE9D7C}"/>
                </a:ext>
              </a:extLst>
            </p:cNvPr>
            <p:cNvSpPr/>
            <p:nvPr/>
          </p:nvSpPr>
          <p:spPr>
            <a:xfrm>
              <a:off x="4371902" y="6991852"/>
              <a:ext cx="35300" cy="17412"/>
            </a:xfrm>
            <a:custGeom>
              <a:avLst/>
              <a:gdLst>
                <a:gd name="connsiteX0" fmla="*/ 35233 w 35300"/>
                <a:gd name="connsiteY0" fmla="*/ 0 h 17412"/>
                <a:gd name="connsiteX1" fmla="*/ 33081 w 35300"/>
                <a:gd name="connsiteY1" fmla="*/ 1614 h 17412"/>
                <a:gd name="connsiteX2" fmla="*/ 27969 w 35300"/>
                <a:gd name="connsiteY2" fmla="*/ 6457 h 17412"/>
                <a:gd name="connsiteX3" fmla="*/ 14518 w 35300"/>
                <a:gd name="connsiteY3" fmla="*/ 13720 h 17412"/>
                <a:gd name="connsiteX4" fmla="*/ 2950 w 35300"/>
                <a:gd name="connsiteY4" fmla="*/ 11030 h 17412"/>
                <a:gd name="connsiteX5" fmla="*/ 1336 w 35300"/>
                <a:gd name="connsiteY5" fmla="*/ 9685 h 17412"/>
                <a:gd name="connsiteX6" fmla="*/ 260 w 35300"/>
                <a:gd name="connsiteY6" fmla="*/ 12106 h 17412"/>
                <a:gd name="connsiteX7" fmla="*/ 3488 w 35300"/>
                <a:gd name="connsiteY7" fmla="*/ 15334 h 17412"/>
                <a:gd name="connsiteX8" fmla="*/ 14787 w 35300"/>
                <a:gd name="connsiteY8" fmla="*/ 16680 h 17412"/>
                <a:gd name="connsiteX9" fmla="*/ 34964 w 35300"/>
                <a:gd name="connsiteY9" fmla="*/ 1614 h 17412"/>
                <a:gd name="connsiteX10" fmla="*/ 35233 w 35300"/>
                <a:gd name="connsiteY10" fmla="*/ 0 h 17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300" h="17412">
                  <a:moveTo>
                    <a:pt x="35233" y="0"/>
                  </a:moveTo>
                  <a:cubicBezTo>
                    <a:pt x="34426" y="807"/>
                    <a:pt x="33619" y="1076"/>
                    <a:pt x="33081" y="1614"/>
                  </a:cubicBezTo>
                  <a:cubicBezTo>
                    <a:pt x="31467" y="3228"/>
                    <a:pt x="29584" y="4842"/>
                    <a:pt x="27969" y="6457"/>
                  </a:cubicBezTo>
                  <a:cubicBezTo>
                    <a:pt x="23934" y="9954"/>
                    <a:pt x="19630" y="12375"/>
                    <a:pt x="14518" y="13720"/>
                  </a:cubicBezTo>
                  <a:cubicBezTo>
                    <a:pt x="10214" y="14796"/>
                    <a:pt x="6447" y="13989"/>
                    <a:pt x="2950" y="11030"/>
                  </a:cubicBezTo>
                  <a:cubicBezTo>
                    <a:pt x="2412" y="10492"/>
                    <a:pt x="1874" y="9954"/>
                    <a:pt x="1336" y="9685"/>
                  </a:cubicBezTo>
                  <a:cubicBezTo>
                    <a:pt x="-9" y="10223"/>
                    <a:pt x="-278" y="11299"/>
                    <a:pt x="260" y="12106"/>
                  </a:cubicBezTo>
                  <a:cubicBezTo>
                    <a:pt x="1067" y="13451"/>
                    <a:pt x="2412" y="14527"/>
                    <a:pt x="3488" y="15334"/>
                  </a:cubicBezTo>
                  <a:cubicBezTo>
                    <a:pt x="6985" y="17487"/>
                    <a:pt x="11021" y="18025"/>
                    <a:pt x="14787" y="16680"/>
                  </a:cubicBezTo>
                  <a:cubicBezTo>
                    <a:pt x="23396" y="14258"/>
                    <a:pt x="29584" y="8340"/>
                    <a:pt x="34964" y="1614"/>
                  </a:cubicBezTo>
                  <a:cubicBezTo>
                    <a:pt x="35502" y="1614"/>
                    <a:pt x="35233" y="1076"/>
                    <a:pt x="35233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9" name="Полилиния: фигура 698">
              <a:extLst>
                <a:ext uri="{FF2B5EF4-FFF2-40B4-BE49-F238E27FC236}">
                  <a16:creationId xmlns:a16="http://schemas.microsoft.com/office/drawing/2014/main" id="{1DB32F8D-C6DB-3123-E2FC-CC43F16B62D0}"/>
                </a:ext>
              </a:extLst>
            </p:cNvPr>
            <p:cNvSpPr/>
            <p:nvPr/>
          </p:nvSpPr>
          <p:spPr>
            <a:xfrm>
              <a:off x="4308471" y="6924596"/>
              <a:ext cx="33022" cy="16176"/>
            </a:xfrm>
            <a:custGeom>
              <a:avLst/>
              <a:gdLst>
                <a:gd name="connsiteX0" fmla="*/ 18226 w 33022"/>
                <a:gd name="connsiteY0" fmla="*/ 14527 h 16176"/>
                <a:gd name="connsiteX1" fmla="*/ 33023 w 33022"/>
                <a:gd name="connsiteY1" fmla="*/ 538 h 16176"/>
                <a:gd name="connsiteX2" fmla="*/ 32754 w 33022"/>
                <a:gd name="connsiteY2" fmla="*/ 0 h 16176"/>
                <a:gd name="connsiteX3" fmla="*/ 30871 w 33022"/>
                <a:gd name="connsiteY3" fmla="*/ 1345 h 16176"/>
                <a:gd name="connsiteX4" fmla="*/ 26835 w 33022"/>
                <a:gd name="connsiteY4" fmla="*/ 5919 h 16176"/>
                <a:gd name="connsiteX5" fmla="*/ 15805 w 33022"/>
                <a:gd name="connsiteY5" fmla="*/ 12913 h 16176"/>
                <a:gd name="connsiteX6" fmla="*/ 3430 w 33022"/>
                <a:gd name="connsiteY6" fmla="*/ 10761 h 16176"/>
                <a:gd name="connsiteX7" fmla="*/ 1816 w 33022"/>
                <a:gd name="connsiteY7" fmla="*/ 9685 h 16176"/>
                <a:gd name="connsiteX8" fmla="*/ 202 w 33022"/>
                <a:gd name="connsiteY8" fmla="*/ 9954 h 16176"/>
                <a:gd name="connsiteX9" fmla="*/ 202 w 33022"/>
                <a:gd name="connsiteY9" fmla="*/ 11299 h 16176"/>
                <a:gd name="connsiteX10" fmla="*/ 2892 w 33022"/>
                <a:gd name="connsiteY10" fmla="*/ 13989 h 16176"/>
                <a:gd name="connsiteX11" fmla="*/ 18226 w 33022"/>
                <a:gd name="connsiteY11" fmla="*/ 14527 h 16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022" h="16176">
                  <a:moveTo>
                    <a:pt x="18226" y="14527"/>
                  </a:moveTo>
                  <a:cubicBezTo>
                    <a:pt x="24952" y="11837"/>
                    <a:pt x="29257" y="6457"/>
                    <a:pt x="33023" y="538"/>
                  </a:cubicBezTo>
                  <a:cubicBezTo>
                    <a:pt x="33023" y="538"/>
                    <a:pt x="33023" y="269"/>
                    <a:pt x="32754" y="0"/>
                  </a:cubicBezTo>
                  <a:cubicBezTo>
                    <a:pt x="32216" y="538"/>
                    <a:pt x="31409" y="807"/>
                    <a:pt x="30871" y="1345"/>
                  </a:cubicBezTo>
                  <a:cubicBezTo>
                    <a:pt x="29526" y="2690"/>
                    <a:pt x="28180" y="4304"/>
                    <a:pt x="26835" y="5919"/>
                  </a:cubicBezTo>
                  <a:cubicBezTo>
                    <a:pt x="23607" y="9147"/>
                    <a:pt x="20110" y="11568"/>
                    <a:pt x="15805" y="12913"/>
                  </a:cubicBezTo>
                  <a:cubicBezTo>
                    <a:pt x="11232" y="14258"/>
                    <a:pt x="7196" y="13720"/>
                    <a:pt x="3430" y="10761"/>
                  </a:cubicBezTo>
                  <a:cubicBezTo>
                    <a:pt x="2892" y="10492"/>
                    <a:pt x="2354" y="9954"/>
                    <a:pt x="1816" y="9685"/>
                  </a:cubicBezTo>
                  <a:cubicBezTo>
                    <a:pt x="1278" y="9685"/>
                    <a:pt x="740" y="9685"/>
                    <a:pt x="202" y="9954"/>
                  </a:cubicBezTo>
                  <a:cubicBezTo>
                    <a:pt x="-67" y="9954"/>
                    <a:pt x="-67" y="11030"/>
                    <a:pt x="202" y="11299"/>
                  </a:cubicBezTo>
                  <a:cubicBezTo>
                    <a:pt x="1009" y="12375"/>
                    <a:pt x="1816" y="13182"/>
                    <a:pt x="2892" y="13989"/>
                  </a:cubicBezTo>
                  <a:cubicBezTo>
                    <a:pt x="7465" y="16949"/>
                    <a:pt x="12846" y="16680"/>
                    <a:pt x="18226" y="1452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0" name="Полилиния: фигура 699">
              <a:extLst>
                <a:ext uri="{FF2B5EF4-FFF2-40B4-BE49-F238E27FC236}">
                  <a16:creationId xmlns:a16="http://schemas.microsoft.com/office/drawing/2014/main" id="{EAEE1602-E06F-5832-AD39-3FB2A8A0F369}"/>
                </a:ext>
              </a:extLst>
            </p:cNvPr>
            <p:cNvSpPr/>
            <p:nvPr/>
          </p:nvSpPr>
          <p:spPr>
            <a:xfrm>
              <a:off x="4467327" y="7024673"/>
              <a:ext cx="26814" cy="27498"/>
            </a:xfrm>
            <a:custGeom>
              <a:avLst/>
              <a:gdLst>
                <a:gd name="connsiteX0" fmla="*/ 25089 w 26814"/>
                <a:gd name="connsiteY0" fmla="*/ 538 h 27498"/>
                <a:gd name="connsiteX1" fmla="*/ 23744 w 26814"/>
                <a:gd name="connsiteY1" fmla="*/ 5111 h 27498"/>
                <a:gd name="connsiteX2" fmla="*/ 18902 w 26814"/>
                <a:gd name="connsiteY2" fmla="*/ 17487 h 27498"/>
                <a:gd name="connsiteX3" fmla="*/ 4643 w 26814"/>
                <a:gd name="connsiteY3" fmla="*/ 23674 h 27498"/>
                <a:gd name="connsiteX4" fmla="*/ 1953 w 26814"/>
                <a:gd name="connsiteY4" fmla="*/ 23136 h 27498"/>
                <a:gd name="connsiteX5" fmla="*/ 70 w 26814"/>
                <a:gd name="connsiteY5" fmla="*/ 23943 h 27498"/>
                <a:gd name="connsiteX6" fmla="*/ 1146 w 26814"/>
                <a:gd name="connsiteY6" fmla="*/ 25826 h 27498"/>
                <a:gd name="connsiteX7" fmla="*/ 6258 w 26814"/>
                <a:gd name="connsiteY7" fmla="*/ 27171 h 27498"/>
                <a:gd name="connsiteX8" fmla="*/ 18364 w 26814"/>
                <a:gd name="connsiteY8" fmla="*/ 22867 h 27498"/>
                <a:gd name="connsiteX9" fmla="*/ 22668 w 26814"/>
                <a:gd name="connsiteY9" fmla="*/ 15603 h 27498"/>
                <a:gd name="connsiteX10" fmla="*/ 26704 w 26814"/>
                <a:gd name="connsiteY10" fmla="*/ 1883 h 27498"/>
                <a:gd name="connsiteX11" fmla="*/ 26434 w 26814"/>
                <a:gd name="connsiteY11" fmla="*/ 0 h 27498"/>
                <a:gd name="connsiteX12" fmla="*/ 25089 w 26814"/>
                <a:gd name="connsiteY12" fmla="*/ 538 h 27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814" h="27498">
                  <a:moveTo>
                    <a:pt x="25089" y="538"/>
                  </a:moveTo>
                  <a:cubicBezTo>
                    <a:pt x="24551" y="2152"/>
                    <a:pt x="24013" y="3497"/>
                    <a:pt x="23744" y="5111"/>
                  </a:cubicBezTo>
                  <a:cubicBezTo>
                    <a:pt x="22399" y="9416"/>
                    <a:pt x="21054" y="13451"/>
                    <a:pt x="18902" y="17487"/>
                  </a:cubicBezTo>
                  <a:cubicBezTo>
                    <a:pt x="16212" y="22329"/>
                    <a:pt x="11369" y="25557"/>
                    <a:pt x="4643" y="23674"/>
                  </a:cubicBezTo>
                  <a:cubicBezTo>
                    <a:pt x="3836" y="23405"/>
                    <a:pt x="2760" y="23136"/>
                    <a:pt x="1953" y="23136"/>
                  </a:cubicBezTo>
                  <a:cubicBezTo>
                    <a:pt x="1146" y="23136"/>
                    <a:pt x="339" y="23136"/>
                    <a:pt x="70" y="23943"/>
                  </a:cubicBezTo>
                  <a:cubicBezTo>
                    <a:pt x="-199" y="24750"/>
                    <a:pt x="339" y="25557"/>
                    <a:pt x="1146" y="25826"/>
                  </a:cubicBezTo>
                  <a:cubicBezTo>
                    <a:pt x="2760" y="26364"/>
                    <a:pt x="4374" y="26903"/>
                    <a:pt x="6258" y="27171"/>
                  </a:cubicBezTo>
                  <a:cubicBezTo>
                    <a:pt x="11100" y="28248"/>
                    <a:pt x="15404" y="26633"/>
                    <a:pt x="18364" y="22867"/>
                  </a:cubicBezTo>
                  <a:cubicBezTo>
                    <a:pt x="19978" y="20715"/>
                    <a:pt x="21861" y="18294"/>
                    <a:pt x="22668" y="15603"/>
                  </a:cubicBezTo>
                  <a:cubicBezTo>
                    <a:pt x="24282" y="11299"/>
                    <a:pt x="25358" y="6457"/>
                    <a:pt x="26704" y="1883"/>
                  </a:cubicBezTo>
                  <a:cubicBezTo>
                    <a:pt x="26972" y="1345"/>
                    <a:pt x="26704" y="807"/>
                    <a:pt x="26434" y="0"/>
                  </a:cubicBezTo>
                  <a:cubicBezTo>
                    <a:pt x="25358" y="269"/>
                    <a:pt x="25089" y="269"/>
                    <a:pt x="25089" y="53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1" name="Полилиния: фигура 700">
              <a:extLst>
                <a:ext uri="{FF2B5EF4-FFF2-40B4-BE49-F238E27FC236}">
                  <a16:creationId xmlns:a16="http://schemas.microsoft.com/office/drawing/2014/main" id="{BF75CB03-E070-5865-2191-934BBEE2B294}"/>
                </a:ext>
              </a:extLst>
            </p:cNvPr>
            <p:cNvSpPr/>
            <p:nvPr/>
          </p:nvSpPr>
          <p:spPr>
            <a:xfrm>
              <a:off x="4418704" y="7020100"/>
              <a:ext cx="20864" cy="15099"/>
            </a:xfrm>
            <a:custGeom>
              <a:avLst/>
              <a:gdLst>
                <a:gd name="connsiteX0" fmla="*/ 18025 w 20864"/>
                <a:gd name="connsiteY0" fmla="*/ 4035 h 15099"/>
                <a:gd name="connsiteX1" fmla="*/ 1883 w 20864"/>
                <a:gd name="connsiteY1" fmla="*/ 11568 h 15099"/>
                <a:gd name="connsiteX2" fmla="*/ 0 w 20864"/>
                <a:gd name="connsiteY2" fmla="*/ 11568 h 15099"/>
                <a:gd name="connsiteX3" fmla="*/ 2959 w 20864"/>
                <a:gd name="connsiteY3" fmla="*/ 14796 h 15099"/>
                <a:gd name="connsiteX4" fmla="*/ 13720 w 20864"/>
                <a:gd name="connsiteY4" fmla="*/ 12375 h 15099"/>
                <a:gd name="connsiteX5" fmla="*/ 20715 w 20864"/>
                <a:gd name="connsiteY5" fmla="*/ 1614 h 15099"/>
                <a:gd name="connsiteX6" fmla="*/ 19908 w 20864"/>
                <a:gd name="connsiteY6" fmla="*/ 0 h 15099"/>
                <a:gd name="connsiteX7" fmla="*/ 18025 w 20864"/>
                <a:gd name="connsiteY7" fmla="*/ 4035 h 15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864" h="15099">
                  <a:moveTo>
                    <a:pt x="18025" y="4035"/>
                  </a:moveTo>
                  <a:cubicBezTo>
                    <a:pt x="14258" y="10761"/>
                    <a:pt x="9416" y="12913"/>
                    <a:pt x="1883" y="11568"/>
                  </a:cubicBezTo>
                  <a:cubicBezTo>
                    <a:pt x="1345" y="11568"/>
                    <a:pt x="807" y="11568"/>
                    <a:pt x="0" y="11568"/>
                  </a:cubicBezTo>
                  <a:cubicBezTo>
                    <a:pt x="0" y="13720"/>
                    <a:pt x="1345" y="14527"/>
                    <a:pt x="2959" y="14796"/>
                  </a:cubicBezTo>
                  <a:cubicBezTo>
                    <a:pt x="6995" y="15603"/>
                    <a:pt x="10492" y="14796"/>
                    <a:pt x="13720" y="12375"/>
                  </a:cubicBezTo>
                  <a:cubicBezTo>
                    <a:pt x="17487" y="9685"/>
                    <a:pt x="19639" y="5919"/>
                    <a:pt x="20715" y="1614"/>
                  </a:cubicBezTo>
                  <a:cubicBezTo>
                    <a:pt x="20984" y="1076"/>
                    <a:pt x="20984" y="269"/>
                    <a:pt x="19908" y="0"/>
                  </a:cubicBezTo>
                  <a:cubicBezTo>
                    <a:pt x="19639" y="1345"/>
                    <a:pt x="18832" y="2690"/>
                    <a:pt x="18025" y="403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2" name="Полилиния: фигура 701">
              <a:extLst>
                <a:ext uri="{FF2B5EF4-FFF2-40B4-BE49-F238E27FC236}">
                  <a16:creationId xmlns:a16="http://schemas.microsoft.com/office/drawing/2014/main" id="{C0058775-F981-F74F-3A7B-C3AB2C82B10A}"/>
                </a:ext>
              </a:extLst>
            </p:cNvPr>
            <p:cNvSpPr/>
            <p:nvPr/>
          </p:nvSpPr>
          <p:spPr>
            <a:xfrm>
              <a:off x="4435921" y="7048078"/>
              <a:ext cx="23136" cy="9752"/>
            </a:xfrm>
            <a:custGeom>
              <a:avLst/>
              <a:gdLst>
                <a:gd name="connsiteX0" fmla="*/ 1345 w 23136"/>
                <a:gd name="connsiteY0" fmla="*/ 0 h 9752"/>
                <a:gd name="connsiteX1" fmla="*/ 538 w 23136"/>
                <a:gd name="connsiteY1" fmla="*/ 269 h 9752"/>
                <a:gd name="connsiteX2" fmla="*/ 0 w 23136"/>
                <a:gd name="connsiteY2" fmla="*/ 1076 h 9752"/>
                <a:gd name="connsiteX3" fmla="*/ 8340 w 23136"/>
                <a:gd name="connsiteY3" fmla="*/ 5111 h 9752"/>
                <a:gd name="connsiteX4" fmla="*/ 20177 w 23136"/>
                <a:gd name="connsiteY4" fmla="*/ 9416 h 9752"/>
                <a:gd name="connsiteX5" fmla="*/ 23136 w 23136"/>
                <a:gd name="connsiteY5" fmla="*/ 8878 h 9752"/>
                <a:gd name="connsiteX6" fmla="*/ 22060 w 23136"/>
                <a:gd name="connsiteY6" fmla="*/ 8071 h 9752"/>
                <a:gd name="connsiteX7" fmla="*/ 1345 w 23136"/>
                <a:gd name="connsiteY7" fmla="*/ 0 h 9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136" h="9752">
                  <a:moveTo>
                    <a:pt x="1345" y="0"/>
                  </a:moveTo>
                  <a:cubicBezTo>
                    <a:pt x="1076" y="0"/>
                    <a:pt x="807" y="0"/>
                    <a:pt x="538" y="269"/>
                  </a:cubicBezTo>
                  <a:cubicBezTo>
                    <a:pt x="538" y="269"/>
                    <a:pt x="269" y="538"/>
                    <a:pt x="0" y="1076"/>
                  </a:cubicBezTo>
                  <a:cubicBezTo>
                    <a:pt x="2690" y="2959"/>
                    <a:pt x="5650" y="3766"/>
                    <a:pt x="8340" y="5111"/>
                  </a:cubicBezTo>
                  <a:cubicBezTo>
                    <a:pt x="12106" y="6726"/>
                    <a:pt x="16142" y="8071"/>
                    <a:pt x="20177" y="9416"/>
                  </a:cubicBezTo>
                  <a:cubicBezTo>
                    <a:pt x="21253" y="9685"/>
                    <a:pt x="22329" y="10223"/>
                    <a:pt x="23136" y="8878"/>
                  </a:cubicBezTo>
                  <a:cubicBezTo>
                    <a:pt x="22867" y="8609"/>
                    <a:pt x="22598" y="8071"/>
                    <a:pt x="22060" y="8071"/>
                  </a:cubicBezTo>
                  <a:cubicBezTo>
                    <a:pt x="15065" y="5381"/>
                    <a:pt x="8340" y="2690"/>
                    <a:pt x="1345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4" name="Полилиния: фигура 703">
              <a:extLst>
                <a:ext uri="{FF2B5EF4-FFF2-40B4-BE49-F238E27FC236}">
                  <a16:creationId xmlns:a16="http://schemas.microsoft.com/office/drawing/2014/main" id="{5B00D997-6052-1E90-BCD3-4D50021C9A15}"/>
                </a:ext>
              </a:extLst>
            </p:cNvPr>
            <p:cNvSpPr/>
            <p:nvPr/>
          </p:nvSpPr>
          <p:spPr>
            <a:xfrm>
              <a:off x="4270434" y="6968581"/>
              <a:ext cx="4750" cy="3199"/>
            </a:xfrm>
            <a:custGeom>
              <a:avLst/>
              <a:gdLst>
                <a:gd name="connsiteX0" fmla="*/ 2458 w 4750"/>
                <a:gd name="connsiteY0" fmla="*/ 3094 h 3199"/>
                <a:gd name="connsiteX1" fmla="*/ 4611 w 4750"/>
                <a:gd name="connsiteY1" fmla="*/ 673 h 3199"/>
                <a:gd name="connsiteX2" fmla="*/ 2189 w 4750"/>
                <a:gd name="connsiteY2" fmla="*/ 135 h 3199"/>
                <a:gd name="connsiteX3" fmla="*/ 844 w 4750"/>
                <a:gd name="connsiteY3" fmla="*/ 404 h 3199"/>
                <a:gd name="connsiteX4" fmla="*/ 575 w 4750"/>
                <a:gd name="connsiteY4" fmla="*/ 2556 h 3199"/>
                <a:gd name="connsiteX5" fmla="*/ 2458 w 4750"/>
                <a:gd name="connsiteY5" fmla="*/ 3094 h 3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50" h="3199">
                  <a:moveTo>
                    <a:pt x="2458" y="3094"/>
                  </a:moveTo>
                  <a:cubicBezTo>
                    <a:pt x="4073" y="2825"/>
                    <a:pt x="5149" y="1480"/>
                    <a:pt x="4611" y="673"/>
                  </a:cubicBezTo>
                  <a:cubicBezTo>
                    <a:pt x="4073" y="-404"/>
                    <a:pt x="2997" y="135"/>
                    <a:pt x="2189" y="135"/>
                  </a:cubicBezTo>
                  <a:cubicBezTo>
                    <a:pt x="1651" y="135"/>
                    <a:pt x="1113" y="404"/>
                    <a:pt x="844" y="404"/>
                  </a:cubicBezTo>
                  <a:cubicBezTo>
                    <a:pt x="-232" y="942"/>
                    <a:pt x="-232" y="2287"/>
                    <a:pt x="575" y="2556"/>
                  </a:cubicBezTo>
                  <a:cubicBezTo>
                    <a:pt x="844" y="3094"/>
                    <a:pt x="1651" y="3363"/>
                    <a:pt x="2458" y="309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05" name="Полилиния: фигура 704">
              <a:extLst>
                <a:ext uri="{FF2B5EF4-FFF2-40B4-BE49-F238E27FC236}">
                  <a16:creationId xmlns:a16="http://schemas.microsoft.com/office/drawing/2014/main" id="{6BC7602C-CCD0-75B3-F8C7-C717CE22D162}"/>
                </a:ext>
              </a:extLst>
            </p:cNvPr>
            <p:cNvSpPr/>
            <p:nvPr/>
          </p:nvSpPr>
          <p:spPr>
            <a:xfrm>
              <a:off x="4621549" y="6913225"/>
              <a:ext cx="4842" cy="21166"/>
            </a:xfrm>
            <a:custGeom>
              <a:avLst/>
              <a:gdLst>
                <a:gd name="connsiteX0" fmla="*/ 0 w 4842"/>
                <a:gd name="connsiteY0" fmla="*/ 879 h 21166"/>
                <a:gd name="connsiteX1" fmla="*/ 807 w 4842"/>
                <a:gd name="connsiteY1" fmla="*/ 4645 h 21166"/>
                <a:gd name="connsiteX2" fmla="*/ 1883 w 4842"/>
                <a:gd name="connsiteY2" fmla="*/ 10564 h 21166"/>
                <a:gd name="connsiteX3" fmla="*/ 0 w 4842"/>
                <a:gd name="connsiteY3" fmla="*/ 20787 h 21166"/>
                <a:gd name="connsiteX4" fmla="*/ 538 w 4842"/>
                <a:gd name="connsiteY4" fmla="*/ 21056 h 21166"/>
                <a:gd name="connsiteX5" fmla="*/ 4842 w 4842"/>
                <a:gd name="connsiteY5" fmla="*/ 11102 h 21166"/>
                <a:gd name="connsiteX6" fmla="*/ 1076 w 4842"/>
                <a:gd name="connsiteY6" fmla="*/ 72 h 21166"/>
                <a:gd name="connsiteX7" fmla="*/ 0 w 4842"/>
                <a:gd name="connsiteY7" fmla="*/ 879 h 2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842" h="21166">
                  <a:moveTo>
                    <a:pt x="0" y="879"/>
                  </a:moveTo>
                  <a:cubicBezTo>
                    <a:pt x="0" y="2224"/>
                    <a:pt x="538" y="3300"/>
                    <a:pt x="807" y="4645"/>
                  </a:cubicBezTo>
                  <a:cubicBezTo>
                    <a:pt x="1345" y="6528"/>
                    <a:pt x="1614" y="8680"/>
                    <a:pt x="1883" y="10564"/>
                  </a:cubicBezTo>
                  <a:cubicBezTo>
                    <a:pt x="1883" y="14061"/>
                    <a:pt x="538" y="17289"/>
                    <a:pt x="0" y="20787"/>
                  </a:cubicBezTo>
                  <a:cubicBezTo>
                    <a:pt x="0" y="21056"/>
                    <a:pt x="269" y="21325"/>
                    <a:pt x="538" y="21056"/>
                  </a:cubicBezTo>
                  <a:cubicBezTo>
                    <a:pt x="3497" y="18903"/>
                    <a:pt x="4842" y="14599"/>
                    <a:pt x="4842" y="11102"/>
                  </a:cubicBezTo>
                  <a:cubicBezTo>
                    <a:pt x="4842" y="7604"/>
                    <a:pt x="4573" y="1955"/>
                    <a:pt x="1076" y="72"/>
                  </a:cubicBezTo>
                  <a:cubicBezTo>
                    <a:pt x="269" y="-197"/>
                    <a:pt x="0" y="341"/>
                    <a:pt x="0" y="87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0" name="Полилиния: фигура 709">
              <a:extLst>
                <a:ext uri="{FF2B5EF4-FFF2-40B4-BE49-F238E27FC236}">
                  <a16:creationId xmlns:a16="http://schemas.microsoft.com/office/drawing/2014/main" id="{A794C2BA-79DA-7BD2-A53B-B5C93125FF85}"/>
                </a:ext>
              </a:extLst>
            </p:cNvPr>
            <p:cNvSpPr/>
            <p:nvPr/>
          </p:nvSpPr>
          <p:spPr>
            <a:xfrm>
              <a:off x="4614750" y="6904347"/>
              <a:ext cx="6314" cy="7781"/>
            </a:xfrm>
            <a:custGeom>
              <a:avLst/>
              <a:gdLst>
                <a:gd name="connsiteX0" fmla="*/ 73 w 6314"/>
                <a:gd name="connsiteY0" fmla="*/ 879 h 7781"/>
                <a:gd name="connsiteX1" fmla="*/ 2495 w 6314"/>
                <a:gd name="connsiteY1" fmla="*/ 4107 h 7781"/>
                <a:gd name="connsiteX2" fmla="*/ 5185 w 6314"/>
                <a:gd name="connsiteY2" fmla="*/ 7604 h 7781"/>
                <a:gd name="connsiteX3" fmla="*/ 6261 w 6314"/>
                <a:gd name="connsiteY3" fmla="*/ 6797 h 7781"/>
                <a:gd name="connsiteX4" fmla="*/ 611 w 6314"/>
                <a:gd name="connsiteY4" fmla="*/ 72 h 7781"/>
                <a:gd name="connsiteX5" fmla="*/ 73 w 6314"/>
                <a:gd name="connsiteY5" fmla="*/ 879 h 7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14" h="7781">
                  <a:moveTo>
                    <a:pt x="73" y="879"/>
                  </a:moveTo>
                  <a:cubicBezTo>
                    <a:pt x="611" y="1955"/>
                    <a:pt x="1687" y="3031"/>
                    <a:pt x="2495" y="4107"/>
                  </a:cubicBezTo>
                  <a:cubicBezTo>
                    <a:pt x="3302" y="5183"/>
                    <a:pt x="4109" y="6528"/>
                    <a:pt x="5185" y="7604"/>
                  </a:cubicBezTo>
                  <a:cubicBezTo>
                    <a:pt x="5723" y="8142"/>
                    <a:pt x="6530" y="7335"/>
                    <a:pt x="6261" y="6797"/>
                  </a:cubicBezTo>
                  <a:cubicBezTo>
                    <a:pt x="5723" y="4107"/>
                    <a:pt x="3302" y="879"/>
                    <a:pt x="611" y="72"/>
                  </a:cubicBezTo>
                  <a:cubicBezTo>
                    <a:pt x="342" y="-197"/>
                    <a:pt x="-196" y="341"/>
                    <a:pt x="73" y="87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4" name="Полилиния: фигура 713">
              <a:extLst>
                <a:ext uri="{FF2B5EF4-FFF2-40B4-BE49-F238E27FC236}">
                  <a16:creationId xmlns:a16="http://schemas.microsoft.com/office/drawing/2014/main" id="{ECE09293-56B0-8D61-B660-97E1113CF779}"/>
                </a:ext>
              </a:extLst>
            </p:cNvPr>
            <p:cNvSpPr/>
            <p:nvPr/>
          </p:nvSpPr>
          <p:spPr>
            <a:xfrm>
              <a:off x="4354138" y="7107427"/>
              <a:ext cx="11910" cy="5019"/>
            </a:xfrm>
            <a:custGeom>
              <a:avLst/>
              <a:gdLst>
                <a:gd name="connsiteX0" fmla="*/ 11837 w 11910"/>
                <a:gd name="connsiteY0" fmla="*/ 3065 h 5019"/>
                <a:gd name="connsiteX1" fmla="*/ 11299 w 11910"/>
                <a:gd name="connsiteY1" fmla="*/ 2258 h 5019"/>
                <a:gd name="connsiteX2" fmla="*/ 6188 w 11910"/>
                <a:gd name="connsiteY2" fmla="*/ 2796 h 5019"/>
                <a:gd name="connsiteX3" fmla="*/ 1076 w 11910"/>
                <a:gd name="connsiteY3" fmla="*/ 106 h 5019"/>
                <a:gd name="connsiteX4" fmla="*/ 0 w 11910"/>
                <a:gd name="connsiteY4" fmla="*/ 644 h 5019"/>
                <a:gd name="connsiteX5" fmla="*/ 11837 w 11910"/>
                <a:gd name="connsiteY5" fmla="*/ 3065 h 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10" h="5019">
                  <a:moveTo>
                    <a:pt x="11837" y="3065"/>
                  </a:moveTo>
                  <a:cubicBezTo>
                    <a:pt x="12106" y="2796"/>
                    <a:pt x="11568" y="2258"/>
                    <a:pt x="11299" y="2258"/>
                  </a:cubicBezTo>
                  <a:cubicBezTo>
                    <a:pt x="9416" y="2527"/>
                    <a:pt x="8071" y="3065"/>
                    <a:pt x="6188" y="2796"/>
                  </a:cubicBezTo>
                  <a:cubicBezTo>
                    <a:pt x="4035" y="2527"/>
                    <a:pt x="2690" y="1182"/>
                    <a:pt x="1076" y="106"/>
                  </a:cubicBezTo>
                  <a:cubicBezTo>
                    <a:pt x="538" y="-163"/>
                    <a:pt x="0" y="106"/>
                    <a:pt x="0" y="644"/>
                  </a:cubicBezTo>
                  <a:cubicBezTo>
                    <a:pt x="1076" y="4679"/>
                    <a:pt x="9147" y="6831"/>
                    <a:pt x="11837" y="306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15" name="Полилиния: фигура 714">
              <a:extLst>
                <a:ext uri="{FF2B5EF4-FFF2-40B4-BE49-F238E27FC236}">
                  <a16:creationId xmlns:a16="http://schemas.microsoft.com/office/drawing/2014/main" id="{D4A2D6B2-F1D3-6B6D-4AB9-AFBD70E718FE}"/>
                </a:ext>
              </a:extLst>
            </p:cNvPr>
            <p:cNvSpPr/>
            <p:nvPr/>
          </p:nvSpPr>
          <p:spPr>
            <a:xfrm>
              <a:off x="4278488" y="6950624"/>
              <a:ext cx="8843" cy="16546"/>
            </a:xfrm>
            <a:custGeom>
              <a:avLst/>
              <a:gdLst>
                <a:gd name="connsiteX0" fmla="*/ 1130 w 8843"/>
                <a:gd name="connsiteY0" fmla="*/ 16478 h 16546"/>
                <a:gd name="connsiteX1" fmla="*/ 8124 w 8843"/>
                <a:gd name="connsiteY1" fmla="*/ 605 h 16546"/>
                <a:gd name="connsiteX2" fmla="*/ 6510 w 8843"/>
                <a:gd name="connsiteY2" fmla="*/ 605 h 16546"/>
                <a:gd name="connsiteX3" fmla="*/ 4358 w 8843"/>
                <a:gd name="connsiteY3" fmla="*/ 8676 h 16546"/>
                <a:gd name="connsiteX4" fmla="*/ 53 w 8843"/>
                <a:gd name="connsiteY4" fmla="*/ 15133 h 16546"/>
                <a:gd name="connsiteX5" fmla="*/ 1130 w 8843"/>
                <a:gd name="connsiteY5" fmla="*/ 16478 h 1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43" h="16546">
                  <a:moveTo>
                    <a:pt x="1130" y="16478"/>
                  </a:moveTo>
                  <a:cubicBezTo>
                    <a:pt x="6510" y="14595"/>
                    <a:pt x="10545" y="5717"/>
                    <a:pt x="8124" y="605"/>
                  </a:cubicBezTo>
                  <a:cubicBezTo>
                    <a:pt x="7855" y="-202"/>
                    <a:pt x="6779" y="-202"/>
                    <a:pt x="6510" y="605"/>
                  </a:cubicBezTo>
                  <a:cubicBezTo>
                    <a:pt x="5703" y="3296"/>
                    <a:pt x="5703" y="5986"/>
                    <a:pt x="4358" y="8676"/>
                  </a:cubicBezTo>
                  <a:cubicBezTo>
                    <a:pt x="3282" y="11097"/>
                    <a:pt x="1399" y="12980"/>
                    <a:pt x="53" y="15133"/>
                  </a:cubicBezTo>
                  <a:cubicBezTo>
                    <a:pt x="-216" y="16209"/>
                    <a:pt x="591" y="16747"/>
                    <a:pt x="1130" y="1647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719" name="Рисунок 11">
            <a:extLst>
              <a:ext uri="{FF2B5EF4-FFF2-40B4-BE49-F238E27FC236}">
                <a16:creationId xmlns:a16="http://schemas.microsoft.com/office/drawing/2014/main" id="{82B76905-E7A2-76BA-F72F-EA4F2CAFA43C}"/>
              </a:ext>
            </a:extLst>
          </p:cNvPr>
          <p:cNvGrpSpPr/>
          <p:nvPr/>
        </p:nvGrpSpPr>
        <p:grpSpPr>
          <a:xfrm>
            <a:off x="5732235" y="6453631"/>
            <a:ext cx="323622" cy="371711"/>
            <a:chOff x="5732235" y="6453631"/>
            <a:chExt cx="323622" cy="371711"/>
          </a:xfrm>
        </p:grpSpPr>
        <p:sp>
          <p:nvSpPr>
            <p:cNvPr id="720" name="Полилиния: фигура 719">
              <a:extLst>
                <a:ext uri="{FF2B5EF4-FFF2-40B4-BE49-F238E27FC236}">
                  <a16:creationId xmlns:a16="http://schemas.microsoft.com/office/drawing/2014/main" id="{926FC3CA-1A03-97A7-B575-EBEB8B159726}"/>
                </a:ext>
              </a:extLst>
            </p:cNvPr>
            <p:cNvSpPr/>
            <p:nvPr/>
          </p:nvSpPr>
          <p:spPr>
            <a:xfrm>
              <a:off x="5734564" y="6456394"/>
              <a:ext cx="215615" cy="331268"/>
            </a:xfrm>
            <a:custGeom>
              <a:avLst/>
              <a:gdLst>
                <a:gd name="connsiteX0" fmla="*/ 160012 w 215615"/>
                <a:gd name="connsiteY0" fmla="*/ 320507 h 331268"/>
                <a:gd name="connsiteX1" fmla="*/ 163240 w 215615"/>
                <a:gd name="connsiteY1" fmla="*/ 287148 h 331268"/>
                <a:gd name="connsiteX2" fmla="*/ 159743 w 215615"/>
                <a:gd name="connsiteY2" fmla="*/ 286072 h 331268"/>
                <a:gd name="connsiteX3" fmla="*/ 146561 w 215615"/>
                <a:gd name="connsiteY3" fmla="*/ 298447 h 331268"/>
                <a:gd name="connsiteX4" fmla="*/ 102979 w 215615"/>
                <a:gd name="connsiteY4" fmla="*/ 300061 h 331268"/>
                <a:gd name="connsiteX5" fmla="*/ 98943 w 215615"/>
                <a:gd name="connsiteY5" fmla="*/ 293067 h 331268"/>
                <a:gd name="connsiteX6" fmla="*/ 107283 w 215615"/>
                <a:gd name="connsiteY6" fmla="*/ 291991 h 331268"/>
                <a:gd name="connsiteX7" fmla="*/ 83340 w 215615"/>
                <a:gd name="connsiteY7" fmla="*/ 283382 h 331268"/>
                <a:gd name="connsiteX8" fmla="*/ 76076 w 215615"/>
                <a:gd name="connsiteY8" fmla="*/ 272890 h 331268"/>
                <a:gd name="connsiteX9" fmla="*/ 79574 w 215615"/>
                <a:gd name="connsiteY9" fmla="*/ 264550 h 331268"/>
                <a:gd name="connsiteX10" fmla="*/ 80111 w 215615"/>
                <a:gd name="connsiteY10" fmla="*/ 259708 h 331268"/>
                <a:gd name="connsiteX11" fmla="*/ 72041 w 215615"/>
                <a:gd name="connsiteY11" fmla="*/ 251906 h 331268"/>
                <a:gd name="connsiteX12" fmla="*/ 70158 w 215615"/>
                <a:gd name="connsiteY12" fmla="*/ 251099 h 331268"/>
                <a:gd name="connsiteX13" fmla="*/ 52940 w 215615"/>
                <a:gd name="connsiteY13" fmla="*/ 243297 h 331268"/>
                <a:gd name="connsiteX14" fmla="*/ 35453 w 215615"/>
                <a:gd name="connsiteY14" fmla="*/ 210476 h 331268"/>
                <a:gd name="connsiteX15" fmla="*/ 41103 w 215615"/>
                <a:gd name="connsiteY15" fmla="*/ 201867 h 331268"/>
                <a:gd name="connsiteX16" fmla="*/ 53747 w 215615"/>
                <a:gd name="connsiteY16" fmla="*/ 196756 h 331268"/>
                <a:gd name="connsiteX17" fmla="*/ 31956 w 215615"/>
                <a:gd name="connsiteY17" fmla="*/ 198639 h 331268"/>
                <a:gd name="connsiteX18" fmla="*/ 24423 w 215615"/>
                <a:gd name="connsiteY18" fmla="*/ 196218 h 331268"/>
                <a:gd name="connsiteX19" fmla="*/ 20388 w 215615"/>
                <a:gd name="connsiteY19" fmla="*/ 194873 h 331268"/>
                <a:gd name="connsiteX20" fmla="*/ 19043 w 215615"/>
                <a:gd name="connsiteY20" fmla="*/ 198908 h 331268"/>
                <a:gd name="connsiteX21" fmla="*/ 24154 w 215615"/>
                <a:gd name="connsiteY21" fmla="*/ 219623 h 331268"/>
                <a:gd name="connsiteX22" fmla="*/ 23885 w 215615"/>
                <a:gd name="connsiteY22" fmla="*/ 225810 h 331268"/>
                <a:gd name="connsiteX23" fmla="*/ 1018 w 215615"/>
                <a:gd name="connsiteY23" fmla="*/ 169584 h 331268"/>
                <a:gd name="connsiteX24" fmla="*/ 4246 w 215615"/>
                <a:gd name="connsiteY24" fmla="*/ 138646 h 331268"/>
                <a:gd name="connsiteX25" fmla="*/ 15276 w 215615"/>
                <a:gd name="connsiteY25" fmla="*/ 97216 h 331268"/>
                <a:gd name="connsiteX26" fmla="*/ 26576 w 215615"/>
                <a:gd name="connsiteY26" fmla="*/ 73811 h 331268"/>
                <a:gd name="connsiteX27" fmla="*/ 33839 w 215615"/>
                <a:gd name="connsiteY27" fmla="*/ 61974 h 331268"/>
                <a:gd name="connsiteX28" fmla="*/ 53747 w 215615"/>
                <a:gd name="connsiteY28" fmla="*/ 45833 h 331268"/>
                <a:gd name="connsiteX29" fmla="*/ 63970 w 215615"/>
                <a:gd name="connsiteY29" fmla="*/ 44488 h 331268"/>
                <a:gd name="connsiteX30" fmla="*/ 78497 w 215615"/>
                <a:gd name="connsiteY30" fmla="*/ 35341 h 331268"/>
                <a:gd name="connsiteX31" fmla="*/ 97060 w 215615"/>
                <a:gd name="connsiteY31" fmla="*/ 11935 h 331268"/>
                <a:gd name="connsiteX32" fmla="*/ 140104 w 215615"/>
                <a:gd name="connsiteY32" fmla="*/ 905 h 331268"/>
                <a:gd name="connsiteX33" fmla="*/ 161895 w 215615"/>
                <a:gd name="connsiteY33" fmla="*/ 14088 h 331268"/>
                <a:gd name="connsiteX34" fmla="*/ 169159 w 215615"/>
                <a:gd name="connsiteY34" fmla="*/ 14088 h 331268"/>
                <a:gd name="connsiteX35" fmla="*/ 199828 w 215615"/>
                <a:gd name="connsiteY35" fmla="*/ 4134 h 331268"/>
                <a:gd name="connsiteX36" fmla="*/ 215162 w 215615"/>
                <a:gd name="connsiteY36" fmla="*/ 11935 h 331268"/>
                <a:gd name="connsiteX37" fmla="*/ 214355 w 215615"/>
                <a:gd name="connsiteY37" fmla="*/ 15433 h 331268"/>
                <a:gd name="connsiteX38" fmla="*/ 199828 w 215615"/>
                <a:gd name="connsiteY38" fmla="*/ 14357 h 331268"/>
                <a:gd name="connsiteX39" fmla="*/ 197407 w 215615"/>
                <a:gd name="connsiteY39" fmla="*/ 14626 h 331268"/>
                <a:gd name="connsiteX40" fmla="*/ 195254 w 215615"/>
                <a:gd name="connsiteY40" fmla="*/ 17854 h 331268"/>
                <a:gd name="connsiteX41" fmla="*/ 190681 w 215615"/>
                <a:gd name="connsiteY41" fmla="*/ 26463 h 331268"/>
                <a:gd name="connsiteX42" fmla="*/ 185839 w 215615"/>
                <a:gd name="connsiteY42" fmla="*/ 29153 h 331268"/>
                <a:gd name="connsiteX43" fmla="*/ 182341 w 215615"/>
                <a:gd name="connsiteY43" fmla="*/ 32112 h 331268"/>
                <a:gd name="connsiteX44" fmla="*/ 178306 w 215615"/>
                <a:gd name="connsiteY44" fmla="*/ 70583 h 331268"/>
                <a:gd name="connsiteX45" fmla="*/ 169428 w 215615"/>
                <a:gd name="connsiteY45" fmla="*/ 117393 h 331268"/>
                <a:gd name="connsiteX46" fmla="*/ 166469 w 215615"/>
                <a:gd name="connsiteY46" fmla="*/ 121967 h 331268"/>
                <a:gd name="connsiteX47" fmla="*/ 163509 w 215615"/>
                <a:gd name="connsiteY47" fmla="*/ 119007 h 331268"/>
                <a:gd name="connsiteX48" fmla="*/ 162971 w 215615"/>
                <a:gd name="connsiteY48" fmla="*/ 117124 h 331268"/>
                <a:gd name="connsiteX49" fmla="*/ 165393 w 215615"/>
                <a:gd name="connsiteY49" fmla="*/ 68431 h 331268"/>
                <a:gd name="connsiteX50" fmla="*/ 161626 w 215615"/>
                <a:gd name="connsiteY50" fmla="*/ 27001 h 331268"/>
                <a:gd name="connsiteX51" fmla="*/ 148444 w 215615"/>
                <a:gd name="connsiteY51" fmla="*/ 15702 h 331268"/>
                <a:gd name="connsiteX52" fmla="*/ 135800 w 215615"/>
                <a:gd name="connsiteY52" fmla="*/ 9783 h 331268"/>
                <a:gd name="connsiteX53" fmla="*/ 145485 w 215615"/>
                <a:gd name="connsiteY53" fmla="*/ 41797 h 331268"/>
                <a:gd name="connsiteX54" fmla="*/ 130688 w 215615"/>
                <a:gd name="connsiteY54" fmla="*/ 24849 h 331268"/>
                <a:gd name="connsiteX55" fmla="*/ 146561 w 215615"/>
                <a:gd name="connsiteY55" fmla="*/ 67893 h 331268"/>
                <a:gd name="connsiteX56" fmla="*/ 133110 w 215615"/>
                <a:gd name="connsiteY56" fmla="*/ 50944 h 331268"/>
                <a:gd name="connsiteX57" fmla="*/ 133379 w 215615"/>
                <a:gd name="connsiteY57" fmla="*/ 56325 h 331268"/>
                <a:gd name="connsiteX58" fmla="*/ 129612 w 215615"/>
                <a:gd name="connsiteY58" fmla="*/ 53634 h 331268"/>
                <a:gd name="connsiteX59" fmla="*/ 122618 w 215615"/>
                <a:gd name="connsiteY59" fmla="*/ 41259 h 331268"/>
                <a:gd name="connsiteX60" fmla="*/ 108090 w 215615"/>
                <a:gd name="connsiteY60" fmla="*/ 28884 h 331268"/>
                <a:gd name="connsiteX61" fmla="*/ 107552 w 215615"/>
                <a:gd name="connsiteY61" fmla="*/ 28615 h 331268"/>
                <a:gd name="connsiteX62" fmla="*/ 107552 w 215615"/>
                <a:gd name="connsiteY62" fmla="*/ 28884 h 331268"/>
                <a:gd name="connsiteX63" fmla="*/ 109704 w 215615"/>
                <a:gd name="connsiteY63" fmla="*/ 29960 h 331268"/>
                <a:gd name="connsiteX64" fmla="*/ 116699 w 215615"/>
                <a:gd name="connsiteY64" fmla="*/ 37762 h 331268"/>
                <a:gd name="connsiteX65" fmla="*/ 119389 w 215615"/>
                <a:gd name="connsiteY65" fmla="*/ 46102 h 331268"/>
                <a:gd name="connsiteX66" fmla="*/ 120196 w 215615"/>
                <a:gd name="connsiteY66" fmla="*/ 53365 h 331268"/>
                <a:gd name="connsiteX67" fmla="*/ 126115 w 215615"/>
                <a:gd name="connsiteY67" fmla="*/ 65740 h 331268"/>
                <a:gd name="connsiteX68" fmla="*/ 146023 w 215615"/>
                <a:gd name="connsiteY68" fmla="*/ 123850 h 331268"/>
                <a:gd name="connsiteX69" fmla="*/ 151134 w 215615"/>
                <a:gd name="connsiteY69" fmla="*/ 145641 h 331268"/>
                <a:gd name="connsiteX70" fmla="*/ 153017 w 215615"/>
                <a:gd name="connsiteY70" fmla="*/ 154250 h 331268"/>
                <a:gd name="connsiteX71" fmla="*/ 149251 w 215615"/>
                <a:gd name="connsiteY71" fmla="*/ 158823 h 331268"/>
                <a:gd name="connsiteX72" fmla="*/ 145485 w 215615"/>
                <a:gd name="connsiteY72" fmla="*/ 153712 h 331268"/>
                <a:gd name="connsiteX73" fmla="*/ 141449 w 215615"/>
                <a:gd name="connsiteY73" fmla="*/ 140260 h 331268"/>
                <a:gd name="connsiteX74" fmla="*/ 127729 w 215615"/>
                <a:gd name="connsiteY74" fmla="*/ 113089 h 331268"/>
                <a:gd name="connsiteX75" fmla="*/ 71234 w 215615"/>
                <a:gd name="connsiteY75" fmla="*/ 52289 h 331268"/>
                <a:gd name="connsiteX76" fmla="*/ 80381 w 215615"/>
                <a:gd name="connsiteY76" fmla="*/ 62243 h 331268"/>
                <a:gd name="connsiteX77" fmla="*/ 81457 w 215615"/>
                <a:gd name="connsiteY77" fmla="*/ 63588 h 331268"/>
                <a:gd name="connsiteX78" fmla="*/ 77421 w 215615"/>
                <a:gd name="connsiteY78" fmla="*/ 66010 h 331268"/>
                <a:gd name="connsiteX79" fmla="*/ 63432 w 215615"/>
                <a:gd name="connsiteY79" fmla="*/ 59553 h 331268"/>
                <a:gd name="connsiteX80" fmla="*/ 81188 w 215615"/>
                <a:gd name="connsiteY80" fmla="*/ 70852 h 331268"/>
                <a:gd name="connsiteX81" fmla="*/ 87913 w 215615"/>
                <a:gd name="connsiteY81" fmla="*/ 78654 h 331268"/>
                <a:gd name="connsiteX82" fmla="*/ 84685 w 215615"/>
                <a:gd name="connsiteY82" fmla="*/ 81882 h 331268"/>
                <a:gd name="connsiteX83" fmla="*/ 73655 w 215615"/>
                <a:gd name="connsiteY83" fmla="*/ 75963 h 331268"/>
                <a:gd name="connsiteX84" fmla="*/ 86568 w 215615"/>
                <a:gd name="connsiteY84" fmla="*/ 86993 h 331268"/>
                <a:gd name="connsiteX85" fmla="*/ 79843 w 215615"/>
                <a:gd name="connsiteY85" fmla="*/ 87532 h 331268"/>
                <a:gd name="connsiteX86" fmla="*/ 65315 w 215615"/>
                <a:gd name="connsiteY86" fmla="*/ 81344 h 331268"/>
                <a:gd name="connsiteX87" fmla="*/ 78766 w 215615"/>
                <a:gd name="connsiteY87" fmla="*/ 89146 h 331268"/>
                <a:gd name="connsiteX88" fmla="*/ 102979 w 215615"/>
                <a:gd name="connsiteY88" fmla="*/ 107977 h 331268"/>
                <a:gd name="connsiteX89" fmla="*/ 107821 w 215615"/>
                <a:gd name="connsiteY89" fmla="*/ 113896 h 331268"/>
                <a:gd name="connsiteX90" fmla="*/ 107014 w 215615"/>
                <a:gd name="connsiteY90" fmla="*/ 116586 h 331268"/>
                <a:gd name="connsiteX91" fmla="*/ 92756 w 215615"/>
                <a:gd name="connsiteY91" fmla="*/ 108516 h 331268"/>
                <a:gd name="connsiteX92" fmla="*/ 76345 w 215615"/>
                <a:gd name="connsiteY92" fmla="*/ 100445 h 331268"/>
                <a:gd name="connsiteX93" fmla="*/ 59935 w 215615"/>
                <a:gd name="connsiteY93" fmla="*/ 96409 h 331268"/>
                <a:gd name="connsiteX94" fmla="*/ 118582 w 215615"/>
                <a:gd name="connsiteY94" fmla="*/ 130845 h 331268"/>
                <a:gd name="connsiteX95" fmla="*/ 122348 w 215615"/>
                <a:gd name="connsiteY95" fmla="*/ 137301 h 331268"/>
                <a:gd name="connsiteX96" fmla="*/ 115623 w 215615"/>
                <a:gd name="connsiteY96" fmla="*/ 135418 h 331268"/>
                <a:gd name="connsiteX97" fmla="*/ 81995 w 215615"/>
                <a:gd name="connsiteY97" fmla="*/ 115241 h 331268"/>
                <a:gd name="connsiteX98" fmla="*/ 70965 w 215615"/>
                <a:gd name="connsiteY98" fmla="*/ 110399 h 331268"/>
                <a:gd name="connsiteX99" fmla="*/ 84147 w 215615"/>
                <a:gd name="connsiteY99" fmla="*/ 116586 h 331268"/>
                <a:gd name="connsiteX100" fmla="*/ 134186 w 215615"/>
                <a:gd name="connsiteY100" fmla="*/ 149407 h 331268"/>
                <a:gd name="connsiteX101" fmla="*/ 153824 w 215615"/>
                <a:gd name="connsiteY101" fmla="*/ 177924 h 331268"/>
                <a:gd name="connsiteX102" fmla="*/ 164854 w 215615"/>
                <a:gd name="connsiteY102" fmla="*/ 199715 h 331268"/>
                <a:gd name="connsiteX103" fmla="*/ 181803 w 215615"/>
                <a:gd name="connsiteY103" fmla="*/ 276118 h 331268"/>
                <a:gd name="connsiteX104" fmla="*/ 179651 w 215615"/>
                <a:gd name="connsiteY104" fmla="*/ 317817 h 331268"/>
                <a:gd name="connsiteX105" fmla="*/ 173194 w 215615"/>
                <a:gd name="connsiteY105" fmla="*/ 331268 h 331268"/>
                <a:gd name="connsiteX106" fmla="*/ 160012 w 215615"/>
                <a:gd name="connsiteY106" fmla="*/ 320507 h 331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215615" h="331268">
                  <a:moveTo>
                    <a:pt x="160012" y="320507"/>
                  </a:moveTo>
                  <a:cubicBezTo>
                    <a:pt x="161088" y="309477"/>
                    <a:pt x="163240" y="298178"/>
                    <a:pt x="163240" y="287148"/>
                  </a:cubicBezTo>
                  <a:cubicBezTo>
                    <a:pt x="162971" y="283920"/>
                    <a:pt x="161895" y="283382"/>
                    <a:pt x="159743" y="286072"/>
                  </a:cubicBezTo>
                  <a:cubicBezTo>
                    <a:pt x="156784" y="291991"/>
                    <a:pt x="152210" y="295488"/>
                    <a:pt x="146561" y="298447"/>
                  </a:cubicBezTo>
                  <a:cubicBezTo>
                    <a:pt x="132302" y="305980"/>
                    <a:pt x="117775" y="307325"/>
                    <a:pt x="102979" y="300061"/>
                  </a:cubicBezTo>
                  <a:cubicBezTo>
                    <a:pt x="101634" y="297640"/>
                    <a:pt x="100558" y="295219"/>
                    <a:pt x="98943" y="293067"/>
                  </a:cubicBezTo>
                  <a:cubicBezTo>
                    <a:pt x="101096" y="288493"/>
                    <a:pt x="104324" y="292798"/>
                    <a:pt x="107283" y="291991"/>
                  </a:cubicBezTo>
                  <a:cubicBezTo>
                    <a:pt x="99750" y="287148"/>
                    <a:pt x="91680" y="284996"/>
                    <a:pt x="83340" y="283382"/>
                  </a:cubicBezTo>
                  <a:cubicBezTo>
                    <a:pt x="80111" y="280423"/>
                    <a:pt x="77421" y="276925"/>
                    <a:pt x="76076" y="272890"/>
                  </a:cubicBezTo>
                  <a:cubicBezTo>
                    <a:pt x="74731" y="269393"/>
                    <a:pt x="73655" y="265895"/>
                    <a:pt x="79574" y="264550"/>
                  </a:cubicBezTo>
                  <a:cubicBezTo>
                    <a:pt x="83340" y="263743"/>
                    <a:pt x="82533" y="261322"/>
                    <a:pt x="80111" y="259708"/>
                  </a:cubicBezTo>
                  <a:cubicBezTo>
                    <a:pt x="76883" y="257555"/>
                    <a:pt x="72848" y="256479"/>
                    <a:pt x="72041" y="251906"/>
                  </a:cubicBezTo>
                  <a:cubicBezTo>
                    <a:pt x="71772" y="250830"/>
                    <a:pt x="71234" y="250830"/>
                    <a:pt x="70158" y="251099"/>
                  </a:cubicBezTo>
                  <a:cubicBezTo>
                    <a:pt x="62625" y="252713"/>
                    <a:pt x="56975" y="248140"/>
                    <a:pt x="52940" y="243297"/>
                  </a:cubicBezTo>
                  <a:cubicBezTo>
                    <a:pt x="45138" y="233612"/>
                    <a:pt x="39758" y="222044"/>
                    <a:pt x="35453" y="210476"/>
                  </a:cubicBezTo>
                  <a:cubicBezTo>
                    <a:pt x="33032" y="203750"/>
                    <a:pt x="34108" y="202674"/>
                    <a:pt x="41103" y="201867"/>
                  </a:cubicBezTo>
                  <a:cubicBezTo>
                    <a:pt x="45676" y="201329"/>
                    <a:pt x="50519" y="201060"/>
                    <a:pt x="53747" y="196756"/>
                  </a:cubicBezTo>
                  <a:cubicBezTo>
                    <a:pt x="46483" y="198908"/>
                    <a:pt x="39220" y="199177"/>
                    <a:pt x="31956" y="198639"/>
                  </a:cubicBezTo>
                  <a:cubicBezTo>
                    <a:pt x="28997" y="198370"/>
                    <a:pt x="26306" y="198639"/>
                    <a:pt x="24423" y="196218"/>
                  </a:cubicBezTo>
                  <a:cubicBezTo>
                    <a:pt x="23347" y="195142"/>
                    <a:pt x="22271" y="194066"/>
                    <a:pt x="20388" y="194873"/>
                  </a:cubicBezTo>
                  <a:cubicBezTo>
                    <a:pt x="18774" y="195680"/>
                    <a:pt x="18774" y="197294"/>
                    <a:pt x="19043" y="198908"/>
                  </a:cubicBezTo>
                  <a:cubicBezTo>
                    <a:pt x="19581" y="206172"/>
                    <a:pt x="22002" y="212628"/>
                    <a:pt x="24154" y="219623"/>
                  </a:cubicBezTo>
                  <a:cubicBezTo>
                    <a:pt x="24692" y="221506"/>
                    <a:pt x="26845" y="223927"/>
                    <a:pt x="23885" y="225810"/>
                  </a:cubicBezTo>
                  <a:cubicBezTo>
                    <a:pt x="13931" y="208055"/>
                    <a:pt x="5054" y="189761"/>
                    <a:pt x="1018" y="169584"/>
                  </a:cubicBezTo>
                  <a:cubicBezTo>
                    <a:pt x="-1134" y="158823"/>
                    <a:pt x="211" y="148600"/>
                    <a:pt x="4246" y="138646"/>
                  </a:cubicBezTo>
                  <a:cubicBezTo>
                    <a:pt x="9627" y="125195"/>
                    <a:pt x="14738" y="112013"/>
                    <a:pt x="15276" y="97216"/>
                  </a:cubicBezTo>
                  <a:cubicBezTo>
                    <a:pt x="15815" y="88070"/>
                    <a:pt x="20926" y="80537"/>
                    <a:pt x="26576" y="73811"/>
                  </a:cubicBezTo>
                  <a:cubicBezTo>
                    <a:pt x="29535" y="70045"/>
                    <a:pt x="32494" y="66548"/>
                    <a:pt x="33839" y="61974"/>
                  </a:cubicBezTo>
                  <a:cubicBezTo>
                    <a:pt x="36798" y="52289"/>
                    <a:pt x="43793" y="47447"/>
                    <a:pt x="53747" y="45833"/>
                  </a:cubicBezTo>
                  <a:cubicBezTo>
                    <a:pt x="57244" y="45295"/>
                    <a:pt x="60742" y="43949"/>
                    <a:pt x="63970" y="44488"/>
                  </a:cubicBezTo>
                  <a:cubicBezTo>
                    <a:pt x="72041" y="46102"/>
                    <a:pt x="74731" y="40721"/>
                    <a:pt x="78497" y="35341"/>
                  </a:cubicBezTo>
                  <a:cubicBezTo>
                    <a:pt x="84147" y="27001"/>
                    <a:pt x="87644" y="17047"/>
                    <a:pt x="97060" y="11935"/>
                  </a:cubicBezTo>
                  <a:cubicBezTo>
                    <a:pt x="110511" y="4672"/>
                    <a:pt x="123963" y="-2592"/>
                    <a:pt x="140104" y="905"/>
                  </a:cubicBezTo>
                  <a:cubicBezTo>
                    <a:pt x="148982" y="2789"/>
                    <a:pt x="155170" y="8976"/>
                    <a:pt x="161895" y="14088"/>
                  </a:cubicBezTo>
                  <a:cubicBezTo>
                    <a:pt x="164854" y="16509"/>
                    <a:pt x="166738" y="17047"/>
                    <a:pt x="169159" y="14088"/>
                  </a:cubicBezTo>
                  <a:cubicBezTo>
                    <a:pt x="177499" y="4941"/>
                    <a:pt x="188529" y="4134"/>
                    <a:pt x="199828" y="4134"/>
                  </a:cubicBezTo>
                  <a:cubicBezTo>
                    <a:pt x="206015" y="4134"/>
                    <a:pt x="209782" y="9783"/>
                    <a:pt x="215162" y="11935"/>
                  </a:cubicBezTo>
                  <a:cubicBezTo>
                    <a:pt x="216238" y="13281"/>
                    <a:pt x="215162" y="14357"/>
                    <a:pt x="214355" y="15433"/>
                  </a:cubicBezTo>
                  <a:cubicBezTo>
                    <a:pt x="208975" y="21620"/>
                    <a:pt x="204401" y="17047"/>
                    <a:pt x="199828" y="14357"/>
                  </a:cubicBezTo>
                  <a:cubicBezTo>
                    <a:pt x="199021" y="14357"/>
                    <a:pt x="198214" y="14357"/>
                    <a:pt x="197407" y="14626"/>
                  </a:cubicBezTo>
                  <a:cubicBezTo>
                    <a:pt x="196600" y="15433"/>
                    <a:pt x="196600" y="17585"/>
                    <a:pt x="195254" y="17854"/>
                  </a:cubicBezTo>
                  <a:cubicBezTo>
                    <a:pt x="190412" y="19199"/>
                    <a:pt x="190681" y="22696"/>
                    <a:pt x="190681" y="26463"/>
                  </a:cubicBezTo>
                  <a:cubicBezTo>
                    <a:pt x="190681" y="29422"/>
                    <a:pt x="190681" y="33457"/>
                    <a:pt x="185839" y="29153"/>
                  </a:cubicBezTo>
                  <a:cubicBezTo>
                    <a:pt x="181803" y="25925"/>
                    <a:pt x="182341" y="30229"/>
                    <a:pt x="182341" y="32112"/>
                  </a:cubicBezTo>
                  <a:cubicBezTo>
                    <a:pt x="181534" y="45026"/>
                    <a:pt x="180189" y="57670"/>
                    <a:pt x="178306" y="70583"/>
                  </a:cubicBezTo>
                  <a:cubicBezTo>
                    <a:pt x="175885" y="86186"/>
                    <a:pt x="172656" y="101790"/>
                    <a:pt x="169428" y="117393"/>
                  </a:cubicBezTo>
                  <a:cubicBezTo>
                    <a:pt x="169159" y="119277"/>
                    <a:pt x="168890" y="121698"/>
                    <a:pt x="166469" y="121967"/>
                  </a:cubicBezTo>
                  <a:cubicBezTo>
                    <a:pt x="164854" y="122236"/>
                    <a:pt x="164047" y="120353"/>
                    <a:pt x="163509" y="119007"/>
                  </a:cubicBezTo>
                  <a:cubicBezTo>
                    <a:pt x="163240" y="118469"/>
                    <a:pt x="163240" y="117662"/>
                    <a:pt x="162971" y="117124"/>
                  </a:cubicBezTo>
                  <a:cubicBezTo>
                    <a:pt x="161088" y="100714"/>
                    <a:pt x="162433" y="84572"/>
                    <a:pt x="165393" y="68431"/>
                  </a:cubicBezTo>
                  <a:cubicBezTo>
                    <a:pt x="167814" y="54172"/>
                    <a:pt x="164854" y="40452"/>
                    <a:pt x="161626" y="27001"/>
                  </a:cubicBezTo>
                  <a:cubicBezTo>
                    <a:pt x="160281" y="20813"/>
                    <a:pt x="153286" y="18392"/>
                    <a:pt x="148444" y="15702"/>
                  </a:cubicBezTo>
                  <a:cubicBezTo>
                    <a:pt x="144678" y="13550"/>
                    <a:pt x="139566" y="13281"/>
                    <a:pt x="135800" y="9783"/>
                  </a:cubicBezTo>
                  <a:cubicBezTo>
                    <a:pt x="139566" y="20544"/>
                    <a:pt x="145754" y="29960"/>
                    <a:pt x="145485" y="41797"/>
                  </a:cubicBezTo>
                  <a:cubicBezTo>
                    <a:pt x="139028" y="37762"/>
                    <a:pt x="137145" y="29960"/>
                    <a:pt x="130688" y="24849"/>
                  </a:cubicBezTo>
                  <a:cubicBezTo>
                    <a:pt x="138221" y="38569"/>
                    <a:pt x="143871" y="52289"/>
                    <a:pt x="146561" y="67893"/>
                  </a:cubicBezTo>
                  <a:cubicBezTo>
                    <a:pt x="141449" y="66010"/>
                    <a:pt x="139835" y="63857"/>
                    <a:pt x="133110" y="50944"/>
                  </a:cubicBezTo>
                  <a:cubicBezTo>
                    <a:pt x="133648" y="52827"/>
                    <a:pt x="135800" y="54979"/>
                    <a:pt x="133379" y="56325"/>
                  </a:cubicBezTo>
                  <a:cubicBezTo>
                    <a:pt x="131764" y="57132"/>
                    <a:pt x="130419" y="54979"/>
                    <a:pt x="129612" y="53634"/>
                  </a:cubicBezTo>
                  <a:cubicBezTo>
                    <a:pt x="127191" y="49599"/>
                    <a:pt x="125846" y="45026"/>
                    <a:pt x="122618" y="41259"/>
                  </a:cubicBezTo>
                  <a:cubicBezTo>
                    <a:pt x="118044" y="36686"/>
                    <a:pt x="113471" y="32381"/>
                    <a:pt x="108090" y="28884"/>
                  </a:cubicBezTo>
                  <a:cubicBezTo>
                    <a:pt x="107821" y="28615"/>
                    <a:pt x="107552" y="28615"/>
                    <a:pt x="107552" y="28615"/>
                  </a:cubicBezTo>
                  <a:cubicBezTo>
                    <a:pt x="107014" y="28346"/>
                    <a:pt x="107014" y="28346"/>
                    <a:pt x="107552" y="28884"/>
                  </a:cubicBezTo>
                  <a:cubicBezTo>
                    <a:pt x="108090" y="29422"/>
                    <a:pt x="108897" y="29691"/>
                    <a:pt x="109704" y="29960"/>
                  </a:cubicBezTo>
                  <a:cubicBezTo>
                    <a:pt x="112664" y="32112"/>
                    <a:pt x="115085" y="34534"/>
                    <a:pt x="116699" y="37762"/>
                  </a:cubicBezTo>
                  <a:cubicBezTo>
                    <a:pt x="117775" y="40452"/>
                    <a:pt x="119658" y="42873"/>
                    <a:pt x="119389" y="46102"/>
                  </a:cubicBezTo>
                  <a:cubicBezTo>
                    <a:pt x="117237" y="48792"/>
                    <a:pt x="119120" y="51213"/>
                    <a:pt x="120196" y="53365"/>
                  </a:cubicBezTo>
                  <a:cubicBezTo>
                    <a:pt x="122080" y="57401"/>
                    <a:pt x="124770" y="61436"/>
                    <a:pt x="126115" y="65740"/>
                  </a:cubicBezTo>
                  <a:cubicBezTo>
                    <a:pt x="133379" y="84841"/>
                    <a:pt x="137952" y="105018"/>
                    <a:pt x="146023" y="123850"/>
                  </a:cubicBezTo>
                  <a:cubicBezTo>
                    <a:pt x="148982" y="130845"/>
                    <a:pt x="149251" y="138377"/>
                    <a:pt x="151134" y="145641"/>
                  </a:cubicBezTo>
                  <a:cubicBezTo>
                    <a:pt x="152479" y="148331"/>
                    <a:pt x="153286" y="151291"/>
                    <a:pt x="153017" y="154250"/>
                  </a:cubicBezTo>
                  <a:cubicBezTo>
                    <a:pt x="152479" y="156402"/>
                    <a:pt x="151941" y="158823"/>
                    <a:pt x="149251" y="158823"/>
                  </a:cubicBezTo>
                  <a:cubicBezTo>
                    <a:pt x="146292" y="158823"/>
                    <a:pt x="146023" y="155864"/>
                    <a:pt x="145485" y="153712"/>
                  </a:cubicBezTo>
                  <a:cubicBezTo>
                    <a:pt x="144409" y="149138"/>
                    <a:pt x="143602" y="144565"/>
                    <a:pt x="141449" y="140260"/>
                  </a:cubicBezTo>
                  <a:cubicBezTo>
                    <a:pt x="138490" y="130576"/>
                    <a:pt x="133648" y="121429"/>
                    <a:pt x="127729" y="113089"/>
                  </a:cubicBezTo>
                  <a:cubicBezTo>
                    <a:pt x="114278" y="87801"/>
                    <a:pt x="96253" y="67086"/>
                    <a:pt x="71234" y="52289"/>
                  </a:cubicBezTo>
                  <a:cubicBezTo>
                    <a:pt x="72041" y="57670"/>
                    <a:pt x="76614" y="59822"/>
                    <a:pt x="80381" y="62243"/>
                  </a:cubicBezTo>
                  <a:cubicBezTo>
                    <a:pt x="80919" y="62781"/>
                    <a:pt x="81188" y="63050"/>
                    <a:pt x="81457" y="63588"/>
                  </a:cubicBezTo>
                  <a:cubicBezTo>
                    <a:pt x="82802" y="68969"/>
                    <a:pt x="79574" y="67086"/>
                    <a:pt x="77421" y="66010"/>
                  </a:cubicBezTo>
                  <a:cubicBezTo>
                    <a:pt x="72848" y="63588"/>
                    <a:pt x="68813" y="60629"/>
                    <a:pt x="63432" y="59553"/>
                  </a:cubicBezTo>
                  <a:cubicBezTo>
                    <a:pt x="69889" y="62512"/>
                    <a:pt x="75269" y="67086"/>
                    <a:pt x="81188" y="70852"/>
                  </a:cubicBezTo>
                  <a:cubicBezTo>
                    <a:pt x="84147" y="73004"/>
                    <a:pt x="86299" y="75425"/>
                    <a:pt x="87913" y="78654"/>
                  </a:cubicBezTo>
                  <a:cubicBezTo>
                    <a:pt x="88720" y="81613"/>
                    <a:pt x="88451" y="83765"/>
                    <a:pt x="84685" y="81882"/>
                  </a:cubicBezTo>
                  <a:cubicBezTo>
                    <a:pt x="80919" y="79999"/>
                    <a:pt x="77152" y="77847"/>
                    <a:pt x="73655" y="75963"/>
                  </a:cubicBezTo>
                  <a:cubicBezTo>
                    <a:pt x="77690" y="79461"/>
                    <a:pt x="84416" y="80537"/>
                    <a:pt x="86568" y="86993"/>
                  </a:cubicBezTo>
                  <a:cubicBezTo>
                    <a:pt x="84416" y="89684"/>
                    <a:pt x="81995" y="87532"/>
                    <a:pt x="79843" y="87532"/>
                  </a:cubicBezTo>
                  <a:cubicBezTo>
                    <a:pt x="74193" y="86993"/>
                    <a:pt x="69889" y="84034"/>
                    <a:pt x="65315" y="81344"/>
                  </a:cubicBezTo>
                  <a:cubicBezTo>
                    <a:pt x="69889" y="83765"/>
                    <a:pt x="73924" y="87263"/>
                    <a:pt x="78766" y="89146"/>
                  </a:cubicBezTo>
                  <a:cubicBezTo>
                    <a:pt x="86837" y="95333"/>
                    <a:pt x="95446" y="100983"/>
                    <a:pt x="102979" y="107977"/>
                  </a:cubicBezTo>
                  <a:cubicBezTo>
                    <a:pt x="104862" y="109592"/>
                    <a:pt x="107014" y="111206"/>
                    <a:pt x="107821" y="113896"/>
                  </a:cubicBezTo>
                  <a:cubicBezTo>
                    <a:pt x="108090" y="114972"/>
                    <a:pt x="107821" y="115779"/>
                    <a:pt x="107014" y="116586"/>
                  </a:cubicBezTo>
                  <a:cubicBezTo>
                    <a:pt x="101096" y="116048"/>
                    <a:pt x="97598" y="110668"/>
                    <a:pt x="92756" y="108516"/>
                  </a:cubicBezTo>
                  <a:cubicBezTo>
                    <a:pt x="87644" y="105287"/>
                    <a:pt x="83071" y="100714"/>
                    <a:pt x="76345" y="100445"/>
                  </a:cubicBezTo>
                  <a:cubicBezTo>
                    <a:pt x="70696" y="99369"/>
                    <a:pt x="65315" y="96678"/>
                    <a:pt x="59935" y="96409"/>
                  </a:cubicBezTo>
                  <a:cubicBezTo>
                    <a:pt x="81188" y="104211"/>
                    <a:pt x="100288" y="116855"/>
                    <a:pt x="118582" y="130845"/>
                  </a:cubicBezTo>
                  <a:cubicBezTo>
                    <a:pt x="120734" y="132459"/>
                    <a:pt x="124501" y="134342"/>
                    <a:pt x="122348" y="137301"/>
                  </a:cubicBezTo>
                  <a:cubicBezTo>
                    <a:pt x="120734" y="139453"/>
                    <a:pt x="117775" y="136763"/>
                    <a:pt x="115623" y="135418"/>
                  </a:cubicBezTo>
                  <a:cubicBezTo>
                    <a:pt x="104593" y="128423"/>
                    <a:pt x="94370" y="120353"/>
                    <a:pt x="81995" y="115241"/>
                  </a:cubicBezTo>
                  <a:cubicBezTo>
                    <a:pt x="78228" y="112820"/>
                    <a:pt x="73924" y="111744"/>
                    <a:pt x="70965" y="110399"/>
                  </a:cubicBezTo>
                  <a:cubicBezTo>
                    <a:pt x="75000" y="111475"/>
                    <a:pt x="79304" y="114434"/>
                    <a:pt x="84147" y="116586"/>
                  </a:cubicBezTo>
                  <a:cubicBezTo>
                    <a:pt x="102172" y="125464"/>
                    <a:pt x="118313" y="137301"/>
                    <a:pt x="134186" y="149407"/>
                  </a:cubicBezTo>
                  <a:cubicBezTo>
                    <a:pt x="143871" y="156671"/>
                    <a:pt x="147637" y="168239"/>
                    <a:pt x="153824" y="177924"/>
                  </a:cubicBezTo>
                  <a:cubicBezTo>
                    <a:pt x="158129" y="184650"/>
                    <a:pt x="161357" y="192451"/>
                    <a:pt x="164854" y="199715"/>
                  </a:cubicBezTo>
                  <a:cubicBezTo>
                    <a:pt x="173194" y="224465"/>
                    <a:pt x="179382" y="250023"/>
                    <a:pt x="181803" y="276118"/>
                  </a:cubicBezTo>
                  <a:cubicBezTo>
                    <a:pt x="183148" y="290108"/>
                    <a:pt x="181534" y="304097"/>
                    <a:pt x="179651" y="317817"/>
                  </a:cubicBezTo>
                  <a:cubicBezTo>
                    <a:pt x="178844" y="322660"/>
                    <a:pt x="178575" y="328309"/>
                    <a:pt x="173194" y="331268"/>
                  </a:cubicBezTo>
                  <a:cubicBezTo>
                    <a:pt x="168621" y="328040"/>
                    <a:pt x="162433" y="326964"/>
                    <a:pt x="160012" y="320507"/>
                  </a:cubicBezTo>
                  <a:close/>
                </a:path>
              </a:pathLst>
            </a:custGeom>
            <a:solidFill>
              <a:srgbClr val="BEC2C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21" name="Полилиния: фигура 720">
              <a:extLst>
                <a:ext uri="{FF2B5EF4-FFF2-40B4-BE49-F238E27FC236}">
                  <a16:creationId xmlns:a16="http://schemas.microsoft.com/office/drawing/2014/main" id="{DF0B9BBC-0B3D-CBA7-3807-BD6BF5EDC3FA}"/>
                </a:ext>
              </a:extLst>
            </p:cNvPr>
            <p:cNvSpPr/>
            <p:nvPr/>
          </p:nvSpPr>
          <p:spPr>
            <a:xfrm>
              <a:off x="5909833" y="6469136"/>
              <a:ext cx="77095" cy="332585"/>
            </a:xfrm>
            <a:custGeom>
              <a:avLst/>
              <a:gdLst>
                <a:gd name="connsiteX0" fmla="*/ 21599 w 77095"/>
                <a:gd name="connsiteY0" fmla="*/ 0 h 332585"/>
                <a:gd name="connsiteX1" fmla="*/ 23482 w 77095"/>
                <a:gd name="connsiteY1" fmla="*/ 538 h 332585"/>
                <a:gd name="connsiteX2" fmla="*/ 27787 w 77095"/>
                <a:gd name="connsiteY2" fmla="*/ 7264 h 332585"/>
                <a:gd name="connsiteX3" fmla="*/ 33705 w 77095"/>
                <a:gd name="connsiteY3" fmla="*/ 7533 h 332585"/>
                <a:gd name="connsiteX4" fmla="*/ 42314 w 77095"/>
                <a:gd name="connsiteY4" fmla="*/ 27710 h 332585"/>
                <a:gd name="connsiteX5" fmla="*/ 39624 w 77095"/>
                <a:gd name="connsiteY5" fmla="*/ 54343 h 332585"/>
                <a:gd name="connsiteX6" fmla="*/ 33167 w 77095"/>
                <a:gd name="connsiteY6" fmla="*/ 81246 h 332585"/>
                <a:gd name="connsiteX7" fmla="*/ 29939 w 77095"/>
                <a:gd name="connsiteY7" fmla="*/ 91200 h 332585"/>
                <a:gd name="connsiteX8" fmla="*/ 32898 w 77095"/>
                <a:gd name="connsiteY8" fmla="*/ 82322 h 332585"/>
                <a:gd name="connsiteX9" fmla="*/ 42045 w 77095"/>
                <a:gd name="connsiteY9" fmla="*/ 29862 h 332585"/>
                <a:gd name="connsiteX10" fmla="*/ 44735 w 77095"/>
                <a:gd name="connsiteY10" fmla="*/ 27441 h 332585"/>
                <a:gd name="connsiteX11" fmla="*/ 47695 w 77095"/>
                <a:gd name="connsiteY11" fmla="*/ 33359 h 332585"/>
                <a:gd name="connsiteX12" fmla="*/ 47695 w 77095"/>
                <a:gd name="connsiteY12" fmla="*/ 43582 h 332585"/>
                <a:gd name="connsiteX13" fmla="*/ 44735 w 77095"/>
                <a:gd name="connsiteY13" fmla="*/ 63221 h 332585"/>
                <a:gd name="connsiteX14" fmla="*/ 47695 w 77095"/>
                <a:gd name="connsiteY14" fmla="*/ 44120 h 332585"/>
                <a:gd name="connsiteX15" fmla="*/ 48502 w 77095"/>
                <a:gd name="connsiteY15" fmla="*/ 14796 h 332585"/>
                <a:gd name="connsiteX16" fmla="*/ 52537 w 77095"/>
                <a:gd name="connsiteY16" fmla="*/ 4304 h 332585"/>
                <a:gd name="connsiteX17" fmla="*/ 60877 w 77095"/>
                <a:gd name="connsiteY17" fmla="*/ 11568 h 332585"/>
                <a:gd name="connsiteX18" fmla="*/ 68410 w 77095"/>
                <a:gd name="connsiteY18" fmla="*/ 43044 h 332585"/>
                <a:gd name="connsiteX19" fmla="*/ 68679 w 77095"/>
                <a:gd name="connsiteY19" fmla="*/ 43044 h 332585"/>
                <a:gd name="connsiteX20" fmla="*/ 68141 w 77095"/>
                <a:gd name="connsiteY20" fmla="*/ 42506 h 332585"/>
                <a:gd name="connsiteX21" fmla="*/ 71907 w 77095"/>
                <a:gd name="connsiteY21" fmla="*/ 24750 h 332585"/>
                <a:gd name="connsiteX22" fmla="*/ 76211 w 77095"/>
                <a:gd name="connsiteY22" fmla="*/ 29862 h 332585"/>
                <a:gd name="connsiteX23" fmla="*/ 75942 w 77095"/>
                <a:gd name="connsiteY23" fmla="*/ 47617 h 332585"/>
                <a:gd name="connsiteX24" fmla="*/ 70024 w 77095"/>
                <a:gd name="connsiteY24" fmla="*/ 66718 h 332585"/>
                <a:gd name="connsiteX25" fmla="*/ 43390 w 77095"/>
                <a:gd name="connsiteY25" fmla="*/ 103844 h 332585"/>
                <a:gd name="connsiteX26" fmla="*/ 17295 w 77095"/>
                <a:gd name="connsiteY26" fmla="*/ 139086 h 332585"/>
                <a:gd name="connsiteX27" fmla="*/ 16488 w 77095"/>
                <a:gd name="connsiteY27" fmla="*/ 140700 h 332585"/>
                <a:gd name="connsiteX28" fmla="*/ 12452 w 77095"/>
                <a:gd name="connsiteY28" fmla="*/ 191546 h 332585"/>
                <a:gd name="connsiteX29" fmla="*/ 18371 w 77095"/>
                <a:gd name="connsiteY29" fmla="*/ 202038 h 332585"/>
                <a:gd name="connsiteX30" fmla="*/ 30208 w 77095"/>
                <a:gd name="connsiteY30" fmla="*/ 263107 h 332585"/>
                <a:gd name="connsiteX31" fmla="*/ 32629 w 77095"/>
                <a:gd name="connsiteY31" fmla="*/ 270908 h 332585"/>
                <a:gd name="connsiteX32" fmla="*/ 29401 w 77095"/>
                <a:gd name="connsiteY32" fmla="*/ 274406 h 332585"/>
                <a:gd name="connsiteX33" fmla="*/ 27518 w 77095"/>
                <a:gd name="connsiteY33" fmla="*/ 298080 h 332585"/>
                <a:gd name="connsiteX34" fmla="*/ 25097 w 77095"/>
                <a:gd name="connsiteY34" fmla="*/ 311800 h 332585"/>
                <a:gd name="connsiteX35" fmla="*/ 17833 w 77095"/>
                <a:gd name="connsiteY35" fmla="*/ 331439 h 332585"/>
                <a:gd name="connsiteX36" fmla="*/ 14336 w 77095"/>
                <a:gd name="connsiteY36" fmla="*/ 332515 h 332585"/>
                <a:gd name="connsiteX37" fmla="*/ 12721 w 77095"/>
                <a:gd name="connsiteY37" fmla="*/ 324444 h 332585"/>
                <a:gd name="connsiteX38" fmla="*/ 15143 w 77095"/>
                <a:gd name="connsiteY38" fmla="*/ 295390 h 332585"/>
                <a:gd name="connsiteX39" fmla="*/ 12452 w 77095"/>
                <a:gd name="connsiteY39" fmla="*/ 253153 h 332585"/>
                <a:gd name="connsiteX40" fmla="*/ 9762 w 77095"/>
                <a:gd name="connsiteY40" fmla="*/ 221139 h 332585"/>
                <a:gd name="connsiteX41" fmla="*/ 4113 w 77095"/>
                <a:gd name="connsiteY41" fmla="*/ 190201 h 332585"/>
                <a:gd name="connsiteX42" fmla="*/ 77 w 77095"/>
                <a:gd name="connsiteY42" fmla="*/ 163029 h 332585"/>
                <a:gd name="connsiteX43" fmla="*/ 2767 w 77095"/>
                <a:gd name="connsiteY43" fmla="*/ 156304 h 332585"/>
                <a:gd name="connsiteX44" fmla="*/ 8955 w 77095"/>
                <a:gd name="connsiteY44" fmla="*/ 132898 h 332585"/>
                <a:gd name="connsiteX45" fmla="*/ 10838 w 77095"/>
                <a:gd name="connsiteY45" fmla="*/ 126980 h 332585"/>
                <a:gd name="connsiteX46" fmla="*/ 17833 w 77095"/>
                <a:gd name="connsiteY46" fmla="*/ 113529 h 332585"/>
                <a:gd name="connsiteX47" fmla="*/ 10569 w 77095"/>
                <a:gd name="connsiteY47" fmla="*/ 128056 h 332585"/>
                <a:gd name="connsiteX48" fmla="*/ 6534 w 77095"/>
                <a:gd name="connsiteY48" fmla="*/ 132629 h 332585"/>
                <a:gd name="connsiteX49" fmla="*/ 5458 w 77095"/>
                <a:gd name="connsiteY49" fmla="*/ 118371 h 332585"/>
                <a:gd name="connsiteX50" fmla="*/ 5996 w 77095"/>
                <a:gd name="connsiteY50" fmla="*/ 115681 h 332585"/>
                <a:gd name="connsiteX51" fmla="*/ 14067 w 77095"/>
                <a:gd name="connsiteY51" fmla="*/ 91200 h 332585"/>
                <a:gd name="connsiteX52" fmla="*/ 16757 w 77095"/>
                <a:gd name="connsiteY52" fmla="*/ 71023 h 332585"/>
                <a:gd name="connsiteX53" fmla="*/ 22406 w 77095"/>
                <a:gd name="connsiteY53" fmla="*/ 13720 h 332585"/>
                <a:gd name="connsiteX54" fmla="*/ 21599 w 77095"/>
                <a:gd name="connsiteY54" fmla="*/ 0 h 332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77095" h="332585">
                  <a:moveTo>
                    <a:pt x="21599" y="0"/>
                  </a:moveTo>
                  <a:cubicBezTo>
                    <a:pt x="22137" y="269"/>
                    <a:pt x="22944" y="269"/>
                    <a:pt x="23482" y="538"/>
                  </a:cubicBezTo>
                  <a:cubicBezTo>
                    <a:pt x="26173" y="1883"/>
                    <a:pt x="27249" y="4304"/>
                    <a:pt x="27787" y="7264"/>
                  </a:cubicBezTo>
                  <a:cubicBezTo>
                    <a:pt x="29939" y="4842"/>
                    <a:pt x="32091" y="6188"/>
                    <a:pt x="33705" y="7533"/>
                  </a:cubicBezTo>
                  <a:cubicBezTo>
                    <a:pt x="40162" y="12644"/>
                    <a:pt x="43121" y="19370"/>
                    <a:pt x="42314" y="27710"/>
                  </a:cubicBezTo>
                  <a:cubicBezTo>
                    <a:pt x="40162" y="36587"/>
                    <a:pt x="41238" y="45734"/>
                    <a:pt x="39624" y="54343"/>
                  </a:cubicBezTo>
                  <a:cubicBezTo>
                    <a:pt x="37741" y="63490"/>
                    <a:pt x="36127" y="72368"/>
                    <a:pt x="33167" y="81246"/>
                  </a:cubicBezTo>
                  <a:cubicBezTo>
                    <a:pt x="31822" y="84474"/>
                    <a:pt x="31015" y="87971"/>
                    <a:pt x="29939" y="91200"/>
                  </a:cubicBezTo>
                  <a:cubicBezTo>
                    <a:pt x="31015" y="88240"/>
                    <a:pt x="31822" y="85281"/>
                    <a:pt x="32898" y="82322"/>
                  </a:cubicBezTo>
                  <a:cubicBezTo>
                    <a:pt x="39086" y="65373"/>
                    <a:pt x="41238" y="47886"/>
                    <a:pt x="42045" y="29862"/>
                  </a:cubicBezTo>
                  <a:cubicBezTo>
                    <a:pt x="42583" y="28517"/>
                    <a:pt x="43121" y="27441"/>
                    <a:pt x="44735" y="27441"/>
                  </a:cubicBezTo>
                  <a:cubicBezTo>
                    <a:pt x="46888" y="28786"/>
                    <a:pt x="46619" y="31207"/>
                    <a:pt x="47695" y="33359"/>
                  </a:cubicBezTo>
                  <a:cubicBezTo>
                    <a:pt x="48771" y="36856"/>
                    <a:pt x="47695" y="40085"/>
                    <a:pt x="47695" y="43582"/>
                  </a:cubicBezTo>
                  <a:cubicBezTo>
                    <a:pt x="47426" y="50039"/>
                    <a:pt x="46080" y="56764"/>
                    <a:pt x="44735" y="63221"/>
                  </a:cubicBezTo>
                  <a:cubicBezTo>
                    <a:pt x="46080" y="57033"/>
                    <a:pt x="47157" y="50577"/>
                    <a:pt x="47695" y="44120"/>
                  </a:cubicBezTo>
                  <a:cubicBezTo>
                    <a:pt x="48233" y="34435"/>
                    <a:pt x="48771" y="24481"/>
                    <a:pt x="48502" y="14796"/>
                  </a:cubicBezTo>
                  <a:cubicBezTo>
                    <a:pt x="48233" y="10761"/>
                    <a:pt x="49847" y="7264"/>
                    <a:pt x="52537" y="4304"/>
                  </a:cubicBezTo>
                  <a:cubicBezTo>
                    <a:pt x="58725" y="2959"/>
                    <a:pt x="59263" y="7802"/>
                    <a:pt x="60877" y="11568"/>
                  </a:cubicBezTo>
                  <a:cubicBezTo>
                    <a:pt x="61953" y="22329"/>
                    <a:pt x="68141" y="32014"/>
                    <a:pt x="68410" y="43044"/>
                  </a:cubicBezTo>
                  <a:cubicBezTo>
                    <a:pt x="68679" y="43851"/>
                    <a:pt x="69486" y="42775"/>
                    <a:pt x="68679" y="43044"/>
                  </a:cubicBezTo>
                  <a:cubicBezTo>
                    <a:pt x="68410" y="43313"/>
                    <a:pt x="68141" y="43044"/>
                    <a:pt x="68141" y="42506"/>
                  </a:cubicBezTo>
                  <a:cubicBezTo>
                    <a:pt x="68410" y="36318"/>
                    <a:pt x="68141" y="30131"/>
                    <a:pt x="71907" y="24750"/>
                  </a:cubicBezTo>
                  <a:cubicBezTo>
                    <a:pt x="75673" y="24481"/>
                    <a:pt x="75673" y="27441"/>
                    <a:pt x="76211" y="29862"/>
                  </a:cubicBezTo>
                  <a:cubicBezTo>
                    <a:pt x="77556" y="35780"/>
                    <a:pt x="77288" y="41699"/>
                    <a:pt x="75942" y="47617"/>
                  </a:cubicBezTo>
                  <a:cubicBezTo>
                    <a:pt x="72983" y="53805"/>
                    <a:pt x="72714" y="60531"/>
                    <a:pt x="70024" y="66718"/>
                  </a:cubicBezTo>
                  <a:cubicBezTo>
                    <a:pt x="64105" y="81246"/>
                    <a:pt x="53344" y="92007"/>
                    <a:pt x="43390" y="103844"/>
                  </a:cubicBezTo>
                  <a:cubicBezTo>
                    <a:pt x="33974" y="115143"/>
                    <a:pt x="26980" y="128056"/>
                    <a:pt x="17295" y="139086"/>
                  </a:cubicBezTo>
                  <a:cubicBezTo>
                    <a:pt x="16757" y="139624"/>
                    <a:pt x="16488" y="140162"/>
                    <a:pt x="16488" y="140700"/>
                  </a:cubicBezTo>
                  <a:cubicBezTo>
                    <a:pt x="10838" y="157380"/>
                    <a:pt x="6803" y="174059"/>
                    <a:pt x="12452" y="191546"/>
                  </a:cubicBezTo>
                  <a:cubicBezTo>
                    <a:pt x="13797" y="195581"/>
                    <a:pt x="17026" y="198272"/>
                    <a:pt x="18371" y="202038"/>
                  </a:cubicBezTo>
                  <a:cubicBezTo>
                    <a:pt x="25097" y="221946"/>
                    <a:pt x="30208" y="242123"/>
                    <a:pt x="30208" y="263107"/>
                  </a:cubicBezTo>
                  <a:cubicBezTo>
                    <a:pt x="30208" y="266066"/>
                    <a:pt x="32091" y="268218"/>
                    <a:pt x="32629" y="270908"/>
                  </a:cubicBezTo>
                  <a:cubicBezTo>
                    <a:pt x="31015" y="271446"/>
                    <a:pt x="29401" y="271446"/>
                    <a:pt x="29401" y="274406"/>
                  </a:cubicBezTo>
                  <a:cubicBezTo>
                    <a:pt x="29401" y="282207"/>
                    <a:pt x="28056" y="290009"/>
                    <a:pt x="27518" y="298080"/>
                  </a:cubicBezTo>
                  <a:cubicBezTo>
                    <a:pt x="25635" y="302384"/>
                    <a:pt x="26711" y="307227"/>
                    <a:pt x="25097" y="311800"/>
                  </a:cubicBezTo>
                  <a:cubicBezTo>
                    <a:pt x="24021" y="318795"/>
                    <a:pt x="22406" y="325521"/>
                    <a:pt x="17833" y="331439"/>
                  </a:cubicBezTo>
                  <a:cubicBezTo>
                    <a:pt x="16757" y="332246"/>
                    <a:pt x="15681" y="332784"/>
                    <a:pt x="14336" y="332515"/>
                  </a:cubicBezTo>
                  <a:cubicBezTo>
                    <a:pt x="10838" y="330363"/>
                    <a:pt x="12183" y="327404"/>
                    <a:pt x="12721" y="324444"/>
                  </a:cubicBezTo>
                  <a:cubicBezTo>
                    <a:pt x="14605" y="314760"/>
                    <a:pt x="16219" y="305075"/>
                    <a:pt x="15143" y="295390"/>
                  </a:cubicBezTo>
                  <a:cubicBezTo>
                    <a:pt x="14874" y="281400"/>
                    <a:pt x="13529" y="267142"/>
                    <a:pt x="12452" y="253153"/>
                  </a:cubicBezTo>
                  <a:cubicBezTo>
                    <a:pt x="11107" y="242392"/>
                    <a:pt x="10569" y="231900"/>
                    <a:pt x="9762" y="221139"/>
                  </a:cubicBezTo>
                  <a:cubicBezTo>
                    <a:pt x="8955" y="210647"/>
                    <a:pt x="7341" y="200155"/>
                    <a:pt x="4113" y="190201"/>
                  </a:cubicBezTo>
                  <a:cubicBezTo>
                    <a:pt x="1153" y="181323"/>
                    <a:pt x="1422" y="171907"/>
                    <a:pt x="77" y="163029"/>
                  </a:cubicBezTo>
                  <a:cubicBezTo>
                    <a:pt x="-461" y="160070"/>
                    <a:pt x="1960" y="158456"/>
                    <a:pt x="2767" y="156304"/>
                  </a:cubicBezTo>
                  <a:cubicBezTo>
                    <a:pt x="3844" y="148233"/>
                    <a:pt x="3036" y="139893"/>
                    <a:pt x="8955" y="132898"/>
                  </a:cubicBezTo>
                  <a:cubicBezTo>
                    <a:pt x="10300" y="131284"/>
                    <a:pt x="11107" y="129401"/>
                    <a:pt x="10838" y="126980"/>
                  </a:cubicBezTo>
                  <a:cubicBezTo>
                    <a:pt x="13260" y="121868"/>
                    <a:pt x="16219" y="117026"/>
                    <a:pt x="17833" y="113529"/>
                  </a:cubicBezTo>
                  <a:cubicBezTo>
                    <a:pt x="16219" y="117295"/>
                    <a:pt x="12452" y="122406"/>
                    <a:pt x="10569" y="128056"/>
                  </a:cubicBezTo>
                  <a:cubicBezTo>
                    <a:pt x="10300" y="130477"/>
                    <a:pt x="9493" y="132360"/>
                    <a:pt x="6534" y="132629"/>
                  </a:cubicBezTo>
                  <a:cubicBezTo>
                    <a:pt x="2767" y="128056"/>
                    <a:pt x="5727" y="123214"/>
                    <a:pt x="5458" y="118371"/>
                  </a:cubicBezTo>
                  <a:cubicBezTo>
                    <a:pt x="5458" y="117564"/>
                    <a:pt x="5727" y="116488"/>
                    <a:pt x="5996" y="115681"/>
                  </a:cubicBezTo>
                  <a:cubicBezTo>
                    <a:pt x="9224" y="107610"/>
                    <a:pt x="11107" y="99270"/>
                    <a:pt x="14067" y="91200"/>
                  </a:cubicBezTo>
                  <a:cubicBezTo>
                    <a:pt x="17833" y="84743"/>
                    <a:pt x="14874" y="77748"/>
                    <a:pt x="16757" y="71023"/>
                  </a:cubicBezTo>
                  <a:cubicBezTo>
                    <a:pt x="21599" y="52191"/>
                    <a:pt x="22944" y="33090"/>
                    <a:pt x="22406" y="13720"/>
                  </a:cubicBezTo>
                  <a:cubicBezTo>
                    <a:pt x="21868" y="9147"/>
                    <a:pt x="20523" y="4573"/>
                    <a:pt x="21599" y="0"/>
                  </a:cubicBezTo>
                  <a:close/>
                </a:path>
              </a:pathLst>
            </a:custGeom>
            <a:solidFill>
              <a:srgbClr val="FAFBF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8" name="Полилиния: фигура 737">
              <a:extLst>
                <a:ext uri="{FF2B5EF4-FFF2-40B4-BE49-F238E27FC236}">
                  <a16:creationId xmlns:a16="http://schemas.microsoft.com/office/drawing/2014/main" id="{57DEDF87-64D8-A777-8A8F-E6FE85B52802}"/>
                </a:ext>
              </a:extLst>
            </p:cNvPr>
            <p:cNvSpPr/>
            <p:nvPr/>
          </p:nvSpPr>
          <p:spPr>
            <a:xfrm>
              <a:off x="5922824" y="6609674"/>
              <a:ext cx="132091" cy="130370"/>
            </a:xfrm>
            <a:custGeom>
              <a:avLst/>
              <a:gdLst>
                <a:gd name="connsiteX0" fmla="*/ 19370 w 132091"/>
                <a:gd name="connsiteY0" fmla="*/ 130370 h 130370"/>
                <a:gd name="connsiteX1" fmla="*/ 15334 w 132091"/>
                <a:gd name="connsiteY1" fmla="*/ 124721 h 130370"/>
                <a:gd name="connsiteX2" fmla="*/ 3766 w 132091"/>
                <a:gd name="connsiteY2" fmla="*/ 61500 h 130370"/>
                <a:gd name="connsiteX3" fmla="*/ 0 w 132091"/>
                <a:gd name="connsiteY3" fmla="*/ 52622 h 130370"/>
                <a:gd name="connsiteX4" fmla="*/ 2690 w 132091"/>
                <a:gd name="connsiteY4" fmla="*/ 50201 h 130370"/>
                <a:gd name="connsiteX5" fmla="*/ 5381 w 132091"/>
                <a:gd name="connsiteY5" fmla="*/ 43475 h 130370"/>
                <a:gd name="connsiteX6" fmla="*/ 10761 w 132091"/>
                <a:gd name="connsiteY6" fmla="*/ 6350 h 130370"/>
                <a:gd name="connsiteX7" fmla="*/ 14796 w 132091"/>
                <a:gd name="connsiteY7" fmla="*/ 2314 h 130370"/>
                <a:gd name="connsiteX8" fmla="*/ 23136 w 132091"/>
                <a:gd name="connsiteY8" fmla="*/ 1776 h 130370"/>
                <a:gd name="connsiteX9" fmla="*/ 19101 w 132091"/>
                <a:gd name="connsiteY9" fmla="*/ 10116 h 130370"/>
                <a:gd name="connsiteX10" fmla="*/ 26364 w 132091"/>
                <a:gd name="connsiteY10" fmla="*/ 6888 h 130370"/>
                <a:gd name="connsiteX11" fmla="*/ 29862 w 132091"/>
                <a:gd name="connsiteY11" fmla="*/ 7426 h 130370"/>
                <a:gd name="connsiteX12" fmla="*/ 28786 w 132091"/>
                <a:gd name="connsiteY12" fmla="*/ 10654 h 130370"/>
                <a:gd name="connsiteX13" fmla="*/ 24212 w 132091"/>
                <a:gd name="connsiteY13" fmla="*/ 14151 h 130370"/>
                <a:gd name="connsiteX14" fmla="*/ 17487 w 132091"/>
                <a:gd name="connsiteY14" fmla="*/ 18725 h 130370"/>
                <a:gd name="connsiteX15" fmla="*/ 25288 w 132091"/>
                <a:gd name="connsiteY15" fmla="*/ 18725 h 130370"/>
                <a:gd name="connsiteX16" fmla="*/ 34166 w 132091"/>
                <a:gd name="connsiteY16" fmla="*/ 23298 h 130370"/>
                <a:gd name="connsiteX17" fmla="*/ 29055 w 132091"/>
                <a:gd name="connsiteY17" fmla="*/ 29217 h 130370"/>
                <a:gd name="connsiteX18" fmla="*/ 36856 w 132091"/>
                <a:gd name="connsiteY18" fmla="*/ 34597 h 130370"/>
                <a:gd name="connsiteX19" fmla="*/ 26634 w 132091"/>
                <a:gd name="connsiteY19" fmla="*/ 35404 h 130370"/>
                <a:gd name="connsiteX20" fmla="*/ 12913 w 132091"/>
                <a:gd name="connsiteY20" fmla="*/ 46973 h 130370"/>
                <a:gd name="connsiteX21" fmla="*/ 16411 w 132091"/>
                <a:gd name="connsiteY21" fmla="*/ 54505 h 130370"/>
                <a:gd name="connsiteX22" fmla="*/ 17756 w 132091"/>
                <a:gd name="connsiteY22" fmla="*/ 65804 h 130370"/>
                <a:gd name="connsiteX23" fmla="*/ 17218 w 132091"/>
                <a:gd name="connsiteY23" fmla="*/ 72261 h 130370"/>
                <a:gd name="connsiteX24" fmla="*/ 16142 w 132091"/>
                <a:gd name="connsiteY24" fmla="*/ 76565 h 130370"/>
                <a:gd name="connsiteX25" fmla="*/ 20446 w 132091"/>
                <a:gd name="connsiteY25" fmla="*/ 90017 h 130370"/>
                <a:gd name="connsiteX26" fmla="*/ 26364 w 132091"/>
                <a:gd name="connsiteY26" fmla="*/ 99702 h 130370"/>
                <a:gd name="connsiteX27" fmla="*/ 46810 w 132091"/>
                <a:gd name="connsiteY27" fmla="*/ 118264 h 130370"/>
                <a:gd name="connsiteX28" fmla="*/ 53267 w 132091"/>
                <a:gd name="connsiteY28" fmla="*/ 114229 h 130370"/>
                <a:gd name="connsiteX29" fmla="*/ 55957 w 132091"/>
                <a:gd name="connsiteY29" fmla="*/ 110463 h 130370"/>
                <a:gd name="connsiteX30" fmla="*/ 61338 w 132091"/>
                <a:gd name="connsiteY30" fmla="*/ 108848 h 130370"/>
                <a:gd name="connsiteX31" fmla="*/ 77748 w 132091"/>
                <a:gd name="connsiteY31" fmla="*/ 94052 h 130370"/>
                <a:gd name="connsiteX32" fmla="*/ 71830 w 132091"/>
                <a:gd name="connsiteY32" fmla="*/ 85712 h 130370"/>
                <a:gd name="connsiteX33" fmla="*/ 45465 w 132091"/>
                <a:gd name="connsiteY33" fmla="*/ 77103 h 130370"/>
                <a:gd name="connsiteX34" fmla="*/ 39816 w 132091"/>
                <a:gd name="connsiteY34" fmla="*/ 72799 h 130370"/>
                <a:gd name="connsiteX35" fmla="*/ 41968 w 132091"/>
                <a:gd name="connsiteY35" fmla="*/ 71185 h 130370"/>
                <a:gd name="connsiteX36" fmla="*/ 66180 w 132091"/>
                <a:gd name="connsiteY36" fmla="*/ 74413 h 130370"/>
                <a:gd name="connsiteX37" fmla="*/ 116219 w 132091"/>
                <a:gd name="connsiteY37" fmla="*/ 41861 h 130370"/>
                <a:gd name="connsiteX38" fmla="*/ 119716 w 132091"/>
                <a:gd name="connsiteY38" fmla="*/ 26258 h 130370"/>
                <a:gd name="connsiteX39" fmla="*/ 126442 w 132091"/>
                <a:gd name="connsiteY39" fmla="*/ 17111 h 130370"/>
                <a:gd name="connsiteX40" fmla="*/ 132092 w 132091"/>
                <a:gd name="connsiteY40" fmla="*/ 18456 h 130370"/>
                <a:gd name="connsiteX41" fmla="*/ 96042 w 132091"/>
                <a:gd name="connsiteY41" fmla="*/ 82753 h 130370"/>
                <a:gd name="connsiteX42" fmla="*/ 83667 w 132091"/>
                <a:gd name="connsiteY42" fmla="*/ 98625 h 130370"/>
                <a:gd name="connsiteX43" fmla="*/ 50846 w 132091"/>
                <a:gd name="connsiteY43" fmla="*/ 127142 h 130370"/>
                <a:gd name="connsiteX44" fmla="*/ 19370 w 132091"/>
                <a:gd name="connsiteY44" fmla="*/ 130370 h 130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32091" h="130370">
                  <a:moveTo>
                    <a:pt x="19370" y="130370"/>
                  </a:moveTo>
                  <a:cubicBezTo>
                    <a:pt x="16949" y="129294"/>
                    <a:pt x="15066" y="128218"/>
                    <a:pt x="15334" y="124721"/>
                  </a:cubicBezTo>
                  <a:cubicBezTo>
                    <a:pt x="15603" y="102930"/>
                    <a:pt x="10492" y="82215"/>
                    <a:pt x="3766" y="61500"/>
                  </a:cubicBezTo>
                  <a:cubicBezTo>
                    <a:pt x="3766" y="58003"/>
                    <a:pt x="807" y="55581"/>
                    <a:pt x="0" y="52622"/>
                  </a:cubicBezTo>
                  <a:cubicBezTo>
                    <a:pt x="0" y="51008"/>
                    <a:pt x="1345" y="50739"/>
                    <a:pt x="2690" y="50201"/>
                  </a:cubicBezTo>
                  <a:cubicBezTo>
                    <a:pt x="6726" y="49125"/>
                    <a:pt x="5650" y="45896"/>
                    <a:pt x="5381" y="43475"/>
                  </a:cubicBezTo>
                  <a:cubicBezTo>
                    <a:pt x="4573" y="30831"/>
                    <a:pt x="4842" y="18187"/>
                    <a:pt x="10761" y="6350"/>
                  </a:cubicBezTo>
                  <a:cubicBezTo>
                    <a:pt x="11568" y="4467"/>
                    <a:pt x="13182" y="3390"/>
                    <a:pt x="14796" y="2314"/>
                  </a:cubicBezTo>
                  <a:cubicBezTo>
                    <a:pt x="17487" y="1238"/>
                    <a:pt x="20984" y="-1990"/>
                    <a:pt x="23136" y="1776"/>
                  </a:cubicBezTo>
                  <a:cubicBezTo>
                    <a:pt x="25019" y="5274"/>
                    <a:pt x="21522" y="7964"/>
                    <a:pt x="19101" y="10116"/>
                  </a:cubicBezTo>
                  <a:cubicBezTo>
                    <a:pt x="21522" y="9309"/>
                    <a:pt x="23674" y="7695"/>
                    <a:pt x="26364" y="6888"/>
                  </a:cubicBezTo>
                  <a:cubicBezTo>
                    <a:pt x="27710" y="6619"/>
                    <a:pt x="29055" y="6081"/>
                    <a:pt x="29862" y="7426"/>
                  </a:cubicBezTo>
                  <a:cubicBezTo>
                    <a:pt x="30669" y="8771"/>
                    <a:pt x="29593" y="9847"/>
                    <a:pt x="28786" y="10654"/>
                  </a:cubicBezTo>
                  <a:cubicBezTo>
                    <a:pt x="27710" y="12268"/>
                    <a:pt x="26095" y="13344"/>
                    <a:pt x="24212" y="14151"/>
                  </a:cubicBezTo>
                  <a:cubicBezTo>
                    <a:pt x="22329" y="16573"/>
                    <a:pt x="16411" y="14421"/>
                    <a:pt x="17487" y="18725"/>
                  </a:cubicBezTo>
                  <a:cubicBezTo>
                    <a:pt x="18563" y="22222"/>
                    <a:pt x="22598" y="18994"/>
                    <a:pt x="25288" y="18725"/>
                  </a:cubicBezTo>
                  <a:cubicBezTo>
                    <a:pt x="29055" y="18725"/>
                    <a:pt x="33090" y="17649"/>
                    <a:pt x="34166" y="23298"/>
                  </a:cubicBezTo>
                  <a:cubicBezTo>
                    <a:pt x="33359" y="25989"/>
                    <a:pt x="30131" y="26258"/>
                    <a:pt x="29055" y="29217"/>
                  </a:cubicBezTo>
                  <a:cubicBezTo>
                    <a:pt x="32283" y="30024"/>
                    <a:pt x="37933" y="27872"/>
                    <a:pt x="36856" y="34597"/>
                  </a:cubicBezTo>
                  <a:cubicBezTo>
                    <a:pt x="33628" y="37826"/>
                    <a:pt x="30131" y="35673"/>
                    <a:pt x="26634" y="35404"/>
                  </a:cubicBezTo>
                  <a:cubicBezTo>
                    <a:pt x="17487" y="34597"/>
                    <a:pt x="13989" y="37557"/>
                    <a:pt x="12913" y="46973"/>
                  </a:cubicBezTo>
                  <a:cubicBezTo>
                    <a:pt x="13989" y="49663"/>
                    <a:pt x="15334" y="52084"/>
                    <a:pt x="16411" y="54505"/>
                  </a:cubicBezTo>
                  <a:cubicBezTo>
                    <a:pt x="17756" y="58272"/>
                    <a:pt x="17487" y="62038"/>
                    <a:pt x="17756" y="65804"/>
                  </a:cubicBezTo>
                  <a:cubicBezTo>
                    <a:pt x="17756" y="67957"/>
                    <a:pt x="17218" y="70109"/>
                    <a:pt x="17218" y="72261"/>
                  </a:cubicBezTo>
                  <a:cubicBezTo>
                    <a:pt x="17218" y="73875"/>
                    <a:pt x="16680" y="75220"/>
                    <a:pt x="16142" y="76565"/>
                  </a:cubicBezTo>
                  <a:cubicBezTo>
                    <a:pt x="15873" y="81677"/>
                    <a:pt x="17756" y="85981"/>
                    <a:pt x="20446" y="90017"/>
                  </a:cubicBezTo>
                  <a:cubicBezTo>
                    <a:pt x="22598" y="93245"/>
                    <a:pt x="24750" y="96473"/>
                    <a:pt x="26364" y="99702"/>
                  </a:cubicBezTo>
                  <a:cubicBezTo>
                    <a:pt x="29862" y="109386"/>
                    <a:pt x="36588" y="115843"/>
                    <a:pt x="46810" y="118264"/>
                  </a:cubicBezTo>
                  <a:cubicBezTo>
                    <a:pt x="50039" y="119071"/>
                    <a:pt x="53536" y="119609"/>
                    <a:pt x="53267" y="114229"/>
                  </a:cubicBezTo>
                  <a:cubicBezTo>
                    <a:pt x="52998" y="112077"/>
                    <a:pt x="53267" y="110193"/>
                    <a:pt x="55957" y="110463"/>
                  </a:cubicBezTo>
                  <a:cubicBezTo>
                    <a:pt x="58110" y="110463"/>
                    <a:pt x="59724" y="109924"/>
                    <a:pt x="61338" y="108848"/>
                  </a:cubicBezTo>
                  <a:cubicBezTo>
                    <a:pt x="68871" y="106158"/>
                    <a:pt x="75865" y="102930"/>
                    <a:pt x="77748" y="94052"/>
                  </a:cubicBezTo>
                  <a:cubicBezTo>
                    <a:pt x="78286" y="89479"/>
                    <a:pt x="76134" y="87057"/>
                    <a:pt x="71830" y="85712"/>
                  </a:cubicBezTo>
                  <a:cubicBezTo>
                    <a:pt x="62952" y="83022"/>
                    <a:pt x="54074" y="80601"/>
                    <a:pt x="45465" y="77103"/>
                  </a:cubicBezTo>
                  <a:cubicBezTo>
                    <a:pt x="43313" y="76296"/>
                    <a:pt x="40085" y="76296"/>
                    <a:pt x="39816" y="72799"/>
                  </a:cubicBezTo>
                  <a:cubicBezTo>
                    <a:pt x="40354" y="71992"/>
                    <a:pt x="41161" y="71454"/>
                    <a:pt x="41968" y="71185"/>
                  </a:cubicBezTo>
                  <a:cubicBezTo>
                    <a:pt x="50039" y="71992"/>
                    <a:pt x="57840" y="74413"/>
                    <a:pt x="66180" y="74413"/>
                  </a:cubicBezTo>
                  <a:cubicBezTo>
                    <a:pt x="96042" y="74144"/>
                    <a:pt x="105189" y="66611"/>
                    <a:pt x="116219" y="41861"/>
                  </a:cubicBezTo>
                  <a:cubicBezTo>
                    <a:pt x="118371" y="37019"/>
                    <a:pt x="119447" y="31638"/>
                    <a:pt x="119716" y="26258"/>
                  </a:cubicBezTo>
                  <a:cubicBezTo>
                    <a:pt x="121061" y="22491"/>
                    <a:pt x="123214" y="19263"/>
                    <a:pt x="126442" y="17111"/>
                  </a:cubicBezTo>
                  <a:cubicBezTo>
                    <a:pt x="128325" y="15497"/>
                    <a:pt x="131015" y="13882"/>
                    <a:pt x="132092" y="18456"/>
                  </a:cubicBezTo>
                  <a:cubicBezTo>
                    <a:pt x="131284" y="46165"/>
                    <a:pt x="118909" y="67418"/>
                    <a:pt x="96042" y="82753"/>
                  </a:cubicBezTo>
                  <a:cubicBezTo>
                    <a:pt x="90123" y="86788"/>
                    <a:pt x="86088" y="91093"/>
                    <a:pt x="83667" y="98625"/>
                  </a:cubicBezTo>
                  <a:cubicBezTo>
                    <a:pt x="78824" y="114498"/>
                    <a:pt x="66180" y="122300"/>
                    <a:pt x="50846" y="127142"/>
                  </a:cubicBezTo>
                  <a:cubicBezTo>
                    <a:pt x="40623" y="130370"/>
                    <a:pt x="30131" y="129563"/>
                    <a:pt x="19370" y="130370"/>
                  </a:cubicBezTo>
                  <a:close/>
                </a:path>
              </a:pathLst>
            </a:custGeom>
            <a:solidFill>
              <a:srgbClr val="BFC3C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39" name="Полилиния: фигура 738">
              <a:extLst>
                <a:ext uri="{FF2B5EF4-FFF2-40B4-BE49-F238E27FC236}">
                  <a16:creationId xmlns:a16="http://schemas.microsoft.com/office/drawing/2014/main" id="{1585EB52-35F4-5801-2286-52FF2E2AFA48}"/>
                </a:ext>
              </a:extLst>
            </p:cNvPr>
            <p:cNvSpPr/>
            <p:nvPr/>
          </p:nvSpPr>
          <p:spPr>
            <a:xfrm>
              <a:off x="5917749" y="6501150"/>
              <a:ext cx="104076" cy="170023"/>
            </a:xfrm>
            <a:custGeom>
              <a:avLst/>
              <a:gdLst>
                <a:gd name="connsiteX0" fmla="*/ 5344 w 104076"/>
                <a:gd name="connsiteY0" fmla="*/ 160339 h 170023"/>
                <a:gd name="connsiteX1" fmla="*/ 8842 w 104076"/>
                <a:gd name="connsiteY1" fmla="*/ 170024 h 170023"/>
                <a:gd name="connsiteX2" fmla="*/ 502 w 104076"/>
                <a:gd name="connsiteY2" fmla="*/ 136127 h 170023"/>
                <a:gd name="connsiteX3" fmla="*/ 12608 w 104076"/>
                <a:gd name="connsiteY3" fmla="*/ 99808 h 170023"/>
                <a:gd name="connsiteX4" fmla="*/ 50271 w 104076"/>
                <a:gd name="connsiteY4" fmla="*/ 51653 h 170023"/>
                <a:gd name="connsiteX5" fmla="*/ 64799 w 104076"/>
                <a:gd name="connsiteY5" fmla="*/ 19908 h 170023"/>
                <a:gd name="connsiteX6" fmla="*/ 66682 w 104076"/>
                <a:gd name="connsiteY6" fmla="*/ 15334 h 170023"/>
                <a:gd name="connsiteX7" fmla="*/ 67489 w 104076"/>
                <a:gd name="connsiteY7" fmla="*/ 24212 h 170023"/>
                <a:gd name="connsiteX8" fmla="*/ 64261 w 104076"/>
                <a:gd name="connsiteY8" fmla="*/ 33897 h 170023"/>
                <a:gd name="connsiteX9" fmla="*/ 71793 w 104076"/>
                <a:gd name="connsiteY9" fmla="*/ 20177 h 170023"/>
                <a:gd name="connsiteX10" fmla="*/ 73408 w 104076"/>
                <a:gd name="connsiteY10" fmla="*/ 18294 h 170023"/>
                <a:gd name="connsiteX11" fmla="*/ 79326 w 104076"/>
                <a:gd name="connsiteY11" fmla="*/ 11030 h 170023"/>
                <a:gd name="connsiteX12" fmla="*/ 90894 w 104076"/>
                <a:gd name="connsiteY12" fmla="*/ 0 h 170023"/>
                <a:gd name="connsiteX13" fmla="*/ 104076 w 104076"/>
                <a:gd name="connsiteY13" fmla="*/ 9416 h 170023"/>
                <a:gd name="connsiteX14" fmla="*/ 98965 w 104076"/>
                <a:gd name="connsiteY14" fmla="*/ 22867 h 170023"/>
                <a:gd name="connsiteX15" fmla="*/ 93853 w 104076"/>
                <a:gd name="connsiteY15" fmla="*/ 17218 h 170023"/>
                <a:gd name="connsiteX16" fmla="*/ 86321 w 104076"/>
                <a:gd name="connsiteY16" fmla="*/ 17218 h 170023"/>
                <a:gd name="connsiteX17" fmla="*/ 86321 w 104076"/>
                <a:gd name="connsiteY17" fmla="*/ 19908 h 170023"/>
                <a:gd name="connsiteX18" fmla="*/ 81478 w 104076"/>
                <a:gd name="connsiteY18" fmla="*/ 41968 h 170023"/>
                <a:gd name="connsiteX19" fmla="*/ 69372 w 104076"/>
                <a:gd name="connsiteY19" fmla="*/ 68063 h 170023"/>
                <a:gd name="connsiteX20" fmla="*/ 54038 w 104076"/>
                <a:gd name="connsiteY20" fmla="*/ 87433 h 170023"/>
                <a:gd name="connsiteX21" fmla="*/ 39510 w 104076"/>
                <a:gd name="connsiteY21" fmla="*/ 100884 h 170023"/>
                <a:gd name="connsiteX22" fmla="*/ 33323 w 104076"/>
                <a:gd name="connsiteY22" fmla="*/ 106265 h 170023"/>
                <a:gd name="connsiteX23" fmla="*/ 26866 w 104076"/>
                <a:gd name="connsiteY23" fmla="*/ 101423 h 170023"/>
                <a:gd name="connsiteX24" fmla="*/ 22562 w 104076"/>
                <a:gd name="connsiteY24" fmla="*/ 105189 h 170023"/>
                <a:gd name="connsiteX25" fmla="*/ 17988 w 104076"/>
                <a:gd name="connsiteY25" fmla="*/ 110031 h 170023"/>
                <a:gd name="connsiteX26" fmla="*/ 12339 w 104076"/>
                <a:gd name="connsiteY26" fmla="*/ 115412 h 170023"/>
                <a:gd name="connsiteX27" fmla="*/ 6689 w 104076"/>
                <a:gd name="connsiteY27" fmla="*/ 144467 h 170023"/>
                <a:gd name="connsiteX28" fmla="*/ 5344 w 104076"/>
                <a:gd name="connsiteY28" fmla="*/ 160339 h 170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4076" h="170023">
                  <a:moveTo>
                    <a:pt x="5344" y="160339"/>
                  </a:moveTo>
                  <a:cubicBezTo>
                    <a:pt x="6420" y="163567"/>
                    <a:pt x="9649" y="166258"/>
                    <a:pt x="8842" y="170024"/>
                  </a:cubicBezTo>
                  <a:cubicBezTo>
                    <a:pt x="1040" y="159801"/>
                    <a:pt x="-1112" y="147695"/>
                    <a:pt x="502" y="136127"/>
                  </a:cubicBezTo>
                  <a:cubicBezTo>
                    <a:pt x="2385" y="123752"/>
                    <a:pt x="3730" y="110838"/>
                    <a:pt x="12608" y="99808"/>
                  </a:cubicBezTo>
                  <a:cubicBezTo>
                    <a:pt x="25252" y="83667"/>
                    <a:pt x="37089" y="67256"/>
                    <a:pt x="50271" y="51653"/>
                  </a:cubicBezTo>
                  <a:cubicBezTo>
                    <a:pt x="58073" y="42506"/>
                    <a:pt x="62916" y="31745"/>
                    <a:pt x="64799" y="19908"/>
                  </a:cubicBezTo>
                  <a:cubicBezTo>
                    <a:pt x="65068" y="18294"/>
                    <a:pt x="66144" y="16680"/>
                    <a:pt x="66682" y="15334"/>
                  </a:cubicBezTo>
                  <a:cubicBezTo>
                    <a:pt x="69910" y="18025"/>
                    <a:pt x="68027" y="21253"/>
                    <a:pt x="67489" y="24212"/>
                  </a:cubicBezTo>
                  <a:cubicBezTo>
                    <a:pt x="66951" y="27441"/>
                    <a:pt x="65606" y="30400"/>
                    <a:pt x="64261" y="33897"/>
                  </a:cubicBezTo>
                  <a:cubicBezTo>
                    <a:pt x="66682" y="28786"/>
                    <a:pt x="69641" y="24750"/>
                    <a:pt x="71793" y="20177"/>
                  </a:cubicBezTo>
                  <a:cubicBezTo>
                    <a:pt x="72062" y="19370"/>
                    <a:pt x="72601" y="18294"/>
                    <a:pt x="73408" y="18294"/>
                  </a:cubicBezTo>
                  <a:cubicBezTo>
                    <a:pt x="78788" y="18563"/>
                    <a:pt x="78788" y="14258"/>
                    <a:pt x="79326" y="11030"/>
                  </a:cubicBezTo>
                  <a:cubicBezTo>
                    <a:pt x="80671" y="4573"/>
                    <a:pt x="83630" y="0"/>
                    <a:pt x="90894" y="0"/>
                  </a:cubicBezTo>
                  <a:cubicBezTo>
                    <a:pt x="96006" y="2152"/>
                    <a:pt x="100579" y="5111"/>
                    <a:pt x="104076" y="9416"/>
                  </a:cubicBezTo>
                  <a:cubicBezTo>
                    <a:pt x="101655" y="13720"/>
                    <a:pt x="103807" y="19639"/>
                    <a:pt x="98965" y="22867"/>
                  </a:cubicBezTo>
                  <a:cubicBezTo>
                    <a:pt x="95199" y="22598"/>
                    <a:pt x="95199" y="19370"/>
                    <a:pt x="93853" y="17218"/>
                  </a:cubicBezTo>
                  <a:cubicBezTo>
                    <a:pt x="91432" y="13182"/>
                    <a:pt x="88742" y="13182"/>
                    <a:pt x="86321" y="17218"/>
                  </a:cubicBezTo>
                  <a:cubicBezTo>
                    <a:pt x="86321" y="18025"/>
                    <a:pt x="86321" y="18832"/>
                    <a:pt x="86321" y="19908"/>
                  </a:cubicBezTo>
                  <a:cubicBezTo>
                    <a:pt x="86590" y="27710"/>
                    <a:pt x="85514" y="34704"/>
                    <a:pt x="81478" y="41968"/>
                  </a:cubicBezTo>
                  <a:cubicBezTo>
                    <a:pt x="76905" y="50308"/>
                    <a:pt x="73946" y="59724"/>
                    <a:pt x="69372" y="68063"/>
                  </a:cubicBezTo>
                  <a:cubicBezTo>
                    <a:pt x="65337" y="75327"/>
                    <a:pt x="60763" y="82322"/>
                    <a:pt x="54038" y="87433"/>
                  </a:cubicBezTo>
                  <a:cubicBezTo>
                    <a:pt x="48657" y="91469"/>
                    <a:pt x="43815" y="96042"/>
                    <a:pt x="39510" y="100884"/>
                  </a:cubicBezTo>
                  <a:cubicBezTo>
                    <a:pt x="37627" y="103037"/>
                    <a:pt x="36013" y="105189"/>
                    <a:pt x="33323" y="106265"/>
                  </a:cubicBezTo>
                  <a:cubicBezTo>
                    <a:pt x="29018" y="107610"/>
                    <a:pt x="29825" y="101692"/>
                    <a:pt x="26866" y="101423"/>
                  </a:cubicBezTo>
                  <a:cubicBezTo>
                    <a:pt x="22831" y="99539"/>
                    <a:pt x="23638" y="103575"/>
                    <a:pt x="22562" y="105189"/>
                  </a:cubicBezTo>
                  <a:cubicBezTo>
                    <a:pt x="22024" y="107610"/>
                    <a:pt x="20679" y="109493"/>
                    <a:pt x="17988" y="110031"/>
                  </a:cubicBezTo>
                  <a:cubicBezTo>
                    <a:pt x="15298" y="111107"/>
                    <a:pt x="12877" y="112453"/>
                    <a:pt x="12339" y="115412"/>
                  </a:cubicBezTo>
                  <a:cubicBezTo>
                    <a:pt x="7765" y="124559"/>
                    <a:pt x="7496" y="134513"/>
                    <a:pt x="6689" y="144467"/>
                  </a:cubicBezTo>
                  <a:cubicBezTo>
                    <a:pt x="3461" y="149578"/>
                    <a:pt x="6958" y="154959"/>
                    <a:pt x="5344" y="160339"/>
                  </a:cubicBezTo>
                  <a:close/>
                </a:path>
              </a:pathLst>
            </a:custGeom>
            <a:solidFill>
              <a:srgbClr val="DDD9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0" name="Полилиния: фигура 739">
              <a:extLst>
                <a:ext uri="{FF2B5EF4-FFF2-40B4-BE49-F238E27FC236}">
                  <a16:creationId xmlns:a16="http://schemas.microsoft.com/office/drawing/2014/main" id="{47DCA117-9FB3-D95B-CBC4-351C2F2B380A}"/>
                </a:ext>
              </a:extLst>
            </p:cNvPr>
            <p:cNvSpPr/>
            <p:nvPr/>
          </p:nvSpPr>
          <p:spPr>
            <a:xfrm>
              <a:off x="5948773" y="6518368"/>
              <a:ext cx="104289" cy="132904"/>
            </a:xfrm>
            <a:custGeom>
              <a:avLst/>
              <a:gdLst>
                <a:gd name="connsiteX0" fmla="*/ 10639 w 104289"/>
                <a:gd name="connsiteY0" fmla="*/ 126173 h 132904"/>
                <a:gd name="connsiteX1" fmla="*/ 5796 w 104289"/>
                <a:gd name="connsiteY1" fmla="*/ 122406 h 132904"/>
                <a:gd name="connsiteX2" fmla="*/ 147 w 104289"/>
                <a:gd name="connsiteY2" fmla="*/ 121330 h 132904"/>
                <a:gd name="connsiteX3" fmla="*/ 4182 w 104289"/>
                <a:gd name="connsiteY3" fmla="*/ 116488 h 132904"/>
                <a:gd name="connsiteX4" fmla="*/ 7679 w 104289"/>
                <a:gd name="connsiteY4" fmla="*/ 114874 h 132904"/>
                <a:gd name="connsiteX5" fmla="*/ 26780 w 104289"/>
                <a:gd name="connsiteY5" fmla="*/ 107072 h 132904"/>
                <a:gd name="connsiteX6" fmla="*/ 28394 w 104289"/>
                <a:gd name="connsiteY6" fmla="*/ 108417 h 132904"/>
                <a:gd name="connsiteX7" fmla="*/ 26511 w 104289"/>
                <a:gd name="connsiteY7" fmla="*/ 112722 h 132904"/>
                <a:gd name="connsiteX8" fmla="*/ 27318 w 104289"/>
                <a:gd name="connsiteY8" fmla="*/ 114874 h 132904"/>
                <a:gd name="connsiteX9" fmla="*/ 40769 w 104289"/>
                <a:gd name="connsiteY9" fmla="*/ 114067 h 132904"/>
                <a:gd name="connsiteX10" fmla="*/ 91884 w 104289"/>
                <a:gd name="connsiteY10" fmla="*/ 82322 h 132904"/>
                <a:gd name="connsiteX11" fmla="*/ 95920 w 104289"/>
                <a:gd name="connsiteY11" fmla="*/ 62145 h 132904"/>
                <a:gd name="connsiteX12" fmla="*/ 93229 w 104289"/>
                <a:gd name="connsiteY12" fmla="*/ 58917 h 132904"/>
                <a:gd name="connsiteX13" fmla="*/ 89732 w 104289"/>
                <a:gd name="connsiteY13" fmla="*/ 61338 h 132904"/>
                <a:gd name="connsiteX14" fmla="*/ 83813 w 104289"/>
                <a:gd name="connsiteY14" fmla="*/ 65642 h 132904"/>
                <a:gd name="connsiteX15" fmla="*/ 80854 w 104289"/>
                <a:gd name="connsiteY15" fmla="*/ 63490 h 132904"/>
                <a:gd name="connsiteX16" fmla="*/ 84890 w 104289"/>
                <a:gd name="connsiteY16" fmla="*/ 50846 h 132904"/>
                <a:gd name="connsiteX17" fmla="*/ 74936 w 104289"/>
                <a:gd name="connsiteY17" fmla="*/ 57571 h 132904"/>
                <a:gd name="connsiteX18" fmla="*/ 71169 w 104289"/>
                <a:gd name="connsiteY18" fmla="*/ 59455 h 132904"/>
                <a:gd name="connsiteX19" fmla="*/ 70362 w 104289"/>
                <a:gd name="connsiteY19" fmla="*/ 54881 h 132904"/>
                <a:gd name="connsiteX20" fmla="*/ 73590 w 104289"/>
                <a:gd name="connsiteY20" fmla="*/ 47079 h 132904"/>
                <a:gd name="connsiteX21" fmla="*/ 73322 w 104289"/>
                <a:gd name="connsiteY21" fmla="*/ 37125 h 132904"/>
                <a:gd name="connsiteX22" fmla="*/ 69286 w 104289"/>
                <a:gd name="connsiteY22" fmla="*/ 41968 h 132904"/>
                <a:gd name="connsiteX23" fmla="*/ 65251 w 104289"/>
                <a:gd name="connsiteY23" fmla="*/ 43044 h 132904"/>
                <a:gd name="connsiteX24" fmla="*/ 64444 w 104289"/>
                <a:gd name="connsiteY24" fmla="*/ 39009 h 132904"/>
                <a:gd name="connsiteX25" fmla="*/ 67941 w 104289"/>
                <a:gd name="connsiteY25" fmla="*/ 28786 h 132904"/>
                <a:gd name="connsiteX26" fmla="*/ 70093 w 104289"/>
                <a:gd name="connsiteY26" fmla="*/ 20715 h 132904"/>
                <a:gd name="connsiteX27" fmla="*/ 70631 w 104289"/>
                <a:gd name="connsiteY27" fmla="*/ 18294 h 132904"/>
                <a:gd name="connsiteX28" fmla="*/ 72783 w 104289"/>
                <a:gd name="connsiteY28" fmla="*/ 8340 h 132904"/>
                <a:gd name="connsiteX29" fmla="*/ 77626 w 104289"/>
                <a:gd name="connsiteY29" fmla="*/ 0 h 132904"/>
                <a:gd name="connsiteX30" fmla="*/ 88656 w 104289"/>
                <a:gd name="connsiteY30" fmla="*/ 27710 h 132904"/>
                <a:gd name="connsiteX31" fmla="*/ 86235 w 104289"/>
                <a:gd name="connsiteY31" fmla="*/ 29055 h 132904"/>
                <a:gd name="connsiteX32" fmla="*/ 89463 w 104289"/>
                <a:gd name="connsiteY32" fmla="*/ 28786 h 132904"/>
                <a:gd name="connsiteX33" fmla="*/ 100493 w 104289"/>
                <a:gd name="connsiteY33" fmla="*/ 55957 h 132904"/>
                <a:gd name="connsiteX34" fmla="*/ 101031 w 104289"/>
                <a:gd name="connsiteY34" fmla="*/ 79631 h 132904"/>
                <a:gd name="connsiteX35" fmla="*/ 102376 w 104289"/>
                <a:gd name="connsiteY35" fmla="*/ 89047 h 132904"/>
                <a:gd name="connsiteX36" fmla="*/ 94305 w 104289"/>
                <a:gd name="connsiteY36" fmla="*/ 92814 h 132904"/>
                <a:gd name="connsiteX37" fmla="*/ 79509 w 104289"/>
                <a:gd name="connsiteY37" fmla="*/ 105189 h 132904"/>
                <a:gd name="connsiteX38" fmla="*/ 47764 w 104289"/>
                <a:gd name="connsiteY38" fmla="*/ 121599 h 132904"/>
                <a:gd name="connsiteX39" fmla="*/ 80316 w 104289"/>
                <a:gd name="connsiteY39" fmla="*/ 107610 h 132904"/>
                <a:gd name="connsiteX40" fmla="*/ 99417 w 104289"/>
                <a:gd name="connsiteY40" fmla="*/ 93352 h 132904"/>
                <a:gd name="connsiteX41" fmla="*/ 103452 w 104289"/>
                <a:gd name="connsiteY41" fmla="*/ 91469 h 132904"/>
                <a:gd name="connsiteX42" fmla="*/ 104259 w 104289"/>
                <a:gd name="connsiteY42" fmla="*/ 101423 h 132904"/>
                <a:gd name="connsiteX43" fmla="*/ 92691 w 104289"/>
                <a:gd name="connsiteY43" fmla="*/ 110300 h 132904"/>
                <a:gd name="connsiteX44" fmla="*/ 80316 w 104289"/>
                <a:gd name="connsiteY44" fmla="*/ 114874 h 132904"/>
                <a:gd name="connsiteX45" fmla="*/ 37272 w 104289"/>
                <a:gd name="connsiteY45" fmla="*/ 132898 h 132904"/>
                <a:gd name="connsiteX46" fmla="*/ 12522 w 104289"/>
                <a:gd name="connsiteY46" fmla="*/ 130208 h 132904"/>
                <a:gd name="connsiteX47" fmla="*/ 10639 w 104289"/>
                <a:gd name="connsiteY47" fmla="*/ 126173 h 132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04289" h="132904">
                  <a:moveTo>
                    <a:pt x="10639" y="126173"/>
                  </a:moveTo>
                  <a:cubicBezTo>
                    <a:pt x="9294" y="124559"/>
                    <a:pt x="10370" y="120523"/>
                    <a:pt x="5796" y="122406"/>
                  </a:cubicBezTo>
                  <a:cubicBezTo>
                    <a:pt x="4182" y="123214"/>
                    <a:pt x="954" y="123752"/>
                    <a:pt x="147" y="121330"/>
                  </a:cubicBezTo>
                  <a:cubicBezTo>
                    <a:pt x="-660" y="118909"/>
                    <a:pt x="2030" y="117564"/>
                    <a:pt x="4182" y="116488"/>
                  </a:cubicBezTo>
                  <a:cubicBezTo>
                    <a:pt x="5258" y="115950"/>
                    <a:pt x="6334" y="115412"/>
                    <a:pt x="7679" y="114874"/>
                  </a:cubicBezTo>
                  <a:cubicBezTo>
                    <a:pt x="13060" y="109762"/>
                    <a:pt x="19516" y="107610"/>
                    <a:pt x="26780" y="107072"/>
                  </a:cubicBezTo>
                  <a:cubicBezTo>
                    <a:pt x="27587" y="107341"/>
                    <a:pt x="28125" y="107879"/>
                    <a:pt x="28394" y="108417"/>
                  </a:cubicBezTo>
                  <a:cubicBezTo>
                    <a:pt x="29201" y="110300"/>
                    <a:pt x="27856" y="111645"/>
                    <a:pt x="26511" y="112722"/>
                  </a:cubicBezTo>
                  <a:cubicBezTo>
                    <a:pt x="24628" y="114336"/>
                    <a:pt x="25973" y="114605"/>
                    <a:pt x="27318" y="114874"/>
                  </a:cubicBezTo>
                  <a:cubicBezTo>
                    <a:pt x="31892" y="115681"/>
                    <a:pt x="36196" y="115412"/>
                    <a:pt x="40769" y="114067"/>
                  </a:cubicBezTo>
                  <a:cubicBezTo>
                    <a:pt x="60946" y="108417"/>
                    <a:pt x="77895" y="97656"/>
                    <a:pt x="91884" y="82322"/>
                  </a:cubicBezTo>
                  <a:cubicBezTo>
                    <a:pt x="96996" y="76672"/>
                    <a:pt x="97265" y="69409"/>
                    <a:pt x="95920" y="62145"/>
                  </a:cubicBezTo>
                  <a:cubicBezTo>
                    <a:pt x="95651" y="60531"/>
                    <a:pt x="94844" y="59186"/>
                    <a:pt x="93229" y="58917"/>
                  </a:cubicBezTo>
                  <a:cubicBezTo>
                    <a:pt x="91346" y="58648"/>
                    <a:pt x="90539" y="59993"/>
                    <a:pt x="89732" y="61338"/>
                  </a:cubicBezTo>
                  <a:cubicBezTo>
                    <a:pt x="88387" y="63490"/>
                    <a:pt x="87042" y="65911"/>
                    <a:pt x="83813" y="65642"/>
                  </a:cubicBezTo>
                  <a:cubicBezTo>
                    <a:pt x="82468" y="65373"/>
                    <a:pt x="81392" y="64835"/>
                    <a:pt x="80854" y="63490"/>
                  </a:cubicBezTo>
                  <a:cubicBezTo>
                    <a:pt x="80316" y="58648"/>
                    <a:pt x="84351" y="55150"/>
                    <a:pt x="84890" y="50846"/>
                  </a:cubicBezTo>
                  <a:cubicBezTo>
                    <a:pt x="79778" y="50308"/>
                    <a:pt x="77895" y="54881"/>
                    <a:pt x="74936" y="57571"/>
                  </a:cubicBezTo>
                  <a:cubicBezTo>
                    <a:pt x="73860" y="58648"/>
                    <a:pt x="72783" y="60262"/>
                    <a:pt x="71169" y="59455"/>
                  </a:cubicBezTo>
                  <a:cubicBezTo>
                    <a:pt x="69286" y="58378"/>
                    <a:pt x="70093" y="56495"/>
                    <a:pt x="70362" y="54881"/>
                  </a:cubicBezTo>
                  <a:cubicBezTo>
                    <a:pt x="70900" y="52191"/>
                    <a:pt x="72514" y="49770"/>
                    <a:pt x="73590" y="47079"/>
                  </a:cubicBezTo>
                  <a:cubicBezTo>
                    <a:pt x="74936" y="43851"/>
                    <a:pt x="74936" y="40892"/>
                    <a:pt x="73322" y="37125"/>
                  </a:cubicBezTo>
                  <a:cubicBezTo>
                    <a:pt x="72245" y="39009"/>
                    <a:pt x="70900" y="40623"/>
                    <a:pt x="69286" y="41968"/>
                  </a:cubicBezTo>
                  <a:cubicBezTo>
                    <a:pt x="68210" y="43044"/>
                    <a:pt x="66865" y="44120"/>
                    <a:pt x="65251" y="43044"/>
                  </a:cubicBezTo>
                  <a:cubicBezTo>
                    <a:pt x="63906" y="41968"/>
                    <a:pt x="64175" y="40354"/>
                    <a:pt x="64444" y="39009"/>
                  </a:cubicBezTo>
                  <a:cubicBezTo>
                    <a:pt x="65520" y="35511"/>
                    <a:pt x="66865" y="32283"/>
                    <a:pt x="67941" y="28786"/>
                  </a:cubicBezTo>
                  <a:cubicBezTo>
                    <a:pt x="69017" y="26095"/>
                    <a:pt x="69824" y="23405"/>
                    <a:pt x="70093" y="20715"/>
                  </a:cubicBezTo>
                  <a:cubicBezTo>
                    <a:pt x="70093" y="19908"/>
                    <a:pt x="70362" y="19101"/>
                    <a:pt x="70631" y="18294"/>
                  </a:cubicBezTo>
                  <a:cubicBezTo>
                    <a:pt x="71169" y="15065"/>
                    <a:pt x="73860" y="12106"/>
                    <a:pt x="72783" y="8340"/>
                  </a:cubicBezTo>
                  <a:cubicBezTo>
                    <a:pt x="72783" y="4573"/>
                    <a:pt x="72245" y="538"/>
                    <a:pt x="77626" y="0"/>
                  </a:cubicBezTo>
                  <a:cubicBezTo>
                    <a:pt x="83275" y="8609"/>
                    <a:pt x="84351" y="18832"/>
                    <a:pt x="88656" y="27710"/>
                  </a:cubicBezTo>
                  <a:cubicBezTo>
                    <a:pt x="88118" y="29055"/>
                    <a:pt x="85697" y="27710"/>
                    <a:pt x="86235" y="29055"/>
                  </a:cubicBezTo>
                  <a:cubicBezTo>
                    <a:pt x="86504" y="30131"/>
                    <a:pt x="88387" y="29593"/>
                    <a:pt x="89463" y="28786"/>
                  </a:cubicBezTo>
                  <a:cubicBezTo>
                    <a:pt x="96189" y="36587"/>
                    <a:pt x="99955" y="45465"/>
                    <a:pt x="100493" y="55957"/>
                  </a:cubicBezTo>
                  <a:cubicBezTo>
                    <a:pt x="100762" y="63759"/>
                    <a:pt x="101300" y="71830"/>
                    <a:pt x="101031" y="79631"/>
                  </a:cubicBezTo>
                  <a:cubicBezTo>
                    <a:pt x="101031" y="82860"/>
                    <a:pt x="103183" y="85819"/>
                    <a:pt x="102376" y="89047"/>
                  </a:cubicBezTo>
                  <a:cubicBezTo>
                    <a:pt x="99417" y="89316"/>
                    <a:pt x="96727" y="90661"/>
                    <a:pt x="94305" y="92814"/>
                  </a:cubicBezTo>
                  <a:cubicBezTo>
                    <a:pt x="89463" y="97118"/>
                    <a:pt x="84351" y="100884"/>
                    <a:pt x="79509" y="105189"/>
                  </a:cubicBezTo>
                  <a:cubicBezTo>
                    <a:pt x="70362" y="113529"/>
                    <a:pt x="57987" y="115412"/>
                    <a:pt x="47764" y="121599"/>
                  </a:cubicBezTo>
                  <a:cubicBezTo>
                    <a:pt x="60139" y="120523"/>
                    <a:pt x="70093" y="113529"/>
                    <a:pt x="80316" y="107610"/>
                  </a:cubicBezTo>
                  <a:cubicBezTo>
                    <a:pt x="87042" y="103575"/>
                    <a:pt x="93767" y="99270"/>
                    <a:pt x="99417" y="93352"/>
                  </a:cubicBezTo>
                  <a:cubicBezTo>
                    <a:pt x="100493" y="92276"/>
                    <a:pt x="101838" y="91469"/>
                    <a:pt x="103452" y="91469"/>
                  </a:cubicBezTo>
                  <a:cubicBezTo>
                    <a:pt x="104528" y="94697"/>
                    <a:pt x="104259" y="97925"/>
                    <a:pt x="104259" y="101423"/>
                  </a:cubicBezTo>
                  <a:cubicBezTo>
                    <a:pt x="100493" y="104651"/>
                    <a:pt x="97803" y="109224"/>
                    <a:pt x="92691" y="110300"/>
                  </a:cubicBezTo>
                  <a:cubicBezTo>
                    <a:pt x="87849" y="110300"/>
                    <a:pt x="84083" y="112453"/>
                    <a:pt x="80316" y="114874"/>
                  </a:cubicBezTo>
                  <a:cubicBezTo>
                    <a:pt x="66865" y="122945"/>
                    <a:pt x="53145" y="130477"/>
                    <a:pt x="37272" y="132898"/>
                  </a:cubicBezTo>
                  <a:cubicBezTo>
                    <a:pt x="28932" y="132898"/>
                    <a:pt x="20592" y="133167"/>
                    <a:pt x="12522" y="130208"/>
                  </a:cubicBezTo>
                  <a:cubicBezTo>
                    <a:pt x="11715" y="128594"/>
                    <a:pt x="10908" y="127518"/>
                    <a:pt x="10639" y="126173"/>
                  </a:cubicBezTo>
                  <a:close/>
                </a:path>
              </a:pathLst>
            </a:custGeom>
            <a:solidFill>
              <a:srgbClr val="DDD9C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1" name="Полилиния: фигура 740">
              <a:extLst>
                <a:ext uri="{FF2B5EF4-FFF2-40B4-BE49-F238E27FC236}">
                  <a16:creationId xmlns:a16="http://schemas.microsoft.com/office/drawing/2014/main" id="{64B94C75-2C27-F351-F6CF-64789F743597}"/>
                </a:ext>
              </a:extLst>
            </p:cNvPr>
            <p:cNvSpPr/>
            <p:nvPr/>
          </p:nvSpPr>
          <p:spPr>
            <a:xfrm>
              <a:off x="5751652" y="6648207"/>
              <a:ext cx="86290" cy="108785"/>
            </a:xfrm>
            <a:custGeom>
              <a:avLst/>
              <a:gdLst>
                <a:gd name="connsiteX0" fmla="*/ 6797 w 86290"/>
                <a:gd name="connsiteY0" fmla="*/ 33997 h 108785"/>
                <a:gd name="connsiteX1" fmla="*/ 879 w 86290"/>
                <a:gd name="connsiteY1" fmla="*/ 11937 h 108785"/>
                <a:gd name="connsiteX2" fmla="*/ 72 w 86290"/>
                <a:gd name="connsiteY2" fmla="*/ 4404 h 108785"/>
                <a:gd name="connsiteX3" fmla="*/ 6797 w 86290"/>
                <a:gd name="connsiteY3" fmla="*/ 1445 h 108785"/>
                <a:gd name="connsiteX4" fmla="*/ 31548 w 86290"/>
                <a:gd name="connsiteY4" fmla="*/ 4404 h 108785"/>
                <a:gd name="connsiteX5" fmla="*/ 33969 w 86290"/>
                <a:gd name="connsiteY5" fmla="*/ 3328 h 108785"/>
                <a:gd name="connsiteX6" fmla="*/ 40156 w 86290"/>
                <a:gd name="connsiteY6" fmla="*/ 4673 h 108785"/>
                <a:gd name="connsiteX7" fmla="*/ 36928 w 86290"/>
                <a:gd name="connsiteY7" fmla="*/ 9247 h 108785"/>
                <a:gd name="connsiteX8" fmla="*/ 22132 w 86290"/>
                <a:gd name="connsiteY8" fmla="*/ 12475 h 108785"/>
                <a:gd name="connsiteX9" fmla="*/ 19172 w 86290"/>
                <a:gd name="connsiteY9" fmla="*/ 16241 h 108785"/>
                <a:gd name="connsiteX10" fmla="*/ 36928 w 86290"/>
                <a:gd name="connsiteY10" fmla="*/ 51484 h 108785"/>
                <a:gd name="connsiteX11" fmla="*/ 49303 w 86290"/>
                <a:gd name="connsiteY11" fmla="*/ 59285 h 108785"/>
                <a:gd name="connsiteX12" fmla="*/ 56029 w 86290"/>
                <a:gd name="connsiteY12" fmla="*/ 55250 h 108785"/>
                <a:gd name="connsiteX13" fmla="*/ 63561 w 86290"/>
                <a:gd name="connsiteY13" fmla="*/ 66549 h 108785"/>
                <a:gd name="connsiteX14" fmla="*/ 67597 w 86290"/>
                <a:gd name="connsiteY14" fmla="*/ 71661 h 108785"/>
                <a:gd name="connsiteX15" fmla="*/ 61678 w 86290"/>
                <a:gd name="connsiteY15" fmla="*/ 75158 h 108785"/>
                <a:gd name="connsiteX16" fmla="*/ 59795 w 86290"/>
                <a:gd name="connsiteY16" fmla="*/ 79462 h 108785"/>
                <a:gd name="connsiteX17" fmla="*/ 67328 w 86290"/>
                <a:gd name="connsiteY17" fmla="*/ 92106 h 108785"/>
                <a:gd name="connsiteX18" fmla="*/ 82393 w 86290"/>
                <a:gd name="connsiteY18" fmla="*/ 101791 h 108785"/>
                <a:gd name="connsiteX19" fmla="*/ 85891 w 86290"/>
                <a:gd name="connsiteY19" fmla="*/ 108786 h 108785"/>
                <a:gd name="connsiteX20" fmla="*/ 53608 w 86290"/>
                <a:gd name="connsiteY20" fmla="*/ 84574 h 108785"/>
                <a:gd name="connsiteX21" fmla="*/ 50379 w 86290"/>
                <a:gd name="connsiteY21" fmla="*/ 73813 h 108785"/>
                <a:gd name="connsiteX22" fmla="*/ 53070 w 86290"/>
                <a:gd name="connsiteY22" fmla="*/ 83767 h 108785"/>
                <a:gd name="connsiteX23" fmla="*/ 48765 w 86290"/>
                <a:gd name="connsiteY23" fmla="*/ 77579 h 108785"/>
                <a:gd name="connsiteX24" fmla="*/ 35852 w 86290"/>
                <a:gd name="connsiteY24" fmla="*/ 63859 h 108785"/>
                <a:gd name="connsiteX25" fmla="*/ 6797 w 86290"/>
                <a:gd name="connsiteY25" fmla="*/ 33997 h 108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86290" h="108785">
                  <a:moveTo>
                    <a:pt x="6797" y="33997"/>
                  </a:moveTo>
                  <a:cubicBezTo>
                    <a:pt x="4914" y="26733"/>
                    <a:pt x="2762" y="19201"/>
                    <a:pt x="879" y="11937"/>
                  </a:cubicBezTo>
                  <a:cubicBezTo>
                    <a:pt x="341" y="9516"/>
                    <a:pt x="-198" y="6825"/>
                    <a:pt x="72" y="4404"/>
                  </a:cubicBezTo>
                  <a:cubicBezTo>
                    <a:pt x="341" y="369"/>
                    <a:pt x="4107" y="-1514"/>
                    <a:pt x="6797" y="1445"/>
                  </a:cubicBezTo>
                  <a:cubicBezTo>
                    <a:pt x="14599" y="8978"/>
                    <a:pt x="23208" y="5480"/>
                    <a:pt x="31548" y="4404"/>
                  </a:cubicBezTo>
                  <a:cubicBezTo>
                    <a:pt x="32355" y="4404"/>
                    <a:pt x="33162" y="3597"/>
                    <a:pt x="33969" y="3328"/>
                  </a:cubicBezTo>
                  <a:cubicBezTo>
                    <a:pt x="36390" y="2252"/>
                    <a:pt x="39080" y="1983"/>
                    <a:pt x="40156" y="4673"/>
                  </a:cubicBezTo>
                  <a:cubicBezTo>
                    <a:pt x="41501" y="7363"/>
                    <a:pt x="38542" y="8171"/>
                    <a:pt x="36928" y="9247"/>
                  </a:cubicBezTo>
                  <a:cubicBezTo>
                    <a:pt x="32355" y="12206"/>
                    <a:pt x="27243" y="12744"/>
                    <a:pt x="22132" y="12475"/>
                  </a:cubicBezTo>
                  <a:cubicBezTo>
                    <a:pt x="19441" y="12475"/>
                    <a:pt x="18365" y="12744"/>
                    <a:pt x="19172" y="16241"/>
                  </a:cubicBezTo>
                  <a:cubicBezTo>
                    <a:pt x="23208" y="29155"/>
                    <a:pt x="29664" y="40723"/>
                    <a:pt x="36928" y="51484"/>
                  </a:cubicBezTo>
                  <a:cubicBezTo>
                    <a:pt x="39349" y="55250"/>
                    <a:pt x="44999" y="57133"/>
                    <a:pt x="49303" y="59285"/>
                  </a:cubicBezTo>
                  <a:cubicBezTo>
                    <a:pt x="52532" y="60899"/>
                    <a:pt x="53339" y="56864"/>
                    <a:pt x="56029" y="55250"/>
                  </a:cubicBezTo>
                  <a:cubicBezTo>
                    <a:pt x="54953" y="61707"/>
                    <a:pt x="57912" y="64666"/>
                    <a:pt x="63561" y="66549"/>
                  </a:cubicBezTo>
                  <a:cubicBezTo>
                    <a:pt x="65445" y="67087"/>
                    <a:pt x="68135" y="68970"/>
                    <a:pt x="67597" y="71661"/>
                  </a:cubicBezTo>
                  <a:cubicBezTo>
                    <a:pt x="67059" y="74620"/>
                    <a:pt x="64638" y="75427"/>
                    <a:pt x="61678" y="75158"/>
                  </a:cubicBezTo>
                  <a:cubicBezTo>
                    <a:pt x="57374" y="74620"/>
                    <a:pt x="59257" y="77848"/>
                    <a:pt x="59795" y="79462"/>
                  </a:cubicBezTo>
                  <a:cubicBezTo>
                    <a:pt x="61140" y="84305"/>
                    <a:pt x="65176" y="87802"/>
                    <a:pt x="67328" y="92106"/>
                  </a:cubicBezTo>
                  <a:cubicBezTo>
                    <a:pt x="72170" y="95604"/>
                    <a:pt x="77820" y="97756"/>
                    <a:pt x="82393" y="101791"/>
                  </a:cubicBezTo>
                  <a:cubicBezTo>
                    <a:pt x="85891" y="102867"/>
                    <a:pt x="86967" y="105289"/>
                    <a:pt x="85891" y="108786"/>
                  </a:cubicBezTo>
                  <a:cubicBezTo>
                    <a:pt x="74592" y="101522"/>
                    <a:pt x="62216" y="95335"/>
                    <a:pt x="53608" y="84574"/>
                  </a:cubicBezTo>
                  <a:cubicBezTo>
                    <a:pt x="53877" y="80538"/>
                    <a:pt x="51455" y="77310"/>
                    <a:pt x="50379" y="73813"/>
                  </a:cubicBezTo>
                  <a:cubicBezTo>
                    <a:pt x="50917" y="77310"/>
                    <a:pt x="53877" y="80000"/>
                    <a:pt x="53070" y="83767"/>
                  </a:cubicBezTo>
                  <a:cubicBezTo>
                    <a:pt x="50110" y="82691"/>
                    <a:pt x="49572" y="80000"/>
                    <a:pt x="48765" y="77579"/>
                  </a:cubicBezTo>
                  <a:cubicBezTo>
                    <a:pt x="46344" y="71122"/>
                    <a:pt x="41501" y="67356"/>
                    <a:pt x="35852" y="63859"/>
                  </a:cubicBezTo>
                  <a:cubicBezTo>
                    <a:pt x="23746" y="55788"/>
                    <a:pt x="14868" y="45296"/>
                    <a:pt x="6797" y="33997"/>
                  </a:cubicBezTo>
                  <a:close/>
                </a:path>
              </a:pathLst>
            </a:custGeom>
            <a:solidFill>
              <a:srgbClr val="DDD9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2" name="Полилиния: фигура 741">
              <a:extLst>
                <a:ext uri="{FF2B5EF4-FFF2-40B4-BE49-F238E27FC236}">
                  <a16:creationId xmlns:a16="http://schemas.microsoft.com/office/drawing/2014/main" id="{4B7A28F7-ACB3-1736-B614-3F74A42C8BDF}"/>
                </a:ext>
              </a:extLst>
            </p:cNvPr>
            <p:cNvSpPr/>
            <p:nvPr/>
          </p:nvSpPr>
          <p:spPr>
            <a:xfrm>
              <a:off x="5948650" y="6468245"/>
              <a:ext cx="59723" cy="70030"/>
            </a:xfrm>
            <a:custGeom>
              <a:avLst/>
              <a:gdLst>
                <a:gd name="connsiteX0" fmla="*/ 59723 w 59723"/>
                <a:gd name="connsiteY0" fmla="*/ 32905 h 70030"/>
                <a:gd name="connsiteX1" fmla="*/ 57840 w 59723"/>
                <a:gd name="connsiteY1" fmla="*/ 35864 h 70030"/>
                <a:gd name="connsiteX2" fmla="*/ 50846 w 59723"/>
                <a:gd name="connsiteY2" fmla="*/ 41514 h 70030"/>
                <a:gd name="connsiteX3" fmla="*/ 46541 w 59723"/>
                <a:gd name="connsiteY3" fmla="*/ 54965 h 70030"/>
                <a:gd name="connsiteX4" fmla="*/ 44658 w 59723"/>
                <a:gd name="connsiteY4" fmla="*/ 51467 h 70030"/>
                <a:gd name="connsiteX5" fmla="*/ 41968 w 59723"/>
                <a:gd name="connsiteY5" fmla="*/ 54696 h 70030"/>
                <a:gd name="connsiteX6" fmla="*/ 32283 w 59723"/>
                <a:gd name="connsiteY6" fmla="*/ 70030 h 70030"/>
                <a:gd name="connsiteX7" fmla="*/ 36049 w 59723"/>
                <a:gd name="connsiteY7" fmla="*/ 48239 h 70030"/>
                <a:gd name="connsiteX8" fmla="*/ 36049 w 59723"/>
                <a:gd name="connsiteY8" fmla="*/ 29676 h 70030"/>
                <a:gd name="connsiteX9" fmla="*/ 33628 w 59723"/>
                <a:gd name="connsiteY9" fmla="*/ 26448 h 70030"/>
                <a:gd name="connsiteX10" fmla="*/ 21253 w 59723"/>
                <a:gd name="connsiteY10" fmla="*/ 13804 h 70030"/>
                <a:gd name="connsiteX11" fmla="*/ 13182 w 59723"/>
                <a:gd name="connsiteY11" fmla="*/ 6271 h 70030"/>
                <a:gd name="connsiteX12" fmla="*/ 6995 w 59723"/>
                <a:gd name="connsiteY12" fmla="*/ 11921 h 70030"/>
                <a:gd name="connsiteX13" fmla="*/ 4842 w 59723"/>
                <a:gd name="connsiteY13" fmla="*/ 14611 h 70030"/>
                <a:gd name="connsiteX14" fmla="*/ 2690 w 59723"/>
                <a:gd name="connsiteY14" fmla="*/ 11921 h 70030"/>
                <a:gd name="connsiteX15" fmla="*/ 0 w 59723"/>
                <a:gd name="connsiteY15" fmla="*/ 2774 h 70030"/>
                <a:gd name="connsiteX16" fmla="*/ 1883 w 59723"/>
                <a:gd name="connsiteY16" fmla="*/ 353 h 70030"/>
                <a:gd name="connsiteX17" fmla="*/ 31207 w 59723"/>
                <a:gd name="connsiteY17" fmla="*/ 11921 h 70030"/>
                <a:gd name="connsiteX18" fmla="*/ 50039 w 59723"/>
                <a:gd name="connsiteY18" fmla="*/ 29138 h 70030"/>
                <a:gd name="connsiteX19" fmla="*/ 59723 w 59723"/>
                <a:gd name="connsiteY19" fmla="*/ 32905 h 70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9723" h="70030">
                  <a:moveTo>
                    <a:pt x="59723" y="32905"/>
                  </a:moveTo>
                  <a:cubicBezTo>
                    <a:pt x="59455" y="34250"/>
                    <a:pt x="58378" y="36133"/>
                    <a:pt x="57840" y="35864"/>
                  </a:cubicBezTo>
                  <a:cubicBezTo>
                    <a:pt x="51384" y="32905"/>
                    <a:pt x="51922" y="38554"/>
                    <a:pt x="50846" y="41514"/>
                  </a:cubicBezTo>
                  <a:cubicBezTo>
                    <a:pt x="49232" y="45818"/>
                    <a:pt x="47886" y="50391"/>
                    <a:pt x="46541" y="54965"/>
                  </a:cubicBezTo>
                  <a:cubicBezTo>
                    <a:pt x="43582" y="54696"/>
                    <a:pt x="46541" y="51467"/>
                    <a:pt x="44658" y="51467"/>
                  </a:cubicBezTo>
                  <a:cubicBezTo>
                    <a:pt x="42775" y="51467"/>
                    <a:pt x="42775" y="53351"/>
                    <a:pt x="41968" y="54696"/>
                  </a:cubicBezTo>
                  <a:cubicBezTo>
                    <a:pt x="39009" y="60076"/>
                    <a:pt x="35780" y="65188"/>
                    <a:pt x="32283" y="70030"/>
                  </a:cubicBezTo>
                  <a:cubicBezTo>
                    <a:pt x="32552" y="62497"/>
                    <a:pt x="37394" y="56041"/>
                    <a:pt x="36049" y="48239"/>
                  </a:cubicBezTo>
                  <a:cubicBezTo>
                    <a:pt x="37125" y="42052"/>
                    <a:pt x="37394" y="35864"/>
                    <a:pt x="36049" y="29676"/>
                  </a:cubicBezTo>
                  <a:cubicBezTo>
                    <a:pt x="35780" y="28062"/>
                    <a:pt x="35511" y="26717"/>
                    <a:pt x="33628" y="26448"/>
                  </a:cubicBezTo>
                  <a:cubicBezTo>
                    <a:pt x="25288" y="26179"/>
                    <a:pt x="23674" y="19722"/>
                    <a:pt x="21253" y="13804"/>
                  </a:cubicBezTo>
                  <a:cubicBezTo>
                    <a:pt x="18832" y="10845"/>
                    <a:pt x="19639" y="4657"/>
                    <a:pt x="13182" y="6271"/>
                  </a:cubicBezTo>
                  <a:cubicBezTo>
                    <a:pt x="10223" y="7078"/>
                    <a:pt x="7802" y="8423"/>
                    <a:pt x="6995" y="11921"/>
                  </a:cubicBezTo>
                  <a:cubicBezTo>
                    <a:pt x="6726" y="12997"/>
                    <a:pt x="6188" y="14611"/>
                    <a:pt x="4842" y="14611"/>
                  </a:cubicBezTo>
                  <a:cubicBezTo>
                    <a:pt x="3228" y="14611"/>
                    <a:pt x="2690" y="12997"/>
                    <a:pt x="2690" y="11921"/>
                  </a:cubicBezTo>
                  <a:cubicBezTo>
                    <a:pt x="2690" y="8692"/>
                    <a:pt x="269" y="6002"/>
                    <a:pt x="0" y="2774"/>
                  </a:cubicBezTo>
                  <a:cubicBezTo>
                    <a:pt x="1076" y="2236"/>
                    <a:pt x="1614" y="1429"/>
                    <a:pt x="1883" y="353"/>
                  </a:cubicBezTo>
                  <a:cubicBezTo>
                    <a:pt x="13720" y="-1531"/>
                    <a:pt x="23136" y="4388"/>
                    <a:pt x="31207" y="11921"/>
                  </a:cubicBezTo>
                  <a:cubicBezTo>
                    <a:pt x="37394" y="17839"/>
                    <a:pt x="44658" y="22144"/>
                    <a:pt x="50039" y="29138"/>
                  </a:cubicBezTo>
                  <a:cubicBezTo>
                    <a:pt x="51384" y="31291"/>
                    <a:pt x="56226" y="31560"/>
                    <a:pt x="59723" y="32905"/>
                  </a:cubicBezTo>
                  <a:close/>
                </a:path>
              </a:pathLst>
            </a:custGeom>
            <a:solidFill>
              <a:srgbClr val="BFC3C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3" name="Полилиния: фигура 742">
              <a:extLst>
                <a:ext uri="{FF2B5EF4-FFF2-40B4-BE49-F238E27FC236}">
                  <a16:creationId xmlns:a16="http://schemas.microsoft.com/office/drawing/2014/main" id="{042C390A-A832-9FCD-649F-272894DA8627}"/>
                </a:ext>
              </a:extLst>
            </p:cNvPr>
            <p:cNvSpPr/>
            <p:nvPr/>
          </p:nvSpPr>
          <p:spPr>
            <a:xfrm>
              <a:off x="5894576" y="6776901"/>
              <a:ext cx="34704" cy="37150"/>
            </a:xfrm>
            <a:custGeom>
              <a:avLst/>
              <a:gdLst>
                <a:gd name="connsiteX0" fmla="*/ 0 w 34704"/>
                <a:gd name="connsiteY0" fmla="*/ 0 h 37150"/>
                <a:gd name="connsiteX1" fmla="*/ 13182 w 34704"/>
                <a:gd name="connsiteY1" fmla="*/ 9147 h 37150"/>
                <a:gd name="connsiteX2" fmla="*/ 14527 w 34704"/>
                <a:gd name="connsiteY2" fmla="*/ 16949 h 37150"/>
                <a:gd name="connsiteX3" fmla="*/ 20984 w 34704"/>
                <a:gd name="connsiteY3" fmla="*/ 15334 h 37150"/>
                <a:gd name="connsiteX4" fmla="*/ 22867 w 34704"/>
                <a:gd name="connsiteY4" fmla="*/ 17487 h 37150"/>
                <a:gd name="connsiteX5" fmla="*/ 29593 w 34704"/>
                <a:gd name="connsiteY5" fmla="*/ 30131 h 37150"/>
                <a:gd name="connsiteX6" fmla="*/ 34704 w 34704"/>
                <a:gd name="connsiteY6" fmla="*/ 31745 h 37150"/>
                <a:gd name="connsiteX7" fmla="*/ 16680 w 34704"/>
                <a:gd name="connsiteY7" fmla="*/ 36049 h 37150"/>
                <a:gd name="connsiteX8" fmla="*/ 4305 w 34704"/>
                <a:gd name="connsiteY8" fmla="*/ 24750 h 37150"/>
                <a:gd name="connsiteX9" fmla="*/ 0 w 34704"/>
                <a:gd name="connsiteY9" fmla="*/ 0 h 3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04" h="37150">
                  <a:moveTo>
                    <a:pt x="0" y="0"/>
                  </a:moveTo>
                  <a:cubicBezTo>
                    <a:pt x="3228" y="4573"/>
                    <a:pt x="9685" y="4842"/>
                    <a:pt x="13182" y="9147"/>
                  </a:cubicBezTo>
                  <a:cubicBezTo>
                    <a:pt x="16949" y="11030"/>
                    <a:pt x="14796" y="14258"/>
                    <a:pt x="14527" y="16949"/>
                  </a:cubicBezTo>
                  <a:cubicBezTo>
                    <a:pt x="17218" y="17756"/>
                    <a:pt x="18563" y="14527"/>
                    <a:pt x="20984" y="15334"/>
                  </a:cubicBezTo>
                  <a:cubicBezTo>
                    <a:pt x="21791" y="15872"/>
                    <a:pt x="22329" y="16411"/>
                    <a:pt x="22867" y="17487"/>
                  </a:cubicBezTo>
                  <a:cubicBezTo>
                    <a:pt x="23405" y="22598"/>
                    <a:pt x="28517" y="25288"/>
                    <a:pt x="29593" y="30131"/>
                  </a:cubicBezTo>
                  <a:cubicBezTo>
                    <a:pt x="29324" y="36318"/>
                    <a:pt x="33628" y="29055"/>
                    <a:pt x="34704" y="31745"/>
                  </a:cubicBezTo>
                  <a:cubicBezTo>
                    <a:pt x="29862" y="37933"/>
                    <a:pt x="23136" y="37933"/>
                    <a:pt x="16680" y="36049"/>
                  </a:cubicBezTo>
                  <a:cubicBezTo>
                    <a:pt x="11299" y="34435"/>
                    <a:pt x="6188" y="31745"/>
                    <a:pt x="4305" y="24750"/>
                  </a:cubicBezTo>
                  <a:cubicBezTo>
                    <a:pt x="2152" y="16680"/>
                    <a:pt x="807" y="8609"/>
                    <a:pt x="0" y="0"/>
                  </a:cubicBezTo>
                  <a:close/>
                </a:path>
              </a:pathLst>
            </a:custGeom>
            <a:solidFill>
              <a:srgbClr val="F9FAF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4" name="Полилиния: фигура 743">
              <a:extLst>
                <a:ext uri="{FF2B5EF4-FFF2-40B4-BE49-F238E27FC236}">
                  <a16:creationId xmlns:a16="http://schemas.microsoft.com/office/drawing/2014/main" id="{85AA2327-DDB9-755F-8A2C-82B7A83DD295}"/>
                </a:ext>
              </a:extLst>
            </p:cNvPr>
            <p:cNvSpPr/>
            <p:nvPr/>
          </p:nvSpPr>
          <p:spPr>
            <a:xfrm>
              <a:off x="5991963" y="6604243"/>
              <a:ext cx="60530" cy="36531"/>
            </a:xfrm>
            <a:custGeom>
              <a:avLst/>
              <a:gdLst>
                <a:gd name="connsiteX0" fmla="*/ 60531 w 60530"/>
                <a:gd name="connsiteY0" fmla="*/ 4787 h 36531"/>
                <a:gd name="connsiteX1" fmla="*/ 0 w 60530"/>
                <a:gd name="connsiteY1" fmla="*/ 36532 h 36531"/>
                <a:gd name="connsiteX2" fmla="*/ 20715 w 60530"/>
                <a:gd name="connsiteY2" fmla="*/ 26040 h 36531"/>
                <a:gd name="connsiteX3" fmla="*/ 46541 w 60530"/>
                <a:gd name="connsiteY3" fmla="*/ 8284 h 36531"/>
                <a:gd name="connsiteX4" fmla="*/ 54343 w 60530"/>
                <a:gd name="connsiteY4" fmla="*/ 1558 h 36531"/>
                <a:gd name="connsiteX5" fmla="*/ 59724 w 60530"/>
                <a:gd name="connsiteY5" fmla="*/ 2634 h 36531"/>
                <a:gd name="connsiteX6" fmla="*/ 60531 w 60530"/>
                <a:gd name="connsiteY6" fmla="*/ 4787 h 3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530" h="36531">
                  <a:moveTo>
                    <a:pt x="60531" y="4787"/>
                  </a:moveTo>
                  <a:cubicBezTo>
                    <a:pt x="43582" y="21735"/>
                    <a:pt x="24481" y="34110"/>
                    <a:pt x="0" y="36532"/>
                  </a:cubicBezTo>
                  <a:cubicBezTo>
                    <a:pt x="6726" y="32496"/>
                    <a:pt x="13182" y="28192"/>
                    <a:pt x="20715" y="26040"/>
                  </a:cubicBezTo>
                  <a:cubicBezTo>
                    <a:pt x="30938" y="22811"/>
                    <a:pt x="38202" y="14741"/>
                    <a:pt x="46541" y="8284"/>
                  </a:cubicBezTo>
                  <a:cubicBezTo>
                    <a:pt x="49232" y="6132"/>
                    <a:pt x="51922" y="3980"/>
                    <a:pt x="54343" y="1558"/>
                  </a:cubicBezTo>
                  <a:cubicBezTo>
                    <a:pt x="56764" y="-1132"/>
                    <a:pt x="58379" y="-56"/>
                    <a:pt x="59724" y="2634"/>
                  </a:cubicBezTo>
                  <a:cubicBezTo>
                    <a:pt x="59993" y="3172"/>
                    <a:pt x="60262" y="3980"/>
                    <a:pt x="60531" y="4787"/>
                  </a:cubicBezTo>
                  <a:close/>
                </a:path>
              </a:pathLst>
            </a:custGeom>
            <a:solidFill>
              <a:srgbClr val="BFC3C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5" name="Полилиния: фигура 744">
              <a:extLst>
                <a:ext uri="{FF2B5EF4-FFF2-40B4-BE49-F238E27FC236}">
                  <a16:creationId xmlns:a16="http://schemas.microsoft.com/office/drawing/2014/main" id="{BF682D3B-6B26-CDEE-EF82-A812BECE194D}"/>
                </a:ext>
              </a:extLst>
            </p:cNvPr>
            <p:cNvSpPr/>
            <p:nvPr/>
          </p:nvSpPr>
          <p:spPr>
            <a:xfrm>
              <a:off x="5991097" y="6510524"/>
              <a:ext cx="35840" cy="67218"/>
            </a:xfrm>
            <a:custGeom>
              <a:avLst/>
              <a:gdLst>
                <a:gd name="connsiteX0" fmla="*/ 35840 w 35840"/>
                <a:gd name="connsiteY0" fmla="*/ 7305 h 67218"/>
                <a:gd name="connsiteX1" fmla="*/ 31805 w 35840"/>
                <a:gd name="connsiteY1" fmla="*/ 16452 h 67218"/>
                <a:gd name="connsiteX2" fmla="*/ 29115 w 35840"/>
                <a:gd name="connsiteY2" fmla="*/ 25061 h 67218"/>
                <a:gd name="connsiteX3" fmla="*/ 5978 w 35840"/>
                <a:gd name="connsiteY3" fmla="*/ 64339 h 67218"/>
                <a:gd name="connsiteX4" fmla="*/ 867 w 35840"/>
                <a:gd name="connsiteY4" fmla="*/ 66491 h 67218"/>
                <a:gd name="connsiteX5" fmla="*/ 1674 w 35840"/>
                <a:gd name="connsiteY5" fmla="*/ 61379 h 67218"/>
                <a:gd name="connsiteX6" fmla="*/ 18892 w 35840"/>
                <a:gd name="connsiteY6" fmla="*/ 31248 h 67218"/>
                <a:gd name="connsiteX7" fmla="*/ 25617 w 35840"/>
                <a:gd name="connsiteY7" fmla="*/ 12686 h 67218"/>
                <a:gd name="connsiteX8" fmla="*/ 28307 w 35840"/>
                <a:gd name="connsiteY8" fmla="*/ 2194 h 67218"/>
                <a:gd name="connsiteX9" fmla="*/ 30729 w 35840"/>
                <a:gd name="connsiteY9" fmla="*/ 41 h 67218"/>
                <a:gd name="connsiteX10" fmla="*/ 35840 w 35840"/>
                <a:gd name="connsiteY10" fmla="*/ 7305 h 67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840" h="67218">
                  <a:moveTo>
                    <a:pt x="35840" y="7305"/>
                  </a:moveTo>
                  <a:cubicBezTo>
                    <a:pt x="32343" y="9457"/>
                    <a:pt x="32343" y="13224"/>
                    <a:pt x="31805" y="16452"/>
                  </a:cubicBezTo>
                  <a:cubicBezTo>
                    <a:pt x="31805" y="19411"/>
                    <a:pt x="30460" y="22371"/>
                    <a:pt x="29115" y="25061"/>
                  </a:cubicBezTo>
                  <a:cubicBezTo>
                    <a:pt x="24272" y="39857"/>
                    <a:pt x="14049" y="51425"/>
                    <a:pt x="5978" y="64339"/>
                  </a:cubicBezTo>
                  <a:cubicBezTo>
                    <a:pt x="4902" y="66222"/>
                    <a:pt x="3019" y="68374"/>
                    <a:pt x="867" y="66491"/>
                  </a:cubicBezTo>
                  <a:cubicBezTo>
                    <a:pt x="-1016" y="65146"/>
                    <a:pt x="598" y="62724"/>
                    <a:pt x="1674" y="61379"/>
                  </a:cubicBezTo>
                  <a:cubicBezTo>
                    <a:pt x="8938" y="52232"/>
                    <a:pt x="13780" y="41740"/>
                    <a:pt x="18892" y="31248"/>
                  </a:cubicBezTo>
                  <a:cubicBezTo>
                    <a:pt x="21851" y="25330"/>
                    <a:pt x="22120" y="18335"/>
                    <a:pt x="25617" y="12686"/>
                  </a:cubicBezTo>
                  <a:cubicBezTo>
                    <a:pt x="28038" y="9457"/>
                    <a:pt x="27231" y="5691"/>
                    <a:pt x="28307" y="2194"/>
                  </a:cubicBezTo>
                  <a:cubicBezTo>
                    <a:pt x="28846" y="849"/>
                    <a:pt x="29115" y="-228"/>
                    <a:pt x="30729" y="41"/>
                  </a:cubicBezTo>
                  <a:cubicBezTo>
                    <a:pt x="32612" y="2194"/>
                    <a:pt x="35033" y="4346"/>
                    <a:pt x="35840" y="7305"/>
                  </a:cubicBezTo>
                  <a:close/>
                </a:path>
              </a:pathLst>
            </a:custGeom>
            <a:solidFill>
              <a:srgbClr val="C1C5C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6" name="Полилиния: фигура 745">
              <a:extLst>
                <a:ext uri="{FF2B5EF4-FFF2-40B4-BE49-F238E27FC236}">
                  <a16:creationId xmlns:a16="http://schemas.microsoft.com/office/drawing/2014/main" id="{0452CF16-0CAA-D4A3-E963-A19A8CCB2625}"/>
                </a:ext>
              </a:extLst>
            </p:cNvPr>
            <p:cNvSpPr/>
            <p:nvPr/>
          </p:nvSpPr>
          <p:spPr>
            <a:xfrm>
              <a:off x="5920874" y="6797811"/>
              <a:ext cx="11366" cy="12927"/>
            </a:xfrm>
            <a:custGeom>
              <a:avLst/>
              <a:gdLst>
                <a:gd name="connsiteX0" fmla="*/ 8407 w 11366"/>
                <a:gd name="connsiteY0" fmla="*/ 10835 h 12927"/>
                <a:gd name="connsiteX1" fmla="*/ 2220 w 11366"/>
                <a:gd name="connsiteY1" fmla="*/ 9759 h 12927"/>
                <a:gd name="connsiteX2" fmla="*/ 336 w 11366"/>
                <a:gd name="connsiteY2" fmla="*/ 4379 h 12927"/>
                <a:gd name="connsiteX3" fmla="*/ 874 w 11366"/>
                <a:gd name="connsiteY3" fmla="*/ 1688 h 12927"/>
                <a:gd name="connsiteX4" fmla="*/ 3565 w 11366"/>
                <a:gd name="connsiteY4" fmla="*/ 3034 h 12927"/>
                <a:gd name="connsiteX5" fmla="*/ 6793 w 11366"/>
                <a:gd name="connsiteY5" fmla="*/ 1150 h 12927"/>
                <a:gd name="connsiteX6" fmla="*/ 11366 w 11366"/>
                <a:gd name="connsiteY6" fmla="*/ 1688 h 12927"/>
                <a:gd name="connsiteX7" fmla="*/ 8407 w 11366"/>
                <a:gd name="connsiteY7" fmla="*/ 10835 h 1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366" h="12927">
                  <a:moveTo>
                    <a:pt x="8407" y="10835"/>
                  </a:moveTo>
                  <a:cubicBezTo>
                    <a:pt x="6255" y="11642"/>
                    <a:pt x="3296" y="15678"/>
                    <a:pt x="2220" y="9759"/>
                  </a:cubicBezTo>
                  <a:cubicBezTo>
                    <a:pt x="2488" y="7607"/>
                    <a:pt x="874" y="6262"/>
                    <a:pt x="336" y="4379"/>
                  </a:cubicBezTo>
                  <a:cubicBezTo>
                    <a:pt x="67" y="3303"/>
                    <a:pt x="-471" y="2226"/>
                    <a:pt x="874" y="1688"/>
                  </a:cubicBezTo>
                  <a:cubicBezTo>
                    <a:pt x="1950" y="1419"/>
                    <a:pt x="2488" y="2765"/>
                    <a:pt x="3565" y="3034"/>
                  </a:cubicBezTo>
                  <a:cubicBezTo>
                    <a:pt x="4641" y="2496"/>
                    <a:pt x="5717" y="1957"/>
                    <a:pt x="6793" y="1150"/>
                  </a:cubicBezTo>
                  <a:cubicBezTo>
                    <a:pt x="8407" y="74"/>
                    <a:pt x="10290" y="-1002"/>
                    <a:pt x="11366" y="1688"/>
                  </a:cubicBezTo>
                  <a:cubicBezTo>
                    <a:pt x="11097" y="5455"/>
                    <a:pt x="10021" y="8145"/>
                    <a:pt x="8407" y="10835"/>
                  </a:cubicBezTo>
                  <a:close/>
                </a:path>
              </a:pathLst>
            </a:custGeom>
            <a:solidFill>
              <a:srgbClr val="C3C6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7" name="Полилиния: фигура 746">
              <a:extLst>
                <a:ext uri="{FF2B5EF4-FFF2-40B4-BE49-F238E27FC236}">
                  <a16:creationId xmlns:a16="http://schemas.microsoft.com/office/drawing/2014/main" id="{4C31ADF8-6C22-1C3A-5A93-8A34D07BC4C2}"/>
                </a:ext>
              </a:extLst>
            </p:cNvPr>
            <p:cNvSpPr/>
            <p:nvPr/>
          </p:nvSpPr>
          <p:spPr>
            <a:xfrm>
              <a:off x="6041584" y="6620059"/>
              <a:ext cx="13806" cy="16679"/>
            </a:xfrm>
            <a:custGeom>
              <a:avLst/>
              <a:gdLst>
                <a:gd name="connsiteX0" fmla="*/ 13600 w 13806"/>
                <a:gd name="connsiteY0" fmla="*/ 8071 h 16679"/>
                <a:gd name="connsiteX1" fmla="*/ 7950 w 13806"/>
                <a:gd name="connsiteY1" fmla="*/ 8609 h 16679"/>
                <a:gd name="connsiteX2" fmla="*/ 2032 w 13806"/>
                <a:gd name="connsiteY2" fmla="*/ 16680 h 16679"/>
                <a:gd name="connsiteX3" fmla="*/ 1763 w 13806"/>
                <a:gd name="connsiteY3" fmla="*/ 7533 h 16679"/>
                <a:gd name="connsiteX4" fmla="*/ 12255 w 13806"/>
                <a:gd name="connsiteY4" fmla="*/ 0 h 16679"/>
                <a:gd name="connsiteX5" fmla="*/ 13600 w 13806"/>
                <a:gd name="connsiteY5" fmla="*/ 8071 h 1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06" h="16679">
                  <a:moveTo>
                    <a:pt x="13600" y="8071"/>
                  </a:moveTo>
                  <a:cubicBezTo>
                    <a:pt x="11448" y="5381"/>
                    <a:pt x="9564" y="6995"/>
                    <a:pt x="7950" y="8609"/>
                  </a:cubicBezTo>
                  <a:cubicBezTo>
                    <a:pt x="5798" y="11299"/>
                    <a:pt x="3915" y="13989"/>
                    <a:pt x="2032" y="16680"/>
                  </a:cubicBezTo>
                  <a:cubicBezTo>
                    <a:pt x="-1735" y="13720"/>
                    <a:pt x="687" y="10492"/>
                    <a:pt x="1763" y="7533"/>
                  </a:cubicBezTo>
                  <a:cubicBezTo>
                    <a:pt x="5529" y="5381"/>
                    <a:pt x="7143" y="538"/>
                    <a:pt x="12255" y="0"/>
                  </a:cubicBezTo>
                  <a:cubicBezTo>
                    <a:pt x="13600" y="2421"/>
                    <a:pt x="14138" y="5111"/>
                    <a:pt x="13600" y="8071"/>
                  </a:cubicBezTo>
                  <a:close/>
                </a:path>
              </a:pathLst>
            </a:custGeom>
            <a:solidFill>
              <a:srgbClr val="DCD9C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8" name="Полилиния: фигура 747">
              <a:extLst>
                <a:ext uri="{FF2B5EF4-FFF2-40B4-BE49-F238E27FC236}">
                  <a16:creationId xmlns:a16="http://schemas.microsoft.com/office/drawing/2014/main" id="{3FE5F860-A9C9-34E9-A639-E4A8B654F2F6}"/>
                </a:ext>
              </a:extLst>
            </p:cNvPr>
            <p:cNvSpPr/>
            <p:nvPr/>
          </p:nvSpPr>
          <p:spPr>
            <a:xfrm>
              <a:off x="5927397" y="6779847"/>
              <a:ext cx="8300" cy="20189"/>
            </a:xfrm>
            <a:custGeom>
              <a:avLst/>
              <a:gdLst>
                <a:gd name="connsiteX0" fmla="*/ 4573 w 8300"/>
                <a:gd name="connsiteY0" fmla="*/ 20190 h 20189"/>
                <a:gd name="connsiteX1" fmla="*/ 0 w 8300"/>
                <a:gd name="connsiteY1" fmla="*/ 19652 h 20189"/>
                <a:gd name="connsiteX2" fmla="*/ 6457 w 8300"/>
                <a:gd name="connsiteY2" fmla="*/ 551 h 20189"/>
                <a:gd name="connsiteX3" fmla="*/ 8071 w 8300"/>
                <a:gd name="connsiteY3" fmla="*/ 1089 h 20189"/>
                <a:gd name="connsiteX4" fmla="*/ 4573 w 8300"/>
                <a:gd name="connsiteY4" fmla="*/ 20190 h 20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00" h="20189">
                  <a:moveTo>
                    <a:pt x="4573" y="20190"/>
                  </a:moveTo>
                  <a:cubicBezTo>
                    <a:pt x="2959" y="19921"/>
                    <a:pt x="1345" y="19652"/>
                    <a:pt x="0" y="19652"/>
                  </a:cubicBezTo>
                  <a:cubicBezTo>
                    <a:pt x="2421" y="13464"/>
                    <a:pt x="5381" y="7276"/>
                    <a:pt x="6457" y="551"/>
                  </a:cubicBezTo>
                  <a:cubicBezTo>
                    <a:pt x="7264" y="-256"/>
                    <a:pt x="8071" y="-256"/>
                    <a:pt x="8071" y="1089"/>
                  </a:cubicBezTo>
                  <a:cubicBezTo>
                    <a:pt x="9147" y="7814"/>
                    <a:pt x="6188" y="13733"/>
                    <a:pt x="4573" y="20190"/>
                  </a:cubicBezTo>
                  <a:close/>
                </a:path>
              </a:pathLst>
            </a:custGeom>
            <a:solidFill>
              <a:srgbClr val="DFDDD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49" name="Полилиния: фигура 748">
              <a:extLst>
                <a:ext uri="{FF2B5EF4-FFF2-40B4-BE49-F238E27FC236}">
                  <a16:creationId xmlns:a16="http://schemas.microsoft.com/office/drawing/2014/main" id="{1AFB7894-0B54-26AA-500D-56362136BF62}"/>
                </a:ext>
              </a:extLst>
            </p:cNvPr>
            <p:cNvSpPr/>
            <p:nvPr/>
          </p:nvSpPr>
          <p:spPr>
            <a:xfrm>
              <a:off x="5797996" y="6717984"/>
              <a:ext cx="8067" cy="14258"/>
            </a:xfrm>
            <a:custGeom>
              <a:avLst/>
              <a:gdLst>
                <a:gd name="connsiteX0" fmla="*/ 6726 w 8067"/>
                <a:gd name="connsiteY0" fmla="*/ 13182 h 14258"/>
                <a:gd name="connsiteX1" fmla="*/ 0 w 8067"/>
                <a:gd name="connsiteY1" fmla="*/ 0 h 14258"/>
                <a:gd name="connsiteX2" fmla="*/ 7264 w 8067"/>
                <a:gd name="connsiteY2" fmla="*/ 14258 h 14258"/>
                <a:gd name="connsiteX3" fmla="*/ 6726 w 8067"/>
                <a:gd name="connsiteY3" fmla="*/ 13182 h 14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67" h="14258">
                  <a:moveTo>
                    <a:pt x="6726" y="13182"/>
                  </a:moveTo>
                  <a:cubicBezTo>
                    <a:pt x="4573" y="8878"/>
                    <a:pt x="2421" y="4573"/>
                    <a:pt x="0" y="0"/>
                  </a:cubicBezTo>
                  <a:cubicBezTo>
                    <a:pt x="6457" y="1345"/>
                    <a:pt x="9685" y="8071"/>
                    <a:pt x="7264" y="14258"/>
                  </a:cubicBezTo>
                  <a:cubicBezTo>
                    <a:pt x="7264" y="13989"/>
                    <a:pt x="6995" y="13720"/>
                    <a:pt x="6726" y="13182"/>
                  </a:cubicBezTo>
                  <a:close/>
                </a:path>
              </a:pathLst>
            </a:custGeom>
            <a:solidFill>
              <a:srgbClr val="C2C5C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0" name="Полилиния: фигура 749">
              <a:extLst>
                <a:ext uri="{FF2B5EF4-FFF2-40B4-BE49-F238E27FC236}">
                  <a16:creationId xmlns:a16="http://schemas.microsoft.com/office/drawing/2014/main" id="{43CD2AD9-5B9D-9969-CDC7-5738F78BB658}"/>
                </a:ext>
              </a:extLst>
            </p:cNvPr>
            <p:cNvSpPr/>
            <p:nvPr/>
          </p:nvSpPr>
          <p:spPr>
            <a:xfrm>
              <a:off x="6032483" y="6543388"/>
              <a:ext cx="6409" cy="6325"/>
            </a:xfrm>
            <a:custGeom>
              <a:avLst/>
              <a:gdLst>
                <a:gd name="connsiteX0" fmla="*/ 6291 w 6409"/>
                <a:gd name="connsiteY0" fmla="*/ 3227 h 6325"/>
                <a:gd name="connsiteX1" fmla="*/ 1986 w 6409"/>
                <a:gd name="connsiteY1" fmla="*/ 5379 h 6325"/>
                <a:gd name="connsiteX2" fmla="*/ 641 w 6409"/>
                <a:gd name="connsiteY2" fmla="*/ 1613 h 6325"/>
                <a:gd name="connsiteX3" fmla="*/ 5483 w 6409"/>
                <a:gd name="connsiteY3" fmla="*/ 2151 h 6325"/>
                <a:gd name="connsiteX4" fmla="*/ 6291 w 6409"/>
                <a:gd name="connsiteY4" fmla="*/ 3227 h 6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9" h="6325">
                  <a:moveTo>
                    <a:pt x="6291" y="3227"/>
                  </a:moveTo>
                  <a:cubicBezTo>
                    <a:pt x="7098" y="8338"/>
                    <a:pt x="3600" y="5648"/>
                    <a:pt x="1986" y="5379"/>
                  </a:cubicBezTo>
                  <a:cubicBezTo>
                    <a:pt x="-973" y="5379"/>
                    <a:pt x="103" y="2958"/>
                    <a:pt x="641" y="1613"/>
                  </a:cubicBezTo>
                  <a:cubicBezTo>
                    <a:pt x="2524" y="-2423"/>
                    <a:pt x="3869" y="2420"/>
                    <a:pt x="5483" y="2151"/>
                  </a:cubicBezTo>
                  <a:cubicBezTo>
                    <a:pt x="5752" y="2420"/>
                    <a:pt x="6021" y="2958"/>
                    <a:pt x="6291" y="3227"/>
                  </a:cubicBezTo>
                  <a:close/>
                </a:path>
              </a:pathLst>
            </a:custGeom>
            <a:solidFill>
              <a:srgbClr val="C4C6C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1" name="Полилиния: фигура 750">
              <a:extLst>
                <a:ext uri="{FF2B5EF4-FFF2-40B4-BE49-F238E27FC236}">
                  <a16:creationId xmlns:a16="http://schemas.microsoft.com/office/drawing/2014/main" id="{E97830C9-EB7A-0A0C-8303-97EFCD1C2461}"/>
                </a:ext>
              </a:extLst>
            </p:cNvPr>
            <p:cNvSpPr/>
            <p:nvPr/>
          </p:nvSpPr>
          <p:spPr>
            <a:xfrm>
              <a:off x="5933854" y="6766947"/>
              <a:ext cx="3497" cy="13989"/>
            </a:xfrm>
            <a:custGeom>
              <a:avLst/>
              <a:gdLst>
                <a:gd name="connsiteX0" fmla="*/ 1614 w 3497"/>
                <a:gd name="connsiteY0" fmla="*/ 13989 h 13989"/>
                <a:gd name="connsiteX1" fmla="*/ 0 w 3497"/>
                <a:gd name="connsiteY1" fmla="*/ 13451 h 13989"/>
                <a:gd name="connsiteX2" fmla="*/ 3497 w 3497"/>
                <a:gd name="connsiteY2" fmla="*/ 0 h 13989"/>
                <a:gd name="connsiteX3" fmla="*/ 1614 w 3497"/>
                <a:gd name="connsiteY3" fmla="*/ 13989 h 1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7" h="13989">
                  <a:moveTo>
                    <a:pt x="1614" y="13989"/>
                  </a:moveTo>
                  <a:cubicBezTo>
                    <a:pt x="1076" y="13720"/>
                    <a:pt x="538" y="13720"/>
                    <a:pt x="0" y="13451"/>
                  </a:cubicBezTo>
                  <a:cubicBezTo>
                    <a:pt x="1614" y="9147"/>
                    <a:pt x="0" y="4035"/>
                    <a:pt x="3497" y="0"/>
                  </a:cubicBezTo>
                  <a:cubicBezTo>
                    <a:pt x="3228" y="4842"/>
                    <a:pt x="3766" y="9685"/>
                    <a:pt x="1614" y="13989"/>
                  </a:cubicBezTo>
                  <a:close/>
                </a:path>
              </a:pathLst>
            </a:custGeom>
            <a:solidFill>
              <a:srgbClr val="EBEBE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2" name="Полилиния: фигура 751">
              <a:extLst>
                <a:ext uri="{FF2B5EF4-FFF2-40B4-BE49-F238E27FC236}">
                  <a16:creationId xmlns:a16="http://schemas.microsoft.com/office/drawing/2014/main" id="{DE50B492-D0F4-6B8C-D233-37CF5CB30A28}"/>
                </a:ext>
              </a:extLst>
            </p:cNvPr>
            <p:cNvSpPr/>
            <p:nvPr/>
          </p:nvSpPr>
          <p:spPr>
            <a:xfrm>
              <a:off x="6043078" y="6618983"/>
              <a:ext cx="10761" cy="9146"/>
            </a:xfrm>
            <a:custGeom>
              <a:avLst/>
              <a:gdLst>
                <a:gd name="connsiteX0" fmla="*/ 10761 w 10761"/>
                <a:gd name="connsiteY0" fmla="*/ 1076 h 9146"/>
                <a:gd name="connsiteX1" fmla="*/ 538 w 10761"/>
                <a:gd name="connsiteY1" fmla="*/ 9147 h 9146"/>
                <a:gd name="connsiteX2" fmla="*/ 0 w 10761"/>
                <a:gd name="connsiteY2" fmla="*/ 8609 h 9146"/>
                <a:gd name="connsiteX3" fmla="*/ 0 w 10761"/>
                <a:gd name="connsiteY3" fmla="*/ 8071 h 9146"/>
                <a:gd name="connsiteX4" fmla="*/ 10492 w 10761"/>
                <a:gd name="connsiteY4" fmla="*/ 0 h 9146"/>
                <a:gd name="connsiteX5" fmla="*/ 10761 w 10761"/>
                <a:gd name="connsiteY5" fmla="*/ 1076 h 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61" h="9146">
                  <a:moveTo>
                    <a:pt x="10761" y="1076"/>
                  </a:moveTo>
                  <a:cubicBezTo>
                    <a:pt x="6726" y="2959"/>
                    <a:pt x="4842" y="7533"/>
                    <a:pt x="538" y="9147"/>
                  </a:cubicBezTo>
                  <a:cubicBezTo>
                    <a:pt x="269" y="9147"/>
                    <a:pt x="0" y="8878"/>
                    <a:pt x="0" y="8609"/>
                  </a:cubicBezTo>
                  <a:cubicBezTo>
                    <a:pt x="0" y="8340"/>
                    <a:pt x="0" y="8071"/>
                    <a:pt x="0" y="8071"/>
                  </a:cubicBezTo>
                  <a:cubicBezTo>
                    <a:pt x="3497" y="5381"/>
                    <a:pt x="5381" y="538"/>
                    <a:pt x="10492" y="0"/>
                  </a:cubicBezTo>
                  <a:cubicBezTo>
                    <a:pt x="10492" y="269"/>
                    <a:pt x="10761" y="538"/>
                    <a:pt x="10761" y="1076"/>
                  </a:cubicBezTo>
                  <a:close/>
                </a:path>
              </a:pathLst>
            </a:custGeom>
            <a:solidFill>
              <a:srgbClr val="CBCBC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3" name="Полилиния: фигура 752">
              <a:extLst>
                <a:ext uri="{FF2B5EF4-FFF2-40B4-BE49-F238E27FC236}">
                  <a16:creationId xmlns:a16="http://schemas.microsoft.com/office/drawing/2014/main" id="{8F0E51F3-ADE5-0D95-7ACD-0A6778BA54F9}"/>
                </a:ext>
              </a:extLst>
            </p:cNvPr>
            <p:cNvSpPr/>
            <p:nvPr/>
          </p:nvSpPr>
          <p:spPr>
            <a:xfrm>
              <a:off x="5894576" y="6738884"/>
              <a:ext cx="4112" cy="4926"/>
            </a:xfrm>
            <a:custGeom>
              <a:avLst/>
              <a:gdLst>
                <a:gd name="connsiteX0" fmla="*/ 0 w 4112"/>
                <a:gd name="connsiteY0" fmla="*/ 3581 h 4926"/>
                <a:gd name="connsiteX1" fmla="*/ 2690 w 4112"/>
                <a:gd name="connsiteY1" fmla="*/ 84 h 4926"/>
                <a:gd name="connsiteX2" fmla="*/ 3497 w 4112"/>
                <a:gd name="connsiteY2" fmla="*/ 4926 h 4926"/>
                <a:gd name="connsiteX3" fmla="*/ 0 w 4112"/>
                <a:gd name="connsiteY3" fmla="*/ 3581 h 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12" h="4926">
                  <a:moveTo>
                    <a:pt x="0" y="3581"/>
                  </a:moveTo>
                  <a:cubicBezTo>
                    <a:pt x="269" y="1698"/>
                    <a:pt x="1345" y="-454"/>
                    <a:pt x="2690" y="84"/>
                  </a:cubicBezTo>
                  <a:cubicBezTo>
                    <a:pt x="5112" y="622"/>
                    <a:pt x="3766" y="3043"/>
                    <a:pt x="3497" y="4926"/>
                  </a:cubicBezTo>
                  <a:cubicBezTo>
                    <a:pt x="2421" y="3312"/>
                    <a:pt x="1345" y="2774"/>
                    <a:pt x="0" y="3581"/>
                  </a:cubicBezTo>
                  <a:close/>
                </a:path>
              </a:pathLst>
            </a:custGeom>
            <a:solidFill>
              <a:srgbClr val="EBECE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4" name="Полилиния: фигура 753">
              <a:extLst>
                <a:ext uri="{FF2B5EF4-FFF2-40B4-BE49-F238E27FC236}">
                  <a16:creationId xmlns:a16="http://schemas.microsoft.com/office/drawing/2014/main" id="{D5F0F599-BC41-B7E9-91F2-18D348EAB2E0}"/>
                </a:ext>
              </a:extLst>
            </p:cNvPr>
            <p:cNvSpPr/>
            <p:nvPr/>
          </p:nvSpPr>
          <p:spPr>
            <a:xfrm>
              <a:off x="5858208" y="6462381"/>
              <a:ext cx="75090" cy="150145"/>
            </a:xfrm>
            <a:custGeom>
              <a:avLst/>
              <a:gdLst>
                <a:gd name="connsiteX0" fmla="*/ 73225 w 75090"/>
                <a:gd name="connsiteY0" fmla="*/ 6755 h 150145"/>
                <a:gd name="connsiteX1" fmla="*/ 68651 w 75090"/>
                <a:gd name="connsiteY1" fmla="*/ 80737 h 150145"/>
                <a:gd name="connsiteX2" fmla="*/ 66230 w 75090"/>
                <a:gd name="connsiteY2" fmla="*/ 98493 h 150145"/>
                <a:gd name="connsiteX3" fmla="*/ 58159 w 75090"/>
                <a:gd name="connsiteY3" fmla="*/ 122705 h 150145"/>
                <a:gd name="connsiteX4" fmla="*/ 57621 w 75090"/>
                <a:gd name="connsiteY4" fmla="*/ 124319 h 150145"/>
                <a:gd name="connsiteX5" fmla="*/ 56545 w 75090"/>
                <a:gd name="connsiteY5" fmla="*/ 126471 h 150145"/>
                <a:gd name="connsiteX6" fmla="*/ 47936 w 75090"/>
                <a:gd name="connsiteY6" fmla="*/ 142882 h 150145"/>
                <a:gd name="connsiteX7" fmla="*/ 46053 w 75090"/>
                <a:gd name="connsiteY7" fmla="*/ 147455 h 150145"/>
                <a:gd name="connsiteX8" fmla="*/ 36099 w 75090"/>
                <a:gd name="connsiteY8" fmla="*/ 136694 h 150145"/>
                <a:gd name="connsiteX9" fmla="*/ 37444 w 75090"/>
                <a:gd name="connsiteY9" fmla="*/ 142075 h 150145"/>
                <a:gd name="connsiteX10" fmla="*/ 38251 w 75090"/>
                <a:gd name="connsiteY10" fmla="*/ 150146 h 150145"/>
                <a:gd name="connsiteX11" fmla="*/ 34216 w 75090"/>
                <a:gd name="connsiteY11" fmla="*/ 147993 h 150145"/>
                <a:gd name="connsiteX12" fmla="*/ 28567 w 75090"/>
                <a:gd name="connsiteY12" fmla="*/ 139654 h 150145"/>
                <a:gd name="connsiteX13" fmla="*/ 26952 w 75090"/>
                <a:gd name="connsiteY13" fmla="*/ 139923 h 150145"/>
                <a:gd name="connsiteX14" fmla="*/ 8659 w 75090"/>
                <a:gd name="connsiteY14" fmla="*/ 78854 h 150145"/>
                <a:gd name="connsiteX15" fmla="*/ 2471 w 75090"/>
                <a:gd name="connsiteY15" fmla="*/ 59753 h 150145"/>
                <a:gd name="connsiteX16" fmla="*/ 8121 w 75090"/>
                <a:gd name="connsiteY16" fmla="*/ 64326 h 150145"/>
                <a:gd name="connsiteX17" fmla="*/ 18343 w 75090"/>
                <a:gd name="connsiteY17" fmla="*/ 87732 h 150145"/>
                <a:gd name="connsiteX18" fmla="*/ 22917 w 75090"/>
                <a:gd name="connsiteY18" fmla="*/ 93650 h 150145"/>
                <a:gd name="connsiteX19" fmla="*/ 27759 w 75090"/>
                <a:gd name="connsiteY19" fmla="*/ 108985 h 150145"/>
                <a:gd name="connsiteX20" fmla="*/ 15384 w 75090"/>
                <a:gd name="connsiteY20" fmla="*/ 68900 h 150145"/>
                <a:gd name="connsiteX21" fmla="*/ 2471 w 75090"/>
                <a:gd name="connsiteY21" fmla="*/ 41728 h 150145"/>
                <a:gd name="connsiteX22" fmla="*/ 319 w 75090"/>
                <a:gd name="connsiteY22" fmla="*/ 33389 h 150145"/>
                <a:gd name="connsiteX23" fmla="*/ 10273 w 75090"/>
                <a:gd name="connsiteY23" fmla="*/ 48992 h 150145"/>
                <a:gd name="connsiteX24" fmla="*/ 7582 w 75090"/>
                <a:gd name="connsiteY24" fmla="*/ 37693 h 150145"/>
                <a:gd name="connsiteX25" fmla="*/ 22110 w 75090"/>
                <a:gd name="connsiteY25" fmla="*/ 61098 h 150145"/>
                <a:gd name="connsiteX26" fmla="*/ 6506 w 75090"/>
                <a:gd name="connsiteY26" fmla="*/ 19668 h 150145"/>
                <a:gd name="connsiteX27" fmla="*/ 5430 w 75090"/>
                <a:gd name="connsiteY27" fmla="*/ 14557 h 150145"/>
                <a:gd name="connsiteX28" fmla="*/ 10004 w 75090"/>
                <a:gd name="connsiteY28" fmla="*/ 17516 h 150145"/>
                <a:gd name="connsiteX29" fmla="*/ 21841 w 75090"/>
                <a:gd name="connsiteY29" fmla="*/ 34196 h 150145"/>
                <a:gd name="connsiteX30" fmla="*/ 12425 w 75090"/>
                <a:gd name="connsiteY30" fmla="*/ 7831 h 150145"/>
                <a:gd name="connsiteX31" fmla="*/ 10811 w 75090"/>
                <a:gd name="connsiteY31" fmla="*/ 567 h 150145"/>
                <a:gd name="connsiteX32" fmla="*/ 17536 w 75090"/>
                <a:gd name="connsiteY32" fmla="*/ 4065 h 150145"/>
                <a:gd name="connsiteX33" fmla="*/ 22917 w 75090"/>
                <a:gd name="connsiteY33" fmla="*/ 6217 h 150145"/>
                <a:gd name="connsiteX34" fmla="*/ 29912 w 75090"/>
                <a:gd name="connsiteY34" fmla="*/ 8907 h 150145"/>
                <a:gd name="connsiteX35" fmla="*/ 37713 w 75090"/>
                <a:gd name="connsiteY35" fmla="*/ 14019 h 150145"/>
                <a:gd name="connsiteX36" fmla="*/ 41211 w 75090"/>
                <a:gd name="connsiteY36" fmla="*/ 21013 h 150145"/>
                <a:gd name="connsiteX37" fmla="*/ 42287 w 75090"/>
                <a:gd name="connsiteY37" fmla="*/ 76433 h 150145"/>
                <a:gd name="connsiteX38" fmla="*/ 41480 w 75090"/>
                <a:gd name="connsiteY38" fmla="*/ 110868 h 150145"/>
                <a:gd name="connsiteX39" fmla="*/ 38520 w 75090"/>
                <a:gd name="connsiteY39" fmla="*/ 106294 h 150145"/>
                <a:gd name="connsiteX40" fmla="*/ 37175 w 75090"/>
                <a:gd name="connsiteY40" fmla="*/ 64595 h 150145"/>
                <a:gd name="connsiteX41" fmla="*/ 35023 w 75090"/>
                <a:gd name="connsiteY41" fmla="*/ 25318 h 150145"/>
                <a:gd name="connsiteX42" fmla="*/ 25876 w 75090"/>
                <a:gd name="connsiteY42" fmla="*/ 14019 h 150145"/>
                <a:gd name="connsiteX43" fmla="*/ 27759 w 75090"/>
                <a:gd name="connsiteY43" fmla="*/ 27201 h 150145"/>
                <a:gd name="connsiteX44" fmla="*/ 29643 w 75090"/>
                <a:gd name="connsiteY44" fmla="*/ 63519 h 150145"/>
                <a:gd name="connsiteX45" fmla="*/ 35023 w 75090"/>
                <a:gd name="connsiteY45" fmla="*/ 114634 h 150145"/>
                <a:gd name="connsiteX46" fmla="*/ 37982 w 75090"/>
                <a:gd name="connsiteY46" fmla="*/ 122436 h 150145"/>
                <a:gd name="connsiteX47" fmla="*/ 40942 w 75090"/>
                <a:gd name="connsiteY47" fmla="*/ 124319 h 150145"/>
                <a:gd name="connsiteX48" fmla="*/ 42018 w 75090"/>
                <a:gd name="connsiteY48" fmla="*/ 121091 h 150145"/>
                <a:gd name="connsiteX49" fmla="*/ 42018 w 75090"/>
                <a:gd name="connsiteY49" fmla="*/ 111675 h 150145"/>
                <a:gd name="connsiteX50" fmla="*/ 43363 w 75090"/>
                <a:gd name="connsiteY50" fmla="*/ 113827 h 150145"/>
                <a:gd name="connsiteX51" fmla="*/ 44708 w 75090"/>
                <a:gd name="connsiteY51" fmla="*/ 111944 h 150145"/>
                <a:gd name="connsiteX52" fmla="*/ 53048 w 75090"/>
                <a:gd name="connsiteY52" fmla="*/ 68631 h 150145"/>
                <a:gd name="connsiteX53" fmla="*/ 57621 w 75090"/>
                <a:gd name="connsiteY53" fmla="*/ 23973 h 150145"/>
                <a:gd name="connsiteX54" fmla="*/ 60312 w 75090"/>
                <a:gd name="connsiteY54" fmla="*/ 18861 h 150145"/>
                <a:gd name="connsiteX55" fmla="*/ 65692 w 75090"/>
                <a:gd name="connsiteY55" fmla="*/ 23435 h 150145"/>
                <a:gd name="connsiteX56" fmla="*/ 67306 w 75090"/>
                <a:gd name="connsiteY56" fmla="*/ 11867 h 150145"/>
                <a:gd name="connsiteX57" fmla="*/ 73225 w 75090"/>
                <a:gd name="connsiteY57" fmla="*/ 6755 h 150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75090" h="150145">
                  <a:moveTo>
                    <a:pt x="73225" y="6755"/>
                  </a:moveTo>
                  <a:cubicBezTo>
                    <a:pt x="77260" y="31774"/>
                    <a:pt x="74301" y="56525"/>
                    <a:pt x="68651" y="80737"/>
                  </a:cubicBezTo>
                  <a:cubicBezTo>
                    <a:pt x="67306" y="86656"/>
                    <a:pt x="70534" y="93112"/>
                    <a:pt x="66230" y="98493"/>
                  </a:cubicBezTo>
                  <a:cubicBezTo>
                    <a:pt x="62464" y="106294"/>
                    <a:pt x="60312" y="114365"/>
                    <a:pt x="58159" y="122705"/>
                  </a:cubicBezTo>
                  <a:cubicBezTo>
                    <a:pt x="57890" y="123243"/>
                    <a:pt x="57890" y="123781"/>
                    <a:pt x="57621" y="124319"/>
                  </a:cubicBezTo>
                  <a:cubicBezTo>
                    <a:pt x="57352" y="125126"/>
                    <a:pt x="57083" y="126202"/>
                    <a:pt x="56545" y="126471"/>
                  </a:cubicBezTo>
                  <a:cubicBezTo>
                    <a:pt x="48205" y="129162"/>
                    <a:pt x="48474" y="136156"/>
                    <a:pt x="47936" y="142882"/>
                  </a:cubicBezTo>
                  <a:cubicBezTo>
                    <a:pt x="47936" y="144496"/>
                    <a:pt x="48743" y="146917"/>
                    <a:pt x="46053" y="147455"/>
                  </a:cubicBezTo>
                  <a:cubicBezTo>
                    <a:pt x="41211" y="145572"/>
                    <a:pt x="40673" y="139654"/>
                    <a:pt x="36099" y="136694"/>
                  </a:cubicBezTo>
                  <a:cubicBezTo>
                    <a:pt x="35023" y="139115"/>
                    <a:pt x="36906" y="140461"/>
                    <a:pt x="37444" y="142075"/>
                  </a:cubicBezTo>
                  <a:cubicBezTo>
                    <a:pt x="37982" y="144765"/>
                    <a:pt x="40673" y="147186"/>
                    <a:pt x="38251" y="150146"/>
                  </a:cubicBezTo>
                  <a:cubicBezTo>
                    <a:pt x="36368" y="150146"/>
                    <a:pt x="35292" y="149069"/>
                    <a:pt x="34216" y="147993"/>
                  </a:cubicBezTo>
                  <a:cubicBezTo>
                    <a:pt x="32064" y="145303"/>
                    <a:pt x="30181" y="142613"/>
                    <a:pt x="28567" y="139654"/>
                  </a:cubicBezTo>
                  <a:cubicBezTo>
                    <a:pt x="28028" y="138577"/>
                    <a:pt x="27490" y="140461"/>
                    <a:pt x="26952" y="139923"/>
                  </a:cubicBezTo>
                  <a:cubicBezTo>
                    <a:pt x="23724" y="118670"/>
                    <a:pt x="13501" y="99569"/>
                    <a:pt x="8659" y="78854"/>
                  </a:cubicBezTo>
                  <a:cubicBezTo>
                    <a:pt x="7045" y="72397"/>
                    <a:pt x="3278" y="66479"/>
                    <a:pt x="2471" y="59753"/>
                  </a:cubicBezTo>
                  <a:cubicBezTo>
                    <a:pt x="6237" y="58946"/>
                    <a:pt x="7045" y="62174"/>
                    <a:pt x="8121" y="64326"/>
                  </a:cubicBezTo>
                  <a:cubicBezTo>
                    <a:pt x="12425" y="71590"/>
                    <a:pt x="14039" y="80199"/>
                    <a:pt x="18343" y="87732"/>
                  </a:cubicBezTo>
                  <a:cubicBezTo>
                    <a:pt x="19689" y="89884"/>
                    <a:pt x="20227" y="92574"/>
                    <a:pt x="22917" y="93650"/>
                  </a:cubicBezTo>
                  <a:cubicBezTo>
                    <a:pt x="26683" y="97955"/>
                    <a:pt x="26683" y="103604"/>
                    <a:pt x="27759" y="108985"/>
                  </a:cubicBezTo>
                  <a:cubicBezTo>
                    <a:pt x="24800" y="95264"/>
                    <a:pt x="21034" y="81813"/>
                    <a:pt x="15384" y="68900"/>
                  </a:cubicBezTo>
                  <a:cubicBezTo>
                    <a:pt x="11618" y="59484"/>
                    <a:pt x="6775" y="50875"/>
                    <a:pt x="2471" y="41728"/>
                  </a:cubicBezTo>
                  <a:cubicBezTo>
                    <a:pt x="1126" y="39038"/>
                    <a:pt x="-757" y="36617"/>
                    <a:pt x="319" y="33389"/>
                  </a:cubicBezTo>
                  <a:cubicBezTo>
                    <a:pt x="5430" y="37155"/>
                    <a:pt x="5699" y="44150"/>
                    <a:pt x="10273" y="48992"/>
                  </a:cubicBezTo>
                  <a:cubicBezTo>
                    <a:pt x="10004" y="44688"/>
                    <a:pt x="6506" y="42266"/>
                    <a:pt x="7582" y="37693"/>
                  </a:cubicBezTo>
                  <a:cubicBezTo>
                    <a:pt x="12156" y="45226"/>
                    <a:pt x="16998" y="52758"/>
                    <a:pt x="22110" y="61098"/>
                  </a:cubicBezTo>
                  <a:cubicBezTo>
                    <a:pt x="18343" y="46033"/>
                    <a:pt x="13501" y="32312"/>
                    <a:pt x="6506" y="19668"/>
                  </a:cubicBezTo>
                  <a:cubicBezTo>
                    <a:pt x="5699" y="18054"/>
                    <a:pt x="3547" y="15902"/>
                    <a:pt x="5430" y="14557"/>
                  </a:cubicBezTo>
                  <a:cubicBezTo>
                    <a:pt x="7852" y="12943"/>
                    <a:pt x="8659" y="15902"/>
                    <a:pt x="10004" y="17516"/>
                  </a:cubicBezTo>
                  <a:cubicBezTo>
                    <a:pt x="14577" y="22628"/>
                    <a:pt x="18613" y="28008"/>
                    <a:pt x="21841" y="34196"/>
                  </a:cubicBezTo>
                  <a:cubicBezTo>
                    <a:pt x="20227" y="24780"/>
                    <a:pt x="16729" y="16171"/>
                    <a:pt x="12425" y="7831"/>
                  </a:cubicBezTo>
                  <a:cubicBezTo>
                    <a:pt x="11349" y="5679"/>
                    <a:pt x="7852" y="2720"/>
                    <a:pt x="10811" y="567"/>
                  </a:cubicBezTo>
                  <a:cubicBezTo>
                    <a:pt x="13232" y="-1316"/>
                    <a:pt x="15922" y="1913"/>
                    <a:pt x="17536" y="4065"/>
                  </a:cubicBezTo>
                  <a:cubicBezTo>
                    <a:pt x="18882" y="5948"/>
                    <a:pt x="20496" y="7024"/>
                    <a:pt x="22917" y="6217"/>
                  </a:cubicBezTo>
                  <a:cubicBezTo>
                    <a:pt x="25607" y="5679"/>
                    <a:pt x="27759" y="7293"/>
                    <a:pt x="29912" y="8907"/>
                  </a:cubicBezTo>
                  <a:cubicBezTo>
                    <a:pt x="32333" y="10790"/>
                    <a:pt x="33947" y="13481"/>
                    <a:pt x="37713" y="14019"/>
                  </a:cubicBezTo>
                  <a:cubicBezTo>
                    <a:pt x="40404" y="14288"/>
                    <a:pt x="40673" y="18323"/>
                    <a:pt x="41211" y="21013"/>
                  </a:cubicBezTo>
                  <a:cubicBezTo>
                    <a:pt x="45515" y="39307"/>
                    <a:pt x="46860" y="57870"/>
                    <a:pt x="42287" y="76433"/>
                  </a:cubicBezTo>
                  <a:cubicBezTo>
                    <a:pt x="39597" y="88001"/>
                    <a:pt x="42287" y="99569"/>
                    <a:pt x="41480" y="110868"/>
                  </a:cubicBezTo>
                  <a:cubicBezTo>
                    <a:pt x="39328" y="110330"/>
                    <a:pt x="38789" y="108178"/>
                    <a:pt x="38520" y="106294"/>
                  </a:cubicBezTo>
                  <a:cubicBezTo>
                    <a:pt x="36099" y="92574"/>
                    <a:pt x="34754" y="78854"/>
                    <a:pt x="37175" y="64595"/>
                  </a:cubicBezTo>
                  <a:cubicBezTo>
                    <a:pt x="39597" y="51413"/>
                    <a:pt x="40404" y="38231"/>
                    <a:pt x="35023" y="25318"/>
                  </a:cubicBezTo>
                  <a:cubicBezTo>
                    <a:pt x="33140" y="20744"/>
                    <a:pt x="30988" y="16978"/>
                    <a:pt x="25876" y="14019"/>
                  </a:cubicBezTo>
                  <a:cubicBezTo>
                    <a:pt x="25069" y="19130"/>
                    <a:pt x="26145" y="23435"/>
                    <a:pt x="27759" y="27201"/>
                  </a:cubicBezTo>
                  <a:cubicBezTo>
                    <a:pt x="32602" y="39038"/>
                    <a:pt x="31795" y="51413"/>
                    <a:pt x="29643" y="63519"/>
                  </a:cubicBezTo>
                  <a:cubicBezTo>
                    <a:pt x="26683" y="81275"/>
                    <a:pt x="29104" y="98224"/>
                    <a:pt x="35023" y="114634"/>
                  </a:cubicBezTo>
                  <a:cubicBezTo>
                    <a:pt x="35830" y="117324"/>
                    <a:pt x="36368" y="120015"/>
                    <a:pt x="37982" y="122436"/>
                  </a:cubicBezTo>
                  <a:cubicBezTo>
                    <a:pt x="38520" y="123512"/>
                    <a:pt x="39328" y="124857"/>
                    <a:pt x="40942" y="124319"/>
                  </a:cubicBezTo>
                  <a:cubicBezTo>
                    <a:pt x="42556" y="123781"/>
                    <a:pt x="42018" y="122167"/>
                    <a:pt x="42018" y="121091"/>
                  </a:cubicBezTo>
                  <a:cubicBezTo>
                    <a:pt x="42018" y="117862"/>
                    <a:pt x="38789" y="114903"/>
                    <a:pt x="42018" y="111675"/>
                  </a:cubicBezTo>
                  <a:cubicBezTo>
                    <a:pt x="42556" y="112482"/>
                    <a:pt x="42825" y="113558"/>
                    <a:pt x="43363" y="113827"/>
                  </a:cubicBezTo>
                  <a:cubicBezTo>
                    <a:pt x="45246" y="114365"/>
                    <a:pt x="44708" y="112751"/>
                    <a:pt x="44708" y="111944"/>
                  </a:cubicBezTo>
                  <a:cubicBezTo>
                    <a:pt x="47667" y="97417"/>
                    <a:pt x="50896" y="83158"/>
                    <a:pt x="53048" y="68631"/>
                  </a:cubicBezTo>
                  <a:cubicBezTo>
                    <a:pt x="55469" y="53834"/>
                    <a:pt x="57352" y="39038"/>
                    <a:pt x="57621" y="23973"/>
                  </a:cubicBezTo>
                  <a:cubicBezTo>
                    <a:pt x="57621" y="21820"/>
                    <a:pt x="57890" y="19399"/>
                    <a:pt x="60312" y="18861"/>
                  </a:cubicBezTo>
                  <a:cubicBezTo>
                    <a:pt x="63809" y="17785"/>
                    <a:pt x="63271" y="22359"/>
                    <a:pt x="65692" y="23435"/>
                  </a:cubicBezTo>
                  <a:cubicBezTo>
                    <a:pt x="67306" y="19399"/>
                    <a:pt x="64078" y="14019"/>
                    <a:pt x="67306" y="11867"/>
                  </a:cubicBezTo>
                  <a:cubicBezTo>
                    <a:pt x="69189" y="10521"/>
                    <a:pt x="71073" y="8369"/>
                    <a:pt x="73225" y="6755"/>
                  </a:cubicBezTo>
                  <a:close/>
                </a:path>
              </a:pathLst>
            </a:custGeom>
            <a:solidFill>
              <a:srgbClr val="DDD9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5" name="Полилиния: фигура 754">
              <a:extLst>
                <a:ext uri="{FF2B5EF4-FFF2-40B4-BE49-F238E27FC236}">
                  <a16:creationId xmlns:a16="http://schemas.microsoft.com/office/drawing/2014/main" id="{EE25C15E-0C5A-C622-4D4D-0533517C4FEB}"/>
                </a:ext>
              </a:extLst>
            </p:cNvPr>
            <p:cNvSpPr/>
            <p:nvPr/>
          </p:nvSpPr>
          <p:spPr>
            <a:xfrm>
              <a:off x="5884622" y="6586969"/>
              <a:ext cx="41977" cy="220869"/>
            </a:xfrm>
            <a:custGeom>
              <a:avLst/>
              <a:gdLst>
                <a:gd name="connsiteX0" fmla="*/ 0 w 41977"/>
                <a:gd name="connsiteY0" fmla="*/ 15603 h 220869"/>
                <a:gd name="connsiteX1" fmla="*/ 2152 w 41977"/>
                <a:gd name="connsiteY1" fmla="*/ 14258 h 220869"/>
                <a:gd name="connsiteX2" fmla="*/ 8340 w 41977"/>
                <a:gd name="connsiteY2" fmla="*/ 23136 h 220869"/>
                <a:gd name="connsiteX3" fmla="*/ 11837 w 41977"/>
                <a:gd name="connsiteY3" fmla="*/ 30400 h 220869"/>
                <a:gd name="connsiteX4" fmla="*/ 22329 w 41977"/>
                <a:gd name="connsiteY4" fmla="*/ 75327 h 220869"/>
                <a:gd name="connsiteX5" fmla="*/ 11837 w 41977"/>
                <a:gd name="connsiteY5" fmla="*/ 30131 h 220869"/>
                <a:gd name="connsiteX6" fmla="*/ 11299 w 41977"/>
                <a:gd name="connsiteY6" fmla="*/ 26095 h 220869"/>
                <a:gd name="connsiteX7" fmla="*/ 9954 w 41977"/>
                <a:gd name="connsiteY7" fmla="*/ 18025 h 220869"/>
                <a:gd name="connsiteX8" fmla="*/ 17756 w 41977"/>
                <a:gd name="connsiteY8" fmla="*/ 26903 h 220869"/>
                <a:gd name="connsiteX9" fmla="*/ 19639 w 41977"/>
                <a:gd name="connsiteY9" fmla="*/ 23136 h 220869"/>
                <a:gd name="connsiteX10" fmla="*/ 19639 w 41977"/>
                <a:gd name="connsiteY10" fmla="*/ 16142 h 220869"/>
                <a:gd name="connsiteX11" fmla="*/ 31207 w 41977"/>
                <a:gd name="connsiteY11" fmla="*/ 0 h 220869"/>
                <a:gd name="connsiteX12" fmla="*/ 31207 w 41977"/>
                <a:gd name="connsiteY12" fmla="*/ 14527 h 220869"/>
                <a:gd name="connsiteX13" fmla="*/ 26634 w 41977"/>
                <a:gd name="connsiteY13" fmla="*/ 32014 h 220869"/>
                <a:gd name="connsiteX14" fmla="*/ 28248 w 41977"/>
                <a:gd name="connsiteY14" fmla="*/ 37664 h 220869"/>
                <a:gd name="connsiteX15" fmla="*/ 29862 w 41977"/>
                <a:gd name="connsiteY15" fmla="*/ 44389 h 220869"/>
                <a:gd name="connsiteX16" fmla="*/ 25827 w 41977"/>
                <a:gd name="connsiteY16" fmla="*/ 41161 h 220869"/>
                <a:gd name="connsiteX17" fmla="*/ 29055 w 41977"/>
                <a:gd name="connsiteY17" fmla="*/ 67525 h 220869"/>
                <a:gd name="connsiteX18" fmla="*/ 37126 w 41977"/>
                <a:gd name="connsiteY18" fmla="*/ 116219 h 220869"/>
                <a:gd name="connsiteX19" fmla="*/ 38471 w 41977"/>
                <a:gd name="connsiteY19" fmla="*/ 135320 h 220869"/>
                <a:gd name="connsiteX20" fmla="*/ 40892 w 41977"/>
                <a:gd name="connsiteY20" fmla="*/ 177557 h 220869"/>
                <a:gd name="connsiteX21" fmla="*/ 39009 w 41977"/>
                <a:gd name="connsiteY21" fmla="*/ 207687 h 220869"/>
                <a:gd name="connsiteX22" fmla="*/ 39278 w 41977"/>
                <a:gd name="connsiteY22" fmla="*/ 214413 h 220869"/>
                <a:gd name="connsiteX23" fmla="*/ 36856 w 41977"/>
                <a:gd name="connsiteY23" fmla="*/ 215758 h 220869"/>
                <a:gd name="connsiteX24" fmla="*/ 38202 w 41977"/>
                <a:gd name="connsiteY24" fmla="*/ 220870 h 220869"/>
                <a:gd name="connsiteX25" fmla="*/ 32821 w 41977"/>
                <a:gd name="connsiteY25" fmla="*/ 213606 h 220869"/>
                <a:gd name="connsiteX26" fmla="*/ 31745 w 41977"/>
                <a:gd name="connsiteY26" fmla="*/ 207957 h 220869"/>
                <a:gd name="connsiteX27" fmla="*/ 34166 w 41977"/>
                <a:gd name="connsiteY27" fmla="*/ 191008 h 220869"/>
                <a:gd name="connsiteX28" fmla="*/ 30400 w 41977"/>
                <a:gd name="connsiteY28" fmla="*/ 205804 h 220869"/>
                <a:gd name="connsiteX29" fmla="*/ 26634 w 41977"/>
                <a:gd name="connsiteY29" fmla="*/ 209033 h 220869"/>
                <a:gd name="connsiteX30" fmla="*/ 22598 w 41977"/>
                <a:gd name="connsiteY30" fmla="*/ 209302 h 220869"/>
                <a:gd name="connsiteX31" fmla="*/ 22867 w 41977"/>
                <a:gd name="connsiteY31" fmla="*/ 205535 h 220869"/>
                <a:gd name="connsiteX32" fmla="*/ 23136 w 41977"/>
                <a:gd name="connsiteY32" fmla="*/ 199079 h 220869"/>
                <a:gd name="connsiteX33" fmla="*/ 28786 w 41977"/>
                <a:gd name="connsiteY33" fmla="*/ 184551 h 220869"/>
                <a:gd name="connsiteX34" fmla="*/ 18294 w 41977"/>
                <a:gd name="connsiteY34" fmla="*/ 83398 h 220869"/>
                <a:gd name="connsiteX35" fmla="*/ 14258 w 41977"/>
                <a:gd name="connsiteY35" fmla="*/ 69409 h 220869"/>
                <a:gd name="connsiteX36" fmla="*/ 4035 w 41977"/>
                <a:gd name="connsiteY36" fmla="*/ 35242 h 220869"/>
                <a:gd name="connsiteX37" fmla="*/ 2421 w 41977"/>
                <a:gd name="connsiteY37" fmla="*/ 23136 h 220869"/>
                <a:gd name="connsiteX38" fmla="*/ 0 w 41977"/>
                <a:gd name="connsiteY38" fmla="*/ 15603 h 22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1977" h="220869">
                  <a:moveTo>
                    <a:pt x="0" y="15603"/>
                  </a:moveTo>
                  <a:cubicBezTo>
                    <a:pt x="807" y="15334"/>
                    <a:pt x="269" y="12375"/>
                    <a:pt x="2152" y="14258"/>
                  </a:cubicBezTo>
                  <a:cubicBezTo>
                    <a:pt x="4573" y="16949"/>
                    <a:pt x="6995" y="19908"/>
                    <a:pt x="8340" y="23136"/>
                  </a:cubicBezTo>
                  <a:cubicBezTo>
                    <a:pt x="10761" y="24750"/>
                    <a:pt x="10223" y="27979"/>
                    <a:pt x="11837" y="30400"/>
                  </a:cubicBezTo>
                  <a:cubicBezTo>
                    <a:pt x="15873" y="45196"/>
                    <a:pt x="20715" y="59724"/>
                    <a:pt x="22329" y="75327"/>
                  </a:cubicBezTo>
                  <a:cubicBezTo>
                    <a:pt x="20715" y="59993"/>
                    <a:pt x="16142" y="45196"/>
                    <a:pt x="11837" y="30131"/>
                  </a:cubicBezTo>
                  <a:cubicBezTo>
                    <a:pt x="11299" y="28786"/>
                    <a:pt x="10761" y="27441"/>
                    <a:pt x="11299" y="26095"/>
                  </a:cubicBezTo>
                  <a:cubicBezTo>
                    <a:pt x="12644" y="23136"/>
                    <a:pt x="8609" y="20984"/>
                    <a:pt x="9954" y="18025"/>
                  </a:cubicBezTo>
                  <a:cubicBezTo>
                    <a:pt x="13989" y="19908"/>
                    <a:pt x="15334" y="23943"/>
                    <a:pt x="17756" y="26903"/>
                  </a:cubicBezTo>
                  <a:cubicBezTo>
                    <a:pt x="18832" y="25826"/>
                    <a:pt x="18294" y="23943"/>
                    <a:pt x="19639" y="23136"/>
                  </a:cubicBezTo>
                  <a:cubicBezTo>
                    <a:pt x="19639" y="20715"/>
                    <a:pt x="19639" y="18563"/>
                    <a:pt x="19639" y="16142"/>
                  </a:cubicBezTo>
                  <a:cubicBezTo>
                    <a:pt x="20177" y="8609"/>
                    <a:pt x="21791" y="1614"/>
                    <a:pt x="31207" y="0"/>
                  </a:cubicBezTo>
                  <a:cubicBezTo>
                    <a:pt x="31207" y="4842"/>
                    <a:pt x="31207" y="9685"/>
                    <a:pt x="31207" y="14527"/>
                  </a:cubicBezTo>
                  <a:cubicBezTo>
                    <a:pt x="29593" y="20177"/>
                    <a:pt x="25827" y="25557"/>
                    <a:pt x="26634" y="32014"/>
                  </a:cubicBezTo>
                  <a:cubicBezTo>
                    <a:pt x="26903" y="34166"/>
                    <a:pt x="26365" y="36318"/>
                    <a:pt x="28248" y="37664"/>
                  </a:cubicBezTo>
                  <a:cubicBezTo>
                    <a:pt x="29324" y="39816"/>
                    <a:pt x="30400" y="41968"/>
                    <a:pt x="29862" y="44389"/>
                  </a:cubicBezTo>
                  <a:cubicBezTo>
                    <a:pt x="27979" y="44389"/>
                    <a:pt x="28248" y="41968"/>
                    <a:pt x="25827" y="41161"/>
                  </a:cubicBezTo>
                  <a:cubicBezTo>
                    <a:pt x="26903" y="50308"/>
                    <a:pt x="26634" y="59455"/>
                    <a:pt x="29055" y="67525"/>
                  </a:cubicBezTo>
                  <a:cubicBezTo>
                    <a:pt x="33897" y="83398"/>
                    <a:pt x="35780" y="99808"/>
                    <a:pt x="37126" y="116219"/>
                  </a:cubicBezTo>
                  <a:cubicBezTo>
                    <a:pt x="37664" y="122676"/>
                    <a:pt x="37933" y="128863"/>
                    <a:pt x="38471" y="135320"/>
                  </a:cubicBezTo>
                  <a:cubicBezTo>
                    <a:pt x="37933" y="149578"/>
                    <a:pt x="40085" y="163567"/>
                    <a:pt x="40892" y="177557"/>
                  </a:cubicBezTo>
                  <a:cubicBezTo>
                    <a:pt x="43582" y="187780"/>
                    <a:pt x="40623" y="197734"/>
                    <a:pt x="39009" y="207687"/>
                  </a:cubicBezTo>
                  <a:cubicBezTo>
                    <a:pt x="38471" y="210109"/>
                    <a:pt x="37664" y="212261"/>
                    <a:pt x="39278" y="214413"/>
                  </a:cubicBezTo>
                  <a:cubicBezTo>
                    <a:pt x="38740" y="215220"/>
                    <a:pt x="36049" y="212261"/>
                    <a:pt x="36856" y="215758"/>
                  </a:cubicBezTo>
                  <a:cubicBezTo>
                    <a:pt x="37395" y="217372"/>
                    <a:pt x="39009" y="218987"/>
                    <a:pt x="38202" y="220870"/>
                  </a:cubicBezTo>
                  <a:cubicBezTo>
                    <a:pt x="36588" y="218448"/>
                    <a:pt x="36049" y="214951"/>
                    <a:pt x="32821" y="213606"/>
                  </a:cubicBezTo>
                  <a:cubicBezTo>
                    <a:pt x="30131" y="212530"/>
                    <a:pt x="32283" y="209840"/>
                    <a:pt x="31745" y="207957"/>
                  </a:cubicBezTo>
                  <a:cubicBezTo>
                    <a:pt x="33090" y="202307"/>
                    <a:pt x="33090" y="196657"/>
                    <a:pt x="34166" y="191008"/>
                  </a:cubicBezTo>
                  <a:cubicBezTo>
                    <a:pt x="33090" y="195850"/>
                    <a:pt x="31476" y="200962"/>
                    <a:pt x="30400" y="205804"/>
                  </a:cubicBezTo>
                  <a:cubicBezTo>
                    <a:pt x="29055" y="206880"/>
                    <a:pt x="27979" y="208226"/>
                    <a:pt x="26634" y="209033"/>
                  </a:cubicBezTo>
                  <a:cubicBezTo>
                    <a:pt x="25557" y="209840"/>
                    <a:pt x="23943" y="210647"/>
                    <a:pt x="22598" y="209302"/>
                  </a:cubicBezTo>
                  <a:cubicBezTo>
                    <a:pt x="21253" y="207957"/>
                    <a:pt x="21522" y="207149"/>
                    <a:pt x="22867" y="205535"/>
                  </a:cubicBezTo>
                  <a:cubicBezTo>
                    <a:pt x="24750" y="203652"/>
                    <a:pt x="24212" y="201231"/>
                    <a:pt x="23136" y="199079"/>
                  </a:cubicBezTo>
                  <a:cubicBezTo>
                    <a:pt x="27172" y="195043"/>
                    <a:pt x="27979" y="189663"/>
                    <a:pt x="28786" y="184551"/>
                  </a:cubicBezTo>
                  <a:cubicBezTo>
                    <a:pt x="34166" y="149847"/>
                    <a:pt x="28517" y="116488"/>
                    <a:pt x="18294" y="83398"/>
                  </a:cubicBezTo>
                  <a:cubicBezTo>
                    <a:pt x="16949" y="78824"/>
                    <a:pt x="15604" y="73982"/>
                    <a:pt x="14258" y="69409"/>
                  </a:cubicBezTo>
                  <a:cubicBezTo>
                    <a:pt x="10223" y="58109"/>
                    <a:pt x="6726" y="46810"/>
                    <a:pt x="4035" y="35242"/>
                  </a:cubicBezTo>
                  <a:cubicBezTo>
                    <a:pt x="3228" y="31207"/>
                    <a:pt x="2152" y="27441"/>
                    <a:pt x="2421" y="23136"/>
                  </a:cubicBezTo>
                  <a:cubicBezTo>
                    <a:pt x="1614" y="20715"/>
                    <a:pt x="807" y="18294"/>
                    <a:pt x="0" y="15603"/>
                  </a:cubicBezTo>
                  <a:close/>
                </a:path>
              </a:pathLst>
            </a:custGeom>
            <a:solidFill>
              <a:srgbClr val="EAEAE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6" name="Полилиния: фигура 755">
              <a:extLst>
                <a:ext uri="{FF2B5EF4-FFF2-40B4-BE49-F238E27FC236}">
                  <a16:creationId xmlns:a16="http://schemas.microsoft.com/office/drawing/2014/main" id="{10B73676-8A36-7168-1785-CA4508FE5B64}"/>
                </a:ext>
              </a:extLst>
            </p:cNvPr>
            <p:cNvSpPr/>
            <p:nvPr/>
          </p:nvSpPr>
          <p:spPr>
            <a:xfrm>
              <a:off x="5788849" y="6542311"/>
              <a:ext cx="110126" cy="113797"/>
            </a:xfrm>
            <a:custGeom>
              <a:avLst/>
              <a:gdLst>
                <a:gd name="connsiteX0" fmla="*/ 98194 w 110126"/>
                <a:gd name="connsiteY0" fmla="*/ 67794 h 113797"/>
                <a:gd name="connsiteX1" fmla="*/ 107610 w 110126"/>
                <a:gd name="connsiteY1" fmla="*/ 102230 h 113797"/>
                <a:gd name="connsiteX2" fmla="*/ 110031 w 110126"/>
                <a:gd name="connsiteY2" fmla="*/ 113798 h 113797"/>
                <a:gd name="connsiteX3" fmla="*/ 87971 w 110126"/>
                <a:gd name="connsiteY3" fmla="*/ 73175 h 113797"/>
                <a:gd name="connsiteX4" fmla="*/ 77748 w 110126"/>
                <a:gd name="connsiteY4" fmla="*/ 62683 h 113797"/>
                <a:gd name="connsiteX5" fmla="*/ 28786 w 110126"/>
                <a:gd name="connsiteY5" fmla="*/ 30669 h 113797"/>
                <a:gd name="connsiteX6" fmla="*/ 28786 w 110126"/>
                <a:gd name="connsiteY6" fmla="*/ 27710 h 113797"/>
                <a:gd name="connsiteX7" fmla="*/ 54881 w 110126"/>
                <a:gd name="connsiteY7" fmla="*/ 42237 h 113797"/>
                <a:gd name="connsiteX8" fmla="*/ 68332 w 110126"/>
                <a:gd name="connsiteY8" fmla="*/ 49501 h 113797"/>
                <a:gd name="connsiteX9" fmla="*/ 0 w 110126"/>
                <a:gd name="connsiteY9" fmla="*/ 8878 h 113797"/>
                <a:gd name="connsiteX10" fmla="*/ 22867 w 110126"/>
                <a:gd name="connsiteY10" fmla="*/ 13182 h 113797"/>
                <a:gd name="connsiteX11" fmla="*/ 39547 w 110126"/>
                <a:gd name="connsiteY11" fmla="*/ 20715 h 113797"/>
                <a:gd name="connsiteX12" fmla="*/ 52998 w 110126"/>
                <a:gd name="connsiteY12" fmla="*/ 29862 h 113797"/>
                <a:gd name="connsiteX13" fmla="*/ 65373 w 110126"/>
                <a:gd name="connsiteY13" fmla="*/ 39547 h 113797"/>
                <a:gd name="connsiteX14" fmla="*/ 53536 w 110126"/>
                <a:gd name="connsiteY14" fmla="*/ 27979 h 113797"/>
                <a:gd name="connsiteX15" fmla="*/ 23943 w 110126"/>
                <a:gd name="connsiteY15" fmla="*/ 3766 h 113797"/>
                <a:gd name="connsiteX16" fmla="*/ 24212 w 110126"/>
                <a:gd name="connsiteY16" fmla="*/ 0 h 113797"/>
                <a:gd name="connsiteX17" fmla="*/ 38471 w 110126"/>
                <a:gd name="connsiteY17" fmla="*/ 7533 h 113797"/>
                <a:gd name="connsiteX18" fmla="*/ 70216 w 110126"/>
                <a:gd name="connsiteY18" fmla="*/ 35242 h 113797"/>
                <a:gd name="connsiteX19" fmla="*/ 76941 w 110126"/>
                <a:gd name="connsiteY19" fmla="*/ 42237 h 113797"/>
                <a:gd name="connsiteX20" fmla="*/ 85819 w 110126"/>
                <a:gd name="connsiteY20" fmla="*/ 53536 h 113797"/>
                <a:gd name="connsiteX21" fmla="*/ 89316 w 110126"/>
                <a:gd name="connsiteY21" fmla="*/ 52998 h 113797"/>
                <a:gd name="connsiteX22" fmla="*/ 93352 w 110126"/>
                <a:gd name="connsiteY22" fmla="*/ 66718 h 113797"/>
                <a:gd name="connsiteX23" fmla="*/ 94966 w 110126"/>
                <a:gd name="connsiteY23" fmla="*/ 71023 h 113797"/>
                <a:gd name="connsiteX24" fmla="*/ 98194 w 110126"/>
                <a:gd name="connsiteY24" fmla="*/ 67794 h 113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0126" h="113797">
                  <a:moveTo>
                    <a:pt x="98194" y="67794"/>
                  </a:moveTo>
                  <a:cubicBezTo>
                    <a:pt x="102499" y="78824"/>
                    <a:pt x="103844" y="90931"/>
                    <a:pt x="107610" y="102230"/>
                  </a:cubicBezTo>
                  <a:cubicBezTo>
                    <a:pt x="108686" y="105996"/>
                    <a:pt x="110569" y="109762"/>
                    <a:pt x="110031" y="113798"/>
                  </a:cubicBezTo>
                  <a:cubicBezTo>
                    <a:pt x="103575" y="99808"/>
                    <a:pt x="95504" y="86626"/>
                    <a:pt x="87971" y="73175"/>
                  </a:cubicBezTo>
                  <a:cubicBezTo>
                    <a:pt x="85550" y="68870"/>
                    <a:pt x="81784" y="65642"/>
                    <a:pt x="77748" y="62683"/>
                  </a:cubicBezTo>
                  <a:cubicBezTo>
                    <a:pt x="62145" y="50846"/>
                    <a:pt x="46541" y="39278"/>
                    <a:pt x="28786" y="30669"/>
                  </a:cubicBezTo>
                  <a:cubicBezTo>
                    <a:pt x="27171" y="29593"/>
                    <a:pt x="26903" y="28786"/>
                    <a:pt x="28786" y="27710"/>
                  </a:cubicBezTo>
                  <a:cubicBezTo>
                    <a:pt x="38740" y="30131"/>
                    <a:pt x="46541" y="36856"/>
                    <a:pt x="54881" y="42237"/>
                  </a:cubicBezTo>
                  <a:cubicBezTo>
                    <a:pt x="59186" y="45196"/>
                    <a:pt x="63221" y="48156"/>
                    <a:pt x="68332" y="49501"/>
                  </a:cubicBezTo>
                  <a:cubicBezTo>
                    <a:pt x="47886" y="32552"/>
                    <a:pt x="25826" y="18294"/>
                    <a:pt x="0" y="8878"/>
                  </a:cubicBezTo>
                  <a:cubicBezTo>
                    <a:pt x="5381" y="7264"/>
                    <a:pt x="13182" y="8878"/>
                    <a:pt x="22867" y="13182"/>
                  </a:cubicBezTo>
                  <a:cubicBezTo>
                    <a:pt x="29055" y="14258"/>
                    <a:pt x="33628" y="19101"/>
                    <a:pt x="39547" y="20715"/>
                  </a:cubicBezTo>
                  <a:cubicBezTo>
                    <a:pt x="44389" y="23136"/>
                    <a:pt x="48694" y="26634"/>
                    <a:pt x="52998" y="29862"/>
                  </a:cubicBezTo>
                  <a:cubicBezTo>
                    <a:pt x="58379" y="32014"/>
                    <a:pt x="61338" y="36856"/>
                    <a:pt x="65373" y="39547"/>
                  </a:cubicBezTo>
                  <a:cubicBezTo>
                    <a:pt x="61876" y="35780"/>
                    <a:pt x="57033" y="32552"/>
                    <a:pt x="53536" y="27979"/>
                  </a:cubicBezTo>
                  <a:cubicBezTo>
                    <a:pt x="45196" y="18025"/>
                    <a:pt x="33897" y="11837"/>
                    <a:pt x="23943" y="3766"/>
                  </a:cubicBezTo>
                  <a:cubicBezTo>
                    <a:pt x="21791" y="2421"/>
                    <a:pt x="22329" y="1076"/>
                    <a:pt x="24212" y="0"/>
                  </a:cubicBezTo>
                  <a:cubicBezTo>
                    <a:pt x="29324" y="1614"/>
                    <a:pt x="34704" y="3228"/>
                    <a:pt x="38471" y="7533"/>
                  </a:cubicBezTo>
                  <a:cubicBezTo>
                    <a:pt x="48425" y="17487"/>
                    <a:pt x="59186" y="26634"/>
                    <a:pt x="70216" y="35242"/>
                  </a:cubicBezTo>
                  <a:cubicBezTo>
                    <a:pt x="73713" y="36587"/>
                    <a:pt x="75596" y="39547"/>
                    <a:pt x="76941" y="42237"/>
                  </a:cubicBezTo>
                  <a:cubicBezTo>
                    <a:pt x="79362" y="46541"/>
                    <a:pt x="82860" y="49770"/>
                    <a:pt x="85819" y="53536"/>
                  </a:cubicBezTo>
                  <a:cubicBezTo>
                    <a:pt x="88240" y="56495"/>
                    <a:pt x="87971" y="52460"/>
                    <a:pt x="89316" y="52998"/>
                  </a:cubicBezTo>
                  <a:cubicBezTo>
                    <a:pt x="91200" y="57571"/>
                    <a:pt x="92814" y="61876"/>
                    <a:pt x="93352" y="66718"/>
                  </a:cubicBezTo>
                  <a:cubicBezTo>
                    <a:pt x="93621" y="68332"/>
                    <a:pt x="92814" y="70754"/>
                    <a:pt x="94966" y="71023"/>
                  </a:cubicBezTo>
                  <a:cubicBezTo>
                    <a:pt x="97118" y="71830"/>
                    <a:pt x="96849" y="68870"/>
                    <a:pt x="98194" y="67794"/>
                  </a:cubicBezTo>
                  <a:close/>
                </a:path>
              </a:pathLst>
            </a:custGeom>
            <a:solidFill>
              <a:srgbClr val="DCD9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7" name="Полилиния: фигура 756">
              <a:extLst>
                <a:ext uri="{FF2B5EF4-FFF2-40B4-BE49-F238E27FC236}">
                  <a16:creationId xmlns:a16="http://schemas.microsoft.com/office/drawing/2014/main" id="{F6808745-EA70-8BAA-42DE-D404D83C7A16}"/>
                </a:ext>
              </a:extLst>
            </p:cNvPr>
            <p:cNvSpPr/>
            <p:nvPr/>
          </p:nvSpPr>
          <p:spPr>
            <a:xfrm>
              <a:off x="5880652" y="6474852"/>
              <a:ext cx="21053" cy="115749"/>
            </a:xfrm>
            <a:custGeom>
              <a:avLst/>
              <a:gdLst>
                <a:gd name="connsiteX0" fmla="*/ 18767 w 21053"/>
                <a:gd name="connsiteY0" fmla="*/ 100011 h 115749"/>
                <a:gd name="connsiteX1" fmla="*/ 20381 w 21053"/>
                <a:gd name="connsiteY1" fmla="*/ 108620 h 115749"/>
                <a:gd name="connsiteX2" fmla="*/ 18498 w 21053"/>
                <a:gd name="connsiteY2" fmla="*/ 115614 h 115749"/>
                <a:gd name="connsiteX3" fmla="*/ 12580 w 21053"/>
                <a:gd name="connsiteY3" fmla="*/ 110772 h 115749"/>
                <a:gd name="connsiteX4" fmla="*/ 3971 w 21053"/>
                <a:gd name="connsiteY4" fmla="*/ 76068 h 115749"/>
                <a:gd name="connsiteX5" fmla="*/ 5854 w 21053"/>
                <a:gd name="connsiteY5" fmla="*/ 44054 h 115749"/>
                <a:gd name="connsiteX6" fmla="*/ 2357 w 21053"/>
                <a:gd name="connsiteY6" fmla="*/ 13116 h 115749"/>
                <a:gd name="connsiteX7" fmla="*/ 1819 w 21053"/>
                <a:gd name="connsiteY7" fmla="*/ 12040 h 115749"/>
                <a:gd name="connsiteX8" fmla="*/ 1550 w 21053"/>
                <a:gd name="connsiteY8" fmla="*/ 202 h 115749"/>
                <a:gd name="connsiteX9" fmla="*/ 11504 w 21053"/>
                <a:gd name="connsiteY9" fmla="*/ 8542 h 115749"/>
                <a:gd name="connsiteX10" fmla="*/ 16077 w 21053"/>
                <a:gd name="connsiteY10" fmla="*/ 51048 h 115749"/>
                <a:gd name="connsiteX11" fmla="*/ 18229 w 21053"/>
                <a:gd name="connsiteY11" fmla="*/ 98666 h 115749"/>
                <a:gd name="connsiteX12" fmla="*/ 18767 w 21053"/>
                <a:gd name="connsiteY12" fmla="*/ 100011 h 115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053" h="115749">
                  <a:moveTo>
                    <a:pt x="18767" y="100011"/>
                  </a:moveTo>
                  <a:cubicBezTo>
                    <a:pt x="17960" y="103239"/>
                    <a:pt x="20112" y="105660"/>
                    <a:pt x="20381" y="108620"/>
                  </a:cubicBezTo>
                  <a:cubicBezTo>
                    <a:pt x="20650" y="111310"/>
                    <a:pt x="22534" y="114538"/>
                    <a:pt x="18498" y="115614"/>
                  </a:cubicBezTo>
                  <a:cubicBezTo>
                    <a:pt x="15270" y="116421"/>
                    <a:pt x="13656" y="113462"/>
                    <a:pt x="12580" y="110772"/>
                  </a:cubicBezTo>
                  <a:cubicBezTo>
                    <a:pt x="8813" y="99473"/>
                    <a:pt x="5047" y="88174"/>
                    <a:pt x="3971" y="76068"/>
                  </a:cubicBezTo>
                  <a:cubicBezTo>
                    <a:pt x="2895" y="65307"/>
                    <a:pt x="4240" y="54546"/>
                    <a:pt x="5854" y="44054"/>
                  </a:cubicBezTo>
                  <a:cubicBezTo>
                    <a:pt x="7468" y="33293"/>
                    <a:pt x="5854" y="23070"/>
                    <a:pt x="2357" y="13116"/>
                  </a:cubicBezTo>
                  <a:cubicBezTo>
                    <a:pt x="2088" y="12578"/>
                    <a:pt x="2088" y="12309"/>
                    <a:pt x="1819" y="12040"/>
                  </a:cubicBezTo>
                  <a:cubicBezTo>
                    <a:pt x="1011" y="8004"/>
                    <a:pt x="-1679" y="1279"/>
                    <a:pt x="1550" y="202"/>
                  </a:cubicBezTo>
                  <a:cubicBezTo>
                    <a:pt x="5585" y="-1143"/>
                    <a:pt x="9351" y="4507"/>
                    <a:pt x="11504" y="8542"/>
                  </a:cubicBezTo>
                  <a:cubicBezTo>
                    <a:pt x="18498" y="21993"/>
                    <a:pt x="18767" y="36521"/>
                    <a:pt x="16077" y="51048"/>
                  </a:cubicBezTo>
                  <a:cubicBezTo>
                    <a:pt x="13118" y="67190"/>
                    <a:pt x="14194" y="83062"/>
                    <a:pt x="18229" y="98666"/>
                  </a:cubicBezTo>
                  <a:cubicBezTo>
                    <a:pt x="18498" y="99204"/>
                    <a:pt x="18767" y="99742"/>
                    <a:pt x="18767" y="100011"/>
                  </a:cubicBezTo>
                  <a:close/>
                </a:path>
              </a:pathLst>
            </a:custGeom>
            <a:solidFill>
              <a:srgbClr val="F9FAF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8" name="Полилиния: фигура 757">
              <a:extLst>
                <a:ext uri="{FF2B5EF4-FFF2-40B4-BE49-F238E27FC236}">
                  <a16:creationId xmlns:a16="http://schemas.microsoft.com/office/drawing/2014/main" id="{FE2DBE77-2AE5-8BCC-1D60-4839DFFDC187}"/>
                </a:ext>
              </a:extLst>
            </p:cNvPr>
            <p:cNvSpPr/>
            <p:nvPr/>
          </p:nvSpPr>
          <p:spPr>
            <a:xfrm>
              <a:off x="5813869" y="6516863"/>
              <a:ext cx="64297" cy="85552"/>
            </a:xfrm>
            <a:custGeom>
              <a:avLst/>
              <a:gdLst>
                <a:gd name="connsiteX0" fmla="*/ 64297 w 64297"/>
                <a:gd name="connsiteY0" fmla="*/ 78984 h 85552"/>
                <a:gd name="connsiteX1" fmla="*/ 64028 w 64297"/>
                <a:gd name="connsiteY1" fmla="*/ 85172 h 85552"/>
                <a:gd name="connsiteX2" fmla="*/ 63759 w 64297"/>
                <a:gd name="connsiteY2" fmla="*/ 85441 h 85552"/>
                <a:gd name="connsiteX3" fmla="*/ 44120 w 64297"/>
                <a:gd name="connsiteY3" fmla="*/ 61497 h 85552"/>
                <a:gd name="connsiteX4" fmla="*/ 12644 w 64297"/>
                <a:gd name="connsiteY4" fmla="*/ 34057 h 85552"/>
                <a:gd name="connsiteX5" fmla="*/ 0 w 64297"/>
                <a:gd name="connsiteY5" fmla="*/ 25986 h 85552"/>
                <a:gd name="connsiteX6" fmla="*/ 1076 w 64297"/>
                <a:gd name="connsiteY6" fmla="*/ 25179 h 85552"/>
                <a:gd name="connsiteX7" fmla="*/ 7533 w 64297"/>
                <a:gd name="connsiteY7" fmla="*/ 26524 h 85552"/>
                <a:gd name="connsiteX8" fmla="*/ 28786 w 64297"/>
                <a:gd name="connsiteY8" fmla="*/ 39168 h 85552"/>
                <a:gd name="connsiteX9" fmla="*/ 8071 w 64297"/>
                <a:gd name="connsiteY9" fmla="*/ 18722 h 85552"/>
                <a:gd name="connsiteX10" fmla="*/ 1076 w 64297"/>
                <a:gd name="connsiteY10" fmla="*/ 10652 h 85552"/>
                <a:gd name="connsiteX11" fmla="*/ 9147 w 64297"/>
                <a:gd name="connsiteY11" fmla="*/ 12266 h 85552"/>
                <a:gd name="connsiteX12" fmla="*/ 19101 w 64297"/>
                <a:gd name="connsiteY12" fmla="*/ 20875 h 85552"/>
                <a:gd name="connsiteX13" fmla="*/ 23674 w 64297"/>
                <a:gd name="connsiteY13" fmla="*/ 25986 h 85552"/>
                <a:gd name="connsiteX14" fmla="*/ 17487 w 64297"/>
                <a:gd name="connsiteY14" fmla="*/ 19261 h 85552"/>
                <a:gd name="connsiteX15" fmla="*/ 1614 w 64297"/>
                <a:gd name="connsiteY15" fmla="*/ 3119 h 85552"/>
                <a:gd name="connsiteX16" fmla="*/ 807 w 64297"/>
                <a:gd name="connsiteY16" fmla="*/ 2043 h 85552"/>
                <a:gd name="connsiteX17" fmla="*/ 6995 w 64297"/>
                <a:gd name="connsiteY17" fmla="*/ 1236 h 85552"/>
                <a:gd name="connsiteX18" fmla="*/ 16411 w 64297"/>
                <a:gd name="connsiteY18" fmla="*/ 9038 h 85552"/>
                <a:gd name="connsiteX19" fmla="*/ 49770 w 64297"/>
                <a:gd name="connsiteY19" fmla="*/ 49929 h 85552"/>
                <a:gd name="connsiteX20" fmla="*/ 64297 w 64297"/>
                <a:gd name="connsiteY20" fmla="*/ 78984 h 85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4297" h="85552">
                  <a:moveTo>
                    <a:pt x="64297" y="78984"/>
                  </a:moveTo>
                  <a:cubicBezTo>
                    <a:pt x="64297" y="81136"/>
                    <a:pt x="64297" y="83289"/>
                    <a:pt x="64028" y="85172"/>
                  </a:cubicBezTo>
                  <a:cubicBezTo>
                    <a:pt x="64028" y="85441"/>
                    <a:pt x="63490" y="85710"/>
                    <a:pt x="63759" y="85441"/>
                  </a:cubicBezTo>
                  <a:cubicBezTo>
                    <a:pt x="55957" y="78446"/>
                    <a:pt x="51653" y="68761"/>
                    <a:pt x="44120" y="61497"/>
                  </a:cubicBezTo>
                  <a:cubicBezTo>
                    <a:pt x="34166" y="51813"/>
                    <a:pt x="23136" y="43204"/>
                    <a:pt x="12644" y="34057"/>
                  </a:cubicBezTo>
                  <a:cubicBezTo>
                    <a:pt x="8340" y="31367"/>
                    <a:pt x="4305" y="28676"/>
                    <a:pt x="0" y="25986"/>
                  </a:cubicBezTo>
                  <a:cubicBezTo>
                    <a:pt x="0" y="25448"/>
                    <a:pt x="538" y="25179"/>
                    <a:pt x="1076" y="25179"/>
                  </a:cubicBezTo>
                  <a:cubicBezTo>
                    <a:pt x="3228" y="25717"/>
                    <a:pt x="5381" y="25986"/>
                    <a:pt x="7533" y="26524"/>
                  </a:cubicBezTo>
                  <a:cubicBezTo>
                    <a:pt x="16411" y="27869"/>
                    <a:pt x="22060" y="33788"/>
                    <a:pt x="28786" y="39168"/>
                  </a:cubicBezTo>
                  <a:cubicBezTo>
                    <a:pt x="21253" y="32712"/>
                    <a:pt x="14258" y="25986"/>
                    <a:pt x="8071" y="18722"/>
                  </a:cubicBezTo>
                  <a:cubicBezTo>
                    <a:pt x="5650" y="16032"/>
                    <a:pt x="3497" y="13342"/>
                    <a:pt x="1076" y="10652"/>
                  </a:cubicBezTo>
                  <a:cubicBezTo>
                    <a:pt x="4573" y="7423"/>
                    <a:pt x="6995" y="10652"/>
                    <a:pt x="9147" y="12266"/>
                  </a:cubicBezTo>
                  <a:cubicBezTo>
                    <a:pt x="12644" y="14687"/>
                    <a:pt x="15873" y="17915"/>
                    <a:pt x="19101" y="20875"/>
                  </a:cubicBezTo>
                  <a:cubicBezTo>
                    <a:pt x="20715" y="23027"/>
                    <a:pt x="22867" y="25179"/>
                    <a:pt x="23674" y="25986"/>
                  </a:cubicBezTo>
                  <a:cubicBezTo>
                    <a:pt x="21791" y="24910"/>
                    <a:pt x="20177" y="21413"/>
                    <a:pt x="17487" y="19261"/>
                  </a:cubicBezTo>
                  <a:cubicBezTo>
                    <a:pt x="12375" y="13611"/>
                    <a:pt x="4842" y="10383"/>
                    <a:pt x="1614" y="3119"/>
                  </a:cubicBezTo>
                  <a:cubicBezTo>
                    <a:pt x="1345" y="2850"/>
                    <a:pt x="1076" y="2312"/>
                    <a:pt x="807" y="2043"/>
                  </a:cubicBezTo>
                  <a:cubicBezTo>
                    <a:pt x="2959" y="-378"/>
                    <a:pt x="3766" y="-647"/>
                    <a:pt x="6995" y="1236"/>
                  </a:cubicBezTo>
                  <a:cubicBezTo>
                    <a:pt x="10492" y="3388"/>
                    <a:pt x="13182" y="6347"/>
                    <a:pt x="16411" y="9038"/>
                  </a:cubicBezTo>
                  <a:cubicBezTo>
                    <a:pt x="29593" y="21144"/>
                    <a:pt x="40085" y="34864"/>
                    <a:pt x="49770" y="49929"/>
                  </a:cubicBezTo>
                  <a:cubicBezTo>
                    <a:pt x="55957" y="59076"/>
                    <a:pt x="61338" y="68492"/>
                    <a:pt x="64297" y="78984"/>
                  </a:cubicBezTo>
                  <a:close/>
                </a:path>
              </a:pathLst>
            </a:custGeom>
            <a:solidFill>
              <a:srgbClr val="FAFBF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59" name="Полилиния: фигура 758">
              <a:extLst>
                <a:ext uri="{FF2B5EF4-FFF2-40B4-BE49-F238E27FC236}">
                  <a16:creationId xmlns:a16="http://schemas.microsoft.com/office/drawing/2014/main" id="{BDC5D2D8-0ECC-0E4A-8B86-88D4D6D641DF}"/>
                </a:ext>
              </a:extLst>
            </p:cNvPr>
            <p:cNvSpPr/>
            <p:nvPr/>
          </p:nvSpPr>
          <p:spPr>
            <a:xfrm>
              <a:off x="5873323" y="6659854"/>
              <a:ext cx="20648" cy="90127"/>
            </a:xfrm>
            <a:custGeom>
              <a:avLst/>
              <a:gdLst>
                <a:gd name="connsiteX0" fmla="*/ 6995 w 20648"/>
                <a:gd name="connsiteY0" fmla="*/ 21 h 90127"/>
                <a:gd name="connsiteX1" fmla="*/ 13451 w 20648"/>
                <a:gd name="connsiteY1" fmla="*/ 10244 h 90127"/>
                <a:gd name="connsiteX2" fmla="*/ 18563 w 20648"/>
                <a:gd name="connsiteY2" fmla="*/ 71581 h 90127"/>
                <a:gd name="connsiteX3" fmla="*/ 12644 w 20648"/>
                <a:gd name="connsiteY3" fmla="*/ 79383 h 90127"/>
                <a:gd name="connsiteX4" fmla="*/ 11030 w 20648"/>
                <a:gd name="connsiteY4" fmla="*/ 82342 h 90127"/>
                <a:gd name="connsiteX5" fmla="*/ 2690 w 20648"/>
                <a:gd name="connsiteY5" fmla="*/ 88799 h 90127"/>
                <a:gd name="connsiteX6" fmla="*/ 0 w 20648"/>
                <a:gd name="connsiteY6" fmla="*/ 88799 h 90127"/>
                <a:gd name="connsiteX7" fmla="*/ 1614 w 20648"/>
                <a:gd name="connsiteY7" fmla="*/ 80728 h 90127"/>
                <a:gd name="connsiteX8" fmla="*/ 2421 w 20648"/>
                <a:gd name="connsiteY8" fmla="*/ 71850 h 90127"/>
                <a:gd name="connsiteX9" fmla="*/ 5381 w 20648"/>
                <a:gd name="connsiteY9" fmla="*/ 30959 h 90127"/>
                <a:gd name="connsiteX10" fmla="*/ 4035 w 20648"/>
                <a:gd name="connsiteY10" fmla="*/ 4056 h 90127"/>
                <a:gd name="connsiteX11" fmla="*/ 6995 w 20648"/>
                <a:gd name="connsiteY11" fmla="*/ 21 h 90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648" h="90127">
                  <a:moveTo>
                    <a:pt x="6995" y="21"/>
                  </a:moveTo>
                  <a:cubicBezTo>
                    <a:pt x="10761" y="2173"/>
                    <a:pt x="12106" y="6477"/>
                    <a:pt x="13451" y="10244"/>
                  </a:cubicBezTo>
                  <a:cubicBezTo>
                    <a:pt x="20715" y="30151"/>
                    <a:pt x="22598" y="50597"/>
                    <a:pt x="18563" y="71581"/>
                  </a:cubicBezTo>
                  <a:cubicBezTo>
                    <a:pt x="17756" y="75079"/>
                    <a:pt x="17487" y="78845"/>
                    <a:pt x="12644" y="79383"/>
                  </a:cubicBezTo>
                  <a:cubicBezTo>
                    <a:pt x="10761" y="79652"/>
                    <a:pt x="11299" y="81266"/>
                    <a:pt x="11030" y="82342"/>
                  </a:cubicBezTo>
                  <a:cubicBezTo>
                    <a:pt x="10223" y="86916"/>
                    <a:pt x="8340" y="90413"/>
                    <a:pt x="2690" y="88799"/>
                  </a:cubicBezTo>
                  <a:cubicBezTo>
                    <a:pt x="1883" y="90144"/>
                    <a:pt x="807" y="90951"/>
                    <a:pt x="0" y="88799"/>
                  </a:cubicBezTo>
                  <a:cubicBezTo>
                    <a:pt x="1345" y="86378"/>
                    <a:pt x="1076" y="83418"/>
                    <a:pt x="1614" y="80728"/>
                  </a:cubicBezTo>
                  <a:cubicBezTo>
                    <a:pt x="807" y="77769"/>
                    <a:pt x="1614" y="74810"/>
                    <a:pt x="2421" y="71850"/>
                  </a:cubicBezTo>
                  <a:cubicBezTo>
                    <a:pt x="5918" y="58399"/>
                    <a:pt x="6995" y="44948"/>
                    <a:pt x="5381" y="30959"/>
                  </a:cubicBezTo>
                  <a:cubicBezTo>
                    <a:pt x="4304" y="22081"/>
                    <a:pt x="6188" y="12934"/>
                    <a:pt x="4035" y="4056"/>
                  </a:cubicBezTo>
                  <a:cubicBezTo>
                    <a:pt x="3228" y="2173"/>
                    <a:pt x="3497" y="-248"/>
                    <a:pt x="6995" y="21"/>
                  </a:cubicBezTo>
                  <a:close/>
                </a:path>
              </a:pathLst>
            </a:custGeom>
            <a:solidFill>
              <a:srgbClr val="F9FAF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0" name="Полилиния: фигура 759">
              <a:extLst>
                <a:ext uri="{FF2B5EF4-FFF2-40B4-BE49-F238E27FC236}">
                  <a16:creationId xmlns:a16="http://schemas.microsoft.com/office/drawing/2014/main" id="{817E34D5-94B4-E393-4E3F-9BB122EED04A}"/>
                </a:ext>
              </a:extLst>
            </p:cNvPr>
            <p:cNvSpPr/>
            <p:nvPr/>
          </p:nvSpPr>
          <p:spPr>
            <a:xfrm>
              <a:off x="5851041" y="6659042"/>
              <a:ext cx="29476" cy="81540"/>
            </a:xfrm>
            <a:custGeom>
              <a:avLst/>
              <a:gdLst>
                <a:gd name="connsiteX0" fmla="*/ 29276 w 29476"/>
                <a:gd name="connsiteY0" fmla="*/ 833 h 81540"/>
                <a:gd name="connsiteX1" fmla="*/ 27393 w 29476"/>
                <a:gd name="connsiteY1" fmla="*/ 5675 h 81540"/>
                <a:gd name="connsiteX2" fmla="*/ 27662 w 29476"/>
                <a:gd name="connsiteY2" fmla="*/ 62978 h 81540"/>
                <a:gd name="connsiteX3" fmla="*/ 23627 w 29476"/>
                <a:gd name="connsiteY3" fmla="*/ 81541 h 81540"/>
                <a:gd name="connsiteX4" fmla="*/ 22551 w 29476"/>
                <a:gd name="connsiteY4" fmla="*/ 74277 h 81540"/>
                <a:gd name="connsiteX5" fmla="*/ 26317 w 29476"/>
                <a:gd name="connsiteY5" fmla="*/ 36613 h 81540"/>
                <a:gd name="connsiteX6" fmla="*/ 17170 w 29476"/>
                <a:gd name="connsiteY6" fmla="*/ 74815 h 81540"/>
                <a:gd name="connsiteX7" fmla="*/ 14749 w 29476"/>
                <a:gd name="connsiteY7" fmla="*/ 75891 h 81540"/>
                <a:gd name="connsiteX8" fmla="*/ 18246 w 29476"/>
                <a:gd name="connsiteY8" fmla="*/ 51141 h 81540"/>
                <a:gd name="connsiteX9" fmla="*/ 17439 w 29476"/>
                <a:gd name="connsiteY9" fmla="*/ 49796 h 81540"/>
                <a:gd name="connsiteX10" fmla="*/ 16632 w 29476"/>
                <a:gd name="connsiteY10" fmla="*/ 50603 h 81540"/>
                <a:gd name="connsiteX11" fmla="*/ 4257 w 29476"/>
                <a:gd name="connsiteY11" fmla="*/ 73201 h 81540"/>
                <a:gd name="connsiteX12" fmla="*/ 1029 w 29476"/>
                <a:gd name="connsiteY12" fmla="*/ 74546 h 81540"/>
                <a:gd name="connsiteX13" fmla="*/ 1298 w 29476"/>
                <a:gd name="connsiteY13" fmla="*/ 70780 h 81540"/>
                <a:gd name="connsiteX14" fmla="*/ 15287 w 29476"/>
                <a:gd name="connsiteY14" fmla="*/ 41456 h 81540"/>
                <a:gd name="connsiteX15" fmla="*/ 18515 w 29476"/>
                <a:gd name="connsiteY15" fmla="*/ 19665 h 81540"/>
                <a:gd name="connsiteX16" fmla="*/ 21475 w 29476"/>
                <a:gd name="connsiteY16" fmla="*/ 11056 h 81540"/>
                <a:gd name="connsiteX17" fmla="*/ 22013 w 29476"/>
                <a:gd name="connsiteY17" fmla="*/ 9442 h 81540"/>
                <a:gd name="connsiteX18" fmla="*/ 23627 w 29476"/>
                <a:gd name="connsiteY18" fmla="*/ 8904 h 81540"/>
                <a:gd name="connsiteX19" fmla="*/ 24972 w 29476"/>
                <a:gd name="connsiteY19" fmla="*/ 10787 h 81540"/>
                <a:gd name="connsiteX20" fmla="*/ 24434 w 29476"/>
                <a:gd name="connsiteY20" fmla="*/ 8366 h 81540"/>
                <a:gd name="connsiteX21" fmla="*/ 24703 w 29476"/>
                <a:gd name="connsiteY21" fmla="*/ 6483 h 81540"/>
                <a:gd name="connsiteX22" fmla="*/ 29276 w 29476"/>
                <a:gd name="connsiteY22" fmla="*/ 833 h 8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476" h="81540">
                  <a:moveTo>
                    <a:pt x="29276" y="833"/>
                  </a:moveTo>
                  <a:cubicBezTo>
                    <a:pt x="27393" y="1909"/>
                    <a:pt x="27124" y="3523"/>
                    <a:pt x="27393" y="5675"/>
                  </a:cubicBezTo>
                  <a:cubicBezTo>
                    <a:pt x="29545" y="24776"/>
                    <a:pt x="30622" y="43877"/>
                    <a:pt x="27662" y="62978"/>
                  </a:cubicBezTo>
                  <a:cubicBezTo>
                    <a:pt x="26855" y="69165"/>
                    <a:pt x="24972" y="75353"/>
                    <a:pt x="23627" y="81541"/>
                  </a:cubicBezTo>
                  <a:cubicBezTo>
                    <a:pt x="19861" y="79657"/>
                    <a:pt x="21744" y="76698"/>
                    <a:pt x="22551" y="74277"/>
                  </a:cubicBezTo>
                  <a:cubicBezTo>
                    <a:pt x="27124" y="61902"/>
                    <a:pt x="26048" y="49258"/>
                    <a:pt x="26317" y="36613"/>
                  </a:cubicBezTo>
                  <a:cubicBezTo>
                    <a:pt x="23896" y="49527"/>
                    <a:pt x="22551" y="62440"/>
                    <a:pt x="17170" y="74815"/>
                  </a:cubicBezTo>
                  <a:cubicBezTo>
                    <a:pt x="16632" y="75891"/>
                    <a:pt x="16094" y="76429"/>
                    <a:pt x="14749" y="75891"/>
                  </a:cubicBezTo>
                  <a:cubicBezTo>
                    <a:pt x="15287" y="67551"/>
                    <a:pt x="18246" y="59481"/>
                    <a:pt x="18246" y="51141"/>
                  </a:cubicBezTo>
                  <a:cubicBezTo>
                    <a:pt x="18246" y="50334"/>
                    <a:pt x="18246" y="50065"/>
                    <a:pt x="17439" y="49796"/>
                  </a:cubicBezTo>
                  <a:cubicBezTo>
                    <a:pt x="16901" y="49796"/>
                    <a:pt x="16632" y="50065"/>
                    <a:pt x="16632" y="50603"/>
                  </a:cubicBezTo>
                  <a:cubicBezTo>
                    <a:pt x="15018" y="59481"/>
                    <a:pt x="10983" y="67013"/>
                    <a:pt x="4257" y="73201"/>
                  </a:cubicBezTo>
                  <a:cubicBezTo>
                    <a:pt x="3181" y="74008"/>
                    <a:pt x="2374" y="75353"/>
                    <a:pt x="1029" y="74546"/>
                  </a:cubicBezTo>
                  <a:cubicBezTo>
                    <a:pt x="-854" y="73470"/>
                    <a:pt x="222" y="71587"/>
                    <a:pt x="1298" y="70780"/>
                  </a:cubicBezTo>
                  <a:cubicBezTo>
                    <a:pt x="9100" y="62440"/>
                    <a:pt x="10983" y="51410"/>
                    <a:pt x="15287" y="41456"/>
                  </a:cubicBezTo>
                  <a:cubicBezTo>
                    <a:pt x="17977" y="34730"/>
                    <a:pt x="19592" y="27197"/>
                    <a:pt x="18515" y="19665"/>
                  </a:cubicBezTo>
                  <a:cubicBezTo>
                    <a:pt x="17708" y="16167"/>
                    <a:pt x="18515" y="13208"/>
                    <a:pt x="21475" y="11056"/>
                  </a:cubicBezTo>
                  <a:cubicBezTo>
                    <a:pt x="21744" y="10518"/>
                    <a:pt x="21744" y="9980"/>
                    <a:pt x="22013" y="9442"/>
                  </a:cubicBezTo>
                  <a:cubicBezTo>
                    <a:pt x="22282" y="8904"/>
                    <a:pt x="22820" y="8635"/>
                    <a:pt x="23627" y="8904"/>
                  </a:cubicBezTo>
                  <a:cubicBezTo>
                    <a:pt x="24434" y="9173"/>
                    <a:pt x="24703" y="10249"/>
                    <a:pt x="24972" y="10787"/>
                  </a:cubicBezTo>
                  <a:cubicBezTo>
                    <a:pt x="25241" y="9980"/>
                    <a:pt x="24434" y="9173"/>
                    <a:pt x="24434" y="8366"/>
                  </a:cubicBezTo>
                  <a:cubicBezTo>
                    <a:pt x="24434" y="7828"/>
                    <a:pt x="24434" y="7021"/>
                    <a:pt x="24703" y="6483"/>
                  </a:cubicBezTo>
                  <a:cubicBezTo>
                    <a:pt x="25241" y="3523"/>
                    <a:pt x="22551" y="-2126"/>
                    <a:pt x="29276" y="833"/>
                  </a:cubicBezTo>
                  <a:close/>
                </a:path>
              </a:pathLst>
            </a:custGeom>
            <a:solidFill>
              <a:srgbClr val="DDD9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1" name="Полилиния: фигура 760">
              <a:extLst>
                <a:ext uri="{FF2B5EF4-FFF2-40B4-BE49-F238E27FC236}">
                  <a16:creationId xmlns:a16="http://schemas.microsoft.com/office/drawing/2014/main" id="{9FF2BCAF-B386-3BF0-F503-78AACD7A9646}"/>
                </a:ext>
              </a:extLst>
            </p:cNvPr>
            <p:cNvSpPr/>
            <p:nvPr/>
          </p:nvSpPr>
          <p:spPr>
            <a:xfrm>
              <a:off x="5842133" y="6483394"/>
              <a:ext cx="39788" cy="74245"/>
            </a:xfrm>
            <a:custGeom>
              <a:avLst/>
              <a:gdLst>
                <a:gd name="connsiteX0" fmla="*/ 38454 w 39788"/>
                <a:gd name="connsiteY0" fmla="*/ 73713 h 74245"/>
                <a:gd name="connsiteX1" fmla="*/ 33881 w 39788"/>
                <a:gd name="connsiteY1" fmla="*/ 71292 h 74245"/>
                <a:gd name="connsiteX2" fmla="*/ 21775 w 39788"/>
                <a:gd name="connsiteY2" fmla="*/ 44120 h 74245"/>
                <a:gd name="connsiteX3" fmla="*/ 18008 w 39788"/>
                <a:gd name="connsiteY3" fmla="*/ 39278 h 74245"/>
                <a:gd name="connsiteX4" fmla="*/ 11014 w 39788"/>
                <a:gd name="connsiteY4" fmla="*/ 25557 h 74245"/>
                <a:gd name="connsiteX5" fmla="*/ 18546 w 39788"/>
                <a:gd name="connsiteY5" fmla="*/ 29324 h 74245"/>
                <a:gd name="connsiteX6" fmla="*/ 22043 w 39788"/>
                <a:gd name="connsiteY6" fmla="*/ 34166 h 74245"/>
                <a:gd name="connsiteX7" fmla="*/ 8323 w 39788"/>
                <a:gd name="connsiteY7" fmla="*/ 11030 h 74245"/>
                <a:gd name="connsiteX8" fmla="*/ 1329 w 39788"/>
                <a:gd name="connsiteY8" fmla="*/ 3228 h 74245"/>
                <a:gd name="connsiteX9" fmla="*/ 1329 w 39788"/>
                <a:gd name="connsiteY9" fmla="*/ 0 h 74245"/>
                <a:gd name="connsiteX10" fmla="*/ 16394 w 39788"/>
                <a:gd name="connsiteY10" fmla="*/ 12644 h 74245"/>
                <a:gd name="connsiteX11" fmla="*/ 29576 w 39788"/>
                <a:gd name="connsiteY11" fmla="*/ 39009 h 74245"/>
                <a:gd name="connsiteX12" fmla="*/ 33343 w 39788"/>
                <a:gd name="connsiteY12" fmla="*/ 49232 h 74245"/>
                <a:gd name="connsiteX13" fmla="*/ 39261 w 39788"/>
                <a:gd name="connsiteY13" fmla="*/ 69678 h 74245"/>
                <a:gd name="connsiteX14" fmla="*/ 38454 w 39788"/>
                <a:gd name="connsiteY14" fmla="*/ 73713 h 7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788" h="74245">
                  <a:moveTo>
                    <a:pt x="38454" y="73713"/>
                  </a:moveTo>
                  <a:cubicBezTo>
                    <a:pt x="35764" y="75058"/>
                    <a:pt x="34957" y="73713"/>
                    <a:pt x="33881" y="71292"/>
                  </a:cubicBezTo>
                  <a:cubicBezTo>
                    <a:pt x="30114" y="62145"/>
                    <a:pt x="25810" y="52998"/>
                    <a:pt x="21775" y="44120"/>
                  </a:cubicBezTo>
                  <a:cubicBezTo>
                    <a:pt x="20967" y="42237"/>
                    <a:pt x="20429" y="40085"/>
                    <a:pt x="18008" y="39278"/>
                  </a:cubicBezTo>
                  <a:cubicBezTo>
                    <a:pt x="15587" y="34704"/>
                    <a:pt x="13435" y="30131"/>
                    <a:pt x="11014" y="25557"/>
                  </a:cubicBezTo>
                  <a:cubicBezTo>
                    <a:pt x="14780" y="23943"/>
                    <a:pt x="16125" y="27441"/>
                    <a:pt x="18546" y="29324"/>
                  </a:cubicBezTo>
                  <a:cubicBezTo>
                    <a:pt x="19622" y="30938"/>
                    <a:pt x="20160" y="32552"/>
                    <a:pt x="22043" y="34166"/>
                  </a:cubicBezTo>
                  <a:cubicBezTo>
                    <a:pt x="15856" y="26903"/>
                    <a:pt x="13973" y="18025"/>
                    <a:pt x="8323" y="11030"/>
                  </a:cubicBezTo>
                  <a:cubicBezTo>
                    <a:pt x="6978" y="7533"/>
                    <a:pt x="4557" y="5111"/>
                    <a:pt x="1329" y="3228"/>
                  </a:cubicBezTo>
                  <a:cubicBezTo>
                    <a:pt x="-17" y="2152"/>
                    <a:pt x="-824" y="1076"/>
                    <a:pt x="1329" y="0"/>
                  </a:cubicBezTo>
                  <a:cubicBezTo>
                    <a:pt x="6709" y="3766"/>
                    <a:pt x="12359" y="7533"/>
                    <a:pt x="16394" y="12644"/>
                  </a:cubicBezTo>
                  <a:cubicBezTo>
                    <a:pt x="20698" y="21522"/>
                    <a:pt x="25003" y="30131"/>
                    <a:pt x="29576" y="39009"/>
                  </a:cubicBezTo>
                  <a:cubicBezTo>
                    <a:pt x="31190" y="42237"/>
                    <a:pt x="32536" y="45465"/>
                    <a:pt x="33343" y="49232"/>
                  </a:cubicBezTo>
                  <a:cubicBezTo>
                    <a:pt x="33612" y="56495"/>
                    <a:pt x="37647" y="62683"/>
                    <a:pt x="39261" y="69678"/>
                  </a:cubicBezTo>
                  <a:cubicBezTo>
                    <a:pt x="39261" y="71023"/>
                    <a:pt x="40875" y="72637"/>
                    <a:pt x="38454" y="73713"/>
                  </a:cubicBezTo>
                  <a:close/>
                </a:path>
              </a:pathLst>
            </a:custGeom>
            <a:solidFill>
              <a:srgbClr val="F8F9F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2" name="Полилиния: фигура 761">
              <a:extLst>
                <a:ext uri="{FF2B5EF4-FFF2-40B4-BE49-F238E27FC236}">
                  <a16:creationId xmlns:a16="http://schemas.microsoft.com/office/drawing/2014/main" id="{3BBB68F7-4AB9-E872-98CD-090E350220EF}"/>
                </a:ext>
              </a:extLst>
            </p:cNvPr>
            <p:cNvSpPr/>
            <p:nvPr/>
          </p:nvSpPr>
          <p:spPr>
            <a:xfrm>
              <a:off x="5933047" y="6469217"/>
              <a:ext cx="28516" cy="44777"/>
            </a:xfrm>
            <a:custGeom>
              <a:avLst/>
              <a:gdLst>
                <a:gd name="connsiteX0" fmla="*/ 15334 w 28516"/>
                <a:gd name="connsiteY0" fmla="*/ 1533 h 44777"/>
                <a:gd name="connsiteX1" fmla="*/ 19370 w 28516"/>
                <a:gd name="connsiteY1" fmla="*/ 14446 h 44777"/>
                <a:gd name="connsiteX2" fmla="*/ 28517 w 28516"/>
                <a:gd name="connsiteY2" fmla="*/ 5030 h 44777"/>
                <a:gd name="connsiteX3" fmla="*/ 25288 w 28516"/>
                <a:gd name="connsiteY3" fmla="*/ 44308 h 44777"/>
                <a:gd name="connsiteX4" fmla="*/ 23405 w 28516"/>
                <a:gd name="connsiteY4" fmla="*/ 43770 h 44777"/>
                <a:gd name="connsiteX5" fmla="*/ 22867 w 28516"/>
                <a:gd name="connsiteY5" fmla="*/ 34085 h 44777"/>
                <a:gd name="connsiteX6" fmla="*/ 20984 w 28516"/>
                <a:gd name="connsiteY6" fmla="*/ 27897 h 44777"/>
                <a:gd name="connsiteX7" fmla="*/ 19370 w 28516"/>
                <a:gd name="connsiteY7" fmla="*/ 30319 h 44777"/>
                <a:gd name="connsiteX8" fmla="*/ 16949 w 28516"/>
                <a:gd name="connsiteY8" fmla="*/ 28704 h 44777"/>
                <a:gd name="connsiteX9" fmla="*/ 8340 w 28516"/>
                <a:gd name="connsiteY9" fmla="*/ 8528 h 44777"/>
                <a:gd name="connsiteX10" fmla="*/ 0 w 28516"/>
                <a:gd name="connsiteY10" fmla="*/ 995 h 44777"/>
                <a:gd name="connsiteX11" fmla="*/ 5112 w 28516"/>
                <a:gd name="connsiteY11" fmla="*/ 1264 h 44777"/>
                <a:gd name="connsiteX12" fmla="*/ 15334 w 28516"/>
                <a:gd name="connsiteY12" fmla="*/ 1533 h 44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516" h="44777">
                  <a:moveTo>
                    <a:pt x="15334" y="1533"/>
                  </a:moveTo>
                  <a:cubicBezTo>
                    <a:pt x="19639" y="3954"/>
                    <a:pt x="19639" y="8259"/>
                    <a:pt x="19370" y="14446"/>
                  </a:cubicBezTo>
                  <a:cubicBezTo>
                    <a:pt x="22329" y="9335"/>
                    <a:pt x="20446" y="1264"/>
                    <a:pt x="28517" y="5030"/>
                  </a:cubicBezTo>
                  <a:cubicBezTo>
                    <a:pt x="24750" y="17943"/>
                    <a:pt x="28248" y="31395"/>
                    <a:pt x="25288" y="44308"/>
                  </a:cubicBezTo>
                  <a:cubicBezTo>
                    <a:pt x="24212" y="45115"/>
                    <a:pt x="23674" y="44846"/>
                    <a:pt x="23405" y="43770"/>
                  </a:cubicBezTo>
                  <a:cubicBezTo>
                    <a:pt x="21791" y="40542"/>
                    <a:pt x="24212" y="37044"/>
                    <a:pt x="22867" y="34085"/>
                  </a:cubicBezTo>
                  <a:cubicBezTo>
                    <a:pt x="22329" y="31933"/>
                    <a:pt x="23674" y="29243"/>
                    <a:pt x="20984" y="27897"/>
                  </a:cubicBezTo>
                  <a:cubicBezTo>
                    <a:pt x="20446" y="28704"/>
                    <a:pt x="19908" y="29512"/>
                    <a:pt x="19370" y="30319"/>
                  </a:cubicBezTo>
                  <a:cubicBezTo>
                    <a:pt x="17487" y="31395"/>
                    <a:pt x="16949" y="30588"/>
                    <a:pt x="16949" y="28704"/>
                  </a:cubicBezTo>
                  <a:cubicBezTo>
                    <a:pt x="18294" y="21979"/>
                    <a:pt x="14258" y="9604"/>
                    <a:pt x="8340" y="8528"/>
                  </a:cubicBezTo>
                  <a:cubicBezTo>
                    <a:pt x="2690" y="7451"/>
                    <a:pt x="1883" y="4492"/>
                    <a:pt x="0" y="995"/>
                  </a:cubicBezTo>
                  <a:cubicBezTo>
                    <a:pt x="1883" y="188"/>
                    <a:pt x="4305" y="-888"/>
                    <a:pt x="5112" y="1264"/>
                  </a:cubicBezTo>
                  <a:cubicBezTo>
                    <a:pt x="8340" y="7182"/>
                    <a:pt x="11837" y="3147"/>
                    <a:pt x="15334" y="1533"/>
                  </a:cubicBezTo>
                  <a:close/>
                </a:path>
              </a:pathLst>
            </a:custGeom>
            <a:solidFill>
              <a:srgbClr val="DDDAC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3" name="Полилиния: фигура 762">
              <a:extLst>
                <a:ext uri="{FF2B5EF4-FFF2-40B4-BE49-F238E27FC236}">
                  <a16:creationId xmlns:a16="http://schemas.microsoft.com/office/drawing/2014/main" id="{34091B42-5A97-6526-857D-AB931BB33A95}"/>
                </a:ext>
              </a:extLst>
            </p:cNvPr>
            <p:cNvSpPr/>
            <p:nvPr/>
          </p:nvSpPr>
          <p:spPr>
            <a:xfrm>
              <a:off x="5842817" y="6663798"/>
              <a:ext cx="26530" cy="54186"/>
            </a:xfrm>
            <a:custGeom>
              <a:avLst/>
              <a:gdLst>
                <a:gd name="connsiteX0" fmla="*/ 24857 w 26530"/>
                <a:gd name="connsiteY0" fmla="*/ 14101 h 54186"/>
                <a:gd name="connsiteX1" fmla="*/ 5218 w 26530"/>
                <a:gd name="connsiteY1" fmla="*/ 54186 h 54186"/>
                <a:gd name="connsiteX2" fmla="*/ 12212 w 26530"/>
                <a:gd name="connsiteY2" fmla="*/ 35085 h 54186"/>
                <a:gd name="connsiteX3" fmla="*/ 17862 w 26530"/>
                <a:gd name="connsiteY3" fmla="*/ 16792 h 54186"/>
                <a:gd name="connsiteX4" fmla="*/ 106 w 26530"/>
                <a:gd name="connsiteY4" fmla="*/ 40735 h 54186"/>
                <a:gd name="connsiteX5" fmla="*/ 2527 w 26530"/>
                <a:gd name="connsiteY5" fmla="*/ 34278 h 54186"/>
                <a:gd name="connsiteX6" fmla="*/ 20821 w 26530"/>
                <a:gd name="connsiteY6" fmla="*/ 5761 h 54186"/>
                <a:gd name="connsiteX7" fmla="*/ 21359 w 26530"/>
                <a:gd name="connsiteY7" fmla="*/ 4685 h 54186"/>
                <a:gd name="connsiteX8" fmla="*/ 24049 w 26530"/>
                <a:gd name="connsiteY8" fmla="*/ 112 h 54186"/>
                <a:gd name="connsiteX9" fmla="*/ 26471 w 26530"/>
                <a:gd name="connsiteY9" fmla="*/ 6300 h 54186"/>
                <a:gd name="connsiteX10" fmla="*/ 24857 w 26530"/>
                <a:gd name="connsiteY10" fmla="*/ 14101 h 54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530" h="54186">
                  <a:moveTo>
                    <a:pt x="24857" y="14101"/>
                  </a:moveTo>
                  <a:cubicBezTo>
                    <a:pt x="21897" y="27822"/>
                    <a:pt x="13019" y="46922"/>
                    <a:pt x="5218" y="54186"/>
                  </a:cubicBezTo>
                  <a:cubicBezTo>
                    <a:pt x="6294" y="46384"/>
                    <a:pt x="10060" y="40735"/>
                    <a:pt x="12212" y="35085"/>
                  </a:cubicBezTo>
                  <a:cubicBezTo>
                    <a:pt x="14365" y="29167"/>
                    <a:pt x="18669" y="23786"/>
                    <a:pt x="17862" y="16792"/>
                  </a:cubicBezTo>
                  <a:cubicBezTo>
                    <a:pt x="12750" y="25131"/>
                    <a:pt x="7908" y="33740"/>
                    <a:pt x="106" y="40735"/>
                  </a:cubicBezTo>
                  <a:cubicBezTo>
                    <a:pt x="-432" y="37506"/>
                    <a:pt x="1182" y="35892"/>
                    <a:pt x="2527" y="34278"/>
                  </a:cubicBezTo>
                  <a:cubicBezTo>
                    <a:pt x="9253" y="25131"/>
                    <a:pt x="13557" y="14370"/>
                    <a:pt x="20821" y="5761"/>
                  </a:cubicBezTo>
                  <a:cubicBezTo>
                    <a:pt x="21090" y="5492"/>
                    <a:pt x="21359" y="4954"/>
                    <a:pt x="21359" y="4685"/>
                  </a:cubicBezTo>
                  <a:cubicBezTo>
                    <a:pt x="22435" y="3071"/>
                    <a:pt x="20552" y="-695"/>
                    <a:pt x="24049" y="112"/>
                  </a:cubicBezTo>
                  <a:cubicBezTo>
                    <a:pt x="26471" y="650"/>
                    <a:pt x="26471" y="3878"/>
                    <a:pt x="26471" y="6300"/>
                  </a:cubicBezTo>
                  <a:cubicBezTo>
                    <a:pt x="26471" y="8721"/>
                    <a:pt x="27009" y="11680"/>
                    <a:pt x="24857" y="14101"/>
                  </a:cubicBezTo>
                  <a:close/>
                </a:path>
              </a:pathLst>
            </a:custGeom>
            <a:solidFill>
              <a:srgbClr val="DBD8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4" name="Полилиния: фигура 763">
              <a:extLst>
                <a:ext uri="{FF2B5EF4-FFF2-40B4-BE49-F238E27FC236}">
                  <a16:creationId xmlns:a16="http://schemas.microsoft.com/office/drawing/2014/main" id="{62A062FE-A9D8-F96D-58B6-B692B92DBA01}"/>
                </a:ext>
              </a:extLst>
            </p:cNvPr>
            <p:cNvSpPr/>
            <p:nvPr/>
          </p:nvSpPr>
          <p:spPr>
            <a:xfrm>
              <a:off x="5801224" y="6506398"/>
              <a:ext cx="62413" cy="60662"/>
            </a:xfrm>
            <a:custGeom>
              <a:avLst/>
              <a:gdLst>
                <a:gd name="connsiteX0" fmla="*/ 62414 w 62413"/>
                <a:gd name="connsiteY0" fmla="*/ 60663 h 60662"/>
                <a:gd name="connsiteX1" fmla="*/ 57303 w 62413"/>
                <a:gd name="connsiteY1" fmla="*/ 55282 h 60662"/>
                <a:gd name="connsiteX2" fmla="*/ 22329 w 62413"/>
                <a:gd name="connsiteY2" fmla="*/ 15736 h 60662"/>
                <a:gd name="connsiteX3" fmla="*/ 13720 w 62413"/>
                <a:gd name="connsiteY3" fmla="*/ 12776 h 60662"/>
                <a:gd name="connsiteX4" fmla="*/ 0 w 62413"/>
                <a:gd name="connsiteY4" fmla="*/ 132 h 60662"/>
                <a:gd name="connsiteX5" fmla="*/ 62414 w 62413"/>
                <a:gd name="connsiteY5" fmla="*/ 60663 h 60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413" h="60662">
                  <a:moveTo>
                    <a:pt x="62414" y="60663"/>
                  </a:moveTo>
                  <a:cubicBezTo>
                    <a:pt x="59724" y="59587"/>
                    <a:pt x="58110" y="57435"/>
                    <a:pt x="57303" y="55282"/>
                  </a:cubicBezTo>
                  <a:cubicBezTo>
                    <a:pt x="48963" y="39141"/>
                    <a:pt x="35242" y="27842"/>
                    <a:pt x="22329" y="15736"/>
                  </a:cubicBezTo>
                  <a:cubicBezTo>
                    <a:pt x="19908" y="13583"/>
                    <a:pt x="17487" y="10893"/>
                    <a:pt x="13720" y="12776"/>
                  </a:cubicBezTo>
                  <a:cubicBezTo>
                    <a:pt x="6188" y="11969"/>
                    <a:pt x="5112" y="3898"/>
                    <a:pt x="0" y="132"/>
                  </a:cubicBezTo>
                  <a:cubicBezTo>
                    <a:pt x="13451" y="-2558"/>
                    <a:pt x="50846" y="36451"/>
                    <a:pt x="62414" y="60663"/>
                  </a:cubicBezTo>
                  <a:close/>
                </a:path>
              </a:pathLst>
            </a:custGeom>
            <a:solidFill>
              <a:srgbClr val="DBD8C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5" name="Полилиния: фигура 764">
              <a:extLst>
                <a:ext uri="{FF2B5EF4-FFF2-40B4-BE49-F238E27FC236}">
                  <a16:creationId xmlns:a16="http://schemas.microsoft.com/office/drawing/2014/main" id="{3C6C0AC0-1A83-F3BB-63B5-E72E74B6C42F}"/>
                </a:ext>
              </a:extLst>
            </p:cNvPr>
            <p:cNvSpPr/>
            <p:nvPr/>
          </p:nvSpPr>
          <p:spPr>
            <a:xfrm>
              <a:off x="5753034" y="6605801"/>
              <a:ext cx="14684" cy="28272"/>
            </a:xfrm>
            <a:custGeom>
              <a:avLst/>
              <a:gdLst>
                <a:gd name="connsiteX0" fmla="*/ 8644 w 14684"/>
                <a:gd name="connsiteY0" fmla="*/ 20715 h 28272"/>
                <a:gd name="connsiteX1" fmla="*/ 2725 w 14684"/>
                <a:gd name="connsiteY1" fmla="*/ 12106 h 28272"/>
                <a:gd name="connsiteX2" fmla="*/ 1111 w 14684"/>
                <a:gd name="connsiteY2" fmla="*/ 2152 h 28272"/>
                <a:gd name="connsiteX3" fmla="*/ 2994 w 14684"/>
                <a:gd name="connsiteY3" fmla="*/ 0 h 28272"/>
                <a:gd name="connsiteX4" fmla="*/ 5415 w 14684"/>
                <a:gd name="connsiteY4" fmla="*/ 1883 h 28272"/>
                <a:gd name="connsiteX5" fmla="*/ 7837 w 14684"/>
                <a:gd name="connsiteY5" fmla="*/ 10223 h 28272"/>
                <a:gd name="connsiteX6" fmla="*/ 12679 w 14684"/>
                <a:gd name="connsiteY6" fmla="*/ 16142 h 28272"/>
                <a:gd name="connsiteX7" fmla="*/ 14293 w 14684"/>
                <a:gd name="connsiteY7" fmla="*/ 26903 h 28272"/>
                <a:gd name="connsiteX8" fmla="*/ 6223 w 14684"/>
                <a:gd name="connsiteY8" fmla="*/ 26364 h 28272"/>
                <a:gd name="connsiteX9" fmla="*/ 8644 w 14684"/>
                <a:gd name="connsiteY9" fmla="*/ 20715 h 28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84" h="28272">
                  <a:moveTo>
                    <a:pt x="8644" y="20715"/>
                  </a:moveTo>
                  <a:cubicBezTo>
                    <a:pt x="4877" y="18563"/>
                    <a:pt x="-1848" y="18832"/>
                    <a:pt x="2725" y="12106"/>
                  </a:cubicBezTo>
                  <a:cubicBezTo>
                    <a:pt x="-1310" y="9416"/>
                    <a:pt x="35" y="5650"/>
                    <a:pt x="1111" y="2152"/>
                  </a:cubicBezTo>
                  <a:cubicBezTo>
                    <a:pt x="1380" y="1076"/>
                    <a:pt x="1649" y="0"/>
                    <a:pt x="2994" y="0"/>
                  </a:cubicBezTo>
                  <a:cubicBezTo>
                    <a:pt x="4339" y="0"/>
                    <a:pt x="4608" y="1076"/>
                    <a:pt x="5415" y="1883"/>
                  </a:cubicBezTo>
                  <a:cubicBezTo>
                    <a:pt x="7299" y="4304"/>
                    <a:pt x="5954" y="7533"/>
                    <a:pt x="7837" y="10223"/>
                  </a:cubicBezTo>
                  <a:cubicBezTo>
                    <a:pt x="9451" y="12375"/>
                    <a:pt x="9451" y="15334"/>
                    <a:pt x="12679" y="16142"/>
                  </a:cubicBezTo>
                  <a:cubicBezTo>
                    <a:pt x="14024" y="16411"/>
                    <a:pt x="15369" y="26095"/>
                    <a:pt x="14293" y="26903"/>
                  </a:cubicBezTo>
                  <a:cubicBezTo>
                    <a:pt x="11603" y="29055"/>
                    <a:pt x="8913" y="28517"/>
                    <a:pt x="6223" y="26364"/>
                  </a:cubicBezTo>
                  <a:cubicBezTo>
                    <a:pt x="2994" y="23405"/>
                    <a:pt x="2994" y="22867"/>
                    <a:pt x="8644" y="20715"/>
                  </a:cubicBezTo>
                  <a:close/>
                </a:path>
              </a:pathLst>
            </a:custGeom>
            <a:solidFill>
              <a:srgbClr val="D9D6C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6" name="Полилиния: фигура 765">
              <a:extLst>
                <a:ext uri="{FF2B5EF4-FFF2-40B4-BE49-F238E27FC236}">
                  <a16:creationId xmlns:a16="http://schemas.microsoft.com/office/drawing/2014/main" id="{3E8574F5-21FE-EECE-F0AF-2BC41A274421}"/>
                </a:ext>
              </a:extLst>
            </p:cNvPr>
            <p:cNvSpPr/>
            <p:nvPr/>
          </p:nvSpPr>
          <p:spPr>
            <a:xfrm>
              <a:off x="5803377" y="6529358"/>
              <a:ext cx="40353" cy="27749"/>
            </a:xfrm>
            <a:custGeom>
              <a:avLst/>
              <a:gdLst>
                <a:gd name="connsiteX0" fmla="*/ 18832 w 40353"/>
                <a:gd name="connsiteY0" fmla="*/ 6497 h 27749"/>
                <a:gd name="connsiteX1" fmla="*/ 40354 w 40353"/>
                <a:gd name="connsiteY1" fmla="*/ 27750 h 27749"/>
                <a:gd name="connsiteX2" fmla="*/ 18294 w 40353"/>
                <a:gd name="connsiteY2" fmla="*/ 14029 h 27749"/>
                <a:gd name="connsiteX3" fmla="*/ 0 w 40353"/>
                <a:gd name="connsiteY3" fmla="*/ 578 h 27749"/>
                <a:gd name="connsiteX4" fmla="*/ 9685 w 40353"/>
                <a:gd name="connsiteY4" fmla="*/ 2999 h 27749"/>
                <a:gd name="connsiteX5" fmla="*/ 18025 w 40353"/>
                <a:gd name="connsiteY5" fmla="*/ 7573 h 27749"/>
                <a:gd name="connsiteX6" fmla="*/ 18832 w 40353"/>
                <a:gd name="connsiteY6" fmla="*/ 6497 h 27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353" h="27749">
                  <a:moveTo>
                    <a:pt x="18832" y="6497"/>
                  </a:moveTo>
                  <a:cubicBezTo>
                    <a:pt x="27979" y="11608"/>
                    <a:pt x="33359" y="20486"/>
                    <a:pt x="40354" y="27750"/>
                  </a:cubicBezTo>
                  <a:cubicBezTo>
                    <a:pt x="33090" y="23176"/>
                    <a:pt x="25557" y="18603"/>
                    <a:pt x="18294" y="14029"/>
                  </a:cubicBezTo>
                  <a:cubicBezTo>
                    <a:pt x="13451" y="8111"/>
                    <a:pt x="6188" y="5690"/>
                    <a:pt x="0" y="578"/>
                  </a:cubicBezTo>
                  <a:cubicBezTo>
                    <a:pt x="4304" y="-1305"/>
                    <a:pt x="6726" y="1923"/>
                    <a:pt x="9685" y="2999"/>
                  </a:cubicBezTo>
                  <a:cubicBezTo>
                    <a:pt x="12644" y="4075"/>
                    <a:pt x="15065" y="6228"/>
                    <a:pt x="18025" y="7573"/>
                  </a:cubicBezTo>
                  <a:cubicBezTo>
                    <a:pt x="19908" y="8918"/>
                    <a:pt x="18832" y="7304"/>
                    <a:pt x="18832" y="6497"/>
                  </a:cubicBezTo>
                  <a:close/>
                </a:path>
              </a:pathLst>
            </a:custGeom>
            <a:solidFill>
              <a:srgbClr val="DBD8C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7" name="Полилиния: фигура 766">
              <a:extLst>
                <a:ext uri="{FF2B5EF4-FFF2-40B4-BE49-F238E27FC236}">
                  <a16:creationId xmlns:a16="http://schemas.microsoft.com/office/drawing/2014/main" id="{643868EA-C452-2DEF-F090-4BC1E3655BA1}"/>
                </a:ext>
              </a:extLst>
            </p:cNvPr>
            <p:cNvSpPr/>
            <p:nvPr/>
          </p:nvSpPr>
          <p:spPr>
            <a:xfrm>
              <a:off x="5755380" y="6585715"/>
              <a:ext cx="22760" cy="14924"/>
            </a:xfrm>
            <a:custGeom>
              <a:avLst/>
              <a:gdLst>
                <a:gd name="connsiteX0" fmla="*/ 3877 w 22760"/>
                <a:gd name="connsiteY0" fmla="*/ 2061 h 14924"/>
                <a:gd name="connsiteX1" fmla="*/ 21095 w 22760"/>
                <a:gd name="connsiteY1" fmla="*/ 2061 h 14924"/>
                <a:gd name="connsiteX2" fmla="*/ 22709 w 22760"/>
                <a:gd name="connsiteY2" fmla="*/ 4482 h 14924"/>
                <a:gd name="connsiteX3" fmla="*/ 20019 w 22760"/>
                <a:gd name="connsiteY3" fmla="*/ 5290 h 14924"/>
                <a:gd name="connsiteX4" fmla="*/ 6567 w 22760"/>
                <a:gd name="connsiteY4" fmla="*/ 7442 h 14924"/>
                <a:gd name="connsiteX5" fmla="*/ 7374 w 22760"/>
                <a:gd name="connsiteY5" fmla="*/ 10670 h 14924"/>
                <a:gd name="connsiteX6" fmla="*/ 10065 w 22760"/>
                <a:gd name="connsiteY6" fmla="*/ 13629 h 14924"/>
                <a:gd name="connsiteX7" fmla="*/ 5760 w 22760"/>
                <a:gd name="connsiteY7" fmla="*/ 13898 h 14924"/>
                <a:gd name="connsiteX8" fmla="*/ 380 w 22760"/>
                <a:gd name="connsiteY8" fmla="*/ 9594 h 14924"/>
                <a:gd name="connsiteX9" fmla="*/ 3877 w 22760"/>
                <a:gd name="connsiteY9" fmla="*/ 2061 h 14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60" h="14924">
                  <a:moveTo>
                    <a:pt x="3877" y="2061"/>
                  </a:moveTo>
                  <a:cubicBezTo>
                    <a:pt x="10065" y="-1436"/>
                    <a:pt x="15445" y="178"/>
                    <a:pt x="21095" y="2061"/>
                  </a:cubicBezTo>
                  <a:cubicBezTo>
                    <a:pt x="22171" y="2330"/>
                    <a:pt x="22978" y="3406"/>
                    <a:pt x="22709" y="4482"/>
                  </a:cubicBezTo>
                  <a:cubicBezTo>
                    <a:pt x="22440" y="5828"/>
                    <a:pt x="20826" y="5828"/>
                    <a:pt x="20019" y="5290"/>
                  </a:cubicBezTo>
                  <a:cubicBezTo>
                    <a:pt x="14907" y="2330"/>
                    <a:pt x="11410" y="8249"/>
                    <a:pt x="6567" y="7442"/>
                  </a:cubicBezTo>
                  <a:cubicBezTo>
                    <a:pt x="4415" y="7173"/>
                    <a:pt x="6029" y="9863"/>
                    <a:pt x="7374" y="10670"/>
                  </a:cubicBezTo>
                  <a:cubicBezTo>
                    <a:pt x="8719" y="11477"/>
                    <a:pt x="10603" y="12015"/>
                    <a:pt x="10065" y="13629"/>
                  </a:cubicBezTo>
                  <a:cubicBezTo>
                    <a:pt x="8989" y="16051"/>
                    <a:pt x="6836" y="14436"/>
                    <a:pt x="5760" y="13898"/>
                  </a:cubicBezTo>
                  <a:cubicBezTo>
                    <a:pt x="4146" y="12553"/>
                    <a:pt x="-1503" y="17396"/>
                    <a:pt x="380" y="9594"/>
                  </a:cubicBezTo>
                  <a:cubicBezTo>
                    <a:pt x="1187" y="5021"/>
                    <a:pt x="-1234" y="4482"/>
                    <a:pt x="3877" y="2061"/>
                  </a:cubicBezTo>
                  <a:close/>
                </a:path>
              </a:pathLst>
            </a:custGeom>
            <a:solidFill>
              <a:srgbClr val="DBD8C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8" name="Полилиния: фигура 767">
              <a:extLst>
                <a:ext uri="{FF2B5EF4-FFF2-40B4-BE49-F238E27FC236}">
                  <a16:creationId xmlns:a16="http://schemas.microsoft.com/office/drawing/2014/main" id="{636D6372-9D75-D55A-7739-8C1BBBF1F1A6}"/>
                </a:ext>
              </a:extLst>
            </p:cNvPr>
            <p:cNvSpPr/>
            <p:nvPr/>
          </p:nvSpPr>
          <p:spPr>
            <a:xfrm>
              <a:off x="5793154" y="6513883"/>
              <a:ext cx="40583" cy="25468"/>
            </a:xfrm>
            <a:custGeom>
              <a:avLst/>
              <a:gdLst>
                <a:gd name="connsiteX0" fmla="*/ 39278 w 40583"/>
                <a:gd name="connsiteY0" fmla="*/ 25468 h 25468"/>
                <a:gd name="connsiteX1" fmla="*/ 21791 w 40583"/>
                <a:gd name="connsiteY1" fmla="*/ 14169 h 25468"/>
                <a:gd name="connsiteX2" fmla="*/ 0 w 40583"/>
                <a:gd name="connsiteY2" fmla="*/ 718 h 25468"/>
                <a:gd name="connsiteX3" fmla="*/ 15604 w 40583"/>
                <a:gd name="connsiteY3" fmla="*/ 4753 h 25468"/>
                <a:gd name="connsiteX4" fmla="*/ 21791 w 40583"/>
                <a:gd name="connsiteY4" fmla="*/ 8251 h 25468"/>
                <a:gd name="connsiteX5" fmla="*/ 22329 w 40583"/>
                <a:gd name="connsiteY5" fmla="*/ 6636 h 25468"/>
                <a:gd name="connsiteX6" fmla="*/ 39009 w 40583"/>
                <a:gd name="connsiteY6" fmla="*/ 22778 h 25468"/>
                <a:gd name="connsiteX7" fmla="*/ 39278 w 40583"/>
                <a:gd name="connsiteY7" fmla="*/ 25468 h 25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583" h="25468">
                  <a:moveTo>
                    <a:pt x="39278" y="25468"/>
                  </a:moveTo>
                  <a:cubicBezTo>
                    <a:pt x="34166" y="20626"/>
                    <a:pt x="30131" y="14169"/>
                    <a:pt x="21791" y="14169"/>
                  </a:cubicBezTo>
                  <a:cubicBezTo>
                    <a:pt x="14796" y="9865"/>
                    <a:pt x="7802" y="5560"/>
                    <a:pt x="0" y="718"/>
                  </a:cubicBezTo>
                  <a:cubicBezTo>
                    <a:pt x="7264" y="-1703"/>
                    <a:pt x="11030" y="2601"/>
                    <a:pt x="15604" y="4753"/>
                  </a:cubicBezTo>
                  <a:cubicBezTo>
                    <a:pt x="17756" y="5560"/>
                    <a:pt x="19639" y="7443"/>
                    <a:pt x="21791" y="8251"/>
                  </a:cubicBezTo>
                  <a:cubicBezTo>
                    <a:pt x="23136" y="8789"/>
                    <a:pt x="22329" y="7174"/>
                    <a:pt x="22329" y="6636"/>
                  </a:cubicBezTo>
                  <a:cubicBezTo>
                    <a:pt x="27979" y="12017"/>
                    <a:pt x="33628" y="17397"/>
                    <a:pt x="39009" y="22778"/>
                  </a:cubicBezTo>
                  <a:cubicBezTo>
                    <a:pt x="40623" y="23585"/>
                    <a:pt x="41430" y="24392"/>
                    <a:pt x="39278" y="25468"/>
                  </a:cubicBezTo>
                  <a:close/>
                </a:path>
              </a:pathLst>
            </a:custGeom>
            <a:solidFill>
              <a:srgbClr val="DBD8C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69" name="Полилиния: фигура 768">
              <a:extLst>
                <a:ext uri="{FF2B5EF4-FFF2-40B4-BE49-F238E27FC236}">
                  <a16:creationId xmlns:a16="http://schemas.microsoft.com/office/drawing/2014/main" id="{EDD5E7ED-E5AC-8FC2-A418-EA549ABB2925}"/>
                </a:ext>
              </a:extLst>
            </p:cNvPr>
            <p:cNvSpPr/>
            <p:nvPr/>
          </p:nvSpPr>
          <p:spPr>
            <a:xfrm>
              <a:off x="5819249" y="6739415"/>
              <a:ext cx="26240" cy="11940"/>
            </a:xfrm>
            <a:custGeom>
              <a:avLst/>
              <a:gdLst>
                <a:gd name="connsiteX0" fmla="*/ 15066 w 26240"/>
                <a:gd name="connsiteY0" fmla="*/ 10046 h 11940"/>
                <a:gd name="connsiteX1" fmla="*/ 0 w 26240"/>
                <a:gd name="connsiteY1" fmla="*/ 361 h 11940"/>
                <a:gd name="connsiteX2" fmla="*/ 24750 w 26240"/>
                <a:gd name="connsiteY2" fmla="*/ 8163 h 11940"/>
                <a:gd name="connsiteX3" fmla="*/ 26095 w 26240"/>
                <a:gd name="connsiteY3" fmla="*/ 10853 h 11940"/>
                <a:gd name="connsiteX4" fmla="*/ 22867 w 26240"/>
                <a:gd name="connsiteY4" fmla="*/ 11391 h 11940"/>
                <a:gd name="connsiteX5" fmla="*/ 15066 w 26240"/>
                <a:gd name="connsiteY5" fmla="*/ 10046 h 1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40" h="11940">
                  <a:moveTo>
                    <a:pt x="15066" y="10046"/>
                  </a:moveTo>
                  <a:cubicBezTo>
                    <a:pt x="9147" y="7894"/>
                    <a:pt x="3497" y="6010"/>
                    <a:pt x="0" y="361"/>
                  </a:cubicBezTo>
                  <a:cubicBezTo>
                    <a:pt x="9685" y="-1522"/>
                    <a:pt x="16949" y="4396"/>
                    <a:pt x="24750" y="8163"/>
                  </a:cubicBezTo>
                  <a:cubicBezTo>
                    <a:pt x="25557" y="8701"/>
                    <a:pt x="26634" y="9508"/>
                    <a:pt x="26095" y="10853"/>
                  </a:cubicBezTo>
                  <a:cubicBezTo>
                    <a:pt x="25557" y="12736"/>
                    <a:pt x="23943" y="11660"/>
                    <a:pt x="22867" y="11391"/>
                  </a:cubicBezTo>
                  <a:cubicBezTo>
                    <a:pt x="20446" y="11391"/>
                    <a:pt x="18025" y="7894"/>
                    <a:pt x="15066" y="10046"/>
                  </a:cubicBezTo>
                  <a:close/>
                </a:path>
              </a:pathLst>
            </a:custGeom>
            <a:solidFill>
              <a:srgbClr val="DCD8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0" name="Полилиния: фигура 769">
              <a:extLst>
                <a:ext uri="{FF2B5EF4-FFF2-40B4-BE49-F238E27FC236}">
                  <a16:creationId xmlns:a16="http://schemas.microsoft.com/office/drawing/2014/main" id="{D2298746-C570-C53A-00CD-94EF1315779B}"/>
                </a:ext>
              </a:extLst>
            </p:cNvPr>
            <p:cNvSpPr/>
            <p:nvPr/>
          </p:nvSpPr>
          <p:spPr>
            <a:xfrm>
              <a:off x="5754983" y="6636363"/>
              <a:ext cx="16111" cy="8826"/>
            </a:xfrm>
            <a:custGeom>
              <a:avLst/>
              <a:gdLst>
                <a:gd name="connsiteX0" fmla="*/ 239 w 16111"/>
                <a:gd name="connsiteY0" fmla="*/ 2259 h 8826"/>
                <a:gd name="connsiteX1" fmla="*/ 2122 w 16111"/>
                <a:gd name="connsiteY1" fmla="*/ 107 h 8826"/>
                <a:gd name="connsiteX2" fmla="*/ 15035 w 16111"/>
                <a:gd name="connsiteY2" fmla="*/ 4411 h 8826"/>
                <a:gd name="connsiteX3" fmla="*/ 16111 w 16111"/>
                <a:gd name="connsiteY3" fmla="*/ 6563 h 8826"/>
                <a:gd name="connsiteX4" fmla="*/ 13959 w 16111"/>
                <a:gd name="connsiteY4" fmla="*/ 8716 h 8826"/>
                <a:gd name="connsiteX5" fmla="*/ 239 w 16111"/>
                <a:gd name="connsiteY5" fmla="*/ 2259 h 8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11" h="8826">
                  <a:moveTo>
                    <a:pt x="239" y="2259"/>
                  </a:moveTo>
                  <a:cubicBezTo>
                    <a:pt x="-300" y="1183"/>
                    <a:pt x="-30" y="-431"/>
                    <a:pt x="2122" y="107"/>
                  </a:cubicBezTo>
                  <a:cubicBezTo>
                    <a:pt x="6426" y="1183"/>
                    <a:pt x="10731" y="2797"/>
                    <a:pt x="15035" y="4411"/>
                  </a:cubicBezTo>
                  <a:cubicBezTo>
                    <a:pt x="15573" y="4680"/>
                    <a:pt x="16111" y="5756"/>
                    <a:pt x="16111" y="6563"/>
                  </a:cubicBezTo>
                  <a:cubicBezTo>
                    <a:pt x="16111" y="7640"/>
                    <a:pt x="15035" y="8447"/>
                    <a:pt x="13959" y="8716"/>
                  </a:cubicBezTo>
                  <a:cubicBezTo>
                    <a:pt x="11268" y="9523"/>
                    <a:pt x="1853" y="5756"/>
                    <a:pt x="239" y="2259"/>
                  </a:cubicBezTo>
                  <a:close/>
                </a:path>
              </a:pathLst>
            </a:custGeom>
            <a:solidFill>
              <a:srgbClr val="DBD8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1" name="Полилиния: фигура 770">
              <a:extLst>
                <a:ext uri="{FF2B5EF4-FFF2-40B4-BE49-F238E27FC236}">
                  <a16:creationId xmlns:a16="http://schemas.microsoft.com/office/drawing/2014/main" id="{E703DE05-912B-2C6E-83BE-F713B7D60F16}"/>
                </a:ext>
              </a:extLst>
            </p:cNvPr>
            <p:cNvSpPr/>
            <p:nvPr/>
          </p:nvSpPr>
          <p:spPr>
            <a:xfrm>
              <a:off x="5850187" y="6494155"/>
              <a:ext cx="15603" cy="26902"/>
            </a:xfrm>
            <a:custGeom>
              <a:avLst/>
              <a:gdLst>
                <a:gd name="connsiteX0" fmla="*/ 0 w 15603"/>
                <a:gd name="connsiteY0" fmla="*/ 0 h 26902"/>
                <a:gd name="connsiteX1" fmla="*/ 5919 w 15603"/>
                <a:gd name="connsiteY1" fmla="*/ 6457 h 26902"/>
                <a:gd name="connsiteX2" fmla="*/ 15603 w 15603"/>
                <a:gd name="connsiteY2" fmla="*/ 26903 h 26902"/>
                <a:gd name="connsiteX3" fmla="*/ 9416 w 15603"/>
                <a:gd name="connsiteY3" fmla="*/ 18294 h 26902"/>
                <a:gd name="connsiteX4" fmla="*/ 2959 w 15603"/>
                <a:gd name="connsiteY4" fmla="*/ 8340 h 26902"/>
                <a:gd name="connsiteX5" fmla="*/ 0 w 15603"/>
                <a:gd name="connsiteY5" fmla="*/ 0 h 26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3" h="26902">
                  <a:moveTo>
                    <a:pt x="0" y="0"/>
                  </a:moveTo>
                  <a:cubicBezTo>
                    <a:pt x="2959" y="1345"/>
                    <a:pt x="4305" y="4304"/>
                    <a:pt x="5919" y="6457"/>
                  </a:cubicBezTo>
                  <a:cubicBezTo>
                    <a:pt x="9685" y="12913"/>
                    <a:pt x="12913" y="19639"/>
                    <a:pt x="15603" y="26903"/>
                  </a:cubicBezTo>
                  <a:cubicBezTo>
                    <a:pt x="13451" y="23943"/>
                    <a:pt x="11568" y="21253"/>
                    <a:pt x="9416" y="18294"/>
                  </a:cubicBezTo>
                  <a:cubicBezTo>
                    <a:pt x="7802" y="14796"/>
                    <a:pt x="2152" y="13720"/>
                    <a:pt x="2959" y="8340"/>
                  </a:cubicBezTo>
                  <a:cubicBezTo>
                    <a:pt x="4035" y="5111"/>
                    <a:pt x="807" y="2959"/>
                    <a:pt x="0" y="0"/>
                  </a:cubicBezTo>
                  <a:close/>
                </a:path>
              </a:pathLst>
            </a:custGeom>
            <a:solidFill>
              <a:srgbClr val="D9D9D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2" name="Полилиния: фигура 771">
              <a:extLst>
                <a:ext uri="{FF2B5EF4-FFF2-40B4-BE49-F238E27FC236}">
                  <a16:creationId xmlns:a16="http://schemas.microsoft.com/office/drawing/2014/main" id="{637E77CC-DFA2-9A7E-CEC5-C45AF4A4890E}"/>
                </a:ext>
              </a:extLst>
            </p:cNvPr>
            <p:cNvSpPr/>
            <p:nvPr/>
          </p:nvSpPr>
          <p:spPr>
            <a:xfrm>
              <a:off x="5796382" y="6535854"/>
              <a:ext cx="18831" cy="10761"/>
            </a:xfrm>
            <a:custGeom>
              <a:avLst/>
              <a:gdLst>
                <a:gd name="connsiteX0" fmla="*/ 18832 w 18831"/>
                <a:gd name="connsiteY0" fmla="*/ 6457 h 10761"/>
                <a:gd name="connsiteX1" fmla="*/ 17756 w 18831"/>
                <a:gd name="connsiteY1" fmla="*/ 7264 h 10761"/>
                <a:gd name="connsiteX2" fmla="*/ 16411 w 18831"/>
                <a:gd name="connsiteY2" fmla="*/ 10761 h 10761"/>
                <a:gd name="connsiteX3" fmla="*/ 0 w 18831"/>
                <a:gd name="connsiteY3" fmla="*/ 0 h 10761"/>
                <a:gd name="connsiteX4" fmla="*/ 18832 w 18831"/>
                <a:gd name="connsiteY4" fmla="*/ 6457 h 1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831" h="10761">
                  <a:moveTo>
                    <a:pt x="18832" y="6457"/>
                  </a:moveTo>
                  <a:cubicBezTo>
                    <a:pt x="18563" y="6726"/>
                    <a:pt x="18294" y="6995"/>
                    <a:pt x="17756" y="7264"/>
                  </a:cubicBezTo>
                  <a:cubicBezTo>
                    <a:pt x="16142" y="8071"/>
                    <a:pt x="15873" y="9147"/>
                    <a:pt x="16411" y="10761"/>
                  </a:cubicBezTo>
                  <a:cubicBezTo>
                    <a:pt x="10223" y="8340"/>
                    <a:pt x="5381" y="3766"/>
                    <a:pt x="0" y="0"/>
                  </a:cubicBezTo>
                  <a:cubicBezTo>
                    <a:pt x="6995" y="0"/>
                    <a:pt x="11837" y="5919"/>
                    <a:pt x="18832" y="6457"/>
                  </a:cubicBezTo>
                  <a:close/>
                </a:path>
              </a:pathLst>
            </a:custGeom>
            <a:solidFill>
              <a:srgbClr val="D2D1C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3" name="Полилиния: фигура 772">
              <a:extLst>
                <a:ext uri="{FF2B5EF4-FFF2-40B4-BE49-F238E27FC236}">
                  <a16:creationId xmlns:a16="http://schemas.microsoft.com/office/drawing/2014/main" id="{E7DE4933-AD44-07FF-2FA7-4EA124901B13}"/>
                </a:ext>
              </a:extLst>
            </p:cNvPr>
            <p:cNvSpPr/>
            <p:nvPr/>
          </p:nvSpPr>
          <p:spPr>
            <a:xfrm>
              <a:off x="5800955" y="6563026"/>
              <a:ext cx="16679" cy="9953"/>
            </a:xfrm>
            <a:custGeom>
              <a:avLst/>
              <a:gdLst>
                <a:gd name="connsiteX0" fmla="*/ 16680 w 16679"/>
                <a:gd name="connsiteY0" fmla="*/ 6995 h 9953"/>
                <a:gd name="connsiteX1" fmla="*/ 16680 w 16679"/>
                <a:gd name="connsiteY1" fmla="*/ 9954 h 9953"/>
                <a:gd name="connsiteX2" fmla="*/ 0 w 16679"/>
                <a:gd name="connsiteY2" fmla="*/ 0 h 9953"/>
                <a:gd name="connsiteX3" fmla="*/ 16680 w 16679"/>
                <a:gd name="connsiteY3" fmla="*/ 6995 h 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79" h="9953">
                  <a:moveTo>
                    <a:pt x="16680" y="6995"/>
                  </a:moveTo>
                  <a:cubicBezTo>
                    <a:pt x="15873" y="8071"/>
                    <a:pt x="16142" y="8878"/>
                    <a:pt x="16680" y="9954"/>
                  </a:cubicBezTo>
                  <a:cubicBezTo>
                    <a:pt x="11030" y="6995"/>
                    <a:pt x="4573" y="5111"/>
                    <a:pt x="0" y="0"/>
                  </a:cubicBezTo>
                  <a:cubicBezTo>
                    <a:pt x="5112" y="2959"/>
                    <a:pt x="11837" y="2421"/>
                    <a:pt x="16680" y="6995"/>
                  </a:cubicBezTo>
                  <a:close/>
                </a:path>
              </a:pathLst>
            </a:custGeom>
            <a:solidFill>
              <a:srgbClr val="D0CFC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4" name="Полилиния: фигура 773">
              <a:extLst>
                <a:ext uri="{FF2B5EF4-FFF2-40B4-BE49-F238E27FC236}">
                  <a16:creationId xmlns:a16="http://schemas.microsoft.com/office/drawing/2014/main" id="{8565D28B-3716-2711-60BA-3E00B57576F6}"/>
                </a:ext>
              </a:extLst>
            </p:cNvPr>
            <p:cNvSpPr/>
            <p:nvPr/>
          </p:nvSpPr>
          <p:spPr>
            <a:xfrm>
              <a:off x="5811717" y="6554017"/>
              <a:ext cx="16679" cy="9050"/>
            </a:xfrm>
            <a:custGeom>
              <a:avLst/>
              <a:gdLst>
                <a:gd name="connsiteX0" fmla="*/ 16680 w 16679"/>
                <a:gd name="connsiteY0" fmla="*/ 9009 h 9050"/>
                <a:gd name="connsiteX1" fmla="*/ 0 w 16679"/>
                <a:gd name="connsiteY1" fmla="*/ 1477 h 9050"/>
                <a:gd name="connsiteX2" fmla="*/ 3228 w 16679"/>
                <a:gd name="connsiteY2" fmla="*/ 400 h 9050"/>
                <a:gd name="connsiteX3" fmla="*/ 16680 w 16679"/>
                <a:gd name="connsiteY3" fmla="*/ 9009 h 9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79" h="9050">
                  <a:moveTo>
                    <a:pt x="16680" y="9009"/>
                  </a:moveTo>
                  <a:cubicBezTo>
                    <a:pt x="9685" y="9547"/>
                    <a:pt x="5381" y="4705"/>
                    <a:pt x="0" y="1477"/>
                  </a:cubicBezTo>
                  <a:cubicBezTo>
                    <a:pt x="807" y="670"/>
                    <a:pt x="1614" y="-676"/>
                    <a:pt x="3228" y="400"/>
                  </a:cubicBezTo>
                  <a:cubicBezTo>
                    <a:pt x="7533" y="3629"/>
                    <a:pt x="12913" y="4974"/>
                    <a:pt x="16680" y="9009"/>
                  </a:cubicBezTo>
                  <a:close/>
                </a:path>
              </a:pathLst>
            </a:custGeom>
            <a:solidFill>
              <a:srgbClr val="CACBC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5" name="Полилиния: фигура 774">
              <a:extLst>
                <a:ext uri="{FF2B5EF4-FFF2-40B4-BE49-F238E27FC236}">
                  <a16:creationId xmlns:a16="http://schemas.microsoft.com/office/drawing/2014/main" id="{C6822BD6-E943-DB62-4585-556C10D4FC9B}"/>
                </a:ext>
              </a:extLst>
            </p:cNvPr>
            <p:cNvSpPr/>
            <p:nvPr/>
          </p:nvSpPr>
          <p:spPr>
            <a:xfrm>
              <a:off x="5841847" y="6570559"/>
              <a:ext cx="13720" cy="12106"/>
            </a:xfrm>
            <a:custGeom>
              <a:avLst/>
              <a:gdLst>
                <a:gd name="connsiteX0" fmla="*/ 538 w 13720"/>
                <a:gd name="connsiteY0" fmla="*/ 0 h 12106"/>
                <a:gd name="connsiteX1" fmla="*/ 13720 w 13720"/>
                <a:gd name="connsiteY1" fmla="*/ 12106 h 12106"/>
                <a:gd name="connsiteX2" fmla="*/ 0 w 13720"/>
                <a:gd name="connsiteY2" fmla="*/ 1614 h 12106"/>
                <a:gd name="connsiteX3" fmla="*/ 538 w 13720"/>
                <a:gd name="connsiteY3" fmla="*/ 0 h 1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20" h="12106">
                  <a:moveTo>
                    <a:pt x="538" y="0"/>
                  </a:moveTo>
                  <a:cubicBezTo>
                    <a:pt x="5919" y="2959"/>
                    <a:pt x="9685" y="7533"/>
                    <a:pt x="13720" y="12106"/>
                  </a:cubicBezTo>
                  <a:cubicBezTo>
                    <a:pt x="8071" y="9954"/>
                    <a:pt x="4035" y="5650"/>
                    <a:pt x="0" y="1614"/>
                  </a:cubicBezTo>
                  <a:cubicBezTo>
                    <a:pt x="269" y="1076"/>
                    <a:pt x="269" y="538"/>
                    <a:pt x="538" y="0"/>
                  </a:cubicBezTo>
                  <a:close/>
                </a:path>
              </a:pathLst>
            </a:custGeom>
            <a:solidFill>
              <a:srgbClr val="C8CA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6" name="Полилиния: фигура 775">
              <a:extLst>
                <a:ext uri="{FF2B5EF4-FFF2-40B4-BE49-F238E27FC236}">
                  <a16:creationId xmlns:a16="http://schemas.microsoft.com/office/drawing/2014/main" id="{CF8987B7-685A-EC38-83CB-C2FD212F3C04}"/>
                </a:ext>
              </a:extLst>
            </p:cNvPr>
            <p:cNvSpPr/>
            <p:nvPr/>
          </p:nvSpPr>
          <p:spPr>
            <a:xfrm>
              <a:off x="5862738" y="6733857"/>
              <a:ext cx="5742" cy="14796"/>
            </a:xfrm>
            <a:custGeom>
              <a:avLst/>
              <a:gdLst>
                <a:gd name="connsiteX0" fmla="*/ 3322 w 5742"/>
                <a:gd name="connsiteY0" fmla="*/ 1076 h 14796"/>
                <a:gd name="connsiteX1" fmla="*/ 5743 w 5742"/>
                <a:gd name="connsiteY1" fmla="*/ 0 h 14796"/>
                <a:gd name="connsiteX2" fmla="*/ 93 w 5742"/>
                <a:gd name="connsiteY2" fmla="*/ 14796 h 14796"/>
                <a:gd name="connsiteX3" fmla="*/ 3322 w 5742"/>
                <a:gd name="connsiteY3" fmla="*/ 1076 h 14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42" h="14796">
                  <a:moveTo>
                    <a:pt x="3322" y="1076"/>
                  </a:moveTo>
                  <a:cubicBezTo>
                    <a:pt x="4129" y="807"/>
                    <a:pt x="4936" y="269"/>
                    <a:pt x="5743" y="0"/>
                  </a:cubicBezTo>
                  <a:cubicBezTo>
                    <a:pt x="4667" y="4573"/>
                    <a:pt x="3860" y="9147"/>
                    <a:pt x="93" y="14796"/>
                  </a:cubicBezTo>
                  <a:cubicBezTo>
                    <a:pt x="-445" y="8609"/>
                    <a:pt x="1438" y="4842"/>
                    <a:pt x="3322" y="1076"/>
                  </a:cubicBezTo>
                  <a:close/>
                </a:path>
              </a:pathLst>
            </a:custGeom>
            <a:solidFill>
              <a:srgbClr val="D1D0C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7" name="Полилиния: фигура 776">
              <a:extLst>
                <a:ext uri="{FF2B5EF4-FFF2-40B4-BE49-F238E27FC236}">
                  <a16:creationId xmlns:a16="http://schemas.microsoft.com/office/drawing/2014/main" id="{5FE236A8-CF90-5517-574F-424F2373CEF6}"/>
                </a:ext>
              </a:extLst>
            </p:cNvPr>
            <p:cNvSpPr/>
            <p:nvPr/>
          </p:nvSpPr>
          <p:spPr>
            <a:xfrm>
              <a:off x="5870095" y="6748922"/>
              <a:ext cx="5918" cy="8608"/>
            </a:xfrm>
            <a:custGeom>
              <a:avLst/>
              <a:gdLst>
                <a:gd name="connsiteX0" fmla="*/ 3228 w 5918"/>
                <a:gd name="connsiteY0" fmla="*/ 0 h 8608"/>
                <a:gd name="connsiteX1" fmla="*/ 5919 w 5918"/>
                <a:gd name="connsiteY1" fmla="*/ 0 h 8608"/>
                <a:gd name="connsiteX2" fmla="*/ 0 w 5918"/>
                <a:gd name="connsiteY2" fmla="*/ 8609 h 8608"/>
                <a:gd name="connsiteX3" fmla="*/ 3228 w 5918"/>
                <a:gd name="connsiteY3" fmla="*/ 0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18" h="8608">
                  <a:moveTo>
                    <a:pt x="3228" y="0"/>
                  </a:moveTo>
                  <a:cubicBezTo>
                    <a:pt x="4304" y="538"/>
                    <a:pt x="5111" y="269"/>
                    <a:pt x="5919" y="0"/>
                  </a:cubicBezTo>
                  <a:cubicBezTo>
                    <a:pt x="5111" y="3228"/>
                    <a:pt x="3766" y="6188"/>
                    <a:pt x="0" y="8609"/>
                  </a:cubicBezTo>
                  <a:cubicBezTo>
                    <a:pt x="269" y="4842"/>
                    <a:pt x="1345" y="2421"/>
                    <a:pt x="3228" y="0"/>
                  </a:cubicBezTo>
                  <a:close/>
                </a:path>
              </a:pathLst>
            </a:custGeom>
            <a:solidFill>
              <a:srgbClr val="EAECE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8" name="Полилиния: фигура 777">
              <a:extLst>
                <a:ext uri="{FF2B5EF4-FFF2-40B4-BE49-F238E27FC236}">
                  <a16:creationId xmlns:a16="http://schemas.microsoft.com/office/drawing/2014/main" id="{354F436C-7F2D-17DE-4C96-5CA854E8CC04}"/>
                </a:ext>
              </a:extLst>
            </p:cNvPr>
            <p:cNvSpPr/>
            <p:nvPr/>
          </p:nvSpPr>
          <p:spPr>
            <a:xfrm>
              <a:off x="5851114" y="6502764"/>
              <a:ext cx="8489" cy="9953"/>
            </a:xfrm>
            <a:custGeom>
              <a:avLst/>
              <a:gdLst>
                <a:gd name="connsiteX0" fmla="*/ 2033 w 8489"/>
                <a:gd name="connsiteY0" fmla="*/ 0 h 9953"/>
                <a:gd name="connsiteX1" fmla="*/ 8489 w 8489"/>
                <a:gd name="connsiteY1" fmla="*/ 9954 h 9953"/>
                <a:gd name="connsiteX2" fmla="*/ 2033 w 8489"/>
                <a:gd name="connsiteY2" fmla="*/ 5919 h 9953"/>
                <a:gd name="connsiteX3" fmla="*/ 2033 w 8489"/>
                <a:gd name="connsiteY3" fmla="*/ 0 h 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9" h="9953">
                  <a:moveTo>
                    <a:pt x="2033" y="0"/>
                  </a:moveTo>
                  <a:cubicBezTo>
                    <a:pt x="4185" y="3228"/>
                    <a:pt x="6337" y="6457"/>
                    <a:pt x="8489" y="9954"/>
                  </a:cubicBezTo>
                  <a:cubicBezTo>
                    <a:pt x="5799" y="9416"/>
                    <a:pt x="4992" y="6188"/>
                    <a:pt x="2033" y="5919"/>
                  </a:cubicBezTo>
                  <a:cubicBezTo>
                    <a:pt x="2033" y="4035"/>
                    <a:pt x="-2541" y="2152"/>
                    <a:pt x="2033" y="0"/>
                  </a:cubicBezTo>
                  <a:close/>
                </a:path>
              </a:pathLst>
            </a:custGeom>
            <a:solidFill>
              <a:srgbClr val="E8E9E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79" name="Полилиния: фигура 778">
              <a:extLst>
                <a:ext uri="{FF2B5EF4-FFF2-40B4-BE49-F238E27FC236}">
                  <a16:creationId xmlns:a16="http://schemas.microsoft.com/office/drawing/2014/main" id="{82C14B3A-D7FF-315D-0A56-81973BB28963}"/>
                </a:ext>
              </a:extLst>
            </p:cNvPr>
            <p:cNvSpPr/>
            <p:nvPr/>
          </p:nvSpPr>
          <p:spPr>
            <a:xfrm>
              <a:off x="5867674" y="6669829"/>
              <a:ext cx="4573" cy="8608"/>
            </a:xfrm>
            <a:custGeom>
              <a:avLst/>
              <a:gdLst>
                <a:gd name="connsiteX0" fmla="*/ 0 w 4573"/>
                <a:gd name="connsiteY0" fmla="*/ 8071 h 8608"/>
                <a:gd name="connsiteX1" fmla="*/ 1614 w 4573"/>
                <a:gd name="connsiteY1" fmla="*/ 0 h 8608"/>
                <a:gd name="connsiteX2" fmla="*/ 4573 w 4573"/>
                <a:gd name="connsiteY2" fmla="*/ 0 h 8608"/>
                <a:gd name="connsiteX3" fmla="*/ 1614 w 4573"/>
                <a:gd name="connsiteY3" fmla="*/ 8609 h 8608"/>
                <a:gd name="connsiteX4" fmla="*/ 0 w 4573"/>
                <a:gd name="connsiteY4" fmla="*/ 8071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3" h="8608">
                  <a:moveTo>
                    <a:pt x="0" y="8071"/>
                  </a:moveTo>
                  <a:cubicBezTo>
                    <a:pt x="538" y="5381"/>
                    <a:pt x="0" y="2421"/>
                    <a:pt x="1614" y="0"/>
                  </a:cubicBezTo>
                  <a:cubicBezTo>
                    <a:pt x="2690" y="538"/>
                    <a:pt x="3497" y="538"/>
                    <a:pt x="4573" y="0"/>
                  </a:cubicBezTo>
                  <a:cubicBezTo>
                    <a:pt x="3497" y="2959"/>
                    <a:pt x="2690" y="5650"/>
                    <a:pt x="1614" y="8609"/>
                  </a:cubicBezTo>
                  <a:cubicBezTo>
                    <a:pt x="1076" y="8340"/>
                    <a:pt x="538" y="8071"/>
                    <a:pt x="0" y="8071"/>
                  </a:cubicBezTo>
                  <a:close/>
                </a:path>
              </a:pathLst>
            </a:custGeom>
            <a:solidFill>
              <a:srgbClr val="CACAC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0" name="Полилиния: фигура 779">
              <a:extLst>
                <a:ext uri="{FF2B5EF4-FFF2-40B4-BE49-F238E27FC236}">
                  <a16:creationId xmlns:a16="http://schemas.microsoft.com/office/drawing/2014/main" id="{AE63C4F7-ADA6-F46F-A416-07F712899B37}"/>
                </a:ext>
              </a:extLst>
            </p:cNvPr>
            <p:cNvSpPr/>
            <p:nvPr/>
          </p:nvSpPr>
          <p:spPr>
            <a:xfrm>
              <a:off x="5872785" y="6664986"/>
              <a:ext cx="4100" cy="5649"/>
            </a:xfrm>
            <a:custGeom>
              <a:avLst/>
              <a:gdLst>
                <a:gd name="connsiteX0" fmla="*/ 2959 w 4100"/>
                <a:gd name="connsiteY0" fmla="*/ 0 h 5649"/>
                <a:gd name="connsiteX1" fmla="*/ 3766 w 4100"/>
                <a:gd name="connsiteY1" fmla="*/ 5650 h 5649"/>
                <a:gd name="connsiteX2" fmla="*/ 0 w 4100"/>
                <a:gd name="connsiteY2" fmla="*/ 2959 h 5649"/>
                <a:gd name="connsiteX3" fmla="*/ 2959 w 4100"/>
                <a:gd name="connsiteY3" fmla="*/ 0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00" h="5649">
                  <a:moveTo>
                    <a:pt x="2959" y="0"/>
                  </a:moveTo>
                  <a:cubicBezTo>
                    <a:pt x="3766" y="1614"/>
                    <a:pt x="4573" y="3497"/>
                    <a:pt x="3766" y="5650"/>
                  </a:cubicBezTo>
                  <a:cubicBezTo>
                    <a:pt x="1883" y="5650"/>
                    <a:pt x="1883" y="2690"/>
                    <a:pt x="0" y="2959"/>
                  </a:cubicBezTo>
                  <a:cubicBezTo>
                    <a:pt x="0" y="1345"/>
                    <a:pt x="1614" y="807"/>
                    <a:pt x="2959" y="0"/>
                  </a:cubicBezTo>
                  <a:close/>
                </a:path>
              </a:pathLst>
            </a:custGeom>
            <a:solidFill>
              <a:srgbClr val="CACAC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1" name="Полилиния: фигура 780">
              <a:extLst>
                <a:ext uri="{FF2B5EF4-FFF2-40B4-BE49-F238E27FC236}">
                  <a16:creationId xmlns:a16="http://schemas.microsoft.com/office/drawing/2014/main" id="{9DB71CF0-9729-2ED6-4875-B73D77CCD59C}"/>
                </a:ext>
              </a:extLst>
            </p:cNvPr>
            <p:cNvSpPr/>
            <p:nvPr/>
          </p:nvSpPr>
          <p:spPr>
            <a:xfrm>
              <a:off x="5838350" y="6481560"/>
              <a:ext cx="4842" cy="4793"/>
            </a:xfrm>
            <a:custGeom>
              <a:avLst/>
              <a:gdLst>
                <a:gd name="connsiteX0" fmla="*/ 4842 w 4842"/>
                <a:gd name="connsiteY0" fmla="*/ 1565 h 4793"/>
                <a:gd name="connsiteX1" fmla="*/ 4842 w 4842"/>
                <a:gd name="connsiteY1" fmla="*/ 4793 h 4793"/>
                <a:gd name="connsiteX2" fmla="*/ 0 w 4842"/>
                <a:gd name="connsiteY2" fmla="*/ 758 h 4793"/>
                <a:gd name="connsiteX3" fmla="*/ 4842 w 4842"/>
                <a:gd name="connsiteY3" fmla="*/ 1565 h 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2" h="4793">
                  <a:moveTo>
                    <a:pt x="4842" y="1565"/>
                  </a:moveTo>
                  <a:cubicBezTo>
                    <a:pt x="4035" y="2641"/>
                    <a:pt x="4304" y="3717"/>
                    <a:pt x="4842" y="4793"/>
                  </a:cubicBezTo>
                  <a:cubicBezTo>
                    <a:pt x="2690" y="4255"/>
                    <a:pt x="1883" y="2103"/>
                    <a:pt x="0" y="758"/>
                  </a:cubicBezTo>
                  <a:cubicBezTo>
                    <a:pt x="2690" y="-1125"/>
                    <a:pt x="3497" y="1027"/>
                    <a:pt x="4842" y="1565"/>
                  </a:cubicBezTo>
                  <a:close/>
                </a:path>
              </a:pathLst>
            </a:custGeom>
            <a:solidFill>
              <a:srgbClr val="E8EBE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2" name="Полилиния: фигура 781">
              <a:extLst>
                <a:ext uri="{FF2B5EF4-FFF2-40B4-BE49-F238E27FC236}">
                  <a16:creationId xmlns:a16="http://schemas.microsoft.com/office/drawing/2014/main" id="{7B57661D-287F-EE86-628A-621F91E977D2}"/>
                </a:ext>
              </a:extLst>
            </p:cNvPr>
            <p:cNvSpPr/>
            <p:nvPr/>
          </p:nvSpPr>
          <p:spPr>
            <a:xfrm>
              <a:off x="5867674" y="6706860"/>
              <a:ext cx="2874" cy="3322"/>
            </a:xfrm>
            <a:custGeom>
              <a:avLst/>
              <a:gdLst>
                <a:gd name="connsiteX0" fmla="*/ 0 w 2874"/>
                <a:gd name="connsiteY0" fmla="*/ 2784 h 3322"/>
                <a:gd name="connsiteX1" fmla="*/ 2421 w 2874"/>
                <a:gd name="connsiteY1" fmla="*/ 94 h 3322"/>
                <a:gd name="connsiteX2" fmla="*/ 1614 w 2874"/>
                <a:gd name="connsiteY2" fmla="*/ 3323 h 3322"/>
                <a:gd name="connsiteX3" fmla="*/ 0 w 2874"/>
                <a:gd name="connsiteY3" fmla="*/ 2784 h 3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4" h="3322">
                  <a:moveTo>
                    <a:pt x="0" y="2784"/>
                  </a:moveTo>
                  <a:cubicBezTo>
                    <a:pt x="269" y="1439"/>
                    <a:pt x="538" y="-444"/>
                    <a:pt x="2421" y="94"/>
                  </a:cubicBezTo>
                  <a:cubicBezTo>
                    <a:pt x="3497" y="632"/>
                    <a:pt x="2421" y="2246"/>
                    <a:pt x="1614" y="3323"/>
                  </a:cubicBezTo>
                  <a:cubicBezTo>
                    <a:pt x="1076" y="3053"/>
                    <a:pt x="538" y="3053"/>
                    <a:pt x="0" y="2784"/>
                  </a:cubicBezTo>
                  <a:close/>
                </a:path>
              </a:pathLst>
            </a:custGeom>
            <a:solidFill>
              <a:srgbClr val="CBCBC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3" name="Полилиния: фигура 782">
              <a:extLst>
                <a:ext uri="{FF2B5EF4-FFF2-40B4-BE49-F238E27FC236}">
                  <a16:creationId xmlns:a16="http://schemas.microsoft.com/office/drawing/2014/main" id="{878E4183-19E5-51AD-B670-C7FA03D2E00C}"/>
                </a:ext>
              </a:extLst>
            </p:cNvPr>
            <p:cNvSpPr/>
            <p:nvPr/>
          </p:nvSpPr>
          <p:spPr>
            <a:xfrm>
              <a:off x="5969634" y="6481780"/>
              <a:ext cx="12375" cy="31206"/>
            </a:xfrm>
            <a:custGeom>
              <a:avLst/>
              <a:gdLst>
                <a:gd name="connsiteX0" fmla="*/ 0 w 12375"/>
                <a:gd name="connsiteY0" fmla="*/ 0 h 31206"/>
                <a:gd name="connsiteX1" fmla="*/ 12375 w 12375"/>
                <a:gd name="connsiteY1" fmla="*/ 12644 h 31206"/>
                <a:gd name="connsiteX2" fmla="*/ 7802 w 12375"/>
                <a:gd name="connsiteY2" fmla="*/ 31207 h 31206"/>
                <a:gd name="connsiteX3" fmla="*/ 0 w 12375"/>
                <a:gd name="connsiteY3" fmla="*/ 0 h 31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5" h="31206">
                  <a:moveTo>
                    <a:pt x="0" y="0"/>
                  </a:moveTo>
                  <a:cubicBezTo>
                    <a:pt x="3497" y="4842"/>
                    <a:pt x="6457" y="10223"/>
                    <a:pt x="12375" y="12644"/>
                  </a:cubicBezTo>
                  <a:cubicBezTo>
                    <a:pt x="10761" y="18832"/>
                    <a:pt x="11030" y="25288"/>
                    <a:pt x="7802" y="31207"/>
                  </a:cubicBezTo>
                  <a:cubicBezTo>
                    <a:pt x="6995" y="20177"/>
                    <a:pt x="0" y="11030"/>
                    <a:pt x="0" y="0"/>
                  </a:cubicBezTo>
                  <a:close/>
                </a:path>
              </a:pathLst>
            </a:custGeom>
            <a:solidFill>
              <a:srgbClr val="DEDBD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4" name="Полилиния: фигура 783">
              <a:extLst>
                <a:ext uri="{FF2B5EF4-FFF2-40B4-BE49-F238E27FC236}">
                  <a16:creationId xmlns:a16="http://schemas.microsoft.com/office/drawing/2014/main" id="{FBE8A49B-9EFD-8599-20A2-093FBE5C06D9}"/>
                </a:ext>
              </a:extLst>
            </p:cNvPr>
            <p:cNvSpPr/>
            <p:nvPr/>
          </p:nvSpPr>
          <p:spPr>
            <a:xfrm>
              <a:off x="5942194" y="6497384"/>
              <a:ext cx="10492" cy="54074"/>
            </a:xfrm>
            <a:custGeom>
              <a:avLst/>
              <a:gdLst>
                <a:gd name="connsiteX0" fmla="*/ 8071 w 10492"/>
                <a:gd name="connsiteY0" fmla="*/ 0 h 54074"/>
                <a:gd name="connsiteX1" fmla="*/ 10492 w 10492"/>
                <a:gd name="connsiteY1" fmla="*/ 1614 h 54074"/>
                <a:gd name="connsiteX2" fmla="*/ 807 w 10492"/>
                <a:gd name="connsiteY2" fmla="*/ 54074 h 54074"/>
                <a:gd name="connsiteX3" fmla="*/ 0 w 10492"/>
                <a:gd name="connsiteY3" fmla="*/ 53536 h 54074"/>
                <a:gd name="connsiteX4" fmla="*/ 269 w 10492"/>
                <a:gd name="connsiteY4" fmla="*/ 52998 h 54074"/>
                <a:gd name="connsiteX5" fmla="*/ 8071 w 10492"/>
                <a:gd name="connsiteY5" fmla="*/ 0 h 5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92" h="54074">
                  <a:moveTo>
                    <a:pt x="8071" y="0"/>
                  </a:moveTo>
                  <a:cubicBezTo>
                    <a:pt x="8609" y="1076"/>
                    <a:pt x="9147" y="1614"/>
                    <a:pt x="10492" y="1614"/>
                  </a:cubicBezTo>
                  <a:cubicBezTo>
                    <a:pt x="10492" y="19639"/>
                    <a:pt x="8071" y="37395"/>
                    <a:pt x="807" y="54074"/>
                  </a:cubicBezTo>
                  <a:cubicBezTo>
                    <a:pt x="269" y="54074"/>
                    <a:pt x="0" y="53805"/>
                    <a:pt x="0" y="53536"/>
                  </a:cubicBezTo>
                  <a:cubicBezTo>
                    <a:pt x="0" y="53267"/>
                    <a:pt x="0" y="52998"/>
                    <a:pt x="269" y="52998"/>
                  </a:cubicBezTo>
                  <a:cubicBezTo>
                    <a:pt x="4842" y="35780"/>
                    <a:pt x="7533" y="18025"/>
                    <a:pt x="8071" y="0"/>
                  </a:cubicBezTo>
                  <a:close/>
                </a:path>
              </a:pathLst>
            </a:custGeom>
            <a:solidFill>
              <a:srgbClr val="E4E1D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5" name="Полилиния: фигура 784">
              <a:extLst>
                <a:ext uri="{FF2B5EF4-FFF2-40B4-BE49-F238E27FC236}">
                  <a16:creationId xmlns:a16="http://schemas.microsoft.com/office/drawing/2014/main" id="{4FE2B4BA-824B-CFF3-BCDB-B26074C9E92F}"/>
                </a:ext>
              </a:extLst>
            </p:cNvPr>
            <p:cNvSpPr/>
            <p:nvPr/>
          </p:nvSpPr>
          <p:spPr>
            <a:xfrm>
              <a:off x="5909642" y="6596224"/>
              <a:ext cx="12248" cy="28408"/>
            </a:xfrm>
            <a:custGeom>
              <a:avLst/>
              <a:gdLst>
                <a:gd name="connsiteX0" fmla="*/ 3497 w 12248"/>
                <a:gd name="connsiteY0" fmla="*/ 28409 h 28408"/>
                <a:gd name="connsiteX1" fmla="*/ 0 w 12248"/>
                <a:gd name="connsiteY1" fmla="*/ 25718 h 28408"/>
                <a:gd name="connsiteX2" fmla="*/ 6188 w 12248"/>
                <a:gd name="connsiteY2" fmla="*/ 5272 h 28408"/>
                <a:gd name="connsiteX3" fmla="*/ 9685 w 12248"/>
                <a:gd name="connsiteY3" fmla="*/ 699 h 28408"/>
                <a:gd name="connsiteX4" fmla="*/ 10761 w 12248"/>
                <a:gd name="connsiteY4" fmla="*/ 161 h 28408"/>
                <a:gd name="connsiteX5" fmla="*/ 11299 w 12248"/>
                <a:gd name="connsiteY5" fmla="*/ 4465 h 28408"/>
                <a:gd name="connsiteX6" fmla="*/ 3497 w 12248"/>
                <a:gd name="connsiteY6" fmla="*/ 28409 h 2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48" h="28408">
                  <a:moveTo>
                    <a:pt x="3497" y="28409"/>
                  </a:moveTo>
                  <a:cubicBezTo>
                    <a:pt x="1614" y="28409"/>
                    <a:pt x="0" y="27871"/>
                    <a:pt x="0" y="25718"/>
                  </a:cubicBezTo>
                  <a:cubicBezTo>
                    <a:pt x="269" y="18455"/>
                    <a:pt x="0" y="10922"/>
                    <a:pt x="6188" y="5272"/>
                  </a:cubicBezTo>
                  <a:cubicBezTo>
                    <a:pt x="8340" y="4465"/>
                    <a:pt x="8340" y="2044"/>
                    <a:pt x="9685" y="699"/>
                  </a:cubicBezTo>
                  <a:cubicBezTo>
                    <a:pt x="9954" y="-108"/>
                    <a:pt x="10223" y="-108"/>
                    <a:pt x="10761" y="161"/>
                  </a:cubicBezTo>
                  <a:cubicBezTo>
                    <a:pt x="12644" y="1506"/>
                    <a:pt x="12644" y="2851"/>
                    <a:pt x="11299" y="4465"/>
                  </a:cubicBezTo>
                  <a:cubicBezTo>
                    <a:pt x="4842" y="10922"/>
                    <a:pt x="5649" y="20069"/>
                    <a:pt x="3497" y="28409"/>
                  </a:cubicBezTo>
                  <a:close/>
                </a:path>
              </a:pathLst>
            </a:custGeom>
            <a:solidFill>
              <a:srgbClr val="DEDBD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6" name="Полилиния: фигура 785">
              <a:extLst>
                <a:ext uri="{FF2B5EF4-FFF2-40B4-BE49-F238E27FC236}">
                  <a16:creationId xmlns:a16="http://schemas.microsoft.com/office/drawing/2014/main" id="{C26B01E1-4CBC-9F2D-31A7-AABD993FD32B}"/>
                </a:ext>
              </a:extLst>
            </p:cNvPr>
            <p:cNvSpPr/>
            <p:nvPr/>
          </p:nvSpPr>
          <p:spPr>
            <a:xfrm>
              <a:off x="5922286" y="6722020"/>
              <a:ext cx="3691" cy="42236"/>
            </a:xfrm>
            <a:custGeom>
              <a:avLst/>
              <a:gdLst>
                <a:gd name="connsiteX0" fmla="*/ 3497 w 3691"/>
                <a:gd name="connsiteY0" fmla="*/ 42237 h 42236"/>
                <a:gd name="connsiteX1" fmla="*/ 0 w 3691"/>
                <a:gd name="connsiteY1" fmla="*/ 269 h 42236"/>
                <a:gd name="connsiteX2" fmla="*/ 1076 w 3691"/>
                <a:gd name="connsiteY2" fmla="*/ 0 h 42236"/>
                <a:gd name="connsiteX3" fmla="*/ 3497 w 3691"/>
                <a:gd name="connsiteY3" fmla="*/ 42237 h 42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91" h="42236">
                  <a:moveTo>
                    <a:pt x="3497" y="42237"/>
                  </a:moveTo>
                  <a:cubicBezTo>
                    <a:pt x="269" y="28517"/>
                    <a:pt x="269" y="14258"/>
                    <a:pt x="0" y="269"/>
                  </a:cubicBezTo>
                  <a:cubicBezTo>
                    <a:pt x="0" y="269"/>
                    <a:pt x="807" y="0"/>
                    <a:pt x="1076" y="0"/>
                  </a:cubicBezTo>
                  <a:cubicBezTo>
                    <a:pt x="2421" y="13989"/>
                    <a:pt x="4305" y="28248"/>
                    <a:pt x="3497" y="42237"/>
                  </a:cubicBezTo>
                  <a:close/>
                </a:path>
              </a:pathLst>
            </a:custGeom>
            <a:solidFill>
              <a:srgbClr val="D2D4D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7" name="Полилиния: фигура 786">
              <a:extLst>
                <a:ext uri="{FF2B5EF4-FFF2-40B4-BE49-F238E27FC236}">
                  <a16:creationId xmlns:a16="http://schemas.microsoft.com/office/drawing/2014/main" id="{C30BD2B3-8531-DDB8-584C-DDFB7BAA281F}"/>
                </a:ext>
              </a:extLst>
            </p:cNvPr>
            <p:cNvSpPr/>
            <p:nvPr/>
          </p:nvSpPr>
          <p:spPr>
            <a:xfrm>
              <a:off x="5952955" y="6512987"/>
              <a:ext cx="5380" cy="23405"/>
            </a:xfrm>
            <a:custGeom>
              <a:avLst/>
              <a:gdLst>
                <a:gd name="connsiteX0" fmla="*/ 3497 w 5380"/>
                <a:gd name="connsiteY0" fmla="*/ 0 h 23405"/>
                <a:gd name="connsiteX1" fmla="*/ 5381 w 5380"/>
                <a:gd name="connsiteY1" fmla="*/ 538 h 23405"/>
                <a:gd name="connsiteX2" fmla="*/ 0 w 5380"/>
                <a:gd name="connsiteY2" fmla="*/ 23405 h 23405"/>
                <a:gd name="connsiteX3" fmla="*/ 3497 w 5380"/>
                <a:gd name="connsiteY3" fmla="*/ 0 h 2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0" h="23405">
                  <a:moveTo>
                    <a:pt x="3497" y="0"/>
                  </a:moveTo>
                  <a:cubicBezTo>
                    <a:pt x="4035" y="269"/>
                    <a:pt x="4842" y="269"/>
                    <a:pt x="5381" y="538"/>
                  </a:cubicBezTo>
                  <a:cubicBezTo>
                    <a:pt x="5112" y="8340"/>
                    <a:pt x="4035" y="16142"/>
                    <a:pt x="0" y="23405"/>
                  </a:cubicBezTo>
                  <a:cubicBezTo>
                    <a:pt x="1076" y="15603"/>
                    <a:pt x="2152" y="7802"/>
                    <a:pt x="3497" y="0"/>
                  </a:cubicBezTo>
                  <a:close/>
                </a:path>
              </a:pathLst>
            </a:custGeom>
            <a:solidFill>
              <a:srgbClr val="EBEA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8" name="Полилиния: фигура 787">
              <a:extLst>
                <a:ext uri="{FF2B5EF4-FFF2-40B4-BE49-F238E27FC236}">
                  <a16:creationId xmlns:a16="http://schemas.microsoft.com/office/drawing/2014/main" id="{6CE26F5A-C921-3ABD-CFD9-5DAD9113EA31}"/>
                </a:ext>
              </a:extLst>
            </p:cNvPr>
            <p:cNvSpPr/>
            <p:nvPr/>
          </p:nvSpPr>
          <p:spPr>
            <a:xfrm>
              <a:off x="5916220" y="6561122"/>
              <a:ext cx="8218" cy="24232"/>
            </a:xfrm>
            <a:custGeom>
              <a:avLst/>
              <a:gdLst>
                <a:gd name="connsiteX0" fmla="*/ 148 w 8218"/>
                <a:gd name="connsiteY0" fmla="*/ 24233 h 24232"/>
                <a:gd name="connsiteX1" fmla="*/ 5528 w 8218"/>
                <a:gd name="connsiteY1" fmla="*/ 3518 h 24232"/>
                <a:gd name="connsiteX2" fmla="*/ 8218 w 8218"/>
                <a:gd name="connsiteY2" fmla="*/ 21 h 24232"/>
                <a:gd name="connsiteX3" fmla="*/ 148 w 8218"/>
                <a:gd name="connsiteY3" fmla="*/ 24233 h 24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18" h="24232">
                  <a:moveTo>
                    <a:pt x="148" y="24233"/>
                  </a:moveTo>
                  <a:cubicBezTo>
                    <a:pt x="-928" y="16700"/>
                    <a:pt x="4183" y="10513"/>
                    <a:pt x="5528" y="3518"/>
                  </a:cubicBezTo>
                  <a:cubicBezTo>
                    <a:pt x="5797" y="2173"/>
                    <a:pt x="5528" y="-248"/>
                    <a:pt x="8218" y="21"/>
                  </a:cubicBezTo>
                  <a:cubicBezTo>
                    <a:pt x="6066" y="8091"/>
                    <a:pt x="3914" y="16431"/>
                    <a:pt x="148" y="24233"/>
                  </a:cubicBezTo>
                  <a:close/>
                </a:path>
              </a:pathLst>
            </a:custGeom>
            <a:solidFill>
              <a:srgbClr val="D0D0C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89" name="Полилиния: фигура 788">
              <a:extLst>
                <a:ext uri="{FF2B5EF4-FFF2-40B4-BE49-F238E27FC236}">
                  <a16:creationId xmlns:a16="http://schemas.microsoft.com/office/drawing/2014/main" id="{81CC702A-47B7-43A8-0273-FCBFFF744385}"/>
                </a:ext>
              </a:extLst>
            </p:cNvPr>
            <p:cNvSpPr/>
            <p:nvPr/>
          </p:nvSpPr>
          <p:spPr>
            <a:xfrm>
              <a:off x="5919327" y="6576208"/>
              <a:ext cx="10222" cy="20445"/>
            </a:xfrm>
            <a:custGeom>
              <a:avLst/>
              <a:gdLst>
                <a:gd name="connsiteX0" fmla="*/ 1076 w 10222"/>
                <a:gd name="connsiteY0" fmla="*/ 19908 h 20445"/>
                <a:gd name="connsiteX1" fmla="*/ 0 w 10222"/>
                <a:gd name="connsiteY1" fmla="*/ 20446 h 20445"/>
                <a:gd name="connsiteX2" fmla="*/ 10223 w 10222"/>
                <a:gd name="connsiteY2" fmla="*/ 0 h 20445"/>
                <a:gd name="connsiteX3" fmla="*/ 1076 w 10222"/>
                <a:gd name="connsiteY3" fmla="*/ 19908 h 2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22" h="20445">
                  <a:moveTo>
                    <a:pt x="1076" y="19908"/>
                  </a:moveTo>
                  <a:cubicBezTo>
                    <a:pt x="807" y="20177"/>
                    <a:pt x="269" y="20446"/>
                    <a:pt x="0" y="20446"/>
                  </a:cubicBezTo>
                  <a:cubicBezTo>
                    <a:pt x="2421" y="13182"/>
                    <a:pt x="6457" y="6726"/>
                    <a:pt x="10223" y="0"/>
                  </a:cubicBezTo>
                  <a:cubicBezTo>
                    <a:pt x="9416" y="7802"/>
                    <a:pt x="5112" y="13720"/>
                    <a:pt x="1076" y="19908"/>
                  </a:cubicBezTo>
                  <a:close/>
                </a:path>
              </a:pathLst>
            </a:custGeom>
            <a:solidFill>
              <a:srgbClr val="EAE9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0" name="Полилиния: фигура 789">
              <a:extLst>
                <a:ext uri="{FF2B5EF4-FFF2-40B4-BE49-F238E27FC236}">
                  <a16:creationId xmlns:a16="http://schemas.microsoft.com/office/drawing/2014/main" id="{7ED0A511-277E-502E-BAE7-DBBEC1E06FF9}"/>
                </a:ext>
              </a:extLst>
            </p:cNvPr>
            <p:cNvSpPr/>
            <p:nvPr/>
          </p:nvSpPr>
          <p:spPr>
            <a:xfrm>
              <a:off x="5925514" y="6700498"/>
              <a:ext cx="4016" cy="19907"/>
            </a:xfrm>
            <a:custGeom>
              <a:avLst/>
              <a:gdLst>
                <a:gd name="connsiteX0" fmla="*/ 0 w 4016"/>
                <a:gd name="connsiteY0" fmla="*/ 0 h 19907"/>
                <a:gd name="connsiteX1" fmla="*/ 3497 w 4016"/>
                <a:gd name="connsiteY1" fmla="*/ 19908 h 19907"/>
                <a:gd name="connsiteX2" fmla="*/ 0 w 4016"/>
                <a:gd name="connsiteY2" fmla="*/ 0 h 1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6" h="19907">
                  <a:moveTo>
                    <a:pt x="0" y="0"/>
                  </a:moveTo>
                  <a:cubicBezTo>
                    <a:pt x="2690" y="6188"/>
                    <a:pt x="5112" y="12644"/>
                    <a:pt x="3497" y="19908"/>
                  </a:cubicBezTo>
                  <a:cubicBezTo>
                    <a:pt x="2421" y="13182"/>
                    <a:pt x="1345" y="6726"/>
                    <a:pt x="0" y="0"/>
                  </a:cubicBezTo>
                  <a:close/>
                </a:path>
              </a:pathLst>
            </a:custGeom>
            <a:solidFill>
              <a:srgbClr val="E6E7E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1" name="Полилиния: фигура 790">
              <a:extLst>
                <a:ext uri="{FF2B5EF4-FFF2-40B4-BE49-F238E27FC236}">
                  <a16:creationId xmlns:a16="http://schemas.microsoft.com/office/drawing/2014/main" id="{9FD0F665-7846-D6E6-73F8-2971BFD629ED}"/>
                </a:ext>
              </a:extLst>
            </p:cNvPr>
            <p:cNvSpPr/>
            <p:nvPr/>
          </p:nvSpPr>
          <p:spPr>
            <a:xfrm>
              <a:off x="5937889" y="6550382"/>
              <a:ext cx="4842" cy="14527"/>
            </a:xfrm>
            <a:custGeom>
              <a:avLst/>
              <a:gdLst>
                <a:gd name="connsiteX0" fmla="*/ 4304 w 4842"/>
                <a:gd name="connsiteY0" fmla="*/ 0 h 14527"/>
                <a:gd name="connsiteX1" fmla="*/ 4842 w 4842"/>
                <a:gd name="connsiteY1" fmla="*/ 1076 h 14527"/>
                <a:gd name="connsiteX2" fmla="*/ 0 w 4842"/>
                <a:gd name="connsiteY2" fmla="*/ 14527 h 14527"/>
                <a:gd name="connsiteX3" fmla="*/ 4304 w 4842"/>
                <a:gd name="connsiteY3" fmla="*/ 0 h 1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2" h="14527">
                  <a:moveTo>
                    <a:pt x="4304" y="0"/>
                  </a:moveTo>
                  <a:cubicBezTo>
                    <a:pt x="4573" y="269"/>
                    <a:pt x="4573" y="807"/>
                    <a:pt x="4842" y="1076"/>
                  </a:cubicBezTo>
                  <a:cubicBezTo>
                    <a:pt x="4035" y="5919"/>
                    <a:pt x="2421" y="10492"/>
                    <a:pt x="0" y="14527"/>
                  </a:cubicBezTo>
                  <a:cubicBezTo>
                    <a:pt x="538" y="9685"/>
                    <a:pt x="1883" y="4842"/>
                    <a:pt x="4304" y="0"/>
                  </a:cubicBezTo>
                  <a:close/>
                </a:path>
              </a:pathLst>
            </a:custGeom>
            <a:solidFill>
              <a:srgbClr val="EDECE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2" name="Полилиния: фигура 791">
              <a:extLst>
                <a:ext uri="{FF2B5EF4-FFF2-40B4-BE49-F238E27FC236}">
                  <a16:creationId xmlns:a16="http://schemas.microsoft.com/office/drawing/2014/main" id="{7FF55709-C7E7-8608-7257-14B75B8BFE31}"/>
                </a:ext>
              </a:extLst>
            </p:cNvPr>
            <p:cNvSpPr/>
            <p:nvPr/>
          </p:nvSpPr>
          <p:spPr>
            <a:xfrm>
              <a:off x="5954031" y="6496846"/>
              <a:ext cx="2456" cy="6187"/>
            </a:xfrm>
            <a:custGeom>
              <a:avLst/>
              <a:gdLst>
                <a:gd name="connsiteX0" fmla="*/ 0 w 2456"/>
                <a:gd name="connsiteY0" fmla="*/ 0 h 6187"/>
                <a:gd name="connsiteX1" fmla="*/ 1883 w 2456"/>
                <a:gd name="connsiteY1" fmla="*/ 6188 h 6187"/>
                <a:gd name="connsiteX2" fmla="*/ 0 w 2456"/>
                <a:gd name="connsiteY2" fmla="*/ 0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56" h="6187">
                  <a:moveTo>
                    <a:pt x="0" y="0"/>
                  </a:moveTo>
                  <a:cubicBezTo>
                    <a:pt x="3766" y="1076"/>
                    <a:pt x="2152" y="4035"/>
                    <a:pt x="1883" y="6188"/>
                  </a:cubicBezTo>
                  <a:cubicBezTo>
                    <a:pt x="1345" y="4035"/>
                    <a:pt x="538" y="2152"/>
                    <a:pt x="0" y="0"/>
                  </a:cubicBezTo>
                  <a:close/>
                </a:path>
              </a:pathLst>
            </a:custGeom>
            <a:solidFill>
              <a:srgbClr val="E4E1D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3" name="Полилиния: фигура 792">
              <a:extLst>
                <a:ext uri="{FF2B5EF4-FFF2-40B4-BE49-F238E27FC236}">
                  <a16:creationId xmlns:a16="http://schemas.microsoft.com/office/drawing/2014/main" id="{52C156AF-5B0A-6542-ECB3-1DC77A99F454}"/>
                </a:ext>
              </a:extLst>
            </p:cNvPr>
            <p:cNvSpPr/>
            <p:nvPr/>
          </p:nvSpPr>
          <p:spPr>
            <a:xfrm>
              <a:off x="5933316" y="6625707"/>
              <a:ext cx="110739" cy="60951"/>
            </a:xfrm>
            <a:custGeom>
              <a:avLst/>
              <a:gdLst>
                <a:gd name="connsiteX0" fmla="*/ 109762 w 110739"/>
                <a:gd name="connsiteY0" fmla="*/ 1347 h 60951"/>
                <a:gd name="connsiteX1" fmla="*/ 110300 w 110739"/>
                <a:gd name="connsiteY1" fmla="*/ 2423 h 60951"/>
                <a:gd name="connsiteX2" fmla="*/ 110300 w 110739"/>
                <a:gd name="connsiteY2" fmla="*/ 11301 h 60951"/>
                <a:gd name="connsiteX3" fmla="*/ 108955 w 110739"/>
                <a:gd name="connsiteY3" fmla="*/ 22600 h 60951"/>
                <a:gd name="connsiteX4" fmla="*/ 96311 w 110739"/>
                <a:gd name="connsiteY4" fmla="*/ 46274 h 60951"/>
                <a:gd name="connsiteX5" fmla="*/ 60800 w 110739"/>
                <a:gd name="connsiteY5" fmla="*/ 60801 h 60951"/>
                <a:gd name="connsiteX6" fmla="*/ 31745 w 110739"/>
                <a:gd name="connsiteY6" fmla="*/ 56766 h 60951"/>
                <a:gd name="connsiteX7" fmla="*/ 13182 w 110739"/>
                <a:gd name="connsiteY7" fmla="*/ 49233 h 60951"/>
                <a:gd name="connsiteX8" fmla="*/ 4573 w 110739"/>
                <a:gd name="connsiteY8" fmla="*/ 40086 h 60951"/>
                <a:gd name="connsiteX9" fmla="*/ 0 w 110739"/>
                <a:gd name="connsiteY9" fmla="*/ 30939 h 60951"/>
                <a:gd name="connsiteX10" fmla="*/ 6995 w 110739"/>
                <a:gd name="connsiteY10" fmla="*/ 31478 h 60951"/>
                <a:gd name="connsiteX11" fmla="*/ 15872 w 110739"/>
                <a:gd name="connsiteY11" fmla="*/ 37396 h 60951"/>
                <a:gd name="connsiteX12" fmla="*/ 15872 w 110739"/>
                <a:gd name="connsiteY12" fmla="*/ 28787 h 60951"/>
                <a:gd name="connsiteX13" fmla="*/ 22329 w 110739"/>
                <a:gd name="connsiteY13" fmla="*/ 26366 h 60951"/>
                <a:gd name="connsiteX14" fmla="*/ 27710 w 110739"/>
                <a:gd name="connsiteY14" fmla="*/ 26366 h 60951"/>
                <a:gd name="connsiteX15" fmla="*/ 40623 w 110739"/>
                <a:gd name="connsiteY15" fmla="*/ 24752 h 60951"/>
                <a:gd name="connsiteX16" fmla="*/ 51115 w 110739"/>
                <a:gd name="connsiteY16" fmla="*/ 23676 h 60951"/>
                <a:gd name="connsiteX17" fmla="*/ 96849 w 110739"/>
                <a:gd name="connsiteY17" fmla="*/ 3768 h 60951"/>
                <a:gd name="connsiteX18" fmla="*/ 109762 w 110739"/>
                <a:gd name="connsiteY18" fmla="*/ 1347 h 60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0739" h="60951">
                  <a:moveTo>
                    <a:pt x="109762" y="1347"/>
                  </a:moveTo>
                  <a:cubicBezTo>
                    <a:pt x="110031" y="1616"/>
                    <a:pt x="110031" y="2154"/>
                    <a:pt x="110300" y="2423"/>
                  </a:cubicBezTo>
                  <a:cubicBezTo>
                    <a:pt x="111914" y="5382"/>
                    <a:pt x="108417" y="8341"/>
                    <a:pt x="110300" y="11301"/>
                  </a:cubicBezTo>
                  <a:cubicBezTo>
                    <a:pt x="111376" y="15336"/>
                    <a:pt x="110031" y="18833"/>
                    <a:pt x="108955" y="22600"/>
                  </a:cubicBezTo>
                  <a:cubicBezTo>
                    <a:pt x="106803" y="31478"/>
                    <a:pt x="101692" y="39010"/>
                    <a:pt x="96311" y="46274"/>
                  </a:cubicBezTo>
                  <a:cubicBezTo>
                    <a:pt x="87433" y="58111"/>
                    <a:pt x="73982" y="59994"/>
                    <a:pt x="60800" y="60801"/>
                  </a:cubicBezTo>
                  <a:cubicBezTo>
                    <a:pt x="51115" y="61339"/>
                    <a:pt x="41161" y="60532"/>
                    <a:pt x="31745" y="56766"/>
                  </a:cubicBezTo>
                  <a:cubicBezTo>
                    <a:pt x="24481" y="56766"/>
                    <a:pt x="18832" y="53269"/>
                    <a:pt x="13182" y="49233"/>
                  </a:cubicBezTo>
                  <a:cubicBezTo>
                    <a:pt x="9685" y="46812"/>
                    <a:pt x="6188" y="44122"/>
                    <a:pt x="4573" y="40086"/>
                  </a:cubicBezTo>
                  <a:cubicBezTo>
                    <a:pt x="2959" y="37127"/>
                    <a:pt x="1614" y="33899"/>
                    <a:pt x="0" y="30939"/>
                  </a:cubicBezTo>
                  <a:cubicBezTo>
                    <a:pt x="2690" y="27442"/>
                    <a:pt x="4842" y="30132"/>
                    <a:pt x="6995" y="31478"/>
                  </a:cubicBezTo>
                  <a:cubicBezTo>
                    <a:pt x="9954" y="33630"/>
                    <a:pt x="12644" y="36051"/>
                    <a:pt x="15872" y="37396"/>
                  </a:cubicBezTo>
                  <a:cubicBezTo>
                    <a:pt x="10492" y="33899"/>
                    <a:pt x="10492" y="31747"/>
                    <a:pt x="15872" y="28787"/>
                  </a:cubicBezTo>
                  <a:cubicBezTo>
                    <a:pt x="18025" y="27711"/>
                    <a:pt x="20177" y="26635"/>
                    <a:pt x="22329" y="26366"/>
                  </a:cubicBezTo>
                  <a:cubicBezTo>
                    <a:pt x="24212" y="26097"/>
                    <a:pt x="25826" y="26366"/>
                    <a:pt x="27710" y="26366"/>
                  </a:cubicBezTo>
                  <a:cubicBezTo>
                    <a:pt x="32014" y="24752"/>
                    <a:pt x="36049" y="23945"/>
                    <a:pt x="40623" y="24752"/>
                  </a:cubicBezTo>
                  <a:cubicBezTo>
                    <a:pt x="44120" y="25290"/>
                    <a:pt x="47618" y="24483"/>
                    <a:pt x="51115" y="23676"/>
                  </a:cubicBezTo>
                  <a:cubicBezTo>
                    <a:pt x="67794" y="20178"/>
                    <a:pt x="82860" y="13184"/>
                    <a:pt x="96849" y="3768"/>
                  </a:cubicBezTo>
                  <a:cubicBezTo>
                    <a:pt x="100884" y="809"/>
                    <a:pt x="104920" y="-1613"/>
                    <a:pt x="109762" y="1347"/>
                  </a:cubicBezTo>
                  <a:close/>
                </a:path>
              </a:pathLst>
            </a:custGeom>
            <a:solidFill>
              <a:srgbClr val="FAFBF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4" name="Полилиния: фигура 793">
              <a:extLst>
                <a:ext uri="{FF2B5EF4-FFF2-40B4-BE49-F238E27FC236}">
                  <a16:creationId xmlns:a16="http://schemas.microsoft.com/office/drawing/2014/main" id="{7CFC9BA2-A573-DACB-E173-B856F5024E0E}"/>
                </a:ext>
              </a:extLst>
            </p:cNvPr>
            <p:cNvSpPr/>
            <p:nvPr/>
          </p:nvSpPr>
          <p:spPr>
            <a:xfrm>
              <a:off x="5938876" y="6674306"/>
              <a:ext cx="63310" cy="46185"/>
            </a:xfrm>
            <a:custGeom>
              <a:avLst/>
              <a:gdLst>
                <a:gd name="connsiteX0" fmla="*/ 63311 w 63310"/>
                <a:gd name="connsiteY0" fmla="*/ 29689 h 46185"/>
                <a:gd name="connsiteX1" fmla="*/ 45555 w 63310"/>
                <a:gd name="connsiteY1" fmla="*/ 45831 h 46185"/>
                <a:gd name="connsiteX2" fmla="*/ 29413 w 63310"/>
                <a:gd name="connsiteY2" fmla="*/ 41257 h 46185"/>
                <a:gd name="connsiteX3" fmla="*/ 14348 w 63310"/>
                <a:gd name="connsiteY3" fmla="*/ 30496 h 46185"/>
                <a:gd name="connsiteX4" fmla="*/ 359 w 63310"/>
                <a:gd name="connsiteY4" fmla="*/ 7898 h 46185"/>
                <a:gd name="connsiteX5" fmla="*/ 359 w 63310"/>
                <a:gd name="connsiteY5" fmla="*/ 1980 h 46185"/>
                <a:gd name="connsiteX6" fmla="*/ 5739 w 63310"/>
                <a:gd name="connsiteY6" fmla="*/ 904 h 46185"/>
                <a:gd name="connsiteX7" fmla="*/ 55778 w 63310"/>
                <a:gd name="connsiteY7" fmla="*/ 22157 h 46185"/>
                <a:gd name="connsiteX8" fmla="*/ 63311 w 63310"/>
                <a:gd name="connsiteY8" fmla="*/ 29689 h 46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310" h="46185">
                  <a:moveTo>
                    <a:pt x="63311" y="29689"/>
                  </a:moveTo>
                  <a:cubicBezTo>
                    <a:pt x="61427" y="38567"/>
                    <a:pt x="55509" y="43948"/>
                    <a:pt x="45555" y="45831"/>
                  </a:cubicBezTo>
                  <a:cubicBezTo>
                    <a:pt x="39367" y="47176"/>
                    <a:pt x="34256" y="44486"/>
                    <a:pt x="29413" y="41257"/>
                  </a:cubicBezTo>
                  <a:cubicBezTo>
                    <a:pt x="24302" y="37760"/>
                    <a:pt x="19191" y="33994"/>
                    <a:pt x="14348" y="30496"/>
                  </a:cubicBezTo>
                  <a:cubicBezTo>
                    <a:pt x="8698" y="23502"/>
                    <a:pt x="1435" y="17852"/>
                    <a:pt x="359" y="7898"/>
                  </a:cubicBezTo>
                  <a:cubicBezTo>
                    <a:pt x="-448" y="6015"/>
                    <a:pt x="359" y="4132"/>
                    <a:pt x="359" y="1980"/>
                  </a:cubicBezTo>
                  <a:cubicBezTo>
                    <a:pt x="1704" y="-442"/>
                    <a:pt x="3856" y="-442"/>
                    <a:pt x="5739" y="904"/>
                  </a:cubicBezTo>
                  <a:cubicBezTo>
                    <a:pt x="21074" y="11127"/>
                    <a:pt x="38560" y="16507"/>
                    <a:pt x="55778" y="22157"/>
                  </a:cubicBezTo>
                  <a:cubicBezTo>
                    <a:pt x="59813" y="23233"/>
                    <a:pt x="63042" y="24847"/>
                    <a:pt x="63311" y="29689"/>
                  </a:cubicBezTo>
                  <a:close/>
                </a:path>
              </a:pathLst>
            </a:custGeom>
            <a:solidFill>
              <a:srgbClr val="F9FAF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5" name="Полилиния: фигура 794">
              <a:extLst>
                <a:ext uri="{FF2B5EF4-FFF2-40B4-BE49-F238E27FC236}">
                  <a16:creationId xmlns:a16="http://schemas.microsoft.com/office/drawing/2014/main" id="{0F02F894-5448-ED99-F916-D2731289BC1A}"/>
                </a:ext>
              </a:extLst>
            </p:cNvPr>
            <p:cNvSpPr/>
            <p:nvPr/>
          </p:nvSpPr>
          <p:spPr>
            <a:xfrm>
              <a:off x="5934392" y="6512948"/>
              <a:ext cx="86454" cy="111415"/>
            </a:xfrm>
            <a:custGeom>
              <a:avLst/>
              <a:gdLst>
                <a:gd name="connsiteX0" fmla="*/ 82322 w 86454"/>
                <a:gd name="connsiteY0" fmla="*/ 10262 h 111415"/>
                <a:gd name="connsiteX1" fmla="*/ 58379 w 86454"/>
                <a:gd name="connsiteY1" fmla="*/ 63529 h 111415"/>
                <a:gd name="connsiteX2" fmla="*/ 85281 w 86454"/>
                <a:gd name="connsiteY2" fmla="*/ 21830 h 111415"/>
                <a:gd name="connsiteX3" fmla="*/ 86357 w 86454"/>
                <a:gd name="connsiteY3" fmla="*/ 23983 h 111415"/>
                <a:gd name="connsiteX4" fmla="*/ 85819 w 86454"/>
                <a:gd name="connsiteY4" fmla="*/ 25597 h 111415"/>
                <a:gd name="connsiteX5" fmla="*/ 82860 w 86454"/>
                <a:gd name="connsiteY5" fmla="*/ 34475 h 111415"/>
                <a:gd name="connsiteX6" fmla="*/ 46272 w 86454"/>
                <a:gd name="connsiteY6" fmla="*/ 87204 h 111415"/>
                <a:gd name="connsiteX7" fmla="*/ 20446 w 86454"/>
                <a:gd name="connsiteY7" fmla="*/ 108187 h 111415"/>
                <a:gd name="connsiteX8" fmla="*/ 12106 w 86454"/>
                <a:gd name="connsiteY8" fmla="*/ 111416 h 111415"/>
                <a:gd name="connsiteX9" fmla="*/ 11030 w 86454"/>
                <a:gd name="connsiteY9" fmla="*/ 109802 h 111415"/>
                <a:gd name="connsiteX10" fmla="*/ 17487 w 86454"/>
                <a:gd name="connsiteY10" fmla="*/ 103076 h 111415"/>
                <a:gd name="connsiteX11" fmla="*/ 3497 w 86454"/>
                <a:gd name="connsiteY11" fmla="*/ 110071 h 111415"/>
                <a:gd name="connsiteX12" fmla="*/ 2959 w 86454"/>
                <a:gd name="connsiteY12" fmla="*/ 108995 h 111415"/>
                <a:gd name="connsiteX13" fmla="*/ 8609 w 86454"/>
                <a:gd name="connsiteY13" fmla="*/ 103345 h 111415"/>
                <a:gd name="connsiteX14" fmla="*/ 10492 w 86454"/>
                <a:gd name="connsiteY14" fmla="*/ 98503 h 111415"/>
                <a:gd name="connsiteX15" fmla="*/ 5919 w 86454"/>
                <a:gd name="connsiteY15" fmla="*/ 99310 h 111415"/>
                <a:gd name="connsiteX16" fmla="*/ 3497 w 86454"/>
                <a:gd name="connsiteY16" fmla="*/ 100386 h 111415"/>
                <a:gd name="connsiteX17" fmla="*/ 0 w 86454"/>
                <a:gd name="connsiteY17" fmla="*/ 98234 h 111415"/>
                <a:gd name="connsiteX18" fmla="*/ 0 w 86454"/>
                <a:gd name="connsiteY18" fmla="*/ 96350 h 111415"/>
                <a:gd name="connsiteX19" fmla="*/ 4035 w 86454"/>
                <a:gd name="connsiteY19" fmla="*/ 92853 h 111415"/>
                <a:gd name="connsiteX20" fmla="*/ 9147 w 86454"/>
                <a:gd name="connsiteY20" fmla="*/ 88818 h 111415"/>
                <a:gd name="connsiteX21" fmla="*/ 14258 w 86454"/>
                <a:gd name="connsiteY21" fmla="*/ 93391 h 111415"/>
                <a:gd name="connsiteX22" fmla="*/ 15604 w 86454"/>
                <a:gd name="connsiteY22" fmla="*/ 94198 h 111415"/>
                <a:gd name="connsiteX23" fmla="*/ 52460 w 86454"/>
                <a:gd name="connsiteY23" fmla="*/ 61377 h 111415"/>
                <a:gd name="connsiteX24" fmla="*/ 75327 w 86454"/>
                <a:gd name="connsiteY24" fmla="*/ 22637 h 111415"/>
                <a:gd name="connsiteX25" fmla="*/ 77748 w 86454"/>
                <a:gd name="connsiteY25" fmla="*/ 15912 h 111415"/>
                <a:gd name="connsiteX26" fmla="*/ 67794 w 86454"/>
                <a:gd name="connsiteY26" fmla="*/ 4075 h 111415"/>
                <a:gd name="connsiteX27" fmla="*/ 71830 w 86454"/>
                <a:gd name="connsiteY27" fmla="*/ 39 h 111415"/>
                <a:gd name="connsiteX28" fmla="*/ 78825 w 86454"/>
                <a:gd name="connsiteY28" fmla="*/ 4344 h 111415"/>
                <a:gd name="connsiteX29" fmla="*/ 82322 w 86454"/>
                <a:gd name="connsiteY29" fmla="*/ 10262 h 111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86454" h="111415">
                  <a:moveTo>
                    <a:pt x="82322" y="10262"/>
                  </a:moveTo>
                  <a:cubicBezTo>
                    <a:pt x="79632" y="30439"/>
                    <a:pt x="68871" y="46850"/>
                    <a:pt x="58379" y="63529"/>
                  </a:cubicBezTo>
                  <a:cubicBezTo>
                    <a:pt x="68871" y="50616"/>
                    <a:pt x="78555" y="37165"/>
                    <a:pt x="85281" y="21830"/>
                  </a:cubicBezTo>
                  <a:cubicBezTo>
                    <a:pt x="86357" y="22368"/>
                    <a:pt x="86626" y="22906"/>
                    <a:pt x="86357" y="23983"/>
                  </a:cubicBezTo>
                  <a:cubicBezTo>
                    <a:pt x="86088" y="24521"/>
                    <a:pt x="86088" y="25059"/>
                    <a:pt x="85819" y="25597"/>
                  </a:cubicBezTo>
                  <a:cubicBezTo>
                    <a:pt x="85550" y="28825"/>
                    <a:pt x="83667" y="31515"/>
                    <a:pt x="82860" y="34475"/>
                  </a:cubicBezTo>
                  <a:cubicBezTo>
                    <a:pt x="72637" y="53575"/>
                    <a:pt x="60800" y="71331"/>
                    <a:pt x="46272" y="87204"/>
                  </a:cubicBezTo>
                  <a:cubicBezTo>
                    <a:pt x="38471" y="95543"/>
                    <a:pt x="30131" y="102538"/>
                    <a:pt x="20446" y="108187"/>
                  </a:cubicBezTo>
                  <a:cubicBezTo>
                    <a:pt x="17756" y="109802"/>
                    <a:pt x="15334" y="111416"/>
                    <a:pt x="12106" y="111416"/>
                  </a:cubicBezTo>
                  <a:cubicBezTo>
                    <a:pt x="11299" y="111147"/>
                    <a:pt x="11030" y="110609"/>
                    <a:pt x="11030" y="109802"/>
                  </a:cubicBezTo>
                  <a:cubicBezTo>
                    <a:pt x="13451" y="108457"/>
                    <a:pt x="15873" y="107111"/>
                    <a:pt x="17487" y="103076"/>
                  </a:cubicBezTo>
                  <a:cubicBezTo>
                    <a:pt x="12106" y="105766"/>
                    <a:pt x="7802" y="107918"/>
                    <a:pt x="3497" y="110071"/>
                  </a:cubicBezTo>
                  <a:cubicBezTo>
                    <a:pt x="3228" y="109802"/>
                    <a:pt x="2959" y="109264"/>
                    <a:pt x="2959" y="108995"/>
                  </a:cubicBezTo>
                  <a:cubicBezTo>
                    <a:pt x="4843" y="107111"/>
                    <a:pt x="6995" y="105497"/>
                    <a:pt x="8609" y="103345"/>
                  </a:cubicBezTo>
                  <a:cubicBezTo>
                    <a:pt x="9685" y="102000"/>
                    <a:pt x="12106" y="100386"/>
                    <a:pt x="10492" y="98503"/>
                  </a:cubicBezTo>
                  <a:cubicBezTo>
                    <a:pt x="9147" y="96619"/>
                    <a:pt x="7533" y="98772"/>
                    <a:pt x="5919" y="99310"/>
                  </a:cubicBezTo>
                  <a:cubicBezTo>
                    <a:pt x="5112" y="99579"/>
                    <a:pt x="4305" y="100117"/>
                    <a:pt x="3497" y="100386"/>
                  </a:cubicBezTo>
                  <a:cubicBezTo>
                    <a:pt x="1883" y="100117"/>
                    <a:pt x="538" y="99848"/>
                    <a:pt x="0" y="98234"/>
                  </a:cubicBezTo>
                  <a:cubicBezTo>
                    <a:pt x="0" y="97696"/>
                    <a:pt x="0" y="97157"/>
                    <a:pt x="0" y="96350"/>
                  </a:cubicBezTo>
                  <a:cubicBezTo>
                    <a:pt x="2690" y="96888"/>
                    <a:pt x="2959" y="94198"/>
                    <a:pt x="4035" y="92853"/>
                  </a:cubicBezTo>
                  <a:cubicBezTo>
                    <a:pt x="5112" y="90701"/>
                    <a:pt x="5919" y="88011"/>
                    <a:pt x="9147" y="88818"/>
                  </a:cubicBezTo>
                  <a:cubicBezTo>
                    <a:pt x="14527" y="86396"/>
                    <a:pt x="12644" y="91777"/>
                    <a:pt x="14258" y="93391"/>
                  </a:cubicBezTo>
                  <a:cubicBezTo>
                    <a:pt x="14796" y="93660"/>
                    <a:pt x="15066" y="94736"/>
                    <a:pt x="15604" y="94198"/>
                  </a:cubicBezTo>
                  <a:cubicBezTo>
                    <a:pt x="28517" y="83975"/>
                    <a:pt x="41968" y="74828"/>
                    <a:pt x="52460" y="61377"/>
                  </a:cubicBezTo>
                  <a:cubicBezTo>
                    <a:pt x="61876" y="49271"/>
                    <a:pt x="66718" y="35013"/>
                    <a:pt x="75327" y="22637"/>
                  </a:cubicBezTo>
                  <a:cubicBezTo>
                    <a:pt x="76672" y="20754"/>
                    <a:pt x="77210" y="18333"/>
                    <a:pt x="77748" y="15912"/>
                  </a:cubicBezTo>
                  <a:cubicBezTo>
                    <a:pt x="79093" y="8379"/>
                    <a:pt x="75058" y="4075"/>
                    <a:pt x="67794" y="4075"/>
                  </a:cubicBezTo>
                  <a:cubicBezTo>
                    <a:pt x="66718" y="308"/>
                    <a:pt x="69409" y="308"/>
                    <a:pt x="71830" y="39"/>
                  </a:cubicBezTo>
                  <a:cubicBezTo>
                    <a:pt x="75058" y="-230"/>
                    <a:pt x="77748" y="846"/>
                    <a:pt x="78825" y="4344"/>
                  </a:cubicBezTo>
                  <a:cubicBezTo>
                    <a:pt x="79362" y="7034"/>
                    <a:pt x="79362" y="9455"/>
                    <a:pt x="82322" y="10262"/>
                  </a:cubicBezTo>
                  <a:close/>
                </a:path>
              </a:pathLst>
            </a:custGeom>
            <a:solidFill>
              <a:srgbClr val="DDD9C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6" name="Полилиния: фигура 795">
              <a:extLst>
                <a:ext uri="{FF2B5EF4-FFF2-40B4-BE49-F238E27FC236}">
                  <a16:creationId xmlns:a16="http://schemas.microsoft.com/office/drawing/2014/main" id="{0B93E252-ABEA-E802-8CB5-308BC5BFDD0F}"/>
                </a:ext>
              </a:extLst>
            </p:cNvPr>
            <p:cNvSpPr/>
            <p:nvPr/>
          </p:nvSpPr>
          <p:spPr>
            <a:xfrm>
              <a:off x="5945304" y="6700565"/>
              <a:ext cx="32514" cy="30180"/>
            </a:xfrm>
            <a:custGeom>
              <a:avLst/>
              <a:gdLst>
                <a:gd name="connsiteX0" fmla="*/ 32132 w 32514"/>
                <a:gd name="connsiteY0" fmla="*/ 23069 h 30180"/>
                <a:gd name="connsiteX1" fmla="*/ 24868 w 32514"/>
                <a:gd name="connsiteY1" fmla="*/ 29795 h 30180"/>
                <a:gd name="connsiteX2" fmla="*/ 2539 w 32514"/>
                <a:gd name="connsiteY2" fmla="*/ 10425 h 30180"/>
                <a:gd name="connsiteX3" fmla="*/ 1463 w 32514"/>
                <a:gd name="connsiteY3" fmla="*/ 202 h 30180"/>
                <a:gd name="connsiteX4" fmla="*/ 7113 w 32514"/>
                <a:gd name="connsiteY4" fmla="*/ 4237 h 30180"/>
                <a:gd name="connsiteX5" fmla="*/ 13300 w 32514"/>
                <a:gd name="connsiteY5" fmla="*/ 9618 h 30180"/>
                <a:gd name="connsiteX6" fmla="*/ 25137 w 32514"/>
                <a:gd name="connsiteY6" fmla="*/ 17689 h 30180"/>
                <a:gd name="connsiteX7" fmla="*/ 32132 w 32514"/>
                <a:gd name="connsiteY7" fmla="*/ 23069 h 3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514" h="30180">
                  <a:moveTo>
                    <a:pt x="32132" y="23069"/>
                  </a:moveTo>
                  <a:cubicBezTo>
                    <a:pt x="33477" y="28988"/>
                    <a:pt x="31325" y="31140"/>
                    <a:pt x="24868" y="29795"/>
                  </a:cubicBezTo>
                  <a:cubicBezTo>
                    <a:pt x="14107" y="27374"/>
                    <a:pt x="6306" y="21186"/>
                    <a:pt x="2539" y="10425"/>
                  </a:cubicBezTo>
                  <a:cubicBezTo>
                    <a:pt x="3077" y="6928"/>
                    <a:pt x="-2572" y="3968"/>
                    <a:pt x="1463" y="202"/>
                  </a:cubicBezTo>
                  <a:cubicBezTo>
                    <a:pt x="4960" y="-874"/>
                    <a:pt x="5499" y="2623"/>
                    <a:pt x="7113" y="4237"/>
                  </a:cubicBezTo>
                  <a:cubicBezTo>
                    <a:pt x="8996" y="6121"/>
                    <a:pt x="11417" y="7735"/>
                    <a:pt x="13300" y="9618"/>
                  </a:cubicBezTo>
                  <a:cubicBezTo>
                    <a:pt x="16798" y="13115"/>
                    <a:pt x="20564" y="16074"/>
                    <a:pt x="25137" y="17689"/>
                  </a:cubicBezTo>
                  <a:cubicBezTo>
                    <a:pt x="28366" y="18765"/>
                    <a:pt x="30249" y="20917"/>
                    <a:pt x="32132" y="23069"/>
                  </a:cubicBezTo>
                  <a:close/>
                </a:path>
              </a:pathLst>
            </a:custGeom>
            <a:solidFill>
              <a:srgbClr val="F9FAF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7" name="Полилиния: фигура 796">
              <a:extLst>
                <a:ext uri="{FF2B5EF4-FFF2-40B4-BE49-F238E27FC236}">
                  <a16:creationId xmlns:a16="http://schemas.microsoft.com/office/drawing/2014/main" id="{11EC290F-F37A-337E-42AE-9B3E92E9D251}"/>
                </a:ext>
              </a:extLst>
            </p:cNvPr>
            <p:cNvSpPr/>
            <p:nvPr/>
          </p:nvSpPr>
          <p:spPr>
            <a:xfrm>
              <a:off x="5936980" y="6617851"/>
              <a:ext cx="40461" cy="14852"/>
            </a:xfrm>
            <a:custGeom>
              <a:avLst/>
              <a:gdLst>
                <a:gd name="connsiteX0" fmla="*/ 8442 w 40461"/>
                <a:gd name="connsiteY0" fmla="*/ 4898 h 14852"/>
                <a:gd name="connsiteX1" fmla="*/ 8980 w 40461"/>
                <a:gd name="connsiteY1" fmla="*/ 5974 h 14852"/>
                <a:gd name="connsiteX2" fmla="*/ 17858 w 40461"/>
                <a:gd name="connsiteY2" fmla="*/ 2746 h 14852"/>
                <a:gd name="connsiteX3" fmla="*/ 38573 w 40461"/>
                <a:gd name="connsiteY3" fmla="*/ 3015 h 14852"/>
                <a:gd name="connsiteX4" fmla="*/ 39111 w 40461"/>
                <a:gd name="connsiteY4" fmla="*/ 7858 h 14852"/>
                <a:gd name="connsiteX5" fmla="*/ 19472 w 40461"/>
                <a:gd name="connsiteY5" fmla="*/ 14852 h 14852"/>
                <a:gd name="connsiteX6" fmla="*/ 12746 w 40461"/>
                <a:gd name="connsiteY6" fmla="*/ 11624 h 14852"/>
                <a:gd name="connsiteX7" fmla="*/ 5214 w 40461"/>
                <a:gd name="connsiteY7" fmla="*/ 13238 h 14852"/>
                <a:gd name="connsiteX8" fmla="*/ 640 w 40461"/>
                <a:gd name="connsiteY8" fmla="*/ 12431 h 14852"/>
                <a:gd name="connsiteX9" fmla="*/ 3599 w 40461"/>
                <a:gd name="connsiteY9" fmla="*/ 5974 h 14852"/>
                <a:gd name="connsiteX10" fmla="*/ 8442 w 40461"/>
                <a:gd name="connsiteY10" fmla="*/ 4898 h 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461" h="14852">
                  <a:moveTo>
                    <a:pt x="8442" y="4898"/>
                  </a:moveTo>
                  <a:cubicBezTo>
                    <a:pt x="8711" y="5167"/>
                    <a:pt x="8980" y="5705"/>
                    <a:pt x="8980" y="5974"/>
                  </a:cubicBezTo>
                  <a:cubicBezTo>
                    <a:pt x="12208" y="5436"/>
                    <a:pt x="15167" y="4360"/>
                    <a:pt x="17858" y="2746"/>
                  </a:cubicBezTo>
                  <a:cubicBezTo>
                    <a:pt x="24852" y="-1827"/>
                    <a:pt x="31578" y="56"/>
                    <a:pt x="38573" y="3015"/>
                  </a:cubicBezTo>
                  <a:cubicBezTo>
                    <a:pt x="41532" y="4360"/>
                    <a:pt x="40456" y="6243"/>
                    <a:pt x="39111" y="7858"/>
                  </a:cubicBezTo>
                  <a:cubicBezTo>
                    <a:pt x="32116" y="9203"/>
                    <a:pt x="26197" y="12969"/>
                    <a:pt x="19472" y="14852"/>
                  </a:cubicBezTo>
                  <a:cubicBezTo>
                    <a:pt x="18396" y="11624"/>
                    <a:pt x="15706" y="11086"/>
                    <a:pt x="12746" y="11624"/>
                  </a:cubicBezTo>
                  <a:cubicBezTo>
                    <a:pt x="10325" y="12162"/>
                    <a:pt x="7904" y="12969"/>
                    <a:pt x="5214" y="13238"/>
                  </a:cubicBezTo>
                  <a:cubicBezTo>
                    <a:pt x="3599" y="13507"/>
                    <a:pt x="371" y="14583"/>
                    <a:pt x="640" y="12431"/>
                  </a:cubicBezTo>
                  <a:cubicBezTo>
                    <a:pt x="909" y="10548"/>
                    <a:pt x="-2319" y="5705"/>
                    <a:pt x="3599" y="5974"/>
                  </a:cubicBezTo>
                  <a:cubicBezTo>
                    <a:pt x="5214" y="6512"/>
                    <a:pt x="6828" y="5436"/>
                    <a:pt x="8442" y="4898"/>
                  </a:cubicBezTo>
                  <a:close/>
                </a:path>
              </a:pathLst>
            </a:custGeom>
            <a:solidFill>
              <a:srgbClr val="D9D7C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8" name="Полилиния: фигура 797">
              <a:extLst>
                <a:ext uri="{FF2B5EF4-FFF2-40B4-BE49-F238E27FC236}">
                  <a16:creationId xmlns:a16="http://schemas.microsoft.com/office/drawing/2014/main" id="{855C99F3-BF6A-FA99-32CC-C80C22CBF30E}"/>
                </a:ext>
              </a:extLst>
            </p:cNvPr>
            <p:cNvSpPr/>
            <p:nvPr/>
          </p:nvSpPr>
          <p:spPr>
            <a:xfrm>
              <a:off x="5933281" y="6642889"/>
              <a:ext cx="28282" cy="21828"/>
            </a:xfrm>
            <a:custGeom>
              <a:avLst/>
              <a:gdLst>
                <a:gd name="connsiteX0" fmla="*/ 23171 w 28282"/>
                <a:gd name="connsiteY0" fmla="*/ 10260 h 21828"/>
                <a:gd name="connsiteX1" fmla="*/ 19942 w 28282"/>
                <a:gd name="connsiteY1" fmla="*/ 11067 h 21828"/>
                <a:gd name="connsiteX2" fmla="*/ 13217 w 28282"/>
                <a:gd name="connsiteY2" fmla="*/ 15103 h 21828"/>
                <a:gd name="connsiteX3" fmla="*/ 20211 w 28282"/>
                <a:gd name="connsiteY3" fmla="*/ 21828 h 21828"/>
                <a:gd name="connsiteX4" fmla="*/ 7029 w 28282"/>
                <a:gd name="connsiteY4" fmla="*/ 16179 h 21828"/>
                <a:gd name="connsiteX5" fmla="*/ 35 w 28282"/>
                <a:gd name="connsiteY5" fmla="*/ 13489 h 21828"/>
                <a:gd name="connsiteX6" fmla="*/ 5953 w 28282"/>
                <a:gd name="connsiteY6" fmla="*/ 1113 h 21828"/>
                <a:gd name="connsiteX7" fmla="*/ 10526 w 28282"/>
                <a:gd name="connsiteY7" fmla="*/ 306 h 21828"/>
                <a:gd name="connsiteX8" fmla="*/ 25861 w 28282"/>
                <a:gd name="connsiteY8" fmla="*/ 1921 h 21828"/>
                <a:gd name="connsiteX9" fmla="*/ 28282 w 28282"/>
                <a:gd name="connsiteY9" fmla="*/ 3804 h 21828"/>
                <a:gd name="connsiteX10" fmla="*/ 26130 w 28282"/>
                <a:gd name="connsiteY10" fmla="*/ 8377 h 21828"/>
                <a:gd name="connsiteX11" fmla="*/ 20750 w 28282"/>
                <a:gd name="connsiteY11" fmla="*/ 8108 h 21828"/>
                <a:gd name="connsiteX12" fmla="*/ 23171 w 28282"/>
                <a:gd name="connsiteY12" fmla="*/ 10260 h 2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282" h="21828">
                  <a:moveTo>
                    <a:pt x="23171" y="10260"/>
                  </a:moveTo>
                  <a:cubicBezTo>
                    <a:pt x="22095" y="10529"/>
                    <a:pt x="21018" y="10529"/>
                    <a:pt x="19942" y="11067"/>
                  </a:cubicBezTo>
                  <a:cubicBezTo>
                    <a:pt x="17521" y="12143"/>
                    <a:pt x="13755" y="13220"/>
                    <a:pt x="13217" y="15103"/>
                  </a:cubicBezTo>
                  <a:cubicBezTo>
                    <a:pt x="12410" y="18600"/>
                    <a:pt x="16983" y="18869"/>
                    <a:pt x="20211" y="21828"/>
                  </a:cubicBezTo>
                  <a:cubicBezTo>
                    <a:pt x="14562" y="21021"/>
                    <a:pt x="10526" y="19676"/>
                    <a:pt x="7029" y="16179"/>
                  </a:cubicBezTo>
                  <a:cubicBezTo>
                    <a:pt x="5146" y="14296"/>
                    <a:pt x="3263" y="11874"/>
                    <a:pt x="35" y="13489"/>
                  </a:cubicBezTo>
                  <a:cubicBezTo>
                    <a:pt x="-504" y="8377"/>
                    <a:pt x="5415" y="6225"/>
                    <a:pt x="5953" y="1113"/>
                  </a:cubicBezTo>
                  <a:cubicBezTo>
                    <a:pt x="6222" y="-501"/>
                    <a:pt x="8912" y="37"/>
                    <a:pt x="10526" y="306"/>
                  </a:cubicBezTo>
                  <a:cubicBezTo>
                    <a:pt x="15638" y="844"/>
                    <a:pt x="20750" y="1382"/>
                    <a:pt x="25861" y="1921"/>
                  </a:cubicBezTo>
                  <a:cubicBezTo>
                    <a:pt x="26937" y="1921"/>
                    <a:pt x="27744" y="2728"/>
                    <a:pt x="28282" y="3804"/>
                  </a:cubicBezTo>
                  <a:cubicBezTo>
                    <a:pt x="27744" y="5418"/>
                    <a:pt x="27206" y="7032"/>
                    <a:pt x="26130" y="8377"/>
                  </a:cubicBezTo>
                  <a:cubicBezTo>
                    <a:pt x="24247" y="9453"/>
                    <a:pt x="22633" y="8377"/>
                    <a:pt x="20750" y="8108"/>
                  </a:cubicBezTo>
                  <a:cubicBezTo>
                    <a:pt x="21826" y="8377"/>
                    <a:pt x="23171" y="8646"/>
                    <a:pt x="23171" y="10260"/>
                  </a:cubicBezTo>
                  <a:close/>
                </a:path>
              </a:pathLst>
            </a:custGeom>
            <a:solidFill>
              <a:srgbClr val="DDDAC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9" name="Полилиния: фигура 798">
              <a:extLst>
                <a:ext uri="{FF2B5EF4-FFF2-40B4-BE49-F238E27FC236}">
                  <a16:creationId xmlns:a16="http://schemas.microsoft.com/office/drawing/2014/main" id="{399B08FD-2021-F20D-1DD0-1510A6887F9E}"/>
                </a:ext>
              </a:extLst>
            </p:cNvPr>
            <p:cNvSpPr/>
            <p:nvPr/>
          </p:nvSpPr>
          <p:spPr>
            <a:xfrm>
              <a:off x="5922354" y="6613334"/>
              <a:ext cx="11533" cy="47955"/>
            </a:xfrm>
            <a:custGeom>
              <a:avLst/>
              <a:gdLst>
                <a:gd name="connsiteX0" fmla="*/ 201 w 11533"/>
                <a:gd name="connsiteY0" fmla="*/ 32552 h 47955"/>
                <a:gd name="connsiteX1" fmla="*/ 5312 w 11533"/>
                <a:gd name="connsiteY1" fmla="*/ 2421 h 47955"/>
                <a:gd name="connsiteX2" fmla="*/ 8540 w 11533"/>
                <a:gd name="connsiteY2" fmla="*/ 0 h 47955"/>
                <a:gd name="connsiteX3" fmla="*/ 11500 w 11533"/>
                <a:gd name="connsiteY3" fmla="*/ 3497 h 47955"/>
                <a:gd name="connsiteX4" fmla="*/ 7464 w 11533"/>
                <a:gd name="connsiteY4" fmla="*/ 43044 h 47955"/>
                <a:gd name="connsiteX5" fmla="*/ 3698 w 11533"/>
                <a:gd name="connsiteY5" fmla="*/ 47886 h 47955"/>
                <a:gd name="connsiteX6" fmla="*/ 201 w 11533"/>
                <a:gd name="connsiteY6" fmla="*/ 32552 h 47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33" h="47955">
                  <a:moveTo>
                    <a:pt x="201" y="32552"/>
                  </a:moveTo>
                  <a:cubicBezTo>
                    <a:pt x="-607" y="22060"/>
                    <a:pt x="1008" y="12106"/>
                    <a:pt x="5312" y="2421"/>
                  </a:cubicBezTo>
                  <a:cubicBezTo>
                    <a:pt x="5850" y="1076"/>
                    <a:pt x="7195" y="538"/>
                    <a:pt x="8540" y="0"/>
                  </a:cubicBezTo>
                  <a:cubicBezTo>
                    <a:pt x="10423" y="269"/>
                    <a:pt x="11769" y="1076"/>
                    <a:pt x="11500" y="3497"/>
                  </a:cubicBezTo>
                  <a:cubicBezTo>
                    <a:pt x="6657" y="16411"/>
                    <a:pt x="5850" y="29593"/>
                    <a:pt x="7464" y="43044"/>
                  </a:cubicBezTo>
                  <a:cubicBezTo>
                    <a:pt x="7733" y="45734"/>
                    <a:pt x="7464" y="48425"/>
                    <a:pt x="3698" y="47886"/>
                  </a:cubicBezTo>
                  <a:cubicBezTo>
                    <a:pt x="-607" y="43582"/>
                    <a:pt x="739" y="37664"/>
                    <a:pt x="201" y="32552"/>
                  </a:cubicBezTo>
                  <a:close/>
                </a:path>
              </a:pathLst>
            </a:custGeom>
            <a:solidFill>
              <a:srgbClr val="F9FAF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0" name="Полилиния: фигура 799">
              <a:extLst>
                <a:ext uri="{FF2B5EF4-FFF2-40B4-BE49-F238E27FC236}">
                  <a16:creationId xmlns:a16="http://schemas.microsoft.com/office/drawing/2014/main" id="{EFAB301A-76E0-ECE3-B9CE-569E0BBF7C92}"/>
                </a:ext>
              </a:extLst>
            </p:cNvPr>
            <p:cNvSpPr/>
            <p:nvPr/>
          </p:nvSpPr>
          <p:spPr>
            <a:xfrm>
              <a:off x="5938158" y="6665524"/>
              <a:ext cx="64193" cy="38470"/>
            </a:xfrm>
            <a:custGeom>
              <a:avLst/>
              <a:gdLst>
                <a:gd name="connsiteX0" fmla="*/ 64028 w 64193"/>
                <a:gd name="connsiteY0" fmla="*/ 38471 h 38470"/>
                <a:gd name="connsiteX1" fmla="*/ 57571 w 64193"/>
                <a:gd name="connsiteY1" fmla="*/ 32821 h 38470"/>
                <a:gd name="connsiteX2" fmla="*/ 10761 w 64193"/>
                <a:gd name="connsiteY2" fmla="*/ 14796 h 38470"/>
                <a:gd name="connsiteX3" fmla="*/ 1076 w 64193"/>
                <a:gd name="connsiteY3" fmla="*/ 11030 h 38470"/>
                <a:gd name="connsiteX4" fmla="*/ 0 w 64193"/>
                <a:gd name="connsiteY4" fmla="*/ 0 h 38470"/>
                <a:gd name="connsiteX5" fmla="*/ 9685 w 64193"/>
                <a:gd name="connsiteY5" fmla="*/ 8340 h 38470"/>
                <a:gd name="connsiteX6" fmla="*/ 18025 w 64193"/>
                <a:gd name="connsiteY6" fmla="*/ 14527 h 38470"/>
                <a:gd name="connsiteX7" fmla="*/ 24750 w 64193"/>
                <a:gd name="connsiteY7" fmla="*/ 18025 h 38470"/>
                <a:gd name="connsiteX8" fmla="*/ 57571 w 64193"/>
                <a:gd name="connsiteY8" fmla="*/ 29055 h 38470"/>
                <a:gd name="connsiteX9" fmla="*/ 64028 w 64193"/>
                <a:gd name="connsiteY9" fmla="*/ 38471 h 38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193" h="38470">
                  <a:moveTo>
                    <a:pt x="64028" y="38471"/>
                  </a:moveTo>
                  <a:cubicBezTo>
                    <a:pt x="62952" y="35511"/>
                    <a:pt x="60531" y="33897"/>
                    <a:pt x="57571" y="32821"/>
                  </a:cubicBezTo>
                  <a:cubicBezTo>
                    <a:pt x="41699" y="27979"/>
                    <a:pt x="25826" y="22867"/>
                    <a:pt x="10761" y="14796"/>
                  </a:cubicBezTo>
                  <a:cubicBezTo>
                    <a:pt x="7802" y="13182"/>
                    <a:pt x="5919" y="7802"/>
                    <a:pt x="1076" y="11030"/>
                  </a:cubicBezTo>
                  <a:cubicBezTo>
                    <a:pt x="807" y="7264"/>
                    <a:pt x="269" y="3766"/>
                    <a:pt x="0" y="0"/>
                  </a:cubicBezTo>
                  <a:cubicBezTo>
                    <a:pt x="3228" y="2690"/>
                    <a:pt x="6457" y="5381"/>
                    <a:pt x="9685" y="8340"/>
                  </a:cubicBezTo>
                  <a:cubicBezTo>
                    <a:pt x="11030" y="12106"/>
                    <a:pt x="15065" y="12644"/>
                    <a:pt x="18025" y="14527"/>
                  </a:cubicBezTo>
                  <a:cubicBezTo>
                    <a:pt x="20177" y="15873"/>
                    <a:pt x="23136" y="15873"/>
                    <a:pt x="24750" y="18025"/>
                  </a:cubicBezTo>
                  <a:cubicBezTo>
                    <a:pt x="35242" y="22598"/>
                    <a:pt x="46272" y="25826"/>
                    <a:pt x="57571" y="29055"/>
                  </a:cubicBezTo>
                  <a:cubicBezTo>
                    <a:pt x="62683" y="30400"/>
                    <a:pt x="64835" y="33090"/>
                    <a:pt x="64028" y="38471"/>
                  </a:cubicBezTo>
                  <a:close/>
                </a:path>
              </a:pathLst>
            </a:custGeom>
            <a:solidFill>
              <a:srgbClr val="DDDAC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1" name="Полилиния: фигура 800">
              <a:extLst>
                <a:ext uri="{FF2B5EF4-FFF2-40B4-BE49-F238E27FC236}">
                  <a16:creationId xmlns:a16="http://schemas.microsoft.com/office/drawing/2014/main" id="{FEDEED47-3DD2-1684-30AC-59E66C4BBB4E}"/>
                </a:ext>
              </a:extLst>
            </p:cNvPr>
            <p:cNvSpPr/>
            <p:nvPr/>
          </p:nvSpPr>
          <p:spPr>
            <a:xfrm>
              <a:off x="5954602" y="6704802"/>
              <a:ext cx="29828" cy="18831"/>
            </a:xfrm>
            <a:custGeom>
              <a:avLst/>
              <a:gdLst>
                <a:gd name="connsiteX0" fmla="*/ 22834 w 29828"/>
                <a:gd name="connsiteY0" fmla="*/ 18832 h 18831"/>
                <a:gd name="connsiteX1" fmla="*/ 3733 w 29828"/>
                <a:gd name="connsiteY1" fmla="*/ 6726 h 18831"/>
                <a:gd name="connsiteX2" fmla="*/ 236 w 29828"/>
                <a:gd name="connsiteY2" fmla="*/ 0 h 18831"/>
                <a:gd name="connsiteX3" fmla="*/ 12073 w 29828"/>
                <a:gd name="connsiteY3" fmla="*/ 7533 h 18831"/>
                <a:gd name="connsiteX4" fmla="*/ 29829 w 29828"/>
                <a:gd name="connsiteY4" fmla="*/ 15334 h 18831"/>
                <a:gd name="connsiteX5" fmla="*/ 24448 w 29828"/>
                <a:gd name="connsiteY5" fmla="*/ 16949 h 18831"/>
                <a:gd name="connsiteX6" fmla="*/ 22834 w 29828"/>
                <a:gd name="connsiteY6" fmla="*/ 18832 h 1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828" h="18831">
                  <a:moveTo>
                    <a:pt x="22834" y="18832"/>
                  </a:moveTo>
                  <a:cubicBezTo>
                    <a:pt x="16378" y="14796"/>
                    <a:pt x="8576" y="12913"/>
                    <a:pt x="3733" y="6726"/>
                  </a:cubicBezTo>
                  <a:cubicBezTo>
                    <a:pt x="3733" y="4035"/>
                    <a:pt x="-1109" y="3497"/>
                    <a:pt x="236" y="0"/>
                  </a:cubicBezTo>
                  <a:cubicBezTo>
                    <a:pt x="4271" y="2421"/>
                    <a:pt x="8576" y="4573"/>
                    <a:pt x="12073" y="7533"/>
                  </a:cubicBezTo>
                  <a:cubicBezTo>
                    <a:pt x="17185" y="12106"/>
                    <a:pt x="23372" y="13989"/>
                    <a:pt x="29829" y="15334"/>
                  </a:cubicBezTo>
                  <a:cubicBezTo>
                    <a:pt x="28484" y="17756"/>
                    <a:pt x="26869" y="18025"/>
                    <a:pt x="24448" y="16949"/>
                  </a:cubicBezTo>
                  <a:cubicBezTo>
                    <a:pt x="22565" y="16142"/>
                    <a:pt x="22296" y="17218"/>
                    <a:pt x="22834" y="18832"/>
                  </a:cubicBezTo>
                  <a:close/>
                </a:path>
              </a:pathLst>
            </a:custGeom>
            <a:solidFill>
              <a:srgbClr val="DBDAD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2" name="Полилиния: фигура 801">
              <a:extLst>
                <a:ext uri="{FF2B5EF4-FFF2-40B4-BE49-F238E27FC236}">
                  <a16:creationId xmlns:a16="http://schemas.microsoft.com/office/drawing/2014/main" id="{18FDB7A8-D89B-CDFA-7448-B59415DA27E4}"/>
                </a:ext>
              </a:extLst>
            </p:cNvPr>
            <p:cNvSpPr/>
            <p:nvPr/>
          </p:nvSpPr>
          <p:spPr>
            <a:xfrm>
              <a:off x="5937889" y="6681935"/>
              <a:ext cx="20692" cy="29323"/>
            </a:xfrm>
            <a:custGeom>
              <a:avLst/>
              <a:gdLst>
                <a:gd name="connsiteX0" fmla="*/ 16949 w 20692"/>
                <a:gd name="connsiteY0" fmla="*/ 22598 h 29323"/>
                <a:gd name="connsiteX1" fmla="*/ 20446 w 20692"/>
                <a:gd name="connsiteY1" fmla="*/ 29324 h 29323"/>
                <a:gd name="connsiteX2" fmla="*/ 9416 w 20692"/>
                <a:gd name="connsiteY2" fmla="*/ 19101 h 29323"/>
                <a:gd name="connsiteX3" fmla="*/ 0 w 20692"/>
                <a:gd name="connsiteY3" fmla="*/ 3497 h 29323"/>
                <a:gd name="connsiteX4" fmla="*/ 1076 w 20692"/>
                <a:gd name="connsiteY4" fmla="*/ 0 h 29323"/>
                <a:gd name="connsiteX5" fmla="*/ 16949 w 20692"/>
                <a:gd name="connsiteY5" fmla="*/ 22598 h 29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692" h="29323">
                  <a:moveTo>
                    <a:pt x="16949" y="22598"/>
                  </a:moveTo>
                  <a:cubicBezTo>
                    <a:pt x="17218" y="25288"/>
                    <a:pt x="21791" y="25826"/>
                    <a:pt x="20446" y="29324"/>
                  </a:cubicBezTo>
                  <a:cubicBezTo>
                    <a:pt x="15603" y="27172"/>
                    <a:pt x="13182" y="22329"/>
                    <a:pt x="9416" y="19101"/>
                  </a:cubicBezTo>
                  <a:cubicBezTo>
                    <a:pt x="4304" y="15065"/>
                    <a:pt x="538" y="10223"/>
                    <a:pt x="0" y="3497"/>
                  </a:cubicBezTo>
                  <a:cubicBezTo>
                    <a:pt x="269" y="2421"/>
                    <a:pt x="807" y="1345"/>
                    <a:pt x="1076" y="0"/>
                  </a:cubicBezTo>
                  <a:cubicBezTo>
                    <a:pt x="5111" y="8609"/>
                    <a:pt x="11299" y="15603"/>
                    <a:pt x="16949" y="22598"/>
                  </a:cubicBezTo>
                  <a:close/>
                </a:path>
              </a:pathLst>
            </a:custGeom>
            <a:solidFill>
              <a:srgbClr val="CCCEC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3" name="Полилиния: фигура 802">
              <a:extLst>
                <a:ext uri="{FF2B5EF4-FFF2-40B4-BE49-F238E27FC236}">
                  <a16:creationId xmlns:a16="http://schemas.microsoft.com/office/drawing/2014/main" id="{1E1B3081-863A-58D9-5737-E56DD4C2F4AA}"/>
                </a:ext>
              </a:extLst>
            </p:cNvPr>
            <p:cNvSpPr/>
            <p:nvPr/>
          </p:nvSpPr>
          <p:spPr>
            <a:xfrm>
              <a:off x="5935958" y="6685617"/>
              <a:ext cx="12463" cy="25641"/>
            </a:xfrm>
            <a:custGeom>
              <a:avLst/>
              <a:gdLst>
                <a:gd name="connsiteX0" fmla="*/ 2200 w 12463"/>
                <a:gd name="connsiteY0" fmla="*/ 84 h 25641"/>
                <a:gd name="connsiteX1" fmla="*/ 11616 w 12463"/>
                <a:gd name="connsiteY1" fmla="*/ 15688 h 25641"/>
                <a:gd name="connsiteX2" fmla="*/ 12154 w 12463"/>
                <a:gd name="connsiteY2" fmla="*/ 25642 h 25641"/>
                <a:gd name="connsiteX3" fmla="*/ 855 w 12463"/>
                <a:gd name="connsiteY3" fmla="*/ 3313 h 25641"/>
                <a:gd name="connsiteX4" fmla="*/ 2200 w 12463"/>
                <a:gd name="connsiteY4" fmla="*/ 84 h 25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63" h="25641">
                  <a:moveTo>
                    <a:pt x="2200" y="84"/>
                  </a:moveTo>
                  <a:cubicBezTo>
                    <a:pt x="5428" y="5196"/>
                    <a:pt x="8388" y="10576"/>
                    <a:pt x="11616" y="15688"/>
                  </a:cubicBezTo>
                  <a:cubicBezTo>
                    <a:pt x="8388" y="19185"/>
                    <a:pt x="13768" y="22144"/>
                    <a:pt x="12154" y="25642"/>
                  </a:cubicBezTo>
                  <a:cubicBezTo>
                    <a:pt x="8657" y="18109"/>
                    <a:pt x="2200" y="11921"/>
                    <a:pt x="855" y="3313"/>
                  </a:cubicBezTo>
                  <a:cubicBezTo>
                    <a:pt x="586" y="1698"/>
                    <a:pt x="-1566" y="-454"/>
                    <a:pt x="2200" y="84"/>
                  </a:cubicBezTo>
                  <a:close/>
                </a:path>
              </a:pathLst>
            </a:custGeom>
            <a:solidFill>
              <a:srgbClr val="DBD8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4" name="Полилиния: фигура 803">
              <a:extLst>
                <a:ext uri="{FF2B5EF4-FFF2-40B4-BE49-F238E27FC236}">
                  <a16:creationId xmlns:a16="http://schemas.microsoft.com/office/drawing/2014/main" id="{14F27CB2-1E07-6FA6-3448-321C18319E2F}"/>
                </a:ext>
              </a:extLst>
            </p:cNvPr>
            <p:cNvSpPr/>
            <p:nvPr/>
          </p:nvSpPr>
          <p:spPr>
            <a:xfrm>
              <a:off x="5947527" y="6673595"/>
              <a:ext cx="17803" cy="9684"/>
            </a:xfrm>
            <a:custGeom>
              <a:avLst/>
              <a:gdLst>
                <a:gd name="connsiteX0" fmla="*/ 15382 w 17803"/>
                <a:gd name="connsiteY0" fmla="*/ 9685 h 9684"/>
                <a:gd name="connsiteX1" fmla="*/ 2738 w 17803"/>
                <a:gd name="connsiteY1" fmla="*/ 4304 h 9684"/>
                <a:gd name="connsiteX2" fmla="*/ 316 w 17803"/>
                <a:gd name="connsiteY2" fmla="*/ 0 h 9684"/>
                <a:gd name="connsiteX3" fmla="*/ 17803 w 17803"/>
                <a:gd name="connsiteY3" fmla="*/ 8340 h 9684"/>
                <a:gd name="connsiteX4" fmla="*/ 15382 w 17803"/>
                <a:gd name="connsiteY4" fmla="*/ 9685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03" h="9684">
                  <a:moveTo>
                    <a:pt x="15382" y="9685"/>
                  </a:moveTo>
                  <a:cubicBezTo>
                    <a:pt x="10540" y="9416"/>
                    <a:pt x="6773" y="6457"/>
                    <a:pt x="2738" y="4304"/>
                  </a:cubicBezTo>
                  <a:cubicBezTo>
                    <a:pt x="1124" y="3497"/>
                    <a:pt x="-760" y="2421"/>
                    <a:pt x="316" y="0"/>
                  </a:cubicBezTo>
                  <a:cubicBezTo>
                    <a:pt x="5428" y="4035"/>
                    <a:pt x="11885" y="5919"/>
                    <a:pt x="17803" y="8340"/>
                  </a:cubicBezTo>
                  <a:cubicBezTo>
                    <a:pt x="16996" y="8878"/>
                    <a:pt x="16189" y="9416"/>
                    <a:pt x="15382" y="9685"/>
                  </a:cubicBezTo>
                  <a:close/>
                </a:path>
              </a:pathLst>
            </a:custGeom>
            <a:solidFill>
              <a:srgbClr val="C6C9C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5" name="Полилиния: фигура 804">
              <a:extLst>
                <a:ext uri="{FF2B5EF4-FFF2-40B4-BE49-F238E27FC236}">
                  <a16:creationId xmlns:a16="http://schemas.microsoft.com/office/drawing/2014/main" id="{911DEE00-DB67-519C-E9C8-3CFE3CA3FE4F}"/>
                </a:ext>
              </a:extLst>
            </p:cNvPr>
            <p:cNvSpPr/>
            <p:nvPr/>
          </p:nvSpPr>
          <p:spPr>
            <a:xfrm>
              <a:off x="5921188" y="6645886"/>
              <a:ext cx="4864" cy="15603"/>
            </a:xfrm>
            <a:custGeom>
              <a:avLst/>
              <a:gdLst>
                <a:gd name="connsiteX0" fmla="*/ 1367 w 4864"/>
                <a:gd name="connsiteY0" fmla="*/ 0 h 15603"/>
                <a:gd name="connsiteX1" fmla="*/ 4864 w 4864"/>
                <a:gd name="connsiteY1" fmla="*/ 15334 h 15603"/>
                <a:gd name="connsiteX2" fmla="*/ 1905 w 4864"/>
                <a:gd name="connsiteY2" fmla="*/ 15603 h 15603"/>
                <a:gd name="connsiteX3" fmla="*/ 1367 w 4864"/>
                <a:gd name="connsiteY3" fmla="*/ 0 h 15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64" h="15603">
                  <a:moveTo>
                    <a:pt x="1367" y="0"/>
                  </a:moveTo>
                  <a:cubicBezTo>
                    <a:pt x="4057" y="4842"/>
                    <a:pt x="2981" y="10492"/>
                    <a:pt x="4864" y="15334"/>
                  </a:cubicBezTo>
                  <a:cubicBezTo>
                    <a:pt x="3788" y="15334"/>
                    <a:pt x="2981" y="15334"/>
                    <a:pt x="1905" y="15603"/>
                  </a:cubicBezTo>
                  <a:cubicBezTo>
                    <a:pt x="560" y="10492"/>
                    <a:pt x="-1323" y="5381"/>
                    <a:pt x="1367" y="0"/>
                  </a:cubicBezTo>
                  <a:close/>
                </a:path>
              </a:pathLst>
            </a:custGeom>
            <a:solidFill>
              <a:srgbClr val="C9CBC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6" name="Полилиния: фигура 805">
              <a:extLst>
                <a:ext uri="{FF2B5EF4-FFF2-40B4-BE49-F238E27FC236}">
                  <a16:creationId xmlns:a16="http://schemas.microsoft.com/office/drawing/2014/main" id="{1D58B858-F01B-2994-226E-E20909BE49C6}"/>
                </a:ext>
              </a:extLst>
            </p:cNvPr>
            <p:cNvSpPr/>
            <p:nvPr/>
          </p:nvSpPr>
          <p:spPr>
            <a:xfrm>
              <a:off x="5937351" y="6632902"/>
              <a:ext cx="8962" cy="3702"/>
            </a:xfrm>
            <a:custGeom>
              <a:avLst/>
              <a:gdLst>
                <a:gd name="connsiteX0" fmla="*/ 0 w 8962"/>
                <a:gd name="connsiteY0" fmla="*/ 3299 h 3702"/>
                <a:gd name="connsiteX1" fmla="*/ 8071 w 8962"/>
                <a:gd name="connsiteY1" fmla="*/ 340 h 3702"/>
                <a:gd name="connsiteX2" fmla="*/ 8609 w 8962"/>
                <a:gd name="connsiteY2" fmla="*/ 2492 h 3702"/>
                <a:gd name="connsiteX3" fmla="*/ 0 w 8962"/>
                <a:gd name="connsiteY3" fmla="*/ 3299 h 3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62" h="3702">
                  <a:moveTo>
                    <a:pt x="0" y="3299"/>
                  </a:moveTo>
                  <a:cubicBezTo>
                    <a:pt x="3228" y="878"/>
                    <a:pt x="5111" y="-736"/>
                    <a:pt x="8071" y="340"/>
                  </a:cubicBezTo>
                  <a:cubicBezTo>
                    <a:pt x="9147" y="609"/>
                    <a:pt x="9147" y="1685"/>
                    <a:pt x="8609" y="2492"/>
                  </a:cubicBezTo>
                  <a:cubicBezTo>
                    <a:pt x="6457" y="4375"/>
                    <a:pt x="3766" y="3568"/>
                    <a:pt x="0" y="3299"/>
                  </a:cubicBezTo>
                  <a:close/>
                </a:path>
              </a:pathLst>
            </a:custGeom>
            <a:solidFill>
              <a:srgbClr val="D9D7C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7" name="Полилиния: фигура 806">
              <a:extLst>
                <a:ext uri="{FF2B5EF4-FFF2-40B4-BE49-F238E27FC236}">
                  <a16:creationId xmlns:a16="http://schemas.microsoft.com/office/drawing/2014/main" id="{E3D4C2DF-7797-F8CA-210F-70878E07E982}"/>
                </a:ext>
              </a:extLst>
            </p:cNvPr>
            <p:cNvSpPr/>
            <p:nvPr/>
          </p:nvSpPr>
          <p:spPr>
            <a:xfrm>
              <a:off x="5930895" y="6610643"/>
              <a:ext cx="6994" cy="6187"/>
            </a:xfrm>
            <a:custGeom>
              <a:avLst/>
              <a:gdLst>
                <a:gd name="connsiteX0" fmla="*/ 2959 w 6994"/>
                <a:gd name="connsiteY0" fmla="*/ 6188 h 6187"/>
                <a:gd name="connsiteX1" fmla="*/ 0 w 6994"/>
                <a:gd name="connsiteY1" fmla="*/ 3497 h 6187"/>
                <a:gd name="connsiteX2" fmla="*/ 4035 w 6994"/>
                <a:gd name="connsiteY2" fmla="*/ 0 h 6187"/>
                <a:gd name="connsiteX3" fmla="*/ 6995 w 6994"/>
                <a:gd name="connsiteY3" fmla="*/ 2959 h 6187"/>
                <a:gd name="connsiteX4" fmla="*/ 2959 w 6994"/>
                <a:gd name="connsiteY4" fmla="*/ 6188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94" h="6187">
                  <a:moveTo>
                    <a:pt x="2959" y="6188"/>
                  </a:moveTo>
                  <a:cubicBezTo>
                    <a:pt x="1883" y="5381"/>
                    <a:pt x="1076" y="4304"/>
                    <a:pt x="0" y="3497"/>
                  </a:cubicBezTo>
                  <a:cubicBezTo>
                    <a:pt x="538" y="1345"/>
                    <a:pt x="2152" y="538"/>
                    <a:pt x="4035" y="0"/>
                  </a:cubicBezTo>
                  <a:cubicBezTo>
                    <a:pt x="5112" y="1076"/>
                    <a:pt x="5919" y="1883"/>
                    <a:pt x="6995" y="2959"/>
                  </a:cubicBezTo>
                  <a:cubicBezTo>
                    <a:pt x="5112" y="3497"/>
                    <a:pt x="4035" y="4842"/>
                    <a:pt x="2959" y="6188"/>
                  </a:cubicBezTo>
                  <a:close/>
                </a:path>
              </a:pathLst>
            </a:custGeom>
            <a:solidFill>
              <a:srgbClr val="DDD9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8" name="Полилиния: фигура 807">
              <a:extLst>
                <a:ext uri="{FF2B5EF4-FFF2-40B4-BE49-F238E27FC236}">
                  <a16:creationId xmlns:a16="http://schemas.microsoft.com/office/drawing/2014/main" id="{98C35B2C-F269-75B0-96BD-DAE09CD0F6FA}"/>
                </a:ext>
              </a:extLst>
            </p:cNvPr>
            <p:cNvSpPr/>
            <p:nvPr/>
          </p:nvSpPr>
          <p:spPr>
            <a:xfrm>
              <a:off x="5947136" y="6514772"/>
              <a:ext cx="67179" cy="96409"/>
            </a:xfrm>
            <a:custGeom>
              <a:avLst/>
              <a:gdLst>
                <a:gd name="connsiteX0" fmla="*/ 55050 w 67179"/>
                <a:gd name="connsiteY0" fmla="*/ 2520 h 96409"/>
                <a:gd name="connsiteX1" fmla="*/ 61776 w 67179"/>
                <a:gd name="connsiteY1" fmla="*/ 906 h 96409"/>
                <a:gd name="connsiteX2" fmla="*/ 67156 w 67179"/>
                <a:gd name="connsiteY2" fmla="*/ 12743 h 96409"/>
                <a:gd name="connsiteX3" fmla="*/ 62583 w 67179"/>
                <a:gd name="connsiteY3" fmla="*/ 24580 h 96409"/>
                <a:gd name="connsiteX4" fmla="*/ 55319 w 67179"/>
                <a:gd name="connsiteY4" fmla="*/ 38031 h 96409"/>
                <a:gd name="connsiteX5" fmla="*/ 51553 w 67179"/>
                <a:gd name="connsiteY5" fmla="*/ 46102 h 96409"/>
                <a:gd name="connsiteX6" fmla="*/ 9047 w 67179"/>
                <a:gd name="connsiteY6" fmla="*/ 89684 h 96409"/>
                <a:gd name="connsiteX7" fmla="*/ 707 w 67179"/>
                <a:gd name="connsiteY7" fmla="*/ 96410 h 96409"/>
                <a:gd name="connsiteX8" fmla="*/ 1514 w 67179"/>
                <a:gd name="connsiteY8" fmla="*/ 91836 h 96409"/>
                <a:gd name="connsiteX9" fmla="*/ 35143 w 67179"/>
                <a:gd name="connsiteY9" fmla="*/ 58208 h 96409"/>
                <a:gd name="connsiteX10" fmla="*/ 47249 w 67179"/>
                <a:gd name="connsiteY10" fmla="*/ 34265 h 96409"/>
                <a:gd name="connsiteX11" fmla="*/ 53167 w 67179"/>
                <a:gd name="connsiteY11" fmla="*/ 22428 h 96409"/>
                <a:gd name="connsiteX12" fmla="*/ 55050 w 67179"/>
                <a:gd name="connsiteY12" fmla="*/ 9514 h 96409"/>
                <a:gd name="connsiteX13" fmla="*/ 55050 w 67179"/>
                <a:gd name="connsiteY13" fmla="*/ 2520 h 96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7179" h="96409">
                  <a:moveTo>
                    <a:pt x="55050" y="2520"/>
                  </a:moveTo>
                  <a:cubicBezTo>
                    <a:pt x="56934" y="906"/>
                    <a:pt x="59355" y="-1247"/>
                    <a:pt x="61776" y="906"/>
                  </a:cubicBezTo>
                  <a:cubicBezTo>
                    <a:pt x="65273" y="3865"/>
                    <a:pt x="67426" y="7900"/>
                    <a:pt x="67156" y="12743"/>
                  </a:cubicBezTo>
                  <a:cubicBezTo>
                    <a:pt x="66888" y="17047"/>
                    <a:pt x="65273" y="21082"/>
                    <a:pt x="62583" y="24580"/>
                  </a:cubicBezTo>
                  <a:cubicBezTo>
                    <a:pt x="59086" y="28615"/>
                    <a:pt x="56934" y="32920"/>
                    <a:pt x="55319" y="38031"/>
                  </a:cubicBezTo>
                  <a:cubicBezTo>
                    <a:pt x="54512" y="40721"/>
                    <a:pt x="53167" y="43681"/>
                    <a:pt x="51553" y="46102"/>
                  </a:cubicBezTo>
                  <a:cubicBezTo>
                    <a:pt x="40254" y="63319"/>
                    <a:pt x="27341" y="78923"/>
                    <a:pt x="9047" y="89684"/>
                  </a:cubicBezTo>
                  <a:cubicBezTo>
                    <a:pt x="6088" y="91567"/>
                    <a:pt x="3667" y="94257"/>
                    <a:pt x="707" y="96410"/>
                  </a:cubicBezTo>
                  <a:cubicBezTo>
                    <a:pt x="-1445" y="93988"/>
                    <a:pt x="2052" y="93450"/>
                    <a:pt x="1514" y="91836"/>
                  </a:cubicBezTo>
                  <a:cubicBezTo>
                    <a:pt x="12275" y="79999"/>
                    <a:pt x="26534" y="71928"/>
                    <a:pt x="35143" y="58208"/>
                  </a:cubicBezTo>
                  <a:cubicBezTo>
                    <a:pt x="39716" y="50675"/>
                    <a:pt x="44558" y="42873"/>
                    <a:pt x="47249" y="34265"/>
                  </a:cubicBezTo>
                  <a:cubicBezTo>
                    <a:pt x="48594" y="29960"/>
                    <a:pt x="49939" y="25925"/>
                    <a:pt x="53167" y="22428"/>
                  </a:cubicBezTo>
                  <a:cubicBezTo>
                    <a:pt x="56127" y="18930"/>
                    <a:pt x="55050" y="13819"/>
                    <a:pt x="55050" y="9514"/>
                  </a:cubicBezTo>
                  <a:cubicBezTo>
                    <a:pt x="54781" y="6824"/>
                    <a:pt x="55050" y="4672"/>
                    <a:pt x="55050" y="2520"/>
                  </a:cubicBezTo>
                  <a:close/>
                </a:path>
              </a:pathLst>
            </a:custGeom>
            <a:solidFill>
              <a:srgbClr val="FAFBF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09" name="Полилиния: фигура 808">
              <a:extLst>
                <a:ext uri="{FF2B5EF4-FFF2-40B4-BE49-F238E27FC236}">
                  <a16:creationId xmlns:a16="http://schemas.microsoft.com/office/drawing/2014/main" id="{B5F8D5D3-EAE5-BCC4-2E8C-C897708E09E3}"/>
                </a:ext>
              </a:extLst>
            </p:cNvPr>
            <p:cNvSpPr/>
            <p:nvPr/>
          </p:nvSpPr>
          <p:spPr>
            <a:xfrm>
              <a:off x="5938111" y="6598609"/>
              <a:ext cx="5428" cy="7192"/>
            </a:xfrm>
            <a:custGeom>
              <a:avLst/>
              <a:gdLst>
                <a:gd name="connsiteX0" fmla="*/ 5428 w 5428"/>
                <a:gd name="connsiteY0" fmla="*/ 3157 h 7192"/>
                <a:gd name="connsiteX1" fmla="*/ 316 w 5428"/>
                <a:gd name="connsiteY1" fmla="*/ 7192 h 7192"/>
                <a:gd name="connsiteX2" fmla="*/ 2738 w 5428"/>
                <a:gd name="connsiteY2" fmla="*/ 1274 h 7192"/>
                <a:gd name="connsiteX3" fmla="*/ 5428 w 5428"/>
                <a:gd name="connsiteY3" fmla="*/ 3157 h 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28" h="7192">
                  <a:moveTo>
                    <a:pt x="5428" y="3157"/>
                  </a:moveTo>
                  <a:cubicBezTo>
                    <a:pt x="3814" y="4502"/>
                    <a:pt x="1931" y="5847"/>
                    <a:pt x="316" y="7192"/>
                  </a:cubicBezTo>
                  <a:cubicBezTo>
                    <a:pt x="-760" y="4502"/>
                    <a:pt x="1124" y="2619"/>
                    <a:pt x="2738" y="1274"/>
                  </a:cubicBezTo>
                  <a:cubicBezTo>
                    <a:pt x="5966" y="-1955"/>
                    <a:pt x="5159" y="1812"/>
                    <a:pt x="5428" y="3157"/>
                  </a:cubicBezTo>
                  <a:close/>
                </a:path>
              </a:pathLst>
            </a:custGeom>
            <a:solidFill>
              <a:srgbClr val="CACB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0" name="Полилиния: фигура 809">
              <a:extLst>
                <a:ext uri="{FF2B5EF4-FFF2-40B4-BE49-F238E27FC236}">
                  <a16:creationId xmlns:a16="http://schemas.microsoft.com/office/drawing/2014/main" id="{47EAA9E8-5235-6740-2042-19556E63E2F9}"/>
                </a:ext>
              </a:extLst>
            </p:cNvPr>
            <p:cNvSpPr/>
            <p:nvPr/>
          </p:nvSpPr>
          <p:spPr>
            <a:xfrm>
              <a:off x="5927397" y="6609298"/>
              <a:ext cx="7532" cy="6456"/>
            </a:xfrm>
            <a:custGeom>
              <a:avLst/>
              <a:gdLst>
                <a:gd name="connsiteX0" fmla="*/ 7533 w 7532"/>
                <a:gd name="connsiteY0" fmla="*/ 1345 h 6456"/>
                <a:gd name="connsiteX1" fmla="*/ 3497 w 7532"/>
                <a:gd name="connsiteY1" fmla="*/ 4842 h 6456"/>
                <a:gd name="connsiteX2" fmla="*/ 0 w 7532"/>
                <a:gd name="connsiteY2" fmla="*/ 6457 h 6456"/>
                <a:gd name="connsiteX3" fmla="*/ 6995 w 7532"/>
                <a:gd name="connsiteY3" fmla="*/ 0 h 6456"/>
                <a:gd name="connsiteX4" fmla="*/ 7533 w 7532"/>
                <a:gd name="connsiteY4" fmla="*/ 1345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2" h="6456">
                  <a:moveTo>
                    <a:pt x="7533" y="1345"/>
                  </a:moveTo>
                  <a:cubicBezTo>
                    <a:pt x="6457" y="2959"/>
                    <a:pt x="5112" y="4035"/>
                    <a:pt x="3497" y="4842"/>
                  </a:cubicBezTo>
                  <a:cubicBezTo>
                    <a:pt x="2421" y="5381"/>
                    <a:pt x="1345" y="5919"/>
                    <a:pt x="0" y="6457"/>
                  </a:cubicBezTo>
                  <a:cubicBezTo>
                    <a:pt x="807" y="2690"/>
                    <a:pt x="4035" y="1345"/>
                    <a:pt x="6995" y="0"/>
                  </a:cubicBezTo>
                  <a:cubicBezTo>
                    <a:pt x="7264" y="538"/>
                    <a:pt x="7264" y="807"/>
                    <a:pt x="7533" y="1345"/>
                  </a:cubicBezTo>
                  <a:close/>
                </a:path>
              </a:pathLst>
            </a:custGeom>
            <a:solidFill>
              <a:srgbClr val="C9CA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1" name="Полилиния: фигура 810">
              <a:extLst>
                <a:ext uri="{FF2B5EF4-FFF2-40B4-BE49-F238E27FC236}">
                  <a16:creationId xmlns:a16="http://schemas.microsoft.com/office/drawing/2014/main" id="{800B5B13-1DA5-4A03-2B67-9C251F0477B8}"/>
                </a:ext>
              </a:extLst>
            </p:cNvPr>
            <p:cNvSpPr/>
            <p:nvPr/>
          </p:nvSpPr>
          <p:spPr>
            <a:xfrm>
              <a:off x="5945691" y="6545608"/>
              <a:ext cx="101417" cy="90441"/>
            </a:xfrm>
            <a:custGeom>
              <a:avLst/>
              <a:gdLst>
                <a:gd name="connsiteX0" fmla="*/ 30131 w 101417"/>
                <a:gd name="connsiteY0" fmla="*/ 80370 h 90441"/>
                <a:gd name="connsiteX1" fmla="*/ 27710 w 101417"/>
                <a:gd name="connsiteY1" fmla="*/ 76872 h 90441"/>
                <a:gd name="connsiteX2" fmla="*/ 26364 w 101417"/>
                <a:gd name="connsiteY2" fmla="*/ 76872 h 90441"/>
                <a:gd name="connsiteX3" fmla="*/ 1883 w 101417"/>
                <a:gd name="connsiteY3" fmla="*/ 78487 h 90441"/>
                <a:gd name="connsiteX4" fmla="*/ 0 w 101417"/>
                <a:gd name="connsiteY4" fmla="*/ 78218 h 90441"/>
                <a:gd name="connsiteX5" fmla="*/ 22329 w 101417"/>
                <a:gd name="connsiteY5" fmla="*/ 64766 h 90441"/>
                <a:gd name="connsiteX6" fmla="*/ 49770 w 101417"/>
                <a:gd name="connsiteY6" fmla="*/ 33559 h 90441"/>
                <a:gd name="connsiteX7" fmla="*/ 70485 w 101417"/>
                <a:gd name="connsiteY7" fmla="*/ 469 h 90441"/>
                <a:gd name="connsiteX8" fmla="*/ 72368 w 101417"/>
                <a:gd name="connsiteY8" fmla="*/ 1007 h 90441"/>
                <a:gd name="connsiteX9" fmla="*/ 68063 w 101417"/>
                <a:gd name="connsiteY9" fmla="*/ 15804 h 90441"/>
                <a:gd name="connsiteX10" fmla="*/ 76134 w 101417"/>
                <a:gd name="connsiteY10" fmla="*/ 6388 h 90441"/>
                <a:gd name="connsiteX11" fmla="*/ 73444 w 101417"/>
                <a:gd name="connsiteY11" fmla="*/ 30869 h 90441"/>
                <a:gd name="connsiteX12" fmla="*/ 76941 w 101417"/>
                <a:gd name="connsiteY12" fmla="*/ 28717 h 90441"/>
                <a:gd name="connsiteX13" fmla="*/ 89585 w 101417"/>
                <a:gd name="connsiteY13" fmla="*/ 20377 h 90441"/>
                <a:gd name="connsiteX14" fmla="*/ 84205 w 101417"/>
                <a:gd name="connsiteY14" fmla="*/ 35981 h 90441"/>
                <a:gd name="connsiteX15" fmla="*/ 80708 w 101417"/>
                <a:gd name="connsiteY15" fmla="*/ 42975 h 90441"/>
                <a:gd name="connsiteX16" fmla="*/ 86626 w 101417"/>
                <a:gd name="connsiteY16" fmla="*/ 37864 h 90441"/>
                <a:gd name="connsiteX17" fmla="*/ 91738 w 101417"/>
                <a:gd name="connsiteY17" fmla="*/ 33021 h 90441"/>
                <a:gd name="connsiteX18" fmla="*/ 96580 w 101417"/>
                <a:gd name="connsiteY18" fmla="*/ 29524 h 90441"/>
                <a:gd name="connsiteX19" fmla="*/ 100346 w 101417"/>
                <a:gd name="connsiteY19" fmla="*/ 33559 h 90441"/>
                <a:gd name="connsiteX20" fmla="*/ 95773 w 101417"/>
                <a:gd name="connsiteY20" fmla="*/ 57772 h 90441"/>
                <a:gd name="connsiteX21" fmla="*/ 57840 w 101417"/>
                <a:gd name="connsiteY21" fmla="*/ 84405 h 90441"/>
                <a:gd name="connsiteX22" fmla="*/ 33090 w 101417"/>
                <a:gd name="connsiteY22" fmla="*/ 90324 h 90441"/>
                <a:gd name="connsiteX23" fmla="*/ 23674 w 101417"/>
                <a:gd name="connsiteY23" fmla="*/ 87364 h 90441"/>
                <a:gd name="connsiteX24" fmla="*/ 27979 w 101417"/>
                <a:gd name="connsiteY24" fmla="*/ 84943 h 90441"/>
                <a:gd name="connsiteX25" fmla="*/ 44120 w 101417"/>
                <a:gd name="connsiteY25" fmla="*/ 77410 h 90441"/>
                <a:gd name="connsiteX26" fmla="*/ 38471 w 101417"/>
                <a:gd name="connsiteY26" fmla="*/ 81177 h 90441"/>
                <a:gd name="connsiteX27" fmla="*/ 30938 w 101417"/>
                <a:gd name="connsiteY27" fmla="*/ 81984 h 90441"/>
                <a:gd name="connsiteX28" fmla="*/ 30131 w 101417"/>
                <a:gd name="connsiteY28" fmla="*/ 80370 h 9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1417" h="90441">
                  <a:moveTo>
                    <a:pt x="30131" y="80370"/>
                  </a:moveTo>
                  <a:cubicBezTo>
                    <a:pt x="29862" y="79025"/>
                    <a:pt x="32283" y="75527"/>
                    <a:pt x="27710" y="76872"/>
                  </a:cubicBezTo>
                  <a:cubicBezTo>
                    <a:pt x="27441" y="76872"/>
                    <a:pt x="26634" y="77141"/>
                    <a:pt x="26364" y="76872"/>
                  </a:cubicBezTo>
                  <a:cubicBezTo>
                    <a:pt x="17756" y="69609"/>
                    <a:pt x="9954" y="77949"/>
                    <a:pt x="1883" y="78487"/>
                  </a:cubicBezTo>
                  <a:cubicBezTo>
                    <a:pt x="1345" y="78487"/>
                    <a:pt x="538" y="78218"/>
                    <a:pt x="0" y="78218"/>
                  </a:cubicBezTo>
                  <a:cubicBezTo>
                    <a:pt x="7533" y="73913"/>
                    <a:pt x="16680" y="70954"/>
                    <a:pt x="22329" y="64766"/>
                  </a:cubicBezTo>
                  <a:cubicBezTo>
                    <a:pt x="31745" y="54812"/>
                    <a:pt x="41699" y="45127"/>
                    <a:pt x="49770" y="33559"/>
                  </a:cubicBezTo>
                  <a:cubicBezTo>
                    <a:pt x="57033" y="22798"/>
                    <a:pt x="63490" y="11499"/>
                    <a:pt x="70485" y="469"/>
                  </a:cubicBezTo>
                  <a:cubicBezTo>
                    <a:pt x="71561" y="-338"/>
                    <a:pt x="72099" y="-69"/>
                    <a:pt x="72368" y="1007"/>
                  </a:cubicBezTo>
                  <a:cubicBezTo>
                    <a:pt x="71023" y="5581"/>
                    <a:pt x="69678" y="10154"/>
                    <a:pt x="68063" y="15804"/>
                  </a:cubicBezTo>
                  <a:cubicBezTo>
                    <a:pt x="72368" y="13113"/>
                    <a:pt x="74520" y="9885"/>
                    <a:pt x="76134" y="6388"/>
                  </a:cubicBezTo>
                  <a:cubicBezTo>
                    <a:pt x="83129" y="15535"/>
                    <a:pt x="75596" y="22798"/>
                    <a:pt x="73444" y="30869"/>
                  </a:cubicBezTo>
                  <a:cubicBezTo>
                    <a:pt x="75865" y="31407"/>
                    <a:pt x="76134" y="29524"/>
                    <a:pt x="76941" y="28717"/>
                  </a:cubicBezTo>
                  <a:cubicBezTo>
                    <a:pt x="80170" y="24682"/>
                    <a:pt x="83398" y="20915"/>
                    <a:pt x="89585" y="20377"/>
                  </a:cubicBezTo>
                  <a:cubicBezTo>
                    <a:pt x="90662" y="26027"/>
                    <a:pt x="86088" y="30600"/>
                    <a:pt x="84205" y="35981"/>
                  </a:cubicBezTo>
                  <a:cubicBezTo>
                    <a:pt x="83936" y="38940"/>
                    <a:pt x="82053" y="40823"/>
                    <a:pt x="80708" y="42975"/>
                  </a:cubicBezTo>
                  <a:cubicBezTo>
                    <a:pt x="82860" y="41630"/>
                    <a:pt x="82860" y="37595"/>
                    <a:pt x="86626" y="37864"/>
                  </a:cubicBezTo>
                  <a:cubicBezTo>
                    <a:pt x="89855" y="37864"/>
                    <a:pt x="90662" y="35174"/>
                    <a:pt x="91738" y="33021"/>
                  </a:cubicBezTo>
                  <a:cubicBezTo>
                    <a:pt x="92545" y="30869"/>
                    <a:pt x="93890" y="29255"/>
                    <a:pt x="96580" y="29524"/>
                  </a:cubicBezTo>
                  <a:cubicBezTo>
                    <a:pt x="99001" y="29793"/>
                    <a:pt x="99539" y="31676"/>
                    <a:pt x="100346" y="33559"/>
                  </a:cubicBezTo>
                  <a:cubicBezTo>
                    <a:pt x="103037" y="39478"/>
                    <a:pt x="100346" y="53198"/>
                    <a:pt x="95773" y="57772"/>
                  </a:cubicBezTo>
                  <a:cubicBezTo>
                    <a:pt x="84743" y="69071"/>
                    <a:pt x="72368" y="78487"/>
                    <a:pt x="57840" y="84405"/>
                  </a:cubicBezTo>
                  <a:cubicBezTo>
                    <a:pt x="50039" y="87633"/>
                    <a:pt x="41968" y="91131"/>
                    <a:pt x="33090" y="90324"/>
                  </a:cubicBezTo>
                  <a:cubicBezTo>
                    <a:pt x="29593" y="90055"/>
                    <a:pt x="26364" y="89248"/>
                    <a:pt x="23674" y="87364"/>
                  </a:cubicBezTo>
                  <a:cubicBezTo>
                    <a:pt x="24481" y="84674"/>
                    <a:pt x="26903" y="86019"/>
                    <a:pt x="27979" y="84943"/>
                  </a:cubicBezTo>
                  <a:cubicBezTo>
                    <a:pt x="34704" y="84405"/>
                    <a:pt x="40085" y="80101"/>
                    <a:pt x="44120" y="77410"/>
                  </a:cubicBezTo>
                  <a:cubicBezTo>
                    <a:pt x="43044" y="77949"/>
                    <a:pt x="40623" y="79294"/>
                    <a:pt x="38471" y="81177"/>
                  </a:cubicBezTo>
                  <a:cubicBezTo>
                    <a:pt x="36318" y="82791"/>
                    <a:pt x="33628" y="84136"/>
                    <a:pt x="30938" y="81984"/>
                  </a:cubicBezTo>
                  <a:cubicBezTo>
                    <a:pt x="30669" y="81177"/>
                    <a:pt x="30400" y="80908"/>
                    <a:pt x="30131" y="80370"/>
                  </a:cubicBezTo>
                  <a:close/>
                </a:path>
              </a:pathLst>
            </a:custGeom>
            <a:solidFill>
              <a:srgbClr val="FAFBF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2" name="Полилиния: фигура 811">
              <a:extLst>
                <a:ext uri="{FF2B5EF4-FFF2-40B4-BE49-F238E27FC236}">
                  <a16:creationId xmlns:a16="http://schemas.microsoft.com/office/drawing/2014/main" id="{8AF8A6F0-8735-72E7-E447-57B716FDBB3B}"/>
                </a:ext>
              </a:extLst>
            </p:cNvPr>
            <p:cNvSpPr/>
            <p:nvPr/>
          </p:nvSpPr>
          <p:spPr>
            <a:xfrm>
              <a:off x="5959066" y="6646424"/>
              <a:ext cx="25902" cy="7263"/>
            </a:xfrm>
            <a:custGeom>
              <a:avLst/>
              <a:gdLst>
                <a:gd name="connsiteX0" fmla="*/ 345 w 25902"/>
                <a:gd name="connsiteY0" fmla="*/ 4035 h 7263"/>
                <a:gd name="connsiteX1" fmla="*/ 2767 w 25902"/>
                <a:gd name="connsiteY1" fmla="*/ 0 h 7263"/>
                <a:gd name="connsiteX2" fmla="*/ 25903 w 25902"/>
                <a:gd name="connsiteY2" fmla="*/ 2690 h 7263"/>
                <a:gd name="connsiteX3" fmla="*/ 13259 w 25902"/>
                <a:gd name="connsiteY3" fmla="*/ 5111 h 7263"/>
                <a:gd name="connsiteX4" fmla="*/ 2229 w 25902"/>
                <a:gd name="connsiteY4" fmla="*/ 7264 h 7263"/>
                <a:gd name="connsiteX5" fmla="*/ 345 w 25902"/>
                <a:gd name="connsiteY5" fmla="*/ 4035 h 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902" h="7263">
                  <a:moveTo>
                    <a:pt x="345" y="4035"/>
                  </a:moveTo>
                  <a:cubicBezTo>
                    <a:pt x="-731" y="1614"/>
                    <a:pt x="883" y="807"/>
                    <a:pt x="2767" y="0"/>
                  </a:cubicBezTo>
                  <a:cubicBezTo>
                    <a:pt x="10299" y="2152"/>
                    <a:pt x="18101" y="2152"/>
                    <a:pt x="25903" y="2690"/>
                  </a:cubicBezTo>
                  <a:cubicBezTo>
                    <a:pt x="22136" y="5111"/>
                    <a:pt x="17832" y="6457"/>
                    <a:pt x="13259" y="5111"/>
                  </a:cubicBezTo>
                  <a:cubicBezTo>
                    <a:pt x="9223" y="4035"/>
                    <a:pt x="5726" y="6188"/>
                    <a:pt x="2229" y="7264"/>
                  </a:cubicBezTo>
                  <a:cubicBezTo>
                    <a:pt x="2229" y="5650"/>
                    <a:pt x="345" y="5381"/>
                    <a:pt x="345" y="4035"/>
                  </a:cubicBezTo>
                  <a:close/>
                </a:path>
              </a:pathLst>
            </a:custGeom>
            <a:solidFill>
              <a:srgbClr val="F1F1E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3" name="Полилиния: фигура 812">
              <a:extLst>
                <a:ext uri="{FF2B5EF4-FFF2-40B4-BE49-F238E27FC236}">
                  <a16:creationId xmlns:a16="http://schemas.microsoft.com/office/drawing/2014/main" id="{B85B300D-7A73-582E-0393-7D6DCF550D09}"/>
                </a:ext>
              </a:extLst>
            </p:cNvPr>
            <p:cNvSpPr/>
            <p:nvPr/>
          </p:nvSpPr>
          <p:spPr>
            <a:xfrm>
              <a:off x="5973670" y="6620019"/>
              <a:ext cx="24481" cy="10478"/>
            </a:xfrm>
            <a:custGeom>
              <a:avLst/>
              <a:gdLst>
                <a:gd name="connsiteX0" fmla="*/ 2959 w 24481"/>
                <a:gd name="connsiteY0" fmla="*/ 7035 h 10478"/>
                <a:gd name="connsiteX1" fmla="*/ 16410 w 24481"/>
                <a:gd name="connsiteY1" fmla="*/ 1654 h 10478"/>
                <a:gd name="connsiteX2" fmla="*/ 24481 w 24481"/>
                <a:gd name="connsiteY2" fmla="*/ 1116 h 10478"/>
                <a:gd name="connsiteX3" fmla="*/ 0 w 24481"/>
                <a:gd name="connsiteY3" fmla="*/ 9994 h 10478"/>
                <a:gd name="connsiteX4" fmla="*/ 2959 w 24481"/>
                <a:gd name="connsiteY4" fmla="*/ 7035 h 1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481" h="10478">
                  <a:moveTo>
                    <a:pt x="2959" y="7035"/>
                  </a:moveTo>
                  <a:cubicBezTo>
                    <a:pt x="8340" y="7035"/>
                    <a:pt x="12106" y="3537"/>
                    <a:pt x="16410" y="1654"/>
                  </a:cubicBezTo>
                  <a:cubicBezTo>
                    <a:pt x="18563" y="847"/>
                    <a:pt x="20177" y="-1305"/>
                    <a:pt x="24481" y="1116"/>
                  </a:cubicBezTo>
                  <a:cubicBezTo>
                    <a:pt x="14527" y="1385"/>
                    <a:pt x="10223" y="12953"/>
                    <a:pt x="0" y="9994"/>
                  </a:cubicBezTo>
                  <a:cubicBezTo>
                    <a:pt x="1345" y="9456"/>
                    <a:pt x="2690" y="8918"/>
                    <a:pt x="2959" y="7035"/>
                  </a:cubicBezTo>
                  <a:close/>
                </a:path>
              </a:pathLst>
            </a:custGeom>
            <a:solidFill>
              <a:srgbClr val="E6E3D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4" name="Полилиния: фигура 813">
              <a:extLst>
                <a:ext uri="{FF2B5EF4-FFF2-40B4-BE49-F238E27FC236}">
                  <a16:creationId xmlns:a16="http://schemas.microsoft.com/office/drawing/2014/main" id="{4A5C69FD-F317-7507-8645-A92FEBB90123}"/>
                </a:ext>
              </a:extLst>
            </p:cNvPr>
            <p:cNvSpPr/>
            <p:nvPr/>
          </p:nvSpPr>
          <p:spPr>
            <a:xfrm>
              <a:off x="6023439" y="6581320"/>
              <a:ext cx="8877" cy="10491"/>
            </a:xfrm>
            <a:custGeom>
              <a:avLst/>
              <a:gdLst>
                <a:gd name="connsiteX0" fmla="*/ 8878 w 8877"/>
                <a:gd name="connsiteY0" fmla="*/ 1883 h 10491"/>
                <a:gd name="connsiteX1" fmla="*/ 0 w 8877"/>
                <a:gd name="connsiteY1" fmla="*/ 10492 h 10491"/>
                <a:gd name="connsiteX2" fmla="*/ 6726 w 8877"/>
                <a:gd name="connsiteY2" fmla="*/ 0 h 10491"/>
                <a:gd name="connsiteX3" fmla="*/ 8878 w 8877"/>
                <a:gd name="connsiteY3" fmla="*/ 1883 h 1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77" h="10491">
                  <a:moveTo>
                    <a:pt x="8878" y="1883"/>
                  </a:moveTo>
                  <a:cubicBezTo>
                    <a:pt x="5649" y="3766"/>
                    <a:pt x="4842" y="8071"/>
                    <a:pt x="0" y="10492"/>
                  </a:cubicBezTo>
                  <a:cubicBezTo>
                    <a:pt x="2690" y="6188"/>
                    <a:pt x="4842" y="3228"/>
                    <a:pt x="6726" y="0"/>
                  </a:cubicBezTo>
                  <a:cubicBezTo>
                    <a:pt x="7533" y="538"/>
                    <a:pt x="8340" y="1076"/>
                    <a:pt x="8878" y="1883"/>
                  </a:cubicBezTo>
                  <a:close/>
                </a:path>
              </a:pathLst>
            </a:custGeom>
            <a:solidFill>
              <a:srgbClr val="EBEAE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5" name="Полилиния: фигура 814">
              <a:extLst>
                <a:ext uri="{FF2B5EF4-FFF2-40B4-BE49-F238E27FC236}">
                  <a16:creationId xmlns:a16="http://schemas.microsoft.com/office/drawing/2014/main" id="{B6F96E58-C303-C7B0-2FDE-1FA5AA489C21}"/>
                </a:ext>
              </a:extLst>
            </p:cNvPr>
            <p:cNvSpPr/>
            <p:nvPr/>
          </p:nvSpPr>
          <p:spPr>
            <a:xfrm>
              <a:off x="6019673" y="6527246"/>
              <a:ext cx="3731" cy="9684"/>
            </a:xfrm>
            <a:custGeom>
              <a:avLst/>
              <a:gdLst>
                <a:gd name="connsiteX0" fmla="*/ 1076 w 3731"/>
                <a:gd name="connsiteY0" fmla="*/ 9685 h 9684"/>
                <a:gd name="connsiteX1" fmla="*/ 0 w 3731"/>
                <a:gd name="connsiteY1" fmla="*/ 7533 h 9684"/>
                <a:gd name="connsiteX2" fmla="*/ 3228 w 3731"/>
                <a:gd name="connsiteY2" fmla="*/ 0 h 9684"/>
                <a:gd name="connsiteX3" fmla="*/ 1076 w 3731"/>
                <a:gd name="connsiteY3" fmla="*/ 9685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31" h="9684">
                  <a:moveTo>
                    <a:pt x="1076" y="9685"/>
                  </a:moveTo>
                  <a:cubicBezTo>
                    <a:pt x="807" y="8878"/>
                    <a:pt x="269" y="8071"/>
                    <a:pt x="0" y="7533"/>
                  </a:cubicBezTo>
                  <a:cubicBezTo>
                    <a:pt x="1076" y="5111"/>
                    <a:pt x="2152" y="2421"/>
                    <a:pt x="3228" y="0"/>
                  </a:cubicBezTo>
                  <a:cubicBezTo>
                    <a:pt x="4842" y="3766"/>
                    <a:pt x="2152" y="6457"/>
                    <a:pt x="1076" y="9685"/>
                  </a:cubicBezTo>
                  <a:close/>
                </a:path>
              </a:pathLst>
            </a:custGeom>
            <a:solidFill>
              <a:srgbClr val="EAE8E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6" name="Полилиния: фигура 815">
              <a:extLst>
                <a:ext uri="{FF2B5EF4-FFF2-40B4-BE49-F238E27FC236}">
                  <a16:creationId xmlns:a16="http://schemas.microsoft.com/office/drawing/2014/main" id="{0AFD8FF8-DBB4-61C6-F3D4-2849B02A5D07}"/>
                </a:ext>
              </a:extLst>
            </p:cNvPr>
            <p:cNvSpPr/>
            <p:nvPr/>
          </p:nvSpPr>
          <p:spPr>
            <a:xfrm>
              <a:off x="6016714" y="6538814"/>
              <a:ext cx="3888" cy="8070"/>
            </a:xfrm>
            <a:custGeom>
              <a:avLst/>
              <a:gdLst>
                <a:gd name="connsiteX0" fmla="*/ 1883 w 3888"/>
                <a:gd name="connsiteY0" fmla="*/ 8071 h 8070"/>
                <a:gd name="connsiteX1" fmla="*/ 0 w 3888"/>
                <a:gd name="connsiteY1" fmla="*/ 7533 h 8070"/>
                <a:gd name="connsiteX2" fmla="*/ 3497 w 3888"/>
                <a:gd name="connsiteY2" fmla="*/ 0 h 8070"/>
                <a:gd name="connsiteX3" fmla="*/ 1883 w 3888"/>
                <a:gd name="connsiteY3" fmla="*/ 8071 h 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8" h="8070">
                  <a:moveTo>
                    <a:pt x="1883" y="8071"/>
                  </a:moveTo>
                  <a:cubicBezTo>
                    <a:pt x="1345" y="7802"/>
                    <a:pt x="538" y="7533"/>
                    <a:pt x="0" y="7533"/>
                  </a:cubicBezTo>
                  <a:cubicBezTo>
                    <a:pt x="269" y="4573"/>
                    <a:pt x="2421" y="2421"/>
                    <a:pt x="3497" y="0"/>
                  </a:cubicBezTo>
                  <a:cubicBezTo>
                    <a:pt x="4573" y="2959"/>
                    <a:pt x="3228" y="5381"/>
                    <a:pt x="1883" y="8071"/>
                  </a:cubicBezTo>
                  <a:close/>
                </a:path>
              </a:pathLst>
            </a:custGeom>
            <a:solidFill>
              <a:srgbClr val="EDECE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7" name="Полилиния: фигура 816">
              <a:extLst>
                <a:ext uri="{FF2B5EF4-FFF2-40B4-BE49-F238E27FC236}">
                  <a16:creationId xmlns:a16="http://schemas.microsoft.com/office/drawing/2014/main" id="{5E1602CA-2DF5-5304-0699-051836E3A8E7}"/>
                </a:ext>
              </a:extLst>
            </p:cNvPr>
            <p:cNvSpPr/>
            <p:nvPr/>
          </p:nvSpPr>
          <p:spPr>
            <a:xfrm>
              <a:off x="5952621" y="6469725"/>
              <a:ext cx="3936" cy="3707"/>
            </a:xfrm>
            <a:custGeom>
              <a:avLst/>
              <a:gdLst>
                <a:gd name="connsiteX0" fmla="*/ 3562 w 3936"/>
                <a:gd name="connsiteY0" fmla="*/ 756 h 3707"/>
                <a:gd name="connsiteX1" fmla="*/ 3293 w 3936"/>
                <a:gd name="connsiteY1" fmla="*/ 2909 h 3707"/>
                <a:gd name="connsiteX2" fmla="*/ 603 w 3936"/>
                <a:gd name="connsiteY2" fmla="*/ 3178 h 3707"/>
                <a:gd name="connsiteX3" fmla="*/ 872 w 3936"/>
                <a:gd name="connsiteY3" fmla="*/ 487 h 3707"/>
                <a:gd name="connsiteX4" fmla="*/ 3562 w 3936"/>
                <a:gd name="connsiteY4" fmla="*/ 756 h 3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36" h="3707">
                  <a:moveTo>
                    <a:pt x="3562" y="756"/>
                  </a:moveTo>
                  <a:cubicBezTo>
                    <a:pt x="4100" y="1563"/>
                    <a:pt x="4100" y="2370"/>
                    <a:pt x="3293" y="2909"/>
                  </a:cubicBezTo>
                  <a:cubicBezTo>
                    <a:pt x="2486" y="3447"/>
                    <a:pt x="1410" y="4254"/>
                    <a:pt x="603" y="3178"/>
                  </a:cubicBezTo>
                  <a:cubicBezTo>
                    <a:pt x="-473" y="2370"/>
                    <a:pt x="65" y="1025"/>
                    <a:pt x="872" y="487"/>
                  </a:cubicBezTo>
                  <a:cubicBezTo>
                    <a:pt x="1679" y="-320"/>
                    <a:pt x="2755" y="-51"/>
                    <a:pt x="3562" y="756"/>
                  </a:cubicBezTo>
                  <a:close/>
                </a:path>
              </a:pathLst>
            </a:custGeom>
            <a:solidFill>
              <a:srgbClr val="BEC2C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8" name="Полилиния: фигура 817">
              <a:extLst>
                <a:ext uri="{FF2B5EF4-FFF2-40B4-BE49-F238E27FC236}">
                  <a16:creationId xmlns:a16="http://schemas.microsoft.com/office/drawing/2014/main" id="{A78A826F-4E3F-91E6-3A4B-3D65F3434EA8}"/>
                </a:ext>
              </a:extLst>
            </p:cNvPr>
            <p:cNvSpPr/>
            <p:nvPr/>
          </p:nvSpPr>
          <p:spPr>
            <a:xfrm>
              <a:off x="5914597" y="6774211"/>
              <a:ext cx="5161" cy="20714"/>
            </a:xfrm>
            <a:custGeom>
              <a:avLst/>
              <a:gdLst>
                <a:gd name="connsiteX0" fmla="*/ 694 w 5161"/>
                <a:gd name="connsiteY0" fmla="*/ 18563 h 20714"/>
                <a:gd name="connsiteX1" fmla="*/ 4999 w 5161"/>
                <a:gd name="connsiteY1" fmla="*/ 0 h 20714"/>
                <a:gd name="connsiteX2" fmla="*/ 2040 w 5161"/>
                <a:gd name="connsiteY2" fmla="*/ 20715 h 20714"/>
                <a:gd name="connsiteX3" fmla="*/ 694 w 5161"/>
                <a:gd name="connsiteY3" fmla="*/ 18563 h 2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1" h="20714">
                  <a:moveTo>
                    <a:pt x="694" y="18563"/>
                  </a:moveTo>
                  <a:cubicBezTo>
                    <a:pt x="-1996" y="11568"/>
                    <a:pt x="3923" y="6188"/>
                    <a:pt x="4999" y="0"/>
                  </a:cubicBezTo>
                  <a:cubicBezTo>
                    <a:pt x="4730" y="6995"/>
                    <a:pt x="6613" y="14258"/>
                    <a:pt x="2040" y="20715"/>
                  </a:cubicBezTo>
                  <a:cubicBezTo>
                    <a:pt x="1502" y="19908"/>
                    <a:pt x="963" y="19101"/>
                    <a:pt x="694" y="18563"/>
                  </a:cubicBezTo>
                  <a:close/>
                </a:path>
              </a:pathLst>
            </a:custGeom>
            <a:solidFill>
              <a:srgbClr val="C8CAC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19" name="Полилиния: фигура 818">
              <a:extLst>
                <a:ext uri="{FF2B5EF4-FFF2-40B4-BE49-F238E27FC236}">
                  <a16:creationId xmlns:a16="http://schemas.microsoft.com/office/drawing/2014/main" id="{23E4EAB1-0236-B209-C2EF-AF31369CE797}"/>
                </a:ext>
              </a:extLst>
            </p:cNvPr>
            <p:cNvSpPr/>
            <p:nvPr/>
          </p:nvSpPr>
          <p:spPr>
            <a:xfrm>
              <a:off x="5909535" y="6529721"/>
              <a:ext cx="17065" cy="44603"/>
            </a:xfrm>
            <a:custGeom>
              <a:avLst/>
              <a:gdLst>
                <a:gd name="connsiteX0" fmla="*/ 913 w 17065"/>
                <a:gd name="connsiteY0" fmla="*/ 44604 h 44603"/>
                <a:gd name="connsiteX1" fmla="*/ 106 w 17065"/>
                <a:gd name="connsiteY1" fmla="*/ 42182 h 44603"/>
                <a:gd name="connsiteX2" fmla="*/ 11674 w 17065"/>
                <a:gd name="connsiteY2" fmla="*/ 4250 h 44603"/>
                <a:gd name="connsiteX3" fmla="*/ 15441 w 17065"/>
                <a:gd name="connsiteY3" fmla="*/ 214 h 44603"/>
                <a:gd name="connsiteX4" fmla="*/ 15979 w 17065"/>
                <a:gd name="connsiteY4" fmla="*/ 5864 h 44603"/>
                <a:gd name="connsiteX5" fmla="*/ 3873 w 17065"/>
                <a:gd name="connsiteY5" fmla="*/ 39761 h 44603"/>
                <a:gd name="connsiteX6" fmla="*/ 913 w 17065"/>
                <a:gd name="connsiteY6" fmla="*/ 44604 h 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65" h="44603">
                  <a:moveTo>
                    <a:pt x="913" y="44604"/>
                  </a:moveTo>
                  <a:cubicBezTo>
                    <a:pt x="-432" y="43797"/>
                    <a:pt x="106" y="42720"/>
                    <a:pt x="106" y="42182"/>
                  </a:cubicBezTo>
                  <a:cubicBezTo>
                    <a:pt x="3873" y="29538"/>
                    <a:pt x="7908" y="16894"/>
                    <a:pt x="11674" y="4250"/>
                  </a:cubicBezTo>
                  <a:cubicBezTo>
                    <a:pt x="12212" y="2367"/>
                    <a:pt x="12481" y="-862"/>
                    <a:pt x="15441" y="214"/>
                  </a:cubicBezTo>
                  <a:cubicBezTo>
                    <a:pt x="18400" y="1291"/>
                    <a:pt x="16517" y="3981"/>
                    <a:pt x="15979" y="5864"/>
                  </a:cubicBezTo>
                  <a:cubicBezTo>
                    <a:pt x="12212" y="17163"/>
                    <a:pt x="8984" y="28731"/>
                    <a:pt x="3873" y="39761"/>
                  </a:cubicBezTo>
                  <a:cubicBezTo>
                    <a:pt x="3066" y="41106"/>
                    <a:pt x="1989" y="42989"/>
                    <a:pt x="913" y="44604"/>
                  </a:cubicBezTo>
                  <a:close/>
                </a:path>
              </a:pathLst>
            </a:custGeom>
            <a:solidFill>
              <a:srgbClr val="F6F7F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0" name="Полилиния: фигура 819">
              <a:extLst>
                <a:ext uri="{FF2B5EF4-FFF2-40B4-BE49-F238E27FC236}">
                  <a16:creationId xmlns:a16="http://schemas.microsoft.com/office/drawing/2014/main" id="{1847488B-7A55-B152-315A-FBE17529A5EE}"/>
                </a:ext>
              </a:extLst>
            </p:cNvPr>
            <p:cNvSpPr/>
            <p:nvPr/>
          </p:nvSpPr>
          <p:spPr>
            <a:xfrm>
              <a:off x="5890650" y="6597441"/>
              <a:ext cx="13610" cy="22349"/>
            </a:xfrm>
            <a:custGeom>
              <a:avLst/>
              <a:gdLst>
                <a:gd name="connsiteX0" fmla="*/ 13611 w 13610"/>
                <a:gd name="connsiteY0" fmla="*/ 12665 h 22349"/>
                <a:gd name="connsiteX1" fmla="*/ 13342 w 13610"/>
                <a:gd name="connsiteY1" fmla="*/ 22350 h 22349"/>
                <a:gd name="connsiteX2" fmla="*/ 3657 w 13610"/>
                <a:gd name="connsiteY2" fmla="*/ 7553 h 22349"/>
                <a:gd name="connsiteX3" fmla="*/ 160 w 13610"/>
                <a:gd name="connsiteY3" fmla="*/ 1366 h 22349"/>
                <a:gd name="connsiteX4" fmla="*/ 2850 w 13610"/>
                <a:gd name="connsiteY4" fmla="*/ 21 h 22349"/>
                <a:gd name="connsiteX5" fmla="*/ 7692 w 13610"/>
                <a:gd name="connsiteY5" fmla="*/ 4325 h 22349"/>
                <a:gd name="connsiteX6" fmla="*/ 13611 w 13610"/>
                <a:gd name="connsiteY6" fmla="*/ 12665 h 22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10" h="22349">
                  <a:moveTo>
                    <a:pt x="13611" y="12665"/>
                  </a:moveTo>
                  <a:cubicBezTo>
                    <a:pt x="13611" y="15355"/>
                    <a:pt x="13611" y="18045"/>
                    <a:pt x="13342" y="22350"/>
                  </a:cubicBezTo>
                  <a:cubicBezTo>
                    <a:pt x="9306" y="16162"/>
                    <a:pt x="6616" y="11858"/>
                    <a:pt x="3657" y="7553"/>
                  </a:cubicBezTo>
                  <a:cubicBezTo>
                    <a:pt x="1774" y="5939"/>
                    <a:pt x="-648" y="4325"/>
                    <a:pt x="160" y="1366"/>
                  </a:cubicBezTo>
                  <a:cubicBezTo>
                    <a:pt x="429" y="290"/>
                    <a:pt x="1774" y="290"/>
                    <a:pt x="2850" y="21"/>
                  </a:cubicBezTo>
                  <a:cubicBezTo>
                    <a:pt x="5809" y="-248"/>
                    <a:pt x="6616" y="2173"/>
                    <a:pt x="7692" y="4325"/>
                  </a:cubicBezTo>
                  <a:cubicBezTo>
                    <a:pt x="9845" y="7015"/>
                    <a:pt x="11728" y="9974"/>
                    <a:pt x="13611" y="12665"/>
                  </a:cubicBezTo>
                  <a:close/>
                </a:path>
              </a:pathLst>
            </a:custGeom>
            <a:solidFill>
              <a:srgbClr val="C5C8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1" name="Полилиния: фигура 820">
              <a:extLst>
                <a:ext uri="{FF2B5EF4-FFF2-40B4-BE49-F238E27FC236}">
                  <a16:creationId xmlns:a16="http://schemas.microsoft.com/office/drawing/2014/main" id="{3F662D94-0067-0536-FEFD-EBC2684CC30A}"/>
                </a:ext>
              </a:extLst>
            </p:cNvPr>
            <p:cNvSpPr/>
            <p:nvPr/>
          </p:nvSpPr>
          <p:spPr>
            <a:xfrm>
              <a:off x="5874287" y="6532357"/>
              <a:ext cx="11949" cy="39546"/>
            </a:xfrm>
            <a:custGeom>
              <a:avLst/>
              <a:gdLst>
                <a:gd name="connsiteX0" fmla="*/ 6300 w 11949"/>
                <a:gd name="connsiteY0" fmla="*/ 24750 h 39546"/>
                <a:gd name="connsiteX1" fmla="*/ 1996 w 11949"/>
                <a:gd name="connsiteY1" fmla="*/ 10492 h 39546"/>
                <a:gd name="connsiteX2" fmla="*/ 1189 w 11949"/>
                <a:gd name="connsiteY2" fmla="*/ 0 h 39546"/>
                <a:gd name="connsiteX3" fmla="*/ 11950 w 11949"/>
                <a:gd name="connsiteY3" fmla="*/ 39547 h 39546"/>
                <a:gd name="connsiteX4" fmla="*/ 6300 w 11949"/>
                <a:gd name="connsiteY4" fmla="*/ 24750 h 3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49" h="39546">
                  <a:moveTo>
                    <a:pt x="6300" y="24750"/>
                  </a:moveTo>
                  <a:cubicBezTo>
                    <a:pt x="5762" y="19639"/>
                    <a:pt x="4417" y="14796"/>
                    <a:pt x="1996" y="10492"/>
                  </a:cubicBezTo>
                  <a:cubicBezTo>
                    <a:pt x="112" y="6995"/>
                    <a:pt x="-964" y="3497"/>
                    <a:pt x="1189" y="0"/>
                  </a:cubicBezTo>
                  <a:cubicBezTo>
                    <a:pt x="7376" y="12375"/>
                    <a:pt x="10066" y="25826"/>
                    <a:pt x="11950" y="39547"/>
                  </a:cubicBezTo>
                  <a:cubicBezTo>
                    <a:pt x="8990" y="34704"/>
                    <a:pt x="8990" y="29324"/>
                    <a:pt x="6300" y="24750"/>
                  </a:cubicBezTo>
                  <a:close/>
                </a:path>
              </a:pathLst>
            </a:custGeom>
            <a:solidFill>
              <a:srgbClr val="CDCEC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2" name="Полилиния: фигура 821">
              <a:extLst>
                <a:ext uri="{FF2B5EF4-FFF2-40B4-BE49-F238E27FC236}">
                  <a16:creationId xmlns:a16="http://schemas.microsoft.com/office/drawing/2014/main" id="{D488BF33-AF4B-5507-14B7-3195FB021216}"/>
                </a:ext>
              </a:extLst>
            </p:cNvPr>
            <p:cNvSpPr/>
            <p:nvPr/>
          </p:nvSpPr>
          <p:spPr>
            <a:xfrm>
              <a:off x="5892962" y="6610105"/>
              <a:ext cx="4573" cy="8662"/>
            </a:xfrm>
            <a:custGeom>
              <a:avLst/>
              <a:gdLst>
                <a:gd name="connsiteX0" fmla="*/ 2152 w 4573"/>
                <a:gd name="connsiteY0" fmla="*/ 7533 h 8662"/>
                <a:gd name="connsiteX1" fmla="*/ 0 w 4573"/>
                <a:gd name="connsiteY1" fmla="*/ 0 h 8662"/>
                <a:gd name="connsiteX2" fmla="*/ 2959 w 4573"/>
                <a:gd name="connsiteY2" fmla="*/ 2959 h 8662"/>
                <a:gd name="connsiteX3" fmla="*/ 4573 w 4573"/>
                <a:gd name="connsiteY3" fmla="*/ 6457 h 8662"/>
                <a:gd name="connsiteX4" fmla="*/ 3228 w 4573"/>
                <a:gd name="connsiteY4" fmla="*/ 8609 h 8662"/>
                <a:gd name="connsiteX5" fmla="*/ 2152 w 4573"/>
                <a:gd name="connsiteY5" fmla="*/ 7533 h 8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3" h="8662">
                  <a:moveTo>
                    <a:pt x="2152" y="7533"/>
                  </a:moveTo>
                  <a:cubicBezTo>
                    <a:pt x="1345" y="5111"/>
                    <a:pt x="538" y="2421"/>
                    <a:pt x="0" y="0"/>
                  </a:cubicBezTo>
                  <a:cubicBezTo>
                    <a:pt x="1883" y="0"/>
                    <a:pt x="2152" y="1614"/>
                    <a:pt x="2959" y="2959"/>
                  </a:cubicBezTo>
                  <a:cubicBezTo>
                    <a:pt x="3497" y="4035"/>
                    <a:pt x="4035" y="5381"/>
                    <a:pt x="4573" y="6457"/>
                  </a:cubicBezTo>
                  <a:cubicBezTo>
                    <a:pt x="4573" y="7533"/>
                    <a:pt x="4304" y="8340"/>
                    <a:pt x="3228" y="8609"/>
                  </a:cubicBezTo>
                  <a:cubicBezTo>
                    <a:pt x="2421" y="8878"/>
                    <a:pt x="2152" y="8071"/>
                    <a:pt x="2152" y="7533"/>
                  </a:cubicBezTo>
                  <a:close/>
                </a:path>
              </a:pathLst>
            </a:custGeom>
            <a:solidFill>
              <a:srgbClr val="C5C8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3" name="Полилиния: фигура 822">
              <a:extLst>
                <a:ext uri="{FF2B5EF4-FFF2-40B4-BE49-F238E27FC236}">
                  <a16:creationId xmlns:a16="http://schemas.microsoft.com/office/drawing/2014/main" id="{CE2F723E-EB0C-C6CE-0ACB-A726D41DE99F}"/>
                </a:ext>
              </a:extLst>
            </p:cNvPr>
            <p:cNvSpPr/>
            <p:nvPr/>
          </p:nvSpPr>
          <p:spPr>
            <a:xfrm>
              <a:off x="5895114" y="6616562"/>
              <a:ext cx="12644" cy="48155"/>
            </a:xfrm>
            <a:custGeom>
              <a:avLst/>
              <a:gdLst>
                <a:gd name="connsiteX0" fmla="*/ 0 w 12644"/>
                <a:gd name="connsiteY0" fmla="*/ 1076 h 48155"/>
                <a:gd name="connsiteX1" fmla="*/ 2421 w 12644"/>
                <a:gd name="connsiteY1" fmla="*/ 0 h 48155"/>
                <a:gd name="connsiteX2" fmla="*/ 12644 w 12644"/>
                <a:gd name="connsiteY2" fmla="*/ 48156 h 48155"/>
                <a:gd name="connsiteX3" fmla="*/ 8609 w 12644"/>
                <a:gd name="connsiteY3" fmla="*/ 35242 h 48155"/>
                <a:gd name="connsiteX4" fmla="*/ 0 w 12644"/>
                <a:gd name="connsiteY4" fmla="*/ 1076 h 4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4" h="48155">
                  <a:moveTo>
                    <a:pt x="0" y="1076"/>
                  </a:moveTo>
                  <a:cubicBezTo>
                    <a:pt x="1345" y="1883"/>
                    <a:pt x="1614" y="538"/>
                    <a:pt x="2421" y="0"/>
                  </a:cubicBezTo>
                  <a:cubicBezTo>
                    <a:pt x="7264" y="15334"/>
                    <a:pt x="12375" y="30669"/>
                    <a:pt x="12644" y="48156"/>
                  </a:cubicBezTo>
                  <a:cubicBezTo>
                    <a:pt x="9416" y="43851"/>
                    <a:pt x="9685" y="39278"/>
                    <a:pt x="8609" y="35242"/>
                  </a:cubicBezTo>
                  <a:cubicBezTo>
                    <a:pt x="5649" y="23674"/>
                    <a:pt x="2690" y="12375"/>
                    <a:pt x="0" y="1076"/>
                  </a:cubicBezTo>
                  <a:close/>
                </a:path>
              </a:pathLst>
            </a:custGeom>
            <a:solidFill>
              <a:srgbClr val="DFDCD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4" name="Полилиния: фигура 823">
              <a:extLst>
                <a:ext uri="{FF2B5EF4-FFF2-40B4-BE49-F238E27FC236}">
                  <a16:creationId xmlns:a16="http://schemas.microsoft.com/office/drawing/2014/main" id="{A3771238-2A44-92C6-610C-F7B179F201DB}"/>
                </a:ext>
              </a:extLst>
            </p:cNvPr>
            <p:cNvSpPr/>
            <p:nvPr/>
          </p:nvSpPr>
          <p:spPr>
            <a:xfrm>
              <a:off x="5826429" y="6550920"/>
              <a:ext cx="31829" cy="28176"/>
            </a:xfrm>
            <a:custGeom>
              <a:avLst/>
              <a:gdLst>
                <a:gd name="connsiteX0" fmla="*/ 353 w 31829"/>
                <a:gd name="connsiteY0" fmla="*/ 0 h 28176"/>
                <a:gd name="connsiteX1" fmla="*/ 27525 w 31829"/>
                <a:gd name="connsiteY1" fmla="*/ 22060 h 28176"/>
                <a:gd name="connsiteX2" fmla="*/ 31829 w 31829"/>
                <a:gd name="connsiteY2" fmla="*/ 27441 h 28176"/>
                <a:gd name="connsiteX3" fmla="*/ 29946 w 31829"/>
                <a:gd name="connsiteY3" fmla="*/ 27441 h 28176"/>
                <a:gd name="connsiteX4" fmla="*/ 891 w 31829"/>
                <a:gd name="connsiteY4" fmla="*/ 2152 h 28176"/>
                <a:gd name="connsiteX5" fmla="*/ 353 w 31829"/>
                <a:gd name="connsiteY5" fmla="*/ 0 h 28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829" h="28176">
                  <a:moveTo>
                    <a:pt x="353" y="0"/>
                  </a:moveTo>
                  <a:cubicBezTo>
                    <a:pt x="10038" y="6457"/>
                    <a:pt x="19723" y="13182"/>
                    <a:pt x="27525" y="22060"/>
                  </a:cubicBezTo>
                  <a:cubicBezTo>
                    <a:pt x="29139" y="23674"/>
                    <a:pt x="30484" y="25826"/>
                    <a:pt x="31829" y="27441"/>
                  </a:cubicBezTo>
                  <a:cubicBezTo>
                    <a:pt x="31291" y="28786"/>
                    <a:pt x="30484" y="27979"/>
                    <a:pt x="29946" y="27441"/>
                  </a:cubicBezTo>
                  <a:cubicBezTo>
                    <a:pt x="20530" y="18563"/>
                    <a:pt x="10845" y="10223"/>
                    <a:pt x="891" y="2152"/>
                  </a:cubicBezTo>
                  <a:cubicBezTo>
                    <a:pt x="-185" y="1883"/>
                    <a:pt x="-185" y="807"/>
                    <a:pt x="353" y="0"/>
                  </a:cubicBezTo>
                  <a:close/>
                </a:path>
              </a:pathLst>
            </a:custGeom>
            <a:solidFill>
              <a:srgbClr val="CCCEC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5" name="Полилиния: фигура 824">
              <a:extLst>
                <a:ext uri="{FF2B5EF4-FFF2-40B4-BE49-F238E27FC236}">
                  <a16:creationId xmlns:a16="http://schemas.microsoft.com/office/drawing/2014/main" id="{F8E35C5F-61E0-4833-E171-2F67EC44E1D6}"/>
                </a:ext>
              </a:extLst>
            </p:cNvPr>
            <p:cNvSpPr/>
            <p:nvPr/>
          </p:nvSpPr>
          <p:spPr>
            <a:xfrm>
              <a:off x="5832431" y="6536661"/>
              <a:ext cx="6187" cy="8608"/>
            </a:xfrm>
            <a:custGeom>
              <a:avLst/>
              <a:gdLst>
                <a:gd name="connsiteX0" fmla="*/ 0 w 6187"/>
                <a:gd name="connsiteY0" fmla="*/ 2690 h 8608"/>
                <a:gd name="connsiteX1" fmla="*/ 0 w 6187"/>
                <a:gd name="connsiteY1" fmla="*/ 0 h 8608"/>
                <a:gd name="connsiteX2" fmla="*/ 6188 w 6187"/>
                <a:gd name="connsiteY2" fmla="*/ 8609 h 8608"/>
                <a:gd name="connsiteX3" fmla="*/ 0 w 6187"/>
                <a:gd name="connsiteY3" fmla="*/ 2690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87" h="8608">
                  <a:moveTo>
                    <a:pt x="0" y="2690"/>
                  </a:moveTo>
                  <a:cubicBezTo>
                    <a:pt x="807" y="1883"/>
                    <a:pt x="269" y="807"/>
                    <a:pt x="0" y="0"/>
                  </a:cubicBezTo>
                  <a:cubicBezTo>
                    <a:pt x="3228" y="1883"/>
                    <a:pt x="4573" y="5381"/>
                    <a:pt x="6188" y="8609"/>
                  </a:cubicBezTo>
                  <a:cubicBezTo>
                    <a:pt x="4304" y="6457"/>
                    <a:pt x="2152" y="4573"/>
                    <a:pt x="0" y="2690"/>
                  </a:cubicBezTo>
                  <a:close/>
                </a:path>
              </a:pathLst>
            </a:custGeom>
            <a:solidFill>
              <a:srgbClr val="E7E9E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6" name="Полилиния: фигура 825">
              <a:extLst>
                <a:ext uri="{FF2B5EF4-FFF2-40B4-BE49-F238E27FC236}">
                  <a16:creationId xmlns:a16="http://schemas.microsoft.com/office/drawing/2014/main" id="{5CF3D656-F62E-68CF-E850-5E314F5E87DE}"/>
                </a:ext>
              </a:extLst>
            </p:cNvPr>
            <p:cNvSpPr/>
            <p:nvPr/>
          </p:nvSpPr>
          <p:spPr>
            <a:xfrm>
              <a:off x="5885160" y="6728745"/>
              <a:ext cx="1932" cy="6725"/>
            </a:xfrm>
            <a:custGeom>
              <a:avLst/>
              <a:gdLst>
                <a:gd name="connsiteX0" fmla="*/ 0 w 1932"/>
                <a:gd name="connsiteY0" fmla="*/ 6726 h 6725"/>
                <a:gd name="connsiteX1" fmla="*/ 807 w 1932"/>
                <a:gd name="connsiteY1" fmla="*/ 0 h 6725"/>
                <a:gd name="connsiteX2" fmla="*/ 0 w 1932"/>
                <a:gd name="connsiteY2" fmla="*/ 6726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2" h="6725">
                  <a:moveTo>
                    <a:pt x="0" y="6726"/>
                  </a:moveTo>
                  <a:cubicBezTo>
                    <a:pt x="269" y="4573"/>
                    <a:pt x="538" y="2152"/>
                    <a:pt x="807" y="0"/>
                  </a:cubicBezTo>
                  <a:cubicBezTo>
                    <a:pt x="2421" y="2152"/>
                    <a:pt x="2421" y="4573"/>
                    <a:pt x="0" y="6726"/>
                  </a:cubicBezTo>
                  <a:close/>
                </a:path>
              </a:pathLst>
            </a:custGeom>
            <a:solidFill>
              <a:srgbClr val="E3E4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7" name="Полилиния: фигура 826">
              <a:extLst>
                <a:ext uri="{FF2B5EF4-FFF2-40B4-BE49-F238E27FC236}">
                  <a16:creationId xmlns:a16="http://schemas.microsoft.com/office/drawing/2014/main" id="{DE329F9F-569D-9C85-6D59-499A3C7715E0}"/>
                </a:ext>
              </a:extLst>
            </p:cNvPr>
            <p:cNvSpPr/>
            <p:nvPr/>
          </p:nvSpPr>
          <p:spPr>
            <a:xfrm>
              <a:off x="5992232" y="6669291"/>
              <a:ext cx="18831" cy="4572"/>
            </a:xfrm>
            <a:custGeom>
              <a:avLst/>
              <a:gdLst>
                <a:gd name="connsiteX0" fmla="*/ 4035 w 18831"/>
                <a:gd name="connsiteY0" fmla="*/ 0 h 4572"/>
                <a:gd name="connsiteX1" fmla="*/ 18832 w 18831"/>
                <a:gd name="connsiteY1" fmla="*/ 0 h 4572"/>
                <a:gd name="connsiteX2" fmla="*/ 0 w 18831"/>
                <a:gd name="connsiteY2" fmla="*/ 3228 h 4572"/>
                <a:gd name="connsiteX3" fmla="*/ 4035 w 18831"/>
                <a:gd name="connsiteY3" fmla="*/ 0 h 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31" h="4572">
                  <a:moveTo>
                    <a:pt x="4035" y="0"/>
                  </a:moveTo>
                  <a:cubicBezTo>
                    <a:pt x="8878" y="0"/>
                    <a:pt x="13720" y="1883"/>
                    <a:pt x="18832" y="0"/>
                  </a:cubicBezTo>
                  <a:cubicBezTo>
                    <a:pt x="13182" y="5381"/>
                    <a:pt x="6995" y="5381"/>
                    <a:pt x="0" y="3228"/>
                  </a:cubicBezTo>
                  <a:cubicBezTo>
                    <a:pt x="269" y="1076"/>
                    <a:pt x="3497" y="1883"/>
                    <a:pt x="4035" y="0"/>
                  </a:cubicBezTo>
                  <a:close/>
                </a:path>
              </a:pathLst>
            </a:custGeom>
            <a:solidFill>
              <a:srgbClr val="EAECE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8" name="Полилиния: фигура 827">
              <a:extLst>
                <a:ext uri="{FF2B5EF4-FFF2-40B4-BE49-F238E27FC236}">
                  <a16:creationId xmlns:a16="http://schemas.microsoft.com/office/drawing/2014/main" id="{32223016-10B3-0D23-766E-D177E05D1114}"/>
                </a:ext>
              </a:extLst>
            </p:cNvPr>
            <p:cNvSpPr/>
            <p:nvPr/>
          </p:nvSpPr>
          <p:spPr>
            <a:xfrm>
              <a:off x="5949726" y="6649263"/>
              <a:ext cx="11837" cy="4693"/>
            </a:xfrm>
            <a:custGeom>
              <a:avLst/>
              <a:gdLst>
                <a:gd name="connsiteX0" fmla="*/ 9685 w 11837"/>
                <a:gd name="connsiteY0" fmla="*/ 1196 h 4693"/>
                <a:gd name="connsiteX1" fmla="*/ 11299 w 11837"/>
                <a:gd name="connsiteY1" fmla="*/ 4693 h 4693"/>
                <a:gd name="connsiteX2" fmla="*/ 6726 w 11837"/>
                <a:gd name="connsiteY2" fmla="*/ 4155 h 4693"/>
                <a:gd name="connsiteX3" fmla="*/ 0 w 11837"/>
                <a:gd name="connsiteY3" fmla="*/ 1196 h 4693"/>
                <a:gd name="connsiteX4" fmla="*/ 9685 w 11837"/>
                <a:gd name="connsiteY4" fmla="*/ 1196 h 4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37" h="4693">
                  <a:moveTo>
                    <a:pt x="9685" y="1196"/>
                  </a:moveTo>
                  <a:cubicBezTo>
                    <a:pt x="11837" y="1734"/>
                    <a:pt x="12375" y="2810"/>
                    <a:pt x="11299" y="4693"/>
                  </a:cubicBezTo>
                  <a:cubicBezTo>
                    <a:pt x="9685" y="4424"/>
                    <a:pt x="8340" y="4424"/>
                    <a:pt x="6726" y="4155"/>
                  </a:cubicBezTo>
                  <a:cubicBezTo>
                    <a:pt x="4573" y="3348"/>
                    <a:pt x="2421" y="2272"/>
                    <a:pt x="0" y="1196"/>
                  </a:cubicBezTo>
                  <a:cubicBezTo>
                    <a:pt x="3497" y="-1495"/>
                    <a:pt x="6457" y="1196"/>
                    <a:pt x="9685" y="1196"/>
                  </a:cubicBezTo>
                  <a:close/>
                </a:path>
              </a:pathLst>
            </a:custGeom>
            <a:solidFill>
              <a:srgbClr val="CFCFC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29" name="Полилиния: фигура 828">
              <a:extLst>
                <a:ext uri="{FF2B5EF4-FFF2-40B4-BE49-F238E27FC236}">
                  <a16:creationId xmlns:a16="http://schemas.microsoft.com/office/drawing/2014/main" id="{5C734F73-E776-5B5F-A796-1A8DE1DD9352}"/>
                </a:ext>
              </a:extLst>
            </p:cNvPr>
            <p:cNvSpPr/>
            <p:nvPr/>
          </p:nvSpPr>
          <p:spPr>
            <a:xfrm>
              <a:off x="5984149" y="6669291"/>
              <a:ext cx="12118" cy="3497"/>
            </a:xfrm>
            <a:custGeom>
              <a:avLst/>
              <a:gdLst>
                <a:gd name="connsiteX0" fmla="*/ 12119 w 12118"/>
                <a:gd name="connsiteY0" fmla="*/ 0 h 3497"/>
                <a:gd name="connsiteX1" fmla="*/ 8083 w 12118"/>
                <a:gd name="connsiteY1" fmla="*/ 3497 h 3497"/>
                <a:gd name="connsiteX2" fmla="*/ 551 w 12118"/>
                <a:gd name="connsiteY2" fmla="*/ 2959 h 3497"/>
                <a:gd name="connsiteX3" fmla="*/ 1089 w 12118"/>
                <a:gd name="connsiteY3" fmla="*/ 1076 h 3497"/>
                <a:gd name="connsiteX4" fmla="*/ 12119 w 12118"/>
                <a:gd name="connsiteY4" fmla="*/ 0 h 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18" h="3497">
                  <a:moveTo>
                    <a:pt x="12119" y="0"/>
                  </a:moveTo>
                  <a:cubicBezTo>
                    <a:pt x="11850" y="2152"/>
                    <a:pt x="9698" y="2421"/>
                    <a:pt x="8083" y="3497"/>
                  </a:cubicBezTo>
                  <a:cubicBezTo>
                    <a:pt x="5662" y="3228"/>
                    <a:pt x="2972" y="2959"/>
                    <a:pt x="551" y="2959"/>
                  </a:cubicBezTo>
                  <a:cubicBezTo>
                    <a:pt x="-256" y="2152"/>
                    <a:pt x="-256" y="1345"/>
                    <a:pt x="1089" y="1076"/>
                  </a:cubicBezTo>
                  <a:cubicBezTo>
                    <a:pt x="4855" y="807"/>
                    <a:pt x="8353" y="538"/>
                    <a:pt x="12119" y="0"/>
                  </a:cubicBezTo>
                  <a:close/>
                </a:path>
              </a:pathLst>
            </a:custGeom>
            <a:solidFill>
              <a:srgbClr val="D2D4D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0" name="Полилиния: фигура 829">
              <a:extLst>
                <a:ext uri="{FF2B5EF4-FFF2-40B4-BE49-F238E27FC236}">
                  <a16:creationId xmlns:a16="http://schemas.microsoft.com/office/drawing/2014/main" id="{FF27341A-070E-303A-ADFD-E4181AE1C4AE}"/>
                </a:ext>
              </a:extLst>
            </p:cNvPr>
            <p:cNvSpPr/>
            <p:nvPr/>
          </p:nvSpPr>
          <p:spPr>
            <a:xfrm>
              <a:off x="5998689" y="6656916"/>
              <a:ext cx="13182" cy="3171"/>
            </a:xfrm>
            <a:custGeom>
              <a:avLst/>
              <a:gdLst>
                <a:gd name="connsiteX0" fmla="*/ 13182 w 13182"/>
                <a:gd name="connsiteY0" fmla="*/ 0 h 3171"/>
                <a:gd name="connsiteX1" fmla="*/ 0 w 13182"/>
                <a:gd name="connsiteY1" fmla="*/ 2421 h 3171"/>
                <a:gd name="connsiteX2" fmla="*/ 13182 w 13182"/>
                <a:gd name="connsiteY2" fmla="*/ 0 h 3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82" h="3171">
                  <a:moveTo>
                    <a:pt x="13182" y="0"/>
                  </a:moveTo>
                  <a:cubicBezTo>
                    <a:pt x="9147" y="2959"/>
                    <a:pt x="4842" y="4035"/>
                    <a:pt x="0" y="2421"/>
                  </a:cubicBezTo>
                  <a:cubicBezTo>
                    <a:pt x="4573" y="1614"/>
                    <a:pt x="8878" y="807"/>
                    <a:pt x="13182" y="0"/>
                  </a:cubicBezTo>
                  <a:close/>
                </a:path>
              </a:pathLst>
            </a:custGeom>
            <a:solidFill>
              <a:srgbClr val="F0EFE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1" name="Полилиния: фигура 830">
              <a:extLst>
                <a:ext uri="{FF2B5EF4-FFF2-40B4-BE49-F238E27FC236}">
                  <a16:creationId xmlns:a16="http://schemas.microsoft.com/office/drawing/2014/main" id="{FF9A97A8-C9F0-7E1B-A02F-3DCC534CDD9F}"/>
                </a:ext>
              </a:extLst>
            </p:cNvPr>
            <p:cNvSpPr/>
            <p:nvPr/>
          </p:nvSpPr>
          <p:spPr>
            <a:xfrm>
              <a:off x="5973132" y="6668753"/>
              <a:ext cx="12375" cy="3497"/>
            </a:xfrm>
            <a:custGeom>
              <a:avLst/>
              <a:gdLst>
                <a:gd name="connsiteX0" fmla="*/ 12375 w 12375"/>
                <a:gd name="connsiteY0" fmla="*/ 1614 h 3497"/>
                <a:gd name="connsiteX1" fmla="*/ 11837 w 12375"/>
                <a:gd name="connsiteY1" fmla="*/ 3497 h 3497"/>
                <a:gd name="connsiteX2" fmla="*/ 0 w 12375"/>
                <a:gd name="connsiteY2" fmla="*/ 0 h 3497"/>
                <a:gd name="connsiteX3" fmla="*/ 12375 w 12375"/>
                <a:gd name="connsiteY3" fmla="*/ 1614 h 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5" h="3497">
                  <a:moveTo>
                    <a:pt x="12375" y="1614"/>
                  </a:moveTo>
                  <a:cubicBezTo>
                    <a:pt x="12106" y="2152"/>
                    <a:pt x="12106" y="2690"/>
                    <a:pt x="11837" y="3497"/>
                  </a:cubicBezTo>
                  <a:cubicBezTo>
                    <a:pt x="8340" y="2959"/>
                    <a:pt x="4573" y="3497"/>
                    <a:pt x="0" y="0"/>
                  </a:cubicBezTo>
                  <a:cubicBezTo>
                    <a:pt x="5112" y="807"/>
                    <a:pt x="8609" y="1076"/>
                    <a:pt x="12375" y="1614"/>
                  </a:cubicBezTo>
                  <a:close/>
                </a:path>
              </a:pathLst>
            </a:custGeom>
            <a:solidFill>
              <a:srgbClr val="E5E5D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2" name="Полилиния: фигура 831">
              <a:extLst>
                <a:ext uri="{FF2B5EF4-FFF2-40B4-BE49-F238E27FC236}">
                  <a16:creationId xmlns:a16="http://schemas.microsoft.com/office/drawing/2014/main" id="{DD2ECFD8-8EE1-8656-3E41-836DA911AEA0}"/>
                </a:ext>
              </a:extLst>
            </p:cNvPr>
            <p:cNvSpPr/>
            <p:nvPr/>
          </p:nvSpPr>
          <p:spPr>
            <a:xfrm>
              <a:off x="6019923" y="6661220"/>
              <a:ext cx="4054" cy="4304"/>
            </a:xfrm>
            <a:custGeom>
              <a:avLst/>
              <a:gdLst>
                <a:gd name="connsiteX0" fmla="*/ 4054 w 4054"/>
                <a:gd name="connsiteY0" fmla="*/ 0 h 4304"/>
                <a:gd name="connsiteX1" fmla="*/ 19 w 4054"/>
                <a:gd name="connsiteY1" fmla="*/ 4304 h 4304"/>
                <a:gd name="connsiteX2" fmla="*/ 4054 w 4054"/>
                <a:gd name="connsiteY2" fmla="*/ 0 h 4304"/>
                <a:gd name="connsiteX3" fmla="*/ 4054 w 4054"/>
                <a:gd name="connsiteY3" fmla="*/ 0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54" h="4304">
                  <a:moveTo>
                    <a:pt x="4054" y="0"/>
                  </a:moveTo>
                  <a:cubicBezTo>
                    <a:pt x="3516" y="2152"/>
                    <a:pt x="2709" y="3766"/>
                    <a:pt x="19" y="4304"/>
                  </a:cubicBezTo>
                  <a:cubicBezTo>
                    <a:pt x="-250" y="1076"/>
                    <a:pt x="2440" y="1076"/>
                    <a:pt x="4054" y="0"/>
                  </a:cubicBezTo>
                  <a:lnTo>
                    <a:pt x="4054" y="0"/>
                  </a:lnTo>
                  <a:close/>
                </a:path>
              </a:pathLst>
            </a:custGeom>
            <a:solidFill>
              <a:srgbClr val="E2E3D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3" name="Полилиния: фигура 832">
              <a:extLst>
                <a:ext uri="{FF2B5EF4-FFF2-40B4-BE49-F238E27FC236}">
                  <a16:creationId xmlns:a16="http://schemas.microsoft.com/office/drawing/2014/main" id="{4DA128B2-971D-3C0B-08D3-2399828C0AB8}"/>
                </a:ext>
              </a:extLst>
            </p:cNvPr>
            <p:cNvSpPr/>
            <p:nvPr/>
          </p:nvSpPr>
          <p:spPr>
            <a:xfrm>
              <a:off x="6023978" y="6657185"/>
              <a:ext cx="3043" cy="4035"/>
            </a:xfrm>
            <a:custGeom>
              <a:avLst/>
              <a:gdLst>
                <a:gd name="connsiteX0" fmla="*/ 0 w 3043"/>
                <a:gd name="connsiteY0" fmla="*/ 4035 h 4035"/>
                <a:gd name="connsiteX1" fmla="*/ 2959 w 3043"/>
                <a:gd name="connsiteY1" fmla="*/ 0 h 4035"/>
                <a:gd name="connsiteX2" fmla="*/ 0 w 3043"/>
                <a:gd name="connsiteY2" fmla="*/ 4035 h 4035"/>
                <a:gd name="connsiteX3" fmla="*/ 0 w 3043"/>
                <a:gd name="connsiteY3" fmla="*/ 4035 h 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3" h="4035">
                  <a:moveTo>
                    <a:pt x="0" y="4035"/>
                  </a:moveTo>
                  <a:cubicBezTo>
                    <a:pt x="269" y="2152"/>
                    <a:pt x="1345" y="1076"/>
                    <a:pt x="2959" y="0"/>
                  </a:cubicBezTo>
                  <a:cubicBezTo>
                    <a:pt x="3497" y="2690"/>
                    <a:pt x="1345" y="2959"/>
                    <a:pt x="0" y="4035"/>
                  </a:cubicBezTo>
                  <a:lnTo>
                    <a:pt x="0" y="4035"/>
                  </a:lnTo>
                  <a:close/>
                </a:path>
              </a:pathLst>
            </a:custGeom>
            <a:solidFill>
              <a:srgbClr val="E2E3D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4" name="Полилиния: фигура 833">
              <a:extLst>
                <a:ext uri="{FF2B5EF4-FFF2-40B4-BE49-F238E27FC236}">
                  <a16:creationId xmlns:a16="http://schemas.microsoft.com/office/drawing/2014/main" id="{7BCCCD24-3449-DC3F-9F68-D5DDBDA2F166}"/>
                </a:ext>
              </a:extLst>
            </p:cNvPr>
            <p:cNvSpPr/>
            <p:nvPr/>
          </p:nvSpPr>
          <p:spPr>
            <a:xfrm>
              <a:off x="5970441" y="6606272"/>
              <a:ext cx="15518" cy="10290"/>
            </a:xfrm>
            <a:custGeom>
              <a:avLst/>
              <a:gdLst>
                <a:gd name="connsiteX0" fmla="*/ 0 w 15518"/>
                <a:gd name="connsiteY0" fmla="*/ 10290 h 10290"/>
                <a:gd name="connsiteX1" fmla="*/ 12106 w 15518"/>
                <a:gd name="connsiteY1" fmla="*/ 605 h 10290"/>
                <a:gd name="connsiteX2" fmla="*/ 15065 w 15518"/>
                <a:gd name="connsiteY2" fmla="*/ 605 h 10290"/>
                <a:gd name="connsiteX3" fmla="*/ 14258 w 15518"/>
                <a:gd name="connsiteY3" fmla="*/ 3834 h 10290"/>
                <a:gd name="connsiteX4" fmla="*/ 0 w 15518"/>
                <a:gd name="connsiteY4" fmla="*/ 10290 h 10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18" h="10290">
                  <a:moveTo>
                    <a:pt x="0" y="10290"/>
                  </a:moveTo>
                  <a:cubicBezTo>
                    <a:pt x="3228" y="5448"/>
                    <a:pt x="8609" y="4103"/>
                    <a:pt x="12106" y="605"/>
                  </a:cubicBezTo>
                  <a:cubicBezTo>
                    <a:pt x="12913" y="-202"/>
                    <a:pt x="14258" y="-202"/>
                    <a:pt x="15065" y="605"/>
                  </a:cubicBezTo>
                  <a:cubicBezTo>
                    <a:pt x="16142" y="1950"/>
                    <a:pt x="15065" y="3027"/>
                    <a:pt x="14258" y="3834"/>
                  </a:cubicBezTo>
                  <a:cubicBezTo>
                    <a:pt x="10761" y="8407"/>
                    <a:pt x="6188" y="10290"/>
                    <a:pt x="0" y="10290"/>
                  </a:cubicBezTo>
                  <a:close/>
                </a:path>
              </a:pathLst>
            </a:custGeom>
            <a:solidFill>
              <a:srgbClr val="E0DDD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35" name="Полилиния: фигура 834">
              <a:extLst>
                <a:ext uri="{FF2B5EF4-FFF2-40B4-BE49-F238E27FC236}">
                  <a16:creationId xmlns:a16="http://schemas.microsoft.com/office/drawing/2014/main" id="{17B844E0-69F7-CDFF-55BF-A926D16C83F8}"/>
                </a:ext>
              </a:extLst>
            </p:cNvPr>
            <p:cNvSpPr/>
            <p:nvPr/>
          </p:nvSpPr>
          <p:spPr>
            <a:xfrm>
              <a:off x="5993578" y="6583472"/>
              <a:ext cx="6994" cy="8877"/>
            </a:xfrm>
            <a:custGeom>
              <a:avLst/>
              <a:gdLst>
                <a:gd name="connsiteX0" fmla="*/ 6995 w 6994"/>
                <a:gd name="connsiteY0" fmla="*/ 0 h 8877"/>
                <a:gd name="connsiteX1" fmla="*/ 0 w 6994"/>
                <a:gd name="connsiteY1" fmla="*/ 8878 h 8877"/>
                <a:gd name="connsiteX2" fmla="*/ 6995 w 6994"/>
                <a:gd name="connsiteY2" fmla="*/ 0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94" h="8877">
                  <a:moveTo>
                    <a:pt x="6995" y="0"/>
                  </a:moveTo>
                  <a:cubicBezTo>
                    <a:pt x="6188" y="3497"/>
                    <a:pt x="4843" y="6995"/>
                    <a:pt x="0" y="8878"/>
                  </a:cubicBezTo>
                  <a:cubicBezTo>
                    <a:pt x="2959" y="5111"/>
                    <a:pt x="5112" y="2690"/>
                    <a:pt x="6995" y="0"/>
                  </a:cubicBezTo>
                  <a:close/>
                </a:path>
              </a:pathLst>
            </a:custGeom>
            <a:solidFill>
              <a:srgbClr val="E8E7D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836" name="Рисунок 11">
              <a:extLst>
                <a:ext uri="{FF2B5EF4-FFF2-40B4-BE49-F238E27FC236}">
                  <a16:creationId xmlns:a16="http://schemas.microsoft.com/office/drawing/2014/main" id="{D9CF9A62-67D6-54E9-FE86-B584D85D80A0}"/>
                </a:ext>
              </a:extLst>
            </p:cNvPr>
            <p:cNvGrpSpPr/>
            <p:nvPr/>
          </p:nvGrpSpPr>
          <p:grpSpPr>
            <a:xfrm>
              <a:off x="5732235" y="6453631"/>
              <a:ext cx="323622" cy="371711"/>
              <a:chOff x="5732235" y="6453631"/>
              <a:chExt cx="323622" cy="371711"/>
            </a:xfrm>
            <a:solidFill>
              <a:srgbClr val="000000"/>
            </a:solidFill>
          </p:grpSpPr>
          <p:sp>
            <p:nvSpPr>
              <p:cNvPr id="837" name="Полилиния: фигура 836">
                <a:extLst>
                  <a:ext uri="{FF2B5EF4-FFF2-40B4-BE49-F238E27FC236}">
                    <a16:creationId xmlns:a16="http://schemas.microsoft.com/office/drawing/2014/main" id="{950416BF-62B1-47F6-413E-5C0B80009F84}"/>
                  </a:ext>
                </a:extLst>
              </p:cNvPr>
              <p:cNvSpPr/>
              <p:nvPr/>
            </p:nvSpPr>
            <p:spPr>
              <a:xfrm>
                <a:off x="5732235" y="6453631"/>
                <a:ext cx="323622" cy="371711"/>
              </a:xfrm>
              <a:custGeom>
                <a:avLst/>
                <a:gdLst>
                  <a:gd name="connsiteX0" fmla="*/ 29443 w 323622"/>
                  <a:gd name="connsiteY0" fmla="*/ 244983 h 371711"/>
                  <a:gd name="connsiteX1" fmla="*/ 47737 w 323622"/>
                  <a:gd name="connsiteY1" fmla="*/ 258973 h 371711"/>
                  <a:gd name="connsiteX2" fmla="*/ 61995 w 323622"/>
                  <a:gd name="connsiteY2" fmla="*/ 265967 h 371711"/>
                  <a:gd name="connsiteX3" fmla="*/ 65224 w 323622"/>
                  <a:gd name="connsiteY3" fmla="*/ 268389 h 371711"/>
                  <a:gd name="connsiteX4" fmla="*/ 68990 w 323622"/>
                  <a:gd name="connsiteY4" fmla="*/ 276997 h 371711"/>
                  <a:gd name="connsiteX5" fmla="*/ 71680 w 323622"/>
                  <a:gd name="connsiteY5" fmla="*/ 285606 h 371711"/>
                  <a:gd name="connsiteX6" fmla="*/ 91050 w 323622"/>
                  <a:gd name="connsiteY6" fmla="*/ 303093 h 371711"/>
                  <a:gd name="connsiteX7" fmla="*/ 122526 w 323622"/>
                  <a:gd name="connsiteY7" fmla="*/ 311702 h 371711"/>
                  <a:gd name="connsiteX8" fmla="*/ 125754 w 323622"/>
                  <a:gd name="connsiteY8" fmla="*/ 313047 h 371711"/>
                  <a:gd name="connsiteX9" fmla="*/ 129790 w 323622"/>
                  <a:gd name="connsiteY9" fmla="*/ 313585 h 371711"/>
                  <a:gd name="connsiteX10" fmla="*/ 137053 w 323622"/>
                  <a:gd name="connsiteY10" fmla="*/ 311702 h 371711"/>
                  <a:gd name="connsiteX11" fmla="*/ 143241 w 323622"/>
                  <a:gd name="connsiteY11" fmla="*/ 310895 h 371711"/>
                  <a:gd name="connsiteX12" fmla="*/ 153733 w 323622"/>
                  <a:gd name="connsiteY12" fmla="*/ 304438 h 371711"/>
                  <a:gd name="connsiteX13" fmla="*/ 157230 w 323622"/>
                  <a:gd name="connsiteY13" fmla="*/ 300134 h 371711"/>
                  <a:gd name="connsiteX14" fmla="*/ 165839 w 323622"/>
                  <a:gd name="connsiteY14" fmla="*/ 297981 h 371711"/>
                  <a:gd name="connsiteX15" fmla="*/ 163687 w 323622"/>
                  <a:gd name="connsiteY15" fmla="*/ 309819 h 371711"/>
                  <a:gd name="connsiteX16" fmla="*/ 160459 w 323622"/>
                  <a:gd name="connsiteY16" fmla="*/ 323001 h 371711"/>
                  <a:gd name="connsiteX17" fmla="*/ 157499 w 323622"/>
                  <a:gd name="connsiteY17" fmla="*/ 331879 h 371711"/>
                  <a:gd name="connsiteX18" fmla="*/ 156961 w 323622"/>
                  <a:gd name="connsiteY18" fmla="*/ 344254 h 371711"/>
                  <a:gd name="connsiteX19" fmla="*/ 158306 w 323622"/>
                  <a:gd name="connsiteY19" fmla="*/ 347751 h 371711"/>
                  <a:gd name="connsiteX20" fmla="*/ 165032 w 323622"/>
                  <a:gd name="connsiteY20" fmla="*/ 357974 h 371711"/>
                  <a:gd name="connsiteX21" fmla="*/ 174448 w 323622"/>
                  <a:gd name="connsiteY21" fmla="*/ 365776 h 371711"/>
                  <a:gd name="connsiteX22" fmla="*/ 179559 w 323622"/>
                  <a:gd name="connsiteY22" fmla="*/ 369542 h 371711"/>
                  <a:gd name="connsiteX23" fmla="*/ 190859 w 323622"/>
                  <a:gd name="connsiteY23" fmla="*/ 371156 h 371711"/>
                  <a:gd name="connsiteX24" fmla="*/ 194087 w 323622"/>
                  <a:gd name="connsiteY24" fmla="*/ 368197 h 371711"/>
                  <a:gd name="connsiteX25" fmla="*/ 195163 w 323622"/>
                  <a:gd name="connsiteY25" fmla="*/ 364700 h 371711"/>
                  <a:gd name="connsiteX26" fmla="*/ 198391 w 323622"/>
                  <a:gd name="connsiteY26" fmla="*/ 362816 h 371711"/>
                  <a:gd name="connsiteX27" fmla="*/ 199736 w 323622"/>
                  <a:gd name="connsiteY27" fmla="*/ 357974 h 371711"/>
                  <a:gd name="connsiteX28" fmla="*/ 207538 w 323622"/>
                  <a:gd name="connsiteY28" fmla="*/ 317351 h 371711"/>
                  <a:gd name="connsiteX29" fmla="*/ 209959 w 323622"/>
                  <a:gd name="connsiteY29" fmla="*/ 295829 h 371711"/>
                  <a:gd name="connsiteX30" fmla="*/ 210497 w 323622"/>
                  <a:gd name="connsiteY30" fmla="*/ 293139 h 371711"/>
                  <a:gd name="connsiteX31" fmla="*/ 212918 w 323622"/>
                  <a:gd name="connsiteY31" fmla="*/ 293946 h 371711"/>
                  <a:gd name="connsiteX32" fmla="*/ 218030 w 323622"/>
                  <a:gd name="connsiteY32" fmla="*/ 295560 h 371711"/>
                  <a:gd name="connsiteX33" fmla="*/ 234979 w 323622"/>
                  <a:gd name="connsiteY33" fmla="*/ 292332 h 371711"/>
                  <a:gd name="connsiteX34" fmla="*/ 246278 w 323622"/>
                  <a:gd name="connsiteY34" fmla="*/ 285337 h 371711"/>
                  <a:gd name="connsiteX35" fmla="*/ 259460 w 323622"/>
                  <a:gd name="connsiteY35" fmla="*/ 276459 h 371711"/>
                  <a:gd name="connsiteX36" fmla="*/ 268069 w 323622"/>
                  <a:gd name="connsiteY36" fmla="*/ 268927 h 371711"/>
                  <a:gd name="connsiteX37" fmla="*/ 273449 w 323622"/>
                  <a:gd name="connsiteY37" fmla="*/ 255475 h 371711"/>
                  <a:gd name="connsiteX38" fmla="*/ 273180 w 323622"/>
                  <a:gd name="connsiteY38" fmla="*/ 248750 h 371711"/>
                  <a:gd name="connsiteX39" fmla="*/ 278292 w 323622"/>
                  <a:gd name="connsiteY39" fmla="*/ 244983 h 371711"/>
                  <a:gd name="connsiteX40" fmla="*/ 285555 w 323622"/>
                  <a:gd name="connsiteY40" fmla="*/ 241217 h 371711"/>
                  <a:gd name="connsiteX41" fmla="*/ 297124 w 323622"/>
                  <a:gd name="connsiteY41" fmla="*/ 233953 h 371711"/>
                  <a:gd name="connsiteX42" fmla="*/ 311382 w 323622"/>
                  <a:gd name="connsiteY42" fmla="*/ 217005 h 371711"/>
                  <a:gd name="connsiteX43" fmla="*/ 316493 w 323622"/>
                  <a:gd name="connsiteY43" fmla="*/ 208396 h 371711"/>
                  <a:gd name="connsiteX44" fmla="*/ 323219 w 323622"/>
                  <a:gd name="connsiteY44" fmla="*/ 188219 h 371711"/>
                  <a:gd name="connsiteX45" fmla="*/ 323219 w 323622"/>
                  <a:gd name="connsiteY45" fmla="*/ 168849 h 371711"/>
                  <a:gd name="connsiteX46" fmla="*/ 319183 w 323622"/>
                  <a:gd name="connsiteY46" fmla="*/ 160509 h 371711"/>
                  <a:gd name="connsiteX47" fmla="*/ 317569 w 323622"/>
                  <a:gd name="connsiteY47" fmla="*/ 158626 h 371711"/>
                  <a:gd name="connsiteX48" fmla="*/ 318376 w 323622"/>
                  <a:gd name="connsiteY48" fmla="*/ 155667 h 371711"/>
                  <a:gd name="connsiteX49" fmla="*/ 323219 w 323622"/>
                  <a:gd name="connsiteY49" fmla="*/ 134145 h 371711"/>
                  <a:gd name="connsiteX50" fmla="*/ 322950 w 323622"/>
                  <a:gd name="connsiteY50" fmla="*/ 122039 h 371711"/>
                  <a:gd name="connsiteX51" fmla="*/ 318646 w 323622"/>
                  <a:gd name="connsiteY51" fmla="*/ 103207 h 371711"/>
                  <a:gd name="connsiteX52" fmla="*/ 312727 w 323622"/>
                  <a:gd name="connsiteY52" fmla="*/ 96751 h 371711"/>
                  <a:gd name="connsiteX53" fmla="*/ 307346 w 323622"/>
                  <a:gd name="connsiteY53" fmla="*/ 88949 h 371711"/>
                  <a:gd name="connsiteX54" fmla="*/ 301159 w 323622"/>
                  <a:gd name="connsiteY54" fmla="*/ 69310 h 371711"/>
                  <a:gd name="connsiteX55" fmla="*/ 300621 w 323622"/>
                  <a:gd name="connsiteY55" fmla="*/ 68503 h 371711"/>
                  <a:gd name="connsiteX56" fmla="*/ 287708 w 323622"/>
                  <a:gd name="connsiteY56" fmla="*/ 51016 h 371711"/>
                  <a:gd name="connsiteX57" fmla="*/ 277754 w 323622"/>
                  <a:gd name="connsiteY57" fmla="*/ 44291 h 371711"/>
                  <a:gd name="connsiteX58" fmla="*/ 263226 w 323622"/>
                  <a:gd name="connsiteY58" fmla="*/ 44560 h 371711"/>
                  <a:gd name="connsiteX59" fmla="*/ 258922 w 323622"/>
                  <a:gd name="connsiteY59" fmla="*/ 45367 h 371711"/>
                  <a:gd name="connsiteX60" fmla="*/ 257846 w 323622"/>
                  <a:gd name="connsiteY60" fmla="*/ 43483 h 371711"/>
                  <a:gd name="connsiteX61" fmla="*/ 253810 w 323622"/>
                  <a:gd name="connsiteY61" fmla="*/ 33799 h 371711"/>
                  <a:gd name="connsiteX62" fmla="*/ 235248 w 323622"/>
                  <a:gd name="connsiteY62" fmla="*/ 14967 h 371711"/>
                  <a:gd name="connsiteX63" fmla="*/ 213188 w 323622"/>
                  <a:gd name="connsiteY63" fmla="*/ 6896 h 371711"/>
                  <a:gd name="connsiteX64" fmla="*/ 199198 w 323622"/>
                  <a:gd name="connsiteY64" fmla="*/ 5282 h 371711"/>
                  <a:gd name="connsiteX65" fmla="*/ 183057 w 323622"/>
                  <a:gd name="connsiteY65" fmla="*/ 8241 h 371711"/>
                  <a:gd name="connsiteX66" fmla="*/ 176600 w 323622"/>
                  <a:gd name="connsiteY66" fmla="*/ 10662 h 371711"/>
                  <a:gd name="connsiteX67" fmla="*/ 171220 w 323622"/>
                  <a:gd name="connsiteY67" fmla="*/ 16043 h 371711"/>
                  <a:gd name="connsiteX68" fmla="*/ 170682 w 323622"/>
                  <a:gd name="connsiteY68" fmla="*/ 20885 h 371711"/>
                  <a:gd name="connsiteX69" fmla="*/ 170413 w 323622"/>
                  <a:gd name="connsiteY69" fmla="*/ 23038 h 371711"/>
                  <a:gd name="connsiteX70" fmla="*/ 169605 w 323622"/>
                  <a:gd name="connsiteY70" fmla="*/ 21961 h 371711"/>
                  <a:gd name="connsiteX71" fmla="*/ 155078 w 323622"/>
                  <a:gd name="connsiteY71" fmla="*/ 6358 h 371711"/>
                  <a:gd name="connsiteX72" fmla="*/ 141358 w 323622"/>
                  <a:gd name="connsiteY72" fmla="*/ 2054 h 371711"/>
                  <a:gd name="connsiteX73" fmla="*/ 137322 w 323622"/>
                  <a:gd name="connsiteY73" fmla="*/ 1247 h 371711"/>
                  <a:gd name="connsiteX74" fmla="*/ 119298 w 323622"/>
                  <a:gd name="connsiteY74" fmla="*/ 978 h 371711"/>
                  <a:gd name="connsiteX75" fmla="*/ 94816 w 323622"/>
                  <a:gd name="connsiteY75" fmla="*/ 10393 h 371711"/>
                  <a:gd name="connsiteX76" fmla="*/ 93202 w 323622"/>
                  <a:gd name="connsiteY76" fmla="*/ 11470 h 371711"/>
                  <a:gd name="connsiteX77" fmla="*/ 86746 w 323622"/>
                  <a:gd name="connsiteY77" fmla="*/ 16312 h 371711"/>
                  <a:gd name="connsiteX78" fmla="*/ 76792 w 323622"/>
                  <a:gd name="connsiteY78" fmla="*/ 26804 h 371711"/>
                  <a:gd name="connsiteX79" fmla="*/ 72756 w 323622"/>
                  <a:gd name="connsiteY79" fmla="*/ 39448 h 371711"/>
                  <a:gd name="connsiteX80" fmla="*/ 72756 w 323622"/>
                  <a:gd name="connsiteY80" fmla="*/ 44022 h 371711"/>
                  <a:gd name="connsiteX81" fmla="*/ 76523 w 323622"/>
                  <a:gd name="connsiteY81" fmla="*/ 52899 h 371711"/>
                  <a:gd name="connsiteX82" fmla="*/ 79213 w 323622"/>
                  <a:gd name="connsiteY82" fmla="*/ 56128 h 371711"/>
                  <a:gd name="connsiteX83" fmla="*/ 78944 w 323622"/>
                  <a:gd name="connsiteY83" fmla="*/ 56666 h 371711"/>
                  <a:gd name="connsiteX84" fmla="*/ 75716 w 323622"/>
                  <a:gd name="connsiteY84" fmla="*/ 55321 h 371711"/>
                  <a:gd name="connsiteX85" fmla="*/ 71949 w 323622"/>
                  <a:gd name="connsiteY85" fmla="*/ 53706 h 371711"/>
                  <a:gd name="connsiteX86" fmla="*/ 55808 w 323622"/>
                  <a:gd name="connsiteY86" fmla="*/ 51823 h 371711"/>
                  <a:gd name="connsiteX87" fmla="*/ 39666 w 323622"/>
                  <a:gd name="connsiteY87" fmla="*/ 57742 h 371711"/>
                  <a:gd name="connsiteX88" fmla="*/ 20565 w 323622"/>
                  <a:gd name="connsiteY88" fmla="*/ 82223 h 371711"/>
                  <a:gd name="connsiteX89" fmla="*/ 15723 w 323622"/>
                  <a:gd name="connsiteY89" fmla="*/ 94329 h 371711"/>
                  <a:gd name="connsiteX90" fmla="*/ 14378 w 323622"/>
                  <a:gd name="connsiteY90" fmla="*/ 111816 h 371711"/>
                  <a:gd name="connsiteX91" fmla="*/ 14109 w 323622"/>
                  <a:gd name="connsiteY91" fmla="*/ 122308 h 371711"/>
                  <a:gd name="connsiteX92" fmla="*/ 4693 w 323622"/>
                  <a:gd name="connsiteY92" fmla="*/ 131455 h 371711"/>
                  <a:gd name="connsiteX93" fmla="*/ 120 w 323622"/>
                  <a:gd name="connsiteY93" fmla="*/ 143292 h 371711"/>
                  <a:gd name="connsiteX94" fmla="*/ 120 w 323622"/>
                  <a:gd name="connsiteY94" fmla="*/ 145175 h 371711"/>
                  <a:gd name="connsiteX95" fmla="*/ 388 w 323622"/>
                  <a:gd name="connsiteY95" fmla="*/ 166428 h 371711"/>
                  <a:gd name="connsiteX96" fmla="*/ 388 w 323622"/>
                  <a:gd name="connsiteY96" fmla="*/ 169118 h 371711"/>
                  <a:gd name="connsiteX97" fmla="*/ 8728 w 323622"/>
                  <a:gd name="connsiteY97" fmla="*/ 190102 h 371711"/>
                  <a:gd name="connsiteX98" fmla="*/ 13840 w 323622"/>
                  <a:gd name="connsiteY98" fmla="*/ 195752 h 371711"/>
                  <a:gd name="connsiteX99" fmla="*/ 17068 w 323622"/>
                  <a:gd name="connsiteY99" fmla="*/ 202477 h 371711"/>
                  <a:gd name="connsiteX100" fmla="*/ 17068 w 323622"/>
                  <a:gd name="connsiteY100" fmla="*/ 209203 h 371711"/>
                  <a:gd name="connsiteX101" fmla="*/ 19220 w 323622"/>
                  <a:gd name="connsiteY101" fmla="*/ 222923 h 371711"/>
                  <a:gd name="connsiteX102" fmla="*/ 22449 w 323622"/>
                  <a:gd name="connsiteY102" fmla="*/ 231801 h 371711"/>
                  <a:gd name="connsiteX103" fmla="*/ 29443 w 323622"/>
                  <a:gd name="connsiteY103" fmla="*/ 244983 h 371711"/>
                  <a:gd name="connsiteX104" fmla="*/ 121181 w 323622"/>
                  <a:gd name="connsiteY104" fmla="*/ 307397 h 371711"/>
                  <a:gd name="connsiteX105" fmla="*/ 111227 w 323622"/>
                  <a:gd name="connsiteY105" fmla="*/ 304976 h 371711"/>
                  <a:gd name="connsiteX106" fmla="*/ 119567 w 323622"/>
                  <a:gd name="connsiteY106" fmla="*/ 304976 h 371711"/>
                  <a:gd name="connsiteX107" fmla="*/ 121181 w 323622"/>
                  <a:gd name="connsiteY107" fmla="*/ 307397 h 371711"/>
                  <a:gd name="connsiteX108" fmla="*/ 184940 w 323622"/>
                  <a:gd name="connsiteY108" fmla="*/ 352593 h 371711"/>
                  <a:gd name="connsiteX109" fmla="*/ 190051 w 323622"/>
                  <a:gd name="connsiteY109" fmla="*/ 364162 h 371711"/>
                  <a:gd name="connsiteX110" fmla="*/ 188437 w 323622"/>
                  <a:gd name="connsiteY110" fmla="*/ 368197 h 371711"/>
                  <a:gd name="connsiteX111" fmla="*/ 179828 w 323622"/>
                  <a:gd name="connsiteY111" fmla="*/ 366314 h 371711"/>
                  <a:gd name="connsiteX112" fmla="*/ 171758 w 323622"/>
                  <a:gd name="connsiteY112" fmla="*/ 359857 h 371711"/>
                  <a:gd name="connsiteX113" fmla="*/ 168798 w 323622"/>
                  <a:gd name="connsiteY113" fmla="*/ 357705 h 371711"/>
                  <a:gd name="connsiteX114" fmla="*/ 160997 w 323622"/>
                  <a:gd name="connsiteY114" fmla="*/ 348020 h 371711"/>
                  <a:gd name="connsiteX115" fmla="*/ 158844 w 323622"/>
                  <a:gd name="connsiteY115" fmla="*/ 340218 h 371711"/>
                  <a:gd name="connsiteX116" fmla="*/ 160997 w 323622"/>
                  <a:gd name="connsiteY116" fmla="*/ 336183 h 371711"/>
                  <a:gd name="connsiteX117" fmla="*/ 170413 w 323622"/>
                  <a:gd name="connsiteY117" fmla="*/ 331071 h 371711"/>
                  <a:gd name="connsiteX118" fmla="*/ 168798 w 323622"/>
                  <a:gd name="connsiteY118" fmla="*/ 333762 h 371711"/>
                  <a:gd name="connsiteX119" fmla="*/ 167991 w 323622"/>
                  <a:gd name="connsiteY119" fmla="*/ 336452 h 371711"/>
                  <a:gd name="connsiteX120" fmla="*/ 168798 w 323622"/>
                  <a:gd name="connsiteY120" fmla="*/ 343178 h 371711"/>
                  <a:gd name="connsiteX121" fmla="*/ 173103 w 323622"/>
                  <a:gd name="connsiteY121" fmla="*/ 347213 h 371711"/>
                  <a:gd name="connsiteX122" fmla="*/ 174717 w 323622"/>
                  <a:gd name="connsiteY122" fmla="*/ 349096 h 371711"/>
                  <a:gd name="connsiteX123" fmla="*/ 176062 w 323622"/>
                  <a:gd name="connsiteY123" fmla="*/ 352863 h 371711"/>
                  <a:gd name="connsiteX124" fmla="*/ 180905 w 323622"/>
                  <a:gd name="connsiteY124" fmla="*/ 357436 h 371711"/>
                  <a:gd name="connsiteX125" fmla="*/ 183326 w 323622"/>
                  <a:gd name="connsiteY125" fmla="*/ 356629 h 371711"/>
                  <a:gd name="connsiteX126" fmla="*/ 182519 w 323622"/>
                  <a:gd name="connsiteY126" fmla="*/ 354208 h 371711"/>
                  <a:gd name="connsiteX127" fmla="*/ 180366 w 323622"/>
                  <a:gd name="connsiteY127" fmla="*/ 353132 h 371711"/>
                  <a:gd name="connsiteX128" fmla="*/ 179021 w 323622"/>
                  <a:gd name="connsiteY128" fmla="*/ 348558 h 371711"/>
                  <a:gd name="connsiteX129" fmla="*/ 179559 w 323622"/>
                  <a:gd name="connsiteY129" fmla="*/ 347482 h 371711"/>
                  <a:gd name="connsiteX130" fmla="*/ 178483 w 323622"/>
                  <a:gd name="connsiteY130" fmla="*/ 343985 h 371711"/>
                  <a:gd name="connsiteX131" fmla="*/ 172565 w 323622"/>
                  <a:gd name="connsiteY131" fmla="*/ 341025 h 371711"/>
                  <a:gd name="connsiteX132" fmla="*/ 170682 w 323622"/>
                  <a:gd name="connsiteY132" fmla="*/ 339142 h 371711"/>
                  <a:gd name="connsiteX133" fmla="*/ 171758 w 323622"/>
                  <a:gd name="connsiteY133" fmla="*/ 335376 h 371711"/>
                  <a:gd name="connsiteX134" fmla="*/ 173372 w 323622"/>
                  <a:gd name="connsiteY134" fmla="*/ 335107 h 371711"/>
                  <a:gd name="connsiteX135" fmla="*/ 175793 w 323622"/>
                  <a:gd name="connsiteY135" fmla="*/ 336452 h 371711"/>
                  <a:gd name="connsiteX136" fmla="*/ 178214 w 323622"/>
                  <a:gd name="connsiteY136" fmla="*/ 339680 h 371711"/>
                  <a:gd name="connsiteX137" fmla="*/ 184940 w 323622"/>
                  <a:gd name="connsiteY137" fmla="*/ 352593 h 371711"/>
                  <a:gd name="connsiteX138" fmla="*/ 6307 w 323622"/>
                  <a:gd name="connsiteY138" fmla="*/ 178265 h 371711"/>
                  <a:gd name="connsiteX139" fmla="*/ 3617 w 323622"/>
                  <a:gd name="connsiteY139" fmla="*/ 162124 h 371711"/>
                  <a:gd name="connsiteX140" fmla="*/ 3617 w 323622"/>
                  <a:gd name="connsiteY140" fmla="*/ 152708 h 371711"/>
                  <a:gd name="connsiteX141" fmla="*/ 7114 w 323622"/>
                  <a:gd name="connsiteY141" fmla="*/ 140064 h 371711"/>
                  <a:gd name="connsiteX142" fmla="*/ 15992 w 323622"/>
                  <a:gd name="connsiteY142" fmla="*/ 126343 h 371711"/>
                  <a:gd name="connsiteX143" fmla="*/ 19489 w 323622"/>
                  <a:gd name="connsiteY143" fmla="*/ 124460 h 371711"/>
                  <a:gd name="connsiteX144" fmla="*/ 35362 w 323622"/>
                  <a:gd name="connsiteY144" fmla="*/ 125267 h 371711"/>
                  <a:gd name="connsiteX145" fmla="*/ 50965 w 323622"/>
                  <a:gd name="connsiteY145" fmla="*/ 128765 h 371711"/>
                  <a:gd name="connsiteX146" fmla="*/ 66031 w 323622"/>
                  <a:gd name="connsiteY146" fmla="*/ 134952 h 371711"/>
                  <a:gd name="connsiteX147" fmla="*/ 63879 w 323622"/>
                  <a:gd name="connsiteY147" fmla="*/ 137373 h 371711"/>
                  <a:gd name="connsiteX148" fmla="*/ 62264 w 323622"/>
                  <a:gd name="connsiteY148" fmla="*/ 142485 h 371711"/>
                  <a:gd name="connsiteX149" fmla="*/ 69528 w 323622"/>
                  <a:gd name="connsiteY149" fmla="*/ 157012 h 371711"/>
                  <a:gd name="connsiteX150" fmla="*/ 92664 w 323622"/>
                  <a:gd name="connsiteY150" fmla="*/ 166966 h 371711"/>
                  <a:gd name="connsiteX151" fmla="*/ 128445 w 323622"/>
                  <a:gd name="connsiteY151" fmla="*/ 173961 h 371711"/>
                  <a:gd name="connsiteX152" fmla="*/ 144855 w 323622"/>
                  <a:gd name="connsiteY152" fmla="*/ 177996 h 371711"/>
                  <a:gd name="connsiteX153" fmla="*/ 154002 w 323622"/>
                  <a:gd name="connsiteY153" fmla="*/ 183646 h 371711"/>
                  <a:gd name="connsiteX154" fmla="*/ 155078 w 323622"/>
                  <a:gd name="connsiteY154" fmla="*/ 184184 h 371711"/>
                  <a:gd name="connsiteX155" fmla="*/ 156154 w 323622"/>
                  <a:gd name="connsiteY155" fmla="*/ 182301 h 371711"/>
                  <a:gd name="connsiteX156" fmla="*/ 154540 w 323622"/>
                  <a:gd name="connsiteY156" fmla="*/ 178803 h 371711"/>
                  <a:gd name="connsiteX157" fmla="*/ 149160 w 323622"/>
                  <a:gd name="connsiteY157" fmla="*/ 175575 h 371711"/>
                  <a:gd name="connsiteX158" fmla="*/ 140820 w 323622"/>
                  <a:gd name="connsiteY158" fmla="*/ 173154 h 371711"/>
                  <a:gd name="connsiteX159" fmla="*/ 121719 w 323622"/>
                  <a:gd name="connsiteY159" fmla="*/ 168849 h 371711"/>
                  <a:gd name="connsiteX160" fmla="*/ 98045 w 323622"/>
                  <a:gd name="connsiteY160" fmla="*/ 164276 h 371711"/>
                  <a:gd name="connsiteX161" fmla="*/ 77330 w 323622"/>
                  <a:gd name="connsiteY161" fmla="*/ 157550 h 371711"/>
                  <a:gd name="connsiteX162" fmla="*/ 70873 w 323622"/>
                  <a:gd name="connsiteY162" fmla="*/ 153246 h 371711"/>
                  <a:gd name="connsiteX163" fmla="*/ 65493 w 323622"/>
                  <a:gd name="connsiteY163" fmla="*/ 140871 h 371711"/>
                  <a:gd name="connsiteX164" fmla="*/ 71680 w 323622"/>
                  <a:gd name="connsiteY164" fmla="*/ 137911 h 371711"/>
                  <a:gd name="connsiteX165" fmla="*/ 76792 w 323622"/>
                  <a:gd name="connsiteY165" fmla="*/ 140602 h 371711"/>
                  <a:gd name="connsiteX166" fmla="*/ 77868 w 323622"/>
                  <a:gd name="connsiteY166" fmla="*/ 139795 h 371711"/>
                  <a:gd name="connsiteX167" fmla="*/ 77061 w 323622"/>
                  <a:gd name="connsiteY167" fmla="*/ 138987 h 371711"/>
                  <a:gd name="connsiteX168" fmla="*/ 76792 w 323622"/>
                  <a:gd name="connsiteY168" fmla="*/ 138180 h 371711"/>
                  <a:gd name="connsiteX169" fmla="*/ 77330 w 323622"/>
                  <a:gd name="connsiteY169" fmla="*/ 138987 h 371711"/>
                  <a:gd name="connsiteX170" fmla="*/ 81096 w 323622"/>
                  <a:gd name="connsiteY170" fmla="*/ 141140 h 371711"/>
                  <a:gd name="connsiteX171" fmla="*/ 90512 w 323622"/>
                  <a:gd name="connsiteY171" fmla="*/ 149748 h 371711"/>
                  <a:gd name="connsiteX172" fmla="*/ 98045 w 323622"/>
                  <a:gd name="connsiteY172" fmla="*/ 154860 h 371711"/>
                  <a:gd name="connsiteX173" fmla="*/ 105577 w 323622"/>
                  <a:gd name="connsiteY173" fmla="*/ 159164 h 371711"/>
                  <a:gd name="connsiteX174" fmla="*/ 118491 w 323622"/>
                  <a:gd name="connsiteY174" fmla="*/ 164814 h 371711"/>
                  <a:gd name="connsiteX175" fmla="*/ 128983 w 323622"/>
                  <a:gd name="connsiteY175" fmla="*/ 168042 h 371711"/>
                  <a:gd name="connsiteX176" fmla="*/ 140820 w 323622"/>
                  <a:gd name="connsiteY176" fmla="*/ 170732 h 371711"/>
                  <a:gd name="connsiteX177" fmla="*/ 155347 w 323622"/>
                  <a:gd name="connsiteY177" fmla="*/ 175575 h 371711"/>
                  <a:gd name="connsiteX178" fmla="*/ 157499 w 323622"/>
                  <a:gd name="connsiteY178" fmla="*/ 175575 h 371711"/>
                  <a:gd name="connsiteX179" fmla="*/ 157499 w 323622"/>
                  <a:gd name="connsiteY179" fmla="*/ 173154 h 371711"/>
                  <a:gd name="connsiteX180" fmla="*/ 156154 w 323622"/>
                  <a:gd name="connsiteY180" fmla="*/ 171809 h 371711"/>
                  <a:gd name="connsiteX181" fmla="*/ 154540 w 323622"/>
                  <a:gd name="connsiteY181" fmla="*/ 170732 h 371711"/>
                  <a:gd name="connsiteX182" fmla="*/ 144317 w 323622"/>
                  <a:gd name="connsiteY182" fmla="*/ 163200 h 371711"/>
                  <a:gd name="connsiteX183" fmla="*/ 135170 w 323622"/>
                  <a:gd name="connsiteY183" fmla="*/ 157281 h 371711"/>
                  <a:gd name="connsiteX184" fmla="*/ 125754 w 323622"/>
                  <a:gd name="connsiteY184" fmla="*/ 151632 h 371711"/>
                  <a:gd name="connsiteX185" fmla="*/ 105577 w 323622"/>
                  <a:gd name="connsiteY185" fmla="*/ 140602 h 371711"/>
                  <a:gd name="connsiteX186" fmla="*/ 93202 w 323622"/>
                  <a:gd name="connsiteY186" fmla="*/ 136566 h 371711"/>
                  <a:gd name="connsiteX187" fmla="*/ 82441 w 323622"/>
                  <a:gd name="connsiteY187" fmla="*/ 134683 h 371711"/>
                  <a:gd name="connsiteX188" fmla="*/ 75716 w 323622"/>
                  <a:gd name="connsiteY188" fmla="*/ 132531 h 371711"/>
                  <a:gd name="connsiteX189" fmla="*/ 70335 w 323622"/>
                  <a:gd name="connsiteY189" fmla="*/ 129034 h 371711"/>
                  <a:gd name="connsiteX190" fmla="*/ 58229 w 323622"/>
                  <a:gd name="connsiteY190" fmla="*/ 122039 h 371711"/>
                  <a:gd name="connsiteX191" fmla="*/ 45585 w 323622"/>
                  <a:gd name="connsiteY191" fmla="*/ 116927 h 371711"/>
                  <a:gd name="connsiteX192" fmla="*/ 31596 w 323622"/>
                  <a:gd name="connsiteY192" fmla="*/ 115851 h 371711"/>
                  <a:gd name="connsiteX193" fmla="*/ 21373 w 323622"/>
                  <a:gd name="connsiteY193" fmla="*/ 117196 h 371711"/>
                  <a:gd name="connsiteX194" fmla="*/ 18413 w 323622"/>
                  <a:gd name="connsiteY194" fmla="*/ 116658 h 371711"/>
                  <a:gd name="connsiteX195" fmla="*/ 18144 w 323622"/>
                  <a:gd name="connsiteY195" fmla="*/ 102938 h 371711"/>
                  <a:gd name="connsiteX196" fmla="*/ 28905 w 323622"/>
                  <a:gd name="connsiteY196" fmla="*/ 74690 h 371711"/>
                  <a:gd name="connsiteX197" fmla="*/ 36438 w 323622"/>
                  <a:gd name="connsiteY197" fmla="*/ 65006 h 371711"/>
                  <a:gd name="connsiteX198" fmla="*/ 49082 w 323622"/>
                  <a:gd name="connsiteY198" fmla="*/ 55590 h 371711"/>
                  <a:gd name="connsiteX199" fmla="*/ 54732 w 323622"/>
                  <a:gd name="connsiteY199" fmla="*/ 54245 h 371711"/>
                  <a:gd name="connsiteX200" fmla="*/ 71949 w 323622"/>
                  <a:gd name="connsiteY200" fmla="*/ 55859 h 371711"/>
                  <a:gd name="connsiteX201" fmla="*/ 74640 w 323622"/>
                  <a:gd name="connsiteY201" fmla="*/ 56666 h 371711"/>
                  <a:gd name="connsiteX202" fmla="*/ 89167 w 323622"/>
                  <a:gd name="connsiteY202" fmla="*/ 65813 h 371711"/>
                  <a:gd name="connsiteX203" fmla="*/ 102887 w 323622"/>
                  <a:gd name="connsiteY203" fmla="*/ 78457 h 371711"/>
                  <a:gd name="connsiteX204" fmla="*/ 107461 w 323622"/>
                  <a:gd name="connsiteY204" fmla="*/ 83030 h 371711"/>
                  <a:gd name="connsiteX205" fmla="*/ 114724 w 323622"/>
                  <a:gd name="connsiteY205" fmla="*/ 91101 h 371711"/>
                  <a:gd name="connsiteX206" fmla="*/ 122526 w 323622"/>
                  <a:gd name="connsiteY206" fmla="*/ 103745 h 371711"/>
                  <a:gd name="connsiteX207" fmla="*/ 123064 w 323622"/>
                  <a:gd name="connsiteY207" fmla="*/ 104821 h 371711"/>
                  <a:gd name="connsiteX208" fmla="*/ 124678 w 323622"/>
                  <a:gd name="connsiteY208" fmla="*/ 104552 h 371711"/>
                  <a:gd name="connsiteX209" fmla="*/ 125216 w 323622"/>
                  <a:gd name="connsiteY209" fmla="*/ 101593 h 371711"/>
                  <a:gd name="connsiteX210" fmla="*/ 116877 w 323622"/>
                  <a:gd name="connsiteY210" fmla="*/ 85451 h 371711"/>
                  <a:gd name="connsiteX211" fmla="*/ 105577 w 323622"/>
                  <a:gd name="connsiteY211" fmla="*/ 72538 h 371711"/>
                  <a:gd name="connsiteX212" fmla="*/ 103156 w 323622"/>
                  <a:gd name="connsiteY212" fmla="*/ 70655 h 371711"/>
                  <a:gd name="connsiteX213" fmla="*/ 82710 w 323622"/>
                  <a:gd name="connsiteY213" fmla="*/ 54245 h 371711"/>
                  <a:gd name="connsiteX214" fmla="*/ 75985 w 323622"/>
                  <a:gd name="connsiteY214" fmla="*/ 41062 h 371711"/>
                  <a:gd name="connsiteX215" fmla="*/ 75985 w 323622"/>
                  <a:gd name="connsiteY215" fmla="*/ 37834 h 371711"/>
                  <a:gd name="connsiteX216" fmla="*/ 79482 w 323622"/>
                  <a:gd name="connsiteY216" fmla="*/ 27342 h 371711"/>
                  <a:gd name="connsiteX217" fmla="*/ 91319 w 323622"/>
                  <a:gd name="connsiteY217" fmla="*/ 16312 h 371711"/>
                  <a:gd name="connsiteX218" fmla="*/ 106923 w 323622"/>
                  <a:gd name="connsiteY218" fmla="*/ 7703 h 371711"/>
                  <a:gd name="connsiteX219" fmla="*/ 124409 w 323622"/>
                  <a:gd name="connsiteY219" fmla="*/ 3130 h 371711"/>
                  <a:gd name="connsiteX220" fmla="*/ 130328 w 323622"/>
                  <a:gd name="connsiteY220" fmla="*/ 3399 h 371711"/>
                  <a:gd name="connsiteX221" fmla="*/ 131135 w 323622"/>
                  <a:gd name="connsiteY221" fmla="*/ 6089 h 371711"/>
                  <a:gd name="connsiteX222" fmla="*/ 135708 w 323622"/>
                  <a:gd name="connsiteY222" fmla="*/ 14160 h 371711"/>
                  <a:gd name="connsiteX223" fmla="*/ 147276 w 323622"/>
                  <a:gd name="connsiteY223" fmla="*/ 34875 h 371711"/>
                  <a:gd name="connsiteX224" fmla="*/ 153195 w 323622"/>
                  <a:gd name="connsiteY224" fmla="*/ 59625 h 371711"/>
                  <a:gd name="connsiteX225" fmla="*/ 153195 w 323622"/>
                  <a:gd name="connsiteY225" fmla="*/ 68772 h 371711"/>
                  <a:gd name="connsiteX226" fmla="*/ 153195 w 323622"/>
                  <a:gd name="connsiteY226" fmla="*/ 71462 h 371711"/>
                  <a:gd name="connsiteX227" fmla="*/ 152926 w 323622"/>
                  <a:gd name="connsiteY227" fmla="*/ 78726 h 371711"/>
                  <a:gd name="connsiteX228" fmla="*/ 153195 w 323622"/>
                  <a:gd name="connsiteY228" fmla="*/ 80340 h 371711"/>
                  <a:gd name="connsiteX229" fmla="*/ 154271 w 323622"/>
                  <a:gd name="connsiteY229" fmla="*/ 81147 h 371711"/>
                  <a:gd name="connsiteX230" fmla="*/ 155347 w 323622"/>
                  <a:gd name="connsiteY230" fmla="*/ 80609 h 371711"/>
                  <a:gd name="connsiteX231" fmla="*/ 155885 w 323622"/>
                  <a:gd name="connsiteY231" fmla="*/ 77919 h 371711"/>
                  <a:gd name="connsiteX232" fmla="*/ 155078 w 323622"/>
                  <a:gd name="connsiteY232" fmla="*/ 55859 h 371711"/>
                  <a:gd name="connsiteX233" fmla="*/ 154540 w 323622"/>
                  <a:gd name="connsiteY233" fmla="*/ 52630 h 371711"/>
                  <a:gd name="connsiteX234" fmla="*/ 149429 w 323622"/>
                  <a:gd name="connsiteY234" fmla="*/ 32992 h 371711"/>
                  <a:gd name="connsiteX235" fmla="*/ 147276 w 323622"/>
                  <a:gd name="connsiteY235" fmla="*/ 27342 h 371711"/>
                  <a:gd name="connsiteX236" fmla="*/ 138399 w 323622"/>
                  <a:gd name="connsiteY236" fmla="*/ 13084 h 371711"/>
                  <a:gd name="connsiteX237" fmla="*/ 135439 w 323622"/>
                  <a:gd name="connsiteY237" fmla="*/ 9048 h 371711"/>
                  <a:gd name="connsiteX238" fmla="*/ 134363 w 323622"/>
                  <a:gd name="connsiteY238" fmla="*/ 6089 h 371711"/>
                  <a:gd name="connsiteX239" fmla="*/ 136246 w 323622"/>
                  <a:gd name="connsiteY239" fmla="*/ 7165 h 371711"/>
                  <a:gd name="connsiteX240" fmla="*/ 138668 w 323622"/>
                  <a:gd name="connsiteY240" fmla="*/ 9855 h 371711"/>
                  <a:gd name="connsiteX241" fmla="*/ 141896 w 323622"/>
                  <a:gd name="connsiteY241" fmla="*/ 11739 h 371711"/>
                  <a:gd name="connsiteX242" fmla="*/ 143241 w 323622"/>
                  <a:gd name="connsiteY242" fmla="*/ 8510 h 371711"/>
                  <a:gd name="connsiteX243" fmla="*/ 149967 w 323622"/>
                  <a:gd name="connsiteY243" fmla="*/ 13084 h 371711"/>
                  <a:gd name="connsiteX244" fmla="*/ 157230 w 323622"/>
                  <a:gd name="connsiteY244" fmla="*/ 27611 h 371711"/>
                  <a:gd name="connsiteX245" fmla="*/ 160190 w 323622"/>
                  <a:gd name="connsiteY245" fmla="*/ 57742 h 371711"/>
                  <a:gd name="connsiteX246" fmla="*/ 159921 w 323622"/>
                  <a:gd name="connsiteY246" fmla="*/ 68503 h 371711"/>
                  <a:gd name="connsiteX247" fmla="*/ 161804 w 323622"/>
                  <a:gd name="connsiteY247" fmla="*/ 71462 h 371711"/>
                  <a:gd name="connsiteX248" fmla="*/ 162342 w 323622"/>
                  <a:gd name="connsiteY248" fmla="*/ 69848 h 371711"/>
                  <a:gd name="connsiteX249" fmla="*/ 163149 w 323622"/>
                  <a:gd name="connsiteY249" fmla="*/ 57204 h 371711"/>
                  <a:gd name="connsiteX250" fmla="*/ 162342 w 323622"/>
                  <a:gd name="connsiteY250" fmla="*/ 37296 h 371711"/>
                  <a:gd name="connsiteX251" fmla="*/ 159921 w 323622"/>
                  <a:gd name="connsiteY251" fmla="*/ 27073 h 371711"/>
                  <a:gd name="connsiteX252" fmla="*/ 156692 w 323622"/>
                  <a:gd name="connsiteY252" fmla="*/ 18195 h 371711"/>
                  <a:gd name="connsiteX253" fmla="*/ 155347 w 323622"/>
                  <a:gd name="connsiteY253" fmla="*/ 15236 h 371711"/>
                  <a:gd name="connsiteX254" fmla="*/ 148352 w 323622"/>
                  <a:gd name="connsiteY254" fmla="*/ 6358 h 371711"/>
                  <a:gd name="connsiteX255" fmla="*/ 149698 w 323622"/>
                  <a:gd name="connsiteY255" fmla="*/ 6358 h 371711"/>
                  <a:gd name="connsiteX256" fmla="*/ 157499 w 323622"/>
                  <a:gd name="connsiteY256" fmla="*/ 10124 h 371711"/>
                  <a:gd name="connsiteX257" fmla="*/ 162073 w 323622"/>
                  <a:gd name="connsiteY257" fmla="*/ 13622 h 371711"/>
                  <a:gd name="connsiteX258" fmla="*/ 169874 w 323622"/>
                  <a:gd name="connsiteY258" fmla="*/ 35413 h 371711"/>
                  <a:gd name="connsiteX259" fmla="*/ 169605 w 323622"/>
                  <a:gd name="connsiteY259" fmla="*/ 45367 h 371711"/>
                  <a:gd name="connsiteX260" fmla="*/ 167991 w 323622"/>
                  <a:gd name="connsiteY260" fmla="*/ 69848 h 371711"/>
                  <a:gd name="connsiteX261" fmla="*/ 166108 w 323622"/>
                  <a:gd name="connsiteY261" fmla="*/ 85989 h 371711"/>
                  <a:gd name="connsiteX262" fmla="*/ 167453 w 323622"/>
                  <a:gd name="connsiteY262" fmla="*/ 120425 h 371711"/>
                  <a:gd name="connsiteX263" fmla="*/ 169337 w 323622"/>
                  <a:gd name="connsiteY263" fmla="*/ 121501 h 371711"/>
                  <a:gd name="connsiteX264" fmla="*/ 167722 w 323622"/>
                  <a:gd name="connsiteY264" fmla="*/ 104014 h 371711"/>
                  <a:gd name="connsiteX265" fmla="*/ 167991 w 323622"/>
                  <a:gd name="connsiteY265" fmla="*/ 89756 h 371711"/>
                  <a:gd name="connsiteX266" fmla="*/ 169874 w 323622"/>
                  <a:gd name="connsiteY266" fmla="*/ 88411 h 371711"/>
                  <a:gd name="connsiteX267" fmla="*/ 171220 w 323622"/>
                  <a:gd name="connsiteY267" fmla="*/ 84375 h 371711"/>
                  <a:gd name="connsiteX268" fmla="*/ 171220 w 323622"/>
                  <a:gd name="connsiteY268" fmla="*/ 84106 h 371711"/>
                  <a:gd name="connsiteX269" fmla="*/ 171489 w 323622"/>
                  <a:gd name="connsiteY269" fmla="*/ 82761 h 371711"/>
                  <a:gd name="connsiteX270" fmla="*/ 171758 w 323622"/>
                  <a:gd name="connsiteY270" fmla="*/ 80609 h 371711"/>
                  <a:gd name="connsiteX271" fmla="*/ 169337 w 323622"/>
                  <a:gd name="connsiteY271" fmla="*/ 79802 h 371711"/>
                  <a:gd name="connsiteX272" fmla="*/ 169067 w 323622"/>
                  <a:gd name="connsiteY272" fmla="*/ 80340 h 371711"/>
                  <a:gd name="connsiteX273" fmla="*/ 169067 w 323622"/>
                  <a:gd name="connsiteY273" fmla="*/ 79533 h 371711"/>
                  <a:gd name="connsiteX274" fmla="*/ 170682 w 323622"/>
                  <a:gd name="connsiteY274" fmla="*/ 64736 h 371711"/>
                  <a:gd name="connsiteX275" fmla="*/ 172027 w 323622"/>
                  <a:gd name="connsiteY275" fmla="*/ 61777 h 371711"/>
                  <a:gd name="connsiteX276" fmla="*/ 174448 w 323622"/>
                  <a:gd name="connsiteY276" fmla="*/ 63122 h 371711"/>
                  <a:gd name="connsiteX277" fmla="*/ 175793 w 323622"/>
                  <a:gd name="connsiteY277" fmla="*/ 47788 h 371711"/>
                  <a:gd name="connsiteX278" fmla="*/ 174986 w 323622"/>
                  <a:gd name="connsiteY278" fmla="*/ 37027 h 371711"/>
                  <a:gd name="connsiteX279" fmla="*/ 174717 w 323622"/>
                  <a:gd name="connsiteY279" fmla="*/ 33799 h 371711"/>
                  <a:gd name="connsiteX280" fmla="*/ 173372 w 323622"/>
                  <a:gd name="connsiteY280" fmla="*/ 19809 h 371711"/>
                  <a:gd name="connsiteX281" fmla="*/ 177945 w 323622"/>
                  <a:gd name="connsiteY281" fmla="*/ 11470 h 371711"/>
                  <a:gd name="connsiteX282" fmla="*/ 204041 w 323622"/>
                  <a:gd name="connsiteY282" fmla="*/ 7165 h 371711"/>
                  <a:gd name="connsiteX283" fmla="*/ 233633 w 323622"/>
                  <a:gd name="connsiteY283" fmla="*/ 16581 h 371711"/>
                  <a:gd name="connsiteX284" fmla="*/ 254348 w 323622"/>
                  <a:gd name="connsiteY284" fmla="*/ 39448 h 371711"/>
                  <a:gd name="connsiteX285" fmla="*/ 255155 w 323622"/>
                  <a:gd name="connsiteY285" fmla="*/ 52630 h 371711"/>
                  <a:gd name="connsiteX286" fmla="*/ 254348 w 323622"/>
                  <a:gd name="connsiteY286" fmla="*/ 58818 h 371711"/>
                  <a:gd name="connsiteX287" fmla="*/ 252734 w 323622"/>
                  <a:gd name="connsiteY287" fmla="*/ 67965 h 371711"/>
                  <a:gd name="connsiteX288" fmla="*/ 246278 w 323622"/>
                  <a:gd name="connsiteY288" fmla="*/ 83030 h 371711"/>
                  <a:gd name="connsiteX289" fmla="*/ 235248 w 323622"/>
                  <a:gd name="connsiteY289" fmla="*/ 99441 h 371711"/>
                  <a:gd name="connsiteX290" fmla="*/ 225294 w 323622"/>
                  <a:gd name="connsiteY290" fmla="*/ 108857 h 371711"/>
                  <a:gd name="connsiteX291" fmla="*/ 224218 w 323622"/>
                  <a:gd name="connsiteY291" fmla="*/ 109664 h 371711"/>
                  <a:gd name="connsiteX292" fmla="*/ 223949 w 323622"/>
                  <a:gd name="connsiteY292" fmla="*/ 111278 h 371711"/>
                  <a:gd name="connsiteX293" fmla="*/ 225294 w 323622"/>
                  <a:gd name="connsiteY293" fmla="*/ 112892 h 371711"/>
                  <a:gd name="connsiteX294" fmla="*/ 233633 w 323622"/>
                  <a:gd name="connsiteY294" fmla="*/ 104821 h 371711"/>
                  <a:gd name="connsiteX295" fmla="*/ 248161 w 323622"/>
                  <a:gd name="connsiteY295" fmla="*/ 85182 h 371711"/>
                  <a:gd name="connsiteX296" fmla="*/ 256232 w 323622"/>
                  <a:gd name="connsiteY296" fmla="*/ 66889 h 371711"/>
                  <a:gd name="connsiteX297" fmla="*/ 257577 w 323622"/>
                  <a:gd name="connsiteY297" fmla="*/ 59894 h 371711"/>
                  <a:gd name="connsiteX298" fmla="*/ 259460 w 323622"/>
                  <a:gd name="connsiteY298" fmla="*/ 50478 h 371711"/>
                  <a:gd name="connsiteX299" fmla="*/ 263226 w 323622"/>
                  <a:gd name="connsiteY299" fmla="*/ 46981 h 371711"/>
                  <a:gd name="connsiteX300" fmla="*/ 276139 w 323622"/>
                  <a:gd name="connsiteY300" fmla="*/ 46174 h 371711"/>
                  <a:gd name="connsiteX301" fmla="*/ 284479 w 323622"/>
                  <a:gd name="connsiteY301" fmla="*/ 51285 h 371711"/>
                  <a:gd name="connsiteX302" fmla="*/ 294971 w 323622"/>
                  <a:gd name="connsiteY302" fmla="*/ 65006 h 371711"/>
                  <a:gd name="connsiteX303" fmla="*/ 297931 w 323622"/>
                  <a:gd name="connsiteY303" fmla="*/ 69579 h 371711"/>
                  <a:gd name="connsiteX304" fmla="*/ 298738 w 323622"/>
                  <a:gd name="connsiteY304" fmla="*/ 70655 h 371711"/>
                  <a:gd name="connsiteX305" fmla="*/ 304387 w 323622"/>
                  <a:gd name="connsiteY305" fmla="*/ 87873 h 371711"/>
                  <a:gd name="connsiteX306" fmla="*/ 304656 w 323622"/>
                  <a:gd name="connsiteY306" fmla="*/ 90025 h 371711"/>
                  <a:gd name="connsiteX307" fmla="*/ 310306 w 323622"/>
                  <a:gd name="connsiteY307" fmla="*/ 98096 h 371711"/>
                  <a:gd name="connsiteX308" fmla="*/ 317300 w 323622"/>
                  <a:gd name="connsiteY308" fmla="*/ 106973 h 371711"/>
                  <a:gd name="connsiteX309" fmla="*/ 319722 w 323622"/>
                  <a:gd name="connsiteY309" fmla="*/ 115582 h 371711"/>
                  <a:gd name="connsiteX310" fmla="*/ 319991 w 323622"/>
                  <a:gd name="connsiteY310" fmla="*/ 120425 h 371711"/>
                  <a:gd name="connsiteX311" fmla="*/ 320260 w 323622"/>
                  <a:gd name="connsiteY311" fmla="*/ 134145 h 371711"/>
                  <a:gd name="connsiteX312" fmla="*/ 316762 w 323622"/>
                  <a:gd name="connsiteY312" fmla="*/ 150017 h 371711"/>
                  <a:gd name="connsiteX313" fmla="*/ 311920 w 323622"/>
                  <a:gd name="connsiteY313" fmla="*/ 156474 h 371711"/>
                  <a:gd name="connsiteX314" fmla="*/ 309768 w 323622"/>
                  <a:gd name="connsiteY314" fmla="*/ 158088 h 371711"/>
                  <a:gd name="connsiteX315" fmla="*/ 297392 w 323622"/>
                  <a:gd name="connsiteY315" fmla="*/ 165352 h 371711"/>
                  <a:gd name="connsiteX316" fmla="*/ 284210 w 323622"/>
                  <a:gd name="connsiteY316" fmla="*/ 169925 h 371711"/>
                  <a:gd name="connsiteX317" fmla="*/ 279368 w 323622"/>
                  <a:gd name="connsiteY317" fmla="*/ 171270 h 371711"/>
                  <a:gd name="connsiteX318" fmla="*/ 275601 w 323622"/>
                  <a:gd name="connsiteY318" fmla="*/ 172616 h 371711"/>
                  <a:gd name="connsiteX319" fmla="*/ 260536 w 323622"/>
                  <a:gd name="connsiteY319" fmla="*/ 177189 h 371711"/>
                  <a:gd name="connsiteX320" fmla="*/ 258922 w 323622"/>
                  <a:gd name="connsiteY320" fmla="*/ 177727 h 371711"/>
                  <a:gd name="connsiteX321" fmla="*/ 258653 w 323622"/>
                  <a:gd name="connsiteY321" fmla="*/ 178534 h 371711"/>
                  <a:gd name="connsiteX322" fmla="*/ 259191 w 323622"/>
                  <a:gd name="connsiteY322" fmla="*/ 179341 h 371711"/>
                  <a:gd name="connsiteX323" fmla="*/ 260805 w 323622"/>
                  <a:gd name="connsiteY323" fmla="*/ 179610 h 371711"/>
                  <a:gd name="connsiteX324" fmla="*/ 271028 w 323622"/>
                  <a:gd name="connsiteY324" fmla="*/ 177996 h 371711"/>
                  <a:gd name="connsiteX325" fmla="*/ 286900 w 323622"/>
                  <a:gd name="connsiteY325" fmla="*/ 172885 h 371711"/>
                  <a:gd name="connsiteX326" fmla="*/ 294164 w 323622"/>
                  <a:gd name="connsiteY326" fmla="*/ 170194 h 371711"/>
                  <a:gd name="connsiteX327" fmla="*/ 302235 w 323622"/>
                  <a:gd name="connsiteY327" fmla="*/ 167235 h 371711"/>
                  <a:gd name="connsiteX328" fmla="*/ 310575 w 323622"/>
                  <a:gd name="connsiteY328" fmla="*/ 161586 h 371711"/>
                  <a:gd name="connsiteX329" fmla="*/ 314610 w 323622"/>
                  <a:gd name="connsiteY329" fmla="*/ 159164 h 371711"/>
                  <a:gd name="connsiteX330" fmla="*/ 320798 w 323622"/>
                  <a:gd name="connsiteY330" fmla="*/ 169925 h 371711"/>
                  <a:gd name="connsiteX331" fmla="*/ 320260 w 323622"/>
                  <a:gd name="connsiteY331" fmla="*/ 187143 h 371711"/>
                  <a:gd name="connsiteX332" fmla="*/ 315148 w 323622"/>
                  <a:gd name="connsiteY332" fmla="*/ 203015 h 371711"/>
                  <a:gd name="connsiteX333" fmla="*/ 309499 w 323622"/>
                  <a:gd name="connsiteY333" fmla="*/ 213238 h 371711"/>
                  <a:gd name="connsiteX334" fmla="*/ 300352 w 323622"/>
                  <a:gd name="connsiteY334" fmla="*/ 224537 h 371711"/>
                  <a:gd name="connsiteX335" fmla="*/ 288784 w 323622"/>
                  <a:gd name="connsiteY335" fmla="*/ 233415 h 371711"/>
                  <a:gd name="connsiteX336" fmla="*/ 276409 w 323622"/>
                  <a:gd name="connsiteY336" fmla="*/ 240410 h 371711"/>
                  <a:gd name="connsiteX337" fmla="*/ 271297 w 323622"/>
                  <a:gd name="connsiteY337" fmla="*/ 243907 h 371711"/>
                  <a:gd name="connsiteX338" fmla="*/ 269952 w 323622"/>
                  <a:gd name="connsiteY338" fmla="*/ 247136 h 371711"/>
                  <a:gd name="connsiteX339" fmla="*/ 270221 w 323622"/>
                  <a:gd name="connsiteY339" fmla="*/ 250364 h 371711"/>
                  <a:gd name="connsiteX340" fmla="*/ 270221 w 323622"/>
                  <a:gd name="connsiteY340" fmla="*/ 258166 h 371711"/>
                  <a:gd name="connsiteX341" fmla="*/ 269414 w 323622"/>
                  <a:gd name="connsiteY341" fmla="*/ 260587 h 371711"/>
                  <a:gd name="connsiteX342" fmla="*/ 261612 w 323622"/>
                  <a:gd name="connsiteY342" fmla="*/ 269465 h 371711"/>
                  <a:gd name="connsiteX343" fmla="*/ 255155 w 323622"/>
                  <a:gd name="connsiteY343" fmla="*/ 274576 h 371711"/>
                  <a:gd name="connsiteX344" fmla="*/ 233364 w 323622"/>
                  <a:gd name="connsiteY344" fmla="*/ 288296 h 371711"/>
                  <a:gd name="connsiteX345" fmla="*/ 217492 w 323622"/>
                  <a:gd name="connsiteY345" fmla="*/ 290718 h 371711"/>
                  <a:gd name="connsiteX346" fmla="*/ 211304 w 323622"/>
                  <a:gd name="connsiteY346" fmla="*/ 288296 h 371711"/>
                  <a:gd name="connsiteX347" fmla="*/ 211035 w 323622"/>
                  <a:gd name="connsiteY347" fmla="*/ 281302 h 371711"/>
                  <a:gd name="connsiteX348" fmla="*/ 211035 w 323622"/>
                  <a:gd name="connsiteY348" fmla="*/ 264622 h 371711"/>
                  <a:gd name="connsiteX349" fmla="*/ 205924 w 323622"/>
                  <a:gd name="connsiteY349" fmla="*/ 231801 h 371711"/>
                  <a:gd name="connsiteX350" fmla="*/ 202965 w 323622"/>
                  <a:gd name="connsiteY350" fmla="*/ 218081 h 371711"/>
                  <a:gd name="connsiteX351" fmla="*/ 197853 w 323622"/>
                  <a:gd name="connsiteY351" fmla="*/ 194676 h 371711"/>
                  <a:gd name="connsiteX352" fmla="*/ 196777 w 323622"/>
                  <a:gd name="connsiteY352" fmla="*/ 187950 h 371711"/>
                  <a:gd name="connsiteX353" fmla="*/ 202965 w 323622"/>
                  <a:gd name="connsiteY353" fmla="*/ 169387 h 371711"/>
                  <a:gd name="connsiteX354" fmla="*/ 206731 w 323622"/>
                  <a:gd name="connsiteY354" fmla="*/ 164276 h 371711"/>
                  <a:gd name="connsiteX355" fmla="*/ 207000 w 323622"/>
                  <a:gd name="connsiteY355" fmla="*/ 162662 h 371711"/>
                  <a:gd name="connsiteX356" fmla="*/ 205117 w 323622"/>
                  <a:gd name="connsiteY356" fmla="*/ 162662 h 371711"/>
                  <a:gd name="connsiteX357" fmla="*/ 202965 w 323622"/>
                  <a:gd name="connsiteY357" fmla="*/ 164276 h 371711"/>
                  <a:gd name="connsiteX358" fmla="*/ 199198 w 323622"/>
                  <a:gd name="connsiteY358" fmla="*/ 169387 h 371711"/>
                  <a:gd name="connsiteX359" fmla="*/ 194894 w 323622"/>
                  <a:gd name="connsiteY359" fmla="*/ 192793 h 371711"/>
                  <a:gd name="connsiteX360" fmla="*/ 198660 w 323622"/>
                  <a:gd name="connsiteY360" fmla="*/ 209741 h 371711"/>
                  <a:gd name="connsiteX361" fmla="*/ 205924 w 323622"/>
                  <a:gd name="connsiteY361" fmla="*/ 243369 h 371711"/>
                  <a:gd name="connsiteX362" fmla="*/ 208883 w 323622"/>
                  <a:gd name="connsiteY362" fmla="*/ 273500 h 371711"/>
                  <a:gd name="connsiteX363" fmla="*/ 207000 w 323622"/>
                  <a:gd name="connsiteY363" fmla="*/ 302824 h 371711"/>
                  <a:gd name="connsiteX364" fmla="*/ 202696 w 323622"/>
                  <a:gd name="connsiteY364" fmla="*/ 331879 h 371711"/>
                  <a:gd name="connsiteX365" fmla="*/ 197853 w 323622"/>
                  <a:gd name="connsiteY365" fmla="*/ 353939 h 371711"/>
                  <a:gd name="connsiteX366" fmla="*/ 196508 w 323622"/>
                  <a:gd name="connsiteY366" fmla="*/ 357705 h 371711"/>
                  <a:gd name="connsiteX367" fmla="*/ 195432 w 323622"/>
                  <a:gd name="connsiteY367" fmla="*/ 355822 h 371711"/>
                  <a:gd name="connsiteX368" fmla="*/ 190589 w 323622"/>
                  <a:gd name="connsiteY368" fmla="*/ 344523 h 371711"/>
                  <a:gd name="connsiteX369" fmla="*/ 182250 w 323622"/>
                  <a:gd name="connsiteY369" fmla="*/ 332148 h 371711"/>
                  <a:gd name="connsiteX370" fmla="*/ 179021 w 323622"/>
                  <a:gd name="connsiteY370" fmla="*/ 328919 h 371711"/>
                  <a:gd name="connsiteX371" fmla="*/ 167722 w 323622"/>
                  <a:gd name="connsiteY371" fmla="*/ 324346 h 371711"/>
                  <a:gd name="connsiteX372" fmla="*/ 165032 w 323622"/>
                  <a:gd name="connsiteY372" fmla="*/ 324346 h 371711"/>
                  <a:gd name="connsiteX373" fmla="*/ 165301 w 323622"/>
                  <a:gd name="connsiteY373" fmla="*/ 317620 h 371711"/>
                  <a:gd name="connsiteX374" fmla="*/ 171758 w 323622"/>
                  <a:gd name="connsiteY374" fmla="*/ 283185 h 371711"/>
                  <a:gd name="connsiteX375" fmla="*/ 172296 w 323622"/>
                  <a:gd name="connsiteY375" fmla="*/ 240141 h 371711"/>
                  <a:gd name="connsiteX376" fmla="*/ 163956 w 323622"/>
                  <a:gd name="connsiteY376" fmla="*/ 209741 h 371711"/>
                  <a:gd name="connsiteX377" fmla="*/ 162342 w 323622"/>
                  <a:gd name="connsiteY377" fmla="*/ 205975 h 371711"/>
                  <a:gd name="connsiteX378" fmla="*/ 145662 w 323622"/>
                  <a:gd name="connsiteY378" fmla="*/ 185529 h 371711"/>
                  <a:gd name="connsiteX379" fmla="*/ 136515 w 323622"/>
                  <a:gd name="connsiteY379" fmla="*/ 180417 h 371711"/>
                  <a:gd name="connsiteX380" fmla="*/ 117684 w 323622"/>
                  <a:gd name="connsiteY380" fmla="*/ 181224 h 371711"/>
                  <a:gd name="connsiteX381" fmla="*/ 115262 w 323622"/>
                  <a:gd name="connsiteY381" fmla="*/ 182031 h 371711"/>
                  <a:gd name="connsiteX382" fmla="*/ 110689 w 323622"/>
                  <a:gd name="connsiteY382" fmla="*/ 182570 h 371711"/>
                  <a:gd name="connsiteX383" fmla="*/ 100466 w 323622"/>
                  <a:gd name="connsiteY383" fmla="*/ 184184 h 371711"/>
                  <a:gd name="connsiteX384" fmla="*/ 89436 w 323622"/>
                  <a:gd name="connsiteY384" fmla="*/ 186336 h 371711"/>
                  <a:gd name="connsiteX385" fmla="*/ 75985 w 323622"/>
                  <a:gd name="connsiteY385" fmla="*/ 188757 h 371711"/>
                  <a:gd name="connsiteX386" fmla="*/ 67107 w 323622"/>
                  <a:gd name="connsiteY386" fmla="*/ 190909 h 371711"/>
                  <a:gd name="connsiteX387" fmla="*/ 56077 w 323622"/>
                  <a:gd name="connsiteY387" fmla="*/ 193062 h 371711"/>
                  <a:gd name="connsiteX388" fmla="*/ 44778 w 323622"/>
                  <a:gd name="connsiteY388" fmla="*/ 194945 h 371711"/>
                  <a:gd name="connsiteX389" fmla="*/ 26215 w 323622"/>
                  <a:gd name="connsiteY389" fmla="*/ 193869 h 371711"/>
                  <a:gd name="connsiteX390" fmla="*/ 17337 w 323622"/>
                  <a:gd name="connsiteY390" fmla="*/ 190371 h 371711"/>
                  <a:gd name="connsiteX391" fmla="*/ 12226 w 323622"/>
                  <a:gd name="connsiteY391" fmla="*/ 185529 h 371711"/>
                  <a:gd name="connsiteX392" fmla="*/ 6307 w 323622"/>
                  <a:gd name="connsiteY392" fmla="*/ 178265 h 371711"/>
                  <a:gd name="connsiteX393" fmla="*/ 22718 w 323622"/>
                  <a:gd name="connsiteY393" fmla="*/ 120963 h 371711"/>
                  <a:gd name="connsiteX394" fmla="*/ 22718 w 323622"/>
                  <a:gd name="connsiteY394" fmla="*/ 120425 h 371711"/>
                  <a:gd name="connsiteX395" fmla="*/ 24870 w 323622"/>
                  <a:gd name="connsiteY395" fmla="*/ 119618 h 371711"/>
                  <a:gd name="connsiteX396" fmla="*/ 52041 w 323622"/>
                  <a:gd name="connsiteY396" fmla="*/ 123384 h 371711"/>
                  <a:gd name="connsiteX397" fmla="*/ 61188 w 323622"/>
                  <a:gd name="connsiteY397" fmla="*/ 128226 h 371711"/>
                  <a:gd name="connsiteX398" fmla="*/ 59574 w 323622"/>
                  <a:gd name="connsiteY398" fmla="*/ 128765 h 371711"/>
                  <a:gd name="connsiteX399" fmla="*/ 40473 w 323622"/>
                  <a:gd name="connsiteY399" fmla="*/ 123653 h 371711"/>
                  <a:gd name="connsiteX400" fmla="*/ 25408 w 323622"/>
                  <a:gd name="connsiteY400" fmla="*/ 121501 h 371711"/>
                  <a:gd name="connsiteX401" fmla="*/ 22718 w 323622"/>
                  <a:gd name="connsiteY401" fmla="*/ 120963 h 371711"/>
                  <a:gd name="connsiteX402" fmla="*/ 82441 w 323622"/>
                  <a:gd name="connsiteY402" fmla="*/ 138180 h 371711"/>
                  <a:gd name="connsiteX403" fmla="*/ 91050 w 323622"/>
                  <a:gd name="connsiteY403" fmla="*/ 139526 h 371711"/>
                  <a:gd name="connsiteX404" fmla="*/ 113917 w 323622"/>
                  <a:gd name="connsiteY404" fmla="*/ 148134 h 371711"/>
                  <a:gd name="connsiteX405" fmla="*/ 121181 w 323622"/>
                  <a:gd name="connsiteY405" fmla="*/ 152977 h 371711"/>
                  <a:gd name="connsiteX406" fmla="*/ 133556 w 323622"/>
                  <a:gd name="connsiteY406" fmla="*/ 160509 h 371711"/>
                  <a:gd name="connsiteX407" fmla="*/ 138399 w 323622"/>
                  <a:gd name="connsiteY407" fmla="*/ 163200 h 371711"/>
                  <a:gd name="connsiteX408" fmla="*/ 142165 w 323622"/>
                  <a:gd name="connsiteY408" fmla="*/ 166697 h 371711"/>
                  <a:gd name="connsiteX409" fmla="*/ 140282 w 323622"/>
                  <a:gd name="connsiteY409" fmla="*/ 167235 h 371711"/>
                  <a:gd name="connsiteX410" fmla="*/ 127907 w 323622"/>
                  <a:gd name="connsiteY410" fmla="*/ 164814 h 371711"/>
                  <a:gd name="connsiteX411" fmla="*/ 121988 w 323622"/>
                  <a:gd name="connsiteY411" fmla="*/ 162931 h 371711"/>
                  <a:gd name="connsiteX412" fmla="*/ 106923 w 323622"/>
                  <a:gd name="connsiteY412" fmla="*/ 156743 h 371711"/>
                  <a:gd name="connsiteX413" fmla="*/ 98314 w 323622"/>
                  <a:gd name="connsiteY413" fmla="*/ 151901 h 371711"/>
                  <a:gd name="connsiteX414" fmla="*/ 89974 w 323622"/>
                  <a:gd name="connsiteY414" fmla="*/ 145713 h 371711"/>
                  <a:gd name="connsiteX415" fmla="*/ 83517 w 323622"/>
                  <a:gd name="connsiteY415" fmla="*/ 140064 h 371711"/>
                  <a:gd name="connsiteX416" fmla="*/ 82441 w 323622"/>
                  <a:gd name="connsiteY416" fmla="*/ 138180 h 371711"/>
                  <a:gd name="connsiteX417" fmla="*/ 102618 w 323622"/>
                  <a:gd name="connsiteY417" fmla="*/ 75498 h 371711"/>
                  <a:gd name="connsiteX418" fmla="*/ 102887 w 323622"/>
                  <a:gd name="connsiteY418" fmla="*/ 75228 h 371711"/>
                  <a:gd name="connsiteX419" fmla="*/ 105846 w 323622"/>
                  <a:gd name="connsiteY419" fmla="*/ 76574 h 371711"/>
                  <a:gd name="connsiteX420" fmla="*/ 112034 w 323622"/>
                  <a:gd name="connsiteY420" fmla="*/ 84644 h 371711"/>
                  <a:gd name="connsiteX421" fmla="*/ 102618 w 323622"/>
                  <a:gd name="connsiteY421" fmla="*/ 75498 h 371711"/>
                  <a:gd name="connsiteX422" fmla="*/ 173641 w 323622"/>
                  <a:gd name="connsiteY422" fmla="*/ 44560 h 371711"/>
                  <a:gd name="connsiteX423" fmla="*/ 172027 w 323622"/>
                  <a:gd name="connsiteY423" fmla="*/ 62315 h 371711"/>
                  <a:gd name="connsiteX424" fmla="*/ 171220 w 323622"/>
                  <a:gd name="connsiteY424" fmla="*/ 60432 h 371711"/>
                  <a:gd name="connsiteX425" fmla="*/ 172027 w 323622"/>
                  <a:gd name="connsiteY425" fmla="*/ 41062 h 371711"/>
                  <a:gd name="connsiteX426" fmla="*/ 172565 w 323622"/>
                  <a:gd name="connsiteY426" fmla="*/ 40255 h 371711"/>
                  <a:gd name="connsiteX427" fmla="*/ 173641 w 323622"/>
                  <a:gd name="connsiteY427" fmla="*/ 44560 h 371711"/>
                  <a:gd name="connsiteX428" fmla="*/ 20565 w 323622"/>
                  <a:gd name="connsiteY428" fmla="*/ 214584 h 371711"/>
                  <a:gd name="connsiteX429" fmla="*/ 20565 w 323622"/>
                  <a:gd name="connsiteY429" fmla="*/ 211893 h 371711"/>
                  <a:gd name="connsiteX430" fmla="*/ 20565 w 323622"/>
                  <a:gd name="connsiteY430" fmla="*/ 201132 h 371711"/>
                  <a:gd name="connsiteX431" fmla="*/ 20835 w 323622"/>
                  <a:gd name="connsiteY431" fmla="*/ 198711 h 371711"/>
                  <a:gd name="connsiteX432" fmla="*/ 28636 w 323622"/>
                  <a:gd name="connsiteY432" fmla="*/ 201132 h 371711"/>
                  <a:gd name="connsiteX433" fmla="*/ 27022 w 323622"/>
                  <a:gd name="connsiteY433" fmla="*/ 204899 h 371711"/>
                  <a:gd name="connsiteX434" fmla="*/ 29174 w 323622"/>
                  <a:gd name="connsiteY434" fmla="*/ 225883 h 371711"/>
                  <a:gd name="connsiteX435" fmla="*/ 38859 w 323622"/>
                  <a:gd name="connsiteY435" fmla="*/ 240141 h 371711"/>
                  <a:gd name="connsiteX436" fmla="*/ 40204 w 323622"/>
                  <a:gd name="connsiteY436" fmla="*/ 242024 h 371711"/>
                  <a:gd name="connsiteX437" fmla="*/ 56884 w 323622"/>
                  <a:gd name="connsiteY437" fmla="*/ 255206 h 371711"/>
                  <a:gd name="connsiteX438" fmla="*/ 75447 w 323622"/>
                  <a:gd name="connsiteY438" fmla="*/ 255744 h 371711"/>
                  <a:gd name="connsiteX439" fmla="*/ 91588 w 323622"/>
                  <a:gd name="connsiteY439" fmla="*/ 244176 h 371711"/>
                  <a:gd name="connsiteX440" fmla="*/ 96431 w 323622"/>
                  <a:gd name="connsiteY440" fmla="*/ 240141 h 371711"/>
                  <a:gd name="connsiteX441" fmla="*/ 99390 w 323622"/>
                  <a:gd name="connsiteY441" fmla="*/ 235298 h 371711"/>
                  <a:gd name="connsiteX442" fmla="*/ 98852 w 323622"/>
                  <a:gd name="connsiteY442" fmla="*/ 233953 h 371711"/>
                  <a:gd name="connsiteX443" fmla="*/ 97238 w 323622"/>
                  <a:gd name="connsiteY443" fmla="*/ 233953 h 371711"/>
                  <a:gd name="connsiteX444" fmla="*/ 93202 w 323622"/>
                  <a:gd name="connsiteY444" fmla="*/ 237720 h 371711"/>
                  <a:gd name="connsiteX445" fmla="*/ 83248 w 323622"/>
                  <a:gd name="connsiteY445" fmla="*/ 248212 h 371711"/>
                  <a:gd name="connsiteX446" fmla="*/ 64148 w 323622"/>
                  <a:gd name="connsiteY446" fmla="*/ 253592 h 371711"/>
                  <a:gd name="connsiteX447" fmla="*/ 61188 w 323622"/>
                  <a:gd name="connsiteY447" fmla="*/ 252785 h 371711"/>
                  <a:gd name="connsiteX448" fmla="*/ 48544 w 323622"/>
                  <a:gd name="connsiteY448" fmla="*/ 244983 h 371711"/>
                  <a:gd name="connsiteX449" fmla="*/ 44509 w 323622"/>
                  <a:gd name="connsiteY449" fmla="*/ 241217 h 371711"/>
                  <a:gd name="connsiteX450" fmla="*/ 41011 w 323622"/>
                  <a:gd name="connsiteY450" fmla="*/ 237182 h 371711"/>
                  <a:gd name="connsiteX451" fmla="*/ 36438 w 323622"/>
                  <a:gd name="connsiteY451" fmla="*/ 230456 h 371711"/>
                  <a:gd name="connsiteX452" fmla="*/ 33748 w 323622"/>
                  <a:gd name="connsiteY452" fmla="*/ 222116 h 371711"/>
                  <a:gd name="connsiteX453" fmla="*/ 33210 w 323622"/>
                  <a:gd name="connsiteY453" fmla="*/ 214853 h 371711"/>
                  <a:gd name="connsiteX454" fmla="*/ 38052 w 323622"/>
                  <a:gd name="connsiteY454" fmla="*/ 205437 h 371711"/>
                  <a:gd name="connsiteX455" fmla="*/ 55001 w 323622"/>
                  <a:gd name="connsiteY455" fmla="*/ 199249 h 371711"/>
                  <a:gd name="connsiteX456" fmla="*/ 79482 w 323622"/>
                  <a:gd name="connsiteY456" fmla="*/ 194138 h 371711"/>
                  <a:gd name="connsiteX457" fmla="*/ 109882 w 323622"/>
                  <a:gd name="connsiteY457" fmla="*/ 188757 h 371711"/>
                  <a:gd name="connsiteX458" fmla="*/ 114724 w 323622"/>
                  <a:gd name="connsiteY458" fmla="*/ 187681 h 371711"/>
                  <a:gd name="connsiteX459" fmla="*/ 116607 w 323622"/>
                  <a:gd name="connsiteY459" fmla="*/ 186874 h 371711"/>
                  <a:gd name="connsiteX460" fmla="*/ 120912 w 323622"/>
                  <a:gd name="connsiteY460" fmla="*/ 184722 h 371711"/>
                  <a:gd name="connsiteX461" fmla="*/ 140282 w 323622"/>
                  <a:gd name="connsiteY461" fmla="*/ 188219 h 371711"/>
                  <a:gd name="connsiteX462" fmla="*/ 154002 w 323622"/>
                  <a:gd name="connsiteY462" fmla="*/ 200594 h 371711"/>
                  <a:gd name="connsiteX463" fmla="*/ 159383 w 323622"/>
                  <a:gd name="connsiteY463" fmla="*/ 210548 h 371711"/>
                  <a:gd name="connsiteX464" fmla="*/ 161535 w 323622"/>
                  <a:gd name="connsiteY464" fmla="*/ 215660 h 371711"/>
                  <a:gd name="connsiteX465" fmla="*/ 167184 w 323622"/>
                  <a:gd name="connsiteY465" fmla="*/ 233684 h 371711"/>
                  <a:gd name="connsiteX466" fmla="*/ 169605 w 323622"/>
                  <a:gd name="connsiteY466" fmla="*/ 266505 h 371711"/>
                  <a:gd name="connsiteX467" fmla="*/ 167991 w 323622"/>
                  <a:gd name="connsiteY467" fmla="*/ 286413 h 371711"/>
                  <a:gd name="connsiteX468" fmla="*/ 165839 w 323622"/>
                  <a:gd name="connsiteY468" fmla="*/ 293139 h 371711"/>
                  <a:gd name="connsiteX469" fmla="*/ 156423 w 323622"/>
                  <a:gd name="connsiteY469" fmla="*/ 296636 h 371711"/>
                  <a:gd name="connsiteX470" fmla="*/ 157768 w 323622"/>
                  <a:gd name="connsiteY470" fmla="*/ 291525 h 371711"/>
                  <a:gd name="connsiteX471" fmla="*/ 158844 w 323622"/>
                  <a:gd name="connsiteY471" fmla="*/ 286682 h 371711"/>
                  <a:gd name="connsiteX472" fmla="*/ 159651 w 323622"/>
                  <a:gd name="connsiteY472" fmla="*/ 281840 h 371711"/>
                  <a:gd name="connsiteX473" fmla="*/ 160190 w 323622"/>
                  <a:gd name="connsiteY473" fmla="*/ 277266 h 371711"/>
                  <a:gd name="connsiteX474" fmla="*/ 160728 w 323622"/>
                  <a:gd name="connsiteY474" fmla="*/ 272424 h 371711"/>
                  <a:gd name="connsiteX475" fmla="*/ 160997 w 323622"/>
                  <a:gd name="connsiteY475" fmla="*/ 267313 h 371711"/>
                  <a:gd name="connsiteX476" fmla="*/ 159921 w 323622"/>
                  <a:gd name="connsiteY476" fmla="*/ 262201 h 371711"/>
                  <a:gd name="connsiteX477" fmla="*/ 158844 w 323622"/>
                  <a:gd name="connsiteY477" fmla="*/ 265429 h 371711"/>
                  <a:gd name="connsiteX478" fmla="*/ 156423 w 323622"/>
                  <a:gd name="connsiteY478" fmla="*/ 283992 h 371711"/>
                  <a:gd name="connsiteX479" fmla="*/ 150505 w 323622"/>
                  <a:gd name="connsiteY479" fmla="*/ 299057 h 371711"/>
                  <a:gd name="connsiteX480" fmla="*/ 145931 w 323622"/>
                  <a:gd name="connsiteY480" fmla="*/ 303900 h 371711"/>
                  <a:gd name="connsiteX481" fmla="*/ 141358 w 323622"/>
                  <a:gd name="connsiteY481" fmla="*/ 307397 h 371711"/>
                  <a:gd name="connsiteX482" fmla="*/ 136784 w 323622"/>
                  <a:gd name="connsiteY482" fmla="*/ 307935 h 371711"/>
                  <a:gd name="connsiteX483" fmla="*/ 139206 w 323622"/>
                  <a:gd name="connsiteY483" fmla="*/ 304169 h 371711"/>
                  <a:gd name="connsiteX484" fmla="*/ 140013 w 323622"/>
                  <a:gd name="connsiteY484" fmla="*/ 302017 h 371711"/>
                  <a:gd name="connsiteX485" fmla="*/ 138937 w 323622"/>
                  <a:gd name="connsiteY485" fmla="*/ 300134 h 371711"/>
                  <a:gd name="connsiteX486" fmla="*/ 137322 w 323622"/>
                  <a:gd name="connsiteY486" fmla="*/ 300403 h 371711"/>
                  <a:gd name="connsiteX487" fmla="*/ 132211 w 323622"/>
                  <a:gd name="connsiteY487" fmla="*/ 306052 h 371711"/>
                  <a:gd name="connsiteX488" fmla="*/ 127368 w 323622"/>
                  <a:gd name="connsiteY488" fmla="*/ 308204 h 371711"/>
                  <a:gd name="connsiteX489" fmla="*/ 126023 w 323622"/>
                  <a:gd name="connsiteY489" fmla="*/ 307935 h 371711"/>
                  <a:gd name="connsiteX490" fmla="*/ 117953 w 323622"/>
                  <a:gd name="connsiteY490" fmla="*/ 301210 h 371711"/>
                  <a:gd name="connsiteX491" fmla="*/ 112841 w 323622"/>
                  <a:gd name="connsiteY491" fmla="*/ 300941 h 371711"/>
                  <a:gd name="connsiteX492" fmla="*/ 106653 w 323622"/>
                  <a:gd name="connsiteY492" fmla="*/ 300403 h 371711"/>
                  <a:gd name="connsiteX493" fmla="*/ 105308 w 323622"/>
                  <a:gd name="connsiteY493" fmla="*/ 302824 h 371711"/>
                  <a:gd name="connsiteX494" fmla="*/ 104501 w 323622"/>
                  <a:gd name="connsiteY494" fmla="*/ 302824 h 371711"/>
                  <a:gd name="connsiteX495" fmla="*/ 84324 w 323622"/>
                  <a:gd name="connsiteY495" fmla="*/ 293946 h 371711"/>
                  <a:gd name="connsiteX496" fmla="*/ 73833 w 323622"/>
                  <a:gd name="connsiteY496" fmla="*/ 278612 h 371711"/>
                  <a:gd name="connsiteX497" fmla="*/ 69259 w 323622"/>
                  <a:gd name="connsiteY497" fmla="*/ 266774 h 371711"/>
                  <a:gd name="connsiteX498" fmla="*/ 64955 w 323622"/>
                  <a:gd name="connsiteY498" fmla="*/ 262470 h 371711"/>
                  <a:gd name="connsiteX499" fmla="*/ 49889 w 323622"/>
                  <a:gd name="connsiteY499" fmla="*/ 254937 h 371711"/>
                  <a:gd name="connsiteX500" fmla="*/ 31057 w 323622"/>
                  <a:gd name="connsiteY500" fmla="*/ 239334 h 371711"/>
                  <a:gd name="connsiteX501" fmla="*/ 30788 w 323622"/>
                  <a:gd name="connsiteY501" fmla="*/ 239065 h 371711"/>
                  <a:gd name="connsiteX502" fmla="*/ 20565 w 323622"/>
                  <a:gd name="connsiteY502" fmla="*/ 214584 h 371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</a:cxnLst>
                <a:rect l="l" t="t" r="r" b="b"/>
                <a:pathLst>
                  <a:path w="323622" h="371711">
                    <a:moveTo>
                      <a:pt x="29443" y="244983"/>
                    </a:moveTo>
                    <a:cubicBezTo>
                      <a:pt x="34555" y="250633"/>
                      <a:pt x="41011" y="255475"/>
                      <a:pt x="47737" y="258973"/>
                    </a:cubicBezTo>
                    <a:cubicBezTo>
                      <a:pt x="52311" y="261663"/>
                      <a:pt x="57153" y="263546"/>
                      <a:pt x="61995" y="265967"/>
                    </a:cubicBezTo>
                    <a:cubicBezTo>
                      <a:pt x="63340" y="266505"/>
                      <a:pt x="64417" y="267043"/>
                      <a:pt x="65224" y="268389"/>
                    </a:cubicBezTo>
                    <a:cubicBezTo>
                      <a:pt x="66569" y="271348"/>
                      <a:pt x="68452" y="273769"/>
                      <a:pt x="68990" y="276997"/>
                    </a:cubicBezTo>
                    <a:cubicBezTo>
                      <a:pt x="69528" y="279957"/>
                      <a:pt x="70335" y="282916"/>
                      <a:pt x="71680" y="285606"/>
                    </a:cubicBezTo>
                    <a:cubicBezTo>
                      <a:pt x="75716" y="293946"/>
                      <a:pt x="82441" y="299865"/>
                      <a:pt x="91050" y="303093"/>
                    </a:cubicBezTo>
                    <a:cubicBezTo>
                      <a:pt x="101273" y="306859"/>
                      <a:pt x="111765" y="310088"/>
                      <a:pt x="122526" y="311702"/>
                    </a:cubicBezTo>
                    <a:cubicBezTo>
                      <a:pt x="123871" y="311971"/>
                      <a:pt x="124947" y="312240"/>
                      <a:pt x="125754" y="313047"/>
                    </a:cubicBezTo>
                    <a:cubicBezTo>
                      <a:pt x="126830" y="314392"/>
                      <a:pt x="128714" y="314661"/>
                      <a:pt x="129790" y="313585"/>
                    </a:cubicBezTo>
                    <a:cubicBezTo>
                      <a:pt x="131942" y="311702"/>
                      <a:pt x="134632" y="311971"/>
                      <a:pt x="137053" y="311702"/>
                    </a:cubicBezTo>
                    <a:cubicBezTo>
                      <a:pt x="139206" y="311433"/>
                      <a:pt x="141358" y="311433"/>
                      <a:pt x="143241" y="310895"/>
                    </a:cubicBezTo>
                    <a:cubicBezTo>
                      <a:pt x="147545" y="310088"/>
                      <a:pt x="151043" y="307935"/>
                      <a:pt x="153733" y="304438"/>
                    </a:cubicBezTo>
                    <a:cubicBezTo>
                      <a:pt x="154809" y="303093"/>
                      <a:pt x="155885" y="301479"/>
                      <a:pt x="157230" y="300134"/>
                    </a:cubicBezTo>
                    <a:cubicBezTo>
                      <a:pt x="159921" y="297174"/>
                      <a:pt x="161266" y="296905"/>
                      <a:pt x="165839" y="297981"/>
                    </a:cubicBezTo>
                    <a:cubicBezTo>
                      <a:pt x="165032" y="302017"/>
                      <a:pt x="164494" y="306052"/>
                      <a:pt x="163687" y="309819"/>
                    </a:cubicBezTo>
                    <a:cubicBezTo>
                      <a:pt x="162611" y="314123"/>
                      <a:pt x="161535" y="318696"/>
                      <a:pt x="160459" y="323001"/>
                    </a:cubicBezTo>
                    <a:cubicBezTo>
                      <a:pt x="159651" y="326229"/>
                      <a:pt x="158844" y="329188"/>
                      <a:pt x="157499" y="331879"/>
                    </a:cubicBezTo>
                    <a:cubicBezTo>
                      <a:pt x="155347" y="335914"/>
                      <a:pt x="155616" y="339949"/>
                      <a:pt x="156961" y="344254"/>
                    </a:cubicBezTo>
                    <a:cubicBezTo>
                      <a:pt x="157499" y="345330"/>
                      <a:pt x="157768" y="346675"/>
                      <a:pt x="158306" y="347751"/>
                    </a:cubicBezTo>
                    <a:cubicBezTo>
                      <a:pt x="160190" y="351248"/>
                      <a:pt x="161804" y="355284"/>
                      <a:pt x="165032" y="357974"/>
                    </a:cubicBezTo>
                    <a:cubicBezTo>
                      <a:pt x="168260" y="360664"/>
                      <a:pt x="171220" y="363355"/>
                      <a:pt x="174448" y="365776"/>
                    </a:cubicBezTo>
                    <a:cubicBezTo>
                      <a:pt x="176062" y="367121"/>
                      <a:pt x="177945" y="368197"/>
                      <a:pt x="179559" y="369542"/>
                    </a:cubicBezTo>
                    <a:cubicBezTo>
                      <a:pt x="183057" y="372232"/>
                      <a:pt x="186823" y="371963"/>
                      <a:pt x="190859" y="371156"/>
                    </a:cubicBezTo>
                    <a:cubicBezTo>
                      <a:pt x="192473" y="370887"/>
                      <a:pt x="193549" y="369811"/>
                      <a:pt x="194087" y="368197"/>
                    </a:cubicBezTo>
                    <a:cubicBezTo>
                      <a:pt x="194356" y="367121"/>
                      <a:pt x="194625" y="365776"/>
                      <a:pt x="195163" y="364700"/>
                    </a:cubicBezTo>
                    <a:cubicBezTo>
                      <a:pt x="196777" y="364969"/>
                      <a:pt x="197853" y="364162"/>
                      <a:pt x="198391" y="362816"/>
                    </a:cubicBezTo>
                    <a:cubicBezTo>
                      <a:pt x="198929" y="361202"/>
                      <a:pt x="199198" y="359588"/>
                      <a:pt x="199736" y="357974"/>
                    </a:cubicBezTo>
                    <a:cubicBezTo>
                      <a:pt x="203234" y="344523"/>
                      <a:pt x="205386" y="331071"/>
                      <a:pt x="207538" y="317351"/>
                    </a:cubicBezTo>
                    <a:cubicBezTo>
                      <a:pt x="208614" y="310088"/>
                      <a:pt x="209152" y="302824"/>
                      <a:pt x="209959" y="295829"/>
                    </a:cubicBezTo>
                    <a:cubicBezTo>
                      <a:pt x="209959" y="295022"/>
                      <a:pt x="210228" y="294215"/>
                      <a:pt x="210497" y="293139"/>
                    </a:cubicBezTo>
                    <a:cubicBezTo>
                      <a:pt x="211573" y="293408"/>
                      <a:pt x="212381" y="293408"/>
                      <a:pt x="212918" y="293946"/>
                    </a:cubicBezTo>
                    <a:cubicBezTo>
                      <a:pt x="214533" y="295022"/>
                      <a:pt x="216147" y="295291"/>
                      <a:pt x="218030" y="295560"/>
                    </a:cubicBezTo>
                    <a:cubicBezTo>
                      <a:pt x="224218" y="296636"/>
                      <a:pt x="229867" y="295291"/>
                      <a:pt x="234979" y="292332"/>
                    </a:cubicBezTo>
                    <a:cubicBezTo>
                      <a:pt x="238745" y="290180"/>
                      <a:pt x="242242" y="287489"/>
                      <a:pt x="246278" y="285337"/>
                    </a:cubicBezTo>
                    <a:cubicBezTo>
                      <a:pt x="250851" y="282916"/>
                      <a:pt x="255155" y="279419"/>
                      <a:pt x="259460" y="276459"/>
                    </a:cubicBezTo>
                    <a:cubicBezTo>
                      <a:pt x="262419" y="274307"/>
                      <a:pt x="265378" y="271617"/>
                      <a:pt x="268069" y="268927"/>
                    </a:cubicBezTo>
                    <a:cubicBezTo>
                      <a:pt x="271566" y="265160"/>
                      <a:pt x="273718" y="260856"/>
                      <a:pt x="273449" y="255475"/>
                    </a:cubicBezTo>
                    <a:cubicBezTo>
                      <a:pt x="273180" y="253323"/>
                      <a:pt x="273180" y="250902"/>
                      <a:pt x="273180" y="248750"/>
                    </a:cubicBezTo>
                    <a:cubicBezTo>
                      <a:pt x="274794" y="247136"/>
                      <a:pt x="276409" y="245790"/>
                      <a:pt x="278292" y="244983"/>
                    </a:cubicBezTo>
                    <a:cubicBezTo>
                      <a:pt x="280713" y="243907"/>
                      <a:pt x="283134" y="242562"/>
                      <a:pt x="285555" y="241217"/>
                    </a:cubicBezTo>
                    <a:cubicBezTo>
                      <a:pt x="289591" y="239065"/>
                      <a:pt x="293626" y="236913"/>
                      <a:pt x="297124" y="233953"/>
                    </a:cubicBezTo>
                    <a:cubicBezTo>
                      <a:pt x="303042" y="229111"/>
                      <a:pt x="307615" y="223461"/>
                      <a:pt x="311382" y="217005"/>
                    </a:cubicBezTo>
                    <a:cubicBezTo>
                      <a:pt x="312996" y="214046"/>
                      <a:pt x="314879" y="211355"/>
                      <a:pt x="316493" y="208396"/>
                    </a:cubicBezTo>
                    <a:cubicBezTo>
                      <a:pt x="319722" y="201939"/>
                      <a:pt x="322412" y="195483"/>
                      <a:pt x="323219" y="188219"/>
                    </a:cubicBezTo>
                    <a:cubicBezTo>
                      <a:pt x="323757" y="181762"/>
                      <a:pt x="323757" y="175306"/>
                      <a:pt x="323219" y="168849"/>
                    </a:cubicBezTo>
                    <a:cubicBezTo>
                      <a:pt x="322950" y="165621"/>
                      <a:pt x="321874" y="162662"/>
                      <a:pt x="319183" y="160509"/>
                    </a:cubicBezTo>
                    <a:cubicBezTo>
                      <a:pt x="318646" y="159971"/>
                      <a:pt x="318107" y="159433"/>
                      <a:pt x="317569" y="158626"/>
                    </a:cubicBezTo>
                    <a:cubicBezTo>
                      <a:pt x="317838" y="157550"/>
                      <a:pt x="318107" y="156474"/>
                      <a:pt x="318376" y="155667"/>
                    </a:cubicBezTo>
                    <a:cubicBezTo>
                      <a:pt x="321605" y="148941"/>
                      <a:pt x="323219" y="141678"/>
                      <a:pt x="323219" y="134145"/>
                    </a:cubicBezTo>
                    <a:cubicBezTo>
                      <a:pt x="323219" y="130110"/>
                      <a:pt x="322950" y="126074"/>
                      <a:pt x="322950" y="122039"/>
                    </a:cubicBezTo>
                    <a:cubicBezTo>
                      <a:pt x="322950" y="115313"/>
                      <a:pt x="320798" y="109126"/>
                      <a:pt x="318646" y="103207"/>
                    </a:cubicBezTo>
                    <a:cubicBezTo>
                      <a:pt x="317569" y="100248"/>
                      <a:pt x="315955" y="97827"/>
                      <a:pt x="312727" y="96751"/>
                    </a:cubicBezTo>
                    <a:cubicBezTo>
                      <a:pt x="309230" y="95405"/>
                      <a:pt x="307615" y="92984"/>
                      <a:pt x="307346" y="88949"/>
                    </a:cubicBezTo>
                    <a:cubicBezTo>
                      <a:pt x="307077" y="81685"/>
                      <a:pt x="303849" y="75498"/>
                      <a:pt x="301159" y="69310"/>
                    </a:cubicBezTo>
                    <a:cubicBezTo>
                      <a:pt x="301159" y="69041"/>
                      <a:pt x="300890" y="68772"/>
                      <a:pt x="300621" y="68503"/>
                    </a:cubicBezTo>
                    <a:cubicBezTo>
                      <a:pt x="296585" y="62584"/>
                      <a:pt x="292550" y="56397"/>
                      <a:pt x="287708" y="51016"/>
                    </a:cubicBezTo>
                    <a:cubicBezTo>
                      <a:pt x="285017" y="47788"/>
                      <a:pt x="281789" y="45098"/>
                      <a:pt x="277754" y="44291"/>
                    </a:cubicBezTo>
                    <a:cubicBezTo>
                      <a:pt x="272911" y="43483"/>
                      <a:pt x="268069" y="41869"/>
                      <a:pt x="263226" y="44560"/>
                    </a:cubicBezTo>
                    <a:cubicBezTo>
                      <a:pt x="261881" y="45367"/>
                      <a:pt x="260536" y="45905"/>
                      <a:pt x="258922" y="45367"/>
                    </a:cubicBezTo>
                    <a:cubicBezTo>
                      <a:pt x="258653" y="44829"/>
                      <a:pt x="258115" y="44022"/>
                      <a:pt x="257846" y="43483"/>
                    </a:cubicBezTo>
                    <a:cubicBezTo>
                      <a:pt x="257039" y="39986"/>
                      <a:pt x="255425" y="37027"/>
                      <a:pt x="253810" y="33799"/>
                    </a:cubicBezTo>
                    <a:cubicBezTo>
                      <a:pt x="249506" y="25459"/>
                      <a:pt x="243049" y="19540"/>
                      <a:pt x="235248" y="14967"/>
                    </a:cubicBezTo>
                    <a:cubicBezTo>
                      <a:pt x="228522" y="10931"/>
                      <a:pt x="220989" y="8241"/>
                      <a:pt x="213188" y="6896"/>
                    </a:cubicBezTo>
                    <a:cubicBezTo>
                      <a:pt x="208614" y="6089"/>
                      <a:pt x="203772" y="5282"/>
                      <a:pt x="199198" y="5282"/>
                    </a:cubicBezTo>
                    <a:cubicBezTo>
                      <a:pt x="193818" y="5551"/>
                      <a:pt x="188437" y="6358"/>
                      <a:pt x="183057" y="8241"/>
                    </a:cubicBezTo>
                    <a:cubicBezTo>
                      <a:pt x="180905" y="9048"/>
                      <a:pt x="178752" y="9855"/>
                      <a:pt x="176600" y="10662"/>
                    </a:cubicBezTo>
                    <a:cubicBezTo>
                      <a:pt x="174179" y="11739"/>
                      <a:pt x="172565" y="13622"/>
                      <a:pt x="171220" y="16043"/>
                    </a:cubicBezTo>
                    <a:cubicBezTo>
                      <a:pt x="170144" y="17657"/>
                      <a:pt x="170413" y="19271"/>
                      <a:pt x="170682" y="20885"/>
                    </a:cubicBezTo>
                    <a:cubicBezTo>
                      <a:pt x="170682" y="21423"/>
                      <a:pt x="170413" y="22231"/>
                      <a:pt x="170413" y="23038"/>
                    </a:cubicBezTo>
                    <a:cubicBezTo>
                      <a:pt x="169874" y="22500"/>
                      <a:pt x="169874" y="22231"/>
                      <a:pt x="169605" y="21961"/>
                    </a:cubicBezTo>
                    <a:cubicBezTo>
                      <a:pt x="166915" y="14967"/>
                      <a:pt x="162073" y="9586"/>
                      <a:pt x="155078" y="6358"/>
                    </a:cubicBezTo>
                    <a:cubicBezTo>
                      <a:pt x="150774" y="4206"/>
                      <a:pt x="146200" y="2592"/>
                      <a:pt x="141358" y="2054"/>
                    </a:cubicBezTo>
                    <a:cubicBezTo>
                      <a:pt x="140013" y="1785"/>
                      <a:pt x="138668" y="1516"/>
                      <a:pt x="137322" y="1247"/>
                    </a:cubicBezTo>
                    <a:cubicBezTo>
                      <a:pt x="131404" y="-368"/>
                      <a:pt x="125485" y="-368"/>
                      <a:pt x="119298" y="978"/>
                    </a:cubicBezTo>
                    <a:cubicBezTo>
                      <a:pt x="110689" y="2861"/>
                      <a:pt x="102618" y="6358"/>
                      <a:pt x="94816" y="10393"/>
                    </a:cubicBezTo>
                    <a:cubicBezTo>
                      <a:pt x="94278" y="10662"/>
                      <a:pt x="93740" y="10931"/>
                      <a:pt x="93202" y="11470"/>
                    </a:cubicBezTo>
                    <a:cubicBezTo>
                      <a:pt x="91050" y="13084"/>
                      <a:pt x="88898" y="14967"/>
                      <a:pt x="86746" y="16312"/>
                    </a:cubicBezTo>
                    <a:cubicBezTo>
                      <a:pt x="82710" y="19002"/>
                      <a:pt x="79482" y="22769"/>
                      <a:pt x="76792" y="26804"/>
                    </a:cubicBezTo>
                    <a:cubicBezTo>
                      <a:pt x="74101" y="30839"/>
                      <a:pt x="72756" y="34875"/>
                      <a:pt x="72756" y="39448"/>
                    </a:cubicBezTo>
                    <a:cubicBezTo>
                      <a:pt x="72756" y="41062"/>
                      <a:pt x="72756" y="42407"/>
                      <a:pt x="72756" y="44022"/>
                    </a:cubicBezTo>
                    <a:cubicBezTo>
                      <a:pt x="73025" y="47519"/>
                      <a:pt x="73833" y="50478"/>
                      <a:pt x="76523" y="52899"/>
                    </a:cubicBezTo>
                    <a:cubicBezTo>
                      <a:pt x="77599" y="53706"/>
                      <a:pt x="78137" y="55052"/>
                      <a:pt x="79213" y="56128"/>
                    </a:cubicBezTo>
                    <a:cubicBezTo>
                      <a:pt x="79213" y="56397"/>
                      <a:pt x="78944" y="56666"/>
                      <a:pt x="78944" y="56666"/>
                    </a:cubicBezTo>
                    <a:cubicBezTo>
                      <a:pt x="77868" y="56128"/>
                      <a:pt x="76792" y="55859"/>
                      <a:pt x="75716" y="55321"/>
                    </a:cubicBezTo>
                    <a:cubicBezTo>
                      <a:pt x="74370" y="54783"/>
                      <a:pt x="73294" y="53975"/>
                      <a:pt x="71949" y="53706"/>
                    </a:cubicBezTo>
                    <a:cubicBezTo>
                      <a:pt x="66569" y="53437"/>
                      <a:pt x="61188" y="52092"/>
                      <a:pt x="55808" y="51823"/>
                    </a:cubicBezTo>
                    <a:cubicBezTo>
                      <a:pt x="49351" y="51554"/>
                      <a:pt x="44240" y="53706"/>
                      <a:pt x="39666" y="57742"/>
                    </a:cubicBezTo>
                    <a:cubicBezTo>
                      <a:pt x="31596" y="64736"/>
                      <a:pt x="25408" y="73076"/>
                      <a:pt x="20565" y="82223"/>
                    </a:cubicBezTo>
                    <a:cubicBezTo>
                      <a:pt x="18413" y="85989"/>
                      <a:pt x="16261" y="90025"/>
                      <a:pt x="15723" y="94329"/>
                    </a:cubicBezTo>
                    <a:cubicBezTo>
                      <a:pt x="14647" y="100248"/>
                      <a:pt x="13840" y="105897"/>
                      <a:pt x="14378" y="111816"/>
                    </a:cubicBezTo>
                    <a:cubicBezTo>
                      <a:pt x="14647" y="115313"/>
                      <a:pt x="14647" y="118811"/>
                      <a:pt x="14109" y="122308"/>
                    </a:cubicBezTo>
                    <a:cubicBezTo>
                      <a:pt x="10342" y="124729"/>
                      <a:pt x="7383" y="127957"/>
                      <a:pt x="4693" y="131455"/>
                    </a:cubicBezTo>
                    <a:cubicBezTo>
                      <a:pt x="2003" y="134952"/>
                      <a:pt x="1196" y="138987"/>
                      <a:pt x="120" y="143292"/>
                    </a:cubicBezTo>
                    <a:cubicBezTo>
                      <a:pt x="-149" y="143830"/>
                      <a:pt x="120" y="144368"/>
                      <a:pt x="120" y="145175"/>
                    </a:cubicBezTo>
                    <a:cubicBezTo>
                      <a:pt x="120" y="152170"/>
                      <a:pt x="388" y="159433"/>
                      <a:pt x="388" y="166428"/>
                    </a:cubicBezTo>
                    <a:cubicBezTo>
                      <a:pt x="388" y="167235"/>
                      <a:pt x="388" y="168311"/>
                      <a:pt x="388" y="169118"/>
                    </a:cubicBezTo>
                    <a:cubicBezTo>
                      <a:pt x="1734" y="176651"/>
                      <a:pt x="3886" y="183915"/>
                      <a:pt x="8728" y="190102"/>
                    </a:cubicBezTo>
                    <a:cubicBezTo>
                      <a:pt x="10342" y="192254"/>
                      <a:pt x="11957" y="194138"/>
                      <a:pt x="13840" y="195752"/>
                    </a:cubicBezTo>
                    <a:cubicBezTo>
                      <a:pt x="15992" y="197366"/>
                      <a:pt x="17068" y="199518"/>
                      <a:pt x="17068" y="202477"/>
                    </a:cubicBezTo>
                    <a:cubicBezTo>
                      <a:pt x="16799" y="204630"/>
                      <a:pt x="17068" y="207051"/>
                      <a:pt x="17068" y="209203"/>
                    </a:cubicBezTo>
                    <a:cubicBezTo>
                      <a:pt x="16799" y="214046"/>
                      <a:pt x="17606" y="218619"/>
                      <a:pt x="19220" y="222923"/>
                    </a:cubicBezTo>
                    <a:cubicBezTo>
                      <a:pt x="20296" y="225883"/>
                      <a:pt x="21373" y="228842"/>
                      <a:pt x="22449" y="231801"/>
                    </a:cubicBezTo>
                    <a:cubicBezTo>
                      <a:pt x="23794" y="236644"/>
                      <a:pt x="26215" y="241217"/>
                      <a:pt x="29443" y="244983"/>
                    </a:cubicBezTo>
                    <a:close/>
                    <a:moveTo>
                      <a:pt x="121181" y="307397"/>
                    </a:moveTo>
                    <a:cubicBezTo>
                      <a:pt x="117953" y="307128"/>
                      <a:pt x="114724" y="306859"/>
                      <a:pt x="111227" y="304976"/>
                    </a:cubicBezTo>
                    <a:cubicBezTo>
                      <a:pt x="114455" y="303900"/>
                      <a:pt x="116877" y="304169"/>
                      <a:pt x="119567" y="304976"/>
                    </a:cubicBezTo>
                    <a:cubicBezTo>
                      <a:pt x="120374" y="305245"/>
                      <a:pt x="121450" y="305783"/>
                      <a:pt x="121181" y="307397"/>
                    </a:cubicBezTo>
                    <a:close/>
                    <a:moveTo>
                      <a:pt x="184940" y="352593"/>
                    </a:moveTo>
                    <a:cubicBezTo>
                      <a:pt x="186554" y="356629"/>
                      <a:pt x="187899" y="360395"/>
                      <a:pt x="190051" y="364162"/>
                    </a:cubicBezTo>
                    <a:cubicBezTo>
                      <a:pt x="191396" y="366045"/>
                      <a:pt x="190589" y="367928"/>
                      <a:pt x="188437" y="368197"/>
                    </a:cubicBezTo>
                    <a:cubicBezTo>
                      <a:pt x="185478" y="368735"/>
                      <a:pt x="182250" y="368466"/>
                      <a:pt x="179828" y="366314"/>
                    </a:cubicBezTo>
                    <a:cubicBezTo>
                      <a:pt x="177138" y="364162"/>
                      <a:pt x="174448" y="362009"/>
                      <a:pt x="171758" y="359857"/>
                    </a:cubicBezTo>
                    <a:cubicBezTo>
                      <a:pt x="170951" y="359050"/>
                      <a:pt x="169874" y="358243"/>
                      <a:pt x="168798" y="357705"/>
                    </a:cubicBezTo>
                    <a:cubicBezTo>
                      <a:pt x="165032" y="355553"/>
                      <a:pt x="162611" y="351786"/>
                      <a:pt x="160997" y="348020"/>
                    </a:cubicBezTo>
                    <a:cubicBezTo>
                      <a:pt x="159921" y="345599"/>
                      <a:pt x="158844" y="343178"/>
                      <a:pt x="158844" y="340218"/>
                    </a:cubicBezTo>
                    <a:cubicBezTo>
                      <a:pt x="160190" y="339142"/>
                      <a:pt x="160728" y="338066"/>
                      <a:pt x="160997" y="336183"/>
                    </a:cubicBezTo>
                    <a:cubicBezTo>
                      <a:pt x="161804" y="330802"/>
                      <a:pt x="164225" y="329457"/>
                      <a:pt x="170413" y="331071"/>
                    </a:cubicBezTo>
                    <a:cubicBezTo>
                      <a:pt x="169874" y="331879"/>
                      <a:pt x="169337" y="332686"/>
                      <a:pt x="168798" y="333762"/>
                    </a:cubicBezTo>
                    <a:cubicBezTo>
                      <a:pt x="168529" y="334569"/>
                      <a:pt x="168260" y="335645"/>
                      <a:pt x="167991" y="336452"/>
                    </a:cubicBezTo>
                    <a:cubicBezTo>
                      <a:pt x="167184" y="338873"/>
                      <a:pt x="167722" y="341025"/>
                      <a:pt x="168798" y="343178"/>
                    </a:cubicBezTo>
                    <a:cubicBezTo>
                      <a:pt x="169605" y="345330"/>
                      <a:pt x="170951" y="346944"/>
                      <a:pt x="173103" y="347213"/>
                    </a:cubicBezTo>
                    <a:cubicBezTo>
                      <a:pt x="174179" y="347482"/>
                      <a:pt x="174448" y="348289"/>
                      <a:pt x="174717" y="349096"/>
                    </a:cubicBezTo>
                    <a:cubicBezTo>
                      <a:pt x="174986" y="350441"/>
                      <a:pt x="175524" y="351786"/>
                      <a:pt x="176062" y="352863"/>
                    </a:cubicBezTo>
                    <a:cubicBezTo>
                      <a:pt x="177138" y="355015"/>
                      <a:pt x="178752" y="356629"/>
                      <a:pt x="180905" y="357436"/>
                    </a:cubicBezTo>
                    <a:cubicBezTo>
                      <a:pt x="181712" y="357705"/>
                      <a:pt x="182788" y="357436"/>
                      <a:pt x="183326" y="356629"/>
                    </a:cubicBezTo>
                    <a:cubicBezTo>
                      <a:pt x="183595" y="355553"/>
                      <a:pt x="183595" y="354746"/>
                      <a:pt x="182519" y="354208"/>
                    </a:cubicBezTo>
                    <a:cubicBezTo>
                      <a:pt x="181981" y="353939"/>
                      <a:pt x="181174" y="353670"/>
                      <a:pt x="180366" y="353132"/>
                    </a:cubicBezTo>
                    <a:cubicBezTo>
                      <a:pt x="178483" y="352055"/>
                      <a:pt x="178214" y="350710"/>
                      <a:pt x="179021" y="348558"/>
                    </a:cubicBezTo>
                    <a:cubicBezTo>
                      <a:pt x="179290" y="348020"/>
                      <a:pt x="179559" y="347751"/>
                      <a:pt x="179559" y="347482"/>
                    </a:cubicBezTo>
                    <a:cubicBezTo>
                      <a:pt x="180098" y="346137"/>
                      <a:pt x="179828" y="344792"/>
                      <a:pt x="178483" y="343985"/>
                    </a:cubicBezTo>
                    <a:cubicBezTo>
                      <a:pt x="176331" y="342909"/>
                      <a:pt x="174717" y="341294"/>
                      <a:pt x="172565" y="341025"/>
                    </a:cubicBezTo>
                    <a:cubicBezTo>
                      <a:pt x="171758" y="341025"/>
                      <a:pt x="170951" y="340218"/>
                      <a:pt x="170682" y="339142"/>
                    </a:cubicBezTo>
                    <a:cubicBezTo>
                      <a:pt x="170682" y="337797"/>
                      <a:pt x="170682" y="336452"/>
                      <a:pt x="171758" y="335376"/>
                    </a:cubicBezTo>
                    <a:cubicBezTo>
                      <a:pt x="172027" y="335107"/>
                      <a:pt x="172834" y="335107"/>
                      <a:pt x="173372" y="335107"/>
                    </a:cubicBezTo>
                    <a:cubicBezTo>
                      <a:pt x="174179" y="335376"/>
                      <a:pt x="174986" y="335914"/>
                      <a:pt x="175793" y="336452"/>
                    </a:cubicBezTo>
                    <a:cubicBezTo>
                      <a:pt x="176869" y="337528"/>
                      <a:pt x="177676" y="338335"/>
                      <a:pt x="178214" y="339680"/>
                    </a:cubicBezTo>
                    <a:cubicBezTo>
                      <a:pt x="180905" y="343716"/>
                      <a:pt x="183057" y="348020"/>
                      <a:pt x="184940" y="352593"/>
                    </a:cubicBezTo>
                    <a:close/>
                    <a:moveTo>
                      <a:pt x="6307" y="178265"/>
                    </a:moveTo>
                    <a:cubicBezTo>
                      <a:pt x="4962" y="172885"/>
                      <a:pt x="3348" y="167773"/>
                      <a:pt x="3617" y="162124"/>
                    </a:cubicBezTo>
                    <a:cubicBezTo>
                      <a:pt x="3886" y="158895"/>
                      <a:pt x="3617" y="155667"/>
                      <a:pt x="3617" y="152708"/>
                    </a:cubicBezTo>
                    <a:cubicBezTo>
                      <a:pt x="3886" y="148134"/>
                      <a:pt x="4962" y="144099"/>
                      <a:pt x="7114" y="140064"/>
                    </a:cubicBezTo>
                    <a:cubicBezTo>
                      <a:pt x="9535" y="135221"/>
                      <a:pt x="12226" y="130648"/>
                      <a:pt x="15992" y="126343"/>
                    </a:cubicBezTo>
                    <a:cubicBezTo>
                      <a:pt x="17068" y="125267"/>
                      <a:pt x="18144" y="124460"/>
                      <a:pt x="19489" y="124460"/>
                    </a:cubicBezTo>
                    <a:cubicBezTo>
                      <a:pt x="24870" y="124460"/>
                      <a:pt x="29981" y="123922"/>
                      <a:pt x="35362" y="125267"/>
                    </a:cubicBezTo>
                    <a:cubicBezTo>
                      <a:pt x="40473" y="126612"/>
                      <a:pt x="45585" y="127688"/>
                      <a:pt x="50965" y="128765"/>
                    </a:cubicBezTo>
                    <a:cubicBezTo>
                      <a:pt x="56077" y="129841"/>
                      <a:pt x="60919" y="132262"/>
                      <a:pt x="66031" y="134952"/>
                    </a:cubicBezTo>
                    <a:cubicBezTo>
                      <a:pt x="65224" y="136028"/>
                      <a:pt x="64417" y="136835"/>
                      <a:pt x="63879" y="137373"/>
                    </a:cubicBezTo>
                    <a:cubicBezTo>
                      <a:pt x="62533" y="138718"/>
                      <a:pt x="61995" y="140333"/>
                      <a:pt x="62264" y="142485"/>
                    </a:cubicBezTo>
                    <a:cubicBezTo>
                      <a:pt x="62802" y="148403"/>
                      <a:pt x="64686" y="153246"/>
                      <a:pt x="69528" y="157012"/>
                    </a:cubicBezTo>
                    <a:cubicBezTo>
                      <a:pt x="76523" y="162124"/>
                      <a:pt x="84055" y="165352"/>
                      <a:pt x="92664" y="166966"/>
                    </a:cubicBezTo>
                    <a:cubicBezTo>
                      <a:pt x="104501" y="169118"/>
                      <a:pt x="116338" y="171540"/>
                      <a:pt x="128445" y="173961"/>
                    </a:cubicBezTo>
                    <a:cubicBezTo>
                      <a:pt x="133825" y="175037"/>
                      <a:pt x="139206" y="176651"/>
                      <a:pt x="144855" y="177996"/>
                    </a:cubicBezTo>
                    <a:cubicBezTo>
                      <a:pt x="148622" y="178803"/>
                      <a:pt x="151581" y="180686"/>
                      <a:pt x="154002" y="183646"/>
                    </a:cubicBezTo>
                    <a:cubicBezTo>
                      <a:pt x="154271" y="183915"/>
                      <a:pt x="154540" y="183915"/>
                      <a:pt x="155078" y="184184"/>
                    </a:cubicBezTo>
                    <a:cubicBezTo>
                      <a:pt x="155347" y="183646"/>
                      <a:pt x="155885" y="183108"/>
                      <a:pt x="156154" y="182301"/>
                    </a:cubicBezTo>
                    <a:cubicBezTo>
                      <a:pt x="156154" y="180955"/>
                      <a:pt x="155616" y="179610"/>
                      <a:pt x="154540" y="178803"/>
                    </a:cubicBezTo>
                    <a:cubicBezTo>
                      <a:pt x="152926" y="177727"/>
                      <a:pt x="151043" y="176382"/>
                      <a:pt x="149160" y="175575"/>
                    </a:cubicBezTo>
                    <a:cubicBezTo>
                      <a:pt x="146469" y="174499"/>
                      <a:pt x="143779" y="173961"/>
                      <a:pt x="140820" y="173154"/>
                    </a:cubicBezTo>
                    <a:cubicBezTo>
                      <a:pt x="134363" y="171809"/>
                      <a:pt x="128176" y="170194"/>
                      <a:pt x="121719" y="168849"/>
                    </a:cubicBezTo>
                    <a:cubicBezTo>
                      <a:pt x="113917" y="167235"/>
                      <a:pt x="106116" y="165621"/>
                      <a:pt x="98045" y="164276"/>
                    </a:cubicBezTo>
                    <a:cubicBezTo>
                      <a:pt x="90781" y="162931"/>
                      <a:pt x="83786" y="161586"/>
                      <a:pt x="77330" y="157550"/>
                    </a:cubicBezTo>
                    <a:cubicBezTo>
                      <a:pt x="75178" y="156205"/>
                      <a:pt x="73025" y="154860"/>
                      <a:pt x="70873" y="153246"/>
                    </a:cubicBezTo>
                    <a:cubicBezTo>
                      <a:pt x="66838" y="150017"/>
                      <a:pt x="65493" y="145713"/>
                      <a:pt x="65493" y="140871"/>
                    </a:cubicBezTo>
                    <a:cubicBezTo>
                      <a:pt x="65493" y="138180"/>
                      <a:pt x="69259" y="136566"/>
                      <a:pt x="71680" y="137911"/>
                    </a:cubicBezTo>
                    <a:cubicBezTo>
                      <a:pt x="73294" y="138987"/>
                      <a:pt x="74909" y="140333"/>
                      <a:pt x="76792" y="140602"/>
                    </a:cubicBezTo>
                    <a:cubicBezTo>
                      <a:pt x="77061" y="140602"/>
                      <a:pt x="77330" y="140064"/>
                      <a:pt x="77868" y="139795"/>
                    </a:cubicBezTo>
                    <a:cubicBezTo>
                      <a:pt x="77599" y="139526"/>
                      <a:pt x="77330" y="139256"/>
                      <a:pt x="77061" y="138987"/>
                    </a:cubicBezTo>
                    <a:cubicBezTo>
                      <a:pt x="77061" y="138718"/>
                      <a:pt x="76792" y="138449"/>
                      <a:pt x="76792" y="138180"/>
                    </a:cubicBezTo>
                    <a:cubicBezTo>
                      <a:pt x="77061" y="138449"/>
                      <a:pt x="77061" y="138718"/>
                      <a:pt x="77330" y="138987"/>
                    </a:cubicBezTo>
                    <a:cubicBezTo>
                      <a:pt x="78944" y="138987"/>
                      <a:pt x="80020" y="140064"/>
                      <a:pt x="81096" y="141140"/>
                    </a:cubicBezTo>
                    <a:cubicBezTo>
                      <a:pt x="84324" y="144099"/>
                      <a:pt x="87284" y="146789"/>
                      <a:pt x="90512" y="149748"/>
                    </a:cubicBezTo>
                    <a:cubicBezTo>
                      <a:pt x="92664" y="151901"/>
                      <a:pt x="95355" y="153515"/>
                      <a:pt x="98045" y="154860"/>
                    </a:cubicBezTo>
                    <a:cubicBezTo>
                      <a:pt x="100735" y="156205"/>
                      <a:pt x="103156" y="157550"/>
                      <a:pt x="105577" y="159164"/>
                    </a:cubicBezTo>
                    <a:cubicBezTo>
                      <a:pt x="109613" y="161586"/>
                      <a:pt x="113917" y="163469"/>
                      <a:pt x="118491" y="164814"/>
                    </a:cubicBezTo>
                    <a:cubicBezTo>
                      <a:pt x="121988" y="165890"/>
                      <a:pt x="125485" y="166966"/>
                      <a:pt x="128983" y="168042"/>
                    </a:cubicBezTo>
                    <a:cubicBezTo>
                      <a:pt x="132749" y="169387"/>
                      <a:pt x="136784" y="170463"/>
                      <a:pt x="140820" y="170732"/>
                    </a:cubicBezTo>
                    <a:cubicBezTo>
                      <a:pt x="145931" y="171001"/>
                      <a:pt x="150774" y="172885"/>
                      <a:pt x="155347" y="175575"/>
                    </a:cubicBezTo>
                    <a:cubicBezTo>
                      <a:pt x="156154" y="176113"/>
                      <a:pt x="156692" y="176113"/>
                      <a:pt x="157499" y="175575"/>
                    </a:cubicBezTo>
                    <a:cubicBezTo>
                      <a:pt x="158306" y="175037"/>
                      <a:pt x="158306" y="173961"/>
                      <a:pt x="157499" y="173154"/>
                    </a:cubicBezTo>
                    <a:cubicBezTo>
                      <a:pt x="157230" y="172616"/>
                      <a:pt x="156692" y="172347"/>
                      <a:pt x="156154" y="171809"/>
                    </a:cubicBezTo>
                    <a:cubicBezTo>
                      <a:pt x="155616" y="171270"/>
                      <a:pt x="155078" y="171270"/>
                      <a:pt x="154540" y="170732"/>
                    </a:cubicBezTo>
                    <a:cubicBezTo>
                      <a:pt x="150774" y="168580"/>
                      <a:pt x="147545" y="165890"/>
                      <a:pt x="144317" y="163200"/>
                    </a:cubicBezTo>
                    <a:cubicBezTo>
                      <a:pt x="141627" y="160778"/>
                      <a:pt x="138668" y="158626"/>
                      <a:pt x="135170" y="157281"/>
                    </a:cubicBezTo>
                    <a:cubicBezTo>
                      <a:pt x="131673" y="155936"/>
                      <a:pt x="128714" y="153784"/>
                      <a:pt x="125754" y="151632"/>
                    </a:cubicBezTo>
                    <a:cubicBezTo>
                      <a:pt x="119567" y="147058"/>
                      <a:pt x="113110" y="143023"/>
                      <a:pt x="105577" y="140602"/>
                    </a:cubicBezTo>
                    <a:cubicBezTo>
                      <a:pt x="101273" y="139256"/>
                      <a:pt x="97238" y="137642"/>
                      <a:pt x="93202" y="136566"/>
                    </a:cubicBezTo>
                    <a:cubicBezTo>
                      <a:pt x="89705" y="135759"/>
                      <a:pt x="86208" y="135221"/>
                      <a:pt x="82441" y="134683"/>
                    </a:cubicBezTo>
                    <a:cubicBezTo>
                      <a:pt x="80020" y="134414"/>
                      <a:pt x="77599" y="133876"/>
                      <a:pt x="75716" y="132531"/>
                    </a:cubicBezTo>
                    <a:cubicBezTo>
                      <a:pt x="73833" y="131455"/>
                      <a:pt x="72218" y="130379"/>
                      <a:pt x="70335" y="129034"/>
                    </a:cubicBezTo>
                    <a:cubicBezTo>
                      <a:pt x="66300" y="126343"/>
                      <a:pt x="62264" y="124460"/>
                      <a:pt x="58229" y="122039"/>
                    </a:cubicBezTo>
                    <a:cubicBezTo>
                      <a:pt x="54194" y="119887"/>
                      <a:pt x="49889" y="118273"/>
                      <a:pt x="45585" y="116927"/>
                    </a:cubicBezTo>
                    <a:cubicBezTo>
                      <a:pt x="41011" y="115313"/>
                      <a:pt x="36438" y="115313"/>
                      <a:pt x="31596" y="115851"/>
                    </a:cubicBezTo>
                    <a:cubicBezTo>
                      <a:pt x="28098" y="116120"/>
                      <a:pt x="24601" y="116120"/>
                      <a:pt x="21373" y="117196"/>
                    </a:cubicBezTo>
                    <a:cubicBezTo>
                      <a:pt x="20565" y="117465"/>
                      <a:pt x="19489" y="116927"/>
                      <a:pt x="18413" y="116658"/>
                    </a:cubicBezTo>
                    <a:cubicBezTo>
                      <a:pt x="17606" y="111816"/>
                      <a:pt x="17875" y="107242"/>
                      <a:pt x="18144" y="102938"/>
                    </a:cubicBezTo>
                    <a:cubicBezTo>
                      <a:pt x="18413" y="92177"/>
                      <a:pt x="22718" y="83030"/>
                      <a:pt x="28905" y="74690"/>
                    </a:cubicBezTo>
                    <a:cubicBezTo>
                      <a:pt x="31326" y="71462"/>
                      <a:pt x="34017" y="68234"/>
                      <a:pt x="36438" y="65006"/>
                    </a:cubicBezTo>
                    <a:cubicBezTo>
                      <a:pt x="39666" y="60701"/>
                      <a:pt x="44240" y="58011"/>
                      <a:pt x="49082" y="55590"/>
                    </a:cubicBezTo>
                    <a:cubicBezTo>
                      <a:pt x="50965" y="54783"/>
                      <a:pt x="52848" y="54514"/>
                      <a:pt x="54732" y="54245"/>
                    </a:cubicBezTo>
                    <a:cubicBezTo>
                      <a:pt x="60650" y="53975"/>
                      <a:pt x="66031" y="55321"/>
                      <a:pt x="71949" y="55859"/>
                    </a:cubicBezTo>
                    <a:cubicBezTo>
                      <a:pt x="72756" y="55859"/>
                      <a:pt x="73833" y="56397"/>
                      <a:pt x="74640" y="56666"/>
                    </a:cubicBezTo>
                    <a:cubicBezTo>
                      <a:pt x="79751" y="59087"/>
                      <a:pt x="84863" y="62046"/>
                      <a:pt x="89167" y="65813"/>
                    </a:cubicBezTo>
                    <a:cubicBezTo>
                      <a:pt x="93740" y="70117"/>
                      <a:pt x="98314" y="74152"/>
                      <a:pt x="102887" y="78457"/>
                    </a:cubicBezTo>
                    <a:cubicBezTo>
                      <a:pt x="104501" y="79802"/>
                      <a:pt x="105846" y="81416"/>
                      <a:pt x="107461" y="83030"/>
                    </a:cubicBezTo>
                    <a:cubicBezTo>
                      <a:pt x="109882" y="85720"/>
                      <a:pt x="112034" y="88680"/>
                      <a:pt x="114724" y="91101"/>
                    </a:cubicBezTo>
                    <a:cubicBezTo>
                      <a:pt x="118491" y="94598"/>
                      <a:pt x="120912" y="98903"/>
                      <a:pt x="122526" y="103745"/>
                    </a:cubicBezTo>
                    <a:cubicBezTo>
                      <a:pt x="122795" y="104283"/>
                      <a:pt x="122795" y="104821"/>
                      <a:pt x="123064" y="104821"/>
                    </a:cubicBezTo>
                    <a:cubicBezTo>
                      <a:pt x="123602" y="105090"/>
                      <a:pt x="124409" y="104821"/>
                      <a:pt x="124678" y="104552"/>
                    </a:cubicBezTo>
                    <a:cubicBezTo>
                      <a:pt x="125485" y="103745"/>
                      <a:pt x="125754" y="102669"/>
                      <a:pt x="125216" y="101593"/>
                    </a:cubicBezTo>
                    <a:cubicBezTo>
                      <a:pt x="122526" y="96212"/>
                      <a:pt x="120105" y="90563"/>
                      <a:pt x="116877" y="85451"/>
                    </a:cubicBezTo>
                    <a:cubicBezTo>
                      <a:pt x="113917" y="80609"/>
                      <a:pt x="110689" y="75767"/>
                      <a:pt x="105577" y="72538"/>
                    </a:cubicBezTo>
                    <a:cubicBezTo>
                      <a:pt x="104770" y="72000"/>
                      <a:pt x="103963" y="71193"/>
                      <a:pt x="103156" y="70655"/>
                    </a:cubicBezTo>
                    <a:cubicBezTo>
                      <a:pt x="96969" y="64467"/>
                      <a:pt x="89705" y="59356"/>
                      <a:pt x="82710" y="54245"/>
                    </a:cubicBezTo>
                    <a:cubicBezTo>
                      <a:pt x="78406" y="51016"/>
                      <a:pt x="75447" y="46981"/>
                      <a:pt x="75985" y="41062"/>
                    </a:cubicBezTo>
                    <a:cubicBezTo>
                      <a:pt x="75985" y="39986"/>
                      <a:pt x="75985" y="38910"/>
                      <a:pt x="75985" y="37834"/>
                    </a:cubicBezTo>
                    <a:cubicBezTo>
                      <a:pt x="76254" y="34068"/>
                      <a:pt x="77330" y="30570"/>
                      <a:pt x="79482" y="27342"/>
                    </a:cubicBezTo>
                    <a:cubicBezTo>
                      <a:pt x="82710" y="22769"/>
                      <a:pt x="86746" y="19540"/>
                      <a:pt x="91319" y="16312"/>
                    </a:cubicBezTo>
                    <a:cubicBezTo>
                      <a:pt x="96162" y="12815"/>
                      <a:pt x="101542" y="10124"/>
                      <a:pt x="106923" y="7703"/>
                    </a:cubicBezTo>
                    <a:cubicBezTo>
                      <a:pt x="112572" y="5282"/>
                      <a:pt x="118491" y="3668"/>
                      <a:pt x="124409" y="3130"/>
                    </a:cubicBezTo>
                    <a:cubicBezTo>
                      <a:pt x="126292" y="2861"/>
                      <a:pt x="128176" y="3130"/>
                      <a:pt x="130328" y="3399"/>
                    </a:cubicBezTo>
                    <a:cubicBezTo>
                      <a:pt x="130597" y="4475"/>
                      <a:pt x="130866" y="5282"/>
                      <a:pt x="131135" y="6089"/>
                    </a:cubicBezTo>
                    <a:cubicBezTo>
                      <a:pt x="131942" y="9317"/>
                      <a:pt x="133556" y="12008"/>
                      <a:pt x="135708" y="14160"/>
                    </a:cubicBezTo>
                    <a:cubicBezTo>
                      <a:pt x="141358" y="20078"/>
                      <a:pt x="144317" y="27342"/>
                      <a:pt x="147276" y="34875"/>
                    </a:cubicBezTo>
                    <a:cubicBezTo>
                      <a:pt x="150505" y="42945"/>
                      <a:pt x="152119" y="51016"/>
                      <a:pt x="153195" y="59625"/>
                    </a:cubicBezTo>
                    <a:cubicBezTo>
                      <a:pt x="153464" y="62584"/>
                      <a:pt x="153733" y="65544"/>
                      <a:pt x="153195" y="68772"/>
                    </a:cubicBezTo>
                    <a:cubicBezTo>
                      <a:pt x="152926" y="69579"/>
                      <a:pt x="153195" y="70655"/>
                      <a:pt x="153195" y="71462"/>
                    </a:cubicBezTo>
                    <a:cubicBezTo>
                      <a:pt x="153195" y="73883"/>
                      <a:pt x="153464" y="76305"/>
                      <a:pt x="152926" y="78726"/>
                    </a:cubicBezTo>
                    <a:cubicBezTo>
                      <a:pt x="152657" y="79264"/>
                      <a:pt x="152926" y="80071"/>
                      <a:pt x="153195" y="80340"/>
                    </a:cubicBezTo>
                    <a:cubicBezTo>
                      <a:pt x="153195" y="80609"/>
                      <a:pt x="153733" y="81147"/>
                      <a:pt x="154271" y="81147"/>
                    </a:cubicBezTo>
                    <a:cubicBezTo>
                      <a:pt x="154540" y="81147"/>
                      <a:pt x="155347" y="80878"/>
                      <a:pt x="155347" y="80609"/>
                    </a:cubicBezTo>
                    <a:cubicBezTo>
                      <a:pt x="155616" y="79802"/>
                      <a:pt x="155885" y="78995"/>
                      <a:pt x="155885" y="77919"/>
                    </a:cubicBezTo>
                    <a:cubicBezTo>
                      <a:pt x="156154" y="70386"/>
                      <a:pt x="156961" y="63122"/>
                      <a:pt x="155078" y="55859"/>
                    </a:cubicBezTo>
                    <a:cubicBezTo>
                      <a:pt x="154809" y="54783"/>
                      <a:pt x="154540" y="53706"/>
                      <a:pt x="154540" y="52630"/>
                    </a:cubicBezTo>
                    <a:cubicBezTo>
                      <a:pt x="154271" y="45636"/>
                      <a:pt x="151850" y="39448"/>
                      <a:pt x="149429" y="32992"/>
                    </a:cubicBezTo>
                    <a:cubicBezTo>
                      <a:pt x="148890" y="31108"/>
                      <a:pt x="148083" y="29225"/>
                      <a:pt x="147276" y="27342"/>
                    </a:cubicBezTo>
                    <a:cubicBezTo>
                      <a:pt x="145124" y="22231"/>
                      <a:pt x="142434" y="17119"/>
                      <a:pt x="138399" y="13084"/>
                    </a:cubicBezTo>
                    <a:cubicBezTo>
                      <a:pt x="137322" y="12008"/>
                      <a:pt x="136246" y="10393"/>
                      <a:pt x="135439" y="9048"/>
                    </a:cubicBezTo>
                    <a:cubicBezTo>
                      <a:pt x="135170" y="8510"/>
                      <a:pt x="134901" y="7703"/>
                      <a:pt x="134363" y="6089"/>
                    </a:cubicBezTo>
                    <a:cubicBezTo>
                      <a:pt x="135439" y="6896"/>
                      <a:pt x="135977" y="6896"/>
                      <a:pt x="136246" y="7165"/>
                    </a:cubicBezTo>
                    <a:cubicBezTo>
                      <a:pt x="137053" y="7972"/>
                      <a:pt x="137861" y="8779"/>
                      <a:pt x="138668" y="9855"/>
                    </a:cubicBezTo>
                    <a:cubicBezTo>
                      <a:pt x="139475" y="10931"/>
                      <a:pt x="140282" y="12277"/>
                      <a:pt x="141896" y="11739"/>
                    </a:cubicBezTo>
                    <a:cubicBezTo>
                      <a:pt x="143510" y="11200"/>
                      <a:pt x="142703" y="9586"/>
                      <a:pt x="143241" y="8510"/>
                    </a:cubicBezTo>
                    <a:cubicBezTo>
                      <a:pt x="146200" y="9317"/>
                      <a:pt x="148083" y="10662"/>
                      <a:pt x="149967" y="13084"/>
                    </a:cubicBezTo>
                    <a:cubicBezTo>
                      <a:pt x="153464" y="17388"/>
                      <a:pt x="155347" y="22500"/>
                      <a:pt x="157230" y="27611"/>
                    </a:cubicBezTo>
                    <a:cubicBezTo>
                      <a:pt x="160728" y="37296"/>
                      <a:pt x="160459" y="47519"/>
                      <a:pt x="160190" y="57742"/>
                    </a:cubicBezTo>
                    <a:cubicBezTo>
                      <a:pt x="160190" y="61239"/>
                      <a:pt x="159921" y="65006"/>
                      <a:pt x="159921" y="68503"/>
                    </a:cubicBezTo>
                    <a:cubicBezTo>
                      <a:pt x="159921" y="69579"/>
                      <a:pt x="160190" y="70924"/>
                      <a:pt x="161804" y="71462"/>
                    </a:cubicBezTo>
                    <a:cubicBezTo>
                      <a:pt x="162073" y="70924"/>
                      <a:pt x="162342" y="70386"/>
                      <a:pt x="162342" y="69848"/>
                    </a:cubicBezTo>
                    <a:cubicBezTo>
                      <a:pt x="162611" y="65544"/>
                      <a:pt x="163149" y="61508"/>
                      <a:pt x="163149" y="57204"/>
                    </a:cubicBezTo>
                    <a:cubicBezTo>
                      <a:pt x="163418" y="50478"/>
                      <a:pt x="163149" y="44022"/>
                      <a:pt x="162342" y="37296"/>
                    </a:cubicBezTo>
                    <a:cubicBezTo>
                      <a:pt x="161804" y="33799"/>
                      <a:pt x="160997" y="30570"/>
                      <a:pt x="159921" y="27073"/>
                    </a:cubicBezTo>
                    <a:cubicBezTo>
                      <a:pt x="158844" y="24114"/>
                      <a:pt x="157768" y="21154"/>
                      <a:pt x="156692" y="18195"/>
                    </a:cubicBezTo>
                    <a:cubicBezTo>
                      <a:pt x="156423" y="17119"/>
                      <a:pt x="155885" y="16312"/>
                      <a:pt x="155347" y="15236"/>
                    </a:cubicBezTo>
                    <a:cubicBezTo>
                      <a:pt x="153195" y="12277"/>
                      <a:pt x="150774" y="9317"/>
                      <a:pt x="148352" y="6358"/>
                    </a:cubicBezTo>
                    <a:cubicBezTo>
                      <a:pt x="148622" y="5820"/>
                      <a:pt x="149429" y="6358"/>
                      <a:pt x="149698" y="6358"/>
                    </a:cubicBezTo>
                    <a:cubicBezTo>
                      <a:pt x="152388" y="7434"/>
                      <a:pt x="155078" y="8510"/>
                      <a:pt x="157499" y="10124"/>
                    </a:cubicBezTo>
                    <a:cubicBezTo>
                      <a:pt x="159113" y="11200"/>
                      <a:pt x="160728" y="12277"/>
                      <a:pt x="162073" y="13622"/>
                    </a:cubicBezTo>
                    <a:cubicBezTo>
                      <a:pt x="168260" y="19540"/>
                      <a:pt x="170144" y="27073"/>
                      <a:pt x="169874" y="35413"/>
                    </a:cubicBezTo>
                    <a:cubicBezTo>
                      <a:pt x="169874" y="38641"/>
                      <a:pt x="169605" y="42138"/>
                      <a:pt x="169605" y="45367"/>
                    </a:cubicBezTo>
                    <a:cubicBezTo>
                      <a:pt x="169874" y="53437"/>
                      <a:pt x="168798" y="61777"/>
                      <a:pt x="167991" y="69848"/>
                    </a:cubicBezTo>
                    <a:cubicBezTo>
                      <a:pt x="167453" y="75228"/>
                      <a:pt x="166646" y="80609"/>
                      <a:pt x="166108" y="85989"/>
                    </a:cubicBezTo>
                    <a:cubicBezTo>
                      <a:pt x="165032" y="97558"/>
                      <a:pt x="165570" y="108857"/>
                      <a:pt x="167453" y="120425"/>
                    </a:cubicBezTo>
                    <a:cubicBezTo>
                      <a:pt x="167722" y="121232"/>
                      <a:pt x="167991" y="122308"/>
                      <a:pt x="169337" y="121501"/>
                    </a:cubicBezTo>
                    <a:cubicBezTo>
                      <a:pt x="168798" y="115851"/>
                      <a:pt x="167991" y="109933"/>
                      <a:pt x="167722" y="104014"/>
                    </a:cubicBezTo>
                    <a:cubicBezTo>
                      <a:pt x="167453" y="99172"/>
                      <a:pt x="167453" y="94329"/>
                      <a:pt x="167991" y="89756"/>
                    </a:cubicBezTo>
                    <a:cubicBezTo>
                      <a:pt x="168798" y="89756"/>
                      <a:pt x="169605" y="89218"/>
                      <a:pt x="169874" y="88411"/>
                    </a:cubicBezTo>
                    <a:cubicBezTo>
                      <a:pt x="170413" y="87066"/>
                      <a:pt x="170682" y="85720"/>
                      <a:pt x="171220" y="84375"/>
                    </a:cubicBezTo>
                    <a:cubicBezTo>
                      <a:pt x="171220" y="84375"/>
                      <a:pt x="171220" y="84106"/>
                      <a:pt x="171220" y="84106"/>
                    </a:cubicBezTo>
                    <a:cubicBezTo>
                      <a:pt x="171489" y="83568"/>
                      <a:pt x="171489" y="83299"/>
                      <a:pt x="171489" y="82761"/>
                    </a:cubicBezTo>
                    <a:cubicBezTo>
                      <a:pt x="171758" y="81954"/>
                      <a:pt x="171758" y="81416"/>
                      <a:pt x="171758" y="80609"/>
                    </a:cubicBezTo>
                    <a:cubicBezTo>
                      <a:pt x="171758" y="79264"/>
                      <a:pt x="170144" y="78726"/>
                      <a:pt x="169337" y="79802"/>
                    </a:cubicBezTo>
                    <a:cubicBezTo>
                      <a:pt x="169337" y="80071"/>
                      <a:pt x="169067" y="80071"/>
                      <a:pt x="169067" y="80340"/>
                    </a:cubicBezTo>
                    <a:cubicBezTo>
                      <a:pt x="169067" y="80071"/>
                      <a:pt x="169067" y="79802"/>
                      <a:pt x="169067" y="79533"/>
                    </a:cubicBezTo>
                    <a:cubicBezTo>
                      <a:pt x="169605" y="74690"/>
                      <a:pt x="170144" y="69579"/>
                      <a:pt x="170682" y="64736"/>
                    </a:cubicBezTo>
                    <a:cubicBezTo>
                      <a:pt x="170951" y="63660"/>
                      <a:pt x="170682" y="62315"/>
                      <a:pt x="172027" y="61777"/>
                    </a:cubicBezTo>
                    <a:cubicBezTo>
                      <a:pt x="172296" y="62853"/>
                      <a:pt x="172834" y="63660"/>
                      <a:pt x="174448" y="63122"/>
                    </a:cubicBezTo>
                    <a:cubicBezTo>
                      <a:pt x="174986" y="58011"/>
                      <a:pt x="175524" y="52899"/>
                      <a:pt x="175793" y="47788"/>
                    </a:cubicBezTo>
                    <a:cubicBezTo>
                      <a:pt x="176062" y="44291"/>
                      <a:pt x="176331" y="40524"/>
                      <a:pt x="174986" y="37027"/>
                    </a:cubicBezTo>
                    <a:cubicBezTo>
                      <a:pt x="174717" y="35951"/>
                      <a:pt x="174717" y="34875"/>
                      <a:pt x="174717" y="33799"/>
                    </a:cubicBezTo>
                    <a:cubicBezTo>
                      <a:pt x="174717" y="28956"/>
                      <a:pt x="173910" y="24383"/>
                      <a:pt x="173372" y="19809"/>
                    </a:cubicBezTo>
                    <a:cubicBezTo>
                      <a:pt x="172834" y="15774"/>
                      <a:pt x="174179" y="13084"/>
                      <a:pt x="177945" y="11470"/>
                    </a:cubicBezTo>
                    <a:cubicBezTo>
                      <a:pt x="186285" y="7972"/>
                      <a:pt x="194894" y="6358"/>
                      <a:pt x="204041" y="7165"/>
                    </a:cubicBezTo>
                    <a:cubicBezTo>
                      <a:pt x="214533" y="8241"/>
                      <a:pt x="224487" y="11200"/>
                      <a:pt x="233633" y="16581"/>
                    </a:cubicBezTo>
                    <a:cubicBezTo>
                      <a:pt x="242780" y="21961"/>
                      <a:pt x="249775" y="29494"/>
                      <a:pt x="254348" y="39448"/>
                    </a:cubicBezTo>
                    <a:cubicBezTo>
                      <a:pt x="256232" y="44022"/>
                      <a:pt x="256232" y="48326"/>
                      <a:pt x="255155" y="52630"/>
                    </a:cubicBezTo>
                    <a:cubicBezTo>
                      <a:pt x="254617" y="54783"/>
                      <a:pt x="254348" y="56666"/>
                      <a:pt x="254348" y="58818"/>
                    </a:cubicBezTo>
                    <a:cubicBezTo>
                      <a:pt x="254617" y="62046"/>
                      <a:pt x="254079" y="65006"/>
                      <a:pt x="252734" y="67965"/>
                    </a:cubicBezTo>
                    <a:cubicBezTo>
                      <a:pt x="250582" y="72807"/>
                      <a:pt x="248430" y="77919"/>
                      <a:pt x="246278" y="83030"/>
                    </a:cubicBezTo>
                    <a:cubicBezTo>
                      <a:pt x="243587" y="89218"/>
                      <a:pt x="239821" y="94598"/>
                      <a:pt x="235248" y="99441"/>
                    </a:cubicBezTo>
                    <a:cubicBezTo>
                      <a:pt x="232288" y="102938"/>
                      <a:pt x="229060" y="106166"/>
                      <a:pt x="225294" y="108857"/>
                    </a:cubicBezTo>
                    <a:cubicBezTo>
                      <a:pt x="225025" y="109126"/>
                      <a:pt x="224487" y="109395"/>
                      <a:pt x="224218" y="109664"/>
                    </a:cubicBezTo>
                    <a:cubicBezTo>
                      <a:pt x="223949" y="110202"/>
                      <a:pt x="223679" y="111009"/>
                      <a:pt x="223949" y="111278"/>
                    </a:cubicBezTo>
                    <a:cubicBezTo>
                      <a:pt x="224218" y="111816"/>
                      <a:pt x="224756" y="112354"/>
                      <a:pt x="225294" y="112892"/>
                    </a:cubicBezTo>
                    <a:cubicBezTo>
                      <a:pt x="228253" y="110202"/>
                      <a:pt x="230943" y="107512"/>
                      <a:pt x="233633" y="104821"/>
                    </a:cubicBezTo>
                    <a:cubicBezTo>
                      <a:pt x="239552" y="98903"/>
                      <a:pt x="244664" y="92715"/>
                      <a:pt x="248161" y="85182"/>
                    </a:cubicBezTo>
                    <a:cubicBezTo>
                      <a:pt x="251120" y="79264"/>
                      <a:pt x="253541" y="73076"/>
                      <a:pt x="256232" y="66889"/>
                    </a:cubicBezTo>
                    <a:cubicBezTo>
                      <a:pt x="257308" y="64736"/>
                      <a:pt x="257846" y="62315"/>
                      <a:pt x="257577" y="59894"/>
                    </a:cubicBezTo>
                    <a:cubicBezTo>
                      <a:pt x="256770" y="56397"/>
                      <a:pt x="258115" y="53437"/>
                      <a:pt x="259460" y="50478"/>
                    </a:cubicBezTo>
                    <a:cubicBezTo>
                      <a:pt x="260267" y="48595"/>
                      <a:pt x="261343" y="47519"/>
                      <a:pt x="263226" y="46981"/>
                    </a:cubicBezTo>
                    <a:cubicBezTo>
                      <a:pt x="269145" y="45098"/>
                      <a:pt x="269952" y="45098"/>
                      <a:pt x="276139" y="46174"/>
                    </a:cubicBezTo>
                    <a:cubicBezTo>
                      <a:pt x="279637" y="46981"/>
                      <a:pt x="282327" y="48595"/>
                      <a:pt x="284479" y="51285"/>
                    </a:cubicBezTo>
                    <a:cubicBezTo>
                      <a:pt x="288246" y="55859"/>
                      <a:pt x="291474" y="60432"/>
                      <a:pt x="294971" y="65006"/>
                    </a:cubicBezTo>
                    <a:cubicBezTo>
                      <a:pt x="296047" y="66351"/>
                      <a:pt x="296854" y="67965"/>
                      <a:pt x="297931" y="69579"/>
                    </a:cubicBezTo>
                    <a:cubicBezTo>
                      <a:pt x="298200" y="69848"/>
                      <a:pt x="298469" y="70386"/>
                      <a:pt x="298738" y="70655"/>
                    </a:cubicBezTo>
                    <a:cubicBezTo>
                      <a:pt x="300890" y="76305"/>
                      <a:pt x="303849" y="81685"/>
                      <a:pt x="304387" y="87873"/>
                    </a:cubicBezTo>
                    <a:cubicBezTo>
                      <a:pt x="304387" y="88680"/>
                      <a:pt x="304387" y="89487"/>
                      <a:pt x="304656" y="90025"/>
                    </a:cubicBezTo>
                    <a:cubicBezTo>
                      <a:pt x="304925" y="93791"/>
                      <a:pt x="307077" y="97020"/>
                      <a:pt x="310306" y="98096"/>
                    </a:cubicBezTo>
                    <a:cubicBezTo>
                      <a:pt x="314610" y="99710"/>
                      <a:pt x="315955" y="103207"/>
                      <a:pt x="317300" y="106973"/>
                    </a:cubicBezTo>
                    <a:cubicBezTo>
                      <a:pt x="318376" y="109933"/>
                      <a:pt x="318914" y="112892"/>
                      <a:pt x="319722" y="115582"/>
                    </a:cubicBezTo>
                    <a:cubicBezTo>
                      <a:pt x="319991" y="117196"/>
                      <a:pt x="319991" y="118811"/>
                      <a:pt x="319991" y="120425"/>
                    </a:cubicBezTo>
                    <a:cubicBezTo>
                      <a:pt x="320260" y="124998"/>
                      <a:pt x="320798" y="129572"/>
                      <a:pt x="320260" y="134145"/>
                    </a:cubicBezTo>
                    <a:cubicBezTo>
                      <a:pt x="319722" y="139526"/>
                      <a:pt x="318646" y="144906"/>
                      <a:pt x="316762" y="150017"/>
                    </a:cubicBezTo>
                    <a:cubicBezTo>
                      <a:pt x="315686" y="152708"/>
                      <a:pt x="314341" y="154860"/>
                      <a:pt x="311920" y="156474"/>
                    </a:cubicBezTo>
                    <a:cubicBezTo>
                      <a:pt x="311113" y="157012"/>
                      <a:pt x="310306" y="157550"/>
                      <a:pt x="309768" y="158088"/>
                    </a:cubicBezTo>
                    <a:cubicBezTo>
                      <a:pt x="306539" y="162124"/>
                      <a:pt x="301966" y="163738"/>
                      <a:pt x="297392" y="165352"/>
                    </a:cubicBezTo>
                    <a:cubicBezTo>
                      <a:pt x="293088" y="166966"/>
                      <a:pt x="288515" y="168580"/>
                      <a:pt x="284210" y="169925"/>
                    </a:cubicBezTo>
                    <a:cubicBezTo>
                      <a:pt x="282596" y="170463"/>
                      <a:pt x="280982" y="170732"/>
                      <a:pt x="279368" y="171270"/>
                    </a:cubicBezTo>
                    <a:cubicBezTo>
                      <a:pt x="278023" y="171540"/>
                      <a:pt x="276677" y="172078"/>
                      <a:pt x="275601" y="172616"/>
                    </a:cubicBezTo>
                    <a:cubicBezTo>
                      <a:pt x="270759" y="174768"/>
                      <a:pt x="265916" y="176651"/>
                      <a:pt x="260536" y="177189"/>
                    </a:cubicBezTo>
                    <a:cubicBezTo>
                      <a:pt x="259998" y="177189"/>
                      <a:pt x="259460" y="177458"/>
                      <a:pt x="258922" y="177727"/>
                    </a:cubicBezTo>
                    <a:cubicBezTo>
                      <a:pt x="258653" y="177727"/>
                      <a:pt x="258653" y="178265"/>
                      <a:pt x="258653" y="178534"/>
                    </a:cubicBezTo>
                    <a:cubicBezTo>
                      <a:pt x="258653" y="178803"/>
                      <a:pt x="258922" y="179072"/>
                      <a:pt x="259191" y="179341"/>
                    </a:cubicBezTo>
                    <a:cubicBezTo>
                      <a:pt x="259729" y="179610"/>
                      <a:pt x="260267" y="179610"/>
                      <a:pt x="260805" y="179610"/>
                    </a:cubicBezTo>
                    <a:cubicBezTo>
                      <a:pt x="264302" y="179879"/>
                      <a:pt x="267800" y="179072"/>
                      <a:pt x="271028" y="177996"/>
                    </a:cubicBezTo>
                    <a:cubicBezTo>
                      <a:pt x="276409" y="176113"/>
                      <a:pt x="281789" y="174499"/>
                      <a:pt x="286900" y="172885"/>
                    </a:cubicBezTo>
                    <a:cubicBezTo>
                      <a:pt x="289322" y="172078"/>
                      <a:pt x="291743" y="171001"/>
                      <a:pt x="294164" y="170194"/>
                    </a:cubicBezTo>
                    <a:cubicBezTo>
                      <a:pt x="296854" y="169118"/>
                      <a:pt x="299545" y="168311"/>
                      <a:pt x="302235" y="167235"/>
                    </a:cubicBezTo>
                    <a:cubicBezTo>
                      <a:pt x="305463" y="165890"/>
                      <a:pt x="308153" y="164007"/>
                      <a:pt x="310575" y="161586"/>
                    </a:cubicBezTo>
                    <a:cubicBezTo>
                      <a:pt x="311651" y="160509"/>
                      <a:pt x="312727" y="159433"/>
                      <a:pt x="314610" y="159164"/>
                    </a:cubicBezTo>
                    <a:cubicBezTo>
                      <a:pt x="318107" y="161855"/>
                      <a:pt x="320260" y="165083"/>
                      <a:pt x="320798" y="169925"/>
                    </a:cubicBezTo>
                    <a:cubicBezTo>
                      <a:pt x="321336" y="175844"/>
                      <a:pt x="321067" y="181493"/>
                      <a:pt x="320260" y="187143"/>
                    </a:cubicBezTo>
                    <a:cubicBezTo>
                      <a:pt x="319722" y="192793"/>
                      <a:pt x="317569" y="197904"/>
                      <a:pt x="315148" y="203015"/>
                    </a:cubicBezTo>
                    <a:cubicBezTo>
                      <a:pt x="313265" y="206513"/>
                      <a:pt x="311651" y="210010"/>
                      <a:pt x="309499" y="213238"/>
                    </a:cubicBezTo>
                    <a:cubicBezTo>
                      <a:pt x="306808" y="217274"/>
                      <a:pt x="303849" y="221040"/>
                      <a:pt x="300352" y="224537"/>
                    </a:cubicBezTo>
                    <a:cubicBezTo>
                      <a:pt x="296854" y="228035"/>
                      <a:pt x="293357" y="230994"/>
                      <a:pt x="288784" y="233415"/>
                    </a:cubicBezTo>
                    <a:cubicBezTo>
                      <a:pt x="284748" y="235568"/>
                      <a:pt x="280444" y="237989"/>
                      <a:pt x="276409" y="240410"/>
                    </a:cubicBezTo>
                    <a:cubicBezTo>
                      <a:pt x="274525" y="241486"/>
                      <a:pt x="272911" y="242831"/>
                      <a:pt x="271297" y="243907"/>
                    </a:cubicBezTo>
                    <a:cubicBezTo>
                      <a:pt x="270221" y="244714"/>
                      <a:pt x="269683" y="245790"/>
                      <a:pt x="269952" y="247136"/>
                    </a:cubicBezTo>
                    <a:cubicBezTo>
                      <a:pt x="269952" y="248212"/>
                      <a:pt x="270221" y="249288"/>
                      <a:pt x="270221" y="250364"/>
                    </a:cubicBezTo>
                    <a:cubicBezTo>
                      <a:pt x="270221" y="253054"/>
                      <a:pt x="270221" y="255475"/>
                      <a:pt x="270221" y="258166"/>
                    </a:cubicBezTo>
                    <a:cubicBezTo>
                      <a:pt x="270221" y="258973"/>
                      <a:pt x="269952" y="260049"/>
                      <a:pt x="269414" y="260587"/>
                    </a:cubicBezTo>
                    <a:cubicBezTo>
                      <a:pt x="267262" y="263815"/>
                      <a:pt x="264840" y="267043"/>
                      <a:pt x="261612" y="269465"/>
                    </a:cubicBezTo>
                    <a:cubicBezTo>
                      <a:pt x="259460" y="271079"/>
                      <a:pt x="257308" y="272962"/>
                      <a:pt x="255155" y="274576"/>
                    </a:cubicBezTo>
                    <a:cubicBezTo>
                      <a:pt x="248430" y="279957"/>
                      <a:pt x="240897" y="283992"/>
                      <a:pt x="233364" y="288296"/>
                    </a:cubicBezTo>
                    <a:cubicBezTo>
                      <a:pt x="228522" y="290987"/>
                      <a:pt x="222872" y="291525"/>
                      <a:pt x="217492" y="290718"/>
                    </a:cubicBezTo>
                    <a:cubicBezTo>
                      <a:pt x="215340" y="290449"/>
                      <a:pt x="213457" y="289373"/>
                      <a:pt x="211304" y="288296"/>
                    </a:cubicBezTo>
                    <a:cubicBezTo>
                      <a:pt x="210497" y="286144"/>
                      <a:pt x="210766" y="283723"/>
                      <a:pt x="211035" y="281302"/>
                    </a:cubicBezTo>
                    <a:cubicBezTo>
                      <a:pt x="211035" y="275652"/>
                      <a:pt x="211573" y="270003"/>
                      <a:pt x="211035" y="264622"/>
                    </a:cubicBezTo>
                    <a:cubicBezTo>
                      <a:pt x="210228" y="253592"/>
                      <a:pt x="208883" y="242562"/>
                      <a:pt x="205924" y="231801"/>
                    </a:cubicBezTo>
                    <a:cubicBezTo>
                      <a:pt x="204848" y="227228"/>
                      <a:pt x="204041" y="222654"/>
                      <a:pt x="202965" y="218081"/>
                    </a:cubicBezTo>
                    <a:cubicBezTo>
                      <a:pt x="201350" y="210279"/>
                      <a:pt x="199467" y="202477"/>
                      <a:pt x="197853" y="194676"/>
                    </a:cubicBezTo>
                    <a:cubicBezTo>
                      <a:pt x="197315" y="192523"/>
                      <a:pt x="197046" y="190102"/>
                      <a:pt x="196777" y="187950"/>
                    </a:cubicBezTo>
                    <a:cubicBezTo>
                      <a:pt x="196508" y="180955"/>
                      <a:pt x="198929" y="175037"/>
                      <a:pt x="202965" y="169387"/>
                    </a:cubicBezTo>
                    <a:cubicBezTo>
                      <a:pt x="204310" y="167773"/>
                      <a:pt x="205655" y="166159"/>
                      <a:pt x="206731" y="164276"/>
                    </a:cubicBezTo>
                    <a:cubicBezTo>
                      <a:pt x="207000" y="163738"/>
                      <a:pt x="207269" y="162931"/>
                      <a:pt x="207000" y="162662"/>
                    </a:cubicBezTo>
                    <a:cubicBezTo>
                      <a:pt x="206462" y="161855"/>
                      <a:pt x="205655" y="162124"/>
                      <a:pt x="205117" y="162662"/>
                    </a:cubicBezTo>
                    <a:cubicBezTo>
                      <a:pt x="204310" y="163200"/>
                      <a:pt x="203234" y="163738"/>
                      <a:pt x="202965" y="164276"/>
                    </a:cubicBezTo>
                    <a:cubicBezTo>
                      <a:pt x="202427" y="166428"/>
                      <a:pt x="200543" y="167773"/>
                      <a:pt x="199198" y="169387"/>
                    </a:cubicBezTo>
                    <a:cubicBezTo>
                      <a:pt x="194356" y="176651"/>
                      <a:pt x="193011" y="184453"/>
                      <a:pt x="194894" y="192793"/>
                    </a:cubicBezTo>
                    <a:cubicBezTo>
                      <a:pt x="196239" y="198442"/>
                      <a:pt x="197315" y="204092"/>
                      <a:pt x="198660" y="209741"/>
                    </a:cubicBezTo>
                    <a:cubicBezTo>
                      <a:pt x="201081" y="221040"/>
                      <a:pt x="203503" y="232070"/>
                      <a:pt x="205924" y="243369"/>
                    </a:cubicBezTo>
                    <a:cubicBezTo>
                      <a:pt x="207807" y="253323"/>
                      <a:pt x="209152" y="263546"/>
                      <a:pt x="208883" y="273500"/>
                    </a:cubicBezTo>
                    <a:cubicBezTo>
                      <a:pt x="208614" y="283185"/>
                      <a:pt x="208076" y="293139"/>
                      <a:pt x="207000" y="302824"/>
                    </a:cubicBezTo>
                    <a:cubicBezTo>
                      <a:pt x="205924" y="312509"/>
                      <a:pt x="204041" y="322194"/>
                      <a:pt x="202696" y="331879"/>
                    </a:cubicBezTo>
                    <a:cubicBezTo>
                      <a:pt x="201620" y="339411"/>
                      <a:pt x="200005" y="346675"/>
                      <a:pt x="197853" y="353939"/>
                    </a:cubicBezTo>
                    <a:cubicBezTo>
                      <a:pt x="197584" y="355015"/>
                      <a:pt x="197046" y="356091"/>
                      <a:pt x="196508" y="357705"/>
                    </a:cubicBezTo>
                    <a:cubicBezTo>
                      <a:pt x="195970" y="356629"/>
                      <a:pt x="195432" y="356360"/>
                      <a:pt x="195432" y="355822"/>
                    </a:cubicBezTo>
                    <a:cubicBezTo>
                      <a:pt x="193818" y="352055"/>
                      <a:pt x="192204" y="348289"/>
                      <a:pt x="190589" y="344523"/>
                    </a:cubicBezTo>
                    <a:cubicBezTo>
                      <a:pt x="188437" y="339949"/>
                      <a:pt x="185747" y="335645"/>
                      <a:pt x="182250" y="332148"/>
                    </a:cubicBezTo>
                    <a:cubicBezTo>
                      <a:pt x="181174" y="331071"/>
                      <a:pt x="180098" y="329995"/>
                      <a:pt x="179021" y="328919"/>
                    </a:cubicBezTo>
                    <a:cubicBezTo>
                      <a:pt x="176062" y="325422"/>
                      <a:pt x="172296" y="323808"/>
                      <a:pt x="167722" y="324346"/>
                    </a:cubicBezTo>
                    <a:cubicBezTo>
                      <a:pt x="166915" y="324346"/>
                      <a:pt x="166108" y="324346"/>
                      <a:pt x="165032" y="324346"/>
                    </a:cubicBezTo>
                    <a:cubicBezTo>
                      <a:pt x="164225" y="321925"/>
                      <a:pt x="164763" y="319772"/>
                      <a:pt x="165301" y="317620"/>
                    </a:cubicBezTo>
                    <a:cubicBezTo>
                      <a:pt x="168529" y="306321"/>
                      <a:pt x="170413" y="294753"/>
                      <a:pt x="171758" y="283185"/>
                    </a:cubicBezTo>
                    <a:cubicBezTo>
                      <a:pt x="173372" y="268927"/>
                      <a:pt x="174179" y="254399"/>
                      <a:pt x="172296" y="240141"/>
                    </a:cubicBezTo>
                    <a:cubicBezTo>
                      <a:pt x="170951" y="229649"/>
                      <a:pt x="168798" y="219157"/>
                      <a:pt x="163956" y="209741"/>
                    </a:cubicBezTo>
                    <a:cubicBezTo>
                      <a:pt x="163418" y="208665"/>
                      <a:pt x="162880" y="207320"/>
                      <a:pt x="162342" y="205975"/>
                    </a:cubicBezTo>
                    <a:cubicBezTo>
                      <a:pt x="159113" y="197366"/>
                      <a:pt x="153195" y="190640"/>
                      <a:pt x="145662" y="185529"/>
                    </a:cubicBezTo>
                    <a:cubicBezTo>
                      <a:pt x="142703" y="183646"/>
                      <a:pt x="139744" y="181762"/>
                      <a:pt x="136515" y="180417"/>
                    </a:cubicBezTo>
                    <a:cubicBezTo>
                      <a:pt x="130059" y="177189"/>
                      <a:pt x="123871" y="178265"/>
                      <a:pt x="117684" y="181224"/>
                    </a:cubicBezTo>
                    <a:cubicBezTo>
                      <a:pt x="116877" y="181493"/>
                      <a:pt x="116338" y="182031"/>
                      <a:pt x="115262" y="182031"/>
                    </a:cubicBezTo>
                    <a:cubicBezTo>
                      <a:pt x="113648" y="182031"/>
                      <a:pt x="112303" y="182301"/>
                      <a:pt x="110689" y="182570"/>
                    </a:cubicBezTo>
                    <a:cubicBezTo>
                      <a:pt x="107192" y="183108"/>
                      <a:pt x="103694" y="183646"/>
                      <a:pt x="100466" y="184184"/>
                    </a:cubicBezTo>
                    <a:cubicBezTo>
                      <a:pt x="96700" y="184722"/>
                      <a:pt x="92933" y="185529"/>
                      <a:pt x="89436" y="186336"/>
                    </a:cubicBezTo>
                    <a:cubicBezTo>
                      <a:pt x="84863" y="187143"/>
                      <a:pt x="80558" y="187950"/>
                      <a:pt x="75985" y="188757"/>
                    </a:cubicBezTo>
                    <a:cubicBezTo>
                      <a:pt x="73025" y="189295"/>
                      <a:pt x="70066" y="190371"/>
                      <a:pt x="67107" y="190909"/>
                    </a:cubicBezTo>
                    <a:cubicBezTo>
                      <a:pt x="63340" y="191716"/>
                      <a:pt x="59574" y="192523"/>
                      <a:pt x="56077" y="193062"/>
                    </a:cubicBezTo>
                    <a:cubicBezTo>
                      <a:pt x="52311" y="193600"/>
                      <a:pt x="48544" y="194407"/>
                      <a:pt x="44778" y="194945"/>
                    </a:cubicBezTo>
                    <a:cubicBezTo>
                      <a:pt x="38590" y="195752"/>
                      <a:pt x="32403" y="195483"/>
                      <a:pt x="26215" y="193869"/>
                    </a:cubicBezTo>
                    <a:cubicBezTo>
                      <a:pt x="23256" y="193062"/>
                      <a:pt x="20296" y="191985"/>
                      <a:pt x="17337" y="190371"/>
                    </a:cubicBezTo>
                    <a:cubicBezTo>
                      <a:pt x="15185" y="189295"/>
                      <a:pt x="13302" y="187681"/>
                      <a:pt x="12226" y="185529"/>
                    </a:cubicBezTo>
                    <a:cubicBezTo>
                      <a:pt x="9804" y="184722"/>
                      <a:pt x="7383" y="182031"/>
                      <a:pt x="6307" y="178265"/>
                    </a:cubicBezTo>
                    <a:close/>
                    <a:moveTo>
                      <a:pt x="22718" y="120963"/>
                    </a:moveTo>
                    <a:cubicBezTo>
                      <a:pt x="22718" y="120694"/>
                      <a:pt x="22718" y="120694"/>
                      <a:pt x="22718" y="120425"/>
                    </a:cubicBezTo>
                    <a:cubicBezTo>
                      <a:pt x="23525" y="120156"/>
                      <a:pt x="24063" y="119618"/>
                      <a:pt x="24870" y="119618"/>
                    </a:cubicBezTo>
                    <a:cubicBezTo>
                      <a:pt x="34286" y="117734"/>
                      <a:pt x="43433" y="118811"/>
                      <a:pt x="52041" y="123384"/>
                    </a:cubicBezTo>
                    <a:cubicBezTo>
                      <a:pt x="55001" y="124998"/>
                      <a:pt x="58229" y="126612"/>
                      <a:pt x="61188" y="128226"/>
                    </a:cubicBezTo>
                    <a:cubicBezTo>
                      <a:pt x="60650" y="129303"/>
                      <a:pt x="60112" y="128765"/>
                      <a:pt x="59574" y="128765"/>
                    </a:cubicBezTo>
                    <a:cubicBezTo>
                      <a:pt x="53387" y="126343"/>
                      <a:pt x="46661" y="125267"/>
                      <a:pt x="40473" y="123653"/>
                    </a:cubicBezTo>
                    <a:cubicBezTo>
                      <a:pt x="35362" y="122308"/>
                      <a:pt x="30519" y="121501"/>
                      <a:pt x="25408" y="121501"/>
                    </a:cubicBezTo>
                    <a:cubicBezTo>
                      <a:pt x="24332" y="121232"/>
                      <a:pt x="23525" y="120963"/>
                      <a:pt x="22718" y="120963"/>
                    </a:cubicBezTo>
                    <a:close/>
                    <a:moveTo>
                      <a:pt x="82441" y="138180"/>
                    </a:moveTo>
                    <a:cubicBezTo>
                      <a:pt x="85939" y="138180"/>
                      <a:pt x="88629" y="138718"/>
                      <a:pt x="91050" y="139526"/>
                    </a:cubicBezTo>
                    <a:cubicBezTo>
                      <a:pt x="99121" y="141409"/>
                      <a:pt x="106653" y="144099"/>
                      <a:pt x="113917" y="148134"/>
                    </a:cubicBezTo>
                    <a:cubicBezTo>
                      <a:pt x="116338" y="149479"/>
                      <a:pt x="118760" y="151094"/>
                      <a:pt x="121181" y="152977"/>
                    </a:cubicBezTo>
                    <a:cubicBezTo>
                      <a:pt x="124947" y="155936"/>
                      <a:pt x="129252" y="158626"/>
                      <a:pt x="133556" y="160509"/>
                    </a:cubicBezTo>
                    <a:cubicBezTo>
                      <a:pt x="135170" y="161317"/>
                      <a:pt x="136784" y="162124"/>
                      <a:pt x="138399" y="163200"/>
                    </a:cubicBezTo>
                    <a:cubicBezTo>
                      <a:pt x="139744" y="164007"/>
                      <a:pt x="141089" y="165083"/>
                      <a:pt x="142165" y="166697"/>
                    </a:cubicBezTo>
                    <a:cubicBezTo>
                      <a:pt x="141358" y="166966"/>
                      <a:pt x="140820" y="167235"/>
                      <a:pt x="140282" y="167235"/>
                    </a:cubicBezTo>
                    <a:cubicBezTo>
                      <a:pt x="135977" y="167504"/>
                      <a:pt x="131942" y="166428"/>
                      <a:pt x="127907" y="164814"/>
                    </a:cubicBezTo>
                    <a:cubicBezTo>
                      <a:pt x="126023" y="164007"/>
                      <a:pt x="123871" y="163469"/>
                      <a:pt x="121988" y="162931"/>
                    </a:cubicBezTo>
                    <a:cubicBezTo>
                      <a:pt x="116607" y="161586"/>
                      <a:pt x="111496" y="159702"/>
                      <a:pt x="106923" y="156743"/>
                    </a:cubicBezTo>
                    <a:cubicBezTo>
                      <a:pt x="103963" y="155129"/>
                      <a:pt x="101004" y="153515"/>
                      <a:pt x="98314" y="151901"/>
                    </a:cubicBezTo>
                    <a:cubicBezTo>
                      <a:pt x="95355" y="150017"/>
                      <a:pt x="92664" y="147865"/>
                      <a:pt x="89974" y="145713"/>
                    </a:cubicBezTo>
                    <a:cubicBezTo>
                      <a:pt x="87822" y="143830"/>
                      <a:pt x="85670" y="141947"/>
                      <a:pt x="83517" y="140064"/>
                    </a:cubicBezTo>
                    <a:cubicBezTo>
                      <a:pt x="83248" y="139795"/>
                      <a:pt x="82979" y="139256"/>
                      <a:pt x="82441" y="138180"/>
                    </a:cubicBezTo>
                    <a:close/>
                    <a:moveTo>
                      <a:pt x="102618" y="75498"/>
                    </a:moveTo>
                    <a:cubicBezTo>
                      <a:pt x="102887" y="75498"/>
                      <a:pt x="102887" y="75228"/>
                      <a:pt x="102887" y="75228"/>
                    </a:cubicBezTo>
                    <a:cubicBezTo>
                      <a:pt x="104232" y="74959"/>
                      <a:pt x="105039" y="76036"/>
                      <a:pt x="105846" y="76574"/>
                    </a:cubicBezTo>
                    <a:cubicBezTo>
                      <a:pt x="108537" y="78726"/>
                      <a:pt x="110420" y="81416"/>
                      <a:pt x="112034" y="84644"/>
                    </a:cubicBezTo>
                    <a:cubicBezTo>
                      <a:pt x="108806" y="81416"/>
                      <a:pt x="105846" y="78457"/>
                      <a:pt x="102618" y="75498"/>
                    </a:cubicBezTo>
                    <a:close/>
                    <a:moveTo>
                      <a:pt x="173641" y="44560"/>
                    </a:moveTo>
                    <a:cubicBezTo>
                      <a:pt x="173641" y="50478"/>
                      <a:pt x="172565" y="56397"/>
                      <a:pt x="172027" y="62315"/>
                    </a:cubicBezTo>
                    <a:cubicBezTo>
                      <a:pt x="171758" y="61777"/>
                      <a:pt x="171220" y="61239"/>
                      <a:pt x="171220" y="60432"/>
                    </a:cubicBezTo>
                    <a:cubicBezTo>
                      <a:pt x="171489" y="53975"/>
                      <a:pt x="171758" y="47519"/>
                      <a:pt x="172027" y="41062"/>
                    </a:cubicBezTo>
                    <a:cubicBezTo>
                      <a:pt x="172027" y="40793"/>
                      <a:pt x="172296" y="40524"/>
                      <a:pt x="172565" y="40255"/>
                    </a:cubicBezTo>
                    <a:cubicBezTo>
                      <a:pt x="173641" y="41600"/>
                      <a:pt x="173641" y="42945"/>
                      <a:pt x="173641" y="44560"/>
                    </a:cubicBezTo>
                    <a:close/>
                    <a:moveTo>
                      <a:pt x="20565" y="214584"/>
                    </a:moveTo>
                    <a:cubicBezTo>
                      <a:pt x="20565" y="213776"/>
                      <a:pt x="20565" y="212700"/>
                      <a:pt x="20565" y="211893"/>
                    </a:cubicBezTo>
                    <a:cubicBezTo>
                      <a:pt x="20565" y="208396"/>
                      <a:pt x="20565" y="204630"/>
                      <a:pt x="20565" y="201132"/>
                    </a:cubicBezTo>
                    <a:cubicBezTo>
                      <a:pt x="20565" y="200325"/>
                      <a:pt x="20565" y="199787"/>
                      <a:pt x="20835" y="198711"/>
                    </a:cubicBezTo>
                    <a:cubicBezTo>
                      <a:pt x="23525" y="199518"/>
                      <a:pt x="25946" y="200325"/>
                      <a:pt x="28636" y="201132"/>
                    </a:cubicBezTo>
                    <a:cubicBezTo>
                      <a:pt x="28098" y="202477"/>
                      <a:pt x="27560" y="203823"/>
                      <a:pt x="27022" y="204899"/>
                    </a:cubicBezTo>
                    <a:cubicBezTo>
                      <a:pt x="23794" y="212431"/>
                      <a:pt x="24332" y="219157"/>
                      <a:pt x="29174" y="225883"/>
                    </a:cubicBezTo>
                    <a:cubicBezTo>
                      <a:pt x="32672" y="230456"/>
                      <a:pt x="35631" y="235298"/>
                      <a:pt x="38859" y="240141"/>
                    </a:cubicBezTo>
                    <a:cubicBezTo>
                      <a:pt x="39397" y="240679"/>
                      <a:pt x="39666" y="241486"/>
                      <a:pt x="40204" y="242024"/>
                    </a:cubicBezTo>
                    <a:cubicBezTo>
                      <a:pt x="45585" y="246598"/>
                      <a:pt x="50158" y="252247"/>
                      <a:pt x="56884" y="255206"/>
                    </a:cubicBezTo>
                    <a:cubicBezTo>
                      <a:pt x="63072" y="257897"/>
                      <a:pt x="69259" y="257897"/>
                      <a:pt x="75447" y="255744"/>
                    </a:cubicBezTo>
                    <a:cubicBezTo>
                      <a:pt x="81903" y="253323"/>
                      <a:pt x="86746" y="249019"/>
                      <a:pt x="91588" y="244176"/>
                    </a:cubicBezTo>
                    <a:cubicBezTo>
                      <a:pt x="93202" y="242831"/>
                      <a:pt x="94278" y="240948"/>
                      <a:pt x="96431" y="240141"/>
                    </a:cubicBezTo>
                    <a:cubicBezTo>
                      <a:pt x="98314" y="239334"/>
                      <a:pt x="99121" y="237451"/>
                      <a:pt x="99390" y="235298"/>
                    </a:cubicBezTo>
                    <a:cubicBezTo>
                      <a:pt x="99390" y="234760"/>
                      <a:pt x="99121" y="233953"/>
                      <a:pt x="98852" y="233953"/>
                    </a:cubicBezTo>
                    <a:cubicBezTo>
                      <a:pt x="98314" y="233684"/>
                      <a:pt x="97507" y="233684"/>
                      <a:pt x="97238" y="233953"/>
                    </a:cubicBezTo>
                    <a:cubicBezTo>
                      <a:pt x="95624" y="235029"/>
                      <a:pt x="94278" y="236106"/>
                      <a:pt x="93202" y="237720"/>
                    </a:cubicBezTo>
                    <a:cubicBezTo>
                      <a:pt x="90781" y="242024"/>
                      <a:pt x="87284" y="245252"/>
                      <a:pt x="83248" y="248212"/>
                    </a:cubicBezTo>
                    <a:cubicBezTo>
                      <a:pt x="77599" y="252516"/>
                      <a:pt x="71411" y="254668"/>
                      <a:pt x="64148" y="253592"/>
                    </a:cubicBezTo>
                    <a:cubicBezTo>
                      <a:pt x="63072" y="253323"/>
                      <a:pt x="61995" y="253323"/>
                      <a:pt x="61188" y="252785"/>
                    </a:cubicBezTo>
                    <a:cubicBezTo>
                      <a:pt x="56615" y="250902"/>
                      <a:pt x="52041" y="248481"/>
                      <a:pt x="48544" y="244983"/>
                    </a:cubicBezTo>
                    <a:cubicBezTo>
                      <a:pt x="47199" y="243638"/>
                      <a:pt x="45854" y="242562"/>
                      <a:pt x="44509" y="241217"/>
                    </a:cubicBezTo>
                    <a:cubicBezTo>
                      <a:pt x="43164" y="239872"/>
                      <a:pt x="42087" y="238527"/>
                      <a:pt x="41011" y="237182"/>
                    </a:cubicBezTo>
                    <a:cubicBezTo>
                      <a:pt x="39397" y="235029"/>
                      <a:pt x="38052" y="232608"/>
                      <a:pt x="36438" y="230456"/>
                    </a:cubicBezTo>
                    <a:cubicBezTo>
                      <a:pt x="34555" y="228035"/>
                      <a:pt x="33210" y="225614"/>
                      <a:pt x="33748" y="222116"/>
                    </a:cubicBezTo>
                    <a:cubicBezTo>
                      <a:pt x="34017" y="219695"/>
                      <a:pt x="33479" y="217274"/>
                      <a:pt x="33210" y="214853"/>
                    </a:cubicBezTo>
                    <a:cubicBezTo>
                      <a:pt x="32403" y="210817"/>
                      <a:pt x="34286" y="207589"/>
                      <a:pt x="38052" y="205437"/>
                    </a:cubicBezTo>
                    <a:cubicBezTo>
                      <a:pt x="43433" y="202746"/>
                      <a:pt x="49082" y="200594"/>
                      <a:pt x="55001" y="199249"/>
                    </a:cubicBezTo>
                    <a:cubicBezTo>
                      <a:pt x="63072" y="197366"/>
                      <a:pt x="71411" y="196021"/>
                      <a:pt x="79482" y="194138"/>
                    </a:cubicBezTo>
                    <a:cubicBezTo>
                      <a:pt x="89436" y="191716"/>
                      <a:pt x="99659" y="190640"/>
                      <a:pt x="109882" y="188757"/>
                    </a:cubicBezTo>
                    <a:cubicBezTo>
                      <a:pt x="111496" y="188488"/>
                      <a:pt x="113110" y="188219"/>
                      <a:pt x="114724" y="187681"/>
                    </a:cubicBezTo>
                    <a:cubicBezTo>
                      <a:pt x="115531" y="187412"/>
                      <a:pt x="116607" y="187412"/>
                      <a:pt x="116607" y="186874"/>
                    </a:cubicBezTo>
                    <a:cubicBezTo>
                      <a:pt x="117414" y="184991"/>
                      <a:pt x="119298" y="185260"/>
                      <a:pt x="120912" y="184722"/>
                    </a:cubicBezTo>
                    <a:cubicBezTo>
                      <a:pt x="128176" y="182570"/>
                      <a:pt x="134363" y="184453"/>
                      <a:pt x="140282" y="188219"/>
                    </a:cubicBezTo>
                    <a:cubicBezTo>
                      <a:pt x="145662" y="191716"/>
                      <a:pt x="150236" y="195483"/>
                      <a:pt x="154002" y="200594"/>
                    </a:cubicBezTo>
                    <a:cubicBezTo>
                      <a:pt x="156423" y="203554"/>
                      <a:pt x="157768" y="207051"/>
                      <a:pt x="159383" y="210548"/>
                    </a:cubicBezTo>
                    <a:cubicBezTo>
                      <a:pt x="160190" y="212162"/>
                      <a:pt x="160728" y="214046"/>
                      <a:pt x="161535" y="215660"/>
                    </a:cubicBezTo>
                    <a:cubicBezTo>
                      <a:pt x="164225" y="221578"/>
                      <a:pt x="165839" y="227497"/>
                      <a:pt x="167184" y="233684"/>
                    </a:cubicBezTo>
                    <a:cubicBezTo>
                      <a:pt x="169605" y="244445"/>
                      <a:pt x="169874" y="255475"/>
                      <a:pt x="169605" y="266505"/>
                    </a:cubicBezTo>
                    <a:cubicBezTo>
                      <a:pt x="169605" y="273231"/>
                      <a:pt x="168798" y="279688"/>
                      <a:pt x="167991" y="286413"/>
                    </a:cubicBezTo>
                    <a:cubicBezTo>
                      <a:pt x="167722" y="288835"/>
                      <a:pt x="166646" y="290987"/>
                      <a:pt x="165839" y="293139"/>
                    </a:cubicBezTo>
                    <a:cubicBezTo>
                      <a:pt x="162611" y="294215"/>
                      <a:pt x="159113" y="293677"/>
                      <a:pt x="156423" y="296636"/>
                    </a:cubicBezTo>
                    <a:cubicBezTo>
                      <a:pt x="156154" y="294484"/>
                      <a:pt x="157499" y="293139"/>
                      <a:pt x="157768" y="291525"/>
                    </a:cubicBezTo>
                    <a:cubicBezTo>
                      <a:pt x="158037" y="289911"/>
                      <a:pt x="158575" y="288296"/>
                      <a:pt x="158844" y="286682"/>
                    </a:cubicBezTo>
                    <a:cubicBezTo>
                      <a:pt x="159113" y="285068"/>
                      <a:pt x="159651" y="283454"/>
                      <a:pt x="159651" y="281840"/>
                    </a:cubicBezTo>
                    <a:cubicBezTo>
                      <a:pt x="159921" y="280226"/>
                      <a:pt x="159921" y="278881"/>
                      <a:pt x="160190" y="277266"/>
                    </a:cubicBezTo>
                    <a:cubicBezTo>
                      <a:pt x="160459" y="275652"/>
                      <a:pt x="160728" y="274038"/>
                      <a:pt x="160728" y="272424"/>
                    </a:cubicBezTo>
                    <a:cubicBezTo>
                      <a:pt x="160997" y="270810"/>
                      <a:pt x="160997" y="269196"/>
                      <a:pt x="160997" y="267313"/>
                    </a:cubicBezTo>
                    <a:cubicBezTo>
                      <a:pt x="160997" y="265698"/>
                      <a:pt x="161535" y="264084"/>
                      <a:pt x="159921" y="262201"/>
                    </a:cubicBezTo>
                    <a:cubicBezTo>
                      <a:pt x="159651" y="263546"/>
                      <a:pt x="159113" y="264353"/>
                      <a:pt x="158844" y="265429"/>
                    </a:cubicBezTo>
                    <a:cubicBezTo>
                      <a:pt x="158037" y="271617"/>
                      <a:pt x="157499" y="277804"/>
                      <a:pt x="156423" y="283992"/>
                    </a:cubicBezTo>
                    <a:cubicBezTo>
                      <a:pt x="155616" y="289373"/>
                      <a:pt x="154002" y="294753"/>
                      <a:pt x="150505" y="299057"/>
                    </a:cubicBezTo>
                    <a:cubicBezTo>
                      <a:pt x="149160" y="300941"/>
                      <a:pt x="147545" y="302555"/>
                      <a:pt x="145931" y="303900"/>
                    </a:cubicBezTo>
                    <a:cubicBezTo>
                      <a:pt x="144586" y="305245"/>
                      <a:pt x="142703" y="305783"/>
                      <a:pt x="141358" y="307397"/>
                    </a:cubicBezTo>
                    <a:cubicBezTo>
                      <a:pt x="140282" y="308742"/>
                      <a:pt x="138668" y="308204"/>
                      <a:pt x="136784" y="307935"/>
                    </a:cubicBezTo>
                    <a:cubicBezTo>
                      <a:pt x="137861" y="306590"/>
                      <a:pt x="138668" y="305514"/>
                      <a:pt x="139206" y="304169"/>
                    </a:cubicBezTo>
                    <a:cubicBezTo>
                      <a:pt x="139475" y="303631"/>
                      <a:pt x="140013" y="302824"/>
                      <a:pt x="140013" y="302017"/>
                    </a:cubicBezTo>
                    <a:cubicBezTo>
                      <a:pt x="140013" y="301479"/>
                      <a:pt x="139475" y="300672"/>
                      <a:pt x="138937" y="300134"/>
                    </a:cubicBezTo>
                    <a:cubicBezTo>
                      <a:pt x="138668" y="299865"/>
                      <a:pt x="137591" y="300134"/>
                      <a:pt x="137322" y="300403"/>
                    </a:cubicBezTo>
                    <a:cubicBezTo>
                      <a:pt x="135439" y="302286"/>
                      <a:pt x="133287" y="303900"/>
                      <a:pt x="132211" y="306052"/>
                    </a:cubicBezTo>
                    <a:cubicBezTo>
                      <a:pt x="130866" y="308204"/>
                      <a:pt x="129521" y="308473"/>
                      <a:pt x="127368" y="308204"/>
                    </a:cubicBezTo>
                    <a:cubicBezTo>
                      <a:pt x="126830" y="308204"/>
                      <a:pt x="126561" y="307935"/>
                      <a:pt x="126023" y="307935"/>
                    </a:cubicBezTo>
                    <a:cubicBezTo>
                      <a:pt x="124409" y="304169"/>
                      <a:pt x="121988" y="301748"/>
                      <a:pt x="117953" y="301210"/>
                    </a:cubicBezTo>
                    <a:cubicBezTo>
                      <a:pt x="116338" y="301210"/>
                      <a:pt x="114724" y="301210"/>
                      <a:pt x="112841" y="300941"/>
                    </a:cubicBezTo>
                    <a:cubicBezTo>
                      <a:pt x="110958" y="300941"/>
                      <a:pt x="108806" y="300672"/>
                      <a:pt x="106653" y="300403"/>
                    </a:cubicBezTo>
                    <a:cubicBezTo>
                      <a:pt x="106385" y="301210"/>
                      <a:pt x="105846" y="302017"/>
                      <a:pt x="105308" y="302824"/>
                    </a:cubicBezTo>
                    <a:cubicBezTo>
                      <a:pt x="105308" y="302824"/>
                      <a:pt x="104770" y="303093"/>
                      <a:pt x="104501" y="302824"/>
                    </a:cubicBezTo>
                    <a:cubicBezTo>
                      <a:pt x="97238" y="300941"/>
                      <a:pt x="90243" y="298519"/>
                      <a:pt x="84324" y="293946"/>
                    </a:cubicBezTo>
                    <a:cubicBezTo>
                      <a:pt x="79213" y="289911"/>
                      <a:pt x="75447" y="284799"/>
                      <a:pt x="73833" y="278612"/>
                    </a:cubicBezTo>
                    <a:cubicBezTo>
                      <a:pt x="72756" y="274576"/>
                      <a:pt x="71142" y="270541"/>
                      <a:pt x="69259" y="266774"/>
                    </a:cubicBezTo>
                    <a:cubicBezTo>
                      <a:pt x="68183" y="264891"/>
                      <a:pt x="66838" y="263277"/>
                      <a:pt x="64955" y="262470"/>
                    </a:cubicBezTo>
                    <a:cubicBezTo>
                      <a:pt x="59843" y="260049"/>
                      <a:pt x="54732" y="257628"/>
                      <a:pt x="49889" y="254937"/>
                    </a:cubicBezTo>
                    <a:cubicBezTo>
                      <a:pt x="42625" y="250902"/>
                      <a:pt x="36169" y="246059"/>
                      <a:pt x="31057" y="239334"/>
                    </a:cubicBezTo>
                    <a:cubicBezTo>
                      <a:pt x="31057" y="239334"/>
                      <a:pt x="30788" y="239065"/>
                      <a:pt x="30788" y="239065"/>
                    </a:cubicBezTo>
                    <a:cubicBezTo>
                      <a:pt x="27022" y="235029"/>
                      <a:pt x="21103" y="220502"/>
                      <a:pt x="20565" y="2145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8" name="Полилиния: фигура 837">
                <a:extLst>
                  <a:ext uri="{FF2B5EF4-FFF2-40B4-BE49-F238E27FC236}">
                    <a16:creationId xmlns:a16="http://schemas.microsoft.com/office/drawing/2014/main" id="{4708ADA2-1646-CEE1-DF85-BE4DDD73775E}"/>
                  </a:ext>
                </a:extLst>
              </p:cNvPr>
              <p:cNvSpPr/>
              <p:nvPr/>
            </p:nvSpPr>
            <p:spPr>
              <a:xfrm>
                <a:off x="5921460" y="6610374"/>
                <a:ext cx="16980" cy="129132"/>
              </a:xfrm>
              <a:custGeom>
                <a:avLst/>
                <a:gdLst>
                  <a:gd name="connsiteX0" fmla="*/ 16968 w 16980"/>
                  <a:gd name="connsiteY0" fmla="*/ 125635 h 129132"/>
                  <a:gd name="connsiteX1" fmla="*/ 14815 w 16980"/>
                  <a:gd name="connsiteY1" fmla="*/ 107072 h 129132"/>
                  <a:gd name="connsiteX2" fmla="*/ 9166 w 16980"/>
                  <a:gd name="connsiteY2" fmla="*/ 71561 h 129132"/>
                  <a:gd name="connsiteX3" fmla="*/ 6745 w 16980"/>
                  <a:gd name="connsiteY3" fmla="*/ 58648 h 129132"/>
                  <a:gd name="connsiteX4" fmla="*/ 4593 w 16980"/>
                  <a:gd name="connsiteY4" fmla="*/ 49501 h 129132"/>
                  <a:gd name="connsiteX5" fmla="*/ 1633 w 16980"/>
                  <a:gd name="connsiteY5" fmla="*/ 30131 h 129132"/>
                  <a:gd name="connsiteX6" fmla="*/ 1902 w 16980"/>
                  <a:gd name="connsiteY6" fmla="*/ 22060 h 129132"/>
                  <a:gd name="connsiteX7" fmla="*/ 9973 w 16980"/>
                  <a:gd name="connsiteY7" fmla="*/ 3766 h 129132"/>
                  <a:gd name="connsiteX8" fmla="*/ 10780 w 16980"/>
                  <a:gd name="connsiteY8" fmla="*/ 2690 h 129132"/>
                  <a:gd name="connsiteX9" fmla="*/ 11318 w 16980"/>
                  <a:gd name="connsiteY9" fmla="*/ 1883 h 129132"/>
                  <a:gd name="connsiteX10" fmla="*/ 10780 w 16980"/>
                  <a:gd name="connsiteY10" fmla="*/ 0 h 129132"/>
                  <a:gd name="connsiteX11" fmla="*/ 9166 w 16980"/>
                  <a:gd name="connsiteY11" fmla="*/ 538 h 129132"/>
                  <a:gd name="connsiteX12" fmla="*/ 6207 w 16980"/>
                  <a:gd name="connsiteY12" fmla="*/ 4573 h 129132"/>
                  <a:gd name="connsiteX13" fmla="*/ 1902 w 16980"/>
                  <a:gd name="connsiteY13" fmla="*/ 13989 h 129132"/>
                  <a:gd name="connsiteX14" fmla="*/ 557 w 16980"/>
                  <a:gd name="connsiteY14" fmla="*/ 32821 h 129132"/>
                  <a:gd name="connsiteX15" fmla="*/ 826 w 16980"/>
                  <a:gd name="connsiteY15" fmla="*/ 34973 h 129132"/>
                  <a:gd name="connsiteX16" fmla="*/ 5131 w 16980"/>
                  <a:gd name="connsiteY16" fmla="*/ 58109 h 129132"/>
                  <a:gd name="connsiteX17" fmla="*/ 7552 w 16980"/>
                  <a:gd name="connsiteY17" fmla="*/ 71023 h 129132"/>
                  <a:gd name="connsiteX18" fmla="*/ 9166 w 16980"/>
                  <a:gd name="connsiteY18" fmla="*/ 83667 h 129132"/>
                  <a:gd name="connsiteX19" fmla="*/ 12663 w 16980"/>
                  <a:gd name="connsiteY19" fmla="*/ 107072 h 129132"/>
                  <a:gd name="connsiteX20" fmla="*/ 15085 w 16980"/>
                  <a:gd name="connsiteY20" fmla="*/ 126980 h 129132"/>
                  <a:gd name="connsiteX21" fmla="*/ 15354 w 16980"/>
                  <a:gd name="connsiteY21" fmla="*/ 129132 h 129132"/>
                  <a:gd name="connsiteX22" fmla="*/ 16968 w 16980"/>
                  <a:gd name="connsiteY22" fmla="*/ 125635 h 129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980" h="129132">
                    <a:moveTo>
                      <a:pt x="16968" y="125635"/>
                    </a:moveTo>
                    <a:cubicBezTo>
                      <a:pt x="16161" y="119447"/>
                      <a:pt x="15623" y="113260"/>
                      <a:pt x="14815" y="107072"/>
                    </a:cubicBezTo>
                    <a:cubicBezTo>
                      <a:pt x="13201" y="95235"/>
                      <a:pt x="11318" y="83398"/>
                      <a:pt x="9166" y="71561"/>
                    </a:cubicBezTo>
                    <a:cubicBezTo>
                      <a:pt x="8359" y="67256"/>
                      <a:pt x="7552" y="62952"/>
                      <a:pt x="6745" y="58648"/>
                    </a:cubicBezTo>
                    <a:cubicBezTo>
                      <a:pt x="6207" y="55419"/>
                      <a:pt x="5131" y="52460"/>
                      <a:pt x="4593" y="49501"/>
                    </a:cubicBezTo>
                    <a:cubicBezTo>
                      <a:pt x="3516" y="43044"/>
                      <a:pt x="2440" y="36587"/>
                      <a:pt x="1633" y="30131"/>
                    </a:cubicBezTo>
                    <a:cubicBezTo>
                      <a:pt x="1364" y="27441"/>
                      <a:pt x="1364" y="24750"/>
                      <a:pt x="1902" y="22060"/>
                    </a:cubicBezTo>
                    <a:cubicBezTo>
                      <a:pt x="2978" y="15065"/>
                      <a:pt x="5131" y="8878"/>
                      <a:pt x="9973" y="3766"/>
                    </a:cubicBezTo>
                    <a:cubicBezTo>
                      <a:pt x="10242" y="3497"/>
                      <a:pt x="10511" y="2959"/>
                      <a:pt x="10780" y="2690"/>
                    </a:cubicBezTo>
                    <a:cubicBezTo>
                      <a:pt x="11049" y="2421"/>
                      <a:pt x="11049" y="2152"/>
                      <a:pt x="11318" y="1883"/>
                    </a:cubicBezTo>
                    <a:cubicBezTo>
                      <a:pt x="11587" y="1076"/>
                      <a:pt x="11318" y="0"/>
                      <a:pt x="10780" y="0"/>
                    </a:cubicBezTo>
                    <a:cubicBezTo>
                      <a:pt x="10242" y="0"/>
                      <a:pt x="9704" y="269"/>
                      <a:pt x="9166" y="538"/>
                    </a:cubicBezTo>
                    <a:cubicBezTo>
                      <a:pt x="8090" y="1883"/>
                      <a:pt x="7283" y="3228"/>
                      <a:pt x="6207" y="4573"/>
                    </a:cubicBezTo>
                    <a:cubicBezTo>
                      <a:pt x="4054" y="7264"/>
                      <a:pt x="2709" y="10492"/>
                      <a:pt x="1902" y="13989"/>
                    </a:cubicBezTo>
                    <a:cubicBezTo>
                      <a:pt x="557" y="20177"/>
                      <a:pt x="-788" y="26364"/>
                      <a:pt x="557" y="32821"/>
                    </a:cubicBezTo>
                    <a:cubicBezTo>
                      <a:pt x="826" y="33628"/>
                      <a:pt x="557" y="34435"/>
                      <a:pt x="826" y="34973"/>
                    </a:cubicBezTo>
                    <a:cubicBezTo>
                      <a:pt x="1633" y="42775"/>
                      <a:pt x="3247" y="50577"/>
                      <a:pt x="5131" y="58109"/>
                    </a:cubicBezTo>
                    <a:cubicBezTo>
                      <a:pt x="6207" y="62414"/>
                      <a:pt x="7014" y="66718"/>
                      <a:pt x="7552" y="71023"/>
                    </a:cubicBezTo>
                    <a:cubicBezTo>
                      <a:pt x="8090" y="75327"/>
                      <a:pt x="8628" y="79362"/>
                      <a:pt x="9166" y="83667"/>
                    </a:cubicBezTo>
                    <a:cubicBezTo>
                      <a:pt x="10511" y="91469"/>
                      <a:pt x="11318" y="99270"/>
                      <a:pt x="12663" y="107072"/>
                    </a:cubicBezTo>
                    <a:cubicBezTo>
                      <a:pt x="13739" y="113529"/>
                      <a:pt x="14547" y="120254"/>
                      <a:pt x="15085" y="126980"/>
                    </a:cubicBezTo>
                    <a:cubicBezTo>
                      <a:pt x="15085" y="127518"/>
                      <a:pt x="15354" y="128056"/>
                      <a:pt x="15354" y="129132"/>
                    </a:cubicBezTo>
                    <a:cubicBezTo>
                      <a:pt x="17237" y="127518"/>
                      <a:pt x="16968" y="126442"/>
                      <a:pt x="16968" y="1256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9" name="Полилиния: фигура 838">
                <a:extLst>
                  <a:ext uri="{FF2B5EF4-FFF2-40B4-BE49-F238E27FC236}">
                    <a16:creationId xmlns:a16="http://schemas.microsoft.com/office/drawing/2014/main" id="{8CB7C106-4D79-B4C7-4D03-75E5C8E395BB}"/>
                  </a:ext>
                </a:extLst>
              </p:cNvPr>
              <p:cNvSpPr/>
              <p:nvPr/>
            </p:nvSpPr>
            <p:spPr>
              <a:xfrm>
                <a:off x="5940849" y="6553837"/>
                <a:ext cx="50845" cy="48735"/>
              </a:xfrm>
              <a:custGeom>
                <a:avLst/>
                <a:gdLst>
                  <a:gd name="connsiteX0" fmla="*/ 1076 w 50845"/>
                  <a:gd name="connsiteY0" fmla="*/ 48735 h 48735"/>
                  <a:gd name="connsiteX1" fmla="*/ 2152 w 50845"/>
                  <a:gd name="connsiteY1" fmla="*/ 48197 h 48735"/>
                  <a:gd name="connsiteX2" fmla="*/ 18025 w 50845"/>
                  <a:gd name="connsiteY2" fmla="*/ 36091 h 48735"/>
                  <a:gd name="connsiteX3" fmla="*/ 29324 w 50845"/>
                  <a:gd name="connsiteY3" fmla="*/ 28289 h 48735"/>
                  <a:gd name="connsiteX4" fmla="*/ 44927 w 50845"/>
                  <a:gd name="connsiteY4" fmla="*/ 13224 h 48735"/>
                  <a:gd name="connsiteX5" fmla="*/ 50577 w 50845"/>
                  <a:gd name="connsiteY5" fmla="*/ 2463 h 48735"/>
                  <a:gd name="connsiteX6" fmla="*/ 50846 w 50845"/>
                  <a:gd name="connsiteY6" fmla="*/ 42 h 48735"/>
                  <a:gd name="connsiteX7" fmla="*/ 48425 w 50845"/>
                  <a:gd name="connsiteY7" fmla="*/ 1925 h 48735"/>
                  <a:gd name="connsiteX8" fmla="*/ 44389 w 50845"/>
                  <a:gd name="connsiteY8" fmla="*/ 11341 h 48735"/>
                  <a:gd name="connsiteX9" fmla="*/ 32821 w 50845"/>
                  <a:gd name="connsiteY9" fmla="*/ 23447 h 48735"/>
                  <a:gd name="connsiteX10" fmla="*/ 10492 w 50845"/>
                  <a:gd name="connsiteY10" fmla="*/ 38781 h 48735"/>
                  <a:gd name="connsiteX11" fmla="*/ 1614 w 50845"/>
                  <a:gd name="connsiteY11" fmla="*/ 44969 h 48735"/>
                  <a:gd name="connsiteX12" fmla="*/ 269 w 50845"/>
                  <a:gd name="connsiteY12" fmla="*/ 46852 h 48735"/>
                  <a:gd name="connsiteX13" fmla="*/ 1076 w 50845"/>
                  <a:gd name="connsiteY13" fmla="*/ 48735 h 48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0845" h="48735">
                    <a:moveTo>
                      <a:pt x="1076" y="48735"/>
                    </a:moveTo>
                    <a:cubicBezTo>
                      <a:pt x="1345" y="48466"/>
                      <a:pt x="1883" y="48466"/>
                      <a:pt x="2152" y="48197"/>
                    </a:cubicBezTo>
                    <a:cubicBezTo>
                      <a:pt x="6995" y="43624"/>
                      <a:pt x="12375" y="39589"/>
                      <a:pt x="18025" y="36091"/>
                    </a:cubicBezTo>
                    <a:cubicBezTo>
                      <a:pt x="21791" y="33670"/>
                      <a:pt x="25557" y="30980"/>
                      <a:pt x="29324" y="28289"/>
                    </a:cubicBezTo>
                    <a:cubicBezTo>
                      <a:pt x="35242" y="23985"/>
                      <a:pt x="40623" y="19143"/>
                      <a:pt x="44927" y="13224"/>
                    </a:cubicBezTo>
                    <a:cubicBezTo>
                      <a:pt x="47348" y="9996"/>
                      <a:pt x="49770" y="6498"/>
                      <a:pt x="50577" y="2463"/>
                    </a:cubicBezTo>
                    <a:cubicBezTo>
                      <a:pt x="50846" y="1656"/>
                      <a:pt x="50577" y="849"/>
                      <a:pt x="50846" y="42"/>
                    </a:cubicBezTo>
                    <a:cubicBezTo>
                      <a:pt x="49232" y="-227"/>
                      <a:pt x="48693" y="849"/>
                      <a:pt x="48425" y="1925"/>
                    </a:cubicBezTo>
                    <a:cubicBezTo>
                      <a:pt x="47886" y="5422"/>
                      <a:pt x="46272" y="8382"/>
                      <a:pt x="44389" y="11341"/>
                    </a:cubicBezTo>
                    <a:cubicBezTo>
                      <a:pt x="41430" y="16183"/>
                      <a:pt x="37125" y="19950"/>
                      <a:pt x="32821" y="23447"/>
                    </a:cubicBezTo>
                    <a:cubicBezTo>
                      <a:pt x="25557" y="28828"/>
                      <a:pt x="18025" y="33670"/>
                      <a:pt x="10492" y="38781"/>
                    </a:cubicBezTo>
                    <a:cubicBezTo>
                      <a:pt x="7533" y="40934"/>
                      <a:pt x="4573" y="42817"/>
                      <a:pt x="1614" y="44969"/>
                    </a:cubicBezTo>
                    <a:cubicBezTo>
                      <a:pt x="1076" y="45507"/>
                      <a:pt x="538" y="46045"/>
                      <a:pt x="269" y="46852"/>
                    </a:cubicBezTo>
                    <a:cubicBezTo>
                      <a:pt x="-269" y="47659"/>
                      <a:pt x="0" y="48466"/>
                      <a:pt x="1076" y="4873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0" name="Полилиния: фигура 839">
                <a:extLst>
                  <a:ext uri="{FF2B5EF4-FFF2-40B4-BE49-F238E27FC236}">
                    <a16:creationId xmlns:a16="http://schemas.microsoft.com/office/drawing/2014/main" id="{57E57A06-53BA-4E35-7811-4D72F23BB33F}"/>
                  </a:ext>
                </a:extLst>
              </p:cNvPr>
              <p:cNvSpPr/>
              <p:nvPr/>
            </p:nvSpPr>
            <p:spPr>
              <a:xfrm>
                <a:off x="5884795" y="6541504"/>
                <a:ext cx="4430" cy="31475"/>
              </a:xfrm>
              <a:custGeom>
                <a:avLst/>
                <a:gdLst>
                  <a:gd name="connsiteX0" fmla="*/ 1710 w 4430"/>
                  <a:gd name="connsiteY0" fmla="*/ 30400 h 31475"/>
                  <a:gd name="connsiteX1" fmla="*/ 1979 w 4430"/>
                  <a:gd name="connsiteY1" fmla="*/ 30669 h 31475"/>
                  <a:gd name="connsiteX2" fmla="*/ 3593 w 4430"/>
                  <a:gd name="connsiteY2" fmla="*/ 31476 h 31475"/>
                  <a:gd name="connsiteX3" fmla="*/ 4401 w 4430"/>
                  <a:gd name="connsiteY3" fmla="*/ 30400 h 31475"/>
                  <a:gd name="connsiteX4" fmla="*/ 3593 w 4430"/>
                  <a:gd name="connsiteY4" fmla="*/ 23136 h 31475"/>
                  <a:gd name="connsiteX5" fmla="*/ 2786 w 4430"/>
                  <a:gd name="connsiteY5" fmla="*/ 12913 h 31475"/>
                  <a:gd name="connsiteX6" fmla="*/ 3325 w 4430"/>
                  <a:gd name="connsiteY6" fmla="*/ 9416 h 31475"/>
                  <a:gd name="connsiteX7" fmla="*/ 2786 w 4430"/>
                  <a:gd name="connsiteY7" fmla="*/ 1345 h 31475"/>
                  <a:gd name="connsiteX8" fmla="*/ 1979 w 4430"/>
                  <a:gd name="connsiteY8" fmla="*/ 0 h 31475"/>
                  <a:gd name="connsiteX9" fmla="*/ 903 w 4430"/>
                  <a:gd name="connsiteY9" fmla="*/ 269 h 31475"/>
                  <a:gd name="connsiteX10" fmla="*/ 634 w 4430"/>
                  <a:gd name="connsiteY10" fmla="*/ 4304 h 31475"/>
                  <a:gd name="connsiteX11" fmla="*/ 96 w 4430"/>
                  <a:gd name="connsiteY11" fmla="*/ 16949 h 31475"/>
                  <a:gd name="connsiteX12" fmla="*/ 1710 w 4430"/>
                  <a:gd name="connsiteY12" fmla="*/ 30400 h 31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430" h="31475">
                    <a:moveTo>
                      <a:pt x="1710" y="30400"/>
                    </a:moveTo>
                    <a:cubicBezTo>
                      <a:pt x="1710" y="30669"/>
                      <a:pt x="1710" y="30669"/>
                      <a:pt x="1979" y="30669"/>
                    </a:cubicBezTo>
                    <a:cubicBezTo>
                      <a:pt x="2517" y="30938"/>
                      <a:pt x="3055" y="31207"/>
                      <a:pt x="3593" y="31476"/>
                    </a:cubicBezTo>
                    <a:cubicBezTo>
                      <a:pt x="3862" y="31476"/>
                      <a:pt x="4401" y="30938"/>
                      <a:pt x="4401" y="30400"/>
                    </a:cubicBezTo>
                    <a:cubicBezTo>
                      <a:pt x="4401" y="27979"/>
                      <a:pt x="4670" y="25288"/>
                      <a:pt x="3593" y="23136"/>
                    </a:cubicBezTo>
                    <a:cubicBezTo>
                      <a:pt x="2248" y="19639"/>
                      <a:pt x="2248" y="16411"/>
                      <a:pt x="2786" y="12913"/>
                    </a:cubicBezTo>
                    <a:cubicBezTo>
                      <a:pt x="3055" y="11837"/>
                      <a:pt x="3055" y="10492"/>
                      <a:pt x="3325" y="9416"/>
                    </a:cubicBezTo>
                    <a:cubicBezTo>
                      <a:pt x="3593" y="6726"/>
                      <a:pt x="3593" y="4035"/>
                      <a:pt x="2786" y="1345"/>
                    </a:cubicBezTo>
                    <a:cubicBezTo>
                      <a:pt x="2517" y="807"/>
                      <a:pt x="2248" y="538"/>
                      <a:pt x="1979" y="0"/>
                    </a:cubicBezTo>
                    <a:cubicBezTo>
                      <a:pt x="1710" y="0"/>
                      <a:pt x="1441" y="0"/>
                      <a:pt x="903" y="269"/>
                    </a:cubicBezTo>
                    <a:cubicBezTo>
                      <a:pt x="903" y="1614"/>
                      <a:pt x="634" y="2959"/>
                      <a:pt x="634" y="4304"/>
                    </a:cubicBezTo>
                    <a:cubicBezTo>
                      <a:pt x="365" y="8609"/>
                      <a:pt x="634" y="12644"/>
                      <a:pt x="96" y="16949"/>
                    </a:cubicBezTo>
                    <a:cubicBezTo>
                      <a:pt x="-442" y="21522"/>
                      <a:pt x="1441" y="25826"/>
                      <a:pt x="1710" y="304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1" name="Полилиния: фигура 840">
                <a:extLst>
                  <a:ext uri="{FF2B5EF4-FFF2-40B4-BE49-F238E27FC236}">
                    <a16:creationId xmlns:a16="http://schemas.microsoft.com/office/drawing/2014/main" id="{0F2B3ADF-F76D-C690-7E6C-0D3E66D0864C}"/>
                  </a:ext>
                </a:extLst>
              </p:cNvPr>
              <p:cNvSpPr/>
              <p:nvPr/>
            </p:nvSpPr>
            <p:spPr>
              <a:xfrm>
                <a:off x="5892626" y="6600958"/>
                <a:ext cx="12442" cy="31378"/>
              </a:xfrm>
              <a:custGeom>
                <a:avLst/>
                <a:gdLst>
                  <a:gd name="connsiteX0" fmla="*/ 12442 w 12442"/>
                  <a:gd name="connsiteY0" fmla="*/ 29862 h 31378"/>
                  <a:gd name="connsiteX1" fmla="*/ 11097 w 12442"/>
                  <a:gd name="connsiteY1" fmla="*/ 26634 h 31378"/>
                  <a:gd name="connsiteX2" fmla="*/ 7869 w 12442"/>
                  <a:gd name="connsiteY2" fmla="*/ 20715 h 31378"/>
                  <a:gd name="connsiteX3" fmla="*/ 5179 w 12442"/>
                  <a:gd name="connsiteY3" fmla="*/ 11030 h 31378"/>
                  <a:gd name="connsiteX4" fmla="*/ 874 w 12442"/>
                  <a:gd name="connsiteY4" fmla="*/ 0 h 31378"/>
                  <a:gd name="connsiteX5" fmla="*/ 336 w 12442"/>
                  <a:gd name="connsiteY5" fmla="*/ 4035 h 31378"/>
                  <a:gd name="connsiteX6" fmla="*/ 4641 w 12442"/>
                  <a:gd name="connsiteY6" fmla="*/ 18832 h 31378"/>
                  <a:gd name="connsiteX7" fmla="*/ 8676 w 12442"/>
                  <a:gd name="connsiteY7" fmla="*/ 29862 h 31378"/>
                  <a:gd name="connsiteX8" fmla="*/ 9752 w 12442"/>
                  <a:gd name="connsiteY8" fmla="*/ 31207 h 31378"/>
                  <a:gd name="connsiteX9" fmla="*/ 12442 w 12442"/>
                  <a:gd name="connsiteY9" fmla="*/ 29862 h 31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442" h="31378">
                    <a:moveTo>
                      <a:pt x="12442" y="29862"/>
                    </a:moveTo>
                    <a:cubicBezTo>
                      <a:pt x="12442" y="28517"/>
                      <a:pt x="12173" y="27441"/>
                      <a:pt x="11097" y="26634"/>
                    </a:cubicBezTo>
                    <a:cubicBezTo>
                      <a:pt x="9214" y="25019"/>
                      <a:pt x="8676" y="22867"/>
                      <a:pt x="7869" y="20715"/>
                    </a:cubicBezTo>
                    <a:cubicBezTo>
                      <a:pt x="7062" y="17487"/>
                      <a:pt x="6255" y="14258"/>
                      <a:pt x="5179" y="11030"/>
                    </a:cubicBezTo>
                    <a:cubicBezTo>
                      <a:pt x="4103" y="7533"/>
                      <a:pt x="3296" y="3766"/>
                      <a:pt x="874" y="0"/>
                    </a:cubicBezTo>
                    <a:cubicBezTo>
                      <a:pt x="-471" y="1614"/>
                      <a:pt x="67" y="2959"/>
                      <a:pt x="336" y="4035"/>
                    </a:cubicBezTo>
                    <a:cubicBezTo>
                      <a:pt x="1681" y="8878"/>
                      <a:pt x="3027" y="13989"/>
                      <a:pt x="4641" y="18832"/>
                    </a:cubicBezTo>
                    <a:cubicBezTo>
                      <a:pt x="5986" y="22598"/>
                      <a:pt x="7331" y="26095"/>
                      <a:pt x="8676" y="29862"/>
                    </a:cubicBezTo>
                    <a:cubicBezTo>
                      <a:pt x="8945" y="30400"/>
                      <a:pt x="9483" y="30938"/>
                      <a:pt x="9752" y="31207"/>
                    </a:cubicBezTo>
                    <a:cubicBezTo>
                      <a:pt x="11097" y="31745"/>
                      <a:pt x="12442" y="30938"/>
                      <a:pt x="12442" y="298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2" name="Полилиния: фигура 841">
                <a:extLst>
                  <a:ext uri="{FF2B5EF4-FFF2-40B4-BE49-F238E27FC236}">
                    <a16:creationId xmlns:a16="http://schemas.microsoft.com/office/drawing/2014/main" id="{78BDE574-FE69-AA18-B6D2-0FF0BE704CFA}"/>
                  </a:ext>
                </a:extLst>
              </p:cNvPr>
              <p:cNvSpPr/>
              <p:nvPr/>
            </p:nvSpPr>
            <p:spPr>
              <a:xfrm>
                <a:off x="5877628" y="6535854"/>
                <a:ext cx="4842" cy="25826"/>
              </a:xfrm>
              <a:custGeom>
                <a:avLst/>
                <a:gdLst>
                  <a:gd name="connsiteX0" fmla="*/ 4842 w 4842"/>
                  <a:gd name="connsiteY0" fmla="*/ 22598 h 25826"/>
                  <a:gd name="connsiteX1" fmla="*/ 4573 w 4842"/>
                  <a:gd name="connsiteY1" fmla="*/ 15065 h 25826"/>
                  <a:gd name="connsiteX2" fmla="*/ 2421 w 4842"/>
                  <a:gd name="connsiteY2" fmla="*/ 2152 h 25826"/>
                  <a:gd name="connsiteX3" fmla="*/ 1076 w 4842"/>
                  <a:gd name="connsiteY3" fmla="*/ 0 h 25826"/>
                  <a:gd name="connsiteX4" fmla="*/ 0 w 4842"/>
                  <a:gd name="connsiteY4" fmla="*/ 269 h 25826"/>
                  <a:gd name="connsiteX5" fmla="*/ 0 w 4842"/>
                  <a:gd name="connsiteY5" fmla="*/ 3228 h 25826"/>
                  <a:gd name="connsiteX6" fmla="*/ 1614 w 4842"/>
                  <a:gd name="connsiteY6" fmla="*/ 13989 h 25826"/>
                  <a:gd name="connsiteX7" fmla="*/ 2690 w 4842"/>
                  <a:gd name="connsiteY7" fmla="*/ 23943 h 25826"/>
                  <a:gd name="connsiteX8" fmla="*/ 3497 w 4842"/>
                  <a:gd name="connsiteY8" fmla="*/ 25826 h 25826"/>
                  <a:gd name="connsiteX9" fmla="*/ 4842 w 4842"/>
                  <a:gd name="connsiteY9" fmla="*/ 22598 h 25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42" h="25826">
                    <a:moveTo>
                      <a:pt x="4842" y="22598"/>
                    </a:moveTo>
                    <a:cubicBezTo>
                      <a:pt x="4842" y="20177"/>
                      <a:pt x="4573" y="17487"/>
                      <a:pt x="4573" y="15065"/>
                    </a:cubicBezTo>
                    <a:cubicBezTo>
                      <a:pt x="4304" y="10761"/>
                      <a:pt x="3497" y="6457"/>
                      <a:pt x="2421" y="2152"/>
                    </a:cubicBezTo>
                    <a:cubicBezTo>
                      <a:pt x="2152" y="1345"/>
                      <a:pt x="1614" y="807"/>
                      <a:pt x="1076" y="0"/>
                    </a:cubicBezTo>
                    <a:cubicBezTo>
                      <a:pt x="807" y="0"/>
                      <a:pt x="269" y="269"/>
                      <a:pt x="0" y="269"/>
                    </a:cubicBezTo>
                    <a:cubicBezTo>
                      <a:pt x="0" y="1345"/>
                      <a:pt x="0" y="2152"/>
                      <a:pt x="0" y="3228"/>
                    </a:cubicBezTo>
                    <a:cubicBezTo>
                      <a:pt x="538" y="6726"/>
                      <a:pt x="1076" y="10223"/>
                      <a:pt x="1614" y="13989"/>
                    </a:cubicBezTo>
                    <a:cubicBezTo>
                      <a:pt x="2152" y="17218"/>
                      <a:pt x="2152" y="20446"/>
                      <a:pt x="2690" y="23943"/>
                    </a:cubicBezTo>
                    <a:cubicBezTo>
                      <a:pt x="2690" y="24481"/>
                      <a:pt x="3228" y="25019"/>
                      <a:pt x="3497" y="25826"/>
                    </a:cubicBezTo>
                    <a:cubicBezTo>
                      <a:pt x="4842" y="24750"/>
                      <a:pt x="4842" y="23674"/>
                      <a:pt x="4842" y="225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3" name="Полилиния: фигура 842">
                <a:extLst>
                  <a:ext uri="{FF2B5EF4-FFF2-40B4-BE49-F238E27FC236}">
                    <a16:creationId xmlns:a16="http://schemas.microsoft.com/office/drawing/2014/main" id="{6398880F-8D94-58DF-164A-460A25811102}"/>
                  </a:ext>
                </a:extLst>
              </p:cNvPr>
              <p:cNvSpPr/>
              <p:nvPr/>
            </p:nvSpPr>
            <p:spPr>
              <a:xfrm>
                <a:off x="5882606" y="6582934"/>
                <a:ext cx="6051" cy="15872"/>
              </a:xfrm>
              <a:custGeom>
                <a:avLst/>
                <a:gdLst>
                  <a:gd name="connsiteX0" fmla="*/ 5514 w 6051"/>
                  <a:gd name="connsiteY0" fmla="*/ 15603 h 15872"/>
                  <a:gd name="connsiteX1" fmla="*/ 6052 w 6051"/>
                  <a:gd name="connsiteY1" fmla="*/ 15065 h 15872"/>
                  <a:gd name="connsiteX2" fmla="*/ 5245 w 6051"/>
                  <a:gd name="connsiteY2" fmla="*/ 10761 h 15872"/>
                  <a:gd name="connsiteX3" fmla="*/ 2286 w 6051"/>
                  <a:gd name="connsiteY3" fmla="*/ 1883 h 15872"/>
                  <a:gd name="connsiteX4" fmla="*/ 1479 w 6051"/>
                  <a:gd name="connsiteY4" fmla="*/ 0 h 15872"/>
                  <a:gd name="connsiteX5" fmla="*/ 133 w 6051"/>
                  <a:gd name="connsiteY5" fmla="*/ 2690 h 15872"/>
                  <a:gd name="connsiteX6" fmla="*/ 3900 w 6051"/>
                  <a:gd name="connsiteY6" fmla="*/ 14796 h 15872"/>
                  <a:gd name="connsiteX7" fmla="*/ 4707 w 6051"/>
                  <a:gd name="connsiteY7" fmla="*/ 15872 h 15872"/>
                  <a:gd name="connsiteX8" fmla="*/ 5514 w 6051"/>
                  <a:gd name="connsiteY8" fmla="*/ 15603 h 15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51" h="15872">
                    <a:moveTo>
                      <a:pt x="5514" y="15603"/>
                    </a:moveTo>
                    <a:cubicBezTo>
                      <a:pt x="5783" y="15603"/>
                      <a:pt x="6052" y="15334"/>
                      <a:pt x="6052" y="15065"/>
                    </a:cubicBezTo>
                    <a:cubicBezTo>
                      <a:pt x="5783" y="13720"/>
                      <a:pt x="5783" y="12106"/>
                      <a:pt x="5245" y="10761"/>
                    </a:cubicBezTo>
                    <a:cubicBezTo>
                      <a:pt x="4438" y="7802"/>
                      <a:pt x="3362" y="4842"/>
                      <a:pt x="2286" y="1883"/>
                    </a:cubicBezTo>
                    <a:cubicBezTo>
                      <a:pt x="2016" y="1345"/>
                      <a:pt x="1748" y="538"/>
                      <a:pt x="1479" y="0"/>
                    </a:cubicBezTo>
                    <a:cubicBezTo>
                      <a:pt x="-136" y="538"/>
                      <a:pt x="-136" y="1614"/>
                      <a:pt x="133" y="2690"/>
                    </a:cubicBezTo>
                    <a:cubicBezTo>
                      <a:pt x="940" y="6726"/>
                      <a:pt x="2016" y="10761"/>
                      <a:pt x="3900" y="14796"/>
                    </a:cubicBezTo>
                    <a:cubicBezTo>
                      <a:pt x="4169" y="15065"/>
                      <a:pt x="4438" y="15603"/>
                      <a:pt x="4707" y="15872"/>
                    </a:cubicBezTo>
                    <a:cubicBezTo>
                      <a:pt x="4976" y="15603"/>
                      <a:pt x="5514" y="15603"/>
                      <a:pt x="5514" y="156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4" name="Полилиния: фигура 843">
                <a:extLst>
                  <a:ext uri="{FF2B5EF4-FFF2-40B4-BE49-F238E27FC236}">
                    <a16:creationId xmlns:a16="http://schemas.microsoft.com/office/drawing/2014/main" id="{3870E76C-7B20-870C-338E-5AEE465FA547}"/>
                  </a:ext>
                </a:extLst>
              </p:cNvPr>
              <p:cNvSpPr/>
              <p:nvPr/>
            </p:nvSpPr>
            <p:spPr>
              <a:xfrm>
                <a:off x="5873033" y="6501419"/>
                <a:ext cx="3648" cy="11030"/>
              </a:xfrm>
              <a:custGeom>
                <a:avLst/>
                <a:gdLst>
                  <a:gd name="connsiteX0" fmla="*/ 560 w 3648"/>
                  <a:gd name="connsiteY0" fmla="*/ 0 h 11030"/>
                  <a:gd name="connsiteX1" fmla="*/ 291 w 3648"/>
                  <a:gd name="connsiteY1" fmla="*/ 3497 h 11030"/>
                  <a:gd name="connsiteX2" fmla="*/ 2712 w 3648"/>
                  <a:gd name="connsiteY2" fmla="*/ 11030 h 11030"/>
                  <a:gd name="connsiteX3" fmla="*/ 560 w 3648"/>
                  <a:gd name="connsiteY3" fmla="*/ 0 h 11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48" h="11030">
                    <a:moveTo>
                      <a:pt x="560" y="0"/>
                    </a:moveTo>
                    <a:cubicBezTo>
                      <a:pt x="-517" y="1076"/>
                      <a:pt x="291" y="2421"/>
                      <a:pt x="291" y="3497"/>
                    </a:cubicBezTo>
                    <a:cubicBezTo>
                      <a:pt x="829" y="6188"/>
                      <a:pt x="560" y="8878"/>
                      <a:pt x="2712" y="11030"/>
                    </a:cubicBezTo>
                    <a:cubicBezTo>
                      <a:pt x="4595" y="8340"/>
                      <a:pt x="3519" y="3766"/>
                      <a:pt x="56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5" name="Полилиния: фигура 844">
                <a:extLst>
                  <a:ext uri="{FF2B5EF4-FFF2-40B4-BE49-F238E27FC236}">
                    <a16:creationId xmlns:a16="http://schemas.microsoft.com/office/drawing/2014/main" id="{17E72619-EAD0-95C1-9D1D-0BFC50AFDE2E}"/>
                  </a:ext>
                </a:extLst>
              </p:cNvPr>
              <p:cNvSpPr/>
              <p:nvPr/>
            </p:nvSpPr>
            <p:spPr>
              <a:xfrm>
                <a:off x="5858796" y="6568287"/>
                <a:ext cx="4304" cy="10342"/>
              </a:xfrm>
              <a:custGeom>
                <a:avLst/>
                <a:gdLst>
                  <a:gd name="connsiteX0" fmla="*/ 4035 w 4304"/>
                  <a:gd name="connsiteY0" fmla="*/ 10343 h 10342"/>
                  <a:gd name="connsiteX1" fmla="*/ 4304 w 4304"/>
                  <a:gd name="connsiteY1" fmla="*/ 9266 h 10342"/>
                  <a:gd name="connsiteX2" fmla="*/ 3228 w 4304"/>
                  <a:gd name="connsiteY2" fmla="*/ 4155 h 10342"/>
                  <a:gd name="connsiteX3" fmla="*/ 1345 w 4304"/>
                  <a:gd name="connsiteY3" fmla="*/ 120 h 10342"/>
                  <a:gd name="connsiteX4" fmla="*/ 269 w 4304"/>
                  <a:gd name="connsiteY4" fmla="*/ 120 h 10342"/>
                  <a:gd name="connsiteX5" fmla="*/ 0 w 4304"/>
                  <a:gd name="connsiteY5" fmla="*/ 927 h 10342"/>
                  <a:gd name="connsiteX6" fmla="*/ 1883 w 4304"/>
                  <a:gd name="connsiteY6" fmla="*/ 8728 h 10342"/>
                  <a:gd name="connsiteX7" fmla="*/ 4035 w 4304"/>
                  <a:gd name="connsiteY7" fmla="*/ 10343 h 10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304" h="10342">
                    <a:moveTo>
                      <a:pt x="4035" y="10343"/>
                    </a:moveTo>
                    <a:cubicBezTo>
                      <a:pt x="4035" y="10074"/>
                      <a:pt x="4304" y="9535"/>
                      <a:pt x="4304" y="9266"/>
                    </a:cubicBezTo>
                    <a:cubicBezTo>
                      <a:pt x="4035" y="7383"/>
                      <a:pt x="3766" y="5769"/>
                      <a:pt x="3228" y="4155"/>
                    </a:cubicBezTo>
                    <a:cubicBezTo>
                      <a:pt x="2690" y="2810"/>
                      <a:pt x="1883" y="1465"/>
                      <a:pt x="1345" y="120"/>
                    </a:cubicBezTo>
                    <a:cubicBezTo>
                      <a:pt x="1345" y="-149"/>
                      <a:pt x="538" y="120"/>
                      <a:pt x="269" y="120"/>
                    </a:cubicBezTo>
                    <a:cubicBezTo>
                      <a:pt x="0" y="120"/>
                      <a:pt x="0" y="658"/>
                      <a:pt x="0" y="927"/>
                    </a:cubicBezTo>
                    <a:cubicBezTo>
                      <a:pt x="1345" y="3348"/>
                      <a:pt x="1345" y="6038"/>
                      <a:pt x="1883" y="8728"/>
                    </a:cubicBezTo>
                    <a:cubicBezTo>
                      <a:pt x="1883" y="9266"/>
                      <a:pt x="2421" y="10343"/>
                      <a:pt x="4035" y="103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6" name="Полилиния: фигура 845">
                <a:extLst>
                  <a:ext uri="{FF2B5EF4-FFF2-40B4-BE49-F238E27FC236}">
                    <a16:creationId xmlns:a16="http://schemas.microsoft.com/office/drawing/2014/main" id="{3B291BC1-6461-0161-8987-52B2162C7F2A}"/>
                  </a:ext>
                </a:extLst>
              </p:cNvPr>
              <p:cNvSpPr/>
              <p:nvPr/>
            </p:nvSpPr>
            <p:spPr>
              <a:xfrm>
                <a:off x="5864664" y="6581320"/>
                <a:ext cx="6238" cy="10222"/>
              </a:xfrm>
              <a:custGeom>
                <a:avLst/>
                <a:gdLst>
                  <a:gd name="connsiteX0" fmla="*/ 1127 w 6238"/>
                  <a:gd name="connsiteY0" fmla="*/ 807 h 10222"/>
                  <a:gd name="connsiteX1" fmla="*/ 51 w 6238"/>
                  <a:gd name="connsiteY1" fmla="*/ 0 h 10222"/>
                  <a:gd name="connsiteX2" fmla="*/ 2203 w 6238"/>
                  <a:gd name="connsiteY2" fmla="*/ 8340 h 10222"/>
                  <a:gd name="connsiteX3" fmla="*/ 6239 w 6238"/>
                  <a:gd name="connsiteY3" fmla="*/ 10223 h 10222"/>
                  <a:gd name="connsiteX4" fmla="*/ 1127 w 6238"/>
                  <a:gd name="connsiteY4" fmla="*/ 807 h 10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38" h="10222">
                    <a:moveTo>
                      <a:pt x="1127" y="807"/>
                    </a:moveTo>
                    <a:cubicBezTo>
                      <a:pt x="1127" y="538"/>
                      <a:pt x="589" y="538"/>
                      <a:pt x="51" y="0"/>
                    </a:cubicBezTo>
                    <a:cubicBezTo>
                      <a:pt x="-218" y="3497"/>
                      <a:pt x="589" y="5919"/>
                      <a:pt x="2203" y="8340"/>
                    </a:cubicBezTo>
                    <a:cubicBezTo>
                      <a:pt x="2741" y="9416"/>
                      <a:pt x="3817" y="9954"/>
                      <a:pt x="6239" y="10223"/>
                    </a:cubicBezTo>
                    <a:cubicBezTo>
                      <a:pt x="3279" y="7264"/>
                      <a:pt x="2203" y="4035"/>
                      <a:pt x="1127" y="8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7" name="Полилиния: фигура 846">
                <a:extLst>
                  <a:ext uri="{FF2B5EF4-FFF2-40B4-BE49-F238E27FC236}">
                    <a16:creationId xmlns:a16="http://schemas.microsoft.com/office/drawing/2014/main" id="{3B642AA5-26BC-6384-D5D3-417256C38098}"/>
                  </a:ext>
                </a:extLst>
              </p:cNvPr>
              <p:cNvSpPr/>
              <p:nvPr/>
            </p:nvSpPr>
            <p:spPr>
              <a:xfrm>
                <a:off x="5873861" y="6599344"/>
                <a:ext cx="3766" cy="4842"/>
              </a:xfrm>
              <a:custGeom>
                <a:avLst/>
                <a:gdLst>
                  <a:gd name="connsiteX0" fmla="*/ 0 w 3766"/>
                  <a:gd name="connsiteY0" fmla="*/ 0 h 4842"/>
                  <a:gd name="connsiteX1" fmla="*/ 3766 w 3766"/>
                  <a:gd name="connsiteY1" fmla="*/ 4842 h 4842"/>
                  <a:gd name="connsiteX2" fmla="*/ 0 w 3766"/>
                  <a:gd name="connsiteY2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66" h="4842">
                    <a:moveTo>
                      <a:pt x="0" y="0"/>
                    </a:moveTo>
                    <a:cubicBezTo>
                      <a:pt x="1345" y="3228"/>
                      <a:pt x="1614" y="3766"/>
                      <a:pt x="3766" y="4842"/>
                    </a:cubicBezTo>
                    <a:cubicBezTo>
                      <a:pt x="3228" y="1883"/>
                      <a:pt x="2959" y="1614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8" name="Полилиния: фигура 847">
                <a:extLst>
                  <a:ext uri="{FF2B5EF4-FFF2-40B4-BE49-F238E27FC236}">
                    <a16:creationId xmlns:a16="http://schemas.microsoft.com/office/drawing/2014/main" id="{FE838D9F-DD8F-505B-2EDA-8AC5EA9E9B38}"/>
                  </a:ext>
                </a:extLst>
              </p:cNvPr>
              <p:cNvSpPr/>
              <p:nvPr/>
            </p:nvSpPr>
            <p:spPr>
              <a:xfrm>
                <a:off x="5903148" y="6527515"/>
                <a:ext cx="1620" cy="3497"/>
              </a:xfrm>
              <a:custGeom>
                <a:avLst/>
                <a:gdLst>
                  <a:gd name="connsiteX0" fmla="*/ 844 w 1620"/>
                  <a:gd name="connsiteY0" fmla="*/ 0 h 3497"/>
                  <a:gd name="connsiteX1" fmla="*/ 575 w 1620"/>
                  <a:gd name="connsiteY1" fmla="*/ 3497 h 3497"/>
                  <a:gd name="connsiteX2" fmla="*/ 844 w 1620"/>
                  <a:gd name="connsiteY2" fmla="*/ 0 h 3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0" h="3497">
                    <a:moveTo>
                      <a:pt x="844" y="0"/>
                    </a:moveTo>
                    <a:cubicBezTo>
                      <a:pt x="-232" y="1883"/>
                      <a:pt x="-232" y="1883"/>
                      <a:pt x="575" y="3497"/>
                    </a:cubicBezTo>
                    <a:cubicBezTo>
                      <a:pt x="1920" y="1614"/>
                      <a:pt x="1920" y="1614"/>
                      <a:pt x="8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9" name="Полилиния: фигура 848">
                <a:extLst>
                  <a:ext uri="{FF2B5EF4-FFF2-40B4-BE49-F238E27FC236}">
                    <a16:creationId xmlns:a16="http://schemas.microsoft.com/office/drawing/2014/main" id="{B3449CFB-D0F9-21DB-F4D0-0C42FE8B04D2}"/>
                  </a:ext>
                </a:extLst>
              </p:cNvPr>
              <p:cNvSpPr/>
              <p:nvPr/>
            </p:nvSpPr>
            <p:spPr>
              <a:xfrm>
                <a:off x="5875370" y="6655196"/>
                <a:ext cx="6185" cy="88884"/>
              </a:xfrm>
              <a:custGeom>
                <a:avLst/>
                <a:gdLst>
                  <a:gd name="connsiteX0" fmla="*/ 1989 w 6185"/>
                  <a:gd name="connsiteY0" fmla="*/ 86732 h 88884"/>
                  <a:gd name="connsiteX1" fmla="*/ 4410 w 6185"/>
                  <a:gd name="connsiteY1" fmla="*/ 74357 h 88884"/>
                  <a:gd name="connsiteX2" fmla="*/ 5486 w 6185"/>
                  <a:gd name="connsiteY2" fmla="*/ 65479 h 88884"/>
                  <a:gd name="connsiteX3" fmla="*/ 6024 w 6185"/>
                  <a:gd name="connsiteY3" fmla="*/ 50145 h 88884"/>
                  <a:gd name="connsiteX4" fmla="*/ 5217 w 6185"/>
                  <a:gd name="connsiteY4" fmla="*/ 36962 h 88884"/>
                  <a:gd name="connsiteX5" fmla="*/ 3872 w 6185"/>
                  <a:gd name="connsiteY5" fmla="*/ 21628 h 88884"/>
                  <a:gd name="connsiteX6" fmla="*/ 3065 w 6185"/>
                  <a:gd name="connsiteY6" fmla="*/ 7639 h 88884"/>
                  <a:gd name="connsiteX7" fmla="*/ 5217 w 6185"/>
                  <a:gd name="connsiteY7" fmla="*/ 2796 h 88884"/>
                  <a:gd name="connsiteX8" fmla="*/ 5217 w 6185"/>
                  <a:gd name="connsiteY8" fmla="*/ 375 h 88884"/>
                  <a:gd name="connsiteX9" fmla="*/ 2796 w 6185"/>
                  <a:gd name="connsiteY9" fmla="*/ 644 h 88884"/>
                  <a:gd name="connsiteX10" fmla="*/ 375 w 6185"/>
                  <a:gd name="connsiteY10" fmla="*/ 8177 h 88884"/>
                  <a:gd name="connsiteX11" fmla="*/ 106 w 6185"/>
                  <a:gd name="connsiteY11" fmla="*/ 11674 h 88884"/>
                  <a:gd name="connsiteX12" fmla="*/ 375 w 6185"/>
                  <a:gd name="connsiteY12" fmla="*/ 14902 h 88884"/>
                  <a:gd name="connsiteX13" fmla="*/ 2796 w 6185"/>
                  <a:gd name="connsiteY13" fmla="*/ 31044 h 88884"/>
                  <a:gd name="connsiteX14" fmla="*/ 3334 w 6185"/>
                  <a:gd name="connsiteY14" fmla="*/ 41536 h 88884"/>
                  <a:gd name="connsiteX15" fmla="*/ 2527 w 6185"/>
                  <a:gd name="connsiteY15" fmla="*/ 67631 h 88884"/>
                  <a:gd name="connsiteX16" fmla="*/ 2258 w 6185"/>
                  <a:gd name="connsiteY16" fmla="*/ 69784 h 88884"/>
                  <a:gd name="connsiteX17" fmla="*/ 375 w 6185"/>
                  <a:gd name="connsiteY17" fmla="*/ 82697 h 88884"/>
                  <a:gd name="connsiteX18" fmla="*/ 644 w 6185"/>
                  <a:gd name="connsiteY18" fmla="*/ 88884 h 88884"/>
                  <a:gd name="connsiteX19" fmla="*/ 1989 w 6185"/>
                  <a:gd name="connsiteY19" fmla="*/ 86732 h 88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185" h="88884">
                    <a:moveTo>
                      <a:pt x="1989" y="86732"/>
                    </a:moveTo>
                    <a:cubicBezTo>
                      <a:pt x="2796" y="82697"/>
                      <a:pt x="3603" y="78392"/>
                      <a:pt x="4410" y="74357"/>
                    </a:cubicBezTo>
                    <a:cubicBezTo>
                      <a:pt x="4948" y="71398"/>
                      <a:pt x="4948" y="68438"/>
                      <a:pt x="5486" y="65479"/>
                    </a:cubicBezTo>
                    <a:cubicBezTo>
                      <a:pt x="6293" y="60368"/>
                      <a:pt x="6293" y="55256"/>
                      <a:pt x="6024" y="50145"/>
                    </a:cubicBezTo>
                    <a:cubicBezTo>
                      <a:pt x="5755" y="45840"/>
                      <a:pt x="5486" y="41267"/>
                      <a:pt x="5217" y="36962"/>
                    </a:cubicBezTo>
                    <a:cubicBezTo>
                      <a:pt x="4948" y="31851"/>
                      <a:pt x="4410" y="26739"/>
                      <a:pt x="3872" y="21628"/>
                    </a:cubicBezTo>
                    <a:cubicBezTo>
                      <a:pt x="3334" y="17055"/>
                      <a:pt x="2527" y="12481"/>
                      <a:pt x="3065" y="7639"/>
                    </a:cubicBezTo>
                    <a:cubicBezTo>
                      <a:pt x="3334" y="5755"/>
                      <a:pt x="3334" y="4141"/>
                      <a:pt x="5217" y="2796"/>
                    </a:cubicBezTo>
                    <a:cubicBezTo>
                      <a:pt x="6024" y="2258"/>
                      <a:pt x="5755" y="1182"/>
                      <a:pt x="5217" y="375"/>
                    </a:cubicBezTo>
                    <a:cubicBezTo>
                      <a:pt x="4410" y="-163"/>
                      <a:pt x="3334" y="-163"/>
                      <a:pt x="2796" y="644"/>
                    </a:cubicBezTo>
                    <a:cubicBezTo>
                      <a:pt x="1451" y="3065"/>
                      <a:pt x="106" y="5217"/>
                      <a:pt x="375" y="8177"/>
                    </a:cubicBezTo>
                    <a:cubicBezTo>
                      <a:pt x="375" y="9253"/>
                      <a:pt x="106" y="10598"/>
                      <a:pt x="106" y="11674"/>
                    </a:cubicBezTo>
                    <a:cubicBezTo>
                      <a:pt x="106" y="12750"/>
                      <a:pt x="106" y="13826"/>
                      <a:pt x="375" y="14902"/>
                    </a:cubicBezTo>
                    <a:cubicBezTo>
                      <a:pt x="1720" y="20283"/>
                      <a:pt x="2527" y="25663"/>
                      <a:pt x="2796" y="31044"/>
                    </a:cubicBezTo>
                    <a:cubicBezTo>
                      <a:pt x="3065" y="34541"/>
                      <a:pt x="3065" y="38039"/>
                      <a:pt x="3334" y="41536"/>
                    </a:cubicBezTo>
                    <a:cubicBezTo>
                      <a:pt x="3872" y="50414"/>
                      <a:pt x="4141" y="59022"/>
                      <a:pt x="2527" y="67631"/>
                    </a:cubicBezTo>
                    <a:cubicBezTo>
                      <a:pt x="2258" y="68438"/>
                      <a:pt x="2527" y="69245"/>
                      <a:pt x="2258" y="69784"/>
                    </a:cubicBezTo>
                    <a:cubicBezTo>
                      <a:pt x="1720" y="74088"/>
                      <a:pt x="913" y="78392"/>
                      <a:pt x="375" y="82697"/>
                    </a:cubicBezTo>
                    <a:cubicBezTo>
                      <a:pt x="106" y="84580"/>
                      <a:pt x="-432" y="86194"/>
                      <a:pt x="644" y="88884"/>
                    </a:cubicBezTo>
                    <a:cubicBezTo>
                      <a:pt x="1451" y="88077"/>
                      <a:pt x="1989" y="87539"/>
                      <a:pt x="1989" y="867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50" name="Полилиния: фигура 849">
                <a:extLst>
                  <a:ext uri="{FF2B5EF4-FFF2-40B4-BE49-F238E27FC236}">
                    <a16:creationId xmlns:a16="http://schemas.microsoft.com/office/drawing/2014/main" id="{90D53772-F689-B2BC-8E57-85A9E8A152F7}"/>
                  </a:ext>
                </a:extLst>
              </p:cNvPr>
              <p:cNvSpPr/>
              <p:nvPr/>
            </p:nvSpPr>
            <p:spPr>
              <a:xfrm>
                <a:off x="5843932" y="6653956"/>
                <a:ext cx="18203" cy="20417"/>
              </a:xfrm>
              <a:custGeom>
                <a:avLst/>
                <a:gdLst>
                  <a:gd name="connsiteX0" fmla="*/ 2489 w 18203"/>
                  <a:gd name="connsiteY0" fmla="*/ 19908 h 20417"/>
                  <a:gd name="connsiteX1" fmla="*/ 3834 w 18203"/>
                  <a:gd name="connsiteY1" fmla="*/ 18294 h 20417"/>
                  <a:gd name="connsiteX2" fmla="*/ 7600 w 18203"/>
                  <a:gd name="connsiteY2" fmla="*/ 13182 h 20417"/>
                  <a:gd name="connsiteX3" fmla="*/ 15671 w 18203"/>
                  <a:gd name="connsiteY3" fmla="*/ 4035 h 20417"/>
                  <a:gd name="connsiteX4" fmla="*/ 18092 w 18203"/>
                  <a:gd name="connsiteY4" fmla="*/ 1345 h 20417"/>
                  <a:gd name="connsiteX5" fmla="*/ 17823 w 18203"/>
                  <a:gd name="connsiteY5" fmla="*/ 269 h 20417"/>
                  <a:gd name="connsiteX6" fmla="*/ 17016 w 18203"/>
                  <a:gd name="connsiteY6" fmla="*/ 0 h 20417"/>
                  <a:gd name="connsiteX7" fmla="*/ 15940 w 18203"/>
                  <a:gd name="connsiteY7" fmla="*/ 807 h 20417"/>
                  <a:gd name="connsiteX8" fmla="*/ 7869 w 18203"/>
                  <a:gd name="connsiteY8" fmla="*/ 7802 h 20417"/>
                  <a:gd name="connsiteX9" fmla="*/ 5986 w 18203"/>
                  <a:gd name="connsiteY9" fmla="*/ 9685 h 20417"/>
                  <a:gd name="connsiteX10" fmla="*/ 605 w 18203"/>
                  <a:gd name="connsiteY10" fmla="*/ 17487 h 20417"/>
                  <a:gd name="connsiteX11" fmla="*/ 67 w 18203"/>
                  <a:gd name="connsiteY11" fmla="*/ 18294 h 20417"/>
                  <a:gd name="connsiteX12" fmla="*/ 336 w 18203"/>
                  <a:gd name="connsiteY12" fmla="*/ 19908 h 20417"/>
                  <a:gd name="connsiteX13" fmla="*/ 2489 w 18203"/>
                  <a:gd name="connsiteY13" fmla="*/ 19908 h 20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8203" h="20417">
                    <a:moveTo>
                      <a:pt x="2489" y="19908"/>
                    </a:moveTo>
                    <a:cubicBezTo>
                      <a:pt x="3026" y="19370"/>
                      <a:pt x="3565" y="18832"/>
                      <a:pt x="3834" y="18294"/>
                    </a:cubicBezTo>
                    <a:cubicBezTo>
                      <a:pt x="5179" y="16680"/>
                      <a:pt x="6524" y="15065"/>
                      <a:pt x="7600" y="13182"/>
                    </a:cubicBezTo>
                    <a:cubicBezTo>
                      <a:pt x="9752" y="9685"/>
                      <a:pt x="12711" y="6726"/>
                      <a:pt x="15671" y="4035"/>
                    </a:cubicBezTo>
                    <a:cubicBezTo>
                      <a:pt x="16478" y="3228"/>
                      <a:pt x="17285" y="2421"/>
                      <a:pt x="18092" y="1345"/>
                    </a:cubicBezTo>
                    <a:cubicBezTo>
                      <a:pt x="18361" y="1076"/>
                      <a:pt x="18092" y="538"/>
                      <a:pt x="17823" y="269"/>
                    </a:cubicBezTo>
                    <a:cubicBezTo>
                      <a:pt x="17823" y="0"/>
                      <a:pt x="17285" y="0"/>
                      <a:pt x="17016" y="0"/>
                    </a:cubicBezTo>
                    <a:cubicBezTo>
                      <a:pt x="16747" y="269"/>
                      <a:pt x="16209" y="538"/>
                      <a:pt x="15940" y="807"/>
                    </a:cubicBezTo>
                    <a:cubicBezTo>
                      <a:pt x="13250" y="3228"/>
                      <a:pt x="10559" y="5381"/>
                      <a:pt x="7869" y="7802"/>
                    </a:cubicBezTo>
                    <a:cubicBezTo>
                      <a:pt x="7331" y="8340"/>
                      <a:pt x="6524" y="9147"/>
                      <a:pt x="5986" y="9685"/>
                    </a:cubicBezTo>
                    <a:cubicBezTo>
                      <a:pt x="4103" y="12375"/>
                      <a:pt x="2489" y="15065"/>
                      <a:pt x="605" y="17487"/>
                    </a:cubicBezTo>
                    <a:cubicBezTo>
                      <a:pt x="336" y="17756"/>
                      <a:pt x="67" y="18025"/>
                      <a:pt x="67" y="18294"/>
                    </a:cubicBezTo>
                    <a:cubicBezTo>
                      <a:pt x="67" y="18832"/>
                      <a:pt x="-202" y="19639"/>
                      <a:pt x="336" y="19908"/>
                    </a:cubicBezTo>
                    <a:cubicBezTo>
                      <a:pt x="1143" y="20715"/>
                      <a:pt x="1950" y="20446"/>
                      <a:pt x="2489" y="199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51" name="Полилиния: фигура 850">
                <a:extLst>
                  <a:ext uri="{FF2B5EF4-FFF2-40B4-BE49-F238E27FC236}">
                    <a16:creationId xmlns:a16="http://schemas.microsoft.com/office/drawing/2014/main" id="{84F9A713-5EB4-36B9-33BE-9640BA1697F4}"/>
                  </a:ext>
                </a:extLst>
              </p:cNvPr>
              <p:cNvSpPr/>
              <p:nvPr/>
            </p:nvSpPr>
            <p:spPr>
              <a:xfrm>
                <a:off x="5886600" y="6678438"/>
                <a:ext cx="4222" cy="18293"/>
              </a:xfrm>
              <a:custGeom>
                <a:avLst/>
                <a:gdLst>
                  <a:gd name="connsiteX0" fmla="*/ 1250 w 4222"/>
                  <a:gd name="connsiteY0" fmla="*/ 1614 h 18293"/>
                  <a:gd name="connsiteX1" fmla="*/ 174 w 4222"/>
                  <a:gd name="connsiteY1" fmla="*/ 9954 h 18293"/>
                  <a:gd name="connsiteX2" fmla="*/ 1250 w 4222"/>
                  <a:gd name="connsiteY2" fmla="*/ 17487 h 18293"/>
                  <a:gd name="connsiteX3" fmla="*/ 1519 w 4222"/>
                  <a:gd name="connsiteY3" fmla="*/ 17756 h 18293"/>
                  <a:gd name="connsiteX4" fmla="*/ 2326 w 4222"/>
                  <a:gd name="connsiteY4" fmla="*/ 18294 h 18293"/>
                  <a:gd name="connsiteX5" fmla="*/ 3133 w 4222"/>
                  <a:gd name="connsiteY5" fmla="*/ 18025 h 18293"/>
                  <a:gd name="connsiteX6" fmla="*/ 3672 w 4222"/>
                  <a:gd name="connsiteY6" fmla="*/ 12106 h 18293"/>
                  <a:gd name="connsiteX7" fmla="*/ 3402 w 4222"/>
                  <a:gd name="connsiteY7" fmla="*/ 5111 h 18293"/>
                  <a:gd name="connsiteX8" fmla="*/ 4210 w 4222"/>
                  <a:gd name="connsiteY8" fmla="*/ 1614 h 18293"/>
                  <a:gd name="connsiteX9" fmla="*/ 2864 w 4222"/>
                  <a:gd name="connsiteY9" fmla="*/ 0 h 18293"/>
                  <a:gd name="connsiteX10" fmla="*/ 1250 w 4222"/>
                  <a:gd name="connsiteY10" fmla="*/ 1614 h 18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222" h="18293">
                    <a:moveTo>
                      <a:pt x="1250" y="1614"/>
                    </a:moveTo>
                    <a:cubicBezTo>
                      <a:pt x="443" y="4304"/>
                      <a:pt x="-364" y="7264"/>
                      <a:pt x="174" y="9954"/>
                    </a:cubicBezTo>
                    <a:cubicBezTo>
                      <a:pt x="712" y="12375"/>
                      <a:pt x="1519" y="14796"/>
                      <a:pt x="1250" y="17487"/>
                    </a:cubicBezTo>
                    <a:cubicBezTo>
                      <a:pt x="1250" y="17487"/>
                      <a:pt x="1250" y="17756"/>
                      <a:pt x="1519" y="17756"/>
                    </a:cubicBezTo>
                    <a:cubicBezTo>
                      <a:pt x="1788" y="18025"/>
                      <a:pt x="2057" y="18294"/>
                      <a:pt x="2326" y="18294"/>
                    </a:cubicBezTo>
                    <a:cubicBezTo>
                      <a:pt x="2595" y="18294"/>
                      <a:pt x="2864" y="18294"/>
                      <a:pt x="3133" y="18025"/>
                    </a:cubicBezTo>
                    <a:cubicBezTo>
                      <a:pt x="4479" y="16142"/>
                      <a:pt x="4479" y="13989"/>
                      <a:pt x="3672" y="12106"/>
                    </a:cubicBezTo>
                    <a:cubicBezTo>
                      <a:pt x="2595" y="9685"/>
                      <a:pt x="2864" y="7533"/>
                      <a:pt x="3402" y="5111"/>
                    </a:cubicBezTo>
                    <a:cubicBezTo>
                      <a:pt x="3672" y="4035"/>
                      <a:pt x="4210" y="2690"/>
                      <a:pt x="4210" y="1614"/>
                    </a:cubicBezTo>
                    <a:cubicBezTo>
                      <a:pt x="4210" y="1076"/>
                      <a:pt x="3402" y="807"/>
                      <a:pt x="2864" y="0"/>
                    </a:cubicBezTo>
                    <a:cubicBezTo>
                      <a:pt x="1788" y="807"/>
                      <a:pt x="1250" y="1076"/>
                      <a:pt x="1250" y="16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852" name="Рисунок 11">
            <a:extLst>
              <a:ext uri="{FF2B5EF4-FFF2-40B4-BE49-F238E27FC236}">
                <a16:creationId xmlns:a16="http://schemas.microsoft.com/office/drawing/2014/main" id="{4A1B9A1F-DE32-C92F-94D0-D7C3C3AAE566}"/>
              </a:ext>
            </a:extLst>
          </p:cNvPr>
          <p:cNvGrpSpPr/>
          <p:nvPr/>
        </p:nvGrpSpPr>
        <p:grpSpPr>
          <a:xfrm>
            <a:off x="5357694" y="6546615"/>
            <a:ext cx="641584" cy="842748"/>
            <a:chOff x="5357694" y="6546615"/>
            <a:chExt cx="641584" cy="842748"/>
          </a:xfrm>
        </p:grpSpPr>
        <p:sp>
          <p:nvSpPr>
            <p:cNvPr id="853" name="Полилиния: фигура 852">
              <a:extLst>
                <a:ext uri="{FF2B5EF4-FFF2-40B4-BE49-F238E27FC236}">
                  <a16:creationId xmlns:a16="http://schemas.microsoft.com/office/drawing/2014/main" id="{9488A6B6-D915-73F3-540C-1231CA68EA57}"/>
                </a:ext>
              </a:extLst>
            </p:cNvPr>
            <p:cNvSpPr/>
            <p:nvPr/>
          </p:nvSpPr>
          <p:spPr>
            <a:xfrm>
              <a:off x="5411601" y="6552712"/>
              <a:ext cx="396718" cy="683145"/>
            </a:xfrm>
            <a:custGeom>
              <a:avLst/>
              <a:gdLst>
                <a:gd name="connsiteX0" fmla="*/ 217716 w 396718"/>
                <a:gd name="connsiteY0" fmla="*/ 359 h 683145"/>
                <a:gd name="connsiteX1" fmla="*/ 235203 w 396718"/>
                <a:gd name="connsiteY1" fmla="*/ 4126 h 683145"/>
                <a:gd name="connsiteX2" fmla="*/ 312144 w 396718"/>
                <a:gd name="connsiteY2" fmla="*/ 57393 h 683145"/>
                <a:gd name="connsiteX3" fmla="*/ 331245 w 396718"/>
                <a:gd name="connsiteY3" fmla="*/ 71382 h 683145"/>
                <a:gd name="connsiteX4" fmla="*/ 364335 w 396718"/>
                <a:gd name="connsiteY4" fmla="*/ 119538 h 683145"/>
                <a:gd name="connsiteX5" fmla="*/ 393658 w 396718"/>
                <a:gd name="connsiteY5" fmla="*/ 209123 h 683145"/>
                <a:gd name="connsiteX6" fmla="*/ 395811 w 396718"/>
                <a:gd name="connsiteY6" fmla="*/ 283105 h 683145"/>
                <a:gd name="connsiteX7" fmla="*/ 395273 w 396718"/>
                <a:gd name="connsiteY7" fmla="*/ 328570 h 683145"/>
                <a:gd name="connsiteX8" fmla="*/ 381283 w 396718"/>
                <a:gd name="connsiteY8" fmla="*/ 397979 h 683145"/>
                <a:gd name="connsiteX9" fmla="*/ 355726 w 396718"/>
                <a:gd name="connsiteY9" fmla="*/ 466311 h 683145"/>
                <a:gd name="connsiteX10" fmla="*/ 315641 w 396718"/>
                <a:gd name="connsiteY10" fmla="*/ 545943 h 683145"/>
                <a:gd name="connsiteX11" fmla="*/ 308646 w 396718"/>
                <a:gd name="connsiteY11" fmla="*/ 560470 h 683145"/>
                <a:gd name="connsiteX12" fmla="*/ 304342 w 396718"/>
                <a:gd name="connsiteY12" fmla="*/ 567196 h 683145"/>
                <a:gd name="connsiteX13" fmla="*/ 300038 w 396718"/>
                <a:gd name="connsiteY13" fmla="*/ 574190 h 683145"/>
                <a:gd name="connsiteX14" fmla="*/ 282551 w 396718"/>
                <a:gd name="connsiteY14" fmla="*/ 597595 h 683145"/>
                <a:gd name="connsiteX15" fmla="*/ 276902 w 396718"/>
                <a:gd name="connsiteY15" fmla="*/ 604590 h 683145"/>
                <a:gd name="connsiteX16" fmla="*/ 271252 w 396718"/>
                <a:gd name="connsiteY16" fmla="*/ 611585 h 683145"/>
                <a:gd name="connsiteX17" fmla="*/ 266141 w 396718"/>
                <a:gd name="connsiteY17" fmla="*/ 618579 h 683145"/>
                <a:gd name="connsiteX18" fmla="*/ 246502 w 396718"/>
                <a:gd name="connsiteY18" fmla="*/ 631224 h 683145"/>
                <a:gd name="connsiteX19" fmla="*/ 243004 w 396718"/>
                <a:gd name="connsiteY19" fmla="*/ 630417 h 683145"/>
                <a:gd name="connsiteX20" fmla="*/ 244887 w 396718"/>
                <a:gd name="connsiteY20" fmla="*/ 625305 h 683145"/>
                <a:gd name="connsiteX21" fmla="*/ 275825 w 396718"/>
                <a:gd name="connsiteY21" fmla="*/ 587911 h 683145"/>
                <a:gd name="connsiteX22" fmla="*/ 298154 w 396718"/>
                <a:gd name="connsiteY22" fmla="*/ 551323 h 683145"/>
                <a:gd name="connsiteX23" fmla="*/ 318062 w 396718"/>
                <a:gd name="connsiteY23" fmla="*/ 511238 h 683145"/>
                <a:gd name="connsiteX24" fmla="*/ 335011 w 396718"/>
                <a:gd name="connsiteY24" fmla="*/ 477879 h 683145"/>
                <a:gd name="connsiteX25" fmla="*/ 335549 w 396718"/>
                <a:gd name="connsiteY25" fmla="*/ 476803 h 683145"/>
                <a:gd name="connsiteX26" fmla="*/ 364604 w 396718"/>
                <a:gd name="connsiteY26" fmla="*/ 367041 h 683145"/>
                <a:gd name="connsiteX27" fmla="*/ 370522 w 396718"/>
                <a:gd name="connsiteY27" fmla="*/ 327494 h 683145"/>
                <a:gd name="connsiteX28" fmla="*/ 372674 w 396718"/>
                <a:gd name="connsiteY28" fmla="*/ 320499 h 683145"/>
                <a:gd name="connsiteX29" fmla="*/ 375096 w 396718"/>
                <a:gd name="connsiteY29" fmla="*/ 319423 h 683145"/>
                <a:gd name="connsiteX30" fmla="*/ 376441 w 396718"/>
                <a:gd name="connsiteY30" fmla="*/ 314850 h 683145"/>
                <a:gd name="connsiteX31" fmla="*/ 377248 w 396718"/>
                <a:gd name="connsiteY31" fmla="*/ 252436 h 683145"/>
                <a:gd name="connsiteX32" fmla="*/ 369715 w 396718"/>
                <a:gd name="connsiteY32" fmla="*/ 206971 h 683145"/>
                <a:gd name="connsiteX33" fmla="*/ 347117 w 396718"/>
                <a:gd name="connsiteY33" fmla="*/ 142405 h 683145"/>
                <a:gd name="connsiteX34" fmla="*/ 294926 w 396718"/>
                <a:gd name="connsiteY34" fmla="*/ 83757 h 683145"/>
                <a:gd name="connsiteX35" fmla="*/ 271252 w 396718"/>
                <a:gd name="connsiteY35" fmla="*/ 81336 h 683145"/>
                <a:gd name="connsiteX36" fmla="*/ 266948 w 396718"/>
                <a:gd name="connsiteY36" fmla="*/ 86717 h 683145"/>
                <a:gd name="connsiteX37" fmla="*/ 266409 w 396718"/>
                <a:gd name="connsiteY37" fmla="*/ 96940 h 683145"/>
                <a:gd name="connsiteX38" fmla="*/ 266679 w 396718"/>
                <a:gd name="connsiteY38" fmla="*/ 116847 h 683145"/>
                <a:gd name="connsiteX39" fmla="*/ 272059 w 396718"/>
                <a:gd name="connsiteY39" fmla="*/ 142136 h 683145"/>
                <a:gd name="connsiteX40" fmla="*/ 282551 w 396718"/>
                <a:gd name="connsiteY40" fmla="*/ 177378 h 683145"/>
                <a:gd name="connsiteX41" fmla="*/ 289546 w 396718"/>
                <a:gd name="connsiteY41" fmla="*/ 216118 h 683145"/>
                <a:gd name="connsiteX42" fmla="*/ 288201 w 396718"/>
                <a:gd name="connsiteY42" fmla="*/ 244903 h 683145"/>
                <a:gd name="connsiteX43" fmla="*/ 285241 w 396718"/>
                <a:gd name="connsiteY43" fmla="*/ 247863 h 683145"/>
                <a:gd name="connsiteX44" fmla="*/ 283358 w 396718"/>
                <a:gd name="connsiteY44" fmla="*/ 240599 h 683145"/>
                <a:gd name="connsiteX45" fmla="*/ 282820 w 396718"/>
                <a:gd name="connsiteY45" fmla="*/ 240599 h 683145"/>
                <a:gd name="connsiteX46" fmla="*/ 285510 w 396718"/>
                <a:gd name="connsiteY46" fmla="*/ 251898 h 683145"/>
                <a:gd name="connsiteX47" fmla="*/ 283627 w 396718"/>
                <a:gd name="connsiteY47" fmla="*/ 346326 h 683145"/>
                <a:gd name="connsiteX48" fmla="*/ 270445 w 396718"/>
                <a:gd name="connsiteY48" fmla="*/ 424612 h 683145"/>
                <a:gd name="connsiteX49" fmla="*/ 264257 w 396718"/>
                <a:gd name="connsiteY49" fmla="*/ 444789 h 683145"/>
                <a:gd name="connsiteX50" fmla="*/ 259684 w 396718"/>
                <a:gd name="connsiteY50" fmla="*/ 463621 h 683145"/>
                <a:gd name="connsiteX51" fmla="*/ 249730 w 396718"/>
                <a:gd name="connsiteY51" fmla="*/ 492676 h 683145"/>
                <a:gd name="connsiteX52" fmla="*/ 238969 w 396718"/>
                <a:gd name="connsiteY52" fmla="*/ 518502 h 683145"/>
                <a:gd name="connsiteX53" fmla="*/ 228746 w 396718"/>
                <a:gd name="connsiteY53" fmla="*/ 539486 h 683145"/>
                <a:gd name="connsiteX54" fmla="*/ 203727 w 396718"/>
                <a:gd name="connsiteY54" fmla="*/ 580916 h 683145"/>
                <a:gd name="connsiteX55" fmla="*/ 176555 w 396718"/>
                <a:gd name="connsiteY55" fmla="*/ 616427 h 683145"/>
                <a:gd name="connsiteX56" fmla="*/ 156647 w 396718"/>
                <a:gd name="connsiteY56" fmla="*/ 640640 h 683145"/>
                <a:gd name="connsiteX57" fmla="*/ 135394 w 396718"/>
                <a:gd name="connsiteY57" fmla="*/ 666197 h 683145"/>
                <a:gd name="connsiteX58" fmla="*/ 123557 w 396718"/>
                <a:gd name="connsiteY58" fmla="*/ 679110 h 683145"/>
                <a:gd name="connsiteX59" fmla="*/ 113872 w 396718"/>
                <a:gd name="connsiteY59" fmla="*/ 681531 h 683145"/>
                <a:gd name="connsiteX60" fmla="*/ 113065 w 396718"/>
                <a:gd name="connsiteY60" fmla="*/ 677496 h 683145"/>
                <a:gd name="connsiteX61" fmla="*/ 113603 w 396718"/>
                <a:gd name="connsiteY61" fmla="*/ 676151 h 683145"/>
                <a:gd name="connsiteX62" fmla="*/ 112527 w 396718"/>
                <a:gd name="connsiteY62" fmla="*/ 677496 h 683145"/>
                <a:gd name="connsiteX63" fmla="*/ 110375 w 396718"/>
                <a:gd name="connsiteY63" fmla="*/ 678841 h 683145"/>
                <a:gd name="connsiteX64" fmla="*/ 101766 w 396718"/>
                <a:gd name="connsiteY64" fmla="*/ 679379 h 683145"/>
                <a:gd name="connsiteX65" fmla="*/ 103111 w 396718"/>
                <a:gd name="connsiteY65" fmla="*/ 669694 h 683145"/>
                <a:gd name="connsiteX66" fmla="*/ 120060 w 396718"/>
                <a:gd name="connsiteY66" fmla="*/ 650863 h 683145"/>
                <a:gd name="connsiteX67" fmla="*/ 143196 w 396718"/>
                <a:gd name="connsiteY67" fmla="*/ 619925 h 683145"/>
                <a:gd name="connsiteX68" fmla="*/ 167946 w 396718"/>
                <a:gd name="connsiteY68" fmla="*/ 579033 h 683145"/>
                <a:gd name="connsiteX69" fmla="*/ 183550 w 396718"/>
                <a:gd name="connsiteY69" fmla="*/ 540562 h 683145"/>
                <a:gd name="connsiteX70" fmla="*/ 186778 w 396718"/>
                <a:gd name="connsiteY70" fmla="*/ 534913 h 683145"/>
                <a:gd name="connsiteX71" fmla="*/ 189737 w 396718"/>
                <a:gd name="connsiteY71" fmla="*/ 536527 h 683145"/>
                <a:gd name="connsiteX72" fmla="*/ 188123 w 396718"/>
                <a:gd name="connsiteY72" fmla="*/ 528994 h 683145"/>
                <a:gd name="connsiteX73" fmla="*/ 188392 w 396718"/>
                <a:gd name="connsiteY73" fmla="*/ 523614 h 683145"/>
                <a:gd name="connsiteX74" fmla="*/ 174672 w 396718"/>
                <a:gd name="connsiteY74" fmla="*/ 564236 h 683145"/>
                <a:gd name="connsiteX75" fmla="*/ 158799 w 396718"/>
                <a:gd name="connsiteY75" fmla="*/ 594636 h 683145"/>
                <a:gd name="connsiteX76" fmla="*/ 149115 w 396718"/>
                <a:gd name="connsiteY76" fmla="*/ 610778 h 683145"/>
                <a:gd name="connsiteX77" fmla="*/ 142658 w 396718"/>
                <a:gd name="connsiteY77" fmla="*/ 617503 h 683145"/>
                <a:gd name="connsiteX78" fmla="*/ 141044 w 396718"/>
                <a:gd name="connsiteY78" fmla="*/ 609164 h 683145"/>
                <a:gd name="connsiteX79" fmla="*/ 141582 w 396718"/>
                <a:gd name="connsiteY79" fmla="*/ 607549 h 683145"/>
                <a:gd name="connsiteX80" fmla="*/ 142120 w 396718"/>
                <a:gd name="connsiteY80" fmla="*/ 605935 h 683145"/>
                <a:gd name="connsiteX81" fmla="*/ 141313 w 396718"/>
                <a:gd name="connsiteY81" fmla="*/ 607280 h 683145"/>
                <a:gd name="connsiteX82" fmla="*/ 122750 w 396718"/>
                <a:gd name="connsiteY82" fmla="*/ 639294 h 683145"/>
                <a:gd name="connsiteX83" fmla="*/ 120867 w 396718"/>
                <a:gd name="connsiteY83" fmla="*/ 642254 h 683145"/>
                <a:gd name="connsiteX84" fmla="*/ 100690 w 396718"/>
                <a:gd name="connsiteY84" fmla="*/ 674268 h 683145"/>
                <a:gd name="connsiteX85" fmla="*/ 94771 w 396718"/>
                <a:gd name="connsiteY85" fmla="*/ 680993 h 683145"/>
                <a:gd name="connsiteX86" fmla="*/ 89929 w 396718"/>
                <a:gd name="connsiteY86" fmla="*/ 682607 h 683145"/>
                <a:gd name="connsiteX87" fmla="*/ 89122 w 396718"/>
                <a:gd name="connsiteY87" fmla="*/ 678034 h 683145"/>
                <a:gd name="connsiteX88" fmla="*/ 91543 w 396718"/>
                <a:gd name="connsiteY88" fmla="*/ 668349 h 683145"/>
                <a:gd name="connsiteX89" fmla="*/ 82665 w 396718"/>
                <a:gd name="connsiteY89" fmla="*/ 679110 h 683145"/>
                <a:gd name="connsiteX90" fmla="*/ 78630 w 396718"/>
                <a:gd name="connsiteY90" fmla="*/ 683146 h 683145"/>
                <a:gd name="connsiteX91" fmla="*/ 75940 w 396718"/>
                <a:gd name="connsiteY91" fmla="*/ 682607 h 683145"/>
                <a:gd name="connsiteX92" fmla="*/ 72442 w 396718"/>
                <a:gd name="connsiteY92" fmla="*/ 675613 h 683145"/>
                <a:gd name="connsiteX93" fmla="*/ 75133 w 396718"/>
                <a:gd name="connsiteY93" fmla="*/ 652746 h 683145"/>
                <a:gd name="connsiteX94" fmla="*/ 84279 w 396718"/>
                <a:gd name="connsiteY94" fmla="*/ 608356 h 683145"/>
                <a:gd name="connsiteX95" fmla="*/ 82396 w 396718"/>
                <a:gd name="connsiteY95" fmla="*/ 591677 h 683145"/>
                <a:gd name="connsiteX96" fmla="*/ 78361 w 396718"/>
                <a:gd name="connsiteY96" fmla="*/ 586834 h 683145"/>
                <a:gd name="connsiteX97" fmla="*/ 74863 w 396718"/>
                <a:gd name="connsiteY97" fmla="*/ 591677 h 683145"/>
                <a:gd name="connsiteX98" fmla="*/ 71904 w 396718"/>
                <a:gd name="connsiteY98" fmla="*/ 609702 h 683145"/>
                <a:gd name="connsiteX99" fmla="*/ 69483 w 396718"/>
                <a:gd name="connsiteY99" fmla="*/ 619656 h 683145"/>
                <a:gd name="connsiteX100" fmla="*/ 57646 w 396718"/>
                <a:gd name="connsiteY100" fmla="*/ 622077 h 683145"/>
                <a:gd name="connsiteX101" fmla="*/ 51727 w 396718"/>
                <a:gd name="connsiteY101" fmla="*/ 620732 h 683145"/>
                <a:gd name="connsiteX102" fmla="*/ 40966 w 396718"/>
                <a:gd name="connsiteY102" fmla="*/ 633914 h 683145"/>
                <a:gd name="connsiteX103" fmla="*/ 39621 w 396718"/>
                <a:gd name="connsiteY103" fmla="*/ 635797 h 683145"/>
                <a:gd name="connsiteX104" fmla="*/ 36931 w 396718"/>
                <a:gd name="connsiteY104" fmla="*/ 639563 h 683145"/>
                <a:gd name="connsiteX105" fmla="*/ 33165 w 396718"/>
                <a:gd name="connsiteY105" fmla="*/ 645213 h 683145"/>
                <a:gd name="connsiteX106" fmla="*/ 16485 w 396718"/>
                <a:gd name="connsiteY106" fmla="*/ 669963 h 683145"/>
                <a:gd name="connsiteX107" fmla="*/ 7876 w 396718"/>
                <a:gd name="connsiteY107" fmla="*/ 674537 h 683145"/>
                <a:gd name="connsiteX108" fmla="*/ 1958 w 396718"/>
                <a:gd name="connsiteY108" fmla="*/ 670232 h 683145"/>
                <a:gd name="connsiteX109" fmla="*/ 2227 w 396718"/>
                <a:gd name="connsiteY109" fmla="*/ 640640 h 683145"/>
                <a:gd name="connsiteX110" fmla="*/ 7338 w 396718"/>
                <a:gd name="connsiteY110" fmla="*/ 641716 h 683145"/>
                <a:gd name="connsiteX111" fmla="*/ 20251 w 396718"/>
                <a:gd name="connsiteY111" fmla="*/ 638756 h 683145"/>
                <a:gd name="connsiteX112" fmla="*/ 31550 w 396718"/>
                <a:gd name="connsiteY112" fmla="*/ 627995 h 683145"/>
                <a:gd name="connsiteX113" fmla="*/ 37469 w 396718"/>
                <a:gd name="connsiteY113" fmla="*/ 619117 h 683145"/>
                <a:gd name="connsiteX114" fmla="*/ 62757 w 396718"/>
                <a:gd name="connsiteY114" fmla="*/ 471961 h 683145"/>
                <a:gd name="connsiteX115" fmla="*/ 64102 w 396718"/>
                <a:gd name="connsiteY115" fmla="*/ 448825 h 683145"/>
                <a:gd name="connsiteX116" fmla="*/ 66255 w 396718"/>
                <a:gd name="connsiteY116" fmla="*/ 444251 h 683145"/>
                <a:gd name="connsiteX117" fmla="*/ 69483 w 396718"/>
                <a:gd name="connsiteY117" fmla="*/ 447479 h 683145"/>
                <a:gd name="connsiteX118" fmla="*/ 73518 w 396718"/>
                <a:gd name="connsiteY118" fmla="*/ 452860 h 683145"/>
                <a:gd name="connsiteX119" fmla="*/ 74326 w 396718"/>
                <a:gd name="connsiteY119" fmla="*/ 464966 h 683145"/>
                <a:gd name="connsiteX120" fmla="*/ 74594 w 396718"/>
                <a:gd name="connsiteY120" fmla="*/ 454743 h 683145"/>
                <a:gd name="connsiteX121" fmla="*/ 75402 w 396718"/>
                <a:gd name="connsiteY121" fmla="*/ 399055 h 683145"/>
                <a:gd name="connsiteX122" fmla="*/ 76209 w 396718"/>
                <a:gd name="connsiteY122" fmla="*/ 351168 h 683145"/>
                <a:gd name="connsiteX123" fmla="*/ 78630 w 396718"/>
                <a:gd name="connsiteY123" fmla="*/ 288755 h 683145"/>
                <a:gd name="connsiteX124" fmla="*/ 81320 w 396718"/>
                <a:gd name="connsiteY124" fmla="*/ 213427 h 683145"/>
                <a:gd name="connsiteX125" fmla="*/ 97462 w 396718"/>
                <a:gd name="connsiteY125" fmla="*/ 145633 h 683145"/>
                <a:gd name="connsiteX126" fmla="*/ 105532 w 396718"/>
                <a:gd name="connsiteY126" fmla="*/ 133527 h 683145"/>
                <a:gd name="connsiteX127" fmla="*/ 137008 w 396718"/>
                <a:gd name="connsiteY127" fmla="*/ 85909 h 683145"/>
                <a:gd name="connsiteX128" fmla="*/ 173596 w 396718"/>
                <a:gd name="connsiteY128" fmla="*/ 48784 h 683145"/>
                <a:gd name="connsiteX129" fmla="*/ 198077 w 396718"/>
                <a:gd name="connsiteY129" fmla="*/ 38561 h 683145"/>
                <a:gd name="connsiteX130" fmla="*/ 207493 w 396718"/>
                <a:gd name="connsiteY130" fmla="*/ 31297 h 683145"/>
                <a:gd name="connsiteX131" fmla="*/ 208569 w 396718"/>
                <a:gd name="connsiteY131" fmla="*/ 25917 h 683145"/>
                <a:gd name="connsiteX132" fmla="*/ 201036 w 396718"/>
                <a:gd name="connsiteY132" fmla="*/ 12735 h 683145"/>
                <a:gd name="connsiteX133" fmla="*/ 168484 w 396718"/>
                <a:gd name="connsiteY133" fmla="*/ 13811 h 683145"/>
                <a:gd name="connsiteX134" fmla="*/ 121405 w 396718"/>
                <a:gd name="connsiteY134" fmla="*/ 39906 h 683145"/>
                <a:gd name="connsiteX135" fmla="*/ 119522 w 396718"/>
                <a:gd name="connsiteY135" fmla="*/ 40713 h 683145"/>
                <a:gd name="connsiteX136" fmla="*/ 116562 w 396718"/>
                <a:gd name="connsiteY136" fmla="*/ 36947 h 683145"/>
                <a:gd name="connsiteX137" fmla="*/ 121674 w 396718"/>
                <a:gd name="connsiteY137" fmla="*/ 29145 h 683145"/>
                <a:gd name="connsiteX138" fmla="*/ 152343 w 396718"/>
                <a:gd name="connsiteY138" fmla="*/ 12466 h 683145"/>
                <a:gd name="connsiteX139" fmla="*/ 198615 w 396718"/>
                <a:gd name="connsiteY139" fmla="*/ 2243 h 683145"/>
                <a:gd name="connsiteX140" fmla="*/ 217716 w 396718"/>
                <a:gd name="connsiteY140" fmla="*/ 359 h 683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396718" h="683145">
                  <a:moveTo>
                    <a:pt x="217716" y="359"/>
                  </a:moveTo>
                  <a:cubicBezTo>
                    <a:pt x="224172" y="-986"/>
                    <a:pt x="229553" y="1705"/>
                    <a:pt x="235203" y="4126"/>
                  </a:cubicBezTo>
                  <a:cubicBezTo>
                    <a:pt x="264526" y="16770"/>
                    <a:pt x="289008" y="35871"/>
                    <a:pt x="312144" y="57393"/>
                  </a:cubicBezTo>
                  <a:cubicBezTo>
                    <a:pt x="318062" y="62773"/>
                    <a:pt x="325326" y="66271"/>
                    <a:pt x="331245" y="71382"/>
                  </a:cubicBezTo>
                  <a:cubicBezTo>
                    <a:pt x="346579" y="84564"/>
                    <a:pt x="355457" y="102320"/>
                    <a:pt x="364335" y="119538"/>
                  </a:cubicBezTo>
                  <a:cubicBezTo>
                    <a:pt x="378862" y="147785"/>
                    <a:pt x="388816" y="177916"/>
                    <a:pt x="393658" y="209123"/>
                  </a:cubicBezTo>
                  <a:cubicBezTo>
                    <a:pt x="397425" y="233604"/>
                    <a:pt x="397156" y="258355"/>
                    <a:pt x="395811" y="283105"/>
                  </a:cubicBezTo>
                  <a:cubicBezTo>
                    <a:pt x="395004" y="298170"/>
                    <a:pt x="395811" y="313236"/>
                    <a:pt x="395273" y="328570"/>
                  </a:cubicBezTo>
                  <a:cubicBezTo>
                    <a:pt x="394735" y="352514"/>
                    <a:pt x="389085" y="375381"/>
                    <a:pt x="381283" y="397979"/>
                  </a:cubicBezTo>
                  <a:cubicBezTo>
                    <a:pt x="373213" y="420846"/>
                    <a:pt x="365411" y="443982"/>
                    <a:pt x="355726" y="466311"/>
                  </a:cubicBezTo>
                  <a:cubicBezTo>
                    <a:pt x="343889" y="493483"/>
                    <a:pt x="330707" y="520385"/>
                    <a:pt x="315641" y="545943"/>
                  </a:cubicBezTo>
                  <a:cubicBezTo>
                    <a:pt x="314834" y="551592"/>
                    <a:pt x="311606" y="555897"/>
                    <a:pt x="308646" y="560470"/>
                  </a:cubicBezTo>
                  <a:cubicBezTo>
                    <a:pt x="307301" y="562622"/>
                    <a:pt x="305956" y="565043"/>
                    <a:pt x="304342" y="567196"/>
                  </a:cubicBezTo>
                  <a:cubicBezTo>
                    <a:pt x="302997" y="569617"/>
                    <a:pt x="301921" y="572038"/>
                    <a:pt x="300038" y="574190"/>
                  </a:cubicBezTo>
                  <a:cubicBezTo>
                    <a:pt x="294119" y="581723"/>
                    <a:pt x="288739" y="590063"/>
                    <a:pt x="282551" y="597595"/>
                  </a:cubicBezTo>
                  <a:cubicBezTo>
                    <a:pt x="280668" y="600017"/>
                    <a:pt x="278785" y="602169"/>
                    <a:pt x="276902" y="604590"/>
                  </a:cubicBezTo>
                  <a:cubicBezTo>
                    <a:pt x="275018" y="607011"/>
                    <a:pt x="273135" y="609433"/>
                    <a:pt x="271252" y="611585"/>
                  </a:cubicBezTo>
                  <a:cubicBezTo>
                    <a:pt x="269369" y="613737"/>
                    <a:pt x="267755" y="616158"/>
                    <a:pt x="266141" y="618579"/>
                  </a:cubicBezTo>
                  <a:cubicBezTo>
                    <a:pt x="260222" y="623960"/>
                    <a:pt x="252958" y="626650"/>
                    <a:pt x="246502" y="631224"/>
                  </a:cubicBezTo>
                  <a:cubicBezTo>
                    <a:pt x="245157" y="631493"/>
                    <a:pt x="244080" y="631493"/>
                    <a:pt x="243004" y="630417"/>
                  </a:cubicBezTo>
                  <a:cubicBezTo>
                    <a:pt x="241928" y="627995"/>
                    <a:pt x="243542" y="626650"/>
                    <a:pt x="244887" y="625305"/>
                  </a:cubicBezTo>
                  <a:cubicBezTo>
                    <a:pt x="255918" y="613468"/>
                    <a:pt x="265064" y="600017"/>
                    <a:pt x="275825" y="587911"/>
                  </a:cubicBezTo>
                  <a:cubicBezTo>
                    <a:pt x="285241" y="577150"/>
                    <a:pt x="291967" y="564236"/>
                    <a:pt x="298154" y="551323"/>
                  </a:cubicBezTo>
                  <a:cubicBezTo>
                    <a:pt x="304611" y="537872"/>
                    <a:pt x="311337" y="524421"/>
                    <a:pt x="318062" y="511238"/>
                  </a:cubicBezTo>
                  <a:cubicBezTo>
                    <a:pt x="323712" y="500208"/>
                    <a:pt x="330168" y="489447"/>
                    <a:pt x="335011" y="477879"/>
                  </a:cubicBezTo>
                  <a:cubicBezTo>
                    <a:pt x="335280" y="477610"/>
                    <a:pt x="335280" y="477072"/>
                    <a:pt x="335549" y="476803"/>
                  </a:cubicBezTo>
                  <a:cubicBezTo>
                    <a:pt x="346310" y="440485"/>
                    <a:pt x="358685" y="404704"/>
                    <a:pt x="364604" y="367041"/>
                  </a:cubicBezTo>
                  <a:cubicBezTo>
                    <a:pt x="366756" y="353859"/>
                    <a:pt x="368908" y="340676"/>
                    <a:pt x="370522" y="327494"/>
                  </a:cubicBezTo>
                  <a:cubicBezTo>
                    <a:pt x="370791" y="325073"/>
                    <a:pt x="370791" y="322652"/>
                    <a:pt x="372674" y="320499"/>
                  </a:cubicBezTo>
                  <a:cubicBezTo>
                    <a:pt x="373481" y="319961"/>
                    <a:pt x="374289" y="319692"/>
                    <a:pt x="375096" y="319423"/>
                  </a:cubicBezTo>
                  <a:cubicBezTo>
                    <a:pt x="376441" y="318078"/>
                    <a:pt x="376172" y="316464"/>
                    <a:pt x="376441" y="314850"/>
                  </a:cubicBezTo>
                  <a:cubicBezTo>
                    <a:pt x="377248" y="294135"/>
                    <a:pt x="377248" y="273151"/>
                    <a:pt x="377248" y="252436"/>
                  </a:cubicBezTo>
                  <a:cubicBezTo>
                    <a:pt x="376979" y="237102"/>
                    <a:pt x="372944" y="222036"/>
                    <a:pt x="369715" y="206971"/>
                  </a:cubicBezTo>
                  <a:cubicBezTo>
                    <a:pt x="365142" y="184373"/>
                    <a:pt x="357340" y="162851"/>
                    <a:pt x="347117" y="142405"/>
                  </a:cubicBezTo>
                  <a:cubicBezTo>
                    <a:pt x="335011" y="118193"/>
                    <a:pt x="318600" y="97747"/>
                    <a:pt x="294926" y="83757"/>
                  </a:cubicBezTo>
                  <a:cubicBezTo>
                    <a:pt x="287393" y="79184"/>
                    <a:pt x="279323" y="81067"/>
                    <a:pt x="271252" y="81336"/>
                  </a:cubicBezTo>
                  <a:cubicBezTo>
                    <a:pt x="268562" y="81336"/>
                    <a:pt x="267486" y="84026"/>
                    <a:pt x="266948" y="86717"/>
                  </a:cubicBezTo>
                  <a:cubicBezTo>
                    <a:pt x="266141" y="90214"/>
                    <a:pt x="266141" y="93442"/>
                    <a:pt x="266409" y="96940"/>
                  </a:cubicBezTo>
                  <a:cubicBezTo>
                    <a:pt x="266948" y="103665"/>
                    <a:pt x="266948" y="110391"/>
                    <a:pt x="266679" y="116847"/>
                  </a:cubicBezTo>
                  <a:cubicBezTo>
                    <a:pt x="266679" y="125725"/>
                    <a:pt x="267486" y="134334"/>
                    <a:pt x="272059" y="142136"/>
                  </a:cubicBezTo>
                  <a:cubicBezTo>
                    <a:pt x="278516" y="153166"/>
                    <a:pt x="280130" y="165272"/>
                    <a:pt x="282551" y="177378"/>
                  </a:cubicBezTo>
                  <a:cubicBezTo>
                    <a:pt x="284972" y="190291"/>
                    <a:pt x="287393" y="203204"/>
                    <a:pt x="289546" y="216118"/>
                  </a:cubicBezTo>
                  <a:cubicBezTo>
                    <a:pt x="291160" y="225803"/>
                    <a:pt x="290622" y="235488"/>
                    <a:pt x="288201" y="244903"/>
                  </a:cubicBezTo>
                  <a:cubicBezTo>
                    <a:pt x="287393" y="246249"/>
                    <a:pt x="287124" y="248670"/>
                    <a:pt x="285241" y="247863"/>
                  </a:cubicBezTo>
                  <a:cubicBezTo>
                    <a:pt x="282551" y="246249"/>
                    <a:pt x="284165" y="243020"/>
                    <a:pt x="283358" y="240599"/>
                  </a:cubicBezTo>
                  <a:cubicBezTo>
                    <a:pt x="283089" y="239792"/>
                    <a:pt x="282282" y="241137"/>
                    <a:pt x="282820" y="240599"/>
                  </a:cubicBezTo>
                  <a:cubicBezTo>
                    <a:pt x="283896" y="244365"/>
                    <a:pt x="284165" y="248401"/>
                    <a:pt x="285510" y="251898"/>
                  </a:cubicBezTo>
                  <a:cubicBezTo>
                    <a:pt x="286855" y="283374"/>
                    <a:pt x="286855" y="314850"/>
                    <a:pt x="283627" y="346326"/>
                  </a:cubicBezTo>
                  <a:cubicBezTo>
                    <a:pt x="280937" y="372690"/>
                    <a:pt x="275556" y="398786"/>
                    <a:pt x="270445" y="424612"/>
                  </a:cubicBezTo>
                  <a:cubicBezTo>
                    <a:pt x="269100" y="431607"/>
                    <a:pt x="266141" y="438064"/>
                    <a:pt x="264257" y="444789"/>
                  </a:cubicBezTo>
                  <a:cubicBezTo>
                    <a:pt x="262374" y="450977"/>
                    <a:pt x="260491" y="457164"/>
                    <a:pt x="259684" y="463621"/>
                  </a:cubicBezTo>
                  <a:cubicBezTo>
                    <a:pt x="258339" y="474113"/>
                    <a:pt x="253765" y="483260"/>
                    <a:pt x="249730" y="492676"/>
                  </a:cubicBezTo>
                  <a:cubicBezTo>
                    <a:pt x="245964" y="501284"/>
                    <a:pt x="242466" y="509624"/>
                    <a:pt x="238969" y="518502"/>
                  </a:cubicBezTo>
                  <a:cubicBezTo>
                    <a:pt x="235203" y="525228"/>
                    <a:pt x="233588" y="533298"/>
                    <a:pt x="228746" y="539486"/>
                  </a:cubicBezTo>
                  <a:cubicBezTo>
                    <a:pt x="221213" y="553744"/>
                    <a:pt x="213411" y="568003"/>
                    <a:pt x="203727" y="580916"/>
                  </a:cubicBezTo>
                  <a:cubicBezTo>
                    <a:pt x="194849" y="593022"/>
                    <a:pt x="186509" y="605397"/>
                    <a:pt x="176555" y="616427"/>
                  </a:cubicBezTo>
                  <a:cubicBezTo>
                    <a:pt x="169560" y="624229"/>
                    <a:pt x="163911" y="632838"/>
                    <a:pt x="156647" y="640640"/>
                  </a:cubicBezTo>
                  <a:cubicBezTo>
                    <a:pt x="149115" y="648710"/>
                    <a:pt x="143465" y="658395"/>
                    <a:pt x="135394" y="666197"/>
                  </a:cubicBezTo>
                  <a:cubicBezTo>
                    <a:pt x="131359" y="670501"/>
                    <a:pt x="127861" y="675075"/>
                    <a:pt x="123557" y="679110"/>
                  </a:cubicBezTo>
                  <a:cubicBezTo>
                    <a:pt x="120867" y="681531"/>
                    <a:pt x="117907" y="683953"/>
                    <a:pt x="113872" y="681531"/>
                  </a:cubicBezTo>
                  <a:cubicBezTo>
                    <a:pt x="112796" y="680186"/>
                    <a:pt x="112527" y="678841"/>
                    <a:pt x="113065" y="677496"/>
                  </a:cubicBezTo>
                  <a:cubicBezTo>
                    <a:pt x="113065" y="676958"/>
                    <a:pt x="114141" y="676958"/>
                    <a:pt x="113603" y="676151"/>
                  </a:cubicBezTo>
                  <a:cubicBezTo>
                    <a:pt x="113334" y="676689"/>
                    <a:pt x="112796" y="676958"/>
                    <a:pt x="112527" y="677496"/>
                  </a:cubicBezTo>
                  <a:cubicBezTo>
                    <a:pt x="111989" y="678034"/>
                    <a:pt x="111182" y="678303"/>
                    <a:pt x="110375" y="678841"/>
                  </a:cubicBezTo>
                  <a:cubicBezTo>
                    <a:pt x="107416" y="680186"/>
                    <a:pt x="104456" y="682607"/>
                    <a:pt x="101766" y="679379"/>
                  </a:cubicBezTo>
                  <a:cubicBezTo>
                    <a:pt x="98538" y="675882"/>
                    <a:pt x="100690" y="672385"/>
                    <a:pt x="103111" y="669694"/>
                  </a:cubicBezTo>
                  <a:cubicBezTo>
                    <a:pt x="108761" y="663507"/>
                    <a:pt x="113872" y="656781"/>
                    <a:pt x="120060" y="650863"/>
                  </a:cubicBezTo>
                  <a:cubicBezTo>
                    <a:pt x="129476" y="641985"/>
                    <a:pt x="135932" y="630686"/>
                    <a:pt x="143196" y="619925"/>
                  </a:cubicBezTo>
                  <a:cubicBezTo>
                    <a:pt x="152343" y="607011"/>
                    <a:pt x="159876" y="592753"/>
                    <a:pt x="167946" y="579033"/>
                  </a:cubicBezTo>
                  <a:cubicBezTo>
                    <a:pt x="174941" y="566927"/>
                    <a:pt x="178438" y="553475"/>
                    <a:pt x="183550" y="540562"/>
                  </a:cubicBezTo>
                  <a:cubicBezTo>
                    <a:pt x="184357" y="538410"/>
                    <a:pt x="184357" y="536258"/>
                    <a:pt x="186778" y="534913"/>
                  </a:cubicBezTo>
                  <a:cubicBezTo>
                    <a:pt x="188123" y="534644"/>
                    <a:pt x="188930" y="535182"/>
                    <a:pt x="189737" y="536527"/>
                  </a:cubicBezTo>
                  <a:cubicBezTo>
                    <a:pt x="191620" y="533298"/>
                    <a:pt x="189468" y="531146"/>
                    <a:pt x="188123" y="528994"/>
                  </a:cubicBezTo>
                  <a:cubicBezTo>
                    <a:pt x="187854" y="527111"/>
                    <a:pt x="188392" y="525497"/>
                    <a:pt x="188392" y="523614"/>
                  </a:cubicBezTo>
                  <a:cubicBezTo>
                    <a:pt x="184626" y="537334"/>
                    <a:pt x="179514" y="550785"/>
                    <a:pt x="174672" y="564236"/>
                  </a:cubicBezTo>
                  <a:cubicBezTo>
                    <a:pt x="170905" y="575266"/>
                    <a:pt x="164180" y="584682"/>
                    <a:pt x="158799" y="594636"/>
                  </a:cubicBezTo>
                  <a:cubicBezTo>
                    <a:pt x="155840" y="600017"/>
                    <a:pt x="152881" y="605666"/>
                    <a:pt x="149115" y="610778"/>
                  </a:cubicBezTo>
                  <a:cubicBezTo>
                    <a:pt x="147231" y="613468"/>
                    <a:pt x="146155" y="616427"/>
                    <a:pt x="142658" y="617503"/>
                  </a:cubicBezTo>
                  <a:cubicBezTo>
                    <a:pt x="135394" y="615889"/>
                    <a:pt x="140775" y="612123"/>
                    <a:pt x="141044" y="609164"/>
                  </a:cubicBezTo>
                  <a:cubicBezTo>
                    <a:pt x="141313" y="608626"/>
                    <a:pt x="141582" y="608087"/>
                    <a:pt x="141582" y="607549"/>
                  </a:cubicBezTo>
                  <a:cubicBezTo>
                    <a:pt x="141851" y="607011"/>
                    <a:pt x="141851" y="606473"/>
                    <a:pt x="142120" y="605935"/>
                  </a:cubicBezTo>
                  <a:cubicBezTo>
                    <a:pt x="141313" y="606204"/>
                    <a:pt x="141582" y="607011"/>
                    <a:pt x="141313" y="607280"/>
                  </a:cubicBezTo>
                  <a:cubicBezTo>
                    <a:pt x="135125" y="618041"/>
                    <a:pt x="130014" y="629071"/>
                    <a:pt x="122750" y="639294"/>
                  </a:cubicBezTo>
                  <a:cubicBezTo>
                    <a:pt x="121943" y="640370"/>
                    <a:pt x="121674" y="641716"/>
                    <a:pt x="120867" y="642254"/>
                  </a:cubicBezTo>
                  <a:cubicBezTo>
                    <a:pt x="110913" y="650863"/>
                    <a:pt x="107146" y="663507"/>
                    <a:pt x="100690" y="674268"/>
                  </a:cubicBezTo>
                  <a:cubicBezTo>
                    <a:pt x="99076" y="676958"/>
                    <a:pt x="96924" y="678841"/>
                    <a:pt x="94771" y="680993"/>
                  </a:cubicBezTo>
                  <a:cubicBezTo>
                    <a:pt x="93426" y="682338"/>
                    <a:pt x="92081" y="683953"/>
                    <a:pt x="89929" y="682607"/>
                  </a:cubicBezTo>
                  <a:cubicBezTo>
                    <a:pt x="88315" y="681531"/>
                    <a:pt x="88853" y="679648"/>
                    <a:pt x="89122" y="678034"/>
                  </a:cubicBezTo>
                  <a:cubicBezTo>
                    <a:pt x="89929" y="674806"/>
                    <a:pt x="90198" y="671577"/>
                    <a:pt x="91543" y="668349"/>
                  </a:cubicBezTo>
                  <a:cubicBezTo>
                    <a:pt x="86970" y="671308"/>
                    <a:pt x="84279" y="674537"/>
                    <a:pt x="82665" y="679110"/>
                  </a:cubicBezTo>
                  <a:cubicBezTo>
                    <a:pt x="82127" y="680993"/>
                    <a:pt x="81320" y="683146"/>
                    <a:pt x="78630" y="683146"/>
                  </a:cubicBezTo>
                  <a:cubicBezTo>
                    <a:pt x="77554" y="683146"/>
                    <a:pt x="77285" y="680993"/>
                    <a:pt x="75940" y="682607"/>
                  </a:cubicBezTo>
                  <a:cubicBezTo>
                    <a:pt x="72711" y="681262"/>
                    <a:pt x="72173" y="678303"/>
                    <a:pt x="72442" y="675613"/>
                  </a:cubicBezTo>
                  <a:cubicBezTo>
                    <a:pt x="72980" y="668080"/>
                    <a:pt x="72442" y="660278"/>
                    <a:pt x="75133" y="652746"/>
                  </a:cubicBezTo>
                  <a:cubicBezTo>
                    <a:pt x="80244" y="638487"/>
                    <a:pt x="81858" y="623153"/>
                    <a:pt x="84279" y="608356"/>
                  </a:cubicBezTo>
                  <a:cubicBezTo>
                    <a:pt x="85355" y="602707"/>
                    <a:pt x="84817" y="597057"/>
                    <a:pt x="82396" y="591677"/>
                  </a:cubicBezTo>
                  <a:cubicBezTo>
                    <a:pt x="81589" y="589794"/>
                    <a:pt x="81320" y="586834"/>
                    <a:pt x="78361" y="586834"/>
                  </a:cubicBezTo>
                  <a:cubicBezTo>
                    <a:pt x="75402" y="586834"/>
                    <a:pt x="75402" y="589794"/>
                    <a:pt x="74863" y="591677"/>
                  </a:cubicBezTo>
                  <a:cubicBezTo>
                    <a:pt x="73518" y="597595"/>
                    <a:pt x="72173" y="603514"/>
                    <a:pt x="71904" y="609702"/>
                  </a:cubicBezTo>
                  <a:cubicBezTo>
                    <a:pt x="71904" y="613199"/>
                    <a:pt x="70828" y="616427"/>
                    <a:pt x="69483" y="619656"/>
                  </a:cubicBezTo>
                  <a:cubicBezTo>
                    <a:pt x="67062" y="625843"/>
                    <a:pt x="62219" y="626919"/>
                    <a:pt x="57646" y="622077"/>
                  </a:cubicBezTo>
                  <a:cubicBezTo>
                    <a:pt x="55763" y="620194"/>
                    <a:pt x="54149" y="619656"/>
                    <a:pt x="51727" y="620732"/>
                  </a:cubicBezTo>
                  <a:cubicBezTo>
                    <a:pt x="47692" y="624767"/>
                    <a:pt x="45540" y="630417"/>
                    <a:pt x="40966" y="633914"/>
                  </a:cubicBezTo>
                  <a:cubicBezTo>
                    <a:pt x="40428" y="634452"/>
                    <a:pt x="40159" y="635259"/>
                    <a:pt x="39621" y="635797"/>
                  </a:cubicBezTo>
                  <a:cubicBezTo>
                    <a:pt x="38545" y="636873"/>
                    <a:pt x="37738" y="638218"/>
                    <a:pt x="36931" y="639563"/>
                  </a:cubicBezTo>
                  <a:cubicBezTo>
                    <a:pt x="35586" y="641447"/>
                    <a:pt x="34241" y="643061"/>
                    <a:pt x="33165" y="645213"/>
                  </a:cubicBezTo>
                  <a:cubicBezTo>
                    <a:pt x="28053" y="653822"/>
                    <a:pt x="20251" y="660547"/>
                    <a:pt x="16485" y="669963"/>
                  </a:cubicBezTo>
                  <a:cubicBezTo>
                    <a:pt x="14871" y="673730"/>
                    <a:pt x="11374" y="674268"/>
                    <a:pt x="7876" y="674537"/>
                  </a:cubicBezTo>
                  <a:cubicBezTo>
                    <a:pt x="4917" y="674806"/>
                    <a:pt x="2227" y="672923"/>
                    <a:pt x="1958" y="670232"/>
                  </a:cubicBezTo>
                  <a:cubicBezTo>
                    <a:pt x="613" y="660278"/>
                    <a:pt x="-1809" y="650593"/>
                    <a:pt x="2227" y="640640"/>
                  </a:cubicBezTo>
                  <a:cubicBezTo>
                    <a:pt x="4110" y="639563"/>
                    <a:pt x="5724" y="640909"/>
                    <a:pt x="7338" y="641716"/>
                  </a:cubicBezTo>
                  <a:cubicBezTo>
                    <a:pt x="12988" y="644137"/>
                    <a:pt x="16485" y="643330"/>
                    <a:pt x="20251" y="638756"/>
                  </a:cubicBezTo>
                  <a:cubicBezTo>
                    <a:pt x="23480" y="634721"/>
                    <a:pt x="26977" y="630686"/>
                    <a:pt x="31550" y="627995"/>
                  </a:cubicBezTo>
                  <a:cubicBezTo>
                    <a:pt x="34779" y="625843"/>
                    <a:pt x="36662" y="622884"/>
                    <a:pt x="37469" y="619117"/>
                  </a:cubicBezTo>
                  <a:cubicBezTo>
                    <a:pt x="47692" y="570424"/>
                    <a:pt x="59260" y="521999"/>
                    <a:pt x="62757" y="471961"/>
                  </a:cubicBezTo>
                  <a:cubicBezTo>
                    <a:pt x="63295" y="464159"/>
                    <a:pt x="63295" y="456626"/>
                    <a:pt x="64102" y="448825"/>
                  </a:cubicBezTo>
                  <a:cubicBezTo>
                    <a:pt x="64372" y="447210"/>
                    <a:pt x="64372" y="444789"/>
                    <a:pt x="66255" y="444251"/>
                  </a:cubicBezTo>
                  <a:cubicBezTo>
                    <a:pt x="68138" y="443982"/>
                    <a:pt x="68676" y="446134"/>
                    <a:pt x="69483" y="447479"/>
                  </a:cubicBezTo>
                  <a:cubicBezTo>
                    <a:pt x="70559" y="449363"/>
                    <a:pt x="72442" y="450977"/>
                    <a:pt x="73518" y="452860"/>
                  </a:cubicBezTo>
                  <a:cubicBezTo>
                    <a:pt x="75402" y="456895"/>
                    <a:pt x="74056" y="460931"/>
                    <a:pt x="74326" y="464966"/>
                  </a:cubicBezTo>
                  <a:cubicBezTo>
                    <a:pt x="74326" y="461469"/>
                    <a:pt x="74863" y="458240"/>
                    <a:pt x="74594" y="454743"/>
                  </a:cubicBezTo>
                  <a:cubicBezTo>
                    <a:pt x="77554" y="436180"/>
                    <a:pt x="77016" y="417618"/>
                    <a:pt x="75402" y="399055"/>
                  </a:cubicBezTo>
                  <a:cubicBezTo>
                    <a:pt x="74056" y="382913"/>
                    <a:pt x="74594" y="367041"/>
                    <a:pt x="76209" y="351168"/>
                  </a:cubicBezTo>
                  <a:cubicBezTo>
                    <a:pt x="78092" y="330453"/>
                    <a:pt x="77823" y="309469"/>
                    <a:pt x="78630" y="288755"/>
                  </a:cubicBezTo>
                  <a:cubicBezTo>
                    <a:pt x="79437" y="263735"/>
                    <a:pt x="79706" y="238447"/>
                    <a:pt x="81320" y="213427"/>
                  </a:cubicBezTo>
                  <a:cubicBezTo>
                    <a:pt x="82934" y="190022"/>
                    <a:pt x="88853" y="167424"/>
                    <a:pt x="97462" y="145633"/>
                  </a:cubicBezTo>
                  <a:cubicBezTo>
                    <a:pt x="99345" y="141060"/>
                    <a:pt x="103111" y="137562"/>
                    <a:pt x="105532" y="133527"/>
                  </a:cubicBezTo>
                  <a:cubicBezTo>
                    <a:pt x="115486" y="117385"/>
                    <a:pt x="125440" y="101244"/>
                    <a:pt x="137008" y="85909"/>
                  </a:cubicBezTo>
                  <a:cubicBezTo>
                    <a:pt x="147500" y="71920"/>
                    <a:pt x="159606" y="59545"/>
                    <a:pt x="173596" y="48784"/>
                  </a:cubicBezTo>
                  <a:cubicBezTo>
                    <a:pt x="180590" y="43404"/>
                    <a:pt x="188930" y="39906"/>
                    <a:pt x="198077" y="38561"/>
                  </a:cubicBezTo>
                  <a:cubicBezTo>
                    <a:pt x="202650" y="38023"/>
                    <a:pt x="206148" y="36140"/>
                    <a:pt x="207493" y="31297"/>
                  </a:cubicBezTo>
                  <a:cubicBezTo>
                    <a:pt x="208031" y="29683"/>
                    <a:pt x="208031" y="27800"/>
                    <a:pt x="208569" y="25917"/>
                  </a:cubicBezTo>
                  <a:cubicBezTo>
                    <a:pt x="210990" y="18384"/>
                    <a:pt x="208838" y="14349"/>
                    <a:pt x="201036" y="12735"/>
                  </a:cubicBezTo>
                  <a:cubicBezTo>
                    <a:pt x="190275" y="10582"/>
                    <a:pt x="179514" y="11120"/>
                    <a:pt x="168484" y="13811"/>
                  </a:cubicBezTo>
                  <a:cubicBezTo>
                    <a:pt x="150460" y="18384"/>
                    <a:pt x="134587" y="26993"/>
                    <a:pt x="121405" y="39906"/>
                  </a:cubicBezTo>
                  <a:cubicBezTo>
                    <a:pt x="120867" y="40444"/>
                    <a:pt x="120329" y="40713"/>
                    <a:pt x="119522" y="40713"/>
                  </a:cubicBezTo>
                  <a:cubicBezTo>
                    <a:pt x="116562" y="41251"/>
                    <a:pt x="116024" y="39368"/>
                    <a:pt x="116562" y="36947"/>
                  </a:cubicBezTo>
                  <a:cubicBezTo>
                    <a:pt x="117100" y="33450"/>
                    <a:pt x="118984" y="31028"/>
                    <a:pt x="121674" y="29145"/>
                  </a:cubicBezTo>
                  <a:cubicBezTo>
                    <a:pt x="131359" y="22420"/>
                    <a:pt x="141313" y="16770"/>
                    <a:pt x="152343" y="12466"/>
                  </a:cubicBezTo>
                  <a:cubicBezTo>
                    <a:pt x="167408" y="6547"/>
                    <a:pt x="182743" y="3319"/>
                    <a:pt x="198615" y="2243"/>
                  </a:cubicBezTo>
                  <a:cubicBezTo>
                    <a:pt x="205072" y="3050"/>
                    <a:pt x="211259" y="90"/>
                    <a:pt x="217716" y="359"/>
                  </a:cubicBezTo>
                  <a:close/>
                </a:path>
              </a:pathLst>
            </a:custGeom>
            <a:solidFill>
              <a:srgbClr val="260D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4" name="Полилиния: фигура 853">
              <a:extLst>
                <a:ext uri="{FF2B5EF4-FFF2-40B4-BE49-F238E27FC236}">
                  <a16:creationId xmlns:a16="http://schemas.microsoft.com/office/drawing/2014/main" id="{DEA32AA3-C55A-0E2A-1412-5178EF54DF7B}"/>
                </a:ext>
              </a:extLst>
            </p:cNvPr>
            <p:cNvSpPr/>
            <p:nvPr/>
          </p:nvSpPr>
          <p:spPr>
            <a:xfrm>
              <a:off x="5412416" y="6547960"/>
              <a:ext cx="217439" cy="650691"/>
            </a:xfrm>
            <a:custGeom>
              <a:avLst/>
              <a:gdLst>
                <a:gd name="connsiteX0" fmla="*/ 72166 w 217439"/>
                <a:gd name="connsiteY0" fmla="*/ 459226 h 650691"/>
                <a:gd name="connsiteX1" fmla="*/ 66516 w 217439"/>
                <a:gd name="connsiteY1" fmla="*/ 450886 h 650691"/>
                <a:gd name="connsiteX2" fmla="*/ 64364 w 217439"/>
                <a:gd name="connsiteY2" fmla="*/ 469718 h 650691"/>
                <a:gd name="connsiteX3" fmla="*/ 50375 w 217439"/>
                <a:gd name="connsiteY3" fmla="*/ 570064 h 650691"/>
                <a:gd name="connsiteX4" fmla="*/ 39076 w 217439"/>
                <a:gd name="connsiteY4" fmla="*/ 624139 h 650691"/>
                <a:gd name="connsiteX5" fmla="*/ 30467 w 217439"/>
                <a:gd name="connsiteY5" fmla="*/ 635976 h 650691"/>
                <a:gd name="connsiteX6" fmla="*/ 23203 w 217439"/>
                <a:gd name="connsiteY6" fmla="*/ 642432 h 650691"/>
                <a:gd name="connsiteX7" fmla="*/ 2220 w 217439"/>
                <a:gd name="connsiteY7" fmla="*/ 646737 h 650691"/>
                <a:gd name="connsiteX8" fmla="*/ 1412 w 217439"/>
                <a:gd name="connsiteY8" fmla="*/ 633554 h 650691"/>
                <a:gd name="connsiteX9" fmla="*/ 11366 w 217439"/>
                <a:gd name="connsiteY9" fmla="*/ 605307 h 650691"/>
                <a:gd name="connsiteX10" fmla="*/ 22396 w 217439"/>
                <a:gd name="connsiteY10" fmla="*/ 583247 h 650691"/>
                <a:gd name="connsiteX11" fmla="*/ 33695 w 217439"/>
                <a:gd name="connsiteY11" fmla="*/ 554192 h 650691"/>
                <a:gd name="connsiteX12" fmla="*/ 43918 w 217439"/>
                <a:gd name="connsiteY12" fmla="*/ 488819 h 650691"/>
                <a:gd name="connsiteX13" fmla="*/ 40959 w 217439"/>
                <a:gd name="connsiteY13" fmla="*/ 438780 h 650691"/>
                <a:gd name="connsiteX14" fmla="*/ 32081 w 217439"/>
                <a:gd name="connsiteY14" fmla="*/ 355651 h 650691"/>
                <a:gd name="connsiteX15" fmla="*/ 22127 w 217439"/>
                <a:gd name="connsiteY15" fmla="*/ 244544 h 650691"/>
                <a:gd name="connsiteX16" fmla="*/ 17554 w 217439"/>
                <a:gd name="connsiteY16" fmla="*/ 225174 h 650691"/>
                <a:gd name="connsiteX17" fmla="*/ 19168 w 217439"/>
                <a:gd name="connsiteY17" fmla="*/ 173252 h 650691"/>
                <a:gd name="connsiteX18" fmla="*/ 49568 w 217439"/>
                <a:gd name="connsiteY18" fmla="*/ 92007 h 650691"/>
                <a:gd name="connsiteX19" fmla="*/ 74587 w 217439"/>
                <a:gd name="connsiteY19" fmla="*/ 58109 h 650691"/>
                <a:gd name="connsiteX20" fmla="*/ 118438 w 217439"/>
                <a:gd name="connsiteY20" fmla="*/ 20446 h 650691"/>
                <a:gd name="connsiteX21" fmla="*/ 196456 w 217439"/>
                <a:gd name="connsiteY21" fmla="*/ 269 h 650691"/>
                <a:gd name="connsiteX22" fmla="*/ 204257 w 217439"/>
                <a:gd name="connsiteY22" fmla="*/ 0 h 650691"/>
                <a:gd name="connsiteX23" fmla="*/ 214211 w 217439"/>
                <a:gd name="connsiteY23" fmla="*/ 4842 h 650691"/>
                <a:gd name="connsiteX24" fmla="*/ 217440 w 217439"/>
                <a:gd name="connsiteY24" fmla="*/ 5919 h 650691"/>
                <a:gd name="connsiteX25" fmla="*/ 181390 w 217439"/>
                <a:gd name="connsiteY25" fmla="*/ 12375 h 650691"/>
                <a:gd name="connsiteX26" fmla="*/ 120322 w 217439"/>
                <a:gd name="connsiteY26" fmla="*/ 38202 h 650691"/>
                <a:gd name="connsiteX27" fmla="*/ 117362 w 217439"/>
                <a:gd name="connsiteY27" fmla="*/ 45196 h 650691"/>
                <a:gd name="connsiteX28" fmla="*/ 120053 w 217439"/>
                <a:gd name="connsiteY28" fmla="*/ 45465 h 650691"/>
                <a:gd name="connsiteX29" fmla="*/ 118707 w 217439"/>
                <a:gd name="connsiteY29" fmla="*/ 48963 h 650691"/>
                <a:gd name="connsiteX30" fmla="*/ 89384 w 217439"/>
                <a:gd name="connsiteY30" fmla="*/ 88240 h 650691"/>
                <a:gd name="connsiteX31" fmla="*/ 61674 w 217439"/>
                <a:gd name="connsiteY31" fmla="*/ 131822 h 650691"/>
                <a:gd name="connsiteX32" fmla="*/ 49299 w 217439"/>
                <a:gd name="connsiteY32" fmla="*/ 173252 h 650691"/>
                <a:gd name="connsiteX33" fmla="*/ 51720 w 217439"/>
                <a:gd name="connsiteY33" fmla="*/ 271446 h 650691"/>
                <a:gd name="connsiteX34" fmla="*/ 68938 w 217439"/>
                <a:gd name="connsiteY34" fmla="*/ 392777 h 650691"/>
                <a:gd name="connsiteX35" fmla="*/ 73511 w 217439"/>
                <a:gd name="connsiteY35" fmla="*/ 446582 h 650691"/>
                <a:gd name="connsiteX36" fmla="*/ 74049 w 217439"/>
                <a:gd name="connsiteY36" fmla="*/ 458957 h 650691"/>
                <a:gd name="connsiteX37" fmla="*/ 72166 w 217439"/>
                <a:gd name="connsiteY37" fmla="*/ 459226 h 650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17439" h="650691">
                  <a:moveTo>
                    <a:pt x="72166" y="459226"/>
                  </a:moveTo>
                  <a:cubicBezTo>
                    <a:pt x="70283" y="456536"/>
                    <a:pt x="66786" y="454653"/>
                    <a:pt x="66516" y="450886"/>
                  </a:cubicBezTo>
                  <a:cubicBezTo>
                    <a:pt x="64364" y="457074"/>
                    <a:pt x="64633" y="463530"/>
                    <a:pt x="64364" y="469718"/>
                  </a:cubicBezTo>
                  <a:cubicBezTo>
                    <a:pt x="62481" y="503615"/>
                    <a:pt x="57370" y="536974"/>
                    <a:pt x="50375" y="570064"/>
                  </a:cubicBezTo>
                  <a:cubicBezTo>
                    <a:pt x="46340" y="588089"/>
                    <a:pt x="42842" y="606114"/>
                    <a:pt x="39076" y="624139"/>
                  </a:cubicBezTo>
                  <a:cubicBezTo>
                    <a:pt x="38000" y="629519"/>
                    <a:pt x="35040" y="633285"/>
                    <a:pt x="30467" y="635976"/>
                  </a:cubicBezTo>
                  <a:cubicBezTo>
                    <a:pt x="27508" y="637590"/>
                    <a:pt x="25356" y="639742"/>
                    <a:pt x="23203" y="642432"/>
                  </a:cubicBezTo>
                  <a:cubicBezTo>
                    <a:pt x="15402" y="652117"/>
                    <a:pt x="12442" y="652924"/>
                    <a:pt x="2220" y="646737"/>
                  </a:cubicBezTo>
                  <a:cubicBezTo>
                    <a:pt x="-1009" y="642701"/>
                    <a:pt x="-202" y="638128"/>
                    <a:pt x="1412" y="633554"/>
                  </a:cubicBezTo>
                  <a:cubicBezTo>
                    <a:pt x="6524" y="624677"/>
                    <a:pt x="10021" y="615261"/>
                    <a:pt x="11366" y="605307"/>
                  </a:cubicBezTo>
                  <a:cubicBezTo>
                    <a:pt x="14057" y="597505"/>
                    <a:pt x="17823" y="589703"/>
                    <a:pt x="22396" y="583247"/>
                  </a:cubicBezTo>
                  <a:cubicBezTo>
                    <a:pt x="28584" y="574369"/>
                    <a:pt x="32081" y="564415"/>
                    <a:pt x="33695" y="554192"/>
                  </a:cubicBezTo>
                  <a:cubicBezTo>
                    <a:pt x="37193" y="532401"/>
                    <a:pt x="40421" y="510610"/>
                    <a:pt x="43918" y="488819"/>
                  </a:cubicBezTo>
                  <a:cubicBezTo>
                    <a:pt x="46609" y="471870"/>
                    <a:pt x="43380" y="455191"/>
                    <a:pt x="40959" y="438780"/>
                  </a:cubicBezTo>
                  <a:cubicBezTo>
                    <a:pt x="36655" y="411071"/>
                    <a:pt x="34233" y="383361"/>
                    <a:pt x="32081" y="355651"/>
                  </a:cubicBezTo>
                  <a:cubicBezTo>
                    <a:pt x="29122" y="318526"/>
                    <a:pt x="27239" y="281400"/>
                    <a:pt x="22127" y="244544"/>
                  </a:cubicBezTo>
                  <a:cubicBezTo>
                    <a:pt x="21320" y="237818"/>
                    <a:pt x="19706" y="231631"/>
                    <a:pt x="17554" y="225174"/>
                  </a:cubicBezTo>
                  <a:cubicBezTo>
                    <a:pt x="11904" y="207957"/>
                    <a:pt x="13788" y="190201"/>
                    <a:pt x="19168" y="173252"/>
                  </a:cubicBezTo>
                  <a:cubicBezTo>
                    <a:pt x="27777" y="145543"/>
                    <a:pt x="37731" y="118371"/>
                    <a:pt x="49568" y="92007"/>
                  </a:cubicBezTo>
                  <a:cubicBezTo>
                    <a:pt x="55486" y="78824"/>
                    <a:pt x="64364" y="67794"/>
                    <a:pt x="74587" y="58109"/>
                  </a:cubicBezTo>
                  <a:cubicBezTo>
                    <a:pt x="88577" y="44658"/>
                    <a:pt x="100414" y="28786"/>
                    <a:pt x="118438" y="20446"/>
                  </a:cubicBezTo>
                  <a:cubicBezTo>
                    <a:pt x="143189" y="9147"/>
                    <a:pt x="168477" y="-538"/>
                    <a:pt x="196456" y="269"/>
                  </a:cubicBezTo>
                  <a:cubicBezTo>
                    <a:pt x="199146" y="269"/>
                    <a:pt x="201836" y="0"/>
                    <a:pt x="204257" y="0"/>
                  </a:cubicBezTo>
                  <a:cubicBezTo>
                    <a:pt x="208293" y="269"/>
                    <a:pt x="212597" y="-538"/>
                    <a:pt x="214211" y="4842"/>
                  </a:cubicBezTo>
                  <a:cubicBezTo>
                    <a:pt x="214480" y="5381"/>
                    <a:pt x="216364" y="5650"/>
                    <a:pt x="217440" y="5919"/>
                  </a:cubicBezTo>
                  <a:cubicBezTo>
                    <a:pt x="205872" y="11030"/>
                    <a:pt x="193496" y="10492"/>
                    <a:pt x="181390" y="12375"/>
                  </a:cubicBezTo>
                  <a:cubicBezTo>
                    <a:pt x="159061" y="16142"/>
                    <a:pt x="138615" y="25019"/>
                    <a:pt x="120322" y="38202"/>
                  </a:cubicBezTo>
                  <a:cubicBezTo>
                    <a:pt x="117900" y="39816"/>
                    <a:pt x="117631" y="42775"/>
                    <a:pt x="117362" y="45196"/>
                  </a:cubicBezTo>
                  <a:cubicBezTo>
                    <a:pt x="117362" y="47079"/>
                    <a:pt x="119246" y="45465"/>
                    <a:pt x="120053" y="45465"/>
                  </a:cubicBezTo>
                  <a:cubicBezTo>
                    <a:pt x="120860" y="47079"/>
                    <a:pt x="119783" y="48156"/>
                    <a:pt x="118707" y="48963"/>
                  </a:cubicBezTo>
                  <a:cubicBezTo>
                    <a:pt x="106063" y="59993"/>
                    <a:pt x="98799" y="74789"/>
                    <a:pt x="89384" y="88240"/>
                  </a:cubicBezTo>
                  <a:cubicBezTo>
                    <a:pt x="79699" y="102499"/>
                    <a:pt x="70821" y="117026"/>
                    <a:pt x="61674" y="131822"/>
                  </a:cubicBezTo>
                  <a:cubicBezTo>
                    <a:pt x="53603" y="144736"/>
                    <a:pt x="50913" y="158725"/>
                    <a:pt x="49299" y="173252"/>
                  </a:cubicBezTo>
                  <a:cubicBezTo>
                    <a:pt x="46071" y="206073"/>
                    <a:pt x="49030" y="238894"/>
                    <a:pt x="51720" y="271446"/>
                  </a:cubicBezTo>
                  <a:cubicBezTo>
                    <a:pt x="54679" y="312338"/>
                    <a:pt x="60060" y="352692"/>
                    <a:pt x="68938" y="392777"/>
                  </a:cubicBezTo>
                  <a:cubicBezTo>
                    <a:pt x="72704" y="410533"/>
                    <a:pt x="71628" y="428557"/>
                    <a:pt x="73511" y="446582"/>
                  </a:cubicBezTo>
                  <a:cubicBezTo>
                    <a:pt x="74049" y="450617"/>
                    <a:pt x="75932" y="454922"/>
                    <a:pt x="74049" y="458957"/>
                  </a:cubicBezTo>
                  <a:cubicBezTo>
                    <a:pt x="73242" y="459226"/>
                    <a:pt x="72704" y="459495"/>
                    <a:pt x="72166" y="459226"/>
                  </a:cubicBezTo>
                  <a:close/>
                </a:path>
              </a:pathLst>
            </a:custGeom>
            <a:solidFill>
              <a:srgbClr val="301A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5" name="Полилиния: фигура 854">
              <a:extLst>
                <a:ext uri="{FF2B5EF4-FFF2-40B4-BE49-F238E27FC236}">
                  <a16:creationId xmlns:a16="http://schemas.microsoft.com/office/drawing/2014/main" id="{E4240874-DB60-F5A3-54F7-B2B13C7339BC}"/>
                </a:ext>
              </a:extLst>
            </p:cNvPr>
            <p:cNvSpPr/>
            <p:nvPr/>
          </p:nvSpPr>
          <p:spPr>
            <a:xfrm>
              <a:off x="5648687" y="7086688"/>
              <a:ext cx="303265" cy="117206"/>
            </a:xfrm>
            <a:custGeom>
              <a:avLst/>
              <a:gdLst>
                <a:gd name="connsiteX0" fmla="*/ 70484 w 303265"/>
                <a:gd name="connsiteY0" fmla="*/ 26226 h 117206"/>
                <a:gd name="connsiteX1" fmla="*/ 78555 w 303265"/>
                <a:gd name="connsiteY1" fmla="*/ 12236 h 117206"/>
                <a:gd name="connsiteX2" fmla="*/ 114605 w 303265"/>
                <a:gd name="connsiteY2" fmla="*/ 16003 h 117206"/>
                <a:gd name="connsiteX3" fmla="*/ 107072 w 303265"/>
                <a:gd name="connsiteY3" fmla="*/ 24073 h 117206"/>
                <a:gd name="connsiteX4" fmla="*/ 134782 w 303265"/>
                <a:gd name="connsiteY4" fmla="*/ 15465 h 117206"/>
                <a:gd name="connsiteX5" fmla="*/ 171638 w 303265"/>
                <a:gd name="connsiteY5" fmla="*/ 6856 h 117206"/>
                <a:gd name="connsiteX6" fmla="*/ 197464 w 303265"/>
                <a:gd name="connsiteY6" fmla="*/ 937 h 117206"/>
                <a:gd name="connsiteX7" fmla="*/ 202576 w 303265"/>
                <a:gd name="connsiteY7" fmla="*/ 399 h 117206"/>
                <a:gd name="connsiteX8" fmla="*/ 203921 w 303265"/>
                <a:gd name="connsiteY8" fmla="*/ 2282 h 117206"/>
                <a:gd name="connsiteX9" fmla="*/ 203921 w 303265"/>
                <a:gd name="connsiteY9" fmla="*/ 10891 h 117206"/>
                <a:gd name="connsiteX10" fmla="*/ 202038 w 303265"/>
                <a:gd name="connsiteY10" fmla="*/ 14389 h 117206"/>
                <a:gd name="connsiteX11" fmla="*/ 204190 w 303265"/>
                <a:gd name="connsiteY11" fmla="*/ 15465 h 117206"/>
                <a:gd name="connsiteX12" fmla="*/ 219256 w 303265"/>
                <a:gd name="connsiteY12" fmla="*/ 9546 h 117206"/>
                <a:gd name="connsiteX13" fmla="*/ 223560 w 303265"/>
                <a:gd name="connsiteY13" fmla="*/ 6856 h 117206"/>
                <a:gd name="connsiteX14" fmla="*/ 236473 w 303265"/>
                <a:gd name="connsiteY14" fmla="*/ 399 h 117206"/>
                <a:gd name="connsiteX15" fmla="*/ 302384 w 303265"/>
                <a:gd name="connsiteY15" fmla="*/ 9815 h 117206"/>
                <a:gd name="connsiteX16" fmla="*/ 300232 w 303265"/>
                <a:gd name="connsiteY16" fmla="*/ 14120 h 117206"/>
                <a:gd name="connsiteX17" fmla="*/ 285167 w 303265"/>
                <a:gd name="connsiteY17" fmla="*/ 14927 h 117206"/>
                <a:gd name="connsiteX18" fmla="*/ 300770 w 303265"/>
                <a:gd name="connsiteY18" fmla="*/ 20845 h 117206"/>
                <a:gd name="connsiteX19" fmla="*/ 301308 w 303265"/>
                <a:gd name="connsiteY19" fmla="*/ 25419 h 117206"/>
                <a:gd name="connsiteX20" fmla="*/ 292699 w 303265"/>
                <a:gd name="connsiteY20" fmla="*/ 29723 h 117206"/>
                <a:gd name="connsiteX21" fmla="*/ 290278 w 303265"/>
                <a:gd name="connsiteY21" fmla="*/ 38332 h 117206"/>
                <a:gd name="connsiteX22" fmla="*/ 289202 w 303265"/>
                <a:gd name="connsiteY22" fmla="*/ 47210 h 117206"/>
                <a:gd name="connsiteX23" fmla="*/ 274944 w 303265"/>
                <a:gd name="connsiteY23" fmla="*/ 55011 h 117206"/>
                <a:gd name="connsiteX24" fmla="*/ 252615 w 303265"/>
                <a:gd name="connsiteY24" fmla="*/ 57971 h 117206"/>
                <a:gd name="connsiteX25" fmla="*/ 247234 w 303265"/>
                <a:gd name="connsiteY25" fmla="*/ 58240 h 117206"/>
                <a:gd name="connsiteX26" fmla="*/ 182399 w 303265"/>
                <a:gd name="connsiteY26" fmla="*/ 78148 h 117206"/>
                <a:gd name="connsiteX27" fmla="*/ 174059 w 303265"/>
                <a:gd name="connsiteY27" fmla="*/ 84335 h 117206"/>
                <a:gd name="connsiteX28" fmla="*/ 121061 w 303265"/>
                <a:gd name="connsiteY28" fmla="*/ 102091 h 117206"/>
                <a:gd name="connsiteX29" fmla="*/ 97925 w 303265"/>
                <a:gd name="connsiteY29" fmla="*/ 107202 h 117206"/>
                <a:gd name="connsiteX30" fmla="*/ 72368 w 303265"/>
                <a:gd name="connsiteY30" fmla="*/ 112583 h 117206"/>
                <a:gd name="connsiteX31" fmla="*/ 64835 w 303265"/>
                <a:gd name="connsiteY31" fmla="*/ 113928 h 117206"/>
                <a:gd name="connsiteX32" fmla="*/ 62952 w 303265"/>
                <a:gd name="connsiteY32" fmla="*/ 114197 h 117206"/>
                <a:gd name="connsiteX33" fmla="*/ 58647 w 303265"/>
                <a:gd name="connsiteY33" fmla="*/ 112583 h 117206"/>
                <a:gd name="connsiteX34" fmla="*/ 54343 w 303265"/>
                <a:gd name="connsiteY34" fmla="*/ 114466 h 117206"/>
                <a:gd name="connsiteX35" fmla="*/ 49501 w 303265"/>
                <a:gd name="connsiteY35" fmla="*/ 117156 h 117206"/>
                <a:gd name="connsiteX36" fmla="*/ 37932 w 303265"/>
                <a:gd name="connsiteY36" fmla="*/ 114466 h 117206"/>
                <a:gd name="connsiteX37" fmla="*/ 26095 w 303265"/>
                <a:gd name="connsiteY37" fmla="*/ 114735 h 117206"/>
                <a:gd name="connsiteX38" fmla="*/ 20984 w 303265"/>
                <a:gd name="connsiteY38" fmla="*/ 113390 h 117206"/>
                <a:gd name="connsiteX39" fmla="*/ 17218 w 303265"/>
                <a:gd name="connsiteY39" fmla="*/ 109354 h 117206"/>
                <a:gd name="connsiteX40" fmla="*/ 6995 w 303265"/>
                <a:gd name="connsiteY40" fmla="*/ 106395 h 117206"/>
                <a:gd name="connsiteX41" fmla="*/ 0 w 303265"/>
                <a:gd name="connsiteY41" fmla="*/ 106933 h 117206"/>
                <a:gd name="connsiteX42" fmla="*/ 9416 w 303265"/>
                <a:gd name="connsiteY42" fmla="*/ 96172 h 117206"/>
                <a:gd name="connsiteX43" fmla="*/ 28786 w 303265"/>
                <a:gd name="connsiteY43" fmla="*/ 83259 h 117206"/>
                <a:gd name="connsiteX44" fmla="*/ 33628 w 303265"/>
                <a:gd name="connsiteY44" fmla="*/ 77610 h 117206"/>
                <a:gd name="connsiteX45" fmla="*/ 39009 w 303265"/>
                <a:gd name="connsiteY45" fmla="*/ 70615 h 117206"/>
                <a:gd name="connsiteX46" fmla="*/ 44658 w 303265"/>
                <a:gd name="connsiteY46" fmla="*/ 63620 h 117206"/>
                <a:gd name="connsiteX47" fmla="*/ 62145 w 303265"/>
                <a:gd name="connsiteY47" fmla="*/ 40215 h 117206"/>
                <a:gd name="connsiteX48" fmla="*/ 67256 w 303265"/>
                <a:gd name="connsiteY48" fmla="*/ 32951 h 117206"/>
                <a:gd name="connsiteX49" fmla="*/ 70484 w 303265"/>
                <a:gd name="connsiteY49" fmla="*/ 26226 h 117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03265" h="117206">
                  <a:moveTo>
                    <a:pt x="70484" y="26226"/>
                  </a:moveTo>
                  <a:cubicBezTo>
                    <a:pt x="73175" y="21652"/>
                    <a:pt x="75865" y="16810"/>
                    <a:pt x="78555" y="12236"/>
                  </a:cubicBezTo>
                  <a:cubicBezTo>
                    <a:pt x="90392" y="14389"/>
                    <a:pt x="102499" y="15734"/>
                    <a:pt x="114605" y="16003"/>
                  </a:cubicBezTo>
                  <a:cubicBezTo>
                    <a:pt x="114067" y="20307"/>
                    <a:pt x="110031" y="21114"/>
                    <a:pt x="107072" y="24073"/>
                  </a:cubicBezTo>
                  <a:cubicBezTo>
                    <a:pt x="117026" y="22459"/>
                    <a:pt x="126442" y="19769"/>
                    <a:pt x="134782" y="15465"/>
                  </a:cubicBezTo>
                  <a:cubicBezTo>
                    <a:pt x="146619" y="9815"/>
                    <a:pt x="158994" y="7663"/>
                    <a:pt x="171638" y="6856"/>
                  </a:cubicBezTo>
                  <a:cubicBezTo>
                    <a:pt x="180516" y="6318"/>
                    <a:pt x="189394" y="5242"/>
                    <a:pt x="197464" y="937"/>
                  </a:cubicBezTo>
                  <a:cubicBezTo>
                    <a:pt x="199079" y="130"/>
                    <a:pt x="200962" y="-408"/>
                    <a:pt x="202576" y="399"/>
                  </a:cubicBezTo>
                  <a:cubicBezTo>
                    <a:pt x="203114" y="937"/>
                    <a:pt x="203383" y="2013"/>
                    <a:pt x="203921" y="2282"/>
                  </a:cubicBezTo>
                  <a:cubicBezTo>
                    <a:pt x="207957" y="5242"/>
                    <a:pt x="208495" y="7663"/>
                    <a:pt x="203921" y="10891"/>
                  </a:cubicBezTo>
                  <a:cubicBezTo>
                    <a:pt x="202845" y="11698"/>
                    <a:pt x="202576" y="13312"/>
                    <a:pt x="202038" y="14389"/>
                  </a:cubicBezTo>
                  <a:cubicBezTo>
                    <a:pt x="202038" y="16003"/>
                    <a:pt x="202845" y="16272"/>
                    <a:pt x="204190" y="15465"/>
                  </a:cubicBezTo>
                  <a:cubicBezTo>
                    <a:pt x="208495" y="11429"/>
                    <a:pt x="213068" y="8201"/>
                    <a:pt x="219256" y="9546"/>
                  </a:cubicBezTo>
                  <a:cubicBezTo>
                    <a:pt x="221677" y="10084"/>
                    <a:pt x="222484" y="8201"/>
                    <a:pt x="223560" y="6856"/>
                  </a:cubicBezTo>
                  <a:cubicBezTo>
                    <a:pt x="226788" y="2282"/>
                    <a:pt x="231093" y="668"/>
                    <a:pt x="236473" y="399"/>
                  </a:cubicBezTo>
                  <a:cubicBezTo>
                    <a:pt x="259071" y="-139"/>
                    <a:pt x="281131" y="1475"/>
                    <a:pt x="302384" y="9815"/>
                  </a:cubicBezTo>
                  <a:cubicBezTo>
                    <a:pt x="303999" y="12505"/>
                    <a:pt x="303460" y="14120"/>
                    <a:pt x="300232" y="14120"/>
                  </a:cubicBezTo>
                  <a:cubicBezTo>
                    <a:pt x="294852" y="14120"/>
                    <a:pt x="289740" y="14658"/>
                    <a:pt x="285167" y="14927"/>
                  </a:cubicBezTo>
                  <a:cubicBezTo>
                    <a:pt x="290009" y="16541"/>
                    <a:pt x="295121" y="18962"/>
                    <a:pt x="300770" y="20845"/>
                  </a:cubicBezTo>
                  <a:cubicBezTo>
                    <a:pt x="303460" y="21652"/>
                    <a:pt x="303191" y="23535"/>
                    <a:pt x="301308" y="25419"/>
                  </a:cubicBezTo>
                  <a:cubicBezTo>
                    <a:pt x="298887" y="27571"/>
                    <a:pt x="295659" y="28647"/>
                    <a:pt x="292699" y="29723"/>
                  </a:cubicBezTo>
                  <a:cubicBezTo>
                    <a:pt x="286781" y="32144"/>
                    <a:pt x="286512" y="33489"/>
                    <a:pt x="290278" y="38332"/>
                  </a:cubicBezTo>
                  <a:cubicBezTo>
                    <a:pt x="293238" y="41829"/>
                    <a:pt x="292430" y="44519"/>
                    <a:pt x="289202" y="47210"/>
                  </a:cubicBezTo>
                  <a:cubicBezTo>
                    <a:pt x="284898" y="50707"/>
                    <a:pt x="280055" y="53397"/>
                    <a:pt x="274944" y="55011"/>
                  </a:cubicBezTo>
                  <a:cubicBezTo>
                    <a:pt x="267680" y="57433"/>
                    <a:pt x="260685" y="60661"/>
                    <a:pt x="252615" y="57971"/>
                  </a:cubicBezTo>
                  <a:cubicBezTo>
                    <a:pt x="251001" y="57433"/>
                    <a:pt x="249117" y="57971"/>
                    <a:pt x="247234" y="58240"/>
                  </a:cubicBezTo>
                  <a:cubicBezTo>
                    <a:pt x="224636" y="62006"/>
                    <a:pt x="203383" y="69539"/>
                    <a:pt x="182399" y="78148"/>
                  </a:cubicBezTo>
                  <a:cubicBezTo>
                    <a:pt x="179171" y="79493"/>
                    <a:pt x="177019" y="82452"/>
                    <a:pt x="174059" y="84335"/>
                  </a:cubicBezTo>
                  <a:cubicBezTo>
                    <a:pt x="156573" y="91061"/>
                    <a:pt x="138817" y="96441"/>
                    <a:pt x="121061" y="102091"/>
                  </a:cubicBezTo>
                  <a:cubicBezTo>
                    <a:pt x="113260" y="103436"/>
                    <a:pt x="105727" y="105857"/>
                    <a:pt x="97925" y="107202"/>
                  </a:cubicBezTo>
                  <a:cubicBezTo>
                    <a:pt x="89585" y="109623"/>
                    <a:pt x="80977" y="111238"/>
                    <a:pt x="72368" y="112583"/>
                  </a:cubicBezTo>
                  <a:cubicBezTo>
                    <a:pt x="69677" y="112583"/>
                    <a:pt x="67256" y="113121"/>
                    <a:pt x="64835" y="113928"/>
                  </a:cubicBezTo>
                  <a:cubicBezTo>
                    <a:pt x="64297" y="114197"/>
                    <a:pt x="63759" y="114197"/>
                    <a:pt x="62952" y="114197"/>
                  </a:cubicBezTo>
                  <a:cubicBezTo>
                    <a:pt x="61338" y="114197"/>
                    <a:pt x="59993" y="113390"/>
                    <a:pt x="58647" y="112583"/>
                  </a:cubicBezTo>
                  <a:cubicBezTo>
                    <a:pt x="56495" y="111238"/>
                    <a:pt x="54343" y="109893"/>
                    <a:pt x="54343" y="114466"/>
                  </a:cubicBezTo>
                  <a:cubicBezTo>
                    <a:pt x="54343" y="116618"/>
                    <a:pt x="51653" y="117425"/>
                    <a:pt x="49501" y="117156"/>
                  </a:cubicBezTo>
                  <a:cubicBezTo>
                    <a:pt x="45465" y="116618"/>
                    <a:pt x="40623" y="116887"/>
                    <a:pt x="37932" y="114466"/>
                  </a:cubicBezTo>
                  <a:cubicBezTo>
                    <a:pt x="33359" y="110431"/>
                    <a:pt x="29862" y="111776"/>
                    <a:pt x="26095" y="114735"/>
                  </a:cubicBezTo>
                  <a:cubicBezTo>
                    <a:pt x="24212" y="115004"/>
                    <a:pt x="22598" y="114466"/>
                    <a:pt x="20984" y="113390"/>
                  </a:cubicBezTo>
                  <a:cubicBezTo>
                    <a:pt x="19639" y="112314"/>
                    <a:pt x="18563" y="110700"/>
                    <a:pt x="17218" y="109354"/>
                  </a:cubicBezTo>
                  <a:cubicBezTo>
                    <a:pt x="14527" y="106126"/>
                    <a:pt x="11299" y="104781"/>
                    <a:pt x="6995" y="106395"/>
                  </a:cubicBezTo>
                  <a:cubicBezTo>
                    <a:pt x="4842" y="107202"/>
                    <a:pt x="2421" y="108009"/>
                    <a:pt x="0" y="106933"/>
                  </a:cubicBezTo>
                  <a:cubicBezTo>
                    <a:pt x="269" y="100746"/>
                    <a:pt x="5649" y="99132"/>
                    <a:pt x="9416" y="96172"/>
                  </a:cubicBezTo>
                  <a:cubicBezTo>
                    <a:pt x="15065" y="90523"/>
                    <a:pt x="23405" y="88909"/>
                    <a:pt x="28786" y="83259"/>
                  </a:cubicBezTo>
                  <a:cubicBezTo>
                    <a:pt x="30669" y="81645"/>
                    <a:pt x="32552" y="80031"/>
                    <a:pt x="33628" y="77610"/>
                  </a:cubicBezTo>
                  <a:cubicBezTo>
                    <a:pt x="35780" y="75457"/>
                    <a:pt x="37394" y="73036"/>
                    <a:pt x="39009" y="70615"/>
                  </a:cubicBezTo>
                  <a:cubicBezTo>
                    <a:pt x="41161" y="68463"/>
                    <a:pt x="42775" y="66041"/>
                    <a:pt x="44658" y="63620"/>
                  </a:cubicBezTo>
                  <a:cubicBezTo>
                    <a:pt x="51115" y="56357"/>
                    <a:pt x="56495" y="48286"/>
                    <a:pt x="62145" y="40215"/>
                  </a:cubicBezTo>
                  <a:cubicBezTo>
                    <a:pt x="64566" y="38332"/>
                    <a:pt x="65104" y="35103"/>
                    <a:pt x="67256" y="32951"/>
                  </a:cubicBezTo>
                  <a:cubicBezTo>
                    <a:pt x="68601" y="31068"/>
                    <a:pt x="69677" y="28916"/>
                    <a:pt x="70484" y="26226"/>
                  </a:cubicBezTo>
                  <a:close/>
                </a:path>
              </a:pathLst>
            </a:custGeom>
            <a:solidFill>
              <a:srgbClr val="58892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6" name="Полилиния: фигура 855">
              <a:extLst>
                <a:ext uri="{FF2B5EF4-FFF2-40B4-BE49-F238E27FC236}">
                  <a16:creationId xmlns:a16="http://schemas.microsoft.com/office/drawing/2014/main" id="{65CDE52F-2466-F371-D6F7-F0D95D92E356}"/>
                </a:ext>
              </a:extLst>
            </p:cNvPr>
            <p:cNvSpPr/>
            <p:nvPr/>
          </p:nvSpPr>
          <p:spPr>
            <a:xfrm>
              <a:off x="5364323" y="7137100"/>
              <a:ext cx="171124" cy="246487"/>
            </a:xfrm>
            <a:custGeom>
              <a:avLst/>
              <a:gdLst>
                <a:gd name="connsiteX0" fmla="*/ 50581 w 171124"/>
                <a:gd name="connsiteY0" fmla="*/ 44146 h 246487"/>
                <a:gd name="connsiteX1" fmla="*/ 50312 w 171124"/>
                <a:gd name="connsiteY1" fmla="*/ 57059 h 246487"/>
                <a:gd name="connsiteX2" fmla="*/ 50043 w 171124"/>
                <a:gd name="connsiteY2" fmla="*/ 83962 h 246487"/>
                <a:gd name="connsiteX3" fmla="*/ 54616 w 171124"/>
                <a:gd name="connsiteY3" fmla="*/ 89342 h 246487"/>
                <a:gd name="connsiteX4" fmla="*/ 62956 w 171124"/>
                <a:gd name="connsiteY4" fmla="*/ 85038 h 246487"/>
                <a:gd name="connsiteX5" fmla="*/ 79905 w 171124"/>
                <a:gd name="connsiteY5" fmla="*/ 60018 h 246487"/>
                <a:gd name="connsiteX6" fmla="*/ 83940 w 171124"/>
                <a:gd name="connsiteY6" fmla="*/ 55445 h 246487"/>
                <a:gd name="connsiteX7" fmla="*/ 86361 w 171124"/>
                <a:gd name="connsiteY7" fmla="*/ 50602 h 246487"/>
                <a:gd name="connsiteX8" fmla="*/ 86899 w 171124"/>
                <a:gd name="connsiteY8" fmla="*/ 49795 h 246487"/>
                <a:gd name="connsiteX9" fmla="*/ 97929 w 171124"/>
                <a:gd name="connsiteY9" fmla="*/ 35268 h 246487"/>
                <a:gd name="connsiteX10" fmla="*/ 106538 w 171124"/>
                <a:gd name="connsiteY10" fmla="*/ 37958 h 246487"/>
                <a:gd name="connsiteX11" fmla="*/ 111650 w 171124"/>
                <a:gd name="connsiteY11" fmla="*/ 39034 h 246487"/>
                <a:gd name="connsiteX12" fmla="*/ 114609 w 171124"/>
                <a:gd name="connsiteY12" fmla="*/ 37420 h 246487"/>
                <a:gd name="connsiteX13" fmla="*/ 117568 w 171124"/>
                <a:gd name="connsiteY13" fmla="*/ 25045 h 246487"/>
                <a:gd name="connsiteX14" fmla="*/ 120797 w 171124"/>
                <a:gd name="connsiteY14" fmla="*/ 4599 h 246487"/>
                <a:gd name="connsiteX15" fmla="*/ 124832 w 171124"/>
                <a:gd name="connsiteY15" fmla="*/ 26 h 246487"/>
                <a:gd name="connsiteX16" fmla="*/ 129675 w 171124"/>
                <a:gd name="connsiteY16" fmla="*/ 3792 h 246487"/>
                <a:gd name="connsiteX17" fmla="*/ 131558 w 171124"/>
                <a:gd name="connsiteY17" fmla="*/ 30426 h 246487"/>
                <a:gd name="connsiteX18" fmla="*/ 121873 w 171124"/>
                <a:gd name="connsiteY18" fmla="*/ 74008 h 246487"/>
                <a:gd name="connsiteX19" fmla="*/ 120528 w 171124"/>
                <a:gd name="connsiteY19" fmla="*/ 91494 h 246487"/>
                <a:gd name="connsiteX20" fmla="*/ 123487 w 171124"/>
                <a:gd name="connsiteY20" fmla="*/ 97682 h 246487"/>
                <a:gd name="connsiteX21" fmla="*/ 127522 w 171124"/>
                <a:gd name="connsiteY21" fmla="*/ 103600 h 246487"/>
                <a:gd name="connsiteX22" fmla="*/ 134248 w 171124"/>
                <a:gd name="connsiteY22" fmla="*/ 113016 h 246487"/>
                <a:gd name="connsiteX23" fmla="*/ 138552 w 171124"/>
                <a:gd name="connsiteY23" fmla="*/ 118397 h 246487"/>
                <a:gd name="connsiteX24" fmla="*/ 134517 w 171124"/>
                <a:gd name="connsiteY24" fmla="*/ 122701 h 246487"/>
                <a:gd name="connsiteX25" fmla="*/ 125101 w 171124"/>
                <a:gd name="connsiteY25" fmla="*/ 120011 h 246487"/>
                <a:gd name="connsiteX26" fmla="*/ 132365 w 171124"/>
                <a:gd name="connsiteY26" fmla="*/ 127813 h 246487"/>
                <a:gd name="connsiteX27" fmla="*/ 135593 w 171124"/>
                <a:gd name="connsiteY27" fmla="*/ 125391 h 246487"/>
                <a:gd name="connsiteX28" fmla="*/ 141781 w 171124"/>
                <a:gd name="connsiteY28" fmla="*/ 121894 h 246487"/>
                <a:gd name="connsiteX29" fmla="*/ 152811 w 171124"/>
                <a:gd name="connsiteY29" fmla="*/ 126737 h 246487"/>
                <a:gd name="connsiteX30" fmla="*/ 155232 w 171124"/>
                <a:gd name="connsiteY30" fmla="*/ 127813 h 246487"/>
                <a:gd name="connsiteX31" fmla="*/ 167876 w 171124"/>
                <a:gd name="connsiteY31" fmla="*/ 130503 h 246487"/>
                <a:gd name="connsiteX32" fmla="*/ 171104 w 171124"/>
                <a:gd name="connsiteY32" fmla="*/ 132117 h 246487"/>
                <a:gd name="connsiteX33" fmla="*/ 162227 w 171124"/>
                <a:gd name="connsiteY33" fmla="*/ 141802 h 246487"/>
                <a:gd name="connsiteX34" fmla="*/ 136938 w 171124"/>
                <a:gd name="connsiteY34" fmla="*/ 141533 h 246487"/>
                <a:gd name="connsiteX35" fmla="*/ 126715 w 171124"/>
                <a:gd name="connsiteY35" fmla="*/ 142340 h 246487"/>
                <a:gd name="connsiteX36" fmla="*/ 117299 w 171124"/>
                <a:gd name="connsiteY36" fmla="*/ 155253 h 246487"/>
                <a:gd name="connsiteX37" fmla="*/ 115147 w 171124"/>
                <a:gd name="connsiteY37" fmla="*/ 160634 h 246487"/>
                <a:gd name="connsiteX38" fmla="*/ 112457 w 171124"/>
                <a:gd name="connsiteY38" fmla="*/ 159558 h 246487"/>
                <a:gd name="connsiteX39" fmla="*/ 107614 w 171124"/>
                <a:gd name="connsiteY39" fmla="*/ 157405 h 246487"/>
                <a:gd name="connsiteX40" fmla="*/ 104924 w 171124"/>
                <a:gd name="connsiteY40" fmla="*/ 159558 h 246487"/>
                <a:gd name="connsiteX41" fmla="*/ 101696 w 171124"/>
                <a:gd name="connsiteY41" fmla="*/ 158482 h 246487"/>
                <a:gd name="connsiteX42" fmla="*/ 106807 w 171124"/>
                <a:gd name="connsiteY42" fmla="*/ 134000 h 246487"/>
                <a:gd name="connsiteX43" fmla="*/ 116761 w 171124"/>
                <a:gd name="connsiteY43" fmla="*/ 130772 h 246487"/>
                <a:gd name="connsiteX44" fmla="*/ 124025 w 171124"/>
                <a:gd name="connsiteY44" fmla="*/ 130772 h 246487"/>
                <a:gd name="connsiteX45" fmla="*/ 119990 w 171124"/>
                <a:gd name="connsiteY45" fmla="*/ 124584 h 246487"/>
                <a:gd name="connsiteX46" fmla="*/ 106269 w 171124"/>
                <a:gd name="connsiteY46" fmla="*/ 99296 h 246487"/>
                <a:gd name="connsiteX47" fmla="*/ 106000 w 171124"/>
                <a:gd name="connsiteY47" fmla="*/ 96337 h 246487"/>
                <a:gd name="connsiteX48" fmla="*/ 107614 w 171124"/>
                <a:gd name="connsiteY48" fmla="*/ 66744 h 246487"/>
                <a:gd name="connsiteX49" fmla="*/ 109767 w 171124"/>
                <a:gd name="connsiteY49" fmla="*/ 58673 h 246487"/>
                <a:gd name="connsiteX50" fmla="*/ 110574 w 171124"/>
                <a:gd name="connsiteY50" fmla="*/ 56252 h 246487"/>
                <a:gd name="connsiteX51" fmla="*/ 113264 w 171124"/>
                <a:gd name="connsiteY51" fmla="*/ 53562 h 246487"/>
                <a:gd name="connsiteX52" fmla="*/ 116223 w 171124"/>
                <a:gd name="connsiteY52" fmla="*/ 57059 h 246487"/>
                <a:gd name="connsiteX53" fmla="*/ 116761 w 171124"/>
                <a:gd name="connsiteY53" fmla="*/ 61902 h 246487"/>
                <a:gd name="connsiteX54" fmla="*/ 119451 w 171124"/>
                <a:gd name="connsiteY54" fmla="*/ 45760 h 246487"/>
                <a:gd name="connsiteX55" fmla="*/ 118106 w 171124"/>
                <a:gd name="connsiteY55" fmla="*/ 42532 h 246487"/>
                <a:gd name="connsiteX56" fmla="*/ 115416 w 171124"/>
                <a:gd name="connsiteY56" fmla="*/ 44415 h 246487"/>
                <a:gd name="connsiteX57" fmla="*/ 110036 w 171124"/>
                <a:gd name="connsiteY57" fmla="*/ 57866 h 246487"/>
                <a:gd name="connsiteX58" fmla="*/ 99006 w 171124"/>
                <a:gd name="connsiteY58" fmla="*/ 77505 h 246487"/>
                <a:gd name="connsiteX59" fmla="*/ 95239 w 171124"/>
                <a:gd name="connsiteY59" fmla="*/ 81809 h 246487"/>
                <a:gd name="connsiteX60" fmla="*/ 93087 w 171124"/>
                <a:gd name="connsiteY60" fmla="*/ 75353 h 246487"/>
                <a:gd name="connsiteX61" fmla="*/ 98467 w 171124"/>
                <a:gd name="connsiteY61" fmla="*/ 57328 h 246487"/>
                <a:gd name="connsiteX62" fmla="*/ 100082 w 171124"/>
                <a:gd name="connsiteY62" fmla="*/ 51679 h 246487"/>
                <a:gd name="connsiteX63" fmla="*/ 82057 w 171124"/>
                <a:gd name="connsiteY63" fmla="*/ 71855 h 246487"/>
                <a:gd name="connsiteX64" fmla="*/ 74524 w 171124"/>
                <a:gd name="connsiteY64" fmla="*/ 142071 h 246487"/>
                <a:gd name="connsiteX65" fmla="*/ 73448 w 171124"/>
                <a:gd name="connsiteY65" fmla="*/ 173278 h 246487"/>
                <a:gd name="connsiteX66" fmla="*/ 62687 w 171124"/>
                <a:gd name="connsiteY66" fmla="*/ 196683 h 246487"/>
                <a:gd name="connsiteX67" fmla="*/ 54885 w 171124"/>
                <a:gd name="connsiteY67" fmla="*/ 212287 h 246487"/>
                <a:gd name="connsiteX68" fmla="*/ 49236 w 171124"/>
                <a:gd name="connsiteY68" fmla="*/ 214977 h 246487"/>
                <a:gd name="connsiteX69" fmla="*/ 41972 w 171124"/>
                <a:gd name="connsiteY69" fmla="*/ 215246 h 246487"/>
                <a:gd name="connsiteX70" fmla="*/ 26369 w 171124"/>
                <a:gd name="connsiteY70" fmla="*/ 233809 h 246487"/>
                <a:gd name="connsiteX71" fmla="*/ 25831 w 171124"/>
                <a:gd name="connsiteY71" fmla="*/ 235961 h 246487"/>
                <a:gd name="connsiteX72" fmla="*/ 21257 w 171124"/>
                <a:gd name="connsiteY72" fmla="*/ 244032 h 246487"/>
                <a:gd name="connsiteX73" fmla="*/ 6999 w 171124"/>
                <a:gd name="connsiteY73" fmla="*/ 243494 h 246487"/>
                <a:gd name="connsiteX74" fmla="*/ 1080 w 171124"/>
                <a:gd name="connsiteY74" fmla="*/ 226007 h 246487"/>
                <a:gd name="connsiteX75" fmla="*/ 13994 w 171124"/>
                <a:gd name="connsiteY75" fmla="*/ 204216 h 246487"/>
                <a:gd name="connsiteX76" fmla="*/ 29597 w 171124"/>
                <a:gd name="connsiteY76" fmla="*/ 185653 h 246487"/>
                <a:gd name="connsiteX77" fmla="*/ 45201 w 171124"/>
                <a:gd name="connsiteY77" fmla="*/ 147183 h 246487"/>
                <a:gd name="connsiteX78" fmla="*/ 42241 w 171124"/>
                <a:gd name="connsiteY78" fmla="*/ 140995 h 246487"/>
                <a:gd name="connsiteX79" fmla="*/ 28521 w 171124"/>
                <a:gd name="connsiteY79" fmla="*/ 124315 h 246487"/>
                <a:gd name="connsiteX80" fmla="*/ 18029 w 171124"/>
                <a:gd name="connsiteY80" fmla="*/ 47912 h 246487"/>
                <a:gd name="connsiteX81" fmla="*/ 19643 w 171124"/>
                <a:gd name="connsiteY81" fmla="*/ 41456 h 246487"/>
                <a:gd name="connsiteX82" fmla="*/ 37130 w 171124"/>
                <a:gd name="connsiteY82" fmla="*/ 35268 h 246487"/>
                <a:gd name="connsiteX83" fmla="*/ 50312 w 171124"/>
                <a:gd name="connsiteY83" fmla="*/ 31771 h 246487"/>
                <a:gd name="connsiteX84" fmla="*/ 54347 w 171124"/>
                <a:gd name="connsiteY84" fmla="*/ 26659 h 246487"/>
                <a:gd name="connsiteX85" fmla="*/ 54885 w 171124"/>
                <a:gd name="connsiteY85" fmla="*/ 32040 h 246487"/>
                <a:gd name="connsiteX86" fmla="*/ 50581 w 171124"/>
                <a:gd name="connsiteY86" fmla="*/ 44146 h 24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171124" h="246487">
                  <a:moveTo>
                    <a:pt x="50581" y="44146"/>
                  </a:moveTo>
                  <a:cubicBezTo>
                    <a:pt x="48698" y="48450"/>
                    <a:pt x="50043" y="52755"/>
                    <a:pt x="50312" y="57059"/>
                  </a:cubicBezTo>
                  <a:cubicBezTo>
                    <a:pt x="47891" y="65937"/>
                    <a:pt x="50312" y="75084"/>
                    <a:pt x="50043" y="83962"/>
                  </a:cubicBezTo>
                  <a:cubicBezTo>
                    <a:pt x="50043" y="86652"/>
                    <a:pt x="51926" y="89611"/>
                    <a:pt x="54616" y="89342"/>
                  </a:cubicBezTo>
                  <a:cubicBezTo>
                    <a:pt x="57576" y="88804"/>
                    <a:pt x="61611" y="89342"/>
                    <a:pt x="62956" y="85038"/>
                  </a:cubicBezTo>
                  <a:cubicBezTo>
                    <a:pt x="66184" y="75084"/>
                    <a:pt x="74255" y="68358"/>
                    <a:pt x="79905" y="60018"/>
                  </a:cubicBezTo>
                  <a:cubicBezTo>
                    <a:pt x="82057" y="59211"/>
                    <a:pt x="82864" y="57328"/>
                    <a:pt x="83940" y="55445"/>
                  </a:cubicBezTo>
                  <a:cubicBezTo>
                    <a:pt x="84747" y="53831"/>
                    <a:pt x="86092" y="52486"/>
                    <a:pt x="86361" y="50602"/>
                  </a:cubicBezTo>
                  <a:cubicBezTo>
                    <a:pt x="86361" y="50064"/>
                    <a:pt x="86630" y="49795"/>
                    <a:pt x="86899" y="49795"/>
                  </a:cubicBezTo>
                  <a:cubicBezTo>
                    <a:pt x="93087" y="46836"/>
                    <a:pt x="97122" y="41994"/>
                    <a:pt x="97929" y="35268"/>
                  </a:cubicBezTo>
                  <a:cubicBezTo>
                    <a:pt x="101427" y="33654"/>
                    <a:pt x="105193" y="31771"/>
                    <a:pt x="106538" y="37958"/>
                  </a:cubicBezTo>
                  <a:cubicBezTo>
                    <a:pt x="107345" y="41456"/>
                    <a:pt x="110036" y="37958"/>
                    <a:pt x="111650" y="39034"/>
                  </a:cubicBezTo>
                  <a:cubicBezTo>
                    <a:pt x="113264" y="40110"/>
                    <a:pt x="114071" y="39034"/>
                    <a:pt x="114609" y="37420"/>
                  </a:cubicBezTo>
                  <a:cubicBezTo>
                    <a:pt x="115954" y="33385"/>
                    <a:pt x="117568" y="29349"/>
                    <a:pt x="117568" y="25045"/>
                  </a:cubicBezTo>
                  <a:cubicBezTo>
                    <a:pt x="117837" y="18050"/>
                    <a:pt x="119721" y="11594"/>
                    <a:pt x="120797" y="4599"/>
                  </a:cubicBezTo>
                  <a:cubicBezTo>
                    <a:pt x="121066" y="2178"/>
                    <a:pt x="122142" y="564"/>
                    <a:pt x="124832" y="26"/>
                  </a:cubicBezTo>
                  <a:cubicBezTo>
                    <a:pt x="127791" y="-243"/>
                    <a:pt x="128867" y="1640"/>
                    <a:pt x="129675" y="3792"/>
                  </a:cubicBezTo>
                  <a:cubicBezTo>
                    <a:pt x="133710" y="12401"/>
                    <a:pt x="133441" y="21279"/>
                    <a:pt x="131558" y="30426"/>
                  </a:cubicBezTo>
                  <a:cubicBezTo>
                    <a:pt x="128598" y="44953"/>
                    <a:pt x="126446" y="59749"/>
                    <a:pt x="121873" y="74008"/>
                  </a:cubicBezTo>
                  <a:cubicBezTo>
                    <a:pt x="120259" y="79388"/>
                    <a:pt x="120528" y="85576"/>
                    <a:pt x="120528" y="91494"/>
                  </a:cubicBezTo>
                  <a:cubicBezTo>
                    <a:pt x="120528" y="93915"/>
                    <a:pt x="121066" y="96337"/>
                    <a:pt x="123487" y="97682"/>
                  </a:cubicBezTo>
                  <a:cubicBezTo>
                    <a:pt x="125639" y="99027"/>
                    <a:pt x="126446" y="101448"/>
                    <a:pt x="127522" y="103600"/>
                  </a:cubicBezTo>
                  <a:cubicBezTo>
                    <a:pt x="128598" y="107367"/>
                    <a:pt x="131020" y="110595"/>
                    <a:pt x="134248" y="113016"/>
                  </a:cubicBezTo>
                  <a:cubicBezTo>
                    <a:pt x="136131" y="114630"/>
                    <a:pt x="138283" y="115707"/>
                    <a:pt x="138552" y="118397"/>
                  </a:cubicBezTo>
                  <a:cubicBezTo>
                    <a:pt x="138014" y="120549"/>
                    <a:pt x="136669" y="122163"/>
                    <a:pt x="134517" y="122701"/>
                  </a:cubicBezTo>
                  <a:cubicBezTo>
                    <a:pt x="131289" y="122701"/>
                    <a:pt x="129136" y="119204"/>
                    <a:pt x="125101" y="120011"/>
                  </a:cubicBezTo>
                  <a:cubicBezTo>
                    <a:pt x="126177" y="124046"/>
                    <a:pt x="129136" y="126199"/>
                    <a:pt x="132365" y="127813"/>
                  </a:cubicBezTo>
                  <a:cubicBezTo>
                    <a:pt x="134248" y="128620"/>
                    <a:pt x="135324" y="127006"/>
                    <a:pt x="135593" y="125391"/>
                  </a:cubicBezTo>
                  <a:cubicBezTo>
                    <a:pt x="136669" y="122701"/>
                    <a:pt x="139628" y="122701"/>
                    <a:pt x="141781" y="121894"/>
                  </a:cubicBezTo>
                  <a:cubicBezTo>
                    <a:pt x="145278" y="123777"/>
                    <a:pt x="148506" y="126468"/>
                    <a:pt x="152811" y="126737"/>
                  </a:cubicBezTo>
                  <a:cubicBezTo>
                    <a:pt x="153618" y="127006"/>
                    <a:pt x="154425" y="127275"/>
                    <a:pt x="155232" y="127813"/>
                  </a:cubicBezTo>
                  <a:cubicBezTo>
                    <a:pt x="159267" y="129427"/>
                    <a:pt x="163303" y="131310"/>
                    <a:pt x="167876" y="130503"/>
                  </a:cubicBezTo>
                  <a:cubicBezTo>
                    <a:pt x="169221" y="130234"/>
                    <a:pt x="170835" y="130234"/>
                    <a:pt x="171104" y="132117"/>
                  </a:cubicBezTo>
                  <a:cubicBezTo>
                    <a:pt x="171373" y="138843"/>
                    <a:pt x="168952" y="142340"/>
                    <a:pt x="162227" y="141802"/>
                  </a:cubicBezTo>
                  <a:cubicBezTo>
                    <a:pt x="153887" y="141264"/>
                    <a:pt x="145547" y="143954"/>
                    <a:pt x="136938" y="141533"/>
                  </a:cubicBezTo>
                  <a:cubicBezTo>
                    <a:pt x="133710" y="140457"/>
                    <a:pt x="127253" y="141533"/>
                    <a:pt x="126715" y="142340"/>
                  </a:cubicBezTo>
                  <a:cubicBezTo>
                    <a:pt x="124294" y="147452"/>
                    <a:pt x="118375" y="149604"/>
                    <a:pt x="117299" y="155253"/>
                  </a:cubicBezTo>
                  <a:cubicBezTo>
                    <a:pt x="117030" y="157405"/>
                    <a:pt x="116492" y="159020"/>
                    <a:pt x="115147" y="160634"/>
                  </a:cubicBezTo>
                  <a:cubicBezTo>
                    <a:pt x="113802" y="161710"/>
                    <a:pt x="112995" y="160634"/>
                    <a:pt x="112457" y="159558"/>
                  </a:cubicBezTo>
                  <a:cubicBezTo>
                    <a:pt x="112457" y="155522"/>
                    <a:pt x="111112" y="153908"/>
                    <a:pt x="107614" y="157405"/>
                  </a:cubicBezTo>
                  <a:cubicBezTo>
                    <a:pt x="106807" y="158213"/>
                    <a:pt x="106000" y="159020"/>
                    <a:pt x="104924" y="159558"/>
                  </a:cubicBezTo>
                  <a:cubicBezTo>
                    <a:pt x="103579" y="159827"/>
                    <a:pt x="102503" y="159558"/>
                    <a:pt x="101696" y="158482"/>
                  </a:cubicBezTo>
                  <a:cubicBezTo>
                    <a:pt x="101965" y="150142"/>
                    <a:pt x="102772" y="141802"/>
                    <a:pt x="106807" y="134000"/>
                  </a:cubicBezTo>
                  <a:cubicBezTo>
                    <a:pt x="109229" y="129427"/>
                    <a:pt x="112995" y="130234"/>
                    <a:pt x="116761" y="130772"/>
                  </a:cubicBezTo>
                  <a:cubicBezTo>
                    <a:pt x="119182" y="131310"/>
                    <a:pt x="122411" y="133731"/>
                    <a:pt x="124025" y="130772"/>
                  </a:cubicBezTo>
                  <a:cubicBezTo>
                    <a:pt x="125370" y="128351"/>
                    <a:pt x="121873" y="126199"/>
                    <a:pt x="119990" y="124584"/>
                  </a:cubicBezTo>
                  <a:cubicBezTo>
                    <a:pt x="112188" y="117859"/>
                    <a:pt x="110305" y="107905"/>
                    <a:pt x="106269" y="99296"/>
                  </a:cubicBezTo>
                  <a:cubicBezTo>
                    <a:pt x="105731" y="98489"/>
                    <a:pt x="105731" y="97144"/>
                    <a:pt x="106000" y="96337"/>
                  </a:cubicBezTo>
                  <a:cubicBezTo>
                    <a:pt x="108690" y="86652"/>
                    <a:pt x="106807" y="76698"/>
                    <a:pt x="107614" y="66744"/>
                  </a:cubicBezTo>
                  <a:cubicBezTo>
                    <a:pt x="107883" y="63785"/>
                    <a:pt x="108960" y="61094"/>
                    <a:pt x="109767" y="58673"/>
                  </a:cubicBezTo>
                  <a:cubicBezTo>
                    <a:pt x="110036" y="57866"/>
                    <a:pt x="110305" y="57059"/>
                    <a:pt x="110574" y="56252"/>
                  </a:cubicBezTo>
                  <a:cubicBezTo>
                    <a:pt x="110843" y="54907"/>
                    <a:pt x="111381" y="53293"/>
                    <a:pt x="113264" y="53562"/>
                  </a:cubicBezTo>
                  <a:cubicBezTo>
                    <a:pt x="115147" y="53831"/>
                    <a:pt x="115954" y="55176"/>
                    <a:pt x="116223" y="57059"/>
                  </a:cubicBezTo>
                  <a:cubicBezTo>
                    <a:pt x="116492" y="58673"/>
                    <a:pt x="115954" y="60287"/>
                    <a:pt x="116761" y="61902"/>
                  </a:cubicBezTo>
                  <a:cubicBezTo>
                    <a:pt x="118106" y="56521"/>
                    <a:pt x="119451" y="51140"/>
                    <a:pt x="119451" y="45760"/>
                  </a:cubicBezTo>
                  <a:cubicBezTo>
                    <a:pt x="119451" y="44415"/>
                    <a:pt x="119721" y="43070"/>
                    <a:pt x="118106" y="42532"/>
                  </a:cubicBezTo>
                  <a:cubicBezTo>
                    <a:pt x="116761" y="41994"/>
                    <a:pt x="115954" y="43339"/>
                    <a:pt x="115416" y="44415"/>
                  </a:cubicBezTo>
                  <a:cubicBezTo>
                    <a:pt x="112726" y="48719"/>
                    <a:pt x="111650" y="53293"/>
                    <a:pt x="110036" y="57866"/>
                  </a:cubicBezTo>
                  <a:cubicBezTo>
                    <a:pt x="104386" y="63247"/>
                    <a:pt x="102772" y="71048"/>
                    <a:pt x="99006" y="77505"/>
                  </a:cubicBezTo>
                  <a:cubicBezTo>
                    <a:pt x="97929" y="79119"/>
                    <a:pt x="97660" y="81271"/>
                    <a:pt x="95239" y="81809"/>
                  </a:cubicBezTo>
                  <a:cubicBezTo>
                    <a:pt x="91204" y="80733"/>
                    <a:pt x="92549" y="77774"/>
                    <a:pt x="93087" y="75353"/>
                  </a:cubicBezTo>
                  <a:cubicBezTo>
                    <a:pt x="94432" y="69165"/>
                    <a:pt x="95777" y="63247"/>
                    <a:pt x="98467" y="57328"/>
                  </a:cubicBezTo>
                  <a:cubicBezTo>
                    <a:pt x="99275" y="55445"/>
                    <a:pt x="100620" y="53831"/>
                    <a:pt x="100082" y="51679"/>
                  </a:cubicBezTo>
                  <a:cubicBezTo>
                    <a:pt x="93356" y="57866"/>
                    <a:pt x="86092" y="63516"/>
                    <a:pt x="82057" y="71855"/>
                  </a:cubicBezTo>
                  <a:cubicBezTo>
                    <a:pt x="70758" y="94454"/>
                    <a:pt x="68606" y="117590"/>
                    <a:pt x="74524" y="142071"/>
                  </a:cubicBezTo>
                  <a:cubicBezTo>
                    <a:pt x="76945" y="152294"/>
                    <a:pt x="75331" y="163055"/>
                    <a:pt x="73448" y="173278"/>
                  </a:cubicBezTo>
                  <a:cubicBezTo>
                    <a:pt x="70489" y="181349"/>
                    <a:pt x="66184" y="188881"/>
                    <a:pt x="62687" y="196683"/>
                  </a:cubicBezTo>
                  <a:cubicBezTo>
                    <a:pt x="60804" y="202333"/>
                    <a:pt x="58383" y="207444"/>
                    <a:pt x="54885" y="212287"/>
                  </a:cubicBezTo>
                  <a:cubicBezTo>
                    <a:pt x="53540" y="214170"/>
                    <a:pt x="52195" y="216860"/>
                    <a:pt x="49236" y="214977"/>
                  </a:cubicBezTo>
                  <a:cubicBezTo>
                    <a:pt x="46546" y="211749"/>
                    <a:pt x="44124" y="213363"/>
                    <a:pt x="41972" y="215246"/>
                  </a:cubicBezTo>
                  <a:cubicBezTo>
                    <a:pt x="35785" y="220626"/>
                    <a:pt x="30942" y="227083"/>
                    <a:pt x="26369" y="233809"/>
                  </a:cubicBezTo>
                  <a:cubicBezTo>
                    <a:pt x="25831" y="234616"/>
                    <a:pt x="25293" y="235423"/>
                    <a:pt x="25831" y="235961"/>
                  </a:cubicBezTo>
                  <a:cubicBezTo>
                    <a:pt x="28252" y="241072"/>
                    <a:pt x="24755" y="242417"/>
                    <a:pt x="21257" y="244032"/>
                  </a:cubicBezTo>
                  <a:cubicBezTo>
                    <a:pt x="16415" y="246991"/>
                    <a:pt x="11841" y="247798"/>
                    <a:pt x="6999" y="243494"/>
                  </a:cubicBezTo>
                  <a:cubicBezTo>
                    <a:pt x="1618" y="238651"/>
                    <a:pt x="-1879" y="233809"/>
                    <a:pt x="1080" y="226007"/>
                  </a:cubicBezTo>
                  <a:cubicBezTo>
                    <a:pt x="4040" y="217936"/>
                    <a:pt x="8882" y="210941"/>
                    <a:pt x="13994" y="204216"/>
                  </a:cubicBezTo>
                  <a:cubicBezTo>
                    <a:pt x="18836" y="197759"/>
                    <a:pt x="23679" y="191303"/>
                    <a:pt x="29597" y="185653"/>
                  </a:cubicBezTo>
                  <a:cubicBezTo>
                    <a:pt x="40627" y="174892"/>
                    <a:pt x="43586" y="161441"/>
                    <a:pt x="45201" y="147183"/>
                  </a:cubicBezTo>
                  <a:cubicBezTo>
                    <a:pt x="45469" y="144492"/>
                    <a:pt x="44662" y="142609"/>
                    <a:pt x="42241" y="140995"/>
                  </a:cubicBezTo>
                  <a:cubicBezTo>
                    <a:pt x="36054" y="136960"/>
                    <a:pt x="31749" y="131041"/>
                    <a:pt x="28521" y="124315"/>
                  </a:cubicBezTo>
                  <a:cubicBezTo>
                    <a:pt x="17760" y="99834"/>
                    <a:pt x="14263" y="74277"/>
                    <a:pt x="18029" y="47912"/>
                  </a:cubicBezTo>
                  <a:cubicBezTo>
                    <a:pt x="18298" y="45760"/>
                    <a:pt x="19105" y="43608"/>
                    <a:pt x="19643" y="41456"/>
                  </a:cubicBezTo>
                  <a:cubicBezTo>
                    <a:pt x="22602" y="33385"/>
                    <a:pt x="29866" y="30964"/>
                    <a:pt x="37130" y="35268"/>
                  </a:cubicBezTo>
                  <a:cubicBezTo>
                    <a:pt x="44124" y="39572"/>
                    <a:pt x="46277" y="38765"/>
                    <a:pt x="50312" y="31771"/>
                  </a:cubicBezTo>
                  <a:cubicBezTo>
                    <a:pt x="51388" y="29888"/>
                    <a:pt x="52195" y="27735"/>
                    <a:pt x="54347" y="26659"/>
                  </a:cubicBezTo>
                  <a:cubicBezTo>
                    <a:pt x="56500" y="28273"/>
                    <a:pt x="55693" y="30157"/>
                    <a:pt x="54885" y="32040"/>
                  </a:cubicBezTo>
                  <a:cubicBezTo>
                    <a:pt x="53002" y="36344"/>
                    <a:pt x="51388" y="40110"/>
                    <a:pt x="50581" y="44146"/>
                  </a:cubicBezTo>
                  <a:close/>
                </a:path>
              </a:pathLst>
            </a:custGeom>
            <a:solidFill>
              <a:srgbClr val="58892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7" name="Полилиния: фигура 856">
              <a:extLst>
                <a:ext uri="{FF2B5EF4-FFF2-40B4-BE49-F238E27FC236}">
                  <a16:creationId xmlns:a16="http://schemas.microsoft.com/office/drawing/2014/main" id="{AA66C459-6C1F-2EE0-EE55-2DAF2AC1143E}"/>
                </a:ext>
              </a:extLst>
            </p:cNvPr>
            <p:cNvSpPr/>
            <p:nvPr/>
          </p:nvSpPr>
          <p:spPr>
            <a:xfrm>
              <a:off x="5627654" y="7191535"/>
              <a:ext cx="188366" cy="102056"/>
            </a:xfrm>
            <a:custGeom>
              <a:avLst/>
              <a:gdLst>
                <a:gd name="connsiteX0" fmla="*/ 20764 w 188366"/>
                <a:gd name="connsiteY0" fmla="*/ 2355 h 102056"/>
                <a:gd name="connsiteX1" fmla="*/ 24799 w 188366"/>
                <a:gd name="connsiteY1" fmla="*/ 1548 h 102056"/>
                <a:gd name="connsiteX2" fmla="*/ 42017 w 188366"/>
                <a:gd name="connsiteY2" fmla="*/ 8273 h 102056"/>
                <a:gd name="connsiteX3" fmla="*/ 45245 w 188366"/>
                <a:gd name="connsiteY3" fmla="*/ 10695 h 102056"/>
                <a:gd name="connsiteX4" fmla="*/ 46321 w 188366"/>
                <a:gd name="connsiteY4" fmla="*/ 9619 h 102056"/>
                <a:gd name="connsiteX5" fmla="*/ 49819 w 188366"/>
                <a:gd name="connsiteY5" fmla="*/ 6390 h 102056"/>
                <a:gd name="connsiteX6" fmla="*/ 55199 w 188366"/>
                <a:gd name="connsiteY6" fmla="*/ 5583 h 102056"/>
                <a:gd name="connsiteX7" fmla="*/ 68382 w 188366"/>
                <a:gd name="connsiteY7" fmla="*/ 11233 h 102056"/>
                <a:gd name="connsiteX8" fmla="*/ 72955 w 188366"/>
                <a:gd name="connsiteY8" fmla="*/ 7197 h 102056"/>
                <a:gd name="connsiteX9" fmla="*/ 75645 w 188366"/>
                <a:gd name="connsiteY9" fmla="*/ 4776 h 102056"/>
                <a:gd name="connsiteX10" fmla="*/ 83447 w 188366"/>
                <a:gd name="connsiteY10" fmla="*/ 9081 h 102056"/>
                <a:gd name="connsiteX11" fmla="*/ 111426 w 188366"/>
                <a:gd name="connsiteY11" fmla="*/ 30064 h 102056"/>
                <a:gd name="connsiteX12" fmla="*/ 127567 w 188366"/>
                <a:gd name="connsiteY12" fmla="*/ 44592 h 102056"/>
                <a:gd name="connsiteX13" fmla="*/ 138328 w 188366"/>
                <a:gd name="connsiteY13" fmla="*/ 50510 h 102056"/>
                <a:gd name="connsiteX14" fmla="*/ 155546 w 188366"/>
                <a:gd name="connsiteY14" fmla="*/ 62886 h 102056"/>
                <a:gd name="connsiteX15" fmla="*/ 175185 w 188366"/>
                <a:gd name="connsiteY15" fmla="*/ 73647 h 102056"/>
                <a:gd name="connsiteX16" fmla="*/ 182717 w 188366"/>
                <a:gd name="connsiteY16" fmla="*/ 75530 h 102056"/>
                <a:gd name="connsiteX17" fmla="*/ 188367 w 188366"/>
                <a:gd name="connsiteY17" fmla="*/ 79296 h 102056"/>
                <a:gd name="connsiteX18" fmla="*/ 173301 w 188366"/>
                <a:gd name="connsiteY18" fmla="*/ 83332 h 102056"/>
                <a:gd name="connsiteX19" fmla="*/ 163079 w 188366"/>
                <a:gd name="connsiteY19" fmla="*/ 80372 h 102056"/>
                <a:gd name="connsiteX20" fmla="*/ 157429 w 188366"/>
                <a:gd name="connsiteY20" fmla="*/ 77951 h 102056"/>
                <a:gd name="connsiteX21" fmla="*/ 157429 w 188366"/>
                <a:gd name="connsiteY21" fmla="*/ 77951 h 102056"/>
                <a:gd name="connsiteX22" fmla="*/ 153394 w 188366"/>
                <a:gd name="connsiteY22" fmla="*/ 77144 h 102056"/>
                <a:gd name="connsiteX23" fmla="*/ 149627 w 188366"/>
                <a:gd name="connsiteY23" fmla="*/ 101087 h 102056"/>
                <a:gd name="connsiteX24" fmla="*/ 139673 w 188366"/>
                <a:gd name="connsiteY24" fmla="*/ 101087 h 102056"/>
                <a:gd name="connsiteX25" fmla="*/ 131871 w 188366"/>
                <a:gd name="connsiteY25" fmla="*/ 100818 h 102056"/>
                <a:gd name="connsiteX26" fmla="*/ 129181 w 188366"/>
                <a:gd name="connsiteY26" fmla="*/ 99473 h 102056"/>
                <a:gd name="connsiteX27" fmla="*/ 123532 w 188366"/>
                <a:gd name="connsiteY27" fmla="*/ 98666 h 102056"/>
                <a:gd name="connsiteX28" fmla="*/ 106314 w 188366"/>
                <a:gd name="connsiteY28" fmla="*/ 88174 h 102056"/>
                <a:gd name="connsiteX29" fmla="*/ 103355 w 188366"/>
                <a:gd name="connsiteY29" fmla="*/ 95438 h 102056"/>
                <a:gd name="connsiteX30" fmla="*/ 95284 w 188366"/>
                <a:gd name="connsiteY30" fmla="*/ 97859 h 102056"/>
                <a:gd name="connsiteX31" fmla="*/ 81564 w 188366"/>
                <a:gd name="connsiteY31" fmla="*/ 88443 h 102056"/>
                <a:gd name="connsiteX32" fmla="*/ 72417 w 188366"/>
                <a:gd name="connsiteY32" fmla="*/ 86829 h 102056"/>
                <a:gd name="connsiteX33" fmla="*/ 68920 w 188366"/>
                <a:gd name="connsiteY33" fmla="*/ 86829 h 102056"/>
                <a:gd name="connsiteX34" fmla="*/ 67305 w 188366"/>
                <a:gd name="connsiteY34" fmla="*/ 86291 h 102056"/>
                <a:gd name="connsiteX35" fmla="*/ 49550 w 188366"/>
                <a:gd name="connsiteY35" fmla="*/ 68535 h 102056"/>
                <a:gd name="connsiteX36" fmla="*/ 48743 w 188366"/>
                <a:gd name="connsiteY36" fmla="*/ 67997 h 102056"/>
                <a:gd name="connsiteX37" fmla="*/ 50357 w 188366"/>
                <a:gd name="connsiteY37" fmla="*/ 73109 h 102056"/>
                <a:gd name="connsiteX38" fmla="*/ 31256 w 188366"/>
                <a:gd name="connsiteY38" fmla="*/ 76337 h 102056"/>
                <a:gd name="connsiteX39" fmla="*/ 25876 w 188366"/>
                <a:gd name="connsiteY39" fmla="*/ 73378 h 102056"/>
                <a:gd name="connsiteX40" fmla="*/ 2470 w 188366"/>
                <a:gd name="connsiteY40" fmla="*/ 44592 h 102056"/>
                <a:gd name="connsiteX41" fmla="*/ 1932 w 188366"/>
                <a:gd name="connsiteY41" fmla="*/ 36790 h 102056"/>
                <a:gd name="connsiteX42" fmla="*/ 49 w 188366"/>
                <a:gd name="connsiteY42" fmla="*/ 22532 h 102056"/>
                <a:gd name="connsiteX43" fmla="*/ 4623 w 188366"/>
                <a:gd name="connsiteY43" fmla="*/ 13654 h 102056"/>
                <a:gd name="connsiteX44" fmla="*/ 15115 w 188366"/>
                <a:gd name="connsiteY44" fmla="*/ 3700 h 102056"/>
                <a:gd name="connsiteX45" fmla="*/ 20764 w 188366"/>
                <a:gd name="connsiteY45" fmla="*/ 2355 h 102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88366" h="102056">
                  <a:moveTo>
                    <a:pt x="20764" y="2355"/>
                  </a:moveTo>
                  <a:cubicBezTo>
                    <a:pt x="22109" y="2086"/>
                    <a:pt x="23454" y="1817"/>
                    <a:pt x="24799" y="1548"/>
                  </a:cubicBezTo>
                  <a:cubicBezTo>
                    <a:pt x="35292" y="-1142"/>
                    <a:pt x="35292" y="-1142"/>
                    <a:pt x="42017" y="8273"/>
                  </a:cubicBezTo>
                  <a:cubicBezTo>
                    <a:pt x="43093" y="9350"/>
                    <a:pt x="44169" y="9888"/>
                    <a:pt x="45245" y="10695"/>
                  </a:cubicBezTo>
                  <a:cubicBezTo>
                    <a:pt x="47398" y="12040"/>
                    <a:pt x="45783" y="9888"/>
                    <a:pt x="46321" y="9619"/>
                  </a:cubicBezTo>
                  <a:cubicBezTo>
                    <a:pt x="47936" y="9081"/>
                    <a:pt x="48474" y="7466"/>
                    <a:pt x="49819" y="6390"/>
                  </a:cubicBezTo>
                  <a:cubicBezTo>
                    <a:pt x="51433" y="5045"/>
                    <a:pt x="54123" y="3700"/>
                    <a:pt x="55199" y="5583"/>
                  </a:cubicBezTo>
                  <a:cubicBezTo>
                    <a:pt x="58159" y="10964"/>
                    <a:pt x="64077" y="9350"/>
                    <a:pt x="68382" y="11233"/>
                  </a:cubicBezTo>
                  <a:cubicBezTo>
                    <a:pt x="70534" y="12040"/>
                    <a:pt x="75914" y="13923"/>
                    <a:pt x="72955" y="7197"/>
                  </a:cubicBezTo>
                  <a:cubicBezTo>
                    <a:pt x="71610" y="4507"/>
                    <a:pt x="73762" y="3969"/>
                    <a:pt x="75645" y="4776"/>
                  </a:cubicBezTo>
                  <a:cubicBezTo>
                    <a:pt x="78336" y="5852"/>
                    <a:pt x="81026" y="7466"/>
                    <a:pt x="83447" y="9081"/>
                  </a:cubicBezTo>
                  <a:cubicBezTo>
                    <a:pt x="93670" y="14999"/>
                    <a:pt x="102548" y="22532"/>
                    <a:pt x="111426" y="30064"/>
                  </a:cubicBezTo>
                  <a:cubicBezTo>
                    <a:pt x="117075" y="34638"/>
                    <a:pt x="122725" y="39211"/>
                    <a:pt x="127567" y="44592"/>
                  </a:cubicBezTo>
                  <a:cubicBezTo>
                    <a:pt x="130526" y="47820"/>
                    <a:pt x="134831" y="48089"/>
                    <a:pt x="138328" y="50510"/>
                  </a:cubicBezTo>
                  <a:cubicBezTo>
                    <a:pt x="142364" y="56967"/>
                    <a:pt x="148013" y="61271"/>
                    <a:pt x="155546" y="62886"/>
                  </a:cubicBezTo>
                  <a:cubicBezTo>
                    <a:pt x="162540" y="65845"/>
                    <a:pt x="167921" y="71494"/>
                    <a:pt x="175185" y="73647"/>
                  </a:cubicBezTo>
                  <a:cubicBezTo>
                    <a:pt x="177606" y="74723"/>
                    <a:pt x="179758" y="76068"/>
                    <a:pt x="182717" y="75530"/>
                  </a:cubicBezTo>
                  <a:cubicBezTo>
                    <a:pt x="185139" y="75799"/>
                    <a:pt x="187829" y="76068"/>
                    <a:pt x="188367" y="79296"/>
                  </a:cubicBezTo>
                  <a:cubicBezTo>
                    <a:pt x="183255" y="80641"/>
                    <a:pt x="178144" y="81986"/>
                    <a:pt x="173301" y="83332"/>
                  </a:cubicBezTo>
                  <a:cubicBezTo>
                    <a:pt x="169535" y="84139"/>
                    <a:pt x="166038" y="83062"/>
                    <a:pt x="163079" y="80372"/>
                  </a:cubicBezTo>
                  <a:cubicBezTo>
                    <a:pt x="161464" y="79027"/>
                    <a:pt x="159581" y="78220"/>
                    <a:pt x="157429" y="77951"/>
                  </a:cubicBezTo>
                  <a:lnTo>
                    <a:pt x="157429" y="77951"/>
                  </a:lnTo>
                  <a:cubicBezTo>
                    <a:pt x="156084" y="77682"/>
                    <a:pt x="155277" y="74992"/>
                    <a:pt x="153394" y="77144"/>
                  </a:cubicBezTo>
                  <a:cubicBezTo>
                    <a:pt x="153394" y="85215"/>
                    <a:pt x="155008" y="93823"/>
                    <a:pt x="149627" y="101087"/>
                  </a:cubicBezTo>
                  <a:cubicBezTo>
                    <a:pt x="146399" y="102970"/>
                    <a:pt x="142902" y="101625"/>
                    <a:pt x="139673" y="101087"/>
                  </a:cubicBezTo>
                  <a:cubicBezTo>
                    <a:pt x="136983" y="100818"/>
                    <a:pt x="134562" y="99742"/>
                    <a:pt x="131871" y="100818"/>
                  </a:cubicBezTo>
                  <a:cubicBezTo>
                    <a:pt x="130795" y="100818"/>
                    <a:pt x="129719" y="100280"/>
                    <a:pt x="129181" y="99473"/>
                  </a:cubicBezTo>
                  <a:cubicBezTo>
                    <a:pt x="127567" y="97052"/>
                    <a:pt x="125684" y="98128"/>
                    <a:pt x="123532" y="98666"/>
                  </a:cubicBezTo>
                  <a:cubicBezTo>
                    <a:pt x="117075" y="96514"/>
                    <a:pt x="112502" y="91402"/>
                    <a:pt x="106314" y="88174"/>
                  </a:cubicBezTo>
                  <a:cubicBezTo>
                    <a:pt x="106314" y="90864"/>
                    <a:pt x="105507" y="93554"/>
                    <a:pt x="103355" y="95438"/>
                  </a:cubicBezTo>
                  <a:cubicBezTo>
                    <a:pt x="100934" y="97321"/>
                    <a:pt x="98243" y="97590"/>
                    <a:pt x="95284" y="97859"/>
                  </a:cubicBezTo>
                  <a:cubicBezTo>
                    <a:pt x="89635" y="96245"/>
                    <a:pt x="86675" y="90864"/>
                    <a:pt x="81564" y="88443"/>
                  </a:cubicBezTo>
                  <a:cubicBezTo>
                    <a:pt x="78874" y="85753"/>
                    <a:pt x="76183" y="84139"/>
                    <a:pt x="72417" y="86829"/>
                  </a:cubicBezTo>
                  <a:cubicBezTo>
                    <a:pt x="71341" y="87636"/>
                    <a:pt x="69996" y="87098"/>
                    <a:pt x="68920" y="86829"/>
                  </a:cubicBezTo>
                  <a:cubicBezTo>
                    <a:pt x="68382" y="86560"/>
                    <a:pt x="67844" y="86291"/>
                    <a:pt x="67305" y="86291"/>
                  </a:cubicBezTo>
                  <a:cubicBezTo>
                    <a:pt x="59504" y="81717"/>
                    <a:pt x="54930" y="74185"/>
                    <a:pt x="49550" y="68535"/>
                  </a:cubicBezTo>
                  <a:cubicBezTo>
                    <a:pt x="48743" y="67190"/>
                    <a:pt x="48474" y="67997"/>
                    <a:pt x="48743" y="67997"/>
                  </a:cubicBezTo>
                  <a:cubicBezTo>
                    <a:pt x="50895" y="69073"/>
                    <a:pt x="50895" y="70956"/>
                    <a:pt x="50357" y="73109"/>
                  </a:cubicBezTo>
                  <a:cubicBezTo>
                    <a:pt x="43362" y="81717"/>
                    <a:pt x="40134" y="82255"/>
                    <a:pt x="31256" y="76337"/>
                  </a:cubicBezTo>
                  <a:cubicBezTo>
                    <a:pt x="29642" y="75261"/>
                    <a:pt x="28028" y="73916"/>
                    <a:pt x="25876" y="73378"/>
                  </a:cubicBezTo>
                  <a:cubicBezTo>
                    <a:pt x="10810" y="69611"/>
                    <a:pt x="4623" y="58581"/>
                    <a:pt x="2470" y="44592"/>
                  </a:cubicBezTo>
                  <a:cubicBezTo>
                    <a:pt x="2201" y="41902"/>
                    <a:pt x="2201" y="39480"/>
                    <a:pt x="1932" y="36790"/>
                  </a:cubicBezTo>
                  <a:cubicBezTo>
                    <a:pt x="1394" y="31948"/>
                    <a:pt x="3816" y="26836"/>
                    <a:pt x="49" y="22532"/>
                  </a:cubicBezTo>
                  <a:cubicBezTo>
                    <a:pt x="-489" y="18496"/>
                    <a:pt x="3547" y="16882"/>
                    <a:pt x="4623" y="13654"/>
                  </a:cubicBezTo>
                  <a:cubicBezTo>
                    <a:pt x="7582" y="9619"/>
                    <a:pt x="11079" y="6390"/>
                    <a:pt x="15115" y="3700"/>
                  </a:cubicBezTo>
                  <a:cubicBezTo>
                    <a:pt x="16998" y="2086"/>
                    <a:pt x="18612" y="1279"/>
                    <a:pt x="20764" y="2355"/>
                  </a:cubicBezTo>
                  <a:close/>
                </a:path>
              </a:pathLst>
            </a:custGeom>
            <a:solidFill>
              <a:srgbClr val="92A4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8" name="Полилиния: фигура 857">
              <a:extLst>
                <a:ext uri="{FF2B5EF4-FFF2-40B4-BE49-F238E27FC236}">
                  <a16:creationId xmlns:a16="http://schemas.microsoft.com/office/drawing/2014/main" id="{2E03B67F-655F-7473-9211-2BCD93C4F108}"/>
                </a:ext>
              </a:extLst>
            </p:cNvPr>
            <p:cNvSpPr/>
            <p:nvPr/>
          </p:nvSpPr>
          <p:spPr>
            <a:xfrm>
              <a:off x="5744810" y="7180170"/>
              <a:ext cx="167121" cy="81527"/>
            </a:xfrm>
            <a:custGeom>
              <a:avLst/>
              <a:gdLst>
                <a:gd name="connsiteX0" fmla="*/ 458 w 167121"/>
                <a:gd name="connsiteY0" fmla="*/ 12644 h 81527"/>
                <a:gd name="connsiteX1" fmla="*/ 23325 w 167121"/>
                <a:gd name="connsiteY1" fmla="*/ 7533 h 81527"/>
                <a:gd name="connsiteX2" fmla="*/ 37314 w 167121"/>
                <a:gd name="connsiteY2" fmla="*/ 10223 h 81527"/>
                <a:gd name="connsiteX3" fmla="*/ 73632 w 167121"/>
                <a:gd name="connsiteY3" fmla="*/ 14796 h 81527"/>
                <a:gd name="connsiteX4" fmla="*/ 74440 w 167121"/>
                <a:gd name="connsiteY4" fmla="*/ 14258 h 81527"/>
                <a:gd name="connsiteX5" fmla="*/ 81434 w 167121"/>
                <a:gd name="connsiteY5" fmla="*/ 7802 h 81527"/>
                <a:gd name="connsiteX6" fmla="*/ 97038 w 167121"/>
                <a:gd name="connsiteY6" fmla="*/ 5919 h 81527"/>
                <a:gd name="connsiteX7" fmla="*/ 124209 w 167121"/>
                <a:gd name="connsiteY7" fmla="*/ 7802 h 81527"/>
                <a:gd name="connsiteX8" fmla="*/ 129052 w 167121"/>
                <a:gd name="connsiteY8" fmla="*/ 9954 h 81527"/>
                <a:gd name="connsiteX9" fmla="*/ 153264 w 167121"/>
                <a:gd name="connsiteY9" fmla="*/ 8878 h 81527"/>
                <a:gd name="connsiteX10" fmla="*/ 165370 w 167121"/>
                <a:gd name="connsiteY10" fmla="*/ 0 h 81527"/>
                <a:gd name="connsiteX11" fmla="*/ 166984 w 167121"/>
                <a:gd name="connsiteY11" fmla="*/ 269 h 81527"/>
                <a:gd name="connsiteX12" fmla="*/ 163756 w 167121"/>
                <a:gd name="connsiteY12" fmla="*/ 6726 h 81527"/>
                <a:gd name="connsiteX13" fmla="*/ 161335 w 167121"/>
                <a:gd name="connsiteY13" fmla="*/ 13989 h 81527"/>
                <a:gd name="connsiteX14" fmla="*/ 131742 w 167121"/>
                <a:gd name="connsiteY14" fmla="*/ 33359 h 81527"/>
                <a:gd name="connsiteX15" fmla="*/ 105108 w 167121"/>
                <a:gd name="connsiteY15" fmla="*/ 42237 h 81527"/>
                <a:gd name="connsiteX16" fmla="*/ 102956 w 167121"/>
                <a:gd name="connsiteY16" fmla="*/ 42775 h 81527"/>
                <a:gd name="connsiteX17" fmla="*/ 91657 w 167121"/>
                <a:gd name="connsiteY17" fmla="*/ 46810 h 81527"/>
                <a:gd name="connsiteX18" fmla="*/ 107799 w 167121"/>
                <a:gd name="connsiteY18" fmla="*/ 81246 h 81527"/>
                <a:gd name="connsiteX19" fmla="*/ 104839 w 167121"/>
                <a:gd name="connsiteY19" fmla="*/ 79901 h 81527"/>
                <a:gd name="connsiteX20" fmla="*/ 94347 w 167121"/>
                <a:gd name="connsiteY20" fmla="*/ 71830 h 81527"/>
                <a:gd name="connsiteX21" fmla="*/ 21441 w 167121"/>
                <a:gd name="connsiteY21" fmla="*/ 36587 h 81527"/>
                <a:gd name="connsiteX22" fmla="*/ 7990 w 167121"/>
                <a:gd name="connsiteY22" fmla="*/ 28517 h 81527"/>
                <a:gd name="connsiteX23" fmla="*/ 458 w 167121"/>
                <a:gd name="connsiteY23" fmla="*/ 12644 h 81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67121" h="81527">
                  <a:moveTo>
                    <a:pt x="458" y="12644"/>
                  </a:moveTo>
                  <a:cubicBezTo>
                    <a:pt x="8259" y="11299"/>
                    <a:pt x="15523" y="8340"/>
                    <a:pt x="23325" y="7533"/>
                  </a:cubicBezTo>
                  <a:cubicBezTo>
                    <a:pt x="28167" y="7533"/>
                    <a:pt x="32741" y="8609"/>
                    <a:pt x="37314" y="10223"/>
                  </a:cubicBezTo>
                  <a:cubicBezTo>
                    <a:pt x="49151" y="14258"/>
                    <a:pt x="61257" y="15065"/>
                    <a:pt x="73632" y="14796"/>
                  </a:cubicBezTo>
                  <a:cubicBezTo>
                    <a:pt x="73901" y="14796"/>
                    <a:pt x="74171" y="15065"/>
                    <a:pt x="74440" y="14258"/>
                  </a:cubicBezTo>
                  <a:cubicBezTo>
                    <a:pt x="76592" y="8878"/>
                    <a:pt x="76861" y="9147"/>
                    <a:pt x="81434" y="7802"/>
                  </a:cubicBezTo>
                  <a:cubicBezTo>
                    <a:pt x="86546" y="6457"/>
                    <a:pt x="91657" y="5919"/>
                    <a:pt x="97038" y="5919"/>
                  </a:cubicBezTo>
                  <a:cubicBezTo>
                    <a:pt x="106184" y="4842"/>
                    <a:pt x="115062" y="7264"/>
                    <a:pt x="124209" y="7802"/>
                  </a:cubicBezTo>
                  <a:cubicBezTo>
                    <a:pt x="126092" y="7802"/>
                    <a:pt x="127706" y="8878"/>
                    <a:pt x="129052" y="9954"/>
                  </a:cubicBezTo>
                  <a:cubicBezTo>
                    <a:pt x="137930" y="16680"/>
                    <a:pt x="144924" y="16411"/>
                    <a:pt x="153264" y="8878"/>
                  </a:cubicBezTo>
                  <a:cubicBezTo>
                    <a:pt x="157030" y="5650"/>
                    <a:pt x="160528" y="1614"/>
                    <a:pt x="165370" y="0"/>
                  </a:cubicBezTo>
                  <a:cubicBezTo>
                    <a:pt x="165908" y="0"/>
                    <a:pt x="166446" y="0"/>
                    <a:pt x="166984" y="269"/>
                  </a:cubicBezTo>
                  <a:cubicBezTo>
                    <a:pt x="167791" y="3497"/>
                    <a:pt x="164832" y="4573"/>
                    <a:pt x="163756" y="6726"/>
                  </a:cubicBezTo>
                  <a:cubicBezTo>
                    <a:pt x="162411" y="8878"/>
                    <a:pt x="159990" y="10761"/>
                    <a:pt x="161335" y="13989"/>
                  </a:cubicBezTo>
                  <a:cubicBezTo>
                    <a:pt x="152457" y="21791"/>
                    <a:pt x="142772" y="28248"/>
                    <a:pt x="131742" y="33359"/>
                  </a:cubicBezTo>
                  <a:cubicBezTo>
                    <a:pt x="123133" y="37394"/>
                    <a:pt x="113717" y="38202"/>
                    <a:pt x="105108" y="42237"/>
                  </a:cubicBezTo>
                  <a:cubicBezTo>
                    <a:pt x="104301" y="42506"/>
                    <a:pt x="103494" y="43044"/>
                    <a:pt x="102956" y="42775"/>
                  </a:cubicBezTo>
                  <a:cubicBezTo>
                    <a:pt x="97307" y="40085"/>
                    <a:pt x="94347" y="44389"/>
                    <a:pt x="91657" y="46810"/>
                  </a:cubicBezTo>
                  <a:cubicBezTo>
                    <a:pt x="95154" y="59455"/>
                    <a:pt x="104570" y="68870"/>
                    <a:pt x="107799" y="81246"/>
                  </a:cubicBezTo>
                  <a:cubicBezTo>
                    <a:pt x="106184" y="82053"/>
                    <a:pt x="105377" y="80977"/>
                    <a:pt x="104839" y="79901"/>
                  </a:cubicBezTo>
                  <a:cubicBezTo>
                    <a:pt x="103225" y="74789"/>
                    <a:pt x="98921" y="73175"/>
                    <a:pt x="94347" y="71830"/>
                  </a:cubicBezTo>
                  <a:cubicBezTo>
                    <a:pt x="68252" y="63490"/>
                    <a:pt x="44847" y="50039"/>
                    <a:pt x="21441" y="36587"/>
                  </a:cubicBezTo>
                  <a:cubicBezTo>
                    <a:pt x="16868" y="33897"/>
                    <a:pt x="12295" y="31207"/>
                    <a:pt x="7990" y="28517"/>
                  </a:cubicBezTo>
                  <a:cubicBezTo>
                    <a:pt x="1534" y="25288"/>
                    <a:pt x="-1157" y="20177"/>
                    <a:pt x="458" y="12644"/>
                  </a:cubicBezTo>
                  <a:close/>
                </a:path>
              </a:pathLst>
            </a:custGeom>
            <a:solidFill>
              <a:srgbClr val="92A4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59" name="Полилиния: фигура 858">
              <a:extLst>
                <a:ext uri="{FF2B5EF4-FFF2-40B4-BE49-F238E27FC236}">
                  <a16:creationId xmlns:a16="http://schemas.microsoft.com/office/drawing/2014/main" id="{6B4E8C18-7F2A-0490-12A0-7EC48A9A6FAE}"/>
                </a:ext>
              </a:extLst>
            </p:cNvPr>
            <p:cNvSpPr/>
            <p:nvPr/>
          </p:nvSpPr>
          <p:spPr>
            <a:xfrm>
              <a:off x="5607703" y="7226442"/>
              <a:ext cx="92637" cy="114848"/>
            </a:xfrm>
            <a:custGeom>
              <a:avLst/>
              <a:gdLst>
                <a:gd name="connsiteX0" fmla="*/ 23229 w 92637"/>
                <a:gd name="connsiteY0" fmla="*/ 0 h 114848"/>
                <a:gd name="connsiteX1" fmla="*/ 26726 w 92637"/>
                <a:gd name="connsiteY1" fmla="*/ 18294 h 114848"/>
                <a:gd name="connsiteX2" fmla="*/ 46903 w 92637"/>
                <a:gd name="connsiteY2" fmla="*/ 36049 h 114848"/>
                <a:gd name="connsiteX3" fmla="*/ 52552 w 92637"/>
                <a:gd name="connsiteY3" fmla="*/ 39547 h 114848"/>
                <a:gd name="connsiteX4" fmla="*/ 67887 w 92637"/>
                <a:gd name="connsiteY4" fmla="*/ 39009 h 114848"/>
                <a:gd name="connsiteX5" fmla="*/ 70308 w 92637"/>
                <a:gd name="connsiteY5" fmla="*/ 37394 h 114848"/>
                <a:gd name="connsiteX6" fmla="*/ 75420 w 92637"/>
                <a:gd name="connsiteY6" fmla="*/ 41699 h 114848"/>
                <a:gd name="connsiteX7" fmla="*/ 81338 w 92637"/>
                <a:gd name="connsiteY7" fmla="*/ 50039 h 114848"/>
                <a:gd name="connsiteX8" fmla="*/ 81069 w 92637"/>
                <a:gd name="connsiteY8" fmla="*/ 50846 h 114848"/>
                <a:gd name="connsiteX9" fmla="*/ 81876 w 92637"/>
                <a:gd name="connsiteY9" fmla="*/ 58378 h 114848"/>
                <a:gd name="connsiteX10" fmla="*/ 91023 w 92637"/>
                <a:gd name="connsiteY10" fmla="*/ 67794 h 114848"/>
                <a:gd name="connsiteX11" fmla="*/ 80262 w 92637"/>
                <a:gd name="connsiteY11" fmla="*/ 64028 h 114848"/>
                <a:gd name="connsiteX12" fmla="*/ 78648 w 92637"/>
                <a:gd name="connsiteY12" fmla="*/ 63759 h 114848"/>
                <a:gd name="connsiteX13" fmla="*/ 79455 w 92637"/>
                <a:gd name="connsiteY13" fmla="*/ 65642 h 114848"/>
                <a:gd name="connsiteX14" fmla="*/ 92637 w 92637"/>
                <a:gd name="connsiteY14" fmla="*/ 73982 h 114848"/>
                <a:gd name="connsiteX15" fmla="*/ 86450 w 92637"/>
                <a:gd name="connsiteY15" fmla="*/ 82591 h 114848"/>
                <a:gd name="connsiteX16" fmla="*/ 70846 w 92637"/>
                <a:gd name="connsiteY16" fmla="*/ 77748 h 114848"/>
                <a:gd name="connsiteX17" fmla="*/ 66004 w 92637"/>
                <a:gd name="connsiteY17" fmla="*/ 73175 h 114848"/>
                <a:gd name="connsiteX18" fmla="*/ 65466 w 92637"/>
                <a:gd name="connsiteY18" fmla="*/ 72368 h 114848"/>
                <a:gd name="connsiteX19" fmla="*/ 66811 w 92637"/>
                <a:gd name="connsiteY19" fmla="*/ 74251 h 114848"/>
                <a:gd name="connsiteX20" fmla="*/ 67080 w 92637"/>
                <a:gd name="connsiteY20" fmla="*/ 77479 h 114848"/>
                <a:gd name="connsiteX21" fmla="*/ 56588 w 92637"/>
                <a:gd name="connsiteY21" fmla="*/ 76403 h 114848"/>
                <a:gd name="connsiteX22" fmla="*/ 50669 w 92637"/>
                <a:gd name="connsiteY22" fmla="*/ 77748 h 114848"/>
                <a:gd name="connsiteX23" fmla="*/ 46365 w 92637"/>
                <a:gd name="connsiteY23" fmla="*/ 76134 h 114848"/>
                <a:gd name="connsiteX24" fmla="*/ 45020 w 92637"/>
                <a:gd name="connsiteY24" fmla="*/ 80977 h 114848"/>
                <a:gd name="connsiteX25" fmla="*/ 50669 w 92637"/>
                <a:gd name="connsiteY25" fmla="*/ 103844 h 114848"/>
                <a:gd name="connsiteX26" fmla="*/ 49593 w 92637"/>
                <a:gd name="connsiteY26" fmla="*/ 114336 h 114848"/>
                <a:gd name="connsiteX27" fmla="*/ 41253 w 92637"/>
                <a:gd name="connsiteY27" fmla="*/ 108148 h 114848"/>
                <a:gd name="connsiteX28" fmla="*/ 26457 w 92637"/>
                <a:gd name="connsiteY28" fmla="*/ 92276 h 114848"/>
                <a:gd name="connsiteX29" fmla="*/ 22153 w 92637"/>
                <a:gd name="connsiteY29" fmla="*/ 85012 h 114848"/>
                <a:gd name="connsiteX30" fmla="*/ 23229 w 92637"/>
                <a:gd name="connsiteY30" fmla="*/ 97118 h 114848"/>
                <a:gd name="connsiteX31" fmla="*/ 18386 w 92637"/>
                <a:gd name="connsiteY31" fmla="*/ 97387 h 114848"/>
                <a:gd name="connsiteX32" fmla="*/ 4397 w 92637"/>
                <a:gd name="connsiteY32" fmla="*/ 62145 h 114848"/>
                <a:gd name="connsiteX33" fmla="*/ 92 w 92637"/>
                <a:gd name="connsiteY33" fmla="*/ 32283 h 114848"/>
                <a:gd name="connsiteX34" fmla="*/ 3859 w 92637"/>
                <a:gd name="connsiteY34" fmla="*/ 9147 h 114848"/>
                <a:gd name="connsiteX35" fmla="*/ 8701 w 92637"/>
                <a:gd name="connsiteY35" fmla="*/ 4573 h 114848"/>
                <a:gd name="connsiteX36" fmla="*/ 23229 w 92637"/>
                <a:gd name="connsiteY36" fmla="*/ 0 h 11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92637" h="114848">
                  <a:moveTo>
                    <a:pt x="23229" y="0"/>
                  </a:moveTo>
                  <a:cubicBezTo>
                    <a:pt x="24305" y="6188"/>
                    <a:pt x="24574" y="12375"/>
                    <a:pt x="26726" y="18294"/>
                  </a:cubicBezTo>
                  <a:cubicBezTo>
                    <a:pt x="30223" y="27979"/>
                    <a:pt x="36680" y="34166"/>
                    <a:pt x="46903" y="36049"/>
                  </a:cubicBezTo>
                  <a:cubicBezTo>
                    <a:pt x="49324" y="36587"/>
                    <a:pt x="50669" y="38202"/>
                    <a:pt x="52552" y="39547"/>
                  </a:cubicBezTo>
                  <a:cubicBezTo>
                    <a:pt x="60085" y="44927"/>
                    <a:pt x="61161" y="44927"/>
                    <a:pt x="67887" y="39009"/>
                  </a:cubicBezTo>
                  <a:cubicBezTo>
                    <a:pt x="68694" y="38471"/>
                    <a:pt x="69501" y="37932"/>
                    <a:pt x="70308" y="37394"/>
                  </a:cubicBezTo>
                  <a:cubicBezTo>
                    <a:pt x="72729" y="37932"/>
                    <a:pt x="73536" y="40354"/>
                    <a:pt x="75420" y="41699"/>
                  </a:cubicBezTo>
                  <a:cubicBezTo>
                    <a:pt x="77841" y="44120"/>
                    <a:pt x="80262" y="46541"/>
                    <a:pt x="81338" y="50039"/>
                  </a:cubicBezTo>
                  <a:cubicBezTo>
                    <a:pt x="81338" y="50308"/>
                    <a:pt x="81069" y="50577"/>
                    <a:pt x="81069" y="50846"/>
                  </a:cubicBezTo>
                  <a:cubicBezTo>
                    <a:pt x="77841" y="53536"/>
                    <a:pt x="78917" y="55957"/>
                    <a:pt x="81876" y="58378"/>
                  </a:cubicBezTo>
                  <a:cubicBezTo>
                    <a:pt x="85104" y="61069"/>
                    <a:pt x="88871" y="63221"/>
                    <a:pt x="91023" y="67794"/>
                  </a:cubicBezTo>
                  <a:cubicBezTo>
                    <a:pt x="85911" y="70216"/>
                    <a:pt x="83759" y="65373"/>
                    <a:pt x="80262" y="64028"/>
                  </a:cubicBezTo>
                  <a:cubicBezTo>
                    <a:pt x="79724" y="64028"/>
                    <a:pt x="78648" y="63759"/>
                    <a:pt x="78648" y="63759"/>
                  </a:cubicBezTo>
                  <a:cubicBezTo>
                    <a:pt x="78110" y="64566"/>
                    <a:pt x="79186" y="64835"/>
                    <a:pt x="79455" y="65642"/>
                  </a:cubicBezTo>
                  <a:cubicBezTo>
                    <a:pt x="82683" y="70216"/>
                    <a:pt x="89140" y="69678"/>
                    <a:pt x="92637" y="73982"/>
                  </a:cubicBezTo>
                  <a:cubicBezTo>
                    <a:pt x="91023" y="77210"/>
                    <a:pt x="89678" y="80439"/>
                    <a:pt x="86450" y="82591"/>
                  </a:cubicBezTo>
                  <a:cubicBezTo>
                    <a:pt x="80262" y="83936"/>
                    <a:pt x="76227" y="78824"/>
                    <a:pt x="70846" y="77748"/>
                  </a:cubicBezTo>
                  <a:cubicBezTo>
                    <a:pt x="68694" y="76941"/>
                    <a:pt x="67349" y="75058"/>
                    <a:pt x="66004" y="73175"/>
                  </a:cubicBezTo>
                  <a:cubicBezTo>
                    <a:pt x="65735" y="72906"/>
                    <a:pt x="65466" y="72637"/>
                    <a:pt x="65466" y="72368"/>
                  </a:cubicBezTo>
                  <a:cubicBezTo>
                    <a:pt x="65466" y="73175"/>
                    <a:pt x="66273" y="73713"/>
                    <a:pt x="66811" y="74251"/>
                  </a:cubicBezTo>
                  <a:cubicBezTo>
                    <a:pt x="67618" y="75327"/>
                    <a:pt x="67618" y="76403"/>
                    <a:pt x="67080" y="77479"/>
                  </a:cubicBezTo>
                  <a:cubicBezTo>
                    <a:pt x="63582" y="78017"/>
                    <a:pt x="60085" y="76941"/>
                    <a:pt x="56588" y="76403"/>
                  </a:cubicBezTo>
                  <a:cubicBezTo>
                    <a:pt x="54436" y="76134"/>
                    <a:pt x="52283" y="75596"/>
                    <a:pt x="50669" y="77748"/>
                  </a:cubicBezTo>
                  <a:cubicBezTo>
                    <a:pt x="49055" y="77479"/>
                    <a:pt x="48248" y="75058"/>
                    <a:pt x="46365" y="76134"/>
                  </a:cubicBezTo>
                  <a:cubicBezTo>
                    <a:pt x="44482" y="77210"/>
                    <a:pt x="44751" y="79362"/>
                    <a:pt x="45020" y="80977"/>
                  </a:cubicBezTo>
                  <a:cubicBezTo>
                    <a:pt x="45827" y="88778"/>
                    <a:pt x="48248" y="96311"/>
                    <a:pt x="50669" y="103844"/>
                  </a:cubicBezTo>
                  <a:cubicBezTo>
                    <a:pt x="51745" y="107341"/>
                    <a:pt x="54705" y="112183"/>
                    <a:pt x="49593" y="114336"/>
                  </a:cubicBezTo>
                  <a:cubicBezTo>
                    <a:pt x="44751" y="116488"/>
                    <a:pt x="43136" y="111376"/>
                    <a:pt x="41253" y="108148"/>
                  </a:cubicBezTo>
                  <a:cubicBezTo>
                    <a:pt x="37487" y="101692"/>
                    <a:pt x="30761" y="98194"/>
                    <a:pt x="26457" y="92276"/>
                  </a:cubicBezTo>
                  <a:cubicBezTo>
                    <a:pt x="25112" y="89585"/>
                    <a:pt x="23767" y="86895"/>
                    <a:pt x="22153" y="85012"/>
                  </a:cubicBezTo>
                  <a:cubicBezTo>
                    <a:pt x="22960" y="88778"/>
                    <a:pt x="29954" y="92276"/>
                    <a:pt x="23229" y="97118"/>
                  </a:cubicBezTo>
                  <a:cubicBezTo>
                    <a:pt x="21614" y="97656"/>
                    <a:pt x="20000" y="97925"/>
                    <a:pt x="18386" y="97387"/>
                  </a:cubicBezTo>
                  <a:cubicBezTo>
                    <a:pt x="11929" y="86357"/>
                    <a:pt x="7625" y="74520"/>
                    <a:pt x="4397" y="62145"/>
                  </a:cubicBezTo>
                  <a:cubicBezTo>
                    <a:pt x="1707" y="52460"/>
                    <a:pt x="899" y="42237"/>
                    <a:pt x="92" y="32283"/>
                  </a:cubicBezTo>
                  <a:cubicBezTo>
                    <a:pt x="-446" y="24212"/>
                    <a:pt x="1438" y="16680"/>
                    <a:pt x="3859" y="9147"/>
                  </a:cubicBezTo>
                  <a:cubicBezTo>
                    <a:pt x="4666" y="6726"/>
                    <a:pt x="6280" y="4035"/>
                    <a:pt x="8701" y="4573"/>
                  </a:cubicBezTo>
                  <a:cubicBezTo>
                    <a:pt x="13813" y="4842"/>
                    <a:pt x="18386" y="1614"/>
                    <a:pt x="23229" y="0"/>
                  </a:cubicBezTo>
                  <a:close/>
                </a:path>
              </a:pathLst>
            </a:custGeom>
            <a:solidFill>
              <a:srgbClr val="C2D58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0" name="Полилиния: фигура 859">
              <a:extLst>
                <a:ext uri="{FF2B5EF4-FFF2-40B4-BE49-F238E27FC236}">
                  <a16:creationId xmlns:a16="http://schemas.microsoft.com/office/drawing/2014/main" id="{FF8E6303-2AA6-9DFD-E604-1D4B2565BC86}"/>
                </a:ext>
              </a:extLst>
            </p:cNvPr>
            <p:cNvSpPr/>
            <p:nvPr/>
          </p:nvSpPr>
          <p:spPr>
            <a:xfrm>
              <a:off x="5546758" y="7212790"/>
              <a:ext cx="84704" cy="115774"/>
            </a:xfrm>
            <a:custGeom>
              <a:avLst/>
              <a:gdLst>
                <a:gd name="connsiteX0" fmla="*/ 84174 w 84704"/>
                <a:gd name="connsiteY0" fmla="*/ 13652 h 115774"/>
                <a:gd name="connsiteX1" fmla="*/ 70992 w 84704"/>
                <a:gd name="connsiteY1" fmla="*/ 18495 h 115774"/>
                <a:gd name="connsiteX2" fmla="*/ 65342 w 84704"/>
                <a:gd name="connsiteY2" fmla="*/ 22530 h 115774"/>
                <a:gd name="connsiteX3" fmla="*/ 62652 w 84704"/>
                <a:gd name="connsiteY3" fmla="*/ 53468 h 115774"/>
                <a:gd name="connsiteX4" fmla="*/ 79063 w 84704"/>
                <a:gd name="connsiteY4" fmla="*/ 109963 h 115774"/>
                <a:gd name="connsiteX5" fmla="*/ 76103 w 84704"/>
                <a:gd name="connsiteY5" fmla="*/ 112116 h 115774"/>
                <a:gd name="connsiteX6" fmla="*/ 72606 w 84704"/>
                <a:gd name="connsiteY6" fmla="*/ 112654 h 115774"/>
                <a:gd name="connsiteX7" fmla="*/ 62921 w 84704"/>
                <a:gd name="connsiteY7" fmla="*/ 112385 h 115774"/>
                <a:gd name="connsiteX8" fmla="*/ 57002 w 84704"/>
                <a:gd name="connsiteY8" fmla="*/ 107273 h 115774"/>
                <a:gd name="connsiteX9" fmla="*/ 51084 w 84704"/>
                <a:gd name="connsiteY9" fmla="*/ 107004 h 115774"/>
                <a:gd name="connsiteX10" fmla="*/ 43551 w 84704"/>
                <a:gd name="connsiteY10" fmla="*/ 104583 h 115774"/>
                <a:gd name="connsiteX11" fmla="*/ 39516 w 84704"/>
                <a:gd name="connsiteY11" fmla="*/ 95974 h 115774"/>
                <a:gd name="connsiteX12" fmla="*/ 35211 w 84704"/>
                <a:gd name="connsiteY12" fmla="*/ 83330 h 115774"/>
                <a:gd name="connsiteX13" fmla="*/ 22298 w 84704"/>
                <a:gd name="connsiteY13" fmla="*/ 81178 h 115774"/>
                <a:gd name="connsiteX14" fmla="*/ 9654 w 84704"/>
                <a:gd name="connsiteY14" fmla="*/ 83330 h 115774"/>
                <a:gd name="connsiteX15" fmla="*/ 1583 w 84704"/>
                <a:gd name="connsiteY15" fmla="*/ 57504 h 115774"/>
                <a:gd name="connsiteX16" fmla="*/ 7233 w 84704"/>
                <a:gd name="connsiteY16" fmla="*/ 52661 h 115774"/>
                <a:gd name="connsiteX17" fmla="*/ 13420 w 84704"/>
                <a:gd name="connsiteY17" fmla="*/ 49433 h 115774"/>
                <a:gd name="connsiteX18" fmla="*/ 17725 w 84704"/>
                <a:gd name="connsiteY18" fmla="*/ 46473 h 115774"/>
                <a:gd name="connsiteX19" fmla="*/ 23374 w 84704"/>
                <a:gd name="connsiteY19" fmla="*/ 42707 h 115774"/>
                <a:gd name="connsiteX20" fmla="*/ 27679 w 84704"/>
                <a:gd name="connsiteY20" fmla="*/ 40017 h 115774"/>
                <a:gd name="connsiteX21" fmla="*/ 31983 w 84704"/>
                <a:gd name="connsiteY21" fmla="*/ 37058 h 115774"/>
                <a:gd name="connsiteX22" fmla="*/ 48932 w 84704"/>
                <a:gd name="connsiteY22" fmla="*/ 24951 h 115774"/>
                <a:gd name="connsiteX23" fmla="*/ 59693 w 84704"/>
                <a:gd name="connsiteY23" fmla="*/ 17419 h 115774"/>
                <a:gd name="connsiteX24" fmla="*/ 66687 w 84704"/>
                <a:gd name="connsiteY24" fmla="*/ 11500 h 115774"/>
                <a:gd name="connsiteX25" fmla="*/ 74489 w 84704"/>
                <a:gd name="connsiteY25" fmla="*/ 4775 h 115774"/>
                <a:gd name="connsiteX26" fmla="*/ 75565 w 84704"/>
                <a:gd name="connsiteY26" fmla="*/ 3698 h 115774"/>
                <a:gd name="connsiteX27" fmla="*/ 79870 w 84704"/>
                <a:gd name="connsiteY27" fmla="*/ 739 h 115774"/>
                <a:gd name="connsiteX28" fmla="*/ 80677 w 84704"/>
                <a:gd name="connsiteY28" fmla="*/ 470 h 115774"/>
                <a:gd name="connsiteX29" fmla="*/ 83905 w 84704"/>
                <a:gd name="connsiteY29" fmla="*/ 2353 h 115774"/>
                <a:gd name="connsiteX30" fmla="*/ 84174 w 84704"/>
                <a:gd name="connsiteY30" fmla="*/ 13652 h 115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4704" h="115774">
                  <a:moveTo>
                    <a:pt x="84174" y="13652"/>
                  </a:moveTo>
                  <a:cubicBezTo>
                    <a:pt x="80408" y="16612"/>
                    <a:pt x="77717" y="21992"/>
                    <a:pt x="70992" y="18495"/>
                  </a:cubicBezTo>
                  <a:cubicBezTo>
                    <a:pt x="68839" y="17419"/>
                    <a:pt x="66149" y="19571"/>
                    <a:pt x="65342" y="22530"/>
                  </a:cubicBezTo>
                  <a:cubicBezTo>
                    <a:pt x="62114" y="32753"/>
                    <a:pt x="61845" y="42976"/>
                    <a:pt x="62652" y="53468"/>
                  </a:cubicBezTo>
                  <a:cubicBezTo>
                    <a:pt x="63997" y="73645"/>
                    <a:pt x="72337" y="91401"/>
                    <a:pt x="79063" y="109963"/>
                  </a:cubicBezTo>
                  <a:cubicBezTo>
                    <a:pt x="79063" y="111847"/>
                    <a:pt x="77717" y="112385"/>
                    <a:pt x="76103" y="112116"/>
                  </a:cubicBezTo>
                  <a:cubicBezTo>
                    <a:pt x="75027" y="112116"/>
                    <a:pt x="73413" y="111578"/>
                    <a:pt x="72606" y="112654"/>
                  </a:cubicBezTo>
                  <a:cubicBezTo>
                    <a:pt x="69109" y="118303"/>
                    <a:pt x="66149" y="115075"/>
                    <a:pt x="62921" y="112385"/>
                  </a:cubicBezTo>
                  <a:cubicBezTo>
                    <a:pt x="61038" y="110770"/>
                    <a:pt x="58886" y="109156"/>
                    <a:pt x="57002" y="107273"/>
                  </a:cubicBezTo>
                  <a:cubicBezTo>
                    <a:pt x="55119" y="105390"/>
                    <a:pt x="53774" y="103507"/>
                    <a:pt x="51084" y="107004"/>
                  </a:cubicBezTo>
                  <a:cubicBezTo>
                    <a:pt x="48394" y="110232"/>
                    <a:pt x="45972" y="106197"/>
                    <a:pt x="43551" y="104583"/>
                  </a:cubicBezTo>
                  <a:cubicBezTo>
                    <a:pt x="41130" y="102162"/>
                    <a:pt x="40592" y="98933"/>
                    <a:pt x="39516" y="95974"/>
                  </a:cubicBezTo>
                  <a:cubicBezTo>
                    <a:pt x="37902" y="91670"/>
                    <a:pt x="37094" y="87365"/>
                    <a:pt x="35211" y="83330"/>
                  </a:cubicBezTo>
                  <a:cubicBezTo>
                    <a:pt x="31445" y="74990"/>
                    <a:pt x="28755" y="74721"/>
                    <a:pt x="22298" y="81178"/>
                  </a:cubicBezTo>
                  <a:cubicBezTo>
                    <a:pt x="18532" y="84944"/>
                    <a:pt x="14227" y="85751"/>
                    <a:pt x="9654" y="83330"/>
                  </a:cubicBezTo>
                  <a:cubicBezTo>
                    <a:pt x="1583" y="78756"/>
                    <a:pt x="-2452" y="65843"/>
                    <a:pt x="1583" y="57504"/>
                  </a:cubicBezTo>
                  <a:cubicBezTo>
                    <a:pt x="2390" y="54544"/>
                    <a:pt x="4811" y="53468"/>
                    <a:pt x="7233" y="52661"/>
                  </a:cubicBezTo>
                  <a:cubicBezTo>
                    <a:pt x="9654" y="51854"/>
                    <a:pt x="11806" y="51316"/>
                    <a:pt x="13420" y="49433"/>
                  </a:cubicBezTo>
                  <a:cubicBezTo>
                    <a:pt x="14765" y="48357"/>
                    <a:pt x="16111" y="47281"/>
                    <a:pt x="17725" y="46473"/>
                  </a:cubicBezTo>
                  <a:cubicBezTo>
                    <a:pt x="19608" y="45397"/>
                    <a:pt x="21491" y="44052"/>
                    <a:pt x="23374" y="42707"/>
                  </a:cubicBezTo>
                  <a:cubicBezTo>
                    <a:pt x="24719" y="41631"/>
                    <a:pt x="26333" y="40824"/>
                    <a:pt x="27679" y="40017"/>
                  </a:cubicBezTo>
                  <a:cubicBezTo>
                    <a:pt x="29024" y="38941"/>
                    <a:pt x="30638" y="38134"/>
                    <a:pt x="31983" y="37058"/>
                  </a:cubicBezTo>
                  <a:cubicBezTo>
                    <a:pt x="37633" y="33022"/>
                    <a:pt x="43551" y="29256"/>
                    <a:pt x="48932" y="24951"/>
                  </a:cubicBezTo>
                  <a:cubicBezTo>
                    <a:pt x="52967" y="22799"/>
                    <a:pt x="56195" y="19840"/>
                    <a:pt x="59693" y="17419"/>
                  </a:cubicBezTo>
                  <a:cubicBezTo>
                    <a:pt x="62383" y="15805"/>
                    <a:pt x="64266" y="13114"/>
                    <a:pt x="66687" y="11500"/>
                  </a:cubicBezTo>
                  <a:cubicBezTo>
                    <a:pt x="69647" y="9617"/>
                    <a:pt x="72068" y="7465"/>
                    <a:pt x="74489" y="4775"/>
                  </a:cubicBezTo>
                  <a:cubicBezTo>
                    <a:pt x="74758" y="4506"/>
                    <a:pt x="75296" y="3968"/>
                    <a:pt x="75565" y="3698"/>
                  </a:cubicBezTo>
                  <a:cubicBezTo>
                    <a:pt x="77179" y="2622"/>
                    <a:pt x="78255" y="1546"/>
                    <a:pt x="79870" y="739"/>
                  </a:cubicBezTo>
                  <a:cubicBezTo>
                    <a:pt x="80139" y="739"/>
                    <a:pt x="80408" y="470"/>
                    <a:pt x="80677" y="470"/>
                  </a:cubicBezTo>
                  <a:cubicBezTo>
                    <a:pt x="82560" y="-337"/>
                    <a:pt x="83905" y="-337"/>
                    <a:pt x="83905" y="2353"/>
                  </a:cubicBezTo>
                  <a:cubicBezTo>
                    <a:pt x="84443" y="6120"/>
                    <a:pt x="85250" y="9886"/>
                    <a:pt x="84174" y="13652"/>
                  </a:cubicBezTo>
                  <a:close/>
                </a:path>
              </a:pathLst>
            </a:custGeom>
            <a:solidFill>
              <a:srgbClr val="588A2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1" name="Полилиния: фигура 860">
              <a:extLst>
                <a:ext uri="{FF2B5EF4-FFF2-40B4-BE49-F238E27FC236}">
                  <a16:creationId xmlns:a16="http://schemas.microsoft.com/office/drawing/2014/main" id="{6F1045BC-1543-2EB7-A313-B310EE225253}"/>
                </a:ext>
              </a:extLst>
            </p:cNvPr>
            <p:cNvSpPr/>
            <p:nvPr/>
          </p:nvSpPr>
          <p:spPr>
            <a:xfrm>
              <a:off x="5710832" y="7192814"/>
              <a:ext cx="142045" cy="77479"/>
            </a:xfrm>
            <a:custGeom>
              <a:avLst/>
              <a:gdLst>
                <a:gd name="connsiteX0" fmla="*/ 34435 w 142045"/>
                <a:gd name="connsiteY0" fmla="*/ 0 h 77479"/>
                <a:gd name="connsiteX1" fmla="*/ 36049 w 142045"/>
                <a:gd name="connsiteY1" fmla="*/ 2421 h 77479"/>
                <a:gd name="connsiteX2" fmla="*/ 40085 w 142045"/>
                <a:gd name="connsiteY2" fmla="*/ 13720 h 77479"/>
                <a:gd name="connsiteX3" fmla="*/ 133168 w 142045"/>
                <a:gd name="connsiteY3" fmla="*/ 59724 h 77479"/>
                <a:gd name="connsiteX4" fmla="*/ 142045 w 142045"/>
                <a:gd name="connsiteY4" fmla="*/ 69408 h 77479"/>
                <a:gd name="connsiteX5" fmla="*/ 132899 w 142045"/>
                <a:gd name="connsiteY5" fmla="*/ 73982 h 77479"/>
                <a:gd name="connsiteX6" fmla="*/ 104920 w 142045"/>
                <a:gd name="connsiteY6" fmla="*/ 77479 h 77479"/>
                <a:gd name="connsiteX7" fmla="*/ 99001 w 142045"/>
                <a:gd name="connsiteY7" fmla="*/ 74251 h 77479"/>
                <a:gd name="connsiteX8" fmla="*/ 92007 w 142045"/>
                <a:gd name="connsiteY8" fmla="*/ 72906 h 77479"/>
                <a:gd name="connsiteX9" fmla="*/ 71561 w 142045"/>
                <a:gd name="connsiteY9" fmla="*/ 61607 h 77479"/>
                <a:gd name="connsiteX10" fmla="*/ 54612 w 142045"/>
                <a:gd name="connsiteY10" fmla="*/ 49232 h 77479"/>
                <a:gd name="connsiteX11" fmla="*/ 34704 w 142045"/>
                <a:gd name="connsiteY11" fmla="*/ 35780 h 77479"/>
                <a:gd name="connsiteX12" fmla="*/ 5112 w 142045"/>
                <a:gd name="connsiteY12" fmla="*/ 12106 h 77479"/>
                <a:gd name="connsiteX13" fmla="*/ 0 w 142045"/>
                <a:gd name="connsiteY13" fmla="*/ 7264 h 77479"/>
                <a:gd name="connsiteX14" fmla="*/ 538 w 142045"/>
                <a:gd name="connsiteY14" fmla="*/ 6995 h 77479"/>
                <a:gd name="connsiteX15" fmla="*/ 1076 w 142045"/>
                <a:gd name="connsiteY15" fmla="*/ 6726 h 77479"/>
                <a:gd name="connsiteX16" fmla="*/ 8340 w 142045"/>
                <a:gd name="connsiteY16" fmla="*/ 5381 h 77479"/>
                <a:gd name="connsiteX17" fmla="*/ 34435 w 142045"/>
                <a:gd name="connsiteY17" fmla="*/ 0 h 77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2045" h="77479">
                  <a:moveTo>
                    <a:pt x="34435" y="0"/>
                  </a:moveTo>
                  <a:cubicBezTo>
                    <a:pt x="34973" y="807"/>
                    <a:pt x="36856" y="269"/>
                    <a:pt x="36049" y="2421"/>
                  </a:cubicBezTo>
                  <a:cubicBezTo>
                    <a:pt x="33897" y="7264"/>
                    <a:pt x="36049" y="11299"/>
                    <a:pt x="40085" y="13720"/>
                  </a:cubicBezTo>
                  <a:cubicBezTo>
                    <a:pt x="69947" y="31745"/>
                    <a:pt x="99539" y="49770"/>
                    <a:pt x="133168" y="59724"/>
                  </a:cubicBezTo>
                  <a:cubicBezTo>
                    <a:pt x="138817" y="61338"/>
                    <a:pt x="138548" y="66718"/>
                    <a:pt x="142045" y="69408"/>
                  </a:cubicBezTo>
                  <a:cubicBezTo>
                    <a:pt x="140162" y="73175"/>
                    <a:pt x="136396" y="74251"/>
                    <a:pt x="132899" y="73982"/>
                  </a:cubicBezTo>
                  <a:cubicBezTo>
                    <a:pt x="123214" y="73175"/>
                    <a:pt x="114336" y="77479"/>
                    <a:pt x="104920" y="77479"/>
                  </a:cubicBezTo>
                  <a:cubicBezTo>
                    <a:pt x="103306" y="75865"/>
                    <a:pt x="101153" y="75058"/>
                    <a:pt x="99001" y="74251"/>
                  </a:cubicBezTo>
                  <a:cubicBezTo>
                    <a:pt x="96580" y="74251"/>
                    <a:pt x="94428" y="73175"/>
                    <a:pt x="92007" y="72906"/>
                  </a:cubicBezTo>
                  <a:cubicBezTo>
                    <a:pt x="83936" y="71292"/>
                    <a:pt x="78286" y="65373"/>
                    <a:pt x="71561" y="61607"/>
                  </a:cubicBezTo>
                  <a:cubicBezTo>
                    <a:pt x="65373" y="58378"/>
                    <a:pt x="59993" y="53805"/>
                    <a:pt x="54612" y="49232"/>
                  </a:cubicBezTo>
                  <a:cubicBezTo>
                    <a:pt x="45465" y="48694"/>
                    <a:pt x="40623" y="41161"/>
                    <a:pt x="34704" y="35780"/>
                  </a:cubicBezTo>
                  <a:cubicBezTo>
                    <a:pt x="25019" y="27441"/>
                    <a:pt x="15065" y="19639"/>
                    <a:pt x="5112" y="12106"/>
                  </a:cubicBezTo>
                  <a:cubicBezTo>
                    <a:pt x="3228" y="10761"/>
                    <a:pt x="807" y="9685"/>
                    <a:pt x="0" y="7264"/>
                  </a:cubicBezTo>
                  <a:lnTo>
                    <a:pt x="538" y="6995"/>
                  </a:lnTo>
                  <a:lnTo>
                    <a:pt x="1076" y="6726"/>
                  </a:lnTo>
                  <a:cubicBezTo>
                    <a:pt x="3766" y="6995"/>
                    <a:pt x="5919" y="4842"/>
                    <a:pt x="8340" y="5381"/>
                  </a:cubicBezTo>
                  <a:cubicBezTo>
                    <a:pt x="17218" y="3766"/>
                    <a:pt x="25826" y="1883"/>
                    <a:pt x="34435" y="0"/>
                  </a:cubicBezTo>
                  <a:close/>
                </a:path>
              </a:pathLst>
            </a:custGeom>
            <a:solidFill>
              <a:srgbClr val="C2D58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2" name="Полилиния: фигура 861">
              <a:extLst>
                <a:ext uri="{FF2B5EF4-FFF2-40B4-BE49-F238E27FC236}">
                  <a16:creationId xmlns:a16="http://schemas.microsoft.com/office/drawing/2014/main" id="{A6485B1B-5AF7-AA69-9452-1D0406F8CD62}"/>
                </a:ext>
              </a:extLst>
            </p:cNvPr>
            <p:cNvSpPr/>
            <p:nvPr/>
          </p:nvSpPr>
          <p:spPr>
            <a:xfrm>
              <a:off x="5902578" y="7096503"/>
              <a:ext cx="95842" cy="98217"/>
            </a:xfrm>
            <a:custGeom>
              <a:avLst/>
              <a:gdLst>
                <a:gd name="connsiteX0" fmla="*/ 3835 w 95842"/>
                <a:gd name="connsiteY0" fmla="*/ 98194 h 98217"/>
                <a:gd name="connsiteX1" fmla="*/ 1952 w 95842"/>
                <a:gd name="connsiteY1" fmla="*/ 94697 h 98217"/>
                <a:gd name="connsiteX2" fmla="*/ 9216 w 95842"/>
                <a:gd name="connsiteY2" fmla="*/ 84743 h 98217"/>
                <a:gd name="connsiteX3" fmla="*/ 16480 w 95842"/>
                <a:gd name="connsiteY3" fmla="*/ 76672 h 98217"/>
                <a:gd name="connsiteX4" fmla="*/ 15403 w 95842"/>
                <a:gd name="connsiteY4" fmla="*/ 76672 h 98217"/>
                <a:gd name="connsiteX5" fmla="*/ 5719 w 95842"/>
                <a:gd name="connsiteY5" fmla="*/ 73713 h 98217"/>
                <a:gd name="connsiteX6" fmla="*/ 10292 w 95842"/>
                <a:gd name="connsiteY6" fmla="*/ 65373 h 98217"/>
                <a:gd name="connsiteX7" fmla="*/ 23205 w 95842"/>
                <a:gd name="connsiteY7" fmla="*/ 56226 h 98217"/>
                <a:gd name="connsiteX8" fmla="*/ 33966 w 95842"/>
                <a:gd name="connsiteY8" fmla="*/ 50577 h 98217"/>
                <a:gd name="connsiteX9" fmla="*/ 46072 w 95842"/>
                <a:gd name="connsiteY9" fmla="*/ 42506 h 98217"/>
                <a:gd name="connsiteX10" fmla="*/ 46072 w 95842"/>
                <a:gd name="connsiteY10" fmla="*/ 41968 h 98217"/>
                <a:gd name="connsiteX11" fmla="*/ 45803 w 95842"/>
                <a:gd name="connsiteY11" fmla="*/ 42506 h 98217"/>
                <a:gd name="connsiteX12" fmla="*/ 20515 w 95842"/>
                <a:gd name="connsiteY12" fmla="*/ 52729 h 98217"/>
                <a:gd name="connsiteX13" fmla="*/ 7333 w 95842"/>
                <a:gd name="connsiteY13" fmla="*/ 58648 h 98217"/>
                <a:gd name="connsiteX14" fmla="*/ 338 w 95842"/>
                <a:gd name="connsiteY14" fmla="*/ 57571 h 98217"/>
                <a:gd name="connsiteX15" fmla="*/ 4104 w 95842"/>
                <a:gd name="connsiteY15" fmla="*/ 51384 h 98217"/>
                <a:gd name="connsiteX16" fmla="*/ 21053 w 95842"/>
                <a:gd name="connsiteY16" fmla="*/ 43582 h 98217"/>
                <a:gd name="connsiteX17" fmla="*/ 33697 w 95842"/>
                <a:gd name="connsiteY17" fmla="*/ 36587 h 98217"/>
                <a:gd name="connsiteX18" fmla="*/ 33697 w 95842"/>
                <a:gd name="connsiteY18" fmla="*/ 29055 h 98217"/>
                <a:gd name="connsiteX19" fmla="*/ 35042 w 95842"/>
                <a:gd name="connsiteY19" fmla="*/ 19639 h 98217"/>
                <a:gd name="connsiteX20" fmla="*/ 47955 w 95842"/>
                <a:gd name="connsiteY20" fmla="*/ 12913 h 98217"/>
                <a:gd name="connsiteX21" fmla="*/ 24819 w 95842"/>
                <a:gd name="connsiteY21" fmla="*/ 5111 h 98217"/>
                <a:gd name="connsiteX22" fmla="*/ 44458 w 95842"/>
                <a:gd name="connsiteY22" fmla="*/ 2959 h 98217"/>
                <a:gd name="connsiteX23" fmla="*/ 47955 w 95842"/>
                <a:gd name="connsiteY23" fmla="*/ 0 h 98217"/>
                <a:gd name="connsiteX24" fmla="*/ 55219 w 95842"/>
                <a:gd name="connsiteY24" fmla="*/ 4035 h 98217"/>
                <a:gd name="connsiteX25" fmla="*/ 80239 w 95842"/>
                <a:gd name="connsiteY25" fmla="*/ 11837 h 98217"/>
                <a:gd name="connsiteX26" fmla="*/ 87771 w 95842"/>
                <a:gd name="connsiteY26" fmla="*/ 13451 h 98217"/>
                <a:gd name="connsiteX27" fmla="*/ 95842 w 95842"/>
                <a:gd name="connsiteY27" fmla="*/ 18832 h 98217"/>
                <a:gd name="connsiteX28" fmla="*/ 94228 w 95842"/>
                <a:gd name="connsiteY28" fmla="*/ 20446 h 98217"/>
                <a:gd name="connsiteX29" fmla="*/ 81315 w 95842"/>
                <a:gd name="connsiteY29" fmla="*/ 33090 h 98217"/>
                <a:gd name="connsiteX30" fmla="*/ 75934 w 95842"/>
                <a:gd name="connsiteY30" fmla="*/ 40892 h 98217"/>
                <a:gd name="connsiteX31" fmla="*/ 56833 w 95842"/>
                <a:gd name="connsiteY31" fmla="*/ 57571 h 98217"/>
                <a:gd name="connsiteX32" fmla="*/ 47955 w 95842"/>
                <a:gd name="connsiteY32" fmla="*/ 63759 h 98217"/>
                <a:gd name="connsiteX33" fmla="*/ 3835 w 95842"/>
                <a:gd name="connsiteY33" fmla="*/ 98194 h 9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95842" h="98217">
                  <a:moveTo>
                    <a:pt x="3835" y="98194"/>
                  </a:moveTo>
                  <a:cubicBezTo>
                    <a:pt x="69" y="98463"/>
                    <a:pt x="876" y="96311"/>
                    <a:pt x="1952" y="94697"/>
                  </a:cubicBezTo>
                  <a:cubicBezTo>
                    <a:pt x="4374" y="91200"/>
                    <a:pt x="6795" y="87971"/>
                    <a:pt x="9216" y="84743"/>
                  </a:cubicBezTo>
                  <a:cubicBezTo>
                    <a:pt x="10830" y="81515"/>
                    <a:pt x="14327" y="79631"/>
                    <a:pt x="16480" y="76672"/>
                  </a:cubicBezTo>
                  <a:cubicBezTo>
                    <a:pt x="16211" y="76134"/>
                    <a:pt x="15672" y="76672"/>
                    <a:pt x="15403" y="76672"/>
                  </a:cubicBezTo>
                  <a:cubicBezTo>
                    <a:pt x="11637" y="77479"/>
                    <a:pt x="7333" y="76941"/>
                    <a:pt x="5719" y="73713"/>
                  </a:cubicBezTo>
                  <a:cubicBezTo>
                    <a:pt x="3835" y="69947"/>
                    <a:pt x="7871" y="67525"/>
                    <a:pt x="10292" y="65373"/>
                  </a:cubicBezTo>
                  <a:cubicBezTo>
                    <a:pt x="14327" y="61876"/>
                    <a:pt x="18901" y="59455"/>
                    <a:pt x="23205" y="56226"/>
                  </a:cubicBezTo>
                  <a:cubicBezTo>
                    <a:pt x="26433" y="53536"/>
                    <a:pt x="30738" y="53267"/>
                    <a:pt x="33966" y="50577"/>
                  </a:cubicBezTo>
                  <a:cubicBezTo>
                    <a:pt x="38271" y="48156"/>
                    <a:pt x="42037" y="45196"/>
                    <a:pt x="46072" y="42506"/>
                  </a:cubicBezTo>
                  <a:cubicBezTo>
                    <a:pt x="46879" y="42237"/>
                    <a:pt x="45265" y="41430"/>
                    <a:pt x="46072" y="41968"/>
                  </a:cubicBezTo>
                  <a:cubicBezTo>
                    <a:pt x="46341" y="42237"/>
                    <a:pt x="46072" y="42237"/>
                    <a:pt x="45803" y="42506"/>
                  </a:cubicBezTo>
                  <a:cubicBezTo>
                    <a:pt x="37733" y="46810"/>
                    <a:pt x="28855" y="48963"/>
                    <a:pt x="20515" y="52729"/>
                  </a:cubicBezTo>
                  <a:cubicBezTo>
                    <a:pt x="16211" y="54612"/>
                    <a:pt x="11906" y="57302"/>
                    <a:pt x="7333" y="58648"/>
                  </a:cubicBezTo>
                  <a:cubicBezTo>
                    <a:pt x="4911" y="59455"/>
                    <a:pt x="1683" y="60531"/>
                    <a:pt x="338" y="57571"/>
                  </a:cubicBezTo>
                  <a:cubicBezTo>
                    <a:pt x="-1007" y="54612"/>
                    <a:pt x="1952" y="52729"/>
                    <a:pt x="4104" y="51384"/>
                  </a:cubicBezTo>
                  <a:cubicBezTo>
                    <a:pt x="9485" y="48156"/>
                    <a:pt x="15672" y="46810"/>
                    <a:pt x="21053" y="43582"/>
                  </a:cubicBezTo>
                  <a:cubicBezTo>
                    <a:pt x="25626" y="41968"/>
                    <a:pt x="29662" y="39278"/>
                    <a:pt x="33697" y="36587"/>
                  </a:cubicBezTo>
                  <a:cubicBezTo>
                    <a:pt x="37194" y="34166"/>
                    <a:pt x="37733" y="31745"/>
                    <a:pt x="33697" y="29055"/>
                  </a:cubicBezTo>
                  <a:cubicBezTo>
                    <a:pt x="28855" y="25557"/>
                    <a:pt x="29393" y="21791"/>
                    <a:pt x="35042" y="19639"/>
                  </a:cubicBezTo>
                  <a:cubicBezTo>
                    <a:pt x="39078" y="18025"/>
                    <a:pt x="43382" y="16680"/>
                    <a:pt x="47955" y="12913"/>
                  </a:cubicBezTo>
                  <a:cubicBezTo>
                    <a:pt x="39885" y="11837"/>
                    <a:pt x="33697" y="6995"/>
                    <a:pt x="24819" y="5111"/>
                  </a:cubicBezTo>
                  <a:cubicBezTo>
                    <a:pt x="32352" y="4035"/>
                    <a:pt x="38271" y="2421"/>
                    <a:pt x="44458" y="2959"/>
                  </a:cubicBezTo>
                  <a:cubicBezTo>
                    <a:pt x="46879" y="3228"/>
                    <a:pt x="48494" y="2959"/>
                    <a:pt x="47955" y="0"/>
                  </a:cubicBezTo>
                  <a:cubicBezTo>
                    <a:pt x="49570" y="2959"/>
                    <a:pt x="51991" y="3497"/>
                    <a:pt x="55219" y="4035"/>
                  </a:cubicBezTo>
                  <a:cubicBezTo>
                    <a:pt x="63828" y="5381"/>
                    <a:pt x="72168" y="8609"/>
                    <a:pt x="80239" y="11837"/>
                  </a:cubicBezTo>
                  <a:cubicBezTo>
                    <a:pt x="82660" y="12913"/>
                    <a:pt x="85081" y="14258"/>
                    <a:pt x="87771" y="13451"/>
                  </a:cubicBezTo>
                  <a:cubicBezTo>
                    <a:pt x="93152" y="11299"/>
                    <a:pt x="95035" y="13989"/>
                    <a:pt x="95842" y="18832"/>
                  </a:cubicBezTo>
                  <a:cubicBezTo>
                    <a:pt x="95304" y="19639"/>
                    <a:pt x="95035" y="20446"/>
                    <a:pt x="94228" y="20446"/>
                  </a:cubicBezTo>
                  <a:cubicBezTo>
                    <a:pt x="85888" y="20715"/>
                    <a:pt x="83736" y="26903"/>
                    <a:pt x="81315" y="33090"/>
                  </a:cubicBezTo>
                  <a:cubicBezTo>
                    <a:pt x="80777" y="36587"/>
                    <a:pt x="75396" y="36587"/>
                    <a:pt x="75934" y="40892"/>
                  </a:cubicBezTo>
                  <a:cubicBezTo>
                    <a:pt x="71361" y="48425"/>
                    <a:pt x="65980" y="54881"/>
                    <a:pt x="56833" y="57571"/>
                  </a:cubicBezTo>
                  <a:cubicBezTo>
                    <a:pt x="53605" y="58648"/>
                    <a:pt x="50915" y="61607"/>
                    <a:pt x="47955" y="63759"/>
                  </a:cubicBezTo>
                  <a:cubicBezTo>
                    <a:pt x="34504" y="76134"/>
                    <a:pt x="18901" y="86895"/>
                    <a:pt x="3835" y="98194"/>
                  </a:cubicBezTo>
                  <a:close/>
                </a:path>
              </a:pathLst>
            </a:custGeom>
            <a:solidFill>
              <a:srgbClr val="B5C9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3" name="Полилиния: фигура 862">
              <a:extLst>
                <a:ext uri="{FF2B5EF4-FFF2-40B4-BE49-F238E27FC236}">
                  <a16:creationId xmlns:a16="http://schemas.microsoft.com/office/drawing/2014/main" id="{D72ACFBC-DD8B-FA64-80CD-CEC1AD910DF7}"/>
                </a:ext>
              </a:extLst>
            </p:cNvPr>
            <p:cNvSpPr/>
            <p:nvPr/>
          </p:nvSpPr>
          <p:spPr>
            <a:xfrm>
              <a:off x="5590578" y="7298789"/>
              <a:ext cx="83746" cy="65398"/>
            </a:xfrm>
            <a:custGeom>
              <a:avLst/>
              <a:gdLst>
                <a:gd name="connsiteX0" fmla="*/ 0 w 83746"/>
                <a:gd name="connsiteY0" fmla="*/ 19121 h 65398"/>
                <a:gd name="connsiteX1" fmla="*/ 8340 w 83746"/>
                <a:gd name="connsiteY1" fmla="*/ 17507 h 65398"/>
                <a:gd name="connsiteX2" fmla="*/ 12913 w 83746"/>
                <a:gd name="connsiteY2" fmla="*/ 18852 h 65398"/>
                <a:gd name="connsiteX3" fmla="*/ 21522 w 83746"/>
                <a:gd name="connsiteY3" fmla="*/ 26385 h 65398"/>
                <a:gd name="connsiteX4" fmla="*/ 27172 w 83746"/>
                <a:gd name="connsiteY4" fmla="*/ 25309 h 65398"/>
                <a:gd name="connsiteX5" fmla="*/ 31207 w 83746"/>
                <a:gd name="connsiteY5" fmla="*/ 24233 h 65398"/>
                <a:gd name="connsiteX6" fmla="*/ 35511 w 83746"/>
                <a:gd name="connsiteY6" fmla="*/ 23964 h 65398"/>
                <a:gd name="connsiteX7" fmla="*/ 40085 w 83746"/>
                <a:gd name="connsiteY7" fmla="*/ 22619 h 65398"/>
                <a:gd name="connsiteX8" fmla="*/ 42775 w 83746"/>
                <a:gd name="connsiteY8" fmla="*/ 20735 h 65398"/>
                <a:gd name="connsiteX9" fmla="*/ 44120 w 83746"/>
                <a:gd name="connsiteY9" fmla="*/ 18852 h 65398"/>
                <a:gd name="connsiteX10" fmla="*/ 62414 w 83746"/>
                <a:gd name="connsiteY10" fmla="*/ 39298 h 65398"/>
                <a:gd name="connsiteX11" fmla="*/ 66449 w 83746"/>
                <a:gd name="connsiteY11" fmla="*/ 40643 h 65398"/>
                <a:gd name="connsiteX12" fmla="*/ 67525 w 83746"/>
                <a:gd name="connsiteY12" fmla="*/ 36339 h 65398"/>
                <a:gd name="connsiteX13" fmla="*/ 62414 w 83746"/>
                <a:gd name="connsiteY13" fmla="*/ 20197 h 65398"/>
                <a:gd name="connsiteX14" fmla="*/ 59993 w 83746"/>
                <a:gd name="connsiteY14" fmla="*/ 5401 h 65398"/>
                <a:gd name="connsiteX15" fmla="*/ 63490 w 83746"/>
                <a:gd name="connsiteY15" fmla="*/ 20 h 65398"/>
                <a:gd name="connsiteX16" fmla="*/ 67525 w 83746"/>
                <a:gd name="connsiteY16" fmla="*/ 4863 h 65398"/>
                <a:gd name="connsiteX17" fmla="*/ 79632 w 83746"/>
                <a:gd name="connsiteY17" fmla="*/ 39836 h 65398"/>
                <a:gd name="connsiteX18" fmla="*/ 81784 w 83746"/>
                <a:gd name="connsiteY18" fmla="*/ 44141 h 65398"/>
                <a:gd name="connsiteX19" fmla="*/ 69408 w 83746"/>
                <a:gd name="connsiteY19" fmla="*/ 65394 h 65398"/>
                <a:gd name="connsiteX20" fmla="*/ 55688 w 83746"/>
                <a:gd name="connsiteY20" fmla="*/ 65125 h 65398"/>
                <a:gd name="connsiteX21" fmla="*/ 42237 w 83746"/>
                <a:gd name="connsiteY21" fmla="*/ 56516 h 65398"/>
                <a:gd name="connsiteX22" fmla="*/ 34704 w 83746"/>
                <a:gd name="connsiteY22" fmla="*/ 57323 h 65398"/>
                <a:gd name="connsiteX23" fmla="*/ 0 w 83746"/>
                <a:gd name="connsiteY23" fmla="*/ 19121 h 65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3746" h="65398">
                  <a:moveTo>
                    <a:pt x="0" y="19121"/>
                  </a:moveTo>
                  <a:cubicBezTo>
                    <a:pt x="2959" y="19121"/>
                    <a:pt x="6457" y="24233"/>
                    <a:pt x="8340" y="17507"/>
                  </a:cubicBezTo>
                  <a:cubicBezTo>
                    <a:pt x="8878" y="15893"/>
                    <a:pt x="11568" y="17776"/>
                    <a:pt x="12913" y="18852"/>
                  </a:cubicBezTo>
                  <a:cubicBezTo>
                    <a:pt x="15873" y="21273"/>
                    <a:pt x="18294" y="24233"/>
                    <a:pt x="21522" y="26385"/>
                  </a:cubicBezTo>
                  <a:cubicBezTo>
                    <a:pt x="23405" y="27999"/>
                    <a:pt x="26364" y="33380"/>
                    <a:pt x="27172" y="25309"/>
                  </a:cubicBezTo>
                  <a:cubicBezTo>
                    <a:pt x="27441" y="23157"/>
                    <a:pt x="29593" y="23426"/>
                    <a:pt x="31207" y="24233"/>
                  </a:cubicBezTo>
                  <a:cubicBezTo>
                    <a:pt x="32821" y="25040"/>
                    <a:pt x="34166" y="25578"/>
                    <a:pt x="35511" y="23964"/>
                  </a:cubicBezTo>
                  <a:cubicBezTo>
                    <a:pt x="37125" y="23426"/>
                    <a:pt x="38471" y="22888"/>
                    <a:pt x="40085" y="22619"/>
                  </a:cubicBezTo>
                  <a:cubicBezTo>
                    <a:pt x="41968" y="23157"/>
                    <a:pt x="42775" y="22619"/>
                    <a:pt x="42775" y="20735"/>
                  </a:cubicBezTo>
                  <a:cubicBezTo>
                    <a:pt x="42775" y="19659"/>
                    <a:pt x="42775" y="18583"/>
                    <a:pt x="44120" y="18852"/>
                  </a:cubicBezTo>
                  <a:cubicBezTo>
                    <a:pt x="51115" y="25040"/>
                    <a:pt x="58379" y="30689"/>
                    <a:pt x="62414" y="39298"/>
                  </a:cubicBezTo>
                  <a:cubicBezTo>
                    <a:pt x="63221" y="40912"/>
                    <a:pt x="64835" y="41719"/>
                    <a:pt x="66449" y="40643"/>
                  </a:cubicBezTo>
                  <a:cubicBezTo>
                    <a:pt x="68332" y="39836"/>
                    <a:pt x="68063" y="37953"/>
                    <a:pt x="67525" y="36339"/>
                  </a:cubicBezTo>
                  <a:cubicBezTo>
                    <a:pt x="65911" y="30958"/>
                    <a:pt x="64028" y="25578"/>
                    <a:pt x="62414" y="20197"/>
                  </a:cubicBezTo>
                  <a:cubicBezTo>
                    <a:pt x="60800" y="15355"/>
                    <a:pt x="60262" y="10512"/>
                    <a:pt x="59993" y="5401"/>
                  </a:cubicBezTo>
                  <a:cubicBezTo>
                    <a:pt x="59993" y="2711"/>
                    <a:pt x="60531" y="290"/>
                    <a:pt x="63490" y="20"/>
                  </a:cubicBezTo>
                  <a:cubicBezTo>
                    <a:pt x="66718" y="-249"/>
                    <a:pt x="67256" y="2173"/>
                    <a:pt x="67525" y="4863"/>
                  </a:cubicBezTo>
                  <a:cubicBezTo>
                    <a:pt x="74789" y="15355"/>
                    <a:pt x="77748" y="27461"/>
                    <a:pt x="79632" y="39836"/>
                  </a:cubicBezTo>
                  <a:cubicBezTo>
                    <a:pt x="79901" y="41450"/>
                    <a:pt x="80977" y="42795"/>
                    <a:pt x="81784" y="44141"/>
                  </a:cubicBezTo>
                  <a:cubicBezTo>
                    <a:pt x="87164" y="54364"/>
                    <a:pt x="80977" y="65663"/>
                    <a:pt x="69408" y="65394"/>
                  </a:cubicBezTo>
                  <a:cubicBezTo>
                    <a:pt x="64835" y="65394"/>
                    <a:pt x="60262" y="65394"/>
                    <a:pt x="55688" y="65125"/>
                  </a:cubicBezTo>
                  <a:cubicBezTo>
                    <a:pt x="51922" y="61089"/>
                    <a:pt x="47618" y="58130"/>
                    <a:pt x="42237" y="56516"/>
                  </a:cubicBezTo>
                  <a:cubicBezTo>
                    <a:pt x="39547" y="55709"/>
                    <a:pt x="37125" y="55440"/>
                    <a:pt x="34704" y="57323"/>
                  </a:cubicBezTo>
                  <a:cubicBezTo>
                    <a:pt x="19639" y="47638"/>
                    <a:pt x="6188" y="36608"/>
                    <a:pt x="0" y="19121"/>
                  </a:cubicBezTo>
                  <a:close/>
                </a:path>
              </a:pathLst>
            </a:custGeom>
            <a:solidFill>
              <a:srgbClr val="B5C9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4" name="Полилиния: фигура 863">
              <a:extLst>
                <a:ext uri="{FF2B5EF4-FFF2-40B4-BE49-F238E27FC236}">
                  <a16:creationId xmlns:a16="http://schemas.microsoft.com/office/drawing/2014/main" id="{AE487DE2-F1C5-A1DB-1CFF-4BE1AAB67F82}"/>
                </a:ext>
              </a:extLst>
            </p:cNvPr>
            <p:cNvSpPr/>
            <p:nvPr/>
          </p:nvSpPr>
          <p:spPr>
            <a:xfrm>
              <a:off x="5408658" y="7194697"/>
              <a:ext cx="82977" cy="174533"/>
            </a:xfrm>
            <a:custGeom>
              <a:avLst/>
              <a:gdLst>
                <a:gd name="connsiteX0" fmla="*/ 66508 w 82977"/>
                <a:gd name="connsiteY0" fmla="*/ 1614 h 174533"/>
                <a:gd name="connsiteX1" fmla="*/ 64894 w 82977"/>
                <a:gd name="connsiteY1" fmla="*/ 25557 h 174533"/>
                <a:gd name="connsiteX2" fmla="*/ 63818 w 82977"/>
                <a:gd name="connsiteY2" fmla="*/ 34435 h 174533"/>
                <a:gd name="connsiteX3" fmla="*/ 65163 w 82977"/>
                <a:gd name="connsiteY3" fmla="*/ 46810 h 174533"/>
                <a:gd name="connsiteX4" fmla="*/ 81574 w 82977"/>
                <a:gd name="connsiteY4" fmla="*/ 71561 h 174533"/>
                <a:gd name="connsiteX5" fmla="*/ 82650 w 82977"/>
                <a:gd name="connsiteY5" fmla="*/ 75327 h 174533"/>
                <a:gd name="connsiteX6" fmla="*/ 78614 w 82977"/>
                <a:gd name="connsiteY6" fmla="*/ 77479 h 174533"/>
                <a:gd name="connsiteX7" fmla="*/ 75117 w 82977"/>
                <a:gd name="connsiteY7" fmla="*/ 76403 h 174533"/>
                <a:gd name="connsiteX8" fmla="*/ 60859 w 82977"/>
                <a:gd name="connsiteY8" fmla="*/ 85819 h 174533"/>
                <a:gd name="connsiteX9" fmla="*/ 57899 w 82977"/>
                <a:gd name="connsiteY9" fmla="*/ 101154 h 174533"/>
                <a:gd name="connsiteX10" fmla="*/ 49559 w 82977"/>
                <a:gd name="connsiteY10" fmla="*/ 124021 h 174533"/>
                <a:gd name="connsiteX11" fmla="*/ 46331 w 82977"/>
                <a:gd name="connsiteY11" fmla="*/ 129132 h 174533"/>
                <a:gd name="connsiteX12" fmla="*/ 18084 w 82977"/>
                <a:gd name="connsiteY12" fmla="*/ 161953 h 174533"/>
                <a:gd name="connsiteX13" fmla="*/ 7053 w 82977"/>
                <a:gd name="connsiteY13" fmla="*/ 171638 h 174533"/>
                <a:gd name="connsiteX14" fmla="*/ 328 w 82977"/>
                <a:gd name="connsiteY14" fmla="*/ 174328 h 174533"/>
                <a:gd name="connsiteX15" fmla="*/ 1404 w 82977"/>
                <a:gd name="connsiteY15" fmla="*/ 170562 h 174533"/>
                <a:gd name="connsiteX16" fmla="*/ 31266 w 82977"/>
                <a:gd name="connsiteY16" fmla="*/ 129939 h 174533"/>
                <a:gd name="connsiteX17" fmla="*/ 53057 w 82977"/>
                <a:gd name="connsiteY17" fmla="*/ 94966 h 174533"/>
                <a:gd name="connsiteX18" fmla="*/ 53595 w 82977"/>
                <a:gd name="connsiteY18" fmla="*/ 93352 h 174533"/>
                <a:gd name="connsiteX19" fmla="*/ 52788 w 82977"/>
                <a:gd name="connsiteY19" fmla="*/ 94966 h 174533"/>
                <a:gd name="connsiteX20" fmla="*/ 46600 w 82977"/>
                <a:gd name="connsiteY20" fmla="*/ 107072 h 174533"/>
                <a:gd name="connsiteX21" fmla="*/ 40144 w 82977"/>
                <a:gd name="connsiteY21" fmla="*/ 112184 h 174533"/>
                <a:gd name="connsiteX22" fmla="*/ 40951 w 82977"/>
                <a:gd name="connsiteY22" fmla="*/ 97656 h 174533"/>
                <a:gd name="connsiteX23" fmla="*/ 42027 w 82977"/>
                <a:gd name="connsiteY23" fmla="*/ 94159 h 174533"/>
                <a:gd name="connsiteX24" fmla="*/ 40144 w 82977"/>
                <a:gd name="connsiteY24" fmla="*/ 74251 h 174533"/>
                <a:gd name="connsiteX25" fmla="*/ 40682 w 82977"/>
                <a:gd name="connsiteY25" fmla="*/ 72637 h 174533"/>
                <a:gd name="connsiteX26" fmla="*/ 43103 w 82977"/>
                <a:gd name="connsiteY26" fmla="*/ 71830 h 174533"/>
                <a:gd name="connsiteX27" fmla="*/ 47676 w 82977"/>
                <a:gd name="connsiteY27" fmla="*/ 66987 h 174533"/>
                <a:gd name="connsiteX28" fmla="*/ 47407 w 82977"/>
                <a:gd name="connsiteY28" fmla="*/ 64566 h 174533"/>
                <a:gd name="connsiteX29" fmla="*/ 49290 w 82977"/>
                <a:gd name="connsiteY29" fmla="*/ 59186 h 174533"/>
                <a:gd name="connsiteX30" fmla="*/ 53595 w 82977"/>
                <a:gd name="connsiteY30" fmla="*/ 64297 h 174533"/>
                <a:gd name="connsiteX31" fmla="*/ 55747 w 82977"/>
                <a:gd name="connsiteY31" fmla="*/ 68063 h 174533"/>
                <a:gd name="connsiteX32" fmla="*/ 58975 w 82977"/>
                <a:gd name="connsiteY32" fmla="*/ 62683 h 174533"/>
                <a:gd name="connsiteX33" fmla="*/ 56823 w 82977"/>
                <a:gd name="connsiteY33" fmla="*/ 57840 h 174533"/>
                <a:gd name="connsiteX34" fmla="*/ 47676 w 82977"/>
                <a:gd name="connsiteY34" fmla="*/ 30669 h 174533"/>
                <a:gd name="connsiteX35" fmla="*/ 50636 w 82977"/>
                <a:gd name="connsiteY35" fmla="*/ 23943 h 174533"/>
                <a:gd name="connsiteX36" fmla="*/ 57361 w 82977"/>
                <a:gd name="connsiteY36" fmla="*/ 9954 h 174533"/>
                <a:gd name="connsiteX37" fmla="*/ 64356 w 82977"/>
                <a:gd name="connsiteY37" fmla="*/ 0 h 174533"/>
                <a:gd name="connsiteX38" fmla="*/ 66508 w 82977"/>
                <a:gd name="connsiteY38" fmla="*/ 1614 h 174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82977" h="174533">
                  <a:moveTo>
                    <a:pt x="66508" y="1614"/>
                  </a:moveTo>
                  <a:cubicBezTo>
                    <a:pt x="63818" y="9416"/>
                    <a:pt x="64356" y="17487"/>
                    <a:pt x="64894" y="25557"/>
                  </a:cubicBezTo>
                  <a:cubicBezTo>
                    <a:pt x="64894" y="28517"/>
                    <a:pt x="64894" y="31476"/>
                    <a:pt x="63818" y="34435"/>
                  </a:cubicBezTo>
                  <a:cubicBezTo>
                    <a:pt x="62473" y="38471"/>
                    <a:pt x="63549" y="42506"/>
                    <a:pt x="65163" y="46810"/>
                  </a:cubicBezTo>
                  <a:cubicBezTo>
                    <a:pt x="68929" y="56495"/>
                    <a:pt x="73234" y="65104"/>
                    <a:pt x="81574" y="71561"/>
                  </a:cubicBezTo>
                  <a:cubicBezTo>
                    <a:pt x="82650" y="72368"/>
                    <a:pt x="83457" y="73713"/>
                    <a:pt x="82650" y="75327"/>
                  </a:cubicBezTo>
                  <a:cubicBezTo>
                    <a:pt x="81842" y="76941"/>
                    <a:pt x="80497" y="77748"/>
                    <a:pt x="78614" y="77479"/>
                  </a:cubicBezTo>
                  <a:cubicBezTo>
                    <a:pt x="77538" y="77210"/>
                    <a:pt x="76193" y="76941"/>
                    <a:pt x="75117" y="76403"/>
                  </a:cubicBezTo>
                  <a:cubicBezTo>
                    <a:pt x="65432" y="73982"/>
                    <a:pt x="61666" y="76134"/>
                    <a:pt x="60859" y="85819"/>
                  </a:cubicBezTo>
                  <a:cubicBezTo>
                    <a:pt x="60320" y="91200"/>
                    <a:pt x="59244" y="96042"/>
                    <a:pt x="57899" y="101154"/>
                  </a:cubicBezTo>
                  <a:cubicBezTo>
                    <a:pt x="58168" y="109762"/>
                    <a:pt x="53595" y="116757"/>
                    <a:pt x="49559" y="124021"/>
                  </a:cubicBezTo>
                  <a:cubicBezTo>
                    <a:pt x="48483" y="125635"/>
                    <a:pt x="47407" y="127249"/>
                    <a:pt x="46331" y="129132"/>
                  </a:cubicBezTo>
                  <a:cubicBezTo>
                    <a:pt x="38261" y="141238"/>
                    <a:pt x="28576" y="151999"/>
                    <a:pt x="18084" y="161953"/>
                  </a:cubicBezTo>
                  <a:cubicBezTo>
                    <a:pt x="14317" y="165181"/>
                    <a:pt x="10820" y="168410"/>
                    <a:pt x="7053" y="171638"/>
                  </a:cubicBezTo>
                  <a:cubicBezTo>
                    <a:pt x="4363" y="171907"/>
                    <a:pt x="3287" y="175404"/>
                    <a:pt x="328" y="174328"/>
                  </a:cubicBezTo>
                  <a:cubicBezTo>
                    <a:pt x="-479" y="172714"/>
                    <a:pt x="328" y="171638"/>
                    <a:pt x="1404" y="170562"/>
                  </a:cubicBezTo>
                  <a:cubicBezTo>
                    <a:pt x="13510" y="158456"/>
                    <a:pt x="21043" y="143391"/>
                    <a:pt x="31266" y="129939"/>
                  </a:cubicBezTo>
                  <a:cubicBezTo>
                    <a:pt x="39875" y="119178"/>
                    <a:pt x="47138" y="107610"/>
                    <a:pt x="53057" y="94966"/>
                  </a:cubicBezTo>
                  <a:cubicBezTo>
                    <a:pt x="53326" y="94428"/>
                    <a:pt x="53595" y="93890"/>
                    <a:pt x="53595" y="93352"/>
                  </a:cubicBezTo>
                  <a:cubicBezTo>
                    <a:pt x="53326" y="93890"/>
                    <a:pt x="53057" y="94428"/>
                    <a:pt x="52788" y="94966"/>
                  </a:cubicBezTo>
                  <a:cubicBezTo>
                    <a:pt x="50636" y="99001"/>
                    <a:pt x="48752" y="103306"/>
                    <a:pt x="46600" y="107072"/>
                  </a:cubicBezTo>
                  <a:cubicBezTo>
                    <a:pt x="45255" y="109493"/>
                    <a:pt x="43910" y="112722"/>
                    <a:pt x="40144" y="112184"/>
                  </a:cubicBezTo>
                  <a:cubicBezTo>
                    <a:pt x="37453" y="107072"/>
                    <a:pt x="40413" y="102499"/>
                    <a:pt x="40951" y="97656"/>
                  </a:cubicBezTo>
                  <a:cubicBezTo>
                    <a:pt x="41220" y="96580"/>
                    <a:pt x="41489" y="95235"/>
                    <a:pt x="42027" y="94159"/>
                  </a:cubicBezTo>
                  <a:cubicBezTo>
                    <a:pt x="44986" y="87164"/>
                    <a:pt x="47138" y="80439"/>
                    <a:pt x="40144" y="74251"/>
                  </a:cubicBezTo>
                  <a:cubicBezTo>
                    <a:pt x="40144" y="73713"/>
                    <a:pt x="40144" y="73175"/>
                    <a:pt x="40682" y="72637"/>
                  </a:cubicBezTo>
                  <a:cubicBezTo>
                    <a:pt x="41489" y="72099"/>
                    <a:pt x="42296" y="71830"/>
                    <a:pt x="43103" y="71830"/>
                  </a:cubicBezTo>
                  <a:cubicBezTo>
                    <a:pt x="46331" y="71830"/>
                    <a:pt x="47945" y="70216"/>
                    <a:pt x="47676" y="66987"/>
                  </a:cubicBezTo>
                  <a:cubicBezTo>
                    <a:pt x="47676" y="66180"/>
                    <a:pt x="47407" y="65373"/>
                    <a:pt x="47407" y="64566"/>
                  </a:cubicBezTo>
                  <a:cubicBezTo>
                    <a:pt x="47676" y="62414"/>
                    <a:pt x="46331" y="59455"/>
                    <a:pt x="49290" y="59186"/>
                  </a:cubicBezTo>
                  <a:cubicBezTo>
                    <a:pt x="51981" y="58917"/>
                    <a:pt x="52788" y="61876"/>
                    <a:pt x="53595" y="64297"/>
                  </a:cubicBezTo>
                  <a:cubicBezTo>
                    <a:pt x="53864" y="65642"/>
                    <a:pt x="53057" y="68870"/>
                    <a:pt x="55747" y="68063"/>
                  </a:cubicBezTo>
                  <a:cubicBezTo>
                    <a:pt x="57899" y="67525"/>
                    <a:pt x="59244" y="65373"/>
                    <a:pt x="58975" y="62683"/>
                  </a:cubicBezTo>
                  <a:cubicBezTo>
                    <a:pt x="58706" y="60800"/>
                    <a:pt x="57899" y="59186"/>
                    <a:pt x="56823" y="57840"/>
                  </a:cubicBezTo>
                  <a:cubicBezTo>
                    <a:pt x="50636" y="49770"/>
                    <a:pt x="49559" y="40085"/>
                    <a:pt x="47676" y="30669"/>
                  </a:cubicBezTo>
                  <a:cubicBezTo>
                    <a:pt x="47138" y="27979"/>
                    <a:pt x="48214" y="25557"/>
                    <a:pt x="50636" y="23943"/>
                  </a:cubicBezTo>
                  <a:cubicBezTo>
                    <a:pt x="52788" y="19370"/>
                    <a:pt x="55209" y="14796"/>
                    <a:pt x="57361" y="9954"/>
                  </a:cubicBezTo>
                  <a:cubicBezTo>
                    <a:pt x="58975" y="5919"/>
                    <a:pt x="60859" y="2421"/>
                    <a:pt x="64356" y="0"/>
                  </a:cubicBezTo>
                  <a:cubicBezTo>
                    <a:pt x="65701" y="0"/>
                    <a:pt x="66508" y="0"/>
                    <a:pt x="66508" y="1614"/>
                  </a:cubicBezTo>
                  <a:close/>
                </a:path>
              </a:pathLst>
            </a:custGeom>
            <a:solidFill>
              <a:srgbClr val="C2D58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5" name="Полилиния: фигура 864">
              <a:extLst>
                <a:ext uri="{FF2B5EF4-FFF2-40B4-BE49-F238E27FC236}">
                  <a16:creationId xmlns:a16="http://schemas.microsoft.com/office/drawing/2014/main" id="{63B3C094-4103-CF39-2312-0EA3EC33C796}"/>
                </a:ext>
              </a:extLst>
            </p:cNvPr>
            <p:cNvSpPr/>
            <p:nvPr/>
          </p:nvSpPr>
          <p:spPr>
            <a:xfrm>
              <a:off x="5750379" y="7077896"/>
              <a:ext cx="101261" cy="34859"/>
            </a:xfrm>
            <a:custGeom>
              <a:avLst/>
              <a:gdLst>
                <a:gd name="connsiteX0" fmla="*/ 100884 w 101261"/>
                <a:gd name="connsiteY0" fmla="*/ 9191 h 34859"/>
                <a:gd name="connsiteX1" fmla="*/ 54074 w 101261"/>
                <a:gd name="connsiteY1" fmla="*/ 19145 h 34859"/>
                <a:gd name="connsiteX2" fmla="*/ 37932 w 101261"/>
                <a:gd name="connsiteY2" fmla="*/ 23987 h 34859"/>
                <a:gd name="connsiteX3" fmla="*/ 4035 w 101261"/>
                <a:gd name="connsiteY3" fmla="*/ 34748 h 34859"/>
                <a:gd name="connsiteX4" fmla="*/ 0 w 101261"/>
                <a:gd name="connsiteY4" fmla="*/ 34479 h 34859"/>
                <a:gd name="connsiteX5" fmla="*/ 12913 w 101261"/>
                <a:gd name="connsiteY5" fmla="*/ 24794 h 34859"/>
                <a:gd name="connsiteX6" fmla="*/ 30400 w 101261"/>
                <a:gd name="connsiteY6" fmla="*/ 17261 h 34859"/>
                <a:gd name="connsiteX7" fmla="*/ 44927 w 101261"/>
                <a:gd name="connsiteY7" fmla="*/ 10536 h 34859"/>
                <a:gd name="connsiteX8" fmla="*/ 67256 w 101261"/>
                <a:gd name="connsiteY8" fmla="*/ 8115 h 34859"/>
                <a:gd name="connsiteX9" fmla="*/ 72906 w 101261"/>
                <a:gd name="connsiteY9" fmla="*/ 6231 h 34859"/>
                <a:gd name="connsiteX10" fmla="*/ 89585 w 101261"/>
                <a:gd name="connsiteY10" fmla="*/ 1389 h 34859"/>
                <a:gd name="connsiteX11" fmla="*/ 81784 w 101261"/>
                <a:gd name="connsiteY11" fmla="*/ 4886 h 34859"/>
                <a:gd name="connsiteX12" fmla="*/ 90931 w 101261"/>
                <a:gd name="connsiteY12" fmla="*/ 1389 h 34859"/>
                <a:gd name="connsiteX13" fmla="*/ 94428 w 101261"/>
                <a:gd name="connsiteY13" fmla="*/ 313 h 34859"/>
                <a:gd name="connsiteX14" fmla="*/ 101153 w 101261"/>
                <a:gd name="connsiteY14" fmla="*/ 6500 h 34859"/>
                <a:gd name="connsiteX15" fmla="*/ 100884 w 101261"/>
                <a:gd name="connsiteY15" fmla="*/ 9191 h 34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1261" h="34859">
                  <a:moveTo>
                    <a:pt x="100884" y="9191"/>
                  </a:moveTo>
                  <a:cubicBezTo>
                    <a:pt x="86626" y="18337"/>
                    <a:pt x="69947" y="16723"/>
                    <a:pt x="54074" y="19145"/>
                  </a:cubicBezTo>
                  <a:cubicBezTo>
                    <a:pt x="48425" y="19952"/>
                    <a:pt x="43044" y="21566"/>
                    <a:pt x="37932" y="23987"/>
                  </a:cubicBezTo>
                  <a:cubicBezTo>
                    <a:pt x="27171" y="29098"/>
                    <a:pt x="15872" y="32596"/>
                    <a:pt x="4035" y="34748"/>
                  </a:cubicBezTo>
                  <a:cubicBezTo>
                    <a:pt x="2959" y="35017"/>
                    <a:pt x="1614" y="34748"/>
                    <a:pt x="0" y="34479"/>
                  </a:cubicBezTo>
                  <a:cubicBezTo>
                    <a:pt x="4573" y="30982"/>
                    <a:pt x="8878" y="27753"/>
                    <a:pt x="12913" y="24794"/>
                  </a:cubicBezTo>
                  <a:cubicBezTo>
                    <a:pt x="18832" y="22373"/>
                    <a:pt x="24481" y="19683"/>
                    <a:pt x="30400" y="17261"/>
                  </a:cubicBezTo>
                  <a:cubicBezTo>
                    <a:pt x="34435" y="12957"/>
                    <a:pt x="40085" y="12688"/>
                    <a:pt x="44927" y="10536"/>
                  </a:cubicBezTo>
                  <a:cubicBezTo>
                    <a:pt x="52191" y="8922"/>
                    <a:pt x="59455" y="5962"/>
                    <a:pt x="67256" y="8115"/>
                  </a:cubicBezTo>
                  <a:cubicBezTo>
                    <a:pt x="69408" y="8653"/>
                    <a:pt x="71023" y="6769"/>
                    <a:pt x="72906" y="6231"/>
                  </a:cubicBezTo>
                  <a:cubicBezTo>
                    <a:pt x="78555" y="4617"/>
                    <a:pt x="83667" y="1927"/>
                    <a:pt x="89585" y="1389"/>
                  </a:cubicBezTo>
                  <a:cubicBezTo>
                    <a:pt x="87433" y="3810"/>
                    <a:pt x="84205" y="3810"/>
                    <a:pt x="81784" y="4886"/>
                  </a:cubicBezTo>
                  <a:cubicBezTo>
                    <a:pt x="84743" y="3541"/>
                    <a:pt x="88240" y="3541"/>
                    <a:pt x="90931" y="1389"/>
                  </a:cubicBezTo>
                  <a:cubicBezTo>
                    <a:pt x="92007" y="1120"/>
                    <a:pt x="93083" y="582"/>
                    <a:pt x="94428" y="313"/>
                  </a:cubicBezTo>
                  <a:cubicBezTo>
                    <a:pt x="100346" y="-763"/>
                    <a:pt x="101692" y="851"/>
                    <a:pt x="101153" y="6500"/>
                  </a:cubicBezTo>
                  <a:cubicBezTo>
                    <a:pt x="100615" y="7307"/>
                    <a:pt x="100884" y="8384"/>
                    <a:pt x="100884" y="9191"/>
                  </a:cubicBezTo>
                  <a:close/>
                </a:path>
              </a:pathLst>
            </a:custGeom>
            <a:solidFill>
              <a:srgbClr val="B5C9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6" name="Полилиния: фигура 865">
              <a:extLst>
                <a:ext uri="{FF2B5EF4-FFF2-40B4-BE49-F238E27FC236}">
                  <a16:creationId xmlns:a16="http://schemas.microsoft.com/office/drawing/2014/main" id="{69482884-5D7B-5531-D453-D05CBABB26EB}"/>
                </a:ext>
              </a:extLst>
            </p:cNvPr>
            <p:cNvSpPr/>
            <p:nvPr/>
          </p:nvSpPr>
          <p:spPr>
            <a:xfrm>
              <a:off x="5722895" y="7277288"/>
              <a:ext cx="39566" cy="24453"/>
            </a:xfrm>
            <a:custGeom>
              <a:avLst/>
              <a:gdLst>
                <a:gd name="connsiteX0" fmla="*/ 33940 w 39566"/>
                <a:gd name="connsiteY0" fmla="*/ 12913 h 24453"/>
                <a:gd name="connsiteX1" fmla="*/ 35823 w 39566"/>
                <a:gd name="connsiteY1" fmla="*/ 14258 h 24453"/>
                <a:gd name="connsiteX2" fmla="*/ 38783 w 39566"/>
                <a:gd name="connsiteY2" fmla="*/ 23674 h 24453"/>
                <a:gd name="connsiteX3" fmla="*/ 850 w 39566"/>
                <a:gd name="connsiteY3" fmla="*/ 13451 h 24453"/>
                <a:gd name="connsiteX4" fmla="*/ 43 w 39566"/>
                <a:gd name="connsiteY4" fmla="*/ 11030 h 24453"/>
                <a:gd name="connsiteX5" fmla="*/ 9459 w 39566"/>
                <a:gd name="connsiteY5" fmla="*/ 0 h 24453"/>
                <a:gd name="connsiteX6" fmla="*/ 28560 w 39566"/>
                <a:gd name="connsiteY6" fmla="*/ 11837 h 24453"/>
                <a:gd name="connsiteX7" fmla="*/ 33940 w 39566"/>
                <a:gd name="connsiteY7" fmla="*/ 12913 h 24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566" h="24453">
                  <a:moveTo>
                    <a:pt x="33940" y="12913"/>
                  </a:moveTo>
                  <a:cubicBezTo>
                    <a:pt x="34478" y="13451"/>
                    <a:pt x="35285" y="13720"/>
                    <a:pt x="35823" y="14258"/>
                  </a:cubicBezTo>
                  <a:cubicBezTo>
                    <a:pt x="40935" y="16142"/>
                    <a:pt x="39590" y="19908"/>
                    <a:pt x="38783" y="23674"/>
                  </a:cubicBezTo>
                  <a:cubicBezTo>
                    <a:pt x="24255" y="26633"/>
                    <a:pt x="12418" y="20715"/>
                    <a:pt x="850" y="13451"/>
                  </a:cubicBezTo>
                  <a:cubicBezTo>
                    <a:pt x="850" y="12644"/>
                    <a:pt x="-226" y="12106"/>
                    <a:pt x="43" y="11030"/>
                  </a:cubicBezTo>
                  <a:cubicBezTo>
                    <a:pt x="4886" y="9147"/>
                    <a:pt x="11342" y="8609"/>
                    <a:pt x="9459" y="0"/>
                  </a:cubicBezTo>
                  <a:cubicBezTo>
                    <a:pt x="17261" y="3228"/>
                    <a:pt x="22641" y="8071"/>
                    <a:pt x="28560" y="11837"/>
                  </a:cubicBezTo>
                  <a:cubicBezTo>
                    <a:pt x="30443" y="12106"/>
                    <a:pt x="32326" y="11299"/>
                    <a:pt x="33940" y="12913"/>
                  </a:cubicBezTo>
                  <a:close/>
                </a:path>
              </a:pathLst>
            </a:custGeom>
            <a:solidFill>
              <a:srgbClr val="C2D58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7" name="Полилиния: фигура 866">
              <a:extLst>
                <a:ext uri="{FF2B5EF4-FFF2-40B4-BE49-F238E27FC236}">
                  <a16:creationId xmlns:a16="http://schemas.microsoft.com/office/drawing/2014/main" id="{DC890BD2-E8DE-1E04-1001-391536ADFF9D}"/>
                </a:ext>
              </a:extLst>
            </p:cNvPr>
            <p:cNvSpPr/>
            <p:nvPr/>
          </p:nvSpPr>
          <p:spPr>
            <a:xfrm>
              <a:off x="5444461" y="7291050"/>
              <a:ext cx="34462" cy="56453"/>
            </a:xfrm>
            <a:custGeom>
              <a:avLst/>
              <a:gdLst>
                <a:gd name="connsiteX0" fmla="*/ 25055 w 34462"/>
                <a:gd name="connsiteY0" fmla="*/ 5339 h 56453"/>
                <a:gd name="connsiteX1" fmla="*/ 27476 w 34462"/>
                <a:gd name="connsiteY1" fmla="*/ 1842 h 56453"/>
                <a:gd name="connsiteX2" fmla="*/ 32857 w 34462"/>
                <a:gd name="connsiteY2" fmla="*/ 497 h 56453"/>
                <a:gd name="connsiteX3" fmla="*/ 33126 w 34462"/>
                <a:gd name="connsiteY3" fmla="*/ 5608 h 56453"/>
                <a:gd name="connsiteX4" fmla="*/ 30167 w 34462"/>
                <a:gd name="connsiteY4" fmla="*/ 14755 h 56453"/>
                <a:gd name="connsiteX5" fmla="*/ 15101 w 34462"/>
                <a:gd name="connsiteY5" fmla="*/ 41658 h 56453"/>
                <a:gd name="connsiteX6" fmla="*/ 7300 w 34462"/>
                <a:gd name="connsiteY6" fmla="*/ 51073 h 56453"/>
                <a:gd name="connsiteX7" fmla="*/ 1381 w 34462"/>
                <a:gd name="connsiteY7" fmla="*/ 56454 h 56453"/>
                <a:gd name="connsiteX8" fmla="*/ 1650 w 34462"/>
                <a:gd name="connsiteY8" fmla="*/ 49997 h 56453"/>
                <a:gd name="connsiteX9" fmla="*/ 10797 w 34462"/>
                <a:gd name="connsiteY9" fmla="*/ 32242 h 56453"/>
                <a:gd name="connsiteX10" fmla="*/ 22096 w 34462"/>
                <a:gd name="connsiteY10" fmla="*/ 8298 h 56453"/>
                <a:gd name="connsiteX11" fmla="*/ 25055 w 34462"/>
                <a:gd name="connsiteY11" fmla="*/ 5339 h 56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462" h="56453">
                  <a:moveTo>
                    <a:pt x="25055" y="5339"/>
                  </a:moveTo>
                  <a:cubicBezTo>
                    <a:pt x="25862" y="4263"/>
                    <a:pt x="26669" y="3187"/>
                    <a:pt x="27476" y="1842"/>
                  </a:cubicBezTo>
                  <a:cubicBezTo>
                    <a:pt x="28822" y="-310"/>
                    <a:pt x="30974" y="-310"/>
                    <a:pt x="32857" y="497"/>
                  </a:cubicBezTo>
                  <a:cubicBezTo>
                    <a:pt x="35816" y="1842"/>
                    <a:pt x="33933" y="3725"/>
                    <a:pt x="33126" y="5608"/>
                  </a:cubicBezTo>
                  <a:cubicBezTo>
                    <a:pt x="33395" y="9105"/>
                    <a:pt x="31512" y="11796"/>
                    <a:pt x="30167" y="14755"/>
                  </a:cubicBezTo>
                  <a:cubicBezTo>
                    <a:pt x="25862" y="24171"/>
                    <a:pt x="21827" y="33587"/>
                    <a:pt x="15101" y="41658"/>
                  </a:cubicBezTo>
                  <a:cubicBezTo>
                    <a:pt x="12680" y="44886"/>
                    <a:pt x="9183" y="47307"/>
                    <a:pt x="7300" y="51073"/>
                  </a:cubicBezTo>
                  <a:cubicBezTo>
                    <a:pt x="5685" y="53226"/>
                    <a:pt x="3802" y="55378"/>
                    <a:pt x="1381" y="56454"/>
                  </a:cubicBezTo>
                  <a:cubicBezTo>
                    <a:pt x="-1309" y="54302"/>
                    <a:pt x="574" y="52149"/>
                    <a:pt x="1650" y="49997"/>
                  </a:cubicBezTo>
                  <a:cubicBezTo>
                    <a:pt x="4340" y="44079"/>
                    <a:pt x="7568" y="38160"/>
                    <a:pt x="10797" y="32242"/>
                  </a:cubicBezTo>
                  <a:cubicBezTo>
                    <a:pt x="14832" y="24440"/>
                    <a:pt x="19944" y="17176"/>
                    <a:pt x="22096" y="8298"/>
                  </a:cubicBezTo>
                  <a:cubicBezTo>
                    <a:pt x="22365" y="6953"/>
                    <a:pt x="24248" y="6684"/>
                    <a:pt x="25055" y="5339"/>
                  </a:cubicBezTo>
                  <a:close/>
                </a:path>
              </a:pathLst>
            </a:custGeom>
            <a:solidFill>
              <a:srgbClr val="C1D48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8" name="Полилиния: фигура 867">
              <a:extLst>
                <a:ext uri="{FF2B5EF4-FFF2-40B4-BE49-F238E27FC236}">
                  <a16:creationId xmlns:a16="http://schemas.microsoft.com/office/drawing/2014/main" id="{8E557357-A916-6B09-433A-C66D8B3611D8}"/>
                </a:ext>
              </a:extLst>
            </p:cNvPr>
            <p:cNvSpPr/>
            <p:nvPr/>
          </p:nvSpPr>
          <p:spPr>
            <a:xfrm>
              <a:off x="5385042" y="7348490"/>
              <a:ext cx="28785" cy="33179"/>
            </a:xfrm>
            <a:custGeom>
              <a:avLst/>
              <a:gdLst>
                <a:gd name="connsiteX0" fmla="*/ 0 w 28785"/>
                <a:gd name="connsiteY0" fmla="*/ 33179 h 33179"/>
                <a:gd name="connsiteX1" fmla="*/ 2690 w 28785"/>
                <a:gd name="connsiteY1" fmla="*/ 25916 h 33179"/>
                <a:gd name="connsiteX2" fmla="*/ 2959 w 28785"/>
                <a:gd name="connsiteY2" fmla="*/ 23763 h 33179"/>
                <a:gd name="connsiteX3" fmla="*/ 23674 w 28785"/>
                <a:gd name="connsiteY3" fmla="*/ 1165 h 33179"/>
                <a:gd name="connsiteX4" fmla="*/ 28786 w 28785"/>
                <a:gd name="connsiteY4" fmla="*/ 3587 h 33179"/>
                <a:gd name="connsiteX5" fmla="*/ 27440 w 28785"/>
                <a:gd name="connsiteY5" fmla="*/ 7353 h 33179"/>
                <a:gd name="connsiteX6" fmla="*/ 24212 w 28785"/>
                <a:gd name="connsiteY6" fmla="*/ 10043 h 33179"/>
                <a:gd name="connsiteX7" fmla="*/ 27171 w 28785"/>
                <a:gd name="connsiteY7" fmla="*/ 9774 h 33179"/>
                <a:gd name="connsiteX8" fmla="*/ 26095 w 28785"/>
                <a:gd name="connsiteY8" fmla="*/ 14348 h 33179"/>
                <a:gd name="connsiteX9" fmla="*/ 20984 w 28785"/>
                <a:gd name="connsiteY9" fmla="*/ 23225 h 33179"/>
                <a:gd name="connsiteX10" fmla="*/ 18832 w 28785"/>
                <a:gd name="connsiteY10" fmla="*/ 24033 h 33179"/>
                <a:gd name="connsiteX11" fmla="*/ 23943 w 28785"/>
                <a:gd name="connsiteY11" fmla="*/ 23225 h 33179"/>
                <a:gd name="connsiteX12" fmla="*/ 0 w 28785"/>
                <a:gd name="connsiteY12" fmla="*/ 33179 h 33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785" h="33179">
                  <a:moveTo>
                    <a:pt x="0" y="33179"/>
                  </a:moveTo>
                  <a:cubicBezTo>
                    <a:pt x="2421" y="31296"/>
                    <a:pt x="5918" y="29951"/>
                    <a:pt x="2690" y="25916"/>
                  </a:cubicBezTo>
                  <a:cubicBezTo>
                    <a:pt x="2421" y="25378"/>
                    <a:pt x="2421" y="24033"/>
                    <a:pt x="2959" y="23763"/>
                  </a:cubicBezTo>
                  <a:cubicBezTo>
                    <a:pt x="9416" y="15962"/>
                    <a:pt x="14258" y="6277"/>
                    <a:pt x="23674" y="1165"/>
                  </a:cubicBezTo>
                  <a:cubicBezTo>
                    <a:pt x="26633" y="-449"/>
                    <a:pt x="28786" y="-987"/>
                    <a:pt x="28786" y="3587"/>
                  </a:cubicBezTo>
                  <a:cubicBezTo>
                    <a:pt x="28786" y="4932"/>
                    <a:pt x="28517" y="6277"/>
                    <a:pt x="27440" y="7353"/>
                  </a:cubicBezTo>
                  <a:cubicBezTo>
                    <a:pt x="26364" y="8429"/>
                    <a:pt x="25288" y="8967"/>
                    <a:pt x="24212" y="10043"/>
                  </a:cubicBezTo>
                  <a:cubicBezTo>
                    <a:pt x="25288" y="9505"/>
                    <a:pt x="26364" y="8429"/>
                    <a:pt x="27171" y="9774"/>
                  </a:cubicBezTo>
                  <a:cubicBezTo>
                    <a:pt x="27979" y="11388"/>
                    <a:pt x="27171" y="13002"/>
                    <a:pt x="26095" y="14348"/>
                  </a:cubicBezTo>
                  <a:cubicBezTo>
                    <a:pt x="23943" y="17038"/>
                    <a:pt x="22598" y="20266"/>
                    <a:pt x="20984" y="23225"/>
                  </a:cubicBezTo>
                  <a:cubicBezTo>
                    <a:pt x="20177" y="23494"/>
                    <a:pt x="19639" y="23763"/>
                    <a:pt x="18832" y="24033"/>
                  </a:cubicBezTo>
                  <a:cubicBezTo>
                    <a:pt x="19370" y="23763"/>
                    <a:pt x="23405" y="23225"/>
                    <a:pt x="23943" y="23225"/>
                  </a:cubicBezTo>
                  <a:cubicBezTo>
                    <a:pt x="15872" y="26723"/>
                    <a:pt x="8071" y="29951"/>
                    <a:pt x="0" y="33179"/>
                  </a:cubicBezTo>
                  <a:close/>
                </a:path>
              </a:pathLst>
            </a:custGeom>
            <a:solidFill>
              <a:srgbClr val="C1D58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69" name="Полилиния: фигура 868">
              <a:extLst>
                <a:ext uri="{FF2B5EF4-FFF2-40B4-BE49-F238E27FC236}">
                  <a16:creationId xmlns:a16="http://schemas.microsoft.com/office/drawing/2014/main" id="{3DEA4998-083C-9FB1-2A38-F9FDEBB254E4}"/>
                </a:ext>
              </a:extLst>
            </p:cNvPr>
            <p:cNvSpPr/>
            <p:nvPr/>
          </p:nvSpPr>
          <p:spPr>
            <a:xfrm>
              <a:off x="5518479" y="7245302"/>
              <a:ext cx="58309" cy="24722"/>
            </a:xfrm>
            <a:custGeom>
              <a:avLst/>
              <a:gdLst>
                <a:gd name="connsiteX0" fmla="*/ 16949 w 58309"/>
                <a:gd name="connsiteY0" fmla="*/ 24453 h 24722"/>
                <a:gd name="connsiteX1" fmla="*/ 0 w 58309"/>
                <a:gd name="connsiteY1" fmla="*/ 20956 h 24722"/>
                <a:gd name="connsiteX2" fmla="*/ 4573 w 58309"/>
                <a:gd name="connsiteY2" fmla="*/ 18535 h 24722"/>
                <a:gd name="connsiteX3" fmla="*/ 47886 w 58309"/>
                <a:gd name="connsiteY3" fmla="*/ 2393 h 24722"/>
                <a:gd name="connsiteX4" fmla="*/ 57033 w 58309"/>
                <a:gd name="connsiteY4" fmla="*/ 241 h 24722"/>
                <a:gd name="connsiteX5" fmla="*/ 55957 w 58309"/>
                <a:gd name="connsiteY5" fmla="*/ 5353 h 24722"/>
                <a:gd name="connsiteX6" fmla="*/ 45196 w 58309"/>
                <a:gd name="connsiteY6" fmla="*/ 12616 h 24722"/>
                <a:gd name="connsiteX7" fmla="*/ 44927 w 58309"/>
                <a:gd name="connsiteY7" fmla="*/ 13154 h 24722"/>
                <a:gd name="connsiteX8" fmla="*/ 45465 w 58309"/>
                <a:gd name="connsiteY8" fmla="*/ 14231 h 24722"/>
                <a:gd name="connsiteX9" fmla="*/ 44927 w 58309"/>
                <a:gd name="connsiteY9" fmla="*/ 15845 h 24722"/>
                <a:gd name="connsiteX10" fmla="*/ 42506 w 58309"/>
                <a:gd name="connsiteY10" fmla="*/ 17190 h 24722"/>
                <a:gd name="connsiteX11" fmla="*/ 23136 w 58309"/>
                <a:gd name="connsiteY11" fmla="*/ 24723 h 24722"/>
                <a:gd name="connsiteX12" fmla="*/ 16949 w 58309"/>
                <a:gd name="connsiteY12" fmla="*/ 24453 h 2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309" h="24722">
                  <a:moveTo>
                    <a:pt x="16949" y="24453"/>
                  </a:moveTo>
                  <a:cubicBezTo>
                    <a:pt x="11030" y="24723"/>
                    <a:pt x="5112" y="24723"/>
                    <a:pt x="0" y="20956"/>
                  </a:cubicBezTo>
                  <a:cubicBezTo>
                    <a:pt x="1076" y="19073"/>
                    <a:pt x="2959" y="18804"/>
                    <a:pt x="4573" y="18535"/>
                  </a:cubicBezTo>
                  <a:cubicBezTo>
                    <a:pt x="20177" y="16383"/>
                    <a:pt x="34166" y="9657"/>
                    <a:pt x="47886" y="2393"/>
                  </a:cubicBezTo>
                  <a:cubicBezTo>
                    <a:pt x="50846" y="779"/>
                    <a:pt x="53536" y="-566"/>
                    <a:pt x="57033" y="241"/>
                  </a:cubicBezTo>
                  <a:cubicBezTo>
                    <a:pt x="59724" y="2663"/>
                    <a:pt x="57571" y="4277"/>
                    <a:pt x="55957" y="5353"/>
                  </a:cubicBezTo>
                  <a:cubicBezTo>
                    <a:pt x="52460" y="8043"/>
                    <a:pt x="49501" y="11540"/>
                    <a:pt x="45196" y="12616"/>
                  </a:cubicBezTo>
                  <a:cubicBezTo>
                    <a:pt x="45196" y="12616"/>
                    <a:pt x="44927" y="12885"/>
                    <a:pt x="44927" y="13154"/>
                  </a:cubicBezTo>
                  <a:cubicBezTo>
                    <a:pt x="44927" y="13424"/>
                    <a:pt x="45196" y="13962"/>
                    <a:pt x="45465" y="14231"/>
                  </a:cubicBezTo>
                  <a:cubicBezTo>
                    <a:pt x="45465" y="14769"/>
                    <a:pt x="45465" y="15307"/>
                    <a:pt x="44927" y="15845"/>
                  </a:cubicBezTo>
                  <a:cubicBezTo>
                    <a:pt x="44120" y="16383"/>
                    <a:pt x="43313" y="16921"/>
                    <a:pt x="42506" y="17190"/>
                  </a:cubicBezTo>
                  <a:cubicBezTo>
                    <a:pt x="35780" y="19342"/>
                    <a:pt x="30400" y="24723"/>
                    <a:pt x="23136" y="24723"/>
                  </a:cubicBezTo>
                  <a:cubicBezTo>
                    <a:pt x="20984" y="24723"/>
                    <a:pt x="19101" y="24453"/>
                    <a:pt x="16949" y="24453"/>
                  </a:cubicBezTo>
                  <a:close/>
                </a:path>
              </a:pathLst>
            </a:custGeom>
            <a:solidFill>
              <a:srgbClr val="6235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0" name="Полилиния: фигура 869">
              <a:extLst>
                <a:ext uri="{FF2B5EF4-FFF2-40B4-BE49-F238E27FC236}">
                  <a16:creationId xmlns:a16="http://schemas.microsoft.com/office/drawing/2014/main" id="{9C057630-07F3-85D0-EA40-72B08C7035A3}"/>
                </a:ext>
              </a:extLst>
            </p:cNvPr>
            <p:cNvSpPr/>
            <p:nvPr/>
          </p:nvSpPr>
          <p:spPr>
            <a:xfrm>
              <a:off x="5426665" y="7322762"/>
              <a:ext cx="29131" cy="33887"/>
            </a:xfrm>
            <a:custGeom>
              <a:avLst/>
              <a:gdLst>
                <a:gd name="connsiteX0" fmla="*/ 29131 w 29131"/>
                <a:gd name="connsiteY0" fmla="*/ 1336 h 33887"/>
                <a:gd name="connsiteX1" fmla="*/ 20522 w 29131"/>
                <a:gd name="connsiteY1" fmla="*/ 18823 h 33887"/>
                <a:gd name="connsiteX2" fmla="*/ 18908 w 29131"/>
                <a:gd name="connsiteY2" fmla="*/ 25010 h 33887"/>
                <a:gd name="connsiteX3" fmla="*/ 76 w 29131"/>
                <a:gd name="connsiteY3" fmla="*/ 33888 h 33887"/>
                <a:gd name="connsiteX4" fmla="*/ 3574 w 29131"/>
                <a:gd name="connsiteY4" fmla="*/ 28238 h 33887"/>
                <a:gd name="connsiteX5" fmla="*/ 27517 w 29131"/>
                <a:gd name="connsiteY5" fmla="*/ 260 h 33887"/>
                <a:gd name="connsiteX6" fmla="*/ 29131 w 29131"/>
                <a:gd name="connsiteY6" fmla="*/ 1336 h 3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31" h="33887">
                  <a:moveTo>
                    <a:pt x="29131" y="1336"/>
                  </a:moveTo>
                  <a:cubicBezTo>
                    <a:pt x="26172" y="7255"/>
                    <a:pt x="23482" y="12904"/>
                    <a:pt x="20522" y="18823"/>
                  </a:cubicBezTo>
                  <a:cubicBezTo>
                    <a:pt x="19446" y="20706"/>
                    <a:pt x="18101" y="22589"/>
                    <a:pt x="18908" y="25010"/>
                  </a:cubicBezTo>
                  <a:cubicBezTo>
                    <a:pt x="13528" y="30122"/>
                    <a:pt x="6533" y="31736"/>
                    <a:pt x="76" y="33888"/>
                  </a:cubicBezTo>
                  <a:cubicBezTo>
                    <a:pt x="-462" y="30929"/>
                    <a:pt x="1960" y="29853"/>
                    <a:pt x="3574" y="28238"/>
                  </a:cubicBezTo>
                  <a:cubicBezTo>
                    <a:pt x="12721" y="19899"/>
                    <a:pt x="19984" y="9945"/>
                    <a:pt x="27517" y="260"/>
                  </a:cubicBezTo>
                  <a:cubicBezTo>
                    <a:pt x="28593" y="-278"/>
                    <a:pt x="29131" y="-9"/>
                    <a:pt x="29131" y="1336"/>
                  </a:cubicBezTo>
                  <a:close/>
                </a:path>
              </a:pathLst>
            </a:custGeom>
            <a:solidFill>
              <a:srgbClr val="5C8C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1" name="Полилиния: фигура 870">
              <a:extLst>
                <a:ext uri="{FF2B5EF4-FFF2-40B4-BE49-F238E27FC236}">
                  <a16:creationId xmlns:a16="http://schemas.microsoft.com/office/drawing/2014/main" id="{3769C389-FA66-4D10-54FE-B8A0435C4127}"/>
                </a:ext>
              </a:extLst>
            </p:cNvPr>
            <p:cNvSpPr/>
            <p:nvPr/>
          </p:nvSpPr>
          <p:spPr>
            <a:xfrm>
              <a:off x="5625013" y="7352824"/>
              <a:ext cx="21791" cy="11371"/>
            </a:xfrm>
            <a:custGeom>
              <a:avLst/>
              <a:gdLst>
                <a:gd name="connsiteX0" fmla="*/ 0 w 21791"/>
                <a:gd name="connsiteY0" fmla="*/ 3557 h 11371"/>
                <a:gd name="connsiteX1" fmla="*/ 2421 w 21791"/>
                <a:gd name="connsiteY1" fmla="*/ 60 h 11371"/>
                <a:gd name="connsiteX2" fmla="*/ 21791 w 21791"/>
                <a:gd name="connsiteY2" fmla="*/ 10552 h 11371"/>
                <a:gd name="connsiteX3" fmla="*/ 20984 w 21791"/>
                <a:gd name="connsiteY3" fmla="*/ 11359 h 11371"/>
                <a:gd name="connsiteX4" fmla="*/ 0 w 21791"/>
                <a:gd name="connsiteY4" fmla="*/ 3557 h 11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91" h="11371">
                  <a:moveTo>
                    <a:pt x="0" y="3557"/>
                  </a:moveTo>
                  <a:cubicBezTo>
                    <a:pt x="0" y="1674"/>
                    <a:pt x="807" y="329"/>
                    <a:pt x="2421" y="60"/>
                  </a:cubicBezTo>
                  <a:cubicBezTo>
                    <a:pt x="6188" y="-747"/>
                    <a:pt x="19639" y="6786"/>
                    <a:pt x="21791" y="10552"/>
                  </a:cubicBezTo>
                  <a:cubicBezTo>
                    <a:pt x="21791" y="10552"/>
                    <a:pt x="21253" y="11090"/>
                    <a:pt x="20984" y="11359"/>
                  </a:cubicBezTo>
                  <a:cubicBezTo>
                    <a:pt x="12644" y="11628"/>
                    <a:pt x="6457" y="7593"/>
                    <a:pt x="0" y="3557"/>
                  </a:cubicBezTo>
                  <a:close/>
                </a:path>
              </a:pathLst>
            </a:custGeom>
            <a:solidFill>
              <a:srgbClr val="5E8E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2" name="Полилиния: фигура 871">
              <a:extLst>
                <a:ext uri="{FF2B5EF4-FFF2-40B4-BE49-F238E27FC236}">
                  <a16:creationId xmlns:a16="http://schemas.microsoft.com/office/drawing/2014/main" id="{3C0EDC48-B00D-7ACB-037D-3F6444D08F4C}"/>
                </a:ext>
              </a:extLst>
            </p:cNvPr>
            <p:cNvSpPr/>
            <p:nvPr/>
          </p:nvSpPr>
          <p:spPr>
            <a:xfrm>
              <a:off x="5758988" y="7289763"/>
              <a:ext cx="18024" cy="11198"/>
            </a:xfrm>
            <a:custGeom>
              <a:avLst/>
              <a:gdLst>
                <a:gd name="connsiteX0" fmla="*/ 2959 w 18024"/>
                <a:gd name="connsiteY0" fmla="*/ 11199 h 11198"/>
                <a:gd name="connsiteX1" fmla="*/ 0 w 18024"/>
                <a:gd name="connsiteY1" fmla="*/ 1783 h 11198"/>
                <a:gd name="connsiteX2" fmla="*/ 3497 w 18024"/>
                <a:gd name="connsiteY2" fmla="*/ 169 h 11198"/>
                <a:gd name="connsiteX3" fmla="*/ 18025 w 18024"/>
                <a:gd name="connsiteY3" fmla="*/ 2590 h 11198"/>
                <a:gd name="connsiteX4" fmla="*/ 6457 w 18024"/>
                <a:gd name="connsiteY4" fmla="*/ 10392 h 11198"/>
                <a:gd name="connsiteX5" fmla="*/ 5111 w 18024"/>
                <a:gd name="connsiteY5" fmla="*/ 6356 h 11198"/>
                <a:gd name="connsiteX6" fmla="*/ 4304 w 18024"/>
                <a:gd name="connsiteY6" fmla="*/ 10930 h 11198"/>
                <a:gd name="connsiteX7" fmla="*/ 2959 w 18024"/>
                <a:gd name="connsiteY7" fmla="*/ 11199 h 1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24" h="11198">
                  <a:moveTo>
                    <a:pt x="2959" y="11199"/>
                  </a:moveTo>
                  <a:cubicBezTo>
                    <a:pt x="1076" y="8508"/>
                    <a:pt x="3766" y="3935"/>
                    <a:pt x="0" y="1783"/>
                  </a:cubicBezTo>
                  <a:cubicBezTo>
                    <a:pt x="807" y="438"/>
                    <a:pt x="1345" y="-369"/>
                    <a:pt x="3497" y="169"/>
                  </a:cubicBezTo>
                  <a:cubicBezTo>
                    <a:pt x="8340" y="1245"/>
                    <a:pt x="13182" y="1783"/>
                    <a:pt x="18025" y="2590"/>
                  </a:cubicBezTo>
                  <a:cubicBezTo>
                    <a:pt x="16679" y="10122"/>
                    <a:pt x="16410" y="10392"/>
                    <a:pt x="6457" y="10392"/>
                  </a:cubicBezTo>
                  <a:cubicBezTo>
                    <a:pt x="6188" y="9046"/>
                    <a:pt x="5649" y="7701"/>
                    <a:pt x="5111" y="6356"/>
                  </a:cubicBezTo>
                  <a:cubicBezTo>
                    <a:pt x="5381" y="7970"/>
                    <a:pt x="5111" y="9584"/>
                    <a:pt x="4304" y="10930"/>
                  </a:cubicBezTo>
                  <a:cubicBezTo>
                    <a:pt x="3766" y="10930"/>
                    <a:pt x="3228" y="11199"/>
                    <a:pt x="2959" y="11199"/>
                  </a:cubicBezTo>
                  <a:close/>
                </a:path>
              </a:pathLst>
            </a:custGeom>
            <a:solidFill>
              <a:srgbClr val="BCD17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3" name="Полилиния: фигура 872">
              <a:extLst>
                <a:ext uri="{FF2B5EF4-FFF2-40B4-BE49-F238E27FC236}">
                  <a16:creationId xmlns:a16="http://schemas.microsoft.com/office/drawing/2014/main" id="{89B54183-3D07-97E7-E4E9-319B534D8104}"/>
                </a:ext>
              </a:extLst>
            </p:cNvPr>
            <p:cNvSpPr/>
            <p:nvPr/>
          </p:nvSpPr>
          <p:spPr>
            <a:xfrm>
              <a:off x="5983355" y="7115326"/>
              <a:ext cx="15924" cy="14758"/>
            </a:xfrm>
            <a:custGeom>
              <a:avLst/>
              <a:gdLst>
                <a:gd name="connsiteX0" fmla="*/ 0 w 15924"/>
                <a:gd name="connsiteY0" fmla="*/ 14536 h 14758"/>
                <a:gd name="connsiteX1" fmla="*/ 15873 w 15924"/>
                <a:gd name="connsiteY1" fmla="*/ 8 h 14758"/>
                <a:gd name="connsiteX2" fmla="*/ 9954 w 15924"/>
                <a:gd name="connsiteY2" fmla="*/ 9424 h 14758"/>
                <a:gd name="connsiteX3" fmla="*/ 3228 w 15924"/>
                <a:gd name="connsiteY3" fmla="*/ 13998 h 14758"/>
                <a:gd name="connsiteX4" fmla="*/ 0 w 15924"/>
                <a:gd name="connsiteY4" fmla="*/ 14536 h 14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24" h="14758">
                  <a:moveTo>
                    <a:pt x="0" y="14536"/>
                  </a:moveTo>
                  <a:cubicBezTo>
                    <a:pt x="1883" y="5927"/>
                    <a:pt x="5919" y="-261"/>
                    <a:pt x="15873" y="8"/>
                  </a:cubicBezTo>
                  <a:cubicBezTo>
                    <a:pt x="16411" y="4851"/>
                    <a:pt x="12644" y="6734"/>
                    <a:pt x="9954" y="9424"/>
                  </a:cubicBezTo>
                  <a:cubicBezTo>
                    <a:pt x="7264" y="10231"/>
                    <a:pt x="5381" y="12384"/>
                    <a:pt x="3228" y="13998"/>
                  </a:cubicBezTo>
                  <a:cubicBezTo>
                    <a:pt x="2152" y="14536"/>
                    <a:pt x="1076" y="15074"/>
                    <a:pt x="0" y="14536"/>
                  </a:cubicBezTo>
                  <a:close/>
                </a:path>
              </a:pathLst>
            </a:custGeom>
            <a:solidFill>
              <a:srgbClr val="C2D58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4" name="Полилиния: фигура 873">
              <a:extLst>
                <a:ext uri="{FF2B5EF4-FFF2-40B4-BE49-F238E27FC236}">
                  <a16:creationId xmlns:a16="http://schemas.microsoft.com/office/drawing/2014/main" id="{0442ED5D-7528-6E30-81E9-8235F5FFDEE5}"/>
                </a:ext>
              </a:extLst>
            </p:cNvPr>
            <p:cNvSpPr/>
            <p:nvPr/>
          </p:nvSpPr>
          <p:spPr>
            <a:xfrm>
              <a:off x="5696574" y="7274343"/>
              <a:ext cx="15100" cy="11822"/>
            </a:xfrm>
            <a:custGeom>
              <a:avLst/>
              <a:gdLst>
                <a:gd name="connsiteX0" fmla="*/ 0 w 15100"/>
                <a:gd name="connsiteY0" fmla="*/ 3483 h 11822"/>
                <a:gd name="connsiteX1" fmla="*/ 2690 w 15100"/>
                <a:gd name="connsiteY1" fmla="*/ 2407 h 11822"/>
                <a:gd name="connsiteX2" fmla="*/ 13182 w 15100"/>
                <a:gd name="connsiteY2" fmla="*/ 4290 h 11822"/>
                <a:gd name="connsiteX3" fmla="*/ 13182 w 15100"/>
                <a:gd name="connsiteY3" fmla="*/ 11823 h 11822"/>
                <a:gd name="connsiteX4" fmla="*/ 0 w 15100"/>
                <a:gd name="connsiteY4" fmla="*/ 3483 h 1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00" h="11822">
                  <a:moveTo>
                    <a:pt x="0" y="3483"/>
                  </a:moveTo>
                  <a:cubicBezTo>
                    <a:pt x="807" y="3214"/>
                    <a:pt x="2152" y="3214"/>
                    <a:pt x="2690" y="2407"/>
                  </a:cubicBezTo>
                  <a:cubicBezTo>
                    <a:pt x="7264" y="-2166"/>
                    <a:pt x="10223" y="524"/>
                    <a:pt x="13182" y="4290"/>
                  </a:cubicBezTo>
                  <a:cubicBezTo>
                    <a:pt x="15872" y="6711"/>
                    <a:pt x="15603" y="9402"/>
                    <a:pt x="13182" y="11823"/>
                  </a:cubicBezTo>
                  <a:cubicBezTo>
                    <a:pt x="8340" y="9671"/>
                    <a:pt x="4035" y="6980"/>
                    <a:pt x="0" y="3483"/>
                  </a:cubicBezTo>
                  <a:close/>
                </a:path>
              </a:pathLst>
            </a:custGeom>
            <a:solidFill>
              <a:srgbClr val="C1D48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5" name="Полилиния: фигура 874">
              <a:extLst>
                <a:ext uri="{FF2B5EF4-FFF2-40B4-BE49-F238E27FC236}">
                  <a16:creationId xmlns:a16="http://schemas.microsoft.com/office/drawing/2014/main" id="{EAA7874F-3C2D-5E09-ED78-EEB4A4BB9D9F}"/>
                </a:ext>
              </a:extLst>
            </p:cNvPr>
            <p:cNvSpPr/>
            <p:nvPr/>
          </p:nvSpPr>
          <p:spPr>
            <a:xfrm>
              <a:off x="5414403" y="7152729"/>
              <a:ext cx="10940" cy="28516"/>
            </a:xfrm>
            <a:custGeom>
              <a:avLst/>
              <a:gdLst>
                <a:gd name="connsiteX0" fmla="*/ 501 w 10940"/>
                <a:gd name="connsiteY0" fmla="*/ 28517 h 28516"/>
                <a:gd name="connsiteX1" fmla="*/ 2384 w 10940"/>
                <a:gd name="connsiteY1" fmla="*/ 18832 h 28516"/>
                <a:gd name="connsiteX2" fmla="*/ 4268 w 10940"/>
                <a:gd name="connsiteY2" fmla="*/ 11568 h 28516"/>
                <a:gd name="connsiteX3" fmla="*/ 9379 w 10940"/>
                <a:gd name="connsiteY3" fmla="*/ 0 h 28516"/>
                <a:gd name="connsiteX4" fmla="*/ 9379 w 10940"/>
                <a:gd name="connsiteY4" fmla="*/ 8071 h 28516"/>
                <a:gd name="connsiteX5" fmla="*/ 501 w 10940"/>
                <a:gd name="connsiteY5" fmla="*/ 28517 h 2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40" h="28516">
                  <a:moveTo>
                    <a:pt x="501" y="28517"/>
                  </a:moveTo>
                  <a:cubicBezTo>
                    <a:pt x="-844" y="25019"/>
                    <a:pt x="770" y="22060"/>
                    <a:pt x="2384" y="18832"/>
                  </a:cubicBezTo>
                  <a:cubicBezTo>
                    <a:pt x="3460" y="16411"/>
                    <a:pt x="5075" y="14258"/>
                    <a:pt x="4268" y="11568"/>
                  </a:cubicBezTo>
                  <a:cubicBezTo>
                    <a:pt x="5882" y="7802"/>
                    <a:pt x="7765" y="4035"/>
                    <a:pt x="9379" y="0"/>
                  </a:cubicBezTo>
                  <a:cubicBezTo>
                    <a:pt x="12607" y="2690"/>
                    <a:pt x="9917" y="5650"/>
                    <a:pt x="9379" y="8071"/>
                  </a:cubicBezTo>
                  <a:cubicBezTo>
                    <a:pt x="6958" y="15065"/>
                    <a:pt x="5344" y="22598"/>
                    <a:pt x="501" y="28517"/>
                  </a:cubicBezTo>
                  <a:close/>
                </a:path>
              </a:pathLst>
            </a:custGeom>
            <a:solidFill>
              <a:srgbClr val="2E1A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6" name="Полилиния: фигура 875">
              <a:extLst>
                <a:ext uri="{FF2B5EF4-FFF2-40B4-BE49-F238E27FC236}">
                  <a16:creationId xmlns:a16="http://schemas.microsoft.com/office/drawing/2014/main" id="{1F0C8E1F-7380-91DD-6452-BC5CA07EB2B0}"/>
                </a:ext>
              </a:extLst>
            </p:cNvPr>
            <p:cNvSpPr/>
            <p:nvPr/>
          </p:nvSpPr>
          <p:spPr>
            <a:xfrm>
              <a:off x="5675859" y="7257111"/>
              <a:ext cx="19100" cy="20176"/>
            </a:xfrm>
            <a:custGeom>
              <a:avLst/>
              <a:gdLst>
                <a:gd name="connsiteX0" fmla="*/ 6188 w 19100"/>
                <a:gd name="connsiteY0" fmla="*/ 11568 h 20176"/>
                <a:gd name="connsiteX1" fmla="*/ 1883 w 19100"/>
                <a:gd name="connsiteY1" fmla="*/ 6457 h 20176"/>
                <a:gd name="connsiteX2" fmla="*/ 0 w 19100"/>
                <a:gd name="connsiteY2" fmla="*/ 807 h 20176"/>
                <a:gd name="connsiteX3" fmla="*/ 1076 w 19100"/>
                <a:gd name="connsiteY3" fmla="*/ 0 h 20176"/>
                <a:gd name="connsiteX4" fmla="*/ 19101 w 19100"/>
                <a:gd name="connsiteY4" fmla="*/ 20177 h 20176"/>
                <a:gd name="connsiteX5" fmla="*/ 12375 w 19100"/>
                <a:gd name="connsiteY5" fmla="*/ 19908 h 20176"/>
                <a:gd name="connsiteX6" fmla="*/ 12644 w 19100"/>
                <a:gd name="connsiteY6" fmla="*/ 19370 h 20176"/>
                <a:gd name="connsiteX7" fmla="*/ 6188 w 19100"/>
                <a:gd name="connsiteY7" fmla="*/ 11568 h 20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00" h="20176">
                  <a:moveTo>
                    <a:pt x="6188" y="11568"/>
                  </a:moveTo>
                  <a:cubicBezTo>
                    <a:pt x="4035" y="10492"/>
                    <a:pt x="3228" y="8340"/>
                    <a:pt x="1883" y="6457"/>
                  </a:cubicBezTo>
                  <a:cubicBezTo>
                    <a:pt x="1345" y="4573"/>
                    <a:pt x="538" y="2690"/>
                    <a:pt x="0" y="807"/>
                  </a:cubicBezTo>
                  <a:cubicBezTo>
                    <a:pt x="269" y="538"/>
                    <a:pt x="538" y="269"/>
                    <a:pt x="1076" y="0"/>
                  </a:cubicBezTo>
                  <a:cubicBezTo>
                    <a:pt x="6995" y="6726"/>
                    <a:pt x="13182" y="13451"/>
                    <a:pt x="19101" y="20177"/>
                  </a:cubicBezTo>
                  <a:cubicBezTo>
                    <a:pt x="16949" y="20177"/>
                    <a:pt x="14796" y="19908"/>
                    <a:pt x="12375" y="19908"/>
                  </a:cubicBezTo>
                  <a:lnTo>
                    <a:pt x="12644" y="19370"/>
                  </a:lnTo>
                  <a:cubicBezTo>
                    <a:pt x="11299" y="16142"/>
                    <a:pt x="9954" y="12644"/>
                    <a:pt x="6188" y="11568"/>
                  </a:cubicBezTo>
                  <a:close/>
                </a:path>
              </a:pathLst>
            </a:custGeom>
            <a:solidFill>
              <a:srgbClr val="B9CD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7" name="Полилиния: фигура 876">
              <a:extLst>
                <a:ext uri="{FF2B5EF4-FFF2-40B4-BE49-F238E27FC236}">
                  <a16:creationId xmlns:a16="http://schemas.microsoft.com/office/drawing/2014/main" id="{F77BFFDB-2CC5-8173-1EEB-939F33931123}"/>
                </a:ext>
              </a:extLst>
            </p:cNvPr>
            <p:cNvSpPr/>
            <p:nvPr/>
          </p:nvSpPr>
          <p:spPr>
            <a:xfrm>
              <a:off x="5709756" y="7278633"/>
              <a:ext cx="14511" cy="12106"/>
            </a:xfrm>
            <a:custGeom>
              <a:avLst/>
              <a:gdLst>
                <a:gd name="connsiteX0" fmla="*/ 0 w 14511"/>
                <a:gd name="connsiteY0" fmla="*/ 7533 h 12106"/>
                <a:gd name="connsiteX1" fmla="*/ 0 w 14511"/>
                <a:gd name="connsiteY1" fmla="*/ 0 h 12106"/>
                <a:gd name="connsiteX2" fmla="*/ 13182 w 14511"/>
                <a:gd name="connsiteY2" fmla="*/ 9685 h 12106"/>
                <a:gd name="connsiteX3" fmla="*/ 13989 w 14511"/>
                <a:gd name="connsiteY3" fmla="*/ 12106 h 12106"/>
                <a:gd name="connsiteX4" fmla="*/ 0 w 14511"/>
                <a:gd name="connsiteY4" fmla="*/ 7533 h 1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11" h="12106">
                  <a:moveTo>
                    <a:pt x="0" y="7533"/>
                  </a:moveTo>
                  <a:cubicBezTo>
                    <a:pt x="269" y="5111"/>
                    <a:pt x="1076" y="2421"/>
                    <a:pt x="0" y="0"/>
                  </a:cubicBezTo>
                  <a:cubicBezTo>
                    <a:pt x="5381" y="1883"/>
                    <a:pt x="8340" y="6995"/>
                    <a:pt x="13182" y="9685"/>
                  </a:cubicBezTo>
                  <a:cubicBezTo>
                    <a:pt x="13720" y="10492"/>
                    <a:pt x="15334" y="10761"/>
                    <a:pt x="13989" y="12106"/>
                  </a:cubicBezTo>
                  <a:cubicBezTo>
                    <a:pt x="9147" y="11299"/>
                    <a:pt x="4573" y="9954"/>
                    <a:pt x="0" y="7533"/>
                  </a:cubicBezTo>
                  <a:close/>
                </a:path>
              </a:pathLst>
            </a:custGeom>
            <a:solidFill>
              <a:srgbClr val="608F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8" name="Полилиния: фигура 877">
              <a:extLst>
                <a:ext uri="{FF2B5EF4-FFF2-40B4-BE49-F238E27FC236}">
                  <a16:creationId xmlns:a16="http://schemas.microsoft.com/office/drawing/2014/main" id="{4634EF63-98A1-DB6B-8ABD-CD629A566A0C}"/>
                </a:ext>
              </a:extLst>
            </p:cNvPr>
            <p:cNvSpPr/>
            <p:nvPr/>
          </p:nvSpPr>
          <p:spPr>
            <a:xfrm>
              <a:off x="5458486" y="7304997"/>
              <a:ext cx="17217" cy="28516"/>
            </a:xfrm>
            <a:custGeom>
              <a:avLst/>
              <a:gdLst>
                <a:gd name="connsiteX0" fmla="*/ 0 w 17217"/>
                <a:gd name="connsiteY0" fmla="*/ 27172 h 28516"/>
                <a:gd name="connsiteX1" fmla="*/ 15065 w 17217"/>
                <a:gd name="connsiteY1" fmla="*/ 0 h 28516"/>
                <a:gd name="connsiteX2" fmla="*/ 17218 w 17217"/>
                <a:gd name="connsiteY2" fmla="*/ 1076 h 28516"/>
                <a:gd name="connsiteX3" fmla="*/ 2421 w 17217"/>
                <a:gd name="connsiteY3" fmla="*/ 27441 h 28516"/>
                <a:gd name="connsiteX4" fmla="*/ 0 w 17217"/>
                <a:gd name="connsiteY4" fmla="*/ 27172 h 2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217" h="28516">
                  <a:moveTo>
                    <a:pt x="0" y="27172"/>
                  </a:moveTo>
                  <a:cubicBezTo>
                    <a:pt x="6726" y="19101"/>
                    <a:pt x="10761" y="9416"/>
                    <a:pt x="15065" y="0"/>
                  </a:cubicBezTo>
                  <a:cubicBezTo>
                    <a:pt x="15872" y="0"/>
                    <a:pt x="16680" y="269"/>
                    <a:pt x="17218" y="1076"/>
                  </a:cubicBezTo>
                  <a:cubicBezTo>
                    <a:pt x="13182" y="10492"/>
                    <a:pt x="8878" y="19639"/>
                    <a:pt x="2421" y="27441"/>
                  </a:cubicBezTo>
                  <a:cubicBezTo>
                    <a:pt x="1614" y="28786"/>
                    <a:pt x="538" y="29055"/>
                    <a:pt x="0" y="27172"/>
                  </a:cubicBezTo>
                  <a:close/>
                </a:path>
              </a:pathLst>
            </a:custGeom>
            <a:solidFill>
              <a:srgbClr val="739D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79" name="Полилиния: фигура 878">
              <a:extLst>
                <a:ext uri="{FF2B5EF4-FFF2-40B4-BE49-F238E27FC236}">
                  <a16:creationId xmlns:a16="http://schemas.microsoft.com/office/drawing/2014/main" id="{5491BFED-E177-D0B4-EA43-08E3C51D20E0}"/>
                </a:ext>
              </a:extLst>
            </p:cNvPr>
            <p:cNvSpPr/>
            <p:nvPr/>
          </p:nvSpPr>
          <p:spPr>
            <a:xfrm>
              <a:off x="5541615" y="7261146"/>
              <a:ext cx="20376" cy="9491"/>
            </a:xfrm>
            <a:custGeom>
              <a:avLst/>
              <a:gdLst>
                <a:gd name="connsiteX0" fmla="*/ 0 w 20376"/>
                <a:gd name="connsiteY0" fmla="*/ 8878 h 9491"/>
                <a:gd name="connsiteX1" fmla="*/ 19908 w 20376"/>
                <a:gd name="connsiteY1" fmla="*/ 0 h 9491"/>
                <a:gd name="connsiteX2" fmla="*/ 19639 w 20376"/>
                <a:gd name="connsiteY2" fmla="*/ 2421 h 9491"/>
                <a:gd name="connsiteX3" fmla="*/ 6726 w 20376"/>
                <a:gd name="connsiteY3" fmla="*/ 9416 h 9491"/>
                <a:gd name="connsiteX4" fmla="*/ 0 w 20376"/>
                <a:gd name="connsiteY4" fmla="*/ 8878 h 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76" h="9491">
                  <a:moveTo>
                    <a:pt x="0" y="8878"/>
                  </a:moveTo>
                  <a:cubicBezTo>
                    <a:pt x="7533" y="7533"/>
                    <a:pt x="12644" y="1076"/>
                    <a:pt x="19908" y="0"/>
                  </a:cubicBezTo>
                  <a:cubicBezTo>
                    <a:pt x="20984" y="1076"/>
                    <a:pt x="19908" y="1614"/>
                    <a:pt x="19639" y="2421"/>
                  </a:cubicBezTo>
                  <a:cubicBezTo>
                    <a:pt x="16680" y="7264"/>
                    <a:pt x="10223" y="5650"/>
                    <a:pt x="6726" y="9416"/>
                  </a:cubicBezTo>
                  <a:cubicBezTo>
                    <a:pt x="4843" y="7533"/>
                    <a:pt x="2152" y="10761"/>
                    <a:pt x="0" y="8878"/>
                  </a:cubicBezTo>
                  <a:close/>
                </a:path>
              </a:pathLst>
            </a:custGeom>
            <a:solidFill>
              <a:srgbClr val="E6E6E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0" name="Полилиния: фигура 879">
              <a:extLst>
                <a:ext uri="{FF2B5EF4-FFF2-40B4-BE49-F238E27FC236}">
                  <a16:creationId xmlns:a16="http://schemas.microsoft.com/office/drawing/2014/main" id="{6EDCA9FD-2FD6-EF65-F126-B3C4527F3015}"/>
                </a:ext>
              </a:extLst>
            </p:cNvPr>
            <p:cNvSpPr/>
            <p:nvPr/>
          </p:nvSpPr>
          <p:spPr>
            <a:xfrm>
              <a:off x="5976855" y="7127979"/>
              <a:ext cx="11610" cy="9901"/>
            </a:xfrm>
            <a:custGeom>
              <a:avLst/>
              <a:gdLst>
                <a:gd name="connsiteX0" fmla="*/ 6499 w 11610"/>
                <a:gd name="connsiteY0" fmla="*/ 1883 h 9901"/>
                <a:gd name="connsiteX1" fmla="*/ 9997 w 11610"/>
                <a:gd name="connsiteY1" fmla="*/ 269 h 9901"/>
                <a:gd name="connsiteX2" fmla="*/ 11611 w 11610"/>
                <a:gd name="connsiteY2" fmla="*/ 1076 h 9901"/>
                <a:gd name="connsiteX3" fmla="*/ 2733 w 11610"/>
                <a:gd name="connsiteY3" fmla="*/ 9416 h 9901"/>
                <a:gd name="connsiteX4" fmla="*/ 581 w 11610"/>
                <a:gd name="connsiteY4" fmla="*/ 8071 h 9901"/>
                <a:gd name="connsiteX5" fmla="*/ 6499 w 11610"/>
                <a:gd name="connsiteY5" fmla="*/ 1883 h 9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10" h="9901">
                  <a:moveTo>
                    <a:pt x="6499" y="1883"/>
                  </a:moveTo>
                  <a:cubicBezTo>
                    <a:pt x="7576" y="1345"/>
                    <a:pt x="8652" y="807"/>
                    <a:pt x="9997" y="269"/>
                  </a:cubicBezTo>
                  <a:cubicBezTo>
                    <a:pt x="11073" y="-269"/>
                    <a:pt x="11342" y="0"/>
                    <a:pt x="11611" y="1076"/>
                  </a:cubicBezTo>
                  <a:cubicBezTo>
                    <a:pt x="9190" y="4304"/>
                    <a:pt x="5961" y="6995"/>
                    <a:pt x="2733" y="9416"/>
                  </a:cubicBezTo>
                  <a:cubicBezTo>
                    <a:pt x="1926" y="8878"/>
                    <a:pt x="-1302" y="11568"/>
                    <a:pt x="581" y="8071"/>
                  </a:cubicBezTo>
                  <a:cubicBezTo>
                    <a:pt x="1657" y="5650"/>
                    <a:pt x="4347" y="3766"/>
                    <a:pt x="6499" y="1883"/>
                  </a:cubicBezTo>
                  <a:close/>
                </a:path>
              </a:pathLst>
            </a:custGeom>
            <a:solidFill>
              <a:srgbClr val="6E993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1" name="Полилиния: фигура 880">
              <a:extLst>
                <a:ext uri="{FF2B5EF4-FFF2-40B4-BE49-F238E27FC236}">
                  <a16:creationId xmlns:a16="http://schemas.microsoft.com/office/drawing/2014/main" id="{6CD0760A-CFB1-0D20-C0F2-A8B99E6BA2B0}"/>
                </a:ext>
              </a:extLst>
            </p:cNvPr>
            <p:cNvSpPr/>
            <p:nvPr/>
          </p:nvSpPr>
          <p:spPr>
            <a:xfrm>
              <a:off x="5693883" y="7299617"/>
              <a:ext cx="6836" cy="8608"/>
            </a:xfrm>
            <a:custGeom>
              <a:avLst/>
              <a:gdLst>
                <a:gd name="connsiteX0" fmla="*/ 0 w 6836"/>
                <a:gd name="connsiteY0" fmla="*/ 8609 h 8608"/>
                <a:gd name="connsiteX1" fmla="*/ 6188 w 6836"/>
                <a:gd name="connsiteY1" fmla="*/ 0 h 8608"/>
                <a:gd name="connsiteX2" fmla="*/ 0 w 6836"/>
                <a:gd name="connsiteY2" fmla="*/ 8609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36" h="8608">
                  <a:moveTo>
                    <a:pt x="0" y="8609"/>
                  </a:moveTo>
                  <a:cubicBezTo>
                    <a:pt x="2421" y="6188"/>
                    <a:pt x="1883" y="1345"/>
                    <a:pt x="6188" y="0"/>
                  </a:cubicBezTo>
                  <a:cubicBezTo>
                    <a:pt x="8340" y="5919"/>
                    <a:pt x="4842" y="7802"/>
                    <a:pt x="0" y="8609"/>
                  </a:cubicBezTo>
                  <a:close/>
                </a:path>
              </a:pathLst>
            </a:custGeom>
            <a:solidFill>
              <a:srgbClr val="729C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2" name="Полилиния: фигура 881">
              <a:extLst>
                <a:ext uri="{FF2B5EF4-FFF2-40B4-BE49-F238E27FC236}">
                  <a16:creationId xmlns:a16="http://schemas.microsoft.com/office/drawing/2014/main" id="{1B4569DE-B05B-0DB5-0B6C-632BB07713F1}"/>
                </a:ext>
              </a:extLst>
            </p:cNvPr>
            <p:cNvSpPr/>
            <p:nvPr/>
          </p:nvSpPr>
          <p:spPr>
            <a:xfrm>
              <a:off x="5401722" y="7365776"/>
              <a:ext cx="14258" cy="7822"/>
            </a:xfrm>
            <a:custGeom>
              <a:avLst/>
              <a:gdLst>
                <a:gd name="connsiteX0" fmla="*/ 7264 w 14258"/>
                <a:gd name="connsiteY0" fmla="*/ 5940 h 7822"/>
                <a:gd name="connsiteX1" fmla="*/ 0 w 14258"/>
                <a:gd name="connsiteY1" fmla="*/ 7823 h 7822"/>
                <a:gd name="connsiteX2" fmla="*/ 4035 w 14258"/>
                <a:gd name="connsiteY2" fmla="*/ 5133 h 7822"/>
                <a:gd name="connsiteX3" fmla="*/ 7533 w 14258"/>
                <a:gd name="connsiteY3" fmla="*/ 2711 h 7822"/>
                <a:gd name="connsiteX4" fmla="*/ 14258 w 14258"/>
                <a:gd name="connsiteY4" fmla="*/ 290 h 7822"/>
                <a:gd name="connsiteX5" fmla="*/ 7264 w 14258"/>
                <a:gd name="connsiteY5" fmla="*/ 5940 h 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58" h="7822">
                  <a:moveTo>
                    <a:pt x="7264" y="5940"/>
                  </a:moveTo>
                  <a:cubicBezTo>
                    <a:pt x="4843" y="6478"/>
                    <a:pt x="2690" y="7285"/>
                    <a:pt x="0" y="7823"/>
                  </a:cubicBezTo>
                  <a:cubicBezTo>
                    <a:pt x="807" y="5671"/>
                    <a:pt x="2959" y="5940"/>
                    <a:pt x="4035" y="5133"/>
                  </a:cubicBezTo>
                  <a:cubicBezTo>
                    <a:pt x="4843" y="3788"/>
                    <a:pt x="5919" y="2981"/>
                    <a:pt x="7533" y="2711"/>
                  </a:cubicBezTo>
                  <a:cubicBezTo>
                    <a:pt x="9954" y="2711"/>
                    <a:pt x="11299" y="-1055"/>
                    <a:pt x="14258" y="290"/>
                  </a:cubicBezTo>
                  <a:cubicBezTo>
                    <a:pt x="12375" y="3250"/>
                    <a:pt x="9685" y="4595"/>
                    <a:pt x="7264" y="5940"/>
                  </a:cubicBezTo>
                  <a:close/>
                </a:path>
              </a:pathLst>
            </a:custGeom>
            <a:solidFill>
              <a:srgbClr val="85AA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3" name="Полилиния: фигура 882">
              <a:extLst>
                <a:ext uri="{FF2B5EF4-FFF2-40B4-BE49-F238E27FC236}">
                  <a16:creationId xmlns:a16="http://schemas.microsoft.com/office/drawing/2014/main" id="{111E0A2F-30F0-18B3-DB5E-9BF00636879C}"/>
                </a:ext>
              </a:extLst>
            </p:cNvPr>
            <p:cNvSpPr/>
            <p:nvPr/>
          </p:nvSpPr>
          <p:spPr>
            <a:xfrm>
              <a:off x="5451492" y="7332169"/>
              <a:ext cx="9415" cy="9953"/>
            </a:xfrm>
            <a:custGeom>
              <a:avLst/>
              <a:gdLst>
                <a:gd name="connsiteX0" fmla="*/ 6995 w 9415"/>
                <a:gd name="connsiteY0" fmla="*/ 0 h 9953"/>
                <a:gd name="connsiteX1" fmla="*/ 9416 w 9415"/>
                <a:gd name="connsiteY1" fmla="*/ 269 h 9953"/>
                <a:gd name="connsiteX2" fmla="*/ 0 w 9415"/>
                <a:gd name="connsiteY2" fmla="*/ 9954 h 9953"/>
                <a:gd name="connsiteX3" fmla="*/ 6995 w 9415"/>
                <a:gd name="connsiteY3" fmla="*/ 0 h 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15" h="9953">
                  <a:moveTo>
                    <a:pt x="6995" y="0"/>
                  </a:moveTo>
                  <a:cubicBezTo>
                    <a:pt x="7802" y="807"/>
                    <a:pt x="8609" y="538"/>
                    <a:pt x="9416" y="269"/>
                  </a:cubicBezTo>
                  <a:cubicBezTo>
                    <a:pt x="6995" y="4304"/>
                    <a:pt x="3497" y="6995"/>
                    <a:pt x="0" y="9954"/>
                  </a:cubicBezTo>
                  <a:cubicBezTo>
                    <a:pt x="807" y="5650"/>
                    <a:pt x="4843" y="3497"/>
                    <a:pt x="6995" y="0"/>
                  </a:cubicBezTo>
                  <a:close/>
                </a:path>
              </a:pathLst>
            </a:custGeom>
            <a:solidFill>
              <a:srgbClr val="93B3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4" name="Полилиния: фигура 883">
              <a:extLst>
                <a:ext uri="{FF2B5EF4-FFF2-40B4-BE49-F238E27FC236}">
                  <a16:creationId xmlns:a16="http://schemas.microsoft.com/office/drawing/2014/main" id="{204C5CDC-CC11-4DD3-1A21-C73012E6C1FA}"/>
                </a:ext>
              </a:extLst>
            </p:cNvPr>
            <p:cNvSpPr/>
            <p:nvPr/>
          </p:nvSpPr>
          <p:spPr>
            <a:xfrm>
              <a:off x="5780779" y="7088163"/>
              <a:ext cx="14527" cy="6725"/>
            </a:xfrm>
            <a:custGeom>
              <a:avLst/>
              <a:gdLst>
                <a:gd name="connsiteX0" fmla="*/ 14527 w 14527"/>
                <a:gd name="connsiteY0" fmla="*/ 0 h 6725"/>
                <a:gd name="connsiteX1" fmla="*/ 0 w 14527"/>
                <a:gd name="connsiteY1" fmla="*/ 6726 h 6725"/>
                <a:gd name="connsiteX2" fmla="*/ 14527 w 14527"/>
                <a:gd name="connsiteY2" fmla="*/ 0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527" h="6725">
                  <a:moveTo>
                    <a:pt x="14527" y="0"/>
                  </a:moveTo>
                  <a:cubicBezTo>
                    <a:pt x="9685" y="2152"/>
                    <a:pt x="4842" y="4573"/>
                    <a:pt x="0" y="6726"/>
                  </a:cubicBezTo>
                  <a:cubicBezTo>
                    <a:pt x="2690" y="0"/>
                    <a:pt x="9416" y="1883"/>
                    <a:pt x="14527" y="0"/>
                  </a:cubicBezTo>
                  <a:close/>
                </a:path>
              </a:pathLst>
            </a:custGeom>
            <a:solidFill>
              <a:srgbClr val="86AA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5" name="Полилиния: фигура 884">
              <a:extLst>
                <a:ext uri="{FF2B5EF4-FFF2-40B4-BE49-F238E27FC236}">
                  <a16:creationId xmlns:a16="http://schemas.microsoft.com/office/drawing/2014/main" id="{6E802C63-11F6-1ABC-8071-A0086CA7C253}"/>
                </a:ext>
              </a:extLst>
            </p:cNvPr>
            <p:cNvSpPr/>
            <p:nvPr/>
          </p:nvSpPr>
          <p:spPr>
            <a:xfrm>
              <a:off x="5473552" y="7296389"/>
              <a:ext cx="5918" cy="9684"/>
            </a:xfrm>
            <a:custGeom>
              <a:avLst/>
              <a:gdLst>
                <a:gd name="connsiteX0" fmla="*/ 2152 w 5918"/>
                <a:gd name="connsiteY0" fmla="*/ 9685 h 9684"/>
                <a:gd name="connsiteX1" fmla="*/ 0 w 5918"/>
                <a:gd name="connsiteY1" fmla="*/ 8609 h 9684"/>
                <a:gd name="connsiteX2" fmla="*/ 3766 w 5918"/>
                <a:gd name="connsiteY2" fmla="*/ 0 h 9684"/>
                <a:gd name="connsiteX3" fmla="*/ 5919 w 5918"/>
                <a:gd name="connsiteY3" fmla="*/ 1883 h 9684"/>
                <a:gd name="connsiteX4" fmla="*/ 2152 w 5918"/>
                <a:gd name="connsiteY4" fmla="*/ 9685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8" h="9684">
                  <a:moveTo>
                    <a:pt x="2152" y="9685"/>
                  </a:moveTo>
                  <a:cubicBezTo>
                    <a:pt x="1345" y="9416"/>
                    <a:pt x="807" y="9147"/>
                    <a:pt x="0" y="8609"/>
                  </a:cubicBezTo>
                  <a:cubicBezTo>
                    <a:pt x="1345" y="5649"/>
                    <a:pt x="2421" y="2959"/>
                    <a:pt x="3766" y="0"/>
                  </a:cubicBezTo>
                  <a:cubicBezTo>
                    <a:pt x="4035" y="1076"/>
                    <a:pt x="4842" y="1614"/>
                    <a:pt x="5919" y="1883"/>
                  </a:cubicBezTo>
                  <a:cubicBezTo>
                    <a:pt x="4842" y="4573"/>
                    <a:pt x="3497" y="6995"/>
                    <a:pt x="2152" y="9685"/>
                  </a:cubicBezTo>
                  <a:close/>
                </a:path>
              </a:pathLst>
            </a:custGeom>
            <a:solidFill>
              <a:srgbClr val="69953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6" name="Полилиния: фигура 885">
              <a:extLst>
                <a:ext uri="{FF2B5EF4-FFF2-40B4-BE49-F238E27FC236}">
                  <a16:creationId xmlns:a16="http://schemas.microsoft.com/office/drawing/2014/main" id="{11F143F3-4062-222A-BA9D-A2B5889D86CB}"/>
                </a:ext>
              </a:extLst>
            </p:cNvPr>
            <p:cNvSpPr/>
            <p:nvPr/>
          </p:nvSpPr>
          <p:spPr>
            <a:xfrm>
              <a:off x="5762754" y="7294505"/>
              <a:ext cx="4239" cy="6187"/>
            </a:xfrm>
            <a:custGeom>
              <a:avLst/>
              <a:gdLst>
                <a:gd name="connsiteX0" fmla="*/ 269 w 4239"/>
                <a:gd name="connsiteY0" fmla="*/ 6188 h 6187"/>
                <a:gd name="connsiteX1" fmla="*/ 0 w 4239"/>
                <a:gd name="connsiteY1" fmla="*/ 0 h 6187"/>
                <a:gd name="connsiteX2" fmla="*/ 2690 w 4239"/>
                <a:gd name="connsiteY2" fmla="*/ 5919 h 6187"/>
                <a:gd name="connsiteX3" fmla="*/ 269 w 4239"/>
                <a:gd name="connsiteY3" fmla="*/ 6188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9" h="6187">
                  <a:moveTo>
                    <a:pt x="269" y="6188"/>
                  </a:moveTo>
                  <a:cubicBezTo>
                    <a:pt x="269" y="4035"/>
                    <a:pt x="0" y="1883"/>
                    <a:pt x="0" y="0"/>
                  </a:cubicBezTo>
                  <a:cubicBezTo>
                    <a:pt x="1076" y="1883"/>
                    <a:pt x="6995" y="1883"/>
                    <a:pt x="2690" y="5919"/>
                  </a:cubicBezTo>
                  <a:cubicBezTo>
                    <a:pt x="1883" y="5919"/>
                    <a:pt x="1076" y="5919"/>
                    <a:pt x="269" y="6188"/>
                  </a:cubicBezTo>
                  <a:close/>
                </a:path>
              </a:pathLst>
            </a:custGeom>
            <a:solidFill>
              <a:srgbClr val="6795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7" name="Полилиния: фигура 886">
              <a:extLst>
                <a:ext uri="{FF2B5EF4-FFF2-40B4-BE49-F238E27FC236}">
                  <a16:creationId xmlns:a16="http://schemas.microsoft.com/office/drawing/2014/main" id="{F76B61BC-5BEF-C17C-C3C5-34E5FC8F551E}"/>
                </a:ext>
              </a:extLst>
            </p:cNvPr>
            <p:cNvSpPr/>
            <p:nvPr/>
          </p:nvSpPr>
          <p:spPr>
            <a:xfrm>
              <a:off x="5672630" y="7298003"/>
              <a:ext cx="5380" cy="5231"/>
            </a:xfrm>
            <a:custGeom>
              <a:avLst/>
              <a:gdLst>
                <a:gd name="connsiteX0" fmla="*/ 1614 w 5380"/>
                <a:gd name="connsiteY0" fmla="*/ 5112 h 5231"/>
                <a:gd name="connsiteX1" fmla="*/ 269 w 5380"/>
                <a:gd name="connsiteY1" fmla="*/ 1614 h 5231"/>
                <a:gd name="connsiteX2" fmla="*/ 1076 w 5380"/>
                <a:gd name="connsiteY2" fmla="*/ 0 h 5231"/>
                <a:gd name="connsiteX3" fmla="*/ 5380 w 5380"/>
                <a:gd name="connsiteY3" fmla="*/ 5112 h 5231"/>
                <a:gd name="connsiteX4" fmla="*/ 1614 w 5380"/>
                <a:gd name="connsiteY4" fmla="*/ 5112 h 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80" h="5231">
                  <a:moveTo>
                    <a:pt x="1614" y="5112"/>
                  </a:moveTo>
                  <a:cubicBezTo>
                    <a:pt x="1076" y="4035"/>
                    <a:pt x="807" y="2959"/>
                    <a:pt x="269" y="1614"/>
                  </a:cubicBezTo>
                  <a:cubicBezTo>
                    <a:pt x="-269" y="538"/>
                    <a:pt x="0" y="0"/>
                    <a:pt x="1076" y="0"/>
                  </a:cubicBezTo>
                  <a:cubicBezTo>
                    <a:pt x="2421" y="1614"/>
                    <a:pt x="4573" y="2959"/>
                    <a:pt x="5380" y="5112"/>
                  </a:cubicBezTo>
                  <a:cubicBezTo>
                    <a:pt x="4304" y="5381"/>
                    <a:pt x="2959" y="5112"/>
                    <a:pt x="1614" y="5112"/>
                  </a:cubicBezTo>
                  <a:close/>
                </a:path>
              </a:pathLst>
            </a:custGeom>
            <a:solidFill>
              <a:srgbClr val="769F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8" name="Полилиния: фигура 887">
              <a:extLst>
                <a:ext uri="{FF2B5EF4-FFF2-40B4-BE49-F238E27FC236}">
                  <a16:creationId xmlns:a16="http://schemas.microsoft.com/office/drawing/2014/main" id="{D402234F-8314-DB92-1903-A088731E814D}"/>
                </a:ext>
              </a:extLst>
            </p:cNvPr>
            <p:cNvSpPr/>
            <p:nvPr/>
          </p:nvSpPr>
          <p:spPr>
            <a:xfrm>
              <a:off x="5831086" y="7079016"/>
              <a:ext cx="10222" cy="3497"/>
            </a:xfrm>
            <a:custGeom>
              <a:avLst/>
              <a:gdLst>
                <a:gd name="connsiteX0" fmla="*/ 10223 w 10222"/>
                <a:gd name="connsiteY0" fmla="*/ 0 h 3497"/>
                <a:gd name="connsiteX1" fmla="*/ 0 w 10222"/>
                <a:gd name="connsiteY1" fmla="*/ 3497 h 3497"/>
                <a:gd name="connsiteX2" fmla="*/ 8878 w 10222"/>
                <a:gd name="connsiteY2" fmla="*/ 0 h 3497"/>
                <a:gd name="connsiteX3" fmla="*/ 10223 w 10222"/>
                <a:gd name="connsiteY3" fmla="*/ 0 h 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22" h="3497">
                  <a:moveTo>
                    <a:pt x="10223" y="0"/>
                  </a:moveTo>
                  <a:cubicBezTo>
                    <a:pt x="7802" y="3497"/>
                    <a:pt x="3497" y="2690"/>
                    <a:pt x="0" y="3497"/>
                  </a:cubicBezTo>
                  <a:cubicBezTo>
                    <a:pt x="2959" y="2421"/>
                    <a:pt x="5919" y="1345"/>
                    <a:pt x="8878" y="0"/>
                  </a:cubicBezTo>
                  <a:cubicBezTo>
                    <a:pt x="9147" y="269"/>
                    <a:pt x="9685" y="0"/>
                    <a:pt x="10223" y="0"/>
                  </a:cubicBezTo>
                  <a:close/>
                </a:path>
              </a:pathLst>
            </a:custGeom>
            <a:solidFill>
              <a:srgbClr val="78A02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9" name="Полилиния: фигура 888">
              <a:extLst>
                <a:ext uri="{FF2B5EF4-FFF2-40B4-BE49-F238E27FC236}">
                  <a16:creationId xmlns:a16="http://schemas.microsoft.com/office/drawing/2014/main" id="{2114111C-B1D2-1208-CDC7-E88B7D05874C}"/>
                </a:ext>
              </a:extLst>
            </p:cNvPr>
            <p:cNvSpPr/>
            <p:nvPr/>
          </p:nvSpPr>
          <p:spPr>
            <a:xfrm>
              <a:off x="5784814" y="7268282"/>
              <a:ext cx="5649" cy="3355"/>
            </a:xfrm>
            <a:custGeom>
              <a:avLst/>
              <a:gdLst>
                <a:gd name="connsiteX0" fmla="*/ 0 w 5649"/>
                <a:gd name="connsiteY0" fmla="*/ 935 h 3355"/>
                <a:gd name="connsiteX1" fmla="*/ 5649 w 5649"/>
                <a:gd name="connsiteY1" fmla="*/ 3356 h 3355"/>
                <a:gd name="connsiteX2" fmla="*/ 0 w 5649"/>
                <a:gd name="connsiteY2" fmla="*/ 935 h 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49" h="3355">
                  <a:moveTo>
                    <a:pt x="0" y="935"/>
                  </a:moveTo>
                  <a:cubicBezTo>
                    <a:pt x="3228" y="-1218"/>
                    <a:pt x="4573" y="666"/>
                    <a:pt x="5649" y="3356"/>
                  </a:cubicBezTo>
                  <a:cubicBezTo>
                    <a:pt x="3497" y="3356"/>
                    <a:pt x="1614" y="2549"/>
                    <a:pt x="0" y="935"/>
                  </a:cubicBezTo>
                  <a:close/>
                </a:path>
              </a:pathLst>
            </a:custGeom>
            <a:solidFill>
              <a:srgbClr val="A8B76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0" name="Полилиния: фигура 889">
              <a:extLst>
                <a:ext uri="{FF2B5EF4-FFF2-40B4-BE49-F238E27FC236}">
                  <a16:creationId xmlns:a16="http://schemas.microsoft.com/office/drawing/2014/main" id="{0E2958C6-7B66-9D33-F76D-02D6C3E057E9}"/>
                </a:ext>
              </a:extLst>
            </p:cNvPr>
            <p:cNvSpPr/>
            <p:nvPr/>
          </p:nvSpPr>
          <p:spPr>
            <a:xfrm>
              <a:off x="5681777" y="7286973"/>
              <a:ext cx="5918" cy="4304"/>
            </a:xfrm>
            <a:custGeom>
              <a:avLst/>
              <a:gdLst>
                <a:gd name="connsiteX0" fmla="*/ 5111 w 5918"/>
                <a:gd name="connsiteY0" fmla="*/ 4304 h 4304"/>
                <a:gd name="connsiteX1" fmla="*/ 0 w 5918"/>
                <a:gd name="connsiteY1" fmla="*/ 0 h 4304"/>
                <a:gd name="connsiteX2" fmla="*/ 5919 w 5918"/>
                <a:gd name="connsiteY2" fmla="*/ 2690 h 4304"/>
                <a:gd name="connsiteX3" fmla="*/ 5111 w 5918"/>
                <a:gd name="connsiteY3" fmla="*/ 4304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18" h="4304">
                  <a:moveTo>
                    <a:pt x="5111" y="4304"/>
                  </a:moveTo>
                  <a:cubicBezTo>
                    <a:pt x="2959" y="3766"/>
                    <a:pt x="1614" y="2421"/>
                    <a:pt x="0" y="0"/>
                  </a:cubicBezTo>
                  <a:cubicBezTo>
                    <a:pt x="2690" y="269"/>
                    <a:pt x="4573" y="1076"/>
                    <a:pt x="5919" y="2690"/>
                  </a:cubicBezTo>
                  <a:cubicBezTo>
                    <a:pt x="5649" y="3228"/>
                    <a:pt x="5381" y="3766"/>
                    <a:pt x="5111" y="4304"/>
                  </a:cubicBezTo>
                  <a:close/>
                </a:path>
              </a:pathLst>
            </a:custGeom>
            <a:solidFill>
              <a:srgbClr val="E0EAC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1" name="Полилиния: фигура 890">
              <a:extLst>
                <a:ext uri="{FF2B5EF4-FFF2-40B4-BE49-F238E27FC236}">
                  <a16:creationId xmlns:a16="http://schemas.microsoft.com/office/drawing/2014/main" id="{CE9C14C4-73CC-0362-1F69-54F2EA548645}"/>
                </a:ext>
              </a:extLst>
            </p:cNvPr>
            <p:cNvSpPr/>
            <p:nvPr/>
          </p:nvSpPr>
          <p:spPr>
            <a:xfrm>
              <a:off x="5986583" y="7124603"/>
              <a:ext cx="6456" cy="4452"/>
            </a:xfrm>
            <a:custGeom>
              <a:avLst/>
              <a:gdLst>
                <a:gd name="connsiteX0" fmla="*/ 1614 w 6456"/>
                <a:gd name="connsiteY0" fmla="*/ 4452 h 4452"/>
                <a:gd name="connsiteX1" fmla="*/ 0 w 6456"/>
                <a:gd name="connsiteY1" fmla="*/ 3645 h 4452"/>
                <a:gd name="connsiteX2" fmla="*/ 6457 w 6456"/>
                <a:gd name="connsiteY2" fmla="*/ 148 h 4452"/>
                <a:gd name="connsiteX3" fmla="*/ 1614 w 6456"/>
                <a:gd name="connsiteY3" fmla="*/ 4452 h 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56" h="4452">
                  <a:moveTo>
                    <a:pt x="1614" y="4452"/>
                  </a:moveTo>
                  <a:cubicBezTo>
                    <a:pt x="1076" y="4183"/>
                    <a:pt x="538" y="3914"/>
                    <a:pt x="0" y="3645"/>
                  </a:cubicBezTo>
                  <a:cubicBezTo>
                    <a:pt x="1883" y="2031"/>
                    <a:pt x="3228" y="-659"/>
                    <a:pt x="6457" y="148"/>
                  </a:cubicBezTo>
                  <a:cubicBezTo>
                    <a:pt x="4842" y="1493"/>
                    <a:pt x="3228" y="2838"/>
                    <a:pt x="1614" y="4452"/>
                  </a:cubicBezTo>
                  <a:close/>
                </a:path>
              </a:pathLst>
            </a:custGeom>
            <a:solidFill>
              <a:srgbClr val="99B86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2" name="Полилиния: фигура 891">
              <a:extLst>
                <a:ext uri="{FF2B5EF4-FFF2-40B4-BE49-F238E27FC236}">
                  <a16:creationId xmlns:a16="http://schemas.microsoft.com/office/drawing/2014/main" id="{B8CD0B71-0453-3080-641B-DE06853379A6}"/>
                </a:ext>
              </a:extLst>
            </p:cNvPr>
            <p:cNvSpPr/>
            <p:nvPr/>
          </p:nvSpPr>
          <p:spPr>
            <a:xfrm>
              <a:off x="5849465" y="7101076"/>
              <a:ext cx="3412" cy="3788"/>
            </a:xfrm>
            <a:custGeom>
              <a:avLst/>
              <a:gdLst>
                <a:gd name="connsiteX0" fmla="*/ 3412 w 3412"/>
                <a:gd name="connsiteY0" fmla="*/ 1076 h 3788"/>
                <a:gd name="connsiteX1" fmla="*/ 453 w 3412"/>
                <a:gd name="connsiteY1" fmla="*/ 3497 h 3788"/>
                <a:gd name="connsiteX2" fmla="*/ 1260 w 3412"/>
                <a:gd name="connsiteY2" fmla="*/ 0 h 3788"/>
                <a:gd name="connsiteX3" fmla="*/ 3412 w 3412"/>
                <a:gd name="connsiteY3" fmla="*/ 1076 h 3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12" h="3788">
                  <a:moveTo>
                    <a:pt x="3412" y="1076"/>
                  </a:moveTo>
                  <a:cubicBezTo>
                    <a:pt x="2874" y="2421"/>
                    <a:pt x="2336" y="4573"/>
                    <a:pt x="453" y="3497"/>
                  </a:cubicBezTo>
                  <a:cubicBezTo>
                    <a:pt x="-623" y="2959"/>
                    <a:pt x="453" y="1076"/>
                    <a:pt x="1260" y="0"/>
                  </a:cubicBezTo>
                  <a:cubicBezTo>
                    <a:pt x="2067" y="538"/>
                    <a:pt x="2605" y="807"/>
                    <a:pt x="3412" y="1076"/>
                  </a:cubicBezTo>
                  <a:close/>
                </a:path>
              </a:pathLst>
            </a:custGeom>
            <a:solidFill>
              <a:srgbClr val="C3D5B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3" name="Полилиния: фигура 892">
              <a:extLst>
                <a:ext uri="{FF2B5EF4-FFF2-40B4-BE49-F238E27FC236}">
                  <a16:creationId xmlns:a16="http://schemas.microsoft.com/office/drawing/2014/main" id="{42C58FA1-FF90-4A4F-D742-0A3A6B9C8F56}"/>
                </a:ext>
              </a:extLst>
            </p:cNvPr>
            <p:cNvSpPr/>
            <p:nvPr/>
          </p:nvSpPr>
          <p:spPr>
            <a:xfrm>
              <a:off x="5780779" y="7266885"/>
              <a:ext cx="4035" cy="2332"/>
            </a:xfrm>
            <a:custGeom>
              <a:avLst/>
              <a:gdLst>
                <a:gd name="connsiteX0" fmla="*/ 0 w 4035"/>
                <a:gd name="connsiteY0" fmla="*/ 1525 h 2332"/>
                <a:gd name="connsiteX1" fmla="*/ 4035 w 4035"/>
                <a:gd name="connsiteY1" fmla="*/ 2332 h 2332"/>
                <a:gd name="connsiteX2" fmla="*/ 0 w 4035"/>
                <a:gd name="connsiteY2" fmla="*/ 1525 h 2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35" h="2332">
                  <a:moveTo>
                    <a:pt x="0" y="1525"/>
                  </a:moveTo>
                  <a:cubicBezTo>
                    <a:pt x="1345" y="-627"/>
                    <a:pt x="1883" y="-627"/>
                    <a:pt x="4035" y="2332"/>
                  </a:cubicBezTo>
                  <a:cubicBezTo>
                    <a:pt x="2690" y="2063"/>
                    <a:pt x="1345" y="1794"/>
                    <a:pt x="0" y="1525"/>
                  </a:cubicBezTo>
                  <a:close/>
                </a:path>
              </a:pathLst>
            </a:custGeom>
            <a:solidFill>
              <a:srgbClr val="A8B76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4" name="Полилиния: фигура 893">
              <a:extLst>
                <a:ext uri="{FF2B5EF4-FFF2-40B4-BE49-F238E27FC236}">
                  <a16:creationId xmlns:a16="http://schemas.microsoft.com/office/drawing/2014/main" id="{428FC23E-CC20-A6C9-2DF8-CD7C5B4A2EB2}"/>
                </a:ext>
              </a:extLst>
            </p:cNvPr>
            <p:cNvSpPr/>
            <p:nvPr/>
          </p:nvSpPr>
          <p:spPr>
            <a:xfrm>
              <a:off x="5523144" y="6658774"/>
              <a:ext cx="257854" cy="587575"/>
            </a:xfrm>
            <a:custGeom>
              <a:avLst/>
              <a:gdLst>
                <a:gd name="connsiteX0" fmla="*/ 2867 w 257854"/>
                <a:gd name="connsiteY0" fmla="*/ 575470 h 587575"/>
                <a:gd name="connsiteX1" fmla="*/ 11745 w 257854"/>
                <a:gd name="connsiteY1" fmla="*/ 571972 h 587575"/>
                <a:gd name="connsiteX2" fmla="*/ 23313 w 257854"/>
                <a:gd name="connsiteY2" fmla="*/ 559597 h 587575"/>
                <a:gd name="connsiteX3" fmla="*/ 47795 w 257854"/>
                <a:gd name="connsiteY3" fmla="*/ 532964 h 587575"/>
                <a:gd name="connsiteX4" fmla="*/ 74428 w 257854"/>
                <a:gd name="connsiteY4" fmla="*/ 501757 h 587575"/>
                <a:gd name="connsiteX5" fmla="*/ 113168 w 257854"/>
                <a:gd name="connsiteY5" fmla="*/ 439612 h 587575"/>
                <a:gd name="connsiteX6" fmla="*/ 116127 w 257854"/>
                <a:gd name="connsiteY6" fmla="*/ 432886 h 587575"/>
                <a:gd name="connsiteX7" fmla="*/ 126081 w 257854"/>
                <a:gd name="connsiteY7" fmla="*/ 412978 h 587575"/>
                <a:gd name="connsiteX8" fmla="*/ 157826 w 257854"/>
                <a:gd name="connsiteY8" fmla="*/ 344915 h 587575"/>
                <a:gd name="connsiteX9" fmla="*/ 181231 w 257854"/>
                <a:gd name="connsiteY9" fmla="*/ 264476 h 587575"/>
                <a:gd name="connsiteX10" fmla="*/ 190378 w 257854"/>
                <a:gd name="connsiteY10" fmla="*/ 172470 h 587575"/>
                <a:gd name="connsiteX11" fmla="*/ 179886 w 257854"/>
                <a:gd name="connsiteY11" fmla="*/ 75890 h 587575"/>
                <a:gd name="connsiteX12" fmla="*/ 172622 w 257854"/>
                <a:gd name="connsiteY12" fmla="*/ 32308 h 587575"/>
                <a:gd name="connsiteX13" fmla="*/ 172353 w 257854"/>
                <a:gd name="connsiteY13" fmla="*/ 26927 h 587575"/>
                <a:gd name="connsiteX14" fmla="*/ 168318 w 257854"/>
                <a:gd name="connsiteY14" fmla="*/ 19394 h 587575"/>
                <a:gd name="connsiteX15" fmla="*/ 185536 w 257854"/>
                <a:gd name="connsiteY15" fmla="*/ 25 h 587575"/>
                <a:gd name="connsiteX16" fmla="*/ 190647 w 257854"/>
                <a:gd name="connsiteY16" fmla="*/ 1370 h 587575"/>
                <a:gd name="connsiteX17" fmla="*/ 195759 w 257854"/>
                <a:gd name="connsiteY17" fmla="*/ 4060 h 587575"/>
                <a:gd name="connsiteX18" fmla="*/ 197642 w 257854"/>
                <a:gd name="connsiteY18" fmla="*/ 5674 h 587575"/>
                <a:gd name="connsiteX19" fmla="*/ 205982 w 257854"/>
                <a:gd name="connsiteY19" fmla="*/ 11593 h 587575"/>
                <a:gd name="connsiteX20" fmla="*/ 229925 w 257854"/>
                <a:gd name="connsiteY20" fmla="*/ 43338 h 587575"/>
                <a:gd name="connsiteX21" fmla="*/ 257096 w 257854"/>
                <a:gd name="connsiteY21" fmla="*/ 138304 h 587575"/>
                <a:gd name="connsiteX22" fmla="*/ 256558 w 257854"/>
                <a:gd name="connsiteY22" fmla="*/ 167358 h 587575"/>
                <a:gd name="connsiteX23" fmla="*/ 253868 w 257854"/>
                <a:gd name="connsiteY23" fmla="*/ 195068 h 587575"/>
                <a:gd name="connsiteX24" fmla="*/ 251447 w 257854"/>
                <a:gd name="connsiteY24" fmla="*/ 201525 h 587575"/>
                <a:gd name="connsiteX25" fmla="*/ 249026 w 257854"/>
                <a:gd name="connsiteY25" fmla="*/ 193992 h 587575"/>
                <a:gd name="connsiteX26" fmla="*/ 241224 w 257854"/>
                <a:gd name="connsiteY26" fmla="*/ 112477 h 587575"/>
                <a:gd name="connsiteX27" fmla="*/ 237726 w 257854"/>
                <a:gd name="connsiteY27" fmla="*/ 97143 h 587575"/>
                <a:gd name="connsiteX28" fmla="*/ 235305 w 257854"/>
                <a:gd name="connsiteY28" fmla="*/ 93107 h 587575"/>
                <a:gd name="connsiteX29" fmla="*/ 226965 w 257854"/>
                <a:gd name="connsiteY29" fmla="*/ 81539 h 587575"/>
                <a:gd name="connsiteX30" fmla="*/ 206789 w 257854"/>
                <a:gd name="connsiteY30" fmla="*/ 40916 h 587575"/>
                <a:gd name="connsiteX31" fmla="*/ 205713 w 257854"/>
                <a:gd name="connsiteY31" fmla="*/ 39571 h 587575"/>
                <a:gd name="connsiteX32" fmla="*/ 206251 w 257854"/>
                <a:gd name="connsiteY32" fmla="*/ 41455 h 587575"/>
                <a:gd name="connsiteX33" fmla="*/ 211900 w 257854"/>
                <a:gd name="connsiteY33" fmla="*/ 54368 h 587575"/>
                <a:gd name="connsiteX34" fmla="*/ 219433 w 257854"/>
                <a:gd name="connsiteY34" fmla="*/ 78580 h 587575"/>
                <a:gd name="connsiteX35" fmla="*/ 232077 w 257854"/>
                <a:gd name="connsiteY35" fmla="*/ 246183 h 587575"/>
                <a:gd name="connsiteX36" fmla="*/ 228849 w 257854"/>
                <a:gd name="connsiteY36" fmla="*/ 257751 h 587575"/>
                <a:gd name="connsiteX37" fmla="*/ 224813 w 257854"/>
                <a:gd name="connsiteY37" fmla="*/ 276314 h 587575"/>
                <a:gd name="connsiteX38" fmla="*/ 221854 w 257854"/>
                <a:gd name="connsiteY38" fmla="*/ 291917 h 587575"/>
                <a:gd name="connsiteX39" fmla="*/ 217281 w 257854"/>
                <a:gd name="connsiteY39" fmla="*/ 297836 h 587575"/>
                <a:gd name="connsiteX40" fmla="*/ 209748 w 257854"/>
                <a:gd name="connsiteY40" fmla="*/ 306175 h 587575"/>
                <a:gd name="connsiteX41" fmla="*/ 201677 w 257854"/>
                <a:gd name="connsiteY41" fmla="*/ 325276 h 587575"/>
                <a:gd name="connsiteX42" fmla="*/ 196028 w 257854"/>
                <a:gd name="connsiteY42" fmla="*/ 333078 h 587575"/>
                <a:gd name="connsiteX43" fmla="*/ 193068 w 257854"/>
                <a:gd name="connsiteY43" fmla="*/ 334692 h 587575"/>
                <a:gd name="connsiteX44" fmla="*/ 191992 w 257854"/>
                <a:gd name="connsiteY44" fmla="*/ 331464 h 587575"/>
                <a:gd name="connsiteX45" fmla="*/ 196566 w 257854"/>
                <a:gd name="connsiteY45" fmla="*/ 312632 h 587575"/>
                <a:gd name="connsiteX46" fmla="*/ 211362 w 257854"/>
                <a:gd name="connsiteY46" fmla="*/ 239726 h 587575"/>
                <a:gd name="connsiteX47" fmla="*/ 214052 w 257854"/>
                <a:gd name="connsiteY47" fmla="*/ 226813 h 587575"/>
                <a:gd name="connsiteX48" fmla="*/ 217012 w 257854"/>
                <a:gd name="connsiteY48" fmla="*/ 193185 h 587575"/>
                <a:gd name="connsiteX49" fmla="*/ 214052 w 257854"/>
                <a:gd name="connsiteY49" fmla="*/ 199910 h 587575"/>
                <a:gd name="connsiteX50" fmla="*/ 211362 w 257854"/>
                <a:gd name="connsiteY50" fmla="*/ 239188 h 587575"/>
                <a:gd name="connsiteX51" fmla="*/ 205713 w 257854"/>
                <a:gd name="connsiteY51" fmla="*/ 267167 h 587575"/>
                <a:gd name="connsiteX52" fmla="*/ 190378 w 257854"/>
                <a:gd name="connsiteY52" fmla="*/ 333347 h 587575"/>
                <a:gd name="connsiteX53" fmla="*/ 175582 w 257854"/>
                <a:gd name="connsiteY53" fmla="*/ 375853 h 587575"/>
                <a:gd name="connsiteX54" fmla="*/ 172622 w 257854"/>
                <a:gd name="connsiteY54" fmla="*/ 382578 h 587575"/>
                <a:gd name="connsiteX55" fmla="*/ 138187 w 257854"/>
                <a:gd name="connsiteY55" fmla="*/ 439612 h 587575"/>
                <a:gd name="connsiteX56" fmla="*/ 132269 w 257854"/>
                <a:gd name="connsiteY56" fmla="*/ 447414 h 587575"/>
                <a:gd name="connsiteX57" fmla="*/ 133345 w 257854"/>
                <a:gd name="connsiteY57" fmla="*/ 456022 h 587575"/>
                <a:gd name="connsiteX58" fmla="*/ 134690 w 257854"/>
                <a:gd name="connsiteY58" fmla="*/ 462479 h 587575"/>
                <a:gd name="connsiteX59" fmla="*/ 112899 w 257854"/>
                <a:gd name="connsiteY59" fmla="*/ 492879 h 587575"/>
                <a:gd name="connsiteX60" fmla="*/ 103483 w 257854"/>
                <a:gd name="connsiteY60" fmla="*/ 497452 h 587575"/>
                <a:gd name="connsiteX61" fmla="*/ 106980 w 257854"/>
                <a:gd name="connsiteY61" fmla="*/ 489651 h 587575"/>
                <a:gd name="connsiteX62" fmla="*/ 122584 w 257854"/>
                <a:gd name="connsiteY62" fmla="*/ 467860 h 587575"/>
                <a:gd name="connsiteX63" fmla="*/ 105635 w 257854"/>
                <a:gd name="connsiteY63" fmla="*/ 490996 h 587575"/>
                <a:gd name="connsiteX64" fmla="*/ 59094 w 257854"/>
                <a:gd name="connsiteY64" fmla="*/ 540227 h 587575"/>
                <a:gd name="connsiteX65" fmla="*/ 37034 w 257854"/>
                <a:gd name="connsiteY65" fmla="*/ 560942 h 587575"/>
                <a:gd name="connsiteX66" fmla="*/ 28963 w 257854"/>
                <a:gd name="connsiteY66" fmla="*/ 566861 h 587575"/>
                <a:gd name="connsiteX67" fmla="*/ 27618 w 257854"/>
                <a:gd name="connsiteY67" fmla="*/ 567937 h 587575"/>
                <a:gd name="connsiteX68" fmla="*/ 16588 w 257854"/>
                <a:gd name="connsiteY68" fmla="*/ 574932 h 587575"/>
                <a:gd name="connsiteX69" fmla="*/ 11745 w 257854"/>
                <a:gd name="connsiteY69" fmla="*/ 582733 h 587575"/>
                <a:gd name="connsiteX70" fmla="*/ 9324 w 257854"/>
                <a:gd name="connsiteY70" fmla="*/ 587576 h 587575"/>
                <a:gd name="connsiteX71" fmla="*/ 715 w 257854"/>
                <a:gd name="connsiteY71" fmla="*/ 580043 h 587575"/>
                <a:gd name="connsiteX72" fmla="*/ 2867 w 257854"/>
                <a:gd name="connsiteY72" fmla="*/ 575470 h 587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57854" h="587575">
                  <a:moveTo>
                    <a:pt x="2867" y="575470"/>
                  </a:moveTo>
                  <a:cubicBezTo>
                    <a:pt x="6903" y="577353"/>
                    <a:pt x="9324" y="574394"/>
                    <a:pt x="11745" y="571972"/>
                  </a:cubicBezTo>
                  <a:cubicBezTo>
                    <a:pt x="15781" y="567937"/>
                    <a:pt x="19547" y="563901"/>
                    <a:pt x="23313" y="559597"/>
                  </a:cubicBezTo>
                  <a:cubicBezTo>
                    <a:pt x="32460" y="551795"/>
                    <a:pt x="40531" y="542379"/>
                    <a:pt x="47795" y="532964"/>
                  </a:cubicBezTo>
                  <a:cubicBezTo>
                    <a:pt x="56134" y="522203"/>
                    <a:pt x="67434" y="513594"/>
                    <a:pt x="74428" y="501757"/>
                  </a:cubicBezTo>
                  <a:cubicBezTo>
                    <a:pt x="87072" y="480773"/>
                    <a:pt x="103483" y="462210"/>
                    <a:pt x="113168" y="439612"/>
                  </a:cubicBezTo>
                  <a:cubicBezTo>
                    <a:pt x="114244" y="437460"/>
                    <a:pt x="115320" y="435307"/>
                    <a:pt x="116127" y="432886"/>
                  </a:cubicBezTo>
                  <a:cubicBezTo>
                    <a:pt x="119355" y="426161"/>
                    <a:pt x="122853" y="419435"/>
                    <a:pt x="126081" y="412978"/>
                  </a:cubicBezTo>
                  <a:cubicBezTo>
                    <a:pt x="139263" y="391456"/>
                    <a:pt x="150024" y="368858"/>
                    <a:pt x="157826" y="344915"/>
                  </a:cubicBezTo>
                  <a:cubicBezTo>
                    <a:pt x="166704" y="318281"/>
                    <a:pt x="173968" y="291379"/>
                    <a:pt x="181231" y="264476"/>
                  </a:cubicBezTo>
                  <a:cubicBezTo>
                    <a:pt x="189571" y="234346"/>
                    <a:pt x="192261" y="203408"/>
                    <a:pt x="190378" y="172470"/>
                  </a:cubicBezTo>
                  <a:cubicBezTo>
                    <a:pt x="188495" y="140187"/>
                    <a:pt x="186074" y="107635"/>
                    <a:pt x="179886" y="75890"/>
                  </a:cubicBezTo>
                  <a:cubicBezTo>
                    <a:pt x="177196" y="61362"/>
                    <a:pt x="175044" y="46835"/>
                    <a:pt x="172622" y="32308"/>
                  </a:cubicBezTo>
                  <a:cubicBezTo>
                    <a:pt x="172353" y="30424"/>
                    <a:pt x="172084" y="28810"/>
                    <a:pt x="172353" y="26927"/>
                  </a:cubicBezTo>
                  <a:cubicBezTo>
                    <a:pt x="174237" y="22623"/>
                    <a:pt x="168318" y="22623"/>
                    <a:pt x="168318" y="19394"/>
                  </a:cubicBezTo>
                  <a:cubicBezTo>
                    <a:pt x="167511" y="7826"/>
                    <a:pt x="174775" y="-513"/>
                    <a:pt x="185536" y="25"/>
                  </a:cubicBezTo>
                  <a:cubicBezTo>
                    <a:pt x="187419" y="294"/>
                    <a:pt x="189033" y="832"/>
                    <a:pt x="190647" y="1370"/>
                  </a:cubicBezTo>
                  <a:cubicBezTo>
                    <a:pt x="192530" y="1908"/>
                    <a:pt x="194145" y="2984"/>
                    <a:pt x="195759" y="4060"/>
                  </a:cubicBezTo>
                  <a:cubicBezTo>
                    <a:pt x="196566" y="4598"/>
                    <a:pt x="197104" y="5136"/>
                    <a:pt x="197642" y="5674"/>
                  </a:cubicBezTo>
                  <a:cubicBezTo>
                    <a:pt x="199256" y="9171"/>
                    <a:pt x="203291" y="9710"/>
                    <a:pt x="205982" y="11593"/>
                  </a:cubicBezTo>
                  <a:cubicBezTo>
                    <a:pt x="216474" y="20202"/>
                    <a:pt x="224275" y="31232"/>
                    <a:pt x="229925" y="43338"/>
                  </a:cubicBezTo>
                  <a:cubicBezTo>
                    <a:pt x="243645" y="73469"/>
                    <a:pt x="251447" y="105482"/>
                    <a:pt x="257096" y="138304"/>
                  </a:cubicBezTo>
                  <a:cubicBezTo>
                    <a:pt x="258711" y="147988"/>
                    <a:pt x="257365" y="157673"/>
                    <a:pt x="256558" y="167358"/>
                  </a:cubicBezTo>
                  <a:cubicBezTo>
                    <a:pt x="255751" y="176505"/>
                    <a:pt x="254944" y="185921"/>
                    <a:pt x="253868" y="195068"/>
                  </a:cubicBezTo>
                  <a:cubicBezTo>
                    <a:pt x="253599" y="197489"/>
                    <a:pt x="254137" y="200179"/>
                    <a:pt x="251447" y="201525"/>
                  </a:cubicBezTo>
                  <a:cubicBezTo>
                    <a:pt x="248219" y="199641"/>
                    <a:pt x="249026" y="196682"/>
                    <a:pt x="249026" y="193992"/>
                  </a:cubicBezTo>
                  <a:cubicBezTo>
                    <a:pt x="247411" y="166820"/>
                    <a:pt x="244183" y="139649"/>
                    <a:pt x="241224" y="112477"/>
                  </a:cubicBezTo>
                  <a:cubicBezTo>
                    <a:pt x="240686" y="107366"/>
                    <a:pt x="238534" y="102254"/>
                    <a:pt x="237726" y="97143"/>
                  </a:cubicBezTo>
                  <a:cubicBezTo>
                    <a:pt x="237458" y="95529"/>
                    <a:pt x="236650" y="93914"/>
                    <a:pt x="235305" y="93107"/>
                  </a:cubicBezTo>
                  <a:cubicBezTo>
                    <a:pt x="230732" y="90686"/>
                    <a:pt x="228580" y="86113"/>
                    <a:pt x="226965" y="81539"/>
                  </a:cubicBezTo>
                  <a:cubicBezTo>
                    <a:pt x="221585" y="67281"/>
                    <a:pt x="213783" y="54099"/>
                    <a:pt x="206789" y="40916"/>
                  </a:cubicBezTo>
                  <a:cubicBezTo>
                    <a:pt x="206520" y="40378"/>
                    <a:pt x="205982" y="39840"/>
                    <a:pt x="205713" y="39571"/>
                  </a:cubicBezTo>
                  <a:cubicBezTo>
                    <a:pt x="205713" y="40378"/>
                    <a:pt x="205982" y="40916"/>
                    <a:pt x="206251" y="41455"/>
                  </a:cubicBezTo>
                  <a:cubicBezTo>
                    <a:pt x="205443" y="46835"/>
                    <a:pt x="208941" y="50332"/>
                    <a:pt x="211900" y="54368"/>
                  </a:cubicBezTo>
                  <a:cubicBezTo>
                    <a:pt x="214052" y="62708"/>
                    <a:pt x="216474" y="70778"/>
                    <a:pt x="219433" y="78580"/>
                  </a:cubicBezTo>
                  <a:cubicBezTo>
                    <a:pt x="239879" y="133192"/>
                    <a:pt x="241762" y="189149"/>
                    <a:pt x="232077" y="246183"/>
                  </a:cubicBezTo>
                  <a:cubicBezTo>
                    <a:pt x="231270" y="250218"/>
                    <a:pt x="230463" y="253984"/>
                    <a:pt x="228849" y="257751"/>
                  </a:cubicBezTo>
                  <a:cubicBezTo>
                    <a:pt x="226965" y="263669"/>
                    <a:pt x="225889" y="269857"/>
                    <a:pt x="224813" y="276314"/>
                  </a:cubicBezTo>
                  <a:cubicBezTo>
                    <a:pt x="224275" y="281425"/>
                    <a:pt x="224006" y="286806"/>
                    <a:pt x="221854" y="291917"/>
                  </a:cubicBezTo>
                  <a:cubicBezTo>
                    <a:pt x="220778" y="294338"/>
                    <a:pt x="219971" y="296759"/>
                    <a:pt x="217281" y="297836"/>
                  </a:cubicBezTo>
                  <a:cubicBezTo>
                    <a:pt x="212976" y="298912"/>
                    <a:pt x="210824" y="301871"/>
                    <a:pt x="209748" y="306175"/>
                  </a:cubicBezTo>
                  <a:cubicBezTo>
                    <a:pt x="208134" y="312901"/>
                    <a:pt x="205982" y="319627"/>
                    <a:pt x="201677" y="325276"/>
                  </a:cubicBezTo>
                  <a:cubicBezTo>
                    <a:pt x="198987" y="327159"/>
                    <a:pt x="197911" y="330388"/>
                    <a:pt x="196028" y="333078"/>
                  </a:cubicBezTo>
                  <a:cubicBezTo>
                    <a:pt x="195490" y="334154"/>
                    <a:pt x="194413" y="335230"/>
                    <a:pt x="193068" y="334692"/>
                  </a:cubicBezTo>
                  <a:cubicBezTo>
                    <a:pt x="191723" y="334154"/>
                    <a:pt x="191723" y="332809"/>
                    <a:pt x="191992" y="331464"/>
                  </a:cubicBezTo>
                  <a:cubicBezTo>
                    <a:pt x="193068" y="325007"/>
                    <a:pt x="194952" y="318820"/>
                    <a:pt x="196566" y="312632"/>
                  </a:cubicBezTo>
                  <a:cubicBezTo>
                    <a:pt x="203022" y="288689"/>
                    <a:pt x="208134" y="264207"/>
                    <a:pt x="211362" y="239726"/>
                  </a:cubicBezTo>
                  <a:cubicBezTo>
                    <a:pt x="211900" y="235422"/>
                    <a:pt x="212438" y="230848"/>
                    <a:pt x="214052" y="226813"/>
                  </a:cubicBezTo>
                  <a:cubicBezTo>
                    <a:pt x="217550" y="216052"/>
                    <a:pt x="218357" y="205022"/>
                    <a:pt x="217012" y="193185"/>
                  </a:cubicBezTo>
                  <a:cubicBezTo>
                    <a:pt x="214052" y="195068"/>
                    <a:pt x="214321" y="197489"/>
                    <a:pt x="214052" y="199910"/>
                  </a:cubicBezTo>
                  <a:cubicBezTo>
                    <a:pt x="213783" y="213093"/>
                    <a:pt x="212976" y="226275"/>
                    <a:pt x="211362" y="239188"/>
                  </a:cubicBezTo>
                  <a:cubicBezTo>
                    <a:pt x="210286" y="248604"/>
                    <a:pt x="207865" y="258020"/>
                    <a:pt x="205713" y="267167"/>
                  </a:cubicBezTo>
                  <a:cubicBezTo>
                    <a:pt x="200601" y="289227"/>
                    <a:pt x="195490" y="311287"/>
                    <a:pt x="190378" y="333347"/>
                  </a:cubicBezTo>
                  <a:cubicBezTo>
                    <a:pt x="186881" y="347874"/>
                    <a:pt x="181500" y="361864"/>
                    <a:pt x="175582" y="375853"/>
                  </a:cubicBezTo>
                  <a:cubicBezTo>
                    <a:pt x="174775" y="378005"/>
                    <a:pt x="173430" y="380157"/>
                    <a:pt x="172622" y="382578"/>
                  </a:cubicBezTo>
                  <a:cubicBezTo>
                    <a:pt x="162669" y="402486"/>
                    <a:pt x="151908" y="421856"/>
                    <a:pt x="138187" y="439612"/>
                  </a:cubicBezTo>
                  <a:cubicBezTo>
                    <a:pt x="136304" y="442033"/>
                    <a:pt x="133883" y="444454"/>
                    <a:pt x="132269" y="447414"/>
                  </a:cubicBezTo>
                  <a:cubicBezTo>
                    <a:pt x="130385" y="450373"/>
                    <a:pt x="130116" y="453601"/>
                    <a:pt x="133345" y="456022"/>
                  </a:cubicBezTo>
                  <a:cubicBezTo>
                    <a:pt x="135766" y="457906"/>
                    <a:pt x="136035" y="460058"/>
                    <a:pt x="134690" y="462479"/>
                  </a:cubicBezTo>
                  <a:cubicBezTo>
                    <a:pt x="128502" y="473240"/>
                    <a:pt x="123122" y="484808"/>
                    <a:pt x="112899" y="492879"/>
                  </a:cubicBezTo>
                  <a:cubicBezTo>
                    <a:pt x="109402" y="493686"/>
                    <a:pt x="108594" y="499604"/>
                    <a:pt x="103483" y="497452"/>
                  </a:cubicBezTo>
                  <a:cubicBezTo>
                    <a:pt x="103214" y="494224"/>
                    <a:pt x="105635" y="492072"/>
                    <a:pt x="106980" y="489651"/>
                  </a:cubicBezTo>
                  <a:cubicBezTo>
                    <a:pt x="113168" y="482925"/>
                    <a:pt x="117203" y="474854"/>
                    <a:pt x="122584" y="467860"/>
                  </a:cubicBezTo>
                  <a:cubicBezTo>
                    <a:pt x="116934" y="475392"/>
                    <a:pt x="112361" y="484270"/>
                    <a:pt x="105635" y="490996"/>
                  </a:cubicBezTo>
                  <a:cubicBezTo>
                    <a:pt x="89225" y="506599"/>
                    <a:pt x="76042" y="524893"/>
                    <a:pt x="59094" y="540227"/>
                  </a:cubicBezTo>
                  <a:cubicBezTo>
                    <a:pt x="51561" y="546953"/>
                    <a:pt x="44835" y="554217"/>
                    <a:pt x="37034" y="560942"/>
                  </a:cubicBezTo>
                  <a:cubicBezTo>
                    <a:pt x="34074" y="562556"/>
                    <a:pt x="31384" y="564440"/>
                    <a:pt x="28963" y="566861"/>
                  </a:cubicBezTo>
                  <a:cubicBezTo>
                    <a:pt x="28425" y="567130"/>
                    <a:pt x="28156" y="567668"/>
                    <a:pt x="27618" y="567937"/>
                  </a:cubicBezTo>
                  <a:cubicBezTo>
                    <a:pt x="23851" y="570089"/>
                    <a:pt x="20354" y="573048"/>
                    <a:pt x="16588" y="574932"/>
                  </a:cubicBezTo>
                  <a:cubicBezTo>
                    <a:pt x="13359" y="576546"/>
                    <a:pt x="12283" y="579505"/>
                    <a:pt x="11745" y="582733"/>
                  </a:cubicBezTo>
                  <a:cubicBezTo>
                    <a:pt x="10669" y="584078"/>
                    <a:pt x="10938" y="586500"/>
                    <a:pt x="9324" y="587576"/>
                  </a:cubicBezTo>
                  <a:cubicBezTo>
                    <a:pt x="4482" y="587307"/>
                    <a:pt x="2598" y="583540"/>
                    <a:pt x="715" y="580043"/>
                  </a:cubicBezTo>
                  <a:cubicBezTo>
                    <a:pt x="-361" y="577622"/>
                    <a:pt x="-630" y="575201"/>
                    <a:pt x="2867" y="575470"/>
                  </a:cubicBezTo>
                  <a:close/>
                </a:path>
              </a:pathLst>
            </a:custGeom>
            <a:solidFill>
              <a:srgbClr val="A18AA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5" name="Полилиния: фигура 894">
              <a:extLst>
                <a:ext uri="{FF2B5EF4-FFF2-40B4-BE49-F238E27FC236}">
                  <a16:creationId xmlns:a16="http://schemas.microsoft.com/office/drawing/2014/main" id="{79B6D7E9-4D25-7DB1-89C0-5FC03E0784EC}"/>
                </a:ext>
              </a:extLst>
            </p:cNvPr>
            <p:cNvSpPr/>
            <p:nvPr/>
          </p:nvSpPr>
          <p:spPr>
            <a:xfrm>
              <a:off x="5500096" y="6631450"/>
              <a:ext cx="290334" cy="635345"/>
            </a:xfrm>
            <a:custGeom>
              <a:avLst/>
              <a:gdLst>
                <a:gd name="connsiteX0" fmla="*/ 219345 w 290334"/>
                <a:gd name="connsiteY0" fmla="*/ 32998 h 635345"/>
                <a:gd name="connsiteX1" fmla="*/ 218000 w 290334"/>
                <a:gd name="connsiteY1" fmla="*/ 32191 h 635345"/>
                <a:gd name="connsiteX2" fmla="*/ 216386 w 290334"/>
                <a:gd name="connsiteY2" fmla="*/ 28694 h 635345"/>
                <a:gd name="connsiteX3" fmla="*/ 209122 w 290334"/>
                <a:gd name="connsiteY3" fmla="*/ 28425 h 635345"/>
                <a:gd name="connsiteX4" fmla="*/ 192174 w 290334"/>
                <a:gd name="connsiteY4" fmla="*/ 46987 h 635345"/>
                <a:gd name="connsiteX5" fmla="*/ 192712 w 290334"/>
                <a:gd name="connsiteY5" fmla="*/ 60170 h 635345"/>
                <a:gd name="connsiteX6" fmla="*/ 193519 w 290334"/>
                <a:gd name="connsiteY6" fmla="*/ 52368 h 635345"/>
                <a:gd name="connsiteX7" fmla="*/ 195402 w 290334"/>
                <a:gd name="connsiteY7" fmla="*/ 49678 h 635345"/>
                <a:gd name="connsiteX8" fmla="*/ 196747 w 290334"/>
                <a:gd name="connsiteY8" fmla="*/ 52906 h 635345"/>
                <a:gd name="connsiteX9" fmla="*/ 202935 w 290334"/>
                <a:gd name="connsiteY9" fmla="*/ 93529 h 635345"/>
                <a:gd name="connsiteX10" fmla="*/ 211275 w 290334"/>
                <a:gd name="connsiteY10" fmla="*/ 151100 h 635345"/>
                <a:gd name="connsiteX11" fmla="*/ 214772 w 290334"/>
                <a:gd name="connsiteY11" fmla="*/ 243645 h 635345"/>
                <a:gd name="connsiteX12" fmla="*/ 204280 w 290334"/>
                <a:gd name="connsiteY12" fmla="*/ 298526 h 635345"/>
                <a:gd name="connsiteX13" fmla="*/ 176839 w 290334"/>
                <a:gd name="connsiteY13" fmla="*/ 388380 h 635345"/>
                <a:gd name="connsiteX14" fmla="*/ 154241 w 290334"/>
                <a:gd name="connsiteY14" fmla="*/ 434653 h 635345"/>
                <a:gd name="connsiteX15" fmla="*/ 149130 w 290334"/>
                <a:gd name="connsiteY15" fmla="*/ 440302 h 635345"/>
                <a:gd name="connsiteX16" fmla="*/ 166347 w 290334"/>
                <a:gd name="connsiteY16" fmla="*/ 397796 h 635345"/>
                <a:gd name="connsiteX17" fmla="*/ 168230 w 290334"/>
                <a:gd name="connsiteY17" fmla="*/ 392685 h 635345"/>
                <a:gd name="connsiteX18" fmla="*/ 190021 w 290334"/>
                <a:gd name="connsiteY18" fmla="*/ 300140 h 635345"/>
                <a:gd name="connsiteX19" fmla="*/ 196478 w 290334"/>
                <a:gd name="connsiteY19" fmla="*/ 227234 h 635345"/>
                <a:gd name="connsiteX20" fmla="*/ 195671 w 290334"/>
                <a:gd name="connsiteY20" fmla="*/ 173967 h 635345"/>
                <a:gd name="connsiteX21" fmla="*/ 198361 w 290334"/>
                <a:gd name="connsiteY21" fmla="*/ 166704 h 635345"/>
                <a:gd name="connsiteX22" fmla="*/ 194057 w 290334"/>
                <a:gd name="connsiteY22" fmla="*/ 107518 h 635345"/>
                <a:gd name="connsiteX23" fmla="*/ 190828 w 290334"/>
                <a:gd name="connsiteY23" fmla="*/ 89762 h 635345"/>
                <a:gd name="connsiteX24" fmla="*/ 180606 w 290334"/>
                <a:gd name="connsiteY24" fmla="*/ 61515 h 635345"/>
                <a:gd name="connsiteX25" fmla="*/ 177108 w 290334"/>
                <a:gd name="connsiteY25" fmla="*/ 46987 h 635345"/>
                <a:gd name="connsiteX26" fmla="*/ 176570 w 290334"/>
                <a:gd name="connsiteY26" fmla="*/ 8786 h 635345"/>
                <a:gd name="connsiteX27" fmla="*/ 187062 w 290334"/>
                <a:gd name="connsiteY27" fmla="*/ 177 h 635345"/>
                <a:gd name="connsiteX28" fmla="*/ 226878 w 290334"/>
                <a:gd name="connsiteY28" fmla="*/ 18471 h 635345"/>
                <a:gd name="connsiteX29" fmla="*/ 265887 w 290334"/>
                <a:gd name="connsiteY29" fmla="*/ 76311 h 635345"/>
                <a:gd name="connsiteX30" fmla="*/ 278262 w 290334"/>
                <a:gd name="connsiteY30" fmla="*/ 111284 h 635345"/>
                <a:gd name="connsiteX31" fmla="*/ 290099 w 290334"/>
                <a:gd name="connsiteY31" fmla="*/ 189302 h 635345"/>
                <a:gd name="connsiteX32" fmla="*/ 289292 w 290334"/>
                <a:gd name="connsiteY32" fmla="*/ 239071 h 635345"/>
                <a:gd name="connsiteX33" fmla="*/ 286064 w 290334"/>
                <a:gd name="connsiteY33" fmla="*/ 243107 h 635345"/>
                <a:gd name="connsiteX34" fmla="*/ 285795 w 290334"/>
                <a:gd name="connsiteY34" fmla="*/ 232077 h 635345"/>
                <a:gd name="connsiteX35" fmla="*/ 286064 w 290334"/>
                <a:gd name="connsiteY35" fmla="*/ 226427 h 635345"/>
                <a:gd name="connsiteX36" fmla="*/ 285525 w 290334"/>
                <a:gd name="connsiteY36" fmla="*/ 226427 h 635345"/>
                <a:gd name="connsiteX37" fmla="*/ 286064 w 290334"/>
                <a:gd name="connsiteY37" fmla="*/ 231270 h 635345"/>
                <a:gd name="connsiteX38" fmla="*/ 284449 w 290334"/>
                <a:gd name="connsiteY38" fmla="*/ 242031 h 635345"/>
                <a:gd name="connsiteX39" fmla="*/ 277455 w 290334"/>
                <a:gd name="connsiteY39" fmla="*/ 288841 h 635345"/>
                <a:gd name="connsiteX40" fmla="*/ 257816 w 290334"/>
                <a:gd name="connsiteY40" fmla="*/ 366320 h 635345"/>
                <a:gd name="connsiteX41" fmla="*/ 235756 w 290334"/>
                <a:gd name="connsiteY41" fmla="*/ 425237 h 635345"/>
                <a:gd name="connsiteX42" fmla="*/ 189752 w 290334"/>
                <a:gd name="connsiteY42" fmla="*/ 508366 h 635345"/>
                <a:gd name="connsiteX43" fmla="*/ 154510 w 290334"/>
                <a:gd name="connsiteY43" fmla="*/ 551410 h 635345"/>
                <a:gd name="connsiteX44" fmla="*/ 141328 w 290334"/>
                <a:gd name="connsiteY44" fmla="*/ 564323 h 635345"/>
                <a:gd name="connsiteX45" fmla="*/ 131374 w 290334"/>
                <a:gd name="connsiteY45" fmla="*/ 574277 h 635345"/>
                <a:gd name="connsiteX46" fmla="*/ 104471 w 290334"/>
                <a:gd name="connsiteY46" fmla="*/ 596875 h 635345"/>
                <a:gd name="connsiteX47" fmla="*/ 98015 w 290334"/>
                <a:gd name="connsiteY47" fmla="*/ 603332 h 635345"/>
                <a:gd name="connsiteX48" fmla="*/ 92096 w 290334"/>
                <a:gd name="connsiteY48" fmla="*/ 608174 h 635345"/>
                <a:gd name="connsiteX49" fmla="*/ 91020 w 290334"/>
                <a:gd name="connsiteY49" fmla="*/ 609519 h 635345"/>
                <a:gd name="connsiteX50" fmla="*/ 79990 w 290334"/>
                <a:gd name="connsiteY50" fmla="*/ 616783 h 635345"/>
                <a:gd name="connsiteX51" fmla="*/ 75686 w 290334"/>
                <a:gd name="connsiteY51" fmla="*/ 616245 h 635345"/>
                <a:gd name="connsiteX52" fmla="*/ 58737 w 290334"/>
                <a:gd name="connsiteY52" fmla="*/ 622701 h 635345"/>
                <a:gd name="connsiteX53" fmla="*/ 17845 w 290334"/>
                <a:gd name="connsiteY53" fmla="*/ 635346 h 635345"/>
                <a:gd name="connsiteX54" fmla="*/ 16500 w 290334"/>
                <a:gd name="connsiteY54" fmla="*/ 634539 h 635345"/>
                <a:gd name="connsiteX55" fmla="*/ 8160 w 290334"/>
                <a:gd name="connsiteY55" fmla="*/ 624854 h 635345"/>
                <a:gd name="connsiteX56" fmla="*/ 1435 w 290334"/>
                <a:gd name="connsiteY56" fmla="*/ 617321 h 635345"/>
                <a:gd name="connsiteX57" fmla="*/ 628 w 290334"/>
                <a:gd name="connsiteY57" fmla="*/ 612479 h 635345"/>
                <a:gd name="connsiteX58" fmla="*/ 6008 w 290334"/>
                <a:gd name="connsiteY58" fmla="*/ 612210 h 635345"/>
                <a:gd name="connsiteX59" fmla="*/ 28068 w 290334"/>
                <a:gd name="connsiteY59" fmla="*/ 619742 h 635345"/>
                <a:gd name="connsiteX60" fmla="*/ 41251 w 290334"/>
                <a:gd name="connsiteY60" fmla="*/ 616783 h 635345"/>
                <a:gd name="connsiteX61" fmla="*/ 55509 w 290334"/>
                <a:gd name="connsiteY61" fmla="*/ 608712 h 635345"/>
                <a:gd name="connsiteX62" fmla="*/ 54971 w 290334"/>
                <a:gd name="connsiteY62" fmla="*/ 607098 h 635345"/>
                <a:gd name="connsiteX63" fmla="*/ 57930 w 290334"/>
                <a:gd name="connsiteY63" fmla="*/ 605215 h 635345"/>
                <a:gd name="connsiteX64" fmla="*/ 78376 w 290334"/>
                <a:gd name="connsiteY64" fmla="*/ 593378 h 635345"/>
                <a:gd name="connsiteX65" fmla="*/ 94517 w 290334"/>
                <a:gd name="connsiteY65" fmla="*/ 581810 h 635345"/>
                <a:gd name="connsiteX66" fmla="*/ 128415 w 290334"/>
                <a:gd name="connsiteY66" fmla="*/ 552486 h 635345"/>
                <a:gd name="connsiteX67" fmla="*/ 167961 w 290334"/>
                <a:gd name="connsiteY67" fmla="*/ 507290 h 635345"/>
                <a:gd name="connsiteX68" fmla="*/ 194864 w 290334"/>
                <a:gd name="connsiteY68" fmla="*/ 476083 h 635345"/>
                <a:gd name="connsiteX69" fmla="*/ 201052 w 290334"/>
                <a:gd name="connsiteY69" fmla="*/ 467205 h 635345"/>
                <a:gd name="connsiteX70" fmla="*/ 249745 w 290334"/>
                <a:gd name="connsiteY70" fmla="*/ 352869 h 635345"/>
                <a:gd name="connsiteX71" fmla="*/ 257816 w 290334"/>
                <a:gd name="connsiteY71" fmla="*/ 319779 h 635345"/>
                <a:gd name="connsiteX72" fmla="*/ 272074 w 290334"/>
                <a:gd name="connsiteY72" fmla="*/ 232884 h 635345"/>
                <a:gd name="connsiteX73" fmla="*/ 273688 w 290334"/>
                <a:gd name="connsiteY73" fmla="*/ 229118 h 635345"/>
                <a:gd name="connsiteX74" fmla="*/ 275571 w 290334"/>
                <a:gd name="connsiteY74" fmla="*/ 152176 h 635345"/>
                <a:gd name="connsiteX75" fmla="*/ 256740 w 290334"/>
                <a:gd name="connsiteY75" fmla="*/ 84651 h 635345"/>
                <a:gd name="connsiteX76" fmla="*/ 232258 w 290334"/>
                <a:gd name="connsiteY76" fmla="*/ 44028 h 635345"/>
                <a:gd name="connsiteX77" fmla="*/ 226878 w 290334"/>
                <a:gd name="connsiteY77" fmla="*/ 39455 h 635345"/>
                <a:gd name="connsiteX78" fmla="*/ 219345 w 290334"/>
                <a:gd name="connsiteY78" fmla="*/ 32998 h 635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290334" h="635345">
                  <a:moveTo>
                    <a:pt x="219345" y="32998"/>
                  </a:moveTo>
                  <a:cubicBezTo>
                    <a:pt x="218807" y="32729"/>
                    <a:pt x="218269" y="32460"/>
                    <a:pt x="218000" y="32191"/>
                  </a:cubicBezTo>
                  <a:cubicBezTo>
                    <a:pt x="216924" y="31115"/>
                    <a:pt x="217193" y="29770"/>
                    <a:pt x="216386" y="28694"/>
                  </a:cubicBezTo>
                  <a:cubicBezTo>
                    <a:pt x="213965" y="25196"/>
                    <a:pt x="211543" y="28156"/>
                    <a:pt x="209122" y="28425"/>
                  </a:cubicBezTo>
                  <a:cubicBezTo>
                    <a:pt x="198092" y="28963"/>
                    <a:pt x="192712" y="34881"/>
                    <a:pt x="192174" y="46987"/>
                  </a:cubicBezTo>
                  <a:cubicBezTo>
                    <a:pt x="193250" y="51292"/>
                    <a:pt x="193250" y="55865"/>
                    <a:pt x="192712" y="60170"/>
                  </a:cubicBezTo>
                  <a:cubicBezTo>
                    <a:pt x="193250" y="57479"/>
                    <a:pt x="192981" y="55058"/>
                    <a:pt x="193519" y="52368"/>
                  </a:cubicBezTo>
                  <a:cubicBezTo>
                    <a:pt x="193788" y="51292"/>
                    <a:pt x="194057" y="49409"/>
                    <a:pt x="195402" y="49678"/>
                  </a:cubicBezTo>
                  <a:cubicBezTo>
                    <a:pt x="197016" y="49947"/>
                    <a:pt x="197285" y="51561"/>
                    <a:pt x="196747" y="52906"/>
                  </a:cubicBezTo>
                  <a:cubicBezTo>
                    <a:pt x="198630" y="66357"/>
                    <a:pt x="199706" y="80347"/>
                    <a:pt x="202935" y="93529"/>
                  </a:cubicBezTo>
                  <a:cubicBezTo>
                    <a:pt x="207508" y="112630"/>
                    <a:pt x="209122" y="131730"/>
                    <a:pt x="211275" y="151100"/>
                  </a:cubicBezTo>
                  <a:cubicBezTo>
                    <a:pt x="214772" y="181769"/>
                    <a:pt x="216924" y="212707"/>
                    <a:pt x="214772" y="243645"/>
                  </a:cubicBezTo>
                  <a:cubicBezTo>
                    <a:pt x="213427" y="262208"/>
                    <a:pt x="208853" y="280501"/>
                    <a:pt x="204280" y="298526"/>
                  </a:cubicBezTo>
                  <a:cubicBezTo>
                    <a:pt x="196209" y="328926"/>
                    <a:pt x="188407" y="359326"/>
                    <a:pt x="176839" y="388380"/>
                  </a:cubicBezTo>
                  <a:cubicBezTo>
                    <a:pt x="170383" y="404253"/>
                    <a:pt x="164195" y="420394"/>
                    <a:pt x="154241" y="434653"/>
                  </a:cubicBezTo>
                  <a:cubicBezTo>
                    <a:pt x="152627" y="436805"/>
                    <a:pt x="151551" y="439226"/>
                    <a:pt x="149130" y="440302"/>
                  </a:cubicBezTo>
                  <a:cubicBezTo>
                    <a:pt x="153434" y="425506"/>
                    <a:pt x="161505" y="412324"/>
                    <a:pt x="166347" y="397796"/>
                  </a:cubicBezTo>
                  <a:cubicBezTo>
                    <a:pt x="166885" y="396182"/>
                    <a:pt x="167961" y="394568"/>
                    <a:pt x="168230" y="392685"/>
                  </a:cubicBezTo>
                  <a:cubicBezTo>
                    <a:pt x="174956" y="361747"/>
                    <a:pt x="185717" y="331616"/>
                    <a:pt x="190021" y="300140"/>
                  </a:cubicBezTo>
                  <a:cubicBezTo>
                    <a:pt x="193250" y="275928"/>
                    <a:pt x="196478" y="251716"/>
                    <a:pt x="196478" y="227234"/>
                  </a:cubicBezTo>
                  <a:cubicBezTo>
                    <a:pt x="196747" y="209479"/>
                    <a:pt x="196209" y="191723"/>
                    <a:pt x="195671" y="173967"/>
                  </a:cubicBezTo>
                  <a:cubicBezTo>
                    <a:pt x="194864" y="171008"/>
                    <a:pt x="198899" y="169663"/>
                    <a:pt x="198361" y="166704"/>
                  </a:cubicBezTo>
                  <a:cubicBezTo>
                    <a:pt x="203473" y="146527"/>
                    <a:pt x="197285" y="127157"/>
                    <a:pt x="194057" y="107518"/>
                  </a:cubicBezTo>
                  <a:cubicBezTo>
                    <a:pt x="193250" y="101600"/>
                    <a:pt x="191636" y="95681"/>
                    <a:pt x="190828" y="89762"/>
                  </a:cubicBezTo>
                  <a:cubicBezTo>
                    <a:pt x="189214" y="79540"/>
                    <a:pt x="185717" y="70393"/>
                    <a:pt x="180606" y="61515"/>
                  </a:cubicBezTo>
                  <a:cubicBezTo>
                    <a:pt x="177915" y="56941"/>
                    <a:pt x="177377" y="51830"/>
                    <a:pt x="177108" y="46987"/>
                  </a:cubicBezTo>
                  <a:cubicBezTo>
                    <a:pt x="176301" y="34343"/>
                    <a:pt x="176301" y="21699"/>
                    <a:pt x="176570" y="8786"/>
                  </a:cubicBezTo>
                  <a:cubicBezTo>
                    <a:pt x="176839" y="2060"/>
                    <a:pt x="180337" y="715"/>
                    <a:pt x="187062" y="177"/>
                  </a:cubicBezTo>
                  <a:cubicBezTo>
                    <a:pt x="204011" y="-1437"/>
                    <a:pt x="215848" y="8248"/>
                    <a:pt x="226878" y="18471"/>
                  </a:cubicBezTo>
                  <a:cubicBezTo>
                    <a:pt x="244365" y="34612"/>
                    <a:pt x="256740" y="54251"/>
                    <a:pt x="265887" y="76311"/>
                  </a:cubicBezTo>
                  <a:cubicBezTo>
                    <a:pt x="270460" y="87879"/>
                    <a:pt x="275302" y="99178"/>
                    <a:pt x="278262" y="111284"/>
                  </a:cubicBezTo>
                  <a:cubicBezTo>
                    <a:pt x="284718" y="136842"/>
                    <a:pt x="291713" y="162399"/>
                    <a:pt x="290099" y="189302"/>
                  </a:cubicBezTo>
                  <a:cubicBezTo>
                    <a:pt x="289292" y="205712"/>
                    <a:pt x="289561" y="222392"/>
                    <a:pt x="289292" y="239071"/>
                  </a:cubicBezTo>
                  <a:cubicBezTo>
                    <a:pt x="289292" y="240686"/>
                    <a:pt x="290906" y="244990"/>
                    <a:pt x="286064" y="243107"/>
                  </a:cubicBezTo>
                  <a:cubicBezTo>
                    <a:pt x="284987" y="239610"/>
                    <a:pt x="286064" y="235843"/>
                    <a:pt x="285795" y="232077"/>
                  </a:cubicBezTo>
                  <a:cubicBezTo>
                    <a:pt x="286332" y="230194"/>
                    <a:pt x="286332" y="228310"/>
                    <a:pt x="286064" y="226427"/>
                  </a:cubicBezTo>
                  <a:cubicBezTo>
                    <a:pt x="285795" y="225620"/>
                    <a:pt x="285525" y="226427"/>
                    <a:pt x="285525" y="226427"/>
                  </a:cubicBezTo>
                  <a:cubicBezTo>
                    <a:pt x="286871" y="228041"/>
                    <a:pt x="285795" y="229656"/>
                    <a:pt x="286064" y="231270"/>
                  </a:cubicBezTo>
                  <a:cubicBezTo>
                    <a:pt x="285525" y="234767"/>
                    <a:pt x="286064" y="238533"/>
                    <a:pt x="284449" y="242031"/>
                  </a:cubicBezTo>
                  <a:cubicBezTo>
                    <a:pt x="282028" y="257634"/>
                    <a:pt x="280145" y="273238"/>
                    <a:pt x="277455" y="288841"/>
                  </a:cubicBezTo>
                  <a:cubicBezTo>
                    <a:pt x="272881" y="315206"/>
                    <a:pt x="265618" y="340763"/>
                    <a:pt x="257816" y="366320"/>
                  </a:cubicBezTo>
                  <a:cubicBezTo>
                    <a:pt x="251897" y="386497"/>
                    <a:pt x="246248" y="406943"/>
                    <a:pt x="235756" y="425237"/>
                  </a:cubicBezTo>
                  <a:cubicBezTo>
                    <a:pt x="219883" y="452677"/>
                    <a:pt x="209391" y="483077"/>
                    <a:pt x="189752" y="508366"/>
                  </a:cubicBezTo>
                  <a:cubicBezTo>
                    <a:pt x="178453" y="522893"/>
                    <a:pt x="166885" y="537689"/>
                    <a:pt x="154510" y="551410"/>
                  </a:cubicBezTo>
                  <a:cubicBezTo>
                    <a:pt x="152089" y="557597"/>
                    <a:pt x="146170" y="560288"/>
                    <a:pt x="141328" y="564323"/>
                  </a:cubicBezTo>
                  <a:cubicBezTo>
                    <a:pt x="138100" y="567551"/>
                    <a:pt x="134064" y="570242"/>
                    <a:pt x="131374" y="574277"/>
                  </a:cubicBezTo>
                  <a:cubicBezTo>
                    <a:pt x="122496" y="581810"/>
                    <a:pt x="112542" y="588266"/>
                    <a:pt x="104471" y="596875"/>
                  </a:cubicBezTo>
                  <a:cubicBezTo>
                    <a:pt x="102319" y="599027"/>
                    <a:pt x="100436" y="601449"/>
                    <a:pt x="98015" y="603332"/>
                  </a:cubicBezTo>
                  <a:cubicBezTo>
                    <a:pt x="96132" y="604946"/>
                    <a:pt x="93710" y="606022"/>
                    <a:pt x="92096" y="608174"/>
                  </a:cubicBezTo>
                  <a:cubicBezTo>
                    <a:pt x="91827" y="608712"/>
                    <a:pt x="91289" y="608981"/>
                    <a:pt x="91020" y="609519"/>
                  </a:cubicBezTo>
                  <a:cubicBezTo>
                    <a:pt x="87254" y="611671"/>
                    <a:pt x="84295" y="614900"/>
                    <a:pt x="79990" y="616783"/>
                  </a:cubicBezTo>
                  <a:cubicBezTo>
                    <a:pt x="78376" y="617052"/>
                    <a:pt x="77031" y="617052"/>
                    <a:pt x="75686" y="616245"/>
                  </a:cubicBezTo>
                  <a:cubicBezTo>
                    <a:pt x="68960" y="615169"/>
                    <a:pt x="64118" y="619742"/>
                    <a:pt x="58737" y="622701"/>
                  </a:cubicBezTo>
                  <a:cubicBezTo>
                    <a:pt x="45824" y="629696"/>
                    <a:pt x="32373" y="634001"/>
                    <a:pt x="17845" y="635346"/>
                  </a:cubicBezTo>
                  <a:cubicBezTo>
                    <a:pt x="17307" y="635077"/>
                    <a:pt x="16769" y="634808"/>
                    <a:pt x="16500" y="634539"/>
                  </a:cubicBezTo>
                  <a:cubicBezTo>
                    <a:pt x="15693" y="629696"/>
                    <a:pt x="13003" y="626737"/>
                    <a:pt x="8160" y="624854"/>
                  </a:cubicBezTo>
                  <a:cubicBezTo>
                    <a:pt x="4932" y="623509"/>
                    <a:pt x="3587" y="620011"/>
                    <a:pt x="1435" y="617321"/>
                  </a:cubicBezTo>
                  <a:cubicBezTo>
                    <a:pt x="359" y="615976"/>
                    <a:pt x="-717" y="614093"/>
                    <a:pt x="628" y="612479"/>
                  </a:cubicBezTo>
                  <a:cubicBezTo>
                    <a:pt x="2242" y="610595"/>
                    <a:pt x="4663" y="610864"/>
                    <a:pt x="6008" y="612210"/>
                  </a:cubicBezTo>
                  <a:cubicBezTo>
                    <a:pt x="12196" y="618128"/>
                    <a:pt x="20267" y="618397"/>
                    <a:pt x="28068" y="619742"/>
                  </a:cubicBezTo>
                  <a:cubicBezTo>
                    <a:pt x="32911" y="620549"/>
                    <a:pt x="37215" y="619473"/>
                    <a:pt x="41251" y="616783"/>
                  </a:cubicBezTo>
                  <a:cubicBezTo>
                    <a:pt x="45824" y="613824"/>
                    <a:pt x="49859" y="610057"/>
                    <a:pt x="55509" y="608712"/>
                  </a:cubicBezTo>
                  <a:cubicBezTo>
                    <a:pt x="56047" y="608712"/>
                    <a:pt x="54433" y="607905"/>
                    <a:pt x="54971" y="607098"/>
                  </a:cubicBezTo>
                  <a:cubicBezTo>
                    <a:pt x="55778" y="606022"/>
                    <a:pt x="56854" y="605484"/>
                    <a:pt x="57930" y="605215"/>
                  </a:cubicBezTo>
                  <a:cubicBezTo>
                    <a:pt x="65463" y="602794"/>
                    <a:pt x="71381" y="597144"/>
                    <a:pt x="78376" y="593378"/>
                  </a:cubicBezTo>
                  <a:cubicBezTo>
                    <a:pt x="83756" y="589342"/>
                    <a:pt x="89406" y="586114"/>
                    <a:pt x="94517" y="581810"/>
                  </a:cubicBezTo>
                  <a:cubicBezTo>
                    <a:pt x="106086" y="572394"/>
                    <a:pt x="118999" y="564323"/>
                    <a:pt x="128415" y="552486"/>
                  </a:cubicBezTo>
                  <a:cubicBezTo>
                    <a:pt x="140790" y="536613"/>
                    <a:pt x="156124" y="523700"/>
                    <a:pt x="167961" y="507290"/>
                  </a:cubicBezTo>
                  <a:cubicBezTo>
                    <a:pt x="176032" y="496260"/>
                    <a:pt x="185986" y="486575"/>
                    <a:pt x="194864" y="476083"/>
                  </a:cubicBezTo>
                  <a:cubicBezTo>
                    <a:pt x="197285" y="473392"/>
                    <a:pt x="199437" y="470433"/>
                    <a:pt x="201052" y="467205"/>
                  </a:cubicBezTo>
                  <a:cubicBezTo>
                    <a:pt x="220690" y="430617"/>
                    <a:pt x="235756" y="391878"/>
                    <a:pt x="249745" y="352869"/>
                  </a:cubicBezTo>
                  <a:cubicBezTo>
                    <a:pt x="253512" y="342377"/>
                    <a:pt x="255933" y="331078"/>
                    <a:pt x="257816" y="319779"/>
                  </a:cubicBezTo>
                  <a:cubicBezTo>
                    <a:pt x="262658" y="290724"/>
                    <a:pt x="268039" y="261939"/>
                    <a:pt x="272074" y="232884"/>
                  </a:cubicBezTo>
                  <a:cubicBezTo>
                    <a:pt x="272343" y="231539"/>
                    <a:pt x="272343" y="229925"/>
                    <a:pt x="273688" y="229118"/>
                  </a:cubicBezTo>
                  <a:cubicBezTo>
                    <a:pt x="275841" y="203560"/>
                    <a:pt x="281490" y="178272"/>
                    <a:pt x="275571" y="152176"/>
                  </a:cubicBezTo>
                  <a:cubicBezTo>
                    <a:pt x="270460" y="129309"/>
                    <a:pt x="264273" y="106711"/>
                    <a:pt x="256740" y="84651"/>
                  </a:cubicBezTo>
                  <a:cubicBezTo>
                    <a:pt x="251628" y="69317"/>
                    <a:pt x="242481" y="56403"/>
                    <a:pt x="232258" y="44028"/>
                  </a:cubicBezTo>
                  <a:cubicBezTo>
                    <a:pt x="230644" y="42145"/>
                    <a:pt x="228492" y="40800"/>
                    <a:pt x="226878" y="39455"/>
                  </a:cubicBezTo>
                  <a:cubicBezTo>
                    <a:pt x="224995" y="36495"/>
                    <a:pt x="222574" y="34343"/>
                    <a:pt x="219345" y="32998"/>
                  </a:cubicBezTo>
                  <a:close/>
                </a:path>
              </a:pathLst>
            </a:custGeom>
            <a:solidFill>
              <a:srgbClr val="734A7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6" name="Полилиния: фигура 895">
              <a:extLst>
                <a:ext uri="{FF2B5EF4-FFF2-40B4-BE49-F238E27FC236}">
                  <a16:creationId xmlns:a16="http://schemas.microsoft.com/office/drawing/2014/main" id="{46F90BB6-A175-23BA-269D-6DFD638E1E00}"/>
                </a:ext>
              </a:extLst>
            </p:cNvPr>
            <p:cNvSpPr/>
            <p:nvPr/>
          </p:nvSpPr>
          <p:spPr>
            <a:xfrm>
              <a:off x="5458594" y="6574102"/>
              <a:ext cx="161858" cy="434969"/>
            </a:xfrm>
            <a:custGeom>
              <a:avLst/>
              <a:gdLst>
                <a:gd name="connsiteX0" fmla="*/ 27064 w 161858"/>
                <a:gd name="connsiteY0" fmla="*/ 432546 h 434969"/>
                <a:gd name="connsiteX1" fmla="*/ 24105 w 161858"/>
                <a:gd name="connsiteY1" fmla="*/ 391655 h 434969"/>
                <a:gd name="connsiteX2" fmla="*/ 15496 w 161858"/>
                <a:gd name="connsiteY2" fmla="*/ 338657 h 434969"/>
                <a:gd name="connsiteX3" fmla="*/ 7963 w 161858"/>
                <a:gd name="connsiteY3" fmla="*/ 284852 h 434969"/>
                <a:gd name="connsiteX4" fmla="*/ 162 w 161858"/>
                <a:gd name="connsiteY4" fmla="*/ 177510 h 434969"/>
                <a:gd name="connsiteX5" fmla="*/ 2852 w 161858"/>
                <a:gd name="connsiteY5" fmla="*/ 137157 h 434969"/>
                <a:gd name="connsiteX6" fmla="*/ 27871 w 161858"/>
                <a:gd name="connsiteY6" fmla="*/ 82276 h 434969"/>
                <a:gd name="connsiteX7" fmla="*/ 57464 w 161858"/>
                <a:gd name="connsiteY7" fmla="*/ 36810 h 434969"/>
                <a:gd name="connsiteX8" fmla="*/ 73606 w 161858"/>
                <a:gd name="connsiteY8" fmla="*/ 19055 h 434969"/>
                <a:gd name="connsiteX9" fmla="*/ 73606 w 161858"/>
                <a:gd name="connsiteY9" fmla="*/ 19055 h 434969"/>
                <a:gd name="connsiteX10" fmla="*/ 102122 w 161858"/>
                <a:gd name="connsiteY10" fmla="*/ 6949 h 434969"/>
                <a:gd name="connsiteX11" fmla="*/ 111807 w 161858"/>
                <a:gd name="connsiteY11" fmla="*/ 9101 h 434969"/>
                <a:gd name="connsiteX12" fmla="*/ 112076 w 161858"/>
                <a:gd name="connsiteY12" fmla="*/ 13674 h 434969"/>
                <a:gd name="connsiteX13" fmla="*/ 102929 w 161858"/>
                <a:gd name="connsiteY13" fmla="*/ 16902 h 434969"/>
                <a:gd name="connsiteX14" fmla="*/ 111807 w 161858"/>
                <a:gd name="connsiteY14" fmla="*/ 13943 h 434969"/>
                <a:gd name="connsiteX15" fmla="*/ 115036 w 161858"/>
                <a:gd name="connsiteY15" fmla="*/ 10446 h 434969"/>
                <a:gd name="connsiteX16" fmla="*/ 143821 w 161858"/>
                <a:gd name="connsiteY16" fmla="*/ 223 h 434969"/>
                <a:gd name="connsiteX17" fmla="*/ 152161 w 161858"/>
                <a:gd name="connsiteY17" fmla="*/ 761 h 434969"/>
                <a:gd name="connsiteX18" fmla="*/ 161846 w 161858"/>
                <a:gd name="connsiteY18" fmla="*/ 11791 h 434969"/>
                <a:gd name="connsiteX19" fmla="*/ 153506 w 161858"/>
                <a:gd name="connsiteY19" fmla="*/ 19593 h 434969"/>
                <a:gd name="connsiteX20" fmla="*/ 112614 w 161858"/>
                <a:gd name="connsiteY20" fmla="*/ 42460 h 434969"/>
                <a:gd name="connsiteX21" fmla="*/ 68763 w 161858"/>
                <a:gd name="connsiteY21" fmla="*/ 99493 h 434969"/>
                <a:gd name="connsiteX22" fmla="*/ 54774 w 161858"/>
                <a:gd name="connsiteY22" fmla="*/ 120746 h 434969"/>
                <a:gd name="connsiteX23" fmla="*/ 45089 w 161858"/>
                <a:gd name="connsiteY23" fmla="*/ 146035 h 434969"/>
                <a:gd name="connsiteX24" fmla="*/ 34866 w 161858"/>
                <a:gd name="connsiteY24" fmla="*/ 214098 h 434969"/>
                <a:gd name="connsiteX25" fmla="*/ 32176 w 161858"/>
                <a:gd name="connsiteY25" fmla="*/ 314713 h 434969"/>
                <a:gd name="connsiteX26" fmla="*/ 29486 w 161858"/>
                <a:gd name="connsiteY26" fmla="*/ 351570 h 434969"/>
                <a:gd name="connsiteX27" fmla="*/ 31369 w 161858"/>
                <a:gd name="connsiteY27" fmla="*/ 403492 h 434969"/>
                <a:gd name="connsiteX28" fmla="*/ 28947 w 161858"/>
                <a:gd name="connsiteY28" fmla="*/ 434699 h 434969"/>
                <a:gd name="connsiteX29" fmla="*/ 27064 w 161858"/>
                <a:gd name="connsiteY29" fmla="*/ 432546 h 43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1858" h="434969">
                  <a:moveTo>
                    <a:pt x="27064" y="432546"/>
                  </a:moveTo>
                  <a:cubicBezTo>
                    <a:pt x="25988" y="418826"/>
                    <a:pt x="24105" y="405375"/>
                    <a:pt x="24105" y="391655"/>
                  </a:cubicBezTo>
                  <a:cubicBezTo>
                    <a:pt x="24105" y="373361"/>
                    <a:pt x="17917" y="356412"/>
                    <a:pt x="15496" y="338657"/>
                  </a:cubicBezTo>
                  <a:cubicBezTo>
                    <a:pt x="13075" y="320632"/>
                    <a:pt x="10385" y="302876"/>
                    <a:pt x="7963" y="284852"/>
                  </a:cubicBezTo>
                  <a:cubicBezTo>
                    <a:pt x="2852" y="249340"/>
                    <a:pt x="2045" y="213291"/>
                    <a:pt x="162" y="177510"/>
                  </a:cubicBezTo>
                  <a:cubicBezTo>
                    <a:pt x="-645" y="164059"/>
                    <a:pt x="1776" y="150608"/>
                    <a:pt x="2852" y="137157"/>
                  </a:cubicBezTo>
                  <a:cubicBezTo>
                    <a:pt x="4735" y="115635"/>
                    <a:pt x="17379" y="99493"/>
                    <a:pt x="27871" y="82276"/>
                  </a:cubicBezTo>
                  <a:cubicBezTo>
                    <a:pt x="37287" y="66672"/>
                    <a:pt x="47510" y="51876"/>
                    <a:pt x="57464" y="36810"/>
                  </a:cubicBezTo>
                  <a:cubicBezTo>
                    <a:pt x="62038" y="30085"/>
                    <a:pt x="68225" y="24704"/>
                    <a:pt x="73606" y="19055"/>
                  </a:cubicBezTo>
                  <a:lnTo>
                    <a:pt x="73606" y="19055"/>
                  </a:lnTo>
                  <a:cubicBezTo>
                    <a:pt x="81676" y="11791"/>
                    <a:pt x="92168" y="9639"/>
                    <a:pt x="102122" y="6949"/>
                  </a:cubicBezTo>
                  <a:cubicBezTo>
                    <a:pt x="105351" y="6141"/>
                    <a:pt x="108848" y="6679"/>
                    <a:pt x="111807" y="9101"/>
                  </a:cubicBezTo>
                  <a:cubicBezTo>
                    <a:pt x="112883" y="10446"/>
                    <a:pt x="113152" y="12060"/>
                    <a:pt x="112076" y="13674"/>
                  </a:cubicBezTo>
                  <a:cubicBezTo>
                    <a:pt x="109924" y="16633"/>
                    <a:pt x="106427" y="16364"/>
                    <a:pt x="102929" y="16902"/>
                  </a:cubicBezTo>
                  <a:cubicBezTo>
                    <a:pt x="106427" y="16633"/>
                    <a:pt x="109655" y="16633"/>
                    <a:pt x="111807" y="13943"/>
                  </a:cubicBezTo>
                  <a:cubicBezTo>
                    <a:pt x="112883" y="12867"/>
                    <a:pt x="113690" y="11253"/>
                    <a:pt x="115036" y="10446"/>
                  </a:cubicBezTo>
                  <a:cubicBezTo>
                    <a:pt x="123913" y="4796"/>
                    <a:pt x="133867" y="2375"/>
                    <a:pt x="143821" y="223"/>
                  </a:cubicBezTo>
                  <a:cubicBezTo>
                    <a:pt x="146512" y="-315"/>
                    <a:pt x="149471" y="223"/>
                    <a:pt x="152161" y="761"/>
                  </a:cubicBezTo>
                  <a:cubicBezTo>
                    <a:pt x="158080" y="2106"/>
                    <a:pt x="162115" y="5065"/>
                    <a:pt x="161846" y="11791"/>
                  </a:cubicBezTo>
                  <a:cubicBezTo>
                    <a:pt x="161039" y="16364"/>
                    <a:pt x="157811" y="19055"/>
                    <a:pt x="153506" y="19593"/>
                  </a:cubicBezTo>
                  <a:cubicBezTo>
                    <a:pt x="136558" y="21476"/>
                    <a:pt x="124182" y="31161"/>
                    <a:pt x="112614" y="42460"/>
                  </a:cubicBezTo>
                  <a:cubicBezTo>
                    <a:pt x="95397" y="59408"/>
                    <a:pt x="81138" y="78778"/>
                    <a:pt x="68763" y="99493"/>
                  </a:cubicBezTo>
                  <a:cubicBezTo>
                    <a:pt x="64459" y="106757"/>
                    <a:pt x="60154" y="114021"/>
                    <a:pt x="54774" y="120746"/>
                  </a:cubicBezTo>
                  <a:cubicBezTo>
                    <a:pt x="49124" y="128010"/>
                    <a:pt x="47510" y="137426"/>
                    <a:pt x="45089" y="146035"/>
                  </a:cubicBezTo>
                  <a:cubicBezTo>
                    <a:pt x="38363" y="168095"/>
                    <a:pt x="35135" y="190962"/>
                    <a:pt x="34866" y="214098"/>
                  </a:cubicBezTo>
                  <a:cubicBezTo>
                    <a:pt x="34597" y="247726"/>
                    <a:pt x="33252" y="281085"/>
                    <a:pt x="32176" y="314713"/>
                  </a:cubicBezTo>
                  <a:cubicBezTo>
                    <a:pt x="31638" y="327089"/>
                    <a:pt x="30293" y="339195"/>
                    <a:pt x="29486" y="351570"/>
                  </a:cubicBezTo>
                  <a:cubicBezTo>
                    <a:pt x="28409" y="369056"/>
                    <a:pt x="31369" y="386274"/>
                    <a:pt x="31369" y="403492"/>
                  </a:cubicBezTo>
                  <a:cubicBezTo>
                    <a:pt x="31369" y="413984"/>
                    <a:pt x="31100" y="424476"/>
                    <a:pt x="28947" y="434699"/>
                  </a:cubicBezTo>
                  <a:cubicBezTo>
                    <a:pt x="27064" y="435506"/>
                    <a:pt x="26526" y="434430"/>
                    <a:pt x="27064" y="432546"/>
                  </a:cubicBezTo>
                  <a:close/>
                </a:path>
              </a:pathLst>
            </a:custGeom>
            <a:solidFill>
              <a:srgbClr val="6334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7" name="Полилиния: фигура 896">
              <a:extLst>
                <a:ext uri="{FF2B5EF4-FFF2-40B4-BE49-F238E27FC236}">
                  <a16:creationId xmlns:a16="http://schemas.microsoft.com/office/drawing/2014/main" id="{856AFC1B-730B-58D6-749F-253904790071}"/>
                </a:ext>
              </a:extLst>
            </p:cNvPr>
            <p:cNvSpPr/>
            <p:nvPr/>
          </p:nvSpPr>
          <p:spPr>
            <a:xfrm>
              <a:off x="5489550" y="7159294"/>
              <a:ext cx="67909" cy="106156"/>
            </a:xfrm>
            <a:custGeom>
              <a:avLst/>
              <a:gdLst>
                <a:gd name="connsiteX0" fmla="*/ 66054 w 67909"/>
                <a:gd name="connsiteY0" fmla="*/ 79254 h 106156"/>
                <a:gd name="connsiteX1" fmla="*/ 67130 w 67909"/>
                <a:gd name="connsiteY1" fmla="*/ 81407 h 106156"/>
                <a:gd name="connsiteX2" fmla="*/ 49644 w 67909"/>
                <a:gd name="connsiteY2" fmla="*/ 92168 h 106156"/>
                <a:gd name="connsiteX3" fmla="*/ 45070 w 67909"/>
                <a:gd name="connsiteY3" fmla="*/ 93513 h 106156"/>
                <a:gd name="connsiteX4" fmla="*/ 17092 w 67909"/>
                <a:gd name="connsiteY4" fmla="*/ 85711 h 106156"/>
                <a:gd name="connsiteX5" fmla="*/ 12518 w 67909"/>
                <a:gd name="connsiteY5" fmla="*/ 84635 h 106156"/>
                <a:gd name="connsiteX6" fmla="*/ 14132 w 67909"/>
                <a:gd name="connsiteY6" fmla="*/ 88670 h 106156"/>
                <a:gd name="connsiteX7" fmla="*/ 25432 w 67909"/>
                <a:gd name="connsiteY7" fmla="*/ 97817 h 106156"/>
                <a:gd name="connsiteX8" fmla="*/ 27584 w 67909"/>
                <a:gd name="connsiteY8" fmla="*/ 106157 h 106156"/>
                <a:gd name="connsiteX9" fmla="*/ 16554 w 67909"/>
                <a:gd name="connsiteY9" fmla="*/ 100776 h 106156"/>
                <a:gd name="connsiteX10" fmla="*/ 13056 w 67909"/>
                <a:gd name="connsiteY10" fmla="*/ 96741 h 106156"/>
                <a:gd name="connsiteX11" fmla="*/ 4179 w 67909"/>
                <a:gd name="connsiteY11" fmla="*/ 88401 h 106156"/>
                <a:gd name="connsiteX12" fmla="*/ 1757 w 67909"/>
                <a:gd name="connsiteY12" fmla="*/ 82483 h 106156"/>
                <a:gd name="connsiteX13" fmla="*/ 143 w 67909"/>
                <a:gd name="connsiteY13" fmla="*/ 76564 h 106156"/>
                <a:gd name="connsiteX14" fmla="*/ 2833 w 67909"/>
                <a:gd name="connsiteY14" fmla="*/ 72260 h 106156"/>
                <a:gd name="connsiteX15" fmla="*/ 13056 w 67909"/>
                <a:gd name="connsiteY15" fmla="*/ 59885 h 106156"/>
                <a:gd name="connsiteX16" fmla="*/ 15209 w 67909"/>
                <a:gd name="connsiteY16" fmla="*/ 59616 h 106156"/>
                <a:gd name="connsiteX17" fmla="*/ 15209 w 67909"/>
                <a:gd name="connsiteY17" fmla="*/ 62306 h 106156"/>
                <a:gd name="connsiteX18" fmla="*/ 11711 w 67909"/>
                <a:gd name="connsiteY18" fmla="*/ 75757 h 106156"/>
                <a:gd name="connsiteX19" fmla="*/ 28122 w 67909"/>
                <a:gd name="connsiteY19" fmla="*/ 53428 h 106156"/>
                <a:gd name="connsiteX20" fmla="*/ 32695 w 67909"/>
                <a:gd name="connsiteY20" fmla="*/ 45088 h 106156"/>
                <a:gd name="connsiteX21" fmla="*/ 54755 w 67909"/>
                <a:gd name="connsiteY21" fmla="*/ 12805 h 106156"/>
                <a:gd name="connsiteX22" fmla="*/ 61750 w 67909"/>
                <a:gd name="connsiteY22" fmla="*/ 161 h 106156"/>
                <a:gd name="connsiteX23" fmla="*/ 63902 w 67909"/>
                <a:gd name="connsiteY23" fmla="*/ 3120 h 106156"/>
                <a:gd name="connsiteX24" fmla="*/ 63902 w 67909"/>
                <a:gd name="connsiteY24" fmla="*/ 10653 h 106156"/>
                <a:gd name="connsiteX25" fmla="*/ 66323 w 67909"/>
                <a:gd name="connsiteY25" fmla="*/ 13881 h 106156"/>
                <a:gd name="connsiteX26" fmla="*/ 39421 w 67909"/>
                <a:gd name="connsiteY26" fmla="*/ 49393 h 106156"/>
                <a:gd name="connsiteX27" fmla="*/ 24355 w 67909"/>
                <a:gd name="connsiteY27" fmla="*/ 66610 h 106156"/>
                <a:gd name="connsiteX28" fmla="*/ 24625 w 67909"/>
                <a:gd name="connsiteY28" fmla="*/ 72798 h 106156"/>
                <a:gd name="connsiteX29" fmla="*/ 29467 w 67909"/>
                <a:gd name="connsiteY29" fmla="*/ 72798 h 106156"/>
                <a:gd name="connsiteX30" fmla="*/ 34847 w 67909"/>
                <a:gd name="connsiteY30" fmla="*/ 70108 h 106156"/>
                <a:gd name="connsiteX31" fmla="*/ 36462 w 67909"/>
                <a:gd name="connsiteY31" fmla="*/ 70915 h 106156"/>
                <a:gd name="connsiteX32" fmla="*/ 36462 w 67909"/>
                <a:gd name="connsiteY32" fmla="*/ 74681 h 106156"/>
                <a:gd name="connsiteX33" fmla="*/ 43725 w 67909"/>
                <a:gd name="connsiteY33" fmla="*/ 84904 h 106156"/>
                <a:gd name="connsiteX34" fmla="*/ 63364 w 67909"/>
                <a:gd name="connsiteY34" fmla="*/ 77640 h 106156"/>
                <a:gd name="connsiteX35" fmla="*/ 66054 w 67909"/>
                <a:gd name="connsiteY35" fmla="*/ 79254 h 106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67909" h="106156">
                  <a:moveTo>
                    <a:pt x="66054" y="79254"/>
                  </a:moveTo>
                  <a:cubicBezTo>
                    <a:pt x="66323" y="80062"/>
                    <a:pt x="69283" y="79792"/>
                    <a:pt x="67130" y="81407"/>
                  </a:cubicBezTo>
                  <a:cubicBezTo>
                    <a:pt x="61481" y="85173"/>
                    <a:pt x="55562" y="88670"/>
                    <a:pt x="49644" y="92168"/>
                  </a:cubicBezTo>
                  <a:cubicBezTo>
                    <a:pt x="48299" y="92975"/>
                    <a:pt x="46416" y="93782"/>
                    <a:pt x="45070" y="93513"/>
                  </a:cubicBezTo>
                  <a:cubicBezTo>
                    <a:pt x="35386" y="91899"/>
                    <a:pt x="25162" y="93244"/>
                    <a:pt x="17092" y="85711"/>
                  </a:cubicBezTo>
                  <a:cubicBezTo>
                    <a:pt x="15747" y="84366"/>
                    <a:pt x="14132" y="83021"/>
                    <a:pt x="12518" y="84635"/>
                  </a:cubicBezTo>
                  <a:cubicBezTo>
                    <a:pt x="11173" y="86249"/>
                    <a:pt x="13056" y="87594"/>
                    <a:pt x="14132" y="88670"/>
                  </a:cubicBezTo>
                  <a:cubicBezTo>
                    <a:pt x="17361" y="92437"/>
                    <a:pt x="20051" y="96741"/>
                    <a:pt x="25432" y="97817"/>
                  </a:cubicBezTo>
                  <a:cubicBezTo>
                    <a:pt x="31888" y="98893"/>
                    <a:pt x="26508" y="103467"/>
                    <a:pt x="27584" y="106157"/>
                  </a:cubicBezTo>
                  <a:cubicBezTo>
                    <a:pt x="23010" y="106157"/>
                    <a:pt x="19244" y="104543"/>
                    <a:pt x="16554" y="100776"/>
                  </a:cubicBezTo>
                  <a:cubicBezTo>
                    <a:pt x="14940" y="99969"/>
                    <a:pt x="13864" y="98355"/>
                    <a:pt x="13056" y="96741"/>
                  </a:cubicBezTo>
                  <a:cubicBezTo>
                    <a:pt x="10097" y="94051"/>
                    <a:pt x="7138" y="91361"/>
                    <a:pt x="4179" y="88401"/>
                  </a:cubicBezTo>
                  <a:cubicBezTo>
                    <a:pt x="2833" y="86787"/>
                    <a:pt x="1219" y="85173"/>
                    <a:pt x="1757" y="82483"/>
                  </a:cubicBezTo>
                  <a:cubicBezTo>
                    <a:pt x="681" y="80600"/>
                    <a:pt x="-395" y="78716"/>
                    <a:pt x="143" y="76564"/>
                  </a:cubicBezTo>
                  <a:cubicBezTo>
                    <a:pt x="2295" y="76026"/>
                    <a:pt x="2564" y="74143"/>
                    <a:pt x="2833" y="72260"/>
                  </a:cubicBezTo>
                  <a:cubicBezTo>
                    <a:pt x="4179" y="66341"/>
                    <a:pt x="9021" y="63382"/>
                    <a:pt x="13056" y="59885"/>
                  </a:cubicBezTo>
                  <a:cubicBezTo>
                    <a:pt x="13594" y="59347"/>
                    <a:pt x="14671" y="59078"/>
                    <a:pt x="15209" y="59616"/>
                  </a:cubicBezTo>
                  <a:cubicBezTo>
                    <a:pt x="16285" y="60423"/>
                    <a:pt x="15747" y="61499"/>
                    <a:pt x="15209" y="62306"/>
                  </a:cubicBezTo>
                  <a:cubicBezTo>
                    <a:pt x="11980" y="66341"/>
                    <a:pt x="13325" y="71453"/>
                    <a:pt x="11711" y="75757"/>
                  </a:cubicBezTo>
                  <a:cubicBezTo>
                    <a:pt x="20858" y="70646"/>
                    <a:pt x="24625" y="62306"/>
                    <a:pt x="28122" y="53428"/>
                  </a:cubicBezTo>
                  <a:cubicBezTo>
                    <a:pt x="29198" y="50469"/>
                    <a:pt x="30274" y="47240"/>
                    <a:pt x="32695" y="45088"/>
                  </a:cubicBezTo>
                  <a:cubicBezTo>
                    <a:pt x="42380" y="35941"/>
                    <a:pt x="48299" y="24104"/>
                    <a:pt x="54755" y="12805"/>
                  </a:cubicBezTo>
                  <a:cubicBezTo>
                    <a:pt x="57177" y="8501"/>
                    <a:pt x="59598" y="4465"/>
                    <a:pt x="61750" y="161"/>
                  </a:cubicBezTo>
                  <a:cubicBezTo>
                    <a:pt x="64709" y="-646"/>
                    <a:pt x="63633" y="1775"/>
                    <a:pt x="63902" y="3120"/>
                  </a:cubicBezTo>
                  <a:cubicBezTo>
                    <a:pt x="64709" y="5541"/>
                    <a:pt x="58522" y="8232"/>
                    <a:pt x="63902" y="10653"/>
                  </a:cubicBezTo>
                  <a:cubicBezTo>
                    <a:pt x="65516" y="11191"/>
                    <a:pt x="66861" y="11729"/>
                    <a:pt x="66323" y="13881"/>
                  </a:cubicBezTo>
                  <a:cubicBezTo>
                    <a:pt x="58791" y="26795"/>
                    <a:pt x="50720" y="39439"/>
                    <a:pt x="39421" y="49393"/>
                  </a:cubicBezTo>
                  <a:cubicBezTo>
                    <a:pt x="33502" y="54504"/>
                    <a:pt x="30274" y="61768"/>
                    <a:pt x="24355" y="66610"/>
                  </a:cubicBezTo>
                  <a:cubicBezTo>
                    <a:pt x="22472" y="68224"/>
                    <a:pt x="23279" y="70915"/>
                    <a:pt x="24625" y="72798"/>
                  </a:cubicBezTo>
                  <a:cubicBezTo>
                    <a:pt x="25970" y="74681"/>
                    <a:pt x="27584" y="74143"/>
                    <a:pt x="29467" y="72798"/>
                  </a:cubicBezTo>
                  <a:cubicBezTo>
                    <a:pt x="31081" y="71722"/>
                    <a:pt x="32964" y="70915"/>
                    <a:pt x="34847" y="70108"/>
                  </a:cubicBezTo>
                  <a:cubicBezTo>
                    <a:pt x="35923" y="69301"/>
                    <a:pt x="36462" y="69839"/>
                    <a:pt x="36462" y="70915"/>
                  </a:cubicBezTo>
                  <a:cubicBezTo>
                    <a:pt x="35386" y="72260"/>
                    <a:pt x="36193" y="73336"/>
                    <a:pt x="36462" y="74681"/>
                  </a:cubicBezTo>
                  <a:cubicBezTo>
                    <a:pt x="34309" y="78985"/>
                    <a:pt x="38076" y="84366"/>
                    <a:pt x="43725" y="84904"/>
                  </a:cubicBezTo>
                  <a:cubicBezTo>
                    <a:pt x="50182" y="81945"/>
                    <a:pt x="56908" y="79792"/>
                    <a:pt x="63364" y="77640"/>
                  </a:cubicBezTo>
                  <a:cubicBezTo>
                    <a:pt x="64709" y="77909"/>
                    <a:pt x="65516" y="78447"/>
                    <a:pt x="66054" y="79254"/>
                  </a:cubicBezTo>
                  <a:close/>
                </a:path>
              </a:pathLst>
            </a:custGeom>
            <a:solidFill>
              <a:srgbClr val="6334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8" name="Полилиния: фигура 897">
              <a:extLst>
                <a:ext uri="{FF2B5EF4-FFF2-40B4-BE49-F238E27FC236}">
                  <a16:creationId xmlns:a16="http://schemas.microsoft.com/office/drawing/2014/main" id="{0B954153-68F7-A0D8-A984-7A4925A362A9}"/>
                </a:ext>
              </a:extLst>
            </p:cNvPr>
            <p:cNvSpPr/>
            <p:nvPr/>
          </p:nvSpPr>
          <p:spPr>
            <a:xfrm>
              <a:off x="5532199" y="6563269"/>
              <a:ext cx="91482" cy="29888"/>
            </a:xfrm>
            <a:custGeom>
              <a:avLst/>
              <a:gdLst>
                <a:gd name="connsiteX0" fmla="*/ 38202 w 91482"/>
                <a:gd name="connsiteY0" fmla="*/ 21010 h 29888"/>
                <a:gd name="connsiteX1" fmla="*/ 27172 w 91482"/>
                <a:gd name="connsiteY1" fmla="*/ 19665 h 29888"/>
                <a:gd name="connsiteX2" fmla="*/ 0 w 91482"/>
                <a:gd name="connsiteY2" fmla="*/ 29888 h 29888"/>
                <a:gd name="connsiteX3" fmla="*/ 30131 w 91482"/>
                <a:gd name="connsiteY3" fmla="*/ 8366 h 29888"/>
                <a:gd name="connsiteX4" fmla="*/ 76941 w 91482"/>
                <a:gd name="connsiteY4" fmla="*/ 564 h 29888"/>
                <a:gd name="connsiteX5" fmla="*/ 91469 w 91482"/>
                <a:gd name="connsiteY5" fmla="*/ 11594 h 29888"/>
                <a:gd name="connsiteX6" fmla="*/ 88778 w 91482"/>
                <a:gd name="connsiteY6" fmla="*/ 22355 h 29888"/>
                <a:gd name="connsiteX7" fmla="*/ 67794 w 91482"/>
                <a:gd name="connsiteY7" fmla="*/ 12671 h 29888"/>
                <a:gd name="connsiteX8" fmla="*/ 41430 w 91482"/>
                <a:gd name="connsiteY8" fmla="*/ 22624 h 29888"/>
                <a:gd name="connsiteX9" fmla="*/ 38202 w 91482"/>
                <a:gd name="connsiteY9" fmla="*/ 21010 h 2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1482" h="29888">
                  <a:moveTo>
                    <a:pt x="38202" y="21010"/>
                  </a:moveTo>
                  <a:cubicBezTo>
                    <a:pt x="34704" y="18858"/>
                    <a:pt x="30938" y="18320"/>
                    <a:pt x="27172" y="19665"/>
                  </a:cubicBezTo>
                  <a:cubicBezTo>
                    <a:pt x="18025" y="22894"/>
                    <a:pt x="8340" y="24777"/>
                    <a:pt x="0" y="29888"/>
                  </a:cubicBezTo>
                  <a:cubicBezTo>
                    <a:pt x="8609" y="20741"/>
                    <a:pt x="18294" y="12940"/>
                    <a:pt x="30131" y="8366"/>
                  </a:cubicBezTo>
                  <a:cubicBezTo>
                    <a:pt x="45196" y="2717"/>
                    <a:pt x="60262" y="-1588"/>
                    <a:pt x="76941" y="564"/>
                  </a:cubicBezTo>
                  <a:cubicBezTo>
                    <a:pt x="85550" y="1641"/>
                    <a:pt x="90662" y="5407"/>
                    <a:pt x="91469" y="11594"/>
                  </a:cubicBezTo>
                  <a:cubicBezTo>
                    <a:pt x="91738" y="15361"/>
                    <a:pt x="87971" y="18320"/>
                    <a:pt x="88778" y="22355"/>
                  </a:cubicBezTo>
                  <a:cubicBezTo>
                    <a:pt x="85819" y="14285"/>
                    <a:pt x="77210" y="9980"/>
                    <a:pt x="67794" y="12671"/>
                  </a:cubicBezTo>
                  <a:cubicBezTo>
                    <a:pt x="58917" y="15361"/>
                    <a:pt x="49501" y="17513"/>
                    <a:pt x="41430" y="22624"/>
                  </a:cubicBezTo>
                  <a:cubicBezTo>
                    <a:pt x="39009" y="24239"/>
                    <a:pt x="39278" y="21279"/>
                    <a:pt x="38202" y="21010"/>
                  </a:cubicBezTo>
                  <a:close/>
                </a:path>
              </a:pathLst>
            </a:custGeom>
            <a:solidFill>
              <a:srgbClr val="301A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99" name="Полилиния: фигура 898">
              <a:extLst>
                <a:ext uri="{FF2B5EF4-FFF2-40B4-BE49-F238E27FC236}">
                  <a16:creationId xmlns:a16="http://schemas.microsoft.com/office/drawing/2014/main" id="{387B28C3-0F8D-B893-1CB3-1E4503254F24}"/>
                </a:ext>
              </a:extLst>
            </p:cNvPr>
            <p:cNvSpPr/>
            <p:nvPr/>
          </p:nvSpPr>
          <p:spPr>
            <a:xfrm>
              <a:off x="5546189" y="7091929"/>
              <a:ext cx="93082" cy="126710"/>
            </a:xfrm>
            <a:custGeom>
              <a:avLst/>
              <a:gdLst>
                <a:gd name="connsiteX0" fmla="*/ 93083 w 93082"/>
                <a:gd name="connsiteY0" fmla="*/ 0 h 126710"/>
                <a:gd name="connsiteX1" fmla="*/ 79632 w 93082"/>
                <a:gd name="connsiteY1" fmla="*/ 28248 h 126710"/>
                <a:gd name="connsiteX2" fmla="*/ 50577 w 93082"/>
                <a:gd name="connsiteY2" fmla="*/ 72906 h 126710"/>
                <a:gd name="connsiteX3" fmla="*/ 30131 w 93082"/>
                <a:gd name="connsiteY3" fmla="*/ 95773 h 126710"/>
                <a:gd name="connsiteX4" fmla="*/ 4573 w 93082"/>
                <a:gd name="connsiteY4" fmla="*/ 123752 h 126710"/>
                <a:gd name="connsiteX5" fmla="*/ 0 w 93082"/>
                <a:gd name="connsiteY5" fmla="*/ 126711 h 126710"/>
                <a:gd name="connsiteX6" fmla="*/ 23943 w 93082"/>
                <a:gd name="connsiteY6" fmla="*/ 98194 h 126710"/>
                <a:gd name="connsiteX7" fmla="*/ 26364 w 93082"/>
                <a:gd name="connsiteY7" fmla="*/ 95504 h 126710"/>
                <a:gd name="connsiteX8" fmla="*/ 46541 w 93082"/>
                <a:gd name="connsiteY8" fmla="*/ 70216 h 126710"/>
                <a:gd name="connsiteX9" fmla="*/ 79093 w 93082"/>
                <a:gd name="connsiteY9" fmla="*/ 25288 h 126710"/>
                <a:gd name="connsiteX10" fmla="*/ 93083 w 93082"/>
                <a:gd name="connsiteY10" fmla="*/ 0 h 126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3082" h="126710">
                  <a:moveTo>
                    <a:pt x="93083" y="0"/>
                  </a:moveTo>
                  <a:cubicBezTo>
                    <a:pt x="90662" y="10223"/>
                    <a:pt x="85012" y="19370"/>
                    <a:pt x="79632" y="28248"/>
                  </a:cubicBezTo>
                  <a:cubicBezTo>
                    <a:pt x="70754" y="43582"/>
                    <a:pt x="60262" y="57840"/>
                    <a:pt x="50577" y="72906"/>
                  </a:cubicBezTo>
                  <a:cubicBezTo>
                    <a:pt x="45196" y="81515"/>
                    <a:pt x="36049" y="87164"/>
                    <a:pt x="30131" y="95773"/>
                  </a:cubicBezTo>
                  <a:cubicBezTo>
                    <a:pt x="22867" y="106265"/>
                    <a:pt x="12913" y="114605"/>
                    <a:pt x="4573" y="123752"/>
                  </a:cubicBezTo>
                  <a:cubicBezTo>
                    <a:pt x="3228" y="125097"/>
                    <a:pt x="1883" y="126442"/>
                    <a:pt x="0" y="126711"/>
                  </a:cubicBezTo>
                  <a:cubicBezTo>
                    <a:pt x="9147" y="118102"/>
                    <a:pt x="14527" y="106534"/>
                    <a:pt x="23943" y="98194"/>
                  </a:cubicBezTo>
                  <a:cubicBezTo>
                    <a:pt x="24750" y="97387"/>
                    <a:pt x="25827" y="96580"/>
                    <a:pt x="26364" y="95504"/>
                  </a:cubicBezTo>
                  <a:cubicBezTo>
                    <a:pt x="30400" y="85012"/>
                    <a:pt x="40085" y="78824"/>
                    <a:pt x="46541" y="70216"/>
                  </a:cubicBezTo>
                  <a:cubicBezTo>
                    <a:pt x="57571" y="55419"/>
                    <a:pt x="68871" y="40623"/>
                    <a:pt x="79093" y="25288"/>
                  </a:cubicBezTo>
                  <a:cubicBezTo>
                    <a:pt x="84474" y="16949"/>
                    <a:pt x="88509" y="8340"/>
                    <a:pt x="93083" y="0"/>
                  </a:cubicBezTo>
                  <a:close/>
                </a:path>
              </a:pathLst>
            </a:custGeom>
            <a:solidFill>
              <a:srgbClr val="724A7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0" name="Полилиния: фигура 899">
              <a:extLst>
                <a:ext uri="{FF2B5EF4-FFF2-40B4-BE49-F238E27FC236}">
                  <a16:creationId xmlns:a16="http://schemas.microsoft.com/office/drawing/2014/main" id="{F2813E30-0434-EE5B-C48F-A9E236C06CD2}"/>
                </a:ext>
              </a:extLst>
            </p:cNvPr>
            <p:cNvSpPr/>
            <p:nvPr/>
          </p:nvSpPr>
          <p:spPr>
            <a:xfrm>
              <a:off x="5626896" y="6992668"/>
              <a:ext cx="41429" cy="102825"/>
            </a:xfrm>
            <a:custGeom>
              <a:avLst/>
              <a:gdLst>
                <a:gd name="connsiteX0" fmla="*/ 41430 w 41429"/>
                <a:gd name="connsiteY0" fmla="*/ 1336 h 102825"/>
                <a:gd name="connsiteX1" fmla="*/ 22329 w 41429"/>
                <a:gd name="connsiteY1" fmla="*/ 56755 h 102825"/>
                <a:gd name="connsiteX2" fmla="*/ 1614 w 41429"/>
                <a:gd name="connsiteY2" fmla="*/ 102489 h 102825"/>
                <a:gd name="connsiteX3" fmla="*/ 0 w 41429"/>
                <a:gd name="connsiteY3" fmla="*/ 101682 h 102825"/>
                <a:gd name="connsiteX4" fmla="*/ 5919 w 41429"/>
                <a:gd name="connsiteY4" fmla="*/ 85810 h 102825"/>
                <a:gd name="connsiteX5" fmla="*/ 32014 w 41429"/>
                <a:gd name="connsiteY5" fmla="*/ 24472 h 102825"/>
                <a:gd name="connsiteX6" fmla="*/ 40085 w 41429"/>
                <a:gd name="connsiteY6" fmla="*/ 260 h 102825"/>
                <a:gd name="connsiteX7" fmla="*/ 41430 w 41429"/>
                <a:gd name="connsiteY7" fmla="*/ 1336 h 102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429" h="102825">
                  <a:moveTo>
                    <a:pt x="41430" y="1336"/>
                  </a:moveTo>
                  <a:cubicBezTo>
                    <a:pt x="37395" y="20706"/>
                    <a:pt x="30400" y="38999"/>
                    <a:pt x="22329" y="56755"/>
                  </a:cubicBezTo>
                  <a:cubicBezTo>
                    <a:pt x="15334" y="72090"/>
                    <a:pt x="9416" y="87693"/>
                    <a:pt x="1614" y="102489"/>
                  </a:cubicBezTo>
                  <a:cubicBezTo>
                    <a:pt x="807" y="103027"/>
                    <a:pt x="0" y="103027"/>
                    <a:pt x="0" y="101682"/>
                  </a:cubicBezTo>
                  <a:cubicBezTo>
                    <a:pt x="1076" y="96033"/>
                    <a:pt x="3497" y="90921"/>
                    <a:pt x="5919" y="85810"/>
                  </a:cubicBezTo>
                  <a:cubicBezTo>
                    <a:pt x="15334" y="65633"/>
                    <a:pt x="25288" y="45725"/>
                    <a:pt x="32014" y="24472"/>
                  </a:cubicBezTo>
                  <a:cubicBezTo>
                    <a:pt x="34435" y="16401"/>
                    <a:pt x="35780" y="7793"/>
                    <a:pt x="40085" y="260"/>
                  </a:cubicBezTo>
                  <a:cubicBezTo>
                    <a:pt x="40892" y="-278"/>
                    <a:pt x="41430" y="-9"/>
                    <a:pt x="41430" y="1336"/>
                  </a:cubicBezTo>
                  <a:close/>
                </a:path>
              </a:pathLst>
            </a:custGeom>
            <a:solidFill>
              <a:srgbClr val="6842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1" name="Полилиния: фигура 900">
              <a:extLst>
                <a:ext uri="{FF2B5EF4-FFF2-40B4-BE49-F238E27FC236}">
                  <a16:creationId xmlns:a16="http://schemas.microsoft.com/office/drawing/2014/main" id="{ADA00571-3CAC-E815-58AE-83707CC9D1FF}"/>
                </a:ext>
              </a:extLst>
            </p:cNvPr>
            <p:cNvSpPr/>
            <p:nvPr/>
          </p:nvSpPr>
          <p:spPr>
            <a:xfrm>
              <a:off x="5553452" y="7072291"/>
              <a:ext cx="48693" cy="100884"/>
            </a:xfrm>
            <a:custGeom>
              <a:avLst/>
              <a:gdLst>
                <a:gd name="connsiteX0" fmla="*/ 2421 w 48693"/>
                <a:gd name="connsiteY0" fmla="*/ 100884 h 100884"/>
                <a:gd name="connsiteX1" fmla="*/ 0 w 48693"/>
                <a:gd name="connsiteY1" fmla="*/ 97656 h 100884"/>
                <a:gd name="connsiteX2" fmla="*/ 10223 w 48693"/>
                <a:gd name="connsiteY2" fmla="*/ 83667 h 100884"/>
                <a:gd name="connsiteX3" fmla="*/ 43044 w 48693"/>
                <a:gd name="connsiteY3" fmla="*/ 8609 h 100884"/>
                <a:gd name="connsiteX4" fmla="*/ 48694 w 48693"/>
                <a:gd name="connsiteY4" fmla="*/ 0 h 100884"/>
                <a:gd name="connsiteX5" fmla="*/ 46272 w 48693"/>
                <a:gd name="connsiteY5" fmla="*/ 9416 h 100884"/>
                <a:gd name="connsiteX6" fmla="*/ 44658 w 48693"/>
                <a:gd name="connsiteY6" fmla="*/ 16142 h 100884"/>
                <a:gd name="connsiteX7" fmla="*/ 29862 w 48693"/>
                <a:gd name="connsiteY7" fmla="*/ 53805 h 100884"/>
                <a:gd name="connsiteX8" fmla="*/ 2421 w 48693"/>
                <a:gd name="connsiteY8" fmla="*/ 100884 h 10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93" h="100884">
                  <a:moveTo>
                    <a:pt x="2421" y="100884"/>
                  </a:moveTo>
                  <a:cubicBezTo>
                    <a:pt x="1614" y="99808"/>
                    <a:pt x="807" y="98732"/>
                    <a:pt x="0" y="97656"/>
                  </a:cubicBezTo>
                  <a:cubicBezTo>
                    <a:pt x="5381" y="94428"/>
                    <a:pt x="6995" y="88509"/>
                    <a:pt x="10223" y="83667"/>
                  </a:cubicBezTo>
                  <a:cubicBezTo>
                    <a:pt x="25288" y="60531"/>
                    <a:pt x="36587" y="35511"/>
                    <a:pt x="43044" y="8609"/>
                  </a:cubicBezTo>
                  <a:cubicBezTo>
                    <a:pt x="43851" y="5381"/>
                    <a:pt x="44927" y="2421"/>
                    <a:pt x="48694" y="0"/>
                  </a:cubicBezTo>
                  <a:cubicBezTo>
                    <a:pt x="47618" y="3766"/>
                    <a:pt x="47079" y="6726"/>
                    <a:pt x="46272" y="9416"/>
                  </a:cubicBezTo>
                  <a:cubicBezTo>
                    <a:pt x="46003" y="11837"/>
                    <a:pt x="46541" y="14258"/>
                    <a:pt x="44658" y="16142"/>
                  </a:cubicBezTo>
                  <a:cubicBezTo>
                    <a:pt x="39816" y="28786"/>
                    <a:pt x="35780" y="41699"/>
                    <a:pt x="29862" y="53805"/>
                  </a:cubicBezTo>
                  <a:cubicBezTo>
                    <a:pt x="22060" y="70216"/>
                    <a:pt x="12913" y="86088"/>
                    <a:pt x="2421" y="100884"/>
                  </a:cubicBezTo>
                  <a:close/>
                </a:path>
              </a:pathLst>
            </a:custGeom>
            <a:solidFill>
              <a:srgbClr val="532A5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2" name="Полилиния: фигура 901">
              <a:extLst>
                <a:ext uri="{FF2B5EF4-FFF2-40B4-BE49-F238E27FC236}">
                  <a16:creationId xmlns:a16="http://schemas.microsoft.com/office/drawing/2014/main" id="{A21C0603-0C4E-5AA0-3C3C-F1EC81C4511D}"/>
                </a:ext>
              </a:extLst>
            </p:cNvPr>
            <p:cNvSpPr/>
            <p:nvPr/>
          </p:nvSpPr>
          <p:spPr>
            <a:xfrm>
              <a:off x="5682046" y="6809816"/>
              <a:ext cx="5502" cy="91172"/>
            </a:xfrm>
            <a:custGeom>
              <a:avLst/>
              <a:gdLst>
                <a:gd name="connsiteX0" fmla="*/ 3497 w 5502"/>
                <a:gd name="connsiteY0" fmla="*/ 3135 h 91172"/>
                <a:gd name="connsiteX1" fmla="*/ 5381 w 5502"/>
                <a:gd name="connsiteY1" fmla="*/ 39991 h 91172"/>
                <a:gd name="connsiteX2" fmla="*/ 1614 w 5502"/>
                <a:gd name="connsiteY2" fmla="*/ 90837 h 91172"/>
                <a:gd name="connsiteX3" fmla="*/ 0 w 5502"/>
                <a:gd name="connsiteY3" fmla="*/ 90030 h 91172"/>
                <a:gd name="connsiteX4" fmla="*/ 1614 w 5502"/>
                <a:gd name="connsiteY4" fmla="*/ 51559 h 91172"/>
                <a:gd name="connsiteX5" fmla="*/ 1076 w 5502"/>
                <a:gd name="connsiteY5" fmla="*/ 175 h 91172"/>
                <a:gd name="connsiteX6" fmla="*/ 3497 w 5502"/>
                <a:gd name="connsiteY6" fmla="*/ 3135 h 91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02" h="91172">
                  <a:moveTo>
                    <a:pt x="3497" y="3135"/>
                  </a:moveTo>
                  <a:cubicBezTo>
                    <a:pt x="5650" y="15241"/>
                    <a:pt x="5650" y="27616"/>
                    <a:pt x="5381" y="39991"/>
                  </a:cubicBezTo>
                  <a:cubicBezTo>
                    <a:pt x="4573" y="56940"/>
                    <a:pt x="5112" y="73888"/>
                    <a:pt x="1614" y="90837"/>
                  </a:cubicBezTo>
                  <a:cubicBezTo>
                    <a:pt x="538" y="91375"/>
                    <a:pt x="0" y="91375"/>
                    <a:pt x="0" y="90030"/>
                  </a:cubicBezTo>
                  <a:cubicBezTo>
                    <a:pt x="538" y="77116"/>
                    <a:pt x="807" y="64203"/>
                    <a:pt x="1614" y="51559"/>
                  </a:cubicBezTo>
                  <a:cubicBezTo>
                    <a:pt x="2959" y="34341"/>
                    <a:pt x="1614" y="17393"/>
                    <a:pt x="1076" y="175"/>
                  </a:cubicBezTo>
                  <a:cubicBezTo>
                    <a:pt x="4035" y="-632"/>
                    <a:pt x="3228" y="1520"/>
                    <a:pt x="3497" y="3135"/>
                  </a:cubicBezTo>
                  <a:close/>
                </a:path>
              </a:pathLst>
            </a:custGeom>
            <a:solidFill>
              <a:srgbClr val="6B446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3" name="Полилиния: фигура 902">
              <a:extLst>
                <a:ext uri="{FF2B5EF4-FFF2-40B4-BE49-F238E27FC236}">
                  <a16:creationId xmlns:a16="http://schemas.microsoft.com/office/drawing/2014/main" id="{114E560B-98E0-A1C6-57CA-A10F61F7B191}"/>
                </a:ext>
              </a:extLst>
            </p:cNvPr>
            <p:cNvSpPr/>
            <p:nvPr/>
          </p:nvSpPr>
          <p:spPr>
            <a:xfrm>
              <a:off x="5624695" y="6952305"/>
              <a:ext cx="11568" cy="39098"/>
            </a:xfrm>
            <a:custGeom>
              <a:avLst/>
              <a:gdLst>
                <a:gd name="connsiteX0" fmla="*/ 11348 w 11568"/>
                <a:gd name="connsiteY0" fmla="*/ 0 h 39098"/>
                <a:gd name="connsiteX1" fmla="*/ 6237 w 11568"/>
                <a:gd name="connsiteY1" fmla="*/ 32552 h 39098"/>
                <a:gd name="connsiteX2" fmla="*/ 2201 w 11568"/>
                <a:gd name="connsiteY2" fmla="*/ 39009 h 39098"/>
                <a:gd name="connsiteX3" fmla="*/ 856 w 11568"/>
                <a:gd name="connsiteY3" fmla="*/ 30938 h 39098"/>
                <a:gd name="connsiteX4" fmla="*/ 7582 w 11568"/>
                <a:gd name="connsiteY4" fmla="*/ 4573 h 39098"/>
                <a:gd name="connsiteX5" fmla="*/ 11348 w 11568"/>
                <a:gd name="connsiteY5" fmla="*/ 0 h 3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68" h="39098">
                  <a:moveTo>
                    <a:pt x="11348" y="0"/>
                  </a:moveTo>
                  <a:cubicBezTo>
                    <a:pt x="12155" y="11299"/>
                    <a:pt x="10810" y="22329"/>
                    <a:pt x="6237" y="32552"/>
                  </a:cubicBezTo>
                  <a:cubicBezTo>
                    <a:pt x="5161" y="34973"/>
                    <a:pt x="5699" y="39816"/>
                    <a:pt x="2201" y="39009"/>
                  </a:cubicBezTo>
                  <a:cubicBezTo>
                    <a:pt x="-758" y="38202"/>
                    <a:pt x="-220" y="33628"/>
                    <a:pt x="856" y="30938"/>
                  </a:cubicBezTo>
                  <a:cubicBezTo>
                    <a:pt x="3816" y="22329"/>
                    <a:pt x="3816" y="12913"/>
                    <a:pt x="7582" y="4573"/>
                  </a:cubicBezTo>
                  <a:cubicBezTo>
                    <a:pt x="8389" y="2690"/>
                    <a:pt x="8927" y="1076"/>
                    <a:pt x="11348" y="0"/>
                  </a:cubicBezTo>
                  <a:close/>
                </a:path>
              </a:pathLst>
            </a:custGeom>
            <a:solidFill>
              <a:srgbClr val="61335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4" name="Полилиния: фигура 903">
              <a:extLst>
                <a:ext uri="{FF2B5EF4-FFF2-40B4-BE49-F238E27FC236}">
                  <a16:creationId xmlns:a16="http://schemas.microsoft.com/office/drawing/2014/main" id="{272988EE-FC15-7DD8-672A-87447C767621}"/>
                </a:ext>
              </a:extLst>
            </p:cNvPr>
            <p:cNvSpPr/>
            <p:nvPr/>
          </p:nvSpPr>
          <p:spPr>
            <a:xfrm>
              <a:off x="5636581" y="6840637"/>
              <a:ext cx="7011" cy="42344"/>
            </a:xfrm>
            <a:custGeom>
              <a:avLst/>
              <a:gdLst>
                <a:gd name="connsiteX0" fmla="*/ 2959 w 7011"/>
                <a:gd name="connsiteY0" fmla="*/ 39570 h 42344"/>
                <a:gd name="connsiteX1" fmla="*/ 0 w 7011"/>
                <a:gd name="connsiteY1" fmla="*/ 3520 h 42344"/>
                <a:gd name="connsiteX2" fmla="*/ 1614 w 7011"/>
                <a:gd name="connsiteY2" fmla="*/ 23 h 42344"/>
                <a:gd name="connsiteX3" fmla="*/ 3766 w 7011"/>
                <a:gd name="connsiteY3" fmla="*/ 2982 h 42344"/>
                <a:gd name="connsiteX4" fmla="*/ 6995 w 7011"/>
                <a:gd name="connsiteY4" fmla="*/ 38494 h 42344"/>
                <a:gd name="connsiteX5" fmla="*/ 5649 w 7011"/>
                <a:gd name="connsiteY5" fmla="*/ 42260 h 42344"/>
                <a:gd name="connsiteX6" fmla="*/ 2959 w 7011"/>
                <a:gd name="connsiteY6" fmla="*/ 39570 h 42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11" h="42344">
                  <a:moveTo>
                    <a:pt x="2959" y="39570"/>
                  </a:moveTo>
                  <a:cubicBezTo>
                    <a:pt x="1883" y="27464"/>
                    <a:pt x="807" y="15627"/>
                    <a:pt x="0" y="3520"/>
                  </a:cubicBezTo>
                  <a:cubicBezTo>
                    <a:pt x="0" y="2175"/>
                    <a:pt x="0" y="292"/>
                    <a:pt x="1614" y="23"/>
                  </a:cubicBezTo>
                  <a:cubicBezTo>
                    <a:pt x="3497" y="-246"/>
                    <a:pt x="3497" y="1906"/>
                    <a:pt x="3766" y="2982"/>
                  </a:cubicBezTo>
                  <a:cubicBezTo>
                    <a:pt x="5649" y="14819"/>
                    <a:pt x="6726" y="26657"/>
                    <a:pt x="6995" y="38494"/>
                  </a:cubicBezTo>
                  <a:cubicBezTo>
                    <a:pt x="6995" y="39839"/>
                    <a:pt x="7264" y="41722"/>
                    <a:pt x="5649" y="42260"/>
                  </a:cubicBezTo>
                  <a:cubicBezTo>
                    <a:pt x="3497" y="42798"/>
                    <a:pt x="3766" y="40646"/>
                    <a:pt x="2959" y="39570"/>
                  </a:cubicBezTo>
                  <a:close/>
                </a:path>
              </a:pathLst>
            </a:custGeom>
            <a:solidFill>
              <a:srgbClr val="5E315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5" name="Полилиния: фигура 904">
              <a:extLst>
                <a:ext uri="{FF2B5EF4-FFF2-40B4-BE49-F238E27FC236}">
                  <a16:creationId xmlns:a16="http://schemas.microsoft.com/office/drawing/2014/main" id="{0AB5A809-BBEA-75FA-E8EA-E670BEEF8C30}"/>
                </a:ext>
              </a:extLst>
            </p:cNvPr>
            <p:cNvSpPr/>
            <p:nvPr/>
          </p:nvSpPr>
          <p:spPr>
            <a:xfrm>
              <a:off x="5554720" y="7097579"/>
              <a:ext cx="16600" cy="40427"/>
            </a:xfrm>
            <a:custGeom>
              <a:avLst/>
              <a:gdLst>
                <a:gd name="connsiteX0" fmla="*/ 14605 w 16600"/>
                <a:gd name="connsiteY0" fmla="*/ 0 h 40427"/>
                <a:gd name="connsiteX1" fmla="*/ 15412 w 16600"/>
                <a:gd name="connsiteY1" fmla="*/ 11299 h 40427"/>
                <a:gd name="connsiteX2" fmla="*/ 4651 w 16600"/>
                <a:gd name="connsiteY2" fmla="*/ 37126 h 40427"/>
                <a:gd name="connsiteX3" fmla="*/ 1423 w 16600"/>
                <a:gd name="connsiteY3" fmla="*/ 40085 h 40427"/>
                <a:gd name="connsiteX4" fmla="*/ 616 w 16600"/>
                <a:gd name="connsiteY4" fmla="*/ 35242 h 40427"/>
                <a:gd name="connsiteX5" fmla="*/ 10839 w 16600"/>
                <a:gd name="connsiteY5" fmla="*/ 11299 h 40427"/>
                <a:gd name="connsiteX6" fmla="*/ 14605 w 16600"/>
                <a:gd name="connsiteY6" fmla="*/ 0 h 4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00" h="40427">
                  <a:moveTo>
                    <a:pt x="14605" y="0"/>
                  </a:moveTo>
                  <a:cubicBezTo>
                    <a:pt x="16488" y="3766"/>
                    <a:pt x="17564" y="7802"/>
                    <a:pt x="15412" y="11299"/>
                  </a:cubicBezTo>
                  <a:cubicBezTo>
                    <a:pt x="10839" y="19370"/>
                    <a:pt x="8955" y="28786"/>
                    <a:pt x="4651" y="37126"/>
                  </a:cubicBezTo>
                  <a:cubicBezTo>
                    <a:pt x="3844" y="38471"/>
                    <a:pt x="4113" y="41430"/>
                    <a:pt x="1423" y="40085"/>
                  </a:cubicBezTo>
                  <a:cubicBezTo>
                    <a:pt x="-461" y="39278"/>
                    <a:pt x="-191" y="36856"/>
                    <a:pt x="616" y="35242"/>
                  </a:cubicBezTo>
                  <a:cubicBezTo>
                    <a:pt x="4113" y="27441"/>
                    <a:pt x="5996" y="18563"/>
                    <a:pt x="10839" y="11299"/>
                  </a:cubicBezTo>
                  <a:cubicBezTo>
                    <a:pt x="12991" y="7802"/>
                    <a:pt x="14067" y="4035"/>
                    <a:pt x="14605" y="0"/>
                  </a:cubicBezTo>
                  <a:close/>
                </a:path>
              </a:pathLst>
            </a:custGeom>
            <a:solidFill>
              <a:srgbClr val="60335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6" name="Полилиния: фигура 905">
              <a:extLst>
                <a:ext uri="{FF2B5EF4-FFF2-40B4-BE49-F238E27FC236}">
                  <a16:creationId xmlns:a16="http://schemas.microsoft.com/office/drawing/2014/main" id="{8AE7D13E-0059-60FC-127A-AA5E117A3FDA}"/>
                </a:ext>
              </a:extLst>
            </p:cNvPr>
            <p:cNvSpPr/>
            <p:nvPr/>
          </p:nvSpPr>
          <p:spPr>
            <a:xfrm>
              <a:off x="5510946" y="7170754"/>
              <a:ext cx="13527" cy="28785"/>
            </a:xfrm>
            <a:custGeom>
              <a:avLst/>
              <a:gdLst>
                <a:gd name="connsiteX0" fmla="*/ 0 w 13527"/>
                <a:gd name="connsiteY0" fmla="*/ 28786 h 28785"/>
                <a:gd name="connsiteX1" fmla="*/ 13451 w 13527"/>
                <a:gd name="connsiteY1" fmla="*/ 0 h 28785"/>
                <a:gd name="connsiteX2" fmla="*/ 0 w 13527"/>
                <a:gd name="connsiteY2" fmla="*/ 28786 h 28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27" h="28785">
                  <a:moveTo>
                    <a:pt x="0" y="28786"/>
                  </a:moveTo>
                  <a:cubicBezTo>
                    <a:pt x="1614" y="18025"/>
                    <a:pt x="6995" y="9147"/>
                    <a:pt x="13451" y="0"/>
                  </a:cubicBezTo>
                  <a:cubicBezTo>
                    <a:pt x="14258" y="6188"/>
                    <a:pt x="8609" y="18563"/>
                    <a:pt x="0" y="28786"/>
                  </a:cubicBezTo>
                  <a:close/>
                </a:path>
              </a:pathLst>
            </a:custGeom>
            <a:solidFill>
              <a:srgbClr val="5C305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7" name="Полилиния: фигура 906">
              <a:extLst>
                <a:ext uri="{FF2B5EF4-FFF2-40B4-BE49-F238E27FC236}">
                  <a16:creationId xmlns:a16="http://schemas.microsoft.com/office/drawing/2014/main" id="{C14C341B-7D5B-F1CB-8CEB-21A0102A68E8}"/>
                </a:ext>
              </a:extLst>
            </p:cNvPr>
            <p:cNvSpPr/>
            <p:nvPr/>
          </p:nvSpPr>
          <p:spPr>
            <a:xfrm>
              <a:off x="5565020" y="7023029"/>
              <a:ext cx="9218" cy="24014"/>
            </a:xfrm>
            <a:custGeom>
              <a:avLst/>
              <a:gdLst>
                <a:gd name="connsiteX0" fmla="*/ 0 w 9218"/>
                <a:gd name="connsiteY0" fmla="*/ 22628 h 24014"/>
                <a:gd name="connsiteX1" fmla="*/ 1076 w 9218"/>
                <a:gd name="connsiteY1" fmla="*/ 18862 h 24014"/>
                <a:gd name="connsiteX2" fmla="*/ 5650 w 9218"/>
                <a:gd name="connsiteY2" fmla="*/ 2451 h 24014"/>
                <a:gd name="connsiteX3" fmla="*/ 7802 w 9218"/>
                <a:gd name="connsiteY3" fmla="*/ 30 h 24014"/>
                <a:gd name="connsiteX4" fmla="*/ 9147 w 9218"/>
                <a:gd name="connsiteY4" fmla="*/ 2720 h 24014"/>
                <a:gd name="connsiteX5" fmla="*/ 4842 w 9218"/>
                <a:gd name="connsiteY5" fmla="*/ 22090 h 24014"/>
                <a:gd name="connsiteX6" fmla="*/ 2152 w 9218"/>
                <a:gd name="connsiteY6" fmla="*/ 23973 h 24014"/>
                <a:gd name="connsiteX7" fmla="*/ 0 w 9218"/>
                <a:gd name="connsiteY7" fmla="*/ 22628 h 24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18" h="24014">
                  <a:moveTo>
                    <a:pt x="0" y="22628"/>
                  </a:moveTo>
                  <a:cubicBezTo>
                    <a:pt x="269" y="21283"/>
                    <a:pt x="807" y="19938"/>
                    <a:pt x="1076" y="18862"/>
                  </a:cubicBezTo>
                  <a:cubicBezTo>
                    <a:pt x="2690" y="13481"/>
                    <a:pt x="4035" y="8101"/>
                    <a:pt x="5650" y="2451"/>
                  </a:cubicBezTo>
                  <a:cubicBezTo>
                    <a:pt x="5919" y="1375"/>
                    <a:pt x="6188" y="-239"/>
                    <a:pt x="7802" y="30"/>
                  </a:cubicBezTo>
                  <a:cubicBezTo>
                    <a:pt x="9685" y="30"/>
                    <a:pt x="9147" y="1644"/>
                    <a:pt x="9147" y="2720"/>
                  </a:cubicBezTo>
                  <a:cubicBezTo>
                    <a:pt x="9416" y="9446"/>
                    <a:pt x="6995" y="15902"/>
                    <a:pt x="4842" y="22090"/>
                  </a:cubicBezTo>
                  <a:cubicBezTo>
                    <a:pt x="4305" y="23166"/>
                    <a:pt x="3497" y="24242"/>
                    <a:pt x="2152" y="23973"/>
                  </a:cubicBezTo>
                  <a:cubicBezTo>
                    <a:pt x="1345" y="23704"/>
                    <a:pt x="807" y="23166"/>
                    <a:pt x="0" y="22628"/>
                  </a:cubicBezTo>
                  <a:close/>
                </a:path>
              </a:pathLst>
            </a:custGeom>
            <a:solidFill>
              <a:srgbClr val="5C2F5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8" name="Полилиния: фигура 907">
              <a:extLst>
                <a:ext uri="{FF2B5EF4-FFF2-40B4-BE49-F238E27FC236}">
                  <a16:creationId xmlns:a16="http://schemas.microsoft.com/office/drawing/2014/main" id="{8253BFB5-E55F-DD54-4E02-2CEE42F1BBB7}"/>
                </a:ext>
              </a:extLst>
            </p:cNvPr>
            <p:cNvSpPr/>
            <p:nvPr/>
          </p:nvSpPr>
          <p:spPr>
            <a:xfrm>
              <a:off x="5536432" y="7119370"/>
              <a:ext cx="7364" cy="19369"/>
            </a:xfrm>
            <a:custGeom>
              <a:avLst/>
              <a:gdLst>
                <a:gd name="connsiteX0" fmla="*/ 7066 w 7364"/>
                <a:gd name="connsiteY0" fmla="*/ 0 h 19369"/>
                <a:gd name="connsiteX1" fmla="*/ 2493 w 7364"/>
                <a:gd name="connsiteY1" fmla="*/ 18832 h 19369"/>
                <a:gd name="connsiteX2" fmla="*/ 879 w 7364"/>
                <a:gd name="connsiteY2" fmla="*/ 19370 h 19369"/>
                <a:gd name="connsiteX3" fmla="*/ 72 w 7364"/>
                <a:gd name="connsiteY3" fmla="*/ 17487 h 19369"/>
                <a:gd name="connsiteX4" fmla="*/ 7066 w 7364"/>
                <a:gd name="connsiteY4" fmla="*/ 0 h 1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64" h="19369">
                  <a:moveTo>
                    <a:pt x="7066" y="0"/>
                  </a:moveTo>
                  <a:cubicBezTo>
                    <a:pt x="8411" y="3766"/>
                    <a:pt x="4914" y="16949"/>
                    <a:pt x="2493" y="18832"/>
                  </a:cubicBezTo>
                  <a:cubicBezTo>
                    <a:pt x="1955" y="19101"/>
                    <a:pt x="1148" y="19370"/>
                    <a:pt x="879" y="19370"/>
                  </a:cubicBezTo>
                  <a:cubicBezTo>
                    <a:pt x="341" y="18832"/>
                    <a:pt x="-198" y="18025"/>
                    <a:pt x="72" y="17487"/>
                  </a:cubicBezTo>
                  <a:cubicBezTo>
                    <a:pt x="1955" y="11568"/>
                    <a:pt x="2762" y="5381"/>
                    <a:pt x="7066" y="0"/>
                  </a:cubicBezTo>
                  <a:close/>
                </a:path>
              </a:pathLst>
            </a:custGeom>
            <a:solidFill>
              <a:srgbClr val="5C305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09" name="Полилиния: фигура 908">
              <a:extLst>
                <a:ext uri="{FF2B5EF4-FFF2-40B4-BE49-F238E27FC236}">
                  <a16:creationId xmlns:a16="http://schemas.microsoft.com/office/drawing/2014/main" id="{B554867D-71EF-20C3-329A-102EBC5E67EC}"/>
                </a:ext>
              </a:extLst>
            </p:cNvPr>
            <p:cNvSpPr/>
            <p:nvPr/>
          </p:nvSpPr>
          <p:spPr>
            <a:xfrm>
              <a:off x="5612638" y="7094620"/>
              <a:ext cx="15872" cy="27171"/>
            </a:xfrm>
            <a:custGeom>
              <a:avLst/>
              <a:gdLst>
                <a:gd name="connsiteX0" fmla="*/ 14258 w 15872"/>
                <a:gd name="connsiteY0" fmla="*/ 0 h 27171"/>
                <a:gd name="connsiteX1" fmla="*/ 15873 w 15872"/>
                <a:gd name="connsiteY1" fmla="*/ 807 h 27171"/>
                <a:gd name="connsiteX2" fmla="*/ 0 w 15872"/>
                <a:gd name="connsiteY2" fmla="*/ 27171 h 27171"/>
                <a:gd name="connsiteX3" fmla="*/ 14258 w 15872"/>
                <a:gd name="connsiteY3" fmla="*/ 0 h 27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72" h="27171">
                  <a:moveTo>
                    <a:pt x="14258" y="0"/>
                  </a:moveTo>
                  <a:cubicBezTo>
                    <a:pt x="14796" y="269"/>
                    <a:pt x="15334" y="538"/>
                    <a:pt x="15873" y="807"/>
                  </a:cubicBezTo>
                  <a:cubicBezTo>
                    <a:pt x="12644" y="10761"/>
                    <a:pt x="6457" y="19101"/>
                    <a:pt x="0" y="27171"/>
                  </a:cubicBezTo>
                  <a:cubicBezTo>
                    <a:pt x="5649" y="18294"/>
                    <a:pt x="9147" y="8609"/>
                    <a:pt x="14258" y="0"/>
                  </a:cubicBezTo>
                  <a:close/>
                </a:path>
              </a:pathLst>
            </a:custGeom>
            <a:solidFill>
              <a:srgbClr val="4929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0" name="Полилиния: фигура 909">
              <a:extLst>
                <a:ext uri="{FF2B5EF4-FFF2-40B4-BE49-F238E27FC236}">
                  <a16:creationId xmlns:a16="http://schemas.microsoft.com/office/drawing/2014/main" id="{FC4979EA-FFB5-E4C2-C499-A365F5173204}"/>
                </a:ext>
              </a:extLst>
            </p:cNvPr>
            <p:cNvSpPr/>
            <p:nvPr/>
          </p:nvSpPr>
          <p:spPr>
            <a:xfrm>
              <a:off x="5666981" y="6959300"/>
              <a:ext cx="8608" cy="34704"/>
            </a:xfrm>
            <a:custGeom>
              <a:avLst/>
              <a:gdLst>
                <a:gd name="connsiteX0" fmla="*/ 1345 w 8608"/>
                <a:gd name="connsiteY0" fmla="*/ 34704 h 34704"/>
                <a:gd name="connsiteX1" fmla="*/ 0 w 8608"/>
                <a:gd name="connsiteY1" fmla="*/ 33897 h 34704"/>
                <a:gd name="connsiteX2" fmla="*/ 8609 w 8608"/>
                <a:gd name="connsiteY2" fmla="*/ 0 h 34704"/>
                <a:gd name="connsiteX3" fmla="*/ 1345 w 8608"/>
                <a:gd name="connsiteY3" fmla="*/ 34704 h 3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08" h="34704">
                  <a:moveTo>
                    <a:pt x="1345" y="34704"/>
                  </a:moveTo>
                  <a:cubicBezTo>
                    <a:pt x="807" y="34435"/>
                    <a:pt x="269" y="34166"/>
                    <a:pt x="0" y="33897"/>
                  </a:cubicBezTo>
                  <a:cubicBezTo>
                    <a:pt x="4035" y="22867"/>
                    <a:pt x="4573" y="11030"/>
                    <a:pt x="8609" y="0"/>
                  </a:cubicBezTo>
                  <a:cubicBezTo>
                    <a:pt x="6995" y="11837"/>
                    <a:pt x="5381" y="23405"/>
                    <a:pt x="1345" y="34704"/>
                  </a:cubicBezTo>
                  <a:close/>
                </a:path>
              </a:pathLst>
            </a:custGeom>
            <a:solidFill>
              <a:srgbClr val="45264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1" name="Полилиния: фигура 910">
              <a:extLst>
                <a:ext uri="{FF2B5EF4-FFF2-40B4-BE49-F238E27FC236}">
                  <a16:creationId xmlns:a16="http://schemas.microsoft.com/office/drawing/2014/main" id="{B0E77F9A-0DE7-2C53-A881-B15416E67AF7}"/>
                </a:ext>
              </a:extLst>
            </p:cNvPr>
            <p:cNvSpPr/>
            <p:nvPr/>
          </p:nvSpPr>
          <p:spPr>
            <a:xfrm>
              <a:off x="5679356" y="6899576"/>
              <a:ext cx="4035" cy="31475"/>
            </a:xfrm>
            <a:custGeom>
              <a:avLst/>
              <a:gdLst>
                <a:gd name="connsiteX0" fmla="*/ 2421 w 4035"/>
                <a:gd name="connsiteY0" fmla="*/ 0 h 31475"/>
                <a:gd name="connsiteX1" fmla="*/ 4035 w 4035"/>
                <a:gd name="connsiteY1" fmla="*/ 807 h 31475"/>
                <a:gd name="connsiteX2" fmla="*/ 0 w 4035"/>
                <a:gd name="connsiteY2" fmla="*/ 31476 h 31475"/>
                <a:gd name="connsiteX3" fmla="*/ 2421 w 4035"/>
                <a:gd name="connsiteY3" fmla="*/ 0 h 3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35" h="31475">
                  <a:moveTo>
                    <a:pt x="2421" y="0"/>
                  </a:moveTo>
                  <a:cubicBezTo>
                    <a:pt x="2959" y="269"/>
                    <a:pt x="3497" y="538"/>
                    <a:pt x="4035" y="807"/>
                  </a:cubicBezTo>
                  <a:cubicBezTo>
                    <a:pt x="3497" y="11030"/>
                    <a:pt x="2959" y="21522"/>
                    <a:pt x="0" y="31476"/>
                  </a:cubicBezTo>
                  <a:cubicBezTo>
                    <a:pt x="807" y="20984"/>
                    <a:pt x="1614" y="10492"/>
                    <a:pt x="2421" y="0"/>
                  </a:cubicBezTo>
                  <a:close/>
                </a:path>
              </a:pathLst>
            </a:custGeom>
            <a:solidFill>
              <a:srgbClr val="55335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2" name="Полилиния: фигура 911">
              <a:extLst>
                <a:ext uri="{FF2B5EF4-FFF2-40B4-BE49-F238E27FC236}">
                  <a16:creationId xmlns:a16="http://schemas.microsoft.com/office/drawing/2014/main" id="{CF004F2D-A89B-4FF2-C05B-9D3E2BC4E0BE}"/>
                </a:ext>
              </a:extLst>
            </p:cNvPr>
            <p:cNvSpPr/>
            <p:nvPr/>
          </p:nvSpPr>
          <p:spPr>
            <a:xfrm>
              <a:off x="5641154" y="7182591"/>
              <a:ext cx="16679" cy="13830"/>
            </a:xfrm>
            <a:custGeom>
              <a:avLst/>
              <a:gdLst>
                <a:gd name="connsiteX0" fmla="*/ 0 w 16679"/>
                <a:gd name="connsiteY0" fmla="*/ 12375 h 13830"/>
                <a:gd name="connsiteX1" fmla="*/ 13720 w 16679"/>
                <a:gd name="connsiteY1" fmla="*/ 0 h 13830"/>
                <a:gd name="connsiteX2" fmla="*/ 16680 w 16679"/>
                <a:gd name="connsiteY2" fmla="*/ 538 h 13830"/>
                <a:gd name="connsiteX3" fmla="*/ 6995 w 16679"/>
                <a:gd name="connsiteY3" fmla="*/ 11299 h 13830"/>
                <a:gd name="connsiteX4" fmla="*/ 1883 w 16679"/>
                <a:gd name="connsiteY4" fmla="*/ 13451 h 13830"/>
                <a:gd name="connsiteX5" fmla="*/ 0 w 16679"/>
                <a:gd name="connsiteY5" fmla="*/ 12375 h 1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79" h="13830">
                  <a:moveTo>
                    <a:pt x="0" y="12375"/>
                  </a:moveTo>
                  <a:cubicBezTo>
                    <a:pt x="4573" y="8340"/>
                    <a:pt x="9147" y="4035"/>
                    <a:pt x="13720" y="0"/>
                  </a:cubicBezTo>
                  <a:cubicBezTo>
                    <a:pt x="14527" y="807"/>
                    <a:pt x="15604" y="538"/>
                    <a:pt x="16680" y="538"/>
                  </a:cubicBezTo>
                  <a:cubicBezTo>
                    <a:pt x="13451" y="4035"/>
                    <a:pt x="10223" y="7533"/>
                    <a:pt x="6995" y="11299"/>
                  </a:cubicBezTo>
                  <a:cubicBezTo>
                    <a:pt x="5381" y="12106"/>
                    <a:pt x="3497" y="12644"/>
                    <a:pt x="1883" y="13451"/>
                  </a:cubicBezTo>
                  <a:cubicBezTo>
                    <a:pt x="807" y="14258"/>
                    <a:pt x="269" y="13720"/>
                    <a:pt x="0" y="12375"/>
                  </a:cubicBezTo>
                  <a:close/>
                </a:path>
              </a:pathLst>
            </a:custGeom>
            <a:solidFill>
              <a:srgbClr val="311D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3" name="Полилиния: фигура 912">
              <a:extLst>
                <a:ext uri="{FF2B5EF4-FFF2-40B4-BE49-F238E27FC236}">
                  <a16:creationId xmlns:a16="http://schemas.microsoft.com/office/drawing/2014/main" id="{971934B1-66C2-5925-A506-89C4CBAFAE8A}"/>
                </a:ext>
              </a:extLst>
            </p:cNvPr>
            <p:cNvSpPr/>
            <p:nvPr/>
          </p:nvSpPr>
          <p:spPr>
            <a:xfrm>
              <a:off x="5451223" y="7172637"/>
              <a:ext cx="11504" cy="14527"/>
            </a:xfrm>
            <a:custGeom>
              <a:avLst/>
              <a:gdLst>
                <a:gd name="connsiteX0" fmla="*/ 11030 w 11504"/>
                <a:gd name="connsiteY0" fmla="*/ 0 h 14527"/>
                <a:gd name="connsiteX1" fmla="*/ 0 w 11504"/>
                <a:gd name="connsiteY1" fmla="*/ 14527 h 14527"/>
                <a:gd name="connsiteX2" fmla="*/ 11030 w 11504"/>
                <a:gd name="connsiteY2" fmla="*/ 0 h 1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04" h="14527">
                  <a:moveTo>
                    <a:pt x="11030" y="0"/>
                  </a:moveTo>
                  <a:cubicBezTo>
                    <a:pt x="11837" y="6726"/>
                    <a:pt x="13182" y="10223"/>
                    <a:pt x="0" y="14527"/>
                  </a:cubicBezTo>
                  <a:cubicBezTo>
                    <a:pt x="4035" y="9954"/>
                    <a:pt x="7802" y="5111"/>
                    <a:pt x="11030" y="0"/>
                  </a:cubicBezTo>
                  <a:close/>
                </a:path>
              </a:pathLst>
            </a:custGeom>
            <a:solidFill>
              <a:srgbClr val="D7D9D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4" name="Полилиния: фигура 913">
              <a:extLst>
                <a:ext uri="{FF2B5EF4-FFF2-40B4-BE49-F238E27FC236}">
                  <a16:creationId xmlns:a16="http://schemas.microsoft.com/office/drawing/2014/main" id="{929827C4-548D-12B8-12B5-88F06AF9187C}"/>
                </a:ext>
              </a:extLst>
            </p:cNvPr>
            <p:cNvSpPr/>
            <p:nvPr/>
          </p:nvSpPr>
          <p:spPr>
            <a:xfrm>
              <a:off x="5692538" y="7126096"/>
              <a:ext cx="18842" cy="25019"/>
            </a:xfrm>
            <a:custGeom>
              <a:avLst/>
              <a:gdLst>
                <a:gd name="connsiteX0" fmla="*/ 18563 w 18842"/>
                <a:gd name="connsiteY0" fmla="*/ 1345 h 25019"/>
                <a:gd name="connsiteX1" fmla="*/ 538 w 18842"/>
                <a:gd name="connsiteY1" fmla="*/ 25019 h 25019"/>
                <a:gd name="connsiteX2" fmla="*/ 0 w 18842"/>
                <a:gd name="connsiteY2" fmla="*/ 24481 h 25019"/>
                <a:gd name="connsiteX3" fmla="*/ 269 w 18842"/>
                <a:gd name="connsiteY3" fmla="*/ 23943 h 25019"/>
                <a:gd name="connsiteX4" fmla="*/ 18025 w 18842"/>
                <a:gd name="connsiteY4" fmla="*/ 0 h 25019"/>
                <a:gd name="connsiteX5" fmla="*/ 18563 w 18842"/>
                <a:gd name="connsiteY5" fmla="*/ 1345 h 2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842" h="25019">
                  <a:moveTo>
                    <a:pt x="18563" y="1345"/>
                  </a:moveTo>
                  <a:cubicBezTo>
                    <a:pt x="13451" y="9685"/>
                    <a:pt x="7533" y="17756"/>
                    <a:pt x="538" y="25019"/>
                  </a:cubicBezTo>
                  <a:cubicBezTo>
                    <a:pt x="0" y="24750"/>
                    <a:pt x="0" y="24750"/>
                    <a:pt x="0" y="24481"/>
                  </a:cubicBezTo>
                  <a:cubicBezTo>
                    <a:pt x="0" y="24212"/>
                    <a:pt x="0" y="23943"/>
                    <a:pt x="269" y="23943"/>
                  </a:cubicBezTo>
                  <a:cubicBezTo>
                    <a:pt x="6188" y="15872"/>
                    <a:pt x="12106" y="8071"/>
                    <a:pt x="18025" y="0"/>
                  </a:cubicBezTo>
                  <a:cubicBezTo>
                    <a:pt x="18832" y="269"/>
                    <a:pt x="19101" y="538"/>
                    <a:pt x="18563" y="1345"/>
                  </a:cubicBezTo>
                  <a:close/>
                </a:path>
              </a:pathLst>
            </a:custGeom>
            <a:solidFill>
              <a:srgbClr val="9CA58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5" name="Полилиния: фигура 914">
              <a:extLst>
                <a:ext uri="{FF2B5EF4-FFF2-40B4-BE49-F238E27FC236}">
                  <a16:creationId xmlns:a16="http://schemas.microsoft.com/office/drawing/2014/main" id="{84861CBC-E940-C8AE-4DA8-933443B939C9}"/>
                </a:ext>
              </a:extLst>
            </p:cNvPr>
            <p:cNvSpPr/>
            <p:nvPr/>
          </p:nvSpPr>
          <p:spPr>
            <a:xfrm>
              <a:off x="5484851" y="7006648"/>
              <a:ext cx="3191" cy="17755"/>
            </a:xfrm>
            <a:custGeom>
              <a:avLst/>
              <a:gdLst>
                <a:gd name="connsiteX0" fmla="*/ 807 w 3191"/>
                <a:gd name="connsiteY0" fmla="*/ 0 h 17755"/>
                <a:gd name="connsiteX1" fmla="*/ 2959 w 3191"/>
                <a:gd name="connsiteY1" fmla="*/ 2152 h 17755"/>
                <a:gd name="connsiteX2" fmla="*/ 1076 w 3191"/>
                <a:gd name="connsiteY2" fmla="*/ 17756 h 17755"/>
                <a:gd name="connsiteX3" fmla="*/ 0 w 3191"/>
                <a:gd name="connsiteY3" fmla="*/ 538 h 17755"/>
                <a:gd name="connsiteX4" fmla="*/ 807 w 3191"/>
                <a:gd name="connsiteY4" fmla="*/ 0 h 1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91" h="17755">
                  <a:moveTo>
                    <a:pt x="807" y="0"/>
                  </a:moveTo>
                  <a:cubicBezTo>
                    <a:pt x="1076" y="1076"/>
                    <a:pt x="1883" y="1883"/>
                    <a:pt x="2959" y="2152"/>
                  </a:cubicBezTo>
                  <a:cubicBezTo>
                    <a:pt x="3228" y="6995"/>
                    <a:pt x="3766" y="11837"/>
                    <a:pt x="1076" y="17756"/>
                  </a:cubicBezTo>
                  <a:cubicBezTo>
                    <a:pt x="-1076" y="11030"/>
                    <a:pt x="1614" y="5650"/>
                    <a:pt x="0" y="538"/>
                  </a:cubicBezTo>
                  <a:cubicBezTo>
                    <a:pt x="0" y="269"/>
                    <a:pt x="269" y="269"/>
                    <a:pt x="807" y="0"/>
                  </a:cubicBezTo>
                  <a:close/>
                </a:path>
              </a:pathLst>
            </a:custGeom>
            <a:solidFill>
              <a:srgbClr val="542B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6" name="Полилиния: фигура 915">
              <a:extLst>
                <a:ext uri="{FF2B5EF4-FFF2-40B4-BE49-F238E27FC236}">
                  <a16:creationId xmlns:a16="http://schemas.microsoft.com/office/drawing/2014/main" id="{85C574FF-5291-ABA8-F60E-F6715EE71524}"/>
                </a:ext>
              </a:extLst>
            </p:cNvPr>
            <p:cNvSpPr/>
            <p:nvPr/>
          </p:nvSpPr>
          <p:spPr>
            <a:xfrm>
              <a:off x="5598327" y="7081976"/>
              <a:ext cx="5432" cy="12106"/>
            </a:xfrm>
            <a:custGeom>
              <a:avLst/>
              <a:gdLst>
                <a:gd name="connsiteX0" fmla="*/ 52 w 5432"/>
                <a:gd name="connsiteY0" fmla="*/ 6726 h 12106"/>
                <a:gd name="connsiteX1" fmla="*/ 1666 w 5432"/>
                <a:gd name="connsiteY1" fmla="*/ 0 h 12106"/>
                <a:gd name="connsiteX2" fmla="*/ 5433 w 5432"/>
                <a:gd name="connsiteY2" fmla="*/ 269 h 12106"/>
                <a:gd name="connsiteX3" fmla="*/ 3281 w 5432"/>
                <a:gd name="connsiteY3" fmla="*/ 12106 h 12106"/>
                <a:gd name="connsiteX4" fmla="*/ 52 w 5432"/>
                <a:gd name="connsiteY4" fmla="*/ 6726 h 1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32" h="12106">
                  <a:moveTo>
                    <a:pt x="52" y="6726"/>
                  </a:moveTo>
                  <a:cubicBezTo>
                    <a:pt x="-217" y="4304"/>
                    <a:pt x="590" y="2152"/>
                    <a:pt x="1666" y="0"/>
                  </a:cubicBezTo>
                  <a:cubicBezTo>
                    <a:pt x="2742" y="3228"/>
                    <a:pt x="3818" y="-807"/>
                    <a:pt x="5433" y="269"/>
                  </a:cubicBezTo>
                  <a:cubicBezTo>
                    <a:pt x="3549" y="3766"/>
                    <a:pt x="6509" y="8340"/>
                    <a:pt x="3281" y="12106"/>
                  </a:cubicBezTo>
                  <a:cubicBezTo>
                    <a:pt x="590" y="10761"/>
                    <a:pt x="3011" y="6995"/>
                    <a:pt x="52" y="6726"/>
                  </a:cubicBezTo>
                  <a:close/>
                </a:path>
              </a:pathLst>
            </a:custGeom>
            <a:solidFill>
              <a:srgbClr val="34163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7" name="Полилиния: фигура 916">
              <a:extLst>
                <a:ext uri="{FF2B5EF4-FFF2-40B4-BE49-F238E27FC236}">
                  <a16:creationId xmlns:a16="http://schemas.microsoft.com/office/drawing/2014/main" id="{233AF290-DBE8-0215-35DB-2ACB42E655D1}"/>
                </a:ext>
              </a:extLst>
            </p:cNvPr>
            <p:cNvSpPr/>
            <p:nvPr/>
          </p:nvSpPr>
          <p:spPr>
            <a:xfrm>
              <a:off x="5681777" y="6793337"/>
              <a:ext cx="3766" cy="19613"/>
            </a:xfrm>
            <a:custGeom>
              <a:avLst/>
              <a:gdLst>
                <a:gd name="connsiteX0" fmla="*/ 3766 w 3766"/>
                <a:gd name="connsiteY0" fmla="*/ 19613 h 19613"/>
                <a:gd name="connsiteX1" fmla="*/ 1345 w 3766"/>
                <a:gd name="connsiteY1" fmla="*/ 16385 h 19613"/>
                <a:gd name="connsiteX2" fmla="*/ 0 w 3766"/>
                <a:gd name="connsiteY2" fmla="*/ 244 h 19613"/>
                <a:gd name="connsiteX3" fmla="*/ 1883 w 3766"/>
                <a:gd name="connsiteY3" fmla="*/ 2127 h 19613"/>
                <a:gd name="connsiteX4" fmla="*/ 3766 w 3766"/>
                <a:gd name="connsiteY4" fmla="*/ 19613 h 19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6" h="19613">
                  <a:moveTo>
                    <a:pt x="3766" y="19613"/>
                  </a:moveTo>
                  <a:cubicBezTo>
                    <a:pt x="3228" y="18537"/>
                    <a:pt x="2959" y="16923"/>
                    <a:pt x="1345" y="16385"/>
                  </a:cubicBezTo>
                  <a:cubicBezTo>
                    <a:pt x="807" y="11005"/>
                    <a:pt x="269" y="5624"/>
                    <a:pt x="0" y="244"/>
                  </a:cubicBezTo>
                  <a:cubicBezTo>
                    <a:pt x="2152" y="-563"/>
                    <a:pt x="2152" y="782"/>
                    <a:pt x="1883" y="2127"/>
                  </a:cubicBezTo>
                  <a:cubicBezTo>
                    <a:pt x="2959" y="7776"/>
                    <a:pt x="3766" y="13695"/>
                    <a:pt x="3766" y="19613"/>
                  </a:cubicBezTo>
                  <a:close/>
                </a:path>
              </a:pathLst>
            </a:custGeom>
            <a:solidFill>
              <a:srgbClr val="5D395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8" name="Полилиния: фигура 917">
              <a:extLst>
                <a:ext uri="{FF2B5EF4-FFF2-40B4-BE49-F238E27FC236}">
                  <a16:creationId xmlns:a16="http://schemas.microsoft.com/office/drawing/2014/main" id="{73EDD80B-798B-9436-B972-5C5D0135D5E8}"/>
                </a:ext>
              </a:extLst>
            </p:cNvPr>
            <p:cNvSpPr/>
            <p:nvPr/>
          </p:nvSpPr>
          <p:spPr>
            <a:xfrm>
              <a:off x="5677742" y="6761566"/>
              <a:ext cx="3766" cy="21008"/>
            </a:xfrm>
            <a:custGeom>
              <a:avLst/>
              <a:gdLst>
                <a:gd name="connsiteX0" fmla="*/ 2690 w 3766"/>
                <a:gd name="connsiteY0" fmla="*/ 20715 h 21008"/>
                <a:gd name="connsiteX1" fmla="*/ 0 w 3766"/>
                <a:gd name="connsiteY1" fmla="*/ 0 h 21008"/>
                <a:gd name="connsiteX2" fmla="*/ 3766 w 3766"/>
                <a:gd name="connsiteY2" fmla="*/ 20446 h 21008"/>
                <a:gd name="connsiteX3" fmla="*/ 2690 w 3766"/>
                <a:gd name="connsiteY3" fmla="*/ 20715 h 21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66" h="21008">
                  <a:moveTo>
                    <a:pt x="2690" y="20715"/>
                  </a:moveTo>
                  <a:cubicBezTo>
                    <a:pt x="1883" y="13720"/>
                    <a:pt x="807" y="6726"/>
                    <a:pt x="0" y="0"/>
                  </a:cubicBezTo>
                  <a:cubicBezTo>
                    <a:pt x="2421" y="6726"/>
                    <a:pt x="3766" y="13451"/>
                    <a:pt x="3766" y="20446"/>
                  </a:cubicBezTo>
                  <a:cubicBezTo>
                    <a:pt x="3766" y="20984"/>
                    <a:pt x="3228" y="21253"/>
                    <a:pt x="2690" y="20715"/>
                  </a:cubicBezTo>
                  <a:close/>
                </a:path>
              </a:pathLst>
            </a:custGeom>
            <a:solidFill>
              <a:srgbClr val="3519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19" name="Полилиния: фигура 918">
              <a:extLst>
                <a:ext uri="{FF2B5EF4-FFF2-40B4-BE49-F238E27FC236}">
                  <a16:creationId xmlns:a16="http://schemas.microsoft.com/office/drawing/2014/main" id="{A787887E-220E-5FA4-DB6B-169C6A0B5F3B}"/>
                </a:ext>
              </a:extLst>
            </p:cNvPr>
            <p:cNvSpPr/>
            <p:nvPr/>
          </p:nvSpPr>
          <p:spPr>
            <a:xfrm>
              <a:off x="5693883" y="6790890"/>
              <a:ext cx="5070" cy="14527"/>
            </a:xfrm>
            <a:custGeom>
              <a:avLst/>
              <a:gdLst>
                <a:gd name="connsiteX0" fmla="*/ 4573 w 5070"/>
                <a:gd name="connsiteY0" fmla="*/ 7264 h 14527"/>
                <a:gd name="connsiteX1" fmla="*/ 1883 w 5070"/>
                <a:gd name="connsiteY1" fmla="*/ 14527 h 14527"/>
                <a:gd name="connsiteX2" fmla="*/ 0 w 5070"/>
                <a:gd name="connsiteY2" fmla="*/ 0 h 14527"/>
                <a:gd name="connsiteX3" fmla="*/ 2421 w 5070"/>
                <a:gd name="connsiteY3" fmla="*/ 7802 h 14527"/>
                <a:gd name="connsiteX4" fmla="*/ 4573 w 5070"/>
                <a:gd name="connsiteY4" fmla="*/ 7264 h 1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70" h="14527">
                  <a:moveTo>
                    <a:pt x="4573" y="7264"/>
                  </a:moveTo>
                  <a:cubicBezTo>
                    <a:pt x="6457" y="10761"/>
                    <a:pt x="2421" y="12106"/>
                    <a:pt x="1883" y="14527"/>
                  </a:cubicBezTo>
                  <a:cubicBezTo>
                    <a:pt x="1345" y="9954"/>
                    <a:pt x="538" y="5650"/>
                    <a:pt x="0" y="0"/>
                  </a:cubicBezTo>
                  <a:cubicBezTo>
                    <a:pt x="2421" y="2690"/>
                    <a:pt x="2421" y="5111"/>
                    <a:pt x="2421" y="7802"/>
                  </a:cubicBezTo>
                  <a:cubicBezTo>
                    <a:pt x="2421" y="9147"/>
                    <a:pt x="2690" y="9147"/>
                    <a:pt x="4573" y="7264"/>
                  </a:cubicBezTo>
                  <a:close/>
                </a:path>
              </a:pathLst>
            </a:custGeom>
            <a:solidFill>
              <a:srgbClr val="3D20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0" name="Полилиния: фигура 919">
              <a:extLst>
                <a:ext uri="{FF2B5EF4-FFF2-40B4-BE49-F238E27FC236}">
                  <a16:creationId xmlns:a16="http://schemas.microsoft.com/office/drawing/2014/main" id="{DFD09D4B-399F-7E49-3B0F-263D9D8EBB9D}"/>
                </a:ext>
              </a:extLst>
            </p:cNvPr>
            <p:cNvSpPr/>
            <p:nvPr/>
          </p:nvSpPr>
          <p:spPr>
            <a:xfrm>
              <a:off x="5666712" y="6708030"/>
              <a:ext cx="4573" cy="16434"/>
            </a:xfrm>
            <a:custGeom>
              <a:avLst/>
              <a:gdLst>
                <a:gd name="connsiteX0" fmla="*/ 3497 w 4573"/>
                <a:gd name="connsiteY0" fmla="*/ 16142 h 16434"/>
                <a:gd name="connsiteX1" fmla="*/ 0 w 4573"/>
                <a:gd name="connsiteY1" fmla="*/ 0 h 16434"/>
                <a:gd name="connsiteX2" fmla="*/ 4573 w 4573"/>
                <a:gd name="connsiteY2" fmla="*/ 15872 h 16434"/>
                <a:gd name="connsiteX3" fmla="*/ 3497 w 4573"/>
                <a:gd name="connsiteY3" fmla="*/ 16142 h 16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3" h="16434">
                  <a:moveTo>
                    <a:pt x="3497" y="16142"/>
                  </a:moveTo>
                  <a:cubicBezTo>
                    <a:pt x="1614" y="11030"/>
                    <a:pt x="269" y="5919"/>
                    <a:pt x="0" y="0"/>
                  </a:cubicBezTo>
                  <a:cubicBezTo>
                    <a:pt x="3766" y="5111"/>
                    <a:pt x="2690" y="10761"/>
                    <a:pt x="4573" y="15872"/>
                  </a:cubicBezTo>
                  <a:cubicBezTo>
                    <a:pt x="4573" y="16411"/>
                    <a:pt x="4035" y="16680"/>
                    <a:pt x="3497" y="16142"/>
                  </a:cubicBezTo>
                  <a:close/>
                </a:path>
              </a:pathLst>
            </a:custGeom>
            <a:solidFill>
              <a:srgbClr val="502F5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1" name="Полилиния: фигура 920">
              <a:extLst>
                <a:ext uri="{FF2B5EF4-FFF2-40B4-BE49-F238E27FC236}">
                  <a16:creationId xmlns:a16="http://schemas.microsoft.com/office/drawing/2014/main" id="{49BBF402-5880-E391-D850-BDDA0EAFFF51}"/>
                </a:ext>
              </a:extLst>
            </p:cNvPr>
            <p:cNvSpPr/>
            <p:nvPr/>
          </p:nvSpPr>
          <p:spPr>
            <a:xfrm>
              <a:off x="5672780" y="6736278"/>
              <a:ext cx="3993" cy="15334"/>
            </a:xfrm>
            <a:custGeom>
              <a:avLst/>
              <a:gdLst>
                <a:gd name="connsiteX0" fmla="*/ 3886 w 3993"/>
                <a:gd name="connsiteY0" fmla="*/ 15334 h 15334"/>
                <a:gd name="connsiteX1" fmla="*/ 120 w 3993"/>
                <a:gd name="connsiteY1" fmla="*/ 0 h 15334"/>
                <a:gd name="connsiteX2" fmla="*/ 2003 w 3993"/>
                <a:gd name="connsiteY2" fmla="*/ 1883 h 15334"/>
                <a:gd name="connsiteX3" fmla="*/ 3886 w 3993"/>
                <a:gd name="connsiteY3" fmla="*/ 15334 h 15334"/>
                <a:gd name="connsiteX4" fmla="*/ 3886 w 3993"/>
                <a:gd name="connsiteY4" fmla="*/ 15334 h 15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3" h="15334">
                  <a:moveTo>
                    <a:pt x="3886" y="15334"/>
                  </a:moveTo>
                  <a:cubicBezTo>
                    <a:pt x="2810" y="10223"/>
                    <a:pt x="-687" y="5650"/>
                    <a:pt x="120" y="0"/>
                  </a:cubicBezTo>
                  <a:cubicBezTo>
                    <a:pt x="1196" y="269"/>
                    <a:pt x="1196" y="1614"/>
                    <a:pt x="2003" y="1883"/>
                  </a:cubicBezTo>
                  <a:cubicBezTo>
                    <a:pt x="2810" y="6188"/>
                    <a:pt x="4424" y="10761"/>
                    <a:pt x="3886" y="15334"/>
                  </a:cubicBezTo>
                  <a:lnTo>
                    <a:pt x="3886" y="15334"/>
                  </a:lnTo>
                  <a:close/>
                </a:path>
              </a:pathLst>
            </a:custGeom>
            <a:solidFill>
              <a:srgbClr val="3519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2" name="Полилиния: фигура 921">
              <a:extLst>
                <a:ext uri="{FF2B5EF4-FFF2-40B4-BE49-F238E27FC236}">
                  <a16:creationId xmlns:a16="http://schemas.microsoft.com/office/drawing/2014/main" id="{401FCC8A-F24D-D4AF-B9F9-9859981E8D67}"/>
                </a:ext>
              </a:extLst>
            </p:cNvPr>
            <p:cNvSpPr/>
            <p:nvPr/>
          </p:nvSpPr>
          <p:spPr>
            <a:xfrm>
              <a:off x="5670060" y="6724172"/>
              <a:ext cx="4722" cy="13989"/>
            </a:xfrm>
            <a:custGeom>
              <a:avLst/>
              <a:gdLst>
                <a:gd name="connsiteX0" fmla="*/ 4723 w 4722"/>
                <a:gd name="connsiteY0" fmla="*/ 13989 h 13989"/>
                <a:gd name="connsiteX1" fmla="*/ 2840 w 4722"/>
                <a:gd name="connsiteY1" fmla="*/ 12106 h 13989"/>
                <a:gd name="connsiteX2" fmla="*/ 149 w 4722"/>
                <a:gd name="connsiteY2" fmla="*/ 269 h 13989"/>
                <a:gd name="connsiteX3" fmla="*/ 1225 w 4722"/>
                <a:gd name="connsiteY3" fmla="*/ 0 h 13989"/>
                <a:gd name="connsiteX4" fmla="*/ 4723 w 4722"/>
                <a:gd name="connsiteY4" fmla="*/ 13989 h 1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" h="13989">
                  <a:moveTo>
                    <a:pt x="4723" y="13989"/>
                  </a:moveTo>
                  <a:cubicBezTo>
                    <a:pt x="3647" y="13720"/>
                    <a:pt x="3109" y="12913"/>
                    <a:pt x="2840" y="12106"/>
                  </a:cubicBezTo>
                  <a:cubicBezTo>
                    <a:pt x="2032" y="8071"/>
                    <a:pt x="-658" y="4573"/>
                    <a:pt x="149" y="269"/>
                  </a:cubicBezTo>
                  <a:cubicBezTo>
                    <a:pt x="418" y="269"/>
                    <a:pt x="956" y="0"/>
                    <a:pt x="1225" y="0"/>
                  </a:cubicBezTo>
                  <a:cubicBezTo>
                    <a:pt x="2570" y="4304"/>
                    <a:pt x="3647" y="9147"/>
                    <a:pt x="4723" y="13989"/>
                  </a:cubicBezTo>
                  <a:close/>
                </a:path>
              </a:pathLst>
            </a:custGeom>
            <a:solidFill>
              <a:srgbClr val="502F5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3" name="Полилиния: фигура 922">
              <a:extLst>
                <a:ext uri="{FF2B5EF4-FFF2-40B4-BE49-F238E27FC236}">
                  <a16:creationId xmlns:a16="http://schemas.microsoft.com/office/drawing/2014/main" id="{9E42173D-27F1-63B8-9F85-03DBCAFD9B51}"/>
                </a:ext>
              </a:extLst>
            </p:cNvPr>
            <p:cNvSpPr/>
            <p:nvPr/>
          </p:nvSpPr>
          <p:spPr>
            <a:xfrm>
              <a:off x="5680432" y="6782012"/>
              <a:ext cx="2959" cy="13451"/>
            </a:xfrm>
            <a:custGeom>
              <a:avLst/>
              <a:gdLst>
                <a:gd name="connsiteX0" fmla="*/ 0 w 2959"/>
                <a:gd name="connsiteY0" fmla="*/ 269 h 13451"/>
                <a:gd name="connsiteX1" fmla="*/ 1076 w 2959"/>
                <a:gd name="connsiteY1" fmla="*/ 0 h 13451"/>
                <a:gd name="connsiteX2" fmla="*/ 2959 w 2959"/>
                <a:gd name="connsiteY2" fmla="*/ 13451 h 13451"/>
                <a:gd name="connsiteX3" fmla="*/ 1076 w 2959"/>
                <a:gd name="connsiteY3" fmla="*/ 11568 h 13451"/>
                <a:gd name="connsiteX4" fmla="*/ 0 w 2959"/>
                <a:gd name="connsiteY4" fmla="*/ 269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9" h="13451">
                  <a:moveTo>
                    <a:pt x="0" y="269"/>
                  </a:moveTo>
                  <a:cubicBezTo>
                    <a:pt x="269" y="0"/>
                    <a:pt x="807" y="0"/>
                    <a:pt x="1076" y="0"/>
                  </a:cubicBezTo>
                  <a:cubicBezTo>
                    <a:pt x="2690" y="4304"/>
                    <a:pt x="2959" y="8878"/>
                    <a:pt x="2959" y="13451"/>
                  </a:cubicBezTo>
                  <a:cubicBezTo>
                    <a:pt x="2421" y="12644"/>
                    <a:pt x="2152" y="11837"/>
                    <a:pt x="1076" y="11568"/>
                  </a:cubicBezTo>
                  <a:cubicBezTo>
                    <a:pt x="538" y="7802"/>
                    <a:pt x="1614" y="4035"/>
                    <a:pt x="0" y="269"/>
                  </a:cubicBezTo>
                  <a:close/>
                </a:path>
              </a:pathLst>
            </a:custGeom>
            <a:solidFill>
              <a:srgbClr val="48294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4" name="Полилиния: фигура 923">
              <a:extLst>
                <a:ext uri="{FF2B5EF4-FFF2-40B4-BE49-F238E27FC236}">
                  <a16:creationId xmlns:a16="http://schemas.microsoft.com/office/drawing/2014/main" id="{1EF05C98-C0D4-92C5-7D3A-F62714B8785A}"/>
                </a:ext>
              </a:extLst>
            </p:cNvPr>
            <p:cNvSpPr/>
            <p:nvPr/>
          </p:nvSpPr>
          <p:spPr>
            <a:xfrm>
              <a:off x="5784877" y="6862720"/>
              <a:ext cx="2261" cy="11568"/>
            </a:xfrm>
            <a:custGeom>
              <a:avLst/>
              <a:gdLst>
                <a:gd name="connsiteX0" fmla="*/ 1551 w 2261"/>
                <a:gd name="connsiteY0" fmla="*/ 0 h 11568"/>
                <a:gd name="connsiteX1" fmla="*/ 1551 w 2261"/>
                <a:gd name="connsiteY1" fmla="*/ 11568 h 11568"/>
                <a:gd name="connsiteX2" fmla="*/ 206 w 2261"/>
                <a:gd name="connsiteY2" fmla="*/ 10761 h 11568"/>
                <a:gd name="connsiteX3" fmla="*/ 1551 w 2261"/>
                <a:gd name="connsiteY3" fmla="*/ 0 h 11568"/>
                <a:gd name="connsiteX4" fmla="*/ 1551 w 2261"/>
                <a:gd name="connsiteY4" fmla="*/ 0 h 1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1" h="11568">
                  <a:moveTo>
                    <a:pt x="1551" y="0"/>
                  </a:moveTo>
                  <a:cubicBezTo>
                    <a:pt x="2358" y="3766"/>
                    <a:pt x="2627" y="7802"/>
                    <a:pt x="1551" y="11568"/>
                  </a:cubicBezTo>
                  <a:cubicBezTo>
                    <a:pt x="1013" y="11299"/>
                    <a:pt x="475" y="11030"/>
                    <a:pt x="206" y="10761"/>
                  </a:cubicBezTo>
                  <a:cubicBezTo>
                    <a:pt x="-332" y="6995"/>
                    <a:pt x="206" y="3497"/>
                    <a:pt x="1551" y="0"/>
                  </a:cubicBezTo>
                  <a:lnTo>
                    <a:pt x="1551" y="0"/>
                  </a:lnTo>
                  <a:close/>
                </a:path>
              </a:pathLst>
            </a:custGeom>
            <a:solidFill>
              <a:srgbClr val="5633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5" name="Полилиния: фигура 924">
              <a:extLst>
                <a:ext uri="{FF2B5EF4-FFF2-40B4-BE49-F238E27FC236}">
                  <a16:creationId xmlns:a16="http://schemas.microsoft.com/office/drawing/2014/main" id="{4A49D1D2-F7A4-575A-49DF-6898D85A24D5}"/>
                </a:ext>
              </a:extLst>
            </p:cNvPr>
            <p:cNvSpPr/>
            <p:nvPr/>
          </p:nvSpPr>
          <p:spPr>
            <a:xfrm>
              <a:off x="5678030" y="6932667"/>
              <a:ext cx="2172" cy="9146"/>
            </a:xfrm>
            <a:custGeom>
              <a:avLst/>
              <a:gdLst>
                <a:gd name="connsiteX0" fmla="*/ 519 w 2172"/>
                <a:gd name="connsiteY0" fmla="*/ 9147 h 9146"/>
                <a:gd name="connsiteX1" fmla="*/ 1057 w 2172"/>
                <a:gd name="connsiteY1" fmla="*/ 0 h 9146"/>
                <a:gd name="connsiteX2" fmla="*/ 519 w 2172"/>
                <a:gd name="connsiteY2" fmla="*/ 9147 h 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2" h="9146">
                  <a:moveTo>
                    <a:pt x="519" y="9147"/>
                  </a:moveTo>
                  <a:cubicBezTo>
                    <a:pt x="-557" y="6457"/>
                    <a:pt x="250" y="4035"/>
                    <a:pt x="1057" y="0"/>
                  </a:cubicBezTo>
                  <a:cubicBezTo>
                    <a:pt x="3478" y="4573"/>
                    <a:pt x="1326" y="6726"/>
                    <a:pt x="519" y="9147"/>
                  </a:cubicBezTo>
                  <a:close/>
                </a:path>
              </a:pathLst>
            </a:custGeom>
            <a:solidFill>
              <a:srgbClr val="33173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6" name="Полилиния: фигура 925">
              <a:extLst>
                <a:ext uri="{FF2B5EF4-FFF2-40B4-BE49-F238E27FC236}">
                  <a16:creationId xmlns:a16="http://schemas.microsoft.com/office/drawing/2014/main" id="{F4E81394-6E97-D8BD-D6DF-D7CFE55BCA58}"/>
                </a:ext>
              </a:extLst>
            </p:cNvPr>
            <p:cNvSpPr/>
            <p:nvPr/>
          </p:nvSpPr>
          <p:spPr>
            <a:xfrm>
              <a:off x="5710563" y="7118981"/>
              <a:ext cx="5649" cy="8459"/>
            </a:xfrm>
            <a:custGeom>
              <a:avLst/>
              <a:gdLst>
                <a:gd name="connsiteX0" fmla="*/ 538 w 5649"/>
                <a:gd name="connsiteY0" fmla="*/ 8459 h 8459"/>
                <a:gd name="connsiteX1" fmla="*/ 0 w 5649"/>
                <a:gd name="connsiteY1" fmla="*/ 7114 h 8459"/>
                <a:gd name="connsiteX2" fmla="*/ 4035 w 5649"/>
                <a:gd name="connsiteY2" fmla="*/ 389 h 8459"/>
                <a:gd name="connsiteX3" fmla="*/ 5649 w 5649"/>
                <a:gd name="connsiteY3" fmla="*/ 1196 h 8459"/>
                <a:gd name="connsiteX4" fmla="*/ 538 w 5649"/>
                <a:gd name="connsiteY4" fmla="*/ 8459 h 8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49" h="8459">
                  <a:moveTo>
                    <a:pt x="538" y="8459"/>
                  </a:moveTo>
                  <a:cubicBezTo>
                    <a:pt x="269" y="7921"/>
                    <a:pt x="269" y="7383"/>
                    <a:pt x="0" y="7114"/>
                  </a:cubicBezTo>
                  <a:cubicBezTo>
                    <a:pt x="1345" y="4962"/>
                    <a:pt x="2690" y="2541"/>
                    <a:pt x="4035" y="389"/>
                  </a:cubicBezTo>
                  <a:cubicBezTo>
                    <a:pt x="5111" y="-418"/>
                    <a:pt x="5649" y="120"/>
                    <a:pt x="5649" y="1196"/>
                  </a:cubicBezTo>
                  <a:cubicBezTo>
                    <a:pt x="4304" y="3886"/>
                    <a:pt x="2959" y="6576"/>
                    <a:pt x="538" y="8459"/>
                  </a:cubicBezTo>
                  <a:close/>
                </a:path>
              </a:pathLst>
            </a:custGeom>
            <a:solidFill>
              <a:srgbClr val="AAB29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7" name="Полилиния: фигура 926">
              <a:extLst>
                <a:ext uri="{FF2B5EF4-FFF2-40B4-BE49-F238E27FC236}">
                  <a16:creationId xmlns:a16="http://schemas.microsoft.com/office/drawing/2014/main" id="{5574596E-6D46-24FC-E2FD-4BD392EFAD18}"/>
                </a:ext>
              </a:extLst>
            </p:cNvPr>
            <p:cNvSpPr/>
            <p:nvPr/>
          </p:nvSpPr>
          <p:spPr>
            <a:xfrm>
              <a:off x="5681777" y="7156764"/>
              <a:ext cx="6456" cy="8070"/>
            </a:xfrm>
            <a:custGeom>
              <a:avLst/>
              <a:gdLst>
                <a:gd name="connsiteX0" fmla="*/ 6188 w 6456"/>
                <a:gd name="connsiteY0" fmla="*/ 1345 h 8070"/>
                <a:gd name="connsiteX1" fmla="*/ 538 w 6456"/>
                <a:gd name="connsiteY1" fmla="*/ 8071 h 8070"/>
                <a:gd name="connsiteX2" fmla="*/ 0 w 6456"/>
                <a:gd name="connsiteY2" fmla="*/ 7264 h 8070"/>
                <a:gd name="connsiteX3" fmla="*/ 269 w 6456"/>
                <a:gd name="connsiteY3" fmla="*/ 6726 h 8070"/>
                <a:gd name="connsiteX4" fmla="*/ 5649 w 6456"/>
                <a:gd name="connsiteY4" fmla="*/ 0 h 8070"/>
                <a:gd name="connsiteX5" fmla="*/ 6457 w 6456"/>
                <a:gd name="connsiteY5" fmla="*/ 538 h 8070"/>
                <a:gd name="connsiteX6" fmla="*/ 6188 w 6456"/>
                <a:gd name="connsiteY6" fmla="*/ 1345 h 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56" h="8070">
                  <a:moveTo>
                    <a:pt x="6188" y="1345"/>
                  </a:moveTo>
                  <a:cubicBezTo>
                    <a:pt x="4842" y="4035"/>
                    <a:pt x="3228" y="6457"/>
                    <a:pt x="538" y="8071"/>
                  </a:cubicBezTo>
                  <a:cubicBezTo>
                    <a:pt x="269" y="7802"/>
                    <a:pt x="0" y="7802"/>
                    <a:pt x="0" y="7264"/>
                  </a:cubicBezTo>
                  <a:cubicBezTo>
                    <a:pt x="0" y="6995"/>
                    <a:pt x="0" y="6726"/>
                    <a:pt x="269" y="6726"/>
                  </a:cubicBezTo>
                  <a:cubicBezTo>
                    <a:pt x="2152" y="4573"/>
                    <a:pt x="3766" y="2152"/>
                    <a:pt x="5649" y="0"/>
                  </a:cubicBezTo>
                  <a:cubicBezTo>
                    <a:pt x="6188" y="0"/>
                    <a:pt x="6457" y="269"/>
                    <a:pt x="6457" y="538"/>
                  </a:cubicBezTo>
                  <a:cubicBezTo>
                    <a:pt x="6457" y="1076"/>
                    <a:pt x="6457" y="1345"/>
                    <a:pt x="6188" y="1345"/>
                  </a:cubicBezTo>
                  <a:close/>
                </a:path>
              </a:pathLst>
            </a:custGeom>
            <a:solidFill>
              <a:srgbClr val="8691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8" name="Полилиния: фигура 927">
              <a:extLst>
                <a:ext uri="{FF2B5EF4-FFF2-40B4-BE49-F238E27FC236}">
                  <a16:creationId xmlns:a16="http://schemas.microsoft.com/office/drawing/2014/main" id="{E59A72A6-308D-0ED4-B3C7-8675F97DC12C}"/>
                </a:ext>
              </a:extLst>
            </p:cNvPr>
            <p:cNvSpPr/>
            <p:nvPr/>
          </p:nvSpPr>
          <p:spPr>
            <a:xfrm>
              <a:off x="5687427" y="7150039"/>
              <a:ext cx="5649" cy="8070"/>
            </a:xfrm>
            <a:custGeom>
              <a:avLst/>
              <a:gdLst>
                <a:gd name="connsiteX0" fmla="*/ 538 w 5649"/>
                <a:gd name="connsiteY0" fmla="*/ 8071 h 8070"/>
                <a:gd name="connsiteX1" fmla="*/ 0 w 5649"/>
                <a:gd name="connsiteY1" fmla="*/ 6995 h 8070"/>
                <a:gd name="connsiteX2" fmla="*/ 5381 w 5649"/>
                <a:gd name="connsiteY2" fmla="*/ 0 h 8070"/>
                <a:gd name="connsiteX3" fmla="*/ 5650 w 5649"/>
                <a:gd name="connsiteY3" fmla="*/ 1076 h 8070"/>
                <a:gd name="connsiteX4" fmla="*/ 538 w 5649"/>
                <a:gd name="connsiteY4" fmla="*/ 8071 h 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49" h="8070">
                  <a:moveTo>
                    <a:pt x="538" y="8071"/>
                  </a:moveTo>
                  <a:cubicBezTo>
                    <a:pt x="269" y="7802"/>
                    <a:pt x="269" y="7264"/>
                    <a:pt x="0" y="6995"/>
                  </a:cubicBezTo>
                  <a:cubicBezTo>
                    <a:pt x="1614" y="4573"/>
                    <a:pt x="2959" y="1883"/>
                    <a:pt x="5381" y="0"/>
                  </a:cubicBezTo>
                  <a:cubicBezTo>
                    <a:pt x="5650" y="269"/>
                    <a:pt x="5650" y="807"/>
                    <a:pt x="5650" y="1076"/>
                  </a:cubicBezTo>
                  <a:cubicBezTo>
                    <a:pt x="4842" y="4035"/>
                    <a:pt x="2959" y="6188"/>
                    <a:pt x="538" y="8071"/>
                  </a:cubicBezTo>
                  <a:close/>
                </a:path>
              </a:pathLst>
            </a:custGeom>
            <a:solidFill>
              <a:srgbClr val="8F977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29" name="Полилиния: фигура 928">
              <a:extLst>
                <a:ext uri="{FF2B5EF4-FFF2-40B4-BE49-F238E27FC236}">
                  <a16:creationId xmlns:a16="http://schemas.microsoft.com/office/drawing/2014/main" id="{06C74BF9-E477-5AB3-9789-4238F440BC0E}"/>
                </a:ext>
              </a:extLst>
            </p:cNvPr>
            <p:cNvSpPr/>
            <p:nvPr/>
          </p:nvSpPr>
          <p:spPr>
            <a:xfrm>
              <a:off x="5551300" y="7154074"/>
              <a:ext cx="3368" cy="8339"/>
            </a:xfrm>
            <a:custGeom>
              <a:avLst/>
              <a:gdLst>
                <a:gd name="connsiteX0" fmla="*/ 2152 w 3368"/>
                <a:gd name="connsiteY0" fmla="*/ 8340 h 8339"/>
                <a:gd name="connsiteX1" fmla="*/ 0 w 3368"/>
                <a:gd name="connsiteY1" fmla="*/ 5381 h 8339"/>
                <a:gd name="connsiteX2" fmla="*/ 3228 w 3368"/>
                <a:gd name="connsiteY2" fmla="*/ 0 h 8339"/>
                <a:gd name="connsiteX3" fmla="*/ 2152 w 3368"/>
                <a:gd name="connsiteY3" fmla="*/ 8340 h 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8" h="8339">
                  <a:moveTo>
                    <a:pt x="2152" y="8340"/>
                  </a:moveTo>
                  <a:cubicBezTo>
                    <a:pt x="1614" y="7264"/>
                    <a:pt x="1614" y="5650"/>
                    <a:pt x="0" y="5381"/>
                  </a:cubicBezTo>
                  <a:cubicBezTo>
                    <a:pt x="807" y="4035"/>
                    <a:pt x="1614" y="2421"/>
                    <a:pt x="3228" y="0"/>
                  </a:cubicBezTo>
                  <a:cubicBezTo>
                    <a:pt x="3497" y="3766"/>
                    <a:pt x="3497" y="5919"/>
                    <a:pt x="2152" y="8340"/>
                  </a:cubicBezTo>
                  <a:close/>
                </a:path>
              </a:pathLst>
            </a:custGeom>
            <a:solidFill>
              <a:srgbClr val="47224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0" name="Полилиния: фигура 929">
              <a:extLst>
                <a:ext uri="{FF2B5EF4-FFF2-40B4-BE49-F238E27FC236}">
                  <a16:creationId xmlns:a16="http://schemas.microsoft.com/office/drawing/2014/main" id="{957EDF88-D37D-28DE-E5A6-91CEC6E13F28}"/>
                </a:ext>
              </a:extLst>
            </p:cNvPr>
            <p:cNvSpPr/>
            <p:nvPr/>
          </p:nvSpPr>
          <p:spPr>
            <a:xfrm>
              <a:off x="5582755" y="7012567"/>
              <a:ext cx="2539" cy="5111"/>
            </a:xfrm>
            <a:custGeom>
              <a:avLst/>
              <a:gdLst>
                <a:gd name="connsiteX0" fmla="*/ 290 w 2539"/>
                <a:gd name="connsiteY0" fmla="*/ 5112 h 5111"/>
                <a:gd name="connsiteX1" fmla="*/ 1097 w 2539"/>
                <a:gd name="connsiteY1" fmla="*/ 0 h 5111"/>
                <a:gd name="connsiteX2" fmla="*/ 1904 w 2539"/>
                <a:gd name="connsiteY2" fmla="*/ 538 h 5111"/>
                <a:gd name="connsiteX3" fmla="*/ 290 w 2539"/>
                <a:gd name="connsiteY3" fmla="*/ 5112 h 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9" h="5111">
                  <a:moveTo>
                    <a:pt x="290" y="5112"/>
                  </a:moveTo>
                  <a:cubicBezTo>
                    <a:pt x="-517" y="2959"/>
                    <a:pt x="559" y="1614"/>
                    <a:pt x="1097" y="0"/>
                  </a:cubicBezTo>
                  <a:cubicBezTo>
                    <a:pt x="1366" y="269"/>
                    <a:pt x="1904" y="269"/>
                    <a:pt x="1904" y="538"/>
                  </a:cubicBezTo>
                  <a:cubicBezTo>
                    <a:pt x="2711" y="2152"/>
                    <a:pt x="3249" y="4035"/>
                    <a:pt x="290" y="5112"/>
                  </a:cubicBezTo>
                  <a:close/>
                </a:path>
              </a:pathLst>
            </a:custGeom>
            <a:solidFill>
              <a:srgbClr val="3C1B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1" name="Полилиния: фигура 930">
              <a:extLst>
                <a:ext uri="{FF2B5EF4-FFF2-40B4-BE49-F238E27FC236}">
                  <a16:creationId xmlns:a16="http://schemas.microsoft.com/office/drawing/2014/main" id="{29AC0395-C64D-1C12-A9AC-1B9A01B7BA99}"/>
                </a:ext>
              </a:extLst>
            </p:cNvPr>
            <p:cNvSpPr/>
            <p:nvPr/>
          </p:nvSpPr>
          <p:spPr>
            <a:xfrm>
              <a:off x="5714867" y="7112913"/>
              <a:ext cx="4409" cy="7263"/>
            </a:xfrm>
            <a:custGeom>
              <a:avLst/>
              <a:gdLst>
                <a:gd name="connsiteX0" fmla="*/ 1614 w 4409"/>
                <a:gd name="connsiteY0" fmla="*/ 7264 h 7263"/>
                <a:gd name="connsiteX1" fmla="*/ 0 w 4409"/>
                <a:gd name="connsiteY1" fmla="*/ 6457 h 7263"/>
                <a:gd name="connsiteX2" fmla="*/ 4304 w 4409"/>
                <a:gd name="connsiteY2" fmla="*/ 0 h 7263"/>
                <a:gd name="connsiteX3" fmla="*/ 1614 w 4409"/>
                <a:gd name="connsiteY3" fmla="*/ 7264 h 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9" h="7263">
                  <a:moveTo>
                    <a:pt x="1614" y="7264"/>
                  </a:moveTo>
                  <a:cubicBezTo>
                    <a:pt x="1076" y="6995"/>
                    <a:pt x="538" y="6726"/>
                    <a:pt x="0" y="6457"/>
                  </a:cubicBezTo>
                  <a:cubicBezTo>
                    <a:pt x="1345" y="4304"/>
                    <a:pt x="2959" y="2152"/>
                    <a:pt x="4304" y="0"/>
                  </a:cubicBezTo>
                  <a:cubicBezTo>
                    <a:pt x="4842" y="2959"/>
                    <a:pt x="3228" y="5111"/>
                    <a:pt x="1614" y="7264"/>
                  </a:cubicBezTo>
                  <a:close/>
                </a:path>
              </a:pathLst>
            </a:custGeom>
            <a:solidFill>
              <a:srgbClr val="96A28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2" name="Полилиния: фигура 931">
              <a:extLst>
                <a:ext uri="{FF2B5EF4-FFF2-40B4-BE49-F238E27FC236}">
                  <a16:creationId xmlns:a16="http://schemas.microsoft.com/office/drawing/2014/main" id="{5ECF9F9F-B71B-F4AD-B25C-CCB5A33AF247}"/>
                </a:ext>
              </a:extLst>
            </p:cNvPr>
            <p:cNvSpPr/>
            <p:nvPr/>
          </p:nvSpPr>
          <p:spPr>
            <a:xfrm>
              <a:off x="5652612" y="6762912"/>
              <a:ext cx="1993" cy="7263"/>
            </a:xfrm>
            <a:custGeom>
              <a:avLst/>
              <a:gdLst>
                <a:gd name="connsiteX0" fmla="*/ 1994 w 1993"/>
                <a:gd name="connsiteY0" fmla="*/ 7264 h 7263"/>
                <a:gd name="connsiteX1" fmla="*/ 918 w 1993"/>
                <a:gd name="connsiteY1" fmla="*/ 0 h 7263"/>
                <a:gd name="connsiteX2" fmla="*/ 1994 w 1993"/>
                <a:gd name="connsiteY2" fmla="*/ 7264 h 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3" h="7263">
                  <a:moveTo>
                    <a:pt x="1994" y="7264"/>
                  </a:moveTo>
                  <a:cubicBezTo>
                    <a:pt x="380" y="5650"/>
                    <a:pt x="-965" y="3766"/>
                    <a:pt x="918" y="0"/>
                  </a:cubicBezTo>
                  <a:cubicBezTo>
                    <a:pt x="1456" y="3228"/>
                    <a:pt x="1725" y="5381"/>
                    <a:pt x="1994" y="7264"/>
                  </a:cubicBezTo>
                  <a:close/>
                </a:path>
              </a:pathLst>
            </a:custGeom>
            <a:solidFill>
              <a:srgbClr val="371A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3" name="Полилиния: фигура 932">
              <a:extLst>
                <a:ext uri="{FF2B5EF4-FFF2-40B4-BE49-F238E27FC236}">
                  <a16:creationId xmlns:a16="http://schemas.microsoft.com/office/drawing/2014/main" id="{2745B23E-8C96-1C43-7AB8-4BF00064774F}"/>
                </a:ext>
              </a:extLst>
            </p:cNvPr>
            <p:cNvSpPr/>
            <p:nvPr/>
          </p:nvSpPr>
          <p:spPr>
            <a:xfrm>
              <a:off x="5444228" y="7191469"/>
              <a:ext cx="4409" cy="6063"/>
            </a:xfrm>
            <a:custGeom>
              <a:avLst/>
              <a:gdLst>
                <a:gd name="connsiteX0" fmla="*/ 4304 w 4409"/>
                <a:gd name="connsiteY0" fmla="*/ 1883 h 6063"/>
                <a:gd name="connsiteX1" fmla="*/ 0 w 4409"/>
                <a:gd name="connsiteY1" fmla="*/ 5649 h 6063"/>
                <a:gd name="connsiteX2" fmla="*/ 3766 w 4409"/>
                <a:gd name="connsiteY2" fmla="*/ 0 h 6063"/>
                <a:gd name="connsiteX3" fmla="*/ 4304 w 4409"/>
                <a:gd name="connsiteY3" fmla="*/ 1883 h 6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09" h="6063">
                  <a:moveTo>
                    <a:pt x="4304" y="1883"/>
                  </a:moveTo>
                  <a:cubicBezTo>
                    <a:pt x="3228" y="3766"/>
                    <a:pt x="3766" y="7264"/>
                    <a:pt x="0" y="5649"/>
                  </a:cubicBezTo>
                  <a:cubicBezTo>
                    <a:pt x="1345" y="3766"/>
                    <a:pt x="2421" y="1883"/>
                    <a:pt x="3766" y="0"/>
                  </a:cubicBezTo>
                  <a:cubicBezTo>
                    <a:pt x="4304" y="538"/>
                    <a:pt x="4573" y="1076"/>
                    <a:pt x="4304" y="1883"/>
                  </a:cubicBezTo>
                  <a:close/>
                </a:path>
              </a:pathLst>
            </a:custGeom>
            <a:solidFill>
              <a:srgbClr val="B3B5A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4" name="Полилиния: фигура 933">
              <a:extLst>
                <a:ext uri="{FF2B5EF4-FFF2-40B4-BE49-F238E27FC236}">
                  <a16:creationId xmlns:a16="http://schemas.microsoft.com/office/drawing/2014/main" id="{846AB970-E9F1-C65F-393B-A2498223E5FA}"/>
                </a:ext>
              </a:extLst>
            </p:cNvPr>
            <p:cNvSpPr/>
            <p:nvPr/>
          </p:nvSpPr>
          <p:spPr>
            <a:xfrm>
              <a:off x="5677204" y="7163759"/>
              <a:ext cx="5111" cy="6187"/>
            </a:xfrm>
            <a:custGeom>
              <a:avLst/>
              <a:gdLst>
                <a:gd name="connsiteX0" fmla="*/ 4842 w 5111"/>
                <a:gd name="connsiteY0" fmla="*/ 0 h 6187"/>
                <a:gd name="connsiteX1" fmla="*/ 5112 w 5111"/>
                <a:gd name="connsiteY1" fmla="*/ 1076 h 6187"/>
                <a:gd name="connsiteX2" fmla="*/ 0 w 5111"/>
                <a:gd name="connsiteY2" fmla="*/ 6188 h 6187"/>
                <a:gd name="connsiteX3" fmla="*/ 4842 w 5111"/>
                <a:gd name="connsiteY3" fmla="*/ 0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" h="6187">
                  <a:moveTo>
                    <a:pt x="4842" y="0"/>
                  </a:moveTo>
                  <a:cubicBezTo>
                    <a:pt x="4842" y="269"/>
                    <a:pt x="5112" y="807"/>
                    <a:pt x="5112" y="1076"/>
                  </a:cubicBezTo>
                  <a:cubicBezTo>
                    <a:pt x="4304" y="3766"/>
                    <a:pt x="2421" y="5381"/>
                    <a:pt x="0" y="6188"/>
                  </a:cubicBezTo>
                  <a:cubicBezTo>
                    <a:pt x="1076" y="3766"/>
                    <a:pt x="2959" y="1883"/>
                    <a:pt x="4842" y="0"/>
                  </a:cubicBezTo>
                  <a:close/>
                </a:path>
              </a:pathLst>
            </a:custGeom>
            <a:solidFill>
              <a:srgbClr val="6D7A5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5" name="Полилиния: фигура 934">
              <a:extLst>
                <a:ext uri="{FF2B5EF4-FFF2-40B4-BE49-F238E27FC236}">
                  <a16:creationId xmlns:a16="http://schemas.microsoft.com/office/drawing/2014/main" id="{B3D00251-A7FB-DA99-B88E-333194ED39B8}"/>
                </a:ext>
              </a:extLst>
            </p:cNvPr>
            <p:cNvSpPr/>
            <p:nvPr/>
          </p:nvSpPr>
          <p:spPr>
            <a:xfrm>
              <a:off x="5487541" y="7234571"/>
              <a:ext cx="3497" cy="7205"/>
            </a:xfrm>
            <a:custGeom>
              <a:avLst/>
              <a:gdLst>
                <a:gd name="connsiteX0" fmla="*/ 1883 w 3497"/>
                <a:gd name="connsiteY0" fmla="*/ 1287 h 7205"/>
                <a:gd name="connsiteX1" fmla="*/ 3497 w 3497"/>
                <a:gd name="connsiteY1" fmla="*/ 7205 h 7205"/>
                <a:gd name="connsiteX2" fmla="*/ 0 w 3497"/>
                <a:gd name="connsiteY2" fmla="*/ 480 h 7205"/>
                <a:gd name="connsiteX3" fmla="*/ 1883 w 3497"/>
                <a:gd name="connsiteY3" fmla="*/ 1287 h 7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7" h="7205">
                  <a:moveTo>
                    <a:pt x="1883" y="1287"/>
                  </a:moveTo>
                  <a:cubicBezTo>
                    <a:pt x="2421" y="3170"/>
                    <a:pt x="2959" y="5322"/>
                    <a:pt x="3497" y="7205"/>
                  </a:cubicBezTo>
                  <a:cubicBezTo>
                    <a:pt x="807" y="5860"/>
                    <a:pt x="1345" y="2632"/>
                    <a:pt x="0" y="480"/>
                  </a:cubicBezTo>
                  <a:cubicBezTo>
                    <a:pt x="1614" y="-866"/>
                    <a:pt x="1614" y="1018"/>
                    <a:pt x="1883" y="1287"/>
                  </a:cubicBezTo>
                  <a:close/>
                </a:path>
              </a:pathLst>
            </a:custGeom>
            <a:solidFill>
              <a:srgbClr val="8889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6" name="Полилиния: фигура 935">
              <a:extLst>
                <a:ext uri="{FF2B5EF4-FFF2-40B4-BE49-F238E27FC236}">
                  <a16:creationId xmlns:a16="http://schemas.microsoft.com/office/drawing/2014/main" id="{75F53D54-0B07-68C5-EAD3-F846737A9833}"/>
                </a:ext>
              </a:extLst>
            </p:cNvPr>
            <p:cNvSpPr/>
            <p:nvPr/>
          </p:nvSpPr>
          <p:spPr>
            <a:xfrm>
              <a:off x="5524398" y="7226173"/>
              <a:ext cx="3351" cy="4304"/>
            </a:xfrm>
            <a:custGeom>
              <a:avLst/>
              <a:gdLst>
                <a:gd name="connsiteX0" fmla="*/ 1614 w 3351"/>
                <a:gd name="connsiteY0" fmla="*/ 4304 h 4304"/>
                <a:gd name="connsiteX1" fmla="*/ 0 w 3351"/>
                <a:gd name="connsiteY1" fmla="*/ 3497 h 4304"/>
                <a:gd name="connsiteX2" fmla="*/ 3228 w 3351"/>
                <a:gd name="connsiteY2" fmla="*/ 0 h 4304"/>
                <a:gd name="connsiteX3" fmla="*/ 1614 w 3351"/>
                <a:gd name="connsiteY3" fmla="*/ 4304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51" h="4304">
                  <a:moveTo>
                    <a:pt x="1614" y="4304"/>
                  </a:moveTo>
                  <a:cubicBezTo>
                    <a:pt x="1076" y="4035"/>
                    <a:pt x="538" y="3766"/>
                    <a:pt x="0" y="3497"/>
                  </a:cubicBezTo>
                  <a:cubicBezTo>
                    <a:pt x="1076" y="2421"/>
                    <a:pt x="1883" y="1345"/>
                    <a:pt x="3228" y="0"/>
                  </a:cubicBezTo>
                  <a:cubicBezTo>
                    <a:pt x="3766" y="2152"/>
                    <a:pt x="2421" y="3228"/>
                    <a:pt x="1614" y="4304"/>
                  </a:cubicBezTo>
                  <a:close/>
                </a:path>
              </a:pathLst>
            </a:custGeom>
            <a:solidFill>
              <a:srgbClr val="442B4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7" name="Полилиния: фигура 936">
              <a:extLst>
                <a:ext uri="{FF2B5EF4-FFF2-40B4-BE49-F238E27FC236}">
                  <a16:creationId xmlns:a16="http://schemas.microsoft.com/office/drawing/2014/main" id="{A4C8BF08-969C-6392-F59A-EC5D6498EC9F}"/>
                </a:ext>
              </a:extLst>
            </p:cNvPr>
            <p:cNvSpPr/>
            <p:nvPr/>
          </p:nvSpPr>
          <p:spPr>
            <a:xfrm>
              <a:off x="5676238" y="6751613"/>
              <a:ext cx="2310" cy="5649"/>
            </a:xfrm>
            <a:custGeom>
              <a:avLst/>
              <a:gdLst>
                <a:gd name="connsiteX0" fmla="*/ 427 w 2310"/>
                <a:gd name="connsiteY0" fmla="*/ 0 h 5649"/>
                <a:gd name="connsiteX1" fmla="*/ 2311 w 2310"/>
                <a:gd name="connsiteY1" fmla="*/ 5650 h 5649"/>
                <a:gd name="connsiteX2" fmla="*/ 427 w 2310"/>
                <a:gd name="connsiteY2" fmla="*/ 0 h 5649"/>
                <a:gd name="connsiteX3" fmla="*/ 427 w 2310"/>
                <a:gd name="connsiteY3" fmla="*/ 0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0" h="5649">
                  <a:moveTo>
                    <a:pt x="427" y="0"/>
                  </a:moveTo>
                  <a:cubicBezTo>
                    <a:pt x="966" y="1883"/>
                    <a:pt x="1773" y="3766"/>
                    <a:pt x="2311" y="5650"/>
                  </a:cubicBezTo>
                  <a:cubicBezTo>
                    <a:pt x="427" y="4035"/>
                    <a:pt x="-649" y="2421"/>
                    <a:pt x="427" y="0"/>
                  </a:cubicBezTo>
                  <a:lnTo>
                    <a:pt x="427" y="0"/>
                  </a:lnTo>
                  <a:close/>
                </a:path>
              </a:pathLst>
            </a:custGeom>
            <a:solidFill>
              <a:srgbClr val="3519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8" name="Полилиния: фигура 937">
              <a:extLst>
                <a:ext uri="{FF2B5EF4-FFF2-40B4-BE49-F238E27FC236}">
                  <a16:creationId xmlns:a16="http://schemas.microsoft.com/office/drawing/2014/main" id="{C0222F08-21CF-52D4-5692-4028EE1323A8}"/>
                </a:ext>
              </a:extLst>
            </p:cNvPr>
            <p:cNvSpPr/>
            <p:nvPr/>
          </p:nvSpPr>
          <p:spPr>
            <a:xfrm>
              <a:off x="5447725" y="7187971"/>
              <a:ext cx="2812" cy="5380"/>
            </a:xfrm>
            <a:custGeom>
              <a:avLst/>
              <a:gdLst>
                <a:gd name="connsiteX0" fmla="*/ 807 w 2812"/>
                <a:gd name="connsiteY0" fmla="*/ 5381 h 5380"/>
                <a:gd name="connsiteX1" fmla="*/ 0 w 2812"/>
                <a:gd name="connsiteY1" fmla="*/ 3766 h 5380"/>
                <a:gd name="connsiteX2" fmla="*/ 2690 w 2812"/>
                <a:gd name="connsiteY2" fmla="*/ 0 h 5380"/>
                <a:gd name="connsiteX3" fmla="*/ 807 w 2812"/>
                <a:gd name="connsiteY3" fmla="*/ 5381 h 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12" h="5380">
                  <a:moveTo>
                    <a:pt x="807" y="5381"/>
                  </a:moveTo>
                  <a:cubicBezTo>
                    <a:pt x="538" y="4843"/>
                    <a:pt x="269" y="4304"/>
                    <a:pt x="0" y="3766"/>
                  </a:cubicBezTo>
                  <a:cubicBezTo>
                    <a:pt x="807" y="2421"/>
                    <a:pt x="1883" y="1345"/>
                    <a:pt x="2690" y="0"/>
                  </a:cubicBezTo>
                  <a:cubicBezTo>
                    <a:pt x="3228" y="2152"/>
                    <a:pt x="1883" y="3766"/>
                    <a:pt x="807" y="5381"/>
                  </a:cubicBezTo>
                  <a:close/>
                </a:path>
              </a:pathLst>
            </a:custGeom>
            <a:solidFill>
              <a:srgbClr val="ADB4A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39" name="Полилиния: фигура 938">
              <a:extLst>
                <a:ext uri="{FF2B5EF4-FFF2-40B4-BE49-F238E27FC236}">
                  <a16:creationId xmlns:a16="http://schemas.microsoft.com/office/drawing/2014/main" id="{DBC82265-F602-811B-7CB4-F6F14EA2733D}"/>
                </a:ext>
              </a:extLst>
            </p:cNvPr>
            <p:cNvSpPr/>
            <p:nvPr/>
          </p:nvSpPr>
          <p:spPr>
            <a:xfrm>
              <a:off x="5822200" y="7135781"/>
              <a:ext cx="132369" cy="51252"/>
            </a:xfrm>
            <a:custGeom>
              <a:avLst/>
              <a:gdLst>
                <a:gd name="connsiteX0" fmla="*/ 104121 w 132369"/>
                <a:gd name="connsiteY0" fmla="*/ 18832 h 51252"/>
                <a:gd name="connsiteX1" fmla="*/ 90939 w 132369"/>
                <a:gd name="connsiteY1" fmla="*/ 28248 h 51252"/>
                <a:gd name="connsiteX2" fmla="*/ 87442 w 132369"/>
                <a:gd name="connsiteY2" fmla="*/ 34166 h 51252"/>
                <a:gd name="connsiteX3" fmla="*/ 96320 w 132369"/>
                <a:gd name="connsiteY3" fmla="*/ 36049 h 51252"/>
                <a:gd name="connsiteX4" fmla="*/ 101162 w 132369"/>
                <a:gd name="connsiteY4" fmla="*/ 35242 h 51252"/>
                <a:gd name="connsiteX5" fmla="*/ 89863 w 132369"/>
                <a:gd name="connsiteY5" fmla="*/ 45734 h 51252"/>
                <a:gd name="connsiteX6" fmla="*/ 89863 w 132369"/>
                <a:gd name="connsiteY6" fmla="*/ 45734 h 51252"/>
                <a:gd name="connsiteX7" fmla="*/ 90132 w 132369"/>
                <a:gd name="connsiteY7" fmla="*/ 41161 h 51252"/>
                <a:gd name="connsiteX8" fmla="*/ 84752 w 132369"/>
                <a:gd name="connsiteY8" fmla="*/ 43313 h 51252"/>
                <a:gd name="connsiteX9" fmla="*/ 73183 w 132369"/>
                <a:gd name="connsiteY9" fmla="*/ 47886 h 51252"/>
                <a:gd name="connsiteX10" fmla="*/ 44936 w 132369"/>
                <a:gd name="connsiteY10" fmla="*/ 46541 h 51252"/>
                <a:gd name="connsiteX11" fmla="*/ 40900 w 132369"/>
                <a:gd name="connsiteY11" fmla="*/ 47079 h 51252"/>
                <a:gd name="connsiteX12" fmla="*/ 21531 w 132369"/>
                <a:gd name="connsiteY12" fmla="*/ 49770 h 51252"/>
                <a:gd name="connsiteX13" fmla="*/ 6734 w 132369"/>
                <a:gd name="connsiteY13" fmla="*/ 44120 h 51252"/>
                <a:gd name="connsiteX14" fmla="*/ 278 w 132369"/>
                <a:gd name="connsiteY14" fmla="*/ 34166 h 51252"/>
                <a:gd name="connsiteX15" fmla="*/ 10232 w 132369"/>
                <a:gd name="connsiteY15" fmla="*/ 26903 h 51252"/>
                <a:gd name="connsiteX16" fmla="*/ 44936 w 132369"/>
                <a:gd name="connsiteY16" fmla="*/ 14258 h 51252"/>
                <a:gd name="connsiteX17" fmla="*/ 73722 w 132369"/>
                <a:gd name="connsiteY17" fmla="*/ 7802 h 51252"/>
                <a:gd name="connsiteX18" fmla="*/ 84214 w 132369"/>
                <a:gd name="connsiteY18" fmla="*/ 8609 h 51252"/>
                <a:gd name="connsiteX19" fmla="*/ 90132 w 132369"/>
                <a:gd name="connsiteY19" fmla="*/ 8340 h 51252"/>
                <a:gd name="connsiteX20" fmla="*/ 101700 w 132369"/>
                <a:gd name="connsiteY20" fmla="*/ 4842 h 51252"/>
                <a:gd name="connsiteX21" fmla="*/ 86635 w 132369"/>
                <a:gd name="connsiteY21" fmla="*/ 13451 h 51252"/>
                <a:gd name="connsiteX22" fmla="*/ 81792 w 132369"/>
                <a:gd name="connsiteY22" fmla="*/ 18563 h 51252"/>
                <a:gd name="connsiteX23" fmla="*/ 88787 w 132369"/>
                <a:gd name="connsiteY23" fmla="*/ 17756 h 51252"/>
                <a:gd name="connsiteX24" fmla="*/ 132369 w 132369"/>
                <a:gd name="connsiteY24" fmla="*/ 0 h 51252"/>
                <a:gd name="connsiteX25" fmla="*/ 114882 w 132369"/>
                <a:gd name="connsiteY25" fmla="*/ 13182 h 51252"/>
                <a:gd name="connsiteX26" fmla="*/ 92015 w 132369"/>
                <a:gd name="connsiteY26" fmla="*/ 18832 h 51252"/>
                <a:gd name="connsiteX27" fmla="*/ 104121 w 132369"/>
                <a:gd name="connsiteY27" fmla="*/ 18832 h 5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32369" h="51252">
                  <a:moveTo>
                    <a:pt x="104121" y="18832"/>
                  </a:moveTo>
                  <a:cubicBezTo>
                    <a:pt x="99817" y="22060"/>
                    <a:pt x="95244" y="25019"/>
                    <a:pt x="90939" y="28248"/>
                  </a:cubicBezTo>
                  <a:cubicBezTo>
                    <a:pt x="89056" y="29593"/>
                    <a:pt x="85559" y="32014"/>
                    <a:pt x="87442" y="34166"/>
                  </a:cubicBezTo>
                  <a:cubicBezTo>
                    <a:pt x="89056" y="36049"/>
                    <a:pt x="92822" y="37933"/>
                    <a:pt x="96320" y="36049"/>
                  </a:cubicBezTo>
                  <a:cubicBezTo>
                    <a:pt x="97665" y="35242"/>
                    <a:pt x="99010" y="34435"/>
                    <a:pt x="101162" y="35242"/>
                  </a:cubicBezTo>
                  <a:cubicBezTo>
                    <a:pt x="97665" y="39278"/>
                    <a:pt x="94706" y="43313"/>
                    <a:pt x="89863" y="45734"/>
                  </a:cubicBezTo>
                  <a:lnTo>
                    <a:pt x="89863" y="45734"/>
                  </a:lnTo>
                  <a:cubicBezTo>
                    <a:pt x="88518" y="44120"/>
                    <a:pt x="91208" y="42775"/>
                    <a:pt x="90132" y="41161"/>
                  </a:cubicBezTo>
                  <a:cubicBezTo>
                    <a:pt x="87980" y="40623"/>
                    <a:pt x="86097" y="41699"/>
                    <a:pt x="84752" y="43313"/>
                  </a:cubicBezTo>
                  <a:cubicBezTo>
                    <a:pt x="81792" y="46810"/>
                    <a:pt x="77757" y="47617"/>
                    <a:pt x="73183" y="47886"/>
                  </a:cubicBezTo>
                  <a:cubicBezTo>
                    <a:pt x="63768" y="47886"/>
                    <a:pt x="54083" y="48963"/>
                    <a:pt x="44936" y="46541"/>
                  </a:cubicBezTo>
                  <a:cubicBezTo>
                    <a:pt x="43591" y="46272"/>
                    <a:pt x="41977" y="46003"/>
                    <a:pt x="40900" y="47079"/>
                  </a:cubicBezTo>
                  <a:cubicBezTo>
                    <a:pt x="35251" y="53267"/>
                    <a:pt x="28525" y="51115"/>
                    <a:pt x="21531" y="49770"/>
                  </a:cubicBezTo>
                  <a:cubicBezTo>
                    <a:pt x="16419" y="48425"/>
                    <a:pt x="11577" y="46272"/>
                    <a:pt x="6734" y="44120"/>
                  </a:cubicBezTo>
                  <a:cubicBezTo>
                    <a:pt x="2699" y="42237"/>
                    <a:pt x="-1067" y="39816"/>
                    <a:pt x="278" y="34166"/>
                  </a:cubicBezTo>
                  <a:cubicBezTo>
                    <a:pt x="2699" y="30400"/>
                    <a:pt x="5927" y="28248"/>
                    <a:pt x="10232" y="26903"/>
                  </a:cubicBezTo>
                  <a:cubicBezTo>
                    <a:pt x="22069" y="23405"/>
                    <a:pt x="33099" y="17487"/>
                    <a:pt x="44936" y="14258"/>
                  </a:cubicBezTo>
                  <a:cubicBezTo>
                    <a:pt x="54352" y="11568"/>
                    <a:pt x="64306" y="11030"/>
                    <a:pt x="73722" y="7802"/>
                  </a:cubicBezTo>
                  <a:cubicBezTo>
                    <a:pt x="76950" y="6726"/>
                    <a:pt x="80985" y="6457"/>
                    <a:pt x="84214" y="8609"/>
                  </a:cubicBezTo>
                  <a:cubicBezTo>
                    <a:pt x="86097" y="9685"/>
                    <a:pt x="88249" y="8878"/>
                    <a:pt x="90132" y="8340"/>
                  </a:cubicBezTo>
                  <a:cubicBezTo>
                    <a:pt x="93898" y="6995"/>
                    <a:pt x="97934" y="5919"/>
                    <a:pt x="101700" y="4842"/>
                  </a:cubicBezTo>
                  <a:cubicBezTo>
                    <a:pt x="97396" y="8878"/>
                    <a:pt x="91477" y="10223"/>
                    <a:pt x="86635" y="13451"/>
                  </a:cubicBezTo>
                  <a:cubicBezTo>
                    <a:pt x="84483" y="14796"/>
                    <a:pt x="80716" y="16142"/>
                    <a:pt x="81792" y="18563"/>
                  </a:cubicBezTo>
                  <a:cubicBezTo>
                    <a:pt x="83137" y="21253"/>
                    <a:pt x="86635" y="18832"/>
                    <a:pt x="88787" y="17756"/>
                  </a:cubicBezTo>
                  <a:cubicBezTo>
                    <a:pt x="102507" y="11030"/>
                    <a:pt x="117035" y="6457"/>
                    <a:pt x="132369" y="0"/>
                  </a:cubicBezTo>
                  <a:cubicBezTo>
                    <a:pt x="126181" y="5381"/>
                    <a:pt x="121877" y="10761"/>
                    <a:pt x="114882" y="13182"/>
                  </a:cubicBezTo>
                  <a:cubicBezTo>
                    <a:pt x="107350" y="16680"/>
                    <a:pt x="99010" y="16949"/>
                    <a:pt x="92015" y="18832"/>
                  </a:cubicBezTo>
                  <a:cubicBezTo>
                    <a:pt x="95513" y="19370"/>
                    <a:pt x="99817" y="14258"/>
                    <a:pt x="104121" y="18832"/>
                  </a:cubicBezTo>
                  <a:close/>
                </a:path>
              </a:pathLst>
            </a:custGeom>
            <a:solidFill>
              <a:srgbClr val="92A4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0" name="Полилиния: фигура 939">
              <a:extLst>
                <a:ext uri="{FF2B5EF4-FFF2-40B4-BE49-F238E27FC236}">
                  <a16:creationId xmlns:a16="http://schemas.microsoft.com/office/drawing/2014/main" id="{91C45839-D3BA-3B13-F7A7-CF3C88741E06}"/>
                </a:ext>
              </a:extLst>
            </p:cNvPr>
            <p:cNvSpPr/>
            <p:nvPr/>
          </p:nvSpPr>
          <p:spPr>
            <a:xfrm>
              <a:off x="5768404" y="7169678"/>
              <a:ext cx="77514" cy="26815"/>
            </a:xfrm>
            <a:custGeom>
              <a:avLst/>
              <a:gdLst>
                <a:gd name="connsiteX0" fmla="*/ 54074 w 77514"/>
                <a:gd name="connsiteY0" fmla="*/ 0 h 26815"/>
                <a:gd name="connsiteX1" fmla="*/ 71830 w 77514"/>
                <a:gd name="connsiteY1" fmla="*/ 12913 h 26815"/>
                <a:gd name="connsiteX2" fmla="*/ 75596 w 77514"/>
                <a:gd name="connsiteY2" fmla="*/ 14527 h 26815"/>
                <a:gd name="connsiteX3" fmla="*/ 77479 w 77514"/>
                <a:gd name="connsiteY3" fmla="*/ 16411 h 26815"/>
                <a:gd name="connsiteX4" fmla="*/ 74251 w 77514"/>
                <a:gd name="connsiteY4" fmla="*/ 17756 h 26815"/>
                <a:gd name="connsiteX5" fmla="*/ 55688 w 77514"/>
                <a:gd name="connsiteY5" fmla="*/ 20446 h 26815"/>
                <a:gd name="connsiteX6" fmla="*/ 51922 w 77514"/>
                <a:gd name="connsiteY6" fmla="*/ 22867 h 26815"/>
                <a:gd name="connsiteX7" fmla="*/ 47079 w 77514"/>
                <a:gd name="connsiteY7" fmla="*/ 26633 h 26815"/>
                <a:gd name="connsiteX8" fmla="*/ 11030 w 77514"/>
                <a:gd name="connsiteY8" fmla="*/ 21253 h 26815"/>
                <a:gd name="connsiteX9" fmla="*/ 0 w 77514"/>
                <a:gd name="connsiteY9" fmla="*/ 18025 h 26815"/>
                <a:gd name="connsiteX10" fmla="*/ 54074 w 77514"/>
                <a:gd name="connsiteY10" fmla="*/ 0 h 2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7514" h="26815">
                  <a:moveTo>
                    <a:pt x="54074" y="0"/>
                  </a:moveTo>
                  <a:cubicBezTo>
                    <a:pt x="55957" y="9685"/>
                    <a:pt x="65373" y="9416"/>
                    <a:pt x="71830" y="12913"/>
                  </a:cubicBezTo>
                  <a:cubicBezTo>
                    <a:pt x="72906" y="13451"/>
                    <a:pt x="74520" y="13451"/>
                    <a:pt x="75596" y="14527"/>
                  </a:cubicBezTo>
                  <a:cubicBezTo>
                    <a:pt x="76403" y="14796"/>
                    <a:pt x="77748" y="15334"/>
                    <a:pt x="77479" y="16411"/>
                  </a:cubicBezTo>
                  <a:cubicBezTo>
                    <a:pt x="76941" y="18025"/>
                    <a:pt x="75596" y="18025"/>
                    <a:pt x="74251" y="17756"/>
                  </a:cubicBezTo>
                  <a:cubicBezTo>
                    <a:pt x="68063" y="18563"/>
                    <a:pt x="61876" y="19639"/>
                    <a:pt x="55688" y="20446"/>
                  </a:cubicBezTo>
                  <a:cubicBezTo>
                    <a:pt x="53805" y="20715"/>
                    <a:pt x="51653" y="21253"/>
                    <a:pt x="51922" y="22867"/>
                  </a:cubicBezTo>
                  <a:cubicBezTo>
                    <a:pt x="52729" y="27710"/>
                    <a:pt x="49232" y="26364"/>
                    <a:pt x="47079" y="26633"/>
                  </a:cubicBezTo>
                  <a:cubicBezTo>
                    <a:pt x="34704" y="27441"/>
                    <a:pt x="22598" y="25557"/>
                    <a:pt x="11030" y="21253"/>
                  </a:cubicBezTo>
                  <a:cubicBezTo>
                    <a:pt x="7533" y="19908"/>
                    <a:pt x="3766" y="19101"/>
                    <a:pt x="0" y="18025"/>
                  </a:cubicBezTo>
                  <a:cubicBezTo>
                    <a:pt x="17756" y="12106"/>
                    <a:pt x="36049" y="6188"/>
                    <a:pt x="54074" y="0"/>
                  </a:cubicBezTo>
                  <a:close/>
                </a:path>
              </a:pathLst>
            </a:custGeom>
            <a:solidFill>
              <a:srgbClr val="C2D58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1" name="Полилиния: фигура 940">
              <a:extLst>
                <a:ext uri="{FF2B5EF4-FFF2-40B4-BE49-F238E27FC236}">
                  <a16:creationId xmlns:a16="http://schemas.microsoft.com/office/drawing/2014/main" id="{269A5FBE-3EA2-33A7-470B-3C9E0584AA03}"/>
                </a:ext>
              </a:extLst>
            </p:cNvPr>
            <p:cNvSpPr/>
            <p:nvPr/>
          </p:nvSpPr>
          <p:spPr>
            <a:xfrm>
              <a:off x="5669402" y="7199271"/>
              <a:ext cx="6295" cy="5111"/>
            </a:xfrm>
            <a:custGeom>
              <a:avLst/>
              <a:gdLst>
                <a:gd name="connsiteX0" fmla="*/ 4305 w 6295"/>
                <a:gd name="connsiteY0" fmla="*/ 1614 h 5111"/>
                <a:gd name="connsiteX1" fmla="*/ 6188 w 6295"/>
                <a:gd name="connsiteY1" fmla="*/ 5111 h 5111"/>
                <a:gd name="connsiteX2" fmla="*/ 0 w 6295"/>
                <a:gd name="connsiteY2" fmla="*/ 0 h 5111"/>
                <a:gd name="connsiteX3" fmla="*/ 4305 w 6295"/>
                <a:gd name="connsiteY3" fmla="*/ 1614 h 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5" h="5111">
                  <a:moveTo>
                    <a:pt x="4305" y="1614"/>
                  </a:moveTo>
                  <a:cubicBezTo>
                    <a:pt x="5112" y="2690"/>
                    <a:pt x="6726" y="3228"/>
                    <a:pt x="6188" y="5111"/>
                  </a:cubicBezTo>
                  <a:cubicBezTo>
                    <a:pt x="4035" y="3497"/>
                    <a:pt x="1076" y="2959"/>
                    <a:pt x="0" y="0"/>
                  </a:cubicBezTo>
                  <a:cubicBezTo>
                    <a:pt x="1614" y="807"/>
                    <a:pt x="2959" y="1076"/>
                    <a:pt x="4305" y="1614"/>
                  </a:cubicBezTo>
                  <a:close/>
                </a:path>
              </a:pathLst>
            </a:custGeom>
            <a:solidFill>
              <a:srgbClr val="B4C9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2" name="Полилиния: фигура 941">
              <a:extLst>
                <a:ext uri="{FF2B5EF4-FFF2-40B4-BE49-F238E27FC236}">
                  <a16:creationId xmlns:a16="http://schemas.microsoft.com/office/drawing/2014/main" id="{F101A460-0D2F-4A10-3813-6A5E31BA25BB}"/>
                </a:ext>
              </a:extLst>
            </p:cNvPr>
            <p:cNvSpPr/>
            <p:nvPr/>
          </p:nvSpPr>
          <p:spPr>
            <a:xfrm>
              <a:off x="5711908" y="7198215"/>
              <a:ext cx="7263" cy="1952"/>
            </a:xfrm>
            <a:custGeom>
              <a:avLst/>
              <a:gdLst>
                <a:gd name="connsiteX0" fmla="*/ 7264 w 7263"/>
                <a:gd name="connsiteY0" fmla="*/ 249 h 1952"/>
                <a:gd name="connsiteX1" fmla="*/ 0 w 7263"/>
                <a:gd name="connsiteY1" fmla="*/ 1594 h 1952"/>
                <a:gd name="connsiteX2" fmla="*/ 7264 w 7263"/>
                <a:gd name="connsiteY2" fmla="*/ 249 h 1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63" h="1952">
                  <a:moveTo>
                    <a:pt x="7264" y="249"/>
                  </a:moveTo>
                  <a:cubicBezTo>
                    <a:pt x="4842" y="1056"/>
                    <a:pt x="2690" y="2670"/>
                    <a:pt x="0" y="1594"/>
                  </a:cubicBezTo>
                  <a:cubicBezTo>
                    <a:pt x="2421" y="787"/>
                    <a:pt x="4573" y="-558"/>
                    <a:pt x="7264" y="249"/>
                  </a:cubicBezTo>
                  <a:close/>
                </a:path>
              </a:pathLst>
            </a:custGeom>
            <a:solidFill>
              <a:srgbClr val="92A4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3" name="Полилиния: фигура 942">
              <a:extLst>
                <a:ext uri="{FF2B5EF4-FFF2-40B4-BE49-F238E27FC236}">
                  <a16:creationId xmlns:a16="http://schemas.microsoft.com/office/drawing/2014/main" id="{0EDE76ED-D268-94B6-18A1-20FDE21B81BE}"/>
                </a:ext>
              </a:extLst>
            </p:cNvPr>
            <p:cNvSpPr/>
            <p:nvPr/>
          </p:nvSpPr>
          <p:spPr>
            <a:xfrm>
              <a:off x="5743922" y="7113182"/>
              <a:ext cx="4304" cy="3228"/>
            </a:xfrm>
            <a:custGeom>
              <a:avLst/>
              <a:gdLst>
                <a:gd name="connsiteX0" fmla="*/ 0 w 4304"/>
                <a:gd name="connsiteY0" fmla="*/ 3228 h 3228"/>
                <a:gd name="connsiteX1" fmla="*/ 4305 w 4304"/>
                <a:gd name="connsiteY1" fmla="*/ 0 h 3228"/>
                <a:gd name="connsiteX2" fmla="*/ 0 w 4304"/>
                <a:gd name="connsiteY2" fmla="*/ 3228 h 3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04" h="3228">
                  <a:moveTo>
                    <a:pt x="0" y="3228"/>
                  </a:moveTo>
                  <a:cubicBezTo>
                    <a:pt x="1076" y="807"/>
                    <a:pt x="2690" y="1345"/>
                    <a:pt x="4305" y="0"/>
                  </a:cubicBezTo>
                  <a:cubicBezTo>
                    <a:pt x="3228" y="2421"/>
                    <a:pt x="1614" y="2152"/>
                    <a:pt x="0" y="3228"/>
                  </a:cubicBezTo>
                  <a:close/>
                </a:path>
              </a:pathLst>
            </a:custGeom>
            <a:solidFill>
              <a:srgbClr val="B5C9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4" name="Полилиния: фигура 943">
              <a:extLst>
                <a:ext uri="{FF2B5EF4-FFF2-40B4-BE49-F238E27FC236}">
                  <a16:creationId xmlns:a16="http://schemas.microsoft.com/office/drawing/2014/main" id="{584BF424-2549-39D2-CBD4-D846C17464C9}"/>
                </a:ext>
              </a:extLst>
            </p:cNvPr>
            <p:cNvSpPr/>
            <p:nvPr/>
          </p:nvSpPr>
          <p:spPr>
            <a:xfrm>
              <a:off x="5405402" y="7186139"/>
              <a:ext cx="64820" cy="185038"/>
            </a:xfrm>
            <a:custGeom>
              <a:avLst/>
              <a:gdLst>
                <a:gd name="connsiteX0" fmla="*/ 3583 w 64820"/>
                <a:gd name="connsiteY0" fmla="*/ 182617 h 185038"/>
                <a:gd name="connsiteX1" fmla="*/ 86 w 64820"/>
                <a:gd name="connsiteY1" fmla="*/ 185039 h 185038"/>
                <a:gd name="connsiteX2" fmla="*/ 5735 w 64820"/>
                <a:gd name="connsiteY2" fmla="*/ 172932 h 185038"/>
                <a:gd name="connsiteX3" fmla="*/ 1431 w 64820"/>
                <a:gd name="connsiteY3" fmla="*/ 173740 h 185038"/>
                <a:gd name="connsiteX4" fmla="*/ 8157 w 64820"/>
                <a:gd name="connsiteY4" fmla="*/ 165938 h 185038"/>
                <a:gd name="connsiteX5" fmla="*/ 11385 w 64820"/>
                <a:gd name="connsiteY5" fmla="*/ 164593 h 185038"/>
                <a:gd name="connsiteX6" fmla="*/ 19994 w 64820"/>
                <a:gd name="connsiteY6" fmla="*/ 147913 h 185038"/>
                <a:gd name="connsiteX7" fmla="*/ 30486 w 64820"/>
                <a:gd name="connsiteY7" fmla="*/ 125315 h 185038"/>
                <a:gd name="connsiteX8" fmla="*/ 30217 w 64820"/>
                <a:gd name="connsiteY8" fmla="*/ 87113 h 185038"/>
                <a:gd name="connsiteX9" fmla="*/ 34252 w 64820"/>
                <a:gd name="connsiteY9" fmla="*/ 35999 h 185038"/>
                <a:gd name="connsiteX10" fmla="*/ 46358 w 64820"/>
                <a:gd name="connsiteY10" fmla="*/ 12593 h 185038"/>
                <a:gd name="connsiteX11" fmla="*/ 58195 w 64820"/>
                <a:gd name="connsiteY11" fmla="*/ 756 h 185038"/>
                <a:gd name="connsiteX12" fmla="*/ 60348 w 64820"/>
                <a:gd name="connsiteY12" fmla="*/ 487 h 185038"/>
                <a:gd name="connsiteX13" fmla="*/ 61155 w 64820"/>
                <a:gd name="connsiteY13" fmla="*/ 2640 h 185038"/>
                <a:gd name="connsiteX14" fmla="*/ 59271 w 64820"/>
                <a:gd name="connsiteY14" fmla="*/ 8289 h 185038"/>
                <a:gd name="connsiteX15" fmla="*/ 53353 w 64820"/>
                <a:gd name="connsiteY15" fmla="*/ 27928 h 185038"/>
                <a:gd name="connsiteX16" fmla="*/ 54160 w 64820"/>
                <a:gd name="connsiteY16" fmla="*/ 33308 h 185038"/>
                <a:gd name="connsiteX17" fmla="*/ 55236 w 64820"/>
                <a:gd name="connsiteY17" fmla="*/ 51333 h 185038"/>
                <a:gd name="connsiteX18" fmla="*/ 62231 w 64820"/>
                <a:gd name="connsiteY18" fmla="*/ 67206 h 185038"/>
                <a:gd name="connsiteX19" fmla="*/ 60348 w 64820"/>
                <a:gd name="connsiteY19" fmla="*/ 78505 h 185038"/>
                <a:gd name="connsiteX20" fmla="*/ 57119 w 64820"/>
                <a:gd name="connsiteY20" fmla="*/ 79581 h 185038"/>
                <a:gd name="connsiteX21" fmla="*/ 55505 w 64820"/>
                <a:gd name="connsiteY21" fmla="*/ 76083 h 185038"/>
                <a:gd name="connsiteX22" fmla="*/ 53084 w 64820"/>
                <a:gd name="connsiteY22" fmla="*/ 69089 h 185038"/>
                <a:gd name="connsiteX23" fmla="*/ 53084 w 64820"/>
                <a:gd name="connsiteY23" fmla="*/ 76621 h 185038"/>
                <a:gd name="connsiteX24" fmla="*/ 45820 w 64820"/>
                <a:gd name="connsiteY24" fmla="*/ 81464 h 185038"/>
                <a:gd name="connsiteX25" fmla="*/ 43668 w 64820"/>
                <a:gd name="connsiteY25" fmla="*/ 76621 h 185038"/>
                <a:gd name="connsiteX26" fmla="*/ 43399 w 64820"/>
                <a:gd name="connsiteY26" fmla="*/ 72048 h 185038"/>
                <a:gd name="connsiteX27" fmla="*/ 43937 w 64820"/>
                <a:gd name="connsiteY27" fmla="*/ 75276 h 185038"/>
                <a:gd name="connsiteX28" fmla="*/ 43668 w 64820"/>
                <a:gd name="connsiteY28" fmla="*/ 82271 h 185038"/>
                <a:gd name="connsiteX29" fmla="*/ 43399 w 64820"/>
                <a:gd name="connsiteY29" fmla="*/ 82271 h 185038"/>
                <a:gd name="connsiteX30" fmla="*/ 42592 w 64820"/>
                <a:gd name="connsiteY30" fmla="*/ 93032 h 185038"/>
                <a:gd name="connsiteX31" fmla="*/ 43668 w 64820"/>
                <a:gd name="connsiteY31" fmla="*/ 107559 h 185038"/>
                <a:gd name="connsiteX32" fmla="*/ 40171 w 64820"/>
                <a:gd name="connsiteY32" fmla="*/ 126929 h 185038"/>
                <a:gd name="connsiteX33" fmla="*/ 35597 w 64820"/>
                <a:gd name="connsiteY33" fmla="*/ 139035 h 185038"/>
                <a:gd name="connsiteX34" fmla="*/ 3583 w 64820"/>
                <a:gd name="connsiteY34" fmla="*/ 182617 h 185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4820" h="185038">
                  <a:moveTo>
                    <a:pt x="3583" y="182617"/>
                  </a:moveTo>
                  <a:cubicBezTo>
                    <a:pt x="3045" y="184501"/>
                    <a:pt x="1700" y="184501"/>
                    <a:pt x="86" y="185039"/>
                  </a:cubicBezTo>
                  <a:cubicBezTo>
                    <a:pt x="-721" y="179658"/>
                    <a:pt x="4390" y="177237"/>
                    <a:pt x="5735" y="172932"/>
                  </a:cubicBezTo>
                  <a:cubicBezTo>
                    <a:pt x="3852" y="171587"/>
                    <a:pt x="3314" y="174816"/>
                    <a:pt x="1431" y="173740"/>
                  </a:cubicBezTo>
                  <a:cubicBezTo>
                    <a:pt x="3583" y="171049"/>
                    <a:pt x="6004" y="168628"/>
                    <a:pt x="8157" y="165938"/>
                  </a:cubicBezTo>
                  <a:cubicBezTo>
                    <a:pt x="10040" y="167283"/>
                    <a:pt x="10578" y="165669"/>
                    <a:pt x="11385" y="164593"/>
                  </a:cubicBezTo>
                  <a:cubicBezTo>
                    <a:pt x="15151" y="159481"/>
                    <a:pt x="17841" y="153832"/>
                    <a:pt x="19994" y="147913"/>
                  </a:cubicBezTo>
                  <a:cubicBezTo>
                    <a:pt x="25374" y="141188"/>
                    <a:pt x="28872" y="133655"/>
                    <a:pt x="30486" y="125315"/>
                  </a:cubicBezTo>
                  <a:cubicBezTo>
                    <a:pt x="32369" y="112402"/>
                    <a:pt x="32369" y="100027"/>
                    <a:pt x="30217" y="87113"/>
                  </a:cubicBezTo>
                  <a:cubicBezTo>
                    <a:pt x="27257" y="70434"/>
                    <a:pt x="25643" y="52947"/>
                    <a:pt x="34252" y="35999"/>
                  </a:cubicBezTo>
                  <a:cubicBezTo>
                    <a:pt x="38288" y="28197"/>
                    <a:pt x="40440" y="19588"/>
                    <a:pt x="46358" y="12593"/>
                  </a:cubicBezTo>
                  <a:cubicBezTo>
                    <a:pt x="50125" y="8289"/>
                    <a:pt x="55505" y="5868"/>
                    <a:pt x="58195" y="756"/>
                  </a:cubicBezTo>
                  <a:cubicBezTo>
                    <a:pt x="58464" y="-51"/>
                    <a:pt x="59540" y="-320"/>
                    <a:pt x="60348" y="487"/>
                  </a:cubicBezTo>
                  <a:cubicBezTo>
                    <a:pt x="60886" y="1025"/>
                    <a:pt x="61155" y="1832"/>
                    <a:pt x="61155" y="2640"/>
                  </a:cubicBezTo>
                  <a:cubicBezTo>
                    <a:pt x="60617" y="4523"/>
                    <a:pt x="60079" y="6675"/>
                    <a:pt x="59271" y="8289"/>
                  </a:cubicBezTo>
                  <a:cubicBezTo>
                    <a:pt x="56043" y="14477"/>
                    <a:pt x="54698" y="21202"/>
                    <a:pt x="53353" y="27928"/>
                  </a:cubicBezTo>
                  <a:cubicBezTo>
                    <a:pt x="53084" y="29542"/>
                    <a:pt x="51470" y="31963"/>
                    <a:pt x="54160" y="33308"/>
                  </a:cubicBezTo>
                  <a:cubicBezTo>
                    <a:pt x="50394" y="39496"/>
                    <a:pt x="54160" y="45415"/>
                    <a:pt x="55236" y="51333"/>
                  </a:cubicBezTo>
                  <a:cubicBezTo>
                    <a:pt x="56043" y="56983"/>
                    <a:pt x="58464" y="62363"/>
                    <a:pt x="62231" y="67206"/>
                  </a:cubicBezTo>
                  <a:cubicBezTo>
                    <a:pt x="65190" y="70972"/>
                    <a:pt x="66804" y="75814"/>
                    <a:pt x="60348" y="78505"/>
                  </a:cubicBezTo>
                  <a:cubicBezTo>
                    <a:pt x="59271" y="79043"/>
                    <a:pt x="59271" y="81464"/>
                    <a:pt x="57119" y="79581"/>
                  </a:cubicBezTo>
                  <a:cubicBezTo>
                    <a:pt x="56043" y="78505"/>
                    <a:pt x="54967" y="77698"/>
                    <a:pt x="55505" y="76083"/>
                  </a:cubicBezTo>
                  <a:cubicBezTo>
                    <a:pt x="56043" y="73393"/>
                    <a:pt x="55774" y="70972"/>
                    <a:pt x="53084" y="69089"/>
                  </a:cubicBezTo>
                  <a:cubicBezTo>
                    <a:pt x="51201" y="71510"/>
                    <a:pt x="52815" y="74200"/>
                    <a:pt x="53084" y="76621"/>
                  </a:cubicBezTo>
                  <a:cubicBezTo>
                    <a:pt x="53353" y="81195"/>
                    <a:pt x="50663" y="83078"/>
                    <a:pt x="45820" y="81464"/>
                  </a:cubicBezTo>
                  <a:cubicBezTo>
                    <a:pt x="43937" y="80388"/>
                    <a:pt x="43937" y="78236"/>
                    <a:pt x="43668" y="76621"/>
                  </a:cubicBezTo>
                  <a:cubicBezTo>
                    <a:pt x="44475" y="75007"/>
                    <a:pt x="43937" y="73124"/>
                    <a:pt x="43399" y="72048"/>
                  </a:cubicBezTo>
                  <a:cubicBezTo>
                    <a:pt x="43130" y="72855"/>
                    <a:pt x="44475" y="73931"/>
                    <a:pt x="43937" y="75276"/>
                  </a:cubicBezTo>
                  <a:cubicBezTo>
                    <a:pt x="43130" y="77429"/>
                    <a:pt x="44475" y="79850"/>
                    <a:pt x="43668" y="82271"/>
                  </a:cubicBezTo>
                  <a:lnTo>
                    <a:pt x="43399" y="82271"/>
                  </a:lnTo>
                  <a:cubicBezTo>
                    <a:pt x="45013" y="86037"/>
                    <a:pt x="44744" y="89266"/>
                    <a:pt x="42592" y="93032"/>
                  </a:cubicBezTo>
                  <a:cubicBezTo>
                    <a:pt x="39633" y="97874"/>
                    <a:pt x="40440" y="102986"/>
                    <a:pt x="43668" y="107559"/>
                  </a:cubicBezTo>
                  <a:cubicBezTo>
                    <a:pt x="42861" y="114016"/>
                    <a:pt x="41785" y="120473"/>
                    <a:pt x="40171" y="126929"/>
                  </a:cubicBezTo>
                  <a:cubicBezTo>
                    <a:pt x="39095" y="130965"/>
                    <a:pt x="36673" y="134731"/>
                    <a:pt x="35597" y="139035"/>
                  </a:cubicBezTo>
                  <a:cubicBezTo>
                    <a:pt x="25374" y="153832"/>
                    <a:pt x="16227" y="169704"/>
                    <a:pt x="3583" y="182617"/>
                  </a:cubicBezTo>
                  <a:close/>
                </a:path>
              </a:pathLst>
            </a:custGeom>
            <a:solidFill>
              <a:srgbClr val="92A4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5" name="Полилиния: фигура 944">
              <a:extLst>
                <a:ext uri="{FF2B5EF4-FFF2-40B4-BE49-F238E27FC236}">
                  <a16:creationId xmlns:a16="http://schemas.microsoft.com/office/drawing/2014/main" id="{6F62DE51-BD8B-DEE2-4012-7E72D0660798}"/>
                </a:ext>
              </a:extLst>
            </p:cNvPr>
            <p:cNvSpPr/>
            <p:nvPr/>
          </p:nvSpPr>
          <p:spPr>
            <a:xfrm>
              <a:off x="5473283" y="7177373"/>
              <a:ext cx="11837" cy="26739"/>
            </a:xfrm>
            <a:custGeom>
              <a:avLst/>
              <a:gdLst>
                <a:gd name="connsiteX0" fmla="*/ 1883 w 11837"/>
                <a:gd name="connsiteY0" fmla="*/ 18938 h 26739"/>
                <a:gd name="connsiteX1" fmla="*/ 0 w 11837"/>
                <a:gd name="connsiteY1" fmla="*/ 17862 h 26739"/>
                <a:gd name="connsiteX2" fmla="*/ 5649 w 11837"/>
                <a:gd name="connsiteY2" fmla="*/ 2527 h 26739"/>
                <a:gd name="connsiteX3" fmla="*/ 9416 w 11837"/>
                <a:gd name="connsiteY3" fmla="*/ 106 h 26739"/>
                <a:gd name="connsiteX4" fmla="*/ 11837 w 11837"/>
                <a:gd name="connsiteY4" fmla="*/ 4411 h 26739"/>
                <a:gd name="connsiteX5" fmla="*/ 7533 w 11837"/>
                <a:gd name="connsiteY5" fmla="*/ 26740 h 26739"/>
                <a:gd name="connsiteX6" fmla="*/ 5381 w 11837"/>
                <a:gd name="connsiteY6" fmla="*/ 18669 h 26739"/>
                <a:gd name="connsiteX7" fmla="*/ 4035 w 11837"/>
                <a:gd name="connsiteY7" fmla="*/ 14903 h 26739"/>
                <a:gd name="connsiteX8" fmla="*/ 1883 w 11837"/>
                <a:gd name="connsiteY8" fmla="*/ 18938 h 2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37" h="26739">
                  <a:moveTo>
                    <a:pt x="1883" y="18938"/>
                  </a:moveTo>
                  <a:cubicBezTo>
                    <a:pt x="1345" y="18669"/>
                    <a:pt x="538" y="18400"/>
                    <a:pt x="0" y="17862"/>
                  </a:cubicBezTo>
                  <a:cubicBezTo>
                    <a:pt x="1076" y="12481"/>
                    <a:pt x="2152" y="7101"/>
                    <a:pt x="5649" y="2527"/>
                  </a:cubicBezTo>
                  <a:cubicBezTo>
                    <a:pt x="6457" y="1182"/>
                    <a:pt x="7533" y="-432"/>
                    <a:pt x="9416" y="106"/>
                  </a:cubicBezTo>
                  <a:cubicBezTo>
                    <a:pt x="11568" y="644"/>
                    <a:pt x="11837" y="2527"/>
                    <a:pt x="11837" y="4411"/>
                  </a:cubicBezTo>
                  <a:cubicBezTo>
                    <a:pt x="11837" y="11674"/>
                    <a:pt x="10223" y="18669"/>
                    <a:pt x="7533" y="26740"/>
                  </a:cubicBezTo>
                  <a:cubicBezTo>
                    <a:pt x="5919" y="23511"/>
                    <a:pt x="5111" y="21359"/>
                    <a:pt x="5381" y="18669"/>
                  </a:cubicBezTo>
                  <a:cubicBezTo>
                    <a:pt x="5381" y="17324"/>
                    <a:pt x="6726" y="14903"/>
                    <a:pt x="4035" y="14903"/>
                  </a:cubicBezTo>
                  <a:cubicBezTo>
                    <a:pt x="2152" y="14903"/>
                    <a:pt x="2959" y="17593"/>
                    <a:pt x="1883" y="18938"/>
                  </a:cubicBezTo>
                  <a:close/>
                </a:path>
              </a:pathLst>
            </a:custGeom>
            <a:solidFill>
              <a:srgbClr val="BED27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6" name="Полилиния: фигура 945">
              <a:extLst>
                <a:ext uri="{FF2B5EF4-FFF2-40B4-BE49-F238E27FC236}">
                  <a16:creationId xmlns:a16="http://schemas.microsoft.com/office/drawing/2014/main" id="{33F37389-1659-ADC2-82B4-54B387DAF925}"/>
                </a:ext>
              </a:extLst>
            </p:cNvPr>
            <p:cNvSpPr/>
            <p:nvPr/>
          </p:nvSpPr>
          <p:spPr>
            <a:xfrm>
              <a:off x="5486448" y="7255625"/>
              <a:ext cx="15025" cy="12350"/>
            </a:xfrm>
            <a:custGeom>
              <a:avLst/>
              <a:gdLst>
                <a:gd name="connsiteX0" fmla="*/ 14544 w 15025"/>
                <a:gd name="connsiteY0" fmla="*/ 7404 h 12350"/>
                <a:gd name="connsiteX1" fmla="*/ 13468 w 15025"/>
                <a:gd name="connsiteY1" fmla="*/ 11709 h 12350"/>
                <a:gd name="connsiteX2" fmla="*/ 8357 w 15025"/>
                <a:gd name="connsiteY2" fmla="*/ 11171 h 12350"/>
                <a:gd name="connsiteX3" fmla="*/ 1362 w 15025"/>
                <a:gd name="connsiteY3" fmla="*/ 4445 h 12350"/>
                <a:gd name="connsiteX4" fmla="*/ 286 w 15025"/>
                <a:gd name="connsiteY4" fmla="*/ 1217 h 12350"/>
                <a:gd name="connsiteX5" fmla="*/ 4052 w 15025"/>
                <a:gd name="connsiteY5" fmla="*/ 141 h 12350"/>
                <a:gd name="connsiteX6" fmla="*/ 11854 w 15025"/>
                <a:gd name="connsiteY6" fmla="*/ 4445 h 12350"/>
                <a:gd name="connsiteX7" fmla="*/ 14544 w 15025"/>
                <a:gd name="connsiteY7" fmla="*/ 7404 h 1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25" h="12350">
                  <a:moveTo>
                    <a:pt x="14544" y="7404"/>
                  </a:moveTo>
                  <a:cubicBezTo>
                    <a:pt x="15082" y="9018"/>
                    <a:pt x="15620" y="10633"/>
                    <a:pt x="13468" y="11709"/>
                  </a:cubicBezTo>
                  <a:cubicBezTo>
                    <a:pt x="11585" y="12516"/>
                    <a:pt x="9971" y="12785"/>
                    <a:pt x="8357" y="11171"/>
                  </a:cubicBezTo>
                  <a:cubicBezTo>
                    <a:pt x="5935" y="9018"/>
                    <a:pt x="3783" y="6597"/>
                    <a:pt x="1362" y="4445"/>
                  </a:cubicBezTo>
                  <a:cubicBezTo>
                    <a:pt x="555" y="3638"/>
                    <a:pt x="-521" y="2562"/>
                    <a:pt x="286" y="1217"/>
                  </a:cubicBezTo>
                  <a:cubicBezTo>
                    <a:pt x="1093" y="-128"/>
                    <a:pt x="2707" y="-128"/>
                    <a:pt x="4052" y="141"/>
                  </a:cubicBezTo>
                  <a:cubicBezTo>
                    <a:pt x="7011" y="679"/>
                    <a:pt x="9702" y="2293"/>
                    <a:pt x="11854" y="4445"/>
                  </a:cubicBezTo>
                  <a:cubicBezTo>
                    <a:pt x="13737" y="4714"/>
                    <a:pt x="13199" y="6597"/>
                    <a:pt x="14544" y="7404"/>
                  </a:cubicBezTo>
                  <a:close/>
                </a:path>
              </a:pathLst>
            </a:custGeom>
            <a:solidFill>
              <a:srgbClr val="B1C6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7" name="Полилиния: фигура 946">
              <a:extLst>
                <a:ext uri="{FF2B5EF4-FFF2-40B4-BE49-F238E27FC236}">
                  <a16:creationId xmlns:a16="http://schemas.microsoft.com/office/drawing/2014/main" id="{E169B4E4-755D-10FA-8795-DD230C7C9EED}"/>
                </a:ext>
              </a:extLst>
            </p:cNvPr>
            <p:cNvSpPr/>
            <p:nvPr/>
          </p:nvSpPr>
          <p:spPr>
            <a:xfrm>
              <a:off x="5453913" y="7295851"/>
              <a:ext cx="15603" cy="28247"/>
            </a:xfrm>
            <a:custGeom>
              <a:avLst/>
              <a:gdLst>
                <a:gd name="connsiteX0" fmla="*/ 1883 w 15603"/>
                <a:gd name="connsiteY0" fmla="*/ 28248 h 28247"/>
                <a:gd name="connsiteX1" fmla="*/ 0 w 15603"/>
                <a:gd name="connsiteY1" fmla="*/ 27441 h 28247"/>
                <a:gd name="connsiteX2" fmla="*/ 12644 w 15603"/>
                <a:gd name="connsiteY2" fmla="*/ 0 h 28247"/>
                <a:gd name="connsiteX3" fmla="*/ 15603 w 15603"/>
                <a:gd name="connsiteY3" fmla="*/ 538 h 28247"/>
                <a:gd name="connsiteX4" fmla="*/ 1883 w 15603"/>
                <a:gd name="connsiteY4" fmla="*/ 28248 h 28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3" h="28247">
                  <a:moveTo>
                    <a:pt x="1883" y="28248"/>
                  </a:moveTo>
                  <a:cubicBezTo>
                    <a:pt x="1345" y="27979"/>
                    <a:pt x="807" y="27710"/>
                    <a:pt x="0" y="27441"/>
                  </a:cubicBezTo>
                  <a:cubicBezTo>
                    <a:pt x="5381" y="18832"/>
                    <a:pt x="9954" y="9954"/>
                    <a:pt x="12644" y="0"/>
                  </a:cubicBezTo>
                  <a:cubicBezTo>
                    <a:pt x="13451" y="807"/>
                    <a:pt x="14527" y="807"/>
                    <a:pt x="15603" y="538"/>
                  </a:cubicBezTo>
                  <a:cubicBezTo>
                    <a:pt x="11299" y="9954"/>
                    <a:pt x="7533" y="19639"/>
                    <a:pt x="1883" y="28248"/>
                  </a:cubicBezTo>
                  <a:close/>
                </a:path>
              </a:pathLst>
            </a:custGeom>
            <a:solidFill>
              <a:srgbClr val="77A0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8" name="Полилиния: фигура 947">
              <a:extLst>
                <a:ext uri="{FF2B5EF4-FFF2-40B4-BE49-F238E27FC236}">
                  <a16:creationId xmlns:a16="http://schemas.microsoft.com/office/drawing/2014/main" id="{4BE9B009-A032-81FF-7B68-C0DB6F173D76}"/>
                </a:ext>
              </a:extLst>
            </p:cNvPr>
            <p:cNvSpPr/>
            <p:nvPr/>
          </p:nvSpPr>
          <p:spPr>
            <a:xfrm>
              <a:off x="5425665" y="7311185"/>
              <a:ext cx="11889" cy="22867"/>
            </a:xfrm>
            <a:custGeom>
              <a:avLst/>
              <a:gdLst>
                <a:gd name="connsiteX0" fmla="*/ 10492 w 11889"/>
                <a:gd name="connsiteY0" fmla="*/ 0 h 22867"/>
                <a:gd name="connsiteX1" fmla="*/ 11837 w 11889"/>
                <a:gd name="connsiteY1" fmla="*/ 1614 h 22867"/>
                <a:gd name="connsiteX2" fmla="*/ 1614 w 11889"/>
                <a:gd name="connsiteY2" fmla="*/ 22598 h 22867"/>
                <a:gd name="connsiteX3" fmla="*/ 0 w 11889"/>
                <a:gd name="connsiteY3" fmla="*/ 22867 h 22867"/>
                <a:gd name="connsiteX4" fmla="*/ 10492 w 11889"/>
                <a:gd name="connsiteY4" fmla="*/ 0 h 2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9" h="22867">
                  <a:moveTo>
                    <a:pt x="10492" y="0"/>
                  </a:moveTo>
                  <a:cubicBezTo>
                    <a:pt x="11299" y="269"/>
                    <a:pt x="12106" y="807"/>
                    <a:pt x="11837" y="1614"/>
                  </a:cubicBezTo>
                  <a:cubicBezTo>
                    <a:pt x="8878" y="8878"/>
                    <a:pt x="6726" y="16410"/>
                    <a:pt x="1614" y="22598"/>
                  </a:cubicBezTo>
                  <a:cubicBezTo>
                    <a:pt x="1345" y="22867"/>
                    <a:pt x="538" y="22598"/>
                    <a:pt x="0" y="22867"/>
                  </a:cubicBezTo>
                  <a:cubicBezTo>
                    <a:pt x="3497" y="15065"/>
                    <a:pt x="6995" y="7533"/>
                    <a:pt x="10492" y="0"/>
                  </a:cubicBezTo>
                  <a:close/>
                </a:path>
              </a:pathLst>
            </a:custGeom>
            <a:solidFill>
              <a:srgbClr val="AAC16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49" name="Полилиния: фигура 948">
              <a:extLst>
                <a:ext uri="{FF2B5EF4-FFF2-40B4-BE49-F238E27FC236}">
                  <a16:creationId xmlns:a16="http://schemas.microsoft.com/office/drawing/2014/main" id="{288EA9DD-3B9F-8C97-1F2F-1C445D4F2C18}"/>
                </a:ext>
              </a:extLst>
            </p:cNvPr>
            <p:cNvSpPr/>
            <p:nvPr/>
          </p:nvSpPr>
          <p:spPr>
            <a:xfrm>
              <a:off x="5498571" y="7256304"/>
              <a:ext cx="7263" cy="6725"/>
            </a:xfrm>
            <a:custGeom>
              <a:avLst/>
              <a:gdLst>
                <a:gd name="connsiteX0" fmla="*/ 2421 w 7263"/>
                <a:gd name="connsiteY0" fmla="*/ 6726 h 6725"/>
                <a:gd name="connsiteX1" fmla="*/ 0 w 7263"/>
                <a:gd name="connsiteY1" fmla="*/ 3766 h 6725"/>
                <a:gd name="connsiteX2" fmla="*/ 3766 w 7263"/>
                <a:gd name="connsiteY2" fmla="*/ 0 h 6725"/>
                <a:gd name="connsiteX3" fmla="*/ 7264 w 7263"/>
                <a:gd name="connsiteY3" fmla="*/ 4035 h 6725"/>
                <a:gd name="connsiteX4" fmla="*/ 2421 w 7263"/>
                <a:gd name="connsiteY4" fmla="*/ 6726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3" h="6725">
                  <a:moveTo>
                    <a:pt x="2421" y="6726"/>
                  </a:moveTo>
                  <a:cubicBezTo>
                    <a:pt x="807" y="6457"/>
                    <a:pt x="538" y="4843"/>
                    <a:pt x="0" y="3766"/>
                  </a:cubicBezTo>
                  <a:cubicBezTo>
                    <a:pt x="1345" y="2421"/>
                    <a:pt x="2690" y="1345"/>
                    <a:pt x="3766" y="0"/>
                  </a:cubicBezTo>
                  <a:cubicBezTo>
                    <a:pt x="6188" y="269"/>
                    <a:pt x="7264" y="1614"/>
                    <a:pt x="7264" y="4035"/>
                  </a:cubicBezTo>
                  <a:cubicBezTo>
                    <a:pt x="6457" y="6188"/>
                    <a:pt x="3766" y="5112"/>
                    <a:pt x="2421" y="6726"/>
                  </a:cubicBezTo>
                  <a:close/>
                </a:path>
              </a:pathLst>
            </a:custGeom>
            <a:solidFill>
              <a:srgbClr val="9FB7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0" name="Полилиния: фигура 949">
              <a:extLst>
                <a:ext uri="{FF2B5EF4-FFF2-40B4-BE49-F238E27FC236}">
                  <a16:creationId xmlns:a16="http://schemas.microsoft.com/office/drawing/2014/main" id="{90B87D2F-47C8-9A3F-6C80-8D231DBE1CB7}"/>
                </a:ext>
              </a:extLst>
            </p:cNvPr>
            <p:cNvSpPr/>
            <p:nvPr/>
          </p:nvSpPr>
          <p:spPr>
            <a:xfrm>
              <a:off x="5597841" y="7204122"/>
              <a:ext cx="35511" cy="30928"/>
            </a:xfrm>
            <a:custGeom>
              <a:avLst/>
              <a:gdLst>
                <a:gd name="connsiteX0" fmla="*/ 0 w 35511"/>
                <a:gd name="connsiteY0" fmla="*/ 29584 h 30928"/>
                <a:gd name="connsiteX1" fmla="*/ 33628 w 35511"/>
                <a:gd name="connsiteY1" fmla="*/ 260 h 30928"/>
                <a:gd name="connsiteX2" fmla="*/ 35511 w 35511"/>
                <a:gd name="connsiteY2" fmla="*/ 1336 h 30928"/>
                <a:gd name="connsiteX3" fmla="*/ 30131 w 35511"/>
                <a:gd name="connsiteY3" fmla="*/ 9138 h 30928"/>
                <a:gd name="connsiteX4" fmla="*/ 30131 w 35511"/>
                <a:gd name="connsiteY4" fmla="*/ 9138 h 30928"/>
                <a:gd name="connsiteX5" fmla="*/ 25019 w 35511"/>
                <a:gd name="connsiteY5" fmla="*/ 13442 h 30928"/>
                <a:gd name="connsiteX6" fmla="*/ 25019 w 35511"/>
                <a:gd name="connsiteY6" fmla="*/ 13442 h 30928"/>
                <a:gd name="connsiteX7" fmla="*/ 15873 w 35511"/>
                <a:gd name="connsiteY7" fmla="*/ 20706 h 30928"/>
                <a:gd name="connsiteX8" fmla="*/ 6995 w 35511"/>
                <a:gd name="connsiteY8" fmla="*/ 27969 h 30928"/>
                <a:gd name="connsiteX9" fmla="*/ 1614 w 35511"/>
                <a:gd name="connsiteY9" fmla="*/ 30929 h 30928"/>
                <a:gd name="connsiteX10" fmla="*/ 0 w 35511"/>
                <a:gd name="connsiteY10" fmla="*/ 29584 h 3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11" h="30928">
                  <a:moveTo>
                    <a:pt x="0" y="29584"/>
                  </a:moveTo>
                  <a:cubicBezTo>
                    <a:pt x="9685" y="18016"/>
                    <a:pt x="21522" y="8869"/>
                    <a:pt x="33628" y="260"/>
                  </a:cubicBezTo>
                  <a:cubicBezTo>
                    <a:pt x="34704" y="-278"/>
                    <a:pt x="35511" y="-9"/>
                    <a:pt x="35511" y="1336"/>
                  </a:cubicBezTo>
                  <a:cubicBezTo>
                    <a:pt x="34973" y="4833"/>
                    <a:pt x="31745" y="6447"/>
                    <a:pt x="30131" y="9138"/>
                  </a:cubicBezTo>
                  <a:lnTo>
                    <a:pt x="30131" y="9138"/>
                  </a:lnTo>
                  <a:cubicBezTo>
                    <a:pt x="28786" y="10752"/>
                    <a:pt x="26634" y="11828"/>
                    <a:pt x="25019" y="13442"/>
                  </a:cubicBezTo>
                  <a:lnTo>
                    <a:pt x="25019" y="13442"/>
                  </a:lnTo>
                  <a:cubicBezTo>
                    <a:pt x="22060" y="16132"/>
                    <a:pt x="19101" y="18285"/>
                    <a:pt x="15873" y="20706"/>
                  </a:cubicBezTo>
                  <a:cubicBezTo>
                    <a:pt x="12644" y="22858"/>
                    <a:pt x="10223" y="25817"/>
                    <a:pt x="6995" y="27969"/>
                  </a:cubicBezTo>
                  <a:cubicBezTo>
                    <a:pt x="5112" y="28777"/>
                    <a:pt x="3766" y="30660"/>
                    <a:pt x="1614" y="30929"/>
                  </a:cubicBezTo>
                  <a:cubicBezTo>
                    <a:pt x="807" y="30929"/>
                    <a:pt x="0" y="30929"/>
                    <a:pt x="0" y="29584"/>
                  </a:cubicBezTo>
                  <a:close/>
                </a:path>
              </a:pathLst>
            </a:custGeom>
            <a:solidFill>
              <a:srgbClr val="2B12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1" name="Полилиния: фигура 950">
              <a:extLst>
                <a:ext uri="{FF2B5EF4-FFF2-40B4-BE49-F238E27FC236}">
                  <a16:creationId xmlns:a16="http://schemas.microsoft.com/office/drawing/2014/main" id="{00159594-73ED-CD22-E665-FD0655160587}"/>
                </a:ext>
              </a:extLst>
            </p:cNvPr>
            <p:cNvSpPr/>
            <p:nvPr/>
          </p:nvSpPr>
          <p:spPr>
            <a:xfrm>
              <a:off x="5699533" y="7204113"/>
              <a:ext cx="18562" cy="15603"/>
            </a:xfrm>
            <a:custGeom>
              <a:avLst/>
              <a:gdLst>
                <a:gd name="connsiteX0" fmla="*/ 0 w 18562"/>
                <a:gd name="connsiteY0" fmla="*/ 0 h 15603"/>
                <a:gd name="connsiteX1" fmla="*/ 18563 w 18562"/>
                <a:gd name="connsiteY1" fmla="*/ 15604 h 15603"/>
                <a:gd name="connsiteX2" fmla="*/ 0 w 18562"/>
                <a:gd name="connsiteY2" fmla="*/ 0 h 15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562" h="15603">
                  <a:moveTo>
                    <a:pt x="0" y="0"/>
                  </a:moveTo>
                  <a:cubicBezTo>
                    <a:pt x="10492" y="0"/>
                    <a:pt x="12106" y="10761"/>
                    <a:pt x="18563" y="15604"/>
                  </a:cubicBezTo>
                  <a:cubicBezTo>
                    <a:pt x="11837" y="11030"/>
                    <a:pt x="4573" y="6995"/>
                    <a:pt x="0" y="0"/>
                  </a:cubicBezTo>
                  <a:close/>
                </a:path>
              </a:pathLst>
            </a:custGeom>
            <a:solidFill>
              <a:srgbClr val="BDCF7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2" name="Полилиния: фигура 951">
              <a:extLst>
                <a:ext uri="{FF2B5EF4-FFF2-40B4-BE49-F238E27FC236}">
                  <a16:creationId xmlns:a16="http://schemas.microsoft.com/office/drawing/2014/main" id="{437EE32A-6822-0CD4-D108-57289C1E95B4}"/>
                </a:ext>
              </a:extLst>
            </p:cNvPr>
            <p:cNvSpPr/>
            <p:nvPr/>
          </p:nvSpPr>
          <p:spPr>
            <a:xfrm>
              <a:off x="5765713" y="7242315"/>
              <a:ext cx="16948" cy="12984"/>
            </a:xfrm>
            <a:custGeom>
              <a:avLst/>
              <a:gdLst>
                <a:gd name="connsiteX0" fmla="*/ 0 w 16948"/>
                <a:gd name="connsiteY0" fmla="*/ 0 h 12984"/>
                <a:gd name="connsiteX1" fmla="*/ 16949 w 16948"/>
                <a:gd name="connsiteY1" fmla="*/ 12375 h 12984"/>
                <a:gd name="connsiteX2" fmla="*/ 9147 w 16948"/>
                <a:gd name="connsiteY2" fmla="*/ 9954 h 12984"/>
                <a:gd name="connsiteX3" fmla="*/ 0 w 16948"/>
                <a:gd name="connsiteY3" fmla="*/ 0 h 12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948" h="12984">
                  <a:moveTo>
                    <a:pt x="0" y="0"/>
                  </a:moveTo>
                  <a:cubicBezTo>
                    <a:pt x="6726" y="2690"/>
                    <a:pt x="12106" y="6995"/>
                    <a:pt x="16949" y="12375"/>
                  </a:cubicBezTo>
                  <a:cubicBezTo>
                    <a:pt x="13720" y="14258"/>
                    <a:pt x="11299" y="11299"/>
                    <a:pt x="9147" y="9954"/>
                  </a:cubicBezTo>
                  <a:cubicBezTo>
                    <a:pt x="5649" y="6995"/>
                    <a:pt x="538" y="5650"/>
                    <a:pt x="0" y="0"/>
                  </a:cubicBezTo>
                  <a:close/>
                </a:path>
              </a:pathLst>
            </a:custGeom>
            <a:solidFill>
              <a:srgbClr val="6693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3" name="Полилиния: фигура 952">
              <a:extLst>
                <a:ext uri="{FF2B5EF4-FFF2-40B4-BE49-F238E27FC236}">
                  <a16:creationId xmlns:a16="http://schemas.microsoft.com/office/drawing/2014/main" id="{F65FF373-3546-160C-0AB2-DD2F42322472}"/>
                </a:ext>
              </a:extLst>
            </p:cNvPr>
            <p:cNvSpPr/>
            <p:nvPr/>
          </p:nvSpPr>
          <p:spPr>
            <a:xfrm>
              <a:off x="5740157" y="7251596"/>
              <a:ext cx="17485" cy="11164"/>
            </a:xfrm>
            <a:custGeom>
              <a:avLst/>
              <a:gdLst>
                <a:gd name="connsiteX0" fmla="*/ 16679 w 17485"/>
                <a:gd name="connsiteY0" fmla="*/ 11165 h 11164"/>
                <a:gd name="connsiteX1" fmla="*/ 2958 w 17485"/>
                <a:gd name="connsiteY1" fmla="*/ 3901 h 11164"/>
                <a:gd name="connsiteX2" fmla="*/ 268 w 17485"/>
                <a:gd name="connsiteY2" fmla="*/ 942 h 11164"/>
                <a:gd name="connsiteX3" fmla="*/ 5111 w 17485"/>
                <a:gd name="connsiteY3" fmla="*/ 1480 h 11164"/>
                <a:gd name="connsiteX4" fmla="*/ 17486 w 17485"/>
                <a:gd name="connsiteY4" fmla="*/ 10089 h 11164"/>
                <a:gd name="connsiteX5" fmla="*/ 16679 w 17485"/>
                <a:gd name="connsiteY5" fmla="*/ 11165 h 11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5" h="11164">
                  <a:moveTo>
                    <a:pt x="16679" y="11165"/>
                  </a:moveTo>
                  <a:cubicBezTo>
                    <a:pt x="12105" y="8744"/>
                    <a:pt x="7532" y="6322"/>
                    <a:pt x="2958" y="3901"/>
                  </a:cubicBezTo>
                  <a:cubicBezTo>
                    <a:pt x="1613" y="3094"/>
                    <a:pt x="-808" y="2825"/>
                    <a:pt x="268" y="942"/>
                  </a:cubicBezTo>
                  <a:cubicBezTo>
                    <a:pt x="1344" y="-941"/>
                    <a:pt x="3497" y="404"/>
                    <a:pt x="5111" y="1480"/>
                  </a:cubicBezTo>
                  <a:cubicBezTo>
                    <a:pt x="9146" y="4170"/>
                    <a:pt x="13181" y="7129"/>
                    <a:pt x="17486" y="10089"/>
                  </a:cubicBezTo>
                  <a:cubicBezTo>
                    <a:pt x="17217" y="10358"/>
                    <a:pt x="16948" y="10896"/>
                    <a:pt x="16679" y="11165"/>
                  </a:cubicBezTo>
                  <a:close/>
                </a:path>
              </a:pathLst>
            </a:custGeom>
            <a:solidFill>
              <a:srgbClr val="B2C57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4" name="Полилиния: фигура 953">
              <a:extLst>
                <a:ext uri="{FF2B5EF4-FFF2-40B4-BE49-F238E27FC236}">
                  <a16:creationId xmlns:a16="http://schemas.microsoft.com/office/drawing/2014/main" id="{4558CFBC-9591-8CF5-D5A1-DDE250FAFEEF}"/>
                </a:ext>
              </a:extLst>
            </p:cNvPr>
            <p:cNvSpPr/>
            <p:nvPr/>
          </p:nvSpPr>
          <p:spPr>
            <a:xfrm>
              <a:off x="5650570" y="7205196"/>
              <a:ext cx="12652" cy="9677"/>
            </a:xfrm>
            <a:custGeom>
              <a:avLst/>
              <a:gdLst>
                <a:gd name="connsiteX0" fmla="*/ 11299 w 12652"/>
                <a:gd name="connsiteY0" fmla="*/ 9678 h 9677"/>
                <a:gd name="connsiteX1" fmla="*/ 0 w 12652"/>
                <a:gd name="connsiteY1" fmla="*/ 531 h 9677"/>
                <a:gd name="connsiteX2" fmla="*/ 11568 w 12652"/>
                <a:gd name="connsiteY2" fmla="*/ 6987 h 9677"/>
                <a:gd name="connsiteX3" fmla="*/ 11299 w 12652"/>
                <a:gd name="connsiteY3" fmla="*/ 9678 h 9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52" h="9677">
                  <a:moveTo>
                    <a:pt x="11299" y="9678"/>
                  </a:moveTo>
                  <a:cubicBezTo>
                    <a:pt x="8071" y="6718"/>
                    <a:pt x="5381" y="3221"/>
                    <a:pt x="0" y="531"/>
                  </a:cubicBezTo>
                  <a:cubicBezTo>
                    <a:pt x="7802" y="-1621"/>
                    <a:pt x="9416" y="3221"/>
                    <a:pt x="11568" y="6987"/>
                  </a:cubicBezTo>
                  <a:cubicBezTo>
                    <a:pt x="12644" y="8064"/>
                    <a:pt x="13451" y="9140"/>
                    <a:pt x="11299" y="9678"/>
                  </a:cubicBezTo>
                  <a:close/>
                </a:path>
              </a:pathLst>
            </a:custGeom>
            <a:solidFill>
              <a:srgbClr val="B9CC7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5" name="Полилиния: фигура 954">
              <a:extLst>
                <a:ext uri="{FF2B5EF4-FFF2-40B4-BE49-F238E27FC236}">
                  <a16:creationId xmlns:a16="http://schemas.microsoft.com/office/drawing/2014/main" id="{B0CC5C02-0985-2FE0-6674-CD04556B01D1}"/>
                </a:ext>
              </a:extLst>
            </p:cNvPr>
            <p:cNvSpPr/>
            <p:nvPr/>
          </p:nvSpPr>
          <p:spPr>
            <a:xfrm>
              <a:off x="5642400" y="7241472"/>
              <a:ext cx="6017" cy="8643"/>
            </a:xfrm>
            <a:custGeom>
              <a:avLst/>
              <a:gdLst>
                <a:gd name="connsiteX0" fmla="*/ 6018 w 6017"/>
                <a:gd name="connsiteY0" fmla="*/ 8644 h 8643"/>
                <a:gd name="connsiteX1" fmla="*/ 99 w 6017"/>
                <a:gd name="connsiteY1" fmla="*/ 1918 h 8643"/>
                <a:gd name="connsiteX2" fmla="*/ 2790 w 6017"/>
                <a:gd name="connsiteY2" fmla="*/ 35 h 8643"/>
                <a:gd name="connsiteX3" fmla="*/ 6018 w 6017"/>
                <a:gd name="connsiteY3" fmla="*/ 8644 h 8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17" h="8643">
                  <a:moveTo>
                    <a:pt x="6018" y="8644"/>
                  </a:moveTo>
                  <a:cubicBezTo>
                    <a:pt x="3597" y="6492"/>
                    <a:pt x="-708" y="6223"/>
                    <a:pt x="99" y="1918"/>
                  </a:cubicBezTo>
                  <a:cubicBezTo>
                    <a:pt x="368" y="1111"/>
                    <a:pt x="2521" y="-234"/>
                    <a:pt x="2790" y="35"/>
                  </a:cubicBezTo>
                  <a:cubicBezTo>
                    <a:pt x="5749" y="2187"/>
                    <a:pt x="5211" y="5685"/>
                    <a:pt x="6018" y="8644"/>
                  </a:cubicBezTo>
                  <a:close/>
                </a:path>
              </a:pathLst>
            </a:custGeom>
            <a:solidFill>
              <a:srgbClr val="F2F4E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6" name="Полилиния: фигура 955">
              <a:extLst>
                <a:ext uri="{FF2B5EF4-FFF2-40B4-BE49-F238E27FC236}">
                  <a16:creationId xmlns:a16="http://schemas.microsoft.com/office/drawing/2014/main" id="{DD026146-73A3-3C77-A31C-22682C872555}"/>
                </a:ext>
              </a:extLst>
            </p:cNvPr>
            <p:cNvSpPr/>
            <p:nvPr/>
          </p:nvSpPr>
          <p:spPr>
            <a:xfrm>
              <a:off x="5631470" y="7194966"/>
              <a:ext cx="11568" cy="10491"/>
            </a:xfrm>
            <a:custGeom>
              <a:avLst/>
              <a:gdLst>
                <a:gd name="connsiteX0" fmla="*/ 1883 w 11568"/>
                <a:gd name="connsiteY0" fmla="*/ 10492 h 10491"/>
                <a:gd name="connsiteX1" fmla="*/ 0 w 11568"/>
                <a:gd name="connsiteY1" fmla="*/ 9416 h 10491"/>
                <a:gd name="connsiteX2" fmla="*/ 9685 w 11568"/>
                <a:gd name="connsiteY2" fmla="*/ 0 h 10491"/>
                <a:gd name="connsiteX3" fmla="*/ 11568 w 11568"/>
                <a:gd name="connsiteY3" fmla="*/ 807 h 10491"/>
                <a:gd name="connsiteX4" fmla="*/ 1883 w 11568"/>
                <a:gd name="connsiteY4" fmla="*/ 10492 h 1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68" h="10491">
                  <a:moveTo>
                    <a:pt x="1883" y="10492"/>
                  </a:moveTo>
                  <a:cubicBezTo>
                    <a:pt x="1345" y="10223"/>
                    <a:pt x="538" y="9685"/>
                    <a:pt x="0" y="9416"/>
                  </a:cubicBezTo>
                  <a:cubicBezTo>
                    <a:pt x="2421" y="5381"/>
                    <a:pt x="6726" y="3228"/>
                    <a:pt x="9685" y="0"/>
                  </a:cubicBezTo>
                  <a:cubicBezTo>
                    <a:pt x="10223" y="269"/>
                    <a:pt x="11030" y="538"/>
                    <a:pt x="11568" y="807"/>
                  </a:cubicBezTo>
                  <a:cubicBezTo>
                    <a:pt x="8340" y="4035"/>
                    <a:pt x="4573" y="6726"/>
                    <a:pt x="1883" y="10492"/>
                  </a:cubicBezTo>
                  <a:close/>
                </a:path>
              </a:pathLst>
            </a:custGeom>
            <a:solidFill>
              <a:srgbClr val="3C24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7" name="Полилиния: фигура 956">
              <a:extLst>
                <a:ext uri="{FF2B5EF4-FFF2-40B4-BE49-F238E27FC236}">
                  <a16:creationId xmlns:a16="http://schemas.microsoft.com/office/drawing/2014/main" id="{CC78E42E-9C86-E723-DD3B-E6487B8BDEC6}"/>
                </a:ext>
              </a:extLst>
            </p:cNvPr>
            <p:cNvSpPr/>
            <p:nvPr/>
          </p:nvSpPr>
          <p:spPr>
            <a:xfrm>
              <a:off x="5751455" y="7287359"/>
              <a:ext cx="5380" cy="3456"/>
            </a:xfrm>
            <a:custGeom>
              <a:avLst/>
              <a:gdLst>
                <a:gd name="connsiteX0" fmla="*/ 5381 w 5380"/>
                <a:gd name="connsiteY0" fmla="*/ 2842 h 3456"/>
                <a:gd name="connsiteX1" fmla="*/ 0 w 5380"/>
                <a:gd name="connsiteY1" fmla="*/ 2035 h 3456"/>
                <a:gd name="connsiteX2" fmla="*/ 5381 w 5380"/>
                <a:gd name="connsiteY2" fmla="*/ 2842 h 3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0" h="3456">
                  <a:moveTo>
                    <a:pt x="5381" y="2842"/>
                  </a:moveTo>
                  <a:cubicBezTo>
                    <a:pt x="3497" y="3111"/>
                    <a:pt x="1345" y="4456"/>
                    <a:pt x="0" y="2035"/>
                  </a:cubicBezTo>
                  <a:cubicBezTo>
                    <a:pt x="2690" y="-925"/>
                    <a:pt x="4305" y="-656"/>
                    <a:pt x="5381" y="2842"/>
                  </a:cubicBezTo>
                  <a:close/>
                </a:path>
              </a:pathLst>
            </a:custGeom>
            <a:solidFill>
              <a:srgbClr val="69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8" name="Полилиния: фигура 957">
              <a:extLst>
                <a:ext uri="{FF2B5EF4-FFF2-40B4-BE49-F238E27FC236}">
                  <a16:creationId xmlns:a16="http://schemas.microsoft.com/office/drawing/2014/main" id="{A3EC61AB-371C-61EB-DAF4-59F7AB04C0C3}"/>
                </a:ext>
              </a:extLst>
            </p:cNvPr>
            <p:cNvSpPr/>
            <p:nvPr/>
          </p:nvSpPr>
          <p:spPr>
            <a:xfrm>
              <a:off x="5721324" y="7239613"/>
              <a:ext cx="6994" cy="5391"/>
            </a:xfrm>
            <a:custGeom>
              <a:avLst/>
              <a:gdLst>
                <a:gd name="connsiteX0" fmla="*/ 1345 w 6994"/>
                <a:gd name="connsiteY0" fmla="*/ 280 h 5391"/>
                <a:gd name="connsiteX1" fmla="*/ 6995 w 6994"/>
                <a:gd name="connsiteY1" fmla="*/ 5391 h 5391"/>
                <a:gd name="connsiteX2" fmla="*/ 0 w 6994"/>
                <a:gd name="connsiteY2" fmla="*/ 818 h 5391"/>
                <a:gd name="connsiteX3" fmla="*/ 1345 w 6994"/>
                <a:gd name="connsiteY3" fmla="*/ 280 h 5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94" h="5391">
                  <a:moveTo>
                    <a:pt x="1345" y="280"/>
                  </a:moveTo>
                  <a:cubicBezTo>
                    <a:pt x="4035" y="549"/>
                    <a:pt x="5918" y="2432"/>
                    <a:pt x="6995" y="5391"/>
                  </a:cubicBezTo>
                  <a:cubicBezTo>
                    <a:pt x="4573" y="3777"/>
                    <a:pt x="2421" y="2163"/>
                    <a:pt x="0" y="818"/>
                  </a:cubicBezTo>
                  <a:cubicBezTo>
                    <a:pt x="269" y="11"/>
                    <a:pt x="807" y="-258"/>
                    <a:pt x="1345" y="280"/>
                  </a:cubicBezTo>
                  <a:close/>
                </a:path>
              </a:pathLst>
            </a:custGeom>
            <a:solidFill>
              <a:srgbClr val="A2B46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9" name="Полилиния: фигура 958">
              <a:extLst>
                <a:ext uri="{FF2B5EF4-FFF2-40B4-BE49-F238E27FC236}">
                  <a16:creationId xmlns:a16="http://schemas.microsoft.com/office/drawing/2014/main" id="{967328DA-F676-708D-27AD-3FEC2F095D4A}"/>
                </a:ext>
              </a:extLst>
            </p:cNvPr>
            <p:cNvSpPr/>
            <p:nvPr/>
          </p:nvSpPr>
          <p:spPr>
            <a:xfrm>
              <a:off x="5802839" y="7265260"/>
              <a:ext cx="6994" cy="3105"/>
            </a:xfrm>
            <a:custGeom>
              <a:avLst/>
              <a:gdLst>
                <a:gd name="connsiteX0" fmla="*/ 0 w 6994"/>
                <a:gd name="connsiteY0" fmla="*/ 729 h 3105"/>
                <a:gd name="connsiteX1" fmla="*/ 6995 w 6994"/>
                <a:gd name="connsiteY1" fmla="*/ 2074 h 3105"/>
                <a:gd name="connsiteX2" fmla="*/ 0 w 6994"/>
                <a:gd name="connsiteY2" fmla="*/ 729 h 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94" h="3105">
                  <a:moveTo>
                    <a:pt x="0" y="729"/>
                  </a:moveTo>
                  <a:cubicBezTo>
                    <a:pt x="2690" y="-886"/>
                    <a:pt x="4842" y="460"/>
                    <a:pt x="6995" y="2074"/>
                  </a:cubicBezTo>
                  <a:cubicBezTo>
                    <a:pt x="4304" y="4495"/>
                    <a:pt x="2152" y="2074"/>
                    <a:pt x="0" y="729"/>
                  </a:cubicBezTo>
                  <a:close/>
                </a:path>
              </a:pathLst>
            </a:custGeom>
            <a:solidFill>
              <a:srgbClr val="71993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0" name="Полилиния: фигура 959">
              <a:extLst>
                <a:ext uri="{FF2B5EF4-FFF2-40B4-BE49-F238E27FC236}">
                  <a16:creationId xmlns:a16="http://schemas.microsoft.com/office/drawing/2014/main" id="{CF1F64F5-7C2C-A1AA-C6A8-E1CCE980E362}"/>
                </a:ext>
              </a:extLst>
            </p:cNvPr>
            <p:cNvSpPr/>
            <p:nvPr/>
          </p:nvSpPr>
          <p:spPr>
            <a:xfrm>
              <a:off x="5715674" y="7234513"/>
              <a:ext cx="6994" cy="5649"/>
            </a:xfrm>
            <a:custGeom>
              <a:avLst/>
              <a:gdLst>
                <a:gd name="connsiteX0" fmla="*/ 6995 w 6994"/>
                <a:gd name="connsiteY0" fmla="*/ 5381 h 5649"/>
                <a:gd name="connsiteX1" fmla="*/ 5919 w 6994"/>
                <a:gd name="connsiteY1" fmla="*/ 5649 h 5649"/>
                <a:gd name="connsiteX2" fmla="*/ 0 w 6994"/>
                <a:gd name="connsiteY2" fmla="*/ 0 h 5649"/>
                <a:gd name="connsiteX3" fmla="*/ 0 w 6994"/>
                <a:gd name="connsiteY3" fmla="*/ 0 h 5649"/>
                <a:gd name="connsiteX4" fmla="*/ 6995 w 6994"/>
                <a:gd name="connsiteY4" fmla="*/ 5381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94" h="5649">
                  <a:moveTo>
                    <a:pt x="6995" y="5381"/>
                  </a:moveTo>
                  <a:cubicBezTo>
                    <a:pt x="6726" y="5381"/>
                    <a:pt x="6188" y="5649"/>
                    <a:pt x="5919" y="5649"/>
                  </a:cubicBezTo>
                  <a:cubicBezTo>
                    <a:pt x="3766" y="3766"/>
                    <a:pt x="1076" y="2690"/>
                    <a:pt x="0" y="0"/>
                  </a:cubicBezTo>
                  <a:lnTo>
                    <a:pt x="0" y="0"/>
                  </a:lnTo>
                  <a:cubicBezTo>
                    <a:pt x="2959" y="807"/>
                    <a:pt x="5112" y="2690"/>
                    <a:pt x="6995" y="5381"/>
                  </a:cubicBezTo>
                  <a:close/>
                </a:path>
              </a:pathLst>
            </a:custGeom>
            <a:solidFill>
              <a:srgbClr val="A7B9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1" name="Полилиния: фигура 960">
              <a:extLst>
                <a:ext uri="{FF2B5EF4-FFF2-40B4-BE49-F238E27FC236}">
                  <a16:creationId xmlns:a16="http://schemas.microsoft.com/office/drawing/2014/main" id="{C47747D4-78EF-0163-02F4-4DF6A849FA59}"/>
                </a:ext>
              </a:extLst>
            </p:cNvPr>
            <p:cNvSpPr/>
            <p:nvPr/>
          </p:nvSpPr>
          <p:spPr>
            <a:xfrm>
              <a:off x="5661869" y="7212184"/>
              <a:ext cx="5111" cy="5649"/>
            </a:xfrm>
            <a:custGeom>
              <a:avLst/>
              <a:gdLst>
                <a:gd name="connsiteX0" fmla="*/ 0 w 5111"/>
                <a:gd name="connsiteY0" fmla="*/ 2690 h 5649"/>
                <a:gd name="connsiteX1" fmla="*/ 538 w 5111"/>
                <a:gd name="connsiteY1" fmla="*/ 0 h 5649"/>
                <a:gd name="connsiteX2" fmla="*/ 5112 w 5111"/>
                <a:gd name="connsiteY2" fmla="*/ 5650 h 5649"/>
                <a:gd name="connsiteX3" fmla="*/ 0 w 5111"/>
                <a:gd name="connsiteY3" fmla="*/ 2690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" h="5649">
                  <a:moveTo>
                    <a:pt x="0" y="2690"/>
                  </a:moveTo>
                  <a:cubicBezTo>
                    <a:pt x="807" y="1883"/>
                    <a:pt x="538" y="1076"/>
                    <a:pt x="538" y="0"/>
                  </a:cubicBezTo>
                  <a:cubicBezTo>
                    <a:pt x="2959" y="1076"/>
                    <a:pt x="2959" y="3766"/>
                    <a:pt x="5112" y="5650"/>
                  </a:cubicBezTo>
                  <a:cubicBezTo>
                    <a:pt x="1883" y="5650"/>
                    <a:pt x="1345" y="3766"/>
                    <a:pt x="0" y="2690"/>
                  </a:cubicBezTo>
                  <a:close/>
                </a:path>
              </a:pathLst>
            </a:custGeom>
            <a:solidFill>
              <a:srgbClr val="A7B9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2" name="Полилиния: фигура 961">
              <a:extLst>
                <a:ext uri="{FF2B5EF4-FFF2-40B4-BE49-F238E27FC236}">
                  <a16:creationId xmlns:a16="http://schemas.microsoft.com/office/drawing/2014/main" id="{345C3007-4D85-42A8-9878-D090D7D01EFA}"/>
                </a:ext>
              </a:extLst>
            </p:cNvPr>
            <p:cNvSpPr/>
            <p:nvPr/>
          </p:nvSpPr>
          <p:spPr>
            <a:xfrm>
              <a:off x="5710294" y="7229939"/>
              <a:ext cx="5380" cy="4573"/>
            </a:xfrm>
            <a:custGeom>
              <a:avLst/>
              <a:gdLst>
                <a:gd name="connsiteX0" fmla="*/ 5381 w 5380"/>
                <a:gd name="connsiteY0" fmla="*/ 4573 h 4573"/>
                <a:gd name="connsiteX1" fmla="*/ 0 w 5380"/>
                <a:gd name="connsiteY1" fmla="*/ 0 h 4573"/>
                <a:gd name="connsiteX2" fmla="*/ 5381 w 5380"/>
                <a:gd name="connsiteY2" fmla="*/ 4573 h 4573"/>
                <a:gd name="connsiteX3" fmla="*/ 5381 w 5380"/>
                <a:gd name="connsiteY3" fmla="*/ 4573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0" h="4573">
                  <a:moveTo>
                    <a:pt x="5381" y="4573"/>
                  </a:moveTo>
                  <a:cubicBezTo>
                    <a:pt x="2959" y="4304"/>
                    <a:pt x="1883" y="2690"/>
                    <a:pt x="0" y="0"/>
                  </a:cubicBezTo>
                  <a:cubicBezTo>
                    <a:pt x="3228" y="1076"/>
                    <a:pt x="4305" y="2690"/>
                    <a:pt x="5381" y="4573"/>
                  </a:cubicBezTo>
                  <a:lnTo>
                    <a:pt x="5381" y="4573"/>
                  </a:lnTo>
                  <a:close/>
                </a:path>
              </a:pathLst>
            </a:custGeom>
            <a:solidFill>
              <a:srgbClr val="A7B9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3" name="Полилиния: фигура 962">
              <a:extLst>
                <a:ext uri="{FF2B5EF4-FFF2-40B4-BE49-F238E27FC236}">
                  <a16:creationId xmlns:a16="http://schemas.microsoft.com/office/drawing/2014/main" id="{B67B414C-2C5A-6016-E421-EFB62385C111}"/>
                </a:ext>
              </a:extLst>
            </p:cNvPr>
            <p:cNvSpPr/>
            <p:nvPr/>
          </p:nvSpPr>
          <p:spPr>
            <a:xfrm>
              <a:off x="5842385" y="7174562"/>
              <a:ext cx="73458" cy="21952"/>
            </a:xfrm>
            <a:custGeom>
              <a:avLst/>
              <a:gdLst>
                <a:gd name="connsiteX0" fmla="*/ 0 w 73458"/>
                <a:gd name="connsiteY0" fmla="*/ 12871 h 21952"/>
                <a:gd name="connsiteX1" fmla="*/ 1614 w 73458"/>
                <a:gd name="connsiteY1" fmla="*/ 9643 h 21952"/>
                <a:gd name="connsiteX2" fmla="*/ 11837 w 73458"/>
                <a:gd name="connsiteY2" fmla="*/ 10719 h 21952"/>
                <a:gd name="connsiteX3" fmla="*/ 16679 w 73458"/>
                <a:gd name="connsiteY3" fmla="*/ 9105 h 21952"/>
                <a:gd name="connsiteX4" fmla="*/ 28248 w 73458"/>
                <a:gd name="connsiteY4" fmla="*/ 6415 h 21952"/>
                <a:gd name="connsiteX5" fmla="*/ 56764 w 73458"/>
                <a:gd name="connsiteY5" fmla="*/ 6684 h 21952"/>
                <a:gd name="connsiteX6" fmla="*/ 62683 w 73458"/>
                <a:gd name="connsiteY6" fmla="*/ 3993 h 21952"/>
                <a:gd name="connsiteX7" fmla="*/ 73444 w 73458"/>
                <a:gd name="connsiteY7" fmla="*/ 227 h 21952"/>
                <a:gd name="connsiteX8" fmla="*/ 69677 w 73458"/>
                <a:gd name="connsiteY8" fmla="*/ 6146 h 21952"/>
                <a:gd name="connsiteX9" fmla="*/ 52998 w 73458"/>
                <a:gd name="connsiteY9" fmla="*/ 19059 h 21952"/>
                <a:gd name="connsiteX10" fmla="*/ 32014 w 73458"/>
                <a:gd name="connsiteY10" fmla="*/ 17714 h 21952"/>
                <a:gd name="connsiteX11" fmla="*/ 25826 w 73458"/>
                <a:gd name="connsiteY11" fmla="*/ 14754 h 21952"/>
                <a:gd name="connsiteX12" fmla="*/ 0 w 73458"/>
                <a:gd name="connsiteY12" fmla="*/ 12871 h 21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458" h="21952">
                  <a:moveTo>
                    <a:pt x="0" y="12871"/>
                  </a:moveTo>
                  <a:cubicBezTo>
                    <a:pt x="1614" y="12333"/>
                    <a:pt x="3497" y="12064"/>
                    <a:pt x="1614" y="9643"/>
                  </a:cubicBezTo>
                  <a:cubicBezTo>
                    <a:pt x="5111" y="9374"/>
                    <a:pt x="8340" y="11257"/>
                    <a:pt x="11837" y="10719"/>
                  </a:cubicBezTo>
                  <a:cubicBezTo>
                    <a:pt x="13720" y="10450"/>
                    <a:pt x="15872" y="10719"/>
                    <a:pt x="16679" y="9105"/>
                  </a:cubicBezTo>
                  <a:cubicBezTo>
                    <a:pt x="19639" y="3724"/>
                    <a:pt x="23674" y="5338"/>
                    <a:pt x="28248" y="6415"/>
                  </a:cubicBezTo>
                  <a:cubicBezTo>
                    <a:pt x="37664" y="8567"/>
                    <a:pt x="47079" y="6953"/>
                    <a:pt x="56764" y="6684"/>
                  </a:cubicBezTo>
                  <a:cubicBezTo>
                    <a:pt x="58916" y="6684"/>
                    <a:pt x="61607" y="6146"/>
                    <a:pt x="62683" y="3993"/>
                  </a:cubicBezTo>
                  <a:cubicBezTo>
                    <a:pt x="65104" y="-1387"/>
                    <a:pt x="69408" y="227"/>
                    <a:pt x="73444" y="227"/>
                  </a:cubicBezTo>
                  <a:cubicBezTo>
                    <a:pt x="73713" y="3455"/>
                    <a:pt x="70216" y="3993"/>
                    <a:pt x="69677" y="6146"/>
                  </a:cubicBezTo>
                  <a:cubicBezTo>
                    <a:pt x="62952" y="9105"/>
                    <a:pt x="58647" y="14754"/>
                    <a:pt x="52998" y="19059"/>
                  </a:cubicBezTo>
                  <a:cubicBezTo>
                    <a:pt x="47617" y="23363"/>
                    <a:pt x="36587" y="22825"/>
                    <a:pt x="32014" y="17714"/>
                  </a:cubicBezTo>
                  <a:cubicBezTo>
                    <a:pt x="30131" y="15830"/>
                    <a:pt x="28248" y="14754"/>
                    <a:pt x="25826" y="14754"/>
                  </a:cubicBezTo>
                  <a:cubicBezTo>
                    <a:pt x="16949" y="15023"/>
                    <a:pt x="8609" y="12602"/>
                    <a:pt x="0" y="12871"/>
                  </a:cubicBezTo>
                  <a:close/>
                </a:path>
              </a:pathLst>
            </a:custGeom>
            <a:solidFill>
              <a:srgbClr val="C2D58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4" name="Полилиния: фигура 963">
              <a:extLst>
                <a:ext uri="{FF2B5EF4-FFF2-40B4-BE49-F238E27FC236}">
                  <a16:creationId xmlns:a16="http://schemas.microsoft.com/office/drawing/2014/main" id="{EFC8312C-44D9-862F-83FB-D73099403B19}"/>
                </a:ext>
              </a:extLst>
            </p:cNvPr>
            <p:cNvSpPr/>
            <p:nvPr/>
          </p:nvSpPr>
          <p:spPr>
            <a:xfrm>
              <a:off x="5816559" y="7218371"/>
              <a:ext cx="14527" cy="5918"/>
            </a:xfrm>
            <a:custGeom>
              <a:avLst/>
              <a:gdLst>
                <a:gd name="connsiteX0" fmla="*/ 14527 w 14527"/>
                <a:gd name="connsiteY0" fmla="*/ 5919 h 5918"/>
                <a:gd name="connsiteX1" fmla="*/ 0 w 14527"/>
                <a:gd name="connsiteY1" fmla="*/ 0 h 5918"/>
                <a:gd name="connsiteX2" fmla="*/ 14527 w 14527"/>
                <a:gd name="connsiteY2" fmla="*/ 5919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527" h="5918">
                  <a:moveTo>
                    <a:pt x="14527" y="5919"/>
                  </a:moveTo>
                  <a:cubicBezTo>
                    <a:pt x="9147" y="5649"/>
                    <a:pt x="4305" y="3228"/>
                    <a:pt x="0" y="0"/>
                  </a:cubicBezTo>
                  <a:cubicBezTo>
                    <a:pt x="4842" y="2421"/>
                    <a:pt x="11030" y="1076"/>
                    <a:pt x="14527" y="5919"/>
                  </a:cubicBezTo>
                  <a:close/>
                </a:path>
              </a:pathLst>
            </a:custGeom>
            <a:solidFill>
              <a:srgbClr val="AEC06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5" name="Полилиния: фигура 964">
              <a:extLst>
                <a:ext uri="{FF2B5EF4-FFF2-40B4-BE49-F238E27FC236}">
                  <a16:creationId xmlns:a16="http://schemas.microsoft.com/office/drawing/2014/main" id="{7B695BF8-A259-41A8-C6C5-97BEB144E78C}"/>
                </a:ext>
              </a:extLst>
            </p:cNvPr>
            <p:cNvSpPr/>
            <p:nvPr/>
          </p:nvSpPr>
          <p:spPr>
            <a:xfrm>
              <a:off x="5626090" y="7306809"/>
              <a:ext cx="8338" cy="15496"/>
            </a:xfrm>
            <a:custGeom>
              <a:avLst/>
              <a:gdLst>
                <a:gd name="connsiteX0" fmla="*/ 8338 w 8338"/>
                <a:gd name="connsiteY0" fmla="*/ 10563 h 15496"/>
                <a:gd name="connsiteX1" fmla="*/ 4303 w 8338"/>
                <a:gd name="connsiteY1" fmla="*/ 14599 h 15496"/>
                <a:gd name="connsiteX2" fmla="*/ 3765 w 8338"/>
                <a:gd name="connsiteY2" fmla="*/ 8142 h 15496"/>
                <a:gd name="connsiteX3" fmla="*/ 806 w 8338"/>
                <a:gd name="connsiteY3" fmla="*/ 340 h 15496"/>
                <a:gd name="connsiteX4" fmla="*/ 6724 w 8338"/>
                <a:gd name="connsiteY4" fmla="*/ 6797 h 15496"/>
                <a:gd name="connsiteX5" fmla="*/ 8338 w 8338"/>
                <a:gd name="connsiteY5" fmla="*/ 10563 h 1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38" h="15496">
                  <a:moveTo>
                    <a:pt x="8338" y="10563"/>
                  </a:moveTo>
                  <a:cubicBezTo>
                    <a:pt x="6455" y="11370"/>
                    <a:pt x="10491" y="17827"/>
                    <a:pt x="4303" y="14599"/>
                  </a:cubicBezTo>
                  <a:cubicBezTo>
                    <a:pt x="8069" y="12178"/>
                    <a:pt x="4303" y="10294"/>
                    <a:pt x="3765" y="8142"/>
                  </a:cubicBezTo>
                  <a:cubicBezTo>
                    <a:pt x="2958" y="5183"/>
                    <a:pt x="-1885" y="1686"/>
                    <a:pt x="806" y="340"/>
                  </a:cubicBezTo>
                  <a:cubicBezTo>
                    <a:pt x="4572" y="-1543"/>
                    <a:pt x="4303" y="4914"/>
                    <a:pt x="6724" y="6797"/>
                  </a:cubicBezTo>
                  <a:cubicBezTo>
                    <a:pt x="7531" y="7604"/>
                    <a:pt x="7800" y="9218"/>
                    <a:pt x="8338" y="10563"/>
                  </a:cubicBezTo>
                  <a:close/>
                </a:path>
              </a:pathLst>
            </a:custGeom>
            <a:solidFill>
              <a:srgbClr val="B8CC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6" name="Полилиния: фигура 965">
              <a:extLst>
                <a:ext uri="{FF2B5EF4-FFF2-40B4-BE49-F238E27FC236}">
                  <a16:creationId xmlns:a16="http://schemas.microsoft.com/office/drawing/2014/main" id="{41F4CD7A-A433-9544-BDBA-35620ADAE134}"/>
                </a:ext>
              </a:extLst>
            </p:cNvPr>
            <p:cNvSpPr/>
            <p:nvPr/>
          </p:nvSpPr>
          <p:spPr>
            <a:xfrm>
              <a:off x="5682046" y="7268131"/>
              <a:ext cx="6771" cy="8349"/>
            </a:xfrm>
            <a:custGeom>
              <a:avLst/>
              <a:gdLst>
                <a:gd name="connsiteX0" fmla="*/ 0 w 6771"/>
                <a:gd name="connsiteY0" fmla="*/ 548 h 8349"/>
                <a:gd name="connsiteX1" fmla="*/ 0 w 6771"/>
                <a:gd name="connsiteY1" fmla="*/ 10 h 8349"/>
                <a:gd name="connsiteX2" fmla="*/ 6726 w 6771"/>
                <a:gd name="connsiteY2" fmla="*/ 8349 h 8349"/>
                <a:gd name="connsiteX3" fmla="*/ 0 w 6771"/>
                <a:gd name="connsiteY3" fmla="*/ 548 h 8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71" h="8349">
                  <a:moveTo>
                    <a:pt x="0" y="548"/>
                  </a:moveTo>
                  <a:cubicBezTo>
                    <a:pt x="0" y="279"/>
                    <a:pt x="0" y="279"/>
                    <a:pt x="0" y="10"/>
                  </a:cubicBezTo>
                  <a:cubicBezTo>
                    <a:pt x="2959" y="-259"/>
                    <a:pt x="7264" y="5121"/>
                    <a:pt x="6726" y="8349"/>
                  </a:cubicBezTo>
                  <a:cubicBezTo>
                    <a:pt x="4573" y="5659"/>
                    <a:pt x="2152" y="2969"/>
                    <a:pt x="0" y="548"/>
                  </a:cubicBezTo>
                  <a:close/>
                </a:path>
              </a:pathLst>
            </a:custGeom>
            <a:solidFill>
              <a:srgbClr val="94B45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7" name="Полилиния: фигура 966">
              <a:extLst>
                <a:ext uri="{FF2B5EF4-FFF2-40B4-BE49-F238E27FC236}">
                  <a16:creationId xmlns:a16="http://schemas.microsoft.com/office/drawing/2014/main" id="{F948186C-FCFA-2653-F593-193B693F4F22}"/>
                </a:ext>
              </a:extLst>
            </p:cNvPr>
            <p:cNvSpPr/>
            <p:nvPr/>
          </p:nvSpPr>
          <p:spPr>
            <a:xfrm>
              <a:off x="5651915" y="7282399"/>
              <a:ext cx="5918" cy="4573"/>
            </a:xfrm>
            <a:custGeom>
              <a:avLst/>
              <a:gdLst>
                <a:gd name="connsiteX0" fmla="*/ 0 w 5918"/>
                <a:gd name="connsiteY0" fmla="*/ 0 h 4573"/>
                <a:gd name="connsiteX1" fmla="*/ 5919 w 5918"/>
                <a:gd name="connsiteY1" fmla="*/ 4573 h 4573"/>
                <a:gd name="connsiteX2" fmla="*/ 0 w 5918"/>
                <a:gd name="connsiteY2" fmla="*/ 0 h 4573"/>
                <a:gd name="connsiteX3" fmla="*/ 0 w 5918"/>
                <a:gd name="connsiteY3" fmla="*/ 0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18" h="4573">
                  <a:moveTo>
                    <a:pt x="0" y="0"/>
                  </a:moveTo>
                  <a:cubicBezTo>
                    <a:pt x="2690" y="269"/>
                    <a:pt x="4305" y="2690"/>
                    <a:pt x="5919" y="4573"/>
                  </a:cubicBezTo>
                  <a:cubicBezTo>
                    <a:pt x="2959" y="4304"/>
                    <a:pt x="1345" y="242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D7E4A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8" name="Полилиния: фигура 967">
              <a:extLst>
                <a:ext uri="{FF2B5EF4-FFF2-40B4-BE49-F238E27FC236}">
                  <a16:creationId xmlns:a16="http://schemas.microsoft.com/office/drawing/2014/main" id="{30F368EB-D769-9DDA-4128-9E6D95B072DA}"/>
                </a:ext>
              </a:extLst>
            </p:cNvPr>
            <p:cNvSpPr/>
            <p:nvPr/>
          </p:nvSpPr>
          <p:spPr>
            <a:xfrm>
              <a:off x="5648738" y="7277557"/>
              <a:ext cx="3177" cy="4842"/>
            </a:xfrm>
            <a:custGeom>
              <a:avLst/>
              <a:gdLst>
                <a:gd name="connsiteX0" fmla="*/ 3178 w 3177"/>
                <a:gd name="connsiteY0" fmla="*/ 4842 h 4842"/>
                <a:gd name="connsiteX1" fmla="*/ 488 w 3177"/>
                <a:gd name="connsiteY1" fmla="*/ 0 h 4842"/>
                <a:gd name="connsiteX2" fmla="*/ 3178 w 3177"/>
                <a:gd name="connsiteY2" fmla="*/ 4842 h 4842"/>
                <a:gd name="connsiteX3" fmla="*/ 3178 w 3177"/>
                <a:gd name="connsiteY3" fmla="*/ 4842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7" h="4842">
                  <a:moveTo>
                    <a:pt x="3178" y="4842"/>
                  </a:moveTo>
                  <a:cubicBezTo>
                    <a:pt x="757" y="4304"/>
                    <a:pt x="-858" y="3228"/>
                    <a:pt x="488" y="0"/>
                  </a:cubicBezTo>
                  <a:cubicBezTo>
                    <a:pt x="2640" y="1076"/>
                    <a:pt x="2371" y="3228"/>
                    <a:pt x="3178" y="4842"/>
                  </a:cubicBezTo>
                  <a:lnTo>
                    <a:pt x="3178" y="4842"/>
                  </a:lnTo>
                  <a:close/>
                </a:path>
              </a:pathLst>
            </a:custGeom>
            <a:solidFill>
              <a:srgbClr val="D7E4A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69" name="Полилиния: фигура 968">
              <a:extLst>
                <a:ext uri="{FF2B5EF4-FFF2-40B4-BE49-F238E27FC236}">
                  <a16:creationId xmlns:a16="http://schemas.microsoft.com/office/drawing/2014/main" id="{EE312D76-4E47-CA23-8245-30C74C4ED163}"/>
                </a:ext>
              </a:extLst>
            </p:cNvPr>
            <p:cNvSpPr/>
            <p:nvPr/>
          </p:nvSpPr>
          <p:spPr>
            <a:xfrm>
              <a:off x="5670478" y="7295312"/>
              <a:ext cx="3497" cy="4573"/>
            </a:xfrm>
            <a:custGeom>
              <a:avLst/>
              <a:gdLst>
                <a:gd name="connsiteX0" fmla="*/ 3497 w 3497"/>
                <a:gd name="connsiteY0" fmla="*/ 2959 h 4573"/>
                <a:gd name="connsiteX1" fmla="*/ 2690 w 3497"/>
                <a:gd name="connsiteY1" fmla="*/ 4573 h 4573"/>
                <a:gd name="connsiteX2" fmla="*/ 0 w 3497"/>
                <a:gd name="connsiteY2" fmla="*/ 0 h 4573"/>
                <a:gd name="connsiteX3" fmla="*/ 3497 w 3497"/>
                <a:gd name="connsiteY3" fmla="*/ 2959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7" h="4573">
                  <a:moveTo>
                    <a:pt x="3497" y="2959"/>
                  </a:moveTo>
                  <a:cubicBezTo>
                    <a:pt x="3228" y="3497"/>
                    <a:pt x="2959" y="4035"/>
                    <a:pt x="2690" y="4573"/>
                  </a:cubicBezTo>
                  <a:cubicBezTo>
                    <a:pt x="807" y="3766"/>
                    <a:pt x="807" y="1883"/>
                    <a:pt x="0" y="0"/>
                  </a:cubicBezTo>
                  <a:cubicBezTo>
                    <a:pt x="2152" y="0"/>
                    <a:pt x="2690" y="1345"/>
                    <a:pt x="3497" y="2959"/>
                  </a:cubicBezTo>
                  <a:close/>
                </a:path>
              </a:pathLst>
            </a:custGeom>
            <a:solidFill>
              <a:srgbClr val="9BB9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0" name="Полилиния: фигура 969">
              <a:extLst>
                <a:ext uri="{FF2B5EF4-FFF2-40B4-BE49-F238E27FC236}">
                  <a16:creationId xmlns:a16="http://schemas.microsoft.com/office/drawing/2014/main" id="{513CD62A-5F5F-BA72-4FEC-9EEDF3400212}"/>
                </a:ext>
              </a:extLst>
            </p:cNvPr>
            <p:cNvSpPr/>
            <p:nvPr/>
          </p:nvSpPr>
          <p:spPr>
            <a:xfrm>
              <a:off x="5574974" y="7237514"/>
              <a:ext cx="21790" cy="15308"/>
            </a:xfrm>
            <a:custGeom>
              <a:avLst/>
              <a:gdLst>
                <a:gd name="connsiteX0" fmla="*/ 5112 w 21790"/>
                <a:gd name="connsiteY0" fmla="*/ 9374 h 15308"/>
                <a:gd name="connsiteX1" fmla="*/ 16410 w 21790"/>
                <a:gd name="connsiteY1" fmla="*/ 1841 h 15308"/>
                <a:gd name="connsiteX2" fmla="*/ 21791 w 21790"/>
                <a:gd name="connsiteY2" fmla="*/ 1572 h 15308"/>
                <a:gd name="connsiteX3" fmla="*/ 4304 w 21790"/>
                <a:gd name="connsiteY3" fmla="*/ 13947 h 15308"/>
                <a:gd name="connsiteX4" fmla="*/ 0 w 21790"/>
                <a:gd name="connsiteY4" fmla="*/ 14485 h 15308"/>
                <a:gd name="connsiteX5" fmla="*/ 5112 w 21790"/>
                <a:gd name="connsiteY5" fmla="*/ 9374 h 1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90" h="15308">
                  <a:moveTo>
                    <a:pt x="5112" y="9374"/>
                  </a:moveTo>
                  <a:cubicBezTo>
                    <a:pt x="8878" y="6952"/>
                    <a:pt x="11837" y="3186"/>
                    <a:pt x="16410" y="1841"/>
                  </a:cubicBezTo>
                  <a:cubicBezTo>
                    <a:pt x="18294" y="496"/>
                    <a:pt x="19908" y="-1387"/>
                    <a:pt x="21791" y="1572"/>
                  </a:cubicBezTo>
                  <a:cubicBezTo>
                    <a:pt x="16410" y="6145"/>
                    <a:pt x="10223" y="10181"/>
                    <a:pt x="4304" y="13947"/>
                  </a:cubicBezTo>
                  <a:cubicBezTo>
                    <a:pt x="2959" y="15023"/>
                    <a:pt x="1614" y="16099"/>
                    <a:pt x="0" y="14485"/>
                  </a:cubicBezTo>
                  <a:cubicBezTo>
                    <a:pt x="269" y="11257"/>
                    <a:pt x="2959" y="10450"/>
                    <a:pt x="5112" y="9374"/>
                  </a:cubicBezTo>
                  <a:close/>
                </a:path>
              </a:pathLst>
            </a:custGeom>
            <a:solidFill>
              <a:srgbClr val="EBEDE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1" name="Полилиния: фигура 970">
              <a:extLst>
                <a:ext uri="{FF2B5EF4-FFF2-40B4-BE49-F238E27FC236}">
                  <a16:creationId xmlns:a16="http://schemas.microsoft.com/office/drawing/2014/main" id="{42C506C5-AE72-6DF8-B029-2841FFA8033F}"/>
                </a:ext>
              </a:extLst>
            </p:cNvPr>
            <p:cNvSpPr/>
            <p:nvPr/>
          </p:nvSpPr>
          <p:spPr>
            <a:xfrm>
              <a:off x="5591385" y="7229942"/>
              <a:ext cx="16679" cy="9413"/>
            </a:xfrm>
            <a:custGeom>
              <a:avLst/>
              <a:gdLst>
                <a:gd name="connsiteX0" fmla="*/ 5381 w 16679"/>
                <a:gd name="connsiteY0" fmla="*/ 9145 h 9413"/>
                <a:gd name="connsiteX1" fmla="*/ 0 w 16679"/>
                <a:gd name="connsiteY1" fmla="*/ 9414 h 9413"/>
                <a:gd name="connsiteX2" fmla="*/ 0 w 16679"/>
                <a:gd name="connsiteY2" fmla="*/ 8337 h 9413"/>
                <a:gd name="connsiteX3" fmla="*/ 7802 w 16679"/>
                <a:gd name="connsiteY3" fmla="*/ 4571 h 9413"/>
                <a:gd name="connsiteX4" fmla="*/ 12913 w 16679"/>
                <a:gd name="connsiteY4" fmla="*/ 1343 h 9413"/>
                <a:gd name="connsiteX5" fmla="*/ 16680 w 16679"/>
                <a:gd name="connsiteY5" fmla="*/ 1074 h 9413"/>
                <a:gd name="connsiteX6" fmla="*/ 5381 w 16679"/>
                <a:gd name="connsiteY6" fmla="*/ 9145 h 9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79" h="9413">
                  <a:moveTo>
                    <a:pt x="5381" y="9145"/>
                  </a:moveTo>
                  <a:cubicBezTo>
                    <a:pt x="3497" y="7799"/>
                    <a:pt x="1614" y="9414"/>
                    <a:pt x="0" y="9414"/>
                  </a:cubicBezTo>
                  <a:cubicBezTo>
                    <a:pt x="0" y="9145"/>
                    <a:pt x="269" y="8875"/>
                    <a:pt x="0" y="8337"/>
                  </a:cubicBezTo>
                  <a:cubicBezTo>
                    <a:pt x="2421" y="6454"/>
                    <a:pt x="5381" y="5916"/>
                    <a:pt x="7802" y="4571"/>
                  </a:cubicBezTo>
                  <a:cubicBezTo>
                    <a:pt x="9416" y="3495"/>
                    <a:pt x="11030" y="2419"/>
                    <a:pt x="12913" y="1343"/>
                  </a:cubicBezTo>
                  <a:cubicBezTo>
                    <a:pt x="14258" y="536"/>
                    <a:pt x="15334" y="-1078"/>
                    <a:pt x="16680" y="1074"/>
                  </a:cubicBezTo>
                  <a:cubicBezTo>
                    <a:pt x="13182" y="4033"/>
                    <a:pt x="9685" y="6992"/>
                    <a:pt x="5381" y="9145"/>
                  </a:cubicBezTo>
                  <a:close/>
                </a:path>
              </a:pathLst>
            </a:custGeom>
            <a:solidFill>
              <a:srgbClr val="D0D3C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2" name="Полилиния: фигура 971">
              <a:extLst>
                <a:ext uri="{FF2B5EF4-FFF2-40B4-BE49-F238E27FC236}">
                  <a16:creationId xmlns:a16="http://schemas.microsoft.com/office/drawing/2014/main" id="{8D7A5FB1-4F70-022B-5890-590F86296461}"/>
                </a:ext>
              </a:extLst>
            </p:cNvPr>
            <p:cNvSpPr/>
            <p:nvPr/>
          </p:nvSpPr>
          <p:spPr>
            <a:xfrm>
              <a:off x="5604298" y="7224170"/>
              <a:ext cx="10761" cy="7383"/>
            </a:xfrm>
            <a:custGeom>
              <a:avLst/>
              <a:gdLst>
                <a:gd name="connsiteX0" fmla="*/ 3766 w 10761"/>
                <a:gd name="connsiteY0" fmla="*/ 7114 h 7383"/>
                <a:gd name="connsiteX1" fmla="*/ 0 w 10761"/>
                <a:gd name="connsiteY1" fmla="*/ 7383 h 7383"/>
                <a:gd name="connsiteX2" fmla="*/ 9147 w 10761"/>
                <a:gd name="connsiteY2" fmla="*/ 389 h 7383"/>
                <a:gd name="connsiteX3" fmla="*/ 10761 w 10761"/>
                <a:gd name="connsiteY3" fmla="*/ 1196 h 7383"/>
                <a:gd name="connsiteX4" fmla="*/ 3766 w 10761"/>
                <a:gd name="connsiteY4" fmla="*/ 7114 h 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61" h="7383">
                  <a:moveTo>
                    <a:pt x="3766" y="7114"/>
                  </a:moveTo>
                  <a:cubicBezTo>
                    <a:pt x="2421" y="6307"/>
                    <a:pt x="1345" y="7114"/>
                    <a:pt x="0" y="7383"/>
                  </a:cubicBezTo>
                  <a:cubicBezTo>
                    <a:pt x="2959" y="4962"/>
                    <a:pt x="6188" y="2810"/>
                    <a:pt x="9147" y="389"/>
                  </a:cubicBezTo>
                  <a:cubicBezTo>
                    <a:pt x="10223" y="-418"/>
                    <a:pt x="10761" y="120"/>
                    <a:pt x="10761" y="1196"/>
                  </a:cubicBezTo>
                  <a:cubicBezTo>
                    <a:pt x="8340" y="3079"/>
                    <a:pt x="6188" y="4962"/>
                    <a:pt x="3766" y="7114"/>
                  </a:cubicBezTo>
                  <a:close/>
                </a:path>
              </a:pathLst>
            </a:custGeom>
            <a:solidFill>
              <a:srgbClr val="B4BAA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3" name="Полилиния: фигура 972">
              <a:extLst>
                <a:ext uri="{FF2B5EF4-FFF2-40B4-BE49-F238E27FC236}">
                  <a16:creationId xmlns:a16="http://schemas.microsoft.com/office/drawing/2014/main" id="{78C9A3DF-4F9E-4B47-65FD-75487D262982}"/>
                </a:ext>
              </a:extLst>
            </p:cNvPr>
            <p:cNvSpPr/>
            <p:nvPr/>
          </p:nvSpPr>
          <p:spPr>
            <a:xfrm>
              <a:off x="5613445" y="7217564"/>
              <a:ext cx="9415" cy="7532"/>
            </a:xfrm>
            <a:custGeom>
              <a:avLst/>
              <a:gdLst>
                <a:gd name="connsiteX0" fmla="*/ 1614 w 9415"/>
                <a:gd name="connsiteY0" fmla="*/ 7533 h 7532"/>
                <a:gd name="connsiteX1" fmla="*/ 0 w 9415"/>
                <a:gd name="connsiteY1" fmla="*/ 6726 h 7532"/>
                <a:gd name="connsiteX2" fmla="*/ 9416 w 9415"/>
                <a:gd name="connsiteY2" fmla="*/ 0 h 7532"/>
                <a:gd name="connsiteX3" fmla="*/ 1614 w 9415"/>
                <a:gd name="connsiteY3" fmla="*/ 7533 h 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15" h="7532">
                  <a:moveTo>
                    <a:pt x="1614" y="7533"/>
                  </a:moveTo>
                  <a:cubicBezTo>
                    <a:pt x="1076" y="7264"/>
                    <a:pt x="538" y="6995"/>
                    <a:pt x="0" y="6726"/>
                  </a:cubicBezTo>
                  <a:cubicBezTo>
                    <a:pt x="2690" y="4035"/>
                    <a:pt x="5650" y="1345"/>
                    <a:pt x="9416" y="0"/>
                  </a:cubicBezTo>
                  <a:cubicBezTo>
                    <a:pt x="7802" y="3497"/>
                    <a:pt x="4573" y="5381"/>
                    <a:pt x="1614" y="7533"/>
                  </a:cubicBezTo>
                  <a:close/>
                </a:path>
              </a:pathLst>
            </a:custGeom>
            <a:solidFill>
              <a:srgbClr val="8E9A7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4" name="Полилиния: фигура 973">
              <a:extLst>
                <a:ext uri="{FF2B5EF4-FFF2-40B4-BE49-F238E27FC236}">
                  <a16:creationId xmlns:a16="http://schemas.microsoft.com/office/drawing/2014/main" id="{6BE47206-F696-E868-9A66-6109AA8C2A0F}"/>
                </a:ext>
              </a:extLst>
            </p:cNvPr>
            <p:cNvSpPr/>
            <p:nvPr/>
          </p:nvSpPr>
          <p:spPr>
            <a:xfrm>
              <a:off x="5563944" y="7255497"/>
              <a:ext cx="6725" cy="5380"/>
            </a:xfrm>
            <a:custGeom>
              <a:avLst/>
              <a:gdLst>
                <a:gd name="connsiteX0" fmla="*/ 0 w 6725"/>
                <a:gd name="connsiteY0" fmla="*/ 4573 h 5380"/>
                <a:gd name="connsiteX1" fmla="*/ 0 w 6725"/>
                <a:gd name="connsiteY1" fmla="*/ 3766 h 5380"/>
                <a:gd name="connsiteX2" fmla="*/ 5918 w 6725"/>
                <a:gd name="connsiteY2" fmla="*/ 0 h 5380"/>
                <a:gd name="connsiteX3" fmla="*/ 6726 w 6725"/>
                <a:gd name="connsiteY3" fmla="*/ 1345 h 5380"/>
                <a:gd name="connsiteX4" fmla="*/ 1614 w 6725"/>
                <a:gd name="connsiteY4" fmla="*/ 5381 h 5380"/>
                <a:gd name="connsiteX5" fmla="*/ 0 w 6725"/>
                <a:gd name="connsiteY5" fmla="*/ 4573 h 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25" h="5380">
                  <a:moveTo>
                    <a:pt x="0" y="4573"/>
                  </a:moveTo>
                  <a:cubicBezTo>
                    <a:pt x="0" y="4304"/>
                    <a:pt x="0" y="4035"/>
                    <a:pt x="0" y="3766"/>
                  </a:cubicBezTo>
                  <a:cubicBezTo>
                    <a:pt x="1345" y="1345"/>
                    <a:pt x="3766" y="807"/>
                    <a:pt x="5918" y="0"/>
                  </a:cubicBezTo>
                  <a:cubicBezTo>
                    <a:pt x="6726" y="269"/>
                    <a:pt x="6726" y="807"/>
                    <a:pt x="6726" y="1345"/>
                  </a:cubicBezTo>
                  <a:cubicBezTo>
                    <a:pt x="5649" y="3497"/>
                    <a:pt x="3497" y="4304"/>
                    <a:pt x="1614" y="5381"/>
                  </a:cubicBezTo>
                  <a:cubicBezTo>
                    <a:pt x="807" y="5111"/>
                    <a:pt x="269" y="5111"/>
                    <a:pt x="0" y="4573"/>
                  </a:cubicBezTo>
                  <a:close/>
                </a:path>
              </a:pathLst>
            </a:custGeom>
            <a:solidFill>
              <a:srgbClr val="8598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5" name="Полилиния: фигура 974">
              <a:extLst>
                <a:ext uri="{FF2B5EF4-FFF2-40B4-BE49-F238E27FC236}">
                  <a16:creationId xmlns:a16="http://schemas.microsoft.com/office/drawing/2014/main" id="{4DC18205-DCA2-25C7-C511-DB6892DE0FC0}"/>
                </a:ext>
              </a:extLst>
            </p:cNvPr>
            <p:cNvSpPr/>
            <p:nvPr/>
          </p:nvSpPr>
          <p:spPr>
            <a:xfrm>
              <a:off x="5572015" y="7251192"/>
              <a:ext cx="7263" cy="3466"/>
            </a:xfrm>
            <a:custGeom>
              <a:avLst/>
              <a:gdLst>
                <a:gd name="connsiteX0" fmla="*/ 3228 w 7263"/>
                <a:gd name="connsiteY0" fmla="*/ 269 h 3466"/>
                <a:gd name="connsiteX1" fmla="*/ 7264 w 7263"/>
                <a:gd name="connsiteY1" fmla="*/ 0 h 3466"/>
                <a:gd name="connsiteX2" fmla="*/ 2959 w 7263"/>
                <a:gd name="connsiteY2" fmla="*/ 2690 h 3466"/>
                <a:gd name="connsiteX3" fmla="*/ 0 w 7263"/>
                <a:gd name="connsiteY3" fmla="*/ 2421 h 3466"/>
                <a:gd name="connsiteX4" fmla="*/ 3228 w 7263"/>
                <a:gd name="connsiteY4" fmla="*/ 269 h 3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3" h="3466">
                  <a:moveTo>
                    <a:pt x="3228" y="269"/>
                  </a:moveTo>
                  <a:cubicBezTo>
                    <a:pt x="4573" y="1076"/>
                    <a:pt x="5918" y="269"/>
                    <a:pt x="7264" y="0"/>
                  </a:cubicBezTo>
                  <a:cubicBezTo>
                    <a:pt x="6188" y="1614"/>
                    <a:pt x="4573" y="2152"/>
                    <a:pt x="2959" y="2690"/>
                  </a:cubicBezTo>
                  <a:cubicBezTo>
                    <a:pt x="1883" y="3497"/>
                    <a:pt x="807" y="4035"/>
                    <a:pt x="0" y="2421"/>
                  </a:cubicBezTo>
                  <a:cubicBezTo>
                    <a:pt x="538" y="1076"/>
                    <a:pt x="1345" y="0"/>
                    <a:pt x="3228" y="269"/>
                  </a:cubicBezTo>
                  <a:close/>
                </a:path>
              </a:pathLst>
            </a:custGeom>
            <a:solidFill>
              <a:srgbClr val="D4D9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6" name="Полилиния: фигура 975">
              <a:extLst>
                <a:ext uri="{FF2B5EF4-FFF2-40B4-BE49-F238E27FC236}">
                  <a16:creationId xmlns:a16="http://schemas.microsoft.com/office/drawing/2014/main" id="{D0E28D48-BF90-F2CA-EB4B-89FEAF4E509E}"/>
                </a:ext>
              </a:extLst>
            </p:cNvPr>
            <p:cNvSpPr/>
            <p:nvPr/>
          </p:nvSpPr>
          <p:spPr>
            <a:xfrm>
              <a:off x="5622861" y="7213260"/>
              <a:ext cx="5111" cy="4304"/>
            </a:xfrm>
            <a:custGeom>
              <a:avLst/>
              <a:gdLst>
                <a:gd name="connsiteX0" fmla="*/ 0 w 5111"/>
                <a:gd name="connsiteY0" fmla="*/ 4304 h 4304"/>
                <a:gd name="connsiteX1" fmla="*/ 5112 w 5111"/>
                <a:gd name="connsiteY1" fmla="*/ 0 h 4304"/>
                <a:gd name="connsiteX2" fmla="*/ 0 w 5111"/>
                <a:gd name="connsiteY2" fmla="*/ 4304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11" h="4304">
                  <a:moveTo>
                    <a:pt x="0" y="4304"/>
                  </a:moveTo>
                  <a:cubicBezTo>
                    <a:pt x="1076" y="2152"/>
                    <a:pt x="2690" y="807"/>
                    <a:pt x="5112" y="0"/>
                  </a:cubicBezTo>
                  <a:cubicBezTo>
                    <a:pt x="4305" y="2421"/>
                    <a:pt x="2421" y="3766"/>
                    <a:pt x="0" y="4304"/>
                  </a:cubicBezTo>
                  <a:close/>
                </a:path>
              </a:pathLst>
            </a:custGeom>
            <a:solidFill>
              <a:srgbClr val="77836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7" name="Полилиния: фигура 976">
              <a:extLst>
                <a:ext uri="{FF2B5EF4-FFF2-40B4-BE49-F238E27FC236}">
                  <a16:creationId xmlns:a16="http://schemas.microsoft.com/office/drawing/2014/main" id="{7190859B-913C-B943-F77C-6B800F0B7432}"/>
                </a:ext>
              </a:extLst>
            </p:cNvPr>
            <p:cNvSpPr/>
            <p:nvPr/>
          </p:nvSpPr>
          <p:spPr>
            <a:xfrm>
              <a:off x="5561523" y="7260070"/>
              <a:ext cx="4035" cy="3497"/>
            </a:xfrm>
            <a:custGeom>
              <a:avLst/>
              <a:gdLst>
                <a:gd name="connsiteX0" fmla="*/ 2421 w 4035"/>
                <a:gd name="connsiteY0" fmla="*/ 0 h 3497"/>
                <a:gd name="connsiteX1" fmla="*/ 4035 w 4035"/>
                <a:gd name="connsiteY1" fmla="*/ 807 h 3497"/>
                <a:gd name="connsiteX2" fmla="*/ 0 w 4035"/>
                <a:gd name="connsiteY2" fmla="*/ 3497 h 3497"/>
                <a:gd name="connsiteX3" fmla="*/ 269 w 4035"/>
                <a:gd name="connsiteY3" fmla="*/ 1076 h 3497"/>
                <a:gd name="connsiteX4" fmla="*/ 2421 w 4035"/>
                <a:gd name="connsiteY4" fmla="*/ 0 h 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" h="3497">
                  <a:moveTo>
                    <a:pt x="2421" y="0"/>
                  </a:moveTo>
                  <a:cubicBezTo>
                    <a:pt x="2959" y="269"/>
                    <a:pt x="3497" y="538"/>
                    <a:pt x="4035" y="807"/>
                  </a:cubicBezTo>
                  <a:cubicBezTo>
                    <a:pt x="2690" y="1614"/>
                    <a:pt x="1345" y="2690"/>
                    <a:pt x="0" y="3497"/>
                  </a:cubicBezTo>
                  <a:cubicBezTo>
                    <a:pt x="0" y="2690"/>
                    <a:pt x="269" y="1883"/>
                    <a:pt x="269" y="1076"/>
                  </a:cubicBezTo>
                  <a:cubicBezTo>
                    <a:pt x="807" y="538"/>
                    <a:pt x="1614" y="269"/>
                    <a:pt x="2421" y="0"/>
                  </a:cubicBezTo>
                  <a:close/>
                </a:path>
              </a:pathLst>
            </a:custGeom>
            <a:solidFill>
              <a:srgbClr val="ABC09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8" name="Полилиния: фигура 977">
              <a:extLst>
                <a:ext uri="{FF2B5EF4-FFF2-40B4-BE49-F238E27FC236}">
                  <a16:creationId xmlns:a16="http://schemas.microsoft.com/office/drawing/2014/main" id="{A8C9CDD1-6510-52EF-C2EA-8943577D930D}"/>
                </a:ext>
              </a:extLst>
            </p:cNvPr>
            <p:cNvSpPr/>
            <p:nvPr/>
          </p:nvSpPr>
          <p:spPr>
            <a:xfrm>
              <a:off x="5570401" y="7253665"/>
              <a:ext cx="4573" cy="3177"/>
            </a:xfrm>
            <a:custGeom>
              <a:avLst/>
              <a:gdLst>
                <a:gd name="connsiteX0" fmla="*/ 1883 w 4573"/>
                <a:gd name="connsiteY0" fmla="*/ 218 h 3177"/>
                <a:gd name="connsiteX1" fmla="*/ 4573 w 4573"/>
                <a:gd name="connsiteY1" fmla="*/ 487 h 3177"/>
                <a:gd name="connsiteX2" fmla="*/ 269 w 4573"/>
                <a:gd name="connsiteY2" fmla="*/ 3177 h 3177"/>
                <a:gd name="connsiteX3" fmla="*/ 0 w 4573"/>
                <a:gd name="connsiteY3" fmla="*/ 2101 h 3177"/>
                <a:gd name="connsiteX4" fmla="*/ 1883 w 4573"/>
                <a:gd name="connsiteY4" fmla="*/ 218 h 3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3" h="3177">
                  <a:moveTo>
                    <a:pt x="1883" y="218"/>
                  </a:moveTo>
                  <a:cubicBezTo>
                    <a:pt x="2690" y="218"/>
                    <a:pt x="3766" y="218"/>
                    <a:pt x="4573" y="487"/>
                  </a:cubicBezTo>
                  <a:cubicBezTo>
                    <a:pt x="3497" y="2101"/>
                    <a:pt x="1883" y="2639"/>
                    <a:pt x="269" y="3177"/>
                  </a:cubicBezTo>
                  <a:cubicBezTo>
                    <a:pt x="269" y="2908"/>
                    <a:pt x="0" y="2639"/>
                    <a:pt x="0" y="2101"/>
                  </a:cubicBezTo>
                  <a:cubicBezTo>
                    <a:pt x="0" y="1025"/>
                    <a:pt x="0" y="-589"/>
                    <a:pt x="1883" y="218"/>
                  </a:cubicBezTo>
                  <a:close/>
                </a:path>
              </a:pathLst>
            </a:custGeom>
            <a:solidFill>
              <a:srgbClr val="A9B09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79" name="Полилиния: фигура 978">
              <a:extLst>
                <a:ext uri="{FF2B5EF4-FFF2-40B4-BE49-F238E27FC236}">
                  <a16:creationId xmlns:a16="http://schemas.microsoft.com/office/drawing/2014/main" id="{A2991067-AE44-F30C-8B1E-7B67247800B9}"/>
                </a:ext>
              </a:extLst>
            </p:cNvPr>
            <p:cNvSpPr/>
            <p:nvPr/>
          </p:nvSpPr>
          <p:spPr>
            <a:xfrm>
              <a:off x="5738417" y="7209733"/>
              <a:ext cx="3353" cy="1913"/>
            </a:xfrm>
            <a:custGeom>
              <a:avLst/>
              <a:gdLst>
                <a:gd name="connsiteX0" fmla="*/ 1470 w 3353"/>
                <a:gd name="connsiteY0" fmla="*/ 30 h 1913"/>
                <a:gd name="connsiteX1" fmla="*/ 3353 w 3353"/>
                <a:gd name="connsiteY1" fmla="*/ 837 h 1913"/>
                <a:gd name="connsiteX2" fmla="*/ 2277 w 3353"/>
                <a:gd name="connsiteY2" fmla="*/ 1913 h 1913"/>
                <a:gd name="connsiteX3" fmla="*/ 125 w 3353"/>
                <a:gd name="connsiteY3" fmla="*/ 1375 h 1913"/>
                <a:gd name="connsiteX4" fmla="*/ 1470 w 3353"/>
                <a:gd name="connsiteY4" fmla="*/ 30 h 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3" h="1913">
                  <a:moveTo>
                    <a:pt x="1470" y="30"/>
                  </a:moveTo>
                  <a:cubicBezTo>
                    <a:pt x="2277" y="30"/>
                    <a:pt x="3353" y="-239"/>
                    <a:pt x="3353" y="837"/>
                  </a:cubicBezTo>
                  <a:cubicBezTo>
                    <a:pt x="3353" y="1106"/>
                    <a:pt x="2815" y="1913"/>
                    <a:pt x="2277" y="1913"/>
                  </a:cubicBezTo>
                  <a:cubicBezTo>
                    <a:pt x="1470" y="1913"/>
                    <a:pt x="394" y="1913"/>
                    <a:pt x="125" y="1375"/>
                  </a:cubicBezTo>
                  <a:cubicBezTo>
                    <a:pt x="-413" y="568"/>
                    <a:pt x="932" y="568"/>
                    <a:pt x="1470" y="30"/>
                  </a:cubicBezTo>
                  <a:close/>
                </a:path>
              </a:pathLst>
            </a:custGeom>
            <a:solidFill>
              <a:srgbClr val="9EBB6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0" name="Полилиния: фигура 979">
              <a:extLst>
                <a:ext uri="{FF2B5EF4-FFF2-40B4-BE49-F238E27FC236}">
                  <a16:creationId xmlns:a16="http://schemas.microsoft.com/office/drawing/2014/main" id="{516D398D-B179-9184-E3EB-55F68D21AB41}"/>
                </a:ext>
              </a:extLst>
            </p:cNvPr>
            <p:cNvSpPr/>
            <p:nvPr/>
          </p:nvSpPr>
          <p:spPr>
            <a:xfrm>
              <a:off x="5912601" y="7148425"/>
              <a:ext cx="24481" cy="6187"/>
            </a:xfrm>
            <a:custGeom>
              <a:avLst/>
              <a:gdLst>
                <a:gd name="connsiteX0" fmla="*/ 13720 w 24481"/>
                <a:gd name="connsiteY0" fmla="*/ 6188 h 6187"/>
                <a:gd name="connsiteX1" fmla="*/ 0 w 24481"/>
                <a:gd name="connsiteY1" fmla="*/ 6188 h 6187"/>
                <a:gd name="connsiteX2" fmla="*/ 24481 w 24481"/>
                <a:gd name="connsiteY2" fmla="*/ 0 h 6187"/>
                <a:gd name="connsiteX3" fmla="*/ 13720 w 24481"/>
                <a:gd name="connsiteY3" fmla="*/ 6188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81" h="6187">
                  <a:moveTo>
                    <a:pt x="13720" y="6188"/>
                  </a:moveTo>
                  <a:cubicBezTo>
                    <a:pt x="9416" y="6188"/>
                    <a:pt x="5112" y="6188"/>
                    <a:pt x="0" y="6188"/>
                  </a:cubicBezTo>
                  <a:cubicBezTo>
                    <a:pt x="8071" y="1345"/>
                    <a:pt x="16410" y="1614"/>
                    <a:pt x="24481" y="0"/>
                  </a:cubicBezTo>
                  <a:cubicBezTo>
                    <a:pt x="21791" y="3497"/>
                    <a:pt x="16680" y="3228"/>
                    <a:pt x="13720" y="6188"/>
                  </a:cubicBezTo>
                  <a:close/>
                </a:path>
              </a:pathLst>
            </a:custGeom>
            <a:solidFill>
              <a:srgbClr val="B9CC7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1" name="Полилиния: фигура 980">
              <a:extLst>
                <a:ext uri="{FF2B5EF4-FFF2-40B4-BE49-F238E27FC236}">
                  <a16:creationId xmlns:a16="http://schemas.microsoft.com/office/drawing/2014/main" id="{FEA66F3A-8D43-BB6E-945D-7EBB6DF0BEB9}"/>
                </a:ext>
              </a:extLst>
            </p:cNvPr>
            <p:cNvSpPr/>
            <p:nvPr/>
          </p:nvSpPr>
          <p:spPr>
            <a:xfrm>
              <a:off x="5444327" y="7268948"/>
              <a:ext cx="11792" cy="25587"/>
            </a:xfrm>
            <a:custGeom>
              <a:avLst/>
              <a:gdLst>
                <a:gd name="connsiteX0" fmla="*/ 4205 w 11792"/>
                <a:gd name="connsiteY0" fmla="*/ 25557 h 25587"/>
                <a:gd name="connsiteX1" fmla="*/ 1515 w 11792"/>
                <a:gd name="connsiteY1" fmla="*/ 10761 h 25587"/>
                <a:gd name="connsiteX2" fmla="*/ 4743 w 11792"/>
                <a:gd name="connsiteY2" fmla="*/ 0 h 25587"/>
                <a:gd name="connsiteX3" fmla="*/ 10124 w 11792"/>
                <a:gd name="connsiteY3" fmla="*/ 5381 h 25587"/>
                <a:gd name="connsiteX4" fmla="*/ 11200 w 11792"/>
                <a:gd name="connsiteY4" fmla="*/ 10223 h 25587"/>
                <a:gd name="connsiteX5" fmla="*/ 6357 w 11792"/>
                <a:gd name="connsiteY5" fmla="*/ 23674 h 25587"/>
                <a:gd name="connsiteX6" fmla="*/ 4205 w 11792"/>
                <a:gd name="connsiteY6" fmla="*/ 25557 h 2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92" h="25587">
                  <a:moveTo>
                    <a:pt x="4205" y="25557"/>
                  </a:moveTo>
                  <a:cubicBezTo>
                    <a:pt x="708" y="22867"/>
                    <a:pt x="-1714" y="13451"/>
                    <a:pt x="1515" y="10761"/>
                  </a:cubicBezTo>
                  <a:cubicBezTo>
                    <a:pt x="5281" y="7533"/>
                    <a:pt x="3936" y="3497"/>
                    <a:pt x="4743" y="0"/>
                  </a:cubicBezTo>
                  <a:cubicBezTo>
                    <a:pt x="6626" y="1614"/>
                    <a:pt x="7702" y="4304"/>
                    <a:pt x="10124" y="5381"/>
                  </a:cubicBezTo>
                  <a:cubicBezTo>
                    <a:pt x="12276" y="6457"/>
                    <a:pt x="12007" y="8340"/>
                    <a:pt x="11200" y="10223"/>
                  </a:cubicBezTo>
                  <a:cubicBezTo>
                    <a:pt x="9585" y="14796"/>
                    <a:pt x="7971" y="19370"/>
                    <a:pt x="6357" y="23674"/>
                  </a:cubicBezTo>
                  <a:cubicBezTo>
                    <a:pt x="5550" y="24212"/>
                    <a:pt x="5819" y="25826"/>
                    <a:pt x="4205" y="25557"/>
                  </a:cubicBezTo>
                  <a:close/>
                </a:path>
              </a:pathLst>
            </a:custGeom>
            <a:solidFill>
              <a:srgbClr val="5A8B2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2" name="Полилиния: фигура 981">
              <a:extLst>
                <a:ext uri="{FF2B5EF4-FFF2-40B4-BE49-F238E27FC236}">
                  <a16:creationId xmlns:a16="http://schemas.microsoft.com/office/drawing/2014/main" id="{7D36B6F4-A98C-FB78-8A3A-01CD38A7C2AE}"/>
                </a:ext>
              </a:extLst>
            </p:cNvPr>
            <p:cNvSpPr/>
            <p:nvPr/>
          </p:nvSpPr>
          <p:spPr>
            <a:xfrm>
              <a:off x="5440840" y="7288318"/>
              <a:ext cx="21412" cy="36856"/>
            </a:xfrm>
            <a:custGeom>
              <a:avLst/>
              <a:gdLst>
                <a:gd name="connsiteX0" fmla="*/ 160 w 21412"/>
                <a:gd name="connsiteY0" fmla="*/ 36856 h 36856"/>
                <a:gd name="connsiteX1" fmla="*/ 3657 w 21412"/>
                <a:gd name="connsiteY1" fmla="*/ 25019 h 36856"/>
                <a:gd name="connsiteX2" fmla="*/ 8230 w 21412"/>
                <a:gd name="connsiteY2" fmla="*/ 18294 h 36856"/>
                <a:gd name="connsiteX3" fmla="*/ 19798 w 21412"/>
                <a:gd name="connsiteY3" fmla="*/ 269 h 36856"/>
                <a:gd name="connsiteX4" fmla="*/ 21413 w 21412"/>
                <a:gd name="connsiteY4" fmla="*/ 1076 h 36856"/>
                <a:gd name="connsiteX5" fmla="*/ 160 w 21412"/>
                <a:gd name="connsiteY5" fmla="*/ 36856 h 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412" h="36856">
                  <a:moveTo>
                    <a:pt x="160" y="36856"/>
                  </a:moveTo>
                  <a:cubicBezTo>
                    <a:pt x="-647" y="32283"/>
                    <a:pt x="1774" y="28786"/>
                    <a:pt x="3657" y="25019"/>
                  </a:cubicBezTo>
                  <a:cubicBezTo>
                    <a:pt x="5540" y="22867"/>
                    <a:pt x="4464" y="19101"/>
                    <a:pt x="8230" y="18294"/>
                  </a:cubicBezTo>
                  <a:cubicBezTo>
                    <a:pt x="14687" y="13989"/>
                    <a:pt x="15494" y="5919"/>
                    <a:pt x="19798" y="269"/>
                  </a:cubicBezTo>
                  <a:cubicBezTo>
                    <a:pt x="20875" y="-269"/>
                    <a:pt x="21413" y="0"/>
                    <a:pt x="21413" y="1076"/>
                  </a:cubicBezTo>
                  <a:cubicBezTo>
                    <a:pt x="16570" y="14527"/>
                    <a:pt x="9037" y="26095"/>
                    <a:pt x="160" y="36856"/>
                  </a:cubicBezTo>
                  <a:close/>
                </a:path>
              </a:pathLst>
            </a:custGeom>
            <a:solidFill>
              <a:srgbClr val="6492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3" name="Полилиния: фигура 982">
              <a:extLst>
                <a:ext uri="{FF2B5EF4-FFF2-40B4-BE49-F238E27FC236}">
                  <a16:creationId xmlns:a16="http://schemas.microsoft.com/office/drawing/2014/main" id="{41CC32DD-B99E-8352-1F07-F8C9BA422A8E}"/>
                </a:ext>
              </a:extLst>
            </p:cNvPr>
            <p:cNvSpPr/>
            <p:nvPr/>
          </p:nvSpPr>
          <p:spPr>
            <a:xfrm>
              <a:off x="5444497" y="7292622"/>
              <a:ext cx="6187" cy="20984"/>
            </a:xfrm>
            <a:custGeom>
              <a:avLst/>
              <a:gdLst>
                <a:gd name="connsiteX0" fmla="*/ 4573 w 6187"/>
                <a:gd name="connsiteY0" fmla="*/ 14258 h 20984"/>
                <a:gd name="connsiteX1" fmla="*/ 0 w 6187"/>
                <a:gd name="connsiteY1" fmla="*/ 20984 h 20984"/>
                <a:gd name="connsiteX2" fmla="*/ 4035 w 6187"/>
                <a:gd name="connsiteY2" fmla="*/ 1883 h 20984"/>
                <a:gd name="connsiteX3" fmla="*/ 6188 w 6187"/>
                <a:gd name="connsiteY3" fmla="*/ 0 h 20984"/>
                <a:gd name="connsiteX4" fmla="*/ 4573 w 6187"/>
                <a:gd name="connsiteY4" fmla="*/ 14258 h 20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87" h="20984">
                  <a:moveTo>
                    <a:pt x="4573" y="14258"/>
                  </a:moveTo>
                  <a:cubicBezTo>
                    <a:pt x="2690" y="16142"/>
                    <a:pt x="2690" y="19639"/>
                    <a:pt x="0" y="20984"/>
                  </a:cubicBezTo>
                  <a:cubicBezTo>
                    <a:pt x="538" y="14527"/>
                    <a:pt x="2421" y="8071"/>
                    <a:pt x="4035" y="1883"/>
                  </a:cubicBezTo>
                  <a:cubicBezTo>
                    <a:pt x="4842" y="1345"/>
                    <a:pt x="5381" y="538"/>
                    <a:pt x="6188" y="0"/>
                  </a:cubicBezTo>
                  <a:cubicBezTo>
                    <a:pt x="5919" y="4573"/>
                    <a:pt x="3497" y="9416"/>
                    <a:pt x="4573" y="14258"/>
                  </a:cubicBezTo>
                  <a:close/>
                </a:path>
              </a:pathLst>
            </a:custGeom>
            <a:solidFill>
              <a:srgbClr val="6E963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4" name="Полилиния: фигура 983">
              <a:extLst>
                <a:ext uri="{FF2B5EF4-FFF2-40B4-BE49-F238E27FC236}">
                  <a16:creationId xmlns:a16="http://schemas.microsoft.com/office/drawing/2014/main" id="{AF620B79-0311-F151-CCD9-C09136B41C16}"/>
                </a:ext>
              </a:extLst>
            </p:cNvPr>
            <p:cNvSpPr/>
            <p:nvPr/>
          </p:nvSpPr>
          <p:spPr>
            <a:xfrm>
              <a:off x="5460639" y="7283744"/>
              <a:ext cx="3355" cy="6187"/>
            </a:xfrm>
            <a:custGeom>
              <a:avLst/>
              <a:gdLst>
                <a:gd name="connsiteX0" fmla="*/ 1614 w 3355"/>
                <a:gd name="connsiteY0" fmla="*/ 6188 h 6187"/>
                <a:gd name="connsiteX1" fmla="*/ 0 w 3355"/>
                <a:gd name="connsiteY1" fmla="*/ 5381 h 6187"/>
                <a:gd name="connsiteX2" fmla="*/ 3228 w 3355"/>
                <a:gd name="connsiteY2" fmla="*/ 0 h 6187"/>
                <a:gd name="connsiteX3" fmla="*/ 1614 w 3355"/>
                <a:gd name="connsiteY3" fmla="*/ 6188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55" h="6187">
                  <a:moveTo>
                    <a:pt x="1614" y="6188"/>
                  </a:moveTo>
                  <a:cubicBezTo>
                    <a:pt x="1076" y="5919"/>
                    <a:pt x="538" y="5650"/>
                    <a:pt x="0" y="5381"/>
                  </a:cubicBezTo>
                  <a:cubicBezTo>
                    <a:pt x="538" y="3497"/>
                    <a:pt x="1345" y="1614"/>
                    <a:pt x="3228" y="0"/>
                  </a:cubicBezTo>
                  <a:cubicBezTo>
                    <a:pt x="3497" y="2421"/>
                    <a:pt x="3497" y="4304"/>
                    <a:pt x="1614" y="6188"/>
                  </a:cubicBezTo>
                  <a:close/>
                </a:path>
              </a:pathLst>
            </a:custGeom>
            <a:solidFill>
              <a:srgbClr val="8EB05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5" name="Полилиния: фигура 984">
              <a:extLst>
                <a:ext uri="{FF2B5EF4-FFF2-40B4-BE49-F238E27FC236}">
                  <a16:creationId xmlns:a16="http://schemas.microsoft.com/office/drawing/2014/main" id="{3CE3575D-A7C6-C23B-E46E-F080E8455CF7}"/>
                </a:ext>
              </a:extLst>
            </p:cNvPr>
            <p:cNvSpPr/>
            <p:nvPr/>
          </p:nvSpPr>
          <p:spPr>
            <a:xfrm>
              <a:off x="5448294" y="7261953"/>
              <a:ext cx="2928" cy="6725"/>
            </a:xfrm>
            <a:custGeom>
              <a:avLst/>
              <a:gdLst>
                <a:gd name="connsiteX0" fmla="*/ 1045 w 2928"/>
                <a:gd name="connsiteY0" fmla="*/ 0 h 6725"/>
                <a:gd name="connsiteX1" fmla="*/ 2928 w 2928"/>
                <a:gd name="connsiteY1" fmla="*/ 5919 h 6725"/>
                <a:gd name="connsiteX2" fmla="*/ 776 w 2928"/>
                <a:gd name="connsiteY2" fmla="*/ 6726 h 6725"/>
                <a:gd name="connsiteX3" fmla="*/ 1045 w 2928"/>
                <a:gd name="connsiteY3" fmla="*/ 0 h 6725"/>
                <a:gd name="connsiteX4" fmla="*/ 1045 w 2928"/>
                <a:gd name="connsiteY4" fmla="*/ 0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28" h="6725">
                  <a:moveTo>
                    <a:pt x="1045" y="0"/>
                  </a:moveTo>
                  <a:cubicBezTo>
                    <a:pt x="1583" y="1883"/>
                    <a:pt x="2390" y="4035"/>
                    <a:pt x="2928" y="5919"/>
                  </a:cubicBezTo>
                  <a:cubicBezTo>
                    <a:pt x="2121" y="6188"/>
                    <a:pt x="1583" y="6457"/>
                    <a:pt x="776" y="6726"/>
                  </a:cubicBezTo>
                  <a:cubicBezTo>
                    <a:pt x="-300" y="4573"/>
                    <a:pt x="-300" y="2152"/>
                    <a:pt x="1045" y="0"/>
                  </a:cubicBezTo>
                  <a:lnTo>
                    <a:pt x="1045" y="0"/>
                  </a:lnTo>
                  <a:close/>
                </a:path>
              </a:pathLst>
            </a:custGeom>
            <a:solidFill>
              <a:srgbClr val="A3BA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6" name="Полилиния: фигура 985">
              <a:extLst>
                <a:ext uri="{FF2B5EF4-FFF2-40B4-BE49-F238E27FC236}">
                  <a16:creationId xmlns:a16="http://schemas.microsoft.com/office/drawing/2014/main" id="{27F797D4-8C36-A7E2-D59D-C4A2B96FF256}"/>
                </a:ext>
              </a:extLst>
            </p:cNvPr>
            <p:cNvSpPr/>
            <p:nvPr/>
          </p:nvSpPr>
          <p:spPr>
            <a:xfrm>
              <a:off x="5562007" y="7246538"/>
              <a:ext cx="18079" cy="12472"/>
            </a:xfrm>
            <a:custGeom>
              <a:avLst/>
              <a:gdLst>
                <a:gd name="connsiteX0" fmla="*/ 10277 w 18079"/>
                <a:gd name="connsiteY0" fmla="*/ 7344 h 12472"/>
                <a:gd name="connsiteX1" fmla="*/ 8125 w 18079"/>
                <a:gd name="connsiteY1" fmla="*/ 9227 h 12472"/>
                <a:gd name="connsiteX2" fmla="*/ 1668 w 18079"/>
                <a:gd name="connsiteY2" fmla="*/ 12456 h 12472"/>
                <a:gd name="connsiteX3" fmla="*/ 1130 w 18079"/>
                <a:gd name="connsiteY3" fmla="*/ 11110 h 12472"/>
                <a:gd name="connsiteX4" fmla="*/ 14313 w 18079"/>
                <a:gd name="connsiteY4" fmla="*/ 619 h 12472"/>
                <a:gd name="connsiteX5" fmla="*/ 18079 w 18079"/>
                <a:gd name="connsiteY5" fmla="*/ 349 h 12472"/>
                <a:gd name="connsiteX6" fmla="*/ 13236 w 18079"/>
                <a:gd name="connsiteY6" fmla="*/ 4923 h 12472"/>
                <a:gd name="connsiteX7" fmla="*/ 10277 w 18079"/>
                <a:gd name="connsiteY7" fmla="*/ 7344 h 1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079" h="12472">
                  <a:moveTo>
                    <a:pt x="10277" y="7344"/>
                  </a:moveTo>
                  <a:cubicBezTo>
                    <a:pt x="9470" y="7882"/>
                    <a:pt x="8932" y="8420"/>
                    <a:pt x="8125" y="9227"/>
                  </a:cubicBezTo>
                  <a:cubicBezTo>
                    <a:pt x="5973" y="10303"/>
                    <a:pt x="3821" y="11380"/>
                    <a:pt x="1668" y="12456"/>
                  </a:cubicBezTo>
                  <a:cubicBezTo>
                    <a:pt x="323" y="12456"/>
                    <a:pt x="-1022" y="12725"/>
                    <a:pt x="1130" y="11110"/>
                  </a:cubicBezTo>
                  <a:cubicBezTo>
                    <a:pt x="5435" y="7613"/>
                    <a:pt x="10546" y="4923"/>
                    <a:pt x="14313" y="619"/>
                  </a:cubicBezTo>
                  <a:cubicBezTo>
                    <a:pt x="15658" y="349"/>
                    <a:pt x="16734" y="-458"/>
                    <a:pt x="18079" y="349"/>
                  </a:cubicBezTo>
                  <a:cubicBezTo>
                    <a:pt x="16465" y="1964"/>
                    <a:pt x="14851" y="3309"/>
                    <a:pt x="13236" y="4923"/>
                  </a:cubicBezTo>
                  <a:cubicBezTo>
                    <a:pt x="12429" y="5730"/>
                    <a:pt x="11353" y="6537"/>
                    <a:pt x="10277" y="7344"/>
                  </a:cubicBezTo>
                  <a:close/>
                </a:path>
              </a:pathLst>
            </a:custGeom>
            <a:solidFill>
              <a:srgbClr val="44284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7" name="Полилиния: фигура 986">
              <a:extLst>
                <a:ext uri="{FF2B5EF4-FFF2-40B4-BE49-F238E27FC236}">
                  <a16:creationId xmlns:a16="http://schemas.microsoft.com/office/drawing/2014/main" id="{2897730C-95C7-F770-E564-950DD0FE91DC}"/>
                </a:ext>
              </a:extLst>
            </p:cNvPr>
            <p:cNvSpPr/>
            <p:nvPr/>
          </p:nvSpPr>
          <p:spPr>
            <a:xfrm>
              <a:off x="5532188" y="6954727"/>
              <a:ext cx="212706" cy="289471"/>
            </a:xfrm>
            <a:custGeom>
              <a:avLst/>
              <a:gdLst>
                <a:gd name="connsiteX0" fmla="*/ 21803 w 212706"/>
                <a:gd name="connsiteY0" fmla="*/ 283015 h 289471"/>
                <a:gd name="connsiteX1" fmla="*/ 1088 w 212706"/>
                <a:gd name="connsiteY1" fmla="*/ 289471 h 289471"/>
                <a:gd name="connsiteX2" fmla="*/ 1088 w 212706"/>
                <a:gd name="connsiteY2" fmla="*/ 285974 h 289471"/>
                <a:gd name="connsiteX3" fmla="*/ 18843 w 212706"/>
                <a:gd name="connsiteY3" fmla="*/ 269832 h 289471"/>
                <a:gd name="connsiteX4" fmla="*/ 18843 w 212706"/>
                <a:gd name="connsiteY4" fmla="*/ 269832 h 289471"/>
                <a:gd name="connsiteX5" fmla="*/ 26914 w 212706"/>
                <a:gd name="connsiteY5" fmla="*/ 263914 h 289471"/>
                <a:gd name="connsiteX6" fmla="*/ 51126 w 212706"/>
                <a:gd name="connsiteY6" fmla="*/ 241585 h 289471"/>
                <a:gd name="connsiteX7" fmla="*/ 75608 w 212706"/>
                <a:gd name="connsiteY7" fmla="*/ 220870 h 289471"/>
                <a:gd name="connsiteX8" fmla="*/ 87714 w 212706"/>
                <a:gd name="connsiteY8" fmla="*/ 209033 h 289471"/>
                <a:gd name="connsiteX9" fmla="*/ 103048 w 212706"/>
                <a:gd name="connsiteY9" fmla="*/ 194505 h 289471"/>
                <a:gd name="connsiteX10" fmla="*/ 123763 w 212706"/>
                <a:gd name="connsiteY10" fmla="*/ 165182 h 289471"/>
                <a:gd name="connsiteX11" fmla="*/ 124032 w 212706"/>
                <a:gd name="connsiteY11" fmla="*/ 160877 h 289471"/>
                <a:gd name="connsiteX12" fmla="*/ 122956 w 212706"/>
                <a:gd name="connsiteY12" fmla="*/ 147426 h 289471"/>
                <a:gd name="connsiteX13" fmla="*/ 143671 w 212706"/>
                <a:gd name="connsiteY13" fmla="*/ 118371 h 289471"/>
                <a:gd name="connsiteX14" fmla="*/ 161965 w 212706"/>
                <a:gd name="connsiteY14" fmla="*/ 85550 h 289471"/>
                <a:gd name="connsiteX15" fmla="*/ 184294 w 212706"/>
                <a:gd name="connsiteY15" fmla="*/ 40623 h 289471"/>
                <a:gd name="connsiteX16" fmla="*/ 191289 w 212706"/>
                <a:gd name="connsiteY16" fmla="*/ 27979 h 289471"/>
                <a:gd name="connsiteX17" fmla="*/ 199090 w 212706"/>
                <a:gd name="connsiteY17" fmla="*/ 6726 h 289471"/>
                <a:gd name="connsiteX18" fmla="*/ 206354 w 212706"/>
                <a:gd name="connsiteY18" fmla="*/ 0 h 289471"/>
                <a:gd name="connsiteX19" fmla="*/ 212273 w 212706"/>
                <a:gd name="connsiteY19" fmla="*/ 7802 h 289471"/>
                <a:gd name="connsiteX20" fmla="*/ 208506 w 212706"/>
                <a:gd name="connsiteY20" fmla="*/ 45465 h 289471"/>
                <a:gd name="connsiteX21" fmla="*/ 195862 w 212706"/>
                <a:gd name="connsiteY21" fmla="*/ 76941 h 289471"/>
                <a:gd name="connsiteX22" fmla="*/ 164924 w 212706"/>
                <a:gd name="connsiteY22" fmla="*/ 129939 h 289471"/>
                <a:gd name="connsiteX23" fmla="*/ 156046 w 212706"/>
                <a:gd name="connsiteY23" fmla="*/ 145005 h 289471"/>
                <a:gd name="connsiteX24" fmla="*/ 122418 w 212706"/>
                <a:gd name="connsiteY24" fmla="*/ 191008 h 289471"/>
                <a:gd name="connsiteX25" fmla="*/ 106008 w 212706"/>
                <a:gd name="connsiteY25" fmla="*/ 210378 h 289471"/>
                <a:gd name="connsiteX26" fmla="*/ 61349 w 212706"/>
                <a:gd name="connsiteY26" fmla="*/ 250732 h 289471"/>
                <a:gd name="connsiteX27" fmla="*/ 27183 w 212706"/>
                <a:gd name="connsiteY27" fmla="*/ 279786 h 289471"/>
                <a:gd name="connsiteX28" fmla="*/ 21803 w 212706"/>
                <a:gd name="connsiteY28" fmla="*/ 283015 h 289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12706" h="289471">
                  <a:moveTo>
                    <a:pt x="21803" y="283015"/>
                  </a:moveTo>
                  <a:cubicBezTo>
                    <a:pt x="15077" y="285974"/>
                    <a:pt x="8620" y="289471"/>
                    <a:pt x="1088" y="289471"/>
                  </a:cubicBezTo>
                  <a:cubicBezTo>
                    <a:pt x="-1064" y="288395"/>
                    <a:pt x="550" y="287050"/>
                    <a:pt x="1088" y="285974"/>
                  </a:cubicBezTo>
                  <a:cubicBezTo>
                    <a:pt x="6199" y="279786"/>
                    <a:pt x="12387" y="274675"/>
                    <a:pt x="18843" y="269832"/>
                  </a:cubicBezTo>
                  <a:lnTo>
                    <a:pt x="18843" y="269832"/>
                  </a:lnTo>
                  <a:cubicBezTo>
                    <a:pt x="21265" y="267411"/>
                    <a:pt x="24493" y="266066"/>
                    <a:pt x="26914" y="263914"/>
                  </a:cubicBezTo>
                  <a:cubicBezTo>
                    <a:pt x="35792" y="257457"/>
                    <a:pt x="43325" y="249117"/>
                    <a:pt x="51126" y="241585"/>
                  </a:cubicBezTo>
                  <a:cubicBezTo>
                    <a:pt x="58928" y="234321"/>
                    <a:pt x="67806" y="228133"/>
                    <a:pt x="75608" y="220870"/>
                  </a:cubicBezTo>
                  <a:cubicBezTo>
                    <a:pt x="79912" y="217103"/>
                    <a:pt x="84217" y="213606"/>
                    <a:pt x="87714" y="209033"/>
                  </a:cubicBezTo>
                  <a:cubicBezTo>
                    <a:pt x="92825" y="204459"/>
                    <a:pt x="98475" y="199886"/>
                    <a:pt x="103048" y="194505"/>
                  </a:cubicBezTo>
                  <a:cubicBezTo>
                    <a:pt x="112464" y="186434"/>
                    <a:pt x="117845" y="175404"/>
                    <a:pt x="123763" y="165182"/>
                  </a:cubicBezTo>
                  <a:cubicBezTo>
                    <a:pt x="124301" y="164105"/>
                    <a:pt x="125646" y="162760"/>
                    <a:pt x="124032" y="160877"/>
                  </a:cubicBezTo>
                  <a:cubicBezTo>
                    <a:pt x="118652" y="155497"/>
                    <a:pt x="118383" y="153344"/>
                    <a:pt x="122956" y="147426"/>
                  </a:cubicBezTo>
                  <a:cubicBezTo>
                    <a:pt x="130489" y="138279"/>
                    <a:pt x="137484" y="128594"/>
                    <a:pt x="143671" y="118371"/>
                  </a:cubicBezTo>
                  <a:cubicBezTo>
                    <a:pt x="150128" y="107610"/>
                    <a:pt x="155777" y="96580"/>
                    <a:pt x="161965" y="85550"/>
                  </a:cubicBezTo>
                  <a:cubicBezTo>
                    <a:pt x="170305" y="71023"/>
                    <a:pt x="176761" y="55688"/>
                    <a:pt x="184294" y="40623"/>
                  </a:cubicBezTo>
                  <a:cubicBezTo>
                    <a:pt x="186446" y="36318"/>
                    <a:pt x="188060" y="31745"/>
                    <a:pt x="191289" y="27979"/>
                  </a:cubicBezTo>
                  <a:cubicBezTo>
                    <a:pt x="194517" y="20984"/>
                    <a:pt x="197207" y="13989"/>
                    <a:pt x="199090" y="6726"/>
                  </a:cubicBezTo>
                  <a:cubicBezTo>
                    <a:pt x="199897" y="2959"/>
                    <a:pt x="202319" y="269"/>
                    <a:pt x="206354" y="0"/>
                  </a:cubicBezTo>
                  <a:cubicBezTo>
                    <a:pt x="210927" y="538"/>
                    <a:pt x="212004" y="3766"/>
                    <a:pt x="212273" y="7802"/>
                  </a:cubicBezTo>
                  <a:cubicBezTo>
                    <a:pt x="213349" y="20446"/>
                    <a:pt x="212541" y="33090"/>
                    <a:pt x="208506" y="45465"/>
                  </a:cubicBezTo>
                  <a:cubicBezTo>
                    <a:pt x="205278" y="56495"/>
                    <a:pt x="199897" y="66449"/>
                    <a:pt x="195862" y="76941"/>
                  </a:cubicBezTo>
                  <a:cubicBezTo>
                    <a:pt x="188060" y="96042"/>
                    <a:pt x="177837" y="113798"/>
                    <a:pt x="164924" y="129939"/>
                  </a:cubicBezTo>
                  <a:cubicBezTo>
                    <a:pt x="161158" y="134513"/>
                    <a:pt x="159544" y="140431"/>
                    <a:pt x="156046" y="145005"/>
                  </a:cubicBezTo>
                  <a:cubicBezTo>
                    <a:pt x="143402" y="159263"/>
                    <a:pt x="133179" y="175404"/>
                    <a:pt x="122418" y="191008"/>
                  </a:cubicBezTo>
                  <a:cubicBezTo>
                    <a:pt x="117576" y="198003"/>
                    <a:pt x="111926" y="204190"/>
                    <a:pt x="106008" y="210378"/>
                  </a:cubicBezTo>
                  <a:cubicBezTo>
                    <a:pt x="92287" y="224905"/>
                    <a:pt x="76953" y="237818"/>
                    <a:pt x="61349" y="250732"/>
                  </a:cubicBezTo>
                  <a:cubicBezTo>
                    <a:pt x="49781" y="260416"/>
                    <a:pt x="39827" y="271446"/>
                    <a:pt x="27183" y="279786"/>
                  </a:cubicBezTo>
                  <a:cubicBezTo>
                    <a:pt x="25569" y="281131"/>
                    <a:pt x="23955" y="282477"/>
                    <a:pt x="21803" y="283015"/>
                  </a:cubicBezTo>
                  <a:close/>
                </a:path>
              </a:pathLst>
            </a:custGeom>
            <a:solidFill>
              <a:srgbClr val="EFEEF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8" name="Полилиния: фигура 987">
              <a:extLst>
                <a:ext uri="{FF2B5EF4-FFF2-40B4-BE49-F238E27FC236}">
                  <a16:creationId xmlns:a16="http://schemas.microsoft.com/office/drawing/2014/main" id="{762D7A8E-1E10-AC53-1012-73F88F722E6D}"/>
                </a:ext>
              </a:extLst>
            </p:cNvPr>
            <p:cNvSpPr/>
            <p:nvPr/>
          </p:nvSpPr>
          <p:spPr>
            <a:xfrm>
              <a:off x="5725101" y="6694001"/>
              <a:ext cx="49490" cy="306998"/>
            </a:xfrm>
            <a:custGeom>
              <a:avLst/>
              <a:gdLst>
                <a:gd name="connsiteX0" fmla="*/ 14786 w 49490"/>
                <a:gd name="connsiteY0" fmla="*/ 306998 h 306998"/>
                <a:gd name="connsiteX1" fmla="*/ 18283 w 49490"/>
                <a:gd name="connsiteY1" fmla="*/ 269604 h 306998"/>
                <a:gd name="connsiteX2" fmla="*/ 13710 w 49490"/>
                <a:gd name="connsiteY2" fmla="*/ 261264 h 306998"/>
                <a:gd name="connsiteX3" fmla="*/ 20166 w 49490"/>
                <a:gd name="connsiteY3" fmla="*/ 246736 h 306998"/>
                <a:gd name="connsiteX4" fmla="*/ 20973 w 49490"/>
                <a:gd name="connsiteY4" fmla="*/ 240818 h 306998"/>
                <a:gd name="connsiteX5" fmla="*/ 24471 w 49490"/>
                <a:gd name="connsiteY5" fmla="*/ 223331 h 306998"/>
                <a:gd name="connsiteX6" fmla="*/ 33349 w 49490"/>
                <a:gd name="connsiteY6" fmla="*/ 142355 h 306998"/>
                <a:gd name="connsiteX7" fmla="*/ 22857 w 49490"/>
                <a:gd name="connsiteY7" fmla="*/ 69718 h 306998"/>
                <a:gd name="connsiteX8" fmla="*/ 9136 w 49490"/>
                <a:gd name="connsiteY8" fmla="*/ 25329 h 306998"/>
                <a:gd name="connsiteX9" fmla="*/ 8329 w 49490"/>
                <a:gd name="connsiteY9" fmla="*/ 18872 h 306998"/>
                <a:gd name="connsiteX10" fmla="*/ 3218 w 49490"/>
                <a:gd name="connsiteY10" fmla="*/ 7842 h 306998"/>
                <a:gd name="connsiteX11" fmla="*/ 1066 w 49490"/>
                <a:gd name="connsiteY11" fmla="*/ 309 h 306998"/>
                <a:gd name="connsiteX12" fmla="*/ 6446 w 49490"/>
                <a:gd name="connsiteY12" fmla="*/ 6228 h 306998"/>
                <a:gd name="connsiteX13" fmla="*/ 29313 w 49490"/>
                <a:gd name="connsiteY13" fmla="*/ 51962 h 306998"/>
                <a:gd name="connsiteX14" fmla="*/ 30389 w 49490"/>
                <a:gd name="connsiteY14" fmla="*/ 54114 h 306998"/>
                <a:gd name="connsiteX15" fmla="*/ 41957 w 49490"/>
                <a:gd name="connsiteY15" fmla="*/ 84783 h 306998"/>
                <a:gd name="connsiteX16" fmla="*/ 48683 w 49490"/>
                <a:gd name="connsiteY16" fmla="*/ 156344 h 306998"/>
                <a:gd name="connsiteX17" fmla="*/ 49490 w 49490"/>
                <a:gd name="connsiteY17" fmla="*/ 166567 h 306998"/>
                <a:gd name="connsiteX18" fmla="*/ 41688 w 49490"/>
                <a:gd name="connsiteY18" fmla="*/ 218758 h 306998"/>
                <a:gd name="connsiteX19" fmla="*/ 34963 w 49490"/>
                <a:gd name="connsiteY19" fmla="*/ 257497 h 306998"/>
                <a:gd name="connsiteX20" fmla="*/ 19628 w 49490"/>
                <a:gd name="connsiteY20" fmla="*/ 301618 h 306998"/>
                <a:gd name="connsiteX21" fmla="*/ 14786 w 49490"/>
                <a:gd name="connsiteY21" fmla="*/ 306998 h 306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490" h="306998">
                  <a:moveTo>
                    <a:pt x="14786" y="306998"/>
                  </a:moveTo>
                  <a:cubicBezTo>
                    <a:pt x="17745" y="294623"/>
                    <a:pt x="19628" y="282517"/>
                    <a:pt x="18283" y="269604"/>
                  </a:cubicBezTo>
                  <a:cubicBezTo>
                    <a:pt x="18014" y="265837"/>
                    <a:pt x="16938" y="263147"/>
                    <a:pt x="13710" y="261264"/>
                  </a:cubicBezTo>
                  <a:cubicBezTo>
                    <a:pt x="19090" y="257766"/>
                    <a:pt x="18821" y="251848"/>
                    <a:pt x="20166" y="246736"/>
                  </a:cubicBezTo>
                  <a:cubicBezTo>
                    <a:pt x="20704" y="244853"/>
                    <a:pt x="20166" y="242701"/>
                    <a:pt x="20973" y="240818"/>
                  </a:cubicBezTo>
                  <a:cubicBezTo>
                    <a:pt x="22857" y="235168"/>
                    <a:pt x="24471" y="229250"/>
                    <a:pt x="24471" y="223331"/>
                  </a:cubicBezTo>
                  <a:cubicBezTo>
                    <a:pt x="32003" y="196967"/>
                    <a:pt x="33349" y="169795"/>
                    <a:pt x="33349" y="142355"/>
                  </a:cubicBezTo>
                  <a:cubicBezTo>
                    <a:pt x="33349" y="117604"/>
                    <a:pt x="30389" y="93661"/>
                    <a:pt x="22857" y="69718"/>
                  </a:cubicBezTo>
                  <a:cubicBezTo>
                    <a:pt x="18283" y="54921"/>
                    <a:pt x="13441" y="40125"/>
                    <a:pt x="9136" y="25329"/>
                  </a:cubicBezTo>
                  <a:cubicBezTo>
                    <a:pt x="8598" y="23176"/>
                    <a:pt x="8598" y="21024"/>
                    <a:pt x="8329" y="18872"/>
                  </a:cubicBezTo>
                  <a:cubicBezTo>
                    <a:pt x="6446" y="15375"/>
                    <a:pt x="2949" y="12415"/>
                    <a:pt x="3218" y="7842"/>
                  </a:cubicBezTo>
                  <a:cubicBezTo>
                    <a:pt x="2949" y="5152"/>
                    <a:pt x="-2163" y="2193"/>
                    <a:pt x="1066" y="309"/>
                  </a:cubicBezTo>
                  <a:cubicBezTo>
                    <a:pt x="4025" y="-1305"/>
                    <a:pt x="5101" y="3807"/>
                    <a:pt x="6446" y="6228"/>
                  </a:cubicBezTo>
                  <a:cubicBezTo>
                    <a:pt x="15055" y="21024"/>
                    <a:pt x="22588" y="36359"/>
                    <a:pt x="29313" y="51962"/>
                  </a:cubicBezTo>
                  <a:cubicBezTo>
                    <a:pt x="29582" y="52769"/>
                    <a:pt x="29582" y="53845"/>
                    <a:pt x="30389" y="54114"/>
                  </a:cubicBezTo>
                  <a:cubicBezTo>
                    <a:pt x="43033" y="60840"/>
                    <a:pt x="40881" y="74291"/>
                    <a:pt x="41957" y="84783"/>
                  </a:cubicBezTo>
                  <a:cubicBezTo>
                    <a:pt x="44379" y="108457"/>
                    <a:pt x="47607" y="132401"/>
                    <a:pt x="48683" y="156344"/>
                  </a:cubicBezTo>
                  <a:cubicBezTo>
                    <a:pt x="48952" y="159841"/>
                    <a:pt x="48145" y="163339"/>
                    <a:pt x="49490" y="166567"/>
                  </a:cubicBezTo>
                  <a:cubicBezTo>
                    <a:pt x="48414" y="184054"/>
                    <a:pt x="44379" y="201271"/>
                    <a:pt x="41688" y="218758"/>
                  </a:cubicBezTo>
                  <a:cubicBezTo>
                    <a:pt x="39536" y="231671"/>
                    <a:pt x="38460" y="244853"/>
                    <a:pt x="34963" y="257497"/>
                  </a:cubicBezTo>
                  <a:cubicBezTo>
                    <a:pt x="30927" y="272563"/>
                    <a:pt x="25547" y="287090"/>
                    <a:pt x="19628" y="301618"/>
                  </a:cubicBezTo>
                  <a:cubicBezTo>
                    <a:pt x="18014" y="303501"/>
                    <a:pt x="18014" y="306460"/>
                    <a:pt x="14786" y="306998"/>
                  </a:cubicBezTo>
                  <a:close/>
                </a:path>
              </a:pathLst>
            </a:custGeom>
            <a:solidFill>
              <a:srgbClr val="C0B4C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89" name="Полилиния: фигура 988">
              <a:extLst>
                <a:ext uri="{FF2B5EF4-FFF2-40B4-BE49-F238E27FC236}">
                  <a16:creationId xmlns:a16="http://schemas.microsoft.com/office/drawing/2014/main" id="{3EA46842-FDF7-8C3F-F621-6A0AF28880DC}"/>
                </a:ext>
              </a:extLst>
            </p:cNvPr>
            <p:cNvSpPr/>
            <p:nvPr/>
          </p:nvSpPr>
          <p:spPr>
            <a:xfrm>
              <a:off x="5694152" y="6849000"/>
              <a:ext cx="47447" cy="191545"/>
            </a:xfrm>
            <a:custGeom>
              <a:avLst/>
              <a:gdLst>
                <a:gd name="connsiteX0" fmla="*/ 29593 w 47447"/>
                <a:gd name="connsiteY0" fmla="*/ 134244 h 191545"/>
                <a:gd name="connsiteX1" fmla="*/ 1883 w 47447"/>
                <a:gd name="connsiteY1" fmla="*/ 189932 h 191545"/>
                <a:gd name="connsiteX2" fmla="*/ 0 w 47447"/>
                <a:gd name="connsiteY2" fmla="*/ 191546 h 191545"/>
                <a:gd name="connsiteX3" fmla="*/ 11837 w 47447"/>
                <a:gd name="connsiteY3" fmla="*/ 161684 h 191545"/>
                <a:gd name="connsiteX4" fmla="*/ 21522 w 47447"/>
                <a:gd name="connsiteY4" fmla="*/ 124290 h 191545"/>
                <a:gd name="connsiteX5" fmla="*/ 37395 w 47447"/>
                <a:gd name="connsiteY5" fmla="*/ 54612 h 191545"/>
                <a:gd name="connsiteX6" fmla="*/ 40892 w 47447"/>
                <a:gd name="connsiteY6" fmla="*/ 11299 h 191545"/>
                <a:gd name="connsiteX7" fmla="*/ 41699 w 47447"/>
                <a:gd name="connsiteY7" fmla="*/ 4035 h 191545"/>
                <a:gd name="connsiteX8" fmla="*/ 44658 w 47447"/>
                <a:gd name="connsiteY8" fmla="*/ 0 h 191545"/>
                <a:gd name="connsiteX9" fmla="*/ 47349 w 47447"/>
                <a:gd name="connsiteY9" fmla="*/ 4573 h 191545"/>
                <a:gd name="connsiteX10" fmla="*/ 43582 w 47447"/>
                <a:gd name="connsiteY10" fmla="*/ 36318 h 191545"/>
                <a:gd name="connsiteX11" fmla="*/ 39278 w 47447"/>
                <a:gd name="connsiteY11" fmla="*/ 61876 h 191545"/>
                <a:gd name="connsiteX12" fmla="*/ 29055 w 47447"/>
                <a:gd name="connsiteY12" fmla="*/ 112184 h 191545"/>
                <a:gd name="connsiteX13" fmla="*/ 21253 w 47447"/>
                <a:gd name="connsiteY13" fmla="*/ 143660 h 191545"/>
                <a:gd name="connsiteX14" fmla="*/ 29593 w 47447"/>
                <a:gd name="connsiteY14" fmla="*/ 134244 h 19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7447" h="191545">
                  <a:moveTo>
                    <a:pt x="29593" y="134244"/>
                  </a:moveTo>
                  <a:cubicBezTo>
                    <a:pt x="21253" y="153344"/>
                    <a:pt x="12375" y="172176"/>
                    <a:pt x="1883" y="189932"/>
                  </a:cubicBezTo>
                  <a:cubicBezTo>
                    <a:pt x="1614" y="190470"/>
                    <a:pt x="807" y="191008"/>
                    <a:pt x="0" y="191546"/>
                  </a:cubicBezTo>
                  <a:cubicBezTo>
                    <a:pt x="4035" y="181592"/>
                    <a:pt x="7802" y="171638"/>
                    <a:pt x="11837" y="161684"/>
                  </a:cubicBezTo>
                  <a:cubicBezTo>
                    <a:pt x="16680" y="149578"/>
                    <a:pt x="18025" y="136665"/>
                    <a:pt x="21522" y="124290"/>
                  </a:cubicBezTo>
                  <a:cubicBezTo>
                    <a:pt x="28248" y="101423"/>
                    <a:pt x="32552" y="78017"/>
                    <a:pt x="37395" y="54612"/>
                  </a:cubicBezTo>
                  <a:cubicBezTo>
                    <a:pt x="40354" y="40623"/>
                    <a:pt x="40892" y="25826"/>
                    <a:pt x="40892" y="11299"/>
                  </a:cubicBezTo>
                  <a:cubicBezTo>
                    <a:pt x="40892" y="8878"/>
                    <a:pt x="41161" y="6457"/>
                    <a:pt x="41699" y="4035"/>
                  </a:cubicBezTo>
                  <a:cubicBezTo>
                    <a:pt x="41968" y="2421"/>
                    <a:pt x="41968" y="0"/>
                    <a:pt x="44658" y="0"/>
                  </a:cubicBezTo>
                  <a:cubicBezTo>
                    <a:pt x="47349" y="269"/>
                    <a:pt x="47349" y="2152"/>
                    <a:pt x="47349" y="4573"/>
                  </a:cubicBezTo>
                  <a:cubicBezTo>
                    <a:pt x="47618" y="15334"/>
                    <a:pt x="47618" y="26095"/>
                    <a:pt x="43582" y="36318"/>
                  </a:cubicBezTo>
                  <a:cubicBezTo>
                    <a:pt x="40623" y="44658"/>
                    <a:pt x="40623" y="53267"/>
                    <a:pt x="39278" y="61876"/>
                  </a:cubicBezTo>
                  <a:cubicBezTo>
                    <a:pt x="36588" y="78824"/>
                    <a:pt x="32283" y="95504"/>
                    <a:pt x="29055" y="112184"/>
                  </a:cubicBezTo>
                  <a:cubicBezTo>
                    <a:pt x="27172" y="122676"/>
                    <a:pt x="22329" y="132360"/>
                    <a:pt x="21253" y="143660"/>
                  </a:cubicBezTo>
                  <a:cubicBezTo>
                    <a:pt x="25019" y="140969"/>
                    <a:pt x="24481" y="135320"/>
                    <a:pt x="29593" y="134244"/>
                  </a:cubicBezTo>
                  <a:close/>
                </a:path>
              </a:pathLst>
            </a:custGeom>
            <a:solidFill>
              <a:srgbClr val="C0B3C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0" name="Полилиния: фигура 989">
              <a:extLst>
                <a:ext uri="{FF2B5EF4-FFF2-40B4-BE49-F238E27FC236}">
                  <a16:creationId xmlns:a16="http://schemas.microsoft.com/office/drawing/2014/main" id="{3FD06F43-8E1A-295A-79A3-E261FE7D0B76}"/>
                </a:ext>
              </a:extLst>
            </p:cNvPr>
            <p:cNvSpPr/>
            <p:nvPr/>
          </p:nvSpPr>
          <p:spPr>
            <a:xfrm>
              <a:off x="5558996" y="7147483"/>
              <a:ext cx="71935" cy="72233"/>
            </a:xfrm>
            <a:custGeom>
              <a:avLst/>
              <a:gdLst>
                <a:gd name="connsiteX0" fmla="*/ 61982 w 71935"/>
                <a:gd name="connsiteY0" fmla="*/ 17352 h 72233"/>
                <a:gd name="connsiteX1" fmla="*/ 42074 w 71935"/>
                <a:gd name="connsiteY1" fmla="*/ 36453 h 72233"/>
                <a:gd name="connsiteX2" fmla="*/ 5217 w 71935"/>
                <a:gd name="connsiteY2" fmla="*/ 69274 h 72233"/>
                <a:gd name="connsiteX3" fmla="*/ 644 w 71935"/>
                <a:gd name="connsiteY3" fmla="*/ 72233 h 72233"/>
                <a:gd name="connsiteX4" fmla="*/ 375 w 71935"/>
                <a:gd name="connsiteY4" fmla="*/ 71157 h 72233"/>
                <a:gd name="connsiteX5" fmla="*/ 55794 w 71935"/>
                <a:gd name="connsiteY5" fmla="*/ 13855 h 72233"/>
                <a:gd name="connsiteX6" fmla="*/ 69245 w 71935"/>
                <a:gd name="connsiteY6" fmla="*/ 942 h 72233"/>
                <a:gd name="connsiteX7" fmla="*/ 71936 w 71935"/>
                <a:gd name="connsiteY7" fmla="*/ 1480 h 72233"/>
                <a:gd name="connsiteX8" fmla="*/ 67900 w 71935"/>
                <a:gd name="connsiteY8" fmla="*/ 7936 h 72233"/>
                <a:gd name="connsiteX9" fmla="*/ 61982 w 71935"/>
                <a:gd name="connsiteY9" fmla="*/ 17352 h 72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935" h="72233">
                  <a:moveTo>
                    <a:pt x="61982" y="17352"/>
                  </a:moveTo>
                  <a:cubicBezTo>
                    <a:pt x="57408" y="25692"/>
                    <a:pt x="49338" y="30803"/>
                    <a:pt x="42074" y="36453"/>
                  </a:cubicBezTo>
                  <a:cubicBezTo>
                    <a:pt x="28892" y="46407"/>
                    <a:pt x="17593" y="58513"/>
                    <a:pt x="5217" y="69274"/>
                  </a:cubicBezTo>
                  <a:cubicBezTo>
                    <a:pt x="3872" y="70350"/>
                    <a:pt x="2527" y="71695"/>
                    <a:pt x="644" y="72233"/>
                  </a:cubicBezTo>
                  <a:cubicBezTo>
                    <a:pt x="-163" y="71964"/>
                    <a:pt x="-163" y="71695"/>
                    <a:pt x="375" y="71157"/>
                  </a:cubicBezTo>
                  <a:cubicBezTo>
                    <a:pt x="19476" y="52594"/>
                    <a:pt x="39115" y="34570"/>
                    <a:pt x="55794" y="13855"/>
                  </a:cubicBezTo>
                  <a:cubicBezTo>
                    <a:pt x="59830" y="9012"/>
                    <a:pt x="64134" y="4439"/>
                    <a:pt x="69245" y="942"/>
                  </a:cubicBezTo>
                  <a:cubicBezTo>
                    <a:pt x="70322" y="-135"/>
                    <a:pt x="71398" y="-673"/>
                    <a:pt x="71936" y="1480"/>
                  </a:cubicBezTo>
                  <a:cubicBezTo>
                    <a:pt x="70591" y="3632"/>
                    <a:pt x="69245" y="5784"/>
                    <a:pt x="67900" y="7936"/>
                  </a:cubicBezTo>
                  <a:cubicBezTo>
                    <a:pt x="67900" y="11972"/>
                    <a:pt x="63327" y="13855"/>
                    <a:pt x="61982" y="17352"/>
                  </a:cubicBezTo>
                  <a:close/>
                </a:path>
              </a:pathLst>
            </a:custGeom>
            <a:solidFill>
              <a:srgbClr val="C0B4C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1" name="Полилиния: фигура 990">
              <a:extLst>
                <a:ext uri="{FF2B5EF4-FFF2-40B4-BE49-F238E27FC236}">
                  <a16:creationId xmlns:a16="http://schemas.microsoft.com/office/drawing/2014/main" id="{32A9F4DB-71F4-51E6-F18A-0CDDB02986D4}"/>
                </a:ext>
              </a:extLst>
            </p:cNvPr>
            <p:cNvSpPr/>
            <p:nvPr/>
          </p:nvSpPr>
          <p:spPr>
            <a:xfrm>
              <a:off x="5703107" y="6681039"/>
              <a:ext cx="17410" cy="40453"/>
            </a:xfrm>
            <a:custGeom>
              <a:avLst/>
              <a:gdLst>
                <a:gd name="connsiteX0" fmla="*/ 14989 w 17410"/>
                <a:gd name="connsiteY0" fmla="*/ 40173 h 40453"/>
                <a:gd name="connsiteX1" fmla="*/ 10146 w 17410"/>
                <a:gd name="connsiteY1" fmla="*/ 26184 h 40453"/>
                <a:gd name="connsiteX2" fmla="*/ 2076 w 17410"/>
                <a:gd name="connsiteY2" fmla="*/ 6276 h 40453"/>
                <a:gd name="connsiteX3" fmla="*/ 1538 w 17410"/>
                <a:gd name="connsiteY3" fmla="*/ 358 h 40453"/>
                <a:gd name="connsiteX4" fmla="*/ 7187 w 17410"/>
                <a:gd name="connsiteY4" fmla="*/ 4393 h 40453"/>
                <a:gd name="connsiteX5" fmla="*/ 17410 w 17410"/>
                <a:gd name="connsiteY5" fmla="*/ 39635 h 40453"/>
                <a:gd name="connsiteX6" fmla="*/ 14989 w 17410"/>
                <a:gd name="connsiteY6" fmla="*/ 40173 h 40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10" h="40453">
                  <a:moveTo>
                    <a:pt x="14989" y="40173"/>
                  </a:moveTo>
                  <a:cubicBezTo>
                    <a:pt x="12568" y="35869"/>
                    <a:pt x="10954" y="31296"/>
                    <a:pt x="10146" y="26184"/>
                  </a:cubicBezTo>
                  <a:cubicBezTo>
                    <a:pt x="9070" y="19190"/>
                    <a:pt x="6111" y="12464"/>
                    <a:pt x="2076" y="6276"/>
                  </a:cubicBezTo>
                  <a:cubicBezTo>
                    <a:pt x="1000" y="4393"/>
                    <a:pt x="-1691" y="1972"/>
                    <a:pt x="1538" y="358"/>
                  </a:cubicBezTo>
                  <a:cubicBezTo>
                    <a:pt x="4228" y="-987"/>
                    <a:pt x="6380" y="1703"/>
                    <a:pt x="7187" y="4393"/>
                  </a:cubicBezTo>
                  <a:cubicBezTo>
                    <a:pt x="10684" y="15961"/>
                    <a:pt x="16065" y="27260"/>
                    <a:pt x="17410" y="39635"/>
                  </a:cubicBezTo>
                  <a:cubicBezTo>
                    <a:pt x="16603" y="40443"/>
                    <a:pt x="15796" y="40712"/>
                    <a:pt x="14989" y="40173"/>
                  </a:cubicBezTo>
                  <a:close/>
                </a:path>
              </a:pathLst>
            </a:custGeom>
            <a:solidFill>
              <a:srgbClr val="BEB2C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2" name="Полилиния: фигура 991">
              <a:extLst>
                <a:ext uri="{FF2B5EF4-FFF2-40B4-BE49-F238E27FC236}">
                  <a16:creationId xmlns:a16="http://schemas.microsoft.com/office/drawing/2014/main" id="{F08D3F78-F26D-7071-AC08-0270E70D2C16}"/>
                </a:ext>
              </a:extLst>
            </p:cNvPr>
            <p:cNvSpPr/>
            <p:nvPr/>
          </p:nvSpPr>
          <p:spPr>
            <a:xfrm>
              <a:off x="5730202" y="6755917"/>
              <a:ext cx="8339" cy="33897"/>
            </a:xfrm>
            <a:custGeom>
              <a:avLst/>
              <a:gdLst>
                <a:gd name="connsiteX0" fmla="*/ 8340 w 8339"/>
                <a:gd name="connsiteY0" fmla="*/ 33897 h 33897"/>
                <a:gd name="connsiteX1" fmla="*/ 0 w 8339"/>
                <a:gd name="connsiteY1" fmla="*/ 0 h 33897"/>
                <a:gd name="connsiteX2" fmla="*/ 8340 w 8339"/>
                <a:gd name="connsiteY2" fmla="*/ 33897 h 3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39" h="33897">
                  <a:moveTo>
                    <a:pt x="8340" y="33897"/>
                  </a:moveTo>
                  <a:cubicBezTo>
                    <a:pt x="4842" y="22867"/>
                    <a:pt x="3766" y="11030"/>
                    <a:pt x="0" y="0"/>
                  </a:cubicBezTo>
                  <a:cubicBezTo>
                    <a:pt x="7264" y="10223"/>
                    <a:pt x="7802" y="22060"/>
                    <a:pt x="8340" y="33897"/>
                  </a:cubicBezTo>
                  <a:close/>
                </a:path>
              </a:pathLst>
            </a:custGeom>
            <a:solidFill>
              <a:srgbClr val="B5A5B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3" name="Полилиния: фигура 992">
              <a:extLst>
                <a:ext uri="{FF2B5EF4-FFF2-40B4-BE49-F238E27FC236}">
                  <a16:creationId xmlns:a16="http://schemas.microsoft.com/office/drawing/2014/main" id="{6142A1EB-4D4A-24C4-4F2C-B436AEBF4A51}"/>
                </a:ext>
              </a:extLst>
            </p:cNvPr>
            <p:cNvSpPr/>
            <p:nvPr/>
          </p:nvSpPr>
          <p:spPr>
            <a:xfrm>
              <a:off x="5628241" y="7121253"/>
              <a:ext cx="20714" cy="27171"/>
            </a:xfrm>
            <a:custGeom>
              <a:avLst/>
              <a:gdLst>
                <a:gd name="connsiteX0" fmla="*/ 2690 w 20714"/>
                <a:gd name="connsiteY0" fmla="*/ 27172 h 27171"/>
                <a:gd name="connsiteX1" fmla="*/ 0 w 20714"/>
                <a:gd name="connsiteY1" fmla="*/ 26633 h 27171"/>
                <a:gd name="connsiteX2" fmla="*/ 19370 w 20714"/>
                <a:gd name="connsiteY2" fmla="*/ 0 h 27171"/>
                <a:gd name="connsiteX3" fmla="*/ 20715 w 20714"/>
                <a:gd name="connsiteY3" fmla="*/ 807 h 27171"/>
                <a:gd name="connsiteX4" fmla="*/ 2690 w 20714"/>
                <a:gd name="connsiteY4" fmla="*/ 27172 h 27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14" h="27171">
                  <a:moveTo>
                    <a:pt x="2690" y="27172"/>
                  </a:moveTo>
                  <a:cubicBezTo>
                    <a:pt x="1883" y="26364"/>
                    <a:pt x="1076" y="26364"/>
                    <a:pt x="0" y="26633"/>
                  </a:cubicBezTo>
                  <a:cubicBezTo>
                    <a:pt x="6457" y="17756"/>
                    <a:pt x="12913" y="8878"/>
                    <a:pt x="19370" y="0"/>
                  </a:cubicBezTo>
                  <a:cubicBezTo>
                    <a:pt x="19908" y="269"/>
                    <a:pt x="20177" y="538"/>
                    <a:pt x="20715" y="807"/>
                  </a:cubicBezTo>
                  <a:cubicBezTo>
                    <a:pt x="15066" y="9954"/>
                    <a:pt x="9685" y="19101"/>
                    <a:pt x="2690" y="27172"/>
                  </a:cubicBezTo>
                  <a:close/>
                </a:path>
              </a:pathLst>
            </a:custGeom>
            <a:solidFill>
              <a:srgbClr val="AB97B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4" name="Полилиния: фигура 993">
              <a:extLst>
                <a:ext uri="{FF2B5EF4-FFF2-40B4-BE49-F238E27FC236}">
                  <a16:creationId xmlns:a16="http://schemas.microsoft.com/office/drawing/2014/main" id="{4373113D-043F-5F98-1D42-88E98B291418}"/>
                </a:ext>
              </a:extLst>
            </p:cNvPr>
            <p:cNvSpPr/>
            <p:nvPr/>
          </p:nvSpPr>
          <p:spPr>
            <a:xfrm>
              <a:off x="5533275" y="7224828"/>
              <a:ext cx="17755" cy="16141"/>
            </a:xfrm>
            <a:custGeom>
              <a:avLst/>
              <a:gdLst>
                <a:gd name="connsiteX0" fmla="*/ 17756 w 17755"/>
                <a:gd name="connsiteY0" fmla="*/ 0 h 16141"/>
                <a:gd name="connsiteX1" fmla="*/ 0 w 17755"/>
                <a:gd name="connsiteY1" fmla="*/ 16142 h 16141"/>
                <a:gd name="connsiteX2" fmla="*/ 2421 w 17755"/>
                <a:gd name="connsiteY2" fmla="*/ 9147 h 16141"/>
                <a:gd name="connsiteX3" fmla="*/ 17756 w 17755"/>
                <a:gd name="connsiteY3" fmla="*/ 0 h 1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55" h="16141">
                  <a:moveTo>
                    <a:pt x="17756" y="0"/>
                  </a:moveTo>
                  <a:cubicBezTo>
                    <a:pt x="12375" y="5919"/>
                    <a:pt x="6995" y="12106"/>
                    <a:pt x="0" y="16142"/>
                  </a:cubicBezTo>
                  <a:cubicBezTo>
                    <a:pt x="269" y="13451"/>
                    <a:pt x="269" y="10492"/>
                    <a:pt x="2421" y="9147"/>
                  </a:cubicBezTo>
                  <a:cubicBezTo>
                    <a:pt x="7802" y="5919"/>
                    <a:pt x="12106" y="1883"/>
                    <a:pt x="17756" y="0"/>
                  </a:cubicBezTo>
                  <a:close/>
                </a:path>
              </a:pathLst>
            </a:custGeom>
            <a:solidFill>
              <a:srgbClr val="A39EA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5" name="Полилиния: фигура 994">
              <a:extLst>
                <a:ext uri="{FF2B5EF4-FFF2-40B4-BE49-F238E27FC236}">
                  <a16:creationId xmlns:a16="http://schemas.microsoft.com/office/drawing/2014/main" id="{2BD51DB6-C19F-C5C7-6CCB-4C898C065DA5}"/>
                </a:ext>
              </a:extLst>
            </p:cNvPr>
            <p:cNvSpPr/>
            <p:nvPr/>
          </p:nvSpPr>
          <p:spPr>
            <a:xfrm>
              <a:off x="5691654" y="6678438"/>
              <a:ext cx="5927" cy="17755"/>
            </a:xfrm>
            <a:custGeom>
              <a:avLst/>
              <a:gdLst>
                <a:gd name="connsiteX0" fmla="*/ 5188 w 5927"/>
                <a:gd name="connsiteY0" fmla="*/ 6188 h 17755"/>
                <a:gd name="connsiteX1" fmla="*/ 4381 w 5927"/>
                <a:gd name="connsiteY1" fmla="*/ 4035 h 17755"/>
                <a:gd name="connsiteX2" fmla="*/ 1422 w 5927"/>
                <a:gd name="connsiteY2" fmla="*/ 17756 h 17755"/>
                <a:gd name="connsiteX3" fmla="*/ 615 w 5927"/>
                <a:gd name="connsiteY3" fmla="*/ 0 h 17755"/>
                <a:gd name="connsiteX4" fmla="*/ 5188 w 5927"/>
                <a:gd name="connsiteY4" fmla="*/ 6188 h 1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27" h="17755">
                  <a:moveTo>
                    <a:pt x="5188" y="6188"/>
                  </a:moveTo>
                  <a:cubicBezTo>
                    <a:pt x="4919" y="5381"/>
                    <a:pt x="4650" y="4842"/>
                    <a:pt x="4381" y="4035"/>
                  </a:cubicBezTo>
                  <a:cubicBezTo>
                    <a:pt x="3036" y="8071"/>
                    <a:pt x="3305" y="12375"/>
                    <a:pt x="1422" y="17756"/>
                  </a:cubicBezTo>
                  <a:cubicBezTo>
                    <a:pt x="-999" y="11030"/>
                    <a:pt x="346" y="5381"/>
                    <a:pt x="615" y="0"/>
                  </a:cubicBezTo>
                  <a:cubicBezTo>
                    <a:pt x="2498" y="2152"/>
                    <a:pt x="7879" y="1345"/>
                    <a:pt x="5188" y="6188"/>
                  </a:cubicBezTo>
                  <a:close/>
                </a:path>
              </a:pathLst>
            </a:custGeom>
            <a:solidFill>
              <a:srgbClr val="94789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6" name="Полилиния: фигура 995">
              <a:extLst>
                <a:ext uri="{FF2B5EF4-FFF2-40B4-BE49-F238E27FC236}">
                  <a16:creationId xmlns:a16="http://schemas.microsoft.com/office/drawing/2014/main" id="{22F3B13C-9D32-BE17-4E37-606EFB9AF926}"/>
                </a:ext>
              </a:extLst>
            </p:cNvPr>
            <p:cNvSpPr/>
            <p:nvPr/>
          </p:nvSpPr>
          <p:spPr>
            <a:xfrm>
              <a:off x="5620978" y="7149770"/>
              <a:ext cx="14527" cy="15065"/>
            </a:xfrm>
            <a:custGeom>
              <a:avLst/>
              <a:gdLst>
                <a:gd name="connsiteX0" fmla="*/ 0 w 14527"/>
                <a:gd name="connsiteY0" fmla="*/ 15065 h 15065"/>
                <a:gd name="connsiteX1" fmla="*/ 5919 w 14527"/>
                <a:gd name="connsiteY1" fmla="*/ 5381 h 15065"/>
                <a:gd name="connsiteX2" fmla="*/ 14527 w 14527"/>
                <a:gd name="connsiteY2" fmla="*/ 0 h 15065"/>
                <a:gd name="connsiteX3" fmla="*/ 0 w 14527"/>
                <a:gd name="connsiteY3" fmla="*/ 15065 h 1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27" h="15065">
                  <a:moveTo>
                    <a:pt x="0" y="15065"/>
                  </a:moveTo>
                  <a:cubicBezTo>
                    <a:pt x="538" y="11030"/>
                    <a:pt x="3766" y="8609"/>
                    <a:pt x="5919" y="5381"/>
                  </a:cubicBezTo>
                  <a:cubicBezTo>
                    <a:pt x="10223" y="5919"/>
                    <a:pt x="10761" y="538"/>
                    <a:pt x="14527" y="0"/>
                  </a:cubicBezTo>
                  <a:cubicBezTo>
                    <a:pt x="10761" y="5919"/>
                    <a:pt x="5919" y="10761"/>
                    <a:pt x="0" y="15065"/>
                  </a:cubicBezTo>
                  <a:close/>
                </a:path>
              </a:pathLst>
            </a:custGeom>
            <a:solidFill>
              <a:srgbClr val="A89FA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7" name="Полилиния: фигура 996">
              <a:extLst>
                <a:ext uri="{FF2B5EF4-FFF2-40B4-BE49-F238E27FC236}">
                  <a16:creationId xmlns:a16="http://schemas.microsoft.com/office/drawing/2014/main" id="{C0CE975F-BBAE-B264-279C-1CD2387A14E2}"/>
                </a:ext>
              </a:extLst>
            </p:cNvPr>
            <p:cNvSpPr/>
            <p:nvPr/>
          </p:nvSpPr>
          <p:spPr>
            <a:xfrm>
              <a:off x="5745805" y="6917332"/>
              <a:ext cx="4199" cy="17486"/>
            </a:xfrm>
            <a:custGeom>
              <a:avLst/>
              <a:gdLst>
                <a:gd name="connsiteX0" fmla="*/ 3497 w 4199"/>
                <a:gd name="connsiteY0" fmla="*/ 0 h 17486"/>
                <a:gd name="connsiteX1" fmla="*/ 0 w 4199"/>
                <a:gd name="connsiteY1" fmla="*/ 17487 h 17486"/>
                <a:gd name="connsiteX2" fmla="*/ 3497 w 4199"/>
                <a:gd name="connsiteY2" fmla="*/ 0 h 17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99" h="17486">
                  <a:moveTo>
                    <a:pt x="3497" y="0"/>
                  </a:moveTo>
                  <a:cubicBezTo>
                    <a:pt x="5381" y="6457"/>
                    <a:pt x="3228" y="12106"/>
                    <a:pt x="0" y="17487"/>
                  </a:cubicBezTo>
                  <a:cubicBezTo>
                    <a:pt x="538" y="11568"/>
                    <a:pt x="2152" y="5650"/>
                    <a:pt x="3497" y="0"/>
                  </a:cubicBezTo>
                  <a:close/>
                </a:path>
              </a:pathLst>
            </a:custGeom>
            <a:solidFill>
              <a:srgbClr val="C9BFD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8" name="Полилиния: фигура 997">
              <a:extLst>
                <a:ext uri="{FF2B5EF4-FFF2-40B4-BE49-F238E27FC236}">
                  <a16:creationId xmlns:a16="http://schemas.microsoft.com/office/drawing/2014/main" id="{7166DD97-3163-E020-0259-3231976CAF3C}"/>
                </a:ext>
              </a:extLst>
            </p:cNvPr>
            <p:cNvSpPr/>
            <p:nvPr/>
          </p:nvSpPr>
          <p:spPr>
            <a:xfrm>
              <a:off x="5727284" y="6701574"/>
              <a:ext cx="5876" cy="11030"/>
            </a:xfrm>
            <a:custGeom>
              <a:avLst/>
              <a:gdLst>
                <a:gd name="connsiteX0" fmla="*/ 765 w 5876"/>
                <a:gd name="connsiteY0" fmla="*/ 0 h 11030"/>
                <a:gd name="connsiteX1" fmla="*/ 5877 w 5876"/>
                <a:gd name="connsiteY1" fmla="*/ 11030 h 11030"/>
                <a:gd name="connsiteX2" fmla="*/ 765 w 5876"/>
                <a:gd name="connsiteY2" fmla="*/ 0 h 1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76" h="11030">
                  <a:moveTo>
                    <a:pt x="765" y="0"/>
                  </a:moveTo>
                  <a:cubicBezTo>
                    <a:pt x="2918" y="3497"/>
                    <a:pt x="5070" y="6995"/>
                    <a:pt x="5877" y="11030"/>
                  </a:cubicBezTo>
                  <a:cubicBezTo>
                    <a:pt x="2111" y="8340"/>
                    <a:pt x="-1656" y="5650"/>
                    <a:pt x="765" y="0"/>
                  </a:cubicBezTo>
                  <a:close/>
                </a:path>
              </a:pathLst>
            </a:custGeom>
            <a:solidFill>
              <a:srgbClr val="3821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99" name="Полилиния: фигура 998">
              <a:extLst>
                <a:ext uri="{FF2B5EF4-FFF2-40B4-BE49-F238E27FC236}">
                  <a16:creationId xmlns:a16="http://schemas.microsoft.com/office/drawing/2014/main" id="{000A07F0-A846-848B-6995-787ABD34274D}"/>
                </a:ext>
              </a:extLst>
            </p:cNvPr>
            <p:cNvSpPr/>
            <p:nvPr/>
          </p:nvSpPr>
          <p:spPr>
            <a:xfrm>
              <a:off x="5719441" y="6664158"/>
              <a:ext cx="7532" cy="6477"/>
            </a:xfrm>
            <a:custGeom>
              <a:avLst/>
              <a:gdLst>
                <a:gd name="connsiteX0" fmla="*/ 0 w 7532"/>
                <a:gd name="connsiteY0" fmla="*/ 290 h 6477"/>
                <a:gd name="connsiteX1" fmla="*/ 7533 w 7532"/>
                <a:gd name="connsiteY1" fmla="*/ 6478 h 6477"/>
                <a:gd name="connsiteX2" fmla="*/ 0 w 7532"/>
                <a:gd name="connsiteY2" fmla="*/ 290 h 6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32" h="6477">
                  <a:moveTo>
                    <a:pt x="0" y="290"/>
                  </a:moveTo>
                  <a:cubicBezTo>
                    <a:pt x="3228" y="-786"/>
                    <a:pt x="5381" y="1097"/>
                    <a:pt x="7533" y="6478"/>
                  </a:cubicBezTo>
                  <a:cubicBezTo>
                    <a:pt x="4573" y="5402"/>
                    <a:pt x="807" y="4595"/>
                    <a:pt x="0" y="290"/>
                  </a:cubicBezTo>
                  <a:close/>
                </a:path>
              </a:pathLst>
            </a:custGeom>
            <a:solidFill>
              <a:srgbClr val="3A20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0" name="Полилиния: фигура 999">
              <a:extLst>
                <a:ext uri="{FF2B5EF4-FFF2-40B4-BE49-F238E27FC236}">
                  <a16:creationId xmlns:a16="http://schemas.microsoft.com/office/drawing/2014/main" id="{4A76606C-9DCE-0097-EC6D-829FAAE72A3D}"/>
                </a:ext>
              </a:extLst>
            </p:cNvPr>
            <p:cNvSpPr/>
            <p:nvPr/>
          </p:nvSpPr>
          <p:spPr>
            <a:xfrm>
              <a:off x="5718096" y="6720406"/>
              <a:ext cx="4603" cy="10222"/>
            </a:xfrm>
            <a:custGeom>
              <a:avLst/>
              <a:gdLst>
                <a:gd name="connsiteX0" fmla="*/ 0 w 4603"/>
                <a:gd name="connsiteY0" fmla="*/ 807 h 10222"/>
                <a:gd name="connsiteX1" fmla="*/ 2421 w 4603"/>
                <a:gd name="connsiteY1" fmla="*/ 0 h 10222"/>
                <a:gd name="connsiteX2" fmla="*/ 4573 w 4603"/>
                <a:gd name="connsiteY2" fmla="*/ 10223 h 10222"/>
                <a:gd name="connsiteX3" fmla="*/ 0 w 4603"/>
                <a:gd name="connsiteY3" fmla="*/ 807 h 10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03" h="10222">
                  <a:moveTo>
                    <a:pt x="0" y="807"/>
                  </a:moveTo>
                  <a:cubicBezTo>
                    <a:pt x="807" y="538"/>
                    <a:pt x="1614" y="269"/>
                    <a:pt x="2421" y="0"/>
                  </a:cubicBezTo>
                  <a:cubicBezTo>
                    <a:pt x="3228" y="2959"/>
                    <a:pt x="4842" y="5650"/>
                    <a:pt x="4573" y="10223"/>
                  </a:cubicBezTo>
                  <a:cubicBezTo>
                    <a:pt x="1345" y="6995"/>
                    <a:pt x="1076" y="3766"/>
                    <a:pt x="0" y="807"/>
                  </a:cubicBezTo>
                  <a:close/>
                </a:path>
              </a:pathLst>
            </a:custGeom>
            <a:solidFill>
              <a:srgbClr val="AC99B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1" name="Полилиния: фигура 1000">
              <a:extLst>
                <a:ext uri="{FF2B5EF4-FFF2-40B4-BE49-F238E27FC236}">
                  <a16:creationId xmlns:a16="http://schemas.microsoft.com/office/drawing/2014/main" id="{82ABE79C-7C75-0B7C-7FBE-0045279ED930}"/>
                </a:ext>
              </a:extLst>
            </p:cNvPr>
            <p:cNvSpPr/>
            <p:nvPr/>
          </p:nvSpPr>
          <p:spPr>
            <a:xfrm>
              <a:off x="5709487" y="6656425"/>
              <a:ext cx="8877" cy="5063"/>
            </a:xfrm>
            <a:custGeom>
              <a:avLst/>
              <a:gdLst>
                <a:gd name="connsiteX0" fmla="*/ 0 w 8877"/>
                <a:gd name="connsiteY0" fmla="*/ 3450 h 5063"/>
                <a:gd name="connsiteX1" fmla="*/ 8878 w 8877"/>
                <a:gd name="connsiteY1" fmla="*/ 3450 h 5063"/>
                <a:gd name="connsiteX2" fmla="*/ 4304 w 8877"/>
                <a:gd name="connsiteY2" fmla="*/ 5064 h 5063"/>
                <a:gd name="connsiteX3" fmla="*/ 0 w 8877"/>
                <a:gd name="connsiteY3" fmla="*/ 3450 h 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77" h="5063">
                  <a:moveTo>
                    <a:pt x="0" y="3450"/>
                  </a:moveTo>
                  <a:cubicBezTo>
                    <a:pt x="2959" y="759"/>
                    <a:pt x="5919" y="-2738"/>
                    <a:pt x="8878" y="3450"/>
                  </a:cubicBezTo>
                  <a:cubicBezTo>
                    <a:pt x="7533" y="4257"/>
                    <a:pt x="5649" y="4257"/>
                    <a:pt x="4304" y="5064"/>
                  </a:cubicBezTo>
                  <a:cubicBezTo>
                    <a:pt x="2690" y="4526"/>
                    <a:pt x="1345" y="3988"/>
                    <a:pt x="0" y="3450"/>
                  </a:cubicBezTo>
                  <a:close/>
                </a:path>
              </a:pathLst>
            </a:custGeom>
            <a:solidFill>
              <a:srgbClr val="47294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2" name="Полилиния: фигура 1001">
              <a:extLst>
                <a:ext uri="{FF2B5EF4-FFF2-40B4-BE49-F238E27FC236}">
                  <a16:creationId xmlns:a16="http://schemas.microsoft.com/office/drawing/2014/main" id="{6606C45A-0693-74CD-BC2A-601CC35322CD}"/>
                </a:ext>
              </a:extLst>
            </p:cNvPr>
            <p:cNvSpPr/>
            <p:nvPr/>
          </p:nvSpPr>
          <p:spPr>
            <a:xfrm>
              <a:off x="5730084" y="6692696"/>
              <a:ext cx="6036" cy="6994"/>
            </a:xfrm>
            <a:custGeom>
              <a:avLst/>
              <a:gdLst>
                <a:gd name="connsiteX0" fmla="*/ 1463 w 6036"/>
                <a:gd name="connsiteY0" fmla="*/ 0 h 6994"/>
                <a:gd name="connsiteX1" fmla="*/ 6036 w 6036"/>
                <a:gd name="connsiteY1" fmla="*/ 6995 h 6994"/>
                <a:gd name="connsiteX2" fmla="*/ 1194 w 6036"/>
                <a:gd name="connsiteY2" fmla="*/ 2959 h 6994"/>
                <a:gd name="connsiteX3" fmla="*/ 1463 w 6036"/>
                <a:gd name="connsiteY3" fmla="*/ 0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36" h="6994">
                  <a:moveTo>
                    <a:pt x="1463" y="0"/>
                  </a:moveTo>
                  <a:cubicBezTo>
                    <a:pt x="3346" y="1883"/>
                    <a:pt x="6036" y="3228"/>
                    <a:pt x="6036" y="6995"/>
                  </a:cubicBezTo>
                  <a:cubicBezTo>
                    <a:pt x="3346" y="6726"/>
                    <a:pt x="2270" y="4842"/>
                    <a:pt x="1194" y="2959"/>
                  </a:cubicBezTo>
                  <a:cubicBezTo>
                    <a:pt x="118" y="1614"/>
                    <a:pt x="-958" y="538"/>
                    <a:pt x="1463" y="0"/>
                  </a:cubicBezTo>
                  <a:close/>
                </a:path>
              </a:pathLst>
            </a:custGeom>
            <a:solidFill>
              <a:srgbClr val="351D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3" name="Полилиния: фигура 1002">
              <a:extLst>
                <a:ext uri="{FF2B5EF4-FFF2-40B4-BE49-F238E27FC236}">
                  <a16:creationId xmlns:a16="http://schemas.microsoft.com/office/drawing/2014/main" id="{99D8EAF6-040F-5846-9224-AED693009848}"/>
                </a:ext>
              </a:extLst>
            </p:cNvPr>
            <p:cNvSpPr/>
            <p:nvPr/>
          </p:nvSpPr>
          <p:spPr>
            <a:xfrm>
              <a:off x="5551300" y="7218102"/>
              <a:ext cx="8339" cy="6456"/>
            </a:xfrm>
            <a:custGeom>
              <a:avLst/>
              <a:gdLst>
                <a:gd name="connsiteX0" fmla="*/ 8071 w 8339"/>
                <a:gd name="connsiteY0" fmla="*/ 0 h 6456"/>
                <a:gd name="connsiteX1" fmla="*/ 8340 w 8339"/>
                <a:gd name="connsiteY1" fmla="*/ 1076 h 6456"/>
                <a:gd name="connsiteX2" fmla="*/ 0 w 8339"/>
                <a:gd name="connsiteY2" fmla="*/ 6457 h 6456"/>
                <a:gd name="connsiteX3" fmla="*/ 8071 w 8339"/>
                <a:gd name="connsiteY3" fmla="*/ 0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39" h="6456">
                  <a:moveTo>
                    <a:pt x="8071" y="0"/>
                  </a:moveTo>
                  <a:cubicBezTo>
                    <a:pt x="8071" y="269"/>
                    <a:pt x="8340" y="807"/>
                    <a:pt x="8340" y="1076"/>
                  </a:cubicBezTo>
                  <a:cubicBezTo>
                    <a:pt x="5919" y="3766"/>
                    <a:pt x="3228" y="5650"/>
                    <a:pt x="0" y="6457"/>
                  </a:cubicBezTo>
                  <a:cubicBezTo>
                    <a:pt x="1345" y="3228"/>
                    <a:pt x="4573" y="1614"/>
                    <a:pt x="8071" y="0"/>
                  </a:cubicBezTo>
                  <a:close/>
                </a:path>
              </a:pathLst>
            </a:custGeom>
            <a:solidFill>
              <a:srgbClr val="A39EA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4" name="Полилиния: фигура 1003">
              <a:extLst>
                <a:ext uri="{FF2B5EF4-FFF2-40B4-BE49-F238E27FC236}">
                  <a16:creationId xmlns:a16="http://schemas.microsoft.com/office/drawing/2014/main" id="{8127B6FF-29A5-3863-5545-727103E84DC7}"/>
                </a:ext>
              </a:extLst>
            </p:cNvPr>
            <p:cNvSpPr/>
            <p:nvPr/>
          </p:nvSpPr>
          <p:spPr>
            <a:xfrm>
              <a:off x="5713522" y="6658984"/>
              <a:ext cx="4573" cy="4657"/>
            </a:xfrm>
            <a:custGeom>
              <a:avLst/>
              <a:gdLst>
                <a:gd name="connsiteX0" fmla="*/ 0 w 4573"/>
                <a:gd name="connsiteY0" fmla="*/ 2505 h 4657"/>
                <a:gd name="connsiteX1" fmla="*/ 4573 w 4573"/>
                <a:gd name="connsiteY1" fmla="*/ 891 h 4657"/>
                <a:gd name="connsiteX2" fmla="*/ 4573 w 4573"/>
                <a:gd name="connsiteY2" fmla="*/ 4657 h 4657"/>
                <a:gd name="connsiteX3" fmla="*/ 0 w 4573"/>
                <a:gd name="connsiteY3" fmla="*/ 2505 h 4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3" h="4657">
                  <a:moveTo>
                    <a:pt x="0" y="2505"/>
                  </a:moveTo>
                  <a:cubicBezTo>
                    <a:pt x="0" y="-2337"/>
                    <a:pt x="2959" y="1429"/>
                    <a:pt x="4573" y="891"/>
                  </a:cubicBezTo>
                  <a:cubicBezTo>
                    <a:pt x="4573" y="2236"/>
                    <a:pt x="4573" y="3312"/>
                    <a:pt x="4573" y="4657"/>
                  </a:cubicBezTo>
                  <a:cubicBezTo>
                    <a:pt x="2959" y="3850"/>
                    <a:pt x="1614" y="3312"/>
                    <a:pt x="0" y="2505"/>
                  </a:cubicBezTo>
                  <a:close/>
                </a:path>
              </a:pathLst>
            </a:custGeom>
            <a:solidFill>
              <a:srgbClr val="7B638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5" name="Полилиния: фигура 1004">
              <a:extLst>
                <a:ext uri="{FF2B5EF4-FFF2-40B4-BE49-F238E27FC236}">
                  <a16:creationId xmlns:a16="http://schemas.microsoft.com/office/drawing/2014/main" id="{013334F5-3C52-90F5-432F-8C0553FDACF2}"/>
                </a:ext>
              </a:extLst>
            </p:cNvPr>
            <p:cNvSpPr/>
            <p:nvPr/>
          </p:nvSpPr>
          <p:spPr>
            <a:xfrm>
              <a:off x="5629586" y="7133628"/>
              <a:ext cx="4035" cy="5918"/>
            </a:xfrm>
            <a:custGeom>
              <a:avLst/>
              <a:gdLst>
                <a:gd name="connsiteX0" fmla="*/ 0 w 4035"/>
                <a:gd name="connsiteY0" fmla="*/ 5919 h 5918"/>
                <a:gd name="connsiteX1" fmla="*/ 4035 w 4035"/>
                <a:gd name="connsiteY1" fmla="*/ 0 h 5918"/>
                <a:gd name="connsiteX2" fmla="*/ 0 w 4035"/>
                <a:gd name="connsiteY2" fmla="*/ 5919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35" h="5918">
                  <a:moveTo>
                    <a:pt x="0" y="5919"/>
                  </a:moveTo>
                  <a:cubicBezTo>
                    <a:pt x="1345" y="4035"/>
                    <a:pt x="2690" y="1883"/>
                    <a:pt x="4035" y="0"/>
                  </a:cubicBezTo>
                  <a:cubicBezTo>
                    <a:pt x="4035" y="2959"/>
                    <a:pt x="3228" y="5111"/>
                    <a:pt x="0" y="5919"/>
                  </a:cubicBezTo>
                  <a:close/>
                </a:path>
              </a:pathLst>
            </a:custGeom>
            <a:solidFill>
              <a:srgbClr val="B09EB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6" name="Полилиния: фигура 1005">
              <a:extLst>
                <a:ext uri="{FF2B5EF4-FFF2-40B4-BE49-F238E27FC236}">
                  <a16:creationId xmlns:a16="http://schemas.microsoft.com/office/drawing/2014/main" id="{B9D62C3E-9760-B382-62E4-A338D46266F5}"/>
                </a:ext>
              </a:extLst>
            </p:cNvPr>
            <p:cNvSpPr/>
            <p:nvPr/>
          </p:nvSpPr>
          <p:spPr>
            <a:xfrm>
              <a:off x="5737869" y="6702867"/>
              <a:ext cx="2974" cy="3549"/>
            </a:xfrm>
            <a:custGeom>
              <a:avLst/>
              <a:gdLst>
                <a:gd name="connsiteX0" fmla="*/ 134 w 2974"/>
                <a:gd name="connsiteY0" fmla="*/ 1397 h 3549"/>
                <a:gd name="connsiteX1" fmla="*/ 673 w 2974"/>
                <a:gd name="connsiteY1" fmla="*/ 52 h 3549"/>
                <a:gd name="connsiteX2" fmla="*/ 2825 w 2974"/>
                <a:gd name="connsiteY2" fmla="*/ 1666 h 3549"/>
                <a:gd name="connsiteX3" fmla="*/ 2018 w 2974"/>
                <a:gd name="connsiteY3" fmla="*/ 3549 h 3549"/>
                <a:gd name="connsiteX4" fmla="*/ 134 w 2974"/>
                <a:gd name="connsiteY4" fmla="*/ 1397 h 3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74" h="3549">
                  <a:moveTo>
                    <a:pt x="134" y="1397"/>
                  </a:moveTo>
                  <a:cubicBezTo>
                    <a:pt x="134" y="1128"/>
                    <a:pt x="-403" y="321"/>
                    <a:pt x="673" y="52"/>
                  </a:cubicBezTo>
                  <a:cubicBezTo>
                    <a:pt x="1749" y="-217"/>
                    <a:pt x="2556" y="590"/>
                    <a:pt x="2825" y="1666"/>
                  </a:cubicBezTo>
                  <a:cubicBezTo>
                    <a:pt x="3094" y="2473"/>
                    <a:pt x="3094" y="3280"/>
                    <a:pt x="2018" y="3549"/>
                  </a:cubicBezTo>
                  <a:cubicBezTo>
                    <a:pt x="942" y="3280"/>
                    <a:pt x="404" y="2473"/>
                    <a:pt x="134" y="1397"/>
                  </a:cubicBezTo>
                  <a:close/>
                </a:path>
              </a:pathLst>
            </a:custGeom>
            <a:solidFill>
              <a:srgbClr val="6048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7" name="Полилиния: фигура 1006">
              <a:extLst>
                <a:ext uri="{FF2B5EF4-FFF2-40B4-BE49-F238E27FC236}">
                  <a16:creationId xmlns:a16="http://schemas.microsoft.com/office/drawing/2014/main" id="{0A082753-8586-C97A-327B-5BB387AD25C8}"/>
                </a:ext>
              </a:extLst>
            </p:cNvPr>
            <p:cNvSpPr/>
            <p:nvPr/>
          </p:nvSpPr>
          <p:spPr>
            <a:xfrm>
              <a:off x="5728588" y="6690544"/>
              <a:ext cx="2959" cy="4842"/>
            </a:xfrm>
            <a:custGeom>
              <a:avLst/>
              <a:gdLst>
                <a:gd name="connsiteX0" fmla="*/ 2959 w 2959"/>
                <a:gd name="connsiteY0" fmla="*/ 2152 h 4842"/>
                <a:gd name="connsiteX1" fmla="*/ 2690 w 2959"/>
                <a:gd name="connsiteY1" fmla="*/ 4842 h 4842"/>
                <a:gd name="connsiteX2" fmla="*/ 0 w 2959"/>
                <a:gd name="connsiteY2" fmla="*/ 0 h 4842"/>
                <a:gd name="connsiteX3" fmla="*/ 2959 w 2959"/>
                <a:gd name="connsiteY3" fmla="*/ 2152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9" h="4842">
                  <a:moveTo>
                    <a:pt x="2959" y="2152"/>
                  </a:moveTo>
                  <a:cubicBezTo>
                    <a:pt x="2959" y="2959"/>
                    <a:pt x="2690" y="4035"/>
                    <a:pt x="2690" y="4842"/>
                  </a:cubicBezTo>
                  <a:cubicBezTo>
                    <a:pt x="1076" y="3766"/>
                    <a:pt x="269" y="2152"/>
                    <a:pt x="0" y="0"/>
                  </a:cubicBezTo>
                  <a:cubicBezTo>
                    <a:pt x="1614" y="0"/>
                    <a:pt x="2152" y="1076"/>
                    <a:pt x="2959" y="2152"/>
                  </a:cubicBezTo>
                  <a:close/>
                </a:path>
              </a:pathLst>
            </a:custGeom>
            <a:solidFill>
              <a:srgbClr val="523B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8" name="Полилиния: фигура 1007">
              <a:extLst>
                <a:ext uri="{FF2B5EF4-FFF2-40B4-BE49-F238E27FC236}">
                  <a16:creationId xmlns:a16="http://schemas.microsoft.com/office/drawing/2014/main" id="{11974224-4806-6DA5-949C-31A76019CD1E}"/>
                </a:ext>
              </a:extLst>
            </p:cNvPr>
            <p:cNvSpPr/>
            <p:nvPr/>
          </p:nvSpPr>
          <p:spPr>
            <a:xfrm>
              <a:off x="5581537" y="6951229"/>
              <a:ext cx="177719" cy="268106"/>
            </a:xfrm>
            <a:custGeom>
              <a:avLst/>
              <a:gdLst>
                <a:gd name="connsiteX0" fmla="*/ 158349 w 177719"/>
                <a:gd name="connsiteY0" fmla="*/ 49770 h 268106"/>
                <a:gd name="connsiteX1" fmla="*/ 172608 w 177719"/>
                <a:gd name="connsiteY1" fmla="*/ 13182 h 268106"/>
                <a:gd name="connsiteX2" fmla="*/ 177719 w 177719"/>
                <a:gd name="connsiteY2" fmla="*/ 0 h 268106"/>
                <a:gd name="connsiteX3" fmla="*/ 163730 w 177719"/>
                <a:gd name="connsiteY3" fmla="*/ 51384 h 268106"/>
                <a:gd name="connsiteX4" fmla="*/ 135213 w 177719"/>
                <a:gd name="connsiteY4" fmla="*/ 120254 h 268106"/>
                <a:gd name="connsiteX5" fmla="*/ 110732 w 177719"/>
                <a:gd name="connsiteY5" fmla="*/ 161953 h 268106"/>
                <a:gd name="connsiteX6" fmla="*/ 79794 w 177719"/>
                <a:gd name="connsiteY6" fmla="*/ 198272 h 268106"/>
                <a:gd name="connsiteX7" fmla="*/ 14421 w 177719"/>
                <a:gd name="connsiteY7" fmla="*/ 262838 h 268106"/>
                <a:gd name="connsiteX8" fmla="*/ 6350 w 177719"/>
                <a:gd name="connsiteY8" fmla="*/ 267680 h 268106"/>
                <a:gd name="connsiteX9" fmla="*/ 701 w 177719"/>
                <a:gd name="connsiteY9" fmla="*/ 267680 h 268106"/>
                <a:gd name="connsiteX10" fmla="*/ 2046 w 177719"/>
                <a:gd name="connsiteY10" fmla="*/ 263914 h 268106"/>
                <a:gd name="connsiteX11" fmla="*/ 22492 w 177719"/>
                <a:gd name="connsiteY11" fmla="*/ 245620 h 268106"/>
                <a:gd name="connsiteX12" fmla="*/ 34329 w 177719"/>
                <a:gd name="connsiteY12" fmla="*/ 239701 h 268106"/>
                <a:gd name="connsiteX13" fmla="*/ 66881 w 177719"/>
                <a:gd name="connsiteY13" fmla="*/ 206342 h 268106"/>
                <a:gd name="connsiteX14" fmla="*/ 106158 w 177719"/>
                <a:gd name="connsiteY14" fmla="*/ 147964 h 268106"/>
                <a:gd name="connsiteX15" fmla="*/ 129833 w 177719"/>
                <a:gd name="connsiteY15" fmla="*/ 111376 h 268106"/>
                <a:gd name="connsiteX16" fmla="*/ 158349 w 177719"/>
                <a:gd name="connsiteY16" fmla="*/ 49770 h 268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7719" h="268106">
                  <a:moveTo>
                    <a:pt x="158349" y="49770"/>
                  </a:moveTo>
                  <a:cubicBezTo>
                    <a:pt x="163730" y="37664"/>
                    <a:pt x="168572" y="25557"/>
                    <a:pt x="172608" y="13182"/>
                  </a:cubicBezTo>
                  <a:cubicBezTo>
                    <a:pt x="173953" y="8609"/>
                    <a:pt x="174491" y="3766"/>
                    <a:pt x="177719" y="0"/>
                  </a:cubicBezTo>
                  <a:cubicBezTo>
                    <a:pt x="175029" y="17756"/>
                    <a:pt x="169917" y="34704"/>
                    <a:pt x="163730" y="51384"/>
                  </a:cubicBezTo>
                  <a:cubicBezTo>
                    <a:pt x="155121" y="74520"/>
                    <a:pt x="144629" y="97387"/>
                    <a:pt x="135213" y="120254"/>
                  </a:cubicBezTo>
                  <a:cubicBezTo>
                    <a:pt x="129026" y="135051"/>
                    <a:pt x="121224" y="149309"/>
                    <a:pt x="110732" y="161953"/>
                  </a:cubicBezTo>
                  <a:cubicBezTo>
                    <a:pt x="100778" y="174328"/>
                    <a:pt x="90017" y="186165"/>
                    <a:pt x="79794" y="198272"/>
                  </a:cubicBezTo>
                  <a:cubicBezTo>
                    <a:pt x="59617" y="221408"/>
                    <a:pt x="40785" y="245889"/>
                    <a:pt x="14421" y="262838"/>
                  </a:cubicBezTo>
                  <a:cubicBezTo>
                    <a:pt x="12000" y="264721"/>
                    <a:pt x="9040" y="266066"/>
                    <a:pt x="6350" y="267680"/>
                  </a:cubicBezTo>
                  <a:cubicBezTo>
                    <a:pt x="4467" y="267949"/>
                    <a:pt x="2584" y="268487"/>
                    <a:pt x="701" y="267680"/>
                  </a:cubicBezTo>
                  <a:cubicBezTo>
                    <a:pt x="-1183" y="265528"/>
                    <a:pt x="1239" y="264721"/>
                    <a:pt x="2046" y="263914"/>
                  </a:cubicBezTo>
                  <a:cubicBezTo>
                    <a:pt x="8771" y="257726"/>
                    <a:pt x="15228" y="251539"/>
                    <a:pt x="22492" y="245620"/>
                  </a:cubicBezTo>
                  <a:cubicBezTo>
                    <a:pt x="25989" y="242930"/>
                    <a:pt x="30562" y="242392"/>
                    <a:pt x="34329" y="239701"/>
                  </a:cubicBezTo>
                  <a:cubicBezTo>
                    <a:pt x="46973" y="230286"/>
                    <a:pt x="56658" y="218179"/>
                    <a:pt x="66881" y="206342"/>
                  </a:cubicBezTo>
                  <a:cubicBezTo>
                    <a:pt x="81946" y="188318"/>
                    <a:pt x="93245" y="167603"/>
                    <a:pt x="106158" y="147964"/>
                  </a:cubicBezTo>
                  <a:cubicBezTo>
                    <a:pt x="111808" y="134244"/>
                    <a:pt x="122300" y="124021"/>
                    <a:pt x="129833" y="111376"/>
                  </a:cubicBezTo>
                  <a:cubicBezTo>
                    <a:pt x="141401" y="91738"/>
                    <a:pt x="149203" y="70485"/>
                    <a:pt x="158349" y="49770"/>
                  </a:cubicBezTo>
                  <a:close/>
                </a:path>
              </a:pathLst>
            </a:custGeom>
            <a:solidFill>
              <a:srgbClr val="A28BA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09" name="Полилиния: фигура 1008">
              <a:extLst>
                <a:ext uri="{FF2B5EF4-FFF2-40B4-BE49-F238E27FC236}">
                  <a16:creationId xmlns:a16="http://schemas.microsoft.com/office/drawing/2014/main" id="{9D962B28-165D-C9C9-24A6-14A46E932AAA}"/>
                </a:ext>
              </a:extLst>
            </p:cNvPr>
            <p:cNvSpPr/>
            <p:nvPr/>
          </p:nvSpPr>
          <p:spPr>
            <a:xfrm>
              <a:off x="5553721" y="7098924"/>
              <a:ext cx="133974" cy="139624"/>
            </a:xfrm>
            <a:custGeom>
              <a:avLst/>
              <a:gdLst>
                <a:gd name="connsiteX0" fmla="*/ 133975 w 133974"/>
                <a:gd name="connsiteY0" fmla="*/ 0 h 139624"/>
                <a:gd name="connsiteX1" fmla="*/ 100077 w 133974"/>
                <a:gd name="connsiteY1" fmla="*/ 53536 h 139624"/>
                <a:gd name="connsiteX2" fmla="*/ 59455 w 133974"/>
                <a:gd name="connsiteY2" fmla="*/ 94697 h 139624"/>
                <a:gd name="connsiteX3" fmla="*/ 28248 w 133974"/>
                <a:gd name="connsiteY3" fmla="*/ 119178 h 139624"/>
                <a:gd name="connsiteX4" fmla="*/ 5112 w 133974"/>
                <a:gd name="connsiteY4" fmla="*/ 138279 h 139624"/>
                <a:gd name="connsiteX5" fmla="*/ 1614 w 133974"/>
                <a:gd name="connsiteY5" fmla="*/ 139624 h 139624"/>
                <a:gd name="connsiteX6" fmla="*/ 0 w 133974"/>
                <a:gd name="connsiteY6" fmla="*/ 138817 h 139624"/>
                <a:gd name="connsiteX7" fmla="*/ 25557 w 133974"/>
                <a:gd name="connsiteY7" fmla="*/ 117564 h 139624"/>
                <a:gd name="connsiteX8" fmla="*/ 68064 w 133974"/>
                <a:gd name="connsiteY8" fmla="*/ 80708 h 139624"/>
                <a:gd name="connsiteX9" fmla="*/ 114336 w 133974"/>
                <a:gd name="connsiteY9" fmla="*/ 24212 h 139624"/>
                <a:gd name="connsiteX10" fmla="*/ 133975 w 133974"/>
                <a:gd name="connsiteY10" fmla="*/ 0 h 13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3974" h="139624">
                  <a:moveTo>
                    <a:pt x="133975" y="0"/>
                  </a:moveTo>
                  <a:cubicBezTo>
                    <a:pt x="124290" y="18832"/>
                    <a:pt x="113260" y="36856"/>
                    <a:pt x="100077" y="53536"/>
                  </a:cubicBezTo>
                  <a:cubicBezTo>
                    <a:pt x="87971" y="68870"/>
                    <a:pt x="76672" y="85281"/>
                    <a:pt x="59455" y="94697"/>
                  </a:cubicBezTo>
                  <a:cubicBezTo>
                    <a:pt x="47349" y="101154"/>
                    <a:pt x="38740" y="111107"/>
                    <a:pt x="28248" y="119178"/>
                  </a:cubicBezTo>
                  <a:cubicBezTo>
                    <a:pt x="22060" y="127249"/>
                    <a:pt x="13989" y="133437"/>
                    <a:pt x="5112" y="138279"/>
                  </a:cubicBezTo>
                  <a:cubicBezTo>
                    <a:pt x="4035" y="138817"/>
                    <a:pt x="2690" y="139086"/>
                    <a:pt x="1614" y="139624"/>
                  </a:cubicBezTo>
                  <a:cubicBezTo>
                    <a:pt x="1076" y="139355"/>
                    <a:pt x="538" y="139086"/>
                    <a:pt x="0" y="138817"/>
                  </a:cubicBezTo>
                  <a:cubicBezTo>
                    <a:pt x="7802" y="130746"/>
                    <a:pt x="17756" y="125635"/>
                    <a:pt x="25557" y="117564"/>
                  </a:cubicBezTo>
                  <a:cubicBezTo>
                    <a:pt x="38740" y="104113"/>
                    <a:pt x="54343" y="93621"/>
                    <a:pt x="68064" y="80708"/>
                  </a:cubicBezTo>
                  <a:cubicBezTo>
                    <a:pt x="85819" y="63759"/>
                    <a:pt x="101692" y="45465"/>
                    <a:pt x="114336" y="24212"/>
                  </a:cubicBezTo>
                  <a:cubicBezTo>
                    <a:pt x="119716" y="15604"/>
                    <a:pt x="126980" y="7802"/>
                    <a:pt x="133975" y="0"/>
                  </a:cubicBezTo>
                  <a:close/>
                </a:path>
              </a:pathLst>
            </a:custGeom>
            <a:solidFill>
              <a:srgbClr val="C0B4C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0" name="Полилиния: фигура 1009">
              <a:extLst>
                <a:ext uri="{FF2B5EF4-FFF2-40B4-BE49-F238E27FC236}">
                  <a16:creationId xmlns:a16="http://schemas.microsoft.com/office/drawing/2014/main" id="{81AB4039-5707-2100-CBE6-F51AD2D9DDD4}"/>
                </a:ext>
              </a:extLst>
            </p:cNvPr>
            <p:cNvSpPr/>
            <p:nvPr/>
          </p:nvSpPr>
          <p:spPr>
            <a:xfrm>
              <a:off x="5559102" y="7217422"/>
              <a:ext cx="28247" cy="20050"/>
            </a:xfrm>
            <a:custGeom>
              <a:avLst/>
              <a:gdLst>
                <a:gd name="connsiteX0" fmla="*/ 0 w 28247"/>
                <a:gd name="connsiteY0" fmla="*/ 20050 h 20050"/>
                <a:gd name="connsiteX1" fmla="*/ 23136 w 28247"/>
                <a:gd name="connsiteY1" fmla="*/ 949 h 20050"/>
                <a:gd name="connsiteX2" fmla="*/ 28248 w 28247"/>
                <a:gd name="connsiteY2" fmla="*/ 411 h 20050"/>
                <a:gd name="connsiteX3" fmla="*/ 20446 w 28247"/>
                <a:gd name="connsiteY3" fmla="*/ 8482 h 20050"/>
                <a:gd name="connsiteX4" fmla="*/ 0 w 28247"/>
                <a:gd name="connsiteY4" fmla="*/ 20050 h 2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47" h="20050">
                  <a:moveTo>
                    <a:pt x="0" y="20050"/>
                  </a:moveTo>
                  <a:cubicBezTo>
                    <a:pt x="7802" y="13593"/>
                    <a:pt x="15334" y="7137"/>
                    <a:pt x="23136" y="949"/>
                  </a:cubicBezTo>
                  <a:cubicBezTo>
                    <a:pt x="24750" y="680"/>
                    <a:pt x="26365" y="-665"/>
                    <a:pt x="28248" y="411"/>
                  </a:cubicBezTo>
                  <a:cubicBezTo>
                    <a:pt x="27172" y="4447"/>
                    <a:pt x="22598" y="5254"/>
                    <a:pt x="20446" y="8482"/>
                  </a:cubicBezTo>
                  <a:cubicBezTo>
                    <a:pt x="13720" y="12517"/>
                    <a:pt x="8071" y="18436"/>
                    <a:pt x="0" y="20050"/>
                  </a:cubicBezTo>
                  <a:close/>
                </a:path>
              </a:pathLst>
            </a:custGeom>
            <a:solidFill>
              <a:srgbClr val="6334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1" name="Полилиния: фигура 1010">
              <a:extLst>
                <a:ext uri="{FF2B5EF4-FFF2-40B4-BE49-F238E27FC236}">
                  <a16:creationId xmlns:a16="http://schemas.microsoft.com/office/drawing/2014/main" id="{258C6B06-3803-64EB-2E7F-0BCBB4D67B79}"/>
                </a:ext>
              </a:extLst>
            </p:cNvPr>
            <p:cNvSpPr/>
            <p:nvPr/>
          </p:nvSpPr>
          <p:spPr>
            <a:xfrm>
              <a:off x="5579548" y="7213529"/>
              <a:ext cx="16410" cy="12106"/>
            </a:xfrm>
            <a:custGeom>
              <a:avLst/>
              <a:gdLst>
                <a:gd name="connsiteX0" fmla="*/ 0 w 16410"/>
                <a:gd name="connsiteY0" fmla="*/ 12106 h 12106"/>
                <a:gd name="connsiteX1" fmla="*/ 7802 w 16410"/>
                <a:gd name="connsiteY1" fmla="*/ 4035 h 12106"/>
                <a:gd name="connsiteX2" fmla="*/ 16410 w 16410"/>
                <a:gd name="connsiteY2" fmla="*/ 0 h 12106"/>
                <a:gd name="connsiteX3" fmla="*/ 0 w 16410"/>
                <a:gd name="connsiteY3" fmla="*/ 12106 h 1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10" h="12106">
                  <a:moveTo>
                    <a:pt x="0" y="12106"/>
                  </a:moveTo>
                  <a:cubicBezTo>
                    <a:pt x="1345" y="8340"/>
                    <a:pt x="5649" y="6995"/>
                    <a:pt x="7802" y="4035"/>
                  </a:cubicBezTo>
                  <a:cubicBezTo>
                    <a:pt x="10492" y="2421"/>
                    <a:pt x="13182" y="538"/>
                    <a:pt x="16410" y="0"/>
                  </a:cubicBezTo>
                  <a:cubicBezTo>
                    <a:pt x="11837" y="5381"/>
                    <a:pt x="5649" y="8609"/>
                    <a:pt x="0" y="12106"/>
                  </a:cubicBezTo>
                  <a:close/>
                </a:path>
              </a:pathLst>
            </a:custGeom>
            <a:solidFill>
              <a:srgbClr val="4525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2" name="Полилиния: фигура 1011">
              <a:extLst>
                <a:ext uri="{FF2B5EF4-FFF2-40B4-BE49-F238E27FC236}">
                  <a16:creationId xmlns:a16="http://schemas.microsoft.com/office/drawing/2014/main" id="{D86BA894-BAD4-657F-CAC1-CB8CE9852094}"/>
                </a:ext>
              </a:extLst>
            </p:cNvPr>
            <p:cNvSpPr/>
            <p:nvPr/>
          </p:nvSpPr>
          <p:spPr>
            <a:xfrm>
              <a:off x="5591385" y="7233706"/>
              <a:ext cx="7801" cy="4573"/>
            </a:xfrm>
            <a:custGeom>
              <a:avLst/>
              <a:gdLst>
                <a:gd name="connsiteX0" fmla="*/ 7802 w 7801"/>
                <a:gd name="connsiteY0" fmla="*/ 807 h 4573"/>
                <a:gd name="connsiteX1" fmla="*/ 0 w 7801"/>
                <a:gd name="connsiteY1" fmla="*/ 4573 h 4573"/>
                <a:gd name="connsiteX2" fmla="*/ 6457 w 7801"/>
                <a:gd name="connsiteY2" fmla="*/ 0 h 4573"/>
                <a:gd name="connsiteX3" fmla="*/ 7802 w 7801"/>
                <a:gd name="connsiteY3" fmla="*/ 807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01" h="4573">
                  <a:moveTo>
                    <a:pt x="7802" y="807"/>
                  </a:moveTo>
                  <a:cubicBezTo>
                    <a:pt x="5919" y="3228"/>
                    <a:pt x="2690" y="3497"/>
                    <a:pt x="0" y="4573"/>
                  </a:cubicBezTo>
                  <a:cubicBezTo>
                    <a:pt x="1614" y="2152"/>
                    <a:pt x="4035" y="1345"/>
                    <a:pt x="6457" y="0"/>
                  </a:cubicBezTo>
                  <a:cubicBezTo>
                    <a:pt x="6995" y="269"/>
                    <a:pt x="7264" y="538"/>
                    <a:pt x="7802" y="807"/>
                  </a:cubicBezTo>
                  <a:close/>
                </a:path>
              </a:pathLst>
            </a:custGeom>
            <a:solidFill>
              <a:srgbClr val="58405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3" name="Полилиния: фигура 1012">
              <a:extLst>
                <a:ext uri="{FF2B5EF4-FFF2-40B4-BE49-F238E27FC236}">
                  <a16:creationId xmlns:a16="http://schemas.microsoft.com/office/drawing/2014/main" id="{07F412CF-EC24-789C-8F7D-BA25157CBC79}"/>
                </a:ext>
              </a:extLst>
            </p:cNvPr>
            <p:cNvSpPr/>
            <p:nvPr/>
          </p:nvSpPr>
          <p:spPr>
            <a:xfrm>
              <a:off x="5785853" y="6857339"/>
              <a:ext cx="1563" cy="5380"/>
            </a:xfrm>
            <a:custGeom>
              <a:avLst/>
              <a:gdLst>
                <a:gd name="connsiteX0" fmla="*/ 575 w 1563"/>
                <a:gd name="connsiteY0" fmla="*/ 5381 h 5380"/>
                <a:gd name="connsiteX1" fmla="*/ 844 w 1563"/>
                <a:gd name="connsiteY1" fmla="*/ 0 h 5380"/>
                <a:gd name="connsiteX2" fmla="*/ 575 w 1563"/>
                <a:gd name="connsiteY2" fmla="*/ 5381 h 5380"/>
                <a:gd name="connsiteX3" fmla="*/ 575 w 1563"/>
                <a:gd name="connsiteY3" fmla="*/ 5381 h 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3" h="5380">
                  <a:moveTo>
                    <a:pt x="575" y="5381"/>
                  </a:moveTo>
                  <a:cubicBezTo>
                    <a:pt x="37" y="3497"/>
                    <a:pt x="-501" y="1883"/>
                    <a:pt x="844" y="0"/>
                  </a:cubicBezTo>
                  <a:cubicBezTo>
                    <a:pt x="2189" y="1883"/>
                    <a:pt x="1382" y="3497"/>
                    <a:pt x="575" y="5381"/>
                  </a:cubicBezTo>
                  <a:lnTo>
                    <a:pt x="575" y="5381"/>
                  </a:lnTo>
                  <a:close/>
                </a:path>
              </a:pathLst>
            </a:custGeom>
            <a:solidFill>
              <a:srgbClr val="5633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4" name="Полилиния: фигура 1013">
              <a:extLst>
                <a:ext uri="{FF2B5EF4-FFF2-40B4-BE49-F238E27FC236}">
                  <a16:creationId xmlns:a16="http://schemas.microsoft.com/office/drawing/2014/main" id="{214FE5D5-6C9B-CB7B-6BD9-21B4FB6E0708}"/>
                </a:ext>
              </a:extLst>
            </p:cNvPr>
            <p:cNvSpPr/>
            <p:nvPr/>
          </p:nvSpPr>
          <p:spPr>
            <a:xfrm>
              <a:off x="5523859" y="6595010"/>
              <a:ext cx="26095" cy="21820"/>
            </a:xfrm>
            <a:custGeom>
              <a:avLst/>
              <a:gdLst>
                <a:gd name="connsiteX0" fmla="*/ 26095 w 26095"/>
                <a:gd name="connsiteY0" fmla="*/ 1106 h 21820"/>
                <a:gd name="connsiteX1" fmla="*/ 11299 w 26095"/>
                <a:gd name="connsiteY1" fmla="*/ 15902 h 21820"/>
                <a:gd name="connsiteX2" fmla="*/ 0 w 26095"/>
                <a:gd name="connsiteY2" fmla="*/ 21821 h 21820"/>
                <a:gd name="connsiteX3" fmla="*/ 19908 w 26095"/>
                <a:gd name="connsiteY3" fmla="*/ 1913 h 21820"/>
                <a:gd name="connsiteX4" fmla="*/ 26095 w 26095"/>
                <a:gd name="connsiteY4" fmla="*/ 1106 h 21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95" h="21820">
                  <a:moveTo>
                    <a:pt x="26095" y="1106"/>
                  </a:moveTo>
                  <a:cubicBezTo>
                    <a:pt x="20446" y="5410"/>
                    <a:pt x="15334" y="10253"/>
                    <a:pt x="11299" y="15902"/>
                  </a:cubicBezTo>
                  <a:cubicBezTo>
                    <a:pt x="8609" y="19400"/>
                    <a:pt x="5381" y="21552"/>
                    <a:pt x="0" y="21821"/>
                  </a:cubicBezTo>
                  <a:cubicBezTo>
                    <a:pt x="5649" y="13481"/>
                    <a:pt x="11030" y="5948"/>
                    <a:pt x="19908" y="1913"/>
                  </a:cubicBezTo>
                  <a:cubicBezTo>
                    <a:pt x="21791" y="837"/>
                    <a:pt x="23674" y="-1315"/>
                    <a:pt x="26095" y="1106"/>
                  </a:cubicBezTo>
                  <a:close/>
                </a:path>
              </a:pathLst>
            </a:custGeom>
            <a:solidFill>
              <a:srgbClr val="331C4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5" name="Полилиния: фигура 1014">
              <a:extLst>
                <a:ext uri="{FF2B5EF4-FFF2-40B4-BE49-F238E27FC236}">
                  <a16:creationId xmlns:a16="http://schemas.microsoft.com/office/drawing/2014/main" id="{7C4DB8C0-EE17-F7F4-1E2B-B15B3EAF1329}"/>
                </a:ext>
              </a:extLst>
            </p:cNvPr>
            <p:cNvSpPr/>
            <p:nvPr/>
          </p:nvSpPr>
          <p:spPr>
            <a:xfrm>
              <a:off x="5471129" y="6705609"/>
              <a:ext cx="3499" cy="26902"/>
            </a:xfrm>
            <a:custGeom>
              <a:avLst/>
              <a:gdLst>
                <a:gd name="connsiteX0" fmla="*/ 3499 w 3499"/>
                <a:gd name="connsiteY0" fmla="*/ 0 h 26902"/>
                <a:gd name="connsiteX1" fmla="*/ 809 w 3499"/>
                <a:gd name="connsiteY1" fmla="*/ 26903 h 26902"/>
                <a:gd name="connsiteX2" fmla="*/ 3499 w 3499"/>
                <a:gd name="connsiteY2" fmla="*/ 0 h 26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9" h="26902">
                  <a:moveTo>
                    <a:pt x="3499" y="0"/>
                  </a:moveTo>
                  <a:cubicBezTo>
                    <a:pt x="2692" y="8878"/>
                    <a:pt x="1616" y="17756"/>
                    <a:pt x="809" y="26903"/>
                  </a:cubicBezTo>
                  <a:cubicBezTo>
                    <a:pt x="-1074" y="17756"/>
                    <a:pt x="540" y="8878"/>
                    <a:pt x="3499" y="0"/>
                  </a:cubicBezTo>
                  <a:close/>
                </a:path>
              </a:pathLst>
            </a:custGeom>
            <a:solidFill>
              <a:srgbClr val="4C285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6" name="Полилиния: фигура 1015">
              <a:extLst>
                <a:ext uri="{FF2B5EF4-FFF2-40B4-BE49-F238E27FC236}">
                  <a16:creationId xmlns:a16="http://schemas.microsoft.com/office/drawing/2014/main" id="{174DB746-66D5-BAEB-6E2B-C6245DC28919}"/>
                </a:ext>
              </a:extLst>
            </p:cNvPr>
            <p:cNvSpPr/>
            <p:nvPr/>
          </p:nvSpPr>
          <p:spPr>
            <a:xfrm>
              <a:off x="5559640" y="6588045"/>
              <a:ext cx="10761" cy="4045"/>
            </a:xfrm>
            <a:custGeom>
              <a:avLst/>
              <a:gdLst>
                <a:gd name="connsiteX0" fmla="*/ 10761 w 10761"/>
                <a:gd name="connsiteY0" fmla="*/ 0 h 4045"/>
                <a:gd name="connsiteX1" fmla="*/ 0 w 10761"/>
                <a:gd name="connsiteY1" fmla="*/ 2959 h 4045"/>
                <a:gd name="connsiteX2" fmla="*/ 10761 w 10761"/>
                <a:gd name="connsiteY2" fmla="*/ 0 h 4045"/>
                <a:gd name="connsiteX3" fmla="*/ 10761 w 10761"/>
                <a:gd name="connsiteY3" fmla="*/ 0 h 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61" h="4045">
                  <a:moveTo>
                    <a:pt x="10761" y="0"/>
                  </a:moveTo>
                  <a:cubicBezTo>
                    <a:pt x="8071" y="4035"/>
                    <a:pt x="4573" y="5111"/>
                    <a:pt x="0" y="2959"/>
                  </a:cubicBezTo>
                  <a:cubicBezTo>
                    <a:pt x="3228" y="0"/>
                    <a:pt x="7264" y="1076"/>
                    <a:pt x="10761" y="0"/>
                  </a:cubicBezTo>
                  <a:lnTo>
                    <a:pt x="10761" y="0"/>
                  </a:lnTo>
                  <a:close/>
                </a:path>
              </a:pathLst>
            </a:custGeom>
            <a:solidFill>
              <a:srgbClr val="47265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7" name="Полилиния: фигура 1016">
              <a:extLst>
                <a:ext uri="{FF2B5EF4-FFF2-40B4-BE49-F238E27FC236}">
                  <a16:creationId xmlns:a16="http://schemas.microsoft.com/office/drawing/2014/main" id="{4E7507CF-DF51-E4BF-BB71-FC62A0D349D2}"/>
                </a:ext>
              </a:extLst>
            </p:cNvPr>
            <p:cNvSpPr/>
            <p:nvPr/>
          </p:nvSpPr>
          <p:spPr>
            <a:xfrm>
              <a:off x="5543767" y="6592619"/>
              <a:ext cx="8907" cy="4304"/>
            </a:xfrm>
            <a:custGeom>
              <a:avLst/>
              <a:gdLst>
                <a:gd name="connsiteX0" fmla="*/ 6188 w 8907"/>
                <a:gd name="connsiteY0" fmla="*/ 3497 h 4304"/>
                <a:gd name="connsiteX1" fmla="*/ 0 w 8907"/>
                <a:gd name="connsiteY1" fmla="*/ 4304 h 4304"/>
                <a:gd name="connsiteX2" fmla="*/ 8878 w 8907"/>
                <a:gd name="connsiteY2" fmla="*/ 0 h 4304"/>
                <a:gd name="connsiteX3" fmla="*/ 6188 w 8907"/>
                <a:gd name="connsiteY3" fmla="*/ 3497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07" h="4304">
                  <a:moveTo>
                    <a:pt x="6188" y="3497"/>
                  </a:moveTo>
                  <a:cubicBezTo>
                    <a:pt x="4035" y="2152"/>
                    <a:pt x="2152" y="4035"/>
                    <a:pt x="0" y="4304"/>
                  </a:cubicBezTo>
                  <a:cubicBezTo>
                    <a:pt x="2152" y="1076"/>
                    <a:pt x="5918" y="1614"/>
                    <a:pt x="8878" y="0"/>
                  </a:cubicBezTo>
                  <a:cubicBezTo>
                    <a:pt x="9147" y="2421"/>
                    <a:pt x="7533" y="2959"/>
                    <a:pt x="6188" y="3497"/>
                  </a:cubicBezTo>
                  <a:close/>
                </a:path>
              </a:pathLst>
            </a:custGeom>
            <a:solidFill>
              <a:srgbClr val="47265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8" name="Полилиния: фигура 1017">
              <a:extLst>
                <a:ext uri="{FF2B5EF4-FFF2-40B4-BE49-F238E27FC236}">
                  <a16:creationId xmlns:a16="http://schemas.microsoft.com/office/drawing/2014/main" id="{8E0A690A-2F44-359C-BFA3-BBA8EDD5E670}"/>
                </a:ext>
              </a:extLst>
            </p:cNvPr>
            <p:cNvSpPr/>
            <p:nvPr/>
          </p:nvSpPr>
          <p:spPr>
            <a:xfrm>
              <a:off x="5570132" y="6584279"/>
              <a:ext cx="3228" cy="3766"/>
            </a:xfrm>
            <a:custGeom>
              <a:avLst/>
              <a:gdLst>
                <a:gd name="connsiteX0" fmla="*/ 269 w 3228"/>
                <a:gd name="connsiteY0" fmla="*/ 0 h 3766"/>
                <a:gd name="connsiteX1" fmla="*/ 3228 w 3228"/>
                <a:gd name="connsiteY1" fmla="*/ 1614 h 3766"/>
                <a:gd name="connsiteX2" fmla="*/ 0 w 3228"/>
                <a:gd name="connsiteY2" fmla="*/ 3766 h 3766"/>
                <a:gd name="connsiteX3" fmla="*/ 0 w 3228"/>
                <a:gd name="connsiteY3" fmla="*/ 3766 h 3766"/>
                <a:gd name="connsiteX4" fmla="*/ 269 w 3228"/>
                <a:gd name="connsiteY4" fmla="*/ 0 h 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28" h="3766">
                  <a:moveTo>
                    <a:pt x="269" y="0"/>
                  </a:moveTo>
                  <a:cubicBezTo>
                    <a:pt x="1345" y="538"/>
                    <a:pt x="2421" y="1076"/>
                    <a:pt x="3228" y="1614"/>
                  </a:cubicBezTo>
                  <a:cubicBezTo>
                    <a:pt x="2690" y="3228"/>
                    <a:pt x="1345" y="3497"/>
                    <a:pt x="0" y="3766"/>
                  </a:cubicBezTo>
                  <a:lnTo>
                    <a:pt x="0" y="3766"/>
                  </a:lnTo>
                  <a:cubicBezTo>
                    <a:pt x="269" y="2690"/>
                    <a:pt x="269" y="1345"/>
                    <a:pt x="269" y="0"/>
                  </a:cubicBezTo>
                  <a:close/>
                </a:path>
              </a:pathLst>
            </a:custGeom>
            <a:solidFill>
              <a:srgbClr val="47265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19" name="Полилиния: фигура 1018">
              <a:extLst>
                <a:ext uri="{FF2B5EF4-FFF2-40B4-BE49-F238E27FC236}">
                  <a16:creationId xmlns:a16="http://schemas.microsoft.com/office/drawing/2014/main" id="{FF3517F3-1345-3C57-AF60-7ECACAD6B5BD}"/>
                </a:ext>
              </a:extLst>
            </p:cNvPr>
            <p:cNvSpPr/>
            <p:nvPr/>
          </p:nvSpPr>
          <p:spPr>
            <a:xfrm>
              <a:off x="5898829" y="7172127"/>
              <a:ext cx="4567" cy="3536"/>
            </a:xfrm>
            <a:custGeom>
              <a:avLst/>
              <a:gdLst>
                <a:gd name="connsiteX0" fmla="*/ 1666 w 4567"/>
                <a:gd name="connsiteY0" fmla="*/ 241 h 3536"/>
                <a:gd name="connsiteX1" fmla="*/ 4357 w 4567"/>
                <a:gd name="connsiteY1" fmla="*/ 779 h 3536"/>
                <a:gd name="connsiteX2" fmla="*/ 3280 w 4567"/>
                <a:gd name="connsiteY2" fmla="*/ 3200 h 3536"/>
                <a:gd name="connsiteX3" fmla="*/ 52 w 4567"/>
                <a:gd name="connsiteY3" fmla="*/ 2393 h 3536"/>
                <a:gd name="connsiteX4" fmla="*/ 1666 w 4567"/>
                <a:gd name="connsiteY4" fmla="*/ 241 h 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67" h="3536">
                  <a:moveTo>
                    <a:pt x="1666" y="241"/>
                  </a:moveTo>
                  <a:cubicBezTo>
                    <a:pt x="2742" y="-28"/>
                    <a:pt x="3818" y="-297"/>
                    <a:pt x="4357" y="779"/>
                  </a:cubicBezTo>
                  <a:cubicBezTo>
                    <a:pt x="4895" y="1855"/>
                    <a:pt x="4357" y="2662"/>
                    <a:pt x="3280" y="3200"/>
                  </a:cubicBezTo>
                  <a:cubicBezTo>
                    <a:pt x="2204" y="3738"/>
                    <a:pt x="859" y="3738"/>
                    <a:pt x="52" y="2393"/>
                  </a:cubicBezTo>
                  <a:cubicBezTo>
                    <a:pt x="-217" y="1586"/>
                    <a:pt x="590" y="510"/>
                    <a:pt x="1666" y="241"/>
                  </a:cubicBezTo>
                  <a:close/>
                </a:path>
              </a:pathLst>
            </a:custGeom>
            <a:solidFill>
              <a:srgbClr val="ADC1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20" name="Полилиния: фигура 1019">
              <a:extLst>
                <a:ext uri="{FF2B5EF4-FFF2-40B4-BE49-F238E27FC236}">
                  <a16:creationId xmlns:a16="http://schemas.microsoft.com/office/drawing/2014/main" id="{9FC93782-9C04-ED5F-9715-C525FBE2F668}"/>
                </a:ext>
              </a:extLst>
            </p:cNvPr>
            <p:cNvSpPr/>
            <p:nvPr/>
          </p:nvSpPr>
          <p:spPr>
            <a:xfrm>
              <a:off x="5447456" y="7256035"/>
              <a:ext cx="2411" cy="5918"/>
            </a:xfrm>
            <a:custGeom>
              <a:avLst/>
              <a:gdLst>
                <a:gd name="connsiteX0" fmla="*/ 1883 w 2411"/>
                <a:gd name="connsiteY0" fmla="*/ 5919 h 5918"/>
                <a:gd name="connsiteX1" fmla="*/ 0 w 2411"/>
                <a:gd name="connsiteY1" fmla="*/ 0 h 5918"/>
                <a:gd name="connsiteX2" fmla="*/ 1883 w 2411"/>
                <a:gd name="connsiteY2" fmla="*/ 5919 h 5918"/>
                <a:gd name="connsiteX3" fmla="*/ 1883 w 2411"/>
                <a:gd name="connsiteY3" fmla="*/ 5919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1" h="5918">
                  <a:moveTo>
                    <a:pt x="1883" y="5919"/>
                  </a:moveTo>
                  <a:cubicBezTo>
                    <a:pt x="1345" y="4304"/>
                    <a:pt x="807" y="2959"/>
                    <a:pt x="0" y="0"/>
                  </a:cubicBezTo>
                  <a:cubicBezTo>
                    <a:pt x="2421" y="2690"/>
                    <a:pt x="2959" y="4035"/>
                    <a:pt x="1883" y="5919"/>
                  </a:cubicBezTo>
                  <a:lnTo>
                    <a:pt x="1883" y="5919"/>
                  </a:lnTo>
                  <a:close/>
                </a:path>
              </a:pathLst>
            </a:custGeom>
            <a:solidFill>
              <a:srgbClr val="A3BA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021" name="Рисунок 11">
              <a:extLst>
                <a:ext uri="{FF2B5EF4-FFF2-40B4-BE49-F238E27FC236}">
                  <a16:creationId xmlns:a16="http://schemas.microsoft.com/office/drawing/2014/main" id="{4E51029C-179B-6BBD-6AB6-36ECA7F5990F}"/>
                </a:ext>
              </a:extLst>
            </p:cNvPr>
            <p:cNvGrpSpPr/>
            <p:nvPr/>
          </p:nvGrpSpPr>
          <p:grpSpPr>
            <a:xfrm>
              <a:off x="5357694" y="6546615"/>
              <a:ext cx="640801" cy="842748"/>
              <a:chOff x="5357694" y="6546615"/>
              <a:chExt cx="640801" cy="842748"/>
            </a:xfrm>
            <a:solidFill>
              <a:srgbClr val="000000"/>
            </a:solidFill>
          </p:grpSpPr>
          <p:sp>
            <p:nvSpPr>
              <p:cNvPr id="1022" name="Полилиния: фигура 1021">
                <a:extLst>
                  <a:ext uri="{FF2B5EF4-FFF2-40B4-BE49-F238E27FC236}">
                    <a16:creationId xmlns:a16="http://schemas.microsoft.com/office/drawing/2014/main" id="{669ECDC8-D8B4-2D61-8118-185284131043}"/>
                  </a:ext>
                </a:extLst>
              </p:cNvPr>
              <p:cNvSpPr/>
              <p:nvPr/>
            </p:nvSpPr>
            <p:spPr>
              <a:xfrm>
                <a:off x="5566635" y="6586767"/>
                <a:ext cx="29161" cy="9198"/>
              </a:xfrm>
              <a:custGeom>
                <a:avLst/>
                <a:gdLst>
                  <a:gd name="connsiteX0" fmla="*/ 20984 w 29161"/>
                  <a:gd name="connsiteY0" fmla="*/ 7465 h 9198"/>
                  <a:gd name="connsiteX1" fmla="*/ 26903 w 29161"/>
                  <a:gd name="connsiteY1" fmla="*/ 4237 h 9198"/>
                  <a:gd name="connsiteX2" fmla="*/ 29055 w 29161"/>
                  <a:gd name="connsiteY2" fmla="*/ 1009 h 9198"/>
                  <a:gd name="connsiteX3" fmla="*/ 24750 w 29161"/>
                  <a:gd name="connsiteY3" fmla="*/ 1009 h 9198"/>
                  <a:gd name="connsiteX4" fmla="*/ 5111 w 29161"/>
                  <a:gd name="connsiteY4" fmla="*/ 3430 h 9198"/>
                  <a:gd name="connsiteX5" fmla="*/ 0 w 29161"/>
                  <a:gd name="connsiteY5" fmla="*/ 2354 h 9198"/>
                  <a:gd name="connsiteX6" fmla="*/ 538 w 29161"/>
                  <a:gd name="connsiteY6" fmla="*/ 3968 h 9198"/>
                  <a:gd name="connsiteX7" fmla="*/ 20984 w 29161"/>
                  <a:gd name="connsiteY7" fmla="*/ 7465 h 9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161" h="9198">
                    <a:moveTo>
                      <a:pt x="20984" y="7465"/>
                    </a:moveTo>
                    <a:cubicBezTo>
                      <a:pt x="23136" y="6658"/>
                      <a:pt x="24750" y="5313"/>
                      <a:pt x="26903" y="4237"/>
                    </a:cubicBezTo>
                    <a:cubicBezTo>
                      <a:pt x="27979" y="3430"/>
                      <a:pt x="29593" y="2892"/>
                      <a:pt x="29055" y="1009"/>
                    </a:cubicBezTo>
                    <a:cubicBezTo>
                      <a:pt x="28786" y="-336"/>
                      <a:pt x="26903" y="-336"/>
                      <a:pt x="24750" y="1009"/>
                    </a:cubicBezTo>
                    <a:cubicBezTo>
                      <a:pt x="18563" y="5313"/>
                      <a:pt x="12106" y="5582"/>
                      <a:pt x="5111" y="3430"/>
                    </a:cubicBezTo>
                    <a:cubicBezTo>
                      <a:pt x="3766" y="2892"/>
                      <a:pt x="2152" y="2892"/>
                      <a:pt x="0" y="2354"/>
                    </a:cubicBezTo>
                    <a:cubicBezTo>
                      <a:pt x="269" y="3699"/>
                      <a:pt x="269" y="3968"/>
                      <a:pt x="538" y="3968"/>
                    </a:cubicBezTo>
                    <a:cubicBezTo>
                      <a:pt x="6188" y="9349"/>
                      <a:pt x="13182" y="10694"/>
                      <a:pt x="20984" y="746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23" name="Полилиния: фигура 1022">
                <a:extLst>
                  <a:ext uri="{FF2B5EF4-FFF2-40B4-BE49-F238E27FC236}">
                    <a16:creationId xmlns:a16="http://schemas.microsoft.com/office/drawing/2014/main" id="{0127B17D-8B64-BFEB-38F6-2CF96D5C1AC6}"/>
                  </a:ext>
                </a:extLst>
              </p:cNvPr>
              <p:cNvSpPr/>
              <p:nvPr/>
            </p:nvSpPr>
            <p:spPr>
              <a:xfrm>
                <a:off x="5422706" y="7296019"/>
                <a:ext cx="35877" cy="37400"/>
              </a:xfrm>
              <a:custGeom>
                <a:avLst/>
                <a:gdLst>
                  <a:gd name="connsiteX0" fmla="*/ 1076 w 35877"/>
                  <a:gd name="connsiteY0" fmla="*/ 28887 h 37400"/>
                  <a:gd name="connsiteX1" fmla="*/ 0 w 35877"/>
                  <a:gd name="connsiteY1" fmla="*/ 31039 h 37400"/>
                  <a:gd name="connsiteX2" fmla="*/ 4035 w 35877"/>
                  <a:gd name="connsiteY2" fmla="*/ 34805 h 37400"/>
                  <a:gd name="connsiteX3" fmla="*/ 9147 w 35877"/>
                  <a:gd name="connsiteY3" fmla="*/ 36419 h 37400"/>
                  <a:gd name="connsiteX4" fmla="*/ 15872 w 35877"/>
                  <a:gd name="connsiteY4" fmla="*/ 34805 h 37400"/>
                  <a:gd name="connsiteX5" fmla="*/ 20446 w 35877"/>
                  <a:gd name="connsiteY5" fmla="*/ 32653 h 37400"/>
                  <a:gd name="connsiteX6" fmla="*/ 20984 w 35877"/>
                  <a:gd name="connsiteY6" fmla="*/ 29963 h 37400"/>
                  <a:gd name="connsiteX7" fmla="*/ 22867 w 35877"/>
                  <a:gd name="connsiteY7" fmla="*/ 25120 h 37400"/>
                  <a:gd name="connsiteX8" fmla="*/ 25288 w 35877"/>
                  <a:gd name="connsiteY8" fmla="*/ 24313 h 37400"/>
                  <a:gd name="connsiteX9" fmla="*/ 35780 w 35877"/>
                  <a:gd name="connsiteY9" fmla="*/ 11131 h 37400"/>
                  <a:gd name="connsiteX10" fmla="*/ 34704 w 35877"/>
                  <a:gd name="connsiteY10" fmla="*/ 7903 h 37400"/>
                  <a:gd name="connsiteX11" fmla="*/ 31476 w 35877"/>
                  <a:gd name="connsiteY11" fmla="*/ 8710 h 37400"/>
                  <a:gd name="connsiteX12" fmla="*/ 28786 w 35877"/>
                  <a:gd name="connsiteY12" fmla="*/ 11938 h 37400"/>
                  <a:gd name="connsiteX13" fmla="*/ 21522 w 35877"/>
                  <a:gd name="connsiteY13" fmla="*/ 20009 h 37400"/>
                  <a:gd name="connsiteX14" fmla="*/ 16949 w 35877"/>
                  <a:gd name="connsiteY14" fmla="*/ 22699 h 37400"/>
                  <a:gd name="connsiteX15" fmla="*/ 13182 w 35877"/>
                  <a:gd name="connsiteY15" fmla="*/ 18664 h 37400"/>
                  <a:gd name="connsiteX16" fmla="*/ 14527 w 35877"/>
                  <a:gd name="connsiteY16" fmla="*/ 14628 h 37400"/>
                  <a:gd name="connsiteX17" fmla="*/ 15603 w 35877"/>
                  <a:gd name="connsiteY17" fmla="*/ 2522 h 37400"/>
                  <a:gd name="connsiteX18" fmla="*/ 14258 w 35877"/>
                  <a:gd name="connsiteY18" fmla="*/ 101 h 37400"/>
                  <a:gd name="connsiteX19" fmla="*/ 11568 w 35877"/>
                  <a:gd name="connsiteY19" fmla="*/ 908 h 37400"/>
                  <a:gd name="connsiteX20" fmla="*/ 6726 w 35877"/>
                  <a:gd name="connsiteY20" fmla="*/ 6288 h 37400"/>
                  <a:gd name="connsiteX21" fmla="*/ 4842 w 35877"/>
                  <a:gd name="connsiteY21" fmla="*/ 14090 h 37400"/>
                  <a:gd name="connsiteX22" fmla="*/ 1076 w 35877"/>
                  <a:gd name="connsiteY22" fmla="*/ 28887 h 37400"/>
                  <a:gd name="connsiteX23" fmla="*/ 7802 w 35877"/>
                  <a:gd name="connsiteY23" fmla="*/ 13014 h 37400"/>
                  <a:gd name="connsiteX24" fmla="*/ 10761 w 35877"/>
                  <a:gd name="connsiteY24" fmla="*/ 5750 h 37400"/>
                  <a:gd name="connsiteX25" fmla="*/ 8609 w 35877"/>
                  <a:gd name="connsiteY25" fmla="*/ 19471 h 37400"/>
                  <a:gd name="connsiteX26" fmla="*/ 7802 w 35877"/>
                  <a:gd name="connsiteY26" fmla="*/ 13014 h 37400"/>
                  <a:gd name="connsiteX27" fmla="*/ 9416 w 35877"/>
                  <a:gd name="connsiteY27" fmla="*/ 26734 h 37400"/>
                  <a:gd name="connsiteX28" fmla="*/ 10492 w 35877"/>
                  <a:gd name="connsiteY28" fmla="*/ 26734 h 37400"/>
                  <a:gd name="connsiteX29" fmla="*/ 11299 w 35877"/>
                  <a:gd name="connsiteY29" fmla="*/ 28079 h 37400"/>
                  <a:gd name="connsiteX30" fmla="*/ 7533 w 35877"/>
                  <a:gd name="connsiteY30" fmla="*/ 33460 h 37400"/>
                  <a:gd name="connsiteX31" fmla="*/ 9416 w 35877"/>
                  <a:gd name="connsiteY31" fmla="*/ 26734 h 37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35877" h="37400">
                    <a:moveTo>
                      <a:pt x="1076" y="28887"/>
                    </a:moveTo>
                    <a:cubicBezTo>
                      <a:pt x="807" y="29425"/>
                      <a:pt x="538" y="29963"/>
                      <a:pt x="0" y="31039"/>
                    </a:cubicBezTo>
                    <a:cubicBezTo>
                      <a:pt x="2152" y="31846"/>
                      <a:pt x="3497" y="32653"/>
                      <a:pt x="4035" y="34805"/>
                    </a:cubicBezTo>
                    <a:cubicBezTo>
                      <a:pt x="4842" y="37764"/>
                      <a:pt x="6457" y="38033"/>
                      <a:pt x="9147" y="36419"/>
                    </a:cubicBezTo>
                    <a:cubicBezTo>
                      <a:pt x="11299" y="35343"/>
                      <a:pt x="13182" y="33998"/>
                      <a:pt x="15872" y="34805"/>
                    </a:cubicBezTo>
                    <a:cubicBezTo>
                      <a:pt x="17756" y="35343"/>
                      <a:pt x="19370" y="33998"/>
                      <a:pt x="20446" y="32653"/>
                    </a:cubicBezTo>
                    <a:cubicBezTo>
                      <a:pt x="20984" y="31846"/>
                      <a:pt x="21253" y="30770"/>
                      <a:pt x="20984" y="29963"/>
                    </a:cubicBezTo>
                    <a:cubicBezTo>
                      <a:pt x="20177" y="26196"/>
                      <a:pt x="19908" y="26196"/>
                      <a:pt x="22867" y="25120"/>
                    </a:cubicBezTo>
                    <a:cubicBezTo>
                      <a:pt x="23674" y="24851"/>
                      <a:pt x="24481" y="24582"/>
                      <a:pt x="25288" y="24313"/>
                    </a:cubicBezTo>
                    <a:cubicBezTo>
                      <a:pt x="31476" y="22161"/>
                      <a:pt x="34166" y="17049"/>
                      <a:pt x="35780" y="11131"/>
                    </a:cubicBezTo>
                    <a:cubicBezTo>
                      <a:pt x="36049" y="10055"/>
                      <a:pt x="35780" y="8710"/>
                      <a:pt x="34704" y="7903"/>
                    </a:cubicBezTo>
                    <a:cubicBezTo>
                      <a:pt x="33359" y="7096"/>
                      <a:pt x="32283" y="7634"/>
                      <a:pt x="31476" y="8710"/>
                    </a:cubicBezTo>
                    <a:cubicBezTo>
                      <a:pt x="30400" y="9786"/>
                      <a:pt x="29593" y="10862"/>
                      <a:pt x="28786" y="11938"/>
                    </a:cubicBezTo>
                    <a:cubicBezTo>
                      <a:pt x="26364" y="14628"/>
                      <a:pt x="23943" y="17318"/>
                      <a:pt x="21522" y="20009"/>
                    </a:cubicBezTo>
                    <a:cubicBezTo>
                      <a:pt x="20177" y="21354"/>
                      <a:pt x="18832" y="22430"/>
                      <a:pt x="16949" y="22699"/>
                    </a:cubicBezTo>
                    <a:cubicBezTo>
                      <a:pt x="14527" y="22968"/>
                      <a:pt x="12644" y="21085"/>
                      <a:pt x="13182" y="18664"/>
                    </a:cubicBezTo>
                    <a:cubicBezTo>
                      <a:pt x="13451" y="17318"/>
                      <a:pt x="13989" y="15973"/>
                      <a:pt x="14527" y="14628"/>
                    </a:cubicBezTo>
                    <a:cubicBezTo>
                      <a:pt x="15603" y="10593"/>
                      <a:pt x="16142" y="6827"/>
                      <a:pt x="15603" y="2522"/>
                    </a:cubicBezTo>
                    <a:cubicBezTo>
                      <a:pt x="15603" y="1715"/>
                      <a:pt x="14796" y="370"/>
                      <a:pt x="14258" y="101"/>
                    </a:cubicBezTo>
                    <a:cubicBezTo>
                      <a:pt x="13451" y="-168"/>
                      <a:pt x="12106" y="101"/>
                      <a:pt x="11568" y="908"/>
                    </a:cubicBezTo>
                    <a:cubicBezTo>
                      <a:pt x="9954" y="2522"/>
                      <a:pt x="8340" y="4405"/>
                      <a:pt x="6726" y="6288"/>
                    </a:cubicBezTo>
                    <a:cubicBezTo>
                      <a:pt x="4842" y="8710"/>
                      <a:pt x="4304" y="11131"/>
                      <a:pt x="4842" y="14090"/>
                    </a:cubicBezTo>
                    <a:cubicBezTo>
                      <a:pt x="5649" y="19740"/>
                      <a:pt x="5111" y="24851"/>
                      <a:pt x="1076" y="28887"/>
                    </a:cubicBezTo>
                    <a:close/>
                    <a:moveTo>
                      <a:pt x="7802" y="13014"/>
                    </a:moveTo>
                    <a:cubicBezTo>
                      <a:pt x="6995" y="9786"/>
                      <a:pt x="8340" y="7634"/>
                      <a:pt x="10761" y="5750"/>
                    </a:cubicBezTo>
                    <a:cubicBezTo>
                      <a:pt x="12375" y="9786"/>
                      <a:pt x="12106" y="11938"/>
                      <a:pt x="8609" y="19471"/>
                    </a:cubicBezTo>
                    <a:cubicBezTo>
                      <a:pt x="8340" y="16511"/>
                      <a:pt x="8340" y="14628"/>
                      <a:pt x="7802" y="13014"/>
                    </a:cubicBezTo>
                    <a:close/>
                    <a:moveTo>
                      <a:pt x="9416" y="26734"/>
                    </a:moveTo>
                    <a:cubicBezTo>
                      <a:pt x="9685" y="26465"/>
                      <a:pt x="10223" y="26465"/>
                      <a:pt x="10492" y="26734"/>
                    </a:cubicBezTo>
                    <a:cubicBezTo>
                      <a:pt x="10761" y="27003"/>
                      <a:pt x="11299" y="27810"/>
                      <a:pt x="11299" y="28079"/>
                    </a:cubicBezTo>
                    <a:cubicBezTo>
                      <a:pt x="11030" y="30232"/>
                      <a:pt x="9685" y="31577"/>
                      <a:pt x="7533" y="33460"/>
                    </a:cubicBezTo>
                    <a:cubicBezTo>
                      <a:pt x="6457" y="30232"/>
                      <a:pt x="7264" y="28349"/>
                      <a:pt x="9416" y="2673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24" name="Полилиния: фигура 1023">
                <a:extLst>
                  <a:ext uri="{FF2B5EF4-FFF2-40B4-BE49-F238E27FC236}">
                    <a16:creationId xmlns:a16="http://schemas.microsoft.com/office/drawing/2014/main" id="{232BD44A-0366-7C5A-455F-B084DE91AE0B}"/>
                  </a:ext>
                </a:extLst>
              </p:cNvPr>
              <p:cNvSpPr/>
              <p:nvPr/>
            </p:nvSpPr>
            <p:spPr>
              <a:xfrm>
                <a:off x="5404932" y="7328722"/>
                <a:ext cx="12487" cy="16101"/>
              </a:xfrm>
              <a:custGeom>
                <a:avLst/>
                <a:gdLst>
                  <a:gd name="connsiteX0" fmla="*/ 12394 w 12487"/>
                  <a:gd name="connsiteY0" fmla="*/ 4254 h 16101"/>
                  <a:gd name="connsiteX1" fmla="*/ 11049 w 12487"/>
                  <a:gd name="connsiteY1" fmla="*/ 487 h 16101"/>
                  <a:gd name="connsiteX2" fmla="*/ 7013 w 12487"/>
                  <a:gd name="connsiteY2" fmla="*/ 756 h 16101"/>
                  <a:gd name="connsiteX3" fmla="*/ 19 w 12487"/>
                  <a:gd name="connsiteY3" fmla="*/ 11517 h 16101"/>
                  <a:gd name="connsiteX4" fmla="*/ 5937 w 12487"/>
                  <a:gd name="connsiteY4" fmla="*/ 15822 h 16101"/>
                  <a:gd name="connsiteX5" fmla="*/ 11856 w 12487"/>
                  <a:gd name="connsiteY5" fmla="*/ 8558 h 16101"/>
                  <a:gd name="connsiteX6" fmla="*/ 12394 w 12487"/>
                  <a:gd name="connsiteY6" fmla="*/ 4254 h 16101"/>
                  <a:gd name="connsiteX7" fmla="*/ 3785 w 12487"/>
                  <a:gd name="connsiteY7" fmla="*/ 12055 h 16101"/>
                  <a:gd name="connsiteX8" fmla="*/ 8358 w 12487"/>
                  <a:gd name="connsiteY8" fmla="*/ 4792 h 16101"/>
                  <a:gd name="connsiteX9" fmla="*/ 3785 w 12487"/>
                  <a:gd name="connsiteY9" fmla="*/ 12055 h 16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487" h="16101">
                    <a:moveTo>
                      <a:pt x="12394" y="4254"/>
                    </a:moveTo>
                    <a:cubicBezTo>
                      <a:pt x="12663" y="2640"/>
                      <a:pt x="12394" y="1563"/>
                      <a:pt x="11049" y="487"/>
                    </a:cubicBezTo>
                    <a:cubicBezTo>
                      <a:pt x="9704" y="-320"/>
                      <a:pt x="8358" y="-51"/>
                      <a:pt x="7013" y="756"/>
                    </a:cubicBezTo>
                    <a:cubicBezTo>
                      <a:pt x="3247" y="3178"/>
                      <a:pt x="557" y="6944"/>
                      <a:pt x="19" y="11517"/>
                    </a:cubicBezTo>
                    <a:cubicBezTo>
                      <a:pt x="-250" y="14746"/>
                      <a:pt x="2440" y="16898"/>
                      <a:pt x="5937" y="15822"/>
                    </a:cubicBezTo>
                    <a:cubicBezTo>
                      <a:pt x="8896" y="14477"/>
                      <a:pt x="11318" y="12324"/>
                      <a:pt x="11856" y="8558"/>
                    </a:cubicBezTo>
                    <a:cubicBezTo>
                      <a:pt x="11856" y="7213"/>
                      <a:pt x="12125" y="5599"/>
                      <a:pt x="12394" y="4254"/>
                    </a:cubicBezTo>
                    <a:close/>
                    <a:moveTo>
                      <a:pt x="3785" y="12055"/>
                    </a:moveTo>
                    <a:cubicBezTo>
                      <a:pt x="3516" y="7751"/>
                      <a:pt x="4592" y="6137"/>
                      <a:pt x="8358" y="4792"/>
                    </a:cubicBezTo>
                    <a:cubicBezTo>
                      <a:pt x="8358" y="8020"/>
                      <a:pt x="6206" y="9903"/>
                      <a:pt x="3785" y="120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25" name="Полилиния: фигура 1024">
                <a:extLst>
                  <a:ext uri="{FF2B5EF4-FFF2-40B4-BE49-F238E27FC236}">
                    <a16:creationId xmlns:a16="http://schemas.microsoft.com/office/drawing/2014/main" id="{B583975E-A76F-7B9B-DC27-A5551E7BD591}"/>
                  </a:ext>
                </a:extLst>
              </p:cNvPr>
              <p:cNvSpPr/>
              <p:nvPr/>
            </p:nvSpPr>
            <p:spPr>
              <a:xfrm>
                <a:off x="5418559" y="7338357"/>
                <a:ext cx="12419" cy="9218"/>
              </a:xfrm>
              <a:custGeom>
                <a:avLst/>
                <a:gdLst>
                  <a:gd name="connsiteX0" fmla="*/ 9258 w 12419"/>
                  <a:gd name="connsiteY0" fmla="*/ 0 h 9218"/>
                  <a:gd name="connsiteX1" fmla="*/ 6299 w 12419"/>
                  <a:gd name="connsiteY1" fmla="*/ 1614 h 9218"/>
                  <a:gd name="connsiteX2" fmla="*/ 380 w 12419"/>
                  <a:gd name="connsiteY2" fmla="*/ 6726 h 9218"/>
                  <a:gd name="connsiteX3" fmla="*/ 111 w 12419"/>
                  <a:gd name="connsiteY3" fmla="*/ 8340 h 9218"/>
                  <a:gd name="connsiteX4" fmla="*/ 1457 w 12419"/>
                  <a:gd name="connsiteY4" fmla="*/ 9147 h 9218"/>
                  <a:gd name="connsiteX5" fmla="*/ 4685 w 12419"/>
                  <a:gd name="connsiteY5" fmla="*/ 8340 h 9218"/>
                  <a:gd name="connsiteX6" fmla="*/ 11948 w 12419"/>
                  <a:gd name="connsiteY6" fmla="*/ 2959 h 9218"/>
                  <a:gd name="connsiteX7" fmla="*/ 11680 w 12419"/>
                  <a:gd name="connsiteY7" fmla="*/ 269 h 9218"/>
                  <a:gd name="connsiteX8" fmla="*/ 9258 w 12419"/>
                  <a:gd name="connsiteY8" fmla="*/ 0 h 9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19" h="9218">
                    <a:moveTo>
                      <a:pt x="9258" y="0"/>
                    </a:moveTo>
                    <a:cubicBezTo>
                      <a:pt x="8182" y="269"/>
                      <a:pt x="7106" y="1076"/>
                      <a:pt x="6299" y="1614"/>
                    </a:cubicBezTo>
                    <a:cubicBezTo>
                      <a:pt x="4416" y="3228"/>
                      <a:pt x="2264" y="4843"/>
                      <a:pt x="380" y="6726"/>
                    </a:cubicBezTo>
                    <a:cubicBezTo>
                      <a:pt x="111" y="6995"/>
                      <a:pt x="-158" y="7802"/>
                      <a:pt x="111" y="8340"/>
                    </a:cubicBezTo>
                    <a:cubicBezTo>
                      <a:pt x="380" y="8878"/>
                      <a:pt x="919" y="9416"/>
                      <a:pt x="1457" y="9147"/>
                    </a:cubicBezTo>
                    <a:cubicBezTo>
                      <a:pt x="2533" y="9147"/>
                      <a:pt x="3609" y="8609"/>
                      <a:pt x="4685" y="8340"/>
                    </a:cubicBezTo>
                    <a:cubicBezTo>
                      <a:pt x="9796" y="6188"/>
                      <a:pt x="10603" y="5650"/>
                      <a:pt x="11948" y="2959"/>
                    </a:cubicBezTo>
                    <a:cubicBezTo>
                      <a:pt x="12487" y="2152"/>
                      <a:pt x="12756" y="807"/>
                      <a:pt x="11680" y="269"/>
                    </a:cubicBezTo>
                    <a:cubicBezTo>
                      <a:pt x="11410" y="269"/>
                      <a:pt x="10065" y="0"/>
                      <a:pt x="925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26" name="Полилиния: фигура 1025">
                <a:extLst>
                  <a:ext uri="{FF2B5EF4-FFF2-40B4-BE49-F238E27FC236}">
                    <a16:creationId xmlns:a16="http://schemas.microsoft.com/office/drawing/2014/main" id="{4BD290E6-0FEE-CB0D-2EC9-1A8816543088}"/>
                  </a:ext>
                </a:extLst>
              </p:cNvPr>
              <p:cNvSpPr/>
              <p:nvPr/>
            </p:nvSpPr>
            <p:spPr>
              <a:xfrm>
                <a:off x="5440535" y="7291008"/>
                <a:ext cx="7243" cy="6994"/>
              </a:xfrm>
              <a:custGeom>
                <a:avLst/>
                <a:gdLst>
                  <a:gd name="connsiteX0" fmla="*/ 2617 w 7243"/>
                  <a:gd name="connsiteY0" fmla="*/ 6995 h 6994"/>
                  <a:gd name="connsiteX1" fmla="*/ 6921 w 7243"/>
                  <a:gd name="connsiteY1" fmla="*/ 2690 h 6994"/>
                  <a:gd name="connsiteX2" fmla="*/ 5576 w 7243"/>
                  <a:gd name="connsiteY2" fmla="*/ 0 h 6994"/>
                  <a:gd name="connsiteX3" fmla="*/ 3693 w 7243"/>
                  <a:gd name="connsiteY3" fmla="*/ 0 h 6994"/>
                  <a:gd name="connsiteX4" fmla="*/ 734 w 7243"/>
                  <a:gd name="connsiteY4" fmla="*/ 6457 h 6994"/>
                  <a:gd name="connsiteX5" fmla="*/ 2617 w 7243"/>
                  <a:gd name="connsiteY5" fmla="*/ 6995 h 6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243" h="6994">
                    <a:moveTo>
                      <a:pt x="2617" y="6995"/>
                    </a:moveTo>
                    <a:cubicBezTo>
                      <a:pt x="4231" y="5649"/>
                      <a:pt x="5576" y="4304"/>
                      <a:pt x="6921" y="2690"/>
                    </a:cubicBezTo>
                    <a:cubicBezTo>
                      <a:pt x="7729" y="1883"/>
                      <a:pt x="6921" y="0"/>
                      <a:pt x="5576" y="0"/>
                    </a:cubicBezTo>
                    <a:cubicBezTo>
                      <a:pt x="4769" y="0"/>
                      <a:pt x="3962" y="0"/>
                      <a:pt x="3693" y="0"/>
                    </a:cubicBezTo>
                    <a:cubicBezTo>
                      <a:pt x="196" y="1345"/>
                      <a:pt x="-880" y="3766"/>
                      <a:pt x="734" y="6457"/>
                    </a:cubicBezTo>
                    <a:cubicBezTo>
                      <a:pt x="1003" y="6726"/>
                      <a:pt x="2348" y="6995"/>
                      <a:pt x="2617" y="69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27" name="Полилиния: фигура 1026">
                <a:extLst>
                  <a:ext uri="{FF2B5EF4-FFF2-40B4-BE49-F238E27FC236}">
                    <a16:creationId xmlns:a16="http://schemas.microsoft.com/office/drawing/2014/main" id="{69BAA80E-5F64-8FF7-5D04-84217666502B}"/>
                  </a:ext>
                </a:extLst>
              </p:cNvPr>
              <p:cNvSpPr/>
              <p:nvPr/>
            </p:nvSpPr>
            <p:spPr>
              <a:xfrm>
                <a:off x="5476611" y="7150804"/>
                <a:ext cx="16941" cy="67440"/>
              </a:xfrm>
              <a:custGeom>
                <a:avLst/>
                <a:gdLst>
                  <a:gd name="connsiteX0" fmla="*/ 1514 w 16941"/>
                  <a:gd name="connsiteY0" fmla="*/ 67029 h 67440"/>
                  <a:gd name="connsiteX1" fmla="*/ 9584 w 16941"/>
                  <a:gd name="connsiteY1" fmla="*/ 32863 h 67440"/>
                  <a:gd name="connsiteX2" fmla="*/ 16579 w 16941"/>
                  <a:gd name="connsiteY2" fmla="*/ 311 h 67440"/>
                  <a:gd name="connsiteX3" fmla="*/ 15772 w 16941"/>
                  <a:gd name="connsiteY3" fmla="*/ 311 h 67440"/>
                  <a:gd name="connsiteX4" fmla="*/ 6625 w 16941"/>
                  <a:gd name="connsiteY4" fmla="*/ 32325 h 67440"/>
                  <a:gd name="connsiteX5" fmla="*/ 169 w 16941"/>
                  <a:gd name="connsiteY5" fmla="*/ 66760 h 67440"/>
                  <a:gd name="connsiteX6" fmla="*/ 1514 w 16941"/>
                  <a:gd name="connsiteY6" fmla="*/ 67029 h 6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941" h="67440">
                    <a:moveTo>
                      <a:pt x="1514" y="67029"/>
                    </a:moveTo>
                    <a:cubicBezTo>
                      <a:pt x="5280" y="56268"/>
                      <a:pt x="6625" y="44162"/>
                      <a:pt x="9584" y="32863"/>
                    </a:cubicBezTo>
                    <a:cubicBezTo>
                      <a:pt x="12544" y="22640"/>
                      <a:pt x="18462" y="11072"/>
                      <a:pt x="16579" y="311"/>
                    </a:cubicBezTo>
                    <a:cubicBezTo>
                      <a:pt x="16579" y="42"/>
                      <a:pt x="16041" y="-227"/>
                      <a:pt x="15772" y="311"/>
                    </a:cubicBezTo>
                    <a:cubicBezTo>
                      <a:pt x="14158" y="11341"/>
                      <a:pt x="9853" y="21833"/>
                      <a:pt x="6625" y="32325"/>
                    </a:cubicBezTo>
                    <a:cubicBezTo>
                      <a:pt x="3397" y="43086"/>
                      <a:pt x="-908" y="55461"/>
                      <a:pt x="169" y="66760"/>
                    </a:cubicBezTo>
                    <a:cubicBezTo>
                      <a:pt x="169" y="67298"/>
                      <a:pt x="1245" y="67836"/>
                      <a:pt x="1514" y="6702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28" name="Полилиния: фигура 1027">
                <a:extLst>
                  <a:ext uri="{FF2B5EF4-FFF2-40B4-BE49-F238E27FC236}">
                    <a16:creationId xmlns:a16="http://schemas.microsoft.com/office/drawing/2014/main" id="{46355F9D-1A24-D5A3-1C2F-3F82815F4B58}"/>
                  </a:ext>
                </a:extLst>
              </p:cNvPr>
              <p:cNvSpPr/>
              <p:nvPr/>
            </p:nvSpPr>
            <p:spPr>
              <a:xfrm>
                <a:off x="5476982" y="7223079"/>
                <a:ext cx="1681" cy="9118"/>
              </a:xfrm>
              <a:custGeom>
                <a:avLst/>
                <a:gdLst>
                  <a:gd name="connsiteX0" fmla="*/ 1143 w 1681"/>
                  <a:gd name="connsiteY0" fmla="*/ 8743 h 9118"/>
                  <a:gd name="connsiteX1" fmla="*/ 1681 w 1681"/>
                  <a:gd name="connsiteY1" fmla="*/ 4977 h 9118"/>
                  <a:gd name="connsiteX2" fmla="*/ 1143 w 1681"/>
                  <a:gd name="connsiteY2" fmla="*/ 404 h 9118"/>
                  <a:gd name="connsiteX3" fmla="*/ 336 w 1681"/>
                  <a:gd name="connsiteY3" fmla="*/ 404 h 9118"/>
                  <a:gd name="connsiteX4" fmla="*/ 67 w 1681"/>
                  <a:gd name="connsiteY4" fmla="*/ 4439 h 9118"/>
                  <a:gd name="connsiteX5" fmla="*/ 336 w 1681"/>
                  <a:gd name="connsiteY5" fmla="*/ 8474 h 9118"/>
                  <a:gd name="connsiteX6" fmla="*/ 1143 w 1681"/>
                  <a:gd name="connsiteY6" fmla="*/ 8743 h 9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81" h="9118">
                    <a:moveTo>
                      <a:pt x="1143" y="8743"/>
                    </a:moveTo>
                    <a:cubicBezTo>
                      <a:pt x="1681" y="7667"/>
                      <a:pt x="1681" y="6322"/>
                      <a:pt x="1681" y="4977"/>
                    </a:cubicBezTo>
                    <a:cubicBezTo>
                      <a:pt x="1681" y="3363"/>
                      <a:pt x="1681" y="1749"/>
                      <a:pt x="1143" y="404"/>
                    </a:cubicBezTo>
                    <a:cubicBezTo>
                      <a:pt x="874" y="-135"/>
                      <a:pt x="336" y="-135"/>
                      <a:pt x="336" y="404"/>
                    </a:cubicBezTo>
                    <a:cubicBezTo>
                      <a:pt x="67" y="1749"/>
                      <a:pt x="67" y="3094"/>
                      <a:pt x="67" y="4439"/>
                    </a:cubicBezTo>
                    <a:cubicBezTo>
                      <a:pt x="67" y="5784"/>
                      <a:pt x="-202" y="7398"/>
                      <a:pt x="336" y="8474"/>
                    </a:cubicBezTo>
                    <a:cubicBezTo>
                      <a:pt x="605" y="9281"/>
                      <a:pt x="874" y="9281"/>
                      <a:pt x="1143" y="8743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29" name="Полилиния: фигура 1028">
                <a:extLst>
                  <a:ext uri="{FF2B5EF4-FFF2-40B4-BE49-F238E27FC236}">
                    <a16:creationId xmlns:a16="http://schemas.microsoft.com/office/drawing/2014/main" id="{0642D033-A84A-0BFD-98A3-D9EDD0B11472}"/>
                  </a:ext>
                </a:extLst>
              </p:cNvPr>
              <p:cNvSpPr/>
              <p:nvPr/>
            </p:nvSpPr>
            <p:spPr>
              <a:xfrm>
                <a:off x="5480235" y="7241940"/>
                <a:ext cx="3271" cy="8019"/>
              </a:xfrm>
              <a:custGeom>
                <a:avLst/>
                <a:gdLst>
                  <a:gd name="connsiteX0" fmla="*/ 3271 w 3271"/>
                  <a:gd name="connsiteY0" fmla="*/ 7639 h 8019"/>
                  <a:gd name="connsiteX1" fmla="*/ 2464 w 3271"/>
                  <a:gd name="connsiteY1" fmla="*/ 4141 h 8019"/>
                  <a:gd name="connsiteX2" fmla="*/ 1119 w 3271"/>
                  <a:gd name="connsiteY2" fmla="*/ 375 h 8019"/>
                  <a:gd name="connsiteX3" fmla="*/ 43 w 3271"/>
                  <a:gd name="connsiteY3" fmla="*/ 644 h 8019"/>
                  <a:gd name="connsiteX4" fmla="*/ 3002 w 3271"/>
                  <a:gd name="connsiteY4" fmla="*/ 7908 h 8019"/>
                  <a:gd name="connsiteX5" fmla="*/ 3271 w 3271"/>
                  <a:gd name="connsiteY5" fmla="*/ 7639 h 8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71" h="8019">
                    <a:moveTo>
                      <a:pt x="3271" y="7639"/>
                    </a:moveTo>
                    <a:cubicBezTo>
                      <a:pt x="3271" y="6563"/>
                      <a:pt x="2733" y="5217"/>
                      <a:pt x="2464" y="4141"/>
                    </a:cubicBezTo>
                    <a:cubicBezTo>
                      <a:pt x="1926" y="2796"/>
                      <a:pt x="1657" y="1451"/>
                      <a:pt x="1119" y="375"/>
                    </a:cubicBezTo>
                    <a:cubicBezTo>
                      <a:pt x="850" y="-163"/>
                      <a:pt x="-226" y="-163"/>
                      <a:pt x="43" y="644"/>
                    </a:cubicBezTo>
                    <a:cubicBezTo>
                      <a:pt x="43" y="3065"/>
                      <a:pt x="1119" y="6294"/>
                      <a:pt x="3002" y="7908"/>
                    </a:cubicBezTo>
                    <a:cubicBezTo>
                      <a:pt x="2733" y="8177"/>
                      <a:pt x="3271" y="7908"/>
                      <a:pt x="3271" y="76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0" name="Полилиния: фигура 1029">
                <a:extLst>
                  <a:ext uri="{FF2B5EF4-FFF2-40B4-BE49-F238E27FC236}">
                    <a16:creationId xmlns:a16="http://schemas.microsoft.com/office/drawing/2014/main" id="{22F32738-99DC-14B4-AC7D-268340A82E93}"/>
                  </a:ext>
                </a:extLst>
              </p:cNvPr>
              <p:cNvSpPr/>
              <p:nvPr/>
            </p:nvSpPr>
            <p:spPr>
              <a:xfrm>
                <a:off x="5483701" y="7250581"/>
                <a:ext cx="7408" cy="9829"/>
              </a:xfrm>
              <a:custGeom>
                <a:avLst/>
                <a:gdLst>
                  <a:gd name="connsiteX0" fmla="*/ 73 w 7408"/>
                  <a:gd name="connsiteY0" fmla="*/ 611 h 9829"/>
                  <a:gd name="connsiteX1" fmla="*/ 6530 w 7408"/>
                  <a:gd name="connsiteY1" fmla="*/ 9758 h 9829"/>
                  <a:gd name="connsiteX2" fmla="*/ 7337 w 7408"/>
                  <a:gd name="connsiteY2" fmla="*/ 8951 h 9829"/>
                  <a:gd name="connsiteX3" fmla="*/ 611 w 7408"/>
                  <a:gd name="connsiteY3" fmla="*/ 73 h 9829"/>
                  <a:gd name="connsiteX4" fmla="*/ 73 w 7408"/>
                  <a:gd name="connsiteY4" fmla="*/ 611 h 9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8" h="9829">
                    <a:moveTo>
                      <a:pt x="73" y="611"/>
                    </a:moveTo>
                    <a:cubicBezTo>
                      <a:pt x="1956" y="3840"/>
                      <a:pt x="3302" y="7606"/>
                      <a:pt x="6530" y="9758"/>
                    </a:cubicBezTo>
                    <a:cubicBezTo>
                      <a:pt x="7068" y="10027"/>
                      <a:pt x="7606" y="9489"/>
                      <a:pt x="7337" y="8951"/>
                    </a:cubicBezTo>
                    <a:cubicBezTo>
                      <a:pt x="6261" y="5185"/>
                      <a:pt x="3033" y="2764"/>
                      <a:pt x="611" y="73"/>
                    </a:cubicBezTo>
                    <a:cubicBezTo>
                      <a:pt x="342" y="-196"/>
                      <a:pt x="-196" y="342"/>
                      <a:pt x="73" y="6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1" name="Полилиния: фигура 1030">
                <a:extLst>
                  <a:ext uri="{FF2B5EF4-FFF2-40B4-BE49-F238E27FC236}">
                    <a16:creationId xmlns:a16="http://schemas.microsoft.com/office/drawing/2014/main" id="{F95F529E-7ABB-43ED-67C0-10EFD8C62C27}"/>
                  </a:ext>
                </a:extLst>
              </p:cNvPr>
              <p:cNvSpPr/>
              <p:nvPr/>
            </p:nvSpPr>
            <p:spPr>
              <a:xfrm>
                <a:off x="5417272" y="7299819"/>
                <a:ext cx="3925" cy="9056"/>
              </a:xfrm>
              <a:custGeom>
                <a:avLst/>
                <a:gdLst>
                  <a:gd name="connsiteX0" fmla="*/ 1129 w 3925"/>
                  <a:gd name="connsiteY0" fmla="*/ 8945 h 9056"/>
                  <a:gd name="connsiteX1" fmla="*/ 3282 w 3925"/>
                  <a:gd name="connsiteY1" fmla="*/ 5448 h 9056"/>
                  <a:gd name="connsiteX2" fmla="*/ 3820 w 3925"/>
                  <a:gd name="connsiteY2" fmla="*/ 605 h 9056"/>
                  <a:gd name="connsiteX3" fmla="*/ 2475 w 3925"/>
                  <a:gd name="connsiteY3" fmla="*/ 605 h 9056"/>
                  <a:gd name="connsiteX4" fmla="*/ 1129 w 3925"/>
                  <a:gd name="connsiteY4" fmla="*/ 4910 h 9056"/>
                  <a:gd name="connsiteX5" fmla="*/ 53 w 3925"/>
                  <a:gd name="connsiteY5" fmla="*/ 8676 h 9056"/>
                  <a:gd name="connsiteX6" fmla="*/ 1129 w 3925"/>
                  <a:gd name="connsiteY6" fmla="*/ 8945 h 9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25" h="9056">
                    <a:moveTo>
                      <a:pt x="1129" y="8945"/>
                    </a:moveTo>
                    <a:cubicBezTo>
                      <a:pt x="2475" y="8407"/>
                      <a:pt x="3013" y="6793"/>
                      <a:pt x="3282" y="5448"/>
                    </a:cubicBezTo>
                    <a:cubicBezTo>
                      <a:pt x="3820" y="3834"/>
                      <a:pt x="4089" y="2219"/>
                      <a:pt x="3820" y="605"/>
                    </a:cubicBezTo>
                    <a:cubicBezTo>
                      <a:pt x="3820" y="-202"/>
                      <a:pt x="2744" y="-202"/>
                      <a:pt x="2475" y="605"/>
                    </a:cubicBezTo>
                    <a:cubicBezTo>
                      <a:pt x="1937" y="1950"/>
                      <a:pt x="1668" y="3565"/>
                      <a:pt x="1129" y="4910"/>
                    </a:cubicBezTo>
                    <a:cubicBezTo>
                      <a:pt x="591" y="6255"/>
                      <a:pt x="-216" y="7600"/>
                      <a:pt x="53" y="8676"/>
                    </a:cubicBezTo>
                    <a:cubicBezTo>
                      <a:pt x="322" y="8945"/>
                      <a:pt x="591" y="9214"/>
                      <a:pt x="1129" y="894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2" name="Полилиния: фигура 1031">
                <a:extLst>
                  <a:ext uri="{FF2B5EF4-FFF2-40B4-BE49-F238E27FC236}">
                    <a16:creationId xmlns:a16="http://schemas.microsoft.com/office/drawing/2014/main" id="{B92FE57D-9898-737E-0BB9-BACB8BAEB6A1}"/>
                  </a:ext>
                </a:extLst>
              </p:cNvPr>
              <p:cNvSpPr/>
              <p:nvPr/>
            </p:nvSpPr>
            <p:spPr>
              <a:xfrm>
                <a:off x="5968803" y="7112023"/>
                <a:ext cx="13071" cy="4728"/>
              </a:xfrm>
              <a:custGeom>
                <a:avLst/>
                <a:gdLst>
                  <a:gd name="connsiteX0" fmla="*/ 562 w 13071"/>
                  <a:gd name="connsiteY0" fmla="*/ 4657 h 4728"/>
                  <a:gd name="connsiteX1" fmla="*/ 12668 w 13071"/>
                  <a:gd name="connsiteY1" fmla="*/ 1160 h 4728"/>
                  <a:gd name="connsiteX2" fmla="*/ 12668 w 13071"/>
                  <a:gd name="connsiteY2" fmla="*/ 84 h 4728"/>
                  <a:gd name="connsiteX3" fmla="*/ 293 w 13071"/>
                  <a:gd name="connsiteY3" fmla="*/ 3850 h 4728"/>
                  <a:gd name="connsiteX4" fmla="*/ 562 w 13071"/>
                  <a:gd name="connsiteY4" fmla="*/ 4657 h 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71" h="4728">
                    <a:moveTo>
                      <a:pt x="562" y="4657"/>
                    </a:moveTo>
                    <a:cubicBezTo>
                      <a:pt x="4598" y="3312"/>
                      <a:pt x="8902" y="2774"/>
                      <a:pt x="12668" y="1160"/>
                    </a:cubicBezTo>
                    <a:cubicBezTo>
                      <a:pt x="13206" y="891"/>
                      <a:pt x="13206" y="353"/>
                      <a:pt x="12668" y="84"/>
                    </a:cubicBezTo>
                    <a:cubicBezTo>
                      <a:pt x="8364" y="-454"/>
                      <a:pt x="3791" y="1698"/>
                      <a:pt x="293" y="3850"/>
                    </a:cubicBezTo>
                    <a:cubicBezTo>
                      <a:pt x="-245" y="4388"/>
                      <a:pt x="24" y="4926"/>
                      <a:pt x="562" y="465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3" name="Полилиния: фигура 1032">
                <a:extLst>
                  <a:ext uri="{FF2B5EF4-FFF2-40B4-BE49-F238E27FC236}">
                    <a16:creationId xmlns:a16="http://schemas.microsoft.com/office/drawing/2014/main" id="{D0A013CF-9F6A-42A2-8D9F-5EA599F43628}"/>
                  </a:ext>
                </a:extLst>
              </p:cNvPr>
              <p:cNvSpPr/>
              <p:nvPr/>
            </p:nvSpPr>
            <p:spPr>
              <a:xfrm>
                <a:off x="5526550" y="6791697"/>
                <a:ext cx="249386" cy="457342"/>
              </a:xfrm>
              <a:custGeom>
                <a:avLst/>
                <a:gdLst>
                  <a:gd name="connsiteX0" fmla="*/ 134244 w 249386"/>
                  <a:gd name="connsiteY0" fmla="*/ 300770 h 457342"/>
                  <a:gd name="connsiteX1" fmla="*/ 127787 w 249386"/>
                  <a:gd name="connsiteY1" fmla="*/ 317181 h 457342"/>
                  <a:gd name="connsiteX2" fmla="*/ 130746 w 249386"/>
                  <a:gd name="connsiteY2" fmla="*/ 324444 h 457342"/>
                  <a:gd name="connsiteX3" fmla="*/ 131284 w 249386"/>
                  <a:gd name="connsiteY3" fmla="*/ 326059 h 457342"/>
                  <a:gd name="connsiteX4" fmla="*/ 128594 w 249386"/>
                  <a:gd name="connsiteY4" fmla="*/ 330363 h 457342"/>
                  <a:gd name="connsiteX5" fmla="*/ 115681 w 249386"/>
                  <a:gd name="connsiteY5" fmla="*/ 346504 h 457342"/>
                  <a:gd name="connsiteX6" fmla="*/ 91200 w 249386"/>
                  <a:gd name="connsiteY6" fmla="*/ 372600 h 457342"/>
                  <a:gd name="connsiteX7" fmla="*/ 57033 w 249386"/>
                  <a:gd name="connsiteY7" fmla="*/ 404614 h 457342"/>
                  <a:gd name="connsiteX8" fmla="*/ 20715 w 249386"/>
                  <a:gd name="connsiteY8" fmla="*/ 433938 h 457342"/>
                  <a:gd name="connsiteX9" fmla="*/ 2690 w 249386"/>
                  <a:gd name="connsiteY9" fmla="*/ 451155 h 457342"/>
                  <a:gd name="connsiteX10" fmla="*/ 0 w 249386"/>
                  <a:gd name="connsiteY10" fmla="*/ 457343 h 457342"/>
                  <a:gd name="connsiteX11" fmla="*/ 3497 w 249386"/>
                  <a:gd name="connsiteY11" fmla="*/ 456536 h 457342"/>
                  <a:gd name="connsiteX12" fmla="*/ 9416 w 249386"/>
                  <a:gd name="connsiteY12" fmla="*/ 453577 h 457342"/>
                  <a:gd name="connsiteX13" fmla="*/ 57840 w 249386"/>
                  <a:gd name="connsiteY13" fmla="*/ 423446 h 457342"/>
                  <a:gd name="connsiteX14" fmla="*/ 93352 w 249386"/>
                  <a:gd name="connsiteY14" fmla="*/ 390356 h 457342"/>
                  <a:gd name="connsiteX15" fmla="*/ 115143 w 249386"/>
                  <a:gd name="connsiteY15" fmla="*/ 367488 h 457342"/>
                  <a:gd name="connsiteX16" fmla="*/ 143121 w 249386"/>
                  <a:gd name="connsiteY16" fmla="*/ 333860 h 457342"/>
                  <a:gd name="connsiteX17" fmla="*/ 180247 w 249386"/>
                  <a:gd name="connsiteY17" fmla="*/ 281131 h 457342"/>
                  <a:gd name="connsiteX18" fmla="*/ 209302 w 249386"/>
                  <a:gd name="connsiteY18" fmla="*/ 225712 h 457342"/>
                  <a:gd name="connsiteX19" fmla="*/ 224367 w 249386"/>
                  <a:gd name="connsiteY19" fmla="*/ 187242 h 457342"/>
                  <a:gd name="connsiteX20" fmla="*/ 232438 w 249386"/>
                  <a:gd name="connsiteY20" fmla="*/ 160608 h 457342"/>
                  <a:gd name="connsiteX21" fmla="*/ 238625 w 249386"/>
                  <a:gd name="connsiteY21" fmla="*/ 136396 h 457342"/>
                  <a:gd name="connsiteX22" fmla="*/ 244544 w 249386"/>
                  <a:gd name="connsiteY22" fmla="*/ 104651 h 457342"/>
                  <a:gd name="connsiteX23" fmla="*/ 248848 w 249386"/>
                  <a:gd name="connsiteY23" fmla="*/ 72906 h 457342"/>
                  <a:gd name="connsiteX24" fmla="*/ 249386 w 249386"/>
                  <a:gd name="connsiteY24" fmla="*/ 66718 h 457342"/>
                  <a:gd name="connsiteX25" fmla="*/ 248579 w 249386"/>
                  <a:gd name="connsiteY25" fmla="*/ 64835 h 457342"/>
                  <a:gd name="connsiteX26" fmla="*/ 246696 w 249386"/>
                  <a:gd name="connsiteY26" fmla="*/ 68063 h 457342"/>
                  <a:gd name="connsiteX27" fmla="*/ 244813 w 249386"/>
                  <a:gd name="connsiteY27" fmla="*/ 84474 h 457342"/>
                  <a:gd name="connsiteX28" fmla="*/ 230555 w 249386"/>
                  <a:gd name="connsiteY28" fmla="*/ 157918 h 457342"/>
                  <a:gd name="connsiteX29" fmla="*/ 217910 w 249386"/>
                  <a:gd name="connsiteY29" fmla="*/ 198003 h 457342"/>
                  <a:gd name="connsiteX30" fmla="*/ 195312 w 249386"/>
                  <a:gd name="connsiteY30" fmla="*/ 249117 h 457342"/>
                  <a:gd name="connsiteX31" fmla="*/ 172714 w 249386"/>
                  <a:gd name="connsiteY31" fmla="*/ 288126 h 457342"/>
                  <a:gd name="connsiteX32" fmla="*/ 138010 w 249386"/>
                  <a:gd name="connsiteY32" fmla="*/ 336551 h 457342"/>
                  <a:gd name="connsiteX33" fmla="*/ 116219 w 249386"/>
                  <a:gd name="connsiteY33" fmla="*/ 362646 h 457342"/>
                  <a:gd name="connsiteX34" fmla="*/ 95235 w 249386"/>
                  <a:gd name="connsiteY34" fmla="*/ 384706 h 457342"/>
                  <a:gd name="connsiteX35" fmla="*/ 64297 w 249386"/>
                  <a:gd name="connsiteY35" fmla="*/ 414837 h 457342"/>
                  <a:gd name="connsiteX36" fmla="*/ 27441 w 249386"/>
                  <a:gd name="connsiteY36" fmla="*/ 441739 h 457342"/>
                  <a:gd name="connsiteX37" fmla="*/ 14527 w 249386"/>
                  <a:gd name="connsiteY37" fmla="*/ 448734 h 457342"/>
                  <a:gd name="connsiteX38" fmla="*/ 8609 w 249386"/>
                  <a:gd name="connsiteY38" fmla="*/ 450886 h 457342"/>
                  <a:gd name="connsiteX39" fmla="*/ 8340 w 249386"/>
                  <a:gd name="connsiteY39" fmla="*/ 450079 h 457342"/>
                  <a:gd name="connsiteX40" fmla="*/ 9954 w 249386"/>
                  <a:gd name="connsiteY40" fmla="*/ 447658 h 457342"/>
                  <a:gd name="connsiteX41" fmla="*/ 30400 w 249386"/>
                  <a:gd name="connsiteY41" fmla="*/ 429633 h 457342"/>
                  <a:gd name="connsiteX42" fmla="*/ 66180 w 249386"/>
                  <a:gd name="connsiteY42" fmla="*/ 400310 h 457342"/>
                  <a:gd name="connsiteX43" fmla="*/ 114336 w 249386"/>
                  <a:gd name="connsiteY43" fmla="*/ 352154 h 457342"/>
                  <a:gd name="connsiteX44" fmla="*/ 132629 w 249386"/>
                  <a:gd name="connsiteY44" fmla="*/ 329556 h 457342"/>
                  <a:gd name="connsiteX45" fmla="*/ 131284 w 249386"/>
                  <a:gd name="connsiteY45" fmla="*/ 320947 h 457342"/>
                  <a:gd name="connsiteX46" fmla="*/ 130746 w 249386"/>
                  <a:gd name="connsiteY46" fmla="*/ 319871 h 457342"/>
                  <a:gd name="connsiteX47" fmla="*/ 131822 w 249386"/>
                  <a:gd name="connsiteY47" fmla="*/ 312069 h 457342"/>
                  <a:gd name="connsiteX48" fmla="*/ 142314 w 249386"/>
                  <a:gd name="connsiteY48" fmla="*/ 292161 h 457342"/>
                  <a:gd name="connsiteX49" fmla="*/ 159801 w 249386"/>
                  <a:gd name="connsiteY49" fmla="*/ 264452 h 457342"/>
                  <a:gd name="connsiteX50" fmla="*/ 164105 w 249386"/>
                  <a:gd name="connsiteY50" fmla="*/ 257188 h 457342"/>
                  <a:gd name="connsiteX51" fmla="*/ 178095 w 249386"/>
                  <a:gd name="connsiteY51" fmla="*/ 232976 h 457342"/>
                  <a:gd name="connsiteX52" fmla="*/ 196388 w 249386"/>
                  <a:gd name="connsiteY52" fmla="*/ 191277 h 457342"/>
                  <a:gd name="connsiteX53" fmla="*/ 204997 w 249386"/>
                  <a:gd name="connsiteY53" fmla="*/ 169217 h 457342"/>
                  <a:gd name="connsiteX54" fmla="*/ 214951 w 249386"/>
                  <a:gd name="connsiteY54" fmla="*/ 144467 h 457342"/>
                  <a:gd name="connsiteX55" fmla="*/ 220870 w 249386"/>
                  <a:gd name="connsiteY55" fmla="*/ 126711 h 457342"/>
                  <a:gd name="connsiteX56" fmla="*/ 228671 w 249386"/>
                  <a:gd name="connsiteY56" fmla="*/ 94159 h 457342"/>
                  <a:gd name="connsiteX57" fmla="*/ 233245 w 249386"/>
                  <a:gd name="connsiteY57" fmla="*/ 55419 h 457342"/>
                  <a:gd name="connsiteX58" fmla="*/ 234321 w 249386"/>
                  <a:gd name="connsiteY58" fmla="*/ 33090 h 457342"/>
                  <a:gd name="connsiteX59" fmla="*/ 234052 w 249386"/>
                  <a:gd name="connsiteY59" fmla="*/ 21522 h 457342"/>
                  <a:gd name="connsiteX60" fmla="*/ 232707 w 249386"/>
                  <a:gd name="connsiteY60" fmla="*/ 0 h 457342"/>
                  <a:gd name="connsiteX61" fmla="*/ 231900 w 249386"/>
                  <a:gd name="connsiteY61" fmla="*/ 6995 h 457342"/>
                  <a:gd name="connsiteX62" fmla="*/ 231093 w 249386"/>
                  <a:gd name="connsiteY62" fmla="*/ 52460 h 457342"/>
                  <a:gd name="connsiteX63" fmla="*/ 225443 w 249386"/>
                  <a:gd name="connsiteY63" fmla="*/ 98194 h 457342"/>
                  <a:gd name="connsiteX64" fmla="*/ 208226 w 249386"/>
                  <a:gd name="connsiteY64" fmla="*/ 155228 h 457342"/>
                  <a:gd name="connsiteX65" fmla="*/ 186166 w 249386"/>
                  <a:gd name="connsiteY65" fmla="*/ 209302 h 457342"/>
                  <a:gd name="connsiteX66" fmla="*/ 171100 w 249386"/>
                  <a:gd name="connsiteY66" fmla="*/ 240509 h 457342"/>
                  <a:gd name="connsiteX67" fmla="*/ 143660 w 249386"/>
                  <a:gd name="connsiteY67" fmla="*/ 284898 h 457342"/>
                  <a:gd name="connsiteX68" fmla="*/ 134244 w 249386"/>
                  <a:gd name="connsiteY68" fmla="*/ 300770 h 457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249386" h="457342">
                    <a:moveTo>
                      <a:pt x="134244" y="300770"/>
                    </a:moveTo>
                    <a:cubicBezTo>
                      <a:pt x="131284" y="305882"/>
                      <a:pt x="128594" y="310993"/>
                      <a:pt x="127787" y="317181"/>
                    </a:cubicBezTo>
                    <a:cubicBezTo>
                      <a:pt x="127249" y="320409"/>
                      <a:pt x="127787" y="322830"/>
                      <a:pt x="130746" y="324444"/>
                    </a:cubicBezTo>
                    <a:cubicBezTo>
                      <a:pt x="131015" y="324713"/>
                      <a:pt x="131015" y="325251"/>
                      <a:pt x="131284" y="326059"/>
                    </a:cubicBezTo>
                    <a:cubicBezTo>
                      <a:pt x="130477" y="327404"/>
                      <a:pt x="129670" y="329018"/>
                      <a:pt x="128594" y="330363"/>
                    </a:cubicBezTo>
                    <a:cubicBezTo>
                      <a:pt x="124290" y="335743"/>
                      <a:pt x="120254" y="341393"/>
                      <a:pt x="115681" y="346504"/>
                    </a:cubicBezTo>
                    <a:cubicBezTo>
                      <a:pt x="107610" y="355382"/>
                      <a:pt x="99539" y="364260"/>
                      <a:pt x="91200" y="372600"/>
                    </a:cubicBezTo>
                    <a:cubicBezTo>
                      <a:pt x="80170" y="383630"/>
                      <a:pt x="68870" y="394391"/>
                      <a:pt x="57033" y="404614"/>
                    </a:cubicBezTo>
                    <a:cubicBezTo>
                      <a:pt x="45196" y="414837"/>
                      <a:pt x="32821" y="424253"/>
                      <a:pt x="20715" y="433938"/>
                    </a:cubicBezTo>
                    <a:cubicBezTo>
                      <a:pt x="14258" y="439049"/>
                      <a:pt x="8340" y="444968"/>
                      <a:pt x="2690" y="451155"/>
                    </a:cubicBezTo>
                    <a:cubicBezTo>
                      <a:pt x="1076" y="452769"/>
                      <a:pt x="0" y="454653"/>
                      <a:pt x="0" y="457343"/>
                    </a:cubicBezTo>
                    <a:cubicBezTo>
                      <a:pt x="1345" y="457074"/>
                      <a:pt x="2421" y="456805"/>
                      <a:pt x="3497" y="456536"/>
                    </a:cubicBezTo>
                    <a:cubicBezTo>
                      <a:pt x="5649" y="455729"/>
                      <a:pt x="7533" y="454384"/>
                      <a:pt x="9416" y="453577"/>
                    </a:cubicBezTo>
                    <a:cubicBezTo>
                      <a:pt x="27171" y="446044"/>
                      <a:pt x="42775" y="435552"/>
                      <a:pt x="57840" y="423446"/>
                    </a:cubicBezTo>
                    <a:cubicBezTo>
                      <a:pt x="70485" y="413223"/>
                      <a:pt x="82322" y="402462"/>
                      <a:pt x="93352" y="390356"/>
                    </a:cubicBezTo>
                    <a:cubicBezTo>
                      <a:pt x="100346" y="382554"/>
                      <a:pt x="107879" y="375290"/>
                      <a:pt x="115143" y="367488"/>
                    </a:cubicBezTo>
                    <a:cubicBezTo>
                      <a:pt x="125097" y="356996"/>
                      <a:pt x="134244" y="345428"/>
                      <a:pt x="143121" y="333860"/>
                    </a:cubicBezTo>
                    <a:cubicBezTo>
                      <a:pt x="156035" y="316643"/>
                      <a:pt x="168410" y="299156"/>
                      <a:pt x="180247" y="281131"/>
                    </a:cubicBezTo>
                    <a:cubicBezTo>
                      <a:pt x="191546" y="263645"/>
                      <a:pt x="200962" y="244813"/>
                      <a:pt x="209302" y="225712"/>
                    </a:cubicBezTo>
                    <a:cubicBezTo>
                      <a:pt x="214951" y="213068"/>
                      <a:pt x="220332" y="200424"/>
                      <a:pt x="224367" y="187242"/>
                    </a:cubicBezTo>
                    <a:cubicBezTo>
                      <a:pt x="227057" y="178364"/>
                      <a:pt x="230017" y="169486"/>
                      <a:pt x="232438" y="160608"/>
                    </a:cubicBezTo>
                    <a:cubicBezTo>
                      <a:pt x="234590" y="152537"/>
                      <a:pt x="237011" y="144736"/>
                      <a:pt x="238625" y="136396"/>
                    </a:cubicBezTo>
                    <a:cubicBezTo>
                      <a:pt x="240778" y="125904"/>
                      <a:pt x="242661" y="115412"/>
                      <a:pt x="244544" y="104651"/>
                    </a:cubicBezTo>
                    <a:cubicBezTo>
                      <a:pt x="246696" y="94159"/>
                      <a:pt x="247772" y="83398"/>
                      <a:pt x="248848" y="72906"/>
                    </a:cubicBezTo>
                    <a:cubicBezTo>
                      <a:pt x="249117" y="71023"/>
                      <a:pt x="249386" y="68870"/>
                      <a:pt x="249386" y="66718"/>
                    </a:cubicBezTo>
                    <a:cubicBezTo>
                      <a:pt x="249386" y="66180"/>
                      <a:pt x="248848" y="65373"/>
                      <a:pt x="248579" y="64835"/>
                    </a:cubicBezTo>
                    <a:cubicBezTo>
                      <a:pt x="246696" y="65373"/>
                      <a:pt x="246696" y="66987"/>
                      <a:pt x="246696" y="68063"/>
                    </a:cubicBezTo>
                    <a:cubicBezTo>
                      <a:pt x="245889" y="73444"/>
                      <a:pt x="245351" y="78824"/>
                      <a:pt x="244813" y="84474"/>
                    </a:cubicBezTo>
                    <a:cubicBezTo>
                      <a:pt x="241854" y="109224"/>
                      <a:pt x="237549" y="133706"/>
                      <a:pt x="230555" y="157918"/>
                    </a:cubicBezTo>
                    <a:cubicBezTo>
                      <a:pt x="226519" y="171369"/>
                      <a:pt x="222753" y="184820"/>
                      <a:pt x="217910" y="198003"/>
                    </a:cubicBezTo>
                    <a:cubicBezTo>
                      <a:pt x="211185" y="215489"/>
                      <a:pt x="204190" y="232707"/>
                      <a:pt x="195312" y="249117"/>
                    </a:cubicBezTo>
                    <a:cubicBezTo>
                      <a:pt x="188318" y="262300"/>
                      <a:pt x="181323" y="275751"/>
                      <a:pt x="172714" y="288126"/>
                    </a:cubicBezTo>
                    <a:cubicBezTo>
                      <a:pt x="161415" y="304537"/>
                      <a:pt x="149847" y="320678"/>
                      <a:pt x="138010" y="336551"/>
                    </a:cubicBezTo>
                    <a:cubicBezTo>
                      <a:pt x="131015" y="345697"/>
                      <a:pt x="124021" y="354575"/>
                      <a:pt x="116219" y="362646"/>
                    </a:cubicBezTo>
                    <a:cubicBezTo>
                      <a:pt x="109224" y="369910"/>
                      <a:pt x="101961" y="377173"/>
                      <a:pt x="95235" y="384706"/>
                    </a:cubicBezTo>
                    <a:cubicBezTo>
                      <a:pt x="85550" y="395467"/>
                      <a:pt x="75327" y="405690"/>
                      <a:pt x="64297" y="414837"/>
                    </a:cubicBezTo>
                    <a:cubicBezTo>
                      <a:pt x="52460" y="424522"/>
                      <a:pt x="41161" y="434476"/>
                      <a:pt x="27441" y="441739"/>
                    </a:cubicBezTo>
                    <a:cubicBezTo>
                      <a:pt x="23136" y="444161"/>
                      <a:pt x="18832" y="446582"/>
                      <a:pt x="14527" y="448734"/>
                    </a:cubicBezTo>
                    <a:cubicBezTo>
                      <a:pt x="12644" y="449810"/>
                      <a:pt x="10761" y="450886"/>
                      <a:pt x="8609" y="450886"/>
                    </a:cubicBezTo>
                    <a:cubicBezTo>
                      <a:pt x="8340" y="450348"/>
                      <a:pt x="8340" y="450079"/>
                      <a:pt x="8340" y="450079"/>
                    </a:cubicBezTo>
                    <a:cubicBezTo>
                      <a:pt x="8878" y="449272"/>
                      <a:pt x="9416" y="448196"/>
                      <a:pt x="9954" y="447658"/>
                    </a:cubicBezTo>
                    <a:cubicBezTo>
                      <a:pt x="16142" y="440932"/>
                      <a:pt x="23136" y="435014"/>
                      <a:pt x="30400" y="429633"/>
                    </a:cubicBezTo>
                    <a:cubicBezTo>
                      <a:pt x="42775" y="420217"/>
                      <a:pt x="54612" y="410533"/>
                      <a:pt x="66180" y="400310"/>
                    </a:cubicBezTo>
                    <a:cubicBezTo>
                      <a:pt x="83129" y="385244"/>
                      <a:pt x="99270" y="369103"/>
                      <a:pt x="114336" y="352154"/>
                    </a:cubicBezTo>
                    <a:cubicBezTo>
                      <a:pt x="120792" y="344890"/>
                      <a:pt x="126711" y="337089"/>
                      <a:pt x="132629" y="329556"/>
                    </a:cubicBezTo>
                    <a:cubicBezTo>
                      <a:pt x="135589" y="325790"/>
                      <a:pt x="135320" y="324444"/>
                      <a:pt x="131284" y="320947"/>
                    </a:cubicBezTo>
                    <a:cubicBezTo>
                      <a:pt x="131015" y="320678"/>
                      <a:pt x="131015" y="320140"/>
                      <a:pt x="130746" y="319871"/>
                    </a:cubicBezTo>
                    <a:cubicBezTo>
                      <a:pt x="130477" y="317181"/>
                      <a:pt x="131284" y="314760"/>
                      <a:pt x="131822" y="312069"/>
                    </a:cubicBezTo>
                    <a:cubicBezTo>
                      <a:pt x="133975" y="304806"/>
                      <a:pt x="138279" y="298618"/>
                      <a:pt x="142314" y="292161"/>
                    </a:cubicBezTo>
                    <a:cubicBezTo>
                      <a:pt x="147964" y="282746"/>
                      <a:pt x="154151" y="273599"/>
                      <a:pt x="159801" y="264452"/>
                    </a:cubicBezTo>
                    <a:cubicBezTo>
                      <a:pt x="161415" y="262031"/>
                      <a:pt x="162491" y="259609"/>
                      <a:pt x="164105" y="257188"/>
                    </a:cubicBezTo>
                    <a:cubicBezTo>
                      <a:pt x="168679" y="249117"/>
                      <a:pt x="173790" y="241316"/>
                      <a:pt x="178095" y="232976"/>
                    </a:cubicBezTo>
                    <a:cubicBezTo>
                      <a:pt x="185358" y="219525"/>
                      <a:pt x="190470" y="205266"/>
                      <a:pt x="196388" y="191277"/>
                    </a:cubicBezTo>
                    <a:cubicBezTo>
                      <a:pt x="199348" y="184013"/>
                      <a:pt x="202307" y="176481"/>
                      <a:pt x="204997" y="169217"/>
                    </a:cubicBezTo>
                    <a:cubicBezTo>
                      <a:pt x="208226" y="160877"/>
                      <a:pt x="211723" y="152806"/>
                      <a:pt x="214951" y="144467"/>
                    </a:cubicBezTo>
                    <a:cubicBezTo>
                      <a:pt x="217103" y="138548"/>
                      <a:pt x="218718" y="132629"/>
                      <a:pt x="220870" y="126711"/>
                    </a:cubicBezTo>
                    <a:cubicBezTo>
                      <a:pt x="224636" y="116219"/>
                      <a:pt x="227057" y="105189"/>
                      <a:pt x="228671" y="94159"/>
                    </a:cubicBezTo>
                    <a:cubicBezTo>
                      <a:pt x="230555" y="81246"/>
                      <a:pt x="231900" y="68332"/>
                      <a:pt x="233245" y="55419"/>
                    </a:cubicBezTo>
                    <a:cubicBezTo>
                      <a:pt x="234052" y="47886"/>
                      <a:pt x="234052" y="40354"/>
                      <a:pt x="234321" y="33090"/>
                    </a:cubicBezTo>
                    <a:cubicBezTo>
                      <a:pt x="234321" y="29324"/>
                      <a:pt x="234321" y="25288"/>
                      <a:pt x="234052" y="21522"/>
                    </a:cubicBezTo>
                    <a:cubicBezTo>
                      <a:pt x="233783" y="14258"/>
                      <a:pt x="234321" y="6995"/>
                      <a:pt x="232707" y="0"/>
                    </a:cubicBezTo>
                    <a:cubicBezTo>
                      <a:pt x="231631" y="2152"/>
                      <a:pt x="231900" y="4573"/>
                      <a:pt x="231900" y="6995"/>
                    </a:cubicBezTo>
                    <a:cubicBezTo>
                      <a:pt x="232169" y="22060"/>
                      <a:pt x="232169" y="37394"/>
                      <a:pt x="231093" y="52460"/>
                    </a:cubicBezTo>
                    <a:cubicBezTo>
                      <a:pt x="229748" y="67794"/>
                      <a:pt x="228133" y="83129"/>
                      <a:pt x="225443" y="98194"/>
                    </a:cubicBezTo>
                    <a:cubicBezTo>
                      <a:pt x="221677" y="117833"/>
                      <a:pt x="215489" y="136665"/>
                      <a:pt x="208226" y="155228"/>
                    </a:cubicBezTo>
                    <a:cubicBezTo>
                      <a:pt x="200962" y="173252"/>
                      <a:pt x="193429" y="191277"/>
                      <a:pt x="186166" y="209302"/>
                    </a:cubicBezTo>
                    <a:cubicBezTo>
                      <a:pt x="181861" y="220063"/>
                      <a:pt x="177019" y="230555"/>
                      <a:pt x="171100" y="240509"/>
                    </a:cubicBezTo>
                    <a:cubicBezTo>
                      <a:pt x="161953" y="255305"/>
                      <a:pt x="152806" y="270101"/>
                      <a:pt x="143660" y="284898"/>
                    </a:cubicBezTo>
                    <a:cubicBezTo>
                      <a:pt x="140969" y="289740"/>
                      <a:pt x="137472" y="295121"/>
                      <a:pt x="134244" y="3007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4" name="Полилиния: фигура 1033">
                <a:extLst>
                  <a:ext uri="{FF2B5EF4-FFF2-40B4-BE49-F238E27FC236}">
                    <a16:creationId xmlns:a16="http://schemas.microsoft.com/office/drawing/2014/main" id="{5E9A3CD5-0225-53F1-6408-B9190078C457}"/>
                  </a:ext>
                </a:extLst>
              </p:cNvPr>
              <p:cNvSpPr/>
              <p:nvPr/>
            </p:nvSpPr>
            <p:spPr>
              <a:xfrm>
                <a:off x="5429418" y="6807839"/>
                <a:ext cx="63277" cy="381208"/>
              </a:xfrm>
              <a:custGeom>
                <a:avLst/>
                <a:gdLst>
                  <a:gd name="connsiteX0" fmla="*/ 2704 w 63277"/>
                  <a:gd name="connsiteY0" fmla="*/ 379864 h 381208"/>
                  <a:gd name="connsiteX1" fmla="*/ 4318 w 63277"/>
                  <a:gd name="connsiteY1" fmla="*/ 373945 h 381208"/>
                  <a:gd name="connsiteX2" fmla="*/ 7546 w 63277"/>
                  <a:gd name="connsiteY2" fmla="*/ 359149 h 381208"/>
                  <a:gd name="connsiteX3" fmla="*/ 29068 w 63277"/>
                  <a:gd name="connsiteY3" fmla="*/ 302384 h 381208"/>
                  <a:gd name="connsiteX4" fmla="*/ 39022 w 63277"/>
                  <a:gd name="connsiteY4" fmla="*/ 276827 h 381208"/>
                  <a:gd name="connsiteX5" fmla="*/ 57854 w 63277"/>
                  <a:gd name="connsiteY5" fmla="*/ 196926 h 381208"/>
                  <a:gd name="connsiteX6" fmla="*/ 60006 w 63277"/>
                  <a:gd name="connsiteY6" fmla="*/ 183206 h 381208"/>
                  <a:gd name="connsiteX7" fmla="*/ 62965 w 63277"/>
                  <a:gd name="connsiteY7" fmla="*/ 118909 h 381208"/>
                  <a:gd name="connsiteX8" fmla="*/ 60813 w 63277"/>
                  <a:gd name="connsiteY8" fmla="*/ 84474 h 381208"/>
                  <a:gd name="connsiteX9" fmla="*/ 55164 w 63277"/>
                  <a:gd name="connsiteY9" fmla="*/ 34435 h 381208"/>
                  <a:gd name="connsiteX10" fmla="*/ 54087 w 63277"/>
                  <a:gd name="connsiteY10" fmla="*/ 3497 h 381208"/>
                  <a:gd name="connsiteX11" fmla="*/ 53818 w 63277"/>
                  <a:gd name="connsiteY11" fmla="*/ 0 h 381208"/>
                  <a:gd name="connsiteX12" fmla="*/ 52473 w 63277"/>
                  <a:gd name="connsiteY12" fmla="*/ 1345 h 381208"/>
                  <a:gd name="connsiteX13" fmla="*/ 51666 w 63277"/>
                  <a:gd name="connsiteY13" fmla="*/ 18832 h 381208"/>
                  <a:gd name="connsiteX14" fmla="*/ 53818 w 63277"/>
                  <a:gd name="connsiteY14" fmla="*/ 51653 h 381208"/>
                  <a:gd name="connsiteX15" fmla="*/ 60275 w 63277"/>
                  <a:gd name="connsiteY15" fmla="*/ 125366 h 381208"/>
                  <a:gd name="connsiteX16" fmla="*/ 56509 w 63277"/>
                  <a:gd name="connsiteY16" fmla="*/ 187780 h 381208"/>
                  <a:gd name="connsiteX17" fmla="*/ 51666 w 63277"/>
                  <a:gd name="connsiteY17" fmla="*/ 214144 h 381208"/>
                  <a:gd name="connsiteX18" fmla="*/ 41174 w 63277"/>
                  <a:gd name="connsiteY18" fmla="*/ 259071 h 381208"/>
                  <a:gd name="connsiteX19" fmla="*/ 30413 w 63277"/>
                  <a:gd name="connsiteY19" fmla="*/ 291354 h 381208"/>
                  <a:gd name="connsiteX20" fmla="*/ 22073 w 63277"/>
                  <a:gd name="connsiteY20" fmla="*/ 310993 h 381208"/>
                  <a:gd name="connsiteX21" fmla="*/ 6201 w 63277"/>
                  <a:gd name="connsiteY21" fmla="*/ 352961 h 381208"/>
                  <a:gd name="connsiteX22" fmla="*/ 282 w 63277"/>
                  <a:gd name="connsiteY22" fmla="*/ 376635 h 381208"/>
                  <a:gd name="connsiteX23" fmla="*/ 1359 w 63277"/>
                  <a:gd name="connsiteY23" fmla="*/ 381209 h 381208"/>
                  <a:gd name="connsiteX24" fmla="*/ 2704 w 63277"/>
                  <a:gd name="connsiteY24" fmla="*/ 379864 h 381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3277" h="381208">
                    <a:moveTo>
                      <a:pt x="2704" y="379864"/>
                    </a:moveTo>
                    <a:cubicBezTo>
                      <a:pt x="3242" y="377980"/>
                      <a:pt x="3780" y="375828"/>
                      <a:pt x="4318" y="373945"/>
                    </a:cubicBezTo>
                    <a:cubicBezTo>
                      <a:pt x="5394" y="369103"/>
                      <a:pt x="6201" y="363991"/>
                      <a:pt x="7546" y="359149"/>
                    </a:cubicBezTo>
                    <a:cubicBezTo>
                      <a:pt x="13465" y="339779"/>
                      <a:pt x="20459" y="320678"/>
                      <a:pt x="29068" y="302384"/>
                    </a:cubicBezTo>
                    <a:cubicBezTo>
                      <a:pt x="32834" y="294045"/>
                      <a:pt x="36063" y="285436"/>
                      <a:pt x="39022" y="276827"/>
                    </a:cubicBezTo>
                    <a:cubicBezTo>
                      <a:pt x="47631" y="250731"/>
                      <a:pt x="53011" y="223829"/>
                      <a:pt x="57854" y="196926"/>
                    </a:cubicBezTo>
                    <a:cubicBezTo>
                      <a:pt x="58661" y="192353"/>
                      <a:pt x="59468" y="187780"/>
                      <a:pt x="60006" y="183206"/>
                    </a:cubicBezTo>
                    <a:cubicBezTo>
                      <a:pt x="62158" y="161953"/>
                      <a:pt x="64041" y="140431"/>
                      <a:pt x="62965" y="118909"/>
                    </a:cubicBezTo>
                    <a:cubicBezTo>
                      <a:pt x="62427" y="107341"/>
                      <a:pt x="61889" y="95773"/>
                      <a:pt x="60813" y="84474"/>
                    </a:cubicBezTo>
                    <a:cubicBezTo>
                      <a:pt x="59199" y="67794"/>
                      <a:pt x="56240" y="51115"/>
                      <a:pt x="55164" y="34435"/>
                    </a:cubicBezTo>
                    <a:cubicBezTo>
                      <a:pt x="54625" y="24212"/>
                      <a:pt x="53818" y="13720"/>
                      <a:pt x="54087" y="3497"/>
                    </a:cubicBezTo>
                    <a:cubicBezTo>
                      <a:pt x="54087" y="2421"/>
                      <a:pt x="53818" y="1345"/>
                      <a:pt x="53818" y="0"/>
                    </a:cubicBezTo>
                    <a:cubicBezTo>
                      <a:pt x="52742" y="269"/>
                      <a:pt x="52473" y="807"/>
                      <a:pt x="52473" y="1345"/>
                    </a:cubicBezTo>
                    <a:cubicBezTo>
                      <a:pt x="52204" y="7264"/>
                      <a:pt x="51397" y="13182"/>
                      <a:pt x="51666" y="18832"/>
                    </a:cubicBezTo>
                    <a:cubicBezTo>
                      <a:pt x="52204" y="29862"/>
                      <a:pt x="52742" y="40623"/>
                      <a:pt x="53818" y="51653"/>
                    </a:cubicBezTo>
                    <a:cubicBezTo>
                      <a:pt x="56509" y="76134"/>
                      <a:pt x="59737" y="100615"/>
                      <a:pt x="60275" y="125366"/>
                    </a:cubicBezTo>
                    <a:cubicBezTo>
                      <a:pt x="60813" y="146350"/>
                      <a:pt x="59468" y="167065"/>
                      <a:pt x="56509" y="187780"/>
                    </a:cubicBezTo>
                    <a:cubicBezTo>
                      <a:pt x="55164" y="196657"/>
                      <a:pt x="53280" y="205266"/>
                      <a:pt x="51666" y="214144"/>
                    </a:cubicBezTo>
                    <a:cubicBezTo>
                      <a:pt x="48976" y="229209"/>
                      <a:pt x="45748" y="244275"/>
                      <a:pt x="41174" y="259071"/>
                    </a:cubicBezTo>
                    <a:cubicBezTo>
                      <a:pt x="37946" y="269832"/>
                      <a:pt x="34987" y="280862"/>
                      <a:pt x="30413" y="291354"/>
                    </a:cubicBezTo>
                    <a:cubicBezTo>
                      <a:pt x="27723" y="297811"/>
                      <a:pt x="25033" y="304537"/>
                      <a:pt x="22073" y="310993"/>
                    </a:cubicBezTo>
                    <a:cubicBezTo>
                      <a:pt x="15886" y="324713"/>
                      <a:pt x="11043" y="338972"/>
                      <a:pt x="6201" y="352961"/>
                    </a:cubicBezTo>
                    <a:cubicBezTo>
                      <a:pt x="3780" y="360763"/>
                      <a:pt x="2166" y="368565"/>
                      <a:pt x="282" y="376635"/>
                    </a:cubicBezTo>
                    <a:cubicBezTo>
                      <a:pt x="13" y="378249"/>
                      <a:pt x="-525" y="379864"/>
                      <a:pt x="1359" y="381209"/>
                    </a:cubicBezTo>
                    <a:cubicBezTo>
                      <a:pt x="1896" y="380940"/>
                      <a:pt x="2704" y="380402"/>
                      <a:pt x="2704" y="3798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5" name="Полилиния: фигура 1034">
                <a:extLst>
                  <a:ext uri="{FF2B5EF4-FFF2-40B4-BE49-F238E27FC236}">
                    <a16:creationId xmlns:a16="http://schemas.microsoft.com/office/drawing/2014/main" id="{157A55E8-F13C-92B6-5CA5-DC997A0A80AE}"/>
                  </a:ext>
                </a:extLst>
              </p:cNvPr>
              <p:cNvSpPr/>
              <p:nvPr/>
            </p:nvSpPr>
            <p:spPr>
              <a:xfrm>
                <a:off x="5682977" y="6729552"/>
                <a:ext cx="28124" cy="237130"/>
              </a:xfrm>
              <a:custGeom>
                <a:avLst/>
                <a:gdLst>
                  <a:gd name="connsiteX0" fmla="*/ 4719 w 28124"/>
                  <a:gd name="connsiteY0" fmla="*/ 232169 h 237130"/>
                  <a:gd name="connsiteX1" fmla="*/ 8485 w 28124"/>
                  <a:gd name="connsiteY1" fmla="*/ 230017 h 237130"/>
                  <a:gd name="connsiteX2" fmla="*/ 11714 w 28124"/>
                  <a:gd name="connsiteY2" fmla="*/ 228133 h 237130"/>
                  <a:gd name="connsiteX3" fmla="*/ 12521 w 28124"/>
                  <a:gd name="connsiteY3" fmla="*/ 231362 h 237130"/>
                  <a:gd name="connsiteX4" fmla="*/ 12790 w 28124"/>
                  <a:gd name="connsiteY4" fmla="*/ 234321 h 237130"/>
                  <a:gd name="connsiteX5" fmla="*/ 16825 w 28124"/>
                  <a:gd name="connsiteY5" fmla="*/ 237011 h 237130"/>
                  <a:gd name="connsiteX6" fmla="*/ 21130 w 28124"/>
                  <a:gd name="connsiteY6" fmla="*/ 234859 h 237130"/>
                  <a:gd name="connsiteX7" fmla="*/ 22475 w 28124"/>
                  <a:gd name="connsiteY7" fmla="*/ 228402 h 237130"/>
                  <a:gd name="connsiteX8" fmla="*/ 19784 w 28124"/>
                  <a:gd name="connsiteY8" fmla="*/ 232707 h 237130"/>
                  <a:gd name="connsiteX9" fmla="*/ 17094 w 28124"/>
                  <a:gd name="connsiteY9" fmla="*/ 233514 h 237130"/>
                  <a:gd name="connsiteX10" fmla="*/ 15749 w 28124"/>
                  <a:gd name="connsiteY10" fmla="*/ 231631 h 237130"/>
                  <a:gd name="connsiteX11" fmla="*/ 14673 w 28124"/>
                  <a:gd name="connsiteY11" fmla="*/ 225712 h 237130"/>
                  <a:gd name="connsiteX12" fmla="*/ 10369 w 28124"/>
                  <a:gd name="connsiteY12" fmla="*/ 224367 h 237130"/>
                  <a:gd name="connsiteX13" fmla="*/ 6333 w 28124"/>
                  <a:gd name="connsiteY13" fmla="*/ 227864 h 237130"/>
                  <a:gd name="connsiteX14" fmla="*/ 3643 w 28124"/>
                  <a:gd name="connsiteY14" fmla="*/ 228133 h 237130"/>
                  <a:gd name="connsiteX15" fmla="*/ 2836 w 28124"/>
                  <a:gd name="connsiteY15" fmla="*/ 225443 h 237130"/>
                  <a:gd name="connsiteX16" fmla="*/ 3643 w 28124"/>
                  <a:gd name="connsiteY16" fmla="*/ 222484 h 237130"/>
                  <a:gd name="connsiteX17" fmla="*/ 8485 w 28124"/>
                  <a:gd name="connsiteY17" fmla="*/ 204190 h 237130"/>
                  <a:gd name="connsiteX18" fmla="*/ 24089 w 28124"/>
                  <a:gd name="connsiteY18" fmla="*/ 132360 h 237130"/>
                  <a:gd name="connsiteX19" fmla="*/ 27048 w 28124"/>
                  <a:gd name="connsiteY19" fmla="*/ 106534 h 237130"/>
                  <a:gd name="connsiteX20" fmla="*/ 28124 w 28124"/>
                  <a:gd name="connsiteY20" fmla="*/ 70216 h 237130"/>
                  <a:gd name="connsiteX21" fmla="*/ 24627 w 28124"/>
                  <a:gd name="connsiteY21" fmla="*/ 30938 h 237130"/>
                  <a:gd name="connsiteX22" fmla="*/ 14404 w 28124"/>
                  <a:gd name="connsiteY22" fmla="*/ 1883 h 237130"/>
                  <a:gd name="connsiteX23" fmla="*/ 12252 w 28124"/>
                  <a:gd name="connsiteY23" fmla="*/ 0 h 237130"/>
                  <a:gd name="connsiteX24" fmla="*/ 15211 w 28124"/>
                  <a:gd name="connsiteY24" fmla="*/ 6188 h 237130"/>
                  <a:gd name="connsiteX25" fmla="*/ 25434 w 28124"/>
                  <a:gd name="connsiteY25" fmla="*/ 49232 h 237130"/>
                  <a:gd name="connsiteX26" fmla="*/ 24627 w 28124"/>
                  <a:gd name="connsiteY26" fmla="*/ 113529 h 237130"/>
                  <a:gd name="connsiteX27" fmla="*/ 17632 w 28124"/>
                  <a:gd name="connsiteY27" fmla="*/ 154959 h 237130"/>
                  <a:gd name="connsiteX28" fmla="*/ 6333 w 28124"/>
                  <a:gd name="connsiteY28" fmla="*/ 202845 h 237130"/>
                  <a:gd name="connsiteX29" fmla="*/ 1222 w 28124"/>
                  <a:gd name="connsiteY29" fmla="*/ 221677 h 237130"/>
                  <a:gd name="connsiteX30" fmla="*/ 146 w 28124"/>
                  <a:gd name="connsiteY30" fmla="*/ 228133 h 237130"/>
                  <a:gd name="connsiteX31" fmla="*/ 4719 w 28124"/>
                  <a:gd name="connsiteY31" fmla="*/ 232169 h 237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8124" h="237130">
                    <a:moveTo>
                      <a:pt x="4719" y="232169"/>
                    </a:moveTo>
                    <a:cubicBezTo>
                      <a:pt x="6064" y="231631"/>
                      <a:pt x="7140" y="230824"/>
                      <a:pt x="8485" y="230017"/>
                    </a:cubicBezTo>
                    <a:cubicBezTo>
                      <a:pt x="9561" y="229479"/>
                      <a:pt x="10369" y="228940"/>
                      <a:pt x="11714" y="228133"/>
                    </a:cubicBezTo>
                    <a:cubicBezTo>
                      <a:pt x="11983" y="229479"/>
                      <a:pt x="12252" y="230555"/>
                      <a:pt x="12521" y="231362"/>
                    </a:cubicBezTo>
                    <a:cubicBezTo>
                      <a:pt x="12790" y="232438"/>
                      <a:pt x="12521" y="233514"/>
                      <a:pt x="12790" y="234321"/>
                    </a:cubicBezTo>
                    <a:cubicBezTo>
                      <a:pt x="13328" y="236204"/>
                      <a:pt x="14942" y="237549"/>
                      <a:pt x="16825" y="237011"/>
                    </a:cubicBezTo>
                    <a:cubicBezTo>
                      <a:pt x="18439" y="236473"/>
                      <a:pt x="19784" y="235935"/>
                      <a:pt x="21130" y="234859"/>
                    </a:cubicBezTo>
                    <a:cubicBezTo>
                      <a:pt x="22744" y="233514"/>
                      <a:pt x="23013" y="231362"/>
                      <a:pt x="22475" y="228402"/>
                    </a:cubicBezTo>
                    <a:cubicBezTo>
                      <a:pt x="21130" y="230286"/>
                      <a:pt x="20591" y="231631"/>
                      <a:pt x="19784" y="232707"/>
                    </a:cubicBezTo>
                    <a:cubicBezTo>
                      <a:pt x="19246" y="233245"/>
                      <a:pt x="17901" y="233514"/>
                      <a:pt x="17094" y="233514"/>
                    </a:cubicBezTo>
                    <a:cubicBezTo>
                      <a:pt x="16556" y="233514"/>
                      <a:pt x="16018" y="232438"/>
                      <a:pt x="15749" y="231631"/>
                    </a:cubicBezTo>
                    <a:cubicBezTo>
                      <a:pt x="15211" y="229748"/>
                      <a:pt x="15211" y="227595"/>
                      <a:pt x="14673" y="225712"/>
                    </a:cubicBezTo>
                    <a:cubicBezTo>
                      <a:pt x="14135" y="223829"/>
                      <a:pt x="11983" y="223022"/>
                      <a:pt x="10369" y="224367"/>
                    </a:cubicBezTo>
                    <a:cubicBezTo>
                      <a:pt x="9023" y="225443"/>
                      <a:pt x="7678" y="226788"/>
                      <a:pt x="6333" y="227864"/>
                    </a:cubicBezTo>
                    <a:cubicBezTo>
                      <a:pt x="5526" y="228402"/>
                      <a:pt x="4181" y="228671"/>
                      <a:pt x="3643" y="228133"/>
                    </a:cubicBezTo>
                    <a:cubicBezTo>
                      <a:pt x="3105" y="227595"/>
                      <a:pt x="2836" y="226250"/>
                      <a:pt x="2836" y="225443"/>
                    </a:cubicBezTo>
                    <a:cubicBezTo>
                      <a:pt x="2836" y="224367"/>
                      <a:pt x="3374" y="223560"/>
                      <a:pt x="3643" y="222484"/>
                    </a:cubicBezTo>
                    <a:cubicBezTo>
                      <a:pt x="5257" y="216296"/>
                      <a:pt x="6871" y="210378"/>
                      <a:pt x="8485" y="204190"/>
                    </a:cubicBezTo>
                    <a:cubicBezTo>
                      <a:pt x="14673" y="180516"/>
                      <a:pt x="19784" y="156573"/>
                      <a:pt x="24089" y="132360"/>
                    </a:cubicBezTo>
                    <a:cubicBezTo>
                      <a:pt x="25434" y="123752"/>
                      <a:pt x="26510" y="115143"/>
                      <a:pt x="27048" y="106534"/>
                    </a:cubicBezTo>
                    <a:cubicBezTo>
                      <a:pt x="27855" y="94428"/>
                      <a:pt x="28124" y="82322"/>
                      <a:pt x="28124" y="70216"/>
                    </a:cubicBezTo>
                    <a:cubicBezTo>
                      <a:pt x="28124" y="57033"/>
                      <a:pt x="27855" y="43851"/>
                      <a:pt x="24627" y="30938"/>
                    </a:cubicBezTo>
                    <a:cubicBezTo>
                      <a:pt x="22206" y="20984"/>
                      <a:pt x="19246" y="11030"/>
                      <a:pt x="14404" y="1883"/>
                    </a:cubicBezTo>
                    <a:cubicBezTo>
                      <a:pt x="14135" y="1076"/>
                      <a:pt x="14135" y="0"/>
                      <a:pt x="12252" y="0"/>
                    </a:cubicBezTo>
                    <a:cubicBezTo>
                      <a:pt x="13328" y="2152"/>
                      <a:pt x="14404" y="4304"/>
                      <a:pt x="15211" y="6188"/>
                    </a:cubicBezTo>
                    <a:cubicBezTo>
                      <a:pt x="20322" y="20177"/>
                      <a:pt x="24358" y="34435"/>
                      <a:pt x="25434" y="49232"/>
                    </a:cubicBezTo>
                    <a:cubicBezTo>
                      <a:pt x="27048" y="70754"/>
                      <a:pt x="26510" y="92276"/>
                      <a:pt x="24627" y="113529"/>
                    </a:cubicBezTo>
                    <a:cubicBezTo>
                      <a:pt x="23282" y="127518"/>
                      <a:pt x="20591" y="141238"/>
                      <a:pt x="17632" y="154959"/>
                    </a:cubicBezTo>
                    <a:cubicBezTo>
                      <a:pt x="14135" y="171100"/>
                      <a:pt x="10637" y="186973"/>
                      <a:pt x="6333" y="202845"/>
                    </a:cubicBezTo>
                    <a:cubicBezTo>
                      <a:pt x="4719" y="209033"/>
                      <a:pt x="2836" y="215220"/>
                      <a:pt x="1222" y="221677"/>
                    </a:cubicBezTo>
                    <a:cubicBezTo>
                      <a:pt x="684" y="223829"/>
                      <a:pt x="146" y="225981"/>
                      <a:pt x="146" y="228133"/>
                    </a:cubicBezTo>
                    <a:cubicBezTo>
                      <a:pt x="-661" y="231093"/>
                      <a:pt x="2029" y="232976"/>
                      <a:pt x="4719" y="2321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6" name="Полилиния: фигура 1035">
                <a:extLst>
                  <a:ext uri="{FF2B5EF4-FFF2-40B4-BE49-F238E27FC236}">
                    <a16:creationId xmlns:a16="http://schemas.microsoft.com/office/drawing/2014/main" id="{7E0200C6-10DB-38AF-42FE-03410D66D277}"/>
                  </a:ext>
                </a:extLst>
              </p:cNvPr>
              <p:cNvSpPr/>
              <p:nvPr/>
            </p:nvSpPr>
            <p:spPr>
              <a:xfrm>
                <a:off x="5473942" y="6638084"/>
                <a:ext cx="42653" cy="156303"/>
              </a:xfrm>
              <a:custGeom>
                <a:avLst/>
                <a:gdLst>
                  <a:gd name="connsiteX0" fmla="*/ 1224 w 42653"/>
                  <a:gd name="connsiteY0" fmla="*/ 156304 h 156303"/>
                  <a:gd name="connsiteX1" fmla="*/ 1762 w 42653"/>
                  <a:gd name="connsiteY1" fmla="*/ 153344 h 156303"/>
                  <a:gd name="connsiteX2" fmla="*/ 3914 w 42653"/>
                  <a:gd name="connsiteY2" fmla="*/ 116488 h 156303"/>
                  <a:gd name="connsiteX3" fmla="*/ 6335 w 42653"/>
                  <a:gd name="connsiteY3" fmla="*/ 87971 h 156303"/>
                  <a:gd name="connsiteX4" fmla="*/ 13599 w 42653"/>
                  <a:gd name="connsiteY4" fmla="*/ 51653 h 156303"/>
                  <a:gd name="connsiteX5" fmla="*/ 22208 w 42653"/>
                  <a:gd name="connsiteY5" fmla="*/ 30400 h 156303"/>
                  <a:gd name="connsiteX6" fmla="*/ 30547 w 42653"/>
                  <a:gd name="connsiteY6" fmla="*/ 17756 h 156303"/>
                  <a:gd name="connsiteX7" fmla="*/ 42653 w 42653"/>
                  <a:gd name="connsiteY7" fmla="*/ 269 h 156303"/>
                  <a:gd name="connsiteX8" fmla="*/ 42115 w 42653"/>
                  <a:gd name="connsiteY8" fmla="*/ 0 h 156303"/>
                  <a:gd name="connsiteX9" fmla="*/ 36466 w 42653"/>
                  <a:gd name="connsiteY9" fmla="*/ 6188 h 156303"/>
                  <a:gd name="connsiteX10" fmla="*/ 32700 w 42653"/>
                  <a:gd name="connsiteY10" fmla="*/ 11030 h 156303"/>
                  <a:gd name="connsiteX11" fmla="*/ 11447 w 42653"/>
                  <a:gd name="connsiteY11" fmla="*/ 50308 h 156303"/>
                  <a:gd name="connsiteX12" fmla="*/ 3107 w 42653"/>
                  <a:gd name="connsiteY12" fmla="*/ 96849 h 156303"/>
                  <a:gd name="connsiteX13" fmla="*/ 955 w 42653"/>
                  <a:gd name="connsiteY13" fmla="*/ 130208 h 156303"/>
                  <a:gd name="connsiteX14" fmla="*/ 416 w 42653"/>
                  <a:gd name="connsiteY14" fmla="*/ 154420 h 156303"/>
                  <a:gd name="connsiteX15" fmla="*/ 1224 w 42653"/>
                  <a:gd name="connsiteY15" fmla="*/ 156304 h 156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2653" h="156303">
                    <a:moveTo>
                      <a:pt x="1224" y="156304"/>
                    </a:moveTo>
                    <a:cubicBezTo>
                      <a:pt x="1493" y="155228"/>
                      <a:pt x="1493" y="154151"/>
                      <a:pt x="1762" y="153344"/>
                    </a:cubicBezTo>
                    <a:cubicBezTo>
                      <a:pt x="2569" y="140969"/>
                      <a:pt x="3376" y="128594"/>
                      <a:pt x="3914" y="116488"/>
                    </a:cubicBezTo>
                    <a:cubicBezTo>
                      <a:pt x="4452" y="107072"/>
                      <a:pt x="4990" y="97387"/>
                      <a:pt x="6335" y="87971"/>
                    </a:cubicBezTo>
                    <a:cubicBezTo>
                      <a:pt x="7949" y="75865"/>
                      <a:pt x="9563" y="63490"/>
                      <a:pt x="13599" y="51653"/>
                    </a:cubicBezTo>
                    <a:cubicBezTo>
                      <a:pt x="16020" y="44389"/>
                      <a:pt x="18172" y="36856"/>
                      <a:pt x="22208" y="30400"/>
                    </a:cubicBezTo>
                    <a:cubicBezTo>
                      <a:pt x="24898" y="26095"/>
                      <a:pt x="27588" y="21791"/>
                      <a:pt x="30547" y="17756"/>
                    </a:cubicBezTo>
                    <a:cubicBezTo>
                      <a:pt x="34583" y="11837"/>
                      <a:pt x="38618" y="6188"/>
                      <a:pt x="42653" y="269"/>
                    </a:cubicBezTo>
                    <a:cubicBezTo>
                      <a:pt x="42385" y="269"/>
                      <a:pt x="42115" y="0"/>
                      <a:pt x="42115" y="0"/>
                    </a:cubicBezTo>
                    <a:cubicBezTo>
                      <a:pt x="40232" y="2152"/>
                      <a:pt x="38349" y="4035"/>
                      <a:pt x="36466" y="6188"/>
                    </a:cubicBezTo>
                    <a:cubicBezTo>
                      <a:pt x="35121" y="7802"/>
                      <a:pt x="34045" y="9416"/>
                      <a:pt x="32700" y="11030"/>
                    </a:cubicBezTo>
                    <a:cubicBezTo>
                      <a:pt x="22746" y="22598"/>
                      <a:pt x="16020" y="35780"/>
                      <a:pt x="11447" y="50308"/>
                    </a:cubicBezTo>
                    <a:cubicBezTo>
                      <a:pt x="6873" y="65642"/>
                      <a:pt x="4990" y="81246"/>
                      <a:pt x="3107" y="96849"/>
                    </a:cubicBezTo>
                    <a:cubicBezTo>
                      <a:pt x="1762" y="107879"/>
                      <a:pt x="1493" y="118909"/>
                      <a:pt x="955" y="130208"/>
                    </a:cubicBezTo>
                    <a:cubicBezTo>
                      <a:pt x="416" y="138279"/>
                      <a:pt x="416" y="146350"/>
                      <a:pt x="416" y="154420"/>
                    </a:cubicBezTo>
                    <a:cubicBezTo>
                      <a:pt x="-121" y="154959"/>
                      <a:pt x="-391" y="156035"/>
                      <a:pt x="1224" y="1563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7" name="Полилиния: фигура 1036">
                <a:extLst>
                  <a:ext uri="{FF2B5EF4-FFF2-40B4-BE49-F238E27FC236}">
                    <a16:creationId xmlns:a16="http://schemas.microsoft.com/office/drawing/2014/main" id="{96E80A90-602E-B17D-01D3-3CB81E925B41}"/>
                  </a:ext>
                </a:extLst>
              </p:cNvPr>
              <p:cNvSpPr/>
              <p:nvPr/>
            </p:nvSpPr>
            <p:spPr>
              <a:xfrm>
                <a:off x="5700878" y="6633975"/>
                <a:ext cx="65302" cy="114947"/>
              </a:xfrm>
              <a:custGeom>
                <a:avLst/>
                <a:gdLst>
                  <a:gd name="connsiteX0" fmla="*/ 20446 w 65302"/>
                  <a:gd name="connsiteY0" fmla="*/ 26707 h 114947"/>
                  <a:gd name="connsiteX1" fmla="*/ 27710 w 65302"/>
                  <a:gd name="connsiteY1" fmla="*/ 38544 h 114947"/>
                  <a:gd name="connsiteX2" fmla="*/ 55419 w 65302"/>
                  <a:gd name="connsiteY2" fmla="*/ 91811 h 114947"/>
                  <a:gd name="connsiteX3" fmla="*/ 61876 w 65302"/>
                  <a:gd name="connsiteY3" fmla="*/ 110643 h 114947"/>
                  <a:gd name="connsiteX4" fmla="*/ 64566 w 65302"/>
                  <a:gd name="connsiteY4" fmla="*/ 114947 h 114947"/>
                  <a:gd name="connsiteX5" fmla="*/ 64566 w 65302"/>
                  <a:gd name="connsiteY5" fmla="*/ 109298 h 114947"/>
                  <a:gd name="connsiteX6" fmla="*/ 57302 w 65302"/>
                  <a:gd name="connsiteY6" fmla="*/ 88583 h 114947"/>
                  <a:gd name="connsiteX7" fmla="*/ 51384 w 65302"/>
                  <a:gd name="connsiteY7" fmla="*/ 75938 h 114947"/>
                  <a:gd name="connsiteX8" fmla="*/ 40623 w 65302"/>
                  <a:gd name="connsiteY8" fmla="*/ 54147 h 114947"/>
                  <a:gd name="connsiteX9" fmla="*/ 16680 w 65302"/>
                  <a:gd name="connsiteY9" fmla="*/ 15408 h 114947"/>
                  <a:gd name="connsiteX10" fmla="*/ 5650 w 65302"/>
                  <a:gd name="connsiteY10" fmla="*/ 2495 h 114947"/>
                  <a:gd name="connsiteX11" fmla="*/ 2152 w 65302"/>
                  <a:gd name="connsiteY11" fmla="*/ 73 h 114947"/>
                  <a:gd name="connsiteX12" fmla="*/ 0 w 65302"/>
                  <a:gd name="connsiteY12" fmla="*/ 611 h 114947"/>
                  <a:gd name="connsiteX13" fmla="*/ 1345 w 65302"/>
                  <a:gd name="connsiteY13" fmla="*/ 2495 h 114947"/>
                  <a:gd name="connsiteX14" fmla="*/ 20446 w 65302"/>
                  <a:gd name="connsiteY14" fmla="*/ 26707 h 114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65302" h="114947">
                    <a:moveTo>
                      <a:pt x="20446" y="26707"/>
                    </a:moveTo>
                    <a:cubicBezTo>
                      <a:pt x="22598" y="30742"/>
                      <a:pt x="25019" y="34778"/>
                      <a:pt x="27710" y="38544"/>
                    </a:cubicBezTo>
                    <a:cubicBezTo>
                      <a:pt x="39009" y="55223"/>
                      <a:pt x="47886" y="72979"/>
                      <a:pt x="55419" y="91811"/>
                    </a:cubicBezTo>
                    <a:cubicBezTo>
                      <a:pt x="57840" y="97998"/>
                      <a:pt x="59724" y="104455"/>
                      <a:pt x="61876" y="110643"/>
                    </a:cubicBezTo>
                    <a:cubicBezTo>
                      <a:pt x="62414" y="111988"/>
                      <a:pt x="62145" y="113871"/>
                      <a:pt x="64566" y="114947"/>
                    </a:cubicBezTo>
                    <a:cubicBezTo>
                      <a:pt x="65911" y="112795"/>
                      <a:pt x="65104" y="110912"/>
                      <a:pt x="64566" y="109298"/>
                    </a:cubicBezTo>
                    <a:cubicBezTo>
                      <a:pt x="62683" y="102303"/>
                      <a:pt x="60800" y="95308"/>
                      <a:pt x="57302" y="88583"/>
                    </a:cubicBezTo>
                    <a:cubicBezTo>
                      <a:pt x="55150" y="84547"/>
                      <a:pt x="53536" y="79974"/>
                      <a:pt x="51384" y="75938"/>
                    </a:cubicBezTo>
                    <a:cubicBezTo>
                      <a:pt x="47886" y="68675"/>
                      <a:pt x="44658" y="61142"/>
                      <a:pt x="40623" y="54147"/>
                    </a:cubicBezTo>
                    <a:cubicBezTo>
                      <a:pt x="32821" y="40965"/>
                      <a:pt x="25019" y="28052"/>
                      <a:pt x="16680" y="15408"/>
                    </a:cubicBezTo>
                    <a:cubicBezTo>
                      <a:pt x="13720" y="10834"/>
                      <a:pt x="9416" y="6799"/>
                      <a:pt x="5650" y="2495"/>
                    </a:cubicBezTo>
                    <a:cubicBezTo>
                      <a:pt x="4842" y="1418"/>
                      <a:pt x="3497" y="611"/>
                      <a:pt x="2152" y="73"/>
                    </a:cubicBezTo>
                    <a:cubicBezTo>
                      <a:pt x="1614" y="-196"/>
                      <a:pt x="807" y="342"/>
                      <a:pt x="0" y="611"/>
                    </a:cubicBezTo>
                    <a:cubicBezTo>
                      <a:pt x="538" y="1418"/>
                      <a:pt x="807" y="2226"/>
                      <a:pt x="1345" y="2495"/>
                    </a:cubicBezTo>
                    <a:cubicBezTo>
                      <a:pt x="9147" y="9489"/>
                      <a:pt x="15603" y="17560"/>
                      <a:pt x="20446" y="267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8" name="Полилиния: фигура 1037">
                <a:extLst>
                  <a:ext uri="{FF2B5EF4-FFF2-40B4-BE49-F238E27FC236}">
                    <a16:creationId xmlns:a16="http://schemas.microsoft.com/office/drawing/2014/main" id="{5E0D59CE-6AC8-0FB6-F7AD-12CFACE64661}"/>
                  </a:ext>
                </a:extLst>
              </p:cNvPr>
              <p:cNvSpPr/>
              <p:nvPr/>
            </p:nvSpPr>
            <p:spPr>
              <a:xfrm>
                <a:off x="5501192" y="6637008"/>
                <a:ext cx="26703" cy="46810"/>
              </a:xfrm>
              <a:custGeom>
                <a:avLst/>
                <a:gdLst>
                  <a:gd name="connsiteX0" fmla="*/ 4105 w 26703"/>
                  <a:gd name="connsiteY0" fmla="*/ 33359 h 46810"/>
                  <a:gd name="connsiteX1" fmla="*/ 70 w 26703"/>
                  <a:gd name="connsiteY1" fmla="*/ 46810 h 46810"/>
                  <a:gd name="connsiteX2" fmla="*/ 4643 w 26703"/>
                  <a:gd name="connsiteY2" fmla="*/ 40354 h 46810"/>
                  <a:gd name="connsiteX3" fmla="*/ 7872 w 26703"/>
                  <a:gd name="connsiteY3" fmla="*/ 33090 h 46810"/>
                  <a:gd name="connsiteX4" fmla="*/ 11638 w 26703"/>
                  <a:gd name="connsiteY4" fmla="*/ 26095 h 46810"/>
                  <a:gd name="connsiteX5" fmla="*/ 15135 w 26703"/>
                  <a:gd name="connsiteY5" fmla="*/ 19908 h 46810"/>
                  <a:gd name="connsiteX6" fmla="*/ 19171 w 26703"/>
                  <a:gd name="connsiteY6" fmla="*/ 13182 h 46810"/>
                  <a:gd name="connsiteX7" fmla="*/ 23475 w 26703"/>
                  <a:gd name="connsiteY7" fmla="*/ 6726 h 46810"/>
                  <a:gd name="connsiteX8" fmla="*/ 26703 w 26703"/>
                  <a:gd name="connsiteY8" fmla="*/ 0 h 46810"/>
                  <a:gd name="connsiteX9" fmla="*/ 4105 w 26703"/>
                  <a:gd name="connsiteY9" fmla="*/ 33359 h 46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703" h="46810">
                    <a:moveTo>
                      <a:pt x="4105" y="33359"/>
                    </a:moveTo>
                    <a:cubicBezTo>
                      <a:pt x="2222" y="37664"/>
                      <a:pt x="-468" y="41699"/>
                      <a:pt x="70" y="46810"/>
                    </a:cubicBezTo>
                    <a:cubicBezTo>
                      <a:pt x="2491" y="45196"/>
                      <a:pt x="3298" y="42775"/>
                      <a:pt x="4643" y="40354"/>
                    </a:cubicBezTo>
                    <a:cubicBezTo>
                      <a:pt x="5719" y="37933"/>
                      <a:pt x="6526" y="35511"/>
                      <a:pt x="7872" y="33090"/>
                    </a:cubicBezTo>
                    <a:cubicBezTo>
                      <a:pt x="8948" y="30669"/>
                      <a:pt x="10293" y="28517"/>
                      <a:pt x="11638" y="26095"/>
                    </a:cubicBezTo>
                    <a:cubicBezTo>
                      <a:pt x="12714" y="23943"/>
                      <a:pt x="14059" y="21791"/>
                      <a:pt x="15135" y="19908"/>
                    </a:cubicBezTo>
                    <a:cubicBezTo>
                      <a:pt x="16480" y="17756"/>
                      <a:pt x="17826" y="15334"/>
                      <a:pt x="19171" y="13182"/>
                    </a:cubicBezTo>
                    <a:cubicBezTo>
                      <a:pt x="20516" y="11030"/>
                      <a:pt x="22130" y="8878"/>
                      <a:pt x="23475" y="6726"/>
                    </a:cubicBezTo>
                    <a:cubicBezTo>
                      <a:pt x="26165" y="2690"/>
                      <a:pt x="26165" y="2690"/>
                      <a:pt x="26703" y="0"/>
                    </a:cubicBezTo>
                    <a:cubicBezTo>
                      <a:pt x="20785" y="3766"/>
                      <a:pt x="8948" y="23674"/>
                      <a:pt x="4105" y="333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9" name="Полилиния: фигура 1038">
                <a:extLst>
                  <a:ext uri="{FF2B5EF4-FFF2-40B4-BE49-F238E27FC236}">
                    <a16:creationId xmlns:a16="http://schemas.microsoft.com/office/drawing/2014/main" id="{A04F8D7C-56DD-1B55-555F-8EE623F21F51}"/>
                  </a:ext>
                </a:extLst>
              </p:cNvPr>
              <p:cNvSpPr/>
              <p:nvPr/>
            </p:nvSpPr>
            <p:spPr>
              <a:xfrm>
                <a:off x="5771632" y="6784165"/>
                <a:ext cx="5784" cy="41967"/>
              </a:xfrm>
              <a:custGeom>
                <a:avLst/>
                <a:gdLst>
                  <a:gd name="connsiteX0" fmla="*/ 0 w 5784"/>
                  <a:gd name="connsiteY0" fmla="*/ 2690 h 41967"/>
                  <a:gd name="connsiteX1" fmla="*/ 1345 w 5784"/>
                  <a:gd name="connsiteY1" fmla="*/ 25557 h 41967"/>
                  <a:gd name="connsiteX2" fmla="*/ 3228 w 5784"/>
                  <a:gd name="connsiteY2" fmla="*/ 39816 h 41967"/>
                  <a:gd name="connsiteX3" fmla="*/ 4573 w 5784"/>
                  <a:gd name="connsiteY3" fmla="*/ 41968 h 41967"/>
                  <a:gd name="connsiteX4" fmla="*/ 5381 w 5784"/>
                  <a:gd name="connsiteY4" fmla="*/ 35242 h 41967"/>
                  <a:gd name="connsiteX5" fmla="*/ 3766 w 5784"/>
                  <a:gd name="connsiteY5" fmla="*/ 17756 h 41967"/>
                  <a:gd name="connsiteX6" fmla="*/ 2152 w 5784"/>
                  <a:gd name="connsiteY6" fmla="*/ 2690 h 41967"/>
                  <a:gd name="connsiteX7" fmla="*/ 1345 w 5784"/>
                  <a:gd name="connsiteY7" fmla="*/ 0 h 41967"/>
                  <a:gd name="connsiteX8" fmla="*/ 269 w 5784"/>
                  <a:gd name="connsiteY8" fmla="*/ 269 h 41967"/>
                  <a:gd name="connsiteX9" fmla="*/ 0 w 5784"/>
                  <a:gd name="connsiteY9" fmla="*/ 2690 h 41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84" h="41967">
                    <a:moveTo>
                      <a:pt x="0" y="2690"/>
                    </a:moveTo>
                    <a:cubicBezTo>
                      <a:pt x="269" y="10223"/>
                      <a:pt x="807" y="18025"/>
                      <a:pt x="1345" y="25557"/>
                    </a:cubicBezTo>
                    <a:cubicBezTo>
                      <a:pt x="1614" y="30400"/>
                      <a:pt x="2421" y="35242"/>
                      <a:pt x="3228" y="39816"/>
                    </a:cubicBezTo>
                    <a:cubicBezTo>
                      <a:pt x="3228" y="40354"/>
                      <a:pt x="4035" y="40892"/>
                      <a:pt x="4573" y="41968"/>
                    </a:cubicBezTo>
                    <a:cubicBezTo>
                      <a:pt x="6457" y="39547"/>
                      <a:pt x="5650" y="37394"/>
                      <a:pt x="5381" y="35242"/>
                    </a:cubicBezTo>
                    <a:cubicBezTo>
                      <a:pt x="4843" y="29324"/>
                      <a:pt x="4305" y="23674"/>
                      <a:pt x="3766" y="17756"/>
                    </a:cubicBezTo>
                    <a:cubicBezTo>
                      <a:pt x="3228" y="12644"/>
                      <a:pt x="2690" y="7802"/>
                      <a:pt x="2152" y="2690"/>
                    </a:cubicBezTo>
                    <a:cubicBezTo>
                      <a:pt x="2152" y="1883"/>
                      <a:pt x="1614" y="807"/>
                      <a:pt x="1345" y="0"/>
                    </a:cubicBezTo>
                    <a:cubicBezTo>
                      <a:pt x="1076" y="0"/>
                      <a:pt x="538" y="269"/>
                      <a:pt x="269" y="269"/>
                    </a:cubicBezTo>
                    <a:cubicBezTo>
                      <a:pt x="269" y="1076"/>
                      <a:pt x="0" y="1883"/>
                      <a:pt x="0" y="269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0" name="Полилиния: фигура 1039">
                <a:extLst>
                  <a:ext uri="{FF2B5EF4-FFF2-40B4-BE49-F238E27FC236}">
                    <a16:creationId xmlns:a16="http://schemas.microsoft.com/office/drawing/2014/main" id="{96C7988F-CA8D-8D5F-0E57-7543C2CB0D1F}"/>
                  </a:ext>
                </a:extLst>
              </p:cNvPr>
              <p:cNvSpPr/>
              <p:nvPr/>
            </p:nvSpPr>
            <p:spPr>
              <a:xfrm>
                <a:off x="5472702" y="6867884"/>
                <a:ext cx="4884" cy="33844"/>
              </a:xfrm>
              <a:custGeom>
                <a:avLst/>
                <a:gdLst>
                  <a:gd name="connsiteX0" fmla="*/ 4885 w 4884"/>
                  <a:gd name="connsiteY0" fmla="*/ 30347 h 33844"/>
                  <a:gd name="connsiteX1" fmla="*/ 3002 w 4884"/>
                  <a:gd name="connsiteY1" fmla="*/ 5059 h 33844"/>
                  <a:gd name="connsiteX2" fmla="*/ 2195 w 4884"/>
                  <a:gd name="connsiteY2" fmla="*/ 1024 h 33844"/>
                  <a:gd name="connsiteX3" fmla="*/ 42 w 4884"/>
                  <a:gd name="connsiteY3" fmla="*/ 217 h 33844"/>
                  <a:gd name="connsiteX4" fmla="*/ 1388 w 4884"/>
                  <a:gd name="connsiteY4" fmla="*/ 25774 h 33844"/>
                  <a:gd name="connsiteX5" fmla="*/ 4078 w 4884"/>
                  <a:gd name="connsiteY5" fmla="*/ 33845 h 33844"/>
                  <a:gd name="connsiteX6" fmla="*/ 4885 w 4884"/>
                  <a:gd name="connsiteY6" fmla="*/ 30347 h 33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4" h="33844">
                    <a:moveTo>
                      <a:pt x="4885" y="30347"/>
                    </a:moveTo>
                    <a:cubicBezTo>
                      <a:pt x="4347" y="22008"/>
                      <a:pt x="3540" y="13399"/>
                      <a:pt x="3002" y="5059"/>
                    </a:cubicBezTo>
                    <a:cubicBezTo>
                      <a:pt x="3002" y="3714"/>
                      <a:pt x="2464" y="2369"/>
                      <a:pt x="2195" y="1024"/>
                    </a:cubicBezTo>
                    <a:cubicBezTo>
                      <a:pt x="1926" y="217"/>
                      <a:pt x="1388" y="-321"/>
                      <a:pt x="42" y="217"/>
                    </a:cubicBezTo>
                    <a:cubicBezTo>
                      <a:pt x="-227" y="8825"/>
                      <a:pt x="849" y="17434"/>
                      <a:pt x="1388" y="25774"/>
                    </a:cubicBezTo>
                    <a:cubicBezTo>
                      <a:pt x="1657" y="28195"/>
                      <a:pt x="1926" y="30616"/>
                      <a:pt x="4078" y="33845"/>
                    </a:cubicBezTo>
                    <a:cubicBezTo>
                      <a:pt x="4616" y="31693"/>
                      <a:pt x="4885" y="30885"/>
                      <a:pt x="4885" y="303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1" name="Полилиния: фигура 1040">
                <a:extLst>
                  <a:ext uri="{FF2B5EF4-FFF2-40B4-BE49-F238E27FC236}">
                    <a16:creationId xmlns:a16="http://schemas.microsoft.com/office/drawing/2014/main" id="{1D6DAC0C-0175-EDA0-0DF4-1C13EACC4804}"/>
                  </a:ext>
                </a:extLst>
              </p:cNvPr>
              <p:cNvSpPr/>
              <p:nvPr/>
            </p:nvSpPr>
            <p:spPr>
              <a:xfrm>
                <a:off x="5482106" y="6748384"/>
                <a:ext cx="6241" cy="29054"/>
              </a:xfrm>
              <a:custGeom>
                <a:avLst/>
                <a:gdLst>
                  <a:gd name="connsiteX0" fmla="*/ 2744 w 6241"/>
                  <a:gd name="connsiteY0" fmla="*/ 27172 h 29054"/>
                  <a:gd name="connsiteX1" fmla="*/ 6242 w 6241"/>
                  <a:gd name="connsiteY1" fmla="*/ 807 h 29054"/>
                  <a:gd name="connsiteX2" fmla="*/ 5704 w 6241"/>
                  <a:gd name="connsiteY2" fmla="*/ 0 h 29054"/>
                  <a:gd name="connsiteX3" fmla="*/ 861 w 6241"/>
                  <a:gd name="connsiteY3" fmla="*/ 13451 h 29054"/>
                  <a:gd name="connsiteX4" fmla="*/ 1399 w 6241"/>
                  <a:gd name="connsiteY4" fmla="*/ 29055 h 29054"/>
                  <a:gd name="connsiteX5" fmla="*/ 2744 w 6241"/>
                  <a:gd name="connsiteY5" fmla="*/ 27172 h 29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241" h="29054">
                    <a:moveTo>
                      <a:pt x="2744" y="27172"/>
                    </a:moveTo>
                    <a:cubicBezTo>
                      <a:pt x="3283" y="18294"/>
                      <a:pt x="4359" y="9416"/>
                      <a:pt x="6242" y="807"/>
                    </a:cubicBezTo>
                    <a:cubicBezTo>
                      <a:pt x="6242" y="538"/>
                      <a:pt x="5973" y="269"/>
                      <a:pt x="5704" y="0"/>
                    </a:cubicBezTo>
                    <a:cubicBezTo>
                      <a:pt x="3013" y="2421"/>
                      <a:pt x="2475" y="4035"/>
                      <a:pt x="861" y="13451"/>
                    </a:cubicBezTo>
                    <a:cubicBezTo>
                      <a:pt x="-484" y="20715"/>
                      <a:pt x="-215" y="25557"/>
                      <a:pt x="1399" y="29055"/>
                    </a:cubicBezTo>
                    <a:cubicBezTo>
                      <a:pt x="1937" y="28248"/>
                      <a:pt x="2744" y="27710"/>
                      <a:pt x="2744" y="271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2" name="Полилиния: фигура 1041">
                <a:extLst>
                  <a:ext uri="{FF2B5EF4-FFF2-40B4-BE49-F238E27FC236}">
                    <a16:creationId xmlns:a16="http://schemas.microsoft.com/office/drawing/2014/main" id="{4E3F6B1A-0FB2-EEB6-D3CA-BF7A6838396D}"/>
                  </a:ext>
                </a:extLst>
              </p:cNvPr>
              <p:cNvSpPr/>
              <p:nvPr/>
            </p:nvSpPr>
            <p:spPr>
              <a:xfrm>
                <a:off x="5478125" y="6925134"/>
                <a:ext cx="3599" cy="26902"/>
              </a:xfrm>
              <a:custGeom>
                <a:avLst/>
                <a:gdLst>
                  <a:gd name="connsiteX0" fmla="*/ 1883 w 3599"/>
                  <a:gd name="connsiteY0" fmla="*/ 26903 h 26902"/>
                  <a:gd name="connsiteX1" fmla="*/ 3228 w 3599"/>
                  <a:gd name="connsiteY1" fmla="*/ 3766 h 26902"/>
                  <a:gd name="connsiteX2" fmla="*/ 1883 w 3599"/>
                  <a:gd name="connsiteY2" fmla="*/ 0 h 26902"/>
                  <a:gd name="connsiteX3" fmla="*/ 538 w 3599"/>
                  <a:gd name="connsiteY3" fmla="*/ 269 h 26902"/>
                  <a:gd name="connsiteX4" fmla="*/ 0 w 3599"/>
                  <a:gd name="connsiteY4" fmla="*/ 2421 h 26902"/>
                  <a:gd name="connsiteX5" fmla="*/ 807 w 3599"/>
                  <a:gd name="connsiteY5" fmla="*/ 26634 h 26902"/>
                  <a:gd name="connsiteX6" fmla="*/ 1883 w 3599"/>
                  <a:gd name="connsiteY6" fmla="*/ 26903 h 26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99" h="26902">
                    <a:moveTo>
                      <a:pt x="1883" y="26903"/>
                    </a:moveTo>
                    <a:cubicBezTo>
                      <a:pt x="3497" y="22598"/>
                      <a:pt x="4035" y="11837"/>
                      <a:pt x="3228" y="3766"/>
                    </a:cubicBezTo>
                    <a:cubicBezTo>
                      <a:pt x="2959" y="2421"/>
                      <a:pt x="2421" y="1076"/>
                      <a:pt x="1883" y="0"/>
                    </a:cubicBezTo>
                    <a:cubicBezTo>
                      <a:pt x="1345" y="0"/>
                      <a:pt x="1076" y="269"/>
                      <a:pt x="538" y="269"/>
                    </a:cubicBezTo>
                    <a:cubicBezTo>
                      <a:pt x="269" y="1076"/>
                      <a:pt x="0" y="1614"/>
                      <a:pt x="0" y="2421"/>
                    </a:cubicBezTo>
                    <a:cubicBezTo>
                      <a:pt x="269" y="10492"/>
                      <a:pt x="538" y="18563"/>
                      <a:pt x="807" y="26634"/>
                    </a:cubicBezTo>
                    <a:cubicBezTo>
                      <a:pt x="807" y="26634"/>
                      <a:pt x="1614" y="26903"/>
                      <a:pt x="1883" y="269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3" name="Полилиния: фигура 1042">
                <a:extLst>
                  <a:ext uri="{FF2B5EF4-FFF2-40B4-BE49-F238E27FC236}">
                    <a16:creationId xmlns:a16="http://schemas.microsoft.com/office/drawing/2014/main" id="{148F9FF5-5EE0-1CBA-ACD4-23C09A721433}"/>
                  </a:ext>
                </a:extLst>
              </p:cNvPr>
              <p:cNvSpPr/>
              <p:nvPr/>
            </p:nvSpPr>
            <p:spPr>
              <a:xfrm>
                <a:off x="5741966" y="6722289"/>
                <a:ext cx="7207" cy="20176"/>
              </a:xfrm>
              <a:custGeom>
                <a:avLst/>
                <a:gdLst>
                  <a:gd name="connsiteX0" fmla="*/ 611 w 7207"/>
                  <a:gd name="connsiteY0" fmla="*/ 0 h 20176"/>
                  <a:gd name="connsiteX1" fmla="*/ 73 w 7207"/>
                  <a:gd name="connsiteY1" fmla="*/ 1076 h 20176"/>
                  <a:gd name="connsiteX2" fmla="*/ 5454 w 7207"/>
                  <a:gd name="connsiteY2" fmla="*/ 18294 h 20176"/>
                  <a:gd name="connsiteX3" fmla="*/ 6530 w 7207"/>
                  <a:gd name="connsiteY3" fmla="*/ 20177 h 20176"/>
                  <a:gd name="connsiteX4" fmla="*/ 3302 w 7207"/>
                  <a:gd name="connsiteY4" fmla="*/ 3228 h 20176"/>
                  <a:gd name="connsiteX5" fmla="*/ 611 w 7207"/>
                  <a:gd name="connsiteY5" fmla="*/ 0 h 20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207" h="20176">
                    <a:moveTo>
                      <a:pt x="611" y="0"/>
                    </a:moveTo>
                    <a:cubicBezTo>
                      <a:pt x="342" y="538"/>
                      <a:pt x="-196" y="807"/>
                      <a:pt x="73" y="1076"/>
                    </a:cubicBezTo>
                    <a:cubicBezTo>
                      <a:pt x="1956" y="6995"/>
                      <a:pt x="3571" y="12644"/>
                      <a:pt x="5454" y="18294"/>
                    </a:cubicBezTo>
                    <a:cubicBezTo>
                      <a:pt x="5723" y="19101"/>
                      <a:pt x="6261" y="19639"/>
                      <a:pt x="6530" y="20177"/>
                    </a:cubicBezTo>
                    <a:cubicBezTo>
                      <a:pt x="8682" y="13720"/>
                      <a:pt x="5185" y="8609"/>
                      <a:pt x="3302" y="3228"/>
                    </a:cubicBezTo>
                    <a:cubicBezTo>
                      <a:pt x="3033" y="2152"/>
                      <a:pt x="2764" y="269"/>
                      <a:pt x="61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4" name="Полилиния: фигура 1043">
                <a:extLst>
                  <a:ext uri="{FF2B5EF4-FFF2-40B4-BE49-F238E27FC236}">
                    <a16:creationId xmlns:a16="http://schemas.microsoft.com/office/drawing/2014/main" id="{D84A28EC-188A-70B2-9619-4EDCC271E598}"/>
                  </a:ext>
                </a:extLst>
              </p:cNvPr>
              <p:cNvSpPr/>
              <p:nvPr/>
            </p:nvSpPr>
            <p:spPr>
              <a:xfrm>
                <a:off x="5663408" y="6656109"/>
                <a:ext cx="13915" cy="23405"/>
              </a:xfrm>
              <a:custGeom>
                <a:avLst/>
                <a:gdLst>
                  <a:gd name="connsiteX0" fmla="*/ 12719 w 13915"/>
                  <a:gd name="connsiteY0" fmla="*/ 23405 h 23405"/>
                  <a:gd name="connsiteX1" fmla="*/ 13796 w 13915"/>
                  <a:gd name="connsiteY1" fmla="*/ 23136 h 23405"/>
                  <a:gd name="connsiteX2" fmla="*/ 13796 w 13915"/>
                  <a:gd name="connsiteY2" fmla="*/ 21522 h 23405"/>
                  <a:gd name="connsiteX3" fmla="*/ 1420 w 13915"/>
                  <a:gd name="connsiteY3" fmla="*/ 269 h 23405"/>
                  <a:gd name="connsiteX4" fmla="*/ 344 w 13915"/>
                  <a:gd name="connsiteY4" fmla="*/ 0 h 23405"/>
                  <a:gd name="connsiteX5" fmla="*/ 75 w 13915"/>
                  <a:gd name="connsiteY5" fmla="*/ 1076 h 23405"/>
                  <a:gd name="connsiteX6" fmla="*/ 10029 w 13915"/>
                  <a:gd name="connsiteY6" fmla="*/ 19639 h 23405"/>
                  <a:gd name="connsiteX7" fmla="*/ 12719 w 13915"/>
                  <a:gd name="connsiteY7" fmla="*/ 23405 h 23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915" h="23405">
                    <a:moveTo>
                      <a:pt x="12719" y="23405"/>
                    </a:moveTo>
                    <a:cubicBezTo>
                      <a:pt x="12989" y="23405"/>
                      <a:pt x="13258" y="23136"/>
                      <a:pt x="13796" y="23136"/>
                    </a:cubicBezTo>
                    <a:cubicBezTo>
                      <a:pt x="13796" y="22598"/>
                      <a:pt x="14065" y="22060"/>
                      <a:pt x="13796" y="21522"/>
                    </a:cubicBezTo>
                    <a:cubicBezTo>
                      <a:pt x="10836" y="13989"/>
                      <a:pt x="6263" y="6995"/>
                      <a:pt x="1420" y="269"/>
                    </a:cubicBezTo>
                    <a:cubicBezTo>
                      <a:pt x="1151" y="0"/>
                      <a:pt x="613" y="269"/>
                      <a:pt x="344" y="0"/>
                    </a:cubicBezTo>
                    <a:cubicBezTo>
                      <a:pt x="344" y="269"/>
                      <a:pt x="-194" y="807"/>
                      <a:pt x="75" y="1076"/>
                    </a:cubicBezTo>
                    <a:cubicBezTo>
                      <a:pt x="3304" y="7264"/>
                      <a:pt x="6801" y="13451"/>
                      <a:pt x="10029" y="19639"/>
                    </a:cubicBezTo>
                    <a:cubicBezTo>
                      <a:pt x="11105" y="20984"/>
                      <a:pt x="11912" y="22329"/>
                      <a:pt x="12719" y="234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5" name="Полилиния: фигура 1044">
                <a:extLst>
                  <a:ext uri="{FF2B5EF4-FFF2-40B4-BE49-F238E27FC236}">
                    <a16:creationId xmlns:a16="http://schemas.microsoft.com/office/drawing/2014/main" id="{F7525D55-2F80-16DF-1DCC-85A6695AF4F8}"/>
                  </a:ext>
                </a:extLst>
              </p:cNvPr>
              <p:cNvSpPr/>
              <p:nvPr/>
            </p:nvSpPr>
            <p:spPr>
              <a:xfrm>
                <a:off x="5491307" y="6706147"/>
                <a:ext cx="4842" cy="14594"/>
              </a:xfrm>
              <a:custGeom>
                <a:avLst/>
                <a:gdLst>
                  <a:gd name="connsiteX0" fmla="*/ 2152 w 4842"/>
                  <a:gd name="connsiteY0" fmla="*/ 13989 h 14594"/>
                  <a:gd name="connsiteX1" fmla="*/ 3766 w 4842"/>
                  <a:gd name="connsiteY1" fmla="*/ 9416 h 14594"/>
                  <a:gd name="connsiteX2" fmla="*/ 4842 w 4842"/>
                  <a:gd name="connsiteY2" fmla="*/ 1076 h 14594"/>
                  <a:gd name="connsiteX3" fmla="*/ 4035 w 4842"/>
                  <a:gd name="connsiteY3" fmla="*/ 0 h 14594"/>
                  <a:gd name="connsiteX4" fmla="*/ 2690 w 4842"/>
                  <a:gd name="connsiteY4" fmla="*/ 807 h 14594"/>
                  <a:gd name="connsiteX5" fmla="*/ 0 w 4842"/>
                  <a:gd name="connsiteY5" fmla="*/ 13989 h 14594"/>
                  <a:gd name="connsiteX6" fmla="*/ 2152 w 4842"/>
                  <a:gd name="connsiteY6" fmla="*/ 13989 h 14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42" h="14594">
                    <a:moveTo>
                      <a:pt x="2152" y="13989"/>
                    </a:moveTo>
                    <a:cubicBezTo>
                      <a:pt x="2690" y="12644"/>
                      <a:pt x="3497" y="11030"/>
                      <a:pt x="3766" y="9416"/>
                    </a:cubicBezTo>
                    <a:cubicBezTo>
                      <a:pt x="4304" y="6726"/>
                      <a:pt x="4573" y="3766"/>
                      <a:pt x="4842" y="1076"/>
                    </a:cubicBezTo>
                    <a:cubicBezTo>
                      <a:pt x="4842" y="807"/>
                      <a:pt x="4304" y="538"/>
                      <a:pt x="4035" y="0"/>
                    </a:cubicBezTo>
                    <a:cubicBezTo>
                      <a:pt x="3497" y="269"/>
                      <a:pt x="2959" y="269"/>
                      <a:pt x="2690" y="807"/>
                    </a:cubicBezTo>
                    <a:cubicBezTo>
                      <a:pt x="807" y="5111"/>
                      <a:pt x="269" y="9685"/>
                      <a:pt x="0" y="13989"/>
                    </a:cubicBezTo>
                    <a:cubicBezTo>
                      <a:pt x="807" y="14796"/>
                      <a:pt x="1883" y="14796"/>
                      <a:pt x="2152" y="139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6" name="Полилиния: фигура 1045">
                <a:extLst>
                  <a:ext uri="{FF2B5EF4-FFF2-40B4-BE49-F238E27FC236}">
                    <a16:creationId xmlns:a16="http://schemas.microsoft.com/office/drawing/2014/main" id="{2755F737-68A8-F717-0D8D-883F70BEA201}"/>
                  </a:ext>
                </a:extLst>
              </p:cNvPr>
              <p:cNvSpPr/>
              <p:nvPr/>
            </p:nvSpPr>
            <p:spPr>
              <a:xfrm>
                <a:off x="5635774" y="6619665"/>
                <a:ext cx="12375" cy="11692"/>
              </a:xfrm>
              <a:custGeom>
                <a:avLst/>
                <a:gdLst>
                  <a:gd name="connsiteX0" fmla="*/ 12375 w 12375"/>
                  <a:gd name="connsiteY0" fmla="*/ 11693 h 11692"/>
                  <a:gd name="connsiteX1" fmla="*/ 3766 w 12375"/>
                  <a:gd name="connsiteY1" fmla="*/ 932 h 11692"/>
                  <a:gd name="connsiteX2" fmla="*/ 0 w 12375"/>
                  <a:gd name="connsiteY2" fmla="*/ 932 h 11692"/>
                  <a:gd name="connsiteX3" fmla="*/ 6188 w 12375"/>
                  <a:gd name="connsiteY3" fmla="*/ 5774 h 11692"/>
                  <a:gd name="connsiteX4" fmla="*/ 12375 w 12375"/>
                  <a:gd name="connsiteY4" fmla="*/ 11693 h 11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5" h="11692">
                    <a:moveTo>
                      <a:pt x="12375" y="11693"/>
                    </a:moveTo>
                    <a:cubicBezTo>
                      <a:pt x="11030" y="6312"/>
                      <a:pt x="7802" y="3353"/>
                      <a:pt x="3766" y="932"/>
                    </a:cubicBezTo>
                    <a:cubicBezTo>
                      <a:pt x="2690" y="125"/>
                      <a:pt x="1345" y="-682"/>
                      <a:pt x="0" y="932"/>
                    </a:cubicBezTo>
                    <a:cubicBezTo>
                      <a:pt x="2152" y="2546"/>
                      <a:pt x="4035" y="4429"/>
                      <a:pt x="6188" y="5774"/>
                    </a:cubicBezTo>
                    <a:cubicBezTo>
                      <a:pt x="8071" y="7389"/>
                      <a:pt x="8878" y="10617"/>
                      <a:pt x="12375" y="11693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7" name="Полилиния: фигура 1046">
                <a:extLst>
                  <a:ext uri="{FF2B5EF4-FFF2-40B4-BE49-F238E27FC236}">
                    <a16:creationId xmlns:a16="http://schemas.microsoft.com/office/drawing/2014/main" id="{7A1D332B-B411-84EB-6A17-3F72CE1CA57C}"/>
                  </a:ext>
                </a:extLst>
              </p:cNvPr>
              <p:cNvSpPr/>
              <p:nvPr/>
            </p:nvSpPr>
            <p:spPr>
              <a:xfrm>
                <a:off x="5676397" y="6606286"/>
                <a:ext cx="7801" cy="5971"/>
              </a:xfrm>
              <a:custGeom>
                <a:avLst/>
                <a:gdLst>
                  <a:gd name="connsiteX0" fmla="*/ 7802 w 7801"/>
                  <a:gd name="connsiteY0" fmla="*/ 5971 h 5971"/>
                  <a:gd name="connsiteX1" fmla="*/ 2690 w 7801"/>
                  <a:gd name="connsiteY1" fmla="*/ 322 h 5971"/>
                  <a:gd name="connsiteX2" fmla="*/ 0 w 7801"/>
                  <a:gd name="connsiteY2" fmla="*/ 1398 h 5971"/>
                  <a:gd name="connsiteX3" fmla="*/ 7802 w 7801"/>
                  <a:gd name="connsiteY3" fmla="*/ 5971 h 5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01" h="5971">
                    <a:moveTo>
                      <a:pt x="7802" y="5971"/>
                    </a:moveTo>
                    <a:cubicBezTo>
                      <a:pt x="6995" y="2205"/>
                      <a:pt x="4842" y="1398"/>
                      <a:pt x="2690" y="322"/>
                    </a:cubicBezTo>
                    <a:cubicBezTo>
                      <a:pt x="1883" y="-216"/>
                      <a:pt x="807" y="-216"/>
                      <a:pt x="0" y="1398"/>
                    </a:cubicBezTo>
                    <a:cubicBezTo>
                      <a:pt x="1883" y="3281"/>
                      <a:pt x="4035" y="4626"/>
                      <a:pt x="7802" y="59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8" name="Полилиния: фигура 1047">
                <a:extLst>
                  <a:ext uri="{FF2B5EF4-FFF2-40B4-BE49-F238E27FC236}">
                    <a16:creationId xmlns:a16="http://schemas.microsoft.com/office/drawing/2014/main" id="{9A67BA23-FCB3-D5A3-91B6-55F6B644E1C3}"/>
                  </a:ext>
                </a:extLst>
              </p:cNvPr>
              <p:cNvSpPr/>
              <p:nvPr/>
            </p:nvSpPr>
            <p:spPr>
              <a:xfrm>
                <a:off x="5730936" y="6700767"/>
                <a:ext cx="3622" cy="7532"/>
              </a:xfrm>
              <a:custGeom>
                <a:avLst/>
                <a:gdLst>
                  <a:gd name="connsiteX0" fmla="*/ 611 w 3622"/>
                  <a:gd name="connsiteY0" fmla="*/ 0 h 7532"/>
                  <a:gd name="connsiteX1" fmla="*/ 73 w 3622"/>
                  <a:gd name="connsiteY1" fmla="*/ 807 h 7532"/>
                  <a:gd name="connsiteX2" fmla="*/ 3571 w 3622"/>
                  <a:gd name="connsiteY2" fmla="*/ 7533 h 7532"/>
                  <a:gd name="connsiteX3" fmla="*/ 1687 w 3622"/>
                  <a:gd name="connsiteY3" fmla="*/ 269 h 7532"/>
                  <a:gd name="connsiteX4" fmla="*/ 611 w 3622"/>
                  <a:gd name="connsiteY4" fmla="*/ 0 h 7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22" h="7532">
                    <a:moveTo>
                      <a:pt x="611" y="0"/>
                    </a:moveTo>
                    <a:cubicBezTo>
                      <a:pt x="342" y="0"/>
                      <a:pt x="-196" y="538"/>
                      <a:pt x="73" y="807"/>
                    </a:cubicBezTo>
                    <a:cubicBezTo>
                      <a:pt x="611" y="2959"/>
                      <a:pt x="1149" y="5381"/>
                      <a:pt x="3571" y="7533"/>
                    </a:cubicBezTo>
                    <a:cubicBezTo>
                      <a:pt x="3840" y="4304"/>
                      <a:pt x="3033" y="2421"/>
                      <a:pt x="1687" y="269"/>
                    </a:cubicBezTo>
                    <a:cubicBezTo>
                      <a:pt x="1418" y="0"/>
                      <a:pt x="880" y="0"/>
                      <a:pt x="61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9" name="Полилиния: фигура 1048">
                <a:extLst>
                  <a:ext uri="{FF2B5EF4-FFF2-40B4-BE49-F238E27FC236}">
                    <a16:creationId xmlns:a16="http://schemas.microsoft.com/office/drawing/2014/main" id="{BFB1FDB1-876D-644E-D964-7718E8A01465}"/>
                  </a:ext>
                </a:extLst>
              </p:cNvPr>
              <p:cNvSpPr/>
              <p:nvPr/>
            </p:nvSpPr>
            <p:spPr>
              <a:xfrm>
                <a:off x="5759257" y="6788200"/>
                <a:ext cx="807" cy="2152"/>
              </a:xfrm>
              <a:custGeom>
                <a:avLst/>
                <a:gdLst>
                  <a:gd name="connsiteX0" fmla="*/ 0 w 807"/>
                  <a:gd name="connsiteY0" fmla="*/ 269 h 2152"/>
                  <a:gd name="connsiteX1" fmla="*/ 807 w 807"/>
                  <a:gd name="connsiteY1" fmla="*/ 2152 h 2152"/>
                  <a:gd name="connsiteX2" fmla="*/ 807 w 807"/>
                  <a:gd name="connsiteY2" fmla="*/ 0 h 2152"/>
                  <a:gd name="connsiteX3" fmla="*/ 0 w 807"/>
                  <a:gd name="connsiteY3" fmla="*/ 269 h 2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7" h="2152">
                    <a:moveTo>
                      <a:pt x="0" y="269"/>
                    </a:moveTo>
                    <a:cubicBezTo>
                      <a:pt x="269" y="807"/>
                      <a:pt x="538" y="1614"/>
                      <a:pt x="807" y="2152"/>
                    </a:cubicBezTo>
                    <a:cubicBezTo>
                      <a:pt x="807" y="1345"/>
                      <a:pt x="807" y="807"/>
                      <a:pt x="807" y="0"/>
                    </a:cubicBezTo>
                    <a:cubicBezTo>
                      <a:pt x="538" y="269"/>
                      <a:pt x="269" y="269"/>
                      <a:pt x="0" y="2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50" name="Полилиния: фигура 1049">
                <a:extLst>
                  <a:ext uri="{FF2B5EF4-FFF2-40B4-BE49-F238E27FC236}">
                    <a16:creationId xmlns:a16="http://schemas.microsoft.com/office/drawing/2014/main" id="{0D1AEC35-AC45-27C3-1F8A-98EAE06F955D}"/>
                  </a:ext>
                </a:extLst>
              </p:cNvPr>
              <p:cNvSpPr/>
              <p:nvPr/>
            </p:nvSpPr>
            <p:spPr>
              <a:xfrm>
                <a:off x="5760064" y="6790621"/>
                <a:ext cx="2690" cy="538"/>
              </a:xfrm>
              <a:custGeom>
                <a:avLst/>
                <a:gdLst>
                  <a:gd name="connsiteX0" fmla="*/ 0 w 2690"/>
                  <a:gd name="connsiteY0" fmla="*/ 0 h 538"/>
                  <a:gd name="connsiteX1" fmla="*/ 0 w 2690"/>
                  <a:gd name="connsiteY1" fmla="*/ 0 h 538"/>
                  <a:gd name="connsiteX2" fmla="*/ 0 w 2690"/>
                  <a:gd name="connsiteY2" fmla="*/ 0 h 538"/>
                  <a:gd name="connsiteX3" fmla="*/ 0 w 2690"/>
                  <a:gd name="connsiteY3" fmla="*/ 538 h 538"/>
                  <a:gd name="connsiteX4" fmla="*/ 0 w 2690"/>
                  <a:gd name="connsiteY4" fmla="*/ 269 h 538"/>
                  <a:gd name="connsiteX5" fmla="*/ 0 w 2690"/>
                  <a:gd name="connsiteY5" fmla="*/ 0 h 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90" h="53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ubicBezTo>
                      <a:pt x="0" y="269"/>
                      <a:pt x="0" y="269"/>
                      <a:pt x="0" y="538"/>
                    </a:cubicBezTo>
                    <a:cubicBezTo>
                      <a:pt x="0" y="538"/>
                      <a:pt x="0" y="538"/>
                      <a:pt x="0" y="269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51" name="Полилиния: фигура 1050">
                <a:extLst>
                  <a:ext uri="{FF2B5EF4-FFF2-40B4-BE49-F238E27FC236}">
                    <a16:creationId xmlns:a16="http://schemas.microsoft.com/office/drawing/2014/main" id="{09417CFA-1DB1-9FFC-88D8-0C1B6B324297}"/>
                  </a:ext>
                </a:extLst>
              </p:cNvPr>
              <p:cNvSpPr/>
              <p:nvPr/>
            </p:nvSpPr>
            <p:spPr>
              <a:xfrm>
                <a:off x="5758718" y="6777708"/>
                <a:ext cx="269" cy="807"/>
              </a:xfrm>
              <a:custGeom>
                <a:avLst/>
                <a:gdLst>
                  <a:gd name="connsiteX0" fmla="*/ 269 w 269"/>
                  <a:gd name="connsiteY0" fmla="*/ 807 h 807"/>
                  <a:gd name="connsiteX1" fmla="*/ 269 w 269"/>
                  <a:gd name="connsiteY1" fmla="*/ 0 h 807"/>
                  <a:gd name="connsiteX2" fmla="*/ 0 w 269"/>
                  <a:gd name="connsiteY2" fmla="*/ 269 h 807"/>
                  <a:gd name="connsiteX3" fmla="*/ 269 w 269"/>
                  <a:gd name="connsiteY3" fmla="*/ 807 h 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9" h="807">
                    <a:moveTo>
                      <a:pt x="269" y="807"/>
                    </a:moveTo>
                    <a:cubicBezTo>
                      <a:pt x="269" y="538"/>
                      <a:pt x="269" y="269"/>
                      <a:pt x="269" y="0"/>
                    </a:cubicBezTo>
                    <a:cubicBezTo>
                      <a:pt x="269" y="0"/>
                      <a:pt x="0" y="269"/>
                      <a:pt x="0" y="269"/>
                    </a:cubicBezTo>
                    <a:cubicBezTo>
                      <a:pt x="0" y="807"/>
                      <a:pt x="0" y="807"/>
                      <a:pt x="269" y="8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52" name="Полилиния: фигура 1051">
                <a:extLst>
                  <a:ext uri="{FF2B5EF4-FFF2-40B4-BE49-F238E27FC236}">
                    <a16:creationId xmlns:a16="http://schemas.microsoft.com/office/drawing/2014/main" id="{4CD5E0FB-DF7F-26EB-EC3E-BF7E35493F9D}"/>
                  </a:ext>
                </a:extLst>
              </p:cNvPr>
              <p:cNvSpPr/>
              <p:nvPr/>
            </p:nvSpPr>
            <p:spPr>
              <a:xfrm>
                <a:off x="5515789" y="6637277"/>
                <a:ext cx="1076" cy="807"/>
              </a:xfrm>
              <a:custGeom>
                <a:avLst/>
                <a:gdLst>
                  <a:gd name="connsiteX0" fmla="*/ 1076 w 1076"/>
                  <a:gd name="connsiteY0" fmla="*/ 0 h 807"/>
                  <a:gd name="connsiteX1" fmla="*/ 0 w 1076"/>
                  <a:gd name="connsiteY1" fmla="*/ 538 h 807"/>
                  <a:gd name="connsiteX2" fmla="*/ 538 w 1076"/>
                  <a:gd name="connsiteY2" fmla="*/ 807 h 807"/>
                  <a:gd name="connsiteX3" fmla="*/ 1076 w 1076"/>
                  <a:gd name="connsiteY3" fmla="*/ 0 h 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6" h="807">
                    <a:moveTo>
                      <a:pt x="1076" y="0"/>
                    </a:moveTo>
                    <a:cubicBezTo>
                      <a:pt x="807" y="269"/>
                      <a:pt x="269" y="269"/>
                      <a:pt x="0" y="538"/>
                    </a:cubicBezTo>
                    <a:cubicBezTo>
                      <a:pt x="269" y="538"/>
                      <a:pt x="538" y="807"/>
                      <a:pt x="538" y="807"/>
                    </a:cubicBezTo>
                    <a:cubicBezTo>
                      <a:pt x="807" y="538"/>
                      <a:pt x="807" y="269"/>
                      <a:pt x="107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53" name="Полилиния: фигура 1052">
                <a:extLst>
                  <a:ext uri="{FF2B5EF4-FFF2-40B4-BE49-F238E27FC236}">
                    <a16:creationId xmlns:a16="http://schemas.microsoft.com/office/drawing/2014/main" id="{E9954DD1-8053-4E0F-5E0F-ECCE8FB43B2F}"/>
                  </a:ext>
                </a:extLst>
              </p:cNvPr>
              <p:cNvSpPr/>
              <p:nvPr/>
            </p:nvSpPr>
            <p:spPr>
              <a:xfrm>
                <a:off x="5357694" y="6546615"/>
                <a:ext cx="640801" cy="842748"/>
              </a:xfrm>
              <a:custGeom>
                <a:avLst/>
                <a:gdLst>
                  <a:gd name="connsiteX0" fmla="*/ 4750 w 640801"/>
                  <a:gd name="connsiteY0" fmla="*/ 827522 h 842748"/>
                  <a:gd name="connsiteX1" fmla="*/ 8517 w 640801"/>
                  <a:gd name="connsiteY1" fmla="*/ 827791 h 842748"/>
                  <a:gd name="connsiteX2" fmla="*/ 10669 w 640801"/>
                  <a:gd name="connsiteY2" fmla="*/ 840166 h 842748"/>
                  <a:gd name="connsiteX3" fmla="*/ 14704 w 640801"/>
                  <a:gd name="connsiteY3" fmla="*/ 842587 h 842748"/>
                  <a:gd name="connsiteX4" fmla="*/ 16049 w 640801"/>
                  <a:gd name="connsiteY4" fmla="*/ 842049 h 842748"/>
                  <a:gd name="connsiteX5" fmla="*/ 16587 w 640801"/>
                  <a:gd name="connsiteY5" fmla="*/ 842049 h 842748"/>
                  <a:gd name="connsiteX6" fmla="*/ 21699 w 640801"/>
                  <a:gd name="connsiteY6" fmla="*/ 839090 h 842748"/>
                  <a:gd name="connsiteX7" fmla="*/ 42952 w 640801"/>
                  <a:gd name="connsiteY7" fmla="*/ 828867 h 842748"/>
                  <a:gd name="connsiteX8" fmla="*/ 52906 w 640801"/>
                  <a:gd name="connsiteY8" fmla="*/ 824293 h 842748"/>
                  <a:gd name="connsiteX9" fmla="*/ 74697 w 640801"/>
                  <a:gd name="connsiteY9" fmla="*/ 809766 h 842748"/>
                  <a:gd name="connsiteX10" fmla="*/ 102137 w 640801"/>
                  <a:gd name="connsiteY10" fmla="*/ 784209 h 842748"/>
                  <a:gd name="connsiteX11" fmla="*/ 125811 w 640801"/>
                  <a:gd name="connsiteY11" fmla="*/ 746276 h 842748"/>
                  <a:gd name="connsiteX12" fmla="*/ 128771 w 640801"/>
                  <a:gd name="connsiteY12" fmla="*/ 739550 h 842748"/>
                  <a:gd name="connsiteX13" fmla="*/ 131192 w 640801"/>
                  <a:gd name="connsiteY13" fmla="*/ 736860 h 842748"/>
                  <a:gd name="connsiteX14" fmla="*/ 142760 w 640801"/>
                  <a:gd name="connsiteY14" fmla="*/ 733632 h 842748"/>
                  <a:gd name="connsiteX15" fmla="*/ 171277 w 640801"/>
                  <a:gd name="connsiteY15" fmla="*/ 731749 h 842748"/>
                  <a:gd name="connsiteX16" fmla="*/ 181769 w 640801"/>
                  <a:gd name="connsiteY16" fmla="*/ 728789 h 842748"/>
                  <a:gd name="connsiteX17" fmla="*/ 186342 w 640801"/>
                  <a:gd name="connsiteY17" fmla="*/ 726368 h 842748"/>
                  <a:gd name="connsiteX18" fmla="*/ 188225 w 640801"/>
                  <a:gd name="connsiteY18" fmla="*/ 731480 h 842748"/>
                  <a:gd name="connsiteX19" fmla="*/ 191723 w 640801"/>
                  <a:gd name="connsiteY19" fmla="*/ 732287 h 842748"/>
                  <a:gd name="connsiteX20" fmla="*/ 192799 w 640801"/>
                  <a:gd name="connsiteY20" fmla="*/ 730942 h 842748"/>
                  <a:gd name="connsiteX21" fmla="*/ 200332 w 640801"/>
                  <a:gd name="connsiteY21" fmla="*/ 749504 h 842748"/>
                  <a:gd name="connsiteX22" fmla="*/ 208402 w 640801"/>
                  <a:gd name="connsiteY22" fmla="*/ 750580 h 842748"/>
                  <a:gd name="connsiteX23" fmla="*/ 216742 w 640801"/>
                  <a:gd name="connsiteY23" fmla="*/ 743586 h 842748"/>
                  <a:gd name="connsiteX24" fmla="*/ 223468 w 640801"/>
                  <a:gd name="connsiteY24" fmla="*/ 744931 h 842748"/>
                  <a:gd name="connsiteX25" fmla="*/ 230731 w 640801"/>
                  <a:gd name="connsiteY25" fmla="*/ 757575 h 842748"/>
                  <a:gd name="connsiteX26" fmla="*/ 239340 w 640801"/>
                  <a:gd name="connsiteY26" fmla="*/ 775600 h 842748"/>
                  <a:gd name="connsiteX27" fmla="*/ 256020 w 640801"/>
                  <a:gd name="connsiteY27" fmla="*/ 797660 h 842748"/>
                  <a:gd name="connsiteX28" fmla="*/ 273506 w 640801"/>
                  <a:gd name="connsiteY28" fmla="*/ 808421 h 842748"/>
                  <a:gd name="connsiteX29" fmla="*/ 299333 w 640801"/>
                  <a:gd name="connsiteY29" fmla="*/ 814877 h 842748"/>
                  <a:gd name="connsiteX30" fmla="*/ 314667 w 640801"/>
                  <a:gd name="connsiteY30" fmla="*/ 811918 h 842748"/>
                  <a:gd name="connsiteX31" fmla="*/ 317896 w 640801"/>
                  <a:gd name="connsiteY31" fmla="*/ 804385 h 842748"/>
                  <a:gd name="connsiteX32" fmla="*/ 315474 w 640801"/>
                  <a:gd name="connsiteY32" fmla="*/ 792010 h 842748"/>
                  <a:gd name="connsiteX33" fmla="*/ 310094 w 640801"/>
                  <a:gd name="connsiteY33" fmla="*/ 770219 h 842748"/>
                  <a:gd name="connsiteX34" fmla="*/ 305789 w 640801"/>
                  <a:gd name="connsiteY34" fmla="*/ 755692 h 842748"/>
                  <a:gd name="connsiteX35" fmla="*/ 305251 w 640801"/>
                  <a:gd name="connsiteY35" fmla="*/ 751387 h 842748"/>
                  <a:gd name="connsiteX36" fmla="*/ 310363 w 640801"/>
                  <a:gd name="connsiteY36" fmla="*/ 746814 h 842748"/>
                  <a:gd name="connsiteX37" fmla="*/ 317358 w 640801"/>
                  <a:gd name="connsiteY37" fmla="*/ 749235 h 842748"/>
                  <a:gd name="connsiteX38" fmla="*/ 330809 w 640801"/>
                  <a:gd name="connsiteY38" fmla="*/ 756230 h 842748"/>
                  <a:gd name="connsiteX39" fmla="*/ 337534 w 640801"/>
                  <a:gd name="connsiteY39" fmla="*/ 758651 h 842748"/>
                  <a:gd name="connsiteX40" fmla="*/ 345067 w 640801"/>
                  <a:gd name="connsiteY40" fmla="*/ 752733 h 842748"/>
                  <a:gd name="connsiteX41" fmla="*/ 343722 w 640801"/>
                  <a:gd name="connsiteY41" fmla="*/ 746276 h 842748"/>
                  <a:gd name="connsiteX42" fmla="*/ 340494 w 640801"/>
                  <a:gd name="connsiteY42" fmla="*/ 739819 h 842748"/>
                  <a:gd name="connsiteX43" fmla="*/ 335920 w 640801"/>
                  <a:gd name="connsiteY43" fmla="*/ 731749 h 842748"/>
                  <a:gd name="connsiteX44" fmla="*/ 344798 w 640801"/>
                  <a:gd name="connsiteY44" fmla="*/ 735246 h 842748"/>
                  <a:gd name="connsiteX45" fmla="*/ 363899 w 640801"/>
                  <a:gd name="connsiteY45" fmla="*/ 744662 h 842748"/>
                  <a:gd name="connsiteX46" fmla="*/ 380578 w 640801"/>
                  <a:gd name="connsiteY46" fmla="*/ 751926 h 842748"/>
                  <a:gd name="connsiteX47" fmla="*/ 398603 w 640801"/>
                  <a:gd name="connsiteY47" fmla="*/ 754078 h 842748"/>
                  <a:gd name="connsiteX48" fmla="*/ 405329 w 640801"/>
                  <a:gd name="connsiteY48" fmla="*/ 754616 h 842748"/>
                  <a:gd name="connsiteX49" fmla="*/ 419587 w 640801"/>
                  <a:gd name="connsiteY49" fmla="*/ 751118 h 842748"/>
                  <a:gd name="connsiteX50" fmla="*/ 422546 w 640801"/>
                  <a:gd name="connsiteY50" fmla="*/ 743317 h 842748"/>
                  <a:gd name="connsiteX51" fmla="*/ 421739 w 640801"/>
                  <a:gd name="connsiteY51" fmla="*/ 740895 h 842748"/>
                  <a:gd name="connsiteX52" fmla="*/ 423623 w 640801"/>
                  <a:gd name="connsiteY52" fmla="*/ 725830 h 842748"/>
                  <a:gd name="connsiteX53" fmla="*/ 424161 w 640801"/>
                  <a:gd name="connsiteY53" fmla="*/ 724754 h 842748"/>
                  <a:gd name="connsiteX54" fmla="*/ 433576 w 640801"/>
                  <a:gd name="connsiteY54" fmla="*/ 721526 h 842748"/>
                  <a:gd name="connsiteX55" fmla="*/ 438419 w 640801"/>
                  <a:gd name="connsiteY55" fmla="*/ 723947 h 842748"/>
                  <a:gd name="connsiteX56" fmla="*/ 460748 w 640801"/>
                  <a:gd name="connsiteY56" fmla="*/ 725830 h 842748"/>
                  <a:gd name="connsiteX57" fmla="*/ 483615 w 640801"/>
                  <a:gd name="connsiteY57" fmla="*/ 720181 h 842748"/>
                  <a:gd name="connsiteX58" fmla="*/ 494645 w 640801"/>
                  <a:gd name="connsiteY58" fmla="*/ 715338 h 842748"/>
                  <a:gd name="connsiteX59" fmla="*/ 496797 w 640801"/>
                  <a:gd name="connsiteY59" fmla="*/ 706998 h 842748"/>
                  <a:gd name="connsiteX60" fmla="*/ 493838 w 640801"/>
                  <a:gd name="connsiteY60" fmla="*/ 702425 h 842748"/>
                  <a:gd name="connsiteX61" fmla="*/ 484422 w 640801"/>
                  <a:gd name="connsiteY61" fmla="*/ 687629 h 842748"/>
                  <a:gd name="connsiteX62" fmla="*/ 489265 w 640801"/>
                  <a:gd name="connsiteY62" fmla="*/ 679020 h 842748"/>
                  <a:gd name="connsiteX63" fmla="*/ 492224 w 640801"/>
                  <a:gd name="connsiteY63" fmla="*/ 679020 h 842748"/>
                  <a:gd name="connsiteX64" fmla="*/ 502178 w 640801"/>
                  <a:gd name="connsiteY64" fmla="*/ 675522 h 842748"/>
                  <a:gd name="connsiteX65" fmla="*/ 518588 w 640801"/>
                  <a:gd name="connsiteY65" fmla="*/ 662878 h 842748"/>
                  <a:gd name="connsiteX66" fmla="*/ 528811 w 640801"/>
                  <a:gd name="connsiteY66" fmla="*/ 659112 h 842748"/>
                  <a:gd name="connsiteX67" fmla="*/ 542263 w 640801"/>
                  <a:gd name="connsiteY67" fmla="*/ 659650 h 842748"/>
                  <a:gd name="connsiteX68" fmla="*/ 554638 w 640801"/>
                  <a:gd name="connsiteY68" fmla="*/ 647813 h 842748"/>
                  <a:gd name="connsiteX69" fmla="*/ 574815 w 640801"/>
                  <a:gd name="connsiteY69" fmla="*/ 633016 h 842748"/>
                  <a:gd name="connsiteX70" fmla="*/ 596606 w 640801"/>
                  <a:gd name="connsiteY70" fmla="*/ 617413 h 842748"/>
                  <a:gd name="connsiteX71" fmla="*/ 605753 w 640801"/>
                  <a:gd name="connsiteY71" fmla="*/ 608535 h 842748"/>
                  <a:gd name="connsiteX72" fmla="*/ 615438 w 640801"/>
                  <a:gd name="connsiteY72" fmla="*/ 596160 h 842748"/>
                  <a:gd name="connsiteX73" fmla="*/ 634269 w 640801"/>
                  <a:gd name="connsiteY73" fmla="*/ 575714 h 842748"/>
                  <a:gd name="connsiteX74" fmla="*/ 639650 w 640801"/>
                  <a:gd name="connsiteY74" fmla="*/ 568450 h 842748"/>
                  <a:gd name="connsiteX75" fmla="*/ 634538 w 640801"/>
                  <a:gd name="connsiteY75" fmla="*/ 557151 h 842748"/>
                  <a:gd name="connsiteX76" fmla="*/ 624584 w 640801"/>
                  <a:gd name="connsiteY76" fmla="*/ 554192 h 842748"/>
                  <a:gd name="connsiteX77" fmla="*/ 613823 w 640801"/>
                  <a:gd name="connsiteY77" fmla="*/ 551771 h 842748"/>
                  <a:gd name="connsiteX78" fmla="*/ 594184 w 640801"/>
                  <a:gd name="connsiteY78" fmla="*/ 547197 h 842748"/>
                  <a:gd name="connsiteX79" fmla="*/ 582347 w 640801"/>
                  <a:gd name="connsiteY79" fmla="*/ 544507 h 842748"/>
                  <a:gd name="connsiteX80" fmla="*/ 572932 w 640801"/>
                  <a:gd name="connsiteY80" fmla="*/ 542355 h 842748"/>
                  <a:gd name="connsiteX81" fmla="*/ 553024 w 640801"/>
                  <a:gd name="connsiteY81" fmla="*/ 539934 h 842748"/>
                  <a:gd name="connsiteX82" fmla="*/ 525583 w 640801"/>
                  <a:gd name="connsiteY82" fmla="*/ 540472 h 842748"/>
                  <a:gd name="connsiteX83" fmla="*/ 501640 w 640801"/>
                  <a:gd name="connsiteY83" fmla="*/ 544238 h 842748"/>
                  <a:gd name="connsiteX84" fmla="*/ 496797 w 640801"/>
                  <a:gd name="connsiteY84" fmla="*/ 544238 h 842748"/>
                  <a:gd name="connsiteX85" fmla="*/ 497335 w 640801"/>
                  <a:gd name="connsiteY85" fmla="*/ 539665 h 842748"/>
                  <a:gd name="connsiteX86" fmla="*/ 487650 w 640801"/>
                  <a:gd name="connsiteY86" fmla="*/ 528366 h 842748"/>
                  <a:gd name="connsiteX87" fmla="*/ 478235 w 640801"/>
                  <a:gd name="connsiteY87" fmla="*/ 530249 h 842748"/>
                  <a:gd name="connsiteX88" fmla="*/ 469357 w 640801"/>
                  <a:gd name="connsiteY88" fmla="*/ 534284 h 842748"/>
                  <a:gd name="connsiteX89" fmla="*/ 463438 w 640801"/>
                  <a:gd name="connsiteY89" fmla="*/ 533746 h 842748"/>
                  <a:gd name="connsiteX90" fmla="*/ 458865 w 640801"/>
                  <a:gd name="connsiteY90" fmla="*/ 532670 h 842748"/>
                  <a:gd name="connsiteX91" fmla="*/ 433845 w 640801"/>
                  <a:gd name="connsiteY91" fmla="*/ 540472 h 842748"/>
                  <a:gd name="connsiteX92" fmla="*/ 415821 w 640801"/>
                  <a:gd name="connsiteY92" fmla="*/ 550426 h 842748"/>
                  <a:gd name="connsiteX93" fmla="*/ 393761 w 640801"/>
                  <a:gd name="connsiteY93" fmla="*/ 553116 h 842748"/>
                  <a:gd name="connsiteX94" fmla="*/ 372777 w 640801"/>
                  <a:gd name="connsiteY94" fmla="*/ 549081 h 842748"/>
                  <a:gd name="connsiteX95" fmla="*/ 371701 w 640801"/>
                  <a:gd name="connsiteY95" fmla="*/ 548273 h 842748"/>
                  <a:gd name="connsiteX96" fmla="*/ 373853 w 640801"/>
                  <a:gd name="connsiteY96" fmla="*/ 543431 h 842748"/>
                  <a:gd name="connsiteX97" fmla="*/ 383807 w 640801"/>
                  <a:gd name="connsiteY97" fmla="*/ 525944 h 842748"/>
                  <a:gd name="connsiteX98" fmla="*/ 408557 w 640801"/>
                  <a:gd name="connsiteY98" fmla="*/ 477251 h 842748"/>
                  <a:gd name="connsiteX99" fmla="*/ 417973 w 640801"/>
                  <a:gd name="connsiteY99" fmla="*/ 454922 h 842748"/>
                  <a:gd name="connsiteX100" fmla="*/ 430348 w 640801"/>
                  <a:gd name="connsiteY100" fmla="*/ 422639 h 842748"/>
                  <a:gd name="connsiteX101" fmla="*/ 443530 w 640801"/>
                  <a:gd name="connsiteY101" fmla="*/ 378518 h 842748"/>
                  <a:gd name="connsiteX102" fmla="*/ 450525 w 640801"/>
                  <a:gd name="connsiteY102" fmla="*/ 341393 h 842748"/>
                  <a:gd name="connsiteX103" fmla="*/ 452946 w 640801"/>
                  <a:gd name="connsiteY103" fmla="*/ 320947 h 842748"/>
                  <a:gd name="connsiteX104" fmla="*/ 453753 w 640801"/>
                  <a:gd name="connsiteY104" fmla="*/ 288126 h 842748"/>
                  <a:gd name="connsiteX105" fmla="*/ 453753 w 640801"/>
                  <a:gd name="connsiteY105" fmla="*/ 259609 h 842748"/>
                  <a:gd name="connsiteX106" fmla="*/ 452139 w 640801"/>
                  <a:gd name="connsiteY106" fmla="*/ 227326 h 842748"/>
                  <a:gd name="connsiteX107" fmla="*/ 449180 w 640801"/>
                  <a:gd name="connsiteY107" fmla="*/ 210647 h 842748"/>
                  <a:gd name="connsiteX108" fmla="*/ 439495 w 640801"/>
                  <a:gd name="connsiteY108" fmla="*/ 170562 h 842748"/>
                  <a:gd name="connsiteX109" fmla="*/ 436805 w 640801"/>
                  <a:gd name="connsiteY109" fmla="*/ 163029 h 842748"/>
                  <a:gd name="connsiteX110" fmla="*/ 407212 w 640801"/>
                  <a:gd name="connsiteY110" fmla="*/ 109224 h 842748"/>
                  <a:gd name="connsiteX111" fmla="*/ 380578 w 640801"/>
                  <a:gd name="connsiteY111" fmla="*/ 74520 h 842748"/>
                  <a:gd name="connsiteX112" fmla="*/ 355021 w 640801"/>
                  <a:gd name="connsiteY112" fmla="*/ 48425 h 842748"/>
                  <a:gd name="connsiteX113" fmla="*/ 337803 w 640801"/>
                  <a:gd name="connsiteY113" fmla="*/ 33090 h 842748"/>
                  <a:gd name="connsiteX114" fmla="*/ 321662 w 640801"/>
                  <a:gd name="connsiteY114" fmla="*/ 21253 h 842748"/>
                  <a:gd name="connsiteX115" fmla="*/ 302292 w 640801"/>
                  <a:gd name="connsiteY115" fmla="*/ 11030 h 842748"/>
                  <a:gd name="connsiteX116" fmla="*/ 286150 w 640801"/>
                  <a:gd name="connsiteY116" fmla="*/ 5650 h 842748"/>
                  <a:gd name="connsiteX117" fmla="*/ 261131 w 640801"/>
                  <a:gd name="connsiteY117" fmla="*/ 807 h 842748"/>
                  <a:gd name="connsiteX118" fmla="*/ 254406 w 640801"/>
                  <a:gd name="connsiteY118" fmla="*/ 0 h 842748"/>
                  <a:gd name="connsiteX119" fmla="*/ 224006 w 640801"/>
                  <a:gd name="connsiteY119" fmla="*/ 1345 h 842748"/>
                  <a:gd name="connsiteX120" fmla="*/ 218625 w 640801"/>
                  <a:gd name="connsiteY120" fmla="*/ 2421 h 842748"/>
                  <a:gd name="connsiteX121" fmla="*/ 202215 w 640801"/>
                  <a:gd name="connsiteY121" fmla="*/ 6995 h 842748"/>
                  <a:gd name="connsiteX122" fmla="*/ 160247 w 640801"/>
                  <a:gd name="connsiteY122" fmla="*/ 25826 h 842748"/>
                  <a:gd name="connsiteX123" fmla="*/ 148141 w 640801"/>
                  <a:gd name="connsiteY123" fmla="*/ 34973 h 842748"/>
                  <a:gd name="connsiteX124" fmla="*/ 120162 w 640801"/>
                  <a:gd name="connsiteY124" fmla="*/ 65373 h 842748"/>
                  <a:gd name="connsiteX125" fmla="*/ 118548 w 640801"/>
                  <a:gd name="connsiteY125" fmla="*/ 67794 h 842748"/>
                  <a:gd name="connsiteX126" fmla="*/ 105097 w 640801"/>
                  <a:gd name="connsiteY126" fmla="*/ 88240 h 842748"/>
                  <a:gd name="connsiteX127" fmla="*/ 97833 w 640801"/>
                  <a:gd name="connsiteY127" fmla="*/ 99270 h 842748"/>
                  <a:gd name="connsiteX128" fmla="*/ 85458 w 640801"/>
                  <a:gd name="connsiteY128" fmla="*/ 125904 h 842748"/>
                  <a:gd name="connsiteX129" fmla="*/ 83036 w 640801"/>
                  <a:gd name="connsiteY129" fmla="*/ 131822 h 842748"/>
                  <a:gd name="connsiteX130" fmla="*/ 75235 w 640801"/>
                  <a:gd name="connsiteY130" fmla="*/ 157649 h 842748"/>
                  <a:gd name="connsiteX131" fmla="*/ 72545 w 640801"/>
                  <a:gd name="connsiteY131" fmla="*/ 168679 h 842748"/>
                  <a:gd name="connsiteX132" fmla="*/ 69585 w 640801"/>
                  <a:gd name="connsiteY132" fmla="*/ 197196 h 842748"/>
                  <a:gd name="connsiteX133" fmla="*/ 69047 w 640801"/>
                  <a:gd name="connsiteY133" fmla="*/ 221946 h 842748"/>
                  <a:gd name="connsiteX134" fmla="*/ 72813 w 640801"/>
                  <a:gd name="connsiteY134" fmla="*/ 258802 h 842748"/>
                  <a:gd name="connsiteX135" fmla="*/ 77656 w 640801"/>
                  <a:gd name="connsiteY135" fmla="*/ 290547 h 842748"/>
                  <a:gd name="connsiteX136" fmla="*/ 83574 w 640801"/>
                  <a:gd name="connsiteY136" fmla="*/ 335744 h 842748"/>
                  <a:gd name="connsiteX137" fmla="*/ 88686 w 640801"/>
                  <a:gd name="connsiteY137" fmla="*/ 369372 h 842748"/>
                  <a:gd name="connsiteX138" fmla="*/ 93528 w 640801"/>
                  <a:gd name="connsiteY138" fmla="*/ 412147 h 842748"/>
                  <a:gd name="connsiteX139" fmla="*/ 95681 w 640801"/>
                  <a:gd name="connsiteY139" fmla="*/ 452231 h 842748"/>
                  <a:gd name="connsiteX140" fmla="*/ 95143 w 640801"/>
                  <a:gd name="connsiteY140" fmla="*/ 494737 h 842748"/>
                  <a:gd name="connsiteX141" fmla="*/ 90838 w 640801"/>
                  <a:gd name="connsiteY141" fmla="*/ 527289 h 842748"/>
                  <a:gd name="connsiteX142" fmla="*/ 82498 w 640801"/>
                  <a:gd name="connsiteY142" fmla="*/ 557689 h 842748"/>
                  <a:gd name="connsiteX143" fmla="*/ 72006 w 640801"/>
                  <a:gd name="connsiteY143" fmla="*/ 583516 h 842748"/>
                  <a:gd name="connsiteX144" fmla="*/ 49408 w 640801"/>
                  <a:gd name="connsiteY144" fmla="*/ 630595 h 842748"/>
                  <a:gd name="connsiteX145" fmla="*/ 49677 w 640801"/>
                  <a:gd name="connsiteY145" fmla="*/ 631402 h 842748"/>
                  <a:gd name="connsiteX146" fmla="*/ 46180 w 640801"/>
                  <a:gd name="connsiteY146" fmla="*/ 627905 h 842748"/>
                  <a:gd name="connsiteX147" fmla="*/ 43221 w 640801"/>
                  <a:gd name="connsiteY147" fmla="*/ 612839 h 842748"/>
                  <a:gd name="connsiteX148" fmla="*/ 39454 w 640801"/>
                  <a:gd name="connsiteY148" fmla="*/ 613109 h 842748"/>
                  <a:gd name="connsiteX149" fmla="*/ 21968 w 640801"/>
                  <a:gd name="connsiteY149" fmla="*/ 667990 h 842748"/>
                  <a:gd name="connsiteX150" fmla="*/ 31115 w 640801"/>
                  <a:gd name="connsiteY150" fmla="*/ 696775 h 842748"/>
                  <a:gd name="connsiteX151" fmla="*/ 39992 w 640801"/>
                  <a:gd name="connsiteY151" fmla="*/ 710227 h 842748"/>
                  <a:gd name="connsiteX152" fmla="*/ 53175 w 640801"/>
                  <a:gd name="connsiteY152" fmla="*/ 723409 h 842748"/>
                  <a:gd name="connsiteX153" fmla="*/ 49408 w 640801"/>
                  <a:gd name="connsiteY153" fmla="*/ 725830 h 842748"/>
                  <a:gd name="connsiteX154" fmla="*/ 47525 w 640801"/>
                  <a:gd name="connsiteY154" fmla="*/ 731480 h 842748"/>
                  <a:gd name="connsiteX155" fmla="*/ 47794 w 640801"/>
                  <a:gd name="connsiteY155" fmla="*/ 733363 h 842748"/>
                  <a:gd name="connsiteX156" fmla="*/ 45911 w 640801"/>
                  <a:gd name="connsiteY156" fmla="*/ 751387 h 842748"/>
                  <a:gd name="connsiteX157" fmla="*/ 24927 w 640801"/>
                  <a:gd name="connsiteY157" fmla="*/ 787975 h 842748"/>
                  <a:gd name="connsiteX158" fmla="*/ 6095 w 640801"/>
                  <a:gd name="connsiteY158" fmla="*/ 809497 h 842748"/>
                  <a:gd name="connsiteX159" fmla="*/ 446 w 640801"/>
                  <a:gd name="connsiteY159" fmla="*/ 819451 h 842748"/>
                  <a:gd name="connsiteX160" fmla="*/ 177 w 640801"/>
                  <a:gd name="connsiteY160" fmla="*/ 824293 h 842748"/>
                  <a:gd name="connsiteX161" fmla="*/ 4750 w 640801"/>
                  <a:gd name="connsiteY161" fmla="*/ 827522 h 842748"/>
                  <a:gd name="connsiteX162" fmla="*/ 14704 w 640801"/>
                  <a:gd name="connsiteY162" fmla="*/ 833440 h 842748"/>
                  <a:gd name="connsiteX163" fmla="*/ 13090 w 640801"/>
                  <a:gd name="connsiteY163" fmla="*/ 824831 h 842748"/>
                  <a:gd name="connsiteX164" fmla="*/ 14973 w 640801"/>
                  <a:gd name="connsiteY164" fmla="*/ 825638 h 842748"/>
                  <a:gd name="connsiteX165" fmla="*/ 14704 w 640801"/>
                  <a:gd name="connsiteY165" fmla="*/ 833440 h 842748"/>
                  <a:gd name="connsiteX166" fmla="*/ 173429 w 640801"/>
                  <a:gd name="connsiteY166" fmla="*/ 727175 h 842748"/>
                  <a:gd name="connsiteX167" fmla="*/ 168317 w 640801"/>
                  <a:gd name="connsiteY167" fmla="*/ 727444 h 842748"/>
                  <a:gd name="connsiteX168" fmla="*/ 165089 w 640801"/>
                  <a:gd name="connsiteY168" fmla="*/ 726099 h 842748"/>
                  <a:gd name="connsiteX169" fmla="*/ 148141 w 640801"/>
                  <a:gd name="connsiteY169" fmla="*/ 727444 h 842748"/>
                  <a:gd name="connsiteX170" fmla="*/ 144105 w 640801"/>
                  <a:gd name="connsiteY170" fmla="*/ 728251 h 842748"/>
                  <a:gd name="connsiteX171" fmla="*/ 129309 w 640801"/>
                  <a:gd name="connsiteY171" fmla="*/ 733363 h 842748"/>
                  <a:gd name="connsiteX172" fmla="*/ 119355 w 640801"/>
                  <a:gd name="connsiteY172" fmla="*/ 735246 h 842748"/>
                  <a:gd name="connsiteX173" fmla="*/ 117472 w 640801"/>
                  <a:gd name="connsiteY173" fmla="*/ 734977 h 842748"/>
                  <a:gd name="connsiteX174" fmla="*/ 108863 w 640801"/>
                  <a:gd name="connsiteY174" fmla="*/ 740088 h 842748"/>
                  <a:gd name="connsiteX175" fmla="*/ 107518 w 640801"/>
                  <a:gd name="connsiteY175" fmla="*/ 744124 h 842748"/>
                  <a:gd name="connsiteX176" fmla="*/ 102137 w 640801"/>
                  <a:gd name="connsiteY176" fmla="*/ 753809 h 842748"/>
                  <a:gd name="connsiteX177" fmla="*/ 105904 w 640801"/>
                  <a:gd name="connsiteY177" fmla="*/ 754347 h 842748"/>
                  <a:gd name="connsiteX178" fmla="*/ 109670 w 640801"/>
                  <a:gd name="connsiteY178" fmla="*/ 747621 h 842748"/>
                  <a:gd name="connsiteX179" fmla="*/ 111822 w 640801"/>
                  <a:gd name="connsiteY179" fmla="*/ 741434 h 842748"/>
                  <a:gd name="connsiteX180" fmla="*/ 116396 w 640801"/>
                  <a:gd name="connsiteY180" fmla="*/ 738205 h 842748"/>
                  <a:gd name="connsiteX181" fmla="*/ 123121 w 640801"/>
                  <a:gd name="connsiteY181" fmla="*/ 739819 h 842748"/>
                  <a:gd name="connsiteX182" fmla="*/ 122314 w 640801"/>
                  <a:gd name="connsiteY182" fmla="*/ 743317 h 842748"/>
                  <a:gd name="connsiteX183" fmla="*/ 120969 w 640801"/>
                  <a:gd name="connsiteY183" fmla="*/ 746814 h 842748"/>
                  <a:gd name="connsiteX184" fmla="*/ 97295 w 640801"/>
                  <a:gd name="connsiteY184" fmla="*/ 784209 h 842748"/>
                  <a:gd name="connsiteX185" fmla="*/ 67971 w 640801"/>
                  <a:gd name="connsiteY185" fmla="*/ 810842 h 842748"/>
                  <a:gd name="connsiteX186" fmla="*/ 52368 w 640801"/>
                  <a:gd name="connsiteY186" fmla="*/ 821334 h 842748"/>
                  <a:gd name="connsiteX187" fmla="*/ 43759 w 640801"/>
                  <a:gd name="connsiteY187" fmla="*/ 825907 h 842748"/>
                  <a:gd name="connsiteX188" fmla="*/ 26272 w 640801"/>
                  <a:gd name="connsiteY188" fmla="*/ 834247 h 842748"/>
                  <a:gd name="connsiteX189" fmla="*/ 23851 w 640801"/>
                  <a:gd name="connsiteY189" fmla="*/ 835323 h 842748"/>
                  <a:gd name="connsiteX190" fmla="*/ 19008 w 640801"/>
                  <a:gd name="connsiteY190" fmla="*/ 820527 h 842748"/>
                  <a:gd name="connsiteX191" fmla="*/ 17663 w 640801"/>
                  <a:gd name="connsiteY191" fmla="*/ 821603 h 842748"/>
                  <a:gd name="connsiteX192" fmla="*/ 20892 w 640801"/>
                  <a:gd name="connsiteY192" fmla="*/ 830212 h 842748"/>
                  <a:gd name="connsiteX193" fmla="*/ 19008 w 640801"/>
                  <a:gd name="connsiteY193" fmla="*/ 836938 h 842748"/>
                  <a:gd name="connsiteX194" fmla="*/ 18201 w 640801"/>
                  <a:gd name="connsiteY194" fmla="*/ 834247 h 842748"/>
                  <a:gd name="connsiteX195" fmla="*/ 15511 w 640801"/>
                  <a:gd name="connsiteY195" fmla="*/ 821065 h 842748"/>
                  <a:gd name="connsiteX196" fmla="*/ 18470 w 640801"/>
                  <a:gd name="connsiteY196" fmla="*/ 817030 h 842748"/>
                  <a:gd name="connsiteX197" fmla="*/ 36226 w 640801"/>
                  <a:gd name="connsiteY197" fmla="*/ 800619 h 842748"/>
                  <a:gd name="connsiteX198" fmla="*/ 51291 w 640801"/>
                  <a:gd name="connsiteY198" fmla="*/ 774255 h 842748"/>
                  <a:gd name="connsiteX199" fmla="*/ 59362 w 640801"/>
                  <a:gd name="connsiteY199" fmla="*/ 741972 h 842748"/>
                  <a:gd name="connsiteX200" fmla="*/ 59631 w 640801"/>
                  <a:gd name="connsiteY200" fmla="*/ 732287 h 842748"/>
                  <a:gd name="connsiteX201" fmla="*/ 60976 w 640801"/>
                  <a:gd name="connsiteY201" fmla="*/ 726637 h 842748"/>
                  <a:gd name="connsiteX202" fmla="*/ 62591 w 640801"/>
                  <a:gd name="connsiteY202" fmla="*/ 725561 h 842748"/>
                  <a:gd name="connsiteX203" fmla="*/ 62860 w 640801"/>
                  <a:gd name="connsiteY203" fmla="*/ 727444 h 842748"/>
                  <a:gd name="connsiteX204" fmla="*/ 61245 w 640801"/>
                  <a:gd name="connsiteY204" fmla="*/ 732556 h 842748"/>
                  <a:gd name="connsiteX205" fmla="*/ 61784 w 640801"/>
                  <a:gd name="connsiteY205" fmla="*/ 734708 h 842748"/>
                  <a:gd name="connsiteX206" fmla="*/ 61514 w 640801"/>
                  <a:gd name="connsiteY206" fmla="*/ 737129 h 842748"/>
                  <a:gd name="connsiteX207" fmla="*/ 62322 w 640801"/>
                  <a:gd name="connsiteY207" fmla="*/ 747621 h 842748"/>
                  <a:gd name="connsiteX208" fmla="*/ 63398 w 640801"/>
                  <a:gd name="connsiteY208" fmla="*/ 747890 h 842748"/>
                  <a:gd name="connsiteX209" fmla="*/ 65012 w 640801"/>
                  <a:gd name="connsiteY209" fmla="*/ 740626 h 842748"/>
                  <a:gd name="connsiteX210" fmla="*/ 65012 w 640801"/>
                  <a:gd name="connsiteY210" fmla="*/ 734439 h 842748"/>
                  <a:gd name="connsiteX211" fmla="*/ 65550 w 640801"/>
                  <a:gd name="connsiteY211" fmla="*/ 722602 h 842748"/>
                  <a:gd name="connsiteX212" fmla="*/ 58286 w 640801"/>
                  <a:gd name="connsiteY212" fmla="*/ 715069 h 842748"/>
                  <a:gd name="connsiteX213" fmla="*/ 54520 w 640801"/>
                  <a:gd name="connsiteY213" fmla="*/ 709689 h 842748"/>
                  <a:gd name="connsiteX214" fmla="*/ 48332 w 640801"/>
                  <a:gd name="connsiteY214" fmla="*/ 694892 h 842748"/>
                  <a:gd name="connsiteX215" fmla="*/ 46449 w 640801"/>
                  <a:gd name="connsiteY215" fmla="*/ 676060 h 842748"/>
                  <a:gd name="connsiteX216" fmla="*/ 54520 w 640801"/>
                  <a:gd name="connsiteY216" fmla="*/ 643508 h 842748"/>
                  <a:gd name="connsiteX217" fmla="*/ 58017 w 640801"/>
                  <a:gd name="connsiteY217" fmla="*/ 637859 h 842748"/>
                  <a:gd name="connsiteX218" fmla="*/ 59900 w 640801"/>
                  <a:gd name="connsiteY218" fmla="*/ 636245 h 842748"/>
                  <a:gd name="connsiteX219" fmla="*/ 59362 w 640801"/>
                  <a:gd name="connsiteY219" fmla="*/ 642432 h 842748"/>
                  <a:gd name="connsiteX220" fmla="*/ 55327 w 640801"/>
                  <a:gd name="connsiteY220" fmla="*/ 656422 h 842748"/>
                  <a:gd name="connsiteX221" fmla="*/ 55596 w 640801"/>
                  <a:gd name="connsiteY221" fmla="*/ 670411 h 842748"/>
                  <a:gd name="connsiteX222" fmla="*/ 56403 w 640801"/>
                  <a:gd name="connsiteY222" fmla="*/ 680634 h 842748"/>
                  <a:gd name="connsiteX223" fmla="*/ 56403 w 640801"/>
                  <a:gd name="connsiteY223" fmla="*/ 681979 h 842748"/>
                  <a:gd name="connsiteX224" fmla="*/ 59093 w 640801"/>
                  <a:gd name="connsiteY224" fmla="*/ 687629 h 842748"/>
                  <a:gd name="connsiteX225" fmla="*/ 66088 w 640801"/>
                  <a:gd name="connsiteY225" fmla="*/ 684669 h 842748"/>
                  <a:gd name="connsiteX226" fmla="*/ 67433 w 640801"/>
                  <a:gd name="connsiteY226" fmla="*/ 680634 h 842748"/>
                  <a:gd name="connsiteX227" fmla="*/ 74966 w 640801"/>
                  <a:gd name="connsiteY227" fmla="*/ 665837 h 842748"/>
                  <a:gd name="connsiteX228" fmla="*/ 85458 w 640801"/>
                  <a:gd name="connsiteY228" fmla="*/ 651848 h 842748"/>
                  <a:gd name="connsiteX229" fmla="*/ 85458 w 640801"/>
                  <a:gd name="connsiteY229" fmla="*/ 651848 h 842748"/>
                  <a:gd name="connsiteX230" fmla="*/ 86265 w 640801"/>
                  <a:gd name="connsiteY230" fmla="*/ 654807 h 842748"/>
                  <a:gd name="connsiteX231" fmla="*/ 89224 w 640801"/>
                  <a:gd name="connsiteY231" fmla="*/ 655076 h 842748"/>
                  <a:gd name="connsiteX232" fmla="*/ 92183 w 640801"/>
                  <a:gd name="connsiteY232" fmla="*/ 649158 h 842748"/>
                  <a:gd name="connsiteX233" fmla="*/ 102675 w 640801"/>
                  <a:gd name="connsiteY233" fmla="*/ 633823 h 842748"/>
                  <a:gd name="connsiteX234" fmla="*/ 120431 w 640801"/>
                  <a:gd name="connsiteY234" fmla="*/ 617413 h 842748"/>
                  <a:gd name="connsiteX235" fmla="*/ 132537 w 640801"/>
                  <a:gd name="connsiteY235" fmla="*/ 592932 h 842748"/>
                  <a:gd name="connsiteX236" fmla="*/ 133613 w 640801"/>
                  <a:gd name="connsiteY236" fmla="*/ 581902 h 842748"/>
                  <a:gd name="connsiteX237" fmla="*/ 134689 w 640801"/>
                  <a:gd name="connsiteY237" fmla="*/ 582709 h 842748"/>
                  <a:gd name="connsiteX238" fmla="*/ 136034 w 640801"/>
                  <a:gd name="connsiteY238" fmla="*/ 615799 h 842748"/>
                  <a:gd name="connsiteX239" fmla="*/ 134420 w 640801"/>
                  <a:gd name="connsiteY239" fmla="*/ 621717 h 842748"/>
                  <a:gd name="connsiteX240" fmla="*/ 132537 w 640801"/>
                  <a:gd name="connsiteY240" fmla="*/ 629250 h 842748"/>
                  <a:gd name="connsiteX241" fmla="*/ 131461 w 640801"/>
                  <a:gd name="connsiteY241" fmla="*/ 640011 h 842748"/>
                  <a:gd name="connsiteX242" fmla="*/ 128502 w 640801"/>
                  <a:gd name="connsiteY242" fmla="*/ 673370 h 842748"/>
                  <a:gd name="connsiteX243" fmla="*/ 128771 w 640801"/>
                  <a:gd name="connsiteY243" fmla="*/ 680096 h 842748"/>
                  <a:gd name="connsiteX244" fmla="*/ 129309 w 640801"/>
                  <a:gd name="connsiteY244" fmla="*/ 689781 h 842748"/>
                  <a:gd name="connsiteX245" fmla="*/ 130923 w 640801"/>
                  <a:gd name="connsiteY245" fmla="*/ 697313 h 842748"/>
                  <a:gd name="connsiteX246" fmla="*/ 134420 w 640801"/>
                  <a:gd name="connsiteY246" fmla="*/ 701349 h 842748"/>
                  <a:gd name="connsiteX247" fmla="*/ 141415 w 640801"/>
                  <a:gd name="connsiteY247" fmla="*/ 706998 h 842748"/>
                  <a:gd name="connsiteX248" fmla="*/ 144643 w 640801"/>
                  <a:gd name="connsiteY248" fmla="*/ 709689 h 842748"/>
                  <a:gd name="connsiteX249" fmla="*/ 162668 w 640801"/>
                  <a:gd name="connsiteY249" fmla="*/ 718566 h 842748"/>
                  <a:gd name="connsiteX250" fmla="*/ 167510 w 640801"/>
                  <a:gd name="connsiteY250" fmla="*/ 719373 h 842748"/>
                  <a:gd name="connsiteX251" fmla="*/ 175850 w 640801"/>
                  <a:gd name="connsiteY251" fmla="*/ 722871 h 842748"/>
                  <a:gd name="connsiteX252" fmla="*/ 173429 w 640801"/>
                  <a:gd name="connsiteY252" fmla="*/ 727175 h 842748"/>
                  <a:gd name="connsiteX253" fmla="*/ 132806 w 640801"/>
                  <a:gd name="connsiteY253" fmla="*/ 675253 h 842748"/>
                  <a:gd name="connsiteX254" fmla="*/ 132806 w 640801"/>
                  <a:gd name="connsiteY254" fmla="*/ 662878 h 842748"/>
                  <a:gd name="connsiteX255" fmla="*/ 135227 w 640801"/>
                  <a:gd name="connsiteY255" fmla="*/ 663954 h 842748"/>
                  <a:gd name="connsiteX256" fmla="*/ 132806 w 640801"/>
                  <a:gd name="connsiteY256" fmla="*/ 675253 h 842748"/>
                  <a:gd name="connsiteX257" fmla="*/ 341032 w 640801"/>
                  <a:gd name="connsiteY257" fmla="*/ 751656 h 842748"/>
                  <a:gd name="connsiteX258" fmla="*/ 337534 w 640801"/>
                  <a:gd name="connsiteY258" fmla="*/ 754885 h 842748"/>
                  <a:gd name="connsiteX259" fmla="*/ 329733 w 640801"/>
                  <a:gd name="connsiteY259" fmla="*/ 751926 h 842748"/>
                  <a:gd name="connsiteX260" fmla="*/ 316012 w 640801"/>
                  <a:gd name="connsiteY260" fmla="*/ 745200 h 842748"/>
                  <a:gd name="connsiteX261" fmla="*/ 309556 w 640801"/>
                  <a:gd name="connsiteY261" fmla="*/ 743317 h 842748"/>
                  <a:gd name="connsiteX262" fmla="*/ 301216 w 640801"/>
                  <a:gd name="connsiteY262" fmla="*/ 750580 h 842748"/>
                  <a:gd name="connsiteX263" fmla="*/ 302292 w 640801"/>
                  <a:gd name="connsiteY263" fmla="*/ 757844 h 842748"/>
                  <a:gd name="connsiteX264" fmla="*/ 306865 w 640801"/>
                  <a:gd name="connsiteY264" fmla="*/ 772909 h 842748"/>
                  <a:gd name="connsiteX265" fmla="*/ 311170 w 640801"/>
                  <a:gd name="connsiteY265" fmla="*/ 789858 h 842748"/>
                  <a:gd name="connsiteX266" fmla="*/ 313591 w 640801"/>
                  <a:gd name="connsiteY266" fmla="*/ 804116 h 842748"/>
                  <a:gd name="connsiteX267" fmla="*/ 311708 w 640801"/>
                  <a:gd name="connsiteY267" fmla="*/ 808690 h 842748"/>
                  <a:gd name="connsiteX268" fmla="*/ 300140 w 640801"/>
                  <a:gd name="connsiteY268" fmla="*/ 811111 h 842748"/>
                  <a:gd name="connsiteX269" fmla="*/ 284536 w 640801"/>
                  <a:gd name="connsiteY269" fmla="*/ 808152 h 842748"/>
                  <a:gd name="connsiteX270" fmla="*/ 240954 w 640801"/>
                  <a:gd name="connsiteY270" fmla="*/ 771833 h 842748"/>
                  <a:gd name="connsiteX271" fmla="*/ 226158 w 640801"/>
                  <a:gd name="connsiteY271" fmla="*/ 742510 h 842748"/>
                  <a:gd name="connsiteX272" fmla="*/ 225351 w 640801"/>
                  <a:gd name="connsiteY272" fmla="*/ 740895 h 842748"/>
                  <a:gd name="connsiteX273" fmla="*/ 217011 w 640801"/>
                  <a:gd name="connsiteY273" fmla="*/ 738743 h 842748"/>
                  <a:gd name="connsiteX274" fmla="*/ 211093 w 640801"/>
                  <a:gd name="connsiteY274" fmla="*/ 743048 h 842748"/>
                  <a:gd name="connsiteX275" fmla="*/ 204098 w 640801"/>
                  <a:gd name="connsiteY275" fmla="*/ 747621 h 842748"/>
                  <a:gd name="connsiteX276" fmla="*/ 194144 w 640801"/>
                  <a:gd name="connsiteY276" fmla="*/ 726637 h 842748"/>
                  <a:gd name="connsiteX277" fmla="*/ 193875 w 640801"/>
                  <a:gd name="connsiteY277" fmla="*/ 726906 h 842748"/>
                  <a:gd name="connsiteX278" fmla="*/ 192261 w 640801"/>
                  <a:gd name="connsiteY278" fmla="*/ 726368 h 842748"/>
                  <a:gd name="connsiteX279" fmla="*/ 191454 w 640801"/>
                  <a:gd name="connsiteY279" fmla="*/ 726906 h 842748"/>
                  <a:gd name="connsiteX280" fmla="*/ 189839 w 640801"/>
                  <a:gd name="connsiteY280" fmla="*/ 721795 h 842748"/>
                  <a:gd name="connsiteX281" fmla="*/ 192261 w 640801"/>
                  <a:gd name="connsiteY281" fmla="*/ 720450 h 842748"/>
                  <a:gd name="connsiteX282" fmla="*/ 197910 w 640801"/>
                  <a:gd name="connsiteY282" fmla="*/ 718566 h 842748"/>
                  <a:gd name="connsiteX283" fmla="*/ 206519 w 640801"/>
                  <a:gd name="connsiteY283" fmla="*/ 714262 h 842748"/>
                  <a:gd name="connsiteX284" fmla="*/ 218087 w 640801"/>
                  <a:gd name="connsiteY284" fmla="*/ 706460 h 842748"/>
                  <a:gd name="connsiteX285" fmla="*/ 225889 w 640801"/>
                  <a:gd name="connsiteY285" fmla="*/ 700542 h 842748"/>
                  <a:gd name="connsiteX286" fmla="*/ 240685 w 640801"/>
                  <a:gd name="connsiteY286" fmla="*/ 689512 h 842748"/>
                  <a:gd name="connsiteX287" fmla="*/ 248218 w 640801"/>
                  <a:gd name="connsiteY287" fmla="*/ 684938 h 842748"/>
                  <a:gd name="connsiteX288" fmla="*/ 251177 w 640801"/>
                  <a:gd name="connsiteY288" fmla="*/ 687090 h 842748"/>
                  <a:gd name="connsiteX289" fmla="*/ 250370 w 640801"/>
                  <a:gd name="connsiteY289" fmla="*/ 692202 h 842748"/>
                  <a:gd name="connsiteX290" fmla="*/ 238533 w 640801"/>
                  <a:gd name="connsiteY290" fmla="*/ 708881 h 842748"/>
                  <a:gd name="connsiteX291" fmla="*/ 235036 w 640801"/>
                  <a:gd name="connsiteY291" fmla="*/ 725023 h 842748"/>
                  <a:gd name="connsiteX292" fmla="*/ 235574 w 640801"/>
                  <a:gd name="connsiteY292" fmla="*/ 726637 h 842748"/>
                  <a:gd name="connsiteX293" fmla="*/ 237995 w 640801"/>
                  <a:gd name="connsiteY293" fmla="*/ 725561 h 842748"/>
                  <a:gd name="connsiteX294" fmla="*/ 239340 w 640801"/>
                  <a:gd name="connsiteY294" fmla="*/ 720988 h 842748"/>
                  <a:gd name="connsiteX295" fmla="*/ 242837 w 640801"/>
                  <a:gd name="connsiteY295" fmla="*/ 706729 h 842748"/>
                  <a:gd name="connsiteX296" fmla="*/ 246873 w 640801"/>
                  <a:gd name="connsiteY296" fmla="*/ 700004 h 842748"/>
                  <a:gd name="connsiteX297" fmla="*/ 249832 w 640801"/>
                  <a:gd name="connsiteY297" fmla="*/ 699466 h 842748"/>
                  <a:gd name="connsiteX298" fmla="*/ 250639 w 640801"/>
                  <a:gd name="connsiteY298" fmla="*/ 705922 h 842748"/>
                  <a:gd name="connsiteX299" fmla="*/ 255751 w 640801"/>
                  <a:gd name="connsiteY299" fmla="*/ 735246 h 842748"/>
                  <a:gd name="connsiteX300" fmla="*/ 267857 w 640801"/>
                  <a:gd name="connsiteY300" fmla="*/ 771564 h 842748"/>
                  <a:gd name="connsiteX301" fmla="*/ 273506 w 640801"/>
                  <a:gd name="connsiteY301" fmla="*/ 785016 h 842748"/>
                  <a:gd name="connsiteX302" fmla="*/ 277004 w 640801"/>
                  <a:gd name="connsiteY302" fmla="*/ 789858 h 842748"/>
                  <a:gd name="connsiteX303" fmla="*/ 278618 w 640801"/>
                  <a:gd name="connsiteY303" fmla="*/ 789858 h 842748"/>
                  <a:gd name="connsiteX304" fmla="*/ 279156 w 640801"/>
                  <a:gd name="connsiteY304" fmla="*/ 788244 h 842748"/>
                  <a:gd name="connsiteX305" fmla="*/ 278349 w 640801"/>
                  <a:gd name="connsiteY305" fmla="*/ 786630 h 842748"/>
                  <a:gd name="connsiteX306" fmla="*/ 272968 w 640801"/>
                  <a:gd name="connsiteY306" fmla="*/ 775600 h 842748"/>
                  <a:gd name="connsiteX307" fmla="*/ 260324 w 640801"/>
                  <a:gd name="connsiteY307" fmla="*/ 741434 h 842748"/>
                  <a:gd name="connsiteX308" fmla="*/ 258710 w 640801"/>
                  <a:gd name="connsiteY308" fmla="*/ 734977 h 842748"/>
                  <a:gd name="connsiteX309" fmla="*/ 259517 w 640801"/>
                  <a:gd name="connsiteY309" fmla="*/ 732018 h 842748"/>
                  <a:gd name="connsiteX310" fmla="*/ 267588 w 640801"/>
                  <a:gd name="connsiteY310" fmla="*/ 737936 h 842748"/>
                  <a:gd name="connsiteX311" fmla="*/ 282922 w 640801"/>
                  <a:gd name="connsiteY311" fmla="*/ 755961 h 842748"/>
                  <a:gd name="connsiteX312" fmla="*/ 286420 w 640801"/>
                  <a:gd name="connsiteY312" fmla="*/ 758651 h 842748"/>
                  <a:gd name="connsiteX313" fmla="*/ 285882 w 640801"/>
                  <a:gd name="connsiteY313" fmla="*/ 753809 h 842748"/>
                  <a:gd name="connsiteX314" fmla="*/ 274044 w 640801"/>
                  <a:gd name="connsiteY314" fmla="*/ 739819 h 842748"/>
                  <a:gd name="connsiteX315" fmla="*/ 258172 w 640801"/>
                  <a:gd name="connsiteY315" fmla="*/ 725023 h 842748"/>
                  <a:gd name="connsiteX316" fmla="*/ 255482 w 640801"/>
                  <a:gd name="connsiteY316" fmla="*/ 720450 h 842748"/>
                  <a:gd name="connsiteX317" fmla="*/ 253867 w 640801"/>
                  <a:gd name="connsiteY317" fmla="*/ 693816 h 842748"/>
                  <a:gd name="connsiteX318" fmla="*/ 256020 w 640801"/>
                  <a:gd name="connsiteY318" fmla="*/ 687898 h 842748"/>
                  <a:gd name="connsiteX319" fmla="*/ 266243 w 640801"/>
                  <a:gd name="connsiteY319" fmla="*/ 691933 h 842748"/>
                  <a:gd name="connsiteX320" fmla="*/ 287765 w 640801"/>
                  <a:gd name="connsiteY320" fmla="*/ 712110 h 842748"/>
                  <a:gd name="connsiteX321" fmla="*/ 296374 w 640801"/>
                  <a:gd name="connsiteY321" fmla="*/ 722333 h 842748"/>
                  <a:gd name="connsiteX322" fmla="*/ 302561 w 640801"/>
                  <a:gd name="connsiteY322" fmla="*/ 727175 h 842748"/>
                  <a:gd name="connsiteX323" fmla="*/ 304175 w 640801"/>
                  <a:gd name="connsiteY323" fmla="*/ 726906 h 842748"/>
                  <a:gd name="connsiteX324" fmla="*/ 304175 w 640801"/>
                  <a:gd name="connsiteY324" fmla="*/ 725292 h 842748"/>
                  <a:gd name="connsiteX325" fmla="*/ 303906 w 640801"/>
                  <a:gd name="connsiteY325" fmla="*/ 724754 h 842748"/>
                  <a:gd name="connsiteX326" fmla="*/ 287765 w 640801"/>
                  <a:gd name="connsiteY326" fmla="*/ 707267 h 842748"/>
                  <a:gd name="connsiteX327" fmla="*/ 269202 w 640801"/>
                  <a:gd name="connsiteY327" fmla="*/ 690050 h 842748"/>
                  <a:gd name="connsiteX328" fmla="*/ 260593 w 640801"/>
                  <a:gd name="connsiteY328" fmla="*/ 685476 h 842748"/>
                  <a:gd name="connsiteX329" fmla="*/ 255482 w 640801"/>
                  <a:gd name="connsiteY329" fmla="*/ 683593 h 842748"/>
                  <a:gd name="connsiteX330" fmla="*/ 253060 w 640801"/>
                  <a:gd name="connsiteY330" fmla="*/ 681710 h 842748"/>
                  <a:gd name="connsiteX331" fmla="*/ 262745 w 640801"/>
                  <a:gd name="connsiteY331" fmla="*/ 674446 h 842748"/>
                  <a:gd name="connsiteX332" fmla="*/ 262745 w 640801"/>
                  <a:gd name="connsiteY332" fmla="*/ 674446 h 842748"/>
                  <a:gd name="connsiteX333" fmla="*/ 265974 w 640801"/>
                  <a:gd name="connsiteY333" fmla="*/ 673370 h 842748"/>
                  <a:gd name="connsiteX334" fmla="*/ 275389 w 640801"/>
                  <a:gd name="connsiteY334" fmla="*/ 683055 h 842748"/>
                  <a:gd name="connsiteX335" fmla="*/ 289917 w 640801"/>
                  <a:gd name="connsiteY335" fmla="*/ 702425 h 842748"/>
                  <a:gd name="connsiteX336" fmla="*/ 299602 w 640801"/>
                  <a:gd name="connsiteY336" fmla="*/ 711572 h 842748"/>
                  <a:gd name="connsiteX337" fmla="*/ 309825 w 640801"/>
                  <a:gd name="connsiteY337" fmla="*/ 713455 h 842748"/>
                  <a:gd name="connsiteX338" fmla="*/ 318972 w 640801"/>
                  <a:gd name="connsiteY338" fmla="*/ 716145 h 842748"/>
                  <a:gd name="connsiteX339" fmla="*/ 323814 w 640801"/>
                  <a:gd name="connsiteY339" fmla="*/ 723140 h 842748"/>
                  <a:gd name="connsiteX340" fmla="*/ 327311 w 640801"/>
                  <a:gd name="connsiteY340" fmla="*/ 728789 h 842748"/>
                  <a:gd name="connsiteX341" fmla="*/ 338610 w 640801"/>
                  <a:gd name="connsiteY341" fmla="*/ 745200 h 842748"/>
                  <a:gd name="connsiteX342" fmla="*/ 341032 w 640801"/>
                  <a:gd name="connsiteY342" fmla="*/ 751656 h 842748"/>
                  <a:gd name="connsiteX343" fmla="*/ 377888 w 640801"/>
                  <a:gd name="connsiteY343" fmla="*/ 553654 h 842748"/>
                  <a:gd name="connsiteX344" fmla="*/ 383269 w 640801"/>
                  <a:gd name="connsiteY344" fmla="*/ 554999 h 842748"/>
                  <a:gd name="connsiteX345" fmla="*/ 396451 w 640801"/>
                  <a:gd name="connsiteY345" fmla="*/ 557151 h 842748"/>
                  <a:gd name="connsiteX346" fmla="*/ 430886 w 640801"/>
                  <a:gd name="connsiteY346" fmla="*/ 547735 h 842748"/>
                  <a:gd name="connsiteX347" fmla="*/ 441647 w 640801"/>
                  <a:gd name="connsiteY347" fmla="*/ 541010 h 842748"/>
                  <a:gd name="connsiteX348" fmla="*/ 459941 w 640801"/>
                  <a:gd name="connsiteY348" fmla="*/ 537243 h 842748"/>
                  <a:gd name="connsiteX349" fmla="*/ 462631 w 640801"/>
                  <a:gd name="connsiteY349" fmla="*/ 540203 h 842748"/>
                  <a:gd name="connsiteX350" fmla="*/ 464514 w 640801"/>
                  <a:gd name="connsiteY350" fmla="*/ 540203 h 842748"/>
                  <a:gd name="connsiteX351" fmla="*/ 477697 w 640801"/>
                  <a:gd name="connsiteY351" fmla="*/ 535360 h 842748"/>
                  <a:gd name="connsiteX352" fmla="*/ 480925 w 640801"/>
                  <a:gd name="connsiteY352" fmla="*/ 533746 h 842748"/>
                  <a:gd name="connsiteX353" fmla="*/ 487919 w 640801"/>
                  <a:gd name="connsiteY353" fmla="*/ 532401 h 842748"/>
                  <a:gd name="connsiteX354" fmla="*/ 493838 w 640801"/>
                  <a:gd name="connsiteY354" fmla="*/ 540472 h 842748"/>
                  <a:gd name="connsiteX355" fmla="*/ 491148 w 640801"/>
                  <a:gd name="connsiteY355" fmla="*/ 545852 h 842748"/>
                  <a:gd name="connsiteX356" fmla="*/ 488727 w 640801"/>
                  <a:gd name="connsiteY356" fmla="*/ 549350 h 842748"/>
                  <a:gd name="connsiteX357" fmla="*/ 488458 w 640801"/>
                  <a:gd name="connsiteY357" fmla="*/ 552040 h 842748"/>
                  <a:gd name="connsiteX358" fmla="*/ 491148 w 640801"/>
                  <a:gd name="connsiteY358" fmla="*/ 553116 h 842748"/>
                  <a:gd name="connsiteX359" fmla="*/ 492762 w 640801"/>
                  <a:gd name="connsiteY359" fmla="*/ 552578 h 842748"/>
                  <a:gd name="connsiteX360" fmla="*/ 506213 w 640801"/>
                  <a:gd name="connsiteY360" fmla="*/ 547197 h 842748"/>
                  <a:gd name="connsiteX361" fmla="*/ 522893 w 640801"/>
                  <a:gd name="connsiteY361" fmla="*/ 544238 h 842748"/>
                  <a:gd name="connsiteX362" fmla="*/ 532040 w 640801"/>
                  <a:gd name="connsiteY362" fmla="*/ 543969 h 842748"/>
                  <a:gd name="connsiteX363" fmla="*/ 553293 w 640801"/>
                  <a:gd name="connsiteY363" fmla="*/ 543969 h 842748"/>
                  <a:gd name="connsiteX364" fmla="*/ 573739 w 640801"/>
                  <a:gd name="connsiteY364" fmla="*/ 546121 h 842748"/>
                  <a:gd name="connsiteX365" fmla="*/ 599027 w 640801"/>
                  <a:gd name="connsiteY365" fmla="*/ 552309 h 842748"/>
                  <a:gd name="connsiteX366" fmla="*/ 615169 w 640801"/>
                  <a:gd name="connsiteY366" fmla="*/ 555537 h 842748"/>
                  <a:gd name="connsiteX367" fmla="*/ 633193 w 640801"/>
                  <a:gd name="connsiteY367" fmla="*/ 560649 h 842748"/>
                  <a:gd name="connsiteX368" fmla="*/ 635614 w 640801"/>
                  <a:gd name="connsiteY368" fmla="*/ 566836 h 842748"/>
                  <a:gd name="connsiteX369" fmla="*/ 630772 w 640801"/>
                  <a:gd name="connsiteY369" fmla="*/ 573024 h 842748"/>
                  <a:gd name="connsiteX370" fmla="*/ 610326 w 640801"/>
                  <a:gd name="connsiteY370" fmla="*/ 595622 h 842748"/>
                  <a:gd name="connsiteX371" fmla="*/ 602255 w 640801"/>
                  <a:gd name="connsiteY371" fmla="*/ 606114 h 842748"/>
                  <a:gd name="connsiteX372" fmla="*/ 593915 w 640801"/>
                  <a:gd name="connsiteY372" fmla="*/ 614185 h 842748"/>
                  <a:gd name="connsiteX373" fmla="*/ 570779 w 640801"/>
                  <a:gd name="connsiteY373" fmla="*/ 630864 h 842748"/>
                  <a:gd name="connsiteX374" fmla="*/ 551410 w 640801"/>
                  <a:gd name="connsiteY374" fmla="*/ 644584 h 842748"/>
                  <a:gd name="connsiteX375" fmla="*/ 541456 w 640801"/>
                  <a:gd name="connsiteY375" fmla="*/ 652655 h 842748"/>
                  <a:gd name="connsiteX376" fmla="*/ 537151 w 640801"/>
                  <a:gd name="connsiteY376" fmla="*/ 654538 h 842748"/>
                  <a:gd name="connsiteX377" fmla="*/ 524507 w 640801"/>
                  <a:gd name="connsiteY377" fmla="*/ 655615 h 842748"/>
                  <a:gd name="connsiteX378" fmla="*/ 516167 w 640801"/>
                  <a:gd name="connsiteY378" fmla="*/ 659112 h 842748"/>
                  <a:gd name="connsiteX379" fmla="*/ 501102 w 640801"/>
                  <a:gd name="connsiteY379" fmla="*/ 670411 h 842748"/>
                  <a:gd name="connsiteX380" fmla="*/ 488996 w 640801"/>
                  <a:gd name="connsiteY380" fmla="*/ 674715 h 842748"/>
                  <a:gd name="connsiteX381" fmla="*/ 480925 w 640801"/>
                  <a:gd name="connsiteY381" fmla="*/ 677944 h 842748"/>
                  <a:gd name="connsiteX382" fmla="*/ 479849 w 640801"/>
                  <a:gd name="connsiteY382" fmla="*/ 688436 h 842748"/>
                  <a:gd name="connsiteX383" fmla="*/ 489803 w 640801"/>
                  <a:gd name="connsiteY383" fmla="*/ 703770 h 842748"/>
                  <a:gd name="connsiteX384" fmla="*/ 491417 w 640801"/>
                  <a:gd name="connsiteY384" fmla="*/ 706191 h 842748"/>
                  <a:gd name="connsiteX385" fmla="*/ 489534 w 640801"/>
                  <a:gd name="connsiteY385" fmla="*/ 713455 h 842748"/>
                  <a:gd name="connsiteX386" fmla="*/ 481194 w 640801"/>
                  <a:gd name="connsiteY386" fmla="*/ 716683 h 842748"/>
                  <a:gd name="connsiteX387" fmla="*/ 471778 w 640801"/>
                  <a:gd name="connsiteY387" fmla="*/ 718835 h 842748"/>
                  <a:gd name="connsiteX388" fmla="*/ 458327 w 640801"/>
                  <a:gd name="connsiteY388" fmla="*/ 722333 h 842748"/>
                  <a:gd name="connsiteX389" fmla="*/ 440302 w 640801"/>
                  <a:gd name="connsiteY389" fmla="*/ 720719 h 842748"/>
                  <a:gd name="connsiteX390" fmla="*/ 434922 w 640801"/>
                  <a:gd name="connsiteY390" fmla="*/ 718028 h 842748"/>
                  <a:gd name="connsiteX391" fmla="*/ 427120 w 640801"/>
                  <a:gd name="connsiteY391" fmla="*/ 717221 h 842748"/>
                  <a:gd name="connsiteX392" fmla="*/ 421739 w 640801"/>
                  <a:gd name="connsiteY392" fmla="*/ 720719 h 842748"/>
                  <a:gd name="connsiteX393" fmla="*/ 415821 w 640801"/>
                  <a:gd name="connsiteY393" fmla="*/ 729865 h 842748"/>
                  <a:gd name="connsiteX394" fmla="*/ 415552 w 640801"/>
                  <a:gd name="connsiteY394" fmla="*/ 736322 h 842748"/>
                  <a:gd name="connsiteX395" fmla="*/ 417435 w 640801"/>
                  <a:gd name="connsiteY395" fmla="*/ 742779 h 842748"/>
                  <a:gd name="connsiteX396" fmla="*/ 415283 w 640801"/>
                  <a:gd name="connsiteY396" fmla="*/ 747890 h 842748"/>
                  <a:gd name="connsiteX397" fmla="*/ 404253 w 640801"/>
                  <a:gd name="connsiteY397" fmla="*/ 750311 h 842748"/>
                  <a:gd name="connsiteX398" fmla="*/ 398872 w 640801"/>
                  <a:gd name="connsiteY398" fmla="*/ 749773 h 842748"/>
                  <a:gd name="connsiteX399" fmla="*/ 366858 w 640801"/>
                  <a:gd name="connsiteY399" fmla="*/ 742510 h 842748"/>
                  <a:gd name="connsiteX400" fmla="*/ 339149 w 640801"/>
                  <a:gd name="connsiteY400" fmla="*/ 728789 h 842748"/>
                  <a:gd name="connsiteX401" fmla="*/ 323814 w 640801"/>
                  <a:gd name="connsiteY401" fmla="*/ 716145 h 842748"/>
                  <a:gd name="connsiteX402" fmla="*/ 319510 w 640801"/>
                  <a:gd name="connsiteY402" fmla="*/ 711841 h 842748"/>
                  <a:gd name="connsiteX403" fmla="*/ 309018 w 640801"/>
                  <a:gd name="connsiteY403" fmla="*/ 709689 h 842748"/>
                  <a:gd name="connsiteX404" fmla="*/ 300947 w 640801"/>
                  <a:gd name="connsiteY404" fmla="*/ 708343 h 842748"/>
                  <a:gd name="connsiteX405" fmla="*/ 289379 w 640801"/>
                  <a:gd name="connsiteY405" fmla="*/ 696775 h 842748"/>
                  <a:gd name="connsiteX406" fmla="*/ 277273 w 640801"/>
                  <a:gd name="connsiteY406" fmla="*/ 680634 h 842748"/>
                  <a:gd name="connsiteX407" fmla="*/ 271892 w 640801"/>
                  <a:gd name="connsiteY407" fmla="*/ 674177 h 842748"/>
                  <a:gd name="connsiteX408" fmla="*/ 269202 w 640801"/>
                  <a:gd name="connsiteY408" fmla="*/ 670411 h 842748"/>
                  <a:gd name="connsiteX409" fmla="*/ 270547 w 640801"/>
                  <a:gd name="connsiteY409" fmla="*/ 668528 h 842748"/>
                  <a:gd name="connsiteX410" fmla="*/ 290993 w 640801"/>
                  <a:gd name="connsiteY410" fmla="*/ 650503 h 842748"/>
                  <a:gd name="connsiteX411" fmla="*/ 297719 w 640801"/>
                  <a:gd name="connsiteY411" fmla="*/ 644046 h 842748"/>
                  <a:gd name="connsiteX412" fmla="*/ 298526 w 640801"/>
                  <a:gd name="connsiteY412" fmla="*/ 644584 h 842748"/>
                  <a:gd name="connsiteX413" fmla="*/ 299064 w 640801"/>
                  <a:gd name="connsiteY413" fmla="*/ 644854 h 842748"/>
                  <a:gd name="connsiteX414" fmla="*/ 299602 w 640801"/>
                  <a:gd name="connsiteY414" fmla="*/ 645122 h 842748"/>
                  <a:gd name="connsiteX415" fmla="*/ 302830 w 640801"/>
                  <a:gd name="connsiteY415" fmla="*/ 645930 h 842748"/>
                  <a:gd name="connsiteX416" fmla="*/ 302830 w 640801"/>
                  <a:gd name="connsiteY416" fmla="*/ 645930 h 842748"/>
                  <a:gd name="connsiteX417" fmla="*/ 306327 w 640801"/>
                  <a:gd name="connsiteY417" fmla="*/ 651579 h 842748"/>
                  <a:gd name="connsiteX418" fmla="*/ 316281 w 640801"/>
                  <a:gd name="connsiteY418" fmla="*/ 664492 h 842748"/>
                  <a:gd name="connsiteX419" fmla="*/ 336996 w 640801"/>
                  <a:gd name="connsiteY419" fmla="*/ 689243 h 842748"/>
                  <a:gd name="connsiteX420" fmla="*/ 338341 w 640801"/>
                  <a:gd name="connsiteY420" fmla="*/ 690588 h 842748"/>
                  <a:gd name="connsiteX421" fmla="*/ 341301 w 640801"/>
                  <a:gd name="connsiteY421" fmla="*/ 695699 h 842748"/>
                  <a:gd name="connsiteX422" fmla="*/ 346950 w 640801"/>
                  <a:gd name="connsiteY422" fmla="*/ 710496 h 842748"/>
                  <a:gd name="connsiteX423" fmla="*/ 349371 w 640801"/>
                  <a:gd name="connsiteY423" fmla="*/ 713993 h 842748"/>
                  <a:gd name="connsiteX424" fmla="*/ 352331 w 640801"/>
                  <a:gd name="connsiteY424" fmla="*/ 713455 h 842748"/>
                  <a:gd name="connsiteX425" fmla="*/ 347219 w 640801"/>
                  <a:gd name="connsiteY425" fmla="*/ 701887 h 842748"/>
                  <a:gd name="connsiteX426" fmla="*/ 348295 w 640801"/>
                  <a:gd name="connsiteY426" fmla="*/ 699197 h 842748"/>
                  <a:gd name="connsiteX427" fmla="*/ 359863 w 640801"/>
                  <a:gd name="connsiteY427" fmla="*/ 706460 h 842748"/>
                  <a:gd name="connsiteX428" fmla="*/ 361747 w 640801"/>
                  <a:gd name="connsiteY428" fmla="*/ 708612 h 842748"/>
                  <a:gd name="connsiteX429" fmla="*/ 369010 w 640801"/>
                  <a:gd name="connsiteY429" fmla="*/ 715876 h 842748"/>
                  <a:gd name="connsiteX430" fmla="*/ 370624 w 640801"/>
                  <a:gd name="connsiteY430" fmla="*/ 716683 h 842748"/>
                  <a:gd name="connsiteX431" fmla="*/ 376005 w 640801"/>
                  <a:gd name="connsiteY431" fmla="*/ 724485 h 842748"/>
                  <a:gd name="connsiteX432" fmla="*/ 387304 w 640801"/>
                  <a:gd name="connsiteY432" fmla="*/ 733363 h 842748"/>
                  <a:gd name="connsiteX433" fmla="*/ 388111 w 640801"/>
                  <a:gd name="connsiteY433" fmla="*/ 732287 h 842748"/>
                  <a:gd name="connsiteX434" fmla="*/ 379502 w 640801"/>
                  <a:gd name="connsiteY434" fmla="*/ 722871 h 842748"/>
                  <a:gd name="connsiteX435" fmla="*/ 372508 w 640801"/>
                  <a:gd name="connsiteY435" fmla="*/ 713993 h 842748"/>
                  <a:gd name="connsiteX436" fmla="*/ 372508 w 640801"/>
                  <a:gd name="connsiteY436" fmla="*/ 713455 h 842748"/>
                  <a:gd name="connsiteX437" fmla="*/ 376005 w 640801"/>
                  <a:gd name="connsiteY437" fmla="*/ 714262 h 842748"/>
                  <a:gd name="connsiteX438" fmla="*/ 379502 w 640801"/>
                  <a:gd name="connsiteY438" fmla="*/ 714800 h 842748"/>
                  <a:gd name="connsiteX439" fmla="*/ 381117 w 640801"/>
                  <a:gd name="connsiteY439" fmla="*/ 713455 h 842748"/>
                  <a:gd name="connsiteX440" fmla="*/ 380309 w 640801"/>
                  <a:gd name="connsiteY440" fmla="*/ 711572 h 842748"/>
                  <a:gd name="connsiteX441" fmla="*/ 377350 w 640801"/>
                  <a:gd name="connsiteY441" fmla="*/ 710765 h 842748"/>
                  <a:gd name="connsiteX442" fmla="*/ 369817 w 640801"/>
                  <a:gd name="connsiteY442" fmla="*/ 708343 h 842748"/>
                  <a:gd name="connsiteX443" fmla="*/ 353138 w 640801"/>
                  <a:gd name="connsiteY443" fmla="*/ 698390 h 842748"/>
                  <a:gd name="connsiteX444" fmla="*/ 339687 w 640801"/>
                  <a:gd name="connsiteY444" fmla="*/ 687359 h 842748"/>
                  <a:gd name="connsiteX445" fmla="*/ 324352 w 640801"/>
                  <a:gd name="connsiteY445" fmla="*/ 670949 h 842748"/>
                  <a:gd name="connsiteX446" fmla="*/ 309825 w 640801"/>
                  <a:gd name="connsiteY446" fmla="*/ 651310 h 842748"/>
                  <a:gd name="connsiteX447" fmla="*/ 309287 w 640801"/>
                  <a:gd name="connsiteY447" fmla="*/ 648620 h 842748"/>
                  <a:gd name="connsiteX448" fmla="*/ 322738 w 640801"/>
                  <a:gd name="connsiteY448" fmla="*/ 650772 h 842748"/>
                  <a:gd name="connsiteX449" fmla="*/ 329195 w 640801"/>
                  <a:gd name="connsiteY449" fmla="*/ 651579 h 842748"/>
                  <a:gd name="connsiteX450" fmla="*/ 334037 w 640801"/>
                  <a:gd name="connsiteY450" fmla="*/ 651579 h 842748"/>
                  <a:gd name="connsiteX451" fmla="*/ 358787 w 640801"/>
                  <a:gd name="connsiteY451" fmla="*/ 651579 h 842748"/>
                  <a:gd name="connsiteX452" fmla="*/ 365513 w 640801"/>
                  <a:gd name="connsiteY452" fmla="*/ 651579 h 842748"/>
                  <a:gd name="connsiteX453" fmla="*/ 398872 w 640801"/>
                  <a:gd name="connsiteY453" fmla="*/ 665568 h 842748"/>
                  <a:gd name="connsiteX454" fmla="*/ 409902 w 640801"/>
                  <a:gd name="connsiteY454" fmla="*/ 673101 h 842748"/>
                  <a:gd name="connsiteX455" fmla="*/ 416090 w 640801"/>
                  <a:gd name="connsiteY455" fmla="*/ 680903 h 842748"/>
                  <a:gd name="connsiteX456" fmla="*/ 417704 w 640801"/>
                  <a:gd name="connsiteY456" fmla="*/ 684131 h 842748"/>
                  <a:gd name="connsiteX457" fmla="*/ 418511 w 640801"/>
                  <a:gd name="connsiteY457" fmla="*/ 684669 h 842748"/>
                  <a:gd name="connsiteX458" fmla="*/ 420125 w 640801"/>
                  <a:gd name="connsiteY458" fmla="*/ 692740 h 842748"/>
                  <a:gd name="connsiteX459" fmla="*/ 431424 w 640801"/>
                  <a:gd name="connsiteY459" fmla="*/ 703232 h 842748"/>
                  <a:gd name="connsiteX460" fmla="*/ 432231 w 640801"/>
                  <a:gd name="connsiteY460" fmla="*/ 702156 h 842748"/>
                  <a:gd name="connsiteX461" fmla="*/ 422008 w 640801"/>
                  <a:gd name="connsiteY461" fmla="*/ 687898 h 842748"/>
                  <a:gd name="connsiteX462" fmla="*/ 420932 w 640801"/>
                  <a:gd name="connsiteY462" fmla="*/ 680903 h 842748"/>
                  <a:gd name="connsiteX463" fmla="*/ 422008 w 640801"/>
                  <a:gd name="connsiteY463" fmla="*/ 680903 h 842748"/>
                  <a:gd name="connsiteX464" fmla="*/ 425775 w 640801"/>
                  <a:gd name="connsiteY464" fmla="*/ 682786 h 842748"/>
                  <a:gd name="connsiteX465" fmla="*/ 454291 w 640801"/>
                  <a:gd name="connsiteY465" fmla="*/ 690588 h 842748"/>
                  <a:gd name="connsiteX466" fmla="*/ 456713 w 640801"/>
                  <a:gd name="connsiteY466" fmla="*/ 690319 h 842748"/>
                  <a:gd name="connsiteX467" fmla="*/ 457789 w 640801"/>
                  <a:gd name="connsiteY467" fmla="*/ 688974 h 842748"/>
                  <a:gd name="connsiteX468" fmla="*/ 456982 w 640801"/>
                  <a:gd name="connsiteY468" fmla="*/ 687359 h 842748"/>
                  <a:gd name="connsiteX469" fmla="*/ 454829 w 640801"/>
                  <a:gd name="connsiteY469" fmla="*/ 686552 h 842748"/>
                  <a:gd name="connsiteX470" fmla="*/ 447028 w 640801"/>
                  <a:gd name="connsiteY470" fmla="*/ 685745 h 842748"/>
                  <a:gd name="connsiteX471" fmla="*/ 423891 w 640801"/>
                  <a:gd name="connsiteY471" fmla="*/ 677137 h 842748"/>
                  <a:gd name="connsiteX472" fmla="*/ 422277 w 640801"/>
                  <a:gd name="connsiteY472" fmla="*/ 675253 h 842748"/>
                  <a:gd name="connsiteX473" fmla="*/ 429810 w 640801"/>
                  <a:gd name="connsiteY473" fmla="*/ 672294 h 842748"/>
                  <a:gd name="connsiteX474" fmla="*/ 451870 w 640801"/>
                  <a:gd name="connsiteY474" fmla="*/ 669604 h 842748"/>
                  <a:gd name="connsiteX475" fmla="*/ 458327 w 640801"/>
                  <a:gd name="connsiteY475" fmla="*/ 668259 h 842748"/>
                  <a:gd name="connsiteX476" fmla="*/ 456175 w 640801"/>
                  <a:gd name="connsiteY476" fmla="*/ 666376 h 842748"/>
                  <a:gd name="connsiteX477" fmla="*/ 444068 w 640801"/>
                  <a:gd name="connsiteY477" fmla="*/ 666107 h 842748"/>
                  <a:gd name="connsiteX478" fmla="*/ 438688 w 640801"/>
                  <a:gd name="connsiteY478" fmla="*/ 666645 h 842748"/>
                  <a:gd name="connsiteX479" fmla="*/ 419318 w 640801"/>
                  <a:gd name="connsiteY479" fmla="*/ 671487 h 842748"/>
                  <a:gd name="connsiteX480" fmla="*/ 414745 w 640801"/>
                  <a:gd name="connsiteY480" fmla="*/ 671218 h 842748"/>
                  <a:gd name="connsiteX481" fmla="*/ 405598 w 640801"/>
                  <a:gd name="connsiteY481" fmla="*/ 665299 h 842748"/>
                  <a:gd name="connsiteX482" fmla="*/ 379233 w 640801"/>
                  <a:gd name="connsiteY482" fmla="*/ 650503 h 842748"/>
                  <a:gd name="connsiteX483" fmla="*/ 376543 w 640801"/>
                  <a:gd name="connsiteY483" fmla="*/ 649158 h 842748"/>
                  <a:gd name="connsiteX484" fmla="*/ 377619 w 640801"/>
                  <a:gd name="connsiteY484" fmla="*/ 648082 h 842748"/>
                  <a:gd name="connsiteX485" fmla="*/ 395106 w 640801"/>
                  <a:gd name="connsiteY485" fmla="*/ 643239 h 842748"/>
                  <a:gd name="connsiteX486" fmla="*/ 431155 w 640801"/>
                  <a:gd name="connsiteY486" fmla="*/ 632478 h 842748"/>
                  <a:gd name="connsiteX487" fmla="*/ 438150 w 640801"/>
                  <a:gd name="connsiteY487" fmla="*/ 630864 h 842748"/>
                  <a:gd name="connsiteX488" fmla="*/ 440840 w 640801"/>
                  <a:gd name="connsiteY488" fmla="*/ 630057 h 842748"/>
                  <a:gd name="connsiteX489" fmla="*/ 452677 w 640801"/>
                  <a:gd name="connsiteY489" fmla="*/ 625215 h 842748"/>
                  <a:gd name="connsiteX490" fmla="*/ 462900 w 640801"/>
                  <a:gd name="connsiteY490" fmla="*/ 626560 h 842748"/>
                  <a:gd name="connsiteX491" fmla="*/ 473930 w 640801"/>
                  <a:gd name="connsiteY491" fmla="*/ 632747 h 842748"/>
                  <a:gd name="connsiteX492" fmla="*/ 491148 w 640801"/>
                  <a:gd name="connsiteY492" fmla="*/ 635707 h 842748"/>
                  <a:gd name="connsiteX493" fmla="*/ 528811 w 640801"/>
                  <a:gd name="connsiteY493" fmla="*/ 633554 h 842748"/>
                  <a:gd name="connsiteX494" fmla="*/ 552755 w 640801"/>
                  <a:gd name="connsiteY494" fmla="*/ 629788 h 842748"/>
                  <a:gd name="connsiteX495" fmla="*/ 560556 w 640801"/>
                  <a:gd name="connsiteY495" fmla="*/ 626291 h 842748"/>
                  <a:gd name="connsiteX496" fmla="*/ 562978 w 640801"/>
                  <a:gd name="connsiteY496" fmla="*/ 623062 h 842748"/>
                  <a:gd name="connsiteX497" fmla="*/ 562439 w 640801"/>
                  <a:gd name="connsiteY497" fmla="*/ 620910 h 842748"/>
                  <a:gd name="connsiteX498" fmla="*/ 560287 w 640801"/>
                  <a:gd name="connsiteY498" fmla="*/ 620910 h 842748"/>
                  <a:gd name="connsiteX499" fmla="*/ 550064 w 640801"/>
                  <a:gd name="connsiteY499" fmla="*/ 626829 h 842748"/>
                  <a:gd name="connsiteX500" fmla="*/ 530964 w 640801"/>
                  <a:gd name="connsiteY500" fmla="*/ 630326 h 842748"/>
                  <a:gd name="connsiteX501" fmla="*/ 490879 w 640801"/>
                  <a:gd name="connsiteY501" fmla="*/ 632478 h 842748"/>
                  <a:gd name="connsiteX502" fmla="*/ 467474 w 640801"/>
                  <a:gd name="connsiteY502" fmla="*/ 625484 h 842748"/>
                  <a:gd name="connsiteX503" fmla="*/ 466397 w 640801"/>
                  <a:gd name="connsiteY503" fmla="*/ 621986 h 842748"/>
                  <a:gd name="connsiteX504" fmla="*/ 471778 w 640801"/>
                  <a:gd name="connsiteY504" fmla="*/ 620103 h 842748"/>
                  <a:gd name="connsiteX505" fmla="*/ 514822 w 640801"/>
                  <a:gd name="connsiteY505" fmla="*/ 607190 h 842748"/>
                  <a:gd name="connsiteX506" fmla="*/ 529349 w 640801"/>
                  <a:gd name="connsiteY506" fmla="*/ 602886 h 842748"/>
                  <a:gd name="connsiteX507" fmla="*/ 568358 w 640801"/>
                  <a:gd name="connsiteY507" fmla="*/ 591317 h 842748"/>
                  <a:gd name="connsiteX508" fmla="*/ 571317 w 640801"/>
                  <a:gd name="connsiteY508" fmla="*/ 589703 h 842748"/>
                  <a:gd name="connsiteX509" fmla="*/ 564054 w 640801"/>
                  <a:gd name="connsiteY509" fmla="*/ 589703 h 842748"/>
                  <a:gd name="connsiteX510" fmla="*/ 548719 w 640801"/>
                  <a:gd name="connsiteY510" fmla="*/ 593739 h 842748"/>
                  <a:gd name="connsiteX511" fmla="*/ 545222 w 640801"/>
                  <a:gd name="connsiteY511" fmla="*/ 594815 h 842748"/>
                  <a:gd name="connsiteX512" fmla="*/ 552755 w 640801"/>
                  <a:gd name="connsiteY512" fmla="*/ 586475 h 842748"/>
                  <a:gd name="connsiteX513" fmla="*/ 568627 w 640801"/>
                  <a:gd name="connsiteY513" fmla="*/ 573562 h 842748"/>
                  <a:gd name="connsiteX514" fmla="*/ 570510 w 640801"/>
                  <a:gd name="connsiteY514" fmla="*/ 570064 h 842748"/>
                  <a:gd name="connsiteX515" fmla="*/ 568896 w 640801"/>
                  <a:gd name="connsiteY515" fmla="*/ 570064 h 842748"/>
                  <a:gd name="connsiteX516" fmla="*/ 564592 w 640801"/>
                  <a:gd name="connsiteY516" fmla="*/ 572486 h 842748"/>
                  <a:gd name="connsiteX517" fmla="*/ 543608 w 640801"/>
                  <a:gd name="connsiteY517" fmla="*/ 591856 h 842748"/>
                  <a:gd name="connsiteX518" fmla="*/ 540649 w 640801"/>
                  <a:gd name="connsiteY518" fmla="*/ 596429 h 842748"/>
                  <a:gd name="connsiteX519" fmla="*/ 510787 w 640801"/>
                  <a:gd name="connsiteY519" fmla="*/ 605307 h 842748"/>
                  <a:gd name="connsiteX520" fmla="*/ 467205 w 640801"/>
                  <a:gd name="connsiteY520" fmla="*/ 618489 h 842748"/>
                  <a:gd name="connsiteX521" fmla="*/ 455636 w 640801"/>
                  <a:gd name="connsiteY521" fmla="*/ 621986 h 842748"/>
                  <a:gd name="connsiteX522" fmla="*/ 450794 w 640801"/>
                  <a:gd name="connsiteY522" fmla="*/ 623062 h 842748"/>
                  <a:gd name="connsiteX523" fmla="*/ 448642 w 640801"/>
                  <a:gd name="connsiteY523" fmla="*/ 619834 h 842748"/>
                  <a:gd name="connsiteX524" fmla="*/ 456175 w 640801"/>
                  <a:gd name="connsiteY524" fmla="*/ 607997 h 842748"/>
                  <a:gd name="connsiteX525" fmla="*/ 459403 w 640801"/>
                  <a:gd name="connsiteY525" fmla="*/ 604500 h 842748"/>
                  <a:gd name="connsiteX526" fmla="*/ 473661 w 640801"/>
                  <a:gd name="connsiteY526" fmla="*/ 593201 h 842748"/>
                  <a:gd name="connsiteX527" fmla="*/ 503254 w 640801"/>
                  <a:gd name="connsiteY527" fmla="*/ 573024 h 842748"/>
                  <a:gd name="connsiteX528" fmla="*/ 516436 w 640801"/>
                  <a:gd name="connsiteY528" fmla="*/ 566836 h 842748"/>
                  <a:gd name="connsiteX529" fmla="*/ 518050 w 640801"/>
                  <a:gd name="connsiteY529" fmla="*/ 566029 h 842748"/>
                  <a:gd name="connsiteX530" fmla="*/ 518319 w 640801"/>
                  <a:gd name="connsiteY530" fmla="*/ 564953 h 842748"/>
                  <a:gd name="connsiteX531" fmla="*/ 517512 w 640801"/>
                  <a:gd name="connsiteY531" fmla="*/ 564146 h 842748"/>
                  <a:gd name="connsiteX532" fmla="*/ 515091 w 640801"/>
                  <a:gd name="connsiteY532" fmla="*/ 563877 h 842748"/>
                  <a:gd name="connsiteX533" fmla="*/ 507827 w 640801"/>
                  <a:gd name="connsiteY533" fmla="*/ 566836 h 842748"/>
                  <a:gd name="connsiteX534" fmla="*/ 481194 w 640801"/>
                  <a:gd name="connsiteY534" fmla="*/ 584054 h 842748"/>
                  <a:gd name="connsiteX535" fmla="*/ 457520 w 640801"/>
                  <a:gd name="connsiteY535" fmla="*/ 602078 h 842748"/>
                  <a:gd name="connsiteX536" fmla="*/ 453484 w 640801"/>
                  <a:gd name="connsiteY536" fmla="*/ 606383 h 842748"/>
                  <a:gd name="connsiteX537" fmla="*/ 444337 w 640801"/>
                  <a:gd name="connsiteY537" fmla="*/ 620641 h 842748"/>
                  <a:gd name="connsiteX538" fmla="*/ 434922 w 640801"/>
                  <a:gd name="connsiteY538" fmla="*/ 628443 h 842748"/>
                  <a:gd name="connsiteX539" fmla="*/ 428465 w 640801"/>
                  <a:gd name="connsiteY539" fmla="*/ 630595 h 842748"/>
                  <a:gd name="connsiteX540" fmla="*/ 385959 w 640801"/>
                  <a:gd name="connsiteY540" fmla="*/ 643239 h 842748"/>
                  <a:gd name="connsiteX541" fmla="*/ 353138 w 640801"/>
                  <a:gd name="connsiteY541" fmla="*/ 649158 h 842748"/>
                  <a:gd name="connsiteX542" fmla="*/ 349102 w 640801"/>
                  <a:gd name="connsiteY542" fmla="*/ 648082 h 842748"/>
                  <a:gd name="connsiteX543" fmla="*/ 351793 w 640801"/>
                  <a:gd name="connsiteY543" fmla="*/ 641087 h 842748"/>
                  <a:gd name="connsiteX544" fmla="*/ 358249 w 640801"/>
                  <a:gd name="connsiteY544" fmla="*/ 628712 h 842748"/>
                  <a:gd name="connsiteX545" fmla="*/ 364437 w 640801"/>
                  <a:gd name="connsiteY545" fmla="*/ 619834 h 842748"/>
                  <a:gd name="connsiteX546" fmla="*/ 373853 w 640801"/>
                  <a:gd name="connsiteY546" fmla="*/ 611225 h 842748"/>
                  <a:gd name="connsiteX547" fmla="*/ 389187 w 640801"/>
                  <a:gd name="connsiteY547" fmla="*/ 598312 h 842748"/>
                  <a:gd name="connsiteX548" fmla="*/ 401293 w 640801"/>
                  <a:gd name="connsiteY548" fmla="*/ 589434 h 842748"/>
                  <a:gd name="connsiteX549" fmla="*/ 423623 w 640801"/>
                  <a:gd name="connsiteY549" fmla="*/ 574638 h 842748"/>
                  <a:gd name="connsiteX550" fmla="*/ 438419 w 640801"/>
                  <a:gd name="connsiteY550" fmla="*/ 567374 h 842748"/>
                  <a:gd name="connsiteX551" fmla="*/ 440571 w 640801"/>
                  <a:gd name="connsiteY551" fmla="*/ 564953 h 842748"/>
                  <a:gd name="connsiteX552" fmla="*/ 435998 w 640801"/>
                  <a:gd name="connsiteY552" fmla="*/ 564953 h 842748"/>
                  <a:gd name="connsiteX553" fmla="*/ 426313 w 640801"/>
                  <a:gd name="connsiteY553" fmla="*/ 569795 h 842748"/>
                  <a:gd name="connsiteX554" fmla="*/ 407481 w 640801"/>
                  <a:gd name="connsiteY554" fmla="*/ 581902 h 842748"/>
                  <a:gd name="connsiteX555" fmla="*/ 362016 w 640801"/>
                  <a:gd name="connsiteY555" fmla="*/ 618220 h 842748"/>
                  <a:gd name="connsiteX556" fmla="*/ 359863 w 640801"/>
                  <a:gd name="connsiteY556" fmla="*/ 619296 h 842748"/>
                  <a:gd name="connsiteX557" fmla="*/ 359595 w 640801"/>
                  <a:gd name="connsiteY557" fmla="*/ 617144 h 842748"/>
                  <a:gd name="connsiteX558" fmla="*/ 365244 w 640801"/>
                  <a:gd name="connsiteY558" fmla="*/ 599926 h 842748"/>
                  <a:gd name="connsiteX559" fmla="*/ 369548 w 640801"/>
                  <a:gd name="connsiteY559" fmla="*/ 590510 h 842748"/>
                  <a:gd name="connsiteX560" fmla="*/ 370086 w 640801"/>
                  <a:gd name="connsiteY560" fmla="*/ 588089 h 842748"/>
                  <a:gd name="connsiteX561" fmla="*/ 369279 w 640801"/>
                  <a:gd name="connsiteY561" fmla="*/ 587282 h 842748"/>
                  <a:gd name="connsiteX562" fmla="*/ 368203 w 640801"/>
                  <a:gd name="connsiteY562" fmla="*/ 587282 h 842748"/>
                  <a:gd name="connsiteX563" fmla="*/ 366589 w 640801"/>
                  <a:gd name="connsiteY563" fmla="*/ 589165 h 842748"/>
                  <a:gd name="connsiteX564" fmla="*/ 363092 w 640801"/>
                  <a:gd name="connsiteY564" fmla="*/ 597505 h 842748"/>
                  <a:gd name="connsiteX565" fmla="*/ 356097 w 640801"/>
                  <a:gd name="connsiteY565" fmla="*/ 618758 h 842748"/>
                  <a:gd name="connsiteX566" fmla="*/ 355828 w 640801"/>
                  <a:gd name="connsiteY566" fmla="*/ 623062 h 842748"/>
                  <a:gd name="connsiteX567" fmla="*/ 354483 w 640801"/>
                  <a:gd name="connsiteY567" fmla="*/ 630595 h 842748"/>
                  <a:gd name="connsiteX568" fmla="*/ 346412 w 640801"/>
                  <a:gd name="connsiteY568" fmla="*/ 646199 h 842748"/>
                  <a:gd name="connsiteX569" fmla="*/ 344529 w 640801"/>
                  <a:gd name="connsiteY569" fmla="*/ 649965 h 842748"/>
                  <a:gd name="connsiteX570" fmla="*/ 324352 w 640801"/>
                  <a:gd name="connsiteY570" fmla="*/ 647813 h 842748"/>
                  <a:gd name="connsiteX571" fmla="*/ 306597 w 640801"/>
                  <a:gd name="connsiteY571" fmla="*/ 643777 h 842748"/>
                  <a:gd name="connsiteX572" fmla="*/ 305520 w 640801"/>
                  <a:gd name="connsiteY572" fmla="*/ 643239 h 842748"/>
                  <a:gd name="connsiteX573" fmla="*/ 300947 w 640801"/>
                  <a:gd name="connsiteY573" fmla="*/ 641625 h 842748"/>
                  <a:gd name="connsiteX574" fmla="*/ 313053 w 640801"/>
                  <a:gd name="connsiteY574" fmla="*/ 628712 h 842748"/>
                  <a:gd name="connsiteX575" fmla="*/ 330809 w 640801"/>
                  <a:gd name="connsiteY575" fmla="*/ 608804 h 842748"/>
                  <a:gd name="connsiteX576" fmla="*/ 342915 w 640801"/>
                  <a:gd name="connsiteY576" fmla="*/ 593470 h 842748"/>
                  <a:gd name="connsiteX577" fmla="*/ 364706 w 640801"/>
                  <a:gd name="connsiteY577" fmla="*/ 559842 h 842748"/>
                  <a:gd name="connsiteX578" fmla="*/ 377888 w 640801"/>
                  <a:gd name="connsiteY578" fmla="*/ 553654 h 842748"/>
                  <a:gd name="connsiteX579" fmla="*/ 55058 w 640801"/>
                  <a:gd name="connsiteY579" fmla="*/ 631133 h 842748"/>
                  <a:gd name="connsiteX580" fmla="*/ 62322 w 640801"/>
                  <a:gd name="connsiteY580" fmla="*/ 614992 h 842748"/>
                  <a:gd name="connsiteX581" fmla="*/ 77118 w 640801"/>
                  <a:gd name="connsiteY581" fmla="*/ 584861 h 842748"/>
                  <a:gd name="connsiteX582" fmla="*/ 100523 w 640801"/>
                  <a:gd name="connsiteY582" fmla="*/ 475637 h 842748"/>
                  <a:gd name="connsiteX583" fmla="*/ 98102 w 640801"/>
                  <a:gd name="connsiteY583" fmla="*/ 409456 h 842748"/>
                  <a:gd name="connsiteX584" fmla="*/ 95681 w 640801"/>
                  <a:gd name="connsiteY584" fmla="*/ 387665 h 842748"/>
                  <a:gd name="connsiteX585" fmla="*/ 87879 w 640801"/>
                  <a:gd name="connsiteY585" fmla="*/ 334667 h 842748"/>
                  <a:gd name="connsiteX586" fmla="*/ 86534 w 640801"/>
                  <a:gd name="connsiteY586" fmla="*/ 324982 h 842748"/>
                  <a:gd name="connsiteX587" fmla="*/ 80615 w 640801"/>
                  <a:gd name="connsiteY587" fmla="*/ 279248 h 842748"/>
                  <a:gd name="connsiteX588" fmla="*/ 76580 w 640801"/>
                  <a:gd name="connsiteY588" fmla="*/ 254767 h 842748"/>
                  <a:gd name="connsiteX589" fmla="*/ 73352 w 640801"/>
                  <a:gd name="connsiteY589" fmla="*/ 206880 h 842748"/>
                  <a:gd name="connsiteX590" fmla="*/ 73621 w 640801"/>
                  <a:gd name="connsiteY590" fmla="*/ 202038 h 842748"/>
                  <a:gd name="connsiteX591" fmla="*/ 73890 w 640801"/>
                  <a:gd name="connsiteY591" fmla="*/ 201500 h 842748"/>
                  <a:gd name="connsiteX592" fmla="*/ 75504 w 640801"/>
                  <a:gd name="connsiteY592" fmla="*/ 182668 h 842748"/>
                  <a:gd name="connsiteX593" fmla="*/ 75504 w 640801"/>
                  <a:gd name="connsiteY593" fmla="*/ 182130 h 842748"/>
                  <a:gd name="connsiteX594" fmla="*/ 75773 w 640801"/>
                  <a:gd name="connsiteY594" fmla="*/ 179978 h 842748"/>
                  <a:gd name="connsiteX595" fmla="*/ 75504 w 640801"/>
                  <a:gd name="connsiteY595" fmla="*/ 179709 h 842748"/>
                  <a:gd name="connsiteX596" fmla="*/ 76042 w 640801"/>
                  <a:gd name="connsiteY596" fmla="*/ 175942 h 842748"/>
                  <a:gd name="connsiteX597" fmla="*/ 82767 w 640801"/>
                  <a:gd name="connsiteY597" fmla="*/ 148771 h 842748"/>
                  <a:gd name="connsiteX598" fmla="*/ 94605 w 640801"/>
                  <a:gd name="connsiteY598" fmla="*/ 119178 h 842748"/>
                  <a:gd name="connsiteX599" fmla="*/ 103751 w 640801"/>
                  <a:gd name="connsiteY599" fmla="*/ 100615 h 842748"/>
                  <a:gd name="connsiteX600" fmla="*/ 105097 w 640801"/>
                  <a:gd name="connsiteY600" fmla="*/ 99001 h 842748"/>
                  <a:gd name="connsiteX601" fmla="*/ 105904 w 640801"/>
                  <a:gd name="connsiteY601" fmla="*/ 97656 h 842748"/>
                  <a:gd name="connsiteX602" fmla="*/ 115050 w 640801"/>
                  <a:gd name="connsiteY602" fmla="*/ 81515 h 842748"/>
                  <a:gd name="connsiteX603" fmla="*/ 122045 w 640801"/>
                  <a:gd name="connsiteY603" fmla="*/ 70216 h 842748"/>
                  <a:gd name="connsiteX604" fmla="*/ 123659 w 640801"/>
                  <a:gd name="connsiteY604" fmla="*/ 68332 h 842748"/>
                  <a:gd name="connsiteX605" fmla="*/ 124466 w 640801"/>
                  <a:gd name="connsiteY605" fmla="*/ 66987 h 842748"/>
                  <a:gd name="connsiteX606" fmla="*/ 150024 w 640801"/>
                  <a:gd name="connsiteY606" fmla="*/ 39547 h 842748"/>
                  <a:gd name="connsiteX607" fmla="*/ 165627 w 640801"/>
                  <a:gd name="connsiteY607" fmla="*/ 27710 h 842748"/>
                  <a:gd name="connsiteX608" fmla="*/ 175581 w 640801"/>
                  <a:gd name="connsiteY608" fmla="*/ 21791 h 842748"/>
                  <a:gd name="connsiteX609" fmla="*/ 203829 w 640801"/>
                  <a:gd name="connsiteY609" fmla="*/ 10761 h 842748"/>
                  <a:gd name="connsiteX610" fmla="*/ 220239 w 640801"/>
                  <a:gd name="connsiteY610" fmla="*/ 6188 h 842748"/>
                  <a:gd name="connsiteX611" fmla="*/ 242030 w 640801"/>
                  <a:gd name="connsiteY611" fmla="*/ 4035 h 842748"/>
                  <a:gd name="connsiteX612" fmla="*/ 242569 w 640801"/>
                  <a:gd name="connsiteY612" fmla="*/ 4035 h 842748"/>
                  <a:gd name="connsiteX613" fmla="*/ 276197 w 640801"/>
                  <a:gd name="connsiteY613" fmla="*/ 7802 h 842748"/>
                  <a:gd name="connsiteX614" fmla="*/ 281577 w 640801"/>
                  <a:gd name="connsiteY614" fmla="*/ 8878 h 842748"/>
                  <a:gd name="connsiteX615" fmla="*/ 310094 w 640801"/>
                  <a:gd name="connsiteY615" fmla="*/ 18563 h 842748"/>
                  <a:gd name="connsiteX616" fmla="*/ 346681 w 640801"/>
                  <a:gd name="connsiteY616" fmla="*/ 44658 h 842748"/>
                  <a:gd name="connsiteX617" fmla="*/ 383807 w 640801"/>
                  <a:gd name="connsiteY617" fmla="*/ 83129 h 842748"/>
                  <a:gd name="connsiteX618" fmla="*/ 388111 w 640801"/>
                  <a:gd name="connsiteY618" fmla="*/ 89316 h 842748"/>
                  <a:gd name="connsiteX619" fmla="*/ 386766 w 640801"/>
                  <a:gd name="connsiteY619" fmla="*/ 88240 h 842748"/>
                  <a:gd name="connsiteX620" fmla="*/ 395913 w 640801"/>
                  <a:gd name="connsiteY620" fmla="*/ 99539 h 842748"/>
                  <a:gd name="connsiteX621" fmla="*/ 419856 w 640801"/>
                  <a:gd name="connsiteY621" fmla="*/ 137741 h 842748"/>
                  <a:gd name="connsiteX622" fmla="*/ 430886 w 640801"/>
                  <a:gd name="connsiteY622" fmla="*/ 157649 h 842748"/>
                  <a:gd name="connsiteX623" fmla="*/ 434384 w 640801"/>
                  <a:gd name="connsiteY623" fmla="*/ 165989 h 842748"/>
                  <a:gd name="connsiteX624" fmla="*/ 445413 w 640801"/>
                  <a:gd name="connsiteY624" fmla="*/ 205804 h 842748"/>
                  <a:gd name="connsiteX625" fmla="*/ 448911 w 640801"/>
                  <a:gd name="connsiteY625" fmla="*/ 225443 h 842748"/>
                  <a:gd name="connsiteX626" fmla="*/ 451870 w 640801"/>
                  <a:gd name="connsiteY626" fmla="*/ 258802 h 842748"/>
                  <a:gd name="connsiteX627" fmla="*/ 451870 w 640801"/>
                  <a:gd name="connsiteY627" fmla="*/ 297811 h 842748"/>
                  <a:gd name="connsiteX628" fmla="*/ 451332 w 640801"/>
                  <a:gd name="connsiteY628" fmla="*/ 316105 h 842748"/>
                  <a:gd name="connsiteX629" fmla="*/ 446759 w 640801"/>
                  <a:gd name="connsiteY629" fmla="*/ 352154 h 842748"/>
                  <a:gd name="connsiteX630" fmla="*/ 438688 w 640801"/>
                  <a:gd name="connsiteY630" fmla="*/ 391970 h 842748"/>
                  <a:gd name="connsiteX631" fmla="*/ 427658 w 640801"/>
                  <a:gd name="connsiteY631" fmla="*/ 426136 h 842748"/>
                  <a:gd name="connsiteX632" fmla="*/ 401831 w 640801"/>
                  <a:gd name="connsiteY632" fmla="*/ 489088 h 842748"/>
                  <a:gd name="connsiteX633" fmla="*/ 388380 w 640801"/>
                  <a:gd name="connsiteY633" fmla="*/ 514914 h 842748"/>
                  <a:gd name="connsiteX634" fmla="*/ 372777 w 640801"/>
                  <a:gd name="connsiteY634" fmla="*/ 542893 h 842748"/>
                  <a:gd name="connsiteX635" fmla="*/ 367396 w 640801"/>
                  <a:gd name="connsiteY635" fmla="*/ 550157 h 842748"/>
                  <a:gd name="connsiteX636" fmla="*/ 366320 w 640801"/>
                  <a:gd name="connsiteY636" fmla="*/ 552309 h 842748"/>
                  <a:gd name="connsiteX637" fmla="*/ 363092 w 640801"/>
                  <a:gd name="connsiteY637" fmla="*/ 559572 h 842748"/>
                  <a:gd name="connsiteX638" fmla="*/ 334844 w 640801"/>
                  <a:gd name="connsiteY638" fmla="*/ 600464 h 842748"/>
                  <a:gd name="connsiteX639" fmla="*/ 316819 w 640801"/>
                  <a:gd name="connsiteY639" fmla="*/ 621179 h 842748"/>
                  <a:gd name="connsiteX640" fmla="*/ 306058 w 640801"/>
                  <a:gd name="connsiteY640" fmla="*/ 632747 h 842748"/>
                  <a:gd name="connsiteX641" fmla="*/ 289110 w 640801"/>
                  <a:gd name="connsiteY641" fmla="*/ 648620 h 842748"/>
                  <a:gd name="connsiteX642" fmla="*/ 264091 w 640801"/>
                  <a:gd name="connsiteY642" fmla="*/ 670680 h 842748"/>
                  <a:gd name="connsiteX643" fmla="*/ 262745 w 640801"/>
                  <a:gd name="connsiteY643" fmla="*/ 671756 h 842748"/>
                  <a:gd name="connsiteX644" fmla="*/ 250101 w 640801"/>
                  <a:gd name="connsiteY644" fmla="*/ 680634 h 842748"/>
                  <a:gd name="connsiteX645" fmla="*/ 231269 w 640801"/>
                  <a:gd name="connsiteY645" fmla="*/ 692740 h 842748"/>
                  <a:gd name="connsiteX646" fmla="*/ 215666 w 640801"/>
                  <a:gd name="connsiteY646" fmla="*/ 702156 h 842748"/>
                  <a:gd name="connsiteX647" fmla="*/ 196834 w 640801"/>
                  <a:gd name="connsiteY647" fmla="*/ 713186 h 842748"/>
                  <a:gd name="connsiteX648" fmla="*/ 193068 w 640801"/>
                  <a:gd name="connsiteY648" fmla="*/ 715069 h 842748"/>
                  <a:gd name="connsiteX649" fmla="*/ 188494 w 640801"/>
                  <a:gd name="connsiteY649" fmla="*/ 715069 h 842748"/>
                  <a:gd name="connsiteX650" fmla="*/ 175581 w 640801"/>
                  <a:gd name="connsiteY650" fmla="*/ 715069 h 842748"/>
                  <a:gd name="connsiteX651" fmla="*/ 168317 w 640801"/>
                  <a:gd name="connsiteY651" fmla="*/ 715338 h 842748"/>
                  <a:gd name="connsiteX652" fmla="*/ 145719 w 640801"/>
                  <a:gd name="connsiteY652" fmla="*/ 703770 h 842748"/>
                  <a:gd name="connsiteX653" fmla="*/ 135227 w 640801"/>
                  <a:gd name="connsiteY653" fmla="*/ 686283 h 842748"/>
                  <a:gd name="connsiteX654" fmla="*/ 136034 w 640801"/>
                  <a:gd name="connsiteY654" fmla="*/ 679289 h 842748"/>
                  <a:gd name="connsiteX655" fmla="*/ 138456 w 640801"/>
                  <a:gd name="connsiteY655" fmla="*/ 674984 h 842748"/>
                  <a:gd name="connsiteX656" fmla="*/ 139532 w 640801"/>
                  <a:gd name="connsiteY656" fmla="*/ 663954 h 842748"/>
                  <a:gd name="connsiteX657" fmla="*/ 137380 w 640801"/>
                  <a:gd name="connsiteY657" fmla="*/ 658843 h 842748"/>
                  <a:gd name="connsiteX658" fmla="*/ 135765 w 640801"/>
                  <a:gd name="connsiteY658" fmla="*/ 647544 h 842748"/>
                  <a:gd name="connsiteX659" fmla="*/ 137918 w 640801"/>
                  <a:gd name="connsiteY659" fmla="*/ 628712 h 842748"/>
                  <a:gd name="connsiteX660" fmla="*/ 139263 w 640801"/>
                  <a:gd name="connsiteY660" fmla="*/ 622793 h 842748"/>
                  <a:gd name="connsiteX661" fmla="*/ 139801 w 640801"/>
                  <a:gd name="connsiteY661" fmla="*/ 582440 h 842748"/>
                  <a:gd name="connsiteX662" fmla="*/ 136841 w 640801"/>
                  <a:gd name="connsiteY662" fmla="*/ 569526 h 842748"/>
                  <a:gd name="connsiteX663" fmla="*/ 135765 w 640801"/>
                  <a:gd name="connsiteY663" fmla="*/ 566836 h 842748"/>
                  <a:gd name="connsiteX664" fmla="*/ 134151 w 640801"/>
                  <a:gd name="connsiteY664" fmla="*/ 566029 h 842748"/>
                  <a:gd name="connsiteX665" fmla="*/ 132806 w 640801"/>
                  <a:gd name="connsiteY665" fmla="*/ 566836 h 842748"/>
                  <a:gd name="connsiteX666" fmla="*/ 131730 w 640801"/>
                  <a:gd name="connsiteY666" fmla="*/ 571410 h 842748"/>
                  <a:gd name="connsiteX667" fmla="*/ 131192 w 640801"/>
                  <a:gd name="connsiteY667" fmla="*/ 580556 h 842748"/>
                  <a:gd name="connsiteX668" fmla="*/ 130385 w 640801"/>
                  <a:gd name="connsiteY668" fmla="*/ 591586 h 842748"/>
                  <a:gd name="connsiteX669" fmla="*/ 118548 w 640801"/>
                  <a:gd name="connsiteY669" fmla="*/ 614185 h 842748"/>
                  <a:gd name="connsiteX670" fmla="*/ 102944 w 640801"/>
                  <a:gd name="connsiteY670" fmla="*/ 628712 h 842748"/>
                  <a:gd name="connsiteX671" fmla="*/ 93260 w 640801"/>
                  <a:gd name="connsiteY671" fmla="*/ 639742 h 842748"/>
                  <a:gd name="connsiteX672" fmla="*/ 90838 w 640801"/>
                  <a:gd name="connsiteY672" fmla="*/ 642970 h 842748"/>
                  <a:gd name="connsiteX673" fmla="*/ 86803 w 640801"/>
                  <a:gd name="connsiteY673" fmla="*/ 638128 h 842748"/>
                  <a:gd name="connsiteX674" fmla="*/ 83844 w 640801"/>
                  <a:gd name="connsiteY674" fmla="*/ 638666 h 842748"/>
                  <a:gd name="connsiteX675" fmla="*/ 83036 w 640801"/>
                  <a:gd name="connsiteY675" fmla="*/ 642701 h 842748"/>
                  <a:gd name="connsiteX676" fmla="*/ 82767 w 640801"/>
                  <a:gd name="connsiteY676" fmla="*/ 648082 h 842748"/>
                  <a:gd name="connsiteX677" fmla="*/ 77925 w 640801"/>
                  <a:gd name="connsiteY677" fmla="*/ 658305 h 842748"/>
                  <a:gd name="connsiteX678" fmla="*/ 70661 w 640801"/>
                  <a:gd name="connsiteY678" fmla="*/ 666376 h 842748"/>
                  <a:gd name="connsiteX679" fmla="*/ 65281 w 640801"/>
                  <a:gd name="connsiteY679" fmla="*/ 677675 h 842748"/>
                  <a:gd name="connsiteX680" fmla="*/ 62322 w 640801"/>
                  <a:gd name="connsiteY680" fmla="*/ 681979 h 842748"/>
                  <a:gd name="connsiteX681" fmla="*/ 61784 w 640801"/>
                  <a:gd name="connsiteY681" fmla="*/ 677675 h 842748"/>
                  <a:gd name="connsiteX682" fmla="*/ 60976 w 640801"/>
                  <a:gd name="connsiteY682" fmla="*/ 669335 h 842748"/>
                  <a:gd name="connsiteX683" fmla="*/ 62860 w 640801"/>
                  <a:gd name="connsiteY683" fmla="*/ 646199 h 842748"/>
                  <a:gd name="connsiteX684" fmla="*/ 66357 w 640801"/>
                  <a:gd name="connsiteY684" fmla="*/ 630326 h 842748"/>
                  <a:gd name="connsiteX685" fmla="*/ 66357 w 640801"/>
                  <a:gd name="connsiteY685" fmla="*/ 627367 h 842748"/>
                  <a:gd name="connsiteX686" fmla="*/ 65012 w 640801"/>
                  <a:gd name="connsiteY686" fmla="*/ 624946 h 842748"/>
                  <a:gd name="connsiteX687" fmla="*/ 62322 w 640801"/>
                  <a:gd name="connsiteY687" fmla="*/ 625753 h 842748"/>
                  <a:gd name="connsiteX688" fmla="*/ 58824 w 640801"/>
                  <a:gd name="connsiteY688" fmla="*/ 630595 h 842748"/>
                  <a:gd name="connsiteX689" fmla="*/ 56672 w 640801"/>
                  <a:gd name="connsiteY689" fmla="*/ 633285 h 842748"/>
                  <a:gd name="connsiteX690" fmla="*/ 55058 w 640801"/>
                  <a:gd name="connsiteY690" fmla="*/ 631133 h 842748"/>
                  <a:gd name="connsiteX691" fmla="*/ 28155 w 640801"/>
                  <a:gd name="connsiteY691" fmla="*/ 675253 h 842748"/>
                  <a:gd name="connsiteX692" fmla="*/ 42145 w 640801"/>
                  <a:gd name="connsiteY692" fmla="*/ 620372 h 842748"/>
                  <a:gd name="connsiteX693" fmla="*/ 43221 w 640801"/>
                  <a:gd name="connsiteY693" fmla="*/ 630057 h 842748"/>
                  <a:gd name="connsiteX694" fmla="*/ 51022 w 640801"/>
                  <a:gd name="connsiteY694" fmla="*/ 639473 h 842748"/>
                  <a:gd name="connsiteX695" fmla="*/ 47256 w 640801"/>
                  <a:gd name="connsiteY695" fmla="*/ 653731 h 842748"/>
                  <a:gd name="connsiteX696" fmla="*/ 43759 w 640801"/>
                  <a:gd name="connsiteY696" fmla="*/ 697044 h 842748"/>
                  <a:gd name="connsiteX697" fmla="*/ 55058 w 640801"/>
                  <a:gd name="connsiteY697" fmla="*/ 720719 h 842748"/>
                  <a:gd name="connsiteX698" fmla="*/ 41069 w 640801"/>
                  <a:gd name="connsiteY698" fmla="*/ 705922 h 842748"/>
                  <a:gd name="connsiteX699" fmla="*/ 28155 w 640801"/>
                  <a:gd name="connsiteY699" fmla="*/ 675253 h 842748"/>
                  <a:gd name="connsiteX700" fmla="*/ 5288 w 640801"/>
                  <a:gd name="connsiteY700" fmla="*/ 819989 h 842748"/>
                  <a:gd name="connsiteX701" fmla="*/ 10669 w 640801"/>
                  <a:gd name="connsiteY701" fmla="*/ 811918 h 842748"/>
                  <a:gd name="connsiteX702" fmla="*/ 30846 w 640801"/>
                  <a:gd name="connsiteY702" fmla="*/ 788513 h 842748"/>
                  <a:gd name="connsiteX703" fmla="*/ 51022 w 640801"/>
                  <a:gd name="connsiteY703" fmla="*/ 750849 h 842748"/>
                  <a:gd name="connsiteX704" fmla="*/ 52368 w 640801"/>
                  <a:gd name="connsiteY704" fmla="*/ 737129 h 842748"/>
                  <a:gd name="connsiteX705" fmla="*/ 52099 w 640801"/>
                  <a:gd name="connsiteY705" fmla="*/ 732825 h 842748"/>
                  <a:gd name="connsiteX706" fmla="*/ 56403 w 640801"/>
                  <a:gd name="connsiteY706" fmla="*/ 728520 h 842748"/>
                  <a:gd name="connsiteX707" fmla="*/ 56941 w 640801"/>
                  <a:gd name="connsiteY707" fmla="*/ 739819 h 842748"/>
                  <a:gd name="connsiteX708" fmla="*/ 47525 w 640801"/>
                  <a:gd name="connsiteY708" fmla="*/ 776945 h 842748"/>
                  <a:gd name="connsiteX709" fmla="*/ 38647 w 640801"/>
                  <a:gd name="connsiteY709" fmla="*/ 792817 h 842748"/>
                  <a:gd name="connsiteX710" fmla="*/ 16587 w 640801"/>
                  <a:gd name="connsiteY710" fmla="*/ 815146 h 842748"/>
                  <a:gd name="connsiteX711" fmla="*/ 12283 w 640801"/>
                  <a:gd name="connsiteY711" fmla="*/ 818644 h 842748"/>
                  <a:gd name="connsiteX712" fmla="*/ 6364 w 640801"/>
                  <a:gd name="connsiteY712" fmla="*/ 823217 h 842748"/>
                  <a:gd name="connsiteX713" fmla="*/ 5288 w 640801"/>
                  <a:gd name="connsiteY713" fmla="*/ 819989 h 842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</a:cxnLst>
                <a:rect l="l" t="t" r="r" b="b"/>
                <a:pathLst>
                  <a:path w="640801" h="842748">
                    <a:moveTo>
                      <a:pt x="4750" y="827522"/>
                    </a:moveTo>
                    <a:cubicBezTo>
                      <a:pt x="5826" y="827522"/>
                      <a:pt x="6902" y="826177"/>
                      <a:pt x="8517" y="827791"/>
                    </a:cubicBezTo>
                    <a:cubicBezTo>
                      <a:pt x="9054" y="831557"/>
                      <a:pt x="9862" y="835861"/>
                      <a:pt x="10669" y="840166"/>
                    </a:cubicBezTo>
                    <a:cubicBezTo>
                      <a:pt x="10938" y="842318"/>
                      <a:pt x="12552" y="843125"/>
                      <a:pt x="14704" y="842587"/>
                    </a:cubicBezTo>
                    <a:cubicBezTo>
                      <a:pt x="15242" y="842318"/>
                      <a:pt x="15511" y="842318"/>
                      <a:pt x="16049" y="842049"/>
                    </a:cubicBezTo>
                    <a:cubicBezTo>
                      <a:pt x="16318" y="842049"/>
                      <a:pt x="16318" y="842318"/>
                      <a:pt x="16587" y="842049"/>
                    </a:cubicBezTo>
                    <a:cubicBezTo>
                      <a:pt x="18739" y="841780"/>
                      <a:pt x="20354" y="840704"/>
                      <a:pt x="21699" y="839090"/>
                    </a:cubicBezTo>
                    <a:cubicBezTo>
                      <a:pt x="28693" y="835592"/>
                      <a:pt x="35957" y="832364"/>
                      <a:pt x="42952" y="828867"/>
                    </a:cubicBezTo>
                    <a:cubicBezTo>
                      <a:pt x="46180" y="827253"/>
                      <a:pt x="49677" y="826177"/>
                      <a:pt x="52906" y="824293"/>
                    </a:cubicBezTo>
                    <a:cubicBezTo>
                      <a:pt x="60169" y="819720"/>
                      <a:pt x="67702" y="815146"/>
                      <a:pt x="74697" y="809766"/>
                    </a:cubicBezTo>
                    <a:cubicBezTo>
                      <a:pt x="84651" y="801964"/>
                      <a:pt x="93797" y="793355"/>
                      <a:pt x="102137" y="784209"/>
                    </a:cubicBezTo>
                    <a:cubicBezTo>
                      <a:pt x="112360" y="773179"/>
                      <a:pt x="119624" y="759996"/>
                      <a:pt x="125811" y="746276"/>
                    </a:cubicBezTo>
                    <a:cubicBezTo>
                      <a:pt x="126888" y="744124"/>
                      <a:pt x="127695" y="741703"/>
                      <a:pt x="128771" y="739550"/>
                    </a:cubicBezTo>
                    <a:cubicBezTo>
                      <a:pt x="129309" y="738474"/>
                      <a:pt x="130116" y="737398"/>
                      <a:pt x="131192" y="736860"/>
                    </a:cubicBezTo>
                    <a:cubicBezTo>
                      <a:pt x="134689" y="734977"/>
                      <a:pt x="138456" y="733632"/>
                      <a:pt x="142760" y="733632"/>
                    </a:cubicBezTo>
                    <a:cubicBezTo>
                      <a:pt x="152176" y="733901"/>
                      <a:pt x="161861" y="733632"/>
                      <a:pt x="171277" y="731749"/>
                    </a:cubicBezTo>
                    <a:cubicBezTo>
                      <a:pt x="174774" y="730942"/>
                      <a:pt x="178271" y="729865"/>
                      <a:pt x="181769" y="728789"/>
                    </a:cubicBezTo>
                    <a:cubicBezTo>
                      <a:pt x="183383" y="728251"/>
                      <a:pt x="184997" y="727444"/>
                      <a:pt x="186342" y="726368"/>
                    </a:cubicBezTo>
                    <a:cubicBezTo>
                      <a:pt x="186880" y="728251"/>
                      <a:pt x="187687" y="729865"/>
                      <a:pt x="188225" y="731480"/>
                    </a:cubicBezTo>
                    <a:cubicBezTo>
                      <a:pt x="188763" y="732825"/>
                      <a:pt x="190647" y="733363"/>
                      <a:pt x="191723" y="732287"/>
                    </a:cubicBezTo>
                    <a:cubicBezTo>
                      <a:pt x="191992" y="731749"/>
                      <a:pt x="192261" y="731480"/>
                      <a:pt x="192799" y="730942"/>
                    </a:cubicBezTo>
                    <a:cubicBezTo>
                      <a:pt x="194413" y="737398"/>
                      <a:pt x="196834" y="743586"/>
                      <a:pt x="200332" y="749504"/>
                    </a:cubicBezTo>
                    <a:cubicBezTo>
                      <a:pt x="202753" y="753540"/>
                      <a:pt x="205712" y="753002"/>
                      <a:pt x="208402" y="750580"/>
                    </a:cubicBezTo>
                    <a:cubicBezTo>
                      <a:pt x="211093" y="747890"/>
                      <a:pt x="213783" y="745738"/>
                      <a:pt x="216742" y="743586"/>
                    </a:cubicBezTo>
                    <a:cubicBezTo>
                      <a:pt x="219432" y="741434"/>
                      <a:pt x="221584" y="741972"/>
                      <a:pt x="223468" y="744931"/>
                    </a:cubicBezTo>
                    <a:cubicBezTo>
                      <a:pt x="226158" y="748966"/>
                      <a:pt x="228579" y="753271"/>
                      <a:pt x="230731" y="757575"/>
                    </a:cubicBezTo>
                    <a:cubicBezTo>
                      <a:pt x="233691" y="763494"/>
                      <a:pt x="236650" y="769681"/>
                      <a:pt x="239340" y="775600"/>
                    </a:cubicBezTo>
                    <a:cubicBezTo>
                      <a:pt x="243106" y="784478"/>
                      <a:pt x="248756" y="791741"/>
                      <a:pt x="256020" y="797660"/>
                    </a:cubicBezTo>
                    <a:cubicBezTo>
                      <a:pt x="261400" y="801964"/>
                      <a:pt x="267050" y="805731"/>
                      <a:pt x="273506" y="808421"/>
                    </a:cubicBezTo>
                    <a:cubicBezTo>
                      <a:pt x="281846" y="811649"/>
                      <a:pt x="290724" y="813263"/>
                      <a:pt x="299333" y="814877"/>
                    </a:cubicBezTo>
                    <a:cubicBezTo>
                      <a:pt x="304713" y="815685"/>
                      <a:pt x="309825" y="814339"/>
                      <a:pt x="314667" y="811918"/>
                    </a:cubicBezTo>
                    <a:cubicBezTo>
                      <a:pt x="318165" y="810304"/>
                      <a:pt x="319241" y="808152"/>
                      <a:pt x="317896" y="804385"/>
                    </a:cubicBezTo>
                    <a:cubicBezTo>
                      <a:pt x="316550" y="800350"/>
                      <a:pt x="316012" y="796046"/>
                      <a:pt x="315474" y="792010"/>
                    </a:cubicBezTo>
                    <a:cubicBezTo>
                      <a:pt x="314129" y="784747"/>
                      <a:pt x="313053" y="777214"/>
                      <a:pt x="310094" y="770219"/>
                    </a:cubicBezTo>
                    <a:cubicBezTo>
                      <a:pt x="308211" y="765646"/>
                      <a:pt x="307135" y="760534"/>
                      <a:pt x="305789" y="755692"/>
                    </a:cubicBezTo>
                    <a:cubicBezTo>
                      <a:pt x="305520" y="754347"/>
                      <a:pt x="305251" y="753002"/>
                      <a:pt x="305251" y="751387"/>
                    </a:cubicBezTo>
                    <a:cubicBezTo>
                      <a:pt x="305251" y="748428"/>
                      <a:pt x="307404" y="746276"/>
                      <a:pt x="310363" y="746814"/>
                    </a:cubicBezTo>
                    <a:cubicBezTo>
                      <a:pt x="312784" y="747352"/>
                      <a:pt x="314936" y="748159"/>
                      <a:pt x="317358" y="749235"/>
                    </a:cubicBezTo>
                    <a:cubicBezTo>
                      <a:pt x="321931" y="751387"/>
                      <a:pt x="326235" y="754078"/>
                      <a:pt x="330809" y="756230"/>
                    </a:cubicBezTo>
                    <a:cubicBezTo>
                      <a:pt x="332961" y="757306"/>
                      <a:pt x="335382" y="758382"/>
                      <a:pt x="337534" y="758651"/>
                    </a:cubicBezTo>
                    <a:cubicBezTo>
                      <a:pt x="342377" y="759727"/>
                      <a:pt x="345067" y="757575"/>
                      <a:pt x="345067" y="752733"/>
                    </a:cubicBezTo>
                    <a:cubicBezTo>
                      <a:pt x="345067" y="750580"/>
                      <a:pt x="344529" y="748159"/>
                      <a:pt x="343722" y="746276"/>
                    </a:cubicBezTo>
                    <a:cubicBezTo>
                      <a:pt x="342915" y="744124"/>
                      <a:pt x="341570" y="741972"/>
                      <a:pt x="340494" y="739819"/>
                    </a:cubicBezTo>
                    <a:cubicBezTo>
                      <a:pt x="339149" y="737398"/>
                      <a:pt x="337803" y="735246"/>
                      <a:pt x="335920" y="731749"/>
                    </a:cubicBezTo>
                    <a:cubicBezTo>
                      <a:pt x="339956" y="732556"/>
                      <a:pt x="342377" y="733901"/>
                      <a:pt x="344798" y="735246"/>
                    </a:cubicBezTo>
                    <a:cubicBezTo>
                      <a:pt x="351255" y="738474"/>
                      <a:pt x="357711" y="741165"/>
                      <a:pt x="363899" y="744662"/>
                    </a:cubicBezTo>
                    <a:cubicBezTo>
                      <a:pt x="369279" y="747621"/>
                      <a:pt x="374929" y="750042"/>
                      <a:pt x="380578" y="751926"/>
                    </a:cubicBezTo>
                    <a:cubicBezTo>
                      <a:pt x="386497" y="753540"/>
                      <a:pt x="392415" y="754885"/>
                      <a:pt x="398603" y="754078"/>
                    </a:cubicBezTo>
                    <a:cubicBezTo>
                      <a:pt x="400755" y="753809"/>
                      <a:pt x="403176" y="754078"/>
                      <a:pt x="405329" y="754616"/>
                    </a:cubicBezTo>
                    <a:cubicBezTo>
                      <a:pt x="410709" y="755692"/>
                      <a:pt x="415283" y="753809"/>
                      <a:pt x="419587" y="751118"/>
                    </a:cubicBezTo>
                    <a:cubicBezTo>
                      <a:pt x="422546" y="749235"/>
                      <a:pt x="423353" y="746545"/>
                      <a:pt x="422546" y="743317"/>
                    </a:cubicBezTo>
                    <a:cubicBezTo>
                      <a:pt x="422277" y="742510"/>
                      <a:pt x="422008" y="741703"/>
                      <a:pt x="421739" y="740895"/>
                    </a:cubicBezTo>
                    <a:cubicBezTo>
                      <a:pt x="418511" y="732287"/>
                      <a:pt x="419049" y="733901"/>
                      <a:pt x="423623" y="725830"/>
                    </a:cubicBezTo>
                    <a:cubicBezTo>
                      <a:pt x="423891" y="725561"/>
                      <a:pt x="423891" y="725023"/>
                      <a:pt x="424161" y="724754"/>
                    </a:cubicBezTo>
                    <a:cubicBezTo>
                      <a:pt x="426582" y="721257"/>
                      <a:pt x="429541" y="720181"/>
                      <a:pt x="433576" y="721526"/>
                    </a:cubicBezTo>
                    <a:cubicBezTo>
                      <a:pt x="435191" y="722064"/>
                      <a:pt x="437074" y="722871"/>
                      <a:pt x="438419" y="723947"/>
                    </a:cubicBezTo>
                    <a:cubicBezTo>
                      <a:pt x="445413" y="728251"/>
                      <a:pt x="452946" y="728789"/>
                      <a:pt x="460748" y="725830"/>
                    </a:cubicBezTo>
                    <a:cubicBezTo>
                      <a:pt x="468281" y="723140"/>
                      <a:pt x="476082" y="721526"/>
                      <a:pt x="483615" y="720181"/>
                    </a:cubicBezTo>
                    <a:cubicBezTo>
                      <a:pt x="487650" y="719373"/>
                      <a:pt x="491417" y="717759"/>
                      <a:pt x="494645" y="715338"/>
                    </a:cubicBezTo>
                    <a:cubicBezTo>
                      <a:pt x="497873" y="712917"/>
                      <a:pt x="498412" y="710496"/>
                      <a:pt x="496797" y="706998"/>
                    </a:cubicBezTo>
                    <a:cubicBezTo>
                      <a:pt x="495990" y="705384"/>
                      <a:pt x="494914" y="703770"/>
                      <a:pt x="493838" y="702425"/>
                    </a:cubicBezTo>
                    <a:cubicBezTo>
                      <a:pt x="490610" y="697582"/>
                      <a:pt x="487382" y="692740"/>
                      <a:pt x="484422" y="687629"/>
                    </a:cubicBezTo>
                    <a:cubicBezTo>
                      <a:pt x="481732" y="683055"/>
                      <a:pt x="484153" y="679289"/>
                      <a:pt x="489265" y="679020"/>
                    </a:cubicBezTo>
                    <a:cubicBezTo>
                      <a:pt x="490341" y="679020"/>
                      <a:pt x="491417" y="679020"/>
                      <a:pt x="492224" y="679020"/>
                    </a:cubicBezTo>
                    <a:cubicBezTo>
                      <a:pt x="496259" y="679558"/>
                      <a:pt x="499219" y="677944"/>
                      <a:pt x="502178" y="675522"/>
                    </a:cubicBezTo>
                    <a:cubicBezTo>
                      <a:pt x="507558" y="671218"/>
                      <a:pt x="512939" y="667183"/>
                      <a:pt x="518588" y="662878"/>
                    </a:cubicBezTo>
                    <a:cubicBezTo>
                      <a:pt x="521548" y="660726"/>
                      <a:pt x="525045" y="659650"/>
                      <a:pt x="528811" y="659112"/>
                    </a:cubicBezTo>
                    <a:cubicBezTo>
                      <a:pt x="533116" y="658574"/>
                      <a:pt x="537689" y="658036"/>
                      <a:pt x="542263" y="659650"/>
                    </a:cubicBezTo>
                    <a:cubicBezTo>
                      <a:pt x="545760" y="655076"/>
                      <a:pt x="550064" y="651310"/>
                      <a:pt x="554638" y="647813"/>
                    </a:cubicBezTo>
                    <a:cubicBezTo>
                      <a:pt x="561363" y="642970"/>
                      <a:pt x="568089" y="637859"/>
                      <a:pt x="574815" y="633016"/>
                    </a:cubicBezTo>
                    <a:cubicBezTo>
                      <a:pt x="582078" y="627905"/>
                      <a:pt x="589073" y="622524"/>
                      <a:pt x="596606" y="617413"/>
                    </a:cubicBezTo>
                    <a:cubicBezTo>
                      <a:pt x="600103" y="614992"/>
                      <a:pt x="603062" y="612032"/>
                      <a:pt x="605753" y="608535"/>
                    </a:cubicBezTo>
                    <a:cubicBezTo>
                      <a:pt x="608981" y="604231"/>
                      <a:pt x="611940" y="600195"/>
                      <a:pt x="615438" y="596160"/>
                    </a:cubicBezTo>
                    <a:cubicBezTo>
                      <a:pt x="621356" y="588896"/>
                      <a:pt x="627544" y="581902"/>
                      <a:pt x="634269" y="575714"/>
                    </a:cubicBezTo>
                    <a:cubicBezTo>
                      <a:pt x="636421" y="573831"/>
                      <a:pt x="638574" y="571141"/>
                      <a:pt x="639650" y="568450"/>
                    </a:cubicBezTo>
                    <a:cubicBezTo>
                      <a:pt x="642340" y="563070"/>
                      <a:pt x="640188" y="558765"/>
                      <a:pt x="634538" y="557151"/>
                    </a:cubicBezTo>
                    <a:cubicBezTo>
                      <a:pt x="631310" y="556075"/>
                      <a:pt x="627813" y="555268"/>
                      <a:pt x="624584" y="554192"/>
                    </a:cubicBezTo>
                    <a:cubicBezTo>
                      <a:pt x="621087" y="553385"/>
                      <a:pt x="617590" y="552309"/>
                      <a:pt x="613823" y="551771"/>
                    </a:cubicBezTo>
                    <a:cubicBezTo>
                      <a:pt x="607098" y="550695"/>
                      <a:pt x="600641" y="549350"/>
                      <a:pt x="594184" y="547197"/>
                    </a:cubicBezTo>
                    <a:cubicBezTo>
                      <a:pt x="590418" y="546121"/>
                      <a:pt x="586383" y="545314"/>
                      <a:pt x="582347" y="544507"/>
                    </a:cubicBezTo>
                    <a:cubicBezTo>
                      <a:pt x="579119" y="543700"/>
                      <a:pt x="575891" y="543431"/>
                      <a:pt x="572932" y="542355"/>
                    </a:cubicBezTo>
                    <a:cubicBezTo>
                      <a:pt x="566475" y="540203"/>
                      <a:pt x="559749" y="539934"/>
                      <a:pt x="553024" y="539934"/>
                    </a:cubicBezTo>
                    <a:cubicBezTo>
                      <a:pt x="543877" y="539934"/>
                      <a:pt x="534730" y="540472"/>
                      <a:pt x="525583" y="540472"/>
                    </a:cubicBezTo>
                    <a:cubicBezTo>
                      <a:pt x="517512" y="540472"/>
                      <a:pt x="509441" y="541010"/>
                      <a:pt x="501640" y="544238"/>
                    </a:cubicBezTo>
                    <a:cubicBezTo>
                      <a:pt x="500295" y="544776"/>
                      <a:pt x="498680" y="545583"/>
                      <a:pt x="496797" y="544238"/>
                    </a:cubicBezTo>
                    <a:cubicBezTo>
                      <a:pt x="497066" y="542893"/>
                      <a:pt x="497335" y="541279"/>
                      <a:pt x="497335" y="539665"/>
                    </a:cubicBezTo>
                    <a:cubicBezTo>
                      <a:pt x="497873" y="532132"/>
                      <a:pt x="494107" y="528904"/>
                      <a:pt x="487650" y="528366"/>
                    </a:cubicBezTo>
                    <a:cubicBezTo>
                      <a:pt x="484422" y="528097"/>
                      <a:pt x="481194" y="528635"/>
                      <a:pt x="478235" y="530249"/>
                    </a:cubicBezTo>
                    <a:cubicBezTo>
                      <a:pt x="475275" y="531863"/>
                      <a:pt x="472316" y="532939"/>
                      <a:pt x="469357" y="534284"/>
                    </a:cubicBezTo>
                    <a:cubicBezTo>
                      <a:pt x="467474" y="535091"/>
                      <a:pt x="465590" y="535091"/>
                      <a:pt x="463438" y="533746"/>
                    </a:cubicBezTo>
                    <a:cubicBezTo>
                      <a:pt x="462093" y="532939"/>
                      <a:pt x="460479" y="532670"/>
                      <a:pt x="458865" y="532670"/>
                    </a:cubicBezTo>
                    <a:cubicBezTo>
                      <a:pt x="449718" y="532670"/>
                      <a:pt x="441378" y="534822"/>
                      <a:pt x="433845" y="540472"/>
                    </a:cubicBezTo>
                    <a:cubicBezTo>
                      <a:pt x="428196" y="544507"/>
                      <a:pt x="422277" y="547735"/>
                      <a:pt x="415821" y="550426"/>
                    </a:cubicBezTo>
                    <a:cubicBezTo>
                      <a:pt x="408557" y="553654"/>
                      <a:pt x="401293" y="553923"/>
                      <a:pt x="393761" y="553116"/>
                    </a:cubicBezTo>
                    <a:cubicBezTo>
                      <a:pt x="386766" y="552309"/>
                      <a:pt x="379771" y="550426"/>
                      <a:pt x="372777" y="549081"/>
                    </a:cubicBezTo>
                    <a:cubicBezTo>
                      <a:pt x="372508" y="549081"/>
                      <a:pt x="372239" y="548542"/>
                      <a:pt x="371701" y="548273"/>
                    </a:cubicBezTo>
                    <a:cubicBezTo>
                      <a:pt x="372508" y="546659"/>
                      <a:pt x="373046" y="545045"/>
                      <a:pt x="373853" y="543431"/>
                    </a:cubicBezTo>
                    <a:cubicBezTo>
                      <a:pt x="377081" y="537512"/>
                      <a:pt x="380578" y="531863"/>
                      <a:pt x="383807" y="525944"/>
                    </a:cubicBezTo>
                    <a:cubicBezTo>
                      <a:pt x="392147" y="509803"/>
                      <a:pt x="401831" y="494199"/>
                      <a:pt x="408557" y="477251"/>
                    </a:cubicBezTo>
                    <a:cubicBezTo>
                      <a:pt x="411516" y="469718"/>
                      <a:pt x="415014" y="462454"/>
                      <a:pt x="417973" y="454922"/>
                    </a:cubicBezTo>
                    <a:cubicBezTo>
                      <a:pt x="422277" y="444161"/>
                      <a:pt x="426313" y="433400"/>
                      <a:pt x="430348" y="422639"/>
                    </a:cubicBezTo>
                    <a:cubicBezTo>
                      <a:pt x="435998" y="408380"/>
                      <a:pt x="440571" y="393584"/>
                      <a:pt x="443530" y="378518"/>
                    </a:cubicBezTo>
                    <a:cubicBezTo>
                      <a:pt x="445952" y="366143"/>
                      <a:pt x="448373" y="353768"/>
                      <a:pt x="450525" y="341393"/>
                    </a:cubicBezTo>
                    <a:cubicBezTo>
                      <a:pt x="451601" y="334667"/>
                      <a:pt x="452677" y="327673"/>
                      <a:pt x="452946" y="320947"/>
                    </a:cubicBezTo>
                    <a:cubicBezTo>
                      <a:pt x="453484" y="309917"/>
                      <a:pt x="453753" y="299156"/>
                      <a:pt x="453753" y="288126"/>
                    </a:cubicBezTo>
                    <a:cubicBezTo>
                      <a:pt x="453753" y="278710"/>
                      <a:pt x="454022" y="269025"/>
                      <a:pt x="453753" y="259609"/>
                    </a:cubicBezTo>
                    <a:cubicBezTo>
                      <a:pt x="453484" y="248848"/>
                      <a:pt x="452946" y="238087"/>
                      <a:pt x="452139" y="227326"/>
                    </a:cubicBezTo>
                    <a:cubicBezTo>
                      <a:pt x="451601" y="221677"/>
                      <a:pt x="449987" y="216296"/>
                      <a:pt x="449180" y="210647"/>
                    </a:cubicBezTo>
                    <a:cubicBezTo>
                      <a:pt x="447028" y="196926"/>
                      <a:pt x="443799" y="183475"/>
                      <a:pt x="439495" y="170562"/>
                    </a:cubicBezTo>
                    <a:cubicBezTo>
                      <a:pt x="438688" y="168141"/>
                      <a:pt x="437881" y="165451"/>
                      <a:pt x="436805" y="163029"/>
                    </a:cubicBezTo>
                    <a:cubicBezTo>
                      <a:pt x="428734" y="144198"/>
                      <a:pt x="418511" y="126442"/>
                      <a:pt x="407212" y="109224"/>
                    </a:cubicBezTo>
                    <a:cubicBezTo>
                      <a:pt x="399141" y="97118"/>
                      <a:pt x="390263" y="85550"/>
                      <a:pt x="380578" y="74520"/>
                    </a:cubicBezTo>
                    <a:cubicBezTo>
                      <a:pt x="372508" y="65373"/>
                      <a:pt x="363899" y="56764"/>
                      <a:pt x="355021" y="48425"/>
                    </a:cubicBezTo>
                    <a:cubicBezTo>
                      <a:pt x="349371" y="43044"/>
                      <a:pt x="343722" y="37933"/>
                      <a:pt x="337803" y="33090"/>
                    </a:cubicBezTo>
                    <a:cubicBezTo>
                      <a:pt x="332692" y="28786"/>
                      <a:pt x="327311" y="24750"/>
                      <a:pt x="321662" y="21253"/>
                    </a:cubicBezTo>
                    <a:cubicBezTo>
                      <a:pt x="315205" y="17756"/>
                      <a:pt x="309018" y="13989"/>
                      <a:pt x="302292" y="11030"/>
                    </a:cubicBezTo>
                    <a:cubicBezTo>
                      <a:pt x="297181" y="8609"/>
                      <a:pt x="291800" y="6726"/>
                      <a:pt x="286150" y="5650"/>
                    </a:cubicBezTo>
                    <a:cubicBezTo>
                      <a:pt x="277811" y="4035"/>
                      <a:pt x="269471" y="2421"/>
                      <a:pt x="261131" y="807"/>
                    </a:cubicBezTo>
                    <a:cubicBezTo>
                      <a:pt x="258979" y="269"/>
                      <a:pt x="256827" y="0"/>
                      <a:pt x="254406" y="0"/>
                    </a:cubicBezTo>
                    <a:cubicBezTo>
                      <a:pt x="244183" y="269"/>
                      <a:pt x="234229" y="807"/>
                      <a:pt x="224006" y="1345"/>
                    </a:cubicBezTo>
                    <a:cubicBezTo>
                      <a:pt x="222123" y="1345"/>
                      <a:pt x="220508" y="2152"/>
                      <a:pt x="218625" y="2421"/>
                    </a:cubicBezTo>
                    <a:cubicBezTo>
                      <a:pt x="213245" y="4035"/>
                      <a:pt x="207864" y="5650"/>
                      <a:pt x="202215" y="6995"/>
                    </a:cubicBezTo>
                    <a:cubicBezTo>
                      <a:pt x="187149" y="11030"/>
                      <a:pt x="173160" y="17218"/>
                      <a:pt x="160247" y="25826"/>
                    </a:cubicBezTo>
                    <a:cubicBezTo>
                      <a:pt x="156211" y="28786"/>
                      <a:pt x="152176" y="31745"/>
                      <a:pt x="148141" y="34973"/>
                    </a:cubicBezTo>
                    <a:cubicBezTo>
                      <a:pt x="137380" y="43851"/>
                      <a:pt x="127695" y="53536"/>
                      <a:pt x="120162" y="65373"/>
                    </a:cubicBezTo>
                    <a:cubicBezTo>
                      <a:pt x="119624" y="66180"/>
                      <a:pt x="119086" y="66987"/>
                      <a:pt x="118548" y="67794"/>
                    </a:cubicBezTo>
                    <a:cubicBezTo>
                      <a:pt x="113436" y="73982"/>
                      <a:pt x="109132" y="81246"/>
                      <a:pt x="105097" y="88240"/>
                    </a:cubicBezTo>
                    <a:cubicBezTo>
                      <a:pt x="102675" y="92007"/>
                      <a:pt x="100254" y="95504"/>
                      <a:pt x="97833" y="99270"/>
                    </a:cubicBezTo>
                    <a:cubicBezTo>
                      <a:pt x="92452" y="107610"/>
                      <a:pt x="88148" y="116219"/>
                      <a:pt x="85458" y="125904"/>
                    </a:cubicBezTo>
                    <a:cubicBezTo>
                      <a:pt x="84651" y="127787"/>
                      <a:pt x="83844" y="129939"/>
                      <a:pt x="83036" y="131822"/>
                    </a:cubicBezTo>
                    <a:cubicBezTo>
                      <a:pt x="79808" y="140162"/>
                      <a:pt x="77387" y="149040"/>
                      <a:pt x="75235" y="157649"/>
                    </a:cubicBezTo>
                    <a:cubicBezTo>
                      <a:pt x="74159" y="161415"/>
                      <a:pt x="73352" y="164912"/>
                      <a:pt x="72545" y="168679"/>
                    </a:cubicBezTo>
                    <a:cubicBezTo>
                      <a:pt x="70392" y="177826"/>
                      <a:pt x="69047" y="187511"/>
                      <a:pt x="69585" y="197196"/>
                    </a:cubicBezTo>
                    <a:cubicBezTo>
                      <a:pt x="69047" y="205535"/>
                      <a:pt x="68778" y="213606"/>
                      <a:pt x="69047" y="221946"/>
                    </a:cubicBezTo>
                    <a:cubicBezTo>
                      <a:pt x="69316" y="234321"/>
                      <a:pt x="70930" y="246696"/>
                      <a:pt x="72813" y="258802"/>
                    </a:cubicBezTo>
                    <a:cubicBezTo>
                      <a:pt x="74428" y="269294"/>
                      <a:pt x="76311" y="280055"/>
                      <a:pt x="77656" y="290547"/>
                    </a:cubicBezTo>
                    <a:cubicBezTo>
                      <a:pt x="79808" y="305613"/>
                      <a:pt x="81422" y="320678"/>
                      <a:pt x="83574" y="335744"/>
                    </a:cubicBezTo>
                    <a:cubicBezTo>
                      <a:pt x="85189" y="347043"/>
                      <a:pt x="87341" y="358073"/>
                      <a:pt x="88686" y="369372"/>
                    </a:cubicBezTo>
                    <a:cubicBezTo>
                      <a:pt x="90569" y="383630"/>
                      <a:pt x="92183" y="397888"/>
                      <a:pt x="93528" y="412147"/>
                    </a:cubicBezTo>
                    <a:cubicBezTo>
                      <a:pt x="94605" y="425598"/>
                      <a:pt x="95143" y="438780"/>
                      <a:pt x="95681" y="452231"/>
                    </a:cubicBezTo>
                    <a:cubicBezTo>
                      <a:pt x="96219" y="466490"/>
                      <a:pt x="96488" y="480748"/>
                      <a:pt x="95143" y="494737"/>
                    </a:cubicBezTo>
                    <a:cubicBezTo>
                      <a:pt x="94067" y="505498"/>
                      <a:pt x="92721" y="516528"/>
                      <a:pt x="90838" y="527289"/>
                    </a:cubicBezTo>
                    <a:cubicBezTo>
                      <a:pt x="88955" y="537512"/>
                      <a:pt x="86534" y="548004"/>
                      <a:pt x="82498" y="557689"/>
                    </a:cubicBezTo>
                    <a:cubicBezTo>
                      <a:pt x="79001" y="566298"/>
                      <a:pt x="76042" y="575176"/>
                      <a:pt x="72006" y="583516"/>
                    </a:cubicBezTo>
                    <a:cubicBezTo>
                      <a:pt x="64743" y="599388"/>
                      <a:pt x="56941" y="614992"/>
                      <a:pt x="49408" y="630595"/>
                    </a:cubicBezTo>
                    <a:cubicBezTo>
                      <a:pt x="49408" y="630864"/>
                      <a:pt x="49408" y="631133"/>
                      <a:pt x="49677" y="631402"/>
                    </a:cubicBezTo>
                    <a:cubicBezTo>
                      <a:pt x="48601" y="630326"/>
                      <a:pt x="47256" y="629250"/>
                      <a:pt x="46180" y="627905"/>
                    </a:cubicBezTo>
                    <a:cubicBezTo>
                      <a:pt x="43221" y="623870"/>
                      <a:pt x="46180" y="617413"/>
                      <a:pt x="43221" y="612839"/>
                    </a:cubicBezTo>
                    <a:cubicBezTo>
                      <a:pt x="42414" y="611494"/>
                      <a:pt x="40261" y="611763"/>
                      <a:pt x="39454" y="613109"/>
                    </a:cubicBezTo>
                    <a:cubicBezTo>
                      <a:pt x="29769" y="630057"/>
                      <a:pt x="20085" y="647813"/>
                      <a:pt x="21968" y="667990"/>
                    </a:cubicBezTo>
                    <a:cubicBezTo>
                      <a:pt x="22775" y="677944"/>
                      <a:pt x="26810" y="687898"/>
                      <a:pt x="31115" y="696775"/>
                    </a:cubicBezTo>
                    <a:cubicBezTo>
                      <a:pt x="33536" y="701618"/>
                      <a:pt x="36495" y="706191"/>
                      <a:pt x="39992" y="710227"/>
                    </a:cubicBezTo>
                    <a:cubicBezTo>
                      <a:pt x="44297" y="715069"/>
                      <a:pt x="50215" y="717221"/>
                      <a:pt x="53175" y="723409"/>
                    </a:cubicBezTo>
                    <a:cubicBezTo>
                      <a:pt x="52368" y="725023"/>
                      <a:pt x="51022" y="725561"/>
                      <a:pt x="49408" y="725830"/>
                    </a:cubicBezTo>
                    <a:cubicBezTo>
                      <a:pt x="48063" y="727444"/>
                      <a:pt x="47525" y="729058"/>
                      <a:pt x="47525" y="731480"/>
                    </a:cubicBezTo>
                    <a:cubicBezTo>
                      <a:pt x="47525" y="732018"/>
                      <a:pt x="47794" y="732556"/>
                      <a:pt x="47794" y="733363"/>
                    </a:cubicBezTo>
                    <a:cubicBezTo>
                      <a:pt x="48332" y="739550"/>
                      <a:pt x="47794" y="745469"/>
                      <a:pt x="45911" y="751387"/>
                    </a:cubicBezTo>
                    <a:cubicBezTo>
                      <a:pt x="41876" y="765377"/>
                      <a:pt x="34343" y="777214"/>
                      <a:pt x="24927" y="787975"/>
                    </a:cubicBezTo>
                    <a:cubicBezTo>
                      <a:pt x="18739" y="795239"/>
                      <a:pt x="12283" y="802233"/>
                      <a:pt x="6095" y="809497"/>
                    </a:cubicBezTo>
                    <a:cubicBezTo>
                      <a:pt x="3405" y="812456"/>
                      <a:pt x="1791" y="815954"/>
                      <a:pt x="446" y="819451"/>
                    </a:cubicBezTo>
                    <a:cubicBezTo>
                      <a:pt x="-92" y="820796"/>
                      <a:pt x="-92" y="822679"/>
                      <a:pt x="177" y="824293"/>
                    </a:cubicBezTo>
                    <a:cubicBezTo>
                      <a:pt x="1253" y="826715"/>
                      <a:pt x="2867" y="827791"/>
                      <a:pt x="4750" y="827522"/>
                    </a:cubicBezTo>
                    <a:close/>
                    <a:moveTo>
                      <a:pt x="14704" y="833440"/>
                    </a:moveTo>
                    <a:cubicBezTo>
                      <a:pt x="12283" y="829674"/>
                      <a:pt x="12283" y="829674"/>
                      <a:pt x="13090" y="824831"/>
                    </a:cubicBezTo>
                    <a:cubicBezTo>
                      <a:pt x="13897" y="825100"/>
                      <a:pt x="14704" y="825369"/>
                      <a:pt x="14973" y="825638"/>
                    </a:cubicBezTo>
                    <a:cubicBezTo>
                      <a:pt x="16318" y="828867"/>
                      <a:pt x="16318" y="829943"/>
                      <a:pt x="14704" y="833440"/>
                    </a:cubicBezTo>
                    <a:close/>
                    <a:moveTo>
                      <a:pt x="173429" y="727175"/>
                    </a:moveTo>
                    <a:cubicBezTo>
                      <a:pt x="172353" y="728789"/>
                      <a:pt x="169932" y="729058"/>
                      <a:pt x="168317" y="727444"/>
                    </a:cubicBezTo>
                    <a:cubicBezTo>
                      <a:pt x="167241" y="726368"/>
                      <a:pt x="166434" y="726099"/>
                      <a:pt x="165089" y="726099"/>
                    </a:cubicBezTo>
                    <a:cubicBezTo>
                      <a:pt x="159440" y="726099"/>
                      <a:pt x="153790" y="725561"/>
                      <a:pt x="148141" y="727444"/>
                    </a:cubicBezTo>
                    <a:cubicBezTo>
                      <a:pt x="146795" y="727982"/>
                      <a:pt x="145450" y="728251"/>
                      <a:pt x="144105" y="728251"/>
                    </a:cubicBezTo>
                    <a:cubicBezTo>
                      <a:pt x="138725" y="728251"/>
                      <a:pt x="133882" y="730404"/>
                      <a:pt x="129309" y="733363"/>
                    </a:cubicBezTo>
                    <a:cubicBezTo>
                      <a:pt x="126080" y="735246"/>
                      <a:pt x="123121" y="736053"/>
                      <a:pt x="119355" y="735246"/>
                    </a:cubicBezTo>
                    <a:cubicBezTo>
                      <a:pt x="118817" y="735246"/>
                      <a:pt x="118279" y="734977"/>
                      <a:pt x="117472" y="734977"/>
                    </a:cubicBezTo>
                    <a:cubicBezTo>
                      <a:pt x="113167" y="734439"/>
                      <a:pt x="110746" y="735784"/>
                      <a:pt x="108863" y="740088"/>
                    </a:cubicBezTo>
                    <a:cubicBezTo>
                      <a:pt x="108325" y="741434"/>
                      <a:pt x="108056" y="742779"/>
                      <a:pt x="107518" y="744124"/>
                    </a:cubicBezTo>
                    <a:cubicBezTo>
                      <a:pt x="105635" y="749773"/>
                      <a:pt x="105635" y="749773"/>
                      <a:pt x="102137" y="753809"/>
                    </a:cubicBezTo>
                    <a:cubicBezTo>
                      <a:pt x="103751" y="755423"/>
                      <a:pt x="104828" y="755692"/>
                      <a:pt x="105904" y="754347"/>
                    </a:cubicBezTo>
                    <a:cubicBezTo>
                      <a:pt x="107249" y="752195"/>
                      <a:pt x="108594" y="749773"/>
                      <a:pt x="109670" y="747621"/>
                    </a:cubicBezTo>
                    <a:cubicBezTo>
                      <a:pt x="110477" y="745469"/>
                      <a:pt x="111015" y="743317"/>
                      <a:pt x="111822" y="741434"/>
                    </a:cubicBezTo>
                    <a:cubicBezTo>
                      <a:pt x="112629" y="739281"/>
                      <a:pt x="114243" y="738205"/>
                      <a:pt x="116396" y="738205"/>
                    </a:cubicBezTo>
                    <a:cubicBezTo>
                      <a:pt x="118548" y="738205"/>
                      <a:pt x="120700" y="738474"/>
                      <a:pt x="123121" y="739819"/>
                    </a:cubicBezTo>
                    <a:cubicBezTo>
                      <a:pt x="122852" y="741165"/>
                      <a:pt x="122583" y="742241"/>
                      <a:pt x="122314" y="743317"/>
                    </a:cubicBezTo>
                    <a:cubicBezTo>
                      <a:pt x="122045" y="744393"/>
                      <a:pt x="121507" y="745738"/>
                      <a:pt x="120969" y="746814"/>
                    </a:cubicBezTo>
                    <a:cubicBezTo>
                      <a:pt x="114512" y="760265"/>
                      <a:pt x="107518" y="773179"/>
                      <a:pt x="97295" y="784209"/>
                    </a:cubicBezTo>
                    <a:cubicBezTo>
                      <a:pt x="88148" y="793893"/>
                      <a:pt x="79001" y="803040"/>
                      <a:pt x="67971" y="810842"/>
                    </a:cubicBezTo>
                    <a:cubicBezTo>
                      <a:pt x="62860" y="814339"/>
                      <a:pt x="57748" y="818106"/>
                      <a:pt x="52368" y="821334"/>
                    </a:cubicBezTo>
                    <a:cubicBezTo>
                      <a:pt x="49677" y="822948"/>
                      <a:pt x="46718" y="824562"/>
                      <a:pt x="43759" y="825907"/>
                    </a:cubicBezTo>
                    <a:cubicBezTo>
                      <a:pt x="37840" y="828867"/>
                      <a:pt x="32191" y="831557"/>
                      <a:pt x="26272" y="834247"/>
                    </a:cubicBezTo>
                    <a:cubicBezTo>
                      <a:pt x="25465" y="834516"/>
                      <a:pt x="24658" y="835054"/>
                      <a:pt x="23851" y="835323"/>
                    </a:cubicBezTo>
                    <a:cubicBezTo>
                      <a:pt x="25734" y="829674"/>
                      <a:pt x="24389" y="822679"/>
                      <a:pt x="19008" y="820527"/>
                    </a:cubicBezTo>
                    <a:cubicBezTo>
                      <a:pt x="18201" y="820258"/>
                      <a:pt x="17394" y="820796"/>
                      <a:pt x="17663" y="821603"/>
                    </a:cubicBezTo>
                    <a:cubicBezTo>
                      <a:pt x="18739" y="824562"/>
                      <a:pt x="20623" y="826984"/>
                      <a:pt x="20892" y="830212"/>
                    </a:cubicBezTo>
                    <a:cubicBezTo>
                      <a:pt x="21161" y="832902"/>
                      <a:pt x="20354" y="835054"/>
                      <a:pt x="19008" y="836938"/>
                    </a:cubicBezTo>
                    <a:cubicBezTo>
                      <a:pt x="17663" y="836130"/>
                      <a:pt x="17932" y="835054"/>
                      <a:pt x="18201" y="834247"/>
                    </a:cubicBezTo>
                    <a:cubicBezTo>
                      <a:pt x="19008" y="829405"/>
                      <a:pt x="18201" y="825100"/>
                      <a:pt x="15511" y="821065"/>
                    </a:cubicBezTo>
                    <a:cubicBezTo>
                      <a:pt x="15780" y="818913"/>
                      <a:pt x="17125" y="818106"/>
                      <a:pt x="18470" y="817030"/>
                    </a:cubicBezTo>
                    <a:cubicBezTo>
                      <a:pt x="25196" y="812456"/>
                      <a:pt x="31115" y="806807"/>
                      <a:pt x="36226" y="800619"/>
                    </a:cubicBezTo>
                    <a:cubicBezTo>
                      <a:pt x="42683" y="792817"/>
                      <a:pt x="47525" y="783940"/>
                      <a:pt x="51291" y="774255"/>
                    </a:cubicBezTo>
                    <a:cubicBezTo>
                      <a:pt x="55327" y="763763"/>
                      <a:pt x="57748" y="753002"/>
                      <a:pt x="59362" y="741972"/>
                    </a:cubicBezTo>
                    <a:cubicBezTo>
                      <a:pt x="59900" y="738743"/>
                      <a:pt x="59631" y="735515"/>
                      <a:pt x="59631" y="732287"/>
                    </a:cubicBezTo>
                    <a:cubicBezTo>
                      <a:pt x="59631" y="730134"/>
                      <a:pt x="59631" y="728251"/>
                      <a:pt x="60976" y="726637"/>
                    </a:cubicBezTo>
                    <a:cubicBezTo>
                      <a:pt x="61245" y="726368"/>
                      <a:pt x="61784" y="726099"/>
                      <a:pt x="62591" y="725561"/>
                    </a:cubicBezTo>
                    <a:cubicBezTo>
                      <a:pt x="62860" y="726368"/>
                      <a:pt x="63129" y="726906"/>
                      <a:pt x="62860" y="727444"/>
                    </a:cubicBezTo>
                    <a:cubicBezTo>
                      <a:pt x="62322" y="729327"/>
                      <a:pt x="61514" y="730942"/>
                      <a:pt x="61245" y="732556"/>
                    </a:cubicBezTo>
                    <a:cubicBezTo>
                      <a:pt x="61245" y="733094"/>
                      <a:pt x="61245" y="733901"/>
                      <a:pt x="61784" y="734708"/>
                    </a:cubicBezTo>
                    <a:cubicBezTo>
                      <a:pt x="61784" y="735515"/>
                      <a:pt x="61514" y="736322"/>
                      <a:pt x="61514" y="737129"/>
                    </a:cubicBezTo>
                    <a:cubicBezTo>
                      <a:pt x="61514" y="740357"/>
                      <a:pt x="61245" y="744662"/>
                      <a:pt x="62322" y="747621"/>
                    </a:cubicBezTo>
                    <a:cubicBezTo>
                      <a:pt x="62591" y="748159"/>
                      <a:pt x="63129" y="748159"/>
                      <a:pt x="63398" y="747890"/>
                    </a:cubicBezTo>
                    <a:cubicBezTo>
                      <a:pt x="65281" y="746007"/>
                      <a:pt x="65281" y="743317"/>
                      <a:pt x="65012" y="740626"/>
                    </a:cubicBezTo>
                    <a:cubicBezTo>
                      <a:pt x="65012" y="738474"/>
                      <a:pt x="65012" y="736322"/>
                      <a:pt x="65012" y="734439"/>
                    </a:cubicBezTo>
                    <a:cubicBezTo>
                      <a:pt x="64474" y="730404"/>
                      <a:pt x="64743" y="726637"/>
                      <a:pt x="65550" y="722602"/>
                    </a:cubicBezTo>
                    <a:cubicBezTo>
                      <a:pt x="62322" y="720988"/>
                      <a:pt x="59362" y="719104"/>
                      <a:pt x="58286" y="715069"/>
                    </a:cubicBezTo>
                    <a:cubicBezTo>
                      <a:pt x="57748" y="712917"/>
                      <a:pt x="55865" y="711303"/>
                      <a:pt x="54520" y="709689"/>
                    </a:cubicBezTo>
                    <a:cubicBezTo>
                      <a:pt x="51022" y="705384"/>
                      <a:pt x="48601" y="700542"/>
                      <a:pt x="48332" y="694892"/>
                    </a:cubicBezTo>
                    <a:cubicBezTo>
                      <a:pt x="47794" y="688705"/>
                      <a:pt x="46718" y="682517"/>
                      <a:pt x="46449" y="676060"/>
                    </a:cubicBezTo>
                    <a:cubicBezTo>
                      <a:pt x="45911" y="664492"/>
                      <a:pt x="48870" y="653462"/>
                      <a:pt x="54520" y="643508"/>
                    </a:cubicBezTo>
                    <a:cubicBezTo>
                      <a:pt x="55596" y="641625"/>
                      <a:pt x="56672" y="639742"/>
                      <a:pt x="58017" y="637859"/>
                    </a:cubicBezTo>
                    <a:cubicBezTo>
                      <a:pt x="58286" y="637321"/>
                      <a:pt x="59093" y="636783"/>
                      <a:pt x="59900" y="636245"/>
                    </a:cubicBezTo>
                    <a:cubicBezTo>
                      <a:pt x="60976" y="638666"/>
                      <a:pt x="59900" y="640549"/>
                      <a:pt x="59362" y="642432"/>
                    </a:cubicBezTo>
                    <a:cubicBezTo>
                      <a:pt x="57748" y="647006"/>
                      <a:pt x="56134" y="651579"/>
                      <a:pt x="55327" y="656422"/>
                    </a:cubicBezTo>
                    <a:cubicBezTo>
                      <a:pt x="54520" y="660995"/>
                      <a:pt x="54520" y="665837"/>
                      <a:pt x="55596" y="670411"/>
                    </a:cubicBezTo>
                    <a:cubicBezTo>
                      <a:pt x="56403" y="673908"/>
                      <a:pt x="56941" y="677137"/>
                      <a:pt x="56403" y="680634"/>
                    </a:cubicBezTo>
                    <a:cubicBezTo>
                      <a:pt x="56403" y="680903"/>
                      <a:pt x="56403" y="681441"/>
                      <a:pt x="56403" y="681979"/>
                    </a:cubicBezTo>
                    <a:cubicBezTo>
                      <a:pt x="56403" y="685207"/>
                      <a:pt x="57479" y="687090"/>
                      <a:pt x="59093" y="687629"/>
                    </a:cubicBezTo>
                    <a:cubicBezTo>
                      <a:pt x="61245" y="688167"/>
                      <a:pt x="64743" y="686821"/>
                      <a:pt x="66088" y="684669"/>
                    </a:cubicBezTo>
                    <a:cubicBezTo>
                      <a:pt x="66895" y="683593"/>
                      <a:pt x="67433" y="681979"/>
                      <a:pt x="67433" y="680634"/>
                    </a:cubicBezTo>
                    <a:cubicBezTo>
                      <a:pt x="67971" y="674715"/>
                      <a:pt x="71199" y="669873"/>
                      <a:pt x="74966" y="665837"/>
                    </a:cubicBezTo>
                    <a:cubicBezTo>
                      <a:pt x="79001" y="661533"/>
                      <a:pt x="82767" y="657229"/>
                      <a:pt x="85458" y="651848"/>
                    </a:cubicBezTo>
                    <a:cubicBezTo>
                      <a:pt x="85458" y="651848"/>
                      <a:pt x="85458" y="651848"/>
                      <a:pt x="85458" y="651848"/>
                    </a:cubicBezTo>
                    <a:cubicBezTo>
                      <a:pt x="85727" y="652924"/>
                      <a:pt x="85727" y="653731"/>
                      <a:pt x="86265" y="654807"/>
                    </a:cubicBezTo>
                    <a:cubicBezTo>
                      <a:pt x="86803" y="656153"/>
                      <a:pt x="88686" y="656153"/>
                      <a:pt x="89224" y="655076"/>
                    </a:cubicBezTo>
                    <a:cubicBezTo>
                      <a:pt x="90300" y="653193"/>
                      <a:pt x="91376" y="651310"/>
                      <a:pt x="92183" y="649158"/>
                    </a:cubicBezTo>
                    <a:cubicBezTo>
                      <a:pt x="94336" y="642970"/>
                      <a:pt x="97833" y="638128"/>
                      <a:pt x="102675" y="633823"/>
                    </a:cubicBezTo>
                    <a:cubicBezTo>
                      <a:pt x="108594" y="628443"/>
                      <a:pt x="114512" y="623062"/>
                      <a:pt x="120431" y="617413"/>
                    </a:cubicBezTo>
                    <a:cubicBezTo>
                      <a:pt x="127426" y="610687"/>
                      <a:pt x="131730" y="602617"/>
                      <a:pt x="132537" y="592932"/>
                    </a:cubicBezTo>
                    <a:cubicBezTo>
                      <a:pt x="132806" y="589434"/>
                      <a:pt x="133344" y="585668"/>
                      <a:pt x="133613" y="581902"/>
                    </a:cubicBezTo>
                    <a:cubicBezTo>
                      <a:pt x="134151" y="582440"/>
                      <a:pt x="134689" y="582440"/>
                      <a:pt x="134689" y="582709"/>
                    </a:cubicBezTo>
                    <a:cubicBezTo>
                      <a:pt x="137111" y="593739"/>
                      <a:pt x="137649" y="604769"/>
                      <a:pt x="136034" y="615799"/>
                    </a:cubicBezTo>
                    <a:cubicBezTo>
                      <a:pt x="135765" y="617682"/>
                      <a:pt x="134958" y="619834"/>
                      <a:pt x="134420" y="621717"/>
                    </a:cubicBezTo>
                    <a:cubicBezTo>
                      <a:pt x="134151" y="624139"/>
                      <a:pt x="133344" y="626829"/>
                      <a:pt x="132537" y="629250"/>
                    </a:cubicBezTo>
                    <a:cubicBezTo>
                      <a:pt x="132268" y="632747"/>
                      <a:pt x="131999" y="636514"/>
                      <a:pt x="131461" y="640011"/>
                    </a:cubicBezTo>
                    <a:cubicBezTo>
                      <a:pt x="129578" y="651041"/>
                      <a:pt x="129040" y="662071"/>
                      <a:pt x="128502" y="673370"/>
                    </a:cubicBezTo>
                    <a:cubicBezTo>
                      <a:pt x="128502" y="675522"/>
                      <a:pt x="128502" y="677944"/>
                      <a:pt x="128771" y="680096"/>
                    </a:cubicBezTo>
                    <a:cubicBezTo>
                      <a:pt x="129040" y="683324"/>
                      <a:pt x="129309" y="686552"/>
                      <a:pt x="129309" y="689781"/>
                    </a:cubicBezTo>
                    <a:cubicBezTo>
                      <a:pt x="129309" y="692471"/>
                      <a:pt x="129578" y="695161"/>
                      <a:pt x="130923" y="697313"/>
                    </a:cubicBezTo>
                    <a:cubicBezTo>
                      <a:pt x="131730" y="698928"/>
                      <a:pt x="132806" y="700811"/>
                      <a:pt x="134420" y="701349"/>
                    </a:cubicBezTo>
                    <a:cubicBezTo>
                      <a:pt x="137380" y="702694"/>
                      <a:pt x="139263" y="704846"/>
                      <a:pt x="141415" y="706998"/>
                    </a:cubicBezTo>
                    <a:cubicBezTo>
                      <a:pt x="142222" y="708074"/>
                      <a:pt x="143567" y="708881"/>
                      <a:pt x="144643" y="709689"/>
                    </a:cubicBezTo>
                    <a:cubicBezTo>
                      <a:pt x="150024" y="713724"/>
                      <a:pt x="156480" y="715876"/>
                      <a:pt x="162668" y="718566"/>
                    </a:cubicBezTo>
                    <a:cubicBezTo>
                      <a:pt x="164013" y="719104"/>
                      <a:pt x="165896" y="719104"/>
                      <a:pt x="167510" y="719373"/>
                    </a:cubicBezTo>
                    <a:cubicBezTo>
                      <a:pt x="171546" y="719912"/>
                      <a:pt x="171546" y="719912"/>
                      <a:pt x="175850" y="722871"/>
                    </a:cubicBezTo>
                    <a:cubicBezTo>
                      <a:pt x="176119" y="724216"/>
                      <a:pt x="174505" y="725561"/>
                      <a:pt x="173429" y="727175"/>
                    </a:cubicBezTo>
                    <a:close/>
                    <a:moveTo>
                      <a:pt x="132806" y="675253"/>
                    </a:moveTo>
                    <a:cubicBezTo>
                      <a:pt x="131999" y="670411"/>
                      <a:pt x="132268" y="666645"/>
                      <a:pt x="132806" y="662878"/>
                    </a:cubicBezTo>
                    <a:cubicBezTo>
                      <a:pt x="134420" y="662071"/>
                      <a:pt x="134958" y="663147"/>
                      <a:pt x="135227" y="663954"/>
                    </a:cubicBezTo>
                    <a:cubicBezTo>
                      <a:pt x="136841" y="667721"/>
                      <a:pt x="136841" y="671487"/>
                      <a:pt x="132806" y="675253"/>
                    </a:cubicBezTo>
                    <a:close/>
                    <a:moveTo>
                      <a:pt x="341032" y="751656"/>
                    </a:moveTo>
                    <a:cubicBezTo>
                      <a:pt x="341301" y="753809"/>
                      <a:pt x="339687" y="755423"/>
                      <a:pt x="337534" y="754885"/>
                    </a:cubicBezTo>
                    <a:cubicBezTo>
                      <a:pt x="334844" y="754078"/>
                      <a:pt x="332154" y="753002"/>
                      <a:pt x="329733" y="751926"/>
                    </a:cubicBezTo>
                    <a:cubicBezTo>
                      <a:pt x="325159" y="749773"/>
                      <a:pt x="320586" y="747352"/>
                      <a:pt x="316012" y="745200"/>
                    </a:cubicBezTo>
                    <a:cubicBezTo>
                      <a:pt x="314129" y="744393"/>
                      <a:pt x="311708" y="743586"/>
                      <a:pt x="309556" y="743317"/>
                    </a:cubicBezTo>
                    <a:cubicBezTo>
                      <a:pt x="304982" y="742779"/>
                      <a:pt x="301216" y="745738"/>
                      <a:pt x="301216" y="750580"/>
                    </a:cubicBezTo>
                    <a:cubicBezTo>
                      <a:pt x="301216" y="753002"/>
                      <a:pt x="301485" y="755423"/>
                      <a:pt x="302292" y="757844"/>
                    </a:cubicBezTo>
                    <a:cubicBezTo>
                      <a:pt x="303637" y="762956"/>
                      <a:pt x="305251" y="768067"/>
                      <a:pt x="306865" y="772909"/>
                    </a:cubicBezTo>
                    <a:cubicBezTo>
                      <a:pt x="309018" y="778559"/>
                      <a:pt x="310094" y="784209"/>
                      <a:pt x="311170" y="789858"/>
                    </a:cubicBezTo>
                    <a:cubicBezTo>
                      <a:pt x="311977" y="794701"/>
                      <a:pt x="312784" y="799543"/>
                      <a:pt x="313591" y="804116"/>
                    </a:cubicBezTo>
                    <a:cubicBezTo>
                      <a:pt x="313860" y="806269"/>
                      <a:pt x="313322" y="807614"/>
                      <a:pt x="311708" y="808690"/>
                    </a:cubicBezTo>
                    <a:cubicBezTo>
                      <a:pt x="308211" y="810842"/>
                      <a:pt x="304175" y="811918"/>
                      <a:pt x="300140" y="811111"/>
                    </a:cubicBezTo>
                    <a:cubicBezTo>
                      <a:pt x="295028" y="810304"/>
                      <a:pt x="289648" y="809497"/>
                      <a:pt x="284536" y="808152"/>
                    </a:cubicBezTo>
                    <a:cubicBezTo>
                      <a:pt x="264360" y="802771"/>
                      <a:pt x="249294" y="791472"/>
                      <a:pt x="240954" y="771833"/>
                    </a:cubicBezTo>
                    <a:cubicBezTo>
                      <a:pt x="236650" y="761880"/>
                      <a:pt x="231808" y="751926"/>
                      <a:pt x="226158" y="742510"/>
                    </a:cubicBezTo>
                    <a:cubicBezTo>
                      <a:pt x="225889" y="741972"/>
                      <a:pt x="225620" y="741434"/>
                      <a:pt x="225351" y="740895"/>
                    </a:cubicBezTo>
                    <a:cubicBezTo>
                      <a:pt x="222930" y="737667"/>
                      <a:pt x="220508" y="736860"/>
                      <a:pt x="217011" y="738743"/>
                    </a:cubicBezTo>
                    <a:cubicBezTo>
                      <a:pt x="214859" y="739819"/>
                      <a:pt x="212976" y="741703"/>
                      <a:pt x="211093" y="743048"/>
                    </a:cubicBezTo>
                    <a:cubicBezTo>
                      <a:pt x="208940" y="744662"/>
                      <a:pt x="207326" y="746814"/>
                      <a:pt x="204098" y="747621"/>
                    </a:cubicBezTo>
                    <a:cubicBezTo>
                      <a:pt x="198448" y="741972"/>
                      <a:pt x="197910" y="733363"/>
                      <a:pt x="194144" y="726637"/>
                    </a:cubicBezTo>
                    <a:cubicBezTo>
                      <a:pt x="194144" y="726637"/>
                      <a:pt x="193875" y="726906"/>
                      <a:pt x="193875" y="726906"/>
                    </a:cubicBezTo>
                    <a:cubicBezTo>
                      <a:pt x="193337" y="726368"/>
                      <a:pt x="192799" y="726368"/>
                      <a:pt x="192261" y="726368"/>
                    </a:cubicBezTo>
                    <a:cubicBezTo>
                      <a:pt x="191992" y="726637"/>
                      <a:pt x="191723" y="726637"/>
                      <a:pt x="191454" y="726906"/>
                    </a:cubicBezTo>
                    <a:cubicBezTo>
                      <a:pt x="190916" y="725292"/>
                      <a:pt x="190378" y="723409"/>
                      <a:pt x="189839" y="721795"/>
                    </a:cubicBezTo>
                    <a:cubicBezTo>
                      <a:pt x="190647" y="721257"/>
                      <a:pt x="191454" y="720719"/>
                      <a:pt x="192261" y="720450"/>
                    </a:cubicBezTo>
                    <a:cubicBezTo>
                      <a:pt x="194144" y="719912"/>
                      <a:pt x="196027" y="719104"/>
                      <a:pt x="197910" y="718566"/>
                    </a:cubicBezTo>
                    <a:cubicBezTo>
                      <a:pt x="201139" y="717759"/>
                      <a:pt x="203829" y="716145"/>
                      <a:pt x="206519" y="714262"/>
                    </a:cubicBezTo>
                    <a:cubicBezTo>
                      <a:pt x="210285" y="711572"/>
                      <a:pt x="214321" y="709151"/>
                      <a:pt x="218087" y="706460"/>
                    </a:cubicBezTo>
                    <a:cubicBezTo>
                      <a:pt x="220777" y="704577"/>
                      <a:pt x="223199" y="702694"/>
                      <a:pt x="225889" y="700542"/>
                    </a:cubicBezTo>
                    <a:cubicBezTo>
                      <a:pt x="230731" y="696775"/>
                      <a:pt x="235843" y="693009"/>
                      <a:pt x="240685" y="689512"/>
                    </a:cubicBezTo>
                    <a:cubicBezTo>
                      <a:pt x="243106" y="687898"/>
                      <a:pt x="245797" y="686552"/>
                      <a:pt x="248218" y="684938"/>
                    </a:cubicBezTo>
                    <a:cubicBezTo>
                      <a:pt x="249563" y="684400"/>
                      <a:pt x="251446" y="685745"/>
                      <a:pt x="251177" y="687090"/>
                    </a:cubicBezTo>
                    <a:cubicBezTo>
                      <a:pt x="251177" y="688974"/>
                      <a:pt x="250639" y="690588"/>
                      <a:pt x="250370" y="692202"/>
                    </a:cubicBezTo>
                    <a:cubicBezTo>
                      <a:pt x="243376" y="696775"/>
                      <a:pt x="240416" y="700811"/>
                      <a:pt x="238533" y="708881"/>
                    </a:cubicBezTo>
                    <a:cubicBezTo>
                      <a:pt x="237188" y="714262"/>
                      <a:pt x="236381" y="719643"/>
                      <a:pt x="235036" y="725023"/>
                    </a:cubicBezTo>
                    <a:cubicBezTo>
                      <a:pt x="235036" y="725292"/>
                      <a:pt x="235305" y="725830"/>
                      <a:pt x="235574" y="726637"/>
                    </a:cubicBezTo>
                    <a:cubicBezTo>
                      <a:pt x="236381" y="726368"/>
                      <a:pt x="237726" y="726099"/>
                      <a:pt x="237995" y="725561"/>
                    </a:cubicBezTo>
                    <a:cubicBezTo>
                      <a:pt x="238802" y="724216"/>
                      <a:pt x="239071" y="722602"/>
                      <a:pt x="239340" y="720988"/>
                    </a:cubicBezTo>
                    <a:cubicBezTo>
                      <a:pt x="240416" y="716145"/>
                      <a:pt x="241492" y="711572"/>
                      <a:pt x="242837" y="706729"/>
                    </a:cubicBezTo>
                    <a:cubicBezTo>
                      <a:pt x="243376" y="704039"/>
                      <a:pt x="244721" y="701887"/>
                      <a:pt x="246873" y="700004"/>
                    </a:cubicBezTo>
                    <a:cubicBezTo>
                      <a:pt x="247680" y="699197"/>
                      <a:pt x="248218" y="698390"/>
                      <a:pt x="249832" y="699466"/>
                    </a:cubicBezTo>
                    <a:cubicBezTo>
                      <a:pt x="250639" y="701349"/>
                      <a:pt x="250370" y="703501"/>
                      <a:pt x="250639" y="705922"/>
                    </a:cubicBezTo>
                    <a:cubicBezTo>
                      <a:pt x="251177" y="715876"/>
                      <a:pt x="252791" y="725561"/>
                      <a:pt x="255751" y="735246"/>
                    </a:cubicBezTo>
                    <a:cubicBezTo>
                      <a:pt x="259517" y="747352"/>
                      <a:pt x="263821" y="759458"/>
                      <a:pt x="267857" y="771564"/>
                    </a:cubicBezTo>
                    <a:cubicBezTo>
                      <a:pt x="269471" y="776138"/>
                      <a:pt x="271354" y="780711"/>
                      <a:pt x="273506" y="785016"/>
                    </a:cubicBezTo>
                    <a:cubicBezTo>
                      <a:pt x="274313" y="786899"/>
                      <a:pt x="275659" y="788244"/>
                      <a:pt x="277004" y="789858"/>
                    </a:cubicBezTo>
                    <a:cubicBezTo>
                      <a:pt x="277273" y="790127"/>
                      <a:pt x="278349" y="790127"/>
                      <a:pt x="278618" y="789858"/>
                    </a:cubicBezTo>
                    <a:cubicBezTo>
                      <a:pt x="278887" y="789589"/>
                      <a:pt x="279156" y="788782"/>
                      <a:pt x="279156" y="788244"/>
                    </a:cubicBezTo>
                    <a:cubicBezTo>
                      <a:pt x="279156" y="787706"/>
                      <a:pt x="278618" y="787168"/>
                      <a:pt x="278349" y="786630"/>
                    </a:cubicBezTo>
                    <a:cubicBezTo>
                      <a:pt x="276466" y="783132"/>
                      <a:pt x="274582" y="779366"/>
                      <a:pt x="272968" y="775600"/>
                    </a:cubicBezTo>
                    <a:cubicBezTo>
                      <a:pt x="268664" y="764301"/>
                      <a:pt x="264628" y="752733"/>
                      <a:pt x="260324" y="741434"/>
                    </a:cubicBezTo>
                    <a:cubicBezTo>
                      <a:pt x="259517" y="739281"/>
                      <a:pt x="259248" y="737129"/>
                      <a:pt x="258710" y="734977"/>
                    </a:cubicBezTo>
                    <a:cubicBezTo>
                      <a:pt x="258441" y="734170"/>
                      <a:pt x="258172" y="733094"/>
                      <a:pt x="259517" y="732018"/>
                    </a:cubicBezTo>
                    <a:cubicBezTo>
                      <a:pt x="262476" y="733363"/>
                      <a:pt x="265167" y="735515"/>
                      <a:pt x="267588" y="737936"/>
                    </a:cubicBezTo>
                    <a:cubicBezTo>
                      <a:pt x="273237" y="743586"/>
                      <a:pt x="278618" y="749235"/>
                      <a:pt x="282922" y="755961"/>
                    </a:cubicBezTo>
                    <a:cubicBezTo>
                      <a:pt x="283729" y="757306"/>
                      <a:pt x="284267" y="759189"/>
                      <a:pt x="286420" y="758651"/>
                    </a:cubicBezTo>
                    <a:cubicBezTo>
                      <a:pt x="287765" y="758382"/>
                      <a:pt x="287496" y="756230"/>
                      <a:pt x="285882" y="753809"/>
                    </a:cubicBezTo>
                    <a:cubicBezTo>
                      <a:pt x="282115" y="748966"/>
                      <a:pt x="278349" y="744124"/>
                      <a:pt x="274044" y="739819"/>
                    </a:cubicBezTo>
                    <a:cubicBezTo>
                      <a:pt x="268933" y="734708"/>
                      <a:pt x="263552" y="729865"/>
                      <a:pt x="258172" y="725023"/>
                    </a:cubicBezTo>
                    <a:cubicBezTo>
                      <a:pt x="256827" y="723678"/>
                      <a:pt x="255751" y="722333"/>
                      <a:pt x="255482" y="720450"/>
                    </a:cubicBezTo>
                    <a:cubicBezTo>
                      <a:pt x="253598" y="711572"/>
                      <a:pt x="253330" y="702694"/>
                      <a:pt x="253867" y="693816"/>
                    </a:cubicBezTo>
                    <a:cubicBezTo>
                      <a:pt x="253867" y="691933"/>
                      <a:pt x="254137" y="689781"/>
                      <a:pt x="256020" y="687898"/>
                    </a:cubicBezTo>
                    <a:cubicBezTo>
                      <a:pt x="259786" y="687898"/>
                      <a:pt x="263283" y="689781"/>
                      <a:pt x="266243" y="691933"/>
                    </a:cubicBezTo>
                    <a:cubicBezTo>
                      <a:pt x="274582" y="697582"/>
                      <a:pt x="281846" y="704039"/>
                      <a:pt x="287765" y="712110"/>
                    </a:cubicBezTo>
                    <a:cubicBezTo>
                      <a:pt x="290455" y="715607"/>
                      <a:pt x="293414" y="719104"/>
                      <a:pt x="296374" y="722333"/>
                    </a:cubicBezTo>
                    <a:cubicBezTo>
                      <a:pt x="298257" y="724216"/>
                      <a:pt x="300409" y="725561"/>
                      <a:pt x="302561" y="727175"/>
                    </a:cubicBezTo>
                    <a:cubicBezTo>
                      <a:pt x="302830" y="727444"/>
                      <a:pt x="303906" y="727175"/>
                      <a:pt x="304175" y="726906"/>
                    </a:cubicBezTo>
                    <a:cubicBezTo>
                      <a:pt x="304444" y="726637"/>
                      <a:pt x="304175" y="725830"/>
                      <a:pt x="304175" y="725292"/>
                    </a:cubicBezTo>
                    <a:cubicBezTo>
                      <a:pt x="304175" y="725023"/>
                      <a:pt x="303906" y="725023"/>
                      <a:pt x="303906" y="724754"/>
                    </a:cubicBezTo>
                    <a:cubicBezTo>
                      <a:pt x="297450" y="719912"/>
                      <a:pt x="292876" y="713455"/>
                      <a:pt x="287765" y="707267"/>
                    </a:cubicBezTo>
                    <a:cubicBezTo>
                      <a:pt x="282384" y="700542"/>
                      <a:pt x="275928" y="694892"/>
                      <a:pt x="269202" y="690050"/>
                    </a:cubicBezTo>
                    <a:cubicBezTo>
                      <a:pt x="266512" y="688167"/>
                      <a:pt x="263552" y="686821"/>
                      <a:pt x="260593" y="685476"/>
                    </a:cubicBezTo>
                    <a:cubicBezTo>
                      <a:pt x="258979" y="684669"/>
                      <a:pt x="257096" y="684400"/>
                      <a:pt x="255482" y="683593"/>
                    </a:cubicBezTo>
                    <a:cubicBezTo>
                      <a:pt x="254675" y="683324"/>
                      <a:pt x="254137" y="682517"/>
                      <a:pt x="253060" y="681710"/>
                    </a:cubicBezTo>
                    <a:cubicBezTo>
                      <a:pt x="256289" y="679558"/>
                      <a:pt x="259517" y="677137"/>
                      <a:pt x="262745" y="674446"/>
                    </a:cubicBezTo>
                    <a:lnTo>
                      <a:pt x="262745" y="674446"/>
                    </a:lnTo>
                    <a:cubicBezTo>
                      <a:pt x="263821" y="673908"/>
                      <a:pt x="264898" y="673639"/>
                      <a:pt x="265974" y="673370"/>
                    </a:cubicBezTo>
                    <a:cubicBezTo>
                      <a:pt x="270009" y="676060"/>
                      <a:pt x="272699" y="679289"/>
                      <a:pt x="275389" y="683055"/>
                    </a:cubicBezTo>
                    <a:cubicBezTo>
                      <a:pt x="280232" y="689512"/>
                      <a:pt x="285074" y="695968"/>
                      <a:pt x="289917" y="702425"/>
                    </a:cubicBezTo>
                    <a:cubicBezTo>
                      <a:pt x="292607" y="706191"/>
                      <a:pt x="296104" y="708881"/>
                      <a:pt x="299602" y="711572"/>
                    </a:cubicBezTo>
                    <a:cubicBezTo>
                      <a:pt x="302830" y="713993"/>
                      <a:pt x="306058" y="715069"/>
                      <a:pt x="309825" y="713455"/>
                    </a:cubicBezTo>
                    <a:cubicBezTo>
                      <a:pt x="313860" y="711841"/>
                      <a:pt x="316550" y="713455"/>
                      <a:pt x="318972" y="716145"/>
                    </a:cubicBezTo>
                    <a:cubicBezTo>
                      <a:pt x="320855" y="718297"/>
                      <a:pt x="322200" y="720719"/>
                      <a:pt x="323814" y="723140"/>
                    </a:cubicBezTo>
                    <a:cubicBezTo>
                      <a:pt x="325159" y="725023"/>
                      <a:pt x="325966" y="727175"/>
                      <a:pt x="327311" y="728789"/>
                    </a:cubicBezTo>
                    <a:cubicBezTo>
                      <a:pt x="332423" y="733363"/>
                      <a:pt x="335382" y="739281"/>
                      <a:pt x="338610" y="745200"/>
                    </a:cubicBezTo>
                    <a:cubicBezTo>
                      <a:pt x="340225" y="747083"/>
                      <a:pt x="340763" y="749504"/>
                      <a:pt x="341032" y="751656"/>
                    </a:cubicBezTo>
                    <a:close/>
                    <a:moveTo>
                      <a:pt x="377888" y="553654"/>
                    </a:moveTo>
                    <a:cubicBezTo>
                      <a:pt x="379771" y="553923"/>
                      <a:pt x="381386" y="554461"/>
                      <a:pt x="383269" y="554999"/>
                    </a:cubicBezTo>
                    <a:cubicBezTo>
                      <a:pt x="387573" y="555806"/>
                      <a:pt x="392147" y="556613"/>
                      <a:pt x="396451" y="557151"/>
                    </a:cubicBezTo>
                    <a:cubicBezTo>
                      <a:pt x="409364" y="558765"/>
                      <a:pt x="420394" y="554192"/>
                      <a:pt x="430886" y="547735"/>
                    </a:cubicBezTo>
                    <a:cubicBezTo>
                      <a:pt x="434384" y="545583"/>
                      <a:pt x="437881" y="543162"/>
                      <a:pt x="441647" y="541010"/>
                    </a:cubicBezTo>
                    <a:cubicBezTo>
                      <a:pt x="448373" y="537243"/>
                      <a:pt x="451601" y="536974"/>
                      <a:pt x="459941" y="537243"/>
                    </a:cubicBezTo>
                    <a:cubicBezTo>
                      <a:pt x="460748" y="538050"/>
                      <a:pt x="461824" y="539127"/>
                      <a:pt x="462631" y="540203"/>
                    </a:cubicBezTo>
                    <a:cubicBezTo>
                      <a:pt x="463438" y="540203"/>
                      <a:pt x="463976" y="540472"/>
                      <a:pt x="464514" y="540203"/>
                    </a:cubicBezTo>
                    <a:cubicBezTo>
                      <a:pt x="469088" y="539127"/>
                      <a:pt x="473661" y="537781"/>
                      <a:pt x="477697" y="535360"/>
                    </a:cubicBezTo>
                    <a:cubicBezTo>
                      <a:pt x="478773" y="534822"/>
                      <a:pt x="479849" y="534015"/>
                      <a:pt x="480925" y="533746"/>
                    </a:cubicBezTo>
                    <a:cubicBezTo>
                      <a:pt x="483346" y="533208"/>
                      <a:pt x="485767" y="532401"/>
                      <a:pt x="487919" y="532401"/>
                    </a:cubicBezTo>
                    <a:cubicBezTo>
                      <a:pt x="493031" y="532401"/>
                      <a:pt x="495183" y="535898"/>
                      <a:pt x="493838" y="540472"/>
                    </a:cubicBezTo>
                    <a:cubicBezTo>
                      <a:pt x="493300" y="542355"/>
                      <a:pt x="492224" y="544238"/>
                      <a:pt x="491148" y="545852"/>
                    </a:cubicBezTo>
                    <a:cubicBezTo>
                      <a:pt x="490341" y="547197"/>
                      <a:pt x="489534" y="548004"/>
                      <a:pt x="488727" y="549350"/>
                    </a:cubicBezTo>
                    <a:cubicBezTo>
                      <a:pt x="488189" y="550157"/>
                      <a:pt x="487650" y="551233"/>
                      <a:pt x="488458" y="552040"/>
                    </a:cubicBezTo>
                    <a:cubicBezTo>
                      <a:pt x="489265" y="552578"/>
                      <a:pt x="490341" y="552847"/>
                      <a:pt x="491148" y="553116"/>
                    </a:cubicBezTo>
                    <a:cubicBezTo>
                      <a:pt x="491686" y="553116"/>
                      <a:pt x="492224" y="552847"/>
                      <a:pt x="492762" y="552578"/>
                    </a:cubicBezTo>
                    <a:cubicBezTo>
                      <a:pt x="497335" y="550695"/>
                      <a:pt x="501640" y="548811"/>
                      <a:pt x="506213" y="547197"/>
                    </a:cubicBezTo>
                    <a:cubicBezTo>
                      <a:pt x="511594" y="545045"/>
                      <a:pt x="517243" y="544776"/>
                      <a:pt x="522893" y="544238"/>
                    </a:cubicBezTo>
                    <a:cubicBezTo>
                      <a:pt x="525852" y="543969"/>
                      <a:pt x="529080" y="543969"/>
                      <a:pt x="532040" y="543969"/>
                    </a:cubicBezTo>
                    <a:cubicBezTo>
                      <a:pt x="539034" y="543969"/>
                      <a:pt x="546298" y="543969"/>
                      <a:pt x="553293" y="543969"/>
                    </a:cubicBezTo>
                    <a:cubicBezTo>
                      <a:pt x="560287" y="543969"/>
                      <a:pt x="567013" y="544507"/>
                      <a:pt x="573739" y="546121"/>
                    </a:cubicBezTo>
                    <a:cubicBezTo>
                      <a:pt x="582078" y="548273"/>
                      <a:pt x="590687" y="550426"/>
                      <a:pt x="599027" y="552309"/>
                    </a:cubicBezTo>
                    <a:cubicBezTo>
                      <a:pt x="604408" y="553654"/>
                      <a:pt x="609788" y="554192"/>
                      <a:pt x="615169" y="555537"/>
                    </a:cubicBezTo>
                    <a:cubicBezTo>
                      <a:pt x="621356" y="557151"/>
                      <a:pt x="627275" y="559034"/>
                      <a:pt x="633193" y="560649"/>
                    </a:cubicBezTo>
                    <a:cubicBezTo>
                      <a:pt x="635614" y="561456"/>
                      <a:pt x="637498" y="563339"/>
                      <a:pt x="635614" y="566836"/>
                    </a:cubicBezTo>
                    <a:cubicBezTo>
                      <a:pt x="634538" y="569257"/>
                      <a:pt x="632655" y="571141"/>
                      <a:pt x="630772" y="573024"/>
                    </a:cubicBezTo>
                    <a:cubicBezTo>
                      <a:pt x="623508" y="580018"/>
                      <a:pt x="616783" y="587820"/>
                      <a:pt x="610326" y="595622"/>
                    </a:cubicBezTo>
                    <a:cubicBezTo>
                      <a:pt x="607636" y="599119"/>
                      <a:pt x="604676" y="602617"/>
                      <a:pt x="602255" y="606114"/>
                    </a:cubicBezTo>
                    <a:cubicBezTo>
                      <a:pt x="600103" y="609342"/>
                      <a:pt x="597144" y="611763"/>
                      <a:pt x="593915" y="614185"/>
                    </a:cubicBezTo>
                    <a:cubicBezTo>
                      <a:pt x="586114" y="619565"/>
                      <a:pt x="578312" y="625215"/>
                      <a:pt x="570779" y="630864"/>
                    </a:cubicBezTo>
                    <a:cubicBezTo>
                      <a:pt x="564323" y="635438"/>
                      <a:pt x="557866" y="640011"/>
                      <a:pt x="551410" y="644584"/>
                    </a:cubicBezTo>
                    <a:cubicBezTo>
                      <a:pt x="547912" y="647006"/>
                      <a:pt x="544684" y="649965"/>
                      <a:pt x="541456" y="652655"/>
                    </a:cubicBezTo>
                    <a:cubicBezTo>
                      <a:pt x="540110" y="653731"/>
                      <a:pt x="539034" y="654269"/>
                      <a:pt x="537151" y="654538"/>
                    </a:cubicBezTo>
                    <a:cubicBezTo>
                      <a:pt x="532847" y="654807"/>
                      <a:pt x="528811" y="655345"/>
                      <a:pt x="524507" y="655615"/>
                    </a:cubicBezTo>
                    <a:cubicBezTo>
                      <a:pt x="521279" y="655883"/>
                      <a:pt x="518588" y="657498"/>
                      <a:pt x="516167" y="659112"/>
                    </a:cubicBezTo>
                    <a:cubicBezTo>
                      <a:pt x="511056" y="662878"/>
                      <a:pt x="505944" y="666376"/>
                      <a:pt x="501102" y="670411"/>
                    </a:cubicBezTo>
                    <a:cubicBezTo>
                      <a:pt x="497335" y="673370"/>
                      <a:pt x="493569" y="675253"/>
                      <a:pt x="488996" y="674715"/>
                    </a:cubicBezTo>
                    <a:cubicBezTo>
                      <a:pt x="485767" y="674177"/>
                      <a:pt x="483077" y="675522"/>
                      <a:pt x="480925" y="677944"/>
                    </a:cubicBezTo>
                    <a:cubicBezTo>
                      <a:pt x="478235" y="680903"/>
                      <a:pt x="477158" y="684400"/>
                      <a:pt x="479849" y="688436"/>
                    </a:cubicBezTo>
                    <a:cubicBezTo>
                      <a:pt x="483346" y="693278"/>
                      <a:pt x="486574" y="698659"/>
                      <a:pt x="489803" y="703770"/>
                    </a:cubicBezTo>
                    <a:cubicBezTo>
                      <a:pt x="490341" y="704577"/>
                      <a:pt x="490879" y="705384"/>
                      <a:pt x="491417" y="706191"/>
                    </a:cubicBezTo>
                    <a:cubicBezTo>
                      <a:pt x="493569" y="709689"/>
                      <a:pt x="493300" y="711572"/>
                      <a:pt x="489534" y="713455"/>
                    </a:cubicBezTo>
                    <a:cubicBezTo>
                      <a:pt x="486843" y="714800"/>
                      <a:pt x="483884" y="715876"/>
                      <a:pt x="481194" y="716683"/>
                    </a:cubicBezTo>
                    <a:cubicBezTo>
                      <a:pt x="477966" y="717490"/>
                      <a:pt x="474737" y="718028"/>
                      <a:pt x="471778" y="718835"/>
                    </a:cubicBezTo>
                    <a:cubicBezTo>
                      <a:pt x="467205" y="719912"/>
                      <a:pt x="462631" y="720988"/>
                      <a:pt x="458327" y="722333"/>
                    </a:cubicBezTo>
                    <a:cubicBezTo>
                      <a:pt x="451870" y="724485"/>
                      <a:pt x="445952" y="724216"/>
                      <a:pt x="440302" y="720719"/>
                    </a:cubicBezTo>
                    <a:cubicBezTo>
                      <a:pt x="438688" y="719643"/>
                      <a:pt x="436805" y="718835"/>
                      <a:pt x="434922" y="718028"/>
                    </a:cubicBezTo>
                    <a:cubicBezTo>
                      <a:pt x="432500" y="716952"/>
                      <a:pt x="429810" y="716683"/>
                      <a:pt x="427120" y="717221"/>
                    </a:cubicBezTo>
                    <a:cubicBezTo>
                      <a:pt x="424699" y="717759"/>
                      <a:pt x="422815" y="718835"/>
                      <a:pt x="421739" y="720719"/>
                    </a:cubicBezTo>
                    <a:cubicBezTo>
                      <a:pt x="419856" y="723678"/>
                      <a:pt x="417704" y="726906"/>
                      <a:pt x="415821" y="729865"/>
                    </a:cubicBezTo>
                    <a:cubicBezTo>
                      <a:pt x="414476" y="732018"/>
                      <a:pt x="414745" y="734170"/>
                      <a:pt x="415552" y="736322"/>
                    </a:cubicBezTo>
                    <a:cubicBezTo>
                      <a:pt x="416090" y="738474"/>
                      <a:pt x="416897" y="740626"/>
                      <a:pt x="417435" y="742779"/>
                    </a:cubicBezTo>
                    <a:cubicBezTo>
                      <a:pt x="417973" y="745200"/>
                      <a:pt x="417435" y="746814"/>
                      <a:pt x="415283" y="747890"/>
                    </a:cubicBezTo>
                    <a:cubicBezTo>
                      <a:pt x="411785" y="749773"/>
                      <a:pt x="408288" y="751387"/>
                      <a:pt x="404253" y="750311"/>
                    </a:cubicBezTo>
                    <a:cubicBezTo>
                      <a:pt x="402639" y="749773"/>
                      <a:pt x="400486" y="749504"/>
                      <a:pt x="398872" y="749773"/>
                    </a:cubicBezTo>
                    <a:cubicBezTo>
                      <a:pt x="387304" y="751387"/>
                      <a:pt x="376543" y="747890"/>
                      <a:pt x="366858" y="742510"/>
                    </a:cubicBezTo>
                    <a:cubicBezTo>
                      <a:pt x="357711" y="737398"/>
                      <a:pt x="348295" y="733363"/>
                      <a:pt x="339149" y="728789"/>
                    </a:cubicBezTo>
                    <a:cubicBezTo>
                      <a:pt x="332961" y="725830"/>
                      <a:pt x="327849" y="721795"/>
                      <a:pt x="323814" y="716145"/>
                    </a:cubicBezTo>
                    <a:cubicBezTo>
                      <a:pt x="322469" y="714531"/>
                      <a:pt x="321124" y="713186"/>
                      <a:pt x="319510" y="711841"/>
                    </a:cubicBezTo>
                    <a:cubicBezTo>
                      <a:pt x="316550" y="709151"/>
                      <a:pt x="313322" y="707536"/>
                      <a:pt x="309018" y="709689"/>
                    </a:cubicBezTo>
                    <a:cubicBezTo>
                      <a:pt x="306327" y="711034"/>
                      <a:pt x="303637" y="709958"/>
                      <a:pt x="300947" y="708343"/>
                    </a:cubicBezTo>
                    <a:cubicBezTo>
                      <a:pt x="296374" y="705115"/>
                      <a:pt x="292607" y="701080"/>
                      <a:pt x="289379" y="696775"/>
                    </a:cubicBezTo>
                    <a:cubicBezTo>
                      <a:pt x="285343" y="691395"/>
                      <a:pt x="281308" y="686014"/>
                      <a:pt x="277273" y="680634"/>
                    </a:cubicBezTo>
                    <a:cubicBezTo>
                      <a:pt x="275659" y="678482"/>
                      <a:pt x="273506" y="676329"/>
                      <a:pt x="271892" y="674177"/>
                    </a:cubicBezTo>
                    <a:cubicBezTo>
                      <a:pt x="270816" y="673101"/>
                      <a:pt x="270009" y="671756"/>
                      <a:pt x="269202" y="670411"/>
                    </a:cubicBezTo>
                    <a:cubicBezTo>
                      <a:pt x="269740" y="669604"/>
                      <a:pt x="270009" y="669066"/>
                      <a:pt x="270547" y="668528"/>
                    </a:cubicBezTo>
                    <a:cubicBezTo>
                      <a:pt x="277542" y="662609"/>
                      <a:pt x="284536" y="656960"/>
                      <a:pt x="290993" y="650503"/>
                    </a:cubicBezTo>
                    <a:cubicBezTo>
                      <a:pt x="293145" y="648351"/>
                      <a:pt x="295566" y="646199"/>
                      <a:pt x="297719" y="644046"/>
                    </a:cubicBezTo>
                    <a:cubicBezTo>
                      <a:pt x="297988" y="644315"/>
                      <a:pt x="297988" y="644315"/>
                      <a:pt x="298526" y="644584"/>
                    </a:cubicBezTo>
                    <a:lnTo>
                      <a:pt x="299064" y="644854"/>
                    </a:lnTo>
                    <a:cubicBezTo>
                      <a:pt x="299333" y="644854"/>
                      <a:pt x="299602" y="645122"/>
                      <a:pt x="299602" y="645122"/>
                    </a:cubicBezTo>
                    <a:cubicBezTo>
                      <a:pt x="300678" y="645392"/>
                      <a:pt x="301754" y="645661"/>
                      <a:pt x="302830" y="645930"/>
                    </a:cubicBezTo>
                    <a:cubicBezTo>
                      <a:pt x="302830" y="645930"/>
                      <a:pt x="302830" y="645930"/>
                      <a:pt x="302830" y="645930"/>
                    </a:cubicBezTo>
                    <a:cubicBezTo>
                      <a:pt x="303099" y="648351"/>
                      <a:pt x="304982" y="649696"/>
                      <a:pt x="306327" y="651579"/>
                    </a:cubicBezTo>
                    <a:cubicBezTo>
                      <a:pt x="309825" y="655883"/>
                      <a:pt x="313053" y="660188"/>
                      <a:pt x="316281" y="664492"/>
                    </a:cubicBezTo>
                    <a:cubicBezTo>
                      <a:pt x="322469" y="673370"/>
                      <a:pt x="328926" y="681979"/>
                      <a:pt x="336996" y="689243"/>
                    </a:cubicBezTo>
                    <a:cubicBezTo>
                      <a:pt x="337534" y="689781"/>
                      <a:pt x="337803" y="690050"/>
                      <a:pt x="338341" y="690588"/>
                    </a:cubicBezTo>
                    <a:cubicBezTo>
                      <a:pt x="339956" y="691933"/>
                      <a:pt x="340763" y="693816"/>
                      <a:pt x="341301" y="695699"/>
                    </a:cubicBezTo>
                    <a:cubicBezTo>
                      <a:pt x="342915" y="700542"/>
                      <a:pt x="345067" y="705653"/>
                      <a:pt x="346950" y="710496"/>
                    </a:cubicBezTo>
                    <a:cubicBezTo>
                      <a:pt x="347488" y="711841"/>
                      <a:pt x="348295" y="712917"/>
                      <a:pt x="349371" y="713993"/>
                    </a:cubicBezTo>
                    <a:cubicBezTo>
                      <a:pt x="350448" y="715069"/>
                      <a:pt x="351524" y="715069"/>
                      <a:pt x="352331" y="713455"/>
                    </a:cubicBezTo>
                    <a:cubicBezTo>
                      <a:pt x="350448" y="709420"/>
                      <a:pt x="348834" y="705653"/>
                      <a:pt x="347219" y="701887"/>
                    </a:cubicBezTo>
                    <a:cubicBezTo>
                      <a:pt x="346950" y="701080"/>
                      <a:pt x="346681" y="700004"/>
                      <a:pt x="348295" y="699197"/>
                    </a:cubicBezTo>
                    <a:cubicBezTo>
                      <a:pt x="352062" y="701618"/>
                      <a:pt x="356097" y="704039"/>
                      <a:pt x="359863" y="706460"/>
                    </a:cubicBezTo>
                    <a:cubicBezTo>
                      <a:pt x="360671" y="706998"/>
                      <a:pt x="361209" y="708074"/>
                      <a:pt x="361747" y="708612"/>
                    </a:cubicBezTo>
                    <a:cubicBezTo>
                      <a:pt x="364168" y="711034"/>
                      <a:pt x="366320" y="713724"/>
                      <a:pt x="369010" y="715876"/>
                    </a:cubicBezTo>
                    <a:cubicBezTo>
                      <a:pt x="369548" y="716145"/>
                      <a:pt x="370086" y="716414"/>
                      <a:pt x="370624" y="716683"/>
                    </a:cubicBezTo>
                    <a:cubicBezTo>
                      <a:pt x="372508" y="719643"/>
                      <a:pt x="375736" y="723947"/>
                      <a:pt x="376005" y="724485"/>
                    </a:cubicBezTo>
                    <a:cubicBezTo>
                      <a:pt x="379233" y="727982"/>
                      <a:pt x="382731" y="732018"/>
                      <a:pt x="387304" y="733363"/>
                    </a:cubicBezTo>
                    <a:cubicBezTo>
                      <a:pt x="387842" y="733632"/>
                      <a:pt x="388380" y="732825"/>
                      <a:pt x="388111" y="732287"/>
                    </a:cubicBezTo>
                    <a:cubicBezTo>
                      <a:pt x="386228" y="728520"/>
                      <a:pt x="382462" y="725830"/>
                      <a:pt x="379502" y="722871"/>
                    </a:cubicBezTo>
                    <a:cubicBezTo>
                      <a:pt x="377081" y="720450"/>
                      <a:pt x="375198" y="716683"/>
                      <a:pt x="372508" y="713993"/>
                    </a:cubicBezTo>
                    <a:cubicBezTo>
                      <a:pt x="372508" y="713724"/>
                      <a:pt x="372508" y="713455"/>
                      <a:pt x="372508" y="713455"/>
                    </a:cubicBezTo>
                    <a:cubicBezTo>
                      <a:pt x="373853" y="713724"/>
                      <a:pt x="374929" y="713993"/>
                      <a:pt x="376005" y="714262"/>
                    </a:cubicBezTo>
                    <a:cubicBezTo>
                      <a:pt x="377081" y="714531"/>
                      <a:pt x="378426" y="714800"/>
                      <a:pt x="379502" y="714800"/>
                    </a:cubicBezTo>
                    <a:cubicBezTo>
                      <a:pt x="380040" y="714800"/>
                      <a:pt x="381117" y="713993"/>
                      <a:pt x="381117" y="713455"/>
                    </a:cubicBezTo>
                    <a:cubicBezTo>
                      <a:pt x="381386" y="712917"/>
                      <a:pt x="380847" y="711841"/>
                      <a:pt x="380309" y="711572"/>
                    </a:cubicBezTo>
                    <a:cubicBezTo>
                      <a:pt x="379502" y="711034"/>
                      <a:pt x="378426" y="711034"/>
                      <a:pt x="377350" y="710765"/>
                    </a:cubicBezTo>
                    <a:cubicBezTo>
                      <a:pt x="374929" y="709958"/>
                      <a:pt x="372239" y="709420"/>
                      <a:pt x="369817" y="708343"/>
                    </a:cubicBezTo>
                    <a:cubicBezTo>
                      <a:pt x="364168" y="705115"/>
                      <a:pt x="358787" y="701618"/>
                      <a:pt x="353138" y="698390"/>
                    </a:cubicBezTo>
                    <a:cubicBezTo>
                      <a:pt x="348026" y="695430"/>
                      <a:pt x="344529" y="690857"/>
                      <a:pt x="339687" y="687359"/>
                    </a:cubicBezTo>
                    <a:cubicBezTo>
                      <a:pt x="333768" y="682786"/>
                      <a:pt x="328657" y="677137"/>
                      <a:pt x="324352" y="670949"/>
                    </a:cubicBezTo>
                    <a:cubicBezTo>
                      <a:pt x="319779" y="664223"/>
                      <a:pt x="314667" y="658036"/>
                      <a:pt x="309825" y="651310"/>
                    </a:cubicBezTo>
                    <a:cubicBezTo>
                      <a:pt x="309287" y="650503"/>
                      <a:pt x="308480" y="649696"/>
                      <a:pt x="309287" y="648620"/>
                    </a:cubicBezTo>
                    <a:cubicBezTo>
                      <a:pt x="313860" y="648351"/>
                      <a:pt x="318434" y="649427"/>
                      <a:pt x="322738" y="650772"/>
                    </a:cubicBezTo>
                    <a:cubicBezTo>
                      <a:pt x="324890" y="651310"/>
                      <a:pt x="327042" y="652117"/>
                      <a:pt x="329195" y="651579"/>
                    </a:cubicBezTo>
                    <a:cubicBezTo>
                      <a:pt x="330809" y="651310"/>
                      <a:pt x="332423" y="651310"/>
                      <a:pt x="334037" y="651579"/>
                    </a:cubicBezTo>
                    <a:cubicBezTo>
                      <a:pt x="342377" y="653193"/>
                      <a:pt x="350448" y="652924"/>
                      <a:pt x="358787" y="651579"/>
                    </a:cubicBezTo>
                    <a:cubicBezTo>
                      <a:pt x="360940" y="651310"/>
                      <a:pt x="363092" y="651310"/>
                      <a:pt x="365513" y="651579"/>
                    </a:cubicBezTo>
                    <a:cubicBezTo>
                      <a:pt x="377888" y="653462"/>
                      <a:pt x="388649" y="658574"/>
                      <a:pt x="398872" y="665568"/>
                    </a:cubicBezTo>
                    <a:cubicBezTo>
                      <a:pt x="402639" y="667990"/>
                      <a:pt x="406136" y="670680"/>
                      <a:pt x="409902" y="673101"/>
                    </a:cubicBezTo>
                    <a:cubicBezTo>
                      <a:pt x="412861" y="674984"/>
                      <a:pt x="415283" y="677406"/>
                      <a:pt x="416090" y="680903"/>
                    </a:cubicBezTo>
                    <a:cubicBezTo>
                      <a:pt x="416359" y="681979"/>
                      <a:pt x="416897" y="683055"/>
                      <a:pt x="417704" y="684131"/>
                    </a:cubicBezTo>
                    <a:cubicBezTo>
                      <a:pt x="417973" y="684400"/>
                      <a:pt x="417973" y="684669"/>
                      <a:pt x="418511" y="684669"/>
                    </a:cubicBezTo>
                    <a:cubicBezTo>
                      <a:pt x="419049" y="688167"/>
                      <a:pt x="419856" y="692202"/>
                      <a:pt x="420125" y="692740"/>
                    </a:cubicBezTo>
                    <a:cubicBezTo>
                      <a:pt x="422546" y="697313"/>
                      <a:pt x="426851" y="701349"/>
                      <a:pt x="431424" y="703232"/>
                    </a:cubicBezTo>
                    <a:cubicBezTo>
                      <a:pt x="431962" y="703501"/>
                      <a:pt x="432500" y="702963"/>
                      <a:pt x="432231" y="702156"/>
                    </a:cubicBezTo>
                    <a:cubicBezTo>
                      <a:pt x="429272" y="696506"/>
                      <a:pt x="423891" y="694354"/>
                      <a:pt x="422008" y="687898"/>
                    </a:cubicBezTo>
                    <a:cubicBezTo>
                      <a:pt x="421470" y="686283"/>
                      <a:pt x="421739" y="683324"/>
                      <a:pt x="420932" y="680903"/>
                    </a:cubicBezTo>
                    <a:cubicBezTo>
                      <a:pt x="421470" y="680903"/>
                      <a:pt x="421739" y="680903"/>
                      <a:pt x="422008" y="680903"/>
                    </a:cubicBezTo>
                    <a:cubicBezTo>
                      <a:pt x="423353" y="681441"/>
                      <a:pt x="424699" y="681979"/>
                      <a:pt x="425775" y="682786"/>
                    </a:cubicBezTo>
                    <a:cubicBezTo>
                      <a:pt x="434652" y="688167"/>
                      <a:pt x="444337" y="689512"/>
                      <a:pt x="454291" y="690588"/>
                    </a:cubicBezTo>
                    <a:cubicBezTo>
                      <a:pt x="455098" y="690588"/>
                      <a:pt x="455906" y="690588"/>
                      <a:pt x="456713" y="690319"/>
                    </a:cubicBezTo>
                    <a:cubicBezTo>
                      <a:pt x="457251" y="690050"/>
                      <a:pt x="457789" y="689512"/>
                      <a:pt x="457789" y="688974"/>
                    </a:cubicBezTo>
                    <a:cubicBezTo>
                      <a:pt x="457789" y="688436"/>
                      <a:pt x="457520" y="687629"/>
                      <a:pt x="456982" y="687359"/>
                    </a:cubicBezTo>
                    <a:cubicBezTo>
                      <a:pt x="456444" y="687090"/>
                      <a:pt x="455367" y="686821"/>
                      <a:pt x="454829" y="686552"/>
                    </a:cubicBezTo>
                    <a:cubicBezTo>
                      <a:pt x="452139" y="686283"/>
                      <a:pt x="449718" y="686014"/>
                      <a:pt x="447028" y="685745"/>
                    </a:cubicBezTo>
                    <a:cubicBezTo>
                      <a:pt x="438419" y="684938"/>
                      <a:pt x="430886" y="681710"/>
                      <a:pt x="423891" y="677137"/>
                    </a:cubicBezTo>
                    <a:cubicBezTo>
                      <a:pt x="423353" y="676868"/>
                      <a:pt x="422815" y="676060"/>
                      <a:pt x="422277" y="675253"/>
                    </a:cubicBezTo>
                    <a:cubicBezTo>
                      <a:pt x="424699" y="673101"/>
                      <a:pt x="427389" y="672832"/>
                      <a:pt x="429810" y="672294"/>
                    </a:cubicBezTo>
                    <a:cubicBezTo>
                      <a:pt x="437074" y="670680"/>
                      <a:pt x="444337" y="668259"/>
                      <a:pt x="451870" y="669604"/>
                    </a:cubicBezTo>
                    <a:cubicBezTo>
                      <a:pt x="454022" y="669873"/>
                      <a:pt x="456175" y="669873"/>
                      <a:pt x="458327" y="668259"/>
                    </a:cubicBezTo>
                    <a:cubicBezTo>
                      <a:pt x="458058" y="666914"/>
                      <a:pt x="457251" y="666376"/>
                      <a:pt x="456175" y="666376"/>
                    </a:cubicBezTo>
                    <a:cubicBezTo>
                      <a:pt x="452139" y="666376"/>
                      <a:pt x="448104" y="666107"/>
                      <a:pt x="444068" y="666107"/>
                    </a:cubicBezTo>
                    <a:cubicBezTo>
                      <a:pt x="442185" y="666107"/>
                      <a:pt x="440302" y="666376"/>
                      <a:pt x="438688" y="666645"/>
                    </a:cubicBezTo>
                    <a:cubicBezTo>
                      <a:pt x="432231" y="668528"/>
                      <a:pt x="425506" y="668797"/>
                      <a:pt x="419318" y="671487"/>
                    </a:cubicBezTo>
                    <a:cubicBezTo>
                      <a:pt x="417704" y="672294"/>
                      <a:pt x="416090" y="672025"/>
                      <a:pt x="414745" y="671218"/>
                    </a:cubicBezTo>
                    <a:cubicBezTo>
                      <a:pt x="411785" y="669335"/>
                      <a:pt x="408557" y="667452"/>
                      <a:pt x="405598" y="665299"/>
                    </a:cubicBezTo>
                    <a:cubicBezTo>
                      <a:pt x="397527" y="659112"/>
                      <a:pt x="388649" y="654269"/>
                      <a:pt x="379233" y="650503"/>
                    </a:cubicBezTo>
                    <a:cubicBezTo>
                      <a:pt x="378426" y="650234"/>
                      <a:pt x="377619" y="649696"/>
                      <a:pt x="376543" y="649158"/>
                    </a:cubicBezTo>
                    <a:cubicBezTo>
                      <a:pt x="377081" y="648620"/>
                      <a:pt x="377081" y="648082"/>
                      <a:pt x="377619" y="648082"/>
                    </a:cubicBezTo>
                    <a:cubicBezTo>
                      <a:pt x="383538" y="646468"/>
                      <a:pt x="389456" y="644854"/>
                      <a:pt x="395106" y="643239"/>
                    </a:cubicBezTo>
                    <a:cubicBezTo>
                      <a:pt x="407212" y="639742"/>
                      <a:pt x="419318" y="635976"/>
                      <a:pt x="431155" y="632478"/>
                    </a:cubicBezTo>
                    <a:cubicBezTo>
                      <a:pt x="433576" y="631671"/>
                      <a:pt x="435729" y="630595"/>
                      <a:pt x="438150" y="630864"/>
                    </a:cubicBezTo>
                    <a:cubicBezTo>
                      <a:pt x="438957" y="630864"/>
                      <a:pt x="440302" y="630595"/>
                      <a:pt x="440840" y="630057"/>
                    </a:cubicBezTo>
                    <a:cubicBezTo>
                      <a:pt x="444337" y="627636"/>
                      <a:pt x="448642" y="626560"/>
                      <a:pt x="452677" y="625215"/>
                    </a:cubicBezTo>
                    <a:cubicBezTo>
                      <a:pt x="456444" y="623870"/>
                      <a:pt x="459403" y="624139"/>
                      <a:pt x="462900" y="626560"/>
                    </a:cubicBezTo>
                    <a:cubicBezTo>
                      <a:pt x="466397" y="628981"/>
                      <a:pt x="470164" y="631133"/>
                      <a:pt x="473930" y="632747"/>
                    </a:cubicBezTo>
                    <a:cubicBezTo>
                      <a:pt x="479311" y="634900"/>
                      <a:pt x="485229" y="635707"/>
                      <a:pt x="491148" y="635707"/>
                    </a:cubicBezTo>
                    <a:cubicBezTo>
                      <a:pt x="503792" y="635438"/>
                      <a:pt x="516167" y="635169"/>
                      <a:pt x="528811" y="633554"/>
                    </a:cubicBezTo>
                    <a:cubicBezTo>
                      <a:pt x="536882" y="632747"/>
                      <a:pt x="544953" y="631402"/>
                      <a:pt x="552755" y="629788"/>
                    </a:cubicBezTo>
                    <a:cubicBezTo>
                      <a:pt x="555714" y="629250"/>
                      <a:pt x="558135" y="628174"/>
                      <a:pt x="560556" y="626291"/>
                    </a:cubicBezTo>
                    <a:cubicBezTo>
                      <a:pt x="561632" y="625484"/>
                      <a:pt x="562439" y="624139"/>
                      <a:pt x="562978" y="623062"/>
                    </a:cubicBezTo>
                    <a:cubicBezTo>
                      <a:pt x="563247" y="622524"/>
                      <a:pt x="562978" y="621448"/>
                      <a:pt x="562439" y="620910"/>
                    </a:cubicBezTo>
                    <a:cubicBezTo>
                      <a:pt x="561901" y="620641"/>
                      <a:pt x="560556" y="620641"/>
                      <a:pt x="560287" y="620910"/>
                    </a:cubicBezTo>
                    <a:cubicBezTo>
                      <a:pt x="558135" y="624946"/>
                      <a:pt x="554100" y="626022"/>
                      <a:pt x="550064" y="626829"/>
                    </a:cubicBezTo>
                    <a:cubicBezTo>
                      <a:pt x="543608" y="628174"/>
                      <a:pt x="537420" y="629519"/>
                      <a:pt x="530964" y="630326"/>
                    </a:cubicBezTo>
                    <a:cubicBezTo>
                      <a:pt x="517781" y="632209"/>
                      <a:pt x="504330" y="632478"/>
                      <a:pt x="490879" y="632478"/>
                    </a:cubicBezTo>
                    <a:cubicBezTo>
                      <a:pt x="482539" y="632478"/>
                      <a:pt x="474468" y="630595"/>
                      <a:pt x="467474" y="625484"/>
                    </a:cubicBezTo>
                    <a:cubicBezTo>
                      <a:pt x="466397" y="624677"/>
                      <a:pt x="465590" y="623870"/>
                      <a:pt x="466397" y="621986"/>
                    </a:cubicBezTo>
                    <a:cubicBezTo>
                      <a:pt x="468012" y="621448"/>
                      <a:pt x="469895" y="620641"/>
                      <a:pt x="471778" y="620103"/>
                    </a:cubicBezTo>
                    <a:cubicBezTo>
                      <a:pt x="486036" y="615799"/>
                      <a:pt x="500564" y="611494"/>
                      <a:pt x="514822" y="607190"/>
                    </a:cubicBezTo>
                    <a:cubicBezTo>
                      <a:pt x="519665" y="605845"/>
                      <a:pt x="524507" y="604231"/>
                      <a:pt x="529349" y="602886"/>
                    </a:cubicBezTo>
                    <a:cubicBezTo>
                      <a:pt x="542263" y="599119"/>
                      <a:pt x="555445" y="595084"/>
                      <a:pt x="568358" y="591317"/>
                    </a:cubicBezTo>
                    <a:cubicBezTo>
                      <a:pt x="569165" y="591048"/>
                      <a:pt x="569972" y="590510"/>
                      <a:pt x="571317" y="589703"/>
                    </a:cubicBezTo>
                    <a:cubicBezTo>
                      <a:pt x="568358" y="588627"/>
                      <a:pt x="566206" y="589165"/>
                      <a:pt x="564054" y="589703"/>
                    </a:cubicBezTo>
                    <a:cubicBezTo>
                      <a:pt x="558942" y="591048"/>
                      <a:pt x="553831" y="592125"/>
                      <a:pt x="548719" y="593739"/>
                    </a:cubicBezTo>
                    <a:cubicBezTo>
                      <a:pt x="547643" y="594008"/>
                      <a:pt x="546298" y="594546"/>
                      <a:pt x="545222" y="594815"/>
                    </a:cubicBezTo>
                    <a:cubicBezTo>
                      <a:pt x="547105" y="591586"/>
                      <a:pt x="549795" y="588896"/>
                      <a:pt x="552755" y="586475"/>
                    </a:cubicBezTo>
                    <a:cubicBezTo>
                      <a:pt x="557866" y="581902"/>
                      <a:pt x="562709" y="577059"/>
                      <a:pt x="568627" y="573562"/>
                    </a:cubicBezTo>
                    <a:cubicBezTo>
                      <a:pt x="569703" y="573024"/>
                      <a:pt x="571048" y="571948"/>
                      <a:pt x="570510" y="570064"/>
                    </a:cubicBezTo>
                    <a:cubicBezTo>
                      <a:pt x="569972" y="570064"/>
                      <a:pt x="569434" y="569795"/>
                      <a:pt x="568896" y="570064"/>
                    </a:cubicBezTo>
                    <a:cubicBezTo>
                      <a:pt x="567551" y="570872"/>
                      <a:pt x="565937" y="571410"/>
                      <a:pt x="564592" y="572486"/>
                    </a:cubicBezTo>
                    <a:cubicBezTo>
                      <a:pt x="557059" y="578135"/>
                      <a:pt x="550333" y="584861"/>
                      <a:pt x="543608" y="591856"/>
                    </a:cubicBezTo>
                    <a:cubicBezTo>
                      <a:pt x="542263" y="593201"/>
                      <a:pt x="541456" y="594815"/>
                      <a:pt x="540649" y="596429"/>
                    </a:cubicBezTo>
                    <a:cubicBezTo>
                      <a:pt x="530695" y="599388"/>
                      <a:pt x="520741" y="602347"/>
                      <a:pt x="510787" y="605307"/>
                    </a:cubicBezTo>
                    <a:cubicBezTo>
                      <a:pt x="496259" y="609611"/>
                      <a:pt x="481732" y="614185"/>
                      <a:pt x="467205" y="618489"/>
                    </a:cubicBezTo>
                    <a:cubicBezTo>
                      <a:pt x="463438" y="619565"/>
                      <a:pt x="459403" y="620910"/>
                      <a:pt x="455636" y="621986"/>
                    </a:cubicBezTo>
                    <a:cubicBezTo>
                      <a:pt x="454022" y="622524"/>
                      <a:pt x="452408" y="622793"/>
                      <a:pt x="450794" y="623062"/>
                    </a:cubicBezTo>
                    <a:cubicBezTo>
                      <a:pt x="448911" y="623332"/>
                      <a:pt x="447566" y="621717"/>
                      <a:pt x="448642" y="619834"/>
                    </a:cubicBezTo>
                    <a:cubicBezTo>
                      <a:pt x="451063" y="615799"/>
                      <a:pt x="453484" y="612032"/>
                      <a:pt x="456175" y="607997"/>
                    </a:cubicBezTo>
                    <a:cubicBezTo>
                      <a:pt x="456982" y="606652"/>
                      <a:pt x="458327" y="605576"/>
                      <a:pt x="459403" y="604500"/>
                    </a:cubicBezTo>
                    <a:cubicBezTo>
                      <a:pt x="463976" y="600733"/>
                      <a:pt x="468819" y="596967"/>
                      <a:pt x="473661" y="593201"/>
                    </a:cubicBezTo>
                    <a:cubicBezTo>
                      <a:pt x="483077" y="585937"/>
                      <a:pt x="493300" y="579480"/>
                      <a:pt x="503254" y="573024"/>
                    </a:cubicBezTo>
                    <a:cubicBezTo>
                      <a:pt x="507289" y="570603"/>
                      <a:pt x="511594" y="567912"/>
                      <a:pt x="516436" y="566836"/>
                    </a:cubicBezTo>
                    <a:cubicBezTo>
                      <a:pt x="516974" y="566836"/>
                      <a:pt x="517512" y="566298"/>
                      <a:pt x="518050" y="566029"/>
                    </a:cubicBezTo>
                    <a:cubicBezTo>
                      <a:pt x="518319" y="565760"/>
                      <a:pt x="518588" y="565222"/>
                      <a:pt x="518319" y="564953"/>
                    </a:cubicBezTo>
                    <a:cubicBezTo>
                      <a:pt x="518319" y="564684"/>
                      <a:pt x="518050" y="564146"/>
                      <a:pt x="517512" y="564146"/>
                    </a:cubicBezTo>
                    <a:cubicBezTo>
                      <a:pt x="516705" y="563877"/>
                      <a:pt x="515898" y="563608"/>
                      <a:pt x="515091" y="563877"/>
                    </a:cubicBezTo>
                    <a:cubicBezTo>
                      <a:pt x="512670" y="564684"/>
                      <a:pt x="509980" y="565491"/>
                      <a:pt x="507827" y="566836"/>
                    </a:cubicBezTo>
                    <a:cubicBezTo>
                      <a:pt x="498950" y="572486"/>
                      <a:pt x="489803" y="577866"/>
                      <a:pt x="481194" y="584054"/>
                    </a:cubicBezTo>
                    <a:cubicBezTo>
                      <a:pt x="473123" y="589703"/>
                      <a:pt x="465321" y="595891"/>
                      <a:pt x="457520" y="602078"/>
                    </a:cubicBezTo>
                    <a:cubicBezTo>
                      <a:pt x="455906" y="603424"/>
                      <a:pt x="454560" y="604769"/>
                      <a:pt x="453484" y="606383"/>
                    </a:cubicBezTo>
                    <a:cubicBezTo>
                      <a:pt x="450256" y="610956"/>
                      <a:pt x="446759" y="615530"/>
                      <a:pt x="444337" y="620641"/>
                    </a:cubicBezTo>
                    <a:cubicBezTo>
                      <a:pt x="442185" y="624946"/>
                      <a:pt x="439226" y="627098"/>
                      <a:pt x="434922" y="628443"/>
                    </a:cubicBezTo>
                    <a:cubicBezTo>
                      <a:pt x="432769" y="628981"/>
                      <a:pt x="430617" y="629788"/>
                      <a:pt x="428465" y="630595"/>
                    </a:cubicBezTo>
                    <a:cubicBezTo>
                      <a:pt x="414207" y="634900"/>
                      <a:pt x="400217" y="639204"/>
                      <a:pt x="385959" y="643239"/>
                    </a:cubicBezTo>
                    <a:cubicBezTo>
                      <a:pt x="375198" y="646199"/>
                      <a:pt x="364168" y="647813"/>
                      <a:pt x="353138" y="649158"/>
                    </a:cubicBezTo>
                    <a:cubicBezTo>
                      <a:pt x="351793" y="649427"/>
                      <a:pt x="350448" y="649696"/>
                      <a:pt x="349102" y="648082"/>
                    </a:cubicBezTo>
                    <a:cubicBezTo>
                      <a:pt x="349371" y="645661"/>
                      <a:pt x="350717" y="643239"/>
                      <a:pt x="351793" y="641087"/>
                    </a:cubicBezTo>
                    <a:cubicBezTo>
                      <a:pt x="353945" y="637052"/>
                      <a:pt x="356097" y="632747"/>
                      <a:pt x="358249" y="628712"/>
                    </a:cubicBezTo>
                    <a:cubicBezTo>
                      <a:pt x="360132" y="625484"/>
                      <a:pt x="362016" y="622524"/>
                      <a:pt x="364437" y="619834"/>
                    </a:cubicBezTo>
                    <a:cubicBezTo>
                      <a:pt x="367396" y="616606"/>
                      <a:pt x="370624" y="613916"/>
                      <a:pt x="373853" y="611225"/>
                    </a:cubicBezTo>
                    <a:cubicBezTo>
                      <a:pt x="378964" y="606921"/>
                      <a:pt x="384076" y="602617"/>
                      <a:pt x="389187" y="598312"/>
                    </a:cubicBezTo>
                    <a:cubicBezTo>
                      <a:pt x="393223" y="595084"/>
                      <a:pt x="397258" y="592125"/>
                      <a:pt x="401293" y="589434"/>
                    </a:cubicBezTo>
                    <a:cubicBezTo>
                      <a:pt x="408557" y="584323"/>
                      <a:pt x="415821" y="579211"/>
                      <a:pt x="423623" y="574638"/>
                    </a:cubicBezTo>
                    <a:cubicBezTo>
                      <a:pt x="428196" y="571679"/>
                      <a:pt x="433307" y="569795"/>
                      <a:pt x="438419" y="567374"/>
                    </a:cubicBezTo>
                    <a:cubicBezTo>
                      <a:pt x="439495" y="566836"/>
                      <a:pt x="440840" y="566567"/>
                      <a:pt x="440571" y="564953"/>
                    </a:cubicBezTo>
                    <a:cubicBezTo>
                      <a:pt x="438957" y="563877"/>
                      <a:pt x="437343" y="564146"/>
                      <a:pt x="435998" y="564953"/>
                    </a:cubicBezTo>
                    <a:cubicBezTo>
                      <a:pt x="432769" y="566567"/>
                      <a:pt x="429272" y="567912"/>
                      <a:pt x="426313" y="569795"/>
                    </a:cubicBezTo>
                    <a:cubicBezTo>
                      <a:pt x="419856" y="573562"/>
                      <a:pt x="413400" y="577597"/>
                      <a:pt x="407481" y="581902"/>
                    </a:cubicBezTo>
                    <a:cubicBezTo>
                      <a:pt x="391339" y="592932"/>
                      <a:pt x="376005" y="604769"/>
                      <a:pt x="362016" y="618220"/>
                    </a:cubicBezTo>
                    <a:cubicBezTo>
                      <a:pt x="361478" y="618758"/>
                      <a:pt x="360671" y="619027"/>
                      <a:pt x="359863" y="619296"/>
                    </a:cubicBezTo>
                    <a:cubicBezTo>
                      <a:pt x="359595" y="618220"/>
                      <a:pt x="359325" y="617682"/>
                      <a:pt x="359595" y="617144"/>
                    </a:cubicBezTo>
                    <a:cubicBezTo>
                      <a:pt x="360940" y="611225"/>
                      <a:pt x="362285" y="605307"/>
                      <a:pt x="365244" y="599926"/>
                    </a:cubicBezTo>
                    <a:cubicBezTo>
                      <a:pt x="366858" y="596967"/>
                      <a:pt x="368203" y="593739"/>
                      <a:pt x="369548" y="590510"/>
                    </a:cubicBezTo>
                    <a:cubicBezTo>
                      <a:pt x="369817" y="589703"/>
                      <a:pt x="369817" y="588896"/>
                      <a:pt x="370086" y="588089"/>
                    </a:cubicBezTo>
                    <a:cubicBezTo>
                      <a:pt x="370086" y="587820"/>
                      <a:pt x="369548" y="587282"/>
                      <a:pt x="369279" y="587282"/>
                    </a:cubicBezTo>
                    <a:cubicBezTo>
                      <a:pt x="369010" y="587013"/>
                      <a:pt x="368472" y="587013"/>
                      <a:pt x="368203" y="587282"/>
                    </a:cubicBezTo>
                    <a:cubicBezTo>
                      <a:pt x="367665" y="587820"/>
                      <a:pt x="366858" y="588358"/>
                      <a:pt x="366589" y="589165"/>
                    </a:cubicBezTo>
                    <a:cubicBezTo>
                      <a:pt x="365244" y="591856"/>
                      <a:pt x="364437" y="594815"/>
                      <a:pt x="363092" y="597505"/>
                    </a:cubicBezTo>
                    <a:cubicBezTo>
                      <a:pt x="359595" y="604231"/>
                      <a:pt x="357711" y="611494"/>
                      <a:pt x="356097" y="618758"/>
                    </a:cubicBezTo>
                    <a:cubicBezTo>
                      <a:pt x="355828" y="620103"/>
                      <a:pt x="355559" y="621717"/>
                      <a:pt x="355828" y="623062"/>
                    </a:cubicBezTo>
                    <a:cubicBezTo>
                      <a:pt x="356635" y="626022"/>
                      <a:pt x="355559" y="628174"/>
                      <a:pt x="354483" y="630595"/>
                    </a:cubicBezTo>
                    <a:cubicBezTo>
                      <a:pt x="351793" y="635707"/>
                      <a:pt x="349102" y="641087"/>
                      <a:pt x="346412" y="646199"/>
                    </a:cubicBezTo>
                    <a:cubicBezTo>
                      <a:pt x="345874" y="647544"/>
                      <a:pt x="345067" y="648620"/>
                      <a:pt x="344529" y="649965"/>
                    </a:cubicBezTo>
                    <a:cubicBezTo>
                      <a:pt x="337534" y="650234"/>
                      <a:pt x="331078" y="649427"/>
                      <a:pt x="324352" y="647813"/>
                    </a:cubicBezTo>
                    <a:cubicBezTo>
                      <a:pt x="318434" y="646468"/>
                      <a:pt x="312515" y="645122"/>
                      <a:pt x="306597" y="643777"/>
                    </a:cubicBezTo>
                    <a:cubicBezTo>
                      <a:pt x="306058" y="643508"/>
                      <a:pt x="305789" y="643508"/>
                      <a:pt x="305520" y="643239"/>
                    </a:cubicBezTo>
                    <a:cubicBezTo>
                      <a:pt x="304175" y="642701"/>
                      <a:pt x="302561" y="642163"/>
                      <a:pt x="300947" y="641625"/>
                    </a:cubicBezTo>
                    <a:cubicBezTo>
                      <a:pt x="304982" y="637321"/>
                      <a:pt x="309018" y="633016"/>
                      <a:pt x="313053" y="628712"/>
                    </a:cubicBezTo>
                    <a:cubicBezTo>
                      <a:pt x="319241" y="622255"/>
                      <a:pt x="325159" y="615530"/>
                      <a:pt x="330809" y="608804"/>
                    </a:cubicBezTo>
                    <a:cubicBezTo>
                      <a:pt x="335113" y="603962"/>
                      <a:pt x="339149" y="598850"/>
                      <a:pt x="342915" y="593470"/>
                    </a:cubicBezTo>
                    <a:cubicBezTo>
                      <a:pt x="350717" y="582709"/>
                      <a:pt x="358249" y="571679"/>
                      <a:pt x="364706" y="559842"/>
                    </a:cubicBezTo>
                    <a:cubicBezTo>
                      <a:pt x="368472" y="553385"/>
                      <a:pt x="370624" y="552309"/>
                      <a:pt x="377888" y="553654"/>
                    </a:cubicBezTo>
                    <a:close/>
                    <a:moveTo>
                      <a:pt x="55058" y="631133"/>
                    </a:moveTo>
                    <a:cubicBezTo>
                      <a:pt x="57479" y="625753"/>
                      <a:pt x="59900" y="620372"/>
                      <a:pt x="62322" y="614992"/>
                    </a:cubicBezTo>
                    <a:cubicBezTo>
                      <a:pt x="67164" y="605038"/>
                      <a:pt x="72545" y="595084"/>
                      <a:pt x="77118" y="584861"/>
                    </a:cubicBezTo>
                    <a:cubicBezTo>
                      <a:pt x="92990" y="550157"/>
                      <a:pt x="100254" y="513838"/>
                      <a:pt x="100523" y="475637"/>
                    </a:cubicBezTo>
                    <a:cubicBezTo>
                      <a:pt x="100523" y="453577"/>
                      <a:pt x="99716" y="431516"/>
                      <a:pt x="98102" y="409456"/>
                    </a:cubicBezTo>
                    <a:cubicBezTo>
                      <a:pt x="97564" y="402193"/>
                      <a:pt x="96488" y="394929"/>
                      <a:pt x="95681" y="387665"/>
                    </a:cubicBezTo>
                    <a:cubicBezTo>
                      <a:pt x="93797" y="369910"/>
                      <a:pt x="91107" y="352423"/>
                      <a:pt x="87879" y="334667"/>
                    </a:cubicBezTo>
                    <a:cubicBezTo>
                      <a:pt x="87341" y="331439"/>
                      <a:pt x="87072" y="328211"/>
                      <a:pt x="86534" y="324982"/>
                    </a:cubicBezTo>
                    <a:cubicBezTo>
                      <a:pt x="84651" y="309648"/>
                      <a:pt x="82767" y="294314"/>
                      <a:pt x="80615" y="279248"/>
                    </a:cubicBezTo>
                    <a:cubicBezTo>
                      <a:pt x="79539" y="270908"/>
                      <a:pt x="77925" y="262838"/>
                      <a:pt x="76580" y="254767"/>
                    </a:cubicBezTo>
                    <a:cubicBezTo>
                      <a:pt x="74428" y="238894"/>
                      <a:pt x="72813" y="223022"/>
                      <a:pt x="73352" y="206880"/>
                    </a:cubicBezTo>
                    <a:cubicBezTo>
                      <a:pt x="73352" y="205266"/>
                      <a:pt x="73621" y="203652"/>
                      <a:pt x="73621" y="202038"/>
                    </a:cubicBezTo>
                    <a:cubicBezTo>
                      <a:pt x="73621" y="201769"/>
                      <a:pt x="73890" y="201769"/>
                      <a:pt x="73890" y="201500"/>
                    </a:cubicBezTo>
                    <a:cubicBezTo>
                      <a:pt x="74966" y="195312"/>
                      <a:pt x="74966" y="188856"/>
                      <a:pt x="75504" y="182668"/>
                    </a:cubicBezTo>
                    <a:cubicBezTo>
                      <a:pt x="75504" y="182399"/>
                      <a:pt x="75504" y="182399"/>
                      <a:pt x="75504" y="182130"/>
                    </a:cubicBezTo>
                    <a:cubicBezTo>
                      <a:pt x="75504" y="181323"/>
                      <a:pt x="75773" y="180785"/>
                      <a:pt x="75773" y="179978"/>
                    </a:cubicBezTo>
                    <a:cubicBezTo>
                      <a:pt x="75773" y="179978"/>
                      <a:pt x="75773" y="179978"/>
                      <a:pt x="75504" y="179709"/>
                    </a:cubicBezTo>
                    <a:cubicBezTo>
                      <a:pt x="75504" y="178364"/>
                      <a:pt x="75773" y="177019"/>
                      <a:pt x="76042" y="175942"/>
                    </a:cubicBezTo>
                    <a:cubicBezTo>
                      <a:pt x="77387" y="166796"/>
                      <a:pt x="79808" y="157649"/>
                      <a:pt x="82767" y="148771"/>
                    </a:cubicBezTo>
                    <a:cubicBezTo>
                      <a:pt x="85996" y="138548"/>
                      <a:pt x="90300" y="128863"/>
                      <a:pt x="94605" y="119178"/>
                    </a:cubicBezTo>
                    <a:cubicBezTo>
                      <a:pt x="97564" y="112991"/>
                      <a:pt x="100792" y="106803"/>
                      <a:pt x="103751" y="100615"/>
                    </a:cubicBezTo>
                    <a:cubicBezTo>
                      <a:pt x="104289" y="100077"/>
                      <a:pt x="104558" y="99539"/>
                      <a:pt x="105097" y="99001"/>
                    </a:cubicBezTo>
                    <a:cubicBezTo>
                      <a:pt x="105366" y="98463"/>
                      <a:pt x="105635" y="97925"/>
                      <a:pt x="105904" y="97656"/>
                    </a:cubicBezTo>
                    <a:cubicBezTo>
                      <a:pt x="108863" y="92276"/>
                      <a:pt x="112091" y="86895"/>
                      <a:pt x="115050" y="81515"/>
                    </a:cubicBezTo>
                    <a:cubicBezTo>
                      <a:pt x="117203" y="77748"/>
                      <a:pt x="119893" y="74251"/>
                      <a:pt x="122045" y="70216"/>
                    </a:cubicBezTo>
                    <a:cubicBezTo>
                      <a:pt x="122583" y="69678"/>
                      <a:pt x="123121" y="68870"/>
                      <a:pt x="123659" y="68332"/>
                    </a:cubicBezTo>
                    <a:cubicBezTo>
                      <a:pt x="123928" y="67794"/>
                      <a:pt x="124197" y="67525"/>
                      <a:pt x="124466" y="66987"/>
                    </a:cubicBezTo>
                    <a:cubicBezTo>
                      <a:pt x="131461" y="56495"/>
                      <a:pt x="140070" y="47348"/>
                      <a:pt x="150024" y="39547"/>
                    </a:cubicBezTo>
                    <a:cubicBezTo>
                      <a:pt x="155135" y="35511"/>
                      <a:pt x="160247" y="31476"/>
                      <a:pt x="165627" y="27710"/>
                    </a:cubicBezTo>
                    <a:cubicBezTo>
                      <a:pt x="168856" y="25557"/>
                      <a:pt x="172084" y="23405"/>
                      <a:pt x="175581" y="21791"/>
                    </a:cubicBezTo>
                    <a:cubicBezTo>
                      <a:pt x="184728" y="17756"/>
                      <a:pt x="193875" y="13182"/>
                      <a:pt x="203829" y="10761"/>
                    </a:cubicBezTo>
                    <a:cubicBezTo>
                      <a:pt x="209478" y="9416"/>
                      <a:pt x="214859" y="7802"/>
                      <a:pt x="220239" y="6188"/>
                    </a:cubicBezTo>
                    <a:cubicBezTo>
                      <a:pt x="227234" y="4035"/>
                      <a:pt x="234767" y="4304"/>
                      <a:pt x="242030" y="4035"/>
                    </a:cubicBezTo>
                    <a:cubicBezTo>
                      <a:pt x="242299" y="4035"/>
                      <a:pt x="242569" y="4035"/>
                      <a:pt x="242569" y="4035"/>
                    </a:cubicBezTo>
                    <a:cubicBezTo>
                      <a:pt x="254137" y="2421"/>
                      <a:pt x="265167" y="5111"/>
                      <a:pt x="276197" y="7802"/>
                    </a:cubicBezTo>
                    <a:cubicBezTo>
                      <a:pt x="278080" y="8340"/>
                      <a:pt x="279694" y="8609"/>
                      <a:pt x="281577" y="8878"/>
                    </a:cubicBezTo>
                    <a:cubicBezTo>
                      <a:pt x="291800" y="9954"/>
                      <a:pt x="301216" y="13720"/>
                      <a:pt x="310094" y="18563"/>
                    </a:cubicBezTo>
                    <a:cubicBezTo>
                      <a:pt x="323545" y="25557"/>
                      <a:pt x="335382" y="34435"/>
                      <a:pt x="346681" y="44658"/>
                    </a:cubicBezTo>
                    <a:cubicBezTo>
                      <a:pt x="359863" y="56764"/>
                      <a:pt x="372239" y="69678"/>
                      <a:pt x="383807" y="83129"/>
                    </a:cubicBezTo>
                    <a:cubicBezTo>
                      <a:pt x="385421" y="85012"/>
                      <a:pt x="386766" y="87164"/>
                      <a:pt x="388111" y="89316"/>
                    </a:cubicBezTo>
                    <a:cubicBezTo>
                      <a:pt x="387573" y="88778"/>
                      <a:pt x="387035" y="88509"/>
                      <a:pt x="386766" y="88240"/>
                    </a:cubicBezTo>
                    <a:cubicBezTo>
                      <a:pt x="389994" y="92007"/>
                      <a:pt x="392954" y="95504"/>
                      <a:pt x="395913" y="99539"/>
                    </a:cubicBezTo>
                    <a:cubicBezTo>
                      <a:pt x="403984" y="110838"/>
                      <a:pt x="416897" y="123483"/>
                      <a:pt x="419856" y="137741"/>
                    </a:cubicBezTo>
                    <a:cubicBezTo>
                      <a:pt x="423891" y="144198"/>
                      <a:pt x="427389" y="150923"/>
                      <a:pt x="430886" y="157649"/>
                    </a:cubicBezTo>
                    <a:cubicBezTo>
                      <a:pt x="432231" y="160339"/>
                      <a:pt x="433307" y="163298"/>
                      <a:pt x="434384" y="165989"/>
                    </a:cubicBezTo>
                    <a:cubicBezTo>
                      <a:pt x="439495" y="178902"/>
                      <a:pt x="442723" y="192084"/>
                      <a:pt x="445413" y="205804"/>
                    </a:cubicBezTo>
                    <a:cubicBezTo>
                      <a:pt x="446490" y="212261"/>
                      <a:pt x="448104" y="218987"/>
                      <a:pt x="448911" y="225443"/>
                    </a:cubicBezTo>
                    <a:cubicBezTo>
                      <a:pt x="450256" y="236473"/>
                      <a:pt x="451332" y="247503"/>
                      <a:pt x="451870" y="258802"/>
                    </a:cubicBezTo>
                    <a:cubicBezTo>
                      <a:pt x="452408" y="271715"/>
                      <a:pt x="451870" y="284629"/>
                      <a:pt x="451870" y="297811"/>
                    </a:cubicBezTo>
                    <a:cubicBezTo>
                      <a:pt x="451870" y="303999"/>
                      <a:pt x="451601" y="309917"/>
                      <a:pt x="451332" y="316105"/>
                    </a:cubicBezTo>
                    <a:cubicBezTo>
                      <a:pt x="451063" y="328211"/>
                      <a:pt x="448911" y="340317"/>
                      <a:pt x="446759" y="352154"/>
                    </a:cubicBezTo>
                    <a:cubicBezTo>
                      <a:pt x="444337" y="365605"/>
                      <a:pt x="441647" y="378788"/>
                      <a:pt x="438688" y="391970"/>
                    </a:cubicBezTo>
                    <a:cubicBezTo>
                      <a:pt x="435998" y="403538"/>
                      <a:pt x="431693" y="414837"/>
                      <a:pt x="427658" y="426136"/>
                    </a:cubicBezTo>
                    <a:cubicBezTo>
                      <a:pt x="420125" y="447658"/>
                      <a:pt x="411516" y="468642"/>
                      <a:pt x="401831" y="489088"/>
                    </a:cubicBezTo>
                    <a:cubicBezTo>
                      <a:pt x="397527" y="497966"/>
                      <a:pt x="392954" y="506306"/>
                      <a:pt x="388380" y="514914"/>
                    </a:cubicBezTo>
                    <a:cubicBezTo>
                      <a:pt x="383269" y="524330"/>
                      <a:pt x="377888" y="533746"/>
                      <a:pt x="372777" y="542893"/>
                    </a:cubicBezTo>
                    <a:cubicBezTo>
                      <a:pt x="371163" y="545583"/>
                      <a:pt x="370086" y="548273"/>
                      <a:pt x="367396" y="550157"/>
                    </a:cubicBezTo>
                    <a:cubicBezTo>
                      <a:pt x="366858" y="550426"/>
                      <a:pt x="366589" y="551502"/>
                      <a:pt x="366320" y="552309"/>
                    </a:cubicBezTo>
                    <a:cubicBezTo>
                      <a:pt x="365244" y="554730"/>
                      <a:pt x="364437" y="557151"/>
                      <a:pt x="363092" y="559572"/>
                    </a:cubicBezTo>
                    <a:cubicBezTo>
                      <a:pt x="354214" y="573562"/>
                      <a:pt x="345067" y="587551"/>
                      <a:pt x="334844" y="600464"/>
                    </a:cubicBezTo>
                    <a:cubicBezTo>
                      <a:pt x="329195" y="607728"/>
                      <a:pt x="323007" y="614454"/>
                      <a:pt x="316819" y="621179"/>
                    </a:cubicBezTo>
                    <a:cubicBezTo>
                      <a:pt x="313322" y="624946"/>
                      <a:pt x="309556" y="628981"/>
                      <a:pt x="306058" y="632747"/>
                    </a:cubicBezTo>
                    <a:cubicBezTo>
                      <a:pt x="300140" y="637859"/>
                      <a:pt x="294759" y="643239"/>
                      <a:pt x="289110" y="648620"/>
                    </a:cubicBezTo>
                    <a:cubicBezTo>
                      <a:pt x="280770" y="656153"/>
                      <a:pt x="272699" y="663416"/>
                      <a:pt x="264091" y="670680"/>
                    </a:cubicBezTo>
                    <a:cubicBezTo>
                      <a:pt x="263552" y="670949"/>
                      <a:pt x="263283" y="671487"/>
                      <a:pt x="262745" y="671756"/>
                    </a:cubicBezTo>
                    <a:cubicBezTo>
                      <a:pt x="258441" y="674715"/>
                      <a:pt x="254406" y="677675"/>
                      <a:pt x="250101" y="680634"/>
                    </a:cubicBezTo>
                    <a:cubicBezTo>
                      <a:pt x="243914" y="684669"/>
                      <a:pt x="237726" y="688974"/>
                      <a:pt x="231269" y="692740"/>
                    </a:cubicBezTo>
                    <a:cubicBezTo>
                      <a:pt x="225889" y="695699"/>
                      <a:pt x="220508" y="698928"/>
                      <a:pt x="215666" y="702156"/>
                    </a:cubicBezTo>
                    <a:cubicBezTo>
                      <a:pt x="209478" y="705922"/>
                      <a:pt x="203022" y="709420"/>
                      <a:pt x="196834" y="713186"/>
                    </a:cubicBezTo>
                    <a:cubicBezTo>
                      <a:pt x="195489" y="713993"/>
                      <a:pt x="194413" y="714531"/>
                      <a:pt x="193068" y="715069"/>
                    </a:cubicBezTo>
                    <a:cubicBezTo>
                      <a:pt x="191454" y="715607"/>
                      <a:pt x="190109" y="715607"/>
                      <a:pt x="188494" y="715069"/>
                    </a:cubicBezTo>
                    <a:cubicBezTo>
                      <a:pt x="184190" y="713455"/>
                      <a:pt x="179886" y="712917"/>
                      <a:pt x="175581" y="715069"/>
                    </a:cubicBezTo>
                    <a:cubicBezTo>
                      <a:pt x="173160" y="716145"/>
                      <a:pt x="170739" y="716145"/>
                      <a:pt x="168317" y="715338"/>
                    </a:cubicBezTo>
                    <a:cubicBezTo>
                      <a:pt x="159978" y="713186"/>
                      <a:pt x="152176" y="709689"/>
                      <a:pt x="145719" y="703770"/>
                    </a:cubicBezTo>
                    <a:cubicBezTo>
                      <a:pt x="140608" y="698928"/>
                      <a:pt x="137380" y="693009"/>
                      <a:pt x="135227" y="686283"/>
                    </a:cubicBezTo>
                    <a:cubicBezTo>
                      <a:pt x="134420" y="683862"/>
                      <a:pt x="134689" y="681441"/>
                      <a:pt x="136034" y="679289"/>
                    </a:cubicBezTo>
                    <a:cubicBezTo>
                      <a:pt x="136841" y="677944"/>
                      <a:pt x="137649" y="676598"/>
                      <a:pt x="138456" y="674984"/>
                    </a:cubicBezTo>
                    <a:cubicBezTo>
                      <a:pt x="140877" y="671487"/>
                      <a:pt x="141146" y="667721"/>
                      <a:pt x="139532" y="663954"/>
                    </a:cubicBezTo>
                    <a:cubicBezTo>
                      <a:pt x="138994" y="662340"/>
                      <a:pt x="138187" y="660457"/>
                      <a:pt x="137380" y="658843"/>
                    </a:cubicBezTo>
                    <a:cubicBezTo>
                      <a:pt x="135765" y="655345"/>
                      <a:pt x="135227" y="651579"/>
                      <a:pt x="135765" y="647544"/>
                    </a:cubicBezTo>
                    <a:cubicBezTo>
                      <a:pt x="136573" y="641356"/>
                      <a:pt x="136573" y="634900"/>
                      <a:pt x="137918" y="628712"/>
                    </a:cubicBezTo>
                    <a:cubicBezTo>
                      <a:pt x="138456" y="626829"/>
                      <a:pt x="138725" y="624677"/>
                      <a:pt x="139263" y="622793"/>
                    </a:cubicBezTo>
                    <a:cubicBezTo>
                      <a:pt x="142222" y="609342"/>
                      <a:pt x="143029" y="595891"/>
                      <a:pt x="139801" y="582440"/>
                    </a:cubicBezTo>
                    <a:cubicBezTo>
                      <a:pt x="138725" y="578135"/>
                      <a:pt x="137918" y="573831"/>
                      <a:pt x="136841" y="569526"/>
                    </a:cubicBezTo>
                    <a:cubicBezTo>
                      <a:pt x="136573" y="568450"/>
                      <a:pt x="136304" y="567643"/>
                      <a:pt x="135765" y="566836"/>
                    </a:cubicBezTo>
                    <a:cubicBezTo>
                      <a:pt x="135496" y="566298"/>
                      <a:pt x="134689" y="566029"/>
                      <a:pt x="134151" y="566029"/>
                    </a:cubicBezTo>
                    <a:cubicBezTo>
                      <a:pt x="133613" y="566029"/>
                      <a:pt x="132806" y="566567"/>
                      <a:pt x="132806" y="566836"/>
                    </a:cubicBezTo>
                    <a:cubicBezTo>
                      <a:pt x="132268" y="568450"/>
                      <a:pt x="131730" y="569795"/>
                      <a:pt x="131730" y="571410"/>
                    </a:cubicBezTo>
                    <a:cubicBezTo>
                      <a:pt x="131461" y="574369"/>
                      <a:pt x="131461" y="577597"/>
                      <a:pt x="131192" y="580556"/>
                    </a:cubicBezTo>
                    <a:cubicBezTo>
                      <a:pt x="130923" y="584323"/>
                      <a:pt x="130654" y="587820"/>
                      <a:pt x="130385" y="591586"/>
                    </a:cubicBezTo>
                    <a:cubicBezTo>
                      <a:pt x="129309" y="600464"/>
                      <a:pt x="125273" y="607997"/>
                      <a:pt x="118548" y="614185"/>
                    </a:cubicBezTo>
                    <a:cubicBezTo>
                      <a:pt x="113167" y="619027"/>
                      <a:pt x="108325" y="623870"/>
                      <a:pt x="102944" y="628712"/>
                    </a:cubicBezTo>
                    <a:cubicBezTo>
                      <a:pt x="99178" y="631940"/>
                      <a:pt x="95950" y="635707"/>
                      <a:pt x="93260" y="639742"/>
                    </a:cubicBezTo>
                    <a:cubicBezTo>
                      <a:pt x="92721" y="640818"/>
                      <a:pt x="91914" y="641625"/>
                      <a:pt x="90838" y="642970"/>
                    </a:cubicBezTo>
                    <a:cubicBezTo>
                      <a:pt x="89224" y="641087"/>
                      <a:pt x="88148" y="639742"/>
                      <a:pt x="86803" y="638128"/>
                    </a:cubicBezTo>
                    <a:cubicBezTo>
                      <a:pt x="85996" y="637052"/>
                      <a:pt x="84113" y="637590"/>
                      <a:pt x="83844" y="638666"/>
                    </a:cubicBezTo>
                    <a:cubicBezTo>
                      <a:pt x="83306" y="640011"/>
                      <a:pt x="83036" y="641356"/>
                      <a:pt x="83036" y="642701"/>
                    </a:cubicBezTo>
                    <a:cubicBezTo>
                      <a:pt x="82767" y="644584"/>
                      <a:pt x="82767" y="646468"/>
                      <a:pt x="82767" y="648082"/>
                    </a:cubicBezTo>
                    <a:cubicBezTo>
                      <a:pt x="82229" y="652117"/>
                      <a:pt x="80884" y="655345"/>
                      <a:pt x="77925" y="658305"/>
                    </a:cubicBezTo>
                    <a:cubicBezTo>
                      <a:pt x="75235" y="660995"/>
                      <a:pt x="73083" y="663685"/>
                      <a:pt x="70661" y="666376"/>
                    </a:cubicBezTo>
                    <a:cubicBezTo>
                      <a:pt x="67971" y="669604"/>
                      <a:pt x="65819" y="673370"/>
                      <a:pt x="65281" y="677675"/>
                    </a:cubicBezTo>
                    <a:cubicBezTo>
                      <a:pt x="65012" y="679289"/>
                      <a:pt x="65012" y="681441"/>
                      <a:pt x="62322" y="681979"/>
                    </a:cubicBezTo>
                    <a:cubicBezTo>
                      <a:pt x="62052" y="680365"/>
                      <a:pt x="62052" y="679020"/>
                      <a:pt x="61784" y="677675"/>
                    </a:cubicBezTo>
                    <a:cubicBezTo>
                      <a:pt x="61514" y="674984"/>
                      <a:pt x="61514" y="672025"/>
                      <a:pt x="60976" y="669335"/>
                    </a:cubicBezTo>
                    <a:cubicBezTo>
                      <a:pt x="59093" y="661264"/>
                      <a:pt x="60169" y="653462"/>
                      <a:pt x="62860" y="646199"/>
                    </a:cubicBezTo>
                    <a:cubicBezTo>
                      <a:pt x="64743" y="641087"/>
                      <a:pt x="66088" y="635707"/>
                      <a:pt x="66357" y="630326"/>
                    </a:cubicBezTo>
                    <a:cubicBezTo>
                      <a:pt x="66357" y="629250"/>
                      <a:pt x="66626" y="628174"/>
                      <a:pt x="66357" y="627367"/>
                    </a:cubicBezTo>
                    <a:cubicBezTo>
                      <a:pt x="66088" y="626560"/>
                      <a:pt x="65819" y="625215"/>
                      <a:pt x="65012" y="624946"/>
                    </a:cubicBezTo>
                    <a:cubicBezTo>
                      <a:pt x="64474" y="624677"/>
                      <a:pt x="62860" y="625215"/>
                      <a:pt x="62322" y="625753"/>
                    </a:cubicBezTo>
                    <a:cubicBezTo>
                      <a:pt x="60976" y="627367"/>
                      <a:pt x="59900" y="628981"/>
                      <a:pt x="58824" y="630595"/>
                    </a:cubicBezTo>
                    <a:cubicBezTo>
                      <a:pt x="58017" y="631671"/>
                      <a:pt x="57479" y="632478"/>
                      <a:pt x="56672" y="633285"/>
                    </a:cubicBezTo>
                    <a:cubicBezTo>
                      <a:pt x="54251" y="633016"/>
                      <a:pt x="54789" y="631940"/>
                      <a:pt x="55058" y="631133"/>
                    </a:cubicBezTo>
                    <a:close/>
                    <a:moveTo>
                      <a:pt x="28155" y="675253"/>
                    </a:moveTo>
                    <a:cubicBezTo>
                      <a:pt x="23582" y="655615"/>
                      <a:pt x="32460" y="637052"/>
                      <a:pt x="42145" y="620372"/>
                    </a:cubicBezTo>
                    <a:cubicBezTo>
                      <a:pt x="42414" y="623600"/>
                      <a:pt x="41876" y="626829"/>
                      <a:pt x="43221" y="630057"/>
                    </a:cubicBezTo>
                    <a:cubicBezTo>
                      <a:pt x="45104" y="633823"/>
                      <a:pt x="48332" y="636514"/>
                      <a:pt x="51022" y="639473"/>
                    </a:cubicBezTo>
                    <a:cubicBezTo>
                      <a:pt x="50484" y="644315"/>
                      <a:pt x="48601" y="649158"/>
                      <a:pt x="47256" y="653731"/>
                    </a:cubicBezTo>
                    <a:cubicBezTo>
                      <a:pt x="42683" y="667183"/>
                      <a:pt x="38378" y="683324"/>
                      <a:pt x="43759" y="697044"/>
                    </a:cubicBezTo>
                    <a:cubicBezTo>
                      <a:pt x="46718" y="704308"/>
                      <a:pt x="54520" y="712648"/>
                      <a:pt x="55058" y="720719"/>
                    </a:cubicBezTo>
                    <a:cubicBezTo>
                      <a:pt x="51561" y="715069"/>
                      <a:pt x="45104" y="711303"/>
                      <a:pt x="41069" y="705922"/>
                    </a:cubicBezTo>
                    <a:cubicBezTo>
                      <a:pt x="34612" y="697044"/>
                      <a:pt x="30576" y="685476"/>
                      <a:pt x="28155" y="675253"/>
                    </a:cubicBezTo>
                    <a:close/>
                    <a:moveTo>
                      <a:pt x="5288" y="819989"/>
                    </a:moveTo>
                    <a:cubicBezTo>
                      <a:pt x="6902" y="817299"/>
                      <a:pt x="8517" y="814339"/>
                      <a:pt x="10669" y="811918"/>
                    </a:cubicBezTo>
                    <a:cubicBezTo>
                      <a:pt x="17394" y="804116"/>
                      <a:pt x="24389" y="796315"/>
                      <a:pt x="30846" y="788513"/>
                    </a:cubicBezTo>
                    <a:cubicBezTo>
                      <a:pt x="39992" y="777214"/>
                      <a:pt x="47256" y="764839"/>
                      <a:pt x="51022" y="750849"/>
                    </a:cubicBezTo>
                    <a:cubicBezTo>
                      <a:pt x="52099" y="746276"/>
                      <a:pt x="52906" y="741703"/>
                      <a:pt x="52368" y="737129"/>
                    </a:cubicBezTo>
                    <a:cubicBezTo>
                      <a:pt x="52368" y="735784"/>
                      <a:pt x="52099" y="734170"/>
                      <a:pt x="52099" y="732825"/>
                    </a:cubicBezTo>
                    <a:cubicBezTo>
                      <a:pt x="52099" y="730404"/>
                      <a:pt x="53175" y="729058"/>
                      <a:pt x="56403" y="728520"/>
                    </a:cubicBezTo>
                    <a:cubicBezTo>
                      <a:pt x="56941" y="732556"/>
                      <a:pt x="57210" y="736053"/>
                      <a:pt x="56941" y="739819"/>
                    </a:cubicBezTo>
                    <a:cubicBezTo>
                      <a:pt x="55058" y="752464"/>
                      <a:pt x="52368" y="764839"/>
                      <a:pt x="47525" y="776945"/>
                    </a:cubicBezTo>
                    <a:cubicBezTo>
                      <a:pt x="45373" y="782594"/>
                      <a:pt x="42414" y="787975"/>
                      <a:pt x="38647" y="792817"/>
                    </a:cubicBezTo>
                    <a:cubicBezTo>
                      <a:pt x="32460" y="801426"/>
                      <a:pt x="26003" y="809766"/>
                      <a:pt x="16587" y="815146"/>
                    </a:cubicBezTo>
                    <a:cubicBezTo>
                      <a:pt x="14973" y="815954"/>
                      <a:pt x="13628" y="817299"/>
                      <a:pt x="12283" y="818644"/>
                    </a:cubicBezTo>
                    <a:cubicBezTo>
                      <a:pt x="10131" y="820258"/>
                      <a:pt x="8247" y="821872"/>
                      <a:pt x="6364" y="823217"/>
                    </a:cubicBezTo>
                    <a:cubicBezTo>
                      <a:pt x="4481" y="821872"/>
                      <a:pt x="4750" y="820796"/>
                      <a:pt x="5288" y="8199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54" name="Полилиния: фигура 1053">
                <a:extLst>
                  <a:ext uri="{FF2B5EF4-FFF2-40B4-BE49-F238E27FC236}">
                    <a16:creationId xmlns:a16="http://schemas.microsoft.com/office/drawing/2014/main" id="{72DBCAD1-F8AB-576E-A4A3-9B57DFE0ACE1}"/>
                  </a:ext>
                </a:extLst>
              </p:cNvPr>
              <p:cNvSpPr/>
              <p:nvPr/>
            </p:nvSpPr>
            <p:spPr>
              <a:xfrm>
                <a:off x="5935895" y="7121748"/>
                <a:ext cx="26769" cy="11341"/>
              </a:xfrm>
              <a:custGeom>
                <a:avLst/>
                <a:gdLst>
                  <a:gd name="connsiteX0" fmla="*/ 380 w 26769"/>
                  <a:gd name="connsiteY0" fmla="*/ 11342 h 11341"/>
                  <a:gd name="connsiteX1" fmla="*/ 12756 w 26769"/>
                  <a:gd name="connsiteY1" fmla="*/ 7576 h 11341"/>
                  <a:gd name="connsiteX2" fmla="*/ 26476 w 26769"/>
                  <a:gd name="connsiteY2" fmla="*/ 1119 h 11341"/>
                  <a:gd name="connsiteX3" fmla="*/ 26207 w 26769"/>
                  <a:gd name="connsiteY3" fmla="*/ 43 h 11341"/>
                  <a:gd name="connsiteX4" fmla="*/ 13832 w 26769"/>
                  <a:gd name="connsiteY4" fmla="*/ 4078 h 11341"/>
                  <a:gd name="connsiteX5" fmla="*/ 111 w 26769"/>
                  <a:gd name="connsiteY5" fmla="*/ 10804 h 11341"/>
                  <a:gd name="connsiteX6" fmla="*/ 380 w 26769"/>
                  <a:gd name="connsiteY6" fmla="*/ 11342 h 11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769" h="11341">
                    <a:moveTo>
                      <a:pt x="380" y="11342"/>
                    </a:moveTo>
                    <a:cubicBezTo>
                      <a:pt x="4685" y="10804"/>
                      <a:pt x="8720" y="9190"/>
                      <a:pt x="12756" y="7576"/>
                    </a:cubicBezTo>
                    <a:cubicBezTo>
                      <a:pt x="17329" y="5961"/>
                      <a:pt x="22710" y="4347"/>
                      <a:pt x="26476" y="1119"/>
                    </a:cubicBezTo>
                    <a:cubicBezTo>
                      <a:pt x="27014" y="850"/>
                      <a:pt x="26745" y="-226"/>
                      <a:pt x="26207" y="43"/>
                    </a:cubicBezTo>
                    <a:cubicBezTo>
                      <a:pt x="21902" y="312"/>
                      <a:pt x="17867" y="2464"/>
                      <a:pt x="13832" y="4078"/>
                    </a:cubicBezTo>
                    <a:cubicBezTo>
                      <a:pt x="9258" y="5961"/>
                      <a:pt x="4147" y="7845"/>
                      <a:pt x="111" y="10804"/>
                    </a:cubicBezTo>
                    <a:cubicBezTo>
                      <a:pt x="-158" y="10804"/>
                      <a:pt x="111" y="11342"/>
                      <a:pt x="380" y="1134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55" name="Полилиния: фигура 1054">
                <a:extLst>
                  <a:ext uri="{FF2B5EF4-FFF2-40B4-BE49-F238E27FC236}">
                    <a16:creationId xmlns:a16="http://schemas.microsoft.com/office/drawing/2014/main" id="{535EEC8D-C19F-2372-2ACF-CF2A4B926CCB}"/>
                  </a:ext>
                </a:extLst>
              </p:cNvPr>
              <p:cNvSpPr/>
              <p:nvPr/>
            </p:nvSpPr>
            <p:spPr>
              <a:xfrm>
                <a:off x="5751776" y="7283060"/>
                <a:ext cx="7015" cy="5796"/>
              </a:xfrm>
              <a:custGeom>
                <a:avLst/>
                <a:gdLst>
                  <a:gd name="connsiteX0" fmla="*/ 1024 w 7015"/>
                  <a:gd name="connsiteY0" fmla="*/ 147 h 5796"/>
                  <a:gd name="connsiteX1" fmla="*/ 217 w 7015"/>
                  <a:gd name="connsiteY1" fmla="*/ 1223 h 5796"/>
                  <a:gd name="connsiteX2" fmla="*/ 3176 w 7015"/>
                  <a:gd name="connsiteY2" fmla="*/ 3913 h 5796"/>
                  <a:gd name="connsiteX3" fmla="*/ 6404 w 7015"/>
                  <a:gd name="connsiteY3" fmla="*/ 5796 h 5796"/>
                  <a:gd name="connsiteX4" fmla="*/ 6942 w 7015"/>
                  <a:gd name="connsiteY4" fmla="*/ 4989 h 5796"/>
                  <a:gd name="connsiteX5" fmla="*/ 4252 w 7015"/>
                  <a:gd name="connsiteY5" fmla="*/ 2299 h 5796"/>
                  <a:gd name="connsiteX6" fmla="*/ 1024 w 7015"/>
                  <a:gd name="connsiteY6" fmla="*/ 147 h 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015" h="5796">
                    <a:moveTo>
                      <a:pt x="1024" y="147"/>
                    </a:moveTo>
                    <a:cubicBezTo>
                      <a:pt x="217" y="-391"/>
                      <a:pt x="-321" y="685"/>
                      <a:pt x="217" y="1223"/>
                    </a:cubicBezTo>
                    <a:cubicBezTo>
                      <a:pt x="1293" y="2030"/>
                      <a:pt x="2100" y="2837"/>
                      <a:pt x="3176" y="3913"/>
                    </a:cubicBezTo>
                    <a:cubicBezTo>
                      <a:pt x="3983" y="4720"/>
                      <a:pt x="5059" y="5527"/>
                      <a:pt x="6404" y="5796"/>
                    </a:cubicBezTo>
                    <a:cubicBezTo>
                      <a:pt x="6673" y="5796"/>
                      <a:pt x="7211" y="5527"/>
                      <a:pt x="6942" y="4989"/>
                    </a:cubicBezTo>
                    <a:cubicBezTo>
                      <a:pt x="6404" y="3913"/>
                      <a:pt x="5328" y="3106"/>
                      <a:pt x="4252" y="2299"/>
                    </a:cubicBezTo>
                    <a:cubicBezTo>
                      <a:pt x="3176" y="1761"/>
                      <a:pt x="2100" y="954"/>
                      <a:pt x="1024" y="1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56" name="Полилиния: фигура 1055">
                <a:extLst>
                  <a:ext uri="{FF2B5EF4-FFF2-40B4-BE49-F238E27FC236}">
                    <a16:creationId xmlns:a16="http://schemas.microsoft.com/office/drawing/2014/main" id="{FF7A90D8-04D6-301D-7AE6-565A3CE21E29}"/>
                  </a:ext>
                </a:extLst>
              </p:cNvPr>
              <p:cNvSpPr/>
              <p:nvPr/>
            </p:nvSpPr>
            <p:spPr>
              <a:xfrm>
                <a:off x="5591283" y="7279479"/>
                <a:ext cx="4406" cy="17996"/>
              </a:xfrm>
              <a:custGeom>
                <a:avLst/>
                <a:gdLst>
                  <a:gd name="connsiteX0" fmla="*/ 2254 w 4406"/>
                  <a:gd name="connsiteY0" fmla="*/ 230 h 17996"/>
                  <a:gd name="connsiteX1" fmla="*/ 3061 w 4406"/>
                  <a:gd name="connsiteY1" fmla="*/ 17717 h 17996"/>
                  <a:gd name="connsiteX2" fmla="*/ 4406 w 4406"/>
                  <a:gd name="connsiteY2" fmla="*/ 17179 h 17996"/>
                  <a:gd name="connsiteX3" fmla="*/ 3868 w 4406"/>
                  <a:gd name="connsiteY3" fmla="*/ 8839 h 17996"/>
                  <a:gd name="connsiteX4" fmla="*/ 3599 w 4406"/>
                  <a:gd name="connsiteY4" fmla="*/ 499 h 17996"/>
                  <a:gd name="connsiteX5" fmla="*/ 2254 w 4406"/>
                  <a:gd name="connsiteY5" fmla="*/ 230 h 17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06" h="17996">
                    <a:moveTo>
                      <a:pt x="2254" y="230"/>
                    </a:moveTo>
                    <a:cubicBezTo>
                      <a:pt x="-1243" y="4804"/>
                      <a:pt x="-436" y="13143"/>
                      <a:pt x="3061" y="17717"/>
                    </a:cubicBezTo>
                    <a:cubicBezTo>
                      <a:pt x="3599" y="18255"/>
                      <a:pt x="4406" y="17986"/>
                      <a:pt x="4406" y="17179"/>
                    </a:cubicBezTo>
                    <a:cubicBezTo>
                      <a:pt x="4406" y="14489"/>
                      <a:pt x="4137" y="11529"/>
                      <a:pt x="3868" y="8839"/>
                    </a:cubicBezTo>
                    <a:cubicBezTo>
                      <a:pt x="3599" y="6149"/>
                      <a:pt x="4137" y="3190"/>
                      <a:pt x="3599" y="499"/>
                    </a:cubicBezTo>
                    <a:cubicBezTo>
                      <a:pt x="3330" y="230"/>
                      <a:pt x="2792" y="-308"/>
                      <a:pt x="2254" y="23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1057" name="Рисунок 11">
            <a:extLst>
              <a:ext uri="{FF2B5EF4-FFF2-40B4-BE49-F238E27FC236}">
                <a16:creationId xmlns:a16="http://schemas.microsoft.com/office/drawing/2014/main" id="{58C5BE38-F2CA-12EA-1BB5-3AE11D046645}"/>
              </a:ext>
            </a:extLst>
          </p:cNvPr>
          <p:cNvGrpSpPr/>
          <p:nvPr/>
        </p:nvGrpSpPr>
        <p:grpSpPr>
          <a:xfrm>
            <a:off x="4919896" y="6791428"/>
            <a:ext cx="605690" cy="563222"/>
            <a:chOff x="4919896" y="6791428"/>
            <a:chExt cx="605690" cy="563222"/>
          </a:xfrm>
        </p:grpSpPr>
        <p:sp>
          <p:nvSpPr>
            <p:cNvPr id="1058" name="Полилиния: фигура 1057">
              <a:extLst>
                <a:ext uri="{FF2B5EF4-FFF2-40B4-BE49-F238E27FC236}">
                  <a16:creationId xmlns:a16="http://schemas.microsoft.com/office/drawing/2014/main" id="{142137D6-12A7-E948-9EAD-25DC9199F009}"/>
                </a:ext>
              </a:extLst>
            </p:cNvPr>
            <p:cNvSpPr/>
            <p:nvPr/>
          </p:nvSpPr>
          <p:spPr>
            <a:xfrm>
              <a:off x="4934425" y="6814694"/>
              <a:ext cx="574169" cy="532377"/>
            </a:xfrm>
            <a:custGeom>
              <a:avLst/>
              <a:gdLst>
                <a:gd name="connsiteX0" fmla="*/ 170562 w 574169"/>
                <a:gd name="connsiteY0" fmla="*/ 511557 h 532377"/>
                <a:gd name="connsiteX1" fmla="*/ 210916 w 574169"/>
                <a:gd name="connsiteY1" fmla="*/ 526622 h 532377"/>
                <a:gd name="connsiteX2" fmla="*/ 295928 w 574169"/>
                <a:gd name="connsiteY2" fmla="*/ 532272 h 532377"/>
                <a:gd name="connsiteX3" fmla="*/ 320140 w 574169"/>
                <a:gd name="connsiteY3" fmla="*/ 531733 h 532377"/>
                <a:gd name="connsiteX4" fmla="*/ 338165 w 574169"/>
                <a:gd name="connsiteY4" fmla="*/ 524201 h 532377"/>
                <a:gd name="connsiteX5" fmla="*/ 347850 w 574169"/>
                <a:gd name="connsiteY5" fmla="*/ 519627 h 532377"/>
                <a:gd name="connsiteX6" fmla="*/ 368296 w 574169"/>
                <a:gd name="connsiteY6" fmla="*/ 515592 h 532377"/>
                <a:gd name="connsiteX7" fmla="*/ 389818 w 574169"/>
                <a:gd name="connsiteY7" fmla="*/ 501603 h 532377"/>
                <a:gd name="connsiteX8" fmla="*/ 395736 w 574169"/>
                <a:gd name="connsiteY8" fmla="*/ 495953 h 532377"/>
                <a:gd name="connsiteX9" fmla="*/ 415106 w 574169"/>
                <a:gd name="connsiteY9" fmla="*/ 480081 h 532377"/>
                <a:gd name="connsiteX10" fmla="*/ 443892 w 574169"/>
                <a:gd name="connsiteY10" fmla="*/ 463132 h 532377"/>
                <a:gd name="connsiteX11" fmla="*/ 451963 w 574169"/>
                <a:gd name="connsiteY11" fmla="*/ 460173 h 532377"/>
                <a:gd name="connsiteX12" fmla="*/ 474022 w 574169"/>
                <a:gd name="connsiteY12" fmla="*/ 446722 h 532377"/>
                <a:gd name="connsiteX13" fmla="*/ 512224 w 574169"/>
                <a:gd name="connsiteY13" fmla="*/ 407713 h 532377"/>
                <a:gd name="connsiteX14" fmla="*/ 536706 w 574169"/>
                <a:gd name="connsiteY14" fmla="*/ 360095 h 532377"/>
                <a:gd name="connsiteX15" fmla="*/ 550157 w 574169"/>
                <a:gd name="connsiteY15" fmla="*/ 326467 h 532377"/>
                <a:gd name="connsiteX16" fmla="*/ 568450 w 574169"/>
                <a:gd name="connsiteY16" fmla="*/ 253292 h 532377"/>
                <a:gd name="connsiteX17" fmla="*/ 573562 w 574169"/>
                <a:gd name="connsiteY17" fmla="*/ 232846 h 532377"/>
                <a:gd name="connsiteX18" fmla="*/ 565491 w 574169"/>
                <a:gd name="connsiteY18" fmla="*/ 187112 h 532377"/>
                <a:gd name="connsiteX19" fmla="*/ 560649 w 574169"/>
                <a:gd name="connsiteY19" fmla="*/ 165321 h 532377"/>
                <a:gd name="connsiteX20" fmla="*/ 536167 w 574169"/>
                <a:gd name="connsiteY20" fmla="*/ 69010 h 532377"/>
                <a:gd name="connsiteX21" fmla="*/ 518143 w 574169"/>
                <a:gd name="connsiteY21" fmla="*/ 34844 h 532377"/>
                <a:gd name="connsiteX22" fmla="*/ 508458 w 574169"/>
                <a:gd name="connsiteY22" fmla="*/ 27042 h 532377"/>
                <a:gd name="connsiteX23" fmla="*/ 498504 w 574169"/>
                <a:gd name="connsiteY23" fmla="*/ 18164 h 532377"/>
                <a:gd name="connsiteX24" fmla="*/ 494737 w 574169"/>
                <a:gd name="connsiteY24" fmla="*/ 8210 h 532377"/>
                <a:gd name="connsiteX25" fmla="*/ 485053 w 574169"/>
                <a:gd name="connsiteY25" fmla="*/ 1216 h 532377"/>
                <a:gd name="connsiteX26" fmla="*/ 477251 w 574169"/>
                <a:gd name="connsiteY26" fmla="*/ 3099 h 532377"/>
                <a:gd name="connsiteX27" fmla="*/ 470525 w 574169"/>
                <a:gd name="connsiteY27" fmla="*/ 6865 h 532377"/>
                <a:gd name="connsiteX28" fmla="*/ 453039 w 574169"/>
                <a:gd name="connsiteY28" fmla="*/ 28387 h 532377"/>
                <a:gd name="connsiteX29" fmla="*/ 441739 w 574169"/>
                <a:gd name="connsiteY29" fmla="*/ 38341 h 532377"/>
                <a:gd name="connsiteX30" fmla="*/ 449272 w 574169"/>
                <a:gd name="connsiteY30" fmla="*/ 38341 h 532377"/>
                <a:gd name="connsiteX31" fmla="*/ 462454 w 574169"/>
                <a:gd name="connsiteY31" fmla="*/ 33230 h 532377"/>
                <a:gd name="connsiteX32" fmla="*/ 433938 w 574169"/>
                <a:gd name="connsiteY32" fmla="*/ 64168 h 532377"/>
                <a:gd name="connsiteX33" fmla="*/ 427750 w 574169"/>
                <a:gd name="connsiteY33" fmla="*/ 71969 h 532377"/>
                <a:gd name="connsiteX34" fmla="*/ 438242 w 574169"/>
                <a:gd name="connsiteY34" fmla="*/ 71969 h 532377"/>
                <a:gd name="connsiteX35" fmla="*/ 449541 w 574169"/>
                <a:gd name="connsiteY35" fmla="*/ 69010 h 532377"/>
                <a:gd name="connsiteX36" fmla="*/ 454115 w 574169"/>
                <a:gd name="connsiteY36" fmla="*/ 70086 h 532377"/>
                <a:gd name="connsiteX37" fmla="*/ 451693 w 574169"/>
                <a:gd name="connsiteY37" fmla="*/ 73853 h 532377"/>
                <a:gd name="connsiteX38" fmla="*/ 435821 w 574169"/>
                <a:gd name="connsiteY38" fmla="*/ 84883 h 532377"/>
                <a:gd name="connsiteX39" fmla="*/ 430709 w 574169"/>
                <a:gd name="connsiteY39" fmla="*/ 91877 h 532377"/>
                <a:gd name="connsiteX40" fmla="*/ 437973 w 574169"/>
                <a:gd name="connsiteY40" fmla="*/ 95106 h 532377"/>
                <a:gd name="connsiteX41" fmla="*/ 449272 w 574169"/>
                <a:gd name="connsiteY41" fmla="*/ 102907 h 532377"/>
                <a:gd name="connsiteX42" fmla="*/ 456267 w 574169"/>
                <a:gd name="connsiteY42" fmla="*/ 117435 h 532377"/>
                <a:gd name="connsiteX43" fmla="*/ 464338 w 574169"/>
                <a:gd name="connsiteY43" fmla="*/ 139226 h 532377"/>
                <a:gd name="connsiteX44" fmla="*/ 464876 w 574169"/>
                <a:gd name="connsiteY44" fmla="*/ 147565 h 532377"/>
                <a:gd name="connsiteX45" fmla="*/ 462724 w 574169"/>
                <a:gd name="connsiteY45" fmla="*/ 168280 h 532377"/>
                <a:gd name="connsiteX46" fmla="*/ 465145 w 574169"/>
                <a:gd name="connsiteY46" fmla="*/ 178503 h 532377"/>
                <a:gd name="connsiteX47" fmla="*/ 472408 w 574169"/>
                <a:gd name="connsiteY47" fmla="*/ 199756 h 532377"/>
                <a:gd name="connsiteX48" fmla="*/ 474292 w 574169"/>
                <a:gd name="connsiteY48" fmla="*/ 209979 h 532377"/>
                <a:gd name="connsiteX49" fmla="*/ 486667 w 574169"/>
                <a:gd name="connsiteY49" fmla="*/ 228811 h 532377"/>
                <a:gd name="connsiteX50" fmla="*/ 495007 w 574169"/>
                <a:gd name="connsiteY50" fmla="*/ 234999 h 532377"/>
                <a:gd name="connsiteX51" fmla="*/ 476713 w 574169"/>
                <a:gd name="connsiteY51" fmla="*/ 237151 h 532377"/>
                <a:gd name="connsiteX52" fmla="*/ 463800 w 574169"/>
                <a:gd name="connsiteY52" fmla="*/ 238227 h 532377"/>
                <a:gd name="connsiteX53" fmla="*/ 461378 w 574169"/>
                <a:gd name="connsiteY53" fmla="*/ 238765 h 532377"/>
                <a:gd name="connsiteX54" fmla="*/ 463531 w 574169"/>
                <a:gd name="connsiteY54" fmla="*/ 245222 h 532377"/>
                <a:gd name="connsiteX55" fmla="*/ 497428 w 574169"/>
                <a:gd name="connsiteY55" fmla="*/ 256252 h 532377"/>
                <a:gd name="connsiteX56" fmla="*/ 516529 w 574169"/>
                <a:gd name="connsiteY56" fmla="*/ 261363 h 532377"/>
                <a:gd name="connsiteX57" fmla="*/ 475368 w 574169"/>
                <a:gd name="connsiteY57" fmla="*/ 257597 h 532377"/>
                <a:gd name="connsiteX58" fmla="*/ 434207 w 574169"/>
                <a:gd name="connsiteY58" fmla="*/ 251947 h 532377"/>
                <a:gd name="connsiteX59" fmla="*/ 426943 w 574169"/>
                <a:gd name="connsiteY59" fmla="*/ 233654 h 532377"/>
                <a:gd name="connsiteX60" fmla="*/ 427481 w 574169"/>
                <a:gd name="connsiteY60" fmla="*/ 231232 h 532377"/>
                <a:gd name="connsiteX61" fmla="*/ 424791 w 574169"/>
                <a:gd name="connsiteY61" fmla="*/ 224238 h 532377"/>
                <a:gd name="connsiteX62" fmla="*/ 422370 w 574169"/>
                <a:gd name="connsiteY62" fmla="*/ 223700 h 532377"/>
                <a:gd name="connsiteX63" fmla="*/ 421025 w 574169"/>
                <a:gd name="connsiteY63" fmla="*/ 224507 h 532377"/>
                <a:gd name="connsiteX64" fmla="*/ 400579 w 574169"/>
                <a:gd name="connsiteY64" fmla="*/ 223700 h 532377"/>
                <a:gd name="connsiteX65" fmla="*/ 397350 w 574169"/>
                <a:gd name="connsiteY65" fmla="*/ 221278 h 532377"/>
                <a:gd name="connsiteX66" fmla="*/ 393853 w 574169"/>
                <a:gd name="connsiteY66" fmla="*/ 216705 h 532377"/>
                <a:gd name="connsiteX67" fmla="*/ 389818 w 574169"/>
                <a:gd name="connsiteY67" fmla="*/ 189802 h 532377"/>
                <a:gd name="connsiteX68" fmla="*/ 388472 w 574169"/>
                <a:gd name="connsiteY68" fmla="*/ 185229 h 532377"/>
                <a:gd name="connsiteX69" fmla="*/ 366143 w 574169"/>
                <a:gd name="connsiteY69" fmla="*/ 180925 h 532377"/>
                <a:gd name="connsiteX70" fmla="*/ 345967 w 574169"/>
                <a:gd name="connsiteY70" fmla="*/ 185229 h 532377"/>
                <a:gd name="connsiteX71" fmla="*/ 331439 w 574169"/>
                <a:gd name="connsiteY71" fmla="*/ 198411 h 532377"/>
                <a:gd name="connsiteX72" fmla="*/ 329287 w 574169"/>
                <a:gd name="connsiteY72" fmla="*/ 215629 h 532377"/>
                <a:gd name="connsiteX73" fmla="*/ 323368 w 574169"/>
                <a:gd name="connsiteY73" fmla="*/ 220202 h 532377"/>
                <a:gd name="connsiteX74" fmla="*/ 318526 w 574169"/>
                <a:gd name="connsiteY74" fmla="*/ 221009 h 532377"/>
                <a:gd name="connsiteX75" fmla="*/ 314760 w 574169"/>
                <a:gd name="connsiteY75" fmla="*/ 221547 h 532377"/>
                <a:gd name="connsiteX76" fmla="*/ 313415 w 574169"/>
                <a:gd name="connsiteY76" fmla="*/ 226390 h 532377"/>
                <a:gd name="connsiteX77" fmla="*/ 334667 w 574169"/>
                <a:gd name="connsiteY77" fmla="*/ 242800 h 532377"/>
                <a:gd name="connsiteX78" fmla="*/ 342469 w 574169"/>
                <a:gd name="connsiteY78" fmla="*/ 247105 h 532377"/>
                <a:gd name="connsiteX79" fmla="*/ 365336 w 574169"/>
                <a:gd name="connsiteY79" fmla="*/ 236613 h 532377"/>
                <a:gd name="connsiteX80" fmla="*/ 396812 w 574169"/>
                <a:gd name="connsiteY80" fmla="*/ 234192 h 532377"/>
                <a:gd name="connsiteX81" fmla="*/ 414568 w 574169"/>
                <a:gd name="connsiteY81" fmla="*/ 250871 h 532377"/>
                <a:gd name="connsiteX82" fmla="*/ 433669 w 574169"/>
                <a:gd name="connsiteY82" fmla="*/ 261632 h 532377"/>
                <a:gd name="connsiteX83" fmla="*/ 495007 w 574169"/>
                <a:gd name="connsiteY83" fmla="*/ 283423 h 532377"/>
                <a:gd name="connsiteX84" fmla="*/ 516798 w 574169"/>
                <a:gd name="connsiteY84" fmla="*/ 296874 h 532377"/>
                <a:gd name="connsiteX85" fmla="*/ 440932 w 574169"/>
                <a:gd name="connsiteY85" fmla="*/ 278043 h 532377"/>
                <a:gd name="connsiteX86" fmla="*/ 426943 w 574169"/>
                <a:gd name="connsiteY86" fmla="*/ 285306 h 532377"/>
                <a:gd name="connsiteX87" fmla="*/ 411340 w 574169"/>
                <a:gd name="connsiteY87" fmla="*/ 296067 h 532377"/>
                <a:gd name="connsiteX88" fmla="*/ 404076 w 574169"/>
                <a:gd name="connsiteY88" fmla="*/ 294722 h 532377"/>
                <a:gd name="connsiteX89" fmla="*/ 387396 w 574169"/>
                <a:gd name="connsiteY89" fmla="*/ 300372 h 532377"/>
                <a:gd name="connsiteX90" fmla="*/ 384437 w 574169"/>
                <a:gd name="connsiteY90" fmla="*/ 308174 h 532377"/>
                <a:gd name="connsiteX91" fmla="*/ 388204 w 574169"/>
                <a:gd name="connsiteY91" fmla="*/ 314630 h 532377"/>
                <a:gd name="connsiteX92" fmla="*/ 379864 w 574169"/>
                <a:gd name="connsiteY92" fmla="*/ 332386 h 532377"/>
                <a:gd name="connsiteX93" fmla="*/ 356728 w 574169"/>
                <a:gd name="connsiteY93" fmla="*/ 335614 h 532377"/>
                <a:gd name="connsiteX94" fmla="*/ 339779 w 574169"/>
                <a:gd name="connsiteY94" fmla="*/ 344223 h 532377"/>
                <a:gd name="connsiteX95" fmla="*/ 325790 w 574169"/>
                <a:gd name="connsiteY95" fmla="*/ 354446 h 532377"/>
                <a:gd name="connsiteX96" fmla="*/ 317988 w 574169"/>
                <a:gd name="connsiteY96" fmla="*/ 360095 h 532377"/>
                <a:gd name="connsiteX97" fmla="*/ 322023 w 574169"/>
                <a:gd name="connsiteY97" fmla="*/ 391571 h 532377"/>
                <a:gd name="connsiteX98" fmla="*/ 320947 w 574169"/>
                <a:gd name="connsiteY98" fmla="*/ 407175 h 532377"/>
                <a:gd name="connsiteX99" fmla="*/ 311262 w 574169"/>
                <a:gd name="connsiteY99" fmla="*/ 384577 h 532377"/>
                <a:gd name="connsiteX100" fmla="*/ 302384 w 574169"/>
                <a:gd name="connsiteY100" fmla="*/ 361441 h 532377"/>
                <a:gd name="connsiteX101" fmla="*/ 282208 w 574169"/>
                <a:gd name="connsiteY101" fmla="*/ 365207 h 532377"/>
                <a:gd name="connsiteX102" fmla="*/ 280324 w 574169"/>
                <a:gd name="connsiteY102" fmla="*/ 374892 h 532377"/>
                <a:gd name="connsiteX103" fmla="*/ 276020 w 574169"/>
                <a:gd name="connsiteY103" fmla="*/ 361979 h 532377"/>
                <a:gd name="connsiteX104" fmla="*/ 260147 w 574169"/>
                <a:gd name="connsiteY104" fmla="*/ 374354 h 532377"/>
                <a:gd name="connsiteX105" fmla="*/ 259609 w 574169"/>
                <a:gd name="connsiteY105" fmla="*/ 400718 h 532377"/>
                <a:gd name="connsiteX106" fmla="*/ 268218 w 574169"/>
                <a:gd name="connsiteY106" fmla="*/ 444569 h 532377"/>
                <a:gd name="connsiteX107" fmla="*/ 252884 w 574169"/>
                <a:gd name="connsiteY107" fmla="*/ 398835 h 532377"/>
                <a:gd name="connsiteX108" fmla="*/ 249386 w 574169"/>
                <a:gd name="connsiteY108" fmla="*/ 393455 h 532377"/>
                <a:gd name="connsiteX109" fmla="*/ 227326 w 574169"/>
                <a:gd name="connsiteY109" fmla="*/ 413900 h 532377"/>
                <a:gd name="connsiteX110" fmla="*/ 220601 w 574169"/>
                <a:gd name="connsiteY110" fmla="*/ 435422 h 532377"/>
                <a:gd name="connsiteX111" fmla="*/ 214682 w 574169"/>
                <a:gd name="connsiteY111" fmla="*/ 440534 h 532377"/>
                <a:gd name="connsiteX112" fmla="*/ 212261 w 574169"/>
                <a:gd name="connsiteY112" fmla="*/ 434346 h 532377"/>
                <a:gd name="connsiteX113" fmla="*/ 214413 w 574169"/>
                <a:gd name="connsiteY113" fmla="*/ 409327 h 532377"/>
                <a:gd name="connsiteX114" fmla="*/ 208495 w 574169"/>
                <a:gd name="connsiteY114" fmla="*/ 388343 h 532377"/>
                <a:gd name="connsiteX115" fmla="*/ 198541 w 574169"/>
                <a:gd name="connsiteY115" fmla="*/ 391571 h 532377"/>
                <a:gd name="connsiteX116" fmla="*/ 182668 w 574169"/>
                <a:gd name="connsiteY116" fmla="*/ 423854 h 532377"/>
                <a:gd name="connsiteX117" fmla="*/ 179978 w 574169"/>
                <a:gd name="connsiteY117" fmla="*/ 426007 h 532377"/>
                <a:gd name="connsiteX118" fmla="*/ 171907 w 574169"/>
                <a:gd name="connsiteY118" fmla="*/ 415515 h 532377"/>
                <a:gd name="connsiteX119" fmla="*/ 163298 w 574169"/>
                <a:gd name="connsiteY119" fmla="*/ 402332 h 532377"/>
                <a:gd name="connsiteX120" fmla="*/ 150654 w 574169"/>
                <a:gd name="connsiteY120" fmla="*/ 389957 h 532377"/>
                <a:gd name="connsiteX121" fmla="*/ 160339 w 574169"/>
                <a:gd name="connsiteY121" fmla="*/ 379465 h 532377"/>
                <a:gd name="connsiteX122" fmla="*/ 159801 w 574169"/>
                <a:gd name="connsiteY122" fmla="*/ 370587 h 532377"/>
                <a:gd name="connsiteX123" fmla="*/ 149578 w 574169"/>
                <a:gd name="connsiteY123" fmla="*/ 346644 h 532377"/>
                <a:gd name="connsiteX124" fmla="*/ 138010 w 574169"/>
                <a:gd name="connsiteY124" fmla="*/ 338304 h 532377"/>
                <a:gd name="connsiteX125" fmla="*/ 92276 w 574169"/>
                <a:gd name="connsiteY125" fmla="*/ 351756 h 532377"/>
                <a:gd name="connsiteX126" fmla="*/ 72637 w 574169"/>
                <a:gd name="connsiteY126" fmla="*/ 350680 h 532377"/>
                <a:gd name="connsiteX127" fmla="*/ 69947 w 574169"/>
                <a:gd name="connsiteY127" fmla="*/ 347989 h 532377"/>
                <a:gd name="connsiteX128" fmla="*/ 72906 w 574169"/>
                <a:gd name="connsiteY128" fmla="*/ 343416 h 532377"/>
                <a:gd name="connsiteX129" fmla="*/ 87702 w 574169"/>
                <a:gd name="connsiteY129" fmla="*/ 332386 h 532377"/>
                <a:gd name="connsiteX130" fmla="*/ 90393 w 574169"/>
                <a:gd name="connsiteY130" fmla="*/ 328081 h 532377"/>
                <a:gd name="connsiteX131" fmla="*/ 95773 w 574169"/>
                <a:gd name="connsiteY131" fmla="*/ 323508 h 532377"/>
                <a:gd name="connsiteX132" fmla="*/ 110031 w 574169"/>
                <a:gd name="connsiteY132" fmla="*/ 316513 h 532377"/>
                <a:gd name="connsiteX133" fmla="*/ 112722 w 574169"/>
                <a:gd name="connsiteY133" fmla="*/ 309519 h 532377"/>
                <a:gd name="connsiteX134" fmla="*/ 109224 w 574169"/>
                <a:gd name="connsiteY134" fmla="*/ 292301 h 532377"/>
                <a:gd name="connsiteX135" fmla="*/ 100346 w 574169"/>
                <a:gd name="connsiteY135" fmla="*/ 289073 h 532377"/>
                <a:gd name="connsiteX136" fmla="*/ 91738 w 574169"/>
                <a:gd name="connsiteY136" fmla="*/ 294453 h 532377"/>
                <a:gd name="connsiteX137" fmla="*/ 65104 w 574169"/>
                <a:gd name="connsiteY137" fmla="*/ 295260 h 532377"/>
                <a:gd name="connsiteX138" fmla="*/ 53267 w 574169"/>
                <a:gd name="connsiteY138" fmla="*/ 299027 h 532377"/>
                <a:gd name="connsiteX139" fmla="*/ 26095 w 574169"/>
                <a:gd name="connsiteY139" fmla="*/ 306559 h 532377"/>
                <a:gd name="connsiteX140" fmla="*/ 19370 w 574169"/>
                <a:gd name="connsiteY140" fmla="*/ 305214 h 532377"/>
                <a:gd name="connsiteX141" fmla="*/ 23674 w 574169"/>
                <a:gd name="connsiteY141" fmla="*/ 299565 h 532377"/>
                <a:gd name="connsiteX142" fmla="*/ 34704 w 574169"/>
                <a:gd name="connsiteY142" fmla="*/ 290687 h 532377"/>
                <a:gd name="connsiteX143" fmla="*/ 23674 w 574169"/>
                <a:gd name="connsiteY143" fmla="*/ 286652 h 532377"/>
                <a:gd name="connsiteX144" fmla="*/ 12913 w 574169"/>
                <a:gd name="connsiteY144" fmla="*/ 294184 h 532377"/>
                <a:gd name="connsiteX145" fmla="*/ 0 w 574169"/>
                <a:gd name="connsiteY145" fmla="*/ 303331 h 532377"/>
                <a:gd name="connsiteX146" fmla="*/ 1076 w 574169"/>
                <a:gd name="connsiteY146" fmla="*/ 308712 h 532377"/>
                <a:gd name="connsiteX147" fmla="*/ 18832 w 574169"/>
                <a:gd name="connsiteY147" fmla="*/ 337497 h 532377"/>
                <a:gd name="connsiteX148" fmla="*/ 27172 w 574169"/>
                <a:gd name="connsiteY148" fmla="*/ 359019 h 532377"/>
                <a:gd name="connsiteX149" fmla="*/ 29593 w 574169"/>
                <a:gd name="connsiteY149" fmla="*/ 364131 h 532377"/>
                <a:gd name="connsiteX150" fmla="*/ 32283 w 574169"/>
                <a:gd name="connsiteY150" fmla="*/ 371663 h 532377"/>
                <a:gd name="connsiteX151" fmla="*/ 63221 w 574169"/>
                <a:gd name="connsiteY151" fmla="*/ 420357 h 532377"/>
                <a:gd name="connsiteX152" fmla="*/ 160339 w 574169"/>
                <a:gd name="connsiteY152" fmla="*/ 505907 h 532377"/>
                <a:gd name="connsiteX153" fmla="*/ 170562 w 574169"/>
                <a:gd name="connsiteY153" fmla="*/ 511557 h 532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</a:cxnLst>
              <a:rect l="l" t="t" r="r" b="b"/>
              <a:pathLst>
                <a:path w="574169" h="532377">
                  <a:moveTo>
                    <a:pt x="170562" y="511557"/>
                  </a:moveTo>
                  <a:cubicBezTo>
                    <a:pt x="183206" y="518820"/>
                    <a:pt x="196119" y="525277"/>
                    <a:pt x="210916" y="526622"/>
                  </a:cubicBezTo>
                  <a:cubicBezTo>
                    <a:pt x="239163" y="529312"/>
                    <a:pt x="267680" y="531465"/>
                    <a:pt x="295928" y="532272"/>
                  </a:cubicBezTo>
                  <a:cubicBezTo>
                    <a:pt x="303999" y="532541"/>
                    <a:pt x="312069" y="532272"/>
                    <a:pt x="320140" y="531733"/>
                  </a:cubicBezTo>
                  <a:cubicBezTo>
                    <a:pt x="327135" y="531195"/>
                    <a:pt x="333322" y="529581"/>
                    <a:pt x="338165" y="524201"/>
                  </a:cubicBezTo>
                  <a:cubicBezTo>
                    <a:pt x="340586" y="521511"/>
                    <a:pt x="344083" y="520165"/>
                    <a:pt x="347850" y="519627"/>
                  </a:cubicBezTo>
                  <a:cubicBezTo>
                    <a:pt x="354844" y="518551"/>
                    <a:pt x="361570" y="516937"/>
                    <a:pt x="368296" y="515592"/>
                  </a:cubicBezTo>
                  <a:cubicBezTo>
                    <a:pt x="377443" y="513978"/>
                    <a:pt x="385513" y="510750"/>
                    <a:pt x="389818" y="501603"/>
                  </a:cubicBezTo>
                  <a:cubicBezTo>
                    <a:pt x="390894" y="498912"/>
                    <a:pt x="393584" y="497567"/>
                    <a:pt x="395736" y="495953"/>
                  </a:cubicBezTo>
                  <a:cubicBezTo>
                    <a:pt x="402462" y="490842"/>
                    <a:pt x="409726" y="486268"/>
                    <a:pt x="415106" y="480081"/>
                  </a:cubicBezTo>
                  <a:cubicBezTo>
                    <a:pt x="422908" y="471203"/>
                    <a:pt x="431786" y="464477"/>
                    <a:pt x="443892" y="463132"/>
                  </a:cubicBezTo>
                  <a:cubicBezTo>
                    <a:pt x="446582" y="462056"/>
                    <a:pt x="449272" y="460711"/>
                    <a:pt x="451963" y="460173"/>
                  </a:cubicBezTo>
                  <a:cubicBezTo>
                    <a:pt x="460571" y="457483"/>
                    <a:pt x="467566" y="452640"/>
                    <a:pt x="474022" y="446722"/>
                  </a:cubicBezTo>
                  <a:cubicBezTo>
                    <a:pt x="487474" y="434346"/>
                    <a:pt x="500118" y="421433"/>
                    <a:pt x="512224" y="407713"/>
                  </a:cubicBezTo>
                  <a:cubicBezTo>
                    <a:pt x="524599" y="393724"/>
                    <a:pt x="529173" y="376237"/>
                    <a:pt x="536706" y="360095"/>
                  </a:cubicBezTo>
                  <a:cubicBezTo>
                    <a:pt x="541817" y="349334"/>
                    <a:pt x="546121" y="338035"/>
                    <a:pt x="550157" y="326467"/>
                  </a:cubicBezTo>
                  <a:cubicBezTo>
                    <a:pt x="558765" y="302524"/>
                    <a:pt x="565491" y="278581"/>
                    <a:pt x="568450" y="253292"/>
                  </a:cubicBezTo>
                  <a:cubicBezTo>
                    <a:pt x="569258" y="246298"/>
                    <a:pt x="572486" y="239841"/>
                    <a:pt x="573562" y="232846"/>
                  </a:cubicBezTo>
                  <a:cubicBezTo>
                    <a:pt x="575714" y="216705"/>
                    <a:pt x="571948" y="201640"/>
                    <a:pt x="565491" y="187112"/>
                  </a:cubicBezTo>
                  <a:cubicBezTo>
                    <a:pt x="562263" y="180118"/>
                    <a:pt x="560649" y="172854"/>
                    <a:pt x="560649" y="165321"/>
                  </a:cubicBezTo>
                  <a:cubicBezTo>
                    <a:pt x="560649" y="131155"/>
                    <a:pt x="549350" y="99948"/>
                    <a:pt x="536167" y="69010"/>
                  </a:cubicBezTo>
                  <a:cubicBezTo>
                    <a:pt x="531056" y="57173"/>
                    <a:pt x="525945" y="45336"/>
                    <a:pt x="518143" y="34844"/>
                  </a:cubicBezTo>
                  <a:cubicBezTo>
                    <a:pt x="515452" y="31616"/>
                    <a:pt x="511955" y="29463"/>
                    <a:pt x="508458" y="27042"/>
                  </a:cubicBezTo>
                  <a:cubicBezTo>
                    <a:pt x="505230" y="24083"/>
                    <a:pt x="502001" y="20855"/>
                    <a:pt x="498504" y="18164"/>
                  </a:cubicBezTo>
                  <a:cubicBezTo>
                    <a:pt x="495276" y="15474"/>
                    <a:pt x="493930" y="13053"/>
                    <a:pt x="494737" y="8210"/>
                  </a:cubicBezTo>
                  <a:cubicBezTo>
                    <a:pt x="496083" y="1485"/>
                    <a:pt x="490971" y="-2013"/>
                    <a:pt x="485053" y="1216"/>
                  </a:cubicBezTo>
                  <a:cubicBezTo>
                    <a:pt x="482631" y="2561"/>
                    <a:pt x="480479" y="3637"/>
                    <a:pt x="477251" y="3099"/>
                  </a:cubicBezTo>
                  <a:cubicBezTo>
                    <a:pt x="474292" y="2830"/>
                    <a:pt x="470794" y="3637"/>
                    <a:pt x="470525" y="6865"/>
                  </a:cubicBezTo>
                  <a:cubicBezTo>
                    <a:pt x="469180" y="17895"/>
                    <a:pt x="459495" y="21662"/>
                    <a:pt x="453039" y="28387"/>
                  </a:cubicBezTo>
                  <a:cubicBezTo>
                    <a:pt x="449541" y="31885"/>
                    <a:pt x="445506" y="35113"/>
                    <a:pt x="441739" y="38341"/>
                  </a:cubicBezTo>
                  <a:cubicBezTo>
                    <a:pt x="444161" y="41570"/>
                    <a:pt x="446851" y="39148"/>
                    <a:pt x="449272" y="38341"/>
                  </a:cubicBezTo>
                  <a:cubicBezTo>
                    <a:pt x="453577" y="36458"/>
                    <a:pt x="457881" y="34575"/>
                    <a:pt x="462454" y="33230"/>
                  </a:cubicBezTo>
                  <a:cubicBezTo>
                    <a:pt x="457074" y="47219"/>
                    <a:pt x="444430" y="54752"/>
                    <a:pt x="433938" y="64168"/>
                  </a:cubicBezTo>
                  <a:cubicBezTo>
                    <a:pt x="431248" y="66589"/>
                    <a:pt x="425867" y="68472"/>
                    <a:pt x="427750" y="71969"/>
                  </a:cubicBezTo>
                  <a:cubicBezTo>
                    <a:pt x="429902" y="76274"/>
                    <a:pt x="434745" y="72776"/>
                    <a:pt x="438242" y="71969"/>
                  </a:cubicBezTo>
                  <a:cubicBezTo>
                    <a:pt x="442009" y="71162"/>
                    <a:pt x="445775" y="69548"/>
                    <a:pt x="449541" y="69010"/>
                  </a:cubicBezTo>
                  <a:cubicBezTo>
                    <a:pt x="451155" y="68741"/>
                    <a:pt x="453308" y="68203"/>
                    <a:pt x="454115" y="70086"/>
                  </a:cubicBezTo>
                  <a:cubicBezTo>
                    <a:pt x="454922" y="71969"/>
                    <a:pt x="453039" y="73045"/>
                    <a:pt x="451693" y="73853"/>
                  </a:cubicBezTo>
                  <a:cubicBezTo>
                    <a:pt x="446044" y="77081"/>
                    <a:pt x="440663" y="80578"/>
                    <a:pt x="435821" y="84883"/>
                  </a:cubicBezTo>
                  <a:cubicBezTo>
                    <a:pt x="433669" y="86766"/>
                    <a:pt x="429902" y="88111"/>
                    <a:pt x="430709" y="91877"/>
                  </a:cubicBezTo>
                  <a:cubicBezTo>
                    <a:pt x="431517" y="95106"/>
                    <a:pt x="435283" y="94298"/>
                    <a:pt x="437973" y="95106"/>
                  </a:cubicBezTo>
                  <a:cubicBezTo>
                    <a:pt x="442547" y="96720"/>
                    <a:pt x="448465" y="95913"/>
                    <a:pt x="449272" y="102907"/>
                  </a:cubicBezTo>
                  <a:cubicBezTo>
                    <a:pt x="448734" y="109095"/>
                    <a:pt x="451963" y="113668"/>
                    <a:pt x="456267" y="117435"/>
                  </a:cubicBezTo>
                  <a:cubicBezTo>
                    <a:pt x="462454" y="123353"/>
                    <a:pt x="466221" y="130079"/>
                    <a:pt x="464338" y="139226"/>
                  </a:cubicBezTo>
                  <a:cubicBezTo>
                    <a:pt x="463800" y="141916"/>
                    <a:pt x="463800" y="144875"/>
                    <a:pt x="464876" y="147565"/>
                  </a:cubicBezTo>
                  <a:cubicBezTo>
                    <a:pt x="467566" y="154829"/>
                    <a:pt x="467297" y="161824"/>
                    <a:pt x="462724" y="168280"/>
                  </a:cubicBezTo>
                  <a:cubicBezTo>
                    <a:pt x="459764" y="172316"/>
                    <a:pt x="460571" y="175544"/>
                    <a:pt x="465145" y="178503"/>
                  </a:cubicBezTo>
                  <a:cubicBezTo>
                    <a:pt x="474022" y="184153"/>
                    <a:pt x="475637" y="189533"/>
                    <a:pt x="472408" y="199756"/>
                  </a:cubicBezTo>
                  <a:cubicBezTo>
                    <a:pt x="471063" y="203792"/>
                    <a:pt x="472139" y="206751"/>
                    <a:pt x="474292" y="209979"/>
                  </a:cubicBezTo>
                  <a:cubicBezTo>
                    <a:pt x="478865" y="216167"/>
                    <a:pt x="483976" y="221547"/>
                    <a:pt x="486667" y="228811"/>
                  </a:cubicBezTo>
                  <a:cubicBezTo>
                    <a:pt x="488281" y="232577"/>
                    <a:pt x="492047" y="233384"/>
                    <a:pt x="495007" y="234999"/>
                  </a:cubicBezTo>
                  <a:cubicBezTo>
                    <a:pt x="489088" y="236344"/>
                    <a:pt x="482631" y="235806"/>
                    <a:pt x="476713" y="237151"/>
                  </a:cubicBezTo>
                  <a:cubicBezTo>
                    <a:pt x="472408" y="237958"/>
                    <a:pt x="468104" y="238227"/>
                    <a:pt x="463800" y="238227"/>
                  </a:cubicBezTo>
                  <a:cubicBezTo>
                    <a:pt x="462993" y="238227"/>
                    <a:pt x="462185" y="238496"/>
                    <a:pt x="461378" y="238765"/>
                  </a:cubicBezTo>
                  <a:cubicBezTo>
                    <a:pt x="457074" y="242800"/>
                    <a:pt x="461647" y="243607"/>
                    <a:pt x="463531" y="245222"/>
                  </a:cubicBezTo>
                  <a:cubicBezTo>
                    <a:pt x="473754" y="252216"/>
                    <a:pt x="485860" y="253561"/>
                    <a:pt x="497428" y="256252"/>
                  </a:cubicBezTo>
                  <a:cubicBezTo>
                    <a:pt x="503615" y="257866"/>
                    <a:pt x="509803" y="259211"/>
                    <a:pt x="516529" y="261363"/>
                  </a:cubicBezTo>
                  <a:cubicBezTo>
                    <a:pt x="502270" y="261901"/>
                    <a:pt x="489088" y="257328"/>
                    <a:pt x="475368" y="257597"/>
                  </a:cubicBezTo>
                  <a:cubicBezTo>
                    <a:pt x="461378" y="257597"/>
                    <a:pt x="447389" y="257328"/>
                    <a:pt x="434207" y="251947"/>
                  </a:cubicBezTo>
                  <a:cubicBezTo>
                    <a:pt x="422639" y="247374"/>
                    <a:pt x="421294" y="244953"/>
                    <a:pt x="426943" y="233654"/>
                  </a:cubicBezTo>
                  <a:cubicBezTo>
                    <a:pt x="427212" y="232846"/>
                    <a:pt x="427481" y="232039"/>
                    <a:pt x="427481" y="231232"/>
                  </a:cubicBezTo>
                  <a:cubicBezTo>
                    <a:pt x="427481" y="228542"/>
                    <a:pt x="426674" y="226121"/>
                    <a:pt x="424791" y="224238"/>
                  </a:cubicBezTo>
                  <a:cubicBezTo>
                    <a:pt x="423984" y="223700"/>
                    <a:pt x="423177" y="223700"/>
                    <a:pt x="422370" y="223700"/>
                  </a:cubicBezTo>
                  <a:cubicBezTo>
                    <a:pt x="421832" y="223969"/>
                    <a:pt x="421294" y="223969"/>
                    <a:pt x="421025" y="224507"/>
                  </a:cubicBezTo>
                  <a:cubicBezTo>
                    <a:pt x="410802" y="232846"/>
                    <a:pt x="410802" y="232846"/>
                    <a:pt x="400579" y="223700"/>
                  </a:cubicBezTo>
                  <a:cubicBezTo>
                    <a:pt x="399503" y="222893"/>
                    <a:pt x="398426" y="221816"/>
                    <a:pt x="397350" y="221278"/>
                  </a:cubicBezTo>
                  <a:cubicBezTo>
                    <a:pt x="395467" y="220202"/>
                    <a:pt x="390087" y="221816"/>
                    <a:pt x="393853" y="216705"/>
                  </a:cubicBezTo>
                  <a:cubicBezTo>
                    <a:pt x="390087" y="208096"/>
                    <a:pt x="386589" y="199487"/>
                    <a:pt x="389818" y="189802"/>
                  </a:cubicBezTo>
                  <a:cubicBezTo>
                    <a:pt x="390356" y="188188"/>
                    <a:pt x="390087" y="186574"/>
                    <a:pt x="388472" y="185229"/>
                  </a:cubicBezTo>
                  <a:cubicBezTo>
                    <a:pt x="380402" y="186574"/>
                    <a:pt x="372869" y="187112"/>
                    <a:pt x="366143" y="180925"/>
                  </a:cubicBezTo>
                  <a:cubicBezTo>
                    <a:pt x="358880" y="179579"/>
                    <a:pt x="351885" y="180118"/>
                    <a:pt x="345967" y="185229"/>
                  </a:cubicBezTo>
                  <a:cubicBezTo>
                    <a:pt x="343007" y="191686"/>
                    <a:pt x="335744" y="193569"/>
                    <a:pt x="331439" y="198411"/>
                  </a:cubicBezTo>
                  <a:cubicBezTo>
                    <a:pt x="338434" y="207558"/>
                    <a:pt x="338434" y="208096"/>
                    <a:pt x="329287" y="215629"/>
                  </a:cubicBezTo>
                  <a:cubicBezTo>
                    <a:pt x="327404" y="217243"/>
                    <a:pt x="324983" y="218319"/>
                    <a:pt x="323368" y="220202"/>
                  </a:cubicBezTo>
                  <a:cubicBezTo>
                    <a:pt x="322292" y="224776"/>
                    <a:pt x="320140" y="222085"/>
                    <a:pt x="318526" y="221009"/>
                  </a:cubicBezTo>
                  <a:cubicBezTo>
                    <a:pt x="317181" y="220740"/>
                    <a:pt x="316105" y="220740"/>
                    <a:pt x="314760" y="221547"/>
                  </a:cubicBezTo>
                  <a:cubicBezTo>
                    <a:pt x="313415" y="222893"/>
                    <a:pt x="312876" y="224507"/>
                    <a:pt x="313415" y="226390"/>
                  </a:cubicBezTo>
                  <a:cubicBezTo>
                    <a:pt x="322830" y="228811"/>
                    <a:pt x="327135" y="237689"/>
                    <a:pt x="334667" y="242800"/>
                  </a:cubicBezTo>
                  <a:cubicBezTo>
                    <a:pt x="337089" y="244415"/>
                    <a:pt x="339241" y="247105"/>
                    <a:pt x="342469" y="247105"/>
                  </a:cubicBezTo>
                  <a:cubicBezTo>
                    <a:pt x="348388" y="240110"/>
                    <a:pt x="356728" y="237958"/>
                    <a:pt x="365336" y="236613"/>
                  </a:cubicBezTo>
                  <a:cubicBezTo>
                    <a:pt x="375828" y="234999"/>
                    <a:pt x="386320" y="233115"/>
                    <a:pt x="396812" y="234192"/>
                  </a:cubicBezTo>
                  <a:cubicBezTo>
                    <a:pt x="409995" y="235537"/>
                    <a:pt x="413492" y="239034"/>
                    <a:pt x="414568" y="250871"/>
                  </a:cubicBezTo>
                  <a:cubicBezTo>
                    <a:pt x="420756" y="254907"/>
                    <a:pt x="427750" y="257328"/>
                    <a:pt x="433669" y="261632"/>
                  </a:cubicBezTo>
                  <a:cubicBezTo>
                    <a:pt x="454384" y="268358"/>
                    <a:pt x="473754" y="278850"/>
                    <a:pt x="495007" y="283423"/>
                  </a:cubicBezTo>
                  <a:cubicBezTo>
                    <a:pt x="503077" y="285037"/>
                    <a:pt x="510341" y="288266"/>
                    <a:pt x="516798" y="296874"/>
                  </a:cubicBezTo>
                  <a:cubicBezTo>
                    <a:pt x="490702" y="288804"/>
                    <a:pt x="465145" y="286652"/>
                    <a:pt x="440932" y="278043"/>
                  </a:cubicBezTo>
                  <a:cubicBezTo>
                    <a:pt x="435014" y="278312"/>
                    <a:pt x="429633" y="279388"/>
                    <a:pt x="426943" y="285306"/>
                  </a:cubicBezTo>
                  <a:cubicBezTo>
                    <a:pt x="426136" y="297144"/>
                    <a:pt x="423177" y="299296"/>
                    <a:pt x="411340" y="296067"/>
                  </a:cubicBezTo>
                  <a:cubicBezTo>
                    <a:pt x="408919" y="295529"/>
                    <a:pt x="406497" y="294453"/>
                    <a:pt x="404076" y="294722"/>
                  </a:cubicBezTo>
                  <a:cubicBezTo>
                    <a:pt x="398426" y="296067"/>
                    <a:pt x="393315" y="299027"/>
                    <a:pt x="387396" y="300372"/>
                  </a:cubicBezTo>
                  <a:cubicBezTo>
                    <a:pt x="382823" y="301448"/>
                    <a:pt x="381209" y="304138"/>
                    <a:pt x="384437" y="308174"/>
                  </a:cubicBezTo>
                  <a:cubicBezTo>
                    <a:pt x="386051" y="310057"/>
                    <a:pt x="387396" y="312209"/>
                    <a:pt x="388204" y="314630"/>
                  </a:cubicBezTo>
                  <a:cubicBezTo>
                    <a:pt x="391163" y="323239"/>
                    <a:pt x="388472" y="329427"/>
                    <a:pt x="379864" y="332386"/>
                  </a:cubicBezTo>
                  <a:cubicBezTo>
                    <a:pt x="372331" y="334807"/>
                    <a:pt x="364529" y="335614"/>
                    <a:pt x="356728" y="335614"/>
                  </a:cubicBezTo>
                  <a:cubicBezTo>
                    <a:pt x="349464" y="335614"/>
                    <a:pt x="343814" y="337766"/>
                    <a:pt x="339779" y="344223"/>
                  </a:cubicBezTo>
                  <a:cubicBezTo>
                    <a:pt x="336551" y="349334"/>
                    <a:pt x="331439" y="352294"/>
                    <a:pt x="325790" y="354446"/>
                  </a:cubicBezTo>
                  <a:cubicBezTo>
                    <a:pt x="322830" y="355791"/>
                    <a:pt x="319333" y="356329"/>
                    <a:pt x="317988" y="360095"/>
                  </a:cubicBezTo>
                  <a:cubicBezTo>
                    <a:pt x="317719" y="370856"/>
                    <a:pt x="322830" y="380810"/>
                    <a:pt x="322023" y="391571"/>
                  </a:cubicBezTo>
                  <a:cubicBezTo>
                    <a:pt x="321754" y="396145"/>
                    <a:pt x="323099" y="400987"/>
                    <a:pt x="320947" y="407175"/>
                  </a:cubicBezTo>
                  <a:cubicBezTo>
                    <a:pt x="316643" y="398835"/>
                    <a:pt x="313683" y="391840"/>
                    <a:pt x="311262" y="384577"/>
                  </a:cubicBezTo>
                  <a:cubicBezTo>
                    <a:pt x="308572" y="376775"/>
                    <a:pt x="308303" y="367897"/>
                    <a:pt x="302384" y="361441"/>
                  </a:cubicBezTo>
                  <a:cubicBezTo>
                    <a:pt x="295390" y="361171"/>
                    <a:pt x="287857" y="358212"/>
                    <a:pt x="282208" y="365207"/>
                  </a:cubicBezTo>
                  <a:cubicBezTo>
                    <a:pt x="280862" y="368166"/>
                    <a:pt x="279786" y="371394"/>
                    <a:pt x="280324" y="374892"/>
                  </a:cubicBezTo>
                  <a:cubicBezTo>
                    <a:pt x="279786" y="370318"/>
                    <a:pt x="279786" y="365476"/>
                    <a:pt x="276020" y="361979"/>
                  </a:cubicBezTo>
                  <a:cubicBezTo>
                    <a:pt x="266335" y="360633"/>
                    <a:pt x="264721" y="369242"/>
                    <a:pt x="260147" y="374354"/>
                  </a:cubicBezTo>
                  <a:cubicBezTo>
                    <a:pt x="257457" y="383232"/>
                    <a:pt x="258802" y="391840"/>
                    <a:pt x="259609" y="400718"/>
                  </a:cubicBezTo>
                  <a:cubicBezTo>
                    <a:pt x="260955" y="417667"/>
                    <a:pt x="263107" y="434346"/>
                    <a:pt x="268218" y="444569"/>
                  </a:cubicBezTo>
                  <a:cubicBezTo>
                    <a:pt x="264183" y="433001"/>
                    <a:pt x="256919" y="416322"/>
                    <a:pt x="252884" y="398835"/>
                  </a:cubicBezTo>
                  <a:cubicBezTo>
                    <a:pt x="252346" y="396683"/>
                    <a:pt x="251808" y="394531"/>
                    <a:pt x="249386" y="393455"/>
                  </a:cubicBezTo>
                  <a:cubicBezTo>
                    <a:pt x="233783" y="395607"/>
                    <a:pt x="230017" y="399104"/>
                    <a:pt x="227326" y="413900"/>
                  </a:cubicBezTo>
                  <a:cubicBezTo>
                    <a:pt x="225981" y="421433"/>
                    <a:pt x="223291" y="428428"/>
                    <a:pt x="220601" y="435422"/>
                  </a:cubicBezTo>
                  <a:cubicBezTo>
                    <a:pt x="219525" y="438113"/>
                    <a:pt x="218180" y="441072"/>
                    <a:pt x="214682" y="440534"/>
                  </a:cubicBezTo>
                  <a:cubicBezTo>
                    <a:pt x="211185" y="439996"/>
                    <a:pt x="212261" y="436499"/>
                    <a:pt x="212261" y="434346"/>
                  </a:cubicBezTo>
                  <a:cubicBezTo>
                    <a:pt x="211723" y="426007"/>
                    <a:pt x="211992" y="417667"/>
                    <a:pt x="214413" y="409327"/>
                  </a:cubicBezTo>
                  <a:cubicBezTo>
                    <a:pt x="216834" y="401256"/>
                    <a:pt x="216296" y="393993"/>
                    <a:pt x="208495" y="388343"/>
                  </a:cubicBezTo>
                  <a:cubicBezTo>
                    <a:pt x="203114" y="384308"/>
                    <a:pt x="200693" y="384577"/>
                    <a:pt x="198541" y="391571"/>
                  </a:cubicBezTo>
                  <a:cubicBezTo>
                    <a:pt x="194774" y="403139"/>
                    <a:pt x="189932" y="413900"/>
                    <a:pt x="182668" y="423854"/>
                  </a:cubicBezTo>
                  <a:cubicBezTo>
                    <a:pt x="182130" y="424392"/>
                    <a:pt x="181861" y="425200"/>
                    <a:pt x="179978" y="426007"/>
                  </a:cubicBezTo>
                  <a:cubicBezTo>
                    <a:pt x="180247" y="420088"/>
                    <a:pt x="177557" y="416860"/>
                    <a:pt x="171907" y="415515"/>
                  </a:cubicBezTo>
                  <a:cubicBezTo>
                    <a:pt x="165451" y="413900"/>
                    <a:pt x="163029" y="407982"/>
                    <a:pt x="163298" y="402332"/>
                  </a:cubicBezTo>
                  <a:cubicBezTo>
                    <a:pt x="163836" y="393724"/>
                    <a:pt x="160339" y="389957"/>
                    <a:pt x="150654" y="389957"/>
                  </a:cubicBezTo>
                  <a:cubicBezTo>
                    <a:pt x="153882" y="385384"/>
                    <a:pt x="157918" y="383232"/>
                    <a:pt x="160339" y="379465"/>
                  </a:cubicBezTo>
                  <a:cubicBezTo>
                    <a:pt x="162222" y="376237"/>
                    <a:pt x="163029" y="373278"/>
                    <a:pt x="159801" y="370587"/>
                  </a:cubicBezTo>
                  <a:cubicBezTo>
                    <a:pt x="152268" y="364400"/>
                    <a:pt x="150385" y="355791"/>
                    <a:pt x="149578" y="346644"/>
                  </a:cubicBezTo>
                  <a:cubicBezTo>
                    <a:pt x="148771" y="336959"/>
                    <a:pt x="147426" y="337497"/>
                    <a:pt x="138010" y="338304"/>
                  </a:cubicBezTo>
                  <a:cubicBezTo>
                    <a:pt x="121868" y="339919"/>
                    <a:pt x="108148" y="349065"/>
                    <a:pt x="92276" y="351756"/>
                  </a:cubicBezTo>
                  <a:cubicBezTo>
                    <a:pt x="85550" y="352832"/>
                    <a:pt x="79362" y="348796"/>
                    <a:pt x="72637" y="350680"/>
                  </a:cubicBezTo>
                  <a:cubicBezTo>
                    <a:pt x="71292" y="350949"/>
                    <a:pt x="69947" y="349603"/>
                    <a:pt x="69947" y="347989"/>
                  </a:cubicBezTo>
                  <a:cubicBezTo>
                    <a:pt x="69678" y="345568"/>
                    <a:pt x="71292" y="344223"/>
                    <a:pt x="72906" y="343416"/>
                  </a:cubicBezTo>
                  <a:cubicBezTo>
                    <a:pt x="78286" y="340457"/>
                    <a:pt x="83667" y="337228"/>
                    <a:pt x="87702" y="332386"/>
                  </a:cubicBezTo>
                  <a:cubicBezTo>
                    <a:pt x="88778" y="331041"/>
                    <a:pt x="89854" y="329696"/>
                    <a:pt x="90393" y="328081"/>
                  </a:cubicBezTo>
                  <a:cubicBezTo>
                    <a:pt x="90123" y="324315"/>
                    <a:pt x="91738" y="322432"/>
                    <a:pt x="95773" y="323508"/>
                  </a:cubicBezTo>
                  <a:cubicBezTo>
                    <a:pt x="100884" y="322163"/>
                    <a:pt x="104920" y="318127"/>
                    <a:pt x="110031" y="316513"/>
                  </a:cubicBezTo>
                  <a:cubicBezTo>
                    <a:pt x="113529" y="315437"/>
                    <a:pt x="113529" y="312478"/>
                    <a:pt x="112722" y="309519"/>
                  </a:cubicBezTo>
                  <a:cubicBezTo>
                    <a:pt x="111107" y="303869"/>
                    <a:pt x="110300" y="298220"/>
                    <a:pt x="109224" y="292301"/>
                  </a:cubicBezTo>
                  <a:cubicBezTo>
                    <a:pt x="108417" y="286652"/>
                    <a:pt x="105458" y="285844"/>
                    <a:pt x="100346" y="289073"/>
                  </a:cubicBezTo>
                  <a:cubicBezTo>
                    <a:pt x="97387" y="290956"/>
                    <a:pt x="94697" y="292570"/>
                    <a:pt x="91738" y="294453"/>
                  </a:cubicBezTo>
                  <a:cubicBezTo>
                    <a:pt x="82860" y="300103"/>
                    <a:pt x="74251" y="301179"/>
                    <a:pt x="65104" y="295260"/>
                  </a:cubicBezTo>
                  <a:cubicBezTo>
                    <a:pt x="60531" y="294453"/>
                    <a:pt x="57033" y="297144"/>
                    <a:pt x="53267" y="299027"/>
                  </a:cubicBezTo>
                  <a:cubicBezTo>
                    <a:pt x="44658" y="303062"/>
                    <a:pt x="35780" y="306290"/>
                    <a:pt x="26095" y="306559"/>
                  </a:cubicBezTo>
                  <a:cubicBezTo>
                    <a:pt x="23674" y="306559"/>
                    <a:pt x="20446" y="308174"/>
                    <a:pt x="19370" y="305214"/>
                  </a:cubicBezTo>
                  <a:cubicBezTo>
                    <a:pt x="18563" y="302524"/>
                    <a:pt x="22060" y="301448"/>
                    <a:pt x="23674" y="299565"/>
                  </a:cubicBezTo>
                  <a:cubicBezTo>
                    <a:pt x="26903" y="296067"/>
                    <a:pt x="32283" y="295260"/>
                    <a:pt x="34704" y="290687"/>
                  </a:cubicBezTo>
                  <a:cubicBezTo>
                    <a:pt x="32283" y="285844"/>
                    <a:pt x="27710" y="287459"/>
                    <a:pt x="23674" y="286652"/>
                  </a:cubicBezTo>
                  <a:cubicBezTo>
                    <a:pt x="19101" y="287459"/>
                    <a:pt x="16142" y="291225"/>
                    <a:pt x="12913" y="294184"/>
                  </a:cubicBezTo>
                  <a:cubicBezTo>
                    <a:pt x="8878" y="297682"/>
                    <a:pt x="4573" y="300641"/>
                    <a:pt x="0" y="303331"/>
                  </a:cubicBezTo>
                  <a:cubicBezTo>
                    <a:pt x="269" y="305214"/>
                    <a:pt x="807" y="307097"/>
                    <a:pt x="1076" y="308712"/>
                  </a:cubicBezTo>
                  <a:cubicBezTo>
                    <a:pt x="3497" y="320549"/>
                    <a:pt x="11837" y="328619"/>
                    <a:pt x="18832" y="337497"/>
                  </a:cubicBezTo>
                  <a:cubicBezTo>
                    <a:pt x="23674" y="343954"/>
                    <a:pt x="24212" y="352025"/>
                    <a:pt x="27172" y="359019"/>
                  </a:cubicBezTo>
                  <a:cubicBezTo>
                    <a:pt x="27979" y="360633"/>
                    <a:pt x="28786" y="362517"/>
                    <a:pt x="29593" y="364131"/>
                  </a:cubicBezTo>
                  <a:cubicBezTo>
                    <a:pt x="30938" y="366552"/>
                    <a:pt x="31745" y="368973"/>
                    <a:pt x="32283" y="371663"/>
                  </a:cubicBezTo>
                  <a:cubicBezTo>
                    <a:pt x="40623" y="389150"/>
                    <a:pt x="51115" y="405292"/>
                    <a:pt x="63221" y="420357"/>
                  </a:cubicBezTo>
                  <a:cubicBezTo>
                    <a:pt x="90662" y="454523"/>
                    <a:pt x="124828" y="481157"/>
                    <a:pt x="160339" y="505907"/>
                  </a:cubicBezTo>
                  <a:cubicBezTo>
                    <a:pt x="164374" y="508328"/>
                    <a:pt x="167872" y="509135"/>
                    <a:pt x="170562" y="511557"/>
                  </a:cubicBezTo>
                  <a:close/>
                </a:path>
              </a:pathLst>
            </a:custGeom>
            <a:solidFill>
              <a:srgbClr val="DB89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9" name="Полилиния: фигура 1058">
              <a:extLst>
                <a:ext uri="{FF2B5EF4-FFF2-40B4-BE49-F238E27FC236}">
                  <a16:creationId xmlns:a16="http://schemas.microsoft.com/office/drawing/2014/main" id="{F5F85753-26C9-94F4-F03A-55E4542C227F}"/>
                </a:ext>
              </a:extLst>
            </p:cNvPr>
            <p:cNvSpPr/>
            <p:nvPr/>
          </p:nvSpPr>
          <p:spPr>
            <a:xfrm>
              <a:off x="5145610" y="6815754"/>
              <a:ext cx="376790" cy="538897"/>
            </a:xfrm>
            <a:custGeom>
              <a:avLst/>
              <a:gdLst>
                <a:gd name="connsiteX0" fmla="*/ 177557 w 376790"/>
                <a:gd name="connsiteY0" fmla="*/ 498928 h 538897"/>
                <a:gd name="connsiteX1" fmla="*/ 155497 w 376790"/>
                <a:gd name="connsiteY1" fmla="*/ 512649 h 538897"/>
                <a:gd name="connsiteX2" fmla="*/ 133437 w 376790"/>
                <a:gd name="connsiteY2" fmla="*/ 516953 h 538897"/>
                <a:gd name="connsiteX3" fmla="*/ 129670 w 376790"/>
                <a:gd name="connsiteY3" fmla="*/ 518298 h 538897"/>
                <a:gd name="connsiteX4" fmla="*/ 87702 w 376790"/>
                <a:gd name="connsiteY4" fmla="*/ 529059 h 538897"/>
                <a:gd name="connsiteX5" fmla="*/ 14527 w 376790"/>
                <a:gd name="connsiteY5" fmla="*/ 523948 h 538897"/>
                <a:gd name="connsiteX6" fmla="*/ 0 w 376790"/>
                <a:gd name="connsiteY6" fmla="*/ 525831 h 538897"/>
                <a:gd name="connsiteX7" fmla="*/ 58917 w 376790"/>
                <a:gd name="connsiteY7" fmla="*/ 537399 h 538897"/>
                <a:gd name="connsiteX8" fmla="*/ 137472 w 376790"/>
                <a:gd name="connsiteY8" fmla="*/ 536861 h 538897"/>
                <a:gd name="connsiteX9" fmla="*/ 156842 w 376790"/>
                <a:gd name="connsiteY9" fmla="*/ 531211 h 538897"/>
                <a:gd name="connsiteX10" fmla="*/ 193429 w 376790"/>
                <a:gd name="connsiteY10" fmla="*/ 522334 h 538897"/>
                <a:gd name="connsiteX11" fmla="*/ 248848 w 376790"/>
                <a:gd name="connsiteY11" fmla="*/ 486822 h 538897"/>
                <a:gd name="connsiteX12" fmla="*/ 329018 w 376790"/>
                <a:gd name="connsiteY12" fmla="*/ 403693 h 538897"/>
                <a:gd name="connsiteX13" fmla="*/ 362377 w 376790"/>
                <a:gd name="connsiteY13" fmla="*/ 346660 h 538897"/>
                <a:gd name="connsiteX14" fmla="*/ 370448 w 376790"/>
                <a:gd name="connsiteY14" fmla="*/ 311687 h 538897"/>
                <a:gd name="connsiteX15" fmla="*/ 376097 w 376790"/>
                <a:gd name="connsiteY15" fmla="*/ 257882 h 538897"/>
                <a:gd name="connsiteX16" fmla="*/ 371524 w 376790"/>
                <a:gd name="connsiteY16" fmla="*/ 199503 h 538897"/>
                <a:gd name="connsiteX17" fmla="*/ 369103 w 376790"/>
                <a:gd name="connsiteY17" fmla="*/ 183093 h 538897"/>
                <a:gd name="connsiteX18" fmla="*/ 356189 w 376790"/>
                <a:gd name="connsiteY18" fmla="*/ 106151 h 538897"/>
                <a:gd name="connsiteX19" fmla="*/ 319333 w 376790"/>
                <a:gd name="connsiteY19" fmla="*/ 25175 h 538897"/>
                <a:gd name="connsiteX20" fmla="*/ 300770 w 376790"/>
                <a:gd name="connsiteY20" fmla="*/ 2577 h 538897"/>
                <a:gd name="connsiteX21" fmla="*/ 292700 w 376790"/>
                <a:gd name="connsiteY21" fmla="*/ 1232 h 538897"/>
                <a:gd name="connsiteX22" fmla="*/ 291354 w 376790"/>
                <a:gd name="connsiteY22" fmla="*/ 8764 h 538897"/>
                <a:gd name="connsiteX23" fmla="*/ 301308 w 376790"/>
                <a:gd name="connsiteY23" fmla="*/ 26251 h 538897"/>
                <a:gd name="connsiteX24" fmla="*/ 305344 w 376790"/>
                <a:gd name="connsiteY24" fmla="*/ 34591 h 538897"/>
                <a:gd name="connsiteX25" fmla="*/ 334937 w 376790"/>
                <a:gd name="connsiteY25" fmla="*/ 99157 h 538897"/>
                <a:gd name="connsiteX26" fmla="*/ 347850 w 376790"/>
                <a:gd name="connsiteY26" fmla="*/ 173946 h 538897"/>
                <a:gd name="connsiteX27" fmla="*/ 355920 w 376790"/>
                <a:gd name="connsiteY27" fmla="*/ 194930 h 538897"/>
                <a:gd name="connsiteX28" fmla="*/ 356996 w 376790"/>
                <a:gd name="connsiteY28" fmla="*/ 246583 h 538897"/>
                <a:gd name="connsiteX29" fmla="*/ 353499 w 376790"/>
                <a:gd name="connsiteY29" fmla="*/ 265414 h 538897"/>
                <a:gd name="connsiteX30" fmla="*/ 327404 w 376790"/>
                <a:gd name="connsiteY30" fmla="*/ 350157 h 538897"/>
                <a:gd name="connsiteX31" fmla="*/ 315567 w 376790"/>
                <a:gd name="connsiteY31" fmla="*/ 378674 h 538897"/>
                <a:gd name="connsiteX32" fmla="*/ 307227 w 376790"/>
                <a:gd name="connsiteY32" fmla="*/ 395085 h 538897"/>
                <a:gd name="connsiteX33" fmla="*/ 259071 w 376790"/>
                <a:gd name="connsiteY33" fmla="*/ 446468 h 538897"/>
                <a:gd name="connsiteX34" fmla="*/ 238625 w 376790"/>
                <a:gd name="connsiteY34" fmla="*/ 458036 h 538897"/>
                <a:gd name="connsiteX35" fmla="*/ 234321 w 376790"/>
                <a:gd name="connsiteY35" fmla="*/ 461803 h 538897"/>
                <a:gd name="connsiteX36" fmla="*/ 229748 w 376790"/>
                <a:gd name="connsiteY36" fmla="*/ 469605 h 538897"/>
                <a:gd name="connsiteX37" fmla="*/ 191546 w 376790"/>
                <a:gd name="connsiteY37" fmla="*/ 494624 h 538897"/>
                <a:gd name="connsiteX38" fmla="*/ 177557 w 376790"/>
                <a:gd name="connsiteY38" fmla="*/ 498928 h 538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76790" h="538897">
                  <a:moveTo>
                    <a:pt x="177557" y="498928"/>
                  </a:moveTo>
                  <a:cubicBezTo>
                    <a:pt x="173521" y="508882"/>
                    <a:pt x="164913" y="511303"/>
                    <a:pt x="155497" y="512649"/>
                  </a:cubicBezTo>
                  <a:cubicBezTo>
                    <a:pt x="147964" y="513994"/>
                    <a:pt x="140700" y="515339"/>
                    <a:pt x="133437" y="516953"/>
                  </a:cubicBezTo>
                  <a:cubicBezTo>
                    <a:pt x="132091" y="517222"/>
                    <a:pt x="130208" y="517491"/>
                    <a:pt x="129670" y="518298"/>
                  </a:cubicBezTo>
                  <a:cubicBezTo>
                    <a:pt x="118371" y="532287"/>
                    <a:pt x="102499" y="530135"/>
                    <a:pt x="87702" y="529059"/>
                  </a:cubicBezTo>
                  <a:cubicBezTo>
                    <a:pt x="63221" y="527445"/>
                    <a:pt x="38740" y="529597"/>
                    <a:pt x="14527" y="523948"/>
                  </a:cubicBezTo>
                  <a:cubicBezTo>
                    <a:pt x="9954" y="522872"/>
                    <a:pt x="4843" y="525024"/>
                    <a:pt x="0" y="525831"/>
                  </a:cubicBezTo>
                  <a:cubicBezTo>
                    <a:pt x="18832" y="533902"/>
                    <a:pt x="39278" y="539013"/>
                    <a:pt x="58917" y="537399"/>
                  </a:cubicBezTo>
                  <a:cubicBezTo>
                    <a:pt x="85281" y="534978"/>
                    <a:pt x="111376" y="542241"/>
                    <a:pt x="137472" y="536861"/>
                  </a:cubicBezTo>
                  <a:cubicBezTo>
                    <a:pt x="144198" y="535516"/>
                    <a:pt x="150385" y="533633"/>
                    <a:pt x="156842" y="531211"/>
                  </a:cubicBezTo>
                  <a:cubicBezTo>
                    <a:pt x="168679" y="527176"/>
                    <a:pt x="181592" y="526638"/>
                    <a:pt x="193429" y="522334"/>
                  </a:cubicBezTo>
                  <a:cubicBezTo>
                    <a:pt x="214682" y="514532"/>
                    <a:pt x="232169" y="501080"/>
                    <a:pt x="248848" y="486822"/>
                  </a:cubicBezTo>
                  <a:cubicBezTo>
                    <a:pt x="278441" y="461803"/>
                    <a:pt x="306958" y="435438"/>
                    <a:pt x="329018" y="403693"/>
                  </a:cubicBezTo>
                  <a:cubicBezTo>
                    <a:pt x="341662" y="385669"/>
                    <a:pt x="354306" y="367375"/>
                    <a:pt x="362377" y="346660"/>
                  </a:cubicBezTo>
                  <a:cubicBezTo>
                    <a:pt x="366682" y="335361"/>
                    <a:pt x="370448" y="323793"/>
                    <a:pt x="370448" y="311687"/>
                  </a:cubicBezTo>
                  <a:cubicBezTo>
                    <a:pt x="370448" y="293393"/>
                    <a:pt x="374483" y="275637"/>
                    <a:pt x="376097" y="257882"/>
                  </a:cubicBezTo>
                  <a:cubicBezTo>
                    <a:pt x="377711" y="238243"/>
                    <a:pt x="376635" y="218873"/>
                    <a:pt x="371524" y="199503"/>
                  </a:cubicBezTo>
                  <a:cubicBezTo>
                    <a:pt x="370179" y="194123"/>
                    <a:pt x="368296" y="188473"/>
                    <a:pt x="369103" y="183093"/>
                  </a:cubicBezTo>
                  <a:cubicBezTo>
                    <a:pt x="373138" y="155921"/>
                    <a:pt x="365067" y="130902"/>
                    <a:pt x="356189" y="106151"/>
                  </a:cubicBezTo>
                  <a:cubicBezTo>
                    <a:pt x="346235" y="78173"/>
                    <a:pt x="334129" y="51270"/>
                    <a:pt x="319333" y="25175"/>
                  </a:cubicBezTo>
                  <a:cubicBezTo>
                    <a:pt x="314491" y="16566"/>
                    <a:pt x="306151" y="10647"/>
                    <a:pt x="300770" y="2577"/>
                  </a:cubicBezTo>
                  <a:cubicBezTo>
                    <a:pt x="298887" y="-114"/>
                    <a:pt x="295390" y="-921"/>
                    <a:pt x="292700" y="1232"/>
                  </a:cubicBezTo>
                  <a:cubicBezTo>
                    <a:pt x="290009" y="3115"/>
                    <a:pt x="290009" y="6074"/>
                    <a:pt x="291354" y="8764"/>
                  </a:cubicBezTo>
                  <a:cubicBezTo>
                    <a:pt x="294583" y="14683"/>
                    <a:pt x="298080" y="20332"/>
                    <a:pt x="301308" y="26251"/>
                  </a:cubicBezTo>
                  <a:cubicBezTo>
                    <a:pt x="301308" y="29748"/>
                    <a:pt x="303999" y="31900"/>
                    <a:pt x="305344" y="34591"/>
                  </a:cubicBezTo>
                  <a:cubicBezTo>
                    <a:pt x="317719" y="55037"/>
                    <a:pt x="327673" y="76559"/>
                    <a:pt x="334937" y="99157"/>
                  </a:cubicBezTo>
                  <a:cubicBezTo>
                    <a:pt x="342738" y="123369"/>
                    <a:pt x="348926" y="148119"/>
                    <a:pt x="347850" y="173946"/>
                  </a:cubicBezTo>
                  <a:cubicBezTo>
                    <a:pt x="347581" y="182017"/>
                    <a:pt x="353230" y="187935"/>
                    <a:pt x="355920" y="194930"/>
                  </a:cubicBezTo>
                  <a:cubicBezTo>
                    <a:pt x="362108" y="212147"/>
                    <a:pt x="363184" y="229096"/>
                    <a:pt x="356996" y="246583"/>
                  </a:cubicBezTo>
                  <a:cubicBezTo>
                    <a:pt x="354844" y="252501"/>
                    <a:pt x="354306" y="259227"/>
                    <a:pt x="353499" y="265414"/>
                  </a:cubicBezTo>
                  <a:cubicBezTo>
                    <a:pt x="349464" y="295007"/>
                    <a:pt x="338972" y="322717"/>
                    <a:pt x="327404" y="350157"/>
                  </a:cubicBezTo>
                  <a:cubicBezTo>
                    <a:pt x="323368" y="359573"/>
                    <a:pt x="317988" y="368451"/>
                    <a:pt x="315567" y="378674"/>
                  </a:cubicBezTo>
                  <a:cubicBezTo>
                    <a:pt x="314222" y="384862"/>
                    <a:pt x="310993" y="389973"/>
                    <a:pt x="307227" y="395085"/>
                  </a:cubicBezTo>
                  <a:cubicBezTo>
                    <a:pt x="293776" y="414454"/>
                    <a:pt x="276558" y="430596"/>
                    <a:pt x="259071" y="446468"/>
                  </a:cubicBezTo>
                  <a:cubicBezTo>
                    <a:pt x="253153" y="451849"/>
                    <a:pt x="246158" y="455346"/>
                    <a:pt x="238625" y="458036"/>
                  </a:cubicBezTo>
                  <a:cubicBezTo>
                    <a:pt x="237280" y="459382"/>
                    <a:pt x="235397" y="460189"/>
                    <a:pt x="234321" y="461803"/>
                  </a:cubicBezTo>
                  <a:cubicBezTo>
                    <a:pt x="232707" y="464224"/>
                    <a:pt x="232169" y="467721"/>
                    <a:pt x="229748" y="469605"/>
                  </a:cubicBezTo>
                  <a:cubicBezTo>
                    <a:pt x="217911" y="479558"/>
                    <a:pt x="204459" y="486553"/>
                    <a:pt x="191546" y="494624"/>
                  </a:cubicBezTo>
                  <a:cubicBezTo>
                    <a:pt x="187242" y="497045"/>
                    <a:pt x="181592" y="495700"/>
                    <a:pt x="177557" y="498928"/>
                  </a:cubicBezTo>
                  <a:close/>
                </a:path>
              </a:pathLst>
            </a:custGeom>
            <a:solidFill>
              <a:srgbClr val="71816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0" name="Полилиния: фигура 1059">
              <a:extLst>
                <a:ext uri="{FF2B5EF4-FFF2-40B4-BE49-F238E27FC236}">
                  <a16:creationId xmlns:a16="http://schemas.microsoft.com/office/drawing/2014/main" id="{A9D6104B-E0C8-CBA0-A20D-291E2014D5C7}"/>
                </a:ext>
              </a:extLst>
            </p:cNvPr>
            <p:cNvSpPr/>
            <p:nvPr/>
          </p:nvSpPr>
          <p:spPr>
            <a:xfrm>
              <a:off x="4932780" y="7039631"/>
              <a:ext cx="198562" cy="128451"/>
            </a:xfrm>
            <a:custGeom>
              <a:avLst/>
              <a:gdLst>
                <a:gd name="connsiteX0" fmla="*/ 2183 w 198562"/>
                <a:gd name="connsiteY0" fmla="*/ 78663 h 128451"/>
                <a:gd name="connsiteX1" fmla="*/ 16980 w 198562"/>
                <a:gd name="connsiteY1" fmla="*/ 70323 h 128451"/>
                <a:gd name="connsiteX2" fmla="*/ 24781 w 198562"/>
                <a:gd name="connsiteY2" fmla="*/ 63328 h 128451"/>
                <a:gd name="connsiteX3" fmla="*/ 41461 w 198562"/>
                <a:gd name="connsiteY3" fmla="*/ 56334 h 128451"/>
                <a:gd name="connsiteX4" fmla="*/ 72937 w 198562"/>
                <a:gd name="connsiteY4" fmla="*/ 46649 h 128451"/>
                <a:gd name="connsiteX5" fmla="*/ 86388 w 198562"/>
                <a:gd name="connsiteY5" fmla="*/ 43151 h 128451"/>
                <a:gd name="connsiteX6" fmla="*/ 109793 w 198562"/>
                <a:gd name="connsiteY6" fmla="*/ 34543 h 128451"/>
                <a:gd name="connsiteX7" fmla="*/ 86926 w 198562"/>
                <a:gd name="connsiteY7" fmla="*/ 42882 h 128451"/>
                <a:gd name="connsiteX8" fmla="*/ 73744 w 198562"/>
                <a:gd name="connsiteY8" fmla="*/ 46380 h 128451"/>
                <a:gd name="connsiteX9" fmla="*/ 35811 w 198562"/>
                <a:gd name="connsiteY9" fmla="*/ 66557 h 128451"/>
                <a:gd name="connsiteX10" fmla="*/ 20477 w 198562"/>
                <a:gd name="connsiteY10" fmla="*/ 76242 h 128451"/>
                <a:gd name="connsiteX11" fmla="*/ 17787 w 198562"/>
                <a:gd name="connsiteY11" fmla="*/ 81622 h 128451"/>
                <a:gd name="connsiteX12" fmla="*/ 24243 w 198562"/>
                <a:gd name="connsiteY12" fmla="*/ 84043 h 128451"/>
                <a:gd name="connsiteX13" fmla="*/ 66480 w 198562"/>
                <a:gd name="connsiteY13" fmla="*/ 71399 h 128451"/>
                <a:gd name="connsiteX14" fmla="*/ 103337 w 198562"/>
                <a:gd name="connsiteY14" fmla="*/ 61176 h 128451"/>
                <a:gd name="connsiteX15" fmla="*/ 127280 w 198562"/>
                <a:gd name="connsiteY15" fmla="*/ 58755 h 128451"/>
                <a:gd name="connsiteX16" fmla="*/ 129163 w 198562"/>
                <a:gd name="connsiteY16" fmla="*/ 63597 h 128451"/>
                <a:gd name="connsiteX17" fmla="*/ 126742 w 198562"/>
                <a:gd name="connsiteY17" fmla="*/ 72475 h 128451"/>
                <a:gd name="connsiteX18" fmla="*/ 140193 w 198562"/>
                <a:gd name="connsiteY18" fmla="*/ 87003 h 128451"/>
                <a:gd name="connsiteX19" fmla="*/ 154720 w 198562"/>
                <a:gd name="connsiteY19" fmla="*/ 96418 h 128451"/>
                <a:gd name="connsiteX20" fmla="*/ 177857 w 198562"/>
                <a:gd name="connsiteY20" fmla="*/ 122783 h 128451"/>
                <a:gd name="connsiteX21" fmla="*/ 179202 w 198562"/>
                <a:gd name="connsiteY21" fmla="*/ 123859 h 128451"/>
                <a:gd name="connsiteX22" fmla="*/ 195343 w 198562"/>
                <a:gd name="connsiteY22" fmla="*/ 126818 h 128451"/>
                <a:gd name="connsiteX23" fmla="*/ 196688 w 198562"/>
                <a:gd name="connsiteY23" fmla="*/ 112022 h 128451"/>
                <a:gd name="connsiteX24" fmla="*/ 189963 w 198562"/>
                <a:gd name="connsiteY24" fmla="*/ 97495 h 128451"/>
                <a:gd name="connsiteX25" fmla="*/ 180547 w 198562"/>
                <a:gd name="connsiteY25" fmla="*/ 85926 h 128451"/>
                <a:gd name="connsiteX26" fmla="*/ 160370 w 198562"/>
                <a:gd name="connsiteY26" fmla="*/ 64135 h 128451"/>
                <a:gd name="connsiteX27" fmla="*/ 159563 w 198562"/>
                <a:gd name="connsiteY27" fmla="*/ 58755 h 128451"/>
                <a:gd name="connsiteX28" fmla="*/ 147188 w 198562"/>
                <a:gd name="connsiteY28" fmla="*/ 37233 h 128451"/>
                <a:gd name="connsiteX29" fmla="*/ 144767 w 198562"/>
                <a:gd name="connsiteY29" fmla="*/ 36426 h 128451"/>
                <a:gd name="connsiteX30" fmla="*/ 136696 w 198562"/>
                <a:gd name="connsiteY30" fmla="*/ 22975 h 128451"/>
                <a:gd name="connsiteX31" fmla="*/ 132122 w 198562"/>
                <a:gd name="connsiteY31" fmla="*/ 4143 h 128451"/>
                <a:gd name="connsiteX32" fmla="*/ 107641 w 198562"/>
                <a:gd name="connsiteY32" fmla="*/ 11675 h 128451"/>
                <a:gd name="connsiteX33" fmla="*/ 104951 w 198562"/>
                <a:gd name="connsiteY33" fmla="*/ 17056 h 128451"/>
                <a:gd name="connsiteX34" fmla="*/ 94190 w 198562"/>
                <a:gd name="connsiteY34" fmla="*/ 24320 h 128451"/>
                <a:gd name="connsiteX35" fmla="*/ 69440 w 198562"/>
                <a:gd name="connsiteY35" fmla="*/ 27548 h 128451"/>
                <a:gd name="connsiteX36" fmla="*/ 19670 w 198562"/>
                <a:gd name="connsiteY36" fmla="*/ 45573 h 128451"/>
                <a:gd name="connsiteX37" fmla="*/ 4604 w 198562"/>
                <a:gd name="connsiteY37" fmla="*/ 60907 h 128451"/>
                <a:gd name="connsiteX38" fmla="*/ 2183 w 198562"/>
                <a:gd name="connsiteY38" fmla="*/ 78663 h 128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98562" h="128451">
                  <a:moveTo>
                    <a:pt x="2183" y="78663"/>
                  </a:moveTo>
                  <a:cubicBezTo>
                    <a:pt x="9716" y="80546"/>
                    <a:pt x="12406" y="73551"/>
                    <a:pt x="16980" y="70323"/>
                  </a:cubicBezTo>
                  <a:cubicBezTo>
                    <a:pt x="19939" y="68440"/>
                    <a:pt x="22360" y="65750"/>
                    <a:pt x="24781" y="63328"/>
                  </a:cubicBezTo>
                  <a:cubicBezTo>
                    <a:pt x="30969" y="62521"/>
                    <a:pt x="36349" y="59293"/>
                    <a:pt x="41461" y="56334"/>
                  </a:cubicBezTo>
                  <a:cubicBezTo>
                    <a:pt x="51415" y="50953"/>
                    <a:pt x="61907" y="48263"/>
                    <a:pt x="72937" y="46649"/>
                  </a:cubicBezTo>
                  <a:cubicBezTo>
                    <a:pt x="77241" y="45035"/>
                    <a:pt x="82084" y="44766"/>
                    <a:pt x="86388" y="43151"/>
                  </a:cubicBezTo>
                  <a:cubicBezTo>
                    <a:pt x="94190" y="40461"/>
                    <a:pt x="102799" y="39385"/>
                    <a:pt x="109793" y="34543"/>
                  </a:cubicBezTo>
                  <a:cubicBezTo>
                    <a:pt x="103337" y="40192"/>
                    <a:pt x="94459" y="39923"/>
                    <a:pt x="86926" y="42882"/>
                  </a:cubicBezTo>
                  <a:cubicBezTo>
                    <a:pt x="82622" y="44497"/>
                    <a:pt x="78048" y="44766"/>
                    <a:pt x="73744" y="46380"/>
                  </a:cubicBezTo>
                  <a:cubicBezTo>
                    <a:pt x="59755" y="50415"/>
                    <a:pt x="47110" y="57141"/>
                    <a:pt x="35811" y="66557"/>
                  </a:cubicBezTo>
                  <a:cubicBezTo>
                    <a:pt x="29624" y="68171"/>
                    <a:pt x="25319" y="72744"/>
                    <a:pt x="20477" y="76242"/>
                  </a:cubicBezTo>
                  <a:cubicBezTo>
                    <a:pt x="18594" y="77587"/>
                    <a:pt x="16980" y="79201"/>
                    <a:pt x="17787" y="81622"/>
                  </a:cubicBezTo>
                  <a:cubicBezTo>
                    <a:pt x="18863" y="84581"/>
                    <a:pt x="21553" y="84043"/>
                    <a:pt x="24243" y="84043"/>
                  </a:cubicBezTo>
                  <a:cubicBezTo>
                    <a:pt x="39578" y="84043"/>
                    <a:pt x="52760" y="77049"/>
                    <a:pt x="66480" y="71399"/>
                  </a:cubicBezTo>
                  <a:cubicBezTo>
                    <a:pt x="79662" y="70861"/>
                    <a:pt x="91500" y="65750"/>
                    <a:pt x="103337" y="61176"/>
                  </a:cubicBezTo>
                  <a:cubicBezTo>
                    <a:pt x="111407" y="58217"/>
                    <a:pt x="119478" y="59831"/>
                    <a:pt x="127280" y="58755"/>
                  </a:cubicBezTo>
                  <a:cubicBezTo>
                    <a:pt x="130777" y="58486"/>
                    <a:pt x="129970" y="61176"/>
                    <a:pt x="129163" y="63597"/>
                  </a:cubicBezTo>
                  <a:cubicBezTo>
                    <a:pt x="128087" y="66557"/>
                    <a:pt x="126742" y="69247"/>
                    <a:pt x="126742" y="72475"/>
                  </a:cubicBezTo>
                  <a:cubicBezTo>
                    <a:pt x="126742" y="80008"/>
                    <a:pt x="131853" y="86195"/>
                    <a:pt x="140193" y="87003"/>
                  </a:cubicBezTo>
                  <a:cubicBezTo>
                    <a:pt x="147188" y="87541"/>
                    <a:pt x="150954" y="91038"/>
                    <a:pt x="154720" y="96418"/>
                  </a:cubicBezTo>
                  <a:cubicBezTo>
                    <a:pt x="161446" y="105834"/>
                    <a:pt x="170324" y="113905"/>
                    <a:pt x="177857" y="122783"/>
                  </a:cubicBezTo>
                  <a:cubicBezTo>
                    <a:pt x="178126" y="123321"/>
                    <a:pt x="178664" y="123590"/>
                    <a:pt x="179202" y="123859"/>
                  </a:cubicBezTo>
                  <a:cubicBezTo>
                    <a:pt x="184313" y="127087"/>
                    <a:pt x="189963" y="130585"/>
                    <a:pt x="195343" y="126818"/>
                  </a:cubicBezTo>
                  <a:cubicBezTo>
                    <a:pt x="200724" y="123052"/>
                    <a:pt x="198034" y="117133"/>
                    <a:pt x="196688" y="112022"/>
                  </a:cubicBezTo>
                  <a:cubicBezTo>
                    <a:pt x="195343" y="106910"/>
                    <a:pt x="192922" y="102068"/>
                    <a:pt x="189963" y="97495"/>
                  </a:cubicBezTo>
                  <a:cubicBezTo>
                    <a:pt x="186735" y="93728"/>
                    <a:pt x="183506" y="89962"/>
                    <a:pt x="180547" y="85926"/>
                  </a:cubicBezTo>
                  <a:cubicBezTo>
                    <a:pt x="172476" y="80008"/>
                    <a:pt x="170324" y="68440"/>
                    <a:pt x="160370" y="64135"/>
                  </a:cubicBezTo>
                  <a:cubicBezTo>
                    <a:pt x="158218" y="63328"/>
                    <a:pt x="159294" y="60638"/>
                    <a:pt x="159563" y="58755"/>
                  </a:cubicBezTo>
                  <a:cubicBezTo>
                    <a:pt x="161177" y="47725"/>
                    <a:pt x="157411" y="41268"/>
                    <a:pt x="147188" y="37233"/>
                  </a:cubicBezTo>
                  <a:cubicBezTo>
                    <a:pt x="146381" y="36964"/>
                    <a:pt x="145574" y="36695"/>
                    <a:pt x="144767" y="36426"/>
                  </a:cubicBezTo>
                  <a:cubicBezTo>
                    <a:pt x="134813" y="32928"/>
                    <a:pt x="134813" y="32928"/>
                    <a:pt x="136696" y="22975"/>
                  </a:cubicBezTo>
                  <a:cubicBezTo>
                    <a:pt x="137772" y="16249"/>
                    <a:pt x="137503" y="9523"/>
                    <a:pt x="132122" y="4143"/>
                  </a:cubicBezTo>
                  <a:cubicBezTo>
                    <a:pt x="120554" y="-3121"/>
                    <a:pt x="113291" y="-969"/>
                    <a:pt x="107641" y="11675"/>
                  </a:cubicBezTo>
                  <a:cubicBezTo>
                    <a:pt x="106834" y="13559"/>
                    <a:pt x="106027" y="15173"/>
                    <a:pt x="104951" y="17056"/>
                  </a:cubicBezTo>
                  <a:cubicBezTo>
                    <a:pt x="102799" y="21360"/>
                    <a:pt x="98763" y="22975"/>
                    <a:pt x="94190" y="24320"/>
                  </a:cubicBezTo>
                  <a:cubicBezTo>
                    <a:pt x="86119" y="26741"/>
                    <a:pt x="77510" y="26741"/>
                    <a:pt x="69440" y="27548"/>
                  </a:cubicBezTo>
                  <a:cubicBezTo>
                    <a:pt x="51146" y="29162"/>
                    <a:pt x="35004" y="35888"/>
                    <a:pt x="19670" y="45573"/>
                  </a:cubicBezTo>
                  <a:cubicBezTo>
                    <a:pt x="14558" y="50684"/>
                    <a:pt x="8909" y="54989"/>
                    <a:pt x="4604" y="60907"/>
                  </a:cubicBezTo>
                  <a:cubicBezTo>
                    <a:pt x="1645" y="67095"/>
                    <a:pt x="-2659" y="72206"/>
                    <a:pt x="2183" y="78663"/>
                  </a:cubicBezTo>
                  <a:close/>
                </a:path>
              </a:pathLst>
            </a:custGeom>
            <a:solidFill>
              <a:srgbClr val="CA51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1" name="Полилиния: фигура 1060">
              <a:extLst>
                <a:ext uri="{FF2B5EF4-FFF2-40B4-BE49-F238E27FC236}">
                  <a16:creationId xmlns:a16="http://schemas.microsoft.com/office/drawing/2014/main" id="{05BF516E-0E53-8DA8-04F2-877088AD5F6F}"/>
                </a:ext>
              </a:extLst>
            </p:cNvPr>
            <p:cNvSpPr/>
            <p:nvPr/>
          </p:nvSpPr>
          <p:spPr>
            <a:xfrm>
              <a:off x="5316381" y="6845955"/>
              <a:ext cx="84264" cy="78253"/>
            </a:xfrm>
            <a:custGeom>
              <a:avLst/>
              <a:gdLst>
                <a:gd name="connsiteX0" fmla="*/ 69468 w 84264"/>
                <a:gd name="connsiteY0" fmla="*/ 70839 h 78253"/>
                <a:gd name="connsiteX1" fmla="*/ 61936 w 84264"/>
                <a:gd name="connsiteY1" fmla="*/ 63037 h 78253"/>
                <a:gd name="connsiteX2" fmla="*/ 48753 w 84264"/>
                <a:gd name="connsiteY2" fmla="*/ 60616 h 78253"/>
                <a:gd name="connsiteX3" fmla="*/ 71620 w 84264"/>
                <a:gd name="connsiteY3" fmla="*/ 43936 h 78253"/>
                <a:gd name="connsiteX4" fmla="*/ 75925 w 84264"/>
                <a:gd name="connsiteY4" fmla="*/ 37749 h 78253"/>
                <a:gd name="connsiteX5" fmla="*/ 68123 w 84264"/>
                <a:gd name="connsiteY5" fmla="*/ 35058 h 78253"/>
                <a:gd name="connsiteX6" fmla="*/ 44987 w 84264"/>
                <a:gd name="connsiteY6" fmla="*/ 41784 h 78253"/>
                <a:gd name="connsiteX7" fmla="*/ 84265 w 84264"/>
                <a:gd name="connsiteY7" fmla="*/ 354 h 78253"/>
                <a:gd name="connsiteX8" fmla="*/ 60321 w 84264"/>
                <a:gd name="connsiteY8" fmla="*/ 7080 h 78253"/>
                <a:gd name="connsiteX9" fmla="*/ 26693 w 84264"/>
                <a:gd name="connsiteY9" fmla="*/ 29678 h 78253"/>
                <a:gd name="connsiteX10" fmla="*/ 10014 w 84264"/>
                <a:gd name="connsiteY10" fmla="*/ 41784 h 78253"/>
                <a:gd name="connsiteX11" fmla="*/ 60 w 84264"/>
                <a:gd name="connsiteY11" fmla="*/ 56580 h 78253"/>
                <a:gd name="connsiteX12" fmla="*/ 13242 w 84264"/>
                <a:gd name="connsiteY12" fmla="*/ 76219 h 78253"/>
                <a:gd name="connsiteX13" fmla="*/ 23465 w 84264"/>
                <a:gd name="connsiteY13" fmla="*/ 75143 h 78253"/>
                <a:gd name="connsiteX14" fmla="*/ 34764 w 84264"/>
                <a:gd name="connsiteY14" fmla="*/ 75412 h 78253"/>
                <a:gd name="connsiteX15" fmla="*/ 57362 w 84264"/>
                <a:gd name="connsiteY15" fmla="*/ 76219 h 78253"/>
                <a:gd name="connsiteX16" fmla="*/ 69468 w 84264"/>
                <a:gd name="connsiteY16" fmla="*/ 70839 h 78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4264" h="78253">
                  <a:moveTo>
                    <a:pt x="69468" y="70839"/>
                  </a:moveTo>
                  <a:cubicBezTo>
                    <a:pt x="70813" y="64382"/>
                    <a:pt x="65433" y="64651"/>
                    <a:pt x="61936" y="63037"/>
                  </a:cubicBezTo>
                  <a:cubicBezTo>
                    <a:pt x="58169" y="61154"/>
                    <a:pt x="53865" y="61154"/>
                    <a:pt x="48753" y="60616"/>
                  </a:cubicBezTo>
                  <a:cubicBezTo>
                    <a:pt x="56286" y="53621"/>
                    <a:pt x="63550" y="48510"/>
                    <a:pt x="71620" y="43936"/>
                  </a:cubicBezTo>
                  <a:cubicBezTo>
                    <a:pt x="74042" y="42591"/>
                    <a:pt x="77270" y="41515"/>
                    <a:pt x="75925" y="37749"/>
                  </a:cubicBezTo>
                  <a:cubicBezTo>
                    <a:pt x="74580" y="34251"/>
                    <a:pt x="71620" y="33982"/>
                    <a:pt x="68123" y="35058"/>
                  </a:cubicBezTo>
                  <a:cubicBezTo>
                    <a:pt x="61128" y="37211"/>
                    <a:pt x="54134" y="39094"/>
                    <a:pt x="44987" y="41784"/>
                  </a:cubicBezTo>
                  <a:cubicBezTo>
                    <a:pt x="60052" y="27795"/>
                    <a:pt x="77270" y="18917"/>
                    <a:pt x="84265" y="354"/>
                  </a:cubicBezTo>
                  <a:cubicBezTo>
                    <a:pt x="75118" y="-1798"/>
                    <a:pt x="68661" y="6542"/>
                    <a:pt x="60321" y="7080"/>
                  </a:cubicBezTo>
                  <a:cubicBezTo>
                    <a:pt x="49560" y="15420"/>
                    <a:pt x="38530" y="22952"/>
                    <a:pt x="26693" y="29678"/>
                  </a:cubicBezTo>
                  <a:cubicBezTo>
                    <a:pt x="21313" y="33982"/>
                    <a:pt x="15125" y="37211"/>
                    <a:pt x="10014" y="41784"/>
                  </a:cubicBezTo>
                  <a:cubicBezTo>
                    <a:pt x="5440" y="45819"/>
                    <a:pt x="1136" y="50124"/>
                    <a:pt x="60" y="56580"/>
                  </a:cubicBezTo>
                  <a:cubicBezTo>
                    <a:pt x="-747" y="66534"/>
                    <a:pt x="6785" y="71108"/>
                    <a:pt x="13242" y="76219"/>
                  </a:cubicBezTo>
                  <a:cubicBezTo>
                    <a:pt x="16201" y="78909"/>
                    <a:pt x="20237" y="77026"/>
                    <a:pt x="23465" y="75143"/>
                  </a:cubicBezTo>
                  <a:cubicBezTo>
                    <a:pt x="27231" y="72722"/>
                    <a:pt x="30460" y="72184"/>
                    <a:pt x="34764" y="75412"/>
                  </a:cubicBezTo>
                  <a:cubicBezTo>
                    <a:pt x="41759" y="80793"/>
                    <a:pt x="49829" y="77026"/>
                    <a:pt x="57362" y="76219"/>
                  </a:cubicBezTo>
                  <a:cubicBezTo>
                    <a:pt x="61397" y="76219"/>
                    <a:pt x="65971" y="74067"/>
                    <a:pt x="69468" y="70839"/>
                  </a:cubicBezTo>
                  <a:close/>
                </a:path>
              </a:pathLst>
            </a:custGeom>
            <a:solidFill>
              <a:srgbClr val="CA51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2" name="Полилиния: фигура 1061">
              <a:extLst>
                <a:ext uri="{FF2B5EF4-FFF2-40B4-BE49-F238E27FC236}">
                  <a16:creationId xmlns:a16="http://schemas.microsoft.com/office/drawing/2014/main" id="{025BE246-3C94-50D3-D8A8-6CCFE07C5265}"/>
                </a:ext>
              </a:extLst>
            </p:cNvPr>
            <p:cNvSpPr/>
            <p:nvPr/>
          </p:nvSpPr>
          <p:spPr>
            <a:xfrm>
              <a:off x="4936308" y="7123674"/>
              <a:ext cx="168678" cy="202575"/>
            </a:xfrm>
            <a:custGeom>
              <a:avLst/>
              <a:gdLst>
                <a:gd name="connsiteX0" fmla="*/ 168679 w 168678"/>
                <a:gd name="connsiteY0" fmla="*/ 202576 h 202575"/>
                <a:gd name="connsiteX1" fmla="*/ 118909 w 168678"/>
                <a:gd name="connsiteY1" fmla="*/ 164374 h 202575"/>
                <a:gd name="connsiteX2" fmla="*/ 32552 w 168678"/>
                <a:gd name="connsiteY2" fmla="*/ 61069 h 202575"/>
                <a:gd name="connsiteX3" fmla="*/ 29324 w 168678"/>
                <a:gd name="connsiteY3" fmla="*/ 55688 h 202575"/>
                <a:gd name="connsiteX4" fmla="*/ 26095 w 168678"/>
                <a:gd name="connsiteY4" fmla="*/ 50039 h 202575"/>
                <a:gd name="connsiteX5" fmla="*/ 19370 w 168678"/>
                <a:gd name="connsiteY5" fmla="*/ 27441 h 202575"/>
                <a:gd name="connsiteX6" fmla="*/ 0 w 168678"/>
                <a:gd name="connsiteY6" fmla="*/ 0 h 202575"/>
                <a:gd name="connsiteX7" fmla="*/ 8071 w 168678"/>
                <a:gd name="connsiteY7" fmla="*/ 45734 h 202575"/>
                <a:gd name="connsiteX8" fmla="*/ 35511 w 168678"/>
                <a:gd name="connsiteY8" fmla="*/ 94428 h 202575"/>
                <a:gd name="connsiteX9" fmla="*/ 76672 w 168678"/>
                <a:gd name="connsiteY9" fmla="*/ 142852 h 202575"/>
                <a:gd name="connsiteX10" fmla="*/ 139355 w 168678"/>
                <a:gd name="connsiteY10" fmla="*/ 188318 h 202575"/>
                <a:gd name="connsiteX11" fmla="*/ 168679 w 168678"/>
                <a:gd name="connsiteY11" fmla="*/ 202576 h 202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678" h="202575">
                  <a:moveTo>
                    <a:pt x="168679" y="202576"/>
                  </a:moveTo>
                  <a:cubicBezTo>
                    <a:pt x="153075" y="188587"/>
                    <a:pt x="135320" y="177288"/>
                    <a:pt x="118909" y="164374"/>
                  </a:cubicBezTo>
                  <a:cubicBezTo>
                    <a:pt x="83129" y="135858"/>
                    <a:pt x="53267" y="102230"/>
                    <a:pt x="32552" y="61069"/>
                  </a:cubicBezTo>
                  <a:cubicBezTo>
                    <a:pt x="31476" y="59186"/>
                    <a:pt x="30400" y="57571"/>
                    <a:pt x="29324" y="55688"/>
                  </a:cubicBezTo>
                  <a:cubicBezTo>
                    <a:pt x="28248" y="53805"/>
                    <a:pt x="26903" y="52191"/>
                    <a:pt x="26095" y="50039"/>
                  </a:cubicBezTo>
                  <a:cubicBezTo>
                    <a:pt x="23943" y="42506"/>
                    <a:pt x="20715" y="35242"/>
                    <a:pt x="19370" y="27441"/>
                  </a:cubicBezTo>
                  <a:cubicBezTo>
                    <a:pt x="12375" y="18563"/>
                    <a:pt x="4573" y="10223"/>
                    <a:pt x="0" y="0"/>
                  </a:cubicBezTo>
                  <a:cubicBezTo>
                    <a:pt x="4304" y="15065"/>
                    <a:pt x="2152" y="30938"/>
                    <a:pt x="8071" y="45734"/>
                  </a:cubicBezTo>
                  <a:cubicBezTo>
                    <a:pt x="15065" y="63221"/>
                    <a:pt x="24212" y="79901"/>
                    <a:pt x="35511" y="94428"/>
                  </a:cubicBezTo>
                  <a:cubicBezTo>
                    <a:pt x="48425" y="111107"/>
                    <a:pt x="60800" y="128594"/>
                    <a:pt x="76672" y="142852"/>
                  </a:cubicBezTo>
                  <a:cubicBezTo>
                    <a:pt x="96042" y="160339"/>
                    <a:pt x="115412" y="177288"/>
                    <a:pt x="139355" y="188318"/>
                  </a:cubicBezTo>
                  <a:cubicBezTo>
                    <a:pt x="149040" y="193160"/>
                    <a:pt x="157918" y="199886"/>
                    <a:pt x="168679" y="202576"/>
                  </a:cubicBezTo>
                  <a:close/>
                </a:path>
              </a:pathLst>
            </a:custGeom>
            <a:solidFill>
              <a:srgbClr val="71816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3" name="Полилиния: фигура 1062">
              <a:extLst>
                <a:ext uri="{FF2B5EF4-FFF2-40B4-BE49-F238E27FC236}">
                  <a16:creationId xmlns:a16="http://schemas.microsoft.com/office/drawing/2014/main" id="{82D9DBF5-C65B-C24C-AA4B-DB5F01B1E63A}"/>
                </a:ext>
              </a:extLst>
            </p:cNvPr>
            <p:cNvSpPr/>
            <p:nvPr/>
          </p:nvSpPr>
          <p:spPr>
            <a:xfrm>
              <a:off x="5280413" y="6900539"/>
              <a:ext cx="81442" cy="94541"/>
            </a:xfrm>
            <a:custGeom>
              <a:avLst/>
              <a:gdLst>
                <a:gd name="connsiteX0" fmla="*/ 58895 w 81442"/>
                <a:gd name="connsiteY0" fmla="*/ 18676 h 94541"/>
                <a:gd name="connsiteX1" fmla="*/ 38449 w 81442"/>
                <a:gd name="connsiteY1" fmla="*/ 7377 h 94541"/>
                <a:gd name="connsiteX2" fmla="*/ 37642 w 81442"/>
                <a:gd name="connsiteY2" fmla="*/ 2535 h 94541"/>
                <a:gd name="connsiteX3" fmla="*/ 22308 w 81442"/>
                <a:gd name="connsiteY3" fmla="*/ 921 h 94541"/>
                <a:gd name="connsiteX4" fmla="*/ 16927 w 81442"/>
                <a:gd name="connsiteY4" fmla="*/ 3342 h 94541"/>
                <a:gd name="connsiteX5" fmla="*/ 248 w 81442"/>
                <a:gd name="connsiteY5" fmla="*/ 25402 h 94541"/>
                <a:gd name="connsiteX6" fmla="*/ 6973 w 81442"/>
                <a:gd name="connsiteY6" fmla="*/ 21636 h 94541"/>
                <a:gd name="connsiteX7" fmla="*/ 12892 w 81442"/>
                <a:gd name="connsiteY7" fmla="*/ 17062 h 94541"/>
                <a:gd name="connsiteX8" fmla="*/ 22039 w 81442"/>
                <a:gd name="connsiteY8" fmla="*/ 18407 h 94541"/>
                <a:gd name="connsiteX9" fmla="*/ 20425 w 81442"/>
                <a:gd name="connsiteY9" fmla="*/ 26478 h 94541"/>
                <a:gd name="connsiteX10" fmla="*/ 18004 w 81442"/>
                <a:gd name="connsiteY10" fmla="*/ 29706 h 94541"/>
                <a:gd name="connsiteX11" fmla="*/ 17465 w 81442"/>
                <a:gd name="connsiteY11" fmla="*/ 48538 h 94541"/>
                <a:gd name="connsiteX12" fmla="*/ 31186 w 81442"/>
                <a:gd name="connsiteY12" fmla="*/ 58761 h 94541"/>
                <a:gd name="connsiteX13" fmla="*/ 42216 w 81442"/>
                <a:gd name="connsiteY13" fmla="*/ 57685 h 94541"/>
                <a:gd name="connsiteX14" fmla="*/ 23384 w 81442"/>
                <a:gd name="connsiteY14" fmla="*/ 68177 h 94541"/>
                <a:gd name="connsiteX15" fmla="*/ 17197 w 81442"/>
                <a:gd name="connsiteY15" fmla="*/ 77324 h 94541"/>
                <a:gd name="connsiteX16" fmla="*/ 20425 w 81442"/>
                <a:gd name="connsiteY16" fmla="*/ 94541 h 94541"/>
                <a:gd name="connsiteX17" fmla="*/ 23653 w 81442"/>
                <a:gd name="connsiteY17" fmla="*/ 88354 h 94541"/>
                <a:gd name="connsiteX18" fmla="*/ 33607 w 81442"/>
                <a:gd name="connsiteY18" fmla="*/ 76786 h 94541"/>
                <a:gd name="connsiteX19" fmla="*/ 48672 w 81442"/>
                <a:gd name="connsiteY19" fmla="*/ 66294 h 94541"/>
                <a:gd name="connsiteX20" fmla="*/ 72885 w 81442"/>
                <a:gd name="connsiteY20" fmla="*/ 58492 h 94541"/>
                <a:gd name="connsiteX21" fmla="*/ 80955 w 81442"/>
                <a:gd name="connsiteY21" fmla="*/ 48807 h 94541"/>
                <a:gd name="connsiteX22" fmla="*/ 80686 w 81442"/>
                <a:gd name="connsiteY22" fmla="*/ 41005 h 94541"/>
                <a:gd name="connsiteX23" fmla="*/ 69656 w 81442"/>
                <a:gd name="connsiteY23" fmla="*/ 23519 h 94541"/>
                <a:gd name="connsiteX24" fmla="*/ 58895 w 81442"/>
                <a:gd name="connsiteY24" fmla="*/ 18676 h 9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1442" h="94541">
                  <a:moveTo>
                    <a:pt x="58895" y="18676"/>
                  </a:moveTo>
                  <a:cubicBezTo>
                    <a:pt x="51363" y="22443"/>
                    <a:pt x="41678" y="16793"/>
                    <a:pt x="38449" y="7377"/>
                  </a:cubicBezTo>
                  <a:cubicBezTo>
                    <a:pt x="37911" y="5763"/>
                    <a:pt x="37911" y="4149"/>
                    <a:pt x="37642" y="2535"/>
                  </a:cubicBezTo>
                  <a:cubicBezTo>
                    <a:pt x="32800" y="-1770"/>
                    <a:pt x="27419" y="652"/>
                    <a:pt x="22308" y="921"/>
                  </a:cubicBezTo>
                  <a:cubicBezTo>
                    <a:pt x="20694" y="1728"/>
                    <a:pt x="18811" y="2804"/>
                    <a:pt x="16927" y="3342"/>
                  </a:cubicBezTo>
                  <a:cubicBezTo>
                    <a:pt x="1055" y="7377"/>
                    <a:pt x="-828" y="10068"/>
                    <a:pt x="248" y="25402"/>
                  </a:cubicBezTo>
                  <a:cubicBezTo>
                    <a:pt x="3745" y="26209"/>
                    <a:pt x="5090" y="23519"/>
                    <a:pt x="6973" y="21636"/>
                  </a:cubicBezTo>
                  <a:cubicBezTo>
                    <a:pt x="8857" y="19752"/>
                    <a:pt x="10471" y="17869"/>
                    <a:pt x="12892" y="17062"/>
                  </a:cubicBezTo>
                  <a:cubicBezTo>
                    <a:pt x="16120" y="15986"/>
                    <a:pt x="19618" y="15448"/>
                    <a:pt x="22039" y="18407"/>
                  </a:cubicBezTo>
                  <a:cubicBezTo>
                    <a:pt x="24729" y="21367"/>
                    <a:pt x="22308" y="24057"/>
                    <a:pt x="20425" y="26478"/>
                  </a:cubicBezTo>
                  <a:cubicBezTo>
                    <a:pt x="19618" y="27554"/>
                    <a:pt x="18542" y="28630"/>
                    <a:pt x="18004" y="29706"/>
                  </a:cubicBezTo>
                  <a:cubicBezTo>
                    <a:pt x="15313" y="35894"/>
                    <a:pt x="16389" y="42351"/>
                    <a:pt x="17465" y="48538"/>
                  </a:cubicBezTo>
                  <a:cubicBezTo>
                    <a:pt x="18811" y="55533"/>
                    <a:pt x="24998" y="57954"/>
                    <a:pt x="31186" y="58761"/>
                  </a:cubicBezTo>
                  <a:cubicBezTo>
                    <a:pt x="34683" y="59299"/>
                    <a:pt x="38449" y="58492"/>
                    <a:pt x="42216" y="57685"/>
                  </a:cubicBezTo>
                  <a:cubicBezTo>
                    <a:pt x="36297" y="61989"/>
                    <a:pt x="29034" y="63873"/>
                    <a:pt x="23384" y="68177"/>
                  </a:cubicBezTo>
                  <a:cubicBezTo>
                    <a:pt x="20963" y="71136"/>
                    <a:pt x="18004" y="73557"/>
                    <a:pt x="17197" y="77324"/>
                  </a:cubicBezTo>
                  <a:cubicBezTo>
                    <a:pt x="18542" y="82973"/>
                    <a:pt x="13430" y="89968"/>
                    <a:pt x="20425" y="94541"/>
                  </a:cubicBezTo>
                  <a:cubicBezTo>
                    <a:pt x="23653" y="93734"/>
                    <a:pt x="23384" y="90775"/>
                    <a:pt x="23653" y="88354"/>
                  </a:cubicBezTo>
                  <a:cubicBezTo>
                    <a:pt x="24191" y="81897"/>
                    <a:pt x="27688" y="78400"/>
                    <a:pt x="33607" y="76786"/>
                  </a:cubicBezTo>
                  <a:cubicBezTo>
                    <a:pt x="38988" y="73557"/>
                    <a:pt x="43292" y="69522"/>
                    <a:pt x="48672" y="66294"/>
                  </a:cubicBezTo>
                  <a:cubicBezTo>
                    <a:pt x="56205" y="61989"/>
                    <a:pt x="64007" y="58492"/>
                    <a:pt x="72885" y="58492"/>
                  </a:cubicBezTo>
                  <a:cubicBezTo>
                    <a:pt x="76113" y="55802"/>
                    <a:pt x="79610" y="53112"/>
                    <a:pt x="80955" y="48807"/>
                  </a:cubicBezTo>
                  <a:cubicBezTo>
                    <a:pt x="81763" y="46117"/>
                    <a:pt x="81493" y="43427"/>
                    <a:pt x="80686" y="41005"/>
                  </a:cubicBezTo>
                  <a:cubicBezTo>
                    <a:pt x="77189" y="35087"/>
                    <a:pt x="72078" y="30244"/>
                    <a:pt x="69656" y="23519"/>
                  </a:cubicBezTo>
                  <a:cubicBezTo>
                    <a:pt x="68042" y="19752"/>
                    <a:pt x="63469" y="17600"/>
                    <a:pt x="58895" y="18676"/>
                  </a:cubicBezTo>
                  <a:close/>
                </a:path>
              </a:pathLst>
            </a:custGeom>
            <a:solidFill>
              <a:srgbClr val="F8B74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4" name="Полилиния: фигура 1063">
              <a:extLst>
                <a:ext uri="{FF2B5EF4-FFF2-40B4-BE49-F238E27FC236}">
                  <a16:creationId xmlns:a16="http://schemas.microsoft.com/office/drawing/2014/main" id="{A2E46BC2-D8D2-468E-9620-03636477BB04}"/>
                </a:ext>
              </a:extLst>
            </p:cNvPr>
            <p:cNvSpPr/>
            <p:nvPr/>
          </p:nvSpPr>
          <p:spPr>
            <a:xfrm>
              <a:off x="5172894" y="6927017"/>
              <a:ext cx="107053" cy="97435"/>
            </a:xfrm>
            <a:custGeom>
              <a:avLst/>
              <a:gdLst>
                <a:gd name="connsiteX0" fmla="*/ 106690 w 107053"/>
                <a:gd name="connsiteY0" fmla="*/ 0 h 97435"/>
                <a:gd name="connsiteX1" fmla="*/ 75483 w 107053"/>
                <a:gd name="connsiteY1" fmla="*/ 16411 h 97435"/>
                <a:gd name="connsiteX2" fmla="*/ 56921 w 107053"/>
                <a:gd name="connsiteY2" fmla="*/ 38740 h 97435"/>
                <a:gd name="connsiteX3" fmla="*/ 46428 w 107053"/>
                <a:gd name="connsiteY3" fmla="*/ 47617 h 97435"/>
                <a:gd name="connsiteX4" fmla="*/ 2846 w 107053"/>
                <a:gd name="connsiteY4" fmla="*/ 77210 h 97435"/>
                <a:gd name="connsiteX5" fmla="*/ 4730 w 107053"/>
                <a:gd name="connsiteY5" fmla="*/ 95773 h 97435"/>
                <a:gd name="connsiteX6" fmla="*/ 15222 w 107053"/>
                <a:gd name="connsiteY6" fmla="*/ 96042 h 97435"/>
                <a:gd name="connsiteX7" fmla="*/ 27328 w 107053"/>
                <a:gd name="connsiteY7" fmla="*/ 93352 h 97435"/>
                <a:gd name="connsiteX8" fmla="*/ 29211 w 107053"/>
                <a:gd name="connsiteY8" fmla="*/ 89854 h 97435"/>
                <a:gd name="connsiteX9" fmla="*/ 55306 w 107053"/>
                <a:gd name="connsiteY9" fmla="*/ 67525 h 97435"/>
                <a:gd name="connsiteX10" fmla="*/ 73600 w 107053"/>
                <a:gd name="connsiteY10" fmla="*/ 66449 h 97435"/>
                <a:gd name="connsiteX11" fmla="*/ 85706 w 107053"/>
                <a:gd name="connsiteY11" fmla="*/ 51115 h 97435"/>
                <a:gd name="connsiteX12" fmla="*/ 92970 w 107053"/>
                <a:gd name="connsiteY12" fmla="*/ 41699 h 97435"/>
                <a:gd name="connsiteX13" fmla="*/ 84361 w 107053"/>
                <a:gd name="connsiteY13" fmla="*/ 40892 h 97435"/>
                <a:gd name="connsiteX14" fmla="*/ 72793 w 107053"/>
                <a:gd name="connsiteY14" fmla="*/ 46003 h 97435"/>
                <a:gd name="connsiteX15" fmla="*/ 66874 w 107053"/>
                <a:gd name="connsiteY15" fmla="*/ 46003 h 97435"/>
                <a:gd name="connsiteX16" fmla="*/ 67682 w 107053"/>
                <a:gd name="connsiteY16" fmla="*/ 40623 h 97435"/>
                <a:gd name="connsiteX17" fmla="*/ 90549 w 107053"/>
                <a:gd name="connsiteY17" fmla="*/ 17756 h 97435"/>
                <a:gd name="connsiteX18" fmla="*/ 103462 w 107053"/>
                <a:gd name="connsiteY18" fmla="*/ 7264 h 97435"/>
                <a:gd name="connsiteX19" fmla="*/ 106690 w 107053"/>
                <a:gd name="connsiteY19" fmla="*/ 0 h 97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7053" h="97435">
                  <a:moveTo>
                    <a:pt x="106690" y="0"/>
                  </a:moveTo>
                  <a:cubicBezTo>
                    <a:pt x="96198" y="5381"/>
                    <a:pt x="85706" y="10492"/>
                    <a:pt x="75483" y="16411"/>
                  </a:cubicBezTo>
                  <a:cubicBezTo>
                    <a:pt x="66874" y="21522"/>
                    <a:pt x="58804" y="27441"/>
                    <a:pt x="56921" y="38740"/>
                  </a:cubicBezTo>
                  <a:cubicBezTo>
                    <a:pt x="56113" y="43851"/>
                    <a:pt x="50464" y="45465"/>
                    <a:pt x="46428" y="47617"/>
                  </a:cubicBezTo>
                  <a:cubicBezTo>
                    <a:pt x="30825" y="55957"/>
                    <a:pt x="15760" y="65104"/>
                    <a:pt x="2846" y="77210"/>
                  </a:cubicBezTo>
                  <a:cubicBezTo>
                    <a:pt x="-1458" y="85281"/>
                    <a:pt x="-920" y="89854"/>
                    <a:pt x="4730" y="95773"/>
                  </a:cubicBezTo>
                  <a:cubicBezTo>
                    <a:pt x="8227" y="97656"/>
                    <a:pt x="11724" y="98194"/>
                    <a:pt x="15222" y="96042"/>
                  </a:cubicBezTo>
                  <a:cubicBezTo>
                    <a:pt x="18988" y="93621"/>
                    <a:pt x="23292" y="93890"/>
                    <a:pt x="27328" y="93352"/>
                  </a:cubicBezTo>
                  <a:cubicBezTo>
                    <a:pt x="28673" y="92545"/>
                    <a:pt x="28942" y="91200"/>
                    <a:pt x="29211" y="89854"/>
                  </a:cubicBezTo>
                  <a:cubicBezTo>
                    <a:pt x="31363" y="76403"/>
                    <a:pt x="41855" y="67794"/>
                    <a:pt x="55306" y="67525"/>
                  </a:cubicBezTo>
                  <a:cubicBezTo>
                    <a:pt x="61494" y="67525"/>
                    <a:pt x="67682" y="68063"/>
                    <a:pt x="73600" y="66449"/>
                  </a:cubicBezTo>
                  <a:cubicBezTo>
                    <a:pt x="77097" y="60800"/>
                    <a:pt x="78443" y="53805"/>
                    <a:pt x="85706" y="51115"/>
                  </a:cubicBezTo>
                  <a:cubicBezTo>
                    <a:pt x="89204" y="48694"/>
                    <a:pt x="92701" y="46541"/>
                    <a:pt x="92970" y="41699"/>
                  </a:cubicBezTo>
                  <a:cubicBezTo>
                    <a:pt x="90280" y="38740"/>
                    <a:pt x="87320" y="40354"/>
                    <a:pt x="84361" y="40892"/>
                  </a:cubicBezTo>
                  <a:cubicBezTo>
                    <a:pt x="80326" y="41968"/>
                    <a:pt x="76559" y="44120"/>
                    <a:pt x="72793" y="46003"/>
                  </a:cubicBezTo>
                  <a:cubicBezTo>
                    <a:pt x="70910" y="47079"/>
                    <a:pt x="68758" y="48694"/>
                    <a:pt x="66874" y="46003"/>
                  </a:cubicBezTo>
                  <a:cubicBezTo>
                    <a:pt x="65529" y="44120"/>
                    <a:pt x="66067" y="41430"/>
                    <a:pt x="67682" y="40623"/>
                  </a:cubicBezTo>
                  <a:cubicBezTo>
                    <a:pt x="78443" y="36049"/>
                    <a:pt x="81402" y="23674"/>
                    <a:pt x="90549" y="17756"/>
                  </a:cubicBezTo>
                  <a:cubicBezTo>
                    <a:pt x="95391" y="14796"/>
                    <a:pt x="99695" y="11299"/>
                    <a:pt x="103462" y="7264"/>
                  </a:cubicBezTo>
                  <a:cubicBezTo>
                    <a:pt x="105345" y="5112"/>
                    <a:pt x="108035" y="3228"/>
                    <a:pt x="106690" y="0"/>
                  </a:cubicBezTo>
                  <a:close/>
                </a:path>
              </a:pathLst>
            </a:custGeom>
            <a:solidFill>
              <a:srgbClr val="DB8A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5" name="Полилиния: фигура 1064">
              <a:extLst>
                <a:ext uri="{FF2B5EF4-FFF2-40B4-BE49-F238E27FC236}">
                  <a16:creationId xmlns:a16="http://schemas.microsoft.com/office/drawing/2014/main" id="{606516E5-9B7C-9C9F-EC7E-1317899ABC57}"/>
                </a:ext>
              </a:extLst>
            </p:cNvPr>
            <p:cNvSpPr/>
            <p:nvPr/>
          </p:nvSpPr>
          <p:spPr>
            <a:xfrm>
              <a:off x="5127789" y="7016064"/>
              <a:ext cx="54990" cy="83903"/>
            </a:xfrm>
            <a:custGeom>
              <a:avLst/>
              <a:gdLst>
                <a:gd name="connsiteX0" fmla="*/ 14861 w 54990"/>
                <a:gd name="connsiteY0" fmla="*/ 0 h 83903"/>
                <a:gd name="connsiteX1" fmla="*/ 9481 w 54990"/>
                <a:gd name="connsiteY1" fmla="*/ 2152 h 83903"/>
                <a:gd name="connsiteX2" fmla="*/ 3293 w 54990"/>
                <a:gd name="connsiteY2" fmla="*/ 9954 h 83903"/>
                <a:gd name="connsiteX3" fmla="*/ 3293 w 54990"/>
                <a:gd name="connsiteY3" fmla="*/ 41430 h 83903"/>
                <a:gd name="connsiteX4" fmla="*/ 16206 w 54990"/>
                <a:gd name="connsiteY4" fmla="*/ 47348 h 83903"/>
                <a:gd name="connsiteX5" fmla="*/ 24815 w 54990"/>
                <a:gd name="connsiteY5" fmla="*/ 54074 h 83903"/>
                <a:gd name="connsiteX6" fmla="*/ 33962 w 54990"/>
                <a:gd name="connsiteY6" fmla="*/ 70754 h 83903"/>
                <a:gd name="connsiteX7" fmla="*/ 33424 w 54990"/>
                <a:gd name="connsiteY7" fmla="*/ 81246 h 83903"/>
                <a:gd name="connsiteX8" fmla="*/ 42033 w 54990"/>
                <a:gd name="connsiteY8" fmla="*/ 82322 h 83903"/>
                <a:gd name="connsiteX9" fmla="*/ 54946 w 54990"/>
                <a:gd name="connsiteY9" fmla="*/ 59186 h 83903"/>
                <a:gd name="connsiteX10" fmla="*/ 44454 w 54990"/>
                <a:gd name="connsiteY10" fmla="*/ 27979 h 83903"/>
                <a:gd name="connsiteX11" fmla="*/ 24546 w 54990"/>
                <a:gd name="connsiteY11" fmla="*/ 23943 h 83903"/>
                <a:gd name="connsiteX12" fmla="*/ 14861 w 54990"/>
                <a:gd name="connsiteY12" fmla="*/ 0 h 83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990" h="83903">
                  <a:moveTo>
                    <a:pt x="14861" y="0"/>
                  </a:moveTo>
                  <a:cubicBezTo>
                    <a:pt x="12978" y="807"/>
                    <a:pt x="11095" y="1345"/>
                    <a:pt x="9481" y="2152"/>
                  </a:cubicBezTo>
                  <a:cubicBezTo>
                    <a:pt x="6791" y="4304"/>
                    <a:pt x="5445" y="7264"/>
                    <a:pt x="3293" y="9954"/>
                  </a:cubicBezTo>
                  <a:cubicBezTo>
                    <a:pt x="-2894" y="20446"/>
                    <a:pt x="1141" y="31207"/>
                    <a:pt x="3293" y="41430"/>
                  </a:cubicBezTo>
                  <a:cubicBezTo>
                    <a:pt x="4369" y="47348"/>
                    <a:pt x="10288" y="49232"/>
                    <a:pt x="16206" y="47348"/>
                  </a:cubicBezTo>
                  <a:cubicBezTo>
                    <a:pt x="22932" y="45196"/>
                    <a:pt x="24815" y="48425"/>
                    <a:pt x="24815" y="54074"/>
                  </a:cubicBezTo>
                  <a:cubicBezTo>
                    <a:pt x="24815" y="61338"/>
                    <a:pt x="26429" y="67794"/>
                    <a:pt x="33962" y="70754"/>
                  </a:cubicBezTo>
                  <a:cubicBezTo>
                    <a:pt x="35038" y="74251"/>
                    <a:pt x="32079" y="77748"/>
                    <a:pt x="33424" y="81246"/>
                  </a:cubicBezTo>
                  <a:cubicBezTo>
                    <a:pt x="35845" y="85281"/>
                    <a:pt x="39074" y="83936"/>
                    <a:pt x="42033" y="82322"/>
                  </a:cubicBezTo>
                  <a:cubicBezTo>
                    <a:pt x="51180" y="78286"/>
                    <a:pt x="55484" y="70216"/>
                    <a:pt x="54946" y="59186"/>
                  </a:cubicBezTo>
                  <a:cubicBezTo>
                    <a:pt x="47951" y="50039"/>
                    <a:pt x="46337" y="39009"/>
                    <a:pt x="44454" y="27979"/>
                  </a:cubicBezTo>
                  <a:cubicBezTo>
                    <a:pt x="39074" y="22060"/>
                    <a:pt x="32617" y="20177"/>
                    <a:pt x="24546" y="23943"/>
                  </a:cubicBezTo>
                  <a:cubicBezTo>
                    <a:pt x="33424" y="13989"/>
                    <a:pt x="28582" y="3228"/>
                    <a:pt x="14861" y="0"/>
                  </a:cubicBezTo>
                  <a:close/>
                </a:path>
              </a:pathLst>
            </a:custGeom>
            <a:solidFill>
              <a:srgbClr val="FEBC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6" name="Полилиния: фигура 1065">
              <a:extLst>
                <a:ext uri="{FF2B5EF4-FFF2-40B4-BE49-F238E27FC236}">
                  <a16:creationId xmlns:a16="http://schemas.microsoft.com/office/drawing/2014/main" id="{8567BC9B-1CAC-6E01-EF36-1DD2C91841D9}"/>
                </a:ext>
              </a:extLst>
            </p:cNvPr>
            <p:cNvSpPr/>
            <p:nvPr/>
          </p:nvSpPr>
          <p:spPr>
            <a:xfrm>
              <a:off x="5057281" y="6977563"/>
              <a:ext cx="80014" cy="51294"/>
            </a:xfrm>
            <a:custGeom>
              <a:avLst/>
              <a:gdLst>
                <a:gd name="connsiteX0" fmla="*/ 75685 w 80014"/>
                <a:gd name="connsiteY0" fmla="*/ 47648 h 51294"/>
                <a:gd name="connsiteX1" fmla="*/ 79989 w 80014"/>
                <a:gd name="connsiteY1" fmla="*/ 40653 h 51294"/>
                <a:gd name="connsiteX2" fmla="*/ 27798 w 80014"/>
                <a:gd name="connsiteY2" fmla="*/ 4335 h 51294"/>
                <a:gd name="connsiteX3" fmla="*/ 8697 w 80014"/>
                <a:gd name="connsiteY3" fmla="*/ 838 h 51294"/>
                <a:gd name="connsiteX4" fmla="*/ 358 w 80014"/>
                <a:gd name="connsiteY4" fmla="*/ 13213 h 51294"/>
                <a:gd name="connsiteX5" fmla="*/ 15423 w 80014"/>
                <a:gd name="connsiteY5" fmla="*/ 26126 h 51294"/>
                <a:gd name="connsiteX6" fmla="*/ 24032 w 80014"/>
                <a:gd name="connsiteY6" fmla="*/ 35004 h 51294"/>
                <a:gd name="connsiteX7" fmla="*/ 23225 w 80014"/>
                <a:gd name="connsiteY7" fmla="*/ 45765 h 51294"/>
                <a:gd name="connsiteX8" fmla="*/ 22956 w 80014"/>
                <a:gd name="connsiteY8" fmla="*/ 47917 h 51294"/>
                <a:gd name="connsiteX9" fmla="*/ 24570 w 80014"/>
                <a:gd name="connsiteY9" fmla="*/ 47917 h 51294"/>
                <a:gd name="connsiteX10" fmla="*/ 60888 w 80014"/>
                <a:gd name="connsiteY10" fmla="*/ 49262 h 51294"/>
                <a:gd name="connsiteX11" fmla="*/ 75685 w 80014"/>
                <a:gd name="connsiteY11" fmla="*/ 47648 h 51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0014" h="51294">
                  <a:moveTo>
                    <a:pt x="75685" y="47648"/>
                  </a:moveTo>
                  <a:cubicBezTo>
                    <a:pt x="78375" y="46034"/>
                    <a:pt x="80258" y="43882"/>
                    <a:pt x="79989" y="40653"/>
                  </a:cubicBezTo>
                  <a:cubicBezTo>
                    <a:pt x="62503" y="28547"/>
                    <a:pt x="45016" y="16441"/>
                    <a:pt x="27798" y="4335"/>
                  </a:cubicBezTo>
                  <a:cubicBezTo>
                    <a:pt x="21880" y="300"/>
                    <a:pt x="15423" y="-1045"/>
                    <a:pt x="8697" y="838"/>
                  </a:cubicBezTo>
                  <a:cubicBezTo>
                    <a:pt x="2779" y="2452"/>
                    <a:pt x="-1256" y="6487"/>
                    <a:pt x="358" y="13213"/>
                  </a:cubicBezTo>
                  <a:cubicBezTo>
                    <a:pt x="2241" y="21015"/>
                    <a:pt x="9505" y="27202"/>
                    <a:pt x="15423" y="26126"/>
                  </a:cubicBezTo>
                  <a:cubicBezTo>
                    <a:pt x="23225" y="24781"/>
                    <a:pt x="25915" y="27740"/>
                    <a:pt x="24032" y="35004"/>
                  </a:cubicBezTo>
                  <a:cubicBezTo>
                    <a:pt x="23225" y="38501"/>
                    <a:pt x="23494" y="42268"/>
                    <a:pt x="23225" y="45765"/>
                  </a:cubicBezTo>
                  <a:cubicBezTo>
                    <a:pt x="22149" y="46303"/>
                    <a:pt x="22149" y="47110"/>
                    <a:pt x="22956" y="47917"/>
                  </a:cubicBezTo>
                  <a:cubicBezTo>
                    <a:pt x="23494" y="47917"/>
                    <a:pt x="24301" y="48186"/>
                    <a:pt x="24570" y="47917"/>
                  </a:cubicBezTo>
                  <a:cubicBezTo>
                    <a:pt x="37214" y="37963"/>
                    <a:pt x="49051" y="43613"/>
                    <a:pt x="60888" y="49262"/>
                  </a:cubicBezTo>
                  <a:cubicBezTo>
                    <a:pt x="66538" y="51953"/>
                    <a:pt x="71380" y="52491"/>
                    <a:pt x="75685" y="47648"/>
                  </a:cubicBezTo>
                  <a:close/>
                </a:path>
              </a:pathLst>
            </a:custGeom>
            <a:solidFill>
              <a:srgbClr val="DB8A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7" name="Полилиния: фигура 1066">
              <a:extLst>
                <a:ext uri="{FF2B5EF4-FFF2-40B4-BE49-F238E27FC236}">
                  <a16:creationId xmlns:a16="http://schemas.microsoft.com/office/drawing/2014/main" id="{AD0655F4-D340-E7A9-C6EC-83F5E9F98500}"/>
                </a:ext>
              </a:extLst>
            </p:cNvPr>
            <p:cNvSpPr/>
            <p:nvPr/>
          </p:nvSpPr>
          <p:spPr>
            <a:xfrm>
              <a:off x="5236606" y="6914373"/>
              <a:ext cx="69614" cy="63211"/>
            </a:xfrm>
            <a:custGeom>
              <a:avLst/>
              <a:gdLst>
                <a:gd name="connsiteX0" fmla="*/ 42979 w 69614"/>
                <a:gd name="connsiteY0" fmla="*/ 12644 h 63211"/>
                <a:gd name="connsiteX1" fmla="*/ 24685 w 69614"/>
                <a:gd name="connsiteY1" fmla="*/ 29324 h 63211"/>
                <a:gd name="connsiteX2" fmla="*/ 19305 w 69614"/>
                <a:gd name="connsiteY2" fmla="*/ 32821 h 63211"/>
                <a:gd name="connsiteX3" fmla="*/ 3701 w 69614"/>
                <a:gd name="connsiteY3" fmla="*/ 50308 h 63211"/>
                <a:gd name="connsiteX4" fmla="*/ 1818 w 69614"/>
                <a:gd name="connsiteY4" fmla="*/ 61338 h 63211"/>
                <a:gd name="connsiteX5" fmla="*/ 11234 w 69614"/>
                <a:gd name="connsiteY5" fmla="*/ 60262 h 63211"/>
                <a:gd name="connsiteX6" fmla="*/ 29258 w 69614"/>
                <a:gd name="connsiteY6" fmla="*/ 54343 h 63211"/>
                <a:gd name="connsiteX7" fmla="*/ 45131 w 69614"/>
                <a:gd name="connsiteY7" fmla="*/ 48156 h 63211"/>
                <a:gd name="connsiteX8" fmla="*/ 56968 w 69614"/>
                <a:gd name="connsiteY8" fmla="*/ 41699 h 63211"/>
                <a:gd name="connsiteX9" fmla="*/ 58851 w 69614"/>
                <a:gd name="connsiteY9" fmla="*/ 31207 h 63211"/>
                <a:gd name="connsiteX10" fmla="*/ 59389 w 69614"/>
                <a:gd name="connsiteY10" fmla="*/ 21522 h 63211"/>
                <a:gd name="connsiteX11" fmla="*/ 63156 w 69614"/>
                <a:gd name="connsiteY11" fmla="*/ 16142 h 63211"/>
                <a:gd name="connsiteX12" fmla="*/ 66115 w 69614"/>
                <a:gd name="connsiteY12" fmla="*/ 13451 h 63211"/>
                <a:gd name="connsiteX13" fmla="*/ 68805 w 69614"/>
                <a:gd name="connsiteY13" fmla="*/ 3766 h 63211"/>
                <a:gd name="connsiteX14" fmla="*/ 59389 w 69614"/>
                <a:gd name="connsiteY14" fmla="*/ 0 h 63211"/>
                <a:gd name="connsiteX15" fmla="*/ 44055 w 69614"/>
                <a:gd name="connsiteY15" fmla="*/ 11299 h 63211"/>
                <a:gd name="connsiteX16" fmla="*/ 42979 w 69614"/>
                <a:gd name="connsiteY16" fmla="*/ 12644 h 6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614" h="63211">
                  <a:moveTo>
                    <a:pt x="42979" y="12644"/>
                  </a:moveTo>
                  <a:cubicBezTo>
                    <a:pt x="38674" y="19908"/>
                    <a:pt x="31949" y="25019"/>
                    <a:pt x="24685" y="29324"/>
                  </a:cubicBezTo>
                  <a:cubicBezTo>
                    <a:pt x="22802" y="30400"/>
                    <a:pt x="19574" y="31476"/>
                    <a:pt x="19305" y="32821"/>
                  </a:cubicBezTo>
                  <a:cubicBezTo>
                    <a:pt x="17960" y="42506"/>
                    <a:pt x="10158" y="45465"/>
                    <a:pt x="3701" y="50308"/>
                  </a:cubicBezTo>
                  <a:cubicBezTo>
                    <a:pt x="-65" y="52998"/>
                    <a:pt x="-1410" y="57302"/>
                    <a:pt x="1818" y="61338"/>
                  </a:cubicBezTo>
                  <a:cubicBezTo>
                    <a:pt x="5046" y="65373"/>
                    <a:pt x="8274" y="61876"/>
                    <a:pt x="11234" y="60262"/>
                  </a:cubicBezTo>
                  <a:cubicBezTo>
                    <a:pt x="16883" y="57302"/>
                    <a:pt x="22533" y="54074"/>
                    <a:pt x="29258" y="54343"/>
                  </a:cubicBezTo>
                  <a:cubicBezTo>
                    <a:pt x="35446" y="54343"/>
                    <a:pt x="39750" y="50039"/>
                    <a:pt x="45131" y="48156"/>
                  </a:cubicBezTo>
                  <a:cubicBezTo>
                    <a:pt x="49166" y="46003"/>
                    <a:pt x="53202" y="44389"/>
                    <a:pt x="56968" y="41699"/>
                  </a:cubicBezTo>
                  <a:cubicBezTo>
                    <a:pt x="61004" y="38740"/>
                    <a:pt x="62887" y="34435"/>
                    <a:pt x="58851" y="31207"/>
                  </a:cubicBezTo>
                  <a:cubicBezTo>
                    <a:pt x="53740" y="26903"/>
                    <a:pt x="56430" y="24750"/>
                    <a:pt x="59389" y="21522"/>
                  </a:cubicBezTo>
                  <a:cubicBezTo>
                    <a:pt x="61004" y="19908"/>
                    <a:pt x="61541" y="17756"/>
                    <a:pt x="63156" y="16142"/>
                  </a:cubicBezTo>
                  <a:cubicBezTo>
                    <a:pt x="64232" y="15334"/>
                    <a:pt x="65039" y="14258"/>
                    <a:pt x="66115" y="13451"/>
                  </a:cubicBezTo>
                  <a:cubicBezTo>
                    <a:pt x="69074" y="10761"/>
                    <a:pt x="70688" y="7533"/>
                    <a:pt x="68805" y="3766"/>
                  </a:cubicBezTo>
                  <a:cubicBezTo>
                    <a:pt x="66922" y="0"/>
                    <a:pt x="63156" y="0"/>
                    <a:pt x="59389" y="0"/>
                  </a:cubicBezTo>
                  <a:cubicBezTo>
                    <a:pt x="51588" y="269"/>
                    <a:pt x="49435" y="7802"/>
                    <a:pt x="44055" y="11299"/>
                  </a:cubicBezTo>
                  <a:cubicBezTo>
                    <a:pt x="43517" y="11568"/>
                    <a:pt x="42979" y="12106"/>
                    <a:pt x="42979" y="12644"/>
                  </a:cubicBezTo>
                  <a:close/>
                </a:path>
              </a:pathLst>
            </a:custGeom>
            <a:solidFill>
              <a:srgbClr val="CA51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8" name="Полилиния: фигура 1067">
              <a:extLst>
                <a:ext uri="{FF2B5EF4-FFF2-40B4-BE49-F238E27FC236}">
                  <a16:creationId xmlns:a16="http://schemas.microsoft.com/office/drawing/2014/main" id="{8ABE8B5F-30FC-C270-59DA-FF3900A846A5}"/>
                </a:ext>
              </a:extLst>
            </p:cNvPr>
            <p:cNvSpPr/>
            <p:nvPr/>
          </p:nvSpPr>
          <p:spPr>
            <a:xfrm>
              <a:off x="5157742" y="6917049"/>
              <a:ext cx="57276" cy="33188"/>
            </a:xfrm>
            <a:custGeom>
              <a:avLst/>
              <a:gdLst>
                <a:gd name="connsiteX0" fmla="*/ 3203 w 57276"/>
                <a:gd name="connsiteY0" fmla="*/ 14542 h 33188"/>
                <a:gd name="connsiteX1" fmla="*/ 1319 w 57276"/>
                <a:gd name="connsiteY1" fmla="*/ 31221 h 33188"/>
                <a:gd name="connsiteX2" fmla="*/ 26339 w 57276"/>
                <a:gd name="connsiteY2" fmla="*/ 30414 h 33188"/>
                <a:gd name="connsiteX3" fmla="*/ 40328 w 57276"/>
                <a:gd name="connsiteY3" fmla="*/ 28262 h 33188"/>
                <a:gd name="connsiteX4" fmla="*/ 57277 w 57276"/>
                <a:gd name="connsiteY4" fmla="*/ 11313 h 33188"/>
                <a:gd name="connsiteX5" fmla="*/ 41404 w 57276"/>
                <a:gd name="connsiteY5" fmla="*/ 14 h 33188"/>
                <a:gd name="connsiteX6" fmla="*/ 8314 w 57276"/>
                <a:gd name="connsiteY6" fmla="*/ 9430 h 33188"/>
                <a:gd name="connsiteX7" fmla="*/ 3203 w 57276"/>
                <a:gd name="connsiteY7" fmla="*/ 14542 h 3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276" h="33188">
                  <a:moveTo>
                    <a:pt x="3203" y="14542"/>
                  </a:moveTo>
                  <a:cubicBezTo>
                    <a:pt x="-26" y="19922"/>
                    <a:pt x="-1102" y="25303"/>
                    <a:pt x="1319" y="31221"/>
                  </a:cubicBezTo>
                  <a:cubicBezTo>
                    <a:pt x="9659" y="34988"/>
                    <a:pt x="17999" y="32566"/>
                    <a:pt x="26339" y="30414"/>
                  </a:cubicBezTo>
                  <a:cubicBezTo>
                    <a:pt x="30912" y="29338"/>
                    <a:pt x="35755" y="29069"/>
                    <a:pt x="40328" y="28262"/>
                  </a:cubicBezTo>
                  <a:cubicBezTo>
                    <a:pt x="49744" y="26648"/>
                    <a:pt x="56201" y="21536"/>
                    <a:pt x="57277" y="11313"/>
                  </a:cubicBezTo>
                  <a:cubicBezTo>
                    <a:pt x="54586" y="3243"/>
                    <a:pt x="50551" y="-255"/>
                    <a:pt x="41404" y="14"/>
                  </a:cubicBezTo>
                  <a:cubicBezTo>
                    <a:pt x="29836" y="552"/>
                    <a:pt x="18268" y="2705"/>
                    <a:pt x="8314" y="9430"/>
                  </a:cubicBezTo>
                  <a:cubicBezTo>
                    <a:pt x="5893" y="10506"/>
                    <a:pt x="5355" y="13466"/>
                    <a:pt x="3203" y="14542"/>
                  </a:cubicBezTo>
                  <a:close/>
                </a:path>
              </a:pathLst>
            </a:custGeom>
            <a:solidFill>
              <a:srgbClr val="FECE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69" name="Полилиния: фигура 1068">
              <a:extLst>
                <a:ext uri="{FF2B5EF4-FFF2-40B4-BE49-F238E27FC236}">
                  <a16:creationId xmlns:a16="http://schemas.microsoft.com/office/drawing/2014/main" id="{EE242ED5-B200-C80E-BF7C-C7CE478AC533}"/>
                </a:ext>
              </a:extLst>
            </p:cNvPr>
            <p:cNvSpPr/>
            <p:nvPr/>
          </p:nvSpPr>
          <p:spPr>
            <a:xfrm>
              <a:off x="4952239" y="7049068"/>
              <a:ext cx="86030" cy="37749"/>
            </a:xfrm>
            <a:custGeom>
              <a:avLst/>
              <a:gdLst>
                <a:gd name="connsiteX0" fmla="*/ 211 w 86030"/>
                <a:gd name="connsiteY0" fmla="*/ 37750 h 37749"/>
                <a:gd name="connsiteX1" fmla="*/ 67736 w 86030"/>
                <a:gd name="connsiteY1" fmla="*/ 18918 h 37749"/>
                <a:gd name="connsiteX2" fmla="*/ 86030 w 86030"/>
                <a:gd name="connsiteY2" fmla="*/ 9771 h 37749"/>
                <a:gd name="connsiteX3" fmla="*/ 65315 w 86030"/>
                <a:gd name="connsiteY3" fmla="*/ 625 h 37749"/>
                <a:gd name="connsiteX4" fmla="*/ 12586 w 86030"/>
                <a:gd name="connsiteY4" fmla="*/ 21070 h 37749"/>
                <a:gd name="connsiteX5" fmla="*/ 1287 w 86030"/>
                <a:gd name="connsiteY5" fmla="*/ 33715 h 37749"/>
                <a:gd name="connsiteX6" fmla="*/ 211 w 86030"/>
                <a:gd name="connsiteY6" fmla="*/ 37750 h 37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030" h="37749">
                  <a:moveTo>
                    <a:pt x="211" y="37750"/>
                  </a:moveTo>
                  <a:cubicBezTo>
                    <a:pt x="20926" y="25375"/>
                    <a:pt x="43524" y="20263"/>
                    <a:pt x="67736" y="18918"/>
                  </a:cubicBezTo>
                  <a:cubicBezTo>
                    <a:pt x="74462" y="18649"/>
                    <a:pt x="82533" y="18380"/>
                    <a:pt x="86030" y="9771"/>
                  </a:cubicBezTo>
                  <a:cubicBezTo>
                    <a:pt x="81188" y="1970"/>
                    <a:pt x="74462" y="-1528"/>
                    <a:pt x="65315" y="625"/>
                  </a:cubicBezTo>
                  <a:cubicBezTo>
                    <a:pt x="46752" y="4391"/>
                    <a:pt x="29535" y="12193"/>
                    <a:pt x="12586" y="21070"/>
                  </a:cubicBezTo>
                  <a:cubicBezTo>
                    <a:pt x="7206" y="23761"/>
                    <a:pt x="2632" y="27527"/>
                    <a:pt x="1287" y="33715"/>
                  </a:cubicBezTo>
                  <a:cubicBezTo>
                    <a:pt x="211" y="34791"/>
                    <a:pt x="-327" y="36136"/>
                    <a:pt x="211" y="37750"/>
                  </a:cubicBezTo>
                  <a:close/>
                </a:path>
              </a:pathLst>
            </a:custGeom>
            <a:solidFill>
              <a:srgbClr val="D2712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0" name="Полилиния: фигура 1069">
              <a:extLst>
                <a:ext uri="{FF2B5EF4-FFF2-40B4-BE49-F238E27FC236}">
                  <a16:creationId xmlns:a16="http://schemas.microsoft.com/office/drawing/2014/main" id="{0EAD4475-9C08-C43F-10AF-40911B706FCA}"/>
                </a:ext>
              </a:extLst>
            </p:cNvPr>
            <p:cNvSpPr/>
            <p:nvPr/>
          </p:nvSpPr>
          <p:spPr>
            <a:xfrm>
              <a:off x="5017554" y="7023328"/>
              <a:ext cx="62952" cy="35780"/>
            </a:xfrm>
            <a:custGeom>
              <a:avLst/>
              <a:gdLst>
                <a:gd name="connsiteX0" fmla="*/ 0 w 62952"/>
                <a:gd name="connsiteY0" fmla="*/ 26633 h 35780"/>
                <a:gd name="connsiteX1" fmla="*/ 20715 w 62952"/>
                <a:gd name="connsiteY1" fmla="*/ 35780 h 35780"/>
                <a:gd name="connsiteX2" fmla="*/ 23943 w 62952"/>
                <a:gd name="connsiteY2" fmla="*/ 31207 h 35780"/>
                <a:gd name="connsiteX3" fmla="*/ 46272 w 62952"/>
                <a:gd name="connsiteY3" fmla="*/ 22867 h 35780"/>
                <a:gd name="connsiteX4" fmla="*/ 60262 w 62952"/>
                <a:gd name="connsiteY4" fmla="*/ 8609 h 35780"/>
                <a:gd name="connsiteX5" fmla="*/ 62414 w 62952"/>
                <a:gd name="connsiteY5" fmla="*/ 1883 h 35780"/>
                <a:gd name="connsiteX6" fmla="*/ 62952 w 62952"/>
                <a:gd name="connsiteY6" fmla="*/ 0 h 35780"/>
                <a:gd name="connsiteX7" fmla="*/ 0 w 62952"/>
                <a:gd name="connsiteY7" fmla="*/ 26633 h 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952" h="35780">
                  <a:moveTo>
                    <a:pt x="0" y="26633"/>
                  </a:moveTo>
                  <a:cubicBezTo>
                    <a:pt x="8609" y="26095"/>
                    <a:pt x="13989" y="32283"/>
                    <a:pt x="20715" y="35780"/>
                  </a:cubicBezTo>
                  <a:cubicBezTo>
                    <a:pt x="22867" y="34973"/>
                    <a:pt x="23405" y="33090"/>
                    <a:pt x="23943" y="31207"/>
                  </a:cubicBezTo>
                  <a:cubicBezTo>
                    <a:pt x="29324" y="18025"/>
                    <a:pt x="33897" y="16410"/>
                    <a:pt x="46272" y="22867"/>
                  </a:cubicBezTo>
                  <a:cubicBezTo>
                    <a:pt x="50308" y="17487"/>
                    <a:pt x="52460" y="10223"/>
                    <a:pt x="60262" y="8609"/>
                  </a:cubicBezTo>
                  <a:cubicBezTo>
                    <a:pt x="62414" y="6726"/>
                    <a:pt x="63759" y="4842"/>
                    <a:pt x="62414" y="1883"/>
                  </a:cubicBezTo>
                  <a:cubicBezTo>
                    <a:pt x="62683" y="1345"/>
                    <a:pt x="62683" y="538"/>
                    <a:pt x="62952" y="0"/>
                  </a:cubicBezTo>
                  <a:cubicBezTo>
                    <a:pt x="40354" y="5111"/>
                    <a:pt x="20446" y="16410"/>
                    <a:pt x="0" y="26633"/>
                  </a:cubicBezTo>
                  <a:close/>
                </a:path>
              </a:pathLst>
            </a:custGeom>
            <a:solidFill>
              <a:srgbClr val="DB8A2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1" name="Полилиния: фигура 1070">
              <a:extLst>
                <a:ext uri="{FF2B5EF4-FFF2-40B4-BE49-F238E27FC236}">
                  <a16:creationId xmlns:a16="http://schemas.microsoft.com/office/drawing/2014/main" id="{072F4B10-D492-6CCA-7059-16F1B51F820F}"/>
                </a:ext>
              </a:extLst>
            </p:cNvPr>
            <p:cNvSpPr/>
            <p:nvPr/>
          </p:nvSpPr>
          <p:spPr>
            <a:xfrm>
              <a:off x="5142651" y="7008757"/>
              <a:ext cx="31119" cy="36899"/>
            </a:xfrm>
            <a:custGeom>
              <a:avLst/>
              <a:gdLst>
                <a:gd name="connsiteX0" fmla="*/ 0 w 31119"/>
                <a:gd name="connsiteY0" fmla="*/ 7307 h 36899"/>
                <a:gd name="connsiteX1" fmla="*/ 12106 w 31119"/>
                <a:gd name="connsiteY1" fmla="*/ 22104 h 36899"/>
                <a:gd name="connsiteX2" fmla="*/ 9954 w 31119"/>
                <a:gd name="connsiteY2" fmla="*/ 33403 h 36899"/>
                <a:gd name="connsiteX3" fmla="*/ 29324 w 31119"/>
                <a:gd name="connsiteY3" fmla="*/ 36900 h 36899"/>
                <a:gd name="connsiteX4" fmla="*/ 24212 w 31119"/>
                <a:gd name="connsiteY4" fmla="*/ 27484 h 36899"/>
                <a:gd name="connsiteX5" fmla="*/ 27172 w 31119"/>
                <a:gd name="connsiteY5" fmla="*/ 22642 h 36899"/>
                <a:gd name="connsiteX6" fmla="*/ 24212 w 31119"/>
                <a:gd name="connsiteY6" fmla="*/ 3272 h 36899"/>
                <a:gd name="connsiteX7" fmla="*/ 0 w 31119"/>
                <a:gd name="connsiteY7" fmla="*/ 7307 h 36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119" h="36899">
                  <a:moveTo>
                    <a:pt x="0" y="7307"/>
                  </a:moveTo>
                  <a:cubicBezTo>
                    <a:pt x="4843" y="11612"/>
                    <a:pt x="13182" y="13226"/>
                    <a:pt x="12106" y="22104"/>
                  </a:cubicBezTo>
                  <a:cubicBezTo>
                    <a:pt x="11837" y="25601"/>
                    <a:pt x="10761" y="29098"/>
                    <a:pt x="9954" y="33403"/>
                  </a:cubicBezTo>
                  <a:cubicBezTo>
                    <a:pt x="17756" y="29098"/>
                    <a:pt x="23943" y="32057"/>
                    <a:pt x="29324" y="36900"/>
                  </a:cubicBezTo>
                  <a:cubicBezTo>
                    <a:pt x="32283" y="31250"/>
                    <a:pt x="25557" y="30712"/>
                    <a:pt x="24212" y="27484"/>
                  </a:cubicBezTo>
                  <a:cubicBezTo>
                    <a:pt x="23405" y="24794"/>
                    <a:pt x="25826" y="23987"/>
                    <a:pt x="27172" y="22642"/>
                  </a:cubicBezTo>
                  <a:cubicBezTo>
                    <a:pt x="33090" y="14033"/>
                    <a:pt x="32552" y="9459"/>
                    <a:pt x="24212" y="3272"/>
                  </a:cubicBezTo>
                  <a:cubicBezTo>
                    <a:pt x="15334" y="-1840"/>
                    <a:pt x="6995" y="-1302"/>
                    <a:pt x="0" y="7307"/>
                  </a:cubicBezTo>
                  <a:close/>
                </a:path>
              </a:pathLst>
            </a:custGeom>
            <a:solidFill>
              <a:srgbClr val="CC550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2" name="Полилиния: фигура 1071">
              <a:extLst>
                <a:ext uri="{FF2B5EF4-FFF2-40B4-BE49-F238E27FC236}">
                  <a16:creationId xmlns:a16="http://schemas.microsoft.com/office/drawing/2014/main" id="{AFAA33F6-A377-D485-1C47-66B7D915BB6A}"/>
                </a:ext>
              </a:extLst>
            </p:cNvPr>
            <p:cNvSpPr/>
            <p:nvPr/>
          </p:nvSpPr>
          <p:spPr>
            <a:xfrm>
              <a:off x="5163964" y="6908975"/>
              <a:ext cx="57131" cy="27471"/>
            </a:xfrm>
            <a:custGeom>
              <a:avLst/>
              <a:gdLst>
                <a:gd name="connsiteX0" fmla="*/ 1823 w 57131"/>
                <a:gd name="connsiteY0" fmla="*/ 19118 h 27471"/>
                <a:gd name="connsiteX1" fmla="*/ 36259 w 57131"/>
                <a:gd name="connsiteY1" fmla="*/ 10240 h 27471"/>
                <a:gd name="connsiteX2" fmla="*/ 49710 w 57131"/>
                <a:gd name="connsiteY2" fmla="*/ 19118 h 27471"/>
                <a:gd name="connsiteX3" fmla="*/ 49979 w 57131"/>
                <a:gd name="connsiteY3" fmla="*/ 21539 h 27471"/>
                <a:gd name="connsiteX4" fmla="*/ 52938 w 57131"/>
                <a:gd name="connsiteY4" fmla="*/ 27458 h 27471"/>
                <a:gd name="connsiteX5" fmla="*/ 56704 w 57131"/>
                <a:gd name="connsiteY5" fmla="*/ 22077 h 27471"/>
                <a:gd name="connsiteX6" fmla="*/ 56974 w 57131"/>
                <a:gd name="connsiteY6" fmla="*/ 19656 h 27471"/>
                <a:gd name="connsiteX7" fmla="*/ 35182 w 57131"/>
                <a:gd name="connsiteY7" fmla="*/ 1631 h 27471"/>
                <a:gd name="connsiteX8" fmla="*/ 18234 w 57131"/>
                <a:gd name="connsiteY8" fmla="*/ 5936 h 27471"/>
                <a:gd name="connsiteX9" fmla="*/ 747 w 57131"/>
                <a:gd name="connsiteY9" fmla="*/ 16428 h 27471"/>
                <a:gd name="connsiteX10" fmla="*/ 1823 w 57131"/>
                <a:gd name="connsiteY10" fmla="*/ 19118 h 2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7131" h="27471">
                  <a:moveTo>
                    <a:pt x="1823" y="19118"/>
                  </a:moveTo>
                  <a:cubicBezTo>
                    <a:pt x="12584" y="14006"/>
                    <a:pt x="23883" y="10509"/>
                    <a:pt x="36259" y="10240"/>
                  </a:cubicBezTo>
                  <a:cubicBezTo>
                    <a:pt x="42715" y="10240"/>
                    <a:pt x="47558" y="12392"/>
                    <a:pt x="49710" y="19118"/>
                  </a:cubicBezTo>
                  <a:cubicBezTo>
                    <a:pt x="49979" y="19925"/>
                    <a:pt x="49979" y="20732"/>
                    <a:pt x="49979" y="21539"/>
                  </a:cubicBezTo>
                  <a:cubicBezTo>
                    <a:pt x="49710" y="24229"/>
                    <a:pt x="50248" y="27189"/>
                    <a:pt x="52938" y="27458"/>
                  </a:cubicBezTo>
                  <a:cubicBezTo>
                    <a:pt x="56166" y="27727"/>
                    <a:pt x="55628" y="23960"/>
                    <a:pt x="56704" y="22077"/>
                  </a:cubicBezTo>
                  <a:cubicBezTo>
                    <a:pt x="57243" y="21270"/>
                    <a:pt x="56974" y="20463"/>
                    <a:pt x="56974" y="19656"/>
                  </a:cubicBezTo>
                  <a:cubicBezTo>
                    <a:pt x="58319" y="2707"/>
                    <a:pt x="51055" y="-3211"/>
                    <a:pt x="35182" y="1631"/>
                  </a:cubicBezTo>
                  <a:cubicBezTo>
                    <a:pt x="29533" y="3245"/>
                    <a:pt x="23883" y="4322"/>
                    <a:pt x="18234" y="5936"/>
                  </a:cubicBezTo>
                  <a:cubicBezTo>
                    <a:pt x="11239" y="7550"/>
                    <a:pt x="5052" y="10509"/>
                    <a:pt x="747" y="16428"/>
                  </a:cubicBezTo>
                  <a:cubicBezTo>
                    <a:pt x="-598" y="18042"/>
                    <a:pt x="-60" y="18849"/>
                    <a:pt x="1823" y="19118"/>
                  </a:cubicBezTo>
                  <a:close/>
                </a:path>
              </a:pathLst>
            </a:custGeom>
            <a:solidFill>
              <a:srgbClr val="DC8C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3" name="Полилиния: фигура 1072">
              <a:extLst>
                <a:ext uri="{FF2B5EF4-FFF2-40B4-BE49-F238E27FC236}">
                  <a16:creationId xmlns:a16="http://schemas.microsoft.com/office/drawing/2014/main" id="{A1568DE5-6D3C-C608-AC65-FF3DB42525E2}"/>
                </a:ext>
              </a:extLst>
            </p:cNvPr>
            <p:cNvSpPr/>
            <p:nvPr/>
          </p:nvSpPr>
          <p:spPr>
            <a:xfrm>
              <a:off x="5159061" y="6945807"/>
              <a:ext cx="43630" cy="13811"/>
            </a:xfrm>
            <a:custGeom>
              <a:avLst/>
              <a:gdLst>
                <a:gd name="connsiteX0" fmla="*/ 23674 w 43630"/>
                <a:gd name="connsiteY0" fmla="*/ 311 h 13811"/>
                <a:gd name="connsiteX1" fmla="*/ 1345 w 43630"/>
                <a:gd name="connsiteY1" fmla="*/ 849 h 13811"/>
                <a:gd name="connsiteX2" fmla="*/ 0 w 43630"/>
                <a:gd name="connsiteY2" fmla="*/ 2463 h 13811"/>
                <a:gd name="connsiteX3" fmla="*/ 10223 w 43630"/>
                <a:gd name="connsiteY3" fmla="*/ 12148 h 13811"/>
                <a:gd name="connsiteX4" fmla="*/ 43582 w 43630"/>
                <a:gd name="connsiteY4" fmla="*/ 5422 h 13811"/>
                <a:gd name="connsiteX5" fmla="*/ 37126 w 43630"/>
                <a:gd name="connsiteY5" fmla="*/ 311 h 13811"/>
                <a:gd name="connsiteX6" fmla="*/ 23674 w 43630"/>
                <a:gd name="connsiteY6" fmla="*/ 311 h 13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630" h="13811">
                  <a:moveTo>
                    <a:pt x="23674" y="311"/>
                  </a:moveTo>
                  <a:cubicBezTo>
                    <a:pt x="16411" y="1387"/>
                    <a:pt x="8878" y="4884"/>
                    <a:pt x="1345" y="849"/>
                  </a:cubicBezTo>
                  <a:cubicBezTo>
                    <a:pt x="1076" y="849"/>
                    <a:pt x="269" y="1925"/>
                    <a:pt x="0" y="2463"/>
                  </a:cubicBezTo>
                  <a:cubicBezTo>
                    <a:pt x="1076" y="8112"/>
                    <a:pt x="4843" y="10803"/>
                    <a:pt x="10223" y="12148"/>
                  </a:cubicBezTo>
                  <a:cubicBezTo>
                    <a:pt x="22598" y="15376"/>
                    <a:pt x="33897" y="14300"/>
                    <a:pt x="43582" y="5422"/>
                  </a:cubicBezTo>
                  <a:cubicBezTo>
                    <a:pt x="44120" y="311"/>
                    <a:pt x="40085" y="580"/>
                    <a:pt x="37126" y="311"/>
                  </a:cubicBezTo>
                  <a:cubicBezTo>
                    <a:pt x="32552" y="-227"/>
                    <a:pt x="27979" y="42"/>
                    <a:pt x="23674" y="311"/>
                  </a:cubicBezTo>
                  <a:close/>
                </a:path>
              </a:pathLst>
            </a:custGeom>
            <a:solidFill>
              <a:srgbClr val="DC8C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4" name="Полилиния: фигура 1073">
              <a:extLst>
                <a:ext uri="{FF2B5EF4-FFF2-40B4-BE49-F238E27FC236}">
                  <a16:creationId xmlns:a16="http://schemas.microsoft.com/office/drawing/2014/main" id="{71EFB728-A330-B26D-8606-8B4BE498D191}"/>
                </a:ext>
              </a:extLst>
            </p:cNvPr>
            <p:cNvSpPr/>
            <p:nvPr/>
          </p:nvSpPr>
          <p:spPr>
            <a:xfrm>
              <a:off x="5302452" y="6875902"/>
              <a:ext cx="40353" cy="26902"/>
            </a:xfrm>
            <a:custGeom>
              <a:avLst/>
              <a:gdLst>
                <a:gd name="connsiteX0" fmla="*/ 0 w 40353"/>
                <a:gd name="connsiteY0" fmla="*/ 25288 h 26902"/>
                <a:gd name="connsiteX1" fmla="*/ 15334 w 40353"/>
                <a:gd name="connsiteY1" fmla="*/ 26903 h 26902"/>
                <a:gd name="connsiteX2" fmla="*/ 28786 w 40353"/>
                <a:gd name="connsiteY2" fmla="*/ 10492 h 26902"/>
                <a:gd name="connsiteX3" fmla="*/ 40354 w 40353"/>
                <a:gd name="connsiteY3" fmla="*/ 0 h 26902"/>
                <a:gd name="connsiteX4" fmla="*/ 0 w 40353"/>
                <a:gd name="connsiteY4" fmla="*/ 25288 h 26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3" h="26902">
                  <a:moveTo>
                    <a:pt x="0" y="25288"/>
                  </a:moveTo>
                  <a:cubicBezTo>
                    <a:pt x="4842" y="28248"/>
                    <a:pt x="10492" y="25557"/>
                    <a:pt x="15334" y="26903"/>
                  </a:cubicBezTo>
                  <a:cubicBezTo>
                    <a:pt x="17487" y="19639"/>
                    <a:pt x="23136" y="15065"/>
                    <a:pt x="28786" y="10492"/>
                  </a:cubicBezTo>
                  <a:cubicBezTo>
                    <a:pt x="32821" y="7264"/>
                    <a:pt x="37932" y="4842"/>
                    <a:pt x="40354" y="0"/>
                  </a:cubicBezTo>
                  <a:cubicBezTo>
                    <a:pt x="25826" y="6188"/>
                    <a:pt x="10492" y="12106"/>
                    <a:pt x="0" y="25288"/>
                  </a:cubicBezTo>
                  <a:close/>
                </a:path>
              </a:pathLst>
            </a:custGeom>
            <a:solidFill>
              <a:srgbClr val="DC8B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5" name="Полилиния: фигура 1074">
              <a:extLst>
                <a:ext uri="{FF2B5EF4-FFF2-40B4-BE49-F238E27FC236}">
                  <a16:creationId xmlns:a16="http://schemas.microsoft.com/office/drawing/2014/main" id="{BF42D116-C40D-5191-0CD9-E33C2FAC0747}"/>
                </a:ext>
              </a:extLst>
            </p:cNvPr>
            <p:cNvSpPr/>
            <p:nvPr/>
          </p:nvSpPr>
          <p:spPr>
            <a:xfrm>
              <a:off x="5182735" y="6928093"/>
              <a:ext cx="37932" cy="23136"/>
            </a:xfrm>
            <a:custGeom>
              <a:avLst/>
              <a:gdLst>
                <a:gd name="connsiteX0" fmla="*/ 0 w 37932"/>
                <a:gd name="connsiteY0" fmla="*/ 18025 h 23136"/>
                <a:gd name="connsiteX1" fmla="*/ 12913 w 37932"/>
                <a:gd name="connsiteY1" fmla="*/ 19908 h 23136"/>
                <a:gd name="connsiteX2" fmla="*/ 19639 w 37932"/>
                <a:gd name="connsiteY2" fmla="*/ 23136 h 23136"/>
                <a:gd name="connsiteX3" fmla="*/ 37932 w 37932"/>
                <a:gd name="connsiteY3" fmla="*/ 538 h 23136"/>
                <a:gd name="connsiteX4" fmla="*/ 35242 w 37932"/>
                <a:gd name="connsiteY4" fmla="*/ 6726 h 23136"/>
                <a:gd name="connsiteX5" fmla="*/ 34435 w 37932"/>
                <a:gd name="connsiteY5" fmla="*/ 6995 h 23136"/>
                <a:gd name="connsiteX6" fmla="*/ 30669 w 37932"/>
                <a:gd name="connsiteY6" fmla="*/ 0 h 23136"/>
                <a:gd name="connsiteX7" fmla="*/ 11837 w 37932"/>
                <a:gd name="connsiteY7" fmla="*/ 15603 h 23136"/>
                <a:gd name="connsiteX8" fmla="*/ 0 w 37932"/>
                <a:gd name="connsiteY8" fmla="*/ 18025 h 2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932" h="23136">
                  <a:moveTo>
                    <a:pt x="0" y="18025"/>
                  </a:moveTo>
                  <a:cubicBezTo>
                    <a:pt x="4035" y="19908"/>
                    <a:pt x="8609" y="19370"/>
                    <a:pt x="12913" y="19908"/>
                  </a:cubicBezTo>
                  <a:cubicBezTo>
                    <a:pt x="15603" y="20177"/>
                    <a:pt x="18563" y="19908"/>
                    <a:pt x="19639" y="23136"/>
                  </a:cubicBezTo>
                  <a:cubicBezTo>
                    <a:pt x="34704" y="17756"/>
                    <a:pt x="37125" y="14796"/>
                    <a:pt x="37932" y="538"/>
                  </a:cubicBezTo>
                  <a:cubicBezTo>
                    <a:pt x="37125" y="2690"/>
                    <a:pt x="36318" y="4573"/>
                    <a:pt x="35242" y="6726"/>
                  </a:cubicBezTo>
                  <a:cubicBezTo>
                    <a:pt x="35242" y="6995"/>
                    <a:pt x="34704" y="6995"/>
                    <a:pt x="34435" y="6995"/>
                  </a:cubicBezTo>
                  <a:cubicBezTo>
                    <a:pt x="31476" y="5650"/>
                    <a:pt x="32552" y="2152"/>
                    <a:pt x="30669" y="0"/>
                  </a:cubicBezTo>
                  <a:cubicBezTo>
                    <a:pt x="28786" y="10492"/>
                    <a:pt x="21791" y="14796"/>
                    <a:pt x="11837" y="15603"/>
                  </a:cubicBezTo>
                  <a:cubicBezTo>
                    <a:pt x="8071" y="15872"/>
                    <a:pt x="3766" y="15872"/>
                    <a:pt x="0" y="18025"/>
                  </a:cubicBezTo>
                  <a:close/>
                </a:path>
              </a:pathLst>
            </a:custGeom>
            <a:solidFill>
              <a:srgbClr val="F7B8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6" name="Полилиния: фигура 1075">
              <a:extLst>
                <a:ext uri="{FF2B5EF4-FFF2-40B4-BE49-F238E27FC236}">
                  <a16:creationId xmlns:a16="http://schemas.microsoft.com/office/drawing/2014/main" id="{74152309-2713-38EE-2916-49EDF4263EA3}"/>
                </a:ext>
              </a:extLst>
            </p:cNvPr>
            <p:cNvSpPr/>
            <p:nvPr/>
          </p:nvSpPr>
          <p:spPr>
            <a:xfrm>
              <a:off x="4936846" y="7081479"/>
              <a:ext cx="16679" cy="19596"/>
            </a:xfrm>
            <a:custGeom>
              <a:avLst/>
              <a:gdLst>
                <a:gd name="connsiteX0" fmla="*/ 15604 w 16679"/>
                <a:gd name="connsiteY0" fmla="*/ 5339 h 19596"/>
                <a:gd name="connsiteX1" fmla="*/ 16680 w 16679"/>
                <a:gd name="connsiteY1" fmla="*/ 1303 h 19596"/>
                <a:gd name="connsiteX2" fmla="*/ 0 w 16679"/>
                <a:gd name="connsiteY2" fmla="*/ 19597 h 19596"/>
                <a:gd name="connsiteX3" fmla="*/ 15604 w 16679"/>
                <a:gd name="connsiteY3" fmla="*/ 5339 h 1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79" h="19596">
                  <a:moveTo>
                    <a:pt x="15604" y="5339"/>
                  </a:moveTo>
                  <a:cubicBezTo>
                    <a:pt x="15873" y="3993"/>
                    <a:pt x="16142" y="2648"/>
                    <a:pt x="16680" y="1303"/>
                  </a:cubicBezTo>
                  <a:cubicBezTo>
                    <a:pt x="2690" y="-1925"/>
                    <a:pt x="1076" y="-311"/>
                    <a:pt x="0" y="19597"/>
                  </a:cubicBezTo>
                  <a:cubicBezTo>
                    <a:pt x="6995" y="16907"/>
                    <a:pt x="11030" y="10719"/>
                    <a:pt x="15604" y="5339"/>
                  </a:cubicBezTo>
                  <a:close/>
                </a:path>
              </a:pathLst>
            </a:custGeom>
            <a:solidFill>
              <a:srgbClr val="DB8A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7" name="Полилиния: фигура 1076">
              <a:extLst>
                <a:ext uri="{FF2B5EF4-FFF2-40B4-BE49-F238E27FC236}">
                  <a16:creationId xmlns:a16="http://schemas.microsoft.com/office/drawing/2014/main" id="{FC70BB4C-6980-7015-1065-9DCFE79E0D57}"/>
                </a:ext>
              </a:extLst>
            </p:cNvPr>
            <p:cNvSpPr/>
            <p:nvPr/>
          </p:nvSpPr>
          <p:spPr>
            <a:xfrm>
              <a:off x="5167132" y="7004227"/>
              <a:ext cx="16092" cy="30419"/>
            </a:xfrm>
            <a:custGeom>
              <a:avLst/>
              <a:gdLst>
                <a:gd name="connsiteX0" fmla="*/ 0 w 16092"/>
                <a:gd name="connsiteY0" fmla="*/ 7802 h 30419"/>
                <a:gd name="connsiteX1" fmla="*/ 807 w 16092"/>
                <a:gd name="connsiteY1" fmla="*/ 27710 h 30419"/>
                <a:gd name="connsiteX2" fmla="*/ 15604 w 16092"/>
                <a:gd name="connsiteY2" fmla="*/ 23943 h 30419"/>
                <a:gd name="connsiteX3" fmla="*/ 11568 w 16092"/>
                <a:gd name="connsiteY3" fmla="*/ 17218 h 30419"/>
                <a:gd name="connsiteX4" fmla="*/ 8609 w 16092"/>
                <a:gd name="connsiteY4" fmla="*/ 0 h 30419"/>
                <a:gd name="connsiteX5" fmla="*/ 5111 w 16092"/>
                <a:gd name="connsiteY5" fmla="*/ 6188 h 30419"/>
                <a:gd name="connsiteX6" fmla="*/ 0 w 16092"/>
                <a:gd name="connsiteY6" fmla="*/ 7802 h 30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92" h="30419">
                  <a:moveTo>
                    <a:pt x="0" y="7802"/>
                  </a:moveTo>
                  <a:cubicBezTo>
                    <a:pt x="6457" y="14258"/>
                    <a:pt x="6188" y="20715"/>
                    <a:pt x="807" y="27710"/>
                  </a:cubicBezTo>
                  <a:cubicBezTo>
                    <a:pt x="6995" y="32552"/>
                    <a:pt x="12913" y="30669"/>
                    <a:pt x="15604" y="23943"/>
                  </a:cubicBezTo>
                  <a:cubicBezTo>
                    <a:pt x="17487" y="19370"/>
                    <a:pt x="13451" y="19101"/>
                    <a:pt x="11568" y="17218"/>
                  </a:cubicBezTo>
                  <a:cubicBezTo>
                    <a:pt x="5381" y="12375"/>
                    <a:pt x="6726" y="6188"/>
                    <a:pt x="8609" y="0"/>
                  </a:cubicBezTo>
                  <a:cubicBezTo>
                    <a:pt x="5650" y="1076"/>
                    <a:pt x="5381" y="3766"/>
                    <a:pt x="5111" y="6188"/>
                  </a:cubicBezTo>
                  <a:cubicBezTo>
                    <a:pt x="4573" y="9954"/>
                    <a:pt x="1883" y="7802"/>
                    <a:pt x="0" y="7802"/>
                  </a:cubicBezTo>
                  <a:close/>
                </a:path>
              </a:pathLst>
            </a:custGeom>
            <a:solidFill>
              <a:srgbClr val="FCF6E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8" name="Полилиния: фигура 1077">
              <a:extLst>
                <a:ext uri="{FF2B5EF4-FFF2-40B4-BE49-F238E27FC236}">
                  <a16:creationId xmlns:a16="http://schemas.microsoft.com/office/drawing/2014/main" id="{B62A04E7-2BD0-15F4-8422-48F5F7512C3A}"/>
                </a:ext>
              </a:extLst>
            </p:cNvPr>
            <p:cNvSpPr/>
            <p:nvPr/>
          </p:nvSpPr>
          <p:spPr>
            <a:xfrm>
              <a:off x="5443152" y="6841736"/>
              <a:ext cx="7532" cy="8339"/>
            </a:xfrm>
            <a:custGeom>
              <a:avLst/>
              <a:gdLst>
                <a:gd name="connsiteX0" fmla="*/ 7533 w 7532"/>
                <a:gd name="connsiteY0" fmla="*/ 8340 h 8339"/>
                <a:gd name="connsiteX1" fmla="*/ 3497 w 7532"/>
                <a:gd name="connsiteY1" fmla="*/ 0 h 8339"/>
                <a:gd name="connsiteX2" fmla="*/ 0 w 7532"/>
                <a:gd name="connsiteY2" fmla="*/ 538 h 8339"/>
                <a:gd name="connsiteX3" fmla="*/ 7533 w 7532"/>
                <a:gd name="connsiteY3" fmla="*/ 8340 h 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32" h="8339">
                  <a:moveTo>
                    <a:pt x="7533" y="8340"/>
                  </a:moveTo>
                  <a:cubicBezTo>
                    <a:pt x="6995" y="5112"/>
                    <a:pt x="5649" y="2421"/>
                    <a:pt x="3497" y="0"/>
                  </a:cubicBezTo>
                  <a:cubicBezTo>
                    <a:pt x="2421" y="1076"/>
                    <a:pt x="1076" y="538"/>
                    <a:pt x="0" y="538"/>
                  </a:cubicBezTo>
                  <a:cubicBezTo>
                    <a:pt x="1883" y="3766"/>
                    <a:pt x="4035" y="6726"/>
                    <a:pt x="7533" y="8340"/>
                  </a:cubicBezTo>
                  <a:close/>
                </a:path>
              </a:pathLst>
            </a:custGeom>
            <a:solidFill>
              <a:srgbClr val="D3C6A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9" name="Полилиния: фигура 1078">
              <a:extLst>
                <a:ext uri="{FF2B5EF4-FFF2-40B4-BE49-F238E27FC236}">
                  <a16:creationId xmlns:a16="http://schemas.microsoft.com/office/drawing/2014/main" id="{8F1812C9-A704-0180-96EF-8406CBCE615F}"/>
                </a:ext>
              </a:extLst>
            </p:cNvPr>
            <p:cNvSpPr/>
            <p:nvPr/>
          </p:nvSpPr>
          <p:spPr>
            <a:xfrm>
              <a:off x="5160675" y="6925134"/>
              <a:ext cx="5111" cy="6456"/>
            </a:xfrm>
            <a:custGeom>
              <a:avLst/>
              <a:gdLst>
                <a:gd name="connsiteX0" fmla="*/ 5111 w 5111"/>
                <a:gd name="connsiteY0" fmla="*/ 2959 h 6456"/>
                <a:gd name="connsiteX1" fmla="*/ 3766 w 5111"/>
                <a:gd name="connsiteY1" fmla="*/ 0 h 6456"/>
                <a:gd name="connsiteX2" fmla="*/ 0 w 5111"/>
                <a:gd name="connsiteY2" fmla="*/ 6457 h 6456"/>
                <a:gd name="connsiteX3" fmla="*/ 5111 w 5111"/>
                <a:gd name="connsiteY3" fmla="*/ 2959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" h="6456">
                  <a:moveTo>
                    <a:pt x="5111" y="2959"/>
                  </a:moveTo>
                  <a:cubicBezTo>
                    <a:pt x="4573" y="1883"/>
                    <a:pt x="4304" y="1076"/>
                    <a:pt x="3766" y="0"/>
                  </a:cubicBezTo>
                  <a:cubicBezTo>
                    <a:pt x="1076" y="1345"/>
                    <a:pt x="807" y="4035"/>
                    <a:pt x="0" y="6457"/>
                  </a:cubicBezTo>
                  <a:cubicBezTo>
                    <a:pt x="2421" y="6188"/>
                    <a:pt x="4035" y="5112"/>
                    <a:pt x="5111" y="2959"/>
                  </a:cubicBezTo>
                  <a:close/>
                </a:path>
              </a:pathLst>
            </a:custGeom>
            <a:solidFill>
              <a:srgbClr val="E4A04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0" name="Полилиния: фигура 1079">
              <a:extLst>
                <a:ext uri="{FF2B5EF4-FFF2-40B4-BE49-F238E27FC236}">
                  <a16:creationId xmlns:a16="http://schemas.microsoft.com/office/drawing/2014/main" id="{0EBDD514-B836-5E91-C764-A3C34A91DC03}"/>
                </a:ext>
              </a:extLst>
            </p:cNvPr>
            <p:cNvSpPr/>
            <p:nvPr/>
          </p:nvSpPr>
          <p:spPr>
            <a:xfrm>
              <a:off x="4999798" y="7096995"/>
              <a:ext cx="239537" cy="162566"/>
            </a:xfrm>
            <a:custGeom>
              <a:avLst/>
              <a:gdLst>
                <a:gd name="connsiteX0" fmla="*/ 121599 w 239537"/>
                <a:gd name="connsiteY0" fmla="*/ 41476 h 162566"/>
                <a:gd name="connsiteX1" fmla="*/ 129132 w 239537"/>
                <a:gd name="connsiteY1" fmla="*/ 61922 h 162566"/>
                <a:gd name="connsiteX2" fmla="*/ 121868 w 239537"/>
                <a:gd name="connsiteY2" fmla="*/ 69186 h 162566"/>
                <a:gd name="connsiteX3" fmla="*/ 114336 w 239537"/>
                <a:gd name="connsiteY3" fmla="*/ 66226 h 162566"/>
                <a:gd name="connsiteX4" fmla="*/ 88240 w 239537"/>
                <a:gd name="connsiteY4" fmla="*/ 36365 h 162566"/>
                <a:gd name="connsiteX5" fmla="*/ 76672 w 239537"/>
                <a:gd name="connsiteY5" fmla="*/ 28563 h 162566"/>
                <a:gd name="connsiteX6" fmla="*/ 65104 w 239537"/>
                <a:gd name="connsiteY6" fmla="*/ 7041 h 162566"/>
                <a:gd name="connsiteX7" fmla="*/ 60800 w 239537"/>
                <a:gd name="connsiteY7" fmla="*/ 46 h 162566"/>
                <a:gd name="connsiteX8" fmla="*/ 0 w 239537"/>
                <a:gd name="connsiteY8" fmla="*/ 15112 h 162566"/>
                <a:gd name="connsiteX9" fmla="*/ 34973 w 239537"/>
                <a:gd name="connsiteY9" fmla="*/ 10807 h 162566"/>
                <a:gd name="connsiteX10" fmla="*/ 41161 w 239537"/>
                <a:gd name="connsiteY10" fmla="*/ 7310 h 162566"/>
                <a:gd name="connsiteX11" fmla="*/ 43313 w 239537"/>
                <a:gd name="connsiteY11" fmla="*/ 14843 h 162566"/>
                <a:gd name="connsiteX12" fmla="*/ 46003 w 239537"/>
                <a:gd name="connsiteY12" fmla="*/ 31522 h 162566"/>
                <a:gd name="connsiteX13" fmla="*/ 32014 w 239537"/>
                <a:gd name="connsiteY13" fmla="*/ 40131 h 162566"/>
                <a:gd name="connsiteX14" fmla="*/ 30669 w 239537"/>
                <a:gd name="connsiteY14" fmla="*/ 41207 h 162566"/>
                <a:gd name="connsiteX15" fmla="*/ 25288 w 239537"/>
                <a:gd name="connsiteY15" fmla="*/ 44973 h 162566"/>
                <a:gd name="connsiteX16" fmla="*/ 8878 w 239537"/>
                <a:gd name="connsiteY16" fmla="*/ 58963 h 162566"/>
                <a:gd name="connsiteX17" fmla="*/ 2690 w 239537"/>
                <a:gd name="connsiteY17" fmla="*/ 68379 h 162566"/>
                <a:gd name="connsiteX18" fmla="*/ 13451 w 239537"/>
                <a:gd name="connsiteY18" fmla="*/ 71338 h 162566"/>
                <a:gd name="connsiteX19" fmla="*/ 19101 w 239537"/>
                <a:gd name="connsiteY19" fmla="*/ 72952 h 162566"/>
                <a:gd name="connsiteX20" fmla="*/ 22598 w 239537"/>
                <a:gd name="connsiteY20" fmla="*/ 73759 h 162566"/>
                <a:gd name="connsiteX21" fmla="*/ 50308 w 239537"/>
                <a:gd name="connsiteY21" fmla="*/ 65150 h 162566"/>
                <a:gd name="connsiteX22" fmla="*/ 79900 w 239537"/>
                <a:gd name="connsiteY22" fmla="*/ 57618 h 162566"/>
                <a:gd name="connsiteX23" fmla="*/ 83129 w 239537"/>
                <a:gd name="connsiteY23" fmla="*/ 61922 h 162566"/>
                <a:gd name="connsiteX24" fmla="*/ 95235 w 239537"/>
                <a:gd name="connsiteY24" fmla="*/ 91784 h 162566"/>
                <a:gd name="connsiteX25" fmla="*/ 91738 w 239537"/>
                <a:gd name="connsiteY25" fmla="*/ 100393 h 162566"/>
                <a:gd name="connsiteX26" fmla="*/ 86357 w 239537"/>
                <a:gd name="connsiteY26" fmla="*/ 104159 h 162566"/>
                <a:gd name="connsiteX27" fmla="*/ 83129 w 239537"/>
                <a:gd name="connsiteY27" fmla="*/ 108194 h 162566"/>
                <a:gd name="connsiteX28" fmla="*/ 88240 w 239537"/>
                <a:gd name="connsiteY28" fmla="*/ 111154 h 162566"/>
                <a:gd name="connsiteX29" fmla="*/ 96311 w 239537"/>
                <a:gd name="connsiteY29" fmla="*/ 119493 h 162566"/>
                <a:gd name="connsiteX30" fmla="*/ 108148 w 239537"/>
                <a:gd name="connsiteY30" fmla="*/ 136442 h 162566"/>
                <a:gd name="connsiteX31" fmla="*/ 112722 w 239537"/>
                <a:gd name="connsiteY31" fmla="*/ 143437 h 162566"/>
                <a:gd name="connsiteX32" fmla="*/ 114067 w 239537"/>
                <a:gd name="connsiteY32" fmla="*/ 148548 h 162566"/>
                <a:gd name="connsiteX33" fmla="*/ 119178 w 239537"/>
                <a:gd name="connsiteY33" fmla="*/ 145320 h 162566"/>
                <a:gd name="connsiteX34" fmla="*/ 136396 w 239537"/>
                <a:gd name="connsiteY34" fmla="*/ 110347 h 162566"/>
                <a:gd name="connsiteX35" fmla="*/ 143121 w 239537"/>
                <a:gd name="connsiteY35" fmla="*/ 108194 h 162566"/>
                <a:gd name="connsiteX36" fmla="*/ 147964 w 239537"/>
                <a:gd name="connsiteY36" fmla="*/ 128102 h 162566"/>
                <a:gd name="connsiteX37" fmla="*/ 145543 w 239537"/>
                <a:gd name="connsiteY37" fmla="*/ 157964 h 162566"/>
                <a:gd name="connsiteX38" fmla="*/ 149309 w 239537"/>
                <a:gd name="connsiteY38" fmla="*/ 162537 h 162566"/>
                <a:gd name="connsiteX39" fmla="*/ 157380 w 239537"/>
                <a:gd name="connsiteY39" fmla="*/ 157695 h 162566"/>
                <a:gd name="connsiteX40" fmla="*/ 164374 w 239537"/>
                <a:gd name="connsiteY40" fmla="*/ 136173 h 162566"/>
                <a:gd name="connsiteX41" fmla="*/ 185358 w 239537"/>
                <a:gd name="connsiteY41" fmla="*/ 112768 h 162566"/>
                <a:gd name="connsiteX42" fmla="*/ 187511 w 239537"/>
                <a:gd name="connsiteY42" fmla="*/ 103352 h 162566"/>
                <a:gd name="connsiteX43" fmla="*/ 192353 w 239537"/>
                <a:gd name="connsiteY43" fmla="*/ 78064 h 162566"/>
                <a:gd name="connsiteX44" fmla="*/ 197734 w 239537"/>
                <a:gd name="connsiteY44" fmla="*/ 71607 h 162566"/>
                <a:gd name="connsiteX45" fmla="*/ 196388 w 239537"/>
                <a:gd name="connsiteY45" fmla="*/ 83175 h 162566"/>
                <a:gd name="connsiteX46" fmla="*/ 196927 w 239537"/>
                <a:gd name="connsiteY46" fmla="*/ 93398 h 162566"/>
                <a:gd name="connsiteX47" fmla="*/ 211723 w 239537"/>
                <a:gd name="connsiteY47" fmla="*/ 80754 h 162566"/>
                <a:gd name="connsiteX48" fmla="*/ 214413 w 239537"/>
                <a:gd name="connsiteY48" fmla="*/ 69993 h 162566"/>
                <a:gd name="connsiteX49" fmla="*/ 216296 w 239537"/>
                <a:gd name="connsiteY49" fmla="*/ 59501 h 162566"/>
                <a:gd name="connsiteX50" fmla="*/ 217641 w 239537"/>
                <a:gd name="connsiteY50" fmla="*/ 76987 h 162566"/>
                <a:gd name="connsiteX51" fmla="*/ 219256 w 239537"/>
                <a:gd name="connsiteY51" fmla="*/ 84789 h 162566"/>
                <a:gd name="connsiteX52" fmla="*/ 226250 w 239537"/>
                <a:gd name="connsiteY52" fmla="*/ 81292 h 162566"/>
                <a:gd name="connsiteX53" fmla="*/ 238356 w 239537"/>
                <a:gd name="connsiteY53" fmla="*/ 80754 h 162566"/>
                <a:gd name="connsiteX54" fmla="*/ 236473 w 239537"/>
                <a:gd name="connsiteY54" fmla="*/ 63805 h 162566"/>
                <a:gd name="connsiteX55" fmla="*/ 239432 w 239537"/>
                <a:gd name="connsiteY55" fmla="*/ 48202 h 162566"/>
                <a:gd name="connsiteX56" fmla="*/ 238894 w 239537"/>
                <a:gd name="connsiteY56" fmla="*/ 46050 h 162566"/>
                <a:gd name="connsiteX57" fmla="*/ 232976 w 239537"/>
                <a:gd name="connsiteY57" fmla="*/ 43897 h 162566"/>
                <a:gd name="connsiteX58" fmla="*/ 213068 w 239537"/>
                <a:gd name="connsiteY58" fmla="*/ 43359 h 162566"/>
                <a:gd name="connsiteX59" fmla="*/ 203114 w 239537"/>
                <a:gd name="connsiteY59" fmla="*/ 42014 h 162566"/>
                <a:gd name="connsiteX60" fmla="*/ 180516 w 239537"/>
                <a:gd name="connsiteY60" fmla="*/ 52506 h 162566"/>
                <a:gd name="connsiteX61" fmla="*/ 171100 w 239537"/>
                <a:gd name="connsiteY61" fmla="*/ 60308 h 162566"/>
                <a:gd name="connsiteX62" fmla="*/ 156573 w 239537"/>
                <a:gd name="connsiteY62" fmla="*/ 58963 h 162566"/>
                <a:gd name="connsiteX63" fmla="*/ 130746 w 239537"/>
                <a:gd name="connsiteY63" fmla="*/ 42283 h 162566"/>
                <a:gd name="connsiteX64" fmla="*/ 121599 w 239537"/>
                <a:gd name="connsiteY64" fmla="*/ 41476 h 162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239537" h="162566">
                  <a:moveTo>
                    <a:pt x="121599" y="41476"/>
                  </a:moveTo>
                  <a:cubicBezTo>
                    <a:pt x="124021" y="48202"/>
                    <a:pt x="128056" y="54389"/>
                    <a:pt x="129132" y="61922"/>
                  </a:cubicBezTo>
                  <a:cubicBezTo>
                    <a:pt x="129939" y="67572"/>
                    <a:pt x="129401" y="71607"/>
                    <a:pt x="121868" y="69186"/>
                  </a:cubicBezTo>
                  <a:cubicBezTo>
                    <a:pt x="119178" y="68379"/>
                    <a:pt x="116219" y="68379"/>
                    <a:pt x="114336" y="66226"/>
                  </a:cubicBezTo>
                  <a:cubicBezTo>
                    <a:pt x="105458" y="56272"/>
                    <a:pt x="95235" y="47664"/>
                    <a:pt x="88240" y="36365"/>
                  </a:cubicBezTo>
                  <a:cubicBezTo>
                    <a:pt x="85281" y="31522"/>
                    <a:pt x="82322" y="29101"/>
                    <a:pt x="76672" y="28563"/>
                  </a:cubicBezTo>
                  <a:cubicBezTo>
                    <a:pt x="62683" y="27487"/>
                    <a:pt x="57840" y="18609"/>
                    <a:pt x="65104" y="7041"/>
                  </a:cubicBezTo>
                  <a:cubicBezTo>
                    <a:pt x="69408" y="-223"/>
                    <a:pt x="66180" y="46"/>
                    <a:pt x="60800" y="46"/>
                  </a:cubicBezTo>
                  <a:cubicBezTo>
                    <a:pt x="39009" y="-761"/>
                    <a:pt x="20177" y="9193"/>
                    <a:pt x="0" y="15112"/>
                  </a:cubicBezTo>
                  <a:cubicBezTo>
                    <a:pt x="11837" y="22913"/>
                    <a:pt x="20177" y="21837"/>
                    <a:pt x="34973" y="10807"/>
                  </a:cubicBezTo>
                  <a:cubicBezTo>
                    <a:pt x="36856" y="9462"/>
                    <a:pt x="39009" y="6503"/>
                    <a:pt x="41161" y="7310"/>
                  </a:cubicBezTo>
                  <a:cubicBezTo>
                    <a:pt x="44120" y="8386"/>
                    <a:pt x="42775" y="12152"/>
                    <a:pt x="43313" y="14843"/>
                  </a:cubicBezTo>
                  <a:cubicBezTo>
                    <a:pt x="44389" y="20492"/>
                    <a:pt x="48156" y="27487"/>
                    <a:pt x="46003" y="31522"/>
                  </a:cubicBezTo>
                  <a:cubicBezTo>
                    <a:pt x="44120" y="35289"/>
                    <a:pt x="36318" y="36365"/>
                    <a:pt x="32014" y="40131"/>
                  </a:cubicBezTo>
                  <a:cubicBezTo>
                    <a:pt x="31476" y="40400"/>
                    <a:pt x="31207" y="40669"/>
                    <a:pt x="30669" y="41207"/>
                  </a:cubicBezTo>
                  <a:cubicBezTo>
                    <a:pt x="27710" y="40669"/>
                    <a:pt x="26095" y="42283"/>
                    <a:pt x="25288" y="44973"/>
                  </a:cubicBezTo>
                  <a:cubicBezTo>
                    <a:pt x="20984" y="50892"/>
                    <a:pt x="15872" y="56003"/>
                    <a:pt x="8878" y="58963"/>
                  </a:cubicBezTo>
                  <a:cubicBezTo>
                    <a:pt x="4842" y="60577"/>
                    <a:pt x="807" y="63267"/>
                    <a:pt x="2690" y="68379"/>
                  </a:cubicBezTo>
                  <a:cubicBezTo>
                    <a:pt x="4573" y="73490"/>
                    <a:pt x="9147" y="72952"/>
                    <a:pt x="13451" y="71338"/>
                  </a:cubicBezTo>
                  <a:cubicBezTo>
                    <a:pt x="15872" y="70531"/>
                    <a:pt x="18025" y="68648"/>
                    <a:pt x="19101" y="72952"/>
                  </a:cubicBezTo>
                  <a:cubicBezTo>
                    <a:pt x="19639" y="74835"/>
                    <a:pt x="21253" y="74028"/>
                    <a:pt x="22598" y="73759"/>
                  </a:cubicBezTo>
                  <a:cubicBezTo>
                    <a:pt x="32014" y="71338"/>
                    <a:pt x="41968" y="70800"/>
                    <a:pt x="50308" y="65150"/>
                  </a:cubicBezTo>
                  <a:cubicBezTo>
                    <a:pt x="59186" y="59232"/>
                    <a:pt x="70485" y="62460"/>
                    <a:pt x="79900" y="57618"/>
                  </a:cubicBezTo>
                  <a:cubicBezTo>
                    <a:pt x="82860" y="56003"/>
                    <a:pt x="83129" y="60039"/>
                    <a:pt x="83129" y="61922"/>
                  </a:cubicBezTo>
                  <a:cubicBezTo>
                    <a:pt x="83667" y="73221"/>
                    <a:pt x="85281" y="83982"/>
                    <a:pt x="95235" y="91784"/>
                  </a:cubicBezTo>
                  <a:cubicBezTo>
                    <a:pt x="99270" y="95012"/>
                    <a:pt x="92814" y="97433"/>
                    <a:pt x="91738" y="100393"/>
                  </a:cubicBezTo>
                  <a:cubicBezTo>
                    <a:pt x="90931" y="102545"/>
                    <a:pt x="88509" y="103083"/>
                    <a:pt x="86357" y="104159"/>
                  </a:cubicBezTo>
                  <a:cubicBezTo>
                    <a:pt x="84743" y="104966"/>
                    <a:pt x="82322" y="105773"/>
                    <a:pt x="83129" y="108194"/>
                  </a:cubicBezTo>
                  <a:cubicBezTo>
                    <a:pt x="83667" y="110885"/>
                    <a:pt x="85819" y="111692"/>
                    <a:pt x="88240" y="111154"/>
                  </a:cubicBezTo>
                  <a:cubicBezTo>
                    <a:pt x="95235" y="109808"/>
                    <a:pt x="97656" y="111423"/>
                    <a:pt x="96311" y="119493"/>
                  </a:cubicBezTo>
                  <a:cubicBezTo>
                    <a:pt x="94966" y="127564"/>
                    <a:pt x="100346" y="134828"/>
                    <a:pt x="108148" y="136442"/>
                  </a:cubicBezTo>
                  <a:cubicBezTo>
                    <a:pt x="112991" y="137518"/>
                    <a:pt x="114605" y="138863"/>
                    <a:pt x="112722" y="143437"/>
                  </a:cubicBezTo>
                  <a:cubicBezTo>
                    <a:pt x="111914" y="145320"/>
                    <a:pt x="111914" y="147741"/>
                    <a:pt x="114067" y="148548"/>
                  </a:cubicBezTo>
                  <a:cubicBezTo>
                    <a:pt x="116757" y="149624"/>
                    <a:pt x="117833" y="147203"/>
                    <a:pt x="119178" y="145320"/>
                  </a:cubicBezTo>
                  <a:cubicBezTo>
                    <a:pt x="126442" y="134290"/>
                    <a:pt x="132898" y="122991"/>
                    <a:pt x="136396" y="110347"/>
                  </a:cubicBezTo>
                  <a:cubicBezTo>
                    <a:pt x="137472" y="106311"/>
                    <a:pt x="137741" y="103890"/>
                    <a:pt x="143121" y="108194"/>
                  </a:cubicBezTo>
                  <a:cubicBezTo>
                    <a:pt x="150654" y="114113"/>
                    <a:pt x="150385" y="121108"/>
                    <a:pt x="147964" y="128102"/>
                  </a:cubicBezTo>
                  <a:cubicBezTo>
                    <a:pt x="144467" y="138056"/>
                    <a:pt x="147157" y="148010"/>
                    <a:pt x="145543" y="157964"/>
                  </a:cubicBezTo>
                  <a:cubicBezTo>
                    <a:pt x="145274" y="160385"/>
                    <a:pt x="146619" y="162268"/>
                    <a:pt x="149309" y="162537"/>
                  </a:cubicBezTo>
                  <a:cubicBezTo>
                    <a:pt x="153075" y="162806"/>
                    <a:pt x="156035" y="161192"/>
                    <a:pt x="157380" y="157695"/>
                  </a:cubicBezTo>
                  <a:cubicBezTo>
                    <a:pt x="160070" y="150700"/>
                    <a:pt x="164105" y="143437"/>
                    <a:pt x="164374" y="136173"/>
                  </a:cubicBezTo>
                  <a:cubicBezTo>
                    <a:pt x="164912" y="121646"/>
                    <a:pt x="172445" y="115189"/>
                    <a:pt x="185358" y="112768"/>
                  </a:cubicBezTo>
                  <a:cubicBezTo>
                    <a:pt x="188587" y="110347"/>
                    <a:pt x="187511" y="106580"/>
                    <a:pt x="187511" y="103352"/>
                  </a:cubicBezTo>
                  <a:cubicBezTo>
                    <a:pt x="187511" y="94743"/>
                    <a:pt x="188856" y="86134"/>
                    <a:pt x="192353" y="78064"/>
                  </a:cubicBezTo>
                  <a:cubicBezTo>
                    <a:pt x="193429" y="75642"/>
                    <a:pt x="193698" y="72683"/>
                    <a:pt x="197734" y="71607"/>
                  </a:cubicBezTo>
                  <a:cubicBezTo>
                    <a:pt x="199886" y="75911"/>
                    <a:pt x="197195" y="79409"/>
                    <a:pt x="196388" y="83175"/>
                  </a:cubicBezTo>
                  <a:cubicBezTo>
                    <a:pt x="195850" y="86672"/>
                    <a:pt x="192084" y="90439"/>
                    <a:pt x="196927" y="93398"/>
                  </a:cubicBezTo>
                  <a:cubicBezTo>
                    <a:pt x="202038" y="89363"/>
                    <a:pt x="203383" y="80754"/>
                    <a:pt x="211723" y="80754"/>
                  </a:cubicBezTo>
                  <a:cubicBezTo>
                    <a:pt x="215489" y="77794"/>
                    <a:pt x="213606" y="73490"/>
                    <a:pt x="214413" y="69993"/>
                  </a:cubicBezTo>
                  <a:cubicBezTo>
                    <a:pt x="214951" y="66764"/>
                    <a:pt x="214144" y="63536"/>
                    <a:pt x="216296" y="59501"/>
                  </a:cubicBezTo>
                  <a:cubicBezTo>
                    <a:pt x="219525" y="65688"/>
                    <a:pt x="217372" y="71338"/>
                    <a:pt x="217641" y="76987"/>
                  </a:cubicBezTo>
                  <a:cubicBezTo>
                    <a:pt x="217641" y="79678"/>
                    <a:pt x="215220" y="82906"/>
                    <a:pt x="219256" y="84789"/>
                  </a:cubicBezTo>
                  <a:cubicBezTo>
                    <a:pt x="220063" y="80754"/>
                    <a:pt x="222753" y="81023"/>
                    <a:pt x="226250" y="81292"/>
                  </a:cubicBezTo>
                  <a:cubicBezTo>
                    <a:pt x="230286" y="81561"/>
                    <a:pt x="234321" y="81023"/>
                    <a:pt x="238356" y="80754"/>
                  </a:cubicBezTo>
                  <a:cubicBezTo>
                    <a:pt x="240778" y="74835"/>
                    <a:pt x="237818" y="69455"/>
                    <a:pt x="236473" y="63805"/>
                  </a:cubicBezTo>
                  <a:cubicBezTo>
                    <a:pt x="234859" y="57887"/>
                    <a:pt x="235128" y="52775"/>
                    <a:pt x="239432" y="48202"/>
                  </a:cubicBezTo>
                  <a:cubicBezTo>
                    <a:pt x="239701" y="47395"/>
                    <a:pt x="239432" y="46588"/>
                    <a:pt x="238894" y="46050"/>
                  </a:cubicBezTo>
                  <a:cubicBezTo>
                    <a:pt x="237280" y="44435"/>
                    <a:pt x="235128" y="43897"/>
                    <a:pt x="232976" y="43897"/>
                  </a:cubicBezTo>
                  <a:cubicBezTo>
                    <a:pt x="226250" y="44435"/>
                    <a:pt x="219794" y="44166"/>
                    <a:pt x="213068" y="43359"/>
                  </a:cubicBezTo>
                  <a:cubicBezTo>
                    <a:pt x="209840" y="43090"/>
                    <a:pt x="206611" y="42283"/>
                    <a:pt x="203114" y="42014"/>
                  </a:cubicBezTo>
                  <a:cubicBezTo>
                    <a:pt x="193698" y="41207"/>
                    <a:pt x="185358" y="43897"/>
                    <a:pt x="180516" y="52506"/>
                  </a:cubicBezTo>
                  <a:cubicBezTo>
                    <a:pt x="178095" y="56272"/>
                    <a:pt x="174866" y="58425"/>
                    <a:pt x="171100" y="60308"/>
                  </a:cubicBezTo>
                  <a:cubicBezTo>
                    <a:pt x="165720" y="64881"/>
                    <a:pt x="161684" y="63536"/>
                    <a:pt x="156573" y="58963"/>
                  </a:cubicBezTo>
                  <a:cubicBezTo>
                    <a:pt x="149040" y="51968"/>
                    <a:pt x="140969" y="45242"/>
                    <a:pt x="130746" y="42283"/>
                  </a:cubicBezTo>
                  <a:cubicBezTo>
                    <a:pt x="127518" y="41207"/>
                    <a:pt x="124559" y="39593"/>
                    <a:pt x="121599" y="41476"/>
                  </a:cubicBezTo>
                  <a:close/>
                </a:path>
              </a:pathLst>
            </a:custGeom>
            <a:solidFill>
              <a:srgbClr val="D2712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1" name="Полилиния: фигура 1080">
              <a:extLst>
                <a:ext uri="{FF2B5EF4-FFF2-40B4-BE49-F238E27FC236}">
                  <a16:creationId xmlns:a16="http://schemas.microsoft.com/office/drawing/2014/main" id="{1F2ED739-FD34-875F-CA50-F0D80734E6B1}"/>
                </a:ext>
              </a:extLst>
            </p:cNvPr>
            <p:cNvSpPr/>
            <p:nvPr/>
          </p:nvSpPr>
          <p:spPr>
            <a:xfrm>
              <a:off x="5339308" y="6916261"/>
              <a:ext cx="95234" cy="135071"/>
            </a:xfrm>
            <a:custGeom>
              <a:avLst/>
              <a:gdLst>
                <a:gd name="connsiteX0" fmla="*/ 0 w 95234"/>
                <a:gd name="connsiteY0" fmla="*/ 2955 h 135071"/>
                <a:gd name="connsiteX1" fmla="*/ 11030 w 95234"/>
                <a:gd name="connsiteY1" fmla="*/ 14792 h 135071"/>
                <a:gd name="connsiteX2" fmla="*/ 20715 w 95234"/>
                <a:gd name="connsiteY2" fmla="*/ 25822 h 135071"/>
                <a:gd name="connsiteX3" fmla="*/ 22867 w 95234"/>
                <a:gd name="connsiteY3" fmla="*/ 24477 h 135071"/>
                <a:gd name="connsiteX4" fmla="*/ 29862 w 95234"/>
                <a:gd name="connsiteY4" fmla="*/ 20172 h 135071"/>
                <a:gd name="connsiteX5" fmla="*/ 30131 w 95234"/>
                <a:gd name="connsiteY5" fmla="*/ 27167 h 135071"/>
                <a:gd name="connsiteX6" fmla="*/ 39278 w 95234"/>
                <a:gd name="connsiteY6" fmla="*/ 39542 h 135071"/>
                <a:gd name="connsiteX7" fmla="*/ 47617 w 95234"/>
                <a:gd name="connsiteY7" fmla="*/ 41694 h 135071"/>
                <a:gd name="connsiteX8" fmla="*/ 40085 w 95234"/>
                <a:gd name="connsiteY8" fmla="*/ 53531 h 135071"/>
                <a:gd name="connsiteX9" fmla="*/ 28517 w 95234"/>
                <a:gd name="connsiteY9" fmla="*/ 58105 h 135071"/>
                <a:gd name="connsiteX10" fmla="*/ 23943 w 95234"/>
                <a:gd name="connsiteY10" fmla="*/ 75322 h 135071"/>
                <a:gd name="connsiteX11" fmla="*/ 13989 w 95234"/>
                <a:gd name="connsiteY11" fmla="*/ 87159 h 135071"/>
                <a:gd name="connsiteX12" fmla="*/ 10492 w 95234"/>
                <a:gd name="connsiteY12" fmla="*/ 97113 h 135071"/>
                <a:gd name="connsiteX13" fmla="*/ 13720 w 95234"/>
                <a:gd name="connsiteY13" fmla="*/ 105991 h 135071"/>
                <a:gd name="connsiteX14" fmla="*/ 17218 w 95234"/>
                <a:gd name="connsiteY14" fmla="*/ 109219 h 135071"/>
                <a:gd name="connsiteX15" fmla="*/ 18832 w 95234"/>
                <a:gd name="connsiteY15" fmla="*/ 115945 h 135071"/>
                <a:gd name="connsiteX16" fmla="*/ 17218 w 95234"/>
                <a:gd name="connsiteY16" fmla="*/ 121326 h 135071"/>
                <a:gd name="connsiteX17" fmla="*/ 17756 w 95234"/>
                <a:gd name="connsiteY17" fmla="*/ 122402 h 135071"/>
                <a:gd name="connsiteX18" fmla="*/ 19370 w 95234"/>
                <a:gd name="connsiteY18" fmla="*/ 122940 h 135071"/>
                <a:gd name="connsiteX19" fmla="*/ 38201 w 95234"/>
                <a:gd name="connsiteY19" fmla="*/ 121057 h 135071"/>
                <a:gd name="connsiteX20" fmla="*/ 84743 w 95234"/>
                <a:gd name="connsiteY20" fmla="*/ 133432 h 135071"/>
                <a:gd name="connsiteX21" fmla="*/ 95235 w 95234"/>
                <a:gd name="connsiteY21" fmla="*/ 134508 h 135071"/>
                <a:gd name="connsiteX22" fmla="*/ 74251 w 95234"/>
                <a:gd name="connsiteY22" fmla="*/ 111641 h 135071"/>
                <a:gd name="connsiteX23" fmla="*/ 70754 w 95234"/>
                <a:gd name="connsiteY23" fmla="*/ 95230 h 135071"/>
                <a:gd name="connsiteX24" fmla="*/ 62145 w 95234"/>
                <a:gd name="connsiteY24" fmla="*/ 75591 h 135071"/>
                <a:gd name="connsiteX25" fmla="*/ 59455 w 95234"/>
                <a:gd name="connsiteY25" fmla="*/ 67521 h 135071"/>
                <a:gd name="connsiteX26" fmla="*/ 61607 w 95234"/>
                <a:gd name="connsiteY26" fmla="*/ 45729 h 135071"/>
                <a:gd name="connsiteX27" fmla="*/ 61069 w 95234"/>
                <a:gd name="connsiteY27" fmla="*/ 37659 h 135071"/>
                <a:gd name="connsiteX28" fmla="*/ 52998 w 95234"/>
                <a:gd name="connsiteY28" fmla="*/ 15330 h 135071"/>
                <a:gd name="connsiteX29" fmla="*/ 46272 w 95234"/>
                <a:gd name="connsiteY29" fmla="*/ 1071 h 135071"/>
                <a:gd name="connsiteX30" fmla="*/ 19639 w 95234"/>
                <a:gd name="connsiteY30" fmla="*/ 6452 h 135071"/>
                <a:gd name="connsiteX31" fmla="*/ 12106 w 95234"/>
                <a:gd name="connsiteY31" fmla="*/ 4838 h 135071"/>
                <a:gd name="connsiteX32" fmla="*/ 0 w 95234"/>
                <a:gd name="connsiteY32" fmla="*/ 2955 h 13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5234" h="135071">
                  <a:moveTo>
                    <a:pt x="0" y="2955"/>
                  </a:moveTo>
                  <a:cubicBezTo>
                    <a:pt x="5381" y="5107"/>
                    <a:pt x="10223" y="7528"/>
                    <a:pt x="11030" y="14792"/>
                  </a:cubicBezTo>
                  <a:cubicBezTo>
                    <a:pt x="11568" y="20172"/>
                    <a:pt x="17756" y="21786"/>
                    <a:pt x="20715" y="25822"/>
                  </a:cubicBezTo>
                  <a:cubicBezTo>
                    <a:pt x="21522" y="25553"/>
                    <a:pt x="22060" y="25015"/>
                    <a:pt x="22867" y="24477"/>
                  </a:cubicBezTo>
                  <a:cubicBezTo>
                    <a:pt x="25019" y="22593"/>
                    <a:pt x="26095" y="18558"/>
                    <a:pt x="29862" y="20172"/>
                  </a:cubicBezTo>
                  <a:cubicBezTo>
                    <a:pt x="33897" y="22055"/>
                    <a:pt x="30400" y="24746"/>
                    <a:pt x="30131" y="27167"/>
                  </a:cubicBezTo>
                  <a:cubicBezTo>
                    <a:pt x="29055" y="34430"/>
                    <a:pt x="35780" y="35776"/>
                    <a:pt x="39278" y="39542"/>
                  </a:cubicBezTo>
                  <a:cubicBezTo>
                    <a:pt x="41968" y="40887"/>
                    <a:pt x="46810" y="36314"/>
                    <a:pt x="47617" y="41694"/>
                  </a:cubicBezTo>
                  <a:cubicBezTo>
                    <a:pt x="48425" y="47075"/>
                    <a:pt x="44927" y="51110"/>
                    <a:pt x="40085" y="53531"/>
                  </a:cubicBezTo>
                  <a:cubicBezTo>
                    <a:pt x="36318" y="55414"/>
                    <a:pt x="31745" y="54876"/>
                    <a:pt x="28517" y="58105"/>
                  </a:cubicBezTo>
                  <a:cubicBezTo>
                    <a:pt x="25288" y="63485"/>
                    <a:pt x="23136" y="68866"/>
                    <a:pt x="23943" y="75322"/>
                  </a:cubicBezTo>
                  <a:cubicBezTo>
                    <a:pt x="24750" y="82855"/>
                    <a:pt x="17487" y="83124"/>
                    <a:pt x="13989" y="87159"/>
                  </a:cubicBezTo>
                  <a:cubicBezTo>
                    <a:pt x="10761" y="89850"/>
                    <a:pt x="9685" y="93078"/>
                    <a:pt x="10492" y="97113"/>
                  </a:cubicBezTo>
                  <a:cubicBezTo>
                    <a:pt x="11030" y="100342"/>
                    <a:pt x="11299" y="103570"/>
                    <a:pt x="13720" y="105991"/>
                  </a:cubicBezTo>
                  <a:cubicBezTo>
                    <a:pt x="14796" y="107067"/>
                    <a:pt x="15872" y="108143"/>
                    <a:pt x="17218" y="109219"/>
                  </a:cubicBezTo>
                  <a:cubicBezTo>
                    <a:pt x="20177" y="110834"/>
                    <a:pt x="21522" y="112717"/>
                    <a:pt x="18832" y="115945"/>
                  </a:cubicBezTo>
                  <a:cubicBezTo>
                    <a:pt x="17487" y="117559"/>
                    <a:pt x="16949" y="119442"/>
                    <a:pt x="17218" y="121326"/>
                  </a:cubicBezTo>
                  <a:cubicBezTo>
                    <a:pt x="17487" y="121595"/>
                    <a:pt x="17487" y="122133"/>
                    <a:pt x="17756" y="122402"/>
                  </a:cubicBezTo>
                  <a:cubicBezTo>
                    <a:pt x="18294" y="122671"/>
                    <a:pt x="18832" y="122671"/>
                    <a:pt x="19370" y="122940"/>
                  </a:cubicBezTo>
                  <a:cubicBezTo>
                    <a:pt x="25288" y="118904"/>
                    <a:pt x="31207" y="119173"/>
                    <a:pt x="38201" y="121057"/>
                  </a:cubicBezTo>
                  <a:cubicBezTo>
                    <a:pt x="53805" y="124823"/>
                    <a:pt x="69677" y="127782"/>
                    <a:pt x="84743" y="133432"/>
                  </a:cubicBezTo>
                  <a:cubicBezTo>
                    <a:pt x="87971" y="134508"/>
                    <a:pt x="91738" y="135853"/>
                    <a:pt x="95235" y="134508"/>
                  </a:cubicBezTo>
                  <a:cubicBezTo>
                    <a:pt x="83936" y="131011"/>
                    <a:pt x="80977" y="119711"/>
                    <a:pt x="74251" y="111641"/>
                  </a:cubicBezTo>
                  <a:cubicBezTo>
                    <a:pt x="70484" y="107067"/>
                    <a:pt x="65642" y="103032"/>
                    <a:pt x="70754" y="95230"/>
                  </a:cubicBezTo>
                  <a:cubicBezTo>
                    <a:pt x="74520" y="89581"/>
                    <a:pt x="68870" y="78282"/>
                    <a:pt x="62145" y="75591"/>
                  </a:cubicBezTo>
                  <a:cubicBezTo>
                    <a:pt x="57033" y="73439"/>
                    <a:pt x="55957" y="71825"/>
                    <a:pt x="59455" y="67521"/>
                  </a:cubicBezTo>
                  <a:cubicBezTo>
                    <a:pt x="64835" y="60795"/>
                    <a:pt x="65104" y="53531"/>
                    <a:pt x="61607" y="45729"/>
                  </a:cubicBezTo>
                  <a:cubicBezTo>
                    <a:pt x="60531" y="43308"/>
                    <a:pt x="60531" y="40080"/>
                    <a:pt x="61069" y="37659"/>
                  </a:cubicBezTo>
                  <a:cubicBezTo>
                    <a:pt x="63759" y="28243"/>
                    <a:pt x="59455" y="21517"/>
                    <a:pt x="52998" y="15330"/>
                  </a:cubicBezTo>
                  <a:cubicBezTo>
                    <a:pt x="48962" y="11294"/>
                    <a:pt x="44658" y="7528"/>
                    <a:pt x="46272" y="1071"/>
                  </a:cubicBezTo>
                  <a:cubicBezTo>
                    <a:pt x="37394" y="3224"/>
                    <a:pt x="29055" y="6721"/>
                    <a:pt x="19639" y="6452"/>
                  </a:cubicBezTo>
                  <a:cubicBezTo>
                    <a:pt x="16949" y="6452"/>
                    <a:pt x="13182" y="7528"/>
                    <a:pt x="12106" y="4838"/>
                  </a:cubicBezTo>
                  <a:cubicBezTo>
                    <a:pt x="8609" y="-3502"/>
                    <a:pt x="4304" y="1071"/>
                    <a:pt x="0" y="2955"/>
                  </a:cubicBezTo>
                  <a:close/>
                </a:path>
              </a:pathLst>
            </a:custGeom>
            <a:solidFill>
              <a:srgbClr val="D2712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2" name="Полилиния: фигура 1081">
              <a:extLst>
                <a:ext uri="{FF2B5EF4-FFF2-40B4-BE49-F238E27FC236}">
                  <a16:creationId xmlns:a16="http://schemas.microsoft.com/office/drawing/2014/main" id="{42B834DF-E98C-8ACE-B56A-6A8AFC2C23DD}"/>
                </a:ext>
              </a:extLst>
            </p:cNvPr>
            <p:cNvSpPr/>
            <p:nvPr/>
          </p:nvSpPr>
          <p:spPr>
            <a:xfrm>
              <a:off x="5164768" y="6992398"/>
              <a:ext cx="116968" cy="88381"/>
            </a:xfrm>
            <a:custGeom>
              <a:avLst/>
              <a:gdLst>
                <a:gd name="connsiteX0" fmla="*/ 211 w 116968"/>
                <a:gd name="connsiteY0" fmla="*/ 43305 h 88381"/>
                <a:gd name="connsiteX1" fmla="*/ 3171 w 116968"/>
                <a:gd name="connsiteY1" fmla="*/ 48148 h 88381"/>
                <a:gd name="connsiteX2" fmla="*/ 7475 w 116968"/>
                <a:gd name="connsiteY2" fmla="*/ 53528 h 88381"/>
                <a:gd name="connsiteX3" fmla="*/ 7744 w 116968"/>
                <a:gd name="connsiteY3" fmla="*/ 55143 h 88381"/>
                <a:gd name="connsiteX4" fmla="*/ 17160 w 116968"/>
                <a:gd name="connsiteY4" fmla="*/ 83121 h 88381"/>
                <a:gd name="connsiteX5" fmla="*/ 43255 w 116968"/>
                <a:gd name="connsiteY5" fmla="*/ 78548 h 88381"/>
                <a:gd name="connsiteX6" fmla="*/ 48905 w 116968"/>
                <a:gd name="connsiteY6" fmla="*/ 70477 h 88381"/>
                <a:gd name="connsiteX7" fmla="*/ 70965 w 116968"/>
                <a:gd name="connsiteY7" fmla="*/ 60254 h 88381"/>
                <a:gd name="connsiteX8" fmla="*/ 79305 w 116968"/>
                <a:gd name="connsiteY8" fmla="*/ 53797 h 88381"/>
                <a:gd name="connsiteX9" fmla="*/ 83609 w 116968"/>
                <a:gd name="connsiteY9" fmla="*/ 48955 h 88381"/>
                <a:gd name="connsiteX10" fmla="*/ 84954 w 116968"/>
                <a:gd name="connsiteY10" fmla="*/ 44382 h 88381"/>
                <a:gd name="connsiteX11" fmla="*/ 69620 w 116968"/>
                <a:gd name="connsiteY11" fmla="*/ 40884 h 88381"/>
                <a:gd name="connsiteX12" fmla="*/ 58321 w 116968"/>
                <a:gd name="connsiteY12" fmla="*/ 41422 h 88381"/>
                <a:gd name="connsiteX13" fmla="*/ 51326 w 116968"/>
                <a:gd name="connsiteY13" fmla="*/ 35504 h 88381"/>
                <a:gd name="connsiteX14" fmla="*/ 50788 w 116968"/>
                <a:gd name="connsiteY14" fmla="*/ 33352 h 88381"/>
                <a:gd name="connsiteX15" fmla="*/ 60204 w 116968"/>
                <a:gd name="connsiteY15" fmla="*/ 18555 h 88381"/>
                <a:gd name="connsiteX16" fmla="*/ 85223 w 116968"/>
                <a:gd name="connsiteY16" fmla="*/ 19900 h 88381"/>
                <a:gd name="connsiteX17" fmla="*/ 94101 w 116968"/>
                <a:gd name="connsiteY17" fmla="*/ 22591 h 88381"/>
                <a:gd name="connsiteX18" fmla="*/ 101903 w 116968"/>
                <a:gd name="connsiteY18" fmla="*/ 21245 h 88381"/>
                <a:gd name="connsiteX19" fmla="*/ 116968 w 116968"/>
                <a:gd name="connsiteY19" fmla="*/ 8601 h 88381"/>
                <a:gd name="connsiteX20" fmla="*/ 109167 w 116968"/>
                <a:gd name="connsiteY20" fmla="*/ 6180 h 88381"/>
                <a:gd name="connsiteX21" fmla="*/ 98406 w 116968"/>
                <a:gd name="connsiteY21" fmla="*/ 11560 h 88381"/>
                <a:gd name="connsiteX22" fmla="*/ 88721 w 116968"/>
                <a:gd name="connsiteY22" fmla="*/ 8601 h 88381"/>
                <a:gd name="connsiteX23" fmla="*/ 82533 w 116968"/>
                <a:gd name="connsiteY23" fmla="*/ 530 h 88381"/>
                <a:gd name="connsiteX24" fmla="*/ 53479 w 116968"/>
                <a:gd name="connsiteY24" fmla="*/ 799 h 88381"/>
                <a:gd name="connsiteX25" fmla="*/ 47022 w 116968"/>
                <a:gd name="connsiteY25" fmla="*/ 5373 h 88381"/>
                <a:gd name="connsiteX26" fmla="*/ 43525 w 116968"/>
                <a:gd name="connsiteY26" fmla="*/ 9946 h 88381"/>
                <a:gd name="connsiteX27" fmla="*/ 35992 w 116968"/>
                <a:gd name="connsiteY27" fmla="*/ 27702 h 88381"/>
                <a:gd name="connsiteX28" fmla="*/ 39220 w 116968"/>
                <a:gd name="connsiteY28" fmla="*/ 49762 h 88381"/>
                <a:gd name="connsiteX29" fmla="*/ 36261 w 116968"/>
                <a:gd name="connsiteY29" fmla="*/ 60254 h 88381"/>
                <a:gd name="connsiteX30" fmla="*/ 26576 w 116968"/>
                <a:gd name="connsiteY30" fmla="*/ 65904 h 88381"/>
                <a:gd name="connsiteX31" fmla="*/ 17429 w 116968"/>
                <a:gd name="connsiteY31" fmla="*/ 59447 h 88381"/>
                <a:gd name="connsiteX32" fmla="*/ 13932 w 116968"/>
                <a:gd name="connsiteY32" fmla="*/ 48148 h 88381"/>
                <a:gd name="connsiteX33" fmla="*/ 211 w 116968"/>
                <a:gd name="connsiteY33" fmla="*/ 43305 h 88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6968" h="88381">
                  <a:moveTo>
                    <a:pt x="211" y="43305"/>
                  </a:moveTo>
                  <a:cubicBezTo>
                    <a:pt x="-596" y="45996"/>
                    <a:pt x="1019" y="47341"/>
                    <a:pt x="3171" y="48148"/>
                  </a:cubicBezTo>
                  <a:cubicBezTo>
                    <a:pt x="5861" y="48955"/>
                    <a:pt x="7475" y="50569"/>
                    <a:pt x="7475" y="53528"/>
                  </a:cubicBezTo>
                  <a:cubicBezTo>
                    <a:pt x="7475" y="54066"/>
                    <a:pt x="7744" y="54604"/>
                    <a:pt x="7744" y="55143"/>
                  </a:cubicBezTo>
                  <a:cubicBezTo>
                    <a:pt x="4785" y="66442"/>
                    <a:pt x="10434" y="75050"/>
                    <a:pt x="17160" y="83121"/>
                  </a:cubicBezTo>
                  <a:cubicBezTo>
                    <a:pt x="24693" y="91461"/>
                    <a:pt x="35185" y="89847"/>
                    <a:pt x="43255" y="78548"/>
                  </a:cubicBezTo>
                  <a:cubicBezTo>
                    <a:pt x="45139" y="75857"/>
                    <a:pt x="47022" y="73167"/>
                    <a:pt x="48905" y="70477"/>
                  </a:cubicBezTo>
                  <a:cubicBezTo>
                    <a:pt x="54555" y="62944"/>
                    <a:pt x="63163" y="62406"/>
                    <a:pt x="70965" y="60254"/>
                  </a:cubicBezTo>
                  <a:cubicBezTo>
                    <a:pt x="73655" y="58102"/>
                    <a:pt x="75808" y="55143"/>
                    <a:pt x="79305" y="53797"/>
                  </a:cubicBezTo>
                  <a:cubicBezTo>
                    <a:pt x="81188" y="52452"/>
                    <a:pt x="83609" y="51914"/>
                    <a:pt x="83609" y="48955"/>
                  </a:cubicBezTo>
                  <a:cubicBezTo>
                    <a:pt x="84147" y="47341"/>
                    <a:pt x="84416" y="45996"/>
                    <a:pt x="84954" y="44382"/>
                  </a:cubicBezTo>
                  <a:cubicBezTo>
                    <a:pt x="80650" y="40346"/>
                    <a:pt x="74731" y="42767"/>
                    <a:pt x="69620" y="40884"/>
                  </a:cubicBezTo>
                  <a:cubicBezTo>
                    <a:pt x="65854" y="40615"/>
                    <a:pt x="62087" y="42229"/>
                    <a:pt x="58321" y="41422"/>
                  </a:cubicBezTo>
                  <a:cubicBezTo>
                    <a:pt x="54824" y="40884"/>
                    <a:pt x="52133" y="39270"/>
                    <a:pt x="51326" y="35504"/>
                  </a:cubicBezTo>
                  <a:cubicBezTo>
                    <a:pt x="51057" y="34697"/>
                    <a:pt x="51057" y="34159"/>
                    <a:pt x="50788" y="33352"/>
                  </a:cubicBezTo>
                  <a:cubicBezTo>
                    <a:pt x="48636" y="23936"/>
                    <a:pt x="48905" y="23667"/>
                    <a:pt x="60204" y="18555"/>
                  </a:cubicBezTo>
                  <a:cubicBezTo>
                    <a:pt x="68813" y="15596"/>
                    <a:pt x="76884" y="17479"/>
                    <a:pt x="85223" y="19900"/>
                  </a:cubicBezTo>
                  <a:cubicBezTo>
                    <a:pt x="88183" y="20976"/>
                    <a:pt x="91142" y="22052"/>
                    <a:pt x="94101" y="22591"/>
                  </a:cubicBezTo>
                  <a:cubicBezTo>
                    <a:pt x="96792" y="23129"/>
                    <a:pt x="99751" y="23129"/>
                    <a:pt x="101903" y="21245"/>
                  </a:cubicBezTo>
                  <a:cubicBezTo>
                    <a:pt x="108629" y="19093"/>
                    <a:pt x="115085" y="16403"/>
                    <a:pt x="116968" y="8601"/>
                  </a:cubicBezTo>
                  <a:cubicBezTo>
                    <a:pt x="114816" y="6449"/>
                    <a:pt x="111857" y="6449"/>
                    <a:pt x="109167" y="6180"/>
                  </a:cubicBezTo>
                  <a:cubicBezTo>
                    <a:pt x="104593" y="6180"/>
                    <a:pt x="101634" y="9408"/>
                    <a:pt x="98406" y="11560"/>
                  </a:cubicBezTo>
                  <a:cubicBezTo>
                    <a:pt x="93832" y="14520"/>
                    <a:pt x="90873" y="13982"/>
                    <a:pt x="88721" y="8601"/>
                  </a:cubicBezTo>
                  <a:cubicBezTo>
                    <a:pt x="87376" y="5373"/>
                    <a:pt x="86569" y="1607"/>
                    <a:pt x="82533" y="530"/>
                  </a:cubicBezTo>
                  <a:cubicBezTo>
                    <a:pt x="72848" y="-546"/>
                    <a:pt x="63163" y="261"/>
                    <a:pt x="53479" y="799"/>
                  </a:cubicBezTo>
                  <a:cubicBezTo>
                    <a:pt x="50519" y="1068"/>
                    <a:pt x="48098" y="2145"/>
                    <a:pt x="47022" y="5373"/>
                  </a:cubicBezTo>
                  <a:cubicBezTo>
                    <a:pt x="46484" y="7256"/>
                    <a:pt x="45677" y="9139"/>
                    <a:pt x="43525" y="9946"/>
                  </a:cubicBezTo>
                  <a:cubicBezTo>
                    <a:pt x="34647" y="13175"/>
                    <a:pt x="34378" y="20169"/>
                    <a:pt x="35992" y="27702"/>
                  </a:cubicBezTo>
                  <a:cubicBezTo>
                    <a:pt x="37606" y="34966"/>
                    <a:pt x="40027" y="42229"/>
                    <a:pt x="39220" y="49762"/>
                  </a:cubicBezTo>
                  <a:cubicBezTo>
                    <a:pt x="38682" y="53528"/>
                    <a:pt x="38413" y="57026"/>
                    <a:pt x="36261" y="60254"/>
                  </a:cubicBezTo>
                  <a:cubicBezTo>
                    <a:pt x="34109" y="63751"/>
                    <a:pt x="31149" y="66173"/>
                    <a:pt x="26576" y="65904"/>
                  </a:cubicBezTo>
                  <a:cubicBezTo>
                    <a:pt x="22272" y="65635"/>
                    <a:pt x="19312" y="63213"/>
                    <a:pt x="17429" y="59447"/>
                  </a:cubicBezTo>
                  <a:cubicBezTo>
                    <a:pt x="15815" y="55950"/>
                    <a:pt x="15546" y="51914"/>
                    <a:pt x="13932" y="48148"/>
                  </a:cubicBezTo>
                  <a:cubicBezTo>
                    <a:pt x="11242" y="40884"/>
                    <a:pt x="5592" y="39270"/>
                    <a:pt x="211" y="43305"/>
                  </a:cubicBezTo>
                  <a:close/>
                </a:path>
              </a:pathLst>
            </a:custGeom>
            <a:solidFill>
              <a:srgbClr val="CB51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3" name="Полилиния: фигура 1082">
              <a:extLst>
                <a:ext uri="{FF2B5EF4-FFF2-40B4-BE49-F238E27FC236}">
                  <a16:creationId xmlns:a16="http://schemas.microsoft.com/office/drawing/2014/main" id="{6C400B3A-4E22-77B5-4480-A86CF08F01DA}"/>
                </a:ext>
              </a:extLst>
            </p:cNvPr>
            <p:cNvSpPr/>
            <p:nvPr/>
          </p:nvSpPr>
          <p:spPr>
            <a:xfrm>
              <a:off x="5238424" y="7104809"/>
              <a:ext cx="100077" cy="71056"/>
            </a:xfrm>
            <a:custGeom>
              <a:avLst/>
              <a:gdLst>
                <a:gd name="connsiteX0" fmla="*/ 15872 w 100077"/>
                <a:gd name="connsiteY0" fmla="*/ 71057 h 71056"/>
                <a:gd name="connsiteX1" fmla="*/ 24212 w 100077"/>
                <a:gd name="connsiteY1" fmla="*/ 66214 h 71056"/>
                <a:gd name="connsiteX2" fmla="*/ 35780 w 100077"/>
                <a:gd name="connsiteY2" fmla="*/ 58144 h 71056"/>
                <a:gd name="connsiteX3" fmla="*/ 60531 w 100077"/>
                <a:gd name="connsiteY3" fmla="*/ 47113 h 71056"/>
                <a:gd name="connsiteX4" fmla="*/ 76134 w 100077"/>
                <a:gd name="connsiteY4" fmla="*/ 44423 h 71056"/>
                <a:gd name="connsiteX5" fmla="*/ 85819 w 100077"/>
                <a:gd name="connsiteY5" fmla="*/ 20480 h 71056"/>
                <a:gd name="connsiteX6" fmla="*/ 80438 w 100077"/>
                <a:gd name="connsiteY6" fmla="*/ 13485 h 71056"/>
                <a:gd name="connsiteX7" fmla="*/ 100077 w 100077"/>
                <a:gd name="connsiteY7" fmla="*/ 5415 h 71056"/>
                <a:gd name="connsiteX8" fmla="*/ 69139 w 100077"/>
                <a:gd name="connsiteY8" fmla="*/ 5684 h 71056"/>
                <a:gd name="connsiteX9" fmla="*/ 45465 w 100077"/>
                <a:gd name="connsiteY9" fmla="*/ 19135 h 71056"/>
                <a:gd name="connsiteX10" fmla="*/ 47886 w 100077"/>
                <a:gd name="connsiteY10" fmla="*/ 26668 h 71056"/>
                <a:gd name="connsiteX11" fmla="*/ 48962 w 100077"/>
                <a:gd name="connsiteY11" fmla="*/ 35545 h 71056"/>
                <a:gd name="connsiteX12" fmla="*/ 44658 w 100077"/>
                <a:gd name="connsiteY12" fmla="*/ 40119 h 71056"/>
                <a:gd name="connsiteX13" fmla="*/ 40623 w 100077"/>
                <a:gd name="connsiteY13" fmla="*/ 36622 h 71056"/>
                <a:gd name="connsiteX14" fmla="*/ 36856 w 100077"/>
                <a:gd name="connsiteY14" fmla="*/ 18328 h 71056"/>
                <a:gd name="connsiteX15" fmla="*/ 25557 w 100077"/>
                <a:gd name="connsiteY15" fmla="*/ 14830 h 71056"/>
                <a:gd name="connsiteX16" fmla="*/ 22867 w 100077"/>
                <a:gd name="connsiteY16" fmla="*/ 18866 h 71056"/>
                <a:gd name="connsiteX17" fmla="*/ 10223 w 100077"/>
                <a:gd name="connsiteY17" fmla="*/ 31510 h 71056"/>
                <a:gd name="connsiteX18" fmla="*/ 0 w 100077"/>
                <a:gd name="connsiteY18" fmla="*/ 38236 h 71056"/>
                <a:gd name="connsiteX19" fmla="*/ 0 w 100077"/>
                <a:gd name="connsiteY19" fmla="*/ 38774 h 71056"/>
                <a:gd name="connsiteX20" fmla="*/ 11568 w 100077"/>
                <a:gd name="connsiteY20" fmla="*/ 63255 h 71056"/>
                <a:gd name="connsiteX21" fmla="*/ 15872 w 100077"/>
                <a:gd name="connsiteY21" fmla="*/ 71057 h 7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0077" h="71056">
                  <a:moveTo>
                    <a:pt x="15872" y="71057"/>
                  </a:moveTo>
                  <a:cubicBezTo>
                    <a:pt x="17218" y="67021"/>
                    <a:pt x="21253" y="67559"/>
                    <a:pt x="24212" y="66214"/>
                  </a:cubicBezTo>
                  <a:cubicBezTo>
                    <a:pt x="28786" y="64331"/>
                    <a:pt x="33897" y="61910"/>
                    <a:pt x="35780" y="58144"/>
                  </a:cubicBezTo>
                  <a:cubicBezTo>
                    <a:pt x="41430" y="47383"/>
                    <a:pt x="50577" y="47383"/>
                    <a:pt x="60531" y="47113"/>
                  </a:cubicBezTo>
                  <a:cubicBezTo>
                    <a:pt x="65911" y="46844"/>
                    <a:pt x="71023" y="45768"/>
                    <a:pt x="76134" y="44423"/>
                  </a:cubicBezTo>
                  <a:cubicBezTo>
                    <a:pt x="88240" y="41195"/>
                    <a:pt x="92007" y="31510"/>
                    <a:pt x="85819" y="20480"/>
                  </a:cubicBezTo>
                  <a:cubicBezTo>
                    <a:pt x="84474" y="18059"/>
                    <a:pt x="82591" y="16176"/>
                    <a:pt x="80438" y="13485"/>
                  </a:cubicBezTo>
                  <a:cubicBezTo>
                    <a:pt x="86895" y="10257"/>
                    <a:pt x="94697" y="10257"/>
                    <a:pt x="100077" y="5415"/>
                  </a:cubicBezTo>
                  <a:cubicBezTo>
                    <a:pt x="92276" y="-1580"/>
                    <a:pt x="76941" y="-2118"/>
                    <a:pt x="69139" y="5684"/>
                  </a:cubicBezTo>
                  <a:cubicBezTo>
                    <a:pt x="62145" y="12409"/>
                    <a:pt x="55150" y="18059"/>
                    <a:pt x="45465" y="19135"/>
                  </a:cubicBezTo>
                  <a:cubicBezTo>
                    <a:pt x="44389" y="22363"/>
                    <a:pt x="47079" y="24246"/>
                    <a:pt x="47886" y="26668"/>
                  </a:cubicBezTo>
                  <a:cubicBezTo>
                    <a:pt x="48962" y="29627"/>
                    <a:pt x="49770" y="32586"/>
                    <a:pt x="48962" y="35545"/>
                  </a:cubicBezTo>
                  <a:cubicBezTo>
                    <a:pt x="48425" y="37698"/>
                    <a:pt x="46810" y="39850"/>
                    <a:pt x="44658" y="40119"/>
                  </a:cubicBezTo>
                  <a:cubicBezTo>
                    <a:pt x="42237" y="40657"/>
                    <a:pt x="41430" y="38236"/>
                    <a:pt x="40623" y="36622"/>
                  </a:cubicBezTo>
                  <a:cubicBezTo>
                    <a:pt x="37664" y="30972"/>
                    <a:pt x="35242" y="25053"/>
                    <a:pt x="36856" y="18328"/>
                  </a:cubicBezTo>
                  <a:cubicBezTo>
                    <a:pt x="33628" y="15100"/>
                    <a:pt x="29593" y="15100"/>
                    <a:pt x="25557" y="14830"/>
                  </a:cubicBezTo>
                  <a:cubicBezTo>
                    <a:pt x="23943" y="15638"/>
                    <a:pt x="23136" y="17252"/>
                    <a:pt x="22867" y="18866"/>
                  </a:cubicBezTo>
                  <a:cubicBezTo>
                    <a:pt x="21522" y="26130"/>
                    <a:pt x="17487" y="30165"/>
                    <a:pt x="10223" y="31510"/>
                  </a:cubicBezTo>
                  <a:cubicBezTo>
                    <a:pt x="7533" y="34738"/>
                    <a:pt x="2421" y="34469"/>
                    <a:pt x="0" y="38236"/>
                  </a:cubicBezTo>
                  <a:lnTo>
                    <a:pt x="0" y="38774"/>
                  </a:lnTo>
                  <a:cubicBezTo>
                    <a:pt x="6457" y="45768"/>
                    <a:pt x="10492" y="53570"/>
                    <a:pt x="11568" y="63255"/>
                  </a:cubicBezTo>
                  <a:cubicBezTo>
                    <a:pt x="11837" y="66483"/>
                    <a:pt x="11837" y="70250"/>
                    <a:pt x="15872" y="71057"/>
                  </a:cubicBezTo>
                  <a:close/>
                </a:path>
              </a:pathLst>
            </a:custGeom>
            <a:solidFill>
              <a:srgbClr val="D2712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4" name="Полилиния: фигура 1083">
              <a:extLst>
                <a:ext uri="{FF2B5EF4-FFF2-40B4-BE49-F238E27FC236}">
                  <a16:creationId xmlns:a16="http://schemas.microsoft.com/office/drawing/2014/main" id="{FE97263E-C76E-3118-4EBB-862F3B4E54B6}"/>
                </a:ext>
              </a:extLst>
            </p:cNvPr>
            <p:cNvSpPr/>
            <p:nvPr/>
          </p:nvSpPr>
          <p:spPr>
            <a:xfrm>
              <a:off x="5259696" y="7084466"/>
              <a:ext cx="103677" cy="42106"/>
            </a:xfrm>
            <a:custGeom>
              <a:avLst/>
              <a:gdLst>
                <a:gd name="connsiteX0" fmla="*/ 23924 w 103677"/>
                <a:gd name="connsiteY0" fmla="*/ 40823 h 42106"/>
                <a:gd name="connsiteX1" fmla="*/ 43025 w 103677"/>
                <a:gd name="connsiteY1" fmla="*/ 33559 h 42106"/>
                <a:gd name="connsiteX2" fmla="*/ 78536 w 103677"/>
                <a:gd name="connsiteY2" fmla="*/ 25757 h 42106"/>
                <a:gd name="connsiteX3" fmla="*/ 91180 w 103677"/>
                <a:gd name="connsiteY3" fmla="*/ 29523 h 42106"/>
                <a:gd name="connsiteX4" fmla="*/ 103017 w 103677"/>
                <a:gd name="connsiteY4" fmla="*/ 16072 h 42106"/>
                <a:gd name="connsiteX5" fmla="*/ 76922 w 103677"/>
                <a:gd name="connsiteY5" fmla="*/ 8270 h 42106"/>
                <a:gd name="connsiteX6" fmla="*/ 66161 w 103677"/>
                <a:gd name="connsiteY6" fmla="*/ 7194 h 42106"/>
                <a:gd name="connsiteX7" fmla="*/ 40604 w 103677"/>
                <a:gd name="connsiteY7" fmla="*/ 4235 h 42106"/>
                <a:gd name="connsiteX8" fmla="*/ 18005 w 103677"/>
                <a:gd name="connsiteY8" fmla="*/ 14996 h 42106"/>
                <a:gd name="connsiteX9" fmla="*/ 250 w 103677"/>
                <a:gd name="connsiteY9" fmla="*/ 15534 h 42106"/>
                <a:gd name="connsiteX10" fmla="*/ 4554 w 103677"/>
                <a:gd name="connsiteY10" fmla="*/ 35980 h 42106"/>
                <a:gd name="connsiteX11" fmla="*/ 15584 w 103677"/>
                <a:gd name="connsiteY11" fmla="*/ 39746 h 42106"/>
                <a:gd name="connsiteX12" fmla="*/ 23924 w 103677"/>
                <a:gd name="connsiteY12" fmla="*/ 40823 h 4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3677" h="42106">
                  <a:moveTo>
                    <a:pt x="23924" y="40823"/>
                  </a:moveTo>
                  <a:cubicBezTo>
                    <a:pt x="31188" y="40553"/>
                    <a:pt x="38182" y="40284"/>
                    <a:pt x="43025" y="33559"/>
                  </a:cubicBezTo>
                  <a:cubicBezTo>
                    <a:pt x="52441" y="20377"/>
                    <a:pt x="65085" y="21184"/>
                    <a:pt x="78536" y="25757"/>
                  </a:cubicBezTo>
                  <a:cubicBezTo>
                    <a:pt x="82840" y="27102"/>
                    <a:pt x="86876" y="28985"/>
                    <a:pt x="91180" y="29523"/>
                  </a:cubicBezTo>
                  <a:cubicBezTo>
                    <a:pt x="101134" y="30869"/>
                    <a:pt x="105439" y="25757"/>
                    <a:pt x="103017" y="16072"/>
                  </a:cubicBezTo>
                  <a:cubicBezTo>
                    <a:pt x="98713" y="4235"/>
                    <a:pt x="86338" y="469"/>
                    <a:pt x="76922" y="8270"/>
                  </a:cubicBezTo>
                  <a:cubicBezTo>
                    <a:pt x="72887" y="11768"/>
                    <a:pt x="69658" y="10961"/>
                    <a:pt x="66161" y="7194"/>
                  </a:cubicBezTo>
                  <a:cubicBezTo>
                    <a:pt x="58090" y="-1684"/>
                    <a:pt x="50826" y="-1952"/>
                    <a:pt x="40604" y="4235"/>
                  </a:cubicBezTo>
                  <a:cubicBezTo>
                    <a:pt x="33340" y="8539"/>
                    <a:pt x="27421" y="15803"/>
                    <a:pt x="18005" y="14996"/>
                  </a:cubicBezTo>
                  <a:cubicBezTo>
                    <a:pt x="12087" y="14189"/>
                    <a:pt x="5899" y="11768"/>
                    <a:pt x="250" y="15534"/>
                  </a:cubicBezTo>
                  <a:cubicBezTo>
                    <a:pt x="-557" y="22798"/>
                    <a:pt x="519" y="29792"/>
                    <a:pt x="4554" y="35980"/>
                  </a:cubicBezTo>
                  <a:cubicBezTo>
                    <a:pt x="7244" y="40015"/>
                    <a:pt x="12356" y="37325"/>
                    <a:pt x="15584" y="39746"/>
                  </a:cubicBezTo>
                  <a:cubicBezTo>
                    <a:pt x="18005" y="42975"/>
                    <a:pt x="20965" y="42437"/>
                    <a:pt x="23924" y="40823"/>
                  </a:cubicBezTo>
                  <a:close/>
                </a:path>
              </a:pathLst>
            </a:custGeom>
            <a:solidFill>
              <a:srgbClr val="CA51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5" name="Полилиния: фигура 1084">
              <a:extLst>
                <a:ext uri="{FF2B5EF4-FFF2-40B4-BE49-F238E27FC236}">
                  <a16:creationId xmlns:a16="http://schemas.microsoft.com/office/drawing/2014/main" id="{AADE1904-1D91-1721-DE17-4B217E592DEE}"/>
                </a:ext>
              </a:extLst>
            </p:cNvPr>
            <p:cNvSpPr/>
            <p:nvPr/>
          </p:nvSpPr>
          <p:spPr>
            <a:xfrm>
              <a:off x="5344021" y="7069847"/>
              <a:ext cx="112190" cy="45044"/>
            </a:xfrm>
            <a:custGeom>
              <a:avLst/>
              <a:gdLst>
                <a:gd name="connsiteX0" fmla="*/ 30260 w 112190"/>
                <a:gd name="connsiteY0" fmla="*/ 24235 h 45044"/>
                <a:gd name="connsiteX1" fmla="*/ 85141 w 112190"/>
                <a:gd name="connsiteY1" fmla="*/ 37686 h 45044"/>
                <a:gd name="connsiteX2" fmla="*/ 104242 w 112190"/>
                <a:gd name="connsiteY2" fmla="*/ 43874 h 45044"/>
                <a:gd name="connsiteX3" fmla="*/ 111775 w 112190"/>
                <a:gd name="connsiteY3" fmla="*/ 43336 h 45044"/>
                <a:gd name="connsiteX4" fmla="*/ 108277 w 112190"/>
                <a:gd name="connsiteY4" fmla="*/ 37686 h 45044"/>
                <a:gd name="connsiteX5" fmla="*/ 80030 w 112190"/>
                <a:gd name="connsiteY5" fmla="*/ 24773 h 45044"/>
                <a:gd name="connsiteX6" fmla="*/ 57432 w 112190"/>
                <a:gd name="connsiteY6" fmla="*/ 16164 h 45044"/>
                <a:gd name="connsiteX7" fmla="*/ 24341 w 112190"/>
                <a:gd name="connsiteY7" fmla="*/ 4596 h 45044"/>
                <a:gd name="connsiteX8" fmla="*/ 9545 w 112190"/>
                <a:gd name="connsiteY8" fmla="*/ 23 h 45044"/>
                <a:gd name="connsiteX9" fmla="*/ 398 w 112190"/>
                <a:gd name="connsiteY9" fmla="*/ 7017 h 45044"/>
                <a:gd name="connsiteX10" fmla="*/ 5510 w 112190"/>
                <a:gd name="connsiteY10" fmla="*/ 18047 h 45044"/>
                <a:gd name="connsiteX11" fmla="*/ 30260 w 112190"/>
                <a:gd name="connsiteY11" fmla="*/ 24235 h 4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2190" h="45044">
                  <a:moveTo>
                    <a:pt x="30260" y="24235"/>
                  </a:moveTo>
                  <a:cubicBezTo>
                    <a:pt x="48016" y="30423"/>
                    <a:pt x="66309" y="35534"/>
                    <a:pt x="85141" y="37686"/>
                  </a:cubicBezTo>
                  <a:cubicBezTo>
                    <a:pt x="91598" y="38493"/>
                    <a:pt x="97785" y="41722"/>
                    <a:pt x="104242" y="43874"/>
                  </a:cubicBezTo>
                  <a:cubicBezTo>
                    <a:pt x="106932" y="44681"/>
                    <a:pt x="109891" y="46295"/>
                    <a:pt x="111775" y="43336"/>
                  </a:cubicBezTo>
                  <a:cubicBezTo>
                    <a:pt x="113389" y="40377"/>
                    <a:pt x="109891" y="39300"/>
                    <a:pt x="108277" y="37686"/>
                  </a:cubicBezTo>
                  <a:cubicBezTo>
                    <a:pt x="100476" y="29616"/>
                    <a:pt x="91060" y="26118"/>
                    <a:pt x="80030" y="24773"/>
                  </a:cubicBezTo>
                  <a:cubicBezTo>
                    <a:pt x="71959" y="23697"/>
                    <a:pt x="64964" y="19393"/>
                    <a:pt x="57432" y="16164"/>
                  </a:cubicBezTo>
                  <a:cubicBezTo>
                    <a:pt x="46671" y="11591"/>
                    <a:pt x="35371" y="8363"/>
                    <a:pt x="24341" y="4596"/>
                  </a:cubicBezTo>
                  <a:cubicBezTo>
                    <a:pt x="19768" y="1906"/>
                    <a:pt x="14926" y="-246"/>
                    <a:pt x="9545" y="23"/>
                  </a:cubicBezTo>
                  <a:cubicBezTo>
                    <a:pt x="4972" y="292"/>
                    <a:pt x="1474" y="2175"/>
                    <a:pt x="398" y="7017"/>
                  </a:cubicBezTo>
                  <a:cubicBezTo>
                    <a:pt x="-947" y="12129"/>
                    <a:pt x="1205" y="15895"/>
                    <a:pt x="5510" y="18047"/>
                  </a:cubicBezTo>
                  <a:cubicBezTo>
                    <a:pt x="13311" y="21545"/>
                    <a:pt x="21113" y="24773"/>
                    <a:pt x="30260" y="24235"/>
                  </a:cubicBezTo>
                  <a:close/>
                </a:path>
              </a:pathLst>
            </a:custGeom>
            <a:solidFill>
              <a:srgbClr val="CA51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6" name="Полилиния: фигура 1085">
              <a:extLst>
                <a:ext uri="{FF2B5EF4-FFF2-40B4-BE49-F238E27FC236}">
                  <a16:creationId xmlns:a16="http://schemas.microsoft.com/office/drawing/2014/main" id="{58404941-C9F5-655D-CB8C-DD5B60F37060}"/>
                </a:ext>
              </a:extLst>
            </p:cNvPr>
            <p:cNvSpPr/>
            <p:nvPr/>
          </p:nvSpPr>
          <p:spPr>
            <a:xfrm>
              <a:off x="5321064" y="6962528"/>
              <a:ext cx="37279" cy="85781"/>
            </a:xfrm>
            <a:custGeom>
              <a:avLst/>
              <a:gdLst>
                <a:gd name="connsiteX0" fmla="*/ 30619 w 37279"/>
                <a:gd name="connsiteY0" fmla="*/ 51115 h 85781"/>
                <a:gd name="connsiteX1" fmla="*/ 33848 w 37279"/>
                <a:gd name="connsiteY1" fmla="*/ 41430 h 85781"/>
                <a:gd name="connsiteX2" fmla="*/ 36538 w 37279"/>
                <a:gd name="connsiteY2" fmla="*/ 30131 h 85781"/>
                <a:gd name="connsiteX3" fmla="*/ 34924 w 37279"/>
                <a:gd name="connsiteY3" fmla="*/ 11030 h 85781"/>
                <a:gd name="connsiteX4" fmla="*/ 31157 w 37279"/>
                <a:gd name="connsiteY4" fmla="*/ 0 h 85781"/>
                <a:gd name="connsiteX5" fmla="*/ 27391 w 37279"/>
                <a:gd name="connsiteY5" fmla="*/ 6726 h 85781"/>
                <a:gd name="connsiteX6" fmla="*/ 9366 w 37279"/>
                <a:gd name="connsiteY6" fmla="*/ 31745 h 85781"/>
                <a:gd name="connsiteX7" fmla="*/ 1295 w 37279"/>
                <a:gd name="connsiteY7" fmla="*/ 37664 h 85781"/>
                <a:gd name="connsiteX8" fmla="*/ 1565 w 37279"/>
                <a:gd name="connsiteY8" fmla="*/ 60800 h 85781"/>
                <a:gd name="connsiteX9" fmla="*/ 6407 w 37279"/>
                <a:gd name="connsiteY9" fmla="*/ 69678 h 85781"/>
                <a:gd name="connsiteX10" fmla="*/ 10173 w 37279"/>
                <a:gd name="connsiteY10" fmla="*/ 74251 h 85781"/>
                <a:gd name="connsiteX11" fmla="*/ 14209 w 37279"/>
                <a:gd name="connsiteY11" fmla="*/ 78286 h 85781"/>
                <a:gd name="connsiteX12" fmla="*/ 36000 w 37279"/>
                <a:gd name="connsiteY12" fmla="*/ 75865 h 85781"/>
                <a:gd name="connsiteX13" fmla="*/ 36000 w 37279"/>
                <a:gd name="connsiteY13" fmla="*/ 75865 h 85781"/>
                <a:gd name="connsiteX14" fmla="*/ 30081 w 37279"/>
                <a:gd name="connsiteY14" fmla="*/ 64028 h 85781"/>
                <a:gd name="connsiteX15" fmla="*/ 29812 w 37279"/>
                <a:gd name="connsiteY15" fmla="*/ 59993 h 85781"/>
                <a:gd name="connsiteX16" fmla="*/ 30619 w 37279"/>
                <a:gd name="connsiteY16" fmla="*/ 51115 h 85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279" h="85781">
                  <a:moveTo>
                    <a:pt x="30619" y="51115"/>
                  </a:moveTo>
                  <a:cubicBezTo>
                    <a:pt x="29812" y="47348"/>
                    <a:pt x="30888" y="44120"/>
                    <a:pt x="33848" y="41430"/>
                  </a:cubicBezTo>
                  <a:cubicBezTo>
                    <a:pt x="37076" y="38202"/>
                    <a:pt x="38152" y="34435"/>
                    <a:pt x="36538" y="30131"/>
                  </a:cubicBezTo>
                  <a:cubicBezTo>
                    <a:pt x="34117" y="23943"/>
                    <a:pt x="37345" y="17218"/>
                    <a:pt x="34924" y="11030"/>
                  </a:cubicBezTo>
                  <a:cubicBezTo>
                    <a:pt x="31964" y="8071"/>
                    <a:pt x="37076" y="2152"/>
                    <a:pt x="31157" y="0"/>
                  </a:cubicBezTo>
                  <a:cubicBezTo>
                    <a:pt x="28736" y="1614"/>
                    <a:pt x="27929" y="4035"/>
                    <a:pt x="27391" y="6726"/>
                  </a:cubicBezTo>
                  <a:cubicBezTo>
                    <a:pt x="28198" y="20177"/>
                    <a:pt x="19858" y="26633"/>
                    <a:pt x="9366" y="31745"/>
                  </a:cubicBezTo>
                  <a:cubicBezTo>
                    <a:pt x="6407" y="33090"/>
                    <a:pt x="1833" y="33090"/>
                    <a:pt x="1295" y="37664"/>
                  </a:cubicBezTo>
                  <a:cubicBezTo>
                    <a:pt x="1565" y="45465"/>
                    <a:pt x="-1933" y="52729"/>
                    <a:pt x="1565" y="60800"/>
                  </a:cubicBezTo>
                  <a:cubicBezTo>
                    <a:pt x="2910" y="64028"/>
                    <a:pt x="5062" y="66449"/>
                    <a:pt x="6407" y="69678"/>
                  </a:cubicBezTo>
                  <a:cubicBezTo>
                    <a:pt x="6138" y="72368"/>
                    <a:pt x="8828" y="72906"/>
                    <a:pt x="10173" y="74251"/>
                  </a:cubicBezTo>
                  <a:cubicBezTo>
                    <a:pt x="11518" y="75596"/>
                    <a:pt x="12864" y="76941"/>
                    <a:pt x="14209" y="78286"/>
                  </a:cubicBezTo>
                  <a:cubicBezTo>
                    <a:pt x="23894" y="88778"/>
                    <a:pt x="27660" y="88509"/>
                    <a:pt x="36000" y="75865"/>
                  </a:cubicBezTo>
                  <a:lnTo>
                    <a:pt x="36000" y="75865"/>
                  </a:lnTo>
                  <a:cubicBezTo>
                    <a:pt x="36269" y="70754"/>
                    <a:pt x="34924" y="66449"/>
                    <a:pt x="30081" y="64028"/>
                  </a:cubicBezTo>
                  <a:cubicBezTo>
                    <a:pt x="25508" y="63221"/>
                    <a:pt x="30619" y="61338"/>
                    <a:pt x="29812" y="59993"/>
                  </a:cubicBezTo>
                  <a:cubicBezTo>
                    <a:pt x="29812" y="57302"/>
                    <a:pt x="30619" y="54074"/>
                    <a:pt x="30619" y="51115"/>
                  </a:cubicBezTo>
                  <a:close/>
                </a:path>
              </a:pathLst>
            </a:custGeom>
            <a:solidFill>
              <a:srgbClr val="F8B74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7" name="Полилиния: фигура 1086">
              <a:extLst>
                <a:ext uri="{FF2B5EF4-FFF2-40B4-BE49-F238E27FC236}">
                  <a16:creationId xmlns:a16="http://schemas.microsoft.com/office/drawing/2014/main" id="{3ECC3D08-CC89-099F-C12C-E90B06799B7C}"/>
                </a:ext>
              </a:extLst>
            </p:cNvPr>
            <p:cNvSpPr/>
            <p:nvPr/>
          </p:nvSpPr>
          <p:spPr>
            <a:xfrm>
              <a:off x="5275725" y="7046365"/>
              <a:ext cx="75833" cy="32651"/>
            </a:xfrm>
            <a:custGeom>
              <a:avLst/>
              <a:gdLst>
                <a:gd name="connsiteX0" fmla="*/ 73268 w 75833"/>
                <a:gd name="connsiteY0" fmla="*/ 17855 h 32651"/>
                <a:gd name="connsiteX1" fmla="*/ 70309 w 75833"/>
                <a:gd name="connsiteY1" fmla="*/ 4404 h 32651"/>
                <a:gd name="connsiteX2" fmla="*/ 56051 w 75833"/>
                <a:gd name="connsiteY2" fmla="*/ 99 h 32651"/>
                <a:gd name="connsiteX3" fmla="*/ 10586 w 75833"/>
                <a:gd name="connsiteY3" fmla="*/ 5749 h 32651"/>
                <a:gd name="connsiteX4" fmla="*/ 1439 w 75833"/>
                <a:gd name="connsiteY4" fmla="*/ 14627 h 32651"/>
                <a:gd name="connsiteX5" fmla="*/ 11124 w 75833"/>
                <a:gd name="connsiteY5" fmla="*/ 31575 h 32651"/>
                <a:gd name="connsiteX6" fmla="*/ 18387 w 75833"/>
                <a:gd name="connsiteY6" fmla="*/ 31844 h 32651"/>
                <a:gd name="connsiteX7" fmla="*/ 23499 w 75833"/>
                <a:gd name="connsiteY7" fmla="*/ 32651 h 32651"/>
                <a:gd name="connsiteX8" fmla="*/ 59817 w 75833"/>
                <a:gd name="connsiteY8" fmla="*/ 27002 h 32651"/>
                <a:gd name="connsiteX9" fmla="*/ 73268 w 75833"/>
                <a:gd name="connsiteY9" fmla="*/ 17855 h 3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5833" h="32651">
                  <a:moveTo>
                    <a:pt x="73268" y="17855"/>
                  </a:moveTo>
                  <a:cubicBezTo>
                    <a:pt x="77304" y="11398"/>
                    <a:pt x="76766" y="7094"/>
                    <a:pt x="70309" y="4404"/>
                  </a:cubicBezTo>
                  <a:cubicBezTo>
                    <a:pt x="65736" y="2521"/>
                    <a:pt x="60893" y="99"/>
                    <a:pt x="56051" y="99"/>
                  </a:cubicBezTo>
                  <a:cubicBezTo>
                    <a:pt x="40716" y="-439"/>
                    <a:pt x="25382" y="1176"/>
                    <a:pt x="10586" y="5749"/>
                  </a:cubicBezTo>
                  <a:cubicBezTo>
                    <a:pt x="6281" y="7094"/>
                    <a:pt x="2515" y="9515"/>
                    <a:pt x="1439" y="14627"/>
                  </a:cubicBezTo>
                  <a:cubicBezTo>
                    <a:pt x="-2597" y="21890"/>
                    <a:pt x="2246" y="30499"/>
                    <a:pt x="11124" y="31575"/>
                  </a:cubicBezTo>
                  <a:cubicBezTo>
                    <a:pt x="13545" y="31844"/>
                    <a:pt x="15966" y="31037"/>
                    <a:pt x="18387" y="31844"/>
                  </a:cubicBezTo>
                  <a:cubicBezTo>
                    <a:pt x="20001" y="32113"/>
                    <a:pt x="21885" y="32382"/>
                    <a:pt x="23499" y="32651"/>
                  </a:cubicBezTo>
                  <a:cubicBezTo>
                    <a:pt x="35605" y="31037"/>
                    <a:pt x="47980" y="30499"/>
                    <a:pt x="59817" y="27002"/>
                  </a:cubicBezTo>
                  <a:cubicBezTo>
                    <a:pt x="64391" y="24312"/>
                    <a:pt x="70847" y="24043"/>
                    <a:pt x="73268" y="17855"/>
                  </a:cubicBezTo>
                  <a:close/>
                </a:path>
              </a:pathLst>
            </a:custGeom>
            <a:solidFill>
              <a:srgbClr val="FEBC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8" name="Полилиния: фигура 1087">
              <a:extLst>
                <a:ext uri="{FF2B5EF4-FFF2-40B4-BE49-F238E27FC236}">
                  <a16:creationId xmlns:a16="http://schemas.microsoft.com/office/drawing/2014/main" id="{F8A23BB8-43F6-0FB0-F0C1-E944A68DDDC4}"/>
                </a:ext>
              </a:extLst>
            </p:cNvPr>
            <p:cNvSpPr/>
            <p:nvPr/>
          </p:nvSpPr>
          <p:spPr>
            <a:xfrm>
              <a:off x="5243535" y="7040495"/>
              <a:ext cx="51652" cy="61388"/>
            </a:xfrm>
            <a:custGeom>
              <a:avLst/>
              <a:gdLst>
                <a:gd name="connsiteX0" fmla="*/ 51653 w 51652"/>
                <a:gd name="connsiteY0" fmla="*/ 35562 h 61388"/>
                <a:gd name="connsiteX1" fmla="*/ 38471 w 51652"/>
                <a:gd name="connsiteY1" fmla="*/ 33410 h 61388"/>
                <a:gd name="connsiteX2" fmla="*/ 33628 w 51652"/>
                <a:gd name="connsiteY2" fmla="*/ 20496 h 61388"/>
                <a:gd name="connsiteX3" fmla="*/ 16949 w 51652"/>
                <a:gd name="connsiteY3" fmla="*/ 4086 h 61388"/>
                <a:gd name="connsiteX4" fmla="*/ 5112 w 51652"/>
                <a:gd name="connsiteY4" fmla="*/ 319 h 61388"/>
                <a:gd name="connsiteX5" fmla="*/ 0 w 51652"/>
                <a:gd name="connsiteY5" fmla="*/ 3817 h 61388"/>
                <a:gd name="connsiteX6" fmla="*/ 8878 w 51652"/>
                <a:gd name="connsiteY6" fmla="*/ 28029 h 61388"/>
                <a:gd name="connsiteX7" fmla="*/ 8609 w 51652"/>
                <a:gd name="connsiteY7" fmla="*/ 34755 h 61388"/>
                <a:gd name="connsiteX8" fmla="*/ 2421 w 51652"/>
                <a:gd name="connsiteY8" fmla="*/ 42287 h 61388"/>
                <a:gd name="connsiteX9" fmla="*/ 7802 w 51652"/>
                <a:gd name="connsiteY9" fmla="*/ 49282 h 61388"/>
                <a:gd name="connsiteX10" fmla="*/ 16411 w 51652"/>
                <a:gd name="connsiteY10" fmla="*/ 60850 h 61388"/>
                <a:gd name="connsiteX11" fmla="*/ 33628 w 51652"/>
                <a:gd name="connsiteY11" fmla="*/ 61388 h 61388"/>
                <a:gd name="connsiteX12" fmla="*/ 37125 w 51652"/>
                <a:gd name="connsiteY12" fmla="*/ 56815 h 61388"/>
                <a:gd name="connsiteX13" fmla="*/ 48425 w 51652"/>
                <a:gd name="connsiteY13" fmla="*/ 39059 h 61388"/>
                <a:gd name="connsiteX14" fmla="*/ 51653 w 51652"/>
                <a:gd name="connsiteY14" fmla="*/ 35562 h 61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1652" h="61388">
                  <a:moveTo>
                    <a:pt x="51653" y="35562"/>
                  </a:moveTo>
                  <a:cubicBezTo>
                    <a:pt x="47618" y="32871"/>
                    <a:pt x="42775" y="37983"/>
                    <a:pt x="38471" y="33410"/>
                  </a:cubicBezTo>
                  <a:cubicBezTo>
                    <a:pt x="34704" y="29374"/>
                    <a:pt x="31745" y="26146"/>
                    <a:pt x="33628" y="20496"/>
                  </a:cubicBezTo>
                  <a:cubicBezTo>
                    <a:pt x="28517" y="14578"/>
                    <a:pt x="20984" y="11619"/>
                    <a:pt x="16949" y="4086"/>
                  </a:cubicBezTo>
                  <a:cubicBezTo>
                    <a:pt x="14796" y="50"/>
                    <a:pt x="9685" y="-488"/>
                    <a:pt x="5112" y="319"/>
                  </a:cubicBezTo>
                  <a:cubicBezTo>
                    <a:pt x="3497" y="1396"/>
                    <a:pt x="1883" y="2741"/>
                    <a:pt x="0" y="3817"/>
                  </a:cubicBezTo>
                  <a:cubicBezTo>
                    <a:pt x="11299" y="8928"/>
                    <a:pt x="11299" y="18075"/>
                    <a:pt x="8878" y="28029"/>
                  </a:cubicBezTo>
                  <a:cubicBezTo>
                    <a:pt x="9954" y="30450"/>
                    <a:pt x="12106" y="32333"/>
                    <a:pt x="8609" y="34755"/>
                  </a:cubicBezTo>
                  <a:cubicBezTo>
                    <a:pt x="5919" y="36638"/>
                    <a:pt x="4842" y="39866"/>
                    <a:pt x="2421" y="42287"/>
                  </a:cubicBezTo>
                  <a:cubicBezTo>
                    <a:pt x="2152" y="46323"/>
                    <a:pt x="6457" y="46592"/>
                    <a:pt x="7802" y="49282"/>
                  </a:cubicBezTo>
                  <a:cubicBezTo>
                    <a:pt x="11837" y="52241"/>
                    <a:pt x="10761" y="58967"/>
                    <a:pt x="16411" y="60850"/>
                  </a:cubicBezTo>
                  <a:cubicBezTo>
                    <a:pt x="22329" y="58429"/>
                    <a:pt x="27979" y="60581"/>
                    <a:pt x="33628" y="61388"/>
                  </a:cubicBezTo>
                  <a:cubicBezTo>
                    <a:pt x="36588" y="61119"/>
                    <a:pt x="37395" y="58967"/>
                    <a:pt x="37125" y="56815"/>
                  </a:cubicBezTo>
                  <a:cubicBezTo>
                    <a:pt x="35511" y="47399"/>
                    <a:pt x="40623" y="42556"/>
                    <a:pt x="48425" y="39059"/>
                  </a:cubicBezTo>
                  <a:cubicBezTo>
                    <a:pt x="49770" y="38252"/>
                    <a:pt x="51384" y="37714"/>
                    <a:pt x="51653" y="35562"/>
                  </a:cubicBezTo>
                  <a:close/>
                </a:path>
              </a:pathLst>
            </a:custGeom>
            <a:solidFill>
              <a:srgbClr val="F8B74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89" name="Полилиния: фигура 1088">
              <a:extLst>
                <a:ext uri="{FF2B5EF4-FFF2-40B4-BE49-F238E27FC236}">
                  <a16:creationId xmlns:a16="http://schemas.microsoft.com/office/drawing/2014/main" id="{E680237C-9664-15FF-AEB1-6475029C0B66}"/>
                </a:ext>
              </a:extLst>
            </p:cNvPr>
            <p:cNvSpPr/>
            <p:nvPr/>
          </p:nvSpPr>
          <p:spPr>
            <a:xfrm>
              <a:off x="5277432" y="7064220"/>
              <a:ext cx="96849" cy="38150"/>
            </a:xfrm>
            <a:custGeom>
              <a:avLst/>
              <a:gdLst>
                <a:gd name="connsiteX0" fmla="*/ 17756 w 96849"/>
                <a:gd name="connsiteY0" fmla="*/ 11837 h 38150"/>
                <a:gd name="connsiteX1" fmla="*/ 1883 w 96849"/>
                <a:gd name="connsiteY1" fmla="*/ 34166 h 38150"/>
                <a:gd name="connsiteX2" fmla="*/ 0 w 96849"/>
                <a:gd name="connsiteY2" fmla="*/ 37664 h 38150"/>
                <a:gd name="connsiteX3" fmla="*/ 23405 w 96849"/>
                <a:gd name="connsiteY3" fmla="*/ 27172 h 38150"/>
                <a:gd name="connsiteX4" fmla="*/ 38201 w 96849"/>
                <a:gd name="connsiteY4" fmla="*/ 22867 h 38150"/>
                <a:gd name="connsiteX5" fmla="*/ 46272 w 96849"/>
                <a:gd name="connsiteY5" fmla="*/ 27710 h 38150"/>
                <a:gd name="connsiteX6" fmla="*/ 62145 w 96849"/>
                <a:gd name="connsiteY6" fmla="*/ 28786 h 38150"/>
                <a:gd name="connsiteX7" fmla="*/ 71023 w 96849"/>
                <a:gd name="connsiteY7" fmla="*/ 26365 h 38150"/>
                <a:gd name="connsiteX8" fmla="*/ 85819 w 96849"/>
                <a:gd name="connsiteY8" fmla="*/ 36587 h 38150"/>
                <a:gd name="connsiteX9" fmla="*/ 96849 w 96849"/>
                <a:gd name="connsiteY9" fmla="*/ 29862 h 38150"/>
                <a:gd name="connsiteX10" fmla="*/ 74789 w 96849"/>
                <a:gd name="connsiteY10" fmla="*/ 22329 h 38150"/>
                <a:gd name="connsiteX11" fmla="*/ 68870 w 96849"/>
                <a:gd name="connsiteY11" fmla="*/ 13720 h 38150"/>
                <a:gd name="connsiteX12" fmla="*/ 77479 w 96849"/>
                <a:gd name="connsiteY12" fmla="*/ 7533 h 38150"/>
                <a:gd name="connsiteX13" fmla="*/ 91469 w 96849"/>
                <a:gd name="connsiteY13" fmla="*/ 9954 h 38150"/>
                <a:gd name="connsiteX14" fmla="*/ 71830 w 96849"/>
                <a:gd name="connsiteY14" fmla="*/ 0 h 38150"/>
                <a:gd name="connsiteX15" fmla="*/ 58378 w 96849"/>
                <a:gd name="connsiteY15" fmla="*/ 7802 h 38150"/>
                <a:gd name="connsiteX16" fmla="*/ 57302 w 96849"/>
                <a:gd name="connsiteY16" fmla="*/ 16411 h 38150"/>
                <a:gd name="connsiteX17" fmla="*/ 22867 w 96849"/>
                <a:gd name="connsiteY17" fmla="*/ 13451 h 38150"/>
                <a:gd name="connsiteX18" fmla="*/ 17756 w 96849"/>
                <a:gd name="connsiteY18" fmla="*/ 11837 h 38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849" h="38150">
                  <a:moveTo>
                    <a:pt x="17756" y="11837"/>
                  </a:moveTo>
                  <a:cubicBezTo>
                    <a:pt x="3766" y="16949"/>
                    <a:pt x="1883" y="19370"/>
                    <a:pt x="1883" y="34166"/>
                  </a:cubicBezTo>
                  <a:cubicBezTo>
                    <a:pt x="1883" y="35780"/>
                    <a:pt x="1076" y="36587"/>
                    <a:pt x="0" y="37664"/>
                  </a:cubicBezTo>
                  <a:cubicBezTo>
                    <a:pt x="10492" y="40354"/>
                    <a:pt x="15872" y="31207"/>
                    <a:pt x="23405" y="27172"/>
                  </a:cubicBezTo>
                  <a:cubicBezTo>
                    <a:pt x="28248" y="24750"/>
                    <a:pt x="32552" y="22060"/>
                    <a:pt x="38201" y="22867"/>
                  </a:cubicBezTo>
                  <a:cubicBezTo>
                    <a:pt x="41699" y="23136"/>
                    <a:pt x="44389" y="24481"/>
                    <a:pt x="46272" y="27710"/>
                  </a:cubicBezTo>
                  <a:cubicBezTo>
                    <a:pt x="51384" y="35780"/>
                    <a:pt x="56226" y="36049"/>
                    <a:pt x="62145" y="28786"/>
                  </a:cubicBezTo>
                  <a:cubicBezTo>
                    <a:pt x="64566" y="25826"/>
                    <a:pt x="67525" y="24750"/>
                    <a:pt x="71023" y="26365"/>
                  </a:cubicBezTo>
                  <a:cubicBezTo>
                    <a:pt x="76403" y="29055"/>
                    <a:pt x="82322" y="31207"/>
                    <a:pt x="85819" y="36587"/>
                  </a:cubicBezTo>
                  <a:cubicBezTo>
                    <a:pt x="87971" y="31745"/>
                    <a:pt x="93083" y="31745"/>
                    <a:pt x="96849" y="29862"/>
                  </a:cubicBezTo>
                  <a:cubicBezTo>
                    <a:pt x="89585" y="27441"/>
                    <a:pt x="82053" y="24750"/>
                    <a:pt x="74789" y="22329"/>
                  </a:cubicBezTo>
                  <a:cubicBezTo>
                    <a:pt x="70484" y="20984"/>
                    <a:pt x="68063" y="18294"/>
                    <a:pt x="68870" y="13720"/>
                  </a:cubicBezTo>
                  <a:cubicBezTo>
                    <a:pt x="69677" y="8878"/>
                    <a:pt x="73175" y="7802"/>
                    <a:pt x="77479" y="7533"/>
                  </a:cubicBezTo>
                  <a:cubicBezTo>
                    <a:pt x="82322" y="7264"/>
                    <a:pt x="86895" y="8340"/>
                    <a:pt x="91469" y="9954"/>
                  </a:cubicBezTo>
                  <a:cubicBezTo>
                    <a:pt x="86088" y="4573"/>
                    <a:pt x="79093" y="2152"/>
                    <a:pt x="71830" y="0"/>
                  </a:cubicBezTo>
                  <a:cubicBezTo>
                    <a:pt x="67256" y="2690"/>
                    <a:pt x="62952" y="5111"/>
                    <a:pt x="58378" y="7802"/>
                  </a:cubicBezTo>
                  <a:cubicBezTo>
                    <a:pt x="55957" y="10223"/>
                    <a:pt x="58109" y="13182"/>
                    <a:pt x="57302" y="16411"/>
                  </a:cubicBezTo>
                  <a:cubicBezTo>
                    <a:pt x="46272" y="9685"/>
                    <a:pt x="33897" y="19639"/>
                    <a:pt x="22867" y="13451"/>
                  </a:cubicBezTo>
                  <a:cubicBezTo>
                    <a:pt x="20715" y="12913"/>
                    <a:pt x="19101" y="12375"/>
                    <a:pt x="17756" y="11837"/>
                  </a:cubicBezTo>
                  <a:close/>
                </a:path>
              </a:pathLst>
            </a:custGeom>
            <a:solidFill>
              <a:srgbClr val="D2712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0" name="Полилиния: фигура 1089">
              <a:extLst>
                <a:ext uri="{FF2B5EF4-FFF2-40B4-BE49-F238E27FC236}">
                  <a16:creationId xmlns:a16="http://schemas.microsoft.com/office/drawing/2014/main" id="{DD3B6693-D70D-BC5E-A0F3-5FA309729D8B}"/>
                </a:ext>
              </a:extLst>
            </p:cNvPr>
            <p:cNvSpPr/>
            <p:nvPr/>
          </p:nvSpPr>
          <p:spPr>
            <a:xfrm>
              <a:off x="5232247" y="7144120"/>
              <a:ext cx="26971" cy="80190"/>
            </a:xfrm>
            <a:custGeom>
              <a:avLst/>
              <a:gdLst>
                <a:gd name="connsiteX0" fmla="*/ 22049 w 26971"/>
                <a:gd name="connsiteY0" fmla="*/ 31745 h 80190"/>
                <a:gd name="connsiteX1" fmla="*/ 15054 w 26971"/>
                <a:gd name="connsiteY1" fmla="*/ 8071 h 80190"/>
                <a:gd name="connsiteX2" fmla="*/ 6177 w 26971"/>
                <a:gd name="connsiteY2" fmla="*/ 0 h 80190"/>
                <a:gd name="connsiteX3" fmla="*/ 527 w 26971"/>
                <a:gd name="connsiteY3" fmla="*/ 12913 h 80190"/>
                <a:gd name="connsiteX4" fmla="*/ 5369 w 26971"/>
                <a:gd name="connsiteY4" fmla="*/ 33359 h 80190"/>
                <a:gd name="connsiteX5" fmla="*/ 19090 w 26971"/>
                <a:gd name="connsiteY5" fmla="*/ 75596 h 80190"/>
                <a:gd name="connsiteX6" fmla="*/ 24201 w 26971"/>
                <a:gd name="connsiteY6" fmla="*/ 80169 h 80190"/>
                <a:gd name="connsiteX7" fmla="*/ 26891 w 26971"/>
                <a:gd name="connsiteY7" fmla="*/ 74251 h 80190"/>
                <a:gd name="connsiteX8" fmla="*/ 22049 w 26971"/>
                <a:gd name="connsiteY8" fmla="*/ 31745 h 80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971" h="80190">
                  <a:moveTo>
                    <a:pt x="22049" y="31745"/>
                  </a:moveTo>
                  <a:cubicBezTo>
                    <a:pt x="18283" y="24212"/>
                    <a:pt x="19897" y="15334"/>
                    <a:pt x="15054" y="8071"/>
                  </a:cubicBezTo>
                  <a:cubicBezTo>
                    <a:pt x="12902" y="4573"/>
                    <a:pt x="10750" y="1076"/>
                    <a:pt x="6177" y="0"/>
                  </a:cubicBezTo>
                  <a:cubicBezTo>
                    <a:pt x="-549" y="2152"/>
                    <a:pt x="-549" y="7533"/>
                    <a:pt x="527" y="12913"/>
                  </a:cubicBezTo>
                  <a:cubicBezTo>
                    <a:pt x="1872" y="19639"/>
                    <a:pt x="3755" y="26364"/>
                    <a:pt x="5369" y="33359"/>
                  </a:cubicBezTo>
                  <a:cubicBezTo>
                    <a:pt x="9136" y="47617"/>
                    <a:pt x="13709" y="61607"/>
                    <a:pt x="19090" y="75596"/>
                  </a:cubicBezTo>
                  <a:cubicBezTo>
                    <a:pt x="19897" y="78017"/>
                    <a:pt x="20973" y="80439"/>
                    <a:pt x="24201" y="80169"/>
                  </a:cubicBezTo>
                  <a:cubicBezTo>
                    <a:pt x="27699" y="79631"/>
                    <a:pt x="26891" y="76941"/>
                    <a:pt x="26891" y="74251"/>
                  </a:cubicBezTo>
                  <a:cubicBezTo>
                    <a:pt x="27161" y="59724"/>
                    <a:pt x="26084" y="45734"/>
                    <a:pt x="22049" y="31745"/>
                  </a:cubicBezTo>
                  <a:close/>
                </a:path>
              </a:pathLst>
            </a:custGeom>
            <a:solidFill>
              <a:srgbClr val="CA51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1" name="Полилиния: фигура 1090">
              <a:extLst>
                <a:ext uri="{FF2B5EF4-FFF2-40B4-BE49-F238E27FC236}">
                  <a16:creationId xmlns:a16="http://schemas.microsoft.com/office/drawing/2014/main" id="{1C3917B0-A393-7928-0B8F-5D7602312648}"/>
                </a:ext>
              </a:extLst>
            </p:cNvPr>
            <p:cNvSpPr/>
            <p:nvPr/>
          </p:nvSpPr>
          <p:spPr>
            <a:xfrm>
              <a:off x="5363041" y="7045388"/>
              <a:ext cx="95714" cy="32530"/>
            </a:xfrm>
            <a:custGeom>
              <a:avLst/>
              <a:gdLst>
                <a:gd name="connsiteX0" fmla="*/ 46214 w 95714"/>
                <a:gd name="connsiteY0" fmla="*/ 28517 h 32530"/>
                <a:gd name="connsiteX1" fmla="*/ 53477 w 95714"/>
                <a:gd name="connsiteY1" fmla="*/ 29593 h 32530"/>
                <a:gd name="connsiteX2" fmla="*/ 95714 w 95714"/>
                <a:gd name="connsiteY2" fmla="*/ 30938 h 32530"/>
                <a:gd name="connsiteX3" fmla="*/ 76344 w 95714"/>
                <a:gd name="connsiteY3" fmla="*/ 24481 h 32530"/>
                <a:gd name="connsiteX4" fmla="*/ 53477 w 95714"/>
                <a:gd name="connsiteY4" fmla="*/ 19908 h 32530"/>
                <a:gd name="connsiteX5" fmla="*/ 33570 w 95714"/>
                <a:gd name="connsiteY5" fmla="*/ 11299 h 32530"/>
                <a:gd name="connsiteX6" fmla="*/ 34915 w 95714"/>
                <a:gd name="connsiteY6" fmla="*/ 8609 h 32530"/>
                <a:gd name="connsiteX7" fmla="*/ 32763 w 95714"/>
                <a:gd name="connsiteY7" fmla="*/ 6188 h 32530"/>
                <a:gd name="connsiteX8" fmla="*/ 748 w 95714"/>
                <a:gd name="connsiteY8" fmla="*/ 0 h 32530"/>
                <a:gd name="connsiteX9" fmla="*/ 3708 w 95714"/>
                <a:gd name="connsiteY9" fmla="*/ 5381 h 32530"/>
                <a:gd name="connsiteX10" fmla="*/ 14200 w 95714"/>
                <a:gd name="connsiteY10" fmla="*/ 7533 h 32530"/>
                <a:gd name="connsiteX11" fmla="*/ 9626 w 95714"/>
                <a:gd name="connsiteY11" fmla="*/ 6457 h 32530"/>
                <a:gd name="connsiteX12" fmla="*/ 210 w 95714"/>
                <a:gd name="connsiteY12" fmla="*/ 12375 h 32530"/>
                <a:gd name="connsiteX13" fmla="*/ 6398 w 95714"/>
                <a:gd name="connsiteY13" fmla="*/ 21791 h 32530"/>
                <a:gd name="connsiteX14" fmla="*/ 24423 w 95714"/>
                <a:gd name="connsiteY14" fmla="*/ 25019 h 32530"/>
                <a:gd name="connsiteX15" fmla="*/ 46214 w 95714"/>
                <a:gd name="connsiteY15" fmla="*/ 28517 h 32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5714" h="32530">
                  <a:moveTo>
                    <a:pt x="46214" y="28517"/>
                  </a:moveTo>
                  <a:cubicBezTo>
                    <a:pt x="48635" y="29055"/>
                    <a:pt x="51056" y="29593"/>
                    <a:pt x="53477" y="29593"/>
                  </a:cubicBezTo>
                  <a:cubicBezTo>
                    <a:pt x="67467" y="30131"/>
                    <a:pt x="80918" y="34973"/>
                    <a:pt x="95714" y="30938"/>
                  </a:cubicBezTo>
                  <a:cubicBezTo>
                    <a:pt x="89258" y="28786"/>
                    <a:pt x="83070" y="26365"/>
                    <a:pt x="76344" y="24481"/>
                  </a:cubicBezTo>
                  <a:cubicBezTo>
                    <a:pt x="68812" y="22598"/>
                    <a:pt x="61279" y="21253"/>
                    <a:pt x="53477" y="19908"/>
                  </a:cubicBezTo>
                  <a:cubicBezTo>
                    <a:pt x="46214" y="18563"/>
                    <a:pt x="40295" y="13989"/>
                    <a:pt x="33570" y="11299"/>
                  </a:cubicBezTo>
                  <a:cubicBezTo>
                    <a:pt x="30610" y="10223"/>
                    <a:pt x="34646" y="9685"/>
                    <a:pt x="34915" y="8609"/>
                  </a:cubicBezTo>
                  <a:cubicBezTo>
                    <a:pt x="34377" y="7533"/>
                    <a:pt x="33839" y="6457"/>
                    <a:pt x="32763" y="6188"/>
                  </a:cubicBezTo>
                  <a:cubicBezTo>
                    <a:pt x="22002" y="4573"/>
                    <a:pt x="11778" y="269"/>
                    <a:pt x="748" y="0"/>
                  </a:cubicBezTo>
                  <a:cubicBezTo>
                    <a:pt x="-1404" y="3497"/>
                    <a:pt x="1555" y="4304"/>
                    <a:pt x="3708" y="5381"/>
                  </a:cubicBezTo>
                  <a:cubicBezTo>
                    <a:pt x="7205" y="6726"/>
                    <a:pt x="11241" y="6188"/>
                    <a:pt x="14200" y="7533"/>
                  </a:cubicBezTo>
                  <a:cubicBezTo>
                    <a:pt x="13124" y="8609"/>
                    <a:pt x="11509" y="6457"/>
                    <a:pt x="9626" y="6457"/>
                  </a:cubicBezTo>
                  <a:cubicBezTo>
                    <a:pt x="4784" y="6188"/>
                    <a:pt x="1017" y="7264"/>
                    <a:pt x="210" y="12375"/>
                  </a:cubicBezTo>
                  <a:cubicBezTo>
                    <a:pt x="-597" y="17218"/>
                    <a:pt x="1825" y="20446"/>
                    <a:pt x="6398" y="21791"/>
                  </a:cubicBezTo>
                  <a:cubicBezTo>
                    <a:pt x="12317" y="23674"/>
                    <a:pt x="18504" y="23405"/>
                    <a:pt x="24423" y="25019"/>
                  </a:cubicBezTo>
                  <a:cubicBezTo>
                    <a:pt x="31686" y="27441"/>
                    <a:pt x="38950" y="28786"/>
                    <a:pt x="46214" y="28517"/>
                  </a:cubicBezTo>
                  <a:close/>
                </a:path>
              </a:pathLst>
            </a:custGeom>
            <a:solidFill>
              <a:srgbClr val="CB53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2" name="Полилиния: фигура 1091">
              <a:extLst>
                <a:ext uri="{FF2B5EF4-FFF2-40B4-BE49-F238E27FC236}">
                  <a16:creationId xmlns:a16="http://schemas.microsoft.com/office/drawing/2014/main" id="{7DD38AF9-164A-0F4B-7756-8817578F088B}"/>
                </a:ext>
              </a:extLst>
            </p:cNvPr>
            <p:cNvSpPr/>
            <p:nvPr/>
          </p:nvSpPr>
          <p:spPr>
            <a:xfrm>
              <a:off x="5184112" y="7164109"/>
              <a:ext cx="24180" cy="107529"/>
            </a:xfrm>
            <a:custGeom>
              <a:avLst/>
              <a:gdLst>
                <a:gd name="connsiteX0" fmla="*/ 12075 w 24180"/>
                <a:gd name="connsiteY0" fmla="*/ 26014 h 107529"/>
                <a:gd name="connsiteX1" fmla="*/ 15841 w 24180"/>
                <a:gd name="connsiteY1" fmla="*/ 9335 h 107529"/>
                <a:gd name="connsiteX2" fmla="*/ 13151 w 24180"/>
                <a:gd name="connsiteY2" fmla="*/ 188 h 107529"/>
                <a:gd name="connsiteX3" fmla="*/ 6156 w 24180"/>
                <a:gd name="connsiteY3" fmla="*/ 5838 h 107529"/>
                <a:gd name="connsiteX4" fmla="*/ 238 w 24180"/>
                <a:gd name="connsiteY4" fmla="*/ 45115 h 107529"/>
                <a:gd name="connsiteX5" fmla="*/ 24181 w 24180"/>
                <a:gd name="connsiteY5" fmla="*/ 107529 h 107529"/>
                <a:gd name="connsiteX6" fmla="*/ 12075 w 24180"/>
                <a:gd name="connsiteY6" fmla="*/ 26014 h 10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80" h="107529">
                  <a:moveTo>
                    <a:pt x="12075" y="26014"/>
                  </a:moveTo>
                  <a:cubicBezTo>
                    <a:pt x="10730" y="19827"/>
                    <a:pt x="14765" y="14984"/>
                    <a:pt x="15841" y="9335"/>
                  </a:cubicBezTo>
                  <a:cubicBezTo>
                    <a:pt x="16648" y="5838"/>
                    <a:pt x="17993" y="1533"/>
                    <a:pt x="13151" y="188"/>
                  </a:cubicBezTo>
                  <a:cubicBezTo>
                    <a:pt x="9115" y="-888"/>
                    <a:pt x="7501" y="2878"/>
                    <a:pt x="6156" y="5838"/>
                  </a:cubicBezTo>
                  <a:cubicBezTo>
                    <a:pt x="507" y="18213"/>
                    <a:pt x="-569" y="31395"/>
                    <a:pt x="238" y="45115"/>
                  </a:cubicBezTo>
                  <a:cubicBezTo>
                    <a:pt x="5349" y="66906"/>
                    <a:pt x="12344" y="87890"/>
                    <a:pt x="24181" y="107529"/>
                  </a:cubicBezTo>
                  <a:cubicBezTo>
                    <a:pt x="14496" y="81165"/>
                    <a:pt x="10461" y="53993"/>
                    <a:pt x="12075" y="26014"/>
                  </a:cubicBezTo>
                  <a:close/>
                </a:path>
              </a:pathLst>
            </a:custGeom>
            <a:solidFill>
              <a:srgbClr val="CB52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3" name="Полилиния: фигура 1092">
              <a:extLst>
                <a:ext uri="{FF2B5EF4-FFF2-40B4-BE49-F238E27FC236}">
                  <a16:creationId xmlns:a16="http://schemas.microsoft.com/office/drawing/2014/main" id="{7FB72C84-1DE4-58F6-0DD6-01DDCB51546E}"/>
                </a:ext>
              </a:extLst>
            </p:cNvPr>
            <p:cNvSpPr/>
            <p:nvPr/>
          </p:nvSpPr>
          <p:spPr>
            <a:xfrm>
              <a:off x="5358947" y="7031687"/>
              <a:ext cx="75865" cy="22309"/>
            </a:xfrm>
            <a:custGeom>
              <a:avLst/>
              <a:gdLst>
                <a:gd name="connsiteX0" fmla="*/ 4573 w 75865"/>
                <a:gd name="connsiteY0" fmla="*/ 14239 h 22309"/>
                <a:gd name="connsiteX1" fmla="*/ 39278 w 75865"/>
                <a:gd name="connsiteY1" fmla="*/ 22310 h 22309"/>
                <a:gd name="connsiteX2" fmla="*/ 39278 w 75865"/>
                <a:gd name="connsiteY2" fmla="*/ 22310 h 22309"/>
                <a:gd name="connsiteX3" fmla="*/ 51922 w 75865"/>
                <a:gd name="connsiteY3" fmla="*/ 21234 h 22309"/>
                <a:gd name="connsiteX4" fmla="*/ 75865 w 75865"/>
                <a:gd name="connsiteY4" fmla="*/ 18544 h 22309"/>
                <a:gd name="connsiteX5" fmla="*/ 12375 w 75865"/>
                <a:gd name="connsiteY5" fmla="*/ 519 h 22309"/>
                <a:gd name="connsiteX6" fmla="*/ 0 w 75865"/>
                <a:gd name="connsiteY6" fmla="*/ 6975 h 22309"/>
                <a:gd name="connsiteX7" fmla="*/ 1614 w 75865"/>
                <a:gd name="connsiteY7" fmla="*/ 12894 h 22309"/>
                <a:gd name="connsiteX8" fmla="*/ 4573 w 75865"/>
                <a:gd name="connsiteY8" fmla="*/ 14239 h 22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865" h="22309">
                  <a:moveTo>
                    <a:pt x="4573" y="14239"/>
                  </a:moveTo>
                  <a:cubicBezTo>
                    <a:pt x="15603" y="19351"/>
                    <a:pt x="27441" y="20427"/>
                    <a:pt x="39278" y="22310"/>
                  </a:cubicBezTo>
                  <a:lnTo>
                    <a:pt x="39278" y="22310"/>
                  </a:lnTo>
                  <a:cubicBezTo>
                    <a:pt x="43582" y="21772"/>
                    <a:pt x="47886" y="21503"/>
                    <a:pt x="51922" y="21234"/>
                  </a:cubicBezTo>
                  <a:cubicBezTo>
                    <a:pt x="59724" y="19889"/>
                    <a:pt x="68063" y="22579"/>
                    <a:pt x="75865" y="18544"/>
                  </a:cubicBezTo>
                  <a:cubicBezTo>
                    <a:pt x="55419" y="9935"/>
                    <a:pt x="33628" y="6437"/>
                    <a:pt x="12375" y="519"/>
                  </a:cubicBezTo>
                  <a:cubicBezTo>
                    <a:pt x="6188" y="-1095"/>
                    <a:pt x="2152" y="1057"/>
                    <a:pt x="0" y="6975"/>
                  </a:cubicBezTo>
                  <a:cubicBezTo>
                    <a:pt x="538" y="8859"/>
                    <a:pt x="1076" y="11011"/>
                    <a:pt x="1614" y="12894"/>
                  </a:cubicBezTo>
                  <a:cubicBezTo>
                    <a:pt x="2421" y="14508"/>
                    <a:pt x="3228" y="15046"/>
                    <a:pt x="4573" y="14239"/>
                  </a:cubicBezTo>
                  <a:close/>
                </a:path>
              </a:pathLst>
            </a:custGeom>
            <a:solidFill>
              <a:srgbClr val="CA51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4" name="Полилиния: фигура 1093">
              <a:extLst>
                <a:ext uri="{FF2B5EF4-FFF2-40B4-BE49-F238E27FC236}">
                  <a16:creationId xmlns:a16="http://schemas.microsoft.com/office/drawing/2014/main" id="{7717D455-CCD8-DE73-DB99-87C85F8018A0}"/>
                </a:ext>
              </a:extLst>
            </p:cNvPr>
            <p:cNvSpPr/>
            <p:nvPr/>
          </p:nvSpPr>
          <p:spPr>
            <a:xfrm>
              <a:off x="5300275" y="6969708"/>
              <a:ext cx="50013" cy="33772"/>
            </a:xfrm>
            <a:custGeom>
              <a:avLst/>
              <a:gdLst>
                <a:gd name="connsiteX0" fmla="*/ 22084 w 50013"/>
                <a:gd name="connsiteY0" fmla="*/ 30484 h 33772"/>
                <a:gd name="connsiteX1" fmla="*/ 42799 w 50013"/>
                <a:gd name="connsiteY1" fmla="*/ 18916 h 33772"/>
                <a:gd name="connsiteX2" fmla="*/ 49794 w 50013"/>
                <a:gd name="connsiteY2" fmla="*/ 622 h 33772"/>
                <a:gd name="connsiteX3" fmla="*/ 43875 w 50013"/>
                <a:gd name="connsiteY3" fmla="*/ 2236 h 33772"/>
                <a:gd name="connsiteX4" fmla="*/ 21546 w 50013"/>
                <a:gd name="connsiteY4" fmla="*/ 17033 h 33772"/>
                <a:gd name="connsiteX5" fmla="*/ 13206 w 50013"/>
                <a:gd name="connsiteY5" fmla="*/ 18916 h 33772"/>
                <a:gd name="connsiteX6" fmla="*/ 12130 w 50013"/>
                <a:gd name="connsiteY6" fmla="*/ 10576 h 33772"/>
                <a:gd name="connsiteX7" fmla="*/ 12399 w 50013"/>
                <a:gd name="connsiteY7" fmla="*/ 5734 h 33772"/>
                <a:gd name="connsiteX8" fmla="*/ 562 w 50013"/>
                <a:gd name="connsiteY8" fmla="*/ 24834 h 33772"/>
                <a:gd name="connsiteX9" fmla="*/ 293 w 50013"/>
                <a:gd name="connsiteY9" fmla="*/ 26180 h 33772"/>
                <a:gd name="connsiteX10" fmla="*/ 22084 w 50013"/>
                <a:gd name="connsiteY10" fmla="*/ 30484 h 33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013" h="33772">
                  <a:moveTo>
                    <a:pt x="22084" y="30484"/>
                  </a:moveTo>
                  <a:cubicBezTo>
                    <a:pt x="28541" y="26180"/>
                    <a:pt x="36881" y="25103"/>
                    <a:pt x="42799" y="18916"/>
                  </a:cubicBezTo>
                  <a:cubicBezTo>
                    <a:pt x="47911" y="13535"/>
                    <a:pt x="50870" y="8155"/>
                    <a:pt x="49794" y="622"/>
                  </a:cubicBezTo>
                  <a:cubicBezTo>
                    <a:pt x="47373" y="-992"/>
                    <a:pt x="45489" y="891"/>
                    <a:pt x="43875" y="2236"/>
                  </a:cubicBezTo>
                  <a:cubicBezTo>
                    <a:pt x="37150" y="8155"/>
                    <a:pt x="28810" y="11652"/>
                    <a:pt x="21546" y="17033"/>
                  </a:cubicBezTo>
                  <a:cubicBezTo>
                    <a:pt x="19125" y="18916"/>
                    <a:pt x="16435" y="21068"/>
                    <a:pt x="13206" y="18916"/>
                  </a:cubicBezTo>
                  <a:cubicBezTo>
                    <a:pt x="9978" y="16764"/>
                    <a:pt x="11054" y="13535"/>
                    <a:pt x="12130" y="10576"/>
                  </a:cubicBezTo>
                  <a:cubicBezTo>
                    <a:pt x="12668" y="8962"/>
                    <a:pt x="13206" y="7348"/>
                    <a:pt x="12399" y="5734"/>
                  </a:cubicBezTo>
                  <a:cubicBezTo>
                    <a:pt x="831" y="7348"/>
                    <a:pt x="1369" y="16764"/>
                    <a:pt x="562" y="24834"/>
                  </a:cubicBezTo>
                  <a:cubicBezTo>
                    <a:pt x="24" y="25103"/>
                    <a:pt x="-245" y="25642"/>
                    <a:pt x="293" y="26180"/>
                  </a:cubicBezTo>
                  <a:cubicBezTo>
                    <a:pt x="7019" y="34788"/>
                    <a:pt x="12938" y="35864"/>
                    <a:pt x="22084" y="30484"/>
                  </a:cubicBezTo>
                  <a:close/>
                </a:path>
              </a:pathLst>
            </a:custGeom>
            <a:solidFill>
              <a:srgbClr val="FDBC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5" name="Полилиния: фигура 1094">
              <a:extLst>
                <a:ext uri="{FF2B5EF4-FFF2-40B4-BE49-F238E27FC236}">
                  <a16:creationId xmlns:a16="http://schemas.microsoft.com/office/drawing/2014/main" id="{E3E8BE43-0695-2B32-DC40-F8DE88C18085}"/>
                </a:ext>
              </a:extLst>
            </p:cNvPr>
            <p:cNvSpPr/>
            <p:nvPr/>
          </p:nvSpPr>
          <p:spPr>
            <a:xfrm>
              <a:off x="5095607" y="7253032"/>
              <a:ext cx="32377" cy="30381"/>
            </a:xfrm>
            <a:custGeom>
              <a:avLst/>
              <a:gdLst>
                <a:gd name="connsiteX0" fmla="*/ 2116 w 32377"/>
                <a:gd name="connsiteY0" fmla="*/ 18337 h 30381"/>
                <a:gd name="connsiteX1" fmla="*/ 1040 w 32377"/>
                <a:gd name="connsiteY1" fmla="*/ 28560 h 30381"/>
                <a:gd name="connsiteX2" fmla="*/ 10456 w 32377"/>
                <a:gd name="connsiteY2" fmla="*/ 29098 h 30381"/>
                <a:gd name="connsiteX3" fmla="*/ 30095 w 32377"/>
                <a:gd name="connsiteY3" fmla="*/ 14033 h 30381"/>
                <a:gd name="connsiteX4" fmla="*/ 30364 w 32377"/>
                <a:gd name="connsiteY4" fmla="*/ 3272 h 30381"/>
                <a:gd name="connsiteX5" fmla="*/ 18796 w 32377"/>
                <a:gd name="connsiteY5" fmla="*/ 1120 h 30381"/>
                <a:gd name="connsiteX6" fmla="*/ 2116 w 32377"/>
                <a:gd name="connsiteY6" fmla="*/ 18337 h 30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77" h="30381">
                  <a:moveTo>
                    <a:pt x="2116" y="18337"/>
                  </a:moveTo>
                  <a:cubicBezTo>
                    <a:pt x="1040" y="22642"/>
                    <a:pt x="-1381" y="25601"/>
                    <a:pt x="1040" y="28560"/>
                  </a:cubicBezTo>
                  <a:cubicBezTo>
                    <a:pt x="3730" y="31789"/>
                    <a:pt x="7228" y="29905"/>
                    <a:pt x="10456" y="29098"/>
                  </a:cubicBezTo>
                  <a:cubicBezTo>
                    <a:pt x="19065" y="26946"/>
                    <a:pt x="24714" y="20490"/>
                    <a:pt x="30095" y="14033"/>
                  </a:cubicBezTo>
                  <a:cubicBezTo>
                    <a:pt x="32516" y="11074"/>
                    <a:pt x="33592" y="6500"/>
                    <a:pt x="30364" y="3272"/>
                  </a:cubicBezTo>
                  <a:cubicBezTo>
                    <a:pt x="27135" y="44"/>
                    <a:pt x="23369" y="-1032"/>
                    <a:pt x="18796" y="1120"/>
                  </a:cubicBezTo>
                  <a:cubicBezTo>
                    <a:pt x="10456" y="4886"/>
                    <a:pt x="5613" y="11881"/>
                    <a:pt x="2116" y="18337"/>
                  </a:cubicBezTo>
                  <a:close/>
                </a:path>
              </a:pathLst>
            </a:custGeom>
            <a:solidFill>
              <a:srgbClr val="CA51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6" name="Полилиния: фигура 1095">
              <a:extLst>
                <a:ext uri="{FF2B5EF4-FFF2-40B4-BE49-F238E27FC236}">
                  <a16:creationId xmlns:a16="http://schemas.microsoft.com/office/drawing/2014/main" id="{1FD69B6F-7CA9-ED11-4863-FC3A406DF567}"/>
                </a:ext>
              </a:extLst>
            </p:cNvPr>
            <p:cNvSpPr/>
            <p:nvPr/>
          </p:nvSpPr>
          <p:spPr>
            <a:xfrm>
              <a:off x="5363169" y="7202155"/>
              <a:ext cx="37085" cy="30070"/>
            </a:xfrm>
            <a:custGeom>
              <a:avLst/>
              <a:gdLst>
                <a:gd name="connsiteX0" fmla="*/ 9498 w 37085"/>
                <a:gd name="connsiteY0" fmla="*/ 1150 h 30070"/>
                <a:gd name="connsiteX1" fmla="*/ 1159 w 37085"/>
                <a:gd name="connsiteY1" fmla="*/ 1688 h 30070"/>
                <a:gd name="connsiteX2" fmla="*/ 2504 w 37085"/>
                <a:gd name="connsiteY2" fmla="*/ 9759 h 30070"/>
                <a:gd name="connsiteX3" fmla="*/ 32097 w 37085"/>
                <a:gd name="connsiteY3" fmla="*/ 29667 h 30070"/>
                <a:gd name="connsiteX4" fmla="*/ 36132 w 37085"/>
                <a:gd name="connsiteY4" fmla="*/ 29667 h 30070"/>
                <a:gd name="connsiteX5" fmla="*/ 36401 w 37085"/>
                <a:gd name="connsiteY5" fmla="*/ 26170 h 30070"/>
                <a:gd name="connsiteX6" fmla="*/ 9498 w 37085"/>
                <a:gd name="connsiteY6" fmla="*/ 1150 h 30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85" h="30070">
                  <a:moveTo>
                    <a:pt x="9498" y="1150"/>
                  </a:moveTo>
                  <a:cubicBezTo>
                    <a:pt x="6001" y="74"/>
                    <a:pt x="3311" y="-1002"/>
                    <a:pt x="1159" y="1688"/>
                  </a:cubicBezTo>
                  <a:cubicBezTo>
                    <a:pt x="-994" y="4648"/>
                    <a:pt x="82" y="7338"/>
                    <a:pt x="2504" y="9759"/>
                  </a:cubicBezTo>
                  <a:cubicBezTo>
                    <a:pt x="10574" y="19175"/>
                    <a:pt x="21335" y="24287"/>
                    <a:pt x="32097" y="29667"/>
                  </a:cubicBezTo>
                  <a:cubicBezTo>
                    <a:pt x="33173" y="30205"/>
                    <a:pt x="35056" y="30205"/>
                    <a:pt x="36132" y="29667"/>
                  </a:cubicBezTo>
                  <a:cubicBezTo>
                    <a:pt x="37746" y="28860"/>
                    <a:pt x="36939" y="27246"/>
                    <a:pt x="36401" y="26170"/>
                  </a:cubicBezTo>
                  <a:cubicBezTo>
                    <a:pt x="29406" y="14871"/>
                    <a:pt x="19452" y="7607"/>
                    <a:pt x="9498" y="1150"/>
                  </a:cubicBezTo>
                  <a:close/>
                </a:path>
              </a:pathLst>
            </a:custGeom>
            <a:solidFill>
              <a:srgbClr val="CB52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7" name="Полилиния: фигура 1096">
              <a:extLst>
                <a:ext uri="{FF2B5EF4-FFF2-40B4-BE49-F238E27FC236}">
                  <a16:creationId xmlns:a16="http://schemas.microsoft.com/office/drawing/2014/main" id="{5797EF09-8950-8B89-94D8-5E60E4E48C24}"/>
                </a:ext>
              </a:extLst>
            </p:cNvPr>
            <p:cNvSpPr/>
            <p:nvPr/>
          </p:nvSpPr>
          <p:spPr>
            <a:xfrm>
              <a:off x="5355217" y="7044850"/>
              <a:ext cx="54037" cy="29386"/>
            </a:xfrm>
            <a:custGeom>
              <a:avLst/>
              <a:gdLst>
                <a:gd name="connsiteX0" fmla="*/ 8303 w 54037"/>
                <a:gd name="connsiteY0" fmla="*/ 1076 h 29386"/>
                <a:gd name="connsiteX1" fmla="*/ 5075 w 54037"/>
                <a:gd name="connsiteY1" fmla="*/ 0 h 29386"/>
                <a:gd name="connsiteX2" fmla="*/ 5075 w 54037"/>
                <a:gd name="connsiteY2" fmla="*/ 2421 h 29386"/>
                <a:gd name="connsiteX3" fmla="*/ 12339 w 54037"/>
                <a:gd name="connsiteY3" fmla="*/ 23674 h 29386"/>
                <a:gd name="connsiteX4" fmla="*/ 54038 w 54037"/>
                <a:gd name="connsiteY4" fmla="*/ 28786 h 29386"/>
                <a:gd name="connsiteX5" fmla="*/ 19333 w 54037"/>
                <a:gd name="connsiteY5" fmla="*/ 21253 h 29386"/>
                <a:gd name="connsiteX6" fmla="*/ 10186 w 54037"/>
                <a:gd name="connsiteY6" fmla="*/ 13182 h 29386"/>
                <a:gd name="connsiteX7" fmla="*/ 20678 w 54037"/>
                <a:gd name="connsiteY7" fmla="*/ 8340 h 29386"/>
                <a:gd name="connsiteX8" fmla="*/ 24714 w 54037"/>
                <a:gd name="connsiteY8" fmla="*/ 9147 h 29386"/>
                <a:gd name="connsiteX9" fmla="*/ 8303 w 54037"/>
                <a:gd name="connsiteY9" fmla="*/ 1076 h 29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037" h="29386">
                  <a:moveTo>
                    <a:pt x="8303" y="1076"/>
                  </a:moveTo>
                  <a:cubicBezTo>
                    <a:pt x="7227" y="807"/>
                    <a:pt x="6151" y="269"/>
                    <a:pt x="5075" y="0"/>
                  </a:cubicBezTo>
                  <a:cubicBezTo>
                    <a:pt x="5075" y="807"/>
                    <a:pt x="5344" y="1883"/>
                    <a:pt x="5075" y="2421"/>
                  </a:cubicBezTo>
                  <a:cubicBezTo>
                    <a:pt x="-3265" y="14527"/>
                    <a:pt x="-1651" y="18563"/>
                    <a:pt x="12339" y="23674"/>
                  </a:cubicBezTo>
                  <a:cubicBezTo>
                    <a:pt x="25790" y="28786"/>
                    <a:pt x="39779" y="30400"/>
                    <a:pt x="54038" y="28786"/>
                  </a:cubicBezTo>
                  <a:cubicBezTo>
                    <a:pt x="42200" y="27979"/>
                    <a:pt x="31439" y="20715"/>
                    <a:pt x="19333" y="21253"/>
                  </a:cubicBezTo>
                  <a:cubicBezTo>
                    <a:pt x="13953" y="21522"/>
                    <a:pt x="9379" y="19370"/>
                    <a:pt x="10186" y="13182"/>
                  </a:cubicBezTo>
                  <a:cubicBezTo>
                    <a:pt x="10994" y="6995"/>
                    <a:pt x="16105" y="7802"/>
                    <a:pt x="20678" y="8340"/>
                  </a:cubicBezTo>
                  <a:cubicBezTo>
                    <a:pt x="21755" y="8340"/>
                    <a:pt x="22562" y="8609"/>
                    <a:pt x="24714" y="9147"/>
                  </a:cubicBezTo>
                  <a:cubicBezTo>
                    <a:pt x="19064" y="4842"/>
                    <a:pt x="12070" y="6457"/>
                    <a:pt x="8303" y="1076"/>
                  </a:cubicBezTo>
                  <a:close/>
                </a:path>
              </a:pathLst>
            </a:custGeom>
            <a:solidFill>
              <a:srgbClr val="D3712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8" name="Полилиния: фигура 1097">
              <a:extLst>
                <a:ext uri="{FF2B5EF4-FFF2-40B4-BE49-F238E27FC236}">
                  <a16:creationId xmlns:a16="http://schemas.microsoft.com/office/drawing/2014/main" id="{83E33764-6EBF-075C-3299-7BE0D50B8F46}"/>
                </a:ext>
              </a:extLst>
            </p:cNvPr>
            <p:cNvSpPr/>
            <p:nvPr/>
          </p:nvSpPr>
          <p:spPr>
            <a:xfrm>
              <a:off x="5211424" y="7238802"/>
              <a:ext cx="16920" cy="32572"/>
            </a:xfrm>
            <a:custGeom>
              <a:avLst/>
              <a:gdLst>
                <a:gd name="connsiteX0" fmla="*/ 16239 w 16920"/>
                <a:gd name="connsiteY0" fmla="*/ 27994 h 32572"/>
                <a:gd name="connsiteX1" fmla="*/ 11934 w 16920"/>
                <a:gd name="connsiteY1" fmla="*/ 3782 h 32572"/>
                <a:gd name="connsiteX2" fmla="*/ 5209 w 16920"/>
                <a:gd name="connsiteY2" fmla="*/ 285 h 32572"/>
                <a:gd name="connsiteX3" fmla="*/ 97 w 16920"/>
                <a:gd name="connsiteY3" fmla="*/ 6472 h 32572"/>
                <a:gd name="connsiteX4" fmla="*/ 9782 w 16920"/>
                <a:gd name="connsiteY4" fmla="*/ 31222 h 32572"/>
                <a:gd name="connsiteX5" fmla="*/ 16239 w 16920"/>
                <a:gd name="connsiteY5" fmla="*/ 27994 h 32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20" h="32572">
                  <a:moveTo>
                    <a:pt x="16239" y="27994"/>
                  </a:moveTo>
                  <a:cubicBezTo>
                    <a:pt x="17584" y="19116"/>
                    <a:pt x="17315" y="11046"/>
                    <a:pt x="11934" y="3782"/>
                  </a:cubicBezTo>
                  <a:cubicBezTo>
                    <a:pt x="10320" y="1361"/>
                    <a:pt x="8706" y="-792"/>
                    <a:pt x="5209" y="285"/>
                  </a:cubicBezTo>
                  <a:cubicBezTo>
                    <a:pt x="2249" y="1361"/>
                    <a:pt x="366" y="3513"/>
                    <a:pt x="97" y="6472"/>
                  </a:cubicBezTo>
                  <a:cubicBezTo>
                    <a:pt x="-710" y="16157"/>
                    <a:pt x="3595" y="24497"/>
                    <a:pt x="9782" y="31222"/>
                  </a:cubicBezTo>
                  <a:cubicBezTo>
                    <a:pt x="13279" y="34989"/>
                    <a:pt x="14625" y="29877"/>
                    <a:pt x="16239" y="27994"/>
                  </a:cubicBezTo>
                  <a:close/>
                </a:path>
              </a:pathLst>
            </a:custGeom>
            <a:solidFill>
              <a:srgbClr val="FDBB4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9" name="Полилиния: фигура 1098">
              <a:extLst>
                <a:ext uri="{FF2B5EF4-FFF2-40B4-BE49-F238E27FC236}">
                  <a16:creationId xmlns:a16="http://schemas.microsoft.com/office/drawing/2014/main" id="{EB5AAF1D-86F0-0FDF-F9F7-09E311701EAA}"/>
                </a:ext>
              </a:extLst>
            </p:cNvPr>
            <p:cNvSpPr/>
            <p:nvPr/>
          </p:nvSpPr>
          <p:spPr>
            <a:xfrm>
              <a:off x="5213942" y="7012567"/>
              <a:ext cx="60164" cy="24481"/>
            </a:xfrm>
            <a:custGeom>
              <a:avLst/>
              <a:gdLst>
                <a:gd name="connsiteX0" fmla="*/ 19101 w 60164"/>
                <a:gd name="connsiteY0" fmla="*/ 21522 h 24481"/>
                <a:gd name="connsiteX1" fmla="*/ 35780 w 60164"/>
                <a:gd name="connsiteY1" fmla="*/ 23674 h 24481"/>
                <a:gd name="connsiteX2" fmla="*/ 39278 w 60164"/>
                <a:gd name="connsiteY2" fmla="*/ 24481 h 24481"/>
                <a:gd name="connsiteX3" fmla="*/ 45196 w 60164"/>
                <a:gd name="connsiteY3" fmla="*/ 22867 h 24481"/>
                <a:gd name="connsiteX4" fmla="*/ 57840 w 60164"/>
                <a:gd name="connsiteY4" fmla="*/ 13989 h 24481"/>
                <a:gd name="connsiteX5" fmla="*/ 52729 w 60164"/>
                <a:gd name="connsiteY5" fmla="*/ 538 h 24481"/>
                <a:gd name="connsiteX6" fmla="*/ 45734 w 60164"/>
                <a:gd name="connsiteY6" fmla="*/ 0 h 24481"/>
                <a:gd name="connsiteX7" fmla="*/ 45196 w 60164"/>
                <a:gd name="connsiteY7" fmla="*/ 1614 h 24481"/>
                <a:gd name="connsiteX8" fmla="*/ 38202 w 60164"/>
                <a:gd name="connsiteY8" fmla="*/ 14527 h 24481"/>
                <a:gd name="connsiteX9" fmla="*/ 8340 w 60164"/>
                <a:gd name="connsiteY9" fmla="*/ 13720 h 24481"/>
                <a:gd name="connsiteX10" fmla="*/ 269 w 60164"/>
                <a:gd name="connsiteY10" fmla="*/ 13451 h 24481"/>
                <a:gd name="connsiteX11" fmla="*/ 0 w 60164"/>
                <a:gd name="connsiteY11" fmla="*/ 14796 h 24481"/>
                <a:gd name="connsiteX12" fmla="*/ 19101 w 60164"/>
                <a:gd name="connsiteY12" fmla="*/ 21522 h 24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164" h="24481">
                  <a:moveTo>
                    <a:pt x="19101" y="21522"/>
                  </a:moveTo>
                  <a:cubicBezTo>
                    <a:pt x="24481" y="23405"/>
                    <a:pt x="30131" y="24750"/>
                    <a:pt x="35780" y="23674"/>
                  </a:cubicBezTo>
                  <a:cubicBezTo>
                    <a:pt x="36856" y="23943"/>
                    <a:pt x="38202" y="24212"/>
                    <a:pt x="39278" y="24481"/>
                  </a:cubicBezTo>
                  <a:cubicBezTo>
                    <a:pt x="41161" y="23943"/>
                    <a:pt x="43582" y="24750"/>
                    <a:pt x="45196" y="22867"/>
                  </a:cubicBezTo>
                  <a:cubicBezTo>
                    <a:pt x="50577" y="21791"/>
                    <a:pt x="53805" y="16949"/>
                    <a:pt x="57840" y="13989"/>
                  </a:cubicBezTo>
                  <a:cubicBezTo>
                    <a:pt x="62414" y="10492"/>
                    <a:pt x="59993" y="4573"/>
                    <a:pt x="52729" y="538"/>
                  </a:cubicBezTo>
                  <a:cubicBezTo>
                    <a:pt x="50308" y="269"/>
                    <a:pt x="48156" y="269"/>
                    <a:pt x="45734" y="0"/>
                  </a:cubicBezTo>
                  <a:cubicBezTo>
                    <a:pt x="45465" y="538"/>
                    <a:pt x="44927" y="1076"/>
                    <a:pt x="45196" y="1614"/>
                  </a:cubicBezTo>
                  <a:cubicBezTo>
                    <a:pt x="50039" y="12106"/>
                    <a:pt x="50039" y="12106"/>
                    <a:pt x="38202" y="14527"/>
                  </a:cubicBezTo>
                  <a:cubicBezTo>
                    <a:pt x="28248" y="16411"/>
                    <a:pt x="18294" y="16142"/>
                    <a:pt x="8340" y="13720"/>
                  </a:cubicBezTo>
                  <a:cubicBezTo>
                    <a:pt x="5650" y="13182"/>
                    <a:pt x="2959" y="11568"/>
                    <a:pt x="269" y="13451"/>
                  </a:cubicBezTo>
                  <a:cubicBezTo>
                    <a:pt x="269" y="13989"/>
                    <a:pt x="0" y="14258"/>
                    <a:pt x="0" y="14796"/>
                  </a:cubicBezTo>
                  <a:cubicBezTo>
                    <a:pt x="4842" y="21253"/>
                    <a:pt x="12106" y="20984"/>
                    <a:pt x="19101" y="21522"/>
                  </a:cubicBezTo>
                  <a:close/>
                </a:path>
              </a:pathLst>
            </a:custGeom>
            <a:solidFill>
              <a:srgbClr val="FCBB4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0" name="Полилиния: фигура 1099">
              <a:extLst>
                <a:ext uri="{FF2B5EF4-FFF2-40B4-BE49-F238E27FC236}">
                  <a16:creationId xmlns:a16="http://schemas.microsoft.com/office/drawing/2014/main" id="{B91D5DBB-8743-2D14-7442-B1BDD2203B7F}"/>
                </a:ext>
              </a:extLst>
            </p:cNvPr>
            <p:cNvSpPr/>
            <p:nvPr/>
          </p:nvSpPr>
          <p:spPr>
            <a:xfrm>
              <a:off x="5214526" y="7301699"/>
              <a:ext cx="33155" cy="20324"/>
            </a:xfrm>
            <a:custGeom>
              <a:avLst/>
              <a:gdLst>
                <a:gd name="connsiteX0" fmla="*/ 17710 w 33155"/>
                <a:gd name="connsiteY0" fmla="*/ 17826 h 20324"/>
                <a:gd name="connsiteX1" fmla="*/ 32775 w 33155"/>
                <a:gd name="connsiteY1" fmla="*/ 17557 h 20324"/>
                <a:gd name="connsiteX2" fmla="*/ 23629 w 33155"/>
                <a:gd name="connsiteY2" fmla="*/ 8948 h 20324"/>
                <a:gd name="connsiteX3" fmla="*/ 7756 w 33155"/>
                <a:gd name="connsiteY3" fmla="*/ 339 h 20324"/>
                <a:gd name="connsiteX4" fmla="*/ 492 w 33155"/>
                <a:gd name="connsiteY4" fmla="*/ 2492 h 20324"/>
                <a:gd name="connsiteX5" fmla="*/ 3721 w 33155"/>
                <a:gd name="connsiteY5" fmla="*/ 9217 h 20324"/>
                <a:gd name="connsiteX6" fmla="*/ 17710 w 33155"/>
                <a:gd name="connsiteY6" fmla="*/ 17826 h 2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155" h="20324">
                  <a:moveTo>
                    <a:pt x="17710" y="17826"/>
                  </a:moveTo>
                  <a:cubicBezTo>
                    <a:pt x="23360" y="19440"/>
                    <a:pt x="30354" y="22668"/>
                    <a:pt x="32775" y="17557"/>
                  </a:cubicBezTo>
                  <a:cubicBezTo>
                    <a:pt x="34928" y="12983"/>
                    <a:pt x="27395" y="11369"/>
                    <a:pt x="23629" y="8948"/>
                  </a:cubicBezTo>
                  <a:cubicBezTo>
                    <a:pt x="18517" y="5451"/>
                    <a:pt x="13944" y="1146"/>
                    <a:pt x="7756" y="339"/>
                  </a:cubicBezTo>
                  <a:cubicBezTo>
                    <a:pt x="5066" y="-199"/>
                    <a:pt x="1838" y="-468"/>
                    <a:pt x="492" y="2492"/>
                  </a:cubicBezTo>
                  <a:cubicBezTo>
                    <a:pt x="-1122" y="5720"/>
                    <a:pt x="1568" y="7603"/>
                    <a:pt x="3721" y="9217"/>
                  </a:cubicBezTo>
                  <a:cubicBezTo>
                    <a:pt x="8294" y="12445"/>
                    <a:pt x="12329" y="17019"/>
                    <a:pt x="17710" y="17826"/>
                  </a:cubicBezTo>
                  <a:close/>
                </a:path>
              </a:pathLst>
            </a:custGeom>
            <a:solidFill>
              <a:srgbClr val="CB52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1" name="Полилиния: фигура 1100">
              <a:extLst>
                <a:ext uri="{FF2B5EF4-FFF2-40B4-BE49-F238E27FC236}">
                  <a16:creationId xmlns:a16="http://schemas.microsoft.com/office/drawing/2014/main" id="{EAE3AE7B-7765-7B29-5EFC-9C2F90EAB440}"/>
                </a:ext>
              </a:extLst>
            </p:cNvPr>
            <p:cNvSpPr/>
            <p:nvPr/>
          </p:nvSpPr>
          <p:spPr>
            <a:xfrm>
              <a:off x="4957830" y="7084913"/>
              <a:ext cx="49941" cy="21275"/>
            </a:xfrm>
            <a:custGeom>
              <a:avLst/>
              <a:gdLst>
                <a:gd name="connsiteX0" fmla="*/ 11030 w 49941"/>
                <a:gd name="connsiteY0" fmla="*/ 21275 h 21275"/>
                <a:gd name="connsiteX1" fmla="*/ 40354 w 49941"/>
                <a:gd name="connsiteY1" fmla="*/ 5672 h 21275"/>
                <a:gd name="connsiteX2" fmla="*/ 49501 w 49941"/>
                <a:gd name="connsiteY2" fmla="*/ 2174 h 21275"/>
                <a:gd name="connsiteX3" fmla="*/ 48425 w 49941"/>
                <a:gd name="connsiteY3" fmla="*/ 22 h 21275"/>
                <a:gd name="connsiteX4" fmla="*/ 0 w 49941"/>
                <a:gd name="connsiteY4" fmla="*/ 17509 h 21275"/>
                <a:gd name="connsiteX5" fmla="*/ 11030 w 49941"/>
                <a:gd name="connsiteY5" fmla="*/ 21275 h 2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941" h="21275">
                  <a:moveTo>
                    <a:pt x="11030" y="21275"/>
                  </a:moveTo>
                  <a:cubicBezTo>
                    <a:pt x="20715" y="16164"/>
                    <a:pt x="30669" y="11321"/>
                    <a:pt x="40354" y="5672"/>
                  </a:cubicBezTo>
                  <a:cubicBezTo>
                    <a:pt x="43313" y="4057"/>
                    <a:pt x="46272" y="2712"/>
                    <a:pt x="49501" y="2174"/>
                  </a:cubicBezTo>
                  <a:cubicBezTo>
                    <a:pt x="50308" y="829"/>
                    <a:pt x="50039" y="22"/>
                    <a:pt x="48425" y="22"/>
                  </a:cubicBezTo>
                  <a:cubicBezTo>
                    <a:pt x="29862" y="-516"/>
                    <a:pt x="15334" y="8900"/>
                    <a:pt x="0" y="17509"/>
                  </a:cubicBezTo>
                  <a:cubicBezTo>
                    <a:pt x="3497" y="20199"/>
                    <a:pt x="8071" y="18316"/>
                    <a:pt x="11030" y="21275"/>
                  </a:cubicBezTo>
                  <a:close/>
                </a:path>
              </a:pathLst>
            </a:custGeom>
            <a:solidFill>
              <a:srgbClr val="D270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2" name="Полилиния: фигура 1101">
              <a:extLst>
                <a:ext uri="{FF2B5EF4-FFF2-40B4-BE49-F238E27FC236}">
                  <a16:creationId xmlns:a16="http://schemas.microsoft.com/office/drawing/2014/main" id="{1229D9D2-93B7-7A13-1A2D-4F9977B60594}"/>
                </a:ext>
              </a:extLst>
            </p:cNvPr>
            <p:cNvSpPr/>
            <p:nvPr/>
          </p:nvSpPr>
          <p:spPr>
            <a:xfrm>
              <a:off x="5174933" y="7271744"/>
              <a:ext cx="16989" cy="22223"/>
            </a:xfrm>
            <a:custGeom>
              <a:avLst/>
              <a:gdLst>
                <a:gd name="connsiteX0" fmla="*/ 4843 w 16989"/>
                <a:gd name="connsiteY0" fmla="*/ 22224 h 22223"/>
                <a:gd name="connsiteX1" fmla="*/ 15873 w 16989"/>
                <a:gd name="connsiteY1" fmla="*/ 12808 h 22223"/>
                <a:gd name="connsiteX2" fmla="*/ 12107 w 16989"/>
                <a:gd name="connsiteY2" fmla="*/ 702 h 22223"/>
                <a:gd name="connsiteX3" fmla="*/ 808 w 16989"/>
                <a:gd name="connsiteY3" fmla="*/ 6620 h 22223"/>
                <a:gd name="connsiteX4" fmla="*/ 4843 w 16989"/>
                <a:gd name="connsiteY4" fmla="*/ 22224 h 22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89" h="22223">
                  <a:moveTo>
                    <a:pt x="4843" y="22224"/>
                  </a:moveTo>
                  <a:cubicBezTo>
                    <a:pt x="9955" y="21417"/>
                    <a:pt x="13721" y="17381"/>
                    <a:pt x="15873" y="12808"/>
                  </a:cubicBezTo>
                  <a:cubicBezTo>
                    <a:pt x="18026" y="8503"/>
                    <a:pt x="17219" y="2854"/>
                    <a:pt x="12107" y="702"/>
                  </a:cubicBezTo>
                  <a:cubicBezTo>
                    <a:pt x="6727" y="-1720"/>
                    <a:pt x="3229" y="2585"/>
                    <a:pt x="808" y="6620"/>
                  </a:cubicBezTo>
                  <a:cubicBezTo>
                    <a:pt x="-1344" y="10656"/>
                    <a:pt x="1077" y="20879"/>
                    <a:pt x="4843" y="22224"/>
                  </a:cubicBezTo>
                  <a:close/>
                </a:path>
              </a:pathLst>
            </a:custGeom>
            <a:solidFill>
              <a:srgbClr val="FCBA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3" name="Полилиния: фигура 1102">
              <a:extLst>
                <a:ext uri="{FF2B5EF4-FFF2-40B4-BE49-F238E27FC236}">
                  <a16:creationId xmlns:a16="http://schemas.microsoft.com/office/drawing/2014/main" id="{03809D71-E191-B923-35A9-E0033A5E4B2E}"/>
                </a:ext>
              </a:extLst>
            </p:cNvPr>
            <p:cNvSpPr/>
            <p:nvPr/>
          </p:nvSpPr>
          <p:spPr>
            <a:xfrm>
              <a:off x="5211252" y="7152877"/>
              <a:ext cx="8742" cy="43165"/>
            </a:xfrm>
            <a:custGeom>
              <a:avLst/>
              <a:gdLst>
                <a:gd name="connsiteX0" fmla="*/ 7264 w 8742"/>
                <a:gd name="connsiteY0" fmla="*/ 28907 h 43165"/>
                <a:gd name="connsiteX1" fmla="*/ 8609 w 8742"/>
                <a:gd name="connsiteY1" fmla="*/ 9268 h 43165"/>
                <a:gd name="connsiteX2" fmla="*/ 7264 w 8742"/>
                <a:gd name="connsiteY2" fmla="*/ 2274 h 43165"/>
                <a:gd name="connsiteX3" fmla="*/ 3228 w 8742"/>
                <a:gd name="connsiteY3" fmla="*/ 121 h 43165"/>
                <a:gd name="connsiteX4" fmla="*/ 807 w 8742"/>
                <a:gd name="connsiteY4" fmla="*/ 3888 h 43165"/>
                <a:gd name="connsiteX5" fmla="*/ 0 w 8742"/>
                <a:gd name="connsiteY5" fmla="*/ 24603 h 43165"/>
                <a:gd name="connsiteX6" fmla="*/ 4305 w 8742"/>
                <a:gd name="connsiteY6" fmla="*/ 43165 h 43165"/>
                <a:gd name="connsiteX7" fmla="*/ 7264 w 8742"/>
                <a:gd name="connsiteY7" fmla="*/ 28907 h 43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42" h="43165">
                  <a:moveTo>
                    <a:pt x="7264" y="28907"/>
                  </a:moveTo>
                  <a:cubicBezTo>
                    <a:pt x="7802" y="22451"/>
                    <a:pt x="8071" y="15994"/>
                    <a:pt x="8609" y="9268"/>
                  </a:cubicBezTo>
                  <a:cubicBezTo>
                    <a:pt x="8878" y="6847"/>
                    <a:pt x="8878" y="4157"/>
                    <a:pt x="7264" y="2274"/>
                  </a:cubicBezTo>
                  <a:cubicBezTo>
                    <a:pt x="6188" y="929"/>
                    <a:pt x="5112" y="-417"/>
                    <a:pt x="3228" y="121"/>
                  </a:cubicBezTo>
                  <a:cubicBezTo>
                    <a:pt x="1345" y="660"/>
                    <a:pt x="1076" y="2005"/>
                    <a:pt x="807" y="3888"/>
                  </a:cubicBezTo>
                  <a:cubicBezTo>
                    <a:pt x="538" y="10882"/>
                    <a:pt x="269" y="17608"/>
                    <a:pt x="0" y="24603"/>
                  </a:cubicBezTo>
                  <a:cubicBezTo>
                    <a:pt x="1345" y="29983"/>
                    <a:pt x="2421" y="35364"/>
                    <a:pt x="4305" y="43165"/>
                  </a:cubicBezTo>
                  <a:cubicBezTo>
                    <a:pt x="5650" y="36709"/>
                    <a:pt x="6457" y="32674"/>
                    <a:pt x="7264" y="28907"/>
                  </a:cubicBezTo>
                  <a:close/>
                </a:path>
              </a:pathLst>
            </a:custGeom>
            <a:solidFill>
              <a:srgbClr val="CB54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4" name="Полилиния: фигура 1103">
              <a:extLst>
                <a:ext uri="{FF2B5EF4-FFF2-40B4-BE49-F238E27FC236}">
                  <a16:creationId xmlns:a16="http://schemas.microsoft.com/office/drawing/2014/main" id="{E981E588-7D31-B0C4-095A-FD48852E020A}"/>
                </a:ext>
              </a:extLst>
            </p:cNvPr>
            <p:cNvSpPr/>
            <p:nvPr/>
          </p:nvSpPr>
          <p:spPr>
            <a:xfrm>
              <a:off x="5332109" y="7264135"/>
              <a:ext cx="17104" cy="17279"/>
            </a:xfrm>
            <a:custGeom>
              <a:avLst/>
              <a:gdLst>
                <a:gd name="connsiteX0" fmla="*/ 743 w 17104"/>
                <a:gd name="connsiteY0" fmla="*/ 4275 h 17279"/>
                <a:gd name="connsiteX1" fmla="*/ 6662 w 17104"/>
                <a:gd name="connsiteY1" fmla="*/ 16650 h 17279"/>
                <a:gd name="connsiteX2" fmla="*/ 16884 w 17104"/>
                <a:gd name="connsiteY2" fmla="*/ 12346 h 17279"/>
                <a:gd name="connsiteX3" fmla="*/ 9890 w 17104"/>
                <a:gd name="connsiteY3" fmla="*/ 509 h 17279"/>
                <a:gd name="connsiteX4" fmla="*/ 743 w 17104"/>
                <a:gd name="connsiteY4" fmla="*/ 4275 h 1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4" h="17279">
                  <a:moveTo>
                    <a:pt x="743" y="4275"/>
                  </a:moveTo>
                  <a:cubicBezTo>
                    <a:pt x="-1409" y="11808"/>
                    <a:pt x="1281" y="15036"/>
                    <a:pt x="6662" y="16650"/>
                  </a:cubicBezTo>
                  <a:cubicBezTo>
                    <a:pt x="11235" y="17995"/>
                    <a:pt x="15808" y="17457"/>
                    <a:pt x="16884" y="12346"/>
                  </a:cubicBezTo>
                  <a:cubicBezTo>
                    <a:pt x="17961" y="6965"/>
                    <a:pt x="15001" y="2123"/>
                    <a:pt x="9890" y="509"/>
                  </a:cubicBezTo>
                  <a:cubicBezTo>
                    <a:pt x="5585" y="-836"/>
                    <a:pt x="1550" y="509"/>
                    <a:pt x="743" y="4275"/>
                  </a:cubicBezTo>
                  <a:close/>
                </a:path>
              </a:pathLst>
            </a:custGeom>
            <a:solidFill>
              <a:srgbClr val="CB53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5" name="Полилиния: фигура 1104">
              <a:extLst>
                <a:ext uri="{FF2B5EF4-FFF2-40B4-BE49-F238E27FC236}">
                  <a16:creationId xmlns:a16="http://schemas.microsoft.com/office/drawing/2014/main" id="{0DC05BA8-15EE-FC6D-1587-D6BF66BB3771}"/>
                </a:ext>
              </a:extLst>
            </p:cNvPr>
            <p:cNvSpPr/>
            <p:nvPr/>
          </p:nvSpPr>
          <p:spPr>
            <a:xfrm>
              <a:off x="5272859" y="6978109"/>
              <a:ext cx="27978" cy="23100"/>
            </a:xfrm>
            <a:custGeom>
              <a:avLst/>
              <a:gdLst>
                <a:gd name="connsiteX0" fmla="*/ 27710 w 27978"/>
                <a:gd name="connsiteY0" fmla="*/ 18316 h 23100"/>
                <a:gd name="connsiteX1" fmla="*/ 27979 w 27978"/>
                <a:gd name="connsiteY1" fmla="*/ 16971 h 23100"/>
                <a:gd name="connsiteX2" fmla="*/ 26633 w 27978"/>
                <a:gd name="connsiteY2" fmla="*/ 6210 h 23100"/>
                <a:gd name="connsiteX3" fmla="*/ 25019 w 27978"/>
                <a:gd name="connsiteY3" fmla="*/ 22 h 23100"/>
                <a:gd name="connsiteX4" fmla="*/ 14527 w 27978"/>
                <a:gd name="connsiteY4" fmla="*/ 7286 h 23100"/>
                <a:gd name="connsiteX5" fmla="*/ 1883 w 27978"/>
                <a:gd name="connsiteY5" fmla="*/ 19392 h 23100"/>
                <a:gd name="connsiteX6" fmla="*/ 0 w 27978"/>
                <a:gd name="connsiteY6" fmla="*/ 21813 h 23100"/>
                <a:gd name="connsiteX7" fmla="*/ 8609 w 27978"/>
                <a:gd name="connsiteY7" fmla="*/ 22889 h 23100"/>
                <a:gd name="connsiteX8" fmla="*/ 27710 w 27978"/>
                <a:gd name="connsiteY8" fmla="*/ 18316 h 2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978" h="23100">
                  <a:moveTo>
                    <a:pt x="27710" y="18316"/>
                  </a:moveTo>
                  <a:cubicBezTo>
                    <a:pt x="27710" y="17778"/>
                    <a:pt x="27979" y="17240"/>
                    <a:pt x="27979" y="16971"/>
                  </a:cubicBezTo>
                  <a:cubicBezTo>
                    <a:pt x="25288" y="13743"/>
                    <a:pt x="25288" y="9976"/>
                    <a:pt x="26633" y="6210"/>
                  </a:cubicBezTo>
                  <a:cubicBezTo>
                    <a:pt x="27441" y="3789"/>
                    <a:pt x="28517" y="1367"/>
                    <a:pt x="25019" y="22"/>
                  </a:cubicBezTo>
                  <a:cubicBezTo>
                    <a:pt x="19639" y="-247"/>
                    <a:pt x="15603" y="1905"/>
                    <a:pt x="14527" y="7286"/>
                  </a:cubicBezTo>
                  <a:cubicBezTo>
                    <a:pt x="13182" y="14550"/>
                    <a:pt x="9416" y="18585"/>
                    <a:pt x="1883" y="19392"/>
                  </a:cubicBezTo>
                  <a:cubicBezTo>
                    <a:pt x="807" y="19392"/>
                    <a:pt x="0" y="20468"/>
                    <a:pt x="0" y="21813"/>
                  </a:cubicBezTo>
                  <a:cubicBezTo>
                    <a:pt x="2690" y="22889"/>
                    <a:pt x="5649" y="23428"/>
                    <a:pt x="8609" y="22889"/>
                  </a:cubicBezTo>
                  <a:cubicBezTo>
                    <a:pt x="14527" y="18854"/>
                    <a:pt x="21253" y="19392"/>
                    <a:pt x="27710" y="18316"/>
                  </a:cubicBezTo>
                  <a:close/>
                </a:path>
              </a:pathLst>
            </a:custGeom>
            <a:solidFill>
              <a:srgbClr val="D3670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6" name="Полилиния: фигура 1105">
              <a:extLst>
                <a:ext uri="{FF2B5EF4-FFF2-40B4-BE49-F238E27FC236}">
                  <a16:creationId xmlns:a16="http://schemas.microsoft.com/office/drawing/2014/main" id="{B14CC38D-A957-6C83-5B39-6D2A795D9230}"/>
                </a:ext>
              </a:extLst>
            </p:cNvPr>
            <p:cNvSpPr/>
            <p:nvPr/>
          </p:nvSpPr>
          <p:spPr>
            <a:xfrm>
              <a:off x="5342529" y="7248245"/>
              <a:ext cx="18435" cy="17106"/>
            </a:xfrm>
            <a:custGeom>
              <a:avLst/>
              <a:gdLst>
                <a:gd name="connsiteX0" fmla="*/ 10769 w 18435"/>
                <a:gd name="connsiteY0" fmla="*/ 16129 h 17106"/>
                <a:gd name="connsiteX1" fmla="*/ 18301 w 18435"/>
                <a:gd name="connsiteY1" fmla="*/ 15053 h 17106"/>
                <a:gd name="connsiteX2" fmla="*/ 6195 w 18435"/>
                <a:gd name="connsiteY2" fmla="*/ 257 h 17106"/>
                <a:gd name="connsiteX3" fmla="*/ 8 w 18435"/>
                <a:gd name="connsiteY3" fmla="*/ 3754 h 17106"/>
                <a:gd name="connsiteX4" fmla="*/ 10769 w 18435"/>
                <a:gd name="connsiteY4" fmla="*/ 16129 h 1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35" h="17106">
                  <a:moveTo>
                    <a:pt x="10769" y="16129"/>
                  </a:moveTo>
                  <a:cubicBezTo>
                    <a:pt x="13997" y="16936"/>
                    <a:pt x="16687" y="18282"/>
                    <a:pt x="18301" y="15053"/>
                  </a:cubicBezTo>
                  <a:cubicBezTo>
                    <a:pt x="19647" y="12363"/>
                    <a:pt x="10500" y="1602"/>
                    <a:pt x="6195" y="257"/>
                  </a:cubicBezTo>
                  <a:cubicBezTo>
                    <a:pt x="2967" y="-550"/>
                    <a:pt x="8" y="526"/>
                    <a:pt x="8" y="3754"/>
                  </a:cubicBezTo>
                  <a:cubicBezTo>
                    <a:pt x="-261" y="11825"/>
                    <a:pt x="6733" y="13170"/>
                    <a:pt x="10769" y="16129"/>
                  </a:cubicBezTo>
                  <a:close/>
                </a:path>
              </a:pathLst>
            </a:custGeom>
            <a:solidFill>
              <a:srgbClr val="CB55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7" name="Полилиния: фигура 1106">
              <a:extLst>
                <a:ext uri="{FF2B5EF4-FFF2-40B4-BE49-F238E27FC236}">
                  <a16:creationId xmlns:a16="http://schemas.microsoft.com/office/drawing/2014/main" id="{0F35EC43-1C2A-E9D3-9250-E6F4074EC226}"/>
                </a:ext>
              </a:extLst>
            </p:cNvPr>
            <p:cNvSpPr/>
            <p:nvPr/>
          </p:nvSpPr>
          <p:spPr>
            <a:xfrm>
              <a:off x="5278193" y="7302103"/>
              <a:ext cx="12210" cy="13017"/>
            </a:xfrm>
            <a:custGeom>
              <a:avLst/>
              <a:gdLst>
                <a:gd name="connsiteX0" fmla="*/ 4351 w 12210"/>
                <a:gd name="connsiteY0" fmla="*/ 12849 h 13017"/>
                <a:gd name="connsiteX1" fmla="*/ 11883 w 12210"/>
                <a:gd name="connsiteY1" fmla="*/ 8006 h 13017"/>
                <a:gd name="connsiteX2" fmla="*/ 7579 w 12210"/>
                <a:gd name="connsiteY2" fmla="*/ 204 h 13017"/>
                <a:gd name="connsiteX3" fmla="*/ 315 w 12210"/>
                <a:gd name="connsiteY3" fmla="*/ 4509 h 13017"/>
                <a:gd name="connsiteX4" fmla="*/ 4351 w 12210"/>
                <a:gd name="connsiteY4" fmla="*/ 12849 h 13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10" h="13017">
                  <a:moveTo>
                    <a:pt x="4351" y="12849"/>
                  </a:moveTo>
                  <a:cubicBezTo>
                    <a:pt x="8117" y="13656"/>
                    <a:pt x="10807" y="11503"/>
                    <a:pt x="11883" y="8006"/>
                  </a:cubicBezTo>
                  <a:cubicBezTo>
                    <a:pt x="12960" y="4509"/>
                    <a:pt x="11345" y="1011"/>
                    <a:pt x="7579" y="204"/>
                  </a:cubicBezTo>
                  <a:cubicBezTo>
                    <a:pt x="4351" y="-603"/>
                    <a:pt x="1122" y="1011"/>
                    <a:pt x="315" y="4509"/>
                  </a:cubicBezTo>
                  <a:cubicBezTo>
                    <a:pt x="-492" y="8006"/>
                    <a:pt x="46" y="11503"/>
                    <a:pt x="4351" y="12849"/>
                  </a:cubicBezTo>
                  <a:close/>
                </a:path>
              </a:pathLst>
            </a:custGeom>
            <a:solidFill>
              <a:srgbClr val="FBB9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8" name="Полилиния: фигура 1107">
              <a:extLst>
                <a:ext uri="{FF2B5EF4-FFF2-40B4-BE49-F238E27FC236}">
                  <a16:creationId xmlns:a16="http://schemas.microsoft.com/office/drawing/2014/main" id="{087B7625-4C43-2F9A-D1E8-B1E0E2445E68}"/>
                </a:ext>
              </a:extLst>
            </p:cNvPr>
            <p:cNvSpPr/>
            <p:nvPr/>
          </p:nvSpPr>
          <p:spPr>
            <a:xfrm>
              <a:off x="5241022" y="7324113"/>
              <a:ext cx="14379" cy="8037"/>
            </a:xfrm>
            <a:custGeom>
              <a:avLst/>
              <a:gdLst>
                <a:gd name="connsiteX0" fmla="*/ 14351 w 14379"/>
                <a:gd name="connsiteY0" fmla="*/ 4828 h 8037"/>
                <a:gd name="connsiteX1" fmla="*/ 10584 w 14379"/>
                <a:gd name="connsiteY1" fmla="*/ 255 h 8037"/>
                <a:gd name="connsiteX2" fmla="*/ 361 w 14379"/>
                <a:gd name="connsiteY2" fmla="*/ 3483 h 8037"/>
                <a:gd name="connsiteX3" fmla="*/ 3858 w 14379"/>
                <a:gd name="connsiteY3" fmla="*/ 7787 h 8037"/>
                <a:gd name="connsiteX4" fmla="*/ 14351 w 14379"/>
                <a:gd name="connsiteY4" fmla="*/ 4828 h 8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79" h="8037">
                  <a:moveTo>
                    <a:pt x="14351" y="4828"/>
                  </a:moveTo>
                  <a:cubicBezTo>
                    <a:pt x="14619" y="1869"/>
                    <a:pt x="13005" y="524"/>
                    <a:pt x="10584" y="255"/>
                  </a:cubicBezTo>
                  <a:cubicBezTo>
                    <a:pt x="6818" y="-283"/>
                    <a:pt x="2513" y="-283"/>
                    <a:pt x="361" y="3483"/>
                  </a:cubicBezTo>
                  <a:cubicBezTo>
                    <a:pt x="-984" y="5635"/>
                    <a:pt x="1706" y="7787"/>
                    <a:pt x="3858" y="7787"/>
                  </a:cubicBezTo>
                  <a:cubicBezTo>
                    <a:pt x="7625" y="8056"/>
                    <a:pt x="11929" y="8863"/>
                    <a:pt x="14351" y="4828"/>
                  </a:cubicBezTo>
                  <a:close/>
                </a:path>
              </a:pathLst>
            </a:custGeom>
            <a:solidFill>
              <a:srgbClr val="CC57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9" name="Полилиния: фигура 1108">
              <a:extLst>
                <a:ext uri="{FF2B5EF4-FFF2-40B4-BE49-F238E27FC236}">
                  <a16:creationId xmlns:a16="http://schemas.microsoft.com/office/drawing/2014/main" id="{C16F811F-F356-4D12-86A6-619705B26A89}"/>
                </a:ext>
              </a:extLst>
            </p:cNvPr>
            <p:cNvSpPr/>
            <p:nvPr/>
          </p:nvSpPr>
          <p:spPr>
            <a:xfrm>
              <a:off x="5324793" y="7178571"/>
              <a:ext cx="10174" cy="10167"/>
            </a:xfrm>
            <a:custGeom>
              <a:avLst/>
              <a:gdLst>
                <a:gd name="connsiteX0" fmla="*/ 257 w 10174"/>
                <a:gd name="connsiteY0" fmla="*/ 3482 h 10167"/>
                <a:gd name="connsiteX1" fmla="*/ 3754 w 10174"/>
                <a:gd name="connsiteY1" fmla="*/ 9939 h 10167"/>
                <a:gd name="connsiteX2" fmla="*/ 9942 w 10174"/>
                <a:gd name="connsiteY2" fmla="*/ 6172 h 10167"/>
                <a:gd name="connsiteX3" fmla="*/ 6713 w 10174"/>
                <a:gd name="connsiteY3" fmla="*/ 523 h 10167"/>
                <a:gd name="connsiteX4" fmla="*/ 257 w 10174"/>
                <a:gd name="connsiteY4" fmla="*/ 3482 h 10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74" h="10167">
                  <a:moveTo>
                    <a:pt x="257" y="3482"/>
                  </a:moveTo>
                  <a:cubicBezTo>
                    <a:pt x="-550" y="6710"/>
                    <a:pt x="526" y="8862"/>
                    <a:pt x="3754" y="9939"/>
                  </a:cubicBezTo>
                  <a:cubicBezTo>
                    <a:pt x="6982" y="10746"/>
                    <a:pt x="9135" y="9400"/>
                    <a:pt x="9942" y="6172"/>
                  </a:cubicBezTo>
                  <a:cubicBezTo>
                    <a:pt x="10749" y="3482"/>
                    <a:pt x="9404" y="1330"/>
                    <a:pt x="6713" y="523"/>
                  </a:cubicBezTo>
                  <a:cubicBezTo>
                    <a:pt x="3485" y="-822"/>
                    <a:pt x="1333" y="523"/>
                    <a:pt x="257" y="3482"/>
                  </a:cubicBezTo>
                  <a:close/>
                </a:path>
              </a:pathLst>
            </a:custGeom>
            <a:solidFill>
              <a:srgbClr val="FCBA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0" name="Полилиния: фигура 1109">
              <a:extLst>
                <a:ext uri="{FF2B5EF4-FFF2-40B4-BE49-F238E27FC236}">
                  <a16:creationId xmlns:a16="http://schemas.microsoft.com/office/drawing/2014/main" id="{CBC1B0EA-397E-9A32-05A0-38345DA7AE2D}"/>
                </a:ext>
              </a:extLst>
            </p:cNvPr>
            <p:cNvSpPr/>
            <p:nvPr/>
          </p:nvSpPr>
          <p:spPr>
            <a:xfrm>
              <a:off x="4955127" y="7151384"/>
              <a:ext cx="9159" cy="24234"/>
            </a:xfrm>
            <a:custGeom>
              <a:avLst/>
              <a:gdLst>
                <a:gd name="connsiteX0" fmla="*/ 551 w 9159"/>
                <a:gd name="connsiteY0" fmla="*/ 0 h 24234"/>
                <a:gd name="connsiteX1" fmla="*/ 7007 w 9159"/>
                <a:gd name="connsiteY1" fmla="*/ 23674 h 24234"/>
                <a:gd name="connsiteX2" fmla="*/ 9160 w 9159"/>
                <a:gd name="connsiteY2" fmla="*/ 22598 h 24234"/>
                <a:gd name="connsiteX3" fmla="*/ 551 w 9159"/>
                <a:gd name="connsiteY3" fmla="*/ 0 h 24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59" h="24234">
                  <a:moveTo>
                    <a:pt x="551" y="0"/>
                  </a:moveTo>
                  <a:cubicBezTo>
                    <a:pt x="-1871" y="9147"/>
                    <a:pt x="4317" y="16142"/>
                    <a:pt x="7007" y="23674"/>
                  </a:cubicBezTo>
                  <a:cubicBezTo>
                    <a:pt x="8352" y="24750"/>
                    <a:pt x="9160" y="24212"/>
                    <a:pt x="9160" y="22598"/>
                  </a:cubicBezTo>
                  <a:cubicBezTo>
                    <a:pt x="6469" y="14796"/>
                    <a:pt x="5662" y="6457"/>
                    <a:pt x="551" y="0"/>
                  </a:cubicBezTo>
                  <a:close/>
                </a:path>
              </a:pathLst>
            </a:custGeom>
            <a:solidFill>
              <a:srgbClr val="E9E1D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1" name="Полилиния: фигура 1110">
              <a:extLst>
                <a:ext uri="{FF2B5EF4-FFF2-40B4-BE49-F238E27FC236}">
                  <a16:creationId xmlns:a16="http://schemas.microsoft.com/office/drawing/2014/main" id="{D0E0F729-BB5F-A8DC-29EE-752CD6C2C59B}"/>
                </a:ext>
              </a:extLst>
            </p:cNvPr>
            <p:cNvSpPr/>
            <p:nvPr/>
          </p:nvSpPr>
          <p:spPr>
            <a:xfrm>
              <a:off x="5384069" y="7239086"/>
              <a:ext cx="9516" cy="9146"/>
            </a:xfrm>
            <a:custGeom>
              <a:avLst/>
              <a:gdLst>
                <a:gd name="connsiteX0" fmla="*/ 166 w 9516"/>
                <a:gd name="connsiteY0" fmla="*/ 5919 h 9146"/>
                <a:gd name="connsiteX1" fmla="*/ 2049 w 9516"/>
                <a:gd name="connsiteY1" fmla="*/ 9147 h 9146"/>
                <a:gd name="connsiteX2" fmla="*/ 9313 w 9516"/>
                <a:gd name="connsiteY2" fmla="*/ 3497 h 9146"/>
                <a:gd name="connsiteX3" fmla="*/ 8237 w 9516"/>
                <a:gd name="connsiteY3" fmla="*/ 0 h 9146"/>
                <a:gd name="connsiteX4" fmla="*/ 166 w 9516"/>
                <a:gd name="connsiteY4" fmla="*/ 5919 h 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16" h="9146">
                  <a:moveTo>
                    <a:pt x="166" y="5919"/>
                  </a:moveTo>
                  <a:cubicBezTo>
                    <a:pt x="-372" y="8071"/>
                    <a:pt x="435" y="9147"/>
                    <a:pt x="2049" y="9147"/>
                  </a:cubicBezTo>
                  <a:cubicBezTo>
                    <a:pt x="5816" y="9147"/>
                    <a:pt x="8237" y="6995"/>
                    <a:pt x="9313" y="3497"/>
                  </a:cubicBezTo>
                  <a:cubicBezTo>
                    <a:pt x="9582" y="2152"/>
                    <a:pt x="9851" y="0"/>
                    <a:pt x="8237" y="0"/>
                  </a:cubicBezTo>
                  <a:cubicBezTo>
                    <a:pt x="4201" y="0"/>
                    <a:pt x="2856" y="4304"/>
                    <a:pt x="166" y="5919"/>
                  </a:cubicBezTo>
                  <a:close/>
                </a:path>
              </a:pathLst>
            </a:custGeom>
            <a:solidFill>
              <a:srgbClr val="CE5D0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2" name="Полилиния: фигура 1111">
              <a:extLst>
                <a:ext uri="{FF2B5EF4-FFF2-40B4-BE49-F238E27FC236}">
                  <a16:creationId xmlns:a16="http://schemas.microsoft.com/office/drawing/2014/main" id="{D01376A3-3CB5-3FC8-5A3E-F787C8E2C05D}"/>
                </a:ext>
              </a:extLst>
            </p:cNvPr>
            <p:cNvSpPr/>
            <p:nvPr/>
          </p:nvSpPr>
          <p:spPr>
            <a:xfrm>
              <a:off x="5346454" y="7215117"/>
              <a:ext cx="8293" cy="7961"/>
            </a:xfrm>
            <a:custGeom>
              <a:avLst/>
              <a:gdLst>
                <a:gd name="connsiteX0" fmla="*/ 118 w 8293"/>
                <a:gd name="connsiteY0" fmla="*/ 3254 h 7961"/>
                <a:gd name="connsiteX1" fmla="*/ 3346 w 8293"/>
                <a:gd name="connsiteY1" fmla="*/ 7827 h 7961"/>
                <a:gd name="connsiteX2" fmla="*/ 8188 w 8293"/>
                <a:gd name="connsiteY2" fmla="*/ 4599 h 7961"/>
                <a:gd name="connsiteX3" fmla="*/ 5229 w 8293"/>
                <a:gd name="connsiteY3" fmla="*/ 295 h 7961"/>
                <a:gd name="connsiteX4" fmla="*/ 118 w 8293"/>
                <a:gd name="connsiteY4" fmla="*/ 3254 h 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93" h="7961">
                  <a:moveTo>
                    <a:pt x="118" y="3254"/>
                  </a:moveTo>
                  <a:cubicBezTo>
                    <a:pt x="-420" y="5675"/>
                    <a:pt x="925" y="7558"/>
                    <a:pt x="3346" y="7827"/>
                  </a:cubicBezTo>
                  <a:cubicBezTo>
                    <a:pt x="5767" y="8366"/>
                    <a:pt x="7651" y="7289"/>
                    <a:pt x="8188" y="4599"/>
                  </a:cubicBezTo>
                  <a:cubicBezTo>
                    <a:pt x="8727" y="2178"/>
                    <a:pt x="7112" y="833"/>
                    <a:pt x="5229" y="295"/>
                  </a:cubicBezTo>
                  <a:cubicBezTo>
                    <a:pt x="3077" y="-512"/>
                    <a:pt x="925" y="295"/>
                    <a:pt x="118" y="3254"/>
                  </a:cubicBezTo>
                  <a:close/>
                </a:path>
              </a:pathLst>
            </a:custGeom>
            <a:solidFill>
              <a:srgbClr val="FBB84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3" name="Полилиния: фигура 1112">
              <a:extLst>
                <a:ext uri="{FF2B5EF4-FFF2-40B4-BE49-F238E27FC236}">
                  <a16:creationId xmlns:a16="http://schemas.microsoft.com/office/drawing/2014/main" id="{2ABE0140-009A-E1BD-5D06-6D3D81D36755}"/>
                </a:ext>
              </a:extLst>
            </p:cNvPr>
            <p:cNvSpPr/>
            <p:nvPr/>
          </p:nvSpPr>
          <p:spPr>
            <a:xfrm>
              <a:off x="5438880" y="6962179"/>
              <a:ext cx="8370" cy="7393"/>
            </a:xfrm>
            <a:custGeom>
              <a:avLst/>
              <a:gdLst>
                <a:gd name="connsiteX0" fmla="*/ 8307 w 8370"/>
                <a:gd name="connsiteY0" fmla="*/ 4385 h 7393"/>
                <a:gd name="connsiteX1" fmla="*/ 5617 w 8370"/>
                <a:gd name="connsiteY1" fmla="*/ 80 h 7393"/>
                <a:gd name="connsiteX2" fmla="*/ 237 w 8370"/>
                <a:gd name="connsiteY2" fmla="*/ 3040 h 7393"/>
                <a:gd name="connsiteX3" fmla="*/ 2927 w 8370"/>
                <a:gd name="connsiteY3" fmla="*/ 7344 h 7393"/>
                <a:gd name="connsiteX4" fmla="*/ 8307 w 8370"/>
                <a:gd name="connsiteY4" fmla="*/ 4385 h 7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70" h="7393">
                  <a:moveTo>
                    <a:pt x="8307" y="4385"/>
                  </a:moveTo>
                  <a:cubicBezTo>
                    <a:pt x="8576" y="2233"/>
                    <a:pt x="8039" y="349"/>
                    <a:pt x="5617" y="80"/>
                  </a:cubicBezTo>
                  <a:cubicBezTo>
                    <a:pt x="3465" y="-189"/>
                    <a:pt x="1044" y="80"/>
                    <a:pt x="237" y="3040"/>
                  </a:cubicBezTo>
                  <a:cubicBezTo>
                    <a:pt x="-570" y="5461"/>
                    <a:pt x="775" y="6806"/>
                    <a:pt x="2927" y="7344"/>
                  </a:cubicBezTo>
                  <a:cubicBezTo>
                    <a:pt x="5348" y="7613"/>
                    <a:pt x="7231" y="6806"/>
                    <a:pt x="8307" y="4385"/>
                  </a:cubicBezTo>
                  <a:close/>
                </a:path>
              </a:pathLst>
            </a:custGeom>
            <a:solidFill>
              <a:srgbClr val="FAB64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4" name="Полилиния: фигура 1113">
              <a:extLst>
                <a:ext uri="{FF2B5EF4-FFF2-40B4-BE49-F238E27FC236}">
                  <a16:creationId xmlns:a16="http://schemas.microsoft.com/office/drawing/2014/main" id="{E814BC74-141D-7361-3AA9-CDD1B9CC266A}"/>
                </a:ext>
              </a:extLst>
            </p:cNvPr>
            <p:cNvSpPr/>
            <p:nvPr/>
          </p:nvSpPr>
          <p:spPr>
            <a:xfrm>
              <a:off x="5304873" y="7038124"/>
              <a:ext cx="13182" cy="6560"/>
            </a:xfrm>
            <a:custGeom>
              <a:avLst/>
              <a:gdLst>
                <a:gd name="connsiteX0" fmla="*/ 0 w 13182"/>
                <a:gd name="connsiteY0" fmla="*/ 5381 h 6560"/>
                <a:gd name="connsiteX1" fmla="*/ 13182 w 13182"/>
                <a:gd name="connsiteY1" fmla="*/ 0 h 6560"/>
                <a:gd name="connsiteX2" fmla="*/ 0 w 13182"/>
                <a:gd name="connsiteY2" fmla="*/ 5381 h 6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82" h="6560">
                  <a:moveTo>
                    <a:pt x="0" y="5381"/>
                  </a:moveTo>
                  <a:cubicBezTo>
                    <a:pt x="6457" y="7802"/>
                    <a:pt x="10761" y="6726"/>
                    <a:pt x="13182" y="0"/>
                  </a:cubicBezTo>
                  <a:cubicBezTo>
                    <a:pt x="8340" y="807"/>
                    <a:pt x="4305" y="2421"/>
                    <a:pt x="0" y="5381"/>
                  </a:cubicBezTo>
                  <a:close/>
                </a:path>
              </a:pathLst>
            </a:custGeom>
            <a:solidFill>
              <a:srgbClr val="F2D5B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5" name="Полилиния: фигура 1114">
              <a:extLst>
                <a:ext uri="{FF2B5EF4-FFF2-40B4-BE49-F238E27FC236}">
                  <a16:creationId xmlns:a16="http://schemas.microsoft.com/office/drawing/2014/main" id="{7FC7AEFD-D9F6-4330-4D77-7CA2EF9DDBB9}"/>
                </a:ext>
              </a:extLst>
            </p:cNvPr>
            <p:cNvSpPr/>
            <p:nvPr/>
          </p:nvSpPr>
          <p:spPr>
            <a:xfrm>
              <a:off x="5162957" y="7278052"/>
              <a:ext cx="5722" cy="6162"/>
            </a:xfrm>
            <a:custGeom>
              <a:avLst/>
              <a:gdLst>
                <a:gd name="connsiteX0" fmla="*/ 2292 w 5722"/>
                <a:gd name="connsiteY0" fmla="*/ 5961 h 6162"/>
                <a:gd name="connsiteX1" fmla="*/ 5520 w 5722"/>
                <a:gd name="connsiteY1" fmla="*/ 4347 h 6162"/>
                <a:gd name="connsiteX2" fmla="*/ 3906 w 5722"/>
                <a:gd name="connsiteY2" fmla="*/ 312 h 6162"/>
                <a:gd name="connsiteX3" fmla="*/ 140 w 5722"/>
                <a:gd name="connsiteY3" fmla="*/ 2195 h 6162"/>
                <a:gd name="connsiteX4" fmla="*/ 2292 w 5722"/>
                <a:gd name="connsiteY4" fmla="*/ 5961 h 6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22" h="6162">
                  <a:moveTo>
                    <a:pt x="2292" y="5961"/>
                  </a:moveTo>
                  <a:cubicBezTo>
                    <a:pt x="3906" y="6499"/>
                    <a:pt x="5251" y="5961"/>
                    <a:pt x="5520" y="4347"/>
                  </a:cubicBezTo>
                  <a:cubicBezTo>
                    <a:pt x="6059" y="2733"/>
                    <a:pt x="5520" y="850"/>
                    <a:pt x="3906" y="312"/>
                  </a:cubicBezTo>
                  <a:cubicBezTo>
                    <a:pt x="2023" y="-495"/>
                    <a:pt x="678" y="312"/>
                    <a:pt x="140" y="2195"/>
                  </a:cubicBezTo>
                  <a:cubicBezTo>
                    <a:pt x="-398" y="4078"/>
                    <a:pt x="678" y="5423"/>
                    <a:pt x="2292" y="5961"/>
                  </a:cubicBezTo>
                  <a:close/>
                </a:path>
              </a:pathLst>
            </a:custGeom>
            <a:solidFill>
              <a:srgbClr val="CD5A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6" name="Полилиния: фигура 1115">
              <a:extLst>
                <a:ext uri="{FF2B5EF4-FFF2-40B4-BE49-F238E27FC236}">
                  <a16:creationId xmlns:a16="http://schemas.microsoft.com/office/drawing/2014/main" id="{495B8997-C9B0-5BF3-B7F8-47786049D956}"/>
                </a:ext>
              </a:extLst>
            </p:cNvPr>
            <p:cNvSpPr/>
            <p:nvPr/>
          </p:nvSpPr>
          <p:spPr>
            <a:xfrm>
              <a:off x="5459663" y="6976736"/>
              <a:ext cx="5443" cy="5766"/>
            </a:xfrm>
            <a:custGeom>
              <a:avLst/>
              <a:gdLst>
                <a:gd name="connsiteX0" fmla="*/ 1783 w 5443"/>
                <a:gd name="connsiteY0" fmla="*/ 5701 h 5766"/>
                <a:gd name="connsiteX1" fmla="*/ 5280 w 5443"/>
                <a:gd name="connsiteY1" fmla="*/ 3817 h 5766"/>
                <a:gd name="connsiteX2" fmla="*/ 3128 w 5443"/>
                <a:gd name="connsiteY2" fmla="*/ 51 h 5766"/>
                <a:gd name="connsiteX3" fmla="*/ 169 w 5443"/>
                <a:gd name="connsiteY3" fmla="*/ 2203 h 5766"/>
                <a:gd name="connsiteX4" fmla="*/ 1783 w 5443"/>
                <a:gd name="connsiteY4" fmla="*/ 5701 h 5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43" h="5766">
                  <a:moveTo>
                    <a:pt x="1783" y="5701"/>
                  </a:moveTo>
                  <a:cubicBezTo>
                    <a:pt x="3397" y="5970"/>
                    <a:pt x="4742" y="5431"/>
                    <a:pt x="5280" y="3817"/>
                  </a:cubicBezTo>
                  <a:cubicBezTo>
                    <a:pt x="5818" y="1934"/>
                    <a:pt x="5011" y="320"/>
                    <a:pt x="3128" y="51"/>
                  </a:cubicBezTo>
                  <a:cubicBezTo>
                    <a:pt x="1783" y="-218"/>
                    <a:pt x="169" y="589"/>
                    <a:pt x="169" y="2203"/>
                  </a:cubicBezTo>
                  <a:cubicBezTo>
                    <a:pt x="-370" y="4086"/>
                    <a:pt x="438" y="5162"/>
                    <a:pt x="1783" y="5701"/>
                  </a:cubicBezTo>
                  <a:close/>
                </a:path>
              </a:pathLst>
            </a:custGeom>
            <a:solidFill>
              <a:srgbClr val="F1A9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7" name="Полилиния: фигура 1116">
              <a:extLst>
                <a:ext uri="{FF2B5EF4-FFF2-40B4-BE49-F238E27FC236}">
                  <a16:creationId xmlns:a16="http://schemas.microsoft.com/office/drawing/2014/main" id="{51866394-7401-2E44-215E-43A2CAE39286}"/>
                </a:ext>
              </a:extLst>
            </p:cNvPr>
            <p:cNvSpPr/>
            <p:nvPr/>
          </p:nvSpPr>
          <p:spPr>
            <a:xfrm>
              <a:off x="5135925" y="7291277"/>
              <a:ext cx="12106" cy="5649"/>
            </a:xfrm>
            <a:custGeom>
              <a:avLst/>
              <a:gdLst>
                <a:gd name="connsiteX0" fmla="*/ 0 w 12106"/>
                <a:gd name="connsiteY0" fmla="*/ 1883 h 5649"/>
                <a:gd name="connsiteX1" fmla="*/ 12106 w 12106"/>
                <a:gd name="connsiteY1" fmla="*/ 5650 h 5649"/>
                <a:gd name="connsiteX2" fmla="*/ 1076 w 12106"/>
                <a:gd name="connsiteY2" fmla="*/ 0 h 5649"/>
                <a:gd name="connsiteX3" fmla="*/ 0 w 12106"/>
                <a:gd name="connsiteY3" fmla="*/ 1883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06" h="5649">
                  <a:moveTo>
                    <a:pt x="0" y="1883"/>
                  </a:moveTo>
                  <a:cubicBezTo>
                    <a:pt x="3228" y="4843"/>
                    <a:pt x="7533" y="5112"/>
                    <a:pt x="12106" y="5650"/>
                  </a:cubicBezTo>
                  <a:cubicBezTo>
                    <a:pt x="8340" y="3766"/>
                    <a:pt x="4843" y="1883"/>
                    <a:pt x="1076" y="0"/>
                  </a:cubicBezTo>
                  <a:cubicBezTo>
                    <a:pt x="538" y="538"/>
                    <a:pt x="269" y="1345"/>
                    <a:pt x="0" y="1883"/>
                  </a:cubicBezTo>
                  <a:close/>
                </a:path>
              </a:pathLst>
            </a:custGeom>
            <a:solidFill>
              <a:srgbClr val="E9B4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8" name="Полилиния: фигура 1117">
              <a:extLst>
                <a:ext uri="{FF2B5EF4-FFF2-40B4-BE49-F238E27FC236}">
                  <a16:creationId xmlns:a16="http://schemas.microsoft.com/office/drawing/2014/main" id="{628BE37A-21FF-3298-6A44-BB3CD1344AC2}"/>
                </a:ext>
              </a:extLst>
            </p:cNvPr>
            <p:cNvSpPr/>
            <p:nvPr/>
          </p:nvSpPr>
          <p:spPr>
            <a:xfrm>
              <a:off x="5320745" y="7032206"/>
              <a:ext cx="10492" cy="5044"/>
            </a:xfrm>
            <a:custGeom>
              <a:avLst/>
              <a:gdLst>
                <a:gd name="connsiteX0" fmla="*/ 10492 w 10492"/>
                <a:gd name="connsiteY0" fmla="*/ 4573 h 5044"/>
                <a:gd name="connsiteX1" fmla="*/ 6726 w 10492"/>
                <a:gd name="connsiteY1" fmla="*/ 0 h 5044"/>
                <a:gd name="connsiteX2" fmla="*/ 0 w 10492"/>
                <a:gd name="connsiteY2" fmla="*/ 4304 h 5044"/>
                <a:gd name="connsiteX3" fmla="*/ 10492 w 10492"/>
                <a:gd name="connsiteY3" fmla="*/ 4573 h 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92" h="5044">
                  <a:moveTo>
                    <a:pt x="10492" y="4573"/>
                  </a:moveTo>
                  <a:cubicBezTo>
                    <a:pt x="10223" y="2421"/>
                    <a:pt x="8340" y="1345"/>
                    <a:pt x="6726" y="0"/>
                  </a:cubicBezTo>
                  <a:cubicBezTo>
                    <a:pt x="4573" y="1345"/>
                    <a:pt x="2690" y="2690"/>
                    <a:pt x="0" y="4304"/>
                  </a:cubicBezTo>
                  <a:cubicBezTo>
                    <a:pt x="4035" y="5381"/>
                    <a:pt x="7264" y="5111"/>
                    <a:pt x="10492" y="4573"/>
                  </a:cubicBezTo>
                  <a:close/>
                </a:path>
              </a:pathLst>
            </a:custGeom>
            <a:solidFill>
              <a:srgbClr val="F3D2A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9" name="Полилиния: фигура 1118">
              <a:extLst>
                <a:ext uri="{FF2B5EF4-FFF2-40B4-BE49-F238E27FC236}">
                  <a16:creationId xmlns:a16="http://schemas.microsoft.com/office/drawing/2014/main" id="{C8E693F7-0E40-D263-51AB-5450166F57DC}"/>
                </a:ext>
              </a:extLst>
            </p:cNvPr>
            <p:cNvSpPr/>
            <p:nvPr/>
          </p:nvSpPr>
          <p:spPr>
            <a:xfrm>
              <a:off x="5022721" y="7135197"/>
              <a:ext cx="7208" cy="6232"/>
            </a:xfrm>
            <a:custGeom>
              <a:avLst/>
              <a:gdLst>
                <a:gd name="connsiteX0" fmla="*/ 1828 w 7208"/>
                <a:gd name="connsiteY0" fmla="*/ 6233 h 6232"/>
                <a:gd name="connsiteX1" fmla="*/ 7208 w 7208"/>
                <a:gd name="connsiteY1" fmla="*/ 2466 h 6232"/>
                <a:gd name="connsiteX2" fmla="*/ 751 w 7208"/>
                <a:gd name="connsiteY2" fmla="*/ 1390 h 6232"/>
                <a:gd name="connsiteX3" fmla="*/ 1828 w 7208"/>
                <a:gd name="connsiteY3" fmla="*/ 6233 h 6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08" h="6232">
                  <a:moveTo>
                    <a:pt x="1828" y="6233"/>
                  </a:moveTo>
                  <a:cubicBezTo>
                    <a:pt x="3711" y="4888"/>
                    <a:pt x="5325" y="3812"/>
                    <a:pt x="7208" y="2466"/>
                  </a:cubicBezTo>
                  <a:cubicBezTo>
                    <a:pt x="5594" y="-1569"/>
                    <a:pt x="2635" y="314"/>
                    <a:pt x="751" y="1390"/>
                  </a:cubicBezTo>
                  <a:cubicBezTo>
                    <a:pt x="-1132" y="3004"/>
                    <a:pt x="1021" y="4619"/>
                    <a:pt x="1828" y="6233"/>
                  </a:cubicBezTo>
                  <a:close/>
                </a:path>
              </a:pathLst>
            </a:custGeom>
            <a:solidFill>
              <a:srgbClr val="F0CFA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0" name="Полилиния: фигура 1119">
              <a:extLst>
                <a:ext uri="{FF2B5EF4-FFF2-40B4-BE49-F238E27FC236}">
                  <a16:creationId xmlns:a16="http://schemas.microsoft.com/office/drawing/2014/main" id="{13C4E3DC-5714-CF52-DBBC-2F0C2CB1DB6A}"/>
                </a:ext>
              </a:extLst>
            </p:cNvPr>
            <p:cNvSpPr/>
            <p:nvPr/>
          </p:nvSpPr>
          <p:spPr>
            <a:xfrm>
              <a:off x="5443161" y="7026287"/>
              <a:ext cx="6019" cy="4969"/>
            </a:xfrm>
            <a:custGeom>
              <a:avLst/>
              <a:gdLst>
                <a:gd name="connsiteX0" fmla="*/ 260 w 6019"/>
                <a:gd name="connsiteY0" fmla="*/ 2421 h 4969"/>
                <a:gd name="connsiteX1" fmla="*/ 1336 w 6019"/>
                <a:gd name="connsiteY1" fmla="*/ 4843 h 4969"/>
                <a:gd name="connsiteX2" fmla="*/ 5640 w 6019"/>
                <a:gd name="connsiteY2" fmla="*/ 3228 h 4969"/>
                <a:gd name="connsiteX3" fmla="*/ 4564 w 6019"/>
                <a:gd name="connsiteY3" fmla="*/ 0 h 4969"/>
                <a:gd name="connsiteX4" fmla="*/ 260 w 6019"/>
                <a:gd name="connsiteY4" fmla="*/ 2421 h 4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" h="4969">
                  <a:moveTo>
                    <a:pt x="260" y="2421"/>
                  </a:moveTo>
                  <a:cubicBezTo>
                    <a:pt x="-278" y="3497"/>
                    <a:pt x="-9" y="4843"/>
                    <a:pt x="1336" y="4843"/>
                  </a:cubicBezTo>
                  <a:cubicBezTo>
                    <a:pt x="2950" y="5112"/>
                    <a:pt x="4833" y="5112"/>
                    <a:pt x="5640" y="3228"/>
                  </a:cubicBezTo>
                  <a:cubicBezTo>
                    <a:pt x="6447" y="1883"/>
                    <a:pt x="5909" y="269"/>
                    <a:pt x="4564" y="0"/>
                  </a:cubicBezTo>
                  <a:cubicBezTo>
                    <a:pt x="2681" y="0"/>
                    <a:pt x="1336" y="1076"/>
                    <a:pt x="260" y="2421"/>
                  </a:cubicBezTo>
                  <a:close/>
                </a:path>
              </a:pathLst>
            </a:custGeom>
            <a:solidFill>
              <a:srgbClr val="F6E3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1" name="Полилиния: фигура 1120">
              <a:extLst>
                <a:ext uri="{FF2B5EF4-FFF2-40B4-BE49-F238E27FC236}">
                  <a16:creationId xmlns:a16="http://schemas.microsoft.com/office/drawing/2014/main" id="{3D5B5100-CFAD-7871-CE7E-A7F2C8AAFC07}"/>
                </a:ext>
              </a:extLst>
            </p:cNvPr>
            <p:cNvSpPr/>
            <p:nvPr/>
          </p:nvSpPr>
          <p:spPr>
            <a:xfrm>
              <a:off x="5398494" y="7052443"/>
              <a:ext cx="12644" cy="2502"/>
            </a:xfrm>
            <a:custGeom>
              <a:avLst/>
              <a:gdLst>
                <a:gd name="connsiteX0" fmla="*/ 12644 w 12644"/>
                <a:gd name="connsiteY0" fmla="*/ 747 h 2502"/>
                <a:gd name="connsiteX1" fmla="*/ 0 w 12644"/>
                <a:gd name="connsiteY1" fmla="*/ 1823 h 2502"/>
                <a:gd name="connsiteX2" fmla="*/ 12644 w 12644"/>
                <a:gd name="connsiteY2" fmla="*/ 747 h 2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4" h="2502">
                  <a:moveTo>
                    <a:pt x="12644" y="747"/>
                  </a:moveTo>
                  <a:cubicBezTo>
                    <a:pt x="8340" y="-598"/>
                    <a:pt x="4035" y="-60"/>
                    <a:pt x="0" y="1823"/>
                  </a:cubicBezTo>
                  <a:cubicBezTo>
                    <a:pt x="4304" y="3168"/>
                    <a:pt x="8340" y="2361"/>
                    <a:pt x="12644" y="747"/>
                  </a:cubicBezTo>
                  <a:close/>
                </a:path>
              </a:pathLst>
            </a:custGeom>
            <a:solidFill>
              <a:srgbClr val="CB53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2" name="Полилиния: фигура 1121">
              <a:extLst>
                <a:ext uri="{FF2B5EF4-FFF2-40B4-BE49-F238E27FC236}">
                  <a16:creationId xmlns:a16="http://schemas.microsoft.com/office/drawing/2014/main" id="{13187053-4F7B-9DF0-26E5-CA1A7965E583}"/>
                </a:ext>
              </a:extLst>
            </p:cNvPr>
            <p:cNvSpPr/>
            <p:nvPr/>
          </p:nvSpPr>
          <p:spPr>
            <a:xfrm>
              <a:off x="5443587" y="7001806"/>
              <a:ext cx="2922" cy="5003"/>
            </a:xfrm>
            <a:custGeom>
              <a:avLst/>
              <a:gdLst>
                <a:gd name="connsiteX0" fmla="*/ 1448 w 2922"/>
                <a:gd name="connsiteY0" fmla="*/ 0 h 5003"/>
                <a:gd name="connsiteX1" fmla="*/ 1179 w 2922"/>
                <a:gd name="connsiteY1" fmla="*/ 4842 h 5003"/>
                <a:gd name="connsiteX2" fmla="*/ 2793 w 2922"/>
                <a:gd name="connsiteY2" fmla="*/ 1883 h 5003"/>
                <a:gd name="connsiteX3" fmla="*/ 1448 w 2922"/>
                <a:gd name="connsiteY3" fmla="*/ 0 h 5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2" h="5003">
                  <a:moveTo>
                    <a:pt x="1448" y="0"/>
                  </a:moveTo>
                  <a:cubicBezTo>
                    <a:pt x="-435" y="1614"/>
                    <a:pt x="-435" y="4304"/>
                    <a:pt x="1179" y="4842"/>
                  </a:cubicBezTo>
                  <a:cubicBezTo>
                    <a:pt x="3600" y="5650"/>
                    <a:pt x="2793" y="3228"/>
                    <a:pt x="2793" y="1883"/>
                  </a:cubicBezTo>
                  <a:cubicBezTo>
                    <a:pt x="2793" y="1076"/>
                    <a:pt x="1986" y="538"/>
                    <a:pt x="1448" y="0"/>
                  </a:cubicBezTo>
                  <a:close/>
                </a:path>
              </a:pathLst>
            </a:custGeom>
            <a:solidFill>
              <a:srgbClr val="EABC8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3" name="Полилиния: фигура 1122">
              <a:extLst>
                <a:ext uri="{FF2B5EF4-FFF2-40B4-BE49-F238E27FC236}">
                  <a16:creationId xmlns:a16="http://schemas.microsoft.com/office/drawing/2014/main" id="{3B0F8C5D-0C7D-D96F-9778-5887EA3D3D59}"/>
                </a:ext>
              </a:extLst>
            </p:cNvPr>
            <p:cNvSpPr/>
            <p:nvPr/>
          </p:nvSpPr>
          <p:spPr>
            <a:xfrm>
              <a:off x="5378317" y="7273252"/>
              <a:ext cx="6187" cy="4405"/>
            </a:xfrm>
            <a:custGeom>
              <a:avLst/>
              <a:gdLst>
                <a:gd name="connsiteX0" fmla="*/ 0 w 6187"/>
                <a:gd name="connsiteY0" fmla="*/ 2690 h 4405"/>
                <a:gd name="connsiteX1" fmla="*/ 1883 w 6187"/>
                <a:gd name="connsiteY1" fmla="*/ 3497 h 4405"/>
                <a:gd name="connsiteX2" fmla="*/ 2690 w 6187"/>
                <a:gd name="connsiteY2" fmla="*/ 4304 h 4405"/>
                <a:gd name="connsiteX3" fmla="*/ 3497 w 6187"/>
                <a:gd name="connsiteY3" fmla="*/ 4035 h 4405"/>
                <a:gd name="connsiteX4" fmla="*/ 6188 w 6187"/>
                <a:gd name="connsiteY4" fmla="*/ 0 h 4405"/>
                <a:gd name="connsiteX5" fmla="*/ 0 w 6187"/>
                <a:gd name="connsiteY5" fmla="*/ 2690 h 4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7" h="4405">
                  <a:moveTo>
                    <a:pt x="0" y="2690"/>
                  </a:moveTo>
                  <a:cubicBezTo>
                    <a:pt x="538" y="2959"/>
                    <a:pt x="1345" y="3228"/>
                    <a:pt x="1883" y="3497"/>
                  </a:cubicBezTo>
                  <a:cubicBezTo>
                    <a:pt x="2152" y="4304"/>
                    <a:pt x="2421" y="4573"/>
                    <a:pt x="2690" y="4304"/>
                  </a:cubicBezTo>
                  <a:cubicBezTo>
                    <a:pt x="2959" y="4304"/>
                    <a:pt x="3228" y="4035"/>
                    <a:pt x="3497" y="4035"/>
                  </a:cubicBezTo>
                  <a:cubicBezTo>
                    <a:pt x="4304" y="2690"/>
                    <a:pt x="5381" y="1345"/>
                    <a:pt x="6188" y="0"/>
                  </a:cubicBezTo>
                  <a:cubicBezTo>
                    <a:pt x="3766" y="807"/>
                    <a:pt x="1614" y="1076"/>
                    <a:pt x="0" y="2690"/>
                  </a:cubicBezTo>
                  <a:close/>
                </a:path>
              </a:pathLst>
            </a:custGeom>
            <a:solidFill>
              <a:srgbClr val="F1E6D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4" name="Полилиния: фигура 1123">
              <a:extLst>
                <a:ext uri="{FF2B5EF4-FFF2-40B4-BE49-F238E27FC236}">
                  <a16:creationId xmlns:a16="http://schemas.microsoft.com/office/drawing/2014/main" id="{830D44E7-8AFA-0EBB-4693-1D5F2BAD48B1}"/>
                </a:ext>
              </a:extLst>
            </p:cNvPr>
            <p:cNvSpPr/>
            <p:nvPr/>
          </p:nvSpPr>
          <p:spPr>
            <a:xfrm>
              <a:off x="4965094" y="7178287"/>
              <a:ext cx="3766" cy="6456"/>
            </a:xfrm>
            <a:custGeom>
              <a:avLst/>
              <a:gdLst>
                <a:gd name="connsiteX0" fmla="*/ 269 w 3766"/>
                <a:gd name="connsiteY0" fmla="*/ 1883 h 6456"/>
                <a:gd name="connsiteX1" fmla="*/ 3766 w 3766"/>
                <a:gd name="connsiteY1" fmla="*/ 6457 h 6456"/>
                <a:gd name="connsiteX2" fmla="*/ 1076 w 3766"/>
                <a:gd name="connsiteY2" fmla="*/ 0 h 6456"/>
                <a:gd name="connsiteX3" fmla="*/ 269 w 3766"/>
                <a:gd name="connsiteY3" fmla="*/ 1883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66" h="6456">
                  <a:moveTo>
                    <a:pt x="269" y="1883"/>
                  </a:moveTo>
                  <a:cubicBezTo>
                    <a:pt x="807" y="4035"/>
                    <a:pt x="1883" y="5650"/>
                    <a:pt x="3766" y="6457"/>
                  </a:cubicBezTo>
                  <a:cubicBezTo>
                    <a:pt x="3766" y="3766"/>
                    <a:pt x="2690" y="1883"/>
                    <a:pt x="1076" y="0"/>
                  </a:cubicBezTo>
                  <a:cubicBezTo>
                    <a:pt x="0" y="269"/>
                    <a:pt x="-269" y="807"/>
                    <a:pt x="269" y="1883"/>
                  </a:cubicBezTo>
                  <a:close/>
                </a:path>
              </a:pathLst>
            </a:custGeom>
            <a:solidFill>
              <a:srgbClr val="CDA97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5" name="Полилиния: фигура 1124">
              <a:extLst>
                <a:ext uri="{FF2B5EF4-FFF2-40B4-BE49-F238E27FC236}">
                  <a16:creationId xmlns:a16="http://schemas.microsoft.com/office/drawing/2014/main" id="{FB8DADDB-1333-7F82-A361-364281EDD387}"/>
                </a:ext>
              </a:extLst>
            </p:cNvPr>
            <p:cNvSpPr/>
            <p:nvPr/>
          </p:nvSpPr>
          <p:spPr>
            <a:xfrm>
              <a:off x="5252951" y="7035703"/>
              <a:ext cx="5918" cy="3128"/>
            </a:xfrm>
            <a:custGeom>
              <a:avLst/>
              <a:gdLst>
                <a:gd name="connsiteX0" fmla="*/ 5919 w 5918"/>
                <a:gd name="connsiteY0" fmla="*/ 0 h 3128"/>
                <a:gd name="connsiteX1" fmla="*/ 0 w 5918"/>
                <a:gd name="connsiteY1" fmla="*/ 1614 h 3128"/>
                <a:gd name="connsiteX2" fmla="*/ 5919 w 5918"/>
                <a:gd name="connsiteY2" fmla="*/ 0 h 3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8" h="3128">
                  <a:moveTo>
                    <a:pt x="5919" y="0"/>
                  </a:moveTo>
                  <a:cubicBezTo>
                    <a:pt x="4035" y="538"/>
                    <a:pt x="2152" y="1076"/>
                    <a:pt x="0" y="1614"/>
                  </a:cubicBezTo>
                  <a:cubicBezTo>
                    <a:pt x="2690" y="2959"/>
                    <a:pt x="5112" y="4843"/>
                    <a:pt x="5919" y="0"/>
                  </a:cubicBezTo>
                  <a:close/>
                </a:path>
              </a:pathLst>
            </a:custGeom>
            <a:solidFill>
              <a:srgbClr val="F8B74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6" name="Полилиния: фигура 1125">
              <a:extLst>
                <a:ext uri="{FF2B5EF4-FFF2-40B4-BE49-F238E27FC236}">
                  <a16:creationId xmlns:a16="http://schemas.microsoft.com/office/drawing/2014/main" id="{67764E5E-30B4-7DC0-1B9A-58F5B2F2C806}"/>
                </a:ext>
              </a:extLst>
            </p:cNvPr>
            <p:cNvSpPr/>
            <p:nvPr/>
          </p:nvSpPr>
          <p:spPr>
            <a:xfrm>
              <a:off x="4962135" y="7173982"/>
              <a:ext cx="4035" cy="6187"/>
            </a:xfrm>
            <a:custGeom>
              <a:avLst/>
              <a:gdLst>
                <a:gd name="connsiteX0" fmla="*/ 3228 w 4035"/>
                <a:gd name="connsiteY0" fmla="*/ 6188 h 6187"/>
                <a:gd name="connsiteX1" fmla="*/ 4035 w 4035"/>
                <a:gd name="connsiteY1" fmla="*/ 4304 h 6187"/>
                <a:gd name="connsiteX2" fmla="*/ 2152 w 4035"/>
                <a:gd name="connsiteY2" fmla="*/ 0 h 6187"/>
                <a:gd name="connsiteX3" fmla="*/ 0 w 4035"/>
                <a:gd name="connsiteY3" fmla="*/ 1076 h 6187"/>
                <a:gd name="connsiteX4" fmla="*/ 3228 w 4035"/>
                <a:gd name="connsiteY4" fmla="*/ 6188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" h="6187">
                  <a:moveTo>
                    <a:pt x="3228" y="6188"/>
                  </a:moveTo>
                  <a:cubicBezTo>
                    <a:pt x="3497" y="5649"/>
                    <a:pt x="3766" y="4842"/>
                    <a:pt x="4035" y="4304"/>
                  </a:cubicBezTo>
                  <a:cubicBezTo>
                    <a:pt x="3497" y="2959"/>
                    <a:pt x="2690" y="1345"/>
                    <a:pt x="2152" y="0"/>
                  </a:cubicBezTo>
                  <a:cubicBezTo>
                    <a:pt x="1345" y="269"/>
                    <a:pt x="538" y="807"/>
                    <a:pt x="0" y="1076"/>
                  </a:cubicBezTo>
                  <a:cubicBezTo>
                    <a:pt x="1076" y="2690"/>
                    <a:pt x="2152" y="4573"/>
                    <a:pt x="3228" y="6188"/>
                  </a:cubicBezTo>
                  <a:close/>
                </a:path>
              </a:pathLst>
            </a:custGeom>
            <a:solidFill>
              <a:srgbClr val="D2BF9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7" name="Полилиния: фигура 1126">
              <a:extLst>
                <a:ext uri="{FF2B5EF4-FFF2-40B4-BE49-F238E27FC236}">
                  <a16:creationId xmlns:a16="http://schemas.microsoft.com/office/drawing/2014/main" id="{4F260B27-E975-89D8-53A2-9BF154F17848}"/>
                </a:ext>
              </a:extLst>
            </p:cNvPr>
            <p:cNvSpPr/>
            <p:nvPr/>
          </p:nvSpPr>
          <p:spPr>
            <a:xfrm>
              <a:off x="5375202" y="7276750"/>
              <a:ext cx="6343" cy="9684"/>
            </a:xfrm>
            <a:custGeom>
              <a:avLst/>
              <a:gdLst>
                <a:gd name="connsiteX0" fmla="*/ 6343 w 6343"/>
                <a:gd name="connsiteY0" fmla="*/ 538 h 9684"/>
                <a:gd name="connsiteX1" fmla="*/ 4729 w 6343"/>
                <a:gd name="connsiteY1" fmla="*/ 0 h 9684"/>
                <a:gd name="connsiteX2" fmla="*/ 1501 w 6343"/>
                <a:gd name="connsiteY2" fmla="*/ 9685 h 9684"/>
                <a:gd name="connsiteX3" fmla="*/ 6343 w 6343"/>
                <a:gd name="connsiteY3" fmla="*/ 538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3" h="9684">
                  <a:moveTo>
                    <a:pt x="6343" y="538"/>
                  </a:moveTo>
                  <a:cubicBezTo>
                    <a:pt x="5805" y="269"/>
                    <a:pt x="5267" y="269"/>
                    <a:pt x="4729" y="0"/>
                  </a:cubicBezTo>
                  <a:cubicBezTo>
                    <a:pt x="3384" y="3228"/>
                    <a:pt x="-2804" y="4573"/>
                    <a:pt x="1501" y="9685"/>
                  </a:cubicBezTo>
                  <a:cubicBezTo>
                    <a:pt x="5805" y="8071"/>
                    <a:pt x="4191" y="3497"/>
                    <a:pt x="6343" y="538"/>
                  </a:cubicBezTo>
                  <a:close/>
                </a:path>
              </a:pathLst>
            </a:custGeom>
            <a:solidFill>
              <a:srgbClr val="DBE0D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8" name="Полилиния: фигура 1127">
              <a:extLst>
                <a:ext uri="{FF2B5EF4-FFF2-40B4-BE49-F238E27FC236}">
                  <a16:creationId xmlns:a16="http://schemas.microsoft.com/office/drawing/2014/main" id="{7A4F7B5D-465F-38DE-D454-442995BAE9FB}"/>
                </a:ext>
              </a:extLst>
            </p:cNvPr>
            <p:cNvSpPr/>
            <p:nvPr/>
          </p:nvSpPr>
          <p:spPr>
            <a:xfrm>
              <a:off x="5063288" y="7030592"/>
              <a:ext cx="162026" cy="128241"/>
            </a:xfrm>
            <a:custGeom>
              <a:avLst/>
              <a:gdLst>
                <a:gd name="connsiteX0" fmla="*/ 108148 w 162026"/>
                <a:gd name="connsiteY0" fmla="*/ 128056 h 128241"/>
                <a:gd name="connsiteX1" fmla="*/ 118371 w 162026"/>
                <a:gd name="connsiteY1" fmla="*/ 119447 h 128241"/>
                <a:gd name="connsiteX2" fmla="*/ 139086 w 162026"/>
                <a:gd name="connsiteY2" fmla="*/ 110300 h 128241"/>
                <a:gd name="connsiteX3" fmla="*/ 149040 w 162026"/>
                <a:gd name="connsiteY3" fmla="*/ 111915 h 128241"/>
                <a:gd name="connsiteX4" fmla="*/ 159263 w 162026"/>
                <a:gd name="connsiteY4" fmla="*/ 97387 h 128241"/>
                <a:gd name="connsiteX5" fmla="*/ 161415 w 162026"/>
                <a:gd name="connsiteY5" fmla="*/ 88778 h 128241"/>
                <a:gd name="connsiteX6" fmla="*/ 161953 w 162026"/>
                <a:gd name="connsiteY6" fmla="*/ 86357 h 128241"/>
                <a:gd name="connsiteX7" fmla="*/ 152537 w 162026"/>
                <a:gd name="connsiteY7" fmla="*/ 54074 h 128241"/>
                <a:gd name="connsiteX8" fmla="*/ 132629 w 162026"/>
                <a:gd name="connsiteY8" fmla="*/ 60262 h 128241"/>
                <a:gd name="connsiteX9" fmla="*/ 128594 w 162026"/>
                <a:gd name="connsiteY9" fmla="*/ 67256 h 128241"/>
                <a:gd name="connsiteX10" fmla="*/ 109762 w 162026"/>
                <a:gd name="connsiteY10" fmla="*/ 76403 h 128241"/>
                <a:gd name="connsiteX11" fmla="*/ 102230 w 162026"/>
                <a:gd name="connsiteY11" fmla="*/ 77748 h 128241"/>
                <a:gd name="connsiteX12" fmla="*/ 87702 w 162026"/>
                <a:gd name="connsiteY12" fmla="*/ 74520 h 128241"/>
                <a:gd name="connsiteX13" fmla="*/ 98194 w 162026"/>
                <a:gd name="connsiteY13" fmla="*/ 66180 h 128241"/>
                <a:gd name="connsiteX14" fmla="*/ 100346 w 162026"/>
                <a:gd name="connsiteY14" fmla="*/ 54612 h 128241"/>
                <a:gd name="connsiteX15" fmla="*/ 93083 w 162026"/>
                <a:gd name="connsiteY15" fmla="*/ 54881 h 128241"/>
                <a:gd name="connsiteX16" fmla="*/ 72099 w 162026"/>
                <a:gd name="connsiteY16" fmla="*/ 50039 h 128241"/>
                <a:gd name="connsiteX17" fmla="*/ 60531 w 162026"/>
                <a:gd name="connsiteY17" fmla="*/ 39278 h 128241"/>
                <a:gd name="connsiteX18" fmla="*/ 59186 w 162026"/>
                <a:gd name="connsiteY18" fmla="*/ 32821 h 128241"/>
                <a:gd name="connsiteX19" fmla="*/ 57302 w 162026"/>
                <a:gd name="connsiteY19" fmla="*/ 31476 h 128241"/>
                <a:gd name="connsiteX20" fmla="*/ 47887 w 162026"/>
                <a:gd name="connsiteY20" fmla="*/ 33897 h 128241"/>
                <a:gd name="connsiteX21" fmla="*/ 34166 w 162026"/>
                <a:gd name="connsiteY21" fmla="*/ 26903 h 128241"/>
                <a:gd name="connsiteX22" fmla="*/ 21791 w 162026"/>
                <a:gd name="connsiteY22" fmla="*/ 19370 h 128241"/>
                <a:gd name="connsiteX23" fmla="*/ 12375 w 162026"/>
                <a:gd name="connsiteY23" fmla="*/ 0 h 128241"/>
                <a:gd name="connsiteX24" fmla="*/ 0 w 162026"/>
                <a:gd name="connsiteY24" fmla="*/ 15334 h 128241"/>
                <a:gd name="connsiteX25" fmla="*/ 2959 w 162026"/>
                <a:gd name="connsiteY25" fmla="*/ 33628 h 128241"/>
                <a:gd name="connsiteX26" fmla="*/ 10223 w 162026"/>
                <a:gd name="connsiteY26" fmla="*/ 47348 h 128241"/>
                <a:gd name="connsiteX27" fmla="*/ 24481 w 162026"/>
                <a:gd name="connsiteY27" fmla="*/ 55150 h 128241"/>
                <a:gd name="connsiteX28" fmla="*/ 25826 w 162026"/>
                <a:gd name="connsiteY28" fmla="*/ 68601 h 128241"/>
                <a:gd name="connsiteX29" fmla="*/ 29055 w 162026"/>
                <a:gd name="connsiteY29" fmla="*/ 76672 h 128241"/>
                <a:gd name="connsiteX30" fmla="*/ 37664 w 162026"/>
                <a:gd name="connsiteY30" fmla="*/ 84205 h 128241"/>
                <a:gd name="connsiteX31" fmla="*/ 48694 w 162026"/>
                <a:gd name="connsiteY31" fmla="*/ 97656 h 128241"/>
                <a:gd name="connsiteX32" fmla="*/ 62145 w 162026"/>
                <a:gd name="connsiteY32" fmla="*/ 100884 h 128241"/>
                <a:gd name="connsiteX33" fmla="*/ 75865 w 162026"/>
                <a:gd name="connsiteY33" fmla="*/ 109762 h 128241"/>
                <a:gd name="connsiteX34" fmla="*/ 108148 w 162026"/>
                <a:gd name="connsiteY34" fmla="*/ 128056 h 12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62026" h="128241">
                  <a:moveTo>
                    <a:pt x="108148" y="128056"/>
                  </a:moveTo>
                  <a:cubicBezTo>
                    <a:pt x="112991" y="126711"/>
                    <a:pt x="116488" y="124559"/>
                    <a:pt x="118371" y="119447"/>
                  </a:cubicBezTo>
                  <a:cubicBezTo>
                    <a:pt x="120792" y="112991"/>
                    <a:pt x="131553" y="108955"/>
                    <a:pt x="139086" y="110300"/>
                  </a:cubicBezTo>
                  <a:cubicBezTo>
                    <a:pt x="142314" y="110838"/>
                    <a:pt x="145812" y="111376"/>
                    <a:pt x="149040" y="111915"/>
                  </a:cubicBezTo>
                  <a:cubicBezTo>
                    <a:pt x="156573" y="109762"/>
                    <a:pt x="157918" y="103575"/>
                    <a:pt x="159263" y="97387"/>
                  </a:cubicBezTo>
                  <a:cubicBezTo>
                    <a:pt x="159801" y="94428"/>
                    <a:pt x="158994" y="91200"/>
                    <a:pt x="161415" y="88778"/>
                  </a:cubicBezTo>
                  <a:cubicBezTo>
                    <a:pt x="161684" y="87971"/>
                    <a:pt x="162222" y="87164"/>
                    <a:pt x="161953" y="86357"/>
                  </a:cubicBezTo>
                  <a:cubicBezTo>
                    <a:pt x="158994" y="75596"/>
                    <a:pt x="156035" y="64835"/>
                    <a:pt x="152537" y="54074"/>
                  </a:cubicBezTo>
                  <a:cubicBezTo>
                    <a:pt x="145274" y="54074"/>
                    <a:pt x="138010" y="54074"/>
                    <a:pt x="132629" y="60262"/>
                  </a:cubicBezTo>
                  <a:cubicBezTo>
                    <a:pt x="131015" y="62414"/>
                    <a:pt x="130746" y="65373"/>
                    <a:pt x="128594" y="67256"/>
                  </a:cubicBezTo>
                  <a:cubicBezTo>
                    <a:pt x="121061" y="67525"/>
                    <a:pt x="113529" y="67794"/>
                    <a:pt x="109762" y="76403"/>
                  </a:cubicBezTo>
                  <a:cubicBezTo>
                    <a:pt x="108417" y="79631"/>
                    <a:pt x="104920" y="78555"/>
                    <a:pt x="102230" y="77748"/>
                  </a:cubicBezTo>
                  <a:cubicBezTo>
                    <a:pt x="97387" y="76403"/>
                    <a:pt x="92814" y="74251"/>
                    <a:pt x="87702" y="74520"/>
                  </a:cubicBezTo>
                  <a:cubicBezTo>
                    <a:pt x="92545" y="73175"/>
                    <a:pt x="95773" y="70216"/>
                    <a:pt x="98194" y="66180"/>
                  </a:cubicBezTo>
                  <a:cubicBezTo>
                    <a:pt x="98732" y="62414"/>
                    <a:pt x="102230" y="58917"/>
                    <a:pt x="100346" y="54612"/>
                  </a:cubicBezTo>
                  <a:cubicBezTo>
                    <a:pt x="97925" y="55419"/>
                    <a:pt x="94966" y="56495"/>
                    <a:pt x="93083" y="54881"/>
                  </a:cubicBezTo>
                  <a:cubicBezTo>
                    <a:pt x="86895" y="49501"/>
                    <a:pt x="79631" y="50039"/>
                    <a:pt x="72099" y="50039"/>
                  </a:cubicBezTo>
                  <a:cubicBezTo>
                    <a:pt x="65373" y="50039"/>
                    <a:pt x="61338" y="46003"/>
                    <a:pt x="60531" y="39278"/>
                  </a:cubicBezTo>
                  <a:cubicBezTo>
                    <a:pt x="60262" y="37126"/>
                    <a:pt x="60800" y="34704"/>
                    <a:pt x="59186" y="32821"/>
                  </a:cubicBezTo>
                  <a:cubicBezTo>
                    <a:pt x="58648" y="32283"/>
                    <a:pt x="57840" y="31745"/>
                    <a:pt x="57302" y="31476"/>
                  </a:cubicBezTo>
                  <a:cubicBezTo>
                    <a:pt x="53805" y="30669"/>
                    <a:pt x="50846" y="32552"/>
                    <a:pt x="47887" y="33897"/>
                  </a:cubicBezTo>
                  <a:cubicBezTo>
                    <a:pt x="37126" y="38202"/>
                    <a:pt x="37126" y="37933"/>
                    <a:pt x="34166" y="26903"/>
                  </a:cubicBezTo>
                  <a:cubicBezTo>
                    <a:pt x="31476" y="22060"/>
                    <a:pt x="25288" y="22867"/>
                    <a:pt x="21791" y="19370"/>
                  </a:cubicBezTo>
                  <a:cubicBezTo>
                    <a:pt x="14527" y="14796"/>
                    <a:pt x="15334" y="6726"/>
                    <a:pt x="12375" y="0"/>
                  </a:cubicBezTo>
                  <a:cubicBezTo>
                    <a:pt x="4035" y="1614"/>
                    <a:pt x="1076" y="7802"/>
                    <a:pt x="0" y="15334"/>
                  </a:cubicBezTo>
                  <a:cubicBezTo>
                    <a:pt x="4304" y="20984"/>
                    <a:pt x="4843" y="27172"/>
                    <a:pt x="2959" y="33628"/>
                  </a:cubicBezTo>
                  <a:cubicBezTo>
                    <a:pt x="538" y="40892"/>
                    <a:pt x="807" y="46003"/>
                    <a:pt x="10223" y="47348"/>
                  </a:cubicBezTo>
                  <a:cubicBezTo>
                    <a:pt x="15604" y="48156"/>
                    <a:pt x="21253" y="50039"/>
                    <a:pt x="24481" y="55150"/>
                  </a:cubicBezTo>
                  <a:cubicBezTo>
                    <a:pt x="27172" y="59455"/>
                    <a:pt x="28786" y="64297"/>
                    <a:pt x="25826" y="68601"/>
                  </a:cubicBezTo>
                  <a:cubicBezTo>
                    <a:pt x="22329" y="73713"/>
                    <a:pt x="24481" y="75327"/>
                    <a:pt x="29055" y="76672"/>
                  </a:cubicBezTo>
                  <a:cubicBezTo>
                    <a:pt x="33090" y="77748"/>
                    <a:pt x="36049" y="80439"/>
                    <a:pt x="37664" y="84205"/>
                  </a:cubicBezTo>
                  <a:cubicBezTo>
                    <a:pt x="39816" y="89854"/>
                    <a:pt x="44120" y="93890"/>
                    <a:pt x="48694" y="97656"/>
                  </a:cubicBezTo>
                  <a:cubicBezTo>
                    <a:pt x="52729" y="100884"/>
                    <a:pt x="57571" y="100615"/>
                    <a:pt x="62145" y="100884"/>
                  </a:cubicBezTo>
                  <a:cubicBezTo>
                    <a:pt x="68601" y="101154"/>
                    <a:pt x="72906" y="103844"/>
                    <a:pt x="75865" y="109762"/>
                  </a:cubicBezTo>
                  <a:cubicBezTo>
                    <a:pt x="81515" y="120523"/>
                    <a:pt x="98463" y="129670"/>
                    <a:pt x="108148" y="128056"/>
                  </a:cubicBezTo>
                  <a:close/>
                </a:path>
              </a:pathLst>
            </a:custGeom>
            <a:solidFill>
              <a:srgbClr val="F8B74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29" name="Полилиния: фигура 1128">
              <a:extLst>
                <a:ext uri="{FF2B5EF4-FFF2-40B4-BE49-F238E27FC236}">
                  <a16:creationId xmlns:a16="http://schemas.microsoft.com/office/drawing/2014/main" id="{B249F7BB-70F3-1574-9281-A28515C11507}"/>
                </a:ext>
              </a:extLst>
            </p:cNvPr>
            <p:cNvSpPr/>
            <p:nvPr/>
          </p:nvSpPr>
          <p:spPr>
            <a:xfrm>
              <a:off x="5112520" y="7128248"/>
              <a:ext cx="58916" cy="35309"/>
            </a:xfrm>
            <a:custGeom>
              <a:avLst/>
              <a:gdLst>
                <a:gd name="connsiteX0" fmla="*/ 58917 w 58916"/>
                <a:gd name="connsiteY0" fmla="*/ 30400 h 35309"/>
                <a:gd name="connsiteX1" fmla="*/ 27441 w 58916"/>
                <a:gd name="connsiteY1" fmla="*/ 7533 h 35309"/>
                <a:gd name="connsiteX2" fmla="*/ 17487 w 58916"/>
                <a:gd name="connsiteY2" fmla="*/ 1076 h 35309"/>
                <a:gd name="connsiteX3" fmla="*/ 0 w 58916"/>
                <a:gd name="connsiteY3" fmla="*/ 0 h 35309"/>
                <a:gd name="connsiteX4" fmla="*/ 9147 w 58916"/>
                <a:gd name="connsiteY4" fmla="*/ 9954 h 35309"/>
                <a:gd name="connsiteX5" fmla="*/ 46541 w 58916"/>
                <a:gd name="connsiteY5" fmla="*/ 33090 h 35309"/>
                <a:gd name="connsiteX6" fmla="*/ 58917 w 58916"/>
                <a:gd name="connsiteY6" fmla="*/ 30400 h 3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8916" h="35309">
                  <a:moveTo>
                    <a:pt x="58917" y="30400"/>
                  </a:moveTo>
                  <a:cubicBezTo>
                    <a:pt x="45465" y="26633"/>
                    <a:pt x="33359" y="21791"/>
                    <a:pt x="27441" y="7533"/>
                  </a:cubicBezTo>
                  <a:cubicBezTo>
                    <a:pt x="25826" y="3497"/>
                    <a:pt x="22060" y="1345"/>
                    <a:pt x="17487" y="1076"/>
                  </a:cubicBezTo>
                  <a:cubicBezTo>
                    <a:pt x="11568" y="807"/>
                    <a:pt x="5919" y="269"/>
                    <a:pt x="0" y="0"/>
                  </a:cubicBezTo>
                  <a:cubicBezTo>
                    <a:pt x="2421" y="3766"/>
                    <a:pt x="4842" y="7802"/>
                    <a:pt x="9147" y="9954"/>
                  </a:cubicBezTo>
                  <a:cubicBezTo>
                    <a:pt x="24212" y="13451"/>
                    <a:pt x="36049" y="22060"/>
                    <a:pt x="46541" y="33090"/>
                  </a:cubicBezTo>
                  <a:cubicBezTo>
                    <a:pt x="51653" y="38740"/>
                    <a:pt x="54881" y="32014"/>
                    <a:pt x="58917" y="30400"/>
                  </a:cubicBezTo>
                  <a:close/>
                </a:path>
              </a:pathLst>
            </a:custGeom>
            <a:solidFill>
              <a:srgbClr val="DC8A2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0" name="Полилиния: фигура 1129">
              <a:extLst>
                <a:ext uri="{FF2B5EF4-FFF2-40B4-BE49-F238E27FC236}">
                  <a16:creationId xmlns:a16="http://schemas.microsoft.com/office/drawing/2014/main" id="{B84B910D-6EB4-9C66-B0D7-7BDC1C21B0CA}"/>
                </a:ext>
              </a:extLst>
            </p:cNvPr>
            <p:cNvSpPr/>
            <p:nvPr/>
          </p:nvSpPr>
          <p:spPr>
            <a:xfrm>
              <a:off x="5019706" y="7069600"/>
              <a:ext cx="26095" cy="12930"/>
            </a:xfrm>
            <a:custGeom>
              <a:avLst/>
              <a:gdLst>
                <a:gd name="connsiteX0" fmla="*/ 0 w 26095"/>
                <a:gd name="connsiteY0" fmla="*/ 12913 h 12930"/>
                <a:gd name="connsiteX1" fmla="*/ 20177 w 26095"/>
                <a:gd name="connsiteY1" fmla="*/ 10492 h 12930"/>
                <a:gd name="connsiteX2" fmla="*/ 26095 w 26095"/>
                <a:gd name="connsiteY2" fmla="*/ 0 h 12930"/>
                <a:gd name="connsiteX3" fmla="*/ 0 w 26095"/>
                <a:gd name="connsiteY3" fmla="*/ 12913 h 12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095" h="12930">
                  <a:moveTo>
                    <a:pt x="0" y="12913"/>
                  </a:moveTo>
                  <a:cubicBezTo>
                    <a:pt x="7264" y="13182"/>
                    <a:pt x="13451" y="10223"/>
                    <a:pt x="20177" y="10492"/>
                  </a:cubicBezTo>
                  <a:cubicBezTo>
                    <a:pt x="26095" y="10761"/>
                    <a:pt x="25288" y="4573"/>
                    <a:pt x="26095" y="0"/>
                  </a:cubicBezTo>
                  <a:cubicBezTo>
                    <a:pt x="18025" y="5650"/>
                    <a:pt x="8878" y="9416"/>
                    <a:pt x="0" y="12913"/>
                  </a:cubicBezTo>
                  <a:close/>
                </a:path>
              </a:pathLst>
            </a:custGeom>
            <a:solidFill>
              <a:srgbClr val="D0681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1" name="Полилиния: фигура 1130">
              <a:extLst>
                <a:ext uri="{FF2B5EF4-FFF2-40B4-BE49-F238E27FC236}">
                  <a16:creationId xmlns:a16="http://schemas.microsoft.com/office/drawing/2014/main" id="{CD944B1E-2822-E686-E88C-4E44A24CB715}"/>
                </a:ext>
              </a:extLst>
            </p:cNvPr>
            <p:cNvSpPr/>
            <p:nvPr/>
          </p:nvSpPr>
          <p:spPr>
            <a:xfrm>
              <a:off x="5006255" y="7082509"/>
              <a:ext cx="13451" cy="4847"/>
            </a:xfrm>
            <a:custGeom>
              <a:avLst/>
              <a:gdLst>
                <a:gd name="connsiteX0" fmla="*/ 0 w 13451"/>
                <a:gd name="connsiteY0" fmla="*/ 2695 h 4847"/>
                <a:gd name="connsiteX1" fmla="*/ 1076 w 13451"/>
                <a:gd name="connsiteY1" fmla="*/ 4847 h 4847"/>
                <a:gd name="connsiteX2" fmla="*/ 13451 w 13451"/>
                <a:gd name="connsiteY2" fmla="*/ 274 h 4847"/>
                <a:gd name="connsiteX3" fmla="*/ 0 w 13451"/>
                <a:gd name="connsiteY3" fmla="*/ 2695 h 4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51" h="4847">
                  <a:moveTo>
                    <a:pt x="0" y="2695"/>
                  </a:moveTo>
                  <a:cubicBezTo>
                    <a:pt x="269" y="3502"/>
                    <a:pt x="807" y="4040"/>
                    <a:pt x="1076" y="4847"/>
                  </a:cubicBezTo>
                  <a:cubicBezTo>
                    <a:pt x="5381" y="3502"/>
                    <a:pt x="9954" y="3502"/>
                    <a:pt x="13451" y="274"/>
                  </a:cubicBezTo>
                  <a:cubicBezTo>
                    <a:pt x="8609" y="-264"/>
                    <a:pt x="4035" y="-264"/>
                    <a:pt x="0" y="2695"/>
                  </a:cubicBezTo>
                  <a:close/>
                </a:path>
              </a:pathLst>
            </a:custGeom>
            <a:solidFill>
              <a:srgbClr val="D0681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2" name="Полилиния: фигура 1131">
              <a:extLst>
                <a:ext uri="{FF2B5EF4-FFF2-40B4-BE49-F238E27FC236}">
                  <a16:creationId xmlns:a16="http://schemas.microsoft.com/office/drawing/2014/main" id="{60C2AEAA-273A-3A74-4D57-53B50E416278}"/>
                </a:ext>
              </a:extLst>
            </p:cNvPr>
            <p:cNvSpPr/>
            <p:nvPr/>
          </p:nvSpPr>
          <p:spPr>
            <a:xfrm>
              <a:off x="5246600" y="6955922"/>
              <a:ext cx="59410" cy="52007"/>
            </a:xfrm>
            <a:custGeom>
              <a:avLst/>
              <a:gdLst>
                <a:gd name="connsiteX0" fmla="*/ 26259 w 59410"/>
                <a:gd name="connsiteY0" fmla="*/ 43462 h 52007"/>
                <a:gd name="connsiteX1" fmla="*/ 42670 w 59410"/>
                <a:gd name="connsiteY1" fmla="*/ 28935 h 52007"/>
                <a:gd name="connsiteX2" fmla="*/ 51278 w 59410"/>
                <a:gd name="connsiteY2" fmla="*/ 21940 h 52007"/>
                <a:gd name="connsiteX3" fmla="*/ 57735 w 59410"/>
                <a:gd name="connsiteY3" fmla="*/ 13063 h 52007"/>
                <a:gd name="connsiteX4" fmla="*/ 56121 w 59410"/>
                <a:gd name="connsiteY4" fmla="*/ 3647 h 52007"/>
                <a:gd name="connsiteX5" fmla="*/ 43477 w 59410"/>
                <a:gd name="connsiteY5" fmla="*/ 1494 h 52007"/>
                <a:gd name="connsiteX6" fmla="*/ 45091 w 59410"/>
                <a:gd name="connsiteY6" fmla="*/ 5799 h 52007"/>
                <a:gd name="connsiteX7" fmla="*/ 42939 w 59410"/>
                <a:gd name="connsiteY7" fmla="*/ 17367 h 52007"/>
                <a:gd name="connsiteX8" fmla="*/ 27604 w 59410"/>
                <a:gd name="connsiteY8" fmla="*/ 27321 h 52007"/>
                <a:gd name="connsiteX9" fmla="*/ 10925 w 59410"/>
                <a:gd name="connsiteY9" fmla="*/ 20326 h 52007"/>
                <a:gd name="connsiteX10" fmla="*/ 164 w 59410"/>
                <a:gd name="connsiteY10" fmla="*/ 36199 h 52007"/>
                <a:gd name="connsiteX11" fmla="*/ 4737 w 59410"/>
                <a:gd name="connsiteY11" fmla="*/ 45884 h 52007"/>
                <a:gd name="connsiteX12" fmla="*/ 16843 w 59410"/>
                <a:gd name="connsiteY12" fmla="*/ 49650 h 52007"/>
                <a:gd name="connsiteX13" fmla="*/ 26259 w 59410"/>
                <a:gd name="connsiteY13" fmla="*/ 43462 h 5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410" h="52007">
                  <a:moveTo>
                    <a:pt x="26259" y="43462"/>
                  </a:moveTo>
                  <a:cubicBezTo>
                    <a:pt x="35406" y="42655"/>
                    <a:pt x="42401" y="40234"/>
                    <a:pt x="42670" y="28935"/>
                  </a:cubicBezTo>
                  <a:cubicBezTo>
                    <a:pt x="42670" y="24362"/>
                    <a:pt x="48857" y="24900"/>
                    <a:pt x="51278" y="21940"/>
                  </a:cubicBezTo>
                  <a:cubicBezTo>
                    <a:pt x="53700" y="19250"/>
                    <a:pt x="56928" y="17098"/>
                    <a:pt x="57735" y="13063"/>
                  </a:cubicBezTo>
                  <a:cubicBezTo>
                    <a:pt x="61232" y="9296"/>
                    <a:pt x="58542" y="6337"/>
                    <a:pt x="56121" y="3647"/>
                  </a:cubicBezTo>
                  <a:cubicBezTo>
                    <a:pt x="52624" y="-120"/>
                    <a:pt x="48050" y="-1196"/>
                    <a:pt x="43477" y="1494"/>
                  </a:cubicBezTo>
                  <a:cubicBezTo>
                    <a:pt x="42670" y="3378"/>
                    <a:pt x="44015" y="4454"/>
                    <a:pt x="45091" y="5799"/>
                  </a:cubicBezTo>
                  <a:cubicBezTo>
                    <a:pt x="48588" y="10372"/>
                    <a:pt x="46974" y="14139"/>
                    <a:pt x="42939" y="17367"/>
                  </a:cubicBezTo>
                  <a:cubicBezTo>
                    <a:pt x="38096" y="21133"/>
                    <a:pt x="32985" y="24631"/>
                    <a:pt x="27604" y="27321"/>
                  </a:cubicBezTo>
                  <a:cubicBezTo>
                    <a:pt x="17650" y="32432"/>
                    <a:pt x="14153" y="30818"/>
                    <a:pt x="10925" y="20326"/>
                  </a:cubicBezTo>
                  <a:cubicBezTo>
                    <a:pt x="3392" y="23016"/>
                    <a:pt x="-913" y="27590"/>
                    <a:pt x="164" y="36199"/>
                  </a:cubicBezTo>
                  <a:cubicBezTo>
                    <a:pt x="1509" y="39427"/>
                    <a:pt x="3661" y="42386"/>
                    <a:pt x="4737" y="45884"/>
                  </a:cubicBezTo>
                  <a:cubicBezTo>
                    <a:pt x="6351" y="52609"/>
                    <a:pt x="10925" y="53685"/>
                    <a:pt x="16843" y="49650"/>
                  </a:cubicBezTo>
                  <a:cubicBezTo>
                    <a:pt x="19802" y="47767"/>
                    <a:pt x="22224" y="44538"/>
                    <a:pt x="26259" y="43462"/>
                  </a:cubicBezTo>
                  <a:close/>
                </a:path>
              </a:pathLst>
            </a:custGeom>
            <a:solidFill>
              <a:srgbClr val="FDBC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3" name="Полилиния: фигура 1132">
              <a:extLst>
                <a:ext uri="{FF2B5EF4-FFF2-40B4-BE49-F238E27FC236}">
                  <a16:creationId xmlns:a16="http://schemas.microsoft.com/office/drawing/2014/main" id="{521A6C09-D4C4-851C-8F80-9AE12E684F8D}"/>
                </a:ext>
              </a:extLst>
            </p:cNvPr>
            <p:cNvSpPr/>
            <p:nvPr/>
          </p:nvSpPr>
          <p:spPr>
            <a:xfrm>
              <a:off x="5308672" y="6957765"/>
              <a:ext cx="44929" cy="34685"/>
            </a:xfrm>
            <a:custGeom>
              <a:avLst/>
              <a:gdLst>
                <a:gd name="connsiteX0" fmla="*/ 4272 w 44929"/>
                <a:gd name="connsiteY0" fmla="*/ 17946 h 34685"/>
                <a:gd name="connsiteX1" fmla="*/ 2389 w 44929"/>
                <a:gd name="connsiteY1" fmla="*/ 21712 h 34685"/>
                <a:gd name="connsiteX2" fmla="*/ 2658 w 44929"/>
                <a:gd name="connsiteY2" fmla="*/ 33011 h 34685"/>
                <a:gd name="connsiteX3" fmla="*/ 13150 w 44929"/>
                <a:gd name="connsiteY3" fmla="*/ 31935 h 34685"/>
                <a:gd name="connsiteX4" fmla="*/ 41397 w 44929"/>
                <a:gd name="connsiteY4" fmla="*/ 12834 h 34685"/>
                <a:gd name="connsiteX5" fmla="*/ 44357 w 44929"/>
                <a:gd name="connsiteY5" fmla="*/ 5032 h 34685"/>
                <a:gd name="connsiteX6" fmla="*/ 43549 w 44929"/>
                <a:gd name="connsiteY6" fmla="*/ 1266 h 34685"/>
                <a:gd name="connsiteX7" fmla="*/ 30098 w 44929"/>
                <a:gd name="connsiteY7" fmla="*/ 2073 h 34685"/>
                <a:gd name="connsiteX8" fmla="*/ 4272 w 44929"/>
                <a:gd name="connsiteY8" fmla="*/ 17946 h 3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929" h="34685">
                  <a:moveTo>
                    <a:pt x="4272" y="17946"/>
                  </a:moveTo>
                  <a:cubicBezTo>
                    <a:pt x="3734" y="19291"/>
                    <a:pt x="3196" y="20636"/>
                    <a:pt x="2389" y="21712"/>
                  </a:cubicBezTo>
                  <a:cubicBezTo>
                    <a:pt x="-840" y="25478"/>
                    <a:pt x="-840" y="29783"/>
                    <a:pt x="2658" y="33011"/>
                  </a:cubicBezTo>
                  <a:cubicBezTo>
                    <a:pt x="5886" y="35970"/>
                    <a:pt x="9383" y="34625"/>
                    <a:pt x="13150" y="31935"/>
                  </a:cubicBezTo>
                  <a:cubicBezTo>
                    <a:pt x="22296" y="25209"/>
                    <a:pt x="31981" y="19022"/>
                    <a:pt x="41397" y="12834"/>
                  </a:cubicBezTo>
                  <a:cubicBezTo>
                    <a:pt x="42473" y="10144"/>
                    <a:pt x="43280" y="7723"/>
                    <a:pt x="44357" y="5032"/>
                  </a:cubicBezTo>
                  <a:cubicBezTo>
                    <a:pt x="45433" y="3418"/>
                    <a:pt x="44895" y="2342"/>
                    <a:pt x="43549" y="1266"/>
                  </a:cubicBezTo>
                  <a:cubicBezTo>
                    <a:pt x="38976" y="-886"/>
                    <a:pt x="34672" y="-79"/>
                    <a:pt x="30098" y="2073"/>
                  </a:cubicBezTo>
                  <a:cubicBezTo>
                    <a:pt x="20682" y="5840"/>
                    <a:pt x="12342" y="11758"/>
                    <a:pt x="4272" y="17946"/>
                  </a:cubicBezTo>
                  <a:close/>
                </a:path>
              </a:pathLst>
            </a:custGeom>
            <a:solidFill>
              <a:srgbClr val="FECE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4" name="Полилиния: фигура 1133">
              <a:extLst>
                <a:ext uri="{FF2B5EF4-FFF2-40B4-BE49-F238E27FC236}">
                  <a16:creationId xmlns:a16="http://schemas.microsoft.com/office/drawing/2014/main" id="{81099845-52FB-6DFF-42C2-9F51D0A38165}"/>
                </a:ext>
              </a:extLst>
            </p:cNvPr>
            <p:cNvSpPr/>
            <p:nvPr/>
          </p:nvSpPr>
          <p:spPr>
            <a:xfrm>
              <a:off x="5280392" y="6929976"/>
              <a:ext cx="47348" cy="39008"/>
            </a:xfrm>
            <a:custGeom>
              <a:avLst/>
              <a:gdLst>
                <a:gd name="connsiteX0" fmla="*/ 9685 w 47348"/>
                <a:gd name="connsiteY0" fmla="*/ 29055 h 39008"/>
                <a:gd name="connsiteX1" fmla="*/ 23943 w 47348"/>
                <a:gd name="connsiteY1" fmla="*/ 39009 h 39008"/>
                <a:gd name="connsiteX2" fmla="*/ 47348 w 47348"/>
                <a:gd name="connsiteY2" fmla="*/ 26095 h 39008"/>
                <a:gd name="connsiteX3" fmla="*/ 22329 w 47348"/>
                <a:gd name="connsiteY3" fmla="*/ 23405 h 39008"/>
                <a:gd name="connsiteX4" fmla="*/ 19101 w 47348"/>
                <a:gd name="connsiteY4" fmla="*/ 0 h 39008"/>
                <a:gd name="connsiteX5" fmla="*/ 6188 w 47348"/>
                <a:gd name="connsiteY5" fmla="*/ 12375 h 39008"/>
                <a:gd name="connsiteX6" fmla="*/ 14796 w 47348"/>
                <a:gd name="connsiteY6" fmla="*/ 19370 h 39008"/>
                <a:gd name="connsiteX7" fmla="*/ 7802 w 47348"/>
                <a:gd name="connsiteY7" fmla="*/ 26364 h 39008"/>
                <a:gd name="connsiteX8" fmla="*/ 0 w 47348"/>
                <a:gd name="connsiteY8" fmla="*/ 30938 h 39008"/>
                <a:gd name="connsiteX9" fmla="*/ 9685 w 47348"/>
                <a:gd name="connsiteY9" fmla="*/ 29055 h 39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348" h="39008">
                  <a:moveTo>
                    <a:pt x="9685" y="29055"/>
                  </a:moveTo>
                  <a:cubicBezTo>
                    <a:pt x="19908" y="27441"/>
                    <a:pt x="22867" y="29324"/>
                    <a:pt x="23943" y="39009"/>
                  </a:cubicBezTo>
                  <a:cubicBezTo>
                    <a:pt x="32014" y="36049"/>
                    <a:pt x="39816" y="32552"/>
                    <a:pt x="47348" y="26095"/>
                  </a:cubicBezTo>
                  <a:cubicBezTo>
                    <a:pt x="38202" y="25288"/>
                    <a:pt x="29324" y="30131"/>
                    <a:pt x="22329" y="23405"/>
                  </a:cubicBezTo>
                  <a:cubicBezTo>
                    <a:pt x="15334" y="16680"/>
                    <a:pt x="18832" y="8071"/>
                    <a:pt x="19101" y="0"/>
                  </a:cubicBezTo>
                  <a:cubicBezTo>
                    <a:pt x="14258" y="3228"/>
                    <a:pt x="10492" y="7533"/>
                    <a:pt x="6188" y="12375"/>
                  </a:cubicBezTo>
                  <a:cubicBezTo>
                    <a:pt x="10492" y="13451"/>
                    <a:pt x="14527" y="14527"/>
                    <a:pt x="14796" y="19370"/>
                  </a:cubicBezTo>
                  <a:cubicBezTo>
                    <a:pt x="15065" y="23943"/>
                    <a:pt x="10761" y="24750"/>
                    <a:pt x="7802" y="26364"/>
                  </a:cubicBezTo>
                  <a:cubicBezTo>
                    <a:pt x="5112" y="27979"/>
                    <a:pt x="2690" y="29324"/>
                    <a:pt x="0" y="30938"/>
                  </a:cubicBezTo>
                  <a:cubicBezTo>
                    <a:pt x="4304" y="34704"/>
                    <a:pt x="6995" y="32283"/>
                    <a:pt x="9685" y="29055"/>
                  </a:cubicBezTo>
                  <a:close/>
                </a:path>
              </a:pathLst>
            </a:custGeom>
            <a:solidFill>
              <a:srgbClr val="DC8B2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5" name="Полилиния: фигура 1134">
              <a:extLst>
                <a:ext uri="{FF2B5EF4-FFF2-40B4-BE49-F238E27FC236}">
                  <a16:creationId xmlns:a16="http://schemas.microsoft.com/office/drawing/2014/main" id="{8EB2464B-99B9-EBC7-264C-859E0D7BA1AD}"/>
                </a:ext>
              </a:extLst>
            </p:cNvPr>
            <p:cNvSpPr/>
            <p:nvPr/>
          </p:nvSpPr>
          <p:spPr>
            <a:xfrm>
              <a:off x="5358509" y="6932652"/>
              <a:ext cx="19927" cy="29068"/>
            </a:xfrm>
            <a:custGeom>
              <a:avLst/>
              <a:gdLst>
                <a:gd name="connsiteX0" fmla="*/ 19808 w 19927"/>
                <a:gd name="connsiteY0" fmla="*/ 22343 h 29068"/>
                <a:gd name="connsiteX1" fmla="*/ 17118 w 19927"/>
                <a:gd name="connsiteY1" fmla="*/ 18039 h 29068"/>
                <a:gd name="connsiteX2" fmla="*/ 14696 w 19927"/>
                <a:gd name="connsiteY2" fmla="*/ 8085 h 29068"/>
                <a:gd name="connsiteX3" fmla="*/ 13351 w 19927"/>
                <a:gd name="connsiteY3" fmla="*/ 2435 h 29068"/>
                <a:gd name="connsiteX4" fmla="*/ 6088 w 19927"/>
                <a:gd name="connsiteY4" fmla="*/ 1090 h 29068"/>
                <a:gd name="connsiteX5" fmla="*/ 976 w 19927"/>
                <a:gd name="connsiteY5" fmla="*/ 9161 h 29068"/>
                <a:gd name="connsiteX6" fmla="*/ 707 w 19927"/>
                <a:gd name="connsiteY6" fmla="*/ 16156 h 29068"/>
                <a:gd name="connsiteX7" fmla="*/ 4742 w 19927"/>
                <a:gd name="connsiteY7" fmla="*/ 29069 h 29068"/>
                <a:gd name="connsiteX8" fmla="*/ 19808 w 19927"/>
                <a:gd name="connsiteY8" fmla="*/ 22343 h 29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927" h="29068">
                  <a:moveTo>
                    <a:pt x="19808" y="22343"/>
                  </a:moveTo>
                  <a:cubicBezTo>
                    <a:pt x="20346" y="19922"/>
                    <a:pt x="19001" y="18846"/>
                    <a:pt x="17118" y="18039"/>
                  </a:cubicBezTo>
                  <a:cubicBezTo>
                    <a:pt x="12544" y="15618"/>
                    <a:pt x="8509" y="13196"/>
                    <a:pt x="14696" y="8085"/>
                  </a:cubicBezTo>
                  <a:cubicBezTo>
                    <a:pt x="17118" y="6202"/>
                    <a:pt x="14965" y="4049"/>
                    <a:pt x="13351" y="2435"/>
                  </a:cubicBezTo>
                  <a:cubicBezTo>
                    <a:pt x="11199" y="283"/>
                    <a:pt x="9047" y="-1062"/>
                    <a:pt x="6088" y="1090"/>
                  </a:cubicBezTo>
                  <a:cubicBezTo>
                    <a:pt x="3128" y="3242"/>
                    <a:pt x="1783" y="5933"/>
                    <a:pt x="976" y="9161"/>
                  </a:cubicBezTo>
                  <a:cubicBezTo>
                    <a:pt x="976" y="11582"/>
                    <a:pt x="707" y="13734"/>
                    <a:pt x="707" y="16156"/>
                  </a:cubicBezTo>
                  <a:cubicBezTo>
                    <a:pt x="976" y="20729"/>
                    <a:pt x="-2790" y="26648"/>
                    <a:pt x="4742" y="29069"/>
                  </a:cubicBezTo>
                  <a:cubicBezTo>
                    <a:pt x="9854" y="26917"/>
                    <a:pt x="16311" y="27724"/>
                    <a:pt x="19808" y="22343"/>
                  </a:cubicBezTo>
                  <a:close/>
                </a:path>
              </a:pathLst>
            </a:custGeom>
            <a:solidFill>
              <a:srgbClr val="CB52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6" name="Полилиния: фигура 1135">
              <a:extLst>
                <a:ext uri="{FF2B5EF4-FFF2-40B4-BE49-F238E27FC236}">
                  <a16:creationId xmlns:a16="http://schemas.microsoft.com/office/drawing/2014/main" id="{64477D4C-B097-FE0A-CDC8-7B0B1067008A}"/>
                </a:ext>
              </a:extLst>
            </p:cNvPr>
            <p:cNvSpPr/>
            <p:nvPr/>
          </p:nvSpPr>
          <p:spPr>
            <a:xfrm>
              <a:off x="5351952" y="6948808"/>
              <a:ext cx="11837" cy="26095"/>
            </a:xfrm>
            <a:custGeom>
              <a:avLst/>
              <a:gdLst>
                <a:gd name="connsiteX0" fmla="*/ 11837 w 11837"/>
                <a:gd name="connsiteY0" fmla="*/ 12106 h 26095"/>
                <a:gd name="connsiteX1" fmla="*/ 7264 w 11837"/>
                <a:gd name="connsiteY1" fmla="*/ 0 h 26095"/>
                <a:gd name="connsiteX2" fmla="*/ 0 w 11837"/>
                <a:gd name="connsiteY2" fmla="*/ 9954 h 26095"/>
                <a:gd name="connsiteX3" fmla="*/ 807 w 11837"/>
                <a:gd name="connsiteY3" fmla="*/ 13720 h 26095"/>
                <a:gd name="connsiteX4" fmla="*/ 2152 w 11837"/>
                <a:gd name="connsiteY4" fmla="*/ 24750 h 26095"/>
                <a:gd name="connsiteX5" fmla="*/ 6457 w 11837"/>
                <a:gd name="connsiteY5" fmla="*/ 25019 h 26095"/>
                <a:gd name="connsiteX6" fmla="*/ 11837 w 11837"/>
                <a:gd name="connsiteY6" fmla="*/ 12106 h 26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37" h="26095">
                  <a:moveTo>
                    <a:pt x="11837" y="12106"/>
                  </a:moveTo>
                  <a:cubicBezTo>
                    <a:pt x="5919" y="9685"/>
                    <a:pt x="9147" y="3766"/>
                    <a:pt x="7264" y="0"/>
                  </a:cubicBezTo>
                  <a:cubicBezTo>
                    <a:pt x="6457" y="4573"/>
                    <a:pt x="807" y="5381"/>
                    <a:pt x="0" y="9954"/>
                  </a:cubicBezTo>
                  <a:cubicBezTo>
                    <a:pt x="269" y="11299"/>
                    <a:pt x="538" y="12375"/>
                    <a:pt x="807" y="13720"/>
                  </a:cubicBezTo>
                  <a:cubicBezTo>
                    <a:pt x="2690" y="17218"/>
                    <a:pt x="-2152" y="21522"/>
                    <a:pt x="2152" y="24750"/>
                  </a:cubicBezTo>
                  <a:cubicBezTo>
                    <a:pt x="3497" y="26633"/>
                    <a:pt x="4843" y="26364"/>
                    <a:pt x="6457" y="25019"/>
                  </a:cubicBezTo>
                  <a:cubicBezTo>
                    <a:pt x="7802" y="20715"/>
                    <a:pt x="10761" y="16680"/>
                    <a:pt x="11837" y="12106"/>
                  </a:cubicBezTo>
                  <a:close/>
                </a:path>
              </a:pathLst>
            </a:custGeom>
            <a:solidFill>
              <a:srgbClr val="D678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7" name="Полилиния: фигура 1136">
              <a:extLst>
                <a:ext uri="{FF2B5EF4-FFF2-40B4-BE49-F238E27FC236}">
                  <a16:creationId xmlns:a16="http://schemas.microsoft.com/office/drawing/2014/main" id="{5A059E27-C0AA-2E6F-42E5-7DE8A209E0B1}"/>
                </a:ext>
              </a:extLst>
            </p:cNvPr>
            <p:cNvSpPr/>
            <p:nvPr/>
          </p:nvSpPr>
          <p:spPr>
            <a:xfrm>
              <a:off x="5164380" y="7018212"/>
              <a:ext cx="42090" cy="42573"/>
            </a:xfrm>
            <a:custGeom>
              <a:avLst/>
              <a:gdLst>
                <a:gd name="connsiteX0" fmla="*/ 600 w 42090"/>
                <a:gd name="connsiteY0" fmla="*/ 17491 h 42573"/>
                <a:gd name="connsiteX1" fmla="*/ 12975 w 42090"/>
                <a:gd name="connsiteY1" fmla="*/ 22871 h 42573"/>
                <a:gd name="connsiteX2" fmla="*/ 16204 w 42090"/>
                <a:gd name="connsiteY2" fmla="*/ 34170 h 42573"/>
                <a:gd name="connsiteX3" fmla="*/ 26695 w 42090"/>
                <a:gd name="connsiteY3" fmla="*/ 42510 h 42573"/>
                <a:gd name="connsiteX4" fmla="*/ 38533 w 42090"/>
                <a:gd name="connsiteY4" fmla="*/ 36054 h 42573"/>
                <a:gd name="connsiteX5" fmla="*/ 36380 w 42090"/>
                <a:gd name="connsiteY5" fmla="*/ 1618 h 42573"/>
                <a:gd name="connsiteX6" fmla="*/ 22929 w 42090"/>
                <a:gd name="connsiteY6" fmla="*/ 3233 h 42573"/>
                <a:gd name="connsiteX7" fmla="*/ 14589 w 42090"/>
                <a:gd name="connsiteY7" fmla="*/ 3502 h 42573"/>
                <a:gd name="connsiteX8" fmla="*/ 16204 w 42090"/>
                <a:gd name="connsiteY8" fmla="*/ 10765 h 42573"/>
                <a:gd name="connsiteX9" fmla="*/ 3828 w 42090"/>
                <a:gd name="connsiteY9" fmla="*/ 14263 h 42573"/>
                <a:gd name="connsiteX10" fmla="*/ 600 w 42090"/>
                <a:gd name="connsiteY10" fmla="*/ 17491 h 42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090" h="42573">
                  <a:moveTo>
                    <a:pt x="600" y="17491"/>
                  </a:moveTo>
                  <a:cubicBezTo>
                    <a:pt x="7595" y="13187"/>
                    <a:pt x="10823" y="17222"/>
                    <a:pt x="12975" y="22871"/>
                  </a:cubicBezTo>
                  <a:cubicBezTo>
                    <a:pt x="14320" y="26369"/>
                    <a:pt x="14858" y="30404"/>
                    <a:pt x="16204" y="34170"/>
                  </a:cubicBezTo>
                  <a:cubicBezTo>
                    <a:pt x="17818" y="39282"/>
                    <a:pt x="21584" y="41972"/>
                    <a:pt x="26695" y="42510"/>
                  </a:cubicBezTo>
                  <a:cubicBezTo>
                    <a:pt x="31807" y="43048"/>
                    <a:pt x="35842" y="40089"/>
                    <a:pt x="38533" y="36054"/>
                  </a:cubicBezTo>
                  <a:cubicBezTo>
                    <a:pt x="44182" y="27983"/>
                    <a:pt x="42837" y="9420"/>
                    <a:pt x="36380" y="1618"/>
                  </a:cubicBezTo>
                  <a:cubicBezTo>
                    <a:pt x="31538" y="-265"/>
                    <a:pt x="26965" y="-1341"/>
                    <a:pt x="22929" y="3233"/>
                  </a:cubicBezTo>
                  <a:cubicBezTo>
                    <a:pt x="20239" y="5923"/>
                    <a:pt x="17280" y="4040"/>
                    <a:pt x="14589" y="3502"/>
                  </a:cubicBezTo>
                  <a:cubicBezTo>
                    <a:pt x="15666" y="5654"/>
                    <a:pt x="19163" y="6461"/>
                    <a:pt x="16204" y="10765"/>
                  </a:cubicBezTo>
                  <a:cubicBezTo>
                    <a:pt x="12437" y="15877"/>
                    <a:pt x="8940" y="16415"/>
                    <a:pt x="3828" y="14263"/>
                  </a:cubicBezTo>
                  <a:cubicBezTo>
                    <a:pt x="1676" y="13994"/>
                    <a:pt x="-1283" y="13725"/>
                    <a:pt x="600" y="17491"/>
                  </a:cubicBezTo>
                  <a:close/>
                </a:path>
              </a:pathLst>
            </a:custGeom>
            <a:solidFill>
              <a:srgbClr val="FDBC4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8" name="Полилиния: фигура 1137">
              <a:extLst>
                <a:ext uri="{FF2B5EF4-FFF2-40B4-BE49-F238E27FC236}">
                  <a16:creationId xmlns:a16="http://schemas.microsoft.com/office/drawing/2014/main" id="{B96EB340-84EE-57E4-FA7D-E195CCD14809}"/>
                </a:ext>
              </a:extLst>
            </p:cNvPr>
            <p:cNvSpPr/>
            <p:nvPr/>
          </p:nvSpPr>
          <p:spPr>
            <a:xfrm>
              <a:off x="5257146" y="6959031"/>
              <a:ext cx="39170" cy="29521"/>
            </a:xfrm>
            <a:custGeom>
              <a:avLst/>
              <a:gdLst>
                <a:gd name="connsiteX0" fmla="*/ 32930 w 39170"/>
                <a:gd name="connsiteY0" fmla="*/ 0 h 29521"/>
                <a:gd name="connsiteX1" fmla="*/ 23245 w 39170"/>
                <a:gd name="connsiteY1" fmla="*/ 2152 h 29521"/>
                <a:gd name="connsiteX2" fmla="*/ 8180 w 39170"/>
                <a:gd name="connsiteY2" fmla="*/ 9416 h 29521"/>
                <a:gd name="connsiteX3" fmla="*/ 378 w 39170"/>
                <a:gd name="connsiteY3" fmla="*/ 17487 h 29521"/>
                <a:gd name="connsiteX4" fmla="*/ 11946 w 39170"/>
                <a:gd name="connsiteY4" fmla="*/ 28786 h 29521"/>
                <a:gd name="connsiteX5" fmla="*/ 35351 w 39170"/>
                <a:gd name="connsiteY5" fmla="*/ 15065 h 29521"/>
                <a:gd name="connsiteX6" fmla="*/ 32930 w 39170"/>
                <a:gd name="connsiteY6" fmla="*/ 0 h 29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170" h="29521">
                  <a:moveTo>
                    <a:pt x="32930" y="0"/>
                  </a:moveTo>
                  <a:cubicBezTo>
                    <a:pt x="29433" y="0"/>
                    <a:pt x="27012" y="3497"/>
                    <a:pt x="23245" y="2152"/>
                  </a:cubicBezTo>
                  <a:cubicBezTo>
                    <a:pt x="18134" y="4573"/>
                    <a:pt x="13291" y="6995"/>
                    <a:pt x="8180" y="9416"/>
                  </a:cubicBezTo>
                  <a:cubicBezTo>
                    <a:pt x="5490" y="12106"/>
                    <a:pt x="2799" y="14796"/>
                    <a:pt x="378" y="17487"/>
                  </a:cubicBezTo>
                  <a:cubicBezTo>
                    <a:pt x="-1236" y="27710"/>
                    <a:pt x="2261" y="31207"/>
                    <a:pt x="11946" y="28786"/>
                  </a:cubicBezTo>
                  <a:cubicBezTo>
                    <a:pt x="21093" y="26364"/>
                    <a:pt x="28088" y="20715"/>
                    <a:pt x="35351" y="15065"/>
                  </a:cubicBezTo>
                  <a:cubicBezTo>
                    <a:pt x="41270" y="10223"/>
                    <a:pt x="40194" y="4304"/>
                    <a:pt x="32930" y="0"/>
                  </a:cubicBezTo>
                  <a:close/>
                </a:path>
              </a:pathLst>
            </a:custGeom>
            <a:solidFill>
              <a:srgbClr val="FECE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9" name="Полилиния: фигура 1138">
              <a:extLst>
                <a:ext uri="{FF2B5EF4-FFF2-40B4-BE49-F238E27FC236}">
                  <a16:creationId xmlns:a16="http://schemas.microsoft.com/office/drawing/2014/main" id="{F8CA95BC-AF7C-E518-E7B7-34438FE61B49}"/>
                </a:ext>
              </a:extLst>
            </p:cNvPr>
            <p:cNvSpPr/>
            <p:nvPr/>
          </p:nvSpPr>
          <p:spPr>
            <a:xfrm>
              <a:off x="5075526" y="7017036"/>
              <a:ext cx="88109" cy="72273"/>
            </a:xfrm>
            <a:custGeom>
              <a:avLst/>
              <a:gdLst>
                <a:gd name="connsiteX0" fmla="*/ 407 w 88109"/>
                <a:gd name="connsiteY0" fmla="*/ 13825 h 72273"/>
                <a:gd name="connsiteX1" fmla="*/ 7671 w 88109"/>
                <a:gd name="connsiteY1" fmla="*/ 34001 h 72273"/>
                <a:gd name="connsiteX2" fmla="*/ 35380 w 88109"/>
                <a:gd name="connsiteY2" fmla="*/ 39920 h 72273"/>
                <a:gd name="connsiteX3" fmla="*/ 46141 w 88109"/>
                <a:gd name="connsiteY3" fmla="*/ 46915 h 72273"/>
                <a:gd name="connsiteX4" fmla="*/ 68201 w 88109"/>
                <a:gd name="connsiteY4" fmla="*/ 65208 h 72273"/>
                <a:gd name="connsiteX5" fmla="*/ 76003 w 88109"/>
                <a:gd name="connsiteY5" fmla="*/ 68437 h 72273"/>
                <a:gd name="connsiteX6" fmla="*/ 88109 w 88109"/>
                <a:gd name="connsiteY6" fmla="*/ 68168 h 72273"/>
                <a:gd name="connsiteX7" fmla="*/ 78155 w 88109"/>
                <a:gd name="connsiteY7" fmla="*/ 46915 h 72273"/>
                <a:gd name="connsiteX8" fmla="*/ 71698 w 88109"/>
                <a:gd name="connsiteY8" fmla="*/ 43148 h 72273"/>
                <a:gd name="connsiteX9" fmla="*/ 55826 w 88109"/>
                <a:gd name="connsiteY9" fmla="*/ 31580 h 72273"/>
                <a:gd name="connsiteX10" fmla="*/ 56902 w 88109"/>
                <a:gd name="connsiteY10" fmla="*/ 8175 h 72273"/>
                <a:gd name="connsiteX11" fmla="*/ 41568 w 88109"/>
                <a:gd name="connsiteY11" fmla="*/ 7099 h 72273"/>
                <a:gd name="connsiteX12" fmla="*/ 23543 w 88109"/>
                <a:gd name="connsiteY12" fmla="*/ 642 h 72273"/>
                <a:gd name="connsiteX13" fmla="*/ 3635 w 88109"/>
                <a:gd name="connsiteY13" fmla="*/ 8175 h 72273"/>
                <a:gd name="connsiteX14" fmla="*/ 407 w 88109"/>
                <a:gd name="connsiteY14" fmla="*/ 13825 h 72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8109" h="72273">
                  <a:moveTo>
                    <a:pt x="407" y="13825"/>
                  </a:moveTo>
                  <a:cubicBezTo>
                    <a:pt x="-938" y="21895"/>
                    <a:pt x="945" y="28890"/>
                    <a:pt x="7671" y="34001"/>
                  </a:cubicBezTo>
                  <a:cubicBezTo>
                    <a:pt x="16279" y="38575"/>
                    <a:pt x="25426" y="42072"/>
                    <a:pt x="35380" y="39920"/>
                  </a:cubicBezTo>
                  <a:cubicBezTo>
                    <a:pt x="41299" y="38575"/>
                    <a:pt x="44796" y="40996"/>
                    <a:pt x="46141" y="46915"/>
                  </a:cubicBezTo>
                  <a:cubicBezTo>
                    <a:pt x="46679" y="63863"/>
                    <a:pt x="51522" y="68168"/>
                    <a:pt x="68201" y="65208"/>
                  </a:cubicBezTo>
                  <a:cubicBezTo>
                    <a:pt x="72237" y="64670"/>
                    <a:pt x="73582" y="67361"/>
                    <a:pt x="76003" y="68437"/>
                  </a:cubicBezTo>
                  <a:cubicBezTo>
                    <a:pt x="79769" y="69782"/>
                    <a:pt x="84343" y="76507"/>
                    <a:pt x="88109" y="68168"/>
                  </a:cubicBezTo>
                  <a:cubicBezTo>
                    <a:pt x="77079" y="64670"/>
                    <a:pt x="78962" y="54716"/>
                    <a:pt x="78155" y="46915"/>
                  </a:cubicBezTo>
                  <a:cubicBezTo>
                    <a:pt x="77617" y="41265"/>
                    <a:pt x="75196" y="42341"/>
                    <a:pt x="71698" y="43148"/>
                  </a:cubicBezTo>
                  <a:cubicBezTo>
                    <a:pt x="58785" y="46377"/>
                    <a:pt x="57709" y="44762"/>
                    <a:pt x="55826" y="31580"/>
                  </a:cubicBezTo>
                  <a:cubicBezTo>
                    <a:pt x="54750" y="23510"/>
                    <a:pt x="53405" y="15708"/>
                    <a:pt x="56902" y="8175"/>
                  </a:cubicBezTo>
                  <a:cubicBezTo>
                    <a:pt x="51522" y="10596"/>
                    <a:pt x="46948" y="10596"/>
                    <a:pt x="41568" y="7099"/>
                  </a:cubicBezTo>
                  <a:cubicBezTo>
                    <a:pt x="36456" y="3602"/>
                    <a:pt x="29731" y="2525"/>
                    <a:pt x="23543" y="642"/>
                  </a:cubicBezTo>
                  <a:cubicBezTo>
                    <a:pt x="15203" y="-1779"/>
                    <a:pt x="9285" y="3064"/>
                    <a:pt x="3635" y="8175"/>
                  </a:cubicBezTo>
                  <a:cubicBezTo>
                    <a:pt x="3097" y="10058"/>
                    <a:pt x="3366" y="12748"/>
                    <a:pt x="407" y="13825"/>
                  </a:cubicBezTo>
                  <a:close/>
                </a:path>
              </a:pathLst>
            </a:custGeom>
            <a:solidFill>
              <a:srgbClr val="CA51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0" name="Полилиния: фигура 1139">
              <a:extLst>
                <a:ext uri="{FF2B5EF4-FFF2-40B4-BE49-F238E27FC236}">
                  <a16:creationId xmlns:a16="http://schemas.microsoft.com/office/drawing/2014/main" id="{67936B34-95BF-9EE7-E38F-3068432D041A}"/>
                </a:ext>
              </a:extLst>
            </p:cNvPr>
            <p:cNvSpPr/>
            <p:nvPr/>
          </p:nvSpPr>
          <p:spPr>
            <a:xfrm>
              <a:off x="5148569" y="7050500"/>
              <a:ext cx="90630" cy="61034"/>
            </a:xfrm>
            <a:custGeom>
              <a:avLst/>
              <a:gdLst>
                <a:gd name="connsiteX0" fmla="*/ 48963 w 90630"/>
                <a:gd name="connsiteY0" fmla="*/ 40623 h 61034"/>
                <a:gd name="connsiteX1" fmla="*/ 66987 w 90630"/>
                <a:gd name="connsiteY1" fmla="*/ 34166 h 61034"/>
                <a:gd name="connsiteX2" fmla="*/ 84205 w 90630"/>
                <a:gd name="connsiteY2" fmla="*/ 19370 h 61034"/>
                <a:gd name="connsiteX3" fmla="*/ 87164 w 90630"/>
                <a:gd name="connsiteY3" fmla="*/ 0 h 61034"/>
                <a:gd name="connsiteX4" fmla="*/ 62683 w 90630"/>
                <a:gd name="connsiteY4" fmla="*/ 9954 h 61034"/>
                <a:gd name="connsiteX5" fmla="*/ 55688 w 90630"/>
                <a:gd name="connsiteY5" fmla="*/ 20984 h 61034"/>
                <a:gd name="connsiteX6" fmla="*/ 32821 w 90630"/>
                <a:gd name="connsiteY6" fmla="*/ 24481 h 61034"/>
                <a:gd name="connsiteX7" fmla="*/ 18294 w 90630"/>
                <a:gd name="connsiteY7" fmla="*/ 47079 h 61034"/>
                <a:gd name="connsiteX8" fmla="*/ 13182 w 90630"/>
                <a:gd name="connsiteY8" fmla="*/ 46272 h 61034"/>
                <a:gd name="connsiteX9" fmla="*/ 0 w 90630"/>
                <a:gd name="connsiteY9" fmla="*/ 55688 h 61034"/>
                <a:gd name="connsiteX10" fmla="*/ 12644 w 90630"/>
                <a:gd name="connsiteY10" fmla="*/ 58648 h 61034"/>
                <a:gd name="connsiteX11" fmla="*/ 29324 w 90630"/>
                <a:gd name="connsiteY11" fmla="*/ 53267 h 61034"/>
                <a:gd name="connsiteX12" fmla="*/ 38471 w 90630"/>
                <a:gd name="connsiteY12" fmla="*/ 49770 h 61034"/>
                <a:gd name="connsiteX13" fmla="*/ 45465 w 90630"/>
                <a:gd name="connsiteY13" fmla="*/ 50308 h 61034"/>
                <a:gd name="connsiteX14" fmla="*/ 48963 w 90630"/>
                <a:gd name="connsiteY14" fmla="*/ 40623 h 61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0630" h="61034">
                  <a:moveTo>
                    <a:pt x="48963" y="40623"/>
                  </a:moveTo>
                  <a:cubicBezTo>
                    <a:pt x="53805" y="34973"/>
                    <a:pt x="61607" y="37933"/>
                    <a:pt x="66987" y="34166"/>
                  </a:cubicBezTo>
                  <a:cubicBezTo>
                    <a:pt x="70216" y="26634"/>
                    <a:pt x="74520" y="20715"/>
                    <a:pt x="84205" y="19370"/>
                  </a:cubicBezTo>
                  <a:cubicBezTo>
                    <a:pt x="91738" y="18294"/>
                    <a:pt x="92545" y="9685"/>
                    <a:pt x="87164" y="0"/>
                  </a:cubicBezTo>
                  <a:cubicBezTo>
                    <a:pt x="78017" y="1076"/>
                    <a:pt x="69678" y="2421"/>
                    <a:pt x="62683" y="9954"/>
                  </a:cubicBezTo>
                  <a:cubicBezTo>
                    <a:pt x="59455" y="13451"/>
                    <a:pt x="58917" y="18025"/>
                    <a:pt x="55688" y="20984"/>
                  </a:cubicBezTo>
                  <a:cubicBezTo>
                    <a:pt x="47348" y="28786"/>
                    <a:pt x="43313" y="29593"/>
                    <a:pt x="32821" y="24481"/>
                  </a:cubicBezTo>
                  <a:cubicBezTo>
                    <a:pt x="32283" y="36049"/>
                    <a:pt x="27441" y="43313"/>
                    <a:pt x="18294" y="47079"/>
                  </a:cubicBezTo>
                  <a:cubicBezTo>
                    <a:pt x="16142" y="47887"/>
                    <a:pt x="14796" y="47887"/>
                    <a:pt x="13182" y="46272"/>
                  </a:cubicBezTo>
                  <a:cubicBezTo>
                    <a:pt x="8071" y="47887"/>
                    <a:pt x="4573" y="51922"/>
                    <a:pt x="0" y="55688"/>
                  </a:cubicBezTo>
                  <a:cubicBezTo>
                    <a:pt x="4842" y="56764"/>
                    <a:pt x="8878" y="57302"/>
                    <a:pt x="12644" y="58648"/>
                  </a:cubicBezTo>
                  <a:cubicBezTo>
                    <a:pt x="19639" y="61069"/>
                    <a:pt x="26364" y="64297"/>
                    <a:pt x="29324" y="53267"/>
                  </a:cubicBezTo>
                  <a:cubicBezTo>
                    <a:pt x="30400" y="49501"/>
                    <a:pt x="34704" y="48694"/>
                    <a:pt x="38471" y="49770"/>
                  </a:cubicBezTo>
                  <a:cubicBezTo>
                    <a:pt x="40892" y="50308"/>
                    <a:pt x="43044" y="52191"/>
                    <a:pt x="45465" y="50308"/>
                  </a:cubicBezTo>
                  <a:cubicBezTo>
                    <a:pt x="45734" y="46810"/>
                    <a:pt x="46810" y="43582"/>
                    <a:pt x="48963" y="40623"/>
                  </a:cubicBezTo>
                  <a:close/>
                </a:path>
              </a:pathLst>
            </a:custGeom>
            <a:solidFill>
              <a:srgbClr val="DB8A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1" name="Полилиния: фигура 1140">
              <a:extLst>
                <a:ext uri="{FF2B5EF4-FFF2-40B4-BE49-F238E27FC236}">
                  <a16:creationId xmlns:a16="http://schemas.microsoft.com/office/drawing/2014/main" id="{1CCEAADA-E638-80AB-534D-32F345C5B8B2}"/>
                </a:ext>
              </a:extLst>
            </p:cNvPr>
            <p:cNvSpPr/>
            <p:nvPr/>
          </p:nvSpPr>
          <p:spPr>
            <a:xfrm>
              <a:off x="5215826" y="7044472"/>
              <a:ext cx="40505" cy="99110"/>
            </a:xfrm>
            <a:custGeom>
              <a:avLst/>
              <a:gdLst>
                <a:gd name="connsiteX0" fmla="*/ 20177 w 40505"/>
                <a:gd name="connsiteY0" fmla="*/ 6297 h 99110"/>
                <a:gd name="connsiteX1" fmla="*/ 21522 w 40505"/>
                <a:gd name="connsiteY1" fmla="*/ 14367 h 99110"/>
                <a:gd name="connsiteX2" fmla="*/ 13989 w 40505"/>
                <a:gd name="connsiteY2" fmla="*/ 24321 h 99110"/>
                <a:gd name="connsiteX3" fmla="*/ 0 w 40505"/>
                <a:gd name="connsiteY3" fmla="*/ 40463 h 99110"/>
                <a:gd name="connsiteX4" fmla="*/ 6457 w 40505"/>
                <a:gd name="connsiteY4" fmla="*/ 66289 h 99110"/>
                <a:gd name="connsiteX5" fmla="*/ 7802 w 40505"/>
                <a:gd name="connsiteY5" fmla="*/ 74898 h 99110"/>
                <a:gd name="connsiteX6" fmla="*/ 16410 w 40505"/>
                <a:gd name="connsiteY6" fmla="*/ 97227 h 99110"/>
                <a:gd name="connsiteX7" fmla="*/ 22598 w 40505"/>
                <a:gd name="connsiteY7" fmla="*/ 99110 h 99110"/>
                <a:gd name="connsiteX8" fmla="*/ 33090 w 40505"/>
                <a:gd name="connsiteY8" fmla="*/ 93999 h 99110"/>
                <a:gd name="connsiteX9" fmla="*/ 26095 w 40505"/>
                <a:gd name="connsiteY9" fmla="*/ 72746 h 99110"/>
                <a:gd name="connsiteX10" fmla="*/ 22598 w 40505"/>
                <a:gd name="connsiteY10" fmla="*/ 64406 h 99110"/>
                <a:gd name="connsiteX11" fmla="*/ 13451 w 40505"/>
                <a:gd name="connsiteY11" fmla="*/ 43960 h 99110"/>
                <a:gd name="connsiteX12" fmla="*/ 15873 w 40505"/>
                <a:gd name="connsiteY12" fmla="*/ 36697 h 99110"/>
                <a:gd name="connsiteX13" fmla="*/ 22598 w 40505"/>
                <a:gd name="connsiteY13" fmla="*/ 38849 h 99110"/>
                <a:gd name="connsiteX14" fmla="*/ 37664 w 40505"/>
                <a:gd name="connsiteY14" fmla="*/ 44229 h 99110"/>
                <a:gd name="connsiteX15" fmla="*/ 30938 w 40505"/>
                <a:gd name="connsiteY15" fmla="*/ 38311 h 99110"/>
                <a:gd name="connsiteX16" fmla="*/ 37395 w 40505"/>
                <a:gd name="connsiteY16" fmla="*/ 24590 h 99110"/>
                <a:gd name="connsiteX17" fmla="*/ 39278 w 40505"/>
                <a:gd name="connsiteY17" fmla="*/ 8180 h 99110"/>
                <a:gd name="connsiteX18" fmla="*/ 27710 w 40505"/>
                <a:gd name="connsiteY18" fmla="*/ 109 h 99110"/>
                <a:gd name="connsiteX19" fmla="*/ 20177 w 40505"/>
                <a:gd name="connsiteY19" fmla="*/ 6297 h 9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505" h="99110">
                  <a:moveTo>
                    <a:pt x="20177" y="6297"/>
                  </a:moveTo>
                  <a:cubicBezTo>
                    <a:pt x="20715" y="8987"/>
                    <a:pt x="21253" y="11677"/>
                    <a:pt x="21522" y="14367"/>
                  </a:cubicBezTo>
                  <a:cubicBezTo>
                    <a:pt x="22060" y="19748"/>
                    <a:pt x="21522" y="24052"/>
                    <a:pt x="13989" y="24321"/>
                  </a:cubicBezTo>
                  <a:cubicBezTo>
                    <a:pt x="4842" y="24590"/>
                    <a:pt x="0" y="30509"/>
                    <a:pt x="0" y="40463"/>
                  </a:cubicBezTo>
                  <a:cubicBezTo>
                    <a:pt x="538" y="49341"/>
                    <a:pt x="2421" y="58219"/>
                    <a:pt x="6457" y="66289"/>
                  </a:cubicBezTo>
                  <a:cubicBezTo>
                    <a:pt x="7533" y="68711"/>
                    <a:pt x="9147" y="71939"/>
                    <a:pt x="7802" y="74898"/>
                  </a:cubicBezTo>
                  <a:cubicBezTo>
                    <a:pt x="5112" y="83238"/>
                    <a:pt x="8340" y="91309"/>
                    <a:pt x="16410" y="97227"/>
                  </a:cubicBezTo>
                  <a:cubicBezTo>
                    <a:pt x="18563" y="97765"/>
                    <a:pt x="20715" y="98572"/>
                    <a:pt x="22598" y="99110"/>
                  </a:cubicBezTo>
                  <a:cubicBezTo>
                    <a:pt x="26634" y="98572"/>
                    <a:pt x="30938" y="98034"/>
                    <a:pt x="33090" y="93999"/>
                  </a:cubicBezTo>
                  <a:cubicBezTo>
                    <a:pt x="27710" y="87811"/>
                    <a:pt x="23943" y="81355"/>
                    <a:pt x="26095" y="72746"/>
                  </a:cubicBezTo>
                  <a:cubicBezTo>
                    <a:pt x="26903" y="69518"/>
                    <a:pt x="24750" y="66827"/>
                    <a:pt x="22598" y="64406"/>
                  </a:cubicBezTo>
                  <a:cubicBezTo>
                    <a:pt x="17487" y="58488"/>
                    <a:pt x="15334" y="51224"/>
                    <a:pt x="13451" y="43960"/>
                  </a:cubicBezTo>
                  <a:cubicBezTo>
                    <a:pt x="12913" y="41270"/>
                    <a:pt x="12913" y="38042"/>
                    <a:pt x="15873" y="36697"/>
                  </a:cubicBezTo>
                  <a:cubicBezTo>
                    <a:pt x="18563" y="35351"/>
                    <a:pt x="20715" y="37235"/>
                    <a:pt x="22598" y="38849"/>
                  </a:cubicBezTo>
                  <a:cubicBezTo>
                    <a:pt x="26903" y="42884"/>
                    <a:pt x="31476" y="45843"/>
                    <a:pt x="37664" y="44229"/>
                  </a:cubicBezTo>
                  <a:cubicBezTo>
                    <a:pt x="36856" y="40463"/>
                    <a:pt x="31476" y="42077"/>
                    <a:pt x="30938" y="38311"/>
                  </a:cubicBezTo>
                  <a:cubicBezTo>
                    <a:pt x="31745" y="33199"/>
                    <a:pt x="35511" y="29164"/>
                    <a:pt x="37395" y="24590"/>
                  </a:cubicBezTo>
                  <a:cubicBezTo>
                    <a:pt x="38471" y="19210"/>
                    <a:pt x="42506" y="14367"/>
                    <a:pt x="39278" y="8180"/>
                  </a:cubicBezTo>
                  <a:cubicBezTo>
                    <a:pt x="36587" y="3068"/>
                    <a:pt x="34166" y="-698"/>
                    <a:pt x="27710" y="109"/>
                  </a:cubicBezTo>
                  <a:cubicBezTo>
                    <a:pt x="23674" y="378"/>
                    <a:pt x="21522" y="2799"/>
                    <a:pt x="20177" y="6297"/>
                  </a:cubicBezTo>
                  <a:close/>
                </a:path>
              </a:pathLst>
            </a:custGeom>
            <a:solidFill>
              <a:srgbClr val="FEBC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2" name="Полилиния: фигура 1141">
              <a:extLst>
                <a:ext uri="{FF2B5EF4-FFF2-40B4-BE49-F238E27FC236}">
                  <a16:creationId xmlns:a16="http://schemas.microsoft.com/office/drawing/2014/main" id="{0D094629-6B03-5243-5A0F-9064EA276BCD}"/>
                </a:ext>
              </a:extLst>
            </p:cNvPr>
            <p:cNvSpPr/>
            <p:nvPr/>
          </p:nvSpPr>
          <p:spPr>
            <a:xfrm>
              <a:off x="5212328" y="7118422"/>
              <a:ext cx="19638" cy="24947"/>
            </a:xfrm>
            <a:custGeom>
              <a:avLst/>
              <a:gdLst>
                <a:gd name="connsiteX0" fmla="*/ 19639 w 19638"/>
                <a:gd name="connsiteY0" fmla="*/ 23546 h 24947"/>
                <a:gd name="connsiteX1" fmla="*/ 11030 w 19638"/>
                <a:gd name="connsiteY1" fmla="*/ 1217 h 24947"/>
                <a:gd name="connsiteX2" fmla="*/ 8340 w 19638"/>
                <a:gd name="connsiteY2" fmla="*/ 3638 h 24947"/>
                <a:gd name="connsiteX3" fmla="*/ 0 w 19638"/>
                <a:gd name="connsiteY3" fmla="*/ 24084 h 24947"/>
                <a:gd name="connsiteX4" fmla="*/ 19639 w 19638"/>
                <a:gd name="connsiteY4" fmla="*/ 23546 h 2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38" h="24947">
                  <a:moveTo>
                    <a:pt x="19639" y="23546"/>
                  </a:moveTo>
                  <a:cubicBezTo>
                    <a:pt x="15872" y="16552"/>
                    <a:pt x="10223" y="10095"/>
                    <a:pt x="11030" y="1217"/>
                  </a:cubicBezTo>
                  <a:cubicBezTo>
                    <a:pt x="6726" y="-2011"/>
                    <a:pt x="8340" y="2024"/>
                    <a:pt x="8340" y="3638"/>
                  </a:cubicBezTo>
                  <a:cubicBezTo>
                    <a:pt x="8609" y="11709"/>
                    <a:pt x="6457" y="18704"/>
                    <a:pt x="0" y="24084"/>
                  </a:cubicBezTo>
                  <a:cubicBezTo>
                    <a:pt x="6726" y="23815"/>
                    <a:pt x="13182" y="26505"/>
                    <a:pt x="19639" y="23546"/>
                  </a:cubicBezTo>
                  <a:close/>
                </a:path>
              </a:pathLst>
            </a:custGeom>
            <a:solidFill>
              <a:srgbClr val="DD8D2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3" name="Полилиния: фигура 1142">
              <a:extLst>
                <a:ext uri="{FF2B5EF4-FFF2-40B4-BE49-F238E27FC236}">
                  <a16:creationId xmlns:a16="http://schemas.microsoft.com/office/drawing/2014/main" id="{12F9EB2F-A285-231F-AA24-0BC174CA35C2}"/>
                </a:ext>
              </a:extLst>
            </p:cNvPr>
            <p:cNvSpPr/>
            <p:nvPr/>
          </p:nvSpPr>
          <p:spPr>
            <a:xfrm>
              <a:off x="5357693" y="6952142"/>
              <a:ext cx="32031" cy="24753"/>
            </a:xfrm>
            <a:custGeom>
              <a:avLst/>
              <a:gdLst>
                <a:gd name="connsiteX0" fmla="*/ 6096 w 32031"/>
                <a:gd name="connsiteY0" fmla="*/ 8772 h 24753"/>
                <a:gd name="connsiteX1" fmla="*/ 447 w 32031"/>
                <a:gd name="connsiteY1" fmla="*/ 21148 h 24753"/>
                <a:gd name="connsiteX2" fmla="*/ 10401 w 32031"/>
                <a:gd name="connsiteY2" fmla="*/ 22762 h 24753"/>
                <a:gd name="connsiteX3" fmla="*/ 29771 w 32031"/>
                <a:gd name="connsiteY3" fmla="*/ 12270 h 24753"/>
                <a:gd name="connsiteX4" fmla="*/ 30309 w 32031"/>
                <a:gd name="connsiteY4" fmla="*/ 1509 h 24753"/>
                <a:gd name="connsiteX5" fmla="*/ 20624 w 32031"/>
                <a:gd name="connsiteY5" fmla="*/ 2854 h 24753"/>
                <a:gd name="connsiteX6" fmla="*/ 6096 w 32031"/>
                <a:gd name="connsiteY6" fmla="*/ 8772 h 2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031" h="24753">
                  <a:moveTo>
                    <a:pt x="6096" y="8772"/>
                  </a:moveTo>
                  <a:cubicBezTo>
                    <a:pt x="1792" y="11732"/>
                    <a:pt x="-1167" y="15229"/>
                    <a:pt x="447" y="21148"/>
                  </a:cubicBezTo>
                  <a:cubicBezTo>
                    <a:pt x="3137" y="25183"/>
                    <a:pt x="6365" y="25990"/>
                    <a:pt x="10401" y="22762"/>
                  </a:cubicBezTo>
                  <a:cubicBezTo>
                    <a:pt x="17664" y="20610"/>
                    <a:pt x="26273" y="21148"/>
                    <a:pt x="29771" y="12270"/>
                  </a:cubicBezTo>
                  <a:cubicBezTo>
                    <a:pt x="31116" y="8772"/>
                    <a:pt x="33806" y="5006"/>
                    <a:pt x="30309" y="1509"/>
                  </a:cubicBezTo>
                  <a:cubicBezTo>
                    <a:pt x="26811" y="-1989"/>
                    <a:pt x="23852" y="1509"/>
                    <a:pt x="20624" y="2854"/>
                  </a:cubicBezTo>
                  <a:cubicBezTo>
                    <a:pt x="15781" y="5006"/>
                    <a:pt x="10401" y="5275"/>
                    <a:pt x="6096" y="8772"/>
                  </a:cubicBezTo>
                  <a:close/>
                </a:path>
              </a:pathLst>
            </a:custGeom>
            <a:solidFill>
              <a:srgbClr val="FDBB4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4" name="Полилиния: фигура 1143">
              <a:extLst>
                <a:ext uri="{FF2B5EF4-FFF2-40B4-BE49-F238E27FC236}">
                  <a16:creationId xmlns:a16="http://schemas.microsoft.com/office/drawing/2014/main" id="{BEA91FE1-BB21-13CF-2EC5-D9206CB10249}"/>
                </a:ext>
              </a:extLst>
            </p:cNvPr>
            <p:cNvSpPr/>
            <p:nvPr/>
          </p:nvSpPr>
          <p:spPr>
            <a:xfrm>
              <a:off x="5353996" y="6973289"/>
              <a:ext cx="14390" cy="30937"/>
            </a:xfrm>
            <a:custGeom>
              <a:avLst/>
              <a:gdLst>
                <a:gd name="connsiteX0" fmla="*/ 14098 w 14390"/>
                <a:gd name="connsiteY0" fmla="*/ 1614 h 30937"/>
                <a:gd name="connsiteX1" fmla="*/ 4144 w 14390"/>
                <a:gd name="connsiteY1" fmla="*/ 0 h 30937"/>
                <a:gd name="connsiteX2" fmla="*/ 109 w 14390"/>
                <a:gd name="connsiteY2" fmla="*/ 538 h 30937"/>
                <a:gd name="connsiteX3" fmla="*/ 647 w 14390"/>
                <a:gd name="connsiteY3" fmla="*/ 30938 h 30937"/>
                <a:gd name="connsiteX4" fmla="*/ 11139 w 14390"/>
                <a:gd name="connsiteY4" fmla="*/ 13451 h 30937"/>
                <a:gd name="connsiteX5" fmla="*/ 14098 w 14390"/>
                <a:gd name="connsiteY5" fmla="*/ 1614 h 30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90" h="30937">
                  <a:moveTo>
                    <a:pt x="14098" y="1614"/>
                  </a:moveTo>
                  <a:cubicBezTo>
                    <a:pt x="10601" y="2421"/>
                    <a:pt x="7372" y="1345"/>
                    <a:pt x="4144" y="0"/>
                  </a:cubicBezTo>
                  <a:cubicBezTo>
                    <a:pt x="3068" y="1076"/>
                    <a:pt x="1723" y="1076"/>
                    <a:pt x="109" y="538"/>
                  </a:cubicBezTo>
                  <a:cubicBezTo>
                    <a:pt x="-698" y="10761"/>
                    <a:pt x="3337" y="20715"/>
                    <a:pt x="647" y="30938"/>
                  </a:cubicBezTo>
                  <a:cubicBezTo>
                    <a:pt x="8449" y="27710"/>
                    <a:pt x="13560" y="22867"/>
                    <a:pt x="11139" y="13451"/>
                  </a:cubicBezTo>
                  <a:cubicBezTo>
                    <a:pt x="10063" y="8609"/>
                    <a:pt x="15712" y="6188"/>
                    <a:pt x="14098" y="1614"/>
                  </a:cubicBezTo>
                  <a:close/>
                </a:path>
              </a:pathLst>
            </a:custGeom>
            <a:solidFill>
              <a:srgbClr val="DC892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5" name="Полилиния: фигура 1144">
              <a:extLst>
                <a:ext uri="{FF2B5EF4-FFF2-40B4-BE49-F238E27FC236}">
                  <a16:creationId xmlns:a16="http://schemas.microsoft.com/office/drawing/2014/main" id="{1EF7495C-E796-C24D-5541-716449432561}"/>
                </a:ext>
              </a:extLst>
            </p:cNvPr>
            <p:cNvSpPr/>
            <p:nvPr/>
          </p:nvSpPr>
          <p:spPr>
            <a:xfrm>
              <a:off x="5350338" y="7024271"/>
              <a:ext cx="12950" cy="14391"/>
            </a:xfrm>
            <a:custGeom>
              <a:avLst/>
              <a:gdLst>
                <a:gd name="connsiteX0" fmla="*/ 0 w 12950"/>
                <a:gd name="connsiteY0" fmla="*/ 3631 h 14391"/>
                <a:gd name="connsiteX1" fmla="*/ 6995 w 12950"/>
                <a:gd name="connsiteY1" fmla="*/ 14392 h 14391"/>
                <a:gd name="connsiteX2" fmla="*/ 9416 w 12950"/>
                <a:gd name="connsiteY2" fmla="*/ 9280 h 14391"/>
                <a:gd name="connsiteX3" fmla="*/ 6457 w 12950"/>
                <a:gd name="connsiteY3" fmla="*/ 133 h 14391"/>
                <a:gd name="connsiteX4" fmla="*/ 0 w 12950"/>
                <a:gd name="connsiteY4" fmla="*/ 3631 h 14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50" h="14391">
                  <a:moveTo>
                    <a:pt x="0" y="3631"/>
                  </a:moveTo>
                  <a:cubicBezTo>
                    <a:pt x="3766" y="6321"/>
                    <a:pt x="5649" y="10087"/>
                    <a:pt x="6995" y="14392"/>
                  </a:cubicBezTo>
                  <a:cubicBezTo>
                    <a:pt x="7802" y="12508"/>
                    <a:pt x="8071" y="10356"/>
                    <a:pt x="9416" y="9280"/>
                  </a:cubicBezTo>
                  <a:cubicBezTo>
                    <a:pt x="15873" y="3631"/>
                    <a:pt x="12644" y="1478"/>
                    <a:pt x="6457" y="133"/>
                  </a:cubicBezTo>
                  <a:cubicBezTo>
                    <a:pt x="3497" y="-405"/>
                    <a:pt x="1345" y="671"/>
                    <a:pt x="0" y="3631"/>
                  </a:cubicBezTo>
                  <a:close/>
                </a:path>
              </a:pathLst>
            </a:custGeom>
            <a:solidFill>
              <a:srgbClr val="DB89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6" name="Полилиния: фигура 1145">
              <a:extLst>
                <a:ext uri="{FF2B5EF4-FFF2-40B4-BE49-F238E27FC236}">
                  <a16:creationId xmlns:a16="http://schemas.microsoft.com/office/drawing/2014/main" id="{218EF72E-58D7-E631-AE37-A1EC8C1F7C2E}"/>
                </a:ext>
              </a:extLst>
            </p:cNvPr>
            <p:cNvSpPr/>
            <p:nvPr/>
          </p:nvSpPr>
          <p:spPr>
            <a:xfrm>
              <a:off x="5343881" y="7021777"/>
              <a:ext cx="12913" cy="6742"/>
            </a:xfrm>
            <a:custGeom>
              <a:avLst/>
              <a:gdLst>
                <a:gd name="connsiteX0" fmla="*/ 6457 w 12913"/>
                <a:gd name="connsiteY0" fmla="*/ 6125 h 6742"/>
                <a:gd name="connsiteX1" fmla="*/ 12913 w 12913"/>
                <a:gd name="connsiteY1" fmla="*/ 2358 h 6742"/>
                <a:gd name="connsiteX2" fmla="*/ 10223 w 12913"/>
                <a:gd name="connsiteY2" fmla="*/ 206 h 6742"/>
                <a:gd name="connsiteX3" fmla="*/ 5650 w 12913"/>
                <a:gd name="connsiteY3" fmla="*/ 1551 h 6742"/>
                <a:gd name="connsiteX4" fmla="*/ 0 w 12913"/>
                <a:gd name="connsiteY4" fmla="*/ 5587 h 6742"/>
                <a:gd name="connsiteX5" fmla="*/ 6457 w 12913"/>
                <a:gd name="connsiteY5" fmla="*/ 6125 h 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13" h="6742">
                  <a:moveTo>
                    <a:pt x="6457" y="6125"/>
                  </a:moveTo>
                  <a:cubicBezTo>
                    <a:pt x="8609" y="4780"/>
                    <a:pt x="10761" y="3703"/>
                    <a:pt x="12913" y="2358"/>
                  </a:cubicBezTo>
                  <a:cubicBezTo>
                    <a:pt x="12106" y="1551"/>
                    <a:pt x="11299" y="744"/>
                    <a:pt x="10223" y="206"/>
                  </a:cubicBezTo>
                  <a:cubicBezTo>
                    <a:pt x="8340" y="-332"/>
                    <a:pt x="6995" y="206"/>
                    <a:pt x="5650" y="1551"/>
                  </a:cubicBezTo>
                  <a:cubicBezTo>
                    <a:pt x="4305" y="3434"/>
                    <a:pt x="807" y="2627"/>
                    <a:pt x="0" y="5587"/>
                  </a:cubicBezTo>
                  <a:cubicBezTo>
                    <a:pt x="1883" y="8277"/>
                    <a:pt x="4573" y="5318"/>
                    <a:pt x="6457" y="6125"/>
                  </a:cubicBezTo>
                  <a:close/>
                </a:path>
              </a:pathLst>
            </a:custGeom>
            <a:solidFill>
              <a:srgbClr val="F5DDB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7" name="Полилиния: фигура 1146">
              <a:extLst>
                <a:ext uri="{FF2B5EF4-FFF2-40B4-BE49-F238E27FC236}">
                  <a16:creationId xmlns:a16="http://schemas.microsoft.com/office/drawing/2014/main" id="{C9A5FC3E-F422-6A01-5802-A1D4CAA16B25}"/>
                </a:ext>
              </a:extLst>
            </p:cNvPr>
            <p:cNvSpPr/>
            <p:nvPr/>
          </p:nvSpPr>
          <p:spPr>
            <a:xfrm>
              <a:off x="5349323" y="7013643"/>
              <a:ext cx="5050" cy="9684"/>
            </a:xfrm>
            <a:custGeom>
              <a:avLst/>
              <a:gdLst>
                <a:gd name="connsiteX0" fmla="*/ 477 w 5050"/>
                <a:gd name="connsiteY0" fmla="*/ 9685 h 9684"/>
                <a:gd name="connsiteX1" fmla="*/ 5050 w 5050"/>
                <a:gd name="connsiteY1" fmla="*/ 8340 h 9684"/>
                <a:gd name="connsiteX2" fmla="*/ 2360 w 5050"/>
                <a:gd name="connsiteY2" fmla="*/ 0 h 9684"/>
                <a:gd name="connsiteX3" fmla="*/ 477 w 5050"/>
                <a:gd name="connsiteY3" fmla="*/ 9685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50" h="9684">
                  <a:moveTo>
                    <a:pt x="477" y="9685"/>
                  </a:moveTo>
                  <a:cubicBezTo>
                    <a:pt x="2091" y="9147"/>
                    <a:pt x="3436" y="8609"/>
                    <a:pt x="5050" y="8340"/>
                  </a:cubicBezTo>
                  <a:cubicBezTo>
                    <a:pt x="4243" y="5650"/>
                    <a:pt x="3167" y="2690"/>
                    <a:pt x="2360" y="0"/>
                  </a:cubicBezTo>
                  <a:cubicBezTo>
                    <a:pt x="1822" y="3228"/>
                    <a:pt x="-1137" y="5919"/>
                    <a:pt x="477" y="9685"/>
                  </a:cubicBezTo>
                  <a:close/>
                </a:path>
              </a:pathLst>
            </a:custGeom>
            <a:solidFill>
              <a:srgbClr val="DB89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8" name="Полилиния: фигура 1147">
              <a:extLst>
                <a:ext uri="{FF2B5EF4-FFF2-40B4-BE49-F238E27FC236}">
                  <a16:creationId xmlns:a16="http://schemas.microsoft.com/office/drawing/2014/main" id="{68D6C511-B1A0-8CDA-5035-0B67405545BF}"/>
                </a:ext>
              </a:extLst>
            </p:cNvPr>
            <p:cNvSpPr/>
            <p:nvPr/>
          </p:nvSpPr>
          <p:spPr>
            <a:xfrm>
              <a:off x="5211779" y="7008878"/>
              <a:ext cx="54905" cy="21772"/>
            </a:xfrm>
            <a:custGeom>
              <a:avLst/>
              <a:gdLst>
                <a:gd name="connsiteX0" fmla="*/ 2433 w 54905"/>
                <a:gd name="connsiteY0" fmla="*/ 17140 h 21772"/>
                <a:gd name="connsiteX1" fmla="*/ 45746 w 54905"/>
                <a:gd name="connsiteY1" fmla="*/ 19561 h 21772"/>
                <a:gd name="connsiteX2" fmla="*/ 54623 w 54905"/>
                <a:gd name="connsiteY2" fmla="*/ 14450 h 21772"/>
                <a:gd name="connsiteX3" fmla="*/ 49781 w 54905"/>
                <a:gd name="connsiteY3" fmla="*/ 6379 h 21772"/>
                <a:gd name="connsiteX4" fmla="*/ 47629 w 54905"/>
                <a:gd name="connsiteY4" fmla="*/ 3958 h 21772"/>
                <a:gd name="connsiteX5" fmla="*/ 37944 w 54905"/>
                <a:gd name="connsiteY5" fmla="*/ 998 h 21772"/>
                <a:gd name="connsiteX6" fmla="*/ 11041 w 54905"/>
                <a:gd name="connsiteY6" fmla="*/ 460 h 21772"/>
                <a:gd name="connsiteX7" fmla="*/ 2433 w 54905"/>
                <a:gd name="connsiteY7" fmla="*/ 17140 h 21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905" h="21772">
                  <a:moveTo>
                    <a:pt x="2433" y="17140"/>
                  </a:moveTo>
                  <a:cubicBezTo>
                    <a:pt x="16691" y="22521"/>
                    <a:pt x="31218" y="23059"/>
                    <a:pt x="45746" y="19561"/>
                  </a:cubicBezTo>
                  <a:cubicBezTo>
                    <a:pt x="49512" y="18754"/>
                    <a:pt x="53278" y="18485"/>
                    <a:pt x="54623" y="14450"/>
                  </a:cubicBezTo>
                  <a:cubicBezTo>
                    <a:pt x="55969" y="10414"/>
                    <a:pt x="52202" y="8800"/>
                    <a:pt x="49781" y="6379"/>
                  </a:cubicBezTo>
                  <a:cubicBezTo>
                    <a:pt x="48974" y="5572"/>
                    <a:pt x="48436" y="4765"/>
                    <a:pt x="47629" y="3958"/>
                  </a:cubicBezTo>
                  <a:cubicBezTo>
                    <a:pt x="44401" y="2882"/>
                    <a:pt x="41172" y="1806"/>
                    <a:pt x="37944" y="998"/>
                  </a:cubicBezTo>
                  <a:cubicBezTo>
                    <a:pt x="29066" y="460"/>
                    <a:pt x="20188" y="-616"/>
                    <a:pt x="11041" y="460"/>
                  </a:cubicBezTo>
                  <a:cubicBezTo>
                    <a:pt x="-796" y="5303"/>
                    <a:pt x="-2141" y="7455"/>
                    <a:pt x="2433" y="17140"/>
                  </a:cubicBezTo>
                  <a:close/>
                </a:path>
              </a:pathLst>
            </a:custGeom>
            <a:solidFill>
              <a:srgbClr val="FECE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9" name="Полилиния: фигура 1148">
              <a:extLst>
                <a:ext uri="{FF2B5EF4-FFF2-40B4-BE49-F238E27FC236}">
                  <a16:creationId xmlns:a16="http://schemas.microsoft.com/office/drawing/2014/main" id="{2ACDCA4F-A680-0FD7-FA0C-DE76ACE23D3E}"/>
                </a:ext>
              </a:extLst>
            </p:cNvPr>
            <p:cNvSpPr/>
            <p:nvPr/>
          </p:nvSpPr>
          <p:spPr>
            <a:xfrm>
              <a:off x="5214211" y="7027363"/>
              <a:ext cx="18831" cy="8331"/>
            </a:xfrm>
            <a:custGeom>
              <a:avLst/>
              <a:gdLst>
                <a:gd name="connsiteX0" fmla="*/ 18832 w 18831"/>
                <a:gd name="connsiteY0" fmla="*/ 6726 h 8331"/>
                <a:gd name="connsiteX1" fmla="*/ 0 w 18831"/>
                <a:gd name="connsiteY1" fmla="*/ 0 h 8331"/>
                <a:gd name="connsiteX2" fmla="*/ 18832 w 18831"/>
                <a:gd name="connsiteY2" fmla="*/ 6726 h 8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831" h="8331">
                  <a:moveTo>
                    <a:pt x="18832" y="6726"/>
                  </a:moveTo>
                  <a:cubicBezTo>
                    <a:pt x="12644" y="4573"/>
                    <a:pt x="6188" y="2152"/>
                    <a:pt x="0" y="0"/>
                  </a:cubicBezTo>
                  <a:cubicBezTo>
                    <a:pt x="2690" y="8609"/>
                    <a:pt x="6188" y="9954"/>
                    <a:pt x="18832" y="6726"/>
                  </a:cubicBezTo>
                  <a:close/>
                </a:path>
              </a:pathLst>
            </a:custGeom>
            <a:solidFill>
              <a:srgbClr val="DB862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0" name="Полилиния: фигура 1149">
              <a:extLst>
                <a:ext uri="{FF2B5EF4-FFF2-40B4-BE49-F238E27FC236}">
                  <a16:creationId xmlns:a16="http://schemas.microsoft.com/office/drawing/2014/main" id="{CBCCF0D9-C669-1E10-11D3-204975359C9C}"/>
                </a:ext>
              </a:extLst>
            </p:cNvPr>
            <p:cNvSpPr/>
            <p:nvPr/>
          </p:nvSpPr>
          <p:spPr>
            <a:xfrm>
              <a:off x="5223089" y="7006566"/>
              <a:ext cx="26902" cy="4086"/>
            </a:xfrm>
            <a:custGeom>
              <a:avLst/>
              <a:gdLst>
                <a:gd name="connsiteX0" fmla="*/ 0 w 26902"/>
                <a:gd name="connsiteY0" fmla="*/ 2504 h 4086"/>
                <a:gd name="connsiteX1" fmla="*/ 26903 w 26902"/>
                <a:gd name="connsiteY1" fmla="*/ 3042 h 4086"/>
                <a:gd name="connsiteX2" fmla="*/ 0 w 26902"/>
                <a:gd name="connsiteY2" fmla="*/ 2504 h 4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902" h="4086">
                  <a:moveTo>
                    <a:pt x="0" y="2504"/>
                  </a:moveTo>
                  <a:cubicBezTo>
                    <a:pt x="8878" y="4925"/>
                    <a:pt x="17756" y="4118"/>
                    <a:pt x="26903" y="3042"/>
                  </a:cubicBezTo>
                  <a:cubicBezTo>
                    <a:pt x="18025" y="1428"/>
                    <a:pt x="9147" y="-2608"/>
                    <a:pt x="0" y="2504"/>
                  </a:cubicBezTo>
                  <a:close/>
                </a:path>
              </a:pathLst>
            </a:custGeom>
            <a:solidFill>
              <a:srgbClr val="FCBB4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1" name="Полилиния: фигура 1150">
              <a:extLst>
                <a:ext uri="{FF2B5EF4-FFF2-40B4-BE49-F238E27FC236}">
                  <a16:creationId xmlns:a16="http://schemas.microsoft.com/office/drawing/2014/main" id="{164D53F3-3A04-3197-E3D0-F2C0E8AC5634}"/>
                </a:ext>
              </a:extLst>
            </p:cNvPr>
            <p:cNvSpPr/>
            <p:nvPr/>
          </p:nvSpPr>
          <p:spPr>
            <a:xfrm>
              <a:off x="5226568" y="7077501"/>
              <a:ext cx="37413" cy="61238"/>
            </a:xfrm>
            <a:custGeom>
              <a:avLst/>
              <a:gdLst>
                <a:gd name="connsiteX0" fmla="*/ 26921 w 37413"/>
                <a:gd name="connsiteY0" fmla="*/ 11200 h 61238"/>
                <a:gd name="connsiteX1" fmla="*/ 11318 w 37413"/>
                <a:gd name="connsiteY1" fmla="*/ 2053 h 61238"/>
                <a:gd name="connsiteX2" fmla="*/ 3785 w 37413"/>
                <a:gd name="connsiteY2" fmla="*/ 977 h 61238"/>
                <a:gd name="connsiteX3" fmla="*/ 288 w 37413"/>
                <a:gd name="connsiteY3" fmla="*/ 9586 h 61238"/>
                <a:gd name="connsiteX4" fmla="*/ 9973 w 37413"/>
                <a:gd name="connsiteY4" fmla="*/ 32453 h 61238"/>
                <a:gd name="connsiteX5" fmla="*/ 12932 w 37413"/>
                <a:gd name="connsiteY5" fmla="*/ 42945 h 61238"/>
                <a:gd name="connsiteX6" fmla="*/ 22348 w 37413"/>
                <a:gd name="connsiteY6" fmla="*/ 61239 h 61238"/>
                <a:gd name="connsiteX7" fmla="*/ 37413 w 37413"/>
                <a:gd name="connsiteY7" fmla="*/ 43214 h 61238"/>
                <a:gd name="connsiteX8" fmla="*/ 33378 w 37413"/>
                <a:gd name="connsiteY8" fmla="*/ 24113 h 61238"/>
                <a:gd name="connsiteX9" fmla="*/ 26921 w 37413"/>
                <a:gd name="connsiteY9" fmla="*/ 11200 h 61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413" h="61238">
                  <a:moveTo>
                    <a:pt x="26921" y="11200"/>
                  </a:moveTo>
                  <a:cubicBezTo>
                    <a:pt x="21272" y="9048"/>
                    <a:pt x="15084" y="7972"/>
                    <a:pt x="11318" y="2053"/>
                  </a:cubicBezTo>
                  <a:cubicBezTo>
                    <a:pt x="9435" y="-906"/>
                    <a:pt x="6206" y="-99"/>
                    <a:pt x="3785" y="977"/>
                  </a:cubicBezTo>
                  <a:cubicBezTo>
                    <a:pt x="288" y="2591"/>
                    <a:pt x="-519" y="6088"/>
                    <a:pt x="288" y="9586"/>
                  </a:cubicBezTo>
                  <a:cubicBezTo>
                    <a:pt x="2171" y="17656"/>
                    <a:pt x="4054" y="25996"/>
                    <a:pt x="9973" y="32453"/>
                  </a:cubicBezTo>
                  <a:cubicBezTo>
                    <a:pt x="12932" y="35681"/>
                    <a:pt x="14008" y="38371"/>
                    <a:pt x="12932" y="42945"/>
                  </a:cubicBezTo>
                  <a:cubicBezTo>
                    <a:pt x="11318" y="51016"/>
                    <a:pt x="13739" y="58010"/>
                    <a:pt x="22348" y="61239"/>
                  </a:cubicBezTo>
                  <a:cubicBezTo>
                    <a:pt x="34185" y="60970"/>
                    <a:pt x="35530" y="52092"/>
                    <a:pt x="37413" y="43214"/>
                  </a:cubicBezTo>
                  <a:cubicBezTo>
                    <a:pt x="36875" y="36757"/>
                    <a:pt x="35799" y="30032"/>
                    <a:pt x="33378" y="24113"/>
                  </a:cubicBezTo>
                  <a:cubicBezTo>
                    <a:pt x="31226" y="19809"/>
                    <a:pt x="29073" y="15504"/>
                    <a:pt x="26921" y="11200"/>
                  </a:cubicBezTo>
                  <a:close/>
                </a:path>
              </a:pathLst>
            </a:custGeom>
            <a:solidFill>
              <a:srgbClr val="FECE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2" name="Полилиния: фигура 1151">
              <a:extLst>
                <a:ext uri="{FF2B5EF4-FFF2-40B4-BE49-F238E27FC236}">
                  <a16:creationId xmlns:a16="http://schemas.microsoft.com/office/drawing/2014/main" id="{29BE68B6-006D-394A-581B-862D6614DA8D}"/>
                </a:ext>
              </a:extLst>
            </p:cNvPr>
            <p:cNvSpPr/>
            <p:nvPr/>
          </p:nvSpPr>
          <p:spPr>
            <a:xfrm>
              <a:off x="5271727" y="7124481"/>
              <a:ext cx="18787" cy="24360"/>
            </a:xfrm>
            <a:custGeom>
              <a:avLst/>
              <a:gdLst>
                <a:gd name="connsiteX0" fmla="*/ 11892 w 18787"/>
                <a:gd name="connsiteY0" fmla="*/ 807 h 24360"/>
                <a:gd name="connsiteX1" fmla="*/ 3553 w 18787"/>
                <a:gd name="connsiteY1" fmla="*/ 0 h 24360"/>
                <a:gd name="connsiteX2" fmla="*/ 4629 w 18787"/>
                <a:gd name="connsiteY2" fmla="*/ 16142 h 24360"/>
                <a:gd name="connsiteX3" fmla="*/ 11892 w 18787"/>
                <a:gd name="connsiteY3" fmla="*/ 23943 h 24360"/>
                <a:gd name="connsiteX4" fmla="*/ 18080 w 18787"/>
                <a:gd name="connsiteY4" fmla="*/ 10492 h 24360"/>
                <a:gd name="connsiteX5" fmla="*/ 11892 w 18787"/>
                <a:gd name="connsiteY5" fmla="*/ 807 h 2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87" h="24360">
                  <a:moveTo>
                    <a:pt x="11892" y="807"/>
                  </a:moveTo>
                  <a:cubicBezTo>
                    <a:pt x="9202" y="538"/>
                    <a:pt x="6243" y="269"/>
                    <a:pt x="3553" y="0"/>
                  </a:cubicBezTo>
                  <a:cubicBezTo>
                    <a:pt x="-3980" y="5650"/>
                    <a:pt x="2477" y="11030"/>
                    <a:pt x="4629" y="16142"/>
                  </a:cubicBezTo>
                  <a:cubicBezTo>
                    <a:pt x="5974" y="19370"/>
                    <a:pt x="5974" y="26095"/>
                    <a:pt x="11892" y="23943"/>
                  </a:cubicBezTo>
                  <a:cubicBezTo>
                    <a:pt x="17273" y="22060"/>
                    <a:pt x="20232" y="17218"/>
                    <a:pt x="18080" y="10492"/>
                  </a:cubicBezTo>
                  <a:cubicBezTo>
                    <a:pt x="16735" y="6726"/>
                    <a:pt x="15659" y="2959"/>
                    <a:pt x="11892" y="807"/>
                  </a:cubicBezTo>
                  <a:close/>
                </a:path>
              </a:pathLst>
            </a:custGeom>
            <a:solidFill>
              <a:srgbClr val="FCB9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3" name="Полилиния: фигура 1152">
              <a:extLst>
                <a:ext uri="{FF2B5EF4-FFF2-40B4-BE49-F238E27FC236}">
                  <a16:creationId xmlns:a16="http://schemas.microsoft.com/office/drawing/2014/main" id="{C55D7DAC-095C-5933-1C18-C06A65A5DC5E}"/>
                </a:ext>
              </a:extLst>
            </p:cNvPr>
            <p:cNvSpPr/>
            <p:nvPr/>
          </p:nvSpPr>
          <p:spPr>
            <a:xfrm>
              <a:off x="5294227" y="7054188"/>
              <a:ext cx="28383" cy="16926"/>
            </a:xfrm>
            <a:custGeom>
              <a:avLst/>
              <a:gdLst>
                <a:gd name="connsiteX0" fmla="*/ 6073 w 28383"/>
                <a:gd name="connsiteY0" fmla="*/ 16757 h 16926"/>
                <a:gd name="connsiteX1" fmla="*/ 25711 w 28383"/>
                <a:gd name="connsiteY1" fmla="*/ 11915 h 16926"/>
                <a:gd name="connsiteX2" fmla="*/ 27864 w 28383"/>
                <a:gd name="connsiteY2" fmla="*/ 4382 h 16926"/>
                <a:gd name="connsiteX3" fmla="*/ 21676 w 28383"/>
                <a:gd name="connsiteY3" fmla="*/ 78 h 16926"/>
                <a:gd name="connsiteX4" fmla="*/ 8225 w 28383"/>
                <a:gd name="connsiteY4" fmla="*/ 78 h 16926"/>
                <a:gd name="connsiteX5" fmla="*/ 154 w 28383"/>
                <a:gd name="connsiteY5" fmla="*/ 8417 h 16926"/>
                <a:gd name="connsiteX6" fmla="*/ 6073 w 28383"/>
                <a:gd name="connsiteY6" fmla="*/ 16757 h 1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83" h="16926">
                  <a:moveTo>
                    <a:pt x="6073" y="16757"/>
                  </a:moveTo>
                  <a:cubicBezTo>
                    <a:pt x="13067" y="17564"/>
                    <a:pt x="19524" y="15412"/>
                    <a:pt x="25711" y="11915"/>
                  </a:cubicBezTo>
                  <a:cubicBezTo>
                    <a:pt x="28402" y="10301"/>
                    <a:pt x="28940" y="7341"/>
                    <a:pt x="27864" y="4382"/>
                  </a:cubicBezTo>
                  <a:cubicBezTo>
                    <a:pt x="26787" y="1692"/>
                    <a:pt x="25173" y="-191"/>
                    <a:pt x="21676" y="78"/>
                  </a:cubicBezTo>
                  <a:cubicBezTo>
                    <a:pt x="17372" y="347"/>
                    <a:pt x="12798" y="-191"/>
                    <a:pt x="8225" y="78"/>
                  </a:cubicBezTo>
                  <a:cubicBezTo>
                    <a:pt x="3382" y="347"/>
                    <a:pt x="961" y="4113"/>
                    <a:pt x="154" y="8417"/>
                  </a:cubicBezTo>
                  <a:cubicBezTo>
                    <a:pt x="-653" y="12453"/>
                    <a:pt x="1768" y="15143"/>
                    <a:pt x="6073" y="16757"/>
                  </a:cubicBezTo>
                  <a:close/>
                </a:path>
              </a:pathLst>
            </a:custGeom>
            <a:solidFill>
              <a:srgbClr val="FECE7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4" name="Полилиния: фигура 1153">
              <a:extLst>
                <a:ext uri="{FF2B5EF4-FFF2-40B4-BE49-F238E27FC236}">
                  <a16:creationId xmlns:a16="http://schemas.microsoft.com/office/drawing/2014/main" id="{A0F1C220-E40D-1F9D-05D2-7B22EAC28D6B}"/>
                </a:ext>
              </a:extLst>
            </p:cNvPr>
            <p:cNvSpPr/>
            <p:nvPr/>
          </p:nvSpPr>
          <p:spPr>
            <a:xfrm>
              <a:off x="5299761" y="7072022"/>
              <a:ext cx="39008" cy="14258"/>
            </a:xfrm>
            <a:custGeom>
              <a:avLst/>
              <a:gdLst>
                <a:gd name="connsiteX0" fmla="*/ 0 w 39008"/>
                <a:gd name="connsiteY0" fmla="*/ 5650 h 14258"/>
                <a:gd name="connsiteX1" fmla="*/ 17756 w 39008"/>
                <a:gd name="connsiteY1" fmla="*/ 8878 h 14258"/>
                <a:gd name="connsiteX2" fmla="*/ 39009 w 39008"/>
                <a:gd name="connsiteY2" fmla="*/ 14258 h 14258"/>
                <a:gd name="connsiteX3" fmla="*/ 35780 w 39008"/>
                <a:gd name="connsiteY3" fmla="*/ 0 h 14258"/>
                <a:gd name="connsiteX4" fmla="*/ 0 w 39008"/>
                <a:gd name="connsiteY4" fmla="*/ 5650 h 14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008" h="14258">
                  <a:moveTo>
                    <a:pt x="0" y="5650"/>
                  </a:moveTo>
                  <a:cubicBezTo>
                    <a:pt x="5381" y="9685"/>
                    <a:pt x="10492" y="12106"/>
                    <a:pt x="17756" y="8878"/>
                  </a:cubicBezTo>
                  <a:cubicBezTo>
                    <a:pt x="24750" y="5650"/>
                    <a:pt x="31745" y="8609"/>
                    <a:pt x="39009" y="14258"/>
                  </a:cubicBezTo>
                  <a:cubicBezTo>
                    <a:pt x="37664" y="7802"/>
                    <a:pt x="36587" y="3766"/>
                    <a:pt x="35780" y="0"/>
                  </a:cubicBezTo>
                  <a:cubicBezTo>
                    <a:pt x="23674" y="1614"/>
                    <a:pt x="11837" y="3766"/>
                    <a:pt x="0" y="5650"/>
                  </a:cubicBezTo>
                  <a:close/>
                </a:path>
              </a:pathLst>
            </a:custGeom>
            <a:solidFill>
              <a:srgbClr val="DC8A2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5" name="Полилиния: фигура 1154">
              <a:extLst>
                <a:ext uri="{FF2B5EF4-FFF2-40B4-BE49-F238E27FC236}">
                  <a16:creationId xmlns:a16="http://schemas.microsoft.com/office/drawing/2014/main" id="{0F950385-3848-D728-A121-8D44D5F211A0}"/>
                </a:ext>
              </a:extLst>
            </p:cNvPr>
            <p:cNvSpPr/>
            <p:nvPr/>
          </p:nvSpPr>
          <p:spPr>
            <a:xfrm>
              <a:off x="5245565" y="7069062"/>
              <a:ext cx="11990" cy="13720"/>
            </a:xfrm>
            <a:custGeom>
              <a:avLst/>
              <a:gdLst>
                <a:gd name="connsiteX0" fmla="*/ 7386 w 11990"/>
                <a:gd name="connsiteY0" fmla="*/ 0 h 13720"/>
                <a:gd name="connsiteX1" fmla="*/ 930 w 11990"/>
                <a:gd name="connsiteY1" fmla="*/ 13720 h 13720"/>
                <a:gd name="connsiteX2" fmla="*/ 11691 w 11990"/>
                <a:gd name="connsiteY2" fmla="*/ 3766 h 13720"/>
                <a:gd name="connsiteX3" fmla="*/ 7386 w 11990"/>
                <a:gd name="connsiteY3" fmla="*/ 0 h 13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90" h="13720">
                  <a:moveTo>
                    <a:pt x="7386" y="0"/>
                  </a:moveTo>
                  <a:cubicBezTo>
                    <a:pt x="3620" y="3766"/>
                    <a:pt x="-2299" y="6726"/>
                    <a:pt x="930" y="13720"/>
                  </a:cubicBezTo>
                  <a:cubicBezTo>
                    <a:pt x="6848" y="13182"/>
                    <a:pt x="6848" y="5919"/>
                    <a:pt x="11691" y="3766"/>
                  </a:cubicBezTo>
                  <a:cubicBezTo>
                    <a:pt x="13036" y="3228"/>
                    <a:pt x="9538" y="807"/>
                    <a:pt x="7386" y="0"/>
                  </a:cubicBezTo>
                  <a:close/>
                </a:path>
              </a:pathLst>
            </a:custGeom>
            <a:solidFill>
              <a:srgbClr val="E194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6" name="Полилиния: фигура 1155">
              <a:extLst>
                <a:ext uri="{FF2B5EF4-FFF2-40B4-BE49-F238E27FC236}">
                  <a16:creationId xmlns:a16="http://schemas.microsoft.com/office/drawing/2014/main" id="{A01CB199-559A-4D18-7236-F79AA25D55D8}"/>
                </a:ext>
              </a:extLst>
            </p:cNvPr>
            <p:cNvSpPr/>
            <p:nvPr/>
          </p:nvSpPr>
          <p:spPr>
            <a:xfrm>
              <a:off x="5096647" y="7056485"/>
              <a:ext cx="23474" cy="13205"/>
            </a:xfrm>
            <a:custGeom>
              <a:avLst/>
              <a:gdLst>
                <a:gd name="connsiteX0" fmla="*/ 0 w 23474"/>
                <a:gd name="connsiteY0" fmla="*/ 2623 h 13205"/>
                <a:gd name="connsiteX1" fmla="*/ 11568 w 23474"/>
                <a:gd name="connsiteY1" fmla="*/ 11501 h 13205"/>
                <a:gd name="connsiteX2" fmla="*/ 23136 w 23474"/>
                <a:gd name="connsiteY2" fmla="*/ 6927 h 13205"/>
                <a:gd name="connsiteX3" fmla="*/ 19370 w 23474"/>
                <a:gd name="connsiteY3" fmla="*/ 1816 h 13205"/>
                <a:gd name="connsiteX4" fmla="*/ 0 w 23474"/>
                <a:gd name="connsiteY4" fmla="*/ 2623 h 13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74" h="13205">
                  <a:moveTo>
                    <a:pt x="0" y="2623"/>
                  </a:moveTo>
                  <a:cubicBezTo>
                    <a:pt x="1076" y="14191"/>
                    <a:pt x="1883" y="14729"/>
                    <a:pt x="11568" y="11501"/>
                  </a:cubicBezTo>
                  <a:cubicBezTo>
                    <a:pt x="15603" y="10156"/>
                    <a:pt x="19370" y="8542"/>
                    <a:pt x="23136" y="6927"/>
                  </a:cubicBezTo>
                  <a:cubicBezTo>
                    <a:pt x="24481" y="3430"/>
                    <a:pt x="21522" y="2354"/>
                    <a:pt x="19370" y="1816"/>
                  </a:cubicBezTo>
                  <a:cubicBezTo>
                    <a:pt x="13182" y="-336"/>
                    <a:pt x="6457" y="-1143"/>
                    <a:pt x="0" y="2623"/>
                  </a:cubicBezTo>
                  <a:close/>
                </a:path>
              </a:pathLst>
            </a:custGeom>
            <a:solidFill>
              <a:srgbClr val="DD8C2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7" name="Полилиния: фигура 1156">
              <a:extLst>
                <a:ext uri="{FF2B5EF4-FFF2-40B4-BE49-F238E27FC236}">
                  <a16:creationId xmlns:a16="http://schemas.microsoft.com/office/drawing/2014/main" id="{4F615451-D9C6-5EAA-E831-68DAB4B0C74F}"/>
                </a:ext>
              </a:extLst>
            </p:cNvPr>
            <p:cNvSpPr/>
            <p:nvPr/>
          </p:nvSpPr>
          <p:spPr>
            <a:xfrm>
              <a:off x="5083196" y="7051038"/>
              <a:ext cx="39097" cy="12913"/>
            </a:xfrm>
            <a:custGeom>
              <a:avLst/>
              <a:gdLst>
                <a:gd name="connsiteX0" fmla="*/ 13451 w 39097"/>
                <a:gd name="connsiteY0" fmla="*/ 8071 h 12913"/>
                <a:gd name="connsiteX1" fmla="*/ 36587 w 39097"/>
                <a:gd name="connsiteY1" fmla="*/ 12375 h 12913"/>
                <a:gd name="connsiteX2" fmla="*/ 38471 w 39097"/>
                <a:gd name="connsiteY2" fmla="*/ 12913 h 12913"/>
                <a:gd name="connsiteX3" fmla="*/ 30131 w 39097"/>
                <a:gd name="connsiteY3" fmla="*/ 3497 h 12913"/>
                <a:gd name="connsiteX4" fmla="*/ 0 w 39097"/>
                <a:gd name="connsiteY4" fmla="*/ 0 h 12913"/>
                <a:gd name="connsiteX5" fmla="*/ 13451 w 39097"/>
                <a:gd name="connsiteY5" fmla="*/ 8071 h 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097" h="12913">
                  <a:moveTo>
                    <a:pt x="13451" y="8071"/>
                  </a:moveTo>
                  <a:cubicBezTo>
                    <a:pt x="21522" y="6995"/>
                    <a:pt x="29862" y="5381"/>
                    <a:pt x="36587" y="12375"/>
                  </a:cubicBezTo>
                  <a:cubicBezTo>
                    <a:pt x="37125" y="12644"/>
                    <a:pt x="37932" y="12644"/>
                    <a:pt x="38471" y="12913"/>
                  </a:cubicBezTo>
                  <a:cubicBezTo>
                    <a:pt x="40085" y="3766"/>
                    <a:pt x="39009" y="2152"/>
                    <a:pt x="30131" y="3497"/>
                  </a:cubicBezTo>
                  <a:cubicBezTo>
                    <a:pt x="19639" y="5381"/>
                    <a:pt x="9685" y="4035"/>
                    <a:pt x="0" y="0"/>
                  </a:cubicBezTo>
                  <a:cubicBezTo>
                    <a:pt x="2959" y="5381"/>
                    <a:pt x="10761" y="2690"/>
                    <a:pt x="13451" y="8071"/>
                  </a:cubicBezTo>
                  <a:close/>
                </a:path>
              </a:pathLst>
            </a:custGeom>
            <a:solidFill>
              <a:srgbClr val="F2AA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8" name="Полилиния: фигура 1157">
              <a:extLst>
                <a:ext uri="{FF2B5EF4-FFF2-40B4-BE49-F238E27FC236}">
                  <a16:creationId xmlns:a16="http://schemas.microsoft.com/office/drawing/2014/main" id="{D409C471-73B6-3AA1-D660-0B9C15078AEA}"/>
                </a:ext>
              </a:extLst>
            </p:cNvPr>
            <p:cNvSpPr/>
            <p:nvPr/>
          </p:nvSpPr>
          <p:spPr>
            <a:xfrm>
              <a:off x="5188116" y="7110492"/>
              <a:ext cx="8949" cy="20176"/>
            </a:xfrm>
            <a:custGeom>
              <a:avLst/>
              <a:gdLst>
                <a:gd name="connsiteX0" fmla="*/ 6726 w 8949"/>
                <a:gd name="connsiteY0" fmla="*/ 0 h 20176"/>
                <a:gd name="connsiteX1" fmla="*/ 0 w 8949"/>
                <a:gd name="connsiteY1" fmla="*/ 20177 h 20176"/>
                <a:gd name="connsiteX2" fmla="*/ 6726 w 8949"/>
                <a:gd name="connsiteY2" fmla="*/ 0 h 20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49" h="20176">
                  <a:moveTo>
                    <a:pt x="6726" y="0"/>
                  </a:moveTo>
                  <a:cubicBezTo>
                    <a:pt x="4573" y="7264"/>
                    <a:pt x="5111" y="14527"/>
                    <a:pt x="0" y="20177"/>
                  </a:cubicBezTo>
                  <a:cubicBezTo>
                    <a:pt x="10223" y="18563"/>
                    <a:pt x="10492" y="17487"/>
                    <a:pt x="6726" y="0"/>
                  </a:cubicBezTo>
                  <a:close/>
                </a:path>
              </a:pathLst>
            </a:custGeom>
            <a:solidFill>
              <a:srgbClr val="E59A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9" name="Полилиния: фигура 1158">
              <a:extLst>
                <a:ext uri="{FF2B5EF4-FFF2-40B4-BE49-F238E27FC236}">
                  <a16:creationId xmlns:a16="http://schemas.microsoft.com/office/drawing/2014/main" id="{C2134280-59B9-7BD4-1850-1BA4A5E55B9B}"/>
                </a:ext>
              </a:extLst>
            </p:cNvPr>
            <p:cNvSpPr/>
            <p:nvPr/>
          </p:nvSpPr>
          <p:spPr>
            <a:xfrm>
              <a:off x="5193743" y="7091122"/>
              <a:ext cx="3788" cy="9684"/>
            </a:xfrm>
            <a:custGeom>
              <a:avLst/>
              <a:gdLst>
                <a:gd name="connsiteX0" fmla="*/ 3789 w 3788"/>
                <a:gd name="connsiteY0" fmla="*/ 0 h 9684"/>
                <a:gd name="connsiteX1" fmla="*/ 560 w 3788"/>
                <a:gd name="connsiteY1" fmla="*/ 9685 h 9684"/>
                <a:gd name="connsiteX2" fmla="*/ 3789 w 3788"/>
                <a:gd name="connsiteY2" fmla="*/ 0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88" h="9684">
                  <a:moveTo>
                    <a:pt x="3789" y="0"/>
                  </a:moveTo>
                  <a:cubicBezTo>
                    <a:pt x="291" y="2421"/>
                    <a:pt x="-785" y="5650"/>
                    <a:pt x="560" y="9685"/>
                  </a:cubicBezTo>
                  <a:cubicBezTo>
                    <a:pt x="1637" y="6457"/>
                    <a:pt x="2713" y="3228"/>
                    <a:pt x="3789" y="0"/>
                  </a:cubicBezTo>
                  <a:close/>
                </a:path>
              </a:pathLst>
            </a:custGeom>
            <a:solidFill>
              <a:srgbClr val="E59A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0" name="Полилиния: фигура 1159">
              <a:extLst>
                <a:ext uri="{FF2B5EF4-FFF2-40B4-BE49-F238E27FC236}">
                  <a16:creationId xmlns:a16="http://schemas.microsoft.com/office/drawing/2014/main" id="{65343AB2-3312-5585-84D4-DFFF8727BFE1}"/>
                </a:ext>
              </a:extLst>
            </p:cNvPr>
            <p:cNvSpPr/>
            <p:nvPr/>
          </p:nvSpPr>
          <p:spPr>
            <a:xfrm>
              <a:off x="5150452" y="6906495"/>
              <a:ext cx="74910" cy="49605"/>
            </a:xfrm>
            <a:custGeom>
              <a:avLst/>
              <a:gdLst>
                <a:gd name="connsiteX0" fmla="*/ 17487 w 74910"/>
                <a:gd name="connsiteY0" fmla="*/ 44734 h 49605"/>
                <a:gd name="connsiteX1" fmla="*/ 17487 w 74910"/>
                <a:gd name="connsiteY1" fmla="*/ 44734 h 49605"/>
                <a:gd name="connsiteX2" fmla="*/ 19908 w 74910"/>
                <a:gd name="connsiteY2" fmla="*/ 45810 h 49605"/>
                <a:gd name="connsiteX3" fmla="*/ 44658 w 74910"/>
                <a:gd name="connsiteY3" fmla="*/ 49576 h 49605"/>
                <a:gd name="connsiteX4" fmla="*/ 56226 w 74910"/>
                <a:gd name="connsiteY4" fmla="*/ 46079 h 49605"/>
                <a:gd name="connsiteX5" fmla="*/ 68332 w 74910"/>
                <a:gd name="connsiteY5" fmla="*/ 37739 h 49605"/>
                <a:gd name="connsiteX6" fmla="*/ 74520 w 74910"/>
                <a:gd name="connsiteY6" fmla="*/ 26440 h 49605"/>
                <a:gd name="connsiteX7" fmla="*/ 68332 w 74910"/>
                <a:gd name="connsiteY7" fmla="*/ 9223 h 49605"/>
                <a:gd name="connsiteX8" fmla="*/ 67794 w 74910"/>
                <a:gd name="connsiteY8" fmla="*/ 8685 h 49605"/>
                <a:gd name="connsiteX9" fmla="*/ 33359 w 74910"/>
                <a:gd name="connsiteY9" fmla="*/ 4380 h 49605"/>
                <a:gd name="connsiteX10" fmla="*/ 21522 w 74910"/>
                <a:gd name="connsiteY10" fmla="*/ 11913 h 49605"/>
                <a:gd name="connsiteX11" fmla="*/ 5919 w 74910"/>
                <a:gd name="connsiteY11" fmla="*/ 25902 h 49605"/>
                <a:gd name="connsiteX12" fmla="*/ 807 w 74910"/>
                <a:gd name="connsiteY12" fmla="*/ 32897 h 49605"/>
                <a:gd name="connsiteX13" fmla="*/ 3228 w 74910"/>
                <a:gd name="connsiteY13" fmla="*/ 40161 h 49605"/>
                <a:gd name="connsiteX14" fmla="*/ 17487 w 74910"/>
                <a:gd name="connsiteY14" fmla="*/ 44734 h 49605"/>
                <a:gd name="connsiteX15" fmla="*/ 40354 w 74910"/>
                <a:gd name="connsiteY15" fmla="*/ 42582 h 49605"/>
                <a:gd name="connsiteX16" fmla="*/ 44927 w 74910"/>
                <a:gd name="connsiteY16" fmla="*/ 39623 h 49605"/>
                <a:gd name="connsiteX17" fmla="*/ 55957 w 74910"/>
                <a:gd name="connsiteY17" fmla="*/ 31283 h 49605"/>
                <a:gd name="connsiteX18" fmla="*/ 55419 w 74910"/>
                <a:gd name="connsiteY18" fmla="*/ 23750 h 49605"/>
                <a:gd name="connsiteX19" fmla="*/ 44927 w 74910"/>
                <a:gd name="connsiteY19" fmla="*/ 19984 h 49605"/>
                <a:gd name="connsiteX20" fmla="*/ 26095 w 74910"/>
                <a:gd name="connsiteY20" fmla="*/ 23212 h 49605"/>
                <a:gd name="connsiteX21" fmla="*/ 16142 w 74910"/>
                <a:gd name="connsiteY21" fmla="*/ 25364 h 49605"/>
                <a:gd name="connsiteX22" fmla="*/ 44389 w 74910"/>
                <a:gd name="connsiteY22" fmla="*/ 6263 h 49605"/>
                <a:gd name="connsiteX23" fmla="*/ 55419 w 74910"/>
                <a:gd name="connsiteY23" fmla="*/ 7070 h 49605"/>
                <a:gd name="connsiteX24" fmla="*/ 65104 w 74910"/>
                <a:gd name="connsiteY24" fmla="*/ 12989 h 49605"/>
                <a:gd name="connsiteX25" fmla="*/ 66718 w 74910"/>
                <a:gd name="connsiteY25" fmla="*/ 32090 h 49605"/>
                <a:gd name="connsiteX26" fmla="*/ 48425 w 74910"/>
                <a:gd name="connsiteY26" fmla="*/ 43658 h 49605"/>
                <a:gd name="connsiteX27" fmla="*/ 40354 w 74910"/>
                <a:gd name="connsiteY27" fmla="*/ 42582 h 49605"/>
                <a:gd name="connsiteX28" fmla="*/ 10492 w 74910"/>
                <a:gd name="connsiteY28" fmla="*/ 34511 h 49605"/>
                <a:gd name="connsiteX29" fmla="*/ 14258 w 74910"/>
                <a:gd name="connsiteY29" fmla="*/ 32628 h 49605"/>
                <a:gd name="connsiteX30" fmla="*/ 30938 w 74910"/>
                <a:gd name="connsiteY30" fmla="*/ 27516 h 49605"/>
                <a:gd name="connsiteX31" fmla="*/ 43851 w 74910"/>
                <a:gd name="connsiteY31" fmla="*/ 25633 h 49605"/>
                <a:gd name="connsiteX32" fmla="*/ 50039 w 74910"/>
                <a:gd name="connsiteY32" fmla="*/ 28592 h 49605"/>
                <a:gd name="connsiteX33" fmla="*/ 29324 w 74910"/>
                <a:gd name="connsiteY33" fmla="*/ 38815 h 49605"/>
                <a:gd name="connsiteX34" fmla="*/ 10492 w 74910"/>
                <a:gd name="connsiteY34" fmla="*/ 34511 h 49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74910" h="49605">
                  <a:moveTo>
                    <a:pt x="17487" y="44734"/>
                  </a:moveTo>
                  <a:cubicBezTo>
                    <a:pt x="17487" y="44734"/>
                    <a:pt x="17487" y="44734"/>
                    <a:pt x="17487" y="44734"/>
                  </a:cubicBezTo>
                  <a:cubicBezTo>
                    <a:pt x="18294" y="45272"/>
                    <a:pt x="19101" y="45541"/>
                    <a:pt x="19908" y="45810"/>
                  </a:cubicBezTo>
                  <a:cubicBezTo>
                    <a:pt x="27710" y="50114"/>
                    <a:pt x="36318" y="49038"/>
                    <a:pt x="44658" y="49576"/>
                  </a:cubicBezTo>
                  <a:cubicBezTo>
                    <a:pt x="48963" y="49845"/>
                    <a:pt x="52729" y="48231"/>
                    <a:pt x="56226" y="46079"/>
                  </a:cubicBezTo>
                  <a:cubicBezTo>
                    <a:pt x="60531" y="43658"/>
                    <a:pt x="64566" y="40699"/>
                    <a:pt x="68332" y="37739"/>
                  </a:cubicBezTo>
                  <a:cubicBezTo>
                    <a:pt x="71830" y="35049"/>
                    <a:pt x="73713" y="31014"/>
                    <a:pt x="74520" y="26440"/>
                  </a:cubicBezTo>
                  <a:cubicBezTo>
                    <a:pt x="75865" y="19446"/>
                    <a:pt x="73713" y="13796"/>
                    <a:pt x="68332" y="9223"/>
                  </a:cubicBezTo>
                  <a:cubicBezTo>
                    <a:pt x="68063" y="8954"/>
                    <a:pt x="67794" y="8954"/>
                    <a:pt x="67794" y="8685"/>
                  </a:cubicBezTo>
                  <a:cubicBezTo>
                    <a:pt x="56226" y="-1269"/>
                    <a:pt x="47079" y="-2614"/>
                    <a:pt x="33359" y="4380"/>
                  </a:cubicBezTo>
                  <a:cubicBezTo>
                    <a:pt x="29324" y="6532"/>
                    <a:pt x="25288" y="8954"/>
                    <a:pt x="21522" y="11913"/>
                  </a:cubicBezTo>
                  <a:cubicBezTo>
                    <a:pt x="16142" y="16217"/>
                    <a:pt x="10761" y="21060"/>
                    <a:pt x="5919" y="25902"/>
                  </a:cubicBezTo>
                  <a:cubicBezTo>
                    <a:pt x="3766" y="27785"/>
                    <a:pt x="2152" y="30207"/>
                    <a:pt x="807" y="32897"/>
                  </a:cubicBezTo>
                  <a:cubicBezTo>
                    <a:pt x="-807" y="36125"/>
                    <a:pt x="0" y="38546"/>
                    <a:pt x="3228" y="40161"/>
                  </a:cubicBezTo>
                  <a:cubicBezTo>
                    <a:pt x="8071" y="41775"/>
                    <a:pt x="12913" y="43120"/>
                    <a:pt x="17487" y="44734"/>
                  </a:cubicBezTo>
                  <a:close/>
                  <a:moveTo>
                    <a:pt x="40354" y="42582"/>
                  </a:moveTo>
                  <a:cubicBezTo>
                    <a:pt x="42237" y="41506"/>
                    <a:pt x="43582" y="40699"/>
                    <a:pt x="44927" y="39623"/>
                  </a:cubicBezTo>
                  <a:cubicBezTo>
                    <a:pt x="48694" y="36932"/>
                    <a:pt x="52460" y="34242"/>
                    <a:pt x="55957" y="31283"/>
                  </a:cubicBezTo>
                  <a:cubicBezTo>
                    <a:pt x="58648" y="28862"/>
                    <a:pt x="58109" y="26171"/>
                    <a:pt x="55419" y="23750"/>
                  </a:cubicBezTo>
                  <a:cubicBezTo>
                    <a:pt x="52460" y="21060"/>
                    <a:pt x="48963" y="19984"/>
                    <a:pt x="44927" y="19984"/>
                  </a:cubicBezTo>
                  <a:cubicBezTo>
                    <a:pt x="38471" y="19984"/>
                    <a:pt x="32283" y="21329"/>
                    <a:pt x="26095" y="23212"/>
                  </a:cubicBezTo>
                  <a:cubicBezTo>
                    <a:pt x="23136" y="24019"/>
                    <a:pt x="20446" y="25633"/>
                    <a:pt x="16142" y="25364"/>
                  </a:cubicBezTo>
                  <a:cubicBezTo>
                    <a:pt x="23674" y="15141"/>
                    <a:pt x="33090" y="8954"/>
                    <a:pt x="44389" y="6263"/>
                  </a:cubicBezTo>
                  <a:cubicBezTo>
                    <a:pt x="47887" y="5456"/>
                    <a:pt x="51922" y="5994"/>
                    <a:pt x="55419" y="7070"/>
                  </a:cubicBezTo>
                  <a:cubicBezTo>
                    <a:pt x="58916" y="8147"/>
                    <a:pt x="62145" y="10837"/>
                    <a:pt x="65104" y="12989"/>
                  </a:cubicBezTo>
                  <a:cubicBezTo>
                    <a:pt x="71830" y="18101"/>
                    <a:pt x="72637" y="25902"/>
                    <a:pt x="66718" y="32090"/>
                  </a:cubicBezTo>
                  <a:cubicBezTo>
                    <a:pt x="61607" y="37470"/>
                    <a:pt x="55419" y="41237"/>
                    <a:pt x="48425" y="43658"/>
                  </a:cubicBezTo>
                  <a:cubicBezTo>
                    <a:pt x="46003" y="44465"/>
                    <a:pt x="43313" y="44734"/>
                    <a:pt x="40354" y="42582"/>
                  </a:cubicBezTo>
                  <a:close/>
                  <a:moveTo>
                    <a:pt x="10492" y="34511"/>
                  </a:moveTo>
                  <a:cubicBezTo>
                    <a:pt x="11837" y="33704"/>
                    <a:pt x="12913" y="32897"/>
                    <a:pt x="14258" y="32628"/>
                  </a:cubicBezTo>
                  <a:cubicBezTo>
                    <a:pt x="19908" y="30745"/>
                    <a:pt x="25288" y="28862"/>
                    <a:pt x="30938" y="27516"/>
                  </a:cubicBezTo>
                  <a:cubicBezTo>
                    <a:pt x="35242" y="26440"/>
                    <a:pt x="39547" y="25902"/>
                    <a:pt x="43851" y="25633"/>
                  </a:cubicBezTo>
                  <a:cubicBezTo>
                    <a:pt x="46003" y="25364"/>
                    <a:pt x="48694" y="25633"/>
                    <a:pt x="50039" y="28592"/>
                  </a:cubicBezTo>
                  <a:cubicBezTo>
                    <a:pt x="43582" y="35856"/>
                    <a:pt x="38471" y="38277"/>
                    <a:pt x="29324" y="38815"/>
                  </a:cubicBezTo>
                  <a:cubicBezTo>
                    <a:pt x="20446" y="39353"/>
                    <a:pt x="14527" y="38277"/>
                    <a:pt x="10492" y="3451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1" name="Полилиния: фигура 1160">
              <a:extLst>
                <a:ext uri="{FF2B5EF4-FFF2-40B4-BE49-F238E27FC236}">
                  <a16:creationId xmlns:a16="http://schemas.microsoft.com/office/drawing/2014/main" id="{79829FF7-DD2D-3DA5-2A62-01A58B36F2EE}"/>
                </a:ext>
              </a:extLst>
            </p:cNvPr>
            <p:cNvSpPr/>
            <p:nvPr/>
          </p:nvSpPr>
          <p:spPr>
            <a:xfrm>
              <a:off x="5392456" y="6952194"/>
              <a:ext cx="99292" cy="94270"/>
            </a:xfrm>
            <a:custGeom>
              <a:avLst/>
              <a:gdLst>
                <a:gd name="connsiteX0" fmla="*/ 94547 w 99292"/>
                <a:gd name="connsiteY0" fmla="*/ 90504 h 94270"/>
                <a:gd name="connsiteX1" fmla="*/ 94278 w 99292"/>
                <a:gd name="connsiteY1" fmla="*/ 69520 h 94270"/>
                <a:gd name="connsiteX2" fmla="*/ 92933 w 99292"/>
                <a:gd name="connsiteY2" fmla="*/ 62794 h 94270"/>
                <a:gd name="connsiteX3" fmla="*/ 71949 w 99292"/>
                <a:gd name="connsiteY3" fmla="*/ 59297 h 94270"/>
                <a:gd name="connsiteX4" fmla="*/ 13302 w 99292"/>
                <a:gd name="connsiteY4" fmla="*/ 56876 h 94270"/>
                <a:gd name="connsiteX5" fmla="*/ 3617 w 99292"/>
                <a:gd name="connsiteY5" fmla="*/ 56069 h 94270"/>
                <a:gd name="connsiteX6" fmla="*/ 120 w 99292"/>
                <a:gd name="connsiteY6" fmla="*/ 52571 h 94270"/>
                <a:gd name="connsiteX7" fmla="*/ 120 w 99292"/>
                <a:gd name="connsiteY7" fmla="*/ 47460 h 94270"/>
                <a:gd name="connsiteX8" fmla="*/ 7383 w 99292"/>
                <a:gd name="connsiteY8" fmla="*/ 45846 h 94270"/>
                <a:gd name="connsiteX9" fmla="*/ 61188 w 99292"/>
                <a:gd name="connsiteY9" fmla="*/ 38582 h 94270"/>
                <a:gd name="connsiteX10" fmla="*/ 78675 w 99292"/>
                <a:gd name="connsiteY10" fmla="*/ 38044 h 94270"/>
                <a:gd name="connsiteX11" fmla="*/ 82172 w 99292"/>
                <a:gd name="connsiteY11" fmla="*/ 38582 h 94270"/>
                <a:gd name="connsiteX12" fmla="*/ 83248 w 99292"/>
                <a:gd name="connsiteY12" fmla="*/ 40465 h 94270"/>
                <a:gd name="connsiteX13" fmla="*/ 82172 w 99292"/>
                <a:gd name="connsiteY13" fmla="*/ 41541 h 94270"/>
                <a:gd name="connsiteX14" fmla="*/ 70066 w 99292"/>
                <a:gd name="connsiteY14" fmla="*/ 42348 h 94270"/>
                <a:gd name="connsiteX15" fmla="*/ 29981 w 99292"/>
                <a:gd name="connsiteY15" fmla="*/ 47191 h 94270"/>
                <a:gd name="connsiteX16" fmla="*/ 17068 w 99292"/>
                <a:gd name="connsiteY16" fmla="*/ 49343 h 94270"/>
                <a:gd name="connsiteX17" fmla="*/ 13033 w 99292"/>
                <a:gd name="connsiteY17" fmla="*/ 51226 h 94270"/>
                <a:gd name="connsiteX18" fmla="*/ 17875 w 99292"/>
                <a:gd name="connsiteY18" fmla="*/ 52033 h 94270"/>
                <a:gd name="connsiteX19" fmla="*/ 45047 w 99292"/>
                <a:gd name="connsiteY19" fmla="*/ 53109 h 94270"/>
                <a:gd name="connsiteX20" fmla="*/ 89436 w 99292"/>
                <a:gd name="connsiteY20" fmla="*/ 56338 h 94270"/>
                <a:gd name="connsiteX21" fmla="*/ 91588 w 99292"/>
                <a:gd name="connsiteY21" fmla="*/ 55800 h 94270"/>
                <a:gd name="connsiteX22" fmla="*/ 88091 w 99292"/>
                <a:gd name="connsiteY22" fmla="*/ 32125 h 94270"/>
                <a:gd name="connsiteX23" fmla="*/ 85670 w 99292"/>
                <a:gd name="connsiteY23" fmla="*/ 23786 h 94270"/>
                <a:gd name="connsiteX24" fmla="*/ 80827 w 99292"/>
                <a:gd name="connsiteY24" fmla="*/ 7913 h 94270"/>
                <a:gd name="connsiteX25" fmla="*/ 79482 w 99292"/>
                <a:gd name="connsiteY25" fmla="*/ 1188 h 94270"/>
                <a:gd name="connsiteX26" fmla="*/ 80558 w 99292"/>
                <a:gd name="connsiteY26" fmla="*/ 111 h 94270"/>
                <a:gd name="connsiteX27" fmla="*/ 82172 w 99292"/>
                <a:gd name="connsiteY27" fmla="*/ 380 h 94270"/>
                <a:gd name="connsiteX28" fmla="*/ 88898 w 99292"/>
                <a:gd name="connsiteY28" fmla="*/ 16253 h 94270"/>
                <a:gd name="connsiteX29" fmla="*/ 93202 w 99292"/>
                <a:gd name="connsiteY29" fmla="*/ 33202 h 94270"/>
                <a:gd name="connsiteX30" fmla="*/ 94817 w 99292"/>
                <a:gd name="connsiteY30" fmla="*/ 40734 h 94270"/>
                <a:gd name="connsiteX31" fmla="*/ 97776 w 99292"/>
                <a:gd name="connsiteY31" fmla="*/ 64139 h 94270"/>
                <a:gd name="connsiteX32" fmla="*/ 98852 w 99292"/>
                <a:gd name="connsiteY32" fmla="*/ 88621 h 94270"/>
                <a:gd name="connsiteX33" fmla="*/ 96162 w 99292"/>
                <a:gd name="connsiteY33" fmla="*/ 94270 h 94270"/>
                <a:gd name="connsiteX34" fmla="*/ 94547 w 99292"/>
                <a:gd name="connsiteY34" fmla="*/ 90504 h 9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292" h="94270">
                  <a:moveTo>
                    <a:pt x="94547" y="90504"/>
                  </a:moveTo>
                  <a:cubicBezTo>
                    <a:pt x="94547" y="83509"/>
                    <a:pt x="94547" y="76515"/>
                    <a:pt x="94278" y="69520"/>
                  </a:cubicBezTo>
                  <a:cubicBezTo>
                    <a:pt x="94278" y="67368"/>
                    <a:pt x="93471" y="65216"/>
                    <a:pt x="92933" y="62794"/>
                  </a:cubicBezTo>
                  <a:cubicBezTo>
                    <a:pt x="85670" y="61180"/>
                    <a:pt x="78944" y="59566"/>
                    <a:pt x="71949" y="59297"/>
                  </a:cubicBezTo>
                  <a:cubicBezTo>
                    <a:pt x="52310" y="58490"/>
                    <a:pt x="32941" y="57683"/>
                    <a:pt x="13302" y="56876"/>
                  </a:cubicBezTo>
                  <a:cubicBezTo>
                    <a:pt x="10074" y="56607"/>
                    <a:pt x="6845" y="56338"/>
                    <a:pt x="3617" y="56069"/>
                  </a:cubicBezTo>
                  <a:cubicBezTo>
                    <a:pt x="1734" y="55800"/>
                    <a:pt x="389" y="54724"/>
                    <a:pt x="120" y="52571"/>
                  </a:cubicBezTo>
                  <a:cubicBezTo>
                    <a:pt x="-150" y="50957"/>
                    <a:pt x="120" y="49343"/>
                    <a:pt x="120" y="47460"/>
                  </a:cubicBezTo>
                  <a:cubicBezTo>
                    <a:pt x="2810" y="46922"/>
                    <a:pt x="4962" y="46384"/>
                    <a:pt x="7383" y="45846"/>
                  </a:cubicBezTo>
                  <a:cubicBezTo>
                    <a:pt x="25408" y="43424"/>
                    <a:pt x="43164" y="40734"/>
                    <a:pt x="61188" y="38582"/>
                  </a:cubicBezTo>
                  <a:cubicBezTo>
                    <a:pt x="66838" y="37775"/>
                    <a:pt x="72756" y="38044"/>
                    <a:pt x="78675" y="38044"/>
                  </a:cubicBezTo>
                  <a:cubicBezTo>
                    <a:pt x="79751" y="38044"/>
                    <a:pt x="81096" y="38044"/>
                    <a:pt x="82172" y="38582"/>
                  </a:cubicBezTo>
                  <a:cubicBezTo>
                    <a:pt x="82710" y="38851"/>
                    <a:pt x="83248" y="39927"/>
                    <a:pt x="83248" y="40465"/>
                  </a:cubicBezTo>
                  <a:cubicBezTo>
                    <a:pt x="83248" y="40734"/>
                    <a:pt x="82710" y="41541"/>
                    <a:pt x="82172" y="41541"/>
                  </a:cubicBezTo>
                  <a:cubicBezTo>
                    <a:pt x="78137" y="41810"/>
                    <a:pt x="74102" y="42079"/>
                    <a:pt x="70066" y="42348"/>
                  </a:cubicBezTo>
                  <a:cubicBezTo>
                    <a:pt x="56615" y="43963"/>
                    <a:pt x="43433" y="45577"/>
                    <a:pt x="29981" y="47191"/>
                  </a:cubicBezTo>
                  <a:cubicBezTo>
                    <a:pt x="25677" y="47729"/>
                    <a:pt x="21373" y="48536"/>
                    <a:pt x="17068" y="49343"/>
                  </a:cubicBezTo>
                  <a:cubicBezTo>
                    <a:pt x="15992" y="49612"/>
                    <a:pt x="15185" y="50150"/>
                    <a:pt x="13033" y="51226"/>
                  </a:cubicBezTo>
                  <a:cubicBezTo>
                    <a:pt x="15723" y="51764"/>
                    <a:pt x="16799" y="52033"/>
                    <a:pt x="17875" y="52033"/>
                  </a:cubicBezTo>
                  <a:cubicBezTo>
                    <a:pt x="27022" y="52302"/>
                    <a:pt x="35900" y="52571"/>
                    <a:pt x="45047" y="53109"/>
                  </a:cubicBezTo>
                  <a:cubicBezTo>
                    <a:pt x="59843" y="53916"/>
                    <a:pt x="74909" y="53378"/>
                    <a:pt x="89436" y="56338"/>
                  </a:cubicBezTo>
                  <a:cubicBezTo>
                    <a:pt x="89974" y="56338"/>
                    <a:pt x="90512" y="56069"/>
                    <a:pt x="91588" y="55800"/>
                  </a:cubicBezTo>
                  <a:cubicBezTo>
                    <a:pt x="90781" y="47998"/>
                    <a:pt x="91588" y="39658"/>
                    <a:pt x="88091" y="32125"/>
                  </a:cubicBezTo>
                  <a:cubicBezTo>
                    <a:pt x="87015" y="29435"/>
                    <a:pt x="86208" y="26476"/>
                    <a:pt x="85670" y="23786"/>
                  </a:cubicBezTo>
                  <a:cubicBezTo>
                    <a:pt x="84863" y="18405"/>
                    <a:pt x="83786" y="13025"/>
                    <a:pt x="80827" y="7913"/>
                  </a:cubicBezTo>
                  <a:cubicBezTo>
                    <a:pt x="79751" y="6030"/>
                    <a:pt x="79751" y="3340"/>
                    <a:pt x="79482" y="1188"/>
                  </a:cubicBezTo>
                  <a:cubicBezTo>
                    <a:pt x="79482" y="919"/>
                    <a:pt x="80020" y="111"/>
                    <a:pt x="80558" y="111"/>
                  </a:cubicBezTo>
                  <a:cubicBezTo>
                    <a:pt x="81096" y="-158"/>
                    <a:pt x="81903" y="111"/>
                    <a:pt x="82172" y="380"/>
                  </a:cubicBezTo>
                  <a:cubicBezTo>
                    <a:pt x="84863" y="5492"/>
                    <a:pt x="88629" y="10065"/>
                    <a:pt x="88898" y="16253"/>
                  </a:cubicBezTo>
                  <a:cubicBezTo>
                    <a:pt x="89436" y="22172"/>
                    <a:pt x="90512" y="27821"/>
                    <a:pt x="93202" y="33202"/>
                  </a:cubicBezTo>
                  <a:cubicBezTo>
                    <a:pt x="94278" y="35354"/>
                    <a:pt x="94817" y="38313"/>
                    <a:pt x="94817" y="40734"/>
                  </a:cubicBezTo>
                  <a:cubicBezTo>
                    <a:pt x="94817" y="48805"/>
                    <a:pt x="96162" y="56338"/>
                    <a:pt x="97776" y="64139"/>
                  </a:cubicBezTo>
                  <a:cubicBezTo>
                    <a:pt x="99390" y="72210"/>
                    <a:pt x="99659" y="80281"/>
                    <a:pt x="98852" y="88621"/>
                  </a:cubicBezTo>
                  <a:cubicBezTo>
                    <a:pt x="98583" y="90773"/>
                    <a:pt x="98583" y="93194"/>
                    <a:pt x="96162" y="94270"/>
                  </a:cubicBezTo>
                  <a:cubicBezTo>
                    <a:pt x="94278" y="93463"/>
                    <a:pt x="94547" y="91849"/>
                    <a:pt x="94547" y="9050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2" name="Полилиния: фигура 1161">
              <a:extLst>
                <a:ext uri="{FF2B5EF4-FFF2-40B4-BE49-F238E27FC236}">
                  <a16:creationId xmlns:a16="http://schemas.microsoft.com/office/drawing/2014/main" id="{AFC27AA0-7810-B551-92BE-DFEFF42A1D04}"/>
                </a:ext>
              </a:extLst>
            </p:cNvPr>
            <p:cNvSpPr/>
            <p:nvPr/>
          </p:nvSpPr>
          <p:spPr>
            <a:xfrm>
              <a:off x="5116824" y="7055140"/>
              <a:ext cx="77510" cy="69623"/>
            </a:xfrm>
            <a:custGeom>
              <a:avLst/>
              <a:gdLst>
                <a:gd name="connsiteX0" fmla="*/ 47886 w 77510"/>
                <a:gd name="connsiteY0" fmla="*/ 68534 h 69623"/>
                <a:gd name="connsiteX1" fmla="*/ 50846 w 77510"/>
                <a:gd name="connsiteY1" fmla="*/ 63154 h 69623"/>
                <a:gd name="connsiteX2" fmla="*/ 49501 w 77510"/>
                <a:gd name="connsiteY2" fmla="*/ 58311 h 69623"/>
                <a:gd name="connsiteX3" fmla="*/ 47617 w 77510"/>
                <a:gd name="connsiteY3" fmla="*/ 54007 h 69623"/>
                <a:gd name="connsiteX4" fmla="*/ 39816 w 77510"/>
                <a:gd name="connsiteY4" fmla="*/ 55621 h 69623"/>
                <a:gd name="connsiteX5" fmla="*/ 22867 w 77510"/>
                <a:gd name="connsiteY5" fmla="*/ 52931 h 69623"/>
                <a:gd name="connsiteX6" fmla="*/ 19101 w 77510"/>
                <a:gd name="connsiteY6" fmla="*/ 37058 h 69623"/>
                <a:gd name="connsiteX7" fmla="*/ 20715 w 77510"/>
                <a:gd name="connsiteY7" fmla="*/ 31947 h 69623"/>
                <a:gd name="connsiteX8" fmla="*/ 22598 w 77510"/>
                <a:gd name="connsiteY8" fmla="*/ 24414 h 69623"/>
                <a:gd name="connsiteX9" fmla="*/ 19908 w 77510"/>
                <a:gd name="connsiteY9" fmla="*/ 13653 h 69623"/>
                <a:gd name="connsiteX10" fmla="*/ 9954 w 77510"/>
                <a:gd name="connsiteY10" fmla="*/ 10963 h 69623"/>
                <a:gd name="connsiteX11" fmla="*/ 3497 w 77510"/>
                <a:gd name="connsiteY11" fmla="*/ 15536 h 69623"/>
                <a:gd name="connsiteX12" fmla="*/ 0 w 77510"/>
                <a:gd name="connsiteY12" fmla="*/ 16612 h 69623"/>
                <a:gd name="connsiteX13" fmla="*/ 2959 w 77510"/>
                <a:gd name="connsiteY13" fmla="*/ 9080 h 69623"/>
                <a:gd name="connsiteX14" fmla="*/ 11568 w 77510"/>
                <a:gd name="connsiteY14" fmla="*/ 4775 h 69623"/>
                <a:gd name="connsiteX15" fmla="*/ 23943 w 77510"/>
                <a:gd name="connsiteY15" fmla="*/ 11232 h 69623"/>
                <a:gd name="connsiteX16" fmla="*/ 25826 w 77510"/>
                <a:gd name="connsiteY16" fmla="*/ 27373 h 69623"/>
                <a:gd name="connsiteX17" fmla="*/ 23405 w 77510"/>
                <a:gd name="connsiteY17" fmla="*/ 38403 h 69623"/>
                <a:gd name="connsiteX18" fmla="*/ 32552 w 77510"/>
                <a:gd name="connsiteY18" fmla="*/ 55083 h 69623"/>
                <a:gd name="connsiteX19" fmla="*/ 49501 w 77510"/>
                <a:gd name="connsiteY19" fmla="*/ 47819 h 69623"/>
                <a:gd name="connsiteX20" fmla="*/ 48425 w 77510"/>
                <a:gd name="connsiteY20" fmla="*/ 41632 h 69623"/>
                <a:gd name="connsiteX21" fmla="*/ 46003 w 77510"/>
                <a:gd name="connsiteY21" fmla="*/ 22531 h 69623"/>
                <a:gd name="connsiteX22" fmla="*/ 46272 w 77510"/>
                <a:gd name="connsiteY22" fmla="*/ 6927 h 69623"/>
                <a:gd name="connsiteX23" fmla="*/ 49770 w 77510"/>
                <a:gd name="connsiteY23" fmla="*/ 202 h 69623"/>
                <a:gd name="connsiteX24" fmla="*/ 52191 w 77510"/>
                <a:gd name="connsiteY24" fmla="*/ 202 h 69623"/>
                <a:gd name="connsiteX25" fmla="*/ 52998 w 77510"/>
                <a:gd name="connsiteY25" fmla="*/ 1547 h 69623"/>
                <a:gd name="connsiteX26" fmla="*/ 51922 w 77510"/>
                <a:gd name="connsiteY26" fmla="*/ 12846 h 69623"/>
                <a:gd name="connsiteX27" fmla="*/ 52998 w 77510"/>
                <a:gd name="connsiteY27" fmla="*/ 37327 h 69623"/>
                <a:gd name="connsiteX28" fmla="*/ 60800 w 77510"/>
                <a:gd name="connsiteY28" fmla="*/ 52662 h 69623"/>
                <a:gd name="connsiteX29" fmla="*/ 68063 w 77510"/>
                <a:gd name="connsiteY29" fmla="*/ 54276 h 69623"/>
                <a:gd name="connsiteX30" fmla="*/ 72099 w 77510"/>
                <a:gd name="connsiteY30" fmla="*/ 47281 h 69623"/>
                <a:gd name="connsiteX31" fmla="*/ 70754 w 77510"/>
                <a:gd name="connsiteY31" fmla="*/ 42170 h 69623"/>
                <a:gd name="connsiteX32" fmla="*/ 65104 w 77510"/>
                <a:gd name="connsiteY32" fmla="*/ 33292 h 69623"/>
                <a:gd name="connsiteX33" fmla="*/ 61338 w 77510"/>
                <a:gd name="connsiteY33" fmla="*/ 28449 h 69623"/>
                <a:gd name="connsiteX34" fmla="*/ 61338 w 77510"/>
                <a:gd name="connsiteY34" fmla="*/ 23607 h 69623"/>
                <a:gd name="connsiteX35" fmla="*/ 65911 w 77510"/>
                <a:gd name="connsiteY35" fmla="*/ 24952 h 69623"/>
                <a:gd name="connsiteX36" fmla="*/ 75596 w 77510"/>
                <a:gd name="connsiteY36" fmla="*/ 40556 h 69623"/>
                <a:gd name="connsiteX37" fmla="*/ 77210 w 77510"/>
                <a:gd name="connsiteY37" fmla="*/ 45398 h 69623"/>
                <a:gd name="connsiteX38" fmla="*/ 72637 w 77510"/>
                <a:gd name="connsiteY38" fmla="*/ 58042 h 69623"/>
                <a:gd name="connsiteX39" fmla="*/ 60262 w 77510"/>
                <a:gd name="connsiteY39" fmla="*/ 59387 h 69623"/>
                <a:gd name="connsiteX40" fmla="*/ 54881 w 77510"/>
                <a:gd name="connsiteY40" fmla="*/ 57504 h 69623"/>
                <a:gd name="connsiteX41" fmla="*/ 55419 w 77510"/>
                <a:gd name="connsiteY41" fmla="*/ 67996 h 69623"/>
                <a:gd name="connsiteX42" fmla="*/ 47886 w 77510"/>
                <a:gd name="connsiteY42" fmla="*/ 68534 h 69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77510" h="69623">
                  <a:moveTo>
                    <a:pt x="47886" y="68534"/>
                  </a:moveTo>
                  <a:cubicBezTo>
                    <a:pt x="48963" y="66651"/>
                    <a:pt x="49770" y="65037"/>
                    <a:pt x="50846" y="63154"/>
                  </a:cubicBezTo>
                  <a:cubicBezTo>
                    <a:pt x="50577" y="61540"/>
                    <a:pt x="50039" y="59925"/>
                    <a:pt x="49501" y="58311"/>
                  </a:cubicBezTo>
                  <a:cubicBezTo>
                    <a:pt x="48963" y="56697"/>
                    <a:pt x="48156" y="55083"/>
                    <a:pt x="47617" y="54007"/>
                  </a:cubicBezTo>
                  <a:cubicBezTo>
                    <a:pt x="44389" y="52931"/>
                    <a:pt x="41968" y="54276"/>
                    <a:pt x="39816" y="55621"/>
                  </a:cubicBezTo>
                  <a:cubicBezTo>
                    <a:pt x="30400" y="61270"/>
                    <a:pt x="30669" y="60732"/>
                    <a:pt x="22867" y="52931"/>
                  </a:cubicBezTo>
                  <a:cubicBezTo>
                    <a:pt x="18025" y="48088"/>
                    <a:pt x="17218" y="42977"/>
                    <a:pt x="19101" y="37058"/>
                  </a:cubicBezTo>
                  <a:cubicBezTo>
                    <a:pt x="19639" y="35444"/>
                    <a:pt x="20177" y="33830"/>
                    <a:pt x="20715" y="31947"/>
                  </a:cubicBezTo>
                  <a:cubicBezTo>
                    <a:pt x="21522" y="29526"/>
                    <a:pt x="22060" y="26835"/>
                    <a:pt x="22598" y="24414"/>
                  </a:cubicBezTo>
                  <a:cubicBezTo>
                    <a:pt x="23136" y="20379"/>
                    <a:pt x="22060" y="16881"/>
                    <a:pt x="19908" y="13653"/>
                  </a:cubicBezTo>
                  <a:cubicBezTo>
                    <a:pt x="17487" y="10156"/>
                    <a:pt x="13989" y="8811"/>
                    <a:pt x="9954" y="10963"/>
                  </a:cubicBezTo>
                  <a:cubicBezTo>
                    <a:pt x="7533" y="12039"/>
                    <a:pt x="5919" y="14191"/>
                    <a:pt x="3497" y="15536"/>
                  </a:cubicBezTo>
                  <a:cubicBezTo>
                    <a:pt x="2690" y="16074"/>
                    <a:pt x="1614" y="16074"/>
                    <a:pt x="0" y="16612"/>
                  </a:cubicBezTo>
                  <a:cubicBezTo>
                    <a:pt x="0" y="13115"/>
                    <a:pt x="807" y="10425"/>
                    <a:pt x="2959" y="9080"/>
                  </a:cubicBezTo>
                  <a:cubicBezTo>
                    <a:pt x="5649" y="7196"/>
                    <a:pt x="8340" y="5582"/>
                    <a:pt x="11568" y="4775"/>
                  </a:cubicBezTo>
                  <a:cubicBezTo>
                    <a:pt x="16142" y="3430"/>
                    <a:pt x="20715" y="6120"/>
                    <a:pt x="23943" y="11232"/>
                  </a:cubicBezTo>
                  <a:cubicBezTo>
                    <a:pt x="27171" y="16343"/>
                    <a:pt x="27171" y="21724"/>
                    <a:pt x="25826" y="27373"/>
                  </a:cubicBezTo>
                  <a:cubicBezTo>
                    <a:pt x="25019" y="31140"/>
                    <a:pt x="23943" y="34637"/>
                    <a:pt x="23405" y="38403"/>
                  </a:cubicBezTo>
                  <a:cubicBezTo>
                    <a:pt x="22598" y="45936"/>
                    <a:pt x="26633" y="50778"/>
                    <a:pt x="32552" y="55083"/>
                  </a:cubicBezTo>
                  <a:cubicBezTo>
                    <a:pt x="37664" y="51855"/>
                    <a:pt x="42237" y="47550"/>
                    <a:pt x="49501" y="47819"/>
                  </a:cubicBezTo>
                  <a:cubicBezTo>
                    <a:pt x="48963" y="44860"/>
                    <a:pt x="48694" y="43246"/>
                    <a:pt x="48425" y="41632"/>
                  </a:cubicBezTo>
                  <a:cubicBezTo>
                    <a:pt x="47617" y="35175"/>
                    <a:pt x="46541" y="28987"/>
                    <a:pt x="46003" y="22531"/>
                  </a:cubicBezTo>
                  <a:cubicBezTo>
                    <a:pt x="45734" y="17419"/>
                    <a:pt x="46003" y="12039"/>
                    <a:pt x="46272" y="6927"/>
                  </a:cubicBezTo>
                  <a:cubicBezTo>
                    <a:pt x="46541" y="4237"/>
                    <a:pt x="47079" y="1547"/>
                    <a:pt x="49770" y="202"/>
                  </a:cubicBezTo>
                  <a:cubicBezTo>
                    <a:pt x="50308" y="-67"/>
                    <a:pt x="51384" y="-67"/>
                    <a:pt x="52191" y="202"/>
                  </a:cubicBezTo>
                  <a:cubicBezTo>
                    <a:pt x="52460" y="202"/>
                    <a:pt x="52998" y="1009"/>
                    <a:pt x="52998" y="1547"/>
                  </a:cubicBezTo>
                  <a:cubicBezTo>
                    <a:pt x="52729" y="5313"/>
                    <a:pt x="52191" y="9080"/>
                    <a:pt x="51922" y="12846"/>
                  </a:cubicBezTo>
                  <a:cubicBezTo>
                    <a:pt x="51115" y="20917"/>
                    <a:pt x="51384" y="29256"/>
                    <a:pt x="52998" y="37327"/>
                  </a:cubicBezTo>
                  <a:cubicBezTo>
                    <a:pt x="54074" y="43246"/>
                    <a:pt x="56226" y="48626"/>
                    <a:pt x="60800" y="52662"/>
                  </a:cubicBezTo>
                  <a:cubicBezTo>
                    <a:pt x="62952" y="54545"/>
                    <a:pt x="65373" y="55352"/>
                    <a:pt x="68063" y="54276"/>
                  </a:cubicBezTo>
                  <a:cubicBezTo>
                    <a:pt x="70485" y="53469"/>
                    <a:pt x="72368" y="50240"/>
                    <a:pt x="72099" y="47281"/>
                  </a:cubicBezTo>
                  <a:cubicBezTo>
                    <a:pt x="71830" y="45667"/>
                    <a:pt x="71561" y="43784"/>
                    <a:pt x="70754" y="42170"/>
                  </a:cubicBezTo>
                  <a:cubicBezTo>
                    <a:pt x="69140" y="39210"/>
                    <a:pt x="66987" y="36251"/>
                    <a:pt x="65104" y="33292"/>
                  </a:cubicBezTo>
                  <a:cubicBezTo>
                    <a:pt x="64028" y="31678"/>
                    <a:pt x="62414" y="30064"/>
                    <a:pt x="61338" y="28449"/>
                  </a:cubicBezTo>
                  <a:cubicBezTo>
                    <a:pt x="60531" y="26835"/>
                    <a:pt x="59724" y="25221"/>
                    <a:pt x="61338" y="23607"/>
                  </a:cubicBezTo>
                  <a:cubicBezTo>
                    <a:pt x="62145" y="22531"/>
                    <a:pt x="64566" y="23069"/>
                    <a:pt x="65911" y="24952"/>
                  </a:cubicBezTo>
                  <a:cubicBezTo>
                    <a:pt x="69408" y="30064"/>
                    <a:pt x="72637" y="35175"/>
                    <a:pt x="75596" y="40556"/>
                  </a:cubicBezTo>
                  <a:cubicBezTo>
                    <a:pt x="76403" y="41901"/>
                    <a:pt x="76941" y="43784"/>
                    <a:pt x="77210" y="45398"/>
                  </a:cubicBezTo>
                  <a:cubicBezTo>
                    <a:pt x="78286" y="50509"/>
                    <a:pt x="76403" y="54545"/>
                    <a:pt x="72637" y="58042"/>
                  </a:cubicBezTo>
                  <a:cubicBezTo>
                    <a:pt x="68870" y="61270"/>
                    <a:pt x="64835" y="61002"/>
                    <a:pt x="60262" y="59387"/>
                  </a:cubicBezTo>
                  <a:cubicBezTo>
                    <a:pt x="58647" y="58849"/>
                    <a:pt x="57302" y="56428"/>
                    <a:pt x="54881" y="57504"/>
                  </a:cubicBezTo>
                  <a:cubicBezTo>
                    <a:pt x="56495" y="61002"/>
                    <a:pt x="58647" y="64499"/>
                    <a:pt x="55419" y="67996"/>
                  </a:cubicBezTo>
                  <a:cubicBezTo>
                    <a:pt x="53267" y="69610"/>
                    <a:pt x="51115" y="70417"/>
                    <a:pt x="47886" y="6853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3" name="Полилиния: фигура 1162">
              <a:extLst>
                <a:ext uri="{FF2B5EF4-FFF2-40B4-BE49-F238E27FC236}">
                  <a16:creationId xmlns:a16="http://schemas.microsoft.com/office/drawing/2014/main" id="{B477D3FD-A52F-8653-B272-C4590F13C137}"/>
                </a:ext>
              </a:extLst>
            </p:cNvPr>
            <p:cNvSpPr/>
            <p:nvPr/>
          </p:nvSpPr>
          <p:spPr>
            <a:xfrm>
              <a:off x="4979016" y="7124145"/>
              <a:ext cx="73779" cy="70076"/>
            </a:xfrm>
            <a:custGeom>
              <a:avLst/>
              <a:gdLst>
                <a:gd name="connsiteX0" fmla="*/ 54948 w 73779"/>
                <a:gd name="connsiteY0" fmla="*/ 3564 h 70076"/>
                <a:gd name="connsiteX1" fmla="*/ 49299 w 73779"/>
                <a:gd name="connsiteY1" fmla="*/ 7869 h 70076"/>
                <a:gd name="connsiteX2" fmla="*/ 34502 w 73779"/>
                <a:gd name="connsiteY2" fmla="*/ 17016 h 70076"/>
                <a:gd name="connsiteX3" fmla="*/ 10828 w 73779"/>
                <a:gd name="connsiteY3" fmla="*/ 38807 h 70076"/>
                <a:gd name="connsiteX4" fmla="*/ 4909 w 73779"/>
                <a:gd name="connsiteY4" fmla="*/ 60060 h 70076"/>
                <a:gd name="connsiteX5" fmla="*/ 11635 w 73779"/>
                <a:gd name="connsiteY5" fmla="*/ 64902 h 70076"/>
                <a:gd name="connsiteX6" fmla="*/ 15939 w 73779"/>
                <a:gd name="connsiteY6" fmla="*/ 63826 h 70076"/>
                <a:gd name="connsiteX7" fmla="*/ 47415 w 73779"/>
                <a:gd name="connsiteY7" fmla="*/ 47147 h 70076"/>
                <a:gd name="connsiteX8" fmla="*/ 65709 w 73779"/>
                <a:gd name="connsiteY8" fmla="*/ 32350 h 70076"/>
                <a:gd name="connsiteX9" fmla="*/ 73780 w 73779"/>
                <a:gd name="connsiteY9" fmla="*/ 28853 h 70076"/>
                <a:gd name="connsiteX10" fmla="*/ 70014 w 73779"/>
                <a:gd name="connsiteY10" fmla="*/ 33695 h 70076"/>
                <a:gd name="connsiteX11" fmla="*/ 47684 w 73779"/>
                <a:gd name="connsiteY11" fmla="*/ 53334 h 70076"/>
                <a:gd name="connsiteX12" fmla="*/ 16478 w 73779"/>
                <a:gd name="connsiteY12" fmla="*/ 68938 h 70076"/>
                <a:gd name="connsiteX13" fmla="*/ 10559 w 73779"/>
                <a:gd name="connsiteY13" fmla="*/ 70014 h 70076"/>
                <a:gd name="connsiteX14" fmla="*/ 605 w 73779"/>
                <a:gd name="connsiteY14" fmla="*/ 63288 h 70076"/>
                <a:gd name="connsiteX15" fmla="*/ 67 w 73779"/>
                <a:gd name="connsiteY15" fmla="*/ 59791 h 70076"/>
                <a:gd name="connsiteX16" fmla="*/ 8676 w 73779"/>
                <a:gd name="connsiteY16" fmla="*/ 33964 h 70076"/>
                <a:gd name="connsiteX17" fmla="*/ 53065 w 73779"/>
                <a:gd name="connsiteY17" fmla="*/ 336 h 70076"/>
                <a:gd name="connsiteX18" fmla="*/ 56024 w 73779"/>
                <a:gd name="connsiteY18" fmla="*/ 1143 h 70076"/>
                <a:gd name="connsiteX19" fmla="*/ 54948 w 73779"/>
                <a:gd name="connsiteY19" fmla="*/ 3564 h 70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3779" h="70076">
                  <a:moveTo>
                    <a:pt x="54948" y="3564"/>
                  </a:moveTo>
                  <a:cubicBezTo>
                    <a:pt x="53065" y="5179"/>
                    <a:pt x="51451" y="6524"/>
                    <a:pt x="49299" y="7869"/>
                  </a:cubicBezTo>
                  <a:cubicBezTo>
                    <a:pt x="44456" y="11097"/>
                    <a:pt x="39345" y="13787"/>
                    <a:pt x="34502" y="17016"/>
                  </a:cubicBezTo>
                  <a:cubicBezTo>
                    <a:pt x="25355" y="22934"/>
                    <a:pt x="17554" y="30198"/>
                    <a:pt x="10828" y="38807"/>
                  </a:cubicBezTo>
                  <a:cubicBezTo>
                    <a:pt x="5986" y="44994"/>
                    <a:pt x="3564" y="51989"/>
                    <a:pt x="4909" y="60060"/>
                  </a:cubicBezTo>
                  <a:cubicBezTo>
                    <a:pt x="5447" y="64364"/>
                    <a:pt x="7331" y="65440"/>
                    <a:pt x="11635" y="64902"/>
                  </a:cubicBezTo>
                  <a:cubicBezTo>
                    <a:pt x="12980" y="64633"/>
                    <a:pt x="14594" y="64364"/>
                    <a:pt x="15939" y="63826"/>
                  </a:cubicBezTo>
                  <a:cubicBezTo>
                    <a:pt x="26969" y="58984"/>
                    <a:pt x="38000" y="54679"/>
                    <a:pt x="47415" y="47147"/>
                  </a:cubicBezTo>
                  <a:cubicBezTo>
                    <a:pt x="53603" y="42304"/>
                    <a:pt x="59522" y="37193"/>
                    <a:pt x="65709" y="32350"/>
                  </a:cubicBezTo>
                  <a:cubicBezTo>
                    <a:pt x="67592" y="30736"/>
                    <a:pt x="69206" y="28315"/>
                    <a:pt x="73780" y="28853"/>
                  </a:cubicBezTo>
                  <a:cubicBezTo>
                    <a:pt x="71897" y="31005"/>
                    <a:pt x="71090" y="32619"/>
                    <a:pt x="70014" y="33695"/>
                  </a:cubicBezTo>
                  <a:cubicBezTo>
                    <a:pt x="62750" y="40152"/>
                    <a:pt x="55486" y="47147"/>
                    <a:pt x="47684" y="53334"/>
                  </a:cubicBezTo>
                  <a:cubicBezTo>
                    <a:pt x="38538" y="60598"/>
                    <a:pt x="27508" y="64902"/>
                    <a:pt x="16478" y="68938"/>
                  </a:cubicBezTo>
                  <a:cubicBezTo>
                    <a:pt x="14594" y="69745"/>
                    <a:pt x="12442" y="70014"/>
                    <a:pt x="10559" y="70014"/>
                  </a:cubicBezTo>
                  <a:cubicBezTo>
                    <a:pt x="5986" y="70552"/>
                    <a:pt x="1950" y="67592"/>
                    <a:pt x="605" y="63288"/>
                  </a:cubicBezTo>
                  <a:cubicBezTo>
                    <a:pt x="336" y="62212"/>
                    <a:pt x="67" y="61136"/>
                    <a:pt x="67" y="59791"/>
                  </a:cubicBezTo>
                  <a:cubicBezTo>
                    <a:pt x="-471" y="50106"/>
                    <a:pt x="2219" y="41497"/>
                    <a:pt x="8676" y="33964"/>
                  </a:cubicBezTo>
                  <a:cubicBezTo>
                    <a:pt x="21320" y="19706"/>
                    <a:pt x="36385" y="8945"/>
                    <a:pt x="53065" y="336"/>
                  </a:cubicBezTo>
                  <a:cubicBezTo>
                    <a:pt x="54141" y="-202"/>
                    <a:pt x="55486" y="-202"/>
                    <a:pt x="56024" y="1143"/>
                  </a:cubicBezTo>
                  <a:cubicBezTo>
                    <a:pt x="55486" y="1950"/>
                    <a:pt x="55217" y="3026"/>
                    <a:pt x="54948" y="356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4" name="Полилиния: фигура 1163">
              <a:extLst>
                <a:ext uri="{FF2B5EF4-FFF2-40B4-BE49-F238E27FC236}">
                  <a16:creationId xmlns:a16="http://schemas.microsoft.com/office/drawing/2014/main" id="{659E37AC-D14B-B9AB-25A8-4F5F7EFBCC78}"/>
                </a:ext>
              </a:extLst>
            </p:cNvPr>
            <p:cNvSpPr/>
            <p:nvPr/>
          </p:nvSpPr>
          <p:spPr>
            <a:xfrm>
              <a:off x="5390312" y="7049692"/>
              <a:ext cx="97229" cy="25826"/>
            </a:xfrm>
            <a:custGeom>
              <a:avLst/>
              <a:gdLst>
                <a:gd name="connsiteX0" fmla="*/ 380 w 97229"/>
                <a:gd name="connsiteY0" fmla="*/ 3228 h 25826"/>
                <a:gd name="connsiteX1" fmla="*/ 111 w 97229"/>
                <a:gd name="connsiteY1" fmla="*/ 1614 h 25826"/>
                <a:gd name="connsiteX2" fmla="*/ 1995 w 97229"/>
                <a:gd name="connsiteY2" fmla="*/ 0 h 25826"/>
                <a:gd name="connsiteX3" fmla="*/ 5492 w 97229"/>
                <a:gd name="connsiteY3" fmla="*/ 538 h 25826"/>
                <a:gd name="connsiteX4" fmla="*/ 30780 w 97229"/>
                <a:gd name="connsiteY4" fmla="*/ 7264 h 25826"/>
                <a:gd name="connsiteX5" fmla="*/ 79474 w 97229"/>
                <a:gd name="connsiteY5" fmla="*/ 18294 h 25826"/>
                <a:gd name="connsiteX6" fmla="*/ 92118 w 97229"/>
                <a:gd name="connsiteY6" fmla="*/ 21791 h 25826"/>
                <a:gd name="connsiteX7" fmla="*/ 97230 w 97229"/>
                <a:gd name="connsiteY7" fmla="*/ 24750 h 25826"/>
                <a:gd name="connsiteX8" fmla="*/ 92925 w 97229"/>
                <a:gd name="connsiteY8" fmla="*/ 25826 h 25826"/>
                <a:gd name="connsiteX9" fmla="*/ 56876 w 97229"/>
                <a:gd name="connsiteY9" fmla="*/ 18294 h 25826"/>
                <a:gd name="connsiteX10" fmla="*/ 12487 w 97229"/>
                <a:gd name="connsiteY10" fmla="*/ 8071 h 25826"/>
                <a:gd name="connsiteX11" fmla="*/ 3340 w 97229"/>
                <a:gd name="connsiteY11" fmla="*/ 5111 h 25826"/>
                <a:gd name="connsiteX12" fmla="*/ 380 w 97229"/>
                <a:gd name="connsiteY12" fmla="*/ 3228 h 25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229" h="25826">
                  <a:moveTo>
                    <a:pt x="380" y="3228"/>
                  </a:moveTo>
                  <a:cubicBezTo>
                    <a:pt x="111" y="2959"/>
                    <a:pt x="-158" y="1883"/>
                    <a:pt x="111" y="1614"/>
                  </a:cubicBezTo>
                  <a:cubicBezTo>
                    <a:pt x="649" y="1076"/>
                    <a:pt x="1187" y="269"/>
                    <a:pt x="1995" y="0"/>
                  </a:cubicBezTo>
                  <a:cubicBezTo>
                    <a:pt x="3071" y="0"/>
                    <a:pt x="4147" y="269"/>
                    <a:pt x="5492" y="538"/>
                  </a:cubicBezTo>
                  <a:cubicBezTo>
                    <a:pt x="13832" y="2690"/>
                    <a:pt x="22441" y="4842"/>
                    <a:pt x="30780" y="7264"/>
                  </a:cubicBezTo>
                  <a:cubicBezTo>
                    <a:pt x="46922" y="11568"/>
                    <a:pt x="63063" y="15603"/>
                    <a:pt x="79474" y="18294"/>
                  </a:cubicBezTo>
                  <a:cubicBezTo>
                    <a:pt x="83778" y="19101"/>
                    <a:pt x="87814" y="20446"/>
                    <a:pt x="92118" y="21791"/>
                  </a:cubicBezTo>
                  <a:cubicBezTo>
                    <a:pt x="93463" y="22329"/>
                    <a:pt x="94539" y="23136"/>
                    <a:pt x="97230" y="24750"/>
                  </a:cubicBezTo>
                  <a:cubicBezTo>
                    <a:pt x="94539" y="25288"/>
                    <a:pt x="93463" y="25826"/>
                    <a:pt x="92925" y="25826"/>
                  </a:cubicBezTo>
                  <a:cubicBezTo>
                    <a:pt x="80819" y="23405"/>
                    <a:pt x="68982" y="20984"/>
                    <a:pt x="56876" y="18294"/>
                  </a:cubicBezTo>
                  <a:cubicBezTo>
                    <a:pt x="42079" y="15065"/>
                    <a:pt x="27283" y="11568"/>
                    <a:pt x="12487" y="8071"/>
                  </a:cubicBezTo>
                  <a:cubicBezTo>
                    <a:pt x="9258" y="7264"/>
                    <a:pt x="6299" y="6188"/>
                    <a:pt x="3340" y="5111"/>
                  </a:cubicBezTo>
                  <a:cubicBezTo>
                    <a:pt x="1995" y="5111"/>
                    <a:pt x="1187" y="4035"/>
                    <a:pt x="380" y="322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5" name="Полилиния: фигура 1164">
              <a:extLst>
                <a:ext uri="{FF2B5EF4-FFF2-40B4-BE49-F238E27FC236}">
                  <a16:creationId xmlns:a16="http://schemas.microsoft.com/office/drawing/2014/main" id="{EA199FF7-0EC7-5108-F43F-8877F588773C}"/>
                </a:ext>
              </a:extLst>
            </p:cNvPr>
            <p:cNvSpPr/>
            <p:nvPr/>
          </p:nvSpPr>
          <p:spPr>
            <a:xfrm>
              <a:off x="5129637" y="7146093"/>
              <a:ext cx="51752" cy="34649"/>
            </a:xfrm>
            <a:custGeom>
              <a:avLst/>
              <a:gdLst>
                <a:gd name="connsiteX0" fmla="*/ 47448 w 51752"/>
                <a:gd name="connsiteY0" fmla="*/ 5560 h 34649"/>
                <a:gd name="connsiteX1" fmla="*/ 34804 w 51752"/>
                <a:gd name="connsiteY1" fmla="*/ 16859 h 34649"/>
                <a:gd name="connsiteX2" fmla="*/ 31038 w 51752"/>
                <a:gd name="connsiteY2" fmla="*/ 24661 h 34649"/>
                <a:gd name="connsiteX3" fmla="*/ 26464 w 51752"/>
                <a:gd name="connsiteY3" fmla="*/ 32193 h 34649"/>
                <a:gd name="connsiteX4" fmla="*/ 17318 w 51752"/>
                <a:gd name="connsiteY4" fmla="*/ 32462 h 34649"/>
                <a:gd name="connsiteX5" fmla="*/ 12206 w 51752"/>
                <a:gd name="connsiteY5" fmla="*/ 24392 h 34649"/>
                <a:gd name="connsiteX6" fmla="*/ 2252 w 51752"/>
                <a:gd name="connsiteY6" fmla="*/ 10133 h 34649"/>
                <a:gd name="connsiteX7" fmla="*/ 1176 w 51752"/>
                <a:gd name="connsiteY7" fmla="*/ 8788 h 34649"/>
                <a:gd name="connsiteX8" fmla="*/ 638 w 51752"/>
                <a:gd name="connsiteY8" fmla="*/ 5022 h 34649"/>
                <a:gd name="connsiteX9" fmla="*/ 4404 w 51752"/>
                <a:gd name="connsiteY9" fmla="*/ 4215 h 34649"/>
                <a:gd name="connsiteX10" fmla="*/ 10592 w 51752"/>
                <a:gd name="connsiteY10" fmla="*/ 8519 h 34649"/>
                <a:gd name="connsiteX11" fmla="*/ 18663 w 51752"/>
                <a:gd name="connsiteY11" fmla="*/ 25737 h 34649"/>
                <a:gd name="connsiteX12" fmla="*/ 21622 w 51752"/>
                <a:gd name="connsiteY12" fmla="*/ 29503 h 34649"/>
                <a:gd name="connsiteX13" fmla="*/ 24850 w 51752"/>
                <a:gd name="connsiteY13" fmla="*/ 26544 h 34649"/>
                <a:gd name="connsiteX14" fmla="*/ 30231 w 51752"/>
                <a:gd name="connsiteY14" fmla="*/ 15514 h 34649"/>
                <a:gd name="connsiteX15" fmla="*/ 38033 w 51752"/>
                <a:gd name="connsiteY15" fmla="*/ 5022 h 34649"/>
                <a:gd name="connsiteX16" fmla="*/ 46103 w 51752"/>
                <a:gd name="connsiteY16" fmla="*/ 448 h 34649"/>
                <a:gd name="connsiteX17" fmla="*/ 51753 w 51752"/>
                <a:gd name="connsiteY17" fmla="*/ 2870 h 34649"/>
                <a:gd name="connsiteX18" fmla="*/ 47448 w 51752"/>
                <a:gd name="connsiteY18" fmla="*/ 5560 h 3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1752" h="34649">
                  <a:moveTo>
                    <a:pt x="47448" y="5560"/>
                  </a:moveTo>
                  <a:cubicBezTo>
                    <a:pt x="41799" y="7712"/>
                    <a:pt x="37764" y="11747"/>
                    <a:pt x="34804" y="16859"/>
                  </a:cubicBezTo>
                  <a:cubicBezTo>
                    <a:pt x="33459" y="19280"/>
                    <a:pt x="32383" y="22239"/>
                    <a:pt x="31038" y="24661"/>
                  </a:cubicBezTo>
                  <a:cubicBezTo>
                    <a:pt x="29693" y="27082"/>
                    <a:pt x="28348" y="29772"/>
                    <a:pt x="26464" y="32193"/>
                  </a:cubicBezTo>
                  <a:cubicBezTo>
                    <a:pt x="24043" y="35422"/>
                    <a:pt x="20008" y="35422"/>
                    <a:pt x="17318" y="32462"/>
                  </a:cubicBezTo>
                  <a:cubicBezTo>
                    <a:pt x="15165" y="30041"/>
                    <a:pt x="13551" y="27351"/>
                    <a:pt x="12206" y="24392"/>
                  </a:cubicBezTo>
                  <a:cubicBezTo>
                    <a:pt x="9516" y="19280"/>
                    <a:pt x="6557" y="14169"/>
                    <a:pt x="2252" y="10133"/>
                  </a:cubicBezTo>
                  <a:cubicBezTo>
                    <a:pt x="1714" y="9864"/>
                    <a:pt x="1445" y="9326"/>
                    <a:pt x="1176" y="8788"/>
                  </a:cubicBezTo>
                  <a:cubicBezTo>
                    <a:pt x="369" y="7712"/>
                    <a:pt x="-707" y="6098"/>
                    <a:pt x="638" y="5022"/>
                  </a:cubicBezTo>
                  <a:cubicBezTo>
                    <a:pt x="1445" y="4215"/>
                    <a:pt x="3328" y="3946"/>
                    <a:pt x="4404" y="4215"/>
                  </a:cubicBezTo>
                  <a:cubicBezTo>
                    <a:pt x="6826" y="4753"/>
                    <a:pt x="9247" y="5560"/>
                    <a:pt x="10592" y="8519"/>
                  </a:cubicBezTo>
                  <a:cubicBezTo>
                    <a:pt x="13013" y="14438"/>
                    <a:pt x="15973" y="20087"/>
                    <a:pt x="18663" y="25737"/>
                  </a:cubicBezTo>
                  <a:cubicBezTo>
                    <a:pt x="19201" y="27082"/>
                    <a:pt x="20277" y="27889"/>
                    <a:pt x="21622" y="29503"/>
                  </a:cubicBezTo>
                  <a:cubicBezTo>
                    <a:pt x="22967" y="28427"/>
                    <a:pt x="24312" y="27620"/>
                    <a:pt x="24850" y="26544"/>
                  </a:cubicBezTo>
                  <a:cubicBezTo>
                    <a:pt x="26734" y="23046"/>
                    <a:pt x="28079" y="19011"/>
                    <a:pt x="30231" y="15514"/>
                  </a:cubicBezTo>
                  <a:cubicBezTo>
                    <a:pt x="32383" y="11747"/>
                    <a:pt x="34804" y="8250"/>
                    <a:pt x="38033" y="5022"/>
                  </a:cubicBezTo>
                  <a:cubicBezTo>
                    <a:pt x="40185" y="2870"/>
                    <a:pt x="43413" y="1524"/>
                    <a:pt x="46103" y="448"/>
                  </a:cubicBezTo>
                  <a:cubicBezTo>
                    <a:pt x="47718" y="-359"/>
                    <a:pt x="50139" y="-359"/>
                    <a:pt x="51753" y="2870"/>
                  </a:cubicBezTo>
                  <a:cubicBezTo>
                    <a:pt x="49870" y="4484"/>
                    <a:pt x="48794" y="5291"/>
                    <a:pt x="47448" y="556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6" name="Полилиния: фигура 1165">
              <a:extLst>
                <a:ext uri="{FF2B5EF4-FFF2-40B4-BE49-F238E27FC236}">
                  <a16:creationId xmlns:a16="http://schemas.microsoft.com/office/drawing/2014/main" id="{0A7313C6-E3D0-4B83-867C-ED443DE88537}"/>
                </a:ext>
              </a:extLst>
            </p:cNvPr>
            <p:cNvSpPr/>
            <p:nvPr/>
          </p:nvSpPr>
          <p:spPr>
            <a:xfrm>
              <a:off x="5035677" y="7204205"/>
              <a:ext cx="32722" cy="51751"/>
            </a:xfrm>
            <a:custGeom>
              <a:avLst/>
              <a:gdLst>
                <a:gd name="connsiteX0" fmla="*/ 5282 w 32722"/>
                <a:gd name="connsiteY0" fmla="*/ 49677 h 51751"/>
                <a:gd name="connsiteX1" fmla="*/ 13891 w 32722"/>
                <a:gd name="connsiteY1" fmla="*/ 36495 h 51751"/>
                <a:gd name="connsiteX2" fmla="*/ 31108 w 32722"/>
                <a:gd name="connsiteY2" fmla="*/ 8247 h 51751"/>
                <a:gd name="connsiteX3" fmla="*/ 32723 w 32722"/>
                <a:gd name="connsiteY3" fmla="*/ 3405 h 51751"/>
                <a:gd name="connsiteX4" fmla="*/ 27880 w 32722"/>
                <a:gd name="connsiteY4" fmla="*/ 5288 h 51751"/>
                <a:gd name="connsiteX5" fmla="*/ 27880 w 32722"/>
                <a:gd name="connsiteY5" fmla="*/ 3674 h 51751"/>
                <a:gd name="connsiteX6" fmla="*/ 27342 w 32722"/>
                <a:gd name="connsiteY6" fmla="*/ 446 h 51751"/>
                <a:gd name="connsiteX7" fmla="*/ 23845 w 32722"/>
                <a:gd name="connsiteY7" fmla="*/ 1522 h 51751"/>
                <a:gd name="connsiteX8" fmla="*/ 15774 w 32722"/>
                <a:gd name="connsiteY8" fmla="*/ 12821 h 51751"/>
                <a:gd name="connsiteX9" fmla="*/ 16312 w 32722"/>
                <a:gd name="connsiteY9" fmla="*/ 22506 h 51751"/>
                <a:gd name="connsiteX10" fmla="*/ 4744 w 32722"/>
                <a:gd name="connsiteY10" fmla="*/ 39992 h 51751"/>
                <a:gd name="connsiteX11" fmla="*/ 978 w 32722"/>
                <a:gd name="connsiteY11" fmla="*/ 45642 h 51751"/>
                <a:gd name="connsiteX12" fmla="*/ 1247 w 32722"/>
                <a:gd name="connsiteY12" fmla="*/ 51022 h 51751"/>
                <a:gd name="connsiteX13" fmla="*/ 5282 w 32722"/>
                <a:gd name="connsiteY13" fmla="*/ 49677 h 51751"/>
                <a:gd name="connsiteX14" fmla="*/ 20078 w 32722"/>
                <a:gd name="connsiteY14" fmla="*/ 16049 h 51751"/>
                <a:gd name="connsiteX15" fmla="*/ 20616 w 32722"/>
                <a:gd name="connsiteY15" fmla="*/ 15511 h 51751"/>
                <a:gd name="connsiteX16" fmla="*/ 20616 w 32722"/>
                <a:gd name="connsiteY16" fmla="*/ 16049 h 51751"/>
                <a:gd name="connsiteX17" fmla="*/ 20078 w 32722"/>
                <a:gd name="connsiteY17" fmla="*/ 16049 h 51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722" h="51751">
                  <a:moveTo>
                    <a:pt x="5282" y="49677"/>
                  </a:moveTo>
                  <a:cubicBezTo>
                    <a:pt x="8241" y="45373"/>
                    <a:pt x="11201" y="41069"/>
                    <a:pt x="13891" y="36495"/>
                  </a:cubicBezTo>
                  <a:cubicBezTo>
                    <a:pt x="19809" y="27079"/>
                    <a:pt x="25459" y="17663"/>
                    <a:pt x="31108" y="8247"/>
                  </a:cubicBezTo>
                  <a:cubicBezTo>
                    <a:pt x="31646" y="7171"/>
                    <a:pt x="31915" y="5826"/>
                    <a:pt x="32723" y="3405"/>
                  </a:cubicBezTo>
                  <a:cubicBezTo>
                    <a:pt x="30301" y="4212"/>
                    <a:pt x="28956" y="4750"/>
                    <a:pt x="27880" y="5288"/>
                  </a:cubicBezTo>
                  <a:cubicBezTo>
                    <a:pt x="27880" y="4750"/>
                    <a:pt x="27880" y="4212"/>
                    <a:pt x="27880" y="3674"/>
                  </a:cubicBezTo>
                  <a:cubicBezTo>
                    <a:pt x="27880" y="2598"/>
                    <a:pt x="28149" y="984"/>
                    <a:pt x="27342" y="446"/>
                  </a:cubicBezTo>
                  <a:cubicBezTo>
                    <a:pt x="25997" y="-630"/>
                    <a:pt x="24652" y="446"/>
                    <a:pt x="23845" y="1522"/>
                  </a:cubicBezTo>
                  <a:cubicBezTo>
                    <a:pt x="21154" y="5288"/>
                    <a:pt x="18464" y="9054"/>
                    <a:pt x="15774" y="12821"/>
                  </a:cubicBezTo>
                  <a:cubicBezTo>
                    <a:pt x="13622" y="16049"/>
                    <a:pt x="13084" y="19277"/>
                    <a:pt x="16312" y="22506"/>
                  </a:cubicBezTo>
                  <a:cubicBezTo>
                    <a:pt x="12277" y="28424"/>
                    <a:pt x="8510" y="34343"/>
                    <a:pt x="4744" y="39992"/>
                  </a:cubicBezTo>
                  <a:cubicBezTo>
                    <a:pt x="3399" y="41876"/>
                    <a:pt x="2054" y="43759"/>
                    <a:pt x="978" y="45642"/>
                  </a:cubicBezTo>
                  <a:cubicBezTo>
                    <a:pt x="-368" y="48063"/>
                    <a:pt x="-368" y="50215"/>
                    <a:pt x="1247" y="51022"/>
                  </a:cubicBezTo>
                  <a:cubicBezTo>
                    <a:pt x="3399" y="52637"/>
                    <a:pt x="4475" y="51291"/>
                    <a:pt x="5282" y="49677"/>
                  </a:cubicBezTo>
                  <a:close/>
                  <a:moveTo>
                    <a:pt x="20078" y="16049"/>
                  </a:moveTo>
                  <a:lnTo>
                    <a:pt x="20616" y="15511"/>
                  </a:lnTo>
                  <a:lnTo>
                    <a:pt x="20616" y="16049"/>
                  </a:lnTo>
                  <a:lnTo>
                    <a:pt x="20078" y="16049"/>
                  </a:ln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7" name="Полилиния: фигура 1166">
              <a:extLst>
                <a:ext uri="{FF2B5EF4-FFF2-40B4-BE49-F238E27FC236}">
                  <a16:creationId xmlns:a16="http://schemas.microsoft.com/office/drawing/2014/main" id="{04D616A9-92B7-6B56-0DD5-B12C688F4162}"/>
                </a:ext>
              </a:extLst>
            </p:cNvPr>
            <p:cNvSpPr/>
            <p:nvPr/>
          </p:nvSpPr>
          <p:spPr>
            <a:xfrm>
              <a:off x="5012339" y="7164028"/>
              <a:ext cx="61118" cy="77760"/>
            </a:xfrm>
            <a:custGeom>
              <a:avLst/>
              <a:gdLst>
                <a:gd name="connsiteX0" fmla="*/ 55792 w 61118"/>
                <a:gd name="connsiteY0" fmla="*/ 5650 h 77760"/>
                <a:gd name="connsiteX1" fmla="*/ 60903 w 61118"/>
                <a:gd name="connsiteY1" fmla="*/ 0 h 77760"/>
                <a:gd name="connsiteX2" fmla="*/ 58482 w 61118"/>
                <a:gd name="connsiteY2" fmla="*/ 7533 h 77760"/>
                <a:gd name="connsiteX3" fmla="*/ 34270 w 61118"/>
                <a:gd name="connsiteY3" fmla="*/ 38740 h 77760"/>
                <a:gd name="connsiteX4" fmla="*/ 8443 w 61118"/>
                <a:gd name="connsiteY4" fmla="*/ 73175 h 77760"/>
                <a:gd name="connsiteX5" fmla="*/ 4946 w 61118"/>
                <a:gd name="connsiteY5" fmla="*/ 76941 h 77760"/>
                <a:gd name="connsiteX6" fmla="*/ 911 w 61118"/>
                <a:gd name="connsiteY6" fmla="*/ 76941 h 77760"/>
                <a:gd name="connsiteX7" fmla="*/ 911 w 61118"/>
                <a:gd name="connsiteY7" fmla="*/ 73175 h 77760"/>
                <a:gd name="connsiteX8" fmla="*/ 2794 w 61118"/>
                <a:gd name="connsiteY8" fmla="*/ 71292 h 77760"/>
                <a:gd name="connsiteX9" fmla="*/ 27813 w 61118"/>
                <a:gd name="connsiteY9" fmla="*/ 40892 h 77760"/>
                <a:gd name="connsiteX10" fmla="*/ 55792 w 61118"/>
                <a:gd name="connsiteY10" fmla="*/ 5650 h 77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118" h="77760">
                  <a:moveTo>
                    <a:pt x="55792" y="5650"/>
                  </a:moveTo>
                  <a:cubicBezTo>
                    <a:pt x="57406" y="3766"/>
                    <a:pt x="59289" y="1883"/>
                    <a:pt x="60903" y="0"/>
                  </a:cubicBezTo>
                  <a:cubicBezTo>
                    <a:pt x="61710" y="3497"/>
                    <a:pt x="60096" y="5381"/>
                    <a:pt x="58482" y="7533"/>
                  </a:cubicBezTo>
                  <a:cubicBezTo>
                    <a:pt x="50411" y="17756"/>
                    <a:pt x="42341" y="28248"/>
                    <a:pt x="34270" y="38740"/>
                  </a:cubicBezTo>
                  <a:cubicBezTo>
                    <a:pt x="25661" y="50039"/>
                    <a:pt x="17052" y="61607"/>
                    <a:pt x="8443" y="73175"/>
                  </a:cubicBezTo>
                  <a:cubicBezTo>
                    <a:pt x="7367" y="74520"/>
                    <a:pt x="6291" y="75865"/>
                    <a:pt x="4946" y="76941"/>
                  </a:cubicBezTo>
                  <a:cubicBezTo>
                    <a:pt x="3870" y="77748"/>
                    <a:pt x="2256" y="78286"/>
                    <a:pt x="911" y="76941"/>
                  </a:cubicBezTo>
                  <a:cubicBezTo>
                    <a:pt x="-434" y="75865"/>
                    <a:pt x="-165" y="74251"/>
                    <a:pt x="911" y="73175"/>
                  </a:cubicBezTo>
                  <a:cubicBezTo>
                    <a:pt x="1449" y="72637"/>
                    <a:pt x="2256" y="71830"/>
                    <a:pt x="2794" y="71292"/>
                  </a:cubicBezTo>
                  <a:cubicBezTo>
                    <a:pt x="11134" y="61069"/>
                    <a:pt x="19743" y="51115"/>
                    <a:pt x="27813" y="40892"/>
                  </a:cubicBezTo>
                  <a:cubicBezTo>
                    <a:pt x="37498" y="29055"/>
                    <a:pt x="46645" y="17487"/>
                    <a:pt x="55792" y="565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8" name="Полилиния: фигура 1167">
              <a:extLst>
                <a:ext uri="{FF2B5EF4-FFF2-40B4-BE49-F238E27FC236}">
                  <a16:creationId xmlns:a16="http://schemas.microsoft.com/office/drawing/2014/main" id="{B29EE3E8-C39F-7862-C604-5E467EEDBA2A}"/>
                </a:ext>
              </a:extLst>
            </p:cNvPr>
            <p:cNvSpPr/>
            <p:nvPr/>
          </p:nvSpPr>
          <p:spPr>
            <a:xfrm>
              <a:off x="5386779" y="7068718"/>
              <a:ext cx="88655" cy="30475"/>
            </a:xfrm>
            <a:custGeom>
              <a:avLst/>
              <a:gdLst>
                <a:gd name="connsiteX0" fmla="*/ 147 w 88655"/>
                <a:gd name="connsiteY0" fmla="*/ 344 h 30475"/>
                <a:gd name="connsiteX1" fmla="*/ 3106 w 88655"/>
                <a:gd name="connsiteY1" fmla="*/ 75 h 30475"/>
                <a:gd name="connsiteX2" fmla="*/ 20862 w 88655"/>
                <a:gd name="connsiteY2" fmla="*/ 4380 h 30475"/>
                <a:gd name="connsiteX3" fmla="*/ 61753 w 88655"/>
                <a:gd name="connsiteY3" fmla="*/ 17562 h 30475"/>
                <a:gd name="connsiteX4" fmla="*/ 82199 w 88655"/>
                <a:gd name="connsiteY4" fmla="*/ 25095 h 30475"/>
                <a:gd name="connsiteX5" fmla="*/ 88656 w 88655"/>
                <a:gd name="connsiteY5" fmla="*/ 30475 h 30475"/>
                <a:gd name="connsiteX6" fmla="*/ 83007 w 88655"/>
                <a:gd name="connsiteY6" fmla="*/ 29399 h 30475"/>
                <a:gd name="connsiteX7" fmla="*/ 67403 w 88655"/>
                <a:gd name="connsiteY7" fmla="*/ 24019 h 30475"/>
                <a:gd name="connsiteX8" fmla="*/ 8755 w 88655"/>
                <a:gd name="connsiteY8" fmla="*/ 5994 h 30475"/>
                <a:gd name="connsiteX9" fmla="*/ 1223 w 88655"/>
                <a:gd name="connsiteY9" fmla="*/ 3573 h 30475"/>
                <a:gd name="connsiteX10" fmla="*/ 147 w 88655"/>
                <a:gd name="connsiteY10" fmla="*/ 344 h 30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655" h="30475">
                  <a:moveTo>
                    <a:pt x="147" y="344"/>
                  </a:moveTo>
                  <a:cubicBezTo>
                    <a:pt x="954" y="344"/>
                    <a:pt x="2030" y="-194"/>
                    <a:pt x="3106" y="75"/>
                  </a:cubicBezTo>
                  <a:cubicBezTo>
                    <a:pt x="9025" y="1420"/>
                    <a:pt x="15212" y="2766"/>
                    <a:pt x="20862" y="4380"/>
                  </a:cubicBezTo>
                  <a:cubicBezTo>
                    <a:pt x="34582" y="8684"/>
                    <a:pt x="48033" y="12989"/>
                    <a:pt x="61753" y="17562"/>
                  </a:cubicBezTo>
                  <a:cubicBezTo>
                    <a:pt x="68748" y="19983"/>
                    <a:pt x="75474" y="22404"/>
                    <a:pt x="82199" y="25095"/>
                  </a:cubicBezTo>
                  <a:cubicBezTo>
                    <a:pt x="84621" y="25902"/>
                    <a:pt x="87042" y="26978"/>
                    <a:pt x="88656" y="30475"/>
                  </a:cubicBezTo>
                  <a:cubicBezTo>
                    <a:pt x="86235" y="29937"/>
                    <a:pt x="84621" y="29937"/>
                    <a:pt x="83007" y="29399"/>
                  </a:cubicBezTo>
                  <a:cubicBezTo>
                    <a:pt x="77626" y="27785"/>
                    <a:pt x="72514" y="25633"/>
                    <a:pt x="67403" y="24019"/>
                  </a:cubicBezTo>
                  <a:cubicBezTo>
                    <a:pt x="48033" y="17831"/>
                    <a:pt x="28932" y="10567"/>
                    <a:pt x="8755" y="5994"/>
                  </a:cubicBezTo>
                  <a:cubicBezTo>
                    <a:pt x="6334" y="5456"/>
                    <a:pt x="3644" y="4380"/>
                    <a:pt x="1223" y="3573"/>
                  </a:cubicBezTo>
                  <a:cubicBezTo>
                    <a:pt x="685" y="3035"/>
                    <a:pt x="-391" y="2497"/>
                    <a:pt x="147" y="34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9" name="Полилиния: фигура 1168">
              <a:extLst>
                <a:ext uri="{FF2B5EF4-FFF2-40B4-BE49-F238E27FC236}">
                  <a16:creationId xmlns:a16="http://schemas.microsoft.com/office/drawing/2014/main" id="{75D34B11-A324-F543-1AD1-45D0B4966E95}"/>
                </a:ext>
              </a:extLst>
            </p:cNvPr>
            <p:cNvSpPr/>
            <p:nvPr/>
          </p:nvSpPr>
          <p:spPr>
            <a:xfrm>
              <a:off x="5025087" y="7158036"/>
              <a:ext cx="37932" cy="32491"/>
            </a:xfrm>
            <a:custGeom>
              <a:avLst/>
              <a:gdLst>
                <a:gd name="connsiteX0" fmla="*/ 5381 w 37932"/>
                <a:gd name="connsiteY0" fmla="*/ 31011 h 32491"/>
                <a:gd name="connsiteX1" fmla="*/ 0 w 37932"/>
                <a:gd name="connsiteY1" fmla="*/ 31549 h 32491"/>
                <a:gd name="connsiteX2" fmla="*/ 6188 w 37932"/>
                <a:gd name="connsiteY2" fmla="*/ 23748 h 32491"/>
                <a:gd name="connsiteX3" fmla="*/ 28248 w 37932"/>
                <a:gd name="connsiteY3" fmla="*/ 5185 h 32491"/>
                <a:gd name="connsiteX4" fmla="*/ 34435 w 37932"/>
                <a:gd name="connsiteY4" fmla="*/ 73 h 32491"/>
                <a:gd name="connsiteX5" fmla="*/ 37933 w 37932"/>
                <a:gd name="connsiteY5" fmla="*/ 611 h 32491"/>
                <a:gd name="connsiteX6" fmla="*/ 20177 w 37932"/>
                <a:gd name="connsiteY6" fmla="*/ 19712 h 32491"/>
                <a:gd name="connsiteX7" fmla="*/ 5381 w 37932"/>
                <a:gd name="connsiteY7" fmla="*/ 31011 h 32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932" h="32491">
                  <a:moveTo>
                    <a:pt x="5381" y="31011"/>
                  </a:moveTo>
                  <a:cubicBezTo>
                    <a:pt x="3766" y="32087"/>
                    <a:pt x="1883" y="33432"/>
                    <a:pt x="0" y="31549"/>
                  </a:cubicBezTo>
                  <a:cubicBezTo>
                    <a:pt x="1883" y="27245"/>
                    <a:pt x="1883" y="26976"/>
                    <a:pt x="6188" y="23748"/>
                  </a:cubicBezTo>
                  <a:cubicBezTo>
                    <a:pt x="13989" y="18098"/>
                    <a:pt x="21253" y="11910"/>
                    <a:pt x="28248" y="5185"/>
                  </a:cubicBezTo>
                  <a:cubicBezTo>
                    <a:pt x="30131" y="3302"/>
                    <a:pt x="32283" y="1687"/>
                    <a:pt x="34435" y="73"/>
                  </a:cubicBezTo>
                  <a:cubicBezTo>
                    <a:pt x="34973" y="-196"/>
                    <a:pt x="36318" y="342"/>
                    <a:pt x="37933" y="611"/>
                  </a:cubicBezTo>
                  <a:cubicBezTo>
                    <a:pt x="32014" y="7875"/>
                    <a:pt x="26633" y="14332"/>
                    <a:pt x="20177" y="19712"/>
                  </a:cubicBezTo>
                  <a:cubicBezTo>
                    <a:pt x="15603" y="24017"/>
                    <a:pt x="10492" y="27514"/>
                    <a:pt x="5381" y="3101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0" name="Полилиния: фигура 1169">
              <a:extLst>
                <a:ext uri="{FF2B5EF4-FFF2-40B4-BE49-F238E27FC236}">
                  <a16:creationId xmlns:a16="http://schemas.microsoft.com/office/drawing/2014/main" id="{1DA081FC-EE2C-1CC5-47F6-BCE98DE9624E}"/>
                </a:ext>
              </a:extLst>
            </p:cNvPr>
            <p:cNvSpPr/>
            <p:nvPr/>
          </p:nvSpPr>
          <p:spPr>
            <a:xfrm>
              <a:off x="5283351" y="7163470"/>
              <a:ext cx="45465" cy="47100"/>
            </a:xfrm>
            <a:custGeom>
              <a:avLst/>
              <a:gdLst>
                <a:gd name="connsiteX0" fmla="*/ 6188 w 45465"/>
                <a:gd name="connsiteY0" fmla="*/ 4056 h 47100"/>
                <a:gd name="connsiteX1" fmla="*/ 41699 w 45465"/>
                <a:gd name="connsiteY1" fmla="*/ 42527 h 47100"/>
                <a:gd name="connsiteX2" fmla="*/ 45465 w 45465"/>
                <a:gd name="connsiteY2" fmla="*/ 47100 h 47100"/>
                <a:gd name="connsiteX3" fmla="*/ 0 w 45465"/>
                <a:gd name="connsiteY3" fmla="*/ 21 h 47100"/>
                <a:gd name="connsiteX4" fmla="*/ 6188 w 45465"/>
                <a:gd name="connsiteY4" fmla="*/ 4056 h 4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65" h="47100">
                  <a:moveTo>
                    <a:pt x="6188" y="4056"/>
                  </a:moveTo>
                  <a:cubicBezTo>
                    <a:pt x="16949" y="17776"/>
                    <a:pt x="29324" y="30151"/>
                    <a:pt x="41699" y="42527"/>
                  </a:cubicBezTo>
                  <a:cubicBezTo>
                    <a:pt x="43044" y="43872"/>
                    <a:pt x="44389" y="45486"/>
                    <a:pt x="45465" y="47100"/>
                  </a:cubicBezTo>
                  <a:cubicBezTo>
                    <a:pt x="32283" y="40374"/>
                    <a:pt x="4843" y="11051"/>
                    <a:pt x="0" y="21"/>
                  </a:cubicBezTo>
                  <a:cubicBezTo>
                    <a:pt x="3228" y="-248"/>
                    <a:pt x="4843" y="2173"/>
                    <a:pt x="6188" y="405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1" name="Полилиния: фигура 1170">
              <a:extLst>
                <a:ext uri="{FF2B5EF4-FFF2-40B4-BE49-F238E27FC236}">
                  <a16:creationId xmlns:a16="http://schemas.microsoft.com/office/drawing/2014/main" id="{6A98E410-3C12-F221-53B4-4561B5ED0375}"/>
                </a:ext>
              </a:extLst>
            </p:cNvPr>
            <p:cNvSpPr/>
            <p:nvPr/>
          </p:nvSpPr>
          <p:spPr>
            <a:xfrm>
              <a:off x="5240281" y="7036241"/>
              <a:ext cx="13372" cy="30598"/>
            </a:xfrm>
            <a:custGeom>
              <a:avLst/>
              <a:gdLst>
                <a:gd name="connsiteX0" fmla="*/ 3792 w 13372"/>
                <a:gd name="connsiteY0" fmla="*/ 23943 h 30598"/>
                <a:gd name="connsiteX1" fmla="*/ 7827 w 13372"/>
                <a:gd name="connsiteY1" fmla="*/ 11030 h 30598"/>
                <a:gd name="connsiteX2" fmla="*/ 2985 w 13372"/>
                <a:gd name="connsiteY2" fmla="*/ 4304 h 30598"/>
                <a:gd name="connsiteX3" fmla="*/ 2178 w 13372"/>
                <a:gd name="connsiteY3" fmla="*/ 1345 h 30598"/>
                <a:gd name="connsiteX4" fmla="*/ 5137 w 13372"/>
                <a:gd name="connsiteY4" fmla="*/ 0 h 30598"/>
                <a:gd name="connsiteX5" fmla="*/ 13208 w 13372"/>
                <a:gd name="connsiteY5" fmla="*/ 7533 h 30598"/>
                <a:gd name="connsiteX6" fmla="*/ 7827 w 13372"/>
                <a:gd name="connsiteY6" fmla="*/ 27979 h 30598"/>
                <a:gd name="connsiteX7" fmla="*/ 26 w 13372"/>
                <a:gd name="connsiteY7" fmla="*/ 30131 h 30598"/>
                <a:gd name="connsiteX8" fmla="*/ 3792 w 13372"/>
                <a:gd name="connsiteY8" fmla="*/ 23943 h 30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72" h="30598">
                  <a:moveTo>
                    <a:pt x="3792" y="23943"/>
                  </a:moveTo>
                  <a:cubicBezTo>
                    <a:pt x="8096" y="20446"/>
                    <a:pt x="7289" y="15603"/>
                    <a:pt x="7827" y="11030"/>
                  </a:cubicBezTo>
                  <a:cubicBezTo>
                    <a:pt x="8366" y="7533"/>
                    <a:pt x="5406" y="6188"/>
                    <a:pt x="2985" y="4304"/>
                  </a:cubicBezTo>
                  <a:cubicBezTo>
                    <a:pt x="2178" y="3766"/>
                    <a:pt x="1909" y="2152"/>
                    <a:pt x="2178" y="1345"/>
                  </a:cubicBezTo>
                  <a:cubicBezTo>
                    <a:pt x="2716" y="538"/>
                    <a:pt x="4061" y="0"/>
                    <a:pt x="5137" y="0"/>
                  </a:cubicBezTo>
                  <a:cubicBezTo>
                    <a:pt x="9173" y="0"/>
                    <a:pt x="12670" y="2959"/>
                    <a:pt x="13208" y="7533"/>
                  </a:cubicBezTo>
                  <a:cubicBezTo>
                    <a:pt x="13746" y="14796"/>
                    <a:pt x="13208" y="22060"/>
                    <a:pt x="7827" y="27979"/>
                  </a:cubicBezTo>
                  <a:cubicBezTo>
                    <a:pt x="5675" y="30400"/>
                    <a:pt x="3254" y="31207"/>
                    <a:pt x="26" y="30131"/>
                  </a:cubicBezTo>
                  <a:cubicBezTo>
                    <a:pt x="-243" y="27172"/>
                    <a:pt x="1640" y="25826"/>
                    <a:pt x="3792" y="2394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2" name="Полилиния: фигура 1171">
              <a:extLst>
                <a:ext uri="{FF2B5EF4-FFF2-40B4-BE49-F238E27FC236}">
                  <a16:creationId xmlns:a16="http://schemas.microsoft.com/office/drawing/2014/main" id="{024DA83B-6B45-4DC1-5767-A32B92CA2733}"/>
                </a:ext>
              </a:extLst>
            </p:cNvPr>
            <p:cNvSpPr/>
            <p:nvPr/>
          </p:nvSpPr>
          <p:spPr>
            <a:xfrm>
              <a:off x="4919896" y="6791428"/>
              <a:ext cx="605690" cy="559644"/>
            </a:xfrm>
            <a:custGeom>
              <a:avLst/>
              <a:gdLst>
                <a:gd name="connsiteX0" fmla="*/ 250464 w 605690"/>
                <a:gd name="connsiteY0" fmla="*/ 553654 h 559644"/>
                <a:gd name="connsiteX1" fmla="*/ 275483 w 605690"/>
                <a:gd name="connsiteY1" fmla="*/ 557420 h 559644"/>
                <a:gd name="connsiteX2" fmla="*/ 304269 w 605690"/>
                <a:gd name="connsiteY2" fmla="*/ 559572 h 559644"/>
                <a:gd name="connsiteX3" fmla="*/ 322563 w 605690"/>
                <a:gd name="connsiteY3" fmla="*/ 558765 h 559644"/>
                <a:gd name="connsiteX4" fmla="*/ 359150 w 605690"/>
                <a:gd name="connsiteY4" fmla="*/ 555268 h 559644"/>
                <a:gd name="connsiteX5" fmla="*/ 426675 w 605690"/>
                <a:gd name="connsiteY5" fmla="*/ 536974 h 559644"/>
                <a:gd name="connsiteX6" fmla="*/ 449812 w 605690"/>
                <a:gd name="connsiteY6" fmla="*/ 524330 h 559644"/>
                <a:gd name="connsiteX7" fmla="*/ 495815 w 605690"/>
                <a:gd name="connsiteY7" fmla="*/ 492047 h 559644"/>
                <a:gd name="connsiteX8" fmla="*/ 527291 w 605690"/>
                <a:gd name="connsiteY8" fmla="*/ 461916 h 559644"/>
                <a:gd name="connsiteX9" fmla="*/ 563609 w 605690"/>
                <a:gd name="connsiteY9" fmla="*/ 411609 h 559644"/>
                <a:gd name="connsiteX10" fmla="*/ 579213 w 605690"/>
                <a:gd name="connsiteY10" fmla="*/ 383092 h 559644"/>
                <a:gd name="connsiteX11" fmla="*/ 600466 w 605690"/>
                <a:gd name="connsiteY11" fmla="*/ 327404 h 559644"/>
                <a:gd name="connsiteX12" fmla="*/ 605577 w 605690"/>
                <a:gd name="connsiteY12" fmla="*/ 285705 h 559644"/>
                <a:gd name="connsiteX13" fmla="*/ 605577 w 605690"/>
                <a:gd name="connsiteY13" fmla="*/ 269025 h 559644"/>
                <a:gd name="connsiteX14" fmla="*/ 595354 w 605690"/>
                <a:gd name="connsiteY14" fmla="*/ 170024 h 559644"/>
                <a:gd name="connsiteX15" fmla="*/ 594009 w 605690"/>
                <a:gd name="connsiteY15" fmla="*/ 164105 h 559644"/>
                <a:gd name="connsiteX16" fmla="*/ 577868 w 605690"/>
                <a:gd name="connsiteY16" fmla="*/ 112453 h 559644"/>
                <a:gd name="connsiteX17" fmla="*/ 552310 w 605690"/>
                <a:gd name="connsiteY17" fmla="*/ 64566 h 559644"/>
                <a:gd name="connsiteX18" fmla="*/ 529443 w 605690"/>
                <a:gd name="connsiteY18" fmla="*/ 25288 h 559644"/>
                <a:gd name="connsiteX19" fmla="*/ 525677 w 605690"/>
                <a:gd name="connsiteY19" fmla="*/ 17487 h 559644"/>
                <a:gd name="connsiteX20" fmla="*/ 510073 w 605690"/>
                <a:gd name="connsiteY20" fmla="*/ 538 h 559644"/>
                <a:gd name="connsiteX21" fmla="*/ 505769 w 605690"/>
                <a:gd name="connsiteY21" fmla="*/ 0 h 559644"/>
                <a:gd name="connsiteX22" fmla="*/ 503886 w 605690"/>
                <a:gd name="connsiteY22" fmla="*/ 8071 h 559644"/>
                <a:gd name="connsiteX23" fmla="*/ 484247 w 605690"/>
                <a:gd name="connsiteY23" fmla="*/ 23136 h 559644"/>
                <a:gd name="connsiteX24" fmla="*/ 462456 w 605690"/>
                <a:gd name="connsiteY24" fmla="*/ 39278 h 559644"/>
                <a:gd name="connsiteX25" fmla="*/ 422640 w 605690"/>
                <a:gd name="connsiteY25" fmla="*/ 69409 h 559644"/>
                <a:gd name="connsiteX26" fmla="*/ 408651 w 605690"/>
                <a:gd name="connsiteY26" fmla="*/ 79900 h 559644"/>
                <a:gd name="connsiteX27" fmla="*/ 392778 w 605690"/>
                <a:gd name="connsiteY27" fmla="*/ 88778 h 559644"/>
                <a:gd name="connsiteX28" fmla="*/ 372601 w 605690"/>
                <a:gd name="connsiteY28" fmla="*/ 102230 h 559644"/>
                <a:gd name="connsiteX29" fmla="*/ 358881 w 605690"/>
                <a:gd name="connsiteY29" fmla="*/ 112991 h 559644"/>
                <a:gd name="connsiteX30" fmla="*/ 353232 w 605690"/>
                <a:gd name="connsiteY30" fmla="*/ 114605 h 559644"/>
                <a:gd name="connsiteX31" fmla="*/ 339511 w 605690"/>
                <a:gd name="connsiteY31" fmla="*/ 117295 h 559644"/>
                <a:gd name="connsiteX32" fmla="*/ 319872 w 605690"/>
                <a:gd name="connsiteY32" fmla="*/ 112991 h 559644"/>
                <a:gd name="connsiteX33" fmla="*/ 310726 w 605690"/>
                <a:gd name="connsiteY33" fmla="*/ 106265 h 559644"/>
                <a:gd name="connsiteX34" fmla="*/ 307497 w 605690"/>
                <a:gd name="connsiteY34" fmla="*/ 106265 h 559644"/>
                <a:gd name="connsiteX35" fmla="*/ 306690 w 605690"/>
                <a:gd name="connsiteY35" fmla="*/ 110031 h 559644"/>
                <a:gd name="connsiteX36" fmla="*/ 308035 w 605690"/>
                <a:gd name="connsiteY36" fmla="*/ 112184 h 559644"/>
                <a:gd name="connsiteX37" fmla="*/ 334400 w 605690"/>
                <a:gd name="connsiteY37" fmla="*/ 123214 h 559644"/>
                <a:gd name="connsiteX38" fmla="*/ 355384 w 605690"/>
                <a:gd name="connsiteY38" fmla="*/ 121061 h 559644"/>
                <a:gd name="connsiteX39" fmla="*/ 357805 w 605690"/>
                <a:gd name="connsiteY39" fmla="*/ 120792 h 559644"/>
                <a:gd name="connsiteX40" fmla="*/ 332517 w 605690"/>
                <a:gd name="connsiteY40" fmla="*/ 133706 h 559644"/>
                <a:gd name="connsiteX41" fmla="*/ 331979 w 605690"/>
                <a:gd name="connsiteY41" fmla="*/ 136396 h 559644"/>
                <a:gd name="connsiteX42" fmla="*/ 312609 w 605690"/>
                <a:gd name="connsiteY42" fmla="*/ 152537 h 559644"/>
                <a:gd name="connsiteX43" fmla="*/ 305076 w 605690"/>
                <a:gd name="connsiteY43" fmla="*/ 163029 h 559644"/>
                <a:gd name="connsiteX44" fmla="*/ 289204 w 605690"/>
                <a:gd name="connsiteY44" fmla="*/ 176212 h 559644"/>
                <a:gd name="connsiteX45" fmla="*/ 281402 w 605690"/>
                <a:gd name="connsiteY45" fmla="*/ 178095 h 559644"/>
                <a:gd name="connsiteX46" fmla="*/ 273600 w 605690"/>
                <a:gd name="connsiteY46" fmla="*/ 196657 h 559644"/>
                <a:gd name="connsiteX47" fmla="*/ 273331 w 605690"/>
                <a:gd name="connsiteY47" fmla="*/ 196657 h 559644"/>
                <a:gd name="connsiteX48" fmla="*/ 273331 w 605690"/>
                <a:gd name="connsiteY48" fmla="*/ 195312 h 559644"/>
                <a:gd name="connsiteX49" fmla="*/ 271448 w 605690"/>
                <a:gd name="connsiteY49" fmla="*/ 194236 h 559644"/>
                <a:gd name="connsiteX50" fmla="*/ 266874 w 605690"/>
                <a:gd name="connsiteY50" fmla="*/ 196119 h 559644"/>
                <a:gd name="connsiteX51" fmla="*/ 247774 w 605690"/>
                <a:gd name="connsiteY51" fmla="*/ 211185 h 559644"/>
                <a:gd name="connsiteX52" fmla="*/ 243200 w 605690"/>
                <a:gd name="connsiteY52" fmla="*/ 213606 h 559644"/>
                <a:gd name="connsiteX53" fmla="*/ 245621 w 605690"/>
                <a:gd name="connsiteY53" fmla="*/ 228671 h 559644"/>
                <a:gd name="connsiteX54" fmla="*/ 228135 w 605690"/>
                <a:gd name="connsiteY54" fmla="*/ 213606 h 559644"/>
                <a:gd name="connsiteX55" fmla="*/ 222216 w 605690"/>
                <a:gd name="connsiteY55" fmla="*/ 213606 h 559644"/>
                <a:gd name="connsiteX56" fmla="*/ 219526 w 605690"/>
                <a:gd name="connsiteY56" fmla="*/ 215489 h 559644"/>
                <a:gd name="connsiteX57" fmla="*/ 215760 w 605690"/>
                <a:gd name="connsiteY57" fmla="*/ 210647 h 559644"/>
                <a:gd name="connsiteX58" fmla="*/ 213069 w 605690"/>
                <a:gd name="connsiteY58" fmla="*/ 208226 h 559644"/>
                <a:gd name="connsiteX59" fmla="*/ 211186 w 605690"/>
                <a:gd name="connsiteY59" fmla="*/ 207957 h 559644"/>
                <a:gd name="connsiteX60" fmla="*/ 210648 w 605690"/>
                <a:gd name="connsiteY60" fmla="*/ 207149 h 559644"/>
                <a:gd name="connsiteX61" fmla="*/ 189664 w 605690"/>
                <a:gd name="connsiteY61" fmla="*/ 195581 h 559644"/>
                <a:gd name="connsiteX62" fmla="*/ 175944 w 605690"/>
                <a:gd name="connsiteY62" fmla="*/ 192622 h 559644"/>
                <a:gd name="connsiteX63" fmla="*/ 163569 w 605690"/>
                <a:gd name="connsiteY63" fmla="*/ 184551 h 559644"/>
                <a:gd name="connsiteX64" fmla="*/ 157650 w 605690"/>
                <a:gd name="connsiteY64" fmla="*/ 178095 h 559644"/>
                <a:gd name="connsiteX65" fmla="*/ 147158 w 605690"/>
                <a:gd name="connsiteY65" fmla="*/ 175404 h 559644"/>
                <a:gd name="connsiteX66" fmla="*/ 138818 w 605690"/>
                <a:gd name="connsiteY66" fmla="*/ 186434 h 559644"/>
                <a:gd name="connsiteX67" fmla="*/ 142316 w 605690"/>
                <a:gd name="connsiteY67" fmla="*/ 196119 h 559644"/>
                <a:gd name="connsiteX68" fmla="*/ 148772 w 605690"/>
                <a:gd name="connsiteY68" fmla="*/ 203114 h 559644"/>
                <a:gd name="connsiteX69" fmla="*/ 147427 w 605690"/>
                <a:gd name="connsiteY69" fmla="*/ 211992 h 559644"/>
                <a:gd name="connsiteX70" fmla="*/ 140702 w 605690"/>
                <a:gd name="connsiteY70" fmla="*/ 213606 h 559644"/>
                <a:gd name="connsiteX71" fmla="*/ 131824 w 605690"/>
                <a:gd name="connsiteY71" fmla="*/ 216565 h 559644"/>
                <a:gd name="connsiteX72" fmla="*/ 130748 w 605690"/>
                <a:gd name="connsiteY72" fmla="*/ 219525 h 559644"/>
                <a:gd name="connsiteX73" fmla="*/ 133438 w 605690"/>
                <a:gd name="connsiteY73" fmla="*/ 222484 h 559644"/>
                <a:gd name="connsiteX74" fmla="*/ 139356 w 605690"/>
                <a:gd name="connsiteY74" fmla="*/ 221946 h 559644"/>
                <a:gd name="connsiteX75" fmla="*/ 146889 w 605690"/>
                <a:gd name="connsiteY75" fmla="*/ 223022 h 559644"/>
                <a:gd name="connsiteX76" fmla="*/ 158995 w 605690"/>
                <a:gd name="connsiteY76" fmla="*/ 230286 h 559644"/>
                <a:gd name="connsiteX77" fmla="*/ 161417 w 605690"/>
                <a:gd name="connsiteY77" fmla="*/ 233514 h 559644"/>
                <a:gd name="connsiteX78" fmla="*/ 153884 w 605690"/>
                <a:gd name="connsiteY78" fmla="*/ 236742 h 559644"/>
                <a:gd name="connsiteX79" fmla="*/ 139087 w 605690"/>
                <a:gd name="connsiteY79" fmla="*/ 241854 h 559644"/>
                <a:gd name="connsiteX80" fmla="*/ 133169 w 605690"/>
                <a:gd name="connsiteY80" fmla="*/ 242930 h 559644"/>
                <a:gd name="connsiteX81" fmla="*/ 118642 w 605690"/>
                <a:gd name="connsiteY81" fmla="*/ 245351 h 559644"/>
                <a:gd name="connsiteX82" fmla="*/ 77750 w 605690"/>
                <a:gd name="connsiteY82" fmla="*/ 261224 h 559644"/>
                <a:gd name="connsiteX83" fmla="*/ 28249 w 605690"/>
                <a:gd name="connsiteY83" fmla="*/ 281669 h 559644"/>
                <a:gd name="connsiteX84" fmla="*/ 6189 w 605690"/>
                <a:gd name="connsiteY84" fmla="*/ 290278 h 559644"/>
                <a:gd name="connsiteX85" fmla="*/ 539 w 605690"/>
                <a:gd name="connsiteY85" fmla="*/ 291892 h 559644"/>
                <a:gd name="connsiteX86" fmla="*/ 4037 w 605690"/>
                <a:gd name="connsiteY86" fmla="*/ 299425 h 559644"/>
                <a:gd name="connsiteX87" fmla="*/ 2423 w 605690"/>
                <a:gd name="connsiteY87" fmla="*/ 302922 h 559644"/>
                <a:gd name="connsiteX88" fmla="*/ 539 w 605690"/>
                <a:gd name="connsiteY88" fmla="*/ 315567 h 559644"/>
                <a:gd name="connsiteX89" fmla="*/ 1616 w 605690"/>
                <a:gd name="connsiteY89" fmla="*/ 318795 h 559644"/>
                <a:gd name="connsiteX90" fmla="*/ 19371 w 605690"/>
                <a:gd name="connsiteY90" fmla="*/ 366412 h 559644"/>
                <a:gd name="connsiteX91" fmla="*/ 35782 w 605690"/>
                <a:gd name="connsiteY91" fmla="*/ 401386 h 559644"/>
                <a:gd name="connsiteX92" fmla="*/ 70755 w 605690"/>
                <a:gd name="connsiteY92" fmla="*/ 452769 h 559644"/>
                <a:gd name="connsiteX93" fmla="*/ 100886 w 605690"/>
                <a:gd name="connsiteY93" fmla="*/ 483438 h 559644"/>
                <a:gd name="connsiteX94" fmla="*/ 108688 w 605690"/>
                <a:gd name="connsiteY94" fmla="*/ 489088 h 559644"/>
                <a:gd name="connsiteX95" fmla="*/ 122946 w 605690"/>
                <a:gd name="connsiteY95" fmla="*/ 499311 h 559644"/>
                <a:gd name="connsiteX96" fmla="*/ 154422 w 605690"/>
                <a:gd name="connsiteY96" fmla="*/ 520026 h 559644"/>
                <a:gd name="connsiteX97" fmla="*/ 182939 w 605690"/>
                <a:gd name="connsiteY97" fmla="*/ 533746 h 559644"/>
                <a:gd name="connsiteX98" fmla="*/ 250464 w 605690"/>
                <a:gd name="connsiteY98" fmla="*/ 553654 h 559644"/>
                <a:gd name="connsiteX99" fmla="*/ 56497 w 605690"/>
                <a:gd name="connsiteY99" fmla="*/ 421294 h 559644"/>
                <a:gd name="connsiteX100" fmla="*/ 71831 w 605690"/>
                <a:gd name="connsiteY100" fmla="*/ 440394 h 559644"/>
                <a:gd name="connsiteX101" fmla="*/ 105728 w 605690"/>
                <a:gd name="connsiteY101" fmla="*/ 474291 h 559644"/>
                <a:gd name="connsiteX102" fmla="*/ 125367 w 605690"/>
                <a:gd name="connsiteY102" fmla="*/ 490433 h 559644"/>
                <a:gd name="connsiteX103" fmla="*/ 143930 w 605690"/>
                <a:gd name="connsiteY103" fmla="*/ 503615 h 559644"/>
                <a:gd name="connsiteX104" fmla="*/ 156305 w 605690"/>
                <a:gd name="connsiteY104" fmla="*/ 514107 h 559644"/>
                <a:gd name="connsiteX105" fmla="*/ 145544 w 605690"/>
                <a:gd name="connsiteY105" fmla="*/ 508996 h 559644"/>
                <a:gd name="connsiteX106" fmla="*/ 130748 w 605690"/>
                <a:gd name="connsiteY106" fmla="*/ 498235 h 559644"/>
                <a:gd name="connsiteX107" fmla="*/ 112723 w 605690"/>
                <a:gd name="connsiteY107" fmla="*/ 484514 h 559644"/>
                <a:gd name="connsiteX108" fmla="*/ 93622 w 605690"/>
                <a:gd name="connsiteY108" fmla="*/ 469180 h 559644"/>
                <a:gd name="connsiteX109" fmla="*/ 75867 w 605690"/>
                <a:gd name="connsiteY109" fmla="*/ 450079 h 559644"/>
                <a:gd name="connsiteX110" fmla="*/ 52192 w 605690"/>
                <a:gd name="connsiteY110" fmla="*/ 418334 h 559644"/>
                <a:gd name="connsiteX111" fmla="*/ 56497 w 605690"/>
                <a:gd name="connsiteY111" fmla="*/ 421294 h 559644"/>
                <a:gd name="connsiteX112" fmla="*/ 9686 w 605690"/>
                <a:gd name="connsiteY112" fmla="*/ 320947 h 559644"/>
                <a:gd name="connsiteX113" fmla="*/ 10493 w 605690"/>
                <a:gd name="connsiteY113" fmla="*/ 323637 h 559644"/>
                <a:gd name="connsiteX114" fmla="*/ 9417 w 605690"/>
                <a:gd name="connsiteY114" fmla="*/ 323906 h 559644"/>
                <a:gd name="connsiteX115" fmla="*/ 8341 w 605690"/>
                <a:gd name="connsiteY115" fmla="*/ 321216 h 559644"/>
                <a:gd name="connsiteX116" fmla="*/ 9148 w 605690"/>
                <a:gd name="connsiteY116" fmla="*/ 320140 h 559644"/>
                <a:gd name="connsiteX117" fmla="*/ 9686 w 605690"/>
                <a:gd name="connsiteY117" fmla="*/ 320947 h 559644"/>
                <a:gd name="connsiteX118" fmla="*/ 101155 w 605690"/>
                <a:gd name="connsiteY118" fmla="*/ 257995 h 559644"/>
                <a:gd name="connsiteX119" fmla="*/ 78826 w 605690"/>
                <a:gd name="connsiteY119" fmla="*/ 270639 h 559644"/>
                <a:gd name="connsiteX120" fmla="*/ 56228 w 605690"/>
                <a:gd name="connsiteY120" fmla="*/ 280055 h 559644"/>
                <a:gd name="connsiteX121" fmla="*/ 20178 w 605690"/>
                <a:gd name="connsiteY121" fmla="*/ 295659 h 559644"/>
                <a:gd name="connsiteX122" fmla="*/ 16143 w 605690"/>
                <a:gd name="connsiteY122" fmla="*/ 297273 h 559644"/>
                <a:gd name="connsiteX123" fmla="*/ 13722 w 605690"/>
                <a:gd name="connsiteY123" fmla="*/ 297811 h 559644"/>
                <a:gd name="connsiteX124" fmla="*/ 11300 w 605690"/>
                <a:gd name="connsiteY124" fmla="*/ 296197 h 559644"/>
                <a:gd name="connsiteX125" fmla="*/ 12646 w 605690"/>
                <a:gd name="connsiteY125" fmla="*/ 294314 h 559644"/>
                <a:gd name="connsiteX126" fmla="*/ 34437 w 605690"/>
                <a:gd name="connsiteY126" fmla="*/ 285167 h 559644"/>
                <a:gd name="connsiteX127" fmla="*/ 91739 w 605690"/>
                <a:gd name="connsiteY127" fmla="*/ 261493 h 559644"/>
                <a:gd name="connsiteX128" fmla="*/ 101155 w 605690"/>
                <a:gd name="connsiteY128" fmla="*/ 257995 h 559644"/>
                <a:gd name="connsiteX129" fmla="*/ 167873 w 605690"/>
                <a:gd name="connsiteY129" fmla="*/ 212530 h 559644"/>
                <a:gd name="connsiteX130" fmla="*/ 178903 w 605690"/>
                <a:gd name="connsiteY130" fmla="*/ 217910 h 559644"/>
                <a:gd name="connsiteX131" fmla="*/ 182132 w 605690"/>
                <a:gd name="connsiteY131" fmla="*/ 220601 h 559644"/>
                <a:gd name="connsiteX132" fmla="*/ 182670 w 605690"/>
                <a:gd name="connsiteY132" fmla="*/ 224636 h 559644"/>
                <a:gd name="connsiteX133" fmla="*/ 164914 w 605690"/>
                <a:gd name="connsiteY133" fmla="*/ 229210 h 559644"/>
                <a:gd name="connsiteX134" fmla="*/ 151732 w 605690"/>
                <a:gd name="connsiteY134" fmla="*/ 220870 h 559644"/>
                <a:gd name="connsiteX135" fmla="*/ 148772 w 605690"/>
                <a:gd name="connsiteY135" fmla="*/ 218179 h 559644"/>
                <a:gd name="connsiteX136" fmla="*/ 167873 w 605690"/>
                <a:gd name="connsiteY136" fmla="*/ 212530 h 559644"/>
                <a:gd name="connsiteX137" fmla="*/ 178634 w 605690"/>
                <a:gd name="connsiteY137" fmla="*/ 211992 h 559644"/>
                <a:gd name="connsiteX138" fmla="*/ 193431 w 605690"/>
                <a:gd name="connsiteY138" fmla="*/ 223022 h 559644"/>
                <a:gd name="connsiteX139" fmla="*/ 192893 w 605690"/>
                <a:gd name="connsiteY139" fmla="*/ 227864 h 559644"/>
                <a:gd name="connsiteX140" fmla="*/ 187781 w 605690"/>
                <a:gd name="connsiteY140" fmla="*/ 227595 h 559644"/>
                <a:gd name="connsiteX141" fmla="*/ 178634 w 605690"/>
                <a:gd name="connsiteY141" fmla="*/ 211992 h 559644"/>
                <a:gd name="connsiteX142" fmla="*/ 366683 w 605690"/>
                <a:gd name="connsiteY142" fmla="*/ 122406 h 559644"/>
                <a:gd name="connsiteX143" fmla="*/ 370180 w 605690"/>
                <a:gd name="connsiteY143" fmla="*/ 128056 h 559644"/>
                <a:gd name="connsiteX144" fmla="*/ 378520 w 605690"/>
                <a:gd name="connsiteY144" fmla="*/ 144198 h 559644"/>
                <a:gd name="connsiteX145" fmla="*/ 379058 w 605690"/>
                <a:gd name="connsiteY145" fmla="*/ 145005 h 559644"/>
                <a:gd name="connsiteX146" fmla="*/ 375023 w 605690"/>
                <a:gd name="connsiteY146" fmla="*/ 157918 h 559644"/>
                <a:gd name="connsiteX147" fmla="*/ 346506 w 605690"/>
                <a:gd name="connsiteY147" fmla="*/ 160070 h 559644"/>
                <a:gd name="connsiteX148" fmla="*/ 332786 w 605690"/>
                <a:gd name="connsiteY148" fmla="*/ 157111 h 559644"/>
                <a:gd name="connsiteX149" fmla="*/ 321487 w 605690"/>
                <a:gd name="connsiteY149" fmla="*/ 164105 h 559644"/>
                <a:gd name="connsiteX150" fmla="*/ 320141 w 605690"/>
                <a:gd name="connsiteY150" fmla="*/ 171907 h 559644"/>
                <a:gd name="connsiteX151" fmla="*/ 319334 w 605690"/>
                <a:gd name="connsiteY151" fmla="*/ 181592 h 559644"/>
                <a:gd name="connsiteX152" fmla="*/ 312878 w 605690"/>
                <a:gd name="connsiteY152" fmla="*/ 190470 h 559644"/>
                <a:gd name="connsiteX153" fmla="*/ 295929 w 605690"/>
                <a:gd name="connsiteY153" fmla="*/ 192891 h 559644"/>
                <a:gd name="connsiteX154" fmla="*/ 287320 w 605690"/>
                <a:gd name="connsiteY154" fmla="*/ 193967 h 559644"/>
                <a:gd name="connsiteX155" fmla="*/ 295929 w 605690"/>
                <a:gd name="connsiteY155" fmla="*/ 197196 h 559644"/>
                <a:gd name="connsiteX156" fmla="*/ 304538 w 605690"/>
                <a:gd name="connsiteY156" fmla="*/ 197734 h 559644"/>
                <a:gd name="connsiteX157" fmla="*/ 314761 w 605690"/>
                <a:gd name="connsiteY157" fmla="*/ 195581 h 559644"/>
                <a:gd name="connsiteX158" fmla="*/ 312071 w 605690"/>
                <a:gd name="connsiteY158" fmla="*/ 200962 h 559644"/>
                <a:gd name="connsiteX159" fmla="*/ 316106 w 605690"/>
                <a:gd name="connsiteY159" fmla="*/ 205804 h 559644"/>
                <a:gd name="connsiteX160" fmla="*/ 333862 w 605690"/>
                <a:gd name="connsiteY160" fmla="*/ 200962 h 559644"/>
                <a:gd name="connsiteX161" fmla="*/ 377982 w 605690"/>
                <a:gd name="connsiteY161" fmla="*/ 186434 h 559644"/>
                <a:gd name="connsiteX162" fmla="*/ 377444 w 605690"/>
                <a:gd name="connsiteY162" fmla="*/ 192084 h 559644"/>
                <a:gd name="connsiteX163" fmla="*/ 375830 w 605690"/>
                <a:gd name="connsiteY163" fmla="*/ 196657 h 559644"/>
                <a:gd name="connsiteX164" fmla="*/ 367759 w 605690"/>
                <a:gd name="connsiteY164" fmla="*/ 200424 h 559644"/>
                <a:gd name="connsiteX165" fmla="*/ 361840 w 605690"/>
                <a:gd name="connsiteY165" fmla="*/ 207957 h 559644"/>
                <a:gd name="connsiteX166" fmla="*/ 354039 w 605690"/>
                <a:gd name="connsiteY166" fmla="*/ 220870 h 559644"/>
                <a:gd name="connsiteX167" fmla="*/ 281940 w 605690"/>
                <a:gd name="connsiteY167" fmla="*/ 219525 h 559644"/>
                <a:gd name="connsiteX168" fmla="*/ 277366 w 605690"/>
                <a:gd name="connsiteY168" fmla="*/ 215489 h 559644"/>
                <a:gd name="connsiteX169" fmla="*/ 271717 w 605690"/>
                <a:gd name="connsiteY169" fmla="*/ 213337 h 559644"/>
                <a:gd name="connsiteX170" fmla="*/ 265798 w 605690"/>
                <a:gd name="connsiteY170" fmla="*/ 218448 h 559644"/>
                <a:gd name="connsiteX171" fmla="*/ 268758 w 605690"/>
                <a:gd name="connsiteY171" fmla="*/ 247234 h 559644"/>
                <a:gd name="connsiteX172" fmla="*/ 277366 w 605690"/>
                <a:gd name="connsiteY172" fmla="*/ 267411 h 559644"/>
                <a:gd name="connsiteX173" fmla="*/ 274676 w 605690"/>
                <a:gd name="connsiteY173" fmla="*/ 272254 h 559644"/>
                <a:gd name="connsiteX174" fmla="*/ 264991 w 605690"/>
                <a:gd name="connsiteY174" fmla="*/ 273599 h 559644"/>
                <a:gd name="connsiteX175" fmla="*/ 259342 w 605690"/>
                <a:gd name="connsiteY175" fmla="*/ 262031 h 559644"/>
                <a:gd name="connsiteX176" fmla="*/ 259880 w 605690"/>
                <a:gd name="connsiteY176" fmla="*/ 241854 h 559644"/>
                <a:gd name="connsiteX177" fmla="*/ 260956 w 605690"/>
                <a:gd name="connsiteY177" fmla="*/ 235935 h 559644"/>
                <a:gd name="connsiteX178" fmla="*/ 259073 w 605690"/>
                <a:gd name="connsiteY178" fmla="*/ 231362 h 559644"/>
                <a:gd name="connsiteX179" fmla="*/ 255037 w 605690"/>
                <a:gd name="connsiteY179" fmla="*/ 233783 h 559644"/>
                <a:gd name="connsiteX180" fmla="*/ 250464 w 605690"/>
                <a:gd name="connsiteY180" fmla="*/ 243199 h 559644"/>
                <a:gd name="connsiteX181" fmla="*/ 242124 w 605690"/>
                <a:gd name="connsiteY181" fmla="*/ 249924 h 559644"/>
                <a:gd name="connsiteX182" fmla="*/ 239972 w 605690"/>
                <a:gd name="connsiteY182" fmla="*/ 244544 h 559644"/>
                <a:gd name="connsiteX183" fmla="*/ 238089 w 605690"/>
                <a:gd name="connsiteY183" fmla="*/ 238894 h 559644"/>
                <a:gd name="connsiteX184" fmla="*/ 214146 w 605690"/>
                <a:gd name="connsiteY184" fmla="*/ 241316 h 559644"/>
                <a:gd name="connsiteX185" fmla="*/ 217105 w 605690"/>
                <a:gd name="connsiteY185" fmla="*/ 225981 h 559644"/>
                <a:gd name="connsiteX186" fmla="*/ 221409 w 605690"/>
                <a:gd name="connsiteY186" fmla="*/ 220870 h 559644"/>
                <a:gd name="connsiteX187" fmla="*/ 225983 w 605690"/>
                <a:gd name="connsiteY187" fmla="*/ 220870 h 559644"/>
                <a:gd name="connsiteX188" fmla="*/ 249926 w 605690"/>
                <a:gd name="connsiteY188" fmla="*/ 235397 h 559644"/>
                <a:gd name="connsiteX189" fmla="*/ 252347 w 605690"/>
                <a:gd name="connsiteY189" fmla="*/ 231631 h 559644"/>
                <a:gd name="connsiteX190" fmla="*/ 247505 w 605690"/>
                <a:gd name="connsiteY190" fmla="*/ 218987 h 559644"/>
                <a:gd name="connsiteX191" fmla="*/ 249388 w 605690"/>
                <a:gd name="connsiteY191" fmla="*/ 218448 h 559644"/>
                <a:gd name="connsiteX192" fmla="*/ 253692 w 605690"/>
                <a:gd name="connsiteY192" fmla="*/ 214413 h 559644"/>
                <a:gd name="connsiteX193" fmla="*/ 254499 w 605690"/>
                <a:gd name="connsiteY193" fmla="*/ 212530 h 559644"/>
                <a:gd name="connsiteX194" fmla="*/ 267950 w 605690"/>
                <a:gd name="connsiteY194" fmla="*/ 206073 h 559644"/>
                <a:gd name="connsiteX195" fmla="*/ 271986 w 605690"/>
                <a:gd name="connsiteY195" fmla="*/ 209033 h 559644"/>
                <a:gd name="connsiteX196" fmla="*/ 278981 w 605690"/>
                <a:gd name="connsiteY196" fmla="*/ 202576 h 559644"/>
                <a:gd name="connsiteX197" fmla="*/ 285168 w 605690"/>
                <a:gd name="connsiteY197" fmla="*/ 184282 h 559644"/>
                <a:gd name="connsiteX198" fmla="*/ 294046 w 605690"/>
                <a:gd name="connsiteY198" fmla="*/ 184820 h 559644"/>
                <a:gd name="connsiteX199" fmla="*/ 305614 w 605690"/>
                <a:gd name="connsiteY199" fmla="*/ 176212 h 559644"/>
                <a:gd name="connsiteX200" fmla="*/ 309649 w 605690"/>
                <a:gd name="connsiteY200" fmla="*/ 165720 h 559644"/>
                <a:gd name="connsiteX201" fmla="*/ 325522 w 605690"/>
                <a:gd name="connsiteY201" fmla="*/ 152537 h 559644"/>
                <a:gd name="connsiteX202" fmla="*/ 337090 w 605690"/>
                <a:gd name="connsiteY202" fmla="*/ 143929 h 559644"/>
                <a:gd name="connsiteX203" fmla="*/ 336014 w 605690"/>
                <a:gd name="connsiteY203" fmla="*/ 137203 h 559644"/>
                <a:gd name="connsiteX204" fmla="*/ 342740 w 605690"/>
                <a:gd name="connsiteY204" fmla="*/ 131015 h 559644"/>
                <a:gd name="connsiteX205" fmla="*/ 342740 w 605690"/>
                <a:gd name="connsiteY205" fmla="*/ 131553 h 559644"/>
                <a:gd name="connsiteX206" fmla="*/ 343547 w 605690"/>
                <a:gd name="connsiteY206" fmla="*/ 133706 h 559644"/>
                <a:gd name="connsiteX207" fmla="*/ 346506 w 605690"/>
                <a:gd name="connsiteY207" fmla="*/ 135320 h 559644"/>
                <a:gd name="connsiteX208" fmla="*/ 358343 w 605690"/>
                <a:gd name="connsiteY208" fmla="*/ 139086 h 559644"/>
                <a:gd name="connsiteX209" fmla="*/ 363993 w 605690"/>
                <a:gd name="connsiteY209" fmla="*/ 141776 h 559644"/>
                <a:gd name="connsiteX210" fmla="*/ 362378 w 605690"/>
                <a:gd name="connsiteY210" fmla="*/ 151730 h 559644"/>
                <a:gd name="connsiteX211" fmla="*/ 377713 w 605690"/>
                <a:gd name="connsiteY211" fmla="*/ 149309 h 559644"/>
                <a:gd name="connsiteX212" fmla="*/ 374485 w 605690"/>
                <a:gd name="connsiteY212" fmla="*/ 145812 h 559644"/>
                <a:gd name="connsiteX213" fmla="*/ 369642 w 605690"/>
                <a:gd name="connsiteY213" fmla="*/ 141238 h 559644"/>
                <a:gd name="connsiteX214" fmla="*/ 366952 w 605690"/>
                <a:gd name="connsiteY214" fmla="*/ 138010 h 559644"/>
                <a:gd name="connsiteX215" fmla="*/ 348927 w 605690"/>
                <a:gd name="connsiteY215" fmla="*/ 129132 h 559644"/>
                <a:gd name="connsiteX216" fmla="*/ 346237 w 605690"/>
                <a:gd name="connsiteY216" fmla="*/ 128863 h 559644"/>
                <a:gd name="connsiteX217" fmla="*/ 346775 w 605690"/>
                <a:gd name="connsiteY217" fmla="*/ 128594 h 559644"/>
                <a:gd name="connsiteX218" fmla="*/ 366683 w 605690"/>
                <a:gd name="connsiteY218" fmla="*/ 122406 h 559644"/>
                <a:gd name="connsiteX219" fmla="*/ 273331 w 605690"/>
                <a:gd name="connsiteY219" fmla="*/ 238625 h 559644"/>
                <a:gd name="connsiteX220" fmla="*/ 274945 w 605690"/>
                <a:gd name="connsiteY220" fmla="*/ 235935 h 559644"/>
                <a:gd name="connsiteX221" fmla="*/ 278711 w 605690"/>
                <a:gd name="connsiteY221" fmla="*/ 237280 h 559644"/>
                <a:gd name="connsiteX222" fmla="*/ 280057 w 605690"/>
                <a:gd name="connsiteY222" fmla="*/ 241316 h 559644"/>
                <a:gd name="connsiteX223" fmla="*/ 279519 w 605690"/>
                <a:gd name="connsiteY223" fmla="*/ 253422 h 559644"/>
                <a:gd name="connsiteX224" fmla="*/ 273331 w 605690"/>
                <a:gd name="connsiteY224" fmla="*/ 238625 h 559644"/>
                <a:gd name="connsiteX225" fmla="*/ 360495 w 605690"/>
                <a:gd name="connsiteY225" fmla="*/ 272792 h 559644"/>
                <a:gd name="connsiteX226" fmla="*/ 365876 w 605690"/>
                <a:gd name="connsiteY226" fmla="*/ 269563 h 559644"/>
                <a:gd name="connsiteX227" fmla="*/ 393047 w 605690"/>
                <a:gd name="connsiteY227" fmla="*/ 262569 h 559644"/>
                <a:gd name="connsiteX228" fmla="*/ 405153 w 605690"/>
                <a:gd name="connsiteY228" fmla="*/ 262031 h 559644"/>
                <a:gd name="connsiteX229" fmla="*/ 417529 w 605690"/>
                <a:gd name="connsiteY229" fmla="*/ 265797 h 559644"/>
                <a:gd name="connsiteX230" fmla="*/ 420488 w 605690"/>
                <a:gd name="connsiteY230" fmla="*/ 270639 h 559644"/>
                <a:gd name="connsiteX231" fmla="*/ 360495 w 605690"/>
                <a:gd name="connsiteY231" fmla="*/ 272792 h 559644"/>
                <a:gd name="connsiteX232" fmla="*/ 417798 w 605690"/>
                <a:gd name="connsiteY232" fmla="*/ 278710 h 559644"/>
                <a:gd name="connsiteX233" fmla="*/ 381210 w 605690"/>
                <a:gd name="connsiteY233" fmla="*/ 283284 h 559644"/>
                <a:gd name="connsiteX234" fmla="*/ 417798 w 605690"/>
                <a:gd name="connsiteY234" fmla="*/ 278710 h 559644"/>
                <a:gd name="connsiteX235" fmla="*/ 377713 w 605690"/>
                <a:gd name="connsiteY235" fmla="*/ 259071 h 559644"/>
                <a:gd name="connsiteX236" fmla="*/ 378789 w 605690"/>
                <a:gd name="connsiteY236" fmla="*/ 257188 h 559644"/>
                <a:gd name="connsiteX237" fmla="*/ 403270 w 605690"/>
                <a:gd name="connsiteY237" fmla="*/ 248848 h 559644"/>
                <a:gd name="connsiteX238" fmla="*/ 415914 w 605690"/>
                <a:gd name="connsiteY238" fmla="*/ 250732 h 559644"/>
                <a:gd name="connsiteX239" fmla="*/ 426945 w 605690"/>
                <a:gd name="connsiteY239" fmla="*/ 265259 h 559644"/>
                <a:gd name="connsiteX240" fmla="*/ 422909 w 605690"/>
                <a:gd name="connsiteY240" fmla="*/ 262838 h 559644"/>
                <a:gd name="connsiteX241" fmla="*/ 402732 w 605690"/>
                <a:gd name="connsiteY241" fmla="*/ 256112 h 559644"/>
                <a:gd name="connsiteX242" fmla="*/ 387129 w 605690"/>
                <a:gd name="connsiteY242" fmla="*/ 257726 h 559644"/>
                <a:gd name="connsiteX243" fmla="*/ 377713 w 605690"/>
                <a:gd name="connsiteY243" fmla="*/ 259071 h 559644"/>
                <a:gd name="connsiteX244" fmla="*/ 371794 w 605690"/>
                <a:gd name="connsiteY244" fmla="*/ 169486 h 559644"/>
                <a:gd name="connsiteX245" fmla="*/ 376099 w 605690"/>
                <a:gd name="connsiteY245" fmla="*/ 169217 h 559644"/>
                <a:gd name="connsiteX246" fmla="*/ 379865 w 605690"/>
                <a:gd name="connsiteY246" fmla="*/ 170831 h 559644"/>
                <a:gd name="connsiteX247" fmla="*/ 380672 w 605690"/>
                <a:gd name="connsiteY247" fmla="*/ 172983 h 559644"/>
                <a:gd name="connsiteX248" fmla="*/ 379058 w 605690"/>
                <a:gd name="connsiteY248" fmla="*/ 174866 h 559644"/>
                <a:gd name="connsiteX249" fmla="*/ 377444 w 605690"/>
                <a:gd name="connsiteY249" fmla="*/ 175404 h 559644"/>
                <a:gd name="connsiteX250" fmla="*/ 340049 w 605690"/>
                <a:gd name="connsiteY250" fmla="*/ 186703 h 559644"/>
                <a:gd name="connsiteX251" fmla="*/ 332248 w 605690"/>
                <a:gd name="connsiteY251" fmla="*/ 190201 h 559644"/>
                <a:gd name="connsiteX252" fmla="*/ 331441 w 605690"/>
                <a:gd name="connsiteY252" fmla="*/ 189125 h 559644"/>
                <a:gd name="connsiteX253" fmla="*/ 333862 w 605690"/>
                <a:gd name="connsiteY253" fmla="*/ 186703 h 559644"/>
                <a:gd name="connsiteX254" fmla="*/ 371794 w 605690"/>
                <a:gd name="connsiteY254" fmla="*/ 169486 h 559644"/>
                <a:gd name="connsiteX255" fmla="*/ 342202 w 605690"/>
                <a:gd name="connsiteY255" fmla="*/ 176212 h 559644"/>
                <a:gd name="connsiteX256" fmla="*/ 324984 w 605690"/>
                <a:gd name="connsiteY256" fmla="*/ 186434 h 559644"/>
                <a:gd name="connsiteX257" fmla="*/ 324984 w 605690"/>
                <a:gd name="connsiteY257" fmla="*/ 178633 h 559644"/>
                <a:gd name="connsiteX258" fmla="*/ 326867 w 605690"/>
                <a:gd name="connsiteY258" fmla="*/ 167603 h 559644"/>
                <a:gd name="connsiteX259" fmla="*/ 332786 w 605690"/>
                <a:gd name="connsiteY259" fmla="*/ 163298 h 559644"/>
                <a:gd name="connsiteX260" fmla="*/ 338973 w 605690"/>
                <a:gd name="connsiteY260" fmla="*/ 163836 h 559644"/>
                <a:gd name="connsiteX261" fmla="*/ 361302 w 605690"/>
                <a:gd name="connsiteY261" fmla="*/ 167334 h 559644"/>
                <a:gd name="connsiteX262" fmla="*/ 342202 w 605690"/>
                <a:gd name="connsiteY262" fmla="*/ 176212 h 559644"/>
                <a:gd name="connsiteX263" fmla="*/ 368835 w 605690"/>
                <a:gd name="connsiteY263" fmla="*/ 183475 h 559644"/>
                <a:gd name="connsiteX264" fmla="*/ 348120 w 605690"/>
                <a:gd name="connsiteY264" fmla="*/ 190201 h 559644"/>
                <a:gd name="connsiteX265" fmla="*/ 368835 w 605690"/>
                <a:gd name="connsiteY265" fmla="*/ 183475 h 559644"/>
                <a:gd name="connsiteX266" fmla="*/ 399235 w 605690"/>
                <a:gd name="connsiteY266" fmla="*/ 170293 h 559644"/>
                <a:gd name="connsiteX267" fmla="*/ 412417 w 605690"/>
                <a:gd name="connsiteY267" fmla="*/ 160339 h 559644"/>
                <a:gd name="connsiteX268" fmla="*/ 430980 w 605690"/>
                <a:gd name="connsiteY268" fmla="*/ 158994 h 559644"/>
                <a:gd name="connsiteX269" fmla="*/ 439858 w 605690"/>
                <a:gd name="connsiteY269" fmla="*/ 164374 h 559644"/>
                <a:gd name="connsiteX270" fmla="*/ 440665 w 605690"/>
                <a:gd name="connsiteY270" fmla="*/ 172983 h 559644"/>
                <a:gd name="connsiteX271" fmla="*/ 423447 w 605690"/>
                <a:gd name="connsiteY271" fmla="*/ 164912 h 559644"/>
                <a:gd name="connsiteX272" fmla="*/ 400849 w 605690"/>
                <a:gd name="connsiteY272" fmla="*/ 173521 h 559644"/>
                <a:gd name="connsiteX273" fmla="*/ 391164 w 605690"/>
                <a:gd name="connsiteY273" fmla="*/ 180247 h 559644"/>
                <a:gd name="connsiteX274" fmla="*/ 399235 w 605690"/>
                <a:gd name="connsiteY274" fmla="*/ 170293 h 559644"/>
                <a:gd name="connsiteX275" fmla="*/ 449543 w 605690"/>
                <a:gd name="connsiteY275" fmla="*/ 161415 h 559644"/>
                <a:gd name="connsiteX276" fmla="*/ 455192 w 605690"/>
                <a:gd name="connsiteY276" fmla="*/ 158994 h 559644"/>
                <a:gd name="connsiteX277" fmla="*/ 462187 w 605690"/>
                <a:gd name="connsiteY277" fmla="*/ 163836 h 559644"/>
                <a:gd name="connsiteX278" fmla="*/ 456268 w 605690"/>
                <a:gd name="connsiteY278" fmla="*/ 173790 h 559644"/>
                <a:gd name="connsiteX279" fmla="*/ 445776 w 605690"/>
                <a:gd name="connsiteY279" fmla="*/ 176212 h 559644"/>
                <a:gd name="connsiteX280" fmla="*/ 446852 w 605690"/>
                <a:gd name="connsiteY280" fmla="*/ 165451 h 559644"/>
                <a:gd name="connsiteX281" fmla="*/ 449543 w 605690"/>
                <a:gd name="connsiteY281" fmla="*/ 161415 h 559644"/>
                <a:gd name="connsiteX282" fmla="*/ 434208 w 605690"/>
                <a:gd name="connsiteY282" fmla="*/ 179171 h 559644"/>
                <a:gd name="connsiteX283" fmla="*/ 415914 w 605690"/>
                <a:gd name="connsiteY283" fmla="*/ 195312 h 559644"/>
                <a:gd name="connsiteX284" fmla="*/ 388743 w 605690"/>
                <a:gd name="connsiteY284" fmla="*/ 201769 h 559644"/>
                <a:gd name="connsiteX285" fmla="*/ 386053 w 605690"/>
                <a:gd name="connsiteY285" fmla="*/ 201769 h 559644"/>
                <a:gd name="connsiteX286" fmla="*/ 383631 w 605690"/>
                <a:gd name="connsiteY286" fmla="*/ 198003 h 559644"/>
                <a:gd name="connsiteX287" fmla="*/ 387129 w 605690"/>
                <a:gd name="connsiteY287" fmla="*/ 192891 h 559644"/>
                <a:gd name="connsiteX288" fmla="*/ 402194 w 605690"/>
                <a:gd name="connsiteY288" fmla="*/ 178364 h 559644"/>
                <a:gd name="connsiteX289" fmla="*/ 424254 w 605690"/>
                <a:gd name="connsiteY289" fmla="*/ 169217 h 559644"/>
                <a:gd name="connsiteX290" fmla="*/ 430173 w 605690"/>
                <a:gd name="connsiteY290" fmla="*/ 169755 h 559644"/>
                <a:gd name="connsiteX291" fmla="*/ 434208 w 605690"/>
                <a:gd name="connsiteY291" fmla="*/ 179171 h 559644"/>
                <a:gd name="connsiteX292" fmla="*/ 442279 w 605690"/>
                <a:gd name="connsiteY292" fmla="*/ 188587 h 559644"/>
                <a:gd name="connsiteX293" fmla="*/ 444431 w 605690"/>
                <a:gd name="connsiteY293" fmla="*/ 193967 h 559644"/>
                <a:gd name="connsiteX294" fmla="*/ 444162 w 605690"/>
                <a:gd name="connsiteY294" fmla="*/ 208764 h 559644"/>
                <a:gd name="connsiteX295" fmla="*/ 442010 w 605690"/>
                <a:gd name="connsiteY295" fmla="*/ 212530 h 559644"/>
                <a:gd name="connsiteX296" fmla="*/ 440665 w 605690"/>
                <a:gd name="connsiteY296" fmla="*/ 234859 h 559644"/>
                <a:gd name="connsiteX297" fmla="*/ 444431 w 605690"/>
                <a:gd name="connsiteY297" fmla="*/ 247234 h 559644"/>
                <a:gd name="connsiteX298" fmla="*/ 440934 w 605690"/>
                <a:gd name="connsiteY298" fmla="*/ 256650 h 559644"/>
                <a:gd name="connsiteX299" fmla="*/ 432863 w 605690"/>
                <a:gd name="connsiteY299" fmla="*/ 258533 h 559644"/>
                <a:gd name="connsiteX300" fmla="*/ 430980 w 605690"/>
                <a:gd name="connsiteY300" fmla="*/ 255843 h 559644"/>
                <a:gd name="connsiteX301" fmla="*/ 411879 w 605690"/>
                <a:gd name="connsiteY301" fmla="*/ 243468 h 559644"/>
                <a:gd name="connsiteX302" fmla="*/ 397890 w 605690"/>
                <a:gd name="connsiteY302" fmla="*/ 243737 h 559644"/>
                <a:gd name="connsiteX303" fmla="*/ 392778 w 605690"/>
                <a:gd name="connsiteY303" fmla="*/ 243737 h 559644"/>
                <a:gd name="connsiteX304" fmla="*/ 393047 w 605690"/>
                <a:gd name="connsiteY304" fmla="*/ 234321 h 559644"/>
                <a:gd name="connsiteX305" fmla="*/ 380941 w 605690"/>
                <a:gd name="connsiteY305" fmla="*/ 212799 h 559644"/>
                <a:gd name="connsiteX306" fmla="*/ 399773 w 605690"/>
                <a:gd name="connsiteY306" fmla="*/ 209840 h 559644"/>
                <a:gd name="connsiteX307" fmla="*/ 427213 w 605690"/>
                <a:gd name="connsiteY307" fmla="*/ 201500 h 559644"/>
                <a:gd name="connsiteX308" fmla="*/ 438513 w 605690"/>
                <a:gd name="connsiteY308" fmla="*/ 191008 h 559644"/>
                <a:gd name="connsiteX309" fmla="*/ 442279 w 605690"/>
                <a:gd name="connsiteY309" fmla="*/ 188587 h 559644"/>
                <a:gd name="connsiteX310" fmla="*/ 379596 w 605690"/>
                <a:gd name="connsiteY310" fmla="*/ 206611 h 559644"/>
                <a:gd name="connsiteX311" fmla="*/ 374754 w 605690"/>
                <a:gd name="connsiteY311" fmla="*/ 206611 h 559644"/>
                <a:gd name="connsiteX312" fmla="*/ 369104 w 605690"/>
                <a:gd name="connsiteY312" fmla="*/ 208226 h 559644"/>
                <a:gd name="connsiteX313" fmla="*/ 379596 w 605690"/>
                <a:gd name="connsiteY313" fmla="*/ 206611 h 559644"/>
                <a:gd name="connsiteX314" fmla="*/ 374215 w 605690"/>
                <a:gd name="connsiteY314" fmla="*/ 241854 h 559644"/>
                <a:gd name="connsiteX315" fmla="*/ 374485 w 605690"/>
                <a:gd name="connsiteY315" fmla="*/ 220870 h 559644"/>
                <a:gd name="connsiteX316" fmla="*/ 384169 w 605690"/>
                <a:gd name="connsiteY316" fmla="*/ 223560 h 559644"/>
                <a:gd name="connsiteX317" fmla="*/ 387667 w 605690"/>
                <a:gd name="connsiteY317" fmla="*/ 239701 h 559644"/>
                <a:gd name="connsiteX318" fmla="*/ 379865 w 605690"/>
                <a:gd name="connsiteY318" fmla="*/ 244275 h 559644"/>
                <a:gd name="connsiteX319" fmla="*/ 374215 w 605690"/>
                <a:gd name="connsiteY319" fmla="*/ 241854 h 559644"/>
                <a:gd name="connsiteX320" fmla="*/ 361571 w 605690"/>
                <a:gd name="connsiteY320" fmla="*/ 249117 h 559644"/>
                <a:gd name="connsiteX321" fmla="*/ 364531 w 605690"/>
                <a:gd name="connsiteY321" fmla="*/ 215758 h 559644"/>
                <a:gd name="connsiteX322" fmla="*/ 368028 w 605690"/>
                <a:gd name="connsiteY322" fmla="*/ 219794 h 559644"/>
                <a:gd name="connsiteX323" fmla="*/ 367759 w 605690"/>
                <a:gd name="connsiteY323" fmla="*/ 236204 h 559644"/>
                <a:gd name="connsiteX324" fmla="*/ 361571 w 605690"/>
                <a:gd name="connsiteY324" fmla="*/ 249117 h 559644"/>
                <a:gd name="connsiteX325" fmla="*/ 329826 w 605690"/>
                <a:gd name="connsiteY325" fmla="*/ 237011 h 559644"/>
                <a:gd name="connsiteX326" fmla="*/ 330364 w 605690"/>
                <a:gd name="connsiteY326" fmla="*/ 234052 h 559644"/>
                <a:gd name="connsiteX327" fmla="*/ 327674 w 605690"/>
                <a:gd name="connsiteY327" fmla="*/ 227057 h 559644"/>
                <a:gd name="connsiteX328" fmla="*/ 317720 w 605690"/>
                <a:gd name="connsiteY328" fmla="*/ 224367 h 559644"/>
                <a:gd name="connsiteX329" fmla="*/ 301310 w 605690"/>
                <a:gd name="connsiteY329" fmla="*/ 224098 h 559644"/>
                <a:gd name="connsiteX330" fmla="*/ 297543 w 605690"/>
                <a:gd name="connsiteY330" fmla="*/ 225981 h 559644"/>
                <a:gd name="connsiteX331" fmla="*/ 292701 w 605690"/>
                <a:gd name="connsiteY331" fmla="*/ 226250 h 559644"/>
                <a:gd name="connsiteX332" fmla="*/ 291625 w 605690"/>
                <a:gd name="connsiteY332" fmla="*/ 224098 h 559644"/>
                <a:gd name="connsiteX333" fmla="*/ 295660 w 605690"/>
                <a:gd name="connsiteY333" fmla="*/ 221408 h 559644"/>
                <a:gd name="connsiteX334" fmla="*/ 338166 w 605690"/>
                <a:gd name="connsiteY334" fmla="*/ 220601 h 559644"/>
                <a:gd name="connsiteX335" fmla="*/ 347851 w 605690"/>
                <a:gd name="connsiteY335" fmla="*/ 224367 h 559644"/>
                <a:gd name="connsiteX336" fmla="*/ 348389 w 605690"/>
                <a:gd name="connsiteY336" fmla="*/ 232707 h 559644"/>
                <a:gd name="connsiteX337" fmla="*/ 329826 w 605690"/>
                <a:gd name="connsiteY337" fmla="*/ 237011 h 559644"/>
                <a:gd name="connsiteX338" fmla="*/ 312071 w 605690"/>
                <a:gd name="connsiteY338" fmla="*/ 233514 h 559644"/>
                <a:gd name="connsiteX339" fmla="*/ 310187 w 605690"/>
                <a:gd name="connsiteY339" fmla="*/ 230286 h 559644"/>
                <a:gd name="connsiteX340" fmla="*/ 320948 w 605690"/>
                <a:gd name="connsiteY340" fmla="*/ 231631 h 559644"/>
                <a:gd name="connsiteX341" fmla="*/ 312071 w 605690"/>
                <a:gd name="connsiteY341" fmla="*/ 233514 h 559644"/>
                <a:gd name="connsiteX342" fmla="*/ 383093 w 605690"/>
                <a:gd name="connsiteY342" fmla="*/ 110838 h 559644"/>
                <a:gd name="connsiteX343" fmla="*/ 397352 w 605690"/>
                <a:gd name="connsiteY343" fmla="*/ 107610 h 559644"/>
                <a:gd name="connsiteX344" fmla="*/ 398159 w 605690"/>
                <a:gd name="connsiteY344" fmla="*/ 108417 h 559644"/>
                <a:gd name="connsiteX345" fmla="*/ 417260 w 605690"/>
                <a:gd name="connsiteY345" fmla="*/ 122676 h 559644"/>
                <a:gd name="connsiteX346" fmla="*/ 437167 w 605690"/>
                <a:gd name="connsiteY346" fmla="*/ 135320 h 559644"/>
                <a:gd name="connsiteX347" fmla="*/ 436898 w 605690"/>
                <a:gd name="connsiteY347" fmla="*/ 140969 h 559644"/>
                <a:gd name="connsiteX348" fmla="*/ 428828 w 605690"/>
                <a:gd name="connsiteY348" fmla="*/ 151461 h 559644"/>
                <a:gd name="connsiteX349" fmla="*/ 413493 w 605690"/>
                <a:gd name="connsiteY349" fmla="*/ 154151 h 559644"/>
                <a:gd name="connsiteX350" fmla="*/ 393854 w 605690"/>
                <a:gd name="connsiteY350" fmla="*/ 168141 h 559644"/>
                <a:gd name="connsiteX351" fmla="*/ 388474 w 605690"/>
                <a:gd name="connsiteY351" fmla="*/ 172176 h 559644"/>
                <a:gd name="connsiteX352" fmla="*/ 384976 w 605690"/>
                <a:gd name="connsiteY352" fmla="*/ 167334 h 559644"/>
                <a:gd name="connsiteX353" fmla="*/ 380134 w 605690"/>
                <a:gd name="connsiteY353" fmla="*/ 162760 h 559644"/>
                <a:gd name="connsiteX354" fmla="*/ 382824 w 605690"/>
                <a:gd name="connsiteY354" fmla="*/ 159801 h 559644"/>
                <a:gd name="connsiteX355" fmla="*/ 384439 w 605690"/>
                <a:gd name="connsiteY355" fmla="*/ 144198 h 559644"/>
                <a:gd name="connsiteX356" fmla="*/ 378789 w 605690"/>
                <a:gd name="connsiteY356" fmla="*/ 134513 h 559644"/>
                <a:gd name="connsiteX357" fmla="*/ 375561 w 605690"/>
                <a:gd name="connsiteY357" fmla="*/ 121061 h 559644"/>
                <a:gd name="connsiteX358" fmla="*/ 383093 w 605690"/>
                <a:gd name="connsiteY358" fmla="*/ 110838 h 559644"/>
                <a:gd name="connsiteX359" fmla="*/ 401118 w 605690"/>
                <a:gd name="connsiteY359" fmla="*/ 95235 h 559644"/>
                <a:gd name="connsiteX360" fmla="*/ 400580 w 605690"/>
                <a:gd name="connsiteY360" fmla="*/ 98463 h 559644"/>
                <a:gd name="connsiteX361" fmla="*/ 389819 w 605690"/>
                <a:gd name="connsiteY361" fmla="*/ 104113 h 559644"/>
                <a:gd name="connsiteX362" fmla="*/ 377713 w 605690"/>
                <a:gd name="connsiteY362" fmla="*/ 105727 h 559644"/>
                <a:gd name="connsiteX363" fmla="*/ 376906 w 605690"/>
                <a:gd name="connsiteY363" fmla="*/ 104382 h 559644"/>
                <a:gd name="connsiteX364" fmla="*/ 380672 w 605690"/>
                <a:gd name="connsiteY364" fmla="*/ 100884 h 559644"/>
                <a:gd name="connsiteX365" fmla="*/ 391702 w 605690"/>
                <a:gd name="connsiteY365" fmla="*/ 98463 h 559644"/>
                <a:gd name="connsiteX366" fmla="*/ 395737 w 605690"/>
                <a:gd name="connsiteY366" fmla="*/ 97656 h 559644"/>
                <a:gd name="connsiteX367" fmla="*/ 401118 w 605690"/>
                <a:gd name="connsiteY367" fmla="*/ 95235 h 559644"/>
                <a:gd name="connsiteX368" fmla="*/ 499312 w 605690"/>
                <a:gd name="connsiteY368" fmla="*/ 23136 h 559644"/>
                <a:gd name="connsiteX369" fmla="*/ 464339 w 605690"/>
                <a:gd name="connsiteY369" fmla="*/ 46272 h 559644"/>
                <a:gd name="connsiteX370" fmla="*/ 461918 w 605690"/>
                <a:gd name="connsiteY370" fmla="*/ 46810 h 559644"/>
                <a:gd name="connsiteX371" fmla="*/ 463263 w 605690"/>
                <a:gd name="connsiteY371" fmla="*/ 44927 h 559644"/>
                <a:gd name="connsiteX372" fmla="*/ 487744 w 605690"/>
                <a:gd name="connsiteY372" fmla="*/ 26903 h 559644"/>
                <a:gd name="connsiteX373" fmla="*/ 492318 w 605690"/>
                <a:gd name="connsiteY373" fmla="*/ 24481 h 559644"/>
                <a:gd name="connsiteX374" fmla="*/ 499312 w 605690"/>
                <a:gd name="connsiteY374" fmla="*/ 23136 h 559644"/>
                <a:gd name="connsiteX375" fmla="*/ 346506 w 605690"/>
                <a:gd name="connsiteY375" fmla="*/ 550426 h 559644"/>
                <a:gd name="connsiteX376" fmla="*/ 354308 w 605690"/>
                <a:gd name="connsiteY376" fmla="*/ 547466 h 559644"/>
                <a:gd name="connsiteX377" fmla="*/ 412148 w 605690"/>
                <a:gd name="connsiteY377" fmla="*/ 522447 h 559644"/>
                <a:gd name="connsiteX378" fmla="*/ 450081 w 605690"/>
                <a:gd name="connsiteY378" fmla="*/ 497428 h 559644"/>
                <a:gd name="connsiteX379" fmla="*/ 495546 w 605690"/>
                <a:gd name="connsiteY379" fmla="*/ 460302 h 559644"/>
                <a:gd name="connsiteX380" fmla="*/ 507383 w 605690"/>
                <a:gd name="connsiteY380" fmla="*/ 448734 h 559644"/>
                <a:gd name="connsiteX381" fmla="*/ 543432 w 605690"/>
                <a:gd name="connsiteY381" fmla="*/ 407035 h 559644"/>
                <a:gd name="connsiteX382" fmla="*/ 574639 w 605690"/>
                <a:gd name="connsiteY382" fmla="*/ 345428 h 559644"/>
                <a:gd name="connsiteX383" fmla="*/ 584593 w 605690"/>
                <a:gd name="connsiteY383" fmla="*/ 310993 h 559644"/>
                <a:gd name="connsiteX384" fmla="*/ 590243 w 605690"/>
                <a:gd name="connsiteY384" fmla="*/ 235397 h 559644"/>
                <a:gd name="connsiteX385" fmla="*/ 585400 w 605690"/>
                <a:gd name="connsiteY385" fmla="*/ 198003 h 559644"/>
                <a:gd name="connsiteX386" fmla="*/ 556346 w 605690"/>
                <a:gd name="connsiteY386" fmla="*/ 85281 h 559644"/>
                <a:gd name="connsiteX387" fmla="*/ 555808 w 605690"/>
                <a:gd name="connsiteY387" fmla="*/ 80170 h 559644"/>
                <a:gd name="connsiteX388" fmla="*/ 561726 w 605690"/>
                <a:gd name="connsiteY388" fmla="*/ 89854 h 559644"/>
                <a:gd name="connsiteX389" fmla="*/ 566838 w 605690"/>
                <a:gd name="connsiteY389" fmla="*/ 100884 h 559644"/>
                <a:gd name="connsiteX390" fmla="*/ 585669 w 605690"/>
                <a:gd name="connsiteY390" fmla="*/ 149040 h 559644"/>
                <a:gd name="connsiteX391" fmla="*/ 594816 w 605690"/>
                <a:gd name="connsiteY391" fmla="*/ 192622 h 559644"/>
                <a:gd name="connsiteX392" fmla="*/ 599928 w 605690"/>
                <a:gd name="connsiteY392" fmla="*/ 233514 h 559644"/>
                <a:gd name="connsiteX393" fmla="*/ 601004 w 605690"/>
                <a:gd name="connsiteY393" fmla="*/ 266873 h 559644"/>
                <a:gd name="connsiteX394" fmla="*/ 601004 w 605690"/>
                <a:gd name="connsiteY394" fmla="*/ 287050 h 559644"/>
                <a:gd name="connsiteX395" fmla="*/ 600735 w 605690"/>
                <a:gd name="connsiteY395" fmla="*/ 299425 h 559644"/>
                <a:gd name="connsiteX396" fmla="*/ 579213 w 605690"/>
                <a:gd name="connsiteY396" fmla="*/ 373138 h 559644"/>
                <a:gd name="connsiteX397" fmla="*/ 568721 w 605690"/>
                <a:gd name="connsiteY397" fmla="*/ 394391 h 559644"/>
                <a:gd name="connsiteX398" fmla="*/ 560650 w 605690"/>
                <a:gd name="connsiteY398" fmla="*/ 408111 h 559644"/>
                <a:gd name="connsiteX399" fmla="*/ 522448 w 605690"/>
                <a:gd name="connsiteY399" fmla="*/ 461378 h 559644"/>
                <a:gd name="connsiteX400" fmla="*/ 511149 w 605690"/>
                <a:gd name="connsiteY400" fmla="*/ 473753 h 559644"/>
                <a:gd name="connsiteX401" fmla="*/ 499312 w 605690"/>
                <a:gd name="connsiteY401" fmla="*/ 484245 h 559644"/>
                <a:gd name="connsiteX402" fmla="*/ 493663 w 605690"/>
                <a:gd name="connsiteY402" fmla="*/ 488281 h 559644"/>
                <a:gd name="connsiteX403" fmla="*/ 456268 w 605690"/>
                <a:gd name="connsiteY403" fmla="*/ 515721 h 559644"/>
                <a:gd name="connsiteX404" fmla="*/ 398697 w 605690"/>
                <a:gd name="connsiteY404" fmla="*/ 542893 h 559644"/>
                <a:gd name="connsiteX405" fmla="*/ 373947 w 605690"/>
                <a:gd name="connsiteY405" fmla="*/ 548273 h 559644"/>
                <a:gd name="connsiteX406" fmla="*/ 346506 w 605690"/>
                <a:gd name="connsiteY406" fmla="*/ 550426 h 559644"/>
                <a:gd name="connsiteX407" fmla="*/ 231632 w 605690"/>
                <a:gd name="connsiteY407" fmla="*/ 541010 h 559644"/>
                <a:gd name="connsiteX408" fmla="*/ 229211 w 605690"/>
                <a:gd name="connsiteY408" fmla="*/ 540203 h 559644"/>
                <a:gd name="connsiteX409" fmla="*/ 184015 w 605690"/>
                <a:gd name="connsiteY409" fmla="*/ 521640 h 559644"/>
                <a:gd name="connsiteX410" fmla="*/ 174868 w 605690"/>
                <a:gd name="connsiteY410" fmla="*/ 516528 h 559644"/>
                <a:gd name="connsiteX411" fmla="*/ 134245 w 605690"/>
                <a:gd name="connsiteY411" fmla="*/ 490971 h 559644"/>
                <a:gd name="connsiteX412" fmla="*/ 100617 w 605690"/>
                <a:gd name="connsiteY412" fmla="*/ 461647 h 559644"/>
                <a:gd name="connsiteX413" fmla="*/ 93084 w 605690"/>
                <a:gd name="connsiteY413" fmla="*/ 454384 h 559644"/>
                <a:gd name="connsiteX414" fmla="*/ 66451 w 605690"/>
                <a:gd name="connsiteY414" fmla="*/ 425598 h 559644"/>
                <a:gd name="connsiteX415" fmla="*/ 48695 w 605690"/>
                <a:gd name="connsiteY415" fmla="*/ 401655 h 559644"/>
                <a:gd name="connsiteX416" fmla="*/ 29056 w 605690"/>
                <a:gd name="connsiteY416" fmla="*/ 358880 h 559644"/>
                <a:gd name="connsiteX417" fmla="*/ 18295 w 605690"/>
                <a:gd name="connsiteY417" fmla="*/ 326866 h 559644"/>
                <a:gd name="connsiteX418" fmla="*/ 21523 w 605690"/>
                <a:gd name="connsiteY418" fmla="*/ 324175 h 559644"/>
                <a:gd name="connsiteX419" fmla="*/ 28249 w 605690"/>
                <a:gd name="connsiteY419" fmla="*/ 319333 h 559644"/>
                <a:gd name="connsiteX420" fmla="*/ 27173 w 605690"/>
                <a:gd name="connsiteY420" fmla="*/ 316912 h 559644"/>
                <a:gd name="connsiteX421" fmla="*/ 16681 w 605690"/>
                <a:gd name="connsiteY421" fmla="*/ 322561 h 559644"/>
                <a:gd name="connsiteX422" fmla="*/ 15336 w 605690"/>
                <a:gd name="connsiteY422" fmla="*/ 319333 h 559644"/>
                <a:gd name="connsiteX423" fmla="*/ 13722 w 605690"/>
                <a:gd name="connsiteY423" fmla="*/ 315298 h 559644"/>
                <a:gd name="connsiteX424" fmla="*/ 19102 w 605690"/>
                <a:gd name="connsiteY424" fmla="*/ 301577 h 559644"/>
                <a:gd name="connsiteX425" fmla="*/ 33630 w 605690"/>
                <a:gd name="connsiteY425" fmla="*/ 295390 h 559644"/>
                <a:gd name="connsiteX426" fmla="*/ 51385 w 605690"/>
                <a:gd name="connsiteY426" fmla="*/ 287588 h 559644"/>
                <a:gd name="connsiteX427" fmla="*/ 74790 w 605690"/>
                <a:gd name="connsiteY427" fmla="*/ 277634 h 559644"/>
                <a:gd name="connsiteX428" fmla="*/ 98734 w 605690"/>
                <a:gd name="connsiteY428" fmla="*/ 266873 h 559644"/>
                <a:gd name="connsiteX429" fmla="*/ 109764 w 605690"/>
                <a:gd name="connsiteY429" fmla="*/ 261762 h 559644"/>
                <a:gd name="connsiteX430" fmla="*/ 126443 w 605690"/>
                <a:gd name="connsiteY430" fmla="*/ 251808 h 559644"/>
                <a:gd name="connsiteX431" fmla="*/ 133707 w 605690"/>
                <a:gd name="connsiteY431" fmla="*/ 253960 h 559644"/>
                <a:gd name="connsiteX432" fmla="*/ 129403 w 605690"/>
                <a:gd name="connsiteY432" fmla="*/ 260147 h 559644"/>
                <a:gd name="connsiteX433" fmla="*/ 129672 w 605690"/>
                <a:gd name="connsiteY433" fmla="*/ 262569 h 559644"/>
                <a:gd name="connsiteX434" fmla="*/ 132631 w 605690"/>
                <a:gd name="connsiteY434" fmla="*/ 271715 h 559644"/>
                <a:gd name="connsiteX435" fmla="*/ 132631 w 605690"/>
                <a:gd name="connsiteY435" fmla="*/ 271985 h 559644"/>
                <a:gd name="connsiteX436" fmla="*/ 119180 w 605690"/>
                <a:gd name="connsiteY436" fmla="*/ 276289 h 559644"/>
                <a:gd name="connsiteX437" fmla="*/ 101424 w 605690"/>
                <a:gd name="connsiteY437" fmla="*/ 286512 h 559644"/>
                <a:gd name="connsiteX438" fmla="*/ 102500 w 605690"/>
                <a:gd name="connsiteY438" fmla="*/ 288933 h 559644"/>
                <a:gd name="connsiteX439" fmla="*/ 119449 w 605690"/>
                <a:gd name="connsiteY439" fmla="*/ 281669 h 559644"/>
                <a:gd name="connsiteX440" fmla="*/ 133169 w 605690"/>
                <a:gd name="connsiteY440" fmla="*/ 275482 h 559644"/>
                <a:gd name="connsiteX441" fmla="*/ 133438 w 605690"/>
                <a:gd name="connsiteY441" fmla="*/ 283015 h 559644"/>
                <a:gd name="connsiteX442" fmla="*/ 138280 w 605690"/>
                <a:gd name="connsiteY442" fmla="*/ 303191 h 559644"/>
                <a:gd name="connsiteX443" fmla="*/ 145275 w 605690"/>
                <a:gd name="connsiteY443" fmla="*/ 307227 h 559644"/>
                <a:gd name="connsiteX444" fmla="*/ 153615 w 605690"/>
                <a:gd name="connsiteY444" fmla="*/ 310724 h 559644"/>
                <a:gd name="connsiteX445" fmla="*/ 160071 w 605690"/>
                <a:gd name="connsiteY445" fmla="*/ 317988 h 559644"/>
                <a:gd name="connsiteX446" fmla="*/ 164376 w 605690"/>
                <a:gd name="connsiteY446" fmla="*/ 323368 h 559644"/>
                <a:gd name="connsiteX447" fmla="*/ 164914 w 605690"/>
                <a:gd name="connsiteY447" fmla="*/ 333053 h 559644"/>
                <a:gd name="connsiteX448" fmla="*/ 165183 w 605690"/>
                <a:gd name="connsiteY448" fmla="*/ 335475 h 559644"/>
                <a:gd name="connsiteX449" fmla="*/ 168411 w 605690"/>
                <a:gd name="connsiteY449" fmla="*/ 336013 h 559644"/>
                <a:gd name="connsiteX450" fmla="*/ 173523 w 605690"/>
                <a:gd name="connsiteY450" fmla="*/ 332784 h 559644"/>
                <a:gd name="connsiteX451" fmla="*/ 175944 w 605690"/>
                <a:gd name="connsiteY451" fmla="*/ 330094 h 559644"/>
                <a:gd name="connsiteX452" fmla="*/ 184015 w 605690"/>
                <a:gd name="connsiteY452" fmla="*/ 329556 h 559644"/>
                <a:gd name="connsiteX453" fmla="*/ 205806 w 605690"/>
                <a:gd name="connsiteY453" fmla="*/ 350809 h 559644"/>
                <a:gd name="connsiteX454" fmla="*/ 208227 w 605690"/>
                <a:gd name="connsiteY454" fmla="*/ 354575 h 559644"/>
                <a:gd name="connsiteX455" fmla="*/ 208765 w 605690"/>
                <a:gd name="connsiteY455" fmla="*/ 355113 h 559644"/>
                <a:gd name="connsiteX456" fmla="*/ 229749 w 605690"/>
                <a:gd name="connsiteY456" fmla="*/ 349733 h 559644"/>
                <a:gd name="connsiteX457" fmla="*/ 231363 w 605690"/>
                <a:gd name="connsiteY457" fmla="*/ 351078 h 559644"/>
                <a:gd name="connsiteX458" fmla="*/ 233784 w 605690"/>
                <a:gd name="connsiteY458" fmla="*/ 354306 h 559644"/>
                <a:gd name="connsiteX459" fmla="*/ 236206 w 605690"/>
                <a:gd name="connsiteY459" fmla="*/ 350271 h 559644"/>
                <a:gd name="connsiteX460" fmla="*/ 235668 w 605690"/>
                <a:gd name="connsiteY460" fmla="*/ 346774 h 559644"/>
                <a:gd name="connsiteX461" fmla="*/ 229211 w 605690"/>
                <a:gd name="connsiteY461" fmla="*/ 344083 h 559644"/>
                <a:gd name="connsiteX462" fmla="*/ 224637 w 605690"/>
                <a:gd name="connsiteY462" fmla="*/ 346774 h 559644"/>
                <a:gd name="connsiteX463" fmla="*/ 220871 w 605690"/>
                <a:gd name="connsiteY463" fmla="*/ 349195 h 559644"/>
                <a:gd name="connsiteX464" fmla="*/ 212531 w 605690"/>
                <a:gd name="connsiteY464" fmla="*/ 347043 h 559644"/>
                <a:gd name="connsiteX465" fmla="*/ 204999 w 605690"/>
                <a:gd name="connsiteY465" fmla="*/ 329556 h 559644"/>
                <a:gd name="connsiteX466" fmla="*/ 201501 w 605690"/>
                <a:gd name="connsiteY466" fmla="*/ 331439 h 559644"/>
                <a:gd name="connsiteX467" fmla="*/ 199080 w 605690"/>
                <a:gd name="connsiteY467" fmla="*/ 334398 h 559644"/>
                <a:gd name="connsiteX468" fmla="*/ 181324 w 605690"/>
                <a:gd name="connsiteY468" fmla="*/ 320947 h 559644"/>
                <a:gd name="connsiteX469" fmla="*/ 171639 w 605690"/>
                <a:gd name="connsiteY469" fmla="*/ 324713 h 559644"/>
                <a:gd name="connsiteX470" fmla="*/ 168680 w 605690"/>
                <a:gd name="connsiteY470" fmla="*/ 320947 h 559644"/>
                <a:gd name="connsiteX471" fmla="*/ 155498 w 605690"/>
                <a:gd name="connsiteY471" fmla="*/ 304537 h 559644"/>
                <a:gd name="connsiteX472" fmla="*/ 150386 w 605690"/>
                <a:gd name="connsiteY472" fmla="*/ 301577 h 559644"/>
                <a:gd name="connsiteX473" fmla="*/ 144199 w 605690"/>
                <a:gd name="connsiteY473" fmla="*/ 301039 h 559644"/>
                <a:gd name="connsiteX474" fmla="*/ 139356 w 605690"/>
                <a:gd name="connsiteY474" fmla="*/ 283015 h 559644"/>
                <a:gd name="connsiteX475" fmla="*/ 138280 w 605690"/>
                <a:gd name="connsiteY475" fmla="*/ 272792 h 559644"/>
                <a:gd name="connsiteX476" fmla="*/ 136397 w 605690"/>
                <a:gd name="connsiteY476" fmla="*/ 264183 h 559644"/>
                <a:gd name="connsiteX477" fmla="*/ 137204 w 605690"/>
                <a:gd name="connsiteY477" fmla="*/ 258264 h 559644"/>
                <a:gd name="connsiteX478" fmla="*/ 140971 w 605690"/>
                <a:gd name="connsiteY478" fmla="*/ 246696 h 559644"/>
                <a:gd name="connsiteX479" fmla="*/ 150386 w 605690"/>
                <a:gd name="connsiteY479" fmla="*/ 242661 h 559644"/>
                <a:gd name="connsiteX480" fmla="*/ 185360 w 605690"/>
                <a:gd name="connsiteY480" fmla="*/ 234052 h 559644"/>
                <a:gd name="connsiteX481" fmla="*/ 192623 w 605690"/>
                <a:gd name="connsiteY481" fmla="*/ 233245 h 559644"/>
                <a:gd name="connsiteX482" fmla="*/ 193161 w 605690"/>
                <a:gd name="connsiteY482" fmla="*/ 237549 h 559644"/>
                <a:gd name="connsiteX483" fmla="*/ 182670 w 605690"/>
                <a:gd name="connsiteY483" fmla="*/ 252346 h 559644"/>
                <a:gd name="connsiteX484" fmla="*/ 177020 w 605690"/>
                <a:gd name="connsiteY484" fmla="*/ 257726 h 559644"/>
                <a:gd name="connsiteX485" fmla="*/ 177020 w 605690"/>
                <a:gd name="connsiteY485" fmla="*/ 268756 h 559644"/>
                <a:gd name="connsiteX486" fmla="*/ 178903 w 605690"/>
                <a:gd name="connsiteY486" fmla="*/ 269025 h 559644"/>
                <a:gd name="connsiteX487" fmla="*/ 179172 w 605690"/>
                <a:gd name="connsiteY487" fmla="*/ 262031 h 559644"/>
                <a:gd name="connsiteX488" fmla="*/ 184822 w 605690"/>
                <a:gd name="connsiteY488" fmla="*/ 256381 h 559644"/>
                <a:gd name="connsiteX489" fmla="*/ 197466 w 605690"/>
                <a:gd name="connsiteY489" fmla="*/ 235935 h 559644"/>
                <a:gd name="connsiteX490" fmla="*/ 185360 w 605690"/>
                <a:gd name="connsiteY490" fmla="*/ 209302 h 559644"/>
                <a:gd name="connsiteX491" fmla="*/ 164914 w 605690"/>
                <a:gd name="connsiteY491" fmla="*/ 204997 h 559644"/>
                <a:gd name="connsiteX492" fmla="*/ 158726 w 605690"/>
                <a:gd name="connsiteY492" fmla="*/ 205535 h 559644"/>
                <a:gd name="connsiteX493" fmla="*/ 147427 w 605690"/>
                <a:gd name="connsiteY493" fmla="*/ 194774 h 559644"/>
                <a:gd name="connsiteX494" fmla="*/ 143930 w 605690"/>
                <a:gd name="connsiteY494" fmla="*/ 187780 h 559644"/>
                <a:gd name="connsiteX495" fmla="*/ 146889 w 605690"/>
                <a:gd name="connsiteY495" fmla="*/ 181054 h 559644"/>
                <a:gd name="connsiteX496" fmla="*/ 154153 w 605690"/>
                <a:gd name="connsiteY496" fmla="*/ 181592 h 559644"/>
                <a:gd name="connsiteX497" fmla="*/ 159802 w 605690"/>
                <a:gd name="connsiteY497" fmla="*/ 186973 h 559644"/>
                <a:gd name="connsiteX498" fmla="*/ 175675 w 605690"/>
                <a:gd name="connsiteY498" fmla="*/ 198003 h 559644"/>
                <a:gd name="connsiteX499" fmla="*/ 185629 w 605690"/>
                <a:gd name="connsiteY499" fmla="*/ 200693 h 559644"/>
                <a:gd name="connsiteX500" fmla="*/ 204192 w 605690"/>
                <a:gd name="connsiteY500" fmla="*/ 207687 h 559644"/>
                <a:gd name="connsiteX501" fmla="*/ 205806 w 605690"/>
                <a:gd name="connsiteY501" fmla="*/ 209033 h 559644"/>
                <a:gd name="connsiteX502" fmla="*/ 204192 w 605690"/>
                <a:gd name="connsiteY502" fmla="*/ 209571 h 559644"/>
                <a:gd name="connsiteX503" fmla="*/ 202846 w 605690"/>
                <a:gd name="connsiteY503" fmla="*/ 211723 h 559644"/>
                <a:gd name="connsiteX504" fmla="*/ 201232 w 605690"/>
                <a:gd name="connsiteY504" fmla="*/ 212799 h 559644"/>
                <a:gd name="connsiteX505" fmla="*/ 199349 w 605690"/>
                <a:gd name="connsiteY505" fmla="*/ 217910 h 559644"/>
                <a:gd name="connsiteX506" fmla="*/ 200425 w 605690"/>
                <a:gd name="connsiteY506" fmla="*/ 218987 h 559644"/>
                <a:gd name="connsiteX507" fmla="*/ 204461 w 605690"/>
                <a:gd name="connsiteY507" fmla="*/ 217103 h 559644"/>
                <a:gd name="connsiteX508" fmla="*/ 204999 w 605690"/>
                <a:gd name="connsiteY508" fmla="*/ 217372 h 559644"/>
                <a:gd name="connsiteX509" fmla="*/ 206344 w 605690"/>
                <a:gd name="connsiteY509" fmla="*/ 217103 h 559644"/>
                <a:gd name="connsiteX510" fmla="*/ 206344 w 605690"/>
                <a:gd name="connsiteY510" fmla="*/ 213875 h 559644"/>
                <a:gd name="connsiteX511" fmla="*/ 210110 w 605690"/>
                <a:gd name="connsiteY511" fmla="*/ 214144 h 559644"/>
                <a:gd name="connsiteX512" fmla="*/ 214684 w 605690"/>
                <a:gd name="connsiteY512" fmla="*/ 221139 h 559644"/>
                <a:gd name="connsiteX513" fmla="*/ 210917 w 605690"/>
                <a:gd name="connsiteY513" fmla="*/ 229478 h 559644"/>
                <a:gd name="connsiteX514" fmla="*/ 205806 w 605690"/>
                <a:gd name="connsiteY514" fmla="*/ 241316 h 559644"/>
                <a:gd name="connsiteX515" fmla="*/ 206613 w 605690"/>
                <a:gd name="connsiteY515" fmla="*/ 245082 h 559644"/>
                <a:gd name="connsiteX516" fmla="*/ 209841 w 605690"/>
                <a:gd name="connsiteY516" fmla="*/ 246427 h 559644"/>
                <a:gd name="connsiteX517" fmla="*/ 221947 w 605690"/>
                <a:gd name="connsiteY517" fmla="*/ 247234 h 559644"/>
                <a:gd name="connsiteX518" fmla="*/ 233784 w 605690"/>
                <a:gd name="connsiteY518" fmla="*/ 246965 h 559644"/>
                <a:gd name="connsiteX519" fmla="*/ 234860 w 605690"/>
                <a:gd name="connsiteY519" fmla="*/ 249117 h 559644"/>
                <a:gd name="connsiteX520" fmla="*/ 238358 w 605690"/>
                <a:gd name="connsiteY520" fmla="*/ 255574 h 559644"/>
                <a:gd name="connsiteX521" fmla="*/ 248581 w 605690"/>
                <a:gd name="connsiteY521" fmla="*/ 254767 h 559644"/>
                <a:gd name="connsiteX522" fmla="*/ 254230 w 605690"/>
                <a:gd name="connsiteY522" fmla="*/ 250732 h 559644"/>
                <a:gd name="connsiteX523" fmla="*/ 254499 w 605690"/>
                <a:gd name="connsiteY523" fmla="*/ 257726 h 559644"/>
                <a:gd name="connsiteX524" fmla="*/ 258535 w 605690"/>
                <a:gd name="connsiteY524" fmla="*/ 273599 h 559644"/>
                <a:gd name="connsiteX525" fmla="*/ 268489 w 605690"/>
                <a:gd name="connsiteY525" fmla="*/ 281669 h 559644"/>
                <a:gd name="connsiteX526" fmla="*/ 277904 w 605690"/>
                <a:gd name="connsiteY526" fmla="*/ 278710 h 559644"/>
                <a:gd name="connsiteX527" fmla="*/ 284630 w 605690"/>
                <a:gd name="connsiteY527" fmla="*/ 264452 h 559644"/>
                <a:gd name="connsiteX528" fmla="*/ 287320 w 605690"/>
                <a:gd name="connsiteY528" fmla="*/ 251539 h 559644"/>
                <a:gd name="connsiteX529" fmla="*/ 286782 w 605690"/>
                <a:gd name="connsiteY529" fmla="*/ 237011 h 559644"/>
                <a:gd name="connsiteX530" fmla="*/ 286244 w 605690"/>
                <a:gd name="connsiteY530" fmla="*/ 232169 h 559644"/>
                <a:gd name="connsiteX531" fmla="*/ 290549 w 605690"/>
                <a:gd name="connsiteY531" fmla="*/ 232438 h 559644"/>
                <a:gd name="connsiteX532" fmla="*/ 301579 w 605690"/>
                <a:gd name="connsiteY532" fmla="*/ 237818 h 559644"/>
                <a:gd name="connsiteX533" fmla="*/ 321756 w 605690"/>
                <a:gd name="connsiteY533" fmla="*/ 242930 h 559644"/>
                <a:gd name="connsiteX534" fmla="*/ 339242 w 605690"/>
                <a:gd name="connsiteY534" fmla="*/ 242392 h 559644"/>
                <a:gd name="connsiteX535" fmla="*/ 352424 w 605690"/>
                <a:gd name="connsiteY535" fmla="*/ 238894 h 559644"/>
                <a:gd name="connsiteX536" fmla="*/ 354308 w 605690"/>
                <a:gd name="connsiteY536" fmla="*/ 245351 h 559644"/>
                <a:gd name="connsiteX537" fmla="*/ 357267 w 605690"/>
                <a:gd name="connsiteY537" fmla="*/ 253691 h 559644"/>
                <a:gd name="connsiteX538" fmla="*/ 365338 w 605690"/>
                <a:gd name="connsiteY538" fmla="*/ 255036 h 559644"/>
                <a:gd name="connsiteX539" fmla="*/ 370718 w 605690"/>
                <a:gd name="connsiteY539" fmla="*/ 248579 h 559644"/>
                <a:gd name="connsiteX540" fmla="*/ 375561 w 605690"/>
                <a:gd name="connsiteY540" fmla="*/ 252346 h 559644"/>
                <a:gd name="connsiteX541" fmla="*/ 364800 w 605690"/>
                <a:gd name="connsiteY541" fmla="*/ 259071 h 559644"/>
                <a:gd name="connsiteX542" fmla="*/ 358612 w 605690"/>
                <a:gd name="connsiteY542" fmla="*/ 262300 h 559644"/>
                <a:gd name="connsiteX543" fmla="*/ 354308 w 605690"/>
                <a:gd name="connsiteY543" fmla="*/ 265259 h 559644"/>
                <a:gd name="connsiteX544" fmla="*/ 355653 w 605690"/>
                <a:gd name="connsiteY544" fmla="*/ 278979 h 559644"/>
                <a:gd name="connsiteX545" fmla="*/ 365069 w 605690"/>
                <a:gd name="connsiteY545" fmla="*/ 283553 h 559644"/>
                <a:gd name="connsiteX546" fmla="*/ 397890 w 605690"/>
                <a:gd name="connsiteY546" fmla="*/ 292430 h 559644"/>
                <a:gd name="connsiteX547" fmla="*/ 411610 w 605690"/>
                <a:gd name="connsiteY547" fmla="*/ 290009 h 559644"/>
                <a:gd name="connsiteX548" fmla="*/ 424792 w 605690"/>
                <a:gd name="connsiteY548" fmla="*/ 283284 h 559644"/>
                <a:gd name="connsiteX549" fmla="*/ 429097 w 605690"/>
                <a:gd name="connsiteY549" fmla="*/ 281400 h 559644"/>
                <a:gd name="connsiteX550" fmla="*/ 426945 w 605690"/>
                <a:gd name="connsiteY550" fmla="*/ 297004 h 559644"/>
                <a:gd name="connsiteX551" fmla="*/ 423716 w 605690"/>
                <a:gd name="connsiteY551" fmla="*/ 299694 h 559644"/>
                <a:gd name="connsiteX552" fmla="*/ 414300 w 605690"/>
                <a:gd name="connsiteY552" fmla="*/ 301846 h 559644"/>
                <a:gd name="connsiteX553" fmla="*/ 407844 w 605690"/>
                <a:gd name="connsiteY553" fmla="*/ 299694 h 559644"/>
                <a:gd name="connsiteX554" fmla="*/ 385784 w 605690"/>
                <a:gd name="connsiteY554" fmla="*/ 294583 h 559644"/>
                <a:gd name="connsiteX555" fmla="*/ 375292 w 605690"/>
                <a:gd name="connsiteY555" fmla="*/ 301577 h 559644"/>
                <a:gd name="connsiteX556" fmla="*/ 369642 w 605690"/>
                <a:gd name="connsiteY556" fmla="*/ 309379 h 559644"/>
                <a:gd name="connsiteX557" fmla="*/ 360495 w 605690"/>
                <a:gd name="connsiteY557" fmla="*/ 313145 h 559644"/>
                <a:gd name="connsiteX558" fmla="*/ 352963 w 605690"/>
                <a:gd name="connsiteY558" fmla="*/ 312607 h 559644"/>
                <a:gd name="connsiteX559" fmla="*/ 350272 w 605690"/>
                <a:gd name="connsiteY559" fmla="*/ 311262 h 559644"/>
                <a:gd name="connsiteX560" fmla="*/ 347851 w 605690"/>
                <a:gd name="connsiteY560" fmla="*/ 310993 h 559644"/>
                <a:gd name="connsiteX561" fmla="*/ 343278 w 605690"/>
                <a:gd name="connsiteY561" fmla="*/ 311800 h 559644"/>
                <a:gd name="connsiteX562" fmla="*/ 321756 w 605690"/>
                <a:gd name="connsiteY562" fmla="*/ 275751 h 559644"/>
                <a:gd name="connsiteX563" fmla="*/ 321756 w 605690"/>
                <a:gd name="connsiteY563" fmla="*/ 275751 h 559644"/>
                <a:gd name="connsiteX564" fmla="*/ 321756 w 605690"/>
                <a:gd name="connsiteY564" fmla="*/ 275751 h 559644"/>
                <a:gd name="connsiteX565" fmla="*/ 321756 w 605690"/>
                <a:gd name="connsiteY565" fmla="*/ 275751 h 559644"/>
                <a:gd name="connsiteX566" fmla="*/ 321756 w 605690"/>
                <a:gd name="connsiteY566" fmla="*/ 275751 h 559644"/>
                <a:gd name="connsiteX567" fmla="*/ 321756 w 605690"/>
                <a:gd name="connsiteY567" fmla="*/ 275751 h 559644"/>
                <a:gd name="connsiteX568" fmla="*/ 315030 w 605690"/>
                <a:gd name="connsiteY568" fmla="*/ 259878 h 559644"/>
                <a:gd name="connsiteX569" fmla="*/ 315568 w 605690"/>
                <a:gd name="connsiteY569" fmla="*/ 251270 h 559644"/>
                <a:gd name="connsiteX570" fmla="*/ 314761 w 605690"/>
                <a:gd name="connsiteY570" fmla="*/ 246965 h 559644"/>
                <a:gd name="connsiteX571" fmla="*/ 311264 w 605690"/>
                <a:gd name="connsiteY571" fmla="*/ 245082 h 559644"/>
                <a:gd name="connsiteX572" fmla="*/ 309649 w 605690"/>
                <a:gd name="connsiteY572" fmla="*/ 247772 h 559644"/>
                <a:gd name="connsiteX573" fmla="*/ 309649 w 605690"/>
                <a:gd name="connsiteY573" fmla="*/ 257457 h 559644"/>
                <a:gd name="connsiteX574" fmla="*/ 309111 w 605690"/>
                <a:gd name="connsiteY574" fmla="*/ 263376 h 559644"/>
                <a:gd name="connsiteX575" fmla="*/ 306690 w 605690"/>
                <a:gd name="connsiteY575" fmla="*/ 263914 h 559644"/>
                <a:gd name="connsiteX576" fmla="*/ 296736 w 605690"/>
                <a:gd name="connsiteY576" fmla="*/ 272523 h 559644"/>
                <a:gd name="connsiteX577" fmla="*/ 295391 w 605690"/>
                <a:gd name="connsiteY577" fmla="*/ 290816 h 559644"/>
                <a:gd name="connsiteX578" fmla="*/ 298350 w 605690"/>
                <a:gd name="connsiteY578" fmla="*/ 316105 h 559644"/>
                <a:gd name="connsiteX579" fmla="*/ 302924 w 605690"/>
                <a:gd name="connsiteY579" fmla="*/ 330094 h 559644"/>
                <a:gd name="connsiteX580" fmla="*/ 309919 w 605690"/>
                <a:gd name="connsiteY580" fmla="*/ 343007 h 559644"/>
                <a:gd name="connsiteX581" fmla="*/ 338704 w 605690"/>
                <a:gd name="connsiteY581" fmla="*/ 352423 h 559644"/>
                <a:gd name="connsiteX582" fmla="*/ 345161 w 605690"/>
                <a:gd name="connsiteY582" fmla="*/ 344621 h 559644"/>
                <a:gd name="connsiteX583" fmla="*/ 346237 w 605690"/>
                <a:gd name="connsiteY583" fmla="*/ 323099 h 559644"/>
                <a:gd name="connsiteX584" fmla="*/ 345699 w 605690"/>
                <a:gd name="connsiteY584" fmla="*/ 318257 h 559644"/>
                <a:gd name="connsiteX585" fmla="*/ 348120 w 605690"/>
                <a:gd name="connsiteY585" fmla="*/ 317450 h 559644"/>
                <a:gd name="connsiteX586" fmla="*/ 362647 w 605690"/>
                <a:gd name="connsiteY586" fmla="*/ 319064 h 559644"/>
                <a:gd name="connsiteX587" fmla="*/ 373947 w 605690"/>
                <a:gd name="connsiteY587" fmla="*/ 313145 h 559644"/>
                <a:gd name="connsiteX588" fmla="*/ 379865 w 605690"/>
                <a:gd name="connsiteY588" fmla="*/ 305613 h 559644"/>
                <a:gd name="connsiteX589" fmla="*/ 389012 w 605690"/>
                <a:gd name="connsiteY589" fmla="*/ 299963 h 559644"/>
                <a:gd name="connsiteX590" fmla="*/ 405422 w 605690"/>
                <a:gd name="connsiteY590" fmla="*/ 303999 h 559644"/>
                <a:gd name="connsiteX591" fmla="*/ 415376 w 605690"/>
                <a:gd name="connsiteY591" fmla="*/ 306689 h 559644"/>
                <a:gd name="connsiteX592" fmla="*/ 434477 w 605690"/>
                <a:gd name="connsiteY592" fmla="*/ 289740 h 559644"/>
                <a:gd name="connsiteX593" fmla="*/ 435553 w 605690"/>
                <a:gd name="connsiteY593" fmla="*/ 274944 h 559644"/>
                <a:gd name="connsiteX594" fmla="*/ 441472 w 605690"/>
                <a:gd name="connsiteY594" fmla="*/ 265259 h 559644"/>
                <a:gd name="connsiteX595" fmla="*/ 450081 w 605690"/>
                <a:gd name="connsiteY595" fmla="*/ 245351 h 559644"/>
                <a:gd name="connsiteX596" fmla="*/ 446852 w 605690"/>
                <a:gd name="connsiteY596" fmla="*/ 233514 h 559644"/>
                <a:gd name="connsiteX597" fmla="*/ 448197 w 605690"/>
                <a:gd name="connsiteY597" fmla="*/ 216027 h 559644"/>
                <a:gd name="connsiteX598" fmla="*/ 452502 w 605690"/>
                <a:gd name="connsiteY598" fmla="*/ 206611 h 559644"/>
                <a:gd name="connsiteX599" fmla="*/ 451157 w 605690"/>
                <a:gd name="connsiteY599" fmla="*/ 194236 h 559644"/>
                <a:gd name="connsiteX600" fmla="*/ 450619 w 605690"/>
                <a:gd name="connsiteY600" fmla="*/ 193429 h 559644"/>
                <a:gd name="connsiteX601" fmla="*/ 456537 w 605690"/>
                <a:gd name="connsiteY601" fmla="*/ 180785 h 559644"/>
                <a:gd name="connsiteX602" fmla="*/ 459228 w 605690"/>
                <a:gd name="connsiteY602" fmla="*/ 180247 h 559644"/>
                <a:gd name="connsiteX603" fmla="*/ 468105 w 605690"/>
                <a:gd name="connsiteY603" fmla="*/ 171100 h 559644"/>
                <a:gd name="connsiteX604" fmla="*/ 462187 w 605690"/>
                <a:gd name="connsiteY604" fmla="*/ 155766 h 559644"/>
                <a:gd name="connsiteX605" fmla="*/ 455461 w 605690"/>
                <a:gd name="connsiteY605" fmla="*/ 154959 h 559644"/>
                <a:gd name="connsiteX606" fmla="*/ 448197 w 605690"/>
                <a:gd name="connsiteY606" fmla="*/ 157649 h 559644"/>
                <a:gd name="connsiteX607" fmla="*/ 444969 w 605690"/>
                <a:gd name="connsiteY607" fmla="*/ 158725 h 559644"/>
                <a:gd name="connsiteX608" fmla="*/ 438244 w 605690"/>
                <a:gd name="connsiteY608" fmla="*/ 155228 h 559644"/>
                <a:gd name="connsiteX609" fmla="*/ 439051 w 605690"/>
                <a:gd name="connsiteY609" fmla="*/ 149578 h 559644"/>
                <a:gd name="connsiteX610" fmla="*/ 443893 w 605690"/>
                <a:gd name="connsiteY610" fmla="*/ 143390 h 559644"/>
                <a:gd name="connsiteX611" fmla="*/ 444162 w 605690"/>
                <a:gd name="connsiteY611" fmla="*/ 135320 h 559644"/>
                <a:gd name="connsiteX612" fmla="*/ 438244 w 605690"/>
                <a:gd name="connsiteY612" fmla="*/ 126980 h 559644"/>
                <a:gd name="connsiteX613" fmla="*/ 446045 w 605690"/>
                <a:gd name="connsiteY613" fmla="*/ 120792 h 559644"/>
                <a:gd name="connsiteX614" fmla="*/ 453309 w 605690"/>
                <a:gd name="connsiteY614" fmla="*/ 115950 h 559644"/>
                <a:gd name="connsiteX615" fmla="*/ 453309 w 605690"/>
                <a:gd name="connsiteY615" fmla="*/ 114336 h 559644"/>
                <a:gd name="connsiteX616" fmla="*/ 451964 w 605690"/>
                <a:gd name="connsiteY616" fmla="*/ 113529 h 559644"/>
                <a:gd name="connsiteX617" fmla="*/ 442279 w 605690"/>
                <a:gd name="connsiteY617" fmla="*/ 117564 h 559644"/>
                <a:gd name="connsiteX618" fmla="*/ 435284 w 605690"/>
                <a:gd name="connsiteY618" fmla="*/ 121061 h 559644"/>
                <a:gd name="connsiteX619" fmla="*/ 430173 w 605690"/>
                <a:gd name="connsiteY619" fmla="*/ 121599 h 559644"/>
                <a:gd name="connsiteX620" fmla="*/ 412148 w 605690"/>
                <a:gd name="connsiteY620" fmla="*/ 117833 h 559644"/>
                <a:gd name="connsiteX621" fmla="*/ 409189 w 605690"/>
                <a:gd name="connsiteY621" fmla="*/ 116219 h 559644"/>
                <a:gd name="connsiteX622" fmla="*/ 411341 w 605690"/>
                <a:gd name="connsiteY622" fmla="*/ 113798 h 559644"/>
                <a:gd name="connsiteX623" fmla="*/ 418605 w 605690"/>
                <a:gd name="connsiteY623" fmla="*/ 110569 h 559644"/>
                <a:gd name="connsiteX624" fmla="*/ 423447 w 605690"/>
                <a:gd name="connsiteY624" fmla="*/ 107072 h 559644"/>
                <a:gd name="connsiteX625" fmla="*/ 433132 w 605690"/>
                <a:gd name="connsiteY625" fmla="*/ 98463 h 559644"/>
                <a:gd name="connsiteX626" fmla="*/ 488551 w 605690"/>
                <a:gd name="connsiteY626" fmla="*/ 63221 h 559644"/>
                <a:gd name="connsiteX627" fmla="*/ 492318 w 605690"/>
                <a:gd name="connsiteY627" fmla="*/ 60262 h 559644"/>
                <a:gd name="connsiteX628" fmla="*/ 489627 w 605690"/>
                <a:gd name="connsiteY628" fmla="*/ 58648 h 559644"/>
                <a:gd name="connsiteX629" fmla="*/ 479135 w 605690"/>
                <a:gd name="connsiteY629" fmla="*/ 64835 h 559644"/>
                <a:gd name="connsiteX630" fmla="*/ 426945 w 605690"/>
                <a:gd name="connsiteY630" fmla="*/ 97118 h 559644"/>
                <a:gd name="connsiteX631" fmla="*/ 407844 w 605690"/>
                <a:gd name="connsiteY631" fmla="*/ 109224 h 559644"/>
                <a:gd name="connsiteX632" fmla="*/ 407037 w 605690"/>
                <a:gd name="connsiteY632" fmla="*/ 102768 h 559644"/>
                <a:gd name="connsiteX633" fmla="*/ 408382 w 605690"/>
                <a:gd name="connsiteY633" fmla="*/ 92545 h 559644"/>
                <a:gd name="connsiteX634" fmla="*/ 417260 w 605690"/>
                <a:gd name="connsiteY634" fmla="*/ 86626 h 559644"/>
                <a:gd name="connsiteX635" fmla="*/ 462187 w 605690"/>
                <a:gd name="connsiteY635" fmla="*/ 55957 h 559644"/>
                <a:gd name="connsiteX636" fmla="*/ 498505 w 605690"/>
                <a:gd name="connsiteY636" fmla="*/ 31207 h 559644"/>
                <a:gd name="connsiteX637" fmla="*/ 510880 w 605690"/>
                <a:gd name="connsiteY637" fmla="*/ 24750 h 559644"/>
                <a:gd name="connsiteX638" fmla="*/ 513302 w 605690"/>
                <a:gd name="connsiteY638" fmla="*/ 33897 h 559644"/>
                <a:gd name="connsiteX639" fmla="*/ 515454 w 605690"/>
                <a:gd name="connsiteY639" fmla="*/ 41968 h 559644"/>
                <a:gd name="connsiteX640" fmla="*/ 511687 w 605690"/>
                <a:gd name="connsiteY640" fmla="*/ 45465 h 559644"/>
                <a:gd name="connsiteX641" fmla="*/ 510880 w 605690"/>
                <a:gd name="connsiteY641" fmla="*/ 46003 h 559644"/>
                <a:gd name="connsiteX642" fmla="*/ 504424 w 605690"/>
                <a:gd name="connsiteY642" fmla="*/ 51384 h 559644"/>
                <a:gd name="connsiteX643" fmla="*/ 507383 w 605690"/>
                <a:gd name="connsiteY643" fmla="*/ 54612 h 559644"/>
                <a:gd name="connsiteX644" fmla="*/ 513302 w 605690"/>
                <a:gd name="connsiteY644" fmla="*/ 50846 h 559644"/>
                <a:gd name="connsiteX645" fmla="*/ 515454 w 605690"/>
                <a:gd name="connsiteY645" fmla="*/ 49501 h 559644"/>
                <a:gd name="connsiteX646" fmla="*/ 518144 w 605690"/>
                <a:gd name="connsiteY646" fmla="*/ 48694 h 559644"/>
                <a:gd name="connsiteX647" fmla="*/ 521910 w 605690"/>
                <a:gd name="connsiteY647" fmla="*/ 54612 h 559644"/>
                <a:gd name="connsiteX648" fmla="*/ 531057 w 605690"/>
                <a:gd name="connsiteY648" fmla="*/ 71561 h 559644"/>
                <a:gd name="connsiteX649" fmla="*/ 537514 w 605690"/>
                <a:gd name="connsiteY649" fmla="*/ 88778 h 559644"/>
                <a:gd name="connsiteX650" fmla="*/ 540742 w 605690"/>
                <a:gd name="connsiteY650" fmla="*/ 102499 h 559644"/>
                <a:gd name="connsiteX651" fmla="*/ 545585 w 605690"/>
                <a:gd name="connsiteY651" fmla="*/ 120254 h 559644"/>
                <a:gd name="connsiteX652" fmla="*/ 547199 w 605690"/>
                <a:gd name="connsiteY652" fmla="*/ 124559 h 559644"/>
                <a:gd name="connsiteX653" fmla="*/ 548813 w 605690"/>
                <a:gd name="connsiteY653" fmla="*/ 120792 h 559644"/>
                <a:gd name="connsiteX654" fmla="*/ 547199 w 605690"/>
                <a:gd name="connsiteY654" fmla="*/ 108686 h 559644"/>
                <a:gd name="connsiteX655" fmla="*/ 541280 w 605690"/>
                <a:gd name="connsiteY655" fmla="*/ 85819 h 559644"/>
                <a:gd name="connsiteX656" fmla="*/ 535362 w 605690"/>
                <a:gd name="connsiteY656" fmla="*/ 71292 h 559644"/>
                <a:gd name="connsiteX657" fmla="*/ 522448 w 605690"/>
                <a:gd name="connsiteY657" fmla="*/ 44389 h 559644"/>
                <a:gd name="connsiteX658" fmla="*/ 518951 w 605690"/>
                <a:gd name="connsiteY658" fmla="*/ 28248 h 559644"/>
                <a:gd name="connsiteX659" fmla="*/ 520027 w 605690"/>
                <a:gd name="connsiteY659" fmla="*/ 21791 h 559644"/>
                <a:gd name="connsiteX660" fmla="*/ 523256 w 605690"/>
                <a:gd name="connsiteY660" fmla="*/ 23943 h 559644"/>
                <a:gd name="connsiteX661" fmla="*/ 531595 w 605690"/>
                <a:gd name="connsiteY661" fmla="*/ 37394 h 559644"/>
                <a:gd name="connsiteX662" fmla="*/ 561726 w 605690"/>
                <a:gd name="connsiteY662" fmla="*/ 110300 h 559644"/>
                <a:gd name="connsiteX663" fmla="*/ 583517 w 605690"/>
                <a:gd name="connsiteY663" fmla="*/ 204190 h 559644"/>
                <a:gd name="connsiteX664" fmla="*/ 588629 w 605690"/>
                <a:gd name="connsiteY664" fmla="*/ 252884 h 559644"/>
                <a:gd name="connsiteX665" fmla="*/ 584055 w 605690"/>
                <a:gd name="connsiteY665" fmla="*/ 302653 h 559644"/>
                <a:gd name="connsiteX666" fmla="*/ 567107 w 605690"/>
                <a:gd name="connsiteY666" fmla="*/ 357804 h 559644"/>
                <a:gd name="connsiteX667" fmla="*/ 515723 w 605690"/>
                <a:gd name="connsiteY667" fmla="*/ 436628 h 559644"/>
                <a:gd name="connsiteX668" fmla="*/ 489089 w 605690"/>
                <a:gd name="connsiteY668" fmla="*/ 463261 h 559644"/>
                <a:gd name="connsiteX669" fmla="*/ 452233 w 605690"/>
                <a:gd name="connsiteY669" fmla="*/ 492854 h 559644"/>
                <a:gd name="connsiteX670" fmla="*/ 434208 w 605690"/>
                <a:gd name="connsiteY670" fmla="*/ 505229 h 559644"/>
                <a:gd name="connsiteX671" fmla="*/ 379865 w 605690"/>
                <a:gd name="connsiteY671" fmla="*/ 535360 h 559644"/>
                <a:gd name="connsiteX672" fmla="*/ 351617 w 605690"/>
                <a:gd name="connsiteY672" fmla="*/ 544776 h 559644"/>
                <a:gd name="connsiteX673" fmla="*/ 304269 w 605690"/>
                <a:gd name="connsiteY673" fmla="*/ 552578 h 559644"/>
                <a:gd name="connsiteX674" fmla="*/ 269296 w 605690"/>
                <a:gd name="connsiteY674" fmla="*/ 550695 h 559644"/>
                <a:gd name="connsiteX675" fmla="*/ 231632 w 605690"/>
                <a:gd name="connsiteY675" fmla="*/ 541010 h 559644"/>
                <a:gd name="connsiteX676" fmla="*/ 333055 w 605690"/>
                <a:gd name="connsiteY676" fmla="*/ 307227 h 559644"/>
                <a:gd name="connsiteX677" fmla="*/ 337897 w 605690"/>
                <a:gd name="connsiteY677" fmla="*/ 316105 h 559644"/>
                <a:gd name="connsiteX678" fmla="*/ 338435 w 605690"/>
                <a:gd name="connsiteY678" fmla="*/ 317181 h 559644"/>
                <a:gd name="connsiteX679" fmla="*/ 340318 w 605690"/>
                <a:gd name="connsiteY679" fmla="*/ 327404 h 559644"/>
                <a:gd name="connsiteX680" fmla="*/ 339780 w 605690"/>
                <a:gd name="connsiteY680" fmla="*/ 341393 h 559644"/>
                <a:gd name="connsiteX681" fmla="*/ 336014 w 605690"/>
                <a:gd name="connsiteY681" fmla="*/ 344890 h 559644"/>
                <a:gd name="connsiteX682" fmla="*/ 333055 w 605690"/>
                <a:gd name="connsiteY682" fmla="*/ 307227 h 559644"/>
                <a:gd name="connsiteX683" fmla="*/ 330902 w 605690"/>
                <a:gd name="connsiteY683" fmla="*/ 331977 h 559644"/>
                <a:gd name="connsiteX684" fmla="*/ 330364 w 605690"/>
                <a:gd name="connsiteY684" fmla="*/ 338972 h 559644"/>
                <a:gd name="connsiteX685" fmla="*/ 327136 w 605690"/>
                <a:gd name="connsiteY685" fmla="*/ 342469 h 559644"/>
                <a:gd name="connsiteX686" fmla="*/ 320410 w 605690"/>
                <a:gd name="connsiteY686" fmla="*/ 343276 h 559644"/>
                <a:gd name="connsiteX687" fmla="*/ 311264 w 605690"/>
                <a:gd name="connsiteY687" fmla="*/ 334129 h 559644"/>
                <a:gd name="connsiteX688" fmla="*/ 308304 w 605690"/>
                <a:gd name="connsiteY688" fmla="*/ 327942 h 559644"/>
                <a:gd name="connsiteX689" fmla="*/ 301310 w 605690"/>
                <a:gd name="connsiteY689" fmla="*/ 313414 h 559644"/>
                <a:gd name="connsiteX690" fmla="*/ 298888 w 605690"/>
                <a:gd name="connsiteY690" fmla="*/ 288126 h 559644"/>
                <a:gd name="connsiteX691" fmla="*/ 299158 w 605690"/>
                <a:gd name="connsiteY691" fmla="*/ 279517 h 559644"/>
                <a:gd name="connsiteX692" fmla="*/ 303193 w 605690"/>
                <a:gd name="connsiteY692" fmla="*/ 277634 h 559644"/>
                <a:gd name="connsiteX693" fmla="*/ 321218 w 605690"/>
                <a:gd name="connsiteY693" fmla="*/ 294852 h 559644"/>
                <a:gd name="connsiteX694" fmla="*/ 330902 w 605690"/>
                <a:gd name="connsiteY694" fmla="*/ 331977 h 559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</a:cxnLst>
              <a:rect l="l" t="t" r="r" b="b"/>
              <a:pathLst>
                <a:path w="605690" h="559644">
                  <a:moveTo>
                    <a:pt x="250464" y="553654"/>
                  </a:moveTo>
                  <a:cubicBezTo>
                    <a:pt x="258804" y="554730"/>
                    <a:pt x="267143" y="556344"/>
                    <a:pt x="275483" y="557420"/>
                  </a:cubicBezTo>
                  <a:cubicBezTo>
                    <a:pt x="285168" y="558496"/>
                    <a:pt x="294584" y="559303"/>
                    <a:pt x="304269" y="559572"/>
                  </a:cubicBezTo>
                  <a:cubicBezTo>
                    <a:pt x="310457" y="559842"/>
                    <a:pt x="316644" y="559303"/>
                    <a:pt x="322563" y="558765"/>
                  </a:cubicBezTo>
                  <a:cubicBezTo>
                    <a:pt x="334669" y="557689"/>
                    <a:pt x="347044" y="556882"/>
                    <a:pt x="359150" y="555268"/>
                  </a:cubicBezTo>
                  <a:cubicBezTo>
                    <a:pt x="382286" y="552040"/>
                    <a:pt x="405153" y="546659"/>
                    <a:pt x="426675" y="536974"/>
                  </a:cubicBezTo>
                  <a:cubicBezTo>
                    <a:pt x="434746" y="533477"/>
                    <a:pt x="442279" y="528904"/>
                    <a:pt x="449812" y="524330"/>
                  </a:cubicBezTo>
                  <a:cubicBezTo>
                    <a:pt x="465953" y="514914"/>
                    <a:pt x="480750" y="503615"/>
                    <a:pt x="495815" y="492047"/>
                  </a:cubicBezTo>
                  <a:cubicBezTo>
                    <a:pt x="507383" y="483169"/>
                    <a:pt x="517875" y="472946"/>
                    <a:pt x="527291" y="461916"/>
                  </a:cubicBezTo>
                  <a:cubicBezTo>
                    <a:pt x="540742" y="446044"/>
                    <a:pt x="553655" y="429902"/>
                    <a:pt x="563609" y="411609"/>
                  </a:cubicBezTo>
                  <a:cubicBezTo>
                    <a:pt x="568721" y="402193"/>
                    <a:pt x="574101" y="392777"/>
                    <a:pt x="579213" y="383092"/>
                  </a:cubicBezTo>
                  <a:cubicBezTo>
                    <a:pt x="588360" y="365336"/>
                    <a:pt x="595085" y="346504"/>
                    <a:pt x="600466" y="327404"/>
                  </a:cubicBezTo>
                  <a:cubicBezTo>
                    <a:pt x="604232" y="313952"/>
                    <a:pt x="605577" y="299963"/>
                    <a:pt x="605577" y="285705"/>
                  </a:cubicBezTo>
                  <a:cubicBezTo>
                    <a:pt x="605577" y="280055"/>
                    <a:pt x="605308" y="274675"/>
                    <a:pt x="605577" y="269025"/>
                  </a:cubicBezTo>
                  <a:cubicBezTo>
                    <a:pt x="606384" y="235666"/>
                    <a:pt x="602887" y="202576"/>
                    <a:pt x="595354" y="170024"/>
                  </a:cubicBezTo>
                  <a:cubicBezTo>
                    <a:pt x="594816" y="168141"/>
                    <a:pt x="594278" y="165989"/>
                    <a:pt x="594009" y="164105"/>
                  </a:cubicBezTo>
                  <a:cubicBezTo>
                    <a:pt x="591319" y="146081"/>
                    <a:pt x="585131" y="128863"/>
                    <a:pt x="577868" y="112453"/>
                  </a:cubicBezTo>
                  <a:cubicBezTo>
                    <a:pt x="570604" y="96042"/>
                    <a:pt x="563340" y="79093"/>
                    <a:pt x="552310" y="64566"/>
                  </a:cubicBezTo>
                  <a:cubicBezTo>
                    <a:pt x="543163" y="52460"/>
                    <a:pt x="536169" y="38740"/>
                    <a:pt x="529443" y="25288"/>
                  </a:cubicBezTo>
                  <a:cubicBezTo>
                    <a:pt x="528098" y="22598"/>
                    <a:pt x="526484" y="20177"/>
                    <a:pt x="525677" y="17487"/>
                  </a:cubicBezTo>
                  <a:cubicBezTo>
                    <a:pt x="522717" y="9685"/>
                    <a:pt x="516799" y="4573"/>
                    <a:pt x="510073" y="538"/>
                  </a:cubicBezTo>
                  <a:cubicBezTo>
                    <a:pt x="508997" y="0"/>
                    <a:pt x="507383" y="269"/>
                    <a:pt x="505769" y="0"/>
                  </a:cubicBezTo>
                  <a:cubicBezTo>
                    <a:pt x="504962" y="3228"/>
                    <a:pt x="504424" y="6188"/>
                    <a:pt x="503886" y="8071"/>
                  </a:cubicBezTo>
                  <a:cubicBezTo>
                    <a:pt x="498236" y="15065"/>
                    <a:pt x="490972" y="18832"/>
                    <a:pt x="484247" y="23136"/>
                  </a:cubicBezTo>
                  <a:cubicBezTo>
                    <a:pt x="476714" y="27979"/>
                    <a:pt x="469450" y="33628"/>
                    <a:pt x="462456" y="39278"/>
                  </a:cubicBezTo>
                  <a:cubicBezTo>
                    <a:pt x="449274" y="49232"/>
                    <a:pt x="435822" y="59455"/>
                    <a:pt x="422640" y="69409"/>
                  </a:cubicBezTo>
                  <a:cubicBezTo>
                    <a:pt x="418067" y="72906"/>
                    <a:pt x="412955" y="76134"/>
                    <a:pt x="408651" y="79900"/>
                  </a:cubicBezTo>
                  <a:cubicBezTo>
                    <a:pt x="403808" y="83936"/>
                    <a:pt x="398697" y="86895"/>
                    <a:pt x="392778" y="88778"/>
                  </a:cubicBezTo>
                  <a:cubicBezTo>
                    <a:pt x="384708" y="91200"/>
                    <a:pt x="377982" y="95504"/>
                    <a:pt x="372601" y="102230"/>
                  </a:cubicBezTo>
                  <a:cubicBezTo>
                    <a:pt x="368835" y="107072"/>
                    <a:pt x="363724" y="109762"/>
                    <a:pt x="358881" y="112991"/>
                  </a:cubicBezTo>
                  <a:cubicBezTo>
                    <a:pt x="357267" y="114067"/>
                    <a:pt x="355115" y="114336"/>
                    <a:pt x="353232" y="114605"/>
                  </a:cubicBezTo>
                  <a:cubicBezTo>
                    <a:pt x="348658" y="115412"/>
                    <a:pt x="344085" y="116219"/>
                    <a:pt x="339511" y="117295"/>
                  </a:cubicBezTo>
                  <a:cubicBezTo>
                    <a:pt x="332248" y="118909"/>
                    <a:pt x="325791" y="118102"/>
                    <a:pt x="319872" y="112991"/>
                  </a:cubicBezTo>
                  <a:cubicBezTo>
                    <a:pt x="316913" y="110569"/>
                    <a:pt x="313954" y="108148"/>
                    <a:pt x="310726" y="106265"/>
                  </a:cubicBezTo>
                  <a:cubicBezTo>
                    <a:pt x="309919" y="105727"/>
                    <a:pt x="308035" y="105727"/>
                    <a:pt x="307497" y="106265"/>
                  </a:cubicBezTo>
                  <a:cubicBezTo>
                    <a:pt x="306690" y="107341"/>
                    <a:pt x="306690" y="108955"/>
                    <a:pt x="306690" y="110031"/>
                  </a:cubicBezTo>
                  <a:cubicBezTo>
                    <a:pt x="306690" y="110838"/>
                    <a:pt x="307228" y="111645"/>
                    <a:pt x="308035" y="112184"/>
                  </a:cubicBezTo>
                  <a:cubicBezTo>
                    <a:pt x="315568" y="118909"/>
                    <a:pt x="323370" y="124828"/>
                    <a:pt x="334400" y="123214"/>
                  </a:cubicBezTo>
                  <a:cubicBezTo>
                    <a:pt x="341395" y="122406"/>
                    <a:pt x="348389" y="121599"/>
                    <a:pt x="355384" y="121061"/>
                  </a:cubicBezTo>
                  <a:cubicBezTo>
                    <a:pt x="356191" y="121061"/>
                    <a:pt x="356998" y="120792"/>
                    <a:pt x="357805" y="120792"/>
                  </a:cubicBezTo>
                  <a:cubicBezTo>
                    <a:pt x="348389" y="123214"/>
                    <a:pt x="339780" y="127787"/>
                    <a:pt x="332517" y="133706"/>
                  </a:cubicBezTo>
                  <a:cubicBezTo>
                    <a:pt x="331710" y="134513"/>
                    <a:pt x="331441" y="135589"/>
                    <a:pt x="331979" y="136396"/>
                  </a:cubicBezTo>
                  <a:cubicBezTo>
                    <a:pt x="336283" y="146350"/>
                    <a:pt x="317989" y="149040"/>
                    <a:pt x="312609" y="152537"/>
                  </a:cubicBezTo>
                  <a:cubicBezTo>
                    <a:pt x="308842" y="154959"/>
                    <a:pt x="306690" y="158994"/>
                    <a:pt x="305076" y="163029"/>
                  </a:cubicBezTo>
                  <a:cubicBezTo>
                    <a:pt x="302117" y="170562"/>
                    <a:pt x="299426" y="179440"/>
                    <a:pt x="289204" y="176212"/>
                  </a:cubicBezTo>
                  <a:cubicBezTo>
                    <a:pt x="286513" y="175404"/>
                    <a:pt x="283285" y="175673"/>
                    <a:pt x="281402" y="178095"/>
                  </a:cubicBezTo>
                  <a:cubicBezTo>
                    <a:pt x="277097" y="183206"/>
                    <a:pt x="274945" y="189932"/>
                    <a:pt x="273600" y="196657"/>
                  </a:cubicBezTo>
                  <a:cubicBezTo>
                    <a:pt x="273600" y="196657"/>
                    <a:pt x="273600" y="196657"/>
                    <a:pt x="273331" y="196657"/>
                  </a:cubicBezTo>
                  <a:cubicBezTo>
                    <a:pt x="273331" y="196119"/>
                    <a:pt x="273331" y="195581"/>
                    <a:pt x="273331" y="195312"/>
                  </a:cubicBezTo>
                  <a:cubicBezTo>
                    <a:pt x="273062" y="194774"/>
                    <a:pt x="271717" y="193967"/>
                    <a:pt x="271448" y="194236"/>
                  </a:cubicBezTo>
                  <a:cubicBezTo>
                    <a:pt x="269834" y="194774"/>
                    <a:pt x="268489" y="195581"/>
                    <a:pt x="266874" y="196119"/>
                  </a:cubicBezTo>
                  <a:cubicBezTo>
                    <a:pt x="259342" y="195581"/>
                    <a:pt x="252078" y="205535"/>
                    <a:pt x="247774" y="211185"/>
                  </a:cubicBezTo>
                  <a:cubicBezTo>
                    <a:pt x="246159" y="211185"/>
                    <a:pt x="244545" y="211992"/>
                    <a:pt x="243200" y="213606"/>
                  </a:cubicBezTo>
                  <a:cubicBezTo>
                    <a:pt x="240779" y="217103"/>
                    <a:pt x="243469" y="223829"/>
                    <a:pt x="245621" y="228671"/>
                  </a:cubicBezTo>
                  <a:cubicBezTo>
                    <a:pt x="236475" y="227595"/>
                    <a:pt x="236206" y="217641"/>
                    <a:pt x="228135" y="213606"/>
                  </a:cubicBezTo>
                  <a:cubicBezTo>
                    <a:pt x="226252" y="212530"/>
                    <a:pt x="224368" y="212799"/>
                    <a:pt x="222216" y="213606"/>
                  </a:cubicBezTo>
                  <a:cubicBezTo>
                    <a:pt x="220871" y="214144"/>
                    <a:pt x="220602" y="214682"/>
                    <a:pt x="219526" y="215489"/>
                  </a:cubicBezTo>
                  <a:cubicBezTo>
                    <a:pt x="216836" y="214682"/>
                    <a:pt x="215491" y="213068"/>
                    <a:pt x="215760" y="210647"/>
                  </a:cubicBezTo>
                  <a:cubicBezTo>
                    <a:pt x="215491" y="209302"/>
                    <a:pt x="214415" y="208495"/>
                    <a:pt x="213069" y="208226"/>
                  </a:cubicBezTo>
                  <a:cubicBezTo>
                    <a:pt x="212262" y="208226"/>
                    <a:pt x="211724" y="207957"/>
                    <a:pt x="211186" y="207957"/>
                  </a:cubicBezTo>
                  <a:cubicBezTo>
                    <a:pt x="210917" y="207687"/>
                    <a:pt x="210917" y="207418"/>
                    <a:pt x="210648" y="207149"/>
                  </a:cubicBezTo>
                  <a:cubicBezTo>
                    <a:pt x="204999" y="200962"/>
                    <a:pt x="198273" y="196926"/>
                    <a:pt x="189664" y="195581"/>
                  </a:cubicBezTo>
                  <a:cubicBezTo>
                    <a:pt x="185091" y="195043"/>
                    <a:pt x="180517" y="193698"/>
                    <a:pt x="175944" y="192622"/>
                  </a:cubicBezTo>
                  <a:cubicBezTo>
                    <a:pt x="170832" y="191277"/>
                    <a:pt x="167066" y="188318"/>
                    <a:pt x="163569" y="184551"/>
                  </a:cubicBezTo>
                  <a:cubicBezTo>
                    <a:pt x="161686" y="182399"/>
                    <a:pt x="159802" y="180247"/>
                    <a:pt x="157650" y="178095"/>
                  </a:cubicBezTo>
                  <a:cubicBezTo>
                    <a:pt x="154691" y="175404"/>
                    <a:pt x="151194" y="173521"/>
                    <a:pt x="147158" y="175404"/>
                  </a:cubicBezTo>
                  <a:cubicBezTo>
                    <a:pt x="142585" y="177557"/>
                    <a:pt x="138549" y="180516"/>
                    <a:pt x="138818" y="186434"/>
                  </a:cubicBezTo>
                  <a:cubicBezTo>
                    <a:pt x="138818" y="190201"/>
                    <a:pt x="139625" y="193429"/>
                    <a:pt x="142316" y="196119"/>
                  </a:cubicBezTo>
                  <a:cubicBezTo>
                    <a:pt x="144468" y="198541"/>
                    <a:pt x="146889" y="200693"/>
                    <a:pt x="148772" y="203114"/>
                  </a:cubicBezTo>
                  <a:cubicBezTo>
                    <a:pt x="151732" y="206611"/>
                    <a:pt x="150925" y="209302"/>
                    <a:pt x="147427" y="211992"/>
                  </a:cubicBezTo>
                  <a:cubicBezTo>
                    <a:pt x="145544" y="213337"/>
                    <a:pt x="143392" y="214144"/>
                    <a:pt x="140702" y="213606"/>
                  </a:cubicBezTo>
                  <a:cubicBezTo>
                    <a:pt x="137204" y="213068"/>
                    <a:pt x="134245" y="214413"/>
                    <a:pt x="131824" y="216565"/>
                  </a:cubicBezTo>
                  <a:cubicBezTo>
                    <a:pt x="131017" y="217372"/>
                    <a:pt x="130479" y="218718"/>
                    <a:pt x="130748" y="219525"/>
                  </a:cubicBezTo>
                  <a:cubicBezTo>
                    <a:pt x="131286" y="220601"/>
                    <a:pt x="132362" y="222215"/>
                    <a:pt x="133438" y="222484"/>
                  </a:cubicBezTo>
                  <a:cubicBezTo>
                    <a:pt x="135321" y="222753"/>
                    <a:pt x="137473" y="222753"/>
                    <a:pt x="139356" y="221946"/>
                  </a:cubicBezTo>
                  <a:cubicBezTo>
                    <a:pt x="142047" y="220870"/>
                    <a:pt x="144468" y="221408"/>
                    <a:pt x="146889" y="223022"/>
                  </a:cubicBezTo>
                  <a:cubicBezTo>
                    <a:pt x="150925" y="225443"/>
                    <a:pt x="154960" y="227595"/>
                    <a:pt x="158995" y="230286"/>
                  </a:cubicBezTo>
                  <a:cubicBezTo>
                    <a:pt x="160071" y="231093"/>
                    <a:pt x="160609" y="232438"/>
                    <a:pt x="161417" y="233514"/>
                  </a:cubicBezTo>
                  <a:cubicBezTo>
                    <a:pt x="159264" y="236204"/>
                    <a:pt x="156574" y="236204"/>
                    <a:pt x="153884" y="236742"/>
                  </a:cubicBezTo>
                  <a:cubicBezTo>
                    <a:pt x="148772" y="237818"/>
                    <a:pt x="143661" y="238894"/>
                    <a:pt x="139087" y="241854"/>
                  </a:cubicBezTo>
                  <a:cubicBezTo>
                    <a:pt x="137204" y="243199"/>
                    <a:pt x="135321" y="243199"/>
                    <a:pt x="133169" y="242930"/>
                  </a:cubicBezTo>
                  <a:cubicBezTo>
                    <a:pt x="128057" y="242123"/>
                    <a:pt x="123484" y="243468"/>
                    <a:pt x="118642" y="245351"/>
                  </a:cubicBezTo>
                  <a:cubicBezTo>
                    <a:pt x="105190" y="251001"/>
                    <a:pt x="91470" y="255843"/>
                    <a:pt x="77750" y="261224"/>
                  </a:cubicBezTo>
                  <a:cubicBezTo>
                    <a:pt x="61339" y="267949"/>
                    <a:pt x="44929" y="274944"/>
                    <a:pt x="28249" y="281669"/>
                  </a:cubicBezTo>
                  <a:cubicBezTo>
                    <a:pt x="20985" y="284629"/>
                    <a:pt x="13453" y="287319"/>
                    <a:pt x="6189" y="290278"/>
                  </a:cubicBezTo>
                  <a:cubicBezTo>
                    <a:pt x="4575" y="290816"/>
                    <a:pt x="2961" y="291354"/>
                    <a:pt x="539" y="291892"/>
                  </a:cubicBezTo>
                  <a:cubicBezTo>
                    <a:pt x="2154" y="295121"/>
                    <a:pt x="2961" y="297004"/>
                    <a:pt x="4037" y="299425"/>
                  </a:cubicBezTo>
                  <a:cubicBezTo>
                    <a:pt x="3499" y="300232"/>
                    <a:pt x="3230" y="301846"/>
                    <a:pt x="2423" y="302922"/>
                  </a:cubicBezTo>
                  <a:cubicBezTo>
                    <a:pt x="-537" y="306958"/>
                    <a:pt x="-268" y="310993"/>
                    <a:pt x="539" y="315567"/>
                  </a:cubicBezTo>
                  <a:cubicBezTo>
                    <a:pt x="808" y="316643"/>
                    <a:pt x="1077" y="317988"/>
                    <a:pt x="1616" y="318795"/>
                  </a:cubicBezTo>
                  <a:cubicBezTo>
                    <a:pt x="8610" y="334129"/>
                    <a:pt x="12108" y="351078"/>
                    <a:pt x="19371" y="366412"/>
                  </a:cubicBezTo>
                  <a:cubicBezTo>
                    <a:pt x="24752" y="377980"/>
                    <a:pt x="29863" y="389818"/>
                    <a:pt x="35782" y="401386"/>
                  </a:cubicBezTo>
                  <a:cubicBezTo>
                    <a:pt x="45198" y="419948"/>
                    <a:pt x="57035" y="436897"/>
                    <a:pt x="70755" y="452769"/>
                  </a:cubicBezTo>
                  <a:cubicBezTo>
                    <a:pt x="80171" y="463530"/>
                    <a:pt x="89587" y="474560"/>
                    <a:pt x="100886" y="483438"/>
                  </a:cubicBezTo>
                  <a:cubicBezTo>
                    <a:pt x="103307" y="485322"/>
                    <a:pt x="105997" y="487205"/>
                    <a:pt x="108688" y="489088"/>
                  </a:cubicBezTo>
                  <a:cubicBezTo>
                    <a:pt x="113530" y="492585"/>
                    <a:pt x="118372" y="495813"/>
                    <a:pt x="122946" y="499311"/>
                  </a:cubicBezTo>
                  <a:cubicBezTo>
                    <a:pt x="132631" y="507382"/>
                    <a:pt x="142854" y="514645"/>
                    <a:pt x="154422" y="520026"/>
                  </a:cubicBezTo>
                  <a:cubicBezTo>
                    <a:pt x="163838" y="524599"/>
                    <a:pt x="173254" y="529711"/>
                    <a:pt x="182939" y="533746"/>
                  </a:cubicBezTo>
                  <a:cubicBezTo>
                    <a:pt x="204461" y="542893"/>
                    <a:pt x="226790" y="550426"/>
                    <a:pt x="250464" y="553654"/>
                  </a:cubicBezTo>
                  <a:close/>
                  <a:moveTo>
                    <a:pt x="56497" y="421294"/>
                  </a:moveTo>
                  <a:cubicBezTo>
                    <a:pt x="61608" y="427750"/>
                    <a:pt x="66182" y="434476"/>
                    <a:pt x="71831" y="440394"/>
                  </a:cubicBezTo>
                  <a:cubicBezTo>
                    <a:pt x="82861" y="451962"/>
                    <a:pt x="94160" y="463261"/>
                    <a:pt x="105728" y="474291"/>
                  </a:cubicBezTo>
                  <a:cubicBezTo>
                    <a:pt x="111916" y="480210"/>
                    <a:pt x="118642" y="485322"/>
                    <a:pt x="125367" y="490433"/>
                  </a:cubicBezTo>
                  <a:cubicBezTo>
                    <a:pt x="131286" y="495006"/>
                    <a:pt x="137742" y="499042"/>
                    <a:pt x="143930" y="503615"/>
                  </a:cubicBezTo>
                  <a:cubicBezTo>
                    <a:pt x="148234" y="506844"/>
                    <a:pt x="152270" y="510610"/>
                    <a:pt x="156305" y="514107"/>
                  </a:cubicBezTo>
                  <a:cubicBezTo>
                    <a:pt x="152808" y="512493"/>
                    <a:pt x="149041" y="511148"/>
                    <a:pt x="145544" y="508996"/>
                  </a:cubicBezTo>
                  <a:cubicBezTo>
                    <a:pt x="140433" y="505767"/>
                    <a:pt x="135590" y="502001"/>
                    <a:pt x="130748" y="498235"/>
                  </a:cubicBezTo>
                  <a:cubicBezTo>
                    <a:pt x="124560" y="493661"/>
                    <a:pt x="118642" y="489088"/>
                    <a:pt x="112723" y="484514"/>
                  </a:cubicBezTo>
                  <a:cubicBezTo>
                    <a:pt x="106266" y="479403"/>
                    <a:pt x="99541" y="474830"/>
                    <a:pt x="93622" y="469180"/>
                  </a:cubicBezTo>
                  <a:cubicBezTo>
                    <a:pt x="87166" y="463261"/>
                    <a:pt x="81785" y="456267"/>
                    <a:pt x="75867" y="450079"/>
                  </a:cubicBezTo>
                  <a:cubicBezTo>
                    <a:pt x="66720" y="440663"/>
                    <a:pt x="59994" y="429364"/>
                    <a:pt x="52192" y="418334"/>
                  </a:cubicBezTo>
                  <a:cubicBezTo>
                    <a:pt x="54883" y="418065"/>
                    <a:pt x="55421" y="419948"/>
                    <a:pt x="56497" y="421294"/>
                  </a:cubicBezTo>
                  <a:close/>
                  <a:moveTo>
                    <a:pt x="9686" y="320947"/>
                  </a:moveTo>
                  <a:cubicBezTo>
                    <a:pt x="9955" y="321754"/>
                    <a:pt x="10224" y="322830"/>
                    <a:pt x="10493" y="323637"/>
                  </a:cubicBezTo>
                  <a:cubicBezTo>
                    <a:pt x="10224" y="323637"/>
                    <a:pt x="9686" y="323906"/>
                    <a:pt x="9417" y="323906"/>
                  </a:cubicBezTo>
                  <a:cubicBezTo>
                    <a:pt x="8879" y="323099"/>
                    <a:pt x="8610" y="322292"/>
                    <a:pt x="8341" y="321216"/>
                  </a:cubicBezTo>
                  <a:cubicBezTo>
                    <a:pt x="8341" y="320947"/>
                    <a:pt x="8879" y="320409"/>
                    <a:pt x="9148" y="320140"/>
                  </a:cubicBezTo>
                  <a:cubicBezTo>
                    <a:pt x="9148" y="320409"/>
                    <a:pt x="9686" y="320678"/>
                    <a:pt x="9686" y="320947"/>
                  </a:cubicBezTo>
                  <a:close/>
                  <a:moveTo>
                    <a:pt x="101155" y="257995"/>
                  </a:moveTo>
                  <a:cubicBezTo>
                    <a:pt x="94160" y="263645"/>
                    <a:pt x="86896" y="267680"/>
                    <a:pt x="78826" y="270639"/>
                  </a:cubicBezTo>
                  <a:cubicBezTo>
                    <a:pt x="71293" y="273599"/>
                    <a:pt x="63760" y="276827"/>
                    <a:pt x="56228" y="280055"/>
                  </a:cubicBezTo>
                  <a:cubicBezTo>
                    <a:pt x="44121" y="285167"/>
                    <a:pt x="32284" y="290547"/>
                    <a:pt x="20178" y="295659"/>
                  </a:cubicBezTo>
                  <a:cubicBezTo>
                    <a:pt x="18833" y="296197"/>
                    <a:pt x="17488" y="296735"/>
                    <a:pt x="16143" y="297273"/>
                  </a:cubicBezTo>
                  <a:cubicBezTo>
                    <a:pt x="15336" y="297542"/>
                    <a:pt x="14260" y="298080"/>
                    <a:pt x="13722" y="297811"/>
                  </a:cubicBezTo>
                  <a:cubicBezTo>
                    <a:pt x="12915" y="297542"/>
                    <a:pt x="11838" y="296735"/>
                    <a:pt x="11300" y="296197"/>
                  </a:cubicBezTo>
                  <a:cubicBezTo>
                    <a:pt x="11031" y="295928"/>
                    <a:pt x="11838" y="294583"/>
                    <a:pt x="12646" y="294314"/>
                  </a:cubicBezTo>
                  <a:cubicBezTo>
                    <a:pt x="19909" y="291085"/>
                    <a:pt x="27173" y="288126"/>
                    <a:pt x="34437" y="285167"/>
                  </a:cubicBezTo>
                  <a:cubicBezTo>
                    <a:pt x="53537" y="277365"/>
                    <a:pt x="72638" y="269294"/>
                    <a:pt x="91739" y="261493"/>
                  </a:cubicBezTo>
                  <a:cubicBezTo>
                    <a:pt x="94698" y="260147"/>
                    <a:pt x="97927" y="259071"/>
                    <a:pt x="101155" y="257995"/>
                  </a:cubicBezTo>
                  <a:close/>
                  <a:moveTo>
                    <a:pt x="167873" y="212530"/>
                  </a:moveTo>
                  <a:cubicBezTo>
                    <a:pt x="171639" y="214144"/>
                    <a:pt x="175137" y="216027"/>
                    <a:pt x="178903" y="217910"/>
                  </a:cubicBezTo>
                  <a:cubicBezTo>
                    <a:pt x="180248" y="218448"/>
                    <a:pt x="181324" y="219525"/>
                    <a:pt x="182132" y="220601"/>
                  </a:cubicBezTo>
                  <a:cubicBezTo>
                    <a:pt x="182670" y="221677"/>
                    <a:pt x="183208" y="223560"/>
                    <a:pt x="182670" y="224636"/>
                  </a:cubicBezTo>
                  <a:cubicBezTo>
                    <a:pt x="179710" y="230824"/>
                    <a:pt x="170294" y="233245"/>
                    <a:pt x="164914" y="229210"/>
                  </a:cubicBezTo>
                  <a:cubicBezTo>
                    <a:pt x="160878" y="225981"/>
                    <a:pt x="156574" y="223022"/>
                    <a:pt x="151732" y="220870"/>
                  </a:cubicBezTo>
                  <a:cubicBezTo>
                    <a:pt x="150656" y="220332"/>
                    <a:pt x="149579" y="218987"/>
                    <a:pt x="148772" y="218179"/>
                  </a:cubicBezTo>
                  <a:cubicBezTo>
                    <a:pt x="155498" y="210647"/>
                    <a:pt x="159802" y="209571"/>
                    <a:pt x="167873" y="212530"/>
                  </a:cubicBezTo>
                  <a:close/>
                  <a:moveTo>
                    <a:pt x="178634" y="211992"/>
                  </a:moveTo>
                  <a:cubicBezTo>
                    <a:pt x="185629" y="213068"/>
                    <a:pt x="190740" y="216834"/>
                    <a:pt x="193431" y="223022"/>
                  </a:cubicBezTo>
                  <a:cubicBezTo>
                    <a:pt x="194238" y="224636"/>
                    <a:pt x="194507" y="226519"/>
                    <a:pt x="192893" y="227864"/>
                  </a:cubicBezTo>
                  <a:cubicBezTo>
                    <a:pt x="191547" y="228940"/>
                    <a:pt x="189664" y="229210"/>
                    <a:pt x="187781" y="227595"/>
                  </a:cubicBezTo>
                  <a:cubicBezTo>
                    <a:pt x="189395" y="219794"/>
                    <a:pt x="185360" y="214951"/>
                    <a:pt x="178634" y="211992"/>
                  </a:cubicBezTo>
                  <a:close/>
                  <a:moveTo>
                    <a:pt x="366683" y="122406"/>
                  </a:moveTo>
                  <a:cubicBezTo>
                    <a:pt x="368297" y="124021"/>
                    <a:pt x="369642" y="125904"/>
                    <a:pt x="370180" y="128056"/>
                  </a:cubicBezTo>
                  <a:cubicBezTo>
                    <a:pt x="371794" y="134244"/>
                    <a:pt x="375561" y="139086"/>
                    <a:pt x="378520" y="144198"/>
                  </a:cubicBezTo>
                  <a:cubicBezTo>
                    <a:pt x="378789" y="144467"/>
                    <a:pt x="378789" y="144736"/>
                    <a:pt x="379058" y="145005"/>
                  </a:cubicBezTo>
                  <a:cubicBezTo>
                    <a:pt x="384169" y="151461"/>
                    <a:pt x="380672" y="156035"/>
                    <a:pt x="375023" y="157918"/>
                  </a:cubicBezTo>
                  <a:cubicBezTo>
                    <a:pt x="365876" y="161146"/>
                    <a:pt x="356460" y="162760"/>
                    <a:pt x="346506" y="160070"/>
                  </a:cubicBezTo>
                  <a:cubicBezTo>
                    <a:pt x="341932" y="158725"/>
                    <a:pt x="337359" y="157918"/>
                    <a:pt x="332786" y="157111"/>
                  </a:cubicBezTo>
                  <a:cubicBezTo>
                    <a:pt x="326598" y="156304"/>
                    <a:pt x="323639" y="158187"/>
                    <a:pt x="321487" y="164105"/>
                  </a:cubicBezTo>
                  <a:cubicBezTo>
                    <a:pt x="320680" y="166527"/>
                    <a:pt x="320410" y="169217"/>
                    <a:pt x="320141" y="171907"/>
                  </a:cubicBezTo>
                  <a:cubicBezTo>
                    <a:pt x="319872" y="175135"/>
                    <a:pt x="319603" y="178364"/>
                    <a:pt x="319334" y="181592"/>
                  </a:cubicBezTo>
                  <a:cubicBezTo>
                    <a:pt x="319065" y="185896"/>
                    <a:pt x="316644" y="188587"/>
                    <a:pt x="312878" y="190470"/>
                  </a:cubicBezTo>
                  <a:cubicBezTo>
                    <a:pt x="307497" y="193160"/>
                    <a:pt x="301848" y="193967"/>
                    <a:pt x="295929" y="192891"/>
                  </a:cubicBezTo>
                  <a:cubicBezTo>
                    <a:pt x="291894" y="192084"/>
                    <a:pt x="291894" y="192084"/>
                    <a:pt x="287320" y="193967"/>
                  </a:cubicBezTo>
                  <a:cubicBezTo>
                    <a:pt x="289473" y="197196"/>
                    <a:pt x="292970" y="196657"/>
                    <a:pt x="295929" y="197196"/>
                  </a:cubicBezTo>
                  <a:cubicBezTo>
                    <a:pt x="298619" y="197734"/>
                    <a:pt x="301848" y="198003"/>
                    <a:pt x="304538" y="197734"/>
                  </a:cubicBezTo>
                  <a:cubicBezTo>
                    <a:pt x="307497" y="197465"/>
                    <a:pt x="310726" y="196388"/>
                    <a:pt x="314761" y="195581"/>
                  </a:cubicBezTo>
                  <a:cubicBezTo>
                    <a:pt x="313416" y="198003"/>
                    <a:pt x="312609" y="199617"/>
                    <a:pt x="312071" y="200962"/>
                  </a:cubicBezTo>
                  <a:cubicBezTo>
                    <a:pt x="310995" y="203921"/>
                    <a:pt x="313147" y="206611"/>
                    <a:pt x="316106" y="205804"/>
                  </a:cubicBezTo>
                  <a:cubicBezTo>
                    <a:pt x="322025" y="204459"/>
                    <a:pt x="327943" y="202845"/>
                    <a:pt x="333862" y="200962"/>
                  </a:cubicBezTo>
                  <a:cubicBezTo>
                    <a:pt x="348658" y="196119"/>
                    <a:pt x="363185" y="191277"/>
                    <a:pt x="377982" y="186434"/>
                  </a:cubicBezTo>
                  <a:cubicBezTo>
                    <a:pt x="379596" y="188587"/>
                    <a:pt x="377713" y="190470"/>
                    <a:pt x="377444" y="192084"/>
                  </a:cubicBezTo>
                  <a:cubicBezTo>
                    <a:pt x="377175" y="193698"/>
                    <a:pt x="376368" y="195312"/>
                    <a:pt x="375830" y="196657"/>
                  </a:cubicBezTo>
                  <a:cubicBezTo>
                    <a:pt x="372870" y="198003"/>
                    <a:pt x="369911" y="198810"/>
                    <a:pt x="367759" y="200424"/>
                  </a:cubicBezTo>
                  <a:cubicBezTo>
                    <a:pt x="365338" y="202307"/>
                    <a:pt x="363454" y="205266"/>
                    <a:pt x="361840" y="207957"/>
                  </a:cubicBezTo>
                  <a:cubicBezTo>
                    <a:pt x="359150" y="211992"/>
                    <a:pt x="356729" y="216296"/>
                    <a:pt x="354039" y="220870"/>
                  </a:cubicBezTo>
                  <a:cubicBezTo>
                    <a:pt x="330364" y="211992"/>
                    <a:pt x="306690" y="211454"/>
                    <a:pt x="281940" y="219525"/>
                  </a:cubicBezTo>
                  <a:cubicBezTo>
                    <a:pt x="280864" y="218448"/>
                    <a:pt x="279250" y="216834"/>
                    <a:pt x="277366" y="215489"/>
                  </a:cubicBezTo>
                  <a:cubicBezTo>
                    <a:pt x="275752" y="214413"/>
                    <a:pt x="273869" y="213606"/>
                    <a:pt x="271717" y="213337"/>
                  </a:cubicBezTo>
                  <a:cubicBezTo>
                    <a:pt x="268758" y="212799"/>
                    <a:pt x="265798" y="215220"/>
                    <a:pt x="265798" y="218448"/>
                  </a:cubicBezTo>
                  <a:cubicBezTo>
                    <a:pt x="266605" y="228133"/>
                    <a:pt x="266874" y="237818"/>
                    <a:pt x="268758" y="247234"/>
                  </a:cubicBezTo>
                  <a:cubicBezTo>
                    <a:pt x="270103" y="253960"/>
                    <a:pt x="274138" y="260147"/>
                    <a:pt x="277366" y="267411"/>
                  </a:cubicBezTo>
                  <a:cubicBezTo>
                    <a:pt x="276828" y="268487"/>
                    <a:pt x="276021" y="270370"/>
                    <a:pt x="274676" y="272254"/>
                  </a:cubicBezTo>
                  <a:cubicBezTo>
                    <a:pt x="271717" y="276827"/>
                    <a:pt x="268758" y="277365"/>
                    <a:pt x="264991" y="273599"/>
                  </a:cubicBezTo>
                  <a:cubicBezTo>
                    <a:pt x="261763" y="270370"/>
                    <a:pt x="260418" y="266335"/>
                    <a:pt x="259342" y="262031"/>
                  </a:cubicBezTo>
                  <a:cubicBezTo>
                    <a:pt x="257997" y="255305"/>
                    <a:pt x="259073" y="248579"/>
                    <a:pt x="259880" y="241854"/>
                  </a:cubicBezTo>
                  <a:cubicBezTo>
                    <a:pt x="260149" y="239701"/>
                    <a:pt x="260687" y="237818"/>
                    <a:pt x="260956" y="235935"/>
                  </a:cubicBezTo>
                  <a:cubicBezTo>
                    <a:pt x="261225" y="234052"/>
                    <a:pt x="260956" y="232438"/>
                    <a:pt x="259073" y="231362"/>
                  </a:cubicBezTo>
                  <a:cubicBezTo>
                    <a:pt x="257728" y="230555"/>
                    <a:pt x="256382" y="231362"/>
                    <a:pt x="255037" y="233783"/>
                  </a:cubicBezTo>
                  <a:cubicBezTo>
                    <a:pt x="253423" y="237011"/>
                    <a:pt x="252347" y="240240"/>
                    <a:pt x="250464" y="243199"/>
                  </a:cubicBezTo>
                  <a:cubicBezTo>
                    <a:pt x="248581" y="246427"/>
                    <a:pt x="246698" y="249924"/>
                    <a:pt x="242124" y="249924"/>
                  </a:cubicBezTo>
                  <a:cubicBezTo>
                    <a:pt x="239703" y="248579"/>
                    <a:pt x="240241" y="246427"/>
                    <a:pt x="239972" y="244544"/>
                  </a:cubicBezTo>
                  <a:cubicBezTo>
                    <a:pt x="239972" y="242392"/>
                    <a:pt x="240510" y="240509"/>
                    <a:pt x="238089" y="238894"/>
                  </a:cubicBezTo>
                  <a:cubicBezTo>
                    <a:pt x="230556" y="240509"/>
                    <a:pt x="222754" y="242930"/>
                    <a:pt x="214146" y="241316"/>
                  </a:cubicBezTo>
                  <a:cubicBezTo>
                    <a:pt x="213876" y="235666"/>
                    <a:pt x="214415" y="230824"/>
                    <a:pt x="217105" y="225981"/>
                  </a:cubicBezTo>
                  <a:cubicBezTo>
                    <a:pt x="218181" y="223829"/>
                    <a:pt x="219526" y="221946"/>
                    <a:pt x="221409" y="220870"/>
                  </a:cubicBezTo>
                  <a:cubicBezTo>
                    <a:pt x="223561" y="220601"/>
                    <a:pt x="225714" y="220332"/>
                    <a:pt x="225983" y="220870"/>
                  </a:cubicBezTo>
                  <a:cubicBezTo>
                    <a:pt x="232439" y="230017"/>
                    <a:pt x="237282" y="237011"/>
                    <a:pt x="249926" y="235397"/>
                  </a:cubicBezTo>
                  <a:cubicBezTo>
                    <a:pt x="251540" y="235128"/>
                    <a:pt x="252885" y="233245"/>
                    <a:pt x="252347" y="231631"/>
                  </a:cubicBezTo>
                  <a:cubicBezTo>
                    <a:pt x="251271" y="227864"/>
                    <a:pt x="250464" y="221677"/>
                    <a:pt x="247505" y="218987"/>
                  </a:cubicBezTo>
                  <a:cubicBezTo>
                    <a:pt x="248043" y="218987"/>
                    <a:pt x="248850" y="218718"/>
                    <a:pt x="249388" y="218448"/>
                  </a:cubicBezTo>
                  <a:cubicBezTo>
                    <a:pt x="251002" y="217641"/>
                    <a:pt x="252885" y="216027"/>
                    <a:pt x="253692" y="214413"/>
                  </a:cubicBezTo>
                  <a:cubicBezTo>
                    <a:pt x="253961" y="213875"/>
                    <a:pt x="254230" y="213337"/>
                    <a:pt x="254499" y="212530"/>
                  </a:cubicBezTo>
                  <a:cubicBezTo>
                    <a:pt x="258535" y="207687"/>
                    <a:pt x="264991" y="201500"/>
                    <a:pt x="267950" y="206073"/>
                  </a:cubicBezTo>
                  <a:cubicBezTo>
                    <a:pt x="268758" y="207418"/>
                    <a:pt x="270103" y="209033"/>
                    <a:pt x="271986" y="209033"/>
                  </a:cubicBezTo>
                  <a:cubicBezTo>
                    <a:pt x="276290" y="209571"/>
                    <a:pt x="278443" y="206342"/>
                    <a:pt x="278981" y="202576"/>
                  </a:cubicBezTo>
                  <a:cubicBezTo>
                    <a:pt x="279788" y="196657"/>
                    <a:pt x="281402" y="189125"/>
                    <a:pt x="285168" y="184282"/>
                  </a:cubicBezTo>
                  <a:cubicBezTo>
                    <a:pt x="286244" y="182937"/>
                    <a:pt x="292432" y="185358"/>
                    <a:pt x="294046" y="184820"/>
                  </a:cubicBezTo>
                  <a:cubicBezTo>
                    <a:pt x="298888" y="183744"/>
                    <a:pt x="303193" y="180785"/>
                    <a:pt x="305614" y="176212"/>
                  </a:cubicBezTo>
                  <a:cubicBezTo>
                    <a:pt x="307228" y="172714"/>
                    <a:pt x="308304" y="169217"/>
                    <a:pt x="309649" y="165720"/>
                  </a:cubicBezTo>
                  <a:cubicBezTo>
                    <a:pt x="312609" y="157918"/>
                    <a:pt x="317720" y="154959"/>
                    <a:pt x="325522" y="152537"/>
                  </a:cubicBezTo>
                  <a:cubicBezTo>
                    <a:pt x="330902" y="150923"/>
                    <a:pt x="335476" y="149578"/>
                    <a:pt x="337090" y="143929"/>
                  </a:cubicBezTo>
                  <a:cubicBezTo>
                    <a:pt x="337628" y="141776"/>
                    <a:pt x="336821" y="139086"/>
                    <a:pt x="336014" y="137203"/>
                  </a:cubicBezTo>
                  <a:cubicBezTo>
                    <a:pt x="335207" y="135858"/>
                    <a:pt x="339242" y="132898"/>
                    <a:pt x="342740" y="131015"/>
                  </a:cubicBezTo>
                  <a:cubicBezTo>
                    <a:pt x="342740" y="131284"/>
                    <a:pt x="342740" y="131284"/>
                    <a:pt x="342740" y="131553"/>
                  </a:cubicBezTo>
                  <a:cubicBezTo>
                    <a:pt x="342740" y="132360"/>
                    <a:pt x="343009" y="133437"/>
                    <a:pt x="343547" y="133706"/>
                  </a:cubicBezTo>
                  <a:cubicBezTo>
                    <a:pt x="344354" y="134513"/>
                    <a:pt x="345430" y="134782"/>
                    <a:pt x="346506" y="135320"/>
                  </a:cubicBezTo>
                  <a:cubicBezTo>
                    <a:pt x="350272" y="136665"/>
                    <a:pt x="354308" y="137741"/>
                    <a:pt x="358343" y="139086"/>
                  </a:cubicBezTo>
                  <a:cubicBezTo>
                    <a:pt x="360226" y="139624"/>
                    <a:pt x="361840" y="140700"/>
                    <a:pt x="363993" y="141776"/>
                  </a:cubicBezTo>
                  <a:cubicBezTo>
                    <a:pt x="363454" y="145543"/>
                    <a:pt x="362917" y="148233"/>
                    <a:pt x="362378" y="151730"/>
                  </a:cubicBezTo>
                  <a:cubicBezTo>
                    <a:pt x="367759" y="152268"/>
                    <a:pt x="372332" y="151192"/>
                    <a:pt x="377713" y="149309"/>
                  </a:cubicBezTo>
                  <a:cubicBezTo>
                    <a:pt x="376368" y="147695"/>
                    <a:pt x="375561" y="146350"/>
                    <a:pt x="374485" y="145812"/>
                  </a:cubicBezTo>
                  <a:cubicBezTo>
                    <a:pt x="372063" y="145005"/>
                    <a:pt x="370449" y="143659"/>
                    <a:pt x="369642" y="141238"/>
                  </a:cubicBezTo>
                  <a:cubicBezTo>
                    <a:pt x="369104" y="139893"/>
                    <a:pt x="368028" y="138548"/>
                    <a:pt x="366952" y="138010"/>
                  </a:cubicBezTo>
                  <a:cubicBezTo>
                    <a:pt x="361033" y="134782"/>
                    <a:pt x="355115" y="131822"/>
                    <a:pt x="348927" y="129132"/>
                  </a:cubicBezTo>
                  <a:cubicBezTo>
                    <a:pt x="348120" y="128863"/>
                    <a:pt x="347313" y="128863"/>
                    <a:pt x="346237" y="128863"/>
                  </a:cubicBezTo>
                  <a:cubicBezTo>
                    <a:pt x="346506" y="128863"/>
                    <a:pt x="346506" y="128594"/>
                    <a:pt x="346775" y="128594"/>
                  </a:cubicBezTo>
                  <a:cubicBezTo>
                    <a:pt x="353770" y="125097"/>
                    <a:pt x="360226" y="123483"/>
                    <a:pt x="366683" y="122406"/>
                  </a:cubicBezTo>
                  <a:close/>
                  <a:moveTo>
                    <a:pt x="273331" y="238625"/>
                  </a:moveTo>
                  <a:cubicBezTo>
                    <a:pt x="273331" y="237549"/>
                    <a:pt x="274138" y="236204"/>
                    <a:pt x="274945" y="235935"/>
                  </a:cubicBezTo>
                  <a:cubicBezTo>
                    <a:pt x="276290" y="234859"/>
                    <a:pt x="277904" y="235935"/>
                    <a:pt x="278711" y="237280"/>
                  </a:cubicBezTo>
                  <a:cubicBezTo>
                    <a:pt x="279519" y="238356"/>
                    <a:pt x="280057" y="239971"/>
                    <a:pt x="280057" y="241316"/>
                  </a:cubicBezTo>
                  <a:cubicBezTo>
                    <a:pt x="280057" y="245351"/>
                    <a:pt x="279788" y="249386"/>
                    <a:pt x="279519" y="253422"/>
                  </a:cubicBezTo>
                  <a:cubicBezTo>
                    <a:pt x="274676" y="248848"/>
                    <a:pt x="273062" y="244006"/>
                    <a:pt x="273331" y="238625"/>
                  </a:cubicBezTo>
                  <a:close/>
                  <a:moveTo>
                    <a:pt x="360495" y="272792"/>
                  </a:moveTo>
                  <a:cubicBezTo>
                    <a:pt x="362917" y="271177"/>
                    <a:pt x="364262" y="270101"/>
                    <a:pt x="365876" y="269563"/>
                  </a:cubicBezTo>
                  <a:cubicBezTo>
                    <a:pt x="374485" y="266066"/>
                    <a:pt x="383631" y="263914"/>
                    <a:pt x="393047" y="262569"/>
                  </a:cubicBezTo>
                  <a:cubicBezTo>
                    <a:pt x="397083" y="262031"/>
                    <a:pt x="401387" y="261493"/>
                    <a:pt x="405153" y="262031"/>
                  </a:cubicBezTo>
                  <a:cubicBezTo>
                    <a:pt x="409458" y="262569"/>
                    <a:pt x="413493" y="264183"/>
                    <a:pt x="417529" y="265797"/>
                  </a:cubicBezTo>
                  <a:cubicBezTo>
                    <a:pt x="419412" y="266604"/>
                    <a:pt x="421026" y="267949"/>
                    <a:pt x="420488" y="270639"/>
                  </a:cubicBezTo>
                  <a:cubicBezTo>
                    <a:pt x="407575" y="277903"/>
                    <a:pt x="375830" y="279517"/>
                    <a:pt x="360495" y="272792"/>
                  </a:cubicBezTo>
                  <a:close/>
                  <a:moveTo>
                    <a:pt x="417798" y="278710"/>
                  </a:moveTo>
                  <a:cubicBezTo>
                    <a:pt x="405961" y="288395"/>
                    <a:pt x="394123" y="287050"/>
                    <a:pt x="381210" y="283284"/>
                  </a:cubicBezTo>
                  <a:cubicBezTo>
                    <a:pt x="393316" y="281938"/>
                    <a:pt x="404884" y="280324"/>
                    <a:pt x="417798" y="278710"/>
                  </a:cubicBezTo>
                  <a:close/>
                  <a:moveTo>
                    <a:pt x="377713" y="259071"/>
                  </a:moveTo>
                  <a:cubicBezTo>
                    <a:pt x="378251" y="257995"/>
                    <a:pt x="378520" y="257457"/>
                    <a:pt x="378789" y="257188"/>
                  </a:cubicBezTo>
                  <a:cubicBezTo>
                    <a:pt x="386322" y="252346"/>
                    <a:pt x="394661" y="249655"/>
                    <a:pt x="403270" y="248848"/>
                  </a:cubicBezTo>
                  <a:cubicBezTo>
                    <a:pt x="407575" y="248579"/>
                    <a:pt x="412148" y="249117"/>
                    <a:pt x="415914" y="250732"/>
                  </a:cubicBezTo>
                  <a:cubicBezTo>
                    <a:pt x="421564" y="252884"/>
                    <a:pt x="426675" y="256381"/>
                    <a:pt x="426945" y="265259"/>
                  </a:cubicBezTo>
                  <a:cubicBezTo>
                    <a:pt x="424792" y="263914"/>
                    <a:pt x="423716" y="263376"/>
                    <a:pt x="422909" y="262838"/>
                  </a:cubicBezTo>
                  <a:cubicBezTo>
                    <a:pt x="416991" y="257995"/>
                    <a:pt x="410265" y="255843"/>
                    <a:pt x="402732" y="256112"/>
                  </a:cubicBezTo>
                  <a:cubicBezTo>
                    <a:pt x="397621" y="256381"/>
                    <a:pt x="392240" y="256919"/>
                    <a:pt x="387129" y="257726"/>
                  </a:cubicBezTo>
                  <a:cubicBezTo>
                    <a:pt x="384169" y="257995"/>
                    <a:pt x="380941" y="258533"/>
                    <a:pt x="377713" y="259071"/>
                  </a:cubicBezTo>
                  <a:close/>
                  <a:moveTo>
                    <a:pt x="371794" y="169486"/>
                  </a:moveTo>
                  <a:cubicBezTo>
                    <a:pt x="373139" y="169217"/>
                    <a:pt x="374754" y="168948"/>
                    <a:pt x="376099" y="169217"/>
                  </a:cubicBezTo>
                  <a:cubicBezTo>
                    <a:pt x="377444" y="169486"/>
                    <a:pt x="378789" y="170024"/>
                    <a:pt x="379865" y="170831"/>
                  </a:cubicBezTo>
                  <a:cubicBezTo>
                    <a:pt x="380403" y="171100"/>
                    <a:pt x="380941" y="172445"/>
                    <a:pt x="380672" y="172983"/>
                  </a:cubicBezTo>
                  <a:cubicBezTo>
                    <a:pt x="380672" y="173790"/>
                    <a:pt x="379865" y="174328"/>
                    <a:pt x="379058" y="174866"/>
                  </a:cubicBezTo>
                  <a:cubicBezTo>
                    <a:pt x="378520" y="175135"/>
                    <a:pt x="377982" y="175404"/>
                    <a:pt x="377444" y="175404"/>
                  </a:cubicBezTo>
                  <a:cubicBezTo>
                    <a:pt x="363993" y="175942"/>
                    <a:pt x="351886" y="181054"/>
                    <a:pt x="340049" y="186703"/>
                  </a:cubicBezTo>
                  <a:cubicBezTo>
                    <a:pt x="337359" y="187780"/>
                    <a:pt x="334938" y="189125"/>
                    <a:pt x="332248" y="190201"/>
                  </a:cubicBezTo>
                  <a:cubicBezTo>
                    <a:pt x="331979" y="189932"/>
                    <a:pt x="331710" y="189394"/>
                    <a:pt x="331441" y="189125"/>
                  </a:cubicBezTo>
                  <a:cubicBezTo>
                    <a:pt x="332248" y="188318"/>
                    <a:pt x="332786" y="187511"/>
                    <a:pt x="333862" y="186703"/>
                  </a:cubicBezTo>
                  <a:cubicBezTo>
                    <a:pt x="345161" y="177826"/>
                    <a:pt x="358074" y="172714"/>
                    <a:pt x="371794" y="169486"/>
                  </a:cubicBezTo>
                  <a:close/>
                  <a:moveTo>
                    <a:pt x="342202" y="176212"/>
                  </a:moveTo>
                  <a:cubicBezTo>
                    <a:pt x="336283" y="179171"/>
                    <a:pt x="330902" y="182937"/>
                    <a:pt x="324984" y="186434"/>
                  </a:cubicBezTo>
                  <a:cubicBezTo>
                    <a:pt x="323370" y="183744"/>
                    <a:pt x="324715" y="181054"/>
                    <a:pt x="324984" y="178633"/>
                  </a:cubicBezTo>
                  <a:cubicBezTo>
                    <a:pt x="325522" y="174866"/>
                    <a:pt x="326060" y="171100"/>
                    <a:pt x="326867" y="167603"/>
                  </a:cubicBezTo>
                  <a:cubicBezTo>
                    <a:pt x="327674" y="164912"/>
                    <a:pt x="329557" y="163298"/>
                    <a:pt x="332786" y="163298"/>
                  </a:cubicBezTo>
                  <a:cubicBezTo>
                    <a:pt x="334938" y="163298"/>
                    <a:pt x="336821" y="163567"/>
                    <a:pt x="338973" y="163836"/>
                  </a:cubicBezTo>
                  <a:cubicBezTo>
                    <a:pt x="345699" y="164912"/>
                    <a:pt x="352693" y="165989"/>
                    <a:pt x="361302" y="167334"/>
                  </a:cubicBezTo>
                  <a:cubicBezTo>
                    <a:pt x="353501" y="170831"/>
                    <a:pt x="347851" y="173252"/>
                    <a:pt x="342202" y="176212"/>
                  </a:cubicBezTo>
                  <a:close/>
                  <a:moveTo>
                    <a:pt x="368835" y="183475"/>
                  </a:moveTo>
                  <a:cubicBezTo>
                    <a:pt x="361571" y="186703"/>
                    <a:pt x="355115" y="189125"/>
                    <a:pt x="348120" y="190201"/>
                  </a:cubicBezTo>
                  <a:cubicBezTo>
                    <a:pt x="357267" y="184820"/>
                    <a:pt x="362647" y="182937"/>
                    <a:pt x="368835" y="183475"/>
                  </a:cubicBezTo>
                  <a:close/>
                  <a:moveTo>
                    <a:pt x="399235" y="170293"/>
                  </a:moveTo>
                  <a:cubicBezTo>
                    <a:pt x="403270" y="166527"/>
                    <a:pt x="407575" y="163029"/>
                    <a:pt x="412417" y="160339"/>
                  </a:cubicBezTo>
                  <a:cubicBezTo>
                    <a:pt x="418067" y="156842"/>
                    <a:pt x="424523" y="156035"/>
                    <a:pt x="430980" y="158994"/>
                  </a:cubicBezTo>
                  <a:cubicBezTo>
                    <a:pt x="434208" y="160339"/>
                    <a:pt x="437167" y="162491"/>
                    <a:pt x="439858" y="164374"/>
                  </a:cubicBezTo>
                  <a:cubicBezTo>
                    <a:pt x="442548" y="166258"/>
                    <a:pt x="442817" y="168141"/>
                    <a:pt x="440665" y="172983"/>
                  </a:cubicBezTo>
                  <a:cubicBezTo>
                    <a:pt x="437167" y="165181"/>
                    <a:pt x="430442" y="164643"/>
                    <a:pt x="423447" y="164912"/>
                  </a:cubicBezTo>
                  <a:cubicBezTo>
                    <a:pt x="415107" y="165451"/>
                    <a:pt x="407575" y="167872"/>
                    <a:pt x="400849" y="173521"/>
                  </a:cubicBezTo>
                  <a:cubicBezTo>
                    <a:pt x="397890" y="175942"/>
                    <a:pt x="394392" y="178095"/>
                    <a:pt x="391164" y="180247"/>
                  </a:cubicBezTo>
                  <a:cubicBezTo>
                    <a:pt x="393854" y="176750"/>
                    <a:pt x="396007" y="172983"/>
                    <a:pt x="399235" y="170293"/>
                  </a:cubicBezTo>
                  <a:close/>
                  <a:moveTo>
                    <a:pt x="449543" y="161415"/>
                  </a:moveTo>
                  <a:cubicBezTo>
                    <a:pt x="451157" y="160339"/>
                    <a:pt x="453309" y="159532"/>
                    <a:pt x="455192" y="158994"/>
                  </a:cubicBezTo>
                  <a:cubicBezTo>
                    <a:pt x="458421" y="158187"/>
                    <a:pt x="461649" y="160608"/>
                    <a:pt x="462187" y="163836"/>
                  </a:cubicBezTo>
                  <a:cubicBezTo>
                    <a:pt x="462994" y="168679"/>
                    <a:pt x="460842" y="172445"/>
                    <a:pt x="456268" y="173790"/>
                  </a:cubicBezTo>
                  <a:cubicBezTo>
                    <a:pt x="453040" y="174597"/>
                    <a:pt x="449543" y="175404"/>
                    <a:pt x="445776" y="176212"/>
                  </a:cubicBezTo>
                  <a:cubicBezTo>
                    <a:pt x="446045" y="172176"/>
                    <a:pt x="446314" y="168679"/>
                    <a:pt x="446852" y="165451"/>
                  </a:cubicBezTo>
                  <a:cubicBezTo>
                    <a:pt x="447121" y="164105"/>
                    <a:pt x="448197" y="162222"/>
                    <a:pt x="449543" y="161415"/>
                  </a:cubicBezTo>
                  <a:close/>
                  <a:moveTo>
                    <a:pt x="434208" y="179171"/>
                  </a:moveTo>
                  <a:cubicBezTo>
                    <a:pt x="430980" y="186973"/>
                    <a:pt x="424792" y="192891"/>
                    <a:pt x="415914" y="195312"/>
                  </a:cubicBezTo>
                  <a:cubicBezTo>
                    <a:pt x="407037" y="198003"/>
                    <a:pt x="397890" y="199617"/>
                    <a:pt x="388743" y="201769"/>
                  </a:cubicBezTo>
                  <a:cubicBezTo>
                    <a:pt x="387936" y="202038"/>
                    <a:pt x="387129" y="201769"/>
                    <a:pt x="386053" y="201769"/>
                  </a:cubicBezTo>
                  <a:cubicBezTo>
                    <a:pt x="384169" y="201769"/>
                    <a:pt x="382824" y="199886"/>
                    <a:pt x="383631" y="198003"/>
                  </a:cubicBezTo>
                  <a:cubicBezTo>
                    <a:pt x="384708" y="196119"/>
                    <a:pt x="385515" y="194505"/>
                    <a:pt x="387129" y="192891"/>
                  </a:cubicBezTo>
                  <a:cubicBezTo>
                    <a:pt x="391971" y="188049"/>
                    <a:pt x="397083" y="183206"/>
                    <a:pt x="402194" y="178364"/>
                  </a:cubicBezTo>
                  <a:cubicBezTo>
                    <a:pt x="408382" y="172445"/>
                    <a:pt x="415914" y="169755"/>
                    <a:pt x="424254" y="169217"/>
                  </a:cubicBezTo>
                  <a:cubicBezTo>
                    <a:pt x="426137" y="169217"/>
                    <a:pt x="428290" y="169217"/>
                    <a:pt x="430173" y="169755"/>
                  </a:cubicBezTo>
                  <a:cubicBezTo>
                    <a:pt x="434746" y="171369"/>
                    <a:pt x="435822" y="173790"/>
                    <a:pt x="434208" y="179171"/>
                  </a:cubicBezTo>
                  <a:close/>
                  <a:moveTo>
                    <a:pt x="442279" y="188587"/>
                  </a:moveTo>
                  <a:cubicBezTo>
                    <a:pt x="442817" y="190201"/>
                    <a:pt x="443355" y="192353"/>
                    <a:pt x="444431" y="193967"/>
                  </a:cubicBezTo>
                  <a:cubicBezTo>
                    <a:pt x="447928" y="199079"/>
                    <a:pt x="446583" y="203921"/>
                    <a:pt x="444162" y="208764"/>
                  </a:cubicBezTo>
                  <a:cubicBezTo>
                    <a:pt x="443624" y="210109"/>
                    <a:pt x="442817" y="211185"/>
                    <a:pt x="442010" y="212530"/>
                  </a:cubicBezTo>
                  <a:cubicBezTo>
                    <a:pt x="437706" y="219794"/>
                    <a:pt x="436629" y="227057"/>
                    <a:pt x="440665" y="234859"/>
                  </a:cubicBezTo>
                  <a:cubicBezTo>
                    <a:pt x="442548" y="238625"/>
                    <a:pt x="443355" y="243199"/>
                    <a:pt x="444431" y="247234"/>
                  </a:cubicBezTo>
                  <a:cubicBezTo>
                    <a:pt x="445507" y="251270"/>
                    <a:pt x="442817" y="253960"/>
                    <a:pt x="440934" y="256650"/>
                  </a:cubicBezTo>
                  <a:cubicBezTo>
                    <a:pt x="439051" y="259340"/>
                    <a:pt x="436091" y="259340"/>
                    <a:pt x="432863" y="258533"/>
                  </a:cubicBezTo>
                  <a:cubicBezTo>
                    <a:pt x="432325" y="257726"/>
                    <a:pt x="431518" y="256650"/>
                    <a:pt x="430980" y="255843"/>
                  </a:cubicBezTo>
                  <a:cubicBezTo>
                    <a:pt x="426675" y="248579"/>
                    <a:pt x="420219" y="244544"/>
                    <a:pt x="411879" y="243468"/>
                  </a:cubicBezTo>
                  <a:cubicBezTo>
                    <a:pt x="407306" y="242930"/>
                    <a:pt x="402732" y="242661"/>
                    <a:pt x="397890" y="243737"/>
                  </a:cubicBezTo>
                  <a:cubicBezTo>
                    <a:pt x="396276" y="244006"/>
                    <a:pt x="394661" y="243737"/>
                    <a:pt x="392778" y="243737"/>
                  </a:cubicBezTo>
                  <a:cubicBezTo>
                    <a:pt x="392778" y="240240"/>
                    <a:pt x="393047" y="237280"/>
                    <a:pt x="393047" y="234321"/>
                  </a:cubicBezTo>
                  <a:cubicBezTo>
                    <a:pt x="392778" y="225174"/>
                    <a:pt x="389819" y="217910"/>
                    <a:pt x="380941" y="212799"/>
                  </a:cubicBezTo>
                  <a:cubicBezTo>
                    <a:pt x="387129" y="211723"/>
                    <a:pt x="393585" y="210378"/>
                    <a:pt x="399773" y="209840"/>
                  </a:cubicBezTo>
                  <a:cubicBezTo>
                    <a:pt x="409458" y="208764"/>
                    <a:pt x="418605" y="205804"/>
                    <a:pt x="427213" y="201500"/>
                  </a:cubicBezTo>
                  <a:cubicBezTo>
                    <a:pt x="432056" y="199079"/>
                    <a:pt x="436091" y="196119"/>
                    <a:pt x="438513" y="191008"/>
                  </a:cubicBezTo>
                  <a:cubicBezTo>
                    <a:pt x="438782" y="189932"/>
                    <a:pt x="439589" y="187780"/>
                    <a:pt x="442279" y="188587"/>
                  </a:cubicBezTo>
                  <a:close/>
                  <a:moveTo>
                    <a:pt x="379596" y="206611"/>
                  </a:moveTo>
                  <a:cubicBezTo>
                    <a:pt x="377982" y="207957"/>
                    <a:pt x="376368" y="206342"/>
                    <a:pt x="374754" y="206611"/>
                  </a:cubicBezTo>
                  <a:cubicBezTo>
                    <a:pt x="373139" y="206880"/>
                    <a:pt x="371256" y="207687"/>
                    <a:pt x="369104" y="208226"/>
                  </a:cubicBezTo>
                  <a:cubicBezTo>
                    <a:pt x="372870" y="202576"/>
                    <a:pt x="375023" y="202307"/>
                    <a:pt x="379596" y="206611"/>
                  </a:cubicBezTo>
                  <a:close/>
                  <a:moveTo>
                    <a:pt x="374215" y="241854"/>
                  </a:moveTo>
                  <a:cubicBezTo>
                    <a:pt x="372332" y="234859"/>
                    <a:pt x="372332" y="227595"/>
                    <a:pt x="374485" y="220870"/>
                  </a:cubicBezTo>
                  <a:cubicBezTo>
                    <a:pt x="379058" y="218718"/>
                    <a:pt x="381748" y="221139"/>
                    <a:pt x="384169" y="223560"/>
                  </a:cubicBezTo>
                  <a:cubicBezTo>
                    <a:pt x="388205" y="227864"/>
                    <a:pt x="389012" y="233245"/>
                    <a:pt x="387667" y="239701"/>
                  </a:cubicBezTo>
                  <a:cubicBezTo>
                    <a:pt x="384708" y="241585"/>
                    <a:pt x="382286" y="243199"/>
                    <a:pt x="379865" y="244275"/>
                  </a:cubicBezTo>
                  <a:cubicBezTo>
                    <a:pt x="377713" y="245620"/>
                    <a:pt x="375023" y="244275"/>
                    <a:pt x="374215" y="241854"/>
                  </a:cubicBezTo>
                  <a:close/>
                  <a:moveTo>
                    <a:pt x="361571" y="249117"/>
                  </a:moveTo>
                  <a:cubicBezTo>
                    <a:pt x="356191" y="238356"/>
                    <a:pt x="357805" y="224098"/>
                    <a:pt x="364531" y="215758"/>
                  </a:cubicBezTo>
                  <a:cubicBezTo>
                    <a:pt x="366952" y="216027"/>
                    <a:pt x="368028" y="217641"/>
                    <a:pt x="368028" y="219794"/>
                  </a:cubicBezTo>
                  <a:cubicBezTo>
                    <a:pt x="368028" y="225443"/>
                    <a:pt x="367759" y="230824"/>
                    <a:pt x="367759" y="236204"/>
                  </a:cubicBezTo>
                  <a:cubicBezTo>
                    <a:pt x="367490" y="241316"/>
                    <a:pt x="365607" y="245351"/>
                    <a:pt x="361571" y="249117"/>
                  </a:cubicBezTo>
                  <a:close/>
                  <a:moveTo>
                    <a:pt x="329826" y="237011"/>
                  </a:moveTo>
                  <a:cubicBezTo>
                    <a:pt x="330095" y="235666"/>
                    <a:pt x="330095" y="234859"/>
                    <a:pt x="330364" y="234052"/>
                  </a:cubicBezTo>
                  <a:cubicBezTo>
                    <a:pt x="331441" y="230017"/>
                    <a:pt x="331171" y="228671"/>
                    <a:pt x="327674" y="227057"/>
                  </a:cubicBezTo>
                  <a:cubicBezTo>
                    <a:pt x="324446" y="225712"/>
                    <a:pt x="321218" y="224636"/>
                    <a:pt x="317720" y="224367"/>
                  </a:cubicBezTo>
                  <a:cubicBezTo>
                    <a:pt x="312340" y="223829"/>
                    <a:pt x="306690" y="224098"/>
                    <a:pt x="301310" y="224098"/>
                  </a:cubicBezTo>
                  <a:cubicBezTo>
                    <a:pt x="299965" y="224098"/>
                    <a:pt x="298619" y="225174"/>
                    <a:pt x="297543" y="225981"/>
                  </a:cubicBezTo>
                  <a:cubicBezTo>
                    <a:pt x="295929" y="227057"/>
                    <a:pt x="294315" y="227595"/>
                    <a:pt x="292701" y="226250"/>
                  </a:cubicBezTo>
                  <a:cubicBezTo>
                    <a:pt x="292163" y="225712"/>
                    <a:pt x="291625" y="224905"/>
                    <a:pt x="291625" y="224098"/>
                  </a:cubicBezTo>
                  <a:cubicBezTo>
                    <a:pt x="291894" y="221946"/>
                    <a:pt x="294046" y="221677"/>
                    <a:pt x="295660" y="221408"/>
                  </a:cubicBezTo>
                  <a:cubicBezTo>
                    <a:pt x="309649" y="218448"/>
                    <a:pt x="323908" y="217910"/>
                    <a:pt x="338166" y="220601"/>
                  </a:cubicBezTo>
                  <a:cubicBezTo>
                    <a:pt x="341663" y="221139"/>
                    <a:pt x="344892" y="222753"/>
                    <a:pt x="347851" y="224367"/>
                  </a:cubicBezTo>
                  <a:cubicBezTo>
                    <a:pt x="351617" y="226519"/>
                    <a:pt x="351886" y="230017"/>
                    <a:pt x="348389" y="232707"/>
                  </a:cubicBezTo>
                  <a:cubicBezTo>
                    <a:pt x="342740" y="237011"/>
                    <a:pt x="336552" y="237818"/>
                    <a:pt x="329826" y="237011"/>
                  </a:cubicBezTo>
                  <a:close/>
                  <a:moveTo>
                    <a:pt x="312071" y="233514"/>
                  </a:moveTo>
                  <a:cubicBezTo>
                    <a:pt x="310995" y="233245"/>
                    <a:pt x="309111" y="232707"/>
                    <a:pt x="310187" y="230286"/>
                  </a:cubicBezTo>
                  <a:cubicBezTo>
                    <a:pt x="313416" y="230017"/>
                    <a:pt x="316644" y="229210"/>
                    <a:pt x="320948" y="231631"/>
                  </a:cubicBezTo>
                  <a:cubicBezTo>
                    <a:pt x="315299" y="234590"/>
                    <a:pt x="315299" y="234590"/>
                    <a:pt x="312071" y="233514"/>
                  </a:cubicBezTo>
                  <a:close/>
                  <a:moveTo>
                    <a:pt x="383093" y="110838"/>
                  </a:moveTo>
                  <a:cubicBezTo>
                    <a:pt x="387936" y="109493"/>
                    <a:pt x="392778" y="108686"/>
                    <a:pt x="397352" y="107610"/>
                  </a:cubicBezTo>
                  <a:cubicBezTo>
                    <a:pt x="397890" y="108148"/>
                    <a:pt x="398159" y="108148"/>
                    <a:pt x="398159" y="108417"/>
                  </a:cubicBezTo>
                  <a:cubicBezTo>
                    <a:pt x="400849" y="118102"/>
                    <a:pt x="406768" y="122406"/>
                    <a:pt x="417260" y="122676"/>
                  </a:cubicBezTo>
                  <a:cubicBezTo>
                    <a:pt x="425868" y="122945"/>
                    <a:pt x="432325" y="128056"/>
                    <a:pt x="437167" y="135320"/>
                  </a:cubicBezTo>
                  <a:cubicBezTo>
                    <a:pt x="438513" y="137203"/>
                    <a:pt x="438244" y="139086"/>
                    <a:pt x="436898" y="140969"/>
                  </a:cubicBezTo>
                  <a:cubicBezTo>
                    <a:pt x="434477" y="144198"/>
                    <a:pt x="432056" y="147426"/>
                    <a:pt x="428828" y="151461"/>
                  </a:cubicBezTo>
                  <a:cubicBezTo>
                    <a:pt x="423447" y="151192"/>
                    <a:pt x="418336" y="151999"/>
                    <a:pt x="413493" y="154151"/>
                  </a:cubicBezTo>
                  <a:cubicBezTo>
                    <a:pt x="405691" y="157111"/>
                    <a:pt x="399504" y="162222"/>
                    <a:pt x="393854" y="168141"/>
                  </a:cubicBezTo>
                  <a:cubicBezTo>
                    <a:pt x="392240" y="169755"/>
                    <a:pt x="391164" y="171907"/>
                    <a:pt x="388474" y="172176"/>
                  </a:cubicBezTo>
                  <a:cubicBezTo>
                    <a:pt x="387129" y="170562"/>
                    <a:pt x="386322" y="168679"/>
                    <a:pt x="384976" y="167334"/>
                  </a:cubicBezTo>
                  <a:cubicBezTo>
                    <a:pt x="383631" y="165720"/>
                    <a:pt x="381748" y="164374"/>
                    <a:pt x="380134" y="162760"/>
                  </a:cubicBezTo>
                  <a:cubicBezTo>
                    <a:pt x="381210" y="161415"/>
                    <a:pt x="382017" y="160608"/>
                    <a:pt x="382824" y="159801"/>
                  </a:cubicBezTo>
                  <a:cubicBezTo>
                    <a:pt x="388205" y="153613"/>
                    <a:pt x="388474" y="151192"/>
                    <a:pt x="384439" y="144198"/>
                  </a:cubicBezTo>
                  <a:cubicBezTo>
                    <a:pt x="382555" y="140969"/>
                    <a:pt x="380672" y="137472"/>
                    <a:pt x="378789" y="134513"/>
                  </a:cubicBezTo>
                  <a:cubicBezTo>
                    <a:pt x="376099" y="130477"/>
                    <a:pt x="375561" y="125904"/>
                    <a:pt x="375561" y="121061"/>
                  </a:cubicBezTo>
                  <a:cubicBezTo>
                    <a:pt x="375561" y="115412"/>
                    <a:pt x="377713" y="112184"/>
                    <a:pt x="383093" y="110838"/>
                  </a:cubicBezTo>
                  <a:close/>
                  <a:moveTo>
                    <a:pt x="401118" y="95235"/>
                  </a:moveTo>
                  <a:cubicBezTo>
                    <a:pt x="400849" y="96849"/>
                    <a:pt x="400849" y="97925"/>
                    <a:pt x="400580" y="98463"/>
                  </a:cubicBezTo>
                  <a:cubicBezTo>
                    <a:pt x="397621" y="101423"/>
                    <a:pt x="394123" y="103306"/>
                    <a:pt x="389819" y="104113"/>
                  </a:cubicBezTo>
                  <a:cubicBezTo>
                    <a:pt x="385784" y="104651"/>
                    <a:pt x="381748" y="105189"/>
                    <a:pt x="377713" y="105727"/>
                  </a:cubicBezTo>
                  <a:cubicBezTo>
                    <a:pt x="377444" y="105189"/>
                    <a:pt x="377175" y="104920"/>
                    <a:pt x="376906" y="104382"/>
                  </a:cubicBezTo>
                  <a:cubicBezTo>
                    <a:pt x="378251" y="103306"/>
                    <a:pt x="379327" y="101961"/>
                    <a:pt x="380672" y="100884"/>
                  </a:cubicBezTo>
                  <a:cubicBezTo>
                    <a:pt x="383900" y="98463"/>
                    <a:pt x="387129" y="95504"/>
                    <a:pt x="391702" y="98463"/>
                  </a:cubicBezTo>
                  <a:cubicBezTo>
                    <a:pt x="392509" y="99001"/>
                    <a:pt x="394392" y="98194"/>
                    <a:pt x="395737" y="97656"/>
                  </a:cubicBezTo>
                  <a:cubicBezTo>
                    <a:pt x="397621" y="97118"/>
                    <a:pt x="398966" y="96311"/>
                    <a:pt x="401118" y="95235"/>
                  </a:cubicBezTo>
                  <a:close/>
                  <a:moveTo>
                    <a:pt x="499312" y="23136"/>
                  </a:moveTo>
                  <a:cubicBezTo>
                    <a:pt x="487206" y="31207"/>
                    <a:pt x="475907" y="38740"/>
                    <a:pt x="464339" y="46272"/>
                  </a:cubicBezTo>
                  <a:cubicBezTo>
                    <a:pt x="463801" y="46810"/>
                    <a:pt x="462725" y="46541"/>
                    <a:pt x="461918" y="46810"/>
                  </a:cubicBezTo>
                  <a:cubicBezTo>
                    <a:pt x="462456" y="46003"/>
                    <a:pt x="462725" y="45465"/>
                    <a:pt x="463263" y="44927"/>
                  </a:cubicBezTo>
                  <a:cubicBezTo>
                    <a:pt x="471334" y="39009"/>
                    <a:pt x="479673" y="32821"/>
                    <a:pt x="487744" y="26903"/>
                  </a:cubicBezTo>
                  <a:cubicBezTo>
                    <a:pt x="489089" y="25826"/>
                    <a:pt x="490704" y="25288"/>
                    <a:pt x="492318" y="24481"/>
                  </a:cubicBezTo>
                  <a:cubicBezTo>
                    <a:pt x="494201" y="23943"/>
                    <a:pt x="495815" y="22329"/>
                    <a:pt x="499312" y="23136"/>
                  </a:cubicBezTo>
                  <a:close/>
                  <a:moveTo>
                    <a:pt x="346506" y="550426"/>
                  </a:moveTo>
                  <a:cubicBezTo>
                    <a:pt x="349196" y="549350"/>
                    <a:pt x="351617" y="548273"/>
                    <a:pt x="354308" y="547466"/>
                  </a:cubicBezTo>
                  <a:cubicBezTo>
                    <a:pt x="374754" y="541817"/>
                    <a:pt x="393585" y="532939"/>
                    <a:pt x="412148" y="522447"/>
                  </a:cubicBezTo>
                  <a:cubicBezTo>
                    <a:pt x="425330" y="514914"/>
                    <a:pt x="437706" y="506036"/>
                    <a:pt x="450081" y="497428"/>
                  </a:cubicBezTo>
                  <a:cubicBezTo>
                    <a:pt x="465953" y="486129"/>
                    <a:pt x="481826" y="474560"/>
                    <a:pt x="495546" y="460302"/>
                  </a:cubicBezTo>
                  <a:cubicBezTo>
                    <a:pt x="499312" y="456267"/>
                    <a:pt x="503348" y="452500"/>
                    <a:pt x="507383" y="448734"/>
                  </a:cubicBezTo>
                  <a:cubicBezTo>
                    <a:pt x="520565" y="435821"/>
                    <a:pt x="532940" y="422101"/>
                    <a:pt x="543432" y="407035"/>
                  </a:cubicBezTo>
                  <a:cubicBezTo>
                    <a:pt x="556615" y="387934"/>
                    <a:pt x="566569" y="367219"/>
                    <a:pt x="574639" y="345428"/>
                  </a:cubicBezTo>
                  <a:cubicBezTo>
                    <a:pt x="578675" y="334129"/>
                    <a:pt x="582172" y="322561"/>
                    <a:pt x="584593" y="310993"/>
                  </a:cubicBezTo>
                  <a:cubicBezTo>
                    <a:pt x="590243" y="285974"/>
                    <a:pt x="592664" y="260685"/>
                    <a:pt x="590243" y="235397"/>
                  </a:cubicBezTo>
                  <a:cubicBezTo>
                    <a:pt x="589167" y="223022"/>
                    <a:pt x="587015" y="210378"/>
                    <a:pt x="585400" y="198003"/>
                  </a:cubicBezTo>
                  <a:cubicBezTo>
                    <a:pt x="579751" y="159532"/>
                    <a:pt x="569797" y="121868"/>
                    <a:pt x="556346" y="85281"/>
                  </a:cubicBezTo>
                  <a:cubicBezTo>
                    <a:pt x="555808" y="83667"/>
                    <a:pt x="554462" y="82322"/>
                    <a:pt x="555808" y="80170"/>
                  </a:cubicBezTo>
                  <a:cubicBezTo>
                    <a:pt x="558498" y="83129"/>
                    <a:pt x="560112" y="86357"/>
                    <a:pt x="561726" y="89854"/>
                  </a:cubicBezTo>
                  <a:cubicBezTo>
                    <a:pt x="563609" y="93621"/>
                    <a:pt x="565223" y="97387"/>
                    <a:pt x="566838" y="100884"/>
                  </a:cubicBezTo>
                  <a:cubicBezTo>
                    <a:pt x="574639" y="116219"/>
                    <a:pt x="580827" y="132360"/>
                    <a:pt x="585669" y="149040"/>
                  </a:cubicBezTo>
                  <a:cubicBezTo>
                    <a:pt x="589705" y="163298"/>
                    <a:pt x="591857" y="178095"/>
                    <a:pt x="594816" y="192622"/>
                  </a:cubicBezTo>
                  <a:cubicBezTo>
                    <a:pt x="597506" y="206073"/>
                    <a:pt x="598852" y="219794"/>
                    <a:pt x="599928" y="233514"/>
                  </a:cubicBezTo>
                  <a:cubicBezTo>
                    <a:pt x="600735" y="244544"/>
                    <a:pt x="601542" y="255574"/>
                    <a:pt x="601004" y="266873"/>
                  </a:cubicBezTo>
                  <a:cubicBezTo>
                    <a:pt x="600735" y="273599"/>
                    <a:pt x="601004" y="280324"/>
                    <a:pt x="601004" y="287050"/>
                  </a:cubicBezTo>
                  <a:cubicBezTo>
                    <a:pt x="601004" y="291085"/>
                    <a:pt x="601004" y="295121"/>
                    <a:pt x="600735" y="299425"/>
                  </a:cubicBezTo>
                  <a:cubicBezTo>
                    <a:pt x="598852" y="325521"/>
                    <a:pt x="589974" y="349464"/>
                    <a:pt x="579213" y="373138"/>
                  </a:cubicBezTo>
                  <a:cubicBezTo>
                    <a:pt x="575984" y="380402"/>
                    <a:pt x="572487" y="387396"/>
                    <a:pt x="568721" y="394391"/>
                  </a:cubicBezTo>
                  <a:cubicBezTo>
                    <a:pt x="566300" y="398964"/>
                    <a:pt x="563340" y="403269"/>
                    <a:pt x="560650" y="408111"/>
                  </a:cubicBezTo>
                  <a:cubicBezTo>
                    <a:pt x="550158" y="427481"/>
                    <a:pt x="536976" y="444968"/>
                    <a:pt x="522448" y="461378"/>
                  </a:cubicBezTo>
                  <a:cubicBezTo>
                    <a:pt x="518682" y="465414"/>
                    <a:pt x="515185" y="469718"/>
                    <a:pt x="511149" y="473753"/>
                  </a:cubicBezTo>
                  <a:cubicBezTo>
                    <a:pt x="507383" y="477520"/>
                    <a:pt x="503348" y="480748"/>
                    <a:pt x="499312" y="484245"/>
                  </a:cubicBezTo>
                  <a:cubicBezTo>
                    <a:pt x="497429" y="485860"/>
                    <a:pt x="495277" y="486936"/>
                    <a:pt x="493663" y="488281"/>
                  </a:cubicBezTo>
                  <a:cubicBezTo>
                    <a:pt x="482095" y="498504"/>
                    <a:pt x="469182" y="507382"/>
                    <a:pt x="456268" y="515721"/>
                  </a:cubicBezTo>
                  <a:cubicBezTo>
                    <a:pt x="438244" y="527559"/>
                    <a:pt x="419412" y="537243"/>
                    <a:pt x="398697" y="542893"/>
                  </a:cubicBezTo>
                  <a:cubicBezTo>
                    <a:pt x="390626" y="545045"/>
                    <a:pt x="382017" y="546390"/>
                    <a:pt x="373947" y="548273"/>
                  </a:cubicBezTo>
                  <a:cubicBezTo>
                    <a:pt x="364800" y="549350"/>
                    <a:pt x="355922" y="550426"/>
                    <a:pt x="346506" y="550426"/>
                  </a:cubicBezTo>
                  <a:close/>
                  <a:moveTo>
                    <a:pt x="231632" y="541010"/>
                  </a:moveTo>
                  <a:cubicBezTo>
                    <a:pt x="230825" y="540741"/>
                    <a:pt x="230018" y="540472"/>
                    <a:pt x="229211" y="540203"/>
                  </a:cubicBezTo>
                  <a:cubicBezTo>
                    <a:pt x="213069" y="536436"/>
                    <a:pt x="198004" y="530518"/>
                    <a:pt x="184015" y="521640"/>
                  </a:cubicBezTo>
                  <a:cubicBezTo>
                    <a:pt x="181055" y="519757"/>
                    <a:pt x="178096" y="517874"/>
                    <a:pt x="174868" y="516528"/>
                  </a:cubicBezTo>
                  <a:cubicBezTo>
                    <a:pt x="160071" y="510072"/>
                    <a:pt x="147427" y="499849"/>
                    <a:pt x="134245" y="490971"/>
                  </a:cubicBezTo>
                  <a:cubicBezTo>
                    <a:pt x="121870" y="482631"/>
                    <a:pt x="110571" y="472946"/>
                    <a:pt x="100617" y="461647"/>
                  </a:cubicBezTo>
                  <a:cubicBezTo>
                    <a:pt x="98196" y="458957"/>
                    <a:pt x="95774" y="456805"/>
                    <a:pt x="93084" y="454384"/>
                  </a:cubicBezTo>
                  <a:cubicBezTo>
                    <a:pt x="82861" y="446044"/>
                    <a:pt x="74252" y="436090"/>
                    <a:pt x="66451" y="425598"/>
                  </a:cubicBezTo>
                  <a:cubicBezTo>
                    <a:pt x="60532" y="417527"/>
                    <a:pt x="54613" y="409725"/>
                    <a:pt x="48695" y="401655"/>
                  </a:cubicBezTo>
                  <a:cubicBezTo>
                    <a:pt x="39279" y="388741"/>
                    <a:pt x="32822" y="374214"/>
                    <a:pt x="29056" y="358880"/>
                  </a:cubicBezTo>
                  <a:cubicBezTo>
                    <a:pt x="26366" y="347850"/>
                    <a:pt x="22599" y="337358"/>
                    <a:pt x="18295" y="326866"/>
                  </a:cubicBezTo>
                  <a:cubicBezTo>
                    <a:pt x="19371" y="326059"/>
                    <a:pt x="20447" y="324982"/>
                    <a:pt x="21523" y="324175"/>
                  </a:cubicBezTo>
                  <a:cubicBezTo>
                    <a:pt x="23676" y="322561"/>
                    <a:pt x="26097" y="320947"/>
                    <a:pt x="28249" y="319333"/>
                  </a:cubicBezTo>
                  <a:cubicBezTo>
                    <a:pt x="29325" y="318526"/>
                    <a:pt x="28518" y="316643"/>
                    <a:pt x="27173" y="316912"/>
                  </a:cubicBezTo>
                  <a:cubicBezTo>
                    <a:pt x="23945" y="317450"/>
                    <a:pt x="19640" y="319602"/>
                    <a:pt x="16681" y="322561"/>
                  </a:cubicBezTo>
                  <a:cubicBezTo>
                    <a:pt x="16143" y="321485"/>
                    <a:pt x="15874" y="320409"/>
                    <a:pt x="15336" y="319333"/>
                  </a:cubicBezTo>
                  <a:cubicBezTo>
                    <a:pt x="14798" y="317988"/>
                    <a:pt x="14260" y="316643"/>
                    <a:pt x="13722" y="315298"/>
                  </a:cubicBezTo>
                  <a:cubicBezTo>
                    <a:pt x="11569" y="309379"/>
                    <a:pt x="13453" y="304268"/>
                    <a:pt x="19102" y="301577"/>
                  </a:cubicBezTo>
                  <a:cubicBezTo>
                    <a:pt x="23945" y="299425"/>
                    <a:pt x="28787" y="297542"/>
                    <a:pt x="33630" y="295390"/>
                  </a:cubicBezTo>
                  <a:cubicBezTo>
                    <a:pt x="39548" y="292699"/>
                    <a:pt x="45467" y="290009"/>
                    <a:pt x="51385" y="287588"/>
                  </a:cubicBezTo>
                  <a:cubicBezTo>
                    <a:pt x="59187" y="284360"/>
                    <a:pt x="66989" y="281131"/>
                    <a:pt x="74790" y="277634"/>
                  </a:cubicBezTo>
                  <a:cubicBezTo>
                    <a:pt x="82861" y="274137"/>
                    <a:pt x="90932" y="270639"/>
                    <a:pt x="98734" y="266873"/>
                  </a:cubicBezTo>
                  <a:cubicBezTo>
                    <a:pt x="102500" y="265259"/>
                    <a:pt x="105997" y="263107"/>
                    <a:pt x="109764" y="261762"/>
                  </a:cubicBezTo>
                  <a:cubicBezTo>
                    <a:pt x="115951" y="259609"/>
                    <a:pt x="121601" y="256650"/>
                    <a:pt x="126443" y="251808"/>
                  </a:cubicBezTo>
                  <a:cubicBezTo>
                    <a:pt x="128595" y="252346"/>
                    <a:pt x="130748" y="253153"/>
                    <a:pt x="133707" y="253960"/>
                  </a:cubicBezTo>
                  <a:cubicBezTo>
                    <a:pt x="132093" y="256381"/>
                    <a:pt x="130748" y="258264"/>
                    <a:pt x="129403" y="260147"/>
                  </a:cubicBezTo>
                  <a:cubicBezTo>
                    <a:pt x="129403" y="260685"/>
                    <a:pt x="129403" y="261762"/>
                    <a:pt x="129672" y="262569"/>
                  </a:cubicBezTo>
                  <a:cubicBezTo>
                    <a:pt x="130479" y="265528"/>
                    <a:pt x="131555" y="268756"/>
                    <a:pt x="132631" y="271715"/>
                  </a:cubicBezTo>
                  <a:cubicBezTo>
                    <a:pt x="132631" y="271715"/>
                    <a:pt x="132631" y="271985"/>
                    <a:pt x="132631" y="271985"/>
                  </a:cubicBezTo>
                  <a:cubicBezTo>
                    <a:pt x="128057" y="272792"/>
                    <a:pt x="123753" y="274406"/>
                    <a:pt x="119180" y="276289"/>
                  </a:cubicBezTo>
                  <a:cubicBezTo>
                    <a:pt x="112992" y="278710"/>
                    <a:pt x="105997" y="281400"/>
                    <a:pt x="101424" y="286512"/>
                  </a:cubicBezTo>
                  <a:cubicBezTo>
                    <a:pt x="100617" y="287588"/>
                    <a:pt x="101155" y="289202"/>
                    <a:pt x="102500" y="288933"/>
                  </a:cubicBezTo>
                  <a:cubicBezTo>
                    <a:pt x="108419" y="287588"/>
                    <a:pt x="113799" y="284091"/>
                    <a:pt x="119449" y="281669"/>
                  </a:cubicBezTo>
                  <a:cubicBezTo>
                    <a:pt x="124022" y="279517"/>
                    <a:pt x="128864" y="277903"/>
                    <a:pt x="133169" y="275482"/>
                  </a:cubicBezTo>
                  <a:cubicBezTo>
                    <a:pt x="133707" y="277903"/>
                    <a:pt x="133707" y="280324"/>
                    <a:pt x="133438" y="283015"/>
                  </a:cubicBezTo>
                  <a:cubicBezTo>
                    <a:pt x="132900" y="290278"/>
                    <a:pt x="134783" y="296735"/>
                    <a:pt x="138280" y="303191"/>
                  </a:cubicBezTo>
                  <a:cubicBezTo>
                    <a:pt x="139895" y="306151"/>
                    <a:pt x="142047" y="307765"/>
                    <a:pt x="145275" y="307227"/>
                  </a:cubicBezTo>
                  <a:cubicBezTo>
                    <a:pt x="148772" y="306689"/>
                    <a:pt x="151463" y="308034"/>
                    <a:pt x="153615" y="310724"/>
                  </a:cubicBezTo>
                  <a:cubicBezTo>
                    <a:pt x="155498" y="313145"/>
                    <a:pt x="157919" y="315567"/>
                    <a:pt x="160071" y="317988"/>
                  </a:cubicBezTo>
                  <a:cubicBezTo>
                    <a:pt x="161686" y="319871"/>
                    <a:pt x="163300" y="321485"/>
                    <a:pt x="164376" y="323368"/>
                  </a:cubicBezTo>
                  <a:cubicBezTo>
                    <a:pt x="166528" y="326328"/>
                    <a:pt x="168142" y="329556"/>
                    <a:pt x="164914" y="333053"/>
                  </a:cubicBezTo>
                  <a:cubicBezTo>
                    <a:pt x="164645" y="333591"/>
                    <a:pt x="164645" y="335205"/>
                    <a:pt x="165183" y="335475"/>
                  </a:cubicBezTo>
                  <a:cubicBezTo>
                    <a:pt x="165990" y="336013"/>
                    <a:pt x="167335" y="336551"/>
                    <a:pt x="168411" y="336013"/>
                  </a:cubicBezTo>
                  <a:cubicBezTo>
                    <a:pt x="170294" y="335205"/>
                    <a:pt x="171909" y="333860"/>
                    <a:pt x="173523" y="332784"/>
                  </a:cubicBezTo>
                  <a:cubicBezTo>
                    <a:pt x="174330" y="331977"/>
                    <a:pt x="174868" y="330901"/>
                    <a:pt x="175944" y="330094"/>
                  </a:cubicBezTo>
                  <a:cubicBezTo>
                    <a:pt x="178634" y="327942"/>
                    <a:pt x="181055" y="327404"/>
                    <a:pt x="184015" y="329556"/>
                  </a:cubicBezTo>
                  <a:cubicBezTo>
                    <a:pt x="192354" y="335475"/>
                    <a:pt x="200963" y="341124"/>
                    <a:pt x="205806" y="350809"/>
                  </a:cubicBezTo>
                  <a:cubicBezTo>
                    <a:pt x="206344" y="352154"/>
                    <a:pt x="207420" y="353230"/>
                    <a:pt x="208227" y="354575"/>
                  </a:cubicBezTo>
                  <a:cubicBezTo>
                    <a:pt x="208496" y="354844"/>
                    <a:pt x="208765" y="354844"/>
                    <a:pt x="208765" y="355113"/>
                  </a:cubicBezTo>
                  <a:cubicBezTo>
                    <a:pt x="216836" y="357265"/>
                    <a:pt x="223292" y="352961"/>
                    <a:pt x="229749" y="349733"/>
                  </a:cubicBezTo>
                  <a:cubicBezTo>
                    <a:pt x="230556" y="350271"/>
                    <a:pt x="231094" y="350540"/>
                    <a:pt x="231363" y="351078"/>
                  </a:cubicBezTo>
                  <a:cubicBezTo>
                    <a:pt x="232170" y="352154"/>
                    <a:pt x="231901" y="354037"/>
                    <a:pt x="233784" y="354306"/>
                  </a:cubicBezTo>
                  <a:cubicBezTo>
                    <a:pt x="235129" y="354575"/>
                    <a:pt x="236475" y="352692"/>
                    <a:pt x="236206" y="350271"/>
                  </a:cubicBezTo>
                  <a:cubicBezTo>
                    <a:pt x="236206" y="349195"/>
                    <a:pt x="235937" y="347850"/>
                    <a:pt x="235668" y="346774"/>
                  </a:cubicBezTo>
                  <a:cubicBezTo>
                    <a:pt x="234591" y="344083"/>
                    <a:pt x="231901" y="342738"/>
                    <a:pt x="229211" y="344083"/>
                  </a:cubicBezTo>
                  <a:cubicBezTo>
                    <a:pt x="227597" y="344890"/>
                    <a:pt x="226252" y="345966"/>
                    <a:pt x="224637" y="346774"/>
                  </a:cubicBezTo>
                  <a:cubicBezTo>
                    <a:pt x="223292" y="347581"/>
                    <a:pt x="222216" y="348388"/>
                    <a:pt x="220871" y="349195"/>
                  </a:cubicBezTo>
                  <a:cubicBezTo>
                    <a:pt x="217643" y="350809"/>
                    <a:pt x="214415" y="350271"/>
                    <a:pt x="212531" y="347043"/>
                  </a:cubicBezTo>
                  <a:cubicBezTo>
                    <a:pt x="209303" y="341393"/>
                    <a:pt x="206075" y="336013"/>
                    <a:pt x="204999" y="329556"/>
                  </a:cubicBezTo>
                  <a:cubicBezTo>
                    <a:pt x="203115" y="329018"/>
                    <a:pt x="202308" y="330094"/>
                    <a:pt x="201501" y="331439"/>
                  </a:cubicBezTo>
                  <a:cubicBezTo>
                    <a:pt x="200963" y="332246"/>
                    <a:pt x="200156" y="333322"/>
                    <a:pt x="199080" y="334398"/>
                  </a:cubicBezTo>
                  <a:cubicBezTo>
                    <a:pt x="192893" y="329825"/>
                    <a:pt x="187243" y="325521"/>
                    <a:pt x="181324" y="320947"/>
                  </a:cubicBezTo>
                  <a:cubicBezTo>
                    <a:pt x="178096" y="322292"/>
                    <a:pt x="175137" y="323368"/>
                    <a:pt x="171639" y="324713"/>
                  </a:cubicBezTo>
                  <a:cubicBezTo>
                    <a:pt x="170563" y="323637"/>
                    <a:pt x="169756" y="322292"/>
                    <a:pt x="168680" y="320947"/>
                  </a:cubicBezTo>
                  <a:cubicBezTo>
                    <a:pt x="164376" y="315567"/>
                    <a:pt x="160071" y="309917"/>
                    <a:pt x="155498" y="304537"/>
                  </a:cubicBezTo>
                  <a:cubicBezTo>
                    <a:pt x="154153" y="303191"/>
                    <a:pt x="152270" y="302115"/>
                    <a:pt x="150386" y="301577"/>
                  </a:cubicBezTo>
                  <a:cubicBezTo>
                    <a:pt x="148503" y="301039"/>
                    <a:pt x="146351" y="301039"/>
                    <a:pt x="144199" y="301039"/>
                  </a:cubicBezTo>
                  <a:cubicBezTo>
                    <a:pt x="139625" y="295928"/>
                    <a:pt x="138280" y="289740"/>
                    <a:pt x="139356" y="283015"/>
                  </a:cubicBezTo>
                  <a:cubicBezTo>
                    <a:pt x="139895" y="279248"/>
                    <a:pt x="139625" y="276289"/>
                    <a:pt x="138280" y="272792"/>
                  </a:cubicBezTo>
                  <a:cubicBezTo>
                    <a:pt x="137204" y="270101"/>
                    <a:pt x="136666" y="267142"/>
                    <a:pt x="136397" y="264183"/>
                  </a:cubicBezTo>
                  <a:cubicBezTo>
                    <a:pt x="136128" y="262300"/>
                    <a:pt x="136666" y="260147"/>
                    <a:pt x="137204" y="258264"/>
                  </a:cubicBezTo>
                  <a:cubicBezTo>
                    <a:pt x="138280" y="254767"/>
                    <a:pt x="139625" y="251270"/>
                    <a:pt x="140971" y="246696"/>
                  </a:cubicBezTo>
                  <a:cubicBezTo>
                    <a:pt x="143123" y="244544"/>
                    <a:pt x="146620" y="243468"/>
                    <a:pt x="150386" y="242661"/>
                  </a:cubicBezTo>
                  <a:cubicBezTo>
                    <a:pt x="161955" y="239701"/>
                    <a:pt x="173523" y="237011"/>
                    <a:pt x="185360" y="234052"/>
                  </a:cubicBezTo>
                  <a:cubicBezTo>
                    <a:pt x="187781" y="233514"/>
                    <a:pt x="190471" y="233514"/>
                    <a:pt x="192623" y="233245"/>
                  </a:cubicBezTo>
                  <a:cubicBezTo>
                    <a:pt x="194507" y="234859"/>
                    <a:pt x="193700" y="236204"/>
                    <a:pt x="193161" y="237549"/>
                  </a:cubicBezTo>
                  <a:cubicBezTo>
                    <a:pt x="190740" y="243468"/>
                    <a:pt x="187512" y="248310"/>
                    <a:pt x="182670" y="252346"/>
                  </a:cubicBezTo>
                  <a:cubicBezTo>
                    <a:pt x="180517" y="253960"/>
                    <a:pt x="178634" y="255843"/>
                    <a:pt x="177020" y="257726"/>
                  </a:cubicBezTo>
                  <a:cubicBezTo>
                    <a:pt x="173792" y="261224"/>
                    <a:pt x="174061" y="264452"/>
                    <a:pt x="177020" y="268756"/>
                  </a:cubicBezTo>
                  <a:cubicBezTo>
                    <a:pt x="177289" y="269025"/>
                    <a:pt x="178096" y="269025"/>
                    <a:pt x="178903" y="269025"/>
                  </a:cubicBezTo>
                  <a:cubicBezTo>
                    <a:pt x="180517" y="266873"/>
                    <a:pt x="178365" y="264721"/>
                    <a:pt x="179172" y="262031"/>
                  </a:cubicBezTo>
                  <a:cubicBezTo>
                    <a:pt x="179979" y="259609"/>
                    <a:pt x="182670" y="257995"/>
                    <a:pt x="184822" y="256381"/>
                  </a:cubicBezTo>
                  <a:cubicBezTo>
                    <a:pt x="191278" y="251001"/>
                    <a:pt x="195314" y="244006"/>
                    <a:pt x="197466" y="235935"/>
                  </a:cubicBezTo>
                  <a:cubicBezTo>
                    <a:pt x="200694" y="224098"/>
                    <a:pt x="197735" y="216027"/>
                    <a:pt x="185360" y="209302"/>
                  </a:cubicBezTo>
                  <a:cubicBezTo>
                    <a:pt x="179172" y="205804"/>
                    <a:pt x="172178" y="204728"/>
                    <a:pt x="164914" y="204997"/>
                  </a:cubicBezTo>
                  <a:cubicBezTo>
                    <a:pt x="162762" y="204997"/>
                    <a:pt x="160878" y="205266"/>
                    <a:pt x="158726" y="205535"/>
                  </a:cubicBezTo>
                  <a:cubicBezTo>
                    <a:pt x="154422" y="202576"/>
                    <a:pt x="150656" y="198810"/>
                    <a:pt x="147427" y="194774"/>
                  </a:cubicBezTo>
                  <a:cubicBezTo>
                    <a:pt x="145813" y="192891"/>
                    <a:pt x="144737" y="190201"/>
                    <a:pt x="143930" y="187780"/>
                  </a:cubicBezTo>
                  <a:cubicBezTo>
                    <a:pt x="143123" y="185089"/>
                    <a:pt x="144199" y="182668"/>
                    <a:pt x="146889" y="181054"/>
                  </a:cubicBezTo>
                  <a:cubicBezTo>
                    <a:pt x="149310" y="179709"/>
                    <a:pt x="152001" y="179440"/>
                    <a:pt x="154153" y="181592"/>
                  </a:cubicBezTo>
                  <a:cubicBezTo>
                    <a:pt x="156036" y="183206"/>
                    <a:pt x="157919" y="185089"/>
                    <a:pt x="159802" y="186973"/>
                  </a:cubicBezTo>
                  <a:cubicBezTo>
                    <a:pt x="164376" y="191815"/>
                    <a:pt x="169487" y="195581"/>
                    <a:pt x="175675" y="198003"/>
                  </a:cubicBezTo>
                  <a:cubicBezTo>
                    <a:pt x="178903" y="199348"/>
                    <a:pt x="182400" y="200693"/>
                    <a:pt x="185629" y="200693"/>
                  </a:cubicBezTo>
                  <a:cubicBezTo>
                    <a:pt x="192893" y="200424"/>
                    <a:pt x="198542" y="203652"/>
                    <a:pt x="204192" y="207687"/>
                  </a:cubicBezTo>
                  <a:cubicBezTo>
                    <a:pt x="204730" y="208226"/>
                    <a:pt x="205268" y="208495"/>
                    <a:pt x="205806" y="209033"/>
                  </a:cubicBezTo>
                  <a:cubicBezTo>
                    <a:pt x="205268" y="209302"/>
                    <a:pt x="204730" y="209302"/>
                    <a:pt x="204192" y="209571"/>
                  </a:cubicBezTo>
                  <a:cubicBezTo>
                    <a:pt x="203115" y="210109"/>
                    <a:pt x="202846" y="210916"/>
                    <a:pt x="202846" y="211723"/>
                  </a:cubicBezTo>
                  <a:cubicBezTo>
                    <a:pt x="202039" y="211723"/>
                    <a:pt x="201501" y="212261"/>
                    <a:pt x="201232" y="212799"/>
                  </a:cubicBezTo>
                  <a:cubicBezTo>
                    <a:pt x="200425" y="214413"/>
                    <a:pt x="199349" y="216027"/>
                    <a:pt x="199349" y="217910"/>
                  </a:cubicBezTo>
                  <a:cubicBezTo>
                    <a:pt x="199349" y="218448"/>
                    <a:pt x="199887" y="218987"/>
                    <a:pt x="200425" y="218987"/>
                  </a:cubicBezTo>
                  <a:cubicBezTo>
                    <a:pt x="202039" y="218987"/>
                    <a:pt x="203384" y="218179"/>
                    <a:pt x="204461" y="217103"/>
                  </a:cubicBezTo>
                  <a:cubicBezTo>
                    <a:pt x="204730" y="217103"/>
                    <a:pt x="204999" y="217372"/>
                    <a:pt x="204999" y="217372"/>
                  </a:cubicBezTo>
                  <a:cubicBezTo>
                    <a:pt x="205268" y="217910"/>
                    <a:pt x="206075" y="217641"/>
                    <a:pt x="206344" y="217103"/>
                  </a:cubicBezTo>
                  <a:cubicBezTo>
                    <a:pt x="206882" y="215758"/>
                    <a:pt x="206882" y="214951"/>
                    <a:pt x="206344" y="213875"/>
                  </a:cubicBezTo>
                  <a:cubicBezTo>
                    <a:pt x="207689" y="213875"/>
                    <a:pt x="208765" y="214144"/>
                    <a:pt x="210110" y="214144"/>
                  </a:cubicBezTo>
                  <a:cubicBezTo>
                    <a:pt x="210917" y="216834"/>
                    <a:pt x="211993" y="219794"/>
                    <a:pt x="214684" y="221139"/>
                  </a:cubicBezTo>
                  <a:cubicBezTo>
                    <a:pt x="213069" y="223829"/>
                    <a:pt x="211724" y="226788"/>
                    <a:pt x="210917" y="229478"/>
                  </a:cubicBezTo>
                  <a:cubicBezTo>
                    <a:pt x="209572" y="233514"/>
                    <a:pt x="209572" y="238087"/>
                    <a:pt x="205806" y="241316"/>
                  </a:cubicBezTo>
                  <a:cubicBezTo>
                    <a:pt x="204730" y="242392"/>
                    <a:pt x="205268" y="244275"/>
                    <a:pt x="206613" y="245082"/>
                  </a:cubicBezTo>
                  <a:cubicBezTo>
                    <a:pt x="207420" y="245620"/>
                    <a:pt x="208765" y="246427"/>
                    <a:pt x="209841" y="246427"/>
                  </a:cubicBezTo>
                  <a:cubicBezTo>
                    <a:pt x="213876" y="246696"/>
                    <a:pt x="217912" y="246965"/>
                    <a:pt x="221947" y="247234"/>
                  </a:cubicBezTo>
                  <a:cubicBezTo>
                    <a:pt x="225983" y="247234"/>
                    <a:pt x="230018" y="247234"/>
                    <a:pt x="233784" y="246965"/>
                  </a:cubicBezTo>
                  <a:cubicBezTo>
                    <a:pt x="234322" y="248041"/>
                    <a:pt x="234591" y="248579"/>
                    <a:pt x="234860" y="249117"/>
                  </a:cubicBezTo>
                  <a:cubicBezTo>
                    <a:pt x="235398" y="251539"/>
                    <a:pt x="235129" y="254498"/>
                    <a:pt x="238358" y="255574"/>
                  </a:cubicBezTo>
                  <a:cubicBezTo>
                    <a:pt x="241855" y="256650"/>
                    <a:pt x="245352" y="257188"/>
                    <a:pt x="248581" y="254767"/>
                  </a:cubicBezTo>
                  <a:cubicBezTo>
                    <a:pt x="250195" y="253691"/>
                    <a:pt x="251809" y="252346"/>
                    <a:pt x="254230" y="250732"/>
                  </a:cubicBezTo>
                  <a:cubicBezTo>
                    <a:pt x="254230" y="253691"/>
                    <a:pt x="254230" y="255574"/>
                    <a:pt x="254499" y="257726"/>
                  </a:cubicBezTo>
                  <a:cubicBezTo>
                    <a:pt x="254499" y="263376"/>
                    <a:pt x="256113" y="268756"/>
                    <a:pt x="258535" y="273599"/>
                  </a:cubicBezTo>
                  <a:cubicBezTo>
                    <a:pt x="260687" y="277634"/>
                    <a:pt x="264184" y="280324"/>
                    <a:pt x="268489" y="281669"/>
                  </a:cubicBezTo>
                  <a:cubicBezTo>
                    <a:pt x="272255" y="282746"/>
                    <a:pt x="275483" y="281938"/>
                    <a:pt x="277904" y="278710"/>
                  </a:cubicBezTo>
                  <a:cubicBezTo>
                    <a:pt x="280864" y="274406"/>
                    <a:pt x="283554" y="269832"/>
                    <a:pt x="284630" y="264452"/>
                  </a:cubicBezTo>
                  <a:cubicBezTo>
                    <a:pt x="285437" y="260147"/>
                    <a:pt x="286244" y="255843"/>
                    <a:pt x="287320" y="251539"/>
                  </a:cubicBezTo>
                  <a:cubicBezTo>
                    <a:pt x="288397" y="246696"/>
                    <a:pt x="288935" y="241854"/>
                    <a:pt x="286782" y="237011"/>
                  </a:cubicBezTo>
                  <a:cubicBezTo>
                    <a:pt x="286244" y="235666"/>
                    <a:pt x="286513" y="234321"/>
                    <a:pt x="286244" y="232169"/>
                  </a:cubicBezTo>
                  <a:cubicBezTo>
                    <a:pt x="288127" y="232169"/>
                    <a:pt x="289473" y="231900"/>
                    <a:pt x="290549" y="232438"/>
                  </a:cubicBezTo>
                  <a:cubicBezTo>
                    <a:pt x="294315" y="234052"/>
                    <a:pt x="298081" y="235666"/>
                    <a:pt x="301579" y="237818"/>
                  </a:cubicBezTo>
                  <a:cubicBezTo>
                    <a:pt x="307766" y="241316"/>
                    <a:pt x="314492" y="243199"/>
                    <a:pt x="321756" y="242930"/>
                  </a:cubicBezTo>
                  <a:cubicBezTo>
                    <a:pt x="327674" y="242930"/>
                    <a:pt x="333593" y="242930"/>
                    <a:pt x="339242" y="242392"/>
                  </a:cubicBezTo>
                  <a:cubicBezTo>
                    <a:pt x="343547" y="241854"/>
                    <a:pt x="347582" y="240240"/>
                    <a:pt x="352424" y="238894"/>
                  </a:cubicBezTo>
                  <a:cubicBezTo>
                    <a:pt x="352963" y="241047"/>
                    <a:pt x="353501" y="243199"/>
                    <a:pt x="354308" y="245351"/>
                  </a:cubicBezTo>
                  <a:cubicBezTo>
                    <a:pt x="355115" y="248041"/>
                    <a:pt x="355922" y="251001"/>
                    <a:pt x="357267" y="253691"/>
                  </a:cubicBezTo>
                  <a:cubicBezTo>
                    <a:pt x="358881" y="256919"/>
                    <a:pt x="362647" y="257457"/>
                    <a:pt x="365338" y="255036"/>
                  </a:cubicBezTo>
                  <a:cubicBezTo>
                    <a:pt x="367221" y="253153"/>
                    <a:pt x="368566" y="251001"/>
                    <a:pt x="370718" y="248579"/>
                  </a:cubicBezTo>
                  <a:cubicBezTo>
                    <a:pt x="372332" y="249655"/>
                    <a:pt x="373678" y="251001"/>
                    <a:pt x="375561" y="252346"/>
                  </a:cubicBezTo>
                  <a:cubicBezTo>
                    <a:pt x="372063" y="255843"/>
                    <a:pt x="368297" y="256919"/>
                    <a:pt x="364800" y="259071"/>
                  </a:cubicBezTo>
                  <a:cubicBezTo>
                    <a:pt x="362647" y="260147"/>
                    <a:pt x="360495" y="260954"/>
                    <a:pt x="358612" y="262300"/>
                  </a:cubicBezTo>
                  <a:cubicBezTo>
                    <a:pt x="356998" y="263107"/>
                    <a:pt x="355653" y="264183"/>
                    <a:pt x="354308" y="265259"/>
                  </a:cubicBezTo>
                  <a:cubicBezTo>
                    <a:pt x="349196" y="269563"/>
                    <a:pt x="349734" y="275482"/>
                    <a:pt x="355653" y="278979"/>
                  </a:cubicBezTo>
                  <a:cubicBezTo>
                    <a:pt x="358612" y="280593"/>
                    <a:pt x="361840" y="282207"/>
                    <a:pt x="365069" y="283553"/>
                  </a:cubicBezTo>
                  <a:cubicBezTo>
                    <a:pt x="375561" y="288395"/>
                    <a:pt x="386591" y="291354"/>
                    <a:pt x="397890" y="292430"/>
                  </a:cubicBezTo>
                  <a:cubicBezTo>
                    <a:pt x="402732" y="292968"/>
                    <a:pt x="407306" y="292161"/>
                    <a:pt x="411610" y="290009"/>
                  </a:cubicBezTo>
                  <a:cubicBezTo>
                    <a:pt x="416184" y="287857"/>
                    <a:pt x="420488" y="285436"/>
                    <a:pt x="424792" y="283284"/>
                  </a:cubicBezTo>
                  <a:cubicBezTo>
                    <a:pt x="426137" y="282746"/>
                    <a:pt x="427213" y="282207"/>
                    <a:pt x="429097" y="281400"/>
                  </a:cubicBezTo>
                  <a:cubicBezTo>
                    <a:pt x="430442" y="287319"/>
                    <a:pt x="429366" y="292430"/>
                    <a:pt x="426945" y="297004"/>
                  </a:cubicBezTo>
                  <a:cubicBezTo>
                    <a:pt x="426406" y="298080"/>
                    <a:pt x="425061" y="299425"/>
                    <a:pt x="423716" y="299694"/>
                  </a:cubicBezTo>
                  <a:cubicBezTo>
                    <a:pt x="420757" y="300501"/>
                    <a:pt x="417529" y="301039"/>
                    <a:pt x="414300" y="301846"/>
                  </a:cubicBezTo>
                  <a:cubicBezTo>
                    <a:pt x="411879" y="302384"/>
                    <a:pt x="409458" y="301308"/>
                    <a:pt x="407844" y="299694"/>
                  </a:cubicBezTo>
                  <a:cubicBezTo>
                    <a:pt x="401387" y="293238"/>
                    <a:pt x="393854" y="293507"/>
                    <a:pt x="385784" y="294583"/>
                  </a:cubicBezTo>
                  <a:cubicBezTo>
                    <a:pt x="381210" y="295121"/>
                    <a:pt x="377713" y="297273"/>
                    <a:pt x="375292" y="301577"/>
                  </a:cubicBezTo>
                  <a:cubicBezTo>
                    <a:pt x="373678" y="304268"/>
                    <a:pt x="371794" y="306958"/>
                    <a:pt x="369642" y="309379"/>
                  </a:cubicBezTo>
                  <a:cubicBezTo>
                    <a:pt x="367221" y="312069"/>
                    <a:pt x="364262" y="313952"/>
                    <a:pt x="360495" y="313145"/>
                  </a:cubicBezTo>
                  <a:cubicBezTo>
                    <a:pt x="358074" y="312607"/>
                    <a:pt x="355384" y="313414"/>
                    <a:pt x="352963" y="312607"/>
                  </a:cubicBezTo>
                  <a:cubicBezTo>
                    <a:pt x="352156" y="312069"/>
                    <a:pt x="351348" y="311531"/>
                    <a:pt x="350272" y="311262"/>
                  </a:cubicBezTo>
                  <a:cubicBezTo>
                    <a:pt x="349196" y="310724"/>
                    <a:pt x="348389" y="310455"/>
                    <a:pt x="347851" y="310993"/>
                  </a:cubicBezTo>
                  <a:cubicBezTo>
                    <a:pt x="346506" y="310993"/>
                    <a:pt x="344623" y="311262"/>
                    <a:pt x="343278" y="311800"/>
                  </a:cubicBezTo>
                  <a:cubicBezTo>
                    <a:pt x="337090" y="299156"/>
                    <a:pt x="329288" y="287588"/>
                    <a:pt x="321756" y="275751"/>
                  </a:cubicBezTo>
                  <a:cubicBezTo>
                    <a:pt x="321756" y="275751"/>
                    <a:pt x="321756" y="275751"/>
                    <a:pt x="321756" y="275751"/>
                  </a:cubicBezTo>
                  <a:cubicBezTo>
                    <a:pt x="321756" y="275751"/>
                    <a:pt x="321756" y="275751"/>
                    <a:pt x="321756" y="275751"/>
                  </a:cubicBezTo>
                  <a:lnTo>
                    <a:pt x="321756" y="275751"/>
                  </a:lnTo>
                  <a:cubicBezTo>
                    <a:pt x="321756" y="275751"/>
                    <a:pt x="321756" y="275751"/>
                    <a:pt x="321756" y="275751"/>
                  </a:cubicBezTo>
                  <a:lnTo>
                    <a:pt x="321756" y="275751"/>
                  </a:lnTo>
                  <a:cubicBezTo>
                    <a:pt x="315837" y="271985"/>
                    <a:pt x="314223" y="266604"/>
                    <a:pt x="315030" y="259878"/>
                  </a:cubicBezTo>
                  <a:cubicBezTo>
                    <a:pt x="315568" y="256919"/>
                    <a:pt x="315568" y="253960"/>
                    <a:pt x="315568" y="251270"/>
                  </a:cubicBezTo>
                  <a:cubicBezTo>
                    <a:pt x="315568" y="249924"/>
                    <a:pt x="315030" y="248310"/>
                    <a:pt x="314761" y="246965"/>
                  </a:cubicBezTo>
                  <a:cubicBezTo>
                    <a:pt x="314223" y="245351"/>
                    <a:pt x="312878" y="244544"/>
                    <a:pt x="311264" y="245082"/>
                  </a:cubicBezTo>
                  <a:cubicBezTo>
                    <a:pt x="310457" y="245351"/>
                    <a:pt x="309649" y="246696"/>
                    <a:pt x="309649" y="247772"/>
                  </a:cubicBezTo>
                  <a:cubicBezTo>
                    <a:pt x="309380" y="251001"/>
                    <a:pt x="309649" y="254229"/>
                    <a:pt x="309649" y="257457"/>
                  </a:cubicBezTo>
                  <a:cubicBezTo>
                    <a:pt x="309649" y="259071"/>
                    <a:pt x="309380" y="260954"/>
                    <a:pt x="309111" y="263376"/>
                  </a:cubicBezTo>
                  <a:cubicBezTo>
                    <a:pt x="308304" y="263645"/>
                    <a:pt x="307497" y="263914"/>
                    <a:pt x="306690" y="263914"/>
                  </a:cubicBezTo>
                  <a:cubicBezTo>
                    <a:pt x="299426" y="264990"/>
                    <a:pt x="298350" y="265797"/>
                    <a:pt x="296736" y="272523"/>
                  </a:cubicBezTo>
                  <a:cubicBezTo>
                    <a:pt x="295391" y="278441"/>
                    <a:pt x="294584" y="284629"/>
                    <a:pt x="295391" y="290816"/>
                  </a:cubicBezTo>
                  <a:cubicBezTo>
                    <a:pt x="296467" y="299156"/>
                    <a:pt x="297005" y="307765"/>
                    <a:pt x="298350" y="316105"/>
                  </a:cubicBezTo>
                  <a:cubicBezTo>
                    <a:pt x="299158" y="320947"/>
                    <a:pt x="301041" y="325790"/>
                    <a:pt x="302924" y="330094"/>
                  </a:cubicBezTo>
                  <a:cubicBezTo>
                    <a:pt x="304807" y="334667"/>
                    <a:pt x="307228" y="339241"/>
                    <a:pt x="309919" y="343007"/>
                  </a:cubicBezTo>
                  <a:cubicBezTo>
                    <a:pt x="316644" y="351885"/>
                    <a:pt x="327674" y="358611"/>
                    <a:pt x="338704" y="352423"/>
                  </a:cubicBezTo>
                  <a:cubicBezTo>
                    <a:pt x="341932" y="350540"/>
                    <a:pt x="344085" y="348388"/>
                    <a:pt x="345161" y="344621"/>
                  </a:cubicBezTo>
                  <a:cubicBezTo>
                    <a:pt x="347582" y="337358"/>
                    <a:pt x="347044" y="330363"/>
                    <a:pt x="346237" y="323099"/>
                  </a:cubicBezTo>
                  <a:cubicBezTo>
                    <a:pt x="345968" y="321485"/>
                    <a:pt x="345968" y="319871"/>
                    <a:pt x="345699" y="318257"/>
                  </a:cubicBezTo>
                  <a:cubicBezTo>
                    <a:pt x="346506" y="317988"/>
                    <a:pt x="347313" y="317719"/>
                    <a:pt x="348120" y="317450"/>
                  </a:cubicBezTo>
                  <a:cubicBezTo>
                    <a:pt x="352424" y="320140"/>
                    <a:pt x="357536" y="319064"/>
                    <a:pt x="362647" y="319064"/>
                  </a:cubicBezTo>
                  <a:cubicBezTo>
                    <a:pt x="367490" y="319064"/>
                    <a:pt x="370987" y="316374"/>
                    <a:pt x="373947" y="313145"/>
                  </a:cubicBezTo>
                  <a:cubicBezTo>
                    <a:pt x="376099" y="310724"/>
                    <a:pt x="378251" y="308303"/>
                    <a:pt x="379865" y="305613"/>
                  </a:cubicBezTo>
                  <a:cubicBezTo>
                    <a:pt x="382017" y="301846"/>
                    <a:pt x="385246" y="300232"/>
                    <a:pt x="389012" y="299963"/>
                  </a:cubicBezTo>
                  <a:cubicBezTo>
                    <a:pt x="394930" y="299156"/>
                    <a:pt x="400580" y="299694"/>
                    <a:pt x="405422" y="303999"/>
                  </a:cubicBezTo>
                  <a:cubicBezTo>
                    <a:pt x="408382" y="306420"/>
                    <a:pt x="411610" y="306958"/>
                    <a:pt x="415376" y="306689"/>
                  </a:cubicBezTo>
                  <a:cubicBezTo>
                    <a:pt x="430173" y="305613"/>
                    <a:pt x="432325" y="305075"/>
                    <a:pt x="434477" y="289740"/>
                  </a:cubicBezTo>
                  <a:cubicBezTo>
                    <a:pt x="435284" y="284898"/>
                    <a:pt x="435284" y="279786"/>
                    <a:pt x="435553" y="274944"/>
                  </a:cubicBezTo>
                  <a:cubicBezTo>
                    <a:pt x="435822" y="270639"/>
                    <a:pt x="437167" y="267411"/>
                    <a:pt x="441472" y="265259"/>
                  </a:cubicBezTo>
                  <a:cubicBezTo>
                    <a:pt x="449274" y="260954"/>
                    <a:pt x="451964" y="253691"/>
                    <a:pt x="450081" y="245351"/>
                  </a:cubicBezTo>
                  <a:cubicBezTo>
                    <a:pt x="449274" y="241316"/>
                    <a:pt x="448467" y="237280"/>
                    <a:pt x="446852" y="233514"/>
                  </a:cubicBezTo>
                  <a:cubicBezTo>
                    <a:pt x="443893" y="227326"/>
                    <a:pt x="444969" y="221677"/>
                    <a:pt x="448197" y="216027"/>
                  </a:cubicBezTo>
                  <a:cubicBezTo>
                    <a:pt x="449812" y="213068"/>
                    <a:pt x="451426" y="209840"/>
                    <a:pt x="452502" y="206611"/>
                  </a:cubicBezTo>
                  <a:cubicBezTo>
                    <a:pt x="454116" y="202307"/>
                    <a:pt x="454116" y="198003"/>
                    <a:pt x="451157" y="194236"/>
                  </a:cubicBezTo>
                  <a:cubicBezTo>
                    <a:pt x="450888" y="193967"/>
                    <a:pt x="450888" y="193698"/>
                    <a:pt x="450619" y="193429"/>
                  </a:cubicBezTo>
                  <a:cubicBezTo>
                    <a:pt x="446852" y="185896"/>
                    <a:pt x="448467" y="182937"/>
                    <a:pt x="456537" y="180785"/>
                  </a:cubicBezTo>
                  <a:cubicBezTo>
                    <a:pt x="457344" y="180516"/>
                    <a:pt x="458151" y="180516"/>
                    <a:pt x="459228" y="180247"/>
                  </a:cubicBezTo>
                  <a:cubicBezTo>
                    <a:pt x="464608" y="179440"/>
                    <a:pt x="467567" y="176481"/>
                    <a:pt x="468105" y="171100"/>
                  </a:cubicBezTo>
                  <a:cubicBezTo>
                    <a:pt x="468912" y="164105"/>
                    <a:pt x="467029" y="157918"/>
                    <a:pt x="462187" y="155766"/>
                  </a:cubicBezTo>
                  <a:cubicBezTo>
                    <a:pt x="460304" y="154959"/>
                    <a:pt x="457613" y="154690"/>
                    <a:pt x="455461" y="154959"/>
                  </a:cubicBezTo>
                  <a:cubicBezTo>
                    <a:pt x="453040" y="155497"/>
                    <a:pt x="450619" y="156842"/>
                    <a:pt x="448197" y="157649"/>
                  </a:cubicBezTo>
                  <a:cubicBezTo>
                    <a:pt x="447121" y="158187"/>
                    <a:pt x="446045" y="158725"/>
                    <a:pt x="444969" y="158725"/>
                  </a:cubicBezTo>
                  <a:cubicBezTo>
                    <a:pt x="442010" y="158994"/>
                    <a:pt x="439858" y="157380"/>
                    <a:pt x="438244" y="155228"/>
                  </a:cubicBezTo>
                  <a:cubicBezTo>
                    <a:pt x="436898" y="153344"/>
                    <a:pt x="437974" y="151192"/>
                    <a:pt x="439051" y="149578"/>
                  </a:cubicBezTo>
                  <a:cubicBezTo>
                    <a:pt x="440665" y="147426"/>
                    <a:pt x="442279" y="145274"/>
                    <a:pt x="443893" y="143390"/>
                  </a:cubicBezTo>
                  <a:cubicBezTo>
                    <a:pt x="445776" y="140700"/>
                    <a:pt x="445776" y="138010"/>
                    <a:pt x="444162" y="135320"/>
                  </a:cubicBezTo>
                  <a:cubicBezTo>
                    <a:pt x="442279" y="132360"/>
                    <a:pt x="440127" y="129670"/>
                    <a:pt x="438244" y="126980"/>
                  </a:cubicBezTo>
                  <a:cubicBezTo>
                    <a:pt x="440127" y="123214"/>
                    <a:pt x="443355" y="122676"/>
                    <a:pt x="446045" y="120792"/>
                  </a:cubicBezTo>
                  <a:cubicBezTo>
                    <a:pt x="448467" y="119178"/>
                    <a:pt x="450888" y="117564"/>
                    <a:pt x="453309" y="115950"/>
                  </a:cubicBezTo>
                  <a:cubicBezTo>
                    <a:pt x="453578" y="115681"/>
                    <a:pt x="453578" y="114874"/>
                    <a:pt x="453309" y="114336"/>
                  </a:cubicBezTo>
                  <a:cubicBezTo>
                    <a:pt x="453040" y="114067"/>
                    <a:pt x="452233" y="113529"/>
                    <a:pt x="451964" y="113529"/>
                  </a:cubicBezTo>
                  <a:cubicBezTo>
                    <a:pt x="448735" y="114874"/>
                    <a:pt x="445507" y="116219"/>
                    <a:pt x="442279" y="117564"/>
                  </a:cubicBezTo>
                  <a:cubicBezTo>
                    <a:pt x="439858" y="118640"/>
                    <a:pt x="437706" y="120254"/>
                    <a:pt x="435284" y="121061"/>
                  </a:cubicBezTo>
                  <a:cubicBezTo>
                    <a:pt x="433670" y="121599"/>
                    <a:pt x="431787" y="122137"/>
                    <a:pt x="430173" y="121599"/>
                  </a:cubicBezTo>
                  <a:cubicBezTo>
                    <a:pt x="424254" y="119447"/>
                    <a:pt x="418336" y="118640"/>
                    <a:pt x="412148" y="117833"/>
                  </a:cubicBezTo>
                  <a:cubicBezTo>
                    <a:pt x="411341" y="117833"/>
                    <a:pt x="410534" y="117026"/>
                    <a:pt x="409189" y="116219"/>
                  </a:cubicBezTo>
                  <a:cubicBezTo>
                    <a:pt x="409996" y="115143"/>
                    <a:pt x="410534" y="114336"/>
                    <a:pt x="411341" y="113798"/>
                  </a:cubicBezTo>
                  <a:cubicBezTo>
                    <a:pt x="413762" y="112722"/>
                    <a:pt x="416184" y="111915"/>
                    <a:pt x="418605" y="110569"/>
                  </a:cubicBezTo>
                  <a:cubicBezTo>
                    <a:pt x="420488" y="109762"/>
                    <a:pt x="422640" y="108686"/>
                    <a:pt x="423447" y="107072"/>
                  </a:cubicBezTo>
                  <a:cubicBezTo>
                    <a:pt x="425599" y="102768"/>
                    <a:pt x="429635" y="100884"/>
                    <a:pt x="433132" y="98463"/>
                  </a:cubicBezTo>
                  <a:cubicBezTo>
                    <a:pt x="451695" y="86626"/>
                    <a:pt x="469989" y="74789"/>
                    <a:pt x="488551" y="63221"/>
                  </a:cubicBezTo>
                  <a:cubicBezTo>
                    <a:pt x="489896" y="62414"/>
                    <a:pt x="491241" y="61069"/>
                    <a:pt x="492318" y="60262"/>
                  </a:cubicBezTo>
                  <a:cubicBezTo>
                    <a:pt x="491780" y="58109"/>
                    <a:pt x="490704" y="58109"/>
                    <a:pt x="489627" y="58648"/>
                  </a:cubicBezTo>
                  <a:cubicBezTo>
                    <a:pt x="486130" y="60531"/>
                    <a:pt x="482364" y="62414"/>
                    <a:pt x="479135" y="64835"/>
                  </a:cubicBezTo>
                  <a:cubicBezTo>
                    <a:pt x="462187" y="76134"/>
                    <a:pt x="444969" y="87164"/>
                    <a:pt x="426945" y="97118"/>
                  </a:cubicBezTo>
                  <a:cubicBezTo>
                    <a:pt x="420488" y="100615"/>
                    <a:pt x="414569" y="104920"/>
                    <a:pt x="407844" y="109224"/>
                  </a:cubicBezTo>
                  <a:cubicBezTo>
                    <a:pt x="406768" y="107072"/>
                    <a:pt x="405691" y="104651"/>
                    <a:pt x="407037" y="102768"/>
                  </a:cubicBezTo>
                  <a:cubicBezTo>
                    <a:pt x="409189" y="99539"/>
                    <a:pt x="408113" y="96042"/>
                    <a:pt x="408382" y="92545"/>
                  </a:cubicBezTo>
                  <a:cubicBezTo>
                    <a:pt x="411341" y="90661"/>
                    <a:pt x="414300" y="88778"/>
                    <a:pt x="417260" y="86626"/>
                  </a:cubicBezTo>
                  <a:cubicBezTo>
                    <a:pt x="432325" y="76403"/>
                    <a:pt x="447121" y="66180"/>
                    <a:pt x="462187" y="55957"/>
                  </a:cubicBezTo>
                  <a:cubicBezTo>
                    <a:pt x="474293" y="47617"/>
                    <a:pt x="486130" y="39278"/>
                    <a:pt x="498505" y="31207"/>
                  </a:cubicBezTo>
                  <a:cubicBezTo>
                    <a:pt x="502272" y="28517"/>
                    <a:pt x="506038" y="25826"/>
                    <a:pt x="510880" y="24750"/>
                  </a:cubicBezTo>
                  <a:cubicBezTo>
                    <a:pt x="513571" y="27441"/>
                    <a:pt x="512226" y="30938"/>
                    <a:pt x="513302" y="33897"/>
                  </a:cubicBezTo>
                  <a:cubicBezTo>
                    <a:pt x="514109" y="36587"/>
                    <a:pt x="514916" y="39547"/>
                    <a:pt x="515454" y="41968"/>
                  </a:cubicBezTo>
                  <a:cubicBezTo>
                    <a:pt x="513571" y="43582"/>
                    <a:pt x="512495" y="44658"/>
                    <a:pt x="511687" y="45465"/>
                  </a:cubicBezTo>
                  <a:cubicBezTo>
                    <a:pt x="511418" y="45734"/>
                    <a:pt x="511149" y="45734"/>
                    <a:pt x="510880" y="46003"/>
                  </a:cubicBezTo>
                  <a:cubicBezTo>
                    <a:pt x="508728" y="47348"/>
                    <a:pt x="505231" y="48694"/>
                    <a:pt x="504424" y="51384"/>
                  </a:cubicBezTo>
                  <a:cubicBezTo>
                    <a:pt x="503886" y="53267"/>
                    <a:pt x="505500" y="54881"/>
                    <a:pt x="507383" y="54612"/>
                  </a:cubicBezTo>
                  <a:cubicBezTo>
                    <a:pt x="509535" y="54343"/>
                    <a:pt x="511418" y="52191"/>
                    <a:pt x="513302" y="50846"/>
                  </a:cubicBezTo>
                  <a:cubicBezTo>
                    <a:pt x="513840" y="50308"/>
                    <a:pt x="514647" y="49770"/>
                    <a:pt x="515454" y="49501"/>
                  </a:cubicBezTo>
                  <a:cubicBezTo>
                    <a:pt x="516261" y="49232"/>
                    <a:pt x="517068" y="48963"/>
                    <a:pt x="518144" y="48694"/>
                  </a:cubicBezTo>
                  <a:cubicBezTo>
                    <a:pt x="519489" y="50577"/>
                    <a:pt x="520834" y="52460"/>
                    <a:pt x="521910" y="54612"/>
                  </a:cubicBezTo>
                  <a:cubicBezTo>
                    <a:pt x="524870" y="60262"/>
                    <a:pt x="527829" y="65911"/>
                    <a:pt x="531057" y="71561"/>
                  </a:cubicBezTo>
                  <a:cubicBezTo>
                    <a:pt x="534017" y="76941"/>
                    <a:pt x="536438" y="82591"/>
                    <a:pt x="537514" y="88778"/>
                  </a:cubicBezTo>
                  <a:cubicBezTo>
                    <a:pt x="538321" y="93352"/>
                    <a:pt x="539666" y="97925"/>
                    <a:pt x="540742" y="102499"/>
                  </a:cubicBezTo>
                  <a:cubicBezTo>
                    <a:pt x="542356" y="108417"/>
                    <a:pt x="543971" y="114336"/>
                    <a:pt x="545585" y="120254"/>
                  </a:cubicBezTo>
                  <a:cubicBezTo>
                    <a:pt x="545854" y="121330"/>
                    <a:pt x="546392" y="122406"/>
                    <a:pt x="547199" y="124559"/>
                  </a:cubicBezTo>
                  <a:cubicBezTo>
                    <a:pt x="548006" y="122676"/>
                    <a:pt x="549082" y="121599"/>
                    <a:pt x="548813" y="120792"/>
                  </a:cubicBezTo>
                  <a:cubicBezTo>
                    <a:pt x="548544" y="116757"/>
                    <a:pt x="548006" y="112722"/>
                    <a:pt x="547199" y="108686"/>
                  </a:cubicBezTo>
                  <a:cubicBezTo>
                    <a:pt x="545585" y="100884"/>
                    <a:pt x="543701" y="93352"/>
                    <a:pt x="541280" y="85819"/>
                  </a:cubicBezTo>
                  <a:cubicBezTo>
                    <a:pt x="539666" y="80708"/>
                    <a:pt x="537783" y="75865"/>
                    <a:pt x="535362" y="71292"/>
                  </a:cubicBezTo>
                  <a:cubicBezTo>
                    <a:pt x="530250" y="62683"/>
                    <a:pt x="526484" y="53536"/>
                    <a:pt x="522448" y="44389"/>
                  </a:cubicBezTo>
                  <a:cubicBezTo>
                    <a:pt x="520296" y="39278"/>
                    <a:pt x="518951" y="33897"/>
                    <a:pt x="518951" y="28248"/>
                  </a:cubicBezTo>
                  <a:cubicBezTo>
                    <a:pt x="518951" y="26364"/>
                    <a:pt x="519489" y="24481"/>
                    <a:pt x="520027" y="21791"/>
                  </a:cubicBezTo>
                  <a:cubicBezTo>
                    <a:pt x="521641" y="22867"/>
                    <a:pt x="522717" y="23136"/>
                    <a:pt x="523256" y="23943"/>
                  </a:cubicBezTo>
                  <a:cubicBezTo>
                    <a:pt x="526215" y="28248"/>
                    <a:pt x="529174" y="32821"/>
                    <a:pt x="531595" y="37394"/>
                  </a:cubicBezTo>
                  <a:cubicBezTo>
                    <a:pt x="544239" y="60531"/>
                    <a:pt x="553386" y="85281"/>
                    <a:pt x="561726" y="110300"/>
                  </a:cubicBezTo>
                  <a:cubicBezTo>
                    <a:pt x="571949" y="140969"/>
                    <a:pt x="578944" y="172176"/>
                    <a:pt x="583517" y="204190"/>
                  </a:cubicBezTo>
                  <a:cubicBezTo>
                    <a:pt x="585938" y="220332"/>
                    <a:pt x="588629" y="236473"/>
                    <a:pt x="588629" y="252884"/>
                  </a:cubicBezTo>
                  <a:cubicBezTo>
                    <a:pt x="588360" y="269563"/>
                    <a:pt x="587284" y="286243"/>
                    <a:pt x="584055" y="302653"/>
                  </a:cubicBezTo>
                  <a:cubicBezTo>
                    <a:pt x="580558" y="321754"/>
                    <a:pt x="574639" y="340048"/>
                    <a:pt x="567107" y="357804"/>
                  </a:cubicBezTo>
                  <a:cubicBezTo>
                    <a:pt x="554732" y="387127"/>
                    <a:pt x="538321" y="414030"/>
                    <a:pt x="515723" y="436628"/>
                  </a:cubicBezTo>
                  <a:cubicBezTo>
                    <a:pt x="506845" y="445506"/>
                    <a:pt x="498236" y="454653"/>
                    <a:pt x="489089" y="463261"/>
                  </a:cubicBezTo>
                  <a:cubicBezTo>
                    <a:pt x="477790" y="474291"/>
                    <a:pt x="464877" y="483438"/>
                    <a:pt x="452233" y="492854"/>
                  </a:cubicBezTo>
                  <a:cubicBezTo>
                    <a:pt x="446314" y="497159"/>
                    <a:pt x="440127" y="500925"/>
                    <a:pt x="434208" y="505229"/>
                  </a:cubicBezTo>
                  <a:cubicBezTo>
                    <a:pt x="417260" y="517335"/>
                    <a:pt x="399235" y="527289"/>
                    <a:pt x="379865" y="535360"/>
                  </a:cubicBezTo>
                  <a:cubicBezTo>
                    <a:pt x="370718" y="539127"/>
                    <a:pt x="361302" y="542086"/>
                    <a:pt x="351617" y="544776"/>
                  </a:cubicBezTo>
                  <a:cubicBezTo>
                    <a:pt x="336014" y="548811"/>
                    <a:pt x="320141" y="551771"/>
                    <a:pt x="304269" y="552578"/>
                  </a:cubicBezTo>
                  <a:cubicBezTo>
                    <a:pt x="292701" y="553116"/>
                    <a:pt x="280864" y="552578"/>
                    <a:pt x="269296" y="550695"/>
                  </a:cubicBezTo>
                  <a:cubicBezTo>
                    <a:pt x="254768" y="547197"/>
                    <a:pt x="242662" y="545852"/>
                    <a:pt x="231632" y="541010"/>
                  </a:cubicBezTo>
                  <a:close/>
                  <a:moveTo>
                    <a:pt x="333055" y="307227"/>
                  </a:moveTo>
                  <a:cubicBezTo>
                    <a:pt x="335207" y="310186"/>
                    <a:pt x="336821" y="312876"/>
                    <a:pt x="337897" y="316105"/>
                  </a:cubicBezTo>
                  <a:cubicBezTo>
                    <a:pt x="337897" y="316643"/>
                    <a:pt x="338166" y="316912"/>
                    <a:pt x="338435" y="317181"/>
                  </a:cubicBezTo>
                  <a:cubicBezTo>
                    <a:pt x="339511" y="320409"/>
                    <a:pt x="340318" y="323637"/>
                    <a:pt x="340318" y="327404"/>
                  </a:cubicBezTo>
                  <a:cubicBezTo>
                    <a:pt x="340587" y="331977"/>
                    <a:pt x="340049" y="336551"/>
                    <a:pt x="339780" y="341393"/>
                  </a:cubicBezTo>
                  <a:cubicBezTo>
                    <a:pt x="339511" y="343007"/>
                    <a:pt x="338973" y="344890"/>
                    <a:pt x="336014" y="344890"/>
                  </a:cubicBezTo>
                  <a:cubicBezTo>
                    <a:pt x="337897" y="331977"/>
                    <a:pt x="334669" y="319602"/>
                    <a:pt x="333055" y="307227"/>
                  </a:cubicBezTo>
                  <a:close/>
                  <a:moveTo>
                    <a:pt x="330902" y="331977"/>
                  </a:moveTo>
                  <a:cubicBezTo>
                    <a:pt x="331171" y="334398"/>
                    <a:pt x="330902" y="336551"/>
                    <a:pt x="330364" y="338972"/>
                  </a:cubicBezTo>
                  <a:cubicBezTo>
                    <a:pt x="330095" y="340855"/>
                    <a:pt x="329019" y="342200"/>
                    <a:pt x="327136" y="342469"/>
                  </a:cubicBezTo>
                  <a:cubicBezTo>
                    <a:pt x="324715" y="343007"/>
                    <a:pt x="322025" y="343007"/>
                    <a:pt x="320410" y="343276"/>
                  </a:cubicBezTo>
                  <a:cubicBezTo>
                    <a:pt x="315299" y="341393"/>
                    <a:pt x="312609" y="338434"/>
                    <a:pt x="311264" y="334129"/>
                  </a:cubicBezTo>
                  <a:cubicBezTo>
                    <a:pt x="310457" y="331977"/>
                    <a:pt x="309919" y="329287"/>
                    <a:pt x="308304" y="327942"/>
                  </a:cubicBezTo>
                  <a:cubicBezTo>
                    <a:pt x="303731" y="323906"/>
                    <a:pt x="301848" y="319064"/>
                    <a:pt x="301310" y="313414"/>
                  </a:cubicBezTo>
                  <a:cubicBezTo>
                    <a:pt x="300234" y="305075"/>
                    <a:pt x="299426" y="296735"/>
                    <a:pt x="298888" y="288126"/>
                  </a:cubicBezTo>
                  <a:cubicBezTo>
                    <a:pt x="298619" y="285167"/>
                    <a:pt x="298888" y="282207"/>
                    <a:pt x="299158" y="279517"/>
                  </a:cubicBezTo>
                  <a:cubicBezTo>
                    <a:pt x="299426" y="277634"/>
                    <a:pt x="301579" y="276558"/>
                    <a:pt x="303193" y="277634"/>
                  </a:cubicBezTo>
                  <a:cubicBezTo>
                    <a:pt x="310457" y="281938"/>
                    <a:pt x="317182" y="286781"/>
                    <a:pt x="321218" y="294852"/>
                  </a:cubicBezTo>
                  <a:cubicBezTo>
                    <a:pt x="326867" y="306958"/>
                    <a:pt x="329826" y="319064"/>
                    <a:pt x="330902" y="33197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3" name="Полилиния: фигура 1172">
              <a:extLst>
                <a:ext uri="{FF2B5EF4-FFF2-40B4-BE49-F238E27FC236}">
                  <a16:creationId xmlns:a16="http://schemas.microsoft.com/office/drawing/2014/main" id="{D66F63A8-4A47-F929-61C0-01F17EAC0559}"/>
                </a:ext>
              </a:extLst>
            </p:cNvPr>
            <p:cNvSpPr/>
            <p:nvPr/>
          </p:nvSpPr>
          <p:spPr>
            <a:xfrm>
              <a:off x="5268218" y="7181515"/>
              <a:ext cx="30467" cy="42505"/>
            </a:xfrm>
            <a:custGeom>
              <a:avLst/>
              <a:gdLst>
                <a:gd name="connsiteX0" fmla="*/ 29122 w 30467"/>
                <a:gd name="connsiteY0" fmla="*/ 42506 h 42505"/>
                <a:gd name="connsiteX1" fmla="*/ 25625 w 30467"/>
                <a:gd name="connsiteY1" fmla="*/ 39009 h 42505"/>
                <a:gd name="connsiteX2" fmla="*/ 8138 w 30467"/>
                <a:gd name="connsiteY2" fmla="*/ 15065 h 42505"/>
                <a:gd name="connsiteX3" fmla="*/ 336 w 30467"/>
                <a:gd name="connsiteY3" fmla="*/ 3497 h 42505"/>
                <a:gd name="connsiteX4" fmla="*/ 67 w 30467"/>
                <a:gd name="connsiteY4" fmla="*/ 0 h 42505"/>
                <a:gd name="connsiteX5" fmla="*/ 3026 w 30467"/>
                <a:gd name="connsiteY5" fmla="*/ 1614 h 42505"/>
                <a:gd name="connsiteX6" fmla="*/ 30467 w 30467"/>
                <a:gd name="connsiteY6" fmla="*/ 41699 h 42505"/>
                <a:gd name="connsiteX7" fmla="*/ 29122 w 30467"/>
                <a:gd name="connsiteY7" fmla="*/ 42506 h 4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67" h="42505">
                  <a:moveTo>
                    <a:pt x="29122" y="42506"/>
                  </a:moveTo>
                  <a:cubicBezTo>
                    <a:pt x="28046" y="41430"/>
                    <a:pt x="26701" y="40354"/>
                    <a:pt x="25625" y="39009"/>
                  </a:cubicBezTo>
                  <a:cubicBezTo>
                    <a:pt x="19706" y="31207"/>
                    <a:pt x="14057" y="23136"/>
                    <a:pt x="8138" y="15065"/>
                  </a:cubicBezTo>
                  <a:cubicBezTo>
                    <a:pt x="5448" y="11299"/>
                    <a:pt x="2757" y="7533"/>
                    <a:pt x="336" y="3497"/>
                  </a:cubicBezTo>
                  <a:cubicBezTo>
                    <a:pt x="-202" y="2690"/>
                    <a:pt x="67" y="1614"/>
                    <a:pt x="67" y="0"/>
                  </a:cubicBezTo>
                  <a:cubicBezTo>
                    <a:pt x="1681" y="807"/>
                    <a:pt x="2489" y="807"/>
                    <a:pt x="3026" y="1614"/>
                  </a:cubicBezTo>
                  <a:cubicBezTo>
                    <a:pt x="12173" y="15065"/>
                    <a:pt x="21320" y="28248"/>
                    <a:pt x="30467" y="41699"/>
                  </a:cubicBezTo>
                  <a:cubicBezTo>
                    <a:pt x="29929" y="41699"/>
                    <a:pt x="29391" y="42237"/>
                    <a:pt x="29122" y="4250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4" name="Полилиния: фигура 1173">
              <a:extLst>
                <a:ext uri="{FF2B5EF4-FFF2-40B4-BE49-F238E27FC236}">
                  <a16:creationId xmlns:a16="http://schemas.microsoft.com/office/drawing/2014/main" id="{3B64B6E2-A664-912A-1A01-A4DCF7C58A78}"/>
                </a:ext>
              </a:extLst>
            </p:cNvPr>
            <p:cNvSpPr/>
            <p:nvPr/>
          </p:nvSpPr>
          <p:spPr>
            <a:xfrm>
              <a:off x="5191075" y="7140786"/>
              <a:ext cx="32821" cy="8705"/>
            </a:xfrm>
            <a:custGeom>
              <a:avLst/>
              <a:gdLst>
                <a:gd name="connsiteX0" fmla="*/ 31207 w 32821"/>
                <a:gd name="connsiteY0" fmla="*/ 644 h 8705"/>
                <a:gd name="connsiteX1" fmla="*/ 32821 w 32821"/>
                <a:gd name="connsiteY1" fmla="*/ 3334 h 8705"/>
                <a:gd name="connsiteX2" fmla="*/ 31207 w 32821"/>
                <a:gd name="connsiteY2" fmla="*/ 4948 h 8705"/>
                <a:gd name="connsiteX3" fmla="*/ 15066 w 32821"/>
                <a:gd name="connsiteY3" fmla="*/ 8445 h 8705"/>
                <a:gd name="connsiteX4" fmla="*/ 0 w 32821"/>
                <a:gd name="connsiteY4" fmla="*/ 7369 h 8705"/>
                <a:gd name="connsiteX5" fmla="*/ 2152 w 32821"/>
                <a:gd name="connsiteY5" fmla="*/ 5217 h 8705"/>
                <a:gd name="connsiteX6" fmla="*/ 27710 w 32821"/>
                <a:gd name="connsiteY6" fmla="*/ 106 h 8705"/>
                <a:gd name="connsiteX7" fmla="*/ 31207 w 32821"/>
                <a:gd name="connsiteY7" fmla="*/ 644 h 8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21" h="8705">
                  <a:moveTo>
                    <a:pt x="31207" y="644"/>
                  </a:moveTo>
                  <a:cubicBezTo>
                    <a:pt x="32014" y="1182"/>
                    <a:pt x="32821" y="2258"/>
                    <a:pt x="32821" y="3334"/>
                  </a:cubicBezTo>
                  <a:cubicBezTo>
                    <a:pt x="32821" y="3872"/>
                    <a:pt x="32014" y="4948"/>
                    <a:pt x="31207" y="4948"/>
                  </a:cubicBezTo>
                  <a:cubicBezTo>
                    <a:pt x="25827" y="6293"/>
                    <a:pt x="20446" y="7638"/>
                    <a:pt x="15066" y="8445"/>
                  </a:cubicBezTo>
                  <a:cubicBezTo>
                    <a:pt x="10223" y="8983"/>
                    <a:pt x="5381" y="8714"/>
                    <a:pt x="0" y="7369"/>
                  </a:cubicBezTo>
                  <a:cubicBezTo>
                    <a:pt x="1076" y="6024"/>
                    <a:pt x="1614" y="5217"/>
                    <a:pt x="2152" y="5217"/>
                  </a:cubicBezTo>
                  <a:cubicBezTo>
                    <a:pt x="10761" y="4410"/>
                    <a:pt x="19370" y="2796"/>
                    <a:pt x="27710" y="106"/>
                  </a:cubicBezTo>
                  <a:cubicBezTo>
                    <a:pt x="29055" y="-163"/>
                    <a:pt x="30400" y="106"/>
                    <a:pt x="31207" y="64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5" name="Полилиния: фигура 1174">
              <a:extLst>
                <a:ext uri="{FF2B5EF4-FFF2-40B4-BE49-F238E27FC236}">
                  <a16:creationId xmlns:a16="http://schemas.microsoft.com/office/drawing/2014/main" id="{DC48A20E-1824-81BB-5473-1D3AFAFA6072}"/>
                </a:ext>
              </a:extLst>
            </p:cNvPr>
            <p:cNvSpPr/>
            <p:nvPr/>
          </p:nvSpPr>
          <p:spPr>
            <a:xfrm>
              <a:off x="5299602" y="7266421"/>
              <a:ext cx="18991" cy="31044"/>
            </a:xfrm>
            <a:custGeom>
              <a:avLst/>
              <a:gdLst>
                <a:gd name="connsiteX0" fmla="*/ 4733 w 18991"/>
                <a:gd name="connsiteY0" fmla="*/ 12750 h 31044"/>
                <a:gd name="connsiteX1" fmla="*/ 159 w 18991"/>
                <a:gd name="connsiteY1" fmla="*/ 2527 h 31044"/>
                <a:gd name="connsiteX2" fmla="*/ 2850 w 18991"/>
                <a:gd name="connsiteY2" fmla="*/ 106 h 31044"/>
                <a:gd name="connsiteX3" fmla="*/ 7961 w 18991"/>
                <a:gd name="connsiteY3" fmla="*/ 9791 h 31044"/>
                <a:gd name="connsiteX4" fmla="*/ 13880 w 18991"/>
                <a:gd name="connsiteY4" fmla="*/ 20552 h 31044"/>
                <a:gd name="connsiteX5" fmla="*/ 18991 w 18991"/>
                <a:gd name="connsiteY5" fmla="*/ 30237 h 31044"/>
                <a:gd name="connsiteX6" fmla="*/ 17377 w 18991"/>
                <a:gd name="connsiteY6" fmla="*/ 31044 h 31044"/>
                <a:gd name="connsiteX7" fmla="*/ 10382 w 18991"/>
                <a:gd name="connsiteY7" fmla="*/ 21359 h 31044"/>
                <a:gd name="connsiteX8" fmla="*/ 4733 w 18991"/>
                <a:gd name="connsiteY8" fmla="*/ 12750 h 31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991" h="31044">
                  <a:moveTo>
                    <a:pt x="4733" y="12750"/>
                  </a:moveTo>
                  <a:cubicBezTo>
                    <a:pt x="3119" y="9522"/>
                    <a:pt x="1504" y="6025"/>
                    <a:pt x="159" y="2527"/>
                  </a:cubicBezTo>
                  <a:cubicBezTo>
                    <a:pt x="-379" y="1182"/>
                    <a:pt x="428" y="-432"/>
                    <a:pt x="2850" y="106"/>
                  </a:cubicBezTo>
                  <a:cubicBezTo>
                    <a:pt x="4464" y="3334"/>
                    <a:pt x="6078" y="6563"/>
                    <a:pt x="7961" y="9791"/>
                  </a:cubicBezTo>
                  <a:cubicBezTo>
                    <a:pt x="9844" y="13288"/>
                    <a:pt x="11727" y="16786"/>
                    <a:pt x="13880" y="20552"/>
                  </a:cubicBezTo>
                  <a:cubicBezTo>
                    <a:pt x="15494" y="23780"/>
                    <a:pt x="18184" y="26740"/>
                    <a:pt x="18991" y="30237"/>
                  </a:cubicBezTo>
                  <a:cubicBezTo>
                    <a:pt x="18453" y="30506"/>
                    <a:pt x="17915" y="30775"/>
                    <a:pt x="17377" y="31044"/>
                  </a:cubicBezTo>
                  <a:cubicBezTo>
                    <a:pt x="14956" y="27816"/>
                    <a:pt x="12534" y="24588"/>
                    <a:pt x="10382" y="21359"/>
                  </a:cubicBezTo>
                  <a:cubicBezTo>
                    <a:pt x="8230" y="18669"/>
                    <a:pt x="6347" y="15710"/>
                    <a:pt x="4733" y="1275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6" name="Полилиния: фигура 1175">
              <a:extLst>
                <a:ext uri="{FF2B5EF4-FFF2-40B4-BE49-F238E27FC236}">
                  <a16:creationId xmlns:a16="http://schemas.microsoft.com/office/drawing/2014/main" id="{ACCC6950-1165-2829-B68A-A12F399CD9E0}"/>
                </a:ext>
              </a:extLst>
            </p:cNvPr>
            <p:cNvSpPr/>
            <p:nvPr/>
          </p:nvSpPr>
          <p:spPr>
            <a:xfrm>
              <a:off x="5053334" y="7124751"/>
              <a:ext cx="19100" cy="14527"/>
            </a:xfrm>
            <a:custGeom>
              <a:avLst/>
              <a:gdLst>
                <a:gd name="connsiteX0" fmla="*/ 19101 w 19100"/>
                <a:gd name="connsiteY0" fmla="*/ 2959 h 14527"/>
                <a:gd name="connsiteX1" fmla="*/ 18025 w 19100"/>
                <a:gd name="connsiteY1" fmla="*/ 4304 h 14527"/>
                <a:gd name="connsiteX2" fmla="*/ 0 w 19100"/>
                <a:gd name="connsiteY2" fmla="*/ 14527 h 14527"/>
                <a:gd name="connsiteX3" fmla="*/ 16142 w 19100"/>
                <a:gd name="connsiteY3" fmla="*/ 269 h 14527"/>
                <a:gd name="connsiteX4" fmla="*/ 16949 w 19100"/>
                <a:gd name="connsiteY4" fmla="*/ 0 h 14527"/>
                <a:gd name="connsiteX5" fmla="*/ 18563 w 19100"/>
                <a:gd name="connsiteY5" fmla="*/ 538 h 14527"/>
                <a:gd name="connsiteX6" fmla="*/ 19101 w 19100"/>
                <a:gd name="connsiteY6" fmla="*/ 2959 h 1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100" h="14527">
                  <a:moveTo>
                    <a:pt x="19101" y="2959"/>
                  </a:moveTo>
                  <a:cubicBezTo>
                    <a:pt x="19101" y="3497"/>
                    <a:pt x="18563" y="4035"/>
                    <a:pt x="18025" y="4304"/>
                  </a:cubicBezTo>
                  <a:cubicBezTo>
                    <a:pt x="13182" y="9147"/>
                    <a:pt x="6726" y="12913"/>
                    <a:pt x="0" y="14527"/>
                  </a:cubicBezTo>
                  <a:cubicBezTo>
                    <a:pt x="4304" y="8071"/>
                    <a:pt x="11030" y="2421"/>
                    <a:pt x="16142" y="269"/>
                  </a:cubicBezTo>
                  <a:cubicBezTo>
                    <a:pt x="16411" y="269"/>
                    <a:pt x="16680" y="0"/>
                    <a:pt x="16949" y="0"/>
                  </a:cubicBezTo>
                  <a:cubicBezTo>
                    <a:pt x="17487" y="0"/>
                    <a:pt x="18294" y="0"/>
                    <a:pt x="18563" y="538"/>
                  </a:cubicBezTo>
                  <a:cubicBezTo>
                    <a:pt x="18832" y="1345"/>
                    <a:pt x="19101" y="2421"/>
                    <a:pt x="19101" y="295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7" name="Полилиния: фигура 1176">
              <a:extLst>
                <a:ext uri="{FF2B5EF4-FFF2-40B4-BE49-F238E27FC236}">
                  <a16:creationId xmlns:a16="http://schemas.microsoft.com/office/drawing/2014/main" id="{C3EA81A1-4D56-3EEF-6675-DA77B270F898}"/>
                </a:ext>
              </a:extLst>
            </p:cNvPr>
            <p:cNvSpPr/>
            <p:nvPr/>
          </p:nvSpPr>
          <p:spPr>
            <a:xfrm>
              <a:off x="5467633" y="7122060"/>
              <a:ext cx="10310" cy="21522"/>
            </a:xfrm>
            <a:custGeom>
              <a:avLst/>
              <a:gdLst>
                <a:gd name="connsiteX0" fmla="*/ 8071 w 10310"/>
                <a:gd name="connsiteY0" fmla="*/ 0 h 21522"/>
                <a:gd name="connsiteX1" fmla="*/ 9416 w 10310"/>
                <a:gd name="connsiteY1" fmla="*/ 538 h 21522"/>
                <a:gd name="connsiteX2" fmla="*/ 5381 w 10310"/>
                <a:gd name="connsiteY2" fmla="*/ 19908 h 21522"/>
                <a:gd name="connsiteX3" fmla="*/ 0 w 10310"/>
                <a:gd name="connsiteY3" fmla="*/ 21522 h 21522"/>
                <a:gd name="connsiteX4" fmla="*/ 8071 w 10310"/>
                <a:gd name="connsiteY4" fmla="*/ 0 h 2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10" h="21522">
                  <a:moveTo>
                    <a:pt x="8071" y="0"/>
                  </a:moveTo>
                  <a:cubicBezTo>
                    <a:pt x="8878" y="269"/>
                    <a:pt x="9416" y="269"/>
                    <a:pt x="9416" y="538"/>
                  </a:cubicBezTo>
                  <a:cubicBezTo>
                    <a:pt x="11568" y="7802"/>
                    <a:pt x="9685" y="13989"/>
                    <a:pt x="5381" y="19908"/>
                  </a:cubicBezTo>
                  <a:cubicBezTo>
                    <a:pt x="4843" y="20715"/>
                    <a:pt x="2959" y="20715"/>
                    <a:pt x="0" y="21522"/>
                  </a:cubicBezTo>
                  <a:cubicBezTo>
                    <a:pt x="3766" y="13451"/>
                    <a:pt x="3766" y="6188"/>
                    <a:pt x="8071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8" name="Полилиния: фигура 1177">
              <a:extLst>
                <a:ext uri="{FF2B5EF4-FFF2-40B4-BE49-F238E27FC236}">
                  <a16:creationId xmlns:a16="http://schemas.microsoft.com/office/drawing/2014/main" id="{DFC78FC6-148C-6FE0-B0C8-7F385BCE407F}"/>
                </a:ext>
              </a:extLst>
            </p:cNvPr>
            <p:cNvSpPr/>
            <p:nvPr/>
          </p:nvSpPr>
          <p:spPr>
            <a:xfrm>
              <a:off x="5261808" y="7192007"/>
              <a:ext cx="12664" cy="23943"/>
            </a:xfrm>
            <a:custGeom>
              <a:avLst/>
              <a:gdLst>
                <a:gd name="connsiteX0" fmla="*/ 12665 w 12664"/>
                <a:gd name="connsiteY0" fmla="*/ 23943 h 23943"/>
                <a:gd name="connsiteX1" fmla="*/ 290 w 12664"/>
                <a:gd name="connsiteY1" fmla="*/ 3497 h 23943"/>
                <a:gd name="connsiteX2" fmla="*/ 2173 w 12664"/>
                <a:gd name="connsiteY2" fmla="*/ 0 h 23943"/>
                <a:gd name="connsiteX3" fmla="*/ 12665 w 12664"/>
                <a:gd name="connsiteY3" fmla="*/ 23943 h 2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64" h="23943">
                  <a:moveTo>
                    <a:pt x="12665" y="23943"/>
                  </a:moveTo>
                  <a:cubicBezTo>
                    <a:pt x="7015" y="18025"/>
                    <a:pt x="2980" y="11299"/>
                    <a:pt x="290" y="3497"/>
                  </a:cubicBezTo>
                  <a:cubicBezTo>
                    <a:pt x="-249" y="2152"/>
                    <a:pt x="-249" y="538"/>
                    <a:pt x="2173" y="0"/>
                  </a:cubicBezTo>
                  <a:cubicBezTo>
                    <a:pt x="5939" y="7802"/>
                    <a:pt x="10512" y="15334"/>
                    <a:pt x="12665" y="2394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9" name="Полилиния: фигура 1178">
              <a:extLst>
                <a:ext uri="{FF2B5EF4-FFF2-40B4-BE49-F238E27FC236}">
                  <a16:creationId xmlns:a16="http://schemas.microsoft.com/office/drawing/2014/main" id="{E940C96C-C123-815B-AE59-929E68E20086}"/>
                </a:ext>
              </a:extLst>
            </p:cNvPr>
            <p:cNvSpPr/>
            <p:nvPr/>
          </p:nvSpPr>
          <p:spPr>
            <a:xfrm>
              <a:off x="5051376" y="7263274"/>
              <a:ext cx="12205" cy="15464"/>
            </a:xfrm>
            <a:custGeom>
              <a:avLst/>
              <a:gdLst>
                <a:gd name="connsiteX0" fmla="*/ 75 w 12205"/>
                <a:gd name="connsiteY0" fmla="*/ 12399 h 15464"/>
                <a:gd name="connsiteX1" fmla="*/ 344 w 12205"/>
                <a:gd name="connsiteY1" fmla="*/ 10516 h 15464"/>
                <a:gd name="connsiteX2" fmla="*/ 8684 w 12205"/>
                <a:gd name="connsiteY2" fmla="*/ 293 h 15464"/>
                <a:gd name="connsiteX3" fmla="*/ 11643 w 12205"/>
                <a:gd name="connsiteY3" fmla="*/ 562 h 15464"/>
                <a:gd name="connsiteX4" fmla="*/ 11912 w 12205"/>
                <a:gd name="connsiteY4" fmla="*/ 2984 h 15464"/>
                <a:gd name="connsiteX5" fmla="*/ 7877 w 12205"/>
                <a:gd name="connsiteY5" fmla="*/ 8633 h 15464"/>
                <a:gd name="connsiteX6" fmla="*/ 3304 w 12205"/>
                <a:gd name="connsiteY6" fmla="*/ 14821 h 15464"/>
                <a:gd name="connsiteX7" fmla="*/ 1151 w 12205"/>
                <a:gd name="connsiteY7" fmla="*/ 15359 h 15464"/>
                <a:gd name="connsiteX8" fmla="*/ 75 w 12205"/>
                <a:gd name="connsiteY8" fmla="*/ 12399 h 15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05" h="15464">
                  <a:moveTo>
                    <a:pt x="75" y="12399"/>
                  </a:moveTo>
                  <a:cubicBezTo>
                    <a:pt x="-194" y="11861"/>
                    <a:pt x="344" y="11323"/>
                    <a:pt x="344" y="10516"/>
                  </a:cubicBezTo>
                  <a:cubicBezTo>
                    <a:pt x="2228" y="6481"/>
                    <a:pt x="4918" y="2984"/>
                    <a:pt x="8684" y="293"/>
                  </a:cubicBezTo>
                  <a:cubicBezTo>
                    <a:pt x="9222" y="-245"/>
                    <a:pt x="10836" y="24"/>
                    <a:pt x="11643" y="562"/>
                  </a:cubicBezTo>
                  <a:cubicBezTo>
                    <a:pt x="12181" y="831"/>
                    <a:pt x="12451" y="2445"/>
                    <a:pt x="11912" y="2984"/>
                  </a:cubicBezTo>
                  <a:cubicBezTo>
                    <a:pt x="10836" y="4867"/>
                    <a:pt x="9222" y="6750"/>
                    <a:pt x="7877" y="8633"/>
                  </a:cubicBezTo>
                  <a:cubicBezTo>
                    <a:pt x="6263" y="10785"/>
                    <a:pt x="4918" y="12938"/>
                    <a:pt x="3304" y="14821"/>
                  </a:cubicBezTo>
                  <a:cubicBezTo>
                    <a:pt x="2766" y="15359"/>
                    <a:pt x="1420" y="15628"/>
                    <a:pt x="1151" y="15359"/>
                  </a:cubicBezTo>
                  <a:cubicBezTo>
                    <a:pt x="882" y="14552"/>
                    <a:pt x="344" y="13476"/>
                    <a:pt x="75" y="1239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0" name="Полилиния: фигура 1179">
              <a:extLst>
                <a:ext uri="{FF2B5EF4-FFF2-40B4-BE49-F238E27FC236}">
                  <a16:creationId xmlns:a16="http://schemas.microsoft.com/office/drawing/2014/main" id="{FA35C0FF-2A5A-9D20-20EC-75595B33EF7F}"/>
                </a:ext>
              </a:extLst>
            </p:cNvPr>
            <p:cNvSpPr/>
            <p:nvPr/>
          </p:nvSpPr>
          <p:spPr>
            <a:xfrm>
              <a:off x="5097993" y="7154612"/>
              <a:ext cx="11908" cy="13989"/>
            </a:xfrm>
            <a:custGeom>
              <a:avLst/>
              <a:gdLst>
                <a:gd name="connsiteX0" fmla="*/ 11030 w 11908"/>
                <a:gd name="connsiteY0" fmla="*/ 538 h 13989"/>
                <a:gd name="connsiteX1" fmla="*/ 11837 w 11908"/>
                <a:gd name="connsiteY1" fmla="*/ 3497 h 13989"/>
                <a:gd name="connsiteX2" fmla="*/ 538 w 11908"/>
                <a:gd name="connsiteY2" fmla="*/ 13989 h 13989"/>
                <a:gd name="connsiteX3" fmla="*/ 0 w 11908"/>
                <a:gd name="connsiteY3" fmla="*/ 12106 h 13989"/>
                <a:gd name="connsiteX4" fmla="*/ 8878 w 11908"/>
                <a:gd name="connsiteY4" fmla="*/ 0 h 13989"/>
                <a:gd name="connsiteX5" fmla="*/ 11030 w 11908"/>
                <a:gd name="connsiteY5" fmla="*/ 538 h 1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08" h="13989">
                  <a:moveTo>
                    <a:pt x="11030" y="538"/>
                  </a:moveTo>
                  <a:cubicBezTo>
                    <a:pt x="11568" y="1345"/>
                    <a:pt x="12106" y="2959"/>
                    <a:pt x="11837" y="3497"/>
                  </a:cubicBezTo>
                  <a:cubicBezTo>
                    <a:pt x="9147" y="7802"/>
                    <a:pt x="5919" y="11837"/>
                    <a:pt x="538" y="13989"/>
                  </a:cubicBezTo>
                  <a:cubicBezTo>
                    <a:pt x="0" y="12644"/>
                    <a:pt x="0" y="12375"/>
                    <a:pt x="0" y="12106"/>
                  </a:cubicBezTo>
                  <a:cubicBezTo>
                    <a:pt x="1076" y="6726"/>
                    <a:pt x="4842" y="3228"/>
                    <a:pt x="8878" y="0"/>
                  </a:cubicBezTo>
                  <a:cubicBezTo>
                    <a:pt x="9147" y="0"/>
                    <a:pt x="10761" y="269"/>
                    <a:pt x="11030" y="53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1" name="Полилиния: фигура 1180">
              <a:extLst>
                <a:ext uri="{FF2B5EF4-FFF2-40B4-BE49-F238E27FC236}">
                  <a16:creationId xmlns:a16="http://schemas.microsoft.com/office/drawing/2014/main" id="{8C1239B3-8315-3189-0F72-83F8C8BEDE4C}"/>
                </a:ext>
              </a:extLst>
            </p:cNvPr>
            <p:cNvSpPr/>
            <p:nvPr/>
          </p:nvSpPr>
          <p:spPr>
            <a:xfrm>
              <a:off x="5327259" y="7261684"/>
              <a:ext cx="14276" cy="19220"/>
            </a:xfrm>
            <a:custGeom>
              <a:avLst/>
              <a:gdLst>
                <a:gd name="connsiteX0" fmla="*/ 1557 w 14276"/>
                <a:gd name="connsiteY0" fmla="*/ 0 h 19220"/>
                <a:gd name="connsiteX1" fmla="*/ 14202 w 14276"/>
                <a:gd name="connsiteY1" fmla="*/ 17487 h 19220"/>
                <a:gd name="connsiteX2" fmla="*/ 13932 w 14276"/>
                <a:gd name="connsiteY2" fmla="*/ 19101 h 19220"/>
                <a:gd name="connsiteX3" fmla="*/ 12318 w 14276"/>
                <a:gd name="connsiteY3" fmla="*/ 19101 h 19220"/>
                <a:gd name="connsiteX4" fmla="*/ 481 w 14276"/>
                <a:gd name="connsiteY4" fmla="*/ 4035 h 19220"/>
                <a:gd name="connsiteX5" fmla="*/ 1557 w 14276"/>
                <a:gd name="connsiteY5" fmla="*/ 0 h 19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76" h="19220">
                  <a:moveTo>
                    <a:pt x="1557" y="0"/>
                  </a:moveTo>
                  <a:cubicBezTo>
                    <a:pt x="6131" y="5381"/>
                    <a:pt x="10166" y="11568"/>
                    <a:pt x="14202" y="17487"/>
                  </a:cubicBezTo>
                  <a:cubicBezTo>
                    <a:pt x="14471" y="17756"/>
                    <a:pt x="13932" y="18563"/>
                    <a:pt x="13932" y="19101"/>
                  </a:cubicBezTo>
                  <a:cubicBezTo>
                    <a:pt x="13394" y="19101"/>
                    <a:pt x="12587" y="19370"/>
                    <a:pt x="12318" y="19101"/>
                  </a:cubicBezTo>
                  <a:cubicBezTo>
                    <a:pt x="7476" y="14796"/>
                    <a:pt x="3709" y="9685"/>
                    <a:pt x="481" y="4035"/>
                  </a:cubicBezTo>
                  <a:cubicBezTo>
                    <a:pt x="-57" y="2690"/>
                    <a:pt x="-595" y="1345"/>
                    <a:pt x="1557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2" name="Полилиния: фигура 1181">
              <a:extLst>
                <a:ext uri="{FF2B5EF4-FFF2-40B4-BE49-F238E27FC236}">
                  <a16:creationId xmlns:a16="http://schemas.microsoft.com/office/drawing/2014/main" id="{8E8A83B3-EB83-A1FB-E6A2-FDD5F4D3B405}"/>
                </a:ext>
              </a:extLst>
            </p:cNvPr>
            <p:cNvSpPr/>
            <p:nvPr/>
          </p:nvSpPr>
          <p:spPr>
            <a:xfrm>
              <a:off x="5359754" y="7242209"/>
              <a:ext cx="13182" cy="11942"/>
            </a:xfrm>
            <a:custGeom>
              <a:avLst/>
              <a:gdLst>
                <a:gd name="connsiteX0" fmla="*/ 538 w 13182"/>
                <a:gd name="connsiteY0" fmla="*/ 644 h 11942"/>
                <a:gd name="connsiteX1" fmla="*/ 2690 w 13182"/>
                <a:gd name="connsiteY1" fmla="*/ 106 h 11942"/>
                <a:gd name="connsiteX2" fmla="*/ 13182 w 13182"/>
                <a:gd name="connsiteY2" fmla="*/ 10598 h 11942"/>
                <a:gd name="connsiteX3" fmla="*/ 10761 w 13182"/>
                <a:gd name="connsiteY3" fmla="*/ 11943 h 11942"/>
                <a:gd name="connsiteX4" fmla="*/ 0 w 13182"/>
                <a:gd name="connsiteY4" fmla="*/ 2258 h 11942"/>
                <a:gd name="connsiteX5" fmla="*/ 538 w 13182"/>
                <a:gd name="connsiteY5" fmla="*/ 644 h 11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82" h="11942">
                  <a:moveTo>
                    <a:pt x="538" y="644"/>
                  </a:moveTo>
                  <a:cubicBezTo>
                    <a:pt x="1076" y="106"/>
                    <a:pt x="2152" y="-163"/>
                    <a:pt x="2690" y="106"/>
                  </a:cubicBezTo>
                  <a:cubicBezTo>
                    <a:pt x="6995" y="2527"/>
                    <a:pt x="9954" y="6562"/>
                    <a:pt x="13182" y="10598"/>
                  </a:cubicBezTo>
                  <a:cubicBezTo>
                    <a:pt x="11837" y="11405"/>
                    <a:pt x="11030" y="11943"/>
                    <a:pt x="10761" y="11943"/>
                  </a:cubicBezTo>
                  <a:cubicBezTo>
                    <a:pt x="6188" y="10059"/>
                    <a:pt x="2690" y="6293"/>
                    <a:pt x="0" y="2258"/>
                  </a:cubicBezTo>
                  <a:cubicBezTo>
                    <a:pt x="0" y="1989"/>
                    <a:pt x="269" y="913"/>
                    <a:pt x="538" y="64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3" name="Полилиния: фигура 1182">
              <a:extLst>
                <a:ext uri="{FF2B5EF4-FFF2-40B4-BE49-F238E27FC236}">
                  <a16:creationId xmlns:a16="http://schemas.microsoft.com/office/drawing/2014/main" id="{D41B4D2B-CF9A-5127-DAAD-9A06ABDB4F28}"/>
                </a:ext>
              </a:extLst>
            </p:cNvPr>
            <p:cNvSpPr/>
            <p:nvPr/>
          </p:nvSpPr>
          <p:spPr>
            <a:xfrm>
              <a:off x="5027777" y="7145680"/>
              <a:ext cx="16679" cy="11891"/>
            </a:xfrm>
            <a:custGeom>
              <a:avLst/>
              <a:gdLst>
                <a:gd name="connsiteX0" fmla="*/ 0 w 16679"/>
                <a:gd name="connsiteY0" fmla="*/ 11891 h 11891"/>
                <a:gd name="connsiteX1" fmla="*/ 14527 w 16679"/>
                <a:gd name="connsiteY1" fmla="*/ 54 h 11891"/>
                <a:gd name="connsiteX2" fmla="*/ 16680 w 16679"/>
                <a:gd name="connsiteY2" fmla="*/ 861 h 11891"/>
                <a:gd name="connsiteX3" fmla="*/ 0 w 16679"/>
                <a:gd name="connsiteY3" fmla="*/ 11891 h 1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79" h="11891">
                  <a:moveTo>
                    <a:pt x="0" y="11891"/>
                  </a:moveTo>
                  <a:cubicBezTo>
                    <a:pt x="3766" y="6511"/>
                    <a:pt x="8878" y="3013"/>
                    <a:pt x="14527" y="54"/>
                  </a:cubicBezTo>
                  <a:cubicBezTo>
                    <a:pt x="14796" y="-215"/>
                    <a:pt x="15872" y="592"/>
                    <a:pt x="16680" y="861"/>
                  </a:cubicBezTo>
                  <a:cubicBezTo>
                    <a:pt x="11299" y="6780"/>
                    <a:pt x="8609" y="8394"/>
                    <a:pt x="0" y="1189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4" name="Полилиния: фигура 1183">
              <a:extLst>
                <a:ext uri="{FF2B5EF4-FFF2-40B4-BE49-F238E27FC236}">
                  <a16:creationId xmlns:a16="http://schemas.microsoft.com/office/drawing/2014/main" id="{AB8397B0-067F-5DBE-2469-70B4F296A5C0}"/>
                </a:ext>
              </a:extLst>
            </p:cNvPr>
            <p:cNvSpPr/>
            <p:nvPr/>
          </p:nvSpPr>
          <p:spPr>
            <a:xfrm>
              <a:off x="4997407" y="7202499"/>
              <a:ext cx="10766" cy="11141"/>
            </a:xfrm>
            <a:custGeom>
              <a:avLst/>
              <a:gdLst>
                <a:gd name="connsiteX0" fmla="*/ 10731 w 10766"/>
                <a:gd name="connsiteY0" fmla="*/ 2421 h 11141"/>
                <a:gd name="connsiteX1" fmla="*/ 2929 w 10766"/>
                <a:gd name="connsiteY1" fmla="*/ 11030 h 11141"/>
                <a:gd name="connsiteX2" fmla="*/ 239 w 10766"/>
                <a:gd name="connsiteY2" fmla="*/ 10761 h 11141"/>
                <a:gd name="connsiteX3" fmla="*/ 239 w 10766"/>
                <a:gd name="connsiteY3" fmla="*/ 8878 h 11141"/>
                <a:gd name="connsiteX4" fmla="*/ 8848 w 10766"/>
                <a:gd name="connsiteY4" fmla="*/ 0 h 11141"/>
                <a:gd name="connsiteX5" fmla="*/ 10731 w 10766"/>
                <a:gd name="connsiteY5" fmla="*/ 2421 h 1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66" h="11141">
                  <a:moveTo>
                    <a:pt x="10731" y="2421"/>
                  </a:moveTo>
                  <a:cubicBezTo>
                    <a:pt x="9117" y="6188"/>
                    <a:pt x="6696" y="9147"/>
                    <a:pt x="2929" y="11030"/>
                  </a:cubicBezTo>
                  <a:cubicBezTo>
                    <a:pt x="2391" y="11299"/>
                    <a:pt x="1853" y="11030"/>
                    <a:pt x="239" y="10761"/>
                  </a:cubicBezTo>
                  <a:cubicBezTo>
                    <a:pt x="239" y="10492"/>
                    <a:pt x="-299" y="9416"/>
                    <a:pt x="239" y="8878"/>
                  </a:cubicBezTo>
                  <a:cubicBezTo>
                    <a:pt x="2122" y="4843"/>
                    <a:pt x="4813" y="1883"/>
                    <a:pt x="8848" y="0"/>
                  </a:cubicBezTo>
                  <a:cubicBezTo>
                    <a:pt x="9655" y="0"/>
                    <a:pt x="11000" y="1614"/>
                    <a:pt x="10731" y="242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5" name="Полилиния: фигура 1184">
              <a:extLst>
                <a:ext uri="{FF2B5EF4-FFF2-40B4-BE49-F238E27FC236}">
                  <a16:creationId xmlns:a16="http://schemas.microsoft.com/office/drawing/2014/main" id="{D628110F-2140-D3D9-FD0F-05336B14B2D7}"/>
                </a:ext>
              </a:extLst>
            </p:cNvPr>
            <p:cNvSpPr/>
            <p:nvPr/>
          </p:nvSpPr>
          <p:spPr>
            <a:xfrm>
              <a:off x="5282813" y="7232793"/>
              <a:ext cx="7801" cy="14363"/>
            </a:xfrm>
            <a:custGeom>
              <a:avLst/>
              <a:gdLst>
                <a:gd name="connsiteX0" fmla="*/ 0 w 7801"/>
                <a:gd name="connsiteY0" fmla="*/ 1989 h 14363"/>
                <a:gd name="connsiteX1" fmla="*/ 1076 w 7801"/>
                <a:gd name="connsiteY1" fmla="*/ 106 h 14363"/>
                <a:gd name="connsiteX2" fmla="*/ 2690 w 7801"/>
                <a:gd name="connsiteY2" fmla="*/ 644 h 14363"/>
                <a:gd name="connsiteX3" fmla="*/ 7802 w 7801"/>
                <a:gd name="connsiteY3" fmla="*/ 14364 h 14363"/>
                <a:gd name="connsiteX4" fmla="*/ 0 w 7801"/>
                <a:gd name="connsiteY4" fmla="*/ 1989 h 14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01" h="14363">
                  <a:moveTo>
                    <a:pt x="0" y="1989"/>
                  </a:moveTo>
                  <a:cubicBezTo>
                    <a:pt x="0" y="1451"/>
                    <a:pt x="538" y="644"/>
                    <a:pt x="1076" y="106"/>
                  </a:cubicBezTo>
                  <a:cubicBezTo>
                    <a:pt x="1345" y="-163"/>
                    <a:pt x="2421" y="106"/>
                    <a:pt x="2690" y="644"/>
                  </a:cubicBezTo>
                  <a:cubicBezTo>
                    <a:pt x="5111" y="4679"/>
                    <a:pt x="7802" y="8983"/>
                    <a:pt x="7802" y="14364"/>
                  </a:cubicBezTo>
                  <a:cubicBezTo>
                    <a:pt x="4035" y="10867"/>
                    <a:pt x="1345" y="6831"/>
                    <a:pt x="0" y="198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6" name="Полилиния: фигура 1185">
              <a:extLst>
                <a:ext uri="{FF2B5EF4-FFF2-40B4-BE49-F238E27FC236}">
                  <a16:creationId xmlns:a16="http://schemas.microsoft.com/office/drawing/2014/main" id="{4FE5A985-24ED-EE31-6D62-014673838A4F}"/>
                </a:ext>
              </a:extLst>
            </p:cNvPr>
            <p:cNvSpPr/>
            <p:nvPr/>
          </p:nvSpPr>
          <p:spPr>
            <a:xfrm>
              <a:off x="5077790" y="7216095"/>
              <a:ext cx="19126" cy="23576"/>
            </a:xfrm>
            <a:custGeom>
              <a:avLst/>
              <a:gdLst>
                <a:gd name="connsiteX0" fmla="*/ 26 w 19126"/>
                <a:gd name="connsiteY0" fmla="*/ 21646 h 23576"/>
                <a:gd name="connsiteX1" fmla="*/ 9711 w 19126"/>
                <a:gd name="connsiteY1" fmla="*/ 6043 h 23576"/>
                <a:gd name="connsiteX2" fmla="*/ 18589 w 19126"/>
                <a:gd name="connsiteY2" fmla="*/ 393 h 23576"/>
                <a:gd name="connsiteX3" fmla="*/ 19127 w 19126"/>
                <a:gd name="connsiteY3" fmla="*/ 1469 h 23576"/>
                <a:gd name="connsiteX4" fmla="*/ 19127 w 19126"/>
                <a:gd name="connsiteY4" fmla="*/ 1469 h 23576"/>
                <a:gd name="connsiteX5" fmla="*/ 12939 w 19126"/>
                <a:gd name="connsiteY5" fmla="*/ 12768 h 23576"/>
                <a:gd name="connsiteX6" fmla="*/ 2716 w 19126"/>
                <a:gd name="connsiteY6" fmla="*/ 23260 h 23576"/>
                <a:gd name="connsiteX7" fmla="*/ 26 w 19126"/>
                <a:gd name="connsiteY7" fmla="*/ 21646 h 23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26" h="23576">
                  <a:moveTo>
                    <a:pt x="26" y="21646"/>
                  </a:moveTo>
                  <a:cubicBezTo>
                    <a:pt x="1102" y="15458"/>
                    <a:pt x="5945" y="10616"/>
                    <a:pt x="9711" y="6043"/>
                  </a:cubicBezTo>
                  <a:cubicBezTo>
                    <a:pt x="11594" y="3890"/>
                    <a:pt x="15360" y="-1490"/>
                    <a:pt x="18589" y="393"/>
                  </a:cubicBezTo>
                  <a:cubicBezTo>
                    <a:pt x="19127" y="662"/>
                    <a:pt x="19127" y="1200"/>
                    <a:pt x="19127" y="1469"/>
                  </a:cubicBezTo>
                  <a:lnTo>
                    <a:pt x="19127" y="1469"/>
                  </a:lnTo>
                  <a:cubicBezTo>
                    <a:pt x="18589" y="5774"/>
                    <a:pt x="15629" y="9540"/>
                    <a:pt x="12939" y="12768"/>
                  </a:cubicBezTo>
                  <a:cubicBezTo>
                    <a:pt x="9980" y="16535"/>
                    <a:pt x="7021" y="21108"/>
                    <a:pt x="2716" y="23260"/>
                  </a:cubicBezTo>
                  <a:cubicBezTo>
                    <a:pt x="1640" y="24067"/>
                    <a:pt x="-243" y="23260"/>
                    <a:pt x="26" y="2164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7" name="Полилиния: фигура 1186">
              <a:extLst>
                <a:ext uri="{FF2B5EF4-FFF2-40B4-BE49-F238E27FC236}">
                  <a16:creationId xmlns:a16="http://schemas.microsoft.com/office/drawing/2014/main" id="{F8886EF7-3026-46AA-FD6A-33F239FAA053}"/>
                </a:ext>
              </a:extLst>
            </p:cNvPr>
            <p:cNvSpPr/>
            <p:nvPr/>
          </p:nvSpPr>
          <p:spPr>
            <a:xfrm>
              <a:off x="5093786" y="7263366"/>
              <a:ext cx="5263" cy="10155"/>
            </a:xfrm>
            <a:custGeom>
              <a:avLst/>
              <a:gdLst>
                <a:gd name="connsiteX0" fmla="*/ 2592 w 5263"/>
                <a:gd name="connsiteY0" fmla="*/ 202 h 10155"/>
                <a:gd name="connsiteX1" fmla="*/ 4206 w 5263"/>
                <a:gd name="connsiteY1" fmla="*/ 202 h 10155"/>
                <a:gd name="connsiteX2" fmla="*/ 3668 w 5263"/>
                <a:gd name="connsiteY2" fmla="*/ 8273 h 10155"/>
                <a:gd name="connsiteX3" fmla="*/ 2323 w 5263"/>
                <a:gd name="connsiteY3" fmla="*/ 10156 h 10155"/>
                <a:gd name="connsiteX4" fmla="*/ 709 w 5263"/>
                <a:gd name="connsiteY4" fmla="*/ 9618 h 10155"/>
                <a:gd name="connsiteX5" fmla="*/ 2592 w 5263"/>
                <a:gd name="connsiteY5" fmla="*/ 202 h 10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63" h="10155">
                  <a:moveTo>
                    <a:pt x="2592" y="202"/>
                  </a:moveTo>
                  <a:cubicBezTo>
                    <a:pt x="2861" y="-67"/>
                    <a:pt x="3937" y="-67"/>
                    <a:pt x="4206" y="202"/>
                  </a:cubicBezTo>
                  <a:cubicBezTo>
                    <a:pt x="6627" y="3161"/>
                    <a:pt x="4206" y="5582"/>
                    <a:pt x="3668" y="8273"/>
                  </a:cubicBezTo>
                  <a:cubicBezTo>
                    <a:pt x="3399" y="9080"/>
                    <a:pt x="2592" y="9618"/>
                    <a:pt x="2323" y="10156"/>
                  </a:cubicBezTo>
                  <a:cubicBezTo>
                    <a:pt x="1516" y="9887"/>
                    <a:pt x="709" y="9887"/>
                    <a:pt x="709" y="9618"/>
                  </a:cubicBezTo>
                  <a:cubicBezTo>
                    <a:pt x="-636" y="5851"/>
                    <a:pt x="-98" y="2623"/>
                    <a:pt x="2592" y="20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8" name="Полилиния: фигура 1187">
              <a:extLst>
                <a:ext uri="{FF2B5EF4-FFF2-40B4-BE49-F238E27FC236}">
                  <a16:creationId xmlns:a16="http://schemas.microsoft.com/office/drawing/2014/main" id="{CE3E54A3-092B-2FC0-0BB2-172E3C02C61F}"/>
                </a:ext>
              </a:extLst>
            </p:cNvPr>
            <p:cNvSpPr/>
            <p:nvPr/>
          </p:nvSpPr>
          <p:spPr>
            <a:xfrm>
              <a:off x="5111982" y="7253883"/>
              <a:ext cx="4573" cy="7317"/>
            </a:xfrm>
            <a:custGeom>
              <a:avLst/>
              <a:gdLst>
                <a:gd name="connsiteX0" fmla="*/ 0 w 4573"/>
                <a:gd name="connsiteY0" fmla="*/ 4035 h 7317"/>
                <a:gd name="connsiteX1" fmla="*/ 2421 w 4573"/>
                <a:gd name="connsiteY1" fmla="*/ 0 h 7317"/>
                <a:gd name="connsiteX2" fmla="*/ 3228 w 4573"/>
                <a:gd name="connsiteY2" fmla="*/ 0 h 7317"/>
                <a:gd name="connsiteX3" fmla="*/ 4573 w 4573"/>
                <a:gd name="connsiteY3" fmla="*/ 3766 h 7317"/>
                <a:gd name="connsiteX4" fmla="*/ 3497 w 4573"/>
                <a:gd name="connsiteY4" fmla="*/ 6188 h 7317"/>
                <a:gd name="connsiteX5" fmla="*/ 1614 w 4573"/>
                <a:gd name="connsiteY5" fmla="*/ 7264 h 7317"/>
                <a:gd name="connsiteX6" fmla="*/ 0 w 4573"/>
                <a:gd name="connsiteY6" fmla="*/ 5650 h 7317"/>
                <a:gd name="connsiteX7" fmla="*/ 0 w 4573"/>
                <a:gd name="connsiteY7" fmla="*/ 4035 h 7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73" h="7317">
                  <a:moveTo>
                    <a:pt x="0" y="4035"/>
                  </a:moveTo>
                  <a:cubicBezTo>
                    <a:pt x="0" y="2152"/>
                    <a:pt x="538" y="538"/>
                    <a:pt x="2421" y="0"/>
                  </a:cubicBezTo>
                  <a:cubicBezTo>
                    <a:pt x="2690" y="0"/>
                    <a:pt x="3228" y="0"/>
                    <a:pt x="3228" y="0"/>
                  </a:cubicBezTo>
                  <a:cubicBezTo>
                    <a:pt x="3766" y="1345"/>
                    <a:pt x="4304" y="2959"/>
                    <a:pt x="4573" y="3766"/>
                  </a:cubicBezTo>
                  <a:cubicBezTo>
                    <a:pt x="4035" y="5111"/>
                    <a:pt x="4035" y="5650"/>
                    <a:pt x="3497" y="6188"/>
                  </a:cubicBezTo>
                  <a:cubicBezTo>
                    <a:pt x="2959" y="6726"/>
                    <a:pt x="2152" y="7533"/>
                    <a:pt x="1614" y="7264"/>
                  </a:cubicBezTo>
                  <a:cubicBezTo>
                    <a:pt x="1076" y="7264"/>
                    <a:pt x="269" y="6188"/>
                    <a:pt x="0" y="5650"/>
                  </a:cubicBezTo>
                  <a:cubicBezTo>
                    <a:pt x="0" y="5381"/>
                    <a:pt x="0" y="4573"/>
                    <a:pt x="0" y="403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9" name="Полилиния: фигура 1188">
              <a:extLst>
                <a:ext uri="{FF2B5EF4-FFF2-40B4-BE49-F238E27FC236}">
                  <a16:creationId xmlns:a16="http://schemas.microsoft.com/office/drawing/2014/main" id="{03EB5A1B-7E09-2885-375C-61E38443F888}"/>
                </a:ext>
              </a:extLst>
            </p:cNvPr>
            <p:cNvSpPr/>
            <p:nvPr/>
          </p:nvSpPr>
          <p:spPr>
            <a:xfrm>
              <a:off x="5095468" y="7135067"/>
              <a:ext cx="10608" cy="10381"/>
            </a:xfrm>
            <a:custGeom>
              <a:avLst/>
              <a:gdLst>
                <a:gd name="connsiteX0" fmla="*/ 8443 w 10608"/>
                <a:gd name="connsiteY0" fmla="*/ 8784 h 10381"/>
                <a:gd name="connsiteX1" fmla="*/ 2256 w 10608"/>
                <a:gd name="connsiteY1" fmla="*/ 10130 h 10381"/>
                <a:gd name="connsiteX2" fmla="*/ 104 w 10608"/>
                <a:gd name="connsiteY2" fmla="*/ 7708 h 10381"/>
                <a:gd name="connsiteX3" fmla="*/ 7905 w 10608"/>
                <a:gd name="connsiteY3" fmla="*/ 176 h 10381"/>
                <a:gd name="connsiteX4" fmla="*/ 10057 w 10608"/>
                <a:gd name="connsiteY4" fmla="*/ 2597 h 10381"/>
                <a:gd name="connsiteX5" fmla="*/ 10057 w 10608"/>
                <a:gd name="connsiteY5" fmla="*/ 2597 h 10381"/>
                <a:gd name="connsiteX6" fmla="*/ 8443 w 10608"/>
                <a:gd name="connsiteY6" fmla="*/ 8784 h 10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608" h="10381">
                  <a:moveTo>
                    <a:pt x="8443" y="8784"/>
                  </a:moveTo>
                  <a:cubicBezTo>
                    <a:pt x="6829" y="10399"/>
                    <a:pt x="4677" y="10668"/>
                    <a:pt x="2256" y="10130"/>
                  </a:cubicBezTo>
                  <a:cubicBezTo>
                    <a:pt x="1180" y="9861"/>
                    <a:pt x="373" y="8784"/>
                    <a:pt x="104" y="7708"/>
                  </a:cubicBezTo>
                  <a:cubicBezTo>
                    <a:pt x="-704" y="3135"/>
                    <a:pt x="3332" y="-900"/>
                    <a:pt x="7905" y="176"/>
                  </a:cubicBezTo>
                  <a:cubicBezTo>
                    <a:pt x="9250" y="445"/>
                    <a:pt x="9788" y="1521"/>
                    <a:pt x="10057" y="2597"/>
                  </a:cubicBezTo>
                  <a:cubicBezTo>
                    <a:pt x="10057" y="2597"/>
                    <a:pt x="10057" y="2597"/>
                    <a:pt x="10057" y="2597"/>
                  </a:cubicBezTo>
                  <a:cubicBezTo>
                    <a:pt x="11403" y="4749"/>
                    <a:pt x="10057" y="7439"/>
                    <a:pt x="8443" y="878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0" name="Полилиния: фигура 1189">
              <a:extLst>
                <a:ext uri="{FF2B5EF4-FFF2-40B4-BE49-F238E27FC236}">
                  <a16:creationId xmlns:a16="http://schemas.microsoft.com/office/drawing/2014/main" id="{4A29B77A-C8CE-6B3E-64A8-E9602C5343E1}"/>
                </a:ext>
              </a:extLst>
            </p:cNvPr>
            <p:cNvSpPr/>
            <p:nvPr/>
          </p:nvSpPr>
          <p:spPr>
            <a:xfrm>
              <a:off x="5134460" y="7255545"/>
              <a:ext cx="7480" cy="8051"/>
            </a:xfrm>
            <a:custGeom>
              <a:avLst/>
              <a:gdLst>
                <a:gd name="connsiteX0" fmla="*/ 120 w 7480"/>
                <a:gd name="connsiteY0" fmla="*/ 4794 h 8051"/>
                <a:gd name="connsiteX1" fmla="*/ 120 w 7480"/>
                <a:gd name="connsiteY1" fmla="*/ 4794 h 8051"/>
                <a:gd name="connsiteX2" fmla="*/ 120 w 7480"/>
                <a:gd name="connsiteY2" fmla="*/ 4794 h 8051"/>
                <a:gd name="connsiteX3" fmla="*/ 120 w 7480"/>
                <a:gd name="connsiteY3" fmla="*/ 2911 h 8051"/>
                <a:gd name="connsiteX4" fmla="*/ 6307 w 7480"/>
                <a:gd name="connsiteY4" fmla="*/ 1565 h 8051"/>
                <a:gd name="connsiteX5" fmla="*/ 7383 w 7480"/>
                <a:gd name="connsiteY5" fmla="*/ 6139 h 8051"/>
                <a:gd name="connsiteX6" fmla="*/ 4424 w 7480"/>
                <a:gd name="connsiteY6" fmla="*/ 8022 h 8051"/>
                <a:gd name="connsiteX7" fmla="*/ 120 w 7480"/>
                <a:gd name="connsiteY7" fmla="*/ 4794 h 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480" h="8051">
                  <a:moveTo>
                    <a:pt x="120" y="4794"/>
                  </a:moveTo>
                  <a:cubicBezTo>
                    <a:pt x="120" y="4794"/>
                    <a:pt x="120" y="4794"/>
                    <a:pt x="120" y="4794"/>
                  </a:cubicBezTo>
                  <a:cubicBezTo>
                    <a:pt x="120" y="4525"/>
                    <a:pt x="120" y="4525"/>
                    <a:pt x="120" y="4794"/>
                  </a:cubicBezTo>
                  <a:cubicBezTo>
                    <a:pt x="120" y="4256"/>
                    <a:pt x="-149" y="3718"/>
                    <a:pt x="120" y="2911"/>
                  </a:cubicBezTo>
                  <a:cubicBezTo>
                    <a:pt x="658" y="-856"/>
                    <a:pt x="4962" y="-587"/>
                    <a:pt x="6307" y="1565"/>
                  </a:cubicBezTo>
                  <a:cubicBezTo>
                    <a:pt x="7383" y="2642"/>
                    <a:pt x="7652" y="4794"/>
                    <a:pt x="7383" y="6139"/>
                  </a:cubicBezTo>
                  <a:cubicBezTo>
                    <a:pt x="7114" y="7215"/>
                    <a:pt x="5769" y="8022"/>
                    <a:pt x="4424" y="8022"/>
                  </a:cubicBezTo>
                  <a:cubicBezTo>
                    <a:pt x="2272" y="8291"/>
                    <a:pt x="389" y="6677"/>
                    <a:pt x="120" y="479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1" name="Полилиния: фигура 1190">
              <a:extLst>
                <a:ext uri="{FF2B5EF4-FFF2-40B4-BE49-F238E27FC236}">
                  <a16:creationId xmlns:a16="http://schemas.microsoft.com/office/drawing/2014/main" id="{31994191-E670-8AFE-67EC-98696758C06F}"/>
                </a:ext>
              </a:extLst>
            </p:cNvPr>
            <p:cNvSpPr/>
            <p:nvPr/>
          </p:nvSpPr>
          <p:spPr>
            <a:xfrm>
              <a:off x="5283073" y="7137541"/>
              <a:ext cx="52750" cy="47075"/>
            </a:xfrm>
            <a:custGeom>
              <a:avLst/>
              <a:gdLst>
                <a:gd name="connsiteX0" fmla="*/ 278 w 52750"/>
                <a:gd name="connsiteY0" fmla="*/ 2006 h 47075"/>
                <a:gd name="connsiteX1" fmla="*/ 1892 w 52750"/>
                <a:gd name="connsiteY1" fmla="*/ 123 h 47075"/>
                <a:gd name="connsiteX2" fmla="*/ 2699 w 52750"/>
                <a:gd name="connsiteY2" fmla="*/ 661 h 47075"/>
                <a:gd name="connsiteX3" fmla="*/ 27988 w 52750"/>
                <a:gd name="connsiteY3" fmla="*/ 21375 h 47075"/>
                <a:gd name="connsiteX4" fmla="*/ 52469 w 52750"/>
                <a:gd name="connsiteY4" fmla="*/ 45319 h 47075"/>
                <a:gd name="connsiteX5" fmla="*/ 51124 w 52750"/>
                <a:gd name="connsiteY5" fmla="*/ 46933 h 47075"/>
                <a:gd name="connsiteX6" fmla="*/ 26912 w 52750"/>
                <a:gd name="connsiteY6" fmla="*/ 27832 h 47075"/>
                <a:gd name="connsiteX7" fmla="*/ 278 w 52750"/>
                <a:gd name="connsiteY7" fmla="*/ 2006 h 47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750" h="47075">
                  <a:moveTo>
                    <a:pt x="278" y="2006"/>
                  </a:moveTo>
                  <a:cubicBezTo>
                    <a:pt x="-529" y="930"/>
                    <a:pt x="547" y="-416"/>
                    <a:pt x="1892" y="123"/>
                  </a:cubicBezTo>
                  <a:cubicBezTo>
                    <a:pt x="2430" y="391"/>
                    <a:pt x="2430" y="391"/>
                    <a:pt x="2699" y="661"/>
                  </a:cubicBezTo>
                  <a:cubicBezTo>
                    <a:pt x="11846" y="6310"/>
                    <a:pt x="19917" y="14112"/>
                    <a:pt x="27988" y="21375"/>
                  </a:cubicBezTo>
                  <a:cubicBezTo>
                    <a:pt x="36596" y="28639"/>
                    <a:pt x="46012" y="36172"/>
                    <a:pt x="52469" y="45319"/>
                  </a:cubicBezTo>
                  <a:cubicBezTo>
                    <a:pt x="53276" y="46395"/>
                    <a:pt x="52200" y="47471"/>
                    <a:pt x="51124" y="46933"/>
                  </a:cubicBezTo>
                  <a:cubicBezTo>
                    <a:pt x="41977" y="42090"/>
                    <a:pt x="34444" y="34558"/>
                    <a:pt x="26912" y="27832"/>
                  </a:cubicBezTo>
                  <a:cubicBezTo>
                    <a:pt x="17765" y="19761"/>
                    <a:pt x="7811" y="11691"/>
                    <a:pt x="278" y="200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2" name="Полилиния: фигура 1191">
              <a:extLst>
                <a:ext uri="{FF2B5EF4-FFF2-40B4-BE49-F238E27FC236}">
                  <a16:creationId xmlns:a16="http://schemas.microsoft.com/office/drawing/2014/main" id="{0D012D14-FF6C-63FC-C173-81F467E6C804}"/>
                </a:ext>
              </a:extLst>
            </p:cNvPr>
            <p:cNvSpPr/>
            <p:nvPr/>
          </p:nvSpPr>
          <p:spPr>
            <a:xfrm>
              <a:off x="5349044" y="7197679"/>
              <a:ext cx="31837" cy="31575"/>
            </a:xfrm>
            <a:custGeom>
              <a:avLst/>
              <a:gdLst>
                <a:gd name="connsiteX0" fmla="*/ 218 w 31837"/>
                <a:gd name="connsiteY0" fmla="*/ 1860 h 31575"/>
                <a:gd name="connsiteX1" fmla="*/ 2101 w 31837"/>
                <a:gd name="connsiteY1" fmla="*/ 246 h 31575"/>
                <a:gd name="connsiteX2" fmla="*/ 16629 w 31837"/>
                <a:gd name="connsiteY2" fmla="*/ 13428 h 31575"/>
                <a:gd name="connsiteX3" fmla="*/ 31694 w 31837"/>
                <a:gd name="connsiteY3" fmla="*/ 29570 h 31575"/>
                <a:gd name="connsiteX4" fmla="*/ 30080 w 31837"/>
                <a:gd name="connsiteY4" fmla="*/ 31453 h 31575"/>
                <a:gd name="connsiteX5" fmla="*/ 14477 w 31837"/>
                <a:gd name="connsiteY5" fmla="*/ 18809 h 31575"/>
                <a:gd name="connsiteX6" fmla="*/ 218 w 31837"/>
                <a:gd name="connsiteY6" fmla="*/ 1860 h 3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37" h="31575">
                  <a:moveTo>
                    <a:pt x="218" y="1860"/>
                  </a:moveTo>
                  <a:cubicBezTo>
                    <a:pt x="-589" y="784"/>
                    <a:pt x="1025" y="-561"/>
                    <a:pt x="2101" y="246"/>
                  </a:cubicBezTo>
                  <a:cubicBezTo>
                    <a:pt x="7213" y="4282"/>
                    <a:pt x="12055" y="8855"/>
                    <a:pt x="16629" y="13428"/>
                  </a:cubicBezTo>
                  <a:cubicBezTo>
                    <a:pt x="21740" y="18540"/>
                    <a:pt x="28197" y="23382"/>
                    <a:pt x="31694" y="29570"/>
                  </a:cubicBezTo>
                  <a:cubicBezTo>
                    <a:pt x="32232" y="30646"/>
                    <a:pt x="31156" y="31991"/>
                    <a:pt x="30080" y="31453"/>
                  </a:cubicBezTo>
                  <a:cubicBezTo>
                    <a:pt x="23892" y="28763"/>
                    <a:pt x="19050" y="23382"/>
                    <a:pt x="14477" y="18809"/>
                  </a:cubicBezTo>
                  <a:cubicBezTo>
                    <a:pt x="9365" y="13428"/>
                    <a:pt x="4523" y="8048"/>
                    <a:pt x="218" y="186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3" name="Полилиния: фигура 1192">
              <a:extLst>
                <a:ext uri="{FF2B5EF4-FFF2-40B4-BE49-F238E27FC236}">
                  <a16:creationId xmlns:a16="http://schemas.microsoft.com/office/drawing/2014/main" id="{0C75B431-A24F-0EAC-5F40-4325874B173A}"/>
                </a:ext>
              </a:extLst>
            </p:cNvPr>
            <p:cNvSpPr/>
            <p:nvPr/>
          </p:nvSpPr>
          <p:spPr>
            <a:xfrm>
              <a:off x="4991728" y="7088970"/>
              <a:ext cx="14292" cy="8434"/>
            </a:xfrm>
            <a:custGeom>
              <a:avLst/>
              <a:gdLst>
                <a:gd name="connsiteX0" fmla="*/ 0 w 14292"/>
                <a:gd name="connsiteY0" fmla="*/ 7264 h 8434"/>
                <a:gd name="connsiteX1" fmla="*/ 5111 w 14292"/>
                <a:gd name="connsiteY1" fmla="*/ 2421 h 8434"/>
                <a:gd name="connsiteX2" fmla="*/ 12913 w 14292"/>
                <a:gd name="connsiteY2" fmla="*/ 0 h 8434"/>
                <a:gd name="connsiteX3" fmla="*/ 13720 w 14292"/>
                <a:gd name="connsiteY3" fmla="*/ 2152 h 8434"/>
                <a:gd name="connsiteX4" fmla="*/ 6995 w 14292"/>
                <a:gd name="connsiteY4" fmla="*/ 5919 h 8434"/>
                <a:gd name="connsiteX5" fmla="*/ 807 w 14292"/>
                <a:gd name="connsiteY5" fmla="*/ 8340 h 8434"/>
                <a:gd name="connsiteX6" fmla="*/ 0 w 14292"/>
                <a:gd name="connsiteY6" fmla="*/ 7264 h 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92" h="8434">
                  <a:moveTo>
                    <a:pt x="0" y="7264"/>
                  </a:moveTo>
                  <a:cubicBezTo>
                    <a:pt x="269" y="4842"/>
                    <a:pt x="3228" y="3497"/>
                    <a:pt x="5111" y="2421"/>
                  </a:cubicBezTo>
                  <a:cubicBezTo>
                    <a:pt x="7533" y="1076"/>
                    <a:pt x="10223" y="269"/>
                    <a:pt x="12913" y="0"/>
                  </a:cubicBezTo>
                  <a:cubicBezTo>
                    <a:pt x="14258" y="0"/>
                    <a:pt x="14796" y="1345"/>
                    <a:pt x="13720" y="2152"/>
                  </a:cubicBezTo>
                  <a:cubicBezTo>
                    <a:pt x="11568" y="3497"/>
                    <a:pt x="9147" y="4573"/>
                    <a:pt x="6995" y="5919"/>
                  </a:cubicBezTo>
                  <a:cubicBezTo>
                    <a:pt x="5111" y="6995"/>
                    <a:pt x="2959" y="8878"/>
                    <a:pt x="807" y="8340"/>
                  </a:cubicBezTo>
                  <a:cubicBezTo>
                    <a:pt x="269" y="8340"/>
                    <a:pt x="0" y="7802"/>
                    <a:pt x="0" y="726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4" name="Полилиния: фигура 1193">
              <a:extLst>
                <a:ext uri="{FF2B5EF4-FFF2-40B4-BE49-F238E27FC236}">
                  <a16:creationId xmlns:a16="http://schemas.microsoft.com/office/drawing/2014/main" id="{7EC3D232-ACB1-D655-8212-1CB7D604AF47}"/>
                </a:ext>
              </a:extLst>
            </p:cNvPr>
            <p:cNvSpPr/>
            <p:nvPr/>
          </p:nvSpPr>
          <p:spPr>
            <a:xfrm>
              <a:off x="5165919" y="7151851"/>
              <a:ext cx="95213" cy="40889"/>
            </a:xfrm>
            <a:custGeom>
              <a:avLst/>
              <a:gdLst>
                <a:gd name="connsiteX0" fmla="*/ 406 w 95213"/>
                <a:gd name="connsiteY0" fmla="*/ 38542 h 40889"/>
                <a:gd name="connsiteX1" fmla="*/ 19775 w 95213"/>
                <a:gd name="connsiteY1" fmla="*/ 17827 h 40889"/>
                <a:gd name="connsiteX2" fmla="*/ 31343 w 95213"/>
                <a:gd name="connsiteY2" fmla="*/ 12447 h 40889"/>
                <a:gd name="connsiteX3" fmla="*/ 40221 w 95213"/>
                <a:gd name="connsiteY3" fmla="*/ 12178 h 40889"/>
                <a:gd name="connsiteX4" fmla="*/ 43450 w 95213"/>
                <a:gd name="connsiteY4" fmla="*/ 11640 h 40889"/>
                <a:gd name="connsiteX5" fmla="*/ 43450 w 95213"/>
                <a:gd name="connsiteY5" fmla="*/ 11371 h 40889"/>
                <a:gd name="connsiteX6" fmla="*/ 46140 w 95213"/>
                <a:gd name="connsiteY6" fmla="*/ 9487 h 40889"/>
                <a:gd name="connsiteX7" fmla="*/ 48023 w 95213"/>
                <a:gd name="connsiteY7" fmla="*/ 7604 h 40889"/>
                <a:gd name="connsiteX8" fmla="*/ 49099 w 95213"/>
                <a:gd name="connsiteY8" fmla="*/ 6528 h 40889"/>
                <a:gd name="connsiteX9" fmla="*/ 50982 w 95213"/>
                <a:gd name="connsiteY9" fmla="*/ 3569 h 40889"/>
                <a:gd name="connsiteX10" fmla="*/ 56901 w 95213"/>
                <a:gd name="connsiteY10" fmla="*/ 72 h 40889"/>
                <a:gd name="connsiteX11" fmla="*/ 61205 w 95213"/>
                <a:gd name="connsiteY11" fmla="*/ 879 h 40889"/>
                <a:gd name="connsiteX12" fmla="*/ 71697 w 95213"/>
                <a:gd name="connsiteY12" fmla="*/ 5183 h 40889"/>
                <a:gd name="connsiteX13" fmla="*/ 81113 w 95213"/>
                <a:gd name="connsiteY13" fmla="*/ 10294 h 40889"/>
                <a:gd name="connsiteX14" fmla="*/ 92143 w 95213"/>
                <a:gd name="connsiteY14" fmla="*/ 7335 h 40889"/>
                <a:gd name="connsiteX15" fmla="*/ 94295 w 95213"/>
                <a:gd name="connsiteY15" fmla="*/ 7066 h 40889"/>
                <a:gd name="connsiteX16" fmla="*/ 94834 w 95213"/>
                <a:gd name="connsiteY16" fmla="*/ 7335 h 40889"/>
                <a:gd name="connsiteX17" fmla="*/ 95103 w 95213"/>
                <a:gd name="connsiteY17" fmla="*/ 8411 h 40889"/>
                <a:gd name="connsiteX18" fmla="*/ 61474 w 95213"/>
                <a:gd name="connsiteY18" fmla="*/ 7066 h 40889"/>
                <a:gd name="connsiteX19" fmla="*/ 61205 w 95213"/>
                <a:gd name="connsiteY19" fmla="*/ 7066 h 40889"/>
                <a:gd name="connsiteX20" fmla="*/ 58784 w 95213"/>
                <a:gd name="connsiteY20" fmla="*/ 6528 h 40889"/>
                <a:gd name="connsiteX21" fmla="*/ 57977 w 95213"/>
                <a:gd name="connsiteY21" fmla="*/ 6528 h 40889"/>
                <a:gd name="connsiteX22" fmla="*/ 56363 w 95213"/>
                <a:gd name="connsiteY22" fmla="*/ 6259 h 40889"/>
                <a:gd name="connsiteX23" fmla="*/ 52328 w 95213"/>
                <a:gd name="connsiteY23" fmla="*/ 11371 h 40889"/>
                <a:gd name="connsiteX24" fmla="*/ 49099 w 95213"/>
                <a:gd name="connsiteY24" fmla="*/ 14330 h 40889"/>
                <a:gd name="connsiteX25" fmla="*/ 46140 w 95213"/>
                <a:gd name="connsiteY25" fmla="*/ 14599 h 40889"/>
                <a:gd name="connsiteX26" fmla="*/ 42643 w 95213"/>
                <a:gd name="connsiteY26" fmla="*/ 17020 h 40889"/>
                <a:gd name="connsiteX27" fmla="*/ 37262 w 95213"/>
                <a:gd name="connsiteY27" fmla="*/ 17827 h 40889"/>
                <a:gd name="connsiteX28" fmla="*/ 33765 w 95213"/>
                <a:gd name="connsiteY28" fmla="*/ 18634 h 40889"/>
                <a:gd name="connsiteX29" fmla="*/ 23811 w 95213"/>
                <a:gd name="connsiteY29" fmla="*/ 20787 h 40889"/>
                <a:gd name="connsiteX30" fmla="*/ 18161 w 95213"/>
                <a:gd name="connsiteY30" fmla="*/ 28319 h 40889"/>
                <a:gd name="connsiteX31" fmla="*/ 1213 w 95213"/>
                <a:gd name="connsiteY31" fmla="*/ 40694 h 40889"/>
                <a:gd name="connsiteX32" fmla="*/ 406 w 95213"/>
                <a:gd name="connsiteY32" fmla="*/ 38542 h 40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5213" h="40889">
                  <a:moveTo>
                    <a:pt x="406" y="38542"/>
                  </a:moveTo>
                  <a:cubicBezTo>
                    <a:pt x="6324" y="31279"/>
                    <a:pt x="14126" y="25629"/>
                    <a:pt x="19775" y="17827"/>
                  </a:cubicBezTo>
                  <a:cubicBezTo>
                    <a:pt x="23004" y="13523"/>
                    <a:pt x="25963" y="11371"/>
                    <a:pt x="31343" y="12447"/>
                  </a:cubicBezTo>
                  <a:cubicBezTo>
                    <a:pt x="34572" y="13254"/>
                    <a:pt x="37262" y="11909"/>
                    <a:pt x="40221" y="12178"/>
                  </a:cubicBezTo>
                  <a:cubicBezTo>
                    <a:pt x="41567" y="12178"/>
                    <a:pt x="42643" y="11909"/>
                    <a:pt x="43450" y="11640"/>
                  </a:cubicBezTo>
                  <a:cubicBezTo>
                    <a:pt x="43450" y="11640"/>
                    <a:pt x="43450" y="11371"/>
                    <a:pt x="43450" y="11371"/>
                  </a:cubicBezTo>
                  <a:cubicBezTo>
                    <a:pt x="43719" y="10294"/>
                    <a:pt x="45064" y="9487"/>
                    <a:pt x="46140" y="9487"/>
                  </a:cubicBezTo>
                  <a:cubicBezTo>
                    <a:pt x="46678" y="8949"/>
                    <a:pt x="47216" y="8411"/>
                    <a:pt x="48023" y="7604"/>
                  </a:cubicBezTo>
                  <a:cubicBezTo>
                    <a:pt x="48292" y="7335"/>
                    <a:pt x="48830" y="7066"/>
                    <a:pt x="49099" y="6528"/>
                  </a:cubicBezTo>
                  <a:cubicBezTo>
                    <a:pt x="49906" y="5452"/>
                    <a:pt x="50444" y="4107"/>
                    <a:pt x="50982" y="3569"/>
                  </a:cubicBezTo>
                  <a:cubicBezTo>
                    <a:pt x="52597" y="1686"/>
                    <a:pt x="54480" y="341"/>
                    <a:pt x="56901" y="72"/>
                  </a:cubicBezTo>
                  <a:cubicBezTo>
                    <a:pt x="58515" y="-197"/>
                    <a:pt x="59860" y="341"/>
                    <a:pt x="61205" y="879"/>
                  </a:cubicBezTo>
                  <a:cubicBezTo>
                    <a:pt x="64972" y="1148"/>
                    <a:pt x="68200" y="3031"/>
                    <a:pt x="71697" y="5183"/>
                  </a:cubicBezTo>
                  <a:cubicBezTo>
                    <a:pt x="74926" y="7066"/>
                    <a:pt x="77885" y="8949"/>
                    <a:pt x="81113" y="10294"/>
                  </a:cubicBezTo>
                  <a:cubicBezTo>
                    <a:pt x="86494" y="12447"/>
                    <a:pt x="88646" y="10026"/>
                    <a:pt x="92143" y="7335"/>
                  </a:cubicBezTo>
                  <a:cubicBezTo>
                    <a:pt x="92950" y="6797"/>
                    <a:pt x="93488" y="6797"/>
                    <a:pt x="94295" y="7066"/>
                  </a:cubicBezTo>
                  <a:cubicBezTo>
                    <a:pt x="94564" y="7066"/>
                    <a:pt x="94564" y="7335"/>
                    <a:pt x="94834" y="7335"/>
                  </a:cubicBezTo>
                  <a:cubicBezTo>
                    <a:pt x="95103" y="7604"/>
                    <a:pt x="95372" y="7873"/>
                    <a:pt x="95103" y="8411"/>
                  </a:cubicBezTo>
                  <a:cubicBezTo>
                    <a:pt x="91336" y="24284"/>
                    <a:pt x="71159" y="15406"/>
                    <a:pt x="61474" y="7066"/>
                  </a:cubicBezTo>
                  <a:cubicBezTo>
                    <a:pt x="61474" y="7066"/>
                    <a:pt x="61205" y="7066"/>
                    <a:pt x="61205" y="7066"/>
                  </a:cubicBezTo>
                  <a:cubicBezTo>
                    <a:pt x="60398" y="7066"/>
                    <a:pt x="59591" y="6797"/>
                    <a:pt x="58784" y="6528"/>
                  </a:cubicBezTo>
                  <a:cubicBezTo>
                    <a:pt x="58515" y="6528"/>
                    <a:pt x="58246" y="6797"/>
                    <a:pt x="57977" y="6528"/>
                  </a:cubicBezTo>
                  <a:cubicBezTo>
                    <a:pt x="57439" y="6528"/>
                    <a:pt x="56901" y="6259"/>
                    <a:pt x="56363" y="6259"/>
                  </a:cubicBezTo>
                  <a:cubicBezTo>
                    <a:pt x="54480" y="7066"/>
                    <a:pt x="53404" y="9756"/>
                    <a:pt x="52328" y="11371"/>
                  </a:cubicBezTo>
                  <a:cubicBezTo>
                    <a:pt x="51520" y="12447"/>
                    <a:pt x="50444" y="13523"/>
                    <a:pt x="49099" y="14330"/>
                  </a:cubicBezTo>
                  <a:cubicBezTo>
                    <a:pt x="48023" y="14868"/>
                    <a:pt x="47216" y="14599"/>
                    <a:pt x="46140" y="14599"/>
                  </a:cubicBezTo>
                  <a:cubicBezTo>
                    <a:pt x="45064" y="15675"/>
                    <a:pt x="43988" y="16482"/>
                    <a:pt x="42643" y="17020"/>
                  </a:cubicBezTo>
                  <a:cubicBezTo>
                    <a:pt x="40221" y="17827"/>
                    <a:pt x="40490" y="15675"/>
                    <a:pt x="37262" y="17827"/>
                  </a:cubicBezTo>
                  <a:cubicBezTo>
                    <a:pt x="36186" y="18634"/>
                    <a:pt x="34841" y="18634"/>
                    <a:pt x="33765" y="18634"/>
                  </a:cubicBezTo>
                  <a:cubicBezTo>
                    <a:pt x="29998" y="18365"/>
                    <a:pt x="26501" y="17020"/>
                    <a:pt x="23811" y="20787"/>
                  </a:cubicBezTo>
                  <a:cubicBezTo>
                    <a:pt x="22197" y="23477"/>
                    <a:pt x="20314" y="25898"/>
                    <a:pt x="18161" y="28319"/>
                  </a:cubicBezTo>
                  <a:cubicBezTo>
                    <a:pt x="13319" y="33700"/>
                    <a:pt x="8207" y="38542"/>
                    <a:pt x="1213" y="40694"/>
                  </a:cubicBezTo>
                  <a:cubicBezTo>
                    <a:pt x="675" y="41501"/>
                    <a:pt x="-670" y="39618"/>
                    <a:pt x="406" y="3854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1195" name="Рисунок 11">
            <a:extLst>
              <a:ext uri="{FF2B5EF4-FFF2-40B4-BE49-F238E27FC236}">
                <a16:creationId xmlns:a16="http://schemas.microsoft.com/office/drawing/2014/main" id="{3566D0D1-A423-A387-AA9B-BE0B6D3592E5}"/>
              </a:ext>
            </a:extLst>
          </p:cNvPr>
          <p:cNvGrpSpPr/>
          <p:nvPr/>
        </p:nvGrpSpPr>
        <p:grpSpPr>
          <a:xfrm>
            <a:off x="4413339" y="6690432"/>
            <a:ext cx="702185" cy="733296"/>
            <a:chOff x="4413339" y="6690432"/>
            <a:chExt cx="702185" cy="733296"/>
          </a:xfrm>
        </p:grpSpPr>
        <p:sp>
          <p:nvSpPr>
            <p:cNvPr id="1196" name="Полилиния: фигура 1195">
              <a:extLst>
                <a:ext uri="{FF2B5EF4-FFF2-40B4-BE49-F238E27FC236}">
                  <a16:creationId xmlns:a16="http://schemas.microsoft.com/office/drawing/2014/main" id="{52A24AE5-79D7-816B-24EB-AD0CAE2014CD}"/>
                </a:ext>
              </a:extLst>
            </p:cNvPr>
            <p:cNvSpPr/>
            <p:nvPr/>
          </p:nvSpPr>
          <p:spPr>
            <a:xfrm>
              <a:off x="4446254" y="6750572"/>
              <a:ext cx="636036" cy="605279"/>
            </a:xfrm>
            <a:custGeom>
              <a:avLst/>
              <a:gdLst>
                <a:gd name="connsiteX0" fmla="*/ 629141 w 636036"/>
                <a:gd name="connsiteY0" fmla="*/ 252041 h 605279"/>
                <a:gd name="connsiteX1" fmla="*/ 635328 w 636036"/>
                <a:gd name="connsiteY1" fmla="*/ 283786 h 605279"/>
                <a:gd name="connsiteX2" fmla="*/ 633714 w 636036"/>
                <a:gd name="connsiteY2" fmla="*/ 290511 h 605279"/>
                <a:gd name="connsiteX3" fmla="*/ 627796 w 636036"/>
                <a:gd name="connsiteY3" fmla="*/ 287552 h 605279"/>
                <a:gd name="connsiteX4" fmla="*/ 605466 w 636036"/>
                <a:gd name="connsiteY4" fmla="*/ 247198 h 605279"/>
                <a:gd name="connsiteX5" fmla="*/ 597934 w 636036"/>
                <a:gd name="connsiteY5" fmla="*/ 232671 h 605279"/>
                <a:gd name="connsiteX6" fmla="*/ 575874 w 636036"/>
                <a:gd name="connsiteY6" fmla="*/ 191779 h 605279"/>
                <a:gd name="connsiteX7" fmla="*/ 556235 w 636036"/>
                <a:gd name="connsiteY7" fmla="*/ 168912 h 605279"/>
                <a:gd name="connsiteX8" fmla="*/ 550316 w 636036"/>
                <a:gd name="connsiteY8" fmla="*/ 170257 h 605279"/>
                <a:gd name="connsiteX9" fmla="*/ 541438 w 636036"/>
                <a:gd name="connsiteY9" fmla="*/ 181018 h 605279"/>
                <a:gd name="connsiteX10" fmla="*/ 539017 w 636036"/>
                <a:gd name="connsiteY10" fmla="*/ 190703 h 605279"/>
                <a:gd name="connsiteX11" fmla="*/ 559732 w 636036"/>
                <a:gd name="connsiteY11" fmla="*/ 241011 h 605279"/>
                <a:gd name="connsiteX12" fmla="*/ 558656 w 636036"/>
                <a:gd name="connsiteY12" fmla="*/ 246122 h 605279"/>
                <a:gd name="connsiteX13" fmla="*/ 557580 w 636036"/>
                <a:gd name="connsiteY13" fmla="*/ 248005 h 605279"/>
                <a:gd name="connsiteX14" fmla="*/ 556773 w 636036"/>
                <a:gd name="connsiteY14" fmla="*/ 249619 h 605279"/>
                <a:gd name="connsiteX15" fmla="*/ 558118 w 636036"/>
                <a:gd name="connsiteY15" fmla="*/ 248543 h 605279"/>
                <a:gd name="connsiteX16" fmla="*/ 563498 w 636036"/>
                <a:gd name="connsiteY16" fmla="*/ 251772 h 605279"/>
                <a:gd name="connsiteX17" fmla="*/ 569686 w 636036"/>
                <a:gd name="connsiteY17" fmla="*/ 270603 h 605279"/>
                <a:gd name="connsiteX18" fmla="*/ 576681 w 636036"/>
                <a:gd name="connsiteY18" fmla="*/ 318490 h 605279"/>
                <a:gd name="connsiteX19" fmla="*/ 577219 w 636036"/>
                <a:gd name="connsiteY19" fmla="*/ 333017 h 605279"/>
                <a:gd name="connsiteX20" fmla="*/ 583137 w 636036"/>
                <a:gd name="connsiteY20" fmla="*/ 324677 h 605279"/>
                <a:gd name="connsiteX21" fmla="*/ 599548 w 636036"/>
                <a:gd name="connsiteY21" fmla="*/ 310419 h 605279"/>
                <a:gd name="connsiteX22" fmla="*/ 607888 w 636036"/>
                <a:gd name="connsiteY22" fmla="*/ 304501 h 605279"/>
                <a:gd name="connsiteX23" fmla="*/ 618380 w 636036"/>
                <a:gd name="connsiteY23" fmla="*/ 301810 h 605279"/>
                <a:gd name="connsiteX24" fmla="*/ 622415 w 636036"/>
                <a:gd name="connsiteY24" fmla="*/ 305308 h 605279"/>
                <a:gd name="connsiteX25" fmla="*/ 620532 w 636036"/>
                <a:gd name="connsiteY25" fmla="*/ 310150 h 605279"/>
                <a:gd name="connsiteX26" fmla="*/ 605466 w 636036"/>
                <a:gd name="connsiteY26" fmla="*/ 321180 h 605279"/>
                <a:gd name="connsiteX27" fmla="*/ 594167 w 636036"/>
                <a:gd name="connsiteY27" fmla="*/ 331941 h 605279"/>
                <a:gd name="connsiteX28" fmla="*/ 572645 w 636036"/>
                <a:gd name="connsiteY28" fmla="*/ 356422 h 605279"/>
                <a:gd name="connsiteX29" fmla="*/ 568879 w 636036"/>
                <a:gd name="connsiteY29" fmla="*/ 360727 h 605279"/>
                <a:gd name="connsiteX30" fmla="*/ 565382 w 636036"/>
                <a:gd name="connsiteY30" fmla="*/ 363686 h 605279"/>
                <a:gd name="connsiteX31" fmla="*/ 555159 w 636036"/>
                <a:gd name="connsiteY31" fmla="*/ 373909 h 605279"/>
                <a:gd name="connsiteX32" fmla="*/ 549509 w 636036"/>
                <a:gd name="connsiteY32" fmla="*/ 384670 h 605279"/>
                <a:gd name="connsiteX33" fmla="*/ 557042 w 636036"/>
                <a:gd name="connsiteY33" fmla="*/ 370950 h 605279"/>
                <a:gd name="connsiteX34" fmla="*/ 566727 w 636036"/>
                <a:gd name="connsiteY34" fmla="*/ 362610 h 605279"/>
                <a:gd name="connsiteX35" fmla="*/ 572376 w 636036"/>
                <a:gd name="connsiteY35" fmla="*/ 366914 h 605279"/>
                <a:gd name="connsiteX36" fmla="*/ 564844 w 636036"/>
                <a:gd name="connsiteY36" fmla="*/ 388167 h 605279"/>
                <a:gd name="connsiteX37" fmla="*/ 546281 w 636036"/>
                <a:gd name="connsiteY37" fmla="*/ 406999 h 605279"/>
                <a:gd name="connsiteX38" fmla="*/ 547357 w 636036"/>
                <a:gd name="connsiteY38" fmla="*/ 406192 h 605279"/>
                <a:gd name="connsiteX39" fmla="*/ 560270 w 636036"/>
                <a:gd name="connsiteY39" fmla="*/ 394355 h 605279"/>
                <a:gd name="connsiteX40" fmla="*/ 560539 w 636036"/>
                <a:gd name="connsiteY40" fmla="*/ 402695 h 605279"/>
                <a:gd name="connsiteX41" fmla="*/ 549778 w 636036"/>
                <a:gd name="connsiteY41" fmla="*/ 430673 h 605279"/>
                <a:gd name="connsiteX42" fmla="*/ 549240 w 636036"/>
                <a:gd name="connsiteY42" fmla="*/ 434440 h 605279"/>
                <a:gd name="connsiteX43" fmla="*/ 579909 w 636036"/>
                <a:gd name="connsiteY43" fmla="*/ 414532 h 605279"/>
                <a:gd name="connsiteX44" fmla="*/ 605197 w 636036"/>
                <a:gd name="connsiteY44" fmla="*/ 401081 h 605279"/>
                <a:gd name="connsiteX45" fmla="*/ 612999 w 636036"/>
                <a:gd name="connsiteY45" fmla="*/ 401081 h 605279"/>
                <a:gd name="connsiteX46" fmla="*/ 616497 w 636036"/>
                <a:gd name="connsiteY46" fmla="*/ 405116 h 605279"/>
                <a:gd name="connsiteX47" fmla="*/ 613268 w 636036"/>
                <a:gd name="connsiteY47" fmla="*/ 409151 h 605279"/>
                <a:gd name="connsiteX48" fmla="*/ 579909 w 636036"/>
                <a:gd name="connsiteY48" fmla="*/ 430135 h 605279"/>
                <a:gd name="connsiteX49" fmla="*/ 545743 w 636036"/>
                <a:gd name="connsiteY49" fmla="*/ 450043 h 605279"/>
                <a:gd name="connsiteX50" fmla="*/ 532561 w 636036"/>
                <a:gd name="connsiteY50" fmla="*/ 460266 h 605279"/>
                <a:gd name="connsiteX51" fmla="*/ 520185 w 636036"/>
                <a:gd name="connsiteY51" fmla="*/ 472641 h 605279"/>
                <a:gd name="connsiteX52" fmla="*/ 519109 w 636036"/>
                <a:gd name="connsiteY52" fmla="*/ 473986 h 605279"/>
                <a:gd name="connsiteX53" fmla="*/ 515343 w 636036"/>
                <a:gd name="connsiteY53" fmla="*/ 478022 h 605279"/>
                <a:gd name="connsiteX54" fmla="*/ 514536 w 636036"/>
                <a:gd name="connsiteY54" fmla="*/ 479367 h 605279"/>
                <a:gd name="connsiteX55" fmla="*/ 512115 w 636036"/>
                <a:gd name="connsiteY55" fmla="*/ 485286 h 605279"/>
                <a:gd name="connsiteX56" fmla="*/ 494359 w 636036"/>
                <a:gd name="connsiteY56" fmla="*/ 499006 h 605279"/>
                <a:gd name="connsiteX57" fmla="*/ 489247 w 636036"/>
                <a:gd name="connsiteY57" fmla="*/ 503579 h 605279"/>
                <a:gd name="connsiteX58" fmla="*/ 453198 w 636036"/>
                <a:gd name="connsiteY58" fmla="*/ 533441 h 605279"/>
                <a:gd name="connsiteX59" fmla="*/ 439209 w 636036"/>
                <a:gd name="connsiteY59" fmla="*/ 531827 h 605279"/>
                <a:gd name="connsiteX60" fmla="*/ 438940 w 636036"/>
                <a:gd name="connsiteY60" fmla="*/ 529944 h 605279"/>
                <a:gd name="connsiteX61" fmla="*/ 440554 w 636036"/>
                <a:gd name="connsiteY61" fmla="*/ 527522 h 605279"/>
                <a:gd name="connsiteX62" fmla="*/ 477679 w 636036"/>
                <a:gd name="connsiteY62" fmla="*/ 496047 h 605279"/>
                <a:gd name="connsiteX63" fmla="*/ 483598 w 636036"/>
                <a:gd name="connsiteY63" fmla="*/ 485286 h 605279"/>
                <a:gd name="connsiteX64" fmla="*/ 497049 w 636036"/>
                <a:gd name="connsiteY64" fmla="*/ 471027 h 605279"/>
                <a:gd name="connsiteX65" fmla="*/ 502968 w 636036"/>
                <a:gd name="connsiteY65" fmla="*/ 468606 h 605279"/>
                <a:gd name="connsiteX66" fmla="*/ 504313 w 636036"/>
                <a:gd name="connsiteY66" fmla="*/ 472103 h 605279"/>
                <a:gd name="connsiteX67" fmla="*/ 504582 w 636036"/>
                <a:gd name="connsiteY67" fmla="*/ 471296 h 605279"/>
                <a:gd name="connsiteX68" fmla="*/ 518302 w 636036"/>
                <a:gd name="connsiteY68" fmla="*/ 434709 h 605279"/>
                <a:gd name="connsiteX69" fmla="*/ 526373 w 636036"/>
                <a:gd name="connsiteY69" fmla="*/ 419105 h 605279"/>
                <a:gd name="connsiteX70" fmla="*/ 533099 w 636036"/>
                <a:gd name="connsiteY70" fmla="*/ 397852 h 605279"/>
                <a:gd name="connsiteX71" fmla="*/ 530139 w 636036"/>
                <a:gd name="connsiteY71" fmla="*/ 390320 h 605279"/>
                <a:gd name="connsiteX72" fmla="*/ 536058 w 636036"/>
                <a:gd name="connsiteY72" fmla="*/ 362341 h 605279"/>
                <a:gd name="connsiteX73" fmla="*/ 535251 w 636036"/>
                <a:gd name="connsiteY73" fmla="*/ 355077 h 605279"/>
                <a:gd name="connsiteX74" fmla="*/ 537134 w 636036"/>
                <a:gd name="connsiteY74" fmla="*/ 304770 h 605279"/>
                <a:gd name="connsiteX75" fmla="*/ 530139 w 636036"/>
                <a:gd name="connsiteY75" fmla="*/ 256345 h 605279"/>
                <a:gd name="connsiteX76" fmla="*/ 529332 w 636036"/>
                <a:gd name="connsiteY76" fmla="*/ 251772 h 605279"/>
                <a:gd name="connsiteX77" fmla="*/ 520185 w 636036"/>
                <a:gd name="connsiteY77" fmla="*/ 228097 h 605279"/>
                <a:gd name="connsiteX78" fmla="*/ 518840 w 636036"/>
                <a:gd name="connsiteY78" fmla="*/ 217605 h 605279"/>
                <a:gd name="connsiteX79" fmla="*/ 517764 w 636036"/>
                <a:gd name="connsiteY79" fmla="*/ 213570 h 605279"/>
                <a:gd name="connsiteX80" fmla="*/ 513729 w 636036"/>
                <a:gd name="connsiteY80" fmla="*/ 205499 h 605279"/>
                <a:gd name="connsiteX81" fmla="*/ 498394 w 636036"/>
                <a:gd name="connsiteY81" fmla="*/ 179942 h 605279"/>
                <a:gd name="connsiteX82" fmla="*/ 477948 w 636036"/>
                <a:gd name="connsiteY82" fmla="*/ 156537 h 605279"/>
                <a:gd name="connsiteX83" fmla="*/ 477410 w 636036"/>
                <a:gd name="connsiteY83" fmla="*/ 153846 h 605279"/>
                <a:gd name="connsiteX84" fmla="*/ 497318 w 636036"/>
                <a:gd name="connsiteY84" fmla="*/ 145776 h 605279"/>
                <a:gd name="connsiteX85" fmla="*/ 507810 w 636036"/>
                <a:gd name="connsiteY85" fmla="*/ 156268 h 605279"/>
                <a:gd name="connsiteX86" fmla="*/ 513191 w 636036"/>
                <a:gd name="connsiteY86" fmla="*/ 157882 h 605279"/>
                <a:gd name="connsiteX87" fmla="*/ 516688 w 636036"/>
                <a:gd name="connsiteY87" fmla="*/ 151963 h 605279"/>
                <a:gd name="connsiteX88" fmla="*/ 514267 w 636036"/>
                <a:gd name="connsiteY88" fmla="*/ 142547 h 605279"/>
                <a:gd name="connsiteX89" fmla="*/ 509693 w 636036"/>
                <a:gd name="connsiteY89" fmla="*/ 139050 h 605279"/>
                <a:gd name="connsiteX90" fmla="*/ 479025 w 636036"/>
                <a:gd name="connsiteY90" fmla="*/ 131248 h 605279"/>
                <a:gd name="connsiteX91" fmla="*/ 432752 w 636036"/>
                <a:gd name="connsiteY91" fmla="*/ 111878 h 605279"/>
                <a:gd name="connsiteX92" fmla="*/ 426296 w 636036"/>
                <a:gd name="connsiteY92" fmla="*/ 105691 h 605279"/>
                <a:gd name="connsiteX93" fmla="*/ 415266 w 636036"/>
                <a:gd name="connsiteY93" fmla="*/ 95199 h 605279"/>
                <a:gd name="connsiteX94" fmla="*/ 412844 w 636036"/>
                <a:gd name="connsiteY94" fmla="*/ 93047 h 605279"/>
                <a:gd name="connsiteX95" fmla="*/ 396972 w 636036"/>
                <a:gd name="connsiteY95" fmla="*/ 80403 h 605279"/>
                <a:gd name="connsiteX96" fmla="*/ 380830 w 636036"/>
                <a:gd name="connsiteY96" fmla="*/ 65337 h 605279"/>
                <a:gd name="connsiteX97" fmla="*/ 358501 w 636036"/>
                <a:gd name="connsiteY97" fmla="*/ 48389 h 605279"/>
                <a:gd name="connsiteX98" fmla="*/ 358501 w 636036"/>
                <a:gd name="connsiteY98" fmla="*/ 48389 h 605279"/>
                <a:gd name="connsiteX99" fmla="*/ 363075 w 636036"/>
                <a:gd name="connsiteY99" fmla="*/ 54307 h 605279"/>
                <a:gd name="connsiteX100" fmla="*/ 356080 w 636036"/>
                <a:gd name="connsiteY100" fmla="*/ 53500 h 605279"/>
                <a:gd name="connsiteX101" fmla="*/ 336710 w 636036"/>
                <a:gd name="connsiteY101" fmla="*/ 46774 h 605279"/>
                <a:gd name="connsiteX102" fmla="*/ 352045 w 636036"/>
                <a:gd name="connsiteY102" fmla="*/ 66413 h 605279"/>
                <a:gd name="connsiteX103" fmla="*/ 353928 w 636036"/>
                <a:gd name="connsiteY103" fmla="*/ 73946 h 605279"/>
                <a:gd name="connsiteX104" fmla="*/ 352045 w 636036"/>
                <a:gd name="connsiteY104" fmla="*/ 75829 h 605279"/>
                <a:gd name="connsiteX105" fmla="*/ 338055 w 636036"/>
                <a:gd name="connsiteY105" fmla="*/ 67220 h 605279"/>
                <a:gd name="connsiteX106" fmla="*/ 317340 w 636036"/>
                <a:gd name="connsiteY106" fmla="*/ 46505 h 605279"/>
                <a:gd name="connsiteX107" fmla="*/ 303620 w 636036"/>
                <a:gd name="connsiteY107" fmla="*/ 41663 h 605279"/>
                <a:gd name="connsiteX108" fmla="*/ 298778 w 636036"/>
                <a:gd name="connsiteY108" fmla="*/ 45160 h 605279"/>
                <a:gd name="connsiteX109" fmla="*/ 299047 w 636036"/>
                <a:gd name="connsiteY109" fmla="*/ 69373 h 605279"/>
                <a:gd name="connsiteX110" fmla="*/ 306310 w 636036"/>
                <a:gd name="connsiteY110" fmla="*/ 93316 h 605279"/>
                <a:gd name="connsiteX111" fmla="*/ 307117 w 636036"/>
                <a:gd name="connsiteY111" fmla="*/ 95468 h 605279"/>
                <a:gd name="connsiteX112" fmla="*/ 305503 w 636036"/>
                <a:gd name="connsiteY112" fmla="*/ 103539 h 605279"/>
                <a:gd name="connsiteX113" fmla="*/ 298509 w 636036"/>
                <a:gd name="connsiteY113" fmla="*/ 99234 h 605279"/>
                <a:gd name="connsiteX114" fmla="*/ 285057 w 636036"/>
                <a:gd name="connsiteY114" fmla="*/ 56728 h 605279"/>
                <a:gd name="connsiteX115" fmla="*/ 270530 w 636036"/>
                <a:gd name="connsiteY115" fmla="*/ 102463 h 605279"/>
                <a:gd name="connsiteX116" fmla="*/ 265419 w 636036"/>
                <a:gd name="connsiteY116" fmla="*/ 123447 h 605279"/>
                <a:gd name="connsiteX117" fmla="*/ 260038 w 636036"/>
                <a:gd name="connsiteY117" fmla="*/ 128289 h 605279"/>
                <a:gd name="connsiteX118" fmla="*/ 256810 w 636036"/>
                <a:gd name="connsiteY118" fmla="*/ 121294 h 605279"/>
                <a:gd name="connsiteX119" fmla="*/ 257348 w 636036"/>
                <a:gd name="connsiteY119" fmla="*/ 107036 h 605279"/>
                <a:gd name="connsiteX120" fmla="*/ 266495 w 636036"/>
                <a:gd name="connsiteY120" fmla="*/ 66682 h 605279"/>
                <a:gd name="connsiteX121" fmla="*/ 273220 w 636036"/>
                <a:gd name="connsiteY121" fmla="*/ 51617 h 605279"/>
                <a:gd name="connsiteX122" fmla="*/ 246318 w 636036"/>
                <a:gd name="connsiteY122" fmla="*/ 87397 h 605279"/>
                <a:gd name="connsiteX123" fmla="*/ 242013 w 636036"/>
                <a:gd name="connsiteY123" fmla="*/ 106229 h 605279"/>
                <a:gd name="connsiteX124" fmla="*/ 240937 w 636036"/>
                <a:gd name="connsiteY124" fmla="*/ 110533 h 605279"/>
                <a:gd name="connsiteX125" fmla="*/ 237171 w 636036"/>
                <a:gd name="connsiteY125" fmla="*/ 113493 h 605279"/>
                <a:gd name="connsiteX126" fmla="*/ 233405 w 636036"/>
                <a:gd name="connsiteY126" fmla="*/ 109995 h 605279"/>
                <a:gd name="connsiteX127" fmla="*/ 232866 w 636036"/>
                <a:gd name="connsiteY127" fmla="*/ 100310 h 605279"/>
                <a:gd name="connsiteX128" fmla="*/ 233673 w 636036"/>
                <a:gd name="connsiteY128" fmla="*/ 95737 h 605279"/>
                <a:gd name="connsiteX129" fmla="*/ 232328 w 636036"/>
                <a:gd name="connsiteY129" fmla="*/ 101656 h 605279"/>
                <a:gd name="connsiteX130" fmla="*/ 228562 w 636036"/>
                <a:gd name="connsiteY130" fmla="*/ 123985 h 605279"/>
                <a:gd name="connsiteX131" fmla="*/ 224527 w 636036"/>
                <a:gd name="connsiteY131" fmla="*/ 128558 h 605279"/>
                <a:gd name="connsiteX132" fmla="*/ 219953 w 636036"/>
                <a:gd name="connsiteY132" fmla="*/ 124254 h 605279"/>
                <a:gd name="connsiteX133" fmla="*/ 223451 w 636036"/>
                <a:gd name="connsiteY133" fmla="*/ 81210 h 605279"/>
                <a:gd name="connsiteX134" fmla="*/ 246049 w 636036"/>
                <a:gd name="connsiteY134" fmla="*/ 45698 h 605279"/>
                <a:gd name="connsiteX135" fmla="*/ 235019 w 636036"/>
                <a:gd name="connsiteY135" fmla="*/ 48927 h 605279"/>
                <a:gd name="connsiteX136" fmla="*/ 217801 w 636036"/>
                <a:gd name="connsiteY136" fmla="*/ 59150 h 605279"/>
                <a:gd name="connsiteX137" fmla="*/ 180137 w 636036"/>
                <a:gd name="connsiteY137" fmla="*/ 88204 h 605279"/>
                <a:gd name="connsiteX138" fmla="*/ 152159 w 636036"/>
                <a:gd name="connsiteY138" fmla="*/ 112686 h 605279"/>
                <a:gd name="connsiteX139" fmla="*/ 145433 w 636036"/>
                <a:gd name="connsiteY139" fmla="*/ 120218 h 605279"/>
                <a:gd name="connsiteX140" fmla="*/ 119069 w 636036"/>
                <a:gd name="connsiteY140" fmla="*/ 150349 h 605279"/>
                <a:gd name="connsiteX141" fmla="*/ 114764 w 636036"/>
                <a:gd name="connsiteY141" fmla="*/ 155461 h 605279"/>
                <a:gd name="connsiteX142" fmla="*/ 110191 w 636036"/>
                <a:gd name="connsiteY142" fmla="*/ 167567 h 605279"/>
                <a:gd name="connsiteX143" fmla="*/ 100775 w 636036"/>
                <a:gd name="connsiteY143" fmla="*/ 192048 h 605279"/>
                <a:gd name="connsiteX144" fmla="*/ 90283 w 636036"/>
                <a:gd name="connsiteY144" fmla="*/ 204961 h 605279"/>
                <a:gd name="connsiteX145" fmla="*/ 89745 w 636036"/>
                <a:gd name="connsiteY145" fmla="*/ 215453 h 605279"/>
                <a:gd name="connsiteX146" fmla="*/ 95395 w 636036"/>
                <a:gd name="connsiteY146" fmla="*/ 220565 h 605279"/>
                <a:gd name="connsiteX147" fmla="*/ 106694 w 636036"/>
                <a:gd name="connsiteY147" fmla="*/ 220834 h 605279"/>
                <a:gd name="connsiteX148" fmla="*/ 112612 w 636036"/>
                <a:gd name="connsiteY148" fmla="*/ 217067 h 605279"/>
                <a:gd name="connsiteX149" fmla="*/ 117455 w 636036"/>
                <a:gd name="connsiteY149" fmla="*/ 225138 h 605279"/>
                <a:gd name="connsiteX150" fmla="*/ 124180 w 636036"/>
                <a:gd name="connsiteY150" fmla="*/ 216798 h 605279"/>
                <a:gd name="connsiteX151" fmla="*/ 129561 w 636036"/>
                <a:gd name="connsiteY151" fmla="*/ 215184 h 605279"/>
                <a:gd name="connsiteX152" fmla="*/ 129292 w 636036"/>
                <a:gd name="connsiteY152" fmla="*/ 220296 h 605279"/>
                <a:gd name="connsiteX153" fmla="*/ 121221 w 636036"/>
                <a:gd name="connsiteY153" fmla="*/ 232671 h 605279"/>
                <a:gd name="connsiteX154" fmla="*/ 127678 w 636036"/>
                <a:gd name="connsiteY154" fmla="*/ 231057 h 605279"/>
                <a:gd name="connsiteX155" fmla="*/ 131713 w 636036"/>
                <a:gd name="connsiteY155" fmla="*/ 235361 h 605279"/>
                <a:gd name="connsiteX156" fmla="*/ 128754 w 636036"/>
                <a:gd name="connsiteY156" fmla="*/ 238051 h 605279"/>
                <a:gd name="connsiteX157" fmla="*/ 120145 w 636036"/>
                <a:gd name="connsiteY157" fmla="*/ 246391 h 605279"/>
                <a:gd name="connsiteX158" fmla="*/ 115571 w 636036"/>
                <a:gd name="connsiteY158" fmla="*/ 271410 h 605279"/>
                <a:gd name="connsiteX159" fmla="*/ 114226 w 636036"/>
                <a:gd name="connsiteY159" fmla="*/ 277329 h 605279"/>
                <a:gd name="connsiteX160" fmla="*/ 109384 w 636036"/>
                <a:gd name="connsiteY160" fmla="*/ 274908 h 605279"/>
                <a:gd name="connsiteX161" fmla="*/ 109384 w 636036"/>
                <a:gd name="connsiteY161" fmla="*/ 260649 h 605279"/>
                <a:gd name="connsiteX162" fmla="*/ 106694 w 636036"/>
                <a:gd name="connsiteY162" fmla="*/ 266568 h 605279"/>
                <a:gd name="connsiteX163" fmla="*/ 104272 w 636036"/>
                <a:gd name="connsiteY163" fmla="*/ 312302 h 605279"/>
                <a:gd name="connsiteX164" fmla="*/ 109115 w 636036"/>
                <a:gd name="connsiteY164" fmla="*/ 340819 h 605279"/>
                <a:gd name="connsiteX165" fmla="*/ 126870 w 636036"/>
                <a:gd name="connsiteY165" fmla="*/ 386822 h 605279"/>
                <a:gd name="connsiteX166" fmla="*/ 135210 w 636036"/>
                <a:gd name="connsiteY166" fmla="*/ 399466 h 605279"/>
                <a:gd name="connsiteX167" fmla="*/ 148931 w 636036"/>
                <a:gd name="connsiteY167" fmla="*/ 404040 h 605279"/>
                <a:gd name="connsiteX168" fmla="*/ 151083 w 636036"/>
                <a:gd name="connsiteY168" fmla="*/ 404578 h 605279"/>
                <a:gd name="connsiteX169" fmla="*/ 157001 w 636036"/>
                <a:gd name="connsiteY169" fmla="*/ 405654 h 605279"/>
                <a:gd name="connsiteX170" fmla="*/ 173950 w 636036"/>
                <a:gd name="connsiteY170" fmla="*/ 406999 h 605279"/>
                <a:gd name="connsiteX171" fmla="*/ 179599 w 636036"/>
                <a:gd name="connsiteY171" fmla="*/ 406730 h 605279"/>
                <a:gd name="connsiteX172" fmla="*/ 217532 w 636036"/>
                <a:gd name="connsiteY172" fmla="*/ 400812 h 605279"/>
                <a:gd name="connsiteX173" fmla="*/ 223720 w 636036"/>
                <a:gd name="connsiteY173" fmla="*/ 400543 h 605279"/>
                <a:gd name="connsiteX174" fmla="*/ 239592 w 636036"/>
                <a:gd name="connsiteY174" fmla="*/ 398390 h 605279"/>
                <a:gd name="connsiteX175" fmla="*/ 245242 w 636036"/>
                <a:gd name="connsiteY175" fmla="*/ 398659 h 605279"/>
                <a:gd name="connsiteX176" fmla="*/ 302544 w 636036"/>
                <a:gd name="connsiteY176" fmla="*/ 397314 h 605279"/>
                <a:gd name="connsiteX177" fmla="*/ 314381 w 636036"/>
                <a:gd name="connsiteY177" fmla="*/ 398390 h 605279"/>
                <a:gd name="connsiteX178" fmla="*/ 358232 w 636036"/>
                <a:gd name="connsiteY178" fmla="*/ 386553 h 605279"/>
                <a:gd name="connsiteX179" fmla="*/ 375719 w 636036"/>
                <a:gd name="connsiteY179" fmla="*/ 376061 h 605279"/>
                <a:gd name="connsiteX180" fmla="*/ 382983 w 636036"/>
                <a:gd name="connsiteY180" fmla="*/ 378213 h 605279"/>
                <a:gd name="connsiteX181" fmla="*/ 388363 w 636036"/>
                <a:gd name="connsiteY181" fmla="*/ 383594 h 605279"/>
                <a:gd name="connsiteX182" fmla="*/ 382983 w 636036"/>
                <a:gd name="connsiteY182" fmla="*/ 390858 h 605279"/>
                <a:gd name="connsiteX183" fmla="*/ 370607 w 636036"/>
                <a:gd name="connsiteY183" fmla="*/ 395162 h 605279"/>
                <a:gd name="connsiteX184" fmla="*/ 354735 w 636036"/>
                <a:gd name="connsiteY184" fmla="*/ 400543 h 605279"/>
                <a:gd name="connsiteX185" fmla="*/ 348816 w 636036"/>
                <a:gd name="connsiteY185" fmla="*/ 404578 h 605279"/>
                <a:gd name="connsiteX186" fmla="*/ 344243 w 636036"/>
                <a:gd name="connsiteY186" fmla="*/ 406730 h 605279"/>
                <a:gd name="connsiteX187" fmla="*/ 295818 w 636036"/>
                <a:gd name="connsiteY187" fmla="*/ 412111 h 605279"/>
                <a:gd name="connsiteX188" fmla="*/ 273220 w 636036"/>
                <a:gd name="connsiteY188" fmla="*/ 412111 h 605279"/>
                <a:gd name="connsiteX189" fmla="*/ 251429 w 636036"/>
                <a:gd name="connsiteY189" fmla="*/ 409689 h 605279"/>
                <a:gd name="connsiteX190" fmla="*/ 249008 w 636036"/>
                <a:gd name="connsiteY190" fmla="*/ 409420 h 605279"/>
                <a:gd name="connsiteX191" fmla="*/ 211344 w 636036"/>
                <a:gd name="connsiteY191" fmla="*/ 413187 h 605279"/>
                <a:gd name="connsiteX192" fmla="*/ 204350 w 636036"/>
                <a:gd name="connsiteY192" fmla="*/ 416953 h 605279"/>
                <a:gd name="connsiteX193" fmla="*/ 183097 w 636036"/>
                <a:gd name="connsiteY193" fmla="*/ 422872 h 605279"/>
                <a:gd name="connsiteX194" fmla="*/ 174757 w 636036"/>
                <a:gd name="connsiteY194" fmla="*/ 427983 h 605279"/>
                <a:gd name="connsiteX195" fmla="*/ 155656 w 636036"/>
                <a:gd name="connsiteY195" fmla="*/ 444932 h 605279"/>
                <a:gd name="connsiteX196" fmla="*/ 152966 w 636036"/>
                <a:gd name="connsiteY196" fmla="*/ 448160 h 605279"/>
                <a:gd name="connsiteX197" fmla="*/ 147316 w 636036"/>
                <a:gd name="connsiteY197" fmla="*/ 458921 h 605279"/>
                <a:gd name="connsiteX198" fmla="*/ 137632 w 636036"/>
                <a:gd name="connsiteY198" fmla="*/ 462687 h 605279"/>
                <a:gd name="connsiteX199" fmla="*/ 137362 w 636036"/>
                <a:gd name="connsiteY199" fmla="*/ 471834 h 605279"/>
                <a:gd name="connsiteX200" fmla="*/ 147585 w 636036"/>
                <a:gd name="connsiteY200" fmla="*/ 483940 h 605279"/>
                <a:gd name="connsiteX201" fmla="*/ 159154 w 636036"/>
                <a:gd name="connsiteY201" fmla="*/ 500620 h 605279"/>
                <a:gd name="connsiteX202" fmla="*/ 162920 w 636036"/>
                <a:gd name="connsiteY202" fmla="*/ 506269 h 605279"/>
                <a:gd name="connsiteX203" fmla="*/ 186863 w 636036"/>
                <a:gd name="connsiteY203" fmla="*/ 530213 h 605279"/>
                <a:gd name="connsiteX204" fmla="*/ 190898 w 636036"/>
                <a:gd name="connsiteY204" fmla="*/ 534248 h 605279"/>
                <a:gd name="connsiteX205" fmla="*/ 201929 w 636036"/>
                <a:gd name="connsiteY205" fmla="*/ 550928 h 605279"/>
                <a:gd name="connsiteX206" fmla="*/ 213497 w 636036"/>
                <a:gd name="connsiteY206" fmla="*/ 569759 h 605279"/>
                <a:gd name="connsiteX207" fmla="*/ 215649 w 636036"/>
                <a:gd name="connsiteY207" fmla="*/ 575409 h 605279"/>
                <a:gd name="connsiteX208" fmla="*/ 219415 w 636036"/>
                <a:gd name="connsiteY208" fmla="*/ 589936 h 605279"/>
                <a:gd name="connsiteX209" fmla="*/ 217801 w 636036"/>
                <a:gd name="connsiteY209" fmla="*/ 603926 h 605279"/>
                <a:gd name="connsiteX210" fmla="*/ 213228 w 636036"/>
                <a:gd name="connsiteY210" fmla="*/ 604195 h 605279"/>
                <a:gd name="connsiteX211" fmla="*/ 209999 w 636036"/>
                <a:gd name="connsiteY211" fmla="*/ 593703 h 605279"/>
                <a:gd name="connsiteX212" fmla="*/ 205695 w 636036"/>
                <a:gd name="connsiteY212" fmla="*/ 578099 h 605279"/>
                <a:gd name="connsiteX213" fmla="*/ 196548 w 636036"/>
                <a:gd name="connsiteY213" fmla="*/ 565724 h 605279"/>
                <a:gd name="connsiteX214" fmla="*/ 185249 w 636036"/>
                <a:gd name="connsiteY214" fmla="*/ 555232 h 605279"/>
                <a:gd name="connsiteX215" fmla="*/ 180945 w 636036"/>
                <a:gd name="connsiteY215" fmla="*/ 550121 h 605279"/>
                <a:gd name="connsiteX216" fmla="*/ 175295 w 636036"/>
                <a:gd name="connsiteY216" fmla="*/ 539360 h 605279"/>
                <a:gd name="connsiteX217" fmla="*/ 164803 w 636036"/>
                <a:gd name="connsiteY217" fmla="*/ 525101 h 605279"/>
                <a:gd name="connsiteX218" fmla="*/ 173412 w 636036"/>
                <a:gd name="connsiteY218" fmla="*/ 543126 h 605279"/>
                <a:gd name="connsiteX219" fmla="*/ 170453 w 636036"/>
                <a:gd name="connsiteY219" fmla="*/ 545009 h 605279"/>
                <a:gd name="connsiteX220" fmla="*/ 158346 w 636036"/>
                <a:gd name="connsiteY220" fmla="*/ 540436 h 605279"/>
                <a:gd name="connsiteX221" fmla="*/ 157270 w 636036"/>
                <a:gd name="connsiteY221" fmla="*/ 539360 h 605279"/>
                <a:gd name="connsiteX222" fmla="*/ 155925 w 636036"/>
                <a:gd name="connsiteY222" fmla="*/ 532903 h 605279"/>
                <a:gd name="connsiteX223" fmla="*/ 151890 w 636036"/>
                <a:gd name="connsiteY223" fmla="*/ 511381 h 605279"/>
                <a:gd name="connsiteX224" fmla="*/ 145971 w 636036"/>
                <a:gd name="connsiteY224" fmla="*/ 504117 h 605279"/>
                <a:gd name="connsiteX225" fmla="*/ 152966 w 636036"/>
                <a:gd name="connsiteY225" fmla="*/ 530213 h 605279"/>
                <a:gd name="connsiteX226" fmla="*/ 152159 w 636036"/>
                <a:gd name="connsiteY226" fmla="*/ 545547 h 605279"/>
                <a:gd name="connsiteX227" fmla="*/ 149200 w 636036"/>
                <a:gd name="connsiteY227" fmla="*/ 549852 h 605279"/>
                <a:gd name="connsiteX228" fmla="*/ 145702 w 636036"/>
                <a:gd name="connsiteY228" fmla="*/ 543126 h 605279"/>
                <a:gd name="connsiteX229" fmla="*/ 142474 w 636036"/>
                <a:gd name="connsiteY229" fmla="*/ 536669 h 605279"/>
                <a:gd name="connsiteX230" fmla="*/ 139784 w 636036"/>
                <a:gd name="connsiteY230" fmla="*/ 538014 h 605279"/>
                <a:gd name="connsiteX231" fmla="*/ 139515 w 636036"/>
                <a:gd name="connsiteY231" fmla="*/ 539091 h 605279"/>
                <a:gd name="connsiteX232" fmla="*/ 132789 w 636036"/>
                <a:gd name="connsiteY232" fmla="*/ 545278 h 605279"/>
                <a:gd name="connsiteX233" fmla="*/ 131713 w 636036"/>
                <a:gd name="connsiteY233" fmla="*/ 536938 h 605279"/>
                <a:gd name="connsiteX234" fmla="*/ 132520 w 636036"/>
                <a:gd name="connsiteY234" fmla="*/ 531827 h 605279"/>
                <a:gd name="connsiteX235" fmla="*/ 126601 w 636036"/>
                <a:gd name="connsiteY235" fmla="*/ 528599 h 605279"/>
                <a:gd name="connsiteX236" fmla="*/ 123104 w 636036"/>
                <a:gd name="connsiteY236" fmla="*/ 529406 h 605279"/>
                <a:gd name="connsiteX237" fmla="*/ 122566 w 636036"/>
                <a:gd name="connsiteY237" fmla="*/ 525908 h 605279"/>
                <a:gd name="connsiteX238" fmla="*/ 114226 w 636036"/>
                <a:gd name="connsiteY238" fmla="*/ 513533 h 605279"/>
                <a:gd name="connsiteX239" fmla="*/ 112881 w 636036"/>
                <a:gd name="connsiteY239" fmla="*/ 508422 h 605279"/>
                <a:gd name="connsiteX240" fmla="*/ 118800 w 636036"/>
                <a:gd name="connsiteY240" fmla="*/ 466992 h 605279"/>
                <a:gd name="connsiteX241" fmla="*/ 114495 w 636036"/>
                <a:gd name="connsiteY241" fmla="*/ 494163 h 605279"/>
                <a:gd name="connsiteX242" fmla="*/ 110729 w 636036"/>
                <a:gd name="connsiteY242" fmla="*/ 503041 h 605279"/>
                <a:gd name="connsiteX243" fmla="*/ 106963 w 636036"/>
                <a:gd name="connsiteY243" fmla="*/ 501427 h 605279"/>
                <a:gd name="connsiteX244" fmla="*/ 96471 w 636036"/>
                <a:gd name="connsiteY244" fmla="*/ 486093 h 605279"/>
                <a:gd name="connsiteX245" fmla="*/ 98623 w 636036"/>
                <a:gd name="connsiteY245" fmla="*/ 473448 h 605279"/>
                <a:gd name="connsiteX246" fmla="*/ 94857 w 636036"/>
                <a:gd name="connsiteY246" fmla="*/ 478560 h 605279"/>
                <a:gd name="connsiteX247" fmla="*/ 92973 w 636036"/>
                <a:gd name="connsiteY247" fmla="*/ 477215 h 605279"/>
                <a:gd name="connsiteX248" fmla="*/ 89207 w 636036"/>
                <a:gd name="connsiteY248" fmla="*/ 472103 h 605279"/>
                <a:gd name="connsiteX249" fmla="*/ 76025 w 636036"/>
                <a:gd name="connsiteY249" fmla="*/ 452464 h 605279"/>
                <a:gd name="connsiteX250" fmla="*/ 64995 w 636036"/>
                <a:gd name="connsiteY250" fmla="*/ 432826 h 605279"/>
                <a:gd name="connsiteX251" fmla="*/ 63111 w 636036"/>
                <a:gd name="connsiteY251" fmla="*/ 423410 h 605279"/>
                <a:gd name="connsiteX252" fmla="*/ 75756 w 636036"/>
                <a:gd name="connsiteY252" fmla="*/ 415339 h 605279"/>
                <a:gd name="connsiteX253" fmla="*/ 81136 w 636036"/>
                <a:gd name="connsiteY253" fmla="*/ 408613 h 605279"/>
                <a:gd name="connsiteX254" fmla="*/ 70106 w 636036"/>
                <a:gd name="connsiteY254" fmla="*/ 412649 h 605279"/>
                <a:gd name="connsiteX255" fmla="*/ 58538 w 636036"/>
                <a:gd name="connsiteY255" fmla="*/ 416684 h 605279"/>
                <a:gd name="connsiteX256" fmla="*/ 48046 w 636036"/>
                <a:gd name="connsiteY256" fmla="*/ 404847 h 605279"/>
                <a:gd name="connsiteX257" fmla="*/ 33788 w 636036"/>
                <a:gd name="connsiteY257" fmla="*/ 382787 h 605279"/>
                <a:gd name="connsiteX258" fmla="*/ 31905 w 636036"/>
                <a:gd name="connsiteY258" fmla="*/ 375254 h 605279"/>
                <a:gd name="connsiteX259" fmla="*/ 34057 w 636036"/>
                <a:gd name="connsiteY259" fmla="*/ 373909 h 605279"/>
                <a:gd name="connsiteX260" fmla="*/ 67685 w 636036"/>
                <a:gd name="connsiteY260" fmla="*/ 386822 h 605279"/>
                <a:gd name="connsiteX261" fmla="*/ 42935 w 636036"/>
                <a:gd name="connsiteY261" fmla="*/ 376061 h 605279"/>
                <a:gd name="connsiteX262" fmla="*/ 31905 w 636036"/>
                <a:gd name="connsiteY262" fmla="*/ 373371 h 605279"/>
                <a:gd name="connsiteX263" fmla="*/ 27869 w 636036"/>
                <a:gd name="connsiteY263" fmla="*/ 367721 h 605279"/>
                <a:gd name="connsiteX264" fmla="*/ 55848 w 636036"/>
                <a:gd name="connsiteY264" fmla="*/ 363686 h 605279"/>
                <a:gd name="connsiteX265" fmla="*/ 65802 w 636036"/>
                <a:gd name="connsiteY265" fmla="*/ 365569 h 605279"/>
                <a:gd name="connsiteX266" fmla="*/ 39706 w 636036"/>
                <a:gd name="connsiteY266" fmla="*/ 362879 h 605279"/>
                <a:gd name="connsiteX267" fmla="*/ 25717 w 636036"/>
                <a:gd name="connsiteY267" fmla="*/ 362341 h 605279"/>
                <a:gd name="connsiteX268" fmla="*/ 22489 w 636036"/>
                <a:gd name="connsiteY268" fmla="*/ 357768 h 605279"/>
                <a:gd name="connsiteX269" fmla="*/ 3926 w 636036"/>
                <a:gd name="connsiteY269" fmla="*/ 299658 h 605279"/>
                <a:gd name="connsiteX270" fmla="*/ 1774 w 636036"/>
                <a:gd name="connsiteY270" fmla="*/ 233209 h 605279"/>
                <a:gd name="connsiteX271" fmla="*/ 14687 w 636036"/>
                <a:gd name="connsiteY271" fmla="*/ 189627 h 605279"/>
                <a:gd name="connsiteX272" fmla="*/ 18722 w 636036"/>
                <a:gd name="connsiteY272" fmla="*/ 183439 h 605279"/>
                <a:gd name="connsiteX273" fmla="*/ 27062 w 636036"/>
                <a:gd name="connsiteY273" fmla="*/ 173485 h 605279"/>
                <a:gd name="connsiteX274" fmla="*/ 39975 w 636036"/>
                <a:gd name="connsiteY274" fmla="*/ 144969 h 605279"/>
                <a:gd name="connsiteX275" fmla="*/ 45087 w 636036"/>
                <a:gd name="connsiteY275" fmla="*/ 131786 h 605279"/>
                <a:gd name="connsiteX276" fmla="*/ 59076 w 636036"/>
                <a:gd name="connsiteY276" fmla="*/ 115107 h 605279"/>
                <a:gd name="connsiteX277" fmla="*/ 64995 w 636036"/>
                <a:gd name="connsiteY277" fmla="*/ 108381 h 605279"/>
                <a:gd name="connsiteX278" fmla="*/ 123104 w 636036"/>
                <a:gd name="connsiteY278" fmla="*/ 68027 h 605279"/>
                <a:gd name="connsiteX279" fmla="*/ 162382 w 636036"/>
                <a:gd name="connsiteY279" fmla="*/ 52424 h 605279"/>
                <a:gd name="connsiteX280" fmla="*/ 173950 w 636036"/>
                <a:gd name="connsiteY280" fmla="*/ 47850 h 605279"/>
                <a:gd name="connsiteX281" fmla="*/ 205695 w 636036"/>
                <a:gd name="connsiteY281" fmla="*/ 29288 h 605279"/>
                <a:gd name="connsiteX282" fmla="*/ 244973 w 636036"/>
                <a:gd name="connsiteY282" fmla="*/ 7766 h 605279"/>
                <a:gd name="connsiteX283" fmla="*/ 260307 w 636036"/>
                <a:gd name="connsiteY283" fmla="*/ 3730 h 605279"/>
                <a:gd name="connsiteX284" fmla="*/ 311960 w 636036"/>
                <a:gd name="connsiteY284" fmla="*/ 1847 h 605279"/>
                <a:gd name="connsiteX285" fmla="*/ 340477 w 636036"/>
                <a:gd name="connsiteY285" fmla="*/ 9111 h 605279"/>
                <a:gd name="connsiteX286" fmla="*/ 347202 w 636036"/>
                <a:gd name="connsiteY286" fmla="*/ 9111 h 605279"/>
                <a:gd name="connsiteX287" fmla="*/ 394820 w 636036"/>
                <a:gd name="connsiteY287" fmla="*/ 17451 h 605279"/>
                <a:gd name="connsiteX288" fmla="*/ 453198 w 636036"/>
                <a:gd name="connsiteY288" fmla="*/ 52424 h 605279"/>
                <a:gd name="connsiteX289" fmla="*/ 461000 w 636036"/>
                <a:gd name="connsiteY289" fmla="*/ 58073 h 605279"/>
                <a:gd name="connsiteX290" fmla="*/ 471761 w 636036"/>
                <a:gd name="connsiteY290" fmla="*/ 65337 h 605279"/>
                <a:gd name="connsiteX291" fmla="*/ 484943 w 636036"/>
                <a:gd name="connsiteY291" fmla="*/ 81210 h 605279"/>
                <a:gd name="connsiteX292" fmla="*/ 480639 w 636036"/>
                <a:gd name="connsiteY292" fmla="*/ 87935 h 605279"/>
                <a:gd name="connsiteX293" fmla="*/ 470416 w 636036"/>
                <a:gd name="connsiteY293" fmla="*/ 79595 h 605279"/>
                <a:gd name="connsiteX294" fmla="*/ 425758 w 636036"/>
                <a:gd name="connsiteY294" fmla="*/ 50003 h 605279"/>
                <a:gd name="connsiteX295" fmla="*/ 387556 w 636036"/>
                <a:gd name="connsiteY295" fmla="*/ 29019 h 605279"/>
                <a:gd name="connsiteX296" fmla="*/ 347202 w 636036"/>
                <a:gd name="connsiteY296" fmla="*/ 25252 h 605279"/>
                <a:gd name="connsiteX297" fmla="*/ 341822 w 636036"/>
                <a:gd name="connsiteY297" fmla="*/ 26328 h 605279"/>
                <a:gd name="connsiteX298" fmla="*/ 340746 w 636036"/>
                <a:gd name="connsiteY298" fmla="*/ 26328 h 605279"/>
                <a:gd name="connsiteX299" fmla="*/ 341553 w 636036"/>
                <a:gd name="connsiteY299" fmla="*/ 26597 h 605279"/>
                <a:gd name="connsiteX300" fmla="*/ 346395 w 636036"/>
                <a:gd name="connsiteY300" fmla="*/ 29288 h 605279"/>
                <a:gd name="connsiteX301" fmla="*/ 343705 w 636036"/>
                <a:gd name="connsiteY301" fmla="*/ 38166 h 605279"/>
                <a:gd name="connsiteX302" fmla="*/ 352583 w 636036"/>
                <a:gd name="connsiteY302" fmla="*/ 37358 h 605279"/>
                <a:gd name="connsiteX303" fmla="*/ 367110 w 636036"/>
                <a:gd name="connsiteY303" fmla="*/ 38973 h 605279"/>
                <a:gd name="connsiteX304" fmla="*/ 402352 w 636036"/>
                <a:gd name="connsiteY304" fmla="*/ 58342 h 605279"/>
                <a:gd name="connsiteX305" fmla="*/ 416342 w 636036"/>
                <a:gd name="connsiteY305" fmla="*/ 70180 h 605279"/>
                <a:gd name="connsiteX306" fmla="*/ 421722 w 636036"/>
                <a:gd name="connsiteY306" fmla="*/ 73408 h 605279"/>
                <a:gd name="connsiteX307" fmla="*/ 444320 w 636036"/>
                <a:gd name="connsiteY307" fmla="*/ 93854 h 605279"/>
                <a:gd name="connsiteX308" fmla="*/ 465573 w 636036"/>
                <a:gd name="connsiteY308" fmla="*/ 112417 h 605279"/>
                <a:gd name="connsiteX309" fmla="*/ 513729 w 636036"/>
                <a:gd name="connsiteY309" fmla="*/ 127482 h 605279"/>
                <a:gd name="connsiteX310" fmla="*/ 526373 w 636036"/>
                <a:gd name="connsiteY310" fmla="*/ 124254 h 605279"/>
                <a:gd name="connsiteX311" fmla="*/ 550047 w 636036"/>
                <a:gd name="connsiteY311" fmla="*/ 122101 h 605279"/>
                <a:gd name="connsiteX312" fmla="*/ 575336 w 636036"/>
                <a:gd name="connsiteY312" fmla="*/ 146583 h 605279"/>
                <a:gd name="connsiteX313" fmla="*/ 595512 w 636036"/>
                <a:gd name="connsiteY313" fmla="*/ 165953 h 605279"/>
                <a:gd name="connsiteX314" fmla="*/ 600893 w 636036"/>
                <a:gd name="connsiteY314" fmla="*/ 171871 h 605279"/>
                <a:gd name="connsiteX315" fmla="*/ 624298 w 636036"/>
                <a:gd name="connsiteY315" fmla="*/ 218951 h 605279"/>
                <a:gd name="connsiteX316" fmla="*/ 628872 w 636036"/>
                <a:gd name="connsiteY316" fmla="*/ 246929 h 605279"/>
                <a:gd name="connsiteX317" fmla="*/ 629141 w 636036"/>
                <a:gd name="connsiteY317" fmla="*/ 252041 h 605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</a:cxnLst>
              <a:rect l="l" t="t" r="r" b="b"/>
              <a:pathLst>
                <a:path w="636036" h="605279">
                  <a:moveTo>
                    <a:pt x="629141" y="252041"/>
                  </a:moveTo>
                  <a:cubicBezTo>
                    <a:pt x="626450" y="263609"/>
                    <a:pt x="629948" y="273832"/>
                    <a:pt x="635328" y="283786"/>
                  </a:cubicBezTo>
                  <a:cubicBezTo>
                    <a:pt x="635866" y="286207"/>
                    <a:pt x="637211" y="289166"/>
                    <a:pt x="633714" y="290511"/>
                  </a:cubicBezTo>
                  <a:cubicBezTo>
                    <a:pt x="630755" y="291856"/>
                    <a:pt x="629410" y="289166"/>
                    <a:pt x="627796" y="287552"/>
                  </a:cubicBezTo>
                  <a:cubicBezTo>
                    <a:pt x="616227" y="276522"/>
                    <a:pt x="610309" y="262264"/>
                    <a:pt x="605466" y="247198"/>
                  </a:cubicBezTo>
                  <a:cubicBezTo>
                    <a:pt x="603852" y="241818"/>
                    <a:pt x="600355" y="237513"/>
                    <a:pt x="597934" y="232671"/>
                  </a:cubicBezTo>
                  <a:cubicBezTo>
                    <a:pt x="590670" y="218951"/>
                    <a:pt x="585290" y="204154"/>
                    <a:pt x="575874" y="191779"/>
                  </a:cubicBezTo>
                  <a:cubicBezTo>
                    <a:pt x="569955" y="183708"/>
                    <a:pt x="563498" y="175906"/>
                    <a:pt x="556235" y="168912"/>
                  </a:cubicBezTo>
                  <a:cubicBezTo>
                    <a:pt x="552737" y="165415"/>
                    <a:pt x="551930" y="165684"/>
                    <a:pt x="550316" y="170257"/>
                  </a:cubicBezTo>
                  <a:cubicBezTo>
                    <a:pt x="548702" y="174830"/>
                    <a:pt x="546012" y="178328"/>
                    <a:pt x="541438" y="181018"/>
                  </a:cubicBezTo>
                  <a:cubicBezTo>
                    <a:pt x="535520" y="184246"/>
                    <a:pt x="535789" y="184784"/>
                    <a:pt x="539017" y="190703"/>
                  </a:cubicBezTo>
                  <a:cubicBezTo>
                    <a:pt x="547895" y="206575"/>
                    <a:pt x="555697" y="222986"/>
                    <a:pt x="559732" y="241011"/>
                  </a:cubicBezTo>
                  <a:cubicBezTo>
                    <a:pt x="560001" y="242894"/>
                    <a:pt x="559463" y="244508"/>
                    <a:pt x="558656" y="246122"/>
                  </a:cubicBezTo>
                  <a:cubicBezTo>
                    <a:pt x="558387" y="246660"/>
                    <a:pt x="557849" y="247467"/>
                    <a:pt x="557580" y="248005"/>
                  </a:cubicBezTo>
                  <a:cubicBezTo>
                    <a:pt x="557311" y="248543"/>
                    <a:pt x="556773" y="248812"/>
                    <a:pt x="556773" y="249619"/>
                  </a:cubicBezTo>
                  <a:cubicBezTo>
                    <a:pt x="557042" y="249081"/>
                    <a:pt x="557580" y="248812"/>
                    <a:pt x="558118" y="248543"/>
                  </a:cubicBezTo>
                  <a:cubicBezTo>
                    <a:pt x="561615" y="246929"/>
                    <a:pt x="562422" y="249619"/>
                    <a:pt x="563498" y="251772"/>
                  </a:cubicBezTo>
                  <a:cubicBezTo>
                    <a:pt x="566189" y="257959"/>
                    <a:pt x="568072" y="264147"/>
                    <a:pt x="569686" y="270603"/>
                  </a:cubicBezTo>
                  <a:cubicBezTo>
                    <a:pt x="573722" y="286476"/>
                    <a:pt x="578026" y="302079"/>
                    <a:pt x="576681" y="318490"/>
                  </a:cubicBezTo>
                  <a:cubicBezTo>
                    <a:pt x="576412" y="323063"/>
                    <a:pt x="577219" y="327368"/>
                    <a:pt x="577219" y="333017"/>
                  </a:cubicBezTo>
                  <a:cubicBezTo>
                    <a:pt x="579909" y="329789"/>
                    <a:pt x="581523" y="327099"/>
                    <a:pt x="583137" y="324677"/>
                  </a:cubicBezTo>
                  <a:cubicBezTo>
                    <a:pt x="587173" y="318490"/>
                    <a:pt x="592553" y="313378"/>
                    <a:pt x="599548" y="310419"/>
                  </a:cubicBezTo>
                  <a:cubicBezTo>
                    <a:pt x="602776" y="309074"/>
                    <a:pt x="605197" y="306653"/>
                    <a:pt x="607888" y="304501"/>
                  </a:cubicBezTo>
                  <a:cubicBezTo>
                    <a:pt x="611116" y="302079"/>
                    <a:pt x="614613" y="300734"/>
                    <a:pt x="618380" y="301810"/>
                  </a:cubicBezTo>
                  <a:cubicBezTo>
                    <a:pt x="620263" y="302348"/>
                    <a:pt x="621877" y="303424"/>
                    <a:pt x="622415" y="305308"/>
                  </a:cubicBezTo>
                  <a:cubicBezTo>
                    <a:pt x="622953" y="307460"/>
                    <a:pt x="622415" y="309343"/>
                    <a:pt x="620532" y="310150"/>
                  </a:cubicBezTo>
                  <a:cubicBezTo>
                    <a:pt x="615151" y="313378"/>
                    <a:pt x="611116" y="318490"/>
                    <a:pt x="605466" y="321180"/>
                  </a:cubicBezTo>
                  <a:cubicBezTo>
                    <a:pt x="600355" y="323601"/>
                    <a:pt x="596858" y="327099"/>
                    <a:pt x="594167" y="331941"/>
                  </a:cubicBezTo>
                  <a:cubicBezTo>
                    <a:pt x="588518" y="341357"/>
                    <a:pt x="581523" y="349697"/>
                    <a:pt x="572645" y="356422"/>
                  </a:cubicBezTo>
                  <a:cubicBezTo>
                    <a:pt x="571031" y="357499"/>
                    <a:pt x="569955" y="358844"/>
                    <a:pt x="568879" y="360727"/>
                  </a:cubicBezTo>
                  <a:cubicBezTo>
                    <a:pt x="567803" y="362072"/>
                    <a:pt x="566458" y="362610"/>
                    <a:pt x="565382" y="363686"/>
                  </a:cubicBezTo>
                  <a:cubicBezTo>
                    <a:pt x="561884" y="366914"/>
                    <a:pt x="557580" y="369336"/>
                    <a:pt x="555159" y="373909"/>
                  </a:cubicBezTo>
                  <a:cubicBezTo>
                    <a:pt x="552737" y="377137"/>
                    <a:pt x="550316" y="380366"/>
                    <a:pt x="549509" y="384670"/>
                  </a:cubicBezTo>
                  <a:cubicBezTo>
                    <a:pt x="550585" y="379290"/>
                    <a:pt x="554352" y="375523"/>
                    <a:pt x="557042" y="370950"/>
                  </a:cubicBezTo>
                  <a:cubicBezTo>
                    <a:pt x="560001" y="367991"/>
                    <a:pt x="563229" y="365300"/>
                    <a:pt x="566727" y="362610"/>
                  </a:cubicBezTo>
                  <a:cubicBezTo>
                    <a:pt x="572376" y="360727"/>
                    <a:pt x="572645" y="360996"/>
                    <a:pt x="572376" y="366914"/>
                  </a:cubicBezTo>
                  <a:cubicBezTo>
                    <a:pt x="572107" y="374985"/>
                    <a:pt x="568341" y="381442"/>
                    <a:pt x="564844" y="388167"/>
                  </a:cubicBezTo>
                  <a:cubicBezTo>
                    <a:pt x="558387" y="394086"/>
                    <a:pt x="553545" y="401888"/>
                    <a:pt x="546281" y="406999"/>
                  </a:cubicBezTo>
                  <a:cubicBezTo>
                    <a:pt x="546819" y="406730"/>
                    <a:pt x="547088" y="406461"/>
                    <a:pt x="547357" y="406192"/>
                  </a:cubicBezTo>
                  <a:cubicBezTo>
                    <a:pt x="552199" y="402964"/>
                    <a:pt x="555428" y="397852"/>
                    <a:pt x="560270" y="394355"/>
                  </a:cubicBezTo>
                  <a:cubicBezTo>
                    <a:pt x="564306" y="397045"/>
                    <a:pt x="561346" y="400005"/>
                    <a:pt x="560539" y="402695"/>
                  </a:cubicBezTo>
                  <a:cubicBezTo>
                    <a:pt x="557580" y="412111"/>
                    <a:pt x="553545" y="421527"/>
                    <a:pt x="549778" y="430673"/>
                  </a:cubicBezTo>
                  <a:cubicBezTo>
                    <a:pt x="549509" y="431749"/>
                    <a:pt x="548702" y="432557"/>
                    <a:pt x="549240" y="434440"/>
                  </a:cubicBezTo>
                  <a:cubicBezTo>
                    <a:pt x="559463" y="427445"/>
                    <a:pt x="570762" y="422603"/>
                    <a:pt x="579909" y="414532"/>
                  </a:cubicBezTo>
                  <a:cubicBezTo>
                    <a:pt x="587442" y="408075"/>
                    <a:pt x="596051" y="404040"/>
                    <a:pt x="605197" y="401081"/>
                  </a:cubicBezTo>
                  <a:cubicBezTo>
                    <a:pt x="607888" y="400274"/>
                    <a:pt x="610309" y="400005"/>
                    <a:pt x="612999" y="401081"/>
                  </a:cubicBezTo>
                  <a:cubicBezTo>
                    <a:pt x="614882" y="401888"/>
                    <a:pt x="616227" y="402964"/>
                    <a:pt x="616497" y="405116"/>
                  </a:cubicBezTo>
                  <a:cubicBezTo>
                    <a:pt x="616766" y="407268"/>
                    <a:pt x="615151" y="408613"/>
                    <a:pt x="613268" y="409151"/>
                  </a:cubicBezTo>
                  <a:cubicBezTo>
                    <a:pt x="600355" y="413187"/>
                    <a:pt x="590401" y="422065"/>
                    <a:pt x="579909" y="430135"/>
                  </a:cubicBezTo>
                  <a:cubicBezTo>
                    <a:pt x="569417" y="438206"/>
                    <a:pt x="558118" y="444932"/>
                    <a:pt x="545743" y="450043"/>
                  </a:cubicBezTo>
                  <a:cubicBezTo>
                    <a:pt x="540362" y="452195"/>
                    <a:pt x="535789" y="455155"/>
                    <a:pt x="532561" y="460266"/>
                  </a:cubicBezTo>
                  <a:cubicBezTo>
                    <a:pt x="529601" y="465378"/>
                    <a:pt x="524221" y="468337"/>
                    <a:pt x="520185" y="472641"/>
                  </a:cubicBezTo>
                  <a:cubicBezTo>
                    <a:pt x="519916" y="473179"/>
                    <a:pt x="519647" y="473717"/>
                    <a:pt x="519109" y="473986"/>
                  </a:cubicBezTo>
                  <a:cubicBezTo>
                    <a:pt x="518033" y="475332"/>
                    <a:pt x="516419" y="476408"/>
                    <a:pt x="515343" y="478022"/>
                  </a:cubicBezTo>
                  <a:cubicBezTo>
                    <a:pt x="515074" y="478560"/>
                    <a:pt x="514805" y="478829"/>
                    <a:pt x="514536" y="479367"/>
                  </a:cubicBezTo>
                  <a:cubicBezTo>
                    <a:pt x="513191" y="481250"/>
                    <a:pt x="512922" y="483402"/>
                    <a:pt x="512115" y="485286"/>
                  </a:cubicBezTo>
                  <a:cubicBezTo>
                    <a:pt x="507810" y="492011"/>
                    <a:pt x="500009" y="494163"/>
                    <a:pt x="494359" y="499006"/>
                  </a:cubicBezTo>
                  <a:cubicBezTo>
                    <a:pt x="492745" y="500351"/>
                    <a:pt x="490593" y="501696"/>
                    <a:pt x="489247" y="503579"/>
                  </a:cubicBezTo>
                  <a:cubicBezTo>
                    <a:pt x="480101" y="516761"/>
                    <a:pt x="466649" y="525101"/>
                    <a:pt x="453198" y="533441"/>
                  </a:cubicBezTo>
                  <a:cubicBezTo>
                    <a:pt x="448356" y="536400"/>
                    <a:pt x="443782" y="535593"/>
                    <a:pt x="439209" y="531827"/>
                  </a:cubicBezTo>
                  <a:cubicBezTo>
                    <a:pt x="438940" y="531289"/>
                    <a:pt x="438671" y="530482"/>
                    <a:pt x="438940" y="529944"/>
                  </a:cubicBezTo>
                  <a:cubicBezTo>
                    <a:pt x="439209" y="529137"/>
                    <a:pt x="439747" y="528061"/>
                    <a:pt x="440554" y="527522"/>
                  </a:cubicBezTo>
                  <a:cubicBezTo>
                    <a:pt x="454543" y="518914"/>
                    <a:pt x="463690" y="504924"/>
                    <a:pt x="477679" y="496047"/>
                  </a:cubicBezTo>
                  <a:cubicBezTo>
                    <a:pt x="481715" y="493625"/>
                    <a:pt x="481715" y="489052"/>
                    <a:pt x="483598" y="485286"/>
                  </a:cubicBezTo>
                  <a:cubicBezTo>
                    <a:pt x="489517" y="482057"/>
                    <a:pt x="493821" y="476946"/>
                    <a:pt x="497049" y="471027"/>
                  </a:cubicBezTo>
                  <a:cubicBezTo>
                    <a:pt x="498125" y="468875"/>
                    <a:pt x="500009" y="466992"/>
                    <a:pt x="502968" y="468606"/>
                  </a:cubicBezTo>
                  <a:cubicBezTo>
                    <a:pt x="504044" y="469413"/>
                    <a:pt x="504313" y="470758"/>
                    <a:pt x="504313" y="472103"/>
                  </a:cubicBezTo>
                  <a:cubicBezTo>
                    <a:pt x="504851" y="471834"/>
                    <a:pt x="504313" y="471565"/>
                    <a:pt x="504582" y="471296"/>
                  </a:cubicBezTo>
                  <a:cubicBezTo>
                    <a:pt x="505120" y="457576"/>
                    <a:pt x="511577" y="446008"/>
                    <a:pt x="518302" y="434709"/>
                  </a:cubicBezTo>
                  <a:cubicBezTo>
                    <a:pt x="521262" y="429597"/>
                    <a:pt x="524221" y="424755"/>
                    <a:pt x="526373" y="419105"/>
                  </a:cubicBezTo>
                  <a:cubicBezTo>
                    <a:pt x="528525" y="412111"/>
                    <a:pt x="532561" y="405654"/>
                    <a:pt x="533099" y="397852"/>
                  </a:cubicBezTo>
                  <a:cubicBezTo>
                    <a:pt x="528256" y="395969"/>
                    <a:pt x="526911" y="393279"/>
                    <a:pt x="530139" y="390320"/>
                  </a:cubicBezTo>
                  <a:cubicBezTo>
                    <a:pt x="539286" y="382249"/>
                    <a:pt x="535789" y="372026"/>
                    <a:pt x="536058" y="362341"/>
                  </a:cubicBezTo>
                  <a:cubicBezTo>
                    <a:pt x="536058" y="359920"/>
                    <a:pt x="535520" y="357499"/>
                    <a:pt x="535251" y="355077"/>
                  </a:cubicBezTo>
                  <a:cubicBezTo>
                    <a:pt x="535520" y="338398"/>
                    <a:pt x="534444" y="321718"/>
                    <a:pt x="537134" y="304770"/>
                  </a:cubicBezTo>
                  <a:cubicBezTo>
                    <a:pt x="539555" y="288359"/>
                    <a:pt x="535520" y="272218"/>
                    <a:pt x="530139" y="256345"/>
                  </a:cubicBezTo>
                  <a:cubicBezTo>
                    <a:pt x="529601" y="255000"/>
                    <a:pt x="529332" y="253386"/>
                    <a:pt x="529332" y="251772"/>
                  </a:cubicBezTo>
                  <a:cubicBezTo>
                    <a:pt x="530139" y="242356"/>
                    <a:pt x="526104" y="235092"/>
                    <a:pt x="520185" y="228097"/>
                  </a:cubicBezTo>
                  <a:cubicBezTo>
                    <a:pt x="517495" y="225138"/>
                    <a:pt x="513729" y="221910"/>
                    <a:pt x="518840" y="217605"/>
                  </a:cubicBezTo>
                  <a:cubicBezTo>
                    <a:pt x="520185" y="216529"/>
                    <a:pt x="518840" y="214646"/>
                    <a:pt x="517764" y="213570"/>
                  </a:cubicBezTo>
                  <a:cubicBezTo>
                    <a:pt x="515612" y="211418"/>
                    <a:pt x="514536" y="208459"/>
                    <a:pt x="513729" y="205499"/>
                  </a:cubicBezTo>
                  <a:cubicBezTo>
                    <a:pt x="511039" y="195545"/>
                    <a:pt x="504582" y="187744"/>
                    <a:pt x="498394" y="179942"/>
                  </a:cubicBezTo>
                  <a:cubicBezTo>
                    <a:pt x="491938" y="171871"/>
                    <a:pt x="484943" y="164069"/>
                    <a:pt x="477948" y="156537"/>
                  </a:cubicBezTo>
                  <a:cubicBezTo>
                    <a:pt x="477679" y="155730"/>
                    <a:pt x="477410" y="154653"/>
                    <a:pt x="477410" y="153846"/>
                  </a:cubicBezTo>
                  <a:cubicBezTo>
                    <a:pt x="477679" y="143085"/>
                    <a:pt x="489517" y="139319"/>
                    <a:pt x="497318" y="145776"/>
                  </a:cubicBezTo>
                  <a:cubicBezTo>
                    <a:pt x="501085" y="149004"/>
                    <a:pt x="504582" y="152501"/>
                    <a:pt x="507810" y="156268"/>
                  </a:cubicBezTo>
                  <a:cubicBezTo>
                    <a:pt x="509155" y="157882"/>
                    <a:pt x="510770" y="159496"/>
                    <a:pt x="513191" y="157882"/>
                  </a:cubicBezTo>
                  <a:cubicBezTo>
                    <a:pt x="515343" y="156537"/>
                    <a:pt x="517226" y="154922"/>
                    <a:pt x="516688" y="151963"/>
                  </a:cubicBezTo>
                  <a:cubicBezTo>
                    <a:pt x="515881" y="148735"/>
                    <a:pt x="514805" y="145776"/>
                    <a:pt x="514267" y="142547"/>
                  </a:cubicBezTo>
                  <a:cubicBezTo>
                    <a:pt x="513729" y="140126"/>
                    <a:pt x="511577" y="139588"/>
                    <a:pt x="509693" y="139050"/>
                  </a:cubicBezTo>
                  <a:cubicBezTo>
                    <a:pt x="499740" y="135822"/>
                    <a:pt x="489247" y="133939"/>
                    <a:pt x="479025" y="131248"/>
                  </a:cubicBezTo>
                  <a:cubicBezTo>
                    <a:pt x="462614" y="126675"/>
                    <a:pt x="447280" y="119949"/>
                    <a:pt x="432752" y="111878"/>
                  </a:cubicBezTo>
                  <a:cubicBezTo>
                    <a:pt x="430062" y="110264"/>
                    <a:pt x="428179" y="107843"/>
                    <a:pt x="426296" y="105691"/>
                  </a:cubicBezTo>
                  <a:cubicBezTo>
                    <a:pt x="423067" y="101656"/>
                    <a:pt x="419839" y="97889"/>
                    <a:pt x="415266" y="95199"/>
                  </a:cubicBezTo>
                  <a:cubicBezTo>
                    <a:pt x="414189" y="94661"/>
                    <a:pt x="413113" y="93854"/>
                    <a:pt x="412844" y="93047"/>
                  </a:cubicBezTo>
                  <a:cubicBezTo>
                    <a:pt x="409885" y="85783"/>
                    <a:pt x="402890" y="83631"/>
                    <a:pt x="396972" y="80403"/>
                  </a:cubicBezTo>
                  <a:cubicBezTo>
                    <a:pt x="390246" y="76905"/>
                    <a:pt x="384328" y="72870"/>
                    <a:pt x="380830" y="65337"/>
                  </a:cubicBezTo>
                  <a:cubicBezTo>
                    <a:pt x="376795" y="56997"/>
                    <a:pt x="371414" y="53769"/>
                    <a:pt x="358501" y="48389"/>
                  </a:cubicBezTo>
                  <a:cubicBezTo>
                    <a:pt x="357963" y="48119"/>
                    <a:pt x="357963" y="48119"/>
                    <a:pt x="358501" y="48389"/>
                  </a:cubicBezTo>
                  <a:cubicBezTo>
                    <a:pt x="360922" y="49734"/>
                    <a:pt x="364689" y="51348"/>
                    <a:pt x="363075" y="54307"/>
                  </a:cubicBezTo>
                  <a:cubicBezTo>
                    <a:pt x="361730" y="56997"/>
                    <a:pt x="358232" y="54576"/>
                    <a:pt x="356080" y="53500"/>
                  </a:cubicBezTo>
                  <a:cubicBezTo>
                    <a:pt x="349892" y="50272"/>
                    <a:pt x="343436" y="48658"/>
                    <a:pt x="336710" y="46774"/>
                  </a:cubicBezTo>
                  <a:cubicBezTo>
                    <a:pt x="341822" y="53500"/>
                    <a:pt x="348278" y="58880"/>
                    <a:pt x="352045" y="66413"/>
                  </a:cubicBezTo>
                  <a:cubicBezTo>
                    <a:pt x="353390" y="68834"/>
                    <a:pt x="354466" y="70987"/>
                    <a:pt x="353928" y="73946"/>
                  </a:cubicBezTo>
                  <a:cubicBezTo>
                    <a:pt x="353659" y="74753"/>
                    <a:pt x="352852" y="75291"/>
                    <a:pt x="352045" y="75829"/>
                  </a:cubicBezTo>
                  <a:cubicBezTo>
                    <a:pt x="345588" y="75829"/>
                    <a:pt x="342091" y="71256"/>
                    <a:pt x="338055" y="67220"/>
                  </a:cubicBezTo>
                  <a:cubicBezTo>
                    <a:pt x="331330" y="60226"/>
                    <a:pt x="325680" y="51886"/>
                    <a:pt x="317340" y="46505"/>
                  </a:cubicBezTo>
                  <a:cubicBezTo>
                    <a:pt x="313036" y="43815"/>
                    <a:pt x="308463" y="42470"/>
                    <a:pt x="303620" y="41663"/>
                  </a:cubicBezTo>
                  <a:cubicBezTo>
                    <a:pt x="300930" y="41125"/>
                    <a:pt x="299316" y="42201"/>
                    <a:pt x="298778" y="45160"/>
                  </a:cubicBezTo>
                  <a:cubicBezTo>
                    <a:pt x="297433" y="53231"/>
                    <a:pt x="296625" y="61302"/>
                    <a:pt x="299047" y="69373"/>
                  </a:cubicBezTo>
                  <a:cubicBezTo>
                    <a:pt x="301468" y="77443"/>
                    <a:pt x="304158" y="85245"/>
                    <a:pt x="306310" y="93316"/>
                  </a:cubicBezTo>
                  <a:cubicBezTo>
                    <a:pt x="306579" y="94123"/>
                    <a:pt x="306848" y="94661"/>
                    <a:pt x="307117" y="95468"/>
                  </a:cubicBezTo>
                  <a:cubicBezTo>
                    <a:pt x="307655" y="98427"/>
                    <a:pt x="309270" y="101925"/>
                    <a:pt x="305503" y="103539"/>
                  </a:cubicBezTo>
                  <a:cubicBezTo>
                    <a:pt x="302006" y="105153"/>
                    <a:pt x="300123" y="101656"/>
                    <a:pt x="298509" y="99234"/>
                  </a:cubicBezTo>
                  <a:cubicBezTo>
                    <a:pt x="291245" y="86321"/>
                    <a:pt x="285057" y="73139"/>
                    <a:pt x="285057" y="56728"/>
                  </a:cubicBezTo>
                  <a:cubicBezTo>
                    <a:pt x="278601" y="72063"/>
                    <a:pt x="271337" y="86052"/>
                    <a:pt x="270530" y="102463"/>
                  </a:cubicBezTo>
                  <a:cubicBezTo>
                    <a:pt x="270261" y="109726"/>
                    <a:pt x="267302" y="116452"/>
                    <a:pt x="265419" y="123447"/>
                  </a:cubicBezTo>
                  <a:cubicBezTo>
                    <a:pt x="264880" y="126137"/>
                    <a:pt x="263266" y="128827"/>
                    <a:pt x="260038" y="128289"/>
                  </a:cubicBezTo>
                  <a:cubicBezTo>
                    <a:pt x="256541" y="127482"/>
                    <a:pt x="256272" y="124254"/>
                    <a:pt x="256810" y="121294"/>
                  </a:cubicBezTo>
                  <a:cubicBezTo>
                    <a:pt x="257886" y="116721"/>
                    <a:pt x="257617" y="111878"/>
                    <a:pt x="257348" y="107036"/>
                  </a:cubicBezTo>
                  <a:cubicBezTo>
                    <a:pt x="256541" y="92778"/>
                    <a:pt x="260038" y="79326"/>
                    <a:pt x="266495" y="66682"/>
                  </a:cubicBezTo>
                  <a:cubicBezTo>
                    <a:pt x="268916" y="61840"/>
                    <a:pt x="270530" y="56459"/>
                    <a:pt x="273220" y="51617"/>
                  </a:cubicBezTo>
                  <a:cubicBezTo>
                    <a:pt x="262459" y="62109"/>
                    <a:pt x="252505" y="73408"/>
                    <a:pt x="246318" y="87397"/>
                  </a:cubicBezTo>
                  <a:cubicBezTo>
                    <a:pt x="243627" y="93316"/>
                    <a:pt x="243358" y="99772"/>
                    <a:pt x="242013" y="106229"/>
                  </a:cubicBezTo>
                  <a:cubicBezTo>
                    <a:pt x="241744" y="107574"/>
                    <a:pt x="241744" y="109188"/>
                    <a:pt x="240937" y="110533"/>
                  </a:cubicBezTo>
                  <a:cubicBezTo>
                    <a:pt x="240130" y="112148"/>
                    <a:pt x="239054" y="113493"/>
                    <a:pt x="237171" y="113493"/>
                  </a:cubicBezTo>
                  <a:cubicBezTo>
                    <a:pt x="235019" y="113493"/>
                    <a:pt x="233673" y="111878"/>
                    <a:pt x="233405" y="109995"/>
                  </a:cubicBezTo>
                  <a:cubicBezTo>
                    <a:pt x="232866" y="106767"/>
                    <a:pt x="232866" y="103539"/>
                    <a:pt x="232866" y="100310"/>
                  </a:cubicBezTo>
                  <a:cubicBezTo>
                    <a:pt x="232866" y="98965"/>
                    <a:pt x="233135" y="97620"/>
                    <a:pt x="233673" y="95737"/>
                  </a:cubicBezTo>
                  <a:cubicBezTo>
                    <a:pt x="232866" y="98158"/>
                    <a:pt x="232597" y="99772"/>
                    <a:pt x="232328" y="101656"/>
                  </a:cubicBezTo>
                  <a:cubicBezTo>
                    <a:pt x="231521" y="109188"/>
                    <a:pt x="228293" y="116183"/>
                    <a:pt x="228562" y="123985"/>
                  </a:cubicBezTo>
                  <a:cubicBezTo>
                    <a:pt x="228562" y="126406"/>
                    <a:pt x="227217" y="128558"/>
                    <a:pt x="224527" y="128558"/>
                  </a:cubicBezTo>
                  <a:cubicBezTo>
                    <a:pt x="221836" y="128558"/>
                    <a:pt x="220491" y="126675"/>
                    <a:pt x="219953" y="124254"/>
                  </a:cubicBezTo>
                  <a:cubicBezTo>
                    <a:pt x="216187" y="109457"/>
                    <a:pt x="216456" y="94930"/>
                    <a:pt x="223451" y="81210"/>
                  </a:cubicBezTo>
                  <a:cubicBezTo>
                    <a:pt x="229907" y="68834"/>
                    <a:pt x="235288" y="55921"/>
                    <a:pt x="246049" y="45698"/>
                  </a:cubicBezTo>
                  <a:cubicBezTo>
                    <a:pt x="242013" y="47043"/>
                    <a:pt x="238516" y="47850"/>
                    <a:pt x="235019" y="48927"/>
                  </a:cubicBezTo>
                  <a:cubicBezTo>
                    <a:pt x="228293" y="50810"/>
                    <a:pt x="222912" y="54307"/>
                    <a:pt x="217801" y="59150"/>
                  </a:cubicBezTo>
                  <a:cubicBezTo>
                    <a:pt x="206233" y="69911"/>
                    <a:pt x="193589" y="79326"/>
                    <a:pt x="180137" y="88204"/>
                  </a:cubicBezTo>
                  <a:cubicBezTo>
                    <a:pt x="169915" y="94930"/>
                    <a:pt x="159154" y="101925"/>
                    <a:pt x="152159" y="112686"/>
                  </a:cubicBezTo>
                  <a:cubicBezTo>
                    <a:pt x="150276" y="115645"/>
                    <a:pt x="148123" y="118066"/>
                    <a:pt x="145433" y="120218"/>
                  </a:cubicBezTo>
                  <a:cubicBezTo>
                    <a:pt x="134941" y="128827"/>
                    <a:pt x="126332" y="139050"/>
                    <a:pt x="119069" y="150349"/>
                  </a:cubicBezTo>
                  <a:cubicBezTo>
                    <a:pt x="117724" y="152232"/>
                    <a:pt x="116379" y="153846"/>
                    <a:pt x="114764" y="155461"/>
                  </a:cubicBezTo>
                  <a:cubicBezTo>
                    <a:pt x="111267" y="158689"/>
                    <a:pt x="110191" y="162455"/>
                    <a:pt x="110191" y="167567"/>
                  </a:cubicBezTo>
                  <a:cubicBezTo>
                    <a:pt x="110191" y="176445"/>
                    <a:pt x="105618" y="184515"/>
                    <a:pt x="100775" y="192048"/>
                  </a:cubicBezTo>
                  <a:cubicBezTo>
                    <a:pt x="97009" y="196083"/>
                    <a:pt x="92704" y="199850"/>
                    <a:pt x="90283" y="204961"/>
                  </a:cubicBezTo>
                  <a:cubicBezTo>
                    <a:pt x="88669" y="208459"/>
                    <a:pt x="87324" y="211956"/>
                    <a:pt x="89745" y="215453"/>
                  </a:cubicBezTo>
                  <a:cubicBezTo>
                    <a:pt x="91359" y="217605"/>
                    <a:pt x="93511" y="218951"/>
                    <a:pt x="95395" y="220565"/>
                  </a:cubicBezTo>
                  <a:cubicBezTo>
                    <a:pt x="99161" y="224331"/>
                    <a:pt x="102927" y="224062"/>
                    <a:pt x="106694" y="220834"/>
                  </a:cubicBezTo>
                  <a:cubicBezTo>
                    <a:pt x="108577" y="219220"/>
                    <a:pt x="110191" y="217336"/>
                    <a:pt x="112612" y="217067"/>
                  </a:cubicBezTo>
                  <a:cubicBezTo>
                    <a:pt x="116917" y="218143"/>
                    <a:pt x="116917" y="221641"/>
                    <a:pt x="117455" y="225138"/>
                  </a:cubicBezTo>
                  <a:cubicBezTo>
                    <a:pt x="120145" y="222448"/>
                    <a:pt x="121490" y="219220"/>
                    <a:pt x="124180" y="216798"/>
                  </a:cubicBezTo>
                  <a:cubicBezTo>
                    <a:pt x="125525" y="215453"/>
                    <a:pt x="127408" y="213570"/>
                    <a:pt x="129561" y="215184"/>
                  </a:cubicBezTo>
                  <a:cubicBezTo>
                    <a:pt x="131175" y="216529"/>
                    <a:pt x="130368" y="218682"/>
                    <a:pt x="129292" y="220296"/>
                  </a:cubicBezTo>
                  <a:cubicBezTo>
                    <a:pt x="126870" y="224600"/>
                    <a:pt x="123642" y="228366"/>
                    <a:pt x="121221" y="232671"/>
                  </a:cubicBezTo>
                  <a:cubicBezTo>
                    <a:pt x="123104" y="231595"/>
                    <a:pt x="125256" y="230519"/>
                    <a:pt x="127678" y="231057"/>
                  </a:cubicBezTo>
                  <a:cubicBezTo>
                    <a:pt x="129830" y="231595"/>
                    <a:pt x="131444" y="232940"/>
                    <a:pt x="131713" y="235361"/>
                  </a:cubicBezTo>
                  <a:cubicBezTo>
                    <a:pt x="131982" y="237244"/>
                    <a:pt x="130099" y="237782"/>
                    <a:pt x="128754" y="238051"/>
                  </a:cubicBezTo>
                  <a:cubicBezTo>
                    <a:pt x="123911" y="238858"/>
                    <a:pt x="122297" y="242625"/>
                    <a:pt x="120145" y="246391"/>
                  </a:cubicBezTo>
                  <a:cubicBezTo>
                    <a:pt x="116109" y="254193"/>
                    <a:pt x="116917" y="263071"/>
                    <a:pt x="115571" y="271410"/>
                  </a:cubicBezTo>
                  <a:cubicBezTo>
                    <a:pt x="115302" y="273563"/>
                    <a:pt x="115302" y="275446"/>
                    <a:pt x="114226" y="277329"/>
                  </a:cubicBezTo>
                  <a:cubicBezTo>
                    <a:pt x="110729" y="280288"/>
                    <a:pt x="109384" y="278405"/>
                    <a:pt x="109384" y="274908"/>
                  </a:cubicBezTo>
                  <a:cubicBezTo>
                    <a:pt x="109384" y="270334"/>
                    <a:pt x="109115" y="265761"/>
                    <a:pt x="109384" y="260649"/>
                  </a:cubicBezTo>
                  <a:cubicBezTo>
                    <a:pt x="107770" y="262802"/>
                    <a:pt x="106963" y="264416"/>
                    <a:pt x="106694" y="266568"/>
                  </a:cubicBezTo>
                  <a:cubicBezTo>
                    <a:pt x="101851" y="281633"/>
                    <a:pt x="103465" y="296699"/>
                    <a:pt x="104272" y="312302"/>
                  </a:cubicBezTo>
                  <a:cubicBezTo>
                    <a:pt x="104810" y="322256"/>
                    <a:pt x="105886" y="331403"/>
                    <a:pt x="109115" y="340819"/>
                  </a:cubicBezTo>
                  <a:cubicBezTo>
                    <a:pt x="114495" y="356422"/>
                    <a:pt x="119607" y="372026"/>
                    <a:pt x="126870" y="386822"/>
                  </a:cubicBezTo>
                  <a:cubicBezTo>
                    <a:pt x="129023" y="391396"/>
                    <a:pt x="131982" y="395700"/>
                    <a:pt x="135210" y="399466"/>
                  </a:cubicBezTo>
                  <a:cubicBezTo>
                    <a:pt x="139246" y="402426"/>
                    <a:pt x="144357" y="402157"/>
                    <a:pt x="148931" y="404040"/>
                  </a:cubicBezTo>
                  <a:cubicBezTo>
                    <a:pt x="149738" y="404309"/>
                    <a:pt x="150276" y="404309"/>
                    <a:pt x="151083" y="404578"/>
                  </a:cubicBezTo>
                  <a:cubicBezTo>
                    <a:pt x="152966" y="405116"/>
                    <a:pt x="154849" y="405654"/>
                    <a:pt x="157001" y="405654"/>
                  </a:cubicBezTo>
                  <a:cubicBezTo>
                    <a:pt x="162651" y="406999"/>
                    <a:pt x="168300" y="407268"/>
                    <a:pt x="173950" y="406999"/>
                  </a:cubicBezTo>
                  <a:cubicBezTo>
                    <a:pt x="175833" y="407537"/>
                    <a:pt x="177716" y="407537"/>
                    <a:pt x="179599" y="406730"/>
                  </a:cubicBezTo>
                  <a:cubicBezTo>
                    <a:pt x="191706" y="402157"/>
                    <a:pt x="204619" y="401081"/>
                    <a:pt x="217532" y="400812"/>
                  </a:cubicBezTo>
                  <a:cubicBezTo>
                    <a:pt x="219684" y="400812"/>
                    <a:pt x="221567" y="400543"/>
                    <a:pt x="223720" y="400543"/>
                  </a:cubicBezTo>
                  <a:cubicBezTo>
                    <a:pt x="229100" y="400005"/>
                    <a:pt x="234481" y="399197"/>
                    <a:pt x="239592" y="398390"/>
                  </a:cubicBezTo>
                  <a:cubicBezTo>
                    <a:pt x="241475" y="398121"/>
                    <a:pt x="243358" y="398659"/>
                    <a:pt x="245242" y="398659"/>
                  </a:cubicBezTo>
                  <a:cubicBezTo>
                    <a:pt x="264342" y="398390"/>
                    <a:pt x="283443" y="396238"/>
                    <a:pt x="302544" y="397314"/>
                  </a:cubicBezTo>
                  <a:cubicBezTo>
                    <a:pt x="306579" y="397583"/>
                    <a:pt x="310346" y="398121"/>
                    <a:pt x="314381" y="398390"/>
                  </a:cubicBezTo>
                  <a:cubicBezTo>
                    <a:pt x="330254" y="398390"/>
                    <a:pt x="344512" y="393010"/>
                    <a:pt x="358232" y="386553"/>
                  </a:cubicBezTo>
                  <a:cubicBezTo>
                    <a:pt x="364151" y="383594"/>
                    <a:pt x="369262" y="378752"/>
                    <a:pt x="375719" y="376061"/>
                  </a:cubicBezTo>
                  <a:cubicBezTo>
                    <a:pt x="379216" y="374447"/>
                    <a:pt x="381906" y="373640"/>
                    <a:pt x="382983" y="378213"/>
                  </a:cubicBezTo>
                  <a:cubicBezTo>
                    <a:pt x="383790" y="381173"/>
                    <a:pt x="387556" y="380904"/>
                    <a:pt x="388363" y="383594"/>
                  </a:cubicBezTo>
                  <a:cubicBezTo>
                    <a:pt x="388901" y="387898"/>
                    <a:pt x="386480" y="389782"/>
                    <a:pt x="382983" y="390858"/>
                  </a:cubicBezTo>
                  <a:cubicBezTo>
                    <a:pt x="378947" y="392203"/>
                    <a:pt x="374912" y="393817"/>
                    <a:pt x="370607" y="395162"/>
                  </a:cubicBezTo>
                  <a:cubicBezTo>
                    <a:pt x="365227" y="396776"/>
                    <a:pt x="360115" y="398390"/>
                    <a:pt x="354735" y="400543"/>
                  </a:cubicBezTo>
                  <a:cubicBezTo>
                    <a:pt x="352583" y="401350"/>
                    <a:pt x="350161" y="402426"/>
                    <a:pt x="348816" y="404578"/>
                  </a:cubicBezTo>
                  <a:cubicBezTo>
                    <a:pt x="347740" y="405923"/>
                    <a:pt x="346126" y="406730"/>
                    <a:pt x="344243" y="406730"/>
                  </a:cubicBezTo>
                  <a:cubicBezTo>
                    <a:pt x="327832" y="406999"/>
                    <a:pt x="312229" y="412111"/>
                    <a:pt x="295818" y="412111"/>
                  </a:cubicBezTo>
                  <a:cubicBezTo>
                    <a:pt x="288286" y="412111"/>
                    <a:pt x="280753" y="412649"/>
                    <a:pt x="273220" y="412111"/>
                  </a:cubicBezTo>
                  <a:cubicBezTo>
                    <a:pt x="265957" y="410766"/>
                    <a:pt x="258693" y="411035"/>
                    <a:pt x="251429" y="409689"/>
                  </a:cubicBezTo>
                  <a:cubicBezTo>
                    <a:pt x="250622" y="409689"/>
                    <a:pt x="249815" y="409689"/>
                    <a:pt x="249008" y="409420"/>
                  </a:cubicBezTo>
                  <a:cubicBezTo>
                    <a:pt x="236364" y="409151"/>
                    <a:pt x="223720" y="411573"/>
                    <a:pt x="211344" y="413187"/>
                  </a:cubicBezTo>
                  <a:cubicBezTo>
                    <a:pt x="208385" y="413456"/>
                    <a:pt x="206771" y="415608"/>
                    <a:pt x="204350" y="416953"/>
                  </a:cubicBezTo>
                  <a:cubicBezTo>
                    <a:pt x="197893" y="420719"/>
                    <a:pt x="190898" y="423141"/>
                    <a:pt x="183097" y="422872"/>
                  </a:cubicBezTo>
                  <a:cubicBezTo>
                    <a:pt x="179330" y="423141"/>
                    <a:pt x="176640" y="425024"/>
                    <a:pt x="174757" y="427983"/>
                  </a:cubicBezTo>
                  <a:cubicBezTo>
                    <a:pt x="169915" y="435516"/>
                    <a:pt x="163458" y="440896"/>
                    <a:pt x="155656" y="444932"/>
                  </a:cubicBezTo>
                  <a:cubicBezTo>
                    <a:pt x="154849" y="446008"/>
                    <a:pt x="153773" y="446815"/>
                    <a:pt x="152966" y="448160"/>
                  </a:cubicBezTo>
                  <a:cubicBezTo>
                    <a:pt x="151352" y="451926"/>
                    <a:pt x="152159" y="457038"/>
                    <a:pt x="147316" y="458921"/>
                  </a:cubicBezTo>
                  <a:cubicBezTo>
                    <a:pt x="143819" y="459728"/>
                    <a:pt x="140591" y="459997"/>
                    <a:pt x="137632" y="462687"/>
                  </a:cubicBezTo>
                  <a:cubicBezTo>
                    <a:pt x="134134" y="466185"/>
                    <a:pt x="134672" y="468606"/>
                    <a:pt x="137362" y="471834"/>
                  </a:cubicBezTo>
                  <a:cubicBezTo>
                    <a:pt x="140860" y="475870"/>
                    <a:pt x="144357" y="479636"/>
                    <a:pt x="147585" y="483940"/>
                  </a:cubicBezTo>
                  <a:cubicBezTo>
                    <a:pt x="150814" y="489859"/>
                    <a:pt x="154580" y="495777"/>
                    <a:pt x="159154" y="500620"/>
                  </a:cubicBezTo>
                  <a:cubicBezTo>
                    <a:pt x="160768" y="502234"/>
                    <a:pt x="162113" y="504117"/>
                    <a:pt x="162920" y="506269"/>
                  </a:cubicBezTo>
                  <a:cubicBezTo>
                    <a:pt x="166955" y="518376"/>
                    <a:pt x="177178" y="523756"/>
                    <a:pt x="186863" y="530213"/>
                  </a:cubicBezTo>
                  <a:cubicBezTo>
                    <a:pt x="188477" y="531289"/>
                    <a:pt x="189822" y="532634"/>
                    <a:pt x="190898" y="534248"/>
                  </a:cubicBezTo>
                  <a:cubicBezTo>
                    <a:pt x="191437" y="541781"/>
                    <a:pt x="197355" y="545816"/>
                    <a:pt x="201929" y="550928"/>
                  </a:cubicBezTo>
                  <a:cubicBezTo>
                    <a:pt x="206771" y="556308"/>
                    <a:pt x="209999" y="563034"/>
                    <a:pt x="213497" y="569759"/>
                  </a:cubicBezTo>
                  <a:cubicBezTo>
                    <a:pt x="214304" y="571643"/>
                    <a:pt x="214842" y="573526"/>
                    <a:pt x="215649" y="575409"/>
                  </a:cubicBezTo>
                  <a:cubicBezTo>
                    <a:pt x="217263" y="579982"/>
                    <a:pt x="218339" y="585094"/>
                    <a:pt x="219415" y="589936"/>
                  </a:cubicBezTo>
                  <a:cubicBezTo>
                    <a:pt x="219953" y="594779"/>
                    <a:pt x="220760" y="599621"/>
                    <a:pt x="217801" y="603926"/>
                  </a:cubicBezTo>
                  <a:cubicBezTo>
                    <a:pt x="216456" y="605540"/>
                    <a:pt x="214842" y="605809"/>
                    <a:pt x="213228" y="604195"/>
                  </a:cubicBezTo>
                  <a:cubicBezTo>
                    <a:pt x="211075" y="600966"/>
                    <a:pt x="210537" y="597200"/>
                    <a:pt x="209999" y="593703"/>
                  </a:cubicBezTo>
                  <a:cubicBezTo>
                    <a:pt x="209461" y="588322"/>
                    <a:pt x="207847" y="583211"/>
                    <a:pt x="205695" y="578099"/>
                  </a:cubicBezTo>
                  <a:cubicBezTo>
                    <a:pt x="203274" y="573526"/>
                    <a:pt x="203005" y="567338"/>
                    <a:pt x="196548" y="565724"/>
                  </a:cubicBezTo>
                  <a:cubicBezTo>
                    <a:pt x="191168" y="564110"/>
                    <a:pt x="188746" y="558998"/>
                    <a:pt x="185249" y="555232"/>
                  </a:cubicBezTo>
                  <a:cubicBezTo>
                    <a:pt x="183635" y="553618"/>
                    <a:pt x="182290" y="551735"/>
                    <a:pt x="180945" y="550121"/>
                  </a:cubicBezTo>
                  <a:cubicBezTo>
                    <a:pt x="177985" y="547161"/>
                    <a:pt x="176371" y="543664"/>
                    <a:pt x="175295" y="539360"/>
                  </a:cubicBezTo>
                  <a:cubicBezTo>
                    <a:pt x="173950" y="533710"/>
                    <a:pt x="169645" y="529944"/>
                    <a:pt x="164803" y="525101"/>
                  </a:cubicBezTo>
                  <a:cubicBezTo>
                    <a:pt x="167224" y="532096"/>
                    <a:pt x="172874" y="536400"/>
                    <a:pt x="173412" y="543126"/>
                  </a:cubicBezTo>
                  <a:cubicBezTo>
                    <a:pt x="173143" y="545009"/>
                    <a:pt x="171260" y="546354"/>
                    <a:pt x="170453" y="545009"/>
                  </a:cubicBezTo>
                  <a:cubicBezTo>
                    <a:pt x="167224" y="540974"/>
                    <a:pt x="162113" y="542857"/>
                    <a:pt x="158346" y="540436"/>
                  </a:cubicBezTo>
                  <a:cubicBezTo>
                    <a:pt x="157808" y="540167"/>
                    <a:pt x="157539" y="539629"/>
                    <a:pt x="157270" y="539360"/>
                  </a:cubicBezTo>
                  <a:cubicBezTo>
                    <a:pt x="155656" y="537476"/>
                    <a:pt x="155925" y="535055"/>
                    <a:pt x="155925" y="532903"/>
                  </a:cubicBezTo>
                  <a:cubicBezTo>
                    <a:pt x="155925" y="525370"/>
                    <a:pt x="154042" y="518376"/>
                    <a:pt x="151890" y="511381"/>
                  </a:cubicBezTo>
                  <a:cubicBezTo>
                    <a:pt x="151083" y="508422"/>
                    <a:pt x="149738" y="506000"/>
                    <a:pt x="145971" y="504117"/>
                  </a:cubicBezTo>
                  <a:cubicBezTo>
                    <a:pt x="150007" y="512995"/>
                    <a:pt x="152159" y="521335"/>
                    <a:pt x="152966" y="530213"/>
                  </a:cubicBezTo>
                  <a:cubicBezTo>
                    <a:pt x="153504" y="535324"/>
                    <a:pt x="152697" y="540436"/>
                    <a:pt x="152159" y="545547"/>
                  </a:cubicBezTo>
                  <a:cubicBezTo>
                    <a:pt x="151890" y="547430"/>
                    <a:pt x="151621" y="549314"/>
                    <a:pt x="149200" y="549852"/>
                  </a:cubicBezTo>
                  <a:cubicBezTo>
                    <a:pt x="146240" y="548506"/>
                    <a:pt x="146509" y="545547"/>
                    <a:pt x="145702" y="543126"/>
                  </a:cubicBezTo>
                  <a:cubicBezTo>
                    <a:pt x="144895" y="540705"/>
                    <a:pt x="144088" y="538553"/>
                    <a:pt x="142474" y="536669"/>
                  </a:cubicBezTo>
                  <a:cubicBezTo>
                    <a:pt x="140322" y="534517"/>
                    <a:pt x="140322" y="536669"/>
                    <a:pt x="139784" y="538014"/>
                  </a:cubicBezTo>
                  <a:cubicBezTo>
                    <a:pt x="139784" y="538283"/>
                    <a:pt x="139515" y="538822"/>
                    <a:pt x="139515" y="539091"/>
                  </a:cubicBezTo>
                  <a:cubicBezTo>
                    <a:pt x="138439" y="542319"/>
                    <a:pt x="136555" y="546623"/>
                    <a:pt x="132789" y="545278"/>
                  </a:cubicBezTo>
                  <a:cubicBezTo>
                    <a:pt x="128754" y="543933"/>
                    <a:pt x="131175" y="539898"/>
                    <a:pt x="131713" y="536938"/>
                  </a:cubicBezTo>
                  <a:cubicBezTo>
                    <a:pt x="131982" y="535324"/>
                    <a:pt x="132520" y="533710"/>
                    <a:pt x="132520" y="531827"/>
                  </a:cubicBezTo>
                  <a:cubicBezTo>
                    <a:pt x="132251" y="526984"/>
                    <a:pt x="130637" y="526177"/>
                    <a:pt x="126601" y="528599"/>
                  </a:cubicBezTo>
                  <a:cubicBezTo>
                    <a:pt x="125525" y="529406"/>
                    <a:pt x="124449" y="530213"/>
                    <a:pt x="123104" y="529406"/>
                  </a:cubicBezTo>
                  <a:cubicBezTo>
                    <a:pt x="121759" y="528599"/>
                    <a:pt x="122297" y="527253"/>
                    <a:pt x="122566" y="525908"/>
                  </a:cubicBezTo>
                  <a:cubicBezTo>
                    <a:pt x="124180" y="518107"/>
                    <a:pt x="122028" y="514878"/>
                    <a:pt x="114226" y="513533"/>
                  </a:cubicBezTo>
                  <a:cubicBezTo>
                    <a:pt x="109653" y="512726"/>
                    <a:pt x="113419" y="510036"/>
                    <a:pt x="112881" y="508422"/>
                  </a:cubicBezTo>
                  <a:cubicBezTo>
                    <a:pt x="117455" y="494970"/>
                    <a:pt x="119069" y="480981"/>
                    <a:pt x="118800" y="466992"/>
                  </a:cubicBezTo>
                  <a:cubicBezTo>
                    <a:pt x="117186" y="475870"/>
                    <a:pt x="115033" y="484747"/>
                    <a:pt x="114495" y="494163"/>
                  </a:cubicBezTo>
                  <a:cubicBezTo>
                    <a:pt x="114226" y="497392"/>
                    <a:pt x="114226" y="501158"/>
                    <a:pt x="110729" y="503041"/>
                  </a:cubicBezTo>
                  <a:cubicBezTo>
                    <a:pt x="109115" y="503579"/>
                    <a:pt x="107501" y="502772"/>
                    <a:pt x="106963" y="501427"/>
                  </a:cubicBezTo>
                  <a:cubicBezTo>
                    <a:pt x="103734" y="496047"/>
                    <a:pt x="98892" y="492011"/>
                    <a:pt x="96471" y="486093"/>
                  </a:cubicBezTo>
                  <a:cubicBezTo>
                    <a:pt x="94857" y="481519"/>
                    <a:pt x="98085" y="477753"/>
                    <a:pt x="98623" y="473448"/>
                  </a:cubicBezTo>
                  <a:cubicBezTo>
                    <a:pt x="97278" y="475063"/>
                    <a:pt x="97278" y="477753"/>
                    <a:pt x="94857" y="478560"/>
                  </a:cubicBezTo>
                  <a:cubicBezTo>
                    <a:pt x="94049" y="478560"/>
                    <a:pt x="93511" y="478022"/>
                    <a:pt x="92973" y="477215"/>
                  </a:cubicBezTo>
                  <a:cubicBezTo>
                    <a:pt x="92166" y="475063"/>
                    <a:pt x="90821" y="473448"/>
                    <a:pt x="89207" y="472103"/>
                  </a:cubicBezTo>
                  <a:cubicBezTo>
                    <a:pt x="83557" y="466454"/>
                    <a:pt x="80060" y="459459"/>
                    <a:pt x="76025" y="452464"/>
                  </a:cubicBezTo>
                  <a:cubicBezTo>
                    <a:pt x="72258" y="446008"/>
                    <a:pt x="69299" y="439013"/>
                    <a:pt x="64995" y="432826"/>
                  </a:cubicBezTo>
                  <a:cubicBezTo>
                    <a:pt x="63111" y="430135"/>
                    <a:pt x="61228" y="426907"/>
                    <a:pt x="63111" y="423410"/>
                  </a:cubicBezTo>
                  <a:cubicBezTo>
                    <a:pt x="66609" y="419374"/>
                    <a:pt x="71720" y="418298"/>
                    <a:pt x="75756" y="415339"/>
                  </a:cubicBezTo>
                  <a:cubicBezTo>
                    <a:pt x="77908" y="413725"/>
                    <a:pt x="80329" y="412111"/>
                    <a:pt x="81136" y="408613"/>
                  </a:cubicBezTo>
                  <a:cubicBezTo>
                    <a:pt x="76563" y="408613"/>
                    <a:pt x="73603" y="411035"/>
                    <a:pt x="70106" y="412649"/>
                  </a:cubicBezTo>
                  <a:cubicBezTo>
                    <a:pt x="66340" y="414263"/>
                    <a:pt x="63111" y="417222"/>
                    <a:pt x="58538" y="416684"/>
                  </a:cubicBezTo>
                  <a:cubicBezTo>
                    <a:pt x="52619" y="414801"/>
                    <a:pt x="51274" y="408882"/>
                    <a:pt x="48046" y="404847"/>
                  </a:cubicBezTo>
                  <a:cubicBezTo>
                    <a:pt x="42666" y="397852"/>
                    <a:pt x="38361" y="390051"/>
                    <a:pt x="33788" y="382787"/>
                  </a:cubicBezTo>
                  <a:cubicBezTo>
                    <a:pt x="32443" y="380635"/>
                    <a:pt x="31367" y="378213"/>
                    <a:pt x="31905" y="375254"/>
                  </a:cubicBezTo>
                  <a:cubicBezTo>
                    <a:pt x="32174" y="374447"/>
                    <a:pt x="32981" y="373371"/>
                    <a:pt x="34057" y="373909"/>
                  </a:cubicBezTo>
                  <a:cubicBezTo>
                    <a:pt x="45894" y="377675"/>
                    <a:pt x="58000" y="380635"/>
                    <a:pt x="67685" y="386822"/>
                  </a:cubicBezTo>
                  <a:cubicBezTo>
                    <a:pt x="61497" y="380635"/>
                    <a:pt x="52081" y="378752"/>
                    <a:pt x="42935" y="376061"/>
                  </a:cubicBezTo>
                  <a:cubicBezTo>
                    <a:pt x="39437" y="374985"/>
                    <a:pt x="35671" y="373909"/>
                    <a:pt x="31905" y="373371"/>
                  </a:cubicBezTo>
                  <a:cubicBezTo>
                    <a:pt x="28945" y="372833"/>
                    <a:pt x="26255" y="371488"/>
                    <a:pt x="27869" y="367721"/>
                  </a:cubicBezTo>
                  <a:cubicBezTo>
                    <a:pt x="36747" y="362610"/>
                    <a:pt x="46163" y="363148"/>
                    <a:pt x="55848" y="363686"/>
                  </a:cubicBezTo>
                  <a:cubicBezTo>
                    <a:pt x="59076" y="363955"/>
                    <a:pt x="62573" y="365031"/>
                    <a:pt x="65802" y="365569"/>
                  </a:cubicBezTo>
                  <a:cubicBezTo>
                    <a:pt x="57462" y="362072"/>
                    <a:pt x="48584" y="362072"/>
                    <a:pt x="39706" y="362879"/>
                  </a:cubicBezTo>
                  <a:cubicBezTo>
                    <a:pt x="35133" y="363417"/>
                    <a:pt x="30290" y="364762"/>
                    <a:pt x="25717" y="362341"/>
                  </a:cubicBezTo>
                  <a:cubicBezTo>
                    <a:pt x="24103" y="361265"/>
                    <a:pt x="23296" y="359651"/>
                    <a:pt x="22489" y="357768"/>
                  </a:cubicBezTo>
                  <a:cubicBezTo>
                    <a:pt x="15225" y="338667"/>
                    <a:pt x="6616" y="320104"/>
                    <a:pt x="3926" y="299658"/>
                  </a:cubicBezTo>
                  <a:cubicBezTo>
                    <a:pt x="967" y="277598"/>
                    <a:pt x="-1993" y="255538"/>
                    <a:pt x="1774" y="233209"/>
                  </a:cubicBezTo>
                  <a:cubicBezTo>
                    <a:pt x="2043" y="217336"/>
                    <a:pt x="5540" y="202809"/>
                    <a:pt x="14687" y="189627"/>
                  </a:cubicBezTo>
                  <a:cubicBezTo>
                    <a:pt x="16032" y="187744"/>
                    <a:pt x="17377" y="185591"/>
                    <a:pt x="18722" y="183439"/>
                  </a:cubicBezTo>
                  <a:cubicBezTo>
                    <a:pt x="20875" y="179673"/>
                    <a:pt x="23027" y="175368"/>
                    <a:pt x="27062" y="173485"/>
                  </a:cubicBezTo>
                  <a:cubicBezTo>
                    <a:pt x="39975" y="167836"/>
                    <a:pt x="39437" y="155999"/>
                    <a:pt x="39975" y="144969"/>
                  </a:cubicBezTo>
                  <a:cubicBezTo>
                    <a:pt x="40244" y="139857"/>
                    <a:pt x="40782" y="134746"/>
                    <a:pt x="45087" y="131786"/>
                  </a:cubicBezTo>
                  <a:cubicBezTo>
                    <a:pt x="51543" y="127482"/>
                    <a:pt x="55848" y="121832"/>
                    <a:pt x="59076" y="115107"/>
                  </a:cubicBezTo>
                  <a:cubicBezTo>
                    <a:pt x="60152" y="112148"/>
                    <a:pt x="62573" y="109995"/>
                    <a:pt x="64995" y="108381"/>
                  </a:cubicBezTo>
                  <a:cubicBezTo>
                    <a:pt x="83826" y="94123"/>
                    <a:pt x="102389" y="79595"/>
                    <a:pt x="123104" y="68027"/>
                  </a:cubicBezTo>
                  <a:cubicBezTo>
                    <a:pt x="135479" y="61033"/>
                    <a:pt x="147585" y="53769"/>
                    <a:pt x="162382" y="52424"/>
                  </a:cubicBezTo>
                  <a:cubicBezTo>
                    <a:pt x="166686" y="52155"/>
                    <a:pt x="170453" y="50003"/>
                    <a:pt x="173950" y="47850"/>
                  </a:cubicBezTo>
                  <a:cubicBezTo>
                    <a:pt x="184442" y="41394"/>
                    <a:pt x="194934" y="34937"/>
                    <a:pt x="205695" y="29288"/>
                  </a:cubicBezTo>
                  <a:cubicBezTo>
                    <a:pt x="218877" y="22293"/>
                    <a:pt x="230983" y="13415"/>
                    <a:pt x="244973" y="7766"/>
                  </a:cubicBezTo>
                  <a:cubicBezTo>
                    <a:pt x="249815" y="5883"/>
                    <a:pt x="255195" y="4537"/>
                    <a:pt x="260307" y="3730"/>
                  </a:cubicBezTo>
                  <a:cubicBezTo>
                    <a:pt x="277525" y="771"/>
                    <a:pt x="294473" y="-1919"/>
                    <a:pt x="311960" y="1847"/>
                  </a:cubicBezTo>
                  <a:cubicBezTo>
                    <a:pt x="321645" y="3999"/>
                    <a:pt x="331330" y="5613"/>
                    <a:pt x="340477" y="9111"/>
                  </a:cubicBezTo>
                  <a:cubicBezTo>
                    <a:pt x="342629" y="9918"/>
                    <a:pt x="345050" y="9380"/>
                    <a:pt x="347202" y="9111"/>
                  </a:cubicBezTo>
                  <a:cubicBezTo>
                    <a:pt x="364151" y="6152"/>
                    <a:pt x="379754" y="8842"/>
                    <a:pt x="394820" y="17451"/>
                  </a:cubicBezTo>
                  <a:cubicBezTo>
                    <a:pt x="414458" y="28750"/>
                    <a:pt x="434904" y="38435"/>
                    <a:pt x="453198" y="52424"/>
                  </a:cubicBezTo>
                  <a:cubicBezTo>
                    <a:pt x="455888" y="54307"/>
                    <a:pt x="458310" y="56459"/>
                    <a:pt x="461000" y="58073"/>
                  </a:cubicBezTo>
                  <a:cubicBezTo>
                    <a:pt x="464228" y="61033"/>
                    <a:pt x="467995" y="63185"/>
                    <a:pt x="471761" y="65337"/>
                  </a:cubicBezTo>
                  <a:cubicBezTo>
                    <a:pt x="478218" y="69103"/>
                    <a:pt x="481984" y="75022"/>
                    <a:pt x="484943" y="81210"/>
                  </a:cubicBezTo>
                  <a:cubicBezTo>
                    <a:pt x="487095" y="85783"/>
                    <a:pt x="485750" y="87666"/>
                    <a:pt x="480639" y="87935"/>
                  </a:cubicBezTo>
                  <a:cubicBezTo>
                    <a:pt x="476334" y="86321"/>
                    <a:pt x="474182" y="82017"/>
                    <a:pt x="470416" y="79595"/>
                  </a:cubicBezTo>
                  <a:cubicBezTo>
                    <a:pt x="456695" y="67758"/>
                    <a:pt x="441630" y="58073"/>
                    <a:pt x="425758" y="50003"/>
                  </a:cubicBezTo>
                  <a:cubicBezTo>
                    <a:pt x="413382" y="42470"/>
                    <a:pt x="400469" y="35744"/>
                    <a:pt x="387556" y="29019"/>
                  </a:cubicBezTo>
                  <a:cubicBezTo>
                    <a:pt x="374912" y="22562"/>
                    <a:pt x="360922" y="22562"/>
                    <a:pt x="347202" y="25252"/>
                  </a:cubicBezTo>
                  <a:cubicBezTo>
                    <a:pt x="345319" y="25521"/>
                    <a:pt x="343705" y="26328"/>
                    <a:pt x="341822" y="26328"/>
                  </a:cubicBezTo>
                  <a:cubicBezTo>
                    <a:pt x="341553" y="26328"/>
                    <a:pt x="341015" y="26328"/>
                    <a:pt x="340746" y="26328"/>
                  </a:cubicBezTo>
                  <a:cubicBezTo>
                    <a:pt x="340746" y="26867"/>
                    <a:pt x="341015" y="26867"/>
                    <a:pt x="341553" y="26597"/>
                  </a:cubicBezTo>
                  <a:cubicBezTo>
                    <a:pt x="343436" y="26867"/>
                    <a:pt x="345588" y="26867"/>
                    <a:pt x="346395" y="29288"/>
                  </a:cubicBezTo>
                  <a:cubicBezTo>
                    <a:pt x="345857" y="32516"/>
                    <a:pt x="341822" y="35206"/>
                    <a:pt x="343705" y="38166"/>
                  </a:cubicBezTo>
                  <a:cubicBezTo>
                    <a:pt x="345857" y="41125"/>
                    <a:pt x="349623" y="37628"/>
                    <a:pt x="352583" y="37358"/>
                  </a:cubicBezTo>
                  <a:cubicBezTo>
                    <a:pt x="357694" y="36820"/>
                    <a:pt x="362806" y="37358"/>
                    <a:pt x="367110" y="38973"/>
                  </a:cubicBezTo>
                  <a:cubicBezTo>
                    <a:pt x="379754" y="43815"/>
                    <a:pt x="391322" y="50003"/>
                    <a:pt x="402352" y="58342"/>
                  </a:cubicBezTo>
                  <a:cubicBezTo>
                    <a:pt x="403967" y="65875"/>
                    <a:pt x="408540" y="69911"/>
                    <a:pt x="416342" y="70180"/>
                  </a:cubicBezTo>
                  <a:cubicBezTo>
                    <a:pt x="418225" y="70987"/>
                    <a:pt x="420377" y="71794"/>
                    <a:pt x="421722" y="73408"/>
                  </a:cubicBezTo>
                  <a:cubicBezTo>
                    <a:pt x="428179" y="81479"/>
                    <a:pt x="437057" y="86590"/>
                    <a:pt x="444320" y="93854"/>
                  </a:cubicBezTo>
                  <a:cubicBezTo>
                    <a:pt x="446742" y="105422"/>
                    <a:pt x="457233" y="107574"/>
                    <a:pt x="465573" y="112417"/>
                  </a:cubicBezTo>
                  <a:cubicBezTo>
                    <a:pt x="479563" y="123985"/>
                    <a:pt x="496511" y="125868"/>
                    <a:pt x="513729" y="127482"/>
                  </a:cubicBezTo>
                  <a:cubicBezTo>
                    <a:pt x="518571" y="128558"/>
                    <a:pt x="522069" y="127482"/>
                    <a:pt x="526373" y="124254"/>
                  </a:cubicBezTo>
                  <a:cubicBezTo>
                    <a:pt x="533368" y="118873"/>
                    <a:pt x="541707" y="119680"/>
                    <a:pt x="550047" y="122101"/>
                  </a:cubicBezTo>
                  <a:cubicBezTo>
                    <a:pt x="553814" y="135015"/>
                    <a:pt x="565113" y="140664"/>
                    <a:pt x="575336" y="146583"/>
                  </a:cubicBezTo>
                  <a:cubicBezTo>
                    <a:pt x="583944" y="151425"/>
                    <a:pt x="589594" y="158689"/>
                    <a:pt x="595512" y="165953"/>
                  </a:cubicBezTo>
                  <a:cubicBezTo>
                    <a:pt x="597127" y="168105"/>
                    <a:pt x="598741" y="169988"/>
                    <a:pt x="600893" y="171871"/>
                  </a:cubicBezTo>
                  <a:cubicBezTo>
                    <a:pt x="615958" y="183977"/>
                    <a:pt x="623491" y="199850"/>
                    <a:pt x="624298" y="218951"/>
                  </a:cubicBezTo>
                  <a:cubicBezTo>
                    <a:pt x="624836" y="228366"/>
                    <a:pt x="625643" y="237782"/>
                    <a:pt x="628872" y="246929"/>
                  </a:cubicBezTo>
                  <a:cubicBezTo>
                    <a:pt x="629141" y="248005"/>
                    <a:pt x="629410" y="249888"/>
                    <a:pt x="629141" y="252041"/>
                  </a:cubicBezTo>
                  <a:close/>
                </a:path>
              </a:pathLst>
            </a:custGeom>
            <a:solidFill>
              <a:srgbClr val="436E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7" name="Полилиния: фигура 1196">
              <a:extLst>
                <a:ext uri="{FF2B5EF4-FFF2-40B4-BE49-F238E27FC236}">
                  <a16:creationId xmlns:a16="http://schemas.microsoft.com/office/drawing/2014/main" id="{47DF45A5-94A5-AF3A-E582-B7E4610E78A1}"/>
                </a:ext>
              </a:extLst>
            </p:cNvPr>
            <p:cNvSpPr/>
            <p:nvPr/>
          </p:nvSpPr>
          <p:spPr>
            <a:xfrm>
              <a:off x="4695531" y="6913752"/>
              <a:ext cx="419993" cy="503445"/>
            </a:xfrm>
            <a:custGeom>
              <a:avLst/>
              <a:gdLst>
                <a:gd name="connsiteX0" fmla="*/ 315298 w 419993"/>
                <a:gd name="connsiteY0" fmla="*/ 223104 h 503445"/>
                <a:gd name="connsiteX1" fmla="*/ 322023 w 419993"/>
                <a:gd name="connsiteY1" fmla="*/ 201313 h 503445"/>
                <a:gd name="connsiteX2" fmla="*/ 319064 w 419993"/>
                <a:gd name="connsiteY2" fmla="*/ 199430 h 503445"/>
                <a:gd name="connsiteX3" fmla="*/ 319333 w 419993"/>
                <a:gd name="connsiteY3" fmla="*/ 197547 h 503445"/>
                <a:gd name="connsiteX4" fmla="*/ 323637 w 419993"/>
                <a:gd name="connsiteY4" fmla="*/ 193512 h 503445"/>
                <a:gd name="connsiteX5" fmla="*/ 361032 w 419993"/>
                <a:gd name="connsiteY5" fmla="*/ 161498 h 503445"/>
                <a:gd name="connsiteX6" fmla="*/ 366412 w 419993"/>
                <a:gd name="connsiteY6" fmla="*/ 156655 h 503445"/>
                <a:gd name="connsiteX7" fmla="*/ 365336 w 419993"/>
                <a:gd name="connsiteY7" fmla="*/ 157193 h 503445"/>
                <a:gd name="connsiteX8" fmla="*/ 362108 w 419993"/>
                <a:gd name="connsiteY8" fmla="*/ 160691 h 503445"/>
                <a:gd name="connsiteX9" fmla="*/ 322292 w 419993"/>
                <a:gd name="connsiteY9" fmla="*/ 194857 h 503445"/>
                <a:gd name="connsiteX10" fmla="*/ 319333 w 419993"/>
                <a:gd name="connsiteY10" fmla="*/ 195664 h 503445"/>
                <a:gd name="connsiteX11" fmla="*/ 324713 w 419993"/>
                <a:gd name="connsiteY11" fmla="*/ 190014 h 503445"/>
                <a:gd name="connsiteX12" fmla="*/ 347312 w 419993"/>
                <a:gd name="connsiteY12" fmla="*/ 162843 h 503445"/>
                <a:gd name="connsiteX13" fmla="*/ 353230 w 419993"/>
                <a:gd name="connsiteY13" fmla="*/ 157731 h 503445"/>
                <a:gd name="connsiteX14" fmla="*/ 371524 w 419993"/>
                <a:gd name="connsiteY14" fmla="*/ 144818 h 503445"/>
                <a:gd name="connsiteX15" fmla="*/ 370179 w 419993"/>
                <a:gd name="connsiteY15" fmla="*/ 139169 h 503445"/>
                <a:gd name="connsiteX16" fmla="*/ 362108 w 419993"/>
                <a:gd name="connsiteY16" fmla="*/ 139976 h 503445"/>
                <a:gd name="connsiteX17" fmla="*/ 346235 w 419993"/>
                <a:gd name="connsiteY17" fmla="*/ 150468 h 503445"/>
                <a:gd name="connsiteX18" fmla="*/ 331170 w 419993"/>
                <a:gd name="connsiteY18" fmla="*/ 168492 h 503445"/>
                <a:gd name="connsiteX19" fmla="*/ 327135 w 419993"/>
                <a:gd name="connsiteY19" fmla="*/ 171990 h 503445"/>
                <a:gd name="connsiteX20" fmla="*/ 325521 w 419993"/>
                <a:gd name="connsiteY20" fmla="*/ 133788 h 503445"/>
                <a:gd name="connsiteX21" fmla="*/ 313683 w 419993"/>
                <a:gd name="connsiteY21" fmla="*/ 88592 h 503445"/>
                <a:gd name="connsiteX22" fmla="*/ 309379 w 419993"/>
                <a:gd name="connsiteY22" fmla="*/ 86171 h 503445"/>
                <a:gd name="connsiteX23" fmla="*/ 312069 w 419993"/>
                <a:gd name="connsiteY23" fmla="*/ 79983 h 503445"/>
                <a:gd name="connsiteX24" fmla="*/ 317450 w 419993"/>
                <a:gd name="connsiteY24" fmla="*/ 63034 h 503445"/>
                <a:gd name="connsiteX25" fmla="*/ 313952 w 419993"/>
                <a:gd name="connsiteY25" fmla="*/ 73795 h 503445"/>
                <a:gd name="connsiteX26" fmla="*/ 310455 w 419993"/>
                <a:gd name="connsiteY26" fmla="*/ 78638 h 503445"/>
                <a:gd name="connsiteX27" fmla="*/ 291623 w 419993"/>
                <a:gd name="connsiteY27" fmla="*/ 32096 h 503445"/>
                <a:gd name="connsiteX28" fmla="*/ 287050 w 419993"/>
                <a:gd name="connsiteY28" fmla="*/ 24295 h 503445"/>
                <a:gd name="connsiteX29" fmla="*/ 288933 w 419993"/>
                <a:gd name="connsiteY29" fmla="*/ 18376 h 503445"/>
                <a:gd name="connsiteX30" fmla="*/ 301308 w 419993"/>
                <a:gd name="connsiteY30" fmla="*/ 2504 h 503445"/>
                <a:gd name="connsiteX31" fmla="*/ 305075 w 419993"/>
                <a:gd name="connsiteY31" fmla="*/ 1159 h 503445"/>
                <a:gd name="connsiteX32" fmla="*/ 329287 w 419993"/>
                <a:gd name="connsiteY32" fmla="*/ 28599 h 503445"/>
                <a:gd name="connsiteX33" fmla="*/ 352961 w 419993"/>
                <a:gd name="connsiteY33" fmla="*/ 72719 h 503445"/>
                <a:gd name="connsiteX34" fmla="*/ 368565 w 419993"/>
                <a:gd name="connsiteY34" fmla="*/ 108231 h 503445"/>
                <a:gd name="connsiteX35" fmla="*/ 378250 w 419993"/>
                <a:gd name="connsiteY35" fmla="*/ 120606 h 503445"/>
                <a:gd name="connsiteX36" fmla="*/ 380133 w 419993"/>
                <a:gd name="connsiteY36" fmla="*/ 122489 h 503445"/>
                <a:gd name="connsiteX37" fmla="*/ 384706 w 419993"/>
                <a:gd name="connsiteY37" fmla="*/ 126524 h 503445"/>
                <a:gd name="connsiteX38" fmla="*/ 386858 w 419993"/>
                <a:gd name="connsiteY38" fmla="*/ 120606 h 503445"/>
                <a:gd name="connsiteX39" fmla="*/ 414299 w 419993"/>
                <a:gd name="connsiteY39" fmla="*/ 177370 h 503445"/>
                <a:gd name="connsiteX40" fmla="*/ 417527 w 419993"/>
                <a:gd name="connsiteY40" fmla="*/ 237094 h 503445"/>
                <a:gd name="connsiteX41" fmla="*/ 399233 w 419993"/>
                <a:gd name="connsiteY41" fmla="*/ 272874 h 503445"/>
                <a:gd name="connsiteX42" fmla="*/ 393853 w 419993"/>
                <a:gd name="connsiteY42" fmla="*/ 285787 h 503445"/>
                <a:gd name="connsiteX43" fmla="*/ 360225 w 419993"/>
                <a:gd name="connsiteY43" fmla="*/ 311614 h 503445"/>
                <a:gd name="connsiteX44" fmla="*/ 340317 w 419993"/>
                <a:gd name="connsiteY44" fmla="*/ 327217 h 503445"/>
                <a:gd name="connsiteX45" fmla="*/ 341662 w 419993"/>
                <a:gd name="connsiteY45" fmla="*/ 331791 h 503445"/>
                <a:gd name="connsiteX46" fmla="*/ 348926 w 419993"/>
                <a:gd name="connsiteY46" fmla="*/ 357079 h 503445"/>
                <a:gd name="connsiteX47" fmla="*/ 344621 w 419993"/>
                <a:gd name="connsiteY47" fmla="*/ 356272 h 503445"/>
                <a:gd name="connsiteX48" fmla="*/ 318257 w 419993"/>
                <a:gd name="connsiteY48" fmla="*/ 353851 h 503445"/>
                <a:gd name="connsiteX49" fmla="*/ 305344 w 419993"/>
                <a:gd name="connsiteY49" fmla="*/ 360845 h 503445"/>
                <a:gd name="connsiteX50" fmla="*/ 288933 w 419993"/>
                <a:gd name="connsiteY50" fmla="*/ 366226 h 503445"/>
                <a:gd name="connsiteX51" fmla="*/ 242123 w 419993"/>
                <a:gd name="connsiteY51" fmla="*/ 373221 h 503445"/>
                <a:gd name="connsiteX52" fmla="*/ 240509 w 419993"/>
                <a:gd name="connsiteY52" fmla="*/ 380484 h 503445"/>
                <a:gd name="connsiteX53" fmla="*/ 265797 w 419993"/>
                <a:gd name="connsiteY53" fmla="*/ 402006 h 503445"/>
                <a:gd name="connsiteX54" fmla="*/ 277634 w 419993"/>
                <a:gd name="connsiteY54" fmla="*/ 405504 h 503445"/>
                <a:gd name="connsiteX55" fmla="*/ 297542 w 419993"/>
                <a:gd name="connsiteY55" fmla="*/ 407118 h 503445"/>
                <a:gd name="connsiteX56" fmla="*/ 304537 w 419993"/>
                <a:gd name="connsiteY56" fmla="*/ 412229 h 503445"/>
                <a:gd name="connsiteX57" fmla="*/ 297811 w 419993"/>
                <a:gd name="connsiteY57" fmla="*/ 418417 h 503445"/>
                <a:gd name="connsiteX58" fmla="*/ 248848 w 419993"/>
                <a:gd name="connsiteY58" fmla="*/ 404965 h 503445"/>
                <a:gd name="connsiteX59" fmla="*/ 232438 w 419993"/>
                <a:gd name="connsiteY59" fmla="*/ 389900 h 503445"/>
                <a:gd name="connsiteX60" fmla="*/ 225981 w 419993"/>
                <a:gd name="connsiteY60" fmla="*/ 386941 h 503445"/>
                <a:gd name="connsiteX61" fmla="*/ 210916 w 419993"/>
                <a:gd name="connsiteY61" fmla="*/ 388286 h 503445"/>
                <a:gd name="connsiteX62" fmla="*/ 170024 w 419993"/>
                <a:gd name="connsiteY62" fmla="*/ 390976 h 503445"/>
                <a:gd name="connsiteX63" fmla="*/ 145005 w 419993"/>
                <a:gd name="connsiteY63" fmla="*/ 397971 h 503445"/>
                <a:gd name="connsiteX64" fmla="*/ 145543 w 419993"/>
                <a:gd name="connsiteY64" fmla="*/ 409808 h 503445"/>
                <a:gd name="connsiteX65" fmla="*/ 157380 w 419993"/>
                <a:gd name="connsiteY65" fmla="*/ 417610 h 503445"/>
                <a:gd name="connsiteX66" fmla="*/ 166258 w 419993"/>
                <a:gd name="connsiteY66" fmla="*/ 423528 h 503445"/>
                <a:gd name="connsiteX67" fmla="*/ 172714 w 419993"/>
                <a:gd name="connsiteY67" fmla="*/ 431061 h 503445"/>
                <a:gd name="connsiteX68" fmla="*/ 177557 w 419993"/>
                <a:gd name="connsiteY68" fmla="*/ 434827 h 503445"/>
                <a:gd name="connsiteX69" fmla="*/ 178633 w 419993"/>
                <a:gd name="connsiteY69" fmla="*/ 441553 h 503445"/>
                <a:gd name="connsiteX70" fmla="*/ 171907 w 419993"/>
                <a:gd name="connsiteY70" fmla="*/ 443167 h 503445"/>
                <a:gd name="connsiteX71" fmla="*/ 149847 w 419993"/>
                <a:gd name="connsiteY71" fmla="*/ 432944 h 503445"/>
                <a:gd name="connsiteX72" fmla="*/ 150654 w 419993"/>
                <a:gd name="connsiteY72" fmla="*/ 444512 h 503445"/>
                <a:gd name="connsiteX73" fmla="*/ 148771 w 419993"/>
                <a:gd name="connsiteY73" fmla="*/ 471953 h 503445"/>
                <a:gd name="connsiteX74" fmla="*/ 147157 w 419993"/>
                <a:gd name="connsiteY74" fmla="*/ 476257 h 503445"/>
                <a:gd name="connsiteX75" fmla="*/ 142583 w 419993"/>
                <a:gd name="connsiteY75" fmla="*/ 479754 h 503445"/>
                <a:gd name="connsiteX76" fmla="*/ 139624 w 419993"/>
                <a:gd name="connsiteY76" fmla="*/ 475450 h 503445"/>
                <a:gd name="connsiteX77" fmla="*/ 135858 w 419993"/>
                <a:gd name="connsiteY77" fmla="*/ 446664 h 503445"/>
                <a:gd name="connsiteX78" fmla="*/ 132898 w 419993"/>
                <a:gd name="connsiteY78" fmla="*/ 427564 h 503445"/>
                <a:gd name="connsiteX79" fmla="*/ 124559 w 419993"/>
                <a:gd name="connsiteY79" fmla="*/ 413574 h 503445"/>
                <a:gd name="connsiteX80" fmla="*/ 119447 w 419993"/>
                <a:gd name="connsiteY80" fmla="*/ 413036 h 503445"/>
                <a:gd name="connsiteX81" fmla="*/ 76941 w 419993"/>
                <a:gd name="connsiteY81" fmla="*/ 427564 h 503445"/>
                <a:gd name="connsiteX82" fmla="*/ 47079 w 419993"/>
                <a:gd name="connsiteY82" fmla="*/ 471953 h 503445"/>
                <a:gd name="connsiteX83" fmla="*/ 52729 w 419993"/>
                <a:gd name="connsiteY83" fmla="*/ 497510 h 503445"/>
                <a:gd name="connsiteX84" fmla="*/ 51384 w 419993"/>
                <a:gd name="connsiteY84" fmla="*/ 502891 h 503445"/>
                <a:gd name="connsiteX85" fmla="*/ 30669 w 419993"/>
                <a:gd name="connsiteY85" fmla="*/ 501276 h 503445"/>
                <a:gd name="connsiteX86" fmla="*/ 28517 w 419993"/>
                <a:gd name="connsiteY86" fmla="*/ 499662 h 503445"/>
                <a:gd name="connsiteX87" fmla="*/ 16949 w 419993"/>
                <a:gd name="connsiteY87" fmla="*/ 492130 h 503445"/>
                <a:gd name="connsiteX88" fmla="*/ 12644 w 419993"/>
                <a:gd name="connsiteY88" fmla="*/ 487018 h 503445"/>
                <a:gd name="connsiteX89" fmla="*/ 8609 w 419993"/>
                <a:gd name="connsiteY89" fmla="*/ 482445 h 503445"/>
                <a:gd name="connsiteX90" fmla="*/ 0 w 419993"/>
                <a:gd name="connsiteY90" fmla="*/ 470070 h 503445"/>
                <a:gd name="connsiteX91" fmla="*/ 11030 w 419993"/>
                <a:gd name="connsiteY91" fmla="*/ 457156 h 503445"/>
                <a:gd name="connsiteX92" fmla="*/ 28248 w 419993"/>
                <a:gd name="connsiteY92" fmla="*/ 432675 h 503445"/>
                <a:gd name="connsiteX93" fmla="*/ 35780 w 419993"/>
                <a:gd name="connsiteY93" fmla="*/ 419762 h 503445"/>
                <a:gd name="connsiteX94" fmla="*/ 47886 w 419993"/>
                <a:gd name="connsiteY94" fmla="*/ 414112 h 503445"/>
                <a:gd name="connsiteX95" fmla="*/ 52729 w 419993"/>
                <a:gd name="connsiteY95" fmla="*/ 406042 h 503445"/>
                <a:gd name="connsiteX96" fmla="*/ 62952 w 419993"/>
                <a:gd name="connsiteY96" fmla="*/ 398509 h 503445"/>
                <a:gd name="connsiteX97" fmla="*/ 63221 w 419993"/>
                <a:gd name="connsiteY97" fmla="*/ 400661 h 503445"/>
                <a:gd name="connsiteX98" fmla="*/ 100077 w 419993"/>
                <a:gd name="connsiteY98" fmla="*/ 395012 h 503445"/>
                <a:gd name="connsiteX99" fmla="*/ 124828 w 419993"/>
                <a:gd name="connsiteY99" fmla="*/ 392590 h 503445"/>
                <a:gd name="connsiteX100" fmla="*/ 143929 w 419993"/>
                <a:gd name="connsiteY100" fmla="*/ 382905 h 503445"/>
                <a:gd name="connsiteX101" fmla="*/ 159532 w 419993"/>
                <a:gd name="connsiteY101" fmla="*/ 376987 h 503445"/>
                <a:gd name="connsiteX102" fmla="*/ 175404 w 419993"/>
                <a:gd name="connsiteY102" fmla="*/ 376718 h 503445"/>
                <a:gd name="connsiteX103" fmla="*/ 193160 w 419993"/>
                <a:gd name="connsiteY103" fmla="*/ 368109 h 503445"/>
                <a:gd name="connsiteX104" fmla="*/ 207957 w 419993"/>
                <a:gd name="connsiteY104" fmla="*/ 367302 h 503445"/>
                <a:gd name="connsiteX105" fmla="*/ 224905 w 419993"/>
                <a:gd name="connsiteY105" fmla="*/ 356003 h 503445"/>
                <a:gd name="connsiteX106" fmla="*/ 241047 w 419993"/>
                <a:gd name="connsiteY106" fmla="*/ 339323 h 503445"/>
                <a:gd name="connsiteX107" fmla="*/ 256381 w 419993"/>
                <a:gd name="connsiteY107" fmla="*/ 328024 h 503445"/>
                <a:gd name="connsiteX108" fmla="*/ 264721 w 419993"/>
                <a:gd name="connsiteY108" fmla="*/ 320223 h 503445"/>
                <a:gd name="connsiteX109" fmla="*/ 268218 w 419993"/>
                <a:gd name="connsiteY109" fmla="*/ 314842 h 503445"/>
                <a:gd name="connsiteX110" fmla="*/ 275751 w 419993"/>
                <a:gd name="connsiteY110" fmla="*/ 307847 h 503445"/>
                <a:gd name="connsiteX111" fmla="*/ 312069 w 419993"/>
                <a:gd name="connsiteY111" fmla="*/ 290092 h 503445"/>
                <a:gd name="connsiteX112" fmla="*/ 354844 w 419993"/>
                <a:gd name="connsiteY112" fmla="*/ 267763 h 503445"/>
                <a:gd name="connsiteX113" fmla="*/ 370717 w 419993"/>
                <a:gd name="connsiteY113" fmla="*/ 258078 h 503445"/>
                <a:gd name="connsiteX114" fmla="*/ 373945 w 419993"/>
                <a:gd name="connsiteY114" fmla="*/ 254311 h 503445"/>
                <a:gd name="connsiteX115" fmla="*/ 368565 w 419993"/>
                <a:gd name="connsiteY115" fmla="*/ 258347 h 503445"/>
                <a:gd name="connsiteX116" fmla="*/ 327404 w 419993"/>
                <a:gd name="connsiteY116" fmla="*/ 284173 h 503445"/>
                <a:gd name="connsiteX117" fmla="*/ 304537 w 419993"/>
                <a:gd name="connsiteY117" fmla="*/ 292244 h 503445"/>
                <a:gd name="connsiteX118" fmla="*/ 274675 w 419993"/>
                <a:gd name="connsiteY118" fmla="*/ 308923 h 503445"/>
                <a:gd name="connsiteX119" fmla="*/ 271985 w 419993"/>
                <a:gd name="connsiteY119" fmla="*/ 309462 h 503445"/>
                <a:gd name="connsiteX120" fmla="*/ 303460 w 419993"/>
                <a:gd name="connsiteY120" fmla="*/ 282559 h 503445"/>
                <a:gd name="connsiteX121" fmla="*/ 340317 w 419993"/>
                <a:gd name="connsiteY121" fmla="*/ 258885 h 503445"/>
                <a:gd name="connsiteX122" fmla="*/ 365605 w 419993"/>
                <a:gd name="connsiteY122" fmla="*/ 244357 h 503445"/>
                <a:gd name="connsiteX123" fmla="*/ 368565 w 419993"/>
                <a:gd name="connsiteY123" fmla="*/ 241667 h 503445"/>
                <a:gd name="connsiteX124" fmla="*/ 365336 w 419993"/>
                <a:gd name="connsiteY124" fmla="*/ 238439 h 503445"/>
                <a:gd name="connsiteX125" fmla="*/ 360763 w 419993"/>
                <a:gd name="connsiteY125" fmla="*/ 238439 h 503445"/>
                <a:gd name="connsiteX126" fmla="*/ 336013 w 419993"/>
                <a:gd name="connsiteY126" fmla="*/ 250545 h 503445"/>
                <a:gd name="connsiteX127" fmla="*/ 298349 w 419993"/>
                <a:gd name="connsiteY127" fmla="*/ 273681 h 503445"/>
                <a:gd name="connsiteX128" fmla="*/ 304537 w 419993"/>
                <a:gd name="connsiteY128" fmla="*/ 257809 h 503445"/>
                <a:gd name="connsiteX129" fmla="*/ 312607 w 419993"/>
                <a:gd name="connsiteY129" fmla="*/ 236018 h 503445"/>
                <a:gd name="connsiteX130" fmla="*/ 313414 w 419993"/>
                <a:gd name="connsiteY130" fmla="*/ 230637 h 503445"/>
                <a:gd name="connsiteX131" fmla="*/ 314760 w 419993"/>
                <a:gd name="connsiteY131" fmla="*/ 226602 h 503445"/>
                <a:gd name="connsiteX132" fmla="*/ 315298 w 419993"/>
                <a:gd name="connsiteY132" fmla="*/ 223104 h 503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419993" h="503445">
                  <a:moveTo>
                    <a:pt x="315298" y="223104"/>
                  </a:moveTo>
                  <a:cubicBezTo>
                    <a:pt x="317988" y="215841"/>
                    <a:pt x="321485" y="209384"/>
                    <a:pt x="322023" y="201313"/>
                  </a:cubicBezTo>
                  <a:cubicBezTo>
                    <a:pt x="322292" y="196740"/>
                    <a:pt x="320140" y="199699"/>
                    <a:pt x="319064" y="199430"/>
                  </a:cubicBezTo>
                  <a:cubicBezTo>
                    <a:pt x="318795" y="198892"/>
                    <a:pt x="318795" y="198085"/>
                    <a:pt x="319333" y="197547"/>
                  </a:cubicBezTo>
                  <a:cubicBezTo>
                    <a:pt x="320678" y="195933"/>
                    <a:pt x="322292" y="194857"/>
                    <a:pt x="323637" y="193512"/>
                  </a:cubicBezTo>
                  <a:cubicBezTo>
                    <a:pt x="336013" y="182751"/>
                    <a:pt x="348657" y="172259"/>
                    <a:pt x="361032" y="161498"/>
                  </a:cubicBezTo>
                  <a:cubicBezTo>
                    <a:pt x="362646" y="160153"/>
                    <a:pt x="364260" y="158807"/>
                    <a:pt x="366412" y="156655"/>
                  </a:cubicBezTo>
                  <a:cubicBezTo>
                    <a:pt x="366143" y="156924"/>
                    <a:pt x="365336" y="157193"/>
                    <a:pt x="365336" y="157193"/>
                  </a:cubicBezTo>
                  <a:cubicBezTo>
                    <a:pt x="364798" y="158807"/>
                    <a:pt x="363184" y="159614"/>
                    <a:pt x="362108" y="160691"/>
                  </a:cubicBezTo>
                  <a:cubicBezTo>
                    <a:pt x="348657" y="171990"/>
                    <a:pt x="335474" y="183558"/>
                    <a:pt x="322292" y="194857"/>
                  </a:cubicBezTo>
                  <a:cubicBezTo>
                    <a:pt x="321485" y="195395"/>
                    <a:pt x="320409" y="195933"/>
                    <a:pt x="319333" y="195664"/>
                  </a:cubicBezTo>
                  <a:cubicBezTo>
                    <a:pt x="320140" y="192974"/>
                    <a:pt x="322561" y="191628"/>
                    <a:pt x="324713" y="190014"/>
                  </a:cubicBezTo>
                  <a:cubicBezTo>
                    <a:pt x="334667" y="182751"/>
                    <a:pt x="340586" y="172528"/>
                    <a:pt x="347312" y="162843"/>
                  </a:cubicBezTo>
                  <a:cubicBezTo>
                    <a:pt x="348926" y="160691"/>
                    <a:pt x="350540" y="158807"/>
                    <a:pt x="353230" y="157731"/>
                  </a:cubicBezTo>
                  <a:cubicBezTo>
                    <a:pt x="360494" y="155041"/>
                    <a:pt x="364798" y="148315"/>
                    <a:pt x="371524" y="144818"/>
                  </a:cubicBezTo>
                  <a:cubicBezTo>
                    <a:pt x="374483" y="143204"/>
                    <a:pt x="373138" y="140245"/>
                    <a:pt x="370179" y="139169"/>
                  </a:cubicBezTo>
                  <a:cubicBezTo>
                    <a:pt x="367489" y="138092"/>
                    <a:pt x="364260" y="138092"/>
                    <a:pt x="362108" y="139976"/>
                  </a:cubicBezTo>
                  <a:cubicBezTo>
                    <a:pt x="357266" y="144280"/>
                    <a:pt x="351616" y="147239"/>
                    <a:pt x="346235" y="150468"/>
                  </a:cubicBezTo>
                  <a:cubicBezTo>
                    <a:pt x="339241" y="154772"/>
                    <a:pt x="335474" y="162036"/>
                    <a:pt x="331170" y="168492"/>
                  </a:cubicBezTo>
                  <a:cubicBezTo>
                    <a:pt x="330094" y="170106"/>
                    <a:pt x="329287" y="171721"/>
                    <a:pt x="327135" y="171990"/>
                  </a:cubicBezTo>
                  <a:cubicBezTo>
                    <a:pt x="325790" y="159076"/>
                    <a:pt x="327942" y="146432"/>
                    <a:pt x="325521" y="133788"/>
                  </a:cubicBezTo>
                  <a:cubicBezTo>
                    <a:pt x="322830" y="118454"/>
                    <a:pt x="319333" y="103119"/>
                    <a:pt x="313683" y="88592"/>
                  </a:cubicBezTo>
                  <a:cubicBezTo>
                    <a:pt x="312876" y="86709"/>
                    <a:pt x="312607" y="83480"/>
                    <a:pt x="309379" y="86171"/>
                  </a:cubicBezTo>
                  <a:cubicBezTo>
                    <a:pt x="307765" y="83211"/>
                    <a:pt x="311800" y="82404"/>
                    <a:pt x="312069" y="79983"/>
                  </a:cubicBezTo>
                  <a:cubicBezTo>
                    <a:pt x="314491" y="74602"/>
                    <a:pt x="315836" y="68684"/>
                    <a:pt x="317450" y="63034"/>
                  </a:cubicBezTo>
                  <a:cubicBezTo>
                    <a:pt x="316105" y="66532"/>
                    <a:pt x="315029" y="70298"/>
                    <a:pt x="313952" y="73795"/>
                  </a:cubicBezTo>
                  <a:cubicBezTo>
                    <a:pt x="313414" y="75679"/>
                    <a:pt x="313145" y="77831"/>
                    <a:pt x="310455" y="78638"/>
                  </a:cubicBezTo>
                  <a:cubicBezTo>
                    <a:pt x="306420" y="62227"/>
                    <a:pt x="299156" y="47162"/>
                    <a:pt x="291623" y="32096"/>
                  </a:cubicBezTo>
                  <a:cubicBezTo>
                    <a:pt x="290278" y="29406"/>
                    <a:pt x="288664" y="26985"/>
                    <a:pt x="287050" y="24295"/>
                  </a:cubicBezTo>
                  <a:cubicBezTo>
                    <a:pt x="285167" y="21605"/>
                    <a:pt x="285436" y="19721"/>
                    <a:pt x="288933" y="18376"/>
                  </a:cubicBezTo>
                  <a:cubicBezTo>
                    <a:pt x="295928" y="15417"/>
                    <a:pt x="301039" y="10844"/>
                    <a:pt x="301308" y="2504"/>
                  </a:cubicBezTo>
                  <a:cubicBezTo>
                    <a:pt x="301308" y="82"/>
                    <a:pt x="302653" y="-994"/>
                    <a:pt x="305075" y="1159"/>
                  </a:cubicBezTo>
                  <a:cubicBezTo>
                    <a:pt x="314221" y="9229"/>
                    <a:pt x="322023" y="18914"/>
                    <a:pt x="329287" y="28599"/>
                  </a:cubicBezTo>
                  <a:cubicBezTo>
                    <a:pt x="339241" y="42319"/>
                    <a:pt x="344352" y="58461"/>
                    <a:pt x="352961" y="72719"/>
                  </a:cubicBezTo>
                  <a:cubicBezTo>
                    <a:pt x="359687" y="83749"/>
                    <a:pt x="361839" y="97201"/>
                    <a:pt x="368565" y="108231"/>
                  </a:cubicBezTo>
                  <a:cubicBezTo>
                    <a:pt x="371255" y="112804"/>
                    <a:pt x="373945" y="117378"/>
                    <a:pt x="378250" y="120606"/>
                  </a:cubicBezTo>
                  <a:cubicBezTo>
                    <a:pt x="379057" y="121144"/>
                    <a:pt x="379595" y="121951"/>
                    <a:pt x="380133" y="122489"/>
                  </a:cubicBezTo>
                  <a:cubicBezTo>
                    <a:pt x="381209" y="124372"/>
                    <a:pt x="381478" y="127331"/>
                    <a:pt x="384706" y="126524"/>
                  </a:cubicBezTo>
                  <a:cubicBezTo>
                    <a:pt x="387665" y="125717"/>
                    <a:pt x="386320" y="122758"/>
                    <a:pt x="386858" y="120606"/>
                  </a:cubicBezTo>
                  <a:cubicBezTo>
                    <a:pt x="396543" y="139169"/>
                    <a:pt x="407573" y="157193"/>
                    <a:pt x="414299" y="177370"/>
                  </a:cubicBezTo>
                  <a:cubicBezTo>
                    <a:pt x="420756" y="197009"/>
                    <a:pt x="421563" y="216917"/>
                    <a:pt x="417527" y="237094"/>
                  </a:cubicBezTo>
                  <a:cubicBezTo>
                    <a:pt x="414837" y="250545"/>
                    <a:pt x="408649" y="262651"/>
                    <a:pt x="399233" y="272874"/>
                  </a:cubicBezTo>
                  <a:cubicBezTo>
                    <a:pt x="396005" y="276371"/>
                    <a:pt x="394660" y="280945"/>
                    <a:pt x="393853" y="285787"/>
                  </a:cubicBezTo>
                  <a:cubicBezTo>
                    <a:pt x="390894" y="303005"/>
                    <a:pt x="377442" y="312959"/>
                    <a:pt x="360225" y="311614"/>
                  </a:cubicBezTo>
                  <a:cubicBezTo>
                    <a:pt x="348119" y="310538"/>
                    <a:pt x="342200" y="315380"/>
                    <a:pt x="340317" y="327217"/>
                  </a:cubicBezTo>
                  <a:cubicBezTo>
                    <a:pt x="340048" y="329100"/>
                    <a:pt x="341124" y="330445"/>
                    <a:pt x="341662" y="331791"/>
                  </a:cubicBezTo>
                  <a:cubicBezTo>
                    <a:pt x="345697" y="339861"/>
                    <a:pt x="348388" y="348201"/>
                    <a:pt x="348926" y="357079"/>
                  </a:cubicBezTo>
                  <a:cubicBezTo>
                    <a:pt x="347043" y="358962"/>
                    <a:pt x="345967" y="357079"/>
                    <a:pt x="344621" y="356272"/>
                  </a:cubicBezTo>
                  <a:cubicBezTo>
                    <a:pt x="336282" y="350353"/>
                    <a:pt x="327404" y="350622"/>
                    <a:pt x="318257" y="353851"/>
                  </a:cubicBezTo>
                  <a:cubicBezTo>
                    <a:pt x="313683" y="355465"/>
                    <a:pt x="309110" y="357886"/>
                    <a:pt x="305344" y="360845"/>
                  </a:cubicBezTo>
                  <a:cubicBezTo>
                    <a:pt x="300501" y="364612"/>
                    <a:pt x="295121" y="365957"/>
                    <a:pt x="288933" y="366226"/>
                  </a:cubicBezTo>
                  <a:cubicBezTo>
                    <a:pt x="273061" y="366764"/>
                    <a:pt x="257188" y="367571"/>
                    <a:pt x="242123" y="373221"/>
                  </a:cubicBezTo>
                  <a:cubicBezTo>
                    <a:pt x="236473" y="375373"/>
                    <a:pt x="236473" y="375642"/>
                    <a:pt x="240509" y="380484"/>
                  </a:cubicBezTo>
                  <a:cubicBezTo>
                    <a:pt x="247772" y="389093"/>
                    <a:pt x="255843" y="396626"/>
                    <a:pt x="265797" y="402006"/>
                  </a:cubicBezTo>
                  <a:cubicBezTo>
                    <a:pt x="269563" y="404158"/>
                    <a:pt x="273330" y="405235"/>
                    <a:pt x="277634" y="405504"/>
                  </a:cubicBezTo>
                  <a:cubicBezTo>
                    <a:pt x="284360" y="405773"/>
                    <a:pt x="290816" y="406311"/>
                    <a:pt x="297542" y="407118"/>
                  </a:cubicBezTo>
                  <a:cubicBezTo>
                    <a:pt x="300770" y="407387"/>
                    <a:pt x="304537" y="407925"/>
                    <a:pt x="304537" y="412229"/>
                  </a:cubicBezTo>
                  <a:cubicBezTo>
                    <a:pt x="304806" y="416534"/>
                    <a:pt x="301308" y="418417"/>
                    <a:pt x="297811" y="418417"/>
                  </a:cubicBezTo>
                  <a:cubicBezTo>
                    <a:pt x="280055" y="418955"/>
                    <a:pt x="262838" y="417610"/>
                    <a:pt x="248848" y="404965"/>
                  </a:cubicBezTo>
                  <a:cubicBezTo>
                    <a:pt x="243468" y="400123"/>
                    <a:pt x="237280" y="395819"/>
                    <a:pt x="232438" y="389900"/>
                  </a:cubicBezTo>
                  <a:cubicBezTo>
                    <a:pt x="230824" y="387748"/>
                    <a:pt x="228402" y="387210"/>
                    <a:pt x="225981" y="386941"/>
                  </a:cubicBezTo>
                  <a:cubicBezTo>
                    <a:pt x="220870" y="386403"/>
                    <a:pt x="215758" y="386403"/>
                    <a:pt x="210916" y="388286"/>
                  </a:cubicBezTo>
                  <a:cubicBezTo>
                    <a:pt x="197465" y="393128"/>
                    <a:pt x="183744" y="392052"/>
                    <a:pt x="170024" y="390976"/>
                  </a:cubicBezTo>
                  <a:cubicBezTo>
                    <a:pt x="160877" y="390438"/>
                    <a:pt x="151730" y="389900"/>
                    <a:pt x="145005" y="397971"/>
                  </a:cubicBezTo>
                  <a:cubicBezTo>
                    <a:pt x="140700" y="402813"/>
                    <a:pt x="140700" y="405235"/>
                    <a:pt x="145543" y="409808"/>
                  </a:cubicBezTo>
                  <a:cubicBezTo>
                    <a:pt x="149040" y="413036"/>
                    <a:pt x="153075" y="415457"/>
                    <a:pt x="157380" y="417610"/>
                  </a:cubicBezTo>
                  <a:cubicBezTo>
                    <a:pt x="160608" y="419224"/>
                    <a:pt x="163836" y="421107"/>
                    <a:pt x="166258" y="423528"/>
                  </a:cubicBezTo>
                  <a:cubicBezTo>
                    <a:pt x="166796" y="427564"/>
                    <a:pt x="169486" y="429447"/>
                    <a:pt x="172714" y="431061"/>
                  </a:cubicBezTo>
                  <a:cubicBezTo>
                    <a:pt x="174597" y="431868"/>
                    <a:pt x="176212" y="433213"/>
                    <a:pt x="177557" y="434827"/>
                  </a:cubicBezTo>
                  <a:cubicBezTo>
                    <a:pt x="179171" y="436979"/>
                    <a:pt x="180247" y="439132"/>
                    <a:pt x="178633" y="441553"/>
                  </a:cubicBezTo>
                  <a:cubicBezTo>
                    <a:pt x="177019" y="443974"/>
                    <a:pt x="174597" y="443974"/>
                    <a:pt x="171907" y="443167"/>
                  </a:cubicBezTo>
                  <a:cubicBezTo>
                    <a:pt x="164643" y="440477"/>
                    <a:pt x="156842" y="439132"/>
                    <a:pt x="149847" y="432944"/>
                  </a:cubicBezTo>
                  <a:cubicBezTo>
                    <a:pt x="150116" y="437518"/>
                    <a:pt x="150385" y="441015"/>
                    <a:pt x="150654" y="444512"/>
                  </a:cubicBezTo>
                  <a:cubicBezTo>
                    <a:pt x="151730" y="453928"/>
                    <a:pt x="151461" y="463075"/>
                    <a:pt x="148771" y="471953"/>
                  </a:cubicBezTo>
                  <a:cubicBezTo>
                    <a:pt x="148233" y="473298"/>
                    <a:pt x="147964" y="474912"/>
                    <a:pt x="147157" y="476257"/>
                  </a:cubicBezTo>
                  <a:cubicBezTo>
                    <a:pt x="146350" y="478409"/>
                    <a:pt x="145005" y="480023"/>
                    <a:pt x="142583" y="479754"/>
                  </a:cubicBezTo>
                  <a:cubicBezTo>
                    <a:pt x="140162" y="479485"/>
                    <a:pt x="139893" y="477333"/>
                    <a:pt x="139624" y="475450"/>
                  </a:cubicBezTo>
                  <a:cubicBezTo>
                    <a:pt x="137741" y="466034"/>
                    <a:pt x="136396" y="456349"/>
                    <a:pt x="135858" y="446664"/>
                  </a:cubicBezTo>
                  <a:cubicBezTo>
                    <a:pt x="135589" y="440208"/>
                    <a:pt x="134244" y="434020"/>
                    <a:pt x="132898" y="427564"/>
                  </a:cubicBezTo>
                  <a:cubicBezTo>
                    <a:pt x="131822" y="421914"/>
                    <a:pt x="127787" y="417879"/>
                    <a:pt x="124559" y="413574"/>
                  </a:cubicBezTo>
                  <a:cubicBezTo>
                    <a:pt x="123214" y="411691"/>
                    <a:pt x="121330" y="412229"/>
                    <a:pt x="119447" y="413036"/>
                  </a:cubicBezTo>
                  <a:cubicBezTo>
                    <a:pt x="105458" y="418417"/>
                    <a:pt x="91200" y="422990"/>
                    <a:pt x="76941" y="427564"/>
                  </a:cubicBezTo>
                  <a:cubicBezTo>
                    <a:pt x="54343" y="434827"/>
                    <a:pt x="48156" y="449355"/>
                    <a:pt x="47079" y="471953"/>
                  </a:cubicBezTo>
                  <a:cubicBezTo>
                    <a:pt x="46541" y="480831"/>
                    <a:pt x="47886" y="489708"/>
                    <a:pt x="52729" y="497510"/>
                  </a:cubicBezTo>
                  <a:cubicBezTo>
                    <a:pt x="54074" y="499393"/>
                    <a:pt x="54612" y="501815"/>
                    <a:pt x="51384" y="502891"/>
                  </a:cubicBezTo>
                  <a:cubicBezTo>
                    <a:pt x="44389" y="503698"/>
                    <a:pt x="37394" y="503967"/>
                    <a:pt x="30669" y="501276"/>
                  </a:cubicBezTo>
                  <a:cubicBezTo>
                    <a:pt x="29593" y="501008"/>
                    <a:pt x="28786" y="500469"/>
                    <a:pt x="28517" y="499662"/>
                  </a:cubicBezTo>
                  <a:cubicBezTo>
                    <a:pt x="26095" y="494820"/>
                    <a:pt x="22060" y="492668"/>
                    <a:pt x="16949" y="492130"/>
                  </a:cubicBezTo>
                  <a:cubicBezTo>
                    <a:pt x="15603" y="490515"/>
                    <a:pt x="13989" y="488632"/>
                    <a:pt x="12644" y="487018"/>
                  </a:cubicBezTo>
                  <a:cubicBezTo>
                    <a:pt x="10761" y="485942"/>
                    <a:pt x="9147" y="484328"/>
                    <a:pt x="8609" y="482445"/>
                  </a:cubicBezTo>
                  <a:cubicBezTo>
                    <a:pt x="6726" y="477602"/>
                    <a:pt x="4842" y="472760"/>
                    <a:pt x="0" y="470070"/>
                  </a:cubicBezTo>
                  <a:cubicBezTo>
                    <a:pt x="1614" y="464151"/>
                    <a:pt x="6188" y="459847"/>
                    <a:pt x="11030" y="457156"/>
                  </a:cubicBezTo>
                  <a:cubicBezTo>
                    <a:pt x="20715" y="451507"/>
                    <a:pt x="24212" y="442091"/>
                    <a:pt x="28248" y="432675"/>
                  </a:cubicBezTo>
                  <a:cubicBezTo>
                    <a:pt x="30131" y="427833"/>
                    <a:pt x="31745" y="423259"/>
                    <a:pt x="35780" y="419762"/>
                  </a:cubicBezTo>
                  <a:cubicBezTo>
                    <a:pt x="39009" y="415996"/>
                    <a:pt x="43582" y="415457"/>
                    <a:pt x="47886" y="414112"/>
                  </a:cubicBezTo>
                  <a:cubicBezTo>
                    <a:pt x="51922" y="412767"/>
                    <a:pt x="54612" y="410884"/>
                    <a:pt x="52729" y="406042"/>
                  </a:cubicBezTo>
                  <a:cubicBezTo>
                    <a:pt x="54074" y="400930"/>
                    <a:pt x="58917" y="400392"/>
                    <a:pt x="62952" y="398509"/>
                  </a:cubicBezTo>
                  <a:cubicBezTo>
                    <a:pt x="65373" y="399585"/>
                    <a:pt x="63490" y="400392"/>
                    <a:pt x="63221" y="400661"/>
                  </a:cubicBezTo>
                  <a:cubicBezTo>
                    <a:pt x="74789" y="396626"/>
                    <a:pt x="87433" y="396895"/>
                    <a:pt x="100077" y="395012"/>
                  </a:cubicBezTo>
                  <a:cubicBezTo>
                    <a:pt x="108417" y="393935"/>
                    <a:pt x="116757" y="392321"/>
                    <a:pt x="124828" y="392590"/>
                  </a:cubicBezTo>
                  <a:cubicBezTo>
                    <a:pt x="133975" y="392590"/>
                    <a:pt x="138548" y="387748"/>
                    <a:pt x="143929" y="382905"/>
                  </a:cubicBezTo>
                  <a:cubicBezTo>
                    <a:pt x="148502" y="378870"/>
                    <a:pt x="152806" y="376180"/>
                    <a:pt x="159532" y="376987"/>
                  </a:cubicBezTo>
                  <a:cubicBezTo>
                    <a:pt x="164643" y="377525"/>
                    <a:pt x="170024" y="378332"/>
                    <a:pt x="175404" y="376718"/>
                  </a:cubicBezTo>
                  <a:cubicBezTo>
                    <a:pt x="181592" y="374566"/>
                    <a:pt x="186434" y="369454"/>
                    <a:pt x="193160" y="368109"/>
                  </a:cubicBezTo>
                  <a:cubicBezTo>
                    <a:pt x="199348" y="371875"/>
                    <a:pt x="202845" y="371606"/>
                    <a:pt x="207957" y="367302"/>
                  </a:cubicBezTo>
                  <a:cubicBezTo>
                    <a:pt x="213068" y="362998"/>
                    <a:pt x="219794" y="360845"/>
                    <a:pt x="224905" y="356003"/>
                  </a:cubicBezTo>
                  <a:cubicBezTo>
                    <a:pt x="230555" y="350622"/>
                    <a:pt x="236473" y="346049"/>
                    <a:pt x="241047" y="339323"/>
                  </a:cubicBezTo>
                  <a:cubicBezTo>
                    <a:pt x="244813" y="333943"/>
                    <a:pt x="250732" y="331253"/>
                    <a:pt x="256381" y="328024"/>
                  </a:cubicBezTo>
                  <a:cubicBezTo>
                    <a:pt x="259609" y="325872"/>
                    <a:pt x="263376" y="324258"/>
                    <a:pt x="264721" y="320223"/>
                  </a:cubicBezTo>
                  <a:cubicBezTo>
                    <a:pt x="265528" y="318070"/>
                    <a:pt x="267411" y="316725"/>
                    <a:pt x="268218" y="314842"/>
                  </a:cubicBezTo>
                  <a:cubicBezTo>
                    <a:pt x="270370" y="312152"/>
                    <a:pt x="273330" y="310269"/>
                    <a:pt x="275751" y="307847"/>
                  </a:cubicBezTo>
                  <a:cubicBezTo>
                    <a:pt x="286512" y="299239"/>
                    <a:pt x="298887" y="293589"/>
                    <a:pt x="312069" y="290092"/>
                  </a:cubicBezTo>
                  <a:cubicBezTo>
                    <a:pt x="327942" y="285787"/>
                    <a:pt x="341662" y="276909"/>
                    <a:pt x="354844" y="267763"/>
                  </a:cubicBezTo>
                  <a:cubicBezTo>
                    <a:pt x="359956" y="264265"/>
                    <a:pt x="365067" y="261037"/>
                    <a:pt x="370717" y="258078"/>
                  </a:cubicBezTo>
                  <a:cubicBezTo>
                    <a:pt x="372331" y="257271"/>
                    <a:pt x="375021" y="257271"/>
                    <a:pt x="373945" y="254311"/>
                  </a:cubicBezTo>
                  <a:cubicBezTo>
                    <a:pt x="371255" y="254311"/>
                    <a:pt x="370179" y="257002"/>
                    <a:pt x="368565" y="258347"/>
                  </a:cubicBezTo>
                  <a:cubicBezTo>
                    <a:pt x="354844" y="266687"/>
                    <a:pt x="341931" y="276909"/>
                    <a:pt x="327404" y="284173"/>
                  </a:cubicBezTo>
                  <a:cubicBezTo>
                    <a:pt x="320140" y="287940"/>
                    <a:pt x="312069" y="289554"/>
                    <a:pt x="304537" y="292244"/>
                  </a:cubicBezTo>
                  <a:cubicBezTo>
                    <a:pt x="293507" y="296010"/>
                    <a:pt x="283553" y="301391"/>
                    <a:pt x="274675" y="308923"/>
                  </a:cubicBezTo>
                  <a:cubicBezTo>
                    <a:pt x="273868" y="309462"/>
                    <a:pt x="273061" y="310000"/>
                    <a:pt x="271985" y="309462"/>
                  </a:cubicBezTo>
                  <a:cubicBezTo>
                    <a:pt x="282208" y="300315"/>
                    <a:pt x="288933" y="287940"/>
                    <a:pt x="303460" y="282559"/>
                  </a:cubicBezTo>
                  <a:cubicBezTo>
                    <a:pt x="316912" y="277448"/>
                    <a:pt x="329556" y="269108"/>
                    <a:pt x="340317" y="258885"/>
                  </a:cubicBezTo>
                  <a:cubicBezTo>
                    <a:pt x="347581" y="251890"/>
                    <a:pt x="356189" y="247317"/>
                    <a:pt x="365605" y="244357"/>
                  </a:cubicBezTo>
                  <a:cubicBezTo>
                    <a:pt x="366950" y="243819"/>
                    <a:pt x="368834" y="243819"/>
                    <a:pt x="368565" y="241667"/>
                  </a:cubicBezTo>
                  <a:cubicBezTo>
                    <a:pt x="368296" y="239784"/>
                    <a:pt x="367220" y="238439"/>
                    <a:pt x="365336" y="238439"/>
                  </a:cubicBezTo>
                  <a:cubicBezTo>
                    <a:pt x="363991" y="238170"/>
                    <a:pt x="362108" y="237901"/>
                    <a:pt x="360763" y="238439"/>
                  </a:cubicBezTo>
                  <a:cubicBezTo>
                    <a:pt x="351885" y="241129"/>
                    <a:pt x="343007" y="244088"/>
                    <a:pt x="336013" y="250545"/>
                  </a:cubicBezTo>
                  <a:cubicBezTo>
                    <a:pt x="324983" y="260499"/>
                    <a:pt x="311531" y="266417"/>
                    <a:pt x="298349" y="273681"/>
                  </a:cubicBezTo>
                  <a:cubicBezTo>
                    <a:pt x="300501" y="268301"/>
                    <a:pt x="302115" y="262920"/>
                    <a:pt x="304537" y="257809"/>
                  </a:cubicBezTo>
                  <a:cubicBezTo>
                    <a:pt x="308034" y="250814"/>
                    <a:pt x="309648" y="243281"/>
                    <a:pt x="312607" y="236018"/>
                  </a:cubicBezTo>
                  <a:cubicBezTo>
                    <a:pt x="313414" y="234403"/>
                    <a:pt x="314221" y="232520"/>
                    <a:pt x="313414" y="230637"/>
                  </a:cubicBezTo>
                  <a:cubicBezTo>
                    <a:pt x="312069" y="228754"/>
                    <a:pt x="313952" y="227947"/>
                    <a:pt x="314760" y="226602"/>
                  </a:cubicBezTo>
                  <a:cubicBezTo>
                    <a:pt x="313683" y="225526"/>
                    <a:pt x="316105" y="225257"/>
                    <a:pt x="315298" y="223104"/>
                  </a:cubicBezTo>
                  <a:close/>
                </a:path>
              </a:pathLst>
            </a:custGeom>
            <a:solidFill>
              <a:srgbClr val="759C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8" name="Полилиния: фигура 1197">
              <a:extLst>
                <a:ext uri="{FF2B5EF4-FFF2-40B4-BE49-F238E27FC236}">
                  <a16:creationId xmlns:a16="http://schemas.microsoft.com/office/drawing/2014/main" id="{8DB6ADD0-343D-292B-B7AB-06E61B1ECCAA}"/>
                </a:ext>
              </a:extLst>
            </p:cNvPr>
            <p:cNvSpPr/>
            <p:nvPr/>
          </p:nvSpPr>
          <p:spPr>
            <a:xfrm>
              <a:off x="4739989" y="7264711"/>
              <a:ext cx="303390" cy="154084"/>
            </a:xfrm>
            <a:custGeom>
              <a:avLst/>
              <a:gdLst>
                <a:gd name="connsiteX0" fmla="*/ 119916 w 303390"/>
                <a:gd name="connsiteY0" fmla="*/ 73377 h 154084"/>
                <a:gd name="connsiteX1" fmla="*/ 111038 w 303390"/>
                <a:gd name="connsiteY1" fmla="*/ 67458 h 154084"/>
                <a:gd name="connsiteX2" fmla="*/ 95703 w 303390"/>
                <a:gd name="connsiteY2" fmla="*/ 57235 h 154084"/>
                <a:gd name="connsiteX3" fmla="*/ 97049 w 303390"/>
                <a:gd name="connsiteY3" fmla="*/ 46743 h 154084"/>
                <a:gd name="connsiteX4" fmla="*/ 123682 w 303390"/>
                <a:gd name="connsiteY4" fmla="*/ 38134 h 154084"/>
                <a:gd name="connsiteX5" fmla="*/ 166726 w 303390"/>
                <a:gd name="connsiteY5" fmla="*/ 35175 h 154084"/>
                <a:gd name="connsiteX6" fmla="*/ 183137 w 303390"/>
                <a:gd name="connsiteY6" fmla="*/ 34368 h 154084"/>
                <a:gd name="connsiteX7" fmla="*/ 188248 w 303390"/>
                <a:gd name="connsiteY7" fmla="*/ 37596 h 154084"/>
                <a:gd name="connsiteX8" fmla="*/ 219724 w 303390"/>
                <a:gd name="connsiteY8" fmla="*/ 62347 h 154084"/>
                <a:gd name="connsiteX9" fmla="*/ 228333 w 303390"/>
                <a:gd name="connsiteY9" fmla="*/ 64768 h 154084"/>
                <a:gd name="connsiteX10" fmla="*/ 248779 w 303390"/>
                <a:gd name="connsiteY10" fmla="*/ 66382 h 154084"/>
                <a:gd name="connsiteX11" fmla="*/ 254966 w 303390"/>
                <a:gd name="connsiteY11" fmla="*/ 65844 h 154084"/>
                <a:gd name="connsiteX12" fmla="*/ 258464 w 303390"/>
                <a:gd name="connsiteY12" fmla="*/ 61271 h 154084"/>
                <a:gd name="connsiteX13" fmla="*/ 253890 w 303390"/>
                <a:gd name="connsiteY13" fmla="*/ 57773 h 154084"/>
                <a:gd name="connsiteX14" fmla="*/ 238556 w 303390"/>
                <a:gd name="connsiteY14" fmla="*/ 56697 h 154084"/>
                <a:gd name="connsiteX15" fmla="*/ 205735 w 303390"/>
                <a:gd name="connsiteY15" fmla="*/ 42708 h 154084"/>
                <a:gd name="connsiteX16" fmla="*/ 192284 w 303390"/>
                <a:gd name="connsiteY16" fmla="*/ 28988 h 154084"/>
                <a:gd name="connsiteX17" fmla="*/ 194167 w 303390"/>
                <a:gd name="connsiteY17" fmla="*/ 21993 h 154084"/>
                <a:gd name="connsiteX18" fmla="*/ 215420 w 303390"/>
                <a:gd name="connsiteY18" fmla="*/ 16612 h 154084"/>
                <a:gd name="connsiteX19" fmla="*/ 247972 w 303390"/>
                <a:gd name="connsiteY19" fmla="*/ 14191 h 154084"/>
                <a:gd name="connsiteX20" fmla="*/ 255774 w 303390"/>
                <a:gd name="connsiteY20" fmla="*/ 11501 h 154084"/>
                <a:gd name="connsiteX21" fmla="*/ 269763 w 303390"/>
                <a:gd name="connsiteY21" fmla="*/ 3161 h 154084"/>
                <a:gd name="connsiteX22" fmla="*/ 293975 w 303390"/>
                <a:gd name="connsiteY22" fmla="*/ 1278 h 154084"/>
                <a:gd name="connsiteX23" fmla="*/ 303391 w 303390"/>
                <a:gd name="connsiteY23" fmla="*/ 7196 h 154084"/>
                <a:gd name="connsiteX24" fmla="*/ 290747 w 303390"/>
                <a:gd name="connsiteY24" fmla="*/ 40825 h 154084"/>
                <a:gd name="connsiteX25" fmla="*/ 264382 w 303390"/>
                <a:gd name="connsiteY25" fmla="*/ 62616 h 154084"/>
                <a:gd name="connsiteX26" fmla="*/ 247972 w 303390"/>
                <a:gd name="connsiteY26" fmla="*/ 81985 h 154084"/>
                <a:gd name="connsiteX27" fmla="*/ 224298 w 303390"/>
                <a:gd name="connsiteY27" fmla="*/ 107812 h 154084"/>
                <a:gd name="connsiteX28" fmla="*/ 207349 w 303390"/>
                <a:gd name="connsiteY28" fmla="*/ 110502 h 154084"/>
                <a:gd name="connsiteX29" fmla="*/ 170762 w 303390"/>
                <a:gd name="connsiteY29" fmla="*/ 106198 h 154084"/>
                <a:gd name="connsiteX30" fmla="*/ 164574 w 303390"/>
                <a:gd name="connsiteY30" fmla="*/ 110233 h 154084"/>
                <a:gd name="connsiteX31" fmla="*/ 136057 w 303390"/>
                <a:gd name="connsiteY31" fmla="*/ 134714 h 154084"/>
                <a:gd name="connsiteX32" fmla="*/ 117226 w 303390"/>
                <a:gd name="connsiteY32" fmla="*/ 146282 h 154084"/>
                <a:gd name="connsiteX33" fmla="*/ 74719 w 303390"/>
                <a:gd name="connsiteY33" fmla="*/ 154084 h 154084"/>
                <a:gd name="connsiteX34" fmla="*/ 53736 w 303390"/>
                <a:gd name="connsiteY34" fmla="*/ 152470 h 154084"/>
                <a:gd name="connsiteX35" fmla="*/ 23067 w 303390"/>
                <a:gd name="connsiteY35" fmla="*/ 148704 h 154084"/>
                <a:gd name="connsiteX36" fmla="*/ 16610 w 303390"/>
                <a:gd name="connsiteY36" fmla="*/ 149780 h 154084"/>
                <a:gd name="connsiteX37" fmla="*/ 5849 w 303390"/>
                <a:gd name="connsiteY37" fmla="*/ 153008 h 154084"/>
                <a:gd name="connsiteX38" fmla="*/ 6118 w 303390"/>
                <a:gd name="connsiteY38" fmla="*/ 147897 h 154084"/>
                <a:gd name="connsiteX39" fmla="*/ 1007 w 303390"/>
                <a:gd name="connsiteY39" fmla="*/ 111309 h 154084"/>
                <a:gd name="connsiteX40" fmla="*/ 5849 w 303390"/>
                <a:gd name="connsiteY40" fmla="*/ 96244 h 154084"/>
                <a:gd name="connsiteX41" fmla="*/ 23874 w 303390"/>
                <a:gd name="connsiteY41" fmla="*/ 79295 h 154084"/>
                <a:gd name="connsiteX42" fmla="*/ 64497 w 303390"/>
                <a:gd name="connsiteY42" fmla="*/ 65037 h 154084"/>
                <a:gd name="connsiteX43" fmla="*/ 67725 w 303390"/>
                <a:gd name="connsiteY43" fmla="*/ 63961 h 154084"/>
                <a:gd name="connsiteX44" fmla="*/ 78486 w 303390"/>
                <a:gd name="connsiteY44" fmla="*/ 60732 h 154084"/>
                <a:gd name="connsiteX45" fmla="*/ 88440 w 303390"/>
                <a:gd name="connsiteY45" fmla="*/ 74991 h 154084"/>
                <a:gd name="connsiteX46" fmla="*/ 93282 w 303390"/>
                <a:gd name="connsiteY46" fmla="*/ 111309 h 154084"/>
                <a:gd name="connsiteX47" fmla="*/ 95703 w 303390"/>
                <a:gd name="connsiteY47" fmla="*/ 126913 h 154084"/>
                <a:gd name="connsiteX48" fmla="*/ 97318 w 303390"/>
                <a:gd name="connsiteY48" fmla="*/ 128796 h 154084"/>
                <a:gd name="connsiteX49" fmla="*/ 100277 w 303390"/>
                <a:gd name="connsiteY49" fmla="*/ 126106 h 154084"/>
                <a:gd name="connsiteX50" fmla="*/ 103774 w 303390"/>
                <a:gd name="connsiteY50" fmla="*/ 95437 h 154084"/>
                <a:gd name="connsiteX51" fmla="*/ 102429 w 303390"/>
                <a:gd name="connsiteY51" fmla="*/ 80640 h 154084"/>
                <a:gd name="connsiteX52" fmla="*/ 125027 w 303390"/>
                <a:gd name="connsiteY52" fmla="*/ 91132 h 154084"/>
                <a:gd name="connsiteX53" fmla="*/ 132022 w 303390"/>
                <a:gd name="connsiteY53" fmla="*/ 91132 h 154084"/>
                <a:gd name="connsiteX54" fmla="*/ 128794 w 303390"/>
                <a:gd name="connsiteY54" fmla="*/ 83600 h 154084"/>
                <a:gd name="connsiteX55" fmla="*/ 126103 w 303390"/>
                <a:gd name="connsiteY55" fmla="*/ 81716 h 154084"/>
                <a:gd name="connsiteX56" fmla="*/ 126372 w 303390"/>
                <a:gd name="connsiteY56" fmla="*/ 79026 h 154084"/>
                <a:gd name="connsiteX57" fmla="*/ 132560 w 303390"/>
                <a:gd name="connsiteY57" fmla="*/ 80371 h 154084"/>
                <a:gd name="connsiteX58" fmla="*/ 119916 w 303390"/>
                <a:gd name="connsiteY58" fmla="*/ 73377 h 15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03390" h="154084">
                  <a:moveTo>
                    <a:pt x="119916" y="73377"/>
                  </a:moveTo>
                  <a:cubicBezTo>
                    <a:pt x="117226" y="70955"/>
                    <a:pt x="114535" y="68803"/>
                    <a:pt x="111038" y="67458"/>
                  </a:cubicBezTo>
                  <a:cubicBezTo>
                    <a:pt x="105119" y="65306"/>
                    <a:pt x="100546" y="61002"/>
                    <a:pt x="95703" y="57235"/>
                  </a:cubicBezTo>
                  <a:cubicBezTo>
                    <a:pt x="92744" y="54814"/>
                    <a:pt x="93820" y="50510"/>
                    <a:pt x="97049" y="46743"/>
                  </a:cubicBezTo>
                  <a:cubicBezTo>
                    <a:pt x="104312" y="38134"/>
                    <a:pt x="113997" y="37058"/>
                    <a:pt x="123682" y="38134"/>
                  </a:cubicBezTo>
                  <a:cubicBezTo>
                    <a:pt x="138209" y="39479"/>
                    <a:pt x="152468" y="40287"/>
                    <a:pt x="166726" y="35175"/>
                  </a:cubicBezTo>
                  <a:cubicBezTo>
                    <a:pt x="171838" y="33292"/>
                    <a:pt x="177487" y="33830"/>
                    <a:pt x="183137" y="34368"/>
                  </a:cubicBezTo>
                  <a:cubicBezTo>
                    <a:pt x="185558" y="34637"/>
                    <a:pt x="186903" y="35982"/>
                    <a:pt x="188248" y="37596"/>
                  </a:cubicBezTo>
                  <a:cubicBezTo>
                    <a:pt x="197126" y="47819"/>
                    <a:pt x="207618" y="55890"/>
                    <a:pt x="219724" y="62347"/>
                  </a:cubicBezTo>
                  <a:cubicBezTo>
                    <a:pt x="222414" y="63692"/>
                    <a:pt x="225374" y="64499"/>
                    <a:pt x="228333" y="64768"/>
                  </a:cubicBezTo>
                  <a:cubicBezTo>
                    <a:pt x="235059" y="65306"/>
                    <a:pt x="242053" y="65844"/>
                    <a:pt x="248779" y="66382"/>
                  </a:cubicBezTo>
                  <a:cubicBezTo>
                    <a:pt x="250931" y="66651"/>
                    <a:pt x="253083" y="66651"/>
                    <a:pt x="254966" y="65844"/>
                  </a:cubicBezTo>
                  <a:cubicBezTo>
                    <a:pt x="256850" y="65037"/>
                    <a:pt x="258733" y="63692"/>
                    <a:pt x="258464" y="61271"/>
                  </a:cubicBezTo>
                  <a:cubicBezTo>
                    <a:pt x="258195" y="58849"/>
                    <a:pt x="256312" y="58042"/>
                    <a:pt x="253890" y="57773"/>
                  </a:cubicBezTo>
                  <a:cubicBezTo>
                    <a:pt x="248779" y="57504"/>
                    <a:pt x="243667" y="56697"/>
                    <a:pt x="238556" y="56697"/>
                  </a:cubicBezTo>
                  <a:cubicBezTo>
                    <a:pt x="225374" y="57235"/>
                    <a:pt x="215151" y="50778"/>
                    <a:pt x="205735" y="42708"/>
                  </a:cubicBezTo>
                  <a:cubicBezTo>
                    <a:pt x="200892" y="38403"/>
                    <a:pt x="196588" y="33561"/>
                    <a:pt x="192284" y="28988"/>
                  </a:cubicBezTo>
                  <a:cubicBezTo>
                    <a:pt x="188786" y="24952"/>
                    <a:pt x="189055" y="23876"/>
                    <a:pt x="194167" y="21993"/>
                  </a:cubicBezTo>
                  <a:cubicBezTo>
                    <a:pt x="200892" y="19303"/>
                    <a:pt x="208156" y="17419"/>
                    <a:pt x="215420" y="16612"/>
                  </a:cubicBezTo>
                  <a:cubicBezTo>
                    <a:pt x="226181" y="15267"/>
                    <a:pt x="237211" y="13653"/>
                    <a:pt x="247972" y="14191"/>
                  </a:cubicBezTo>
                  <a:cubicBezTo>
                    <a:pt x="250931" y="14460"/>
                    <a:pt x="253621" y="13115"/>
                    <a:pt x="255774" y="11501"/>
                  </a:cubicBezTo>
                  <a:cubicBezTo>
                    <a:pt x="260078" y="8003"/>
                    <a:pt x="265189" y="5851"/>
                    <a:pt x="269763" y="3161"/>
                  </a:cubicBezTo>
                  <a:cubicBezTo>
                    <a:pt x="277565" y="-1681"/>
                    <a:pt x="285904" y="202"/>
                    <a:pt x="293975" y="1278"/>
                  </a:cubicBezTo>
                  <a:cubicBezTo>
                    <a:pt x="298010" y="1816"/>
                    <a:pt x="299625" y="6389"/>
                    <a:pt x="303391" y="7196"/>
                  </a:cubicBezTo>
                  <a:cubicBezTo>
                    <a:pt x="302584" y="19572"/>
                    <a:pt x="299087" y="30602"/>
                    <a:pt x="290747" y="40825"/>
                  </a:cubicBezTo>
                  <a:cubicBezTo>
                    <a:pt x="283214" y="50240"/>
                    <a:pt x="272991" y="55352"/>
                    <a:pt x="264382" y="62616"/>
                  </a:cubicBezTo>
                  <a:cubicBezTo>
                    <a:pt x="257926" y="67996"/>
                    <a:pt x="252276" y="74184"/>
                    <a:pt x="247972" y="81985"/>
                  </a:cubicBezTo>
                  <a:cubicBezTo>
                    <a:pt x="242322" y="92477"/>
                    <a:pt x="234790" y="101893"/>
                    <a:pt x="224298" y="107812"/>
                  </a:cubicBezTo>
                  <a:cubicBezTo>
                    <a:pt x="219186" y="110771"/>
                    <a:pt x="212998" y="112116"/>
                    <a:pt x="207349" y="110502"/>
                  </a:cubicBezTo>
                  <a:cubicBezTo>
                    <a:pt x="195243" y="107543"/>
                    <a:pt x="182868" y="109695"/>
                    <a:pt x="170762" y="106198"/>
                  </a:cubicBezTo>
                  <a:cubicBezTo>
                    <a:pt x="167533" y="105391"/>
                    <a:pt x="165650" y="108350"/>
                    <a:pt x="164574" y="110233"/>
                  </a:cubicBezTo>
                  <a:cubicBezTo>
                    <a:pt x="158386" y="122339"/>
                    <a:pt x="146280" y="127451"/>
                    <a:pt x="136057" y="134714"/>
                  </a:cubicBezTo>
                  <a:cubicBezTo>
                    <a:pt x="130139" y="139019"/>
                    <a:pt x="124489" y="143861"/>
                    <a:pt x="117226" y="146282"/>
                  </a:cubicBezTo>
                  <a:cubicBezTo>
                    <a:pt x="103505" y="151125"/>
                    <a:pt x="89247" y="153815"/>
                    <a:pt x="74719" y="154084"/>
                  </a:cubicBezTo>
                  <a:cubicBezTo>
                    <a:pt x="67725" y="154084"/>
                    <a:pt x="60730" y="152739"/>
                    <a:pt x="53736" y="152470"/>
                  </a:cubicBezTo>
                  <a:cubicBezTo>
                    <a:pt x="43513" y="152201"/>
                    <a:pt x="33021" y="153008"/>
                    <a:pt x="23067" y="148704"/>
                  </a:cubicBezTo>
                  <a:cubicBezTo>
                    <a:pt x="20914" y="147897"/>
                    <a:pt x="18762" y="148704"/>
                    <a:pt x="16610" y="149780"/>
                  </a:cubicBezTo>
                  <a:cubicBezTo>
                    <a:pt x="13113" y="151394"/>
                    <a:pt x="9884" y="153008"/>
                    <a:pt x="5849" y="153008"/>
                  </a:cubicBezTo>
                  <a:cubicBezTo>
                    <a:pt x="7732" y="151394"/>
                    <a:pt x="7194" y="149780"/>
                    <a:pt x="6118" y="147897"/>
                  </a:cubicBezTo>
                  <a:cubicBezTo>
                    <a:pt x="-608" y="136329"/>
                    <a:pt x="-877" y="123953"/>
                    <a:pt x="1007" y="111309"/>
                  </a:cubicBezTo>
                  <a:cubicBezTo>
                    <a:pt x="1814" y="106198"/>
                    <a:pt x="3697" y="101086"/>
                    <a:pt x="5849" y="96244"/>
                  </a:cubicBezTo>
                  <a:cubicBezTo>
                    <a:pt x="9346" y="88173"/>
                    <a:pt x="15803" y="82524"/>
                    <a:pt x="23874" y="79295"/>
                  </a:cubicBezTo>
                  <a:cubicBezTo>
                    <a:pt x="37325" y="74184"/>
                    <a:pt x="51045" y="69879"/>
                    <a:pt x="64497" y="65037"/>
                  </a:cubicBezTo>
                  <a:cubicBezTo>
                    <a:pt x="65573" y="64768"/>
                    <a:pt x="66649" y="64499"/>
                    <a:pt x="67725" y="63961"/>
                  </a:cubicBezTo>
                  <a:cubicBezTo>
                    <a:pt x="71491" y="62885"/>
                    <a:pt x="76334" y="58311"/>
                    <a:pt x="78486" y="60732"/>
                  </a:cubicBezTo>
                  <a:cubicBezTo>
                    <a:pt x="82252" y="64768"/>
                    <a:pt x="86557" y="69072"/>
                    <a:pt x="88440" y="74991"/>
                  </a:cubicBezTo>
                  <a:cubicBezTo>
                    <a:pt x="92206" y="86828"/>
                    <a:pt x="92206" y="99203"/>
                    <a:pt x="93282" y="111309"/>
                  </a:cubicBezTo>
                  <a:cubicBezTo>
                    <a:pt x="93820" y="116690"/>
                    <a:pt x="96241" y="121532"/>
                    <a:pt x="95703" y="126913"/>
                  </a:cubicBezTo>
                  <a:cubicBezTo>
                    <a:pt x="95703" y="127989"/>
                    <a:pt x="96241" y="128796"/>
                    <a:pt x="97318" y="128796"/>
                  </a:cubicBezTo>
                  <a:cubicBezTo>
                    <a:pt x="99201" y="129065"/>
                    <a:pt x="99739" y="127720"/>
                    <a:pt x="100277" y="126106"/>
                  </a:cubicBezTo>
                  <a:cubicBezTo>
                    <a:pt x="104043" y="116152"/>
                    <a:pt x="105119" y="105929"/>
                    <a:pt x="103774" y="95437"/>
                  </a:cubicBezTo>
                  <a:cubicBezTo>
                    <a:pt x="103236" y="90863"/>
                    <a:pt x="102967" y="86021"/>
                    <a:pt x="102429" y="80640"/>
                  </a:cubicBezTo>
                  <a:cubicBezTo>
                    <a:pt x="109693" y="85752"/>
                    <a:pt x="116956" y="88980"/>
                    <a:pt x="125027" y="91132"/>
                  </a:cubicBezTo>
                  <a:cubicBezTo>
                    <a:pt x="127448" y="91670"/>
                    <a:pt x="130408" y="94361"/>
                    <a:pt x="132022" y="91132"/>
                  </a:cubicBezTo>
                  <a:cubicBezTo>
                    <a:pt x="133905" y="87904"/>
                    <a:pt x="130946" y="85483"/>
                    <a:pt x="128794" y="83600"/>
                  </a:cubicBezTo>
                  <a:cubicBezTo>
                    <a:pt x="127987" y="82793"/>
                    <a:pt x="126910" y="82254"/>
                    <a:pt x="126103" y="81716"/>
                  </a:cubicBezTo>
                  <a:cubicBezTo>
                    <a:pt x="123951" y="80640"/>
                    <a:pt x="123951" y="79564"/>
                    <a:pt x="126372" y="79026"/>
                  </a:cubicBezTo>
                  <a:cubicBezTo>
                    <a:pt x="128525" y="78488"/>
                    <a:pt x="130139" y="80102"/>
                    <a:pt x="132560" y="80371"/>
                  </a:cubicBezTo>
                  <a:cubicBezTo>
                    <a:pt x="127987" y="76874"/>
                    <a:pt x="123413" y="76336"/>
                    <a:pt x="119916" y="73377"/>
                  </a:cubicBezTo>
                  <a:close/>
                </a:path>
              </a:pathLst>
            </a:custGeom>
            <a:solidFill>
              <a:srgbClr val="9ABF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9" name="Полилиния: фигура 1198">
              <a:extLst>
                <a:ext uri="{FF2B5EF4-FFF2-40B4-BE49-F238E27FC236}">
                  <a16:creationId xmlns:a16="http://schemas.microsoft.com/office/drawing/2014/main" id="{97C2292A-A7C4-B452-0894-D1A47402E3A4}"/>
                </a:ext>
              </a:extLst>
            </p:cNvPr>
            <p:cNvSpPr/>
            <p:nvPr/>
          </p:nvSpPr>
          <p:spPr>
            <a:xfrm>
              <a:off x="4506137" y="6695601"/>
              <a:ext cx="459764" cy="170885"/>
            </a:xfrm>
            <a:custGeom>
              <a:avLst/>
              <a:gdLst>
                <a:gd name="connsiteX0" fmla="*/ 400041 w 459764"/>
                <a:gd name="connsiteY0" fmla="*/ 113583 h 170885"/>
                <a:gd name="connsiteX1" fmla="*/ 362646 w 459764"/>
                <a:gd name="connsiteY1" fmla="*/ 89102 h 170885"/>
                <a:gd name="connsiteX2" fmla="*/ 318257 w 459764"/>
                <a:gd name="connsiteY2" fmla="*/ 66503 h 170885"/>
                <a:gd name="connsiteX3" fmla="*/ 287050 w 459764"/>
                <a:gd name="connsiteY3" fmla="*/ 65696 h 170885"/>
                <a:gd name="connsiteX4" fmla="*/ 278710 w 459764"/>
                <a:gd name="connsiteY4" fmla="*/ 65158 h 170885"/>
                <a:gd name="connsiteX5" fmla="*/ 254767 w 459764"/>
                <a:gd name="connsiteY5" fmla="*/ 58702 h 170885"/>
                <a:gd name="connsiteX6" fmla="*/ 206611 w 459764"/>
                <a:gd name="connsiteY6" fmla="*/ 58971 h 170885"/>
                <a:gd name="connsiteX7" fmla="*/ 170831 w 459764"/>
                <a:gd name="connsiteY7" fmla="*/ 71884 h 170885"/>
                <a:gd name="connsiteX8" fmla="*/ 150385 w 459764"/>
                <a:gd name="connsiteY8" fmla="*/ 83721 h 170885"/>
                <a:gd name="connsiteX9" fmla="*/ 122137 w 459764"/>
                <a:gd name="connsiteY9" fmla="*/ 100401 h 170885"/>
                <a:gd name="connsiteX10" fmla="*/ 99539 w 459764"/>
                <a:gd name="connsiteY10" fmla="*/ 110086 h 170885"/>
                <a:gd name="connsiteX11" fmla="*/ 64028 w 459764"/>
                <a:gd name="connsiteY11" fmla="*/ 125151 h 170885"/>
                <a:gd name="connsiteX12" fmla="*/ 32014 w 459764"/>
                <a:gd name="connsiteY12" fmla="*/ 145328 h 170885"/>
                <a:gd name="connsiteX13" fmla="*/ 22329 w 459764"/>
                <a:gd name="connsiteY13" fmla="*/ 153668 h 170885"/>
                <a:gd name="connsiteX14" fmla="*/ 0 w 459764"/>
                <a:gd name="connsiteY14" fmla="*/ 170885 h 170885"/>
                <a:gd name="connsiteX15" fmla="*/ 31745 w 459764"/>
                <a:gd name="connsiteY15" fmla="*/ 120039 h 170885"/>
                <a:gd name="connsiteX16" fmla="*/ 35780 w 459764"/>
                <a:gd name="connsiteY16" fmla="*/ 114928 h 170885"/>
                <a:gd name="connsiteX17" fmla="*/ 49770 w 459764"/>
                <a:gd name="connsiteY17" fmla="*/ 99863 h 170885"/>
                <a:gd name="connsiteX18" fmla="*/ 92007 w 459764"/>
                <a:gd name="connsiteY18" fmla="*/ 80493 h 170885"/>
                <a:gd name="connsiteX19" fmla="*/ 97387 w 459764"/>
                <a:gd name="connsiteY19" fmla="*/ 74305 h 170885"/>
                <a:gd name="connsiteX20" fmla="*/ 109493 w 459764"/>
                <a:gd name="connsiteY20" fmla="*/ 46596 h 170885"/>
                <a:gd name="connsiteX21" fmla="*/ 114605 w 459764"/>
                <a:gd name="connsiteY21" fmla="*/ 40677 h 170885"/>
                <a:gd name="connsiteX22" fmla="*/ 135051 w 459764"/>
                <a:gd name="connsiteY22" fmla="*/ 22921 h 170885"/>
                <a:gd name="connsiteX23" fmla="*/ 167603 w 459764"/>
                <a:gd name="connsiteY23" fmla="*/ 10277 h 170885"/>
                <a:gd name="connsiteX24" fmla="*/ 200155 w 459764"/>
                <a:gd name="connsiteY24" fmla="*/ 5435 h 170885"/>
                <a:gd name="connsiteX25" fmla="*/ 209302 w 459764"/>
                <a:gd name="connsiteY25" fmla="*/ 4897 h 170885"/>
                <a:gd name="connsiteX26" fmla="*/ 227326 w 459764"/>
                <a:gd name="connsiteY26" fmla="*/ 3552 h 170885"/>
                <a:gd name="connsiteX27" fmla="*/ 253153 w 459764"/>
                <a:gd name="connsiteY27" fmla="*/ 1130 h 170885"/>
                <a:gd name="connsiteX28" fmla="*/ 267949 w 459764"/>
                <a:gd name="connsiteY28" fmla="*/ 861 h 170885"/>
                <a:gd name="connsiteX29" fmla="*/ 287588 w 459764"/>
                <a:gd name="connsiteY29" fmla="*/ 1399 h 170885"/>
                <a:gd name="connsiteX30" fmla="*/ 288933 w 459764"/>
                <a:gd name="connsiteY30" fmla="*/ 4628 h 170885"/>
                <a:gd name="connsiteX31" fmla="*/ 270370 w 459764"/>
                <a:gd name="connsiteY31" fmla="*/ 7318 h 170885"/>
                <a:gd name="connsiteX32" fmla="*/ 262031 w 459764"/>
                <a:gd name="connsiteY32" fmla="*/ 12967 h 170885"/>
                <a:gd name="connsiteX33" fmla="*/ 257995 w 459764"/>
                <a:gd name="connsiteY33" fmla="*/ 15927 h 170885"/>
                <a:gd name="connsiteX34" fmla="*/ 257457 w 459764"/>
                <a:gd name="connsiteY34" fmla="*/ 24266 h 170885"/>
                <a:gd name="connsiteX35" fmla="*/ 258264 w 459764"/>
                <a:gd name="connsiteY35" fmla="*/ 32337 h 170885"/>
                <a:gd name="connsiteX36" fmla="*/ 265528 w 459764"/>
                <a:gd name="connsiteY36" fmla="*/ 29378 h 170885"/>
                <a:gd name="connsiteX37" fmla="*/ 299694 w 459764"/>
                <a:gd name="connsiteY37" fmla="*/ 31799 h 170885"/>
                <a:gd name="connsiteX38" fmla="*/ 322023 w 459764"/>
                <a:gd name="connsiteY38" fmla="*/ 40677 h 170885"/>
                <a:gd name="connsiteX39" fmla="*/ 345697 w 459764"/>
                <a:gd name="connsiteY39" fmla="*/ 54935 h 170885"/>
                <a:gd name="connsiteX40" fmla="*/ 371524 w 459764"/>
                <a:gd name="connsiteY40" fmla="*/ 73229 h 170885"/>
                <a:gd name="connsiteX41" fmla="*/ 377711 w 459764"/>
                <a:gd name="connsiteY41" fmla="*/ 72422 h 170885"/>
                <a:gd name="connsiteX42" fmla="*/ 384706 w 459764"/>
                <a:gd name="connsiteY42" fmla="*/ 64889 h 170885"/>
                <a:gd name="connsiteX43" fmla="*/ 389818 w 459764"/>
                <a:gd name="connsiteY43" fmla="*/ 63544 h 170885"/>
                <a:gd name="connsiteX44" fmla="*/ 391701 w 459764"/>
                <a:gd name="connsiteY44" fmla="*/ 67849 h 170885"/>
                <a:gd name="connsiteX45" fmla="*/ 391432 w 459764"/>
                <a:gd name="connsiteY45" fmla="*/ 82107 h 170885"/>
                <a:gd name="connsiteX46" fmla="*/ 391432 w 459764"/>
                <a:gd name="connsiteY46" fmla="*/ 89909 h 170885"/>
                <a:gd name="connsiteX47" fmla="*/ 397619 w 459764"/>
                <a:gd name="connsiteY47" fmla="*/ 93406 h 170885"/>
                <a:gd name="connsiteX48" fmla="*/ 426405 w 459764"/>
                <a:gd name="connsiteY48" fmla="*/ 83452 h 170885"/>
                <a:gd name="connsiteX49" fmla="*/ 436359 w 459764"/>
                <a:gd name="connsiteY49" fmla="*/ 80762 h 170885"/>
                <a:gd name="connsiteX50" fmla="*/ 441201 w 459764"/>
                <a:gd name="connsiteY50" fmla="*/ 82376 h 170885"/>
                <a:gd name="connsiteX51" fmla="*/ 459226 w 459764"/>
                <a:gd name="connsiteY51" fmla="*/ 89102 h 170885"/>
                <a:gd name="connsiteX52" fmla="*/ 459764 w 459764"/>
                <a:gd name="connsiteY52" fmla="*/ 90716 h 170885"/>
                <a:gd name="connsiteX53" fmla="*/ 450886 w 459764"/>
                <a:gd name="connsiteY53" fmla="*/ 95289 h 170885"/>
                <a:gd name="connsiteX54" fmla="*/ 432862 w 459764"/>
                <a:gd name="connsiteY54" fmla="*/ 94482 h 170885"/>
                <a:gd name="connsiteX55" fmla="*/ 421294 w 459764"/>
                <a:gd name="connsiteY55" fmla="*/ 98517 h 170885"/>
                <a:gd name="connsiteX56" fmla="*/ 409187 w 459764"/>
                <a:gd name="connsiteY56" fmla="*/ 105781 h 170885"/>
                <a:gd name="connsiteX57" fmla="*/ 400041 w 459764"/>
                <a:gd name="connsiteY57" fmla="*/ 113583 h 170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459764" h="170885">
                  <a:moveTo>
                    <a:pt x="400041" y="113583"/>
                  </a:moveTo>
                  <a:cubicBezTo>
                    <a:pt x="387934" y="104974"/>
                    <a:pt x="376097" y="95827"/>
                    <a:pt x="362646" y="89102"/>
                  </a:cubicBezTo>
                  <a:cubicBezTo>
                    <a:pt x="347850" y="81569"/>
                    <a:pt x="334398" y="71884"/>
                    <a:pt x="318257" y="66503"/>
                  </a:cubicBezTo>
                  <a:cubicBezTo>
                    <a:pt x="307765" y="63006"/>
                    <a:pt x="297542" y="64351"/>
                    <a:pt x="287050" y="65696"/>
                  </a:cubicBezTo>
                  <a:cubicBezTo>
                    <a:pt x="284091" y="65965"/>
                    <a:pt x="281669" y="66234"/>
                    <a:pt x="278710" y="65158"/>
                  </a:cubicBezTo>
                  <a:cubicBezTo>
                    <a:pt x="270908" y="61930"/>
                    <a:pt x="262838" y="60854"/>
                    <a:pt x="254767" y="58702"/>
                  </a:cubicBezTo>
                  <a:cubicBezTo>
                    <a:pt x="238356" y="54128"/>
                    <a:pt x="222484" y="57088"/>
                    <a:pt x="206611" y="58971"/>
                  </a:cubicBezTo>
                  <a:cubicBezTo>
                    <a:pt x="193967" y="60316"/>
                    <a:pt x="181592" y="64620"/>
                    <a:pt x="170831" y="71884"/>
                  </a:cubicBezTo>
                  <a:cubicBezTo>
                    <a:pt x="164374" y="76457"/>
                    <a:pt x="157380" y="79955"/>
                    <a:pt x="150385" y="83721"/>
                  </a:cubicBezTo>
                  <a:cubicBezTo>
                    <a:pt x="140700" y="88563"/>
                    <a:pt x="131822" y="95020"/>
                    <a:pt x="122137" y="100401"/>
                  </a:cubicBezTo>
                  <a:cubicBezTo>
                    <a:pt x="114874" y="104436"/>
                    <a:pt x="108148" y="109278"/>
                    <a:pt x="99539" y="110086"/>
                  </a:cubicBezTo>
                  <a:cubicBezTo>
                    <a:pt x="86088" y="111162"/>
                    <a:pt x="75058" y="118694"/>
                    <a:pt x="64028" y="125151"/>
                  </a:cubicBezTo>
                  <a:cubicBezTo>
                    <a:pt x="52998" y="131338"/>
                    <a:pt x="42506" y="138333"/>
                    <a:pt x="32014" y="145328"/>
                  </a:cubicBezTo>
                  <a:cubicBezTo>
                    <a:pt x="28517" y="147749"/>
                    <a:pt x="25557" y="150708"/>
                    <a:pt x="22329" y="153668"/>
                  </a:cubicBezTo>
                  <a:cubicBezTo>
                    <a:pt x="15065" y="159855"/>
                    <a:pt x="6726" y="164429"/>
                    <a:pt x="0" y="170885"/>
                  </a:cubicBezTo>
                  <a:cubicBezTo>
                    <a:pt x="2152" y="148556"/>
                    <a:pt x="13451" y="132146"/>
                    <a:pt x="31745" y="120039"/>
                  </a:cubicBezTo>
                  <a:cubicBezTo>
                    <a:pt x="33897" y="118694"/>
                    <a:pt x="34973" y="117080"/>
                    <a:pt x="35780" y="114928"/>
                  </a:cubicBezTo>
                  <a:cubicBezTo>
                    <a:pt x="38471" y="108202"/>
                    <a:pt x="43582" y="103629"/>
                    <a:pt x="49770" y="99863"/>
                  </a:cubicBezTo>
                  <a:cubicBezTo>
                    <a:pt x="62952" y="91254"/>
                    <a:pt x="77210" y="85873"/>
                    <a:pt x="92007" y="80493"/>
                  </a:cubicBezTo>
                  <a:cubicBezTo>
                    <a:pt x="95235" y="79417"/>
                    <a:pt x="96849" y="77533"/>
                    <a:pt x="97387" y="74305"/>
                  </a:cubicBezTo>
                  <a:cubicBezTo>
                    <a:pt x="99539" y="64351"/>
                    <a:pt x="103037" y="54666"/>
                    <a:pt x="109493" y="46596"/>
                  </a:cubicBezTo>
                  <a:cubicBezTo>
                    <a:pt x="111107" y="44443"/>
                    <a:pt x="112453" y="41753"/>
                    <a:pt x="114605" y="40677"/>
                  </a:cubicBezTo>
                  <a:cubicBezTo>
                    <a:pt x="122675" y="36104"/>
                    <a:pt x="128594" y="29109"/>
                    <a:pt x="135051" y="22921"/>
                  </a:cubicBezTo>
                  <a:cubicBezTo>
                    <a:pt x="144467" y="13774"/>
                    <a:pt x="156035" y="12429"/>
                    <a:pt x="167603" y="10277"/>
                  </a:cubicBezTo>
                  <a:cubicBezTo>
                    <a:pt x="178364" y="8394"/>
                    <a:pt x="189394" y="7049"/>
                    <a:pt x="200155" y="5435"/>
                  </a:cubicBezTo>
                  <a:cubicBezTo>
                    <a:pt x="203114" y="4897"/>
                    <a:pt x="206073" y="4628"/>
                    <a:pt x="209302" y="4897"/>
                  </a:cubicBezTo>
                  <a:cubicBezTo>
                    <a:pt x="215220" y="5435"/>
                    <a:pt x="221139" y="4897"/>
                    <a:pt x="227326" y="3552"/>
                  </a:cubicBezTo>
                  <a:cubicBezTo>
                    <a:pt x="235666" y="1668"/>
                    <a:pt x="244544" y="592"/>
                    <a:pt x="253153" y="1130"/>
                  </a:cubicBezTo>
                  <a:cubicBezTo>
                    <a:pt x="257995" y="1668"/>
                    <a:pt x="263107" y="1668"/>
                    <a:pt x="267949" y="861"/>
                  </a:cubicBezTo>
                  <a:cubicBezTo>
                    <a:pt x="274675" y="-484"/>
                    <a:pt x="281131" y="-215"/>
                    <a:pt x="287588" y="1399"/>
                  </a:cubicBezTo>
                  <a:cubicBezTo>
                    <a:pt x="289471" y="1937"/>
                    <a:pt x="291085" y="2475"/>
                    <a:pt x="288933" y="4628"/>
                  </a:cubicBezTo>
                  <a:cubicBezTo>
                    <a:pt x="283015" y="6242"/>
                    <a:pt x="276827" y="7587"/>
                    <a:pt x="270370" y="7318"/>
                  </a:cubicBezTo>
                  <a:cubicBezTo>
                    <a:pt x="265528" y="6242"/>
                    <a:pt x="264183" y="10277"/>
                    <a:pt x="262031" y="12967"/>
                  </a:cubicBezTo>
                  <a:cubicBezTo>
                    <a:pt x="260685" y="14044"/>
                    <a:pt x="259340" y="14851"/>
                    <a:pt x="257995" y="15927"/>
                  </a:cubicBezTo>
                  <a:cubicBezTo>
                    <a:pt x="252884" y="19962"/>
                    <a:pt x="252884" y="19962"/>
                    <a:pt x="257457" y="24266"/>
                  </a:cubicBezTo>
                  <a:cubicBezTo>
                    <a:pt x="259071" y="26688"/>
                    <a:pt x="257726" y="29378"/>
                    <a:pt x="258264" y="32337"/>
                  </a:cubicBezTo>
                  <a:cubicBezTo>
                    <a:pt x="260955" y="32337"/>
                    <a:pt x="262838" y="29916"/>
                    <a:pt x="265528" y="29378"/>
                  </a:cubicBezTo>
                  <a:cubicBezTo>
                    <a:pt x="276827" y="32875"/>
                    <a:pt x="288126" y="32606"/>
                    <a:pt x="299694" y="31799"/>
                  </a:cubicBezTo>
                  <a:cubicBezTo>
                    <a:pt x="308303" y="31261"/>
                    <a:pt x="315567" y="33951"/>
                    <a:pt x="322023" y="40677"/>
                  </a:cubicBezTo>
                  <a:cubicBezTo>
                    <a:pt x="328480" y="47403"/>
                    <a:pt x="337627" y="50631"/>
                    <a:pt x="345697" y="54935"/>
                  </a:cubicBezTo>
                  <a:cubicBezTo>
                    <a:pt x="355382" y="59778"/>
                    <a:pt x="363453" y="66503"/>
                    <a:pt x="371524" y="73229"/>
                  </a:cubicBezTo>
                  <a:cubicBezTo>
                    <a:pt x="374483" y="75919"/>
                    <a:pt x="376097" y="75919"/>
                    <a:pt x="377711" y="72422"/>
                  </a:cubicBezTo>
                  <a:cubicBezTo>
                    <a:pt x="379326" y="69194"/>
                    <a:pt x="382285" y="67310"/>
                    <a:pt x="384706" y="64889"/>
                  </a:cubicBezTo>
                  <a:cubicBezTo>
                    <a:pt x="386051" y="63544"/>
                    <a:pt x="387665" y="62737"/>
                    <a:pt x="389818" y="63544"/>
                  </a:cubicBezTo>
                  <a:cubicBezTo>
                    <a:pt x="391701" y="64351"/>
                    <a:pt x="391701" y="66234"/>
                    <a:pt x="391701" y="67849"/>
                  </a:cubicBezTo>
                  <a:cubicBezTo>
                    <a:pt x="391701" y="72691"/>
                    <a:pt x="391970" y="77264"/>
                    <a:pt x="391432" y="82107"/>
                  </a:cubicBezTo>
                  <a:cubicBezTo>
                    <a:pt x="391163" y="84797"/>
                    <a:pt x="391163" y="87487"/>
                    <a:pt x="391432" y="89909"/>
                  </a:cubicBezTo>
                  <a:cubicBezTo>
                    <a:pt x="391970" y="95827"/>
                    <a:pt x="392508" y="95827"/>
                    <a:pt x="397619" y="93406"/>
                  </a:cubicBezTo>
                  <a:cubicBezTo>
                    <a:pt x="406766" y="89102"/>
                    <a:pt x="415913" y="83990"/>
                    <a:pt x="426405" y="83452"/>
                  </a:cubicBezTo>
                  <a:cubicBezTo>
                    <a:pt x="429902" y="83183"/>
                    <a:pt x="432862" y="81300"/>
                    <a:pt x="436359" y="80762"/>
                  </a:cubicBezTo>
                  <a:cubicBezTo>
                    <a:pt x="437973" y="81031"/>
                    <a:pt x="439318" y="82914"/>
                    <a:pt x="441201" y="82376"/>
                  </a:cubicBezTo>
                  <a:cubicBezTo>
                    <a:pt x="447927" y="82914"/>
                    <a:pt x="454384" y="83990"/>
                    <a:pt x="459226" y="89102"/>
                  </a:cubicBezTo>
                  <a:cubicBezTo>
                    <a:pt x="459495" y="89640"/>
                    <a:pt x="459764" y="90178"/>
                    <a:pt x="459764" y="90716"/>
                  </a:cubicBezTo>
                  <a:cubicBezTo>
                    <a:pt x="458688" y="95827"/>
                    <a:pt x="454384" y="95558"/>
                    <a:pt x="450886" y="95289"/>
                  </a:cubicBezTo>
                  <a:cubicBezTo>
                    <a:pt x="444968" y="95020"/>
                    <a:pt x="439049" y="93406"/>
                    <a:pt x="432862" y="94482"/>
                  </a:cubicBezTo>
                  <a:cubicBezTo>
                    <a:pt x="428826" y="95289"/>
                    <a:pt x="424791" y="96096"/>
                    <a:pt x="421294" y="98517"/>
                  </a:cubicBezTo>
                  <a:cubicBezTo>
                    <a:pt x="417258" y="101208"/>
                    <a:pt x="413223" y="103629"/>
                    <a:pt x="409187" y="105781"/>
                  </a:cubicBezTo>
                  <a:cubicBezTo>
                    <a:pt x="404614" y="106588"/>
                    <a:pt x="401386" y="109278"/>
                    <a:pt x="400041" y="113583"/>
                  </a:cubicBezTo>
                  <a:close/>
                </a:path>
              </a:pathLst>
            </a:custGeom>
            <a:solidFill>
              <a:srgbClr val="759C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0" name="Полилиния: фигура 1199">
              <a:extLst>
                <a:ext uri="{FF2B5EF4-FFF2-40B4-BE49-F238E27FC236}">
                  <a16:creationId xmlns:a16="http://schemas.microsoft.com/office/drawing/2014/main" id="{BA8CA180-2107-F693-533B-57254135BF9C}"/>
                </a:ext>
              </a:extLst>
            </p:cNvPr>
            <p:cNvSpPr/>
            <p:nvPr/>
          </p:nvSpPr>
          <p:spPr>
            <a:xfrm>
              <a:off x="4419413" y="6983512"/>
              <a:ext cx="208786" cy="361052"/>
            </a:xfrm>
            <a:custGeom>
              <a:avLst/>
              <a:gdLst>
                <a:gd name="connsiteX0" fmla="*/ 121159 w 208786"/>
                <a:gd name="connsiteY0" fmla="*/ 244006 h 361052"/>
                <a:gd name="connsiteX1" fmla="*/ 122504 w 208786"/>
                <a:gd name="connsiteY1" fmla="*/ 245620 h 361052"/>
                <a:gd name="connsiteX2" fmla="*/ 120890 w 208786"/>
                <a:gd name="connsiteY2" fmla="*/ 253153 h 361052"/>
                <a:gd name="connsiteX3" fmla="*/ 112550 w 208786"/>
                <a:gd name="connsiteY3" fmla="*/ 265797 h 361052"/>
                <a:gd name="connsiteX4" fmla="*/ 121697 w 208786"/>
                <a:gd name="connsiteY4" fmla="*/ 252615 h 361052"/>
                <a:gd name="connsiteX5" fmla="*/ 124387 w 208786"/>
                <a:gd name="connsiteY5" fmla="*/ 251270 h 361052"/>
                <a:gd name="connsiteX6" fmla="*/ 135148 w 208786"/>
                <a:gd name="connsiteY6" fmla="*/ 267411 h 361052"/>
                <a:gd name="connsiteX7" fmla="*/ 138915 w 208786"/>
                <a:gd name="connsiteY7" fmla="*/ 268487 h 361052"/>
                <a:gd name="connsiteX8" fmla="*/ 137839 w 208786"/>
                <a:gd name="connsiteY8" fmla="*/ 278441 h 361052"/>
                <a:gd name="connsiteX9" fmla="*/ 141874 w 208786"/>
                <a:gd name="connsiteY9" fmla="*/ 275213 h 361052"/>
                <a:gd name="connsiteX10" fmla="*/ 140798 w 208786"/>
                <a:gd name="connsiteY10" fmla="*/ 280324 h 361052"/>
                <a:gd name="connsiteX11" fmla="*/ 147793 w 208786"/>
                <a:gd name="connsiteY11" fmla="*/ 280324 h 361052"/>
                <a:gd name="connsiteX12" fmla="*/ 150214 w 208786"/>
                <a:gd name="connsiteY12" fmla="*/ 295390 h 361052"/>
                <a:gd name="connsiteX13" fmla="*/ 155056 w 208786"/>
                <a:gd name="connsiteY13" fmla="*/ 293238 h 361052"/>
                <a:gd name="connsiteX14" fmla="*/ 160706 w 208786"/>
                <a:gd name="connsiteY14" fmla="*/ 293776 h 361052"/>
                <a:gd name="connsiteX15" fmla="*/ 160975 w 208786"/>
                <a:gd name="connsiteY15" fmla="*/ 305344 h 361052"/>
                <a:gd name="connsiteX16" fmla="*/ 160975 w 208786"/>
                <a:gd name="connsiteY16" fmla="*/ 311800 h 361052"/>
                <a:gd name="connsiteX17" fmla="*/ 165817 w 208786"/>
                <a:gd name="connsiteY17" fmla="*/ 306420 h 361052"/>
                <a:gd name="connsiteX18" fmla="*/ 166893 w 208786"/>
                <a:gd name="connsiteY18" fmla="*/ 304537 h 361052"/>
                <a:gd name="connsiteX19" fmla="*/ 173350 w 208786"/>
                <a:gd name="connsiteY19" fmla="*/ 312338 h 361052"/>
                <a:gd name="connsiteX20" fmla="*/ 174426 w 208786"/>
                <a:gd name="connsiteY20" fmla="*/ 332246 h 361052"/>
                <a:gd name="connsiteX21" fmla="*/ 177385 w 208786"/>
                <a:gd name="connsiteY21" fmla="*/ 327942 h 361052"/>
                <a:gd name="connsiteX22" fmla="*/ 180076 w 208786"/>
                <a:gd name="connsiteY22" fmla="*/ 334398 h 361052"/>
                <a:gd name="connsiteX23" fmla="*/ 179807 w 208786"/>
                <a:gd name="connsiteY23" fmla="*/ 340586 h 361052"/>
                <a:gd name="connsiteX24" fmla="*/ 183304 w 208786"/>
                <a:gd name="connsiteY24" fmla="*/ 337896 h 361052"/>
                <a:gd name="connsiteX25" fmla="*/ 186263 w 208786"/>
                <a:gd name="connsiteY25" fmla="*/ 333860 h 361052"/>
                <a:gd name="connsiteX26" fmla="*/ 185994 w 208786"/>
                <a:gd name="connsiteY26" fmla="*/ 320409 h 361052"/>
                <a:gd name="connsiteX27" fmla="*/ 187070 w 208786"/>
                <a:gd name="connsiteY27" fmla="*/ 313952 h 361052"/>
                <a:gd name="connsiteX28" fmla="*/ 192182 w 208786"/>
                <a:gd name="connsiteY28" fmla="*/ 315029 h 361052"/>
                <a:gd name="connsiteX29" fmla="*/ 186263 w 208786"/>
                <a:gd name="connsiteY29" fmla="*/ 308841 h 361052"/>
                <a:gd name="connsiteX30" fmla="*/ 186801 w 208786"/>
                <a:gd name="connsiteY30" fmla="*/ 306689 h 361052"/>
                <a:gd name="connsiteX31" fmla="*/ 199445 w 208786"/>
                <a:gd name="connsiteY31" fmla="*/ 311531 h 361052"/>
                <a:gd name="connsiteX32" fmla="*/ 201060 w 208786"/>
                <a:gd name="connsiteY32" fmla="*/ 310993 h 361052"/>
                <a:gd name="connsiteX33" fmla="*/ 203750 w 208786"/>
                <a:gd name="connsiteY33" fmla="*/ 313414 h 361052"/>
                <a:gd name="connsiteX34" fmla="*/ 207516 w 208786"/>
                <a:gd name="connsiteY34" fmla="*/ 357804 h 361052"/>
                <a:gd name="connsiteX35" fmla="*/ 202136 w 208786"/>
                <a:gd name="connsiteY35" fmla="*/ 360494 h 361052"/>
                <a:gd name="connsiteX36" fmla="*/ 186801 w 208786"/>
                <a:gd name="connsiteY36" fmla="*/ 353230 h 361052"/>
                <a:gd name="connsiteX37" fmla="*/ 179807 w 208786"/>
                <a:gd name="connsiteY37" fmla="*/ 350002 h 361052"/>
                <a:gd name="connsiteX38" fmla="*/ 163396 w 208786"/>
                <a:gd name="connsiteY38" fmla="*/ 340317 h 361052"/>
                <a:gd name="connsiteX39" fmla="*/ 121428 w 208786"/>
                <a:gd name="connsiteY39" fmla="*/ 311262 h 361052"/>
                <a:gd name="connsiteX40" fmla="*/ 91297 w 208786"/>
                <a:gd name="connsiteY40" fmla="*/ 287050 h 361052"/>
                <a:gd name="connsiteX41" fmla="*/ 85110 w 208786"/>
                <a:gd name="connsiteY41" fmla="*/ 280324 h 361052"/>
                <a:gd name="connsiteX42" fmla="*/ 74349 w 208786"/>
                <a:gd name="connsiteY42" fmla="*/ 270370 h 361052"/>
                <a:gd name="connsiteX43" fmla="*/ 68699 w 208786"/>
                <a:gd name="connsiteY43" fmla="*/ 266604 h 361052"/>
                <a:gd name="connsiteX44" fmla="*/ 52289 w 208786"/>
                <a:gd name="connsiteY44" fmla="*/ 248041 h 361052"/>
                <a:gd name="connsiteX45" fmla="*/ 48253 w 208786"/>
                <a:gd name="connsiteY45" fmla="*/ 240778 h 361052"/>
                <a:gd name="connsiteX46" fmla="*/ 40452 w 208786"/>
                <a:gd name="connsiteY46" fmla="*/ 229748 h 361052"/>
                <a:gd name="connsiteX47" fmla="*/ 37223 w 208786"/>
                <a:gd name="connsiteY47" fmla="*/ 224636 h 361052"/>
                <a:gd name="connsiteX48" fmla="*/ 35878 w 208786"/>
                <a:gd name="connsiteY48" fmla="*/ 223022 h 361052"/>
                <a:gd name="connsiteX49" fmla="*/ 14625 w 208786"/>
                <a:gd name="connsiteY49" fmla="*/ 184551 h 361052"/>
                <a:gd name="connsiteX50" fmla="*/ 12473 w 208786"/>
                <a:gd name="connsiteY50" fmla="*/ 179978 h 361052"/>
                <a:gd name="connsiteX51" fmla="*/ 8707 w 208786"/>
                <a:gd name="connsiteY51" fmla="*/ 164643 h 361052"/>
                <a:gd name="connsiteX52" fmla="*/ 2519 w 208786"/>
                <a:gd name="connsiteY52" fmla="*/ 144736 h 361052"/>
                <a:gd name="connsiteX53" fmla="*/ 3864 w 208786"/>
                <a:gd name="connsiteY53" fmla="*/ 121599 h 361052"/>
                <a:gd name="connsiteX54" fmla="*/ 3864 w 208786"/>
                <a:gd name="connsiteY54" fmla="*/ 114605 h 361052"/>
                <a:gd name="connsiteX55" fmla="*/ 2250 w 208786"/>
                <a:gd name="connsiteY55" fmla="*/ 80708 h 361052"/>
                <a:gd name="connsiteX56" fmla="*/ 4133 w 208786"/>
                <a:gd name="connsiteY56" fmla="*/ 55150 h 361052"/>
                <a:gd name="connsiteX57" fmla="*/ 17046 w 208786"/>
                <a:gd name="connsiteY57" fmla="*/ 23405 h 361052"/>
                <a:gd name="connsiteX58" fmla="*/ 26731 w 208786"/>
                <a:gd name="connsiteY58" fmla="*/ 6188 h 361052"/>
                <a:gd name="connsiteX59" fmla="*/ 28883 w 208786"/>
                <a:gd name="connsiteY59" fmla="*/ 0 h 361052"/>
                <a:gd name="connsiteX60" fmla="*/ 30229 w 208786"/>
                <a:gd name="connsiteY60" fmla="*/ 50846 h 361052"/>
                <a:gd name="connsiteX61" fmla="*/ 45563 w 208786"/>
                <a:gd name="connsiteY61" fmla="*/ 110300 h 361052"/>
                <a:gd name="connsiteX62" fmla="*/ 53365 w 208786"/>
                <a:gd name="connsiteY62" fmla="*/ 128325 h 361052"/>
                <a:gd name="connsiteX63" fmla="*/ 41528 w 208786"/>
                <a:gd name="connsiteY63" fmla="*/ 124828 h 361052"/>
                <a:gd name="connsiteX64" fmla="*/ 30229 w 208786"/>
                <a:gd name="connsiteY64" fmla="*/ 119178 h 361052"/>
                <a:gd name="connsiteX65" fmla="*/ 31843 w 208786"/>
                <a:gd name="connsiteY65" fmla="*/ 120254 h 361052"/>
                <a:gd name="connsiteX66" fmla="*/ 36685 w 208786"/>
                <a:gd name="connsiteY66" fmla="*/ 133706 h 361052"/>
                <a:gd name="connsiteX67" fmla="*/ 42335 w 208786"/>
                <a:gd name="connsiteY67" fmla="*/ 133706 h 361052"/>
                <a:gd name="connsiteX68" fmla="*/ 45294 w 208786"/>
                <a:gd name="connsiteY68" fmla="*/ 135051 h 361052"/>
                <a:gd name="connsiteX69" fmla="*/ 43949 w 208786"/>
                <a:gd name="connsiteY69" fmla="*/ 137741 h 361052"/>
                <a:gd name="connsiteX70" fmla="*/ 36685 w 208786"/>
                <a:gd name="connsiteY70" fmla="*/ 142852 h 361052"/>
                <a:gd name="connsiteX71" fmla="*/ 15701 w 208786"/>
                <a:gd name="connsiteY71" fmla="*/ 164913 h 361052"/>
                <a:gd name="connsiteX72" fmla="*/ 49867 w 208786"/>
                <a:gd name="connsiteY72" fmla="*/ 136665 h 361052"/>
                <a:gd name="connsiteX73" fmla="*/ 59552 w 208786"/>
                <a:gd name="connsiteY73" fmla="*/ 140969 h 361052"/>
                <a:gd name="connsiteX74" fmla="*/ 65471 w 208786"/>
                <a:gd name="connsiteY74" fmla="*/ 153613 h 361052"/>
                <a:gd name="connsiteX75" fmla="*/ 81612 w 208786"/>
                <a:gd name="connsiteY75" fmla="*/ 178633 h 361052"/>
                <a:gd name="connsiteX76" fmla="*/ 86186 w 208786"/>
                <a:gd name="connsiteY76" fmla="*/ 182668 h 361052"/>
                <a:gd name="connsiteX77" fmla="*/ 79191 w 208786"/>
                <a:gd name="connsiteY77" fmla="*/ 184551 h 361052"/>
                <a:gd name="connsiteX78" fmla="*/ 32919 w 208786"/>
                <a:gd name="connsiteY78" fmla="*/ 182130 h 361052"/>
                <a:gd name="connsiteX79" fmla="*/ 58207 w 208786"/>
                <a:gd name="connsiteY79" fmla="*/ 184820 h 361052"/>
                <a:gd name="connsiteX80" fmla="*/ 69506 w 208786"/>
                <a:gd name="connsiteY80" fmla="*/ 186973 h 361052"/>
                <a:gd name="connsiteX81" fmla="*/ 69237 w 208786"/>
                <a:gd name="connsiteY81" fmla="*/ 189394 h 361052"/>
                <a:gd name="connsiteX82" fmla="*/ 52827 w 208786"/>
                <a:gd name="connsiteY82" fmla="*/ 194774 h 361052"/>
                <a:gd name="connsiteX83" fmla="*/ 37492 w 208786"/>
                <a:gd name="connsiteY83" fmla="*/ 198272 h 361052"/>
                <a:gd name="connsiteX84" fmla="*/ 60359 w 208786"/>
                <a:gd name="connsiteY84" fmla="*/ 195581 h 361052"/>
                <a:gd name="connsiteX85" fmla="*/ 70582 w 208786"/>
                <a:gd name="connsiteY85" fmla="*/ 192353 h 361052"/>
                <a:gd name="connsiteX86" fmla="*/ 75156 w 208786"/>
                <a:gd name="connsiteY86" fmla="*/ 192891 h 361052"/>
                <a:gd name="connsiteX87" fmla="*/ 72465 w 208786"/>
                <a:gd name="connsiteY87" fmla="*/ 197465 h 361052"/>
                <a:gd name="connsiteX88" fmla="*/ 66278 w 208786"/>
                <a:gd name="connsiteY88" fmla="*/ 201500 h 361052"/>
                <a:gd name="connsiteX89" fmla="*/ 54979 w 208786"/>
                <a:gd name="connsiteY89" fmla="*/ 212530 h 361052"/>
                <a:gd name="connsiteX90" fmla="*/ 51751 w 208786"/>
                <a:gd name="connsiteY90" fmla="*/ 216565 h 361052"/>
                <a:gd name="connsiteX91" fmla="*/ 60359 w 208786"/>
                <a:gd name="connsiteY91" fmla="*/ 208495 h 361052"/>
                <a:gd name="connsiteX92" fmla="*/ 86993 w 208786"/>
                <a:gd name="connsiteY92" fmla="*/ 190470 h 361052"/>
                <a:gd name="connsiteX93" fmla="*/ 91028 w 208786"/>
                <a:gd name="connsiteY93" fmla="*/ 190201 h 361052"/>
                <a:gd name="connsiteX94" fmla="*/ 93450 w 208786"/>
                <a:gd name="connsiteY94" fmla="*/ 199348 h 361052"/>
                <a:gd name="connsiteX95" fmla="*/ 111205 w 208786"/>
                <a:gd name="connsiteY95" fmla="*/ 230017 h 361052"/>
                <a:gd name="connsiteX96" fmla="*/ 117931 w 208786"/>
                <a:gd name="connsiteY96" fmla="*/ 239163 h 361052"/>
                <a:gd name="connsiteX97" fmla="*/ 109053 w 208786"/>
                <a:gd name="connsiteY97" fmla="*/ 255036 h 361052"/>
                <a:gd name="connsiteX98" fmla="*/ 121159 w 208786"/>
                <a:gd name="connsiteY98" fmla="*/ 244006 h 36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208786" h="361052">
                  <a:moveTo>
                    <a:pt x="121159" y="244006"/>
                  </a:moveTo>
                  <a:cubicBezTo>
                    <a:pt x="121697" y="244544"/>
                    <a:pt x="121966" y="245082"/>
                    <a:pt x="122504" y="245620"/>
                  </a:cubicBezTo>
                  <a:cubicBezTo>
                    <a:pt x="124656" y="248579"/>
                    <a:pt x="122235" y="251001"/>
                    <a:pt x="120890" y="253153"/>
                  </a:cubicBezTo>
                  <a:cubicBezTo>
                    <a:pt x="118469" y="257726"/>
                    <a:pt x="114702" y="261224"/>
                    <a:pt x="112550" y="265797"/>
                  </a:cubicBezTo>
                  <a:cubicBezTo>
                    <a:pt x="114972" y="260954"/>
                    <a:pt x="119007" y="257188"/>
                    <a:pt x="121697" y="252615"/>
                  </a:cubicBezTo>
                  <a:cubicBezTo>
                    <a:pt x="122235" y="251539"/>
                    <a:pt x="123042" y="251001"/>
                    <a:pt x="124387" y="251270"/>
                  </a:cubicBezTo>
                  <a:cubicBezTo>
                    <a:pt x="127885" y="256650"/>
                    <a:pt x="131651" y="262031"/>
                    <a:pt x="135148" y="267411"/>
                  </a:cubicBezTo>
                  <a:cubicBezTo>
                    <a:pt x="135955" y="268756"/>
                    <a:pt x="137032" y="269563"/>
                    <a:pt x="138915" y="268487"/>
                  </a:cubicBezTo>
                  <a:cubicBezTo>
                    <a:pt x="141067" y="271985"/>
                    <a:pt x="137301" y="274944"/>
                    <a:pt x="137839" y="278441"/>
                  </a:cubicBezTo>
                  <a:cubicBezTo>
                    <a:pt x="139184" y="277365"/>
                    <a:pt x="139453" y="274944"/>
                    <a:pt x="141874" y="275213"/>
                  </a:cubicBezTo>
                  <a:cubicBezTo>
                    <a:pt x="142412" y="276827"/>
                    <a:pt x="141336" y="278172"/>
                    <a:pt x="140798" y="280324"/>
                  </a:cubicBezTo>
                  <a:cubicBezTo>
                    <a:pt x="143488" y="278172"/>
                    <a:pt x="145640" y="277903"/>
                    <a:pt x="147793" y="280324"/>
                  </a:cubicBezTo>
                  <a:cubicBezTo>
                    <a:pt x="151828" y="284898"/>
                    <a:pt x="156401" y="288933"/>
                    <a:pt x="150214" y="295390"/>
                  </a:cubicBezTo>
                  <a:cubicBezTo>
                    <a:pt x="153173" y="296197"/>
                    <a:pt x="154249" y="294583"/>
                    <a:pt x="155056" y="293238"/>
                  </a:cubicBezTo>
                  <a:cubicBezTo>
                    <a:pt x="157478" y="288933"/>
                    <a:pt x="159361" y="291623"/>
                    <a:pt x="160706" y="293776"/>
                  </a:cubicBezTo>
                  <a:cubicBezTo>
                    <a:pt x="163127" y="297542"/>
                    <a:pt x="162051" y="301308"/>
                    <a:pt x="160975" y="305344"/>
                  </a:cubicBezTo>
                  <a:cubicBezTo>
                    <a:pt x="160437" y="307496"/>
                    <a:pt x="158016" y="310724"/>
                    <a:pt x="160975" y="311800"/>
                  </a:cubicBezTo>
                  <a:cubicBezTo>
                    <a:pt x="163396" y="312607"/>
                    <a:pt x="165279" y="309379"/>
                    <a:pt x="165817" y="306420"/>
                  </a:cubicBezTo>
                  <a:cubicBezTo>
                    <a:pt x="166086" y="305613"/>
                    <a:pt x="166624" y="305075"/>
                    <a:pt x="166893" y="304537"/>
                  </a:cubicBezTo>
                  <a:cubicBezTo>
                    <a:pt x="170929" y="305613"/>
                    <a:pt x="172274" y="308841"/>
                    <a:pt x="173350" y="312338"/>
                  </a:cubicBezTo>
                  <a:cubicBezTo>
                    <a:pt x="175233" y="318795"/>
                    <a:pt x="175771" y="325521"/>
                    <a:pt x="174426" y="332246"/>
                  </a:cubicBezTo>
                  <a:cubicBezTo>
                    <a:pt x="174695" y="330363"/>
                    <a:pt x="175502" y="328749"/>
                    <a:pt x="177385" y="327942"/>
                  </a:cubicBezTo>
                  <a:cubicBezTo>
                    <a:pt x="180614" y="329018"/>
                    <a:pt x="179538" y="332246"/>
                    <a:pt x="180076" y="334398"/>
                  </a:cubicBezTo>
                  <a:cubicBezTo>
                    <a:pt x="180345" y="336282"/>
                    <a:pt x="179807" y="338434"/>
                    <a:pt x="179807" y="340586"/>
                  </a:cubicBezTo>
                  <a:cubicBezTo>
                    <a:pt x="181421" y="340048"/>
                    <a:pt x="181690" y="338165"/>
                    <a:pt x="183304" y="337896"/>
                  </a:cubicBezTo>
                  <a:cubicBezTo>
                    <a:pt x="186801" y="338165"/>
                    <a:pt x="185994" y="335475"/>
                    <a:pt x="186263" y="333860"/>
                  </a:cubicBezTo>
                  <a:cubicBezTo>
                    <a:pt x="186263" y="329287"/>
                    <a:pt x="185994" y="324983"/>
                    <a:pt x="185994" y="320409"/>
                  </a:cubicBezTo>
                  <a:cubicBezTo>
                    <a:pt x="185994" y="318257"/>
                    <a:pt x="185187" y="315836"/>
                    <a:pt x="187070" y="313952"/>
                  </a:cubicBezTo>
                  <a:cubicBezTo>
                    <a:pt x="188953" y="313145"/>
                    <a:pt x="190299" y="314760"/>
                    <a:pt x="192182" y="315029"/>
                  </a:cubicBezTo>
                  <a:cubicBezTo>
                    <a:pt x="191375" y="311531"/>
                    <a:pt x="187608" y="311531"/>
                    <a:pt x="186263" y="308841"/>
                  </a:cubicBezTo>
                  <a:cubicBezTo>
                    <a:pt x="185994" y="308034"/>
                    <a:pt x="185994" y="307227"/>
                    <a:pt x="186801" y="306689"/>
                  </a:cubicBezTo>
                  <a:cubicBezTo>
                    <a:pt x="191106" y="308034"/>
                    <a:pt x="196486" y="306689"/>
                    <a:pt x="199445" y="311531"/>
                  </a:cubicBezTo>
                  <a:cubicBezTo>
                    <a:pt x="199445" y="311531"/>
                    <a:pt x="200522" y="311262"/>
                    <a:pt x="201060" y="310993"/>
                  </a:cubicBezTo>
                  <a:cubicBezTo>
                    <a:pt x="202674" y="310993"/>
                    <a:pt x="203212" y="312338"/>
                    <a:pt x="203750" y="313414"/>
                  </a:cubicBezTo>
                  <a:cubicBezTo>
                    <a:pt x="209937" y="327942"/>
                    <a:pt x="209399" y="342738"/>
                    <a:pt x="207516" y="357804"/>
                  </a:cubicBezTo>
                  <a:cubicBezTo>
                    <a:pt x="206978" y="361301"/>
                    <a:pt x="205095" y="361570"/>
                    <a:pt x="202136" y="360494"/>
                  </a:cubicBezTo>
                  <a:cubicBezTo>
                    <a:pt x="196755" y="358611"/>
                    <a:pt x="191913" y="355651"/>
                    <a:pt x="186801" y="353230"/>
                  </a:cubicBezTo>
                  <a:cubicBezTo>
                    <a:pt x="184111" y="352692"/>
                    <a:pt x="182766" y="350002"/>
                    <a:pt x="179807" y="350002"/>
                  </a:cubicBezTo>
                  <a:cubicBezTo>
                    <a:pt x="173619" y="347850"/>
                    <a:pt x="169046" y="343276"/>
                    <a:pt x="163396" y="340317"/>
                  </a:cubicBezTo>
                  <a:cubicBezTo>
                    <a:pt x="148331" y="332246"/>
                    <a:pt x="134341" y="322292"/>
                    <a:pt x="121428" y="311262"/>
                  </a:cubicBezTo>
                  <a:cubicBezTo>
                    <a:pt x="111743" y="302922"/>
                    <a:pt x="100713" y="295928"/>
                    <a:pt x="91297" y="287050"/>
                  </a:cubicBezTo>
                  <a:cubicBezTo>
                    <a:pt x="89145" y="284898"/>
                    <a:pt x="86993" y="283015"/>
                    <a:pt x="85110" y="280324"/>
                  </a:cubicBezTo>
                  <a:cubicBezTo>
                    <a:pt x="83227" y="275213"/>
                    <a:pt x="78653" y="272792"/>
                    <a:pt x="74349" y="270370"/>
                  </a:cubicBezTo>
                  <a:cubicBezTo>
                    <a:pt x="72465" y="269294"/>
                    <a:pt x="70313" y="268487"/>
                    <a:pt x="68699" y="266604"/>
                  </a:cubicBezTo>
                  <a:cubicBezTo>
                    <a:pt x="63050" y="260685"/>
                    <a:pt x="57669" y="254229"/>
                    <a:pt x="52289" y="248041"/>
                  </a:cubicBezTo>
                  <a:cubicBezTo>
                    <a:pt x="50405" y="245889"/>
                    <a:pt x="48791" y="243737"/>
                    <a:pt x="48253" y="240778"/>
                  </a:cubicBezTo>
                  <a:cubicBezTo>
                    <a:pt x="47715" y="235666"/>
                    <a:pt x="42335" y="233783"/>
                    <a:pt x="40452" y="229748"/>
                  </a:cubicBezTo>
                  <a:cubicBezTo>
                    <a:pt x="40182" y="227595"/>
                    <a:pt x="37761" y="226788"/>
                    <a:pt x="37223" y="224636"/>
                  </a:cubicBezTo>
                  <a:cubicBezTo>
                    <a:pt x="36685" y="224098"/>
                    <a:pt x="36416" y="223560"/>
                    <a:pt x="35878" y="223022"/>
                  </a:cubicBezTo>
                  <a:cubicBezTo>
                    <a:pt x="27538" y="210916"/>
                    <a:pt x="21082" y="197734"/>
                    <a:pt x="14625" y="184551"/>
                  </a:cubicBezTo>
                  <a:cubicBezTo>
                    <a:pt x="13818" y="182937"/>
                    <a:pt x="12742" y="181592"/>
                    <a:pt x="12473" y="179978"/>
                  </a:cubicBezTo>
                  <a:cubicBezTo>
                    <a:pt x="9245" y="175404"/>
                    <a:pt x="10321" y="169755"/>
                    <a:pt x="8707" y="164643"/>
                  </a:cubicBezTo>
                  <a:cubicBezTo>
                    <a:pt x="6285" y="158187"/>
                    <a:pt x="4940" y="151192"/>
                    <a:pt x="2519" y="144736"/>
                  </a:cubicBezTo>
                  <a:cubicBezTo>
                    <a:pt x="-440" y="136934"/>
                    <a:pt x="636" y="129132"/>
                    <a:pt x="3864" y="121599"/>
                  </a:cubicBezTo>
                  <a:cubicBezTo>
                    <a:pt x="4940" y="119178"/>
                    <a:pt x="4940" y="117026"/>
                    <a:pt x="3864" y="114605"/>
                  </a:cubicBezTo>
                  <a:cubicBezTo>
                    <a:pt x="-978" y="103575"/>
                    <a:pt x="-978" y="91738"/>
                    <a:pt x="2250" y="80708"/>
                  </a:cubicBezTo>
                  <a:cubicBezTo>
                    <a:pt x="4940" y="72099"/>
                    <a:pt x="4402" y="63490"/>
                    <a:pt x="4133" y="55150"/>
                  </a:cubicBezTo>
                  <a:cubicBezTo>
                    <a:pt x="3595" y="42237"/>
                    <a:pt x="6823" y="31476"/>
                    <a:pt x="17046" y="23405"/>
                  </a:cubicBezTo>
                  <a:cubicBezTo>
                    <a:pt x="22696" y="18832"/>
                    <a:pt x="27538" y="14258"/>
                    <a:pt x="26731" y="6188"/>
                  </a:cubicBezTo>
                  <a:cubicBezTo>
                    <a:pt x="26462" y="4304"/>
                    <a:pt x="26731" y="1614"/>
                    <a:pt x="28883" y="0"/>
                  </a:cubicBezTo>
                  <a:cubicBezTo>
                    <a:pt x="28614" y="16949"/>
                    <a:pt x="28883" y="33897"/>
                    <a:pt x="30229" y="50846"/>
                  </a:cubicBezTo>
                  <a:cubicBezTo>
                    <a:pt x="32112" y="71561"/>
                    <a:pt x="37492" y="91200"/>
                    <a:pt x="45563" y="110300"/>
                  </a:cubicBezTo>
                  <a:cubicBezTo>
                    <a:pt x="48253" y="116219"/>
                    <a:pt x="49060" y="122945"/>
                    <a:pt x="53365" y="128325"/>
                  </a:cubicBezTo>
                  <a:cubicBezTo>
                    <a:pt x="48522" y="130208"/>
                    <a:pt x="45025" y="126980"/>
                    <a:pt x="41528" y="124828"/>
                  </a:cubicBezTo>
                  <a:cubicBezTo>
                    <a:pt x="37761" y="122676"/>
                    <a:pt x="34264" y="119985"/>
                    <a:pt x="30229" y="119178"/>
                  </a:cubicBezTo>
                  <a:cubicBezTo>
                    <a:pt x="30498" y="119447"/>
                    <a:pt x="31305" y="119716"/>
                    <a:pt x="31843" y="120254"/>
                  </a:cubicBezTo>
                  <a:cubicBezTo>
                    <a:pt x="39375" y="125366"/>
                    <a:pt x="39644" y="125366"/>
                    <a:pt x="36685" y="133706"/>
                  </a:cubicBezTo>
                  <a:cubicBezTo>
                    <a:pt x="38568" y="134782"/>
                    <a:pt x="40452" y="133437"/>
                    <a:pt x="42335" y="133706"/>
                  </a:cubicBezTo>
                  <a:cubicBezTo>
                    <a:pt x="43411" y="133706"/>
                    <a:pt x="44756" y="133706"/>
                    <a:pt x="45294" y="135051"/>
                  </a:cubicBezTo>
                  <a:cubicBezTo>
                    <a:pt x="45832" y="136396"/>
                    <a:pt x="44756" y="137203"/>
                    <a:pt x="43949" y="137741"/>
                  </a:cubicBezTo>
                  <a:cubicBezTo>
                    <a:pt x="41528" y="139355"/>
                    <a:pt x="39375" y="141776"/>
                    <a:pt x="36685" y="142852"/>
                  </a:cubicBezTo>
                  <a:cubicBezTo>
                    <a:pt x="26462" y="146888"/>
                    <a:pt x="20544" y="155228"/>
                    <a:pt x="15701" y="164913"/>
                  </a:cubicBezTo>
                  <a:cubicBezTo>
                    <a:pt x="24041" y="151461"/>
                    <a:pt x="36954" y="144198"/>
                    <a:pt x="49867" y="136665"/>
                  </a:cubicBezTo>
                  <a:cubicBezTo>
                    <a:pt x="53365" y="137472"/>
                    <a:pt x="56593" y="138817"/>
                    <a:pt x="59552" y="140969"/>
                  </a:cubicBezTo>
                  <a:cubicBezTo>
                    <a:pt x="59552" y="146081"/>
                    <a:pt x="62781" y="149578"/>
                    <a:pt x="65471" y="153613"/>
                  </a:cubicBezTo>
                  <a:cubicBezTo>
                    <a:pt x="70851" y="161953"/>
                    <a:pt x="76232" y="170293"/>
                    <a:pt x="81612" y="178633"/>
                  </a:cubicBezTo>
                  <a:cubicBezTo>
                    <a:pt x="82689" y="180516"/>
                    <a:pt x="84303" y="181861"/>
                    <a:pt x="86186" y="182668"/>
                  </a:cubicBezTo>
                  <a:cubicBezTo>
                    <a:pt x="84572" y="186165"/>
                    <a:pt x="81612" y="184820"/>
                    <a:pt x="79191" y="184551"/>
                  </a:cubicBezTo>
                  <a:cubicBezTo>
                    <a:pt x="63857" y="182937"/>
                    <a:pt x="48253" y="183206"/>
                    <a:pt x="32919" y="182130"/>
                  </a:cubicBezTo>
                  <a:cubicBezTo>
                    <a:pt x="41259" y="184551"/>
                    <a:pt x="49598" y="184551"/>
                    <a:pt x="58207" y="184820"/>
                  </a:cubicBezTo>
                  <a:cubicBezTo>
                    <a:pt x="61974" y="184820"/>
                    <a:pt x="66278" y="183744"/>
                    <a:pt x="69506" y="186973"/>
                  </a:cubicBezTo>
                  <a:cubicBezTo>
                    <a:pt x="69775" y="187780"/>
                    <a:pt x="69775" y="188587"/>
                    <a:pt x="69237" y="189394"/>
                  </a:cubicBezTo>
                  <a:cubicBezTo>
                    <a:pt x="64395" y="193429"/>
                    <a:pt x="58476" y="193967"/>
                    <a:pt x="52827" y="194774"/>
                  </a:cubicBezTo>
                  <a:cubicBezTo>
                    <a:pt x="47715" y="195581"/>
                    <a:pt x="42335" y="196657"/>
                    <a:pt x="37492" y="198272"/>
                  </a:cubicBezTo>
                  <a:cubicBezTo>
                    <a:pt x="45294" y="198541"/>
                    <a:pt x="52827" y="197734"/>
                    <a:pt x="60359" y="195581"/>
                  </a:cubicBezTo>
                  <a:cubicBezTo>
                    <a:pt x="63857" y="194505"/>
                    <a:pt x="67085" y="193160"/>
                    <a:pt x="70582" y="192353"/>
                  </a:cubicBezTo>
                  <a:cubicBezTo>
                    <a:pt x="72196" y="192084"/>
                    <a:pt x="74349" y="191277"/>
                    <a:pt x="75156" y="192891"/>
                  </a:cubicBezTo>
                  <a:cubicBezTo>
                    <a:pt x="76232" y="194774"/>
                    <a:pt x="74080" y="196119"/>
                    <a:pt x="72465" y="197465"/>
                  </a:cubicBezTo>
                  <a:cubicBezTo>
                    <a:pt x="70582" y="199079"/>
                    <a:pt x="68161" y="199886"/>
                    <a:pt x="66278" y="201500"/>
                  </a:cubicBezTo>
                  <a:cubicBezTo>
                    <a:pt x="62243" y="204997"/>
                    <a:pt x="57938" y="207957"/>
                    <a:pt x="54979" y="212530"/>
                  </a:cubicBezTo>
                  <a:cubicBezTo>
                    <a:pt x="53903" y="213875"/>
                    <a:pt x="52827" y="215220"/>
                    <a:pt x="51751" y="216565"/>
                  </a:cubicBezTo>
                  <a:cubicBezTo>
                    <a:pt x="54441" y="213606"/>
                    <a:pt x="57400" y="211454"/>
                    <a:pt x="60359" y="208495"/>
                  </a:cubicBezTo>
                  <a:cubicBezTo>
                    <a:pt x="68699" y="201500"/>
                    <a:pt x="78384" y="196927"/>
                    <a:pt x="86993" y="190470"/>
                  </a:cubicBezTo>
                  <a:cubicBezTo>
                    <a:pt x="88069" y="189663"/>
                    <a:pt x="89683" y="188587"/>
                    <a:pt x="91028" y="190201"/>
                  </a:cubicBezTo>
                  <a:cubicBezTo>
                    <a:pt x="89414" y="193967"/>
                    <a:pt x="91835" y="197196"/>
                    <a:pt x="93450" y="199348"/>
                  </a:cubicBezTo>
                  <a:cubicBezTo>
                    <a:pt x="100444" y="209033"/>
                    <a:pt x="104211" y="220601"/>
                    <a:pt x="111205" y="230017"/>
                  </a:cubicBezTo>
                  <a:cubicBezTo>
                    <a:pt x="113357" y="232976"/>
                    <a:pt x="115779" y="235935"/>
                    <a:pt x="117931" y="239163"/>
                  </a:cubicBezTo>
                  <a:cubicBezTo>
                    <a:pt x="116048" y="245351"/>
                    <a:pt x="110667" y="249386"/>
                    <a:pt x="109053" y="255036"/>
                  </a:cubicBezTo>
                  <a:cubicBezTo>
                    <a:pt x="113895" y="252346"/>
                    <a:pt x="115779" y="246427"/>
                    <a:pt x="121159" y="244006"/>
                  </a:cubicBezTo>
                  <a:close/>
                </a:path>
              </a:pathLst>
            </a:custGeom>
            <a:solidFill>
              <a:srgbClr val="6DA2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1" name="Полилиния: фигура 1200">
              <a:extLst>
                <a:ext uri="{FF2B5EF4-FFF2-40B4-BE49-F238E27FC236}">
                  <a16:creationId xmlns:a16="http://schemas.microsoft.com/office/drawing/2014/main" id="{C62C907A-7F7D-858A-38C2-FE5D38B600B1}"/>
                </a:ext>
              </a:extLst>
            </p:cNvPr>
            <p:cNvSpPr/>
            <p:nvPr/>
          </p:nvSpPr>
          <p:spPr>
            <a:xfrm>
              <a:off x="4504542" y="7263298"/>
              <a:ext cx="207130" cy="126464"/>
            </a:xfrm>
            <a:custGeom>
              <a:avLst/>
              <a:gdLst>
                <a:gd name="connsiteX0" fmla="*/ 1057 w 207130"/>
                <a:gd name="connsiteY0" fmla="*/ 0 h 126464"/>
                <a:gd name="connsiteX1" fmla="*/ 34147 w 207130"/>
                <a:gd name="connsiteY1" fmla="*/ 27979 h 126464"/>
                <a:gd name="connsiteX2" fmla="*/ 79075 w 207130"/>
                <a:gd name="connsiteY2" fmla="*/ 59993 h 126464"/>
                <a:gd name="connsiteX3" fmla="*/ 92257 w 207130"/>
                <a:gd name="connsiteY3" fmla="*/ 68870 h 126464"/>
                <a:gd name="connsiteX4" fmla="*/ 96561 w 207130"/>
                <a:gd name="connsiteY4" fmla="*/ 69409 h 126464"/>
                <a:gd name="connsiteX5" fmla="*/ 97906 w 207130"/>
                <a:gd name="connsiteY5" fmla="*/ 75865 h 126464"/>
                <a:gd name="connsiteX6" fmla="*/ 101942 w 207130"/>
                <a:gd name="connsiteY6" fmla="*/ 72368 h 126464"/>
                <a:gd name="connsiteX7" fmla="*/ 118083 w 207130"/>
                <a:gd name="connsiteY7" fmla="*/ 80170 h 126464"/>
                <a:gd name="connsiteX8" fmla="*/ 121312 w 207130"/>
                <a:gd name="connsiteY8" fmla="*/ 78286 h 126464"/>
                <a:gd name="connsiteX9" fmla="*/ 116200 w 207130"/>
                <a:gd name="connsiteY9" fmla="*/ 31476 h 126464"/>
                <a:gd name="connsiteX10" fmla="*/ 107322 w 207130"/>
                <a:gd name="connsiteY10" fmla="*/ 15872 h 126464"/>
                <a:gd name="connsiteX11" fmla="*/ 105977 w 207130"/>
                <a:gd name="connsiteY11" fmla="*/ 11030 h 126464"/>
                <a:gd name="connsiteX12" fmla="*/ 111089 w 207130"/>
                <a:gd name="connsiteY12" fmla="*/ 13182 h 126464"/>
                <a:gd name="connsiteX13" fmla="*/ 120774 w 207130"/>
                <a:gd name="connsiteY13" fmla="*/ 30938 h 126464"/>
                <a:gd name="connsiteX14" fmla="*/ 124540 w 207130"/>
                <a:gd name="connsiteY14" fmla="*/ 36318 h 126464"/>
                <a:gd name="connsiteX15" fmla="*/ 128306 w 207130"/>
                <a:gd name="connsiteY15" fmla="*/ 72906 h 126464"/>
                <a:gd name="connsiteX16" fmla="*/ 127499 w 207130"/>
                <a:gd name="connsiteY16" fmla="*/ 77210 h 126464"/>
                <a:gd name="connsiteX17" fmla="*/ 132611 w 207130"/>
                <a:gd name="connsiteY17" fmla="*/ 84743 h 126464"/>
                <a:gd name="connsiteX18" fmla="*/ 139605 w 207130"/>
                <a:gd name="connsiteY18" fmla="*/ 80439 h 126464"/>
                <a:gd name="connsiteX19" fmla="*/ 141757 w 207130"/>
                <a:gd name="connsiteY19" fmla="*/ 59724 h 126464"/>
                <a:gd name="connsiteX20" fmla="*/ 141757 w 207130"/>
                <a:gd name="connsiteY20" fmla="*/ 51922 h 126464"/>
                <a:gd name="connsiteX21" fmla="*/ 150366 w 207130"/>
                <a:gd name="connsiteY21" fmla="*/ 65373 h 126464"/>
                <a:gd name="connsiteX22" fmla="*/ 148483 w 207130"/>
                <a:gd name="connsiteY22" fmla="*/ 82591 h 126464"/>
                <a:gd name="connsiteX23" fmla="*/ 152250 w 207130"/>
                <a:gd name="connsiteY23" fmla="*/ 89316 h 126464"/>
                <a:gd name="connsiteX24" fmla="*/ 157092 w 207130"/>
                <a:gd name="connsiteY24" fmla="*/ 90931 h 126464"/>
                <a:gd name="connsiteX25" fmla="*/ 161127 w 207130"/>
                <a:gd name="connsiteY25" fmla="*/ 90123 h 126464"/>
                <a:gd name="connsiteX26" fmla="*/ 167046 w 207130"/>
                <a:gd name="connsiteY26" fmla="*/ 87433 h 126464"/>
                <a:gd name="connsiteX27" fmla="*/ 201212 w 207130"/>
                <a:gd name="connsiteY27" fmla="*/ 89047 h 126464"/>
                <a:gd name="connsiteX28" fmla="*/ 207131 w 207130"/>
                <a:gd name="connsiteY28" fmla="*/ 90931 h 126464"/>
                <a:gd name="connsiteX29" fmla="*/ 200674 w 207130"/>
                <a:gd name="connsiteY29" fmla="*/ 99539 h 126464"/>
                <a:gd name="connsiteX30" fmla="*/ 184533 w 207130"/>
                <a:gd name="connsiteY30" fmla="*/ 115143 h 126464"/>
                <a:gd name="connsiteX31" fmla="*/ 177269 w 207130"/>
                <a:gd name="connsiteY31" fmla="*/ 121061 h 126464"/>
                <a:gd name="connsiteX32" fmla="*/ 157630 w 207130"/>
                <a:gd name="connsiteY32" fmla="*/ 122406 h 126464"/>
                <a:gd name="connsiteX33" fmla="*/ 124271 w 207130"/>
                <a:gd name="connsiteY33" fmla="*/ 126442 h 126464"/>
                <a:gd name="connsiteX34" fmla="*/ 99252 w 207130"/>
                <a:gd name="connsiteY34" fmla="*/ 119178 h 126464"/>
                <a:gd name="connsiteX35" fmla="*/ 82841 w 207130"/>
                <a:gd name="connsiteY35" fmla="*/ 111645 h 126464"/>
                <a:gd name="connsiteX36" fmla="*/ 62664 w 207130"/>
                <a:gd name="connsiteY36" fmla="*/ 98194 h 126464"/>
                <a:gd name="connsiteX37" fmla="*/ 34955 w 207130"/>
                <a:gd name="connsiteY37" fmla="*/ 67794 h 126464"/>
                <a:gd name="connsiteX38" fmla="*/ 26346 w 207130"/>
                <a:gd name="connsiteY38" fmla="*/ 58648 h 126464"/>
                <a:gd name="connsiteX39" fmla="*/ 3748 w 207130"/>
                <a:gd name="connsiteY39" fmla="*/ 18294 h 126464"/>
                <a:gd name="connsiteX40" fmla="*/ 2133 w 207130"/>
                <a:gd name="connsiteY40" fmla="*/ 11299 h 126464"/>
                <a:gd name="connsiteX41" fmla="*/ 1057 w 207130"/>
                <a:gd name="connsiteY41" fmla="*/ 0 h 12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07130" h="126464">
                  <a:moveTo>
                    <a:pt x="1057" y="0"/>
                  </a:moveTo>
                  <a:cubicBezTo>
                    <a:pt x="10473" y="11299"/>
                    <a:pt x="23117" y="18563"/>
                    <a:pt x="34147" y="27979"/>
                  </a:cubicBezTo>
                  <a:cubicBezTo>
                    <a:pt x="48137" y="40085"/>
                    <a:pt x="63202" y="50577"/>
                    <a:pt x="79075" y="59993"/>
                  </a:cubicBezTo>
                  <a:cubicBezTo>
                    <a:pt x="83648" y="62683"/>
                    <a:pt x="89567" y="63221"/>
                    <a:pt x="92257" y="68870"/>
                  </a:cubicBezTo>
                  <a:cubicBezTo>
                    <a:pt x="92795" y="69947"/>
                    <a:pt x="94947" y="69409"/>
                    <a:pt x="96561" y="69409"/>
                  </a:cubicBezTo>
                  <a:cubicBezTo>
                    <a:pt x="99790" y="71023"/>
                    <a:pt x="98175" y="73713"/>
                    <a:pt x="97906" y="75865"/>
                  </a:cubicBezTo>
                  <a:cubicBezTo>
                    <a:pt x="98713" y="74251"/>
                    <a:pt x="99521" y="72368"/>
                    <a:pt x="101942" y="72368"/>
                  </a:cubicBezTo>
                  <a:cubicBezTo>
                    <a:pt x="107322" y="75058"/>
                    <a:pt x="112703" y="77748"/>
                    <a:pt x="118083" y="80170"/>
                  </a:cubicBezTo>
                  <a:cubicBezTo>
                    <a:pt x="120235" y="81246"/>
                    <a:pt x="121043" y="80708"/>
                    <a:pt x="121312" y="78286"/>
                  </a:cubicBezTo>
                  <a:cubicBezTo>
                    <a:pt x="123195" y="62145"/>
                    <a:pt x="123733" y="46541"/>
                    <a:pt x="116200" y="31476"/>
                  </a:cubicBezTo>
                  <a:cubicBezTo>
                    <a:pt x="114317" y="25557"/>
                    <a:pt x="110551" y="20984"/>
                    <a:pt x="107322" y="15872"/>
                  </a:cubicBezTo>
                  <a:cubicBezTo>
                    <a:pt x="106246" y="14258"/>
                    <a:pt x="104363" y="12644"/>
                    <a:pt x="105977" y="11030"/>
                  </a:cubicBezTo>
                  <a:cubicBezTo>
                    <a:pt x="108129" y="9147"/>
                    <a:pt x="109743" y="11568"/>
                    <a:pt x="111089" y="13182"/>
                  </a:cubicBezTo>
                  <a:cubicBezTo>
                    <a:pt x="115393" y="18563"/>
                    <a:pt x="121043" y="22867"/>
                    <a:pt x="120774" y="30938"/>
                  </a:cubicBezTo>
                  <a:cubicBezTo>
                    <a:pt x="120774" y="32821"/>
                    <a:pt x="123195" y="34704"/>
                    <a:pt x="124540" y="36318"/>
                  </a:cubicBezTo>
                  <a:cubicBezTo>
                    <a:pt x="130728" y="47887"/>
                    <a:pt x="130189" y="60262"/>
                    <a:pt x="128306" y="72906"/>
                  </a:cubicBezTo>
                  <a:cubicBezTo>
                    <a:pt x="128037" y="74520"/>
                    <a:pt x="127768" y="75865"/>
                    <a:pt x="127499" y="77210"/>
                  </a:cubicBezTo>
                  <a:cubicBezTo>
                    <a:pt x="125885" y="82053"/>
                    <a:pt x="128575" y="83398"/>
                    <a:pt x="132611" y="84743"/>
                  </a:cubicBezTo>
                  <a:cubicBezTo>
                    <a:pt x="136915" y="86357"/>
                    <a:pt x="138260" y="83398"/>
                    <a:pt x="139605" y="80439"/>
                  </a:cubicBezTo>
                  <a:cubicBezTo>
                    <a:pt x="142834" y="73713"/>
                    <a:pt x="142296" y="66718"/>
                    <a:pt x="141757" y="59724"/>
                  </a:cubicBezTo>
                  <a:cubicBezTo>
                    <a:pt x="141489" y="57033"/>
                    <a:pt x="140681" y="54612"/>
                    <a:pt x="141757" y="51922"/>
                  </a:cubicBezTo>
                  <a:cubicBezTo>
                    <a:pt x="147676" y="54343"/>
                    <a:pt x="148752" y="59993"/>
                    <a:pt x="150366" y="65373"/>
                  </a:cubicBezTo>
                  <a:cubicBezTo>
                    <a:pt x="151173" y="71292"/>
                    <a:pt x="150904" y="77210"/>
                    <a:pt x="148483" y="82591"/>
                  </a:cubicBezTo>
                  <a:cubicBezTo>
                    <a:pt x="146600" y="86895"/>
                    <a:pt x="147676" y="88778"/>
                    <a:pt x="152250" y="89316"/>
                  </a:cubicBezTo>
                  <a:cubicBezTo>
                    <a:pt x="153864" y="89585"/>
                    <a:pt x="155478" y="89854"/>
                    <a:pt x="157092" y="90931"/>
                  </a:cubicBezTo>
                  <a:cubicBezTo>
                    <a:pt x="158706" y="92814"/>
                    <a:pt x="160051" y="91469"/>
                    <a:pt x="161127" y="90123"/>
                  </a:cubicBezTo>
                  <a:cubicBezTo>
                    <a:pt x="162203" y="87164"/>
                    <a:pt x="164625" y="86895"/>
                    <a:pt x="167046" y="87433"/>
                  </a:cubicBezTo>
                  <a:cubicBezTo>
                    <a:pt x="178345" y="90392"/>
                    <a:pt x="189644" y="90392"/>
                    <a:pt x="201212" y="89047"/>
                  </a:cubicBezTo>
                  <a:cubicBezTo>
                    <a:pt x="203364" y="88778"/>
                    <a:pt x="205786" y="88240"/>
                    <a:pt x="207131" y="90931"/>
                  </a:cubicBezTo>
                  <a:cubicBezTo>
                    <a:pt x="207131" y="95504"/>
                    <a:pt x="204171" y="97925"/>
                    <a:pt x="200674" y="99539"/>
                  </a:cubicBezTo>
                  <a:cubicBezTo>
                    <a:pt x="193679" y="103037"/>
                    <a:pt x="189375" y="109493"/>
                    <a:pt x="184533" y="115143"/>
                  </a:cubicBezTo>
                  <a:cubicBezTo>
                    <a:pt x="182380" y="117564"/>
                    <a:pt x="180228" y="119985"/>
                    <a:pt x="177269" y="121061"/>
                  </a:cubicBezTo>
                  <a:cubicBezTo>
                    <a:pt x="170812" y="124290"/>
                    <a:pt x="164087" y="121061"/>
                    <a:pt x="157630" y="122406"/>
                  </a:cubicBezTo>
                  <a:cubicBezTo>
                    <a:pt x="146600" y="124559"/>
                    <a:pt x="135570" y="126711"/>
                    <a:pt x="124271" y="126442"/>
                  </a:cubicBezTo>
                  <a:cubicBezTo>
                    <a:pt x="115124" y="126173"/>
                    <a:pt x="106784" y="124828"/>
                    <a:pt x="99252" y="119178"/>
                  </a:cubicBezTo>
                  <a:cubicBezTo>
                    <a:pt x="94409" y="115412"/>
                    <a:pt x="89029" y="112991"/>
                    <a:pt x="82841" y="111645"/>
                  </a:cubicBezTo>
                  <a:cubicBezTo>
                    <a:pt x="74501" y="109762"/>
                    <a:pt x="68314" y="104920"/>
                    <a:pt x="62664" y="98194"/>
                  </a:cubicBezTo>
                  <a:cubicBezTo>
                    <a:pt x="53786" y="87702"/>
                    <a:pt x="45716" y="76672"/>
                    <a:pt x="34955" y="67794"/>
                  </a:cubicBezTo>
                  <a:cubicBezTo>
                    <a:pt x="31726" y="65104"/>
                    <a:pt x="29305" y="61876"/>
                    <a:pt x="26346" y="58648"/>
                  </a:cubicBezTo>
                  <a:cubicBezTo>
                    <a:pt x="13432" y="48156"/>
                    <a:pt x="5900" y="34704"/>
                    <a:pt x="3748" y="18294"/>
                  </a:cubicBezTo>
                  <a:cubicBezTo>
                    <a:pt x="3479" y="15872"/>
                    <a:pt x="2941" y="13451"/>
                    <a:pt x="2133" y="11299"/>
                  </a:cubicBezTo>
                  <a:cubicBezTo>
                    <a:pt x="1595" y="7802"/>
                    <a:pt x="-1633" y="4035"/>
                    <a:pt x="1057" y="0"/>
                  </a:cubicBezTo>
                  <a:close/>
                </a:path>
              </a:pathLst>
            </a:custGeom>
            <a:solidFill>
              <a:srgbClr val="9ABF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2" name="Полилиния: фигура 1201">
              <a:extLst>
                <a:ext uri="{FF2B5EF4-FFF2-40B4-BE49-F238E27FC236}">
                  <a16:creationId xmlns:a16="http://schemas.microsoft.com/office/drawing/2014/main" id="{EFCF22E1-9174-F65C-ADC4-FD44EDF69C2E}"/>
                </a:ext>
              </a:extLst>
            </p:cNvPr>
            <p:cNvSpPr/>
            <p:nvPr/>
          </p:nvSpPr>
          <p:spPr>
            <a:xfrm>
              <a:off x="4770536" y="6696462"/>
              <a:ext cx="193238" cy="96311"/>
            </a:xfrm>
            <a:custGeom>
              <a:avLst/>
              <a:gdLst>
                <a:gd name="connsiteX0" fmla="*/ 172229 w 193238"/>
                <a:gd name="connsiteY0" fmla="*/ 79631 h 96311"/>
                <a:gd name="connsiteX1" fmla="*/ 154204 w 193238"/>
                <a:gd name="connsiteY1" fmla="*/ 83936 h 96311"/>
                <a:gd name="connsiteX2" fmla="*/ 127571 w 193238"/>
                <a:gd name="connsiteY2" fmla="*/ 96311 h 96311"/>
                <a:gd name="connsiteX3" fmla="*/ 124611 w 193238"/>
                <a:gd name="connsiteY3" fmla="*/ 83398 h 96311"/>
                <a:gd name="connsiteX4" fmla="*/ 125150 w 193238"/>
                <a:gd name="connsiteY4" fmla="*/ 65373 h 96311"/>
                <a:gd name="connsiteX5" fmla="*/ 123804 w 193238"/>
                <a:gd name="connsiteY5" fmla="*/ 62145 h 96311"/>
                <a:gd name="connsiteX6" fmla="*/ 120845 w 193238"/>
                <a:gd name="connsiteY6" fmla="*/ 63221 h 96311"/>
                <a:gd name="connsiteX7" fmla="*/ 111967 w 193238"/>
                <a:gd name="connsiteY7" fmla="*/ 73982 h 96311"/>
                <a:gd name="connsiteX8" fmla="*/ 107394 w 193238"/>
                <a:gd name="connsiteY8" fmla="*/ 74520 h 96311"/>
                <a:gd name="connsiteX9" fmla="*/ 79415 w 193238"/>
                <a:gd name="connsiteY9" fmla="*/ 53805 h 96311"/>
                <a:gd name="connsiteX10" fmla="*/ 51168 w 193238"/>
                <a:gd name="connsiteY10" fmla="*/ 35511 h 96311"/>
                <a:gd name="connsiteX11" fmla="*/ 31260 w 193238"/>
                <a:gd name="connsiteY11" fmla="*/ 31207 h 96311"/>
                <a:gd name="connsiteX12" fmla="*/ 53 w 193238"/>
                <a:gd name="connsiteY12" fmla="*/ 27979 h 96311"/>
                <a:gd name="connsiteX13" fmla="*/ 1398 w 193238"/>
                <a:gd name="connsiteY13" fmla="*/ 23674 h 96311"/>
                <a:gd name="connsiteX14" fmla="*/ 5164 w 193238"/>
                <a:gd name="connsiteY14" fmla="*/ 3766 h 96311"/>
                <a:gd name="connsiteX15" fmla="*/ 22920 w 193238"/>
                <a:gd name="connsiteY15" fmla="*/ 1883 h 96311"/>
                <a:gd name="connsiteX16" fmla="*/ 31798 w 193238"/>
                <a:gd name="connsiteY16" fmla="*/ 0 h 96311"/>
                <a:gd name="connsiteX17" fmla="*/ 55203 w 193238"/>
                <a:gd name="connsiteY17" fmla="*/ 9416 h 96311"/>
                <a:gd name="connsiteX18" fmla="*/ 69999 w 193238"/>
                <a:gd name="connsiteY18" fmla="*/ 11837 h 96311"/>
                <a:gd name="connsiteX19" fmla="*/ 79415 w 193238"/>
                <a:gd name="connsiteY19" fmla="*/ 13182 h 96311"/>
                <a:gd name="connsiteX20" fmla="*/ 99861 w 193238"/>
                <a:gd name="connsiteY20" fmla="*/ 22867 h 96311"/>
                <a:gd name="connsiteX21" fmla="*/ 107663 w 193238"/>
                <a:gd name="connsiteY21" fmla="*/ 21522 h 96311"/>
                <a:gd name="connsiteX22" fmla="*/ 124880 w 193238"/>
                <a:gd name="connsiteY22" fmla="*/ 19639 h 96311"/>
                <a:gd name="connsiteX23" fmla="*/ 165772 w 193238"/>
                <a:gd name="connsiteY23" fmla="*/ 59993 h 96311"/>
                <a:gd name="connsiteX24" fmla="*/ 189447 w 193238"/>
                <a:gd name="connsiteY24" fmla="*/ 80170 h 96311"/>
                <a:gd name="connsiteX25" fmla="*/ 193213 w 193238"/>
                <a:gd name="connsiteY25" fmla="*/ 86626 h 96311"/>
                <a:gd name="connsiteX26" fmla="*/ 175188 w 193238"/>
                <a:gd name="connsiteY26" fmla="*/ 80977 h 96311"/>
                <a:gd name="connsiteX27" fmla="*/ 172229 w 193238"/>
                <a:gd name="connsiteY27" fmla="*/ 79631 h 96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93238" h="96311">
                  <a:moveTo>
                    <a:pt x="172229" y="79631"/>
                  </a:moveTo>
                  <a:cubicBezTo>
                    <a:pt x="166579" y="82322"/>
                    <a:pt x="160123" y="82322"/>
                    <a:pt x="154204" y="83936"/>
                  </a:cubicBezTo>
                  <a:cubicBezTo>
                    <a:pt x="144788" y="86626"/>
                    <a:pt x="135641" y="90392"/>
                    <a:pt x="127571" y="96311"/>
                  </a:cubicBezTo>
                  <a:cubicBezTo>
                    <a:pt x="124611" y="92276"/>
                    <a:pt x="124611" y="87702"/>
                    <a:pt x="124611" y="83398"/>
                  </a:cubicBezTo>
                  <a:cubicBezTo>
                    <a:pt x="124611" y="77479"/>
                    <a:pt x="124880" y="71292"/>
                    <a:pt x="125150" y="65373"/>
                  </a:cubicBezTo>
                  <a:cubicBezTo>
                    <a:pt x="125150" y="64028"/>
                    <a:pt x="125957" y="62683"/>
                    <a:pt x="123804" y="62145"/>
                  </a:cubicBezTo>
                  <a:cubicBezTo>
                    <a:pt x="122728" y="61876"/>
                    <a:pt x="121652" y="62145"/>
                    <a:pt x="120845" y="63221"/>
                  </a:cubicBezTo>
                  <a:cubicBezTo>
                    <a:pt x="117617" y="66718"/>
                    <a:pt x="113581" y="69409"/>
                    <a:pt x="111967" y="73982"/>
                  </a:cubicBezTo>
                  <a:cubicBezTo>
                    <a:pt x="110891" y="77210"/>
                    <a:pt x="109546" y="76941"/>
                    <a:pt x="107394" y="74520"/>
                  </a:cubicBezTo>
                  <a:cubicBezTo>
                    <a:pt x="99323" y="66180"/>
                    <a:pt x="89907" y="59455"/>
                    <a:pt x="79415" y="53805"/>
                  </a:cubicBezTo>
                  <a:cubicBezTo>
                    <a:pt x="69730" y="48425"/>
                    <a:pt x="58969" y="44658"/>
                    <a:pt x="51168" y="35511"/>
                  </a:cubicBezTo>
                  <a:cubicBezTo>
                    <a:pt x="46325" y="29862"/>
                    <a:pt x="38254" y="30669"/>
                    <a:pt x="31260" y="31207"/>
                  </a:cubicBezTo>
                  <a:cubicBezTo>
                    <a:pt x="20499" y="32283"/>
                    <a:pt x="10276" y="32552"/>
                    <a:pt x="53" y="27979"/>
                  </a:cubicBezTo>
                  <a:cubicBezTo>
                    <a:pt x="-216" y="26364"/>
                    <a:pt x="591" y="25019"/>
                    <a:pt x="1398" y="23674"/>
                  </a:cubicBezTo>
                  <a:cubicBezTo>
                    <a:pt x="5164" y="17487"/>
                    <a:pt x="6509" y="11030"/>
                    <a:pt x="5164" y="3766"/>
                  </a:cubicBezTo>
                  <a:cubicBezTo>
                    <a:pt x="11352" y="4573"/>
                    <a:pt x="17001" y="1883"/>
                    <a:pt x="22920" y="1883"/>
                  </a:cubicBezTo>
                  <a:cubicBezTo>
                    <a:pt x="25879" y="807"/>
                    <a:pt x="28839" y="269"/>
                    <a:pt x="31798" y="0"/>
                  </a:cubicBezTo>
                  <a:cubicBezTo>
                    <a:pt x="39868" y="2421"/>
                    <a:pt x="47401" y="5919"/>
                    <a:pt x="55203" y="9416"/>
                  </a:cubicBezTo>
                  <a:cubicBezTo>
                    <a:pt x="60045" y="11568"/>
                    <a:pt x="64619" y="12644"/>
                    <a:pt x="69999" y="11837"/>
                  </a:cubicBezTo>
                  <a:cubicBezTo>
                    <a:pt x="72959" y="11299"/>
                    <a:pt x="76456" y="11299"/>
                    <a:pt x="79415" y="13182"/>
                  </a:cubicBezTo>
                  <a:cubicBezTo>
                    <a:pt x="85872" y="16949"/>
                    <a:pt x="93136" y="19101"/>
                    <a:pt x="99861" y="22867"/>
                  </a:cubicBezTo>
                  <a:cubicBezTo>
                    <a:pt x="102820" y="24481"/>
                    <a:pt x="105242" y="22598"/>
                    <a:pt x="107663" y="21522"/>
                  </a:cubicBezTo>
                  <a:cubicBezTo>
                    <a:pt x="113043" y="18832"/>
                    <a:pt x="118693" y="16411"/>
                    <a:pt x="124880" y="19639"/>
                  </a:cubicBezTo>
                  <a:cubicBezTo>
                    <a:pt x="137256" y="34166"/>
                    <a:pt x="150976" y="47617"/>
                    <a:pt x="165772" y="59993"/>
                  </a:cubicBezTo>
                  <a:cubicBezTo>
                    <a:pt x="173574" y="66718"/>
                    <a:pt x="181376" y="73713"/>
                    <a:pt x="189447" y="80170"/>
                  </a:cubicBezTo>
                  <a:cubicBezTo>
                    <a:pt x="191599" y="81784"/>
                    <a:pt x="193482" y="83667"/>
                    <a:pt x="193213" y="86626"/>
                  </a:cubicBezTo>
                  <a:cubicBezTo>
                    <a:pt x="187832" y="83129"/>
                    <a:pt x="181645" y="80977"/>
                    <a:pt x="175188" y="80977"/>
                  </a:cubicBezTo>
                  <a:cubicBezTo>
                    <a:pt x="174112" y="81246"/>
                    <a:pt x="173305" y="79900"/>
                    <a:pt x="172229" y="79631"/>
                  </a:cubicBezTo>
                  <a:close/>
                </a:path>
              </a:pathLst>
            </a:custGeom>
            <a:solidFill>
              <a:srgbClr val="9ABF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3" name="Полилиния: фигура 1202">
              <a:extLst>
                <a:ext uri="{FF2B5EF4-FFF2-40B4-BE49-F238E27FC236}">
                  <a16:creationId xmlns:a16="http://schemas.microsoft.com/office/drawing/2014/main" id="{5A71C05A-FBC8-D64C-E3B3-951377475B0C}"/>
                </a:ext>
              </a:extLst>
            </p:cNvPr>
            <p:cNvSpPr/>
            <p:nvPr/>
          </p:nvSpPr>
          <p:spPr>
            <a:xfrm>
              <a:off x="4994687" y="6838683"/>
              <a:ext cx="103036" cy="163929"/>
            </a:xfrm>
            <a:custGeom>
              <a:avLst/>
              <a:gdLst>
                <a:gd name="connsiteX0" fmla="*/ 80708 w 103036"/>
                <a:gd name="connsiteY0" fmla="*/ 163930 h 163929"/>
                <a:gd name="connsiteX1" fmla="*/ 73713 w 103036"/>
                <a:gd name="connsiteY1" fmla="*/ 129226 h 163929"/>
                <a:gd name="connsiteX2" fmla="*/ 51115 w 103036"/>
                <a:gd name="connsiteY2" fmla="*/ 84836 h 163929"/>
                <a:gd name="connsiteX3" fmla="*/ 37933 w 103036"/>
                <a:gd name="connsiteY3" fmla="*/ 69502 h 163929"/>
                <a:gd name="connsiteX4" fmla="*/ 29324 w 103036"/>
                <a:gd name="connsiteY4" fmla="*/ 61700 h 163929"/>
                <a:gd name="connsiteX5" fmla="*/ 7264 w 103036"/>
                <a:gd name="connsiteY5" fmla="*/ 46904 h 163929"/>
                <a:gd name="connsiteX6" fmla="*/ 0 w 103036"/>
                <a:gd name="connsiteY6" fmla="*/ 33453 h 163929"/>
                <a:gd name="connsiteX7" fmla="*/ 3228 w 103036"/>
                <a:gd name="connsiteY7" fmla="*/ 29148 h 163929"/>
                <a:gd name="connsiteX8" fmla="*/ 34973 w 103036"/>
                <a:gd name="connsiteY8" fmla="*/ 34798 h 163929"/>
                <a:gd name="connsiteX9" fmla="*/ 40354 w 103036"/>
                <a:gd name="connsiteY9" fmla="*/ 38833 h 163929"/>
                <a:gd name="connsiteX10" fmla="*/ 47887 w 103036"/>
                <a:gd name="connsiteY10" fmla="*/ 38295 h 163929"/>
                <a:gd name="connsiteX11" fmla="*/ 50039 w 103036"/>
                <a:gd name="connsiteY11" fmla="*/ 39102 h 163929"/>
                <a:gd name="connsiteX12" fmla="*/ 53805 w 103036"/>
                <a:gd name="connsiteY12" fmla="*/ 38295 h 163929"/>
                <a:gd name="connsiteX13" fmla="*/ 51115 w 103036"/>
                <a:gd name="connsiteY13" fmla="*/ 35605 h 163929"/>
                <a:gd name="connsiteX14" fmla="*/ 51653 w 103036"/>
                <a:gd name="connsiteY14" fmla="*/ 25920 h 163929"/>
                <a:gd name="connsiteX15" fmla="*/ 50039 w 103036"/>
                <a:gd name="connsiteY15" fmla="*/ 13007 h 163929"/>
                <a:gd name="connsiteX16" fmla="*/ 52729 w 103036"/>
                <a:gd name="connsiteY16" fmla="*/ 4129 h 163929"/>
                <a:gd name="connsiteX17" fmla="*/ 68063 w 103036"/>
                <a:gd name="connsiteY17" fmla="*/ 6281 h 163929"/>
                <a:gd name="connsiteX18" fmla="*/ 69678 w 103036"/>
                <a:gd name="connsiteY18" fmla="*/ 9509 h 163929"/>
                <a:gd name="connsiteX19" fmla="*/ 77748 w 103036"/>
                <a:gd name="connsiteY19" fmla="*/ 43137 h 163929"/>
                <a:gd name="connsiteX20" fmla="*/ 79093 w 103036"/>
                <a:gd name="connsiteY20" fmla="*/ 47711 h 163929"/>
                <a:gd name="connsiteX21" fmla="*/ 93890 w 103036"/>
                <a:gd name="connsiteY21" fmla="*/ 64390 h 163929"/>
                <a:gd name="connsiteX22" fmla="*/ 103037 w 103036"/>
                <a:gd name="connsiteY22" fmla="*/ 85374 h 163929"/>
                <a:gd name="connsiteX23" fmla="*/ 102230 w 103036"/>
                <a:gd name="connsiteY23" fmla="*/ 109587 h 163929"/>
                <a:gd name="connsiteX24" fmla="*/ 92545 w 103036"/>
                <a:gd name="connsiteY24" fmla="*/ 137834 h 163929"/>
                <a:gd name="connsiteX25" fmla="*/ 90123 w 103036"/>
                <a:gd name="connsiteY25" fmla="*/ 129495 h 163929"/>
                <a:gd name="connsiteX26" fmla="*/ 90662 w 103036"/>
                <a:gd name="connsiteY26" fmla="*/ 141063 h 163929"/>
                <a:gd name="connsiteX27" fmla="*/ 80708 w 103036"/>
                <a:gd name="connsiteY27" fmla="*/ 163930 h 163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3036" h="163929">
                  <a:moveTo>
                    <a:pt x="80708" y="163930"/>
                  </a:moveTo>
                  <a:cubicBezTo>
                    <a:pt x="75327" y="152900"/>
                    <a:pt x="74520" y="141063"/>
                    <a:pt x="73713" y="129226"/>
                  </a:cubicBezTo>
                  <a:cubicBezTo>
                    <a:pt x="72906" y="111201"/>
                    <a:pt x="65104" y="96135"/>
                    <a:pt x="51115" y="84836"/>
                  </a:cubicBezTo>
                  <a:cubicBezTo>
                    <a:pt x="45734" y="80532"/>
                    <a:pt x="42775" y="74344"/>
                    <a:pt x="37933" y="69502"/>
                  </a:cubicBezTo>
                  <a:cubicBezTo>
                    <a:pt x="35242" y="66812"/>
                    <a:pt x="33090" y="63314"/>
                    <a:pt x="29324" y="61700"/>
                  </a:cubicBezTo>
                  <a:cubicBezTo>
                    <a:pt x="21253" y="58203"/>
                    <a:pt x="14527" y="52015"/>
                    <a:pt x="7264" y="46904"/>
                  </a:cubicBezTo>
                  <a:cubicBezTo>
                    <a:pt x="2690" y="43945"/>
                    <a:pt x="807" y="38833"/>
                    <a:pt x="0" y="33453"/>
                  </a:cubicBezTo>
                  <a:cubicBezTo>
                    <a:pt x="0" y="31300"/>
                    <a:pt x="1614" y="30224"/>
                    <a:pt x="3228" y="29148"/>
                  </a:cubicBezTo>
                  <a:cubicBezTo>
                    <a:pt x="14796" y="24844"/>
                    <a:pt x="25557" y="26727"/>
                    <a:pt x="34973" y="34798"/>
                  </a:cubicBezTo>
                  <a:cubicBezTo>
                    <a:pt x="36587" y="36143"/>
                    <a:pt x="38202" y="38026"/>
                    <a:pt x="40354" y="38833"/>
                  </a:cubicBezTo>
                  <a:cubicBezTo>
                    <a:pt x="43044" y="39909"/>
                    <a:pt x="45465" y="38026"/>
                    <a:pt x="47887" y="38295"/>
                  </a:cubicBezTo>
                  <a:cubicBezTo>
                    <a:pt x="48694" y="38564"/>
                    <a:pt x="49232" y="38833"/>
                    <a:pt x="50039" y="39102"/>
                  </a:cubicBezTo>
                  <a:cubicBezTo>
                    <a:pt x="51384" y="39640"/>
                    <a:pt x="53267" y="40178"/>
                    <a:pt x="53805" y="38295"/>
                  </a:cubicBezTo>
                  <a:cubicBezTo>
                    <a:pt x="54612" y="36143"/>
                    <a:pt x="51922" y="36681"/>
                    <a:pt x="51115" y="35605"/>
                  </a:cubicBezTo>
                  <a:cubicBezTo>
                    <a:pt x="50039" y="32376"/>
                    <a:pt x="51384" y="29148"/>
                    <a:pt x="51653" y="25920"/>
                  </a:cubicBezTo>
                  <a:cubicBezTo>
                    <a:pt x="51922" y="21615"/>
                    <a:pt x="50577" y="17311"/>
                    <a:pt x="50039" y="13007"/>
                  </a:cubicBezTo>
                  <a:cubicBezTo>
                    <a:pt x="49770" y="9778"/>
                    <a:pt x="50308" y="6819"/>
                    <a:pt x="52729" y="4129"/>
                  </a:cubicBezTo>
                  <a:cubicBezTo>
                    <a:pt x="58648" y="-2059"/>
                    <a:pt x="63490" y="-1252"/>
                    <a:pt x="68063" y="6281"/>
                  </a:cubicBezTo>
                  <a:cubicBezTo>
                    <a:pt x="68870" y="7088"/>
                    <a:pt x="69678" y="8164"/>
                    <a:pt x="69678" y="9509"/>
                  </a:cubicBezTo>
                  <a:cubicBezTo>
                    <a:pt x="74789" y="20270"/>
                    <a:pt x="77748" y="31300"/>
                    <a:pt x="77748" y="43137"/>
                  </a:cubicBezTo>
                  <a:cubicBezTo>
                    <a:pt x="77479" y="44752"/>
                    <a:pt x="77748" y="46366"/>
                    <a:pt x="79093" y="47711"/>
                  </a:cubicBezTo>
                  <a:cubicBezTo>
                    <a:pt x="83936" y="53360"/>
                    <a:pt x="88240" y="59548"/>
                    <a:pt x="93890" y="64390"/>
                  </a:cubicBezTo>
                  <a:cubicBezTo>
                    <a:pt x="98732" y="70578"/>
                    <a:pt x="102499" y="77304"/>
                    <a:pt x="103037" y="85374"/>
                  </a:cubicBezTo>
                  <a:cubicBezTo>
                    <a:pt x="100346" y="93445"/>
                    <a:pt x="101961" y="101516"/>
                    <a:pt x="102230" y="109587"/>
                  </a:cubicBezTo>
                  <a:cubicBezTo>
                    <a:pt x="102499" y="119810"/>
                    <a:pt x="98194" y="129226"/>
                    <a:pt x="92545" y="137834"/>
                  </a:cubicBezTo>
                  <a:cubicBezTo>
                    <a:pt x="89855" y="135682"/>
                    <a:pt x="90931" y="132454"/>
                    <a:pt x="90123" y="129495"/>
                  </a:cubicBezTo>
                  <a:cubicBezTo>
                    <a:pt x="90393" y="133530"/>
                    <a:pt x="91469" y="137296"/>
                    <a:pt x="90662" y="141063"/>
                  </a:cubicBezTo>
                  <a:cubicBezTo>
                    <a:pt x="87702" y="148864"/>
                    <a:pt x="84205" y="156397"/>
                    <a:pt x="80708" y="163930"/>
                  </a:cubicBezTo>
                  <a:close/>
                </a:path>
              </a:pathLst>
            </a:custGeom>
            <a:solidFill>
              <a:srgbClr val="6DA2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4" name="Полилиния: фигура 1203">
              <a:extLst>
                <a:ext uri="{FF2B5EF4-FFF2-40B4-BE49-F238E27FC236}">
                  <a16:creationId xmlns:a16="http://schemas.microsoft.com/office/drawing/2014/main" id="{B500EE20-BD1E-7678-C3E9-F356BD5D4490}"/>
                </a:ext>
              </a:extLst>
            </p:cNvPr>
            <p:cNvSpPr/>
            <p:nvPr/>
          </p:nvSpPr>
          <p:spPr>
            <a:xfrm>
              <a:off x="4936308" y="6737976"/>
              <a:ext cx="127248" cy="127972"/>
            </a:xfrm>
            <a:custGeom>
              <a:avLst/>
              <a:gdLst>
                <a:gd name="connsiteX0" fmla="*/ 126711 w 127248"/>
                <a:gd name="connsiteY0" fmla="*/ 107257 h 127972"/>
                <a:gd name="connsiteX1" fmla="*/ 116488 w 127248"/>
                <a:gd name="connsiteY1" fmla="*/ 102953 h 127972"/>
                <a:gd name="connsiteX2" fmla="*/ 110031 w 127248"/>
                <a:gd name="connsiteY2" fmla="*/ 114790 h 127972"/>
                <a:gd name="connsiteX3" fmla="*/ 111376 w 127248"/>
                <a:gd name="connsiteY3" fmla="*/ 127972 h 127972"/>
                <a:gd name="connsiteX4" fmla="*/ 108417 w 127248"/>
                <a:gd name="connsiteY4" fmla="*/ 123399 h 127972"/>
                <a:gd name="connsiteX5" fmla="*/ 99808 w 127248"/>
                <a:gd name="connsiteY5" fmla="*/ 101877 h 127972"/>
                <a:gd name="connsiteX6" fmla="*/ 92007 w 127248"/>
                <a:gd name="connsiteY6" fmla="*/ 80086 h 127972"/>
                <a:gd name="connsiteX7" fmla="*/ 77210 w 127248"/>
                <a:gd name="connsiteY7" fmla="*/ 62868 h 127972"/>
                <a:gd name="connsiteX8" fmla="*/ 59724 w 127248"/>
                <a:gd name="connsiteY8" fmla="*/ 55066 h 127972"/>
                <a:gd name="connsiteX9" fmla="*/ 12375 w 127248"/>
                <a:gd name="connsiteY9" fmla="*/ 14174 h 127972"/>
                <a:gd name="connsiteX10" fmla="*/ 4304 w 127248"/>
                <a:gd name="connsiteY10" fmla="*/ 7987 h 127972"/>
                <a:gd name="connsiteX11" fmla="*/ 0 w 127248"/>
                <a:gd name="connsiteY11" fmla="*/ 723 h 127972"/>
                <a:gd name="connsiteX12" fmla="*/ 3228 w 127248"/>
                <a:gd name="connsiteY12" fmla="*/ 992 h 127972"/>
                <a:gd name="connsiteX13" fmla="*/ 34166 w 127248"/>
                <a:gd name="connsiteY13" fmla="*/ 14712 h 127972"/>
                <a:gd name="connsiteX14" fmla="*/ 51384 w 127248"/>
                <a:gd name="connsiteY14" fmla="*/ 19555 h 127972"/>
                <a:gd name="connsiteX15" fmla="*/ 84743 w 127248"/>
                <a:gd name="connsiteY15" fmla="*/ 35427 h 127972"/>
                <a:gd name="connsiteX16" fmla="*/ 127249 w 127248"/>
                <a:gd name="connsiteY16" fmla="*/ 106181 h 127972"/>
                <a:gd name="connsiteX17" fmla="*/ 126711 w 127248"/>
                <a:gd name="connsiteY17" fmla="*/ 107257 h 12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7248" h="127972">
                  <a:moveTo>
                    <a:pt x="126711" y="107257"/>
                  </a:moveTo>
                  <a:cubicBezTo>
                    <a:pt x="124021" y="103760"/>
                    <a:pt x="121061" y="100532"/>
                    <a:pt x="116488" y="102953"/>
                  </a:cubicBezTo>
                  <a:cubicBezTo>
                    <a:pt x="112183" y="105374"/>
                    <a:pt x="108955" y="108602"/>
                    <a:pt x="110031" y="114790"/>
                  </a:cubicBezTo>
                  <a:cubicBezTo>
                    <a:pt x="110838" y="119094"/>
                    <a:pt x="112722" y="123399"/>
                    <a:pt x="111376" y="127972"/>
                  </a:cubicBezTo>
                  <a:cubicBezTo>
                    <a:pt x="109224" y="127165"/>
                    <a:pt x="108686" y="125282"/>
                    <a:pt x="108417" y="123399"/>
                  </a:cubicBezTo>
                  <a:cubicBezTo>
                    <a:pt x="107072" y="115597"/>
                    <a:pt x="103037" y="108871"/>
                    <a:pt x="99808" y="101877"/>
                  </a:cubicBezTo>
                  <a:cubicBezTo>
                    <a:pt x="96311" y="94882"/>
                    <a:pt x="93890" y="87618"/>
                    <a:pt x="92007" y="80086"/>
                  </a:cubicBezTo>
                  <a:cubicBezTo>
                    <a:pt x="89854" y="71746"/>
                    <a:pt x="85281" y="66096"/>
                    <a:pt x="77210" y="62868"/>
                  </a:cubicBezTo>
                  <a:cubicBezTo>
                    <a:pt x="71292" y="60447"/>
                    <a:pt x="65373" y="58026"/>
                    <a:pt x="59724" y="55066"/>
                  </a:cubicBezTo>
                  <a:cubicBezTo>
                    <a:pt x="42237" y="43229"/>
                    <a:pt x="27710" y="28164"/>
                    <a:pt x="12375" y="14174"/>
                  </a:cubicBezTo>
                  <a:cubicBezTo>
                    <a:pt x="9954" y="12022"/>
                    <a:pt x="6726" y="10408"/>
                    <a:pt x="4304" y="7987"/>
                  </a:cubicBezTo>
                  <a:cubicBezTo>
                    <a:pt x="2690" y="5566"/>
                    <a:pt x="0" y="3951"/>
                    <a:pt x="0" y="723"/>
                  </a:cubicBezTo>
                  <a:cubicBezTo>
                    <a:pt x="1345" y="-1160"/>
                    <a:pt x="2152" y="1261"/>
                    <a:pt x="3228" y="992"/>
                  </a:cubicBezTo>
                  <a:cubicBezTo>
                    <a:pt x="13989" y="4490"/>
                    <a:pt x="24481" y="9063"/>
                    <a:pt x="34166" y="14712"/>
                  </a:cubicBezTo>
                  <a:cubicBezTo>
                    <a:pt x="39547" y="17672"/>
                    <a:pt x="44927" y="19017"/>
                    <a:pt x="51384" y="19555"/>
                  </a:cubicBezTo>
                  <a:cubicBezTo>
                    <a:pt x="64297" y="20362"/>
                    <a:pt x="75596" y="24397"/>
                    <a:pt x="84743" y="35427"/>
                  </a:cubicBezTo>
                  <a:cubicBezTo>
                    <a:pt x="102768" y="56680"/>
                    <a:pt x="114336" y="81700"/>
                    <a:pt x="127249" y="106181"/>
                  </a:cubicBezTo>
                  <a:cubicBezTo>
                    <a:pt x="126980" y="106450"/>
                    <a:pt x="126711" y="106719"/>
                    <a:pt x="126711" y="107257"/>
                  </a:cubicBezTo>
                  <a:close/>
                </a:path>
              </a:pathLst>
            </a:custGeom>
            <a:solidFill>
              <a:srgbClr val="759C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5" name="Полилиния: фигура 1204">
              <a:extLst>
                <a:ext uri="{FF2B5EF4-FFF2-40B4-BE49-F238E27FC236}">
                  <a16:creationId xmlns:a16="http://schemas.microsoft.com/office/drawing/2014/main" id="{5586BC73-49D3-347F-A3B7-CA45FDEA626C}"/>
                </a:ext>
              </a:extLst>
            </p:cNvPr>
            <p:cNvSpPr/>
            <p:nvPr/>
          </p:nvSpPr>
          <p:spPr>
            <a:xfrm>
              <a:off x="4681541" y="7333446"/>
              <a:ext cx="49231" cy="51721"/>
            </a:xfrm>
            <a:custGeom>
              <a:avLst/>
              <a:gdLst>
                <a:gd name="connsiteX0" fmla="*/ 0 w 49231"/>
                <a:gd name="connsiteY0" fmla="*/ 51452 h 51721"/>
                <a:gd name="connsiteX1" fmla="*/ 9416 w 49231"/>
                <a:gd name="connsiteY1" fmla="*/ 40153 h 51721"/>
                <a:gd name="connsiteX2" fmla="*/ 24481 w 49231"/>
                <a:gd name="connsiteY2" fmla="*/ 27240 h 51721"/>
                <a:gd name="connsiteX3" fmla="*/ 29055 w 49231"/>
                <a:gd name="connsiteY3" fmla="*/ 20514 h 51721"/>
                <a:gd name="connsiteX4" fmla="*/ 35242 w 49231"/>
                <a:gd name="connsiteY4" fmla="*/ 3297 h 51721"/>
                <a:gd name="connsiteX5" fmla="*/ 49232 w 49231"/>
                <a:gd name="connsiteY5" fmla="*/ 606 h 51721"/>
                <a:gd name="connsiteX6" fmla="*/ 36318 w 49231"/>
                <a:gd name="connsiteY6" fmla="*/ 26433 h 51721"/>
                <a:gd name="connsiteX7" fmla="*/ 25826 w 49231"/>
                <a:gd name="connsiteY7" fmla="*/ 37732 h 51721"/>
                <a:gd name="connsiteX8" fmla="*/ 13182 w 49231"/>
                <a:gd name="connsiteY8" fmla="*/ 50914 h 51721"/>
                <a:gd name="connsiteX9" fmla="*/ 12375 w 49231"/>
                <a:gd name="connsiteY9" fmla="*/ 51721 h 51721"/>
                <a:gd name="connsiteX10" fmla="*/ 5381 w 49231"/>
                <a:gd name="connsiteY10" fmla="*/ 50107 h 51721"/>
                <a:gd name="connsiteX11" fmla="*/ 0 w 49231"/>
                <a:gd name="connsiteY11" fmla="*/ 51452 h 5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9231" h="51721">
                  <a:moveTo>
                    <a:pt x="0" y="51452"/>
                  </a:moveTo>
                  <a:cubicBezTo>
                    <a:pt x="4573" y="49031"/>
                    <a:pt x="5650" y="43650"/>
                    <a:pt x="9416" y="40153"/>
                  </a:cubicBezTo>
                  <a:cubicBezTo>
                    <a:pt x="14258" y="35580"/>
                    <a:pt x="18294" y="30199"/>
                    <a:pt x="24481" y="27240"/>
                  </a:cubicBezTo>
                  <a:cubicBezTo>
                    <a:pt x="26903" y="26164"/>
                    <a:pt x="28786" y="23742"/>
                    <a:pt x="29055" y="20514"/>
                  </a:cubicBezTo>
                  <a:cubicBezTo>
                    <a:pt x="29593" y="14058"/>
                    <a:pt x="29862" y="7870"/>
                    <a:pt x="35242" y="3297"/>
                  </a:cubicBezTo>
                  <a:cubicBezTo>
                    <a:pt x="39816" y="1682"/>
                    <a:pt x="43851" y="-1277"/>
                    <a:pt x="49232" y="606"/>
                  </a:cubicBezTo>
                  <a:cubicBezTo>
                    <a:pt x="42237" y="7870"/>
                    <a:pt x="41968" y="18362"/>
                    <a:pt x="36318" y="26433"/>
                  </a:cubicBezTo>
                  <a:cubicBezTo>
                    <a:pt x="33359" y="31006"/>
                    <a:pt x="30131" y="34772"/>
                    <a:pt x="25826" y="37732"/>
                  </a:cubicBezTo>
                  <a:cubicBezTo>
                    <a:pt x="20715" y="41229"/>
                    <a:pt x="16680" y="45802"/>
                    <a:pt x="13182" y="50914"/>
                  </a:cubicBezTo>
                  <a:cubicBezTo>
                    <a:pt x="13182" y="51452"/>
                    <a:pt x="12913" y="51721"/>
                    <a:pt x="12375" y="51721"/>
                  </a:cubicBezTo>
                  <a:cubicBezTo>
                    <a:pt x="10492" y="48762"/>
                    <a:pt x="8340" y="48493"/>
                    <a:pt x="5381" y="50107"/>
                  </a:cubicBezTo>
                  <a:cubicBezTo>
                    <a:pt x="3497" y="50645"/>
                    <a:pt x="1883" y="51721"/>
                    <a:pt x="0" y="51452"/>
                  </a:cubicBezTo>
                  <a:close/>
                </a:path>
              </a:pathLst>
            </a:custGeom>
            <a:solidFill>
              <a:srgbClr val="D5EBA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6" name="Полилиния: фигура 1205">
              <a:extLst>
                <a:ext uri="{FF2B5EF4-FFF2-40B4-BE49-F238E27FC236}">
                  <a16:creationId xmlns:a16="http://schemas.microsoft.com/office/drawing/2014/main" id="{0AA247DB-9387-5A58-449B-70F4681B8A9F}"/>
                </a:ext>
              </a:extLst>
            </p:cNvPr>
            <p:cNvSpPr/>
            <p:nvPr/>
          </p:nvSpPr>
          <p:spPr>
            <a:xfrm>
              <a:off x="5064633" y="6848462"/>
              <a:ext cx="33857" cy="76403"/>
            </a:xfrm>
            <a:custGeom>
              <a:avLst/>
              <a:gdLst>
                <a:gd name="connsiteX0" fmla="*/ 6995 w 33857"/>
                <a:gd name="connsiteY0" fmla="*/ 32821 h 76403"/>
                <a:gd name="connsiteX1" fmla="*/ 0 w 33857"/>
                <a:gd name="connsiteY1" fmla="*/ 0 h 76403"/>
                <a:gd name="connsiteX2" fmla="*/ 6995 w 33857"/>
                <a:gd name="connsiteY2" fmla="*/ 14796 h 76403"/>
                <a:gd name="connsiteX3" fmla="*/ 26095 w 33857"/>
                <a:gd name="connsiteY3" fmla="*/ 50846 h 76403"/>
                <a:gd name="connsiteX4" fmla="*/ 33628 w 33857"/>
                <a:gd name="connsiteY4" fmla="*/ 76403 h 76403"/>
                <a:gd name="connsiteX5" fmla="*/ 23674 w 33857"/>
                <a:gd name="connsiteY5" fmla="*/ 56226 h 76403"/>
                <a:gd name="connsiteX6" fmla="*/ 6995 w 33857"/>
                <a:gd name="connsiteY6" fmla="*/ 32821 h 76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57" h="76403">
                  <a:moveTo>
                    <a:pt x="6995" y="32821"/>
                  </a:moveTo>
                  <a:cubicBezTo>
                    <a:pt x="5919" y="21522"/>
                    <a:pt x="3766" y="10492"/>
                    <a:pt x="0" y="0"/>
                  </a:cubicBezTo>
                  <a:cubicBezTo>
                    <a:pt x="4304" y="4035"/>
                    <a:pt x="4304" y="9954"/>
                    <a:pt x="6995" y="14796"/>
                  </a:cubicBezTo>
                  <a:cubicBezTo>
                    <a:pt x="13451" y="26634"/>
                    <a:pt x="19908" y="38471"/>
                    <a:pt x="26095" y="50846"/>
                  </a:cubicBezTo>
                  <a:cubicBezTo>
                    <a:pt x="30131" y="58917"/>
                    <a:pt x="34973" y="66718"/>
                    <a:pt x="33628" y="76403"/>
                  </a:cubicBezTo>
                  <a:cubicBezTo>
                    <a:pt x="31745" y="68870"/>
                    <a:pt x="27172" y="62952"/>
                    <a:pt x="23674" y="56226"/>
                  </a:cubicBezTo>
                  <a:cubicBezTo>
                    <a:pt x="16949" y="49232"/>
                    <a:pt x="11030" y="41699"/>
                    <a:pt x="6995" y="32821"/>
                  </a:cubicBezTo>
                  <a:close/>
                </a:path>
              </a:pathLst>
            </a:custGeom>
            <a:solidFill>
              <a:srgbClr val="769E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7" name="Полилиния: фигура 1206">
              <a:extLst>
                <a:ext uri="{FF2B5EF4-FFF2-40B4-BE49-F238E27FC236}">
                  <a16:creationId xmlns:a16="http://schemas.microsoft.com/office/drawing/2014/main" id="{6BFB6B95-A5EF-52CE-504B-9E3C731A2A6E}"/>
                </a:ext>
              </a:extLst>
            </p:cNvPr>
            <p:cNvSpPr/>
            <p:nvPr/>
          </p:nvSpPr>
          <p:spPr>
            <a:xfrm>
              <a:off x="4850340" y="6708626"/>
              <a:ext cx="45345" cy="13846"/>
            </a:xfrm>
            <a:custGeom>
              <a:avLst/>
              <a:gdLst>
                <a:gd name="connsiteX0" fmla="*/ 43732 w 45345"/>
                <a:gd name="connsiteY0" fmla="*/ 7476 h 13846"/>
                <a:gd name="connsiteX1" fmla="*/ 25707 w 45345"/>
                <a:gd name="connsiteY1" fmla="*/ 12587 h 13846"/>
                <a:gd name="connsiteX2" fmla="*/ 21671 w 45345"/>
                <a:gd name="connsiteY2" fmla="*/ 13394 h 13846"/>
                <a:gd name="connsiteX3" fmla="*/ 957 w 45345"/>
                <a:gd name="connsiteY3" fmla="*/ 3440 h 13846"/>
                <a:gd name="connsiteX4" fmla="*/ 149 w 45345"/>
                <a:gd name="connsiteY4" fmla="*/ 1019 h 13846"/>
                <a:gd name="connsiteX5" fmla="*/ 6875 w 45345"/>
                <a:gd name="connsiteY5" fmla="*/ 1826 h 13846"/>
                <a:gd name="connsiteX6" fmla="*/ 32701 w 45345"/>
                <a:gd name="connsiteY6" fmla="*/ 750 h 13846"/>
                <a:gd name="connsiteX7" fmla="*/ 43732 w 45345"/>
                <a:gd name="connsiteY7" fmla="*/ 1288 h 13846"/>
                <a:gd name="connsiteX8" fmla="*/ 45346 w 45345"/>
                <a:gd name="connsiteY8" fmla="*/ 3440 h 13846"/>
                <a:gd name="connsiteX9" fmla="*/ 43732 w 45345"/>
                <a:gd name="connsiteY9" fmla="*/ 7476 h 13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5345" h="13846">
                  <a:moveTo>
                    <a:pt x="43732" y="7476"/>
                  </a:moveTo>
                  <a:cubicBezTo>
                    <a:pt x="37006" y="6669"/>
                    <a:pt x="31356" y="9359"/>
                    <a:pt x="25707" y="12587"/>
                  </a:cubicBezTo>
                  <a:cubicBezTo>
                    <a:pt x="24362" y="13394"/>
                    <a:pt x="23286" y="14470"/>
                    <a:pt x="21671" y="13394"/>
                  </a:cubicBezTo>
                  <a:cubicBezTo>
                    <a:pt x="14677" y="10166"/>
                    <a:pt x="7682" y="6669"/>
                    <a:pt x="957" y="3440"/>
                  </a:cubicBezTo>
                  <a:cubicBezTo>
                    <a:pt x="-120" y="2902"/>
                    <a:pt x="-120" y="2095"/>
                    <a:pt x="149" y="1019"/>
                  </a:cubicBezTo>
                  <a:cubicBezTo>
                    <a:pt x="2302" y="1288"/>
                    <a:pt x="4723" y="1288"/>
                    <a:pt x="6875" y="1826"/>
                  </a:cubicBezTo>
                  <a:cubicBezTo>
                    <a:pt x="15753" y="4247"/>
                    <a:pt x="24093" y="3440"/>
                    <a:pt x="32701" y="750"/>
                  </a:cubicBezTo>
                  <a:cubicBezTo>
                    <a:pt x="36199" y="-326"/>
                    <a:pt x="40234" y="-326"/>
                    <a:pt x="43732" y="1288"/>
                  </a:cubicBezTo>
                  <a:cubicBezTo>
                    <a:pt x="44808" y="1557"/>
                    <a:pt x="45346" y="2364"/>
                    <a:pt x="45346" y="3440"/>
                  </a:cubicBezTo>
                  <a:cubicBezTo>
                    <a:pt x="45077" y="5323"/>
                    <a:pt x="44808" y="6669"/>
                    <a:pt x="43732" y="7476"/>
                  </a:cubicBezTo>
                  <a:close/>
                </a:path>
              </a:pathLst>
            </a:custGeom>
            <a:solidFill>
              <a:srgbClr val="769D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8" name="Полилиния: фигура 1207">
              <a:extLst>
                <a:ext uri="{FF2B5EF4-FFF2-40B4-BE49-F238E27FC236}">
                  <a16:creationId xmlns:a16="http://schemas.microsoft.com/office/drawing/2014/main" id="{5F954D9F-96F0-F101-DD36-7AD6AD511B56}"/>
                </a:ext>
              </a:extLst>
            </p:cNvPr>
            <p:cNvSpPr/>
            <p:nvPr/>
          </p:nvSpPr>
          <p:spPr>
            <a:xfrm>
              <a:off x="4483270" y="7248350"/>
              <a:ext cx="27241" cy="48845"/>
            </a:xfrm>
            <a:custGeom>
              <a:avLst/>
              <a:gdLst>
                <a:gd name="connsiteX0" fmla="*/ 6995 w 27241"/>
                <a:gd name="connsiteY0" fmla="*/ 2573 h 48845"/>
                <a:gd name="connsiteX1" fmla="*/ 11568 w 27241"/>
                <a:gd name="connsiteY1" fmla="*/ 5802 h 48845"/>
                <a:gd name="connsiteX2" fmla="*/ 23405 w 27241"/>
                <a:gd name="connsiteY2" fmla="*/ 24364 h 48845"/>
                <a:gd name="connsiteX3" fmla="*/ 24481 w 27241"/>
                <a:gd name="connsiteY3" fmla="*/ 38085 h 48845"/>
                <a:gd name="connsiteX4" fmla="*/ 25826 w 27241"/>
                <a:gd name="connsiteY4" fmla="*/ 44541 h 48845"/>
                <a:gd name="connsiteX5" fmla="*/ 26364 w 27241"/>
                <a:gd name="connsiteY5" fmla="*/ 48846 h 48845"/>
                <a:gd name="connsiteX6" fmla="*/ 15334 w 27241"/>
                <a:gd name="connsiteY6" fmla="*/ 36201 h 48845"/>
                <a:gd name="connsiteX7" fmla="*/ 14796 w 27241"/>
                <a:gd name="connsiteY7" fmla="*/ 30014 h 48845"/>
                <a:gd name="connsiteX8" fmla="*/ 16142 w 27241"/>
                <a:gd name="connsiteY8" fmla="*/ 14141 h 48845"/>
                <a:gd name="connsiteX9" fmla="*/ 12644 w 27241"/>
                <a:gd name="connsiteY9" fmla="*/ 12258 h 48845"/>
                <a:gd name="connsiteX10" fmla="*/ 11299 w 27241"/>
                <a:gd name="connsiteY10" fmla="*/ 10644 h 48845"/>
                <a:gd name="connsiteX11" fmla="*/ 9147 w 27241"/>
                <a:gd name="connsiteY11" fmla="*/ 6609 h 48845"/>
                <a:gd name="connsiteX12" fmla="*/ 0 w 27241"/>
                <a:gd name="connsiteY12" fmla="*/ 959 h 48845"/>
                <a:gd name="connsiteX13" fmla="*/ 6995 w 27241"/>
                <a:gd name="connsiteY13" fmla="*/ 2573 h 48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241" h="48845">
                  <a:moveTo>
                    <a:pt x="6995" y="2573"/>
                  </a:moveTo>
                  <a:cubicBezTo>
                    <a:pt x="8609" y="3650"/>
                    <a:pt x="9954" y="4726"/>
                    <a:pt x="11568" y="5802"/>
                  </a:cubicBezTo>
                  <a:cubicBezTo>
                    <a:pt x="18832" y="9837"/>
                    <a:pt x="22329" y="16563"/>
                    <a:pt x="23405" y="24364"/>
                  </a:cubicBezTo>
                  <a:cubicBezTo>
                    <a:pt x="25019" y="28938"/>
                    <a:pt x="25288" y="33511"/>
                    <a:pt x="24481" y="38085"/>
                  </a:cubicBezTo>
                  <a:cubicBezTo>
                    <a:pt x="23943" y="40237"/>
                    <a:pt x="24481" y="42389"/>
                    <a:pt x="25826" y="44541"/>
                  </a:cubicBezTo>
                  <a:cubicBezTo>
                    <a:pt x="26634" y="45886"/>
                    <a:pt x="28248" y="47232"/>
                    <a:pt x="26364" y="48846"/>
                  </a:cubicBezTo>
                  <a:cubicBezTo>
                    <a:pt x="22867" y="44541"/>
                    <a:pt x="17756" y="41582"/>
                    <a:pt x="15334" y="36201"/>
                  </a:cubicBezTo>
                  <a:cubicBezTo>
                    <a:pt x="14527" y="34049"/>
                    <a:pt x="13720" y="32435"/>
                    <a:pt x="14796" y="30014"/>
                  </a:cubicBezTo>
                  <a:cubicBezTo>
                    <a:pt x="16680" y="24902"/>
                    <a:pt x="18294" y="19522"/>
                    <a:pt x="16142" y="14141"/>
                  </a:cubicBezTo>
                  <a:cubicBezTo>
                    <a:pt x="15603" y="12527"/>
                    <a:pt x="15603" y="9837"/>
                    <a:pt x="12644" y="12258"/>
                  </a:cubicBezTo>
                  <a:cubicBezTo>
                    <a:pt x="11837" y="12796"/>
                    <a:pt x="10223" y="11989"/>
                    <a:pt x="11299" y="10644"/>
                  </a:cubicBezTo>
                  <a:cubicBezTo>
                    <a:pt x="13182" y="7954"/>
                    <a:pt x="11030" y="7416"/>
                    <a:pt x="9147" y="6609"/>
                  </a:cubicBezTo>
                  <a:cubicBezTo>
                    <a:pt x="5650" y="5264"/>
                    <a:pt x="2959" y="3111"/>
                    <a:pt x="0" y="959"/>
                  </a:cubicBezTo>
                  <a:cubicBezTo>
                    <a:pt x="2959" y="-1731"/>
                    <a:pt x="4842" y="2035"/>
                    <a:pt x="6995" y="2573"/>
                  </a:cubicBezTo>
                  <a:close/>
                </a:path>
              </a:pathLst>
            </a:custGeom>
            <a:solidFill>
              <a:srgbClr val="F7FAF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9" name="Полилиния: фигура 1208">
              <a:extLst>
                <a:ext uri="{FF2B5EF4-FFF2-40B4-BE49-F238E27FC236}">
                  <a16:creationId xmlns:a16="http://schemas.microsoft.com/office/drawing/2014/main" id="{1885CA54-BA61-0F93-A0C4-225BB5599174}"/>
                </a:ext>
              </a:extLst>
            </p:cNvPr>
            <p:cNvSpPr/>
            <p:nvPr/>
          </p:nvSpPr>
          <p:spPr>
            <a:xfrm>
              <a:off x="4467463" y="7224828"/>
              <a:ext cx="22801" cy="26095"/>
            </a:xfrm>
            <a:custGeom>
              <a:avLst/>
              <a:gdLst>
                <a:gd name="connsiteX0" fmla="*/ 22801 w 22801"/>
                <a:gd name="connsiteY0" fmla="*/ 26095 h 26095"/>
                <a:gd name="connsiteX1" fmla="*/ 15538 w 22801"/>
                <a:gd name="connsiteY1" fmla="*/ 24481 h 26095"/>
                <a:gd name="connsiteX2" fmla="*/ 472 w 22801"/>
                <a:gd name="connsiteY2" fmla="*/ 0 h 26095"/>
                <a:gd name="connsiteX3" fmla="*/ 22801 w 22801"/>
                <a:gd name="connsiteY3" fmla="*/ 26095 h 26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01" h="26095">
                  <a:moveTo>
                    <a:pt x="22801" y="26095"/>
                  </a:moveTo>
                  <a:cubicBezTo>
                    <a:pt x="20380" y="26095"/>
                    <a:pt x="18228" y="23943"/>
                    <a:pt x="15538" y="24481"/>
                  </a:cubicBezTo>
                  <a:cubicBezTo>
                    <a:pt x="2086" y="17487"/>
                    <a:pt x="-1411" y="11568"/>
                    <a:pt x="472" y="0"/>
                  </a:cubicBezTo>
                  <a:cubicBezTo>
                    <a:pt x="8005" y="8878"/>
                    <a:pt x="15538" y="17487"/>
                    <a:pt x="22801" y="26095"/>
                  </a:cubicBezTo>
                  <a:close/>
                </a:path>
              </a:pathLst>
            </a:custGeom>
            <a:solidFill>
              <a:srgbClr val="9BC0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0" name="Полилиния: фигура 1209">
              <a:extLst>
                <a:ext uri="{FF2B5EF4-FFF2-40B4-BE49-F238E27FC236}">
                  <a16:creationId xmlns:a16="http://schemas.microsoft.com/office/drawing/2014/main" id="{9F978742-3EAD-6B49-512A-327D1FC80056}"/>
                </a:ext>
              </a:extLst>
            </p:cNvPr>
            <p:cNvSpPr/>
            <p:nvPr/>
          </p:nvSpPr>
          <p:spPr>
            <a:xfrm>
              <a:off x="4432424" y="7164297"/>
              <a:ext cx="23431" cy="42774"/>
            </a:xfrm>
            <a:custGeom>
              <a:avLst/>
              <a:gdLst>
                <a:gd name="connsiteX0" fmla="*/ 0 w 23431"/>
                <a:gd name="connsiteY0" fmla="*/ 0 h 42774"/>
                <a:gd name="connsiteX1" fmla="*/ 20715 w 23431"/>
                <a:gd name="connsiteY1" fmla="*/ 36856 h 42774"/>
                <a:gd name="connsiteX2" fmla="*/ 23405 w 23431"/>
                <a:gd name="connsiteY2" fmla="*/ 42775 h 42774"/>
                <a:gd name="connsiteX3" fmla="*/ 22329 w 23431"/>
                <a:gd name="connsiteY3" fmla="*/ 42506 h 42774"/>
                <a:gd name="connsiteX4" fmla="*/ 2690 w 23431"/>
                <a:gd name="connsiteY4" fmla="*/ 9416 h 42774"/>
                <a:gd name="connsiteX5" fmla="*/ 0 w 23431"/>
                <a:gd name="connsiteY5" fmla="*/ 0 h 4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31" h="42774">
                  <a:moveTo>
                    <a:pt x="0" y="0"/>
                  </a:moveTo>
                  <a:cubicBezTo>
                    <a:pt x="8071" y="11568"/>
                    <a:pt x="13989" y="24481"/>
                    <a:pt x="20715" y="36856"/>
                  </a:cubicBezTo>
                  <a:cubicBezTo>
                    <a:pt x="21791" y="38740"/>
                    <a:pt x="23674" y="40354"/>
                    <a:pt x="23405" y="42775"/>
                  </a:cubicBezTo>
                  <a:cubicBezTo>
                    <a:pt x="23136" y="42775"/>
                    <a:pt x="22598" y="42775"/>
                    <a:pt x="22329" y="42506"/>
                  </a:cubicBezTo>
                  <a:cubicBezTo>
                    <a:pt x="14796" y="32014"/>
                    <a:pt x="5919" y="22598"/>
                    <a:pt x="2690" y="9416"/>
                  </a:cubicBezTo>
                  <a:cubicBezTo>
                    <a:pt x="2152" y="6188"/>
                    <a:pt x="807" y="2959"/>
                    <a:pt x="0" y="0"/>
                  </a:cubicBezTo>
                  <a:close/>
                </a:path>
              </a:pathLst>
            </a:custGeom>
            <a:solidFill>
              <a:srgbClr val="A0C3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1" name="Полилиния: фигура 1210">
              <a:extLst>
                <a:ext uri="{FF2B5EF4-FFF2-40B4-BE49-F238E27FC236}">
                  <a16:creationId xmlns:a16="http://schemas.microsoft.com/office/drawing/2014/main" id="{5C1F3C22-4FEC-A3AD-7DF6-A0B714C3EF92}"/>
                </a:ext>
              </a:extLst>
            </p:cNvPr>
            <p:cNvSpPr/>
            <p:nvPr/>
          </p:nvSpPr>
          <p:spPr>
            <a:xfrm>
              <a:off x="4506346" y="7272983"/>
              <a:ext cx="24272" cy="49231"/>
            </a:xfrm>
            <a:custGeom>
              <a:avLst/>
              <a:gdLst>
                <a:gd name="connsiteX0" fmla="*/ 3019 w 24272"/>
                <a:gd name="connsiteY0" fmla="*/ 24481 h 49231"/>
                <a:gd name="connsiteX1" fmla="*/ 60 w 24272"/>
                <a:gd name="connsiteY1" fmla="*/ 0 h 49231"/>
                <a:gd name="connsiteX2" fmla="*/ 867 w 24272"/>
                <a:gd name="connsiteY2" fmla="*/ 269 h 49231"/>
                <a:gd name="connsiteX3" fmla="*/ 867 w 24272"/>
                <a:gd name="connsiteY3" fmla="*/ 807 h 49231"/>
                <a:gd name="connsiteX4" fmla="*/ 4633 w 24272"/>
                <a:gd name="connsiteY4" fmla="*/ 17218 h 49231"/>
                <a:gd name="connsiteX5" fmla="*/ 24272 w 24272"/>
                <a:gd name="connsiteY5" fmla="*/ 49232 h 49231"/>
                <a:gd name="connsiteX6" fmla="*/ 14587 w 24272"/>
                <a:gd name="connsiteY6" fmla="*/ 40623 h 49231"/>
                <a:gd name="connsiteX7" fmla="*/ 3019 w 24272"/>
                <a:gd name="connsiteY7" fmla="*/ 24481 h 49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72" h="49231">
                  <a:moveTo>
                    <a:pt x="3019" y="24481"/>
                  </a:moveTo>
                  <a:cubicBezTo>
                    <a:pt x="-3168" y="16949"/>
                    <a:pt x="2481" y="8071"/>
                    <a:pt x="60" y="0"/>
                  </a:cubicBezTo>
                  <a:cubicBezTo>
                    <a:pt x="598" y="0"/>
                    <a:pt x="867" y="0"/>
                    <a:pt x="867" y="269"/>
                  </a:cubicBezTo>
                  <a:cubicBezTo>
                    <a:pt x="1136" y="538"/>
                    <a:pt x="1136" y="807"/>
                    <a:pt x="867" y="807"/>
                  </a:cubicBezTo>
                  <a:cubicBezTo>
                    <a:pt x="4095" y="5650"/>
                    <a:pt x="3019" y="11837"/>
                    <a:pt x="4633" y="17218"/>
                  </a:cubicBezTo>
                  <a:cubicBezTo>
                    <a:pt x="8131" y="29862"/>
                    <a:pt x="14856" y="40354"/>
                    <a:pt x="24272" y="49232"/>
                  </a:cubicBezTo>
                  <a:cubicBezTo>
                    <a:pt x="20237" y="47348"/>
                    <a:pt x="17008" y="44658"/>
                    <a:pt x="14587" y="40623"/>
                  </a:cubicBezTo>
                  <a:cubicBezTo>
                    <a:pt x="11359" y="34973"/>
                    <a:pt x="6247" y="30400"/>
                    <a:pt x="3019" y="24481"/>
                  </a:cubicBezTo>
                  <a:close/>
                </a:path>
              </a:pathLst>
            </a:custGeom>
            <a:solidFill>
              <a:srgbClr val="F1F6E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2" name="Полилиния: фигура 1211">
              <a:extLst>
                <a:ext uri="{FF2B5EF4-FFF2-40B4-BE49-F238E27FC236}">
                  <a16:creationId xmlns:a16="http://schemas.microsoft.com/office/drawing/2014/main" id="{6FFB07D4-03FD-EBFC-6AF7-0289F8F8DDBF}"/>
                </a:ext>
              </a:extLst>
            </p:cNvPr>
            <p:cNvSpPr/>
            <p:nvPr/>
          </p:nvSpPr>
          <p:spPr>
            <a:xfrm>
              <a:off x="4903070" y="6713680"/>
              <a:ext cx="38080" cy="31782"/>
            </a:xfrm>
            <a:custGeom>
              <a:avLst/>
              <a:gdLst>
                <a:gd name="connsiteX0" fmla="*/ 33507 w 38080"/>
                <a:gd name="connsiteY0" fmla="*/ 24481 h 31782"/>
                <a:gd name="connsiteX1" fmla="*/ 38081 w 38080"/>
                <a:gd name="connsiteY1" fmla="*/ 31207 h 31782"/>
                <a:gd name="connsiteX2" fmla="*/ 32969 w 38080"/>
                <a:gd name="connsiteY2" fmla="*/ 29324 h 31782"/>
                <a:gd name="connsiteX3" fmla="*/ 4184 w 38080"/>
                <a:gd name="connsiteY3" fmla="*/ 6995 h 31782"/>
                <a:gd name="connsiteX4" fmla="*/ 1224 w 38080"/>
                <a:gd name="connsiteY4" fmla="*/ 4304 h 31782"/>
                <a:gd name="connsiteX5" fmla="*/ 955 w 38080"/>
                <a:gd name="connsiteY5" fmla="*/ 0 h 31782"/>
                <a:gd name="connsiteX6" fmla="*/ 26244 w 38080"/>
                <a:gd name="connsiteY6" fmla="*/ 15603 h 31782"/>
                <a:gd name="connsiteX7" fmla="*/ 33507 w 38080"/>
                <a:gd name="connsiteY7" fmla="*/ 24481 h 3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080" h="31782">
                  <a:moveTo>
                    <a:pt x="33507" y="24481"/>
                  </a:moveTo>
                  <a:cubicBezTo>
                    <a:pt x="33776" y="27441"/>
                    <a:pt x="36736" y="28786"/>
                    <a:pt x="38081" y="31207"/>
                  </a:cubicBezTo>
                  <a:cubicBezTo>
                    <a:pt x="35391" y="32821"/>
                    <a:pt x="34045" y="30669"/>
                    <a:pt x="32969" y="29324"/>
                  </a:cubicBezTo>
                  <a:cubicBezTo>
                    <a:pt x="25437" y="19370"/>
                    <a:pt x="14945" y="12913"/>
                    <a:pt x="4184" y="6995"/>
                  </a:cubicBezTo>
                  <a:cubicBezTo>
                    <a:pt x="3107" y="6188"/>
                    <a:pt x="2031" y="5381"/>
                    <a:pt x="1224" y="4304"/>
                  </a:cubicBezTo>
                  <a:cubicBezTo>
                    <a:pt x="417" y="2959"/>
                    <a:pt x="-928" y="1614"/>
                    <a:pt x="955" y="0"/>
                  </a:cubicBezTo>
                  <a:cubicBezTo>
                    <a:pt x="10909" y="2959"/>
                    <a:pt x="18442" y="9416"/>
                    <a:pt x="26244" y="15603"/>
                  </a:cubicBezTo>
                  <a:cubicBezTo>
                    <a:pt x="29203" y="18025"/>
                    <a:pt x="32162" y="20715"/>
                    <a:pt x="33507" y="24481"/>
                  </a:cubicBezTo>
                  <a:close/>
                </a:path>
              </a:pathLst>
            </a:custGeom>
            <a:solidFill>
              <a:srgbClr val="7CA20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3" name="Полилиния: фигура 1212">
              <a:extLst>
                <a:ext uri="{FF2B5EF4-FFF2-40B4-BE49-F238E27FC236}">
                  <a16:creationId xmlns:a16="http://schemas.microsoft.com/office/drawing/2014/main" id="{2122EA34-9D69-3CFC-2DBE-40AE19DB171A}"/>
                </a:ext>
              </a:extLst>
            </p:cNvPr>
            <p:cNvSpPr/>
            <p:nvPr/>
          </p:nvSpPr>
          <p:spPr>
            <a:xfrm>
              <a:off x="4693647" y="7384045"/>
              <a:ext cx="13182" cy="16456"/>
            </a:xfrm>
            <a:custGeom>
              <a:avLst/>
              <a:gdLst>
                <a:gd name="connsiteX0" fmla="*/ 0 w 13182"/>
                <a:gd name="connsiteY0" fmla="*/ 853 h 16456"/>
                <a:gd name="connsiteX1" fmla="*/ 807 w 13182"/>
                <a:gd name="connsiteY1" fmla="*/ 46 h 16456"/>
                <a:gd name="connsiteX2" fmla="*/ 8609 w 13182"/>
                <a:gd name="connsiteY2" fmla="*/ 8385 h 16456"/>
                <a:gd name="connsiteX3" fmla="*/ 13182 w 13182"/>
                <a:gd name="connsiteY3" fmla="*/ 16456 h 16456"/>
                <a:gd name="connsiteX4" fmla="*/ 0 w 13182"/>
                <a:gd name="connsiteY4" fmla="*/ 853 h 1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82" h="16456">
                  <a:moveTo>
                    <a:pt x="0" y="853"/>
                  </a:moveTo>
                  <a:cubicBezTo>
                    <a:pt x="269" y="584"/>
                    <a:pt x="538" y="315"/>
                    <a:pt x="807" y="46"/>
                  </a:cubicBezTo>
                  <a:cubicBezTo>
                    <a:pt x="6995" y="-492"/>
                    <a:pt x="7802" y="3812"/>
                    <a:pt x="8609" y="8385"/>
                  </a:cubicBezTo>
                  <a:cubicBezTo>
                    <a:pt x="9147" y="11883"/>
                    <a:pt x="11837" y="13766"/>
                    <a:pt x="13182" y="16456"/>
                  </a:cubicBezTo>
                  <a:cubicBezTo>
                    <a:pt x="7533" y="12421"/>
                    <a:pt x="2690" y="7578"/>
                    <a:pt x="0" y="853"/>
                  </a:cubicBezTo>
                  <a:close/>
                </a:path>
              </a:pathLst>
            </a:custGeom>
            <a:solidFill>
              <a:srgbClr val="9CC05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4" name="Полилиния: фигура 1213">
              <a:extLst>
                <a:ext uri="{FF2B5EF4-FFF2-40B4-BE49-F238E27FC236}">
                  <a16:creationId xmlns:a16="http://schemas.microsoft.com/office/drawing/2014/main" id="{82858529-2095-226C-EB76-B0E618071A7F}"/>
                </a:ext>
              </a:extLst>
            </p:cNvPr>
            <p:cNvSpPr/>
            <p:nvPr/>
          </p:nvSpPr>
          <p:spPr>
            <a:xfrm>
              <a:off x="4711403" y="7405141"/>
              <a:ext cx="13989" cy="9618"/>
            </a:xfrm>
            <a:custGeom>
              <a:avLst/>
              <a:gdLst>
                <a:gd name="connsiteX0" fmla="*/ 0 w 13989"/>
                <a:gd name="connsiteY0" fmla="*/ 472 h 9618"/>
                <a:gd name="connsiteX1" fmla="*/ 11837 w 13989"/>
                <a:gd name="connsiteY1" fmla="*/ 6929 h 9618"/>
                <a:gd name="connsiteX2" fmla="*/ 13989 w 13989"/>
                <a:gd name="connsiteY2" fmla="*/ 9619 h 9618"/>
                <a:gd name="connsiteX3" fmla="*/ 0 w 13989"/>
                <a:gd name="connsiteY3" fmla="*/ 472 h 9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9" h="9618">
                  <a:moveTo>
                    <a:pt x="0" y="472"/>
                  </a:moveTo>
                  <a:cubicBezTo>
                    <a:pt x="5919" y="-873"/>
                    <a:pt x="10223" y="472"/>
                    <a:pt x="11837" y="6929"/>
                  </a:cubicBezTo>
                  <a:cubicBezTo>
                    <a:pt x="12106" y="8005"/>
                    <a:pt x="13182" y="8543"/>
                    <a:pt x="13989" y="9619"/>
                  </a:cubicBezTo>
                  <a:cubicBezTo>
                    <a:pt x="8071" y="8005"/>
                    <a:pt x="3497" y="5045"/>
                    <a:pt x="0" y="472"/>
                  </a:cubicBezTo>
                  <a:close/>
                </a:path>
              </a:pathLst>
            </a:custGeom>
            <a:solidFill>
              <a:srgbClr val="9CC05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5" name="Полилиния: фигура 1214">
              <a:extLst>
                <a:ext uri="{FF2B5EF4-FFF2-40B4-BE49-F238E27FC236}">
                  <a16:creationId xmlns:a16="http://schemas.microsoft.com/office/drawing/2014/main" id="{2B34463F-52E8-2FBB-A10A-09B32FA800BB}"/>
                </a:ext>
              </a:extLst>
            </p:cNvPr>
            <p:cNvSpPr/>
            <p:nvPr/>
          </p:nvSpPr>
          <p:spPr>
            <a:xfrm>
              <a:off x="5084205" y="6965166"/>
              <a:ext cx="3585" cy="14848"/>
            </a:xfrm>
            <a:custGeom>
              <a:avLst/>
              <a:gdLst>
                <a:gd name="connsiteX0" fmla="*/ 1681 w 3585"/>
                <a:gd name="connsiteY0" fmla="*/ 14849 h 14848"/>
                <a:gd name="connsiteX1" fmla="*/ 67 w 3585"/>
                <a:gd name="connsiteY1" fmla="*/ 1666 h 14848"/>
                <a:gd name="connsiteX2" fmla="*/ 1681 w 3585"/>
                <a:gd name="connsiteY2" fmla="*/ 52 h 14848"/>
                <a:gd name="connsiteX3" fmla="*/ 3296 w 3585"/>
                <a:gd name="connsiteY3" fmla="*/ 2473 h 14848"/>
                <a:gd name="connsiteX4" fmla="*/ 3565 w 3585"/>
                <a:gd name="connsiteY4" fmla="*/ 11620 h 14848"/>
                <a:gd name="connsiteX5" fmla="*/ 1681 w 3585"/>
                <a:gd name="connsiteY5" fmla="*/ 14849 h 1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5" h="14848">
                  <a:moveTo>
                    <a:pt x="1681" y="14849"/>
                  </a:moveTo>
                  <a:cubicBezTo>
                    <a:pt x="-471" y="10544"/>
                    <a:pt x="874" y="5971"/>
                    <a:pt x="67" y="1666"/>
                  </a:cubicBezTo>
                  <a:cubicBezTo>
                    <a:pt x="-202" y="590"/>
                    <a:pt x="336" y="-217"/>
                    <a:pt x="1681" y="52"/>
                  </a:cubicBezTo>
                  <a:cubicBezTo>
                    <a:pt x="3027" y="321"/>
                    <a:pt x="3834" y="1397"/>
                    <a:pt x="3296" y="2473"/>
                  </a:cubicBezTo>
                  <a:cubicBezTo>
                    <a:pt x="1412" y="5702"/>
                    <a:pt x="3834" y="8661"/>
                    <a:pt x="3565" y="11620"/>
                  </a:cubicBezTo>
                  <a:cubicBezTo>
                    <a:pt x="3296" y="12965"/>
                    <a:pt x="2758" y="14041"/>
                    <a:pt x="1681" y="14849"/>
                  </a:cubicBezTo>
                  <a:close/>
                </a:path>
              </a:pathLst>
            </a:custGeom>
            <a:solidFill>
              <a:srgbClr val="5581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6" name="Полилиния: фигура 1215">
              <a:extLst>
                <a:ext uri="{FF2B5EF4-FFF2-40B4-BE49-F238E27FC236}">
                  <a16:creationId xmlns:a16="http://schemas.microsoft.com/office/drawing/2014/main" id="{08DB37E2-0AF0-3247-D206-F13CF428DAEF}"/>
                </a:ext>
              </a:extLst>
            </p:cNvPr>
            <p:cNvSpPr/>
            <p:nvPr/>
          </p:nvSpPr>
          <p:spPr>
            <a:xfrm>
              <a:off x="4793187" y="6695470"/>
              <a:ext cx="9684" cy="3144"/>
            </a:xfrm>
            <a:custGeom>
              <a:avLst/>
              <a:gdLst>
                <a:gd name="connsiteX0" fmla="*/ 9685 w 9684"/>
                <a:gd name="connsiteY0" fmla="*/ 1261 h 3144"/>
                <a:gd name="connsiteX1" fmla="*/ 807 w 9684"/>
                <a:gd name="connsiteY1" fmla="*/ 3144 h 3144"/>
                <a:gd name="connsiteX2" fmla="*/ 0 w 9684"/>
                <a:gd name="connsiteY2" fmla="*/ 454 h 3144"/>
                <a:gd name="connsiteX3" fmla="*/ 9685 w 9684"/>
                <a:gd name="connsiteY3" fmla="*/ 1261 h 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84" h="3144">
                  <a:moveTo>
                    <a:pt x="9685" y="1261"/>
                  </a:moveTo>
                  <a:cubicBezTo>
                    <a:pt x="6995" y="3951"/>
                    <a:pt x="3766" y="2875"/>
                    <a:pt x="807" y="3144"/>
                  </a:cubicBezTo>
                  <a:cubicBezTo>
                    <a:pt x="2690" y="1799"/>
                    <a:pt x="538" y="1261"/>
                    <a:pt x="0" y="454"/>
                  </a:cubicBezTo>
                  <a:cubicBezTo>
                    <a:pt x="3228" y="-353"/>
                    <a:pt x="6726" y="-84"/>
                    <a:pt x="9685" y="1261"/>
                  </a:cubicBezTo>
                  <a:close/>
                </a:path>
              </a:pathLst>
            </a:custGeom>
            <a:solidFill>
              <a:srgbClr val="8EB0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7" name="Полилиния: фигура 1216">
              <a:extLst>
                <a:ext uri="{FF2B5EF4-FFF2-40B4-BE49-F238E27FC236}">
                  <a16:creationId xmlns:a16="http://schemas.microsoft.com/office/drawing/2014/main" id="{16E1CBF9-3B15-28AA-912C-C7F171BAEDA7}"/>
                </a:ext>
              </a:extLst>
            </p:cNvPr>
            <p:cNvSpPr/>
            <p:nvPr/>
          </p:nvSpPr>
          <p:spPr>
            <a:xfrm>
              <a:off x="4893802" y="6710452"/>
              <a:ext cx="11568" cy="6742"/>
            </a:xfrm>
            <a:custGeom>
              <a:avLst/>
              <a:gdLst>
                <a:gd name="connsiteX0" fmla="*/ 10223 w 11568"/>
                <a:gd name="connsiteY0" fmla="*/ 3228 h 6742"/>
                <a:gd name="connsiteX1" fmla="*/ 11568 w 11568"/>
                <a:gd name="connsiteY1" fmla="*/ 6726 h 6742"/>
                <a:gd name="connsiteX2" fmla="*/ 538 w 11568"/>
                <a:gd name="connsiteY2" fmla="*/ 2421 h 6742"/>
                <a:gd name="connsiteX3" fmla="*/ 0 w 11568"/>
                <a:gd name="connsiteY3" fmla="*/ 0 h 6742"/>
                <a:gd name="connsiteX4" fmla="*/ 10223 w 11568"/>
                <a:gd name="connsiteY4" fmla="*/ 3228 h 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68" h="6742">
                  <a:moveTo>
                    <a:pt x="10223" y="3228"/>
                  </a:moveTo>
                  <a:cubicBezTo>
                    <a:pt x="9685" y="4842"/>
                    <a:pt x="11030" y="5650"/>
                    <a:pt x="11568" y="6726"/>
                  </a:cubicBezTo>
                  <a:cubicBezTo>
                    <a:pt x="7264" y="6995"/>
                    <a:pt x="4304" y="4035"/>
                    <a:pt x="538" y="2421"/>
                  </a:cubicBezTo>
                  <a:cubicBezTo>
                    <a:pt x="269" y="1614"/>
                    <a:pt x="0" y="807"/>
                    <a:pt x="0" y="0"/>
                  </a:cubicBezTo>
                  <a:cubicBezTo>
                    <a:pt x="3497" y="1076"/>
                    <a:pt x="7533" y="0"/>
                    <a:pt x="10223" y="3228"/>
                  </a:cubicBezTo>
                  <a:close/>
                </a:path>
              </a:pathLst>
            </a:custGeom>
            <a:solidFill>
              <a:srgbClr val="9EBB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8" name="Полилиния: фигура 1217">
              <a:extLst>
                <a:ext uri="{FF2B5EF4-FFF2-40B4-BE49-F238E27FC236}">
                  <a16:creationId xmlns:a16="http://schemas.microsoft.com/office/drawing/2014/main" id="{97F51708-FBEE-4089-1E6F-45C50B6184FA}"/>
                </a:ext>
              </a:extLst>
            </p:cNvPr>
            <p:cNvSpPr/>
            <p:nvPr/>
          </p:nvSpPr>
          <p:spPr>
            <a:xfrm>
              <a:off x="4929314" y="6729283"/>
              <a:ext cx="9684" cy="9684"/>
            </a:xfrm>
            <a:custGeom>
              <a:avLst/>
              <a:gdLst>
                <a:gd name="connsiteX0" fmla="*/ 7264 w 9684"/>
                <a:gd name="connsiteY0" fmla="*/ 8878 h 9684"/>
                <a:gd name="connsiteX1" fmla="*/ 0 w 9684"/>
                <a:gd name="connsiteY1" fmla="*/ 0 h 9684"/>
                <a:gd name="connsiteX2" fmla="*/ 9685 w 9684"/>
                <a:gd name="connsiteY2" fmla="*/ 9685 h 9684"/>
                <a:gd name="connsiteX3" fmla="*/ 7264 w 9684"/>
                <a:gd name="connsiteY3" fmla="*/ 8878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84" h="9684">
                  <a:moveTo>
                    <a:pt x="7264" y="8878"/>
                  </a:moveTo>
                  <a:cubicBezTo>
                    <a:pt x="4842" y="5919"/>
                    <a:pt x="2421" y="2959"/>
                    <a:pt x="0" y="0"/>
                  </a:cubicBezTo>
                  <a:cubicBezTo>
                    <a:pt x="4573" y="1883"/>
                    <a:pt x="6188" y="6995"/>
                    <a:pt x="9685" y="9685"/>
                  </a:cubicBezTo>
                  <a:cubicBezTo>
                    <a:pt x="8878" y="9416"/>
                    <a:pt x="8071" y="9147"/>
                    <a:pt x="7264" y="8878"/>
                  </a:cubicBezTo>
                  <a:close/>
                </a:path>
              </a:pathLst>
            </a:custGeom>
            <a:solidFill>
              <a:srgbClr val="9BBF5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9" name="Полилиния: фигура 1218">
              <a:extLst>
                <a:ext uri="{FF2B5EF4-FFF2-40B4-BE49-F238E27FC236}">
                  <a16:creationId xmlns:a16="http://schemas.microsoft.com/office/drawing/2014/main" id="{1DE293D0-FC04-56F5-53F3-D7B74BBAF2C4}"/>
                </a:ext>
              </a:extLst>
            </p:cNvPr>
            <p:cNvSpPr/>
            <p:nvPr/>
          </p:nvSpPr>
          <p:spPr>
            <a:xfrm>
              <a:off x="4457174" y="7208686"/>
              <a:ext cx="3228" cy="5111"/>
            </a:xfrm>
            <a:custGeom>
              <a:avLst/>
              <a:gdLst>
                <a:gd name="connsiteX0" fmla="*/ 0 w 3228"/>
                <a:gd name="connsiteY0" fmla="*/ 0 h 5111"/>
                <a:gd name="connsiteX1" fmla="*/ 3228 w 3228"/>
                <a:gd name="connsiteY1" fmla="*/ 5111 h 5111"/>
                <a:gd name="connsiteX2" fmla="*/ 0 w 3228"/>
                <a:gd name="connsiteY2" fmla="*/ 0 h 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28" h="5111">
                  <a:moveTo>
                    <a:pt x="0" y="0"/>
                  </a:moveTo>
                  <a:cubicBezTo>
                    <a:pt x="1614" y="1345"/>
                    <a:pt x="3228" y="2690"/>
                    <a:pt x="3228" y="5111"/>
                  </a:cubicBezTo>
                  <a:cubicBezTo>
                    <a:pt x="1614" y="3766"/>
                    <a:pt x="269" y="2152"/>
                    <a:pt x="0" y="0"/>
                  </a:cubicBezTo>
                  <a:close/>
                </a:path>
              </a:pathLst>
            </a:custGeom>
            <a:solidFill>
              <a:srgbClr val="A0C3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0" name="Полилиния: фигура 1219">
              <a:extLst>
                <a:ext uri="{FF2B5EF4-FFF2-40B4-BE49-F238E27FC236}">
                  <a16:creationId xmlns:a16="http://schemas.microsoft.com/office/drawing/2014/main" id="{1FEBE1FC-9518-E656-F608-88A556E8617D}"/>
                </a:ext>
              </a:extLst>
            </p:cNvPr>
            <p:cNvSpPr/>
            <p:nvPr/>
          </p:nvSpPr>
          <p:spPr>
            <a:xfrm>
              <a:off x="4591845" y="6889880"/>
              <a:ext cx="392831" cy="397916"/>
            </a:xfrm>
            <a:custGeom>
              <a:avLst/>
              <a:gdLst>
                <a:gd name="connsiteX0" fmla="*/ 242772 w 392831"/>
                <a:gd name="connsiteY0" fmla="*/ 244017 h 397916"/>
                <a:gd name="connsiteX1" fmla="*/ 236584 w 392831"/>
                <a:gd name="connsiteY1" fmla="*/ 237292 h 397916"/>
                <a:gd name="connsiteX2" fmla="*/ 232280 w 392831"/>
                <a:gd name="connsiteY2" fmla="*/ 237023 h 397916"/>
                <a:gd name="connsiteX3" fmla="*/ 213717 w 392831"/>
                <a:gd name="connsiteY3" fmla="*/ 248591 h 397916"/>
                <a:gd name="connsiteX4" fmla="*/ 159643 w 392831"/>
                <a:gd name="connsiteY4" fmla="*/ 259621 h 397916"/>
                <a:gd name="connsiteX5" fmla="*/ 99919 w 392831"/>
                <a:gd name="connsiteY5" fmla="*/ 260428 h 397916"/>
                <a:gd name="connsiteX6" fmla="*/ 73286 w 392831"/>
                <a:gd name="connsiteY6" fmla="*/ 206623 h 397916"/>
                <a:gd name="connsiteX7" fmla="*/ 73017 w 392831"/>
                <a:gd name="connsiteY7" fmla="*/ 206085 h 397916"/>
                <a:gd name="connsiteX8" fmla="*/ 72748 w 392831"/>
                <a:gd name="connsiteY8" fmla="*/ 205009 h 397916"/>
                <a:gd name="connsiteX9" fmla="*/ 72748 w 392831"/>
                <a:gd name="connsiteY9" fmla="*/ 206085 h 397916"/>
                <a:gd name="connsiteX10" fmla="*/ 86199 w 392831"/>
                <a:gd name="connsiteY10" fmla="*/ 244824 h 397916"/>
                <a:gd name="connsiteX11" fmla="*/ 94808 w 392831"/>
                <a:gd name="connsiteY11" fmla="*/ 259890 h 397916"/>
                <a:gd name="connsiteX12" fmla="*/ 78666 w 392831"/>
                <a:gd name="connsiteY12" fmla="*/ 262042 h 397916"/>
                <a:gd name="connsiteX13" fmla="*/ 69788 w 392831"/>
                <a:gd name="connsiteY13" fmla="*/ 252895 h 397916"/>
                <a:gd name="connsiteX14" fmla="*/ 64408 w 392831"/>
                <a:gd name="connsiteY14" fmla="*/ 244286 h 397916"/>
                <a:gd name="connsiteX15" fmla="*/ 69519 w 392831"/>
                <a:gd name="connsiteY15" fmla="*/ 256123 h 397916"/>
                <a:gd name="connsiteX16" fmla="*/ 72748 w 392831"/>
                <a:gd name="connsiteY16" fmla="*/ 262311 h 397916"/>
                <a:gd name="connsiteX17" fmla="*/ 34546 w 392831"/>
                <a:gd name="connsiteY17" fmla="*/ 268230 h 397916"/>
                <a:gd name="connsiteX18" fmla="*/ 30242 w 392831"/>
                <a:gd name="connsiteY18" fmla="*/ 263925 h 397916"/>
                <a:gd name="connsiteX19" fmla="*/ 9527 w 392831"/>
                <a:gd name="connsiteY19" fmla="*/ 224379 h 397916"/>
                <a:gd name="connsiteX20" fmla="*/ 7644 w 392831"/>
                <a:gd name="connsiteY20" fmla="*/ 213348 h 397916"/>
                <a:gd name="connsiteX21" fmla="*/ 5222 w 392831"/>
                <a:gd name="connsiteY21" fmla="*/ 207161 h 397916"/>
                <a:gd name="connsiteX22" fmla="*/ 918 w 392831"/>
                <a:gd name="connsiteY22" fmla="*/ 176223 h 397916"/>
                <a:gd name="connsiteX23" fmla="*/ 918 w 392831"/>
                <a:gd name="connsiteY23" fmla="*/ 172188 h 397916"/>
                <a:gd name="connsiteX24" fmla="*/ 6837 w 392831"/>
                <a:gd name="connsiteY24" fmla="*/ 138829 h 397916"/>
                <a:gd name="connsiteX25" fmla="*/ 34008 w 392831"/>
                <a:gd name="connsiteY25" fmla="*/ 68344 h 397916"/>
                <a:gd name="connsiteX26" fmla="*/ 44231 w 392831"/>
                <a:gd name="connsiteY26" fmla="*/ 55700 h 397916"/>
                <a:gd name="connsiteX27" fmla="*/ 51226 w 392831"/>
                <a:gd name="connsiteY27" fmla="*/ 43325 h 397916"/>
                <a:gd name="connsiteX28" fmla="*/ 60642 w 392831"/>
                <a:gd name="connsiteY28" fmla="*/ 36599 h 397916"/>
                <a:gd name="connsiteX29" fmla="*/ 62256 w 392831"/>
                <a:gd name="connsiteY29" fmla="*/ 36061 h 397916"/>
                <a:gd name="connsiteX30" fmla="*/ 78397 w 392831"/>
                <a:gd name="connsiteY30" fmla="*/ 29335 h 397916"/>
                <a:gd name="connsiteX31" fmla="*/ 75438 w 392831"/>
                <a:gd name="connsiteY31" fmla="*/ 28528 h 397916"/>
                <a:gd name="connsiteX32" fmla="*/ 82702 w 392831"/>
                <a:gd name="connsiteY32" fmla="*/ 20995 h 397916"/>
                <a:gd name="connsiteX33" fmla="*/ 110411 w 392831"/>
                <a:gd name="connsiteY33" fmla="*/ 12925 h 397916"/>
                <a:gd name="connsiteX34" fmla="*/ 127360 w 392831"/>
                <a:gd name="connsiteY34" fmla="*/ 7275 h 397916"/>
                <a:gd name="connsiteX35" fmla="*/ 140811 w 392831"/>
                <a:gd name="connsiteY35" fmla="*/ 8351 h 397916"/>
                <a:gd name="connsiteX36" fmla="*/ 151841 w 392831"/>
                <a:gd name="connsiteY36" fmla="*/ 5123 h 397916"/>
                <a:gd name="connsiteX37" fmla="*/ 163140 w 392831"/>
                <a:gd name="connsiteY37" fmla="*/ 9965 h 397916"/>
                <a:gd name="connsiteX38" fmla="*/ 166638 w 392831"/>
                <a:gd name="connsiteY38" fmla="*/ 12925 h 397916"/>
                <a:gd name="connsiteX39" fmla="*/ 172287 w 392831"/>
                <a:gd name="connsiteY39" fmla="*/ 13732 h 397916"/>
                <a:gd name="connsiteX40" fmla="*/ 179013 w 392831"/>
                <a:gd name="connsiteY40" fmla="*/ 12387 h 397916"/>
                <a:gd name="connsiteX41" fmla="*/ 181165 w 392831"/>
                <a:gd name="connsiteY41" fmla="*/ 12118 h 397916"/>
                <a:gd name="connsiteX42" fmla="*/ 194347 w 392831"/>
                <a:gd name="connsiteY42" fmla="*/ 19112 h 397916"/>
                <a:gd name="connsiteX43" fmla="*/ 187891 w 392831"/>
                <a:gd name="connsiteY43" fmla="*/ 31756 h 397916"/>
                <a:gd name="connsiteX44" fmla="*/ 160988 w 392831"/>
                <a:gd name="connsiteY44" fmla="*/ 41441 h 397916"/>
                <a:gd name="connsiteX45" fmla="*/ 125208 w 392831"/>
                <a:gd name="connsiteY45" fmla="*/ 62963 h 397916"/>
                <a:gd name="connsiteX46" fmla="*/ 109066 w 392831"/>
                <a:gd name="connsiteY46" fmla="*/ 78836 h 397916"/>
                <a:gd name="connsiteX47" fmla="*/ 91580 w 392831"/>
                <a:gd name="connsiteY47" fmla="*/ 112195 h 397916"/>
                <a:gd name="connsiteX48" fmla="*/ 116061 w 392831"/>
                <a:gd name="connsiteY48" fmla="*/ 94170 h 397916"/>
                <a:gd name="connsiteX49" fmla="*/ 126284 w 392831"/>
                <a:gd name="connsiteY49" fmla="*/ 90673 h 397916"/>
                <a:gd name="connsiteX50" fmla="*/ 159105 w 392831"/>
                <a:gd name="connsiteY50" fmla="*/ 88521 h 397916"/>
                <a:gd name="connsiteX51" fmla="*/ 185200 w 392831"/>
                <a:gd name="connsiteY51" fmla="*/ 89866 h 397916"/>
                <a:gd name="connsiteX52" fmla="*/ 197037 w 392831"/>
                <a:gd name="connsiteY52" fmla="*/ 93632 h 397916"/>
                <a:gd name="connsiteX53" fmla="*/ 200266 w 392831"/>
                <a:gd name="connsiteY53" fmla="*/ 100358 h 397916"/>
                <a:gd name="connsiteX54" fmla="*/ 194078 w 392831"/>
                <a:gd name="connsiteY54" fmla="*/ 103855 h 397916"/>
                <a:gd name="connsiteX55" fmla="*/ 156684 w 392831"/>
                <a:gd name="connsiteY55" fmla="*/ 102510 h 397916"/>
                <a:gd name="connsiteX56" fmla="*/ 127898 w 392831"/>
                <a:gd name="connsiteY56" fmla="*/ 104931 h 397916"/>
                <a:gd name="connsiteX57" fmla="*/ 115254 w 392831"/>
                <a:gd name="connsiteY57" fmla="*/ 111388 h 397916"/>
                <a:gd name="connsiteX58" fmla="*/ 87275 w 392831"/>
                <a:gd name="connsiteY58" fmla="*/ 135331 h 397916"/>
                <a:gd name="connsiteX59" fmla="*/ 81895 w 392831"/>
                <a:gd name="connsiteY59" fmla="*/ 143671 h 397916"/>
                <a:gd name="connsiteX60" fmla="*/ 77859 w 392831"/>
                <a:gd name="connsiteY60" fmla="*/ 167076 h 397916"/>
                <a:gd name="connsiteX61" fmla="*/ 82433 w 392831"/>
                <a:gd name="connsiteY61" fmla="*/ 172457 h 397916"/>
                <a:gd name="connsiteX62" fmla="*/ 115792 w 392831"/>
                <a:gd name="connsiteY62" fmla="*/ 174071 h 397916"/>
                <a:gd name="connsiteX63" fmla="*/ 119827 w 392831"/>
                <a:gd name="connsiteY63" fmla="*/ 170573 h 397916"/>
                <a:gd name="connsiteX64" fmla="*/ 130319 w 392831"/>
                <a:gd name="connsiteY64" fmla="*/ 153894 h 397916"/>
                <a:gd name="connsiteX65" fmla="*/ 149420 w 392831"/>
                <a:gd name="connsiteY65" fmla="*/ 138829 h 397916"/>
                <a:gd name="connsiteX66" fmla="*/ 174708 w 392831"/>
                <a:gd name="connsiteY66" fmla="*/ 131565 h 397916"/>
                <a:gd name="connsiteX67" fmla="*/ 180089 w 392831"/>
                <a:gd name="connsiteY67" fmla="*/ 132910 h 397916"/>
                <a:gd name="connsiteX68" fmla="*/ 182510 w 392831"/>
                <a:gd name="connsiteY68" fmla="*/ 138290 h 397916"/>
                <a:gd name="connsiteX69" fmla="*/ 178475 w 392831"/>
                <a:gd name="connsiteY69" fmla="*/ 142057 h 397916"/>
                <a:gd name="connsiteX70" fmla="*/ 171749 w 392831"/>
                <a:gd name="connsiteY70" fmla="*/ 143133 h 397916"/>
                <a:gd name="connsiteX71" fmla="*/ 151303 w 392831"/>
                <a:gd name="connsiteY71" fmla="*/ 154432 h 397916"/>
                <a:gd name="connsiteX72" fmla="*/ 138928 w 392831"/>
                <a:gd name="connsiteY72" fmla="*/ 165193 h 397916"/>
                <a:gd name="connsiteX73" fmla="*/ 135162 w 392831"/>
                <a:gd name="connsiteY73" fmla="*/ 170035 h 397916"/>
                <a:gd name="connsiteX74" fmla="*/ 139466 w 392831"/>
                <a:gd name="connsiteY74" fmla="*/ 176761 h 397916"/>
                <a:gd name="connsiteX75" fmla="*/ 179282 w 392831"/>
                <a:gd name="connsiteY75" fmla="*/ 182142 h 397916"/>
                <a:gd name="connsiteX76" fmla="*/ 195154 w 392831"/>
                <a:gd name="connsiteY76" fmla="*/ 182680 h 397916"/>
                <a:gd name="connsiteX77" fmla="*/ 204570 w 392831"/>
                <a:gd name="connsiteY77" fmla="*/ 184563 h 397916"/>
                <a:gd name="connsiteX78" fmla="*/ 207798 w 392831"/>
                <a:gd name="connsiteY78" fmla="*/ 190750 h 397916"/>
                <a:gd name="connsiteX79" fmla="*/ 203225 w 392831"/>
                <a:gd name="connsiteY79" fmla="*/ 195055 h 397916"/>
                <a:gd name="connsiteX80" fmla="*/ 186276 w 392831"/>
                <a:gd name="connsiteY80" fmla="*/ 196131 h 397916"/>
                <a:gd name="connsiteX81" fmla="*/ 148882 w 392831"/>
                <a:gd name="connsiteY81" fmla="*/ 192634 h 397916"/>
                <a:gd name="connsiteX82" fmla="*/ 144039 w 392831"/>
                <a:gd name="connsiteY82" fmla="*/ 192634 h 397916"/>
                <a:gd name="connsiteX83" fmla="*/ 154531 w 392831"/>
                <a:gd name="connsiteY83" fmla="*/ 201780 h 397916"/>
                <a:gd name="connsiteX84" fmla="*/ 187084 w 392831"/>
                <a:gd name="connsiteY84" fmla="*/ 220074 h 397916"/>
                <a:gd name="connsiteX85" fmla="*/ 191926 w 392831"/>
                <a:gd name="connsiteY85" fmla="*/ 225993 h 397916"/>
                <a:gd name="connsiteX86" fmla="*/ 184393 w 392831"/>
                <a:gd name="connsiteY86" fmla="*/ 228145 h 397916"/>
                <a:gd name="connsiteX87" fmla="*/ 159105 w 392831"/>
                <a:gd name="connsiteY87" fmla="*/ 218998 h 397916"/>
                <a:gd name="connsiteX88" fmla="*/ 154800 w 392831"/>
                <a:gd name="connsiteY88" fmla="*/ 216308 h 397916"/>
                <a:gd name="connsiteX89" fmla="*/ 134624 w 392831"/>
                <a:gd name="connsiteY89" fmla="*/ 200166 h 397916"/>
                <a:gd name="connsiteX90" fmla="*/ 112833 w 392831"/>
                <a:gd name="connsiteY90" fmla="*/ 189405 h 397916"/>
                <a:gd name="connsiteX91" fmla="*/ 105031 w 392831"/>
                <a:gd name="connsiteY91" fmla="*/ 189674 h 397916"/>
                <a:gd name="connsiteX92" fmla="*/ 106645 w 392831"/>
                <a:gd name="connsiteY92" fmla="*/ 192365 h 397916"/>
                <a:gd name="connsiteX93" fmla="*/ 121172 w 392831"/>
                <a:gd name="connsiteY93" fmla="*/ 206354 h 397916"/>
                <a:gd name="connsiteX94" fmla="*/ 145654 w 392831"/>
                <a:gd name="connsiteY94" fmla="*/ 225455 h 397916"/>
                <a:gd name="connsiteX95" fmla="*/ 170942 w 392831"/>
                <a:gd name="connsiteY95" fmla="*/ 241865 h 397916"/>
                <a:gd name="connsiteX96" fmla="*/ 178206 w 392831"/>
                <a:gd name="connsiteY96" fmla="*/ 243210 h 397916"/>
                <a:gd name="connsiteX97" fmla="*/ 184124 w 392831"/>
                <a:gd name="connsiteY97" fmla="*/ 241327 h 397916"/>
                <a:gd name="connsiteX98" fmla="*/ 237660 w 392831"/>
                <a:gd name="connsiteY98" fmla="*/ 223571 h 397916"/>
                <a:gd name="connsiteX99" fmla="*/ 275593 w 392831"/>
                <a:gd name="connsiteY99" fmla="*/ 208237 h 397916"/>
                <a:gd name="connsiteX100" fmla="*/ 274517 w 392831"/>
                <a:gd name="connsiteY100" fmla="*/ 200973 h 397916"/>
                <a:gd name="connsiteX101" fmla="*/ 282587 w 392831"/>
                <a:gd name="connsiteY101" fmla="*/ 195862 h 397916"/>
                <a:gd name="connsiteX102" fmla="*/ 297115 w 392831"/>
                <a:gd name="connsiteY102" fmla="*/ 187253 h 397916"/>
                <a:gd name="connsiteX103" fmla="*/ 303302 w 392831"/>
                <a:gd name="connsiteY103" fmla="*/ 162234 h 397916"/>
                <a:gd name="connsiteX104" fmla="*/ 301957 w 392831"/>
                <a:gd name="connsiteY104" fmla="*/ 136676 h 397916"/>
                <a:gd name="connsiteX105" fmla="*/ 307607 w 392831"/>
                <a:gd name="connsiteY105" fmla="*/ 130220 h 397916"/>
                <a:gd name="connsiteX106" fmla="*/ 313794 w 392831"/>
                <a:gd name="connsiteY106" fmla="*/ 138021 h 397916"/>
                <a:gd name="connsiteX107" fmla="*/ 318099 w 392831"/>
                <a:gd name="connsiteY107" fmla="*/ 164655 h 397916"/>
                <a:gd name="connsiteX108" fmla="*/ 317561 w 392831"/>
                <a:gd name="connsiteY108" fmla="*/ 182949 h 397916"/>
                <a:gd name="connsiteX109" fmla="*/ 319982 w 392831"/>
                <a:gd name="connsiteY109" fmla="*/ 186446 h 397916"/>
                <a:gd name="connsiteX110" fmla="*/ 342580 w 392831"/>
                <a:gd name="connsiteY110" fmla="*/ 185370 h 397916"/>
                <a:gd name="connsiteX111" fmla="*/ 360067 w 392831"/>
                <a:gd name="connsiteY111" fmla="*/ 186446 h 397916"/>
                <a:gd name="connsiteX112" fmla="*/ 365178 w 392831"/>
                <a:gd name="connsiteY112" fmla="*/ 182142 h 397916"/>
                <a:gd name="connsiteX113" fmla="*/ 365178 w 392831"/>
                <a:gd name="connsiteY113" fmla="*/ 181604 h 397916"/>
                <a:gd name="connsiteX114" fmla="*/ 361143 w 392831"/>
                <a:gd name="connsiteY114" fmla="*/ 138290 h 397916"/>
                <a:gd name="connsiteX115" fmla="*/ 361412 w 392831"/>
                <a:gd name="connsiteY115" fmla="*/ 126453 h 397916"/>
                <a:gd name="connsiteX116" fmla="*/ 355493 w 392831"/>
                <a:gd name="connsiteY116" fmla="*/ 101434 h 397916"/>
                <a:gd name="connsiteX117" fmla="*/ 350651 w 392831"/>
                <a:gd name="connsiteY117" fmla="*/ 93094 h 397916"/>
                <a:gd name="connsiteX118" fmla="*/ 345001 w 392831"/>
                <a:gd name="connsiteY118" fmla="*/ 92018 h 397916"/>
                <a:gd name="connsiteX119" fmla="*/ 336662 w 392831"/>
                <a:gd name="connsiteY119" fmla="*/ 101165 h 397916"/>
                <a:gd name="connsiteX120" fmla="*/ 318368 w 392831"/>
                <a:gd name="connsiteY120" fmla="*/ 130489 h 397916"/>
                <a:gd name="connsiteX121" fmla="*/ 313256 w 392831"/>
                <a:gd name="connsiteY121" fmla="*/ 132372 h 397916"/>
                <a:gd name="connsiteX122" fmla="*/ 308683 w 392831"/>
                <a:gd name="connsiteY122" fmla="*/ 124301 h 397916"/>
                <a:gd name="connsiteX123" fmla="*/ 312718 w 392831"/>
                <a:gd name="connsiteY123" fmla="*/ 117576 h 397916"/>
                <a:gd name="connsiteX124" fmla="*/ 320520 w 392831"/>
                <a:gd name="connsiteY124" fmla="*/ 115423 h 397916"/>
                <a:gd name="connsiteX125" fmla="*/ 294963 w 392831"/>
                <a:gd name="connsiteY125" fmla="*/ 104662 h 397916"/>
                <a:gd name="connsiteX126" fmla="*/ 294156 w 392831"/>
                <a:gd name="connsiteY126" fmla="*/ 104662 h 397916"/>
                <a:gd name="connsiteX127" fmla="*/ 294694 w 392831"/>
                <a:gd name="connsiteY127" fmla="*/ 104662 h 397916"/>
                <a:gd name="connsiteX128" fmla="*/ 298460 w 392831"/>
                <a:gd name="connsiteY128" fmla="*/ 107622 h 397916"/>
                <a:gd name="connsiteX129" fmla="*/ 297653 w 392831"/>
                <a:gd name="connsiteY129" fmla="*/ 109774 h 397916"/>
                <a:gd name="connsiteX130" fmla="*/ 290927 w 392831"/>
                <a:gd name="connsiteY130" fmla="*/ 109236 h 397916"/>
                <a:gd name="connsiteX131" fmla="*/ 242772 w 392831"/>
                <a:gd name="connsiteY131" fmla="*/ 130220 h 397916"/>
                <a:gd name="connsiteX132" fmla="*/ 239274 w 392831"/>
                <a:gd name="connsiteY132" fmla="*/ 133179 h 397916"/>
                <a:gd name="connsiteX133" fmla="*/ 236584 w 392831"/>
                <a:gd name="connsiteY133" fmla="*/ 129413 h 397916"/>
                <a:gd name="connsiteX134" fmla="*/ 229051 w 392831"/>
                <a:gd name="connsiteY134" fmla="*/ 117845 h 397916"/>
                <a:gd name="connsiteX135" fmla="*/ 225285 w 392831"/>
                <a:gd name="connsiteY135" fmla="*/ 111926 h 397916"/>
                <a:gd name="connsiteX136" fmla="*/ 230397 w 392831"/>
                <a:gd name="connsiteY136" fmla="*/ 107353 h 397916"/>
                <a:gd name="connsiteX137" fmla="*/ 252726 w 392831"/>
                <a:gd name="connsiteY137" fmla="*/ 87176 h 397916"/>
                <a:gd name="connsiteX138" fmla="*/ 282049 w 392831"/>
                <a:gd name="connsiteY138" fmla="*/ 56507 h 397916"/>
                <a:gd name="connsiteX139" fmla="*/ 285547 w 392831"/>
                <a:gd name="connsiteY139" fmla="*/ 54624 h 397916"/>
                <a:gd name="connsiteX140" fmla="*/ 289044 w 392831"/>
                <a:gd name="connsiteY140" fmla="*/ 50050 h 397916"/>
                <a:gd name="connsiteX141" fmla="*/ 283664 w 392831"/>
                <a:gd name="connsiteY141" fmla="*/ 47629 h 397916"/>
                <a:gd name="connsiteX142" fmla="*/ 257837 w 392831"/>
                <a:gd name="connsiteY142" fmla="*/ 50588 h 397916"/>
                <a:gd name="connsiteX143" fmla="*/ 234432 w 392831"/>
                <a:gd name="connsiteY143" fmla="*/ 54355 h 397916"/>
                <a:gd name="connsiteX144" fmla="*/ 209144 w 392831"/>
                <a:gd name="connsiteY144" fmla="*/ 46015 h 397916"/>
                <a:gd name="connsiteX145" fmla="*/ 206184 w 392831"/>
                <a:gd name="connsiteY145" fmla="*/ 42517 h 397916"/>
                <a:gd name="connsiteX146" fmla="*/ 206184 w 392831"/>
                <a:gd name="connsiteY146" fmla="*/ 36061 h 397916"/>
                <a:gd name="connsiteX147" fmla="*/ 212103 w 392831"/>
                <a:gd name="connsiteY147" fmla="*/ 34178 h 397916"/>
                <a:gd name="connsiteX148" fmla="*/ 218559 w 392831"/>
                <a:gd name="connsiteY148" fmla="*/ 36330 h 397916"/>
                <a:gd name="connsiteX149" fmla="*/ 251650 w 392831"/>
                <a:gd name="connsiteY149" fmla="*/ 37944 h 397916"/>
                <a:gd name="connsiteX150" fmla="*/ 284202 w 392831"/>
                <a:gd name="connsiteY150" fmla="*/ 33909 h 397916"/>
                <a:gd name="connsiteX151" fmla="*/ 302495 w 392831"/>
                <a:gd name="connsiteY151" fmla="*/ 40903 h 397916"/>
                <a:gd name="connsiteX152" fmla="*/ 329667 w 392831"/>
                <a:gd name="connsiteY152" fmla="*/ 53009 h 397916"/>
                <a:gd name="connsiteX153" fmla="*/ 308145 w 392831"/>
                <a:gd name="connsiteY153" fmla="*/ 30680 h 397916"/>
                <a:gd name="connsiteX154" fmla="*/ 294156 w 392831"/>
                <a:gd name="connsiteY154" fmla="*/ 19381 h 397916"/>
                <a:gd name="connsiteX155" fmla="*/ 288506 w 392831"/>
                <a:gd name="connsiteY155" fmla="*/ 9965 h 397916"/>
                <a:gd name="connsiteX156" fmla="*/ 318906 w 392831"/>
                <a:gd name="connsiteY156" fmla="*/ 6737 h 397916"/>
                <a:gd name="connsiteX157" fmla="*/ 332895 w 392831"/>
                <a:gd name="connsiteY157" fmla="*/ 16960 h 397916"/>
                <a:gd name="connsiteX158" fmla="*/ 361412 w 392831"/>
                <a:gd name="connsiteY158" fmla="*/ 50588 h 397916"/>
                <a:gd name="connsiteX159" fmla="*/ 370021 w 392831"/>
                <a:gd name="connsiteY159" fmla="*/ 69420 h 397916"/>
                <a:gd name="connsiteX160" fmla="*/ 373249 w 392831"/>
                <a:gd name="connsiteY160" fmla="*/ 73724 h 397916"/>
                <a:gd name="connsiteX161" fmla="*/ 372711 w 392831"/>
                <a:gd name="connsiteY161" fmla="*/ 81526 h 397916"/>
                <a:gd name="connsiteX162" fmla="*/ 372711 w 392831"/>
                <a:gd name="connsiteY162" fmla="*/ 85023 h 397916"/>
                <a:gd name="connsiteX163" fmla="*/ 380513 w 392831"/>
                <a:gd name="connsiteY163" fmla="*/ 94708 h 397916"/>
                <a:gd name="connsiteX164" fmla="*/ 385893 w 392831"/>
                <a:gd name="connsiteY164" fmla="*/ 117845 h 397916"/>
                <a:gd name="connsiteX165" fmla="*/ 383472 w 392831"/>
                <a:gd name="connsiteY165" fmla="*/ 131296 h 397916"/>
                <a:gd name="connsiteX166" fmla="*/ 386162 w 392831"/>
                <a:gd name="connsiteY166" fmla="*/ 146899 h 397916"/>
                <a:gd name="connsiteX167" fmla="*/ 389929 w 392831"/>
                <a:gd name="connsiteY167" fmla="*/ 179182 h 397916"/>
                <a:gd name="connsiteX168" fmla="*/ 389929 w 392831"/>
                <a:gd name="connsiteY168" fmla="*/ 206085 h 397916"/>
                <a:gd name="connsiteX169" fmla="*/ 391005 w 392831"/>
                <a:gd name="connsiteY169" fmla="*/ 215501 h 397916"/>
                <a:gd name="connsiteX170" fmla="*/ 392619 w 392831"/>
                <a:gd name="connsiteY170" fmla="*/ 242134 h 397916"/>
                <a:gd name="connsiteX171" fmla="*/ 386700 w 392831"/>
                <a:gd name="connsiteY171" fmla="*/ 250743 h 397916"/>
                <a:gd name="connsiteX172" fmla="*/ 384548 w 392831"/>
                <a:gd name="connsiteY172" fmla="*/ 256123 h 397916"/>
                <a:gd name="connsiteX173" fmla="*/ 389390 w 392831"/>
                <a:gd name="connsiteY173" fmla="*/ 257200 h 397916"/>
                <a:gd name="connsiteX174" fmla="*/ 382127 w 392831"/>
                <a:gd name="connsiteY174" fmla="*/ 280067 h 397916"/>
                <a:gd name="connsiteX175" fmla="*/ 371097 w 392831"/>
                <a:gd name="connsiteY175" fmla="*/ 301589 h 397916"/>
                <a:gd name="connsiteX176" fmla="*/ 360067 w 392831"/>
                <a:gd name="connsiteY176" fmla="*/ 333334 h 397916"/>
                <a:gd name="connsiteX177" fmla="*/ 357646 w 392831"/>
                <a:gd name="connsiteY177" fmla="*/ 333872 h 397916"/>
                <a:gd name="connsiteX178" fmla="*/ 357915 w 392831"/>
                <a:gd name="connsiteY178" fmla="*/ 330644 h 397916"/>
                <a:gd name="connsiteX179" fmla="*/ 354417 w 392831"/>
                <a:gd name="connsiteY179" fmla="*/ 329836 h 397916"/>
                <a:gd name="connsiteX180" fmla="*/ 347692 w 392831"/>
                <a:gd name="connsiteY180" fmla="*/ 337907 h 397916"/>
                <a:gd name="connsiteX181" fmla="*/ 339621 w 392831"/>
                <a:gd name="connsiteY181" fmla="*/ 346247 h 397916"/>
                <a:gd name="connsiteX182" fmla="*/ 330474 w 392831"/>
                <a:gd name="connsiteY182" fmla="*/ 360505 h 397916"/>
                <a:gd name="connsiteX183" fmla="*/ 318368 w 392831"/>
                <a:gd name="connsiteY183" fmla="*/ 370728 h 397916"/>
                <a:gd name="connsiteX184" fmla="*/ 294425 w 392831"/>
                <a:gd name="connsiteY184" fmla="*/ 391174 h 397916"/>
                <a:gd name="connsiteX185" fmla="*/ 282318 w 392831"/>
                <a:gd name="connsiteY185" fmla="*/ 397631 h 397916"/>
                <a:gd name="connsiteX186" fmla="*/ 279628 w 392831"/>
                <a:gd name="connsiteY186" fmla="*/ 394403 h 397916"/>
                <a:gd name="connsiteX187" fmla="*/ 280166 w 392831"/>
                <a:gd name="connsiteY187" fmla="*/ 377185 h 397916"/>
                <a:gd name="connsiteX188" fmla="*/ 280973 w 392831"/>
                <a:gd name="connsiteY188" fmla="*/ 373149 h 397916"/>
                <a:gd name="connsiteX189" fmla="*/ 310028 w 392831"/>
                <a:gd name="connsiteY189" fmla="*/ 352166 h 397916"/>
                <a:gd name="connsiteX190" fmla="*/ 311642 w 392831"/>
                <a:gd name="connsiteY190" fmla="*/ 355663 h 397916"/>
                <a:gd name="connsiteX191" fmla="*/ 310566 w 392831"/>
                <a:gd name="connsiteY191" fmla="*/ 365617 h 397916"/>
                <a:gd name="connsiteX192" fmla="*/ 312180 w 392831"/>
                <a:gd name="connsiteY192" fmla="*/ 365079 h 397916"/>
                <a:gd name="connsiteX193" fmla="*/ 332626 w 392831"/>
                <a:gd name="connsiteY193" fmla="*/ 325263 h 397916"/>
                <a:gd name="connsiteX194" fmla="*/ 340428 w 392831"/>
                <a:gd name="connsiteY194" fmla="*/ 306969 h 397916"/>
                <a:gd name="connsiteX195" fmla="*/ 349844 w 392831"/>
                <a:gd name="connsiteY195" fmla="*/ 290290 h 397916"/>
                <a:gd name="connsiteX196" fmla="*/ 351996 w 392831"/>
                <a:gd name="connsiteY196" fmla="*/ 269575 h 397916"/>
                <a:gd name="connsiteX197" fmla="*/ 346077 w 392831"/>
                <a:gd name="connsiteY197" fmla="*/ 261235 h 397916"/>
                <a:gd name="connsiteX198" fmla="*/ 344732 w 392831"/>
                <a:gd name="connsiteY198" fmla="*/ 254240 h 397916"/>
                <a:gd name="connsiteX199" fmla="*/ 352265 w 392831"/>
                <a:gd name="connsiteY199" fmla="*/ 253702 h 397916"/>
                <a:gd name="connsiteX200" fmla="*/ 362488 w 392831"/>
                <a:gd name="connsiteY200" fmla="*/ 263656 h 397916"/>
                <a:gd name="connsiteX201" fmla="*/ 368945 w 392831"/>
                <a:gd name="connsiteY201" fmla="*/ 235140 h 397916"/>
                <a:gd name="connsiteX202" fmla="*/ 367599 w 392831"/>
                <a:gd name="connsiteY202" fmla="*/ 220612 h 397916"/>
                <a:gd name="connsiteX203" fmla="*/ 359260 w 392831"/>
                <a:gd name="connsiteY203" fmla="*/ 214425 h 397916"/>
                <a:gd name="connsiteX204" fmla="*/ 356569 w 392831"/>
                <a:gd name="connsiteY204" fmla="*/ 213887 h 397916"/>
                <a:gd name="connsiteX205" fmla="*/ 356031 w 392831"/>
                <a:gd name="connsiteY205" fmla="*/ 209851 h 397916"/>
                <a:gd name="connsiteX206" fmla="*/ 363564 w 392831"/>
                <a:gd name="connsiteY206" fmla="*/ 203395 h 397916"/>
                <a:gd name="connsiteX207" fmla="*/ 353072 w 392831"/>
                <a:gd name="connsiteY207" fmla="*/ 202318 h 397916"/>
                <a:gd name="connsiteX208" fmla="*/ 301150 w 392831"/>
                <a:gd name="connsiteY208" fmla="*/ 209044 h 397916"/>
                <a:gd name="connsiteX209" fmla="*/ 295501 w 392831"/>
                <a:gd name="connsiteY209" fmla="*/ 211734 h 397916"/>
                <a:gd name="connsiteX210" fmla="*/ 249228 w 392831"/>
                <a:gd name="connsiteY210" fmla="*/ 241865 h 397916"/>
                <a:gd name="connsiteX211" fmla="*/ 242772 w 392831"/>
                <a:gd name="connsiteY211" fmla="*/ 244017 h 397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</a:cxnLst>
              <a:rect l="l" t="t" r="r" b="b"/>
              <a:pathLst>
                <a:path w="392831" h="397916">
                  <a:moveTo>
                    <a:pt x="242772" y="244017"/>
                  </a:moveTo>
                  <a:cubicBezTo>
                    <a:pt x="240889" y="241596"/>
                    <a:pt x="235777" y="242941"/>
                    <a:pt x="236584" y="237292"/>
                  </a:cubicBezTo>
                  <a:cubicBezTo>
                    <a:pt x="236853" y="235678"/>
                    <a:pt x="234163" y="235947"/>
                    <a:pt x="232280" y="237023"/>
                  </a:cubicBezTo>
                  <a:cubicBezTo>
                    <a:pt x="225554" y="239982"/>
                    <a:pt x="220174" y="245632"/>
                    <a:pt x="213717" y="248591"/>
                  </a:cubicBezTo>
                  <a:cubicBezTo>
                    <a:pt x="196499" y="256123"/>
                    <a:pt x="179282" y="262042"/>
                    <a:pt x="159643" y="259621"/>
                  </a:cubicBezTo>
                  <a:cubicBezTo>
                    <a:pt x="139735" y="257200"/>
                    <a:pt x="119827" y="260697"/>
                    <a:pt x="99919" y="260428"/>
                  </a:cubicBezTo>
                  <a:cubicBezTo>
                    <a:pt x="84316" y="245901"/>
                    <a:pt x="77321" y="227069"/>
                    <a:pt x="73286" y="206623"/>
                  </a:cubicBezTo>
                  <a:cubicBezTo>
                    <a:pt x="73017" y="205816"/>
                    <a:pt x="73286" y="206892"/>
                    <a:pt x="73017" y="206085"/>
                  </a:cubicBezTo>
                  <a:cubicBezTo>
                    <a:pt x="73017" y="205816"/>
                    <a:pt x="72748" y="205278"/>
                    <a:pt x="72748" y="205009"/>
                  </a:cubicBezTo>
                  <a:cubicBezTo>
                    <a:pt x="72210" y="205278"/>
                    <a:pt x="73017" y="205547"/>
                    <a:pt x="72748" y="206085"/>
                  </a:cubicBezTo>
                  <a:cubicBezTo>
                    <a:pt x="74093" y="220074"/>
                    <a:pt x="80011" y="232449"/>
                    <a:pt x="86199" y="244824"/>
                  </a:cubicBezTo>
                  <a:cubicBezTo>
                    <a:pt x="88889" y="249936"/>
                    <a:pt x="93463" y="253971"/>
                    <a:pt x="94808" y="259890"/>
                  </a:cubicBezTo>
                  <a:cubicBezTo>
                    <a:pt x="89427" y="261504"/>
                    <a:pt x="84047" y="261504"/>
                    <a:pt x="78666" y="262042"/>
                  </a:cubicBezTo>
                  <a:cubicBezTo>
                    <a:pt x="74093" y="260428"/>
                    <a:pt x="71941" y="256662"/>
                    <a:pt x="69788" y="252895"/>
                  </a:cubicBezTo>
                  <a:cubicBezTo>
                    <a:pt x="68174" y="250205"/>
                    <a:pt x="67098" y="247246"/>
                    <a:pt x="64408" y="244286"/>
                  </a:cubicBezTo>
                  <a:cubicBezTo>
                    <a:pt x="64946" y="249398"/>
                    <a:pt x="66829" y="252895"/>
                    <a:pt x="69519" y="256123"/>
                  </a:cubicBezTo>
                  <a:cubicBezTo>
                    <a:pt x="70865" y="258007"/>
                    <a:pt x="73017" y="259621"/>
                    <a:pt x="72748" y="262311"/>
                  </a:cubicBezTo>
                  <a:cubicBezTo>
                    <a:pt x="59835" y="263118"/>
                    <a:pt x="46921" y="264194"/>
                    <a:pt x="34546" y="268230"/>
                  </a:cubicBezTo>
                  <a:cubicBezTo>
                    <a:pt x="32125" y="267692"/>
                    <a:pt x="31318" y="265808"/>
                    <a:pt x="30242" y="263925"/>
                  </a:cubicBezTo>
                  <a:cubicBezTo>
                    <a:pt x="22440" y="251281"/>
                    <a:pt x="15983" y="237830"/>
                    <a:pt x="9527" y="224379"/>
                  </a:cubicBezTo>
                  <a:cubicBezTo>
                    <a:pt x="7913" y="220881"/>
                    <a:pt x="7644" y="217115"/>
                    <a:pt x="7644" y="213348"/>
                  </a:cubicBezTo>
                  <a:cubicBezTo>
                    <a:pt x="7913" y="210927"/>
                    <a:pt x="6837" y="208775"/>
                    <a:pt x="5222" y="207161"/>
                  </a:cubicBezTo>
                  <a:cubicBezTo>
                    <a:pt x="1994" y="197207"/>
                    <a:pt x="-1772" y="186984"/>
                    <a:pt x="918" y="176223"/>
                  </a:cubicBezTo>
                  <a:cubicBezTo>
                    <a:pt x="1187" y="174878"/>
                    <a:pt x="1187" y="173533"/>
                    <a:pt x="918" y="172188"/>
                  </a:cubicBezTo>
                  <a:cubicBezTo>
                    <a:pt x="649" y="160620"/>
                    <a:pt x="4684" y="149859"/>
                    <a:pt x="6837" y="138829"/>
                  </a:cubicBezTo>
                  <a:cubicBezTo>
                    <a:pt x="11679" y="113809"/>
                    <a:pt x="22440" y="90942"/>
                    <a:pt x="34008" y="68344"/>
                  </a:cubicBezTo>
                  <a:cubicBezTo>
                    <a:pt x="36429" y="63501"/>
                    <a:pt x="39927" y="59197"/>
                    <a:pt x="44231" y="55700"/>
                  </a:cubicBezTo>
                  <a:cubicBezTo>
                    <a:pt x="48266" y="52471"/>
                    <a:pt x="50957" y="48436"/>
                    <a:pt x="51226" y="43325"/>
                  </a:cubicBezTo>
                  <a:cubicBezTo>
                    <a:pt x="53378" y="39558"/>
                    <a:pt x="57682" y="39020"/>
                    <a:pt x="60642" y="36599"/>
                  </a:cubicBezTo>
                  <a:cubicBezTo>
                    <a:pt x="61180" y="36330"/>
                    <a:pt x="61718" y="36061"/>
                    <a:pt x="62256" y="36061"/>
                  </a:cubicBezTo>
                  <a:cubicBezTo>
                    <a:pt x="69250" y="37675"/>
                    <a:pt x="73286" y="32025"/>
                    <a:pt x="78397" y="29335"/>
                  </a:cubicBezTo>
                  <a:cubicBezTo>
                    <a:pt x="77321" y="29604"/>
                    <a:pt x="75707" y="31756"/>
                    <a:pt x="75438" y="28528"/>
                  </a:cubicBezTo>
                  <a:cubicBezTo>
                    <a:pt x="77321" y="25300"/>
                    <a:pt x="80011" y="23148"/>
                    <a:pt x="82702" y="20995"/>
                  </a:cubicBezTo>
                  <a:cubicBezTo>
                    <a:pt x="94001" y="25300"/>
                    <a:pt x="102610" y="18574"/>
                    <a:pt x="110411" y="12925"/>
                  </a:cubicBezTo>
                  <a:cubicBezTo>
                    <a:pt x="116061" y="8889"/>
                    <a:pt x="120903" y="7006"/>
                    <a:pt x="127360" y="7275"/>
                  </a:cubicBezTo>
                  <a:cubicBezTo>
                    <a:pt x="131933" y="7544"/>
                    <a:pt x="136238" y="8082"/>
                    <a:pt x="140811" y="8351"/>
                  </a:cubicBezTo>
                  <a:cubicBezTo>
                    <a:pt x="145116" y="8620"/>
                    <a:pt x="148613" y="7813"/>
                    <a:pt x="151841" y="5123"/>
                  </a:cubicBezTo>
                  <a:cubicBezTo>
                    <a:pt x="155877" y="5930"/>
                    <a:pt x="159374" y="8082"/>
                    <a:pt x="163140" y="9965"/>
                  </a:cubicBezTo>
                  <a:cubicBezTo>
                    <a:pt x="164485" y="10773"/>
                    <a:pt x="165831" y="11580"/>
                    <a:pt x="166638" y="12925"/>
                  </a:cubicBezTo>
                  <a:cubicBezTo>
                    <a:pt x="168252" y="15346"/>
                    <a:pt x="170404" y="13194"/>
                    <a:pt x="172287" y="13732"/>
                  </a:cubicBezTo>
                  <a:cubicBezTo>
                    <a:pt x="174708" y="13463"/>
                    <a:pt x="176860" y="13463"/>
                    <a:pt x="179013" y="12387"/>
                  </a:cubicBezTo>
                  <a:cubicBezTo>
                    <a:pt x="179820" y="12118"/>
                    <a:pt x="180358" y="12118"/>
                    <a:pt x="181165" y="12118"/>
                  </a:cubicBezTo>
                  <a:cubicBezTo>
                    <a:pt x="187891" y="12118"/>
                    <a:pt x="193002" y="14808"/>
                    <a:pt x="194347" y="19112"/>
                  </a:cubicBezTo>
                  <a:cubicBezTo>
                    <a:pt x="195961" y="23417"/>
                    <a:pt x="193809" y="27183"/>
                    <a:pt x="187891" y="31756"/>
                  </a:cubicBezTo>
                  <a:cubicBezTo>
                    <a:pt x="179820" y="37944"/>
                    <a:pt x="170135" y="39289"/>
                    <a:pt x="160988" y="41441"/>
                  </a:cubicBezTo>
                  <a:cubicBezTo>
                    <a:pt x="146730" y="44939"/>
                    <a:pt x="134624" y="51664"/>
                    <a:pt x="125208" y="62963"/>
                  </a:cubicBezTo>
                  <a:cubicBezTo>
                    <a:pt x="120365" y="68613"/>
                    <a:pt x="113371" y="72379"/>
                    <a:pt x="109066" y="78836"/>
                  </a:cubicBezTo>
                  <a:cubicBezTo>
                    <a:pt x="101802" y="89328"/>
                    <a:pt x="96153" y="100627"/>
                    <a:pt x="91580" y="112195"/>
                  </a:cubicBezTo>
                  <a:cubicBezTo>
                    <a:pt x="99112" y="105469"/>
                    <a:pt x="106376" y="98475"/>
                    <a:pt x="116061" y="94170"/>
                  </a:cubicBezTo>
                  <a:cubicBezTo>
                    <a:pt x="119289" y="92825"/>
                    <a:pt x="122517" y="90942"/>
                    <a:pt x="126284" y="90673"/>
                  </a:cubicBezTo>
                  <a:cubicBezTo>
                    <a:pt x="137314" y="90135"/>
                    <a:pt x="148075" y="88252"/>
                    <a:pt x="159105" y="88521"/>
                  </a:cubicBezTo>
                  <a:cubicBezTo>
                    <a:pt x="167714" y="88790"/>
                    <a:pt x="176592" y="87714"/>
                    <a:pt x="185200" y="89866"/>
                  </a:cubicBezTo>
                  <a:cubicBezTo>
                    <a:pt x="189236" y="90673"/>
                    <a:pt x="193271" y="91480"/>
                    <a:pt x="197037" y="93632"/>
                  </a:cubicBezTo>
                  <a:cubicBezTo>
                    <a:pt x="199459" y="94977"/>
                    <a:pt x="201073" y="97130"/>
                    <a:pt x="200266" y="100358"/>
                  </a:cubicBezTo>
                  <a:cubicBezTo>
                    <a:pt x="199459" y="103586"/>
                    <a:pt x="196499" y="104393"/>
                    <a:pt x="194078" y="103855"/>
                  </a:cubicBezTo>
                  <a:cubicBezTo>
                    <a:pt x="181703" y="100896"/>
                    <a:pt x="169328" y="102241"/>
                    <a:pt x="156684" y="102510"/>
                  </a:cubicBezTo>
                  <a:cubicBezTo>
                    <a:pt x="146999" y="102779"/>
                    <a:pt x="137583" y="104124"/>
                    <a:pt x="127898" y="104931"/>
                  </a:cubicBezTo>
                  <a:cubicBezTo>
                    <a:pt x="123324" y="105469"/>
                    <a:pt x="119020" y="108160"/>
                    <a:pt x="115254" y="111388"/>
                  </a:cubicBezTo>
                  <a:cubicBezTo>
                    <a:pt x="105838" y="119459"/>
                    <a:pt x="96691" y="127529"/>
                    <a:pt x="87275" y="135331"/>
                  </a:cubicBezTo>
                  <a:cubicBezTo>
                    <a:pt x="84585" y="137752"/>
                    <a:pt x="82971" y="140443"/>
                    <a:pt x="81895" y="143671"/>
                  </a:cubicBezTo>
                  <a:cubicBezTo>
                    <a:pt x="79742" y="151473"/>
                    <a:pt x="78666" y="159274"/>
                    <a:pt x="77859" y="167076"/>
                  </a:cubicBezTo>
                  <a:cubicBezTo>
                    <a:pt x="77590" y="170843"/>
                    <a:pt x="78666" y="172188"/>
                    <a:pt x="82433" y="172457"/>
                  </a:cubicBezTo>
                  <a:cubicBezTo>
                    <a:pt x="93463" y="173802"/>
                    <a:pt x="104762" y="172995"/>
                    <a:pt x="115792" y="174071"/>
                  </a:cubicBezTo>
                  <a:cubicBezTo>
                    <a:pt x="118482" y="174340"/>
                    <a:pt x="119558" y="172995"/>
                    <a:pt x="119827" y="170573"/>
                  </a:cubicBezTo>
                  <a:cubicBezTo>
                    <a:pt x="120634" y="163310"/>
                    <a:pt x="124670" y="158198"/>
                    <a:pt x="130319" y="153894"/>
                  </a:cubicBezTo>
                  <a:cubicBezTo>
                    <a:pt x="136776" y="148782"/>
                    <a:pt x="142425" y="143133"/>
                    <a:pt x="149420" y="138829"/>
                  </a:cubicBezTo>
                  <a:cubicBezTo>
                    <a:pt x="157222" y="133717"/>
                    <a:pt x="165831" y="132641"/>
                    <a:pt x="174708" y="131565"/>
                  </a:cubicBezTo>
                  <a:cubicBezTo>
                    <a:pt x="176592" y="131296"/>
                    <a:pt x="178475" y="131834"/>
                    <a:pt x="180089" y="132910"/>
                  </a:cubicBezTo>
                  <a:cubicBezTo>
                    <a:pt x="181703" y="134255"/>
                    <a:pt x="183048" y="135869"/>
                    <a:pt x="182510" y="138290"/>
                  </a:cubicBezTo>
                  <a:cubicBezTo>
                    <a:pt x="181972" y="140443"/>
                    <a:pt x="180627" y="141519"/>
                    <a:pt x="178475" y="142057"/>
                  </a:cubicBezTo>
                  <a:cubicBezTo>
                    <a:pt x="176322" y="142595"/>
                    <a:pt x="173901" y="142595"/>
                    <a:pt x="171749" y="143133"/>
                  </a:cubicBezTo>
                  <a:cubicBezTo>
                    <a:pt x="164216" y="145285"/>
                    <a:pt x="156684" y="147706"/>
                    <a:pt x="151303" y="154432"/>
                  </a:cubicBezTo>
                  <a:cubicBezTo>
                    <a:pt x="148075" y="158736"/>
                    <a:pt x="143232" y="161696"/>
                    <a:pt x="138928" y="165193"/>
                  </a:cubicBezTo>
                  <a:cubicBezTo>
                    <a:pt x="137314" y="166538"/>
                    <a:pt x="135969" y="167883"/>
                    <a:pt x="135162" y="170035"/>
                  </a:cubicBezTo>
                  <a:cubicBezTo>
                    <a:pt x="133278" y="174878"/>
                    <a:pt x="134085" y="176223"/>
                    <a:pt x="139466" y="176761"/>
                  </a:cubicBezTo>
                  <a:cubicBezTo>
                    <a:pt x="152917" y="177837"/>
                    <a:pt x="165831" y="182142"/>
                    <a:pt x="179282" y="182142"/>
                  </a:cubicBezTo>
                  <a:cubicBezTo>
                    <a:pt x="184662" y="182142"/>
                    <a:pt x="189774" y="182949"/>
                    <a:pt x="195154" y="182680"/>
                  </a:cubicBezTo>
                  <a:cubicBezTo>
                    <a:pt x="198383" y="182411"/>
                    <a:pt x="201611" y="182680"/>
                    <a:pt x="204570" y="184563"/>
                  </a:cubicBezTo>
                  <a:cubicBezTo>
                    <a:pt x="206991" y="185908"/>
                    <a:pt x="208067" y="188060"/>
                    <a:pt x="207798" y="190750"/>
                  </a:cubicBezTo>
                  <a:cubicBezTo>
                    <a:pt x="207529" y="193441"/>
                    <a:pt x="205646" y="194786"/>
                    <a:pt x="203225" y="195055"/>
                  </a:cubicBezTo>
                  <a:cubicBezTo>
                    <a:pt x="197575" y="195862"/>
                    <a:pt x="191926" y="196669"/>
                    <a:pt x="186276" y="196131"/>
                  </a:cubicBezTo>
                  <a:cubicBezTo>
                    <a:pt x="173901" y="195055"/>
                    <a:pt x="161257" y="194786"/>
                    <a:pt x="148882" y="192634"/>
                  </a:cubicBezTo>
                  <a:cubicBezTo>
                    <a:pt x="147537" y="192365"/>
                    <a:pt x="145923" y="192096"/>
                    <a:pt x="144039" y="192634"/>
                  </a:cubicBezTo>
                  <a:cubicBezTo>
                    <a:pt x="146730" y="196669"/>
                    <a:pt x="150496" y="199628"/>
                    <a:pt x="154531" y="201780"/>
                  </a:cubicBezTo>
                  <a:cubicBezTo>
                    <a:pt x="165561" y="207430"/>
                    <a:pt x="176592" y="213618"/>
                    <a:pt x="187084" y="220074"/>
                  </a:cubicBezTo>
                  <a:cubicBezTo>
                    <a:pt x="189236" y="221419"/>
                    <a:pt x="193271" y="222495"/>
                    <a:pt x="191926" y="225993"/>
                  </a:cubicBezTo>
                  <a:cubicBezTo>
                    <a:pt x="190581" y="228952"/>
                    <a:pt x="187084" y="228414"/>
                    <a:pt x="184393" y="228145"/>
                  </a:cubicBezTo>
                  <a:cubicBezTo>
                    <a:pt x="175246" y="226800"/>
                    <a:pt x="166638" y="224379"/>
                    <a:pt x="159105" y="218998"/>
                  </a:cubicBezTo>
                  <a:cubicBezTo>
                    <a:pt x="157760" y="217922"/>
                    <a:pt x="156415" y="217115"/>
                    <a:pt x="154800" y="216308"/>
                  </a:cubicBezTo>
                  <a:cubicBezTo>
                    <a:pt x="146461" y="213079"/>
                    <a:pt x="139466" y="207968"/>
                    <a:pt x="134624" y="200166"/>
                  </a:cubicBezTo>
                  <a:cubicBezTo>
                    <a:pt x="129512" y="191826"/>
                    <a:pt x="121172" y="190750"/>
                    <a:pt x="112833" y="189405"/>
                  </a:cubicBezTo>
                  <a:cubicBezTo>
                    <a:pt x="110411" y="188867"/>
                    <a:pt x="107452" y="189136"/>
                    <a:pt x="105031" y="189674"/>
                  </a:cubicBezTo>
                  <a:cubicBezTo>
                    <a:pt x="104493" y="191288"/>
                    <a:pt x="105838" y="191826"/>
                    <a:pt x="106645" y="192365"/>
                  </a:cubicBezTo>
                  <a:cubicBezTo>
                    <a:pt x="112833" y="195593"/>
                    <a:pt x="117137" y="200973"/>
                    <a:pt x="121172" y="206354"/>
                  </a:cubicBezTo>
                  <a:cubicBezTo>
                    <a:pt x="127629" y="214963"/>
                    <a:pt x="136238" y="220343"/>
                    <a:pt x="145654" y="225455"/>
                  </a:cubicBezTo>
                  <a:cubicBezTo>
                    <a:pt x="154531" y="230028"/>
                    <a:pt x="163140" y="235409"/>
                    <a:pt x="170942" y="241865"/>
                  </a:cubicBezTo>
                  <a:cubicBezTo>
                    <a:pt x="173363" y="243748"/>
                    <a:pt x="175515" y="244286"/>
                    <a:pt x="178206" y="243210"/>
                  </a:cubicBezTo>
                  <a:cubicBezTo>
                    <a:pt x="180089" y="242403"/>
                    <a:pt x="182241" y="241596"/>
                    <a:pt x="184124" y="241327"/>
                  </a:cubicBezTo>
                  <a:cubicBezTo>
                    <a:pt x="203494" y="239713"/>
                    <a:pt x="220174" y="230566"/>
                    <a:pt x="237660" y="223571"/>
                  </a:cubicBezTo>
                  <a:cubicBezTo>
                    <a:pt x="250035" y="218460"/>
                    <a:pt x="262949" y="214425"/>
                    <a:pt x="275593" y="208237"/>
                  </a:cubicBezTo>
                  <a:cubicBezTo>
                    <a:pt x="270481" y="206354"/>
                    <a:pt x="271826" y="203664"/>
                    <a:pt x="274517" y="200973"/>
                  </a:cubicBezTo>
                  <a:cubicBezTo>
                    <a:pt x="276938" y="198821"/>
                    <a:pt x="279628" y="196938"/>
                    <a:pt x="282587" y="195862"/>
                  </a:cubicBezTo>
                  <a:cubicBezTo>
                    <a:pt x="287968" y="193979"/>
                    <a:pt x="292810" y="191288"/>
                    <a:pt x="297115" y="187253"/>
                  </a:cubicBezTo>
                  <a:cubicBezTo>
                    <a:pt x="306262" y="179182"/>
                    <a:pt x="308145" y="173802"/>
                    <a:pt x="303302" y="162234"/>
                  </a:cubicBezTo>
                  <a:cubicBezTo>
                    <a:pt x="299805" y="153894"/>
                    <a:pt x="299267" y="145285"/>
                    <a:pt x="301957" y="136676"/>
                  </a:cubicBezTo>
                  <a:cubicBezTo>
                    <a:pt x="302764" y="133717"/>
                    <a:pt x="303302" y="129413"/>
                    <a:pt x="307607" y="130220"/>
                  </a:cubicBezTo>
                  <a:cubicBezTo>
                    <a:pt x="311373" y="130758"/>
                    <a:pt x="314601" y="134524"/>
                    <a:pt x="313794" y="138021"/>
                  </a:cubicBezTo>
                  <a:cubicBezTo>
                    <a:pt x="311911" y="147437"/>
                    <a:pt x="315678" y="155777"/>
                    <a:pt x="318099" y="164655"/>
                  </a:cubicBezTo>
                  <a:cubicBezTo>
                    <a:pt x="319713" y="170843"/>
                    <a:pt x="319982" y="177030"/>
                    <a:pt x="317561" y="182949"/>
                  </a:cubicBezTo>
                  <a:cubicBezTo>
                    <a:pt x="316216" y="185908"/>
                    <a:pt x="317023" y="186715"/>
                    <a:pt x="319982" y="186446"/>
                  </a:cubicBezTo>
                  <a:cubicBezTo>
                    <a:pt x="327515" y="185639"/>
                    <a:pt x="335047" y="186715"/>
                    <a:pt x="342580" y="185370"/>
                  </a:cubicBezTo>
                  <a:cubicBezTo>
                    <a:pt x="348230" y="184294"/>
                    <a:pt x="354417" y="185370"/>
                    <a:pt x="360067" y="186446"/>
                  </a:cubicBezTo>
                  <a:cubicBezTo>
                    <a:pt x="363833" y="187253"/>
                    <a:pt x="365447" y="185908"/>
                    <a:pt x="365178" y="182142"/>
                  </a:cubicBezTo>
                  <a:cubicBezTo>
                    <a:pt x="365178" y="181334"/>
                    <a:pt x="365178" y="182411"/>
                    <a:pt x="365178" y="181604"/>
                  </a:cubicBezTo>
                  <a:cubicBezTo>
                    <a:pt x="363026" y="167076"/>
                    <a:pt x="363026" y="152549"/>
                    <a:pt x="361143" y="138290"/>
                  </a:cubicBezTo>
                  <a:cubicBezTo>
                    <a:pt x="360605" y="134255"/>
                    <a:pt x="360874" y="130489"/>
                    <a:pt x="361412" y="126453"/>
                  </a:cubicBezTo>
                  <a:cubicBezTo>
                    <a:pt x="362757" y="117306"/>
                    <a:pt x="363295" y="108429"/>
                    <a:pt x="355493" y="101434"/>
                  </a:cubicBezTo>
                  <a:cubicBezTo>
                    <a:pt x="353072" y="99282"/>
                    <a:pt x="352265" y="96054"/>
                    <a:pt x="350651" y="93094"/>
                  </a:cubicBezTo>
                  <a:cubicBezTo>
                    <a:pt x="349306" y="90673"/>
                    <a:pt x="347423" y="90135"/>
                    <a:pt x="345001" y="92018"/>
                  </a:cubicBezTo>
                  <a:cubicBezTo>
                    <a:pt x="341773" y="94708"/>
                    <a:pt x="338276" y="97130"/>
                    <a:pt x="336662" y="101165"/>
                  </a:cubicBezTo>
                  <a:cubicBezTo>
                    <a:pt x="332626" y="112195"/>
                    <a:pt x="323748" y="120266"/>
                    <a:pt x="318368" y="130489"/>
                  </a:cubicBezTo>
                  <a:cubicBezTo>
                    <a:pt x="317292" y="132372"/>
                    <a:pt x="315678" y="134255"/>
                    <a:pt x="313256" y="132372"/>
                  </a:cubicBezTo>
                  <a:cubicBezTo>
                    <a:pt x="310835" y="130220"/>
                    <a:pt x="307069" y="128606"/>
                    <a:pt x="308683" y="124301"/>
                  </a:cubicBezTo>
                  <a:cubicBezTo>
                    <a:pt x="309759" y="121880"/>
                    <a:pt x="311373" y="119728"/>
                    <a:pt x="312718" y="117576"/>
                  </a:cubicBezTo>
                  <a:cubicBezTo>
                    <a:pt x="314332" y="115423"/>
                    <a:pt x="316485" y="114078"/>
                    <a:pt x="320520" y="115423"/>
                  </a:cubicBezTo>
                  <a:cubicBezTo>
                    <a:pt x="312180" y="109236"/>
                    <a:pt x="303033" y="107622"/>
                    <a:pt x="294963" y="104662"/>
                  </a:cubicBezTo>
                  <a:cubicBezTo>
                    <a:pt x="293886" y="104124"/>
                    <a:pt x="293886" y="105469"/>
                    <a:pt x="294156" y="104662"/>
                  </a:cubicBezTo>
                  <a:cubicBezTo>
                    <a:pt x="294156" y="104393"/>
                    <a:pt x="294425" y="104393"/>
                    <a:pt x="294694" y="104662"/>
                  </a:cubicBezTo>
                  <a:cubicBezTo>
                    <a:pt x="296308" y="105469"/>
                    <a:pt x="297922" y="106007"/>
                    <a:pt x="298460" y="107622"/>
                  </a:cubicBezTo>
                  <a:cubicBezTo>
                    <a:pt x="298729" y="108429"/>
                    <a:pt x="298460" y="109236"/>
                    <a:pt x="297653" y="109774"/>
                  </a:cubicBezTo>
                  <a:cubicBezTo>
                    <a:pt x="295232" y="110581"/>
                    <a:pt x="293079" y="109774"/>
                    <a:pt x="290927" y="109236"/>
                  </a:cubicBezTo>
                  <a:cubicBezTo>
                    <a:pt x="271557" y="103048"/>
                    <a:pt x="251381" y="111926"/>
                    <a:pt x="242772" y="130220"/>
                  </a:cubicBezTo>
                  <a:cubicBezTo>
                    <a:pt x="241965" y="131834"/>
                    <a:pt x="241427" y="133717"/>
                    <a:pt x="239274" y="133179"/>
                  </a:cubicBezTo>
                  <a:cubicBezTo>
                    <a:pt x="237122" y="132910"/>
                    <a:pt x="236584" y="131027"/>
                    <a:pt x="236584" y="129413"/>
                  </a:cubicBezTo>
                  <a:cubicBezTo>
                    <a:pt x="236584" y="123763"/>
                    <a:pt x="234701" y="119728"/>
                    <a:pt x="229051" y="117845"/>
                  </a:cubicBezTo>
                  <a:cubicBezTo>
                    <a:pt x="226630" y="117037"/>
                    <a:pt x="225016" y="114885"/>
                    <a:pt x="225285" y="111926"/>
                  </a:cubicBezTo>
                  <a:cubicBezTo>
                    <a:pt x="225554" y="108967"/>
                    <a:pt x="228244" y="108698"/>
                    <a:pt x="230397" y="107353"/>
                  </a:cubicBezTo>
                  <a:cubicBezTo>
                    <a:pt x="239543" y="102779"/>
                    <a:pt x="248152" y="96861"/>
                    <a:pt x="252726" y="87176"/>
                  </a:cubicBezTo>
                  <a:cubicBezTo>
                    <a:pt x="259182" y="73724"/>
                    <a:pt x="269136" y="63770"/>
                    <a:pt x="282049" y="56507"/>
                  </a:cubicBezTo>
                  <a:cubicBezTo>
                    <a:pt x="283125" y="55969"/>
                    <a:pt x="284471" y="55431"/>
                    <a:pt x="285547" y="54624"/>
                  </a:cubicBezTo>
                  <a:cubicBezTo>
                    <a:pt x="287161" y="53278"/>
                    <a:pt x="289851" y="52471"/>
                    <a:pt x="289044" y="50050"/>
                  </a:cubicBezTo>
                  <a:cubicBezTo>
                    <a:pt x="288506" y="47898"/>
                    <a:pt x="285816" y="47629"/>
                    <a:pt x="283664" y="47629"/>
                  </a:cubicBezTo>
                  <a:cubicBezTo>
                    <a:pt x="275055" y="48167"/>
                    <a:pt x="266177" y="47898"/>
                    <a:pt x="257837" y="50588"/>
                  </a:cubicBezTo>
                  <a:cubicBezTo>
                    <a:pt x="250304" y="53278"/>
                    <a:pt x="242234" y="53548"/>
                    <a:pt x="234432" y="54355"/>
                  </a:cubicBezTo>
                  <a:cubicBezTo>
                    <a:pt x="224747" y="55431"/>
                    <a:pt x="216676" y="51126"/>
                    <a:pt x="209144" y="46015"/>
                  </a:cubicBezTo>
                  <a:cubicBezTo>
                    <a:pt x="207798" y="45208"/>
                    <a:pt x="206991" y="43863"/>
                    <a:pt x="206184" y="42517"/>
                  </a:cubicBezTo>
                  <a:cubicBezTo>
                    <a:pt x="205108" y="40365"/>
                    <a:pt x="204839" y="38213"/>
                    <a:pt x="206184" y="36061"/>
                  </a:cubicBezTo>
                  <a:cubicBezTo>
                    <a:pt x="207529" y="33640"/>
                    <a:pt x="209951" y="33640"/>
                    <a:pt x="212103" y="34178"/>
                  </a:cubicBezTo>
                  <a:cubicBezTo>
                    <a:pt x="214255" y="34447"/>
                    <a:pt x="216676" y="35254"/>
                    <a:pt x="218559" y="36330"/>
                  </a:cubicBezTo>
                  <a:cubicBezTo>
                    <a:pt x="229320" y="42517"/>
                    <a:pt x="240620" y="41172"/>
                    <a:pt x="251650" y="37944"/>
                  </a:cubicBezTo>
                  <a:cubicBezTo>
                    <a:pt x="262411" y="34716"/>
                    <a:pt x="273172" y="34447"/>
                    <a:pt x="284202" y="33909"/>
                  </a:cubicBezTo>
                  <a:cubicBezTo>
                    <a:pt x="291196" y="33640"/>
                    <a:pt x="297115" y="36868"/>
                    <a:pt x="302495" y="40903"/>
                  </a:cubicBezTo>
                  <a:cubicBezTo>
                    <a:pt x="310566" y="47091"/>
                    <a:pt x="319713" y="50588"/>
                    <a:pt x="329667" y="53009"/>
                  </a:cubicBezTo>
                  <a:cubicBezTo>
                    <a:pt x="322672" y="45208"/>
                    <a:pt x="317292" y="36330"/>
                    <a:pt x="308145" y="30680"/>
                  </a:cubicBezTo>
                  <a:cubicBezTo>
                    <a:pt x="303033" y="27452"/>
                    <a:pt x="298998" y="22610"/>
                    <a:pt x="294156" y="19381"/>
                  </a:cubicBezTo>
                  <a:cubicBezTo>
                    <a:pt x="290927" y="17229"/>
                    <a:pt x="289044" y="13732"/>
                    <a:pt x="288506" y="9965"/>
                  </a:cubicBezTo>
                  <a:cubicBezTo>
                    <a:pt x="296039" y="-2141"/>
                    <a:pt x="305455" y="-3217"/>
                    <a:pt x="318906" y="6737"/>
                  </a:cubicBezTo>
                  <a:cubicBezTo>
                    <a:pt x="322672" y="11580"/>
                    <a:pt x="329398" y="12118"/>
                    <a:pt x="332895" y="16960"/>
                  </a:cubicBezTo>
                  <a:cubicBezTo>
                    <a:pt x="343118" y="27452"/>
                    <a:pt x="352803" y="38482"/>
                    <a:pt x="361412" y="50588"/>
                  </a:cubicBezTo>
                  <a:cubicBezTo>
                    <a:pt x="365716" y="56238"/>
                    <a:pt x="368945" y="62156"/>
                    <a:pt x="370021" y="69420"/>
                  </a:cubicBezTo>
                  <a:cubicBezTo>
                    <a:pt x="370290" y="71572"/>
                    <a:pt x="371904" y="72379"/>
                    <a:pt x="373249" y="73724"/>
                  </a:cubicBezTo>
                  <a:cubicBezTo>
                    <a:pt x="375670" y="76146"/>
                    <a:pt x="378898" y="79374"/>
                    <a:pt x="372711" y="81526"/>
                  </a:cubicBezTo>
                  <a:cubicBezTo>
                    <a:pt x="370290" y="82333"/>
                    <a:pt x="371904" y="83947"/>
                    <a:pt x="372711" y="85023"/>
                  </a:cubicBezTo>
                  <a:cubicBezTo>
                    <a:pt x="375132" y="88252"/>
                    <a:pt x="377822" y="91480"/>
                    <a:pt x="380513" y="94708"/>
                  </a:cubicBezTo>
                  <a:cubicBezTo>
                    <a:pt x="386162" y="101703"/>
                    <a:pt x="384817" y="110043"/>
                    <a:pt x="385893" y="117845"/>
                  </a:cubicBezTo>
                  <a:cubicBezTo>
                    <a:pt x="386969" y="122687"/>
                    <a:pt x="385624" y="126991"/>
                    <a:pt x="383472" y="131296"/>
                  </a:cubicBezTo>
                  <a:cubicBezTo>
                    <a:pt x="380782" y="136945"/>
                    <a:pt x="382934" y="142057"/>
                    <a:pt x="386162" y="146899"/>
                  </a:cubicBezTo>
                  <a:cubicBezTo>
                    <a:pt x="385893" y="157929"/>
                    <a:pt x="389660" y="168421"/>
                    <a:pt x="389929" y="179182"/>
                  </a:cubicBezTo>
                  <a:cubicBezTo>
                    <a:pt x="390198" y="188060"/>
                    <a:pt x="389660" y="197207"/>
                    <a:pt x="389929" y="206085"/>
                  </a:cubicBezTo>
                  <a:cubicBezTo>
                    <a:pt x="389929" y="209313"/>
                    <a:pt x="390736" y="212272"/>
                    <a:pt x="391005" y="215501"/>
                  </a:cubicBezTo>
                  <a:cubicBezTo>
                    <a:pt x="393695" y="224379"/>
                    <a:pt x="392619" y="233256"/>
                    <a:pt x="392619" y="242134"/>
                  </a:cubicBezTo>
                  <a:cubicBezTo>
                    <a:pt x="392619" y="246170"/>
                    <a:pt x="389122" y="248053"/>
                    <a:pt x="386700" y="250743"/>
                  </a:cubicBezTo>
                  <a:cubicBezTo>
                    <a:pt x="385355" y="252357"/>
                    <a:pt x="383741" y="253971"/>
                    <a:pt x="384548" y="256123"/>
                  </a:cubicBezTo>
                  <a:cubicBezTo>
                    <a:pt x="385355" y="259083"/>
                    <a:pt x="388045" y="255585"/>
                    <a:pt x="389390" y="257200"/>
                  </a:cubicBezTo>
                  <a:cubicBezTo>
                    <a:pt x="387238" y="265001"/>
                    <a:pt x="384010" y="272265"/>
                    <a:pt x="382127" y="280067"/>
                  </a:cubicBezTo>
                  <a:cubicBezTo>
                    <a:pt x="380244" y="288138"/>
                    <a:pt x="375132" y="294594"/>
                    <a:pt x="371097" y="301589"/>
                  </a:cubicBezTo>
                  <a:cubicBezTo>
                    <a:pt x="365447" y="311543"/>
                    <a:pt x="361681" y="322035"/>
                    <a:pt x="360067" y="333334"/>
                  </a:cubicBezTo>
                  <a:cubicBezTo>
                    <a:pt x="359529" y="334948"/>
                    <a:pt x="358722" y="335486"/>
                    <a:pt x="357646" y="333872"/>
                  </a:cubicBezTo>
                  <a:cubicBezTo>
                    <a:pt x="357646" y="332796"/>
                    <a:pt x="357915" y="331720"/>
                    <a:pt x="357915" y="330644"/>
                  </a:cubicBezTo>
                  <a:cubicBezTo>
                    <a:pt x="357376" y="327684"/>
                    <a:pt x="356031" y="327415"/>
                    <a:pt x="354417" y="329836"/>
                  </a:cubicBezTo>
                  <a:cubicBezTo>
                    <a:pt x="352265" y="332796"/>
                    <a:pt x="349575" y="334948"/>
                    <a:pt x="347692" y="337907"/>
                  </a:cubicBezTo>
                  <a:cubicBezTo>
                    <a:pt x="345808" y="341405"/>
                    <a:pt x="342580" y="343557"/>
                    <a:pt x="339621" y="346247"/>
                  </a:cubicBezTo>
                  <a:cubicBezTo>
                    <a:pt x="339083" y="352704"/>
                    <a:pt x="336662" y="357277"/>
                    <a:pt x="330474" y="360505"/>
                  </a:cubicBezTo>
                  <a:cubicBezTo>
                    <a:pt x="325901" y="362927"/>
                    <a:pt x="322134" y="366693"/>
                    <a:pt x="318368" y="370728"/>
                  </a:cubicBezTo>
                  <a:cubicBezTo>
                    <a:pt x="311373" y="378530"/>
                    <a:pt x="303033" y="384987"/>
                    <a:pt x="294425" y="391174"/>
                  </a:cubicBezTo>
                  <a:cubicBezTo>
                    <a:pt x="291196" y="394941"/>
                    <a:pt x="286354" y="395748"/>
                    <a:pt x="282318" y="397631"/>
                  </a:cubicBezTo>
                  <a:cubicBezTo>
                    <a:pt x="280166" y="398707"/>
                    <a:pt x="278283" y="396555"/>
                    <a:pt x="279628" y="394403"/>
                  </a:cubicBezTo>
                  <a:cubicBezTo>
                    <a:pt x="283933" y="388753"/>
                    <a:pt x="281780" y="383103"/>
                    <a:pt x="280166" y="377185"/>
                  </a:cubicBezTo>
                  <a:cubicBezTo>
                    <a:pt x="279897" y="375571"/>
                    <a:pt x="279628" y="374226"/>
                    <a:pt x="280973" y="373149"/>
                  </a:cubicBezTo>
                  <a:cubicBezTo>
                    <a:pt x="291465" y="367231"/>
                    <a:pt x="299267" y="357815"/>
                    <a:pt x="310028" y="352166"/>
                  </a:cubicBezTo>
                  <a:cubicBezTo>
                    <a:pt x="313794" y="351896"/>
                    <a:pt x="312180" y="354049"/>
                    <a:pt x="311642" y="355663"/>
                  </a:cubicBezTo>
                  <a:cubicBezTo>
                    <a:pt x="310297" y="358891"/>
                    <a:pt x="308683" y="362119"/>
                    <a:pt x="310566" y="365617"/>
                  </a:cubicBezTo>
                  <a:cubicBezTo>
                    <a:pt x="311373" y="365886"/>
                    <a:pt x="312180" y="365617"/>
                    <a:pt x="312180" y="365079"/>
                  </a:cubicBezTo>
                  <a:cubicBezTo>
                    <a:pt x="317561" y="351089"/>
                    <a:pt x="325093" y="338176"/>
                    <a:pt x="332626" y="325263"/>
                  </a:cubicBezTo>
                  <a:cubicBezTo>
                    <a:pt x="335854" y="319613"/>
                    <a:pt x="336662" y="312619"/>
                    <a:pt x="340428" y="306969"/>
                  </a:cubicBezTo>
                  <a:cubicBezTo>
                    <a:pt x="345270" y="302396"/>
                    <a:pt x="346077" y="295670"/>
                    <a:pt x="349844" y="290290"/>
                  </a:cubicBezTo>
                  <a:cubicBezTo>
                    <a:pt x="354417" y="283833"/>
                    <a:pt x="355762" y="276838"/>
                    <a:pt x="351996" y="269575"/>
                  </a:cubicBezTo>
                  <a:cubicBezTo>
                    <a:pt x="350382" y="266346"/>
                    <a:pt x="348230" y="263925"/>
                    <a:pt x="346077" y="261235"/>
                  </a:cubicBezTo>
                  <a:cubicBezTo>
                    <a:pt x="344463" y="259083"/>
                    <a:pt x="342311" y="256931"/>
                    <a:pt x="344732" y="254240"/>
                  </a:cubicBezTo>
                  <a:cubicBezTo>
                    <a:pt x="346885" y="251819"/>
                    <a:pt x="349575" y="252626"/>
                    <a:pt x="352265" y="253702"/>
                  </a:cubicBezTo>
                  <a:cubicBezTo>
                    <a:pt x="356569" y="255316"/>
                    <a:pt x="358453" y="259621"/>
                    <a:pt x="362488" y="263656"/>
                  </a:cubicBezTo>
                  <a:cubicBezTo>
                    <a:pt x="364640" y="253702"/>
                    <a:pt x="369214" y="245094"/>
                    <a:pt x="368945" y="235140"/>
                  </a:cubicBezTo>
                  <a:cubicBezTo>
                    <a:pt x="368676" y="230297"/>
                    <a:pt x="369214" y="225455"/>
                    <a:pt x="367599" y="220612"/>
                  </a:cubicBezTo>
                  <a:cubicBezTo>
                    <a:pt x="366254" y="216039"/>
                    <a:pt x="364102" y="213618"/>
                    <a:pt x="359260" y="214425"/>
                  </a:cubicBezTo>
                  <a:cubicBezTo>
                    <a:pt x="358453" y="214694"/>
                    <a:pt x="357376" y="214425"/>
                    <a:pt x="356569" y="213887"/>
                  </a:cubicBezTo>
                  <a:cubicBezTo>
                    <a:pt x="355224" y="212810"/>
                    <a:pt x="355493" y="211196"/>
                    <a:pt x="356031" y="209851"/>
                  </a:cubicBezTo>
                  <a:cubicBezTo>
                    <a:pt x="357646" y="206623"/>
                    <a:pt x="361681" y="207161"/>
                    <a:pt x="363564" y="203395"/>
                  </a:cubicBezTo>
                  <a:cubicBezTo>
                    <a:pt x="359798" y="202587"/>
                    <a:pt x="356300" y="202587"/>
                    <a:pt x="353072" y="202318"/>
                  </a:cubicBezTo>
                  <a:cubicBezTo>
                    <a:pt x="335316" y="200973"/>
                    <a:pt x="317830" y="202587"/>
                    <a:pt x="301150" y="209044"/>
                  </a:cubicBezTo>
                  <a:cubicBezTo>
                    <a:pt x="299267" y="209851"/>
                    <a:pt x="297115" y="210120"/>
                    <a:pt x="295501" y="211734"/>
                  </a:cubicBezTo>
                  <a:cubicBezTo>
                    <a:pt x="281780" y="224648"/>
                    <a:pt x="263218" y="229759"/>
                    <a:pt x="249228" y="241865"/>
                  </a:cubicBezTo>
                  <a:cubicBezTo>
                    <a:pt x="247076" y="243748"/>
                    <a:pt x="245193" y="244555"/>
                    <a:pt x="242772" y="244017"/>
                  </a:cubicBezTo>
                  <a:close/>
                </a:path>
              </a:pathLst>
            </a:custGeom>
            <a:solidFill>
              <a:srgbClr val="9ABF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1" name="Полилиния: фигура 1220">
              <a:extLst>
                <a:ext uri="{FF2B5EF4-FFF2-40B4-BE49-F238E27FC236}">
                  <a16:creationId xmlns:a16="http://schemas.microsoft.com/office/drawing/2014/main" id="{AF2798E0-3584-7DEF-B10C-78361C85D6CB}"/>
                </a:ext>
              </a:extLst>
            </p:cNvPr>
            <p:cNvSpPr/>
            <p:nvPr/>
          </p:nvSpPr>
          <p:spPr>
            <a:xfrm>
              <a:off x="4625551" y="7091033"/>
              <a:ext cx="336050" cy="192016"/>
            </a:xfrm>
            <a:custGeom>
              <a:avLst/>
              <a:gdLst>
                <a:gd name="connsiteX0" fmla="*/ 278206 w 336050"/>
                <a:gd name="connsiteY0" fmla="*/ 151282 h 192016"/>
                <a:gd name="connsiteX1" fmla="*/ 250496 w 336050"/>
                <a:gd name="connsiteY1" fmla="*/ 172266 h 192016"/>
                <a:gd name="connsiteX2" fmla="*/ 247537 w 336050"/>
                <a:gd name="connsiteY2" fmla="*/ 173073 h 192016"/>
                <a:gd name="connsiteX3" fmla="*/ 244846 w 336050"/>
                <a:gd name="connsiteY3" fmla="*/ 168768 h 192016"/>
                <a:gd name="connsiteX4" fmla="*/ 241349 w 336050"/>
                <a:gd name="connsiteY4" fmla="*/ 148861 h 192016"/>
                <a:gd name="connsiteX5" fmla="*/ 243770 w 336050"/>
                <a:gd name="connsiteY5" fmla="*/ 130298 h 192016"/>
                <a:gd name="connsiteX6" fmla="*/ 255877 w 336050"/>
                <a:gd name="connsiteY6" fmla="*/ 114963 h 192016"/>
                <a:gd name="connsiteX7" fmla="*/ 279282 w 336050"/>
                <a:gd name="connsiteY7" fmla="*/ 78107 h 192016"/>
                <a:gd name="connsiteX8" fmla="*/ 281703 w 336050"/>
                <a:gd name="connsiteY8" fmla="*/ 72457 h 192016"/>
                <a:gd name="connsiteX9" fmla="*/ 301073 w 336050"/>
                <a:gd name="connsiteY9" fmla="*/ 61158 h 192016"/>
                <a:gd name="connsiteX10" fmla="*/ 308605 w 336050"/>
                <a:gd name="connsiteY10" fmla="*/ 50666 h 192016"/>
                <a:gd name="connsiteX11" fmla="*/ 312910 w 336050"/>
                <a:gd name="connsiteY11" fmla="*/ 24033 h 192016"/>
                <a:gd name="connsiteX12" fmla="*/ 307529 w 336050"/>
                <a:gd name="connsiteY12" fmla="*/ 19190 h 192016"/>
                <a:gd name="connsiteX13" fmla="*/ 266099 w 336050"/>
                <a:gd name="connsiteY13" fmla="*/ 32373 h 192016"/>
                <a:gd name="connsiteX14" fmla="*/ 262871 w 336050"/>
                <a:gd name="connsiteY14" fmla="*/ 35332 h 192016"/>
                <a:gd name="connsiteX15" fmla="*/ 269059 w 336050"/>
                <a:gd name="connsiteY15" fmla="*/ 65463 h 192016"/>
                <a:gd name="connsiteX16" fmla="*/ 273901 w 336050"/>
                <a:gd name="connsiteY16" fmla="*/ 70036 h 192016"/>
                <a:gd name="connsiteX17" fmla="*/ 271749 w 336050"/>
                <a:gd name="connsiteY17" fmla="*/ 82680 h 192016"/>
                <a:gd name="connsiteX18" fmla="*/ 252648 w 336050"/>
                <a:gd name="connsiteY18" fmla="*/ 113887 h 192016"/>
                <a:gd name="connsiteX19" fmla="*/ 236507 w 336050"/>
                <a:gd name="connsiteY19" fmla="*/ 138638 h 192016"/>
                <a:gd name="connsiteX20" fmla="*/ 233278 w 336050"/>
                <a:gd name="connsiteY20" fmla="*/ 142942 h 192016"/>
                <a:gd name="connsiteX21" fmla="*/ 228436 w 336050"/>
                <a:gd name="connsiteY21" fmla="*/ 139176 h 192016"/>
                <a:gd name="connsiteX22" fmla="*/ 219558 w 336050"/>
                <a:gd name="connsiteY22" fmla="*/ 121420 h 192016"/>
                <a:gd name="connsiteX23" fmla="*/ 214985 w 336050"/>
                <a:gd name="connsiteY23" fmla="*/ 113349 h 192016"/>
                <a:gd name="connsiteX24" fmla="*/ 218482 w 336050"/>
                <a:gd name="connsiteY24" fmla="*/ 134871 h 192016"/>
                <a:gd name="connsiteX25" fmla="*/ 228436 w 336050"/>
                <a:gd name="connsiteY25" fmla="*/ 155317 h 192016"/>
                <a:gd name="connsiteX26" fmla="*/ 229243 w 336050"/>
                <a:gd name="connsiteY26" fmla="*/ 160429 h 192016"/>
                <a:gd name="connsiteX27" fmla="*/ 224132 w 336050"/>
                <a:gd name="connsiteY27" fmla="*/ 159352 h 192016"/>
                <a:gd name="connsiteX28" fmla="*/ 193732 w 336050"/>
                <a:gd name="connsiteY28" fmla="*/ 144287 h 192016"/>
                <a:gd name="connsiteX29" fmla="*/ 188082 w 336050"/>
                <a:gd name="connsiteY29" fmla="*/ 142942 h 192016"/>
                <a:gd name="connsiteX30" fmla="*/ 147190 w 336050"/>
                <a:gd name="connsiteY30" fmla="*/ 137023 h 192016"/>
                <a:gd name="connsiteX31" fmla="*/ 131856 w 336050"/>
                <a:gd name="connsiteY31" fmla="*/ 135409 h 192016"/>
                <a:gd name="connsiteX32" fmla="*/ 122440 w 336050"/>
                <a:gd name="connsiteY32" fmla="*/ 133526 h 192016"/>
                <a:gd name="connsiteX33" fmla="*/ 100918 w 336050"/>
                <a:gd name="connsiteY33" fmla="*/ 124110 h 192016"/>
                <a:gd name="connsiteX34" fmla="*/ 104146 w 336050"/>
                <a:gd name="connsiteY34" fmla="*/ 126531 h 192016"/>
                <a:gd name="connsiteX35" fmla="*/ 139658 w 336050"/>
                <a:gd name="connsiteY35" fmla="*/ 146439 h 192016"/>
                <a:gd name="connsiteX36" fmla="*/ 146114 w 336050"/>
                <a:gd name="connsiteY36" fmla="*/ 148322 h 192016"/>
                <a:gd name="connsiteX37" fmla="*/ 157413 w 336050"/>
                <a:gd name="connsiteY37" fmla="*/ 146708 h 192016"/>
                <a:gd name="connsiteX38" fmla="*/ 165215 w 336050"/>
                <a:gd name="connsiteY38" fmla="*/ 146977 h 192016"/>
                <a:gd name="connsiteX39" fmla="*/ 195615 w 336050"/>
                <a:gd name="connsiteY39" fmla="*/ 152896 h 192016"/>
                <a:gd name="connsiteX40" fmla="*/ 217944 w 336050"/>
                <a:gd name="connsiteY40" fmla="*/ 166078 h 192016"/>
                <a:gd name="connsiteX41" fmla="*/ 228436 w 336050"/>
                <a:gd name="connsiteY41" fmla="*/ 183027 h 192016"/>
                <a:gd name="connsiteX42" fmla="*/ 211487 w 336050"/>
                <a:gd name="connsiteY42" fmla="*/ 190828 h 192016"/>
                <a:gd name="connsiteX43" fmla="*/ 152033 w 336050"/>
                <a:gd name="connsiteY43" fmla="*/ 180336 h 192016"/>
                <a:gd name="connsiteX44" fmla="*/ 127013 w 336050"/>
                <a:gd name="connsiteY44" fmla="*/ 169575 h 192016"/>
                <a:gd name="connsiteX45" fmla="*/ 106568 w 336050"/>
                <a:gd name="connsiteY45" fmla="*/ 157738 h 192016"/>
                <a:gd name="connsiteX46" fmla="*/ 86122 w 336050"/>
                <a:gd name="connsiteY46" fmla="*/ 142135 h 192016"/>
                <a:gd name="connsiteX47" fmla="*/ 79127 w 336050"/>
                <a:gd name="connsiteY47" fmla="*/ 135409 h 192016"/>
                <a:gd name="connsiteX48" fmla="*/ 52224 w 336050"/>
                <a:gd name="connsiteY48" fmla="*/ 96939 h 192016"/>
                <a:gd name="connsiteX49" fmla="*/ 44692 w 336050"/>
                <a:gd name="connsiteY49" fmla="*/ 92903 h 192016"/>
                <a:gd name="connsiteX50" fmla="*/ 12947 w 336050"/>
                <a:gd name="connsiteY50" fmla="*/ 95593 h 192016"/>
                <a:gd name="connsiteX51" fmla="*/ 5145 w 336050"/>
                <a:gd name="connsiteY51" fmla="*/ 94786 h 192016"/>
                <a:gd name="connsiteX52" fmla="*/ 33 w 336050"/>
                <a:gd name="connsiteY52" fmla="*/ 87254 h 192016"/>
                <a:gd name="connsiteX53" fmla="*/ 4338 w 336050"/>
                <a:gd name="connsiteY53" fmla="*/ 80797 h 192016"/>
                <a:gd name="connsiteX54" fmla="*/ 25053 w 336050"/>
                <a:gd name="connsiteY54" fmla="*/ 75148 h 192016"/>
                <a:gd name="connsiteX55" fmla="*/ 43616 w 336050"/>
                <a:gd name="connsiteY55" fmla="*/ 72457 h 192016"/>
                <a:gd name="connsiteX56" fmla="*/ 65676 w 336050"/>
                <a:gd name="connsiteY56" fmla="*/ 72457 h 192016"/>
                <a:gd name="connsiteX57" fmla="*/ 69173 w 336050"/>
                <a:gd name="connsiteY57" fmla="*/ 68691 h 192016"/>
                <a:gd name="connsiteX58" fmla="*/ 70787 w 336050"/>
                <a:gd name="connsiteY58" fmla="*/ 67615 h 192016"/>
                <a:gd name="connsiteX59" fmla="*/ 72401 w 336050"/>
                <a:gd name="connsiteY59" fmla="*/ 67884 h 192016"/>
                <a:gd name="connsiteX60" fmla="*/ 93923 w 336050"/>
                <a:gd name="connsiteY60" fmla="*/ 70305 h 192016"/>
                <a:gd name="connsiteX61" fmla="*/ 155530 w 336050"/>
                <a:gd name="connsiteY61" fmla="*/ 64925 h 192016"/>
                <a:gd name="connsiteX62" fmla="*/ 168712 w 336050"/>
                <a:gd name="connsiteY62" fmla="*/ 63041 h 192016"/>
                <a:gd name="connsiteX63" fmla="*/ 190503 w 336050"/>
                <a:gd name="connsiteY63" fmla="*/ 53357 h 192016"/>
                <a:gd name="connsiteX64" fmla="*/ 202879 w 336050"/>
                <a:gd name="connsiteY64" fmla="*/ 48783 h 192016"/>
                <a:gd name="connsiteX65" fmla="*/ 208259 w 336050"/>
                <a:gd name="connsiteY65" fmla="*/ 42865 h 192016"/>
                <a:gd name="connsiteX66" fmla="*/ 234893 w 336050"/>
                <a:gd name="connsiteY66" fmla="*/ 26185 h 192016"/>
                <a:gd name="connsiteX67" fmla="*/ 274708 w 336050"/>
                <a:gd name="connsiteY67" fmla="*/ 3856 h 192016"/>
                <a:gd name="connsiteX68" fmla="*/ 332280 w 336050"/>
                <a:gd name="connsiteY68" fmla="*/ 1435 h 192016"/>
                <a:gd name="connsiteX69" fmla="*/ 321788 w 336050"/>
                <a:gd name="connsiteY69" fmla="*/ 9774 h 192016"/>
                <a:gd name="connsiteX70" fmla="*/ 320712 w 336050"/>
                <a:gd name="connsiteY70" fmla="*/ 11658 h 192016"/>
                <a:gd name="connsiteX71" fmla="*/ 319635 w 336050"/>
                <a:gd name="connsiteY71" fmla="*/ 13541 h 192016"/>
                <a:gd name="connsiteX72" fmla="*/ 321788 w 336050"/>
                <a:gd name="connsiteY72" fmla="*/ 13003 h 192016"/>
                <a:gd name="connsiteX73" fmla="*/ 335508 w 336050"/>
                <a:gd name="connsiteY73" fmla="*/ 24302 h 192016"/>
                <a:gd name="connsiteX74" fmla="*/ 327437 w 336050"/>
                <a:gd name="connsiteY74" fmla="*/ 66539 h 192016"/>
                <a:gd name="connsiteX75" fmla="*/ 320443 w 336050"/>
                <a:gd name="connsiteY75" fmla="*/ 56854 h 192016"/>
                <a:gd name="connsiteX76" fmla="*/ 314524 w 336050"/>
                <a:gd name="connsiteY76" fmla="*/ 53895 h 192016"/>
                <a:gd name="connsiteX77" fmla="*/ 310489 w 336050"/>
                <a:gd name="connsiteY77" fmla="*/ 54971 h 192016"/>
                <a:gd name="connsiteX78" fmla="*/ 311565 w 336050"/>
                <a:gd name="connsiteY78" fmla="*/ 59006 h 192016"/>
                <a:gd name="connsiteX79" fmla="*/ 320712 w 336050"/>
                <a:gd name="connsiteY79" fmla="*/ 74879 h 192016"/>
                <a:gd name="connsiteX80" fmla="*/ 320443 w 336050"/>
                <a:gd name="connsiteY80" fmla="*/ 83218 h 192016"/>
                <a:gd name="connsiteX81" fmla="*/ 309413 w 336050"/>
                <a:gd name="connsiteY81" fmla="*/ 105547 h 192016"/>
                <a:gd name="connsiteX82" fmla="*/ 306453 w 336050"/>
                <a:gd name="connsiteY82" fmla="*/ 107162 h 192016"/>
                <a:gd name="connsiteX83" fmla="*/ 306184 w 336050"/>
                <a:gd name="connsiteY83" fmla="*/ 101512 h 192016"/>
                <a:gd name="connsiteX84" fmla="*/ 307529 w 336050"/>
                <a:gd name="connsiteY84" fmla="*/ 79990 h 192016"/>
                <a:gd name="connsiteX85" fmla="*/ 304839 w 336050"/>
                <a:gd name="connsiteY85" fmla="*/ 89675 h 192016"/>
                <a:gd name="connsiteX86" fmla="*/ 291119 w 336050"/>
                <a:gd name="connsiteY86" fmla="*/ 128953 h 192016"/>
                <a:gd name="connsiteX87" fmla="*/ 283317 w 336050"/>
                <a:gd name="connsiteY87" fmla="*/ 144556 h 192016"/>
                <a:gd name="connsiteX88" fmla="*/ 278206 w 336050"/>
                <a:gd name="connsiteY88" fmla="*/ 151282 h 19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336050" h="192016">
                  <a:moveTo>
                    <a:pt x="278206" y="151282"/>
                  </a:moveTo>
                  <a:cubicBezTo>
                    <a:pt x="269059" y="158276"/>
                    <a:pt x="259643" y="165271"/>
                    <a:pt x="250496" y="172266"/>
                  </a:cubicBezTo>
                  <a:cubicBezTo>
                    <a:pt x="249689" y="173073"/>
                    <a:pt x="248613" y="173611"/>
                    <a:pt x="247537" y="173073"/>
                  </a:cubicBezTo>
                  <a:cubicBezTo>
                    <a:pt x="245116" y="172535"/>
                    <a:pt x="244577" y="170383"/>
                    <a:pt x="244846" y="168768"/>
                  </a:cubicBezTo>
                  <a:cubicBezTo>
                    <a:pt x="245923" y="161774"/>
                    <a:pt x="243232" y="155317"/>
                    <a:pt x="241349" y="148861"/>
                  </a:cubicBezTo>
                  <a:cubicBezTo>
                    <a:pt x="239466" y="142135"/>
                    <a:pt x="240542" y="135947"/>
                    <a:pt x="243770" y="130298"/>
                  </a:cubicBezTo>
                  <a:cubicBezTo>
                    <a:pt x="246999" y="124648"/>
                    <a:pt x="251303" y="119806"/>
                    <a:pt x="255877" y="114963"/>
                  </a:cubicBezTo>
                  <a:cubicBezTo>
                    <a:pt x="266099" y="104202"/>
                    <a:pt x="276591" y="93441"/>
                    <a:pt x="279282" y="78107"/>
                  </a:cubicBezTo>
                  <a:cubicBezTo>
                    <a:pt x="279551" y="75955"/>
                    <a:pt x="280089" y="74071"/>
                    <a:pt x="281703" y="72457"/>
                  </a:cubicBezTo>
                  <a:cubicBezTo>
                    <a:pt x="288698" y="69498"/>
                    <a:pt x="295692" y="66539"/>
                    <a:pt x="301073" y="61158"/>
                  </a:cubicBezTo>
                  <a:cubicBezTo>
                    <a:pt x="304301" y="57930"/>
                    <a:pt x="306991" y="54702"/>
                    <a:pt x="308605" y="50666"/>
                  </a:cubicBezTo>
                  <a:cubicBezTo>
                    <a:pt x="311834" y="42057"/>
                    <a:pt x="312372" y="32911"/>
                    <a:pt x="312910" y="24033"/>
                  </a:cubicBezTo>
                  <a:cubicBezTo>
                    <a:pt x="313179" y="20266"/>
                    <a:pt x="311565" y="18652"/>
                    <a:pt x="307529" y="19190"/>
                  </a:cubicBezTo>
                  <a:cubicBezTo>
                    <a:pt x="293002" y="21342"/>
                    <a:pt x="279282" y="26185"/>
                    <a:pt x="266099" y="32373"/>
                  </a:cubicBezTo>
                  <a:cubicBezTo>
                    <a:pt x="264754" y="32911"/>
                    <a:pt x="263678" y="33987"/>
                    <a:pt x="262871" y="35332"/>
                  </a:cubicBezTo>
                  <a:cubicBezTo>
                    <a:pt x="257491" y="44479"/>
                    <a:pt x="260450" y="59275"/>
                    <a:pt x="269059" y="65463"/>
                  </a:cubicBezTo>
                  <a:cubicBezTo>
                    <a:pt x="270942" y="66808"/>
                    <a:pt x="272825" y="67884"/>
                    <a:pt x="273901" y="70036"/>
                  </a:cubicBezTo>
                  <a:cubicBezTo>
                    <a:pt x="274708" y="74610"/>
                    <a:pt x="273632" y="78914"/>
                    <a:pt x="271749" y="82680"/>
                  </a:cubicBezTo>
                  <a:cubicBezTo>
                    <a:pt x="266638" y="93710"/>
                    <a:pt x="260719" y="104471"/>
                    <a:pt x="252648" y="113887"/>
                  </a:cubicBezTo>
                  <a:cubicBezTo>
                    <a:pt x="246192" y="121420"/>
                    <a:pt x="240542" y="129222"/>
                    <a:pt x="236507" y="138638"/>
                  </a:cubicBezTo>
                  <a:cubicBezTo>
                    <a:pt x="235700" y="140252"/>
                    <a:pt x="235700" y="142673"/>
                    <a:pt x="233278" y="142942"/>
                  </a:cubicBezTo>
                  <a:cubicBezTo>
                    <a:pt x="230857" y="143211"/>
                    <a:pt x="229781" y="141059"/>
                    <a:pt x="228436" y="139176"/>
                  </a:cubicBezTo>
                  <a:cubicBezTo>
                    <a:pt x="224670" y="133795"/>
                    <a:pt x="222248" y="127607"/>
                    <a:pt x="219558" y="121420"/>
                  </a:cubicBezTo>
                  <a:cubicBezTo>
                    <a:pt x="218482" y="118730"/>
                    <a:pt x="216868" y="116039"/>
                    <a:pt x="214985" y="113349"/>
                  </a:cubicBezTo>
                  <a:cubicBezTo>
                    <a:pt x="214716" y="120882"/>
                    <a:pt x="215523" y="127877"/>
                    <a:pt x="218482" y="134871"/>
                  </a:cubicBezTo>
                  <a:cubicBezTo>
                    <a:pt x="221441" y="141866"/>
                    <a:pt x="225208" y="148591"/>
                    <a:pt x="228436" y="155317"/>
                  </a:cubicBezTo>
                  <a:cubicBezTo>
                    <a:pt x="229243" y="156931"/>
                    <a:pt x="230857" y="158814"/>
                    <a:pt x="229243" y="160429"/>
                  </a:cubicBezTo>
                  <a:cubicBezTo>
                    <a:pt x="227360" y="162043"/>
                    <a:pt x="225746" y="160160"/>
                    <a:pt x="224132" y="159352"/>
                  </a:cubicBezTo>
                  <a:cubicBezTo>
                    <a:pt x="214178" y="153972"/>
                    <a:pt x="205300" y="146708"/>
                    <a:pt x="193732" y="144287"/>
                  </a:cubicBezTo>
                  <a:cubicBezTo>
                    <a:pt x="191848" y="144018"/>
                    <a:pt x="190234" y="142942"/>
                    <a:pt x="188082" y="142942"/>
                  </a:cubicBezTo>
                  <a:cubicBezTo>
                    <a:pt x="174093" y="142942"/>
                    <a:pt x="160642" y="139445"/>
                    <a:pt x="147190" y="137023"/>
                  </a:cubicBezTo>
                  <a:cubicBezTo>
                    <a:pt x="142079" y="136216"/>
                    <a:pt x="136967" y="135678"/>
                    <a:pt x="131856" y="135409"/>
                  </a:cubicBezTo>
                  <a:cubicBezTo>
                    <a:pt x="128628" y="135678"/>
                    <a:pt x="125399" y="135140"/>
                    <a:pt x="122440" y="133526"/>
                  </a:cubicBezTo>
                  <a:cubicBezTo>
                    <a:pt x="115445" y="129760"/>
                    <a:pt x="107913" y="127069"/>
                    <a:pt x="100918" y="124110"/>
                  </a:cubicBezTo>
                  <a:cubicBezTo>
                    <a:pt x="101994" y="124379"/>
                    <a:pt x="103339" y="125455"/>
                    <a:pt x="104146" y="126531"/>
                  </a:cubicBezTo>
                  <a:cubicBezTo>
                    <a:pt x="113831" y="137023"/>
                    <a:pt x="126206" y="142673"/>
                    <a:pt x="139658" y="146439"/>
                  </a:cubicBezTo>
                  <a:cubicBezTo>
                    <a:pt x="141810" y="146977"/>
                    <a:pt x="144231" y="146977"/>
                    <a:pt x="146114" y="148322"/>
                  </a:cubicBezTo>
                  <a:cubicBezTo>
                    <a:pt x="150688" y="151551"/>
                    <a:pt x="154185" y="151013"/>
                    <a:pt x="157413" y="146708"/>
                  </a:cubicBezTo>
                  <a:cubicBezTo>
                    <a:pt x="160104" y="145901"/>
                    <a:pt x="162794" y="146439"/>
                    <a:pt x="165215" y="146977"/>
                  </a:cubicBezTo>
                  <a:cubicBezTo>
                    <a:pt x="175169" y="149399"/>
                    <a:pt x="185930" y="149129"/>
                    <a:pt x="195615" y="152896"/>
                  </a:cubicBezTo>
                  <a:cubicBezTo>
                    <a:pt x="203686" y="156124"/>
                    <a:pt x="210680" y="161236"/>
                    <a:pt x="217944" y="166078"/>
                  </a:cubicBezTo>
                  <a:cubicBezTo>
                    <a:pt x="223593" y="169844"/>
                    <a:pt x="227360" y="175763"/>
                    <a:pt x="228436" y="183027"/>
                  </a:cubicBezTo>
                  <a:cubicBezTo>
                    <a:pt x="224132" y="188676"/>
                    <a:pt x="217675" y="189752"/>
                    <a:pt x="211487" y="190828"/>
                  </a:cubicBezTo>
                  <a:cubicBezTo>
                    <a:pt x="190503" y="194595"/>
                    <a:pt x="170865" y="188945"/>
                    <a:pt x="152033" y="180336"/>
                  </a:cubicBezTo>
                  <a:cubicBezTo>
                    <a:pt x="143693" y="176570"/>
                    <a:pt x="135622" y="172804"/>
                    <a:pt x="127013" y="169575"/>
                  </a:cubicBezTo>
                  <a:cubicBezTo>
                    <a:pt x="119481" y="166616"/>
                    <a:pt x="112755" y="162581"/>
                    <a:pt x="106568" y="157738"/>
                  </a:cubicBezTo>
                  <a:cubicBezTo>
                    <a:pt x="99842" y="152358"/>
                    <a:pt x="93385" y="146977"/>
                    <a:pt x="86122" y="142135"/>
                  </a:cubicBezTo>
                  <a:cubicBezTo>
                    <a:pt x="83431" y="140252"/>
                    <a:pt x="81010" y="138100"/>
                    <a:pt x="79127" y="135409"/>
                  </a:cubicBezTo>
                  <a:cubicBezTo>
                    <a:pt x="70249" y="122496"/>
                    <a:pt x="59488" y="110928"/>
                    <a:pt x="52224" y="96939"/>
                  </a:cubicBezTo>
                  <a:cubicBezTo>
                    <a:pt x="50610" y="93979"/>
                    <a:pt x="48189" y="92634"/>
                    <a:pt x="44692" y="92903"/>
                  </a:cubicBezTo>
                  <a:cubicBezTo>
                    <a:pt x="34200" y="93979"/>
                    <a:pt x="23439" y="94517"/>
                    <a:pt x="12947" y="95593"/>
                  </a:cubicBezTo>
                  <a:cubicBezTo>
                    <a:pt x="10256" y="96132"/>
                    <a:pt x="7566" y="96132"/>
                    <a:pt x="5145" y="94786"/>
                  </a:cubicBezTo>
                  <a:cubicBezTo>
                    <a:pt x="1917" y="93172"/>
                    <a:pt x="33" y="90751"/>
                    <a:pt x="33" y="87254"/>
                  </a:cubicBezTo>
                  <a:cubicBezTo>
                    <a:pt x="-236" y="84025"/>
                    <a:pt x="1110" y="81604"/>
                    <a:pt x="4338" y="80797"/>
                  </a:cubicBezTo>
                  <a:cubicBezTo>
                    <a:pt x="11871" y="81604"/>
                    <a:pt x="18327" y="77838"/>
                    <a:pt x="25053" y="75148"/>
                  </a:cubicBezTo>
                  <a:cubicBezTo>
                    <a:pt x="30971" y="72457"/>
                    <a:pt x="37159" y="71650"/>
                    <a:pt x="43616" y="72457"/>
                  </a:cubicBezTo>
                  <a:cubicBezTo>
                    <a:pt x="50879" y="73264"/>
                    <a:pt x="58143" y="72457"/>
                    <a:pt x="65676" y="72457"/>
                  </a:cubicBezTo>
                  <a:cubicBezTo>
                    <a:pt x="68366" y="72457"/>
                    <a:pt x="70518" y="72457"/>
                    <a:pt x="69173" y="68691"/>
                  </a:cubicBezTo>
                  <a:cubicBezTo>
                    <a:pt x="68904" y="68153"/>
                    <a:pt x="69980" y="67615"/>
                    <a:pt x="70787" y="67615"/>
                  </a:cubicBezTo>
                  <a:cubicBezTo>
                    <a:pt x="71325" y="67615"/>
                    <a:pt x="71863" y="67615"/>
                    <a:pt x="72401" y="67884"/>
                  </a:cubicBezTo>
                  <a:cubicBezTo>
                    <a:pt x="79127" y="72726"/>
                    <a:pt x="86660" y="69498"/>
                    <a:pt x="93923" y="70305"/>
                  </a:cubicBezTo>
                  <a:cubicBezTo>
                    <a:pt x="114638" y="70843"/>
                    <a:pt x="135084" y="68960"/>
                    <a:pt x="155530" y="64925"/>
                  </a:cubicBezTo>
                  <a:cubicBezTo>
                    <a:pt x="159834" y="64118"/>
                    <a:pt x="164677" y="66270"/>
                    <a:pt x="168712" y="63041"/>
                  </a:cubicBezTo>
                  <a:cubicBezTo>
                    <a:pt x="175976" y="60082"/>
                    <a:pt x="183509" y="57123"/>
                    <a:pt x="190503" y="53357"/>
                  </a:cubicBezTo>
                  <a:cubicBezTo>
                    <a:pt x="194539" y="51742"/>
                    <a:pt x="198843" y="50128"/>
                    <a:pt x="202879" y="48783"/>
                  </a:cubicBezTo>
                  <a:cubicBezTo>
                    <a:pt x="206107" y="47707"/>
                    <a:pt x="208259" y="46362"/>
                    <a:pt x="208259" y="42865"/>
                  </a:cubicBezTo>
                  <a:cubicBezTo>
                    <a:pt x="216868" y="36946"/>
                    <a:pt x="225477" y="30489"/>
                    <a:pt x="234893" y="26185"/>
                  </a:cubicBezTo>
                  <a:cubicBezTo>
                    <a:pt x="248882" y="19728"/>
                    <a:pt x="259105" y="7353"/>
                    <a:pt x="274708" y="3856"/>
                  </a:cubicBezTo>
                  <a:cubicBezTo>
                    <a:pt x="293809" y="-448"/>
                    <a:pt x="312641" y="-987"/>
                    <a:pt x="332280" y="1435"/>
                  </a:cubicBezTo>
                  <a:cubicBezTo>
                    <a:pt x="329589" y="6008"/>
                    <a:pt x="325285" y="7353"/>
                    <a:pt x="321788" y="9774"/>
                  </a:cubicBezTo>
                  <a:cubicBezTo>
                    <a:pt x="321788" y="10581"/>
                    <a:pt x="321250" y="11120"/>
                    <a:pt x="320712" y="11658"/>
                  </a:cubicBezTo>
                  <a:cubicBezTo>
                    <a:pt x="320443" y="12196"/>
                    <a:pt x="319635" y="12734"/>
                    <a:pt x="319635" y="13541"/>
                  </a:cubicBezTo>
                  <a:cubicBezTo>
                    <a:pt x="320174" y="13003"/>
                    <a:pt x="320981" y="13003"/>
                    <a:pt x="321788" y="13003"/>
                  </a:cubicBezTo>
                  <a:cubicBezTo>
                    <a:pt x="331473" y="10851"/>
                    <a:pt x="333894" y="12465"/>
                    <a:pt x="335508" y="24302"/>
                  </a:cubicBezTo>
                  <a:cubicBezTo>
                    <a:pt x="337660" y="38829"/>
                    <a:pt x="333087" y="52549"/>
                    <a:pt x="327437" y="66539"/>
                  </a:cubicBezTo>
                  <a:cubicBezTo>
                    <a:pt x="325554" y="62234"/>
                    <a:pt x="322864" y="59544"/>
                    <a:pt x="320443" y="56854"/>
                  </a:cubicBezTo>
                  <a:cubicBezTo>
                    <a:pt x="318828" y="54971"/>
                    <a:pt x="316676" y="54164"/>
                    <a:pt x="314524" y="53895"/>
                  </a:cubicBezTo>
                  <a:cubicBezTo>
                    <a:pt x="312910" y="53626"/>
                    <a:pt x="311296" y="53626"/>
                    <a:pt x="310489" y="54971"/>
                  </a:cubicBezTo>
                  <a:cubicBezTo>
                    <a:pt x="309682" y="56585"/>
                    <a:pt x="310489" y="57930"/>
                    <a:pt x="311565" y="59006"/>
                  </a:cubicBezTo>
                  <a:cubicBezTo>
                    <a:pt x="316138" y="63310"/>
                    <a:pt x="319366" y="68691"/>
                    <a:pt x="320712" y="74879"/>
                  </a:cubicBezTo>
                  <a:cubicBezTo>
                    <a:pt x="321250" y="77569"/>
                    <a:pt x="321788" y="80259"/>
                    <a:pt x="320443" y="83218"/>
                  </a:cubicBezTo>
                  <a:cubicBezTo>
                    <a:pt x="316676" y="90751"/>
                    <a:pt x="313179" y="98015"/>
                    <a:pt x="309413" y="105547"/>
                  </a:cubicBezTo>
                  <a:cubicBezTo>
                    <a:pt x="308874" y="106893"/>
                    <a:pt x="308067" y="107969"/>
                    <a:pt x="306453" y="107162"/>
                  </a:cubicBezTo>
                  <a:cubicBezTo>
                    <a:pt x="305377" y="105278"/>
                    <a:pt x="305646" y="103395"/>
                    <a:pt x="306184" y="101512"/>
                  </a:cubicBezTo>
                  <a:cubicBezTo>
                    <a:pt x="307798" y="94786"/>
                    <a:pt x="307798" y="87792"/>
                    <a:pt x="307529" y="79990"/>
                  </a:cubicBezTo>
                  <a:cubicBezTo>
                    <a:pt x="306184" y="83756"/>
                    <a:pt x="305377" y="86716"/>
                    <a:pt x="304839" y="89675"/>
                  </a:cubicBezTo>
                  <a:cubicBezTo>
                    <a:pt x="302418" y="103395"/>
                    <a:pt x="298921" y="116846"/>
                    <a:pt x="291119" y="128953"/>
                  </a:cubicBezTo>
                  <a:cubicBezTo>
                    <a:pt x="287891" y="133795"/>
                    <a:pt x="286007" y="139445"/>
                    <a:pt x="283317" y="144556"/>
                  </a:cubicBezTo>
                  <a:cubicBezTo>
                    <a:pt x="282779" y="146977"/>
                    <a:pt x="281703" y="150206"/>
                    <a:pt x="278206" y="151282"/>
                  </a:cubicBezTo>
                  <a:close/>
                </a:path>
              </a:pathLst>
            </a:custGeom>
            <a:solidFill>
              <a:srgbClr val="D5EBA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2" name="Полилиния: фигура 1221">
              <a:extLst>
                <a:ext uri="{FF2B5EF4-FFF2-40B4-BE49-F238E27FC236}">
                  <a16:creationId xmlns:a16="http://schemas.microsoft.com/office/drawing/2014/main" id="{6961ED81-102C-E14C-A654-25726FB5729C}"/>
                </a:ext>
              </a:extLst>
            </p:cNvPr>
            <p:cNvSpPr/>
            <p:nvPr/>
          </p:nvSpPr>
          <p:spPr>
            <a:xfrm>
              <a:off x="4534426" y="6790152"/>
              <a:ext cx="431214" cy="300700"/>
            </a:xfrm>
            <a:custGeom>
              <a:avLst/>
              <a:gdLst>
                <a:gd name="connsiteX0" fmla="*/ 140928 w 431214"/>
                <a:gd name="connsiteY0" fmla="*/ 120992 h 300700"/>
                <a:gd name="connsiteX1" fmla="*/ 132857 w 431214"/>
                <a:gd name="connsiteY1" fmla="*/ 129332 h 300700"/>
                <a:gd name="connsiteX2" fmla="*/ 125324 w 431214"/>
                <a:gd name="connsiteY2" fmla="*/ 132022 h 300700"/>
                <a:gd name="connsiteX3" fmla="*/ 115639 w 431214"/>
                <a:gd name="connsiteY3" fmla="*/ 127180 h 300700"/>
                <a:gd name="connsiteX4" fmla="*/ 91965 w 431214"/>
                <a:gd name="connsiteY4" fmla="*/ 140093 h 300700"/>
                <a:gd name="connsiteX5" fmla="*/ 77707 w 431214"/>
                <a:gd name="connsiteY5" fmla="*/ 147626 h 300700"/>
                <a:gd name="connsiteX6" fmla="*/ 70443 w 431214"/>
                <a:gd name="connsiteY6" fmla="*/ 150585 h 300700"/>
                <a:gd name="connsiteX7" fmla="*/ 71250 w 431214"/>
                <a:gd name="connsiteY7" fmla="*/ 158925 h 300700"/>
                <a:gd name="connsiteX8" fmla="*/ 73402 w 431214"/>
                <a:gd name="connsiteY8" fmla="*/ 160539 h 300700"/>
                <a:gd name="connsiteX9" fmla="*/ 63717 w 431214"/>
                <a:gd name="connsiteY9" fmla="*/ 172107 h 300700"/>
                <a:gd name="connsiteX10" fmla="*/ 56185 w 431214"/>
                <a:gd name="connsiteY10" fmla="*/ 187979 h 300700"/>
                <a:gd name="connsiteX11" fmla="*/ 48383 w 431214"/>
                <a:gd name="connsiteY11" fmla="*/ 204121 h 300700"/>
                <a:gd name="connsiteX12" fmla="*/ 39774 w 431214"/>
                <a:gd name="connsiteY12" fmla="*/ 222415 h 300700"/>
                <a:gd name="connsiteX13" fmla="*/ 24709 w 431214"/>
                <a:gd name="connsiteY13" fmla="*/ 282945 h 300700"/>
                <a:gd name="connsiteX14" fmla="*/ 22556 w 431214"/>
                <a:gd name="connsiteY14" fmla="*/ 296935 h 300700"/>
                <a:gd name="connsiteX15" fmla="*/ 19866 w 431214"/>
                <a:gd name="connsiteY15" fmla="*/ 300701 h 300700"/>
                <a:gd name="connsiteX16" fmla="*/ 15293 w 431214"/>
                <a:gd name="connsiteY16" fmla="*/ 286712 h 300700"/>
                <a:gd name="connsiteX17" fmla="*/ 15293 w 431214"/>
                <a:gd name="connsiteY17" fmla="*/ 269763 h 300700"/>
                <a:gd name="connsiteX18" fmla="*/ 15293 w 431214"/>
                <a:gd name="connsiteY18" fmla="*/ 269225 h 300700"/>
                <a:gd name="connsiteX19" fmla="*/ 17445 w 431214"/>
                <a:gd name="connsiteY19" fmla="*/ 226450 h 300700"/>
                <a:gd name="connsiteX20" fmla="*/ 20404 w 431214"/>
                <a:gd name="connsiteY20" fmla="*/ 226450 h 300700"/>
                <a:gd name="connsiteX21" fmla="*/ 21211 w 431214"/>
                <a:gd name="connsiteY21" fmla="*/ 231831 h 300700"/>
                <a:gd name="connsiteX22" fmla="*/ 23363 w 431214"/>
                <a:gd name="connsiteY22" fmla="*/ 251200 h 300700"/>
                <a:gd name="connsiteX23" fmla="*/ 25516 w 431214"/>
                <a:gd name="connsiteY23" fmla="*/ 237480 h 300700"/>
                <a:gd name="connsiteX24" fmla="*/ 28744 w 431214"/>
                <a:gd name="connsiteY24" fmla="*/ 212999 h 300700"/>
                <a:gd name="connsiteX25" fmla="*/ 34124 w 431214"/>
                <a:gd name="connsiteY25" fmla="*/ 200624 h 300700"/>
                <a:gd name="connsiteX26" fmla="*/ 39505 w 431214"/>
                <a:gd name="connsiteY26" fmla="*/ 196857 h 300700"/>
                <a:gd name="connsiteX27" fmla="*/ 43002 w 431214"/>
                <a:gd name="connsiteY27" fmla="*/ 195243 h 300700"/>
                <a:gd name="connsiteX28" fmla="*/ 38160 w 431214"/>
                <a:gd name="connsiteY28" fmla="*/ 192822 h 300700"/>
                <a:gd name="connsiteX29" fmla="*/ 31434 w 431214"/>
                <a:gd name="connsiteY29" fmla="*/ 196050 h 300700"/>
                <a:gd name="connsiteX30" fmla="*/ 40043 w 431214"/>
                <a:gd name="connsiteY30" fmla="*/ 181254 h 300700"/>
                <a:gd name="connsiteX31" fmla="*/ 41119 w 431214"/>
                <a:gd name="connsiteY31" fmla="*/ 176411 h 300700"/>
                <a:gd name="connsiteX32" fmla="*/ 36815 w 431214"/>
                <a:gd name="connsiteY32" fmla="*/ 178833 h 300700"/>
                <a:gd name="connsiteX33" fmla="*/ 28744 w 431214"/>
                <a:gd name="connsiteY33" fmla="*/ 189863 h 300700"/>
                <a:gd name="connsiteX34" fmla="*/ 25516 w 431214"/>
                <a:gd name="connsiteY34" fmla="*/ 177757 h 300700"/>
                <a:gd name="connsiteX35" fmla="*/ 31434 w 431214"/>
                <a:gd name="connsiteY35" fmla="*/ 173183 h 300700"/>
                <a:gd name="connsiteX36" fmla="*/ 46231 w 431214"/>
                <a:gd name="connsiteY36" fmla="*/ 167534 h 300700"/>
                <a:gd name="connsiteX37" fmla="*/ 49997 w 431214"/>
                <a:gd name="connsiteY37" fmla="*/ 162153 h 300700"/>
                <a:gd name="connsiteX38" fmla="*/ 43540 w 431214"/>
                <a:gd name="connsiteY38" fmla="*/ 160001 h 300700"/>
                <a:gd name="connsiteX39" fmla="*/ 33048 w 431214"/>
                <a:gd name="connsiteY39" fmla="*/ 162153 h 300700"/>
                <a:gd name="connsiteX40" fmla="*/ 6684 w 431214"/>
                <a:gd name="connsiteY40" fmla="*/ 181792 h 300700"/>
                <a:gd name="connsiteX41" fmla="*/ 496 w 431214"/>
                <a:gd name="connsiteY41" fmla="*/ 176411 h 300700"/>
                <a:gd name="connsiteX42" fmla="*/ 5070 w 431214"/>
                <a:gd name="connsiteY42" fmla="*/ 165650 h 300700"/>
                <a:gd name="connsiteX43" fmla="*/ 12064 w 431214"/>
                <a:gd name="connsiteY43" fmla="*/ 151392 h 300700"/>
                <a:gd name="connsiteX44" fmla="*/ 20135 w 431214"/>
                <a:gd name="connsiteY44" fmla="*/ 133636 h 300700"/>
                <a:gd name="connsiteX45" fmla="*/ 21211 w 431214"/>
                <a:gd name="connsiteY45" fmla="*/ 127180 h 300700"/>
                <a:gd name="connsiteX46" fmla="*/ 24440 w 431214"/>
                <a:gd name="connsiteY46" fmla="*/ 115881 h 300700"/>
                <a:gd name="connsiteX47" fmla="*/ 41926 w 431214"/>
                <a:gd name="connsiteY47" fmla="*/ 93821 h 300700"/>
                <a:gd name="connsiteX48" fmla="*/ 51611 w 431214"/>
                <a:gd name="connsiteY48" fmla="*/ 83598 h 300700"/>
                <a:gd name="connsiteX49" fmla="*/ 65870 w 431214"/>
                <a:gd name="connsiteY49" fmla="*/ 68263 h 300700"/>
                <a:gd name="connsiteX50" fmla="*/ 80666 w 431214"/>
                <a:gd name="connsiteY50" fmla="*/ 54543 h 300700"/>
                <a:gd name="connsiteX51" fmla="*/ 99498 w 431214"/>
                <a:gd name="connsiteY51" fmla="*/ 41630 h 300700"/>
                <a:gd name="connsiteX52" fmla="*/ 130974 w 431214"/>
                <a:gd name="connsiteY52" fmla="*/ 15803 h 300700"/>
                <a:gd name="connsiteX53" fmla="*/ 143887 w 431214"/>
                <a:gd name="connsiteY53" fmla="*/ 8002 h 300700"/>
                <a:gd name="connsiteX54" fmla="*/ 161373 w 431214"/>
                <a:gd name="connsiteY54" fmla="*/ 4504 h 300700"/>
                <a:gd name="connsiteX55" fmla="*/ 137699 w 431214"/>
                <a:gd name="connsiteY55" fmla="*/ 41361 h 300700"/>
                <a:gd name="connsiteX56" fmla="*/ 132588 w 431214"/>
                <a:gd name="connsiteY56" fmla="*/ 77141 h 300700"/>
                <a:gd name="connsiteX57" fmla="*/ 133664 w 431214"/>
                <a:gd name="connsiteY57" fmla="*/ 84405 h 300700"/>
                <a:gd name="connsiteX58" fmla="*/ 136892 w 431214"/>
                <a:gd name="connsiteY58" fmla="*/ 87633 h 300700"/>
                <a:gd name="connsiteX59" fmla="*/ 139582 w 431214"/>
                <a:gd name="connsiteY59" fmla="*/ 83867 h 300700"/>
                <a:gd name="connsiteX60" fmla="*/ 143618 w 431214"/>
                <a:gd name="connsiteY60" fmla="*/ 59923 h 300700"/>
                <a:gd name="connsiteX61" fmla="*/ 146039 w 431214"/>
                <a:gd name="connsiteY61" fmla="*/ 59385 h 300700"/>
                <a:gd name="connsiteX62" fmla="*/ 146577 w 431214"/>
                <a:gd name="connsiteY62" fmla="*/ 67725 h 300700"/>
                <a:gd name="connsiteX63" fmla="*/ 148998 w 431214"/>
                <a:gd name="connsiteY63" fmla="*/ 72299 h 300700"/>
                <a:gd name="connsiteX64" fmla="*/ 152227 w 431214"/>
                <a:gd name="connsiteY64" fmla="*/ 67994 h 300700"/>
                <a:gd name="connsiteX65" fmla="*/ 164871 w 431214"/>
                <a:gd name="connsiteY65" fmla="*/ 32752 h 300700"/>
                <a:gd name="connsiteX66" fmla="*/ 184510 w 431214"/>
                <a:gd name="connsiteY66" fmla="*/ 10154 h 300700"/>
                <a:gd name="connsiteX67" fmla="*/ 188814 w 431214"/>
                <a:gd name="connsiteY67" fmla="*/ 8271 h 300700"/>
                <a:gd name="connsiteX68" fmla="*/ 179936 w 431214"/>
                <a:gd name="connsiteY68" fmla="*/ 27102 h 300700"/>
                <a:gd name="connsiteX69" fmla="*/ 171058 w 431214"/>
                <a:gd name="connsiteY69" fmla="*/ 70415 h 300700"/>
                <a:gd name="connsiteX70" fmla="*/ 169982 w 431214"/>
                <a:gd name="connsiteY70" fmla="*/ 82253 h 300700"/>
                <a:gd name="connsiteX71" fmla="*/ 171865 w 431214"/>
                <a:gd name="connsiteY71" fmla="*/ 87095 h 300700"/>
                <a:gd name="connsiteX72" fmla="*/ 175632 w 431214"/>
                <a:gd name="connsiteY72" fmla="*/ 83867 h 300700"/>
                <a:gd name="connsiteX73" fmla="*/ 181550 w 431214"/>
                <a:gd name="connsiteY73" fmla="*/ 57502 h 300700"/>
                <a:gd name="connsiteX74" fmla="*/ 198230 w 431214"/>
                <a:gd name="connsiteY74" fmla="*/ 13113 h 300700"/>
                <a:gd name="connsiteX75" fmla="*/ 198499 w 431214"/>
                <a:gd name="connsiteY75" fmla="*/ 18763 h 300700"/>
                <a:gd name="connsiteX76" fmla="*/ 212219 w 431214"/>
                <a:gd name="connsiteY76" fmla="*/ 59654 h 300700"/>
                <a:gd name="connsiteX77" fmla="*/ 217062 w 431214"/>
                <a:gd name="connsiteY77" fmla="*/ 62883 h 300700"/>
                <a:gd name="connsiteX78" fmla="*/ 217869 w 431214"/>
                <a:gd name="connsiteY78" fmla="*/ 56695 h 300700"/>
                <a:gd name="connsiteX79" fmla="*/ 209529 w 431214"/>
                <a:gd name="connsiteY79" fmla="*/ 30331 h 300700"/>
                <a:gd name="connsiteX80" fmla="*/ 209260 w 431214"/>
                <a:gd name="connsiteY80" fmla="*/ 2890 h 300700"/>
                <a:gd name="connsiteX81" fmla="*/ 214371 w 431214"/>
                <a:gd name="connsiteY81" fmla="*/ 200 h 300700"/>
                <a:gd name="connsiteX82" fmla="*/ 239660 w 431214"/>
                <a:gd name="connsiteY82" fmla="*/ 13382 h 300700"/>
                <a:gd name="connsiteX83" fmla="*/ 256877 w 431214"/>
                <a:gd name="connsiteY83" fmla="*/ 31945 h 300700"/>
                <a:gd name="connsiteX84" fmla="*/ 263065 w 431214"/>
                <a:gd name="connsiteY84" fmla="*/ 35711 h 300700"/>
                <a:gd name="connsiteX85" fmla="*/ 264948 w 431214"/>
                <a:gd name="connsiteY85" fmla="*/ 34097 h 300700"/>
                <a:gd name="connsiteX86" fmla="*/ 245847 w 431214"/>
                <a:gd name="connsiteY86" fmla="*/ 7464 h 300700"/>
                <a:gd name="connsiteX87" fmla="*/ 243964 w 431214"/>
                <a:gd name="connsiteY87" fmla="*/ 4773 h 300700"/>
                <a:gd name="connsiteX88" fmla="*/ 274364 w 431214"/>
                <a:gd name="connsiteY88" fmla="*/ 15534 h 300700"/>
                <a:gd name="connsiteX89" fmla="*/ 267907 w 431214"/>
                <a:gd name="connsiteY89" fmla="*/ 7464 h 300700"/>
                <a:gd name="connsiteX90" fmla="*/ 294541 w 431214"/>
                <a:gd name="connsiteY90" fmla="*/ 26295 h 300700"/>
                <a:gd name="connsiteX91" fmla="*/ 303957 w 431214"/>
                <a:gd name="connsiteY91" fmla="*/ 36249 h 300700"/>
                <a:gd name="connsiteX92" fmla="*/ 313373 w 431214"/>
                <a:gd name="connsiteY92" fmla="*/ 41630 h 300700"/>
                <a:gd name="connsiteX93" fmla="*/ 325479 w 431214"/>
                <a:gd name="connsiteY93" fmla="*/ 51584 h 300700"/>
                <a:gd name="connsiteX94" fmla="*/ 358569 w 431214"/>
                <a:gd name="connsiteY94" fmla="*/ 78486 h 300700"/>
                <a:gd name="connsiteX95" fmla="*/ 400537 w 431214"/>
                <a:gd name="connsiteY95" fmla="*/ 93283 h 300700"/>
                <a:gd name="connsiteX96" fmla="*/ 424749 w 431214"/>
                <a:gd name="connsiteY96" fmla="*/ 99201 h 300700"/>
                <a:gd name="connsiteX97" fmla="*/ 428516 w 431214"/>
                <a:gd name="connsiteY97" fmla="*/ 103775 h 300700"/>
                <a:gd name="connsiteX98" fmla="*/ 430399 w 431214"/>
                <a:gd name="connsiteY98" fmla="*/ 111307 h 300700"/>
                <a:gd name="connsiteX99" fmla="*/ 429592 w 431214"/>
                <a:gd name="connsiteY99" fmla="*/ 117764 h 300700"/>
                <a:gd name="connsiteX100" fmla="*/ 418293 w 431214"/>
                <a:gd name="connsiteY100" fmla="*/ 117226 h 300700"/>
                <a:gd name="connsiteX101" fmla="*/ 409415 w 431214"/>
                <a:gd name="connsiteY101" fmla="*/ 108348 h 300700"/>
                <a:gd name="connsiteX102" fmla="*/ 391121 w 431214"/>
                <a:gd name="connsiteY102" fmla="*/ 114805 h 300700"/>
                <a:gd name="connsiteX103" fmla="*/ 377132 w 431214"/>
                <a:gd name="connsiteY103" fmla="*/ 107272 h 300700"/>
                <a:gd name="connsiteX104" fmla="*/ 369330 w 431214"/>
                <a:gd name="connsiteY104" fmla="*/ 102968 h 300700"/>
                <a:gd name="connsiteX105" fmla="*/ 350229 w 431214"/>
                <a:gd name="connsiteY105" fmla="*/ 107541 h 300700"/>
                <a:gd name="connsiteX106" fmla="*/ 347270 w 431214"/>
                <a:gd name="connsiteY106" fmla="*/ 108886 h 300700"/>
                <a:gd name="connsiteX107" fmla="*/ 329245 w 431214"/>
                <a:gd name="connsiteY107" fmla="*/ 100815 h 300700"/>
                <a:gd name="connsiteX108" fmla="*/ 327631 w 431214"/>
                <a:gd name="connsiteY108" fmla="*/ 95704 h 300700"/>
                <a:gd name="connsiteX109" fmla="*/ 323865 w 431214"/>
                <a:gd name="connsiteY109" fmla="*/ 84674 h 300700"/>
                <a:gd name="connsiteX110" fmla="*/ 303688 w 431214"/>
                <a:gd name="connsiteY110" fmla="*/ 87633 h 300700"/>
                <a:gd name="connsiteX111" fmla="*/ 282704 w 431214"/>
                <a:gd name="connsiteY111" fmla="*/ 89247 h 300700"/>
                <a:gd name="connsiteX112" fmla="*/ 272212 w 431214"/>
                <a:gd name="connsiteY112" fmla="*/ 87364 h 300700"/>
                <a:gd name="connsiteX113" fmla="*/ 271405 w 431214"/>
                <a:gd name="connsiteY113" fmla="*/ 86019 h 300700"/>
                <a:gd name="connsiteX114" fmla="*/ 268715 w 431214"/>
                <a:gd name="connsiteY114" fmla="*/ 81176 h 300700"/>
                <a:gd name="connsiteX115" fmla="*/ 267638 w 431214"/>
                <a:gd name="connsiteY115" fmla="*/ 86557 h 300700"/>
                <a:gd name="connsiteX116" fmla="*/ 255532 w 431214"/>
                <a:gd name="connsiteY116" fmla="*/ 88709 h 300700"/>
                <a:gd name="connsiteX117" fmla="*/ 243695 w 431214"/>
                <a:gd name="connsiteY117" fmla="*/ 92475 h 300700"/>
                <a:gd name="connsiteX118" fmla="*/ 234010 w 431214"/>
                <a:gd name="connsiteY118" fmla="*/ 93283 h 300700"/>
                <a:gd name="connsiteX119" fmla="*/ 210067 w 431214"/>
                <a:gd name="connsiteY119" fmla="*/ 91399 h 300700"/>
                <a:gd name="connsiteX120" fmla="*/ 205225 w 431214"/>
                <a:gd name="connsiteY120" fmla="*/ 93014 h 300700"/>
                <a:gd name="connsiteX121" fmla="*/ 186931 w 431214"/>
                <a:gd name="connsiteY121" fmla="*/ 96242 h 300700"/>
                <a:gd name="connsiteX122" fmla="*/ 171058 w 431214"/>
                <a:gd name="connsiteY122" fmla="*/ 95704 h 300700"/>
                <a:gd name="connsiteX123" fmla="*/ 161104 w 431214"/>
                <a:gd name="connsiteY123" fmla="*/ 101622 h 300700"/>
                <a:gd name="connsiteX124" fmla="*/ 156531 w 431214"/>
                <a:gd name="connsiteY124" fmla="*/ 107003 h 300700"/>
                <a:gd name="connsiteX125" fmla="*/ 140928 w 431214"/>
                <a:gd name="connsiteY125" fmla="*/ 120992 h 30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431214" h="300700">
                  <a:moveTo>
                    <a:pt x="140928" y="120992"/>
                  </a:moveTo>
                  <a:cubicBezTo>
                    <a:pt x="139313" y="125028"/>
                    <a:pt x="135547" y="126373"/>
                    <a:pt x="132857" y="129332"/>
                  </a:cubicBezTo>
                  <a:cubicBezTo>
                    <a:pt x="131243" y="132829"/>
                    <a:pt x="128821" y="133905"/>
                    <a:pt x="125324" y="132022"/>
                  </a:cubicBezTo>
                  <a:cubicBezTo>
                    <a:pt x="123710" y="127180"/>
                    <a:pt x="120213" y="126104"/>
                    <a:pt x="115639" y="127180"/>
                  </a:cubicBezTo>
                  <a:cubicBezTo>
                    <a:pt x="106761" y="129601"/>
                    <a:pt x="98153" y="132022"/>
                    <a:pt x="91965" y="140093"/>
                  </a:cubicBezTo>
                  <a:cubicBezTo>
                    <a:pt x="88737" y="144397"/>
                    <a:pt x="82818" y="145743"/>
                    <a:pt x="77707" y="147626"/>
                  </a:cubicBezTo>
                  <a:cubicBezTo>
                    <a:pt x="75285" y="148433"/>
                    <a:pt x="72595" y="149240"/>
                    <a:pt x="70443" y="150585"/>
                  </a:cubicBezTo>
                  <a:cubicBezTo>
                    <a:pt x="66138" y="153813"/>
                    <a:pt x="66408" y="156773"/>
                    <a:pt x="71250" y="158925"/>
                  </a:cubicBezTo>
                  <a:cubicBezTo>
                    <a:pt x="72057" y="159194"/>
                    <a:pt x="72864" y="159732"/>
                    <a:pt x="73402" y="160539"/>
                  </a:cubicBezTo>
                  <a:cubicBezTo>
                    <a:pt x="70174" y="164574"/>
                    <a:pt x="66408" y="167803"/>
                    <a:pt x="63717" y="172107"/>
                  </a:cubicBezTo>
                  <a:cubicBezTo>
                    <a:pt x="60758" y="177218"/>
                    <a:pt x="57799" y="182061"/>
                    <a:pt x="56185" y="187979"/>
                  </a:cubicBezTo>
                  <a:cubicBezTo>
                    <a:pt x="54570" y="193898"/>
                    <a:pt x="52149" y="199279"/>
                    <a:pt x="48383" y="204121"/>
                  </a:cubicBezTo>
                  <a:cubicBezTo>
                    <a:pt x="44347" y="209501"/>
                    <a:pt x="42464" y="216227"/>
                    <a:pt x="39774" y="222415"/>
                  </a:cubicBezTo>
                  <a:cubicBezTo>
                    <a:pt x="31165" y="241784"/>
                    <a:pt x="26592" y="262230"/>
                    <a:pt x="24709" y="282945"/>
                  </a:cubicBezTo>
                  <a:cubicBezTo>
                    <a:pt x="24171" y="287788"/>
                    <a:pt x="23094" y="292361"/>
                    <a:pt x="22556" y="296935"/>
                  </a:cubicBezTo>
                  <a:cubicBezTo>
                    <a:pt x="22287" y="298549"/>
                    <a:pt x="22287" y="300432"/>
                    <a:pt x="19866" y="300701"/>
                  </a:cubicBezTo>
                  <a:cubicBezTo>
                    <a:pt x="18252" y="296128"/>
                    <a:pt x="17176" y="291285"/>
                    <a:pt x="15293" y="286712"/>
                  </a:cubicBezTo>
                  <a:cubicBezTo>
                    <a:pt x="13141" y="281062"/>
                    <a:pt x="17445" y="275413"/>
                    <a:pt x="15293" y="269763"/>
                  </a:cubicBezTo>
                  <a:cubicBezTo>
                    <a:pt x="15293" y="269494"/>
                    <a:pt x="15293" y="269494"/>
                    <a:pt x="15293" y="269225"/>
                  </a:cubicBezTo>
                  <a:cubicBezTo>
                    <a:pt x="12064" y="254698"/>
                    <a:pt x="13410" y="240708"/>
                    <a:pt x="17445" y="226450"/>
                  </a:cubicBezTo>
                  <a:cubicBezTo>
                    <a:pt x="18252" y="224029"/>
                    <a:pt x="19597" y="224836"/>
                    <a:pt x="20404" y="226450"/>
                  </a:cubicBezTo>
                  <a:cubicBezTo>
                    <a:pt x="21480" y="228064"/>
                    <a:pt x="21211" y="229947"/>
                    <a:pt x="21211" y="231831"/>
                  </a:cubicBezTo>
                  <a:cubicBezTo>
                    <a:pt x="21211" y="238287"/>
                    <a:pt x="21749" y="244475"/>
                    <a:pt x="23363" y="251200"/>
                  </a:cubicBezTo>
                  <a:cubicBezTo>
                    <a:pt x="24440" y="246358"/>
                    <a:pt x="23094" y="241515"/>
                    <a:pt x="25516" y="237480"/>
                  </a:cubicBezTo>
                  <a:cubicBezTo>
                    <a:pt x="26592" y="229409"/>
                    <a:pt x="27399" y="221070"/>
                    <a:pt x="28744" y="212999"/>
                  </a:cubicBezTo>
                  <a:cubicBezTo>
                    <a:pt x="29551" y="208425"/>
                    <a:pt x="31703" y="204390"/>
                    <a:pt x="34124" y="200624"/>
                  </a:cubicBezTo>
                  <a:cubicBezTo>
                    <a:pt x="35470" y="198740"/>
                    <a:pt x="36815" y="197126"/>
                    <a:pt x="39505" y="196857"/>
                  </a:cubicBezTo>
                  <a:cubicBezTo>
                    <a:pt x="40850" y="196588"/>
                    <a:pt x="43540" y="198740"/>
                    <a:pt x="43002" y="195243"/>
                  </a:cubicBezTo>
                  <a:cubicBezTo>
                    <a:pt x="42733" y="193091"/>
                    <a:pt x="40581" y="191746"/>
                    <a:pt x="38160" y="192822"/>
                  </a:cubicBezTo>
                  <a:cubicBezTo>
                    <a:pt x="36008" y="193629"/>
                    <a:pt x="33855" y="194705"/>
                    <a:pt x="31434" y="196050"/>
                  </a:cubicBezTo>
                  <a:cubicBezTo>
                    <a:pt x="32779" y="190132"/>
                    <a:pt x="37084" y="186096"/>
                    <a:pt x="40043" y="181254"/>
                  </a:cubicBezTo>
                  <a:cubicBezTo>
                    <a:pt x="40850" y="179909"/>
                    <a:pt x="43271" y="178026"/>
                    <a:pt x="41119" y="176411"/>
                  </a:cubicBezTo>
                  <a:cubicBezTo>
                    <a:pt x="39236" y="175066"/>
                    <a:pt x="37891" y="177487"/>
                    <a:pt x="36815" y="178833"/>
                  </a:cubicBezTo>
                  <a:cubicBezTo>
                    <a:pt x="34124" y="182330"/>
                    <a:pt x="31703" y="185827"/>
                    <a:pt x="28744" y="189863"/>
                  </a:cubicBezTo>
                  <a:cubicBezTo>
                    <a:pt x="28206" y="185289"/>
                    <a:pt x="29282" y="180716"/>
                    <a:pt x="25516" y="177757"/>
                  </a:cubicBezTo>
                  <a:cubicBezTo>
                    <a:pt x="26054" y="174259"/>
                    <a:pt x="29013" y="173990"/>
                    <a:pt x="31434" y="173183"/>
                  </a:cubicBezTo>
                  <a:cubicBezTo>
                    <a:pt x="36277" y="171300"/>
                    <a:pt x="41657" y="169955"/>
                    <a:pt x="46231" y="167534"/>
                  </a:cubicBezTo>
                  <a:cubicBezTo>
                    <a:pt x="48383" y="166457"/>
                    <a:pt x="51073" y="165381"/>
                    <a:pt x="49997" y="162153"/>
                  </a:cubicBezTo>
                  <a:cubicBezTo>
                    <a:pt x="48921" y="159463"/>
                    <a:pt x="46231" y="159463"/>
                    <a:pt x="43540" y="160001"/>
                  </a:cubicBezTo>
                  <a:cubicBezTo>
                    <a:pt x="40043" y="161077"/>
                    <a:pt x="36546" y="161346"/>
                    <a:pt x="33048" y="162153"/>
                  </a:cubicBezTo>
                  <a:cubicBezTo>
                    <a:pt x="21211" y="164574"/>
                    <a:pt x="11526" y="169955"/>
                    <a:pt x="6684" y="181792"/>
                  </a:cubicBezTo>
                  <a:cubicBezTo>
                    <a:pt x="4801" y="179909"/>
                    <a:pt x="1841" y="178833"/>
                    <a:pt x="496" y="176411"/>
                  </a:cubicBezTo>
                  <a:cubicBezTo>
                    <a:pt x="-849" y="171569"/>
                    <a:pt x="496" y="168341"/>
                    <a:pt x="5070" y="165650"/>
                  </a:cubicBezTo>
                  <a:cubicBezTo>
                    <a:pt x="10719" y="162691"/>
                    <a:pt x="10450" y="156504"/>
                    <a:pt x="12064" y="151392"/>
                  </a:cubicBezTo>
                  <a:cubicBezTo>
                    <a:pt x="16100" y="146012"/>
                    <a:pt x="16638" y="139286"/>
                    <a:pt x="20135" y="133636"/>
                  </a:cubicBezTo>
                  <a:cubicBezTo>
                    <a:pt x="21211" y="131753"/>
                    <a:pt x="22018" y="129332"/>
                    <a:pt x="21211" y="127180"/>
                  </a:cubicBezTo>
                  <a:cubicBezTo>
                    <a:pt x="18790" y="122337"/>
                    <a:pt x="21480" y="118571"/>
                    <a:pt x="24440" y="115881"/>
                  </a:cubicBezTo>
                  <a:cubicBezTo>
                    <a:pt x="31434" y="109424"/>
                    <a:pt x="34932" y="100277"/>
                    <a:pt x="41926" y="93821"/>
                  </a:cubicBezTo>
                  <a:cubicBezTo>
                    <a:pt x="45155" y="90592"/>
                    <a:pt x="47845" y="86557"/>
                    <a:pt x="51611" y="83598"/>
                  </a:cubicBezTo>
                  <a:cubicBezTo>
                    <a:pt x="57261" y="79293"/>
                    <a:pt x="61834" y="74182"/>
                    <a:pt x="65870" y="68263"/>
                  </a:cubicBezTo>
                  <a:cubicBezTo>
                    <a:pt x="69636" y="62614"/>
                    <a:pt x="75554" y="59116"/>
                    <a:pt x="80666" y="54543"/>
                  </a:cubicBezTo>
                  <a:cubicBezTo>
                    <a:pt x="86584" y="49431"/>
                    <a:pt x="93579" y="46203"/>
                    <a:pt x="99498" y="41630"/>
                  </a:cubicBezTo>
                  <a:cubicBezTo>
                    <a:pt x="109990" y="33021"/>
                    <a:pt x="122096" y="26564"/>
                    <a:pt x="130974" y="15803"/>
                  </a:cubicBezTo>
                  <a:cubicBezTo>
                    <a:pt x="134202" y="11768"/>
                    <a:pt x="139313" y="9347"/>
                    <a:pt x="143887" y="8002"/>
                  </a:cubicBezTo>
                  <a:cubicBezTo>
                    <a:pt x="149267" y="6387"/>
                    <a:pt x="154648" y="4235"/>
                    <a:pt x="161373" y="4504"/>
                  </a:cubicBezTo>
                  <a:cubicBezTo>
                    <a:pt x="150343" y="15265"/>
                    <a:pt x="144156" y="28448"/>
                    <a:pt x="137699" y="41361"/>
                  </a:cubicBezTo>
                  <a:cubicBezTo>
                    <a:pt x="132050" y="52660"/>
                    <a:pt x="130167" y="64497"/>
                    <a:pt x="132588" y="77141"/>
                  </a:cubicBezTo>
                  <a:cubicBezTo>
                    <a:pt x="133126" y="79562"/>
                    <a:pt x="133126" y="81984"/>
                    <a:pt x="133664" y="84405"/>
                  </a:cubicBezTo>
                  <a:cubicBezTo>
                    <a:pt x="133933" y="86019"/>
                    <a:pt x="135009" y="87902"/>
                    <a:pt x="136892" y="87633"/>
                  </a:cubicBezTo>
                  <a:cubicBezTo>
                    <a:pt x="138775" y="87633"/>
                    <a:pt x="139851" y="85750"/>
                    <a:pt x="139582" y="83867"/>
                  </a:cubicBezTo>
                  <a:cubicBezTo>
                    <a:pt x="138506" y="75527"/>
                    <a:pt x="142542" y="67994"/>
                    <a:pt x="143618" y="59923"/>
                  </a:cubicBezTo>
                  <a:cubicBezTo>
                    <a:pt x="144156" y="58309"/>
                    <a:pt x="144963" y="57771"/>
                    <a:pt x="146039" y="59385"/>
                  </a:cubicBezTo>
                  <a:cubicBezTo>
                    <a:pt x="146308" y="62076"/>
                    <a:pt x="146577" y="65035"/>
                    <a:pt x="146577" y="67725"/>
                  </a:cubicBezTo>
                  <a:cubicBezTo>
                    <a:pt x="146577" y="69608"/>
                    <a:pt x="146577" y="72030"/>
                    <a:pt x="148998" y="72299"/>
                  </a:cubicBezTo>
                  <a:cubicBezTo>
                    <a:pt x="151689" y="72568"/>
                    <a:pt x="151958" y="70146"/>
                    <a:pt x="152227" y="67994"/>
                  </a:cubicBezTo>
                  <a:cubicBezTo>
                    <a:pt x="153572" y="55350"/>
                    <a:pt x="157069" y="43244"/>
                    <a:pt x="164871" y="32752"/>
                  </a:cubicBezTo>
                  <a:cubicBezTo>
                    <a:pt x="170789" y="24681"/>
                    <a:pt x="176977" y="16879"/>
                    <a:pt x="184510" y="10154"/>
                  </a:cubicBezTo>
                  <a:cubicBezTo>
                    <a:pt x="185586" y="9347"/>
                    <a:pt x="186393" y="7733"/>
                    <a:pt x="188814" y="8271"/>
                  </a:cubicBezTo>
                  <a:cubicBezTo>
                    <a:pt x="185048" y="14189"/>
                    <a:pt x="183164" y="20915"/>
                    <a:pt x="179936" y="27102"/>
                  </a:cubicBezTo>
                  <a:cubicBezTo>
                    <a:pt x="172672" y="40554"/>
                    <a:pt x="169982" y="55081"/>
                    <a:pt x="171058" y="70415"/>
                  </a:cubicBezTo>
                  <a:cubicBezTo>
                    <a:pt x="171327" y="74451"/>
                    <a:pt x="171058" y="78217"/>
                    <a:pt x="169982" y="82253"/>
                  </a:cubicBezTo>
                  <a:cubicBezTo>
                    <a:pt x="169444" y="84136"/>
                    <a:pt x="169713" y="86288"/>
                    <a:pt x="171865" y="87095"/>
                  </a:cubicBezTo>
                  <a:cubicBezTo>
                    <a:pt x="174287" y="87902"/>
                    <a:pt x="175363" y="85750"/>
                    <a:pt x="175632" y="83867"/>
                  </a:cubicBezTo>
                  <a:cubicBezTo>
                    <a:pt x="177515" y="74989"/>
                    <a:pt x="180743" y="66649"/>
                    <a:pt x="181550" y="57502"/>
                  </a:cubicBezTo>
                  <a:cubicBezTo>
                    <a:pt x="182626" y="41361"/>
                    <a:pt x="191504" y="27640"/>
                    <a:pt x="198230" y="13113"/>
                  </a:cubicBezTo>
                  <a:cubicBezTo>
                    <a:pt x="198230" y="14996"/>
                    <a:pt x="198499" y="16879"/>
                    <a:pt x="198499" y="18763"/>
                  </a:cubicBezTo>
                  <a:cubicBezTo>
                    <a:pt x="198499" y="33828"/>
                    <a:pt x="205225" y="46741"/>
                    <a:pt x="212219" y="59654"/>
                  </a:cubicBezTo>
                  <a:cubicBezTo>
                    <a:pt x="213026" y="61269"/>
                    <a:pt x="214640" y="63959"/>
                    <a:pt x="217062" y="62883"/>
                  </a:cubicBezTo>
                  <a:cubicBezTo>
                    <a:pt x="219752" y="61807"/>
                    <a:pt x="218407" y="58847"/>
                    <a:pt x="217869" y="56695"/>
                  </a:cubicBezTo>
                  <a:cubicBezTo>
                    <a:pt x="215179" y="47817"/>
                    <a:pt x="212757" y="38939"/>
                    <a:pt x="209529" y="30331"/>
                  </a:cubicBezTo>
                  <a:cubicBezTo>
                    <a:pt x="206301" y="21184"/>
                    <a:pt x="208184" y="12037"/>
                    <a:pt x="209260" y="2890"/>
                  </a:cubicBezTo>
                  <a:cubicBezTo>
                    <a:pt x="209529" y="-607"/>
                    <a:pt x="212219" y="-69"/>
                    <a:pt x="214371" y="200"/>
                  </a:cubicBezTo>
                  <a:cubicBezTo>
                    <a:pt x="224863" y="1007"/>
                    <a:pt x="232665" y="6387"/>
                    <a:pt x="239660" y="13382"/>
                  </a:cubicBezTo>
                  <a:cubicBezTo>
                    <a:pt x="245578" y="19301"/>
                    <a:pt x="250152" y="26833"/>
                    <a:pt x="256877" y="31945"/>
                  </a:cubicBezTo>
                  <a:cubicBezTo>
                    <a:pt x="258761" y="33559"/>
                    <a:pt x="260913" y="34635"/>
                    <a:pt x="263065" y="35711"/>
                  </a:cubicBezTo>
                  <a:cubicBezTo>
                    <a:pt x="264410" y="36249"/>
                    <a:pt x="265217" y="35711"/>
                    <a:pt x="264948" y="34097"/>
                  </a:cubicBezTo>
                  <a:cubicBezTo>
                    <a:pt x="261989" y="22798"/>
                    <a:pt x="253380" y="15265"/>
                    <a:pt x="245847" y="7464"/>
                  </a:cubicBezTo>
                  <a:cubicBezTo>
                    <a:pt x="245309" y="6926"/>
                    <a:pt x="244233" y="6656"/>
                    <a:pt x="243964" y="4773"/>
                  </a:cubicBezTo>
                  <a:cubicBezTo>
                    <a:pt x="254725" y="6656"/>
                    <a:pt x="264410" y="10154"/>
                    <a:pt x="274364" y="15534"/>
                  </a:cubicBezTo>
                  <a:cubicBezTo>
                    <a:pt x="273557" y="10961"/>
                    <a:pt x="268984" y="10961"/>
                    <a:pt x="267907" y="7464"/>
                  </a:cubicBezTo>
                  <a:cubicBezTo>
                    <a:pt x="280014" y="9078"/>
                    <a:pt x="288891" y="15803"/>
                    <a:pt x="294541" y="26295"/>
                  </a:cubicBezTo>
                  <a:cubicBezTo>
                    <a:pt x="296962" y="30869"/>
                    <a:pt x="299652" y="34097"/>
                    <a:pt x="303957" y="36249"/>
                  </a:cubicBezTo>
                  <a:cubicBezTo>
                    <a:pt x="307185" y="38132"/>
                    <a:pt x="310144" y="40016"/>
                    <a:pt x="313373" y="41630"/>
                  </a:cubicBezTo>
                  <a:cubicBezTo>
                    <a:pt x="318484" y="43782"/>
                    <a:pt x="321444" y="48086"/>
                    <a:pt x="325479" y="51584"/>
                  </a:cubicBezTo>
                  <a:cubicBezTo>
                    <a:pt x="336240" y="60731"/>
                    <a:pt x="344311" y="72837"/>
                    <a:pt x="358569" y="78486"/>
                  </a:cubicBezTo>
                  <a:cubicBezTo>
                    <a:pt x="372558" y="83867"/>
                    <a:pt x="386279" y="89516"/>
                    <a:pt x="400537" y="93283"/>
                  </a:cubicBezTo>
                  <a:cubicBezTo>
                    <a:pt x="408608" y="95435"/>
                    <a:pt x="416678" y="96780"/>
                    <a:pt x="424749" y="99201"/>
                  </a:cubicBezTo>
                  <a:cubicBezTo>
                    <a:pt x="427170" y="100008"/>
                    <a:pt x="428785" y="100815"/>
                    <a:pt x="428516" y="103775"/>
                  </a:cubicBezTo>
                  <a:cubicBezTo>
                    <a:pt x="428247" y="106465"/>
                    <a:pt x="429323" y="108886"/>
                    <a:pt x="430399" y="111307"/>
                  </a:cubicBezTo>
                  <a:cubicBezTo>
                    <a:pt x="431475" y="113729"/>
                    <a:pt x="431744" y="115612"/>
                    <a:pt x="429592" y="117764"/>
                  </a:cubicBezTo>
                  <a:cubicBezTo>
                    <a:pt x="423673" y="123144"/>
                    <a:pt x="423673" y="123413"/>
                    <a:pt x="418293" y="117226"/>
                  </a:cubicBezTo>
                  <a:cubicBezTo>
                    <a:pt x="415602" y="113998"/>
                    <a:pt x="412912" y="111038"/>
                    <a:pt x="409415" y="108348"/>
                  </a:cubicBezTo>
                  <a:cubicBezTo>
                    <a:pt x="400806" y="101891"/>
                    <a:pt x="393542" y="104313"/>
                    <a:pt x="391121" y="114805"/>
                  </a:cubicBezTo>
                  <a:cubicBezTo>
                    <a:pt x="386279" y="112652"/>
                    <a:pt x="381167" y="110769"/>
                    <a:pt x="377132" y="107272"/>
                  </a:cubicBezTo>
                  <a:cubicBezTo>
                    <a:pt x="374441" y="105927"/>
                    <a:pt x="372020" y="104313"/>
                    <a:pt x="369330" y="102968"/>
                  </a:cubicBezTo>
                  <a:cubicBezTo>
                    <a:pt x="360721" y="98932"/>
                    <a:pt x="356417" y="100008"/>
                    <a:pt x="350229" y="107541"/>
                  </a:cubicBezTo>
                  <a:cubicBezTo>
                    <a:pt x="349422" y="108617"/>
                    <a:pt x="348346" y="108617"/>
                    <a:pt x="347270" y="108886"/>
                  </a:cubicBezTo>
                  <a:cubicBezTo>
                    <a:pt x="340275" y="108886"/>
                    <a:pt x="335164" y="103775"/>
                    <a:pt x="329245" y="100815"/>
                  </a:cubicBezTo>
                  <a:cubicBezTo>
                    <a:pt x="327631" y="99470"/>
                    <a:pt x="326017" y="98125"/>
                    <a:pt x="327631" y="95704"/>
                  </a:cubicBezTo>
                  <a:cubicBezTo>
                    <a:pt x="331666" y="89785"/>
                    <a:pt x="330590" y="86288"/>
                    <a:pt x="323865" y="84674"/>
                  </a:cubicBezTo>
                  <a:cubicBezTo>
                    <a:pt x="316870" y="82791"/>
                    <a:pt x="309875" y="83329"/>
                    <a:pt x="303688" y="87633"/>
                  </a:cubicBezTo>
                  <a:cubicBezTo>
                    <a:pt x="296962" y="92475"/>
                    <a:pt x="289968" y="93283"/>
                    <a:pt x="282704" y="89247"/>
                  </a:cubicBezTo>
                  <a:cubicBezTo>
                    <a:pt x="279476" y="87364"/>
                    <a:pt x="275440" y="88978"/>
                    <a:pt x="272212" y="87364"/>
                  </a:cubicBezTo>
                  <a:cubicBezTo>
                    <a:pt x="271943" y="87095"/>
                    <a:pt x="271674" y="86557"/>
                    <a:pt x="271405" y="86019"/>
                  </a:cubicBezTo>
                  <a:cubicBezTo>
                    <a:pt x="270329" y="84405"/>
                    <a:pt x="271136" y="80907"/>
                    <a:pt x="268715" y="81176"/>
                  </a:cubicBezTo>
                  <a:cubicBezTo>
                    <a:pt x="266024" y="81714"/>
                    <a:pt x="268446" y="84674"/>
                    <a:pt x="267638" y="86557"/>
                  </a:cubicBezTo>
                  <a:cubicBezTo>
                    <a:pt x="263872" y="88978"/>
                    <a:pt x="259837" y="88978"/>
                    <a:pt x="255532" y="88709"/>
                  </a:cubicBezTo>
                  <a:cubicBezTo>
                    <a:pt x="250959" y="88440"/>
                    <a:pt x="246923" y="88978"/>
                    <a:pt x="243695" y="92475"/>
                  </a:cubicBezTo>
                  <a:cubicBezTo>
                    <a:pt x="240736" y="95435"/>
                    <a:pt x="237508" y="94359"/>
                    <a:pt x="234010" y="93283"/>
                  </a:cubicBezTo>
                  <a:cubicBezTo>
                    <a:pt x="226209" y="90861"/>
                    <a:pt x="218138" y="89785"/>
                    <a:pt x="210067" y="91399"/>
                  </a:cubicBezTo>
                  <a:cubicBezTo>
                    <a:pt x="208453" y="91668"/>
                    <a:pt x="206570" y="91937"/>
                    <a:pt x="205225" y="93014"/>
                  </a:cubicBezTo>
                  <a:cubicBezTo>
                    <a:pt x="199844" y="97856"/>
                    <a:pt x="193387" y="97049"/>
                    <a:pt x="186931" y="96242"/>
                  </a:cubicBezTo>
                  <a:cubicBezTo>
                    <a:pt x="181550" y="95704"/>
                    <a:pt x="176439" y="95973"/>
                    <a:pt x="171058" y="95704"/>
                  </a:cubicBezTo>
                  <a:cubicBezTo>
                    <a:pt x="166485" y="95166"/>
                    <a:pt x="162988" y="97587"/>
                    <a:pt x="161104" y="101622"/>
                  </a:cubicBezTo>
                  <a:cubicBezTo>
                    <a:pt x="160028" y="103775"/>
                    <a:pt x="159221" y="106465"/>
                    <a:pt x="156531" y="107003"/>
                  </a:cubicBezTo>
                  <a:cubicBezTo>
                    <a:pt x="148191" y="109424"/>
                    <a:pt x="143887" y="114536"/>
                    <a:pt x="140928" y="120992"/>
                  </a:cubicBezTo>
                  <a:close/>
                </a:path>
              </a:pathLst>
            </a:custGeom>
            <a:solidFill>
              <a:srgbClr val="759C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3" name="Полилиния: фигура 1222">
              <a:extLst>
                <a:ext uri="{FF2B5EF4-FFF2-40B4-BE49-F238E27FC236}">
                  <a16:creationId xmlns:a16="http://schemas.microsoft.com/office/drawing/2014/main" id="{353C952A-63B0-28D9-7A95-F03D846CF2CC}"/>
                </a:ext>
              </a:extLst>
            </p:cNvPr>
            <p:cNvSpPr/>
            <p:nvPr/>
          </p:nvSpPr>
          <p:spPr>
            <a:xfrm>
              <a:off x="4904953" y="6783743"/>
              <a:ext cx="134306" cy="95656"/>
            </a:xfrm>
            <a:custGeom>
              <a:avLst/>
              <a:gdLst>
                <a:gd name="connsiteX0" fmla="*/ 130626 w 134306"/>
                <a:gd name="connsiteY0" fmla="*/ 95657 h 95656"/>
                <a:gd name="connsiteX1" fmla="*/ 120403 w 134306"/>
                <a:gd name="connsiteY1" fmla="*/ 88124 h 95656"/>
                <a:gd name="connsiteX2" fmla="*/ 94577 w 134306"/>
                <a:gd name="connsiteY2" fmla="*/ 84896 h 95656"/>
                <a:gd name="connsiteX3" fmla="*/ 79242 w 134306"/>
                <a:gd name="connsiteY3" fmla="*/ 85972 h 95656"/>
                <a:gd name="connsiteX4" fmla="*/ 64984 w 134306"/>
                <a:gd name="connsiteY4" fmla="*/ 90545 h 95656"/>
                <a:gd name="connsiteX5" fmla="*/ 55299 w 134306"/>
                <a:gd name="connsiteY5" fmla="*/ 92159 h 95656"/>
                <a:gd name="connsiteX6" fmla="*/ 38619 w 134306"/>
                <a:gd name="connsiteY6" fmla="*/ 80860 h 95656"/>
                <a:gd name="connsiteX7" fmla="*/ 23016 w 134306"/>
                <a:gd name="connsiteY7" fmla="*/ 63374 h 95656"/>
                <a:gd name="connsiteX8" fmla="*/ 27858 w 134306"/>
                <a:gd name="connsiteY8" fmla="*/ 64719 h 95656"/>
                <a:gd name="connsiteX9" fmla="*/ 23823 w 134306"/>
                <a:gd name="connsiteY9" fmla="*/ 58800 h 95656"/>
                <a:gd name="connsiteX10" fmla="*/ 22478 w 134306"/>
                <a:gd name="connsiteY10" fmla="*/ 53689 h 95656"/>
                <a:gd name="connsiteX11" fmla="*/ 25437 w 134306"/>
                <a:gd name="connsiteY11" fmla="*/ 49384 h 95656"/>
                <a:gd name="connsiteX12" fmla="*/ 11448 w 134306"/>
                <a:gd name="connsiteY12" fmla="*/ 32974 h 95656"/>
                <a:gd name="connsiteX13" fmla="*/ 956 w 134306"/>
                <a:gd name="connsiteY13" fmla="*/ 25441 h 95656"/>
                <a:gd name="connsiteX14" fmla="*/ 1763 w 134306"/>
                <a:gd name="connsiteY14" fmla="*/ 20329 h 95656"/>
                <a:gd name="connsiteX15" fmla="*/ 39426 w 134306"/>
                <a:gd name="connsiteY15" fmla="*/ 3381 h 95656"/>
                <a:gd name="connsiteX16" fmla="*/ 51802 w 134306"/>
                <a:gd name="connsiteY16" fmla="*/ 4726 h 95656"/>
                <a:gd name="connsiteX17" fmla="*/ 59603 w 134306"/>
                <a:gd name="connsiteY17" fmla="*/ 691 h 95656"/>
                <a:gd name="connsiteX18" fmla="*/ 64715 w 134306"/>
                <a:gd name="connsiteY18" fmla="*/ 1498 h 95656"/>
                <a:gd name="connsiteX19" fmla="*/ 106952 w 134306"/>
                <a:gd name="connsiteY19" fmla="*/ 24365 h 95656"/>
                <a:gd name="connsiteX20" fmla="*/ 117444 w 134306"/>
                <a:gd name="connsiteY20" fmla="*/ 35933 h 95656"/>
                <a:gd name="connsiteX21" fmla="*/ 130626 w 134306"/>
                <a:gd name="connsiteY21" fmla="*/ 69561 h 95656"/>
                <a:gd name="connsiteX22" fmla="*/ 131702 w 134306"/>
                <a:gd name="connsiteY22" fmla="*/ 90545 h 95656"/>
                <a:gd name="connsiteX23" fmla="*/ 130626 w 134306"/>
                <a:gd name="connsiteY23" fmla="*/ 95657 h 9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4306" h="95656">
                  <a:moveTo>
                    <a:pt x="130626" y="95657"/>
                  </a:moveTo>
                  <a:cubicBezTo>
                    <a:pt x="126591" y="93773"/>
                    <a:pt x="123900" y="90545"/>
                    <a:pt x="120403" y="88124"/>
                  </a:cubicBezTo>
                  <a:cubicBezTo>
                    <a:pt x="112332" y="82205"/>
                    <a:pt x="103454" y="83012"/>
                    <a:pt x="94577" y="84896"/>
                  </a:cubicBezTo>
                  <a:cubicBezTo>
                    <a:pt x="89465" y="85165"/>
                    <a:pt x="84354" y="85434"/>
                    <a:pt x="79242" y="85972"/>
                  </a:cubicBezTo>
                  <a:cubicBezTo>
                    <a:pt x="74131" y="86510"/>
                    <a:pt x="69288" y="87317"/>
                    <a:pt x="64984" y="90545"/>
                  </a:cubicBezTo>
                  <a:cubicBezTo>
                    <a:pt x="62294" y="92428"/>
                    <a:pt x="59065" y="93773"/>
                    <a:pt x="55299" y="92159"/>
                  </a:cubicBezTo>
                  <a:cubicBezTo>
                    <a:pt x="52071" y="84896"/>
                    <a:pt x="45076" y="83550"/>
                    <a:pt x="38619" y="80860"/>
                  </a:cubicBezTo>
                  <a:cubicBezTo>
                    <a:pt x="30818" y="77632"/>
                    <a:pt x="25437" y="71713"/>
                    <a:pt x="23016" y="63374"/>
                  </a:cubicBezTo>
                  <a:cubicBezTo>
                    <a:pt x="24899" y="62297"/>
                    <a:pt x="25975" y="64719"/>
                    <a:pt x="27858" y="64719"/>
                  </a:cubicBezTo>
                  <a:cubicBezTo>
                    <a:pt x="27051" y="62297"/>
                    <a:pt x="25168" y="60683"/>
                    <a:pt x="23823" y="58800"/>
                  </a:cubicBezTo>
                  <a:cubicBezTo>
                    <a:pt x="22747" y="57186"/>
                    <a:pt x="20595" y="55841"/>
                    <a:pt x="22478" y="53689"/>
                  </a:cubicBezTo>
                  <a:cubicBezTo>
                    <a:pt x="27320" y="55034"/>
                    <a:pt x="27051" y="52074"/>
                    <a:pt x="25437" y="49384"/>
                  </a:cubicBezTo>
                  <a:cubicBezTo>
                    <a:pt x="21940" y="42928"/>
                    <a:pt x="18442" y="36471"/>
                    <a:pt x="11448" y="32974"/>
                  </a:cubicBezTo>
                  <a:cubicBezTo>
                    <a:pt x="7681" y="31091"/>
                    <a:pt x="3915" y="28669"/>
                    <a:pt x="956" y="25441"/>
                  </a:cubicBezTo>
                  <a:cubicBezTo>
                    <a:pt x="-658" y="23289"/>
                    <a:pt x="-120" y="21675"/>
                    <a:pt x="1763" y="20329"/>
                  </a:cubicBezTo>
                  <a:cubicBezTo>
                    <a:pt x="13331" y="12259"/>
                    <a:pt x="24092" y="2843"/>
                    <a:pt x="39426" y="3381"/>
                  </a:cubicBezTo>
                  <a:cubicBezTo>
                    <a:pt x="43462" y="3381"/>
                    <a:pt x="47497" y="4457"/>
                    <a:pt x="51802" y="4726"/>
                  </a:cubicBezTo>
                  <a:cubicBezTo>
                    <a:pt x="55030" y="4995"/>
                    <a:pt x="58258" y="4995"/>
                    <a:pt x="59603" y="691"/>
                  </a:cubicBezTo>
                  <a:cubicBezTo>
                    <a:pt x="61755" y="-923"/>
                    <a:pt x="63370" y="691"/>
                    <a:pt x="64715" y="1498"/>
                  </a:cubicBezTo>
                  <a:cubicBezTo>
                    <a:pt x="77359" y="11452"/>
                    <a:pt x="91886" y="18446"/>
                    <a:pt x="106952" y="24365"/>
                  </a:cubicBezTo>
                  <a:cubicBezTo>
                    <a:pt x="112601" y="26517"/>
                    <a:pt x="116099" y="30014"/>
                    <a:pt x="117444" y="35933"/>
                  </a:cubicBezTo>
                  <a:cubicBezTo>
                    <a:pt x="120134" y="47770"/>
                    <a:pt x="125245" y="58800"/>
                    <a:pt x="130626" y="69561"/>
                  </a:cubicBezTo>
                  <a:cubicBezTo>
                    <a:pt x="134123" y="76287"/>
                    <a:pt x="136275" y="83281"/>
                    <a:pt x="131702" y="90545"/>
                  </a:cubicBezTo>
                  <a:cubicBezTo>
                    <a:pt x="130626" y="92159"/>
                    <a:pt x="131164" y="94042"/>
                    <a:pt x="130626" y="95657"/>
                  </a:cubicBezTo>
                  <a:close/>
                </a:path>
              </a:pathLst>
            </a:custGeom>
            <a:solidFill>
              <a:srgbClr val="9ABF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4" name="Полилиния: фигура 1223">
              <a:extLst>
                <a:ext uri="{FF2B5EF4-FFF2-40B4-BE49-F238E27FC236}">
                  <a16:creationId xmlns:a16="http://schemas.microsoft.com/office/drawing/2014/main" id="{598393DF-EAC5-0B35-2E5F-13681D1CBD15}"/>
                </a:ext>
              </a:extLst>
            </p:cNvPr>
            <p:cNvSpPr/>
            <p:nvPr/>
          </p:nvSpPr>
          <p:spPr>
            <a:xfrm>
              <a:off x="4554292" y="6929620"/>
              <a:ext cx="90422" cy="222032"/>
            </a:xfrm>
            <a:custGeom>
              <a:avLst/>
              <a:gdLst>
                <a:gd name="connsiteX0" fmla="*/ 0 w 90422"/>
                <a:gd name="connsiteY0" fmla="*/ 161771 h 222032"/>
                <a:gd name="connsiteX1" fmla="*/ 2959 w 90422"/>
                <a:gd name="connsiteY1" fmla="*/ 145899 h 222032"/>
                <a:gd name="connsiteX2" fmla="*/ 26364 w 90422"/>
                <a:gd name="connsiteY2" fmla="*/ 65998 h 222032"/>
                <a:gd name="connsiteX3" fmla="*/ 46003 w 90422"/>
                <a:gd name="connsiteY3" fmla="*/ 27259 h 222032"/>
                <a:gd name="connsiteX4" fmla="*/ 52998 w 90422"/>
                <a:gd name="connsiteY4" fmla="*/ 21878 h 222032"/>
                <a:gd name="connsiteX5" fmla="*/ 57571 w 90422"/>
                <a:gd name="connsiteY5" fmla="*/ 19188 h 222032"/>
                <a:gd name="connsiteX6" fmla="*/ 74789 w 90422"/>
                <a:gd name="connsiteY6" fmla="*/ 12193 h 222032"/>
                <a:gd name="connsiteX7" fmla="*/ 82053 w 90422"/>
                <a:gd name="connsiteY7" fmla="*/ 4661 h 222032"/>
                <a:gd name="connsiteX8" fmla="*/ 89585 w 90422"/>
                <a:gd name="connsiteY8" fmla="*/ 356 h 222032"/>
                <a:gd name="connsiteX9" fmla="*/ 89585 w 90422"/>
                <a:gd name="connsiteY9" fmla="*/ 4392 h 222032"/>
                <a:gd name="connsiteX10" fmla="*/ 86088 w 90422"/>
                <a:gd name="connsiteY10" fmla="*/ 14345 h 222032"/>
                <a:gd name="connsiteX11" fmla="*/ 67794 w 90422"/>
                <a:gd name="connsiteY11" fmla="*/ 39634 h 222032"/>
                <a:gd name="connsiteX12" fmla="*/ 40085 w 90422"/>
                <a:gd name="connsiteY12" fmla="*/ 128412 h 222032"/>
                <a:gd name="connsiteX13" fmla="*/ 40085 w 90422"/>
                <a:gd name="connsiteY13" fmla="*/ 133524 h 222032"/>
                <a:gd name="connsiteX14" fmla="*/ 37933 w 90422"/>
                <a:gd name="connsiteY14" fmla="*/ 138635 h 222032"/>
                <a:gd name="connsiteX15" fmla="*/ 36587 w 90422"/>
                <a:gd name="connsiteY15" fmla="*/ 154239 h 222032"/>
                <a:gd name="connsiteX16" fmla="*/ 34973 w 90422"/>
                <a:gd name="connsiteY16" fmla="*/ 156929 h 222032"/>
                <a:gd name="connsiteX17" fmla="*/ 32821 w 90422"/>
                <a:gd name="connsiteY17" fmla="*/ 162847 h 222032"/>
                <a:gd name="connsiteX18" fmla="*/ 34166 w 90422"/>
                <a:gd name="connsiteY18" fmla="*/ 173877 h 222032"/>
                <a:gd name="connsiteX19" fmla="*/ 33090 w 90422"/>
                <a:gd name="connsiteY19" fmla="*/ 188136 h 222032"/>
                <a:gd name="connsiteX20" fmla="*/ 30400 w 90422"/>
                <a:gd name="connsiteY20" fmla="*/ 190826 h 222032"/>
                <a:gd name="connsiteX21" fmla="*/ 22060 w 90422"/>
                <a:gd name="connsiteY21" fmla="*/ 170111 h 222032"/>
                <a:gd name="connsiteX22" fmla="*/ 16680 w 90422"/>
                <a:gd name="connsiteY22" fmla="*/ 130833 h 222032"/>
                <a:gd name="connsiteX23" fmla="*/ 22867 w 90422"/>
                <a:gd name="connsiteY23" fmla="*/ 179258 h 222032"/>
                <a:gd name="connsiteX24" fmla="*/ 29324 w 90422"/>
                <a:gd name="connsiteY24" fmla="*/ 195130 h 222032"/>
                <a:gd name="connsiteX25" fmla="*/ 33090 w 90422"/>
                <a:gd name="connsiteY25" fmla="*/ 213155 h 222032"/>
                <a:gd name="connsiteX26" fmla="*/ 27441 w 90422"/>
                <a:gd name="connsiteY26" fmla="*/ 222033 h 222032"/>
                <a:gd name="connsiteX27" fmla="*/ 19639 w 90422"/>
                <a:gd name="connsiteY27" fmla="*/ 212079 h 222032"/>
                <a:gd name="connsiteX28" fmla="*/ 0 w 90422"/>
                <a:gd name="connsiteY28" fmla="*/ 161771 h 222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0422" h="222032">
                  <a:moveTo>
                    <a:pt x="0" y="161771"/>
                  </a:moveTo>
                  <a:cubicBezTo>
                    <a:pt x="2421" y="156660"/>
                    <a:pt x="2690" y="151279"/>
                    <a:pt x="2959" y="145899"/>
                  </a:cubicBezTo>
                  <a:cubicBezTo>
                    <a:pt x="5111" y="117651"/>
                    <a:pt x="12644" y="90480"/>
                    <a:pt x="26364" y="65998"/>
                  </a:cubicBezTo>
                  <a:cubicBezTo>
                    <a:pt x="33628" y="53354"/>
                    <a:pt x="35511" y="38020"/>
                    <a:pt x="46003" y="27259"/>
                  </a:cubicBezTo>
                  <a:cubicBezTo>
                    <a:pt x="48156" y="25106"/>
                    <a:pt x="50039" y="22954"/>
                    <a:pt x="52998" y="21878"/>
                  </a:cubicBezTo>
                  <a:cubicBezTo>
                    <a:pt x="53805" y="19726"/>
                    <a:pt x="55688" y="19457"/>
                    <a:pt x="57571" y="19188"/>
                  </a:cubicBezTo>
                  <a:cubicBezTo>
                    <a:pt x="63759" y="18112"/>
                    <a:pt x="69139" y="14883"/>
                    <a:pt x="74789" y="12193"/>
                  </a:cubicBezTo>
                  <a:cubicBezTo>
                    <a:pt x="78286" y="10579"/>
                    <a:pt x="80170" y="7620"/>
                    <a:pt x="82053" y="4661"/>
                  </a:cubicBezTo>
                  <a:cubicBezTo>
                    <a:pt x="83667" y="1701"/>
                    <a:pt x="85550" y="-989"/>
                    <a:pt x="89585" y="356"/>
                  </a:cubicBezTo>
                  <a:cubicBezTo>
                    <a:pt x="91469" y="1701"/>
                    <a:pt x="89585" y="3046"/>
                    <a:pt x="89585" y="4392"/>
                  </a:cubicBezTo>
                  <a:cubicBezTo>
                    <a:pt x="91200" y="8696"/>
                    <a:pt x="89047" y="12193"/>
                    <a:pt x="86088" y="14345"/>
                  </a:cubicBezTo>
                  <a:cubicBezTo>
                    <a:pt x="77479" y="21071"/>
                    <a:pt x="72368" y="30218"/>
                    <a:pt x="67794" y="39634"/>
                  </a:cubicBezTo>
                  <a:cubicBezTo>
                    <a:pt x="53805" y="67612"/>
                    <a:pt x="44927" y="97474"/>
                    <a:pt x="40085" y="128412"/>
                  </a:cubicBezTo>
                  <a:cubicBezTo>
                    <a:pt x="39816" y="130026"/>
                    <a:pt x="40085" y="131909"/>
                    <a:pt x="40085" y="133524"/>
                  </a:cubicBezTo>
                  <a:cubicBezTo>
                    <a:pt x="39278" y="135138"/>
                    <a:pt x="35780" y="135676"/>
                    <a:pt x="37933" y="138635"/>
                  </a:cubicBezTo>
                  <a:cubicBezTo>
                    <a:pt x="37933" y="144016"/>
                    <a:pt x="36318" y="148858"/>
                    <a:pt x="36587" y="154239"/>
                  </a:cubicBezTo>
                  <a:cubicBezTo>
                    <a:pt x="36318" y="155315"/>
                    <a:pt x="35780" y="156122"/>
                    <a:pt x="34973" y="156929"/>
                  </a:cubicBezTo>
                  <a:cubicBezTo>
                    <a:pt x="32821" y="158274"/>
                    <a:pt x="32283" y="160426"/>
                    <a:pt x="32821" y="162847"/>
                  </a:cubicBezTo>
                  <a:cubicBezTo>
                    <a:pt x="33628" y="166345"/>
                    <a:pt x="34166" y="170111"/>
                    <a:pt x="34166" y="173877"/>
                  </a:cubicBezTo>
                  <a:cubicBezTo>
                    <a:pt x="34435" y="178720"/>
                    <a:pt x="34166" y="183562"/>
                    <a:pt x="33090" y="188136"/>
                  </a:cubicBezTo>
                  <a:cubicBezTo>
                    <a:pt x="32552" y="189481"/>
                    <a:pt x="32014" y="190826"/>
                    <a:pt x="30400" y="190826"/>
                  </a:cubicBezTo>
                  <a:cubicBezTo>
                    <a:pt x="25557" y="184638"/>
                    <a:pt x="23943" y="177375"/>
                    <a:pt x="22060" y="170111"/>
                  </a:cubicBezTo>
                  <a:cubicBezTo>
                    <a:pt x="19101" y="157467"/>
                    <a:pt x="17756" y="144285"/>
                    <a:pt x="16680" y="130833"/>
                  </a:cubicBezTo>
                  <a:cubicBezTo>
                    <a:pt x="15603" y="147782"/>
                    <a:pt x="16680" y="163654"/>
                    <a:pt x="22867" y="179258"/>
                  </a:cubicBezTo>
                  <a:cubicBezTo>
                    <a:pt x="25019" y="184638"/>
                    <a:pt x="27441" y="189750"/>
                    <a:pt x="29324" y="195130"/>
                  </a:cubicBezTo>
                  <a:cubicBezTo>
                    <a:pt x="29862" y="201318"/>
                    <a:pt x="31476" y="207237"/>
                    <a:pt x="33090" y="213155"/>
                  </a:cubicBezTo>
                  <a:cubicBezTo>
                    <a:pt x="35511" y="221495"/>
                    <a:pt x="35511" y="221495"/>
                    <a:pt x="27441" y="222033"/>
                  </a:cubicBezTo>
                  <a:cubicBezTo>
                    <a:pt x="23136" y="220150"/>
                    <a:pt x="21522" y="215576"/>
                    <a:pt x="19639" y="212079"/>
                  </a:cubicBezTo>
                  <a:cubicBezTo>
                    <a:pt x="11299" y="195938"/>
                    <a:pt x="5650" y="178989"/>
                    <a:pt x="0" y="161771"/>
                  </a:cubicBezTo>
                  <a:close/>
                </a:path>
              </a:pathLst>
            </a:custGeom>
            <a:solidFill>
              <a:srgbClr val="6DA2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5" name="Полилиния: фигура 1224">
              <a:extLst>
                <a:ext uri="{FF2B5EF4-FFF2-40B4-BE49-F238E27FC236}">
                  <a16:creationId xmlns:a16="http://schemas.microsoft.com/office/drawing/2014/main" id="{686DE2C2-F22B-9D2B-7880-A6197A2C1A01}"/>
                </a:ext>
              </a:extLst>
            </p:cNvPr>
            <p:cNvSpPr/>
            <p:nvPr/>
          </p:nvSpPr>
          <p:spPr>
            <a:xfrm>
              <a:off x="4591450" y="7172099"/>
              <a:ext cx="178361" cy="150165"/>
            </a:xfrm>
            <a:custGeom>
              <a:avLst/>
              <a:gdLst>
                <a:gd name="connsiteX0" fmla="*/ 39515 w 178361"/>
                <a:gd name="connsiteY0" fmla="*/ 0 h 150165"/>
                <a:gd name="connsiteX1" fmla="*/ 37362 w 178361"/>
                <a:gd name="connsiteY1" fmla="*/ 9147 h 150165"/>
                <a:gd name="connsiteX2" fmla="*/ 48123 w 178361"/>
                <a:gd name="connsiteY2" fmla="*/ 13451 h 150165"/>
                <a:gd name="connsiteX3" fmla="*/ 47316 w 178361"/>
                <a:gd name="connsiteY3" fmla="*/ 17218 h 150165"/>
                <a:gd name="connsiteX4" fmla="*/ 39784 w 178361"/>
                <a:gd name="connsiteY4" fmla="*/ 26364 h 150165"/>
                <a:gd name="connsiteX5" fmla="*/ 36555 w 178361"/>
                <a:gd name="connsiteY5" fmla="*/ 34973 h 150165"/>
                <a:gd name="connsiteX6" fmla="*/ 35210 w 178361"/>
                <a:gd name="connsiteY6" fmla="*/ 51115 h 150165"/>
                <a:gd name="connsiteX7" fmla="*/ 37093 w 178361"/>
                <a:gd name="connsiteY7" fmla="*/ 58379 h 150165"/>
                <a:gd name="connsiteX8" fmla="*/ 52428 w 178361"/>
                <a:gd name="connsiteY8" fmla="*/ 80439 h 150165"/>
                <a:gd name="connsiteX9" fmla="*/ 65879 w 178361"/>
                <a:gd name="connsiteY9" fmla="*/ 90662 h 150165"/>
                <a:gd name="connsiteX10" fmla="*/ 73143 w 178361"/>
                <a:gd name="connsiteY10" fmla="*/ 100346 h 150165"/>
                <a:gd name="connsiteX11" fmla="*/ 85249 w 178361"/>
                <a:gd name="connsiteY11" fmla="*/ 112184 h 150165"/>
                <a:gd name="connsiteX12" fmla="*/ 102736 w 178361"/>
                <a:gd name="connsiteY12" fmla="*/ 121061 h 150165"/>
                <a:gd name="connsiteX13" fmla="*/ 136902 w 178361"/>
                <a:gd name="connsiteY13" fmla="*/ 130477 h 150165"/>
                <a:gd name="connsiteX14" fmla="*/ 156541 w 178361"/>
                <a:gd name="connsiteY14" fmla="*/ 130746 h 150165"/>
                <a:gd name="connsiteX15" fmla="*/ 161921 w 178361"/>
                <a:gd name="connsiteY15" fmla="*/ 129132 h 150165"/>
                <a:gd name="connsiteX16" fmla="*/ 175641 w 178361"/>
                <a:gd name="connsiteY16" fmla="*/ 131015 h 150165"/>
                <a:gd name="connsiteX17" fmla="*/ 178332 w 178361"/>
                <a:gd name="connsiteY17" fmla="*/ 133975 h 150165"/>
                <a:gd name="connsiteX18" fmla="*/ 175910 w 178361"/>
                <a:gd name="connsiteY18" fmla="*/ 136934 h 150165"/>
                <a:gd name="connsiteX19" fmla="*/ 165956 w 178361"/>
                <a:gd name="connsiteY19" fmla="*/ 140162 h 150165"/>
                <a:gd name="connsiteX20" fmla="*/ 155464 w 178361"/>
                <a:gd name="connsiteY20" fmla="*/ 147426 h 150165"/>
                <a:gd name="connsiteX21" fmla="*/ 150084 w 178361"/>
                <a:gd name="connsiteY21" fmla="*/ 150116 h 150165"/>
                <a:gd name="connsiteX22" fmla="*/ 141744 w 178361"/>
                <a:gd name="connsiteY22" fmla="*/ 149847 h 150165"/>
                <a:gd name="connsiteX23" fmla="*/ 132059 w 178361"/>
                <a:gd name="connsiteY23" fmla="*/ 147157 h 150165"/>
                <a:gd name="connsiteX24" fmla="*/ 68300 w 178361"/>
                <a:gd name="connsiteY24" fmla="*/ 122137 h 150165"/>
                <a:gd name="connsiteX25" fmla="*/ 46778 w 178361"/>
                <a:gd name="connsiteY25" fmla="*/ 111376 h 150165"/>
                <a:gd name="connsiteX26" fmla="*/ 42205 w 178361"/>
                <a:gd name="connsiteY26" fmla="*/ 109493 h 150165"/>
                <a:gd name="connsiteX27" fmla="*/ 18800 w 178361"/>
                <a:gd name="connsiteY27" fmla="*/ 88240 h 150165"/>
                <a:gd name="connsiteX28" fmla="*/ 11805 w 178361"/>
                <a:gd name="connsiteY28" fmla="*/ 77479 h 150165"/>
                <a:gd name="connsiteX29" fmla="*/ 2389 w 178361"/>
                <a:gd name="connsiteY29" fmla="*/ 62952 h 150165"/>
                <a:gd name="connsiteX30" fmla="*/ 1044 w 178361"/>
                <a:gd name="connsiteY30" fmla="*/ 39547 h 150165"/>
                <a:gd name="connsiteX31" fmla="*/ 3734 w 178361"/>
                <a:gd name="connsiteY31" fmla="*/ 36318 h 150165"/>
                <a:gd name="connsiteX32" fmla="*/ 8039 w 178361"/>
                <a:gd name="connsiteY32" fmla="*/ 25557 h 150165"/>
                <a:gd name="connsiteX33" fmla="*/ 11267 w 178361"/>
                <a:gd name="connsiteY33" fmla="*/ 22329 h 150165"/>
                <a:gd name="connsiteX34" fmla="*/ 20145 w 178361"/>
                <a:gd name="connsiteY34" fmla="*/ 16680 h 150165"/>
                <a:gd name="connsiteX35" fmla="*/ 31444 w 178361"/>
                <a:gd name="connsiteY35" fmla="*/ 3497 h 150165"/>
                <a:gd name="connsiteX36" fmla="*/ 39515 w 178361"/>
                <a:gd name="connsiteY36" fmla="*/ 0 h 150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78361" h="150165">
                  <a:moveTo>
                    <a:pt x="39515" y="0"/>
                  </a:moveTo>
                  <a:cubicBezTo>
                    <a:pt x="37093" y="2690"/>
                    <a:pt x="35479" y="5650"/>
                    <a:pt x="37362" y="9147"/>
                  </a:cubicBezTo>
                  <a:cubicBezTo>
                    <a:pt x="39784" y="13451"/>
                    <a:pt x="43819" y="13989"/>
                    <a:pt x="48123" y="13451"/>
                  </a:cubicBezTo>
                  <a:cubicBezTo>
                    <a:pt x="49738" y="15065"/>
                    <a:pt x="48392" y="16411"/>
                    <a:pt x="47316" y="17218"/>
                  </a:cubicBezTo>
                  <a:cubicBezTo>
                    <a:pt x="44626" y="19908"/>
                    <a:pt x="42474" y="23405"/>
                    <a:pt x="39784" y="26364"/>
                  </a:cubicBezTo>
                  <a:cubicBezTo>
                    <a:pt x="34403" y="27710"/>
                    <a:pt x="37631" y="32283"/>
                    <a:pt x="36555" y="34973"/>
                  </a:cubicBezTo>
                  <a:cubicBezTo>
                    <a:pt x="35210" y="40354"/>
                    <a:pt x="35479" y="45734"/>
                    <a:pt x="35210" y="51115"/>
                  </a:cubicBezTo>
                  <a:cubicBezTo>
                    <a:pt x="34672" y="53805"/>
                    <a:pt x="36286" y="55957"/>
                    <a:pt x="37093" y="58379"/>
                  </a:cubicBezTo>
                  <a:cubicBezTo>
                    <a:pt x="38169" y="68601"/>
                    <a:pt x="43281" y="75865"/>
                    <a:pt x="52428" y="80439"/>
                  </a:cubicBezTo>
                  <a:cubicBezTo>
                    <a:pt x="57001" y="83667"/>
                    <a:pt x="60499" y="88240"/>
                    <a:pt x="65879" y="90662"/>
                  </a:cubicBezTo>
                  <a:cubicBezTo>
                    <a:pt x="69376" y="92276"/>
                    <a:pt x="70990" y="96849"/>
                    <a:pt x="73143" y="100346"/>
                  </a:cubicBezTo>
                  <a:cubicBezTo>
                    <a:pt x="75295" y="106265"/>
                    <a:pt x="80406" y="108955"/>
                    <a:pt x="85249" y="112184"/>
                  </a:cubicBezTo>
                  <a:cubicBezTo>
                    <a:pt x="90898" y="115681"/>
                    <a:pt x="96817" y="118371"/>
                    <a:pt x="102736" y="121061"/>
                  </a:cubicBezTo>
                  <a:cubicBezTo>
                    <a:pt x="113497" y="126711"/>
                    <a:pt x="125065" y="129670"/>
                    <a:pt x="136902" y="130477"/>
                  </a:cubicBezTo>
                  <a:cubicBezTo>
                    <a:pt x="143358" y="131015"/>
                    <a:pt x="149815" y="133167"/>
                    <a:pt x="156541" y="130746"/>
                  </a:cubicBezTo>
                  <a:cubicBezTo>
                    <a:pt x="158424" y="130208"/>
                    <a:pt x="160307" y="129939"/>
                    <a:pt x="161921" y="129132"/>
                  </a:cubicBezTo>
                  <a:cubicBezTo>
                    <a:pt x="166764" y="128056"/>
                    <a:pt x="171068" y="129401"/>
                    <a:pt x="175641" y="131015"/>
                  </a:cubicBezTo>
                  <a:cubicBezTo>
                    <a:pt x="176987" y="131553"/>
                    <a:pt x="178601" y="132091"/>
                    <a:pt x="178332" y="133975"/>
                  </a:cubicBezTo>
                  <a:cubicBezTo>
                    <a:pt x="178332" y="135320"/>
                    <a:pt x="177255" y="136396"/>
                    <a:pt x="175910" y="136934"/>
                  </a:cubicBezTo>
                  <a:cubicBezTo>
                    <a:pt x="172682" y="138279"/>
                    <a:pt x="169454" y="139893"/>
                    <a:pt x="165956" y="140162"/>
                  </a:cubicBezTo>
                  <a:cubicBezTo>
                    <a:pt x="162997" y="143390"/>
                    <a:pt x="157886" y="143659"/>
                    <a:pt x="155464" y="147426"/>
                  </a:cubicBezTo>
                  <a:cubicBezTo>
                    <a:pt x="154388" y="149578"/>
                    <a:pt x="152505" y="150385"/>
                    <a:pt x="150084" y="150116"/>
                  </a:cubicBezTo>
                  <a:cubicBezTo>
                    <a:pt x="147394" y="148233"/>
                    <a:pt x="144434" y="150116"/>
                    <a:pt x="141744" y="149847"/>
                  </a:cubicBezTo>
                  <a:cubicBezTo>
                    <a:pt x="138516" y="148771"/>
                    <a:pt x="135288" y="147964"/>
                    <a:pt x="132059" y="147157"/>
                  </a:cubicBezTo>
                  <a:cubicBezTo>
                    <a:pt x="109192" y="142852"/>
                    <a:pt x="87939" y="134782"/>
                    <a:pt x="68300" y="122137"/>
                  </a:cubicBezTo>
                  <a:cubicBezTo>
                    <a:pt x="61575" y="117833"/>
                    <a:pt x="55387" y="112184"/>
                    <a:pt x="46778" y="111376"/>
                  </a:cubicBezTo>
                  <a:cubicBezTo>
                    <a:pt x="45164" y="111376"/>
                    <a:pt x="44357" y="108686"/>
                    <a:pt x="42205" y="109493"/>
                  </a:cubicBezTo>
                  <a:cubicBezTo>
                    <a:pt x="32520" y="104382"/>
                    <a:pt x="23104" y="99001"/>
                    <a:pt x="18800" y="88240"/>
                  </a:cubicBezTo>
                  <a:cubicBezTo>
                    <a:pt x="17185" y="84205"/>
                    <a:pt x="15033" y="80439"/>
                    <a:pt x="11805" y="77479"/>
                  </a:cubicBezTo>
                  <a:cubicBezTo>
                    <a:pt x="7501" y="73175"/>
                    <a:pt x="4810" y="68063"/>
                    <a:pt x="2389" y="62952"/>
                  </a:cubicBezTo>
                  <a:cubicBezTo>
                    <a:pt x="-1377" y="55419"/>
                    <a:pt x="237" y="47348"/>
                    <a:pt x="1044" y="39547"/>
                  </a:cubicBezTo>
                  <a:cubicBezTo>
                    <a:pt x="1313" y="37933"/>
                    <a:pt x="1851" y="36587"/>
                    <a:pt x="3734" y="36318"/>
                  </a:cubicBezTo>
                  <a:cubicBezTo>
                    <a:pt x="7501" y="33628"/>
                    <a:pt x="6424" y="29055"/>
                    <a:pt x="8039" y="25557"/>
                  </a:cubicBezTo>
                  <a:cubicBezTo>
                    <a:pt x="9384" y="25019"/>
                    <a:pt x="10998" y="24481"/>
                    <a:pt x="11267" y="22329"/>
                  </a:cubicBezTo>
                  <a:cubicBezTo>
                    <a:pt x="13150" y="18832"/>
                    <a:pt x="17185" y="18832"/>
                    <a:pt x="20145" y="16680"/>
                  </a:cubicBezTo>
                  <a:cubicBezTo>
                    <a:pt x="24987" y="12913"/>
                    <a:pt x="27677" y="7802"/>
                    <a:pt x="31444" y="3497"/>
                  </a:cubicBezTo>
                  <a:cubicBezTo>
                    <a:pt x="33596" y="1614"/>
                    <a:pt x="36017" y="0"/>
                    <a:pt x="39515" y="0"/>
                  </a:cubicBezTo>
                  <a:close/>
                </a:path>
              </a:pathLst>
            </a:custGeom>
            <a:solidFill>
              <a:srgbClr val="6DA2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6" name="Полилиния: фигура 1225">
              <a:extLst>
                <a:ext uri="{FF2B5EF4-FFF2-40B4-BE49-F238E27FC236}">
                  <a16:creationId xmlns:a16="http://schemas.microsoft.com/office/drawing/2014/main" id="{B3503C79-83A0-91CF-AF21-DB05E6760E24}"/>
                </a:ext>
              </a:extLst>
            </p:cNvPr>
            <p:cNvSpPr/>
            <p:nvPr/>
          </p:nvSpPr>
          <p:spPr>
            <a:xfrm>
              <a:off x="4787862" y="6775803"/>
              <a:ext cx="173844" cy="103327"/>
            </a:xfrm>
            <a:custGeom>
              <a:avLst/>
              <a:gdLst>
                <a:gd name="connsiteX0" fmla="*/ 140376 w 173844"/>
                <a:gd name="connsiteY0" fmla="*/ 71044 h 103327"/>
                <a:gd name="connsiteX1" fmla="*/ 158400 w 173844"/>
                <a:gd name="connsiteY1" fmla="*/ 87993 h 103327"/>
                <a:gd name="connsiteX2" fmla="*/ 167816 w 173844"/>
                <a:gd name="connsiteY2" fmla="*/ 91759 h 103327"/>
                <a:gd name="connsiteX3" fmla="*/ 173466 w 173844"/>
                <a:gd name="connsiteY3" fmla="*/ 100099 h 103327"/>
                <a:gd name="connsiteX4" fmla="*/ 172390 w 173844"/>
                <a:gd name="connsiteY4" fmla="*/ 102520 h 103327"/>
                <a:gd name="connsiteX5" fmla="*/ 169161 w 173844"/>
                <a:gd name="connsiteY5" fmla="*/ 103327 h 103327"/>
                <a:gd name="connsiteX6" fmla="*/ 144680 w 173844"/>
                <a:gd name="connsiteY6" fmla="*/ 99561 h 103327"/>
                <a:gd name="connsiteX7" fmla="*/ 123427 w 173844"/>
                <a:gd name="connsiteY7" fmla="*/ 87724 h 103327"/>
                <a:gd name="connsiteX8" fmla="*/ 114818 w 173844"/>
                <a:gd name="connsiteY8" fmla="*/ 81536 h 103327"/>
                <a:gd name="connsiteX9" fmla="*/ 102443 w 173844"/>
                <a:gd name="connsiteY9" fmla="*/ 69699 h 103327"/>
                <a:gd name="connsiteX10" fmla="*/ 73657 w 173844"/>
                <a:gd name="connsiteY10" fmla="*/ 45218 h 103327"/>
                <a:gd name="connsiteX11" fmla="*/ 60744 w 173844"/>
                <a:gd name="connsiteY11" fmla="*/ 33650 h 103327"/>
                <a:gd name="connsiteX12" fmla="*/ 28730 w 173844"/>
                <a:gd name="connsiteY12" fmla="*/ 16163 h 103327"/>
                <a:gd name="connsiteX13" fmla="*/ 7746 w 173844"/>
                <a:gd name="connsiteY13" fmla="*/ 14818 h 103327"/>
                <a:gd name="connsiteX14" fmla="*/ 751 w 173844"/>
                <a:gd name="connsiteY14" fmla="*/ 15087 h 103327"/>
                <a:gd name="connsiteX15" fmla="*/ 1828 w 173844"/>
                <a:gd name="connsiteY15" fmla="*/ 8362 h 103327"/>
                <a:gd name="connsiteX16" fmla="*/ 5056 w 173844"/>
                <a:gd name="connsiteY16" fmla="*/ 3788 h 103327"/>
                <a:gd name="connsiteX17" fmla="*/ 15279 w 173844"/>
                <a:gd name="connsiteY17" fmla="*/ 291 h 103327"/>
                <a:gd name="connsiteX18" fmla="*/ 49714 w 173844"/>
                <a:gd name="connsiteY18" fmla="*/ 12128 h 103327"/>
                <a:gd name="connsiteX19" fmla="*/ 68815 w 173844"/>
                <a:gd name="connsiteY19" fmla="*/ 19930 h 103327"/>
                <a:gd name="connsiteX20" fmla="*/ 84956 w 173844"/>
                <a:gd name="connsiteY20" fmla="*/ 23427 h 103327"/>
                <a:gd name="connsiteX21" fmla="*/ 115894 w 173844"/>
                <a:gd name="connsiteY21" fmla="*/ 41721 h 103327"/>
                <a:gd name="connsiteX22" fmla="*/ 130422 w 173844"/>
                <a:gd name="connsiteY22" fmla="*/ 53289 h 103327"/>
                <a:gd name="connsiteX23" fmla="*/ 132036 w 173844"/>
                <a:gd name="connsiteY23" fmla="*/ 55172 h 103327"/>
                <a:gd name="connsiteX24" fmla="*/ 135802 w 173844"/>
                <a:gd name="connsiteY24" fmla="*/ 60014 h 103327"/>
                <a:gd name="connsiteX25" fmla="*/ 140376 w 173844"/>
                <a:gd name="connsiteY25" fmla="*/ 71044 h 10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3844" h="103327">
                  <a:moveTo>
                    <a:pt x="140376" y="71044"/>
                  </a:moveTo>
                  <a:cubicBezTo>
                    <a:pt x="145218" y="78039"/>
                    <a:pt x="148715" y="85841"/>
                    <a:pt x="158400" y="87993"/>
                  </a:cubicBezTo>
                  <a:cubicBezTo>
                    <a:pt x="161629" y="88800"/>
                    <a:pt x="164588" y="90414"/>
                    <a:pt x="167816" y="91759"/>
                  </a:cubicBezTo>
                  <a:cubicBezTo>
                    <a:pt x="171583" y="93373"/>
                    <a:pt x="172928" y="96333"/>
                    <a:pt x="173466" y="100099"/>
                  </a:cubicBezTo>
                  <a:cubicBezTo>
                    <a:pt x="174273" y="101444"/>
                    <a:pt x="173735" y="102251"/>
                    <a:pt x="172390" y="102520"/>
                  </a:cubicBezTo>
                  <a:cubicBezTo>
                    <a:pt x="171314" y="102789"/>
                    <a:pt x="170237" y="103327"/>
                    <a:pt x="169161" y="103327"/>
                  </a:cubicBezTo>
                  <a:cubicBezTo>
                    <a:pt x="160822" y="103058"/>
                    <a:pt x="152751" y="100637"/>
                    <a:pt x="144680" y="99561"/>
                  </a:cubicBezTo>
                  <a:cubicBezTo>
                    <a:pt x="137147" y="98485"/>
                    <a:pt x="129346" y="93643"/>
                    <a:pt x="123427" y="87724"/>
                  </a:cubicBezTo>
                  <a:cubicBezTo>
                    <a:pt x="120737" y="85303"/>
                    <a:pt x="117777" y="83420"/>
                    <a:pt x="114818" y="81536"/>
                  </a:cubicBezTo>
                  <a:cubicBezTo>
                    <a:pt x="109707" y="78577"/>
                    <a:pt x="106209" y="74004"/>
                    <a:pt x="102443" y="69699"/>
                  </a:cubicBezTo>
                  <a:cubicBezTo>
                    <a:pt x="92489" y="62167"/>
                    <a:pt x="84149" y="52213"/>
                    <a:pt x="73657" y="45218"/>
                  </a:cubicBezTo>
                  <a:cubicBezTo>
                    <a:pt x="67201" y="43604"/>
                    <a:pt x="63165" y="39568"/>
                    <a:pt x="60744" y="33650"/>
                  </a:cubicBezTo>
                  <a:cubicBezTo>
                    <a:pt x="50521" y="26924"/>
                    <a:pt x="40298" y="20199"/>
                    <a:pt x="28730" y="16163"/>
                  </a:cubicBezTo>
                  <a:cubicBezTo>
                    <a:pt x="22274" y="13742"/>
                    <a:pt x="15010" y="10783"/>
                    <a:pt x="7746" y="14818"/>
                  </a:cubicBezTo>
                  <a:cubicBezTo>
                    <a:pt x="5863" y="15894"/>
                    <a:pt x="2635" y="16970"/>
                    <a:pt x="751" y="15087"/>
                  </a:cubicBezTo>
                  <a:cubicBezTo>
                    <a:pt x="-1132" y="12935"/>
                    <a:pt x="1020" y="10514"/>
                    <a:pt x="1828" y="8362"/>
                  </a:cubicBezTo>
                  <a:cubicBezTo>
                    <a:pt x="2366" y="6747"/>
                    <a:pt x="3980" y="5133"/>
                    <a:pt x="5056" y="3788"/>
                  </a:cubicBezTo>
                  <a:cubicBezTo>
                    <a:pt x="7208" y="-1054"/>
                    <a:pt x="11513" y="22"/>
                    <a:pt x="15279" y="291"/>
                  </a:cubicBezTo>
                  <a:cubicBezTo>
                    <a:pt x="27654" y="1905"/>
                    <a:pt x="39222" y="5671"/>
                    <a:pt x="49714" y="12128"/>
                  </a:cubicBezTo>
                  <a:cubicBezTo>
                    <a:pt x="55633" y="15625"/>
                    <a:pt x="61551" y="19123"/>
                    <a:pt x="68815" y="19930"/>
                  </a:cubicBezTo>
                  <a:cubicBezTo>
                    <a:pt x="74195" y="20468"/>
                    <a:pt x="79038" y="23965"/>
                    <a:pt x="84956" y="23427"/>
                  </a:cubicBezTo>
                  <a:cubicBezTo>
                    <a:pt x="96793" y="26924"/>
                    <a:pt x="105671" y="35533"/>
                    <a:pt x="115894" y="41721"/>
                  </a:cubicBezTo>
                  <a:cubicBezTo>
                    <a:pt x="121275" y="44949"/>
                    <a:pt x="126386" y="48446"/>
                    <a:pt x="130422" y="53289"/>
                  </a:cubicBezTo>
                  <a:cubicBezTo>
                    <a:pt x="131229" y="53558"/>
                    <a:pt x="131767" y="54365"/>
                    <a:pt x="132036" y="55172"/>
                  </a:cubicBezTo>
                  <a:cubicBezTo>
                    <a:pt x="132843" y="57055"/>
                    <a:pt x="134457" y="58400"/>
                    <a:pt x="135802" y="60014"/>
                  </a:cubicBezTo>
                  <a:cubicBezTo>
                    <a:pt x="138223" y="62974"/>
                    <a:pt x="140914" y="66471"/>
                    <a:pt x="140376" y="71044"/>
                  </a:cubicBezTo>
                  <a:close/>
                </a:path>
              </a:pathLst>
            </a:custGeom>
            <a:solidFill>
              <a:srgbClr val="D5EBA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7" name="Полилиния: фигура 1226">
              <a:extLst>
                <a:ext uri="{FF2B5EF4-FFF2-40B4-BE49-F238E27FC236}">
                  <a16:creationId xmlns:a16="http://schemas.microsoft.com/office/drawing/2014/main" id="{E2F8E28E-F14C-C5FF-413C-FD9E78F1B857}"/>
                </a:ext>
              </a:extLst>
            </p:cNvPr>
            <p:cNvSpPr/>
            <p:nvPr/>
          </p:nvSpPr>
          <p:spPr>
            <a:xfrm>
              <a:off x="4755717" y="7145797"/>
              <a:ext cx="153161" cy="146555"/>
            </a:xfrm>
            <a:custGeom>
              <a:avLst/>
              <a:gdLst>
                <a:gd name="connsiteX0" fmla="*/ 1689 w 153161"/>
                <a:gd name="connsiteY0" fmla="*/ 79569 h 146555"/>
                <a:gd name="connsiteX1" fmla="*/ 21328 w 153161"/>
                <a:gd name="connsiteY1" fmla="*/ 81721 h 146555"/>
                <a:gd name="connsiteX2" fmla="*/ 46347 w 153161"/>
                <a:gd name="connsiteY2" fmla="*/ 86294 h 146555"/>
                <a:gd name="connsiteX3" fmla="*/ 65986 w 153161"/>
                <a:gd name="connsiteY3" fmla="*/ 88446 h 146555"/>
                <a:gd name="connsiteX4" fmla="*/ 96386 w 153161"/>
                <a:gd name="connsiteY4" fmla="*/ 104588 h 146555"/>
                <a:gd name="connsiteX5" fmla="*/ 99076 w 153161"/>
                <a:gd name="connsiteY5" fmla="*/ 105395 h 146555"/>
                <a:gd name="connsiteX6" fmla="*/ 84549 w 153161"/>
                <a:gd name="connsiteY6" fmla="*/ 54549 h 146555"/>
                <a:gd name="connsiteX7" fmla="*/ 103112 w 153161"/>
                <a:gd name="connsiteY7" fmla="*/ 88177 h 146555"/>
                <a:gd name="connsiteX8" fmla="*/ 114949 w 153161"/>
                <a:gd name="connsiteY8" fmla="*/ 66117 h 146555"/>
                <a:gd name="connsiteX9" fmla="*/ 127593 w 153161"/>
                <a:gd name="connsiteY9" fmla="*/ 49707 h 146555"/>
                <a:gd name="connsiteX10" fmla="*/ 142658 w 153161"/>
                <a:gd name="connsiteY10" fmla="*/ 15541 h 146555"/>
                <a:gd name="connsiteX11" fmla="*/ 147501 w 153161"/>
                <a:gd name="connsiteY11" fmla="*/ 1551 h 146555"/>
                <a:gd name="connsiteX12" fmla="*/ 150729 w 153161"/>
                <a:gd name="connsiteY12" fmla="*/ 206 h 146555"/>
                <a:gd name="connsiteX13" fmla="*/ 152881 w 153161"/>
                <a:gd name="connsiteY13" fmla="*/ 3165 h 146555"/>
                <a:gd name="connsiteX14" fmla="*/ 151805 w 153161"/>
                <a:gd name="connsiteY14" fmla="*/ 17962 h 146555"/>
                <a:gd name="connsiteX15" fmla="*/ 146156 w 153161"/>
                <a:gd name="connsiteY15" fmla="*/ 35718 h 146555"/>
                <a:gd name="connsiteX16" fmla="*/ 132704 w 153161"/>
                <a:gd name="connsiteY16" fmla="*/ 54818 h 146555"/>
                <a:gd name="connsiteX17" fmla="*/ 115756 w 153161"/>
                <a:gd name="connsiteY17" fmla="*/ 74188 h 146555"/>
                <a:gd name="connsiteX18" fmla="*/ 112259 w 153161"/>
                <a:gd name="connsiteY18" fmla="*/ 93558 h 146555"/>
                <a:gd name="connsiteX19" fmla="*/ 116832 w 153161"/>
                <a:gd name="connsiteY19" fmla="*/ 118577 h 146555"/>
                <a:gd name="connsiteX20" fmla="*/ 117639 w 153161"/>
                <a:gd name="connsiteY20" fmla="*/ 121806 h 146555"/>
                <a:gd name="connsiteX21" fmla="*/ 115487 w 153161"/>
                <a:gd name="connsiteY21" fmla="*/ 141175 h 146555"/>
                <a:gd name="connsiteX22" fmla="*/ 130283 w 153161"/>
                <a:gd name="connsiteY22" fmla="*/ 135795 h 146555"/>
                <a:gd name="connsiteX23" fmla="*/ 130821 w 153161"/>
                <a:gd name="connsiteY23" fmla="*/ 136602 h 146555"/>
                <a:gd name="connsiteX24" fmla="*/ 129476 w 153161"/>
                <a:gd name="connsiteY24" fmla="*/ 139023 h 146555"/>
                <a:gd name="connsiteX25" fmla="*/ 113873 w 153161"/>
                <a:gd name="connsiteY25" fmla="*/ 146556 h 146555"/>
                <a:gd name="connsiteX26" fmla="*/ 98269 w 153161"/>
                <a:gd name="connsiteY26" fmla="*/ 128531 h 146555"/>
                <a:gd name="connsiteX27" fmla="*/ 58185 w 153161"/>
                <a:gd name="connsiteY27" fmla="*/ 98131 h 146555"/>
                <a:gd name="connsiteX28" fmla="*/ 27785 w 153161"/>
                <a:gd name="connsiteY28" fmla="*/ 93289 h 146555"/>
                <a:gd name="connsiteX29" fmla="*/ 1958 w 153161"/>
                <a:gd name="connsiteY29" fmla="*/ 83873 h 146555"/>
                <a:gd name="connsiteX30" fmla="*/ 1689 w 153161"/>
                <a:gd name="connsiteY30" fmla="*/ 79569 h 14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3161" h="146555">
                  <a:moveTo>
                    <a:pt x="1689" y="79569"/>
                  </a:moveTo>
                  <a:cubicBezTo>
                    <a:pt x="8415" y="78762"/>
                    <a:pt x="15140" y="79838"/>
                    <a:pt x="21328" y="81721"/>
                  </a:cubicBezTo>
                  <a:cubicBezTo>
                    <a:pt x="29668" y="84142"/>
                    <a:pt x="38008" y="83873"/>
                    <a:pt x="46347" y="86294"/>
                  </a:cubicBezTo>
                  <a:cubicBezTo>
                    <a:pt x="52535" y="88177"/>
                    <a:pt x="59261" y="86563"/>
                    <a:pt x="65986" y="88446"/>
                  </a:cubicBezTo>
                  <a:cubicBezTo>
                    <a:pt x="77285" y="91944"/>
                    <a:pt x="86432" y="98938"/>
                    <a:pt x="96386" y="104588"/>
                  </a:cubicBezTo>
                  <a:cubicBezTo>
                    <a:pt x="97193" y="105126"/>
                    <a:pt x="97731" y="106202"/>
                    <a:pt x="99076" y="105395"/>
                  </a:cubicBezTo>
                  <a:cubicBezTo>
                    <a:pt x="91544" y="89254"/>
                    <a:pt x="80245" y="73919"/>
                    <a:pt x="84549" y="54549"/>
                  </a:cubicBezTo>
                  <a:cubicBezTo>
                    <a:pt x="91813" y="65041"/>
                    <a:pt x="94503" y="77685"/>
                    <a:pt x="103112" y="88177"/>
                  </a:cubicBezTo>
                  <a:cubicBezTo>
                    <a:pt x="106340" y="79838"/>
                    <a:pt x="110375" y="72843"/>
                    <a:pt x="114949" y="66117"/>
                  </a:cubicBezTo>
                  <a:cubicBezTo>
                    <a:pt x="118984" y="60468"/>
                    <a:pt x="123827" y="55625"/>
                    <a:pt x="127593" y="49707"/>
                  </a:cubicBezTo>
                  <a:cubicBezTo>
                    <a:pt x="134319" y="38946"/>
                    <a:pt x="141313" y="28454"/>
                    <a:pt x="142658" y="15541"/>
                  </a:cubicBezTo>
                  <a:cubicBezTo>
                    <a:pt x="142120" y="10160"/>
                    <a:pt x="145887" y="6125"/>
                    <a:pt x="147501" y="1551"/>
                  </a:cubicBezTo>
                  <a:cubicBezTo>
                    <a:pt x="148039" y="206"/>
                    <a:pt x="149384" y="-332"/>
                    <a:pt x="150729" y="206"/>
                  </a:cubicBezTo>
                  <a:cubicBezTo>
                    <a:pt x="152074" y="744"/>
                    <a:pt x="152881" y="1820"/>
                    <a:pt x="152881" y="3165"/>
                  </a:cubicBezTo>
                  <a:cubicBezTo>
                    <a:pt x="152612" y="8008"/>
                    <a:pt x="154227" y="13119"/>
                    <a:pt x="151805" y="17962"/>
                  </a:cubicBezTo>
                  <a:cubicBezTo>
                    <a:pt x="149384" y="23611"/>
                    <a:pt x="149922" y="30337"/>
                    <a:pt x="146156" y="35718"/>
                  </a:cubicBezTo>
                  <a:cubicBezTo>
                    <a:pt x="141582" y="41905"/>
                    <a:pt x="138354" y="49169"/>
                    <a:pt x="132704" y="54818"/>
                  </a:cubicBezTo>
                  <a:cubicBezTo>
                    <a:pt x="126786" y="60737"/>
                    <a:pt x="120060" y="66655"/>
                    <a:pt x="115756" y="74188"/>
                  </a:cubicBezTo>
                  <a:cubicBezTo>
                    <a:pt x="112259" y="80107"/>
                    <a:pt x="109837" y="86563"/>
                    <a:pt x="112259" y="93558"/>
                  </a:cubicBezTo>
                  <a:cubicBezTo>
                    <a:pt x="114949" y="101629"/>
                    <a:pt x="116025" y="110238"/>
                    <a:pt x="116832" y="118577"/>
                  </a:cubicBezTo>
                  <a:cubicBezTo>
                    <a:pt x="117101" y="119653"/>
                    <a:pt x="117370" y="120730"/>
                    <a:pt x="117639" y="121806"/>
                  </a:cubicBezTo>
                  <a:cubicBezTo>
                    <a:pt x="119253" y="128262"/>
                    <a:pt x="122482" y="134988"/>
                    <a:pt x="115487" y="141175"/>
                  </a:cubicBezTo>
                  <a:cubicBezTo>
                    <a:pt x="121405" y="140637"/>
                    <a:pt x="125441" y="137678"/>
                    <a:pt x="130283" y="135795"/>
                  </a:cubicBezTo>
                  <a:cubicBezTo>
                    <a:pt x="130552" y="136064"/>
                    <a:pt x="130552" y="136333"/>
                    <a:pt x="130821" y="136602"/>
                  </a:cubicBezTo>
                  <a:cubicBezTo>
                    <a:pt x="130283" y="137409"/>
                    <a:pt x="130014" y="139023"/>
                    <a:pt x="129476" y="139023"/>
                  </a:cubicBezTo>
                  <a:cubicBezTo>
                    <a:pt x="123289" y="139292"/>
                    <a:pt x="119522" y="145211"/>
                    <a:pt x="113873" y="146556"/>
                  </a:cubicBezTo>
                  <a:cubicBezTo>
                    <a:pt x="106071" y="142790"/>
                    <a:pt x="100960" y="136602"/>
                    <a:pt x="98269" y="128531"/>
                  </a:cubicBezTo>
                  <a:cubicBezTo>
                    <a:pt x="91006" y="110507"/>
                    <a:pt x="74864" y="102974"/>
                    <a:pt x="58185" y="98131"/>
                  </a:cubicBezTo>
                  <a:cubicBezTo>
                    <a:pt x="48500" y="95172"/>
                    <a:pt x="38008" y="94365"/>
                    <a:pt x="27785" y="93289"/>
                  </a:cubicBezTo>
                  <a:cubicBezTo>
                    <a:pt x="19176" y="90061"/>
                    <a:pt x="10298" y="87370"/>
                    <a:pt x="1958" y="83873"/>
                  </a:cubicBezTo>
                  <a:cubicBezTo>
                    <a:pt x="613" y="82797"/>
                    <a:pt x="-1539" y="81183"/>
                    <a:pt x="1689" y="79569"/>
                  </a:cubicBezTo>
                  <a:close/>
                </a:path>
              </a:pathLst>
            </a:custGeom>
            <a:solidFill>
              <a:srgbClr val="759D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8" name="Полилиния: фигура 1227">
              <a:extLst>
                <a:ext uri="{FF2B5EF4-FFF2-40B4-BE49-F238E27FC236}">
                  <a16:creationId xmlns:a16="http://schemas.microsoft.com/office/drawing/2014/main" id="{71B861BF-ABF9-E1C8-6F2B-5DC7F13A494D}"/>
                </a:ext>
              </a:extLst>
            </p:cNvPr>
            <p:cNvSpPr/>
            <p:nvPr/>
          </p:nvSpPr>
          <p:spPr>
            <a:xfrm>
              <a:off x="4662979" y="7322611"/>
              <a:ext cx="54343" cy="32223"/>
            </a:xfrm>
            <a:custGeom>
              <a:avLst/>
              <a:gdLst>
                <a:gd name="connsiteX0" fmla="*/ 54343 w 54343"/>
                <a:gd name="connsiteY0" fmla="*/ 14938 h 32223"/>
                <a:gd name="connsiteX1" fmla="*/ 49770 w 54343"/>
                <a:gd name="connsiteY1" fmla="*/ 25161 h 32223"/>
                <a:gd name="connsiteX2" fmla="*/ 47618 w 54343"/>
                <a:gd name="connsiteY2" fmla="*/ 31349 h 32223"/>
                <a:gd name="connsiteX3" fmla="*/ 8071 w 54343"/>
                <a:gd name="connsiteY3" fmla="*/ 29466 h 32223"/>
                <a:gd name="connsiteX4" fmla="*/ 2421 w 54343"/>
                <a:gd name="connsiteY4" fmla="*/ 30811 h 32223"/>
                <a:gd name="connsiteX5" fmla="*/ 2959 w 54343"/>
                <a:gd name="connsiteY5" fmla="*/ 18435 h 32223"/>
                <a:gd name="connsiteX6" fmla="*/ 3497 w 54343"/>
                <a:gd name="connsiteY6" fmla="*/ 8751 h 32223"/>
                <a:gd name="connsiteX7" fmla="*/ 0 w 54343"/>
                <a:gd name="connsiteY7" fmla="*/ 2832 h 32223"/>
                <a:gd name="connsiteX8" fmla="*/ 1076 w 54343"/>
                <a:gd name="connsiteY8" fmla="*/ 142 h 32223"/>
                <a:gd name="connsiteX9" fmla="*/ 13451 w 54343"/>
                <a:gd name="connsiteY9" fmla="*/ 6867 h 32223"/>
                <a:gd name="connsiteX10" fmla="*/ 18294 w 54343"/>
                <a:gd name="connsiteY10" fmla="*/ 19781 h 32223"/>
                <a:gd name="connsiteX11" fmla="*/ 18563 w 54343"/>
                <a:gd name="connsiteY11" fmla="*/ 20319 h 32223"/>
                <a:gd name="connsiteX12" fmla="*/ 18294 w 54343"/>
                <a:gd name="connsiteY12" fmla="*/ 19781 h 32223"/>
                <a:gd name="connsiteX13" fmla="*/ 18025 w 54343"/>
                <a:gd name="connsiteY13" fmla="*/ 10634 h 32223"/>
                <a:gd name="connsiteX14" fmla="*/ 18832 w 54343"/>
                <a:gd name="connsiteY14" fmla="*/ 7674 h 32223"/>
                <a:gd name="connsiteX15" fmla="*/ 22329 w 54343"/>
                <a:gd name="connsiteY15" fmla="*/ 9020 h 32223"/>
                <a:gd name="connsiteX16" fmla="*/ 26633 w 54343"/>
                <a:gd name="connsiteY16" fmla="*/ 16821 h 32223"/>
                <a:gd name="connsiteX17" fmla="*/ 26364 w 54343"/>
                <a:gd name="connsiteY17" fmla="*/ 15207 h 32223"/>
                <a:gd name="connsiteX18" fmla="*/ 34435 w 54343"/>
                <a:gd name="connsiteY18" fmla="*/ 4177 h 32223"/>
                <a:gd name="connsiteX19" fmla="*/ 45465 w 54343"/>
                <a:gd name="connsiteY19" fmla="*/ 6060 h 32223"/>
                <a:gd name="connsiteX20" fmla="*/ 50308 w 54343"/>
                <a:gd name="connsiteY20" fmla="*/ 10903 h 32223"/>
                <a:gd name="connsiteX21" fmla="*/ 54343 w 54343"/>
                <a:gd name="connsiteY21" fmla="*/ 14938 h 32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54343" h="32223">
                  <a:moveTo>
                    <a:pt x="54343" y="14938"/>
                  </a:moveTo>
                  <a:cubicBezTo>
                    <a:pt x="50577" y="17359"/>
                    <a:pt x="51115" y="21664"/>
                    <a:pt x="49770" y="25161"/>
                  </a:cubicBezTo>
                  <a:cubicBezTo>
                    <a:pt x="48963" y="27044"/>
                    <a:pt x="49770" y="29735"/>
                    <a:pt x="47618" y="31349"/>
                  </a:cubicBezTo>
                  <a:cubicBezTo>
                    <a:pt x="34435" y="31887"/>
                    <a:pt x="21253" y="33770"/>
                    <a:pt x="8071" y="29466"/>
                  </a:cubicBezTo>
                  <a:cubicBezTo>
                    <a:pt x="5919" y="28659"/>
                    <a:pt x="4035" y="29197"/>
                    <a:pt x="2421" y="30811"/>
                  </a:cubicBezTo>
                  <a:cubicBezTo>
                    <a:pt x="3497" y="26775"/>
                    <a:pt x="3228" y="22471"/>
                    <a:pt x="2959" y="18435"/>
                  </a:cubicBezTo>
                  <a:cubicBezTo>
                    <a:pt x="4035" y="15207"/>
                    <a:pt x="1614" y="11710"/>
                    <a:pt x="3497" y="8751"/>
                  </a:cubicBezTo>
                  <a:cubicBezTo>
                    <a:pt x="4573" y="5522"/>
                    <a:pt x="269" y="5522"/>
                    <a:pt x="0" y="2832"/>
                  </a:cubicBezTo>
                  <a:cubicBezTo>
                    <a:pt x="0" y="1756"/>
                    <a:pt x="269" y="680"/>
                    <a:pt x="1076" y="142"/>
                  </a:cubicBezTo>
                  <a:cubicBezTo>
                    <a:pt x="6995" y="-665"/>
                    <a:pt x="10761" y="2025"/>
                    <a:pt x="13451" y="6867"/>
                  </a:cubicBezTo>
                  <a:cubicBezTo>
                    <a:pt x="15872" y="10903"/>
                    <a:pt x="16142" y="15745"/>
                    <a:pt x="18294" y="19781"/>
                  </a:cubicBezTo>
                  <a:cubicBezTo>
                    <a:pt x="18294" y="21126"/>
                    <a:pt x="19370" y="20050"/>
                    <a:pt x="18563" y="20319"/>
                  </a:cubicBezTo>
                  <a:cubicBezTo>
                    <a:pt x="18563" y="20319"/>
                    <a:pt x="18294" y="20319"/>
                    <a:pt x="18294" y="19781"/>
                  </a:cubicBezTo>
                  <a:cubicBezTo>
                    <a:pt x="18025" y="16821"/>
                    <a:pt x="18294" y="13862"/>
                    <a:pt x="18025" y="10634"/>
                  </a:cubicBezTo>
                  <a:cubicBezTo>
                    <a:pt x="18025" y="9558"/>
                    <a:pt x="17756" y="8213"/>
                    <a:pt x="18832" y="7674"/>
                  </a:cubicBezTo>
                  <a:cubicBezTo>
                    <a:pt x="20177" y="6867"/>
                    <a:pt x="21253" y="8213"/>
                    <a:pt x="22329" y="9020"/>
                  </a:cubicBezTo>
                  <a:cubicBezTo>
                    <a:pt x="24481" y="11172"/>
                    <a:pt x="25557" y="14131"/>
                    <a:pt x="26633" y="16821"/>
                  </a:cubicBezTo>
                  <a:cubicBezTo>
                    <a:pt x="26633" y="16283"/>
                    <a:pt x="26364" y="15745"/>
                    <a:pt x="26364" y="15207"/>
                  </a:cubicBezTo>
                  <a:cubicBezTo>
                    <a:pt x="22867" y="4446"/>
                    <a:pt x="22867" y="4715"/>
                    <a:pt x="34435" y="4177"/>
                  </a:cubicBezTo>
                  <a:cubicBezTo>
                    <a:pt x="38202" y="4177"/>
                    <a:pt x="41968" y="4446"/>
                    <a:pt x="45465" y="6060"/>
                  </a:cubicBezTo>
                  <a:cubicBezTo>
                    <a:pt x="47618" y="7136"/>
                    <a:pt x="50308" y="7944"/>
                    <a:pt x="50308" y="10903"/>
                  </a:cubicBezTo>
                  <a:cubicBezTo>
                    <a:pt x="50308" y="14131"/>
                    <a:pt x="53536" y="13324"/>
                    <a:pt x="54343" y="14938"/>
                  </a:cubicBezTo>
                  <a:close/>
                </a:path>
              </a:pathLst>
            </a:custGeom>
            <a:solidFill>
              <a:srgbClr val="6DA2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9" name="Полилиния: фигура 1228">
              <a:extLst>
                <a:ext uri="{FF2B5EF4-FFF2-40B4-BE49-F238E27FC236}">
                  <a16:creationId xmlns:a16="http://schemas.microsoft.com/office/drawing/2014/main" id="{9EF1E9D1-21CB-5153-A7FE-D150258E88F4}"/>
                </a:ext>
              </a:extLst>
            </p:cNvPr>
            <p:cNvSpPr/>
            <p:nvPr/>
          </p:nvSpPr>
          <p:spPr>
            <a:xfrm>
              <a:off x="4584499" y="7065761"/>
              <a:ext cx="41892" cy="94165"/>
            </a:xfrm>
            <a:custGeom>
              <a:avLst/>
              <a:gdLst>
                <a:gd name="connsiteX0" fmla="*/ 463 w 41892"/>
                <a:gd name="connsiteY0" fmla="*/ 54417 h 94165"/>
                <a:gd name="connsiteX1" fmla="*/ 2077 w 41892"/>
                <a:gd name="connsiteY1" fmla="*/ 51457 h 94165"/>
                <a:gd name="connsiteX2" fmla="*/ 8803 w 41892"/>
                <a:gd name="connsiteY2" fmla="*/ 57645 h 94165"/>
                <a:gd name="connsiteX3" fmla="*/ 14990 w 41892"/>
                <a:gd name="connsiteY3" fmla="*/ 69751 h 94165"/>
                <a:gd name="connsiteX4" fmla="*/ 2615 w 41892"/>
                <a:gd name="connsiteY4" fmla="*/ 37737 h 94165"/>
                <a:gd name="connsiteX5" fmla="*/ 732 w 41892"/>
                <a:gd name="connsiteY5" fmla="*/ 25362 h 94165"/>
                <a:gd name="connsiteX6" fmla="*/ 3960 w 41892"/>
                <a:gd name="connsiteY6" fmla="*/ 20250 h 94165"/>
                <a:gd name="connsiteX7" fmla="*/ 6650 w 41892"/>
                <a:gd name="connsiteY7" fmla="*/ 27514 h 94165"/>
                <a:gd name="connsiteX8" fmla="*/ 4767 w 41892"/>
                <a:gd name="connsiteY8" fmla="*/ 17829 h 94165"/>
                <a:gd name="connsiteX9" fmla="*/ 6650 w 41892"/>
                <a:gd name="connsiteY9" fmla="*/ 2764 h 94165"/>
                <a:gd name="connsiteX10" fmla="*/ 9341 w 41892"/>
                <a:gd name="connsiteY10" fmla="*/ 612 h 94165"/>
                <a:gd name="connsiteX11" fmla="*/ 11762 w 41892"/>
                <a:gd name="connsiteY11" fmla="*/ 25093 h 94165"/>
                <a:gd name="connsiteX12" fmla="*/ 13376 w 41892"/>
                <a:gd name="connsiteY12" fmla="*/ 31818 h 94165"/>
                <a:gd name="connsiteX13" fmla="*/ 16335 w 41892"/>
                <a:gd name="connsiteY13" fmla="*/ 36930 h 94165"/>
                <a:gd name="connsiteX14" fmla="*/ 20371 w 41892"/>
                <a:gd name="connsiteY14" fmla="*/ 53071 h 94165"/>
                <a:gd name="connsiteX15" fmla="*/ 41893 w 41892"/>
                <a:gd name="connsiteY15" fmla="*/ 92887 h 94165"/>
                <a:gd name="connsiteX16" fmla="*/ 36243 w 41892"/>
                <a:gd name="connsiteY16" fmla="*/ 93425 h 94165"/>
                <a:gd name="connsiteX17" fmla="*/ 23330 w 41892"/>
                <a:gd name="connsiteY17" fmla="*/ 74055 h 94165"/>
                <a:gd name="connsiteX18" fmla="*/ 23868 w 41892"/>
                <a:gd name="connsiteY18" fmla="*/ 78091 h 94165"/>
                <a:gd name="connsiteX19" fmla="*/ 18218 w 41892"/>
                <a:gd name="connsiteY19" fmla="*/ 84547 h 94165"/>
                <a:gd name="connsiteX20" fmla="*/ 18487 w 41892"/>
                <a:gd name="connsiteY20" fmla="*/ 92080 h 94165"/>
                <a:gd name="connsiteX21" fmla="*/ 13107 w 41892"/>
                <a:gd name="connsiteY21" fmla="*/ 91004 h 94165"/>
                <a:gd name="connsiteX22" fmla="*/ 7726 w 41892"/>
                <a:gd name="connsiteY22" fmla="*/ 79167 h 94165"/>
                <a:gd name="connsiteX23" fmla="*/ 8534 w 41892"/>
                <a:gd name="connsiteY23" fmla="*/ 75132 h 94165"/>
                <a:gd name="connsiteX24" fmla="*/ 9879 w 41892"/>
                <a:gd name="connsiteY24" fmla="*/ 75132 h 94165"/>
                <a:gd name="connsiteX25" fmla="*/ 2346 w 41892"/>
                <a:gd name="connsiteY25" fmla="*/ 62487 h 94165"/>
                <a:gd name="connsiteX26" fmla="*/ 463 w 41892"/>
                <a:gd name="connsiteY26" fmla="*/ 54417 h 94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1892" h="94165">
                  <a:moveTo>
                    <a:pt x="463" y="54417"/>
                  </a:moveTo>
                  <a:cubicBezTo>
                    <a:pt x="1001" y="53340"/>
                    <a:pt x="1539" y="52533"/>
                    <a:pt x="2077" y="51457"/>
                  </a:cubicBezTo>
                  <a:cubicBezTo>
                    <a:pt x="5843" y="51995"/>
                    <a:pt x="7188" y="54955"/>
                    <a:pt x="8803" y="57645"/>
                  </a:cubicBezTo>
                  <a:cubicBezTo>
                    <a:pt x="10955" y="61680"/>
                    <a:pt x="12838" y="65716"/>
                    <a:pt x="14990" y="69751"/>
                  </a:cubicBezTo>
                  <a:cubicBezTo>
                    <a:pt x="9610" y="59528"/>
                    <a:pt x="5574" y="48767"/>
                    <a:pt x="2615" y="37737"/>
                  </a:cubicBezTo>
                  <a:cubicBezTo>
                    <a:pt x="2077" y="33702"/>
                    <a:pt x="1539" y="29397"/>
                    <a:pt x="732" y="25362"/>
                  </a:cubicBezTo>
                  <a:cubicBezTo>
                    <a:pt x="194" y="22403"/>
                    <a:pt x="1001" y="20788"/>
                    <a:pt x="3960" y="20250"/>
                  </a:cubicBezTo>
                  <a:cubicBezTo>
                    <a:pt x="6112" y="22134"/>
                    <a:pt x="5574" y="25093"/>
                    <a:pt x="6650" y="27514"/>
                  </a:cubicBezTo>
                  <a:cubicBezTo>
                    <a:pt x="5574" y="24286"/>
                    <a:pt x="5036" y="21057"/>
                    <a:pt x="4767" y="17829"/>
                  </a:cubicBezTo>
                  <a:cubicBezTo>
                    <a:pt x="4229" y="12718"/>
                    <a:pt x="5574" y="7606"/>
                    <a:pt x="6650" y="2764"/>
                  </a:cubicBezTo>
                  <a:cubicBezTo>
                    <a:pt x="6381" y="881"/>
                    <a:pt x="6381" y="-1003"/>
                    <a:pt x="9341" y="612"/>
                  </a:cubicBezTo>
                  <a:cubicBezTo>
                    <a:pt x="7457" y="8951"/>
                    <a:pt x="9610" y="17022"/>
                    <a:pt x="11762" y="25093"/>
                  </a:cubicBezTo>
                  <a:cubicBezTo>
                    <a:pt x="12300" y="27245"/>
                    <a:pt x="12838" y="29397"/>
                    <a:pt x="13376" y="31818"/>
                  </a:cubicBezTo>
                  <a:cubicBezTo>
                    <a:pt x="13914" y="33702"/>
                    <a:pt x="16066" y="34778"/>
                    <a:pt x="16335" y="36930"/>
                  </a:cubicBezTo>
                  <a:cubicBezTo>
                    <a:pt x="16335" y="42579"/>
                    <a:pt x="17680" y="47960"/>
                    <a:pt x="20371" y="53071"/>
                  </a:cubicBezTo>
                  <a:cubicBezTo>
                    <a:pt x="27365" y="66523"/>
                    <a:pt x="33822" y="79974"/>
                    <a:pt x="41893" y="92887"/>
                  </a:cubicBezTo>
                  <a:cubicBezTo>
                    <a:pt x="40278" y="94770"/>
                    <a:pt x="38126" y="94232"/>
                    <a:pt x="36243" y="93425"/>
                  </a:cubicBezTo>
                  <a:cubicBezTo>
                    <a:pt x="29517" y="88583"/>
                    <a:pt x="27634" y="80512"/>
                    <a:pt x="23330" y="74055"/>
                  </a:cubicBezTo>
                  <a:cubicBezTo>
                    <a:pt x="23061" y="75132"/>
                    <a:pt x="23599" y="76746"/>
                    <a:pt x="23868" y="78091"/>
                  </a:cubicBezTo>
                  <a:cubicBezTo>
                    <a:pt x="25482" y="85355"/>
                    <a:pt x="25482" y="85355"/>
                    <a:pt x="18218" y="84547"/>
                  </a:cubicBezTo>
                  <a:cubicBezTo>
                    <a:pt x="17142" y="86969"/>
                    <a:pt x="20102" y="89659"/>
                    <a:pt x="18487" y="92080"/>
                  </a:cubicBezTo>
                  <a:cubicBezTo>
                    <a:pt x="16335" y="92618"/>
                    <a:pt x="14721" y="91542"/>
                    <a:pt x="13107" y="91004"/>
                  </a:cubicBezTo>
                  <a:cubicBezTo>
                    <a:pt x="10417" y="87507"/>
                    <a:pt x="9341" y="83202"/>
                    <a:pt x="7726" y="79167"/>
                  </a:cubicBezTo>
                  <a:cubicBezTo>
                    <a:pt x="7188" y="77822"/>
                    <a:pt x="6919" y="76208"/>
                    <a:pt x="8534" y="75132"/>
                  </a:cubicBezTo>
                  <a:cubicBezTo>
                    <a:pt x="9072" y="74862"/>
                    <a:pt x="10148" y="75401"/>
                    <a:pt x="9879" y="75132"/>
                  </a:cubicBezTo>
                  <a:cubicBezTo>
                    <a:pt x="6919" y="71096"/>
                    <a:pt x="5036" y="66792"/>
                    <a:pt x="2346" y="62487"/>
                  </a:cubicBezTo>
                  <a:cubicBezTo>
                    <a:pt x="1001" y="59528"/>
                    <a:pt x="-882" y="57376"/>
                    <a:pt x="463" y="54417"/>
                  </a:cubicBezTo>
                  <a:close/>
                </a:path>
              </a:pathLst>
            </a:custGeom>
            <a:solidFill>
              <a:srgbClr val="759D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0" name="Полилиния: фигура 1229">
              <a:extLst>
                <a:ext uri="{FF2B5EF4-FFF2-40B4-BE49-F238E27FC236}">
                  <a16:creationId xmlns:a16="http://schemas.microsoft.com/office/drawing/2014/main" id="{82C96453-6FFA-24DC-0AF5-D6E321A0E26F}"/>
                </a:ext>
              </a:extLst>
            </p:cNvPr>
            <p:cNvSpPr/>
            <p:nvPr/>
          </p:nvSpPr>
          <p:spPr>
            <a:xfrm>
              <a:off x="4450575" y="7157390"/>
              <a:ext cx="79994" cy="41334"/>
            </a:xfrm>
            <a:custGeom>
              <a:avLst/>
              <a:gdLst>
                <a:gd name="connsiteX0" fmla="*/ 60943 w 79994"/>
                <a:gd name="connsiteY0" fmla="*/ 16861 h 41334"/>
                <a:gd name="connsiteX1" fmla="*/ 30543 w 79994"/>
                <a:gd name="connsiteY1" fmla="*/ 37038 h 41334"/>
                <a:gd name="connsiteX2" fmla="*/ 25701 w 79994"/>
                <a:gd name="connsiteY2" fmla="*/ 40535 h 41334"/>
                <a:gd name="connsiteX3" fmla="*/ 23279 w 79994"/>
                <a:gd name="connsiteY3" fmla="*/ 40804 h 41334"/>
                <a:gd name="connsiteX4" fmla="*/ 24086 w 79994"/>
                <a:gd name="connsiteY4" fmla="*/ 38383 h 41334"/>
                <a:gd name="connsiteX5" fmla="*/ 44532 w 79994"/>
                <a:gd name="connsiteY5" fmla="*/ 20358 h 41334"/>
                <a:gd name="connsiteX6" fmla="*/ 3640 w 79994"/>
                <a:gd name="connsiteY6" fmla="*/ 24932 h 41334"/>
                <a:gd name="connsiteX7" fmla="*/ 38883 w 79994"/>
                <a:gd name="connsiteY7" fmla="*/ 15516 h 41334"/>
                <a:gd name="connsiteX8" fmla="*/ 38883 w 79994"/>
                <a:gd name="connsiteY8" fmla="*/ 13902 h 41334"/>
                <a:gd name="connsiteX9" fmla="*/ 10635 w 79994"/>
                <a:gd name="connsiteY9" fmla="*/ 12288 h 41334"/>
                <a:gd name="connsiteX10" fmla="*/ 1757 w 79994"/>
                <a:gd name="connsiteY10" fmla="*/ 10404 h 41334"/>
                <a:gd name="connsiteX11" fmla="*/ 143 w 79994"/>
                <a:gd name="connsiteY11" fmla="*/ 7983 h 41334"/>
                <a:gd name="connsiteX12" fmla="*/ 2564 w 79994"/>
                <a:gd name="connsiteY12" fmla="*/ 7176 h 41334"/>
                <a:gd name="connsiteX13" fmla="*/ 49375 w 79994"/>
                <a:gd name="connsiteY13" fmla="*/ 10404 h 41334"/>
                <a:gd name="connsiteX14" fmla="*/ 55831 w 79994"/>
                <a:gd name="connsiteY14" fmla="*/ 9866 h 41334"/>
                <a:gd name="connsiteX15" fmla="*/ 74663 w 79994"/>
                <a:gd name="connsiteY15" fmla="*/ 988 h 41334"/>
                <a:gd name="connsiteX16" fmla="*/ 79237 w 79994"/>
                <a:gd name="connsiteY16" fmla="*/ 719 h 41334"/>
                <a:gd name="connsiteX17" fmla="*/ 78698 w 79994"/>
                <a:gd name="connsiteY17" fmla="*/ 5293 h 41334"/>
                <a:gd name="connsiteX18" fmla="*/ 66861 w 79994"/>
                <a:gd name="connsiteY18" fmla="*/ 14171 h 41334"/>
                <a:gd name="connsiteX19" fmla="*/ 60943 w 79994"/>
                <a:gd name="connsiteY19" fmla="*/ 16861 h 41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9994" h="41334">
                  <a:moveTo>
                    <a:pt x="60943" y="16861"/>
                  </a:moveTo>
                  <a:cubicBezTo>
                    <a:pt x="50720" y="23318"/>
                    <a:pt x="40228" y="29505"/>
                    <a:pt x="30543" y="37038"/>
                  </a:cubicBezTo>
                  <a:cubicBezTo>
                    <a:pt x="28391" y="37576"/>
                    <a:pt x="27315" y="39459"/>
                    <a:pt x="25701" y="40535"/>
                  </a:cubicBezTo>
                  <a:cubicBezTo>
                    <a:pt x="24893" y="41073"/>
                    <a:pt x="24086" y="41880"/>
                    <a:pt x="23279" y="40804"/>
                  </a:cubicBezTo>
                  <a:cubicBezTo>
                    <a:pt x="22741" y="39997"/>
                    <a:pt x="24086" y="39190"/>
                    <a:pt x="24086" y="38383"/>
                  </a:cubicBezTo>
                  <a:cubicBezTo>
                    <a:pt x="29198" y="30581"/>
                    <a:pt x="37269" y="26008"/>
                    <a:pt x="44532" y="20358"/>
                  </a:cubicBezTo>
                  <a:cubicBezTo>
                    <a:pt x="30812" y="23587"/>
                    <a:pt x="17630" y="28967"/>
                    <a:pt x="3640" y="24932"/>
                  </a:cubicBezTo>
                  <a:cubicBezTo>
                    <a:pt x="14940" y="20358"/>
                    <a:pt x="27584" y="20896"/>
                    <a:pt x="38883" y="15516"/>
                  </a:cubicBezTo>
                  <a:cubicBezTo>
                    <a:pt x="40228" y="14978"/>
                    <a:pt x="40497" y="14440"/>
                    <a:pt x="38883" y="13902"/>
                  </a:cubicBezTo>
                  <a:cubicBezTo>
                    <a:pt x="29467" y="12019"/>
                    <a:pt x="20051" y="13902"/>
                    <a:pt x="10635" y="12288"/>
                  </a:cubicBezTo>
                  <a:cubicBezTo>
                    <a:pt x="7676" y="11749"/>
                    <a:pt x="4717" y="11211"/>
                    <a:pt x="1757" y="10404"/>
                  </a:cubicBezTo>
                  <a:cubicBezTo>
                    <a:pt x="681" y="10135"/>
                    <a:pt x="-395" y="9328"/>
                    <a:pt x="143" y="7983"/>
                  </a:cubicBezTo>
                  <a:cubicBezTo>
                    <a:pt x="412" y="7445"/>
                    <a:pt x="1757" y="7176"/>
                    <a:pt x="2564" y="7176"/>
                  </a:cubicBezTo>
                  <a:cubicBezTo>
                    <a:pt x="18168" y="9328"/>
                    <a:pt x="33771" y="8252"/>
                    <a:pt x="49375" y="10404"/>
                  </a:cubicBezTo>
                  <a:cubicBezTo>
                    <a:pt x="51527" y="10673"/>
                    <a:pt x="53948" y="11480"/>
                    <a:pt x="55831" y="9866"/>
                  </a:cubicBezTo>
                  <a:cubicBezTo>
                    <a:pt x="62019" y="6907"/>
                    <a:pt x="68476" y="3948"/>
                    <a:pt x="74663" y="988"/>
                  </a:cubicBezTo>
                  <a:cubicBezTo>
                    <a:pt x="76277" y="181"/>
                    <a:pt x="77891" y="-626"/>
                    <a:pt x="79237" y="719"/>
                  </a:cubicBezTo>
                  <a:cubicBezTo>
                    <a:pt x="80851" y="2334"/>
                    <a:pt x="79506" y="3679"/>
                    <a:pt x="78698" y="5293"/>
                  </a:cubicBezTo>
                  <a:cubicBezTo>
                    <a:pt x="76008" y="10135"/>
                    <a:pt x="70897" y="11480"/>
                    <a:pt x="66861" y="14171"/>
                  </a:cubicBezTo>
                  <a:cubicBezTo>
                    <a:pt x="64978" y="14709"/>
                    <a:pt x="62826" y="15785"/>
                    <a:pt x="60943" y="16861"/>
                  </a:cubicBezTo>
                  <a:close/>
                </a:path>
              </a:pathLst>
            </a:custGeom>
            <a:solidFill>
              <a:srgbClr val="9ABF5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1" name="Полилиния: фигура 1230">
              <a:extLst>
                <a:ext uri="{FF2B5EF4-FFF2-40B4-BE49-F238E27FC236}">
                  <a16:creationId xmlns:a16="http://schemas.microsoft.com/office/drawing/2014/main" id="{EA7C160D-C79B-E00C-AF02-51FE2BB81336}"/>
                </a:ext>
              </a:extLst>
            </p:cNvPr>
            <p:cNvSpPr/>
            <p:nvPr/>
          </p:nvSpPr>
          <p:spPr>
            <a:xfrm>
              <a:off x="4523151" y="7035972"/>
              <a:ext cx="12261" cy="85011"/>
            </a:xfrm>
            <a:custGeom>
              <a:avLst/>
              <a:gdLst>
                <a:gd name="connsiteX0" fmla="*/ 7737 w 12261"/>
                <a:gd name="connsiteY0" fmla="*/ 85012 h 85011"/>
                <a:gd name="connsiteX1" fmla="*/ 7737 w 12261"/>
                <a:gd name="connsiteY1" fmla="*/ 0 h 85011"/>
                <a:gd name="connsiteX2" fmla="*/ 9620 w 12261"/>
                <a:gd name="connsiteY2" fmla="*/ 34973 h 85011"/>
                <a:gd name="connsiteX3" fmla="*/ 10427 w 12261"/>
                <a:gd name="connsiteY3" fmla="*/ 51115 h 85011"/>
                <a:gd name="connsiteX4" fmla="*/ 11772 w 12261"/>
                <a:gd name="connsiteY4" fmla="*/ 60262 h 85011"/>
                <a:gd name="connsiteX5" fmla="*/ 9351 w 12261"/>
                <a:gd name="connsiteY5" fmla="*/ 78286 h 85011"/>
                <a:gd name="connsiteX6" fmla="*/ 7737 w 12261"/>
                <a:gd name="connsiteY6" fmla="*/ 85012 h 85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" h="85011">
                  <a:moveTo>
                    <a:pt x="7737" y="85012"/>
                  </a:moveTo>
                  <a:cubicBezTo>
                    <a:pt x="-5446" y="56495"/>
                    <a:pt x="742" y="28248"/>
                    <a:pt x="7737" y="0"/>
                  </a:cubicBezTo>
                  <a:cubicBezTo>
                    <a:pt x="8813" y="11568"/>
                    <a:pt x="15269" y="22867"/>
                    <a:pt x="9620" y="34973"/>
                  </a:cubicBezTo>
                  <a:cubicBezTo>
                    <a:pt x="7199" y="40085"/>
                    <a:pt x="7199" y="46003"/>
                    <a:pt x="10427" y="51115"/>
                  </a:cubicBezTo>
                  <a:cubicBezTo>
                    <a:pt x="12041" y="53805"/>
                    <a:pt x="12848" y="56764"/>
                    <a:pt x="11772" y="60262"/>
                  </a:cubicBezTo>
                  <a:cubicBezTo>
                    <a:pt x="9889" y="66180"/>
                    <a:pt x="10158" y="72099"/>
                    <a:pt x="9351" y="78286"/>
                  </a:cubicBezTo>
                  <a:cubicBezTo>
                    <a:pt x="9351" y="80439"/>
                    <a:pt x="9620" y="82860"/>
                    <a:pt x="7737" y="85012"/>
                  </a:cubicBezTo>
                  <a:close/>
                </a:path>
              </a:pathLst>
            </a:custGeom>
            <a:solidFill>
              <a:srgbClr val="749C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2" name="Полилиния: фигура 1231">
              <a:extLst>
                <a:ext uri="{FF2B5EF4-FFF2-40B4-BE49-F238E27FC236}">
                  <a16:creationId xmlns:a16="http://schemas.microsoft.com/office/drawing/2014/main" id="{8DA598A2-4F17-129A-ACBA-5780CF628100}"/>
                </a:ext>
              </a:extLst>
            </p:cNvPr>
            <p:cNvSpPr/>
            <p:nvPr/>
          </p:nvSpPr>
          <p:spPr>
            <a:xfrm>
              <a:off x="4540841" y="6948846"/>
              <a:ext cx="45852" cy="27634"/>
            </a:xfrm>
            <a:custGeom>
              <a:avLst/>
              <a:gdLst>
                <a:gd name="connsiteX0" fmla="*/ 0 w 45852"/>
                <a:gd name="connsiteY0" fmla="*/ 23905 h 27634"/>
                <a:gd name="connsiteX1" fmla="*/ 15872 w 45852"/>
                <a:gd name="connsiteY1" fmla="*/ 5880 h 27634"/>
                <a:gd name="connsiteX2" fmla="*/ 38471 w 45852"/>
                <a:gd name="connsiteY2" fmla="*/ 231 h 27634"/>
                <a:gd name="connsiteX3" fmla="*/ 45465 w 45852"/>
                <a:gd name="connsiteY3" fmla="*/ 3728 h 27634"/>
                <a:gd name="connsiteX4" fmla="*/ 42237 w 45852"/>
                <a:gd name="connsiteY4" fmla="*/ 10185 h 27634"/>
                <a:gd name="connsiteX5" fmla="*/ 25557 w 45852"/>
                <a:gd name="connsiteY5" fmla="*/ 16910 h 27634"/>
                <a:gd name="connsiteX6" fmla="*/ 19101 w 45852"/>
                <a:gd name="connsiteY6" fmla="*/ 20139 h 27634"/>
                <a:gd name="connsiteX7" fmla="*/ 12644 w 45852"/>
                <a:gd name="connsiteY7" fmla="*/ 25250 h 27634"/>
                <a:gd name="connsiteX8" fmla="*/ 0 w 45852"/>
                <a:gd name="connsiteY8" fmla="*/ 23905 h 2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852" h="27634">
                  <a:moveTo>
                    <a:pt x="0" y="23905"/>
                  </a:moveTo>
                  <a:cubicBezTo>
                    <a:pt x="269" y="17448"/>
                    <a:pt x="8340" y="8570"/>
                    <a:pt x="15872" y="5880"/>
                  </a:cubicBezTo>
                  <a:cubicBezTo>
                    <a:pt x="23136" y="3190"/>
                    <a:pt x="30938" y="2383"/>
                    <a:pt x="38471" y="231"/>
                  </a:cubicBezTo>
                  <a:cubicBezTo>
                    <a:pt x="41430" y="-576"/>
                    <a:pt x="44120" y="769"/>
                    <a:pt x="45465" y="3728"/>
                  </a:cubicBezTo>
                  <a:cubicBezTo>
                    <a:pt x="46810" y="6956"/>
                    <a:pt x="44389" y="8570"/>
                    <a:pt x="42237" y="10185"/>
                  </a:cubicBezTo>
                  <a:cubicBezTo>
                    <a:pt x="37125" y="13682"/>
                    <a:pt x="30938" y="14220"/>
                    <a:pt x="25557" y="16910"/>
                  </a:cubicBezTo>
                  <a:cubicBezTo>
                    <a:pt x="23405" y="17986"/>
                    <a:pt x="20715" y="17986"/>
                    <a:pt x="19101" y="20139"/>
                  </a:cubicBezTo>
                  <a:cubicBezTo>
                    <a:pt x="16949" y="21753"/>
                    <a:pt x="14796" y="23636"/>
                    <a:pt x="12644" y="25250"/>
                  </a:cubicBezTo>
                  <a:cubicBezTo>
                    <a:pt x="7802" y="28747"/>
                    <a:pt x="4304" y="28478"/>
                    <a:pt x="0" y="23905"/>
                  </a:cubicBezTo>
                  <a:close/>
                </a:path>
              </a:pathLst>
            </a:custGeom>
            <a:solidFill>
              <a:srgbClr val="D4EBA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3" name="Полилиния: фигура 1232">
              <a:extLst>
                <a:ext uri="{FF2B5EF4-FFF2-40B4-BE49-F238E27FC236}">
                  <a16:creationId xmlns:a16="http://schemas.microsoft.com/office/drawing/2014/main" id="{3C31BDCB-63B1-BEE6-CFC1-9D2C28DD4C58}"/>
                </a:ext>
              </a:extLst>
            </p:cNvPr>
            <p:cNvSpPr/>
            <p:nvPr/>
          </p:nvSpPr>
          <p:spPr>
            <a:xfrm>
              <a:off x="4629081" y="7299348"/>
              <a:ext cx="18799" cy="50751"/>
            </a:xfrm>
            <a:custGeom>
              <a:avLst/>
              <a:gdLst>
                <a:gd name="connsiteX0" fmla="*/ 16949 w 18799"/>
                <a:gd name="connsiteY0" fmla="*/ 15873 h 50751"/>
                <a:gd name="connsiteX1" fmla="*/ 15604 w 18799"/>
                <a:gd name="connsiteY1" fmla="*/ 46272 h 50751"/>
                <a:gd name="connsiteX2" fmla="*/ 6995 w 18799"/>
                <a:gd name="connsiteY2" fmla="*/ 50039 h 50751"/>
                <a:gd name="connsiteX3" fmla="*/ 1614 w 18799"/>
                <a:gd name="connsiteY3" fmla="*/ 40085 h 50751"/>
                <a:gd name="connsiteX4" fmla="*/ 0 w 18799"/>
                <a:gd name="connsiteY4" fmla="*/ 0 h 50751"/>
                <a:gd name="connsiteX5" fmla="*/ 11299 w 18799"/>
                <a:gd name="connsiteY5" fmla="*/ 12913 h 50751"/>
                <a:gd name="connsiteX6" fmla="*/ 16949 w 18799"/>
                <a:gd name="connsiteY6" fmla="*/ 15873 h 50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799" h="50751">
                  <a:moveTo>
                    <a:pt x="16949" y="15873"/>
                  </a:moveTo>
                  <a:cubicBezTo>
                    <a:pt x="19101" y="26095"/>
                    <a:pt x="20177" y="36318"/>
                    <a:pt x="15604" y="46272"/>
                  </a:cubicBezTo>
                  <a:cubicBezTo>
                    <a:pt x="13720" y="50577"/>
                    <a:pt x="11837" y="51653"/>
                    <a:pt x="6995" y="50039"/>
                  </a:cubicBezTo>
                  <a:cubicBezTo>
                    <a:pt x="1345" y="48156"/>
                    <a:pt x="0" y="45734"/>
                    <a:pt x="1614" y="40085"/>
                  </a:cubicBezTo>
                  <a:cubicBezTo>
                    <a:pt x="5111" y="26634"/>
                    <a:pt x="4035" y="13182"/>
                    <a:pt x="0" y="0"/>
                  </a:cubicBezTo>
                  <a:cubicBezTo>
                    <a:pt x="3766" y="4304"/>
                    <a:pt x="7533" y="8609"/>
                    <a:pt x="11299" y="12913"/>
                  </a:cubicBezTo>
                  <a:cubicBezTo>
                    <a:pt x="12913" y="14796"/>
                    <a:pt x="14258" y="16411"/>
                    <a:pt x="16949" y="15873"/>
                  </a:cubicBezTo>
                  <a:close/>
                </a:path>
              </a:pathLst>
            </a:custGeom>
            <a:solidFill>
              <a:srgbClr val="6DA2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4" name="Полилиния: фигура 1233">
              <a:extLst>
                <a:ext uri="{FF2B5EF4-FFF2-40B4-BE49-F238E27FC236}">
                  <a16:creationId xmlns:a16="http://schemas.microsoft.com/office/drawing/2014/main" id="{5DE2C7E8-3C1C-D356-9C97-EC33710E08C0}"/>
                </a:ext>
              </a:extLst>
            </p:cNvPr>
            <p:cNvSpPr/>
            <p:nvPr/>
          </p:nvSpPr>
          <p:spPr>
            <a:xfrm>
              <a:off x="4786290" y="6772246"/>
              <a:ext cx="86259" cy="28401"/>
            </a:xfrm>
            <a:custGeom>
              <a:avLst/>
              <a:gdLst>
                <a:gd name="connsiteX0" fmla="*/ 86260 w 86259"/>
                <a:gd name="connsiteY0" fmla="*/ 26984 h 28401"/>
                <a:gd name="connsiteX1" fmla="*/ 72809 w 86259"/>
                <a:gd name="connsiteY1" fmla="*/ 25370 h 28401"/>
                <a:gd name="connsiteX2" fmla="*/ 69042 w 86259"/>
                <a:gd name="connsiteY2" fmla="*/ 24294 h 28401"/>
                <a:gd name="connsiteX3" fmla="*/ 55860 w 86259"/>
                <a:gd name="connsiteY3" fmla="*/ 20258 h 28401"/>
                <a:gd name="connsiteX4" fmla="*/ 34338 w 86259"/>
                <a:gd name="connsiteY4" fmla="*/ 9228 h 28401"/>
                <a:gd name="connsiteX5" fmla="*/ 6090 w 86259"/>
                <a:gd name="connsiteY5" fmla="*/ 6807 h 28401"/>
                <a:gd name="connsiteX6" fmla="*/ 710 w 86259"/>
                <a:gd name="connsiteY6" fmla="*/ 5193 h 28401"/>
                <a:gd name="connsiteX7" fmla="*/ 710 w 86259"/>
                <a:gd name="connsiteY7" fmla="*/ 3579 h 28401"/>
                <a:gd name="connsiteX8" fmla="*/ 60433 w 86259"/>
                <a:gd name="connsiteY8" fmla="*/ 12188 h 28401"/>
                <a:gd name="connsiteX9" fmla="*/ 86260 w 86259"/>
                <a:gd name="connsiteY9" fmla="*/ 26984 h 28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9" h="28401">
                  <a:moveTo>
                    <a:pt x="86260" y="26984"/>
                  </a:moveTo>
                  <a:cubicBezTo>
                    <a:pt x="81686" y="28598"/>
                    <a:pt x="77113" y="29674"/>
                    <a:pt x="72809" y="25370"/>
                  </a:cubicBezTo>
                  <a:cubicBezTo>
                    <a:pt x="72001" y="24563"/>
                    <a:pt x="70387" y="24294"/>
                    <a:pt x="69042" y="24294"/>
                  </a:cubicBezTo>
                  <a:cubicBezTo>
                    <a:pt x="63931" y="24832"/>
                    <a:pt x="59895" y="22949"/>
                    <a:pt x="55860" y="20258"/>
                  </a:cubicBezTo>
                  <a:cubicBezTo>
                    <a:pt x="49134" y="15685"/>
                    <a:pt x="41871" y="11381"/>
                    <a:pt x="34338" y="9228"/>
                  </a:cubicBezTo>
                  <a:cubicBezTo>
                    <a:pt x="25191" y="6807"/>
                    <a:pt x="16044" y="1158"/>
                    <a:pt x="6090" y="6807"/>
                  </a:cubicBezTo>
                  <a:cubicBezTo>
                    <a:pt x="4207" y="6269"/>
                    <a:pt x="2593" y="5731"/>
                    <a:pt x="710" y="5193"/>
                  </a:cubicBezTo>
                  <a:cubicBezTo>
                    <a:pt x="-366" y="4655"/>
                    <a:pt x="-97" y="4117"/>
                    <a:pt x="710" y="3579"/>
                  </a:cubicBezTo>
                  <a:cubicBezTo>
                    <a:pt x="21963" y="-3147"/>
                    <a:pt x="41871" y="-457"/>
                    <a:pt x="60433" y="12188"/>
                  </a:cubicBezTo>
                  <a:cubicBezTo>
                    <a:pt x="68773" y="18106"/>
                    <a:pt x="78458" y="20797"/>
                    <a:pt x="86260" y="26984"/>
                  </a:cubicBezTo>
                  <a:close/>
                </a:path>
              </a:pathLst>
            </a:custGeom>
            <a:solidFill>
              <a:srgbClr val="9ABF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5" name="Полилиния: фигура 1234">
              <a:extLst>
                <a:ext uri="{FF2B5EF4-FFF2-40B4-BE49-F238E27FC236}">
                  <a16:creationId xmlns:a16="http://schemas.microsoft.com/office/drawing/2014/main" id="{43E16BF8-9A09-6C2C-3D07-68BAFA34C5B8}"/>
                </a:ext>
              </a:extLst>
            </p:cNvPr>
            <p:cNvSpPr/>
            <p:nvPr/>
          </p:nvSpPr>
          <p:spPr>
            <a:xfrm>
              <a:off x="4433352" y="7102399"/>
              <a:ext cx="82823" cy="50061"/>
            </a:xfrm>
            <a:custGeom>
              <a:avLst/>
              <a:gdLst>
                <a:gd name="connsiteX0" fmla="*/ 37005 w 82823"/>
                <a:gd name="connsiteY0" fmla="*/ 18854 h 50061"/>
                <a:gd name="connsiteX1" fmla="*/ 13599 w 82823"/>
                <a:gd name="connsiteY1" fmla="*/ 35265 h 50061"/>
                <a:gd name="connsiteX2" fmla="*/ 3915 w 82823"/>
                <a:gd name="connsiteY2" fmla="*/ 47371 h 50061"/>
                <a:gd name="connsiteX3" fmla="*/ 955 w 82823"/>
                <a:gd name="connsiteY3" fmla="*/ 49792 h 50061"/>
                <a:gd name="connsiteX4" fmla="*/ 1224 w 82823"/>
                <a:gd name="connsiteY4" fmla="*/ 45219 h 50061"/>
                <a:gd name="connsiteX5" fmla="*/ 32700 w 82823"/>
                <a:gd name="connsiteY5" fmla="*/ 16971 h 50061"/>
                <a:gd name="connsiteX6" fmla="*/ 25168 w 82823"/>
                <a:gd name="connsiteY6" fmla="*/ 17509 h 50061"/>
                <a:gd name="connsiteX7" fmla="*/ 21401 w 82823"/>
                <a:gd name="connsiteY7" fmla="*/ 16971 h 50061"/>
                <a:gd name="connsiteX8" fmla="*/ 22477 w 82823"/>
                <a:gd name="connsiteY8" fmla="*/ 13743 h 50061"/>
                <a:gd name="connsiteX9" fmla="*/ 20594 w 82823"/>
                <a:gd name="connsiteY9" fmla="*/ 4865 h 50061"/>
                <a:gd name="connsiteX10" fmla="*/ 13061 w 82823"/>
                <a:gd name="connsiteY10" fmla="*/ 560 h 50061"/>
                <a:gd name="connsiteX11" fmla="*/ 27320 w 82823"/>
                <a:gd name="connsiteY11" fmla="*/ 3789 h 50061"/>
                <a:gd name="connsiteX12" fmla="*/ 40502 w 82823"/>
                <a:gd name="connsiteY12" fmla="*/ 9976 h 50061"/>
                <a:gd name="connsiteX13" fmla="*/ 60679 w 82823"/>
                <a:gd name="connsiteY13" fmla="*/ 8900 h 50061"/>
                <a:gd name="connsiteX14" fmla="*/ 79511 w 82823"/>
                <a:gd name="connsiteY14" fmla="*/ 11591 h 50061"/>
                <a:gd name="connsiteX15" fmla="*/ 82739 w 82823"/>
                <a:gd name="connsiteY15" fmla="*/ 14819 h 50061"/>
                <a:gd name="connsiteX16" fmla="*/ 78435 w 82823"/>
                <a:gd name="connsiteY16" fmla="*/ 15088 h 50061"/>
                <a:gd name="connsiteX17" fmla="*/ 42385 w 82823"/>
                <a:gd name="connsiteY17" fmla="*/ 15895 h 50061"/>
                <a:gd name="connsiteX18" fmla="*/ 37005 w 82823"/>
                <a:gd name="connsiteY18" fmla="*/ 18854 h 50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2823" h="50061">
                  <a:moveTo>
                    <a:pt x="37005" y="18854"/>
                  </a:moveTo>
                  <a:cubicBezTo>
                    <a:pt x="29203" y="24235"/>
                    <a:pt x="21132" y="29615"/>
                    <a:pt x="13599" y="35265"/>
                  </a:cubicBezTo>
                  <a:cubicBezTo>
                    <a:pt x="9295" y="38493"/>
                    <a:pt x="6874" y="43336"/>
                    <a:pt x="3915" y="47371"/>
                  </a:cubicBezTo>
                  <a:cubicBezTo>
                    <a:pt x="3107" y="48447"/>
                    <a:pt x="2838" y="50868"/>
                    <a:pt x="955" y="49792"/>
                  </a:cubicBezTo>
                  <a:cubicBezTo>
                    <a:pt x="-928" y="48716"/>
                    <a:pt x="417" y="46833"/>
                    <a:pt x="1224" y="45219"/>
                  </a:cubicBezTo>
                  <a:cubicBezTo>
                    <a:pt x="7412" y="31498"/>
                    <a:pt x="19518" y="24235"/>
                    <a:pt x="32700" y="16971"/>
                  </a:cubicBezTo>
                  <a:cubicBezTo>
                    <a:pt x="29472" y="15626"/>
                    <a:pt x="27320" y="17240"/>
                    <a:pt x="25168" y="17509"/>
                  </a:cubicBezTo>
                  <a:cubicBezTo>
                    <a:pt x="23822" y="17778"/>
                    <a:pt x="22477" y="18047"/>
                    <a:pt x="21401" y="16971"/>
                  </a:cubicBezTo>
                  <a:cubicBezTo>
                    <a:pt x="20325" y="15626"/>
                    <a:pt x="21401" y="14550"/>
                    <a:pt x="22477" y="13743"/>
                  </a:cubicBezTo>
                  <a:cubicBezTo>
                    <a:pt x="25975" y="9976"/>
                    <a:pt x="26513" y="7017"/>
                    <a:pt x="20594" y="4865"/>
                  </a:cubicBezTo>
                  <a:cubicBezTo>
                    <a:pt x="17904" y="3789"/>
                    <a:pt x="16828" y="22"/>
                    <a:pt x="13061" y="560"/>
                  </a:cubicBezTo>
                  <a:cubicBezTo>
                    <a:pt x="18711" y="-785"/>
                    <a:pt x="23553" y="291"/>
                    <a:pt x="27320" y="3789"/>
                  </a:cubicBezTo>
                  <a:cubicBezTo>
                    <a:pt x="31086" y="7286"/>
                    <a:pt x="35660" y="8900"/>
                    <a:pt x="40502" y="9976"/>
                  </a:cubicBezTo>
                  <a:cubicBezTo>
                    <a:pt x="47228" y="11321"/>
                    <a:pt x="53953" y="9438"/>
                    <a:pt x="60679" y="8900"/>
                  </a:cubicBezTo>
                  <a:cubicBezTo>
                    <a:pt x="67136" y="8362"/>
                    <a:pt x="73323" y="9976"/>
                    <a:pt x="79511" y="11591"/>
                  </a:cubicBezTo>
                  <a:cubicBezTo>
                    <a:pt x="81125" y="12129"/>
                    <a:pt x="83277" y="12936"/>
                    <a:pt x="82739" y="14819"/>
                  </a:cubicBezTo>
                  <a:cubicBezTo>
                    <a:pt x="81932" y="17240"/>
                    <a:pt x="79780" y="15357"/>
                    <a:pt x="78435" y="15088"/>
                  </a:cubicBezTo>
                  <a:cubicBezTo>
                    <a:pt x="66328" y="11321"/>
                    <a:pt x="54222" y="12129"/>
                    <a:pt x="42385" y="15895"/>
                  </a:cubicBezTo>
                  <a:cubicBezTo>
                    <a:pt x="40502" y="16702"/>
                    <a:pt x="39695" y="19392"/>
                    <a:pt x="37005" y="18854"/>
                  </a:cubicBezTo>
                  <a:close/>
                </a:path>
              </a:pathLst>
            </a:custGeom>
            <a:solidFill>
              <a:srgbClr val="99BF5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6" name="Полилиния: фигура 1235">
              <a:extLst>
                <a:ext uri="{FF2B5EF4-FFF2-40B4-BE49-F238E27FC236}">
                  <a16:creationId xmlns:a16="http://schemas.microsoft.com/office/drawing/2014/main" id="{0263787F-C26A-0E26-06B3-F3392BF1C672}"/>
                </a:ext>
              </a:extLst>
            </p:cNvPr>
            <p:cNvSpPr/>
            <p:nvPr/>
          </p:nvSpPr>
          <p:spPr>
            <a:xfrm>
              <a:off x="4974884" y="7007725"/>
              <a:ext cx="10846" cy="97925"/>
            </a:xfrm>
            <a:custGeom>
              <a:avLst/>
              <a:gdLst>
                <a:gd name="connsiteX0" fmla="*/ 164 w 10846"/>
                <a:gd name="connsiteY0" fmla="*/ 13451 h 97925"/>
                <a:gd name="connsiteX1" fmla="*/ 3123 w 10846"/>
                <a:gd name="connsiteY1" fmla="*/ 0 h 97925"/>
                <a:gd name="connsiteX2" fmla="*/ 9580 w 10846"/>
                <a:gd name="connsiteY2" fmla="*/ 53536 h 97925"/>
                <a:gd name="connsiteX3" fmla="*/ 8503 w 10846"/>
                <a:gd name="connsiteY3" fmla="*/ 81246 h 97925"/>
                <a:gd name="connsiteX4" fmla="*/ 7965 w 10846"/>
                <a:gd name="connsiteY4" fmla="*/ 97925 h 97925"/>
                <a:gd name="connsiteX5" fmla="*/ 5544 w 10846"/>
                <a:gd name="connsiteY5" fmla="*/ 83129 h 97925"/>
                <a:gd name="connsiteX6" fmla="*/ 2585 w 10846"/>
                <a:gd name="connsiteY6" fmla="*/ 39009 h 97925"/>
                <a:gd name="connsiteX7" fmla="*/ 2316 w 10846"/>
                <a:gd name="connsiteY7" fmla="*/ 29055 h 97925"/>
                <a:gd name="connsiteX8" fmla="*/ 164 w 10846"/>
                <a:gd name="connsiteY8" fmla="*/ 13451 h 97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846" h="97925">
                  <a:moveTo>
                    <a:pt x="164" y="13451"/>
                  </a:moveTo>
                  <a:cubicBezTo>
                    <a:pt x="1240" y="8878"/>
                    <a:pt x="2047" y="4573"/>
                    <a:pt x="3123" y="0"/>
                  </a:cubicBezTo>
                  <a:cubicBezTo>
                    <a:pt x="9580" y="17218"/>
                    <a:pt x="12808" y="34973"/>
                    <a:pt x="9580" y="53536"/>
                  </a:cubicBezTo>
                  <a:cubicBezTo>
                    <a:pt x="7965" y="62683"/>
                    <a:pt x="7696" y="71830"/>
                    <a:pt x="8503" y="81246"/>
                  </a:cubicBezTo>
                  <a:cubicBezTo>
                    <a:pt x="9041" y="86895"/>
                    <a:pt x="8503" y="92545"/>
                    <a:pt x="7965" y="97925"/>
                  </a:cubicBezTo>
                  <a:cubicBezTo>
                    <a:pt x="4737" y="93352"/>
                    <a:pt x="5275" y="87971"/>
                    <a:pt x="5544" y="83129"/>
                  </a:cubicBezTo>
                  <a:cubicBezTo>
                    <a:pt x="6620" y="68332"/>
                    <a:pt x="5006" y="53536"/>
                    <a:pt x="2585" y="39009"/>
                  </a:cubicBezTo>
                  <a:cubicBezTo>
                    <a:pt x="2047" y="35780"/>
                    <a:pt x="2316" y="32283"/>
                    <a:pt x="2316" y="29055"/>
                  </a:cubicBezTo>
                  <a:cubicBezTo>
                    <a:pt x="433" y="24212"/>
                    <a:pt x="-374" y="18832"/>
                    <a:pt x="164" y="13451"/>
                  </a:cubicBezTo>
                  <a:close/>
                </a:path>
              </a:pathLst>
            </a:custGeom>
            <a:solidFill>
              <a:srgbClr val="749C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7" name="Полилиния: фигура 1236">
              <a:extLst>
                <a:ext uri="{FF2B5EF4-FFF2-40B4-BE49-F238E27FC236}">
                  <a16:creationId xmlns:a16="http://schemas.microsoft.com/office/drawing/2014/main" id="{A709C42D-E911-5A41-F027-C07CCA7D3D46}"/>
                </a:ext>
              </a:extLst>
            </p:cNvPr>
            <p:cNvSpPr/>
            <p:nvPr/>
          </p:nvSpPr>
          <p:spPr>
            <a:xfrm>
              <a:off x="4591487" y="7253076"/>
              <a:ext cx="14727" cy="48975"/>
            </a:xfrm>
            <a:custGeom>
              <a:avLst/>
              <a:gdLst>
                <a:gd name="connsiteX0" fmla="*/ 5850 w 14727"/>
                <a:gd name="connsiteY0" fmla="*/ 47348 h 48975"/>
                <a:gd name="connsiteX1" fmla="*/ 6926 w 14727"/>
                <a:gd name="connsiteY1" fmla="*/ 21253 h 48975"/>
                <a:gd name="connsiteX2" fmla="*/ 469 w 14727"/>
                <a:gd name="connsiteY2" fmla="*/ 3766 h 48975"/>
                <a:gd name="connsiteX3" fmla="*/ 1007 w 14727"/>
                <a:gd name="connsiteY3" fmla="*/ 807 h 48975"/>
                <a:gd name="connsiteX4" fmla="*/ 4505 w 14727"/>
                <a:gd name="connsiteY4" fmla="*/ 807 h 48975"/>
                <a:gd name="connsiteX5" fmla="*/ 9885 w 14727"/>
                <a:gd name="connsiteY5" fmla="*/ 8609 h 48975"/>
                <a:gd name="connsiteX6" fmla="*/ 13921 w 14727"/>
                <a:gd name="connsiteY6" fmla="*/ 33628 h 48975"/>
                <a:gd name="connsiteX7" fmla="*/ 14728 w 14727"/>
                <a:gd name="connsiteY7" fmla="*/ 36856 h 48975"/>
                <a:gd name="connsiteX8" fmla="*/ 12844 w 14727"/>
                <a:gd name="connsiteY8" fmla="*/ 44120 h 48975"/>
                <a:gd name="connsiteX9" fmla="*/ 10154 w 14727"/>
                <a:gd name="connsiteY9" fmla="*/ 47886 h 48975"/>
                <a:gd name="connsiteX10" fmla="*/ 9078 w 14727"/>
                <a:gd name="connsiteY10" fmla="*/ 48963 h 48975"/>
                <a:gd name="connsiteX11" fmla="*/ 5850 w 14727"/>
                <a:gd name="connsiteY11" fmla="*/ 47348 h 48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27" h="48975">
                  <a:moveTo>
                    <a:pt x="5850" y="47348"/>
                  </a:moveTo>
                  <a:cubicBezTo>
                    <a:pt x="8540" y="38740"/>
                    <a:pt x="8540" y="29862"/>
                    <a:pt x="6926" y="21253"/>
                  </a:cubicBezTo>
                  <a:cubicBezTo>
                    <a:pt x="5581" y="15065"/>
                    <a:pt x="5581" y="8340"/>
                    <a:pt x="469" y="3766"/>
                  </a:cubicBezTo>
                  <a:cubicBezTo>
                    <a:pt x="-338" y="2959"/>
                    <a:pt x="-69" y="1614"/>
                    <a:pt x="1007" y="807"/>
                  </a:cubicBezTo>
                  <a:cubicBezTo>
                    <a:pt x="2083" y="-269"/>
                    <a:pt x="3429" y="-269"/>
                    <a:pt x="4505" y="807"/>
                  </a:cubicBezTo>
                  <a:cubicBezTo>
                    <a:pt x="6926" y="2959"/>
                    <a:pt x="8809" y="5381"/>
                    <a:pt x="9885" y="8609"/>
                  </a:cubicBezTo>
                  <a:cubicBezTo>
                    <a:pt x="12306" y="16680"/>
                    <a:pt x="14190" y="25019"/>
                    <a:pt x="13921" y="33628"/>
                  </a:cubicBezTo>
                  <a:cubicBezTo>
                    <a:pt x="13921" y="34704"/>
                    <a:pt x="14459" y="35780"/>
                    <a:pt x="14728" y="36856"/>
                  </a:cubicBezTo>
                  <a:cubicBezTo>
                    <a:pt x="14459" y="39278"/>
                    <a:pt x="13921" y="41699"/>
                    <a:pt x="12844" y="44120"/>
                  </a:cubicBezTo>
                  <a:cubicBezTo>
                    <a:pt x="12037" y="45465"/>
                    <a:pt x="11230" y="46541"/>
                    <a:pt x="10154" y="47886"/>
                  </a:cubicBezTo>
                  <a:cubicBezTo>
                    <a:pt x="9885" y="48425"/>
                    <a:pt x="9616" y="48694"/>
                    <a:pt x="9078" y="48963"/>
                  </a:cubicBezTo>
                  <a:cubicBezTo>
                    <a:pt x="7195" y="48963"/>
                    <a:pt x="6119" y="49232"/>
                    <a:pt x="5850" y="47348"/>
                  </a:cubicBezTo>
                  <a:close/>
                </a:path>
              </a:pathLst>
            </a:custGeom>
            <a:solidFill>
              <a:srgbClr val="98BD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8" name="Полилиния: фигура 1237">
              <a:extLst>
                <a:ext uri="{FF2B5EF4-FFF2-40B4-BE49-F238E27FC236}">
                  <a16:creationId xmlns:a16="http://schemas.microsoft.com/office/drawing/2014/main" id="{899241EA-3739-785E-A79A-CEB17A05AAD3}"/>
                </a:ext>
              </a:extLst>
            </p:cNvPr>
            <p:cNvSpPr/>
            <p:nvPr/>
          </p:nvSpPr>
          <p:spPr>
            <a:xfrm>
              <a:off x="4555942" y="7214336"/>
              <a:ext cx="11810" cy="51921"/>
            </a:xfrm>
            <a:custGeom>
              <a:avLst/>
              <a:gdLst>
                <a:gd name="connsiteX0" fmla="*/ 5614 w 11810"/>
                <a:gd name="connsiteY0" fmla="*/ 44389 h 51921"/>
                <a:gd name="connsiteX1" fmla="*/ 234 w 11810"/>
                <a:gd name="connsiteY1" fmla="*/ 51922 h 51921"/>
                <a:gd name="connsiteX2" fmla="*/ 2655 w 11810"/>
                <a:gd name="connsiteY2" fmla="*/ 37932 h 51921"/>
                <a:gd name="connsiteX3" fmla="*/ 8035 w 11810"/>
                <a:gd name="connsiteY3" fmla="*/ 4035 h 51921"/>
                <a:gd name="connsiteX4" fmla="*/ 9650 w 11810"/>
                <a:gd name="connsiteY4" fmla="*/ 0 h 51921"/>
                <a:gd name="connsiteX5" fmla="*/ 11802 w 11810"/>
                <a:gd name="connsiteY5" fmla="*/ 4573 h 51921"/>
                <a:gd name="connsiteX6" fmla="*/ 5614 w 11810"/>
                <a:gd name="connsiteY6" fmla="*/ 44389 h 5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0" h="51921">
                  <a:moveTo>
                    <a:pt x="5614" y="44389"/>
                  </a:moveTo>
                  <a:cubicBezTo>
                    <a:pt x="4000" y="46810"/>
                    <a:pt x="2386" y="48963"/>
                    <a:pt x="234" y="51922"/>
                  </a:cubicBezTo>
                  <a:cubicBezTo>
                    <a:pt x="-842" y="46541"/>
                    <a:pt x="2117" y="42506"/>
                    <a:pt x="2655" y="37932"/>
                  </a:cubicBezTo>
                  <a:cubicBezTo>
                    <a:pt x="5883" y="26903"/>
                    <a:pt x="5614" y="15065"/>
                    <a:pt x="8035" y="4035"/>
                  </a:cubicBezTo>
                  <a:cubicBezTo>
                    <a:pt x="8304" y="2690"/>
                    <a:pt x="7228" y="0"/>
                    <a:pt x="9650" y="0"/>
                  </a:cubicBezTo>
                  <a:cubicBezTo>
                    <a:pt x="12071" y="0"/>
                    <a:pt x="11802" y="2690"/>
                    <a:pt x="11802" y="4573"/>
                  </a:cubicBezTo>
                  <a:cubicBezTo>
                    <a:pt x="11264" y="18025"/>
                    <a:pt x="10726" y="31476"/>
                    <a:pt x="5614" y="44389"/>
                  </a:cubicBezTo>
                  <a:close/>
                </a:path>
              </a:pathLst>
            </a:custGeom>
            <a:solidFill>
              <a:srgbClr val="98BD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9" name="Полилиния: фигура 1238">
              <a:extLst>
                <a:ext uri="{FF2B5EF4-FFF2-40B4-BE49-F238E27FC236}">
                  <a16:creationId xmlns:a16="http://schemas.microsoft.com/office/drawing/2014/main" id="{8D76B3C1-6E34-3FB7-97EF-F295403A7ECA}"/>
                </a:ext>
              </a:extLst>
            </p:cNvPr>
            <p:cNvSpPr/>
            <p:nvPr/>
          </p:nvSpPr>
          <p:spPr>
            <a:xfrm>
              <a:off x="4663517" y="7094179"/>
              <a:ext cx="27978" cy="56386"/>
            </a:xfrm>
            <a:custGeom>
              <a:avLst/>
              <a:gdLst>
                <a:gd name="connsiteX0" fmla="*/ 23136 w 27978"/>
                <a:gd name="connsiteY0" fmla="*/ 55591 h 56386"/>
                <a:gd name="connsiteX1" fmla="*/ 1614 w 27978"/>
                <a:gd name="connsiteY1" fmla="*/ 13623 h 56386"/>
                <a:gd name="connsiteX2" fmla="*/ 0 w 27978"/>
                <a:gd name="connsiteY2" fmla="*/ 710 h 56386"/>
                <a:gd name="connsiteX3" fmla="*/ 1614 w 27978"/>
                <a:gd name="connsiteY3" fmla="*/ 710 h 56386"/>
                <a:gd name="connsiteX4" fmla="*/ 14258 w 27978"/>
                <a:gd name="connsiteY4" fmla="*/ 35683 h 56386"/>
                <a:gd name="connsiteX5" fmla="*/ 24481 w 27978"/>
                <a:gd name="connsiteY5" fmla="*/ 50479 h 56386"/>
                <a:gd name="connsiteX6" fmla="*/ 27979 w 27978"/>
                <a:gd name="connsiteY6" fmla="*/ 56129 h 56386"/>
                <a:gd name="connsiteX7" fmla="*/ 23136 w 27978"/>
                <a:gd name="connsiteY7" fmla="*/ 55591 h 56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978" h="56386">
                  <a:moveTo>
                    <a:pt x="23136" y="55591"/>
                  </a:moveTo>
                  <a:cubicBezTo>
                    <a:pt x="12644" y="43216"/>
                    <a:pt x="6726" y="28688"/>
                    <a:pt x="1614" y="13623"/>
                  </a:cubicBezTo>
                  <a:cubicBezTo>
                    <a:pt x="269" y="9319"/>
                    <a:pt x="1614" y="5014"/>
                    <a:pt x="0" y="710"/>
                  </a:cubicBezTo>
                  <a:cubicBezTo>
                    <a:pt x="538" y="-97"/>
                    <a:pt x="1345" y="-366"/>
                    <a:pt x="1614" y="710"/>
                  </a:cubicBezTo>
                  <a:cubicBezTo>
                    <a:pt x="4842" y="12547"/>
                    <a:pt x="8878" y="24384"/>
                    <a:pt x="14258" y="35683"/>
                  </a:cubicBezTo>
                  <a:cubicBezTo>
                    <a:pt x="16949" y="41064"/>
                    <a:pt x="20715" y="45906"/>
                    <a:pt x="24481" y="50479"/>
                  </a:cubicBezTo>
                  <a:cubicBezTo>
                    <a:pt x="25826" y="52094"/>
                    <a:pt x="27979" y="53439"/>
                    <a:pt x="27979" y="56129"/>
                  </a:cubicBezTo>
                  <a:cubicBezTo>
                    <a:pt x="26364" y="56936"/>
                    <a:pt x="24750" y="55591"/>
                    <a:pt x="23136" y="55591"/>
                  </a:cubicBezTo>
                  <a:close/>
                </a:path>
              </a:pathLst>
            </a:custGeom>
            <a:solidFill>
              <a:srgbClr val="D2E9A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0" name="Полилиния: фигура 1239">
              <a:extLst>
                <a:ext uri="{FF2B5EF4-FFF2-40B4-BE49-F238E27FC236}">
                  <a16:creationId xmlns:a16="http://schemas.microsoft.com/office/drawing/2014/main" id="{696DD401-EAE6-DFB4-B46F-5A3E624A9AFB}"/>
                </a:ext>
              </a:extLst>
            </p:cNvPr>
            <p:cNvSpPr/>
            <p:nvPr/>
          </p:nvSpPr>
          <p:spPr>
            <a:xfrm>
              <a:off x="4600787" y="7133897"/>
              <a:ext cx="20223" cy="25298"/>
            </a:xfrm>
            <a:custGeom>
              <a:avLst/>
              <a:gdLst>
                <a:gd name="connsiteX0" fmla="*/ 2468 w 20223"/>
                <a:gd name="connsiteY0" fmla="*/ 23405 h 25298"/>
                <a:gd name="connsiteX1" fmla="*/ 1930 w 20223"/>
                <a:gd name="connsiteY1" fmla="*/ 21253 h 25298"/>
                <a:gd name="connsiteX2" fmla="*/ 585 w 20223"/>
                <a:gd name="connsiteY2" fmla="*/ 14527 h 25298"/>
                <a:gd name="connsiteX3" fmla="*/ 7849 w 20223"/>
                <a:gd name="connsiteY3" fmla="*/ 15604 h 25298"/>
                <a:gd name="connsiteX4" fmla="*/ 5697 w 20223"/>
                <a:gd name="connsiteY4" fmla="*/ 0 h 25298"/>
                <a:gd name="connsiteX5" fmla="*/ 20224 w 20223"/>
                <a:gd name="connsiteY5" fmla="*/ 24750 h 25298"/>
                <a:gd name="connsiteX6" fmla="*/ 2468 w 20223"/>
                <a:gd name="connsiteY6" fmla="*/ 23405 h 2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223" h="25298">
                  <a:moveTo>
                    <a:pt x="2468" y="23405"/>
                  </a:moveTo>
                  <a:cubicBezTo>
                    <a:pt x="2199" y="22598"/>
                    <a:pt x="2199" y="22060"/>
                    <a:pt x="1930" y="21253"/>
                  </a:cubicBezTo>
                  <a:cubicBezTo>
                    <a:pt x="1123" y="19101"/>
                    <a:pt x="-1029" y="16142"/>
                    <a:pt x="585" y="14527"/>
                  </a:cubicBezTo>
                  <a:cubicBezTo>
                    <a:pt x="2199" y="12644"/>
                    <a:pt x="5427" y="13989"/>
                    <a:pt x="7849" y="15604"/>
                  </a:cubicBezTo>
                  <a:cubicBezTo>
                    <a:pt x="6773" y="10761"/>
                    <a:pt x="5427" y="6188"/>
                    <a:pt x="5697" y="0"/>
                  </a:cubicBezTo>
                  <a:cubicBezTo>
                    <a:pt x="11077" y="9147"/>
                    <a:pt x="15651" y="16949"/>
                    <a:pt x="20224" y="24750"/>
                  </a:cubicBezTo>
                  <a:cubicBezTo>
                    <a:pt x="14036" y="25826"/>
                    <a:pt x="8118" y="25288"/>
                    <a:pt x="2468" y="23405"/>
                  </a:cubicBezTo>
                  <a:close/>
                </a:path>
              </a:pathLst>
            </a:custGeom>
            <a:solidFill>
              <a:srgbClr val="99BE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1" name="Полилиния: фигура 1240">
              <a:extLst>
                <a:ext uri="{FF2B5EF4-FFF2-40B4-BE49-F238E27FC236}">
                  <a16:creationId xmlns:a16="http://schemas.microsoft.com/office/drawing/2014/main" id="{F2FDE85B-8142-BC2F-2769-4E22E5F9C54B}"/>
                </a:ext>
              </a:extLst>
            </p:cNvPr>
            <p:cNvSpPr/>
            <p:nvPr/>
          </p:nvSpPr>
          <p:spPr>
            <a:xfrm>
              <a:off x="4651949" y="7158769"/>
              <a:ext cx="47223" cy="7680"/>
            </a:xfrm>
            <a:custGeom>
              <a:avLst/>
              <a:gdLst>
                <a:gd name="connsiteX0" fmla="*/ 45465 w 47223"/>
                <a:gd name="connsiteY0" fmla="*/ 148 h 7680"/>
                <a:gd name="connsiteX1" fmla="*/ 47079 w 47223"/>
                <a:gd name="connsiteY1" fmla="*/ 5529 h 7680"/>
                <a:gd name="connsiteX2" fmla="*/ 0 w 47223"/>
                <a:gd name="connsiteY2" fmla="*/ 7681 h 7680"/>
                <a:gd name="connsiteX3" fmla="*/ 9954 w 47223"/>
                <a:gd name="connsiteY3" fmla="*/ 3376 h 7680"/>
                <a:gd name="connsiteX4" fmla="*/ 45465 w 47223"/>
                <a:gd name="connsiteY4" fmla="*/ 148 h 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23" h="7680">
                  <a:moveTo>
                    <a:pt x="45465" y="148"/>
                  </a:moveTo>
                  <a:cubicBezTo>
                    <a:pt x="42775" y="3108"/>
                    <a:pt x="48156" y="2838"/>
                    <a:pt x="47079" y="5529"/>
                  </a:cubicBezTo>
                  <a:cubicBezTo>
                    <a:pt x="31745" y="8488"/>
                    <a:pt x="15604" y="4184"/>
                    <a:pt x="0" y="7681"/>
                  </a:cubicBezTo>
                  <a:cubicBezTo>
                    <a:pt x="2690" y="4722"/>
                    <a:pt x="6188" y="3646"/>
                    <a:pt x="9954" y="3376"/>
                  </a:cubicBezTo>
                  <a:cubicBezTo>
                    <a:pt x="21522" y="2031"/>
                    <a:pt x="33359" y="-659"/>
                    <a:pt x="45465" y="148"/>
                  </a:cubicBezTo>
                  <a:close/>
                </a:path>
              </a:pathLst>
            </a:custGeom>
            <a:solidFill>
              <a:srgbClr val="9BBF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2" name="Полилиния: фигура 1241">
              <a:extLst>
                <a:ext uri="{FF2B5EF4-FFF2-40B4-BE49-F238E27FC236}">
                  <a16:creationId xmlns:a16="http://schemas.microsoft.com/office/drawing/2014/main" id="{9B5107C8-A1C4-10FB-F4E2-0C35F40F00E6}"/>
                </a:ext>
              </a:extLst>
            </p:cNvPr>
            <p:cNvSpPr/>
            <p:nvPr/>
          </p:nvSpPr>
          <p:spPr>
            <a:xfrm>
              <a:off x="4580025" y="7208880"/>
              <a:ext cx="15159" cy="26439"/>
            </a:xfrm>
            <a:custGeom>
              <a:avLst/>
              <a:gdLst>
                <a:gd name="connsiteX0" fmla="*/ 15159 w 15159"/>
                <a:gd name="connsiteY0" fmla="*/ 75 h 26439"/>
                <a:gd name="connsiteX1" fmla="*/ 13545 w 15159"/>
                <a:gd name="connsiteY1" fmla="*/ 23211 h 26439"/>
                <a:gd name="connsiteX2" fmla="*/ 13814 w 15159"/>
                <a:gd name="connsiteY2" fmla="*/ 26439 h 26439"/>
                <a:gd name="connsiteX3" fmla="*/ 3591 w 15159"/>
                <a:gd name="connsiteY3" fmla="*/ 14602 h 26439"/>
                <a:gd name="connsiteX4" fmla="*/ 363 w 15159"/>
                <a:gd name="connsiteY4" fmla="*/ 7608 h 26439"/>
                <a:gd name="connsiteX5" fmla="*/ 11124 w 15159"/>
                <a:gd name="connsiteY5" fmla="*/ 75 h 26439"/>
                <a:gd name="connsiteX6" fmla="*/ 15159 w 15159"/>
                <a:gd name="connsiteY6" fmla="*/ 75 h 26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59" h="26439">
                  <a:moveTo>
                    <a:pt x="15159" y="75"/>
                  </a:moveTo>
                  <a:cubicBezTo>
                    <a:pt x="11931" y="7608"/>
                    <a:pt x="13007" y="15409"/>
                    <a:pt x="13545" y="23211"/>
                  </a:cubicBezTo>
                  <a:cubicBezTo>
                    <a:pt x="13545" y="24287"/>
                    <a:pt x="13814" y="25363"/>
                    <a:pt x="13814" y="26439"/>
                  </a:cubicBezTo>
                  <a:cubicBezTo>
                    <a:pt x="10317" y="22404"/>
                    <a:pt x="7089" y="18369"/>
                    <a:pt x="3591" y="14602"/>
                  </a:cubicBezTo>
                  <a:cubicBezTo>
                    <a:pt x="1708" y="12450"/>
                    <a:pt x="-982" y="8415"/>
                    <a:pt x="363" y="7608"/>
                  </a:cubicBezTo>
                  <a:cubicBezTo>
                    <a:pt x="4129" y="5186"/>
                    <a:pt x="5205" y="-732"/>
                    <a:pt x="11124" y="75"/>
                  </a:cubicBezTo>
                  <a:cubicBezTo>
                    <a:pt x="12469" y="75"/>
                    <a:pt x="13814" y="75"/>
                    <a:pt x="15159" y="75"/>
                  </a:cubicBezTo>
                  <a:close/>
                </a:path>
              </a:pathLst>
            </a:custGeom>
            <a:solidFill>
              <a:srgbClr val="739B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3" name="Полилиния: фигура 1242">
              <a:extLst>
                <a:ext uri="{FF2B5EF4-FFF2-40B4-BE49-F238E27FC236}">
                  <a16:creationId xmlns:a16="http://schemas.microsoft.com/office/drawing/2014/main" id="{E0C982CA-AF37-08CF-7B43-5E73C0B81F83}"/>
                </a:ext>
              </a:extLst>
            </p:cNvPr>
            <p:cNvSpPr/>
            <p:nvPr/>
          </p:nvSpPr>
          <p:spPr>
            <a:xfrm>
              <a:off x="4637621" y="7285022"/>
              <a:ext cx="27031" cy="40420"/>
            </a:xfrm>
            <a:custGeom>
              <a:avLst/>
              <a:gdLst>
                <a:gd name="connsiteX0" fmla="*/ 26971 w 27031"/>
                <a:gd name="connsiteY0" fmla="*/ 38000 h 40420"/>
                <a:gd name="connsiteX1" fmla="*/ 26164 w 27031"/>
                <a:gd name="connsiteY1" fmla="*/ 40421 h 40420"/>
                <a:gd name="connsiteX2" fmla="*/ 22936 w 27031"/>
                <a:gd name="connsiteY2" fmla="*/ 36924 h 40420"/>
                <a:gd name="connsiteX3" fmla="*/ 16479 w 27031"/>
                <a:gd name="connsiteY3" fmla="*/ 25894 h 40420"/>
                <a:gd name="connsiteX4" fmla="*/ 5449 w 27031"/>
                <a:gd name="connsiteY4" fmla="*/ 12711 h 40420"/>
                <a:gd name="connsiteX5" fmla="*/ 69 w 27031"/>
                <a:gd name="connsiteY5" fmla="*/ 1143 h 40420"/>
                <a:gd name="connsiteX6" fmla="*/ 3566 w 27031"/>
                <a:gd name="connsiteY6" fmla="*/ 336 h 40420"/>
                <a:gd name="connsiteX7" fmla="*/ 22936 w 27031"/>
                <a:gd name="connsiteY7" fmla="*/ 26970 h 40420"/>
                <a:gd name="connsiteX8" fmla="*/ 26971 w 27031"/>
                <a:gd name="connsiteY8" fmla="*/ 38000 h 40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031" h="40420">
                  <a:moveTo>
                    <a:pt x="26971" y="38000"/>
                  </a:moveTo>
                  <a:cubicBezTo>
                    <a:pt x="26702" y="38807"/>
                    <a:pt x="26433" y="39614"/>
                    <a:pt x="26164" y="40421"/>
                  </a:cubicBezTo>
                  <a:cubicBezTo>
                    <a:pt x="24281" y="39883"/>
                    <a:pt x="23743" y="38538"/>
                    <a:pt x="22936" y="36924"/>
                  </a:cubicBezTo>
                  <a:cubicBezTo>
                    <a:pt x="20784" y="33157"/>
                    <a:pt x="18632" y="29660"/>
                    <a:pt x="16479" y="25894"/>
                  </a:cubicBezTo>
                  <a:cubicBezTo>
                    <a:pt x="13520" y="20782"/>
                    <a:pt x="9754" y="16478"/>
                    <a:pt x="5449" y="12711"/>
                  </a:cubicBezTo>
                  <a:cubicBezTo>
                    <a:pt x="2221" y="9752"/>
                    <a:pt x="-469" y="6255"/>
                    <a:pt x="69" y="1143"/>
                  </a:cubicBezTo>
                  <a:cubicBezTo>
                    <a:pt x="876" y="-202"/>
                    <a:pt x="2221" y="-202"/>
                    <a:pt x="3566" y="336"/>
                  </a:cubicBezTo>
                  <a:cubicBezTo>
                    <a:pt x="11368" y="8407"/>
                    <a:pt x="18094" y="17016"/>
                    <a:pt x="22936" y="26970"/>
                  </a:cubicBezTo>
                  <a:cubicBezTo>
                    <a:pt x="24281" y="30736"/>
                    <a:pt x="27509" y="33695"/>
                    <a:pt x="26971" y="38000"/>
                  </a:cubicBezTo>
                  <a:close/>
                </a:path>
              </a:pathLst>
            </a:custGeom>
            <a:solidFill>
              <a:srgbClr val="96BC5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4" name="Полилиния: фигура 1243">
              <a:extLst>
                <a:ext uri="{FF2B5EF4-FFF2-40B4-BE49-F238E27FC236}">
                  <a16:creationId xmlns:a16="http://schemas.microsoft.com/office/drawing/2014/main" id="{233092B0-7B3B-646C-E5F0-CE2B619E3050}"/>
                </a:ext>
              </a:extLst>
            </p:cNvPr>
            <p:cNvSpPr/>
            <p:nvPr/>
          </p:nvSpPr>
          <p:spPr>
            <a:xfrm>
              <a:off x="4959982" y="6867207"/>
              <a:ext cx="39277" cy="12853"/>
            </a:xfrm>
            <a:custGeom>
              <a:avLst/>
              <a:gdLst>
                <a:gd name="connsiteX0" fmla="*/ 0 w 39277"/>
                <a:gd name="connsiteY0" fmla="*/ 11385 h 12853"/>
                <a:gd name="connsiteX1" fmla="*/ 1076 w 39277"/>
                <a:gd name="connsiteY1" fmla="*/ 8964 h 12853"/>
                <a:gd name="connsiteX2" fmla="*/ 33359 w 39277"/>
                <a:gd name="connsiteY2" fmla="*/ 86 h 12853"/>
                <a:gd name="connsiteX3" fmla="*/ 39278 w 39277"/>
                <a:gd name="connsiteY3" fmla="*/ 1162 h 12853"/>
                <a:gd name="connsiteX4" fmla="*/ 34973 w 39277"/>
                <a:gd name="connsiteY4" fmla="*/ 4929 h 12853"/>
                <a:gd name="connsiteX5" fmla="*/ 14258 w 39277"/>
                <a:gd name="connsiteY5" fmla="*/ 7350 h 12853"/>
                <a:gd name="connsiteX6" fmla="*/ 12375 w 39277"/>
                <a:gd name="connsiteY6" fmla="*/ 8426 h 12853"/>
                <a:gd name="connsiteX7" fmla="*/ 0 w 39277"/>
                <a:gd name="connsiteY7" fmla="*/ 11385 h 12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277" h="12853">
                  <a:moveTo>
                    <a:pt x="0" y="11385"/>
                  </a:moveTo>
                  <a:cubicBezTo>
                    <a:pt x="269" y="10578"/>
                    <a:pt x="807" y="9771"/>
                    <a:pt x="1076" y="8964"/>
                  </a:cubicBezTo>
                  <a:cubicBezTo>
                    <a:pt x="11299" y="4391"/>
                    <a:pt x="21522" y="-452"/>
                    <a:pt x="33359" y="86"/>
                  </a:cubicBezTo>
                  <a:cubicBezTo>
                    <a:pt x="35511" y="86"/>
                    <a:pt x="37394" y="-452"/>
                    <a:pt x="39278" y="1162"/>
                  </a:cubicBezTo>
                  <a:cubicBezTo>
                    <a:pt x="37933" y="2507"/>
                    <a:pt x="36318" y="3583"/>
                    <a:pt x="34973" y="4929"/>
                  </a:cubicBezTo>
                  <a:cubicBezTo>
                    <a:pt x="27979" y="5736"/>
                    <a:pt x="20715" y="3314"/>
                    <a:pt x="14258" y="7350"/>
                  </a:cubicBezTo>
                  <a:cubicBezTo>
                    <a:pt x="13720" y="7619"/>
                    <a:pt x="12644" y="7888"/>
                    <a:pt x="12375" y="8426"/>
                  </a:cubicBezTo>
                  <a:cubicBezTo>
                    <a:pt x="9416" y="14613"/>
                    <a:pt x="4573" y="12999"/>
                    <a:pt x="0" y="11385"/>
                  </a:cubicBezTo>
                  <a:close/>
                </a:path>
              </a:pathLst>
            </a:custGeom>
            <a:solidFill>
              <a:srgbClr val="759D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5" name="Полилиния: фигура 1244">
              <a:extLst>
                <a:ext uri="{FF2B5EF4-FFF2-40B4-BE49-F238E27FC236}">
                  <a16:creationId xmlns:a16="http://schemas.microsoft.com/office/drawing/2014/main" id="{5079F153-1058-758A-9572-183F4FFDCC82}"/>
                </a:ext>
              </a:extLst>
            </p:cNvPr>
            <p:cNvSpPr/>
            <p:nvPr/>
          </p:nvSpPr>
          <p:spPr>
            <a:xfrm>
              <a:off x="4581733" y="7125020"/>
              <a:ext cx="14507" cy="30937"/>
            </a:xfrm>
            <a:custGeom>
              <a:avLst/>
              <a:gdLst>
                <a:gd name="connsiteX0" fmla="*/ 0 w 14507"/>
                <a:gd name="connsiteY0" fmla="*/ 26633 h 30937"/>
                <a:gd name="connsiteX1" fmla="*/ 6188 w 14507"/>
                <a:gd name="connsiteY1" fmla="*/ 24750 h 30937"/>
                <a:gd name="connsiteX2" fmla="*/ 1345 w 14507"/>
                <a:gd name="connsiteY2" fmla="*/ 0 h 30937"/>
                <a:gd name="connsiteX3" fmla="*/ 9685 w 14507"/>
                <a:gd name="connsiteY3" fmla="*/ 10761 h 30937"/>
                <a:gd name="connsiteX4" fmla="*/ 12913 w 14507"/>
                <a:gd name="connsiteY4" fmla="*/ 25019 h 30937"/>
                <a:gd name="connsiteX5" fmla="*/ 14258 w 14507"/>
                <a:gd name="connsiteY5" fmla="*/ 30938 h 30937"/>
                <a:gd name="connsiteX6" fmla="*/ 0 w 14507"/>
                <a:gd name="connsiteY6" fmla="*/ 26633 h 30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507" h="30937">
                  <a:moveTo>
                    <a:pt x="0" y="26633"/>
                  </a:moveTo>
                  <a:cubicBezTo>
                    <a:pt x="807" y="22329"/>
                    <a:pt x="4035" y="26095"/>
                    <a:pt x="6188" y="24750"/>
                  </a:cubicBezTo>
                  <a:cubicBezTo>
                    <a:pt x="4843" y="16680"/>
                    <a:pt x="269" y="8878"/>
                    <a:pt x="1345" y="0"/>
                  </a:cubicBezTo>
                  <a:cubicBezTo>
                    <a:pt x="6457" y="1614"/>
                    <a:pt x="7264" y="6995"/>
                    <a:pt x="9685" y="10761"/>
                  </a:cubicBezTo>
                  <a:cubicBezTo>
                    <a:pt x="9685" y="15603"/>
                    <a:pt x="10761" y="20446"/>
                    <a:pt x="12913" y="25019"/>
                  </a:cubicBezTo>
                  <a:cubicBezTo>
                    <a:pt x="13720" y="26903"/>
                    <a:pt x="15065" y="28786"/>
                    <a:pt x="14258" y="30938"/>
                  </a:cubicBezTo>
                  <a:cubicBezTo>
                    <a:pt x="9416" y="29593"/>
                    <a:pt x="4304" y="29593"/>
                    <a:pt x="0" y="26633"/>
                  </a:cubicBezTo>
                  <a:close/>
                </a:path>
              </a:pathLst>
            </a:custGeom>
            <a:solidFill>
              <a:srgbClr val="749C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6" name="Полилиния: фигура 1245">
              <a:extLst>
                <a:ext uri="{FF2B5EF4-FFF2-40B4-BE49-F238E27FC236}">
                  <a16:creationId xmlns:a16="http://schemas.microsoft.com/office/drawing/2014/main" id="{28D1B969-3C40-55DD-5E7A-D4D04CDA76AC}"/>
                </a:ext>
              </a:extLst>
            </p:cNvPr>
            <p:cNvSpPr/>
            <p:nvPr/>
          </p:nvSpPr>
          <p:spPr>
            <a:xfrm>
              <a:off x="4470357" y="7118217"/>
              <a:ext cx="48155" cy="24558"/>
            </a:xfrm>
            <a:custGeom>
              <a:avLst/>
              <a:gdLst>
                <a:gd name="connsiteX0" fmla="*/ 0 w 48155"/>
                <a:gd name="connsiteY0" fmla="*/ 3036 h 24558"/>
                <a:gd name="connsiteX1" fmla="*/ 5112 w 48155"/>
                <a:gd name="connsiteY1" fmla="*/ 77 h 24558"/>
                <a:gd name="connsiteX2" fmla="*/ 9416 w 48155"/>
                <a:gd name="connsiteY2" fmla="*/ 4650 h 24558"/>
                <a:gd name="connsiteX3" fmla="*/ 38471 w 48155"/>
                <a:gd name="connsiteY3" fmla="*/ 13259 h 24558"/>
                <a:gd name="connsiteX4" fmla="*/ 48156 w 48155"/>
                <a:gd name="connsiteY4" fmla="*/ 24558 h 24558"/>
                <a:gd name="connsiteX5" fmla="*/ 9147 w 48155"/>
                <a:gd name="connsiteY5" fmla="*/ 6534 h 24558"/>
                <a:gd name="connsiteX6" fmla="*/ 0 w 48155"/>
                <a:gd name="connsiteY6" fmla="*/ 3036 h 24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155" h="24558">
                  <a:moveTo>
                    <a:pt x="0" y="3036"/>
                  </a:moveTo>
                  <a:cubicBezTo>
                    <a:pt x="1614" y="1960"/>
                    <a:pt x="2690" y="-461"/>
                    <a:pt x="5112" y="77"/>
                  </a:cubicBezTo>
                  <a:cubicBezTo>
                    <a:pt x="3228" y="4381"/>
                    <a:pt x="7264" y="4381"/>
                    <a:pt x="9416" y="4650"/>
                  </a:cubicBezTo>
                  <a:cubicBezTo>
                    <a:pt x="19639" y="6265"/>
                    <a:pt x="29324" y="9224"/>
                    <a:pt x="38471" y="13259"/>
                  </a:cubicBezTo>
                  <a:cubicBezTo>
                    <a:pt x="43313" y="15411"/>
                    <a:pt x="46003" y="18640"/>
                    <a:pt x="48156" y="24558"/>
                  </a:cubicBezTo>
                  <a:cubicBezTo>
                    <a:pt x="36856" y="13528"/>
                    <a:pt x="22060" y="11914"/>
                    <a:pt x="9147" y="6534"/>
                  </a:cubicBezTo>
                  <a:cubicBezTo>
                    <a:pt x="6457" y="5457"/>
                    <a:pt x="2690" y="5996"/>
                    <a:pt x="0" y="3036"/>
                  </a:cubicBezTo>
                  <a:close/>
                </a:path>
              </a:pathLst>
            </a:custGeom>
            <a:solidFill>
              <a:srgbClr val="94BA5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7" name="Полилиния: фигура 1246">
              <a:extLst>
                <a:ext uri="{FF2B5EF4-FFF2-40B4-BE49-F238E27FC236}">
                  <a16:creationId xmlns:a16="http://schemas.microsoft.com/office/drawing/2014/main" id="{A28E321C-BF33-B50B-53DB-52780DB63E55}"/>
                </a:ext>
              </a:extLst>
            </p:cNvPr>
            <p:cNvSpPr/>
            <p:nvPr/>
          </p:nvSpPr>
          <p:spPr>
            <a:xfrm>
              <a:off x="4650583" y="7328941"/>
              <a:ext cx="10781" cy="25557"/>
            </a:xfrm>
            <a:custGeom>
              <a:avLst/>
              <a:gdLst>
                <a:gd name="connsiteX0" fmla="*/ 10781 w 10781"/>
                <a:gd name="connsiteY0" fmla="*/ 25557 h 25557"/>
                <a:gd name="connsiteX1" fmla="*/ 9167 w 10781"/>
                <a:gd name="connsiteY1" fmla="*/ 25557 h 25557"/>
                <a:gd name="connsiteX2" fmla="*/ 1635 w 10781"/>
                <a:gd name="connsiteY2" fmla="*/ 15334 h 25557"/>
                <a:gd name="connsiteX3" fmla="*/ 4056 w 10781"/>
                <a:gd name="connsiteY3" fmla="*/ 0 h 25557"/>
                <a:gd name="connsiteX4" fmla="*/ 10781 w 10781"/>
                <a:gd name="connsiteY4" fmla="*/ 25557 h 2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81" h="25557">
                  <a:moveTo>
                    <a:pt x="10781" y="25557"/>
                  </a:moveTo>
                  <a:cubicBezTo>
                    <a:pt x="10243" y="25557"/>
                    <a:pt x="9705" y="25557"/>
                    <a:pt x="9167" y="25557"/>
                  </a:cubicBezTo>
                  <a:cubicBezTo>
                    <a:pt x="-1056" y="24750"/>
                    <a:pt x="-1325" y="24481"/>
                    <a:pt x="1635" y="15334"/>
                  </a:cubicBezTo>
                  <a:cubicBezTo>
                    <a:pt x="3249" y="10223"/>
                    <a:pt x="2442" y="4843"/>
                    <a:pt x="4056" y="0"/>
                  </a:cubicBezTo>
                  <a:cubicBezTo>
                    <a:pt x="8898" y="7533"/>
                    <a:pt x="8091" y="16949"/>
                    <a:pt x="10781" y="25557"/>
                  </a:cubicBezTo>
                  <a:close/>
                </a:path>
              </a:pathLst>
            </a:custGeom>
            <a:solidFill>
              <a:srgbClr val="6DA2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8" name="Полилиния: фигура 1247">
              <a:extLst>
                <a:ext uri="{FF2B5EF4-FFF2-40B4-BE49-F238E27FC236}">
                  <a16:creationId xmlns:a16="http://schemas.microsoft.com/office/drawing/2014/main" id="{2E24B8B9-852F-325B-B312-DF3781E28738}"/>
                </a:ext>
              </a:extLst>
            </p:cNvPr>
            <p:cNvSpPr/>
            <p:nvPr/>
          </p:nvSpPr>
          <p:spPr>
            <a:xfrm>
              <a:off x="4586404" y="7283659"/>
              <a:ext cx="14053" cy="36403"/>
            </a:xfrm>
            <a:custGeom>
              <a:avLst/>
              <a:gdLst>
                <a:gd name="connsiteX0" fmla="*/ 10933 w 14053"/>
                <a:gd name="connsiteY0" fmla="*/ 16765 h 36403"/>
                <a:gd name="connsiteX1" fmla="*/ 13892 w 14053"/>
                <a:gd name="connsiteY1" fmla="*/ 16765 h 36403"/>
                <a:gd name="connsiteX2" fmla="*/ 11471 w 14053"/>
                <a:gd name="connsiteY2" fmla="*/ 27795 h 36403"/>
                <a:gd name="connsiteX3" fmla="*/ 7167 w 14053"/>
                <a:gd name="connsiteY3" fmla="*/ 36404 h 36403"/>
                <a:gd name="connsiteX4" fmla="*/ 172 w 14053"/>
                <a:gd name="connsiteY4" fmla="*/ 4390 h 36403"/>
                <a:gd name="connsiteX5" fmla="*/ 1248 w 14053"/>
                <a:gd name="connsiteY5" fmla="*/ 85 h 36403"/>
                <a:gd name="connsiteX6" fmla="*/ 4476 w 14053"/>
                <a:gd name="connsiteY6" fmla="*/ 2506 h 36403"/>
                <a:gd name="connsiteX7" fmla="*/ 10933 w 14053"/>
                <a:gd name="connsiteY7" fmla="*/ 16765 h 36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53" h="36403">
                  <a:moveTo>
                    <a:pt x="10933" y="16765"/>
                  </a:moveTo>
                  <a:cubicBezTo>
                    <a:pt x="11740" y="17841"/>
                    <a:pt x="12816" y="17572"/>
                    <a:pt x="13892" y="16765"/>
                  </a:cubicBezTo>
                  <a:cubicBezTo>
                    <a:pt x="14430" y="20800"/>
                    <a:pt x="13623" y="24298"/>
                    <a:pt x="11471" y="27795"/>
                  </a:cubicBezTo>
                  <a:cubicBezTo>
                    <a:pt x="9319" y="30216"/>
                    <a:pt x="8781" y="33175"/>
                    <a:pt x="7167" y="36404"/>
                  </a:cubicBezTo>
                  <a:cubicBezTo>
                    <a:pt x="6898" y="25105"/>
                    <a:pt x="9588" y="13537"/>
                    <a:pt x="172" y="4390"/>
                  </a:cubicBezTo>
                  <a:cubicBezTo>
                    <a:pt x="172" y="2776"/>
                    <a:pt x="-635" y="623"/>
                    <a:pt x="1248" y="85"/>
                  </a:cubicBezTo>
                  <a:cubicBezTo>
                    <a:pt x="2862" y="-453"/>
                    <a:pt x="3400" y="1699"/>
                    <a:pt x="4476" y="2506"/>
                  </a:cubicBezTo>
                  <a:cubicBezTo>
                    <a:pt x="9050" y="6273"/>
                    <a:pt x="7705" y="12460"/>
                    <a:pt x="10933" y="16765"/>
                  </a:cubicBezTo>
                  <a:close/>
                </a:path>
              </a:pathLst>
            </a:custGeom>
            <a:solidFill>
              <a:srgbClr val="739C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9" name="Полилиния: фигура 1248">
              <a:extLst>
                <a:ext uri="{FF2B5EF4-FFF2-40B4-BE49-F238E27FC236}">
                  <a16:creationId xmlns:a16="http://schemas.microsoft.com/office/drawing/2014/main" id="{9332019D-F99F-8E2A-B16C-8670681EF486}"/>
                </a:ext>
              </a:extLst>
            </p:cNvPr>
            <p:cNvSpPr/>
            <p:nvPr/>
          </p:nvSpPr>
          <p:spPr>
            <a:xfrm>
              <a:off x="4551871" y="7007725"/>
              <a:ext cx="8070" cy="37932"/>
            </a:xfrm>
            <a:custGeom>
              <a:avLst/>
              <a:gdLst>
                <a:gd name="connsiteX0" fmla="*/ 8071 w 8070"/>
                <a:gd name="connsiteY0" fmla="*/ 20446 h 37932"/>
                <a:gd name="connsiteX1" fmla="*/ 5919 w 8070"/>
                <a:gd name="connsiteY1" fmla="*/ 37933 h 37932"/>
                <a:gd name="connsiteX2" fmla="*/ 2421 w 8070"/>
                <a:gd name="connsiteY2" fmla="*/ 13720 h 37932"/>
                <a:gd name="connsiteX3" fmla="*/ 0 w 8070"/>
                <a:gd name="connsiteY3" fmla="*/ 9416 h 37932"/>
                <a:gd name="connsiteX4" fmla="*/ 5381 w 8070"/>
                <a:gd name="connsiteY4" fmla="*/ 0 h 37932"/>
                <a:gd name="connsiteX5" fmla="*/ 5111 w 8070"/>
                <a:gd name="connsiteY5" fmla="*/ 17487 h 37932"/>
                <a:gd name="connsiteX6" fmla="*/ 8071 w 8070"/>
                <a:gd name="connsiteY6" fmla="*/ 20446 h 37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70" h="37932">
                  <a:moveTo>
                    <a:pt x="8071" y="20446"/>
                  </a:moveTo>
                  <a:cubicBezTo>
                    <a:pt x="7802" y="26365"/>
                    <a:pt x="8340" y="32283"/>
                    <a:pt x="5919" y="37933"/>
                  </a:cubicBezTo>
                  <a:cubicBezTo>
                    <a:pt x="3228" y="30131"/>
                    <a:pt x="2152" y="22060"/>
                    <a:pt x="2421" y="13720"/>
                  </a:cubicBezTo>
                  <a:cubicBezTo>
                    <a:pt x="2690" y="10223"/>
                    <a:pt x="2421" y="10223"/>
                    <a:pt x="0" y="9416"/>
                  </a:cubicBezTo>
                  <a:cubicBezTo>
                    <a:pt x="269" y="5650"/>
                    <a:pt x="2152" y="3228"/>
                    <a:pt x="5381" y="0"/>
                  </a:cubicBezTo>
                  <a:cubicBezTo>
                    <a:pt x="5381" y="6457"/>
                    <a:pt x="5111" y="12106"/>
                    <a:pt x="5111" y="17487"/>
                  </a:cubicBezTo>
                  <a:cubicBezTo>
                    <a:pt x="5381" y="19101"/>
                    <a:pt x="4304" y="22060"/>
                    <a:pt x="8071" y="20446"/>
                  </a:cubicBezTo>
                  <a:close/>
                </a:path>
              </a:pathLst>
            </a:custGeom>
            <a:solidFill>
              <a:srgbClr val="4E78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0" name="Полилиния: фигура 1249">
              <a:extLst>
                <a:ext uri="{FF2B5EF4-FFF2-40B4-BE49-F238E27FC236}">
                  <a16:creationId xmlns:a16="http://schemas.microsoft.com/office/drawing/2014/main" id="{2AAB4B90-FAC7-F525-B78D-D3C15ECD57A1}"/>
                </a:ext>
              </a:extLst>
            </p:cNvPr>
            <p:cNvSpPr/>
            <p:nvPr/>
          </p:nvSpPr>
          <p:spPr>
            <a:xfrm>
              <a:off x="4568282" y="7152191"/>
              <a:ext cx="26739" cy="24728"/>
            </a:xfrm>
            <a:custGeom>
              <a:avLst/>
              <a:gdLst>
                <a:gd name="connsiteX0" fmla="*/ 26095 w 26739"/>
                <a:gd name="connsiteY0" fmla="*/ 24481 h 24728"/>
                <a:gd name="connsiteX1" fmla="*/ 19908 w 26739"/>
                <a:gd name="connsiteY1" fmla="*/ 21253 h 24728"/>
                <a:gd name="connsiteX2" fmla="*/ 0 w 26739"/>
                <a:gd name="connsiteY2" fmla="*/ 0 h 24728"/>
                <a:gd name="connsiteX3" fmla="*/ 15604 w 26739"/>
                <a:gd name="connsiteY3" fmla="*/ 10223 h 24728"/>
                <a:gd name="connsiteX4" fmla="*/ 26365 w 26739"/>
                <a:gd name="connsiteY4" fmla="*/ 20984 h 24728"/>
                <a:gd name="connsiteX5" fmla="*/ 26095 w 26739"/>
                <a:gd name="connsiteY5" fmla="*/ 24481 h 24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39" h="24728">
                  <a:moveTo>
                    <a:pt x="26095" y="24481"/>
                  </a:moveTo>
                  <a:cubicBezTo>
                    <a:pt x="23136" y="25557"/>
                    <a:pt x="21791" y="22867"/>
                    <a:pt x="19908" y="21253"/>
                  </a:cubicBezTo>
                  <a:cubicBezTo>
                    <a:pt x="12375" y="15065"/>
                    <a:pt x="7264" y="6457"/>
                    <a:pt x="0" y="0"/>
                  </a:cubicBezTo>
                  <a:cubicBezTo>
                    <a:pt x="5650" y="2690"/>
                    <a:pt x="11299" y="5381"/>
                    <a:pt x="15604" y="10223"/>
                  </a:cubicBezTo>
                  <a:cubicBezTo>
                    <a:pt x="18832" y="13989"/>
                    <a:pt x="22060" y="18025"/>
                    <a:pt x="26365" y="20984"/>
                  </a:cubicBezTo>
                  <a:cubicBezTo>
                    <a:pt x="26903" y="22329"/>
                    <a:pt x="26903" y="23405"/>
                    <a:pt x="26095" y="24481"/>
                  </a:cubicBezTo>
                  <a:close/>
                </a:path>
              </a:pathLst>
            </a:custGeom>
            <a:solidFill>
              <a:srgbClr val="6A9C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1" name="Полилиния: фигура 1250">
              <a:extLst>
                <a:ext uri="{FF2B5EF4-FFF2-40B4-BE49-F238E27FC236}">
                  <a16:creationId xmlns:a16="http://schemas.microsoft.com/office/drawing/2014/main" id="{8C462389-73E2-550B-678C-7BA37AB11479}"/>
                </a:ext>
              </a:extLst>
            </p:cNvPr>
            <p:cNvSpPr/>
            <p:nvPr/>
          </p:nvSpPr>
          <p:spPr>
            <a:xfrm>
              <a:off x="4601103" y="7289394"/>
              <a:ext cx="6476" cy="34435"/>
            </a:xfrm>
            <a:custGeom>
              <a:avLst/>
              <a:gdLst>
                <a:gd name="connsiteX0" fmla="*/ 1883 w 6476"/>
                <a:gd name="connsiteY0" fmla="*/ 6995 h 34435"/>
                <a:gd name="connsiteX1" fmla="*/ 4573 w 6476"/>
                <a:gd name="connsiteY1" fmla="*/ 0 h 34435"/>
                <a:gd name="connsiteX2" fmla="*/ 5381 w 6476"/>
                <a:gd name="connsiteY2" fmla="*/ 807 h 34435"/>
                <a:gd name="connsiteX3" fmla="*/ 5381 w 6476"/>
                <a:gd name="connsiteY3" fmla="*/ 2421 h 34435"/>
                <a:gd name="connsiteX4" fmla="*/ 5650 w 6476"/>
                <a:gd name="connsiteY4" fmla="*/ 8071 h 34435"/>
                <a:gd name="connsiteX5" fmla="*/ 5919 w 6476"/>
                <a:gd name="connsiteY5" fmla="*/ 31476 h 34435"/>
                <a:gd name="connsiteX6" fmla="*/ 4035 w 6476"/>
                <a:gd name="connsiteY6" fmla="*/ 34435 h 34435"/>
                <a:gd name="connsiteX7" fmla="*/ 2152 w 6476"/>
                <a:gd name="connsiteY7" fmla="*/ 32014 h 34435"/>
                <a:gd name="connsiteX8" fmla="*/ 0 w 6476"/>
                <a:gd name="connsiteY8" fmla="*/ 11299 h 34435"/>
                <a:gd name="connsiteX9" fmla="*/ 1883 w 6476"/>
                <a:gd name="connsiteY9" fmla="*/ 6995 h 3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476" h="34435">
                  <a:moveTo>
                    <a:pt x="1883" y="6995"/>
                  </a:moveTo>
                  <a:cubicBezTo>
                    <a:pt x="2152" y="4573"/>
                    <a:pt x="3228" y="2152"/>
                    <a:pt x="4573" y="0"/>
                  </a:cubicBezTo>
                  <a:cubicBezTo>
                    <a:pt x="4842" y="269"/>
                    <a:pt x="5111" y="538"/>
                    <a:pt x="5381" y="807"/>
                  </a:cubicBezTo>
                  <a:cubicBezTo>
                    <a:pt x="5381" y="1345"/>
                    <a:pt x="5381" y="1883"/>
                    <a:pt x="5381" y="2421"/>
                  </a:cubicBezTo>
                  <a:cubicBezTo>
                    <a:pt x="5650" y="4304"/>
                    <a:pt x="7533" y="6188"/>
                    <a:pt x="5650" y="8071"/>
                  </a:cubicBezTo>
                  <a:cubicBezTo>
                    <a:pt x="5650" y="15872"/>
                    <a:pt x="5919" y="23674"/>
                    <a:pt x="5919" y="31476"/>
                  </a:cubicBezTo>
                  <a:cubicBezTo>
                    <a:pt x="5919" y="32821"/>
                    <a:pt x="5650" y="34435"/>
                    <a:pt x="4035" y="34435"/>
                  </a:cubicBezTo>
                  <a:cubicBezTo>
                    <a:pt x="2421" y="34435"/>
                    <a:pt x="2690" y="32821"/>
                    <a:pt x="2152" y="32014"/>
                  </a:cubicBezTo>
                  <a:cubicBezTo>
                    <a:pt x="-538" y="25288"/>
                    <a:pt x="807" y="18294"/>
                    <a:pt x="0" y="11299"/>
                  </a:cubicBezTo>
                  <a:cubicBezTo>
                    <a:pt x="0" y="9685"/>
                    <a:pt x="1614" y="8609"/>
                    <a:pt x="1883" y="6995"/>
                  </a:cubicBezTo>
                  <a:close/>
                </a:path>
              </a:pathLst>
            </a:custGeom>
            <a:solidFill>
              <a:srgbClr val="739C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2" name="Полилиния: фигура 1251">
              <a:extLst>
                <a:ext uri="{FF2B5EF4-FFF2-40B4-BE49-F238E27FC236}">
                  <a16:creationId xmlns:a16="http://schemas.microsoft.com/office/drawing/2014/main" id="{AC50EAB5-FDAE-135A-FCCF-7D6ACD91D99B}"/>
                </a:ext>
              </a:extLst>
            </p:cNvPr>
            <p:cNvSpPr/>
            <p:nvPr/>
          </p:nvSpPr>
          <p:spPr>
            <a:xfrm>
              <a:off x="4533503" y="6942351"/>
              <a:ext cx="13052" cy="25019"/>
            </a:xfrm>
            <a:custGeom>
              <a:avLst/>
              <a:gdLst>
                <a:gd name="connsiteX0" fmla="*/ 12719 w 13052"/>
                <a:gd name="connsiteY0" fmla="*/ 0 h 25019"/>
                <a:gd name="connsiteX1" fmla="*/ 4110 w 13052"/>
                <a:gd name="connsiteY1" fmla="*/ 17218 h 25019"/>
                <a:gd name="connsiteX2" fmla="*/ 1420 w 13052"/>
                <a:gd name="connsiteY2" fmla="*/ 25019 h 25019"/>
                <a:gd name="connsiteX3" fmla="*/ 7876 w 13052"/>
                <a:gd name="connsiteY3" fmla="*/ 4573 h 25019"/>
                <a:gd name="connsiteX4" fmla="*/ 12719 w 13052"/>
                <a:gd name="connsiteY4" fmla="*/ 0 h 2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52" h="25019">
                  <a:moveTo>
                    <a:pt x="12719" y="0"/>
                  </a:moveTo>
                  <a:cubicBezTo>
                    <a:pt x="14064" y="8071"/>
                    <a:pt x="11373" y="13989"/>
                    <a:pt x="4110" y="17218"/>
                  </a:cubicBezTo>
                  <a:cubicBezTo>
                    <a:pt x="74" y="19101"/>
                    <a:pt x="3034" y="22598"/>
                    <a:pt x="1420" y="25019"/>
                  </a:cubicBezTo>
                  <a:cubicBezTo>
                    <a:pt x="-2885" y="16142"/>
                    <a:pt x="3572" y="10761"/>
                    <a:pt x="7876" y="4573"/>
                  </a:cubicBezTo>
                  <a:cubicBezTo>
                    <a:pt x="8952" y="2690"/>
                    <a:pt x="11104" y="1614"/>
                    <a:pt x="12719" y="0"/>
                  </a:cubicBezTo>
                  <a:close/>
                </a:path>
              </a:pathLst>
            </a:custGeom>
            <a:solidFill>
              <a:srgbClr val="6CA1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3" name="Полилиния: фигура 1252">
              <a:extLst>
                <a:ext uri="{FF2B5EF4-FFF2-40B4-BE49-F238E27FC236}">
                  <a16:creationId xmlns:a16="http://schemas.microsoft.com/office/drawing/2014/main" id="{7834E32D-142C-E632-07F3-DE2001D95FEA}"/>
                </a:ext>
              </a:extLst>
            </p:cNvPr>
            <p:cNvSpPr/>
            <p:nvPr/>
          </p:nvSpPr>
          <p:spPr>
            <a:xfrm>
              <a:off x="4654358" y="7131069"/>
              <a:ext cx="16153" cy="21567"/>
            </a:xfrm>
            <a:custGeom>
              <a:avLst/>
              <a:gdLst>
                <a:gd name="connsiteX0" fmla="*/ 10504 w 16153"/>
                <a:gd name="connsiteY0" fmla="*/ 21391 h 21567"/>
                <a:gd name="connsiteX1" fmla="*/ 550 w 16153"/>
                <a:gd name="connsiteY1" fmla="*/ 5249 h 21567"/>
                <a:gd name="connsiteX2" fmla="*/ 1088 w 16153"/>
                <a:gd name="connsiteY2" fmla="*/ 138 h 21567"/>
                <a:gd name="connsiteX3" fmla="*/ 4047 w 16153"/>
                <a:gd name="connsiteY3" fmla="*/ 3366 h 21567"/>
                <a:gd name="connsiteX4" fmla="*/ 16153 w 16153"/>
                <a:gd name="connsiteY4" fmla="*/ 21122 h 21567"/>
                <a:gd name="connsiteX5" fmla="*/ 10504 w 16153"/>
                <a:gd name="connsiteY5" fmla="*/ 21391 h 21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53" h="21567">
                  <a:moveTo>
                    <a:pt x="10504" y="21391"/>
                  </a:moveTo>
                  <a:cubicBezTo>
                    <a:pt x="6199" y="16548"/>
                    <a:pt x="1895" y="11975"/>
                    <a:pt x="550" y="5249"/>
                  </a:cubicBezTo>
                  <a:cubicBezTo>
                    <a:pt x="281" y="3366"/>
                    <a:pt x="-795" y="945"/>
                    <a:pt x="1088" y="138"/>
                  </a:cubicBezTo>
                  <a:cubicBezTo>
                    <a:pt x="3240" y="-669"/>
                    <a:pt x="3240" y="2290"/>
                    <a:pt x="4047" y="3366"/>
                  </a:cubicBezTo>
                  <a:cubicBezTo>
                    <a:pt x="8083" y="9285"/>
                    <a:pt x="10773" y="16010"/>
                    <a:pt x="16153" y="21122"/>
                  </a:cubicBezTo>
                  <a:cubicBezTo>
                    <a:pt x="14270" y="21660"/>
                    <a:pt x="12387" y="21660"/>
                    <a:pt x="10504" y="21391"/>
                  </a:cubicBezTo>
                  <a:close/>
                </a:path>
              </a:pathLst>
            </a:custGeom>
            <a:solidFill>
              <a:srgbClr val="D3E9A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4" name="Полилиния: фигура 1253">
              <a:extLst>
                <a:ext uri="{FF2B5EF4-FFF2-40B4-BE49-F238E27FC236}">
                  <a16:creationId xmlns:a16="http://schemas.microsoft.com/office/drawing/2014/main" id="{120EED9F-55A6-E261-AD57-16B79A44C61F}"/>
                </a:ext>
              </a:extLst>
            </p:cNvPr>
            <p:cNvSpPr/>
            <p:nvPr/>
          </p:nvSpPr>
          <p:spPr>
            <a:xfrm>
              <a:off x="4530349" y="7220254"/>
              <a:ext cx="18293" cy="33359"/>
            </a:xfrm>
            <a:custGeom>
              <a:avLst/>
              <a:gdLst>
                <a:gd name="connsiteX0" fmla="*/ 13989 w 18293"/>
                <a:gd name="connsiteY0" fmla="*/ 14527 h 33359"/>
                <a:gd name="connsiteX1" fmla="*/ 0 w 18293"/>
                <a:gd name="connsiteY1" fmla="*/ 33359 h 33359"/>
                <a:gd name="connsiteX2" fmla="*/ 4573 w 18293"/>
                <a:gd name="connsiteY2" fmla="*/ 22060 h 33359"/>
                <a:gd name="connsiteX3" fmla="*/ 11837 w 18293"/>
                <a:gd name="connsiteY3" fmla="*/ 8878 h 33359"/>
                <a:gd name="connsiteX4" fmla="*/ 18294 w 18293"/>
                <a:gd name="connsiteY4" fmla="*/ 0 h 33359"/>
                <a:gd name="connsiteX5" fmla="*/ 13989 w 18293"/>
                <a:gd name="connsiteY5" fmla="*/ 14527 h 33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93" h="33359">
                  <a:moveTo>
                    <a:pt x="13989" y="14527"/>
                  </a:moveTo>
                  <a:cubicBezTo>
                    <a:pt x="9685" y="20446"/>
                    <a:pt x="5111" y="26633"/>
                    <a:pt x="0" y="33359"/>
                  </a:cubicBezTo>
                  <a:cubicBezTo>
                    <a:pt x="807" y="28517"/>
                    <a:pt x="2421" y="25019"/>
                    <a:pt x="4573" y="22060"/>
                  </a:cubicBezTo>
                  <a:cubicBezTo>
                    <a:pt x="7533" y="18025"/>
                    <a:pt x="11030" y="13989"/>
                    <a:pt x="11837" y="8878"/>
                  </a:cubicBezTo>
                  <a:cubicBezTo>
                    <a:pt x="13720" y="6188"/>
                    <a:pt x="13182" y="1883"/>
                    <a:pt x="18294" y="0"/>
                  </a:cubicBezTo>
                  <a:cubicBezTo>
                    <a:pt x="16680" y="5381"/>
                    <a:pt x="15334" y="9954"/>
                    <a:pt x="13989" y="14527"/>
                  </a:cubicBezTo>
                  <a:close/>
                </a:path>
              </a:pathLst>
            </a:custGeom>
            <a:solidFill>
              <a:srgbClr val="93BA4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5" name="Полилиния: фигура 1254">
              <a:extLst>
                <a:ext uri="{FF2B5EF4-FFF2-40B4-BE49-F238E27FC236}">
                  <a16:creationId xmlns:a16="http://schemas.microsoft.com/office/drawing/2014/main" id="{77034307-9F44-F20D-6BE4-2A81228AF42D}"/>
                </a:ext>
              </a:extLst>
            </p:cNvPr>
            <p:cNvSpPr/>
            <p:nvPr/>
          </p:nvSpPr>
          <p:spPr>
            <a:xfrm>
              <a:off x="4527390" y="7223483"/>
              <a:ext cx="13526" cy="18831"/>
            </a:xfrm>
            <a:custGeom>
              <a:avLst/>
              <a:gdLst>
                <a:gd name="connsiteX0" fmla="*/ 13182 w 13526"/>
                <a:gd name="connsiteY0" fmla="*/ 4035 h 18831"/>
                <a:gd name="connsiteX1" fmla="*/ 0 w 13526"/>
                <a:gd name="connsiteY1" fmla="*/ 18832 h 18831"/>
                <a:gd name="connsiteX2" fmla="*/ 10761 w 13526"/>
                <a:gd name="connsiteY2" fmla="*/ 0 h 18831"/>
                <a:gd name="connsiteX3" fmla="*/ 13182 w 13526"/>
                <a:gd name="connsiteY3" fmla="*/ 4035 h 1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26" h="18831">
                  <a:moveTo>
                    <a:pt x="13182" y="4035"/>
                  </a:moveTo>
                  <a:cubicBezTo>
                    <a:pt x="9416" y="9416"/>
                    <a:pt x="5381" y="14796"/>
                    <a:pt x="0" y="18832"/>
                  </a:cubicBezTo>
                  <a:cubicBezTo>
                    <a:pt x="1883" y="11568"/>
                    <a:pt x="5650" y="5381"/>
                    <a:pt x="10761" y="0"/>
                  </a:cubicBezTo>
                  <a:cubicBezTo>
                    <a:pt x="13451" y="269"/>
                    <a:pt x="13989" y="1614"/>
                    <a:pt x="13182" y="4035"/>
                  </a:cubicBezTo>
                  <a:close/>
                </a:path>
              </a:pathLst>
            </a:custGeom>
            <a:solidFill>
              <a:srgbClr val="96BC5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6" name="Полилиния: фигура 1255">
              <a:extLst>
                <a:ext uri="{FF2B5EF4-FFF2-40B4-BE49-F238E27FC236}">
                  <a16:creationId xmlns:a16="http://schemas.microsoft.com/office/drawing/2014/main" id="{53539FBA-D88F-6620-C3A4-F8BA080B1F8E}"/>
                </a:ext>
              </a:extLst>
            </p:cNvPr>
            <p:cNvSpPr/>
            <p:nvPr/>
          </p:nvSpPr>
          <p:spPr>
            <a:xfrm>
              <a:off x="4889767" y="6845502"/>
              <a:ext cx="20984" cy="18024"/>
            </a:xfrm>
            <a:custGeom>
              <a:avLst/>
              <a:gdLst>
                <a:gd name="connsiteX0" fmla="*/ 0 w 20984"/>
                <a:gd name="connsiteY0" fmla="*/ 0 h 18024"/>
                <a:gd name="connsiteX1" fmla="*/ 20984 w 20984"/>
                <a:gd name="connsiteY1" fmla="*/ 18025 h 18024"/>
                <a:gd name="connsiteX2" fmla="*/ 5650 w 20984"/>
                <a:gd name="connsiteY2" fmla="*/ 10761 h 18024"/>
                <a:gd name="connsiteX3" fmla="*/ 2152 w 20984"/>
                <a:gd name="connsiteY3" fmla="*/ 6188 h 18024"/>
                <a:gd name="connsiteX4" fmla="*/ 0 w 20984"/>
                <a:gd name="connsiteY4" fmla="*/ 0 h 1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84" h="18024">
                  <a:moveTo>
                    <a:pt x="0" y="0"/>
                  </a:moveTo>
                  <a:cubicBezTo>
                    <a:pt x="7264" y="5919"/>
                    <a:pt x="15065" y="10761"/>
                    <a:pt x="20984" y="18025"/>
                  </a:cubicBezTo>
                  <a:cubicBezTo>
                    <a:pt x="15873" y="15603"/>
                    <a:pt x="10761" y="13182"/>
                    <a:pt x="5650" y="10761"/>
                  </a:cubicBezTo>
                  <a:cubicBezTo>
                    <a:pt x="3497" y="9954"/>
                    <a:pt x="2152" y="8609"/>
                    <a:pt x="2152" y="6188"/>
                  </a:cubicBezTo>
                  <a:cubicBezTo>
                    <a:pt x="2421" y="3766"/>
                    <a:pt x="1345" y="1883"/>
                    <a:pt x="0" y="0"/>
                  </a:cubicBezTo>
                  <a:close/>
                </a:path>
              </a:pathLst>
            </a:custGeom>
            <a:solidFill>
              <a:srgbClr val="98BC5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7" name="Полилиния: фигура 1256">
              <a:extLst>
                <a:ext uri="{FF2B5EF4-FFF2-40B4-BE49-F238E27FC236}">
                  <a16:creationId xmlns:a16="http://schemas.microsoft.com/office/drawing/2014/main" id="{4EBDA3F6-BBD5-53D6-B81A-C21CAD1F5242}"/>
                </a:ext>
              </a:extLst>
            </p:cNvPr>
            <p:cNvSpPr/>
            <p:nvPr/>
          </p:nvSpPr>
          <p:spPr>
            <a:xfrm>
              <a:off x="4918015" y="6829092"/>
              <a:ext cx="17649" cy="22454"/>
            </a:xfrm>
            <a:custGeom>
              <a:avLst/>
              <a:gdLst>
                <a:gd name="connsiteX0" fmla="*/ 10223 w 17649"/>
                <a:gd name="connsiteY0" fmla="*/ 17756 h 22454"/>
                <a:gd name="connsiteX1" fmla="*/ 4304 w 17649"/>
                <a:gd name="connsiteY1" fmla="*/ 6726 h 22454"/>
                <a:gd name="connsiteX2" fmla="*/ 1076 w 17649"/>
                <a:gd name="connsiteY2" fmla="*/ 1883 h 22454"/>
                <a:gd name="connsiteX3" fmla="*/ 0 w 17649"/>
                <a:gd name="connsiteY3" fmla="*/ 0 h 22454"/>
                <a:gd name="connsiteX4" fmla="*/ 9685 w 17649"/>
                <a:gd name="connsiteY4" fmla="*/ 8071 h 22454"/>
                <a:gd name="connsiteX5" fmla="*/ 15604 w 17649"/>
                <a:gd name="connsiteY5" fmla="*/ 16680 h 22454"/>
                <a:gd name="connsiteX6" fmla="*/ 16949 w 17649"/>
                <a:gd name="connsiteY6" fmla="*/ 22060 h 22454"/>
                <a:gd name="connsiteX7" fmla="*/ 12375 w 17649"/>
                <a:gd name="connsiteY7" fmla="*/ 19639 h 22454"/>
                <a:gd name="connsiteX8" fmla="*/ 10223 w 17649"/>
                <a:gd name="connsiteY8" fmla="*/ 17756 h 2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49" h="22454">
                  <a:moveTo>
                    <a:pt x="10223" y="17756"/>
                  </a:moveTo>
                  <a:cubicBezTo>
                    <a:pt x="8071" y="14258"/>
                    <a:pt x="7264" y="9954"/>
                    <a:pt x="4304" y="6726"/>
                  </a:cubicBezTo>
                  <a:cubicBezTo>
                    <a:pt x="3766" y="4573"/>
                    <a:pt x="1614" y="3766"/>
                    <a:pt x="1076" y="1883"/>
                  </a:cubicBezTo>
                  <a:cubicBezTo>
                    <a:pt x="807" y="1345"/>
                    <a:pt x="269" y="807"/>
                    <a:pt x="0" y="0"/>
                  </a:cubicBezTo>
                  <a:cubicBezTo>
                    <a:pt x="4035" y="1883"/>
                    <a:pt x="5919" y="6188"/>
                    <a:pt x="9685" y="8071"/>
                  </a:cubicBezTo>
                  <a:cubicBezTo>
                    <a:pt x="9954" y="12106"/>
                    <a:pt x="13989" y="13720"/>
                    <a:pt x="15604" y="16680"/>
                  </a:cubicBezTo>
                  <a:cubicBezTo>
                    <a:pt x="16411" y="18294"/>
                    <a:pt x="18832" y="20446"/>
                    <a:pt x="16949" y="22060"/>
                  </a:cubicBezTo>
                  <a:cubicBezTo>
                    <a:pt x="15334" y="23405"/>
                    <a:pt x="13720" y="20984"/>
                    <a:pt x="12375" y="19639"/>
                  </a:cubicBezTo>
                  <a:cubicBezTo>
                    <a:pt x="11299" y="19101"/>
                    <a:pt x="10761" y="18563"/>
                    <a:pt x="10223" y="17756"/>
                  </a:cubicBezTo>
                  <a:close/>
                </a:path>
              </a:pathLst>
            </a:custGeom>
            <a:solidFill>
              <a:srgbClr val="79A00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8" name="Полилиния: фигура 1257">
              <a:extLst>
                <a:ext uri="{FF2B5EF4-FFF2-40B4-BE49-F238E27FC236}">
                  <a16:creationId xmlns:a16="http://schemas.microsoft.com/office/drawing/2014/main" id="{D3D7D43F-7145-A328-7B4A-72DDE731E00C}"/>
                </a:ext>
              </a:extLst>
            </p:cNvPr>
            <p:cNvSpPr/>
            <p:nvPr/>
          </p:nvSpPr>
          <p:spPr>
            <a:xfrm>
              <a:off x="5003565" y="6972751"/>
              <a:ext cx="9995" cy="23940"/>
            </a:xfrm>
            <a:custGeom>
              <a:avLst/>
              <a:gdLst>
                <a:gd name="connsiteX0" fmla="*/ 1883 w 9995"/>
                <a:gd name="connsiteY0" fmla="*/ 19639 h 23940"/>
                <a:gd name="connsiteX1" fmla="*/ 6995 w 9995"/>
                <a:gd name="connsiteY1" fmla="*/ 2152 h 23940"/>
                <a:gd name="connsiteX2" fmla="*/ 7802 w 9995"/>
                <a:gd name="connsiteY2" fmla="*/ 0 h 23940"/>
                <a:gd name="connsiteX3" fmla="*/ 9685 w 9995"/>
                <a:gd name="connsiteY3" fmla="*/ 1614 h 23940"/>
                <a:gd name="connsiteX4" fmla="*/ 9685 w 9995"/>
                <a:gd name="connsiteY4" fmla="*/ 5381 h 23940"/>
                <a:gd name="connsiteX5" fmla="*/ 4304 w 9995"/>
                <a:gd name="connsiteY5" fmla="*/ 21253 h 23940"/>
                <a:gd name="connsiteX6" fmla="*/ 0 w 9995"/>
                <a:gd name="connsiteY6" fmla="*/ 23405 h 23940"/>
                <a:gd name="connsiteX7" fmla="*/ 1883 w 9995"/>
                <a:gd name="connsiteY7" fmla="*/ 19639 h 23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95" h="23940">
                  <a:moveTo>
                    <a:pt x="1883" y="19639"/>
                  </a:moveTo>
                  <a:cubicBezTo>
                    <a:pt x="4304" y="13989"/>
                    <a:pt x="6457" y="8340"/>
                    <a:pt x="6995" y="2152"/>
                  </a:cubicBezTo>
                  <a:cubicBezTo>
                    <a:pt x="6995" y="1345"/>
                    <a:pt x="6726" y="0"/>
                    <a:pt x="7802" y="0"/>
                  </a:cubicBezTo>
                  <a:cubicBezTo>
                    <a:pt x="8878" y="0"/>
                    <a:pt x="9685" y="807"/>
                    <a:pt x="9685" y="1614"/>
                  </a:cubicBezTo>
                  <a:cubicBezTo>
                    <a:pt x="9954" y="2959"/>
                    <a:pt x="10223" y="4304"/>
                    <a:pt x="9685" y="5381"/>
                  </a:cubicBezTo>
                  <a:cubicBezTo>
                    <a:pt x="8071" y="10761"/>
                    <a:pt x="6188" y="16142"/>
                    <a:pt x="4304" y="21253"/>
                  </a:cubicBezTo>
                  <a:cubicBezTo>
                    <a:pt x="3228" y="22598"/>
                    <a:pt x="2690" y="25019"/>
                    <a:pt x="0" y="23405"/>
                  </a:cubicBezTo>
                  <a:cubicBezTo>
                    <a:pt x="807" y="22060"/>
                    <a:pt x="1345" y="20984"/>
                    <a:pt x="1883" y="19639"/>
                  </a:cubicBezTo>
                  <a:close/>
                </a:path>
              </a:pathLst>
            </a:custGeom>
            <a:solidFill>
              <a:srgbClr val="C6DF9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9" name="Полилиния: фигура 1258">
              <a:extLst>
                <a:ext uri="{FF2B5EF4-FFF2-40B4-BE49-F238E27FC236}">
                  <a16:creationId xmlns:a16="http://schemas.microsoft.com/office/drawing/2014/main" id="{23567154-3ADA-B47D-9D32-C67DD3489BE4}"/>
                </a:ext>
              </a:extLst>
            </p:cNvPr>
            <p:cNvSpPr/>
            <p:nvPr/>
          </p:nvSpPr>
          <p:spPr>
            <a:xfrm>
              <a:off x="4931197" y="7216072"/>
              <a:ext cx="19003" cy="20323"/>
            </a:xfrm>
            <a:custGeom>
              <a:avLst/>
              <a:gdLst>
                <a:gd name="connsiteX0" fmla="*/ 0 w 19003"/>
                <a:gd name="connsiteY0" fmla="*/ 20324 h 20323"/>
                <a:gd name="connsiteX1" fmla="*/ 15603 w 19003"/>
                <a:gd name="connsiteY1" fmla="*/ 1223 h 20323"/>
                <a:gd name="connsiteX2" fmla="*/ 18025 w 19003"/>
                <a:gd name="connsiteY2" fmla="*/ 147 h 20323"/>
                <a:gd name="connsiteX3" fmla="*/ 18563 w 19003"/>
                <a:gd name="connsiteY3" fmla="*/ 4720 h 20323"/>
                <a:gd name="connsiteX4" fmla="*/ 14796 w 19003"/>
                <a:gd name="connsiteY4" fmla="*/ 5258 h 20323"/>
                <a:gd name="connsiteX5" fmla="*/ 11568 w 19003"/>
                <a:gd name="connsiteY5" fmla="*/ 9832 h 20323"/>
                <a:gd name="connsiteX6" fmla="*/ 0 w 19003"/>
                <a:gd name="connsiteY6" fmla="*/ 20324 h 2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03" h="20323">
                  <a:moveTo>
                    <a:pt x="0" y="20324"/>
                  </a:moveTo>
                  <a:cubicBezTo>
                    <a:pt x="4304" y="13329"/>
                    <a:pt x="10223" y="7679"/>
                    <a:pt x="15603" y="1223"/>
                  </a:cubicBezTo>
                  <a:cubicBezTo>
                    <a:pt x="16142" y="685"/>
                    <a:pt x="16949" y="-391"/>
                    <a:pt x="18025" y="147"/>
                  </a:cubicBezTo>
                  <a:cubicBezTo>
                    <a:pt x="19639" y="1223"/>
                    <a:pt x="18832" y="3106"/>
                    <a:pt x="18563" y="4720"/>
                  </a:cubicBezTo>
                  <a:cubicBezTo>
                    <a:pt x="16949" y="3375"/>
                    <a:pt x="15872" y="3913"/>
                    <a:pt x="14796" y="5258"/>
                  </a:cubicBezTo>
                  <a:cubicBezTo>
                    <a:pt x="13720" y="6872"/>
                    <a:pt x="12106" y="8217"/>
                    <a:pt x="11568" y="9832"/>
                  </a:cubicBezTo>
                  <a:cubicBezTo>
                    <a:pt x="9954" y="16019"/>
                    <a:pt x="5381" y="18440"/>
                    <a:pt x="0" y="20324"/>
                  </a:cubicBezTo>
                  <a:close/>
                </a:path>
              </a:pathLst>
            </a:custGeom>
            <a:solidFill>
              <a:srgbClr val="729A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0" name="Полилиния: фигура 1259">
              <a:extLst>
                <a:ext uri="{FF2B5EF4-FFF2-40B4-BE49-F238E27FC236}">
                  <a16:creationId xmlns:a16="http://schemas.microsoft.com/office/drawing/2014/main" id="{3D41EB21-50E6-55A6-D95A-744CED030CA1}"/>
                </a:ext>
              </a:extLst>
            </p:cNvPr>
            <p:cNvSpPr/>
            <p:nvPr/>
          </p:nvSpPr>
          <p:spPr>
            <a:xfrm>
              <a:off x="4990382" y="7136374"/>
              <a:ext cx="22780" cy="22225"/>
            </a:xfrm>
            <a:custGeom>
              <a:avLst/>
              <a:gdLst>
                <a:gd name="connsiteX0" fmla="*/ 20446 w 22780"/>
                <a:gd name="connsiteY0" fmla="*/ 483 h 22225"/>
                <a:gd name="connsiteX1" fmla="*/ 22060 w 22780"/>
                <a:gd name="connsiteY1" fmla="*/ 2097 h 22225"/>
                <a:gd name="connsiteX2" fmla="*/ 16680 w 22780"/>
                <a:gd name="connsiteY2" fmla="*/ 8015 h 22225"/>
                <a:gd name="connsiteX3" fmla="*/ 2959 w 22780"/>
                <a:gd name="connsiteY3" fmla="*/ 21467 h 22225"/>
                <a:gd name="connsiteX4" fmla="*/ 0 w 22780"/>
                <a:gd name="connsiteY4" fmla="*/ 21198 h 22225"/>
                <a:gd name="connsiteX5" fmla="*/ 20446 w 22780"/>
                <a:gd name="connsiteY5" fmla="*/ 483 h 22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80" h="22225">
                  <a:moveTo>
                    <a:pt x="20446" y="483"/>
                  </a:moveTo>
                  <a:cubicBezTo>
                    <a:pt x="22329" y="-324"/>
                    <a:pt x="23674" y="-324"/>
                    <a:pt x="22060" y="2097"/>
                  </a:cubicBezTo>
                  <a:cubicBezTo>
                    <a:pt x="20715" y="4249"/>
                    <a:pt x="17756" y="5325"/>
                    <a:pt x="16680" y="8015"/>
                  </a:cubicBezTo>
                  <a:cubicBezTo>
                    <a:pt x="12644" y="13127"/>
                    <a:pt x="8340" y="17969"/>
                    <a:pt x="2959" y="21467"/>
                  </a:cubicBezTo>
                  <a:cubicBezTo>
                    <a:pt x="2152" y="20929"/>
                    <a:pt x="807" y="23619"/>
                    <a:pt x="0" y="21198"/>
                  </a:cubicBezTo>
                  <a:cubicBezTo>
                    <a:pt x="7802" y="15279"/>
                    <a:pt x="12913" y="6939"/>
                    <a:pt x="20446" y="483"/>
                  </a:cubicBezTo>
                  <a:close/>
                </a:path>
              </a:pathLst>
            </a:custGeom>
            <a:solidFill>
              <a:srgbClr val="B1CC8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1" name="Полилиния: фигура 1260">
              <a:extLst>
                <a:ext uri="{FF2B5EF4-FFF2-40B4-BE49-F238E27FC236}">
                  <a16:creationId xmlns:a16="http://schemas.microsoft.com/office/drawing/2014/main" id="{E0D65273-94D9-30C4-F28C-B13297070946}"/>
                </a:ext>
              </a:extLst>
            </p:cNvPr>
            <p:cNvSpPr/>
            <p:nvPr/>
          </p:nvSpPr>
          <p:spPr>
            <a:xfrm>
              <a:off x="4695262" y="6793580"/>
              <a:ext cx="19907" cy="20714"/>
            </a:xfrm>
            <a:custGeom>
              <a:avLst/>
              <a:gdLst>
                <a:gd name="connsiteX0" fmla="*/ 19908 w 19907"/>
                <a:gd name="connsiteY0" fmla="*/ 0 h 20714"/>
                <a:gd name="connsiteX1" fmla="*/ 0 w 19907"/>
                <a:gd name="connsiteY1" fmla="*/ 20715 h 20714"/>
                <a:gd name="connsiteX2" fmla="*/ 19908 w 19907"/>
                <a:gd name="connsiteY2" fmla="*/ 0 h 2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07" h="20714">
                  <a:moveTo>
                    <a:pt x="19908" y="0"/>
                  </a:moveTo>
                  <a:cubicBezTo>
                    <a:pt x="12913" y="6457"/>
                    <a:pt x="5919" y="12913"/>
                    <a:pt x="0" y="20715"/>
                  </a:cubicBezTo>
                  <a:cubicBezTo>
                    <a:pt x="5381" y="12644"/>
                    <a:pt x="8609" y="2152"/>
                    <a:pt x="19908" y="0"/>
                  </a:cubicBezTo>
                  <a:close/>
                </a:path>
              </a:pathLst>
            </a:custGeom>
            <a:solidFill>
              <a:srgbClr val="679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2" name="Полилиния: фигура 1261">
              <a:extLst>
                <a:ext uri="{FF2B5EF4-FFF2-40B4-BE49-F238E27FC236}">
                  <a16:creationId xmlns:a16="http://schemas.microsoft.com/office/drawing/2014/main" id="{9B2008A1-52DF-0C84-8881-DA4FED8CDFFB}"/>
                </a:ext>
              </a:extLst>
            </p:cNvPr>
            <p:cNvSpPr/>
            <p:nvPr/>
          </p:nvSpPr>
          <p:spPr>
            <a:xfrm>
              <a:off x="4795070" y="7144389"/>
              <a:ext cx="21791" cy="9684"/>
            </a:xfrm>
            <a:custGeom>
              <a:avLst/>
              <a:gdLst>
                <a:gd name="connsiteX0" fmla="*/ 21791 w 21791"/>
                <a:gd name="connsiteY0" fmla="*/ 0 h 9684"/>
                <a:gd name="connsiteX1" fmla="*/ 0 w 21791"/>
                <a:gd name="connsiteY1" fmla="*/ 9685 h 9684"/>
                <a:gd name="connsiteX2" fmla="*/ 3228 w 21791"/>
                <a:gd name="connsiteY2" fmla="*/ 6188 h 9684"/>
                <a:gd name="connsiteX3" fmla="*/ 21791 w 21791"/>
                <a:gd name="connsiteY3" fmla="*/ 0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91" h="9684">
                  <a:moveTo>
                    <a:pt x="21791" y="0"/>
                  </a:moveTo>
                  <a:cubicBezTo>
                    <a:pt x="15603" y="5381"/>
                    <a:pt x="8878" y="9685"/>
                    <a:pt x="0" y="9685"/>
                  </a:cubicBezTo>
                  <a:cubicBezTo>
                    <a:pt x="269" y="7802"/>
                    <a:pt x="1345" y="6726"/>
                    <a:pt x="3228" y="6188"/>
                  </a:cubicBezTo>
                  <a:cubicBezTo>
                    <a:pt x="9416" y="4304"/>
                    <a:pt x="15334" y="1345"/>
                    <a:pt x="21791" y="0"/>
                  </a:cubicBezTo>
                  <a:close/>
                </a:path>
              </a:pathLst>
            </a:custGeom>
            <a:solidFill>
              <a:srgbClr val="9ABE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3" name="Полилиния: фигура 1262">
              <a:extLst>
                <a:ext uri="{FF2B5EF4-FFF2-40B4-BE49-F238E27FC236}">
                  <a16:creationId xmlns:a16="http://schemas.microsoft.com/office/drawing/2014/main" id="{2623ED92-142B-66DA-ABF4-C978B3F04297}"/>
                </a:ext>
              </a:extLst>
            </p:cNvPr>
            <p:cNvSpPr/>
            <p:nvPr/>
          </p:nvSpPr>
          <p:spPr>
            <a:xfrm>
              <a:off x="4699028" y="7159186"/>
              <a:ext cx="21522" cy="4323"/>
            </a:xfrm>
            <a:custGeom>
              <a:avLst/>
              <a:gdLst>
                <a:gd name="connsiteX0" fmla="*/ 21522 w 21522"/>
                <a:gd name="connsiteY0" fmla="*/ 2421 h 4323"/>
                <a:gd name="connsiteX1" fmla="*/ 6726 w 21522"/>
                <a:gd name="connsiteY1" fmla="*/ 4304 h 4323"/>
                <a:gd name="connsiteX2" fmla="*/ 0 w 21522"/>
                <a:gd name="connsiteY2" fmla="*/ 0 h 4323"/>
                <a:gd name="connsiteX3" fmla="*/ 21522 w 21522"/>
                <a:gd name="connsiteY3" fmla="*/ 2421 h 4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522" h="4323">
                  <a:moveTo>
                    <a:pt x="21522" y="2421"/>
                  </a:moveTo>
                  <a:cubicBezTo>
                    <a:pt x="16680" y="2959"/>
                    <a:pt x="11568" y="3766"/>
                    <a:pt x="6726" y="4304"/>
                  </a:cubicBezTo>
                  <a:cubicBezTo>
                    <a:pt x="3497" y="4573"/>
                    <a:pt x="1883" y="1883"/>
                    <a:pt x="0" y="0"/>
                  </a:cubicBezTo>
                  <a:cubicBezTo>
                    <a:pt x="6995" y="807"/>
                    <a:pt x="14258" y="269"/>
                    <a:pt x="21522" y="2421"/>
                  </a:cubicBezTo>
                  <a:close/>
                </a:path>
              </a:pathLst>
            </a:custGeom>
            <a:solidFill>
              <a:srgbClr val="9DC05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4" name="Полилиния: фигура 1263">
              <a:extLst>
                <a:ext uri="{FF2B5EF4-FFF2-40B4-BE49-F238E27FC236}">
                  <a16:creationId xmlns:a16="http://schemas.microsoft.com/office/drawing/2014/main" id="{21CC2C3D-F6EE-8B40-E332-0792CA7766D7}"/>
                </a:ext>
              </a:extLst>
            </p:cNvPr>
            <p:cNvSpPr/>
            <p:nvPr/>
          </p:nvSpPr>
          <p:spPr>
            <a:xfrm>
              <a:off x="4551509" y="7111299"/>
              <a:ext cx="8970" cy="19369"/>
            </a:xfrm>
            <a:custGeom>
              <a:avLst/>
              <a:gdLst>
                <a:gd name="connsiteX0" fmla="*/ 8971 w 8970"/>
                <a:gd name="connsiteY0" fmla="*/ 19370 h 19369"/>
                <a:gd name="connsiteX1" fmla="*/ 93 w 8970"/>
                <a:gd name="connsiteY1" fmla="*/ 0 h 19369"/>
                <a:gd name="connsiteX2" fmla="*/ 8971 w 8970"/>
                <a:gd name="connsiteY2" fmla="*/ 19370 h 1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70" h="19369">
                  <a:moveTo>
                    <a:pt x="8971" y="19370"/>
                  </a:moveTo>
                  <a:cubicBezTo>
                    <a:pt x="3859" y="14258"/>
                    <a:pt x="-714" y="8609"/>
                    <a:pt x="93" y="0"/>
                  </a:cubicBezTo>
                  <a:cubicBezTo>
                    <a:pt x="3052" y="6457"/>
                    <a:pt x="6011" y="12913"/>
                    <a:pt x="8971" y="19370"/>
                  </a:cubicBezTo>
                  <a:close/>
                </a:path>
              </a:pathLst>
            </a:custGeom>
            <a:solidFill>
              <a:srgbClr val="6690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5" name="Полилиния: фигура 1264">
              <a:extLst>
                <a:ext uri="{FF2B5EF4-FFF2-40B4-BE49-F238E27FC236}">
                  <a16:creationId xmlns:a16="http://schemas.microsoft.com/office/drawing/2014/main" id="{EA49A4BB-7664-9CCB-336C-05C9DF8351E0}"/>
                </a:ext>
              </a:extLst>
            </p:cNvPr>
            <p:cNvSpPr/>
            <p:nvPr/>
          </p:nvSpPr>
          <p:spPr>
            <a:xfrm>
              <a:off x="4557252" y="7151115"/>
              <a:ext cx="9953" cy="16679"/>
            </a:xfrm>
            <a:custGeom>
              <a:avLst/>
              <a:gdLst>
                <a:gd name="connsiteX0" fmla="*/ 0 w 9953"/>
                <a:gd name="connsiteY0" fmla="*/ 0 h 16679"/>
                <a:gd name="connsiteX1" fmla="*/ 9954 w 9953"/>
                <a:gd name="connsiteY1" fmla="*/ 16680 h 16679"/>
                <a:gd name="connsiteX2" fmla="*/ 0 w 9953"/>
                <a:gd name="connsiteY2" fmla="*/ 0 h 1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953" h="16679">
                  <a:moveTo>
                    <a:pt x="0" y="0"/>
                  </a:moveTo>
                  <a:cubicBezTo>
                    <a:pt x="4573" y="5381"/>
                    <a:pt x="5111" y="12106"/>
                    <a:pt x="9954" y="16680"/>
                  </a:cubicBezTo>
                  <a:cubicBezTo>
                    <a:pt x="4842" y="16680"/>
                    <a:pt x="1345" y="10492"/>
                    <a:pt x="0" y="0"/>
                  </a:cubicBezTo>
                  <a:close/>
                </a:path>
              </a:pathLst>
            </a:custGeom>
            <a:solidFill>
              <a:srgbClr val="6790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6" name="Полилиния: фигура 1265">
              <a:extLst>
                <a:ext uri="{FF2B5EF4-FFF2-40B4-BE49-F238E27FC236}">
                  <a16:creationId xmlns:a16="http://schemas.microsoft.com/office/drawing/2014/main" id="{6E3CB13B-6661-6898-0289-31169A28F853}"/>
                </a:ext>
              </a:extLst>
            </p:cNvPr>
            <p:cNvSpPr/>
            <p:nvPr/>
          </p:nvSpPr>
          <p:spPr>
            <a:xfrm>
              <a:off x="4848068" y="6809453"/>
              <a:ext cx="12913" cy="12009"/>
            </a:xfrm>
            <a:custGeom>
              <a:avLst/>
              <a:gdLst>
                <a:gd name="connsiteX0" fmla="*/ 0 w 12913"/>
                <a:gd name="connsiteY0" fmla="*/ 0 h 12009"/>
                <a:gd name="connsiteX1" fmla="*/ 12913 w 12913"/>
                <a:gd name="connsiteY1" fmla="*/ 11568 h 12009"/>
                <a:gd name="connsiteX2" fmla="*/ 3228 w 12913"/>
                <a:gd name="connsiteY2" fmla="*/ 8609 h 12009"/>
                <a:gd name="connsiteX3" fmla="*/ 0 w 12913"/>
                <a:gd name="connsiteY3" fmla="*/ 0 h 1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13" h="12009">
                  <a:moveTo>
                    <a:pt x="0" y="0"/>
                  </a:moveTo>
                  <a:cubicBezTo>
                    <a:pt x="3497" y="4842"/>
                    <a:pt x="8609" y="7802"/>
                    <a:pt x="12913" y="11568"/>
                  </a:cubicBezTo>
                  <a:cubicBezTo>
                    <a:pt x="8878" y="13182"/>
                    <a:pt x="6457" y="9954"/>
                    <a:pt x="3228" y="8609"/>
                  </a:cubicBezTo>
                  <a:cubicBezTo>
                    <a:pt x="-807" y="6726"/>
                    <a:pt x="1883" y="2421"/>
                    <a:pt x="0" y="0"/>
                  </a:cubicBezTo>
                  <a:close/>
                </a:path>
              </a:pathLst>
            </a:custGeom>
            <a:solidFill>
              <a:srgbClr val="97BC5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7" name="Полилиния: фигура 1266">
              <a:extLst>
                <a:ext uri="{FF2B5EF4-FFF2-40B4-BE49-F238E27FC236}">
                  <a16:creationId xmlns:a16="http://schemas.microsoft.com/office/drawing/2014/main" id="{37869852-3DED-3C09-8DA7-68650D31E982}"/>
                </a:ext>
              </a:extLst>
            </p:cNvPr>
            <p:cNvSpPr/>
            <p:nvPr/>
          </p:nvSpPr>
          <p:spPr>
            <a:xfrm>
              <a:off x="4600027" y="7163221"/>
              <a:ext cx="13182" cy="5418"/>
            </a:xfrm>
            <a:custGeom>
              <a:avLst/>
              <a:gdLst>
                <a:gd name="connsiteX0" fmla="*/ 0 w 13182"/>
                <a:gd name="connsiteY0" fmla="*/ 0 h 5418"/>
                <a:gd name="connsiteX1" fmla="*/ 6188 w 13182"/>
                <a:gd name="connsiteY1" fmla="*/ 1076 h 5418"/>
                <a:gd name="connsiteX2" fmla="*/ 13182 w 13182"/>
                <a:gd name="connsiteY2" fmla="*/ 538 h 5418"/>
                <a:gd name="connsiteX3" fmla="*/ 0 w 13182"/>
                <a:gd name="connsiteY3" fmla="*/ 0 h 5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182" h="5418">
                  <a:moveTo>
                    <a:pt x="0" y="0"/>
                  </a:moveTo>
                  <a:cubicBezTo>
                    <a:pt x="2152" y="269"/>
                    <a:pt x="4035" y="807"/>
                    <a:pt x="6188" y="1076"/>
                  </a:cubicBezTo>
                  <a:cubicBezTo>
                    <a:pt x="8071" y="1076"/>
                    <a:pt x="9954" y="807"/>
                    <a:pt x="13182" y="538"/>
                  </a:cubicBezTo>
                  <a:cubicBezTo>
                    <a:pt x="4842" y="7264"/>
                    <a:pt x="1614" y="6995"/>
                    <a:pt x="0" y="0"/>
                  </a:cubicBezTo>
                  <a:close/>
                </a:path>
              </a:pathLst>
            </a:custGeom>
            <a:solidFill>
              <a:srgbClr val="90B6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8" name="Полилиния: фигура 1267">
              <a:extLst>
                <a:ext uri="{FF2B5EF4-FFF2-40B4-BE49-F238E27FC236}">
                  <a16:creationId xmlns:a16="http://schemas.microsoft.com/office/drawing/2014/main" id="{472C1DB2-546A-A795-7240-95D72792B54F}"/>
                </a:ext>
              </a:extLst>
            </p:cNvPr>
            <p:cNvSpPr/>
            <p:nvPr/>
          </p:nvSpPr>
          <p:spPr>
            <a:xfrm>
              <a:off x="4590342" y="7136588"/>
              <a:ext cx="7275" cy="19302"/>
            </a:xfrm>
            <a:custGeom>
              <a:avLst/>
              <a:gdLst>
                <a:gd name="connsiteX0" fmla="*/ 5650 w 7275"/>
                <a:gd name="connsiteY0" fmla="*/ 19101 h 19302"/>
                <a:gd name="connsiteX1" fmla="*/ 0 w 7275"/>
                <a:gd name="connsiteY1" fmla="*/ 0 h 19302"/>
                <a:gd name="connsiteX2" fmla="*/ 2690 w 7275"/>
                <a:gd name="connsiteY2" fmla="*/ 3497 h 19302"/>
                <a:gd name="connsiteX3" fmla="*/ 7264 w 7275"/>
                <a:gd name="connsiteY3" fmla="*/ 19101 h 19302"/>
                <a:gd name="connsiteX4" fmla="*/ 5650 w 7275"/>
                <a:gd name="connsiteY4" fmla="*/ 19101 h 19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75" h="19302">
                  <a:moveTo>
                    <a:pt x="5650" y="19101"/>
                  </a:moveTo>
                  <a:cubicBezTo>
                    <a:pt x="2690" y="12913"/>
                    <a:pt x="269" y="6995"/>
                    <a:pt x="0" y="0"/>
                  </a:cubicBezTo>
                  <a:cubicBezTo>
                    <a:pt x="1883" y="269"/>
                    <a:pt x="2959" y="1614"/>
                    <a:pt x="2690" y="3497"/>
                  </a:cubicBezTo>
                  <a:cubicBezTo>
                    <a:pt x="2959" y="9147"/>
                    <a:pt x="7533" y="13451"/>
                    <a:pt x="7264" y="19101"/>
                  </a:cubicBezTo>
                  <a:cubicBezTo>
                    <a:pt x="6726" y="19370"/>
                    <a:pt x="6188" y="19370"/>
                    <a:pt x="5650" y="19101"/>
                  </a:cubicBezTo>
                  <a:close/>
                </a:path>
              </a:pathLst>
            </a:custGeom>
            <a:solidFill>
              <a:srgbClr val="8FB4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9" name="Полилиния: фигура 1268">
              <a:extLst>
                <a:ext uri="{FF2B5EF4-FFF2-40B4-BE49-F238E27FC236}">
                  <a16:creationId xmlns:a16="http://schemas.microsoft.com/office/drawing/2014/main" id="{7FB100B6-F3C6-2829-35C2-7BD7417534CA}"/>
                </a:ext>
              </a:extLst>
            </p:cNvPr>
            <p:cNvSpPr/>
            <p:nvPr/>
          </p:nvSpPr>
          <p:spPr>
            <a:xfrm>
              <a:off x="4973165" y="7147349"/>
              <a:ext cx="7801" cy="22867"/>
            </a:xfrm>
            <a:custGeom>
              <a:avLst/>
              <a:gdLst>
                <a:gd name="connsiteX0" fmla="*/ 538 w 7801"/>
                <a:gd name="connsiteY0" fmla="*/ 22867 h 22867"/>
                <a:gd name="connsiteX1" fmla="*/ 0 w 7801"/>
                <a:gd name="connsiteY1" fmla="*/ 22867 h 22867"/>
                <a:gd name="connsiteX2" fmla="*/ 7802 w 7801"/>
                <a:gd name="connsiteY2" fmla="*/ 0 h 22867"/>
                <a:gd name="connsiteX3" fmla="*/ 538 w 7801"/>
                <a:gd name="connsiteY3" fmla="*/ 22867 h 2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01" h="22867">
                  <a:moveTo>
                    <a:pt x="538" y="22867"/>
                  </a:moveTo>
                  <a:cubicBezTo>
                    <a:pt x="269" y="22867"/>
                    <a:pt x="269" y="22867"/>
                    <a:pt x="0" y="22867"/>
                  </a:cubicBezTo>
                  <a:cubicBezTo>
                    <a:pt x="2152" y="15065"/>
                    <a:pt x="3766" y="7264"/>
                    <a:pt x="7802" y="0"/>
                  </a:cubicBezTo>
                  <a:cubicBezTo>
                    <a:pt x="7802" y="8609"/>
                    <a:pt x="3497" y="15604"/>
                    <a:pt x="538" y="22867"/>
                  </a:cubicBezTo>
                  <a:close/>
                </a:path>
              </a:pathLst>
            </a:custGeom>
            <a:solidFill>
              <a:srgbClr val="B4D17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0" name="Полилиния: фигура 1269">
              <a:extLst>
                <a:ext uri="{FF2B5EF4-FFF2-40B4-BE49-F238E27FC236}">
                  <a16:creationId xmlns:a16="http://schemas.microsoft.com/office/drawing/2014/main" id="{790D2EB8-7EA5-F70F-8AB5-EDFA357B9DDC}"/>
                </a:ext>
              </a:extLst>
            </p:cNvPr>
            <p:cNvSpPr/>
            <p:nvPr/>
          </p:nvSpPr>
          <p:spPr>
            <a:xfrm>
              <a:off x="4991862" y="7021103"/>
              <a:ext cx="5348" cy="12150"/>
            </a:xfrm>
            <a:custGeom>
              <a:avLst/>
              <a:gdLst>
                <a:gd name="connsiteX0" fmla="*/ 942 w 5348"/>
                <a:gd name="connsiteY0" fmla="*/ 11371 h 12150"/>
                <a:gd name="connsiteX1" fmla="*/ 404 w 5348"/>
                <a:gd name="connsiteY1" fmla="*/ 2225 h 12150"/>
                <a:gd name="connsiteX2" fmla="*/ 404 w 5348"/>
                <a:gd name="connsiteY2" fmla="*/ 341 h 12150"/>
                <a:gd name="connsiteX3" fmla="*/ 2825 w 5348"/>
                <a:gd name="connsiteY3" fmla="*/ 880 h 12150"/>
                <a:gd name="connsiteX4" fmla="*/ 3632 w 5348"/>
                <a:gd name="connsiteY4" fmla="*/ 10833 h 12150"/>
                <a:gd name="connsiteX5" fmla="*/ 942 w 5348"/>
                <a:gd name="connsiteY5" fmla="*/ 11371 h 1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48" h="12150">
                  <a:moveTo>
                    <a:pt x="942" y="11371"/>
                  </a:moveTo>
                  <a:cubicBezTo>
                    <a:pt x="1211" y="8412"/>
                    <a:pt x="2556" y="5184"/>
                    <a:pt x="404" y="2225"/>
                  </a:cubicBezTo>
                  <a:cubicBezTo>
                    <a:pt x="-135" y="1687"/>
                    <a:pt x="-135" y="880"/>
                    <a:pt x="404" y="341"/>
                  </a:cubicBezTo>
                  <a:cubicBezTo>
                    <a:pt x="1211" y="-466"/>
                    <a:pt x="2018" y="341"/>
                    <a:pt x="2825" y="880"/>
                  </a:cubicBezTo>
                  <a:cubicBezTo>
                    <a:pt x="6322" y="3839"/>
                    <a:pt x="5784" y="7336"/>
                    <a:pt x="3632" y="10833"/>
                  </a:cubicBezTo>
                  <a:cubicBezTo>
                    <a:pt x="3094" y="12179"/>
                    <a:pt x="2287" y="12717"/>
                    <a:pt x="942" y="11371"/>
                  </a:cubicBezTo>
                  <a:close/>
                </a:path>
              </a:pathLst>
            </a:custGeom>
            <a:solidFill>
              <a:srgbClr val="C3DC9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1" name="Полилиния: фигура 1270">
              <a:extLst>
                <a:ext uri="{FF2B5EF4-FFF2-40B4-BE49-F238E27FC236}">
                  <a16:creationId xmlns:a16="http://schemas.microsoft.com/office/drawing/2014/main" id="{8EE9876E-567F-FDD3-9AC6-DD4AEC5F9611}"/>
                </a:ext>
              </a:extLst>
            </p:cNvPr>
            <p:cNvSpPr/>
            <p:nvPr/>
          </p:nvSpPr>
          <p:spPr>
            <a:xfrm>
              <a:off x="4994149" y="7122572"/>
              <a:ext cx="8877" cy="16167"/>
            </a:xfrm>
            <a:custGeom>
              <a:avLst/>
              <a:gdLst>
                <a:gd name="connsiteX0" fmla="*/ 8878 w 8877"/>
                <a:gd name="connsiteY0" fmla="*/ 26 h 16167"/>
                <a:gd name="connsiteX1" fmla="*/ 0 w 8877"/>
                <a:gd name="connsiteY1" fmla="*/ 16168 h 16167"/>
                <a:gd name="connsiteX2" fmla="*/ 5650 w 8877"/>
                <a:gd name="connsiteY2" fmla="*/ 1372 h 16167"/>
                <a:gd name="connsiteX3" fmla="*/ 8878 w 8877"/>
                <a:gd name="connsiteY3" fmla="*/ 26 h 1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77" h="16167">
                  <a:moveTo>
                    <a:pt x="8878" y="26"/>
                  </a:moveTo>
                  <a:cubicBezTo>
                    <a:pt x="6457" y="5676"/>
                    <a:pt x="1614" y="9980"/>
                    <a:pt x="0" y="16168"/>
                  </a:cubicBezTo>
                  <a:cubicBezTo>
                    <a:pt x="1076" y="10787"/>
                    <a:pt x="2421" y="5676"/>
                    <a:pt x="5650" y="1372"/>
                  </a:cubicBezTo>
                  <a:cubicBezTo>
                    <a:pt x="6995" y="1641"/>
                    <a:pt x="7533" y="-243"/>
                    <a:pt x="8878" y="26"/>
                  </a:cubicBezTo>
                  <a:close/>
                </a:path>
              </a:pathLst>
            </a:custGeom>
            <a:solidFill>
              <a:srgbClr val="5B831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2" name="Полилиния: фигура 1271">
              <a:extLst>
                <a:ext uri="{FF2B5EF4-FFF2-40B4-BE49-F238E27FC236}">
                  <a16:creationId xmlns:a16="http://schemas.microsoft.com/office/drawing/2014/main" id="{CF76DD36-708E-1E47-26EF-BA22F16A326D}"/>
                </a:ext>
              </a:extLst>
            </p:cNvPr>
            <p:cNvSpPr/>
            <p:nvPr/>
          </p:nvSpPr>
          <p:spPr>
            <a:xfrm>
              <a:off x="4910751" y="6897962"/>
              <a:ext cx="13989" cy="9415"/>
            </a:xfrm>
            <a:custGeom>
              <a:avLst/>
              <a:gdLst>
                <a:gd name="connsiteX0" fmla="*/ 0 w 13989"/>
                <a:gd name="connsiteY0" fmla="*/ 0 h 9415"/>
                <a:gd name="connsiteX1" fmla="*/ 13989 w 13989"/>
                <a:gd name="connsiteY1" fmla="*/ 7533 h 9415"/>
                <a:gd name="connsiteX2" fmla="*/ 13989 w 13989"/>
                <a:gd name="connsiteY2" fmla="*/ 9416 h 9415"/>
                <a:gd name="connsiteX3" fmla="*/ 0 w 13989"/>
                <a:gd name="connsiteY3" fmla="*/ 0 h 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989" h="9415">
                  <a:moveTo>
                    <a:pt x="0" y="0"/>
                  </a:moveTo>
                  <a:cubicBezTo>
                    <a:pt x="4842" y="2152"/>
                    <a:pt x="10223" y="3497"/>
                    <a:pt x="13989" y="7533"/>
                  </a:cubicBezTo>
                  <a:cubicBezTo>
                    <a:pt x="13989" y="8071"/>
                    <a:pt x="13989" y="8609"/>
                    <a:pt x="13989" y="9416"/>
                  </a:cubicBezTo>
                  <a:cubicBezTo>
                    <a:pt x="9416" y="6188"/>
                    <a:pt x="3497" y="5111"/>
                    <a:pt x="0" y="0"/>
                  </a:cubicBezTo>
                  <a:close/>
                </a:path>
              </a:pathLst>
            </a:custGeom>
            <a:solidFill>
              <a:srgbClr val="B3D17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3" name="Полилиния: фигура 1272">
              <a:extLst>
                <a:ext uri="{FF2B5EF4-FFF2-40B4-BE49-F238E27FC236}">
                  <a16:creationId xmlns:a16="http://schemas.microsoft.com/office/drawing/2014/main" id="{49A5D900-3636-FFA8-657A-10AA93908CFA}"/>
                </a:ext>
              </a:extLst>
            </p:cNvPr>
            <p:cNvSpPr/>
            <p:nvPr/>
          </p:nvSpPr>
          <p:spPr>
            <a:xfrm>
              <a:off x="4999798" y="7112133"/>
              <a:ext cx="14527" cy="11935"/>
            </a:xfrm>
            <a:custGeom>
              <a:avLst/>
              <a:gdLst>
                <a:gd name="connsiteX0" fmla="*/ 3228 w 14527"/>
                <a:gd name="connsiteY0" fmla="*/ 10465 h 11935"/>
                <a:gd name="connsiteX1" fmla="*/ 0 w 14527"/>
                <a:gd name="connsiteY1" fmla="*/ 11810 h 11935"/>
                <a:gd name="connsiteX2" fmla="*/ 11299 w 14527"/>
                <a:gd name="connsiteY2" fmla="*/ 780 h 11935"/>
                <a:gd name="connsiteX3" fmla="*/ 14258 w 14527"/>
                <a:gd name="connsiteY3" fmla="*/ 780 h 11935"/>
                <a:gd name="connsiteX4" fmla="*/ 14527 w 14527"/>
                <a:gd name="connsiteY4" fmla="*/ 1318 h 11935"/>
                <a:gd name="connsiteX5" fmla="*/ 3228 w 14527"/>
                <a:gd name="connsiteY5" fmla="*/ 10465 h 11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27" h="11935">
                  <a:moveTo>
                    <a:pt x="3228" y="10465"/>
                  </a:moveTo>
                  <a:cubicBezTo>
                    <a:pt x="2152" y="11003"/>
                    <a:pt x="1614" y="12348"/>
                    <a:pt x="0" y="11810"/>
                  </a:cubicBezTo>
                  <a:cubicBezTo>
                    <a:pt x="3228" y="7237"/>
                    <a:pt x="6995" y="3740"/>
                    <a:pt x="11299" y="780"/>
                  </a:cubicBezTo>
                  <a:cubicBezTo>
                    <a:pt x="12375" y="1049"/>
                    <a:pt x="13182" y="-1103"/>
                    <a:pt x="14258" y="780"/>
                  </a:cubicBezTo>
                  <a:lnTo>
                    <a:pt x="14527" y="1318"/>
                  </a:lnTo>
                  <a:cubicBezTo>
                    <a:pt x="11030" y="4278"/>
                    <a:pt x="7264" y="7506"/>
                    <a:pt x="3228" y="10465"/>
                  </a:cubicBezTo>
                  <a:close/>
                </a:path>
              </a:pathLst>
            </a:custGeom>
            <a:solidFill>
              <a:srgbClr val="8EAE5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4" name="Полилиния: фигура 1273">
              <a:extLst>
                <a:ext uri="{FF2B5EF4-FFF2-40B4-BE49-F238E27FC236}">
                  <a16:creationId xmlns:a16="http://schemas.microsoft.com/office/drawing/2014/main" id="{656896DE-04B9-0DB9-4072-48A417E026DC}"/>
                </a:ext>
              </a:extLst>
            </p:cNvPr>
            <p:cNvSpPr/>
            <p:nvPr/>
          </p:nvSpPr>
          <p:spPr>
            <a:xfrm>
              <a:off x="4661903" y="7326966"/>
              <a:ext cx="5421" cy="14349"/>
            </a:xfrm>
            <a:custGeom>
              <a:avLst/>
              <a:gdLst>
                <a:gd name="connsiteX0" fmla="*/ 5111 w 5421"/>
                <a:gd name="connsiteY0" fmla="*/ 4396 h 14349"/>
                <a:gd name="connsiteX1" fmla="*/ 4035 w 5421"/>
                <a:gd name="connsiteY1" fmla="*/ 14350 h 14349"/>
                <a:gd name="connsiteX2" fmla="*/ 0 w 5421"/>
                <a:gd name="connsiteY2" fmla="*/ 92 h 14349"/>
                <a:gd name="connsiteX3" fmla="*/ 5111 w 5421"/>
                <a:gd name="connsiteY3" fmla="*/ 4396 h 14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21" h="14349">
                  <a:moveTo>
                    <a:pt x="5111" y="4396"/>
                  </a:moveTo>
                  <a:cubicBezTo>
                    <a:pt x="4573" y="7624"/>
                    <a:pt x="6726" y="11122"/>
                    <a:pt x="4035" y="14350"/>
                  </a:cubicBezTo>
                  <a:cubicBezTo>
                    <a:pt x="2421" y="9777"/>
                    <a:pt x="2152" y="4665"/>
                    <a:pt x="0" y="92"/>
                  </a:cubicBezTo>
                  <a:cubicBezTo>
                    <a:pt x="3497" y="-446"/>
                    <a:pt x="4573" y="1437"/>
                    <a:pt x="5111" y="4396"/>
                  </a:cubicBezTo>
                  <a:close/>
                </a:path>
              </a:pathLst>
            </a:custGeom>
            <a:solidFill>
              <a:srgbClr val="8AB1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5" name="Полилиния: фигура 1274">
              <a:extLst>
                <a:ext uri="{FF2B5EF4-FFF2-40B4-BE49-F238E27FC236}">
                  <a16:creationId xmlns:a16="http://schemas.microsoft.com/office/drawing/2014/main" id="{88B3C51E-4410-20EC-C44B-CCC8B0C89949}"/>
                </a:ext>
              </a:extLst>
            </p:cNvPr>
            <p:cNvSpPr/>
            <p:nvPr/>
          </p:nvSpPr>
          <p:spPr>
            <a:xfrm>
              <a:off x="4660288" y="7322215"/>
              <a:ext cx="9876" cy="10869"/>
            </a:xfrm>
            <a:custGeom>
              <a:avLst/>
              <a:gdLst>
                <a:gd name="connsiteX0" fmla="*/ 6726 w 9876"/>
                <a:gd name="connsiteY0" fmla="*/ 9147 h 10869"/>
                <a:gd name="connsiteX1" fmla="*/ 1614 w 9876"/>
                <a:gd name="connsiteY1" fmla="*/ 4843 h 10869"/>
                <a:gd name="connsiteX2" fmla="*/ 0 w 9876"/>
                <a:gd name="connsiteY2" fmla="*/ 0 h 10869"/>
                <a:gd name="connsiteX3" fmla="*/ 3228 w 9876"/>
                <a:gd name="connsiteY3" fmla="*/ 3497 h 10869"/>
                <a:gd name="connsiteX4" fmla="*/ 8878 w 9876"/>
                <a:gd name="connsiteY4" fmla="*/ 8340 h 10869"/>
                <a:gd name="connsiteX5" fmla="*/ 9416 w 9876"/>
                <a:gd name="connsiteY5" fmla="*/ 10761 h 10869"/>
                <a:gd name="connsiteX6" fmla="*/ 6726 w 9876"/>
                <a:gd name="connsiteY6" fmla="*/ 9147 h 10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76" h="10869">
                  <a:moveTo>
                    <a:pt x="6726" y="9147"/>
                  </a:moveTo>
                  <a:cubicBezTo>
                    <a:pt x="5111" y="7533"/>
                    <a:pt x="4573" y="4843"/>
                    <a:pt x="1614" y="4843"/>
                  </a:cubicBezTo>
                  <a:cubicBezTo>
                    <a:pt x="1076" y="3228"/>
                    <a:pt x="538" y="1614"/>
                    <a:pt x="0" y="0"/>
                  </a:cubicBezTo>
                  <a:cubicBezTo>
                    <a:pt x="1076" y="1076"/>
                    <a:pt x="2152" y="2152"/>
                    <a:pt x="3228" y="3497"/>
                  </a:cubicBezTo>
                  <a:cubicBezTo>
                    <a:pt x="5111" y="4843"/>
                    <a:pt x="7533" y="6188"/>
                    <a:pt x="8878" y="8340"/>
                  </a:cubicBezTo>
                  <a:cubicBezTo>
                    <a:pt x="9416" y="9147"/>
                    <a:pt x="10492" y="9954"/>
                    <a:pt x="9416" y="10761"/>
                  </a:cubicBezTo>
                  <a:cubicBezTo>
                    <a:pt x="8340" y="11299"/>
                    <a:pt x="7533" y="9685"/>
                    <a:pt x="6726" y="9147"/>
                  </a:cubicBezTo>
                  <a:close/>
                </a:path>
              </a:pathLst>
            </a:custGeom>
            <a:solidFill>
              <a:srgbClr val="5D8E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6" name="Полилиния: фигура 1275">
              <a:extLst>
                <a:ext uri="{FF2B5EF4-FFF2-40B4-BE49-F238E27FC236}">
                  <a16:creationId xmlns:a16="http://schemas.microsoft.com/office/drawing/2014/main" id="{3D1FCC53-890B-40B8-98F5-C6111DBE351C}"/>
                </a:ext>
              </a:extLst>
            </p:cNvPr>
            <p:cNvSpPr/>
            <p:nvPr/>
          </p:nvSpPr>
          <p:spPr>
            <a:xfrm>
              <a:off x="4544069" y="6990238"/>
              <a:ext cx="4842" cy="12106"/>
            </a:xfrm>
            <a:custGeom>
              <a:avLst/>
              <a:gdLst>
                <a:gd name="connsiteX0" fmla="*/ 4843 w 4842"/>
                <a:gd name="connsiteY0" fmla="*/ 0 h 12106"/>
                <a:gd name="connsiteX1" fmla="*/ 0 w 4842"/>
                <a:gd name="connsiteY1" fmla="*/ 12106 h 12106"/>
                <a:gd name="connsiteX2" fmla="*/ 4843 w 4842"/>
                <a:gd name="connsiteY2" fmla="*/ 0 h 1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42" h="12106">
                  <a:moveTo>
                    <a:pt x="4843" y="0"/>
                  </a:moveTo>
                  <a:cubicBezTo>
                    <a:pt x="4573" y="4573"/>
                    <a:pt x="2152" y="8340"/>
                    <a:pt x="0" y="12106"/>
                  </a:cubicBezTo>
                  <a:cubicBezTo>
                    <a:pt x="807" y="7802"/>
                    <a:pt x="1345" y="3497"/>
                    <a:pt x="4843" y="0"/>
                  </a:cubicBezTo>
                  <a:close/>
                </a:path>
              </a:pathLst>
            </a:custGeom>
            <a:solidFill>
              <a:srgbClr val="618A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7" name="Полилиния: фигура 1276">
              <a:extLst>
                <a:ext uri="{FF2B5EF4-FFF2-40B4-BE49-F238E27FC236}">
                  <a16:creationId xmlns:a16="http://schemas.microsoft.com/office/drawing/2014/main" id="{F3C02C6A-8195-83A4-84D5-EBBFB828F9ED}"/>
                </a:ext>
              </a:extLst>
            </p:cNvPr>
            <p:cNvSpPr/>
            <p:nvPr/>
          </p:nvSpPr>
          <p:spPr>
            <a:xfrm>
              <a:off x="4551761" y="7215412"/>
              <a:ext cx="3090" cy="10222"/>
            </a:xfrm>
            <a:custGeom>
              <a:avLst/>
              <a:gdLst>
                <a:gd name="connsiteX0" fmla="*/ 110 w 3090"/>
                <a:gd name="connsiteY0" fmla="*/ 10223 h 10222"/>
                <a:gd name="connsiteX1" fmla="*/ 2800 w 3090"/>
                <a:gd name="connsiteY1" fmla="*/ 0 h 10222"/>
                <a:gd name="connsiteX2" fmla="*/ 110 w 3090"/>
                <a:gd name="connsiteY2" fmla="*/ 10223 h 10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90" h="10222">
                  <a:moveTo>
                    <a:pt x="110" y="10223"/>
                  </a:moveTo>
                  <a:cubicBezTo>
                    <a:pt x="-159" y="6726"/>
                    <a:pt x="-159" y="3497"/>
                    <a:pt x="2800" y="0"/>
                  </a:cubicBezTo>
                  <a:cubicBezTo>
                    <a:pt x="3877" y="4573"/>
                    <a:pt x="1724" y="7264"/>
                    <a:pt x="110" y="10223"/>
                  </a:cubicBezTo>
                  <a:close/>
                </a:path>
              </a:pathLst>
            </a:custGeom>
            <a:solidFill>
              <a:srgbClr val="739B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8" name="Полилиния: фигура 1277">
              <a:extLst>
                <a:ext uri="{FF2B5EF4-FFF2-40B4-BE49-F238E27FC236}">
                  <a16:creationId xmlns:a16="http://schemas.microsoft.com/office/drawing/2014/main" id="{5538E89F-65DB-52B2-4C4C-5E5A7CEE29EA}"/>
                </a:ext>
              </a:extLst>
            </p:cNvPr>
            <p:cNvSpPr/>
            <p:nvPr/>
          </p:nvSpPr>
          <p:spPr>
            <a:xfrm>
              <a:off x="4543443" y="7022252"/>
              <a:ext cx="3327" cy="8877"/>
            </a:xfrm>
            <a:custGeom>
              <a:avLst/>
              <a:gdLst>
                <a:gd name="connsiteX0" fmla="*/ 3317 w 3327"/>
                <a:gd name="connsiteY0" fmla="*/ 0 h 8877"/>
                <a:gd name="connsiteX1" fmla="*/ 1433 w 3327"/>
                <a:gd name="connsiteY1" fmla="*/ 8878 h 8877"/>
                <a:gd name="connsiteX2" fmla="*/ 3317 w 3327"/>
                <a:gd name="connsiteY2" fmla="*/ 0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27" h="8877">
                  <a:moveTo>
                    <a:pt x="3317" y="0"/>
                  </a:moveTo>
                  <a:cubicBezTo>
                    <a:pt x="3317" y="2959"/>
                    <a:pt x="3586" y="5919"/>
                    <a:pt x="1433" y="8878"/>
                  </a:cubicBezTo>
                  <a:cubicBezTo>
                    <a:pt x="-719" y="5112"/>
                    <a:pt x="-719" y="2421"/>
                    <a:pt x="3317" y="0"/>
                  </a:cubicBezTo>
                  <a:close/>
                </a:path>
              </a:pathLst>
            </a:custGeom>
            <a:solidFill>
              <a:srgbClr val="527D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9" name="Полилиния: фигура 1278">
              <a:extLst>
                <a:ext uri="{FF2B5EF4-FFF2-40B4-BE49-F238E27FC236}">
                  <a16:creationId xmlns:a16="http://schemas.microsoft.com/office/drawing/2014/main" id="{28E9A05F-FBFE-E281-F5F5-7B90069A0286}"/>
                </a:ext>
              </a:extLst>
            </p:cNvPr>
            <p:cNvSpPr/>
            <p:nvPr/>
          </p:nvSpPr>
          <p:spPr>
            <a:xfrm>
              <a:off x="5001050" y="6994004"/>
              <a:ext cx="7357" cy="8877"/>
            </a:xfrm>
            <a:custGeom>
              <a:avLst/>
              <a:gdLst>
                <a:gd name="connsiteX0" fmla="*/ 3053 w 7357"/>
                <a:gd name="connsiteY0" fmla="*/ 2152 h 8877"/>
                <a:gd name="connsiteX1" fmla="*/ 7357 w 7357"/>
                <a:gd name="connsiteY1" fmla="*/ 0 h 8877"/>
                <a:gd name="connsiteX2" fmla="*/ 3591 w 7357"/>
                <a:gd name="connsiteY2" fmla="*/ 5919 h 8877"/>
                <a:gd name="connsiteX3" fmla="*/ 94 w 7357"/>
                <a:gd name="connsiteY3" fmla="*/ 8878 h 8877"/>
                <a:gd name="connsiteX4" fmla="*/ 3053 w 7357"/>
                <a:gd name="connsiteY4" fmla="*/ 2152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7" h="8877">
                  <a:moveTo>
                    <a:pt x="3053" y="2152"/>
                  </a:moveTo>
                  <a:cubicBezTo>
                    <a:pt x="5205" y="2690"/>
                    <a:pt x="6012" y="807"/>
                    <a:pt x="7357" y="0"/>
                  </a:cubicBezTo>
                  <a:cubicBezTo>
                    <a:pt x="7357" y="2959"/>
                    <a:pt x="3860" y="3497"/>
                    <a:pt x="3591" y="5919"/>
                  </a:cubicBezTo>
                  <a:cubicBezTo>
                    <a:pt x="2515" y="6726"/>
                    <a:pt x="2246" y="8609"/>
                    <a:pt x="94" y="8878"/>
                  </a:cubicBezTo>
                  <a:cubicBezTo>
                    <a:pt x="-444" y="6188"/>
                    <a:pt x="1439" y="4035"/>
                    <a:pt x="3053" y="2152"/>
                  </a:cubicBezTo>
                  <a:close/>
                </a:path>
              </a:pathLst>
            </a:custGeom>
            <a:solidFill>
              <a:srgbClr val="A1BE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0" name="Полилиния: фигура 1279">
              <a:extLst>
                <a:ext uri="{FF2B5EF4-FFF2-40B4-BE49-F238E27FC236}">
                  <a16:creationId xmlns:a16="http://schemas.microsoft.com/office/drawing/2014/main" id="{37E496C9-FD4A-344A-5A50-D77417B44CFD}"/>
                </a:ext>
              </a:extLst>
            </p:cNvPr>
            <p:cNvSpPr/>
            <p:nvPr/>
          </p:nvSpPr>
          <p:spPr>
            <a:xfrm>
              <a:off x="4633924" y="7280561"/>
              <a:ext cx="6187" cy="5604"/>
            </a:xfrm>
            <a:custGeom>
              <a:avLst/>
              <a:gdLst>
                <a:gd name="connsiteX0" fmla="*/ 6188 w 6187"/>
                <a:gd name="connsiteY0" fmla="*/ 5067 h 5604"/>
                <a:gd name="connsiteX1" fmla="*/ 3766 w 6187"/>
                <a:gd name="connsiteY1" fmla="*/ 5605 h 5604"/>
                <a:gd name="connsiteX2" fmla="*/ 0 w 6187"/>
                <a:gd name="connsiteY2" fmla="*/ 1300 h 5604"/>
                <a:gd name="connsiteX3" fmla="*/ 4304 w 6187"/>
                <a:gd name="connsiteY3" fmla="*/ 2377 h 5604"/>
                <a:gd name="connsiteX4" fmla="*/ 6188 w 6187"/>
                <a:gd name="connsiteY4" fmla="*/ 5067 h 5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87" h="5604">
                  <a:moveTo>
                    <a:pt x="6188" y="5067"/>
                  </a:moveTo>
                  <a:cubicBezTo>
                    <a:pt x="5381" y="5336"/>
                    <a:pt x="4573" y="5336"/>
                    <a:pt x="3766" y="5605"/>
                  </a:cubicBezTo>
                  <a:cubicBezTo>
                    <a:pt x="2421" y="4260"/>
                    <a:pt x="1345" y="2915"/>
                    <a:pt x="0" y="1300"/>
                  </a:cubicBezTo>
                  <a:cubicBezTo>
                    <a:pt x="1345" y="-583"/>
                    <a:pt x="1345" y="-583"/>
                    <a:pt x="4304" y="2377"/>
                  </a:cubicBezTo>
                  <a:cubicBezTo>
                    <a:pt x="5111" y="2915"/>
                    <a:pt x="6188" y="3722"/>
                    <a:pt x="6188" y="5067"/>
                  </a:cubicBezTo>
                  <a:close/>
                </a:path>
              </a:pathLst>
            </a:custGeom>
            <a:solidFill>
              <a:srgbClr val="88B0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1" name="Полилиния: фигура 1280">
              <a:extLst>
                <a:ext uri="{FF2B5EF4-FFF2-40B4-BE49-F238E27FC236}">
                  <a16:creationId xmlns:a16="http://schemas.microsoft.com/office/drawing/2014/main" id="{EE825BBA-0CD5-14BD-1F20-92BF60E688D2}"/>
                </a:ext>
              </a:extLst>
            </p:cNvPr>
            <p:cNvSpPr/>
            <p:nvPr/>
          </p:nvSpPr>
          <p:spPr>
            <a:xfrm>
              <a:off x="4960670" y="7221709"/>
              <a:ext cx="9535" cy="8499"/>
            </a:xfrm>
            <a:custGeom>
              <a:avLst/>
              <a:gdLst>
                <a:gd name="connsiteX0" fmla="*/ 4693 w 9535"/>
                <a:gd name="connsiteY0" fmla="*/ 1774 h 8499"/>
                <a:gd name="connsiteX1" fmla="*/ 6576 w 9535"/>
                <a:gd name="connsiteY1" fmla="*/ 698 h 8499"/>
                <a:gd name="connsiteX2" fmla="*/ 9535 w 9535"/>
                <a:gd name="connsiteY2" fmla="*/ 967 h 8499"/>
                <a:gd name="connsiteX3" fmla="*/ 927 w 9535"/>
                <a:gd name="connsiteY3" fmla="*/ 8500 h 8499"/>
                <a:gd name="connsiteX4" fmla="*/ 120 w 9535"/>
                <a:gd name="connsiteY4" fmla="*/ 7961 h 8499"/>
                <a:gd name="connsiteX5" fmla="*/ 120 w 9535"/>
                <a:gd name="connsiteY5" fmla="*/ 7423 h 8499"/>
                <a:gd name="connsiteX6" fmla="*/ 120 w 9535"/>
                <a:gd name="connsiteY6" fmla="*/ 7423 h 8499"/>
                <a:gd name="connsiteX7" fmla="*/ 3886 w 9535"/>
                <a:gd name="connsiteY7" fmla="*/ 2850 h 8499"/>
                <a:gd name="connsiteX8" fmla="*/ 4693 w 9535"/>
                <a:gd name="connsiteY8" fmla="*/ 1774 h 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35" h="8499">
                  <a:moveTo>
                    <a:pt x="4693" y="1774"/>
                  </a:moveTo>
                  <a:cubicBezTo>
                    <a:pt x="5231" y="1505"/>
                    <a:pt x="6038" y="967"/>
                    <a:pt x="6576" y="698"/>
                  </a:cubicBezTo>
                  <a:cubicBezTo>
                    <a:pt x="7652" y="967"/>
                    <a:pt x="8728" y="-1185"/>
                    <a:pt x="9535" y="967"/>
                  </a:cubicBezTo>
                  <a:cubicBezTo>
                    <a:pt x="6576" y="3388"/>
                    <a:pt x="3886" y="6078"/>
                    <a:pt x="927" y="8500"/>
                  </a:cubicBezTo>
                  <a:cubicBezTo>
                    <a:pt x="389" y="8500"/>
                    <a:pt x="389" y="8231"/>
                    <a:pt x="120" y="7961"/>
                  </a:cubicBezTo>
                  <a:cubicBezTo>
                    <a:pt x="120" y="7692"/>
                    <a:pt x="-149" y="7423"/>
                    <a:pt x="120" y="7423"/>
                  </a:cubicBezTo>
                  <a:lnTo>
                    <a:pt x="120" y="7423"/>
                  </a:lnTo>
                  <a:cubicBezTo>
                    <a:pt x="658" y="5271"/>
                    <a:pt x="3348" y="5002"/>
                    <a:pt x="3886" y="2850"/>
                  </a:cubicBezTo>
                  <a:cubicBezTo>
                    <a:pt x="4424" y="2581"/>
                    <a:pt x="4424" y="2043"/>
                    <a:pt x="4693" y="1774"/>
                  </a:cubicBezTo>
                  <a:close/>
                </a:path>
              </a:pathLst>
            </a:custGeom>
            <a:solidFill>
              <a:srgbClr val="C5DD9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2" name="Полилиния: фигура 1281">
              <a:extLst>
                <a:ext uri="{FF2B5EF4-FFF2-40B4-BE49-F238E27FC236}">
                  <a16:creationId xmlns:a16="http://schemas.microsoft.com/office/drawing/2014/main" id="{0237CC99-E0C7-DE4A-09D7-73BF9E0239E1}"/>
                </a:ext>
              </a:extLst>
            </p:cNvPr>
            <p:cNvSpPr/>
            <p:nvPr/>
          </p:nvSpPr>
          <p:spPr>
            <a:xfrm>
              <a:off x="4677506" y="6841736"/>
              <a:ext cx="3239" cy="9146"/>
            </a:xfrm>
            <a:custGeom>
              <a:avLst/>
              <a:gdLst>
                <a:gd name="connsiteX0" fmla="*/ 2421 w 3239"/>
                <a:gd name="connsiteY0" fmla="*/ 8609 h 9146"/>
                <a:gd name="connsiteX1" fmla="*/ 0 w 3239"/>
                <a:gd name="connsiteY1" fmla="*/ 9147 h 9146"/>
                <a:gd name="connsiteX2" fmla="*/ 2959 w 3239"/>
                <a:gd name="connsiteY2" fmla="*/ 0 h 9146"/>
                <a:gd name="connsiteX3" fmla="*/ 2421 w 3239"/>
                <a:gd name="connsiteY3" fmla="*/ 8609 h 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39" h="9146">
                  <a:moveTo>
                    <a:pt x="2421" y="8609"/>
                  </a:moveTo>
                  <a:cubicBezTo>
                    <a:pt x="1345" y="8340"/>
                    <a:pt x="538" y="8609"/>
                    <a:pt x="0" y="9147"/>
                  </a:cubicBezTo>
                  <a:cubicBezTo>
                    <a:pt x="269" y="6457"/>
                    <a:pt x="1076" y="3766"/>
                    <a:pt x="2959" y="0"/>
                  </a:cubicBezTo>
                  <a:cubicBezTo>
                    <a:pt x="3497" y="4035"/>
                    <a:pt x="3228" y="6188"/>
                    <a:pt x="2421" y="8609"/>
                  </a:cubicBezTo>
                  <a:close/>
                </a:path>
              </a:pathLst>
            </a:custGeom>
            <a:solidFill>
              <a:srgbClr val="5F88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3" name="Полилиния: фигура 1282">
              <a:extLst>
                <a:ext uri="{FF2B5EF4-FFF2-40B4-BE49-F238E27FC236}">
                  <a16:creationId xmlns:a16="http://schemas.microsoft.com/office/drawing/2014/main" id="{DF3860EF-4964-363B-5398-E5D2601343E0}"/>
                </a:ext>
              </a:extLst>
            </p:cNvPr>
            <p:cNvSpPr/>
            <p:nvPr/>
          </p:nvSpPr>
          <p:spPr>
            <a:xfrm>
              <a:off x="4570972" y="7182591"/>
              <a:ext cx="4842" cy="6725"/>
            </a:xfrm>
            <a:custGeom>
              <a:avLst/>
              <a:gdLst>
                <a:gd name="connsiteX0" fmla="*/ 0 w 4842"/>
                <a:gd name="connsiteY0" fmla="*/ 0 h 6725"/>
                <a:gd name="connsiteX1" fmla="*/ 4843 w 4842"/>
                <a:gd name="connsiteY1" fmla="*/ 6726 h 6725"/>
                <a:gd name="connsiteX2" fmla="*/ 0 w 4842"/>
                <a:gd name="connsiteY2" fmla="*/ 0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42" h="6725">
                  <a:moveTo>
                    <a:pt x="0" y="0"/>
                  </a:moveTo>
                  <a:cubicBezTo>
                    <a:pt x="4035" y="1614"/>
                    <a:pt x="3497" y="4573"/>
                    <a:pt x="4843" y="6726"/>
                  </a:cubicBezTo>
                  <a:cubicBezTo>
                    <a:pt x="3228" y="5111"/>
                    <a:pt x="1076" y="3766"/>
                    <a:pt x="0" y="0"/>
                  </a:cubicBezTo>
                  <a:close/>
                </a:path>
              </a:pathLst>
            </a:custGeom>
            <a:solidFill>
              <a:srgbClr val="5681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4" name="Полилиния: фигура 1283">
              <a:extLst>
                <a:ext uri="{FF2B5EF4-FFF2-40B4-BE49-F238E27FC236}">
                  <a16:creationId xmlns:a16="http://schemas.microsoft.com/office/drawing/2014/main" id="{962125AA-F4EF-8B4D-F15B-9E108CA2F806}"/>
                </a:ext>
              </a:extLst>
            </p:cNvPr>
            <p:cNvSpPr/>
            <p:nvPr/>
          </p:nvSpPr>
          <p:spPr>
            <a:xfrm>
              <a:off x="4817937" y="7134594"/>
              <a:ext cx="5918" cy="2800"/>
            </a:xfrm>
            <a:custGeom>
              <a:avLst/>
              <a:gdLst>
                <a:gd name="connsiteX0" fmla="*/ 5919 w 5918"/>
                <a:gd name="connsiteY0" fmla="*/ 110 h 2800"/>
                <a:gd name="connsiteX1" fmla="*/ 0 w 5918"/>
                <a:gd name="connsiteY1" fmla="*/ 2800 h 2800"/>
                <a:gd name="connsiteX2" fmla="*/ 5919 w 5918"/>
                <a:gd name="connsiteY2" fmla="*/ 110 h 2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8" h="2800">
                  <a:moveTo>
                    <a:pt x="5919" y="110"/>
                  </a:moveTo>
                  <a:cubicBezTo>
                    <a:pt x="4304" y="1455"/>
                    <a:pt x="2421" y="2800"/>
                    <a:pt x="0" y="2800"/>
                  </a:cubicBezTo>
                  <a:cubicBezTo>
                    <a:pt x="2152" y="-159"/>
                    <a:pt x="2152" y="-159"/>
                    <a:pt x="5919" y="110"/>
                  </a:cubicBezTo>
                  <a:close/>
                </a:path>
              </a:pathLst>
            </a:custGeom>
            <a:solidFill>
              <a:srgbClr val="57811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5" name="Полилиния: фигура 1284">
              <a:extLst>
                <a:ext uri="{FF2B5EF4-FFF2-40B4-BE49-F238E27FC236}">
                  <a16:creationId xmlns:a16="http://schemas.microsoft.com/office/drawing/2014/main" id="{10AA6901-6957-DF57-955C-96C599B0C41E}"/>
                </a:ext>
              </a:extLst>
            </p:cNvPr>
            <p:cNvSpPr/>
            <p:nvPr/>
          </p:nvSpPr>
          <p:spPr>
            <a:xfrm>
              <a:off x="4581195" y="7188856"/>
              <a:ext cx="6456" cy="2821"/>
            </a:xfrm>
            <a:custGeom>
              <a:avLst/>
              <a:gdLst>
                <a:gd name="connsiteX0" fmla="*/ 6457 w 6456"/>
                <a:gd name="connsiteY0" fmla="*/ 999 h 2821"/>
                <a:gd name="connsiteX1" fmla="*/ 269 w 6456"/>
                <a:gd name="connsiteY1" fmla="*/ 1806 h 2821"/>
                <a:gd name="connsiteX2" fmla="*/ 0 w 6456"/>
                <a:gd name="connsiteY2" fmla="*/ 460 h 2821"/>
                <a:gd name="connsiteX3" fmla="*/ 6457 w 6456"/>
                <a:gd name="connsiteY3" fmla="*/ 999 h 2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56" h="2821">
                  <a:moveTo>
                    <a:pt x="6457" y="999"/>
                  </a:moveTo>
                  <a:cubicBezTo>
                    <a:pt x="3766" y="3420"/>
                    <a:pt x="2152" y="3151"/>
                    <a:pt x="269" y="1806"/>
                  </a:cubicBezTo>
                  <a:cubicBezTo>
                    <a:pt x="0" y="1537"/>
                    <a:pt x="0" y="460"/>
                    <a:pt x="0" y="460"/>
                  </a:cubicBezTo>
                  <a:cubicBezTo>
                    <a:pt x="1883" y="-616"/>
                    <a:pt x="3766" y="460"/>
                    <a:pt x="6457" y="999"/>
                  </a:cubicBezTo>
                  <a:close/>
                </a:path>
              </a:pathLst>
            </a:custGeom>
            <a:solidFill>
              <a:srgbClr val="5F9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6" name="Полилиния: фигура 1285">
              <a:extLst>
                <a:ext uri="{FF2B5EF4-FFF2-40B4-BE49-F238E27FC236}">
                  <a16:creationId xmlns:a16="http://schemas.microsoft.com/office/drawing/2014/main" id="{953EE83C-9CF7-2233-7405-B85C461AFBF0}"/>
                </a:ext>
              </a:extLst>
            </p:cNvPr>
            <p:cNvSpPr/>
            <p:nvPr/>
          </p:nvSpPr>
          <p:spPr>
            <a:xfrm>
              <a:off x="5011366" y="7108503"/>
              <a:ext cx="7263" cy="4410"/>
            </a:xfrm>
            <a:custGeom>
              <a:avLst/>
              <a:gdLst>
                <a:gd name="connsiteX0" fmla="*/ 2959 w 7263"/>
                <a:gd name="connsiteY0" fmla="*/ 4411 h 4410"/>
                <a:gd name="connsiteX1" fmla="*/ 0 w 7263"/>
                <a:gd name="connsiteY1" fmla="*/ 4411 h 4410"/>
                <a:gd name="connsiteX2" fmla="*/ 2959 w 7263"/>
                <a:gd name="connsiteY2" fmla="*/ 1182 h 4410"/>
                <a:gd name="connsiteX3" fmla="*/ 5111 w 7263"/>
                <a:gd name="connsiteY3" fmla="*/ 106 h 4410"/>
                <a:gd name="connsiteX4" fmla="*/ 7264 w 7263"/>
                <a:gd name="connsiteY4" fmla="*/ 913 h 4410"/>
                <a:gd name="connsiteX5" fmla="*/ 2959 w 7263"/>
                <a:gd name="connsiteY5" fmla="*/ 4411 h 4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3" h="4410">
                  <a:moveTo>
                    <a:pt x="2959" y="4411"/>
                  </a:moveTo>
                  <a:cubicBezTo>
                    <a:pt x="1883" y="4411"/>
                    <a:pt x="1076" y="4411"/>
                    <a:pt x="0" y="4411"/>
                  </a:cubicBezTo>
                  <a:cubicBezTo>
                    <a:pt x="1076" y="3335"/>
                    <a:pt x="2152" y="2259"/>
                    <a:pt x="2959" y="1182"/>
                  </a:cubicBezTo>
                  <a:cubicBezTo>
                    <a:pt x="3766" y="913"/>
                    <a:pt x="4304" y="375"/>
                    <a:pt x="5111" y="106"/>
                  </a:cubicBezTo>
                  <a:cubicBezTo>
                    <a:pt x="5919" y="106"/>
                    <a:pt x="6995" y="-432"/>
                    <a:pt x="7264" y="913"/>
                  </a:cubicBezTo>
                  <a:cubicBezTo>
                    <a:pt x="5919" y="1989"/>
                    <a:pt x="4304" y="3066"/>
                    <a:pt x="2959" y="4411"/>
                  </a:cubicBezTo>
                  <a:close/>
                </a:path>
              </a:pathLst>
            </a:custGeom>
            <a:solidFill>
              <a:srgbClr val="B8D28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7" name="Полилиния: фигура 1286">
              <a:extLst>
                <a:ext uri="{FF2B5EF4-FFF2-40B4-BE49-F238E27FC236}">
                  <a16:creationId xmlns:a16="http://schemas.microsoft.com/office/drawing/2014/main" id="{3F2F70C6-DF14-3E9D-B689-67715979A13C}"/>
                </a:ext>
              </a:extLst>
            </p:cNvPr>
            <p:cNvSpPr/>
            <p:nvPr/>
          </p:nvSpPr>
          <p:spPr>
            <a:xfrm>
              <a:off x="4796953" y="6824787"/>
              <a:ext cx="4389" cy="4594"/>
            </a:xfrm>
            <a:custGeom>
              <a:avLst/>
              <a:gdLst>
                <a:gd name="connsiteX0" fmla="*/ 1883 w 4389"/>
                <a:gd name="connsiteY0" fmla="*/ 0 h 4594"/>
                <a:gd name="connsiteX1" fmla="*/ 4304 w 4389"/>
                <a:gd name="connsiteY1" fmla="*/ 4573 h 4594"/>
                <a:gd name="connsiteX2" fmla="*/ 0 w 4389"/>
                <a:gd name="connsiteY2" fmla="*/ 1345 h 4594"/>
                <a:gd name="connsiteX3" fmla="*/ 1883 w 4389"/>
                <a:gd name="connsiteY3" fmla="*/ 0 h 4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89" h="4594">
                  <a:moveTo>
                    <a:pt x="1883" y="0"/>
                  </a:moveTo>
                  <a:cubicBezTo>
                    <a:pt x="2690" y="1614"/>
                    <a:pt x="4843" y="2421"/>
                    <a:pt x="4304" y="4573"/>
                  </a:cubicBezTo>
                  <a:cubicBezTo>
                    <a:pt x="1883" y="4842"/>
                    <a:pt x="1345" y="2421"/>
                    <a:pt x="0" y="1345"/>
                  </a:cubicBezTo>
                  <a:cubicBezTo>
                    <a:pt x="538" y="1076"/>
                    <a:pt x="1345" y="538"/>
                    <a:pt x="1883" y="0"/>
                  </a:cubicBezTo>
                  <a:close/>
                </a:path>
              </a:pathLst>
            </a:custGeom>
            <a:solidFill>
              <a:srgbClr val="567F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8" name="Полилиния: фигура 1287">
              <a:extLst>
                <a:ext uri="{FF2B5EF4-FFF2-40B4-BE49-F238E27FC236}">
                  <a16:creationId xmlns:a16="http://schemas.microsoft.com/office/drawing/2014/main" id="{199D019F-BBD7-A801-6752-EED3DBFA60C5}"/>
                </a:ext>
              </a:extLst>
            </p:cNvPr>
            <p:cNvSpPr/>
            <p:nvPr/>
          </p:nvSpPr>
          <p:spPr>
            <a:xfrm>
              <a:off x="4594377" y="7173444"/>
              <a:ext cx="2988" cy="3431"/>
            </a:xfrm>
            <a:custGeom>
              <a:avLst/>
              <a:gdLst>
                <a:gd name="connsiteX0" fmla="*/ 0 w 2988"/>
                <a:gd name="connsiteY0" fmla="*/ 3228 h 3431"/>
                <a:gd name="connsiteX1" fmla="*/ 269 w 2988"/>
                <a:gd name="connsiteY1" fmla="*/ 0 h 3431"/>
                <a:gd name="connsiteX2" fmla="*/ 2959 w 2988"/>
                <a:gd name="connsiteY2" fmla="*/ 2152 h 3431"/>
                <a:gd name="connsiteX3" fmla="*/ 0 w 2988"/>
                <a:gd name="connsiteY3" fmla="*/ 3228 h 3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88" h="3431">
                  <a:moveTo>
                    <a:pt x="0" y="3228"/>
                  </a:moveTo>
                  <a:cubicBezTo>
                    <a:pt x="0" y="2152"/>
                    <a:pt x="269" y="1076"/>
                    <a:pt x="269" y="0"/>
                  </a:cubicBezTo>
                  <a:cubicBezTo>
                    <a:pt x="1614" y="0"/>
                    <a:pt x="3228" y="807"/>
                    <a:pt x="2959" y="2152"/>
                  </a:cubicBezTo>
                  <a:cubicBezTo>
                    <a:pt x="2959" y="3766"/>
                    <a:pt x="1345" y="3497"/>
                    <a:pt x="0" y="3228"/>
                  </a:cubicBezTo>
                  <a:close/>
                </a:path>
              </a:pathLst>
            </a:custGeom>
            <a:solidFill>
              <a:srgbClr val="769F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9" name="Полилиния: фигура 1288">
              <a:extLst>
                <a:ext uri="{FF2B5EF4-FFF2-40B4-BE49-F238E27FC236}">
                  <a16:creationId xmlns:a16="http://schemas.microsoft.com/office/drawing/2014/main" id="{55FB2197-38C2-B25A-BAE8-AFD4A35457FF}"/>
                </a:ext>
              </a:extLst>
            </p:cNvPr>
            <p:cNvSpPr/>
            <p:nvPr/>
          </p:nvSpPr>
          <p:spPr>
            <a:xfrm>
              <a:off x="4991996" y="7031937"/>
              <a:ext cx="3766" cy="5468"/>
            </a:xfrm>
            <a:custGeom>
              <a:avLst/>
              <a:gdLst>
                <a:gd name="connsiteX0" fmla="*/ 807 w 3766"/>
                <a:gd name="connsiteY0" fmla="*/ 538 h 5468"/>
                <a:gd name="connsiteX1" fmla="*/ 3766 w 3766"/>
                <a:gd name="connsiteY1" fmla="*/ 0 h 5468"/>
                <a:gd name="connsiteX2" fmla="*/ 2690 w 3766"/>
                <a:gd name="connsiteY2" fmla="*/ 4035 h 5468"/>
                <a:gd name="connsiteX3" fmla="*/ 0 w 3766"/>
                <a:gd name="connsiteY3" fmla="*/ 4573 h 5468"/>
                <a:gd name="connsiteX4" fmla="*/ 807 w 3766"/>
                <a:gd name="connsiteY4" fmla="*/ 538 h 5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6" h="5468">
                  <a:moveTo>
                    <a:pt x="807" y="538"/>
                  </a:moveTo>
                  <a:cubicBezTo>
                    <a:pt x="1883" y="1076"/>
                    <a:pt x="2690" y="538"/>
                    <a:pt x="3766" y="0"/>
                  </a:cubicBezTo>
                  <a:cubicBezTo>
                    <a:pt x="3497" y="1345"/>
                    <a:pt x="2959" y="2690"/>
                    <a:pt x="2690" y="4035"/>
                  </a:cubicBezTo>
                  <a:cubicBezTo>
                    <a:pt x="2152" y="5381"/>
                    <a:pt x="1345" y="6188"/>
                    <a:pt x="0" y="4573"/>
                  </a:cubicBezTo>
                  <a:cubicBezTo>
                    <a:pt x="269" y="3228"/>
                    <a:pt x="538" y="1883"/>
                    <a:pt x="807" y="538"/>
                  </a:cubicBezTo>
                  <a:close/>
                </a:path>
              </a:pathLst>
            </a:custGeom>
            <a:solidFill>
              <a:srgbClr val="9DBC6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0" name="Полилиния: фигура 1289">
              <a:extLst>
                <a:ext uri="{FF2B5EF4-FFF2-40B4-BE49-F238E27FC236}">
                  <a16:creationId xmlns:a16="http://schemas.microsoft.com/office/drawing/2014/main" id="{4AE0C64A-3B56-7343-0554-9151EE5DC40C}"/>
                </a:ext>
              </a:extLst>
            </p:cNvPr>
            <p:cNvSpPr/>
            <p:nvPr/>
          </p:nvSpPr>
          <p:spPr>
            <a:xfrm>
              <a:off x="4988377" y="7157841"/>
              <a:ext cx="4964" cy="3190"/>
            </a:xfrm>
            <a:custGeom>
              <a:avLst/>
              <a:gdLst>
                <a:gd name="connsiteX0" fmla="*/ 2006 w 4964"/>
                <a:gd name="connsiteY0" fmla="*/ 0 h 3190"/>
                <a:gd name="connsiteX1" fmla="*/ 4965 w 4964"/>
                <a:gd name="connsiteY1" fmla="*/ 269 h 3190"/>
                <a:gd name="connsiteX2" fmla="*/ 2813 w 4964"/>
                <a:gd name="connsiteY2" fmla="*/ 2152 h 3190"/>
                <a:gd name="connsiteX3" fmla="*/ 123 w 4964"/>
                <a:gd name="connsiteY3" fmla="*/ 2421 h 3190"/>
                <a:gd name="connsiteX4" fmla="*/ 2006 w 4964"/>
                <a:gd name="connsiteY4" fmla="*/ 0 h 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64" h="3190">
                  <a:moveTo>
                    <a:pt x="2006" y="0"/>
                  </a:moveTo>
                  <a:cubicBezTo>
                    <a:pt x="3082" y="0"/>
                    <a:pt x="3889" y="0"/>
                    <a:pt x="4965" y="269"/>
                  </a:cubicBezTo>
                  <a:cubicBezTo>
                    <a:pt x="4427" y="807"/>
                    <a:pt x="3620" y="1614"/>
                    <a:pt x="2813" y="2152"/>
                  </a:cubicBezTo>
                  <a:cubicBezTo>
                    <a:pt x="2006" y="2690"/>
                    <a:pt x="930" y="4035"/>
                    <a:pt x="123" y="2421"/>
                  </a:cubicBezTo>
                  <a:cubicBezTo>
                    <a:pt x="-416" y="1345"/>
                    <a:pt x="930" y="538"/>
                    <a:pt x="2006" y="0"/>
                  </a:cubicBezTo>
                  <a:close/>
                </a:path>
              </a:pathLst>
            </a:custGeom>
            <a:solidFill>
              <a:srgbClr val="6A90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1" name="Полилиния: фигура 1290">
              <a:extLst>
                <a:ext uri="{FF2B5EF4-FFF2-40B4-BE49-F238E27FC236}">
                  <a16:creationId xmlns:a16="http://schemas.microsoft.com/office/drawing/2014/main" id="{DEC3CBF1-4936-8727-E3EA-709243C890EB}"/>
                </a:ext>
              </a:extLst>
            </p:cNvPr>
            <p:cNvSpPr/>
            <p:nvPr/>
          </p:nvSpPr>
          <p:spPr>
            <a:xfrm>
              <a:off x="4958368" y="7228863"/>
              <a:ext cx="3497" cy="5111"/>
            </a:xfrm>
            <a:custGeom>
              <a:avLst/>
              <a:gdLst>
                <a:gd name="connsiteX0" fmla="*/ 2690 w 3497"/>
                <a:gd name="connsiteY0" fmla="*/ 0 h 5111"/>
                <a:gd name="connsiteX1" fmla="*/ 3497 w 3497"/>
                <a:gd name="connsiteY1" fmla="*/ 807 h 5111"/>
                <a:gd name="connsiteX2" fmla="*/ 0 w 3497"/>
                <a:gd name="connsiteY2" fmla="*/ 5111 h 5111"/>
                <a:gd name="connsiteX3" fmla="*/ 2690 w 3497"/>
                <a:gd name="connsiteY3" fmla="*/ 0 h 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7" h="5111">
                  <a:moveTo>
                    <a:pt x="2690" y="0"/>
                  </a:moveTo>
                  <a:cubicBezTo>
                    <a:pt x="2959" y="269"/>
                    <a:pt x="3228" y="538"/>
                    <a:pt x="3497" y="807"/>
                  </a:cubicBezTo>
                  <a:cubicBezTo>
                    <a:pt x="3228" y="2959"/>
                    <a:pt x="1345" y="3766"/>
                    <a:pt x="0" y="5111"/>
                  </a:cubicBezTo>
                  <a:cubicBezTo>
                    <a:pt x="0" y="3228"/>
                    <a:pt x="807" y="1345"/>
                    <a:pt x="2690" y="0"/>
                  </a:cubicBezTo>
                  <a:close/>
                </a:path>
              </a:pathLst>
            </a:custGeom>
            <a:solidFill>
              <a:srgbClr val="A4C17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2" name="Полилиния: фигура 1291">
              <a:extLst>
                <a:ext uri="{FF2B5EF4-FFF2-40B4-BE49-F238E27FC236}">
                  <a16:creationId xmlns:a16="http://schemas.microsoft.com/office/drawing/2014/main" id="{09E612C0-0F1D-F14C-5280-D36EEAF8550C}"/>
                </a:ext>
              </a:extLst>
            </p:cNvPr>
            <p:cNvSpPr/>
            <p:nvPr/>
          </p:nvSpPr>
          <p:spPr>
            <a:xfrm>
              <a:off x="4991421" y="7035703"/>
              <a:ext cx="3265" cy="4573"/>
            </a:xfrm>
            <a:custGeom>
              <a:avLst/>
              <a:gdLst>
                <a:gd name="connsiteX0" fmla="*/ 575 w 3265"/>
                <a:gd name="connsiteY0" fmla="*/ 538 h 4573"/>
                <a:gd name="connsiteX1" fmla="*/ 3265 w 3265"/>
                <a:gd name="connsiteY1" fmla="*/ 0 h 4573"/>
                <a:gd name="connsiteX2" fmla="*/ 844 w 3265"/>
                <a:gd name="connsiteY2" fmla="*/ 4573 h 4573"/>
                <a:gd name="connsiteX3" fmla="*/ 575 w 3265"/>
                <a:gd name="connsiteY3" fmla="*/ 538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65" h="4573">
                  <a:moveTo>
                    <a:pt x="575" y="538"/>
                  </a:moveTo>
                  <a:cubicBezTo>
                    <a:pt x="1651" y="1076"/>
                    <a:pt x="2458" y="538"/>
                    <a:pt x="3265" y="0"/>
                  </a:cubicBezTo>
                  <a:cubicBezTo>
                    <a:pt x="2996" y="1883"/>
                    <a:pt x="1920" y="3228"/>
                    <a:pt x="844" y="4573"/>
                  </a:cubicBezTo>
                  <a:cubicBezTo>
                    <a:pt x="-501" y="3228"/>
                    <a:pt x="37" y="1883"/>
                    <a:pt x="575" y="538"/>
                  </a:cubicBezTo>
                  <a:close/>
                </a:path>
              </a:pathLst>
            </a:custGeom>
            <a:solidFill>
              <a:srgbClr val="6D91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3" name="Полилиния: фигура 1292">
              <a:extLst>
                <a:ext uri="{FF2B5EF4-FFF2-40B4-BE49-F238E27FC236}">
                  <a16:creationId xmlns:a16="http://schemas.microsoft.com/office/drawing/2014/main" id="{C3A4729F-7E0C-C6BE-616E-550D2F6EC329}"/>
                </a:ext>
              </a:extLst>
            </p:cNvPr>
            <p:cNvSpPr/>
            <p:nvPr/>
          </p:nvSpPr>
          <p:spPr>
            <a:xfrm>
              <a:off x="4948683" y="7223483"/>
              <a:ext cx="2959" cy="3497"/>
            </a:xfrm>
            <a:custGeom>
              <a:avLst/>
              <a:gdLst>
                <a:gd name="connsiteX0" fmla="*/ 538 w 2959"/>
                <a:gd name="connsiteY0" fmla="*/ 538 h 3497"/>
                <a:gd name="connsiteX1" fmla="*/ 2959 w 2959"/>
                <a:gd name="connsiteY1" fmla="*/ 0 h 3497"/>
                <a:gd name="connsiteX2" fmla="*/ 1076 w 2959"/>
                <a:gd name="connsiteY2" fmla="*/ 3497 h 3497"/>
                <a:gd name="connsiteX3" fmla="*/ 538 w 2959"/>
                <a:gd name="connsiteY3" fmla="*/ 538 h 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9" h="3497">
                  <a:moveTo>
                    <a:pt x="538" y="538"/>
                  </a:moveTo>
                  <a:cubicBezTo>
                    <a:pt x="1614" y="807"/>
                    <a:pt x="2421" y="538"/>
                    <a:pt x="2959" y="0"/>
                  </a:cubicBezTo>
                  <a:cubicBezTo>
                    <a:pt x="2959" y="1614"/>
                    <a:pt x="2959" y="3497"/>
                    <a:pt x="1076" y="3497"/>
                  </a:cubicBezTo>
                  <a:cubicBezTo>
                    <a:pt x="-538" y="3497"/>
                    <a:pt x="0" y="1883"/>
                    <a:pt x="538" y="538"/>
                  </a:cubicBezTo>
                  <a:close/>
                </a:path>
              </a:pathLst>
            </a:custGeom>
            <a:solidFill>
              <a:srgbClr val="88AE4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4" name="Полилиния: фигура 1293">
              <a:extLst>
                <a:ext uri="{FF2B5EF4-FFF2-40B4-BE49-F238E27FC236}">
                  <a16:creationId xmlns:a16="http://schemas.microsoft.com/office/drawing/2014/main" id="{3B405889-5F4B-27AB-B5E2-522C3C88E77A}"/>
                </a:ext>
              </a:extLst>
            </p:cNvPr>
            <p:cNvSpPr/>
            <p:nvPr/>
          </p:nvSpPr>
          <p:spPr>
            <a:xfrm>
              <a:off x="4607021" y="7173175"/>
              <a:ext cx="4573" cy="2959"/>
            </a:xfrm>
            <a:custGeom>
              <a:avLst/>
              <a:gdLst>
                <a:gd name="connsiteX0" fmla="*/ 4573 w 4573"/>
                <a:gd name="connsiteY0" fmla="*/ 0 h 2959"/>
                <a:gd name="connsiteX1" fmla="*/ 0 w 4573"/>
                <a:gd name="connsiteY1" fmla="*/ 2959 h 2959"/>
                <a:gd name="connsiteX2" fmla="*/ 4573 w 4573"/>
                <a:gd name="connsiteY2" fmla="*/ 0 h 2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" h="2959">
                  <a:moveTo>
                    <a:pt x="4573" y="0"/>
                  </a:moveTo>
                  <a:cubicBezTo>
                    <a:pt x="4035" y="2421"/>
                    <a:pt x="2152" y="1614"/>
                    <a:pt x="0" y="2959"/>
                  </a:cubicBezTo>
                  <a:cubicBezTo>
                    <a:pt x="1345" y="0"/>
                    <a:pt x="2959" y="269"/>
                    <a:pt x="4573" y="0"/>
                  </a:cubicBezTo>
                  <a:close/>
                </a:path>
              </a:pathLst>
            </a:custGeom>
            <a:solidFill>
              <a:srgbClr val="5E881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5" name="Полилиния: фигура 1294">
              <a:extLst>
                <a:ext uri="{FF2B5EF4-FFF2-40B4-BE49-F238E27FC236}">
                  <a16:creationId xmlns:a16="http://schemas.microsoft.com/office/drawing/2014/main" id="{D61C56B7-9F12-32F4-91F2-18595DA7EEA5}"/>
                </a:ext>
              </a:extLst>
            </p:cNvPr>
            <p:cNvSpPr/>
            <p:nvPr/>
          </p:nvSpPr>
          <p:spPr>
            <a:xfrm>
              <a:off x="4961059" y="7224559"/>
              <a:ext cx="3766" cy="4573"/>
            </a:xfrm>
            <a:custGeom>
              <a:avLst/>
              <a:gdLst>
                <a:gd name="connsiteX0" fmla="*/ 3766 w 3766"/>
                <a:gd name="connsiteY0" fmla="*/ 0 h 4573"/>
                <a:gd name="connsiteX1" fmla="*/ 0 w 3766"/>
                <a:gd name="connsiteY1" fmla="*/ 4573 h 4573"/>
                <a:gd name="connsiteX2" fmla="*/ 3766 w 3766"/>
                <a:gd name="connsiteY2" fmla="*/ 0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66" h="4573">
                  <a:moveTo>
                    <a:pt x="3766" y="0"/>
                  </a:moveTo>
                  <a:cubicBezTo>
                    <a:pt x="3497" y="2421"/>
                    <a:pt x="1614" y="3228"/>
                    <a:pt x="0" y="4573"/>
                  </a:cubicBezTo>
                  <a:cubicBezTo>
                    <a:pt x="269" y="2152"/>
                    <a:pt x="2152" y="1076"/>
                    <a:pt x="3766" y="0"/>
                  </a:cubicBezTo>
                  <a:close/>
                </a:path>
              </a:pathLst>
            </a:custGeom>
            <a:solidFill>
              <a:srgbClr val="A4C17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6" name="Полилиния: фигура 1295">
              <a:extLst>
                <a:ext uri="{FF2B5EF4-FFF2-40B4-BE49-F238E27FC236}">
                  <a16:creationId xmlns:a16="http://schemas.microsoft.com/office/drawing/2014/main" id="{5DC872FF-DE7C-30A4-42F5-0C0CD2FE16D2}"/>
                </a:ext>
              </a:extLst>
            </p:cNvPr>
            <p:cNvSpPr/>
            <p:nvPr/>
          </p:nvSpPr>
          <p:spPr>
            <a:xfrm>
              <a:off x="4599220" y="7194966"/>
              <a:ext cx="3332" cy="2959"/>
            </a:xfrm>
            <a:custGeom>
              <a:avLst/>
              <a:gdLst>
                <a:gd name="connsiteX0" fmla="*/ 3228 w 3332"/>
                <a:gd name="connsiteY0" fmla="*/ 0 h 2959"/>
                <a:gd name="connsiteX1" fmla="*/ 0 w 3332"/>
                <a:gd name="connsiteY1" fmla="*/ 2959 h 2959"/>
                <a:gd name="connsiteX2" fmla="*/ 3228 w 3332"/>
                <a:gd name="connsiteY2" fmla="*/ 0 h 2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32" h="2959">
                  <a:moveTo>
                    <a:pt x="3228" y="0"/>
                  </a:moveTo>
                  <a:cubicBezTo>
                    <a:pt x="3766" y="2690"/>
                    <a:pt x="2152" y="2959"/>
                    <a:pt x="0" y="2959"/>
                  </a:cubicBezTo>
                  <a:cubicBezTo>
                    <a:pt x="1076" y="1883"/>
                    <a:pt x="2152" y="1076"/>
                    <a:pt x="3228" y="0"/>
                  </a:cubicBezTo>
                  <a:close/>
                </a:path>
              </a:pathLst>
            </a:custGeom>
            <a:solidFill>
              <a:srgbClr val="7FAE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7" name="Полилиния: фигура 1296">
              <a:extLst>
                <a:ext uri="{FF2B5EF4-FFF2-40B4-BE49-F238E27FC236}">
                  <a16:creationId xmlns:a16="http://schemas.microsoft.com/office/drawing/2014/main" id="{1BCD66EE-86CE-99F7-7F60-25A2FE1B0063}"/>
                </a:ext>
              </a:extLst>
            </p:cNvPr>
            <p:cNvSpPr/>
            <p:nvPr/>
          </p:nvSpPr>
          <p:spPr>
            <a:xfrm>
              <a:off x="4784040" y="6775853"/>
              <a:ext cx="2959" cy="2176"/>
            </a:xfrm>
            <a:custGeom>
              <a:avLst/>
              <a:gdLst>
                <a:gd name="connsiteX0" fmla="*/ 2959 w 2959"/>
                <a:gd name="connsiteY0" fmla="*/ 241 h 2176"/>
                <a:gd name="connsiteX1" fmla="*/ 2959 w 2959"/>
                <a:gd name="connsiteY1" fmla="*/ 1855 h 2176"/>
                <a:gd name="connsiteX2" fmla="*/ 0 w 2959"/>
                <a:gd name="connsiteY2" fmla="*/ 779 h 2176"/>
                <a:gd name="connsiteX3" fmla="*/ 2959 w 2959"/>
                <a:gd name="connsiteY3" fmla="*/ 241 h 2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9" h="2176">
                  <a:moveTo>
                    <a:pt x="2959" y="241"/>
                  </a:moveTo>
                  <a:cubicBezTo>
                    <a:pt x="2959" y="779"/>
                    <a:pt x="2959" y="1317"/>
                    <a:pt x="2959" y="1855"/>
                  </a:cubicBezTo>
                  <a:cubicBezTo>
                    <a:pt x="1614" y="2393"/>
                    <a:pt x="0" y="2393"/>
                    <a:pt x="0" y="779"/>
                  </a:cubicBezTo>
                  <a:cubicBezTo>
                    <a:pt x="269" y="-297"/>
                    <a:pt x="1883" y="-28"/>
                    <a:pt x="2959" y="241"/>
                  </a:cubicBezTo>
                  <a:close/>
                </a:path>
              </a:pathLst>
            </a:custGeom>
            <a:solidFill>
              <a:srgbClr val="729A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8" name="Полилиния: фигура 1297">
              <a:extLst>
                <a:ext uri="{FF2B5EF4-FFF2-40B4-BE49-F238E27FC236}">
                  <a16:creationId xmlns:a16="http://schemas.microsoft.com/office/drawing/2014/main" id="{6DB226FC-747F-0B8F-F618-67FCFC3DDD25}"/>
                </a:ext>
              </a:extLst>
            </p:cNvPr>
            <p:cNvSpPr/>
            <p:nvPr/>
          </p:nvSpPr>
          <p:spPr>
            <a:xfrm>
              <a:off x="4628659" y="7182293"/>
              <a:ext cx="241199" cy="133465"/>
            </a:xfrm>
            <a:custGeom>
              <a:avLst/>
              <a:gdLst>
                <a:gd name="connsiteX0" fmla="*/ 225596 w 241199"/>
                <a:gd name="connsiteY0" fmla="*/ 91767 h 133465"/>
                <a:gd name="connsiteX1" fmla="*/ 230977 w 241199"/>
                <a:gd name="connsiteY1" fmla="*/ 99300 h 133465"/>
                <a:gd name="connsiteX2" fmla="*/ 239586 w 241199"/>
                <a:gd name="connsiteY2" fmla="*/ 106563 h 133465"/>
                <a:gd name="connsiteX3" fmla="*/ 241200 w 241199"/>
                <a:gd name="connsiteY3" fmla="*/ 109792 h 133465"/>
                <a:gd name="connsiteX4" fmla="*/ 221023 w 241199"/>
                <a:gd name="connsiteY4" fmla="*/ 109792 h 133465"/>
                <a:gd name="connsiteX5" fmla="*/ 214297 w 241199"/>
                <a:gd name="connsiteY5" fmla="*/ 111406 h 133465"/>
                <a:gd name="connsiteX6" fmla="*/ 205689 w 241199"/>
                <a:gd name="connsiteY6" fmla="*/ 118669 h 133465"/>
                <a:gd name="connsiteX7" fmla="*/ 191161 w 241199"/>
                <a:gd name="connsiteY7" fmla="*/ 124319 h 133465"/>
                <a:gd name="connsiteX8" fmla="*/ 127402 w 241199"/>
                <a:gd name="connsiteY8" fmla="*/ 133466 h 133465"/>
                <a:gd name="connsiteX9" fmla="*/ 128478 w 241199"/>
                <a:gd name="connsiteY9" fmla="*/ 129969 h 133465"/>
                <a:gd name="connsiteX10" fmla="*/ 140584 w 241199"/>
                <a:gd name="connsiteY10" fmla="*/ 123512 h 133465"/>
                <a:gd name="connsiteX11" fmla="*/ 124443 w 241199"/>
                <a:gd name="connsiteY11" fmla="*/ 119746 h 133465"/>
                <a:gd name="connsiteX12" fmla="*/ 101845 w 241199"/>
                <a:gd name="connsiteY12" fmla="*/ 117055 h 133465"/>
                <a:gd name="connsiteX13" fmla="*/ 92698 w 241199"/>
                <a:gd name="connsiteY13" fmla="*/ 114365 h 133465"/>
                <a:gd name="connsiteX14" fmla="*/ 74404 w 241199"/>
                <a:gd name="connsiteY14" fmla="*/ 107370 h 133465"/>
                <a:gd name="connsiteX15" fmla="*/ 58263 w 241199"/>
                <a:gd name="connsiteY15" fmla="*/ 100645 h 133465"/>
                <a:gd name="connsiteX16" fmla="*/ 38893 w 241199"/>
                <a:gd name="connsiteY16" fmla="*/ 89077 h 133465"/>
                <a:gd name="connsiteX17" fmla="*/ 27863 w 241199"/>
                <a:gd name="connsiteY17" fmla="*/ 76971 h 133465"/>
                <a:gd name="connsiteX18" fmla="*/ 15488 w 241199"/>
                <a:gd name="connsiteY18" fmla="*/ 60022 h 133465"/>
                <a:gd name="connsiteX19" fmla="*/ 3382 w 241199"/>
                <a:gd name="connsiteY19" fmla="*/ 39845 h 133465"/>
                <a:gd name="connsiteX20" fmla="*/ 1498 w 241199"/>
                <a:gd name="connsiteY20" fmla="*/ 32850 h 133465"/>
                <a:gd name="connsiteX21" fmla="*/ 2305 w 241199"/>
                <a:gd name="connsiteY21" fmla="*/ 28815 h 133465"/>
                <a:gd name="connsiteX22" fmla="*/ 6072 w 241199"/>
                <a:gd name="connsiteY22" fmla="*/ 30429 h 133465"/>
                <a:gd name="connsiteX23" fmla="*/ 13336 w 241199"/>
                <a:gd name="connsiteY23" fmla="*/ 40383 h 133465"/>
                <a:gd name="connsiteX24" fmla="*/ 24097 w 241199"/>
                <a:gd name="connsiteY24" fmla="*/ 47916 h 133465"/>
                <a:gd name="connsiteX25" fmla="*/ 31898 w 241199"/>
                <a:gd name="connsiteY25" fmla="*/ 54911 h 133465"/>
                <a:gd name="connsiteX26" fmla="*/ 34319 w 241199"/>
                <a:gd name="connsiteY26" fmla="*/ 57063 h 133465"/>
                <a:gd name="connsiteX27" fmla="*/ 69293 w 241199"/>
                <a:gd name="connsiteY27" fmla="*/ 80737 h 133465"/>
                <a:gd name="connsiteX28" fmla="*/ 76287 w 241199"/>
                <a:gd name="connsiteY28" fmla="*/ 82620 h 133465"/>
                <a:gd name="connsiteX29" fmla="*/ 28670 w 241199"/>
                <a:gd name="connsiteY29" fmla="*/ 52220 h 133465"/>
                <a:gd name="connsiteX30" fmla="*/ 19792 w 241199"/>
                <a:gd name="connsiteY30" fmla="*/ 41190 h 133465"/>
                <a:gd name="connsiteX31" fmla="*/ 22213 w 241199"/>
                <a:gd name="connsiteY31" fmla="*/ 47109 h 133465"/>
                <a:gd name="connsiteX32" fmla="*/ 16833 w 241199"/>
                <a:gd name="connsiteY32" fmla="*/ 44688 h 133465"/>
                <a:gd name="connsiteX33" fmla="*/ 1498 w 241199"/>
                <a:gd name="connsiteY33" fmla="*/ 23166 h 133465"/>
                <a:gd name="connsiteX34" fmla="*/ 691 w 241199"/>
                <a:gd name="connsiteY34" fmla="*/ 16171 h 133465"/>
                <a:gd name="connsiteX35" fmla="*/ 10376 w 241199"/>
                <a:gd name="connsiteY35" fmla="*/ 3258 h 133465"/>
                <a:gd name="connsiteX36" fmla="*/ 45080 w 241199"/>
                <a:gd name="connsiteY36" fmla="*/ 29 h 133465"/>
                <a:gd name="connsiteX37" fmla="*/ 50192 w 241199"/>
                <a:gd name="connsiteY37" fmla="*/ 3527 h 133465"/>
                <a:gd name="connsiteX38" fmla="*/ 70907 w 241199"/>
                <a:gd name="connsiteY38" fmla="*/ 34465 h 133465"/>
                <a:gd name="connsiteX39" fmla="*/ 113144 w 241199"/>
                <a:gd name="connsiteY39" fmla="*/ 71590 h 133465"/>
                <a:gd name="connsiteX40" fmla="*/ 124981 w 241199"/>
                <a:gd name="connsiteY40" fmla="*/ 76971 h 133465"/>
                <a:gd name="connsiteX41" fmla="*/ 164259 w 241199"/>
                <a:gd name="connsiteY41" fmla="*/ 93650 h 133465"/>
                <a:gd name="connsiteX42" fmla="*/ 209993 w 241199"/>
                <a:gd name="connsiteY42" fmla="*/ 97955 h 133465"/>
                <a:gd name="connsiteX43" fmla="*/ 225596 w 241199"/>
                <a:gd name="connsiteY43" fmla="*/ 91767 h 133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41199" h="133465">
                  <a:moveTo>
                    <a:pt x="225596" y="91767"/>
                  </a:moveTo>
                  <a:cubicBezTo>
                    <a:pt x="227749" y="93919"/>
                    <a:pt x="229632" y="96609"/>
                    <a:pt x="230977" y="99300"/>
                  </a:cubicBezTo>
                  <a:cubicBezTo>
                    <a:pt x="232860" y="102528"/>
                    <a:pt x="235012" y="106294"/>
                    <a:pt x="239586" y="106563"/>
                  </a:cubicBezTo>
                  <a:cubicBezTo>
                    <a:pt x="242276" y="106832"/>
                    <a:pt x="240662" y="108716"/>
                    <a:pt x="241200" y="109792"/>
                  </a:cubicBezTo>
                  <a:cubicBezTo>
                    <a:pt x="234474" y="111406"/>
                    <a:pt x="227749" y="110061"/>
                    <a:pt x="221023" y="109792"/>
                  </a:cubicBezTo>
                  <a:cubicBezTo>
                    <a:pt x="218333" y="109792"/>
                    <a:pt x="216450" y="109792"/>
                    <a:pt x="214297" y="111406"/>
                  </a:cubicBezTo>
                  <a:cubicBezTo>
                    <a:pt x="211607" y="113827"/>
                    <a:pt x="208648" y="116517"/>
                    <a:pt x="205689" y="118669"/>
                  </a:cubicBezTo>
                  <a:cubicBezTo>
                    <a:pt x="201384" y="122167"/>
                    <a:pt x="198156" y="127816"/>
                    <a:pt x="191161" y="124319"/>
                  </a:cubicBezTo>
                  <a:cubicBezTo>
                    <a:pt x="170177" y="129161"/>
                    <a:pt x="148386" y="127547"/>
                    <a:pt x="127402" y="133466"/>
                  </a:cubicBezTo>
                  <a:cubicBezTo>
                    <a:pt x="127671" y="132121"/>
                    <a:pt x="128209" y="131045"/>
                    <a:pt x="128478" y="129969"/>
                  </a:cubicBezTo>
                  <a:cubicBezTo>
                    <a:pt x="131707" y="126471"/>
                    <a:pt x="136818" y="127009"/>
                    <a:pt x="140584" y="123512"/>
                  </a:cubicBezTo>
                  <a:cubicBezTo>
                    <a:pt x="135204" y="120553"/>
                    <a:pt x="130092" y="119477"/>
                    <a:pt x="124443" y="119746"/>
                  </a:cubicBezTo>
                  <a:cubicBezTo>
                    <a:pt x="116641" y="120822"/>
                    <a:pt x="109108" y="120553"/>
                    <a:pt x="101845" y="117055"/>
                  </a:cubicBezTo>
                  <a:cubicBezTo>
                    <a:pt x="98886" y="115710"/>
                    <a:pt x="95657" y="115172"/>
                    <a:pt x="92698" y="114365"/>
                  </a:cubicBezTo>
                  <a:cubicBezTo>
                    <a:pt x="86241" y="113020"/>
                    <a:pt x="80054" y="110868"/>
                    <a:pt x="74404" y="107370"/>
                  </a:cubicBezTo>
                  <a:cubicBezTo>
                    <a:pt x="69562" y="104142"/>
                    <a:pt x="63643" y="103066"/>
                    <a:pt x="58263" y="100645"/>
                  </a:cubicBezTo>
                  <a:cubicBezTo>
                    <a:pt x="51537" y="97416"/>
                    <a:pt x="45350" y="92843"/>
                    <a:pt x="38893" y="89077"/>
                  </a:cubicBezTo>
                  <a:cubicBezTo>
                    <a:pt x="34319" y="85848"/>
                    <a:pt x="30822" y="81813"/>
                    <a:pt x="27863" y="76971"/>
                  </a:cubicBezTo>
                  <a:cubicBezTo>
                    <a:pt x="24365" y="71052"/>
                    <a:pt x="20330" y="65133"/>
                    <a:pt x="15488" y="60022"/>
                  </a:cubicBezTo>
                  <a:cubicBezTo>
                    <a:pt x="10107" y="54103"/>
                    <a:pt x="6341" y="47109"/>
                    <a:pt x="3382" y="39845"/>
                  </a:cubicBezTo>
                  <a:cubicBezTo>
                    <a:pt x="2843" y="37424"/>
                    <a:pt x="1767" y="35272"/>
                    <a:pt x="1498" y="32850"/>
                  </a:cubicBezTo>
                  <a:cubicBezTo>
                    <a:pt x="1229" y="31505"/>
                    <a:pt x="691" y="29622"/>
                    <a:pt x="2305" y="28815"/>
                  </a:cubicBezTo>
                  <a:cubicBezTo>
                    <a:pt x="3920" y="28008"/>
                    <a:pt x="4996" y="29353"/>
                    <a:pt x="6072" y="30429"/>
                  </a:cubicBezTo>
                  <a:cubicBezTo>
                    <a:pt x="9300" y="33389"/>
                    <a:pt x="10645" y="37424"/>
                    <a:pt x="13336" y="40383"/>
                  </a:cubicBezTo>
                  <a:cubicBezTo>
                    <a:pt x="16295" y="43880"/>
                    <a:pt x="18178" y="47916"/>
                    <a:pt x="24097" y="47916"/>
                  </a:cubicBezTo>
                  <a:cubicBezTo>
                    <a:pt x="27325" y="47916"/>
                    <a:pt x="28939" y="52758"/>
                    <a:pt x="31898" y="54911"/>
                  </a:cubicBezTo>
                  <a:cubicBezTo>
                    <a:pt x="32705" y="55449"/>
                    <a:pt x="33512" y="56525"/>
                    <a:pt x="34319" y="57063"/>
                  </a:cubicBezTo>
                  <a:cubicBezTo>
                    <a:pt x="44811" y="66748"/>
                    <a:pt x="56111" y="75356"/>
                    <a:pt x="69293" y="80737"/>
                  </a:cubicBezTo>
                  <a:cubicBezTo>
                    <a:pt x="71445" y="81544"/>
                    <a:pt x="73866" y="82620"/>
                    <a:pt x="76287" y="82620"/>
                  </a:cubicBezTo>
                  <a:cubicBezTo>
                    <a:pt x="58263" y="75894"/>
                    <a:pt x="43197" y="64326"/>
                    <a:pt x="28670" y="52220"/>
                  </a:cubicBezTo>
                  <a:cubicBezTo>
                    <a:pt x="25173" y="48454"/>
                    <a:pt x="21944" y="44688"/>
                    <a:pt x="19792" y="41190"/>
                  </a:cubicBezTo>
                  <a:cubicBezTo>
                    <a:pt x="20599" y="42266"/>
                    <a:pt x="22213" y="44150"/>
                    <a:pt x="22213" y="47109"/>
                  </a:cubicBezTo>
                  <a:cubicBezTo>
                    <a:pt x="19523" y="47647"/>
                    <a:pt x="18178" y="46033"/>
                    <a:pt x="16833" y="44688"/>
                  </a:cubicBezTo>
                  <a:cubicBezTo>
                    <a:pt x="10645" y="38231"/>
                    <a:pt x="6072" y="30698"/>
                    <a:pt x="1498" y="23166"/>
                  </a:cubicBezTo>
                  <a:cubicBezTo>
                    <a:pt x="153" y="21013"/>
                    <a:pt x="-654" y="18861"/>
                    <a:pt x="691" y="16171"/>
                  </a:cubicBezTo>
                  <a:cubicBezTo>
                    <a:pt x="2843" y="11059"/>
                    <a:pt x="7686" y="8100"/>
                    <a:pt x="10376" y="3258"/>
                  </a:cubicBezTo>
                  <a:cubicBezTo>
                    <a:pt x="21944" y="1374"/>
                    <a:pt x="33512" y="1105"/>
                    <a:pt x="45080" y="29"/>
                  </a:cubicBezTo>
                  <a:cubicBezTo>
                    <a:pt x="47771" y="-240"/>
                    <a:pt x="49116" y="1374"/>
                    <a:pt x="50192" y="3527"/>
                  </a:cubicBezTo>
                  <a:cubicBezTo>
                    <a:pt x="56111" y="14557"/>
                    <a:pt x="63912" y="24242"/>
                    <a:pt x="70907" y="34465"/>
                  </a:cubicBezTo>
                  <a:cubicBezTo>
                    <a:pt x="81937" y="50606"/>
                    <a:pt x="98886" y="59484"/>
                    <a:pt x="113144" y="71590"/>
                  </a:cubicBezTo>
                  <a:cubicBezTo>
                    <a:pt x="116641" y="74549"/>
                    <a:pt x="120946" y="75356"/>
                    <a:pt x="124981" y="76971"/>
                  </a:cubicBezTo>
                  <a:cubicBezTo>
                    <a:pt x="138163" y="82082"/>
                    <a:pt x="150538" y="89077"/>
                    <a:pt x="164259" y="93650"/>
                  </a:cubicBezTo>
                  <a:cubicBezTo>
                    <a:pt x="179055" y="98493"/>
                    <a:pt x="194389" y="100914"/>
                    <a:pt x="209993" y="97955"/>
                  </a:cubicBezTo>
                  <a:cubicBezTo>
                    <a:pt x="216181" y="96878"/>
                    <a:pt x="221023" y="94726"/>
                    <a:pt x="225596" y="91767"/>
                  </a:cubicBezTo>
                  <a:close/>
                </a:path>
              </a:pathLst>
            </a:custGeom>
            <a:solidFill>
              <a:srgbClr val="9ABF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9" name="Полилиния: фигура 1298">
              <a:extLst>
                <a:ext uri="{FF2B5EF4-FFF2-40B4-BE49-F238E27FC236}">
                  <a16:creationId xmlns:a16="http://schemas.microsoft.com/office/drawing/2014/main" id="{B8848FD0-7424-DAFF-E738-4A152D9EABEA}"/>
                </a:ext>
              </a:extLst>
            </p:cNvPr>
            <p:cNvSpPr/>
            <p:nvPr/>
          </p:nvSpPr>
          <p:spPr>
            <a:xfrm>
              <a:off x="4637959" y="7282724"/>
              <a:ext cx="110938" cy="65586"/>
            </a:xfrm>
            <a:custGeom>
              <a:avLst/>
              <a:gdLst>
                <a:gd name="connsiteX0" fmla="*/ 2152 w 110938"/>
                <a:gd name="connsiteY0" fmla="*/ 2903 h 65586"/>
                <a:gd name="connsiteX1" fmla="*/ 0 w 110938"/>
                <a:gd name="connsiteY1" fmla="*/ 213 h 65586"/>
                <a:gd name="connsiteX2" fmla="*/ 10223 w 110938"/>
                <a:gd name="connsiteY2" fmla="*/ 2903 h 65586"/>
                <a:gd name="connsiteX3" fmla="*/ 49501 w 110938"/>
                <a:gd name="connsiteY3" fmla="*/ 24694 h 65586"/>
                <a:gd name="connsiteX4" fmla="*/ 88240 w 110938"/>
                <a:gd name="connsiteY4" fmla="*/ 35993 h 65586"/>
                <a:gd name="connsiteX5" fmla="*/ 95773 w 110938"/>
                <a:gd name="connsiteY5" fmla="*/ 39222 h 65586"/>
                <a:gd name="connsiteX6" fmla="*/ 103306 w 110938"/>
                <a:gd name="connsiteY6" fmla="*/ 39491 h 65586"/>
                <a:gd name="connsiteX7" fmla="*/ 108686 w 110938"/>
                <a:gd name="connsiteY7" fmla="*/ 37339 h 65586"/>
                <a:gd name="connsiteX8" fmla="*/ 106803 w 110938"/>
                <a:gd name="connsiteY8" fmla="*/ 45678 h 65586"/>
                <a:gd name="connsiteX9" fmla="*/ 92545 w 110938"/>
                <a:gd name="connsiteY9" fmla="*/ 51597 h 65586"/>
                <a:gd name="connsiteX10" fmla="*/ 79093 w 110938"/>
                <a:gd name="connsiteY10" fmla="*/ 55363 h 65586"/>
                <a:gd name="connsiteX11" fmla="*/ 73982 w 110938"/>
                <a:gd name="connsiteY11" fmla="*/ 51597 h 65586"/>
                <a:gd name="connsiteX12" fmla="*/ 71830 w 110938"/>
                <a:gd name="connsiteY12" fmla="*/ 48907 h 65586"/>
                <a:gd name="connsiteX13" fmla="*/ 51384 w 110938"/>
                <a:gd name="connsiteY13" fmla="*/ 46485 h 65586"/>
                <a:gd name="connsiteX14" fmla="*/ 50577 w 110938"/>
                <a:gd name="connsiteY14" fmla="*/ 49714 h 65586"/>
                <a:gd name="connsiteX15" fmla="*/ 53267 w 110938"/>
                <a:gd name="connsiteY15" fmla="*/ 62089 h 65586"/>
                <a:gd name="connsiteX16" fmla="*/ 44658 w 110938"/>
                <a:gd name="connsiteY16" fmla="*/ 48638 h 65586"/>
                <a:gd name="connsiteX17" fmla="*/ 44658 w 110938"/>
                <a:gd name="connsiteY17" fmla="*/ 65586 h 65586"/>
                <a:gd name="connsiteX18" fmla="*/ 39547 w 110938"/>
                <a:gd name="connsiteY18" fmla="*/ 54018 h 65586"/>
                <a:gd name="connsiteX19" fmla="*/ 26095 w 110938"/>
                <a:gd name="connsiteY19" fmla="*/ 40567 h 65586"/>
                <a:gd name="connsiteX20" fmla="*/ 2152 w 110938"/>
                <a:gd name="connsiteY20" fmla="*/ 2903 h 65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0938" h="65586">
                  <a:moveTo>
                    <a:pt x="2152" y="2903"/>
                  </a:moveTo>
                  <a:cubicBezTo>
                    <a:pt x="1345" y="2096"/>
                    <a:pt x="807" y="1020"/>
                    <a:pt x="0" y="213"/>
                  </a:cubicBezTo>
                  <a:cubicBezTo>
                    <a:pt x="3766" y="-594"/>
                    <a:pt x="6995" y="1020"/>
                    <a:pt x="10223" y="2903"/>
                  </a:cubicBezTo>
                  <a:cubicBezTo>
                    <a:pt x="23136" y="10705"/>
                    <a:pt x="35242" y="19583"/>
                    <a:pt x="49501" y="24694"/>
                  </a:cubicBezTo>
                  <a:cubicBezTo>
                    <a:pt x="62414" y="28999"/>
                    <a:pt x="74520" y="34648"/>
                    <a:pt x="88240" y="35993"/>
                  </a:cubicBezTo>
                  <a:cubicBezTo>
                    <a:pt x="90931" y="36262"/>
                    <a:pt x="93890" y="36531"/>
                    <a:pt x="95773" y="39222"/>
                  </a:cubicBezTo>
                  <a:cubicBezTo>
                    <a:pt x="98194" y="39491"/>
                    <a:pt x="100884" y="38415"/>
                    <a:pt x="103306" y="39491"/>
                  </a:cubicBezTo>
                  <a:cubicBezTo>
                    <a:pt x="105189" y="38684"/>
                    <a:pt x="107072" y="38146"/>
                    <a:pt x="108686" y="37339"/>
                  </a:cubicBezTo>
                  <a:cubicBezTo>
                    <a:pt x="112183" y="41912"/>
                    <a:pt x="111645" y="43257"/>
                    <a:pt x="106803" y="45678"/>
                  </a:cubicBezTo>
                  <a:cubicBezTo>
                    <a:pt x="102230" y="47830"/>
                    <a:pt x="96580" y="47561"/>
                    <a:pt x="92545" y="51597"/>
                  </a:cubicBezTo>
                  <a:cubicBezTo>
                    <a:pt x="87971" y="52942"/>
                    <a:pt x="83667" y="54018"/>
                    <a:pt x="79093" y="55363"/>
                  </a:cubicBezTo>
                  <a:cubicBezTo>
                    <a:pt x="76403" y="55363"/>
                    <a:pt x="71830" y="58322"/>
                    <a:pt x="73982" y="51597"/>
                  </a:cubicBezTo>
                  <a:cubicBezTo>
                    <a:pt x="74520" y="49714"/>
                    <a:pt x="72906" y="49445"/>
                    <a:pt x="71830" y="48907"/>
                  </a:cubicBezTo>
                  <a:cubicBezTo>
                    <a:pt x="65373" y="44871"/>
                    <a:pt x="58109" y="46754"/>
                    <a:pt x="51384" y="46485"/>
                  </a:cubicBezTo>
                  <a:cubicBezTo>
                    <a:pt x="48694" y="46485"/>
                    <a:pt x="50039" y="48369"/>
                    <a:pt x="50577" y="49714"/>
                  </a:cubicBezTo>
                  <a:cubicBezTo>
                    <a:pt x="52191" y="53211"/>
                    <a:pt x="53267" y="56977"/>
                    <a:pt x="53267" y="62089"/>
                  </a:cubicBezTo>
                  <a:cubicBezTo>
                    <a:pt x="49501" y="57246"/>
                    <a:pt x="49501" y="51866"/>
                    <a:pt x="44658" y="48638"/>
                  </a:cubicBezTo>
                  <a:cubicBezTo>
                    <a:pt x="44658" y="54018"/>
                    <a:pt x="44658" y="59130"/>
                    <a:pt x="44658" y="65586"/>
                  </a:cubicBezTo>
                  <a:cubicBezTo>
                    <a:pt x="41968" y="61282"/>
                    <a:pt x="40354" y="57784"/>
                    <a:pt x="39547" y="54018"/>
                  </a:cubicBezTo>
                  <a:cubicBezTo>
                    <a:pt x="37932" y="46485"/>
                    <a:pt x="33897" y="41912"/>
                    <a:pt x="26095" y="40567"/>
                  </a:cubicBezTo>
                  <a:cubicBezTo>
                    <a:pt x="19639" y="27116"/>
                    <a:pt x="12106" y="14202"/>
                    <a:pt x="2152" y="2903"/>
                  </a:cubicBezTo>
                  <a:close/>
                </a:path>
              </a:pathLst>
            </a:custGeom>
            <a:solidFill>
              <a:srgbClr val="436E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0" name="Полилиния: фигура 1299">
              <a:extLst>
                <a:ext uri="{FF2B5EF4-FFF2-40B4-BE49-F238E27FC236}">
                  <a16:creationId xmlns:a16="http://schemas.microsoft.com/office/drawing/2014/main" id="{093D0D5F-CC56-2CF9-96C8-FCF02D9B4467}"/>
                </a:ext>
              </a:extLst>
            </p:cNvPr>
            <p:cNvSpPr/>
            <p:nvPr/>
          </p:nvSpPr>
          <p:spPr>
            <a:xfrm>
              <a:off x="4967515" y="7166190"/>
              <a:ext cx="103716" cy="56217"/>
            </a:xfrm>
            <a:custGeom>
              <a:avLst/>
              <a:gdLst>
                <a:gd name="connsiteX0" fmla="*/ 2959 w 103716"/>
                <a:gd name="connsiteY0" fmla="*/ 56217 h 56217"/>
                <a:gd name="connsiteX1" fmla="*/ 0 w 103716"/>
                <a:gd name="connsiteY1" fmla="*/ 55948 h 56217"/>
                <a:gd name="connsiteX2" fmla="*/ 30669 w 103716"/>
                <a:gd name="connsiteY2" fmla="*/ 38461 h 56217"/>
                <a:gd name="connsiteX3" fmla="*/ 82322 w 103716"/>
                <a:gd name="connsiteY3" fmla="*/ 12097 h 56217"/>
                <a:gd name="connsiteX4" fmla="*/ 94966 w 103716"/>
                <a:gd name="connsiteY4" fmla="*/ 4564 h 56217"/>
                <a:gd name="connsiteX5" fmla="*/ 100346 w 103716"/>
                <a:gd name="connsiteY5" fmla="*/ 260 h 56217"/>
                <a:gd name="connsiteX6" fmla="*/ 103575 w 103716"/>
                <a:gd name="connsiteY6" fmla="*/ 1336 h 56217"/>
                <a:gd name="connsiteX7" fmla="*/ 101692 w 103716"/>
                <a:gd name="connsiteY7" fmla="*/ 5102 h 56217"/>
                <a:gd name="connsiteX8" fmla="*/ 92814 w 103716"/>
                <a:gd name="connsiteY8" fmla="*/ 9945 h 56217"/>
                <a:gd name="connsiteX9" fmla="*/ 59455 w 103716"/>
                <a:gd name="connsiteY9" fmla="*/ 31198 h 56217"/>
                <a:gd name="connsiteX10" fmla="*/ 35242 w 103716"/>
                <a:gd name="connsiteY10" fmla="*/ 40614 h 56217"/>
                <a:gd name="connsiteX11" fmla="*/ 2959 w 103716"/>
                <a:gd name="connsiteY11" fmla="*/ 56217 h 5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3716" h="56217">
                  <a:moveTo>
                    <a:pt x="2959" y="56217"/>
                  </a:moveTo>
                  <a:cubicBezTo>
                    <a:pt x="1883" y="56217"/>
                    <a:pt x="807" y="56217"/>
                    <a:pt x="0" y="55948"/>
                  </a:cubicBezTo>
                  <a:cubicBezTo>
                    <a:pt x="8340" y="47070"/>
                    <a:pt x="19101" y="41690"/>
                    <a:pt x="30669" y="38461"/>
                  </a:cubicBezTo>
                  <a:cubicBezTo>
                    <a:pt x="49770" y="33081"/>
                    <a:pt x="66718" y="23934"/>
                    <a:pt x="82322" y="12097"/>
                  </a:cubicBezTo>
                  <a:cubicBezTo>
                    <a:pt x="86357" y="9138"/>
                    <a:pt x="90931" y="7254"/>
                    <a:pt x="94966" y="4564"/>
                  </a:cubicBezTo>
                  <a:cubicBezTo>
                    <a:pt x="96580" y="2950"/>
                    <a:pt x="98732" y="1874"/>
                    <a:pt x="100346" y="260"/>
                  </a:cubicBezTo>
                  <a:cubicBezTo>
                    <a:pt x="101692" y="-278"/>
                    <a:pt x="103037" y="-9"/>
                    <a:pt x="103575" y="1336"/>
                  </a:cubicBezTo>
                  <a:cubicBezTo>
                    <a:pt x="104113" y="2950"/>
                    <a:pt x="103037" y="4295"/>
                    <a:pt x="101692" y="5102"/>
                  </a:cubicBezTo>
                  <a:cubicBezTo>
                    <a:pt x="98732" y="6716"/>
                    <a:pt x="95773" y="8331"/>
                    <a:pt x="92814" y="9945"/>
                  </a:cubicBezTo>
                  <a:cubicBezTo>
                    <a:pt x="81246" y="16401"/>
                    <a:pt x="71023" y="25010"/>
                    <a:pt x="59455" y="31198"/>
                  </a:cubicBezTo>
                  <a:cubicBezTo>
                    <a:pt x="51653" y="35502"/>
                    <a:pt x="43582" y="37923"/>
                    <a:pt x="35242" y="40614"/>
                  </a:cubicBezTo>
                  <a:cubicBezTo>
                    <a:pt x="23405" y="44111"/>
                    <a:pt x="12913" y="49491"/>
                    <a:pt x="2959" y="56217"/>
                  </a:cubicBezTo>
                  <a:close/>
                </a:path>
              </a:pathLst>
            </a:custGeom>
            <a:solidFill>
              <a:srgbClr val="D2E8A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1" name="Полилиния: фигура 1300">
              <a:extLst>
                <a:ext uri="{FF2B5EF4-FFF2-40B4-BE49-F238E27FC236}">
                  <a16:creationId xmlns:a16="http://schemas.microsoft.com/office/drawing/2014/main" id="{27D90633-456C-DB57-A011-64BB24CC9BD1}"/>
                </a:ext>
              </a:extLst>
            </p:cNvPr>
            <p:cNvSpPr/>
            <p:nvPr/>
          </p:nvSpPr>
          <p:spPr>
            <a:xfrm>
              <a:off x="5016478" y="7072829"/>
              <a:ext cx="41939" cy="36318"/>
            </a:xfrm>
            <a:custGeom>
              <a:avLst/>
              <a:gdLst>
                <a:gd name="connsiteX0" fmla="*/ 2152 w 41939"/>
                <a:gd name="connsiteY0" fmla="*/ 36318 h 36318"/>
                <a:gd name="connsiteX1" fmla="*/ 0 w 41939"/>
                <a:gd name="connsiteY1" fmla="*/ 35511 h 36318"/>
                <a:gd name="connsiteX2" fmla="*/ 41161 w 41939"/>
                <a:gd name="connsiteY2" fmla="*/ 0 h 36318"/>
                <a:gd name="connsiteX3" fmla="*/ 41699 w 41939"/>
                <a:gd name="connsiteY3" fmla="*/ 2421 h 36318"/>
                <a:gd name="connsiteX4" fmla="*/ 2152 w 41939"/>
                <a:gd name="connsiteY4" fmla="*/ 36318 h 36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939" h="36318">
                  <a:moveTo>
                    <a:pt x="2152" y="36318"/>
                  </a:moveTo>
                  <a:cubicBezTo>
                    <a:pt x="1345" y="36049"/>
                    <a:pt x="807" y="35780"/>
                    <a:pt x="0" y="35511"/>
                  </a:cubicBezTo>
                  <a:cubicBezTo>
                    <a:pt x="13451" y="23405"/>
                    <a:pt x="27172" y="11568"/>
                    <a:pt x="41161" y="0"/>
                  </a:cubicBezTo>
                  <a:cubicBezTo>
                    <a:pt x="42506" y="538"/>
                    <a:pt x="41699" y="1614"/>
                    <a:pt x="41699" y="2421"/>
                  </a:cubicBezTo>
                  <a:cubicBezTo>
                    <a:pt x="28517" y="13720"/>
                    <a:pt x="15334" y="25019"/>
                    <a:pt x="2152" y="36318"/>
                  </a:cubicBezTo>
                  <a:close/>
                </a:path>
              </a:pathLst>
            </a:custGeom>
            <a:solidFill>
              <a:srgbClr val="D4EAA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2" name="Полилиния: фигура 1301">
              <a:extLst>
                <a:ext uri="{FF2B5EF4-FFF2-40B4-BE49-F238E27FC236}">
                  <a16:creationId xmlns:a16="http://schemas.microsoft.com/office/drawing/2014/main" id="{44747AC1-2F9B-A13A-FD2F-F438D8474AEB}"/>
                </a:ext>
              </a:extLst>
            </p:cNvPr>
            <p:cNvSpPr/>
            <p:nvPr/>
          </p:nvSpPr>
          <p:spPr>
            <a:xfrm>
              <a:off x="4995494" y="6938316"/>
              <a:ext cx="7216" cy="19668"/>
            </a:xfrm>
            <a:custGeom>
              <a:avLst/>
              <a:gdLst>
                <a:gd name="connsiteX0" fmla="*/ 3497 w 7216"/>
                <a:gd name="connsiteY0" fmla="*/ 18832 h 19668"/>
                <a:gd name="connsiteX1" fmla="*/ 0 w 7216"/>
                <a:gd name="connsiteY1" fmla="*/ 0 h 19668"/>
                <a:gd name="connsiteX2" fmla="*/ 5919 w 7216"/>
                <a:gd name="connsiteY2" fmla="*/ 18563 h 19668"/>
                <a:gd name="connsiteX3" fmla="*/ 3497 w 7216"/>
                <a:gd name="connsiteY3" fmla="*/ 18832 h 1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16" h="19668">
                  <a:moveTo>
                    <a:pt x="3497" y="18832"/>
                  </a:moveTo>
                  <a:cubicBezTo>
                    <a:pt x="5111" y="12375"/>
                    <a:pt x="2959" y="6457"/>
                    <a:pt x="0" y="0"/>
                  </a:cubicBezTo>
                  <a:cubicBezTo>
                    <a:pt x="6726" y="3766"/>
                    <a:pt x="8878" y="11299"/>
                    <a:pt x="5919" y="18563"/>
                  </a:cubicBezTo>
                  <a:cubicBezTo>
                    <a:pt x="5381" y="19370"/>
                    <a:pt x="4842" y="20446"/>
                    <a:pt x="3497" y="18832"/>
                  </a:cubicBezTo>
                  <a:close/>
                </a:path>
              </a:pathLst>
            </a:custGeom>
            <a:solidFill>
              <a:srgbClr val="C4DD8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3" name="Полилиния: фигура 1302">
              <a:extLst>
                <a:ext uri="{FF2B5EF4-FFF2-40B4-BE49-F238E27FC236}">
                  <a16:creationId xmlns:a16="http://schemas.microsoft.com/office/drawing/2014/main" id="{4D0F67EA-4254-394F-D511-0DC65FDDEAC3}"/>
                </a:ext>
              </a:extLst>
            </p:cNvPr>
            <p:cNvSpPr/>
            <p:nvPr/>
          </p:nvSpPr>
          <p:spPr>
            <a:xfrm>
              <a:off x="4859905" y="7338088"/>
              <a:ext cx="15386" cy="7999"/>
            </a:xfrm>
            <a:custGeom>
              <a:avLst/>
              <a:gdLst>
                <a:gd name="connsiteX0" fmla="*/ 0 w 15386"/>
                <a:gd name="connsiteY0" fmla="*/ 0 h 7999"/>
                <a:gd name="connsiteX1" fmla="*/ 13182 w 15386"/>
                <a:gd name="connsiteY1" fmla="*/ 4573 h 7999"/>
                <a:gd name="connsiteX2" fmla="*/ 15065 w 15386"/>
                <a:gd name="connsiteY2" fmla="*/ 7264 h 7999"/>
                <a:gd name="connsiteX3" fmla="*/ 12106 w 15386"/>
                <a:gd name="connsiteY3" fmla="*/ 7264 h 7999"/>
                <a:gd name="connsiteX4" fmla="*/ 6188 w 15386"/>
                <a:gd name="connsiteY4" fmla="*/ 5111 h 7999"/>
                <a:gd name="connsiteX5" fmla="*/ 5649 w 15386"/>
                <a:gd name="connsiteY5" fmla="*/ 6726 h 7999"/>
                <a:gd name="connsiteX6" fmla="*/ 0 w 15386"/>
                <a:gd name="connsiteY6" fmla="*/ 0 h 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86" h="7999">
                  <a:moveTo>
                    <a:pt x="0" y="0"/>
                  </a:moveTo>
                  <a:cubicBezTo>
                    <a:pt x="4573" y="1076"/>
                    <a:pt x="8878" y="2690"/>
                    <a:pt x="13182" y="4573"/>
                  </a:cubicBezTo>
                  <a:cubicBezTo>
                    <a:pt x="14258" y="5111"/>
                    <a:pt x="16142" y="5381"/>
                    <a:pt x="15065" y="7264"/>
                  </a:cubicBezTo>
                  <a:cubicBezTo>
                    <a:pt x="14527" y="8609"/>
                    <a:pt x="13182" y="7802"/>
                    <a:pt x="12106" y="7264"/>
                  </a:cubicBezTo>
                  <a:cubicBezTo>
                    <a:pt x="10223" y="6457"/>
                    <a:pt x="8340" y="5381"/>
                    <a:pt x="6188" y="5111"/>
                  </a:cubicBezTo>
                  <a:cubicBezTo>
                    <a:pt x="4573" y="4842"/>
                    <a:pt x="5381" y="6188"/>
                    <a:pt x="5649" y="6726"/>
                  </a:cubicBezTo>
                  <a:cubicBezTo>
                    <a:pt x="2690" y="5649"/>
                    <a:pt x="269" y="3766"/>
                    <a:pt x="0" y="0"/>
                  </a:cubicBezTo>
                  <a:close/>
                </a:path>
              </a:pathLst>
            </a:custGeom>
            <a:solidFill>
              <a:srgbClr val="7CA31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4" name="Полилиния: фигура 1303">
              <a:extLst>
                <a:ext uri="{FF2B5EF4-FFF2-40B4-BE49-F238E27FC236}">
                  <a16:creationId xmlns:a16="http://schemas.microsoft.com/office/drawing/2014/main" id="{5C7D78BB-CFF6-DCF0-D5BA-0F9062024CD4}"/>
                </a:ext>
              </a:extLst>
            </p:cNvPr>
            <p:cNvSpPr/>
            <p:nvPr/>
          </p:nvSpPr>
          <p:spPr>
            <a:xfrm>
              <a:off x="4997437" y="6956610"/>
              <a:ext cx="3975" cy="8608"/>
            </a:xfrm>
            <a:custGeom>
              <a:avLst/>
              <a:gdLst>
                <a:gd name="connsiteX0" fmla="*/ 1554 w 3975"/>
                <a:gd name="connsiteY0" fmla="*/ 538 h 8608"/>
                <a:gd name="connsiteX1" fmla="*/ 3976 w 3975"/>
                <a:gd name="connsiteY1" fmla="*/ 0 h 8608"/>
                <a:gd name="connsiteX2" fmla="*/ 747 w 3975"/>
                <a:gd name="connsiteY2" fmla="*/ 8609 h 8608"/>
                <a:gd name="connsiteX3" fmla="*/ 1554 w 3975"/>
                <a:gd name="connsiteY3" fmla="*/ 538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5" h="8608">
                  <a:moveTo>
                    <a:pt x="1554" y="538"/>
                  </a:moveTo>
                  <a:cubicBezTo>
                    <a:pt x="2361" y="269"/>
                    <a:pt x="3169" y="269"/>
                    <a:pt x="3976" y="0"/>
                  </a:cubicBezTo>
                  <a:cubicBezTo>
                    <a:pt x="2899" y="2421"/>
                    <a:pt x="2092" y="5112"/>
                    <a:pt x="747" y="8609"/>
                  </a:cubicBezTo>
                  <a:cubicBezTo>
                    <a:pt x="-867" y="4842"/>
                    <a:pt x="478" y="2690"/>
                    <a:pt x="1554" y="538"/>
                  </a:cubicBezTo>
                  <a:close/>
                </a:path>
              </a:pathLst>
            </a:custGeom>
            <a:solidFill>
              <a:srgbClr val="97B8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5" name="Полилиния: фигура 1304">
              <a:extLst>
                <a:ext uri="{FF2B5EF4-FFF2-40B4-BE49-F238E27FC236}">
                  <a16:creationId xmlns:a16="http://schemas.microsoft.com/office/drawing/2014/main" id="{1561C9B7-ABDF-4D4A-D4C3-684DFBBEE657}"/>
                </a:ext>
              </a:extLst>
            </p:cNvPr>
            <p:cNvSpPr/>
            <p:nvPr/>
          </p:nvSpPr>
          <p:spPr>
            <a:xfrm>
              <a:off x="5057639" y="7069331"/>
              <a:ext cx="5171" cy="5918"/>
            </a:xfrm>
            <a:custGeom>
              <a:avLst/>
              <a:gdLst>
                <a:gd name="connsiteX0" fmla="*/ 538 w 5171"/>
                <a:gd name="connsiteY0" fmla="*/ 5919 h 5918"/>
                <a:gd name="connsiteX1" fmla="*/ 0 w 5171"/>
                <a:gd name="connsiteY1" fmla="*/ 3497 h 5918"/>
                <a:gd name="connsiteX2" fmla="*/ 5111 w 5171"/>
                <a:gd name="connsiteY2" fmla="*/ 0 h 5918"/>
                <a:gd name="connsiteX3" fmla="*/ 538 w 5171"/>
                <a:gd name="connsiteY3" fmla="*/ 5919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71" h="5918">
                  <a:moveTo>
                    <a:pt x="538" y="5919"/>
                  </a:moveTo>
                  <a:cubicBezTo>
                    <a:pt x="269" y="5112"/>
                    <a:pt x="269" y="4304"/>
                    <a:pt x="0" y="3497"/>
                  </a:cubicBezTo>
                  <a:cubicBezTo>
                    <a:pt x="1345" y="2152"/>
                    <a:pt x="2690" y="538"/>
                    <a:pt x="5111" y="0"/>
                  </a:cubicBezTo>
                  <a:cubicBezTo>
                    <a:pt x="5649" y="3497"/>
                    <a:pt x="2421" y="4304"/>
                    <a:pt x="538" y="5919"/>
                  </a:cubicBezTo>
                  <a:close/>
                </a:path>
              </a:pathLst>
            </a:custGeom>
            <a:solidFill>
              <a:srgbClr val="C7E09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6" name="Полилиния: фигура 1305">
              <a:extLst>
                <a:ext uri="{FF2B5EF4-FFF2-40B4-BE49-F238E27FC236}">
                  <a16:creationId xmlns:a16="http://schemas.microsoft.com/office/drawing/2014/main" id="{C3C29574-4424-197F-C3A7-36024532B5ED}"/>
                </a:ext>
              </a:extLst>
            </p:cNvPr>
            <p:cNvSpPr/>
            <p:nvPr/>
          </p:nvSpPr>
          <p:spPr>
            <a:xfrm>
              <a:off x="5061943" y="7166180"/>
              <a:ext cx="5396" cy="4304"/>
            </a:xfrm>
            <a:custGeom>
              <a:avLst/>
              <a:gdLst>
                <a:gd name="connsiteX0" fmla="*/ 5381 w 5396"/>
                <a:gd name="connsiteY0" fmla="*/ 0 h 4304"/>
                <a:gd name="connsiteX1" fmla="*/ 0 w 5396"/>
                <a:gd name="connsiteY1" fmla="*/ 4304 h 4304"/>
                <a:gd name="connsiteX2" fmla="*/ 5381 w 5396"/>
                <a:gd name="connsiteY2" fmla="*/ 0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96" h="4304">
                  <a:moveTo>
                    <a:pt x="5381" y="0"/>
                  </a:moveTo>
                  <a:cubicBezTo>
                    <a:pt x="5650" y="4035"/>
                    <a:pt x="2421" y="3766"/>
                    <a:pt x="0" y="4304"/>
                  </a:cubicBezTo>
                  <a:cubicBezTo>
                    <a:pt x="1076" y="1883"/>
                    <a:pt x="2690" y="269"/>
                    <a:pt x="5381" y="0"/>
                  </a:cubicBezTo>
                  <a:close/>
                </a:path>
              </a:pathLst>
            </a:custGeom>
            <a:solidFill>
              <a:srgbClr val="B6D2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7" name="Полилиния: фигура 1306">
              <a:extLst>
                <a:ext uri="{FF2B5EF4-FFF2-40B4-BE49-F238E27FC236}">
                  <a16:creationId xmlns:a16="http://schemas.microsoft.com/office/drawing/2014/main" id="{FA173193-0245-F637-43BF-A0BD07570EA4}"/>
                </a:ext>
              </a:extLst>
            </p:cNvPr>
            <p:cNvSpPr/>
            <p:nvPr/>
          </p:nvSpPr>
          <p:spPr>
            <a:xfrm>
              <a:off x="4944430" y="7340778"/>
              <a:ext cx="4127" cy="3831"/>
            </a:xfrm>
            <a:custGeom>
              <a:avLst/>
              <a:gdLst>
                <a:gd name="connsiteX0" fmla="*/ 3716 w 4127"/>
                <a:gd name="connsiteY0" fmla="*/ 0 h 3831"/>
                <a:gd name="connsiteX1" fmla="*/ 3447 w 4127"/>
                <a:gd name="connsiteY1" fmla="*/ 2690 h 3831"/>
                <a:gd name="connsiteX2" fmla="*/ 756 w 4127"/>
                <a:gd name="connsiteY2" fmla="*/ 3497 h 3831"/>
                <a:gd name="connsiteX3" fmla="*/ 487 w 4127"/>
                <a:gd name="connsiteY3" fmla="*/ 1345 h 3831"/>
                <a:gd name="connsiteX4" fmla="*/ 3716 w 4127"/>
                <a:gd name="connsiteY4" fmla="*/ 0 h 3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7" h="3831">
                  <a:moveTo>
                    <a:pt x="3716" y="0"/>
                  </a:moveTo>
                  <a:cubicBezTo>
                    <a:pt x="4523" y="1345"/>
                    <a:pt x="3985" y="2152"/>
                    <a:pt x="3447" y="2690"/>
                  </a:cubicBezTo>
                  <a:cubicBezTo>
                    <a:pt x="2640" y="3497"/>
                    <a:pt x="1832" y="4304"/>
                    <a:pt x="756" y="3497"/>
                  </a:cubicBezTo>
                  <a:cubicBezTo>
                    <a:pt x="-51" y="2959"/>
                    <a:pt x="-320" y="1883"/>
                    <a:pt x="487" y="1345"/>
                  </a:cubicBezTo>
                  <a:cubicBezTo>
                    <a:pt x="1294" y="538"/>
                    <a:pt x="2640" y="269"/>
                    <a:pt x="3716" y="0"/>
                  </a:cubicBezTo>
                  <a:close/>
                </a:path>
              </a:pathLst>
            </a:custGeom>
            <a:solidFill>
              <a:srgbClr val="86AC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8" name="Полилиния: фигура 1307">
              <a:extLst>
                <a:ext uri="{FF2B5EF4-FFF2-40B4-BE49-F238E27FC236}">
                  <a16:creationId xmlns:a16="http://schemas.microsoft.com/office/drawing/2014/main" id="{99E75D32-A2DE-D398-FEF5-56F21DDB2F40}"/>
                </a:ext>
              </a:extLst>
            </p:cNvPr>
            <p:cNvSpPr/>
            <p:nvPr/>
          </p:nvSpPr>
          <p:spPr>
            <a:xfrm>
              <a:off x="4893802" y="6712671"/>
              <a:ext cx="153882" cy="166849"/>
            </a:xfrm>
            <a:custGeom>
              <a:avLst/>
              <a:gdLst>
                <a:gd name="connsiteX0" fmla="*/ 141776 w 153882"/>
                <a:gd name="connsiteY0" fmla="*/ 166728 h 166849"/>
                <a:gd name="connsiteX1" fmla="*/ 140969 w 153882"/>
                <a:gd name="connsiteY1" fmla="*/ 161617 h 166849"/>
                <a:gd name="connsiteX2" fmla="*/ 140162 w 153882"/>
                <a:gd name="connsiteY2" fmla="*/ 140902 h 166849"/>
                <a:gd name="connsiteX3" fmla="*/ 126711 w 153882"/>
                <a:gd name="connsiteY3" fmla="*/ 106197 h 166849"/>
                <a:gd name="connsiteX4" fmla="*/ 121061 w 153882"/>
                <a:gd name="connsiteY4" fmla="*/ 98396 h 166849"/>
                <a:gd name="connsiteX5" fmla="*/ 73175 w 153882"/>
                <a:gd name="connsiteY5" fmla="*/ 72300 h 166849"/>
                <a:gd name="connsiteX6" fmla="*/ 71023 w 153882"/>
                <a:gd name="connsiteY6" fmla="*/ 71493 h 166849"/>
                <a:gd name="connsiteX7" fmla="*/ 70216 w 153882"/>
                <a:gd name="connsiteY7" fmla="*/ 70686 h 166849"/>
                <a:gd name="connsiteX8" fmla="*/ 54074 w 153882"/>
                <a:gd name="connsiteY8" fmla="*/ 55890 h 166849"/>
                <a:gd name="connsiteX9" fmla="*/ 20177 w 153882"/>
                <a:gd name="connsiteY9" fmla="*/ 24683 h 166849"/>
                <a:gd name="connsiteX10" fmla="*/ 14258 w 153882"/>
                <a:gd name="connsiteY10" fmla="*/ 19571 h 166849"/>
                <a:gd name="connsiteX11" fmla="*/ 269 w 153882"/>
                <a:gd name="connsiteY11" fmla="*/ 3430 h 166849"/>
                <a:gd name="connsiteX12" fmla="*/ 538 w 153882"/>
                <a:gd name="connsiteY12" fmla="*/ 201 h 166849"/>
                <a:gd name="connsiteX13" fmla="*/ 11568 w 153882"/>
                <a:gd name="connsiteY13" fmla="*/ 4506 h 166849"/>
                <a:gd name="connsiteX14" fmla="*/ 13720 w 153882"/>
                <a:gd name="connsiteY14" fmla="*/ 6927 h 166849"/>
                <a:gd name="connsiteX15" fmla="*/ 34166 w 153882"/>
                <a:gd name="connsiteY15" fmla="*/ 24414 h 166849"/>
                <a:gd name="connsiteX16" fmla="*/ 41161 w 153882"/>
                <a:gd name="connsiteY16" fmla="*/ 29256 h 166849"/>
                <a:gd name="connsiteX17" fmla="*/ 78555 w 153882"/>
                <a:gd name="connsiteY17" fmla="*/ 61270 h 166849"/>
                <a:gd name="connsiteX18" fmla="*/ 103306 w 153882"/>
                <a:gd name="connsiteY18" fmla="*/ 79564 h 166849"/>
                <a:gd name="connsiteX19" fmla="*/ 122676 w 153882"/>
                <a:gd name="connsiteY19" fmla="*/ 87635 h 166849"/>
                <a:gd name="connsiteX20" fmla="*/ 134782 w 153882"/>
                <a:gd name="connsiteY20" fmla="*/ 101624 h 166849"/>
                <a:gd name="connsiteX21" fmla="*/ 149040 w 153882"/>
                <a:gd name="connsiteY21" fmla="*/ 137135 h 166849"/>
                <a:gd name="connsiteX22" fmla="*/ 153882 w 153882"/>
                <a:gd name="connsiteY22" fmla="*/ 152739 h 166849"/>
                <a:gd name="connsiteX23" fmla="*/ 152268 w 153882"/>
                <a:gd name="connsiteY23" fmla="*/ 161348 h 166849"/>
                <a:gd name="connsiteX24" fmla="*/ 149040 w 153882"/>
                <a:gd name="connsiteY24" fmla="*/ 164576 h 166849"/>
                <a:gd name="connsiteX25" fmla="*/ 141776 w 153882"/>
                <a:gd name="connsiteY25" fmla="*/ 166728 h 166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53882" h="166849">
                  <a:moveTo>
                    <a:pt x="141776" y="166728"/>
                  </a:moveTo>
                  <a:cubicBezTo>
                    <a:pt x="140700" y="165114"/>
                    <a:pt x="139355" y="163500"/>
                    <a:pt x="140969" y="161617"/>
                  </a:cubicBezTo>
                  <a:cubicBezTo>
                    <a:pt x="146888" y="154622"/>
                    <a:pt x="143660" y="147358"/>
                    <a:pt x="140162" y="140902"/>
                  </a:cubicBezTo>
                  <a:cubicBezTo>
                    <a:pt x="134244" y="129872"/>
                    <a:pt x="129939" y="118303"/>
                    <a:pt x="126711" y="106197"/>
                  </a:cubicBezTo>
                  <a:cubicBezTo>
                    <a:pt x="125904" y="102700"/>
                    <a:pt x="124559" y="99741"/>
                    <a:pt x="121061" y="98396"/>
                  </a:cubicBezTo>
                  <a:cubicBezTo>
                    <a:pt x="104113" y="91670"/>
                    <a:pt x="87433" y="83868"/>
                    <a:pt x="73175" y="72300"/>
                  </a:cubicBezTo>
                  <a:cubicBezTo>
                    <a:pt x="72637" y="71762"/>
                    <a:pt x="71830" y="71762"/>
                    <a:pt x="71023" y="71493"/>
                  </a:cubicBezTo>
                  <a:cubicBezTo>
                    <a:pt x="70754" y="71224"/>
                    <a:pt x="70485" y="70955"/>
                    <a:pt x="70216" y="70686"/>
                  </a:cubicBezTo>
                  <a:cubicBezTo>
                    <a:pt x="66180" y="64229"/>
                    <a:pt x="59186" y="61001"/>
                    <a:pt x="54074" y="55890"/>
                  </a:cubicBezTo>
                  <a:cubicBezTo>
                    <a:pt x="43044" y="45398"/>
                    <a:pt x="29862" y="37058"/>
                    <a:pt x="20177" y="24683"/>
                  </a:cubicBezTo>
                  <a:cubicBezTo>
                    <a:pt x="18563" y="22531"/>
                    <a:pt x="16411" y="20916"/>
                    <a:pt x="14258" y="19571"/>
                  </a:cubicBezTo>
                  <a:cubicBezTo>
                    <a:pt x="8071" y="15536"/>
                    <a:pt x="4573" y="9079"/>
                    <a:pt x="269" y="3430"/>
                  </a:cubicBezTo>
                  <a:cubicBezTo>
                    <a:pt x="0" y="2354"/>
                    <a:pt x="-269" y="1278"/>
                    <a:pt x="538" y="201"/>
                  </a:cubicBezTo>
                  <a:cubicBezTo>
                    <a:pt x="5112" y="-875"/>
                    <a:pt x="8071" y="2623"/>
                    <a:pt x="11568" y="4506"/>
                  </a:cubicBezTo>
                  <a:cubicBezTo>
                    <a:pt x="12375" y="5313"/>
                    <a:pt x="13182" y="6120"/>
                    <a:pt x="13720" y="6927"/>
                  </a:cubicBezTo>
                  <a:cubicBezTo>
                    <a:pt x="21522" y="11770"/>
                    <a:pt x="28517" y="17150"/>
                    <a:pt x="34166" y="24414"/>
                  </a:cubicBezTo>
                  <a:cubicBezTo>
                    <a:pt x="35780" y="26835"/>
                    <a:pt x="38740" y="27642"/>
                    <a:pt x="41161" y="29256"/>
                  </a:cubicBezTo>
                  <a:cubicBezTo>
                    <a:pt x="54343" y="38941"/>
                    <a:pt x="66180" y="50509"/>
                    <a:pt x="78555" y="61270"/>
                  </a:cubicBezTo>
                  <a:cubicBezTo>
                    <a:pt x="86357" y="67996"/>
                    <a:pt x="94428" y="74183"/>
                    <a:pt x="103306" y="79564"/>
                  </a:cubicBezTo>
                  <a:cubicBezTo>
                    <a:pt x="109762" y="82254"/>
                    <a:pt x="116219" y="85213"/>
                    <a:pt x="122676" y="87635"/>
                  </a:cubicBezTo>
                  <a:cubicBezTo>
                    <a:pt x="129132" y="90325"/>
                    <a:pt x="133167" y="95167"/>
                    <a:pt x="134782" y="101624"/>
                  </a:cubicBezTo>
                  <a:cubicBezTo>
                    <a:pt x="138010" y="114268"/>
                    <a:pt x="143121" y="125836"/>
                    <a:pt x="149040" y="137135"/>
                  </a:cubicBezTo>
                  <a:cubicBezTo>
                    <a:pt x="151461" y="141978"/>
                    <a:pt x="152268" y="147627"/>
                    <a:pt x="153882" y="152739"/>
                  </a:cubicBezTo>
                  <a:cubicBezTo>
                    <a:pt x="153344" y="155698"/>
                    <a:pt x="152806" y="158657"/>
                    <a:pt x="152268" y="161348"/>
                  </a:cubicBezTo>
                  <a:cubicBezTo>
                    <a:pt x="151999" y="163231"/>
                    <a:pt x="150923" y="164307"/>
                    <a:pt x="149040" y="164576"/>
                  </a:cubicBezTo>
                  <a:cubicBezTo>
                    <a:pt x="146619" y="165921"/>
                    <a:pt x="144467" y="167266"/>
                    <a:pt x="141776" y="166728"/>
                  </a:cubicBezTo>
                  <a:close/>
                </a:path>
              </a:pathLst>
            </a:custGeom>
            <a:solidFill>
              <a:srgbClr val="D5EBA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9" name="Полилиния: фигура 1308">
              <a:extLst>
                <a:ext uri="{FF2B5EF4-FFF2-40B4-BE49-F238E27FC236}">
                  <a16:creationId xmlns:a16="http://schemas.microsoft.com/office/drawing/2014/main" id="{63E17214-C1E0-8455-EE88-305EF28F6858}"/>
                </a:ext>
              </a:extLst>
            </p:cNvPr>
            <p:cNvSpPr/>
            <p:nvPr/>
          </p:nvSpPr>
          <p:spPr>
            <a:xfrm>
              <a:off x="4761433" y="6700188"/>
              <a:ext cx="16872" cy="29110"/>
            </a:xfrm>
            <a:custGeom>
              <a:avLst/>
              <a:gdLst>
                <a:gd name="connsiteX0" fmla="*/ 14536 w 16872"/>
                <a:gd name="connsiteY0" fmla="*/ 310 h 29110"/>
                <a:gd name="connsiteX1" fmla="*/ 12922 w 16872"/>
                <a:gd name="connsiteY1" fmla="*/ 19411 h 29110"/>
                <a:gd name="connsiteX2" fmla="*/ 9425 w 16872"/>
                <a:gd name="connsiteY2" fmla="*/ 24522 h 29110"/>
                <a:gd name="connsiteX3" fmla="*/ 1085 w 16872"/>
                <a:gd name="connsiteY3" fmla="*/ 28827 h 29110"/>
                <a:gd name="connsiteX4" fmla="*/ 1085 w 16872"/>
                <a:gd name="connsiteY4" fmla="*/ 19680 h 29110"/>
                <a:gd name="connsiteX5" fmla="*/ 5927 w 16872"/>
                <a:gd name="connsiteY5" fmla="*/ 6228 h 29110"/>
                <a:gd name="connsiteX6" fmla="*/ 14536 w 16872"/>
                <a:gd name="connsiteY6" fmla="*/ 310 h 2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72" h="29110">
                  <a:moveTo>
                    <a:pt x="14536" y="310"/>
                  </a:moveTo>
                  <a:cubicBezTo>
                    <a:pt x="19378" y="7036"/>
                    <a:pt x="15612" y="13223"/>
                    <a:pt x="12922" y="19411"/>
                  </a:cubicBezTo>
                  <a:cubicBezTo>
                    <a:pt x="12115" y="21294"/>
                    <a:pt x="10501" y="22639"/>
                    <a:pt x="9425" y="24522"/>
                  </a:cubicBezTo>
                  <a:cubicBezTo>
                    <a:pt x="6734" y="26405"/>
                    <a:pt x="3506" y="30172"/>
                    <a:pt x="1085" y="28827"/>
                  </a:cubicBezTo>
                  <a:cubicBezTo>
                    <a:pt x="-1606" y="27212"/>
                    <a:pt x="1623" y="22908"/>
                    <a:pt x="1085" y="19680"/>
                  </a:cubicBezTo>
                  <a:cubicBezTo>
                    <a:pt x="1623" y="14837"/>
                    <a:pt x="3506" y="10533"/>
                    <a:pt x="5927" y="6228"/>
                  </a:cubicBezTo>
                  <a:cubicBezTo>
                    <a:pt x="7541" y="2193"/>
                    <a:pt x="9694" y="-1035"/>
                    <a:pt x="14536" y="310"/>
                  </a:cubicBezTo>
                  <a:close/>
                </a:path>
              </a:pathLst>
            </a:custGeom>
            <a:solidFill>
              <a:srgbClr val="D4EAA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0" name="Полилиния: фигура 1309">
              <a:extLst>
                <a:ext uri="{FF2B5EF4-FFF2-40B4-BE49-F238E27FC236}">
                  <a16:creationId xmlns:a16="http://schemas.microsoft.com/office/drawing/2014/main" id="{AC479D6C-0A02-AFC0-7A01-C527717B1E05}"/>
                </a:ext>
              </a:extLst>
            </p:cNvPr>
            <p:cNvSpPr/>
            <p:nvPr/>
          </p:nvSpPr>
          <p:spPr>
            <a:xfrm>
              <a:off x="4756868" y="6706416"/>
              <a:ext cx="10761" cy="13451"/>
            </a:xfrm>
            <a:custGeom>
              <a:avLst/>
              <a:gdLst>
                <a:gd name="connsiteX0" fmla="*/ 10761 w 10761"/>
                <a:gd name="connsiteY0" fmla="*/ 0 h 13451"/>
                <a:gd name="connsiteX1" fmla="*/ 5919 w 10761"/>
                <a:gd name="connsiteY1" fmla="*/ 13451 h 13451"/>
                <a:gd name="connsiteX2" fmla="*/ 0 w 10761"/>
                <a:gd name="connsiteY2" fmla="*/ 9147 h 13451"/>
                <a:gd name="connsiteX3" fmla="*/ 6457 w 10761"/>
                <a:gd name="connsiteY3" fmla="*/ 2421 h 13451"/>
                <a:gd name="connsiteX4" fmla="*/ 10761 w 10761"/>
                <a:gd name="connsiteY4" fmla="*/ 0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61" h="13451">
                  <a:moveTo>
                    <a:pt x="10761" y="0"/>
                  </a:moveTo>
                  <a:cubicBezTo>
                    <a:pt x="10223" y="4842"/>
                    <a:pt x="8340" y="9147"/>
                    <a:pt x="5919" y="13451"/>
                  </a:cubicBezTo>
                  <a:cubicBezTo>
                    <a:pt x="4573" y="11030"/>
                    <a:pt x="0" y="11837"/>
                    <a:pt x="0" y="9147"/>
                  </a:cubicBezTo>
                  <a:cubicBezTo>
                    <a:pt x="269" y="5919"/>
                    <a:pt x="4304" y="4842"/>
                    <a:pt x="6457" y="2421"/>
                  </a:cubicBezTo>
                  <a:cubicBezTo>
                    <a:pt x="7264" y="1076"/>
                    <a:pt x="8878" y="269"/>
                    <a:pt x="10761" y="0"/>
                  </a:cubicBezTo>
                  <a:close/>
                </a:path>
              </a:pathLst>
            </a:custGeom>
            <a:solidFill>
              <a:srgbClr val="9ABF5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1" name="Полилиния: фигура 1310">
              <a:extLst>
                <a:ext uri="{FF2B5EF4-FFF2-40B4-BE49-F238E27FC236}">
                  <a16:creationId xmlns:a16="http://schemas.microsoft.com/office/drawing/2014/main" id="{3DE65954-2DBE-CBF7-F9F6-7B8A0931A385}"/>
                </a:ext>
              </a:extLst>
            </p:cNvPr>
            <p:cNvSpPr/>
            <p:nvPr/>
          </p:nvSpPr>
          <p:spPr>
            <a:xfrm>
              <a:off x="4942765" y="6775631"/>
              <a:ext cx="3228" cy="2773"/>
            </a:xfrm>
            <a:custGeom>
              <a:avLst/>
              <a:gdLst>
                <a:gd name="connsiteX0" fmla="*/ 0 w 3228"/>
                <a:gd name="connsiteY0" fmla="*/ 463 h 2773"/>
                <a:gd name="connsiteX1" fmla="*/ 3228 w 3228"/>
                <a:gd name="connsiteY1" fmla="*/ 2346 h 2773"/>
                <a:gd name="connsiteX2" fmla="*/ 0 w 3228"/>
                <a:gd name="connsiteY2" fmla="*/ 463 h 2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28" h="2773">
                  <a:moveTo>
                    <a:pt x="0" y="463"/>
                  </a:moveTo>
                  <a:cubicBezTo>
                    <a:pt x="2152" y="-882"/>
                    <a:pt x="2421" y="1001"/>
                    <a:pt x="3228" y="2346"/>
                  </a:cubicBezTo>
                  <a:cubicBezTo>
                    <a:pt x="1076" y="3422"/>
                    <a:pt x="269" y="2346"/>
                    <a:pt x="0" y="463"/>
                  </a:cubicBezTo>
                  <a:close/>
                </a:path>
              </a:pathLst>
            </a:custGeom>
            <a:solidFill>
              <a:srgbClr val="81A91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2" name="Полилиния: фигура 1311">
              <a:extLst>
                <a:ext uri="{FF2B5EF4-FFF2-40B4-BE49-F238E27FC236}">
                  <a16:creationId xmlns:a16="http://schemas.microsoft.com/office/drawing/2014/main" id="{7EE44E01-5565-79A2-C325-97AF0560F2E5}"/>
                </a:ext>
              </a:extLst>
            </p:cNvPr>
            <p:cNvSpPr/>
            <p:nvPr/>
          </p:nvSpPr>
          <p:spPr>
            <a:xfrm>
              <a:off x="4597833" y="7299580"/>
              <a:ext cx="5690" cy="28015"/>
            </a:xfrm>
            <a:custGeom>
              <a:avLst/>
              <a:gdLst>
                <a:gd name="connsiteX0" fmla="*/ 4077 w 5690"/>
                <a:gd name="connsiteY0" fmla="*/ 844 h 28015"/>
                <a:gd name="connsiteX1" fmla="*/ 5691 w 5690"/>
                <a:gd name="connsiteY1" fmla="*/ 21828 h 28015"/>
                <a:gd name="connsiteX2" fmla="*/ 310 w 5690"/>
                <a:gd name="connsiteY2" fmla="*/ 28016 h 28015"/>
                <a:gd name="connsiteX3" fmla="*/ 41 w 5690"/>
                <a:gd name="connsiteY3" fmla="*/ 11874 h 28015"/>
                <a:gd name="connsiteX4" fmla="*/ 2462 w 5690"/>
                <a:gd name="connsiteY4" fmla="*/ 844 h 28015"/>
                <a:gd name="connsiteX5" fmla="*/ 2462 w 5690"/>
                <a:gd name="connsiteY5" fmla="*/ 575 h 28015"/>
                <a:gd name="connsiteX6" fmla="*/ 4077 w 5690"/>
                <a:gd name="connsiteY6" fmla="*/ 844 h 2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90" h="28015">
                  <a:moveTo>
                    <a:pt x="4077" y="844"/>
                  </a:moveTo>
                  <a:cubicBezTo>
                    <a:pt x="5691" y="7839"/>
                    <a:pt x="5691" y="14834"/>
                    <a:pt x="5691" y="21828"/>
                  </a:cubicBezTo>
                  <a:cubicBezTo>
                    <a:pt x="4077" y="23442"/>
                    <a:pt x="3808" y="26402"/>
                    <a:pt x="310" y="28016"/>
                  </a:cubicBezTo>
                  <a:cubicBezTo>
                    <a:pt x="41" y="22366"/>
                    <a:pt x="1924" y="16986"/>
                    <a:pt x="41" y="11874"/>
                  </a:cubicBezTo>
                  <a:cubicBezTo>
                    <a:pt x="-228" y="8108"/>
                    <a:pt x="848" y="4342"/>
                    <a:pt x="2462" y="844"/>
                  </a:cubicBezTo>
                  <a:lnTo>
                    <a:pt x="2462" y="575"/>
                  </a:lnTo>
                  <a:cubicBezTo>
                    <a:pt x="3000" y="-232"/>
                    <a:pt x="3539" y="-232"/>
                    <a:pt x="4077" y="844"/>
                  </a:cubicBezTo>
                  <a:close/>
                </a:path>
              </a:pathLst>
            </a:custGeom>
            <a:solidFill>
              <a:srgbClr val="4571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3" name="Полилиния: фигура 1312">
              <a:extLst>
                <a:ext uri="{FF2B5EF4-FFF2-40B4-BE49-F238E27FC236}">
                  <a16:creationId xmlns:a16="http://schemas.microsoft.com/office/drawing/2014/main" id="{47FE6321-8E9E-D62E-2B27-D6705B206F1D}"/>
                </a:ext>
              </a:extLst>
            </p:cNvPr>
            <p:cNvSpPr/>
            <p:nvPr/>
          </p:nvSpPr>
          <p:spPr>
            <a:xfrm>
              <a:off x="4494838" y="7254152"/>
              <a:ext cx="12644" cy="19907"/>
            </a:xfrm>
            <a:custGeom>
              <a:avLst/>
              <a:gdLst>
                <a:gd name="connsiteX0" fmla="*/ 12644 w 12644"/>
                <a:gd name="connsiteY0" fmla="*/ 19908 h 19907"/>
                <a:gd name="connsiteX1" fmla="*/ 11568 w 12644"/>
                <a:gd name="connsiteY1" fmla="*/ 19101 h 19907"/>
                <a:gd name="connsiteX2" fmla="*/ 0 w 12644"/>
                <a:gd name="connsiteY2" fmla="*/ 0 h 19907"/>
                <a:gd name="connsiteX3" fmla="*/ 10761 w 12644"/>
                <a:gd name="connsiteY3" fmla="*/ 9147 h 19907"/>
                <a:gd name="connsiteX4" fmla="*/ 12644 w 12644"/>
                <a:gd name="connsiteY4" fmla="*/ 19908 h 1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44" h="19907">
                  <a:moveTo>
                    <a:pt x="12644" y="19908"/>
                  </a:moveTo>
                  <a:cubicBezTo>
                    <a:pt x="12375" y="19639"/>
                    <a:pt x="11837" y="19370"/>
                    <a:pt x="11568" y="19101"/>
                  </a:cubicBezTo>
                  <a:cubicBezTo>
                    <a:pt x="10492" y="11030"/>
                    <a:pt x="4842" y="5919"/>
                    <a:pt x="0" y="0"/>
                  </a:cubicBezTo>
                  <a:cubicBezTo>
                    <a:pt x="5111" y="1345"/>
                    <a:pt x="9147" y="3766"/>
                    <a:pt x="10761" y="9147"/>
                  </a:cubicBezTo>
                  <a:cubicBezTo>
                    <a:pt x="10223" y="12913"/>
                    <a:pt x="12375" y="16142"/>
                    <a:pt x="12644" y="19908"/>
                  </a:cubicBezTo>
                  <a:close/>
                </a:path>
              </a:pathLst>
            </a:custGeom>
            <a:solidFill>
              <a:srgbClr val="E9F1D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4" name="Полилиния: фигура 1313">
              <a:extLst>
                <a:ext uri="{FF2B5EF4-FFF2-40B4-BE49-F238E27FC236}">
                  <a16:creationId xmlns:a16="http://schemas.microsoft.com/office/drawing/2014/main" id="{7DF8A8FF-BFE5-9A85-7DDA-6EED1E6C0771}"/>
                </a:ext>
              </a:extLst>
            </p:cNvPr>
            <p:cNvSpPr/>
            <p:nvPr/>
          </p:nvSpPr>
          <p:spPr>
            <a:xfrm>
              <a:off x="4606483" y="7292084"/>
              <a:ext cx="7258" cy="8852"/>
            </a:xfrm>
            <a:custGeom>
              <a:avLst/>
              <a:gdLst>
                <a:gd name="connsiteX0" fmla="*/ 269 w 7258"/>
                <a:gd name="connsiteY0" fmla="*/ 5650 h 8852"/>
                <a:gd name="connsiteX1" fmla="*/ 0 w 7258"/>
                <a:gd name="connsiteY1" fmla="*/ 0 h 8852"/>
                <a:gd name="connsiteX2" fmla="*/ 4304 w 7258"/>
                <a:gd name="connsiteY2" fmla="*/ 2421 h 8852"/>
                <a:gd name="connsiteX3" fmla="*/ 6726 w 7258"/>
                <a:gd name="connsiteY3" fmla="*/ 7802 h 8852"/>
                <a:gd name="connsiteX4" fmla="*/ 2421 w 7258"/>
                <a:gd name="connsiteY4" fmla="*/ 6457 h 8852"/>
                <a:gd name="connsiteX5" fmla="*/ 269 w 7258"/>
                <a:gd name="connsiteY5" fmla="*/ 5650 h 8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58" h="8852">
                  <a:moveTo>
                    <a:pt x="269" y="5650"/>
                  </a:moveTo>
                  <a:cubicBezTo>
                    <a:pt x="269" y="3766"/>
                    <a:pt x="0" y="1883"/>
                    <a:pt x="0" y="0"/>
                  </a:cubicBezTo>
                  <a:cubicBezTo>
                    <a:pt x="1345" y="807"/>
                    <a:pt x="2959" y="1614"/>
                    <a:pt x="4304" y="2421"/>
                  </a:cubicBezTo>
                  <a:cubicBezTo>
                    <a:pt x="6726" y="3497"/>
                    <a:pt x="8071" y="5650"/>
                    <a:pt x="6726" y="7802"/>
                  </a:cubicBezTo>
                  <a:cubicBezTo>
                    <a:pt x="5111" y="10492"/>
                    <a:pt x="3766" y="7264"/>
                    <a:pt x="2421" y="6457"/>
                  </a:cubicBezTo>
                  <a:cubicBezTo>
                    <a:pt x="1614" y="6188"/>
                    <a:pt x="1076" y="5919"/>
                    <a:pt x="269" y="5650"/>
                  </a:cubicBezTo>
                  <a:close/>
                </a:path>
              </a:pathLst>
            </a:custGeom>
            <a:solidFill>
              <a:srgbClr val="517D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5" name="Полилиния: фигура 1314">
              <a:extLst>
                <a:ext uri="{FF2B5EF4-FFF2-40B4-BE49-F238E27FC236}">
                  <a16:creationId xmlns:a16="http://schemas.microsoft.com/office/drawing/2014/main" id="{A84C3D1A-CEFE-E162-F520-3418469C9E17}"/>
                </a:ext>
              </a:extLst>
            </p:cNvPr>
            <p:cNvSpPr/>
            <p:nvPr/>
          </p:nvSpPr>
          <p:spPr>
            <a:xfrm>
              <a:off x="4469952" y="7194402"/>
              <a:ext cx="11165" cy="10518"/>
            </a:xfrm>
            <a:custGeom>
              <a:avLst/>
              <a:gdLst>
                <a:gd name="connsiteX0" fmla="*/ 4440 w 11165"/>
                <a:gd name="connsiteY0" fmla="*/ 1102 h 10518"/>
                <a:gd name="connsiteX1" fmla="*/ 6055 w 11165"/>
                <a:gd name="connsiteY1" fmla="*/ 2716 h 10518"/>
                <a:gd name="connsiteX2" fmla="*/ 11166 w 11165"/>
                <a:gd name="connsiteY2" fmla="*/ 26 h 10518"/>
                <a:gd name="connsiteX3" fmla="*/ 136 w 11165"/>
                <a:gd name="connsiteY3" fmla="*/ 10518 h 10518"/>
                <a:gd name="connsiteX4" fmla="*/ 4440 w 11165"/>
                <a:gd name="connsiteY4" fmla="*/ 1102 h 10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65" h="10518">
                  <a:moveTo>
                    <a:pt x="4440" y="1102"/>
                  </a:moveTo>
                  <a:cubicBezTo>
                    <a:pt x="4978" y="1640"/>
                    <a:pt x="3364" y="4330"/>
                    <a:pt x="6055" y="2716"/>
                  </a:cubicBezTo>
                  <a:cubicBezTo>
                    <a:pt x="7669" y="1640"/>
                    <a:pt x="8745" y="-243"/>
                    <a:pt x="11166" y="26"/>
                  </a:cubicBezTo>
                  <a:cubicBezTo>
                    <a:pt x="7400" y="3523"/>
                    <a:pt x="3095" y="6214"/>
                    <a:pt x="136" y="10518"/>
                  </a:cubicBezTo>
                  <a:cubicBezTo>
                    <a:pt x="-671" y="6214"/>
                    <a:pt x="2288" y="4061"/>
                    <a:pt x="4440" y="1102"/>
                  </a:cubicBezTo>
                  <a:close/>
                </a:path>
              </a:pathLst>
            </a:custGeom>
            <a:solidFill>
              <a:srgbClr val="89B43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6" name="Полилиния: фигура 1315">
              <a:extLst>
                <a:ext uri="{FF2B5EF4-FFF2-40B4-BE49-F238E27FC236}">
                  <a16:creationId xmlns:a16="http://schemas.microsoft.com/office/drawing/2014/main" id="{02C48866-B994-AABF-3714-9B6B0E0FED88}"/>
                </a:ext>
              </a:extLst>
            </p:cNvPr>
            <p:cNvSpPr/>
            <p:nvPr/>
          </p:nvSpPr>
          <p:spPr>
            <a:xfrm>
              <a:off x="4600834" y="7332875"/>
              <a:ext cx="5649" cy="10862"/>
            </a:xfrm>
            <a:custGeom>
              <a:avLst/>
              <a:gdLst>
                <a:gd name="connsiteX0" fmla="*/ 5650 w 5649"/>
                <a:gd name="connsiteY0" fmla="*/ 2792 h 10862"/>
                <a:gd name="connsiteX1" fmla="*/ 538 w 5649"/>
                <a:gd name="connsiteY1" fmla="*/ 10862 h 10862"/>
                <a:gd name="connsiteX2" fmla="*/ 0 w 5649"/>
                <a:gd name="connsiteY2" fmla="*/ 101 h 10862"/>
                <a:gd name="connsiteX3" fmla="*/ 5650 w 5649"/>
                <a:gd name="connsiteY3" fmla="*/ 2792 h 1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9" h="10862">
                  <a:moveTo>
                    <a:pt x="5650" y="2792"/>
                  </a:moveTo>
                  <a:cubicBezTo>
                    <a:pt x="2959" y="4406"/>
                    <a:pt x="2959" y="7903"/>
                    <a:pt x="538" y="10862"/>
                  </a:cubicBezTo>
                  <a:cubicBezTo>
                    <a:pt x="-1345" y="6827"/>
                    <a:pt x="3228" y="3330"/>
                    <a:pt x="0" y="101"/>
                  </a:cubicBezTo>
                  <a:cubicBezTo>
                    <a:pt x="2690" y="-706"/>
                    <a:pt x="2690" y="3599"/>
                    <a:pt x="5650" y="2792"/>
                  </a:cubicBezTo>
                  <a:close/>
                </a:path>
              </a:pathLst>
            </a:custGeom>
            <a:solidFill>
              <a:srgbClr val="78A10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7" name="Полилиния: фигура 1316">
              <a:extLst>
                <a:ext uri="{FF2B5EF4-FFF2-40B4-BE49-F238E27FC236}">
                  <a16:creationId xmlns:a16="http://schemas.microsoft.com/office/drawing/2014/main" id="{7C3CA669-91CB-5AD5-9837-5E041117A6E5}"/>
                </a:ext>
              </a:extLst>
            </p:cNvPr>
            <p:cNvSpPr/>
            <p:nvPr/>
          </p:nvSpPr>
          <p:spPr>
            <a:xfrm>
              <a:off x="4617782" y="7300155"/>
              <a:ext cx="5380" cy="6187"/>
            </a:xfrm>
            <a:custGeom>
              <a:avLst/>
              <a:gdLst>
                <a:gd name="connsiteX0" fmla="*/ 0 w 5380"/>
                <a:gd name="connsiteY0" fmla="*/ 0 h 6187"/>
                <a:gd name="connsiteX1" fmla="*/ 5381 w 5380"/>
                <a:gd name="connsiteY1" fmla="*/ 6188 h 6187"/>
                <a:gd name="connsiteX2" fmla="*/ 0 w 5380"/>
                <a:gd name="connsiteY2" fmla="*/ 0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0" h="6187">
                  <a:moveTo>
                    <a:pt x="0" y="0"/>
                  </a:moveTo>
                  <a:cubicBezTo>
                    <a:pt x="2152" y="2421"/>
                    <a:pt x="3497" y="4304"/>
                    <a:pt x="5381" y="6188"/>
                  </a:cubicBezTo>
                  <a:cubicBezTo>
                    <a:pt x="1614" y="6188"/>
                    <a:pt x="538" y="4304"/>
                    <a:pt x="0" y="0"/>
                  </a:cubicBezTo>
                  <a:close/>
                </a:path>
              </a:pathLst>
            </a:custGeom>
            <a:solidFill>
              <a:srgbClr val="4F7E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8" name="Полилиния: фигура 1317">
              <a:extLst>
                <a:ext uri="{FF2B5EF4-FFF2-40B4-BE49-F238E27FC236}">
                  <a16:creationId xmlns:a16="http://schemas.microsoft.com/office/drawing/2014/main" id="{F30B2041-E62F-D4EA-DD98-BF5D45EDC106}"/>
                </a:ext>
              </a:extLst>
            </p:cNvPr>
            <p:cNvSpPr/>
            <p:nvPr/>
          </p:nvSpPr>
          <p:spPr>
            <a:xfrm>
              <a:off x="4496529" y="7160531"/>
              <a:ext cx="2343" cy="4573"/>
            </a:xfrm>
            <a:custGeom>
              <a:avLst/>
              <a:gdLst>
                <a:gd name="connsiteX0" fmla="*/ 999 w 2343"/>
                <a:gd name="connsiteY0" fmla="*/ 0 h 4573"/>
                <a:gd name="connsiteX1" fmla="*/ 2344 w 2343"/>
                <a:gd name="connsiteY1" fmla="*/ 4573 h 4573"/>
                <a:gd name="connsiteX2" fmla="*/ 999 w 2343"/>
                <a:gd name="connsiteY2" fmla="*/ 0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3" h="4573">
                  <a:moveTo>
                    <a:pt x="999" y="0"/>
                  </a:moveTo>
                  <a:cubicBezTo>
                    <a:pt x="1268" y="1345"/>
                    <a:pt x="1806" y="2959"/>
                    <a:pt x="2344" y="4573"/>
                  </a:cubicBezTo>
                  <a:cubicBezTo>
                    <a:pt x="-346" y="3766"/>
                    <a:pt x="-615" y="2152"/>
                    <a:pt x="999" y="0"/>
                  </a:cubicBezTo>
                  <a:close/>
                </a:path>
              </a:pathLst>
            </a:custGeom>
            <a:solidFill>
              <a:srgbClr val="7FAF2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9" name="Полилиния: фигура 1318">
              <a:extLst>
                <a:ext uri="{FF2B5EF4-FFF2-40B4-BE49-F238E27FC236}">
                  <a16:creationId xmlns:a16="http://schemas.microsoft.com/office/drawing/2014/main" id="{5A1C9FFC-BBB0-1529-8C07-AAE4393C10AD}"/>
                </a:ext>
              </a:extLst>
            </p:cNvPr>
            <p:cNvSpPr/>
            <p:nvPr/>
          </p:nvSpPr>
          <p:spPr>
            <a:xfrm>
              <a:off x="4489188" y="7170754"/>
              <a:ext cx="4035" cy="1900"/>
            </a:xfrm>
            <a:custGeom>
              <a:avLst/>
              <a:gdLst>
                <a:gd name="connsiteX0" fmla="*/ 0 w 4035"/>
                <a:gd name="connsiteY0" fmla="*/ 269 h 1900"/>
                <a:gd name="connsiteX1" fmla="*/ 4035 w 4035"/>
                <a:gd name="connsiteY1" fmla="*/ 538 h 1900"/>
                <a:gd name="connsiteX2" fmla="*/ 0 w 4035"/>
                <a:gd name="connsiteY2" fmla="*/ 1883 h 1900"/>
                <a:gd name="connsiteX3" fmla="*/ 0 w 4035"/>
                <a:gd name="connsiteY3" fmla="*/ 269 h 1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35" h="1900">
                  <a:moveTo>
                    <a:pt x="0" y="269"/>
                  </a:moveTo>
                  <a:cubicBezTo>
                    <a:pt x="1345" y="0"/>
                    <a:pt x="2421" y="-269"/>
                    <a:pt x="4035" y="538"/>
                  </a:cubicBezTo>
                  <a:cubicBezTo>
                    <a:pt x="2959" y="2152"/>
                    <a:pt x="1345" y="1883"/>
                    <a:pt x="0" y="1883"/>
                  </a:cubicBezTo>
                  <a:cubicBezTo>
                    <a:pt x="0" y="1345"/>
                    <a:pt x="0" y="807"/>
                    <a:pt x="0" y="269"/>
                  </a:cubicBezTo>
                  <a:close/>
                </a:path>
              </a:pathLst>
            </a:custGeom>
            <a:solidFill>
              <a:srgbClr val="81AF2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0" name="Полилиния: фигура 1319">
              <a:extLst>
                <a:ext uri="{FF2B5EF4-FFF2-40B4-BE49-F238E27FC236}">
                  <a16:creationId xmlns:a16="http://schemas.microsoft.com/office/drawing/2014/main" id="{642F58B2-C12E-2592-A5DF-FF895439CC05}"/>
                </a:ext>
              </a:extLst>
            </p:cNvPr>
            <p:cNvSpPr/>
            <p:nvPr/>
          </p:nvSpPr>
          <p:spPr>
            <a:xfrm>
              <a:off x="4644881" y="7357188"/>
              <a:ext cx="2558" cy="12644"/>
            </a:xfrm>
            <a:custGeom>
              <a:avLst/>
              <a:gdLst>
                <a:gd name="connsiteX0" fmla="*/ 1956 w 2558"/>
                <a:gd name="connsiteY0" fmla="*/ 0 h 12644"/>
                <a:gd name="connsiteX1" fmla="*/ 1687 w 2558"/>
                <a:gd name="connsiteY1" fmla="*/ 12644 h 12644"/>
                <a:gd name="connsiteX2" fmla="*/ 1956 w 2558"/>
                <a:gd name="connsiteY2" fmla="*/ 0 h 12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58" h="12644">
                  <a:moveTo>
                    <a:pt x="1956" y="0"/>
                  </a:moveTo>
                  <a:cubicBezTo>
                    <a:pt x="3032" y="4304"/>
                    <a:pt x="2494" y="8340"/>
                    <a:pt x="1687" y="12644"/>
                  </a:cubicBezTo>
                  <a:cubicBezTo>
                    <a:pt x="-734" y="9954"/>
                    <a:pt x="-465" y="5650"/>
                    <a:pt x="1956" y="0"/>
                  </a:cubicBezTo>
                  <a:close/>
                </a:path>
              </a:pathLst>
            </a:custGeom>
            <a:solidFill>
              <a:srgbClr val="92BA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1" name="Полилиния: фигура 1320">
              <a:extLst>
                <a:ext uri="{FF2B5EF4-FFF2-40B4-BE49-F238E27FC236}">
                  <a16:creationId xmlns:a16="http://schemas.microsoft.com/office/drawing/2014/main" id="{B3B7AF43-BA16-7CEB-4D0F-882F0E2FB7BF}"/>
                </a:ext>
              </a:extLst>
            </p:cNvPr>
            <p:cNvSpPr/>
            <p:nvPr/>
          </p:nvSpPr>
          <p:spPr>
            <a:xfrm>
              <a:off x="5070809" y="6881283"/>
              <a:ext cx="17498" cy="23136"/>
            </a:xfrm>
            <a:custGeom>
              <a:avLst/>
              <a:gdLst>
                <a:gd name="connsiteX0" fmla="*/ 819 w 17498"/>
                <a:gd name="connsiteY0" fmla="*/ 0 h 23136"/>
                <a:gd name="connsiteX1" fmla="*/ 17499 w 17498"/>
                <a:gd name="connsiteY1" fmla="*/ 23136 h 23136"/>
                <a:gd name="connsiteX2" fmla="*/ 819 w 17498"/>
                <a:gd name="connsiteY2" fmla="*/ 4842 h 23136"/>
                <a:gd name="connsiteX3" fmla="*/ 819 w 17498"/>
                <a:gd name="connsiteY3" fmla="*/ 0 h 2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98" h="23136">
                  <a:moveTo>
                    <a:pt x="819" y="0"/>
                  </a:moveTo>
                  <a:cubicBezTo>
                    <a:pt x="8083" y="6457"/>
                    <a:pt x="10773" y="16142"/>
                    <a:pt x="17499" y="23136"/>
                  </a:cubicBezTo>
                  <a:cubicBezTo>
                    <a:pt x="10235" y="18563"/>
                    <a:pt x="6200" y="11030"/>
                    <a:pt x="819" y="4842"/>
                  </a:cubicBezTo>
                  <a:cubicBezTo>
                    <a:pt x="-526" y="3497"/>
                    <a:pt x="12" y="1614"/>
                    <a:pt x="819" y="0"/>
                  </a:cubicBezTo>
                  <a:close/>
                </a:path>
              </a:pathLst>
            </a:custGeom>
            <a:solidFill>
              <a:srgbClr val="537F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2" name="Полилиния: фигура 1321">
              <a:extLst>
                <a:ext uri="{FF2B5EF4-FFF2-40B4-BE49-F238E27FC236}">
                  <a16:creationId xmlns:a16="http://schemas.microsoft.com/office/drawing/2014/main" id="{4A580560-1486-C248-E04D-49C469FA5E22}"/>
                </a:ext>
              </a:extLst>
            </p:cNvPr>
            <p:cNvSpPr/>
            <p:nvPr/>
          </p:nvSpPr>
          <p:spPr>
            <a:xfrm>
              <a:off x="5042842" y="6873697"/>
              <a:ext cx="7704" cy="6289"/>
            </a:xfrm>
            <a:custGeom>
              <a:avLst/>
              <a:gdLst>
                <a:gd name="connsiteX0" fmla="*/ 0 w 7704"/>
                <a:gd name="connsiteY0" fmla="*/ 3819 h 6289"/>
                <a:gd name="connsiteX1" fmla="*/ 3228 w 7704"/>
                <a:gd name="connsiteY1" fmla="*/ 591 h 6289"/>
                <a:gd name="connsiteX2" fmla="*/ 7264 w 7704"/>
                <a:gd name="connsiteY2" fmla="*/ 1667 h 6289"/>
                <a:gd name="connsiteX3" fmla="*/ 6726 w 7704"/>
                <a:gd name="connsiteY3" fmla="*/ 5702 h 6289"/>
                <a:gd name="connsiteX4" fmla="*/ 0 w 7704"/>
                <a:gd name="connsiteY4" fmla="*/ 3819 h 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4" h="6289">
                  <a:moveTo>
                    <a:pt x="0" y="3819"/>
                  </a:moveTo>
                  <a:cubicBezTo>
                    <a:pt x="1076" y="2743"/>
                    <a:pt x="2152" y="1667"/>
                    <a:pt x="3228" y="591"/>
                  </a:cubicBezTo>
                  <a:cubicBezTo>
                    <a:pt x="4573" y="591"/>
                    <a:pt x="6726" y="-1293"/>
                    <a:pt x="7264" y="1667"/>
                  </a:cubicBezTo>
                  <a:cubicBezTo>
                    <a:pt x="7533" y="3012"/>
                    <a:pt x="8340" y="5433"/>
                    <a:pt x="6726" y="5702"/>
                  </a:cubicBezTo>
                  <a:cubicBezTo>
                    <a:pt x="4573" y="6240"/>
                    <a:pt x="1614" y="7316"/>
                    <a:pt x="0" y="3819"/>
                  </a:cubicBezTo>
                  <a:close/>
                </a:path>
              </a:pathLst>
            </a:custGeom>
            <a:solidFill>
              <a:srgbClr val="507C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3" name="Полилиния: фигура 1322">
              <a:extLst>
                <a:ext uri="{FF2B5EF4-FFF2-40B4-BE49-F238E27FC236}">
                  <a16:creationId xmlns:a16="http://schemas.microsoft.com/office/drawing/2014/main" id="{DC569A48-E9B2-DD5A-85CC-681BD0952CE6}"/>
                </a:ext>
              </a:extLst>
            </p:cNvPr>
            <p:cNvSpPr/>
            <p:nvPr/>
          </p:nvSpPr>
          <p:spPr>
            <a:xfrm>
              <a:off x="4907792" y="6719599"/>
              <a:ext cx="89316" cy="72905"/>
            </a:xfrm>
            <a:custGeom>
              <a:avLst/>
              <a:gdLst>
                <a:gd name="connsiteX0" fmla="*/ 89316 w 89316"/>
                <a:gd name="connsiteY0" fmla="*/ 72906 h 72905"/>
                <a:gd name="connsiteX1" fmla="*/ 72906 w 89316"/>
                <a:gd name="connsiteY1" fmla="*/ 62414 h 72905"/>
                <a:gd name="connsiteX2" fmla="*/ 44658 w 89316"/>
                <a:gd name="connsiteY2" fmla="*/ 39278 h 72905"/>
                <a:gd name="connsiteX3" fmla="*/ 10223 w 89316"/>
                <a:gd name="connsiteY3" fmla="*/ 8609 h 72905"/>
                <a:gd name="connsiteX4" fmla="*/ 0 w 89316"/>
                <a:gd name="connsiteY4" fmla="*/ 0 h 72905"/>
                <a:gd name="connsiteX5" fmla="*/ 28248 w 89316"/>
                <a:gd name="connsiteY5" fmla="*/ 20715 h 72905"/>
                <a:gd name="connsiteX6" fmla="*/ 33628 w 89316"/>
                <a:gd name="connsiteY6" fmla="*/ 25288 h 72905"/>
                <a:gd name="connsiteX7" fmla="*/ 89316 w 89316"/>
                <a:gd name="connsiteY7" fmla="*/ 72906 h 72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316" h="72905">
                  <a:moveTo>
                    <a:pt x="89316" y="72906"/>
                  </a:moveTo>
                  <a:cubicBezTo>
                    <a:pt x="82860" y="70754"/>
                    <a:pt x="78017" y="66180"/>
                    <a:pt x="72906" y="62414"/>
                  </a:cubicBezTo>
                  <a:cubicBezTo>
                    <a:pt x="63221" y="55150"/>
                    <a:pt x="52729" y="48156"/>
                    <a:pt x="44658" y="39278"/>
                  </a:cubicBezTo>
                  <a:cubicBezTo>
                    <a:pt x="34166" y="27710"/>
                    <a:pt x="18832" y="22060"/>
                    <a:pt x="10223" y="8609"/>
                  </a:cubicBezTo>
                  <a:cubicBezTo>
                    <a:pt x="7802" y="4842"/>
                    <a:pt x="2152" y="4573"/>
                    <a:pt x="0" y="0"/>
                  </a:cubicBezTo>
                  <a:cubicBezTo>
                    <a:pt x="10761" y="5111"/>
                    <a:pt x="20715" y="11030"/>
                    <a:pt x="28248" y="20715"/>
                  </a:cubicBezTo>
                  <a:cubicBezTo>
                    <a:pt x="29593" y="22598"/>
                    <a:pt x="30669" y="25019"/>
                    <a:pt x="33628" y="25288"/>
                  </a:cubicBezTo>
                  <a:cubicBezTo>
                    <a:pt x="52729" y="40085"/>
                    <a:pt x="69140" y="58917"/>
                    <a:pt x="89316" y="72906"/>
                  </a:cubicBezTo>
                  <a:close/>
                </a:path>
              </a:pathLst>
            </a:custGeom>
            <a:solidFill>
              <a:srgbClr val="9BBF5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4" name="Полилиния: фигура 1323">
              <a:extLst>
                <a:ext uri="{FF2B5EF4-FFF2-40B4-BE49-F238E27FC236}">
                  <a16:creationId xmlns:a16="http://schemas.microsoft.com/office/drawing/2014/main" id="{51A760E4-55FE-E97C-705B-CABD503BE59C}"/>
                </a:ext>
              </a:extLst>
            </p:cNvPr>
            <p:cNvSpPr/>
            <p:nvPr/>
          </p:nvSpPr>
          <p:spPr>
            <a:xfrm>
              <a:off x="4668478" y="6872595"/>
              <a:ext cx="290159" cy="262503"/>
            </a:xfrm>
            <a:custGeom>
              <a:avLst/>
              <a:gdLst>
                <a:gd name="connsiteX0" fmla="*/ 137622 w 290159"/>
                <a:gd name="connsiteY0" fmla="*/ 4383 h 262503"/>
                <a:gd name="connsiteX1" fmla="*/ 156723 w 290159"/>
                <a:gd name="connsiteY1" fmla="*/ 8419 h 262503"/>
                <a:gd name="connsiteX2" fmla="*/ 162373 w 290159"/>
                <a:gd name="connsiteY2" fmla="*/ 7343 h 262503"/>
                <a:gd name="connsiteX3" fmla="*/ 191158 w 290159"/>
                <a:gd name="connsiteY3" fmla="*/ 1424 h 262503"/>
                <a:gd name="connsiteX4" fmla="*/ 193849 w 290159"/>
                <a:gd name="connsiteY4" fmla="*/ 14068 h 262503"/>
                <a:gd name="connsiteX5" fmla="*/ 186316 w 290159"/>
                <a:gd name="connsiteY5" fmla="*/ 14875 h 262503"/>
                <a:gd name="connsiteX6" fmla="*/ 179052 w 290159"/>
                <a:gd name="connsiteY6" fmla="*/ 15413 h 262503"/>
                <a:gd name="connsiteX7" fmla="*/ 195194 w 290159"/>
                <a:gd name="connsiteY7" fmla="*/ 18104 h 262503"/>
                <a:gd name="connsiteX8" fmla="*/ 212142 w 290159"/>
                <a:gd name="connsiteY8" fmla="*/ 26982 h 262503"/>
                <a:gd name="connsiteX9" fmla="*/ 236355 w 290159"/>
                <a:gd name="connsiteY9" fmla="*/ 49849 h 262503"/>
                <a:gd name="connsiteX10" fmla="*/ 257877 w 290159"/>
                <a:gd name="connsiteY10" fmla="*/ 73254 h 262503"/>
                <a:gd name="connsiteX11" fmla="*/ 235009 w 290159"/>
                <a:gd name="connsiteY11" fmla="*/ 66259 h 262503"/>
                <a:gd name="connsiteX12" fmla="*/ 223172 w 290159"/>
                <a:gd name="connsiteY12" fmla="*/ 58457 h 262503"/>
                <a:gd name="connsiteX13" fmla="*/ 192234 w 290159"/>
                <a:gd name="connsiteY13" fmla="*/ 53884 h 262503"/>
                <a:gd name="connsiteX14" fmla="*/ 161566 w 290159"/>
                <a:gd name="connsiteY14" fmla="*/ 59534 h 262503"/>
                <a:gd name="connsiteX15" fmla="*/ 145155 w 290159"/>
                <a:gd name="connsiteY15" fmla="*/ 56843 h 262503"/>
                <a:gd name="connsiteX16" fmla="*/ 137353 w 290159"/>
                <a:gd name="connsiteY16" fmla="*/ 53615 h 262503"/>
                <a:gd name="connsiteX17" fmla="*/ 130359 w 290159"/>
                <a:gd name="connsiteY17" fmla="*/ 54691 h 262503"/>
                <a:gd name="connsiteX18" fmla="*/ 132780 w 290159"/>
                <a:gd name="connsiteY18" fmla="*/ 62224 h 262503"/>
                <a:gd name="connsiteX19" fmla="*/ 159682 w 290159"/>
                <a:gd name="connsiteY19" fmla="*/ 70833 h 262503"/>
                <a:gd name="connsiteX20" fmla="*/ 183088 w 290159"/>
                <a:gd name="connsiteY20" fmla="*/ 66528 h 262503"/>
                <a:gd name="connsiteX21" fmla="*/ 207838 w 290159"/>
                <a:gd name="connsiteY21" fmla="*/ 63838 h 262503"/>
                <a:gd name="connsiteX22" fmla="*/ 208376 w 290159"/>
                <a:gd name="connsiteY22" fmla="*/ 63838 h 262503"/>
                <a:gd name="connsiteX23" fmla="*/ 215640 w 290159"/>
                <a:gd name="connsiteY23" fmla="*/ 67604 h 262503"/>
                <a:gd name="connsiteX24" fmla="*/ 211335 w 290159"/>
                <a:gd name="connsiteY24" fmla="*/ 72716 h 262503"/>
                <a:gd name="connsiteX25" fmla="*/ 195463 w 290159"/>
                <a:gd name="connsiteY25" fmla="*/ 83208 h 262503"/>
                <a:gd name="connsiteX26" fmla="*/ 176631 w 290159"/>
                <a:gd name="connsiteY26" fmla="*/ 107689 h 262503"/>
                <a:gd name="connsiteX27" fmla="*/ 153226 w 290159"/>
                <a:gd name="connsiteY27" fmla="*/ 126790 h 262503"/>
                <a:gd name="connsiteX28" fmla="*/ 149728 w 290159"/>
                <a:gd name="connsiteY28" fmla="*/ 129211 h 262503"/>
                <a:gd name="connsiteX29" fmla="*/ 151612 w 290159"/>
                <a:gd name="connsiteY29" fmla="*/ 132978 h 262503"/>
                <a:gd name="connsiteX30" fmla="*/ 154571 w 290159"/>
                <a:gd name="connsiteY30" fmla="*/ 134861 h 262503"/>
                <a:gd name="connsiteX31" fmla="*/ 161566 w 290159"/>
                <a:gd name="connsiteY31" fmla="*/ 145622 h 262503"/>
                <a:gd name="connsiteX32" fmla="*/ 163180 w 290159"/>
                <a:gd name="connsiteY32" fmla="*/ 149926 h 262503"/>
                <a:gd name="connsiteX33" fmla="*/ 165332 w 290159"/>
                <a:gd name="connsiteY33" fmla="*/ 145891 h 262503"/>
                <a:gd name="connsiteX34" fmla="*/ 169905 w 290159"/>
                <a:gd name="connsiteY34" fmla="*/ 138089 h 262503"/>
                <a:gd name="connsiteX35" fmla="*/ 203264 w 290159"/>
                <a:gd name="connsiteY35" fmla="*/ 122217 h 262503"/>
                <a:gd name="connsiteX36" fmla="*/ 212142 w 290159"/>
                <a:gd name="connsiteY36" fmla="*/ 124100 h 262503"/>
                <a:gd name="connsiteX37" fmla="*/ 221289 w 290159"/>
                <a:gd name="connsiteY37" fmla="*/ 126521 h 262503"/>
                <a:gd name="connsiteX38" fmla="*/ 237969 w 290159"/>
                <a:gd name="connsiteY38" fmla="*/ 131363 h 262503"/>
                <a:gd name="connsiteX39" fmla="*/ 237431 w 290159"/>
                <a:gd name="connsiteY39" fmla="*/ 135130 h 262503"/>
                <a:gd name="connsiteX40" fmla="*/ 235009 w 290159"/>
                <a:gd name="connsiteY40" fmla="*/ 139434 h 262503"/>
                <a:gd name="connsiteX41" fmla="*/ 237431 w 290159"/>
                <a:gd name="connsiteY41" fmla="*/ 148850 h 262503"/>
                <a:gd name="connsiteX42" fmla="*/ 240390 w 290159"/>
                <a:gd name="connsiteY42" fmla="*/ 147774 h 262503"/>
                <a:gd name="connsiteX43" fmla="*/ 259491 w 290159"/>
                <a:gd name="connsiteY43" fmla="*/ 116567 h 262503"/>
                <a:gd name="connsiteX44" fmla="*/ 269983 w 290159"/>
                <a:gd name="connsiteY44" fmla="*/ 106344 h 262503"/>
                <a:gd name="connsiteX45" fmla="*/ 274287 w 290159"/>
                <a:gd name="connsiteY45" fmla="*/ 108496 h 262503"/>
                <a:gd name="connsiteX46" fmla="*/ 285317 w 290159"/>
                <a:gd name="connsiteY46" fmla="*/ 124907 h 262503"/>
                <a:gd name="connsiteX47" fmla="*/ 286662 w 290159"/>
                <a:gd name="connsiteY47" fmla="*/ 138627 h 262503"/>
                <a:gd name="connsiteX48" fmla="*/ 287200 w 290159"/>
                <a:gd name="connsiteY48" fmla="*/ 173062 h 262503"/>
                <a:gd name="connsiteX49" fmla="*/ 290160 w 290159"/>
                <a:gd name="connsiteY49" fmla="*/ 200503 h 262503"/>
                <a:gd name="connsiteX50" fmla="*/ 283703 w 290159"/>
                <a:gd name="connsiteY50" fmla="*/ 206152 h 262503"/>
                <a:gd name="connsiteX51" fmla="*/ 260029 w 290159"/>
                <a:gd name="connsiteY51" fmla="*/ 205614 h 262503"/>
                <a:gd name="connsiteX52" fmla="*/ 236355 w 290159"/>
                <a:gd name="connsiteY52" fmla="*/ 205883 h 262503"/>
                <a:gd name="connsiteX53" fmla="*/ 236893 w 290159"/>
                <a:gd name="connsiteY53" fmla="*/ 174138 h 262503"/>
                <a:gd name="connsiteX54" fmla="*/ 235278 w 290159"/>
                <a:gd name="connsiteY54" fmla="*/ 159073 h 262503"/>
                <a:gd name="connsiteX55" fmla="*/ 235548 w 290159"/>
                <a:gd name="connsiteY55" fmla="*/ 155307 h 262503"/>
                <a:gd name="connsiteX56" fmla="*/ 230167 w 290159"/>
                <a:gd name="connsiteY56" fmla="*/ 149119 h 262503"/>
                <a:gd name="connsiteX57" fmla="*/ 226670 w 290159"/>
                <a:gd name="connsiteY57" fmla="*/ 154500 h 262503"/>
                <a:gd name="connsiteX58" fmla="*/ 227208 w 290159"/>
                <a:gd name="connsiteY58" fmla="*/ 177098 h 262503"/>
                <a:gd name="connsiteX59" fmla="*/ 214563 w 290159"/>
                <a:gd name="connsiteY59" fmla="*/ 211533 h 262503"/>
                <a:gd name="connsiteX60" fmla="*/ 201381 w 290159"/>
                <a:gd name="connsiteY60" fmla="*/ 217720 h 262503"/>
                <a:gd name="connsiteX61" fmla="*/ 197077 w 290159"/>
                <a:gd name="connsiteY61" fmla="*/ 222563 h 262503"/>
                <a:gd name="connsiteX62" fmla="*/ 202726 w 290159"/>
                <a:gd name="connsiteY62" fmla="*/ 225253 h 262503"/>
                <a:gd name="connsiteX63" fmla="*/ 193041 w 290159"/>
                <a:gd name="connsiteY63" fmla="*/ 230365 h 262503"/>
                <a:gd name="connsiteX64" fmla="*/ 167753 w 290159"/>
                <a:gd name="connsiteY64" fmla="*/ 240319 h 262503"/>
                <a:gd name="connsiteX65" fmla="*/ 143810 w 290159"/>
                <a:gd name="connsiteY65" fmla="*/ 250273 h 262503"/>
                <a:gd name="connsiteX66" fmla="*/ 112065 w 290159"/>
                <a:gd name="connsiteY66" fmla="*/ 259419 h 262503"/>
                <a:gd name="connsiteX67" fmla="*/ 108299 w 290159"/>
                <a:gd name="connsiteY67" fmla="*/ 260226 h 262503"/>
                <a:gd name="connsiteX68" fmla="*/ 88391 w 290159"/>
                <a:gd name="connsiteY68" fmla="*/ 256729 h 262503"/>
                <a:gd name="connsiteX69" fmla="*/ 63371 w 290159"/>
                <a:gd name="connsiteY69" fmla="*/ 241395 h 262503"/>
                <a:gd name="connsiteX70" fmla="*/ 45885 w 290159"/>
                <a:gd name="connsiteY70" fmla="*/ 227405 h 262503"/>
                <a:gd name="connsiteX71" fmla="*/ 27322 w 290159"/>
                <a:gd name="connsiteY71" fmla="*/ 209381 h 262503"/>
                <a:gd name="connsiteX72" fmla="*/ 25170 w 290159"/>
                <a:gd name="connsiteY72" fmla="*/ 206690 h 262503"/>
                <a:gd name="connsiteX73" fmla="*/ 28667 w 290159"/>
                <a:gd name="connsiteY73" fmla="*/ 205614 h 262503"/>
                <a:gd name="connsiteX74" fmla="*/ 46423 w 290159"/>
                <a:gd name="connsiteY74" fmla="*/ 207497 h 262503"/>
                <a:gd name="connsiteX75" fmla="*/ 58260 w 290159"/>
                <a:gd name="connsiteY75" fmla="*/ 215837 h 262503"/>
                <a:gd name="connsiteX76" fmla="*/ 107491 w 290159"/>
                <a:gd name="connsiteY76" fmla="*/ 244354 h 262503"/>
                <a:gd name="connsiteX77" fmla="*/ 110989 w 290159"/>
                <a:gd name="connsiteY77" fmla="*/ 244623 h 262503"/>
                <a:gd name="connsiteX78" fmla="*/ 115293 w 290159"/>
                <a:gd name="connsiteY78" fmla="*/ 243009 h 262503"/>
                <a:gd name="connsiteX79" fmla="*/ 112065 w 290159"/>
                <a:gd name="connsiteY79" fmla="*/ 240050 h 262503"/>
                <a:gd name="connsiteX80" fmla="*/ 77361 w 290159"/>
                <a:gd name="connsiteY80" fmla="*/ 220680 h 262503"/>
                <a:gd name="connsiteX81" fmla="*/ 63909 w 290159"/>
                <a:gd name="connsiteY81" fmla="*/ 207767 h 262503"/>
                <a:gd name="connsiteX82" fmla="*/ 74939 w 290159"/>
                <a:gd name="connsiteY82" fmla="*/ 209112 h 262503"/>
                <a:gd name="connsiteX83" fmla="*/ 124171 w 290159"/>
                <a:gd name="connsiteY83" fmla="*/ 211802 h 262503"/>
                <a:gd name="connsiteX84" fmla="*/ 130628 w 290159"/>
                <a:gd name="connsiteY84" fmla="*/ 207767 h 262503"/>
                <a:gd name="connsiteX85" fmla="*/ 124171 w 290159"/>
                <a:gd name="connsiteY85" fmla="*/ 202117 h 262503"/>
                <a:gd name="connsiteX86" fmla="*/ 96999 w 290159"/>
                <a:gd name="connsiteY86" fmla="*/ 200772 h 262503"/>
                <a:gd name="connsiteX87" fmla="*/ 66869 w 290159"/>
                <a:gd name="connsiteY87" fmla="*/ 196198 h 262503"/>
                <a:gd name="connsiteX88" fmla="*/ 62833 w 290159"/>
                <a:gd name="connsiteY88" fmla="*/ 195929 h 262503"/>
                <a:gd name="connsiteX89" fmla="*/ 56646 w 290159"/>
                <a:gd name="connsiteY89" fmla="*/ 195122 h 262503"/>
                <a:gd name="connsiteX90" fmla="*/ 58260 w 290159"/>
                <a:gd name="connsiteY90" fmla="*/ 185437 h 262503"/>
                <a:gd name="connsiteX91" fmla="*/ 83817 w 290159"/>
                <a:gd name="connsiteY91" fmla="*/ 163377 h 262503"/>
                <a:gd name="connsiteX92" fmla="*/ 100497 w 290159"/>
                <a:gd name="connsiteY92" fmla="*/ 158535 h 262503"/>
                <a:gd name="connsiteX93" fmla="*/ 105339 w 290159"/>
                <a:gd name="connsiteY93" fmla="*/ 155038 h 262503"/>
                <a:gd name="connsiteX94" fmla="*/ 99959 w 290159"/>
                <a:gd name="connsiteY94" fmla="*/ 150464 h 262503"/>
                <a:gd name="connsiteX95" fmla="*/ 76015 w 290159"/>
                <a:gd name="connsiteY95" fmla="*/ 156383 h 262503"/>
                <a:gd name="connsiteX96" fmla="*/ 50458 w 290159"/>
                <a:gd name="connsiteY96" fmla="*/ 176829 h 262503"/>
                <a:gd name="connsiteX97" fmla="*/ 45078 w 290159"/>
                <a:gd name="connsiteY97" fmla="*/ 190011 h 262503"/>
                <a:gd name="connsiteX98" fmla="*/ 42387 w 290159"/>
                <a:gd name="connsiteY98" fmla="*/ 193508 h 262503"/>
                <a:gd name="connsiteX99" fmla="*/ 4186 w 290159"/>
                <a:gd name="connsiteY99" fmla="*/ 191087 h 262503"/>
                <a:gd name="connsiteX100" fmla="*/ 150 w 290159"/>
                <a:gd name="connsiteY100" fmla="*/ 185706 h 262503"/>
                <a:gd name="connsiteX101" fmla="*/ 4724 w 290159"/>
                <a:gd name="connsiteY101" fmla="*/ 159342 h 262503"/>
                <a:gd name="connsiteX102" fmla="*/ 9835 w 290159"/>
                <a:gd name="connsiteY102" fmla="*/ 151540 h 262503"/>
                <a:gd name="connsiteX103" fmla="*/ 37545 w 290159"/>
                <a:gd name="connsiteY103" fmla="*/ 127866 h 262503"/>
                <a:gd name="connsiteX104" fmla="*/ 57991 w 290159"/>
                <a:gd name="connsiteY104" fmla="*/ 119526 h 262503"/>
                <a:gd name="connsiteX105" fmla="*/ 101573 w 290159"/>
                <a:gd name="connsiteY105" fmla="*/ 117374 h 262503"/>
                <a:gd name="connsiteX106" fmla="*/ 116638 w 290159"/>
                <a:gd name="connsiteY106" fmla="*/ 119257 h 262503"/>
                <a:gd name="connsiteX107" fmla="*/ 123364 w 290159"/>
                <a:gd name="connsiteY107" fmla="*/ 117374 h 262503"/>
                <a:gd name="connsiteX108" fmla="*/ 119060 w 290159"/>
                <a:gd name="connsiteY108" fmla="*/ 111186 h 262503"/>
                <a:gd name="connsiteX109" fmla="*/ 90005 w 290159"/>
                <a:gd name="connsiteY109" fmla="*/ 107151 h 262503"/>
                <a:gd name="connsiteX110" fmla="*/ 57184 w 290159"/>
                <a:gd name="connsiteY110" fmla="*/ 108765 h 262503"/>
                <a:gd name="connsiteX111" fmla="*/ 30281 w 290159"/>
                <a:gd name="connsiteY111" fmla="*/ 119526 h 262503"/>
                <a:gd name="connsiteX112" fmla="*/ 13064 w 290159"/>
                <a:gd name="connsiteY112" fmla="*/ 134054 h 262503"/>
                <a:gd name="connsiteX113" fmla="*/ 37545 w 290159"/>
                <a:gd name="connsiteY113" fmla="*/ 89395 h 262503"/>
                <a:gd name="connsiteX114" fmla="*/ 62564 w 290159"/>
                <a:gd name="connsiteY114" fmla="*/ 66528 h 262503"/>
                <a:gd name="connsiteX115" fmla="*/ 98076 w 290159"/>
                <a:gd name="connsiteY115" fmla="*/ 53884 h 262503"/>
                <a:gd name="connsiteX116" fmla="*/ 115024 w 290159"/>
                <a:gd name="connsiteY116" fmla="*/ 45006 h 262503"/>
                <a:gd name="connsiteX117" fmla="*/ 118252 w 290159"/>
                <a:gd name="connsiteY117" fmla="*/ 37743 h 262503"/>
                <a:gd name="connsiteX118" fmla="*/ 112065 w 290159"/>
                <a:gd name="connsiteY118" fmla="*/ 31824 h 262503"/>
                <a:gd name="connsiteX119" fmla="*/ 103187 w 290159"/>
                <a:gd name="connsiteY119" fmla="*/ 31286 h 262503"/>
                <a:gd name="connsiteX120" fmla="*/ 100497 w 290159"/>
                <a:gd name="connsiteY120" fmla="*/ 28596 h 262503"/>
                <a:gd name="connsiteX121" fmla="*/ 86508 w 290159"/>
                <a:gd name="connsiteY121" fmla="*/ 26982 h 262503"/>
                <a:gd name="connsiteX122" fmla="*/ 76823 w 290159"/>
                <a:gd name="connsiteY122" fmla="*/ 22946 h 262503"/>
                <a:gd name="connsiteX123" fmla="*/ 67945 w 290159"/>
                <a:gd name="connsiteY123" fmla="*/ 27520 h 262503"/>
                <a:gd name="connsiteX124" fmla="*/ 43732 w 290159"/>
                <a:gd name="connsiteY124" fmla="*/ 26444 h 262503"/>
                <a:gd name="connsiteX125" fmla="*/ 38621 w 290159"/>
                <a:gd name="connsiteY125" fmla="*/ 28596 h 262503"/>
                <a:gd name="connsiteX126" fmla="*/ 14947 w 290159"/>
                <a:gd name="connsiteY126" fmla="*/ 41778 h 262503"/>
                <a:gd name="connsiteX127" fmla="*/ 7952 w 290159"/>
                <a:gd name="connsiteY127" fmla="*/ 38550 h 262503"/>
                <a:gd name="connsiteX128" fmla="*/ 17099 w 290159"/>
                <a:gd name="connsiteY128" fmla="*/ 25636 h 262503"/>
                <a:gd name="connsiteX129" fmla="*/ 26515 w 290159"/>
                <a:gd name="connsiteY129" fmla="*/ 17566 h 262503"/>
                <a:gd name="connsiteX130" fmla="*/ 37007 w 290159"/>
                <a:gd name="connsiteY130" fmla="*/ 11647 h 262503"/>
                <a:gd name="connsiteX131" fmla="*/ 51534 w 290159"/>
                <a:gd name="connsiteY131" fmla="*/ 12185 h 262503"/>
                <a:gd name="connsiteX132" fmla="*/ 71442 w 290159"/>
                <a:gd name="connsiteY132" fmla="*/ 9226 h 262503"/>
                <a:gd name="connsiteX133" fmla="*/ 100766 w 290159"/>
                <a:gd name="connsiteY133" fmla="*/ 9495 h 262503"/>
                <a:gd name="connsiteX134" fmla="*/ 110720 w 290159"/>
                <a:gd name="connsiteY134" fmla="*/ 7343 h 262503"/>
                <a:gd name="connsiteX135" fmla="*/ 118522 w 290159"/>
                <a:gd name="connsiteY135" fmla="*/ 4383 h 262503"/>
                <a:gd name="connsiteX136" fmla="*/ 133587 w 290159"/>
                <a:gd name="connsiteY136" fmla="*/ 3307 h 262503"/>
                <a:gd name="connsiteX137" fmla="*/ 137622 w 290159"/>
                <a:gd name="connsiteY137" fmla="*/ 4383 h 26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</a:cxnLst>
              <a:rect l="l" t="t" r="r" b="b"/>
              <a:pathLst>
                <a:path w="290159" h="262503">
                  <a:moveTo>
                    <a:pt x="137622" y="4383"/>
                  </a:moveTo>
                  <a:cubicBezTo>
                    <a:pt x="144348" y="4114"/>
                    <a:pt x="150805" y="5729"/>
                    <a:pt x="156723" y="8419"/>
                  </a:cubicBezTo>
                  <a:cubicBezTo>
                    <a:pt x="159144" y="9495"/>
                    <a:pt x="160489" y="8419"/>
                    <a:pt x="162373" y="7343"/>
                  </a:cubicBezTo>
                  <a:cubicBezTo>
                    <a:pt x="171250" y="1962"/>
                    <a:pt x="180397" y="-2342"/>
                    <a:pt x="191158" y="1424"/>
                  </a:cubicBezTo>
                  <a:cubicBezTo>
                    <a:pt x="198153" y="3845"/>
                    <a:pt x="199229" y="8957"/>
                    <a:pt x="193849" y="14068"/>
                  </a:cubicBezTo>
                  <a:cubicBezTo>
                    <a:pt x="191427" y="15682"/>
                    <a:pt x="189006" y="15144"/>
                    <a:pt x="186316" y="14875"/>
                  </a:cubicBezTo>
                  <a:cubicBezTo>
                    <a:pt x="183895" y="14337"/>
                    <a:pt x="181473" y="14337"/>
                    <a:pt x="179052" y="15413"/>
                  </a:cubicBezTo>
                  <a:cubicBezTo>
                    <a:pt x="184702" y="15413"/>
                    <a:pt x="190082" y="15144"/>
                    <a:pt x="195194" y="18104"/>
                  </a:cubicBezTo>
                  <a:cubicBezTo>
                    <a:pt x="200843" y="21063"/>
                    <a:pt x="206493" y="24022"/>
                    <a:pt x="212142" y="26982"/>
                  </a:cubicBezTo>
                  <a:cubicBezTo>
                    <a:pt x="217523" y="37474"/>
                    <a:pt x="227746" y="43123"/>
                    <a:pt x="236355" y="49849"/>
                  </a:cubicBezTo>
                  <a:cubicBezTo>
                    <a:pt x="244425" y="56305"/>
                    <a:pt x="249806" y="65183"/>
                    <a:pt x="257877" y="73254"/>
                  </a:cubicBezTo>
                  <a:cubicBezTo>
                    <a:pt x="248730" y="72716"/>
                    <a:pt x="242004" y="69219"/>
                    <a:pt x="235009" y="66259"/>
                  </a:cubicBezTo>
                  <a:cubicBezTo>
                    <a:pt x="230705" y="64376"/>
                    <a:pt x="226939" y="61686"/>
                    <a:pt x="223172" y="58457"/>
                  </a:cubicBezTo>
                  <a:cubicBezTo>
                    <a:pt x="213756" y="50925"/>
                    <a:pt x="202726" y="53346"/>
                    <a:pt x="192234" y="53884"/>
                  </a:cubicBezTo>
                  <a:cubicBezTo>
                    <a:pt x="181742" y="54422"/>
                    <a:pt x="172058" y="58996"/>
                    <a:pt x="161566" y="59534"/>
                  </a:cubicBezTo>
                  <a:cubicBezTo>
                    <a:pt x="155916" y="59803"/>
                    <a:pt x="150266" y="59803"/>
                    <a:pt x="145155" y="56843"/>
                  </a:cubicBezTo>
                  <a:cubicBezTo>
                    <a:pt x="142734" y="55498"/>
                    <a:pt x="140044" y="54422"/>
                    <a:pt x="137353" y="53615"/>
                  </a:cubicBezTo>
                  <a:cubicBezTo>
                    <a:pt x="134932" y="52808"/>
                    <a:pt x="131973" y="51194"/>
                    <a:pt x="130359" y="54691"/>
                  </a:cubicBezTo>
                  <a:cubicBezTo>
                    <a:pt x="129013" y="57650"/>
                    <a:pt x="130359" y="60610"/>
                    <a:pt x="132780" y="62224"/>
                  </a:cubicBezTo>
                  <a:cubicBezTo>
                    <a:pt x="140851" y="67604"/>
                    <a:pt x="149190" y="72178"/>
                    <a:pt x="159682" y="70833"/>
                  </a:cubicBezTo>
                  <a:cubicBezTo>
                    <a:pt x="167484" y="69757"/>
                    <a:pt x="175286" y="69219"/>
                    <a:pt x="183088" y="66528"/>
                  </a:cubicBezTo>
                  <a:cubicBezTo>
                    <a:pt x="191158" y="63838"/>
                    <a:pt x="199498" y="64914"/>
                    <a:pt x="207838" y="63838"/>
                  </a:cubicBezTo>
                  <a:cubicBezTo>
                    <a:pt x="208107" y="63838"/>
                    <a:pt x="208107" y="63838"/>
                    <a:pt x="208376" y="63838"/>
                  </a:cubicBezTo>
                  <a:cubicBezTo>
                    <a:pt x="211335" y="64107"/>
                    <a:pt x="214563" y="65183"/>
                    <a:pt x="215640" y="67604"/>
                  </a:cubicBezTo>
                  <a:cubicBezTo>
                    <a:pt x="216716" y="70026"/>
                    <a:pt x="213218" y="71371"/>
                    <a:pt x="211335" y="72716"/>
                  </a:cubicBezTo>
                  <a:cubicBezTo>
                    <a:pt x="206224" y="76482"/>
                    <a:pt x="200305" y="79172"/>
                    <a:pt x="195463" y="83208"/>
                  </a:cubicBezTo>
                  <a:cubicBezTo>
                    <a:pt x="187392" y="90202"/>
                    <a:pt x="182012" y="98542"/>
                    <a:pt x="176631" y="107689"/>
                  </a:cubicBezTo>
                  <a:cubicBezTo>
                    <a:pt x="171519" y="116567"/>
                    <a:pt x="163718" y="123831"/>
                    <a:pt x="153226" y="126790"/>
                  </a:cubicBezTo>
                  <a:cubicBezTo>
                    <a:pt x="151612" y="127328"/>
                    <a:pt x="150266" y="127597"/>
                    <a:pt x="149728" y="129211"/>
                  </a:cubicBezTo>
                  <a:cubicBezTo>
                    <a:pt x="149459" y="130825"/>
                    <a:pt x="150266" y="132170"/>
                    <a:pt x="151612" y="132978"/>
                  </a:cubicBezTo>
                  <a:cubicBezTo>
                    <a:pt x="152419" y="133785"/>
                    <a:pt x="153495" y="134592"/>
                    <a:pt x="154571" y="134861"/>
                  </a:cubicBezTo>
                  <a:cubicBezTo>
                    <a:pt x="161566" y="135668"/>
                    <a:pt x="161566" y="140510"/>
                    <a:pt x="161566" y="145622"/>
                  </a:cubicBezTo>
                  <a:cubicBezTo>
                    <a:pt x="161566" y="147236"/>
                    <a:pt x="161027" y="149657"/>
                    <a:pt x="163180" y="149926"/>
                  </a:cubicBezTo>
                  <a:cubicBezTo>
                    <a:pt x="165332" y="150195"/>
                    <a:pt x="165063" y="147505"/>
                    <a:pt x="165332" y="145891"/>
                  </a:cubicBezTo>
                  <a:cubicBezTo>
                    <a:pt x="165870" y="142662"/>
                    <a:pt x="167753" y="140241"/>
                    <a:pt x="169905" y="138089"/>
                  </a:cubicBezTo>
                  <a:cubicBezTo>
                    <a:pt x="179321" y="129211"/>
                    <a:pt x="189813" y="122486"/>
                    <a:pt x="203264" y="122217"/>
                  </a:cubicBezTo>
                  <a:cubicBezTo>
                    <a:pt x="206493" y="122217"/>
                    <a:pt x="209183" y="123024"/>
                    <a:pt x="212142" y="124100"/>
                  </a:cubicBezTo>
                  <a:cubicBezTo>
                    <a:pt x="215102" y="125445"/>
                    <a:pt x="218061" y="126252"/>
                    <a:pt x="221289" y="126521"/>
                  </a:cubicBezTo>
                  <a:cubicBezTo>
                    <a:pt x="227746" y="125176"/>
                    <a:pt x="232588" y="130018"/>
                    <a:pt x="237969" y="131363"/>
                  </a:cubicBezTo>
                  <a:cubicBezTo>
                    <a:pt x="239314" y="132708"/>
                    <a:pt x="237700" y="133785"/>
                    <a:pt x="237431" y="135130"/>
                  </a:cubicBezTo>
                  <a:cubicBezTo>
                    <a:pt x="236624" y="136744"/>
                    <a:pt x="236086" y="138358"/>
                    <a:pt x="235009" y="139434"/>
                  </a:cubicBezTo>
                  <a:cubicBezTo>
                    <a:pt x="230167" y="144008"/>
                    <a:pt x="235278" y="146160"/>
                    <a:pt x="237431" y="148850"/>
                  </a:cubicBezTo>
                  <a:cubicBezTo>
                    <a:pt x="239045" y="150464"/>
                    <a:pt x="239852" y="148581"/>
                    <a:pt x="240390" y="147774"/>
                  </a:cubicBezTo>
                  <a:cubicBezTo>
                    <a:pt x="245770" y="136744"/>
                    <a:pt x="255186" y="128404"/>
                    <a:pt x="259491" y="116567"/>
                  </a:cubicBezTo>
                  <a:cubicBezTo>
                    <a:pt x="261105" y="111725"/>
                    <a:pt x="266216" y="109572"/>
                    <a:pt x="269983" y="106344"/>
                  </a:cubicBezTo>
                  <a:cubicBezTo>
                    <a:pt x="272135" y="104730"/>
                    <a:pt x="273749" y="106882"/>
                    <a:pt x="274287" y="108496"/>
                  </a:cubicBezTo>
                  <a:cubicBezTo>
                    <a:pt x="276977" y="114684"/>
                    <a:pt x="281282" y="119526"/>
                    <a:pt x="285317" y="124907"/>
                  </a:cubicBezTo>
                  <a:cubicBezTo>
                    <a:pt x="288545" y="128942"/>
                    <a:pt x="287469" y="134592"/>
                    <a:pt x="286662" y="138627"/>
                  </a:cubicBezTo>
                  <a:cubicBezTo>
                    <a:pt x="283972" y="150195"/>
                    <a:pt x="287738" y="161494"/>
                    <a:pt x="287200" y="173062"/>
                  </a:cubicBezTo>
                  <a:cubicBezTo>
                    <a:pt x="286662" y="182478"/>
                    <a:pt x="290160" y="191356"/>
                    <a:pt x="290160" y="200503"/>
                  </a:cubicBezTo>
                  <a:cubicBezTo>
                    <a:pt x="290160" y="206421"/>
                    <a:pt x="289622" y="206959"/>
                    <a:pt x="283703" y="206152"/>
                  </a:cubicBezTo>
                  <a:cubicBezTo>
                    <a:pt x="275901" y="204807"/>
                    <a:pt x="268100" y="204269"/>
                    <a:pt x="260029" y="205614"/>
                  </a:cubicBezTo>
                  <a:cubicBezTo>
                    <a:pt x="252496" y="206959"/>
                    <a:pt x="244694" y="205883"/>
                    <a:pt x="236355" y="205883"/>
                  </a:cubicBezTo>
                  <a:cubicBezTo>
                    <a:pt x="243618" y="195122"/>
                    <a:pt x="241197" y="184361"/>
                    <a:pt x="236893" y="174138"/>
                  </a:cubicBezTo>
                  <a:cubicBezTo>
                    <a:pt x="234740" y="169027"/>
                    <a:pt x="234471" y="164184"/>
                    <a:pt x="235278" y="159073"/>
                  </a:cubicBezTo>
                  <a:cubicBezTo>
                    <a:pt x="235548" y="157728"/>
                    <a:pt x="236086" y="156383"/>
                    <a:pt x="235548" y="155307"/>
                  </a:cubicBezTo>
                  <a:cubicBezTo>
                    <a:pt x="234471" y="152616"/>
                    <a:pt x="232588" y="149657"/>
                    <a:pt x="230167" y="149119"/>
                  </a:cubicBezTo>
                  <a:cubicBezTo>
                    <a:pt x="226939" y="148581"/>
                    <a:pt x="227208" y="152347"/>
                    <a:pt x="226670" y="154500"/>
                  </a:cubicBezTo>
                  <a:cubicBezTo>
                    <a:pt x="224248" y="162032"/>
                    <a:pt x="223710" y="169565"/>
                    <a:pt x="227208" y="177098"/>
                  </a:cubicBezTo>
                  <a:cubicBezTo>
                    <a:pt x="235278" y="195391"/>
                    <a:pt x="229629" y="201310"/>
                    <a:pt x="214563" y="211533"/>
                  </a:cubicBezTo>
                  <a:cubicBezTo>
                    <a:pt x="210528" y="214223"/>
                    <a:pt x="205148" y="214492"/>
                    <a:pt x="201381" y="217720"/>
                  </a:cubicBezTo>
                  <a:cubicBezTo>
                    <a:pt x="199767" y="219066"/>
                    <a:pt x="196808" y="220411"/>
                    <a:pt x="197077" y="222563"/>
                  </a:cubicBezTo>
                  <a:cubicBezTo>
                    <a:pt x="197346" y="225522"/>
                    <a:pt x="201112" y="223370"/>
                    <a:pt x="202726" y="225253"/>
                  </a:cubicBezTo>
                  <a:cubicBezTo>
                    <a:pt x="200036" y="228212"/>
                    <a:pt x="196270" y="229019"/>
                    <a:pt x="193041" y="230365"/>
                  </a:cubicBezTo>
                  <a:cubicBezTo>
                    <a:pt x="184702" y="233862"/>
                    <a:pt x="176631" y="237897"/>
                    <a:pt x="167753" y="240319"/>
                  </a:cubicBezTo>
                  <a:cubicBezTo>
                    <a:pt x="159413" y="242471"/>
                    <a:pt x="151612" y="246506"/>
                    <a:pt x="143810" y="250273"/>
                  </a:cubicBezTo>
                  <a:cubicBezTo>
                    <a:pt x="133587" y="255115"/>
                    <a:pt x="123095" y="258343"/>
                    <a:pt x="112065" y="259419"/>
                  </a:cubicBezTo>
                  <a:cubicBezTo>
                    <a:pt x="110720" y="259419"/>
                    <a:pt x="109375" y="259688"/>
                    <a:pt x="108299" y="260226"/>
                  </a:cubicBezTo>
                  <a:cubicBezTo>
                    <a:pt x="100497" y="264531"/>
                    <a:pt x="94309" y="262379"/>
                    <a:pt x="88391" y="256729"/>
                  </a:cubicBezTo>
                  <a:cubicBezTo>
                    <a:pt x="81127" y="249734"/>
                    <a:pt x="71711" y="246237"/>
                    <a:pt x="63371" y="241395"/>
                  </a:cubicBezTo>
                  <a:cubicBezTo>
                    <a:pt x="56915" y="237628"/>
                    <a:pt x="50458" y="233593"/>
                    <a:pt x="45885" y="227405"/>
                  </a:cubicBezTo>
                  <a:cubicBezTo>
                    <a:pt x="40504" y="220411"/>
                    <a:pt x="34586" y="214223"/>
                    <a:pt x="27322" y="209381"/>
                  </a:cubicBezTo>
                  <a:cubicBezTo>
                    <a:pt x="26515" y="208843"/>
                    <a:pt x="24363" y="208574"/>
                    <a:pt x="25170" y="206690"/>
                  </a:cubicBezTo>
                  <a:cubicBezTo>
                    <a:pt x="25708" y="205076"/>
                    <a:pt x="27322" y="205345"/>
                    <a:pt x="28667" y="205614"/>
                  </a:cubicBezTo>
                  <a:cubicBezTo>
                    <a:pt x="34586" y="205883"/>
                    <a:pt x="40504" y="206959"/>
                    <a:pt x="46423" y="207497"/>
                  </a:cubicBezTo>
                  <a:cubicBezTo>
                    <a:pt x="52879" y="208305"/>
                    <a:pt x="55301" y="212071"/>
                    <a:pt x="58260" y="215837"/>
                  </a:cubicBezTo>
                  <a:cubicBezTo>
                    <a:pt x="71173" y="231710"/>
                    <a:pt x="88122" y="240050"/>
                    <a:pt x="107491" y="244354"/>
                  </a:cubicBezTo>
                  <a:cubicBezTo>
                    <a:pt x="108568" y="244623"/>
                    <a:pt x="109644" y="244892"/>
                    <a:pt x="110989" y="244623"/>
                  </a:cubicBezTo>
                  <a:cubicBezTo>
                    <a:pt x="112603" y="244623"/>
                    <a:pt x="114755" y="244892"/>
                    <a:pt x="115293" y="243009"/>
                  </a:cubicBezTo>
                  <a:cubicBezTo>
                    <a:pt x="115562" y="241126"/>
                    <a:pt x="113410" y="240857"/>
                    <a:pt x="112065" y="240050"/>
                  </a:cubicBezTo>
                  <a:cubicBezTo>
                    <a:pt x="100766" y="233324"/>
                    <a:pt x="89467" y="226329"/>
                    <a:pt x="77361" y="220680"/>
                  </a:cubicBezTo>
                  <a:cubicBezTo>
                    <a:pt x="71980" y="217990"/>
                    <a:pt x="68214" y="213954"/>
                    <a:pt x="63909" y="207767"/>
                  </a:cubicBezTo>
                  <a:cubicBezTo>
                    <a:pt x="68214" y="208305"/>
                    <a:pt x="71711" y="208574"/>
                    <a:pt x="74939" y="209112"/>
                  </a:cubicBezTo>
                  <a:cubicBezTo>
                    <a:pt x="91350" y="211264"/>
                    <a:pt x="107491" y="213416"/>
                    <a:pt x="124171" y="211802"/>
                  </a:cubicBezTo>
                  <a:cubicBezTo>
                    <a:pt x="126861" y="211533"/>
                    <a:pt x="130359" y="211802"/>
                    <a:pt x="130628" y="207767"/>
                  </a:cubicBezTo>
                  <a:cubicBezTo>
                    <a:pt x="130897" y="203462"/>
                    <a:pt x="127399" y="202117"/>
                    <a:pt x="124171" y="202117"/>
                  </a:cubicBezTo>
                  <a:cubicBezTo>
                    <a:pt x="115024" y="202117"/>
                    <a:pt x="106146" y="201041"/>
                    <a:pt x="96999" y="200772"/>
                  </a:cubicBezTo>
                  <a:cubicBezTo>
                    <a:pt x="86776" y="200503"/>
                    <a:pt x="76823" y="197275"/>
                    <a:pt x="66869" y="196198"/>
                  </a:cubicBezTo>
                  <a:cubicBezTo>
                    <a:pt x="65524" y="195929"/>
                    <a:pt x="64178" y="196198"/>
                    <a:pt x="62833" y="195929"/>
                  </a:cubicBezTo>
                  <a:cubicBezTo>
                    <a:pt x="60681" y="195391"/>
                    <a:pt x="57184" y="197544"/>
                    <a:pt x="56646" y="195122"/>
                  </a:cubicBezTo>
                  <a:cubicBezTo>
                    <a:pt x="55839" y="192163"/>
                    <a:pt x="56108" y="187590"/>
                    <a:pt x="58260" y="185437"/>
                  </a:cubicBezTo>
                  <a:cubicBezTo>
                    <a:pt x="66600" y="177905"/>
                    <a:pt x="74132" y="169027"/>
                    <a:pt x="83817" y="163377"/>
                  </a:cubicBezTo>
                  <a:cubicBezTo>
                    <a:pt x="88660" y="160418"/>
                    <a:pt x="94578" y="158804"/>
                    <a:pt x="100497" y="158535"/>
                  </a:cubicBezTo>
                  <a:cubicBezTo>
                    <a:pt x="102918" y="158535"/>
                    <a:pt x="105339" y="157997"/>
                    <a:pt x="105339" y="155038"/>
                  </a:cubicBezTo>
                  <a:cubicBezTo>
                    <a:pt x="105339" y="151809"/>
                    <a:pt x="102918" y="150195"/>
                    <a:pt x="99959" y="150464"/>
                  </a:cubicBezTo>
                  <a:cubicBezTo>
                    <a:pt x="91619" y="151271"/>
                    <a:pt x="83279" y="152078"/>
                    <a:pt x="76015" y="156383"/>
                  </a:cubicBezTo>
                  <a:cubicBezTo>
                    <a:pt x="66600" y="162032"/>
                    <a:pt x="58529" y="169834"/>
                    <a:pt x="50458" y="176829"/>
                  </a:cubicBezTo>
                  <a:cubicBezTo>
                    <a:pt x="46423" y="180326"/>
                    <a:pt x="45616" y="185168"/>
                    <a:pt x="45078" y="190011"/>
                  </a:cubicBezTo>
                  <a:cubicBezTo>
                    <a:pt x="44809" y="191625"/>
                    <a:pt x="45616" y="194046"/>
                    <a:pt x="42387" y="193508"/>
                  </a:cubicBezTo>
                  <a:cubicBezTo>
                    <a:pt x="29743" y="191356"/>
                    <a:pt x="16830" y="192970"/>
                    <a:pt x="4186" y="191087"/>
                  </a:cubicBezTo>
                  <a:cubicBezTo>
                    <a:pt x="419" y="190549"/>
                    <a:pt x="-388" y="189742"/>
                    <a:pt x="150" y="185706"/>
                  </a:cubicBezTo>
                  <a:cubicBezTo>
                    <a:pt x="1496" y="176829"/>
                    <a:pt x="2034" y="167951"/>
                    <a:pt x="4724" y="159342"/>
                  </a:cubicBezTo>
                  <a:cubicBezTo>
                    <a:pt x="5800" y="156114"/>
                    <a:pt x="7145" y="153692"/>
                    <a:pt x="9835" y="151540"/>
                  </a:cubicBezTo>
                  <a:cubicBezTo>
                    <a:pt x="18982" y="143739"/>
                    <a:pt x="28129" y="135668"/>
                    <a:pt x="37545" y="127866"/>
                  </a:cubicBezTo>
                  <a:cubicBezTo>
                    <a:pt x="43463" y="122755"/>
                    <a:pt x="50189" y="119795"/>
                    <a:pt x="57991" y="119526"/>
                  </a:cubicBezTo>
                  <a:cubicBezTo>
                    <a:pt x="72518" y="118988"/>
                    <a:pt x="87046" y="117105"/>
                    <a:pt x="101573" y="117374"/>
                  </a:cubicBezTo>
                  <a:cubicBezTo>
                    <a:pt x="106684" y="117374"/>
                    <a:pt x="111796" y="118450"/>
                    <a:pt x="116638" y="119257"/>
                  </a:cubicBezTo>
                  <a:cubicBezTo>
                    <a:pt x="119329" y="119795"/>
                    <a:pt x="122288" y="120871"/>
                    <a:pt x="123364" y="117374"/>
                  </a:cubicBezTo>
                  <a:cubicBezTo>
                    <a:pt x="124440" y="113877"/>
                    <a:pt x="121750" y="112263"/>
                    <a:pt x="119060" y="111186"/>
                  </a:cubicBezTo>
                  <a:cubicBezTo>
                    <a:pt x="109644" y="107958"/>
                    <a:pt x="99959" y="107420"/>
                    <a:pt x="90005" y="107151"/>
                  </a:cubicBezTo>
                  <a:cubicBezTo>
                    <a:pt x="78975" y="106882"/>
                    <a:pt x="68214" y="108765"/>
                    <a:pt x="57184" y="108765"/>
                  </a:cubicBezTo>
                  <a:cubicBezTo>
                    <a:pt x="46961" y="108765"/>
                    <a:pt x="38083" y="113339"/>
                    <a:pt x="30281" y="119526"/>
                  </a:cubicBezTo>
                  <a:cubicBezTo>
                    <a:pt x="24632" y="123831"/>
                    <a:pt x="19520" y="128673"/>
                    <a:pt x="13064" y="134054"/>
                  </a:cubicBezTo>
                  <a:cubicBezTo>
                    <a:pt x="18982" y="116836"/>
                    <a:pt x="25708" y="101502"/>
                    <a:pt x="37545" y="89395"/>
                  </a:cubicBezTo>
                  <a:cubicBezTo>
                    <a:pt x="45347" y="81325"/>
                    <a:pt x="53148" y="72985"/>
                    <a:pt x="62564" y="66528"/>
                  </a:cubicBezTo>
                  <a:cubicBezTo>
                    <a:pt x="73325" y="58996"/>
                    <a:pt x="85969" y="57112"/>
                    <a:pt x="98076" y="53884"/>
                  </a:cubicBezTo>
                  <a:cubicBezTo>
                    <a:pt x="104532" y="52270"/>
                    <a:pt x="109913" y="49042"/>
                    <a:pt x="115024" y="45006"/>
                  </a:cubicBezTo>
                  <a:cubicBezTo>
                    <a:pt x="117445" y="43123"/>
                    <a:pt x="118791" y="40702"/>
                    <a:pt x="118252" y="37743"/>
                  </a:cubicBezTo>
                  <a:cubicBezTo>
                    <a:pt x="117445" y="34514"/>
                    <a:pt x="115293" y="32362"/>
                    <a:pt x="112065" y="31824"/>
                  </a:cubicBezTo>
                  <a:cubicBezTo>
                    <a:pt x="109106" y="31286"/>
                    <a:pt x="106146" y="29941"/>
                    <a:pt x="103187" y="31286"/>
                  </a:cubicBezTo>
                  <a:cubicBezTo>
                    <a:pt x="101842" y="30748"/>
                    <a:pt x="102111" y="28596"/>
                    <a:pt x="100497" y="28596"/>
                  </a:cubicBezTo>
                  <a:cubicBezTo>
                    <a:pt x="95923" y="27520"/>
                    <a:pt x="91081" y="27520"/>
                    <a:pt x="86508" y="26982"/>
                  </a:cubicBezTo>
                  <a:cubicBezTo>
                    <a:pt x="82741" y="26713"/>
                    <a:pt x="80589" y="23215"/>
                    <a:pt x="76823" y="22946"/>
                  </a:cubicBezTo>
                  <a:cubicBezTo>
                    <a:pt x="75208" y="26982"/>
                    <a:pt x="71711" y="27251"/>
                    <a:pt x="67945" y="27520"/>
                  </a:cubicBezTo>
                  <a:cubicBezTo>
                    <a:pt x="59874" y="27789"/>
                    <a:pt x="51803" y="25367"/>
                    <a:pt x="43732" y="26444"/>
                  </a:cubicBezTo>
                  <a:cubicBezTo>
                    <a:pt x="41849" y="26713"/>
                    <a:pt x="39966" y="26713"/>
                    <a:pt x="38621" y="28596"/>
                  </a:cubicBezTo>
                  <a:cubicBezTo>
                    <a:pt x="32971" y="37205"/>
                    <a:pt x="22749" y="37205"/>
                    <a:pt x="14947" y="41778"/>
                  </a:cubicBezTo>
                  <a:cubicBezTo>
                    <a:pt x="11987" y="43392"/>
                    <a:pt x="9566" y="40971"/>
                    <a:pt x="7952" y="38550"/>
                  </a:cubicBezTo>
                  <a:cubicBezTo>
                    <a:pt x="7952" y="32093"/>
                    <a:pt x="11718" y="28058"/>
                    <a:pt x="17099" y="25636"/>
                  </a:cubicBezTo>
                  <a:cubicBezTo>
                    <a:pt x="21134" y="24022"/>
                    <a:pt x="24901" y="22408"/>
                    <a:pt x="26515" y="17566"/>
                  </a:cubicBezTo>
                  <a:cubicBezTo>
                    <a:pt x="28129" y="12992"/>
                    <a:pt x="32702" y="10840"/>
                    <a:pt x="37007" y="11647"/>
                  </a:cubicBezTo>
                  <a:cubicBezTo>
                    <a:pt x="41849" y="12454"/>
                    <a:pt x="46692" y="11647"/>
                    <a:pt x="51534" y="12185"/>
                  </a:cubicBezTo>
                  <a:cubicBezTo>
                    <a:pt x="58260" y="12992"/>
                    <a:pt x="64716" y="13261"/>
                    <a:pt x="71442" y="9226"/>
                  </a:cubicBezTo>
                  <a:cubicBezTo>
                    <a:pt x="80589" y="4114"/>
                    <a:pt x="91081" y="6536"/>
                    <a:pt x="100766" y="9495"/>
                  </a:cubicBezTo>
                  <a:cubicBezTo>
                    <a:pt x="104801" y="10840"/>
                    <a:pt x="107761" y="11109"/>
                    <a:pt x="110720" y="7343"/>
                  </a:cubicBezTo>
                  <a:cubicBezTo>
                    <a:pt x="112334" y="5191"/>
                    <a:pt x="115562" y="3845"/>
                    <a:pt x="118522" y="4383"/>
                  </a:cubicBezTo>
                  <a:cubicBezTo>
                    <a:pt x="123633" y="5460"/>
                    <a:pt x="128475" y="4114"/>
                    <a:pt x="133587" y="3307"/>
                  </a:cubicBezTo>
                  <a:cubicBezTo>
                    <a:pt x="134394" y="2231"/>
                    <a:pt x="136008" y="3307"/>
                    <a:pt x="137622" y="4383"/>
                  </a:cubicBezTo>
                  <a:close/>
                </a:path>
              </a:pathLst>
            </a:custGeom>
            <a:solidFill>
              <a:srgbClr val="D5EBA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5" name="Полилиния: фигура 1324">
              <a:extLst>
                <a:ext uri="{FF2B5EF4-FFF2-40B4-BE49-F238E27FC236}">
                  <a16:creationId xmlns:a16="http://schemas.microsoft.com/office/drawing/2014/main" id="{FA1E7D57-3547-400B-B995-73E2FF2A44D4}"/>
                </a:ext>
              </a:extLst>
            </p:cNvPr>
            <p:cNvSpPr/>
            <p:nvPr/>
          </p:nvSpPr>
          <p:spPr>
            <a:xfrm>
              <a:off x="4853180" y="6947643"/>
              <a:ext cx="82631" cy="46256"/>
            </a:xfrm>
            <a:custGeom>
              <a:avLst/>
              <a:gdLst>
                <a:gd name="connsiteX0" fmla="*/ 0 w 82631"/>
                <a:gd name="connsiteY0" fmla="*/ 41519 h 46256"/>
                <a:gd name="connsiteX1" fmla="*/ 27441 w 82631"/>
                <a:gd name="connsiteY1" fmla="*/ 7622 h 46256"/>
                <a:gd name="connsiteX2" fmla="*/ 31476 w 82631"/>
                <a:gd name="connsiteY2" fmla="*/ 5470 h 46256"/>
                <a:gd name="connsiteX3" fmla="*/ 51922 w 82631"/>
                <a:gd name="connsiteY3" fmla="*/ 3048 h 46256"/>
                <a:gd name="connsiteX4" fmla="*/ 71292 w 82631"/>
                <a:gd name="connsiteY4" fmla="*/ 8967 h 46256"/>
                <a:gd name="connsiteX5" fmla="*/ 82322 w 82631"/>
                <a:gd name="connsiteY5" fmla="*/ 19728 h 46256"/>
                <a:gd name="connsiteX6" fmla="*/ 80977 w 82631"/>
                <a:gd name="connsiteY6" fmla="*/ 24032 h 46256"/>
                <a:gd name="connsiteX7" fmla="*/ 55957 w 82631"/>
                <a:gd name="connsiteY7" fmla="*/ 44209 h 46256"/>
                <a:gd name="connsiteX8" fmla="*/ 49501 w 82631"/>
                <a:gd name="connsiteY8" fmla="*/ 45823 h 46256"/>
                <a:gd name="connsiteX9" fmla="*/ 0 w 82631"/>
                <a:gd name="connsiteY9" fmla="*/ 41519 h 46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631" h="46256">
                  <a:moveTo>
                    <a:pt x="0" y="41519"/>
                  </a:moveTo>
                  <a:cubicBezTo>
                    <a:pt x="5649" y="25647"/>
                    <a:pt x="13989" y="14616"/>
                    <a:pt x="27441" y="7622"/>
                  </a:cubicBezTo>
                  <a:cubicBezTo>
                    <a:pt x="28786" y="6815"/>
                    <a:pt x="30400" y="6546"/>
                    <a:pt x="31476" y="5470"/>
                  </a:cubicBezTo>
                  <a:cubicBezTo>
                    <a:pt x="37664" y="-1794"/>
                    <a:pt x="44389" y="-987"/>
                    <a:pt x="51922" y="3048"/>
                  </a:cubicBezTo>
                  <a:cubicBezTo>
                    <a:pt x="57840" y="6277"/>
                    <a:pt x="64566" y="7891"/>
                    <a:pt x="71292" y="8967"/>
                  </a:cubicBezTo>
                  <a:cubicBezTo>
                    <a:pt x="77748" y="10043"/>
                    <a:pt x="80439" y="14347"/>
                    <a:pt x="82322" y="19728"/>
                  </a:cubicBezTo>
                  <a:cubicBezTo>
                    <a:pt x="82860" y="21611"/>
                    <a:pt x="82860" y="22956"/>
                    <a:pt x="80977" y="24032"/>
                  </a:cubicBezTo>
                  <a:cubicBezTo>
                    <a:pt x="71830" y="29951"/>
                    <a:pt x="64297" y="37484"/>
                    <a:pt x="55957" y="44209"/>
                  </a:cubicBezTo>
                  <a:cubicBezTo>
                    <a:pt x="54074" y="45823"/>
                    <a:pt x="52191" y="46899"/>
                    <a:pt x="49501" y="45823"/>
                  </a:cubicBezTo>
                  <a:cubicBezTo>
                    <a:pt x="33897" y="40712"/>
                    <a:pt x="18294" y="34255"/>
                    <a:pt x="0" y="41519"/>
                  </a:cubicBezTo>
                  <a:close/>
                </a:path>
              </a:pathLst>
            </a:custGeom>
            <a:solidFill>
              <a:srgbClr val="D5EBA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6" name="Полилиния: фигура 1325">
              <a:extLst>
                <a:ext uri="{FF2B5EF4-FFF2-40B4-BE49-F238E27FC236}">
                  <a16:creationId xmlns:a16="http://schemas.microsoft.com/office/drawing/2014/main" id="{70C3EB68-32A0-9DCC-4CE0-7A812B001DF3}"/>
                </a:ext>
              </a:extLst>
            </p:cNvPr>
            <p:cNvSpPr/>
            <p:nvPr/>
          </p:nvSpPr>
          <p:spPr>
            <a:xfrm>
              <a:off x="4599972" y="6915360"/>
              <a:ext cx="59989" cy="35869"/>
            </a:xfrm>
            <a:custGeom>
              <a:avLst/>
              <a:gdLst>
                <a:gd name="connsiteX0" fmla="*/ 43906 w 59989"/>
                <a:gd name="connsiteY0" fmla="*/ 15155 h 35869"/>
                <a:gd name="connsiteX1" fmla="*/ 38256 w 59989"/>
                <a:gd name="connsiteY1" fmla="*/ 18114 h 35869"/>
                <a:gd name="connsiteX2" fmla="*/ 15658 w 59989"/>
                <a:gd name="connsiteY2" fmla="*/ 33717 h 35869"/>
                <a:gd name="connsiteX3" fmla="*/ 7588 w 59989"/>
                <a:gd name="connsiteY3" fmla="*/ 35870 h 35869"/>
                <a:gd name="connsiteX4" fmla="*/ 55 w 59989"/>
                <a:gd name="connsiteY4" fmla="*/ 31565 h 35869"/>
                <a:gd name="connsiteX5" fmla="*/ 7050 w 59989"/>
                <a:gd name="connsiteY5" fmla="*/ 22418 h 35869"/>
                <a:gd name="connsiteX6" fmla="*/ 16465 w 59989"/>
                <a:gd name="connsiteY6" fmla="*/ 19190 h 35869"/>
                <a:gd name="connsiteX7" fmla="*/ 28841 w 59989"/>
                <a:gd name="connsiteY7" fmla="*/ 10043 h 35869"/>
                <a:gd name="connsiteX8" fmla="*/ 54398 w 59989"/>
                <a:gd name="connsiteY8" fmla="*/ 89 h 35869"/>
                <a:gd name="connsiteX9" fmla="*/ 59778 w 59989"/>
                <a:gd name="connsiteY9" fmla="*/ 6008 h 35869"/>
                <a:gd name="connsiteX10" fmla="*/ 53591 w 59989"/>
                <a:gd name="connsiteY10" fmla="*/ 11119 h 35869"/>
                <a:gd name="connsiteX11" fmla="*/ 52784 w 59989"/>
                <a:gd name="connsiteY11" fmla="*/ 11926 h 35869"/>
                <a:gd name="connsiteX12" fmla="*/ 43906 w 59989"/>
                <a:gd name="connsiteY12" fmla="*/ 15155 h 35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989" h="35869">
                  <a:moveTo>
                    <a:pt x="43906" y="15155"/>
                  </a:moveTo>
                  <a:cubicBezTo>
                    <a:pt x="41485" y="15155"/>
                    <a:pt x="39333" y="15693"/>
                    <a:pt x="38256" y="18114"/>
                  </a:cubicBezTo>
                  <a:cubicBezTo>
                    <a:pt x="34221" y="28337"/>
                    <a:pt x="24536" y="30489"/>
                    <a:pt x="15658" y="33717"/>
                  </a:cubicBezTo>
                  <a:cubicBezTo>
                    <a:pt x="12968" y="34794"/>
                    <a:pt x="10278" y="35063"/>
                    <a:pt x="7588" y="35870"/>
                  </a:cubicBezTo>
                  <a:cubicBezTo>
                    <a:pt x="4897" y="34525"/>
                    <a:pt x="324" y="35870"/>
                    <a:pt x="55" y="31565"/>
                  </a:cubicBezTo>
                  <a:cubicBezTo>
                    <a:pt x="-483" y="26723"/>
                    <a:pt x="3014" y="24033"/>
                    <a:pt x="7050" y="22418"/>
                  </a:cubicBezTo>
                  <a:cubicBezTo>
                    <a:pt x="10278" y="21073"/>
                    <a:pt x="13506" y="20535"/>
                    <a:pt x="16465" y="19190"/>
                  </a:cubicBezTo>
                  <a:cubicBezTo>
                    <a:pt x="21039" y="16769"/>
                    <a:pt x="25343" y="14617"/>
                    <a:pt x="28841" y="10043"/>
                  </a:cubicBezTo>
                  <a:cubicBezTo>
                    <a:pt x="35028" y="1972"/>
                    <a:pt x="45251" y="1703"/>
                    <a:pt x="54398" y="89"/>
                  </a:cubicBezTo>
                  <a:cubicBezTo>
                    <a:pt x="57626" y="-449"/>
                    <a:pt x="60855" y="1434"/>
                    <a:pt x="59778" y="6008"/>
                  </a:cubicBezTo>
                  <a:cubicBezTo>
                    <a:pt x="58971" y="9236"/>
                    <a:pt x="57088" y="11119"/>
                    <a:pt x="53591" y="11119"/>
                  </a:cubicBezTo>
                  <a:cubicBezTo>
                    <a:pt x="53322" y="11388"/>
                    <a:pt x="53053" y="11657"/>
                    <a:pt x="52784" y="11926"/>
                  </a:cubicBezTo>
                  <a:cubicBezTo>
                    <a:pt x="50363" y="13810"/>
                    <a:pt x="47403" y="15424"/>
                    <a:pt x="43906" y="15155"/>
                  </a:cubicBezTo>
                  <a:close/>
                </a:path>
              </a:pathLst>
            </a:custGeom>
            <a:solidFill>
              <a:srgbClr val="D5EBA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7" name="Полилиния: фигура 1326">
              <a:extLst>
                <a:ext uri="{FF2B5EF4-FFF2-40B4-BE49-F238E27FC236}">
                  <a16:creationId xmlns:a16="http://schemas.microsoft.com/office/drawing/2014/main" id="{AC6CD656-1267-AFB0-957C-05D64109EE98}"/>
                </a:ext>
              </a:extLst>
            </p:cNvPr>
            <p:cNvSpPr/>
            <p:nvPr/>
          </p:nvSpPr>
          <p:spPr>
            <a:xfrm>
              <a:off x="4900252" y="7166987"/>
              <a:ext cx="35270" cy="92006"/>
            </a:xfrm>
            <a:custGeom>
              <a:avLst/>
              <a:gdLst>
                <a:gd name="connsiteX0" fmla="*/ 3504 w 35270"/>
                <a:gd name="connsiteY0" fmla="*/ 75327 h 92006"/>
                <a:gd name="connsiteX1" fmla="*/ 29868 w 35270"/>
                <a:gd name="connsiteY1" fmla="*/ 11030 h 92006"/>
                <a:gd name="connsiteX2" fmla="*/ 34442 w 35270"/>
                <a:gd name="connsiteY2" fmla="*/ 0 h 92006"/>
                <a:gd name="connsiteX3" fmla="*/ 32559 w 35270"/>
                <a:gd name="connsiteY3" fmla="*/ 30938 h 92006"/>
                <a:gd name="connsiteX4" fmla="*/ 9692 w 35270"/>
                <a:gd name="connsiteY4" fmla="*/ 78017 h 92006"/>
                <a:gd name="connsiteX5" fmla="*/ 5925 w 35270"/>
                <a:gd name="connsiteY5" fmla="*/ 88509 h 92006"/>
                <a:gd name="connsiteX6" fmla="*/ 2697 w 35270"/>
                <a:gd name="connsiteY6" fmla="*/ 92007 h 92006"/>
                <a:gd name="connsiteX7" fmla="*/ 545 w 35270"/>
                <a:gd name="connsiteY7" fmla="*/ 88240 h 92006"/>
                <a:gd name="connsiteX8" fmla="*/ 3504 w 35270"/>
                <a:gd name="connsiteY8" fmla="*/ 75327 h 92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270" h="92006">
                  <a:moveTo>
                    <a:pt x="3504" y="75327"/>
                  </a:moveTo>
                  <a:cubicBezTo>
                    <a:pt x="15072" y="55150"/>
                    <a:pt x="27178" y="34973"/>
                    <a:pt x="29868" y="11030"/>
                  </a:cubicBezTo>
                  <a:cubicBezTo>
                    <a:pt x="30407" y="7264"/>
                    <a:pt x="30945" y="3228"/>
                    <a:pt x="34442" y="0"/>
                  </a:cubicBezTo>
                  <a:cubicBezTo>
                    <a:pt x="36056" y="10761"/>
                    <a:pt x="35249" y="20984"/>
                    <a:pt x="32559" y="30938"/>
                  </a:cubicBezTo>
                  <a:cubicBezTo>
                    <a:pt x="27716" y="47886"/>
                    <a:pt x="18031" y="62683"/>
                    <a:pt x="9692" y="78017"/>
                  </a:cubicBezTo>
                  <a:cubicBezTo>
                    <a:pt x="7808" y="81246"/>
                    <a:pt x="6194" y="84743"/>
                    <a:pt x="5925" y="88509"/>
                  </a:cubicBezTo>
                  <a:cubicBezTo>
                    <a:pt x="5656" y="90392"/>
                    <a:pt x="4311" y="91738"/>
                    <a:pt x="2697" y="92007"/>
                  </a:cubicBezTo>
                  <a:cubicBezTo>
                    <a:pt x="276" y="92007"/>
                    <a:pt x="814" y="89585"/>
                    <a:pt x="545" y="88240"/>
                  </a:cubicBezTo>
                  <a:cubicBezTo>
                    <a:pt x="-1338" y="83129"/>
                    <a:pt x="2159" y="79631"/>
                    <a:pt x="3504" y="75327"/>
                  </a:cubicBezTo>
                  <a:close/>
                </a:path>
              </a:pathLst>
            </a:custGeom>
            <a:solidFill>
              <a:srgbClr val="759D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8" name="Полилиния: фигура 1327">
              <a:extLst>
                <a:ext uri="{FF2B5EF4-FFF2-40B4-BE49-F238E27FC236}">
                  <a16:creationId xmlns:a16="http://schemas.microsoft.com/office/drawing/2014/main" id="{6B7462AA-12F5-B18B-247D-B67B87D3CD2B}"/>
                </a:ext>
              </a:extLst>
            </p:cNvPr>
            <p:cNvSpPr/>
            <p:nvPr/>
          </p:nvSpPr>
          <p:spPr>
            <a:xfrm>
              <a:off x="4676699" y="7083052"/>
              <a:ext cx="50579" cy="43313"/>
            </a:xfrm>
            <a:custGeom>
              <a:avLst/>
              <a:gdLst>
                <a:gd name="connsiteX0" fmla="*/ 49770 w 50579"/>
                <a:gd name="connsiteY0" fmla="*/ 43313 h 43313"/>
                <a:gd name="connsiteX1" fmla="*/ 13451 w 50579"/>
                <a:gd name="connsiteY1" fmla="*/ 24481 h 43313"/>
                <a:gd name="connsiteX2" fmla="*/ 4035 w 50579"/>
                <a:gd name="connsiteY2" fmla="*/ 9954 h 43313"/>
                <a:gd name="connsiteX3" fmla="*/ 0 w 50579"/>
                <a:gd name="connsiteY3" fmla="*/ 0 h 43313"/>
                <a:gd name="connsiteX4" fmla="*/ 7533 w 50579"/>
                <a:gd name="connsiteY4" fmla="*/ 4573 h 43313"/>
                <a:gd name="connsiteX5" fmla="*/ 26095 w 50579"/>
                <a:gd name="connsiteY5" fmla="*/ 20715 h 43313"/>
                <a:gd name="connsiteX6" fmla="*/ 48963 w 50579"/>
                <a:gd name="connsiteY6" fmla="*/ 40623 h 43313"/>
                <a:gd name="connsiteX7" fmla="*/ 49770 w 50579"/>
                <a:gd name="connsiteY7" fmla="*/ 43313 h 43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579" h="43313">
                  <a:moveTo>
                    <a:pt x="49770" y="43313"/>
                  </a:moveTo>
                  <a:cubicBezTo>
                    <a:pt x="37664" y="37126"/>
                    <a:pt x="25557" y="30938"/>
                    <a:pt x="13451" y="24481"/>
                  </a:cubicBezTo>
                  <a:cubicBezTo>
                    <a:pt x="8071" y="21522"/>
                    <a:pt x="7264" y="14796"/>
                    <a:pt x="4035" y="9954"/>
                  </a:cubicBezTo>
                  <a:cubicBezTo>
                    <a:pt x="2152" y="7264"/>
                    <a:pt x="269" y="3766"/>
                    <a:pt x="0" y="0"/>
                  </a:cubicBezTo>
                  <a:cubicBezTo>
                    <a:pt x="3497" y="0"/>
                    <a:pt x="5111" y="2959"/>
                    <a:pt x="7533" y="4573"/>
                  </a:cubicBezTo>
                  <a:cubicBezTo>
                    <a:pt x="14258" y="9416"/>
                    <a:pt x="21253" y="13720"/>
                    <a:pt x="26095" y="20715"/>
                  </a:cubicBezTo>
                  <a:cubicBezTo>
                    <a:pt x="32014" y="29324"/>
                    <a:pt x="40085" y="35242"/>
                    <a:pt x="48963" y="40623"/>
                  </a:cubicBezTo>
                  <a:cubicBezTo>
                    <a:pt x="50308" y="41430"/>
                    <a:pt x="51384" y="41968"/>
                    <a:pt x="49770" y="43313"/>
                  </a:cubicBezTo>
                  <a:close/>
                </a:path>
              </a:pathLst>
            </a:custGeom>
            <a:solidFill>
              <a:srgbClr val="D4EAA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9" name="Полилиния: фигура 1328">
              <a:extLst>
                <a:ext uri="{FF2B5EF4-FFF2-40B4-BE49-F238E27FC236}">
                  <a16:creationId xmlns:a16="http://schemas.microsoft.com/office/drawing/2014/main" id="{D69E5DA2-AAF6-FACA-BE04-632B0D4DB15E}"/>
                </a:ext>
              </a:extLst>
            </p:cNvPr>
            <p:cNvSpPr/>
            <p:nvPr/>
          </p:nvSpPr>
          <p:spPr>
            <a:xfrm>
              <a:off x="4641188" y="6955161"/>
              <a:ext cx="27332" cy="20280"/>
            </a:xfrm>
            <a:custGeom>
              <a:avLst/>
              <a:gdLst>
                <a:gd name="connsiteX0" fmla="*/ 0 w 27332"/>
                <a:gd name="connsiteY0" fmla="*/ 20281 h 20280"/>
                <a:gd name="connsiteX1" fmla="*/ 7264 w 27332"/>
                <a:gd name="connsiteY1" fmla="*/ 8982 h 20280"/>
                <a:gd name="connsiteX2" fmla="*/ 22598 w 27332"/>
                <a:gd name="connsiteY2" fmla="*/ 911 h 20280"/>
                <a:gd name="connsiteX3" fmla="*/ 27172 w 27332"/>
                <a:gd name="connsiteY3" fmla="*/ 1180 h 20280"/>
                <a:gd name="connsiteX4" fmla="*/ 24212 w 27332"/>
                <a:gd name="connsiteY4" fmla="*/ 4678 h 20280"/>
                <a:gd name="connsiteX5" fmla="*/ 4843 w 27332"/>
                <a:gd name="connsiteY5" fmla="*/ 16246 h 20280"/>
                <a:gd name="connsiteX6" fmla="*/ 0 w 27332"/>
                <a:gd name="connsiteY6" fmla="*/ 20281 h 2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32" h="20280">
                  <a:moveTo>
                    <a:pt x="0" y="20281"/>
                  </a:moveTo>
                  <a:cubicBezTo>
                    <a:pt x="538" y="15170"/>
                    <a:pt x="3766" y="11941"/>
                    <a:pt x="7264" y="8982"/>
                  </a:cubicBezTo>
                  <a:cubicBezTo>
                    <a:pt x="11837" y="4947"/>
                    <a:pt x="17218" y="2794"/>
                    <a:pt x="22598" y="911"/>
                  </a:cubicBezTo>
                  <a:cubicBezTo>
                    <a:pt x="23943" y="373"/>
                    <a:pt x="26365" y="-972"/>
                    <a:pt x="27172" y="1180"/>
                  </a:cubicBezTo>
                  <a:cubicBezTo>
                    <a:pt x="27979" y="3063"/>
                    <a:pt x="25557" y="4139"/>
                    <a:pt x="24212" y="4678"/>
                  </a:cubicBezTo>
                  <a:cubicBezTo>
                    <a:pt x="16949" y="7368"/>
                    <a:pt x="11030" y="11672"/>
                    <a:pt x="4843" y="16246"/>
                  </a:cubicBezTo>
                  <a:cubicBezTo>
                    <a:pt x="3228" y="17591"/>
                    <a:pt x="2421" y="20012"/>
                    <a:pt x="0" y="20281"/>
                  </a:cubicBezTo>
                  <a:close/>
                </a:path>
              </a:pathLst>
            </a:custGeom>
            <a:solidFill>
              <a:srgbClr val="D0E7A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0" name="Полилиния: фигура 1329">
              <a:extLst>
                <a:ext uri="{FF2B5EF4-FFF2-40B4-BE49-F238E27FC236}">
                  <a16:creationId xmlns:a16="http://schemas.microsoft.com/office/drawing/2014/main" id="{C53463F9-F576-6BFB-5088-E8226ED5DB8D}"/>
                </a:ext>
              </a:extLst>
            </p:cNvPr>
            <p:cNvSpPr/>
            <p:nvPr/>
          </p:nvSpPr>
          <p:spPr>
            <a:xfrm>
              <a:off x="4636883" y="6947871"/>
              <a:ext cx="16313" cy="24611"/>
            </a:xfrm>
            <a:custGeom>
              <a:avLst/>
              <a:gdLst>
                <a:gd name="connsiteX0" fmla="*/ 0 w 16313"/>
                <a:gd name="connsiteY0" fmla="*/ 24612 h 24611"/>
                <a:gd name="connsiteX1" fmla="*/ 12106 w 16313"/>
                <a:gd name="connsiteY1" fmla="*/ 937 h 24611"/>
                <a:gd name="connsiteX2" fmla="*/ 15604 w 16313"/>
                <a:gd name="connsiteY2" fmla="*/ 399 h 24611"/>
                <a:gd name="connsiteX3" fmla="*/ 15604 w 16313"/>
                <a:gd name="connsiteY3" fmla="*/ 3358 h 24611"/>
                <a:gd name="connsiteX4" fmla="*/ 0 w 16313"/>
                <a:gd name="connsiteY4" fmla="*/ 24612 h 2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13" h="24611">
                  <a:moveTo>
                    <a:pt x="0" y="24612"/>
                  </a:moveTo>
                  <a:cubicBezTo>
                    <a:pt x="2152" y="14658"/>
                    <a:pt x="4304" y="6318"/>
                    <a:pt x="12106" y="937"/>
                  </a:cubicBezTo>
                  <a:cubicBezTo>
                    <a:pt x="13182" y="130"/>
                    <a:pt x="14527" y="-408"/>
                    <a:pt x="15604" y="399"/>
                  </a:cubicBezTo>
                  <a:cubicBezTo>
                    <a:pt x="16680" y="1206"/>
                    <a:pt x="16411" y="2820"/>
                    <a:pt x="15604" y="3358"/>
                  </a:cubicBezTo>
                  <a:cubicBezTo>
                    <a:pt x="9416" y="9008"/>
                    <a:pt x="6726" y="17079"/>
                    <a:pt x="0" y="24612"/>
                  </a:cubicBezTo>
                  <a:close/>
                </a:path>
              </a:pathLst>
            </a:custGeom>
            <a:solidFill>
              <a:srgbClr val="769E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1" name="Полилиния: фигура 1330">
              <a:extLst>
                <a:ext uri="{FF2B5EF4-FFF2-40B4-BE49-F238E27FC236}">
                  <a16:creationId xmlns:a16="http://schemas.microsoft.com/office/drawing/2014/main" id="{039CCD27-3AC3-D290-AAC2-86C9D81A4BE3}"/>
                </a:ext>
              </a:extLst>
            </p:cNvPr>
            <p:cNvSpPr/>
            <p:nvPr/>
          </p:nvSpPr>
          <p:spPr>
            <a:xfrm>
              <a:off x="4882772" y="6993741"/>
              <a:ext cx="32013" cy="14252"/>
            </a:xfrm>
            <a:custGeom>
              <a:avLst/>
              <a:gdLst>
                <a:gd name="connsiteX0" fmla="*/ 23674 w 32013"/>
                <a:gd name="connsiteY0" fmla="*/ 14252 h 14252"/>
                <a:gd name="connsiteX1" fmla="*/ 23943 w 32013"/>
                <a:gd name="connsiteY1" fmla="*/ 11024 h 14252"/>
                <a:gd name="connsiteX2" fmla="*/ 7533 w 32013"/>
                <a:gd name="connsiteY2" fmla="*/ 4029 h 14252"/>
                <a:gd name="connsiteX3" fmla="*/ 0 w 32013"/>
                <a:gd name="connsiteY3" fmla="*/ 263 h 14252"/>
                <a:gd name="connsiteX4" fmla="*/ 32014 w 32013"/>
                <a:gd name="connsiteY4" fmla="*/ 14252 h 14252"/>
                <a:gd name="connsiteX5" fmla="*/ 23674 w 32013"/>
                <a:gd name="connsiteY5" fmla="*/ 14252 h 14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13" h="14252">
                  <a:moveTo>
                    <a:pt x="23674" y="14252"/>
                  </a:moveTo>
                  <a:cubicBezTo>
                    <a:pt x="23674" y="13176"/>
                    <a:pt x="23943" y="12100"/>
                    <a:pt x="23943" y="11024"/>
                  </a:cubicBezTo>
                  <a:cubicBezTo>
                    <a:pt x="19101" y="7526"/>
                    <a:pt x="12913" y="6988"/>
                    <a:pt x="7533" y="4029"/>
                  </a:cubicBezTo>
                  <a:cubicBezTo>
                    <a:pt x="5111" y="2684"/>
                    <a:pt x="2690" y="1608"/>
                    <a:pt x="0" y="263"/>
                  </a:cubicBezTo>
                  <a:cubicBezTo>
                    <a:pt x="8340" y="-1620"/>
                    <a:pt x="29324" y="6988"/>
                    <a:pt x="32014" y="14252"/>
                  </a:cubicBezTo>
                  <a:cubicBezTo>
                    <a:pt x="29055" y="12638"/>
                    <a:pt x="26095" y="10755"/>
                    <a:pt x="23674" y="14252"/>
                  </a:cubicBezTo>
                  <a:close/>
                </a:path>
              </a:pathLst>
            </a:custGeom>
            <a:solidFill>
              <a:srgbClr val="CDE5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2" name="Полилиния: фигура 1331">
              <a:extLst>
                <a:ext uri="{FF2B5EF4-FFF2-40B4-BE49-F238E27FC236}">
                  <a16:creationId xmlns:a16="http://schemas.microsoft.com/office/drawing/2014/main" id="{83FBC710-3EF6-6082-8C89-AB1EC2F80A84}"/>
                </a:ext>
              </a:extLst>
            </p:cNvPr>
            <p:cNvSpPr/>
            <p:nvPr/>
          </p:nvSpPr>
          <p:spPr>
            <a:xfrm>
              <a:off x="4656791" y="6982617"/>
              <a:ext cx="17755" cy="35210"/>
            </a:xfrm>
            <a:custGeom>
              <a:avLst/>
              <a:gdLst>
                <a:gd name="connsiteX0" fmla="*/ 0 w 17755"/>
                <a:gd name="connsiteY0" fmla="*/ 34255 h 35210"/>
                <a:gd name="connsiteX1" fmla="*/ 12106 w 17755"/>
                <a:gd name="connsiteY1" fmla="*/ 7352 h 35210"/>
                <a:gd name="connsiteX2" fmla="*/ 15334 w 17755"/>
                <a:gd name="connsiteY2" fmla="*/ 1434 h 35210"/>
                <a:gd name="connsiteX3" fmla="*/ 17756 w 17755"/>
                <a:gd name="connsiteY3" fmla="*/ 896 h 35210"/>
                <a:gd name="connsiteX4" fmla="*/ 2421 w 17755"/>
                <a:gd name="connsiteY4" fmla="*/ 33448 h 35210"/>
                <a:gd name="connsiteX5" fmla="*/ 0 w 17755"/>
                <a:gd name="connsiteY5" fmla="*/ 34255 h 35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755" h="35210">
                  <a:moveTo>
                    <a:pt x="0" y="34255"/>
                  </a:moveTo>
                  <a:cubicBezTo>
                    <a:pt x="1614" y="24301"/>
                    <a:pt x="8609" y="16768"/>
                    <a:pt x="12106" y="7352"/>
                  </a:cubicBezTo>
                  <a:cubicBezTo>
                    <a:pt x="12913" y="5200"/>
                    <a:pt x="14258" y="3586"/>
                    <a:pt x="15334" y="1434"/>
                  </a:cubicBezTo>
                  <a:cubicBezTo>
                    <a:pt x="15872" y="88"/>
                    <a:pt x="16410" y="-719"/>
                    <a:pt x="17756" y="896"/>
                  </a:cubicBezTo>
                  <a:cubicBezTo>
                    <a:pt x="13989" y="12464"/>
                    <a:pt x="7264" y="22418"/>
                    <a:pt x="2421" y="33448"/>
                  </a:cubicBezTo>
                  <a:cubicBezTo>
                    <a:pt x="1883" y="35331"/>
                    <a:pt x="1076" y="35869"/>
                    <a:pt x="0" y="34255"/>
                  </a:cubicBezTo>
                  <a:close/>
                </a:path>
              </a:pathLst>
            </a:custGeom>
            <a:solidFill>
              <a:srgbClr val="CEE6A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3" name="Полилиния: фигура 1332">
              <a:extLst>
                <a:ext uri="{FF2B5EF4-FFF2-40B4-BE49-F238E27FC236}">
                  <a16:creationId xmlns:a16="http://schemas.microsoft.com/office/drawing/2014/main" id="{ED529810-E275-2359-BBA6-9ED61E99D2B4}"/>
                </a:ext>
              </a:extLst>
            </p:cNvPr>
            <p:cNvSpPr/>
            <p:nvPr/>
          </p:nvSpPr>
          <p:spPr>
            <a:xfrm>
              <a:off x="4676430" y="6972213"/>
              <a:ext cx="14258" cy="27051"/>
            </a:xfrm>
            <a:custGeom>
              <a:avLst/>
              <a:gdLst>
                <a:gd name="connsiteX0" fmla="*/ 0 w 14258"/>
                <a:gd name="connsiteY0" fmla="*/ 26095 h 27051"/>
                <a:gd name="connsiteX1" fmla="*/ 12375 w 14258"/>
                <a:gd name="connsiteY1" fmla="*/ 0 h 27051"/>
                <a:gd name="connsiteX2" fmla="*/ 14258 w 14258"/>
                <a:gd name="connsiteY2" fmla="*/ 807 h 27051"/>
                <a:gd name="connsiteX3" fmla="*/ 2690 w 14258"/>
                <a:gd name="connsiteY3" fmla="*/ 25288 h 27051"/>
                <a:gd name="connsiteX4" fmla="*/ 0 w 14258"/>
                <a:gd name="connsiteY4" fmla="*/ 26095 h 2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58" h="27051">
                  <a:moveTo>
                    <a:pt x="0" y="26095"/>
                  </a:moveTo>
                  <a:cubicBezTo>
                    <a:pt x="2959" y="16949"/>
                    <a:pt x="6995" y="8071"/>
                    <a:pt x="12375" y="0"/>
                  </a:cubicBezTo>
                  <a:cubicBezTo>
                    <a:pt x="12913" y="269"/>
                    <a:pt x="13451" y="538"/>
                    <a:pt x="14258" y="807"/>
                  </a:cubicBezTo>
                  <a:cubicBezTo>
                    <a:pt x="10492" y="8878"/>
                    <a:pt x="6726" y="17218"/>
                    <a:pt x="2690" y="25288"/>
                  </a:cubicBezTo>
                  <a:cubicBezTo>
                    <a:pt x="2152" y="27172"/>
                    <a:pt x="1345" y="27710"/>
                    <a:pt x="0" y="26095"/>
                  </a:cubicBezTo>
                  <a:close/>
                </a:path>
              </a:pathLst>
            </a:custGeom>
            <a:solidFill>
              <a:srgbClr val="CBE49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4" name="Полилиния: фигура 1333">
              <a:extLst>
                <a:ext uri="{FF2B5EF4-FFF2-40B4-BE49-F238E27FC236}">
                  <a16:creationId xmlns:a16="http://schemas.microsoft.com/office/drawing/2014/main" id="{185109B2-74BE-90B9-36FB-1784E2351F7A}"/>
                </a:ext>
              </a:extLst>
            </p:cNvPr>
            <p:cNvSpPr/>
            <p:nvPr/>
          </p:nvSpPr>
          <p:spPr>
            <a:xfrm>
              <a:off x="4622413" y="7004768"/>
              <a:ext cx="6167" cy="16946"/>
            </a:xfrm>
            <a:custGeom>
              <a:avLst/>
              <a:gdLst>
                <a:gd name="connsiteX0" fmla="*/ 750 w 6167"/>
                <a:gd name="connsiteY0" fmla="*/ 16946 h 16946"/>
                <a:gd name="connsiteX1" fmla="*/ 1288 w 6167"/>
                <a:gd name="connsiteY1" fmla="*/ 1612 h 16946"/>
                <a:gd name="connsiteX2" fmla="*/ 2095 w 6167"/>
                <a:gd name="connsiteY2" fmla="*/ 804 h 16946"/>
                <a:gd name="connsiteX3" fmla="*/ 5861 w 6167"/>
                <a:gd name="connsiteY3" fmla="*/ 3495 h 16946"/>
                <a:gd name="connsiteX4" fmla="*/ 2633 w 6167"/>
                <a:gd name="connsiteY4" fmla="*/ 15332 h 16946"/>
                <a:gd name="connsiteX5" fmla="*/ 750 w 6167"/>
                <a:gd name="connsiteY5" fmla="*/ 16946 h 16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67" h="16946">
                  <a:moveTo>
                    <a:pt x="750" y="16946"/>
                  </a:moveTo>
                  <a:cubicBezTo>
                    <a:pt x="-326" y="11835"/>
                    <a:pt x="-326" y="6723"/>
                    <a:pt x="1288" y="1612"/>
                  </a:cubicBezTo>
                  <a:cubicBezTo>
                    <a:pt x="1288" y="1073"/>
                    <a:pt x="1557" y="804"/>
                    <a:pt x="2095" y="804"/>
                  </a:cubicBezTo>
                  <a:cubicBezTo>
                    <a:pt x="5054" y="-541"/>
                    <a:pt x="6938" y="-541"/>
                    <a:pt x="5861" y="3495"/>
                  </a:cubicBezTo>
                  <a:cubicBezTo>
                    <a:pt x="4785" y="7530"/>
                    <a:pt x="4516" y="11565"/>
                    <a:pt x="2633" y="15332"/>
                  </a:cubicBezTo>
                  <a:cubicBezTo>
                    <a:pt x="2364" y="16408"/>
                    <a:pt x="1826" y="16946"/>
                    <a:pt x="750" y="16946"/>
                  </a:cubicBezTo>
                  <a:close/>
                </a:path>
              </a:pathLst>
            </a:custGeom>
            <a:solidFill>
              <a:srgbClr val="779F0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5" name="Полилиния: фигура 1334">
              <a:extLst>
                <a:ext uri="{FF2B5EF4-FFF2-40B4-BE49-F238E27FC236}">
                  <a16:creationId xmlns:a16="http://schemas.microsoft.com/office/drawing/2014/main" id="{24B924FD-35F7-0E4B-41C7-3C5C5B0D6A7D}"/>
                </a:ext>
              </a:extLst>
            </p:cNvPr>
            <p:cNvSpPr/>
            <p:nvPr/>
          </p:nvSpPr>
          <p:spPr>
            <a:xfrm>
              <a:off x="4653832" y="6918677"/>
              <a:ext cx="16948" cy="8708"/>
            </a:xfrm>
            <a:custGeom>
              <a:avLst/>
              <a:gdLst>
                <a:gd name="connsiteX0" fmla="*/ 0 w 16948"/>
                <a:gd name="connsiteY0" fmla="*/ 7802 h 8708"/>
                <a:gd name="connsiteX1" fmla="*/ 6188 w 16948"/>
                <a:gd name="connsiteY1" fmla="*/ 2690 h 8708"/>
                <a:gd name="connsiteX2" fmla="*/ 13451 w 16948"/>
                <a:gd name="connsiteY2" fmla="*/ 1076 h 8708"/>
                <a:gd name="connsiteX3" fmla="*/ 16949 w 16948"/>
                <a:gd name="connsiteY3" fmla="*/ 0 h 8708"/>
                <a:gd name="connsiteX4" fmla="*/ 0 w 16948"/>
                <a:gd name="connsiteY4" fmla="*/ 7802 h 8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48" h="8708">
                  <a:moveTo>
                    <a:pt x="0" y="7802"/>
                  </a:moveTo>
                  <a:cubicBezTo>
                    <a:pt x="2152" y="6188"/>
                    <a:pt x="4035" y="4304"/>
                    <a:pt x="6188" y="2690"/>
                  </a:cubicBezTo>
                  <a:cubicBezTo>
                    <a:pt x="9147" y="4842"/>
                    <a:pt x="11030" y="1883"/>
                    <a:pt x="13451" y="1076"/>
                  </a:cubicBezTo>
                  <a:cubicBezTo>
                    <a:pt x="14527" y="807"/>
                    <a:pt x="15872" y="269"/>
                    <a:pt x="16949" y="0"/>
                  </a:cubicBezTo>
                  <a:cubicBezTo>
                    <a:pt x="13720" y="6995"/>
                    <a:pt x="6188" y="10492"/>
                    <a:pt x="0" y="7802"/>
                  </a:cubicBezTo>
                  <a:close/>
                </a:path>
              </a:pathLst>
            </a:custGeom>
            <a:solidFill>
              <a:srgbClr val="CAE29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6" name="Полилиния: фигура 1335">
              <a:extLst>
                <a:ext uri="{FF2B5EF4-FFF2-40B4-BE49-F238E27FC236}">
                  <a16:creationId xmlns:a16="http://schemas.microsoft.com/office/drawing/2014/main" id="{4907B935-B0F4-D410-5347-F35EF179E082}"/>
                </a:ext>
              </a:extLst>
            </p:cNvPr>
            <p:cNvSpPr/>
            <p:nvPr/>
          </p:nvSpPr>
          <p:spPr>
            <a:xfrm>
              <a:off x="4753552" y="6898500"/>
              <a:ext cx="15651" cy="5828"/>
            </a:xfrm>
            <a:custGeom>
              <a:avLst/>
              <a:gdLst>
                <a:gd name="connsiteX0" fmla="*/ 896 w 15651"/>
                <a:gd name="connsiteY0" fmla="*/ 0 h 5828"/>
                <a:gd name="connsiteX1" fmla="*/ 15154 w 15651"/>
                <a:gd name="connsiteY1" fmla="*/ 1345 h 5828"/>
                <a:gd name="connsiteX2" fmla="*/ 12464 w 15651"/>
                <a:gd name="connsiteY2" fmla="*/ 5111 h 5828"/>
                <a:gd name="connsiteX3" fmla="*/ 5200 w 15651"/>
                <a:gd name="connsiteY3" fmla="*/ 5111 h 5828"/>
                <a:gd name="connsiteX4" fmla="*/ 1434 w 15651"/>
                <a:gd name="connsiteY4" fmla="*/ 2690 h 5828"/>
                <a:gd name="connsiteX5" fmla="*/ 896 w 15651"/>
                <a:gd name="connsiteY5" fmla="*/ 0 h 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1" h="5828">
                  <a:moveTo>
                    <a:pt x="896" y="0"/>
                  </a:moveTo>
                  <a:cubicBezTo>
                    <a:pt x="5738" y="538"/>
                    <a:pt x="10311" y="1076"/>
                    <a:pt x="15154" y="1345"/>
                  </a:cubicBezTo>
                  <a:cubicBezTo>
                    <a:pt x="16768" y="4304"/>
                    <a:pt x="14078" y="4304"/>
                    <a:pt x="12464" y="5111"/>
                  </a:cubicBezTo>
                  <a:cubicBezTo>
                    <a:pt x="10042" y="5111"/>
                    <a:pt x="7621" y="6726"/>
                    <a:pt x="5200" y="5111"/>
                  </a:cubicBezTo>
                  <a:cubicBezTo>
                    <a:pt x="3586" y="4842"/>
                    <a:pt x="2510" y="4035"/>
                    <a:pt x="1434" y="2690"/>
                  </a:cubicBezTo>
                  <a:cubicBezTo>
                    <a:pt x="88" y="2152"/>
                    <a:pt x="-719" y="1345"/>
                    <a:pt x="896" y="0"/>
                  </a:cubicBezTo>
                  <a:close/>
                </a:path>
              </a:pathLst>
            </a:custGeom>
            <a:solidFill>
              <a:srgbClr val="82A71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7" name="Полилиния: фигура 1336">
              <a:extLst>
                <a:ext uri="{FF2B5EF4-FFF2-40B4-BE49-F238E27FC236}">
                  <a16:creationId xmlns:a16="http://schemas.microsoft.com/office/drawing/2014/main" id="{D4053B85-925B-0789-06C5-60FDCBFD08E2}"/>
                </a:ext>
              </a:extLst>
            </p:cNvPr>
            <p:cNvSpPr/>
            <p:nvPr/>
          </p:nvSpPr>
          <p:spPr>
            <a:xfrm>
              <a:off x="4973040" y="7021176"/>
              <a:ext cx="4300" cy="16141"/>
            </a:xfrm>
            <a:custGeom>
              <a:avLst/>
              <a:gdLst>
                <a:gd name="connsiteX0" fmla="*/ 2008 w 4300"/>
                <a:gd name="connsiteY0" fmla="*/ 0 h 16141"/>
                <a:gd name="connsiteX1" fmla="*/ 4160 w 4300"/>
                <a:gd name="connsiteY1" fmla="*/ 15604 h 16141"/>
                <a:gd name="connsiteX2" fmla="*/ 2815 w 4300"/>
                <a:gd name="connsiteY2" fmla="*/ 16142 h 16141"/>
                <a:gd name="connsiteX3" fmla="*/ 394 w 4300"/>
                <a:gd name="connsiteY3" fmla="*/ 807 h 16141"/>
                <a:gd name="connsiteX4" fmla="*/ 2008 w 4300"/>
                <a:gd name="connsiteY4" fmla="*/ 0 h 1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00" h="16141">
                  <a:moveTo>
                    <a:pt x="2008" y="0"/>
                  </a:moveTo>
                  <a:cubicBezTo>
                    <a:pt x="3622" y="5111"/>
                    <a:pt x="4699" y="10223"/>
                    <a:pt x="4160" y="15604"/>
                  </a:cubicBezTo>
                  <a:cubicBezTo>
                    <a:pt x="3622" y="15872"/>
                    <a:pt x="3084" y="16142"/>
                    <a:pt x="2815" y="16142"/>
                  </a:cubicBezTo>
                  <a:cubicBezTo>
                    <a:pt x="1470" y="11030"/>
                    <a:pt x="-951" y="6188"/>
                    <a:pt x="394" y="807"/>
                  </a:cubicBezTo>
                  <a:cubicBezTo>
                    <a:pt x="394" y="269"/>
                    <a:pt x="1201" y="0"/>
                    <a:pt x="2008" y="0"/>
                  </a:cubicBezTo>
                  <a:close/>
                </a:path>
              </a:pathLst>
            </a:custGeom>
            <a:solidFill>
              <a:srgbClr val="CAE29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8" name="Полилиния: фигура 1337">
              <a:extLst>
                <a:ext uri="{FF2B5EF4-FFF2-40B4-BE49-F238E27FC236}">
                  <a16:creationId xmlns:a16="http://schemas.microsoft.com/office/drawing/2014/main" id="{43B5280E-6988-07A5-4358-0CF974BA0B5A}"/>
                </a:ext>
              </a:extLst>
            </p:cNvPr>
            <p:cNvSpPr/>
            <p:nvPr/>
          </p:nvSpPr>
          <p:spPr>
            <a:xfrm>
              <a:off x="4671587" y="6997771"/>
              <a:ext cx="7532" cy="12913"/>
            </a:xfrm>
            <a:custGeom>
              <a:avLst/>
              <a:gdLst>
                <a:gd name="connsiteX0" fmla="*/ 4842 w 7532"/>
                <a:gd name="connsiteY0" fmla="*/ 538 h 12913"/>
                <a:gd name="connsiteX1" fmla="*/ 7533 w 7532"/>
                <a:gd name="connsiteY1" fmla="*/ 0 h 12913"/>
                <a:gd name="connsiteX2" fmla="*/ 0 w 7532"/>
                <a:gd name="connsiteY2" fmla="*/ 12913 h 12913"/>
                <a:gd name="connsiteX3" fmla="*/ 4842 w 7532"/>
                <a:gd name="connsiteY3" fmla="*/ 538 h 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32" h="12913">
                  <a:moveTo>
                    <a:pt x="4842" y="538"/>
                  </a:moveTo>
                  <a:cubicBezTo>
                    <a:pt x="5919" y="807"/>
                    <a:pt x="6726" y="538"/>
                    <a:pt x="7533" y="0"/>
                  </a:cubicBezTo>
                  <a:cubicBezTo>
                    <a:pt x="6726" y="5112"/>
                    <a:pt x="4304" y="9416"/>
                    <a:pt x="0" y="12913"/>
                  </a:cubicBezTo>
                  <a:cubicBezTo>
                    <a:pt x="1614" y="8609"/>
                    <a:pt x="3228" y="4573"/>
                    <a:pt x="4842" y="538"/>
                  </a:cubicBezTo>
                  <a:close/>
                </a:path>
              </a:pathLst>
            </a:custGeom>
            <a:solidFill>
              <a:srgbClr val="C0DB8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9" name="Полилиния: фигура 1338">
              <a:extLst>
                <a:ext uri="{FF2B5EF4-FFF2-40B4-BE49-F238E27FC236}">
                  <a16:creationId xmlns:a16="http://schemas.microsoft.com/office/drawing/2014/main" id="{5ADB1D48-8EB1-82B4-A428-EC77F280736C}"/>
                </a:ext>
              </a:extLst>
            </p:cNvPr>
            <p:cNvSpPr/>
            <p:nvPr/>
          </p:nvSpPr>
          <p:spPr>
            <a:xfrm>
              <a:off x="4890185" y="6997771"/>
              <a:ext cx="16553" cy="6994"/>
            </a:xfrm>
            <a:custGeom>
              <a:avLst/>
              <a:gdLst>
                <a:gd name="connsiteX0" fmla="*/ 120 w 16553"/>
                <a:gd name="connsiteY0" fmla="*/ 0 h 6994"/>
                <a:gd name="connsiteX1" fmla="*/ 13302 w 16553"/>
                <a:gd name="connsiteY1" fmla="*/ 4035 h 6994"/>
                <a:gd name="connsiteX2" fmla="*/ 16530 w 16553"/>
                <a:gd name="connsiteY2" fmla="*/ 6995 h 6994"/>
                <a:gd name="connsiteX3" fmla="*/ 120 w 16553"/>
                <a:gd name="connsiteY3" fmla="*/ 1345 h 6994"/>
                <a:gd name="connsiteX4" fmla="*/ 120 w 16553"/>
                <a:gd name="connsiteY4" fmla="*/ 0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53" h="6994">
                  <a:moveTo>
                    <a:pt x="120" y="0"/>
                  </a:moveTo>
                  <a:cubicBezTo>
                    <a:pt x="4424" y="1345"/>
                    <a:pt x="8997" y="2421"/>
                    <a:pt x="13302" y="4035"/>
                  </a:cubicBezTo>
                  <a:cubicBezTo>
                    <a:pt x="14647" y="4573"/>
                    <a:pt x="16799" y="4304"/>
                    <a:pt x="16530" y="6995"/>
                  </a:cubicBezTo>
                  <a:cubicBezTo>
                    <a:pt x="10612" y="6457"/>
                    <a:pt x="5769" y="2421"/>
                    <a:pt x="120" y="1345"/>
                  </a:cubicBezTo>
                  <a:cubicBezTo>
                    <a:pt x="-149" y="1076"/>
                    <a:pt x="120" y="538"/>
                    <a:pt x="120" y="0"/>
                  </a:cubicBezTo>
                  <a:close/>
                </a:path>
              </a:pathLst>
            </a:custGeom>
            <a:solidFill>
              <a:srgbClr val="AFCE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0" name="Полилиния: фигура 1339">
              <a:extLst>
                <a:ext uri="{FF2B5EF4-FFF2-40B4-BE49-F238E27FC236}">
                  <a16:creationId xmlns:a16="http://schemas.microsoft.com/office/drawing/2014/main" id="{6E5B38C0-ABD1-A4B8-2036-8607F1758F49}"/>
                </a:ext>
              </a:extLst>
            </p:cNvPr>
            <p:cNvSpPr/>
            <p:nvPr/>
          </p:nvSpPr>
          <p:spPr>
            <a:xfrm>
              <a:off x="4725931" y="7123674"/>
              <a:ext cx="15334" cy="7801"/>
            </a:xfrm>
            <a:custGeom>
              <a:avLst/>
              <a:gdLst>
                <a:gd name="connsiteX0" fmla="*/ 538 w 15334"/>
                <a:gd name="connsiteY0" fmla="*/ 2690 h 7801"/>
                <a:gd name="connsiteX1" fmla="*/ 0 w 15334"/>
                <a:gd name="connsiteY1" fmla="*/ 0 h 7801"/>
                <a:gd name="connsiteX2" fmla="*/ 15334 w 15334"/>
                <a:gd name="connsiteY2" fmla="*/ 7802 h 7801"/>
                <a:gd name="connsiteX3" fmla="*/ 538 w 15334"/>
                <a:gd name="connsiteY3" fmla="*/ 2690 h 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34" h="7801">
                  <a:moveTo>
                    <a:pt x="538" y="2690"/>
                  </a:moveTo>
                  <a:cubicBezTo>
                    <a:pt x="807" y="1614"/>
                    <a:pt x="538" y="807"/>
                    <a:pt x="0" y="0"/>
                  </a:cubicBezTo>
                  <a:cubicBezTo>
                    <a:pt x="5111" y="2690"/>
                    <a:pt x="10223" y="5111"/>
                    <a:pt x="15334" y="7802"/>
                  </a:cubicBezTo>
                  <a:cubicBezTo>
                    <a:pt x="9954" y="7264"/>
                    <a:pt x="4843" y="5650"/>
                    <a:pt x="538" y="2690"/>
                  </a:cubicBezTo>
                  <a:close/>
                </a:path>
              </a:pathLst>
            </a:custGeom>
            <a:solidFill>
              <a:srgbClr val="BEDA8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1" name="Полилиния: фигура 1340">
              <a:extLst>
                <a:ext uri="{FF2B5EF4-FFF2-40B4-BE49-F238E27FC236}">
                  <a16:creationId xmlns:a16="http://schemas.microsoft.com/office/drawing/2014/main" id="{D8EFA242-8ABB-BC06-3442-E1E05E5879EF}"/>
                </a:ext>
              </a:extLst>
            </p:cNvPr>
            <p:cNvSpPr/>
            <p:nvPr/>
          </p:nvSpPr>
          <p:spPr>
            <a:xfrm>
              <a:off x="4651949" y="7016333"/>
              <a:ext cx="7263" cy="15603"/>
            </a:xfrm>
            <a:custGeom>
              <a:avLst/>
              <a:gdLst>
                <a:gd name="connsiteX0" fmla="*/ 4843 w 7263"/>
                <a:gd name="connsiteY0" fmla="*/ 538 h 15603"/>
                <a:gd name="connsiteX1" fmla="*/ 7264 w 7263"/>
                <a:gd name="connsiteY1" fmla="*/ 0 h 15603"/>
                <a:gd name="connsiteX2" fmla="*/ 1345 w 7263"/>
                <a:gd name="connsiteY2" fmla="*/ 15603 h 15603"/>
                <a:gd name="connsiteX3" fmla="*/ 0 w 7263"/>
                <a:gd name="connsiteY3" fmla="*/ 15334 h 15603"/>
                <a:gd name="connsiteX4" fmla="*/ 4843 w 7263"/>
                <a:gd name="connsiteY4" fmla="*/ 538 h 15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3" h="15603">
                  <a:moveTo>
                    <a:pt x="4843" y="538"/>
                  </a:moveTo>
                  <a:cubicBezTo>
                    <a:pt x="5919" y="1076"/>
                    <a:pt x="6457" y="538"/>
                    <a:pt x="7264" y="0"/>
                  </a:cubicBezTo>
                  <a:cubicBezTo>
                    <a:pt x="5381" y="5111"/>
                    <a:pt x="3228" y="10223"/>
                    <a:pt x="1345" y="15603"/>
                  </a:cubicBezTo>
                  <a:cubicBezTo>
                    <a:pt x="807" y="15603"/>
                    <a:pt x="538" y="15334"/>
                    <a:pt x="0" y="15334"/>
                  </a:cubicBezTo>
                  <a:cubicBezTo>
                    <a:pt x="1614" y="10223"/>
                    <a:pt x="3228" y="5381"/>
                    <a:pt x="4843" y="538"/>
                  </a:cubicBezTo>
                  <a:close/>
                </a:path>
              </a:pathLst>
            </a:custGeom>
            <a:solidFill>
              <a:srgbClr val="ADCE7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2" name="Полилиния: фигура 1341">
              <a:extLst>
                <a:ext uri="{FF2B5EF4-FFF2-40B4-BE49-F238E27FC236}">
                  <a16:creationId xmlns:a16="http://schemas.microsoft.com/office/drawing/2014/main" id="{7B24963D-3A3B-61ED-6DB4-643583E0B052}"/>
                </a:ext>
              </a:extLst>
            </p:cNvPr>
            <p:cNvSpPr/>
            <p:nvPr/>
          </p:nvSpPr>
          <p:spPr>
            <a:xfrm>
              <a:off x="4744224" y="6894322"/>
              <a:ext cx="10761" cy="6868"/>
            </a:xfrm>
            <a:custGeom>
              <a:avLst/>
              <a:gdLst>
                <a:gd name="connsiteX0" fmla="*/ 10223 w 10761"/>
                <a:gd name="connsiteY0" fmla="*/ 4178 h 6868"/>
                <a:gd name="connsiteX1" fmla="*/ 10761 w 10761"/>
                <a:gd name="connsiteY1" fmla="*/ 6868 h 6868"/>
                <a:gd name="connsiteX2" fmla="*/ 0 w 10761"/>
                <a:gd name="connsiteY2" fmla="*/ 1219 h 6868"/>
                <a:gd name="connsiteX3" fmla="*/ 4035 w 10761"/>
                <a:gd name="connsiteY3" fmla="*/ 1219 h 6868"/>
                <a:gd name="connsiteX4" fmla="*/ 10223 w 10761"/>
                <a:gd name="connsiteY4" fmla="*/ 4178 h 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61" h="6868">
                  <a:moveTo>
                    <a:pt x="10223" y="4178"/>
                  </a:moveTo>
                  <a:cubicBezTo>
                    <a:pt x="9685" y="5254"/>
                    <a:pt x="10223" y="6061"/>
                    <a:pt x="10761" y="6868"/>
                  </a:cubicBezTo>
                  <a:cubicBezTo>
                    <a:pt x="7264" y="4985"/>
                    <a:pt x="2959" y="4447"/>
                    <a:pt x="0" y="1219"/>
                  </a:cubicBezTo>
                  <a:cubicBezTo>
                    <a:pt x="1345" y="-664"/>
                    <a:pt x="2959" y="-126"/>
                    <a:pt x="4035" y="1219"/>
                  </a:cubicBezTo>
                  <a:cubicBezTo>
                    <a:pt x="5919" y="3371"/>
                    <a:pt x="8071" y="3640"/>
                    <a:pt x="10223" y="4178"/>
                  </a:cubicBezTo>
                  <a:close/>
                </a:path>
              </a:pathLst>
            </a:custGeom>
            <a:solidFill>
              <a:srgbClr val="8EB2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3" name="Полилиния: фигура 1342">
              <a:extLst>
                <a:ext uri="{FF2B5EF4-FFF2-40B4-BE49-F238E27FC236}">
                  <a16:creationId xmlns:a16="http://schemas.microsoft.com/office/drawing/2014/main" id="{8D642F86-F118-F3EE-795A-FB9EE86235C6}"/>
                </a:ext>
              </a:extLst>
            </p:cNvPr>
            <p:cNvSpPr/>
            <p:nvPr/>
          </p:nvSpPr>
          <p:spPr>
            <a:xfrm>
              <a:off x="4699297" y="7125289"/>
              <a:ext cx="10761" cy="6190"/>
            </a:xfrm>
            <a:custGeom>
              <a:avLst/>
              <a:gdLst>
                <a:gd name="connsiteX0" fmla="*/ 10761 w 10761"/>
                <a:gd name="connsiteY0" fmla="*/ 5919 h 6190"/>
                <a:gd name="connsiteX1" fmla="*/ 0 w 10761"/>
                <a:gd name="connsiteY1" fmla="*/ 0 h 6190"/>
                <a:gd name="connsiteX2" fmla="*/ 10761 w 10761"/>
                <a:gd name="connsiteY2" fmla="*/ 5919 h 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61" h="6190">
                  <a:moveTo>
                    <a:pt x="10761" y="5919"/>
                  </a:moveTo>
                  <a:cubicBezTo>
                    <a:pt x="5111" y="6995"/>
                    <a:pt x="2690" y="4842"/>
                    <a:pt x="0" y="0"/>
                  </a:cubicBezTo>
                  <a:cubicBezTo>
                    <a:pt x="4035" y="2152"/>
                    <a:pt x="6726" y="3766"/>
                    <a:pt x="10761" y="5919"/>
                  </a:cubicBezTo>
                  <a:close/>
                </a:path>
              </a:pathLst>
            </a:custGeom>
            <a:solidFill>
              <a:srgbClr val="C1DC9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4" name="Полилиния: фигура 1343">
              <a:extLst>
                <a:ext uri="{FF2B5EF4-FFF2-40B4-BE49-F238E27FC236}">
                  <a16:creationId xmlns:a16="http://schemas.microsoft.com/office/drawing/2014/main" id="{C72C2156-B295-328C-4D30-0A5EA7760364}"/>
                </a:ext>
              </a:extLst>
            </p:cNvPr>
            <p:cNvSpPr/>
            <p:nvPr/>
          </p:nvSpPr>
          <p:spPr>
            <a:xfrm>
              <a:off x="4763633" y="6899827"/>
              <a:ext cx="7192" cy="5130"/>
            </a:xfrm>
            <a:custGeom>
              <a:avLst/>
              <a:gdLst>
                <a:gd name="connsiteX0" fmla="*/ 1575 w 7192"/>
                <a:gd name="connsiteY0" fmla="*/ 2978 h 5130"/>
                <a:gd name="connsiteX1" fmla="*/ 4803 w 7192"/>
                <a:gd name="connsiteY1" fmla="*/ 19 h 5130"/>
                <a:gd name="connsiteX2" fmla="*/ 6955 w 7192"/>
                <a:gd name="connsiteY2" fmla="*/ 4054 h 5130"/>
                <a:gd name="connsiteX3" fmla="*/ 499 w 7192"/>
                <a:gd name="connsiteY3" fmla="*/ 5130 h 5130"/>
                <a:gd name="connsiteX4" fmla="*/ 1575 w 7192"/>
                <a:gd name="connsiteY4" fmla="*/ 2978 h 5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" h="5130">
                  <a:moveTo>
                    <a:pt x="1575" y="2978"/>
                  </a:moveTo>
                  <a:cubicBezTo>
                    <a:pt x="2651" y="2171"/>
                    <a:pt x="5341" y="2978"/>
                    <a:pt x="4803" y="19"/>
                  </a:cubicBezTo>
                  <a:cubicBezTo>
                    <a:pt x="8569" y="-250"/>
                    <a:pt x="6686" y="2440"/>
                    <a:pt x="6955" y="4054"/>
                  </a:cubicBezTo>
                  <a:cubicBezTo>
                    <a:pt x="5072" y="5937"/>
                    <a:pt x="2651" y="4592"/>
                    <a:pt x="499" y="5130"/>
                  </a:cubicBezTo>
                  <a:cubicBezTo>
                    <a:pt x="-577" y="4054"/>
                    <a:pt x="230" y="3247"/>
                    <a:pt x="1575" y="2978"/>
                  </a:cubicBezTo>
                  <a:close/>
                </a:path>
              </a:pathLst>
            </a:custGeom>
            <a:solidFill>
              <a:srgbClr val="CBE49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5" name="Полилиния: фигура 1344">
              <a:extLst>
                <a:ext uri="{FF2B5EF4-FFF2-40B4-BE49-F238E27FC236}">
                  <a16:creationId xmlns:a16="http://schemas.microsoft.com/office/drawing/2014/main" id="{0CB82E93-5303-22C2-8648-BE4CD9F3FDCA}"/>
                </a:ext>
              </a:extLst>
            </p:cNvPr>
            <p:cNvSpPr/>
            <p:nvPr/>
          </p:nvSpPr>
          <p:spPr>
            <a:xfrm>
              <a:off x="4643878" y="6927286"/>
              <a:ext cx="9146" cy="6456"/>
            </a:xfrm>
            <a:custGeom>
              <a:avLst/>
              <a:gdLst>
                <a:gd name="connsiteX0" fmla="*/ 0 w 9146"/>
                <a:gd name="connsiteY0" fmla="*/ 3228 h 6456"/>
                <a:gd name="connsiteX1" fmla="*/ 9147 w 9146"/>
                <a:gd name="connsiteY1" fmla="*/ 0 h 6456"/>
                <a:gd name="connsiteX2" fmla="*/ 0 w 9146"/>
                <a:gd name="connsiteY2" fmla="*/ 6457 h 6456"/>
                <a:gd name="connsiteX3" fmla="*/ 0 w 9146"/>
                <a:gd name="connsiteY3" fmla="*/ 3228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46" h="6456">
                  <a:moveTo>
                    <a:pt x="0" y="3228"/>
                  </a:moveTo>
                  <a:cubicBezTo>
                    <a:pt x="2959" y="2152"/>
                    <a:pt x="6188" y="1076"/>
                    <a:pt x="9147" y="0"/>
                  </a:cubicBezTo>
                  <a:cubicBezTo>
                    <a:pt x="7264" y="3766"/>
                    <a:pt x="2152" y="3228"/>
                    <a:pt x="0" y="6457"/>
                  </a:cubicBezTo>
                  <a:cubicBezTo>
                    <a:pt x="0" y="5381"/>
                    <a:pt x="0" y="4304"/>
                    <a:pt x="0" y="3228"/>
                  </a:cubicBezTo>
                  <a:close/>
                </a:path>
              </a:pathLst>
            </a:custGeom>
            <a:solidFill>
              <a:srgbClr val="8CB0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6" name="Полилиния: фигура 1345">
              <a:extLst>
                <a:ext uri="{FF2B5EF4-FFF2-40B4-BE49-F238E27FC236}">
                  <a16:creationId xmlns:a16="http://schemas.microsoft.com/office/drawing/2014/main" id="{81E55E08-A1C1-BDC5-33B6-4BA794701ADE}"/>
                </a:ext>
              </a:extLst>
            </p:cNvPr>
            <p:cNvSpPr/>
            <p:nvPr/>
          </p:nvSpPr>
          <p:spPr>
            <a:xfrm>
              <a:off x="4642627" y="7068793"/>
              <a:ext cx="3402" cy="6725"/>
            </a:xfrm>
            <a:custGeom>
              <a:avLst/>
              <a:gdLst>
                <a:gd name="connsiteX0" fmla="*/ 3403 w 3402"/>
                <a:gd name="connsiteY0" fmla="*/ 6726 h 6725"/>
                <a:gd name="connsiteX1" fmla="*/ 174 w 3402"/>
                <a:gd name="connsiteY1" fmla="*/ 1345 h 6725"/>
                <a:gd name="connsiteX2" fmla="*/ 1519 w 3402"/>
                <a:gd name="connsiteY2" fmla="*/ 0 h 6725"/>
                <a:gd name="connsiteX3" fmla="*/ 3403 w 3402"/>
                <a:gd name="connsiteY3" fmla="*/ 6726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02" h="6725">
                  <a:moveTo>
                    <a:pt x="3403" y="6726"/>
                  </a:moveTo>
                  <a:cubicBezTo>
                    <a:pt x="1519" y="5381"/>
                    <a:pt x="-633" y="4035"/>
                    <a:pt x="174" y="1345"/>
                  </a:cubicBezTo>
                  <a:cubicBezTo>
                    <a:pt x="443" y="807"/>
                    <a:pt x="1519" y="0"/>
                    <a:pt x="1519" y="0"/>
                  </a:cubicBezTo>
                  <a:cubicBezTo>
                    <a:pt x="3403" y="1883"/>
                    <a:pt x="3134" y="4304"/>
                    <a:pt x="3403" y="6726"/>
                  </a:cubicBezTo>
                  <a:close/>
                </a:path>
              </a:pathLst>
            </a:custGeom>
            <a:solidFill>
              <a:srgbClr val="A8C96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7" name="Полилиния: фигура 1346">
              <a:extLst>
                <a:ext uri="{FF2B5EF4-FFF2-40B4-BE49-F238E27FC236}">
                  <a16:creationId xmlns:a16="http://schemas.microsoft.com/office/drawing/2014/main" id="{7DF4AF8D-2BB6-5CAA-C5DE-A6F1D02BEE73}"/>
                </a:ext>
              </a:extLst>
            </p:cNvPr>
            <p:cNvSpPr/>
            <p:nvPr/>
          </p:nvSpPr>
          <p:spPr>
            <a:xfrm>
              <a:off x="4589245" y="7062875"/>
              <a:ext cx="5266" cy="5380"/>
            </a:xfrm>
            <a:custGeom>
              <a:avLst/>
              <a:gdLst>
                <a:gd name="connsiteX0" fmla="*/ 4863 w 5266"/>
                <a:gd name="connsiteY0" fmla="*/ 3228 h 5380"/>
                <a:gd name="connsiteX1" fmla="*/ 2173 w 5266"/>
                <a:gd name="connsiteY1" fmla="*/ 5381 h 5380"/>
                <a:gd name="connsiteX2" fmla="*/ 4863 w 5266"/>
                <a:gd name="connsiteY2" fmla="*/ 0 h 5380"/>
                <a:gd name="connsiteX3" fmla="*/ 4863 w 5266"/>
                <a:gd name="connsiteY3" fmla="*/ 3228 h 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66" h="5380">
                  <a:moveTo>
                    <a:pt x="4863" y="3228"/>
                  </a:moveTo>
                  <a:cubicBezTo>
                    <a:pt x="2980" y="2690"/>
                    <a:pt x="2980" y="4573"/>
                    <a:pt x="2173" y="5381"/>
                  </a:cubicBezTo>
                  <a:cubicBezTo>
                    <a:pt x="-2401" y="807"/>
                    <a:pt x="1097" y="269"/>
                    <a:pt x="4863" y="0"/>
                  </a:cubicBezTo>
                  <a:cubicBezTo>
                    <a:pt x="5401" y="1076"/>
                    <a:pt x="5401" y="2152"/>
                    <a:pt x="4863" y="3228"/>
                  </a:cubicBezTo>
                  <a:close/>
                </a:path>
              </a:pathLst>
            </a:custGeom>
            <a:solidFill>
              <a:srgbClr val="93BA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8" name="Полилиния: фигура 1347">
              <a:extLst>
                <a:ext uri="{FF2B5EF4-FFF2-40B4-BE49-F238E27FC236}">
                  <a16:creationId xmlns:a16="http://schemas.microsoft.com/office/drawing/2014/main" id="{8C121A21-8A5C-E1CE-965F-EC14C0BD1DE4}"/>
                </a:ext>
              </a:extLst>
            </p:cNvPr>
            <p:cNvSpPr/>
            <p:nvPr/>
          </p:nvSpPr>
          <p:spPr>
            <a:xfrm>
              <a:off x="4954170" y="7158536"/>
              <a:ext cx="2957" cy="6298"/>
            </a:xfrm>
            <a:custGeom>
              <a:avLst/>
              <a:gdLst>
                <a:gd name="connsiteX0" fmla="*/ 2046 w 2957"/>
                <a:gd name="connsiteY0" fmla="*/ 6299 h 6298"/>
                <a:gd name="connsiteX1" fmla="*/ 432 w 2957"/>
                <a:gd name="connsiteY1" fmla="*/ 380 h 6298"/>
                <a:gd name="connsiteX2" fmla="*/ 1777 w 2957"/>
                <a:gd name="connsiteY2" fmla="*/ 111 h 6298"/>
                <a:gd name="connsiteX3" fmla="*/ 2046 w 2957"/>
                <a:gd name="connsiteY3" fmla="*/ 6299 h 6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7" h="6298">
                  <a:moveTo>
                    <a:pt x="2046" y="6299"/>
                  </a:moveTo>
                  <a:cubicBezTo>
                    <a:pt x="1239" y="4416"/>
                    <a:pt x="-913" y="2802"/>
                    <a:pt x="432" y="380"/>
                  </a:cubicBezTo>
                  <a:cubicBezTo>
                    <a:pt x="432" y="111"/>
                    <a:pt x="1508" y="-158"/>
                    <a:pt x="1777" y="111"/>
                  </a:cubicBezTo>
                  <a:cubicBezTo>
                    <a:pt x="3929" y="1995"/>
                    <a:pt x="2584" y="4147"/>
                    <a:pt x="2046" y="6299"/>
                  </a:cubicBezTo>
                  <a:close/>
                </a:path>
              </a:pathLst>
            </a:custGeom>
            <a:solidFill>
              <a:srgbClr val="81A8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9" name="Полилиния: фигура 1348">
              <a:extLst>
                <a:ext uri="{FF2B5EF4-FFF2-40B4-BE49-F238E27FC236}">
                  <a16:creationId xmlns:a16="http://schemas.microsoft.com/office/drawing/2014/main" id="{16D89781-20AF-9066-1315-28788CC2DAB2}"/>
                </a:ext>
              </a:extLst>
            </p:cNvPr>
            <p:cNvSpPr/>
            <p:nvPr/>
          </p:nvSpPr>
          <p:spPr>
            <a:xfrm>
              <a:off x="4941420" y="7100538"/>
              <a:ext cx="6725" cy="6094"/>
            </a:xfrm>
            <a:custGeom>
              <a:avLst/>
              <a:gdLst>
                <a:gd name="connsiteX0" fmla="*/ 6726 w 6725"/>
                <a:gd name="connsiteY0" fmla="*/ 3228 h 6094"/>
                <a:gd name="connsiteX1" fmla="*/ 0 w 6725"/>
                <a:gd name="connsiteY1" fmla="*/ 5919 h 6094"/>
                <a:gd name="connsiteX2" fmla="*/ 6726 w 6725"/>
                <a:gd name="connsiteY2" fmla="*/ 0 h 6094"/>
                <a:gd name="connsiteX3" fmla="*/ 6726 w 6725"/>
                <a:gd name="connsiteY3" fmla="*/ 3228 h 6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25" h="6094">
                  <a:moveTo>
                    <a:pt x="6726" y="3228"/>
                  </a:moveTo>
                  <a:cubicBezTo>
                    <a:pt x="5111" y="4573"/>
                    <a:pt x="4035" y="6726"/>
                    <a:pt x="0" y="5919"/>
                  </a:cubicBezTo>
                  <a:cubicBezTo>
                    <a:pt x="2690" y="3497"/>
                    <a:pt x="4842" y="1883"/>
                    <a:pt x="6726" y="0"/>
                  </a:cubicBezTo>
                  <a:cubicBezTo>
                    <a:pt x="6726" y="1076"/>
                    <a:pt x="6726" y="2152"/>
                    <a:pt x="6726" y="3228"/>
                  </a:cubicBezTo>
                  <a:close/>
                </a:path>
              </a:pathLst>
            </a:custGeom>
            <a:solidFill>
              <a:srgbClr val="ABCC7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0" name="Полилиния: фигура 1349">
              <a:extLst>
                <a:ext uri="{FF2B5EF4-FFF2-40B4-BE49-F238E27FC236}">
                  <a16:creationId xmlns:a16="http://schemas.microsoft.com/office/drawing/2014/main" id="{95C3812F-751F-92E1-EB14-82F40FE615FB}"/>
                </a:ext>
              </a:extLst>
            </p:cNvPr>
            <p:cNvSpPr/>
            <p:nvPr/>
          </p:nvSpPr>
          <p:spPr>
            <a:xfrm>
              <a:off x="4621011" y="7020100"/>
              <a:ext cx="4035" cy="9684"/>
            </a:xfrm>
            <a:custGeom>
              <a:avLst/>
              <a:gdLst>
                <a:gd name="connsiteX0" fmla="*/ 2152 w 4035"/>
                <a:gd name="connsiteY0" fmla="*/ 1614 h 9684"/>
                <a:gd name="connsiteX1" fmla="*/ 4035 w 4035"/>
                <a:gd name="connsiteY1" fmla="*/ 0 h 9684"/>
                <a:gd name="connsiteX2" fmla="*/ 0 w 4035"/>
                <a:gd name="connsiteY2" fmla="*/ 9685 h 9684"/>
                <a:gd name="connsiteX3" fmla="*/ 2152 w 4035"/>
                <a:gd name="connsiteY3" fmla="*/ 1614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35" h="9684">
                  <a:moveTo>
                    <a:pt x="2152" y="1614"/>
                  </a:moveTo>
                  <a:cubicBezTo>
                    <a:pt x="2690" y="1076"/>
                    <a:pt x="3497" y="538"/>
                    <a:pt x="4035" y="0"/>
                  </a:cubicBezTo>
                  <a:cubicBezTo>
                    <a:pt x="3497" y="2959"/>
                    <a:pt x="2959" y="6188"/>
                    <a:pt x="0" y="9685"/>
                  </a:cubicBezTo>
                  <a:cubicBezTo>
                    <a:pt x="807" y="6188"/>
                    <a:pt x="269" y="3766"/>
                    <a:pt x="2152" y="1614"/>
                  </a:cubicBezTo>
                  <a:close/>
                </a:path>
              </a:pathLst>
            </a:custGeom>
            <a:solidFill>
              <a:srgbClr val="84AB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1" name="Полилиния: фигура 1350">
              <a:extLst>
                <a:ext uri="{FF2B5EF4-FFF2-40B4-BE49-F238E27FC236}">
                  <a16:creationId xmlns:a16="http://schemas.microsoft.com/office/drawing/2014/main" id="{3277AC49-C7E5-76E3-ED51-41120A430954}"/>
                </a:ext>
              </a:extLst>
            </p:cNvPr>
            <p:cNvSpPr/>
            <p:nvPr/>
          </p:nvSpPr>
          <p:spPr>
            <a:xfrm>
              <a:off x="4642802" y="7119639"/>
              <a:ext cx="4842" cy="5649"/>
            </a:xfrm>
            <a:custGeom>
              <a:avLst/>
              <a:gdLst>
                <a:gd name="connsiteX0" fmla="*/ 0 w 4842"/>
                <a:gd name="connsiteY0" fmla="*/ 0 h 5649"/>
                <a:gd name="connsiteX1" fmla="*/ 4842 w 4842"/>
                <a:gd name="connsiteY1" fmla="*/ 5650 h 5649"/>
                <a:gd name="connsiteX2" fmla="*/ 0 w 4842"/>
                <a:gd name="connsiteY2" fmla="*/ 0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42" h="5649">
                  <a:moveTo>
                    <a:pt x="0" y="0"/>
                  </a:moveTo>
                  <a:cubicBezTo>
                    <a:pt x="2959" y="1614"/>
                    <a:pt x="4304" y="2690"/>
                    <a:pt x="4842" y="5650"/>
                  </a:cubicBezTo>
                  <a:cubicBezTo>
                    <a:pt x="1883" y="4842"/>
                    <a:pt x="807" y="3228"/>
                    <a:pt x="0" y="0"/>
                  </a:cubicBezTo>
                  <a:close/>
                </a:path>
              </a:pathLst>
            </a:custGeom>
            <a:solidFill>
              <a:srgbClr val="C8E29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2" name="Полилиния: фигура 1351">
              <a:extLst>
                <a:ext uri="{FF2B5EF4-FFF2-40B4-BE49-F238E27FC236}">
                  <a16:creationId xmlns:a16="http://schemas.microsoft.com/office/drawing/2014/main" id="{379D70F1-0A5C-A541-3DA3-7B5CEF9D3504}"/>
                </a:ext>
              </a:extLst>
            </p:cNvPr>
            <p:cNvSpPr/>
            <p:nvPr/>
          </p:nvSpPr>
          <p:spPr>
            <a:xfrm>
              <a:off x="4621002" y="7062875"/>
              <a:ext cx="2437" cy="5918"/>
            </a:xfrm>
            <a:custGeom>
              <a:avLst/>
              <a:gdLst>
                <a:gd name="connsiteX0" fmla="*/ 1353 w 2437"/>
                <a:gd name="connsiteY0" fmla="*/ 0 h 5918"/>
                <a:gd name="connsiteX1" fmla="*/ 1084 w 2437"/>
                <a:gd name="connsiteY1" fmla="*/ 5919 h 5918"/>
                <a:gd name="connsiteX2" fmla="*/ 1353 w 2437"/>
                <a:gd name="connsiteY2" fmla="*/ 0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37" h="5918">
                  <a:moveTo>
                    <a:pt x="1353" y="0"/>
                  </a:moveTo>
                  <a:cubicBezTo>
                    <a:pt x="2968" y="2421"/>
                    <a:pt x="2699" y="4035"/>
                    <a:pt x="1084" y="5919"/>
                  </a:cubicBezTo>
                  <a:cubicBezTo>
                    <a:pt x="-530" y="3766"/>
                    <a:pt x="-261" y="2152"/>
                    <a:pt x="1353" y="0"/>
                  </a:cubicBezTo>
                  <a:close/>
                </a:path>
              </a:pathLst>
            </a:custGeom>
            <a:solidFill>
              <a:srgbClr val="7DA51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3" name="Полилиния: фигура 1352">
              <a:extLst>
                <a:ext uri="{FF2B5EF4-FFF2-40B4-BE49-F238E27FC236}">
                  <a16:creationId xmlns:a16="http://schemas.microsoft.com/office/drawing/2014/main" id="{FB6ECBCC-3675-8043-4213-2AC1AE682705}"/>
                </a:ext>
              </a:extLst>
            </p:cNvPr>
            <p:cNvSpPr/>
            <p:nvPr/>
          </p:nvSpPr>
          <p:spPr>
            <a:xfrm>
              <a:off x="4758483" y="6902805"/>
              <a:ext cx="6725" cy="2860"/>
            </a:xfrm>
            <a:custGeom>
              <a:avLst/>
              <a:gdLst>
                <a:gd name="connsiteX0" fmla="*/ 6726 w 6725"/>
                <a:gd name="connsiteY0" fmla="*/ 0 h 2860"/>
                <a:gd name="connsiteX1" fmla="*/ 5650 w 6725"/>
                <a:gd name="connsiteY1" fmla="*/ 2421 h 2860"/>
                <a:gd name="connsiteX2" fmla="*/ 0 w 6725"/>
                <a:gd name="connsiteY2" fmla="*/ 1076 h 2860"/>
                <a:gd name="connsiteX3" fmla="*/ 6726 w 6725"/>
                <a:gd name="connsiteY3" fmla="*/ 0 h 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25" h="2860">
                  <a:moveTo>
                    <a:pt x="6726" y="0"/>
                  </a:moveTo>
                  <a:cubicBezTo>
                    <a:pt x="6188" y="538"/>
                    <a:pt x="5381" y="1345"/>
                    <a:pt x="5650" y="2421"/>
                  </a:cubicBezTo>
                  <a:cubicBezTo>
                    <a:pt x="3766" y="2421"/>
                    <a:pt x="1076" y="4035"/>
                    <a:pt x="0" y="1076"/>
                  </a:cubicBezTo>
                  <a:cubicBezTo>
                    <a:pt x="2421" y="538"/>
                    <a:pt x="4573" y="269"/>
                    <a:pt x="6726" y="0"/>
                  </a:cubicBezTo>
                  <a:close/>
                </a:path>
              </a:pathLst>
            </a:custGeom>
            <a:solidFill>
              <a:srgbClr val="BBD88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4" name="Полилиния: фигура 1353">
              <a:extLst>
                <a:ext uri="{FF2B5EF4-FFF2-40B4-BE49-F238E27FC236}">
                  <a16:creationId xmlns:a16="http://schemas.microsoft.com/office/drawing/2014/main" id="{9847FBFD-6019-BED6-7E25-AB3D27DFD2EA}"/>
                </a:ext>
              </a:extLst>
            </p:cNvPr>
            <p:cNvSpPr/>
            <p:nvPr/>
          </p:nvSpPr>
          <p:spPr>
            <a:xfrm>
              <a:off x="4597433" y="7097041"/>
              <a:ext cx="3585" cy="5111"/>
            </a:xfrm>
            <a:custGeom>
              <a:avLst/>
              <a:gdLst>
                <a:gd name="connsiteX0" fmla="*/ 3401 w 3585"/>
                <a:gd name="connsiteY0" fmla="*/ 5111 h 5111"/>
                <a:gd name="connsiteX1" fmla="*/ 442 w 3585"/>
                <a:gd name="connsiteY1" fmla="*/ 0 h 5111"/>
                <a:gd name="connsiteX2" fmla="*/ 3401 w 3585"/>
                <a:gd name="connsiteY2" fmla="*/ 5111 h 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85" h="5111">
                  <a:moveTo>
                    <a:pt x="3401" y="5111"/>
                  </a:moveTo>
                  <a:cubicBezTo>
                    <a:pt x="2056" y="3766"/>
                    <a:pt x="-1172" y="3228"/>
                    <a:pt x="442" y="0"/>
                  </a:cubicBezTo>
                  <a:cubicBezTo>
                    <a:pt x="3401" y="807"/>
                    <a:pt x="3939" y="2690"/>
                    <a:pt x="3401" y="5111"/>
                  </a:cubicBezTo>
                  <a:close/>
                </a:path>
              </a:pathLst>
            </a:custGeom>
            <a:solidFill>
              <a:srgbClr val="81A81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5" name="Полилиния: фигура 1354">
              <a:extLst>
                <a:ext uri="{FF2B5EF4-FFF2-40B4-BE49-F238E27FC236}">
                  <a16:creationId xmlns:a16="http://schemas.microsoft.com/office/drawing/2014/main" id="{CAC28674-558C-3CBB-27D5-BE6A815343CE}"/>
                </a:ext>
              </a:extLst>
            </p:cNvPr>
            <p:cNvSpPr/>
            <p:nvPr/>
          </p:nvSpPr>
          <p:spPr>
            <a:xfrm>
              <a:off x="4662762" y="7091554"/>
              <a:ext cx="2878" cy="3603"/>
            </a:xfrm>
            <a:custGeom>
              <a:avLst/>
              <a:gdLst>
                <a:gd name="connsiteX0" fmla="*/ 2638 w 2878"/>
                <a:gd name="connsiteY0" fmla="*/ 3603 h 3603"/>
                <a:gd name="connsiteX1" fmla="*/ 1024 w 2878"/>
                <a:gd name="connsiteY1" fmla="*/ 3603 h 3603"/>
                <a:gd name="connsiteX2" fmla="*/ 217 w 2878"/>
                <a:gd name="connsiteY2" fmla="*/ 644 h 3603"/>
                <a:gd name="connsiteX3" fmla="*/ 2100 w 2878"/>
                <a:gd name="connsiteY3" fmla="*/ 375 h 3603"/>
                <a:gd name="connsiteX4" fmla="*/ 2638 w 2878"/>
                <a:gd name="connsiteY4" fmla="*/ 3603 h 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8" h="3603">
                  <a:moveTo>
                    <a:pt x="2638" y="3603"/>
                  </a:moveTo>
                  <a:cubicBezTo>
                    <a:pt x="2100" y="3603"/>
                    <a:pt x="1562" y="3603"/>
                    <a:pt x="1024" y="3603"/>
                  </a:cubicBezTo>
                  <a:cubicBezTo>
                    <a:pt x="217" y="2796"/>
                    <a:pt x="-321" y="1720"/>
                    <a:pt x="217" y="644"/>
                  </a:cubicBezTo>
                  <a:cubicBezTo>
                    <a:pt x="486" y="-163"/>
                    <a:pt x="1293" y="-163"/>
                    <a:pt x="2100" y="375"/>
                  </a:cubicBezTo>
                  <a:cubicBezTo>
                    <a:pt x="3176" y="913"/>
                    <a:pt x="2907" y="2258"/>
                    <a:pt x="2638" y="3603"/>
                  </a:cubicBezTo>
                  <a:close/>
                </a:path>
              </a:pathLst>
            </a:custGeom>
            <a:solidFill>
              <a:srgbClr val="C1DC9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6" name="Полилиния: фигура 1355">
              <a:extLst>
                <a:ext uri="{FF2B5EF4-FFF2-40B4-BE49-F238E27FC236}">
                  <a16:creationId xmlns:a16="http://schemas.microsoft.com/office/drawing/2014/main" id="{8E9AE39D-CD50-DBA1-FA95-6BF747804E76}"/>
                </a:ext>
              </a:extLst>
            </p:cNvPr>
            <p:cNvSpPr/>
            <p:nvPr/>
          </p:nvSpPr>
          <p:spPr>
            <a:xfrm>
              <a:off x="4622387" y="7002502"/>
              <a:ext cx="2341" cy="3877"/>
            </a:xfrm>
            <a:custGeom>
              <a:avLst/>
              <a:gdLst>
                <a:gd name="connsiteX0" fmla="*/ 2121 w 2341"/>
                <a:gd name="connsiteY0" fmla="*/ 3071 h 3877"/>
                <a:gd name="connsiteX1" fmla="*/ 1314 w 2341"/>
                <a:gd name="connsiteY1" fmla="*/ 3878 h 3877"/>
                <a:gd name="connsiteX2" fmla="*/ 507 w 2341"/>
                <a:gd name="connsiteY2" fmla="*/ 380 h 3877"/>
                <a:gd name="connsiteX3" fmla="*/ 1852 w 2341"/>
                <a:gd name="connsiteY3" fmla="*/ 111 h 3877"/>
                <a:gd name="connsiteX4" fmla="*/ 2121 w 2341"/>
                <a:gd name="connsiteY4" fmla="*/ 3071 h 3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1" h="3877">
                  <a:moveTo>
                    <a:pt x="2121" y="3071"/>
                  </a:moveTo>
                  <a:cubicBezTo>
                    <a:pt x="1852" y="3340"/>
                    <a:pt x="1583" y="3609"/>
                    <a:pt x="1314" y="3878"/>
                  </a:cubicBezTo>
                  <a:cubicBezTo>
                    <a:pt x="-838" y="3071"/>
                    <a:pt x="238" y="1726"/>
                    <a:pt x="507" y="380"/>
                  </a:cubicBezTo>
                  <a:cubicBezTo>
                    <a:pt x="507" y="111"/>
                    <a:pt x="1583" y="-158"/>
                    <a:pt x="1852" y="111"/>
                  </a:cubicBezTo>
                  <a:cubicBezTo>
                    <a:pt x="2928" y="919"/>
                    <a:pt x="1852" y="2264"/>
                    <a:pt x="2121" y="3071"/>
                  </a:cubicBezTo>
                  <a:close/>
                </a:path>
              </a:pathLst>
            </a:custGeom>
            <a:solidFill>
              <a:srgbClr val="BEDA8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7" name="Полилиния: фигура 1356">
              <a:extLst>
                <a:ext uri="{FF2B5EF4-FFF2-40B4-BE49-F238E27FC236}">
                  <a16:creationId xmlns:a16="http://schemas.microsoft.com/office/drawing/2014/main" id="{574FBE52-7E82-9724-6847-EEA34486B5E7}"/>
                </a:ext>
              </a:extLst>
            </p:cNvPr>
            <p:cNvSpPr/>
            <p:nvPr/>
          </p:nvSpPr>
          <p:spPr>
            <a:xfrm>
              <a:off x="4671856" y="6980799"/>
              <a:ext cx="3042" cy="3520"/>
            </a:xfrm>
            <a:custGeom>
              <a:avLst/>
              <a:gdLst>
                <a:gd name="connsiteX0" fmla="*/ 2421 w 3042"/>
                <a:gd name="connsiteY0" fmla="*/ 2982 h 3520"/>
                <a:gd name="connsiteX1" fmla="*/ 0 w 3042"/>
                <a:gd name="connsiteY1" fmla="*/ 3520 h 3520"/>
                <a:gd name="connsiteX2" fmla="*/ 2421 w 3042"/>
                <a:gd name="connsiteY2" fmla="*/ 23 h 3520"/>
                <a:gd name="connsiteX3" fmla="*/ 2421 w 3042"/>
                <a:gd name="connsiteY3" fmla="*/ 2982 h 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2" h="3520">
                  <a:moveTo>
                    <a:pt x="2421" y="2982"/>
                  </a:moveTo>
                  <a:cubicBezTo>
                    <a:pt x="1345" y="2713"/>
                    <a:pt x="807" y="2982"/>
                    <a:pt x="0" y="3520"/>
                  </a:cubicBezTo>
                  <a:cubicBezTo>
                    <a:pt x="269" y="1906"/>
                    <a:pt x="0" y="-246"/>
                    <a:pt x="2421" y="23"/>
                  </a:cubicBezTo>
                  <a:cubicBezTo>
                    <a:pt x="3497" y="292"/>
                    <a:pt x="2959" y="1906"/>
                    <a:pt x="2421" y="2982"/>
                  </a:cubicBezTo>
                  <a:close/>
                </a:path>
              </a:pathLst>
            </a:custGeom>
            <a:solidFill>
              <a:srgbClr val="BFDB8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8" name="Полилиния: фигура 1357">
              <a:extLst>
                <a:ext uri="{FF2B5EF4-FFF2-40B4-BE49-F238E27FC236}">
                  <a16:creationId xmlns:a16="http://schemas.microsoft.com/office/drawing/2014/main" id="{43C1A8D5-949C-E04F-75CA-24B7427092CB}"/>
                </a:ext>
              </a:extLst>
            </p:cNvPr>
            <p:cNvSpPr/>
            <p:nvPr/>
          </p:nvSpPr>
          <p:spPr>
            <a:xfrm>
              <a:off x="4884372" y="7108011"/>
              <a:ext cx="55433" cy="55748"/>
            </a:xfrm>
            <a:custGeom>
              <a:avLst/>
              <a:gdLst>
                <a:gd name="connsiteX0" fmla="*/ 23688 w 55433"/>
                <a:gd name="connsiteY0" fmla="*/ 55749 h 55748"/>
                <a:gd name="connsiteX1" fmla="*/ 23419 w 55433"/>
                <a:gd name="connsiteY1" fmla="*/ 41759 h 55748"/>
                <a:gd name="connsiteX2" fmla="*/ 22074 w 55433"/>
                <a:gd name="connsiteY2" fmla="*/ 38531 h 55748"/>
                <a:gd name="connsiteX3" fmla="*/ 19653 w 55433"/>
                <a:gd name="connsiteY3" fmla="*/ 40952 h 55748"/>
                <a:gd name="connsiteX4" fmla="*/ 14273 w 55433"/>
                <a:gd name="connsiteY4" fmla="*/ 53327 h 55748"/>
                <a:gd name="connsiteX5" fmla="*/ 12658 w 55433"/>
                <a:gd name="connsiteY5" fmla="*/ 51713 h 55748"/>
                <a:gd name="connsiteX6" fmla="*/ 2435 w 55433"/>
                <a:gd name="connsiteY6" fmla="*/ 18085 h 55748"/>
                <a:gd name="connsiteX7" fmla="*/ 15618 w 55433"/>
                <a:gd name="connsiteY7" fmla="*/ 9476 h 55748"/>
                <a:gd name="connsiteX8" fmla="*/ 50860 w 55433"/>
                <a:gd name="connsiteY8" fmla="*/ 60 h 55748"/>
                <a:gd name="connsiteX9" fmla="*/ 55433 w 55433"/>
                <a:gd name="connsiteY9" fmla="*/ 3558 h 55748"/>
                <a:gd name="connsiteX10" fmla="*/ 47901 w 55433"/>
                <a:gd name="connsiteY10" fmla="*/ 39876 h 55748"/>
                <a:gd name="connsiteX11" fmla="*/ 23688 w 55433"/>
                <a:gd name="connsiteY11" fmla="*/ 55749 h 5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433" h="55748">
                  <a:moveTo>
                    <a:pt x="23688" y="55749"/>
                  </a:moveTo>
                  <a:cubicBezTo>
                    <a:pt x="23688" y="51175"/>
                    <a:pt x="23419" y="46333"/>
                    <a:pt x="23419" y="41759"/>
                  </a:cubicBezTo>
                  <a:cubicBezTo>
                    <a:pt x="23419" y="40414"/>
                    <a:pt x="23688" y="38800"/>
                    <a:pt x="22074" y="38531"/>
                  </a:cubicBezTo>
                  <a:cubicBezTo>
                    <a:pt x="20460" y="38262"/>
                    <a:pt x="20191" y="39876"/>
                    <a:pt x="19653" y="40952"/>
                  </a:cubicBezTo>
                  <a:cubicBezTo>
                    <a:pt x="18039" y="44988"/>
                    <a:pt x="16156" y="49023"/>
                    <a:pt x="14273" y="53327"/>
                  </a:cubicBezTo>
                  <a:cubicBezTo>
                    <a:pt x="13734" y="52789"/>
                    <a:pt x="13196" y="51982"/>
                    <a:pt x="12658" y="51713"/>
                  </a:cubicBezTo>
                  <a:cubicBezTo>
                    <a:pt x="-1600" y="44181"/>
                    <a:pt x="-1869" y="33420"/>
                    <a:pt x="2435" y="18085"/>
                  </a:cubicBezTo>
                  <a:cubicBezTo>
                    <a:pt x="4050" y="12435"/>
                    <a:pt x="10775" y="10821"/>
                    <a:pt x="15618" y="9476"/>
                  </a:cubicBezTo>
                  <a:cubicBezTo>
                    <a:pt x="27455" y="6248"/>
                    <a:pt x="38485" y="598"/>
                    <a:pt x="50860" y="60"/>
                  </a:cubicBezTo>
                  <a:cubicBezTo>
                    <a:pt x="54088" y="-209"/>
                    <a:pt x="55433" y="329"/>
                    <a:pt x="55433" y="3558"/>
                  </a:cubicBezTo>
                  <a:cubicBezTo>
                    <a:pt x="55164" y="16202"/>
                    <a:pt x="55702" y="29115"/>
                    <a:pt x="47901" y="39876"/>
                  </a:cubicBezTo>
                  <a:cubicBezTo>
                    <a:pt x="41982" y="47947"/>
                    <a:pt x="34180" y="54134"/>
                    <a:pt x="23688" y="55749"/>
                  </a:cubicBezTo>
                  <a:close/>
                </a:path>
              </a:pathLst>
            </a:custGeom>
            <a:solidFill>
              <a:srgbClr val="D1E6B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9" name="Полилиния: фигура 1358">
              <a:extLst>
                <a:ext uri="{FF2B5EF4-FFF2-40B4-BE49-F238E27FC236}">
                  <a16:creationId xmlns:a16="http://schemas.microsoft.com/office/drawing/2014/main" id="{917012A2-3222-6130-46C9-F9E8CA257CB0}"/>
                </a:ext>
              </a:extLst>
            </p:cNvPr>
            <p:cNvSpPr/>
            <p:nvPr/>
          </p:nvSpPr>
          <p:spPr>
            <a:xfrm>
              <a:off x="4722433" y="7211915"/>
              <a:ext cx="61068" cy="31929"/>
            </a:xfrm>
            <a:custGeom>
              <a:avLst/>
              <a:gdLst>
                <a:gd name="connsiteX0" fmla="*/ 34973 w 61068"/>
                <a:gd name="connsiteY0" fmla="*/ 13451 h 31929"/>
                <a:gd name="connsiteX1" fmla="*/ 35511 w 61068"/>
                <a:gd name="connsiteY1" fmla="*/ 15873 h 31929"/>
                <a:gd name="connsiteX2" fmla="*/ 45465 w 61068"/>
                <a:gd name="connsiteY2" fmla="*/ 19370 h 31929"/>
                <a:gd name="connsiteX3" fmla="*/ 61069 w 61068"/>
                <a:gd name="connsiteY3" fmla="*/ 26634 h 31929"/>
                <a:gd name="connsiteX4" fmla="*/ 50846 w 61068"/>
                <a:gd name="connsiteY4" fmla="*/ 29593 h 31929"/>
                <a:gd name="connsiteX5" fmla="*/ 44927 w 61068"/>
                <a:gd name="connsiteY5" fmla="*/ 27441 h 31929"/>
                <a:gd name="connsiteX6" fmla="*/ 5919 w 61068"/>
                <a:gd name="connsiteY6" fmla="*/ 6188 h 31929"/>
                <a:gd name="connsiteX7" fmla="*/ 0 w 61068"/>
                <a:gd name="connsiteY7" fmla="*/ 0 h 31929"/>
                <a:gd name="connsiteX8" fmla="*/ 11837 w 61068"/>
                <a:gd name="connsiteY8" fmla="*/ 4843 h 31929"/>
                <a:gd name="connsiteX9" fmla="*/ 26633 w 61068"/>
                <a:gd name="connsiteY9" fmla="*/ 11568 h 31929"/>
                <a:gd name="connsiteX10" fmla="*/ 34973 w 61068"/>
                <a:gd name="connsiteY10" fmla="*/ 13451 h 31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1068" h="31929">
                  <a:moveTo>
                    <a:pt x="34973" y="13451"/>
                  </a:moveTo>
                  <a:cubicBezTo>
                    <a:pt x="33897" y="14527"/>
                    <a:pt x="34435" y="15334"/>
                    <a:pt x="35511" y="15873"/>
                  </a:cubicBezTo>
                  <a:cubicBezTo>
                    <a:pt x="38740" y="16949"/>
                    <a:pt x="42237" y="18563"/>
                    <a:pt x="45465" y="19370"/>
                  </a:cubicBezTo>
                  <a:cubicBezTo>
                    <a:pt x="51384" y="20715"/>
                    <a:pt x="56226" y="23405"/>
                    <a:pt x="61069" y="26634"/>
                  </a:cubicBezTo>
                  <a:cubicBezTo>
                    <a:pt x="57302" y="33090"/>
                    <a:pt x="57302" y="33090"/>
                    <a:pt x="50846" y="29593"/>
                  </a:cubicBezTo>
                  <a:cubicBezTo>
                    <a:pt x="48963" y="28786"/>
                    <a:pt x="47079" y="27979"/>
                    <a:pt x="44927" y="27441"/>
                  </a:cubicBezTo>
                  <a:cubicBezTo>
                    <a:pt x="29862" y="23943"/>
                    <a:pt x="16680" y="17756"/>
                    <a:pt x="5919" y="6188"/>
                  </a:cubicBezTo>
                  <a:cubicBezTo>
                    <a:pt x="4035" y="4304"/>
                    <a:pt x="1614" y="2959"/>
                    <a:pt x="0" y="0"/>
                  </a:cubicBezTo>
                  <a:cubicBezTo>
                    <a:pt x="4035" y="1614"/>
                    <a:pt x="7802" y="3228"/>
                    <a:pt x="11837" y="4843"/>
                  </a:cubicBezTo>
                  <a:cubicBezTo>
                    <a:pt x="16949" y="6995"/>
                    <a:pt x="21791" y="9147"/>
                    <a:pt x="26633" y="11568"/>
                  </a:cubicBezTo>
                  <a:cubicBezTo>
                    <a:pt x="29593" y="12913"/>
                    <a:pt x="32283" y="13720"/>
                    <a:pt x="34973" y="13451"/>
                  </a:cubicBezTo>
                  <a:close/>
                </a:path>
              </a:pathLst>
            </a:custGeom>
            <a:solidFill>
              <a:srgbClr val="9BC05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0" name="Полилиния: фигура 1359">
              <a:extLst>
                <a:ext uri="{FF2B5EF4-FFF2-40B4-BE49-F238E27FC236}">
                  <a16:creationId xmlns:a16="http://schemas.microsoft.com/office/drawing/2014/main" id="{5801B4D0-46CA-85B1-75D5-756BB4A429D9}"/>
                </a:ext>
              </a:extLst>
            </p:cNvPr>
            <p:cNvSpPr/>
            <p:nvPr/>
          </p:nvSpPr>
          <p:spPr>
            <a:xfrm>
              <a:off x="4873894" y="7126365"/>
              <a:ext cx="6456" cy="4573"/>
            </a:xfrm>
            <a:custGeom>
              <a:avLst/>
              <a:gdLst>
                <a:gd name="connsiteX0" fmla="*/ 0 w 6456"/>
                <a:gd name="connsiteY0" fmla="*/ 4573 h 4573"/>
                <a:gd name="connsiteX1" fmla="*/ 6457 w 6456"/>
                <a:gd name="connsiteY1" fmla="*/ 0 h 4573"/>
                <a:gd name="connsiteX2" fmla="*/ 0 w 6456"/>
                <a:gd name="connsiteY2" fmla="*/ 4573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56" h="4573">
                  <a:moveTo>
                    <a:pt x="0" y="4573"/>
                  </a:moveTo>
                  <a:cubicBezTo>
                    <a:pt x="1076" y="1345"/>
                    <a:pt x="4573" y="1883"/>
                    <a:pt x="6457" y="0"/>
                  </a:cubicBezTo>
                  <a:cubicBezTo>
                    <a:pt x="4035" y="3497"/>
                    <a:pt x="4035" y="3497"/>
                    <a:pt x="0" y="4573"/>
                  </a:cubicBezTo>
                  <a:close/>
                </a:path>
              </a:pathLst>
            </a:custGeom>
            <a:solidFill>
              <a:srgbClr val="C5DD9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1" name="Полилиния: фигура 1360">
              <a:extLst>
                <a:ext uri="{FF2B5EF4-FFF2-40B4-BE49-F238E27FC236}">
                  <a16:creationId xmlns:a16="http://schemas.microsoft.com/office/drawing/2014/main" id="{0FE56E39-561D-4985-B33F-146AC4DC8BD1}"/>
                </a:ext>
              </a:extLst>
            </p:cNvPr>
            <p:cNvSpPr/>
            <p:nvPr/>
          </p:nvSpPr>
          <p:spPr>
            <a:xfrm>
              <a:off x="4795218" y="6836760"/>
              <a:ext cx="11141" cy="23715"/>
            </a:xfrm>
            <a:custGeom>
              <a:avLst/>
              <a:gdLst>
                <a:gd name="connsiteX0" fmla="*/ 6309 w 11141"/>
                <a:gd name="connsiteY0" fmla="*/ 21117 h 23715"/>
                <a:gd name="connsiteX1" fmla="*/ 121 w 11141"/>
                <a:gd name="connsiteY1" fmla="*/ 1478 h 23715"/>
                <a:gd name="connsiteX2" fmla="*/ 2274 w 11141"/>
                <a:gd name="connsiteY2" fmla="*/ 133 h 23715"/>
                <a:gd name="connsiteX3" fmla="*/ 5502 w 11141"/>
                <a:gd name="connsiteY3" fmla="*/ 3900 h 23715"/>
                <a:gd name="connsiteX4" fmla="*/ 10344 w 11141"/>
                <a:gd name="connsiteY4" fmla="*/ 19503 h 23715"/>
                <a:gd name="connsiteX5" fmla="*/ 10075 w 11141"/>
                <a:gd name="connsiteY5" fmla="*/ 23539 h 23715"/>
                <a:gd name="connsiteX6" fmla="*/ 6309 w 11141"/>
                <a:gd name="connsiteY6" fmla="*/ 21117 h 23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41" h="23715">
                  <a:moveTo>
                    <a:pt x="6309" y="21117"/>
                  </a:moveTo>
                  <a:cubicBezTo>
                    <a:pt x="1736" y="15468"/>
                    <a:pt x="2274" y="8204"/>
                    <a:pt x="121" y="1478"/>
                  </a:cubicBezTo>
                  <a:cubicBezTo>
                    <a:pt x="-417" y="-136"/>
                    <a:pt x="929" y="-136"/>
                    <a:pt x="2274" y="133"/>
                  </a:cubicBezTo>
                  <a:cubicBezTo>
                    <a:pt x="4157" y="671"/>
                    <a:pt x="4695" y="2286"/>
                    <a:pt x="5502" y="3900"/>
                  </a:cubicBezTo>
                  <a:cubicBezTo>
                    <a:pt x="7923" y="9011"/>
                    <a:pt x="7385" y="14661"/>
                    <a:pt x="10344" y="19503"/>
                  </a:cubicBezTo>
                  <a:cubicBezTo>
                    <a:pt x="10883" y="20579"/>
                    <a:pt x="11959" y="22731"/>
                    <a:pt x="10075" y="23539"/>
                  </a:cubicBezTo>
                  <a:cubicBezTo>
                    <a:pt x="8192" y="24346"/>
                    <a:pt x="7654" y="22193"/>
                    <a:pt x="6309" y="21117"/>
                  </a:cubicBezTo>
                  <a:close/>
                </a:path>
              </a:pathLst>
            </a:custGeom>
            <a:solidFill>
              <a:srgbClr val="4671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2" name="Полилиния: фигура 1361">
              <a:extLst>
                <a:ext uri="{FF2B5EF4-FFF2-40B4-BE49-F238E27FC236}">
                  <a16:creationId xmlns:a16="http://schemas.microsoft.com/office/drawing/2014/main" id="{1E5BFE4E-8E44-E64A-6E3F-9C9A8D385385}"/>
                </a:ext>
              </a:extLst>
            </p:cNvPr>
            <p:cNvSpPr/>
            <p:nvPr/>
          </p:nvSpPr>
          <p:spPr>
            <a:xfrm>
              <a:off x="4843495" y="6885770"/>
              <a:ext cx="20445" cy="4928"/>
            </a:xfrm>
            <a:custGeom>
              <a:avLst/>
              <a:gdLst>
                <a:gd name="connsiteX0" fmla="*/ 20446 w 20445"/>
                <a:gd name="connsiteY0" fmla="*/ 4929 h 4928"/>
                <a:gd name="connsiteX1" fmla="*/ 0 w 20445"/>
                <a:gd name="connsiteY1" fmla="*/ 3314 h 4928"/>
                <a:gd name="connsiteX2" fmla="*/ 19101 w 20445"/>
                <a:gd name="connsiteY2" fmla="*/ 1162 h 4928"/>
                <a:gd name="connsiteX3" fmla="*/ 20446 w 20445"/>
                <a:gd name="connsiteY3" fmla="*/ 4929 h 4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45" h="4928">
                  <a:moveTo>
                    <a:pt x="20446" y="4929"/>
                  </a:moveTo>
                  <a:cubicBezTo>
                    <a:pt x="13989" y="3314"/>
                    <a:pt x="6995" y="4390"/>
                    <a:pt x="0" y="3314"/>
                  </a:cubicBezTo>
                  <a:cubicBezTo>
                    <a:pt x="6188" y="-3142"/>
                    <a:pt x="12913" y="1969"/>
                    <a:pt x="19101" y="1162"/>
                  </a:cubicBezTo>
                  <a:cubicBezTo>
                    <a:pt x="16949" y="3314"/>
                    <a:pt x="19908" y="3583"/>
                    <a:pt x="20446" y="4929"/>
                  </a:cubicBezTo>
                  <a:close/>
                </a:path>
              </a:pathLst>
            </a:custGeom>
            <a:solidFill>
              <a:srgbClr val="84A91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3" name="Полилиния: фигура 1362">
              <a:extLst>
                <a:ext uri="{FF2B5EF4-FFF2-40B4-BE49-F238E27FC236}">
                  <a16:creationId xmlns:a16="http://schemas.microsoft.com/office/drawing/2014/main" id="{A2749374-9C6B-159B-2712-FE19FFD584E4}"/>
                </a:ext>
              </a:extLst>
            </p:cNvPr>
            <p:cNvSpPr/>
            <p:nvPr/>
          </p:nvSpPr>
          <p:spPr>
            <a:xfrm>
              <a:off x="4799454" y="6868908"/>
              <a:ext cx="6645" cy="8070"/>
            </a:xfrm>
            <a:custGeom>
              <a:avLst/>
              <a:gdLst>
                <a:gd name="connsiteX0" fmla="*/ 6646 w 6645"/>
                <a:gd name="connsiteY0" fmla="*/ 8071 h 8070"/>
                <a:gd name="connsiteX1" fmla="*/ 1534 w 6645"/>
                <a:gd name="connsiteY1" fmla="*/ 7264 h 8070"/>
                <a:gd name="connsiteX2" fmla="*/ 727 w 6645"/>
                <a:gd name="connsiteY2" fmla="*/ 1076 h 8070"/>
                <a:gd name="connsiteX3" fmla="*/ 3686 w 6645"/>
                <a:gd name="connsiteY3" fmla="*/ 269 h 8070"/>
                <a:gd name="connsiteX4" fmla="*/ 6377 w 6645"/>
                <a:gd name="connsiteY4" fmla="*/ 5111 h 8070"/>
                <a:gd name="connsiteX5" fmla="*/ 6646 w 6645"/>
                <a:gd name="connsiteY5" fmla="*/ 8071 h 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45" h="8070">
                  <a:moveTo>
                    <a:pt x="6646" y="8071"/>
                  </a:moveTo>
                  <a:cubicBezTo>
                    <a:pt x="5032" y="7802"/>
                    <a:pt x="3148" y="7533"/>
                    <a:pt x="1534" y="7264"/>
                  </a:cubicBezTo>
                  <a:cubicBezTo>
                    <a:pt x="-349" y="5381"/>
                    <a:pt x="-349" y="3228"/>
                    <a:pt x="727" y="1076"/>
                  </a:cubicBezTo>
                  <a:cubicBezTo>
                    <a:pt x="1265" y="0"/>
                    <a:pt x="2610" y="-269"/>
                    <a:pt x="3686" y="269"/>
                  </a:cubicBezTo>
                  <a:cubicBezTo>
                    <a:pt x="6108" y="1076"/>
                    <a:pt x="6377" y="2959"/>
                    <a:pt x="6377" y="5111"/>
                  </a:cubicBezTo>
                  <a:cubicBezTo>
                    <a:pt x="6646" y="6188"/>
                    <a:pt x="6646" y="7264"/>
                    <a:pt x="6646" y="8071"/>
                  </a:cubicBezTo>
                  <a:close/>
                </a:path>
              </a:pathLst>
            </a:custGeom>
            <a:solidFill>
              <a:srgbClr val="4872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4" name="Полилиния: фигура 1363">
              <a:extLst>
                <a:ext uri="{FF2B5EF4-FFF2-40B4-BE49-F238E27FC236}">
                  <a16:creationId xmlns:a16="http://schemas.microsoft.com/office/drawing/2014/main" id="{7F69B2D4-1B3D-BC7C-9326-3D3C245C693F}"/>
                </a:ext>
              </a:extLst>
            </p:cNvPr>
            <p:cNvSpPr/>
            <p:nvPr/>
          </p:nvSpPr>
          <p:spPr>
            <a:xfrm>
              <a:off x="4952091" y="6790568"/>
              <a:ext cx="21431" cy="9389"/>
            </a:xfrm>
            <a:custGeom>
              <a:avLst/>
              <a:gdLst>
                <a:gd name="connsiteX0" fmla="*/ 628 w 21431"/>
                <a:gd name="connsiteY0" fmla="*/ 3551 h 9389"/>
                <a:gd name="connsiteX1" fmla="*/ 1435 w 21431"/>
                <a:gd name="connsiteY1" fmla="*/ 861 h 9389"/>
                <a:gd name="connsiteX2" fmla="*/ 19998 w 21431"/>
                <a:gd name="connsiteY2" fmla="*/ 4358 h 9389"/>
                <a:gd name="connsiteX3" fmla="*/ 20536 w 21431"/>
                <a:gd name="connsiteY3" fmla="*/ 8662 h 9389"/>
                <a:gd name="connsiteX4" fmla="*/ 16500 w 21431"/>
                <a:gd name="connsiteY4" fmla="*/ 7855 h 9389"/>
                <a:gd name="connsiteX5" fmla="*/ 3856 w 21431"/>
                <a:gd name="connsiteY5" fmla="*/ 3282 h 9389"/>
                <a:gd name="connsiteX6" fmla="*/ 628 w 21431"/>
                <a:gd name="connsiteY6" fmla="*/ 3551 h 9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31" h="9389">
                  <a:moveTo>
                    <a:pt x="628" y="3551"/>
                  </a:moveTo>
                  <a:cubicBezTo>
                    <a:pt x="-717" y="1937"/>
                    <a:pt x="359" y="1399"/>
                    <a:pt x="1435" y="861"/>
                  </a:cubicBezTo>
                  <a:cubicBezTo>
                    <a:pt x="6008" y="-1292"/>
                    <a:pt x="16769" y="861"/>
                    <a:pt x="19998" y="4358"/>
                  </a:cubicBezTo>
                  <a:cubicBezTo>
                    <a:pt x="21343" y="5703"/>
                    <a:pt x="22150" y="7317"/>
                    <a:pt x="20536" y="8662"/>
                  </a:cubicBezTo>
                  <a:cubicBezTo>
                    <a:pt x="19190" y="9738"/>
                    <a:pt x="18114" y="9738"/>
                    <a:pt x="16500" y="7855"/>
                  </a:cubicBezTo>
                  <a:cubicBezTo>
                    <a:pt x="13272" y="4089"/>
                    <a:pt x="8698" y="3013"/>
                    <a:pt x="3856" y="3282"/>
                  </a:cubicBezTo>
                  <a:cubicBezTo>
                    <a:pt x="2511" y="3551"/>
                    <a:pt x="1435" y="3551"/>
                    <a:pt x="628" y="3551"/>
                  </a:cubicBezTo>
                  <a:close/>
                </a:path>
              </a:pathLst>
            </a:custGeom>
            <a:solidFill>
              <a:srgbClr val="CFE6A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5" name="Полилиния: фигура 1364">
              <a:extLst>
                <a:ext uri="{FF2B5EF4-FFF2-40B4-BE49-F238E27FC236}">
                  <a16:creationId xmlns:a16="http://schemas.microsoft.com/office/drawing/2014/main" id="{257DC7D8-C233-A6CF-5170-A987CAD7AB36}"/>
                </a:ext>
              </a:extLst>
            </p:cNvPr>
            <p:cNvSpPr/>
            <p:nvPr/>
          </p:nvSpPr>
          <p:spPr>
            <a:xfrm>
              <a:off x="4971820" y="6815702"/>
              <a:ext cx="26902" cy="10699"/>
            </a:xfrm>
            <a:custGeom>
              <a:avLst/>
              <a:gdLst>
                <a:gd name="connsiteX0" fmla="*/ 26903 w 26902"/>
                <a:gd name="connsiteY0" fmla="*/ 10700 h 10699"/>
                <a:gd name="connsiteX1" fmla="*/ 0 w 26902"/>
                <a:gd name="connsiteY1" fmla="*/ 3705 h 10699"/>
                <a:gd name="connsiteX2" fmla="*/ 26903 w 26902"/>
                <a:gd name="connsiteY2" fmla="*/ 10700 h 10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902" h="10699">
                  <a:moveTo>
                    <a:pt x="26903" y="10700"/>
                  </a:moveTo>
                  <a:cubicBezTo>
                    <a:pt x="19370" y="2629"/>
                    <a:pt x="9954" y="2091"/>
                    <a:pt x="0" y="3705"/>
                  </a:cubicBezTo>
                  <a:cubicBezTo>
                    <a:pt x="9685" y="-3290"/>
                    <a:pt x="22060" y="-61"/>
                    <a:pt x="26903" y="10700"/>
                  </a:cubicBezTo>
                  <a:close/>
                </a:path>
              </a:pathLst>
            </a:custGeom>
            <a:solidFill>
              <a:srgbClr val="D0E8A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6" name="Полилиния: фигура 1365">
              <a:extLst>
                <a:ext uri="{FF2B5EF4-FFF2-40B4-BE49-F238E27FC236}">
                  <a16:creationId xmlns:a16="http://schemas.microsoft.com/office/drawing/2014/main" id="{9D63AD79-3279-CFA7-4FD6-2CBBEB538D8E}"/>
                </a:ext>
              </a:extLst>
            </p:cNvPr>
            <p:cNvSpPr/>
            <p:nvPr/>
          </p:nvSpPr>
          <p:spPr>
            <a:xfrm>
              <a:off x="4977469" y="6830000"/>
              <a:ext cx="13451" cy="7700"/>
            </a:xfrm>
            <a:custGeom>
              <a:avLst/>
              <a:gdLst>
                <a:gd name="connsiteX0" fmla="*/ 13451 w 13451"/>
                <a:gd name="connsiteY0" fmla="*/ 7700 h 7700"/>
                <a:gd name="connsiteX1" fmla="*/ 0 w 13451"/>
                <a:gd name="connsiteY1" fmla="*/ 1513 h 7700"/>
                <a:gd name="connsiteX2" fmla="*/ 13451 w 13451"/>
                <a:gd name="connsiteY2" fmla="*/ 7700 h 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51" h="7700">
                  <a:moveTo>
                    <a:pt x="13451" y="7700"/>
                  </a:moveTo>
                  <a:cubicBezTo>
                    <a:pt x="8340" y="5279"/>
                    <a:pt x="4304" y="3396"/>
                    <a:pt x="0" y="1513"/>
                  </a:cubicBezTo>
                  <a:cubicBezTo>
                    <a:pt x="5111" y="-1716"/>
                    <a:pt x="9685" y="168"/>
                    <a:pt x="13451" y="7700"/>
                  </a:cubicBezTo>
                  <a:close/>
                </a:path>
              </a:pathLst>
            </a:custGeom>
            <a:solidFill>
              <a:srgbClr val="CCE5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7" name="Полилиния: фигура 1366">
              <a:extLst>
                <a:ext uri="{FF2B5EF4-FFF2-40B4-BE49-F238E27FC236}">
                  <a16:creationId xmlns:a16="http://schemas.microsoft.com/office/drawing/2014/main" id="{5F03E17C-7DA3-2D3F-76AD-E855F894E601}"/>
                </a:ext>
              </a:extLst>
            </p:cNvPr>
            <p:cNvSpPr/>
            <p:nvPr/>
          </p:nvSpPr>
          <p:spPr>
            <a:xfrm>
              <a:off x="5010290" y="6829659"/>
              <a:ext cx="9934" cy="14229"/>
            </a:xfrm>
            <a:custGeom>
              <a:avLst/>
              <a:gdLst>
                <a:gd name="connsiteX0" fmla="*/ 2421 w 9934"/>
                <a:gd name="connsiteY0" fmla="*/ 240 h 14229"/>
                <a:gd name="connsiteX1" fmla="*/ 8340 w 9934"/>
                <a:gd name="connsiteY1" fmla="*/ 6966 h 14229"/>
                <a:gd name="connsiteX2" fmla="*/ 5381 w 9934"/>
                <a:gd name="connsiteY2" fmla="*/ 14229 h 14229"/>
                <a:gd name="connsiteX3" fmla="*/ 0 w 9934"/>
                <a:gd name="connsiteY3" fmla="*/ 778 h 14229"/>
                <a:gd name="connsiteX4" fmla="*/ 2421 w 9934"/>
                <a:gd name="connsiteY4" fmla="*/ 240 h 14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34" h="14229">
                  <a:moveTo>
                    <a:pt x="2421" y="240"/>
                  </a:moveTo>
                  <a:cubicBezTo>
                    <a:pt x="4304" y="2392"/>
                    <a:pt x="6457" y="4814"/>
                    <a:pt x="8340" y="6966"/>
                  </a:cubicBezTo>
                  <a:cubicBezTo>
                    <a:pt x="11030" y="10463"/>
                    <a:pt x="10492" y="11539"/>
                    <a:pt x="5381" y="14229"/>
                  </a:cubicBezTo>
                  <a:cubicBezTo>
                    <a:pt x="8878" y="7235"/>
                    <a:pt x="2421" y="5083"/>
                    <a:pt x="0" y="778"/>
                  </a:cubicBezTo>
                  <a:cubicBezTo>
                    <a:pt x="538" y="-567"/>
                    <a:pt x="1614" y="240"/>
                    <a:pt x="2421" y="240"/>
                  </a:cubicBezTo>
                  <a:close/>
                </a:path>
              </a:pathLst>
            </a:custGeom>
            <a:solidFill>
              <a:srgbClr val="CFE7A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8" name="Полилиния: фигура 1367">
              <a:extLst>
                <a:ext uri="{FF2B5EF4-FFF2-40B4-BE49-F238E27FC236}">
                  <a16:creationId xmlns:a16="http://schemas.microsoft.com/office/drawing/2014/main" id="{C1076D53-AE10-03A5-8678-B7EDCE37533A}"/>
                </a:ext>
              </a:extLst>
            </p:cNvPr>
            <p:cNvSpPr/>
            <p:nvPr/>
          </p:nvSpPr>
          <p:spPr>
            <a:xfrm>
              <a:off x="5008456" y="6826402"/>
              <a:ext cx="4255" cy="4035"/>
            </a:xfrm>
            <a:custGeom>
              <a:avLst/>
              <a:gdLst>
                <a:gd name="connsiteX0" fmla="*/ 4255 w 4255"/>
                <a:gd name="connsiteY0" fmla="*/ 3497 h 4035"/>
                <a:gd name="connsiteX1" fmla="*/ 1834 w 4255"/>
                <a:gd name="connsiteY1" fmla="*/ 4035 h 4035"/>
                <a:gd name="connsiteX2" fmla="*/ 220 w 4255"/>
                <a:gd name="connsiteY2" fmla="*/ 0 h 4035"/>
                <a:gd name="connsiteX3" fmla="*/ 4255 w 4255"/>
                <a:gd name="connsiteY3" fmla="*/ 3497 h 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55" h="4035">
                  <a:moveTo>
                    <a:pt x="4255" y="3497"/>
                  </a:moveTo>
                  <a:cubicBezTo>
                    <a:pt x="3448" y="3766"/>
                    <a:pt x="2641" y="4035"/>
                    <a:pt x="1834" y="4035"/>
                  </a:cubicBezTo>
                  <a:cubicBezTo>
                    <a:pt x="1027" y="2959"/>
                    <a:pt x="-587" y="2152"/>
                    <a:pt x="220" y="0"/>
                  </a:cubicBezTo>
                  <a:cubicBezTo>
                    <a:pt x="2372" y="538"/>
                    <a:pt x="2910" y="2421"/>
                    <a:pt x="4255" y="3497"/>
                  </a:cubicBezTo>
                  <a:close/>
                </a:path>
              </a:pathLst>
            </a:custGeom>
            <a:solidFill>
              <a:srgbClr val="BFDA8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9" name="Полилиния: фигура 1368">
              <a:extLst>
                <a:ext uri="{FF2B5EF4-FFF2-40B4-BE49-F238E27FC236}">
                  <a16:creationId xmlns:a16="http://schemas.microsoft.com/office/drawing/2014/main" id="{F6467EB0-B625-EE20-9951-1B5CD9235A39}"/>
                </a:ext>
              </a:extLst>
            </p:cNvPr>
            <p:cNvSpPr/>
            <p:nvPr/>
          </p:nvSpPr>
          <p:spPr>
            <a:xfrm>
              <a:off x="4569285" y="7057410"/>
              <a:ext cx="29665" cy="87517"/>
            </a:xfrm>
            <a:custGeom>
              <a:avLst/>
              <a:gdLst>
                <a:gd name="connsiteX0" fmla="*/ 23747 w 29665"/>
                <a:gd name="connsiteY0" fmla="*/ 82944 h 87517"/>
                <a:gd name="connsiteX1" fmla="*/ 21057 w 29665"/>
                <a:gd name="connsiteY1" fmla="*/ 79447 h 87517"/>
                <a:gd name="connsiteX2" fmla="*/ 13793 w 29665"/>
                <a:gd name="connsiteY2" fmla="*/ 67879 h 87517"/>
                <a:gd name="connsiteX3" fmla="*/ 342 w 29665"/>
                <a:gd name="connsiteY3" fmla="*/ 3044 h 87517"/>
                <a:gd name="connsiteX4" fmla="*/ 2494 w 29665"/>
                <a:gd name="connsiteY4" fmla="*/ 85 h 87517"/>
                <a:gd name="connsiteX5" fmla="*/ 3839 w 29665"/>
                <a:gd name="connsiteY5" fmla="*/ 3851 h 87517"/>
                <a:gd name="connsiteX6" fmla="*/ 15946 w 29665"/>
                <a:gd name="connsiteY6" fmla="*/ 63036 h 87517"/>
                <a:gd name="connsiteX7" fmla="*/ 29666 w 29665"/>
                <a:gd name="connsiteY7" fmla="*/ 87518 h 87517"/>
                <a:gd name="connsiteX8" fmla="*/ 23747 w 29665"/>
                <a:gd name="connsiteY8" fmla="*/ 82944 h 87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65" h="87517">
                  <a:moveTo>
                    <a:pt x="23747" y="82944"/>
                  </a:moveTo>
                  <a:cubicBezTo>
                    <a:pt x="22940" y="81868"/>
                    <a:pt x="21864" y="80523"/>
                    <a:pt x="21057" y="79447"/>
                  </a:cubicBezTo>
                  <a:cubicBezTo>
                    <a:pt x="19174" y="75143"/>
                    <a:pt x="16753" y="71376"/>
                    <a:pt x="13793" y="67879"/>
                  </a:cubicBezTo>
                  <a:cubicBezTo>
                    <a:pt x="2763" y="47702"/>
                    <a:pt x="-1272" y="25911"/>
                    <a:pt x="342" y="3044"/>
                  </a:cubicBezTo>
                  <a:cubicBezTo>
                    <a:pt x="342" y="1699"/>
                    <a:pt x="342" y="-453"/>
                    <a:pt x="2494" y="85"/>
                  </a:cubicBezTo>
                  <a:cubicBezTo>
                    <a:pt x="4646" y="354"/>
                    <a:pt x="3570" y="2506"/>
                    <a:pt x="3839" y="3851"/>
                  </a:cubicBezTo>
                  <a:cubicBezTo>
                    <a:pt x="4646" y="24297"/>
                    <a:pt x="7337" y="44474"/>
                    <a:pt x="15946" y="63036"/>
                  </a:cubicBezTo>
                  <a:cubicBezTo>
                    <a:pt x="19174" y="71645"/>
                    <a:pt x="24554" y="78909"/>
                    <a:pt x="29666" y="87518"/>
                  </a:cubicBezTo>
                  <a:cubicBezTo>
                    <a:pt x="26168" y="86442"/>
                    <a:pt x="25361" y="84020"/>
                    <a:pt x="23747" y="82944"/>
                  </a:cubicBezTo>
                  <a:close/>
                </a:path>
              </a:pathLst>
            </a:custGeom>
            <a:solidFill>
              <a:srgbClr val="446F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0" name="Полилиния: фигура 1369">
              <a:extLst>
                <a:ext uri="{FF2B5EF4-FFF2-40B4-BE49-F238E27FC236}">
                  <a16:creationId xmlns:a16="http://schemas.microsoft.com/office/drawing/2014/main" id="{7BF4B343-C543-F575-7F56-29E9C4267EAC}"/>
                </a:ext>
              </a:extLst>
            </p:cNvPr>
            <p:cNvSpPr/>
            <p:nvPr/>
          </p:nvSpPr>
          <p:spPr>
            <a:xfrm>
              <a:off x="4587002" y="7103767"/>
              <a:ext cx="14907" cy="37663"/>
            </a:xfrm>
            <a:custGeom>
              <a:avLst/>
              <a:gdLst>
                <a:gd name="connsiteX0" fmla="*/ 380 w 14907"/>
                <a:gd name="connsiteY0" fmla="*/ 0 h 37663"/>
                <a:gd name="connsiteX1" fmla="*/ 3340 w 14907"/>
                <a:gd name="connsiteY1" fmla="*/ 4304 h 37663"/>
                <a:gd name="connsiteX2" fmla="*/ 12487 w 14907"/>
                <a:gd name="connsiteY2" fmla="*/ 27172 h 37663"/>
                <a:gd name="connsiteX3" fmla="*/ 14908 w 14907"/>
                <a:gd name="connsiteY3" fmla="*/ 37664 h 37663"/>
                <a:gd name="connsiteX4" fmla="*/ 111 w 14907"/>
                <a:gd name="connsiteY4" fmla="*/ 13720 h 37663"/>
                <a:gd name="connsiteX5" fmla="*/ 380 w 14907"/>
                <a:gd name="connsiteY5" fmla="*/ 0 h 37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7" h="37663">
                  <a:moveTo>
                    <a:pt x="380" y="0"/>
                  </a:moveTo>
                  <a:cubicBezTo>
                    <a:pt x="3071" y="269"/>
                    <a:pt x="2802" y="2690"/>
                    <a:pt x="3340" y="4304"/>
                  </a:cubicBezTo>
                  <a:cubicBezTo>
                    <a:pt x="5223" y="12375"/>
                    <a:pt x="8720" y="19908"/>
                    <a:pt x="12487" y="27172"/>
                  </a:cubicBezTo>
                  <a:cubicBezTo>
                    <a:pt x="13832" y="29862"/>
                    <a:pt x="14908" y="32821"/>
                    <a:pt x="14908" y="37664"/>
                  </a:cubicBezTo>
                  <a:cubicBezTo>
                    <a:pt x="8720" y="29324"/>
                    <a:pt x="7106" y="19908"/>
                    <a:pt x="111" y="13720"/>
                  </a:cubicBezTo>
                  <a:cubicBezTo>
                    <a:pt x="-158" y="8878"/>
                    <a:pt x="111" y="4304"/>
                    <a:pt x="380" y="0"/>
                  </a:cubicBezTo>
                  <a:close/>
                </a:path>
              </a:pathLst>
            </a:custGeom>
            <a:solidFill>
              <a:srgbClr val="96BC4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1" name="Полилиния: фигура 1370">
              <a:extLst>
                <a:ext uri="{FF2B5EF4-FFF2-40B4-BE49-F238E27FC236}">
                  <a16:creationId xmlns:a16="http://schemas.microsoft.com/office/drawing/2014/main" id="{0228E9EA-97BB-3745-AE03-766BEA83D116}"/>
                </a:ext>
              </a:extLst>
            </p:cNvPr>
            <p:cNvSpPr/>
            <p:nvPr/>
          </p:nvSpPr>
          <p:spPr>
            <a:xfrm>
              <a:off x="4588459" y="7083590"/>
              <a:ext cx="3497" cy="10222"/>
            </a:xfrm>
            <a:custGeom>
              <a:avLst/>
              <a:gdLst>
                <a:gd name="connsiteX0" fmla="*/ 1076 w 3497"/>
                <a:gd name="connsiteY0" fmla="*/ 0 h 10222"/>
                <a:gd name="connsiteX1" fmla="*/ 3497 w 3497"/>
                <a:gd name="connsiteY1" fmla="*/ 10223 h 10222"/>
                <a:gd name="connsiteX2" fmla="*/ 0 w 3497"/>
                <a:gd name="connsiteY2" fmla="*/ 2421 h 10222"/>
                <a:gd name="connsiteX3" fmla="*/ 1076 w 3497"/>
                <a:gd name="connsiteY3" fmla="*/ 0 h 10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7" h="10222">
                  <a:moveTo>
                    <a:pt x="1076" y="0"/>
                  </a:moveTo>
                  <a:cubicBezTo>
                    <a:pt x="1883" y="3497"/>
                    <a:pt x="2690" y="6726"/>
                    <a:pt x="3497" y="10223"/>
                  </a:cubicBezTo>
                  <a:cubicBezTo>
                    <a:pt x="1076" y="8071"/>
                    <a:pt x="807" y="5111"/>
                    <a:pt x="0" y="2421"/>
                  </a:cubicBezTo>
                  <a:cubicBezTo>
                    <a:pt x="269" y="1614"/>
                    <a:pt x="807" y="807"/>
                    <a:pt x="1076" y="0"/>
                  </a:cubicBezTo>
                  <a:close/>
                </a:path>
              </a:pathLst>
            </a:custGeom>
            <a:solidFill>
              <a:srgbClr val="86AE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2" name="Полилиния: фигура 1371">
              <a:extLst>
                <a:ext uri="{FF2B5EF4-FFF2-40B4-BE49-F238E27FC236}">
                  <a16:creationId xmlns:a16="http://schemas.microsoft.com/office/drawing/2014/main" id="{E1DC6A70-9734-4BA5-B809-773B3D4E3C07}"/>
                </a:ext>
              </a:extLst>
            </p:cNvPr>
            <p:cNvSpPr/>
            <p:nvPr/>
          </p:nvSpPr>
          <p:spPr>
            <a:xfrm>
              <a:off x="4625155" y="7219964"/>
              <a:ext cx="52445" cy="62704"/>
            </a:xfrm>
            <a:custGeom>
              <a:avLst/>
              <a:gdLst>
                <a:gd name="connsiteX0" fmla="*/ 7962 w 52445"/>
                <a:gd name="connsiteY0" fmla="*/ 1636 h 62704"/>
                <a:gd name="connsiteX1" fmla="*/ 31367 w 52445"/>
                <a:gd name="connsiteY1" fmla="*/ 36071 h 62704"/>
                <a:gd name="connsiteX2" fmla="*/ 44280 w 52445"/>
                <a:gd name="connsiteY2" fmla="*/ 51406 h 62704"/>
                <a:gd name="connsiteX3" fmla="*/ 51006 w 52445"/>
                <a:gd name="connsiteY3" fmla="*/ 58131 h 62704"/>
                <a:gd name="connsiteX4" fmla="*/ 51006 w 52445"/>
                <a:gd name="connsiteY4" fmla="*/ 62705 h 62704"/>
                <a:gd name="connsiteX5" fmla="*/ 39169 w 52445"/>
                <a:gd name="connsiteY5" fmla="*/ 54365 h 62704"/>
                <a:gd name="connsiteX6" fmla="*/ 17377 w 52445"/>
                <a:gd name="connsiteY6" fmla="*/ 33919 h 62704"/>
                <a:gd name="connsiteX7" fmla="*/ 2312 w 52445"/>
                <a:gd name="connsiteY7" fmla="*/ 11321 h 62704"/>
                <a:gd name="connsiteX8" fmla="*/ 429 w 52445"/>
                <a:gd name="connsiteY8" fmla="*/ 3788 h 62704"/>
                <a:gd name="connsiteX9" fmla="*/ 5271 w 52445"/>
                <a:gd name="connsiteY9" fmla="*/ 7824 h 62704"/>
                <a:gd name="connsiteX10" fmla="*/ 9307 w 52445"/>
                <a:gd name="connsiteY10" fmla="*/ 13473 h 62704"/>
                <a:gd name="connsiteX11" fmla="*/ 6347 w 52445"/>
                <a:gd name="connsiteY11" fmla="*/ 8900 h 62704"/>
                <a:gd name="connsiteX12" fmla="*/ 5271 w 52445"/>
                <a:gd name="connsiteY12" fmla="*/ 560 h 62704"/>
                <a:gd name="connsiteX13" fmla="*/ 7962 w 52445"/>
                <a:gd name="connsiteY13" fmla="*/ 1636 h 62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2445" h="62704">
                  <a:moveTo>
                    <a:pt x="7962" y="1636"/>
                  </a:moveTo>
                  <a:cubicBezTo>
                    <a:pt x="13073" y="14818"/>
                    <a:pt x="24103" y="24234"/>
                    <a:pt x="31367" y="36071"/>
                  </a:cubicBezTo>
                  <a:cubicBezTo>
                    <a:pt x="34864" y="41990"/>
                    <a:pt x="38630" y="47370"/>
                    <a:pt x="44280" y="51406"/>
                  </a:cubicBezTo>
                  <a:cubicBezTo>
                    <a:pt x="46163" y="54096"/>
                    <a:pt x="48853" y="55710"/>
                    <a:pt x="51006" y="58131"/>
                  </a:cubicBezTo>
                  <a:cubicBezTo>
                    <a:pt x="52351" y="59745"/>
                    <a:pt x="53427" y="61091"/>
                    <a:pt x="51006" y="62705"/>
                  </a:cubicBezTo>
                  <a:cubicBezTo>
                    <a:pt x="45356" y="62436"/>
                    <a:pt x="42666" y="57862"/>
                    <a:pt x="39169" y="54365"/>
                  </a:cubicBezTo>
                  <a:cubicBezTo>
                    <a:pt x="34057" y="45487"/>
                    <a:pt x="24372" y="41183"/>
                    <a:pt x="17377" y="33919"/>
                  </a:cubicBezTo>
                  <a:cubicBezTo>
                    <a:pt x="11190" y="26924"/>
                    <a:pt x="6078" y="19661"/>
                    <a:pt x="2312" y="11321"/>
                  </a:cubicBezTo>
                  <a:cubicBezTo>
                    <a:pt x="1236" y="8900"/>
                    <a:pt x="-916" y="6747"/>
                    <a:pt x="429" y="3788"/>
                  </a:cubicBezTo>
                  <a:cubicBezTo>
                    <a:pt x="3119" y="4057"/>
                    <a:pt x="3926" y="6209"/>
                    <a:pt x="5271" y="7824"/>
                  </a:cubicBezTo>
                  <a:cubicBezTo>
                    <a:pt x="7155" y="9438"/>
                    <a:pt x="7693" y="12397"/>
                    <a:pt x="9307" y="13473"/>
                  </a:cubicBezTo>
                  <a:cubicBezTo>
                    <a:pt x="7962" y="13204"/>
                    <a:pt x="7962" y="10245"/>
                    <a:pt x="6347" y="8900"/>
                  </a:cubicBezTo>
                  <a:cubicBezTo>
                    <a:pt x="4195" y="6209"/>
                    <a:pt x="3119" y="3519"/>
                    <a:pt x="5271" y="560"/>
                  </a:cubicBezTo>
                  <a:cubicBezTo>
                    <a:pt x="6616" y="-516"/>
                    <a:pt x="7424" y="22"/>
                    <a:pt x="7962" y="1636"/>
                  </a:cubicBezTo>
                  <a:close/>
                </a:path>
              </a:pathLst>
            </a:custGeom>
            <a:solidFill>
              <a:srgbClr val="759D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3" name="Полилиния: фигура 1372">
              <a:extLst>
                <a:ext uri="{FF2B5EF4-FFF2-40B4-BE49-F238E27FC236}">
                  <a16:creationId xmlns:a16="http://schemas.microsoft.com/office/drawing/2014/main" id="{15DA7408-810C-36A6-2A81-ABDC1B39AE62}"/>
                </a:ext>
              </a:extLst>
            </p:cNvPr>
            <p:cNvSpPr/>
            <p:nvPr/>
          </p:nvSpPr>
          <p:spPr>
            <a:xfrm>
              <a:off x="4669435" y="7271100"/>
              <a:ext cx="83935" cy="32647"/>
            </a:xfrm>
            <a:custGeom>
              <a:avLst/>
              <a:gdLst>
                <a:gd name="connsiteX0" fmla="*/ 6457 w 83935"/>
                <a:gd name="connsiteY0" fmla="*/ 10761 h 32647"/>
                <a:gd name="connsiteX1" fmla="*/ 5919 w 83935"/>
                <a:gd name="connsiteY1" fmla="*/ 7802 h 32647"/>
                <a:gd name="connsiteX2" fmla="*/ 0 w 83935"/>
                <a:gd name="connsiteY2" fmla="*/ 0 h 32647"/>
                <a:gd name="connsiteX3" fmla="*/ 38202 w 83935"/>
                <a:gd name="connsiteY3" fmla="*/ 19639 h 32647"/>
                <a:gd name="connsiteX4" fmla="*/ 44927 w 83935"/>
                <a:gd name="connsiteY4" fmla="*/ 22329 h 32647"/>
                <a:gd name="connsiteX5" fmla="*/ 83936 w 83935"/>
                <a:gd name="connsiteY5" fmla="*/ 31207 h 32647"/>
                <a:gd name="connsiteX6" fmla="*/ 78824 w 83935"/>
                <a:gd name="connsiteY6" fmla="*/ 32552 h 32647"/>
                <a:gd name="connsiteX7" fmla="*/ 29862 w 83935"/>
                <a:gd name="connsiteY7" fmla="*/ 24481 h 32647"/>
                <a:gd name="connsiteX8" fmla="*/ 23136 w 83935"/>
                <a:gd name="connsiteY8" fmla="*/ 21522 h 32647"/>
                <a:gd name="connsiteX9" fmla="*/ 9685 w 83935"/>
                <a:gd name="connsiteY9" fmla="*/ 14796 h 32647"/>
                <a:gd name="connsiteX10" fmla="*/ 6457 w 83935"/>
                <a:gd name="connsiteY10" fmla="*/ 10761 h 32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935" h="32647">
                  <a:moveTo>
                    <a:pt x="6457" y="10761"/>
                  </a:moveTo>
                  <a:cubicBezTo>
                    <a:pt x="7533" y="9416"/>
                    <a:pt x="7264" y="8878"/>
                    <a:pt x="5919" y="7802"/>
                  </a:cubicBezTo>
                  <a:cubicBezTo>
                    <a:pt x="3497" y="5650"/>
                    <a:pt x="538" y="3766"/>
                    <a:pt x="0" y="0"/>
                  </a:cubicBezTo>
                  <a:cubicBezTo>
                    <a:pt x="11837" y="8340"/>
                    <a:pt x="25557" y="12913"/>
                    <a:pt x="38202" y="19639"/>
                  </a:cubicBezTo>
                  <a:cubicBezTo>
                    <a:pt x="40354" y="20715"/>
                    <a:pt x="42775" y="21791"/>
                    <a:pt x="44927" y="22329"/>
                  </a:cubicBezTo>
                  <a:cubicBezTo>
                    <a:pt x="57840" y="25288"/>
                    <a:pt x="70216" y="31207"/>
                    <a:pt x="83936" y="31207"/>
                  </a:cubicBezTo>
                  <a:cubicBezTo>
                    <a:pt x="82591" y="33090"/>
                    <a:pt x="80708" y="32552"/>
                    <a:pt x="78824" y="32552"/>
                  </a:cubicBezTo>
                  <a:cubicBezTo>
                    <a:pt x="61876" y="33090"/>
                    <a:pt x="45465" y="31476"/>
                    <a:pt x="29862" y="24481"/>
                  </a:cubicBezTo>
                  <a:cubicBezTo>
                    <a:pt x="27710" y="23405"/>
                    <a:pt x="25557" y="22329"/>
                    <a:pt x="23136" y="21522"/>
                  </a:cubicBezTo>
                  <a:cubicBezTo>
                    <a:pt x="18563" y="19101"/>
                    <a:pt x="13989" y="17487"/>
                    <a:pt x="9685" y="14796"/>
                  </a:cubicBezTo>
                  <a:cubicBezTo>
                    <a:pt x="8340" y="13720"/>
                    <a:pt x="6457" y="13182"/>
                    <a:pt x="6457" y="10761"/>
                  </a:cubicBezTo>
                  <a:close/>
                </a:path>
              </a:pathLst>
            </a:custGeom>
            <a:solidFill>
              <a:srgbClr val="6DA2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4" name="Полилиния: фигура 1373">
              <a:extLst>
                <a:ext uri="{FF2B5EF4-FFF2-40B4-BE49-F238E27FC236}">
                  <a16:creationId xmlns:a16="http://schemas.microsoft.com/office/drawing/2014/main" id="{D3EA385B-60AF-8A48-00EB-9ACFE2C57EC1}"/>
                </a:ext>
              </a:extLst>
            </p:cNvPr>
            <p:cNvSpPr/>
            <p:nvPr/>
          </p:nvSpPr>
          <p:spPr>
            <a:xfrm>
              <a:off x="4625853" y="7198014"/>
              <a:ext cx="36875" cy="42686"/>
            </a:xfrm>
            <a:custGeom>
              <a:avLst/>
              <a:gdLst>
                <a:gd name="connsiteX0" fmla="*/ 7264 w 36875"/>
                <a:gd name="connsiteY0" fmla="*/ 23586 h 42686"/>
                <a:gd name="connsiteX1" fmla="*/ 4842 w 36875"/>
                <a:gd name="connsiteY1" fmla="*/ 22510 h 42686"/>
                <a:gd name="connsiteX2" fmla="*/ 2152 w 36875"/>
                <a:gd name="connsiteY2" fmla="*/ 14439 h 42686"/>
                <a:gd name="connsiteX3" fmla="*/ 1076 w 36875"/>
                <a:gd name="connsiteY3" fmla="*/ 9328 h 42686"/>
                <a:gd name="connsiteX4" fmla="*/ 0 w 36875"/>
                <a:gd name="connsiteY4" fmla="*/ 450 h 42686"/>
                <a:gd name="connsiteX5" fmla="*/ 4304 w 36875"/>
                <a:gd name="connsiteY5" fmla="*/ 719 h 42686"/>
                <a:gd name="connsiteX6" fmla="*/ 16410 w 36875"/>
                <a:gd name="connsiteY6" fmla="*/ 21972 h 42686"/>
                <a:gd name="connsiteX7" fmla="*/ 24481 w 36875"/>
                <a:gd name="connsiteY7" fmla="*/ 31388 h 42686"/>
                <a:gd name="connsiteX8" fmla="*/ 20177 w 36875"/>
                <a:gd name="connsiteY8" fmla="*/ 21165 h 42686"/>
                <a:gd name="connsiteX9" fmla="*/ 33359 w 36875"/>
                <a:gd name="connsiteY9" fmla="*/ 36499 h 42686"/>
                <a:gd name="connsiteX10" fmla="*/ 36856 w 36875"/>
                <a:gd name="connsiteY10" fmla="*/ 42687 h 42686"/>
                <a:gd name="connsiteX11" fmla="*/ 32552 w 36875"/>
                <a:gd name="connsiteY11" fmla="*/ 39190 h 42686"/>
                <a:gd name="connsiteX12" fmla="*/ 22598 w 36875"/>
                <a:gd name="connsiteY12" fmla="*/ 33002 h 42686"/>
                <a:gd name="connsiteX13" fmla="*/ 11837 w 36875"/>
                <a:gd name="connsiteY13" fmla="*/ 20896 h 42686"/>
                <a:gd name="connsiteX14" fmla="*/ 5919 w 36875"/>
                <a:gd name="connsiteY14" fmla="*/ 13363 h 42686"/>
                <a:gd name="connsiteX15" fmla="*/ 7264 w 36875"/>
                <a:gd name="connsiteY15" fmla="*/ 23586 h 42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875" h="42686">
                  <a:moveTo>
                    <a:pt x="7264" y="23586"/>
                  </a:moveTo>
                  <a:cubicBezTo>
                    <a:pt x="6457" y="22779"/>
                    <a:pt x="5919" y="22241"/>
                    <a:pt x="4842" y="22510"/>
                  </a:cubicBezTo>
                  <a:cubicBezTo>
                    <a:pt x="2152" y="20358"/>
                    <a:pt x="2690" y="17129"/>
                    <a:pt x="2152" y="14439"/>
                  </a:cubicBezTo>
                  <a:cubicBezTo>
                    <a:pt x="1883" y="12825"/>
                    <a:pt x="3228" y="10673"/>
                    <a:pt x="1076" y="9328"/>
                  </a:cubicBezTo>
                  <a:cubicBezTo>
                    <a:pt x="1883" y="6099"/>
                    <a:pt x="1345" y="3140"/>
                    <a:pt x="0" y="450"/>
                  </a:cubicBezTo>
                  <a:cubicBezTo>
                    <a:pt x="1883" y="-895"/>
                    <a:pt x="2959" y="1257"/>
                    <a:pt x="4304" y="719"/>
                  </a:cubicBezTo>
                  <a:cubicBezTo>
                    <a:pt x="5649" y="9328"/>
                    <a:pt x="12375" y="14977"/>
                    <a:pt x="16410" y="21972"/>
                  </a:cubicBezTo>
                  <a:cubicBezTo>
                    <a:pt x="18294" y="25200"/>
                    <a:pt x="21522" y="28160"/>
                    <a:pt x="24481" y="31388"/>
                  </a:cubicBezTo>
                  <a:cubicBezTo>
                    <a:pt x="24750" y="26814"/>
                    <a:pt x="20984" y="24662"/>
                    <a:pt x="20177" y="21165"/>
                  </a:cubicBezTo>
                  <a:cubicBezTo>
                    <a:pt x="24481" y="26276"/>
                    <a:pt x="29055" y="31388"/>
                    <a:pt x="33359" y="36499"/>
                  </a:cubicBezTo>
                  <a:cubicBezTo>
                    <a:pt x="34435" y="38651"/>
                    <a:pt x="37125" y="39728"/>
                    <a:pt x="36856" y="42687"/>
                  </a:cubicBezTo>
                  <a:cubicBezTo>
                    <a:pt x="34704" y="42418"/>
                    <a:pt x="33897" y="40535"/>
                    <a:pt x="32552" y="39190"/>
                  </a:cubicBezTo>
                  <a:cubicBezTo>
                    <a:pt x="29862" y="36230"/>
                    <a:pt x="27979" y="33271"/>
                    <a:pt x="22598" y="33002"/>
                  </a:cubicBezTo>
                  <a:cubicBezTo>
                    <a:pt x="16949" y="32733"/>
                    <a:pt x="14796" y="25469"/>
                    <a:pt x="11837" y="20896"/>
                  </a:cubicBezTo>
                  <a:cubicBezTo>
                    <a:pt x="9954" y="18206"/>
                    <a:pt x="8340" y="15784"/>
                    <a:pt x="5919" y="13363"/>
                  </a:cubicBezTo>
                  <a:cubicBezTo>
                    <a:pt x="4304" y="17399"/>
                    <a:pt x="7533" y="20358"/>
                    <a:pt x="7264" y="23586"/>
                  </a:cubicBezTo>
                  <a:close/>
                </a:path>
              </a:pathLst>
            </a:custGeom>
            <a:solidFill>
              <a:srgbClr val="78A00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5" name="Полилиния: фигура 1374">
              <a:extLst>
                <a:ext uri="{FF2B5EF4-FFF2-40B4-BE49-F238E27FC236}">
                  <a16:creationId xmlns:a16="http://schemas.microsoft.com/office/drawing/2014/main" id="{94C488C5-E8D3-5C3D-473C-FCDB716B1596}"/>
                </a:ext>
              </a:extLst>
            </p:cNvPr>
            <p:cNvSpPr/>
            <p:nvPr/>
          </p:nvSpPr>
          <p:spPr>
            <a:xfrm>
              <a:off x="4693335" y="7292084"/>
              <a:ext cx="54924" cy="13451"/>
            </a:xfrm>
            <a:custGeom>
              <a:avLst/>
              <a:gdLst>
                <a:gd name="connsiteX0" fmla="*/ 43 w 54924"/>
                <a:gd name="connsiteY0" fmla="*/ 0 h 13451"/>
                <a:gd name="connsiteX1" fmla="*/ 14840 w 54924"/>
                <a:gd name="connsiteY1" fmla="*/ 5650 h 13451"/>
                <a:gd name="connsiteX2" fmla="*/ 48199 w 54924"/>
                <a:gd name="connsiteY2" fmla="*/ 10761 h 13451"/>
                <a:gd name="connsiteX3" fmla="*/ 54924 w 54924"/>
                <a:gd name="connsiteY3" fmla="*/ 11568 h 13451"/>
                <a:gd name="connsiteX4" fmla="*/ 52503 w 54924"/>
                <a:gd name="connsiteY4" fmla="*/ 13451 h 13451"/>
                <a:gd name="connsiteX5" fmla="*/ 2733 w 54924"/>
                <a:gd name="connsiteY5" fmla="*/ 4035 h 13451"/>
                <a:gd name="connsiteX6" fmla="*/ 850 w 54924"/>
                <a:gd name="connsiteY6" fmla="*/ 2690 h 13451"/>
                <a:gd name="connsiteX7" fmla="*/ 43 w 54924"/>
                <a:gd name="connsiteY7" fmla="*/ 0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924" h="13451">
                  <a:moveTo>
                    <a:pt x="43" y="0"/>
                  </a:moveTo>
                  <a:cubicBezTo>
                    <a:pt x="4886" y="1883"/>
                    <a:pt x="9997" y="3497"/>
                    <a:pt x="14840" y="5650"/>
                  </a:cubicBezTo>
                  <a:cubicBezTo>
                    <a:pt x="25601" y="10223"/>
                    <a:pt x="36900" y="9416"/>
                    <a:pt x="48199" y="10761"/>
                  </a:cubicBezTo>
                  <a:cubicBezTo>
                    <a:pt x="50351" y="11030"/>
                    <a:pt x="52772" y="11299"/>
                    <a:pt x="54924" y="11568"/>
                  </a:cubicBezTo>
                  <a:cubicBezTo>
                    <a:pt x="54386" y="12644"/>
                    <a:pt x="53848" y="13451"/>
                    <a:pt x="52503" y="13451"/>
                  </a:cubicBezTo>
                  <a:cubicBezTo>
                    <a:pt x="35555" y="12644"/>
                    <a:pt x="18606" y="11030"/>
                    <a:pt x="2733" y="4035"/>
                  </a:cubicBezTo>
                  <a:cubicBezTo>
                    <a:pt x="2195" y="3766"/>
                    <a:pt x="1388" y="3228"/>
                    <a:pt x="850" y="2690"/>
                  </a:cubicBezTo>
                  <a:cubicBezTo>
                    <a:pt x="850" y="1614"/>
                    <a:pt x="-226" y="1076"/>
                    <a:pt x="43" y="0"/>
                  </a:cubicBezTo>
                  <a:close/>
                </a:path>
              </a:pathLst>
            </a:custGeom>
            <a:solidFill>
              <a:srgbClr val="5484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6" name="Полилиния: фигура 1375">
              <a:extLst>
                <a:ext uri="{FF2B5EF4-FFF2-40B4-BE49-F238E27FC236}">
                  <a16:creationId xmlns:a16="http://schemas.microsoft.com/office/drawing/2014/main" id="{1F4256BC-B81A-1E72-69EF-00EDCB6BCD3B}"/>
                </a:ext>
              </a:extLst>
            </p:cNvPr>
            <p:cNvSpPr/>
            <p:nvPr/>
          </p:nvSpPr>
          <p:spPr>
            <a:xfrm>
              <a:off x="4663198" y="7273522"/>
              <a:ext cx="30941" cy="20983"/>
            </a:xfrm>
            <a:custGeom>
              <a:avLst/>
              <a:gdLst>
                <a:gd name="connsiteX0" fmla="*/ 30181 w 30941"/>
                <a:gd name="connsiteY0" fmla="*/ 18563 h 20983"/>
                <a:gd name="connsiteX1" fmla="*/ 30719 w 30941"/>
                <a:gd name="connsiteY1" fmla="*/ 20984 h 20983"/>
                <a:gd name="connsiteX2" fmla="*/ 1933 w 30941"/>
                <a:gd name="connsiteY2" fmla="*/ 4035 h 20983"/>
                <a:gd name="connsiteX3" fmla="*/ 857 w 30941"/>
                <a:gd name="connsiteY3" fmla="*/ 0 h 20983"/>
                <a:gd name="connsiteX4" fmla="*/ 12425 w 30941"/>
                <a:gd name="connsiteY4" fmla="*/ 8071 h 20983"/>
                <a:gd name="connsiteX5" fmla="*/ 30181 w 30941"/>
                <a:gd name="connsiteY5" fmla="*/ 18563 h 2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941" h="20983">
                  <a:moveTo>
                    <a:pt x="30181" y="18563"/>
                  </a:moveTo>
                  <a:cubicBezTo>
                    <a:pt x="30719" y="19370"/>
                    <a:pt x="31257" y="20177"/>
                    <a:pt x="30719" y="20984"/>
                  </a:cubicBezTo>
                  <a:cubicBezTo>
                    <a:pt x="20496" y="16680"/>
                    <a:pt x="10273" y="12106"/>
                    <a:pt x="1933" y="4035"/>
                  </a:cubicBezTo>
                  <a:cubicBezTo>
                    <a:pt x="588" y="2690"/>
                    <a:pt x="-1026" y="2152"/>
                    <a:pt x="857" y="0"/>
                  </a:cubicBezTo>
                  <a:cubicBezTo>
                    <a:pt x="5431" y="1345"/>
                    <a:pt x="7852" y="6188"/>
                    <a:pt x="12425" y="8071"/>
                  </a:cubicBezTo>
                  <a:cubicBezTo>
                    <a:pt x="17806" y="12913"/>
                    <a:pt x="24800" y="14527"/>
                    <a:pt x="30181" y="18563"/>
                  </a:cubicBezTo>
                  <a:close/>
                </a:path>
              </a:pathLst>
            </a:custGeom>
            <a:solidFill>
              <a:srgbClr val="4975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7" name="Полилиния: фигура 1376">
              <a:extLst>
                <a:ext uri="{FF2B5EF4-FFF2-40B4-BE49-F238E27FC236}">
                  <a16:creationId xmlns:a16="http://schemas.microsoft.com/office/drawing/2014/main" id="{669A84C2-3145-6236-CB96-F1987B951F07}"/>
                </a:ext>
              </a:extLst>
            </p:cNvPr>
            <p:cNvSpPr/>
            <p:nvPr/>
          </p:nvSpPr>
          <p:spPr>
            <a:xfrm>
              <a:off x="4627467" y="7230746"/>
              <a:ext cx="15065" cy="22598"/>
            </a:xfrm>
            <a:custGeom>
              <a:avLst/>
              <a:gdLst>
                <a:gd name="connsiteX0" fmla="*/ 0 w 15065"/>
                <a:gd name="connsiteY0" fmla="*/ 0 h 22598"/>
                <a:gd name="connsiteX1" fmla="*/ 15065 w 15065"/>
                <a:gd name="connsiteY1" fmla="*/ 22598 h 22598"/>
                <a:gd name="connsiteX2" fmla="*/ 14258 w 15065"/>
                <a:gd name="connsiteY2" fmla="*/ 21791 h 22598"/>
                <a:gd name="connsiteX3" fmla="*/ 0 w 15065"/>
                <a:gd name="connsiteY3" fmla="*/ 0 h 22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65" h="22598">
                  <a:moveTo>
                    <a:pt x="0" y="0"/>
                  </a:moveTo>
                  <a:cubicBezTo>
                    <a:pt x="5919" y="6995"/>
                    <a:pt x="10761" y="14527"/>
                    <a:pt x="15065" y="22598"/>
                  </a:cubicBezTo>
                  <a:cubicBezTo>
                    <a:pt x="14796" y="22329"/>
                    <a:pt x="14527" y="21791"/>
                    <a:pt x="14258" y="21791"/>
                  </a:cubicBezTo>
                  <a:cubicBezTo>
                    <a:pt x="4035" y="18294"/>
                    <a:pt x="1345" y="9416"/>
                    <a:pt x="0" y="0"/>
                  </a:cubicBezTo>
                  <a:close/>
                </a:path>
              </a:pathLst>
            </a:custGeom>
            <a:solidFill>
              <a:srgbClr val="97BD5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8" name="Полилиния: фигура 1377">
              <a:extLst>
                <a:ext uri="{FF2B5EF4-FFF2-40B4-BE49-F238E27FC236}">
                  <a16:creationId xmlns:a16="http://schemas.microsoft.com/office/drawing/2014/main" id="{8C82B1E6-7B77-AA29-F5B2-F30D433F8D03}"/>
                </a:ext>
              </a:extLst>
            </p:cNvPr>
            <p:cNvSpPr/>
            <p:nvPr/>
          </p:nvSpPr>
          <p:spPr>
            <a:xfrm>
              <a:off x="4625315" y="7207341"/>
              <a:ext cx="6725" cy="21493"/>
            </a:xfrm>
            <a:custGeom>
              <a:avLst/>
              <a:gdLst>
                <a:gd name="connsiteX0" fmla="*/ 1345 w 6725"/>
                <a:gd name="connsiteY0" fmla="*/ 0 h 21493"/>
                <a:gd name="connsiteX1" fmla="*/ 3766 w 6725"/>
                <a:gd name="connsiteY1" fmla="*/ 4035 h 21493"/>
                <a:gd name="connsiteX2" fmla="*/ 5111 w 6725"/>
                <a:gd name="connsiteY2" fmla="*/ 13451 h 21493"/>
                <a:gd name="connsiteX3" fmla="*/ 6726 w 6725"/>
                <a:gd name="connsiteY3" fmla="*/ 20715 h 21493"/>
                <a:gd name="connsiteX4" fmla="*/ 4304 w 6725"/>
                <a:gd name="connsiteY4" fmla="*/ 21253 h 21493"/>
                <a:gd name="connsiteX5" fmla="*/ 0 w 6725"/>
                <a:gd name="connsiteY5" fmla="*/ 16142 h 21493"/>
                <a:gd name="connsiteX6" fmla="*/ 1345 w 6725"/>
                <a:gd name="connsiteY6" fmla="*/ 0 h 21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5" h="21493">
                  <a:moveTo>
                    <a:pt x="1345" y="0"/>
                  </a:moveTo>
                  <a:cubicBezTo>
                    <a:pt x="4304" y="0"/>
                    <a:pt x="4035" y="2152"/>
                    <a:pt x="3766" y="4035"/>
                  </a:cubicBezTo>
                  <a:cubicBezTo>
                    <a:pt x="3497" y="7264"/>
                    <a:pt x="4304" y="10223"/>
                    <a:pt x="5111" y="13451"/>
                  </a:cubicBezTo>
                  <a:cubicBezTo>
                    <a:pt x="5111" y="16142"/>
                    <a:pt x="5111" y="18563"/>
                    <a:pt x="6726" y="20715"/>
                  </a:cubicBezTo>
                  <a:cubicBezTo>
                    <a:pt x="6188" y="22060"/>
                    <a:pt x="5381" y="21253"/>
                    <a:pt x="4304" y="21253"/>
                  </a:cubicBezTo>
                  <a:cubicBezTo>
                    <a:pt x="2959" y="19639"/>
                    <a:pt x="1345" y="17756"/>
                    <a:pt x="0" y="16142"/>
                  </a:cubicBezTo>
                  <a:cubicBezTo>
                    <a:pt x="269" y="10492"/>
                    <a:pt x="0" y="5111"/>
                    <a:pt x="1345" y="0"/>
                  </a:cubicBezTo>
                  <a:close/>
                </a:path>
              </a:pathLst>
            </a:custGeom>
            <a:solidFill>
              <a:srgbClr val="97BC4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9" name="Полилиния: фигура 1378">
              <a:extLst>
                <a:ext uri="{FF2B5EF4-FFF2-40B4-BE49-F238E27FC236}">
                  <a16:creationId xmlns:a16="http://schemas.microsoft.com/office/drawing/2014/main" id="{4F1AC644-A3B3-9DA2-FABE-760B98CA4937}"/>
                </a:ext>
              </a:extLst>
            </p:cNvPr>
            <p:cNvSpPr/>
            <p:nvPr/>
          </p:nvSpPr>
          <p:spPr>
            <a:xfrm>
              <a:off x="4628812" y="7254152"/>
              <a:ext cx="9146" cy="6994"/>
            </a:xfrm>
            <a:custGeom>
              <a:avLst/>
              <a:gdLst>
                <a:gd name="connsiteX0" fmla="*/ 9147 w 9146"/>
                <a:gd name="connsiteY0" fmla="*/ 6995 h 6994"/>
                <a:gd name="connsiteX1" fmla="*/ 0 w 9146"/>
                <a:gd name="connsiteY1" fmla="*/ 0 h 6994"/>
                <a:gd name="connsiteX2" fmla="*/ 9147 w 9146"/>
                <a:gd name="connsiteY2" fmla="*/ 6995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6" h="6994">
                  <a:moveTo>
                    <a:pt x="9147" y="6995"/>
                  </a:moveTo>
                  <a:cubicBezTo>
                    <a:pt x="6188" y="4573"/>
                    <a:pt x="2959" y="2421"/>
                    <a:pt x="0" y="0"/>
                  </a:cubicBezTo>
                  <a:cubicBezTo>
                    <a:pt x="4573" y="538"/>
                    <a:pt x="7802" y="2421"/>
                    <a:pt x="9147" y="6995"/>
                  </a:cubicBezTo>
                  <a:close/>
                </a:path>
              </a:pathLst>
            </a:custGeom>
            <a:solidFill>
              <a:srgbClr val="5687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0" name="Полилиния: фигура 1379">
              <a:extLst>
                <a:ext uri="{FF2B5EF4-FFF2-40B4-BE49-F238E27FC236}">
                  <a16:creationId xmlns:a16="http://schemas.microsoft.com/office/drawing/2014/main" id="{286F78D4-ABC5-AE9F-B0A5-83A3480F1CED}"/>
                </a:ext>
              </a:extLst>
            </p:cNvPr>
            <p:cNvSpPr/>
            <p:nvPr/>
          </p:nvSpPr>
          <p:spPr>
            <a:xfrm>
              <a:off x="4734001" y="7319863"/>
              <a:ext cx="7532" cy="3190"/>
            </a:xfrm>
            <a:custGeom>
              <a:avLst/>
              <a:gdLst>
                <a:gd name="connsiteX0" fmla="*/ 7533 w 7532"/>
                <a:gd name="connsiteY0" fmla="*/ 2083 h 3190"/>
                <a:gd name="connsiteX1" fmla="*/ 0 w 7532"/>
                <a:gd name="connsiteY1" fmla="*/ 1814 h 3190"/>
                <a:gd name="connsiteX2" fmla="*/ 7533 w 7532"/>
                <a:gd name="connsiteY2" fmla="*/ 2083 h 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32" h="3190">
                  <a:moveTo>
                    <a:pt x="7533" y="2083"/>
                  </a:moveTo>
                  <a:cubicBezTo>
                    <a:pt x="5111" y="2890"/>
                    <a:pt x="2421" y="4235"/>
                    <a:pt x="0" y="1814"/>
                  </a:cubicBezTo>
                  <a:cubicBezTo>
                    <a:pt x="2421" y="200"/>
                    <a:pt x="5111" y="-1414"/>
                    <a:pt x="7533" y="2083"/>
                  </a:cubicBezTo>
                  <a:close/>
                </a:path>
              </a:pathLst>
            </a:custGeom>
            <a:solidFill>
              <a:srgbClr val="BAD6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1" name="Полилиния: фигура 1380">
              <a:extLst>
                <a:ext uri="{FF2B5EF4-FFF2-40B4-BE49-F238E27FC236}">
                  <a16:creationId xmlns:a16="http://schemas.microsoft.com/office/drawing/2014/main" id="{958989B0-7570-590B-B5DA-0AFC51E7B683}"/>
                </a:ext>
              </a:extLst>
            </p:cNvPr>
            <p:cNvSpPr/>
            <p:nvPr/>
          </p:nvSpPr>
          <p:spPr>
            <a:xfrm>
              <a:off x="4918822" y="6830975"/>
              <a:ext cx="3228" cy="4842"/>
            </a:xfrm>
            <a:custGeom>
              <a:avLst/>
              <a:gdLst>
                <a:gd name="connsiteX0" fmla="*/ 0 w 3228"/>
                <a:gd name="connsiteY0" fmla="*/ 0 h 4842"/>
                <a:gd name="connsiteX1" fmla="*/ 3228 w 3228"/>
                <a:gd name="connsiteY1" fmla="*/ 4842 h 4842"/>
                <a:gd name="connsiteX2" fmla="*/ 0 w 3228"/>
                <a:gd name="connsiteY2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28" h="4842">
                  <a:moveTo>
                    <a:pt x="0" y="0"/>
                  </a:moveTo>
                  <a:cubicBezTo>
                    <a:pt x="1614" y="1345"/>
                    <a:pt x="3228" y="2690"/>
                    <a:pt x="3228" y="4842"/>
                  </a:cubicBezTo>
                  <a:cubicBezTo>
                    <a:pt x="1883" y="3497"/>
                    <a:pt x="269" y="2152"/>
                    <a:pt x="0" y="0"/>
                  </a:cubicBezTo>
                  <a:close/>
                </a:path>
              </a:pathLst>
            </a:custGeom>
            <a:solidFill>
              <a:srgbClr val="9ABF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2" name="Полилиния: фигура 1381">
              <a:extLst>
                <a:ext uri="{FF2B5EF4-FFF2-40B4-BE49-F238E27FC236}">
                  <a16:creationId xmlns:a16="http://schemas.microsoft.com/office/drawing/2014/main" id="{745960BE-5544-E705-9269-7480E981A408}"/>
                </a:ext>
              </a:extLst>
            </p:cNvPr>
            <p:cNvSpPr/>
            <p:nvPr/>
          </p:nvSpPr>
          <p:spPr>
            <a:xfrm>
              <a:off x="4460672" y="7111494"/>
              <a:ext cx="7532" cy="4109"/>
            </a:xfrm>
            <a:custGeom>
              <a:avLst/>
              <a:gdLst>
                <a:gd name="connsiteX0" fmla="*/ 7533 w 7532"/>
                <a:gd name="connsiteY0" fmla="*/ 2226 h 4109"/>
                <a:gd name="connsiteX1" fmla="*/ 0 w 7532"/>
                <a:gd name="connsiteY1" fmla="*/ 4109 h 4109"/>
                <a:gd name="connsiteX2" fmla="*/ 7533 w 7532"/>
                <a:gd name="connsiteY2" fmla="*/ 2226 h 4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32" h="4109">
                  <a:moveTo>
                    <a:pt x="7533" y="2226"/>
                  </a:moveTo>
                  <a:cubicBezTo>
                    <a:pt x="4842" y="4109"/>
                    <a:pt x="2421" y="3571"/>
                    <a:pt x="0" y="4109"/>
                  </a:cubicBezTo>
                  <a:cubicBezTo>
                    <a:pt x="2152" y="-1002"/>
                    <a:pt x="2152" y="-1002"/>
                    <a:pt x="7533" y="2226"/>
                  </a:cubicBezTo>
                  <a:close/>
                </a:path>
              </a:pathLst>
            </a:custGeom>
            <a:solidFill>
              <a:srgbClr val="77A81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3" name="Полилиния: фигура 1382">
              <a:extLst>
                <a:ext uri="{FF2B5EF4-FFF2-40B4-BE49-F238E27FC236}">
                  <a16:creationId xmlns:a16="http://schemas.microsoft.com/office/drawing/2014/main" id="{8CB04522-4E4D-5325-3E8E-79F6E602D65A}"/>
                </a:ext>
              </a:extLst>
            </p:cNvPr>
            <p:cNvSpPr/>
            <p:nvPr/>
          </p:nvSpPr>
          <p:spPr>
            <a:xfrm>
              <a:off x="4600296" y="7296389"/>
              <a:ext cx="2690" cy="4035"/>
            </a:xfrm>
            <a:custGeom>
              <a:avLst/>
              <a:gdLst>
                <a:gd name="connsiteX0" fmla="*/ 1614 w 2690"/>
                <a:gd name="connsiteY0" fmla="*/ 4035 h 4035"/>
                <a:gd name="connsiteX1" fmla="*/ 0 w 2690"/>
                <a:gd name="connsiteY1" fmla="*/ 3766 h 4035"/>
                <a:gd name="connsiteX2" fmla="*/ 2690 w 2690"/>
                <a:gd name="connsiteY2" fmla="*/ 0 h 4035"/>
                <a:gd name="connsiteX3" fmla="*/ 1614 w 2690"/>
                <a:gd name="connsiteY3" fmla="*/ 4035 h 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90" h="4035">
                  <a:moveTo>
                    <a:pt x="1614" y="4035"/>
                  </a:moveTo>
                  <a:cubicBezTo>
                    <a:pt x="1076" y="4035"/>
                    <a:pt x="538" y="4035"/>
                    <a:pt x="0" y="3766"/>
                  </a:cubicBezTo>
                  <a:cubicBezTo>
                    <a:pt x="0" y="1883"/>
                    <a:pt x="1614" y="1076"/>
                    <a:pt x="2690" y="0"/>
                  </a:cubicBezTo>
                  <a:cubicBezTo>
                    <a:pt x="2152" y="1345"/>
                    <a:pt x="1883" y="2690"/>
                    <a:pt x="1614" y="4035"/>
                  </a:cubicBezTo>
                  <a:close/>
                </a:path>
              </a:pathLst>
            </a:custGeom>
            <a:solidFill>
              <a:srgbClr val="739C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4" name="Полилиния: фигура 1383">
              <a:extLst>
                <a:ext uri="{FF2B5EF4-FFF2-40B4-BE49-F238E27FC236}">
                  <a16:creationId xmlns:a16="http://schemas.microsoft.com/office/drawing/2014/main" id="{5174DAAB-CD9B-D085-27AB-4F973AEAC90E}"/>
                </a:ext>
              </a:extLst>
            </p:cNvPr>
            <p:cNvSpPr/>
            <p:nvPr/>
          </p:nvSpPr>
          <p:spPr>
            <a:xfrm>
              <a:off x="4659417" y="7234782"/>
              <a:ext cx="49919" cy="33168"/>
            </a:xfrm>
            <a:custGeom>
              <a:avLst/>
              <a:gdLst>
                <a:gd name="connsiteX0" fmla="*/ 3562 w 49919"/>
                <a:gd name="connsiteY0" fmla="*/ 6188 h 33168"/>
                <a:gd name="connsiteX1" fmla="*/ 65 w 49919"/>
                <a:gd name="connsiteY1" fmla="*/ 0 h 33168"/>
                <a:gd name="connsiteX2" fmla="*/ 20780 w 49919"/>
                <a:gd name="connsiteY2" fmla="*/ 15334 h 33168"/>
                <a:gd name="connsiteX3" fmla="*/ 46875 w 49919"/>
                <a:gd name="connsiteY3" fmla="*/ 28786 h 33168"/>
                <a:gd name="connsiteX4" fmla="*/ 49834 w 49919"/>
                <a:gd name="connsiteY4" fmla="*/ 31476 h 33168"/>
                <a:gd name="connsiteX5" fmla="*/ 45799 w 49919"/>
                <a:gd name="connsiteY5" fmla="*/ 32821 h 33168"/>
                <a:gd name="connsiteX6" fmla="*/ 16475 w 49919"/>
                <a:gd name="connsiteY6" fmla="*/ 17487 h 33168"/>
                <a:gd name="connsiteX7" fmla="*/ 3562 w 49919"/>
                <a:gd name="connsiteY7" fmla="*/ 6188 h 33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919" h="33168">
                  <a:moveTo>
                    <a:pt x="3562" y="6188"/>
                  </a:moveTo>
                  <a:cubicBezTo>
                    <a:pt x="2486" y="4035"/>
                    <a:pt x="-473" y="2959"/>
                    <a:pt x="65" y="0"/>
                  </a:cubicBezTo>
                  <a:cubicBezTo>
                    <a:pt x="7059" y="5112"/>
                    <a:pt x="13785" y="10223"/>
                    <a:pt x="20780" y="15334"/>
                  </a:cubicBezTo>
                  <a:cubicBezTo>
                    <a:pt x="28850" y="20984"/>
                    <a:pt x="37190" y="26095"/>
                    <a:pt x="46875" y="28786"/>
                  </a:cubicBezTo>
                  <a:cubicBezTo>
                    <a:pt x="48220" y="29055"/>
                    <a:pt x="50372" y="29593"/>
                    <a:pt x="49834" y="31476"/>
                  </a:cubicBezTo>
                  <a:cubicBezTo>
                    <a:pt x="49296" y="33897"/>
                    <a:pt x="47413" y="33090"/>
                    <a:pt x="45799" y="32821"/>
                  </a:cubicBezTo>
                  <a:cubicBezTo>
                    <a:pt x="34769" y="29862"/>
                    <a:pt x="25353" y="24212"/>
                    <a:pt x="16475" y="17487"/>
                  </a:cubicBezTo>
                  <a:cubicBezTo>
                    <a:pt x="11633" y="13989"/>
                    <a:pt x="6790" y="11030"/>
                    <a:pt x="3562" y="6188"/>
                  </a:cubicBezTo>
                  <a:close/>
                </a:path>
              </a:pathLst>
            </a:custGeom>
            <a:solidFill>
              <a:srgbClr val="769E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5" name="Полилиния: фигура 1384">
              <a:extLst>
                <a:ext uri="{FF2B5EF4-FFF2-40B4-BE49-F238E27FC236}">
                  <a16:creationId xmlns:a16="http://schemas.microsoft.com/office/drawing/2014/main" id="{0570D1E2-FD81-0A02-4B47-012433CFAD83}"/>
                </a:ext>
              </a:extLst>
            </p:cNvPr>
            <p:cNvSpPr/>
            <p:nvPr/>
          </p:nvSpPr>
          <p:spPr>
            <a:xfrm>
              <a:off x="4724316" y="7325120"/>
              <a:ext cx="4573" cy="1639"/>
            </a:xfrm>
            <a:custGeom>
              <a:avLst/>
              <a:gdLst>
                <a:gd name="connsiteX0" fmla="*/ 0 w 4573"/>
                <a:gd name="connsiteY0" fmla="*/ 1399 h 1639"/>
                <a:gd name="connsiteX1" fmla="*/ 4573 w 4573"/>
                <a:gd name="connsiteY1" fmla="*/ 861 h 1639"/>
                <a:gd name="connsiteX2" fmla="*/ 0 w 4573"/>
                <a:gd name="connsiteY2" fmla="*/ 1399 h 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" h="1639">
                  <a:moveTo>
                    <a:pt x="0" y="1399"/>
                  </a:moveTo>
                  <a:cubicBezTo>
                    <a:pt x="1345" y="-215"/>
                    <a:pt x="2959" y="-484"/>
                    <a:pt x="4573" y="861"/>
                  </a:cubicBezTo>
                  <a:cubicBezTo>
                    <a:pt x="2959" y="2206"/>
                    <a:pt x="1345" y="1399"/>
                    <a:pt x="0" y="1399"/>
                  </a:cubicBezTo>
                  <a:close/>
                </a:path>
              </a:pathLst>
            </a:custGeom>
            <a:solidFill>
              <a:srgbClr val="70953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6" name="Полилиния: фигура 1385">
              <a:extLst>
                <a:ext uri="{FF2B5EF4-FFF2-40B4-BE49-F238E27FC236}">
                  <a16:creationId xmlns:a16="http://schemas.microsoft.com/office/drawing/2014/main" id="{4E75C1F4-E345-63ED-97C2-2959DE6AEC66}"/>
                </a:ext>
              </a:extLst>
            </p:cNvPr>
            <p:cNvSpPr/>
            <p:nvPr/>
          </p:nvSpPr>
          <p:spPr>
            <a:xfrm>
              <a:off x="4629889" y="7228056"/>
              <a:ext cx="5918" cy="6725"/>
            </a:xfrm>
            <a:custGeom>
              <a:avLst/>
              <a:gdLst>
                <a:gd name="connsiteX0" fmla="*/ 0 w 5918"/>
                <a:gd name="connsiteY0" fmla="*/ 538 h 6725"/>
                <a:gd name="connsiteX1" fmla="*/ 2421 w 5918"/>
                <a:gd name="connsiteY1" fmla="*/ 0 h 6725"/>
                <a:gd name="connsiteX2" fmla="*/ 5919 w 5918"/>
                <a:gd name="connsiteY2" fmla="*/ 6188 h 6725"/>
                <a:gd name="connsiteX3" fmla="*/ 5381 w 5918"/>
                <a:gd name="connsiteY3" fmla="*/ 6726 h 6725"/>
                <a:gd name="connsiteX4" fmla="*/ 0 w 5918"/>
                <a:gd name="connsiteY4" fmla="*/ 538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8" h="6725">
                  <a:moveTo>
                    <a:pt x="0" y="538"/>
                  </a:moveTo>
                  <a:cubicBezTo>
                    <a:pt x="807" y="269"/>
                    <a:pt x="1614" y="269"/>
                    <a:pt x="2421" y="0"/>
                  </a:cubicBezTo>
                  <a:cubicBezTo>
                    <a:pt x="3497" y="2152"/>
                    <a:pt x="4573" y="4035"/>
                    <a:pt x="5919" y="6188"/>
                  </a:cubicBezTo>
                  <a:cubicBezTo>
                    <a:pt x="5649" y="6457"/>
                    <a:pt x="5649" y="6457"/>
                    <a:pt x="5381" y="6726"/>
                  </a:cubicBezTo>
                  <a:cubicBezTo>
                    <a:pt x="3497" y="4304"/>
                    <a:pt x="1614" y="2421"/>
                    <a:pt x="0" y="538"/>
                  </a:cubicBezTo>
                  <a:close/>
                </a:path>
              </a:pathLst>
            </a:custGeom>
            <a:solidFill>
              <a:srgbClr val="86AC2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7" name="Полилиния: фигура 1386">
              <a:extLst>
                <a:ext uri="{FF2B5EF4-FFF2-40B4-BE49-F238E27FC236}">
                  <a16:creationId xmlns:a16="http://schemas.microsoft.com/office/drawing/2014/main" id="{2A713FA6-3957-D2C3-56BD-F922CF72B894}"/>
                </a:ext>
              </a:extLst>
            </p:cNvPr>
            <p:cNvSpPr/>
            <p:nvPr/>
          </p:nvSpPr>
          <p:spPr>
            <a:xfrm>
              <a:off x="4620707" y="7358628"/>
              <a:ext cx="7298" cy="10935"/>
            </a:xfrm>
            <a:custGeom>
              <a:avLst/>
              <a:gdLst>
                <a:gd name="connsiteX0" fmla="*/ 5953 w 7298"/>
                <a:gd name="connsiteY0" fmla="*/ 174 h 10935"/>
                <a:gd name="connsiteX1" fmla="*/ 2187 w 7298"/>
                <a:gd name="connsiteY1" fmla="*/ 4748 h 10935"/>
                <a:gd name="connsiteX2" fmla="*/ 35 w 7298"/>
                <a:gd name="connsiteY2" fmla="*/ 10397 h 10935"/>
                <a:gd name="connsiteX3" fmla="*/ 842 w 7298"/>
                <a:gd name="connsiteY3" fmla="*/ 10935 h 10935"/>
                <a:gd name="connsiteX4" fmla="*/ 4608 w 7298"/>
                <a:gd name="connsiteY4" fmla="*/ 7438 h 10935"/>
                <a:gd name="connsiteX5" fmla="*/ 7299 w 7298"/>
                <a:gd name="connsiteY5" fmla="*/ 1250 h 10935"/>
                <a:gd name="connsiteX6" fmla="*/ 5953 w 7298"/>
                <a:gd name="connsiteY6" fmla="*/ 174 h 1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98" h="10935">
                  <a:moveTo>
                    <a:pt x="5953" y="174"/>
                  </a:moveTo>
                  <a:cubicBezTo>
                    <a:pt x="4339" y="1250"/>
                    <a:pt x="3263" y="3133"/>
                    <a:pt x="2187" y="4748"/>
                  </a:cubicBezTo>
                  <a:cubicBezTo>
                    <a:pt x="1111" y="6362"/>
                    <a:pt x="-234" y="8245"/>
                    <a:pt x="35" y="10397"/>
                  </a:cubicBezTo>
                  <a:cubicBezTo>
                    <a:pt x="35" y="10666"/>
                    <a:pt x="573" y="10935"/>
                    <a:pt x="842" y="10935"/>
                  </a:cubicBezTo>
                  <a:cubicBezTo>
                    <a:pt x="2725" y="10397"/>
                    <a:pt x="3532" y="8783"/>
                    <a:pt x="4608" y="7438"/>
                  </a:cubicBezTo>
                  <a:cubicBezTo>
                    <a:pt x="5684" y="5555"/>
                    <a:pt x="7299" y="3403"/>
                    <a:pt x="7299" y="1250"/>
                  </a:cubicBezTo>
                  <a:cubicBezTo>
                    <a:pt x="7029" y="443"/>
                    <a:pt x="6491" y="-364"/>
                    <a:pt x="5953" y="17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8" name="Полилиния: фигура 1387">
              <a:extLst>
                <a:ext uri="{FF2B5EF4-FFF2-40B4-BE49-F238E27FC236}">
                  <a16:creationId xmlns:a16="http://schemas.microsoft.com/office/drawing/2014/main" id="{0B46D22B-D0E4-1D99-0DE3-08DECF3534F7}"/>
                </a:ext>
              </a:extLst>
            </p:cNvPr>
            <p:cNvSpPr/>
            <p:nvPr/>
          </p:nvSpPr>
          <p:spPr>
            <a:xfrm>
              <a:off x="4614200" y="7372722"/>
              <a:ext cx="4389" cy="4931"/>
            </a:xfrm>
            <a:custGeom>
              <a:avLst/>
              <a:gdLst>
                <a:gd name="connsiteX0" fmla="*/ 3044 w 4389"/>
                <a:gd name="connsiteY0" fmla="*/ 70 h 4931"/>
                <a:gd name="connsiteX1" fmla="*/ 85 w 4389"/>
                <a:gd name="connsiteY1" fmla="*/ 4105 h 4931"/>
                <a:gd name="connsiteX2" fmla="*/ 892 w 4389"/>
                <a:gd name="connsiteY2" fmla="*/ 4912 h 4931"/>
                <a:gd name="connsiteX3" fmla="*/ 4389 w 4389"/>
                <a:gd name="connsiteY3" fmla="*/ 1146 h 4931"/>
                <a:gd name="connsiteX4" fmla="*/ 3044 w 4389"/>
                <a:gd name="connsiteY4" fmla="*/ 70 h 4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89" h="4931">
                  <a:moveTo>
                    <a:pt x="3044" y="70"/>
                  </a:moveTo>
                  <a:cubicBezTo>
                    <a:pt x="1699" y="608"/>
                    <a:pt x="-453" y="2491"/>
                    <a:pt x="85" y="4105"/>
                  </a:cubicBezTo>
                  <a:cubicBezTo>
                    <a:pt x="85" y="4374"/>
                    <a:pt x="354" y="4643"/>
                    <a:pt x="892" y="4912"/>
                  </a:cubicBezTo>
                  <a:cubicBezTo>
                    <a:pt x="2775" y="5181"/>
                    <a:pt x="4120" y="2491"/>
                    <a:pt x="4389" y="1146"/>
                  </a:cubicBezTo>
                  <a:cubicBezTo>
                    <a:pt x="4389" y="339"/>
                    <a:pt x="3582" y="-199"/>
                    <a:pt x="3044" y="7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9" name="Полилиния: фигура 1388">
              <a:extLst>
                <a:ext uri="{FF2B5EF4-FFF2-40B4-BE49-F238E27FC236}">
                  <a16:creationId xmlns:a16="http://schemas.microsoft.com/office/drawing/2014/main" id="{FB6183BD-58FF-B8C4-F498-808675CDFC28}"/>
                </a:ext>
              </a:extLst>
            </p:cNvPr>
            <p:cNvSpPr/>
            <p:nvPr/>
          </p:nvSpPr>
          <p:spPr>
            <a:xfrm>
              <a:off x="4547449" y="7276456"/>
              <a:ext cx="9802" cy="27263"/>
            </a:xfrm>
            <a:custGeom>
              <a:avLst/>
              <a:gdLst>
                <a:gd name="connsiteX0" fmla="*/ 8458 w 9802"/>
                <a:gd name="connsiteY0" fmla="*/ 293 h 27263"/>
                <a:gd name="connsiteX1" fmla="*/ 2270 w 9802"/>
                <a:gd name="connsiteY1" fmla="*/ 12668 h 27263"/>
                <a:gd name="connsiteX2" fmla="*/ 387 w 9802"/>
                <a:gd name="connsiteY2" fmla="*/ 26658 h 27263"/>
                <a:gd name="connsiteX3" fmla="*/ 2001 w 9802"/>
                <a:gd name="connsiteY3" fmla="*/ 26658 h 27263"/>
                <a:gd name="connsiteX4" fmla="*/ 5498 w 9802"/>
                <a:gd name="connsiteY4" fmla="*/ 13745 h 27263"/>
                <a:gd name="connsiteX5" fmla="*/ 9803 w 9802"/>
                <a:gd name="connsiteY5" fmla="*/ 562 h 27263"/>
                <a:gd name="connsiteX6" fmla="*/ 8458 w 9802"/>
                <a:gd name="connsiteY6" fmla="*/ 293 h 2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02" h="27263">
                  <a:moveTo>
                    <a:pt x="8458" y="293"/>
                  </a:moveTo>
                  <a:cubicBezTo>
                    <a:pt x="5498" y="3791"/>
                    <a:pt x="3884" y="8364"/>
                    <a:pt x="2270" y="12668"/>
                  </a:cubicBezTo>
                  <a:cubicBezTo>
                    <a:pt x="656" y="16973"/>
                    <a:pt x="-689" y="22084"/>
                    <a:pt x="387" y="26658"/>
                  </a:cubicBezTo>
                  <a:cubicBezTo>
                    <a:pt x="656" y="27465"/>
                    <a:pt x="1732" y="27465"/>
                    <a:pt x="2001" y="26658"/>
                  </a:cubicBezTo>
                  <a:cubicBezTo>
                    <a:pt x="3615" y="22622"/>
                    <a:pt x="4422" y="18049"/>
                    <a:pt x="5498" y="13745"/>
                  </a:cubicBezTo>
                  <a:cubicBezTo>
                    <a:pt x="6843" y="9440"/>
                    <a:pt x="8996" y="5136"/>
                    <a:pt x="9803" y="562"/>
                  </a:cubicBezTo>
                  <a:cubicBezTo>
                    <a:pt x="9803" y="24"/>
                    <a:pt x="8996" y="-245"/>
                    <a:pt x="8458" y="29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0" name="Полилиния: фигура 1389">
              <a:extLst>
                <a:ext uri="{FF2B5EF4-FFF2-40B4-BE49-F238E27FC236}">
                  <a16:creationId xmlns:a16="http://schemas.microsoft.com/office/drawing/2014/main" id="{E7737CC3-30A2-C301-BB37-A9B0904C180D}"/>
                </a:ext>
              </a:extLst>
            </p:cNvPr>
            <p:cNvSpPr/>
            <p:nvPr/>
          </p:nvSpPr>
          <p:spPr>
            <a:xfrm>
              <a:off x="4545238" y="7307582"/>
              <a:ext cx="3337" cy="11001"/>
            </a:xfrm>
            <a:custGeom>
              <a:avLst/>
              <a:gdLst>
                <a:gd name="connsiteX0" fmla="*/ 1522 w 3337"/>
                <a:gd name="connsiteY0" fmla="*/ 644 h 11001"/>
                <a:gd name="connsiteX1" fmla="*/ 177 w 3337"/>
                <a:gd name="connsiteY1" fmla="*/ 5756 h 11001"/>
                <a:gd name="connsiteX2" fmla="*/ 446 w 3337"/>
                <a:gd name="connsiteY2" fmla="*/ 10598 h 11001"/>
                <a:gd name="connsiteX3" fmla="*/ 1791 w 3337"/>
                <a:gd name="connsiteY3" fmla="*/ 10598 h 11001"/>
                <a:gd name="connsiteX4" fmla="*/ 3136 w 3337"/>
                <a:gd name="connsiteY4" fmla="*/ 5756 h 11001"/>
                <a:gd name="connsiteX5" fmla="*/ 3136 w 3337"/>
                <a:gd name="connsiteY5" fmla="*/ 375 h 11001"/>
                <a:gd name="connsiteX6" fmla="*/ 1522 w 3337"/>
                <a:gd name="connsiteY6" fmla="*/ 644 h 11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7" h="11001">
                  <a:moveTo>
                    <a:pt x="1522" y="644"/>
                  </a:moveTo>
                  <a:cubicBezTo>
                    <a:pt x="715" y="2258"/>
                    <a:pt x="446" y="4141"/>
                    <a:pt x="177" y="5756"/>
                  </a:cubicBezTo>
                  <a:cubicBezTo>
                    <a:pt x="-92" y="7370"/>
                    <a:pt x="-92" y="8984"/>
                    <a:pt x="446" y="10598"/>
                  </a:cubicBezTo>
                  <a:cubicBezTo>
                    <a:pt x="715" y="11136"/>
                    <a:pt x="1522" y="11136"/>
                    <a:pt x="1791" y="10598"/>
                  </a:cubicBezTo>
                  <a:cubicBezTo>
                    <a:pt x="2867" y="9253"/>
                    <a:pt x="2867" y="7370"/>
                    <a:pt x="3136" y="5756"/>
                  </a:cubicBezTo>
                  <a:cubicBezTo>
                    <a:pt x="3405" y="4141"/>
                    <a:pt x="3405" y="2258"/>
                    <a:pt x="3136" y="375"/>
                  </a:cubicBezTo>
                  <a:cubicBezTo>
                    <a:pt x="2867" y="-163"/>
                    <a:pt x="1791" y="-163"/>
                    <a:pt x="1522" y="64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1" name="Полилиния: фигура 1390">
              <a:extLst>
                <a:ext uri="{FF2B5EF4-FFF2-40B4-BE49-F238E27FC236}">
                  <a16:creationId xmlns:a16="http://schemas.microsoft.com/office/drawing/2014/main" id="{48A26DFF-13A9-5D43-D916-F6FA7BB37746}"/>
                </a:ext>
              </a:extLst>
            </p:cNvPr>
            <p:cNvSpPr/>
            <p:nvPr/>
          </p:nvSpPr>
          <p:spPr>
            <a:xfrm>
              <a:off x="4452610" y="6972751"/>
              <a:ext cx="65363" cy="78017"/>
            </a:xfrm>
            <a:custGeom>
              <a:avLst/>
              <a:gdLst>
                <a:gd name="connsiteX0" fmla="*/ 59983 w 65363"/>
                <a:gd name="connsiteY0" fmla="*/ 59455 h 78017"/>
                <a:gd name="connsiteX1" fmla="*/ 46801 w 65363"/>
                <a:gd name="connsiteY1" fmla="*/ 42775 h 78017"/>
                <a:gd name="connsiteX2" fmla="*/ 40614 w 65363"/>
                <a:gd name="connsiteY2" fmla="*/ 30938 h 78017"/>
                <a:gd name="connsiteX3" fmla="*/ 40345 w 65363"/>
                <a:gd name="connsiteY3" fmla="*/ 15065 h 78017"/>
                <a:gd name="connsiteX4" fmla="*/ 37385 w 65363"/>
                <a:gd name="connsiteY4" fmla="*/ 3497 h 78017"/>
                <a:gd name="connsiteX5" fmla="*/ 32543 w 65363"/>
                <a:gd name="connsiteY5" fmla="*/ 0 h 78017"/>
                <a:gd name="connsiteX6" fmla="*/ 31198 w 65363"/>
                <a:gd name="connsiteY6" fmla="*/ 538 h 78017"/>
                <a:gd name="connsiteX7" fmla="*/ 31467 w 65363"/>
                <a:gd name="connsiteY7" fmla="*/ 1883 h 78017"/>
                <a:gd name="connsiteX8" fmla="*/ 36040 w 65363"/>
                <a:gd name="connsiteY8" fmla="*/ 8071 h 78017"/>
                <a:gd name="connsiteX9" fmla="*/ 37116 w 65363"/>
                <a:gd name="connsiteY9" fmla="*/ 16142 h 78017"/>
                <a:gd name="connsiteX10" fmla="*/ 27700 w 65363"/>
                <a:gd name="connsiteY10" fmla="*/ 18294 h 78017"/>
                <a:gd name="connsiteX11" fmla="*/ 37654 w 65363"/>
                <a:gd name="connsiteY11" fmla="*/ 19639 h 78017"/>
                <a:gd name="connsiteX12" fmla="*/ 37385 w 65363"/>
                <a:gd name="connsiteY12" fmla="*/ 28786 h 78017"/>
                <a:gd name="connsiteX13" fmla="*/ 40345 w 65363"/>
                <a:gd name="connsiteY13" fmla="*/ 41699 h 78017"/>
                <a:gd name="connsiteX14" fmla="*/ 40076 w 65363"/>
                <a:gd name="connsiteY14" fmla="*/ 42775 h 78017"/>
                <a:gd name="connsiteX15" fmla="*/ 35233 w 65363"/>
                <a:gd name="connsiteY15" fmla="*/ 42775 h 78017"/>
                <a:gd name="connsiteX16" fmla="*/ 1336 w 65363"/>
                <a:gd name="connsiteY16" fmla="*/ 26364 h 78017"/>
                <a:gd name="connsiteX17" fmla="*/ 260 w 65363"/>
                <a:gd name="connsiteY17" fmla="*/ 28786 h 78017"/>
                <a:gd name="connsiteX18" fmla="*/ 3219 w 65363"/>
                <a:gd name="connsiteY18" fmla="*/ 32014 h 78017"/>
                <a:gd name="connsiteX19" fmla="*/ 23127 w 65363"/>
                <a:gd name="connsiteY19" fmla="*/ 42506 h 78017"/>
                <a:gd name="connsiteX20" fmla="*/ 44380 w 65363"/>
                <a:gd name="connsiteY20" fmla="*/ 45465 h 78017"/>
                <a:gd name="connsiteX21" fmla="*/ 55410 w 65363"/>
                <a:gd name="connsiteY21" fmla="*/ 56764 h 78017"/>
                <a:gd name="connsiteX22" fmla="*/ 61867 w 65363"/>
                <a:gd name="connsiteY22" fmla="*/ 78017 h 78017"/>
                <a:gd name="connsiteX23" fmla="*/ 65095 w 65363"/>
                <a:gd name="connsiteY23" fmla="*/ 77210 h 78017"/>
                <a:gd name="connsiteX24" fmla="*/ 65364 w 65363"/>
                <a:gd name="connsiteY24" fmla="*/ 73713 h 78017"/>
                <a:gd name="connsiteX25" fmla="*/ 59983 w 65363"/>
                <a:gd name="connsiteY25" fmla="*/ 59455 h 7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363" h="78017">
                  <a:moveTo>
                    <a:pt x="59983" y="59455"/>
                  </a:moveTo>
                  <a:cubicBezTo>
                    <a:pt x="57024" y="52729"/>
                    <a:pt x="52989" y="46810"/>
                    <a:pt x="46801" y="42775"/>
                  </a:cubicBezTo>
                  <a:cubicBezTo>
                    <a:pt x="42497" y="40085"/>
                    <a:pt x="40345" y="36049"/>
                    <a:pt x="40614" y="30938"/>
                  </a:cubicBezTo>
                  <a:cubicBezTo>
                    <a:pt x="40883" y="25557"/>
                    <a:pt x="40614" y="20446"/>
                    <a:pt x="40345" y="15065"/>
                  </a:cubicBezTo>
                  <a:cubicBezTo>
                    <a:pt x="40076" y="11030"/>
                    <a:pt x="38999" y="7264"/>
                    <a:pt x="37385" y="3497"/>
                  </a:cubicBezTo>
                  <a:cubicBezTo>
                    <a:pt x="36578" y="1614"/>
                    <a:pt x="34964" y="0"/>
                    <a:pt x="32543" y="0"/>
                  </a:cubicBezTo>
                  <a:cubicBezTo>
                    <a:pt x="32005" y="0"/>
                    <a:pt x="31467" y="269"/>
                    <a:pt x="31198" y="538"/>
                  </a:cubicBezTo>
                  <a:cubicBezTo>
                    <a:pt x="30929" y="807"/>
                    <a:pt x="31198" y="1883"/>
                    <a:pt x="31467" y="1883"/>
                  </a:cubicBezTo>
                  <a:cubicBezTo>
                    <a:pt x="34426" y="2959"/>
                    <a:pt x="34964" y="5650"/>
                    <a:pt x="36040" y="8071"/>
                  </a:cubicBezTo>
                  <a:cubicBezTo>
                    <a:pt x="37116" y="10761"/>
                    <a:pt x="37923" y="13451"/>
                    <a:pt x="37116" y="16142"/>
                  </a:cubicBezTo>
                  <a:cubicBezTo>
                    <a:pt x="30391" y="16411"/>
                    <a:pt x="30122" y="16680"/>
                    <a:pt x="27700" y="18294"/>
                  </a:cubicBezTo>
                  <a:cubicBezTo>
                    <a:pt x="30929" y="20446"/>
                    <a:pt x="34426" y="19101"/>
                    <a:pt x="37654" y="19639"/>
                  </a:cubicBezTo>
                  <a:cubicBezTo>
                    <a:pt x="37654" y="22867"/>
                    <a:pt x="37654" y="25826"/>
                    <a:pt x="37385" y="28786"/>
                  </a:cubicBezTo>
                  <a:cubicBezTo>
                    <a:pt x="37116" y="33359"/>
                    <a:pt x="37923" y="37933"/>
                    <a:pt x="40345" y="41699"/>
                  </a:cubicBezTo>
                  <a:cubicBezTo>
                    <a:pt x="40614" y="41968"/>
                    <a:pt x="40345" y="42237"/>
                    <a:pt x="40076" y="42775"/>
                  </a:cubicBezTo>
                  <a:cubicBezTo>
                    <a:pt x="38461" y="43582"/>
                    <a:pt x="36847" y="43044"/>
                    <a:pt x="35233" y="42775"/>
                  </a:cubicBezTo>
                  <a:cubicBezTo>
                    <a:pt x="22589" y="40085"/>
                    <a:pt x="11559" y="34166"/>
                    <a:pt x="1336" y="26364"/>
                  </a:cubicBezTo>
                  <a:cubicBezTo>
                    <a:pt x="-9" y="27979"/>
                    <a:pt x="-278" y="28248"/>
                    <a:pt x="260" y="28786"/>
                  </a:cubicBezTo>
                  <a:cubicBezTo>
                    <a:pt x="1336" y="29862"/>
                    <a:pt x="2143" y="31207"/>
                    <a:pt x="3219" y="32014"/>
                  </a:cubicBezTo>
                  <a:cubicBezTo>
                    <a:pt x="9676" y="35780"/>
                    <a:pt x="15863" y="40354"/>
                    <a:pt x="23127" y="42506"/>
                  </a:cubicBezTo>
                  <a:cubicBezTo>
                    <a:pt x="30122" y="44658"/>
                    <a:pt x="36847" y="48156"/>
                    <a:pt x="44380" y="45465"/>
                  </a:cubicBezTo>
                  <a:cubicBezTo>
                    <a:pt x="49491" y="48156"/>
                    <a:pt x="52989" y="51922"/>
                    <a:pt x="55410" y="56764"/>
                  </a:cubicBezTo>
                  <a:cubicBezTo>
                    <a:pt x="58907" y="63221"/>
                    <a:pt x="62136" y="69947"/>
                    <a:pt x="61867" y="78017"/>
                  </a:cubicBezTo>
                  <a:cubicBezTo>
                    <a:pt x="63212" y="77748"/>
                    <a:pt x="64019" y="77479"/>
                    <a:pt x="65095" y="77210"/>
                  </a:cubicBezTo>
                  <a:cubicBezTo>
                    <a:pt x="65095" y="76134"/>
                    <a:pt x="65095" y="74789"/>
                    <a:pt x="65364" y="73713"/>
                  </a:cubicBezTo>
                  <a:cubicBezTo>
                    <a:pt x="64019" y="69409"/>
                    <a:pt x="62136" y="64297"/>
                    <a:pt x="59983" y="5945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2" name="Полилиния: фигура 1391">
              <a:extLst>
                <a:ext uri="{FF2B5EF4-FFF2-40B4-BE49-F238E27FC236}">
                  <a16:creationId xmlns:a16="http://schemas.microsoft.com/office/drawing/2014/main" id="{E3414CDD-5915-1CCB-AE1D-6B6CCB7504FF}"/>
                </a:ext>
              </a:extLst>
            </p:cNvPr>
            <p:cNvSpPr/>
            <p:nvPr/>
          </p:nvSpPr>
          <p:spPr>
            <a:xfrm>
              <a:off x="4861139" y="7261643"/>
              <a:ext cx="127091" cy="79673"/>
            </a:xfrm>
            <a:custGeom>
              <a:avLst/>
              <a:gdLst>
                <a:gd name="connsiteX0" fmla="*/ 110681 w 127091"/>
                <a:gd name="connsiteY0" fmla="*/ 39050 h 79673"/>
                <a:gd name="connsiteX1" fmla="*/ 102610 w 127091"/>
                <a:gd name="connsiteY1" fmla="*/ 34208 h 79673"/>
                <a:gd name="connsiteX2" fmla="*/ 108529 w 127091"/>
                <a:gd name="connsiteY2" fmla="*/ 35284 h 79673"/>
                <a:gd name="connsiteX3" fmla="*/ 112564 w 127091"/>
                <a:gd name="connsiteY3" fmla="*/ 35553 h 79673"/>
                <a:gd name="connsiteX4" fmla="*/ 113909 w 127091"/>
                <a:gd name="connsiteY4" fmla="*/ 33401 h 79673"/>
                <a:gd name="connsiteX5" fmla="*/ 102072 w 127091"/>
                <a:gd name="connsiteY5" fmla="*/ 30441 h 79673"/>
                <a:gd name="connsiteX6" fmla="*/ 75169 w 127091"/>
                <a:gd name="connsiteY6" fmla="*/ 27482 h 79673"/>
                <a:gd name="connsiteX7" fmla="*/ 72210 w 127091"/>
                <a:gd name="connsiteY7" fmla="*/ 27482 h 79673"/>
                <a:gd name="connsiteX8" fmla="*/ 54993 w 127091"/>
                <a:gd name="connsiteY8" fmla="*/ 30711 h 79673"/>
                <a:gd name="connsiteX9" fmla="*/ 43963 w 127091"/>
                <a:gd name="connsiteY9" fmla="*/ 33939 h 79673"/>
                <a:gd name="connsiteX10" fmla="*/ 41003 w 127091"/>
                <a:gd name="connsiteY10" fmla="*/ 33401 h 79673"/>
                <a:gd name="connsiteX11" fmla="*/ 49343 w 127091"/>
                <a:gd name="connsiteY11" fmla="*/ 27751 h 79673"/>
                <a:gd name="connsiteX12" fmla="*/ 57414 w 127091"/>
                <a:gd name="connsiteY12" fmla="*/ 20757 h 79673"/>
                <a:gd name="connsiteX13" fmla="*/ 67099 w 127091"/>
                <a:gd name="connsiteY13" fmla="*/ 10534 h 79673"/>
                <a:gd name="connsiteX14" fmla="*/ 74631 w 127091"/>
                <a:gd name="connsiteY14" fmla="*/ 4346 h 79673"/>
                <a:gd name="connsiteX15" fmla="*/ 76515 w 127091"/>
                <a:gd name="connsiteY15" fmla="*/ 2194 h 79673"/>
                <a:gd name="connsiteX16" fmla="*/ 76515 w 127091"/>
                <a:gd name="connsiteY16" fmla="*/ 311 h 79673"/>
                <a:gd name="connsiteX17" fmla="*/ 74631 w 127091"/>
                <a:gd name="connsiteY17" fmla="*/ 311 h 79673"/>
                <a:gd name="connsiteX18" fmla="*/ 66830 w 127091"/>
                <a:gd name="connsiteY18" fmla="*/ 6767 h 79673"/>
                <a:gd name="connsiteX19" fmla="*/ 54454 w 127091"/>
                <a:gd name="connsiteY19" fmla="*/ 19680 h 79673"/>
                <a:gd name="connsiteX20" fmla="*/ 47460 w 127091"/>
                <a:gd name="connsiteY20" fmla="*/ 25330 h 79673"/>
                <a:gd name="connsiteX21" fmla="*/ 42079 w 127091"/>
                <a:gd name="connsiteY21" fmla="*/ 28289 h 79673"/>
                <a:gd name="connsiteX22" fmla="*/ 31318 w 127091"/>
                <a:gd name="connsiteY22" fmla="*/ 35553 h 79673"/>
                <a:gd name="connsiteX23" fmla="*/ 22710 w 127091"/>
                <a:gd name="connsiteY23" fmla="*/ 37705 h 79673"/>
                <a:gd name="connsiteX24" fmla="*/ 7106 w 127091"/>
                <a:gd name="connsiteY24" fmla="*/ 35015 h 79673"/>
                <a:gd name="connsiteX25" fmla="*/ 1188 w 127091"/>
                <a:gd name="connsiteY25" fmla="*/ 33670 h 79673"/>
                <a:gd name="connsiteX26" fmla="*/ 111 w 127091"/>
                <a:gd name="connsiteY26" fmla="*/ 34746 h 79673"/>
                <a:gd name="connsiteX27" fmla="*/ 380 w 127091"/>
                <a:gd name="connsiteY27" fmla="*/ 36360 h 79673"/>
                <a:gd name="connsiteX28" fmla="*/ 2802 w 127091"/>
                <a:gd name="connsiteY28" fmla="*/ 37705 h 79673"/>
                <a:gd name="connsiteX29" fmla="*/ 14370 w 127091"/>
                <a:gd name="connsiteY29" fmla="*/ 41202 h 79673"/>
                <a:gd name="connsiteX30" fmla="*/ 14908 w 127091"/>
                <a:gd name="connsiteY30" fmla="*/ 44162 h 79673"/>
                <a:gd name="connsiteX31" fmla="*/ 20288 w 127091"/>
                <a:gd name="connsiteY31" fmla="*/ 56537 h 79673"/>
                <a:gd name="connsiteX32" fmla="*/ 31318 w 127091"/>
                <a:gd name="connsiteY32" fmla="*/ 68643 h 79673"/>
                <a:gd name="connsiteX33" fmla="*/ 44232 w 127091"/>
                <a:gd name="connsiteY33" fmla="*/ 78866 h 79673"/>
                <a:gd name="connsiteX34" fmla="*/ 45846 w 127091"/>
                <a:gd name="connsiteY34" fmla="*/ 79673 h 79673"/>
                <a:gd name="connsiteX35" fmla="*/ 47729 w 127091"/>
                <a:gd name="connsiteY35" fmla="*/ 78866 h 79673"/>
                <a:gd name="connsiteX36" fmla="*/ 47460 w 127091"/>
                <a:gd name="connsiteY36" fmla="*/ 77521 h 79673"/>
                <a:gd name="connsiteX37" fmla="*/ 39389 w 127091"/>
                <a:gd name="connsiteY37" fmla="*/ 71333 h 79673"/>
                <a:gd name="connsiteX38" fmla="*/ 25131 w 127091"/>
                <a:gd name="connsiteY38" fmla="*/ 57613 h 79673"/>
                <a:gd name="connsiteX39" fmla="*/ 19750 w 127091"/>
                <a:gd name="connsiteY39" fmla="*/ 47121 h 79673"/>
                <a:gd name="connsiteX40" fmla="*/ 20019 w 127091"/>
                <a:gd name="connsiteY40" fmla="*/ 41740 h 79673"/>
                <a:gd name="connsiteX41" fmla="*/ 24055 w 127091"/>
                <a:gd name="connsiteY41" fmla="*/ 40933 h 79673"/>
                <a:gd name="connsiteX42" fmla="*/ 29166 w 127091"/>
                <a:gd name="connsiteY42" fmla="*/ 40126 h 79673"/>
                <a:gd name="connsiteX43" fmla="*/ 53916 w 127091"/>
                <a:gd name="connsiteY43" fmla="*/ 34208 h 79673"/>
                <a:gd name="connsiteX44" fmla="*/ 60642 w 127091"/>
                <a:gd name="connsiteY44" fmla="*/ 36091 h 79673"/>
                <a:gd name="connsiteX45" fmla="*/ 64946 w 127091"/>
                <a:gd name="connsiteY45" fmla="*/ 40664 h 79673"/>
                <a:gd name="connsiteX46" fmla="*/ 68713 w 127091"/>
                <a:gd name="connsiteY46" fmla="*/ 48466 h 79673"/>
                <a:gd name="connsiteX47" fmla="*/ 70865 w 127091"/>
                <a:gd name="connsiteY47" fmla="*/ 53309 h 79673"/>
                <a:gd name="connsiteX48" fmla="*/ 73286 w 127091"/>
                <a:gd name="connsiteY48" fmla="*/ 47659 h 79673"/>
                <a:gd name="connsiteX49" fmla="*/ 88083 w 127091"/>
                <a:gd name="connsiteY49" fmla="*/ 56537 h 79673"/>
                <a:gd name="connsiteX50" fmla="*/ 105031 w 127091"/>
                <a:gd name="connsiteY50" fmla="*/ 64070 h 79673"/>
                <a:gd name="connsiteX51" fmla="*/ 104762 w 127091"/>
                <a:gd name="connsiteY51" fmla="*/ 61379 h 79673"/>
                <a:gd name="connsiteX52" fmla="*/ 100458 w 127091"/>
                <a:gd name="connsiteY52" fmla="*/ 58689 h 79673"/>
                <a:gd name="connsiteX53" fmla="*/ 85661 w 127091"/>
                <a:gd name="connsiteY53" fmla="*/ 51694 h 79673"/>
                <a:gd name="connsiteX54" fmla="*/ 67906 w 127091"/>
                <a:gd name="connsiteY54" fmla="*/ 39588 h 79673"/>
                <a:gd name="connsiteX55" fmla="*/ 62794 w 127091"/>
                <a:gd name="connsiteY55" fmla="*/ 32594 h 79673"/>
                <a:gd name="connsiteX56" fmla="*/ 95884 w 127091"/>
                <a:gd name="connsiteY56" fmla="*/ 32056 h 79673"/>
                <a:gd name="connsiteX57" fmla="*/ 109605 w 127091"/>
                <a:gd name="connsiteY57" fmla="*/ 41472 h 79673"/>
                <a:gd name="connsiteX58" fmla="*/ 117137 w 127091"/>
                <a:gd name="connsiteY58" fmla="*/ 43624 h 79673"/>
                <a:gd name="connsiteX59" fmla="*/ 126015 w 127091"/>
                <a:gd name="connsiteY59" fmla="*/ 44700 h 79673"/>
                <a:gd name="connsiteX60" fmla="*/ 127091 w 127091"/>
                <a:gd name="connsiteY60" fmla="*/ 43624 h 79673"/>
                <a:gd name="connsiteX61" fmla="*/ 126284 w 127091"/>
                <a:gd name="connsiteY61" fmla="*/ 42548 h 79673"/>
                <a:gd name="connsiteX62" fmla="*/ 110681 w 127091"/>
                <a:gd name="connsiteY62" fmla="*/ 39050 h 7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27091" h="79673">
                  <a:moveTo>
                    <a:pt x="110681" y="39050"/>
                  </a:moveTo>
                  <a:cubicBezTo>
                    <a:pt x="106645" y="38243"/>
                    <a:pt x="105031" y="37167"/>
                    <a:pt x="102610" y="34208"/>
                  </a:cubicBezTo>
                  <a:cubicBezTo>
                    <a:pt x="104762" y="34746"/>
                    <a:pt x="106645" y="35015"/>
                    <a:pt x="108529" y="35284"/>
                  </a:cubicBezTo>
                  <a:cubicBezTo>
                    <a:pt x="109874" y="35553"/>
                    <a:pt x="111219" y="35822"/>
                    <a:pt x="112564" y="35553"/>
                  </a:cubicBezTo>
                  <a:cubicBezTo>
                    <a:pt x="113640" y="35553"/>
                    <a:pt x="114178" y="34746"/>
                    <a:pt x="113909" y="33401"/>
                  </a:cubicBezTo>
                  <a:cubicBezTo>
                    <a:pt x="109874" y="32325"/>
                    <a:pt x="105838" y="31518"/>
                    <a:pt x="102072" y="30441"/>
                  </a:cubicBezTo>
                  <a:cubicBezTo>
                    <a:pt x="93194" y="28020"/>
                    <a:pt x="84316" y="26675"/>
                    <a:pt x="75169" y="27482"/>
                  </a:cubicBezTo>
                  <a:cubicBezTo>
                    <a:pt x="74362" y="27482"/>
                    <a:pt x="73286" y="27482"/>
                    <a:pt x="72210" y="27482"/>
                  </a:cubicBezTo>
                  <a:cubicBezTo>
                    <a:pt x="66292" y="27482"/>
                    <a:pt x="60642" y="28558"/>
                    <a:pt x="54993" y="30711"/>
                  </a:cubicBezTo>
                  <a:cubicBezTo>
                    <a:pt x="51495" y="32056"/>
                    <a:pt x="47729" y="32863"/>
                    <a:pt x="43963" y="33939"/>
                  </a:cubicBezTo>
                  <a:cubicBezTo>
                    <a:pt x="43155" y="34208"/>
                    <a:pt x="42079" y="34746"/>
                    <a:pt x="41003" y="33401"/>
                  </a:cubicBezTo>
                  <a:cubicBezTo>
                    <a:pt x="43693" y="31518"/>
                    <a:pt x="46384" y="29365"/>
                    <a:pt x="49343" y="27751"/>
                  </a:cubicBezTo>
                  <a:cubicBezTo>
                    <a:pt x="52571" y="26137"/>
                    <a:pt x="55531" y="23985"/>
                    <a:pt x="57414" y="20757"/>
                  </a:cubicBezTo>
                  <a:cubicBezTo>
                    <a:pt x="59835" y="16721"/>
                    <a:pt x="63332" y="13493"/>
                    <a:pt x="67099" y="10534"/>
                  </a:cubicBezTo>
                  <a:cubicBezTo>
                    <a:pt x="69520" y="8650"/>
                    <a:pt x="72210" y="6498"/>
                    <a:pt x="74631" y="4346"/>
                  </a:cubicBezTo>
                  <a:cubicBezTo>
                    <a:pt x="75439" y="3808"/>
                    <a:pt x="76246" y="3001"/>
                    <a:pt x="76515" y="2194"/>
                  </a:cubicBezTo>
                  <a:cubicBezTo>
                    <a:pt x="76784" y="1656"/>
                    <a:pt x="76784" y="580"/>
                    <a:pt x="76515" y="311"/>
                  </a:cubicBezTo>
                  <a:cubicBezTo>
                    <a:pt x="76246" y="42"/>
                    <a:pt x="74900" y="-227"/>
                    <a:pt x="74631" y="311"/>
                  </a:cubicBezTo>
                  <a:cubicBezTo>
                    <a:pt x="71941" y="2463"/>
                    <a:pt x="69520" y="4884"/>
                    <a:pt x="66830" y="6767"/>
                  </a:cubicBezTo>
                  <a:cubicBezTo>
                    <a:pt x="61718" y="10265"/>
                    <a:pt x="57683" y="14569"/>
                    <a:pt x="54454" y="19680"/>
                  </a:cubicBezTo>
                  <a:cubicBezTo>
                    <a:pt x="52840" y="22371"/>
                    <a:pt x="50419" y="24254"/>
                    <a:pt x="47460" y="25330"/>
                  </a:cubicBezTo>
                  <a:cubicBezTo>
                    <a:pt x="45577" y="26137"/>
                    <a:pt x="43963" y="27213"/>
                    <a:pt x="42079" y="28289"/>
                  </a:cubicBezTo>
                  <a:cubicBezTo>
                    <a:pt x="38313" y="30711"/>
                    <a:pt x="34816" y="33132"/>
                    <a:pt x="31318" y="35553"/>
                  </a:cubicBezTo>
                  <a:cubicBezTo>
                    <a:pt x="28628" y="37167"/>
                    <a:pt x="25669" y="37974"/>
                    <a:pt x="22710" y="37705"/>
                  </a:cubicBezTo>
                  <a:cubicBezTo>
                    <a:pt x="17329" y="37436"/>
                    <a:pt x="12218" y="37167"/>
                    <a:pt x="7106" y="35015"/>
                  </a:cubicBezTo>
                  <a:cubicBezTo>
                    <a:pt x="5223" y="34208"/>
                    <a:pt x="3071" y="33939"/>
                    <a:pt x="1188" y="33670"/>
                  </a:cubicBezTo>
                  <a:cubicBezTo>
                    <a:pt x="918" y="33670"/>
                    <a:pt x="111" y="34208"/>
                    <a:pt x="111" y="34746"/>
                  </a:cubicBezTo>
                  <a:cubicBezTo>
                    <a:pt x="-158" y="35284"/>
                    <a:pt x="111" y="36091"/>
                    <a:pt x="380" y="36360"/>
                  </a:cubicBezTo>
                  <a:cubicBezTo>
                    <a:pt x="1188" y="36898"/>
                    <a:pt x="1995" y="37436"/>
                    <a:pt x="2802" y="37705"/>
                  </a:cubicBezTo>
                  <a:cubicBezTo>
                    <a:pt x="6568" y="38781"/>
                    <a:pt x="10334" y="40126"/>
                    <a:pt x="14370" y="41202"/>
                  </a:cubicBezTo>
                  <a:cubicBezTo>
                    <a:pt x="14639" y="42279"/>
                    <a:pt x="14639" y="43086"/>
                    <a:pt x="14908" y="44162"/>
                  </a:cubicBezTo>
                  <a:cubicBezTo>
                    <a:pt x="15984" y="48735"/>
                    <a:pt x="17329" y="53040"/>
                    <a:pt x="20288" y="56537"/>
                  </a:cubicBezTo>
                  <a:cubicBezTo>
                    <a:pt x="23786" y="60841"/>
                    <a:pt x="27283" y="64877"/>
                    <a:pt x="31318" y="68643"/>
                  </a:cubicBezTo>
                  <a:cubicBezTo>
                    <a:pt x="35354" y="72409"/>
                    <a:pt x="39927" y="75369"/>
                    <a:pt x="44232" y="78866"/>
                  </a:cubicBezTo>
                  <a:cubicBezTo>
                    <a:pt x="44770" y="79135"/>
                    <a:pt x="45308" y="79673"/>
                    <a:pt x="45846" y="79673"/>
                  </a:cubicBezTo>
                  <a:cubicBezTo>
                    <a:pt x="46384" y="79673"/>
                    <a:pt x="47191" y="79404"/>
                    <a:pt x="47729" y="78866"/>
                  </a:cubicBezTo>
                  <a:cubicBezTo>
                    <a:pt x="47998" y="78597"/>
                    <a:pt x="47729" y="77790"/>
                    <a:pt x="47460" y="77521"/>
                  </a:cubicBezTo>
                  <a:cubicBezTo>
                    <a:pt x="44770" y="75369"/>
                    <a:pt x="42079" y="73216"/>
                    <a:pt x="39389" y="71333"/>
                  </a:cubicBezTo>
                  <a:cubicBezTo>
                    <a:pt x="34009" y="67567"/>
                    <a:pt x="29435" y="62725"/>
                    <a:pt x="25131" y="57613"/>
                  </a:cubicBezTo>
                  <a:cubicBezTo>
                    <a:pt x="22441" y="54654"/>
                    <a:pt x="20826" y="50887"/>
                    <a:pt x="19750" y="47121"/>
                  </a:cubicBezTo>
                  <a:cubicBezTo>
                    <a:pt x="19212" y="45507"/>
                    <a:pt x="18943" y="43893"/>
                    <a:pt x="20019" y="41740"/>
                  </a:cubicBezTo>
                  <a:cubicBezTo>
                    <a:pt x="21364" y="41472"/>
                    <a:pt x="22710" y="41202"/>
                    <a:pt x="24055" y="40933"/>
                  </a:cubicBezTo>
                  <a:cubicBezTo>
                    <a:pt x="25669" y="40664"/>
                    <a:pt x="27552" y="40664"/>
                    <a:pt x="29166" y="40126"/>
                  </a:cubicBezTo>
                  <a:cubicBezTo>
                    <a:pt x="37506" y="38243"/>
                    <a:pt x="45846" y="36360"/>
                    <a:pt x="53916" y="34208"/>
                  </a:cubicBezTo>
                  <a:cubicBezTo>
                    <a:pt x="56607" y="33670"/>
                    <a:pt x="58759" y="33939"/>
                    <a:pt x="60642" y="36091"/>
                  </a:cubicBezTo>
                  <a:cubicBezTo>
                    <a:pt x="61987" y="37705"/>
                    <a:pt x="63332" y="39319"/>
                    <a:pt x="64946" y="40664"/>
                  </a:cubicBezTo>
                  <a:cubicBezTo>
                    <a:pt x="67368" y="42817"/>
                    <a:pt x="68982" y="44969"/>
                    <a:pt x="68713" y="48466"/>
                  </a:cubicBezTo>
                  <a:cubicBezTo>
                    <a:pt x="68713" y="50349"/>
                    <a:pt x="69251" y="52233"/>
                    <a:pt x="70865" y="53309"/>
                  </a:cubicBezTo>
                  <a:cubicBezTo>
                    <a:pt x="73555" y="52233"/>
                    <a:pt x="70865" y="49273"/>
                    <a:pt x="73286" y="47659"/>
                  </a:cubicBezTo>
                  <a:cubicBezTo>
                    <a:pt x="78398" y="50080"/>
                    <a:pt x="83240" y="53309"/>
                    <a:pt x="88083" y="56537"/>
                  </a:cubicBezTo>
                  <a:cubicBezTo>
                    <a:pt x="93194" y="59765"/>
                    <a:pt x="99113" y="61110"/>
                    <a:pt x="105031" y="64070"/>
                  </a:cubicBezTo>
                  <a:cubicBezTo>
                    <a:pt x="105031" y="62725"/>
                    <a:pt x="105031" y="61648"/>
                    <a:pt x="104762" y="61379"/>
                  </a:cubicBezTo>
                  <a:cubicBezTo>
                    <a:pt x="103417" y="60303"/>
                    <a:pt x="102072" y="59227"/>
                    <a:pt x="100458" y="58689"/>
                  </a:cubicBezTo>
                  <a:cubicBezTo>
                    <a:pt x="95077" y="57075"/>
                    <a:pt x="90504" y="54385"/>
                    <a:pt x="85661" y="51694"/>
                  </a:cubicBezTo>
                  <a:cubicBezTo>
                    <a:pt x="79474" y="48197"/>
                    <a:pt x="73555" y="44162"/>
                    <a:pt x="67906" y="39588"/>
                  </a:cubicBezTo>
                  <a:cubicBezTo>
                    <a:pt x="65485" y="37705"/>
                    <a:pt x="63601" y="35553"/>
                    <a:pt x="62794" y="32594"/>
                  </a:cubicBezTo>
                  <a:cubicBezTo>
                    <a:pt x="68982" y="29903"/>
                    <a:pt x="86200" y="29634"/>
                    <a:pt x="95884" y="32056"/>
                  </a:cubicBezTo>
                  <a:cubicBezTo>
                    <a:pt x="99382" y="36898"/>
                    <a:pt x="104224" y="39857"/>
                    <a:pt x="109605" y="41472"/>
                  </a:cubicBezTo>
                  <a:cubicBezTo>
                    <a:pt x="112026" y="42279"/>
                    <a:pt x="114716" y="43086"/>
                    <a:pt x="117137" y="43624"/>
                  </a:cubicBezTo>
                  <a:cubicBezTo>
                    <a:pt x="120097" y="44162"/>
                    <a:pt x="123056" y="44431"/>
                    <a:pt x="126015" y="44700"/>
                  </a:cubicBezTo>
                  <a:cubicBezTo>
                    <a:pt x="126284" y="44700"/>
                    <a:pt x="127091" y="44162"/>
                    <a:pt x="127091" y="43624"/>
                  </a:cubicBezTo>
                  <a:cubicBezTo>
                    <a:pt x="127091" y="43355"/>
                    <a:pt x="126553" y="42548"/>
                    <a:pt x="126284" y="42548"/>
                  </a:cubicBezTo>
                  <a:cubicBezTo>
                    <a:pt x="120097" y="41202"/>
                    <a:pt x="115254" y="40126"/>
                    <a:pt x="110681" y="3905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3" name="Полилиния: фигура 1392">
              <a:extLst>
                <a:ext uri="{FF2B5EF4-FFF2-40B4-BE49-F238E27FC236}">
                  <a16:creationId xmlns:a16="http://schemas.microsoft.com/office/drawing/2014/main" id="{0610052B-83ED-34C6-5BAC-748761DAB092}"/>
                </a:ext>
              </a:extLst>
            </p:cNvPr>
            <p:cNvSpPr/>
            <p:nvPr/>
          </p:nvSpPr>
          <p:spPr>
            <a:xfrm>
              <a:off x="4936577" y="7236127"/>
              <a:ext cx="77748" cy="49433"/>
            </a:xfrm>
            <a:custGeom>
              <a:avLst/>
              <a:gdLst>
                <a:gd name="connsiteX0" fmla="*/ 63759 w 77748"/>
                <a:gd name="connsiteY0" fmla="*/ 0 h 49433"/>
                <a:gd name="connsiteX1" fmla="*/ 54881 w 77748"/>
                <a:gd name="connsiteY1" fmla="*/ 7264 h 49433"/>
                <a:gd name="connsiteX2" fmla="*/ 44389 w 77748"/>
                <a:gd name="connsiteY2" fmla="*/ 20715 h 49433"/>
                <a:gd name="connsiteX3" fmla="*/ 34973 w 77748"/>
                <a:gd name="connsiteY3" fmla="*/ 25019 h 49433"/>
                <a:gd name="connsiteX4" fmla="*/ 28248 w 77748"/>
                <a:gd name="connsiteY4" fmla="*/ 27441 h 49433"/>
                <a:gd name="connsiteX5" fmla="*/ 25288 w 77748"/>
                <a:gd name="connsiteY5" fmla="*/ 28786 h 49433"/>
                <a:gd name="connsiteX6" fmla="*/ 18294 w 77748"/>
                <a:gd name="connsiteY6" fmla="*/ 32283 h 49433"/>
                <a:gd name="connsiteX7" fmla="*/ 6995 w 77748"/>
                <a:gd name="connsiteY7" fmla="*/ 40085 h 49433"/>
                <a:gd name="connsiteX8" fmla="*/ 1345 w 77748"/>
                <a:gd name="connsiteY8" fmla="*/ 44927 h 49433"/>
                <a:gd name="connsiteX9" fmla="*/ 0 w 77748"/>
                <a:gd name="connsiteY9" fmla="*/ 47348 h 49433"/>
                <a:gd name="connsiteX10" fmla="*/ 807 w 77748"/>
                <a:gd name="connsiteY10" fmla="*/ 49232 h 49433"/>
                <a:gd name="connsiteX11" fmla="*/ 2421 w 77748"/>
                <a:gd name="connsiteY11" fmla="*/ 49232 h 49433"/>
                <a:gd name="connsiteX12" fmla="*/ 3228 w 77748"/>
                <a:gd name="connsiteY12" fmla="*/ 48694 h 49433"/>
                <a:gd name="connsiteX13" fmla="*/ 14796 w 77748"/>
                <a:gd name="connsiteY13" fmla="*/ 38740 h 49433"/>
                <a:gd name="connsiteX14" fmla="*/ 38740 w 77748"/>
                <a:gd name="connsiteY14" fmla="*/ 29862 h 49433"/>
                <a:gd name="connsiteX15" fmla="*/ 49232 w 77748"/>
                <a:gd name="connsiteY15" fmla="*/ 32552 h 49433"/>
                <a:gd name="connsiteX16" fmla="*/ 51653 w 77748"/>
                <a:gd name="connsiteY16" fmla="*/ 31476 h 49433"/>
                <a:gd name="connsiteX17" fmla="*/ 52460 w 77748"/>
                <a:gd name="connsiteY17" fmla="*/ 29862 h 49433"/>
                <a:gd name="connsiteX18" fmla="*/ 58109 w 77748"/>
                <a:gd name="connsiteY18" fmla="*/ 29862 h 49433"/>
                <a:gd name="connsiteX19" fmla="*/ 77210 w 77748"/>
                <a:gd name="connsiteY19" fmla="*/ 23405 h 49433"/>
                <a:gd name="connsiteX20" fmla="*/ 77748 w 77748"/>
                <a:gd name="connsiteY20" fmla="*/ 22060 h 49433"/>
                <a:gd name="connsiteX21" fmla="*/ 75865 w 77748"/>
                <a:gd name="connsiteY21" fmla="*/ 21253 h 49433"/>
                <a:gd name="connsiteX22" fmla="*/ 74789 w 77748"/>
                <a:gd name="connsiteY22" fmla="*/ 21522 h 49433"/>
                <a:gd name="connsiteX23" fmla="*/ 70216 w 77748"/>
                <a:gd name="connsiteY23" fmla="*/ 23943 h 49433"/>
                <a:gd name="connsiteX24" fmla="*/ 49232 w 77748"/>
                <a:gd name="connsiteY24" fmla="*/ 26634 h 49433"/>
                <a:gd name="connsiteX25" fmla="*/ 47617 w 77748"/>
                <a:gd name="connsiteY25" fmla="*/ 22598 h 49433"/>
                <a:gd name="connsiteX26" fmla="*/ 48963 w 77748"/>
                <a:gd name="connsiteY26" fmla="*/ 20984 h 49433"/>
                <a:gd name="connsiteX27" fmla="*/ 56764 w 77748"/>
                <a:gd name="connsiteY27" fmla="*/ 9954 h 49433"/>
                <a:gd name="connsiteX28" fmla="*/ 64297 w 77748"/>
                <a:gd name="connsiteY28" fmla="*/ 2690 h 49433"/>
                <a:gd name="connsiteX29" fmla="*/ 66718 w 77748"/>
                <a:gd name="connsiteY29" fmla="*/ 538 h 49433"/>
                <a:gd name="connsiteX30" fmla="*/ 63759 w 77748"/>
                <a:gd name="connsiteY30" fmla="*/ 0 h 49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7748" h="49433">
                  <a:moveTo>
                    <a:pt x="63759" y="0"/>
                  </a:moveTo>
                  <a:cubicBezTo>
                    <a:pt x="59455" y="807"/>
                    <a:pt x="56764" y="3497"/>
                    <a:pt x="54881" y="7264"/>
                  </a:cubicBezTo>
                  <a:cubicBezTo>
                    <a:pt x="52191" y="12375"/>
                    <a:pt x="48425" y="16411"/>
                    <a:pt x="44389" y="20715"/>
                  </a:cubicBezTo>
                  <a:cubicBezTo>
                    <a:pt x="41699" y="23405"/>
                    <a:pt x="38740" y="25019"/>
                    <a:pt x="34973" y="25019"/>
                  </a:cubicBezTo>
                  <a:cubicBezTo>
                    <a:pt x="32552" y="25019"/>
                    <a:pt x="30131" y="25288"/>
                    <a:pt x="28248" y="27441"/>
                  </a:cubicBezTo>
                  <a:cubicBezTo>
                    <a:pt x="27710" y="28248"/>
                    <a:pt x="26364" y="28517"/>
                    <a:pt x="25288" y="28786"/>
                  </a:cubicBezTo>
                  <a:cubicBezTo>
                    <a:pt x="22867" y="29862"/>
                    <a:pt x="20446" y="30938"/>
                    <a:pt x="18294" y="32283"/>
                  </a:cubicBezTo>
                  <a:cubicBezTo>
                    <a:pt x="14527" y="34704"/>
                    <a:pt x="10761" y="37395"/>
                    <a:pt x="6995" y="40085"/>
                  </a:cubicBezTo>
                  <a:cubicBezTo>
                    <a:pt x="5111" y="41430"/>
                    <a:pt x="3228" y="43313"/>
                    <a:pt x="1345" y="44927"/>
                  </a:cubicBezTo>
                  <a:cubicBezTo>
                    <a:pt x="807" y="45465"/>
                    <a:pt x="269" y="46541"/>
                    <a:pt x="0" y="47348"/>
                  </a:cubicBezTo>
                  <a:cubicBezTo>
                    <a:pt x="0" y="47887"/>
                    <a:pt x="269" y="48694"/>
                    <a:pt x="807" y="49232"/>
                  </a:cubicBezTo>
                  <a:cubicBezTo>
                    <a:pt x="1076" y="49501"/>
                    <a:pt x="1883" y="49501"/>
                    <a:pt x="2421" y="49232"/>
                  </a:cubicBezTo>
                  <a:cubicBezTo>
                    <a:pt x="2690" y="49232"/>
                    <a:pt x="3228" y="48963"/>
                    <a:pt x="3228" y="48694"/>
                  </a:cubicBezTo>
                  <a:cubicBezTo>
                    <a:pt x="6726" y="44927"/>
                    <a:pt x="10761" y="41968"/>
                    <a:pt x="14796" y="38740"/>
                  </a:cubicBezTo>
                  <a:cubicBezTo>
                    <a:pt x="21791" y="33090"/>
                    <a:pt x="29593" y="29862"/>
                    <a:pt x="38740" y="29862"/>
                  </a:cubicBezTo>
                  <a:cubicBezTo>
                    <a:pt x="42506" y="29862"/>
                    <a:pt x="46272" y="29324"/>
                    <a:pt x="49232" y="32552"/>
                  </a:cubicBezTo>
                  <a:cubicBezTo>
                    <a:pt x="50039" y="33359"/>
                    <a:pt x="51115" y="32821"/>
                    <a:pt x="51653" y="31476"/>
                  </a:cubicBezTo>
                  <a:cubicBezTo>
                    <a:pt x="51922" y="30938"/>
                    <a:pt x="52191" y="30400"/>
                    <a:pt x="52460" y="29862"/>
                  </a:cubicBezTo>
                  <a:cubicBezTo>
                    <a:pt x="54343" y="29862"/>
                    <a:pt x="56226" y="29862"/>
                    <a:pt x="58109" y="29862"/>
                  </a:cubicBezTo>
                  <a:cubicBezTo>
                    <a:pt x="65373" y="30131"/>
                    <a:pt x="71292" y="27172"/>
                    <a:pt x="77210" y="23405"/>
                  </a:cubicBezTo>
                  <a:cubicBezTo>
                    <a:pt x="77479" y="23136"/>
                    <a:pt x="77748" y="22060"/>
                    <a:pt x="77748" y="22060"/>
                  </a:cubicBezTo>
                  <a:cubicBezTo>
                    <a:pt x="77210" y="21522"/>
                    <a:pt x="76672" y="21253"/>
                    <a:pt x="75865" y="21253"/>
                  </a:cubicBezTo>
                  <a:cubicBezTo>
                    <a:pt x="75596" y="21253"/>
                    <a:pt x="75058" y="21522"/>
                    <a:pt x="74789" y="21522"/>
                  </a:cubicBezTo>
                  <a:cubicBezTo>
                    <a:pt x="73175" y="22329"/>
                    <a:pt x="71830" y="23136"/>
                    <a:pt x="70216" y="23943"/>
                  </a:cubicBezTo>
                  <a:cubicBezTo>
                    <a:pt x="63490" y="27441"/>
                    <a:pt x="56495" y="27710"/>
                    <a:pt x="49232" y="26634"/>
                  </a:cubicBezTo>
                  <a:cubicBezTo>
                    <a:pt x="46810" y="26365"/>
                    <a:pt x="46272" y="24481"/>
                    <a:pt x="47617" y="22598"/>
                  </a:cubicBezTo>
                  <a:cubicBezTo>
                    <a:pt x="48156" y="22060"/>
                    <a:pt x="48694" y="21522"/>
                    <a:pt x="48963" y="20984"/>
                  </a:cubicBezTo>
                  <a:cubicBezTo>
                    <a:pt x="51653" y="17218"/>
                    <a:pt x="54612" y="13720"/>
                    <a:pt x="56764" y="9954"/>
                  </a:cubicBezTo>
                  <a:cubicBezTo>
                    <a:pt x="58647" y="6726"/>
                    <a:pt x="60800" y="4035"/>
                    <a:pt x="64297" y="2690"/>
                  </a:cubicBezTo>
                  <a:cubicBezTo>
                    <a:pt x="65104" y="2421"/>
                    <a:pt x="65642" y="1614"/>
                    <a:pt x="66718" y="538"/>
                  </a:cubicBezTo>
                  <a:cubicBezTo>
                    <a:pt x="65373" y="269"/>
                    <a:pt x="64566" y="0"/>
                    <a:pt x="63759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4" name="Полилиния: фигура 1393">
              <a:extLst>
                <a:ext uri="{FF2B5EF4-FFF2-40B4-BE49-F238E27FC236}">
                  <a16:creationId xmlns:a16="http://schemas.microsoft.com/office/drawing/2014/main" id="{0BD71759-9FCF-61C7-6FB9-368878787C34}"/>
                </a:ext>
              </a:extLst>
            </p:cNvPr>
            <p:cNvSpPr/>
            <p:nvPr/>
          </p:nvSpPr>
          <p:spPr>
            <a:xfrm>
              <a:off x="4997377" y="7268658"/>
              <a:ext cx="12715" cy="9799"/>
            </a:xfrm>
            <a:custGeom>
              <a:avLst/>
              <a:gdLst>
                <a:gd name="connsiteX0" fmla="*/ 538 w 12715"/>
                <a:gd name="connsiteY0" fmla="*/ 21 h 9799"/>
                <a:gd name="connsiteX1" fmla="*/ 0 w 12715"/>
                <a:gd name="connsiteY1" fmla="*/ 559 h 9799"/>
                <a:gd name="connsiteX2" fmla="*/ 269 w 12715"/>
                <a:gd name="connsiteY2" fmla="*/ 2173 h 9799"/>
                <a:gd name="connsiteX3" fmla="*/ 269 w 12715"/>
                <a:gd name="connsiteY3" fmla="*/ 2711 h 9799"/>
                <a:gd name="connsiteX4" fmla="*/ 807 w 12715"/>
                <a:gd name="connsiteY4" fmla="*/ 3249 h 9799"/>
                <a:gd name="connsiteX5" fmla="*/ 4304 w 12715"/>
                <a:gd name="connsiteY5" fmla="*/ 6746 h 9799"/>
                <a:gd name="connsiteX6" fmla="*/ 11837 w 12715"/>
                <a:gd name="connsiteY6" fmla="*/ 9706 h 9799"/>
                <a:gd name="connsiteX7" fmla="*/ 12644 w 12715"/>
                <a:gd name="connsiteY7" fmla="*/ 8360 h 9799"/>
                <a:gd name="connsiteX8" fmla="*/ 6726 w 12715"/>
                <a:gd name="connsiteY8" fmla="*/ 3518 h 9799"/>
                <a:gd name="connsiteX9" fmla="*/ 538 w 12715"/>
                <a:gd name="connsiteY9" fmla="*/ 21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715" h="9799">
                  <a:moveTo>
                    <a:pt x="538" y="21"/>
                  </a:moveTo>
                  <a:cubicBezTo>
                    <a:pt x="269" y="21"/>
                    <a:pt x="0" y="290"/>
                    <a:pt x="0" y="559"/>
                  </a:cubicBezTo>
                  <a:cubicBezTo>
                    <a:pt x="0" y="1097"/>
                    <a:pt x="0" y="1635"/>
                    <a:pt x="269" y="2173"/>
                  </a:cubicBezTo>
                  <a:cubicBezTo>
                    <a:pt x="269" y="2442"/>
                    <a:pt x="269" y="2442"/>
                    <a:pt x="269" y="2711"/>
                  </a:cubicBezTo>
                  <a:cubicBezTo>
                    <a:pt x="538" y="2980"/>
                    <a:pt x="538" y="2980"/>
                    <a:pt x="807" y="3249"/>
                  </a:cubicBezTo>
                  <a:cubicBezTo>
                    <a:pt x="1614" y="4594"/>
                    <a:pt x="3228" y="5670"/>
                    <a:pt x="4304" y="6746"/>
                  </a:cubicBezTo>
                  <a:cubicBezTo>
                    <a:pt x="6457" y="8360"/>
                    <a:pt x="9147" y="10244"/>
                    <a:pt x="11837" y="9706"/>
                  </a:cubicBezTo>
                  <a:cubicBezTo>
                    <a:pt x="12375" y="9706"/>
                    <a:pt x="12913" y="8899"/>
                    <a:pt x="12644" y="8360"/>
                  </a:cubicBezTo>
                  <a:cubicBezTo>
                    <a:pt x="11299" y="6208"/>
                    <a:pt x="8878" y="4863"/>
                    <a:pt x="6726" y="3518"/>
                  </a:cubicBezTo>
                  <a:cubicBezTo>
                    <a:pt x="4573" y="2173"/>
                    <a:pt x="2690" y="-248"/>
                    <a:pt x="538" y="2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5" name="Полилиния: фигура 1394">
              <a:extLst>
                <a:ext uri="{FF2B5EF4-FFF2-40B4-BE49-F238E27FC236}">
                  <a16:creationId xmlns:a16="http://schemas.microsoft.com/office/drawing/2014/main" id="{F3BA66B1-BF82-DC3B-6162-53EFD0DD2D67}"/>
                </a:ext>
              </a:extLst>
            </p:cNvPr>
            <p:cNvSpPr/>
            <p:nvPr/>
          </p:nvSpPr>
          <p:spPr>
            <a:xfrm>
              <a:off x="4539190" y="7066195"/>
              <a:ext cx="68212" cy="121238"/>
            </a:xfrm>
            <a:custGeom>
              <a:avLst/>
              <a:gdLst>
                <a:gd name="connsiteX0" fmla="*/ 41198 w 68212"/>
                <a:gd name="connsiteY0" fmla="*/ 121238 h 121238"/>
                <a:gd name="connsiteX1" fmla="*/ 42274 w 68212"/>
                <a:gd name="connsiteY1" fmla="*/ 119624 h 121238"/>
                <a:gd name="connsiteX2" fmla="*/ 37163 w 68212"/>
                <a:gd name="connsiteY2" fmla="*/ 106980 h 121238"/>
                <a:gd name="connsiteX3" fmla="*/ 34203 w 68212"/>
                <a:gd name="connsiteY3" fmla="*/ 99447 h 121238"/>
                <a:gd name="connsiteX4" fmla="*/ 39315 w 68212"/>
                <a:gd name="connsiteY4" fmla="*/ 106173 h 121238"/>
                <a:gd name="connsiteX5" fmla="*/ 40929 w 68212"/>
                <a:gd name="connsiteY5" fmla="*/ 104828 h 121238"/>
                <a:gd name="connsiteX6" fmla="*/ 39046 w 68212"/>
                <a:gd name="connsiteY6" fmla="*/ 99716 h 121238"/>
                <a:gd name="connsiteX7" fmla="*/ 37432 w 68212"/>
                <a:gd name="connsiteY7" fmla="*/ 92990 h 121238"/>
                <a:gd name="connsiteX8" fmla="*/ 39315 w 68212"/>
                <a:gd name="connsiteY8" fmla="*/ 81422 h 121238"/>
                <a:gd name="connsiteX9" fmla="*/ 38239 w 68212"/>
                <a:gd name="connsiteY9" fmla="*/ 80884 h 121238"/>
                <a:gd name="connsiteX10" fmla="*/ 37970 w 68212"/>
                <a:gd name="connsiteY10" fmla="*/ 80884 h 121238"/>
                <a:gd name="connsiteX11" fmla="*/ 37432 w 68212"/>
                <a:gd name="connsiteY11" fmla="*/ 80884 h 121238"/>
                <a:gd name="connsiteX12" fmla="*/ 32589 w 68212"/>
                <a:gd name="connsiteY12" fmla="*/ 85458 h 121238"/>
                <a:gd name="connsiteX13" fmla="*/ 32858 w 68212"/>
                <a:gd name="connsiteY13" fmla="*/ 76580 h 121238"/>
                <a:gd name="connsiteX14" fmla="*/ 33665 w 68212"/>
                <a:gd name="connsiteY14" fmla="*/ 59093 h 121238"/>
                <a:gd name="connsiteX15" fmla="*/ 34472 w 68212"/>
                <a:gd name="connsiteY15" fmla="*/ 55327 h 121238"/>
                <a:gd name="connsiteX16" fmla="*/ 40660 w 68212"/>
                <a:gd name="connsiteY16" fmla="*/ 63398 h 121238"/>
                <a:gd name="connsiteX17" fmla="*/ 62989 w 68212"/>
                <a:gd name="connsiteY17" fmla="*/ 88417 h 121238"/>
                <a:gd name="connsiteX18" fmla="*/ 66217 w 68212"/>
                <a:gd name="connsiteY18" fmla="*/ 90569 h 121238"/>
                <a:gd name="connsiteX19" fmla="*/ 68101 w 68212"/>
                <a:gd name="connsiteY19" fmla="*/ 90031 h 121238"/>
                <a:gd name="connsiteX20" fmla="*/ 67832 w 68212"/>
                <a:gd name="connsiteY20" fmla="*/ 88686 h 121238"/>
                <a:gd name="connsiteX21" fmla="*/ 59761 w 68212"/>
                <a:gd name="connsiteY21" fmla="*/ 80077 h 121238"/>
                <a:gd name="connsiteX22" fmla="*/ 49807 w 68212"/>
                <a:gd name="connsiteY22" fmla="*/ 69316 h 121238"/>
                <a:gd name="connsiteX23" fmla="*/ 33396 w 68212"/>
                <a:gd name="connsiteY23" fmla="*/ 49139 h 121238"/>
                <a:gd name="connsiteX24" fmla="*/ 28285 w 68212"/>
                <a:gd name="connsiteY24" fmla="*/ 38378 h 121238"/>
                <a:gd name="connsiteX25" fmla="*/ 24250 w 68212"/>
                <a:gd name="connsiteY25" fmla="*/ 26003 h 121238"/>
                <a:gd name="connsiteX26" fmla="*/ 3266 w 68212"/>
                <a:gd name="connsiteY26" fmla="*/ 177 h 121238"/>
                <a:gd name="connsiteX27" fmla="*/ 844 w 68212"/>
                <a:gd name="connsiteY27" fmla="*/ 446 h 121238"/>
                <a:gd name="connsiteX28" fmla="*/ 575 w 68212"/>
                <a:gd name="connsiteY28" fmla="*/ 3405 h 121238"/>
                <a:gd name="connsiteX29" fmla="*/ 3266 w 68212"/>
                <a:gd name="connsiteY29" fmla="*/ 6095 h 121238"/>
                <a:gd name="connsiteX30" fmla="*/ 2997 w 68212"/>
                <a:gd name="connsiteY30" fmla="*/ 7440 h 121238"/>
                <a:gd name="connsiteX31" fmla="*/ 2728 w 68212"/>
                <a:gd name="connsiteY31" fmla="*/ 9055 h 121238"/>
                <a:gd name="connsiteX32" fmla="*/ 4073 w 68212"/>
                <a:gd name="connsiteY32" fmla="*/ 10131 h 121238"/>
                <a:gd name="connsiteX33" fmla="*/ 18869 w 68212"/>
                <a:gd name="connsiteY33" fmla="*/ 28693 h 121238"/>
                <a:gd name="connsiteX34" fmla="*/ 25326 w 68212"/>
                <a:gd name="connsiteY34" fmla="*/ 43759 h 121238"/>
                <a:gd name="connsiteX35" fmla="*/ 27747 w 68212"/>
                <a:gd name="connsiteY35" fmla="*/ 48870 h 121238"/>
                <a:gd name="connsiteX36" fmla="*/ 30706 w 68212"/>
                <a:gd name="connsiteY36" fmla="*/ 75235 h 121238"/>
                <a:gd name="connsiteX37" fmla="*/ 29899 w 68212"/>
                <a:gd name="connsiteY37" fmla="*/ 82498 h 121238"/>
                <a:gd name="connsiteX38" fmla="*/ 35280 w 68212"/>
                <a:gd name="connsiteY38" fmla="*/ 109132 h 121238"/>
                <a:gd name="connsiteX39" fmla="*/ 39853 w 68212"/>
                <a:gd name="connsiteY39" fmla="*/ 120162 h 121238"/>
                <a:gd name="connsiteX40" fmla="*/ 40391 w 68212"/>
                <a:gd name="connsiteY40" fmla="*/ 121238 h 121238"/>
                <a:gd name="connsiteX41" fmla="*/ 41198 w 68212"/>
                <a:gd name="connsiteY41" fmla="*/ 121238 h 121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68212" h="121238">
                  <a:moveTo>
                    <a:pt x="41198" y="121238"/>
                  </a:moveTo>
                  <a:cubicBezTo>
                    <a:pt x="42005" y="121238"/>
                    <a:pt x="42543" y="120431"/>
                    <a:pt x="42274" y="119624"/>
                  </a:cubicBezTo>
                  <a:cubicBezTo>
                    <a:pt x="40660" y="115319"/>
                    <a:pt x="39046" y="111284"/>
                    <a:pt x="37163" y="106980"/>
                  </a:cubicBezTo>
                  <a:cubicBezTo>
                    <a:pt x="35818" y="104020"/>
                    <a:pt x="34741" y="101868"/>
                    <a:pt x="34203" y="99447"/>
                  </a:cubicBezTo>
                  <a:cubicBezTo>
                    <a:pt x="35011" y="102406"/>
                    <a:pt x="36625" y="105097"/>
                    <a:pt x="39315" y="106173"/>
                  </a:cubicBezTo>
                  <a:cubicBezTo>
                    <a:pt x="40391" y="106442"/>
                    <a:pt x="40929" y="105635"/>
                    <a:pt x="40929" y="104828"/>
                  </a:cubicBezTo>
                  <a:cubicBezTo>
                    <a:pt x="40660" y="102944"/>
                    <a:pt x="39853" y="101330"/>
                    <a:pt x="39046" y="99716"/>
                  </a:cubicBezTo>
                  <a:cubicBezTo>
                    <a:pt x="37970" y="97564"/>
                    <a:pt x="37701" y="95143"/>
                    <a:pt x="37432" y="92990"/>
                  </a:cubicBezTo>
                  <a:cubicBezTo>
                    <a:pt x="36894" y="88955"/>
                    <a:pt x="38777" y="85189"/>
                    <a:pt x="39315" y="81422"/>
                  </a:cubicBezTo>
                  <a:cubicBezTo>
                    <a:pt x="39315" y="80884"/>
                    <a:pt x="38508" y="80615"/>
                    <a:pt x="38239" y="80884"/>
                  </a:cubicBezTo>
                  <a:cubicBezTo>
                    <a:pt x="38239" y="80884"/>
                    <a:pt x="38239" y="80884"/>
                    <a:pt x="37970" y="80884"/>
                  </a:cubicBezTo>
                  <a:cubicBezTo>
                    <a:pt x="37701" y="80884"/>
                    <a:pt x="37432" y="80615"/>
                    <a:pt x="37432" y="80884"/>
                  </a:cubicBezTo>
                  <a:cubicBezTo>
                    <a:pt x="35818" y="82229"/>
                    <a:pt x="34472" y="83575"/>
                    <a:pt x="32589" y="85458"/>
                  </a:cubicBezTo>
                  <a:cubicBezTo>
                    <a:pt x="31782" y="81960"/>
                    <a:pt x="32051" y="79270"/>
                    <a:pt x="32858" y="76580"/>
                  </a:cubicBezTo>
                  <a:cubicBezTo>
                    <a:pt x="34203" y="70930"/>
                    <a:pt x="34741" y="65012"/>
                    <a:pt x="33665" y="59093"/>
                  </a:cubicBezTo>
                  <a:cubicBezTo>
                    <a:pt x="33396" y="58017"/>
                    <a:pt x="32858" y="56403"/>
                    <a:pt x="34472" y="55327"/>
                  </a:cubicBezTo>
                  <a:cubicBezTo>
                    <a:pt x="36625" y="58017"/>
                    <a:pt x="38508" y="60707"/>
                    <a:pt x="40660" y="63398"/>
                  </a:cubicBezTo>
                  <a:cubicBezTo>
                    <a:pt x="47924" y="71737"/>
                    <a:pt x="55456" y="80077"/>
                    <a:pt x="62989" y="88417"/>
                  </a:cubicBezTo>
                  <a:cubicBezTo>
                    <a:pt x="63796" y="89224"/>
                    <a:pt x="65141" y="90031"/>
                    <a:pt x="66217" y="90569"/>
                  </a:cubicBezTo>
                  <a:cubicBezTo>
                    <a:pt x="66755" y="90838"/>
                    <a:pt x="67563" y="90300"/>
                    <a:pt x="68101" y="90031"/>
                  </a:cubicBezTo>
                  <a:cubicBezTo>
                    <a:pt x="68370" y="90031"/>
                    <a:pt x="68101" y="88955"/>
                    <a:pt x="67832" y="88686"/>
                  </a:cubicBezTo>
                  <a:cubicBezTo>
                    <a:pt x="65141" y="85727"/>
                    <a:pt x="62451" y="82767"/>
                    <a:pt x="59761" y="80077"/>
                  </a:cubicBezTo>
                  <a:cubicBezTo>
                    <a:pt x="56533" y="76580"/>
                    <a:pt x="53304" y="72545"/>
                    <a:pt x="49807" y="69316"/>
                  </a:cubicBezTo>
                  <a:cubicBezTo>
                    <a:pt x="43350" y="63398"/>
                    <a:pt x="37970" y="56672"/>
                    <a:pt x="33396" y="49139"/>
                  </a:cubicBezTo>
                  <a:cubicBezTo>
                    <a:pt x="31244" y="45642"/>
                    <a:pt x="29630" y="42145"/>
                    <a:pt x="28285" y="38378"/>
                  </a:cubicBezTo>
                  <a:cubicBezTo>
                    <a:pt x="26671" y="34343"/>
                    <a:pt x="25326" y="30038"/>
                    <a:pt x="24250" y="26003"/>
                  </a:cubicBezTo>
                  <a:cubicBezTo>
                    <a:pt x="20752" y="14435"/>
                    <a:pt x="12681" y="6633"/>
                    <a:pt x="3266" y="177"/>
                  </a:cubicBezTo>
                  <a:cubicBezTo>
                    <a:pt x="2728" y="-92"/>
                    <a:pt x="1382" y="-92"/>
                    <a:pt x="844" y="446"/>
                  </a:cubicBezTo>
                  <a:cubicBezTo>
                    <a:pt x="-232" y="984"/>
                    <a:pt x="-232" y="2598"/>
                    <a:pt x="575" y="3405"/>
                  </a:cubicBezTo>
                  <a:cubicBezTo>
                    <a:pt x="1382" y="4481"/>
                    <a:pt x="2458" y="5288"/>
                    <a:pt x="3266" y="6095"/>
                  </a:cubicBezTo>
                  <a:cubicBezTo>
                    <a:pt x="3266" y="6633"/>
                    <a:pt x="3266" y="6902"/>
                    <a:pt x="2997" y="7440"/>
                  </a:cubicBezTo>
                  <a:cubicBezTo>
                    <a:pt x="2997" y="7978"/>
                    <a:pt x="2728" y="8516"/>
                    <a:pt x="2728" y="9055"/>
                  </a:cubicBezTo>
                  <a:cubicBezTo>
                    <a:pt x="3266" y="9324"/>
                    <a:pt x="3535" y="9862"/>
                    <a:pt x="4073" y="10131"/>
                  </a:cubicBezTo>
                  <a:cubicBezTo>
                    <a:pt x="11605" y="14166"/>
                    <a:pt x="16179" y="20623"/>
                    <a:pt x="18869" y="28693"/>
                  </a:cubicBezTo>
                  <a:cubicBezTo>
                    <a:pt x="20483" y="33805"/>
                    <a:pt x="22904" y="38916"/>
                    <a:pt x="25326" y="43759"/>
                  </a:cubicBezTo>
                  <a:cubicBezTo>
                    <a:pt x="26133" y="45373"/>
                    <a:pt x="26940" y="46987"/>
                    <a:pt x="27747" y="48870"/>
                  </a:cubicBezTo>
                  <a:cubicBezTo>
                    <a:pt x="31513" y="57479"/>
                    <a:pt x="33127" y="66088"/>
                    <a:pt x="30706" y="75235"/>
                  </a:cubicBezTo>
                  <a:cubicBezTo>
                    <a:pt x="30168" y="77656"/>
                    <a:pt x="29899" y="80077"/>
                    <a:pt x="29899" y="82498"/>
                  </a:cubicBezTo>
                  <a:cubicBezTo>
                    <a:pt x="29630" y="91645"/>
                    <a:pt x="31782" y="100523"/>
                    <a:pt x="35280" y="109132"/>
                  </a:cubicBezTo>
                  <a:cubicBezTo>
                    <a:pt x="36625" y="112898"/>
                    <a:pt x="38508" y="116396"/>
                    <a:pt x="39853" y="120162"/>
                  </a:cubicBezTo>
                  <a:cubicBezTo>
                    <a:pt x="40122" y="120431"/>
                    <a:pt x="40122" y="120969"/>
                    <a:pt x="40391" y="121238"/>
                  </a:cubicBezTo>
                  <a:cubicBezTo>
                    <a:pt x="40122" y="120700"/>
                    <a:pt x="40660" y="121238"/>
                    <a:pt x="41198" y="12123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6" name="Полилиния: фигура 1395">
              <a:extLst>
                <a:ext uri="{FF2B5EF4-FFF2-40B4-BE49-F238E27FC236}">
                  <a16:creationId xmlns:a16="http://schemas.microsoft.com/office/drawing/2014/main" id="{380C0F28-A259-5B07-3517-1D8B3736A6A9}"/>
                </a:ext>
              </a:extLst>
            </p:cNvPr>
            <p:cNvSpPr/>
            <p:nvPr/>
          </p:nvSpPr>
          <p:spPr>
            <a:xfrm>
              <a:off x="4577698" y="7132463"/>
              <a:ext cx="36587" cy="40443"/>
            </a:xfrm>
            <a:custGeom>
              <a:avLst/>
              <a:gdLst>
                <a:gd name="connsiteX0" fmla="*/ 27441 w 36587"/>
                <a:gd name="connsiteY0" fmla="*/ 31297 h 40443"/>
                <a:gd name="connsiteX1" fmla="*/ 18294 w 36587"/>
                <a:gd name="connsiteY1" fmla="*/ 19729 h 40443"/>
                <a:gd name="connsiteX2" fmla="*/ 4035 w 36587"/>
                <a:gd name="connsiteY2" fmla="*/ 1435 h 40443"/>
                <a:gd name="connsiteX3" fmla="*/ 0 w 36587"/>
                <a:gd name="connsiteY3" fmla="*/ 628 h 40443"/>
                <a:gd name="connsiteX4" fmla="*/ 5381 w 36587"/>
                <a:gd name="connsiteY4" fmla="*/ 7891 h 40443"/>
                <a:gd name="connsiteX5" fmla="*/ 13989 w 36587"/>
                <a:gd name="connsiteY5" fmla="*/ 18383 h 40443"/>
                <a:gd name="connsiteX6" fmla="*/ 31476 w 36587"/>
                <a:gd name="connsiteY6" fmla="*/ 39098 h 40443"/>
                <a:gd name="connsiteX7" fmla="*/ 34435 w 36587"/>
                <a:gd name="connsiteY7" fmla="*/ 40443 h 40443"/>
                <a:gd name="connsiteX8" fmla="*/ 36587 w 36587"/>
                <a:gd name="connsiteY8" fmla="*/ 38829 h 40443"/>
                <a:gd name="connsiteX9" fmla="*/ 35511 w 36587"/>
                <a:gd name="connsiteY9" fmla="*/ 36946 h 40443"/>
                <a:gd name="connsiteX10" fmla="*/ 27441 w 36587"/>
                <a:gd name="connsiteY10" fmla="*/ 31297 h 4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587" h="40443">
                  <a:moveTo>
                    <a:pt x="27441" y="31297"/>
                  </a:moveTo>
                  <a:cubicBezTo>
                    <a:pt x="24212" y="27530"/>
                    <a:pt x="20984" y="24033"/>
                    <a:pt x="18294" y="19729"/>
                  </a:cubicBezTo>
                  <a:cubicBezTo>
                    <a:pt x="13989" y="13272"/>
                    <a:pt x="8609" y="7622"/>
                    <a:pt x="4035" y="1435"/>
                  </a:cubicBezTo>
                  <a:cubicBezTo>
                    <a:pt x="3228" y="359"/>
                    <a:pt x="2152" y="-717"/>
                    <a:pt x="0" y="628"/>
                  </a:cubicBezTo>
                  <a:cubicBezTo>
                    <a:pt x="1345" y="3587"/>
                    <a:pt x="3766" y="5739"/>
                    <a:pt x="5381" y="7891"/>
                  </a:cubicBezTo>
                  <a:cubicBezTo>
                    <a:pt x="8340" y="11389"/>
                    <a:pt x="11299" y="14617"/>
                    <a:pt x="13989" y="18383"/>
                  </a:cubicBezTo>
                  <a:cubicBezTo>
                    <a:pt x="19101" y="25916"/>
                    <a:pt x="25019" y="32642"/>
                    <a:pt x="31476" y="39098"/>
                  </a:cubicBezTo>
                  <a:cubicBezTo>
                    <a:pt x="32283" y="39905"/>
                    <a:pt x="33359" y="40443"/>
                    <a:pt x="34435" y="40443"/>
                  </a:cubicBezTo>
                  <a:cubicBezTo>
                    <a:pt x="35511" y="40443"/>
                    <a:pt x="36318" y="39905"/>
                    <a:pt x="36587" y="38829"/>
                  </a:cubicBezTo>
                  <a:cubicBezTo>
                    <a:pt x="36587" y="38291"/>
                    <a:pt x="36049" y="37215"/>
                    <a:pt x="35511" y="36946"/>
                  </a:cubicBezTo>
                  <a:cubicBezTo>
                    <a:pt x="32283" y="35870"/>
                    <a:pt x="29593" y="33718"/>
                    <a:pt x="27441" y="3129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7" name="Полилиния: фигура 1396">
              <a:extLst>
                <a:ext uri="{FF2B5EF4-FFF2-40B4-BE49-F238E27FC236}">
                  <a16:creationId xmlns:a16="http://schemas.microsoft.com/office/drawing/2014/main" id="{432F7561-D81D-10FC-912E-3217F796855F}"/>
                </a:ext>
              </a:extLst>
            </p:cNvPr>
            <p:cNvSpPr/>
            <p:nvPr/>
          </p:nvSpPr>
          <p:spPr>
            <a:xfrm>
              <a:off x="4652218" y="7130400"/>
              <a:ext cx="14041" cy="9458"/>
            </a:xfrm>
            <a:custGeom>
              <a:avLst/>
              <a:gdLst>
                <a:gd name="connsiteX0" fmla="*/ 1076 w 14041"/>
                <a:gd name="connsiteY0" fmla="*/ 0 h 9458"/>
                <a:gd name="connsiteX1" fmla="*/ 0 w 14041"/>
                <a:gd name="connsiteY1" fmla="*/ 807 h 9458"/>
                <a:gd name="connsiteX2" fmla="*/ 4304 w 14041"/>
                <a:gd name="connsiteY2" fmla="*/ 5381 h 9458"/>
                <a:gd name="connsiteX3" fmla="*/ 12375 w 14041"/>
                <a:gd name="connsiteY3" fmla="*/ 9416 h 9458"/>
                <a:gd name="connsiteX4" fmla="*/ 13989 w 14041"/>
                <a:gd name="connsiteY4" fmla="*/ 7802 h 9458"/>
                <a:gd name="connsiteX5" fmla="*/ 8609 w 14041"/>
                <a:gd name="connsiteY5" fmla="*/ 3228 h 9458"/>
                <a:gd name="connsiteX6" fmla="*/ 1076 w 14041"/>
                <a:gd name="connsiteY6" fmla="*/ 0 h 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41" h="9458">
                  <a:moveTo>
                    <a:pt x="1076" y="0"/>
                  </a:moveTo>
                  <a:cubicBezTo>
                    <a:pt x="538" y="0"/>
                    <a:pt x="0" y="269"/>
                    <a:pt x="0" y="807"/>
                  </a:cubicBezTo>
                  <a:cubicBezTo>
                    <a:pt x="0" y="3228"/>
                    <a:pt x="2152" y="4573"/>
                    <a:pt x="4304" y="5381"/>
                  </a:cubicBezTo>
                  <a:cubicBezTo>
                    <a:pt x="6995" y="6726"/>
                    <a:pt x="9416" y="8609"/>
                    <a:pt x="12375" y="9416"/>
                  </a:cubicBezTo>
                  <a:cubicBezTo>
                    <a:pt x="13451" y="9685"/>
                    <a:pt x="14258" y="8609"/>
                    <a:pt x="13989" y="7802"/>
                  </a:cubicBezTo>
                  <a:cubicBezTo>
                    <a:pt x="12913" y="5381"/>
                    <a:pt x="10761" y="4304"/>
                    <a:pt x="8609" y="3228"/>
                  </a:cubicBezTo>
                  <a:cubicBezTo>
                    <a:pt x="6188" y="2421"/>
                    <a:pt x="3497" y="269"/>
                    <a:pt x="1076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8" name="Полилиния: фигура 1397">
              <a:extLst>
                <a:ext uri="{FF2B5EF4-FFF2-40B4-BE49-F238E27FC236}">
                  <a16:creationId xmlns:a16="http://schemas.microsoft.com/office/drawing/2014/main" id="{CD1DC314-E113-14E0-025A-2977CCE04BDC}"/>
                </a:ext>
              </a:extLst>
            </p:cNvPr>
            <p:cNvSpPr/>
            <p:nvPr/>
          </p:nvSpPr>
          <p:spPr>
            <a:xfrm>
              <a:off x="4673471" y="7238548"/>
              <a:ext cx="37394" cy="11837"/>
            </a:xfrm>
            <a:custGeom>
              <a:avLst/>
              <a:gdLst>
                <a:gd name="connsiteX0" fmla="*/ 30938 w 37394"/>
                <a:gd name="connsiteY0" fmla="*/ 7264 h 11837"/>
                <a:gd name="connsiteX1" fmla="*/ 23674 w 37394"/>
                <a:gd name="connsiteY1" fmla="*/ 6995 h 11837"/>
                <a:gd name="connsiteX2" fmla="*/ 5381 w 37394"/>
                <a:gd name="connsiteY2" fmla="*/ 1345 h 11837"/>
                <a:gd name="connsiteX3" fmla="*/ 1076 w 37394"/>
                <a:gd name="connsiteY3" fmla="*/ 0 h 11837"/>
                <a:gd name="connsiteX4" fmla="*/ 0 w 37394"/>
                <a:gd name="connsiteY4" fmla="*/ 1076 h 11837"/>
                <a:gd name="connsiteX5" fmla="*/ 269 w 37394"/>
                <a:gd name="connsiteY5" fmla="*/ 2152 h 11837"/>
                <a:gd name="connsiteX6" fmla="*/ 1614 w 37394"/>
                <a:gd name="connsiteY6" fmla="*/ 2959 h 11837"/>
                <a:gd name="connsiteX7" fmla="*/ 17487 w 37394"/>
                <a:gd name="connsiteY7" fmla="*/ 8878 h 11837"/>
                <a:gd name="connsiteX8" fmla="*/ 29055 w 37394"/>
                <a:gd name="connsiteY8" fmla="*/ 10761 h 11837"/>
                <a:gd name="connsiteX9" fmla="*/ 33628 w 37394"/>
                <a:gd name="connsiteY9" fmla="*/ 11299 h 11837"/>
                <a:gd name="connsiteX10" fmla="*/ 37394 w 37394"/>
                <a:gd name="connsiteY10" fmla="*/ 11837 h 11837"/>
                <a:gd name="connsiteX11" fmla="*/ 30938 w 37394"/>
                <a:gd name="connsiteY11" fmla="*/ 7264 h 11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7394" h="11837">
                  <a:moveTo>
                    <a:pt x="30938" y="7264"/>
                  </a:moveTo>
                  <a:cubicBezTo>
                    <a:pt x="28517" y="7264"/>
                    <a:pt x="26095" y="7264"/>
                    <a:pt x="23674" y="6995"/>
                  </a:cubicBezTo>
                  <a:cubicBezTo>
                    <a:pt x="17218" y="6188"/>
                    <a:pt x="11030" y="4304"/>
                    <a:pt x="5381" y="1345"/>
                  </a:cubicBezTo>
                  <a:cubicBezTo>
                    <a:pt x="4035" y="538"/>
                    <a:pt x="2690" y="269"/>
                    <a:pt x="1076" y="0"/>
                  </a:cubicBezTo>
                  <a:cubicBezTo>
                    <a:pt x="807" y="0"/>
                    <a:pt x="269" y="538"/>
                    <a:pt x="0" y="1076"/>
                  </a:cubicBezTo>
                  <a:cubicBezTo>
                    <a:pt x="0" y="1345"/>
                    <a:pt x="0" y="1883"/>
                    <a:pt x="269" y="2152"/>
                  </a:cubicBezTo>
                  <a:cubicBezTo>
                    <a:pt x="538" y="2421"/>
                    <a:pt x="1076" y="2959"/>
                    <a:pt x="1614" y="2959"/>
                  </a:cubicBezTo>
                  <a:cubicBezTo>
                    <a:pt x="6995" y="4842"/>
                    <a:pt x="12106" y="6995"/>
                    <a:pt x="17487" y="8878"/>
                  </a:cubicBezTo>
                  <a:cubicBezTo>
                    <a:pt x="21253" y="10223"/>
                    <a:pt x="25019" y="10761"/>
                    <a:pt x="29055" y="10761"/>
                  </a:cubicBezTo>
                  <a:cubicBezTo>
                    <a:pt x="30400" y="10761"/>
                    <a:pt x="32014" y="11030"/>
                    <a:pt x="33628" y="11299"/>
                  </a:cubicBezTo>
                  <a:cubicBezTo>
                    <a:pt x="34435" y="11299"/>
                    <a:pt x="35511" y="11568"/>
                    <a:pt x="37394" y="11837"/>
                  </a:cubicBezTo>
                  <a:cubicBezTo>
                    <a:pt x="34435" y="7533"/>
                    <a:pt x="34166" y="7264"/>
                    <a:pt x="30938" y="726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9" name="Полилиния: фигура 1398">
              <a:extLst>
                <a:ext uri="{FF2B5EF4-FFF2-40B4-BE49-F238E27FC236}">
                  <a16:creationId xmlns:a16="http://schemas.microsoft.com/office/drawing/2014/main" id="{D39ABEAD-6C86-9C13-509A-33392C04BA16}"/>
                </a:ext>
              </a:extLst>
            </p:cNvPr>
            <p:cNvSpPr/>
            <p:nvPr/>
          </p:nvSpPr>
          <p:spPr>
            <a:xfrm>
              <a:off x="4931466" y="7141626"/>
              <a:ext cx="3862" cy="14331"/>
            </a:xfrm>
            <a:custGeom>
              <a:avLst/>
              <a:gdLst>
                <a:gd name="connsiteX0" fmla="*/ 0 w 3862"/>
                <a:gd name="connsiteY0" fmla="*/ 611 h 14331"/>
                <a:gd name="connsiteX1" fmla="*/ 2421 w 3862"/>
                <a:gd name="connsiteY1" fmla="*/ 14332 h 14331"/>
                <a:gd name="connsiteX2" fmla="*/ 3497 w 3862"/>
                <a:gd name="connsiteY2" fmla="*/ 14332 h 14331"/>
                <a:gd name="connsiteX3" fmla="*/ 3766 w 3862"/>
                <a:gd name="connsiteY3" fmla="*/ 12179 h 14331"/>
                <a:gd name="connsiteX4" fmla="*/ 1883 w 3862"/>
                <a:gd name="connsiteY4" fmla="*/ 611 h 14331"/>
                <a:gd name="connsiteX5" fmla="*/ 538 w 3862"/>
                <a:gd name="connsiteY5" fmla="*/ 73 h 14331"/>
                <a:gd name="connsiteX6" fmla="*/ 0 w 3862"/>
                <a:gd name="connsiteY6" fmla="*/ 611 h 14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62" h="14331">
                  <a:moveTo>
                    <a:pt x="0" y="611"/>
                  </a:moveTo>
                  <a:cubicBezTo>
                    <a:pt x="269" y="5185"/>
                    <a:pt x="1614" y="9758"/>
                    <a:pt x="2421" y="14332"/>
                  </a:cubicBezTo>
                  <a:cubicBezTo>
                    <a:pt x="2690" y="14332"/>
                    <a:pt x="3228" y="14332"/>
                    <a:pt x="3497" y="14332"/>
                  </a:cubicBezTo>
                  <a:cubicBezTo>
                    <a:pt x="3497" y="13525"/>
                    <a:pt x="3766" y="12987"/>
                    <a:pt x="3766" y="12179"/>
                  </a:cubicBezTo>
                  <a:cubicBezTo>
                    <a:pt x="4304" y="8144"/>
                    <a:pt x="2421" y="4378"/>
                    <a:pt x="1883" y="611"/>
                  </a:cubicBezTo>
                  <a:cubicBezTo>
                    <a:pt x="1883" y="342"/>
                    <a:pt x="1076" y="73"/>
                    <a:pt x="538" y="73"/>
                  </a:cubicBezTo>
                  <a:cubicBezTo>
                    <a:pt x="538" y="-196"/>
                    <a:pt x="0" y="342"/>
                    <a:pt x="0" y="61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0" name="Полилиния: фигура 1399">
              <a:extLst>
                <a:ext uri="{FF2B5EF4-FFF2-40B4-BE49-F238E27FC236}">
                  <a16:creationId xmlns:a16="http://schemas.microsoft.com/office/drawing/2014/main" id="{0A460368-7EB7-6BC0-87E3-E85E688347DE}"/>
                </a:ext>
              </a:extLst>
            </p:cNvPr>
            <p:cNvSpPr/>
            <p:nvPr/>
          </p:nvSpPr>
          <p:spPr>
            <a:xfrm>
              <a:off x="4928507" y="7175596"/>
              <a:ext cx="3777" cy="9684"/>
            </a:xfrm>
            <a:custGeom>
              <a:avLst/>
              <a:gdLst>
                <a:gd name="connsiteX0" fmla="*/ 0 w 3777"/>
                <a:gd name="connsiteY0" fmla="*/ 9685 h 9684"/>
                <a:gd name="connsiteX1" fmla="*/ 3766 w 3777"/>
                <a:gd name="connsiteY1" fmla="*/ 3228 h 9684"/>
                <a:gd name="connsiteX2" fmla="*/ 1883 w 3777"/>
                <a:gd name="connsiteY2" fmla="*/ 0 h 9684"/>
                <a:gd name="connsiteX3" fmla="*/ 0 w 3777"/>
                <a:gd name="connsiteY3" fmla="*/ 9685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77" h="9684">
                  <a:moveTo>
                    <a:pt x="0" y="9685"/>
                  </a:moveTo>
                  <a:cubicBezTo>
                    <a:pt x="2959" y="7533"/>
                    <a:pt x="3766" y="6457"/>
                    <a:pt x="3766" y="3228"/>
                  </a:cubicBezTo>
                  <a:cubicBezTo>
                    <a:pt x="3766" y="2152"/>
                    <a:pt x="4035" y="538"/>
                    <a:pt x="1883" y="0"/>
                  </a:cubicBezTo>
                  <a:cubicBezTo>
                    <a:pt x="1076" y="2959"/>
                    <a:pt x="807" y="5919"/>
                    <a:pt x="0" y="968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1" name="Полилиния: фигура 1400">
              <a:extLst>
                <a:ext uri="{FF2B5EF4-FFF2-40B4-BE49-F238E27FC236}">
                  <a16:creationId xmlns:a16="http://schemas.microsoft.com/office/drawing/2014/main" id="{45921436-C6DF-515A-3B24-C334F053644C}"/>
                </a:ext>
              </a:extLst>
            </p:cNvPr>
            <p:cNvSpPr/>
            <p:nvPr/>
          </p:nvSpPr>
          <p:spPr>
            <a:xfrm>
              <a:off x="4445119" y="7163490"/>
              <a:ext cx="80051" cy="66464"/>
            </a:xfrm>
            <a:custGeom>
              <a:avLst/>
              <a:gdLst>
                <a:gd name="connsiteX0" fmla="*/ 42724 w 80051"/>
                <a:gd name="connsiteY0" fmla="*/ 65642 h 66464"/>
                <a:gd name="connsiteX1" fmla="*/ 46760 w 80051"/>
                <a:gd name="connsiteY1" fmla="*/ 59993 h 66464"/>
                <a:gd name="connsiteX2" fmla="*/ 61018 w 80051"/>
                <a:gd name="connsiteY2" fmla="*/ 34973 h 66464"/>
                <a:gd name="connsiteX3" fmla="*/ 66668 w 80051"/>
                <a:gd name="connsiteY3" fmla="*/ 16680 h 66464"/>
                <a:gd name="connsiteX4" fmla="*/ 66937 w 80051"/>
                <a:gd name="connsiteY4" fmla="*/ 10223 h 66464"/>
                <a:gd name="connsiteX5" fmla="*/ 76083 w 80051"/>
                <a:gd name="connsiteY5" fmla="*/ 5112 h 66464"/>
                <a:gd name="connsiteX6" fmla="*/ 79850 w 80051"/>
                <a:gd name="connsiteY6" fmla="*/ 1883 h 66464"/>
                <a:gd name="connsiteX7" fmla="*/ 79850 w 80051"/>
                <a:gd name="connsiteY7" fmla="*/ 269 h 66464"/>
                <a:gd name="connsiteX8" fmla="*/ 78236 w 80051"/>
                <a:gd name="connsiteY8" fmla="*/ 0 h 66464"/>
                <a:gd name="connsiteX9" fmla="*/ 77698 w 80051"/>
                <a:gd name="connsiteY9" fmla="*/ 269 h 66464"/>
                <a:gd name="connsiteX10" fmla="*/ 60211 w 80051"/>
                <a:gd name="connsiteY10" fmla="*/ 10761 h 66464"/>
                <a:gd name="connsiteX11" fmla="*/ 54292 w 80051"/>
                <a:gd name="connsiteY11" fmla="*/ 11030 h 66464"/>
                <a:gd name="connsiteX12" fmla="*/ 45684 w 80051"/>
                <a:gd name="connsiteY12" fmla="*/ 8071 h 66464"/>
                <a:gd name="connsiteX13" fmla="*/ 16360 w 80051"/>
                <a:gd name="connsiteY13" fmla="*/ 6188 h 66464"/>
                <a:gd name="connsiteX14" fmla="*/ 3985 w 80051"/>
                <a:gd name="connsiteY14" fmla="*/ 8071 h 66464"/>
                <a:gd name="connsiteX15" fmla="*/ 487 w 80051"/>
                <a:gd name="connsiteY15" fmla="*/ 9685 h 66464"/>
                <a:gd name="connsiteX16" fmla="*/ 756 w 80051"/>
                <a:gd name="connsiteY16" fmla="*/ 12106 h 66464"/>
                <a:gd name="connsiteX17" fmla="*/ 3447 w 80051"/>
                <a:gd name="connsiteY17" fmla="*/ 12375 h 66464"/>
                <a:gd name="connsiteX18" fmla="*/ 8289 w 80051"/>
                <a:gd name="connsiteY18" fmla="*/ 10492 h 66464"/>
                <a:gd name="connsiteX19" fmla="*/ 20126 w 80051"/>
                <a:gd name="connsiteY19" fmla="*/ 9147 h 66464"/>
                <a:gd name="connsiteX20" fmla="*/ 45684 w 80051"/>
                <a:gd name="connsiteY20" fmla="*/ 11030 h 66464"/>
                <a:gd name="connsiteX21" fmla="*/ 51333 w 80051"/>
                <a:gd name="connsiteY21" fmla="*/ 13989 h 66464"/>
                <a:gd name="connsiteX22" fmla="*/ 48374 w 80051"/>
                <a:gd name="connsiteY22" fmla="*/ 16411 h 66464"/>
                <a:gd name="connsiteX23" fmla="*/ 36268 w 80051"/>
                <a:gd name="connsiteY23" fmla="*/ 23943 h 66464"/>
                <a:gd name="connsiteX24" fmla="*/ 23354 w 80051"/>
                <a:gd name="connsiteY24" fmla="*/ 27979 h 66464"/>
                <a:gd name="connsiteX25" fmla="*/ 23623 w 80051"/>
                <a:gd name="connsiteY25" fmla="*/ 30400 h 66464"/>
                <a:gd name="connsiteX26" fmla="*/ 26314 w 80051"/>
                <a:gd name="connsiteY26" fmla="*/ 32014 h 66464"/>
                <a:gd name="connsiteX27" fmla="*/ 31694 w 80051"/>
                <a:gd name="connsiteY27" fmla="*/ 30400 h 66464"/>
                <a:gd name="connsiteX28" fmla="*/ 38689 w 80051"/>
                <a:gd name="connsiteY28" fmla="*/ 25826 h 66464"/>
                <a:gd name="connsiteX29" fmla="*/ 59942 w 80051"/>
                <a:gd name="connsiteY29" fmla="*/ 13989 h 66464"/>
                <a:gd name="connsiteX30" fmla="*/ 62901 w 80051"/>
                <a:gd name="connsiteY30" fmla="*/ 13182 h 66464"/>
                <a:gd name="connsiteX31" fmla="*/ 63439 w 80051"/>
                <a:gd name="connsiteY31" fmla="*/ 16680 h 66464"/>
                <a:gd name="connsiteX32" fmla="*/ 61018 w 80051"/>
                <a:gd name="connsiteY32" fmla="*/ 27172 h 66464"/>
                <a:gd name="connsiteX33" fmla="*/ 48912 w 80051"/>
                <a:gd name="connsiteY33" fmla="*/ 50308 h 66464"/>
                <a:gd name="connsiteX34" fmla="*/ 47029 w 80051"/>
                <a:gd name="connsiteY34" fmla="*/ 50308 h 66464"/>
                <a:gd name="connsiteX35" fmla="*/ 34115 w 80051"/>
                <a:gd name="connsiteY35" fmla="*/ 51922 h 66464"/>
                <a:gd name="connsiteX36" fmla="*/ 29542 w 80051"/>
                <a:gd name="connsiteY36" fmla="*/ 54881 h 66464"/>
                <a:gd name="connsiteX37" fmla="*/ 29273 w 80051"/>
                <a:gd name="connsiteY37" fmla="*/ 57033 h 66464"/>
                <a:gd name="connsiteX38" fmla="*/ 31156 w 80051"/>
                <a:gd name="connsiteY38" fmla="*/ 57571 h 66464"/>
                <a:gd name="connsiteX39" fmla="*/ 33308 w 80051"/>
                <a:gd name="connsiteY39" fmla="*/ 56495 h 66464"/>
                <a:gd name="connsiteX40" fmla="*/ 46760 w 80051"/>
                <a:gd name="connsiteY40" fmla="*/ 53805 h 66464"/>
                <a:gd name="connsiteX41" fmla="*/ 42993 w 80051"/>
                <a:gd name="connsiteY41" fmla="*/ 59724 h 66464"/>
                <a:gd name="connsiteX42" fmla="*/ 38689 w 80051"/>
                <a:gd name="connsiteY42" fmla="*/ 64566 h 66464"/>
                <a:gd name="connsiteX43" fmla="*/ 42724 w 80051"/>
                <a:gd name="connsiteY43" fmla="*/ 65642 h 6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80051" h="66464">
                  <a:moveTo>
                    <a:pt x="42724" y="65642"/>
                  </a:moveTo>
                  <a:cubicBezTo>
                    <a:pt x="44069" y="64028"/>
                    <a:pt x="45415" y="62145"/>
                    <a:pt x="46760" y="59993"/>
                  </a:cubicBezTo>
                  <a:cubicBezTo>
                    <a:pt x="51602" y="51653"/>
                    <a:pt x="56445" y="43313"/>
                    <a:pt x="61018" y="34973"/>
                  </a:cubicBezTo>
                  <a:cubicBezTo>
                    <a:pt x="63977" y="29324"/>
                    <a:pt x="66399" y="23136"/>
                    <a:pt x="66668" y="16680"/>
                  </a:cubicBezTo>
                  <a:cubicBezTo>
                    <a:pt x="66668" y="14527"/>
                    <a:pt x="66937" y="12644"/>
                    <a:pt x="66937" y="10223"/>
                  </a:cubicBezTo>
                  <a:cubicBezTo>
                    <a:pt x="69896" y="8609"/>
                    <a:pt x="73124" y="6995"/>
                    <a:pt x="76083" y="5112"/>
                  </a:cubicBezTo>
                  <a:cubicBezTo>
                    <a:pt x="77429" y="4304"/>
                    <a:pt x="78774" y="2959"/>
                    <a:pt x="79850" y="1883"/>
                  </a:cubicBezTo>
                  <a:cubicBezTo>
                    <a:pt x="80119" y="1614"/>
                    <a:pt x="80119" y="807"/>
                    <a:pt x="79850" y="269"/>
                  </a:cubicBezTo>
                  <a:cubicBezTo>
                    <a:pt x="79581" y="0"/>
                    <a:pt x="78774" y="0"/>
                    <a:pt x="78236" y="0"/>
                  </a:cubicBezTo>
                  <a:cubicBezTo>
                    <a:pt x="77967" y="0"/>
                    <a:pt x="77967" y="269"/>
                    <a:pt x="77698" y="269"/>
                  </a:cubicBezTo>
                  <a:cubicBezTo>
                    <a:pt x="71779" y="3766"/>
                    <a:pt x="66130" y="7264"/>
                    <a:pt x="60211" y="10761"/>
                  </a:cubicBezTo>
                  <a:cubicBezTo>
                    <a:pt x="58328" y="12106"/>
                    <a:pt x="56445" y="12106"/>
                    <a:pt x="54292" y="11030"/>
                  </a:cubicBezTo>
                  <a:cubicBezTo>
                    <a:pt x="51602" y="9685"/>
                    <a:pt x="48643" y="8609"/>
                    <a:pt x="45684" y="8071"/>
                  </a:cubicBezTo>
                  <a:cubicBezTo>
                    <a:pt x="35999" y="6726"/>
                    <a:pt x="26045" y="5919"/>
                    <a:pt x="16360" y="6188"/>
                  </a:cubicBezTo>
                  <a:cubicBezTo>
                    <a:pt x="12324" y="6457"/>
                    <a:pt x="8020" y="7264"/>
                    <a:pt x="3985" y="8071"/>
                  </a:cubicBezTo>
                  <a:cubicBezTo>
                    <a:pt x="2640" y="8340"/>
                    <a:pt x="1563" y="9147"/>
                    <a:pt x="487" y="9685"/>
                  </a:cubicBezTo>
                  <a:cubicBezTo>
                    <a:pt x="-320" y="9954"/>
                    <a:pt x="-51" y="11837"/>
                    <a:pt x="756" y="12106"/>
                  </a:cubicBezTo>
                  <a:cubicBezTo>
                    <a:pt x="1563" y="12375"/>
                    <a:pt x="2640" y="12644"/>
                    <a:pt x="3447" y="12375"/>
                  </a:cubicBezTo>
                  <a:cubicBezTo>
                    <a:pt x="5061" y="11837"/>
                    <a:pt x="6675" y="11030"/>
                    <a:pt x="8289" y="10492"/>
                  </a:cubicBezTo>
                  <a:cubicBezTo>
                    <a:pt x="12055" y="9416"/>
                    <a:pt x="16091" y="9416"/>
                    <a:pt x="20126" y="9147"/>
                  </a:cubicBezTo>
                  <a:cubicBezTo>
                    <a:pt x="28735" y="8878"/>
                    <a:pt x="37075" y="9954"/>
                    <a:pt x="45684" y="11030"/>
                  </a:cubicBezTo>
                  <a:cubicBezTo>
                    <a:pt x="47567" y="11299"/>
                    <a:pt x="49719" y="11568"/>
                    <a:pt x="51333" y="13989"/>
                  </a:cubicBezTo>
                  <a:cubicBezTo>
                    <a:pt x="50257" y="14796"/>
                    <a:pt x="49450" y="15604"/>
                    <a:pt x="48374" y="16411"/>
                  </a:cubicBezTo>
                  <a:cubicBezTo>
                    <a:pt x="44338" y="18832"/>
                    <a:pt x="40303" y="21253"/>
                    <a:pt x="36268" y="23943"/>
                  </a:cubicBezTo>
                  <a:cubicBezTo>
                    <a:pt x="32501" y="26634"/>
                    <a:pt x="28735" y="28786"/>
                    <a:pt x="23354" y="27979"/>
                  </a:cubicBezTo>
                  <a:cubicBezTo>
                    <a:pt x="23354" y="29055"/>
                    <a:pt x="23354" y="30131"/>
                    <a:pt x="23623" y="30400"/>
                  </a:cubicBezTo>
                  <a:cubicBezTo>
                    <a:pt x="24431" y="31207"/>
                    <a:pt x="25507" y="32014"/>
                    <a:pt x="26314" y="32014"/>
                  </a:cubicBezTo>
                  <a:cubicBezTo>
                    <a:pt x="28197" y="31745"/>
                    <a:pt x="30080" y="31476"/>
                    <a:pt x="31694" y="30400"/>
                  </a:cubicBezTo>
                  <a:cubicBezTo>
                    <a:pt x="34115" y="29055"/>
                    <a:pt x="36537" y="27441"/>
                    <a:pt x="38689" y="25826"/>
                  </a:cubicBezTo>
                  <a:cubicBezTo>
                    <a:pt x="45145" y="20715"/>
                    <a:pt x="52409" y="17218"/>
                    <a:pt x="59942" y="13989"/>
                  </a:cubicBezTo>
                  <a:cubicBezTo>
                    <a:pt x="60749" y="13720"/>
                    <a:pt x="61556" y="13451"/>
                    <a:pt x="62901" y="13182"/>
                  </a:cubicBezTo>
                  <a:cubicBezTo>
                    <a:pt x="63170" y="14796"/>
                    <a:pt x="63708" y="15873"/>
                    <a:pt x="63439" y="16680"/>
                  </a:cubicBezTo>
                  <a:cubicBezTo>
                    <a:pt x="62901" y="20177"/>
                    <a:pt x="62363" y="23943"/>
                    <a:pt x="61018" y="27172"/>
                  </a:cubicBezTo>
                  <a:cubicBezTo>
                    <a:pt x="58059" y="35511"/>
                    <a:pt x="53485" y="42775"/>
                    <a:pt x="48912" y="50308"/>
                  </a:cubicBezTo>
                  <a:cubicBezTo>
                    <a:pt x="48105" y="50308"/>
                    <a:pt x="47567" y="50308"/>
                    <a:pt x="47029" y="50308"/>
                  </a:cubicBezTo>
                  <a:cubicBezTo>
                    <a:pt x="42724" y="50039"/>
                    <a:pt x="38420" y="51115"/>
                    <a:pt x="34115" y="51922"/>
                  </a:cubicBezTo>
                  <a:cubicBezTo>
                    <a:pt x="32232" y="52460"/>
                    <a:pt x="30618" y="53267"/>
                    <a:pt x="29542" y="54881"/>
                  </a:cubicBezTo>
                  <a:cubicBezTo>
                    <a:pt x="29273" y="55419"/>
                    <a:pt x="29004" y="56495"/>
                    <a:pt x="29273" y="57033"/>
                  </a:cubicBezTo>
                  <a:cubicBezTo>
                    <a:pt x="29542" y="57302"/>
                    <a:pt x="30618" y="57571"/>
                    <a:pt x="31156" y="57571"/>
                  </a:cubicBezTo>
                  <a:cubicBezTo>
                    <a:pt x="31963" y="57571"/>
                    <a:pt x="32501" y="56764"/>
                    <a:pt x="33308" y="56495"/>
                  </a:cubicBezTo>
                  <a:cubicBezTo>
                    <a:pt x="37075" y="54881"/>
                    <a:pt x="42186" y="53805"/>
                    <a:pt x="46760" y="53805"/>
                  </a:cubicBezTo>
                  <a:cubicBezTo>
                    <a:pt x="45415" y="55957"/>
                    <a:pt x="44338" y="57840"/>
                    <a:pt x="42993" y="59724"/>
                  </a:cubicBezTo>
                  <a:cubicBezTo>
                    <a:pt x="41648" y="61607"/>
                    <a:pt x="40034" y="62952"/>
                    <a:pt x="38689" y="64566"/>
                  </a:cubicBezTo>
                  <a:cubicBezTo>
                    <a:pt x="40303" y="66718"/>
                    <a:pt x="41379" y="66987"/>
                    <a:pt x="42724" y="6564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2" name="Полилиния: фигура 1401">
              <a:extLst>
                <a:ext uri="{FF2B5EF4-FFF2-40B4-BE49-F238E27FC236}">
                  <a16:creationId xmlns:a16="http://schemas.microsoft.com/office/drawing/2014/main" id="{50C5A776-DC13-F884-89A3-83214B080C7B}"/>
                </a:ext>
              </a:extLst>
            </p:cNvPr>
            <p:cNvSpPr/>
            <p:nvPr/>
          </p:nvSpPr>
          <p:spPr>
            <a:xfrm>
              <a:off x="4510906" y="7217295"/>
              <a:ext cx="34239" cy="48109"/>
            </a:xfrm>
            <a:custGeom>
              <a:avLst/>
              <a:gdLst>
                <a:gd name="connsiteX0" fmla="*/ 33701 w 34239"/>
                <a:gd name="connsiteY0" fmla="*/ 4035 h 48109"/>
                <a:gd name="connsiteX1" fmla="*/ 34240 w 34239"/>
                <a:gd name="connsiteY1" fmla="*/ 807 h 48109"/>
                <a:gd name="connsiteX2" fmla="*/ 33432 w 34239"/>
                <a:gd name="connsiteY2" fmla="*/ 0 h 48109"/>
                <a:gd name="connsiteX3" fmla="*/ 32356 w 34239"/>
                <a:gd name="connsiteY3" fmla="*/ 269 h 48109"/>
                <a:gd name="connsiteX4" fmla="*/ 31280 w 34239"/>
                <a:gd name="connsiteY4" fmla="*/ 1614 h 48109"/>
                <a:gd name="connsiteX5" fmla="*/ 25631 w 34239"/>
                <a:gd name="connsiteY5" fmla="*/ 15873 h 48109"/>
                <a:gd name="connsiteX6" fmla="*/ 22671 w 34239"/>
                <a:gd name="connsiteY6" fmla="*/ 23136 h 48109"/>
                <a:gd name="connsiteX7" fmla="*/ 18636 w 34239"/>
                <a:gd name="connsiteY7" fmla="*/ 23943 h 48109"/>
                <a:gd name="connsiteX8" fmla="*/ 14601 w 34239"/>
                <a:gd name="connsiteY8" fmla="*/ 25826 h 48109"/>
                <a:gd name="connsiteX9" fmla="*/ 1418 w 34239"/>
                <a:gd name="connsiteY9" fmla="*/ 34166 h 48109"/>
                <a:gd name="connsiteX10" fmla="*/ 73 w 34239"/>
                <a:gd name="connsiteY10" fmla="*/ 36049 h 48109"/>
                <a:gd name="connsiteX11" fmla="*/ 611 w 34239"/>
                <a:gd name="connsiteY11" fmla="*/ 37933 h 48109"/>
                <a:gd name="connsiteX12" fmla="*/ 2225 w 34239"/>
                <a:gd name="connsiteY12" fmla="*/ 37664 h 48109"/>
                <a:gd name="connsiteX13" fmla="*/ 6261 w 34239"/>
                <a:gd name="connsiteY13" fmla="*/ 34704 h 48109"/>
                <a:gd name="connsiteX14" fmla="*/ 10834 w 34239"/>
                <a:gd name="connsiteY14" fmla="*/ 32283 h 48109"/>
                <a:gd name="connsiteX15" fmla="*/ 10296 w 34239"/>
                <a:gd name="connsiteY15" fmla="*/ 34704 h 48109"/>
                <a:gd name="connsiteX16" fmla="*/ 5454 w 34239"/>
                <a:gd name="connsiteY16" fmla="*/ 45465 h 48109"/>
                <a:gd name="connsiteX17" fmla="*/ 5992 w 34239"/>
                <a:gd name="connsiteY17" fmla="*/ 47887 h 48109"/>
                <a:gd name="connsiteX18" fmla="*/ 8413 w 34239"/>
                <a:gd name="connsiteY18" fmla="*/ 47348 h 48109"/>
                <a:gd name="connsiteX19" fmla="*/ 10027 w 34239"/>
                <a:gd name="connsiteY19" fmla="*/ 43851 h 48109"/>
                <a:gd name="connsiteX20" fmla="*/ 15946 w 34239"/>
                <a:gd name="connsiteY20" fmla="*/ 30938 h 48109"/>
                <a:gd name="connsiteX21" fmla="*/ 21595 w 34239"/>
                <a:gd name="connsiteY21" fmla="*/ 28248 h 48109"/>
                <a:gd name="connsiteX22" fmla="*/ 17022 w 34239"/>
                <a:gd name="connsiteY22" fmla="*/ 43313 h 48109"/>
                <a:gd name="connsiteX23" fmla="*/ 19712 w 34239"/>
                <a:gd name="connsiteY23" fmla="*/ 42506 h 48109"/>
                <a:gd name="connsiteX24" fmla="*/ 21057 w 34239"/>
                <a:gd name="connsiteY24" fmla="*/ 39547 h 48109"/>
                <a:gd name="connsiteX25" fmla="*/ 28052 w 34239"/>
                <a:gd name="connsiteY25" fmla="*/ 19101 h 48109"/>
                <a:gd name="connsiteX26" fmla="*/ 33701 w 34239"/>
                <a:gd name="connsiteY26" fmla="*/ 4035 h 4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4239" h="48109">
                  <a:moveTo>
                    <a:pt x="33701" y="4035"/>
                  </a:moveTo>
                  <a:cubicBezTo>
                    <a:pt x="33971" y="2959"/>
                    <a:pt x="33971" y="1883"/>
                    <a:pt x="34240" y="807"/>
                  </a:cubicBezTo>
                  <a:cubicBezTo>
                    <a:pt x="34240" y="538"/>
                    <a:pt x="33701" y="269"/>
                    <a:pt x="33432" y="0"/>
                  </a:cubicBezTo>
                  <a:cubicBezTo>
                    <a:pt x="33163" y="0"/>
                    <a:pt x="32625" y="0"/>
                    <a:pt x="32356" y="269"/>
                  </a:cubicBezTo>
                  <a:cubicBezTo>
                    <a:pt x="31818" y="538"/>
                    <a:pt x="31549" y="1076"/>
                    <a:pt x="31280" y="1614"/>
                  </a:cubicBezTo>
                  <a:cubicBezTo>
                    <a:pt x="29397" y="6457"/>
                    <a:pt x="27514" y="11030"/>
                    <a:pt x="25631" y="15873"/>
                  </a:cubicBezTo>
                  <a:cubicBezTo>
                    <a:pt x="24555" y="18294"/>
                    <a:pt x="23748" y="20715"/>
                    <a:pt x="22671" y="23136"/>
                  </a:cubicBezTo>
                  <a:cubicBezTo>
                    <a:pt x="21057" y="23405"/>
                    <a:pt x="19712" y="23674"/>
                    <a:pt x="18636" y="23943"/>
                  </a:cubicBezTo>
                  <a:cubicBezTo>
                    <a:pt x="17291" y="24481"/>
                    <a:pt x="15946" y="25288"/>
                    <a:pt x="14601" y="25826"/>
                  </a:cubicBezTo>
                  <a:cubicBezTo>
                    <a:pt x="9220" y="27441"/>
                    <a:pt x="5185" y="30669"/>
                    <a:pt x="1418" y="34166"/>
                  </a:cubicBezTo>
                  <a:cubicBezTo>
                    <a:pt x="880" y="34704"/>
                    <a:pt x="342" y="35242"/>
                    <a:pt x="73" y="36049"/>
                  </a:cubicBezTo>
                  <a:cubicBezTo>
                    <a:pt x="-196" y="36587"/>
                    <a:pt x="342" y="37395"/>
                    <a:pt x="611" y="37933"/>
                  </a:cubicBezTo>
                  <a:cubicBezTo>
                    <a:pt x="611" y="38202"/>
                    <a:pt x="1687" y="37933"/>
                    <a:pt x="2225" y="37664"/>
                  </a:cubicBezTo>
                  <a:cubicBezTo>
                    <a:pt x="3571" y="36587"/>
                    <a:pt x="4916" y="35511"/>
                    <a:pt x="6261" y="34704"/>
                  </a:cubicBezTo>
                  <a:cubicBezTo>
                    <a:pt x="7606" y="33897"/>
                    <a:pt x="8682" y="32283"/>
                    <a:pt x="10834" y="32283"/>
                  </a:cubicBezTo>
                  <a:cubicBezTo>
                    <a:pt x="10565" y="33359"/>
                    <a:pt x="10565" y="33897"/>
                    <a:pt x="10296" y="34704"/>
                  </a:cubicBezTo>
                  <a:cubicBezTo>
                    <a:pt x="8682" y="38202"/>
                    <a:pt x="7068" y="41968"/>
                    <a:pt x="5454" y="45465"/>
                  </a:cubicBezTo>
                  <a:cubicBezTo>
                    <a:pt x="4916" y="46272"/>
                    <a:pt x="4916" y="47348"/>
                    <a:pt x="5992" y="47887"/>
                  </a:cubicBezTo>
                  <a:cubicBezTo>
                    <a:pt x="7068" y="48425"/>
                    <a:pt x="7875" y="47887"/>
                    <a:pt x="8413" y="47348"/>
                  </a:cubicBezTo>
                  <a:cubicBezTo>
                    <a:pt x="9220" y="46272"/>
                    <a:pt x="9489" y="44927"/>
                    <a:pt x="10027" y="43851"/>
                  </a:cubicBezTo>
                  <a:cubicBezTo>
                    <a:pt x="11910" y="39547"/>
                    <a:pt x="13794" y="35242"/>
                    <a:pt x="15946" y="30938"/>
                  </a:cubicBezTo>
                  <a:cubicBezTo>
                    <a:pt x="17291" y="28248"/>
                    <a:pt x="18098" y="27979"/>
                    <a:pt x="21595" y="28248"/>
                  </a:cubicBezTo>
                  <a:cubicBezTo>
                    <a:pt x="19443" y="33090"/>
                    <a:pt x="18098" y="37933"/>
                    <a:pt x="17022" y="43313"/>
                  </a:cubicBezTo>
                  <a:cubicBezTo>
                    <a:pt x="18367" y="43044"/>
                    <a:pt x="19174" y="43044"/>
                    <a:pt x="19712" y="42506"/>
                  </a:cubicBezTo>
                  <a:cubicBezTo>
                    <a:pt x="20519" y="41699"/>
                    <a:pt x="20788" y="40623"/>
                    <a:pt x="21057" y="39547"/>
                  </a:cubicBezTo>
                  <a:cubicBezTo>
                    <a:pt x="23479" y="32821"/>
                    <a:pt x="25631" y="26095"/>
                    <a:pt x="28052" y="19101"/>
                  </a:cubicBezTo>
                  <a:cubicBezTo>
                    <a:pt x="29666" y="13720"/>
                    <a:pt x="31818" y="8878"/>
                    <a:pt x="33701" y="403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3" name="Полилиния: фигура 1402">
              <a:extLst>
                <a:ext uri="{FF2B5EF4-FFF2-40B4-BE49-F238E27FC236}">
                  <a16:creationId xmlns:a16="http://schemas.microsoft.com/office/drawing/2014/main" id="{0137EE81-71E6-D468-CEF5-C9DD1E65E341}"/>
                </a:ext>
              </a:extLst>
            </p:cNvPr>
            <p:cNvSpPr/>
            <p:nvPr/>
          </p:nvSpPr>
          <p:spPr>
            <a:xfrm>
              <a:off x="4440764" y="7068524"/>
              <a:ext cx="52459" cy="36160"/>
            </a:xfrm>
            <a:custGeom>
              <a:avLst/>
              <a:gdLst>
                <a:gd name="connsiteX0" fmla="*/ 3497 w 52459"/>
                <a:gd name="connsiteY0" fmla="*/ 3497 h 36160"/>
                <a:gd name="connsiteX1" fmla="*/ 23943 w 52459"/>
                <a:gd name="connsiteY1" fmla="*/ 11568 h 36160"/>
                <a:gd name="connsiteX2" fmla="*/ 43582 w 52459"/>
                <a:gd name="connsiteY2" fmla="*/ 26903 h 36160"/>
                <a:gd name="connsiteX3" fmla="*/ 48963 w 52459"/>
                <a:gd name="connsiteY3" fmla="*/ 33628 h 36160"/>
                <a:gd name="connsiteX4" fmla="*/ 50577 w 52459"/>
                <a:gd name="connsiteY4" fmla="*/ 35780 h 36160"/>
                <a:gd name="connsiteX5" fmla="*/ 51653 w 52459"/>
                <a:gd name="connsiteY5" fmla="*/ 36049 h 36160"/>
                <a:gd name="connsiteX6" fmla="*/ 52460 w 52459"/>
                <a:gd name="connsiteY6" fmla="*/ 34704 h 36160"/>
                <a:gd name="connsiteX7" fmla="*/ 51922 w 52459"/>
                <a:gd name="connsiteY7" fmla="*/ 32552 h 36160"/>
                <a:gd name="connsiteX8" fmla="*/ 47348 w 52459"/>
                <a:gd name="connsiteY8" fmla="*/ 25826 h 36160"/>
                <a:gd name="connsiteX9" fmla="*/ 45465 w 52459"/>
                <a:gd name="connsiteY9" fmla="*/ 23943 h 36160"/>
                <a:gd name="connsiteX10" fmla="*/ 29862 w 52459"/>
                <a:gd name="connsiteY10" fmla="*/ 11837 h 36160"/>
                <a:gd name="connsiteX11" fmla="*/ 4304 w 52459"/>
                <a:gd name="connsiteY11" fmla="*/ 269 h 36160"/>
                <a:gd name="connsiteX12" fmla="*/ 1076 w 52459"/>
                <a:gd name="connsiteY12" fmla="*/ 0 h 36160"/>
                <a:gd name="connsiteX13" fmla="*/ 0 w 52459"/>
                <a:gd name="connsiteY13" fmla="*/ 1076 h 36160"/>
                <a:gd name="connsiteX14" fmla="*/ 538 w 52459"/>
                <a:gd name="connsiteY14" fmla="*/ 2421 h 36160"/>
                <a:gd name="connsiteX15" fmla="*/ 3497 w 52459"/>
                <a:gd name="connsiteY15" fmla="*/ 3497 h 3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2459" h="36160">
                  <a:moveTo>
                    <a:pt x="3497" y="3497"/>
                  </a:moveTo>
                  <a:cubicBezTo>
                    <a:pt x="10761" y="5111"/>
                    <a:pt x="17487" y="7802"/>
                    <a:pt x="23943" y="11568"/>
                  </a:cubicBezTo>
                  <a:cubicBezTo>
                    <a:pt x="30938" y="16142"/>
                    <a:pt x="37664" y="21253"/>
                    <a:pt x="43582" y="26903"/>
                  </a:cubicBezTo>
                  <a:cubicBezTo>
                    <a:pt x="45734" y="28786"/>
                    <a:pt x="47079" y="31207"/>
                    <a:pt x="48963" y="33628"/>
                  </a:cubicBezTo>
                  <a:cubicBezTo>
                    <a:pt x="49501" y="34435"/>
                    <a:pt x="50039" y="35242"/>
                    <a:pt x="50577" y="35780"/>
                  </a:cubicBezTo>
                  <a:cubicBezTo>
                    <a:pt x="50846" y="36049"/>
                    <a:pt x="51384" y="36318"/>
                    <a:pt x="51653" y="36049"/>
                  </a:cubicBezTo>
                  <a:cubicBezTo>
                    <a:pt x="52191" y="35780"/>
                    <a:pt x="52460" y="35242"/>
                    <a:pt x="52460" y="34704"/>
                  </a:cubicBezTo>
                  <a:cubicBezTo>
                    <a:pt x="52460" y="33897"/>
                    <a:pt x="52460" y="33090"/>
                    <a:pt x="51922" y="32552"/>
                  </a:cubicBezTo>
                  <a:cubicBezTo>
                    <a:pt x="50308" y="30131"/>
                    <a:pt x="48694" y="27979"/>
                    <a:pt x="47348" y="25826"/>
                  </a:cubicBezTo>
                  <a:cubicBezTo>
                    <a:pt x="46541" y="25019"/>
                    <a:pt x="46003" y="24481"/>
                    <a:pt x="45465" y="23943"/>
                  </a:cubicBezTo>
                  <a:cubicBezTo>
                    <a:pt x="40354" y="19908"/>
                    <a:pt x="35242" y="15603"/>
                    <a:pt x="29862" y="11837"/>
                  </a:cubicBezTo>
                  <a:cubicBezTo>
                    <a:pt x="22060" y="6188"/>
                    <a:pt x="13720" y="2152"/>
                    <a:pt x="4304" y="269"/>
                  </a:cubicBezTo>
                  <a:cubicBezTo>
                    <a:pt x="3228" y="0"/>
                    <a:pt x="2152" y="0"/>
                    <a:pt x="1076" y="0"/>
                  </a:cubicBezTo>
                  <a:cubicBezTo>
                    <a:pt x="807" y="0"/>
                    <a:pt x="0" y="538"/>
                    <a:pt x="0" y="1076"/>
                  </a:cubicBezTo>
                  <a:cubicBezTo>
                    <a:pt x="0" y="1614"/>
                    <a:pt x="269" y="2421"/>
                    <a:pt x="538" y="2421"/>
                  </a:cubicBezTo>
                  <a:cubicBezTo>
                    <a:pt x="1345" y="2959"/>
                    <a:pt x="2421" y="3228"/>
                    <a:pt x="3497" y="349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4" name="Полилиния: фигура 1403">
              <a:extLst>
                <a:ext uri="{FF2B5EF4-FFF2-40B4-BE49-F238E27FC236}">
                  <a16:creationId xmlns:a16="http://schemas.microsoft.com/office/drawing/2014/main" id="{B84240E5-CDB1-6D0B-8820-B1ADDF7ABDFB}"/>
                </a:ext>
              </a:extLst>
            </p:cNvPr>
            <p:cNvSpPr/>
            <p:nvPr/>
          </p:nvSpPr>
          <p:spPr>
            <a:xfrm>
              <a:off x="4434133" y="7089706"/>
              <a:ext cx="41187" cy="20248"/>
            </a:xfrm>
            <a:custGeom>
              <a:avLst/>
              <a:gdLst>
                <a:gd name="connsiteX0" fmla="*/ 41066 w 41187"/>
                <a:gd name="connsiteY0" fmla="*/ 20248 h 20248"/>
                <a:gd name="connsiteX1" fmla="*/ 38914 w 41187"/>
                <a:gd name="connsiteY1" fmla="*/ 14061 h 20248"/>
                <a:gd name="connsiteX2" fmla="*/ 6900 w 41187"/>
                <a:gd name="connsiteY2" fmla="*/ 72 h 20248"/>
                <a:gd name="connsiteX3" fmla="*/ 1250 w 41187"/>
                <a:gd name="connsiteY3" fmla="*/ 879 h 20248"/>
                <a:gd name="connsiteX4" fmla="*/ 174 w 41187"/>
                <a:gd name="connsiteY4" fmla="*/ 3031 h 20248"/>
                <a:gd name="connsiteX5" fmla="*/ 41066 w 41187"/>
                <a:gd name="connsiteY5" fmla="*/ 20248 h 20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87" h="20248">
                  <a:moveTo>
                    <a:pt x="41066" y="20248"/>
                  </a:moveTo>
                  <a:cubicBezTo>
                    <a:pt x="41604" y="17289"/>
                    <a:pt x="40259" y="15675"/>
                    <a:pt x="38914" y="14061"/>
                  </a:cubicBezTo>
                  <a:cubicBezTo>
                    <a:pt x="30036" y="5452"/>
                    <a:pt x="19275" y="879"/>
                    <a:pt x="6900" y="72"/>
                  </a:cubicBezTo>
                  <a:cubicBezTo>
                    <a:pt x="5017" y="-197"/>
                    <a:pt x="3134" y="341"/>
                    <a:pt x="1250" y="879"/>
                  </a:cubicBezTo>
                  <a:cubicBezTo>
                    <a:pt x="443" y="1148"/>
                    <a:pt x="-364" y="1955"/>
                    <a:pt x="174" y="3031"/>
                  </a:cubicBezTo>
                  <a:cubicBezTo>
                    <a:pt x="20082" y="3569"/>
                    <a:pt x="26539" y="7335"/>
                    <a:pt x="41066" y="2024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5" name="Полилиния: фигура 1404">
              <a:extLst>
                <a:ext uri="{FF2B5EF4-FFF2-40B4-BE49-F238E27FC236}">
                  <a16:creationId xmlns:a16="http://schemas.microsoft.com/office/drawing/2014/main" id="{8780AC1A-0E85-7714-A58D-9E49D0BC6C4A}"/>
                </a:ext>
              </a:extLst>
            </p:cNvPr>
            <p:cNvSpPr/>
            <p:nvPr/>
          </p:nvSpPr>
          <p:spPr>
            <a:xfrm>
              <a:off x="4558485" y="7237203"/>
              <a:ext cx="8522" cy="32821"/>
            </a:xfrm>
            <a:custGeom>
              <a:avLst/>
              <a:gdLst>
                <a:gd name="connsiteX0" fmla="*/ 5492 w 8522"/>
                <a:gd name="connsiteY0" fmla="*/ 2690 h 32821"/>
                <a:gd name="connsiteX1" fmla="*/ 3878 w 8522"/>
                <a:gd name="connsiteY1" fmla="*/ 17218 h 32821"/>
                <a:gd name="connsiteX2" fmla="*/ 111 w 8522"/>
                <a:gd name="connsiteY2" fmla="*/ 30938 h 32821"/>
                <a:gd name="connsiteX3" fmla="*/ 380 w 8522"/>
                <a:gd name="connsiteY3" fmla="*/ 32821 h 32821"/>
                <a:gd name="connsiteX4" fmla="*/ 1188 w 8522"/>
                <a:gd name="connsiteY4" fmla="*/ 32552 h 32821"/>
                <a:gd name="connsiteX5" fmla="*/ 2264 w 8522"/>
                <a:gd name="connsiteY5" fmla="*/ 30669 h 32821"/>
                <a:gd name="connsiteX6" fmla="*/ 8451 w 8522"/>
                <a:gd name="connsiteY6" fmla="*/ 5919 h 32821"/>
                <a:gd name="connsiteX7" fmla="*/ 7644 w 8522"/>
                <a:gd name="connsiteY7" fmla="*/ 1614 h 32821"/>
                <a:gd name="connsiteX8" fmla="*/ 5761 w 8522"/>
                <a:gd name="connsiteY8" fmla="*/ 0 h 32821"/>
                <a:gd name="connsiteX9" fmla="*/ 5492 w 8522"/>
                <a:gd name="connsiteY9" fmla="*/ 2690 h 32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522" h="32821">
                  <a:moveTo>
                    <a:pt x="5492" y="2690"/>
                  </a:moveTo>
                  <a:cubicBezTo>
                    <a:pt x="5761" y="7533"/>
                    <a:pt x="4954" y="12644"/>
                    <a:pt x="3878" y="17218"/>
                  </a:cubicBezTo>
                  <a:cubicBezTo>
                    <a:pt x="2802" y="21791"/>
                    <a:pt x="1457" y="26364"/>
                    <a:pt x="111" y="30938"/>
                  </a:cubicBezTo>
                  <a:cubicBezTo>
                    <a:pt x="-158" y="31476"/>
                    <a:pt x="111" y="32283"/>
                    <a:pt x="380" y="32821"/>
                  </a:cubicBezTo>
                  <a:cubicBezTo>
                    <a:pt x="918" y="32552"/>
                    <a:pt x="1188" y="32552"/>
                    <a:pt x="1188" y="32552"/>
                  </a:cubicBezTo>
                  <a:cubicBezTo>
                    <a:pt x="1726" y="32014"/>
                    <a:pt x="1995" y="31207"/>
                    <a:pt x="2264" y="30669"/>
                  </a:cubicBezTo>
                  <a:cubicBezTo>
                    <a:pt x="5761" y="22867"/>
                    <a:pt x="7375" y="14527"/>
                    <a:pt x="8451" y="5919"/>
                  </a:cubicBezTo>
                  <a:cubicBezTo>
                    <a:pt x="8720" y="4573"/>
                    <a:pt x="8182" y="2959"/>
                    <a:pt x="7644" y="1614"/>
                  </a:cubicBezTo>
                  <a:cubicBezTo>
                    <a:pt x="7375" y="1076"/>
                    <a:pt x="6568" y="807"/>
                    <a:pt x="5761" y="0"/>
                  </a:cubicBezTo>
                  <a:cubicBezTo>
                    <a:pt x="5492" y="1345"/>
                    <a:pt x="5492" y="2152"/>
                    <a:pt x="5492" y="269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6" name="Полилиния: фигура 1405">
              <a:extLst>
                <a:ext uri="{FF2B5EF4-FFF2-40B4-BE49-F238E27FC236}">
                  <a16:creationId xmlns:a16="http://schemas.microsoft.com/office/drawing/2014/main" id="{14011F8F-BB3E-DCF3-CBB9-4B168703AE64}"/>
                </a:ext>
              </a:extLst>
            </p:cNvPr>
            <p:cNvSpPr/>
            <p:nvPr/>
          </p:nvSpPr>
          <p:spPr>
            <a:xfrm>
              <a:off x="4830782" y="6937354"/>
              <a:ext cx="127489" cy="144352"/>
            </a:xfrm>
            <a:custGeom>
              <a:avLst/>
              <a:gdLst>
                <a:gd name="connsiteX0" fmla="*/ 22667 w 127489"/>
                <a:gd name="connsiteY0" fmla="*/ 41316 h 144352"/>
                <a:gd name="connsiteX1" fmla="*/ 17017 w 127489"/>
                <a:gd name="connsiteY1" fmla="*/ 47504 h 144352"/>
                <a:gd name="connsiteX2" fmla="*/ 10830 w 127489"/>
                <a:gd name="connsiteY2" fmla="*/ 54768 h 144352"/>
                <a:gd name="connsiteX3" fmla="*/ 10292 w 127489"/>
                <a:gd name="connsiteY3" fmla="*/ 56651 h 144352"/>
                <a:gd name="connsiteX4" fmla="*/ 12713 w 127489"/>
                <a:gd name="connsiteY4" fmla="*/ 56113 h 144352"/>
                <a:gd name="connsiteX5" fmla="*/ 17286 w 127489"/>
                <a:gd name="connsiteY5" fmla="*/ 51808 h 144352"/>
                <a:gd name="connsiteX6" fmla="*/ 27509 w 127489"/>
                <a:gd name="connsiteY6" fmla="*/ 40778 h 144352"/>
                <a:gd name="connsiteX7" fmla="*/ 32621 w 127489"/>
                <a:gd name="connsiteY7" fmla="*/ 36205 h 144352"/>
                <a:gd name="connsiteX8" fmla="*/ 39615 w 127489"/>
                <a:gd name="connsiteY8" fmla="*/ 25444 h 144352"/>
                <a:gd name="connsiteX9" fmla="*/ 41767 w 127489"/>
                <a:gd name="connsiteY9" fmla="*/ 17911 h 144352"/>
                <a:gd name="connsiteX10" fmla="*/ 52528 w 127489"/>
                <a:gd name="connsiteY10" fmla="*/ 6343 h 144352"/>
                <a:gd name="connsiteX11" fmla="*/ 56564 w 127489"/>
                <a:gd name="connsiteY11" fmla="*/ 4460 h 144352"/>
                <a:gd name="connsiteX12" fmla="*/ 62482 w 127489"/>
                <a:gd name="connsiteY12" fmla="*/ 3384 h 144352"/>
                <a:gd name="connsiteX13" fmla="*/ 75396 w 127489"/>
                <a:gd name="connsiteY13" fmla="*/ 4729 h 144352"/>
                <a:gd name="connsiteX14" fmla="*/ 83466 w 127489"/>
                <a:gd name="connsiteY14" fmla="*/ 7957 h 144352"/>
                <a:gd name="connsiteX15" fmla="*/ 95035 w 127489"/>
                <a:gd name="connsiteY15" fmla="*/ 18180 h 144352"/>
                <a:gd name="connsiteX16" fmla="*/ 106065 w 127489"/>
                <a:gd name="connsiteY16" fmla="*/ 24906 h 144352"/>
                <a:gd name="connsiteX17" fmla="*/ 114673 w 127489"/>
                <a:gd name="connsiteY17" fmla="*/ 28941 h 144352"/>
                <a:gd name="connsiteX18" fmla="*/ 116557 w 127489"/>
                <a:gd name="connsiteY18" fmla="*/ 30555 h 144352"/>
                <a:gd name="connsiteX19" fmla="*/ 114942 w 127489"/>
                <a:gd name="connsiteY19" fmla="*/ 32438 h 144352"/>
                <a:gd name="connsiteX20" fmla="*/ 104181 w 127489"/>
                <a:gd name="connsiteY20" fmla="*/ 40778 h 144352"/>
                <a:gd name="connsiteX21" fmla="*/ 93420 w 127489"/>
                <a:gd name="connsiteY21" fmla="*/ 52884 h 144352"/>
                <a:gd name="connsiteX22" fmla="*/ 93151 w 127489"/>
                <a:gd name="connsiteY22" fmla="*/ 53422 h 144352"/>
                <a:gd name="connsiteX23" fmla="*/ 79162 w 127489"/>
                <a:gd name="connsiteY23" fmla="*/ 54229 h 144352"/>
                <a:gd name="connsiteX24" fmla="*/ 67056 w 127489"/>
                <a:gd name="connsiteY24" fmla="*/ 49387 h 144352"/>
                <a:gd name="connsiteX25" fmla="*/ 46610 w 127489"/>
                <a:gd name="connsiteY25" fmla="*/ 49387 h 144352"/>
                <a:gd name="connsiteX26" fmla="*/ 46610 w 127489"/>
                <a:gd name="connsiteY26" fmla="*/ 50194 h 144352"/>
                <a:gd name="connsiteX27" fmla="*/ 74320 w 127489"/>
                <a:gd name="connsiteY27" fmla="*/ 55575 h 144352"/>
                <a:gd name="connsiteX28" fmla="*/ 91537 w 127489"/>
                <a:gd name="connsiteY28" fmla="*/ 55575 h 144352"/>
                <a:gd name="connsiteX29" fmla="*/ 87502 w 127489"/>
                <a:gd name="connsiteY29" fmla="*/ 58803 h 144352"/>
                <a:gd name="connsiteX30" fmla="*/ 76472 w 127489"/>
                <a:gd name="connsiteY30" fmla="*/ 70640 h 144352"/>
                <a:gd name="connsiteX31" fmla="*/ 72436 w 127489"/>
                <a:gd name="connsiteY31" fmla="*/ 76828 h 144352"/>
                <a:gd name="connsiteX32" fmla="*/ 69208 w 127489"/>
                <a:gd name="connsiteY32" fmla="*/ 80594 h 144352"/>
                <a:gd name="connsiteX33" fmla="*/ 54950 w 127489"/>
                <a:gd name="connsiteY33" fmla="*/ 92700 h 144352"/>
                <a:gd name="connsiteX34" fmla="*/ 52259 w 127489"/>
                <a:gd name="connsiteY34" fmla="*/ 94852 h 144352"/>
                <a:gd name="connsiteX35" fmla="*/ 47417 w 127489"/>
                <a:gd name="connsiteY35" fmla="*/ 95121 h 144352"/>
                <a:gd name="connsiteX36" fmla="*/ 44996 w 127489"/>
                <a:gd name="connsiteY36" fmla="*/ 93776 h 144352"/>
                <a:gd name="connsiteX37" fmla="*/ 23743 w 127489"/>
                <a:gd name="connsiteY37" fmla="*/ 89203 h 144352"/>
                <a:gd name="connsiteX38" fmla="*/ 5718 w 127489"/>
                <a:gd name="connsiteY38" fmla="*/ 91624 h 144352"/>
                <a:gd name="connsiteX39" fmla="*/ 1414 w 127489"/>
                <a:gd name="connsiteY39" fmla="*/ 92700 h 144352"/>
                <a:gd name="connsiteX40" fmla="*/ 69 w 127489"/>
                <a:gd name="connsiteY40" fmla="*/ 94852 h 144352"/>
                <a:gd name="connsiteX41" fmla="*/ 2490 w 127489"/>
                <a:gd name="connsiteY41" fmla="*/ 95928 h 144352"/>
                <a:gd name="connsiteX42" fmla="*/ 3566 w 127489"/>
                <a:gd name="connsiteY42" fmla="*/ 95659 h 144352"/>
                <a:gd name="connsiteX43" fmla="*/ 21860 w 127489"/>
                <a:gd name="connsiteY43" fmla="*/ 92162 h 144352"/>
                <a:gd name="connsiteX44" fmla="*/ 43651 w 127489"/>
                <a:gd name="connsiteY44" fmla="*/ 96736 h 144352"/>
                <a:gd name="connsiteX45" fmla="*/ 45534 w 127489"/>
                <a:gd name="connsiteY45" fmla="*/ 99426 h 144352"/>
                <a:gd name="connsiteX46" fmla="*/ 34773 w 127489"/>
                <a:gd name="connsiteY46" fmla="*/ 103999 h 144352"/>
                <a:gd name="connsiteX47" fmla="*/ 30199 w 127489"/>
                <a:gd name="connsiteY47" fmla="*/ 103461 h 144352"/>
                <a:gd name="connsiteX48" fmla="*/ 28047 w 127489"/>
                <a:gd name="connsiteY48" fmla="*/ 105075 h 144352"/>
                <a:gd name="connsiteX49" fmla="*/ 29123 w 127489"/>
                <a:gd name="connsiteY49" fmla="*/ 106151 h 144352"/>
                <a:gd name="connsiteX50" fmla="*/ 45265 w 127489"/>
                <a:gd name="connsiteY50" fmla="*/ 103461 h 144352"/>
                <a:gd name="connsiteX51" fmla="*/ 49838 w 127489"/>
                <a:gd name="connsiteY51" fmla="*/ 99964 h 144352"/>
                <a:gd name="connsiteX52" fmla="*/ 70015 w 127489"/>
                <a:gd name="connsiteY52" fmla="*/ 83284 h 144352"/>
                <a:gd name="connsiteX53" fmla="*/ 73243 w 127489"/>
                <a:gd name="connsiteY53" fmla="*/ 82477 h 144352"/>
                <a:gd name="connsiteX54" fmla="*/ 73513 w 127489"/>
                <a:gd name="connsiteY54" fmla="*/ 102654 h 144352"/>
                <a:gd name="connsiteX55" fmla="*/ 73513 w 127489"/>
                <a:gd name="connsiteY55" fmla="*/ 103192 h 144352"/>
                <a:gd name="connsiteX56" fmla="*/ 71091 w 127489"/>
                <a:gd name="connsiteY56" fmla="*/ 126866 h 144352"/>
                <a:gd name="connsiteX57" fmla="*/ 67594 w 127489"/>
                <a:gd name="connsiteY57" fmla="*/ 134937 h 144352"/>
                <a:gd name="connsiteX58" fmla="*/ 63290 w 127489"/>
                <a:gd name="connsiteY58" fmla="*/ 142201 h 144352"/>
                <a:gd name="connsiteX59" fmla="*/ 63559 w 127489"/>
                <a:gd name="connsiteY59" fmla="*/ 144353 h 144352"/>
                <a:gd name="connsiteX60" fmla="*/ 65442 w 127489"/>
                <a:gd name="connsiteY60" fmla="*/ 143815 h 144352"/>
                <a:gd name="connsiteX61" fmla="*/ 71091 w 127489"/>
                <a:gd name="connsiteY61" fmla="*/ 136013 h 144352"/>
                <a:gd name="connsiteX62" fmla="*/ 72974 w 127489"/>
                <a:gd name="connsiteY62" fmla="*/ 131978 h 144352"/>
                <a:gd name="connsiteX63" fmla="*/ 74051 w 127489"/>
                <a:gd name="connsiteY63" fmla="*/ 125790 h 144352"/>
                <a:gd name="connsiteX64" fmla="*/ 76472 w 127489"/>
                <a:gd name="connsiteY64" fmla="*/ 104268 h 144352"/>
                <a:gd name="connsiteX65" fmla="*/ 76741 w 127489"/>
                <a:gd name="connsiteY65" fmla="*/ 100233 h 144352"/>
                <a:gd name="connsiteX66" fmla="*/ 76741 w 127489"/>
                <a:gd name="connsiteY66" fmla="*/ 84898 h 144352"/>
                <a:gd name="connsiteX67" fmla="*/ 80776 w 127489"/>
                <a:gd name="connsiteY67" fmla="*/ 74944 h 144352"/>
                <a:gd name="connsiteX68" fmla="*/ 81852 w 127489"/>
                <a:gd name="connsiteY68" fmla="*/ 73599 h 144352"/>
                <a:gd name="connsiteX69" fmla="*/ 87502 w 127489"/>
                <a:gd name="connsiteY69" fmla="*/ 69295 h 144352"/>
                <a:gd name="connsiteX70" fmla="*/ 91806 w 127489"/>
                <a:gd name="connsiteY70" fmla="*/ 68219 h 144352"/>
                <a:gd name="connsiteX71" fmla="*/ 98263 w 127489"/>
                <a:gd name="connsiteY71" fmla="*/ 62569 h 144352"/>
                <a:gd name="connsiteX72" fmla="*/ 99608 w 127489"/>
                <a:gd name="connsiteY72" fmla="*/ 57189 h 144352"/>
                <a:gd name="connsiteX73" fmla="*/ 101491 w 127489"/>
                <a:gd name="connsiteY73" fmla="*/ 48849 h 144352"/>
                <a:gd name="connsiteX74" fmla="*/ 104988 w 127489"/>
                <a:gd name="connsiteY74" fmla="*/ 44545 h 144352"/>
                <a:gd name="connsiteX75" fmla="*/ 109562 w 127489"/>
                <a:gd name="connsiteY75" fmla="*/ 41316 h 144352"/>
                <a:gd name="connsiteX76" fmla="*/ 119247 w 127489"/>
                <a:gd name="connsiteY76" fmla="*/ 35667 h 144352"/>
                <a:gd name="connsiteX77" fmla="*/ 126779 w 127489"/>
                <a:gd name="connsiteY77" fmla="*/ 31093 h 144352"/>
                <a:gd name="connsiteX78" fmla="*/ 126779 w 127489"/>
                <a:gd name="connsiteY78" fmla="*/ 28134 h 144352"/>
                <a:gd name="connsiteX79" fmla="*/ 121668 w 127489"/>
                <a:gd name="connsiteY79" fmla="*/ 26251 h 144352"/>
                <a:gd name="connsiteX80" fmla="*/ 112521 w 127489"/>
                <a:gd name="connsiteY80" fmla="*/ 24368 h 144352"/>
                <a:gd name="connsiteX81" fmla="*/ 105796 w 127489"/>
                <a:gd name="connsiteY81" fmla="*/ 21139 h 144352"/>
                <a:gd name="connsiteX82" fmla="*/ 95842 w 127489"/>
                <a:gd name="connsiteY82" fmla="*/ 14683 h 144352"/>
                <a:gd name="connsiteX83" fmla="*/ 83466 w 127489"/>
                <a:gd name="connsiteY83" fmla="*/ 3653 h 144352"/>
                <a:gd name="connsiteX84" fmla="*/ 76203 w 127489"/>
                <a:gd name="connsiteY84" fmla="*/ 1232 h 144352"/>
                <a:gd name="connsiteX85" fmla="*/ 71629 w 127489"/>
                <a:gd name="connsiteY85" fmla="*/ 963 h 144352"/>
                <a:gd name="connsiteX86" fmla="*/ 51452 w 127489"/>
                <a:gd name="connsiteY86" fmla="*/ 3115 h 144352"/>
                <a:gd name="connsiteX87" fmla="*/ 50914 w 127489"/>
                <a:gd name="connsiteY87" fmla="*/ 3384 h 144352"/>
                <a:gd name="connsiteX88" fmla="*/ 39346 w 127489"/>
                <a:gd name="connsiteY88" fmla="*/ 15759 h 144352"/>
                <a:gd name="connsiteX89" fmla="*/ 37463 w 127489"/>
                <a:gd name="connsiteY89" fmla="*/ 23561 h 144352"/>
                <a:gd name="connsiteX90" fmla="*/ 31276 w 127489"/>
                <a:gd name="connsiteY90" fmla="*/ 34053 h 144352"/>
                <a:gd name="connsiteX91" fmla="*/ 22667 w 127489"/>
                <a:gd name="connsiteY91" fmla="*/ 41316 h 144352"/>
                <a:gd name="connsiteX92" fmla="*/ 96111 w 127489"/>
                <a:gd name="connsiteY92" fmla="*/ 61224 h 144352"/>
                <a:gd name="connsiteX93" fmla="*/ 92344 w 127489"/>
                <a:gd name="connsiteY93" fmla="*/ 64990 h 144352"/>
                <a:gd name="connsiteX94" fmla="*/ 84812 w 127489"/>
                <a:gd name="connsiteY94" fmla="*/ 66874 h 144352"/>
                <a:gd name="connsiteX95" fmla="*/ 84274 w 127489"/>
                <a:gd name="connsiteY95" fmla="*/ 66336 h 144352"/>
                <a:gd name="connsiteX96" fmla="*/ 84542 w 127489"/>
                <a:gd name="connsiteY96" fmla="*/ 65798 h 144352"/>
                <a:gd name="connsiteX97" fmla="*/ 96380 w 127489"/>
                <a:gd name="connsiteY97" fmla="*/ 55306 h 144352"/>
                <a:gd name="connsiteX98" fmla="*/ 96111 w 127489"/>
                <a:gd name="connsiteY98" fmla="*/ 61224 h 144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127489" h="144352">
                  <a:moveTo>
                    <a:pt x="22667" y="41316"/>
                  </a:moveTo>
                  <a:cubicBezTo>
                    <a:pt x="20245" y="43199"/>
                    <a:pt x="18362" y="45083"/>
                    <a:pt x="17017" y="47504"/>
                  </a:cubicBezTo>
                  <a:cubicBezTo>
                    <a:pt x="15403" y="50463"/>
                    <a:pt x="13520" y="52884"/>
                    <a:pt x="10830" y="54768"/>
                  </a:cubicBezTo>
                  <a:cubicBezTo>
                    <a:pt x="10561" y="55037"/>
                    <a:pt x="10561" y="55575"/>
                    <a:pt x="10292" y="56651"/>
                  </a:cubicBezTo>
                  <a:cubicBezTo>
                    <a:pt x="11368" y="56382"/>
                    <a:pt x="12175" y="56651"/>
                    <a:pt x="12713" y="56113"/>
                  </a:cubicBezTo>
                  <a:cubicBezTo>
                    <a:pt x="14327" y="54768"/>
                    <a:pt x="16210" y="53691"/>
                    <a:pt x="17286" y="51808"/>
                  </a:cubicBezTo>
                  <a:cubicBezTo>
                    <a:pt x="19707" y="47235"/>
                    <a:pt x="23474" y="44007"/>
                    <a:pt x="27509" y="40778"/>
                  </a:cubicBezTo>
                  <a:cubicBezTo>
                    <a:pt x="29392" y="39433"/>
                    <a:pt x="30737" y="37819"/>
                    <a:pt x="32621" y="36205"/>
                  </a:cubicBezTo>
                  <a:cubicBezTo>
                    <a:pt x="36118" y="33246"/>
                    <a:pt x="38270" y="29479"/>
                    <a:pt x="39615" y="25444"/>
                  </a:cubicBezTo>
                  <a:cubicBezTo>
                    <a:pt x="40422" y="23023"/>
                    <a:pt x="40960" y="20332"/>
                    <a:pt x="41767" y="17911"/>
                  </a:cubicBezTo>
                  <a:cubicBezTo>
                    <a:pt x="43651" y="12531"/>
                    <a:pt x="46879" y="8226"/>
                    <a:pt x="52528" y="6343"/>
                  </a:cubicBezTo>
                  <a:cubicBezTo>
                    <a:pt x="53874" y="5805"/>
                    <a:pt x="55488" y="5267"/>
                    <a:pt x="56564" y="4460"/>
                  </a:cubicBezTo>
                  <a:cubicBezTo>
                    <a:pt x="58447" y="3115"/>
                    <a:pt x="60330" y="3115"/>
                    <a:pt x="62482" y="3384"/>
                  </a:cubicBezTo>
                  <a:cubicBezTo>
                    <a:pt x="66787" y="3922"/>
                    <a:pt x="71091" y="4729"/>
                    <a:pt x="75396" y="4729"/>
                  </a:cubicBezTo>
                  <a:cubicBezTo>
                    <a:pt x="78624" y="4729"/>
                    <a:pt x="81045" y="5805"/>
                    <a:pt x="83466" y="7957"/>
                  </a:cubicBezTo>
                  <a:cubicBezTo>
                    <a:pt x="87233" y="11454"/>
                    <a:pt x="91268" y="14683"/>
                    <a:pt x="95035" y="18180"/>
                  </a:cubicBezTo>
                  <a:cubicBezTo>
                    <a:pt x="98263" y="21139"/>
                    <a:pt x="101760" y="23561"/>
                    <a:pt x="106065" y="24906"/>
                  </a:cubicBezTo>
                  <a:cubicBezTo>
                    <a:pt x="109024" y="25982"/>
                    <a:pt x="111983" y="27596"/>
                    <a:pt x="114673" y="28941"/>
                  </a:cubicBezTo>
                  <a:cubicBezTo>
                    <a:pt x="115211" y="29210"/>
                    <a:pt x="115749" y="29748"/>
                    <a:pt x="116557" y="30555"/>
                  </a:cubicBezTo>
                  <a:cubicBezTo>
                    <a:pt x="116018" y="31362"/>
                    <a:pt x="115749" y="32169"/>
                    <a:pt x="114942" y="32438"/>
                  </a:cubicBezTo>
                  <a:cubicBezTo>
                    <a:pt x="110907" y="34591"/>
                    <a:pt x="107948" y="38088"/>
                    <a:pt x="104181" y="40778"/>
                  </a:cubicBezTo>
                  <a:cubicBezTo>
                    <a:pt x="99877" y="44276"/>
                    <a:pt x="95842" y="47773"/>
                    <a:pt x="93420" y="52884"/>
                  </a:cubicBezTo>
                  <a:cubicBezTo>
                    <a:pt x="93420" y="53153"/>
                    <a:pt x="93151" y="53422"/>
                    <a:pt x="93151" y="53422"/>
                  </a:cubicBezTo>
                  <a:cubicBezTo>
                    <a:pt x="88309" y="54229"/>
                    <a:pt x="84274" y="55844"/>
                    <a:pt x="79162" y="54229"/>
                  </a:cubicBezTo>
                  <a:cubicBezTo>
                    <a:pt x="75127" y="52884"/>
                    <a:pt x="71360" y="50732"/>
                    <a:pt x="67056" y="49387"/>
                  </a:cubicBezTo>
                  <a:cubicBezTo>
                    <a:pt x="60599" y="47504"/>
                    <a:pt x="53067" y="47235"/>
                    <a:pt x="46610" y="49387"/>
                  </a:cubicBezTo>
                  <a:cubicBezTo>
                    <a:pt x="46341" y="49387"/>
                    <a:pt x="46341" y="50194"/>
                    <a:pt x="46610" y="50194"/>
                  </a:cubicBezTo>
                  <a:cubicBezTo>
                    <a:pt x="56295" y="51001"/>
                    <a:pt x="65173" y="51808"/>
                    <a:pt x="74320" y="55575"/>
                  </a:cubicBezTo>
                  <a:cubicBezTo>
                    <a:pt x="79969" y="57996"/>
                    <a:pt x="86157" y="58265"/>
                    <a:pt x="91537" y="55575"/>
                  </a:cubicBezTo>
                  <a:cubicBezTo>
                    <a:pt x="90461" y="56920"/>
                    <a:pt x="89116" y="57996"/>
                    <a:pt x="87502" y="58803"/>
                  </a:cubicBezTo>
                  <a:cubicBezTo>
                    <a:pt x="82390" y="61493"/>
                    <a:pt x="78893" y="65529"/>
                    <a:pt x="76472" y="70640"/>
                  </a:cubicBezTo>
                  <a:cubicBezTo>
                    <a:pt x="75396" y="72792"/>
                    <a:pt x="73781" y="74944"/>
                    <a:pt x="72436" y="76828"/>
                  </a:cubicBezTo>
                  <a:cubicBezTo>
                    <a:pt x="71360" y="78173"/>
                    <a:pt x="70284" y="79518"/>
                    <a:pt x="69208" y="80594"/>
                  </a:cubicBezTo>
                  <a:cubicBezTo>
                    <a:pt x="64366" y="84629"/>
                    <a:pt x="59792" y="88665"/>
                    <a:pt x="54950" y="92700"/>
                  </a:cubicBezTo>
                  <a:cubicBezTo>
                    <a:pt x="54143" y="93507"/>
                    <a:pt x="53067" y="94045"/>
                    <a:pt x="52259" y="94852"/>
                  </a:cubicBezTo>
                  <a:cubicBezTo>
                    <a:pt x="50645" y="96197"/>
                    <a:pt x="49031" y="95928"/>
                    <a:pt x="47417" y="95121"/>
                  </a:cubicBezTo>
                  <a:cubicBezTo>
                    <a:pt x="46610" y="94583"/>
                    <a:pt x="45803" y="94045"/>
                    <a:pt x="44996" y="93776"/>
                  </a:cubicBezTo>
                  <a:cubicBezTo>
                    <a:pt x="38270" y="90548"/>
                    <a:pt x="31276" y="88396"/>
                    <a:pt x="23743" y="89203"/>
                  </a:cubicBezTo>
                  <a:cubicBezTo>
                    <a:pt x="17824" y="89741"/>
                    <a:pt x="11637" y="90817"/>
                    <a:pt x="5718" y="91624"/>
                  </a:cubicBezTo>
                  <a:cubicBezTo>
                    <a:pt x="4104" y="91893"/>
                    <a:pt x="2759" y="92162"/>
                    <a:pt x="1414" y="92700"/>
                  </a:cubicBezTo>
                  <a:cubicBezTo>
                    <a:pt x="338" y="92969"/>
                    <a:pt x="-200" y="93776"/>
                    <a:pt x="69" y="94852"/>
                  </a:cubicBezTo>
                  <a:cubicBezTo>
                    <a:pt x="338" y="95928"/>
                    <a:pt x="1414" y="95928"/>
                    <a:pt x="2490" y="95928"/>
                  </a:cubicBezTo>
                  <a:cubicBezTo>
                    <a:pt x="2759" y="95928"/>
                    <a:pt x="3297" y="95928"/>
                    <a:pt x="3566" y="95659"/>
                  </a:cubicBezTo>
                  <a:cubicBezTo>
                    <a:pt x="9484" y="93507"/>
                    <a:pt x="15672" y="93238"/>
                    <a:pt x="21860" y="92162"/>
                  </a:cubicBezTo>
                  <a:cubicBezTo>
                    <a:pt x="29661" y="91086"/>
                    <a:pt x="36925" y="93238"/>
                    <a:pt x="43651" y="96736"/>
                  </a:cubicBezTo>
                  <a:cubicBezTo>
                    <a:pt x="44727" y="97274"/>
                    <a:pt x="45803" y="97812"/>
                    <a:pt x="45534" y="99426"/>
                  </a:cubicBezTo>
                  <a:cubicBezTo>
                    <a:pt x="42844" y="102654"/>
                    <a:pt x="39077" y="103999"/>
                    <a:pt x="34773" y="103999"/>
                  </a:cubicBezTo>
                  <a:cubicBezTo>
                    <a:pt x="33159" y="103999"/>
                    <a:pt x="31814" y="103461"/>
                    <a:pt x="30199" y="103461"/>
                  </a:cubicBezTo>
                  <a:cubicBezTo>
                    <a:pt x="29392" y="103461"/>
                    <a:pt x="28316" y="103730"/>
                    <a:pt x="28047" y="105075"/>
                  </a:cubicBezTo>
                  <a:cubicBezTo>
                    <a:pt x="28316" y="105344"/>
                    <a:pt x="28854" y="105882"/>
                    <a:pt x="29123" y="106151"/>
                  </a:cubicBezTo>
                  <a:cubicBezTo>
                    <a:pt x="34773" y="107497"/>
                    <a:pt x="40422" y="106958"/>
                    <a:pt x="45265" y="103461"/>
                  </a:cubicBezTo>
                  <a:cubicBezTo>
                    <a:pt x="46879" y="102385"/>
                    <a:pt x="48224" y="101040"/>
                    <a:pt x="49838" y="99964"/>
                  </a:cubicBezTo>
                  <a:cubicBezTo>
                    <a:pt x="56564" y="94583"/>
                    <a:pt x="62752" y="88396"/>
                    <a:pt x="70015" y="83284"/>
                  </a:cubicBezTo>
                  <a:cubicBezTo>
                    <a:pt x="70822" y="82746"/>
                    <a:pt x="71629" y="81670"/>
                    <a:pt x="73243" y="82477"/>
                  </a:cubicBezTo>
                  <a:cubicBezTo>
                    <a:pt x="73243" y="89203"/>
                    <a:pt x="73513" y="95928"/>
                    <a:pt x="73513" y="102654"/>
                  </a:cubicBezTo>
                  <a:cubicBezTo>
                    <a:pt x="73513" y="102923"/>
                    <a:pt x="73513" y="102923"/>
                    <a:pt x="73513" y="103192"/>
                  </a:cubicBezTo>
                  <a:cubicBezTo>
                    <a:pt x="72705" y="110994"/>
                    <a:pt x="71898" y="119065"/>
                    <a:pt x="71091" y="126866"/>
                  </a:cubicBezTo>
                  <a:cubicBezTo>
                    <a:pt x="70822" y="130095"/>
                    <a:pt x="70015" y="132785"/>
                    <a:pt x="67594" y="134937"/>
                  </a:cubicBezTo>
                  <a:cubicBezTo>
                    <a:pt x="65442" y="136820"/>
                    <a:pt x="64097" y="139511"/>
                    <a:pt x="63290" y="142201"/>
                  </a:cubicBezTo>
                  <a:cubicBezTo>
                    <a:pt x="63020" y="142739"/>
                    <a:pt x="63559" y="143546"/>
                    <a:pt x="63559" y="144353"/>
                  </a:cubicBezTo>
                  <a:cubicBezTo>
                    <a:pt x="64097" y="144084"/>
                    <a:pt x="65173" y="144084"/>
                    <a:pt x="65442" y="143815"/>
                  </a:cubicBezTo>
                  <a:cubicBezTo>
                    <a:pt x="67325" y="141394"/>
                    <a:pt x="69477" y="138703"/>
                    <a:pt x="71091" y="136013"/>
                  </a:cubicBezTo>
                  <a:cubicBezTo>
                    <a:pt x="71898" y="134668"/>
                    <a:pt x="72436" y="133323"/>
                    <a:pt x="72974" y="131978"/>
                  </a:cubicBezTo>
                  <a:cubicBezTo>
                    <a:pt x="73513" y="130095"/>
                    <a:pt x="73781" y="127942"/>
                    <a:pt x="74051" y="125790"/>
                  </a:cubicBezTo>
                  <a:cubicBezTo>
                    <a:pt x="74589" y="118526"/>
                    <a:pt x="74858" y="111532"/>
                    <a:pt x="76472" y="104268"/>
                  </a:cubicBezTo>
                  <a:cubicBezTo>
                    <a:pt x="76741" y="102923"/>
                    <a:pt x="76741" y="101578"/>
                    <a:pt x="76741" y="100233"/>
                  </a:cubicBezTo>
                  <a:cubicBezTo>
                    <a:pt x="76741" y="95121"/>
                    <a:pt x="76741" y="90010"/>
                    <a:pt x="76741" y="84898"/>
                  </a:cubicBezTo>
                  <a:cubicBezTo>
                    <a:pt x="76741" y="80863"/>
                    <a:pt x="77010" y="77366"/>
                    <a:pt x="80776" y="74944"/>
                  </a:cubicBezTo>
                  <a:cubicBezTo>
                    <a:pt x="81314" y="74675"/>
                    <a:pt x="81583" y="74137"/>
                    <a:pt x="81852" y="73599"/>
                  </a:cubicBezTo>
                  <a:cubicBezTo>
                    <a:pt x="82928" y="71178"/>
                    <a:pt x="85081" y="70102"/>
                    <a:pt x="87502" y="69295"/>
                  </a:cubicBezTo>
                  <a:cubicBezTo>
                    <a:pt x="88847" y="69026"/>
                    <a:pt x="90461" y="68488"/>
                    <a:pt x="91806" y="68219"/>
                  </a:cubicBezTo>
                  <a:cubicBezTo>
                    <a:pt x="95303" y="67681"/>
                    <a:pt x="97187" y="65529"/>
                    <a:pt x="98263" y="62569"/>
                  </a:cubicBezTo>
                  <a:cubicBezTo>
                    <a:pt x="98801" y="60686"/>
                    <a:pt x="99070" y="58803"/>
                    <a:pt x="99608" y="57189"/>
                  </a:cubicBezTo>
                  <a:cubicBezTo>
                    <a:pt x="100146" y="54499"/>
                    <a:pt x="100684" y="51539"/>
                    <a:pt x="101491" y="48849"/>
                  </a:cubicBezTo>
                  <a:cubicBezTo>
                    <a:pt x="102029" y="46966"/>
                    <a:pt x="103105" y="45621"/>
                    <a:pt x="104988" y="44545"/>
                  </a:cubicBezTo>
                  <a:cubicBezTo>
                    <a:pt x="106603" y="43738"/>
                    <a:pt x="108486" y="42661"/>
                    <a:pt x="109562" y="41316"/>
                  </a:cubicBezTo>
                  <a:cubicBezTo>
                    <a:pt x="111983" y="38088"/>
                    <a:pt x="115480" y="36474"/>
                    <a:pt x="119247" y="35667"/>
                  </a:cubicBezTo>
                  <a:cubicBezTo>
                    <a:pt x="122475" y="34860"/>
                    <a:pt x="124358" y="32707"/>
                    <a:pt x="126779" y="31093"/>
                  </a:cubicBezTo>
                  <a:cubicBezTo>
                    <a:pt x="127856" y="30555"/>
                    <a:pt x="127587" y="29210"/>
                    <a:pt x="126779" y="28134"/>
                  </a:cubicBezTo>
                  <a:cubicBezTo>
                    <a:pt x="125434" y="26251"/>
                    <a:pt x="123551" y="25713"/>
                    <a:pt x="121668" y="26251"/>
                  </a:cubicBezTo>
                  <a:cubicBezTo>
                    <a:pt x="118171" y="27327"/>
                    <a:pt x="115480" y="25713"/>
                    <a:pt x="112521" y="24368"/>
                  </a:cubicBezTo>
                  <a:cubicBezTo>
                    <a:pt x="110369" y="23292"/>
                    <a:pt x="108217" y="21946"/>
                    <a:pt x="105796" y="21139"/>
                  </a:cubicBezTo>
                  <a:cubicBezTo>
                    <a:pt x="102029" y="19794"/>
                    <a:pt x="98801" y="17104"/>
                    <a:pt x="95842" y="14683"/>
                  </a:cubicBezTo>
                  <a:cubicBezTo>
                    <a:pt x="91806" y="11185"/>
                    <a:pt x="87502" y="7419"/>
                    <a:pt x="83466" y="3653"/>
                  </a:cubicBezTo>
                  <a:cubicBezTo>
                    <a:pt x="81314" y="1770"/>
                    <a:pt x="79162" y="693"/>
                    <a:pt x="76203" y="1232"/>
                  </a:cubicBezTo>
                  <a:cubicBezTo>
                    <a:pt x="74858" y="1501"/>
                    <a:pt x="73243" y="963"/>
                    <a:pt x="71629" y="963"/>
                  </a:cubicBezTo>
                  <a:cubicBezTo>
                    <a:pt x="64635" y="-114"/>
                    <a:pt x="57640" y="-1190"/>
                    <a:pt x="51452" y="3115"/>
                  </a:cubicBezTo>
                  <a:cubicBezTo>
                    <a:pt x="51183" y="3115"/>
                    <a:pt x="51183" y="3384"/>
                    <a:pt x="50914" y="3384"/>
                  </a:cubicBezTo>
                  <a:cubicBezTo>
                    <a:pt x="44996" y="5536"/>
                    <a:pt x="41229" y="9840"/>
                    <a:pt x="39346" y="15759"/>
                  </a:cubicBezTo>
                  <a:cubicBezTo>
                    <a:pt x="38539" y="18180"/>
                    <a:pt x="38001" y="20870"/>
                    <a:pt x="37463" y="23561"/>
                  </a:cubicBezTo>
                  <a:cubicBezTo>
                    <a:pt x="36387" y="27865"/>
                    <a:pt x="34504" y="31362"/>
                    <a:pt x="31276" y="34053"/>
                  </a:cubicBezTo>
                  <a:cubicBezTo>
                    <a:pt x="28585" y="36474"/>
                    <a:pt x="25895" y="38895"/>
                    <a:pt x="22667" y="41316"/>
                  </a:cubicBezTo>
                  <a:close/>
                  <a:moveTo>
                    <a:pt x="96111" y="61224"/>
                  </a:moveTo>
                  <a:cubicBezTo>
                    <a:pt x="95573" y="63107"/>
                    <a:pt x="94227" y="64452"/>
                    <a:pt x="92344" y="64990"/>
                  </a:cubicBezTo>
                  <a:cubicBezTo>
                    <a:pt x="89923" y="65529"/>
                    <a:pt x="87233" y="66336"/>
                    <a:pt x="84812" y="66874"/>
                  </a:cubicBezTo>
                  <a:cubicBezTo>
                    <a:pt x="84542" y="66605"/>
                    <a:pt x="84274" y="66336"/>
                    <a:pt x="84274" y="66336"/>
                  </a:cubicBezTo>
                  <a:cubicBezTo>
                    <a:pt x="84274" y="66067"/>
                    <a:pt x="84274" y="66067"/>
                    <a:pt x="84542" y="65798"/>
                  </a:cubicBezTo>
                  <a:cubicBezTo>
                    <a:pt x="88309" y="62569"/>
                    <a:pt x="92075" y="59072"/>
                    <a:pt x="96380" y="55306"/>
                  </a:cubicBezTo>
                  <a:cubicBezTo>
                    <a:pt x="96918" y="57727"/>
                    <a:pt x="96649" y="59341"/>
                    <a:pt x="96111" y="6122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7" name="Полилиния: фигура 1406">
              <a:extLst>
                <a:ext uri="{FF2B5EF4-FFF2-40B4-BE49-F238E27FC236}">
                  <a16:creationId xmlns:a16="http://schemas.microsoft.com/office/drawing/2014/main" id="{F1E3E482-36DA-AE41-89C7-15A362FDB28D}"/>
                </a:ext>
              </a:extLst>
            </p:cNvPr>
            <p:cNvSpPr/>
            <p:nvPr/>
          </p:nvSpPr>
          <p:spPr>
            <a:xfrm>
              <a:off x="4927767" y="7024942"/>
              <a:ext cx="38817" cy="54343"/>
            </a:xfrm>
            <a:custGeom>
              <a:avLst/>
              <a:gdLst>
                <a:gd name="connsiteX0" fmla="*/ 36251 w 38817"/>
                <a:gd name="connsiteY0" fmla="*/ 6726 h 54343"/>
                <a:gd name="connsiteX1" fmla="*/ 27373 w 38817"/>
                <a:gd name="connsiteY1" fmla="*/ 27441 h 54343"/>
                <a:gd name="connsiteX2" fmla="*/ 23607 w 38817"/>
                <a:gd name="connsiteY2" fmla="*/ 30131 h 54343"/>
                <a:gd name="connsiteX3" fmla="*/ 13384 w 38817"/>
                <a:gd name="connsiteY3" fmla="*/ 39009 h 54343"/>
                <a:gd name="connsiteX4" fmla="*/ 3968 w 38817"/>
                <a:gd name="connsiteY4" fmla="*/ 48694 h 54343"/>
                <a:gd name="connsiteX5" fmla="*/ 202 w 38817"/>
                <a:gd name="connsiteY5" fmla="*/ 52191 h 54343"/>
                <a:gd name="connsiteX6" fmla="*/ 202 w 38817"/>
                <a:gd name="connsiteY6" fmla="*/ 53805 h 54343"/>
                <a:gd name="connsiteX7" fmla="*/ 1816 w 38817"/>
                <a:gd name="connsiteY7" fmla="*/ 54343 h 54343"/>
                <a:gd name="connsiteX8" fmla="*/ 3430 w 38817"/>
                <a:gd name="connsiteY8" fmla="*/ 53536 h 54343"/>
                <a:gd name="connsiteX9" fmla="*/ 15805 w 38817"/>
                <a:gd name="connsiteY9" fmla="*/ 41161 h 54343"/>
                <a:gd name="connsiteX10" fmla="*/ 24952 w 38817"/>
                <a:gd name="connsiteY10" fmla="*/ 32821 h 54343"/>
                <a:gd name="connsiteX11" fmla="*/ 31140 w 38817"/>
                <a:gd name="connsiteY11" fmla="*/ 27979 h 54343"/>
                <a:gd name="connsiteX12" fmla="*/ 37058 w 38817"/>
                <a:gd name="connsiteY12" fmla="*/ 0 h 54343"/>
                <a:gd name="connsiteX13" fmla="*/ 35982 w 38817"/>
                <a:gd name="connsiteY13" fmla="*/ 2959 h 54343"/>
                <a:gd name="connsiteX14" fmla="*/ 36251 w 38817"/>
                <a:gd name="connsiteY14" fmla="*/ 6726 h 54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817" h="54343">
                  <a:moveTo>
                    <a:pt x="36251" y="6726"/>
                  </a:moveTo>
                  <a:cubicBezTo>
                    <a:pt x="36789" y="15065"/>
                    <a:pt x="34368" y="22329"/>
                    <a:pt x="27373" y="27441"/>
                  </a:cubicBezTo>
                  <a:cubicBezTo>
                    <a:pt x="26297" y="28248"/>
                    <a:pt x="24952" y="29055"/>
                    <a:pt x="23607" y="30131"/>
                  </a:cubicBezTo>
                  <a:cubicBezTo>
                    <a:pt x="20110" y="33090"/>
                    <a:pt x="16612" y="36049"/>
                    <a:pt x="13384" y="39009"/>
                  </a:cubicBezTo>
                  <a:cubicBezTo>
                    <a:pt x="10156" y="42237"/>
                    <a:pt x="7196" y="45465"/>
                    <a:pt x="3968" y="48694"/>
                  </a:cubicBezTo>
                  <a:cubicBezTo>
                    <a:pt x="2892" y="50039"/>
                    <a:pt x="1278" y="50846"/>
                    <a:pt x="202" y="52191"/>
                  </a:cubicBezTo>
                  <a:cubicBezTo>
                    <a:pt x="-67" y="52460"/>
                    <a:pt x="-67" y="53267"/>
                    <a:pt x="202" y="53805"/>
                  </a:cubicBezTo>
                  <a:cubicBezTo>
                    <a:pt x="471" y="54074"/>
                    <a:pt x="1278" y="54343"/>
                    <a:pt x="1816" y="54343"/>
                  </a:cubicBezTo>
                  <a:cubicBezTo>
                    <a:pt x="2354" y="54343"/>
                    <a:pt x="2892" y="54074"/>
                    <a:pt x="3430" y="53536"/>
                  </a:cubicBezTo>
                  <a:cubicBezTo>
                    <a:pt x="7465" y="49501"/>
                    <a:pt x="11770" y="45465"/>
                    <a:pt x="15805" y="41161"/>
                  </a:cubicBezTo>
                  <a:cubicBezTo>
                    <a:pt x="18495" y="37933"/>
                    <a:pt x="21455" y="35242"/>
                    <a:pt x="24952" y="32821"/>
                  </a:cubicBezTo>
                  <a:cubicBezTo>
                    <a:pt x="27104" y="31207"/>
                    <a:pt x="29256" y="29862"/>
                    <a:pt x="31140" y="27979"/>
                  </a:cubicBezTo>
                  <a:cubicBezTo>
                    <a:pt x="38403" y="21253"/>
                    <a:pt x="40825" y="10761"/>
                    <a:pt x="37058" y="0"/>
                  </a:cubicBezTo>
                  <a:cubicBezTo>
                    <a:pt x="36520" y="1614"/>
                    <a:pt x="35982" y="2421"/>
                    <a:pt x="35982" y="2959"/>
                  </a:cubicBezTo>
                  <a:cubicBezTo>
                    <a:pt x="35713" y="4304"/>
                    <a:pt x="36251" y="5381"/>
                    <a:pt x="36251" y="672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8" name="Полилиния: фигура 1407">
              <a:extLst>
                <a:ext uri="{FF2B5EF4-FFF2-40B4-BE49-F238E27FC236}">
                  <a16:creationId xmlns:a16="http://schemas.microsoft.com/office/drawing/2014/main" id="{87838CA4-C2CC-DD6B-C099-EE63ED7BF52C}"/>
                </a:ext>
              </a:extLst>
            </p:cNvPr>
            <p:cNvSpPr/>
            <p:nvPr/>
          </p:nvSpPr>
          <p:spPr>
            <a:xfrm>
              <a:off x="4855758" y="7082245"/>
              <a:ext cx="32663" cy="13451"/>
            </a:xfrm>
            <a:custGeom>
              <a:avLst/>
              <a:gdLst>
                <a:gd name="connsiteX0" fmla="*/ 2802 w 32663"/>
                <a:gd name="connsiteY0" fmla="*/ 9685 h 13451"/>
                <a:gd name="connsiteX1" fmla="*/ 380 w 32663"/>
                <a:gd name="connsiteY1" fmla="*/ 10761 h 13451"/>
                <a:gd name="connsiteX2" fmla="*/ 111 w 32663"/>
                <a:gd name="connsiteY2" fmla="*/ 11837 h 13451"/>
                <a:gd name="connsiteX3" fmla="*/ 918 w 32663"/>
                <a:gd name="connsiteY3" fmla="*/ 13182 h 13451"/>
                <a:gd name="connsiteX4" fmla="*/ 1995 w 32663"/>
                <a:gd name="connsiteY4" fmla="*/ 13451 h 13451"/>
                <a:gd name="connsiteX5" fmla="*/ 10334 w 32663"/>
                <a:gd name="connsiteY5" fmla="*/ 11568 h 13451"/>
                <a:gd name="connsiteX6" fmla="*/ 28897 w 32663"/>
                <a:gd name="connsiteY6" fmla="*/ 3497 h 13451"/>
                <a:gd name="connsiteX7" fmla="*/ 32663 w 32663"/>
                <a:gd name="connsiteY7" fmla="*/ 1076 h 13451"/>
                <a:gd name="connsiteX8" fmla="*/ 32125 w 32663"/>
                <a:gd name="connsiteY8" fmla="*/ 0 h 13451"/>
                <a:gd name="connsiteX9" fmla="*/ 14908 w 32663"/>
                <a:gd name="connsiteY9" fmla="*/ 6188 h 13451"/>
                <a:gd name="connsiteX10" fmla="*/ 2802 w 32663"/>
                <a:gd name="connsiteY10" fmla="*/ 9685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63" h="13451">
                  <a:moveTo>
                    <a:pt x="2802" y="9685"/>
                  </a:moveTo>
                  <a:cubicBezTo>
                    <a:pt x="1995" y="9685"/>
                    <a:pt x="1188" y="10223"/>
                    <a:pt x="380" y="10761"/>
                  </a:cubicBezTo>
                  <a:cubicBezTo>
                    <a:pt x="111" y="11030"/>
                    <a:pt x="-158" y="11568"/>
                    <a:pt x="111" y="11837"/>
                  </a:cubicBezTo>
                  <a:cubicBezTo>
                    <a:pt x="380" y="12375"/>
                    <a:pt x="649" y="12913"/>
                    <a:pt x="918" y="13182"/>
                  </a:cubicBezTo>
                  <a:cubicBezTo>
                    <a:pt x="1188" y="13451"/>
                    <a:pt x="1726" y="13451"/>
                    <a:pt x="1995" y="13451"/>
                  </a:cubicBezTo>
                  <a:cubicBezTo>
                    <a:pt x="4685" y="12913"/>
                    <a:pt x="7644" y="12644"/>
                    <a:pt x="10334" y="11568"/>
                  </a:cubicBezTo>
                  <a:cubicBezTo>
                    <a:pt x="16522" y="9147"/>
                    <a:pt x="22710" y="6188"/>
                    <a:pt x="28897" y="3497"/>
                  </a:cubicBezTo>
                  <a:cubicBezTo>
                    <a:pt x="30242" y="2959"/>
                    <a:pt x="31318" y="1883"/>
                    <a:pt x="32663" y="1076"/>
                  </a:cubicBezTo>
                  <a:cubicBezTo>
                    <a:pt x="32394" y="807"/>
                    <a:pt x="32394" y="269"/>
                    <a:pt x="32125" y="0"/>
                  </a:cubicBezTo>
                  <a:cubicBezTo>
                    <a:pt x="26476" y="2152"/>
                    <a:pt x="20288" y="3497"/>
                    <a:pt x="14908" y="6188"/>
                  </a:cubicBezTo>
                  <a:cubicBezTo>
                    <a:pt x="10872" y="7802"/>
                    <a:pt x="7106" y="9416"/>
                    <a:pt x="2802" y="968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9" name="Полилиния: фигура 1408">
              <a:extLst>
                <a:ext uri="{FF2B5EF4-FFF2-40B4-BE49-F238E27FC236}">
                  <a16:creationId xmlns:a16="http://schemas.microsoft.com/office/drawing/2014/main" id="{24B24B7F-A430-CBA6-94C5-0B5B521FE4C2}"/>
                </a:ext>
              </a:extLst>
            </p:cNvPr>
            <p:cNvSpPr/>
            <p:nvPr/>
          </p:nvSpPr>
          <p:spPr>
            <a:xfrm>
              <a:off x="4764670" y="6793849"/>
              <a:ext cx="21522" cy="16410"/>
            </a:xfrm>
            <a:custGeom>
              <a:avLst/>
              <a:gdLst>
                <a:gd name="connsiteX0" fmla="*/ 18563 w 21522"/>
                <a:gd name="connsiteY0" fmla="*/ 15065 h 16410"/>
                <a:gd name="connsiteX1" fmla="*/ 20715 w 21522"/>
                <a:gd name="connsiteY1" fmla="*/ 16411 h 16410"/>
                <a:gd name="connsiteX2" fmla="*/ 21522 w 21522"/>
                <a:gd name="connsiteY2" fmla="*/ 15603 h 16410"/>
                <a:gd name="connsiteX3" fmla="*/ 19639 w 21522"/>
                <a:gd name="connsiteY3" fmla="*/ 12106 h 16410"/>
                <a:gd name="connsiteX4" fmla="*/ 3497 w 21522"/>
                <a:gd name="connsiteY4" fmla="*/ 269 h 16410"/>
                <a:gd name="connsiteX5" fmla="*/ 1345 w 21522"/>
                <a:gd name="connsiteY5" fmla="*/ 0 h 16410"/>
                <a:gd name="connsiteX6" fmla="*/ 0 w 21522"/>
                <a:gd name="connsiteY6" fmla="*/ 807 h 16410"/>
                <a:gd name="connsiteX7" fmla="*/ 538 w 21522"/>
                <a:gd name="connsiteY7" fmla="*/ 2690 h 16410"/>
                <a:gd name="connsiteX8" fmla="*/ 1614 w 21522"/>
                <a:gd name="connsiteY8" fmla="*/ 3228 h 16410"/>
                <a:gd name="connsiteX9" fmla="*/ 18563 w 21522"/>
                <a:gd name="connsiteY9" fmla="*/ 15065 h 16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2" h="16410">
                  <a:moveTo>
                    <a:pt x="18563" y="15065"/>
                  </a:moveTo>
                  <a:cubicBezTo>
                    <a:pt x="19101" y="15603"/>
                    <a:pt x="19908" y="15873"/>
                    <a:pt x="20715" y="16411"/>
                  </a:cubicBezTo>
                  <a:cubicBezTo>
                    <a:pt x="20984" y="16142"/>
                    <a:pt x="21253" y="15873"/>
                    <a:pt x="21522" y="15603"/>
                  </a:cubicBezTo>
                  <a:cubicBezTo>
                    <a:pt x="20984" y="14527"/>
                    <a:pt x="20446" y="13182"/>
                    <a:pt x="19639" y="12106"/>
                  </a:cubicBezTo>
                  <a:cubicBezTo>
                    <a:pt x="15604" y="6188"/>
                    <a:pt x="9685" y="3228"/>
                    <a:pt x="3497" y="269"/>
                  </a:cubicBezTo>
                  <a:cubicBezTo>
                    <a:pt x="2959" y="0"/>
                    <a:pt x="2152" y="0"/>
                    <a:pt x="1345" y="0"/>
                  </a:cubicBezTo>
                  <a:cubicBezTo>
                    <a:pt x="807" y="0"/>
                    <a:pt x="0" y="538"/>
                    <a:pt x="0" y="807"/>
                  </a:cubicBezTo>
                  <a:cubicBezTo>
                    <a:pt x="0" y="1345"/>
                    <a:pt x="269" y="2152"/>
                    <a:pt x="538" y="2690"/>
                  </a:cubicBezTo>
                  <a:cubicBezTo>
                    <a:pt x="538" y="2959"/>
                    <a:pt x="1076" y="3228"/>
                    <a:pt x="1614" y="3228"/>
                  </a:cubicBezTo>
                  <a:cubicBezTo>
                    <a:pt x="8609" y="5650"/>
                    <a:pt x="14258" y="9416"/>
                    <a:pt x="18563" y="1506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0" name="Полилиния: фигура 1409">
              <a:extLst>
                <a:ext uri="{FF2B5EF4-FFF2-40B4-BE49-F238E27FC236}">
                  <a16:creationId xmlns:a16="http://schemas.microsoft.com/office/drawing/2014/main" id="{44B87E1A-F739-7D62-44AC-52DD4EAF4459}"/>
                </a:ext>
              </a:extLst>
            </p:cNvPr>
            <p:cNvSpPr/>
            <p:nvPr/>
          </p:nvSpPr>
          <p:spPr>
            <a:xfrm>
              <a:off x="4851823" y="6862076"/>
              <a:ext cx="3239" cy="5755"/>
            </a:xfrm>
            <a:custGeom>
              <a:avLst/>
              <a:gdLst>
                <a:gd name="connsiteX0" fmla="*/ 280 w 3239"/>
                <a:gd name="connsiteY0" fmla="*/ 644 h 5755"/>
                <a:gd name="connsiteX1" fmla="*/ 818 w 3239"/>
                <a:gd name="connsiteY1" fmla="*/ 5217 h 5755"/>
                <a:gd name="connsiteX2" fmla="*/ 2163 w 3239"/>
                <a:gd name="connsiteY2" fmla="*/ 5755 h 5755"/>
                <a:gd name="connsiteX3" fmla="*/ 2970 w 3239"/>
                <a:gd name="connsiteY3" fmla="*/ 4948 h 5755"/>
                <a:gd name="connsiteX4" fmla="*/ 2163 w 3239"/>
                <a:gd name="connsiteY4" fmla="*/ 375 h 5755"/>
                <a:gd name="connsiteX5" fmla="*/ 280 w 3239"/>
                <a:gd name="connsiteY5" fmla="*/ 644 h 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9" h="5755">
                  <a:moveTo>
                    <a:pt x="280" y="644"/>
                  </a:moveTo>
                  <a:cubicBezTo>
                    <a:pt x="-258" y="2258"/>
                    <a:pt x="11" y="3872"/>
                    <a:pt x="818" y="5217"/>
                  </a:cubicBezTo>
                  <a:cubicBezTo>
                    <a:pt x="1087" y="5486"/>
                    <a:pt x="1625" y="5486"/>
                    <a:pt x="2163" y="5755"/>
                  </a:cubicBezTo>
                  <a:cubicBezTo>
                    <a:pt x="2432" y="5486"/>
                    <a:pt x="2970" y="5217"/>
                    <a:pt x="2970" y="4948"/>
                  </a:cubicBezTo>
                  <a:cubicBezTo>
                    <a:pt x="3508" y="3334"/>
                    <a:pt x="3239" y="1720"/>
                    <a:pt x="2163" y="375"/>
                  </a:cubicBezTo>
                  <a:cubicBezTo>
                    <a:pt x="1625" y="-163"/>
                    <a:pt x="280" y="-163"/>
                    <a:pt x="280" y="64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1" name="Полилиния: фигура 1410">
              <a:extLst>
                <a:ext uri="{FF2B5EF4-FFF2-40B4-BE49-F238E27FC236}">
                  <a16:creationId xmlns:a16="http://schemas.microsoft.com/office/drawing/2014/main" id="{4829D9CE-2C70-EE75-B017-09E31DEE67D4}"/>
                </a:ext>
              </a:extLst>
            </p:cNvPr>
            <p:cNvSpPr/>
            <p:nvPr/>
          </p:nvSpPr>
          <p:spPr>
            <a:xfrm>
              <a:off x="4851155" y="6849195"/>
              <a:ext cx="3582" cy="4646"/>
            </a:xfrm>
            <a:custGeom>
              <a:avLst/>
              <a:gdLst>
                <a:gd name="connsiteX0" fmla="*/ 142 w 3582"/>
                <a:gd name="connsiteY0" fmla="*/ 611 h 4646"/>
                <a:gd name="connsiteX1" fmla="*/ 2025 w 3582"/>
                <a:gd name="connsiteY1" fmla="*/ 4647 h 4646"/>
                <a:gd name="connsiteX2" fmla="*/ 3101 w 3582"/>
                <a:gd name="connsiteY2" fmla="*/ 4378 h 4646"/>
                <a:gd name="connsiteX3" fmla="*/ 1487 w 3582"/>
                <a:gd name="connsiteY3" fmla="*/ 73 h 4646"/>
                <a:gd name="connsiteX4" fmla="*/ 142 w 3582"/>
                <a:gd name="connsiteY4" fmla="*/ 611 h 4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82" h="4646">
                  <a:moveTo>
                    <a:pt x="142" y="611"/>
                  </a:moveTo>
                  <a:cubicBezTo>
                    <a:pt x="-397" y="2226"/>
                    <a:pt x="680" y="4109"/>
                    <a:pt x="2025" y="4647"/>
                  </a:cubicBezTo>
                  <a:cubicBezTo>
                    <a:pt x="2294" y="4647"/>
                    <a:pt x="2563" y="4378"/>
                    <a:pt x="3101" y="4378"/>
                  </a:cubicBezTo>
                  <a:cubicBezTo>
                    <a:pt x="4177" y="3033"/>
                    <a:pt x="3370" y="342"/>
                    <a:pt x="1487" y="73"/>
                  </a:cubicBezTo>
                  <a:cubicBezTo>
                    <a:pt x="949" y="-196"/>
                    <a:pt x="142" y="342"/>
                    <a:pt x="142" y="61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2" name="Полилиния: фигура 1411">
              <a:extLst>
                <a:ext uri="{FF2B5EF4-FFF2-40B4-BE49-F238E27FC236}">
                  <a16:creationId xmlns:a16="http://schemas.microsoft.com/office/drawing/2014/main" id="{EF7F56F7-A419-3F6B-8DA3-B335791D3C96}"/>
                </a:ext>
              </a:extLst>
            </p:cNvPr>
            <p:cNvSpPr/>
            <p:nvPr/>
          </p:nvSpPr>
          <p:spPr>
            <a:xfrm>
              <a:off x="4465312" y="6980015"/>
              <a:ext cx="8541" cy="7801"/>
            </a:xfrm>
            <a:custGeom>
              <a:avLst/>
              <a:gdLst>
                <a:gd name="connsiteX0" fmla="*/ 8542 w 8541"/>
                <a:gd name="connsiteY0" fmla="*/ 7802 h 7801"/>
                <a:gd name="connsiteX1" fmla="*/ 3161 w 8541"/>
                <a:gd name="connsiteY1" fmla="*/ 269 h 7801"/>
                <a:gd name="connsiteX2" fmla="*/ 1547 w 8541"/>
                <a:gd name="connsiteY2" fmla="*/ 0 h 7801"/>
                <a:gd name="connsiteX3" fmla="*/ 202 w 8541"/>
                <a:gd name="connsiteY3" fmla="*/ 807 h 7801"/>
                <a:gd name="connsiteX4" fmla="*/ 202 w 8541"/>
                <a:gd name="connsiteY4" fmla="*/ 2152 h 7801"/>
                <a:gd name="connsiteX5" fmla="*/ 6120 w 8541"/>
                <a:gd name="connsiteY5" fmla="*/ 7264 h 7801"/>
                <a:gd name="connsiteX6" fmla="*/ 8542 w 8541"/>
                <a:gd name="connsiteY6" fmla="*/ 7802 h 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41" h="7801">
                  <a:moveTo>
                    <a:pt x="8542" y="7802"/>
                  </a:moveTo>
                  <a:cubicBezTo>
                    <a:pt x="7734" y="4035"/>
                    <a:pt x="5582" y="1883"/>
                    <a:pt x="3161" y="269"/>
                  </a:cubicBezTo>
                  <a:cubicBezTo>
                    <a:pt x="2623" y="0"/>
                    <a:pt x="2085" y="0"/>
                    <a:pt x="1547" y="0"/>
                  </a:cubicBezTo>
                  <a:cubicBezTo>
                    <a:pt x="1009" y="0"/>
                    <a:pt x="471" y="269"/>
                    <a:pt x="202" y="807"/>
                  </a:cubicBezTo>
                  <a:cubicBezTo>
                    <a:pt x="-67" y="1076"/>
                    <a:pt x="-67" y="1883"/>
                    <a:pt x="202" y="2152"/>
                  </a:cubicBezTo>
                  <a:cubicBezTo>
                    <a:pt x="2085" y="3766"/>
                    <a:pt x="3968" y="5650"/>
                    <a:pt x="6120" y="7264"/>
                  </a:cubicBezTo>
                  <a:cubicBezTo>
                    <a:pt x="6389" y="7533"/>
                    <a:pt x="7196" y="7533"/>
                    <a:pt x="8542" y="780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3" name="Полилиния: фигура 1412">
              <a:extLst>
                <a:ext uri="{FF2B5EF4-FFF2-40B4-BE49-F238E27FC236}">
                  <a16:creationId xmlns:a16="http://schemas.microsoft.com/office/drawing/2014/main" id="{14DC81A4-5181-33E8-6F0E-7726931C9AD1}"/>
                </a:ext>
              </a:extLst>
            </p:cNvPr>
            <p:cNvSpPr/>
            <p:nvPr/>
          </p:nvSpPr>
          <p:spPr>
            <a:xfrm>
              <a:off x="4616168" y="6756114"/>
              <a:ext cx="91803" cy="24469"/>
            </a:xfrm>
            <a:custGeom>
              <a:avLst/>
              <a:gdLst>
                <a:gd name="connsiteX0" fmla="*/ 12644 w 91803"/>
                <a:gd name="connsiteY0" fmla="*/ 23209 h 24469"/>
                <a:gd name="connsiteX1" fmla="*/ 49232 w 91803"/>
                <a:gd name="connsiteY1" fmla="*/ 6529 h 24469"/>
                <a:gd name="connsiteX2" fmla="*/ 51115 w 91803"/>
                <a:gd name="connsiteY2" fmla="*/ 5453 h 24469"/>
                <a:gd name="connsiteX3" fmla="*/ 57840 w 91803"/>
                <a:gd name="connsiteY3" fmla="*/ 3570 h 24469"/>
                <a:gd name="connsiteX4" fmla="*/ 78017 w 91803"/>
                <a:gd name="connsiteY4" fmla="*/ 8412 h 24469"/>
                <a:gd name="connsiteX5" fmla="*/ 89047 w 91803"/>
                <a:gd name="connsiteY5" fmla="*/ 18635 h 24469"/>
                <a:gd name="connsiteX6" fmla="*/ 89854 w 91803"/>
                <a:gd name="connsiteY6" fmla="*/ 19442 h 24469"/>
                <a:gd name="connsiteX7" fmla="*/ 91738 w 91803"/>
                <a:gd name="connsiteY7" fmla="*/ 17290 h 24469"/>
                <a:gd name="connsiteX8" fmla="*/ 90661 w 91803"/>
                <a:gd name="connsiteY8" fmla="*/ 14600 h 24469"/>
                <a:gd name="connsiteX9" fmla="*/ 79900 w 91803"/>
                <a:gd name="connsiteY9" fmla="*/ 5722 h 24469"/>
                <a:gd name="connsiteX10" fmla="*/ 46810 w 91803"/>
                <a:gd name="connsiteY10" fmla="*/ 610 h 24469"/>
                <a:gd name="connsiteX11" fmla="*/ 41161 w 91803"/>
                <a:gd name="connsiteY11" fmla="*/ 1417 h 24469"/>
                <a:gd name="connsiteX12" fmla="*/ 31207 w 91803"/>
                <a:gd name="connsiteY12" fmla="*/ 879 h 24469"/>
                <a:gd name="connsiteX13" fmla="*/ 26364 w 91803"/>
                <a:gd name="connsiteY13" fmla="*/ 72 h 24469"/>
                <a:gd name="connsiteX14" fmla="*/ 24750 w 91803"/>
                <a:gd name="connsiteY14" fmla="*/ 2225 h 24469"/>
                <a:gd name="connsiteX15" fmla="*/ 41699 w 91803"/>
                <a:gd name="connsiteY15" fmla="*/ 5722 h 24469"/>
                <a:gd name="connsiteX16" fmla="*/ 13720 w 91803"/>
                <a:gd name="connsiteY16" fmla="*/ 19442 h 24469"/>
                <a:gd name="connsiteX17" fmla="*/ 4304 w 91803"/>
                <a:gd name="connsiteY17" fmla="*/ 20518 h 24469"/>
                <a:gd name="connsiteX18" fmla="*/ 1076 w 91803"/>
                <a:gd name="connsiteY18" fmla="*/ 21056 h 24469"/>
                <a:gd name="connsiteX19" fmla="*/ 0 w 91803"/>
                <a:gd name="connsiteY19" fmla="*/ 22939 h 24469"/>
                <a:gd name="connsiteX20" fmla="*/ 1076 w 91803"/>
                <a:gd name="connsiteY20" fmla="*/ 24016 h 24469"/>
                <a:gd name="connsiteX21" fmla="*/ 12644 w 91803"/>
                <a:gd name="connsiteY21" fmla="*/ 23209 h 24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1803" h="24469">
                  <a:moveTo>
                    <a:pt x="12644" y="23209"/>
                  </a:moveTo>
                  <a:cubicBezTo>
                    <a:pt x="25288" y="18635"/>
                    <a:pt x="37125" y="12178"/>
                    <a:pt x="49232" y="6529"/>
                  </a:cubicBezTo>
                  <a:cubicBezTo>
                    <a:pt x="50039" y="6260"/>
                    <a:pt x="50577" y="5991"/>
                    <a:pt x="51115" y="5453"/>
                  </a:cubicBezTo>
                  <a:cubicBezTo>
                    <a:pt x="52998" y="3301"/>
                    <a:pt x="55419" y="3301"/>
                    <a:pt x="57840" y="3570"/>
                  </a:cubicBezTo>
                  <a:cubicBezTo>
                    <a:pt x="64835" y="4377"/>
                    <a:pt x="71830" y="5453"/>
                    <a:pt x="78017" y="8412"/>
                  </a:cubicBezTo>
                  <a:cubicBezTo>
                    <a:pt x="82860" y="10564"/>
                    <a:pt x="86895" y="13255"/>
                    <a:pt x="89047" y="18635"/>
                  </a:cubicBezTo>
                  <a:cubicBezTo>
                    <a:pt x="89047" y="18904"/>
                    <a:pt x="89585" y="19173"/>
                    <a:pt x="89854" y="19442"/>
                  </a:cubicBezTo>
                  <a:cubicBezTo>
                    <a:pt x="91469" y="19442"/>
                    <a:pt x="92007" y="18635"/>
                    <a:pt x="91738" y="17290"/>
                  </a:cubicBezTo>
                  <a:cubicBezTo>
                    <a:pt x="91738" y="16483"/>
                    <a:pt x="91200" y="15407"/>
                    <a:pt x="90661" y="14600"/>
                  </a:cubicBezTo>
                  <a:cubicBezTo>
                    <a:pt x="87971" y="10564"/>
                    <a:pt x="84205" y="7605"/>
                    <a:pt x="79900" y="5722"/>
                  </a:cubicBezTo>
                  <a:cubicBezTo>
                    <a:pt x="69139" y="1417"/>
                    <a:pt x="58378" y="-1273"/>
                    <a:pt x="46810" y="610"/>
                  </a:cubicBezTo>
                  <a:cubicBezTo>
                    <a:pt x="44927" y="879"/>
                    <a:pt x="43044" y="1148"/>
                    <a:pt x="41161" y="1417"/>
                  </a:cubicBezTo>
                  <a:cubicBezTo>
                    <a:pt x="37664" y="1956"/>
                    <a:pt x="34435" y="1956"/>
                    <a:pt x="31207" y="879"/>
                  </a:cubicBezTo>
                  <a:cubicBezTo>
                    <a:pt x="29593" y="341"/>
                    <a:pt x="27979" y="72"/>
                    <a:pt x="26364" y="72"/>
                  </a:cubicBezTo>
                  <a:cubicBezTo>
                    <a:pt x="25288" y="72"/>
                    <a:pt x="24750" y="879"/>
                    <a:pt x="24750" y="2225"/>
                  </a:cubicBezTo>
                  <a:cubicBezTo>
                    <a:pt x="29862" y="5722"/>
                    <a:pt x="35511" y="5722"/>
                    <a:pt x="41699" y="5722"/>
                  </a:cubicBezTo>
                  <a:cubicBezTo>
                    <a:pt x="32552" y="10833"/>
                    <a:pt x="23405" y="15676"/>
                    <a:pt x="13720" y="19442"/>
                  </a:cubicBezTo>
                  <a:cubicBezTo>
                    <a:pt x="10761" y="20518"/>
                    <a:pt x="7533" y="21056"/>
                    <a:pt x="4304" y="20518"/>
                  </a:cubicBezTo>
                  <a:cubicBezTo>
                    <a:pt x="3228" y="20249"/>
                    <a:pt x="2152" y="20518"/>
                    <a:pt x="1076" y="21056"/>
                  </a:cubicBezTo>
                  <a:cubicBezTo>
                    <a:pt x="538" y="21325"/>
                    <a:pt x="269" y="22132"/>
                    <a:pt x="0" y="22939"/>
                  </a:cubicBezTo>
                  <a:cubicBezTo>
                    <a:pt x="0" y="23209"/>
                    <a:pt x="538" y="24016"/>
                    <a:pt x="1076" y="24016"/>
                  </a:cubicBezTo>
                  <a:cubicBezTo>
                    <a:pt x="4842" y="24823"/>
                    <a:pt x="8878" y="24554"/>
                    <a:pt x="12644" y="2320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4" name="Полилиния: фигура 1413">
              <a:extLst>
                <a:ext uri="{FF2B5EF4-FFF2-40B4-BE49-F238E27FC236}">
                  <a16:creationId xmlns:a16="http://schemas.microsoft.com/office/drawing/2014/main" id="{CAB4E2E1-D2E1-1FC4-FB90-1BBEDBFD6F4C}"/>
                </a:ext>
              </a:extLst>
            </p:cNvPr>
            <p:cNvSpPr/>
            <p:nvPr/>
          </p:nvSpPr>
          <p:spPr>
            <a:xfrm>
              <a:off x="4630157" y="7058839"/>
              <a:ext cx="60530" cy="13201"/>
            </a:xfrm>
            <a:custGeom>
              <a:avLst/>
              <a:gdLst>
                <a:gd name="connsiteX0" fmla="*/ 8609 w 60530"/>
                <a:gd name="connsiteY0" fmla="*/ 7264 h 13201"/>
                <a:gd name="connsiteX1" fmla="*/ 13989 w 60530"/>
                <a:gd name="connsiteY1" fmla="*/ 8878 h 13201"/>
                <a:gd name="connsiteX2" fmla="*/ 18563 w 60530"/>
                <a:gd name="connsiteY2" fmla="*/ 9147 h 13201"/>
                <a:gd name="connsiteX3" fmla="*/ 19101 w 60530"/>
                <a:gd name="connsiteY3" fmla="*/ 10492 h 13201"/>
                <a:gd name="connsiteX4" fmla="*/ 23943 w 60530"/>
                <a:gd name="connsiteY4" fmla="*/ 11030 h 13201"/>
                <a:gd name="connsiteX5" fmla="*/ 23674 w 60530"/>
                <a:gd name="connsiteY5" fmla="*/ 10761 h 13201"/>
                <a:gd name="connsiteX6" fmla="*/ 26095 w 60530"/>
                <a:gd name="connsiteY6" fmla="*/ 11030 h 13201"/>
                <a:gd name="connsiteX7" fmla="*/ 26634 w 60530"/>
                <a:gd name="connsiteY7" fmla="*/ 11299 h 13201"/>
                <a:gd name="connsiteX8" fmla="*/ 49770 w 60530"/>
                <a:gd name="connsiteY8" fmla="*/ 12644 h 13201"/>
                <a:gd name="connsiteX9" fmla="*/ 60531 w 60530"/>
                <a:gd name="connsiteY9" fmla="*/ 11299 h 13201"/>
                <a:gd name="connsiteX10" fmla="*/ 60262 w 60530"/>
                <a:gd name="connsiteY10" fmla="*/ 9416 h 13201"/>
                <a:gd name="connsiteX11" fmla="*/ 57302 w 60530"/>
                <a:gd name="connsiteY11" fmla="*/ 9685 h 13201"/>
                <a:gd name="connsiteX12" fmla="*/ 34704 w 60530"/>
                <a:gd name="connsiteY12" fmla="*/ 11030 h 13201"/>
                <a:gd name="connsiteX13" fmla="*/ 29324 w 60530"/>
                <a:gd name="connsiteY13" fmla="*/ 9416 h 13201"/>
                <a:gd name="connsiteX14" fmla="*/ 16142 w 60530"/>
                <a:gd name="connsiteY14" fmla="*/ 5111 h 13201"/>
                <a:gd name="connsiteX15" fmla="*/ 5112 w 60530"/>
                <a:gd name="connsiteY15" fmla="*/ 538 h 13201"/>
                <a:gd name="connsiteX16" fmla="*/ 0 w 60530"/>
                <a:gd name="connsiteY16" fmla="*/ 0 h 13201"/>
                <a:gd name="connsiteX17" fmla="*/ 269 w 60530"/>
                <a:gd name="connsiteY17" fmla="*/ 1076 h 13201"/>
                <a:gd name="connsiteX18" fmla="*/ 8609 w 60530"/>
                <a:gd name="connsiteY18" fmla="*/ 7264 h 13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530" h="13201">
                  <a:moveTo>
                    <a:pt x="8609" y="7264"/>
                  </a:moveTo>
                  <a:cubicBezTo>
                    <a:pt x="10223" y="8071"/>
                    <a:pt x="12106" y="8609"/>
                    <a:pt x="13989" y="8878"/>
                  </a:cubicBezTo>
                  <a:cubicBezTo>
                    <a:pt x="15334" y="9147"/>
                    <a:pt x="16949" y="9147"/>
                    <a:pt x="18563" y="9147"/>
                  </a:cubicBezTo>
                  <a:cubicBezTo>
                    <a:pt x="18832" y="9685"/>
                    <a:pt x="18832" y="9954"/>
                    <a:pt x="19101" y="10492"/>
                  </a:cubicBezTo>
                  <a:cubicBezTo>
                    <a:pt x="20715" y="10761"/>
                    <a:pt x="22329" y="11030"/>
                    <a:pt x="23943" y="11030"/>
                  </a:cubicBezTo>
                  <a:cubicBezTo>
                    <a:pt x="23943" y="11030"/>
                    <a:pt x="23674" y="10761"/>
                    <a:pt x="23674" y="10761"/>
                  </a:cubicBezTo>
                  <a:cubicBezTo>
                    <a:pt x="24750" y="9954"/>
                    <a:pt x="25557" y="10492"/>
                    <a:pt x="26095" y="11030"/>
                  </a:cubicBezTo>
                  <a:cubicBezTo>
                    <a:pt x="26365" y="11299"/>
                    <a:pt x="26365" y="11299"/>
                    <a:pt x="26634" y="11299"/>
                  </a:cubicBezTo>
                  <a:cubicBezTo>
                    <a:pt x="34166" y="12644"/>
                    <a:pt x="41968" y="13989"/>
                    <a:pt x="49770" y="12644"/>
                  </a:cubicBezTo>
                  <a:cubicBezTo>
                    <a:pt x="53267" y="12106"/>
                    <a:pt x="56764" y="11568"/>
                    <a:pt x="60531" y="11299"/>
                  </a:cubicBezTo>
                  <a:cubicBezTo>
                    <a:pt x="60531" y="10761"/>
                    <a:pt x="60531" y="9954"/>
                    <a:pt x="60262" y="9416"/>
                  </a:cubicBezTo>
                  <a:cubicBezTo>
                    <a:pt x="59186" y="9416"/>
                    <a:pt x="58379" y="9685"/>
                    <a:pt x="57302" y="9685"/>
                  </a:cubicBezTo>
                  <a:cubicBezTo>
                    <a:pt x="49770" y="11030"/>
                    <a:pt x="42237" y="10761"/>
                    <a:pt x="34704" y="11030"/>
                  </a:cubicBezTo>
                  <a:cubicBezTo>
                    <a:pt x="32821" y="11030"/>
                    <a:pt x="30938" y="10761"/>
                    <a:pt x="29324" y="9416"/>
                  </a:cubicBezTo>
                  <a:cubicBezTo>
                    <a:pt x="25557" y="6188"/>
                    <a:pt x="20715" y="4843"/>
                    <a:pt x="16142" y="5111"/>
                  </a:cubicBezTo>
                  <a:cubicBezTo>
                    <a:pt x="11568" y="5381"/>
                    <a:pt x="8340" y="2959"/>
                    <a:pt x="5112" y="538"/>
                  </a:cubicBezTo>
                  <a:cubicBezTo>
                    <a:pt x="3497" y="538"/>
                    <a:pt x="1614" y="269"/>
                    <a:pt x="0" y="0"/>
                  </a:cubicBezTo>
                  <a:cubicBezTo>
                    <a:pt x="0" y="538"/>
                    <a:pt x="269" y="807"/>
                    <a:pt x="269" y="1076"/>
                  </a:cubicBezTo>
                  <a:cubicBezTo>
                    <a:pt x="3228" y="3766"/>
                    <a:pt x="5919" y="5919"/>
                    <a:pt x="8609" y="726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5" name="Полилиния: фигура 1414">
              <a:extLst>
                <a:ext uri="{FF2B5EF4-FFF2-40B4-BE49-F238E27FC236}">
                  <a16:creationId xmlns:a16="http://schemas.microsoft.com/office/drawing/2014/main" id="{2DC0BB9E-E0D5-B3F2-EEF1-B57AC0208D17}"/>
                </a:ext>
              </a:extLst>
            </p:cNvPr>
            <p:cNvSpPr/>
            <p:nvPr/>
          </p:nvSpPr>
          <p:spPr>
            <a:xfrm>
              <a:off x="4413339" y="6690432"/>
              <a:ext cx="693800" cy="733296"/>
            </a:xfrm>
            <a:custGeom>
              <a:avLst/>
              <a:gdLst>
                <a:gd name="connsiteX0" fmla="*/ 104905 w 693800"/>
                <a:gd name="connsiteY0" fmla="*/ 615372 h 733296"/>
                <a:gd name="connsiteX1" fmla="*/ 111361 w 693800"/>
                <a:gd name="connsiteY1" fmla="*/ 621291 h 733296"/>
                <a:gd name="connsiteX2" fmla="*/ 111630 w 693800"/>
                <a:gd name="connsiteY2" fmla="*/ 625864 h 733296"/>
                <a:gd name="connsiteX3" fmla="*/ 115666 w 693800"/>
                <a:gd name="connsiteY3" fmla="*/ 638239 h 733296"/>
                <a:gd name="connsiteX4" fmla="*/ 126157 w 693800"/>
                <a:gd name="connsiteY4" fmla="*/ 646848 h 733296"/>
                <a:gd name="connsiteX5" fmla="*/ 139878 w 693800"/>
                <a:gd name="connsiteY5" fmla="*/ 649807 h 733296"/>
                <a:gd name="connsiteX6" fmla="*/ 140416 w 693800"/>
                <a:gd name="connsiteY6" fmla="*/ 649807 h 733296"/>
                <a:gd name="connsiteX7" fmla="*/ 144182 w 693800"/>
                <a:gd name="connsiteY7" fmla="*/ 653305 h 733296"/>
                <a:gd name="connsiteX8" fmla="*/ 142837 w 693800"/>
                <a:gd name="connsiteY8" fmla="*/ 660030 h 733296"/>
                <a:gd name="connsiteX9" fmla="*/ 144720 w 693800"/>
                <a:gd name="connsiteY9" fmla="*/ 671060 h 733296"/>
                <a:gd name="connsiteX10" fmla="*/ 148756 w 693800"/>
                <a:gd name="connsiteY10" fmla="*/ 675634 h 733296"/>
                <a:gd name="connsiteX11" fmla="*/ 165704 w 693800"/>
                <a:gd name="connsiteY11" fmla="*/ 681552 h 733296"/>
                <a:gd name="connsiteX12" fmla="*/ 174313 w 693800"/>
                <a:gd name="connsiteY12" fmla="*/ 681283 h 733296"/>
                <a:gd name="connsiteX13" fmla="*/ 177810 w 693800"/>
                <a:gd name="connsiteY13" fmla="*/ 685319 h 733296"/>
                <a:gd name="connsiteX14" fmla="*/ 177272 w 693800"/>
                <a:gd name="connsiteY14" fmla="*/ 688009 h 733296"/>
                <a:gd name="connsiteX15" fmla="*/ 178348 w 693800"/>
                <a:gd name="connsiteY15" fmla="*/ 693658 h 733296"/>
                <a:gd name="connsiteX16" fmla="*/ 187226 w 693800"/>
                <a:gd name="connsiteY16" fmla="*/ 697963 h 733296"/>
                <a:gd name="connsiteX17" fmla="*/ 201216 w 693800"/>
                <a:gd name="connsiteY17" fmla="*/ 700115 h 733296"/>
                <a:gd name="connsiteX18" fmla="*/ 213053 w 693800"/>
                <a:gd name="connsiteY18" fmla="*/ 702805 h 733296"/>
                <a:gd name="connsiteX19" fmla="*/ 214667 w 693800"/>
                <a:gd name="connsiteY19" fmla="*/ 703343 h 733296"/>
                <a:gd name="connsiteX20" fmla="*/ 233499 w 693800"/>
                <a:gd name="connsiteY20" fmla="*/ 701729 h 733296"/>
                <a:gd name="connsiteX21" fmla="*/ 243721 w 693800"/>
                <a:gd name="connsiteY21" fmla="*/ 698770 h 733296"/>
                <a:gd name="connsiteX22" fmla="*/ 260939 w 693800"/>
                <a:gd name="connsiteY22" fmla="*/ 700384 h 733296"/>
                <a:gd name="connsiteX23" fmla="*/ 263629 w 693800"/>
                <a:gd name="connsiteY23" fmla="*/ 700922 h 733296"/>
                <a:gd name="connsiteX24" fmla="*/ 267934 w 693800"/>
                <a:gd name="connsiteY24" fmla="*/ 701998 h 733296"/>
                <a:gd name="connsiteX25" fmla="*/ 274390 w 693800"/>
                <a:gd name="connsiteY25" fmla="*/ 700384 h 733296"/>
                <a:gd name="connsiteX26" fmla="*/ 278157 w 693800"/>
                <a:gd name="connsiteY26" fmla="*/ 691506 h 733296"/>
                <a:gd name="connsiteX27" fmla="*/ 280309 w 693800"/>
                <a:gd name="connsiteY27" fmla="*/ 685857 h 733296"/>
                <a:gd name="connsiteX28" fmla="*/ 285958 w 693800"/>
                <a:gd name="connsiteY28" fmla="*/ 686126 h 733296"/>
                <a:gd name="connsiteX29" fmla="*/ 287573 w 693800"/>
                <a:gd name="connsiteY29" fmla="*/ 695273 h 733296"/>
                <a:gd name="connsiteX30" fmla="*/ 285420 w 693800"/>
                <a:gd name="connsiteY30" fmla="*/ 701191 h 733296"/>
                <a:gd name="connsiteX31" fmla="*/ 284344 w 693800"/>
                <a:gd name="connsiteY31" fmla="*/ 706034 h 733296"/>
                <a:gd name="connsiteX32" fmla="*/ 287573 w 693800"/>
                <a:gd name="connsiteY32" fmla="*/ 710876 h 733296"/>
                <a:gd name="connsiteX33" fmla="*/ 293760 w 693800"/>
                <a:gd name="connsiteY33" fmla="*/ 713297 h 733296"/>
                <a:gd name="connsiteX34" fmla="*/ 301831 w 693800"/>
                <a:gd name="connsiteY34" fmla="*/ 719216 h 733296"/>
                <a:gd name="connsiteX35" fmla="*/ 304790 w 693800"/>
                <a:gd name="connsiteY35" fmla="*/ 724596 h 733296"/>
                <a:gd name="connsiteX36" fmla="*/ 314206 w 693800"/>
                <a:gd name="connsiteY36" fmla="*/ 729708 h 733296"/>
                <a:gd name="connsiteX37" fmla="*/ 332769 w 693800"/>
                <a:gd name="connsiteY37" fmla="*/ 728363 h 733296"/>
                <a:gd name="connsiteX38" fmla="*/ 341647 w 693800"/>
                <a:gd name="connsiteY38" fmla="*/ 731053 h 733296"/>
                <a:gd name="connsiteX39" fmla="*/ 346758 w 693800"/>
                <a:gd name="connsiteY39" fmla="*/ 732398 h 733296"/>
                <a:gd name="connsiteX40" fmla="*/ 350794 w 693800"/>
                <a:gd name="connsiteY40" fmla="*/ 730515 h 733296"/>
                <a:gd name="connsiteX41" fmla="*/ 365590 w 693800"/>
                <a:gd name="connsiteY41" fmla="*/ 728632 h 733296"/>
                <a:gd name="connsiteX42" fmla="*/ 376889 w 693800"/>
                <a:gd name="connsiteY42" fmla="*/ 728632 h 733296"/>
                <a:gd name="connsiteX43" fmla="*/ 385229 w 693800"/>
                <a:gd name="connsiteY43" fmla="*/ 727287 h 733296"/>
                <a:gd name="connsiteX44" fmla="*/ 409172 w 693800"/>
                <a:gd name="connsiteY44" fmla="*/ 731591 h 733296"/>
                <a:gd name="connsiteX45" fmla="*/ 419664 w 693800"/>
                <a:gd name="connsiteY45" fmla="*/ 733205 h 733296"/>
                <a:gd name="connsiteX46" fmla="*/ 442800 w 693800"/>
                <a:gd name="connsiteY46" fmla="*/ 727556 h 733296"/>
                <a:gd name="connsiteX47" fmla="*/ 450064 w 693800"/>
                <a:gd name="connsiteY47" fmla="*/ 724596 h 733296"/>
                <a:gd name="connsiteX48" fmla="*/ 458404 w 693800"/>
                <a:gd name="connsiteY48" fmla="*/ 720023 h 733296"/>
                <a:gd name="connsiteX49" fmla="*/ 469703 w 693800"/>
                <a:gd name="connsiteY49" fmla="*/ 709800 h 733296"/>
                <a:gd name="connsiteX50" fmla="*/ 474814 w 693800"/>
                <a:gd name="connsiteY50" fmla="*/ 702267 h 733296"/>
                <a:gd name="connsiteX51" fmla="*/ 477235 w 693800"/>
                <a:gd name="connsiteY51" fmla="*/ 697963 h 733296"/>
                <a:gd name="connsiteX52" fmla="*/ 490956 w 693800"/>
                <a:gd name="connsiteY52" fmla="*/ 692582 h 733296"/>
                <a:gd name="connsiteX53" fmla="*/ 493108 w 693800"/>
                <a:gd name="connsiteY53" fmla="*/ 692851 h 733296"/>
                <a:gd name="connsiteX54" fmla="*/ 510595 w 693800"/>
                <a:gd name="connsiteY54" fmla="*/ 684512 h 733296"/>
                <a:gd name="connsiteX55" fmla="*/ 517589 w 693800"/>
                <a:gd name="connsiteY55" fmla="*/ 681283 h 733296"/>
                <a:gd name="connsiteX56" fmla="*/ 524315 w 693800"/>
                <a:gd name="connsiteY56" fmla="*/ 682090 h 733296"/>
                <a:gd name="connsiteX57" fmla="*/ 535076 w 693800"/>
                <a:gd name="connsiteY57" fmla="*/ 682090 h 733296"/>
                <a:gd name="connsiteX58" fmla="*/ 548527 w 693800"/>
                <a:gd name="connsiteY58" fmla="*/ 679400 h 733296"/>
                <a:gd name="connsiteX59" fmla="*/ 558750 w 693800"/>
                <a:gd name="connsiteY59" fmla="*/ 674827 h 733296"/>
                <a:gd name="connsiteX60" fmla="*/ 571125 w 693800"/>
                <a:gd name="connsiteY60" fmla="*/ 664873 h 733296"/>
                <a:gd name="connsiteX61" fmla="*/ 582693 w 693800"/>
                <a:gd name="connsiteY61" fmla="*/ 651153 h 733296"/>
                <a:gd name="connsiteX62" fmla="*/ 592916 w 693800"/>
                <a:gd name="connsiteY62" fmla="*/ 638508 h 733296"/>
                <a:gd name="connsiteX63" fmla="*/ 600718 w 693800"/>
                <a:gd name="connsiteY63" fmla="*/ 630976 h 733296"/>
                <a:gd name="connsiteX64" fmla="*/ 608520 w 693800"/>
                <a:gd name="connsiteY64" fmla="*/ 623712 h 733296"/>
                <a:gd name="connsiteX65" fmla="*/ 635691 w 693800"/>
                <a:gd name="connsiteY65" fmla="*/ 597078 h 733296"/>
                <a:gd name="connsiteX66" fmla="*/ 637306 w 693800"/>
                <a:gd name="connsiteY66" fmla="*/ 588201 h 733296"/>
                <a:gd name="connsiteX67" fmla="*/ 628697 w 693800"/>
                <a:gd name="connsiteY67" fmla="*/ 569100 h 733296"/>
                <a:gd name="connsiteX68" fmla="*/ 631656 w 693800"/>
                <a:gd name="connsiteY68" fmla="*/ 549999 h 733296"/>
                <a:gd name="connsiteX69" fmla="*/ 632463 w 693800"/>
                <a:gd name="connsiteY69" fmla="*/ 549192 h 733296"/>
                <a:gd name="connsiteX70" fmla="*/ 644300 w 693800"/>
                <a:gd name="connsiteY70" fmla="*/ 532781 h 733296"/>
                <a:gd name="connsiteX71" fmla="*/ 646721 w 693800"/>
                <a:gd name="connsiteY71" fmla="*/ 529015 h 733296"/>
                <a:gd name="connsiteX72" fmla="*/ 648874 w 693800"/>
                <a:gd name="connsiteY72" fmla="*/ 530091 h 733296"/>
                <a:gd name="connsiteX73" fmla="*/ 655868 w 693800"/>
                <a:gd name="connsiteY73" fmla="*/ 530629 h 733296"/>
                <a:gd name="connsiteX74" fmla="*/ 665822 w 693800"/>
                <a:gd name="connsiteY74" fmla="*/ 528208 h 733296"/>
                <a:gd name="connsiteX75" fmla="*/ 670665 w 693800"/>
                <a:gd name="connsiteY75" fmla="*/ 526325 h 733296"/>
                <a:gd name="connsiteX76" fmla="*/ 671472 w 693800"/>
                <a:gd name="connsiteY76" fmla="*/ 522020 h 733296"/>
                <a:gd name="connsiteX77" fmla="*/ 673624 w 693800"/>
                <a:gd name="connsiteY77" fmla="*/ 517985 h 733296"/>
                <a:gd name="connsiteX78" fmla="*/ 676045 w 693800"/>
                <a:gd name="connsiteY78" fmla="*/ 513681 h 733296"/>
                <a:gd name="connsiteX79" fmla="*/ 685192 w 693800"/>
                <a:gd name="connsiteY79" fmla="*/ 491890 h 733296"/>
                <a:gd name="connsiteX80" fmla="*/ 685461 w 693800"/>
                <a:gd name="connsiteY80" fmla="*/ 488930 h 733296"/>
                <a:gd name="connsiteX81" fmla="*/ 684385 w 693800"/>
                <a:gd name="connsiteY81" fmla="*/ 487854 h 733296"/>
                <a:gd name="connsiteX82" fmla="*/ 681426 w 693800"/>
                <a:gd name="connsiteY82" fmla="*/ 478707 h 733296"/>
                <a:gd name="connsiteX83" fmla="*/ 682502 w 693800"/>
                <a:gd name="connsiteY83" fmla="*/ 476017 h 733296"/>
                <a:gd name="connsiteX84" fmla="*/ 684385 w 693800"/>
                <a:gd name="connsiteY84" fmla="*/ 463911 h 733296"/>
                <a:gd name="connsiteX85" fmla="*/ 685461 w 693800"/>
                <a:gd name="connsiteY85" fmla="*/ 458530 h 733296"/>
                <a:gd name="connsiteX86" fmla="*/ 688958 w 693800"/>
                <a:gd name="connsiteY86" fmla="*/ 451267 h 733296"/>
                <a:gd name="connsiteX87" fmla="*/ 693532 w 693800"/>
                <a:gd name="connsiteY87" fmla="*/ 437277 h 733296"/>
                <a:gd name="connsiteX88" fmla="*/ 693801 w 693800"/>
                <a:gd name="connsiteY88" fmla="*/ 410644 h 733296"/>
                <a:gd name="connsiteX89" fmla="*/ 691918 w 693800"/>
                <a:gd name="connsiteY89" fmla="*/ 399345 h 733296"/>
                <a:gd name="connsiteX90" fmla="*/ 686537 w 693800"/>
                <a:gd name="connsiteY90" fmla="*/ 380244 h 733296"/>
                <a:gd name="connsiteX91" fmla="*/ 679542 w 693800"/>
                <a:gd name="connsiteY91" fmla="*/ 365448 h 733296"/>
                <a:gd name="connsiteX92" fmla="*/ 666091 w 693800"/>
                <a:gd name="connsiteY92" fmla="*/ 347961 h 733296"/>
                <a:gd name="connsiteX93" fmla="*/ 663939 w 693800"/>
                <a:gd name="connsiteY93" fmla="*/ 341773 h 733296"/>
                <a:gd name="connsiteX94" fmla="*/ 664746 w 693800"/>
                <a:gd name="connsiteY94" fmla="*/ 331012 h 733296"/>
                <a:gd name="connsiteX95" fmla="*/ 667974 w 693800"/>
                <a:gd name="connsiteY95" fmla="*/ 309760 h 733296"/>
                <a:gd name="connsiteX96" fmla="*/ 677928 w 693800"/>
                <a:gd name="connsiteY96" fmla="*/ 282857 h 733296"/>
                <a:gd name="connsiteX97" fmla="*/ 687075 w 693800"/>
                <a:gd name="connsiteY97" fmla="*/ 263487 h 733296"/>
                <a:gd name="connsiteX98" fmla="*/ 685461 w 693800"/>
                <a:gd name="connsiteY98" fmla="*/ 246000 h 733296"/>
                <a:gd name="connsiteX99" fmla="*/ 684385 w 693800"/>
                <a:gd name="connsiteY99" fmla="*/ 244117 h 733296"/>
                <a:gd name="connsiteX100" fmla="*/ 677928 w 693800"/>
                <a:gd name="connsiteY100" fmla="*/ 224209 h 733296"/>
                <a:gd name="connsiteX101" fmla="*/ 673355 w 693800"/>
                <a:gd name="connsiteY101" fmla="*/ 197845 h 733296"/>
                <a:gd name="connsiteX102" fmla="*/ 660442 w 693800"/>
                <a:gd name="connsiteY102" fmla="*/ 168521 h 733296"/>
                <a:gd name="connsiteX103" fmla="*/ 646990 w 693800"/>
                <a:gd name="connsiteY103" fmla="*/ 144847 h 733296"/>
                <a:gd name="connsiteX104" fmla="*/ 642417 w 693800"/>
                <a:gd name="connsiteY104" fmla="*/ 133817 h 733296"/>
                <a:gd name="connsiteX105" fmla="*/ 627083 w 693800"/>
                <a:gd name="connsiteY105" fmla="*/ 115254 h 733296"/>
                <a:gd name="connsiteX106" fmla="*/ 617129 w 693800"/>
                <a:gd name="connsiteY106" fmla="*/ 104762 h 733296"/>
                <a:gd name="connsiteX107" fmla="*/ 606637 w 693800"/>
                <a:gd name="connsiteY107" fmla="*/ 86738 h 733296"/>
                <a:gd name="connsiteX108" fmla="*/ 597490 w 693800"/>
                <a:gd name="connsiteY108" fmla="*/ 74631 h 733296"/>
                <a:gd name="connsiteX109" fmla="*/ 588074 w 693800"/>
                <a:gd name="connsiteY109" fmla="*/ 69789 h 733296"/>
                <a:gd name="connsiteX110" fmla="*/ 582424 w 693800"/>
                <a:gd name="connsiteY110" fmla="*/ 68713 h 733296"/>
                <a:gd name="connsiteX111" fmla="*/ 568166 w 693800"/>
                <a:gd name="connsiteY111" fmla="*/ 65216 h 733296"/>
                <a:gd name="connsiteX112" fmla="*/ 560364 w 693800"/>
                <a:gd name="connsiteY112" fmla="*/ 61987 h 733296"/>
                <a:gd name="connsiteX113" fmla="*/ 547182 w 693800"/>
                <a:gd name="connsiteY113" fmla="*/ 52033 h 733296"/>
                <a:gd name="connsiteX114" fmla="*/ 542071 w 693800"/>
                <a:gd name="connsiteY114" fmla="*/ 48536 h 733296"/>
                <a:gd name="connsiteX115" fmla="*/ 524853 w 693800"/>
                <a:gd name="connsiteY115" fmla="*/ 45308 h 733296"/>
                <a:gd name="connsiteX116" fmla="*/ 517320 w 693800"/>
                <a:gd name="connsiteY116" fmla="*/ 47191 h 733296"/>
                <a:gd name="connsiteX117" fmla="*/ 515706 w 693800"/>
                <a:gd name="connsiteY117" fmla="*/ 46115 h 733296"/>
                <a:gd name="connsiteX118" fmla="*/ 510057 w 693800"/>
                <a:gd name="connsiteY118" fmla="*/ 39658 h 733296"/>
                <a:gd name="connsiteX119" fmla="*/ 493646 w 693800"/>
                <a:gd name="connsiteY119" fmla="*/ 24862 h 733296"/>
                <a:gd name="connsiteX120" fmla="*/ 467012 w 693800"/>
                <a:gd name="connsiteY120" fmla="*/ 21903 h 733296"/>
                <a:gd name="connsiteX121" fmla="*/ 457328 w 693800"/>
                <a:gd name="connsiteY121" fmla="*/ 25400 h 733296"/>
                <a:gd name="connsiteX122" fmla="*/ 437958 w 693800"/>
                <a:gd name="connsiteY122" fmla="*/ 22710 h 733296"/>
                <a:gd name="connsiteX123" fmla="*/ 430156 w 693800"/>
                <a:gd name="connsiteY123" fmla="*/ 16253 h 733296"/>
                <a:gd name="connsiteX124" fmla="*/ 411055 w 693800"/>
                <a:gd name="connsiteY124" fmla="*/ 3878 h 733296"/>
                <a:gd name="connsiteX125" fmla="*/ 397335 w 693800"/>
                <a:gd name="connsiteY125" fmla="*/ 380 h 733296"/>
                <a:gd name="connsiteX126" fmla="*/ 380386 w 693800"/>
                <a:gd name="connsiteY126" fmla="*/ 111 h 733296"/>
                <a:gd name="connsiteX127" fmla="*/ 347565 w 693800"/>
                <a:gd name="connsiteY127" fmla="*/ 1188 h 733296"/>
                <a:gd name="connsiteX128" fmla="*/ 318242 w 693800"/>
                <a:gd name="connsiteY128" fmla="*/ 4685 h 733296"/>
                <a:gd name="connsiteX129" fmla="*/ 306404 w 693800"/>
                <a:gd name="connsiteY129" fmla="*/ 6837 h 733296"/>
                <a:gd name="connsiteX130" fmla="*/ 292415 w 693800"/>
                <a:gd name="connsiteY130" fmla="*/ 8451 h 733296"/>
                <a:gd name="connsiteX131" fmla="*/ 255828 w 693800"/>
                <a:gd name="connsiteY131" fmla="*/ 13294 h 733296"/>
                <a:gd name="connsiteX132" fmla="*/ 250447 w 693800"/>
                <a:gd name="connsiteY132" fmla="*/ 15177 h 733296"/>
                <a:gd name="connsiteX133" fmla="*/ 232153 w 693800"/>
                <a:gd name="connsiteY133" fmla="*/ 25400 h 733296"/>
                <a:gd name="connsiteX134" fmla="*/ 220854 w 693800"/>
                <a:gd name="connsiteY134" fmla="*/ 28628 h 733296"/>
                <a:gd name="connsiteX135" fmla="*/ 215743 w 693800"/>
                <a:gd name="connsiteY135" fmla="*/ 29166 h 733296"/>
                <a:gd name="connsiteX136" fmla="*/ 209824 w 693800"/>
                <a:gd name="connsiteY136" fmla="*/ 32933 h 733296"/>
                <a:gd name="connsiteX137" fmla="*/ 207403 w 693800"/>
                <a:gd name="connsiteY137" fmla="*/ 36161 h 733296"/>
                <a:gd name="connsiteX138" fmla="*/ 194759 w 693800"/>
                <a:gd name="connsiteY138" fmla="*/ 54993 h 733296"/>
                <a:gd name="connsiteX139" fmla="*/ 184267 w 693800"/>
                <a:gd name="connsiteY139" fmla="*/ 75169 h 733296"/>
                <a:gd name="connsiteX140" fmla="*/ 172430 w 693800"/>
                <a:gd name="connsiteY140" fmla="*/ 88621 h 733296"/>
                <a:gd name="connsiteX141" fmla="*/ 157633 w 693800"/>
                <a:gd name="connsiteY141" fmla="*/ 95615 h 733296"/>
                <a:gd name="connsiteX142" fmla="*/ 143375 w 693800"/>
                <a:gd name="connsiteY142" fmla="*/ 99920 h 733296"/>
                <a:gd name="connsiteX143" fmla="*/ 128041 w 693800"/>
                <a:gd name="connsiteY143" fmla="*/ 108260 h 733296"/>
                <a:gd name="connsiteX144" fmla="*/ 118625 w 693800"/>
                <a:gd name="connsiteY144" fmla="*/ 120904 h 733296"/>
                <a:gd name="connsiteX145" fmla="*/ 117011 w 693800"/>
                <a:gd name="connsiteY145" fmla="*/ 125208 h 733296"/>
                <a:gd name="connsiteX146" fmla="*/ 108671 w 693800"/>
                <a:gd name="connsiteY146" fmla="*/ 135700 h 733296"/>
                <a:gd name="connsiteX147" fmla="*/ 100331 w 693800"/>
                <a:gd name="connsiteY147" fmla="*/ 141350 h 733296"/>
                <a:gd name="connsiteX148" fmla="*/ 87687 w 693800"/>
                <a:gd name="connsiteY148" fmla="*/ 159105 h 733296"/>
                <a:gd name="connsiteX149" fmla="*/ 88763 w 693800"/>
                <a:gd name="connsiteY149" fmla="*/ 165293 h 733296"/>
                <a:gd name="connsiteX150" fmla="*/ 88494 w 693800"/>
                <a:gd name="connsiteY150" fmla="*/ 176592 h 733296"/>
                <a:gd name="connsiteX151" fmla="*/ 83651 w 693800"/>
                <a:gd name="connsiteY151" fmla="*/ 181165 h 733296"/>
                <a:gd name="connsiteX152" fmla="*/ 75312 w 693800"/>
                <a:gd name="connsiteY152" fmla="*/ 190312 h 733296"/>
                <a:gd name="connsiteX153" fmla="*/ 68317 w 693800"/>
                <a:gd name="connsiteY153" fmla="*/ 209413 h 733296"/>
                <a:gd name="connsiteX154" fmla="*/ 68317 w 693800"/>
                <a:gd name="connsiteY154" fmla="*/ 211565 h 733296"/>
                <a:gd name="connsiteX155" fmla="*/ 72352 w 693800"/>
                <a:gd name="connsiteY155" fmla="*/ 219636 h 733296"/>
                <a:gd name="connsiteX156" fmla="*/ 73698 w 693800"/>
                <a:gd name="connsiteY156" fmla="*/ 221788 h 733296"/>
                <a:gd name="connsiteX157" fmla="*/ 68855 w 693800"/>
                <a:gd name="connsiteY157" fmla="*/ 222326 h 733296"/>
                <a:gd name="connsiteX158" fmla="*/ 51637 w 693800"/>
                <a:gd name="connsiteY158" fmla="*/ 232011 h 733296"/>
                <a:gd name="connsiteX159" fmla="*/ 46526 w 693800"/>
                <a:gd name="connsiteY159" fmla="*/ 240889 h 733296"/>
                <a:gd name="connsiteX160" fmla="*/ 37110 w 693800"/>
                <a:gd name="connsiteY160" fmla="*/ 263487 h 733296"/>
                <a:gd name="connsiteX161" fmla="*/ 35496 w 693800"/>
                <a:gd name="connsiteY161" fmla="*/ 269406 h 733296"/>
                <a:gd name="connsiteX162" fmla="*/ 32537 w 693800"/>
                <a:gd name="connsiteY162" fmla="*/ 286623 h 733296"/>
                <a:gd name="connsiteX163" fmla="*/ 30384 w 693800"/>
                <a:gd name="connsiteY163" fmla="*/ 294156 h 733296"/>
                <a:gd name="connsiteX164" fmla="*/ 30115 w 693800"/>
                <a:gd name="connsiteY164" fmla="*/ 305724 h 733296"/>
                <a:gd name="connsiteX165" fmla="*/ 29039 w 693800"/>
                <a:gd name="connsiteY165" fmla="*/ 312988 h 733296"/>
                <a:gd name="connsiteX166" fmla="*/ 25004 w 693800"/>
                <a:gd name="connsiteY166" fmla="*/ 315947 h 733296"/>
                <a:gd name="connsiteX167" fmla="*/ 12360 w 693800"/>
                <a:gd name="connsiteY167" fmla="*/ 323480 h 733296"/>
                <a:gd name="connsiteX168" fmla="*/ 1599 w 693800"/>
                <a:gd name="connsiteY168" fmla="*/ 340159 h 733296"/>
                <a:gd name="connsiteX169" fmla="*/ 4289 w 693800"/>
                <a:gd name="connsiteY169" fmla="*/ 348230 h 733296"/>
                <a:gd name="connsiteX170" fmla="*/ 6172 w 693800"/>
                <a:gd name="connsiteY170" fmla="*/ 356839 h 733296"/>
                <a:gd name="connsiteX171" fmla="*/ 5634 w 693800"/>
                <a:gd name="connsiteY171" fmla="*/ 358453 h 733296"/>
                <a:gd name="connsiteX172" fmla="*/ 6172 w 693800"/>
                <a:gd name="connsiteY172" fmla="*/ 367062 h 733296"/>
                <a:gd name="connsiteX173" fmla="*/ 5634 w 693800"/>
                <a:gd name="connsiteY173" fmla="*/ 372173 h 733296"/>
                <a:gd name="connsiteX174" fmla="*/ 3482 w 693800"/>
                <a:gd name="connsiteY174" fmla="*/ 374595 h 733296"/>
                <a:gd name="connsiteX175" fmla="*/ 792 w 693800"/>
                <a:gd name="connsiteY175" fmla="*/ 378899 h 733296"/>
                <a:gd name="connsiteX176" fmla="*/ 3751 w 693800"/>
                <a:gd name="connsiteY176" fmla="*/ 396655 h 733296"/>
                <a:gd name="connsiteX177" fmla="*/ 7786 w 693800"/>
                <a:gd name="connsiteY177" fmla="*/ 402035 h 733296"/>
                <a:gd name="connsiteX178" fmla="*/ 10477 w 693800"/>
                <a:gd name="connsiteY178" fmla="*/ 412796 h 733296"/>
                <a:gd name="connsiteX179" fmla="*/ 8324 w 693800"/>
                <a:gd name="connsiteY179" fmla="*/ 427323 h 733296"/>
                <a:gd name="connsiteX180" fmla="*/ 8324 w 693800"/>
                <a:gd name="connsiteY180" fmla="*/ 435125 h 733296"/>
                <a:gd name="connsiteX181" fmla="*/ 12898 w 693800"/>
                <a:gd name="connsiteY181" fmla="*/ 444003 h 733296"/>
                <a:gd name="connsiteX182" fmla="*/ 15050 w 693800"/>
                <a:gd name="connsiteY182" fmla="*/ 450460 h 733296"/>
                <a:gd name="connsiteX183" fmla="*/ 12091 w 693800"/>
                <a:gd name="connsiteY183" fmla="*/ 457185 h 733296"/>
                <a:gd name="connsiteX184" fmla="*/ 10477 w 693800"/>
                <a:gd name="connsiteY184" fmla="*/ 465256 h 733296"/>
                <a:gd name="connsiteX185" fmla="*/ 15050 w 693800"/>
                <a:gd name="connsiteY185" fmla="*/ 480860 h 733296"/>
                <a:gd name="connsiteX186" fmla="*/ 23121 w 693800"/>
                <a:gd name="connsiteY186" fmla="*/ 489199 h 733296"/>
                <a:gd name="connsiteX187" fmla="*/ 32537 w 693800"/>
                <a:gd name="connsiteY187" fmla="*/ 502382 h 733296"/>
                <a:gd name="connsiteX188" fmla="*/ 33075 w 693800"/>
                <a:gd name="connsiteY188" fmla="*/ 506417 h 733296"/>
                <a:gd name="connsiteX189" fmla="*/ 34420 w 693800"/>
                <a:gd name="connsiteY189" fmla="*/ 514757 h 733296"/>
                <a:gd name="connsiteX190" fmla="*/ 47064 w 693800"/>
                <a:gd name="connsiteY190" fmla="*/ 525518 h 733296"/>
                <a:gd name="connsiteX191" fmla="*/ 51907 w 693800"/>
                <a:gd name="connsiteY191" fmla="*/ 527939 h 733296"/>
                <a:gd name="connsiteX192" fmla="*/ 53790 w 693800"/>
                <a:gd name="connsiteY192" fmla="*/ 530629 h 733296"/>
                <a:gd name="connsiteX193" fmla="*/ 54059 w 693800"/>
                <a:gd name="connsiteY193" fmla="*/ 537086 h 733296"/>
                <a:gd name="connsiteX194" fmla="*/ 52176 w 693800"/>
                <a:gd name="connsiteY194" fmla="*/ 541928 h 733296"/>
                <a:gd name="connsiteX195" fmla="*/ 54328 w 693800"/>
                <a:gd name="connsiteY195" fmla="*/ 548385 h 733296"/>
                <a:gd name="connsiteX196" fmla="*/ 58901 w 693800"/>
                <a:gd name="connsiteY196" fmla="*/ 554034 h 733296"/>
                <a:gd name="connsiteX197" fmla="*/ 70200 w 693800"/>
                <a:gd name="connsiteY197" fmla="*/ 563988 h 733296"/>
                <a:gd name="connsiteX198" fmla="*/ 83920 w 693800"/>
                <a:gd name="connsiteY198" fmla="*/ 567486 h 733296"/>
                <a:gd name="connsiteX199" fmla="*/ 90108 w 693800"/>
                <a:gd name="connsiteY199" fmla="*/ 568831 h 733296"/>
                <a:gd name="connsiteX200" fmla="*/ 93336 w 693800"/>
                <a:gd name="connsiteY200" fmla="*/ 577171 h 733296"/>
                <a:gd name="connsiteX201" fmla="*/ 90377 w 693800"/>
                <a:gd name="connsiteY201" fmla="*/ 582013 h 733296"/>
                <a:gd name="connsiteX202" fmla="*/ 89839 w 693800"/>
                <a:gd name="connsiteY202" fmla="*/ 591160 h 733296"/>
                <a:gd name="connsiteX203" fmla="*/ 90108 w 693800"/>
                <a:gd name="connsiteY203" fmla="*/ 592505 h 733296"/>
                <a:gd name="connsiteX204" fmla="*/ 88494 w 693800"/>
                <a:gd name="connsiteY204" fmla="*/ 596540 h 733296"/>
                <a:gd name="connsiteX205" fmla="*/ 87149 w 693800"/>
                <a:gd name="connsiteY205" fmla="*/ 599769 h 733296"/>
                <a:gd name="connsiteX206" fmla="*/ 90377 w 693800"/>
                <a:gd name="connsiteY206" fmla="*/ 610530 h 733296"/>
                <a:gd name="connsiteX207" fmla="*/ 104905 w 693800"/>
                <a:gd name="connsiteY207" fmla="*/ 615372 h 733296"/>
                <a:gd name="connsiteX208" fmla="*/ 347296 w 693800"/>
                <a:gd name="connsiteY208" fmla="*/ 728094 h 733296"/>
                <a:gd name="connsiteX209" fmla="*/ 344337 w 693800"/>
                <a:gd name="connsiteY209" fmla="*/ 727018 h 733296"/>
                <a:gd name="connsiteX210" fmla="*/ 345682 w 693800"/>
                <a:gd name="connsiteY210" fmla="*/ 724058 h 733296"/>
                <a:gd name="connsiteX211" fmla="*/ 351870 w 693800"/>
                <a:gd name="connsiteY211" fmla="*/ 725673 h 733296"/>
                <a:gd name="connsiteX212" fmla="*/ 347296 w 693800"/>
                <a:gd name="connsiteY212" fmla="*/ 728094 h 733296"/>
                <a:gd name="connsiteX213" fmla="*/ 378503 w 693800"/>
                <a:gd name="connsiteY213" fmla="*/ 723789 h 733296"/>
                <a:gd name="connsiteX214" fmla="*/ 361824 w 693800"/>
                <a:gd name="connsiteY214" fmla="*/ 723520 h 733296"/>
                <a:gd name="connsiteX215" fmla="*/ 363169 w 693800"/>
                <a:gd name="connsiteY215" fmla="*/ 720830 h 733296"/>
                <a:gd name="connsiteX216" fmla="*/ 374468 w 693800"/>
                <a:gd name="connsiteY216" fmla="*/ 720292 h 733296"/>
                <a:gd name="connsiteX217" fmla="*/ 378234 w 693800"/>
                <a:gd name="connsiteY217" fmla="*/ 722982 h 733296"/>
                <a:gd name="connsiteX218" fmla="*/ 378503 w 693800"/>
                <a:gd name="connsiteY218" fmla="*/ 723789 h 733296"/>
                <a:gd name="connsiteX219" fmla="*/ 402715 w 693800"/>
                <a:gd name="connsiteY219" fmla="*/ 724865 h 733296"/>
                <a:gd name="connsiteX220" fmla="*/ 385498 w 693800"/>
                <a:gd name="connsiteY220" fmla="*/ 723520 h 733296"/>
                <a:gd name="connsiteX221" fmla="*/ 393300 w 693800"/>
                <a:gd name="connsiteY221" fmla="*/ 720561 h 733296"/>
                <a:gd name="connsiteX222" fmla="*/ 402177 w 693800"/>
                <a:gd name="connsiteY222" fmla="*/ 724327 h 733296"/>
                <a:gd name="connsiteX223" fmla="*/ 402715 w 693800"/>
                <a:gd name="connsiteY223" fmla="*/ 724865 h 733296"/>
                <a:gd name="connsiteX224" fmla="*/ 631925 w 693800"/>
                <a:gd name="connsiteY224" fmla="*/ 583089 h 733296"/>
                <a:gd name="connsiteX225" fmla="*/ 624661 w 693800"/>
                <a:gd name="connsiteY225" fmla="*/ 577709 h 733296"/>
                <a:gd name="connsiteX226" fmla="*/ 626275 w 693800"/>
                <a:gd name="connsiteY226" fmla="*/ 571252 h 733296"/>
                <a:gd name="connsiteX227" fmla="*/ 631925 w 693800"/>
                <a:gd name="connsiteY227" fmla="*/ 583089 h 733296"/>
                <a:gd name="connsiteX228" fmla="*/ 633808 w 693800"/>
                <a:gd name="connsiteY228" fmla="*/ 543542 h 733296"/>
                <a:gd name="connsiteX229" fmla="*/ 625737 w 693800"/>
                <a:gd name="connsiteY229" fmla="*/ 551075 h 733296"/>
                <a:gd name="connsiteX230" fmla="*/ 631118 w 693800"/>
                <a:gd name="connsiteY230" fmla="*/ 541390 h 733296"/>
                <a:gd name="connsiteX231" fmla="*/ 639996 w 693800"/>
                <a:gd name="connsiteY231" fmla="*/ 533858 h 733296"/>
                <a:gd name="connsiteX232" fmla="*/ 633808 w 693800"/>
                <a:gd name="connsiteY232" fmla="*/ 543542 h 733296"/>
                <a:gd name="connsiteX233" fmla="*/ 658020 w 693800"/>
                <a:gd name="connsiteY233" fmla="*/ 525249 h 733296"/>
                <a:gd name="connsiteX234" fmla="*/ 666091 w 693800"/>
                <a:gd name="connsiteY234" fmla="*/ 523366 h 733296"/>
                <a:gd name="connsiteX235" fmla="*/ 658020 w 693800"/>
                <a:gd name="connsiteY235" fmla="*/ 525249 h 733296"/>
                <a:gd name="connsiteX236" fmla="*/ 682233 w 693800"/>
                <a:gd name="connsiteY236" fmla="*/ 466063 h 733296"/>
                <a:gd name="connsiteX237" fmla="*/ 679542 w 693800"/>
                <a:gd name="connsiteY237" fmla="*/ 474403 h 733296"/>
                <a:gd name="connsiteX238" fmla="*/ 681157 w 693800"/>
                <a:gd name="connsiteY238" fmla="*/ 460952 h 733296"/>
                <a:gd name="connsiteX239" fmla="*/ 682233 w 693800"/>
                <a:gd name="connsiteY239" fmla="*/ 466063 h 733296"/>
                <a:gd name="connsiteX240" fmla="*/ 678735 w 693800"/>
                <a:gd name="connsiteY240" fmla="*/ 367062 h 733296"/>
                <a:gd name="connsiteX241" fmla="*/ 685461 w 693800"/>
                <a:gd name="connsiteY241" fmla="*/ 381320 h 733296"/>
                <a:gd name="connsiteX242" fmla="*/ 691111 w 693800"/>
                <a:gd name="connsiteY242" fmla="*/ 400959 h 733296"/>
                <a:gd name="connsiteX243" fmla="*/ 692725 w 693800"/>
                <a:gd name="connsiteY243" fmla="*/ 413334 h 733296"/>
                <a:gd name="connsiteX244" fmla="*/ 692187 w 693800"/>
                <a:gd name="connsiteY244" fmla="*/ 433242 h 733296"/>
                <a:gd name="connsiteX245" fmla="*/ 691649 w 693800"/>
                <a:gd name="connsiteY245" fmla="*/ 436470 h 733296"/>
                <a:gd name="connsiteX246" fmla="*/ 690034 w 693800"/>
                <a:gd name="connsiteY246" fmla="*/ 432166 h 733296"/>
                <a:gd name="connsiteX247" fmla="*/ 687882 w 693800"/>
                <a:gd name="connsiteY247" fmla="*/ 428669 h 733296"/>
                <a:gd name="connsiteX248" fmla="*/ 685730 w 693800"/>
                <a:gd name="connsiteY248" fmla="*/ 425171 h 733296"/>
                <a:gd name="connsiteX249" fmla="*/ 679811 w 693800"/>
                <a:gd name="connsiteY249" fmla="*/ 399345 h 733296"/>
                <a:gd name="connsiteX250" fmla="*/ 680888 w 693800"/>
                <a:gd name="connsiteY250" fmla="*/ 392081 h 733296"/>
                <a:gd name="connsiteX251" fmla="*/ 679004 w 693800"/>
                <a:gd name="connsiteY251" fmla="*/ 377823 h 733296"/>
                <a:gd name="connsiteX252" fmla="*/ 675238 w 693800"/>
                <a:gd name="connsiteY252" fmla="*/ 370828 h 733296"/>
                <a:gd name="connsiteX253" fmla="*/ 673893 w 693800"/>
                <a:gd name="connsiteY253" fmla="*/ 368407 h 733296"/>
                <a:gd name="connsiteX254" fmla="*/ 669589 w 693800"/>
                <a:gd name="connsiteY254" fmla="*/ 358453 h 733296"/>
                <a:gd name="connsiteX255" fmla="*/ 668781 w 693800"/>
                <a:gd name="connsiteY255" fmla="*/ 355763 h 733296"/>
                <a:gd name="connsiteX256" fmla="*/ 678735 w 693800"/>
                <a:gd name="connsiteY256" fmla="*/ 367062 h 733296"/>
                <a:gd name="connsiteX257" fmla="*/ 657482 w 693800"/>
                <a:gd name="connsiteY257" fmla="*/ 339352 h 733296"/>
                <a:gd name="connsiteX258" fmla="*/ 659366 w 693800"/>
                <a:gd name="connsiteY258" fmla="*/ 343119 h 733296"/>
                <a:gd name="connsiteX259" fmla="*/ 652909 w 693800"/>
                <a:gd name="connsiteY259" fmla="*/ 335586 h 733296"/>
                <a:gd name="connsiteX260" fmla="*/ 649143 w 693800"/>
                <a:gd name="connsiteY260" fmla="*/ 326708 h 733296"/>
                <a:gd name="connsiteX261" fmla="*/ 646452 w 693800"/>
                <a:gd name="connsiteY261" fmla="*/ 317023 h 733296"/>
                <a:gd name="connsiteX262" fmla="*/ 646721 w 693800"/>
                <a:gd name="connsiteY262" fmla="*/ 325363 h 733296"/>
                <a:gd name="connsiteX263" fmla="*/ 649681 w 693800"/>
                <a:gd name="connsiteY263" fmla="*/ 335855 h 733296"/>
                <a:gd name="connsiteX264" fmla="*/ 655599 w 693800"/>
                <a:gd name="connsiteY264" fmla="*/ 344195 h 733296"/>
                <a:gd name="connsiteX265" fmla="*/ 662056 w 693800"/>
                <a:gd name="connsiteY265" fmla="*/ 351458 h 733296"/>
                <a:gd name="connsiteX266" fmla="*/ 671472 w 693800"/>
                <a:gd name="connsiteY266" fmla="*/ 369483 h 733296"/>
                <a:gd name="connsiteX267" fmla="*/ 674700 w 693800"/>
                <a:gd name="connsiteY267" fmla="*/ 375402 h 733296"/>
                <a:gd name="connsiteX268" fmla="*/ 678466 w 693800"/>
                <a:gd name="connsiteY268" fmla="*/ 393157 h 733296"/>
                <a:gd name="connsiteX269" fmla="*/ 677659 w 693800"/>
                <a:gd name="connsiteY269" fmla="*/ 407954 h 733296"/>
                <a:gd name="connsiteX270" fmla="*/ 677928 w 693800"/>
                <a:gd name="connsiteY270" fmla="*/ 409568 h 733296"/>
                <a:gd name="connsiteX271" fmla="*/ 685192 w 693800"/>
                <a:gd name="connsiteY271" fmla="*/ 430283 h 733296"/>
                <a:gd name="connsiteX272" fmla="*/ 687882 w 693800"/>
                <a:gd name="connsiteY272" fmla="*/ 436470 h 733296"/>
                <a:gd name="connsiteX273" fmla="*/ 687882 w 693800"/>
                <a:gd name="connsiteY273" fmla="*/ 443734 h 733296"/>
                <a:gd name="connsiteX274" fmla="*/ 684923 w 693800"/>
                <a:gd name="connsiteY274" fmla="*/ 452343 h 733296"/>
                <a:gd name="connsiteX275" fmla="*/ 679542 w 693800"/>
                <a:gd name="connsiteY275" fmla="*/ 458799 h 733296"/>
                <a:gd name="connsiteX276" fmla="*/ 676852 w 693800"/>
                <a:gd name="connsiteY276" fmla="*/ 463642 h 733296"/>
                <a:gd name="connsiteX277" fmla="*/ 678466 w 693800"/>
                <a:gd name="connsiteY277" fmla="*/ 485433 h 733296"/>
                <a:gd name="connsiteX278" fmla="*/ 680350 w 693800"/>
                <a:gd name="connsiteY278" fmla="*/ 497001 h 733296"/>
                <a:gd name="connsiteX279" fmla="*/ 676852 w 693800"/>
                <a:gd name="connsiteY279" fmla="*/ 506955 h 733296"/>
                <a:gd name="connsiteX280" fmla="*/ 669858 w 693800"/>
                <a:gd name="connsiteY280" fmla="*/ 517178 h 733296"/>
                <a:gd name="connsiteX281" fmla="*/ 666629 w 693800"/>
                <a:gd name="connsiteY281" fmla="*/ 519061 h 733296"/>
                <a:gd name="connsiteX282" fmla="*/ 665015 w 693800"/>
                <a:gd name="connsiteY282" fmla="*/ 519061 h 733296"/>
                <a:gd name="connsiteX283" fmla="*/ 654254 w 693800"/>
                <a:gd name="connsiteY283" fmla="*/ 523635 h 733296"/>
                <a:gd name="connsiteX284" fmla="*/ 652371 w 693800"/>
                <a:gd name="connsiteY284" fmla="*/ 525249 h 733296"/>
                <a:gd name="connsiteX285" fmla="*/ 649950 w 693800"/>
                <a:gd name="connsiteY285" fmla="*/ 524173 h 733296"/>
                <a:gd name="connsiteX286" fmla="*/ 641879 w 693800"/>
                <a:gd name="connsiteY286" fmla="*/ 525787 h 733296"/>
                <a:gd name="connsiteX287" fmla="*/ 633270 w 693800"/>
                <a:gd name="connsiteY287" fmla="*/ 534665 h 733296"/>
                <a:gd name="connsiteX288" fmla="*/ 625737 w 693800"/>
                <a:gd name="connsiteY288" fmla="*/ 544349 h 733296"/>
                <a:gd name="connsiteX289" fmla="*/ 621433 w 693800"/>
                <a:gd name="connsiteY289" fmla="*/ 551613 h 733296"/>
                <a:gd name="connsiteX290" fmla="*/ 621433 w 693800"/>
                <a:gd name="connsiteY290" fmla="*/ 558070 h 733296"/>
                <a:gd name="connsiteX291" fmla="*/ 623316 w 693800"/>
                <a:gd name="connsiteY291" fmla="*/ 561567 h 733296"/>
                <a:gd name="connsiteX292" fmla="*/ 623316 w 693800"/>
                <a:gd name="connsiteY292" fmla="*/ 568024 h 733296"/>
                <a:gd name="connsiteX293" fmla="*/ 621702 w 693800"/>
                <a:gd name="connsiteY293" fmla="*/ 576364 h 733296"/>
                <a:gd name="connsiteX294" fmla="*/ 625199 w 693800"/>
                <a:gd name="connsiteY294" fmla="*/ 583089 h 733296"/>
                <a:gd name="connsiteX295" fmla="*/ 630311 w 693800"/>
                <a:gd name="connsiteY295" fmla="*/ 586586 h 733296"/>
                <a:gd name="connsiteX296" fmla="*/ 635153 w 693800"/>
                <a:gd name="connsiteY296" fmla="*/ 590353 h 733296"/>
                <a:gd name="connsiteX297" fmla="*/ 631925 w 693800"/>
                <a:gd name="connsiteY297" fmla="*/ 598424 h 733296"/>
                <a:gd name="connsiteX298" fmla="*/ 608251 w 693800"/>
                <a:gd name="connsiteY298" fmla="*/ 621291 h 733296"/>
                <a:gd name="connsiteX299" fmla="*/ 599911 w 693800"/>
                <a:gd name="connsiteY299" fmla="*/ 629092 h 733296"/>
                <a:gd name="connsiteX300" fmla="*/ 592378 w 693800"/>
                <a:gd name="connsiteY300" fmla="*/ 636625 h 733296"/>
                <a:gd name="connsiteX301" fmla="*/ 583500 w 693800"/>
                <a:gd name="connsiteY301" fmla="*/ 646848 h 733296"/>
                <a:gd name="connsiteX302" fmla="*/ 582424 w 693800"/>
                <a:gd name="connsiteY302" fmla="*/ 648731 h 733296"/>
                <a:gd name="connsiteX303" fmla="*/ 568704 w 693800"/>
                <a:gd name="connsiteY303" fmla="*/ 663797 h 733296"/>
                <a:gd name="connsiteX304" fmla="*/ 560633 w 693800"/>
                <a:gd name="connsiteY304" fmla="*/ 670791 h 733296"/>
                <a:gd name="connsiteX305" fmla="*/ 545837 w 693800"/>
                <a:gd name="connsiteY305" fmla="*/ 677517 h 733296"/>
                <a:gd name="connsiteX306" fmla="*/ 538035 w 693800"/>
                <a:gd name="connsiteY306" fmla="*/ 678593 h 733296"/>
                <a:gd name="connsiteX307" fmla="*/ 524584 w 693800"/>
                <a:gd name="connsiteY307" fmla="*/ 678324 h 733296"/>
                <a:gd name="connsiteX308" fmla="*/ 514899 w 693800"/>
                <a:gd name="connsiteY308" fmla="*/ 678055 h 733296"/>
                <a:gd name="connsiteX309" fmla="*/ 509788 w 693800"/>
                <a:gd name="connsiteY309" fmla="*/ 681283 h 733296"/>
                <a:gd name="connsiteX310" fmla="*/ 507904 w 693800"/>
                <a:gd name="connsiteY310" fmla="*/ 683974 h 733296"/>
                <a:gd name="connsiteX311" fmla="*/ 501986 w 693800"/>
                <a:gd name="connsiteY311" fmla="*/ 688009 h 733296"/>
                <a:gd name="connsiteX312" fmla="*/ 492570 w 693800"/>
                <a:gd name="connsiteY312" fmla="*/ 688816 h 733296"/>
                <a:gd name="connsiteX313" fmla="*/ 476159 w 693800"/>
                <a:gd name="connsiteY313" fmla="*/ 694735 h 733296"/>
                <a:gd name="connsiteX314" fmla="*/ 473469 w 693800"/>
                <a:gd name="connsiteY314" fmla="*/ 699039 h 733296"/>
                <a:gd name="connsiteX315" fmla="*/ 465129 w 693800"/>
                <a:gd name="connsiteY315" fmla="*/ 710338 h 733296"/>
                <a:gd name="connsiteX316" fmla="*/ 458673 w 693800"/>
                <a:gd name="connsiteY316" fmla="*/ 715988 h 733296"/>
                <a:gd name="connsiteX317" fmla="*/ 454906 w 693800"/>
                <a:gd name="connsiteY317" fmla="*/ 718409 h 733296"/>
                <a:gd name="connsiteX318" fmla="*/ 437420 w 693800"/>
                <a:gd name="connsiteY318" fmla="*/ 726211 h 733296"/>
                <a:gd name="connsiteX319" fmla="*/ 436344 w 693800"/>
                <a:gd name="connsiteY319" fmla="*/ 726211 h 733296"/>
                <a:gd name="connsiteX320" fmla="*/ 435537 w 693800"/>
                <a:gd name="connsiteY320" fmla="*/ 723520 h 733296"/>
                <a:gd name="connsiteX321" fmla="*/ 432308 w 693800"/>
                <a:gd name="connsiteY321" fmla="*/ 724058 h 733296"/>
                <a:gd name="connsiteX322" fmla="*/ 419664 w 693800"/>
                <a:gd name="connsiteY322" fmla="*/ 727018 h 733296"/>
                <a:gd name="connsiteX323" fmla="*/ 409979 w 693800"/>
                <a:gd name="connsiteY323" fmla="*/ 723789 h 733296"/>
                <a:gd name="connsiteX324" fmla="*/ 396259 w 693800"/>
                <a:gd name="connsiteY324" fmla="*/ 717064 h 733296"/>
                <a:gd name="connsiteX325" fmla="*/ 384153 w 693800"/>
                <a:gd name="connsiteY325" fmla="*/ 718140 h 733296"/>
                <a:gd name="connsiteX326" fmla="*/ 379310 w 693800"/>
                <a:gd name="connsiteY326" fmla="*/ 718409 h 733296"/>
                <a:gd name="connsiteX327" fmla="*/ 375544 w 693800"/>
                <a:gd name="connsiteY327" fmla="*/ 715988 h 733296"/>
                <a:gd name="connsiteX328" fmla="*/ 361824 w 693800"/>
                <a:gd name="connsiteY328" fmla="*/ 716526 h 733296"/>
                <a:gd name="connsiteX329" fmla="*/ 358864 w 693800"/>
                <a:gd name="connsiteY329" fmla="*/ 719216 h 733296"/>
                <a:gd name="connsiteX330" fmla="*/ 352677 w 693800"/>
                <a:gd name="connsiteY330" fmla="*/ 720830 h 733296"/>
                <a:gd name="connsiteX331" fmla="*/ 340033 w 693800"/>
                <a:gd name="connsiteY331" fmla="*/ 721368 h 733296"/>
                <a:gd name="connsiteX332" fmla="*/ 327388 w 693800"/>
                <a:gd name="connsiteY332" fmla="*/ 724058 h 733296"/>
                <a:gd name="connsiteX333" fmla="*/ 319587 w 693800"/>
                <a:gd name="connsiteY333" fmla="*/ 725134 h 733296"/>
                <a:gd name="connsiteX334" fmla="*/ 314475 w 693800"/>
                <a:gd name="connsiteY334" fmla="*/ 725403 h 733296"/>
                <a:gd name="connsiteX335" fmla="*/ 309095 w 693800"/>
                <a:gd name="connsiteY335" fmla="*/ 722713 h 733296"/>
                <a:gd name="connsiteX336" fmla="*/ 307750 w 693800"/>
                <a:gd name="connsiteY336" fmla="*/ 720292 h 733296"/>
                <a:gd name="connsiteX337" fmla="*/ 297796 w 693800"/>
                <a:gd name="connsiteY337" fmla="*/ 710607 h 733296"/>
                <a:gd name="connsiteX338" fmla="*/ 288649 w 693800"/>
                <a:gd name="connsiteY338" fmla="*/ 706303 h 733296"/>
                <a:gd name="connsiteX339" fmla="*/ 288649 w 693800"/>
                <a:gd name="connsiteY339" fmla="*/ 701191 h 733296"/>
                <a:gd name="connsiteX340" fmla="*/ 290532 w 693800"/>
                <a:gd name="connsiteY340" fmla="*/ 696349 h 733296"/>
                <a:gd name="connsiteX341" fmla="*/ 288649 w 693800"/>
                <a:gd name="connsiteY341" fmla="*/ 682359 h 733296"/>
                <a:gd name="connsiteX342" fmla="*/ 286497 w 693800"/>
                <a:gd name="connsiteY342" fmla="*/ 679669 h 733296"/>
                <a:gd name="connsiteX343" fmla="*/ 294029 w 693800"/>
                <a:gd name="connsiteY343" fmla="*/ 676979 h 733296"/>
                <a:gd name="connsiteX344" fmla="*/ 310978 w 693800"/>
                <a:gd name="connsiteY344" fmla="*/ 666218 h 733296"/>
                <a:gd name="connsiteX345" fmla="*/ 313399 w 693800"/>
                <a:gd name="connsiteY345" fmla="*/ 658147 h 733296"/>
                <a:gd name="connsiteX346" fmla="*/ 313668 w 693800"/>
                <a:gd name="connsiteY346" fmla="*/ 652498 h 733296"/>
                <a:gd name="connsiteX347" fmla="*/ 320394 w 693800"/>
                <a:gd name="connsiteY347" fmla="*/ 640661 h 733296"/>
                <a:gd name="connsiteX348" fmla="*/ 335459 w 693800"/>
                <a:gd name="connsiteY348" fmla="*/ 633935 h 733296"/>
                <a:gd name="connsiteX349" fmla="*/ 348372 w 693800"/>
                <a:gd name="connsiteY349" fmla="*/ 632052 h 733296"/>
                <a:gd name="connsiteX350" fmla="*/ 352677 w 693800"/>
                <a:gd name="connsiteY350" fmla="*/ 630976 h 733296"/>
                <a:gd name="connsiteX351" fmla="*/ 365052 w 693800"/>
                <a:gd name="connsiteY351" fmla="*/ 627478 h 733296"/>
                <a:gd name="connsiteX352" fmla="*/ 381462 w 693800"/>
                <a:gd name="connsiteY352" fmla="*/ 625864 h 733296"/>
                <a:gd name="connsiteX353" fmla="*/ 396259 w 693800"/>
                <a:gd name="connsiteY353" fmla="*/ 622367 h 733296"/>
                <a:gd name="connsiteX354" fmla="*/ 402984 w 693800"/>
                <a:gd name="connsiteY354" fmla="*/ 620484 h 733296"/>
                <a:gd name="connsiteX355" fmla="*/ 405675 w 693800"/>
                <a:gd name="connsiteY355" fmla="*/ 628016 h 733296"/>
                <a:gd name="connsiteX356" fmla="*/ 405944 w 693800"/>
                <a:gd name="connsiteY356" fmla="*/ 636625 h 733296"/>
                <a:gd name="connsiteX357" fmla="*/ 405675 w 693800"/>
                <a:gd name="connsiteY357" fmla="*/ 636625 h 733296"/>
                <a:gd name="connsiteX358" fmla="*/ 383346 w 693800"/>
                <a:gd name="connsiteY358" fmla="*/ 651691 h 733296"/>
                <a:gd name="connsiteX359" fmla="*/ 366397 w 693800"/>
                <a:gd name="connsiteY359" fmla="*/ 668908 h 733296"/>
                <a:gd name="connsiteX360" fmla="*/ 367742 w 693800"/>
                <a:gd name="connsiteY360" fmla="*/ 669715 h 733296"/>
                <a:gd name="connsiteX361" fmla="*/ 387381 w 693800"/>
                <a:gd name="connsiteY361" fmla="*/ 652767 h 733296"/>
                <a:gd name="connsiteX362" fmla="*/ 406213 w 693800"/>
                <a:gd name="connsiteY362" fmla="*/ 638777 h 733296"/>
                <a:gd name="connsiteX363" fmla="*/ 408096 w 693800"/>
                <a:gd name="connsiteY363" fmla="*/ 658416 h 733296"/>
                <a:gd name="connsiteX364" fmla="*/ 408634 w 693800"/>
                <a:gd name="connsiteY364" fmla="*/ 659761 h 733296"/>
                <a:gd name="connsiteX365" fmla="*/ 408903 w 693800"/>
                <a:gd name="connsiteY365" fmla="*/ 661375 h 733296"/>
                <a:gd name="connsiteX366" fmla="*/ 409979 w 693800"/>
                <a:gd name="connsiteY366" fmla="*/ 669984 h 733296"/>
                <a:gd name="connsiteX367" fmla="*/ 409979 w 693800"/>
                <a:gd name="connsiteY367" fmla="*/ 669984 h 733296"/>
                <a:gd name="connsiteX368" fmla="*/ 406213 w 693800"/>
                <a:gd name="connsiteY368" fmla="*/ 676172 h 733296"/>
                <a:gd name="connsiteX369" fmla="*/ 400025 w 693800"/>
                <a:gd name="connsiteY369" fmla="*/ 689623 h 733296"/>
                <a:gd name="connsiteX370" fmla="*/ 398680 w 693800"/>
                <a:gd name="connsiteY370" fmla="*/ 700115 h 733296"/>
                <a:gd name="connsiteX371" fmla="*/ 400025 w 693800"/>
                <a:gd name="connsiteY371" fmla="*/ 701729 h 733296"/>
                <a:gd name="connsiteX372" fmla="*/ 402177 w 693800"/>
                <a:gd name="connsiteY372" fmla="*/ 700384 h 733296"/>
                <a:gd name="connsiteX373" fmla="*/ 402715 w 693800"/>
                <a:gd name="connsiteY373" fmla="*/ 697694 h 733296"/>
                <a:gd name="connsiteX374" fmla="*/ 403254 w 693800"/>
                <a:gd name="connsiteY374" fmla="*/ 692582 h 733296"/>
                <a:gd name="connsiteX375" fmla="*/ 410248 w 693800"/>
                <a:gd name="connsiteY375" fmla="*/ 675096 h 733296"/>
                <a:gd name="connsiteX376" fmla="*/ 411324 w 693800"/>
                <a:gd name="connsiteY376" fmla="*/ 673751 h 733296"/>
                <a:gd name="connsiteX377" fmla="*/ 413207 w 693800"/>
                <a:gd name="connsiteY377" fmla="*/ 677248 h 733296"/>
                <a:gd name="connsiteX378" fmla="*/ 416167 w 693800"/>
                <a:gd name="connsiteY378" fmla="*/ 688816 h 733296"/>
                <a:gd name="connsiteX379" fmla="*/ 420740 w 693800"/>
                <a:gd name="connsiteY379" fmla="*/ 700384 h 733296"/>
                <a:gd name="connsiteX380" fmla="*/ 425045 w 693800"/>
                <a:gd name="connsiteY380" fmla="*/ 707110 h 733296"/>
                <a:gd name="connsiteX381" fmla="*/ 429618 w 693800"/>
                <a:gd name="connsiteY381" fmla="*/ 713566 h 733296"/>
                <a:gd name="connsiteX382" fmla="*/ 432308 w 693800"/>
                <a:gd name="connsiteY382" fmla="*/ 714373 h 733296"/>
                <a:gd name="connsiteX383" fmla="*/ 432039 w 693800"/>
                <a:gd name="connsiteY383" fmla="*/ 711414 h 733296"/>
                <a:gd name="connsiteX384" fmla="*/ 430963 w 693800"/>
                <a:gd name="connsiteY384" fmla="*/ 710069 h 733296"/>
                <a:gd name="connsiteX385" fmla="*/ 423699 w 693800"/>
                <a:gd name="connsiteY385" fmla="*/ 699846 h 733296"/>
                <a:gd name="connsiteX386" fmla="*/ 422354 w 693800"/>
                <a:gd name="connsiteY386" fmla="*/ 696618 h 733296"/>
                <a:gd name="connsiteX387" fmla="*/ 426928 w 693800"/>
                <a:gd name="connsiteY387" fmla="*/ 699308 h 733296"/>
                <a:gd name="connsiteX388" fmla="*/ 428542 w 693800"/>
                <a:gd name="connsiteY388" fmla="*/ 699039 h 733296"/>
                <a:gd name="connsiteX389" fmla="*/ 428542 w 693800"/>
                <a:gd name="connsiteY389" fmla="*/ 697425 h 733296"/>
                <a:gd name="connsiteX390" fmla="*/ 423968 w 693800"/>
                <a:gd name="connsiteY390" fmla="*/ 693390 h 733296"/>
                <a:gd name="connsiteX391" fmla="*/ 419126 w 693800"/>
                <a:gd name="connsiteY391" fmla="*/ 688009 h 733296"/>
                <a:gd name="connsiteX392" fmla="*/ 415629 w 693800"/>
                <a:gd name="connsiteY392" fmla="*/ 670253 h 733296"/>
                <a:gd name="connsiteX393" fmla="*/ 420202 w 693800"/>
                <a:gd name="connsiteY393" fmla="*/ 670253 h 733296"/>
                <a:gd name="connsiteX394" fmla="*/ 426390 w 693800"/>
                <a:gd name="connsiteY394" fmla="*/ 672675 h 733296"/>
                <a:gd name="connsiteX395" fmla="*/ 440648 w 693800"/>
                <a:gd name="connsiteY395" fmla="*/ 687202 h 733296"/>
                <a:gd name="connsiteX396" fmla="*/ 443069 w 693800"/>
                <a:gd name="connsiteY396" fmla="*/ 691237 h 733296"/>
                <a:gd name="connsiteX397" fmla="*/ 445490 w 693800"/>
                <a:gd name="connsiteY397" fmla="*/ 691775 h 733296"/>
                <a:gd name="connsiteX398" fmla="*/ 446029 w 693800"/>
                <a:gd name="connsiteY398" fmla="*/ 689892 h 733296"/>
                <a:gd name="connsiteX399" fmla="*/ 430963 w 693800"/>
                <a:gd name="connsiteY399" fmla="*/ 671598 h 733296"/>
                <a:gd name="connsiteX400" fmla="*/ 414284 w 693800"/>
                <a:gd name="connsiteY400" fmla="*/ 665411 h 733296"/>
                <a:gd name="connsiteX401" fmla="*/ 413745 w 693800"/>
                <a:gd name="connsiteY401" fmla="*/ 662452 h 733296"/>
                <a:gd name="connsiteX402" fmla="*/ 412938 w 693800"/>
                <a:gd name="connsiteY402" fmla="*/ 657071 h 733296"/>
                <a:gd name="connsiteX403" fmla="*/ 411055 w 693800"/>
                <a:gd name="connsiteY403" fmla="*/ 636625 h 733296"/>
                <a:gd name="connsiteX404" fmla="*/ 411324 w 693800"/>
                <a:gd name="connsiteY404" fmla="*/ 634204 h 733296"/>
                <a:gd name="connsiteX405" fmla="*/ 414015 w 693800"/>
                <a:gd name="connsiteY405" fmla="*/ 635280 h 733296"/>
                <a:gd name="connsiteX406" fmla="*/ 438765 w 693800"/>
                <a:gd name="connsiteY406" fmla="*/ 650345 h 733296"/>
                <a:gd name="connsiteX407" fmla="*/ 452754 w 693800"/>
                <a:gd name="connsiteY407" fmla="*/ 661106 h 733296"/>
                <a:gd name="connsiteX408" fmla="*/ 456790 w 693800"/>
                <a:gd name="connsiteY408" fmla="*/ 665949 h 733296"/>
                <a:gd name="connsiteX409" fmla="*/ 460825 w 693800"/>
                <a:gd name="connsiteY409" fmla="*/ 669715 h 733296"/>
                <a:gd name="connsiteX410" fmla="*/ 461632 w 693800"/>
                <a:gd name="connsiteY410" fmla="*/ 667832 h 733296"/>
                <a:gd name="connsiteX411" fmla="*/ 457866 w 693800"/>
                <a:gd name="connsiteY411" fmla="*/ 662990 h 733296"/>
                <a:gd name="connsiteX412" fmla="*/ 439034 w 693800"/>
                <a:gd name="connsiteY412" fmla="*/ 647386 h 733296"/>
                <a:gd name="connsiteX413" fmla="*/ 420740 w 693800"/>
                <a:gd name="connsiteY413" fmla="*/ 636087 h 733296"/>
                <a:gd name="connsiteX414" fmla="*/ 412400 w 693800"/>
                <a:gd name="connsiteY414" fmla="*/ 630976 h 733296"/>
                <a:gd name="connsiteX415" fmla="*/ 409172 w 693800"/>
                <a:gd name="connsiteY415" fmla="*/ 625326 h 733296"/>
                <a:gd name="connsiteX416" fmla="*/ 408903 w 693800"/>
                <a:gd name="connsiteY416" fmla="*/ 620215 h 733296"/>
                <a:gd name="connsiteX417" fmla="*/ 414553 w 693800"/>
                <a:gd name="connsiteY417" fmla="*/ 616448 h 733296"/>
                <a:gd name="connsiteX418" fmla="*/ 433653 w 693800"/>
                <a:gd name="connsiteY418" fmla="*/ 608916 h 733296"/>
                <a:gd name="connsiteX419" fmla="*/ 449526 w 693800"/>
                <a:gd name="connsiteY419" fmla="*/ 601114 h 733296"/>
                <a:gd name="connsiteX420" fmla="*/ 456521 w 693800"/>
                <a:gd name="connsiteY420" fmla="*/ 600038 h 733296"/>
                <a:gd name="connsiteX421" fmla="*/ 458135 w 693800"/>
                <a:gd name="connsiteY421" fmla="*/ 600576 h 733296"/>
                <a:gd name="connsiteX422" fmla="*/ 465936 w 693800"/>
                <a:gd name="connsiteY422" fmla="*/ 595464 h 733296"/>
                <a:gd name="connsiteX423" fmla="*/ 470241 w 693800"/>
                <a:gd name="connsiteY423" fmla="*/ 589277 h 733296"/>
                <a:gd name="connsiteX424" fmla="*/ 479119 w 693800"/>
                <a:gd name="connsiteY424" fmla="*/ 583089 h 733296"/>
                <a:gd name="connsiteX425" fmla="*/ 484768 w 693800"/>
                <a:gd name="connsiteY425" fmla="*/ 580668 h 733296"/>
                <a:gd name="connsiteX426" fmla="*/ 489073 w 693800"/>
                <a:gd name="connsiteY426" fmla="*/ 577440 h 733296"/>
                <a:gd name="connsiteX427" fmla="*/ 494184 w 693800"/>
                <a:gd name="connsiteY427" fmla="*/ 572328 h 733296"/>
                <a:gd name="connsiteX428" fmla="*/ 531579 w 693800"/>
                <a:gd name="connsiteY428" fmla="*/ 538431 h 733296"/>
                <a:gd name="connsiteX429" fmla="*/ 537497 w 693800"/>
                <a:gd name="connsiteY429" fmla="*/ 530898 h 733296"/>
                <a:gd name="connsiteX430" fmla="*/ 553370 w 693800"/>
                <a:gd name="connsiteY430" fmla="*/ 504803 h 733296"/>
                <a:gd name="connsiteX431" fmla="*/ 567359 w 693800"/>
                <a:gd name="connsiteY431" fmla="*/ 474403 h 733296"/>
                <a:gd name="connsiteX432" fmla="*/ 570856 w 693800"/>
                <a:gd name="connsiteY432" fmla="*/ 463642 h 733296"/>
                <a:gd name="connsiteX433" fmla="*/ 574085 w 693800"/>
                <a:gd name="connsiteY433" fmla="*/ 459338 h 733296"/>
                <a:gd name="connsiteX434" fmla="*/ 576237 w 693800"/>
                <a:gd name="connsiteY434" fmla="*/ 457723 h 733296"/>
                <a:gd name="connsiteX435" fmla="*/ 587536 w 693800"/>
                <a:gd name="connsiteY435" fmla="*/ 447500 h 733296"/>
                <a:gd name="connsiteX436" fmla="*/ 604215 w 693800"/>
                <a:gd name="connsiteY436" fmla="*/ 431359 h 733296"/>
                <a:gd name="connsiteX437" fmla="*/ 605560 w 693800"/>
                <a:gd name="connsiteY437" fmla="*/ 430552 h 733296"/>
                <a:gd name="connsiteX438" fmla="*/ 613900 w 693800"/>
                <a:gd name="connsiteY438" fmla="*/ 432704 h 733296"/>
                <a:gd name="connsiteX439" fmla="*/ 627621 w 693800"/>
                <a:gd name="connsiteY439" fmla="*/ 435932 h 733296"/>
                <a:gd name="connsiteX440" fmla="*/ 638113 w 693800"/>
                <a:gd name="connsiteY440" fmla="*/ 434856 h 733296"/>
                <a:gd name="connsiteX441" fmla="*/ 639458 w 693800"/>
                <a:gd name="connsiteY441" fmla="*/ 434856 h 733296"/>
                <a:gd name="connsiteX442" fmla="*/ 639189 w 693800"/>
                <a:gd name="connsiteY442" fmla="*/ 437546 h 733296"/>
                <a:gd name="connsiteX443" fmla="*/ 635422 w 693800"/>
                <a:gd name="connsiteY443" fmla="*/ 452343 h 733296"/>
                <a:gd name="connsiteX444" fmla="*/ 634884 w 693800"/>
                <a:gd name="connsiteY444" fmla="*/ 461759 h 733296"/>
                <a:gd name="connsiteX445" fmla="*/ 636498 w 693800"/>
                <a:gd name="connsiteY445" fmla="*/ 469830 h 733296"/>
                <a:gd name="connsiteX446" fmla="*/ 633270 w 693800"/>
                <a:gd name="connsiteY446" fmla="*/ 471982 h 733296"/>
                <a:gd name="connsiteX447" fmla="*/ 610672 w 693800"/>
                <a:gd name="connsiteY447" fmla="*/ 484088 h 733296"/>
                <a:gd name="connsiteX448" fmla="*/ 609058 w 693800"/>
                <a:gd name="connsiteY448" fmla="*/ 484895 h 733296"/>
                <a:gd name="connsiteX449" fmla="*/ 588343 w 693800"/>
                <a:gd name="connsiteY449" fmla="*/ 500767 h 733296"/>
                <a:gd name="connsiteX450" fmla="*/ 572739 w 693800"/>
                <a:gd name="connsiteY450" fmla="*/ 513950 h 733296"/>
                <a:gd name="connsiteX451" fmla="*/ 556060 w 693800"/>
                <a:gd name="connsiteY451" fmla="*/ 532512 h 733296"/>
                <a:gd name="connsiteX452" fmla="*/ 548796 w 693800"/>
                <a:gd name="connsiteY452" fmla="*/ 540314 h 733296"/>
                <a:gd name="connsiteX453" fmla="*/ 541263 w 693800"/>
                <a:gd name="connsiteY453" fmla="*/ 542197 h 733296"/>
                <a:gd name="connsiteX454" fmla="*/ 531579 w 693800"/>
                <a:gd name="connsiteY454" fmla="*/ 542197 h 733296"/>
                <a:gd name="connsiteX455" fmla="*/ 530233 w 693800"/>
                <a:gd name="connsiteY455" fmla="*/ 543542 h 733296"/>
                <a:gd name="connsiteX456" fmla="*/ 531310 w 693800"/>
                <a:gd name="connsiteY456" fmla="*/ 545157 h 733296"/>
                <a:gd name="connsiteX457" fmla="*/ 532386 w 693800"/>
                <a:gd name="connsiteY457" fmla="*/ 545426 h 733296"/>
                <a:gd name="connsiteX458" fmla="*/ 543685 w 693800"/>
                <a:gd name="connsiteY458" fmla="*/ 545426 h 733296"/>
                <a:gd name="connsiteX459" fmla="*/ 545837 w 693800"/>
                <a:gd name="connsiteY459" fmla="*/ 544888 h 733296"/>
                <a:gd name="connsiteX460" fmla="*/ 557943 w 693800"/>
                <a:gd name="connsiteY460" fmla="*/ 534127 h 733296"/>
                <a:gd name="connsiteX461" fmla="*/ 572201 w 693800"/>
                <a:gd name="connsiteY461" fmla="*/ 517447 h 733296"/>
                <a:gd name="connsiteX462" fmla="*/ 575699 w 693800"/>
                <a:gd name="connsiteY462" fmla="*/ 514757 h 733296"/>
                <a:gd name="connsiteX463" fmla="*/ 610941 w 693800"/>
                <a:gd name="connsiteY463" fmla="*/ 520137 h 733296"/>
                <a:gd name="connsiteX464" fmla="*/ 628428 w 693800"/>
                <a:gd name="connsiteY464" fmla="*/ 520137 h 733296"/>
                <a:gd name="connsiteX465" fmla="*/ 632194 w 693800"/>
                <a:gd name="connsiteY465" fmla="*/ 519061 h 733296"/>
                <a:gd name="connsiteX466" fmla="*/ 632732 w 693800"/>
                <a:gd name="connsiteY466" fmla="*/ 517178 h 733296"/>
                <a:gd name="connsiteX467" fmla="*/ 631387 w 693800"/>
                <a:gd name="connsiteY467" fmla="*/ 516371 h 733296"/>
                <a:gd name="connsiteX468" fmla="*/ 630849 w 693800"/>
                <a:gd name="connsiteY468" fmla="*/ 516371 h 733296"/>
                <a:gd name="connsiteX469" fmla="*/ 623585 w 693800"/>
                <a:gd name="connsiteY469" fmla="*/ 517716 h 733296"/>
                <a:gd name="connsiteX470" fmla="*/ 591840 w 693800"/>
                <a:gd name="connsiteY470" fmla="*/ 516102 h 733296"/>
                <a:gd name="connsiteX471" fmla="*/ 582962 w 693800"/>
                <a:gd name="connsiteY471" fmla="*/ 513950 h 733296"/>
                <a:gd name="connsiteX472" fmla="*/ 580272 w 693800"/>
                <a:gd name="connsiteY472" fmla="*/ 512335 h 733296"/>
                <a:gd name="connsiteX473" fmla="*/ 580541 w 693800"/>
                <a:gd name="connsiteY473" fmla="*/ 510990 h 733296"/>
                <a:gd name="connsiteX474" fmla="*/ 599911 w 693800"/>
                <a:gd name="connsiteY474" fmla="*/ 494311 h 733296"/>
                <a:gd name="connsiteX475" fmla="*/ 605830 w 693800"/>
                <a:gd name="connsiteY475" fmla="*/ 490006 h 733296"/>
                <a:gd name="connsiteX476" fmla="*/ 613093 w 693800"/>
                <a:gd name="connsiteY476" fmla="*/ 488392 h 733296"/>
                <a:gd name="connsiteX477" fmla="*/ 651026 w 693800"/>
                <a:gd name="connsiteY477" fmla="*/ 496194 h 733296"/>
                <a:gd name="connsiteX478" fmla="*/ 666360 w 693800"/>
                <a:gd name="connsiteY478" fmla="*/ 496732 h 733296"/>
                <a:gd name="connsiteX479" fmla="*/ 667436 w 693800"/>
                <a:gd name="connsiteY479" fmla="*/ 496463 h 733296"/>
                <a:gd name="connsiteX480" fmla="*/ 668512 w 693800"/>
                <a:gd name="connsiteY480" fmla="*/ 494849 h 733296"/>
                <a:gd name="connsiteX481" fmla="*/ 667167 w 693800"/>
                <a:gd name="connsiteY481" fmla="*/ 493504 h 733296"/>
                <a:gd name="connsiteX482" fmla="*/ 664477 w 693800"/>
                <a:gd name="connsiteY482" fmla="*/ 493504 h 733296"/>
                <a:gd name="connsiteX483" fmla="*/ 651026 w 693800"/>
                <a:gd name="connsiteY483" fmla="*/ 493235 h 733296"/>
                <a:gd name="connsiteX484" fmla="*/ 633808 w 693800"/>
                <a:gd name="connsiteY484" fmla="*/ 490006 h 733296"/>
                <a:gd name="connsiteX485" fmla="*/ 619550 w 693800"/>
                <a:gd name="connsiteY485" fmla="*/ 486778 h 733296"/>
                <a:gd name="connsiteX486" fmla="*/ 616591 w 693800"/>
                <a:gd name="connsiteY486" fmla="*/ 485702 h 733296"/>
                <a:gd name="connsiteX487" fmla="*/ 617936 w 693800"/>
                <a:gd name="connsiteY487" fmla="*/ 483281 h 733296"/>
                <a:gd name="connsiteX488" fmla="*/ 627890 w 693800"/>
                <a:gd name="connsiteY488" fmla="*/ 477900 h 733296"/>
                <a:gd name="connsiteX489" fmla="*/ 654792 w 693800"/>
                <a:gd name="connsiteY489" fmla="*/ 463373 h 733296"/>
                <a:gd name="connsiteX490" fmla="*/ 655330 w 693800"/>
                <a:gd name="connsiteY490" fmla="*/ 462028 h 733296"/>
                <a:gd name="connsiteX491" fmla="*/ 640803 w 693800"/>
                <a:gd name="connsiteY491" fmla="*/ 467408 h 733296"/>
                <a:gd name="connsiteX492" fmla="*/ 639996 w 693800"/>
                <a:gd name="connsiteY492" fmla="*/ 467139 h 733296"/>
                <a:gd name="connsiteX493" fmla="*/ 637036 w 693800"/>
                <a:gd name="connsiteY493" fmla="*/ 457723 h 733296"/>
                <a:gd name="connsiteX494" fmla="*/ 637575 w 693800"/>
                <a:gd name="connsiteY494" fmla="*/ 454226 h 733296"/>
                <a:gd name="connsiteX495" fmla="*/ 642417 w 693800"/>
                <a:gd name="connsiteY495" fmla="*/ 433242 h 733296"/>
                <a:gd name="connsiteX496" fmla="*/ 649950 w 693800"/>
                <a:gd name="connsiteY496" fmla="*/ 424095 h 733296"/>
                <a:gd name="connsiteX497" fmla="*/ 658559 w 693800"/>
                <a:gd name="connsiteY497" fmla="*/ 420060 h 733296"/>
                <a:gd name="connsiteX498" fmla="*/ 660442 w 693800"/>
                <a:gd name="connsiteY498" fmla="*/ 418715 h 733296"/>
                <a:gd name="connsiteX499" fmla="*/ 660711 w 693800"/>
                <a:gd name="connsiteY499" fmla="*/ 417639 h 733296"/>
                <a:gd name="connsiteX500" fmla="*/ 659904 w 693800"/>
                <a:gd name="connsiteY500" fmla="*/ 416832 h 733296"/>
                <a:gd name="connsiteX501" fmla="*/ 657751 w 693800"/>
                <a:gd name="connsiteY501" fmla="*/ 416832 h 733296"/>
                <a:gd name="connsiteX502" fmla="*/ 651564 w 693800"/>
                <a:gd name="connsiteY502" fmla="*/ 419522 h 733296"/>
                <a:gd name="connsiteX503" fmla="*/ 648874 w 693800"/>
                <a:gd name="connsiteY503" fmla="*/ 420598 h 733296"/>
                <a:gd name="connsiteX504" fmla="*/ 658020 w 693800"/>
                <a:gd name="connsiteY504" fmla="*/ 405533 h 733296"/>
                <a:gd name="connsiteX505" fmla="*/ 655868 w 693800"/>
                <a:gd name="connsiteY505" fmla="*/ 404994 h 733296"/>
                <a:gd name="connsiteX506" fmla="*/ 649412 w 693800"/>
                <a:gd name="connsiteY506" fmla="*/ 411451 h 733296"/>
                <a:gd name="connsiteX507" fmla="*/ 642417 w 693800"/>
                <a:gd name="connsiteY507" fmla="*/ 425171 h 733296"/>
                <a:gd name="connsiteX508" fmla="*/ 637844 w 693800"/>
                <a:gd name="connsiteY508" fmla="*/ 430283 h 733296"/>
                <a:gd name="connsiteX509" fmla="*/ 625468 w 693800"/>
                <a:gd name="connsiteY509" fmla="*/ 432704 h 733296"/>
                <a:gd name="connsiteX510" fmla="*/ 616053 w 693800"/>
                <a:gd name="connsiteY510" fmla="*/ 430552 h 733296"/>
                <a:gd name="connsiteX511" fmla="*/ 607444 w 693800"/>
                <a:gd name="connsiteY511" fmla="*/ 427055 h 733296"/>
                <a:gd name="connsiteX512" fmla="*/ 608520 w 693800"/>
                <a:gd name="connsiteY512" fmla="*/ 424633 h 733296"/>
                <a:gd name="connsiteX513" fmla="*/ 617129 w 693800"/>
                <a:gd name="connsiteY513" fmla="*/ 408761 h 733296"/>
                <a:gd name="connsiteX514" fmla="*/ 625737 w 693800"/>
                <a:gd name="connsiteY514" fmla="*/ 393426 h 733296"/>
                <a:gd name="connsiteX515" fmla="*/ 631656 w 693800"/>
                <a:gd name="connsiteY515" fmla="*/ 385894 h 733296"/>
                <a:gd name="connsiteX516" fmla="*/ 636767 w 693800"/>
                <a:gd name="connsiteY516" fmla="*/ 380513 h 733296"/>
                <a:gd name="connsiteX517" fmla="*/ 642955 w 693800"/>
                <a:gd name="connsiteY517" fmla="*/ 378092 h 733296"/>
                <a:gd name="connsiteX518" fmla="*/ 652102 w 693800"/>
                <a:gd name="connsiteY518" fmla="*/ 377823 h 733296"/>
                <a:gd name="connsiteX519" fmla="*/ 663939 w 693800"/>
                <a:gd name="connsiteY519" fmla="*/ 374057 h 733296"/>
                <a:gd name="connsiteX520" fmla="*/ 664746 w 693800"/>
                <a:gd name="connsiteY520" fmla="*/ 371097 h 733296"/>
                <a:gd name="connsiteX521" fmla="*/ 655330 w 693800"/>
                <a:gd name="connsiteY521" fmla="*/ 374057 h 733296"/>
                <a:gd name="connsiteX522" fmla="*/ 645107 w 693800"/>
                <a:gd name="connsiteY522" fmla="*/ 374595 h 733296"/>
                <a:gd name="connsiteX523" fmla="*/ 645376 w 693800"/>
                <a:gd name="connsiteY523" fmla="*/ 373249 h 733296"/>
                <a:gd name="connsiteX524" fmla="*/ 649143 w 693800"/>
                <a:gd name="connsiteY524" fmla="*/ 369214 h 733296"/>
                <a:gd name="connsiteX525" fmla="*/ 654254 w 693800"/>
                <a:gd name="connsiteY525" fmla="*/ 358722 h 733296"/>
                <a:gd name="connsiteX526" fmla="*/ 653178 w 693800"/>
                <a:gd name="connsiteY526" fmla="*/ 358184 h 733296"/>
                <a:gd name="connsiteX527" fmla="*/ 644569 w 693800"/>
                <a:gd name="connsiteY527" fmla="*/ 368676 h 733296"/>
                <a:gd name="connsiteX528" fmla="*/ 641610 w 693800"/>
                <a:gd name="connsiteY528" fmla="*/ 371097 h 733296"/>
                <a:gd name="connsiteX529" fmla="*/ 641072 w 693800"/>
                <a:gd name="connsiteY529" fmla="*/ 371097 h 733296"/>
                <a:gd name="connsiteX530" fmla="*/ 639996 w 693800"/>
                <a:gd name="connsiteY530" fmla="*/ 370559 h 733296"/>
                <a:gd name="connsiteX531" fmla="*/ 637844 w 693800"/>
                <a:gd name="connsiteY531" fmla="*/ 360336 h 733296"/>
                <a:gd name="connsiteX532" fmla="*/ 639189 w 693800"/>
                <a:gd name="connsiteY532" fmla="*/ 353073 h 733296"/>
                <a:gd name="connsiteX533" fmla="*/ 638382 w 693800"/>
                <a:gd name="connsiteY533" fmla="*/ 350920 h 733296"/>
                <a:gd name="connsiteX534" fmla="*/ 637036 w 693800"/>
                <a:gd name="connsiteY534" fmla="*/ 352265 h 733296"/>
                <a:gd name="connsiteX535" fmla="*/ 634346 w 693800"/>
                <a:gd name="connsiteY535" fmla="*/ 362219 h 733296"/>
                <a:gd name="connsiteX536" fmla="*/ 634615 w 693800"/>
                <a:gd name="connsiteY536" fmla="*/ 369483 h 733296"/>
                <a:gd name="connsiteX537" fmla="*/ 633539 w 693800"/>
                <a:gd name="connsiteY537" fmla="*/ 373518 h 733296"/>
                <a:gd name="connsiteX538" fmla="*/ 635153 w 693800"/>
                <a:gd name="connsiteY538" fmla="*/ 376478 h 733296"/>
                <a:gd name="connsiteX539" fmla="*/ 634346 w 693800"/>
                <a:gd name="connsiteY539" fmla="*/ 378092 h 733296"/>
                <a:gd name="connsiteX540" fmla="*/ 626006 w 693800"/>
                <a:gd name="connsiteY540" fmla="*/ 388046 h 733296"/>
                <a:gd name="connsiteX541" fmla="*/ 623316 w 693800"/>
                <a:gd name="connsiteY541" fmla="*/ 380782 h 733296"/>
                <a:gd name="connsiteX542" fmla="*/ 620895 w 693800"/>
                <a:gd name="connsiteY542" fmla="*/ 368138 h 733296"/>
                <a:gd name="connsiteX543" fmla="*/ 621971 w 693800"/>
                <a:gd name="connsiteY543" fmla="*/ 341235 h 733296"/>
                <a:gd name="connsiteX544" fmla="*/ 620626 w 693800"/>
                <a:gd name="connsiteY544" fmla="*/ 340697 h 733296"/>
                <a:gd name="connsiteX545" fmla="*/ 616591 w 693800"/>
                <a:gd name="connsiteY545" fmla="*/ 366793 h 733296"/>
                <a:gd name="connsiteX546" fmla="*/ 619012 w 693800"/>
                <a:gd name="connsiteY546" fmla="*/ 381320 h 733296"/>
                <a:gd name="connsiteX547" fmla="*/ 623047 w 693800"/>
                <a:gd name="connsiteY547" fmla="*/ 391274 h 733296"/>
                <a:gd name="connsiteX548" fmla="*/ 621164 w 693800"/>
                <a:gd name="connsiteY548" fmla="*/ 393695 h 733296"/>
                <a:gd name="connsiteX549" fmla="*/ 614707 w 693800"/>
                <a:gd name="connsiteY549" fmla="*/ 406340 h 733296"/>
                <a:gd name="connsiteX550" fmla="*/ 604484 w 693800"/>
                <a:gd name="connsiteY550" fmla="*/ 423826 h 733296"/>
                <a:gd name="connsiteX551" fmla="*/ 586729 w 693800"/>
                <a:gd name="connsiteY551" fmla="*/ 442120 h 733296"/>
                <a:gd name="connsiteX552" fmla="*/ 579734 w 693800"/>
                <a:gd name="connsiteY552" fmla="*/ 447769 h 733296"/>
                <a:gd name="connsiteX553" fmla="*/ 574892 w 693800"/>
                <a:gd name="connsiteY553" fmla="*/ 451805 h 733296"/>
                <a:gd name="connsiteX554" fmla="*/ 572201 w 693800"/>
                <a:gd name="connsiteY554" fmla="*/ 453688 h 733296"/>
                <a:gd name="connsiteX555" fmla="*/ 573009 w 693800"/>
                <a:gd name="connsiteY555" fmla="*/ 442927 h 733296"/>
                <a:gd name="connsiteX556" fmla="*/ 575430 w 693800"/>
                <a:gd name="connsiteY556" fmla="*/ 423288 h 733296"/>
                <a:gd name="connsiteX557" fmla="*/ 575430 w 693800"/>
                <a:gd name="connsiteY557" fmla="*/ 418177 h 733296"/>
                <a:gd name="connsiteX558" fmla="*/ 570856 w 693800"/>
                <a:gd name="connsiteY558" fmla="*/ 397193 h 733296"/>
                <a:gd name="connsiteX559" fmla="*/ 570049 w 693800"/>
                <a:gd name="connsiteY559" fmla="*/ 394502 h 733296"/>
                <a:gd name="connsiteX560" fmla="*/ 568704 w 693800"/>
                <a:gd name="connsiteY560" fmla="*/ 378361 h 733296"/>
                <a:gd name="connsiteX561" fmla="*/ 570587 w 693800"/>
                <a:gd name="connsiteY561" fmla="*/ 365448 h 733296"/>
                <a:gd name="connsiteX562" fmla="*/ 571932 w 693800"/>
                <a:gd name="connsiteY562" fmla="*/ 360067 h 733296"/>
                <a:gd name="connsiteX563" fmla="*/ 572739 w 693800"/>
                <a:gd name="connsiteY563" fmla="*/ 344464 h 733296"/>
                <a:gd name="connsiteX564" fmla="*/ 570856 w 693800"/>
                <a:gd name="connsiteY564" fmla="*/ 344733 h 733296"/>
                <a:gd name="connsiteX565" fmla="*/ 569780 w 693800"/>
                <a:gd name="connsiteY565" fmla="*/ 356301 h 733296"/>
                <a:gd name="connsiteX566" fmla="*/ 569780 w 693800"/>
                <a:gd name="connsiteY566" fmla="*/ 356301 h 733296"/>
                <a:gd name="connsiteX567" fmla="*/ 568973 w 693800"/>
                <a:gd name="connsiteY567" fmla="*/ 355494 h 733296"/>
                <a:gd name="connsiteX568" fmla="*/ 568704 w 693800"/>
                <a:gd name="connsiteY568" fmla="*/ 354418 h 733296"/>
                <a:gd name="connsiteX569" fmla="*/ 573547 w 693800"/>
                <a:gd name="connsiteY569" fmla="*/ 337200 h 733296"/>
                <a:gd name="connsiteX570" fmla="*/ 576506 w 693800"/>
                <a:gd name="connsiteY570" fmla="*/ 331820 h 733296"/>
                <a:gd name="connsiteX571" fmla="*/ 582693 w 693800"/>
                <a:gd name="connsiteY571" fmla="*/ 322404 h 733296"/>
                <a:gd name="connsiteX572" fmla="*/ 585384 w 693800"/>
                <a:gd name="connsiteY572" fmla="*/ 317561 h 733296"/>
                <a:gd name="connsiteX573" fmla="*/ 586460 w 693800"/>
                <a:gd name="connsiteY573" fmla="*/ 313257 h 733296"/>
                <a:gd name="connsiteX574" fmla="*/ 593454 w 693800"/>
                <a:gd name="connsiteY574" fmla="*/ 312988 h 733296"/>
                <a:gd name="connsiteX575" fmla="*/ 603677 w 693800"/>
                <a:gd name="connsiteY575" fmla="*/ 310567 h 733296"/>
                <a:gd name="connsiteX576" fmla="*/ 604753 w 693800"/>
                <a:gd name="connsiteY576" fmla="*/ 307338 h 733296"/>
                <a:gd name="connsiteX577" fmla="*/ 597490 w 693800"/>
                <a:gd name="connsiteY577" fmla="*/ 309490 h 733296"/>
                <a:gd name="connsiteX578" fmla="*/ 589419 w 693800"/>
                <a:gd name="connsiteY578" fmla="*/ 308952 h 733296"/>
                <a:gd name="connsiteX579" fmla="*/ 589957 w 693800"/>
                <a:gd name="connsiteY579" fmla="*/ 305455 h 733296"/>
                <a:gd name="connsiteX580" fmla="*/ 604215 w 693800"/>
                <a:gd name="connsiteY580" fmla="*/ 279898 h 733296"/>
                <a:gd name="connsiteX581" fmla="*/ 609058 w 693800"/>
                <a:gd name="connsiteY581" fmla="*/ 276131 h 733296"/>
                <a:gd name="connsiteX582" fmla="*/ 610941 w 693800"/>
                <a:gd name="connsiteY582" fmla="*/ 273710 h 733296"/>
                <a:gd name="connsiteX583" fmla="*/ 601525 w 693800"/>
                <a:gd name="connsiteY583" fmla="*/ 278553 h 733296"/>
                <a:gd name="connsiteX584" fmla="*/ 592916 w 693800"/>
                <a:gd name="connsiteY584" fmla="*/ 291735 h 733296"/>
                <a:gd name="connsiteX585" fmla="*/ 585922 w 693800"/>
                <a:gd name="connsiteY585" fmla="*/ 307876 h 733296"/>
                <a:gd name="connsiteX586" fmla="*/ 584038 w 693800"/>
                <a:gd name="connsiteY586" fmla="*/ 311374 h 733296"/>
                <a:gd name="connsiteX587" fmla="*/ 582155 w 693800"/>
                <a:gd name="connsiteY587" fmla="*/ 315409 h 733296"/>
                <a:gd name="connsiteX588" fmla="*/ 579465 w 693800"/>
                <a:gd name="connsiteY588" fmla="*/ 320251 h 733296"/>
                <a:gd name="connsiteX589" fmla="*/ 573816 w 693800"/>
                <a:gd name="connsiteY589" fmla="*/ 329936 h 733296"/>
                <a:gd name="connsiteX590" fmla="*/ 567897 w 693800"/>
                <a:gd name="connsiteY590" fmla="*/ 336931 h 733296"/>
                <a:gd name="connsiteX591" fmla="*/ 566821 w 693800"/>
                <a:gd name="connsiteY591" fmla="*/ 333434 h 733296"/>
                <a:gd name="connsiteX592" fmla="*/ 565745 w 693800"/>
                <a:gd name="connsiteY592" fmla="*/ 322135 h 733296"/>
                <a:gd name="connsiteX593" fmla="*/ 564400 w 693800"/>
                <a:gd name="connsiteY593" fmla="*/ 313257 h 733296"/>
                <a:gd name="connsiteX594" fmla="*/ 561440 w 693800"/>
                <a:gd name="connsiteY594" fmla="*/ 291197 h 733296"/>
                <a:gd name="connsiteX595" fmla="*/ 557136 w 693800"/>
                <a:gd name="connsiteY595" fmla="*/ 275324 h 733296"/>
                <a:gd name="connsiteX596" fmla="*/ 549872 w 693800"/>
                <a:gd name="connsiteY596" fmla="*/ 264563 h 733296"/>
                <a:gd name="connsiteX597" fmla="*/ 547989 w 693800"/>
                <a:gd name="connsiteY597" fmla="*/ 262411 h 733296"/>
                <a:gd name="connsiteX598" fmla="*/ 543685 w 693800"/>
                <a:gd name="connsiteY598" fmla="*/ 252188 h 733296"/>
                <a:gd name="connsiteX599" fmla="*/ 540187 w 693800"/>
                <a:gd name="connsiteY599" fmla="*/ 236316 h 733296"/>
                <a:gd name="connsiteX600" fmla="*/ 530233 w 693800"/>
                <a:gd name="connsiteY600" fmla="*/ 223402 h 733296"/>
                <a:gd name="connsiteX601" fmla="*/ 524315 w 693800"/>
                <a:gd name="connsiteY601" fmla="*/ 218022 h 733296"/>
                <a:gd name="connsiteX602" fmla="*/ 522970 w 693800"/>
                <a:gd name="connsiteY602" fmla="*/ 215601 h 733296"/>
                <a:gd name="connsiteX603" fmla="*/ 526736 w 693800"/>
                <a:gd name="connsiteY603" fmla="*/ 216408 h 733296"/>
                <a:gd name="connsiteX604" fmla="*/ 536959 w 693800"/>
                <a:gd name="connsiteY604" fmla="*/ 221519 h 733296"/>
                <a:gd name="connsiteX605" fmla="*/ 540994 w 693800"/>
                <a:gd name="connsiteY605" fmla="*/ 224748 h 733296"/>
                <a:gd name="connsiteX606" fmla="*/ 552294 w 693800"/>
                <a:gd name="connsiteY606" fmla="*/ 230935 h 733296"/>
                <a:gd name="connsiteX607" fmla="*/ 562247 w 693800"/>
                <a:gd name="connsiteY607" fmla="*/ 219905 h 733296"/>
                <a:gd name="connsiteX608" fmla="*/ 561709 w 693800"/>
                <a:gd name="connsiteY608" fmla="*/ 218829 h 733296"/>
                <a:gd name="connsiteX609" fmla="*/ 564400 w 693800"/>
                <a:gd name="connsiteY609" fmla="*/ 204302 h 733296"/>
                <a:gd name="connsiteX610" fmla="*/ 569780 w 693800"/>
                <a:gd name="connsiteY610" fmla="*/ 199459 h 733296"/>
                <a:gd name="connsiteX611" fmla="*/ 577313 w 693800"/>
                <a:gd name="connsiteY611" fmla="*/ 197038 h 733296"/>
                <a:gd name="connsiteX612" fmla="*/ 581886 w 693800"/>
                <a:gd name="connsiteY612" fmla="*/ 198652 h 733296"/>
                <a:gd name="connsiteX613" fmla="*/ 588343 w 693800"/>
                <a:gd name="connsiteY613" fmla="*/ 212910 h 733296"/>
                <a:gd name="connsiteX614" fmla="*/ 591033 w 693800"/>
                <a:gd name="connsiteY614" fmla="*/ 220443 h 733296"/>
                <a:gd name="connsiteX615" fmla="*/ 599911 w 693800"/>
                <a:gd name="connsiteY615" fmla="*/ 230128 h 733296"/>
                <a:gd name="connsiteX616" fmla="*/ 605830 w 693800"/>
                <a:gd name="connsiteY616" fmla="*/ 241965 h 733296"/>
                <a:gd name="connsiteX617" fmla="*/ 606368 w 693800"/>
                <a:gd name="connsiteY617" fmla="*/ 246539 h 733296"/>
                <a:gd name="connsiteX618" fmla="*/ 610403 w 693800"/>
                <a:gd name="connsiteY618" fmla="*/ 249229 h 733296"/>
                <a:gd name="connsiteX619" fmla="*/ 615514 w 693800"/>
                <a:gd name="connsiteY619" fmla="*/ 248153 h 733296"/>
                <a:gd name="connsiteX620" fmla="*/ 620895 w 693800"/>
                <a:gd name="connsiteY620" fmla="*/ 251919 h 733296"/>
                <a:gd name="connsiteX621" fmla="*/ 623854 w 693800"/>
                <a:gd name="connsiteY621" fmla="*/ 262142 h 733296"/>
                <a:gd name="connsiteX622" fmla="*/ 628966 w 693800"/>
                <a:gd name="connsiteY622" fmla="*/ 268868 h 733296"/>
                <a:gd name="connsiteX623" fmla="*/ 637844 w 693800"/>
                <a:gd name="connsiteY623" fmla="*/ 276938 h 733296"/>
                <a:gd name="connsiteX624" fmla="*/ 640803 w 693800"/>
                <a:gd name="connsiteY624" fmla="*/ 281781 h 733296"/>
                <a:gd name="connsiteX625" fmla="*/ 644838 w 693800"/>
                <a:gd name="connsiteY625" fmla="*/ 296577 h 733296"/>
                <a:gd name="connsiteX626" fmla="*/ 647797 w 693800"/>
                <a:gd name="connsiteY626" fmla="*/ 309760 h 733296"/>
                <a:gd name="connsiteX627" fmla="*/ 651564 w 693800"/>
                <a:gd name="connsiteY627" fmla="*/ 323480 h 733296"/>
                <a:gd name="connsiteX628" fmla="*/ 657482 w 693800"/>
                <a:gd name="connsiteY628" fmla="*/ 339352 h 733296"/>
                <a:gd name="connsiteX629" fmla="*/ 261208 w 693800"/>
                <a:gd name="connsiteY629" fmla="*/ 606763 h 733296"/>
                <a:gd name="connsiteX630" fmla="*/ 250447 w 693800"/>
                <a:gd name="connsiteY630" fmla="*/ 605687 h 733296"/>
                <a:gd name="connsiteX631" fmla="*/ 231615 w 693800"/>
                <a:gd name="connsiteY631" fmla="*/ 598424 h 733296"/>
                <a:gd name="connsiteX632" fmla="*/ 209824 w 693800"/>
                <a:gd name="connsiteY632" fmla="*/ 583896 h 733296"/>
                <a:gd name="connsiteX633" fmla="*/ 202830 w 693800"/>
                <a:gd name="connsiteY633" fmla="*/ 578247 h 733296"/>
                <a:gd name="connsiteX634" fmla="*/ 195835 w 693800"/>
                <a:gd name="connsiteY634" fmla="*/ 570714 h 733296"/>
                <a:gd name="connsiteX635" fmla="*/ 191531 w 693800"/>
                <a:gd name="connsiteY635" fmla="*/ 566948 h 733296"/>
                <a:gd name="connsiteX636" fmla="*/ 178886 w 693800"/>
                <a:gd name="connsiteY636" fmla="*/ 557263 h 733296"/>
                <a:gd name="connsiteX637" fmla="*/ 169740 w 693800"/>
                <a:gd name="connsiteY637" fmla="*/ 543811 h 733296"/>
                <a:gd name="connsiteX638" fmla="*/ 169471 w 693800"/>
                <a:gd name="connsiteY638" fmla="*/ 536010 h 733296"/>
                <a:gd name="connsiteX639" fmla="*/ 169471 w 693800"/>
                <a:gd name="connsiteY639" fmla="*/ 528208 h 733296"/>
                <a:gd name="connsiteX640" fmla="*/ 170009 w 693800"/>
                <a:gd name="connsiteY640" fmla="*/ 519868 h 733296"/>
                <a:gd name="connsiteX641" fmla="*/ 173775 w 693800"/>
                <a:gd name="connsiteY641" fmla="*/ 515833 h 733296"/>
                <a:gd name="connsiteX642" fmla="*/ 174851 w 693800"/>
                <a:gd name="connsiteY642" fmla="*/ 515295 h 733296"/>
                <a:gd name="connsiteX643" fmla="*/ 187495 w 693800"/>
                <a:gd name="connsiteY643" fmla="*/ 510183 h 733296"/>
                <a:gd name="connsiteX644" fmla="*/ 190724 w 693800"/>
                <a:gd name="connsiteY644" fmla="*/ 517178 h 733296"/>
                <a:gd name="connsiteX645" fmla="*/ 192069 w 693800"/>
                <a:gd name="connsiteY645" fmla="*/ 515833 h 733296"/>
                <a:gd name="connsiteX646" fmla="*/ 191262 w 693800"/>
                <a:gd name="connsiteY646" fmla="*/ 509107 h 733296"/>
                <a:gd name="connsiteX647" fmla="*/ 193414 w 693800"/>
                <a:gd name="connsiteY647" fmla="*/ 500498 h 733296"/>
                <a:gd name="connsiteX648" fmla="*/ 203906 w 693800"/>
                <a:gd name="connsiteY648" fmla="*/ 491352 h 733296"/>
                <a:gd name="connsiteX649" fmla="*/ 207134 w 693800"/>
                <a:gd name="connsiteY649" fmla="*/ 490813 h 733296"/>
                <a:gd name="connsiteX650" fmla="*/ 208748 w 693800"/>
                <a:gd name="connsiteY650" fmla="*/ 491352 h 733296"/>
                <a:gd name="connsiteX651" fmla="*/ 217088 w 693800"/>
                <a:gd name="connsiteY651" fmla="*/ 488930 h 733296"/>
                <a:gd name="connsiteX652" fmla="*/ 218433 w 693800"/>
                <a:gd name="connsiteY652" fmla="*/ 487047 h 733296"/>
                <a:gd name="connsiteX653" fmla="*/ 223007 w 693800"/>
                <a:gd name="connsiteY653" fmla="*/ 487316 h 733296"/>
                <a:gd name="connsiteX654" fmla="*/ 225159 w 693800"/>
                <a:gd name="connsiteY654" fmla="*/ 490544 h 733296"/>
                <a:gd name="connsiteX655" fmla="*/ 229732 w 693800"/>
                <a:gd name="connsiteY655" fmla="*/ 493773 h 733296"/>
                <a:gd name="connsiteX656" fmla="*/ 234306 w 693800"/>
                <a:gd name="connsiteY656" fmla="*/ 496732 h 733296"/>
                <a:gd name="connsiteX657" fmla="*/ 237265 w 693800"/>
                <a:gd name="connsiteY657" fmla="*/ 497539 h 733296"/>
                <a:gd name="connsiteX658" fmla="*/ 258249 w 693800"/>
                <a:gd name="connsiteY658" fmla="*/ 498346 h 733296"/>
                <a:gd name="connsiteX659" fmla="*/ 274659 w 693800"/>
                <a:gd name="connsiteY659" fmla="*/ 499960 h 733296"/>
                <a:gd name="connsiteX660" fmla="*/ 279502 w 693800"/>
                <a:gd name="connsiteY660" fmla="*/ 501574 h 733296"/>
                <a:gd name="connsiteX661" fmla="*/ 282999 w 693800"/>
                <a:gd name="connsiteY661" fmla="*/ 496732 h 733296"/>
                <a:gd name="connsiteX662" fmla="*/ 288380 w 693800"/>
                <a:gd name="connsiteY662" fmla="*/ 494311 h 733296"/>
                <a:gd name="connsiteX663" fmla="*/ 298334 w 693800"/>
                <a:gd name="connsiteY663" fmla="*/ 497001 h 733296"/>
                <a:gd name="connsiteX664" fmla="*/ 308019 w 693800"/>
                <a:gd name="connsiteY664" fmla="*/ 504534 h 733296"/>
                <a:gd name="connsiteX665" fmla="*/ 315551 w 693800"/>
                <a:gd name="connsiteY665" fmla="*/ 505072 h 733296"/>
                <a:gd name="connsiteX666" fmla="*/ 320394 w 693800"/>
                <a:gd name="connsiteY666" fmla="*/ 502113 h 733296"/>
                <a:gd name="connsiteX667" fmla="*/ 330348 w 693800"/>
                <a:gd name="connsiteY667" fmla="*/ 495656 h 733296"/>
                <a:gd name="connsiteX668" fmla="*/ 340571 w 693800"/>
                <a:gd name="connsiteY668" fmla="*/ 495387 h 733296"/>
                <a:gd name="connsiteX669" fmla="*/ 349179 w 693800"/>
                <a:gd name="connsiteY669" fmla="*/ 500767 h 733296"/>
                <a:gd name="connsiteX670" fmla="*/ 360479 w 693800"/>
                <a:gd name="connsiteY670" fmla="*/ 505610 h 733296"/>
                <a:gd name="connsiteX671" fmla="*/ 366935 w 693800"/>
                <a:gd name="connsiteY671" fmla="*/ 504265 h 733296"/>
                <a:gd name="connsiteX672" fmla="*/ 369894 w 693800"/>
                <a:gd name="connsiteY672" fmla="*/ 501574 h 733296"/>
                <a:gd name="connsiteX673" fmla="*/ 375275 w 693800"/>
                <a:gd name="connsiteY673" fmla="*/ 501844 h 733296"/>
                <a:gd name="connsiteX674" fmla="*/ 379848 w 693800"/>
                <a:gd name="connsiteY674" fmla="*/ 506955 h 733296"/>
                <a:gd name="connsiteX675" fmla="*/ 383077 w 693800"/>
                <a:gd name="connsiteY675" fmla="*/ 510990 h 733296"/>
                <a:gd name="connsiteX676" fmla="*/ 391685 w 693800"/>
                <a:gd name="connsiteY676" fmla="*/ 510183 h 733296"/>
                <a:gd name="connsiteX677" fmla="*/ 397335 w 693800"/>
                <a:gd name="connsiteY677" fmla="*/ 495925 h 733296"/>
                <a:gd name="connsiteX678" fmla="*/ 398411 w 693800"/>
                <a:gd name="connsiteY678" fmla="*/ 489468 h 733296"/>
                <a:gd name="connsiteX679" fmla="*/ 403523 w 693800"/>
                <a:gd name="connsiteY679" fmla="*/ 488930 h 733296"/>
                <a:gd name="connsiteX680" fmla="*/ 406751 w 693800"/>
                <a:gd name="connsiteY680" fmla="*/ 485433 h 733296"/>
                <a:gd name="connsiteX681" fmla="*/ 407827 w 693800"/>
                <a:gd name="connsiteY681" fmla="*/ 480591 h 733296"/>
                <a:gd name="connsiteX682" fmla="*/ 412131 w 693800"/>
                <a:gd name="connsiteY682" fmla="*/ 484088 h 733296"/>
                <a:gd name="connsiteX683" fmla="*/ 417781 w 693800"/>
                <a:gd name="connsiteY683" fmla="*/ 484895 h 733296"/>
                <a:gd name="connsiteX684" fmla="*/ 421816 w 693800"/>
                <a:gd name="connsiteY684" fmla="*/ 485702 h 733296"/>
                <a:gd name="connsiteX685" fmla="*/ 421816 w 693800"/>
                <a:gd name="connsiteY685" fmla="*/ 486240 h 733296"/>
                <a:gd name="connsiteX686" fmla="*/ 427197 w 693800"/>
                <a:gd name="connsiteY686" fmla="*/ 484626 h 733296"/>
                <a:gd name="connsiteX687" fmla="*/ 427735 w 693800"/>
                <a:gd name="connsiteY687" fmla="*/ 484357 h 733296"/>
                <a:gd name="connsiteX688" fmla="*/ 442800 w 693800"/>
                <a:gd name="connsiteY688" fmla="*/ 470906 h 733296"/>
                <a:gd name="connsiteX689" fmla="*/ 465936 w 693800"/>
                <a:gd name="connsiteY689" fmla="*/ 442120 h 733296"/>
                <a:gd name="connsiteX690" fmla="*/ 470510 w 693800"/>
                <a:gd name="connsiteY690" fmla="*/ 435663 h 733296"/>
                <a:gd name="connsiteX691" fmla="*/ 473738 w 693800"/>
                <a:gd name="connsiteY691" fmla="*/ 432435 h 733296"/>
                <a:gd name="connsiteX692" fmla="*/ 482347 w 693800"/>
                <a:gd name="connsiteY692" fmla="*/ 427862 h 733296"/>
                <a:gd name="connsiteX693" fmla="*/ 484499 w 693800"/>
                <a:gd name="connsiteY693" fmla="*/ 428669 h 733296"/>
                <a:gd name="connsiteX694" fmla="*/ 491225 w 693800"/>
                <a:gd name="connsiteY694" fmla="*/ 427862 h 733296"/>
                <a:gd name="connsiteX695" fmla="*/ 497412 w 693800"/>
                <a:gd name="connsiteY695" fmla="*/ 426785 h 733296"/>
                <a:gd name="connsiteX696" fmla="*/ 499565 w 693800"/>
                <a:gd name="connsiteY696" fmla="*/ 427323 h 733296"/>
                <a:gd name="connsiteX697" fmla="*/ 502793 w 693800"/>
                <a:gd name="connsiteY697" fmla="*/ 425440 h 733296"/>
                <a:gd name="connsiteX698" fmla="*/ 504676 w 693800"/>
                <a:gd name="connsiteY698" fmla="*/ 420867 h 733296"/>
                <a:gd name="connsiteX699" fmla="*/ 507904 w 693800"/>
                <a:gd name="connsiteY699" fmla="*/ 421674 h 733296"/>
                <a:gd name="connsiteX700" fmla="*/ 512209 w 693800"/>
                <a:gd name="connsiteY700" fmla="*/ 423288 h 733296"/>
                <a:gd name="connsiteX701" fmla="*/ 522163 w 693800"/>
                <a:gd name="connsiteY701" fmla="*/ 417908 h 733296"/>
                <a:gd name="connsiteX702" fmla="*/ 522970 w 693800"/>
                <a:gd name="connsiteY702" fmla="*/ 413334 h 733296"/>
                <a:gd name="connsiteX703" fmla="*/ 523777 w 693800"/>
                <a:gd name="connsiteY703" fmla="*/ 410375 h 733296"/>
                <a:gd name="connsiteX704" fmla="*/ 527543 w 693800"/>
                <a:gd name="connsiteY704" fmla="*/ 411720 h 733296"/>
                <a:gd name="connsiteX705" fmla="*/ 532655 w 693800"/>
                <a:gd name="connsiteY705" fmla="*/ 415217 h 733296"/>
                <a:gd name="connsiteX706" fmla="*/ 543685 w 693800"/>
                <a:gd name="connsiteY706" fmla="*/ 412258 h 733296"/>
                <a:gd name="connsiteX707" fmla="*/ 547182 w 693800"/>
                <a:gd name="connsiteY707" fmla="*/ 405801 h 733296"/>
                <a:gd name="connsiteX708" fmla="*/ 553370 w 693800"/>
                <a:gd name="connsiteY708" fmla="*/ 403649 h 733296"/>
                <a:gd name="connsiteX709" fmla="*/ 561978 w 693800"/>
                <a:gd name="connsiteY709" fmla="*/ 408761 h 733296"/>
                <a:gd name="connsiteX710" fmla="*/ 567628 w 693800"/>
                <a:gd name="connsiteY710" fmla="*/ 414948 h 733296"/>
                <a:gd name="connsiteX711" fmla="*/ 570049 w 693800"/>
                <a:gd name="connsiteY711" fmla="*/ 422750 h 733296"/>
                <a:gd name="connsiteX712" fmla="*/ 567897 w 693800"/>
                <a:gd name="connsiteY712" fmla="*/ 443196 h 733296"/>
                <a:gd name="connsiteX713" fmla="*/ 564669 w 693800"/>
                <a:gd name="connsiteY713" fmla="*/ 453419 h 733296"/>
                <a:gd name="connsiteX714" fmla="*/ 563862 w 693800"/>
                <a:gd name="connsiteY714" fmla="*/ 455302 h 733296"/>
                <a:gd name="connsiteX715" fmla="*/ 553370 w 693800"/>
                <a:gd name="connsiteY715" fmla="*/ 475748 h 733296"/>
                <a:gd name="connsiteX716" fmla="*/ 540994 w 693800"/>
                <a:gd name="connsiteY716" fmla="*/ 506148 h 733296"/>
                <a:gd name="connsiteX717" fmla="*/ 542340 w 693800"/>
                <a:gd name="connsiteY717" fmla="*/ 506686 h 733296"/>
                <a:gd name="connsiteX718" fmla="*/ 554177 w 693800"/>
                <a:gd name="connsiteY718" fmla="*/ 480860 h 733296"/>
                <a:gd name="connsiteX719" fmla="*/ 554177 w 693800"/>
                <a:gd name="connsiteY719" fmla="*/ 481398 h 733296"/>
                <a:gd name="connsiteX720" fmla="*/ 566283 w 693800"/>
                <a:gd name="connsiteY720" fmla="*/ 459069 h 733296"/>
                <a:gd name="connsiteX721" fmla="*/ 566821 w 693800"/>
                <a:gd name="connsiteY721" fmla="*/ 460414 h 733296"/>
                <a:gd name="connsiteX722" fmla="*/ 561171 w 693800"/>
                <a:gd name="connsiteY722" fmla="*/ 477631 h 733296"/>
                <a:gd name="connsiteX723" fmla="*/ 552563 w 693800"/>
                <a:gd name="connsiteY723" fmla="*/ 496194 h 733296"/>
                <a:gd name="connsiteX724" fmla="*/ 537766 w 693800"/>
                <a:gd name="connsiteY724" fmla="*/ 519061 h 733296"/>
                <a:gd name="connsiteX725" fmla="*/ 539918 w 693800"/>
                <a:gd name="connsiteY725" fmla="*/ 506686 h 733296"/>
                <a:gd name="connsiteX726" fmla="*/ 540456 w 693800"/>
                <a:gd name="connsiteY726" fmla="*/ 504534 h 733296"/>
                <a:gd name="connsiteX727" fmla="*/ 540456 w 693800"/>
                <a:gd name="connsiteY727" fmla="*/ 504265 h 733296"/>
                <a:gd name="connsiteX728" fmla="*/ 542878 w 693800"/>
                <a:gd name="connsiteY728" fmla="*/ 493504 h 733296"/>
                <a:gd name="connsiteX729" fmla="*/ 543685 w 693800"/>
                <a:gd name="connsiteY729" fmla="*/ 487047 h 733296"/>
                <a:gd name="connsiteX730" fmla="*/ 542340 w 693800"/>
                <a:gd name="connsiteY730" fmla="*/ 473058 h 733296"/>
                <a:gd name="connsiteX731" fmla="*/ 542340 w 693800"/>
                <a:gd name="connsiteY731" fmla="*/ 472520 h 733296"/>
                <a:gd name="connsiteX732" fmla="*/ 540725 w 693800"/>
                <a:gd name="connsiteY732" fmla="*/ 469291 h 733296"/>
                <a:gd name="connsiteX733" fmla="*/ 536152 w 693800"/>
                <a:gd name="connsiteY733" fmla="*/ 463911 h 733296"/>
                <a:gd name="connsiteX734" fmla="*/ 534538 w 693800"/>
                <a:gd name="connsiteY734" fmla="*/ 465794 h 733296"/>
                <a:gd name="connsiteX735" fmla="*/ 536959 w 693800"/>
                <a:gd name="connsiteY735" fmla="*/ 469022 h 733296"/>
                <a:gd name="connsiteX736" fmla="*/ 536959 w 693800"/>
                <a:gd name="connsiteY736" fmla="*/ 469830 h 733296"/>
                <a:gd name="connsiteX737" fmla="*/ 538035 w 693800"/>
                <a:gd name="connsiteY737" fmla="*/ 471175 h 733296"/>
                <a:gd name="connsiteX738" fmla="*/ 538573 w 693800"/>
                <a:gd name="connsiteY738" fmla="*/ 471444 h 733296"/>
                <a:gd name="connsiteX739" fmla="*/ 539918 w 693800"/>
                <a:gd name="connsiteY739" fmla="*/ 496732 h 733296"/>
                <a:gd name="connsiteX740" fmla="*/ 535883 w 693800"/>
                <a:gd name="connsiteY740" fmla="*/ 522558 h 733296"/>
                <a:gd name="connsiteX741" fmla="*/ 510595 w 693800"/>
                <a:gd name="connsiteY741" fmla="*/ 547847 h 733296"/>
                <a:gd name="connsiteX742" fmla="*/ 502793 w 693800"/>
                <a:gd name="connsiteY742" fmla="*/ 552151 h 733296"/>
                <a:gd name="connsiteX743" fmla="*/ 503331 w 693800"/>
                <a:gd name="connsiteY743" fmla="*/ 549461 h 733296"/>
                <a:gd name="connsiteX744" fmla="*/ 507904 w 693800"/>
                <a:gd name="connsiteY744" fmla="*/ 540852 h 733296"/>
                <a:gd name="connsiteX745" fmla="*/ 518396 w 693800"/>
                <a:gd name="connsiteY745" fmla="*/ 518254 h 733296"/>
                <a:gd name="connsiteX746" fmla="*/ 523239 w 693800"/>
                <a:gd name="connsiteY746" fmla="*/ 503727 h 733296"/>
                <a:gd name="connsiteX747" fmla="*/ 525391 w 693800"/>
                <a:gd name="connsiteY747" fmla="*/ 488123 h 733296"/>
                <a:gd name="connsiteX748" fmla="*/ 524853 w 693800"/>
                <a:gd name="connsiteY748" fmla="*/ 477900 h 733296"/>
                <a:gd name="connsiteX749" fmla="*/ 523777 w 693800"/>
                <a:gd name="connsiteY749" fmla="*/ 472251 h 733296"/>
                <a:gd name="connsiteX750" fmla="*/ 521356 w 693800"/>
                <a:gd name="connsiteY750" fmla="*/ 471713 h 733296"/>
                <a:gd name="connsiteX751" fmla="*/ 522432 w 693800"/>
                <a:gd name="connsiteY751" fmla="*/ 483281 h 733296"/>
                <a:gd name="connsiteX752" fmla="*/ 520818 w 693800"/>
                <a:gd name="connsiteY752" fmla="*/ 501305 h 733296"/>
                <a:gd name="connsiteX753" fmla="*/ 513554 w 693800"/>
                <a:gd name="connsiteY753" fmla="*/ 523904 h 733296"/>
                <a:gd name="connsiteX754" fmla="*/ 507097 w 693800"/>
                <a:gd name="connsiteY754" fmla="*/ 537086 h 733296"/>
                <a:gd name="connsiteX755" fmla="*/ 496605 w 693800"/>
                <a:gd name="connsiteY755" fmla="*/ 557263 h 733296"/>
                <a:gd name="connsiteX756" fmla="*/ 487189 w 693800"/>
                <a:gd name="connsiteY756" fmla="*/ 570445 h 733296"/>
                <a:gd name="connsiteX757" fmla="*/ 486113 w 693800"/>
                <a:gd name="connsiteY757" fmla="*/ 570445 h 733296"/>
                <a:gd name="connsiteX758" fmla="*/ 487189 w 693800"/>
                <a:gd name="connsiteY758" fmla="*/ 566948 h 733296"/>
                <a:gd name="connsiteX759" fmla="*/ 491763 w 693800"/>
                <a:gd name="connsiteY759" fmla="*/ 557263 h 733296"/>
                <a:gd name="connsiteX760" fmla="*/ 492032 w 693800"/>
                <a:gd name="connsiteY760" fmla="*/ 556725 h 733296"/>
                <a:gd name="connsiteX761" fmla="*/ 502524 w 693800"/>
                <a:gd name="connsiteY761" fmla="*/ 535203 h 733296"/>
                <a:gd name="connsiteX762" fmla="*/ 506559 w 693800"/>
                <a:gd name="connsiteY762" fmla="*/ 529822 h 733296"/>
                <a:gd name="connsiteX763" fmla="*/ 514899 w 693800"/>
                <a:gd name="connsiteY763" fmla="*/ 515295 h 733296"/>
                <a:gd name="connsiteX764" fmla="*/ 514899 w 693800"/>
                <a:gd name="connsiteY764" fmla="*/ 511528 h 733296"/>
                <a:gd name="connsiteX765" fmla="*/ 513554 w 693800"/>
                <a:gd name="connsiteY765" fmla="*/ 510452 h 733296"/>
                <a:gd name="connsiteX766" fmla="*/ 511940 w 693800"/>
                <a:gd name="connsiteY766" fmla="*/ 516102 h 733296"/>
                <a:gd name="connsiteX767" fmla="*/ 509519 w 693800"/>
                <a:gd name="connsiteY767" fmla="*/ 521213 h 733296"/>
                <a:gd name="connsiteX768" fmla="*/ 504945 w 693800"/>
                <a:gd name="connsiteY768" fmla="*/ 527670 h 733296"/>
                <a:gd name="connsiteX769" fmla="*/ 499296 w 693800"/>
                <a:gd name="connsiteY769" fmla="*/ 536010 h 733296"/>
                <a:gd name="connsiteX770" fmla="*/ 492032 w 693800"/>
                <a:gd name="connsiteY770" fmla="*/ 550806 h 733296"/>
                <a:gd name="connsiteX771" fmla="*/ 489611 w 693800"/>
                <a:gd name="connsiteY771" fmla="*/ 556456 h 733296"/>
                <a:gd name="connsiteX772" fmla="*/ 486382 w 693800"/>
                <a:gd name="connsiteY772" fmla="*/ 562374 h 733296"/>
                <a:gd name="connsiteX773" fmla="*/ 482347 w 693800"/>
                <a:gd name="connsiteY773" fmla="*/ 575018 h 733296"/>
                <a:gd name="connsiteX774" fmla="*/ 468089 w 693800"/>
                <a:gd name="connsiteY774" fmla="*/ 584434 h 733296"/>
                <a:gd name="connsiteX775" fmla="*/ 466205 w 693800"/>
                <a:gd name="connsiteY775" fmla="*/ 585510 h 733296"/>
                <a:gd name="connsiteX776" fmla="*/ 465936 w 693800"/>
                <a:gd name="connsiteY776" fmla="*/ 585779 h 733296"/>
                <a:gd name="connsiteX777" fmla="*/ 465667 w 693800"/>
                <a:gd name="connsiteY777" fmla="*/ 585241 h 733296"/>
                <a:gd name="connsiteX778" fmla="*/ 463515 w 693800"/>
                <a:gd name="connsiteY778" fmla="*/ 587125 h 733296"/>
                <a:gd name="connsiteX779" fmla="*/ 463515 w 693800"/>
                <a:gd name="connsiteY779" fmla="*/ 587125 h 733296"/>
                <a:gd name="connsiteX780" fmla="*/ 463515 w 693800"/>
                <a:gd name="connsiteY780" fmla="*/ 587125 h 733296"/>
                <a:gd name="connsiteX781" fmla="*/ 441186 w 693800"/>
                <a:gd name="connsiteY781" fmla="*/ 599231 h 733296"/>
                <a:gd name="connsiteX782" fmla="*/ 432308 w 693800"/>
                <a:gd name="connsiteY782" fmla="*/ 601921 h 733296"/>
                <a:gd name="connsiteX783" fmla="*/ 423161 w 693800"/>
                <a:gd name="connsiteY783" fmla="*/ 592236 h 733296"/>
                <a:gd name="connsiteX784" fmla="*/ 414822 w 693800"/>
                <a:gd name="connsiteY784" fmla="*/ 580130 h 733296"/>
                <a:gd name="connsiteX785" fmla="*/ 412669 w 693800"/>
                <a:gd name="connsiteY785" fmla="*/ 577709 h 733296"/>
                <a:gd name="connsiteX786" fmla="*/ 402715 w 693800"/>
                <a:gd name="connsiteY786" fmla="*/ 572328 h 733296"/>
                <a:gd name="connsiteX787" fmla="*/ 401370 w 693800"/>
                <a:gd name="connsiteY787" fmla="*/ 572866 h 733296"/>
                <a:gd name="connsiteX788" fmla="*/ 401370 w 693800"/>
                <a:gd name="connsiteY788" fmla="*/ 574480 h 733296"/>
                <a:gd name="connsiteX789" fmla="*/ 405944 w 693800"/>
                <a:gd name="connsiteY789" fmla="*/ 577709 h 733296"/>
                <a:gd name="connsiteX790" fmla="*/ 416974 w 693800"/>
                <a:gd name="connsiteY790" fmla="*/ 587663 h 733296"/>
                <a:gd name="connsiteX791" fmla="*/ 423968 w 693800"/>
                <a:gd name="connsiteY791" fmla="*/ 598693 h 733296"/>
                <a:gd name="connsiteX792" fmla="*/ 427735 w 693800"/>
                <a:gd name="connsiteY792" fmla="*/ 603535 h 733296"/>
                <a:gd name="connsiteX793" fmla="*/ 412938 w 693800"/>
                <a:gd name="connsiteY793" fmla="*/ 607032 h 733296"/>
                <a:gd name="connsiteX794" fmla="*/ 409441 w 693800"/>
                <a:gd name="connsiteY794" fmla="*/ 603804 h 733296"/>
                <a:gd name="connsiteX795" fmla="*/ 394914 w 693800"/>
                <a:gd name="connsiteY795" fmla="*/ 594119 h 733296"/>
                <a:gd name="connsiteX796" fmla="*/ 380655 w 693800"/>
                <a:gd name="connsiteY796" fmla="*/ 587125 h 733296"/>
                <a:gd name="connsiteX797" fmla="*/ 376082 w 693800"/>
                <a:gd name="connsiteY797" fmla="*/ 584972 h 733296"/>
                <a:gd name="connsiteX798" fmla="*/ 360747 w 693800"/>
                <a:gd name="connsiteY798" fmla="*/ 581206 h 733296"/>
                <a:gd name="connsiteX799" fmla="*/ 351063 w 693800"/>
                <a:gd name="connsiteY799" fmla="*/ 580668 h 733296"/>
                <a:gd name="connsiteX800" fmla="*/ 324429 w 693800"/>
                <a:gd name="connsiteY800" fmla="*/ 580668 h 733296"/>
                <a:gd name="connsiteX801" fmla="*/ 316089 w 693800"/>
                <a:gd name="connsiteY801" fmla="*/ 578785 h 733296"/>
                <a:gd name="connsiteX802" fmla="*/ 292146 w 693800"/>
                <a:gd name="connsiteY802" fmla="*/ 571252 h 733296"/>
                <a:gd name="connsiteX803" fmla="*/ 287035 w 693800"/>
                <a:gd name="connsiteY803" fmla="*/ 570714 h 733296"/>
                <a:gd name="connsiteX804" fmla="*/ 261208 w 693800"/>
                <a:gd name="connsiteY804" fmla="*/ 565603 h 733296"/>
                <a:gd name="connsiteX805" fmla="*/ 233499 w 693800"/>
                <a:gd name="connsiteY805" fmla="*/ 549192 h 733296"/>
                <a:gd name="connsiteX806" fmla="*/ 221392 w 693800"/>
                <a:gd name="connsiteY806" fmla="*/ 535741 h 733296"/>
                <a:gd name="connsiteX807" fmla="*/ 216012 w 693800"/>
                <a:gd name="connsiteY807" fmla="*/ 527670 h 733296"/>
                <a:gd name="connsiteX808" fmla="*/ 214129 w 693800"/>
                <a:gd name="connsiteY808" fmla="*/ 526325 h 733296"/>
                <a:gd name="connsiteX809" fmla="*/ 213860 w 693800"/>
                <a:gd name="connsiteY809" fmla="*/ 528208 h 733296"/>
                <a:gd name="connsiteX810" fmla="*/ 214667 w 693800"/>
                <a:gd name="connsiteY810" fmla="*/ 530360 h 733296"/>
                <a:gd name="connsiteX811" fmla="*/ 228925 w 693800"/>
                <a:gd name="connsiteY811" fmla="*/ 548654 h 733296"/>
                <a:gd name="connsiteX812" fmla="*/ 232692 w 693800"/>
                <a:gd name="connsiteY812" fmla="*/ 551882 h 733296"/>
                <a:gd name="connsiteX813" fmla="*/ 242645 w 693800"/>
                <a:gd name="connsiteY813" fmla="*/ 558608 h 733296"/>
                <a:gd name="connsiteX814" fmla="*/ 257173 w 693800"/>
                <a:gd name="connsiteY814" fmla="*/ 566679 h 733296"/>
                <a:gd name="connsiteX815" fmla="*/ 287035 w 693800"/>
                <a:gd name="connsiteY815" fmla="*/ 574480 h 733296"/>
                <a:gd name="connsiteX816" fmla="*/ 292146 w 693800"/>
                <a:gd name="connsiteY816" fmla="*/ 575018 h 733296"/>
                <a:gd name="connsiteX817" fmla="*/ 305597 w 693800"/>
                <a:gd name="connsiteY817" fmla="*/ 579323 h 733296"/>
                <a:gd name="connsiteX818" fmla="*/ 299410 w 693800"/>
                <a:gd name="connsiteY818" fmla="*/ 580130 h 733296"/>
                <a:gd name="connsiteX819" fmla="*/ 288649 w 693800"/>
                <a:gd name="connsiteY819" fmla="*/ 581744 h 733296"/>
                <a:gd name="connsiteX820" fmla="*/ 279502 w 693800"/>
                <a:gd name="connsiteY820" fmla="*/ 583896 h 733296"/>
                <a:gd name="connsiteX821" fmla="*/ 270624 w 693800"/>
                <a:gd name="connsiteY821" fmla="*/ 582551 h 733296"/>
                <a:gd name="connsiteX822" fmla="*/ 253675 w 693800"/>
                <a:gd name="connsiteY822" fmla="*/ 582551 h 733296"/>
                <a:gd name="connsiteX823" fmla="*/ 246950 w 693800"/>
                <a:gd name="connsiteY823" fmla="*/ 583627 h 733296"/>
                <a:gd name="connsiteX824" fmla="*/ 234844 w 693800"/>
                <a:gd name="connsiteY824" fmla="*/ 581206 h 733296"/>
                <a:gd name="connsiteX825" fmla="*/ 213860 w 693800"/>
                <a:gd name="connsiteY825" fmla="*/ 570983 h 733296"/>
                <a:gd name="connsiteX826" fmla="*/ 211169 w 693800"/>
                <a:gd name="connsiteY826" fmla="*/ 570176 h 733296"/>
                <a:gd name="connsiteX827" fmla="*/ 211707 w 693800"/>
                <a:gd name="connsiteY827" fmla="*/ 572597 h 733296"/>
                <a:gd name="connsiteX828" fmla="*/ 214398 w 693800"/>
                <a:gd name="connsiteY828" fmla="*/ 574480 h 733296"/>
                <a:gd name="connsiteX829" fmla="*/ 236996 w 693800"/>
                <a:gd name="connsiteY829" fmla="*/ 585241 h 733296"/>
                <a:gd name="connsiteX830" fmla="*/ 246412 w 693800"/>
                <a:gd name="connsiteY830" fmla="*/ 586586 h 733296"/>
                <a:gd name="connsiteX831" fmla="*/ 256904 w 693800"/>
                <a:gd name="connsiteY831" fmla="*/ 584703 h 733296"/>
                <a:gd name="connsiteX832" fmla="*/ 265782 w 693800"/>
                <a:gd name="connsiteY832" fmla="*/ 584434 h 733296"/>
                <a:gd name="connsiteX833" fmla="*/ 277081 w 693800"/>
                <a:gd name="connsiteY833" fmla="*/ 586317 h 733296"/>
                <a:gd name="connsiteX834" fmla="*/ 290801 w 693800"/>
                <a:gd name="connsiteY834" fmla="*/ 583896 h 733296"/>
                <a:gd name="connsiteX835" fmla="*/ 296720 w 693800"/>
                <a:gd name="connsiteY835" fmla="*/ 583089 h 733296"/>
                <a:gd name="connsiteX836" fmla="*/ 302369 w 693800"/>
                <a:gd name="connsiteY836" fmla="*/ 583627 h 733296"/>
                <a:gd name="connsiteX837" fmla="*/ 327926 w 693800"/>
                <a:gd name="connsiteY837" fmla="*/ 584703 h 733296"/>
                <a:gd name="connsiteX838" fmla="*/ 352139 w 693800"/>
                <a:gd name="connsiteY838" fmla="*/ 586586 h 733296"/>
                <a:gd name="connsiteX839" fmla="*/ 379848 w 693800"/>
                <a:gd name="connsiteY839" fmla="*/ 591967 h 733296"/>
                <a:gd name="connsiteX840" fmla="*/ 393838 w 693800"/>
                <a:gd name="connsiteY840" fmla="*/ 599231 h 733296"/>
                <a:gd name="connsiteX841" fmla="*/ 403254 w 693800"/>
                <a:gd name="connsiteY841" fmla="*/ 609185 h 733296"/>
                <a:gd name="connsiteX842" fmla="*/ 401101 w 693800"/>
                <a:gd name="connsiteY842" fmla="*/ 611068 h 733296"/>
                <a:gd name="connsiteX843" fmla="*/ 397873 w 693800"/>
                <a:gd name="connsiteY843" fmla="*/ 612144 h 733296"/>
                <a:gd name="connsiteX844" fmla="*/ 362631 w 693800"/>
                <a:gd name="connsiteY844" fmla="*/ 622636 h 733296"/>
                <a:gd name="connsiteX845" fmla="*/ 361824 w 693800"/>
                <a:gd name="connsiteY845" fmla="*/ 622636 h 733296"/>
                <a:gd name="connsiteX846" fmla="*/ 354829 w 693800"/>
                <a:gd name="connsiteY846" fmla="*/ 617255 h 733296"/>
                <a:gd name="connsiteX847" fmla="*/ 343799 w 693800"/>
                <a:gd name="connsiteY847" fmla="*/ 611875 h 733296"/>
                <a:gd name="connsiteX848" fmla="*/ 323353 w 693800"/>
                <a:gd name="connsiteY848" fmla="*/ 610261 h 733296"/>
                <a:gd name="connsiteX849" fmla="*/ 312054 w 693800"/>
                <a:gd name="connsiteY849" fmla="*/ 608916 h 733296"/>
                <a:gd name="connsiteX850" fmla="*/ 306404 w 693800"/>
                <a:gd name="connsiteY850" fmla="*/ 607839 h 733296"/>
                <a:gd name="connsiteX851" fmla="*/ 298065 w 693800"/>
                <a:gd name="connsiteY851" fmla="*/ 607032 h 733296"/>
                <a:gd name="connsiteX852" fmla="*/ 295643 w 693800"/>
                <a:gd name="connsiteY852" fmla="*/ 607032 h 733296"/>
                <a:gd name="connsiteX853" fmla="*/ 296989 w 693800"/>
                <a:gd name="connsiteY853" fmla="*/ 608378 h 733296"/>
                <a:gd name="connsiteX854" fmla="*/ 302369 w 693800"/>
                <a:gd name="connsiteY854" fmla="*/ 609992 h 733296"/>
                <a:gd name="connsiteX855" fmla="*/ 323084 w 693800"/>
                <a:gd name="connsiteY855" fmla="*/ 612413 h 733296"/>
                <a:gd name="connsiteX856" fmla="*/ 341647 w 693800"/>
                <a:gd name="connsiteY856" fmla="*/ 614296 h 733296"/>
                <a:gd name="connsiteX857" fmla="*/ 355367 w 693800"/>
                <a:gd name="connsiteY857" fmla="*/ 622636 h 733296"/>
                <a:gd name="connsiteX858" fmla="*/ 354291 w 693800"/>
                <a:gd name="connsiteY858" fmla="*/ 623443 h 733296"/>
                <a:gd name="connsiteX859" fmla="*/ 326581 w 693800"/>
                <a:gd name="connsiteY859" fmla="*/ 622636 h 733296"/>
                <a:gd name="connsiteX860" fmla="*/ 320394 w 693800"/>
                <a:gd name="connsiteY860" fmla="*/ 621560 h 733296"/>
                <a:gd name="connsiteX861" fmla="*/ 308826 w 693800"/>
                <a:gd name="connsiteY861" fmla="*/ 618600 h 733296"/>
                <a:gd name="connsiteX862" fmla="*/ 294567 w 693800"/>
                <a:gd name="connsiteY862" fmla="*/ 615103 h 733296"/>
                <a:gd name="connsiteX863" fmla="*/ 289725 w 693800"/>
                <a:gd name="connsiteY863" fmla="*/ 613758 h 733296"/>
                <a:gd name="connsiteX864" fmla="*/ 275197 w 693800"/>
                <a:gd name="connsiteY864" fmla="*/ 608916 h 733296"/>
                <a:gd name="connsiteX865" fmla="*/ 261208 w 693800"/>
                <a:gd name="connsiteY865" fmla="*/ 606763 h 733296"/>
                <a:gd name="connsiteX866" fmla="*/ 271700 w 693800"/>
                <a:gd name="connsiteY866" fmla="*/ 613489 h 733296"/>
                <a:gd name="connsiteX867" fmla="*/ 251254 w 693800"/>
                <a:gd name="connsiteY867" fmla="*/ 609992 h 733296"/>
                <a:gd name="connsiteX868" fmla="*/ 258518 w 693800"/>
                <a:gd name="connsiteY868" fmla="*/ 609454 h 733296"/>
                <a:gd name="connsiteX869" fmla="*/ 271700 w 693800"/>
                <a:gd name="connsiteY869" fmla="*/ 613489 h 733296"/>
                <a:gd name="connsiteX870" fmla="*/ 160055 w 693800"/>
                <a:gd name="connsiteY870" fmla="*/ 541659 h 733296"/>
                <a:gd name="connsiteX871" fmla="*/ 146334 w 693800"/>
                <a:gd name="connsiteY871" fmla="*/ 526325 h 733296"/>
                <a:gd name="connsiteX872" fmla="*/ 137995 w 693800"/>
                <a:gd name="connsiteY872" fmla="*/ 514219 h 733296"/>
                <a:gd name="connsiteX873" fmla="*/ 131269 w 693800"/>
                <a:gd name="connsiteY873" fmla="*/ 500498 h 733296"/>
                <a:gd name="connsiteX874" fmla="*/ 112437 w 693800"/>
                <a:gd name="connsiteY874" fmla="*/ 446962 h 733296"/>
                <a:gd name="connsiteX875" fmla="*/ 110823 w 693800"/>
                <a:gd name="connsiteY875" fmla="*/ 439161 h 733296"/>
                <a:gd name="connsiteX876" fmla="*/ 110823 w 693800"/>
                <a:gd name="connsiteY876" fmla="*/ 430821 h 733296"/>
                <a:gd name="connsiteX877" fmla="*/ 113244 w 693800"/>
                <a:gd name="connsiteY877" fmla="*/ 434587 h 733296"/>
                <a:gd name="connsiteX878" fmla="*/ 115934 w 693800"/>
                <a:gd name="connsiteY878" fmla="*/ 438354 h 733296"/>
                <a:gd name="connsiteX879" fmla="*/ 119970 w 693800"/>
                <a:gd name="connsiteY879" fmla="*/ 447769 h 733296"/>
                <a:gd name="connsiteX880" fmla="*/ 122660 w 693800"/>
                <a:gd name="connsiteY880" fmla="*/ 463373 h 733296"/>
                <a:gd name="connsiteX881" fmla="*/ 132614 w 693800"/>
                <a:gd name="connsiteY881" fmla="*/ 490006 h 733296"/>
                <a:gd name="connsiteX882" fmla="*/ 137995 w 693800"/>
                <a:gd name="connsiteY882" fmla="*/ 498615 h 733296"/>
                <a:gd name="connsiteX883" fmla="*/ 148487 w 693800"/>
                <a:gd name="connsiteY883" fmla="*/ 514757 h 733296"/>
                <a:gd name="connsiteX884" fmla="*/ 153867 w 693800"/>
                <a:gd name="connsiteY884" fmla="*/ 520406 h 733296"/>
                <a:gd name="connsiteX885" fmla="*/ 164897 w 693800"/>
                <a:gd name="connsiteY885" fmla="*/ 528477 h 733296"/>
                <a:gd name="connsiteX886" fmla="*/ 160055 w 693800"/>
                <a:gd name="connsiteY886" fmla="*/ 541659 h 733296"/>
                <a:gd name="connsiteX887" fmla="*/ 183191 w 693800"/>
                <a:gd name="connsiteY887" fmla="*/ 566141 h 733296"/>
                <a:gd name="connsiteX888" fmla="*/ 171892 w 693800"/>
                <a:gd name="connsiteY888" fmla="*/ 556994 h 733296"/>
                <a:gd name="connsiteX889" fmla="*/ 172161 w 693800"/>
                <a:gd name="connsiteY889" fmla="*/ 556725 h 733296"/>
                <a:gd name="connsiteX890" fmla="*/ 172699 w 693800"/>
                <a:gd name="connsiteY890" fmla="*/ 556994 h 733296"/>
                <a:gd name="connsiteX891" fmla="*/ 183191 w 693800"/>
                <a:gd name="connsiteY891" fmla="*/ 566141 h 733296"/>
                <a:gd name="connsiteX892" fmla="*/ 119970 w 693800"/>
                <a:gd name="connsiteY892" fmla="*/ 385087 h 733296"/>
                <a:gd name="connsiteX893" fmla="*/ 123736 w 693800"/>
                <a:gd name="connsiteY893" fmla="*/ 392619 h 733296"/>
                <a:gd name="connsiteX894" fmla="*/ 124005 w 693800"/>
                <a:gd name="connsiteY894" fmla="*/ 413603 h 733296"/>
                <a:gd name="connsiteX895" fmla="*/ 121315 w 693800"/>
                <a:gd name="connsiteY895" fmla="*/ 428131 h 733296"/>
                <a:gd name="connsiteX896" fmla="*/ 120508 w 693800"/>
                <a:gd name="connsiteY896" fmla="*/ 433780 h 733296"/>
                <a:gd name="connsiteX897" fmla="*/ 119701 w 693800"/>
                <a:gd name="connsiteY897" fmla="*/ 437008 h 733296"/>
                <a:gd name="connsiteX898" fmla="*/ 116742 w 693800"/>
                <a:gd name="connsiteY898" fmla="*/ 433780 h 733296"/>
                <a:gd name="connsiteX899" fmla="*/ 112706 w 693800"/>
                <a:gd name="connsiteY899" fmla="*/ 424364 h 733296"/>
                <a:gd name="connsiteX900" fmla="*/ 109209 w 693800"/>
                <a:gd name="connsiteY900" fmla="*/ 398538 h 733296"/>
                <a:gd name="connsiteX901" fmla="*/ 111899 w 693800"/>
                <a:gd name="connsiteY901" fmla="*/ 364103 h 733296"/>
                <a:gd name="connsiteX902" fmla="*/ 113782 w 693800"/>
                <a:gd name="connsiteY902" fmla="*/ 344195 h 733296"/>
                <a:gd name="connsiteX903" fmla="*/ 119970 w 693800"/>
                <a:gd name="connsiteY903" fmla="*/ 351996 h 733296"/>
                <a:gd name="connsiteX904" fmla="*/ 118894 w 693800"/>
                <a:gd name="connsiteY904" fmla="*/ 371635 h 733296"/>
                <a:gd name="connsiteX905" fmla="*/ 117818 w 693800"/>
                <a:gd name="connsiteY905" fmla="*/ 379437 h 733296"/>
                <a:gd name="connsiteX906" fmla="*/ 119970 w 693800"/>
                <a:gd name="connsiteY906" fmla="*/ 385087 h 733296"/>
                <a:gd name="connsiteX907" fmla="*/ 125350 w 693800"/>
                <a:gd name="connsiteY907" fmla="*/ 425978 h 733296"/>
                <a:gd name="connsiteX908" fmla="*/ 127503 w 693800"/>
                <a:gd name="connsiteY908" fmla="*/ 392619 h 733296"/>
                <a:gd name="connsiteX909" fmla="*/ 123198 w 693800"/>
                <a:gd name="connsiteY909" fmla="*/ 382396 h 733296"/>
                <a:gd name="connsiteX910" fmla="*/ 121584 w 693800"/>
                <a:gd name="connsiteY910" fmla="*/ 376747 h 733296"/>
                <a:gd name="connsiteX911" fmla="*/ 122122 w 693800"/>
                <a:gd name="connsiteY911" fmla="*/ 374057 h 733296"/>
                <a:gd name="connsiteX912" fmla="*/ 122929 w 693800"/>
                <a:gd name="connsiteY912" fmla="*/ 347692 h 733296"/>
                <a:gd name="connsiteX913" fmla="*/ 122929 w 693800"/>
                <a:gd name="connsiteY913" fmla="*/ 346078 h 733296"/>
                <a:gd name="connsiteX914" fmla="*/ 135842 w 693800"/>
                <a:gd name="connsiteY914" fmla="*/ 354149 h 733296"/>
                <a:gd name="connsiteX915" fmla="*/ 151446 w 693800"/>
                <a:gd name="connsiteY915" fmla="*/ 361950 h 733296"/>
                <a:gd name="connsiteX916" fmla="*/ 160862 w 693800"/>
                <a:gd name="connsiteY916" fmla="*/ 365717 h 733296"/>
                <a:gd name="connsiteX917" fmla="*/ 165166 w 693800"/>
                <a:gd name="connsiteY917" fmla="*/ 370021 h 733296"/>
                <a:gd name="connsiteX918" fmla="*/ 175389 w 693800"/>
                <a:gd name="connsiteY918" fmla="*/ 378899 h 733296"/>
                <a:gd name="connsiteX919" fmla="*/ 190724 w 693800"/>
                <a:gd name="connsiteY919" fmla="*/ 391812 h 733296"/>
                <a:gd name="connsiteX920" fmla="*/ 206058 w 693800"/>
                <a:gd name="connsiteY920" fmla="*/ 416024 h 733296"/>
                <a:gd name="connsiteX921" fmla="*/ 216281 w 693800"/>
                <a:gd name="connsiteY921" fmla="*/ 428131 h 733296"/>
                <a:gd name="connsiteX922" fmla="*/ 229194 w 693800"/>
                <a:gd name="connsiteY922" fmla="*/ 440237 h 733296"/>
                <a:gd name="connsiteX923" fmla="*/ 243991 w 693800"/>
                <a:gd name="connsiteY923" fmla="*/ 452612 h 733296"/>
                <a:gd name="connsiteX924" fmla="*/ 254483 w 693800"/>
                <a:gd name="connsiteY924" fmla="*/ 460414 h 733296"/>
                <a:gd name="connsiteX925" fmla="*/ 260939 w 693800"/>
                <a:gd name="connsiteY925" fmla="*/ 462297 h 733296"/>
                <a:gd name="connsiteX926" fmla="*/ 267665 w 693800"/>
                <a:gd name="connsiteY926" fmla="*/ 462028 h 733296"/>
                <a:gd name="connsiteX927" fmla="*/ 270355 w 693800"/>
                <a:gd name="connsiteY927" fmla="*/ 462835 h 733296"/>
                <a:gd name="connsiteX928" fmla="*/ 273852 w 693800"/>
                <a:gd name="connsiteY928" fmla="*/ 465256 h 733296"/>
                <a:gd name="connsiteX929" fmla="*/ 275467 w 693800"/>
                <a:gd name="connsiteY929" fmla="*/ 464987 h 733296"/>
                <a:gd name="connsiteX930" fmla="*/ 275467 w 693800"/>
                <a:gd name="connsiteY930" fmla="*/ 464718 h 733296"/>
                <a:gd name="connsiteX931" fmla="*/ 274928 w 693800"/>
                <a:gd name="connsiteY931" fmla="*/ 463373 h 733296"/>
                <a:gd name="connsiteX932" fmla="*/ 272507 w 693800"/>
                <a:gd name="connsiteY932" fmla="*/ 461221 h 733296"/>
                <a:gd name="connsiteX933" fmla="*/ 272238 w 693800"/>
                <a:gd name="connsiteY933" fmla="*/ 460952 h 733296"/>
                <a:gd name="connsiteX934" fmla="*/ 265244 w 693800"/>
                <a:gd name="connsiteY934" fmla="*/ 455571 h 733296"/>
                <a:gd name="connsiteX935" fmla="*/ 258249 w 693800"/>
                <a:gd name="connsiteY935" fmla="*/ 451267 h 733296"/>
                <a:gd name="connsiteX936" fmla="*/ 256635 w 693800"/>
                <a:gd name="connsiteY936" fmla="*/ 450729 h 733296"/>
                <a:gd name="connsiteX937" fmla="*/ 253944 w 693800"/>
                <a:gd name="connsiteY937" fmla="*/ 450191 h 733296"/>
                <a:gd name="connsiteX938" fmla="*/ 253137 w 693800"/>
                <a:gd name="connsiteY938" fmla="*/ 451536 h 733296"/>
                <a:gd name="connsiteX939" fmla="*/ 258787 w 693800"/>
                <a:gd name="connsiteY939" fmla="*/ 455571 h 733296"/>
                <a:gd name="connsiteX940" fmla="*/ 258787 w 693800"/>
                <a:gd name="connsiteY940" fmla="*/ 455571 h 733296"/>
                <a:gd name="connsiteX941" fmla="*/ 261477 w 693800"/>
                <a:gd name="connsiteY941" fmla="*/ 458261 h 733296"/>
                <a:gd name="connsiteX942" fmla="*/ 255290 w 693800"/>
                <a:gd name="connsiteY942" fmla="*/ 457992 h 733296"/>
                <a:gd name="connsiteX943" fmla="*/ 244260 w 693800"/>
                <a:gd name="connsiteY943" fmla="*/ 450191 h 733296"/>
                <a:gd name="connsiteX944" fmla="*/ 226773 w 693800"/>
                <a:gd name="connsiteY944" fmla="*/ 435663 h 733296"/>
                <a:gd name="connsiteX945" fmla="*/ 209286 w 693800"/>
                <a:gd name="connsiteY945" fmla="*/ 416832 h 733296"/>
                <a:gd name="connsiteX946" fmla="*/ 210900 w 693800"/>
                <a:gd name="connsiteY946" fmla="*/ 416562 h 733296"/>
                <a:gd name="connsiteX947" fmla="*/ 229194 w 693800"/>
                <a:gd name="connsiteY947" fmla="*/ 434318 h 733296"/>
                <a:gd name="connsiteX948" fmla="*/ 233499 w 693800"/>
                <a:gd name="connsiteY948" fmla="*/ 438084 h 733296"/>
                <a:gd name="connsiteX949" fmla="*/ 236189 w 693800"/>
                <a:gd name="connsiteY949" fmla="*/ 438084 h 733296"/>
                <a:gd name="connsiteX950" fmla="*/ 229194 w 693800"/>
                <a:gd name="connsiteY950" fmla="*/ 429745 h 733296"/>
                <a:gd name="connsiteX951" fmla="*/ 215474 w 693800"/>
                <a:gd name="connsiteY951" fmla="*/ 416294 h 733296"/>
                <a:gd name="connsiteX952" fmla="*/ 205251 w 693800"/>
                <a:gd name="connsiteY952" fmla="*/ 403649 h 733296"/>
                <a:gd name="connsiteX953" fmla="*/ 200408 w 693800"/>
                <a:gd name="connsiteY953" fmla="*/ 395309 h 733296"/>
                <a:gd name="connsiteX954" fmla="*/ 195835 w 693800"/>
                <a:gd name="connsiteY954" fmla="*/ 381589 h 733296"/>
                <a:gd name="connsiteX955" fmla="*/ 197449 w 693800"/>
                <a:gd name="connsiteY955" fmla="*/ 381051 h 733296"/>
                <a:gd name="connsiteX956" fmla="*/ 214667 w 693800"/>
                <a:gd name="connsiteY956" fmla="*/ 381320 h 733296"/>
                <a:gd name="connsiteX957" fmla="*/ 217357 w 693800"/>
                <a:gd name="connsiteY957" fmla="*/ 380244 h 733296"/>
                <a:gd name="connsiteX958" fmla="*/ 223814 w 693800"/>
                <a:gd name="connsiteY958" fmla="*/ 378899 h 733296"/>
                <a:gd name="connsiteX959" fmla="*/ 222199 w 693800"/>
                <a:gd name="connsiteY959" fmla="*/ 378630 h 733296"/>
                <a:gd name="connsiteX960" fmla="*/ 200677 w 693800"/>
                <a:gd name="connsiteY960" fmla="*/ 378092 h 733296"/>
                <a:gd name="connsiteX961" fmla="*/ 185612 w 693800"/>
                <a:gd name="connsiteY961" fmla="*/ 374057 h 733296"/>
                <a:gd name="connsiteX962" fmla="*/ 181577 w 693800"/>
                <a:gd name="connsiteY962" fmla="*/ 372173 h 733296"/>
                <a:gd name="connsiteX963" fmla="*/ 177003 w 693800"/>
                <a:gd name="connsiteY963" fmla="*/ 374864 h 733296"/>
                <a:gd name="connsiteX964" fmla="*/ 176465 w 693800"/>
                <a:gd name="connsiteY964" fmla="*/ 375940 h 733296"/>
                <a:gd name="connsiteX965" fmla="*/ 168663 w 693800"/>
                <a:gd name="connsiteY965" fmla="*/ 371366 h 733296"/>
                <a:gd name="connsiteX966" fmla="*/ 164897 w 693800"/>
                <a:gd name="connsiteY966" fmla="*/ 364641 h 733296"/>
                <a:gd name="connsiteX967" fmla="*/ 167049 w 693800"/>
                <a:gd name="connsiteY967" fmla="*/ 364641 h 733296"/>
                <a:gd name="connsiteX968" fmla="*/ 178886 w 693800"/>
                <a:gd name="connsiteY968" fmla="*/ 368676 h 733296"/>
                <a:gd name="connsiteX969" fmla="*/ 186150 w 693800"/>
                <a:gd name="connsiteY969" fmla="*/ 371635 h 733296"/>
                <a:gd name="connsiteX970" fmla="*/ 196104 w 693800"/>
                <a:gd name="connsiteY970" fmla="*/ 374057 h 733296"/>
                <a:gd name="connsiteX971" fmla="*/ 203906 w 693800"/>
                <a:gd name="connsiteY971" fmla="*/ 374326 h 733296"/>
                <a:gd name="connsiteX972" fmla="*/ 213322 w 693800"/>
                <a:gd name="connsiteY972" fmla="*/ 368676 h 733296"/>
                <a:gd name="connsiteX973" fmla="*/ 212784 w 693800"/>
                <a:gd name="connsiteY973" fmla="*/ 368676 h 733296"/>
                <a:gd name="connsiteX974" fmla="*/ 210093 w 693800"/>
                <a:gd name="connsiteY974" fmla="*/ 367869 h 733296"/>
                <a:gd name="connsiteX975" fmla="*/ 204713 w 693800"/>
                <a:gd name="connsiteY975" fmla="*/ 370828 h 733296"/>
                <a:gd name="connsiteX976" fmla="*/ 195566 w 693800"/>
                <a:gd name="connsiteY976" fmla="*/ 370828 h 733296"/>
                <a:gd name="connsiteX977" fmla="*/ 181039 w 693800"/>
                <a:gd name="connsiteY977" fmla="*/ 366524 h 733296"/>
                <a:gd name="connsiteX978" fmla="*/ 165973 w 693800"/>
                <a:gd name="connsiteY978" fmla="*/ 361412 h 733296"/>
                <a:gd name="connsiteX979" fmla="*/ 158171 w 693800"/>
                <a:gd name="connsiteY979" fmla="*/ 357915 h 733296"/>
                <a:gd name="connsiteX980" fmla="*/ 142030 w 693800"/>
                <a:gd name="connsiteY980" fmla="*/ 342312 h 733296"/>
                <a:gd name="connsiteX981" fmla="*/ 142299 w 693800"/>
                <a:gd name="connsiteY981" fmla="*/ 340966 h 733296"/>
                <a:gd name="connsiteX982" fmla="*/ 149294 w 693800"/>
                <a:gd name="connsiteY982" fmla="*/ 329936 h 733296"/>
                <a:gd name="connsiteX983" fmla="*/ 161131 w 693800"/>
                <a:gd name="connsiteY983" fmla="*/ 313257 h 733296"/>
                <a:gd name="connsiteX984" fmla="*/ 164359 w 693800"/>
                <a:gd name="connsiteY984" fmla="*/ 309221 h 733296"/>
                <a:gd name="connsiteX985" fmla="*/ 175927 w 693800"/>
                <a:gd name="connsiteY985" fmla="*/ 298460 h 733296"/>
                <a:gd name="connsiteX986" fmla="*/ 190724 w 693800"/>
                <a:gd name="connsiteY986" fmla="*/ 287968 h 733296"/>
                <a:gd name="connsiteX987" fmla="*/ 202292 w 693800"/>
                <a:gd name="connsiteY987" fmla="*/ 280974 h 733296"/>
                <a:gd name="connsiteX988" fmla="*/ 216819 w 693800"/>
                <a:gd name="connsiteY988" fmla="*/ 272096 h 733296"/>
                <a:gd name="connsiteX989" fmla="*/ 223007 w 693800"/>
                <a:gd name="connsiteY989" fmla="*/ 269406 h 733296"/>
                <a:gd name="connsiteX990" fmla="*/ 234306 w 693800"/>
                <a:gd name="connsiteY990" fmla="*/ 263756 h 733296"/>
                <a:gd name="connsiteX991" fmla="*/ 238879 w 693800"/>
                <a:gd name="connsiteY991" fmla="*/ 260528 h 733296"/>
                <a:gd name="connsiteX992" fmla="*/ 240493 w 693800"/>
                <a:gd name="connsiteY992" fmla="*/ 259183 h 733296"/>
                <a:gd name="connsiteX993" fmla="*/ 237265 w 693800"/>
                <a:gd name="connsiteY993" fmla="*/ 258107 h 733296"/>
                <a:gd name="connsiteX994" fmla="*/ 230808 w 693800"/>
                <a:gd name="connsiteY994" fmla="*/ 262411 h 733296"/>
                <a:gd name="connsiteX995" fmla="*/ 225697 w 693800"/>
                <a:gd name="connsiteY995" fmla="*/ 265639 h 733296"/>
                <a:gd name="connsiteX996" fmla="*/ 220316 w 693800"/>
                <a:gd name="connsiteY996" fmla="*/ 267523 h 733296"/>
                <a:gd name="connsiteX997" fmla="*/ 214129 w 693800"/>
                <a:gd name="connsiteY997" fmla="*/ 271289 h 733296"/>
                <a:gd name="connsiteX998" fmla="*/ 203099 w 693800"/>
                <a:gd name="connsiteY998" fmla="*/ 278015 h 733296"/>
                <a:gd name="connsiteX999" fmla="*/ 185881 w 693800"/>
                <a:gd name="connsiteY999" fmla="*/ 288506 h 733296"/>
                <a:gd name="connsiteX1000" fmla="*/ 176196 w 693800"/>
                <a:gd name="connsiteY1000" fmla="*/ 295232 h 733296"/>
                <a:gd name="connsiteX1001" fmla="*/ 163014 w 693800"/>
                <a:gd name="connsiteY1001" fmla="*/ 306531 h 733296"/>
                <a:gd name="connsiteX1002" fmla="*/ 153598 w 693800"/>
                <a:gd name="connsiteY1002" fmla="*/ 317830 h 733296"/>
                <a:gd name="connsiteX1003" fmla="*/ 146334 w 693800"/>
                <a:gd name="connsiteY1003" fmla="*/ 328860 h 733296"/>
                <a:gd name="connsiteX1004" fmla="*/ 140147 w 693800"/>
                <a:gd name="connsiteY1004" fmla="*/ 338276 h 733296"/>
                <a:gd name="connsiteX1005" fmla="*/ 140685 w 693800"/>
                <a:gd name="connsiteY1005" fmla="*/ 344195 h 733296"/>
                <a:gd name="connsiteX1006" fmla="*/ 153598 w 693800"/>
                <a:gd name="connsiteY1006" fmla="*/ 357646 h 733296"/>
                <a:gd name="connsiteX1007" fmla="*/ 154405 w 693800"/>
                <a:gd name="connsiteY1007" fmla="*/ 358991 h 733296"/>
                <a:gd name="connsiteX1008" fmla="*/ 152253 w 693800"/>
                <a:gd name="connsiteY1008" fmla="*/ 358722 h 733296"/>
                <a:gd name="connsiteX1009" fmla="*/ 136111 w 693800"/>
                <a:gd name="connsiteY1009" fmla="*/ 350382 h 733296"/>
                <a:gd name="connsiteX1010" fmla="*/ 129655 w 693800"/>
                <a:gd name="connsiteY1010" fmla="*/ 346078 h 733296"/>
                <a:gd name="connsiteX1011" fmla="*/ 122929 w 693800"/>
                <a:gd name="connsiteY1011" fmla="*/ 340966 h 733296"/>
                <a:gd name="connsiteX1012" fmla="*/ 118625 w 693800"/>
                <a:gd name="connsiteY1012" fmla="*/ 331282 h 733296"/>
                <a:gd name="connsiteX1013" fmla="*/ 121315 w 693800"/>
                <a:gd name="connsiteY1013" fmla="*/ 325901 h 733296"/>
                <a:gd name="connsiteX1014" fmla="*/ 132614 w 693800"/>
                <a:gd name="connsiteY1014" fmla="*/ 316485 h 733296"/>
                <a:gd name="connsiteX1015" fmla="*/ 135304 w 693800"/>
                <a:gd name="connsiteY1015" fmla="*/ 312181 h 733296"/>
                <a:gd name="connsiteX1016" fmla="*/ 140954 w 693800"/>
                <a:gd name="connsiteY1016" fmla="*/ 296577 h 733296"/>
                <a:gd name="connsiteX1017" fmla="*/ 143375 w 693800"/>
                <a:gd name="connsiteY1017" fmla="*/ 282588 h 733296"/>
                <a:gd name="connsiteX1018" fmla="*/ 148756 w 693800"/>
                <a:gd name="connsiteY1018" fmla="*/ 275593 h 733296"/>
                <a:gd name="connsiteX1019" fmla="*/ 150908 w 693800"/>
                <a:gd name="connsiteY1019" fmla="*/ 274786 h 733296"/>
                <a:gd name="connsiteX1020" fmla="*/ 158171 w 693800"/>
                <a:gd name="connsiteY1020" fmla="*/ 270482 h 733296"/>
                <a:gd name="connsiteX1021" fmla="*/ 166780 w 693800"/>
                <a:gd name="connsiteY1021" fmla="*/ 265370 h 733296"/>
                <a:gd name="connsiteX1022" fmla="*/ 176196 w 693800"/>
                <a:gd name="connsiteY1022" fmla="*/ 261604 h 733296"/>
                <a:gd name="connsiteX1023" fmla="*/ 183998 w 693800"/>
                <a:gd name="connsiteY1023" fmla="*/ 259990 h 733296"/>
                <a:gd name="connsiteX1024" fmla="*/ 196104 w 693800"/>
                <a:gd name="connsiteY1024" fmla="*/ 257569 h 733296"/>
                <a:gd name="connsiteX1025" fmla="*/ 211707 w 693800"/>
                <a:gd name="connsiteY1025" fmla="*/ 252188 h 733296"/>
                <a:gd name="connsiteX1026" fmla="*/ 228118 w 693800"/>
                <a:gd name="connsiteY1026" fmla="*/ 242234 h 733296"/>
                <a:gd name="connsiteX1027" fmla="*/ 238879 w 693800"/>
                <a:gd name="connsiteY1027" fmla="*/ 235778 h 733296"/>
                <a:gd name="connsiteX1028" fmla="*/ 263629 w 693800"/>
                <a:gd name="connsiteY1028" fmla="*/ 221788 h 733296"/>
                <a:gd name="connsiteX1029" fmla="*/ 276005 w 693800"/>
                <a:gd name="connsiteY1029" fmla="*/ 214794 h 733296"/>
                <a:gd name="connsiteX1030" fmla="*/ 298603 w 693800"/>
                <a:gd name="connsiteY1030" fmla="*/ 209951 h 733296"/>
                <a:gd name="connsiteX1031" fmla="*/ 304252 w 693800"/>
                <a:gd name="connsiteY1031" fmla="*/ 209682 h 733296"/>
                <a:gd name="connsiteX1032" fmla="*/ 318780 w 693800"/>
                <a:gd name="connsiteY1032" fmla="*/ 212103 h 733296"/>
                <a:gd name="connsiteX1033" fmla="*/ 327657 w 693800"/>
                <a:gd name="connsiteY1033" fmla="*/ 214256 h 733296"/>
                <a:gd name="connsiteX1034" fmla="*/ 339764 w 693800"/>
                <a:gd name="connsiteY1034" fmla="*/ 216677 h 733296"/>
                <a:gd name="connsiteX1035" fmla="*/ 364245 w 693800"/>
                <a:gd name="connsiteY1035" fmla="*/ 221250 h 733296"/>
                <a:gd name="connsiteX1036" fmla="*/ 376889 w 693800"/>
                <a:gd name="connsiteY1036" fmla="*/ 223402 h 733296"/>
                <a:gd name="connsiteX1037" fmla="*/ 377427 w 693800"/>
                <a:gd name="connsiteY1037" fmla="*/ 224748 h 733296"/>
                <a:gd name="connsiteX1038" fmla="*/ 380924 w 693800"/>
                <a:gd name="connsiteY1038" fmla="*/ 238199 h 733296"/>
                <a:gd name="connsiteX1039" fmla="*/ 387919 w 693800"/>
                <a:gd name="connsiteY1039" fmla="*/ 249229 h 733296"/>
                <a:gd name="connsiteX1040" fmla="*/ 390071 w 693800"/>
                <a:gd name="connsiteY1040" fmla="*/ 256761 h 733296"/>
                <a:gd name="connsiteX1041" fmla="*/ 388457 w 693800"/>
                <a:gd name="connsiteY1041" fmla="*/ 268330 h 733296"/>
                <a:gd name="connsiteX1042" fmla="*/ 387112 w 693800"/>
                <a:gd name="connsiteY1042" fmla="*/ 274517 h 733296"/>
                <a:gd name="connsiteX1043" fmla="*/ 387381 w 693800"/>
                <a:gd name="connsiteY1043" fmla="*/ 279091 h 733296"/>
                <a:gd name="connsiteX1044" fmla="*/ 393031 w 693800"/>
                <a:gd name="connsiteY1044" fmla="*/ 298729 h 733296"/>
                <a:gd name="connsiteX1045" fmla="*/ 395721 w 693800"/>
                <a:gd name="connsiteY1045" fmla="*/ 306262 h 733296"/>
                <a:gd name="connsiteX1046" fmla="*/ 399756 w 693800"/>
                <a:gd name="connsiteY1046" fmla="*/ 324018 h 733296"/>
                <a:gd name="connsiteX1047" fmla="*/ 398142 w 693800"/>
                <a:gd name="connsiteY1047" fmla="*/ 328053 h 733296"/>
                <a:gd name="connsiteX1048" fmla="*/ 391147 w 693800"/>
                <a:gd name="connsiteY1048" fmla="*/ 337469 h 733296"/>
                <a:gd name="connsiteX1049" fmla="*/ 389802 w 693800"/>
                <a:gd name="connsiteY1049" fmla="*/ 345002 h 733296"/>
                <a:gd name="connsiteX1050" fmla="*/ 394107 w 693800"/>
                <a:gd name="connsiteY1050" fmla="*/ 364372 h 733296"/>
                <a:gd name="connsiteX1051" fmla="*/ 394376 w 693800"/>
                <a:gd name="connsiteY1051" fmla="*/ 365986 h 733296"/>
                <a:gd name="connsiteX1052" fmla="*/ 395721 w 693800"/>
                <a:gd name="connsiteY1052" fmla="*/ 402304 h 733296"/>
                <a:gd name="connsiteX1053" fmla="*/ 394914 w 693800"/>
                <a:gd name="connsiteY1053" fmla="*/ 410106 h 733296"/>
                <a:gd name="connsiteX1054" fmla="*/ 394376 w 693800"/>
                <a:gd name="connsiteY1054" fmla="*/ 415755 h 733296"/>
                <a:gd name="connsiteX1055" fmla="*/ 393031 w 693800"/>
                <a:gd name="connsiteY1055" fmla="*/ 430552 h 733296"/>
                <a:gd name="connsiteX1056" fmla="*/ 388995 w 693800"/>
                <a:gd name="connsiteY1056" fmla="*/ 445348 h 733296"/>
                <a:gd name="connsiteX1057" fmla="*/ 384691 w 693800"/>
                <a:gd name="connsiteY1057" fmla="*/ 450460 h 733296"/>
                <a:gd name="connsiteX1058" fmla="*/ 381193 w 693800"/>
                <a:gd name="connsiteY1058" fmla="*/ 454226 h 733296"/>
                <a:gd name="connsiteX1059" fmla="*/ 382270 w 693800"/>
                <a:gd name="connsiteY1059" fmla="*/ 455840 h 733296"/>
                <a:gd name="connsiteX1060" fmla="*/ 384960 w 693800"/>
                <a:gd name="connsiteY1060" fmla="*/ 455302 h 733296"/>
                <a:gd name="connsiteX1061" fmla="*/ 393031 w 693800"/>
                <a:gd name="connsiteY1061" fmla="*/ 445348 h 733296"/>
                <a:gd name="connsiteX1062" fmla="*/ 396259 w 693800"/>
                <a:gd name="connsiteY1062" fmla="*/ 435932 h 733296"/>
                <a:gd name="connsiteX1063" fmla="*/ 404330 w 693800"/>
                <a:gd name="connsiteY1063" fmla="*/ 437546 h 733296"/>
                <a:gd name="connsiteX1064" fmla="*/ 411593 w 693800"/>
                <a:gd name="connsiteY1064" fmla="*/ 440775 h 733296"/>
                <a:gd name="connsiteX1065" fmla="*/ 414284 w 693800"/>
                <a:gd name="connsiteY1065" fmla="*/ 440237 h 733296"/>
                <a:gd name="connsiteX1066" fmla="*/ 413207 w 693800"/>
                <a:gd name="connsiteY1066" fmla="*/ 437546 h 733296"/>
                <a:gd name="connsiteX1067" fmla="*/ 397066 w 693800"/>
                <a:gd name="connsiteY1067" fmla="*/ 431897 h 733296"/>
                <a:gd name="connsiteX1068" fmla="*/ 397873 w 693800"/>
                <a:gd name="connsiteY1068" fmla="*/ 422750 h 733296"/>
                <a:gd name="connsiteX1069" fmla="*/ 398411 w 693800"/>
                <a:gd name="connsiteY1069" fmla="*/ 420598 h 733296"/>
                <a:gd name="connsiteX1070" fmla="*/ 405944 w 693800"/>
                <a:gd name="connsiteY1070" fmla="*/ 423826 h 733296"/>
                <a:gd name="connsiteX1071" fmla="*/ 413207 w 693800"/>
                <a:gd name="connsiteY1071" fmla="*/ 426516 h 733296"/>
                <a:gd name="connsiteX1072" fmla="*/ 417243 w 693800"/>
                <a:gd name="connsiteY1072" fmla="*/ 441313 h 733296"/>
                <a:gd name="connsiteX1073" fmla="*/ 415898 w 693800"/>
                <a:gd name="connsiteY1073" fmla="*/ 442389 h 733296"/>
                <a:gd name="connsiteX1074" fmla="*/ 388995 w 693800"/>
                <a:gd name="connsiteY1074" fmla="*/ 457185 h 733296"/>
                <a:gd name="connsiteX1075" fmla="*/ 345682 w 693800"/>
                <a:gd name="connsiteY1075" fmla="*/ 467139 h 733296"/>
                <a:gd name="connsiteX1076" fmla="*/ 300217 w 693800"/>
                <a:gd name="connsiteY1076" fmla="*/ 469291 h 733296"/>
                <a:gd name="connsiteX1077" fmla="*/ 292415 w 693800"/>
                <a:gd name="connsiteY1077" fmla="*/ 467677 h 733296"/>
                <a:gd name="connsiteX1078" fmla="*/ 277619 w 693800"/>
                <a:gd name="connsiteY1078" fmla="*/ 464718 h 733296"/>
                <a:gd name="connsiteX1079" fmla="*/ 278695 w 693800"/>
                <a:gd name="connsiteY1079" fmla="*/ 466601 h 733296"/>
                <a:gd name="connsiteX1080" fmla="*/ 285958 w 693800"/>
                <a:gd name="connsiteY1080" fmla="*/ 469022 h 733296"/>
                <a:gd name="connsiteX1081" fmla="*/ 284613 w 693800"/>
                <a:gd name="connsiteY1081" fmla="*/ 470637 h 733296"/>
                <a:gd name="connsiteX1082" fmla="*/ 241569 w 693800"/>
                <a:gd name="connsiteY1082" fmla="*/ 473327 h 733296"/>
                <a:gd name="connsiteX1083" fmla="*/ 223545 w 693800"/>
                <a:gd name="connsiteY1083" fmla="*/ 474134 h 733296"/>
                <a:gd name="connsiteX1084" fmla="*/ 201754 w 693800"/>
                <a:gd name="connsiteY1084" fmla="*/ 481667 h 733296"/>
                <a:gd name="connsiteX1085" fmla="*/ 191262 w 693800"/>
                <a:gd name="connsiteY1085" fmla="*/ 493504 h 733296"/>
                <a:gd name="connsiteX1086" fmla="*/ 186957 w 693800"/>
                <a:gd name="connsiteY1086" fmla="*/ 502113 h 733296"/>
                <a:gd name="connsiteX1087" fmla="*/ 179155 w 693800"/>
                <a:gd name="connsiteY1087" fmla="*/ 509645 h 733296"/>
                <a:gd name="connsiteX1088" fmla="*/ 173775 w 693800"/>
                <a:gd name="connsiteY1088" fmla="*/ 511528 h 733296"/>
                <a:gd name="connsiteX1089" fmla="*/ 165435 w 693800"/>
                <a:gd name="connsiteY1089" fmla="*/ 519868 h 733296"/>
                <a:gd name="connsiteX1090" fmla="*/ 164897 w 693800"/>
                <a:gd name="connsiteY1090" fmla="*/ 520675 h 733296"/>
                <a:gd name="connsiteX1091" fmla="*/ 163821 w 693800"/>
                <a:gd name="connsiteY1091" fmla="*/ 520675 h 733296"/>
                <a:gd name="connsiteX1092" fmla="*/ 151715 w 693800"/>
                <a:gd name="connsiteY1092" fmla="*/ 512335 h 733296"/>
                <a:gd name="connsiteX1093" fmla="*/ 150101 w 693800"/>
                <a:gd name="connsiteY1093" fmla="*/ 509914 h 733296"/>
                <a:gd name="connsiteX1094" fmla="*/ 143375 w 693800"/>
                <a:gd name="connsiteY1094" fmla="*/ 499422 h 733296"/>
                <a:gd name="connsiteX1095" fmla="*/ 134228 w 693800"/>
                <a:gd name="connsiteY1095" fmla="*/ 480591 h 733296"/>
                <a:gd name="connsiteX1096" fmla="*/ 132345 w 693800"/>
                <a:gd name="connsiteY1096" fmla="*/ 475748 h 733296"/>
                <a:gd name="connsiteX1097" fmla="*/ 123736 w 693800"/>
                <a:gd name="connsiteY1097" fmla="*/ 447231 h 733296"/>
                <a:gd name="connsiteX1098" fmla="*/ 125350 w 693800"/>
                <a:gd name="connsiteY1098" fmla="*/ 425978 h 733296"/>
                <a:gd name="connsiteX1099" fmla="*/ 188840 w 693800"/>
                <a:gd name="connsiteY1099" fmla="*/ 382665 h 733296"/>
                <a:gd name="connsiteX1100" fmla="*/ 189647 w 693800"/>
                <a:gd name="connsiteY1100" fmla="*/ 381589 h 733296"/>
                <a:gd name="connsiteX1101" fmla="*/ 192338 w 693800"/>
                <a:gd name="connsiteY1101" fmla="*/ 384279 h 733296"/>
                <a:gd name="connsiteX1102" fmla="*/ 193683 w 693800"/>
                <a:gd name="connsiteY1102" fmla="*/ 388046 h 733296"/>
                <a:gd name="connsiteX1103" fmla="*/ 198525 w 693800"/>
                <a:gd name="connsiteY1103" fmla="*/ 397731 h 733296"/>
                <a:gd name="connsiteX1104" fmla="*/ 204444 w 693800"/>
                <a:gd name="connsiteY1104" fmla="*/ 409030 h 733296"/>
                <a:gd name="connsiteX1105" fmla="*/ 196373 w 693800"/>
                <a:gd name="connsiteY1105" fmla="*/ 398807 h 733296"/>
                <a:gd name="connsiteX1106" fmla="*/ 188840 w 693800"/>
                <a:gd name="connsiteY1106" fmla="*/ 382665 h 733296"/>
                <a:gd name="connsiteX1107" fmla="*/ 224352 w 693800"/>
                <a:gd name="connsiteY1107" fmla="*/ 130858 h 733296"/>
                <a:gd name="connsiteX1108" fmla="*/ 247219 w 693800"/>
                <a:gd name="connsiteY1108" fmla="*/ 114985 h 733296"/>
                <a:gd name="connsiteX1109" fmla="*/ 280578 w 693800"/>
                <a:gd name="connsiteY1109" fmla="*/ 99920 h 733296"/>
                <a:gd name="connsiteX1110" fmla="*/ 289725 w 693800"/>
                <a:gd name="connsiteY1110" fmla="*/ 97230 h 733296"/>
                <a:gd name="connsiteX1111" fmla="*/ 289187 w 693800"/>
                <a:gd name="connsiteY1111" fmla="*/ 99651 h 733296"/>
                <a:gd name="connsiteX1112" fmla="*/ 275197 w 693800"/>
                <a:gd name="connsiteY1112" fmla="*/ 110681 h 733296"/>
                <a:gd name="connsiteX1113" fmla="*/ 268472 w 693800"/>
                <a:gd name="connsiteY1113" fmla="*/ 125746 h 733296"/>
                <a:gd name="connsiteX1114" fmla="*/ 264975 w 693800"/>
                <a:gd name="connsiteY1114" fmla="*/ 139467 h 733296"/>
                <a:gd name="connsiteX1115" fmla="*/ 264436 w 693800"/>
                <a:gd name="connsiteY1115" fmla="*/ 142964 h 733296"/>
                <a:gd name="connsiteX1116" fmla="*/ 262553 w 693800"/>
                <a:gd name="connsiteY1116" fmla="*/ 150497 h 733296"/>
                <a:gd name="connsiteX1117" fmla="*/ 256904 w 693800"/>
                <a:gd name="connsiteY1117" fmla="*/ 154801 h 733296"/>
                <a:gd name="connsiteX1118" fmla="*/ 236458 w 693800"/>
                <a:gd name="connsiteY1118" fmla="*/ 176592 h 733296"/>
                <a:gd name="connsiteX1119" fmla="*/ 223814 w 693800"/>
                <a:gd name="connsiteY1119" fmla="*/ 191926 h 733296"/>
                <a:gd name="connsiteX1120" fmla="*/ 221392 w 693800"/>
                <a:gd name="connsiteY1120" fmla="*/ 194348 h 733296"/>
                <a:gd name="connsiteX1121" fmla="*/ 221123 w 693800"/>
                <a:gd name="connsiteY1121" fmla="*/ 197307 h 733296"/>
                <a:gd name="connsiteX1122" fmla="*/ 224083 w 693800"/>
                <a:gd name="connsiteY1122" fmla="*/ 196769 h 733296"/>
                <a:gd name="connsiteX1123" fmla="*/ 225159 w 693800"/>
                <a:gd name="connsiteY1123" fmla="*/ 195693 h 733296"/>
                <a:gd name="connsiteX1124" fmla="*/ 238072 w 693800"/>
                <a:gd name="connsiteY1124" fmla="*/ 179820 h 733296"/>
                <a:gd name="connsiteX1125" fmla="*/ 254752 w 693800"/>
                <a:gd name="connsiteY1125" fmla="*/ 160719 h 733296"/>
                <a:gd name="connsiteX1126" fmla="*/ 263360 w 693800"/>
                <a:gd name="connsiteY1126" fmla="*/ 155877 h 733296"/>
                <a:gd name="connsiteX1127" fmla="*/ 263629 w 693800"/>
                <a:gd name="connsiteY1127" fmla="*/ 158298 h 733296"/>
                <a:gd name="connsiteX1128" fmla="*/ 263091 w 693800"/>
                <a:gd name="connsiteY1128" fmla="*/ 178744 h 733296"/>
                <a:gd name="connsiteX1129" fmla="*/ 263629 w 693800"/>
                <a:gd name="connsiteY1129" fmla="*/ 180896 h 733296"/>
                <a:gd name="connsiteX1130" fmla="*/ 264975 w 693800"/>
                <a:gd name="connsiteY1130" fmla="*/ 181434 h 733296"/>
                <a:gd name="connsiteX1131" fmla="*/ 266051 w 693800"/>
                <a:gd name="connsiteY1131" fmla="*/ 180358 h 733296"/>
                <a:gd name="connsiteX1132" fmla="*/ 266320 w 693800"/>
                <a:gd name="connsiteY1132" fmla="*/ 178744 h 733296"/>
                <a:gd name="connsiteX1133" fmla="*/ 266589 w 693800"/>
                <a:gd name="connsiteY1133" fmla="*/ 167445 h 733296"/>
                <a:gd name="connsiteX1134" fmla="*/ 270355 w 693800"/>
                <a:gd name="connsiteY1134" fmla="*/ 145654 h 733296"/>
                <a:gd name="connsiteX1135" fmla="*/ 279233 w 693800"/>
                <a:gd name="connsiteY1135" fmla="*/ 122787 h 733296"/>
                <a:gd name="connsiteX1136" fmla="*/ 283537 w 693800"/>
                <a:gd name="connsiteY1136" fmla="*/ 114178 h 733296"/>
                <a:gd name="connsiteX1137" fmla="*/ 292415 w 693800"/>
                <a:gd name="connsiteY1137" fmla="*/ 100996 h 733296"/>
                <a:gd name="connsiteX1138" fmla="*/ 295643 w 693800"/>
                <a:gd name="connsiteY1138" fmla="*/ 97230 h 733296"/>
                <a:gd name="connsiteX1139" fmla="*/ 300486 w 693800"/>
                <a:gd name="connsiteY1139" fmla="*/ 94539 h 733296"/>
                <a:gd name="connsiteX1140" fmla="*/ 313668 w 693800"/>
                <a:gd name="connsiteY1140" fmla="*/ 94808 h 733296"/>
                <a:gd name="connsiteX1141" fmla="*/ 313399 w 693800"/>
                <a:gd name="connsiteY1141" fmla="*/ 96422 h 733296"/>
                <a:gd name="connsiteX1142" fmla="*/ 301024 w 693800"/>
                <a:gd name="connsiteY1142" fmla="*/ 113640 h 733296"/>
                <a:gd name="connsiteX1143" fmla="*/ 289725 w 693800"/>
                <a:gd name="connsiteY1143" fmla="*/ 146192 h 733296"/>
                <a:gd name="connsiteX1144" fmla="*/ 291608 w 693800"/>
                <a:gd name="connsiteY1144" fmla="*/ 146461 h 733296"/>
                <a:gd name="connsiteX1145" fmla="*/ 301562 w 693800"/>
                <a:gd name="connsiteY1145" fmla="*/ 120635 h 733296"/>
                <a:gd name="connsiteX1146" fmla="*/ 320125 w 693800"/>
                <a:gd name="connsiteY1146" fmla="*/ 96153 h 733296"/>
                <a:gd name="connsiteX1147" fmla="*/ 321470 w 693800"/>
                <a:gd name="connsiteY1147" fmla="*/ 96422 h 733296"/>
                <a:gd name="connsiteX1148" fmla="*/ 320125 w 693800"/>
                <a:gd name="connsiteY1148" fmla="*/ 101534 h 733296"/>
                <a:gd name="connsiteX1149" fmla="*/ 319856 w 693800"/>
                <a:gd name="connsiteY1149" fmla="*/ 106645 h 733296"/>
                <a:gd name="connsiteX1150" fmla="*/ 319318 w 693800"/>
                <a:gd name="connsiteY1150" fmla="*/ 112295 h 733296"/>
                <a:gd name="connsiteX1151" fmla="*/ 315013 w 693800"/>
                <a:gd name="connsiteY1151" fmla="*/ 125746 h 733296"/>
                <a:gd name="connsiteX1152" fmla="*/ 308557 w 693800"/>
                <a:gd name="connsiteY1152" fmla="*/ 145654 h 733296"/>
                <a:gd name="connsiteX1153" fmla="*/ 307750 w 693800"/>
                <a:gd name="connsiteY1153" fmla="*/ 149420 h 733296"/>
                <a:gd name="connsiteX1154" fmla="*/ 307750 w 693800"/>
                <a:gd name="connsiteY1154" fmla="*/ 160450 h 733296"/>
                <a:gd name="connsiteX1155" fmla="*/ 308557 w 693800"/>
                <a:gd name="connsiteY1155" fmla="*/ 165024 h 733296"/>
                <a:gd name="connsiteX1156" fmla="*/ 306942 w 693800"/>
                <a:gd name="connsiteY1156" fmla="*/ 169597 h 733296"/>
                <a:gd name="connsiteX1157" fmla="*/ 308288 w 693800"/>
                <a:gd name="connsiteY1157" fmla="*/ 170404 h 733296"/>
                <a:gd name="connsiteX1158" fmla="*/ 311785 w 693800"/>
                <a:gd name="connsiteY1158" fmla="*/ 168521 h 733296"/>
                <a:gd name="connsiteX1159" fmla="*/ 311785 w 693800"/>
                <a:gd name="connsiteY1159" fmla="*/ 163410 h 733296"/>
                <a:gd name="connsiteX1160" fmla="*/ 312861 w 693800"/>
                <a:gd name="connsiteY1160" fmla="*/ 139197 h 733296"/>
                <a:gd name="connsiteX1161" fmla="*/ 316358 w 693800"/>
                <a:gd name="connsiteY1161" fmla="*/ 130320 h 733296"/>
                <a:gd name="connsiteX1162" fmla="*/ 321470 w 693800"/>
                <a:gd name="connsiteY1162" fmla="*/ 119559 h 733296"/>
                <a:gd name="connsiteX1163" fmla="*/ 322546 w 693800"/>
                <a:gd name="connsiteY1163" fmla="*/ 117675 h 733296"/>
                <a:gd name="connsiteX1164" fmla="*/ 324160 w 693800"/>
                <a:gd name="connsiteY1164" fmla="*/ 119828 h 733296"/>
                <a:gd name="connsiteX1165" fmla="*/ 331155 w 693800"/>
                <a:gd name="connsiteY1165" fmla="*/ 146730 h 733296"/>
                <a:gd name="connsiteX1166" fmla="*/ 332231 w 693800"/>
                <a:gd name="connsiteY1166" fmla="*/ 158567 h 733296"/>
                <a:gd name="connsiteX1167" fmla="*/ 332769 w 693800"/>
                <a:gd name="connsiteY1167" fmla="*/ 164217 h 733296"/>
                <a:gd name="connsiteX1168" fmla="*/ 332769 w 693800"/>
                <a:gd name="connsiteY1168" fmla="*/ 174978 h 733296"/>
                <a:gd name="connsiteX1169" fmla="*/ 335459 w 693800"/>
                <a:gd name="connsiteY1169" fmla="*/ 183318 h 733296"/>
                <a:gd name="connsiteX1170" fmla="*/ 337073 w 693800"/>
                <a:gd name="connsiteY1170" fmla="*/ 183587 h 733296"/>
                <a:gd name="connsiteX1171" fmla="*/ 337611 w 693800"/>
                <a:gd name="connsiteY1171" fmla="*/ 182780 h 733296"/>
                <a:gd name="connsiteX1172" fmla="*/ 337073 w 693800"/>
                <a:gd name="connsiteY1172" fmla="*/ 180089 h 733296"/>
                <a:gd name="connsiteX1173" fmla="*/ 335728 w 693800"/>
                <a:gd name="connsiteY1173" fmla="*/ 172826 h 733296"/>
                <a:gd name="connsiteX1174" fmla="*/ 335728 w 693800"/>
                <a:gd name="connsiteY1174" fmla="*/ 159912 h 733296"/>
                <a:gd name="connsiteX1175" fmla="*/ 335997 w 693800"/>
                <a:gd name="connsiteY1175" fmla="*/ 157222 h 733296"/>
                <a:gd name="connsiteX1176" fmla="*/ 337611 w 693800"/>
                <a:gd name="connsiteY1176" fmla="*/ 158836 h 733296"/>
                <a:gd name="connsiteX1177" fmla="*/ 339495 w 693800"/>
                <a:gd name="connsiteY1177" fmla="*/ 171212 h 733296"/>
                <a:gd name="connsiteX1178" fmla="*/ 340033 w 693800"/>
                <a:gd name="connsiteY1178" fmla="*/ 173902 h 733296"/>
                <a:gd name="connsiteX1179" fmla="*/ 341916 w 693800"/>
                <a:gd name="connsiteY1179" fmla="*/ 175516 h 733296"/>
                <a:gd name="connsiteX1180" fmla="*/ 342992 w 693800"/>
                <a:gd name="connsiteY1180" fmla="*/ 173095 h 733296"/>
                <a:gd name="connsiteX1181" fmla="*/ 342992 w 693800"/>
                <a:gd name="connsiteY1181" fmla="*/ 172019 h 733296"/>
                <a:gd name="connsiteX1182" fmla="*/ 339764 w 693800"/>
                <a:gd name="connsiteY1182" fmla="*/ 151842 h 733296"/>
                <a:gd name="connsiteX1183" fmla="*/ 334383 w 693800"/>
                <a:gd name="connsiteY1183" fmla="*/ 131665 h 733296"/>
                <a:gd name="connsiteX1184" fmla="*/ 330079 w 693800"/>
                <a:gd name="connsiteY1184" fmla="*/ 117675 h 733296"/>
                <a:gd name="connsiteX1185" fmla="*/ 329810 w 693800"/>
                <a:gd name="connsiteY1185" fmla="*/ 104762 h 733296"/>
                <a:gd name="connsiteX1186" fmla="*/ 337073 w 693800"/>
                <a:gd name="connsiteY1186" fmla="*/ 99382 h 733296"/>
                <a:gd name="connsiteX1187" fmla="*/ 352946 w 693800"/>
                <a:gd name="connsiteY1187" fmla="*/ 99651 h 733296"/>
                <a:gd name="connsiteX1188" fmla="*/ 367742 w 693800"/>
                <a:gd name="connsiteY1188" fmla="*/ 103686 h 733296"/>
                <a:gd name="connsiteX1189" fmla="*/ 375006 w 693800"/>
                <a:gd name="connsiteY1189" fmla="*/ 109067 h 733296"/>
                <a:gd name="connsiteX1190" fmla="*/ 379041 w 693800"/>
                <a:gd name="connsiteY1190" fmla="*/ 113640 h 733296"/>
                <a:gd name="connsiteX1191" fmla="*/ 385229 w 693800"/>
                <a:gd name="connsiteY1191" fmla="*/ 117406 h 733296"/>
                <a:gd name="connsiteX1192" fmla="*/ 390340 w 693800"/>
                <a:gd name="connsiteY1192" fmla="*/ 126822 h 733296"/>
                <a:gd name="connsiteX1193" fmla="*/ 397066 w 693800"/>
                <a:gd name="connsiteY1193" fmla="*/ 142964 h 733296"/>
                <a:gd name="connsiteX1194" fmla="*/ 402446 w 693800"/>
                <a:gd name="connsiteY1194" fmla="*/ 154263 h 733296"/>
                <a:gd name="connsiteX1195" fmla="*/ 404599 w 693800"/>
                <a:gd name="connsiteY1195" fmla="*/ 155339 h 733296"/>
                <a:gd name="connsiteX1196" fmla="*/ 405944 w 693800"/>
                <a:gd name="connsiteY1196" fmla="*/ 153187 h 733296"/>
                <a:gd name="connsiteX1197" fmla="*/ 404868 w 693800"/>
                <a:gd name="connsiteY1197" fmla="*/ 150497 h 733296"/>
                <a:gd name="connsiteX1198" fmla="*/ 394376 w 693800"/>
                <a:gd name="connsiteY1198" fmla="*/ 128436 h 733296"/>
                <a:gd name="connsiteX1199" fmla="*/ 396259 w 693800"/>
                <a:gd name="connsiteY1199" fmla="*/ 126822 h 733296"/>
                <a:gd name="connsiteX1200" fmla="*/ 397066 w 693800"/>
                <a:gd name="connsiteY1200" fmla="*/ 123594 h 733296"/>
                <a:gd name="connsiteX1201" fmla="*/ 389802 w 693800"/>
                <a:gd name="connsiteY1201" fmla="*/ 112295 h 733296"/>
                <a:gd name="connsiteX1202" fmla="*/ 387112 w 693800"/>
                <a:gd name="connsiteY1202" fmla="*/ 105838 h 733296"/>
                <a:gd name="connsiteX1203" fmla="*/ 393569 w 693800"/>
                <a:gd name="connsiteY1203" fmla="*/ 108529 h 733296"/>
                <a:gd name="connsiteX1204" fmla="*/ 403254 w 693800"/>
                <a:gd name="connsiteY1204" fmla="*/ 115254 h 733296"/>
                <a:gd name="connsiteX1205" fmla="*/ 419126 w 693800"/>
                <a:gd name="connsiteY1205" fmla="*/ 127091 h 733296"/>
                <a:gd name="connsiteX1206" fmla="*/ 433115 w 693800"/>
                <a:gd name="connsiteY1206" fmla="*/ 146730 h 733296"/>
                <a:gd name="connsiteX1207" fmla="*/ 435268 w 693800"/>
                <a:gd name="connsiteY1207" fmla="*/ 150766 h 733296"/>
                <a:gd name="connsiteX1208" fmla="*/ 436882 w 693800"/>
                <a:gd name="connsiteY1208" fmla="*/ 151035 h 733296"/>
                <a:gd name="connsiteX1209" fmla="*/ 437420 w 693800"/>
                <a:gd name="connsiteY1209" fmla="*/ 150228 h 733296"/>
                <a:gd name="connsiteX1210" fmla="*/ 437151 w 693800"/>
                <a:gd name="connsiteY1210" fmla="*/ 147537 h 733296"/>
                <a:gd name="connsiteX1211" fmla="*/ 426659 w 693800"/>
                <a:gd name="connsiteY1211" fmla="*/ 128975 h 733296"/>
                <a:gd name="connsiteX1212" fmla="*/ 414015 w 693800"/>
                <a:gd name="connsiteY1212" fmla="*/ 118483 h 733296"/>
                <a:gd name="connsiteX1213" fmla="*/ 404330 w 693800"/>
                <a:gd name="connsiteY1213" fmla="*/ 111488 h 733296"/>
                <a:gd name="connsiteX1214" fmla="*/ 384153 w 693800"/>
                <a:gd name="connsiteY1214" fmla="*/ 99651 h 733296"/>
                <a:gd name="connsiteX1215" fmla="*/ 386305 w 693800"/>
                <a:gd name="connsiteY1215" fmla="*/ 99113 h 733296"/>
                <a:gd name="connsiteX1216" fmla="*/ 408634 w 693800"/>
                <a:gd name="connsiteY1216" fmla="*/ 105569 h 733296"/>
                <a:gd name="connsiteX1217" fmla="*/ 410248 w 693800"/>
                <a:gd name="connsiteY1217" fmla="*/ 106107 h 733296"/>
                <a:gd name="connsiteX1218" fmla="*/ 434998 w 693800"/>
                <a:gd name="connsiteY1218" fmla="*/ 125208 h 733296"/>
                <a:gd name="connsiteX1219" fmla="*/ 439572 w 693800"/>
                <a:gd name="connsiteY1219" fmla="*/ 131127 h 733296"/>
                <a:gd name="connsiteX1220" fmla="*/ 449795 w 693800"/>
                <a:gd name="connsiteY1220" fmla="*/ 136238 h 733296"/>
                <a:gd name="connsiteX1221" fmla="*/ 456790 w 693800"/>
                <a:gd name="connsiteY1221" fmla="*/ 140005 h 733296"/>
                <a:gd name="connsiteX1222" fmla="*/ 473469 w 693800"/>
                <a:gd name="connsiteY1222" fmla="*/ 157760 h 733296"/>
                <a:gd name="connsiteX1223" fmla="*/ 481002 w 693800"/>
                <a:gd name="connsiteY1223" fmla="*/ 163679 h 733296"/>
                <a:gd name="connsiteX1224" fmla="*/ 497412 w 693800"/>
                <a:gd name="connsiteY1224" fmla="*/ 173902 h 733296"/>
                <a:gd name="connsiteX1225" fmla="*/ 518127 w 693800"/>
                <a:gd name="connsiteY1225" fmla="*/ 182780 h 733296"/>
                <a:gd name="connsiteX1226" fmla="*/ 530502 w 693800"/>
                <a:gd name="connsiteY1226" fmla="*/ 184663 h 733296"/>
                <a:gd name="connsiteX1227" fmla="*/ 542071 w 693800"/>
                <a:gd name="connsiteY1227" fmla="*/ 186277 h 733296"/>
                <a:gd name="connsiteX1228" fmla="*/ 548796 w 693800"/>
                <a:gd name="connsiteY1228" fmla="*/ 189505 h 733296"/>
                <a:gd name="connsiteX1229" fmla="*/ 550141 w 693800"/>
                <a:gd name="connsiteY1229" fmla="*/ 193541 h 733296"/>
                <a:gd name="connsiteX1230" fmla="*/ 549334 w 693800"/>
                <a:gd name="connsiteY1230" fmla="*/ 195693 h 733296"/>
                <a:gd name="connsiteX1231" fmla="*/ 548258 w 693800"/>
                <a:gd name="connsiteY1231" fmla="*/ 207530 h 733296"/>
                <a:gd name="connsiteX1232" fmla="*/ 551486 w 693800"/>
                <a:gd name="connsiteY1232" fmla="*/ 215332 h 733296"/>
                <a:gd name="connsiteX1233" fmla="*/ 553639 w 693800"/>
                <a:gd name="connsiteY1233" fmla="*/ 220174 h 733296"/>
                <a:gd name="connsiteX1234" fmla="*/ 553101 w 693800"/>
                <a:gd name="connsiteY1234" fmla="*/ 220174 h 733296"/>
                <a:gd name="connsiteX1235" fmla="*/ 550679 w 693800"/>
                <a:gd name="connsiteY1235" fmla="*/ 219367 h 733296"/>
                <a:gd name="connsiteX1236" fmla="*/ 543685 w 693800"/>
                <a:gd name="connsiteY1236" fmla="*/ 217484 h 733296"/>
                <a:gd name="connsiteX1237" fmla="*/ 531579 w 693800"/>
                <a:gd name="connsiteY1237" fmla="*/ 207261 h 733296"/>
                <a:gd name="connsiteX1238" fmla="*/ 514361 w 693800"/>
                <a:gd name="connsiteY1238" fmla="*/ 193541 h 733296"/>
                <a:gd name="connsiteX1239" fmla="*/ 505483 w 693800"/>
                <a:gd name="connsiteY1239" fmla="*/ 191926 h 733296"/>
                <a:gd name="connsiteX1240" fmla="*/ 491763 w 693800"/>
                <a:gd name="connsiteY1240" fmla="*/ 195155 h 733296"/>
                <a:gd name="connsiteX1241" fmla="*/ 477235 w 693800"/>
                <a:gd name="connsiteY1241" fmla="*/ 197845 h 733296"/>
                <a:gd name="connsiteX1242" fmla="*/ 468089 w 693800"/>
                <a:gd name="connsiteY1242" fmla="*/ 194348 h 733296"/>
                <a:gd name="connsiteX1243" fmla="*/ 462977 w 693800"/>
                <a:gd name="connsiteY1243" fmla="*/ 188967 h 733296"/>
                <a:gd name="connsiteX1244" fmla="*/ 460556 w 693800"/>
                <a:gd name="connsiteY1244" fmla="*/ 186546 h 733296"/>
                <a:gd name="connsiteX1245" fmla="*/ 453830 w 693800"/>
                <a:gd name="connsiteY1245" fmla="*/ 185739 h 733296"/>
                <a:gd name="connsiteX1246" fmla="*/ 451140 w 693800"/>
                <a:gd name="connsiteY1246" fmla="*/ 186815 h 733296"/>
                <a:gd name="connsiteX1247" fmla="*/ 448719 w 693800"/>
                <a:gd name="connsiteY1247" fmla="*/ 185201 h 733296"/>
                <a:gd name="connsiteX1248" fmla="*/ 439303 w 693800"/>
                <a:gd name="connsiteY1248" fmla="*/ 182511 h 733296"/>
                <a:gd name="connsiteX1249" fmla="*/ 433653 w 693800"/>
                <a:gd name="connsiteY1249" fmla="*/ 181973 h 733296"/>
                <a:gd name="connsiteX1250" fmla="*/ 423430 w 693800"/>
                <a:gd name="connsiteY1250" fmla="*/ 183587 h 733296"/>
                <a:gd name="connsiteX1251" fmla="*/ 419395 w 693800"/>
                <a:gd name="connsiteY1251" fmla="*/ 185470 h 733296"/>
                <a:gd name="connsiteX1252" fmla="*/ 409979 w 693800"/>
                <a:gd name="connsiteY1252" fmla="*/ 181973 h 733296"/>
                <a:gd name="connsiteX1253" fmla="*/ 405675 w 693800"/>
                <a:gd name="connsiteY1253" fmla="*/ 177668 h 733296"/>
                <a:gd name="connsiteX1254" fmla="*/ 402446 w 693800"/>
                <a:gd name="connsiteY1254" fmla="*/ 176592 h 733296"/>
                <a:gd name="connsiteX1255" fmla="*/ 399756 w 693800"/>
                <a:gd name="connsiteY1255" fmla="*/ 178744 h 733296"/>
                <a:gd name="connsiteX1256" fmla="*/ 401908 w 693800"/>
                <a:gd name="connsiteY1256" fmla="*/ 180896 h 733296"/>
                <a:gd name="connsiteX1257" fmla="*/ 407558 w 693800"/>
                <a:gd name="connsiteY1257" fmla="*/ 185470 h 733296"/>
                <a:gd name="connsiteX1258" fmla="*/ 407289 w 693800"/>
                <a:gd name="connsiteY1258" fmla="*/ 186815 h 733296"/>
                <a:gd name="connsiteX1259" fmla="*/ 395721 w 693800"/>
                <a:gd name="connsiteY1259" fmla="*/ 187622 h 733296"/>
                <a:gd name="connsiteX1260" fmla="*/ 388726 w 693800"/>
                <a:gd name="connsiteY1260" fmla="*/ 185470 h 733296"/>
                <a:gd name="connsiteX1261" fmla="*/ 375275 w 693800"/>
                <a:gd name="connsiteY1261" fmla="*/ 183587 h 733296"/>
                <a:gd name="connsiteX1262" fmla="*/ 363169 w 693800"/>
                <a:gd name="connsiteY1262" fmla="*/ 188160 h 733296"/>
                <a:gd name="connsiteX1263" fmla="*/ 356174 w 693800"/>
                <a:gd name="connsiteY1263" fmla="*/ 190043 h 733296"/>
                <a:gd name="connsiteX1264" fmla="*/ 338149 w 693800"/>
                <a:gd name="connsiteY1264" fmla="*/ 189774 h 733296"/>
                <a:gd name="connsiteX1265" fmla="*/ 323891 w 693800"/>
                <a:gd name="connsiteY1265" fmla="*/ 194079 h 733296"/>
                <a:gd name="connsiteX1266" fmla="*/ 309095 w 693800"/>
                <a:gd name="connsiteY1266" fmla="*/ 195693 h 733296"/>
                <a:gd name="connsiteX1267" fmla="*/ 305059 w 693800"/>
                <a:gd name="connsiteY1267" fmla="*/ 193541 h 733296"/>
                <a:gd name="connsiteX1268" fmla="*/ 290801 w 693800"/>
                <a:gd name="connsiteY1268" fmla="*/ 190581 h 733296"/>
                <a:gd name="connsiteX1269" fmla="*/ 285958 w 693800"/>
                <a:gd name="connsiteY1269" fmla="*/ 191926 h 733296"/>
                <a:gd name="connsiteX1270" fmla="*/ 277350 w 693800"/>
                <a:gd name="connsiteY1270" fmla="*/ 197307 h 733296"/>
                <a:gd name="connsiteX1271" fmla="*/ 271969 w 693800"/>
                <a:gd name="connsiteY1271" fmla="*/ 205109 h 733296"/>
                <a:gd name="connsiteX1272" fmla="*/ 265513 w 693800"/>
                <a:gd name="connsiteY1272" fmla="*/ 214256 h 733296"/>
                <a:gd name="connsiteX1273" fmla="*/ 258787 w 693800"/>
                <a:gd name="connsiteY1273" fmla="*/ 220443 h 733296"/>
                <a:gd name="connsiteX1274" fmla="*/ 241300 w 693800"/>
                <a:gd name="connsiteY1274" fmla="*/ 224748 h 733296"/>
                <a:gd name="connsiteX1275" fmla="*/ 235920 w 693800"/>
                <a:gd name="connsiteY1275" fmla="*/ 223402 h 733296"/>
                <a:gd name="connsiteX1276" fmla="*/ 216550 w 693800"/>
                <a:gd name="connsiteY1276" fmla="*/ 229321 h 733296"/>
                <a:gd name="connsiteX1277" fmla="*/ 210362 w 693800"/>
                <a:gd name="connsiteY1277" fmla="*/ 236047 h 733296"/>
                <a:gd name="connsiteX1278" fmla="*/ 203906 w 693800"/>
                <a:gd name="connsiteY1278" fmla="*/ 239006 h 733296"/>
                <a:gd name="connsiteX1279" fmla="*/ 188302 w 693800"/>
                <a:gd name="connsiteY1279" fmla="*/ 248691 h 733296"/>
                <a:gd name="connsiteX1280" fmla="*/ 184267 w 693800"/>
                <a:gd name="connsiteY1280" fmla="*/ 255416 h 733296"/>
                <a:gd name="connsiteX1281" fmla="*/ 181039 w 693800"/>
                <a:gd name="connsiteY1281" fmla="*/ 257031 h 733296"/>
                <a:gd name="connsiteX1282" fmla="*/ 174313 w 693800"/>
                <a:gd name="connsiteY1282" fmla="*/ 255685 h 733296"/>
                <a:gd name="connsiteX1283" fmla="*/ 167049 w 693800"/>
                <a:gd name="connsiteY1283" fmla="*/ 255416 h 733296"/>
                <a:gd name="connsiteX1284" fmla="*/ 152522 w 693800"/>
                <a:gd name="connsiteY1284" fmla="*/ 257838 h 733296"/>
                <a:gd name="connsiteX1285" fmla="*/ 132076 w 693800"/>
                <a:gd name="connsiteY1285" fmla="*/ 266984 h 733296"/>
                <a:gd name="connsiteX1286" fmla="*/ 127503 w 693800"/>
                <a:gd name="connsiteY1286" fmla="*/ 273979 h 733296"/>
                <a:gd name="connsiteX1287" fmla="*/ 123736 w 693800"/>
                <a:gd name="connsiteY1287" fmla="*/ 283933 h 733296"/>
                <a:gd name="connsiteX1288" fmla="*/ 123467 w 693800"/>
                <a:gd name="connsiteY1288" fmla="*/ 283664 h 733296"/>
                <a:gd name="connsiteX1289" fmla="*/ 120777 w 693800"/>
                <a:gd name="connsiteY1289" fmla="*/ 278822 h 733296"/>
                <a:gd name="connsiteX1290" fmla="*/ 115934 w 693800"/>
                <a:gd name="connsiteY1290" fmla="*/ 276938 h 733296"/>
                <a:gd name="connsiteX1291" fmla="*/ 116204 w 693800"/>
                <a:gd name="connsiteY1291" fmla="*/ 271827 h 733296"/>
                <a:gd name="connsiteX1292" fmla="*/ 119432 w 693800"/>
                <a:gd name="connsiteY1292" fmla="*/ 267792 h 733296"/>
                <a:gd name="connsiteX1293" fmla="*/ 139878 w 693800"/>
                <a:gd name="connsiteY1293" fmla="*/ 236585 h 733296"/>
                <a:gd name="connsiteX1294" fmla="*/ 151715 w 693800"/>
                <a:gd name="connsiteY1294" fmla="*/ 212641 h 733296"/>
                <a:gd name="connsiteX1295" fmla="*/ 165973 w 693800"/>
                <a:gd name="connsiteY1295" fmla="*/ 194348 h 733296"/>
                <a:gd name="connsiteX1296" fmla="*/ 174582 w 693800"/>
                <a:gd name="connsiteY1296" fmla="*/ 183856 h 733296"/>
                <a:gd name="connsiteX1297" fmla="*/ 176196 w 693800"/>
                <a:gd name="connsiteY1297" fmla="*/ 181434 h 733296"/>
                <a:gd name="connsiteX1298" fmla="*/ 193145 w 693800"/>
                <a:gd name="connsiteY1298" fmla="*/ 158567 h 733296"/>
                <a:gd name="connsiteX1299" fmla="*/ 197449 w 693800"/>
                <a:gd name="connsiteY1299" fmla="*/ 153456 h 733296"/>
                <a:gd name="connsiteX1300" fmla="*/ 224352 w 693800"/>
                <a:gd name="connsiteY1300" fmla="*/ 130858 h 733296"/>
                <a:gd name="connsiteX1301" fmla="*/ 194490 w 693800"/>
                <a:gd name="connsiteY1301" fmla="*/ 144309 h 733296"/>
                <a:gd name="connsiteX1302" fmla="*/ 164897 w 693800"/>
                <a:gd name="connsiteY1302" fmla="*/ 137314 h 733296"/>
                <a:gd name="connsiteX1303" fmla="*/ 179424 w 693800"/>
                <a:gd name="connsiteY1303" fmla="*/ 135700 h 733296"/>
                <a:gd name="connsiteX1304" fmla="*/ 195566 w 693800"/>
                <a:gd name="connsiteY1304" fmla="*/ 143233 h 733296"/>
                <a:gd name="connsiteX1305" fmla="*/ 195028 w 693800"/>
                <a:gd name="connsiteY1305" fmla="*/ 144040 h 733296"/>
                <a:gd name="connsiteX1306" fmla="*/ 194490 w 693800"/>
                <a:gd name="connsiteY1306" fmla="*/ 144309 h 733296"/>
                <a:gd name="connsiteX1307" fmla="*/ 286766 w 693800"/>
                <a:gd name="connsiteY1307" fmla="*/ 103686 h 733296"/>
                <a:gd name="connsiteX1308" fmla="*/ 280847 w 693800"/>
                <a:gd name="connsiteY1308" fmla="*/ 113371 h 733296"/>
                <a:gd name="connsiteX1309" fmla="*/ 276543 w 693800"/>
                <a:gd name="connsiteY1309" fmla="*/ 121980 h 733296"/>
                <a:gd name="connsiteX1310" fmla="*/ 272776 w 693800"/>
                <a:gd name="connsiteY1310" fmla="*/ 131396 h 733296"/>
                <a:gd name="connsiteX1311" fmla="*/ 268472 w 693800"/>
                <a:gd name="connsiteY1311" fmla="*/ 141081 h 733296"/>
                <a:gd name="connsiteX1312" fmla="*/ 270355 w 693800"/>
                <a:gd name="connsiteY1312" fmla="*/ 130051 h 733296"/>
                <a:gd name="connsiteX1313" fmla="*/ 278964 w 693800"/>
                <a:gd name="connsiteY1313" fmla="*/ 110412 h 733296"/>
                <a:gd name="connsiteX1314" fmla="*/ 282730 w 693800"/>
                <a:gd name="connsiteY1314" fmla="*/ 105569 h 733296"/>
                <a:gd name="connsiteX1315" fmla="*/ 286766 w 693800"/>
                <a:gd name="connsiteY1315" fmla="*/ 103686 h 733296"/>
                <a:gd name="connsiteX1316" fmla="*/ 326312 w 693800"/>
                <a:gd name="connsiteY1316" fmla="*/ 103686 h 733296"/>
                <a:gd name="connsiteX1317" fmla="*/ 325236 w 693800"/>
                <a:gd name="connsiteY1317" fmla="*/ 110681 h 733296"/>
                <a:gd name="connsiteX1318" fmla="*/ 325505 w 693800"/>
                <a:gd name="connsiteY1318" fmla="*/ 111488 h 733296"/>
                <a:gd name="connsiteX1319" fmla="*/ 325236 w 693800"/>
                <a:gd name="connsiteY1319" fmla="*/ 110681 h 733296"/>
                <a:gd name="connsiteX1320" fmla="*/ 324429 w 693800"/>
                <a:gd name="connsiteY1320" fmla="*/ 108798 h 733296"/>
                <a:gd name="connsiteX1321" fmla="*/ 324429 w 693800"/>
                <a:gd name="connsiteY1321" fmla="*/ 102341 h 733296"/>
                <a:gd name="connsiteX1322" fmla="*/ 326312 w 693800"/>
                <a:gd name="connsiteY1322" fmla="*/ 103686 h 733296"/>
                <a:gd name="connsiteX1323" fmla="*/ 318511 w 693800"/>
                <a:gd name="connsiteY1323" fmla="*/ 23248 h 733296"/>
                <a:gd name="connsiteX1324" fmla="*/ 316358 w 693800"/>
                <a:gd name="connsiteY1324" fmla="*/ 23248 h 733296"/>
                <a:gd name="connsiteX1325" fmla="*/ 315551 w 693800"/>
                <a:gd name="connsiteY1325" fmla="*/ 25131 h 733296"/>
                <a:gd name="connsiteX1326" fmla="*/ 317165 w 693800"/>
                <a:gd name="connsiteY1326" fmla="*/ 36161 h 733296"/>
                <a:gd name="connsiteX1327" fmla="*/ 319049 w 693800"/>
                <a:gd name="connsiteY1327" fmla="*/ 45577 h 733296"/>
                <a:gd name="connsiteX1328" fmla="*/ 320932 w 693800"/>
                <a:gd name="connsiteY1328" fmla="*/ 59028 h 733296"/>
                <a:gd name="connsiteX1329" fmla="*/ 320125 w 693800"/>
                <a:gd name="connsiteY1329" fmla="*/ 69251 h 733296"/>
                <a:gd name="connsiteX1330" fmla="*/ 319318 w 693800"/>
                <a:gd name="connsiteY1330" fmla="*/ 83240 h 733296"/>
                <a:gd name="connsiteX1331" fmla="*/ 316089 w 693800"/>
                <a:gd name="connsiteY1331" fmla="*/ 68982 h 733296"/>
                <a:gd name="connsiteX1332" fmla="*/ 316627 w 693800"/>
                <a:gd name="connsiteY1332" fmla="*/ 49074 h 733296"/>
                <a:gd name="connsiteX1333" fmla="*/ 312323 w 693800"/>
                <a:gd name="connsiteY1333" fmla="*/ 34009 h 733296"/>
                <a:gd name="connsiteX1334" fmla="*/ 306673 w 693800"/>
                <a:gd name="connsiteY1334" fmla="*/ 27821 h 733296"/>
                <a:gd name="connsiteX1335" fmla="*/ 304252 w 693800"/>
                <a:gd name="connsiteY1335" fmla="*/ 25938 h 733296"/>
                <a:gd name="connsiteX1336" fmla="*/ 306942 w 693800"/>
                <a:gd name="connsiteY1336" fmla="*/ 24324 h 733296"/>
                <a:gd name="connsiteX1337" fmla="*/ 327926 w 693800"/>
                <a:gd name="connsiteY1337" fmla="*/ 13025 h 733296"/>
                <a:gd name="connsiteX1338" fmla="*/ 332769 w 693800"/>
                <a:gd name="connsiteY1338" fmla="*/ 11949 h 733296"/>
                <a:gd name="connsiteX1339" fmla="*/ 353753 w 693800"/>
                <a:gd name="connsiteY1339" fmla="*/ 10872 h 733296"/>
                <a:gd name="connsiteX1340" fmla="*/ 362631 w 693800"/>
                <a:gd name="connsiteY1340" fmla="*/ 11949 h 733296"/>
                <a:gd name="connsiteX1341" fmla="*/ 359671 w 693800"/>
                <a:gd name="connsiteY1341" fmla="*/ 23248 h 733296"/>
                <a:gd name="connsiteX1342" fmla="*/ 356174 w 693800"/>
                <a:gd name="connsiteY1342" fmla="*/ 27821 h 733296"/>
                <a:gd name="connsiteX1343" fmla="*/ 350794 w 693800"/>
                <a:gd name="connsiteY1343" fmla="*/ 34278 h 733296"/>
                <a:gd name="connsiteX1344" fmla="*/ 340840 w 693800"/>
                <a:gd name="connsiteY1344" fmla="*/ 40196 h 733296"/>
                <a:gd name="connsiteX1345" fmla="*/ 341647 w 693800"/>
                <a:gd name="connsiteY1345" fmla="*/ 37506 h 733296"/>
                <a:gd name="connsiteX1346" fmla="*/ 350525 w 693800"/>
                <a:gd name="connsiteY1346" fmla="*/ 25669 h 733296"/>
                <a:gd name="connsiteX1347" fmla="*/ 354022 w 693800"/>
                <a:gd name="connsiteY1347" fmla="*/ 20288 h 733296"/>
                <a:gd name="connsiteX1348" fmla="*/ 356174 w 693800"/>
                <a:gd name="connsiteY1348" fmla="*/ 16791 h 733296"/>
                <a:gd name="connsiteX1349" fmla="*/ 355905 w 693800"/>
                <a:gd name="connsiteY1349" fmla="*/ 14101 h 733296"/>
                <a:gd name="connsiteX1350" fmla="*/ 352946 w 693800"/>
                <a:gd name="connsiteY1350" fmla="*/ 14908 h 733296"/>
                <a:gd name="connsiteX1351" fmla="*/ 351063 w 693800"/>
                <a:gd name="connsiteY1351" fmla="*/ 18405 h 733296"/>
                <a:gd name="connsiteX1352" fmla="*/ 335997 w 693800"/>
                <a:gd name="connsiteY1352" fmla="*/ 38851 h 733296"/>
                <a:gd name="connsiteX1353" fmla="*/ 329541 w 693800"/>
                <a:gd name="connsiteY1353" fmla="*/ 53647 h 733296"/>
                <a:gd name="connsiteX1354" fmla="*/ 327388 w 693800"/>
                <a:gd name="connsiteY1354" fmla="*/ 68175 h 733296"/>
                <a:gd name="connsiteX1355" fmla="*/ 328195 w 693800"/>
                <a:gd name="connsiteY1355" fmla="*/ 86200 h 733296"/>
                <a:gd name="connsiteX1356" fmla="*/ 329003 w 693800"/>
                <a:gd name="connsiteY1356" fmla="*/ 89966 h 733296"/>
                <a:gd name="connsiteX1357" fmla="*/ 324429 w 693800"/>
                <a:gd name="connsiteY1357" fmla="*/ 88621 h 733296"/>
                <a:gd name="connsiteX1358" fmla="*/ 323891 w 693800"/>
                <a:gd name="connsiteY1358" fmla="*/ 73286 h 733296"/>
                <a:gd name="connsiteX1359" fmla="*/ 325236 w 693800"/>
                <a:gd name="connsiteY1359" fmla="*/ 58490 h 733296"/>
                <a:gd name="connsiteX1360" fmla="*/ 323353 w 693800"/>
                <a:gd name="connsiteY1360" fmla="*/ 43425 h 733296"/>
                <a:gd name="connsiteX1361" fmla="*/ 322008 w 693800"/>
                <a:gd name="connsiteY1361" fmla="*/ 33471 h 733296"/>
                <a:gd name="connsiteX1362" fmla="*/ 320932 w 693800"/>
                <a:gd name="connsiteY1362" fmla="*/ 24593 h 733296"/>
                <a:gd name="connsiteX1363" fmla="*/ 318511 w 693800"/>
                <a:gd name="connsiteY1363" fmla="*/ 23248 h 733296"/>
                <a:gd name="connsiteX1364" fmla="*/ 333307 w 693800"/>
                <a:gd name="connsiteY1364" fmla="*/ 51495 h 733296"/>
                <a:gd name="connsiteX1365" fmla="*/ 332500 w 693800"/>
                <a:gd name="connsiteY1365" fmla="*/ 67099 h 733296"/>
                <a:gd name="connsiteX1366" fmla="*/ 335997 w 693800"/>
                <a:gd name="connsiteY1366" fmla="*/ 89428 h 733296"/>
                <a:gd name="connsiteX1367" fmla="*/ 333845 w 693800"/>
                <a:gd name="connsiteY1367" fmla="*/ 89966 h 733296"/>
                <a:gd name="connsiteX1368" fmla="*/ 331693 w 693800"/>
                <a:gd name="connsiteY1368" fmla="*/ 88352 h 733296"/>
                <a:gd name="connsiteX1369" fmla="*/ 330617 w 693800"/>
                <a:gd name="connsiteY1369" fmla="*/ 85123 h 733296"/>
                <a:gd name="connsiteX1370" fmla="*/ 329810 w 693800"/>
                <a:gd name="connsiteY1370" fmla="*/ 66561 h 733296"/>
                <a:gd name="connsiteX1371" fmla="*/ 331693 w 693800"/>
                <a:gd name="connsiteY1371" fmla="*/ 54186 h 733296"/>
                <a:gd name="connsiteX1372" fmla="*/ 332500 w 693800"/>
                <a:gd name="connsiteY1372" fmla="*/ 50957 h 733296"/>
                <a:gd name="connsiteX1373" fmla="*/ 333307 w 693800"/>
                <a:gd name="connsiteY1373" fmla="*/ 51495 h 733296"/>
                <a:gd name="connsiteX1374" fmla="*/ 384153 w 693800"/>
                <a:gd name="connsiteY1374" fmla="*/ 111488 h 733296"/>
                <a:gd name="connsiteX1375" fmla="*/ 368549 w 693800"/>
                <a:gd name="connsiteY1375" fmla="*/ 100458 h 733296"/>
                <a:gd name="connsiteX1376" fmla="*/ 384153 w 693800"/>
                <a:gd name="connsiteY1376" fmla="*/ 111488 h 733296"/>
                <a:gd name="connsiteX1377" fmla="*/ 362900 w 693800"/>
                <a:gd name="connsiteY1377" fmla="*/ 93463 h 733296"/>
                <a:gd name="connsiteX1378" fmla="*/ 368549 w 693800"/>
                <a:gd name="connsiteY1378" fmla="*/ 93463 h 733296"/>
                <a:gd name="connsiteX1379" fmla="*/ 362900 w 693800"/>
                <a:gd name="connsiteY1379" fmla="*/ 93463 h 733296"/>
                <a:gd name="connsiteX1380" fmla="*/ 526467 w 693800"/>
                <a:gd name="connsiteY1380" fmla="*/ 173095 h 733296"/>
                <a:gd name="connsiteX1381" fmla="*/ 542609 w 693800"/>
                <a:gd name="connsiteY1381" fmla="*/ 182242 h 733296"/>
                <a:gd name="connsiteX1382" fmla="*/ 545837 w 693800"/>
                <a:gd name="connsiteY1382" fmla="*/ 183856 h 733296"/>
                <a:gd name="connsiteX1383" fmla="*/ 543416 w 693800"/>
                <a:gd name="connsiteY1383" fmla="*/ 184125 h 733296"/>
                <a:gd name="connsiteX1384" fmla="*/ 534538 w 693800"/>
                <a:gd name="connsiteY1384" fmla="*/ 181973 h 733296"/>
                <a:gd name="connsiteX1385" fmla="*/ 528081 w 693800"/>
                <a:gd name="connsiteY1385" fmla="*/ 178744 h 733296"/>
                <a:gd name="connsiteX1386" fmla="*/ 517589 w 693800"/>
                <a:gd name="connsiteY1386" fmla="*/ 170942 h 733296"/>
                <a:gd name="connsiteX1387" fmla="*/ 511133 w 693800"/>
                <a:gd name="connsiteY1387" fmla="*/ 162603 h 733296"/>
                <a:gd name="connsiteX1388" fmla="*/ 507366 w 693800"/>
                <a:gd name="connsiteY1388" fmla="*/ 153187 h 733296"/>
                <a:gd name="connsiteX1389" fmla="*/ 492301 w 693800"/>
                <a:gd name="connsiteY1389" fmla="*/ 134086 h 733296"/>
                <a:gd name="connsiteX1390" fmla="*/ 473738 w 693800"/>
                <a:gd name="connsiteY1390" fmla="*/ 123056 h 733296"/>
                <a:gd name="connsiteX1391" fmla="*/ 459480 w 693800"/>
                <a:gd name="connsiteY1391" fmla="*/ 113909 h 733296"/>
                <a:gd name="connsiteX1392" fmla="*/ 470779 w 693800"/>
                <a:gd name="connsiteY1392" fmla="*/ 118752 h 733296"/>
                <a:gd name="connsiteX1393" fmla="*/ 474545 w 693800"/>
                <a:gd name="connsiteY1393" fmla="*/ 120904 h 733296"/>
                <a:gd name="connsiteX1394" fmla="*/ 482885 w 693800"/>
                <a:gd name="connsiteY1394" fmla="*/ 125477 h 733296"/>
                <a:gd name="connsiteX1395" fmla="*/ 499296 w 693800"/>
                <a:gd name="connsiteY1395" fmla="*/ 136776 h 733296"/>
                <a:gd name="connsiteX1396" fmla="*/ 509788 w 693800"/>
                <a:gd name="connsiteY1396" fmla="*/ 149151 h 733296"/>
                <a:gd name="connsiteX1397" fmla="*/ 518127 w 693800"/>
                <a:gd name="connsiteY1397" fmla="*/ 164755 h 733296"/>
                <a:gd name="connsiteX1398" fmla="*/ 526467 w 693800"/>
                <a:gd name="connsiteY1398" fmla="*/ 173095 h 733296"/>
                <a:gd name="connsiteX1399" fmla="*/ 478043 w 693800"/>
                <a:gd name="connsiteY1399" fmla="*/ 128706 h 733296"/>
                <a:gd name="connsiteX1400" fmla="*/ 489611 w 693800"/>
                <a:gd name="connsiteY1400" fmla="*/ 135700 h 733296"/>
                <a:gd name="connsiteX1401" fmla="*/ 504945 w 693800"/>
                <a:gd name="connsiteY1401" fmla="*/ 154801 h 733296"/>
                <a:gd name="connsiteX1402" fmla="*/ 508173 w 693800"/>
                <a:gd name="connsiteY1402" fmla="*/ 163410 h 733296"/>
                <a:gd name="connsiteX1403" fmla="*/ 515168 w 693800"/>
                <a:gd name="connsiteY1403" fmla="*/ 172826 h 733296"/>
                <a:gd name="connsiteX1404" fmla="*/ 521894 w 693800"/>
                <a:gd name="connsiteY1404" fmla="*/ 177937 h 733296"/>
                <a:gd name="connsiteX1405" fmla="*/ 524046 w 693800"/>
                <a:gd name="connsiteY1405" fmla="*/ 180358 h 733296"/>
                <a:gd name="connsiteX1406" fmla="*/ 522970 w 693800"/>
                <a:gd name="connsiteY1406" fmla="*/ 181165 h 733296"/>
                <a:gd name="connsiteX1407" fmla="*/ 514092 w 693800"/>
                <a:gd name="connsiteY1407" fmla="*/ 179282 h 733296"/>
                <a:gd name="connsiteX1408" fmla="*/ 496336 w 693800"/>
                <a:gd name="connsiteY1408" fmla="*/ 170673 h 733296"/>
                <a:gd name="connsiteX1409" fmla="*/ 478850 w 693800"/>
                <a:gd name="connsiteY1409" fmla="*/ 159105 h 733296"/>
                <a:gd name="connsiteX1410" fmla="*/ 460825 w 693800"/>
                <a:gd name="connsiteY1410" fmla="*/ 141081 h 733296"/>
                <a:gd name="connsiteX1411" fmla="*/ 457866 w 693800"/>
                <a:gd name="connsiteY1411" fmla="*/ 137045 h 733296"/>
                <a:gd name="connsiteX1412" fmla="*/ 451140 w 693800"/>
                <a:gd name="connsiteY1412" fmla="*/ 133548 h 733296"/>
                <a:gd name="connsiteX1413" fmla="*/ 440917 w 693800"/>
                <a:gd name="connsiteY1413" fmla="*/ 128706 h 733296"/>
                <a:gd name="connsiteX1414" fmla="*/ 433384 w 693800"/>
                <a:gd name="connsiteY1414" fmla="*/ 120097 h 733296"/>
                <a:gd name="connsiteX1415" fmla="*/ 421547 w 693800"/>
                <a:gd name="connsiteY1415" fmla="*/ 109605 h 733296"/>
                <a:gd name="connsiteX1416" fmla="*/ 412400 w 693800"/>
                <a:gd name="connsiteY1416" fmla="*/ 105031 h 733296"/>
                <a:gd name="connsiteX1417" fmla="*/ 398411 w 693800"/>
                <a:gd name="connsiteY1417" fmla="*/ 100189 h 733296"/>
                <a:gd name="connsiteX1418" fmla="*/ 380655 w 693800"/>
                <a:gd name="connsiteY1418" fmla="*/ 96153 h 733296"/>
                <a:gd name="connsiteX1419" fmla="*/ 369894 w 693800"/>
                <a:gd name="connsiteY1419" fmla="*/ 88890 h 733296"/>
                <a:gd name="connsiteX1420" fmla="*/ 373123 w 693800"/>
                <a:gd name="connsiteY1420" fmla="*/ 87545 h 733296"/>
                <a:gd name="connsiteX1421" fmla="*/ 396797 w 693800"/>
                <a:gd name="connsiteY1421" fmla="*/ 85392 h 733296"/>
                <a:gd name="connsiteX1422" fmla="*/ 404868 w 693800"/>
                <a:gd name="connsiteY1422" fmla="*/ 87545 h 733296"/>
                <a:gd name="connsiteX1423" fmla="*/ 427466 w 693800"/>
                <a:gd name="connsiteY1423" fmla="*/ 98037 h 733296"/>
                <a:gd name="connsiteX1424" fmla="*/ 443338 w 693800"/>
                <a:gd name="connsiteY1424" fmla="*/ 106645 h 733296"/>
                <a:gd name="connsiteX1425" fmla="*/ 478043 w 693800"/>
                <a:gd name="connsiteY1425" fmla="*/ 128706 h 733296"/>
                <a:gd name="connsiteX1426" fmla="*/ 543147 w 693800"/>
                <a:gd name="connsiteY1426" fmla="*/ 271558 h 733296"/>
                <a:gd name="connsiteX1427" fmla="*/ 546106 w 693800"/>
                <a:gd name="connsiteY1427" fmla="*/ 272365 h 733296"/>
                <a:gd name="connsiteX1428" fmla="*/ 553370 w 693800"/>
                <a:gd name="connsiteY1428" fmla="*/ 279360 h 733296"/>
                <a:gd name="connsiteX1429" fmla="*/ 557674 w 693800"/>
                <a:gd name="connsiteY1429" fmla="*/ 295770 h 733296"/>
                <a:gd name="connsiteX1430" fmla="*/ 557674 w 693800"/>
                <a:gd name="connsiteY1430" fmla="*/ 302496 h 733296"/>
                <a:gd name="connsiteX1431" fmla="*/ 552563 w 693800"/>
                <a:gd name="connsiteY1431" fmla="*/ 292811 h 733296"/>
                <a:gd name="connsiteX1432" fmla="*/ 549603 w 693800"/>
                <a:gd name="connsiteY1432" fmla="*/ 284471 h 733296"/>
                <a:gd name="connsiteX1433" fmla="*/ 547720 w 693800"/>
                <a:gd name="connsiteY1433" fmla="*/ 283395 h 733296"/>
                <a:gd name="connsiteX1434" fmla="*/ 546375 w 693800"/>
                <a:gd name="connsiteY1434" fmla="*/ 283933 h 733296"/>
                <a:gd name="connsiteX1435" fmla="*/ 546106 w 693800"/>
                <a:gd name="connsiteY1435" fmla="*/ 285009 h 733296"/>
                <a:gd name="connsiteX1436" fmla="*/ 546375 w 693800"/>
                <a:gd name="connsiteY1436" fmla="*/ 285547 h 733296"/>
                <a:gd name="connsiteX1437" fmla="*/ 550141 w 693800"/>
                <a:gd name="connsiteY1437" fmla="*/ 295770 h 733296"/>
                <a:gd name="connsiteX1438" fmla="*/ 553101 w 693800"/>
                <a:gd name="connsiteY1438" fmla="*/ 302496 h 733296"/>
                <a:gd name="connsiteX1439" fmla="*/ 555253 w 693800"/>
                <a:gd name="connsiteY1439" fmla="*/ 305186 h 733296"/>
                <a:gd name="connsiteX1440" fmla="*/ 560095 w 693800"/>
                <a:gd name="connsiteY1440" fmla="*/ 316754 h 733296"/>
                <a:gd name="connsiteX1441" fmla="*/ 561440 w 693800"/>
                <a:gd name="connsiteY1441" fmla="*/ 325094 h 733296"/>
                <a:gd name="connsiteX1442" fmla="*/ 563862 w 693800"/>
                <a:gd name="connsiteY1442" fmla="*/ 369752 h 733296"/>
                <a:gd name="connsiteX1443" fmla="*/ 561440 w 693800"/>
                <a:gd name="connsiteY1443" fmla="*/ 383203 h 733296"/>
                <a:gd name="connsiteX1444" fmla="*/ 559826 w 693800"/>
                <a:gd name="connsiteY1444" fmla="*/ 401497 h 733296"/>
                <a:gd name="connsiteX1445" fmla="*/ 556060 w 693800"/>
                <a:gd name="connsiteY1445" fmla="*/ 400421 h 733296"/>
                <a:gd name="connsiteX1446" fmla="*/ 538304 w 693800"/>
                <a:gd name="connsiteY1446" fmla="*/ 398000 h 733296"/>
                <a:gd name="connsiteX1447" fmla="*/ 523508 w 693800"/>
                <a:gd name="connsiteY1447" fmla="*/ 398538 h 733296"/>
                <a:gd name="connsiteX1448" fmla="*/ 492032 w 693800"/>
                <a:gd name="connsiteY1448" fmla="*/ 402573 h 733296"/>
                <a:gd name="connsiteX1449" fmla="*/ 465667 w 693800"/>
                <a:gd name="connsiteY1449" fmla="*/ 411720 h 733296"/>
                <a:gd name="connsiteX1450" fmla="*/ 443876 w 693800"/>
                <a:gd name="connsiteY1450" fmla="*/ 425171 h 733296"/>
                <a:gd name="connsiteX1451" fmla="*/ 424776 w 693800"/>
                <a:gd name="connsiteY1451" fmla="*/ 438354 h 733296"/>
                <a:gd name="connsiteX1452" fmla="*/ 422354 w 693800"/>
                <a:gd name="connsiteY1452" fmla="*/ 439699 h 733296"/>
                <a:gd name="connsiteX1453" fmla="*/ 421278 w 693800"/>
                <a:gd name="connsiteY1453" fmla="*/ 437277 h 733296"/>
                <a:gd name="connsiteX1454" fmla="*/ 413207 w 693800"/>
                <a:gd name="connsiteY1454" fmla="*/ 417908 h 733296"/>
                <a:gd name="connsiteX1455" fmla="*/ 408365 w 693800"/>
                <a:gd name="connsiteY1455" fmla="*/ 408223 h 733296"/>
                <a:gd name="connsiteX1456" fmla="*/ 406482 w 693800"/>
                <a:gd name="connsiteY1456" fmla="*/ 399614 h 733296"/>
                <a:gd name="connsiteX1457" fmla="*/ 409172 w 693800"/>
                <a:gd name="connsiteY1457" fmla="*/ 405533 h 733296"/>
                <a:gd name="connsiteX1458" fmla="*/ 413745 w 693800"/>
                <a:gd name="connsiteY1458" fmla="*/ 413872 h 733296"/>
                <a:gd name="connsiteX1459" fmla="*/ 419664 w 693800"/>
                <a:gd name="connsiteY1459" fmla="*/ 424095 h 733296"/>
                <a:gd name="connsiteX1460" fmla="*/ 424237 w 693800"/>
                <a:gd name="connsiteY1460" fmla="*/ 427323 h 733296"/>
                <a:gd name="connsiteX1461" fmla="*/ 425314 w 693800"/>
                <a:gd name="connsiteY1461" fmla="*/ 432704 h 733296"/>
                <a:gd name="connsiteX1462" fmla="*/ 426390 w 693800"/>
                <a:gd name="connsiteY1462" fmla="*/ 433780 h 733296"/>
                <a:gd name="connsiteX1463" fmla="*/ 428004 w 693800"/>
                <a:gd name="connsiteY1463" fmla="*/ 432435 h 733296"/>
                <a:gd name="connsiteX1464" fmla="*/ 428004 w 693800"/>
                <a:gd name="connsiteY1464" fmla="*/ 430283 h 733296"/>
                <a:gd name="connsiteX1465" fmla="*/ 423161 w 693800"/>
                <a:gd name="connsiteY1465" fmla="*/ 418984 h 733296"/>
                <a:gd name="connsiteX1466" fmla="*/ 420202 w 693800"/>
                <a:gd name="connsiteY1466" fmla="*/ 415486 h 733296"/>
                <a:gd name="connsiteX1467" fmla="*/ 414553 w 693800"/>
                <a:gd name="connsiteY1467" fmla="*/ 402304 h 733296"/>
                <a:gd name="connsiteX1468" fmla="*/ 412400 w 693800"/>
                <a:gd name="connsiteY1468" fmla="*/ 391812 h 733296"/>
                <a:gd name="connsiteX1469" fmla="*/ 408903 w 693800"/>
                <a:gd name="connsiteY1469" fmla="*/ 384818 h 733296"/>
                <a:gd name="connsiteX1470" fmla="*/ 403523 w 693800"/>
                <a:gd name="connsiteY1470" fmla="*/ 375402 h 733296"/>
                <a:gd name="connsiteX1471" fmla="*/ 400832 w 693800"/>
                <a:gd name="connsiteY1471" fmla="*/ 366793 h 733296"/>
                <a:gd name="connsiteX1472" fmla="*/ 399218 w 693800"/>
                <a:gd name="connsiteY1472" fmla="*/ 357377 h 733296"/>
                <a:gd name="connsiteX1473" fmla="*/ 399756 w 693800"/>
                <a:gd name="connsiteY1473" fmla="*/ 347423 h 733296"/>
                <a:gd name="connsiteX1474" fmla="*/ 405137 w 693800"/>
                <a:gd name="connsiteY1474" fmla="*/ 332627 h 733296"/>
                <a:gd name="connsiteX1475" fmla="*/ 405137 w 693800"/>
                <a:gd name="connsiteY1475" fmla="*/ 317561 h 733296"/>
                <a:gd name="connsiteX1476" fmla="*/ 402446 w 693800"/>
                <a:gd name="connsiteY1476" fmla="*/ 300882 h 733296"/>
                <a:gd name="connsiteX1477" fmla="*/ 399756 w 693800"/>
                <a:gd name="connsiteY1477" fmla="*/ 283664 h 733296"/>
                <a:gd name="connsiteX1478" fmla="*/ 393838 w 693800"/>
                <a:gd name="connsiteY1478" fmla="*/ 254071 h 733296"/>
                <a:gd name="connsiteX1479" fmla="*/ 386843 w 693800"/>
                <a:gd name="connsiteY1479" fmla="*/ 229590 h 733296"/>
                <a:gd name="connsiteX1480" fmla="*/ 377158 w 693800"/>
                <a:gd name="connsiteY1480" fmla="*/ 215870 h 733296"/>
                <a:gd name="connsiteX1481" fmla="*/ 376620 w 693800"/>
                <a:gd name="connsiteY1481" fmla="*/ 214525 h 733296"/>
                <a:gd name="connsiteX1482" fmla="*/ 382539 w 693800"/>
                <a:gd name="connsiteY1482" fmla="*/ 212103 h 733296"/>
                <a:gd name="connsiteX1483" fmla="*/ 404061 w 693800"/>
                <a:gd name="connsiteY1483" fmla="*/ 206723 h 733296"/>
                <a:gd name="connsiteX1484" fmla="*/ 405675 w 693800"/>
                <a:gd name="connsiteY1484" fmla="*/ 206185 h 733296"/>
                <a:gd name="connsiteX1485" fmla="*/ 423699 w 693800"/>
                <a:gd name="connsiteY1485" fmla="*/ 201342 h 733296"/>
                <a:gd name="connsiteX1486" fmla="*/ 424776 w 693800"/>
                <a:gd name="connsiteY1486" fmla="*/ 201342 h 733296"/>
                <a:gd name="connsiteX1487" fmla="*/ 444145 w 693800"/>
                <a:gd name="connsiteY1487" fmla="*/ 200535 h 733296"/>
                <a:gd name="connsiteX1488" fmla="*/ 455982 w 693800"/>
                <a:gd name="connsiteY1488" fmla="*/ 199997 h 733296"/>
                <a:gd name="connsiteX1489" fmla="*/ 469703 w 693800"/>
                <a:gd name="connsiteY1489" fmla="*/ 204033 h 733296"/>
                <a:gd name="connsiteX1490" fmla="*/ 476966 w 693800"/>
                <a:gd name="connsiteY1490" fmla="*/ 208337 h 733296"/>
                <a:gd name="connsiteX1491" fmla="*/ 488534 w 693800"/>
                <a:gd name="connsiteY1491" fmla="*/ 208068 h 733296"/>
                <a:gd name="connsiteX1492" fmla="*/ 495529 w 693800"/>
                <a:gd name="connsiteY1492" fmla="*/ 205916 h 733296"/>
                <a:gd name="connsiteX1493" fmla="*/ 500641 w 693800"/>
                <a:gd name="connsiteY1493" fmla="*/ 205916 h 733296"/>
                <a:gd name="connsiteX1494" fmla="*/ 503062 w 693800"/>
                <a:gd name="connsiteY1494" fmla="*/ 207261 h 733296"/>
                <a:gd name="connsiteX1495" fmla="*/ 514899 w 693800"/>
                <a:gd name="connsiteY1495" fmla="*/ 218560 h 733296"/>
                <a:gd name="connsiteX1496" fmla="*/ 533462 w 693800"/>
                <a:gd name="connsiteY1496" fmla="*/ 243310 h 733296"/>
                <a:gd name="connsiteX1497" fmla="*/ 536959 w 693800"/>
                <a:gd name="connsiteY1497" fmla="*/ 258107 h 733296"/>
                <a:gd name="connsiteX1498" fmla="*/ 538304 w 693800"/>
                <a:gd name="connsiteY1498" fmla="*/ 264025 h 733296"/>
                <a:gd name="connsiteX1499" fmla="*/ 543147 w 693800"/>
                <a:gd name="connsiteY1499" fmla="*/ 271558 h 733296"/>
                <a:gd name="connsiteX1500" fmla="*/ 565476 w 693800"/>
                <a:gd name="connsiteY1500" fmla="*/ 394771 h 733296"/>
                <a:gd name="connsiteX1501" fmla="*/ 568704 w 693800"/>
                <a:gd name="connsiteY1501" fmla="*/ 403649 h 733296"/>
                <a:gd name="connsiteX1502" fmla="*/ 565476 w 693800"/>
                <a:gd name="connsiteY1502" fmla="*/ 394771 h 733296"/>
                <a:gd name="connsiteX1503" fmla="*/ 424507 w 693800"/>
                <a:gd name="connsiteY1503" fmla="*/ 458261 h 733296"/>
                <a:gd name="connsiteX1504" fmla="*/ 421547 w 693800"/>
                <a:gd name="connsiteY1504" fmla="*/ 458530 h 733296"/>
                <a:gd name="connsiteX1505" fmla="*/ 434729 w 693800"/>
                <a:gd name="connsiteY1505" fmla="*/ 473865 h 733296"/>
                <a:gd name="connsiteX1506" fmla="*/ 429887 w 693800"/>
                <a:gd name="connsiteY1506" fmla="*/ 478438 h 733296"/>
                <a:gd name="connsiteX1507" fmla="*/ 427197 w 693800"/>
                <a:gd name="connsiteY1507" fmla="*/ 474941 h 733296"/>
                <a:gd name="connsiteX1508" fmla="*/ 418050 w 693800"/>
                <a:gd name="connsiteY1508" fmla="*/ 464180 h 733296"/>
                <a:gd name="connsiteX1509" fmla="*/ 409710 w 693800"/>
                <a:gd name="connsiteY1509" fmla="*/ 459607 h 733296"/>
                <a:gd name="connsiteX1510" fmla="*/ 407558 w 693800"/>
                <a:gd name="connsiteY1510" fmla="*/ 459607 h 733296"/>
                <a:gd name="connsiteX1511" fmla="*/ 409979 w 693800"/>
                <a:gd name="connsiteY1511" fmla="*/ 462566 h 733296"/>
                <a:gd name="connsiteX1512" fmla="*/ 424237 w 693800"/>
                <a:gd name="connsiteY1512" fmla="*/ 476824 h 733296"/>
                <a:gd name="connsiteX1513" fmla="*/ 425583 w 693800"/>
                <a:gd name="connsiteY1513" fmla="*/ 481129 h 733296"/>
                <a:gd name="connsiteX1514" fmla="*/ 423968 w 693800"/>
                <a:gd name="connsiteY1514" fmla="*/ 480591 h 733296"/>
                <a:gd name="connsiteX1515" fmla="*/ 420740 w 693800"/>
                <a:gd name="connsiteY1515" fmla="*/ 475210 h 733296"/>
                <a:gd name="connsiteX1516" fmla="*/ 413476 w 693800"/>
                <a:gd name="connsiteY1516" fmla="*/ 469022 h 733296"/>
                <a:gd name="connsiteX1517" fmla="*/ 410517 w 693800"/>
                <a:gd name="connsiteY1517" fmla="*/ 469560 h 733296"/>
                <a:gd name="connsiteX1518" fmla="*/ 411862 w 693800"/>
                <a:gd name="connsiteY1518" fmla="*/ 471713 h 733296"/>
                <a:gd name="connsiteX1519" fmla="*/ 416167 w 693800"/>
                <a:gd name="connsiteY1519" fmla="*/ 475479 h 733296"/>
                <a:gd name="connsiteX1520" fmla="*/ 420202 w 693800"/>
                <a:gd name="connsiteY1520" fmla="*/ 481936 h 733296"/>
                <a:gd name="connsiteX1521" fmla="*/ 411862 w 693800"/>
                <a:gd name="connsiteY1521" fmla="*/ 480052 h 733296"/>
                <a:gd name="connsiteX1522" fmla="*/ 409710 w 693800"/>
                <a:gd name="connsiteY1522" fmla="*/ 478169 h 733296"/>
                <a:gd name="connsiteX1523" fmla="*/ 403254 w 693800"/>
                <a:gd name="connsiteY1523" fmla="*/ 480591 h 733296"/>
                <a:gd name="connsiteX1524" fmla="*/ 402715 w 693800"/>
                <a:gd name="connsiteY1524" fmla="*/ 484895 h 733296"/>
                <a:gd name="connsiteX1525" fmla="*/ 396259 w 693800"/>
                <a:gd name="connsiteY1525" fmla="*/ 483819 h 733296"/>
                <a:gd name="connsiteX1526" fmla="*/ 394107 w 693800"/>
                <a:gd name="connsiteY1526" fmla="*/ 487316 h 733296"/>
                <a:gd name="connsiteX1527" fmla="*/ 393569 w 693800"/>
                <a:gd name="connsiteY1527" fmla="*/ 496463 h 733296"/>
                <a:gd name="connsiteX1528" fmla="*/ 390609 w 693800"/>
                <a:gd name="connsiteY1528" fmla="*/ 504265 h 733296"/>
                <a:gd name="connsiteX1529" fmla="*/ 389264 w 693800"/>
                <a:gd name="connsiteY1529" fmla="*/ 502113 h 733296"/>
                <a:gd name="connsiteX1530" fmla="*/ 385767 w 693800"/>
                <a:gd name="connsiteY1530" fmla="*/ 488392 h 733296"/>
                <a:gd name="connsiteX1531" fmla="*/ 384422 w 693800"/>
                <a:gd name="connsiteY1531" fmla="*/ 486778 h 733296"/>
                <a:gd name="connsiteX1532" fmla="*/ 383615 w 693800"/>
                <a:gd name="connsiteY1532" fmla="*/ 486778 h 733296"/>
                <a:gd name="connsiteX1533" fmla="*/ 383346 w 693800"/>
                <a:gd name="connsiteY1533" fmla="*/ 488123 h 733296"/>
                <a:gd name="connsiteX1534" fmla="*/ 386036 w 693800"/>
                <a:gd name="connsiteY1534" fmla="*/ 504265 h 733296"/>
                <a:gd name="connsiteX1535" fmla="*/ 387650 w 693800"/>
                <a:gd name="connsiteY1535" fmla="*/ 508569 h 733296"/>
                <a:gd name="connsiteX1536" fmla="*/ 384691 w 693800"/>
                <a:gd name="connsiteY1536" fmla="*/ 508569 h 733296"/>
                <a:gd name="connsiteX1537" fmla="*/ 382270 w 693800"/>
                <a:gd name="connsiteY1537" fmla="*/ 505610 h 733296"/>
                <a:gd name="connsiteX1538" fmla="*/ 378503 w 693800"/>
                <a:gd name="connsiteY1538" fmla="*/ 500767 h 733296"/>
                <a:gd name="connsiteX1539" fmla="*/ 373392 w 693800"/>
                <a:gd name="connsiteY1539" fmla="*/ 497539 h 733296"/>
                <a:gd name="connsiteX1540" fmla="*/ 368011 w 693800"/>
                <a:gd name="connsiteY1540" fmla="*/ 498615 h 733296"/>
                <a:gd name="connsiteX1541" fmla="*/ 365052 w 693800"/>
                <a:gd name="connsiteY1541" fmla="*/ 501305 h 733296"/>
                <a:gd name="connsiteX1542" fmla="*/ 358864 w 693800"/>
                <a:gd name="connsiteY1542" fmla="*/ 501844 h 733296"/>
                <a:gd name="connsiteX1543" fmla="*/ 356174 w 693800"/>
                <a:gd name="connsiteY1543" fmla="*/ 499691 h 733296"/>
                <a:gd name="connsiteX1544" fmla="*/ 354291 w 693800"/>
                <a:gd name="connsiteY1544" fmla="*/ 498615 h 733296"/>
                <a:gd name="connsiteX1545" fmla="*/ 346220 w 693800"/>
                <a:gd name="connsiteY1545" fmla="*/ 495387 h 733296"/>
                <a:gd name="connsiteX1546" fmla="*/ 339764 w 693800"/>
                <a:gd name="connsiteY1546" fmla="*/ 491621 h 733296"/>
                <a:gd name="connsiteX1547" fmla="*/ 330079 w 693800"/>
                <a:gd name="connsiteY1547" fmla="*/ 491890 h 733296"/>
                <a:gd name="connsiteX1548" fmla="*/ 316089 w 693800"/>
                <a:gd name="connsiteY1548" fmla="*/ 500498 h 733296"/>
                <a:gd name="connsiteX1549" fmla="*/ 308019 w 693800"/>
                <a:gd name="connsiteY1549" fmla="*/ 500498 h 733296"/>
                <a:gd name="connsiteX1550" fmla="*/ 302907 w 693800"/>
                <a:gd name="connsiteY1550" fmla="*/ 494849 h 733296"/>
                <a:gd name="connsiteX1551" fmla="*/ 300217 w 693800"/>
                <a:gd name="connsiteY1551" fmla="*/ 493235 h 733296"/>
                <a:gd name="connsiteX1552" fmla="*/ 295912 w 693800"/>
                <a:gd name="connsiteY1552" fmla="*/ 493504 h 733296"/>
                <a:gd name="connsiteX1553" fmla="*/ 295912 w 693800"/>
                <a:gd name="connsiteY1553" fmla="*/ 490813 h 733296"/>
                <a:gd name="connsiteX1554" fmla="*/ 302638 w 693800"/>
                <a:gd name="connsiteY1554" fmla="*/ 480321 h 733296"/>
                <a:gd name="connsiteX1555" fmla="*/ 302638 w 693800"/>
                <a:gd name="connsiteY1555" fmla="*/ 478707 h 733296"/>
                <a:gd name="connsiteX1556" fmla="*/ 301293 w 693800"/>
                <a:gd name="connsiteY1556" fmla="*/ 478169 h 733296"/>
                <a:gd name="connsiteX1557" fmla="*/ 299410 w 693800"/>
                <a:gd name="connsiteY1557" fmla="*/ 478976 h 733296"/>
                <a:gd name="connsiteX1558" fmla="*/ 298334 w 693800"/>
                <a:gd name="connsiteY1558" fmla="*/ 478169 h 733296"/>
                <a:gd name="connsiteX1559" fmla="*/ 297527 w 693800"/>
                <a:gd name="connsiteY1559" fmla="*/ 477093 h 733296"/>
                <a:gd name="connsiteX1560" fmla="*/ 294836 w 693800"/>
                <a:gd name="connsiteY1560" fmla="*/ 477362 h 733296"/>
                <a:gd name="connsiteX1561" fmla="*/ 287035 w 693800"/>
                <a:gd name="connsiteY1561" fmla="*/ 483012 h 733296"/>
                <a:gd name="connsiteX1562" fmla="*/ 279233 w 693800"/>
                <a:gd name="connsiteY1562" fmla="*/ 491890 h 733296"/>
                <a:gd name="connsiteX1563" fmla="*/ 272776 w 693800"/>
                <a:gd name="connsiteY1563" fmla="*/ 495925 h 733296"/>
                <a:gd name="connsiteX1564" fmla="*/ 264975 w 693800"/>
                <a:gd name="connsiteY1564" fmla="*/ 495656 h 733296"/>
                <a:gd name="connsiteX1565" fmla="*/ 245336 w 693800"/>
                <a:gd name="connsiteY1565" fmla="*/ 493773 h 733296"/>
                <a:gd name="connsiteX1566" fmla="*/ 237265 w 693800"/>
                <a:gd name="connsiteY1566" fmla="*/ 493773 h 733296"/>
                <a:gd name="connsiteX1567" fmla="*/ 244260 w 693800"/>
                <a:gd name="connsiteY1567" fmla="*/ 482474 h 733296"/>
                <a:gd name="connsiteX1568" fmla="*/ 249102 w 693800"/>
                <a:gd name="connsiteY1568" fmla="*/ 477093 h 733296"/>
                <a:gd name="connsiteX1569" fmla="*/ 252868 w 693800"/>
                <a:gd name="connsiteY1569" fmla="*/ 476824 h 733296"/>
                <a:gd name="connsiteX1570" fmla="*/ 301024 w 693800"/>
                <a:gd name="connsiteY1570" fmla="*/ 472789 h 733296"/>
                <a:gd name="connsiteX1571" fmla="*/ 350794 w 693800"/>
                <a:gd name="connsiteY1571" fmla="*/ 470368 h 733296"/>
                <a:gd name="connsiteX1572" fmla="*/ 355098 w 693800"/>
                <a:gd name="connsiteY1572" fmla="*/ 470637 h 733296"/>
                <a:gd name="connsiteX1573" fmla="*/ 352677 w 693800"/>
                <a:gd name="connsiteY1573" fmla="*/ 476017 h 733296"/>
                <a:gd name="connsiteX1574" fmla="*/ 349986 w 693800"/>
                <a:gd name="connsiteY1574" fmla="*/ 485702 h 733296"/>
                <a:gd name="connsiteX1575" fmla="*/ 350794 w 693800"/>
                <a:gd name="connsiteY1575" fmla="*/ 487585 h 733296"/>
                <a:gd name="connsiteX1576" fmla="*/ 352139 w 693800"/>
                <a:gd name="connsiteY1576" fmla="*/ 487585 h 733296"/>
                <a:gd name="connsiteX1577" fmla="*/ 352946 w 693800"/>
                <a:gd name="connsiteY1577" fmla="*/ 486240 h 733296"/>
                <a:gd name="connsiteX1578" fmla="*/ 357250 w 693800"/>
                <a:gd name="connsiteY1578" fmla="*/ 476555 h 733296"/>
                <a:gd name="connsiteX1579" fmla="*/ 370432 w 693800"/>
                <a:gd name="connsiteY1579" fmla="*/ 468215 h 733296"/>
                <a:gd name="connsiteX1580" fmla="*/ 387112 w 693800"/>
                <a:gd name="connsiteY1580" fmla="*/ 462566 h 733296"/>
                <a:gd name="connsiteX1581" fmla="*/ 402715 w 693800"/>
                <a:gd name="connsiteY1581" fmla="*/ 454764 h 733296"/>
                <a:gd name="connsiteX1582" fmla="*/ 410517 w 693800"/>
                <a:gd name="connsiteY1582" fmla="*/ 453419 h 733296"/>
                <a:gd name="connsiteX1583" fmla="*/ 413476 w 693800"/>
                <a:gd name="connsiteY1583" fmla="*/ 449384 h 733296"/>
                <a:gd name="connsiteX1584" fmla="*/ 413745 w 693800"/>
                <a:gd name="connsiteY1584" fmla="*/ 450191 h 733296"/>
                <a:gd name="connsiteX1585" fmla="*/ 421547 w 693800"/>
                <a:gd name="connsiteY1585" fmla="*/ 455302 h 733296"/>
                <a:gd name="connsiteX1586" fmla="*/ 424237 w 693800"/>
                <a:gd name="connsiteY1586" fmla="*/ 453150 h 733296"/>
                <a:gd name="connsiteX1587" fmla="*/ 421278 w 693800"/>
                <a:gd name="connsiteY1587" fmla="*/ 448307 h 733296"/>
                <a:gd name="connsiteX1588" fmla="*/ 419664 w 693800"/>
                <a:gd name="connsiteY1588" fmla="*/ 446962 h 733296"/>
                <a:gd name="connsiteX1589" fmla="*/ 419395 w 693800"/>
                <a:gd name="connsiteY1589" fmla="*/ 446155 h 733296"/>
                <a:gd name="connsiteX1590" fmla="*/ 426928 w 693800"/>
                <a:gd name="connsiteY1590" fmla="*/ 441313 h 733296"/>
                <a:gd name="connsiteX1591" fmla="*/ 448988 w 693800"/>
                <a:gd name="connsiteY1591" fmla="*/ 425440 h 733296"/>
                <a:gd name="connsiteX1592" fmla="*/ 485306 w 693800"/>
                <a:gd name="connsiteY1592" fmla="*/ 407416 h 733296"/>
                <a:gd name="connsiteX1593" fmla="*/ 495798 w 693800"/>
                <a:gd name="connsiteY1593" fmla="*/ 404456 h 733296"/>
                <a:gd name="connsiteX1594" fmla="*/ 520010 w 693800"/>
                <a:gd name="connsiteY1594" fmla="*/ 401228 h 733296"/>
                <a:gd name="connsiteX1595" fmla="*/ 544761 w 693800"/>
                <a:gd name="connsiteY1595" fmla="*/ 400690 h 733296"/>
                <a:gd name="connsiteX1596" fmla="*/ 544492 w 693800"/>
                <a:gd name="connsiteY1596" fmla="*/ 403380 h 733296"/>
                <a:gd name="connsiteX1597" fmla="*/ 540725 w 693800"/>
                <a:gd name="connsiteY1597" fmla="*/ 410375 h 733296"/>
                <a:gd name="connsiteX1598" fmla="*/ 533193 w 693800"/>
                <a:gd name="connsiteY1598" fmla="*/ 412258 h 733296"/>
                <a:gd name="connsiteX1599" fmla="*/ 530502 w 693800"/>
                <a:gd name="connsiteY1599" fmla="*/ 410106 h 733296"/>
                <a:gd name="connsiteX1600" fmla="*/ 525660 w 693800"/>
                <a:gd name="connsiteY1600" fmla="*/ 407416 h 733296"/>
                <a:gd name="connsiteX1601" fmla="*/ 519472 w 693800"/>
                <a:gd name="connsiteY1601" fmla="*/ 411182 h 733296"/>
                <a:gd name="connsiteX1602" fmla="*/ 518934 w 693800"/>
                <a:gd name="connsiteY1602" fmla="*/ 416294 h 733296"/>
                <a:gd name="connsiteX1603" fmla="*/ 512478 w 693800"/>
                <a:gd name="connsiteY1603" fmla="*/ 420060 h 733296"/>
                <a:gd name="connsiteX1604" fmla="*/ 506290 w 693800"/>
                <a:gd name="connsiteY1604" fmla="*/ 417370 h 733296"/>
                <a:gd name="connsiteX1605" fmla="*/ 501448 w 693800"/>
                <a:gd name="connsiteY1605" fmla="*/ 418984 h 733296"/>
                <a:gd name="connsiteX1606" fmla="*/ 500372 w 693800"/>
                <a:gd name="connsiteY1606" fmla="*/ 421136 h 733296"/>
                <a:gd name="connsiteX1607" fmla="*/ 499296 w 693800"/>
                <a:gd name="connsiteY1607" fmla="*/ 423288 h 733296"/>
                <a:gd name="connsiteX1608" fmla="*/ 496067 w 693800"/>
                <a:gd name="connsiteY1608" fmla="*/ 423019 h 733296"/>
                <a:gd name="connsiteX1609" fmla="*/ 488534 w 693800"/>
                <a:gd name="connsiteY1609" fmla="*/ 425171 h 733296"/>
                <a:gd name="connsiteX1610" fmla="*/ 487189 w 693800"/>
                <a:gd name="connsiteY1610" fmla="*/ 425709 h 733296"/>
                <a:gd name="connsiteX1611" fmla="*/ 485306 w 693800"/>
                <a:gd name="connsiteY1611" fmla="*/ 425171 h 733296"/>
                <a:gd name="connsiteX1612" fmla="*/ 477773 w 693800"/>
                <a:gd name="connsiteY1612" fmla="*/ 425978 h 733296"/>
                <a:gd name="connsiteX1613" fmla="*/ 464860 w 693800"/>
                <a:gd name="connsiteY1613" fmla="*/ 438084 h 733296"/>
                <a:gd name="connsiteX1614" fmla="*/ 455713 w 693800"/>
                <a:gd name="connsiteY1614" fmla="*/ 450460 h 733296"/>
                <a:gd name="connsiteX1615" fmla="*/ 444414 w 693800"/>
                <a:gd name="connsiteY1615" fmla="*/ 464718 h 733296"/>
                <a:gd name="connsiteX1616" fmla="*/ 437958 w 693800"/>
                <a:gd name="connsiteY1616" fmla="*/ 470368 h 733296"/>
                <a:gd name="connsiteX1617" fmla="*/ 424507 w 693800"/>
                <a:gd name="connsiteY1617" fmla="*/ 458261 h 733296"/>
                <a:gd name="connsiteX1618" fmla="*/ 292415 w 693800"/>
                <a:gd name="connsiteY1618" fmla="*/ 490006 h 733296"/>
                <a:gd name="connsiteX1619" fmla="*/ 283806 w 693800"/>
                <a:gd name="connsiteY1619" fmla="*/ 491352 h 733296"/>
                <a:gd name="connsiteX1620" fmla="*/ 296450 w 693800"/>
                <a:gd name="connsiteY1620" fmla="*/ 480860 h 733296"/>
                <a:gd name="connsiteX1621" fmla="*/ 297258 w 693800"/>
                <a:gd name="connsiteY1621" fmla="*/ 480860 h 733296"/>
                <a:gd name="connsiteX1622" fmla="*/ 297796 w 693800"/>
                <a:gd name="connsiteY1622" fmla="*/ 481129 h 733296"/>
                <a:gd name="connsiteX1623" fmla="*/ 292415 w 693800"/>
                <a:gd name="connsiteY1623" fmla="*/ 490006 h 733296"/>
                <a:gd name="connsiteX1624" fmla="*/ 218164 w 693800"/>
                <a:gd name="connsiteY1624" fmla="*/ 483012 h 733296"/>
                <a:gd name="connsiteX1625" fmla="*/ 214667 w 693800"/>
                <a:gd name="connsiteY1625" fmla="*/ 486509 h 733296"/>
                <a:gd name="connsiteX1626" fmla="*/ 212784 w 693800"/>
                <a:gd name="connsiteY1626" fmla="*/ 488930 h 733296"/>
                <a:gd name="connsiteX1627" fmla="*/ 199332 w 693800"/>
                <a:gd name="connsiteY1627" fmla="*/ 489737 h 733296"/>
                <a:gd name="connsiteX1628" fmla="*/ 205520 w 693800"/>
                <a:gd name="connsiteY1628" fmla="*/ 484626 h 733296"/>
                <a:gd name="connsiteX1629" fmla="*/ 221931 w 693800"/>
                <a:gd name="connsiteY1629" fmla="*/ 478438 h 733296"/>
                <a:gd name="connsiteX1630" fmla="*/ 242107 w 693800"/>
                <a:gd name="connsiteY1630" fmla="*/ 477093 h 733296"/>
                <a:gd name="connsiteX1631" fmla="*/ 244529 w 693800"/>
                <a:gd name="connsiteY1631" fmla="*/ 477631 h 733296"/>
                <a:gd name="connsiteX1632" fmla="*/ 243183 w 693800"/>
                <a:gd name="connsiteY1632" fmla="*/ 479514 h 733296"/>
                <a:gd name="connsiteX1633" fmla="*/ 235651 w 693800"/>
                <a:gd name="connsiteY1633" fmla="*/ 487854 h 733296"/>
                <a:gd name="connsiteX1634" fmla="*/ 233768 w 693800"/>
                <a:gd name="connsiteY1634" fmla="*/ 489737 h 733296"/>
                <a:gd name="connsiteX1635" fmla="*/ 229194 w 693800"/>
                <a:gd name="connsiteY1635" fmla="*/ 489199 h 733296"/>
                <a:gd name="connsiteX1636" fmla="*/ 226235 w 693800"/>
                <a:gd name="connsiteY1636" fmla="*/ 485702 h 733296"/>
                <a:gd name="connsiteX1637" fmla="*/ 224083 w 693800"/>
                <a:gd name="connsiteY1637" fmla="*/ 483012 h 733296"/>
                <a:gd name="connsiteX1638" fmla="*/ 218164 w 693800"/>
                <a:gd name="connsiteY1638" fmla="*/ 483012 h 733296"/>
                <a:gd name="connsiteX1639" fmla="*/ 408096 w 693800"/>
                <a:gd name="connsiteY1639" fmla="*/ 416294 h 733296"/>
                <a:gd name="connsiteX1640" fmla="*/ 411593 w 693800"/>
                <a:gd name="connsiteY1640" fmla="*/ 423288 h 733296"/>
                <a:gd name="connsiteX1641" fmla="*/ 399487 w 693800"/>
                <a:gd name="connsiteY1641" fmla="*/ 415217 h 733296"/>
                <a:gd name="connsiteX1642" fmla="*/ 399756 w 693800"/>
                <a:gd name="connsiteY1642" fmla="*/ 414410 h 733296"/>
                <a:gd name="connsiteX1643" fmla="*/ 408096 w 693800"/>
                <a:gd name="connsiteY1643" fmla="*/ 416294 h 733296"/>
                <a:gd name="connsiteX1644" fmla="*/ 399756 w 693800"/>
                <a:gd name="connsiteY1644" fmla="*/ 409568 h 733296"/>
                <a:gd name="connsiteX1645" fmla="*/ 401370 w 693800"/>
                <a:gd name="connsiteY1645" fmla="*/ 392619 h 733296"/>
                <a:gd name="connsiteX1646" fmla="*/ 405675 w 693800"/>
                <a:gd name="connsiteY1646" fmla="*/ 410913 h 733296"/>
                <a:gd name="connsiteX1647" fmla="*/ 399756 w 693800"/>
                <a:gd name="connsiteY1647" fmla="*/ 409568 h 733296"/>
                <a:gd name="connsiteX1648" fmla="*/ 395990 w 693800"/>
                <a:gd name="connsiteY1648" fmla="*/ 350382 h 733296"/>
                <a:gd name="connsiteX1649" fmla="*/ 394914 w 693800"/>
                <a:gd name="connsiteY1649" fmla="*/ 339352 h 733296"/>
                <a:gd name="connsiteX1650" fmla="*/ 403254 w 693800"/>
                <a:gd name="connsiteY1650" fmla="*/ 330205 h 733296"/>
                <a:gd name="connsiteX1651" fmla="*/ 395990 w 693800"/>
                <a:gd name="connsiteY1651" fmla="*/ 350382 h 733296"/>
                <a:gd name="connsiteX1652" fmla="*/ 399218 w 693800"/>
                <a:gd name="connsiteY1652" fmla="*/ 304917 h 733296"/>
                <a:gd name="connsiteX1653" fmla="*/ 394107 w 693800"/>
                <a:gd name="connsiteY1653" fmla="*/ 288776 h 733296"/>
                <a:gd name="connsiteX1654" fmla="*/ 391685 w 693800"/>
                <a:gd name="connsiteY1654" fmla="*/ 280705 h 733296"/>
                <a:gd name="connsiteX1655" fmla="*/ 394107 w 693800"/>
                <a:gd name="connsiteY1655" fmla="*/ 267792 h 733296"/>
                <a:gd name="connsiteX1656" fmla="*/ 395183 w 693800"/>
                <a:gd name="connsiteY1656" fmla="*/ 272634 h 733296"/>
                <a:gd name="connsiteX1657" fmla="*/ 397604 w 693800"/>
                <a:gd name="connsiteY1657" fmla="*/ 283664 h 733296"/>
                <a:gd name="connsiteX1658" fmla="*/ 400294 w 693800"/>
                <a:gd name="connsiteY1658" fmla="*/ 300344 h 733296"/>
                <a:gd name="connsiteX1659" fmla="*/ 400294 w 693800"/>
                <a:gd name="connsiteY1659" fmla="*/ 305724 h 733296"/>
                <a:gd name="connsiteX1660" fmla="*/ 399218 w 693800"/>
                <a:gd name="connsiteY1660" fmla="*/ 304917 h 733296"/>
                <a:gd name="connsiteX1661" fmla="*/ 448181 w 693800"/>
                <a:gd name="connsiteY1661" fmla="*/ 193003 h 733296"/>
                <a:gd name="connsiteX1662" fmla="*/ 451678 w 693800"/>
                <a:gd name="connsiteY1662" fmla="*/ 195962 h 733296"/>
                <a:gd name="connsiteX1663" fmla="*/ 448719 w 693800"/>
                <a:gd name="connsiteY1663" fmla="*/ 196231 h 733296"/>
                <a:gd name="connsiteX1664" fmla="*/ 436344 w 693800"/>
                <a:gd name="connsiteY1664" fmla="*/ 197307 h 733296"/>
                <a:gd name="connsiteX1665" fmla="*/ 428542 w 693800"/>
                <a:gd name="connsiteY1665" fmla="*/ 197307 h 733296"/>
                <a:gd name="connsiteX1666" fmla="*/ 421816 w 693800"/>
                <a:gd name="connsiteY1666" fmla="*/ 197845 h 733296"/>
                <a:gd name="connsiteX1667" fmla="*/ 403523 w 693800"/>
                <a:gd name="connsiteY1667" fmla="*/ 203495 h 733296"/>
                <a:gd name="connsiteX1668" fmla="*/ 402446 w 693800"/>
                <a:gd name="connsiteY1668" fmla="*/ 203764 h 733296"/>
                <a:gd name="connsiteX1669" fmla="*/ 376620 w 693800"/>
                <a:gd name="connsiteY1669" fmla="*/ 210489 h 733296"/>
                <a:gd name="connsiteX1670" fmla="*/ 367742 w 693800"/>
                <a:gd name="connsiteY1670" fmla="*/ 209951 h 733296"/>
                <a:gd name="connsiteX1671" fmla="*/ 362900 w 693800"/>
                <a:gd name="connsiteY1671" fmla="*/ 208337 h 733296"/>
                <a:gd name="connsiteX1672" fmla="*/ 351063 w 693800"/>
                <a:gd name="connsiteY1672" fmla="*/ 207261 h 733296"/>
                <a:gd name="connsiteX1673" fmla="*/ 339764 w 693800"/>
                <a:gd name="connsiteY1673" fmla="*/ 207799 h 733296"/>
                <a:gd name="connsiteX1674" fmla="*/ 330079 w 693800"/>
                <a:gd name="connsiteY1674" fmla="*/ 208068 h 733296"/>
                <a:gd name="connsiteX1675" fmla="*/ 326581 w 693800"/>
                <a:gd name="connsiteY1675" fmla="*/ 208068 h 733296"/>
                <a:gd name="connsiteX1676" fmla="*/ 299410 w 693800"/>
                <a:gd name="connsiteY1676" fmla="*/ 208337 h 733296"/>
                <a:gd name="connsiteX1677" fmla="*/ 274121 w 693800"/>
                <a:gd name="connsiteY1677" fmla="*/ 213717 h 733296"/>
                <a:gd name="connsiteX1678" fmla="*/ 271969 w 693800"/>
                <a:gd name="connsiteY1678" fmla="*/ 214256 h 733296"/>
                <a:gd name="connsiteX1679" fmla="*/ 274390 w 693800"/>
                <a:gd name="connsiteY1679" fmla="*/ 208337 h 733296"/>
                <a:gd name="connsiteX1680" fmla="*/ 295912 w 693800"/>
                <a:gd name="connsiteY1680" fmla="*/ 194617 h 733296"/>
                <a:gd name="connsiteX1681" fmla="*/ 302907 w 693800"/>
                <a:gd name="connsiteY1681" fmla="*/ 196769 h 733296"/>
                <a:gd name="connsiteX1682" fmla="*/ 312861 w 693800"/>
                <a:gd name="connsiteY1682" fmla="*/ 200804 h 733296"/>
                <a:gd name="connsiteX1683" fmla="*/ 324160 w 693800"/>
                <a:gd name="connsiteY1683" fmla="*/ 198652 h 733296"/>
                <a:gd name="connsiteX1684" fmla="*/ 329810 w 693800"/>
                <a:gd name="connsiteY1684" fmla="*/ 195155 h 733296"/>
                <a:gd name="connsiteX1685" fmla="*/ 337611 w 693800"/>
                <a:gd name="connsiteY1685" fmla="*/ 193810 h 733296"/>
                <a:gd name="connsiteX1686" fmla="*/ 353484 w 693800"/>
                <a:gd name="connsiteY1686" fmla="*/ 194348 h 733296"/>
                <a:gd name="connsiteX1687" fmla="*/ 366397 w 693800"/>
                <a:gd name="connsiteY1687" fmla="*/ 191119 h 733296"/>
                <a:gd name="connsiteX1688" fmla="*/ 378772 w 693800"/>
                <a:gd name="connsiteY1688" fmla="*/ 187084 h 733296"/>
                <a:gd name="connsiteX1689" fmla="*/ 385767 w 693800"/>
                <a:gd name="connsiteY1689" fmla="*/ 188160 h 733296"/>
                <a:gd name="connsiteX1690" fmla="*/ 399756 w 693800"/>
                <a:gd name="connsiteY1690" fmla="*/ 191119 h 733296"/>
                <a:gd name="connsiteX1691" fmla="*/ 417243 w 693800"/>
                <a:gd name="connsiteY1691" fmla="*/ 191119 h 733296"/>
                <a:gd name="connsiteX1692" fmla="*/ 434729 w 693800"/>
                <a:gd name="connsiteY1692" fmla="*/ 188160 h 733296"/>
                <a:gd name="connsiteX1693" fmla="*/ 436613 w 693800"/>
                <a:gd name="connsiteY1693" fmla="*/ 188967 h 733296"/>
                <a:gd name="connsiteX1694" fmla="*/ 448181 w 693800"/>
                <a:gd name="connsiteY1694" fmla="*/ 193003 h 733296"/>
                <a:gd name="connsiteX1695" fmla="*/ 440110 w 693800"/>
                <a:gd name="connsiteY1695" fmla="*/ 187622 h 733296"/>
                <a:gd name="connsiteX1696" fmla="*/ 445759 w 693800"/>
                <a:gd name="connsiteY1696" fmla="*/ 189236 h 733296"/>
                <a:gd name="connsiteX1697" fmla="*/ 440110 w 693800"/>
                <a:gd name="connsiteY1697" fmla="*/ 187622 h 733296"/>
                <a:gd name="connsiteX1698" fmla="*/ 339764 w 693800"/>
                <a:gd name="connsiteY1698" fmla="*/ 211027 h 733296"/>
                <a:gd name="connsiteX1699" fmla="*/ 351063 w 693800"/>
                <a:gd name="connsiteY1699" fmla="*/ 210489 h 733296"/>
                <a:gd name="connsiteX1700" fmla="*/ 363976 w 693800"/>
                <a:gd name="connsiteY1700" fmla="*/ 211834 h 733296"/>
                <a:gd name="connsiteX1701" fmla="*/ 367742 w 693800"/>
                <a:gd name="connsiteY1701" fmla="*/ 213179 h 733296"/>
                <a:gd name="connsiteX1702" fmla="*/ 376620 w 693800"/>
                <a:gd name="connsiteY1702" fmla="*/ 220174 h 733296"/>
                <a:gd name="connsiteX1703" fmla="*/ 329810 w 693800"/>
                <a:gd name="connsiteY1703" fmla="*/ 211565 h 733296"/>
                <a:gd name="connsiteX1704" fmla="*/ 339764 w 693800"/>
                <a:gd name="connsiteY1704" fmla="*/ 211027 h 733296"/>
                <a:gd name="connsiteX1705" fmla="*/ 382539 w 693800"/>
                <a:gd name="connsiteY1705" fmla="*/ 226900 h 733296"/>
                <a:gd name="connsiteX1706" fmla="*/ 389533 w 693800"/>
                <a:gd name="connsiteY1706" fmla="*/ 244386 h 733296"/>
                <a:gd name="connsiteX1707" fmla="*/ 387650 w 693800"/>
                <a:gd name="connsiteY1707" fmla="*/ 243579 h 733296"/>
                <a:gd name="connsiteX1708" fmla="*/ 383884 w 693800"/>
                <a:gd name="connsiteY1708" fmla="*/ 237392 h 733296"/>
                <a:gd name="connsiteX1709" fmla="*/ 381462 w 693800"/>
                <a:gd name="connsiteY1709" fmla="*/ 230128 h 733296"/>
                <a:gd name="connsiteX1710" fmla="*/ 382539 w 693800"/>
                <a:gd name="connsiteY1710" fmla="*/ 226900 h 733296"/>
                <a:gd name="connsiteX1711" fmla="*/ 454906 w 693800"/>
                <a:gd name="connsiteY1711" fmla="*/ 192195 h 733296"/>
                <a:gd name="connsiteX1712" fmla="*/ 454368 w 693800"/>
                <a:gd name="connsiteY1712" fmla="*/ 190312 h 733296"/>
                <a:gd name="connsiteX1713" fmla="*/ 456790 w 693800"/>
                <a:gd name="connsiteY1713" fmla="*/ 189236 h 733296"/>
                <a:gd name="connsiteX1714" fmla="*/ 457866 w 693800"/>
                <a:gd name="connsiteY1714" fmla="*/ 189505 h 733296"/>
                <a:gd name="connsiteX1715" fmla="*/ 462977 w 693800"/>
                <a:gd name="connsiteY1715" fmla="*/ 195155 h 733296"/>
                <a:gd name="connsiteX1716" fmla="*/ 454906 w 693800"/>
                <a:gd name="connsiteY1716" fmla="*/ 192195 h 733296"/>
                <a:gd name="connsiteX1717" fmla="*/ 478312 w 693800"/>
                <a:gd name="connsiteY1717" fmla="*/ 203764 h 733296"/>
                <a:gd name="connsiteX1718" fmla="*/ 482885 w 693800"/>
                <a:gd name="connsiteY1718" fmla="*/ 201611 h 733296"/>
                <a:gd name="connsiteX1719" fmla="*/ 492839 w 693800"/>
                <a:gd name="connsiteY1719" fmla="*/ 200266 h 733296"/>
                <a:gd name="connsiteX1720" fmla="*/ 501448 w 693800"/>
                <a:gd name="connsiteY1720" fmla="*/ 200804 h 733296"/>
                <a:gd name="connsiteX1721" fmla="*/ 487996 w 693800"/>
                <a:gd name="connsiteY1721" fmla="*/ 203764 h 733296"/>
                <a:gd name="connsiteX1722" fmla="*/ 478312 w 693800"/>
                <a:gd name="connsiteY1722" fmla="*/ 203764 h 733296"/>
                <a:gd name="connsiteX1723" fmla="*/ 501986 w 693800"/>
                <a:gd name="connsiteY1723" fmla="*/ 201073 h 733296"/>
                <a:gd name="connsiteX1724" fmla="*/ 507904 w 693800"/>
                <a:gd name="connsiteY1724" fmla="*/ 201342 h 733296"/>
                <a:gd name="connsiteX1725" fmla="*/ 516782 w 693800"/>
                <a:gd name="connsiteY1725" fmla="*/ 202956 h 733296"/>
                <a:gd name="connsiteX1726" fmla="*/ 526736 w 693800"/>
                <a:gd name="connsiteY1726" fmla="*/ 208875 h 733296"/>
                <a:gd name="connsiteX1727" fmla="*/ 532117 w 693800"/>
                <a:gd name="connsiteY1727" fmla="*/ 216408 h 733296"/>
                <a:gd name="connsiteX1728" fmla="*/ 517589 w 693800"/>
                <a:gd name="connsiteY1728" fmla="*/ 209951 h 733296"/>
                <a:gd name="connsiteX1729" fmla="*/ 513016 w 693800"/>
                <a:gd name="connsiteY1729" fmla="*/ 208068 h 733296"/>
                <a:gd name="connsiteX1730" fmla="*/ 508980 w 693800"/>
                <a:gd name="connsiteY1730" fmla="*/ 206185 h 733296"/>
                <a:gd name="connsiteX1731" fmla="*/ 501986 w 693800"/>
                <a:gd name="connsiteY1731" fmla="*/ 201073 h 733296"/>
                <a:gd name="connsiteX1732" fmla="*/ 503062 w 693800"/>
                <a:gd name="connsiteY1732" fmla="*/ 196231 h 733296"/>
                <a:gd name="connsiteX1733" fmla="*/ 509249 w 693800"/>
                <a:gd name="connsiteY1733" fmla="*/ 195155 h 733296"/>
                <a:gd name="connsiteX1734" fmla="*/ 515168 w 693800"/>
                <a:gd name="connsiteY1734" fmla="*/ 197845 h 733296"/>
                <a:gd name="connsiteX1735" fmla="*/ 503062 w 693800"/>
                <a:gd name="connsiteY1735" fmla="*/ 196231 h 733296"/>
                <a:gd name="connsiteX1736" fmla="*/ 246950 w 693800"/>
                <a:gd name="connsiteY1736" fmla="*/ 229859 h 733296"/>
                <a:gd name="connsiteX1737" fmla="*/ 240493 w 693800"/>
                <a:gd name="connsiteY1737" fmla="*/ 233356 h 733296"/>
                <a:gd name="connsiteX1738" fmla="*/ 224890 w 693800"/>
                <a:gd name="connsiteY1738" fmla="*/ 242503 h 733296"/>
                <a:gd name="connsiteX1739" fmla="*/ 199601 w 693800"/>
                <a:gd name="connsiteY1739" fmla="*/ 254609 h 733296"/>
                <a:gd name="connsiteX1740" fmla="*/ 193683 w 693800"/>
                <a:gd name="connsiteY1740" fmla="*/ 256492 h 733296"/>
                <a:gd name="connsiteX1741" fmla="*/ 187764 w 693800"/>
                <a:gd name="connsiteY1741" fmla="*/ 257300 h 733296"/>
                <a:gd name="connsiteX1742" fmla="*/ 188302 w 693800"/>
                <a:gd name="connsiteY1742" fmla="*/ 254878 h 733296"/>
                <a:gd name="connsiteX1743" fmla="*/ 192069 w 693800"/>
                <a:gd name="connsiteY1743" fmla="*/ 249229 h 733296"/>
                <a:gd name="connsiteX1744" fmla="*/ 203906 w 693800"/>
                <a:gd name="connsiteY1744" fmla="*/ 242503 h 733296"/>
                <a:gd name="connsiteX1745" fmla="*/ 212784 w 693800"/>
                <a:gd name="connsiteY1745" fmla="*/ 238468 h 733296"/>
                <a:gd name="connsiteX1746" fmla="*/ 220316 w 693800"/>
                <a:gd name="connsiteY1746" fmla="*/ 230935 h 733296"/>
                <a:gd name="connsiteX1747" fmla="*/ 234844 w 693800"/>
                <a:gd name="connsiteY1747" fmla="*/ 226900 h 733296"/>
                <a:gd name="connsiteX1748" fmla="*/ 246950 w 693800"/>
                <a:gd name="connsiteY1748" fmla="*/ 229859 h 733296"/>
                <a:gd name="connsiteX1749" fmla="*/ 142568 w 693800"/>
                <a:gd name="connsiteY1749" fmla="*/ 268061 h 733296"/>
                <a:gd name="connsiteX1750" fmla="*/ 140954 w 693800"/>
                <a:gd name="connsiteY1750" fmla="*/ 269944 h 733296"/>
                <a:gd name="connsiteX1751" fmla="*/ 140685 w 693800"/>
                <a:gd name="connsiteY1751" fmla="*/ 273441 h 733296"/>
                <a:gd name="connsiteX1752" fmla="*/ 137726 w 693800"/>
                <a:gd name="connsiteY1752" fmla="*/ 277207 h 733296"/>
                <a:gd name="connsiteX1753" fmla="*/ 131807 w 693800"/>
                <a:gd name="connsiteY1753" fmla="*/ 278822 h 733296"/>
                <a:gd name="connsiteX1754" fmla="*/ 129117 w 693800"/>
                <a:gd name="connsiteY1754" fmla="*/ 280436 h 733296"/>
                <a:gd name="connsiteX1755" fmla="*/ 129924 w 693800"/>
                <a:gd name="connsiteY1755" fmla="*/ 277207 h 733296"/>
                <a:gd name="connsiteX1756" fmla="*/ 135304 w 693800"/>
                <a:gd name="connsiteY1756" fmla="*/ 268599 h 733296"/>
                <a:gd name="connsiteX1757" fmla="*/ 150639 w 693800"/>
                <a:gd name="connsiteY1757" fmla="*/ 261873 h 733296"/>
                <a:gd name="connsiteX1758" fmla="*/ 169202 w 693800"/>
                <a:gd name="connsiteY1758" fmla="*/ 259183 h 733296"/>
                <a:gd name="connsiteX1759" fmla="*/ 172699 w 693800"/>
                <a:gd name="connsiteY1759" fmla="*/ 260528 h 733296"/>
                <a:gd name="connsiteX1760" fmla="*/ 168663 w 693800"/>
                <a:gd name="connsiteY1760" fmla="*/ 262949 h 733296"/>
                <a:gd name="connsiteX1761" fmla="*/ 155481 w 693800"/>
                <a:gd name="connsiteY1761" fmla="*/ 270213 h 733296"/>
                <a:gd name="connsiteX1762" fmla="*/ 144720 w 693800"/>
                <a:gd name="connsiteY1762" fmla="*/ 273710 h 733296"/>
                <a:gd name="connsiteX1763" fmla="*/ 143913 w 693800"/>
                <a:gd name="connsiteY1763" fmla="*/ 269944 h 733296"/>
                <a:gd name="connsiteX1764" fmla="*/ 142568 w 693800"/>
                <a:gd name="connsiteY1764" fmla="*/ 268061 h 733296"/>
                <a:gd name="connsiteX1765" fmla="*/ 129117 w 693800"/>
                <a:gd name="connsiteY1765" fmla="*/ 290928 h 733296"/>
                <a:gd name="connsiteX1766" fmla="*/ 130193 w 693800"/>
                <a:gd name="connsiteY1766" fmla="*/ 290928 h 733296"/>
                <a:gd name="connsiteX1767" fmla="*/ 130731 w 693800"/>
                <a:gd name="connsiteY1767" fmla="*/ 291735 h 733296"/>
                <a:gd name="connsiteX1768" fmla="*/ 127772 w 693800"/>
                <a:gd name="connsiteY1768" fmla="*/ 296577 h 733296"/>
                <a:gd name="connsiteX1769" fmla="*/ 126695 w 693800"/>
                <a:gd name="connsiteY1769" fmla="*/ 295770 h 733296"/>
                <a:gd name="connsiteX1770" fmla="*/ 129117 w 693800"/>
                <a:gd name="connsiteY1770" fmla="*/ 290928 h 733296"/>
                <a:gd name="connsiteX1771" fmla="*/ 132345 w 693800"/>
                <a:gd name="connsiteY1771" fmla="*/ 295770 h 733296"/>
                <a:gd name="connsiteX1772" fmla="*/ 131807 w 693800"/>
                <a:gd name="connsiteY1772" fmla="*/ 286892 h 733296"/>
                <a:gd name="connsiteX1773" fmla="*/ 131000 w 693800"/>
                <a:gd name="connsiteY1773" fmla="*/ 285547 h 733296"/>
                <a:gd name="connsiteX1774" fmla="*/ 139878 w 693800"/>
                <a:gd name="connsiteY1774" fmla="*/ 279898 h 733296"/>
                <a:gd name="connsiteX1775" fmla="*/ 140416 w 693800"/>
                <a:gd name="connsiteY1775" fmla="*/ 283395 h 733296"/>
                <a:gd name="connsiteX1776" fmla="*/ 138533 w 693800"/>
                <a:gd name="connsiteY1776" fmla="*/ 295770 h 733296"/>
                <a:gd name="connsiteX1777" fmla="*/ 133421 w 693800"/>
                <a:gd name="connsiteY1777" fmla="*/ 309490 h 733296"/>
                <a:gd name="connsiteX1778" fmla="*/ 119163 w 693800"/>
                <a:gd name="connsiteY1778" fmla="*/ 322942 h 733296"/>
                <a:gd name="connsiteX1779" fmla="*/ 119163 w 693800"/>
                <a:gd name="connsiteY1779" fmla="*/ 318368 h 733296"/>
                <a:gd name="connsiteX1780" fmla="*/ 128579 w 693800"/>
                <a:gd name="connsiteY1780" fmla="*/ 299806 h 733296"/>
                <a:gd name="connsiteX1781" fmla="*/ 132345 w 693800"/>
                <a:gd name="connsiteY1781" fmla="*/ 295770 h 733296"/>
                <a:gd name="connsiteX1782" fmla="*/ 518665 w 693800"/>
                <a:gd name="connsiteY1782" fmla="*/ 545964 h 733296"/>
                <a:gd name="connsiteX1783" fmla="*/ 503331 w 693800"/>
                <a:gd name="connsiteY1783" fmla="*/ 559684 h 733296"/>
                <a:gd name="connsiteX1784" fmla="*/ 507635 w 693800"/>
                <a:gd name="connsiteY1784" fmla="*/ 554034 h 733296"/>
                <a:gd name="connsiteX1785" fmla="*/ 518665 w 693800"/>
                <a:gd name="connsiteY1785" fmla="*/ 545964 h 733296"/>
                <a:gd name="connsiteX1786" fmla="*/ 421278 w 693800"/>
                <a:gd name="connsiteY1786" fmla="*/ 610530 h 733296"/>
                <a:gd name="connsiteX1787" fmla="*/ 415898 w 693800"/>
                <a:gd name="connsiteY1787" fmla="*/ 612951 h 733296"/>
                <a:gd name="connsiteX1788" fmla="*/ 413476 w 693800"/>
                <a:gd name="connsiteY1788" fmla="*/ 612682 h 733296"/>
                <a:gd name="connsiteX1789" fmla="*/ 421278 w 693800"/>
                <a:gd name="connsiteY1789" fmla="*/ 610530 h 733296"/>
                <a:gd name="connsiteX1790" fmla="*/ 406751 w 693800"/>
                <a:gd name="connsiteY1790" fmla="*/ 608108 h 733296"/>
                <a:gd name="connsiteX1791" fmla="*/ 404868 w 693800"/>
                <a:gd name="connsiteY1791" fmla="*/ 608647 h 733296"/>
                <a:gd name="connsiteX1792" fmla="*/ 401101 w 693800"/>
                <a:gd name="connsiteY1792" fmla="*/ 603535 h 733296"/>
                <a:gd name="connsiteX1793" fmla="*/ 406751 w 693800"/>
                <a:gd name="connsiteY1793" fmla="*/ 608108 h 733296"/>
                <a:gd name="connsiteX1794" fmla="*/ 405406 w 693800"/>
                <a:gd name="connsiteY1794" fmla="*/ 616717 h 733296"/>
                <a:gd name="connsiteX1795" fmla="*/ 401370 w 693800"/>
                <a:gd name="connsiteY1795" fmla="*/ 618331 h 733296"/>
                <a:gd name="connsiteX1796" fmla="*/ 386036 w 693800"/>
                <a:gd name="connsiteY1796" fmla="*/ 622367 h 733296"/>
                <a:gd name="connsiteX1797" fmla="*/ 374468 w 693800"/>
                <a:gd name="connsiteY1797" fmla="*/ 623174 h 733296"/>
                <a:gd name="connsiteX1798" fmla="*/ 377427 w 693800"/>
                <a:gd name="connsiteY1798" fmla="*/ 621829 h 733296"/>
                <a:gd name="connsiteX1799" fmla="*/ 397066 w 693800"/>
                <a:gd name="connsiteY1799" fmla="*/ 616448 h 733296"/>
                <a:gd name="connsiteX1800" fmla="*/ 403523 w 693800"/>
                <a:gd name="connsiteY1800" fmla="*/ 614565 h 733296"/>
                <a:gd name="connsiteX1801" fmla="*/ 405406 w 693800"/>
                <a:gd name="connsiteY1801" fmla="*/ 616717 h 733296"/>
                <a:gd name="connsiteX1802" fmla="*/ 666898 w 693800"/>
                <a:gd name="connsiteY1802" fmla="*/ 307607 h 733296"/>
                <a:gd name="connsiteX1803" fmla="*/ 662325 w 693800"/>
                <a:gd name="connsiteY1803" fmla="*/ 335586 h 733296"/>
                <a:gd name="connsiteX1804" fmla="*/ 662325 w 693800"/>
                <a:gd name="connsiteY1804" fmla="*/ 336124 h 733296"/>
                <a:gd name="connsiteX1805" fmla="*/ 661787 w 693800"/>
                <a:gd name="connsiteY1805" fmla="*/ 333703 h 733296"/>
                <a:gd name="connsiteX1806" fmla="*/ 661249 w 693800"/>
                <a:gd name="connsiteY1806" fmla="*/ 319713 h 733296"/>
                <a:gd name="connsiteX1807" fmla="*/ 667974 w 693800"/>
                <a:gd name="connsiteY1807" fmla="*/ 295770 h 733296"/>
                <a:gd name="connsiteX1808" fmla="*/ 669589 w 693800"/>
                <a:gd name="connsiteY1808" fmla="*/ 294963 h 733296"/>
                <a:gd name="connsiteX1809" fmla="*/ 666898 w 693800"/>
                <a:gd name="connsiteY1809" fmla="*/ 307607 h 733296"/>
                <a:gd name="connsiteX1810" fmla="*/ 684923 w 693800"/>
                <a:gd name="connsiteY1810" fmla="*/ 265370 h 733296"/>
                <a:gd name="connsiteX1811" fmla="*/ 679273 w 693800"/>
                <a:gd name="connsiteY1811" fmla="*/ 275593 h 733296"/>
                <a:gd name="connsiteX1812" fmla="*/ 685192 w 693800"/>
                <a:gd name="connsiteY1812" fmla="*/ 261873 h 733296"/>
                <a:gd name="connsiteX1813" fmla="*/ 684923 w 693800"/>
                <a:gd name="connsiteY1813" fmla="*/ 265370 h 733296"/>
                <a:gd name="connsiteX1814" fmla="*/ 678197 w 693800"/>
                <a:gd name="connsiteY1814" fmla="*/ 230128 h 733296"/>
                <a:gd name="connsiteX1815" fmla="*/ 685730 w 693800"/>
                <a:gd name="connsiteY1815" fmla="*/ 249767 h 733296"/>
                <a:gd name="connsiteX1816" fmla="*/ 686537 w 693800"/>
                <a:gd name="connsiteY1816" fmla="*/ 252995 h 733296"/>
                <a:gd name="connsiteX1817" fmla="*/ 685999 w 693800"/>
                <a:gd name="connsiteY1817" fmla="*/ 254071 h 733296"/>
                <a:gd name="connsiteX1818" fmla="*/ 677659 w 693800"/>
                <a:gd name="connsiteY1818" fmla="*/ 250305 h 733296"/>
                <a:gd name="connsiteX1819" fmla="*/ 674431 w 693800"/>
                <a:gd name="connsiteY1819" fmla="*/ 246270 h 733296"/>
                <a:gd name="connsiteX1820" fmla="*/ 674431 w 693800"/>
                <a:gd name="connsiteY1820" fmla="*/ 240620 h 733296"/>
                <a:gd name="connsiteX1821" fmla="*/ 676314 w 693800"/>
                <a:gd name="connsiteY1821" fmla="*/ 229052 h 733296"/>
                <a:gd name="connsiteX1822" fmla="*/ 678197 w 693800"/>
                <a:gd name="connsiteY1822" fmla="*/ 230128 h 733296"/>
                <a:gd name="connsiteX1823" fmla="*/ 671472 w 693800"/>
                <a:gd name="connsiteY1823" fmla="*/ 193810 h 733296"/>
                <a:gd name="connsiteX1824" fmla="*/ 674969 w 693800"/>
                <a:gd name="connsiteY1824" fmla="*/ 211027 h 733296"/>
                <a:gd name="connsiteX1825" fmla="*/ 675238 w 693800"/>
                <a:gd name="connsiteY1825" fmla="*/ 213448 h 733296"/>
                <a:gd name="connsiteX1826" fmla="*/ 669050 w 693800"/>
                <a:gd name="connsiteY1826" fmla="*/ 202687 h 733296"/>
                <a:gd name="connsiteX1827" fmla="*/ 669050 w 693800"/>
                <a:gd name="connsiteY1827" fmla="*/ 195424 h 733296"/>
                <a:gd name="connsiteX1828" fmla="*/ 663401 w 693800"/>
                <a:gd name="connsiteY1828" fmla="*/ 181973 h 733296"/>
                <a:gd name="connsiteX1829" fmla="*/ 655330 w 693800"/>
                <a:gd name="connsiteY1829" fmla="*/ 163679 h 733296"/>
                <a:gd name="connsiteX1830" fmla="*/ 671472 w 693800"/>
                <a:gd name="connsiteY1830" fmla="*/ 193810 h 733296"/>
                <a:gd name="connsiteX1831" fmla="*/ 644838 w 693800"/>
                <a:gd name="connsiteY1831" fmla="*/ 142964 h 733296"/>
                <a:gd name="connsiteX1832" fmla="*/ 651564 w 693800"/>
                <a:gd name="connsiteY1832" fmla="*/ 158298 h 733296"/>
                <a:gd name="connsiteX1833" fmla="*/ 643224 w 693800"/>
                <a:gd name="connsiteY1833" fmla="*/ 146730 h 733296"/>
                <a:gd name="connsiteX1834" fmla="*/ 642686 w 693800"/>
                <a:gd name="connsiteY1834" fmla="*/ 140812 h 733296"/>
                <a:gd name="connsiteX1835" fmla="*/ 643493 w 693800"/>
                <a:gd name="connsiteY1835" fmla="*/ 141081 h 733296"/>
                <a:gd name="connsiteX1836" fmla="*/ 644838 w 693800"/>
                <a:gd name="connsiteY1836" fmla="*/ 142964 h 733296"/>
                <a:gd name="connsiteX1837" fmla="*/ 522701 w 693800"/>
                <a:gd name="connsiteY1837" fmla="*/ 50419 h 733296"/>
                <a:gd name="connsiteX1838" fmla="*/ 527005 w 693800"/>
                <a:gd name="connsiteY1838" fmla="*/ 47998 h 733296"/>
                <a:gd name="connsiteX1839" fmla="*/ 545568 w 693800"/>
                <a:gd name="connsiteY1839" fmla="*/ 52840 h 733296"/>
                <a:gd name="connsiteX1840" fmla="*/ 560095 w 693800"/>
                <a:gd name="connsiteY1840" fmla="*/ 63870 h 733296"/>
                <a:gd name="connsiteX1841" fmla="*/ 570049 w 693800"/>
                <a:gd name="connsiteY1841" fmla="*/ 67906 h 733296"/>
                <a:gd name="connsiteX1842" fmla="*/ 582693 w 693800"/>
                <a:gd name="connsiteY1842" fmla="*/ 71134 h 733296"/>
                <a:gd name="connsiteX1843" fmla="*/ 589150 w 693800"/>
                <a:gd name="connsiteY1843" fmla="*/ 72748 h 733296"/>
                <a:gd name="connsiteX1844" fmla="*/ 597490 w 693800"/>
                <a:gd name="connsiteY1844" fmla="*/ 77053 h 733296"/>
                <a:gd name="connsiteX1845" fmla="*/ 603408 w 693800"/>
                <a:gd name="connsiteY1845" fmla="*/ 84047 h 733296"/>
                <a:gd name="connsiteX1846" fmla="*/ 614169 w 693800"/>
                <a:gd name="connsiteY1846" fmla="*/ 102072 h 733296"/>
                <a:gd name="connsiteX1847" fmla="*/ 625737 w 693800"/>
                <a:gd name="connsiteY1847" fmla="*/ 118752 h 733296"/>
                <a:gd name="connsiteX1848" fmla="*/ 635960 w 693800"/>
                <a:gd name="connsiteY1848" fmla="*/ 130858 h 733296"/>
                <a:gd name="connsiteX1849" fmla="*/ 638920 w 693800"/>
                <a:gd name="connsiteY1849" fmla="*/ 139736 h 733296"/>
                <a:gd name="connsiteX1850" fmla="*/ 642417 w 693800"/>
                <a:gd name="connsiteY1850" fmla="*/ 152111 h 733296"/>
                <a:gd name="connsiteX1851" fmla="*/ 648605 w 693800"/>
                <a:gd name="connsiteY1851" fmla="*/ 160989 h 733296"/>
                <a:gd name="connsiteX1852" fmla="*/ 652909 w 693800"/>
                <a:gd name="connsiteY1852" fmla="*/ 170135 h 733296"/>
                <a:gd name="connsiteX1853" fmla="*/ 653985 w 693800"/>
                <a:gd name="connsiteY1853" fmla="*/ 174440 h 733296"/>
                <a:gd name="connsiteX1854" fmla="*/ 659904 w 693800"/>
                <a:gd name="connsiteY1854" fmla="*/ 183318 h 733296"/>
                <a:gd name="connsiteX1855" fmla="*/ 662056 w 693800"/>
                <a:gd name="connsiteY1855" fmla="*/ 185201 h 733296"/>
                <a:gd name="connsiteX1856" fmla="*/ 665553 w 693800"/>
                <a:gd name="connsiteY1856" fmla="*/ 193810 h 733296"/>
                <a:gd name="connsiteX1857" fmla="*/ 665553 w 693800"/>
                <a:gd name="connsiteY1857" fmla="*/ 197845 h 733296"/>
                <a:gd name="connsiteX1858" fmla="*/ 669320 w 693800"/>
                <a:gd name="connsiteY1858" fmla="*/ 211296 h 733296"/>
                <a:gd name="connsiteX1859" fmla="*/ 669589 w 693800"/>
                <a:gd name="connsiteY1859" fmla="*/ 211834 h 733296"/>
                <a:gd name="connsiteX1860" fmla="*/ 672817 w 693800"/>
                <a:gd name="connsiteY1860" fmla="*/ 230128 h 733296"/>
                <a:gd name="connsiteX1861" fmla="*/ 671472 w 693800"/>
                <a:gd name="connsiteY1861" fmla="*/ 244655 h 733296"/>
                <a:gd name="connsiteX1862" fmla="*/ 672010 w 693800"/>
                <a:gd name="connsiteY1862" fmla="*/ 249229 h 733296"/>
                <a:gd name="connsiteX1863" fmla="*/ 676045 w 693800"/>
                <a:gd name="connsiteY1863" fmla="*/ 253533 h 733296"/>
                <a:gd name="connsiteX1864" fmla="*/ 677659 w 693800"/>
                <a:gd name="connsiteY1864" fmla="*/ 254071 h 733296"/>
                <a:gd name="connsiteX1865" fmla="*/ 681426 w 693800"/>
                <a:gd name="connsiteY1865" fmla="*/ 261873 h 733296"/>
                <a:gd name="connsiteX1866" fmla="*/ 679542 w 693800"/>
                <a:gd name="connsiteY1866" fmla="*/ 265908 h 733296"/>
                <a:gd name="connsiteX1867" fmla="*/ 674969 w 693800"/>
                <a:gd name="connsiteY1867" fmla="*/ 276131 h 733296"/>
                <a:gd name="connsiteX1868" fmla="*/ 672279 w 693800"/>
                <a:gd name="connsiteY1868" fmla="*/ 280436 h 733296"/>
                <a:gd name="connsiteX1869" fmla="*/ 667974 w 693800"/>
                <a:gd name="connsiteY1869" fmla="*/ 287699 h 733296"/>
                <a:gd name="connsiteX1870" fmla="*/ 667436 w 693800"/>
                <a:gd name="connsiteY1870" fmla="*/ 289314 h 733296"/>
                <a:gd name="connsiteX1871" fmla="*/ 667167 w 693800"/>
                <a:gd name="connsiteY1871" fmla="*/ 289583 h 733296"/>
                <a:gd name="connsiteX1872" fmla="*/ 661518 w 693800"/>
                <a:gd name="connsiteY1872" fmla="*/ 304379 h 733296"/>
                <a:gd name="connsiteX1873" fmla="*/ 657751 w 693800"/>
                <a:gd name="connsiteY1873" fmla="*/ 319444 h 733296"/>
                <a:gd name="connsiteX1874" fmla="*/ 657751 w 693800"/>
                <a:gd name="connsiteY1874" fmla="*/ 332896 h 733296"/>
                <a:gd name="connsiteX1875" fmla="*/ 654254 w 693800"/>
                <a:gd name="connsiteY1875" fmla="*/ 324287 h 733296"/>
                <a:gd name="connsiteX1876" fmla="*/ 651833 w 693800"/>
                <a:gd name="connsiteY1876" fmla="*/ 316754 h 733296"/>
                <a:gd name="connsiteX1877" fmla="*/ 646990 w 693800"/>
                <a:gd name="connsiteY1877" fmla="*/ 295770 h 733296"/>
                <a:gd name="connsiteX1878" fmla="*/ 642148 w 693800"/>
                <a:gd name="connsiteY1878" fmla="*/ 279360 h 733296"/>
                <a:gd name="connsiteX1879" fmla="*/ 639458 w 693800"/>
                <a:gd name="connsiteY1879" fmla="*/ 275862 h 733296"/>
                <a:gd name="connsiteX1880" fmla="*/ 631387 w 693800"/>
                <a:gd name="connsiteY1880" fmla="*/ 268599 h 733296"/>
                <a:gd name="connsiteX1881" fmla="*/ 624123 w 693800"/>
                <a:gd name="connsiteY1881" fmla="*/ 256761 h 733296"/>
                <a:gd name="connsiteX1882" fmla="*/ 623316 w 693800"/>
                <a:gd name="connsiteY1882" fmla="*/ 252726 h 733296"/>
                <a:gd name="connsiteX1883" fmla="*/ 614707 w 693800"/>
                <a:gd name="connsiteY1883" fmla="*/ 246270 h 733296"/>
                <a:gd name="connsiteX1884" fmla="*/ 609596 w 693800"/>
                <a:gd name="connsiteY1884" fmla="*/ 246539 h 733296"/>
                <a:gd name="connsiteX1885" fmla="*/ 608251 w 693800"/>
                <a:gd name="connsiteY1885" fmla="*/ 240889 h 733296"/>
                <a:gd name="connsiteX1886" fmla="*/ 602063 w 693800"/>
                <a:gd name="connsiteY1886" fmla="*/ 229590 h 733296"/>
                <a:gd name="connsiteX1887" fmla="*/ 592378 w 693800"/>
                <a:gd name="connsiteY1887" fmla="*/ 219098 h 733296"/>
                <a:gd name="connsiteX1888" fmla="*/ 590764 w 693800"/>
                <a:gd name="connsiteY1888" fmla="*/ 215063 h 733296"/>
                <a:gd name="connsiteX1889" fmla="*/ 590764 w 693800"/>
                <a:gd name="connsiteY1889" fmla="*/ 211565 h 733296"/>
                <a:gd name="connsiteX1890" fmla="*/ 587805 w 693800"/>
                <a:gd name="connsiteY1890" fmla="*/ 202687 h 733296"/>
                <a:gd name="connsiteX1891" fmla="*/ 584308 w 693800"/>
                <a:gd name="connsiteY1891" fmla="*/ 198114 h 733296"/>
                <a:gd name="connsiteX1892" fmla="*/ 575161 w 693800"/>
                <a:gd name="connsiteY1892" fmla="*/ 195155 h 733296"/>
                <a:gd name="connsiteX1893" fmla="*/ 564400 w 693800"/>
                <a:gd name="connsiteY1893" fmla="*/ 201073 h 733296"/>
                <a:gd name="connsiteX1894" fmla="*/ 559288 w 693800"/>
                <a:gd name="connsiteY1894" fmla="*/ 208606 h 733296"/>
                <a:gd name="connsiteX1895" fmla="*/ 556867 w 693800"/>
                <a:gd name="connsiteY1895" fmla="*/ 210489 h 733296"/>
                <a:gd name="connsiteX1896" fmla="*/ 553370 w 693800"/>
                <a:gd name="connsiteY1896" fmla="*/ 207799 h 733296"/>
                <a:gd name="connsiteX1897" fmla="*/ 553101 w 693800"/>
                <a:gd name="connsiteY1897" fmla="*/ 205109 h 733296"/>
                <a:gd name="connsiteX1898" fmla="*/ 554177 w 693800"/>
                <a:gd name="connsiteY1898" fmla="*/ 198921 h 733296"/>
                <a:gd name="connsiteX1899" fmla="*/ 555253 w 693800"/>
                <a:gd name="connsiteY1899" fmla="*/ 191119 h 733296"/>
                <a:gd name="connsiteX1900" fmla="*/ 566821 w 693800"/>
                <a:gd name="connsiteY1900" fmla="*/ 178475 h 733296"/>
                <a:gd name="connsiteX1901" fmla="*/ 575699 w 693800"/>
                <a:gd name="connsiteY1901" fmla="*/ 179551 h 733296"/>
                <a:gd name="connsiteX1902" fmla="*/ 582693 w 693800"/>
                <a:gd name="connsiteY1902" fmla="*/ 181703 h 733296"/>
                <a:gd name="connsiteX1903" fmla="*/ 591571 w 693800"/>
                <a:gd name="connsiteY1903" fmla="*/ 181434 h 733296"/>
                <a:gd name="connsiteX1904" fmla="*/ 595338 w 693800"/>
                <a:gd name="connsiteY1904" fmla="*/ 180089 h 733296"/>
                <a:gd name="connsiteX1905" fmla="*/ 606906 w 693800"/>
                <a:gd name="connsiteY1905" fmla="*/ 181434 h 733296"/>
                <a:gd name="connsiteX1906" fmla="*/ 619012 w 693800"/>
                <a:gd name="connsiteY1906" fmla="*/ 187891 h 733296"/>
                <a:gd name="connsiteX1907" fmla="*/ 631118 w 693800"/>
                <a:gd name="connsiteY1907" fmla="*/ 184125 h 733296"/>
                <a:gd name="connsiteX1908" fmla="*/ 635153 w 693800"/>
                <a:gd name="connsiteY1908" fmla="*/ 166638 h 733296"/>
                <a:gd name="connsiteX1909" fmla="*/ 630042 w 693800"/>
                <a:gd name="connsiteY1909" fmla="*/ 148344 h 733296"/>
                <a:gd name="connsiteX1910" fmla="*/ 618205 w 693800"/>
                <a:gd name="connsiteY1910" fmla="*/ 121442 h 733296"/>
                <a:gd name="connsiteX1911" fmla="*/ 596683 w 693800"/>
                <a:gd name="connsiteY1911" fmla="*/ 102341 h 733296"/>
                <a:gd name="connsiteX1912" fmla="*/ 571663 w 693800"/>
                <a:gd name="connsiteY1912" fmla="*/ 90773 h 733296"/>
                <a:gd name="connsiteX1913" fmla="*/ 538573 w 693800"/>
                <a:gd name="connsiteY1913" fmla="*/ 66830 h 733296"/>
                <a:gd name="connsiteX1914" fmla="*/ 525122 w 693800"/>
                <a:gd name="connsiteY1914" fmla="*/ 54724 h 733296"/>
                <a:gd name="connsiteX1915" fmla="*/ 522701 w 693800"/>
                <a:gd name="connsiteY1915" fmla="*/ 50419 h 733296"/>
                <a:gd name="connsiteX1916" fmla="*/ 445490 w 693800"/>
                <a:gd name="connsiteY1916" fmla="*/ 30242 h 733296"/>
                <a:gd name="connsiteX1917" fmla="*/ 444145 w 693800"/>
                <a:gd name="connsiteY1917" fmla="*/ 33740 h 733296"/>
                <a:gd name="connsiteX1918" fmla="*/ 435268 w 693800"/>
                <a:gd name="connsiteY1918" fmla="*/ 50957 h 733296"/>
                <a:gd name="connsiteX1919" fmla="*/ 431770 w 693800"/>
                <a:gd name="connsiteY1919" fmla="*/ 59297 h 733296"/>
                <a:gd name="connsiteX1920" fmla="*/ 431770 w 693800"/>
                <a:gd name="connsiteY1920" fmla="*/ 62256 h 733296"/>
                <a:gd name="connsiteX1921" fmla="*/ 434191 w 693800"/>
                <a:gd name="connsiteY1921" fmla="*/ 60104 h 733296"/>
                <a:gd name="connsiteX1922" fmla="*/ 443876 w 693800"/>
                <a:gd name="connsiteY1922" fmla="*/ 40196 h 733296"/>
                <a:gd name="connsiteX1923" fmla="*/ 448988 w 693800"/>
                <a:gd name="connsiteY1923" fmla="*/ 32125 h 733296"/>
                <a:gd name="connsiteX1924" fmla="*/ 452754 w 693800"/>
                <a:gd name="connsiteY1924" fmla="*/ 29704 h 733296"/>
                <a:gd name="connsiteX1925" fmla="*/ 466744 w 693800"/>
                <a:gd name="connsiteY1925" fmla="*/ 25669 h 733296"/>
                <a:gd name="connsiteX1926" fmla="*/ 473200 w 693800"/>
                <a:gd name="connsiteY1926" fmla="*/ 23517 h 733296"/>
                <a:gd name="connsiteX1927" fmla="*/ 494184 w 693800"/>
                <a:gd name="connsiteY1927" fmla="*/ 27014 h 733296"/>
                <a:gd name="connsiteX1928" fmla="*/ 513823 w 693800"/>
                <a:gd name="connsiteY1928" fmla="*/ 46384 h 733296"/>
                <a:gd name="connsiteX1929" fmla="*/ 530772 w 693800"/>
                <a:gd name="connsiteY1929" fmla="*/ 65216 h 733296"/>
                <a:gd name="connsiteX1930" fmla="*/ 552294 w 693800"/>
                <a:gd name="connsiteY1930" fmla="*/ 81088 h 733296"/>
                <a:gd name="connsiteX1931" fmla="*/ 569242 w 693800"/>
                <a:gd name="connsiteY1931" fmla="*/ 93463 h 733296"/>
                <a:gd name="connsiteX1932" fmla="*/ 592378 w 693800"/>
                <a:gd name="connsiteY1932" fmla="*/ 105300 h 733296"/>
                <a:gd name="connsiteX1933" fmla="*/ 595607 w 693800"/>
                <a:gd name="connsiteY1933" fmla="*/ 106107 h 733296"/>
                <a:gd name="connsiteX1934" fmla="*/ 615245 w 693800"/>
                <a:gd name="connsiteY1934" fmla="*/ 124132 h 733296"/>
                <a:gd name="connsiteX1935" fmla="*/ 628428 w 693800"/>
                <a:gd name="connsiteY1935" fmla="*/ 153725 h 733296"/>
                <a:gd name="connsiteX1936" fmla="*/ 630849 w 693800"/>
                <a:gd name="connsiteY1936" fmla="*/ 175785 h 733296"/>
                <a:gd name="connsiteX1937" fmla="*/ 627083 w 693800"/>
                <a:gd name="connsiteY1937" fmla="*/ 184125 h 733296"/>
                <a:gd name="connsiteX1938" fmla="*/ 621433 w 693800"/>
                <a:gd name="connsiteY1938" fmla="*/ 186008 h 733296"/>
                <a:gd name="connsiteX1939" fmla="*/ 610672 w 693800"/>
                <a:gd name="connsiteY1939" fmla="*/ 180896 h 733296"/>
                <a:gd name="connsiteX1940" fmla="*/ 608789 w 693800"/>
                <a:gd name="connsiteY1940" fmla="*/ 179551 h 733296"/>
                <a:gd name="connsiteX1941" fmla="*/ 592109 w 693800"/>
                <a:gd name="connsiteY1941" fmla="*/ 177937 h 733296"/>
                <a:gd name="connsiteX1942" fmla="*/ 581079 w 693800"/>
                <a:gd name="connsiteY1942" fmla="*/ 178206 h 733296"/>
                <a:gd name="connsiteX1943" fmla="*/ 575699 w 693800"/>
                <a:gd name="connsiteY1943" fmla="*/ 176323 h 733296"/>
                <a:gd name="connsiteX1944" fmla="*/ 566283 w 693800"/>
                <a:gd name="connsiteY1944" fmla="*/ 175247 h 733296"/>
                <a:gd name="connsiteX1945" fmla="*/ 554984 w 693800"/>
                <a:gd name="connsiteY1945" fmla="*/ 180627 h 733296"/>
                <a:gd name="connsiteX1946" fmla="*/ 552563 w 693800"/>
                <a:gd name="connsiteY1946" fmla="*/ 183049 h 733296"/>
                <a:gd name="connsiteX1947" fmla="*/ 526467 w 693800"/>
                <a:gd name="connsiteY1947" fmla="*/ 169059 h 733296"/>
                <a:gd name="connsiteX1948" fmla="*/ 520549 w 693800"/>
                <a:gd name="connsiteY1948" fmla="*/ 162334 h 733296"/>
                <a:gd name="connsiteX1949" fmla="*/ 512478 w 693800"/>
                <a:gd name="connsiteY1949" fmla="*/ 147268 h 733296"/>
                <a:gd name="connsiteX1950" fmla="*/ 496874 w 693800"/>
                <a:gd name="connsiteY1950" fmla="*/ 130051 h 733296"/>
                <a:gd name="connsiteX1951" fmla="*/ 489611 w 693800"/>
                <a:gd name="connsiteY1951" fmla="*/ 125477 h 733296"/>
                <a:gd name="connsiteX1952" fmla="*/ 486920 w 693800"/>
                <a:gd name="connsiteY1952" fmla="*/ 122518 h 733296"/>
                <a:gd name="connsiteX1953" fmla="*/ 498758 w 693800"/>
                <a:gd name="connsiteY1953" fmla="*/ 107183 h 733296"/>
                <a:gd name="connsiteX1954" fmla="*/ 513823 w 693800"/>
                <a:gd name="connsiteY1954" fmla="*/ 98575 h 733296"/>
                <a:gd name="connsiteX1955" fmla="*/ 537228 w 693800"/>
                <a:gd name="connsiteY1955" fmla="*/ 93732 h 733296"/>
                <a:gd name="connsiteX1956" fmla="*/ 544492 w 693800"/>
                <a:gd name="connsiteY1956" fmla="*/ 93194 h 733296"/>
                <a:gd name="connsiteX1957" fmla="*/ 548527 w 693800"/>
                <a:gd name="connsiteY1957" fmla="*/ 92656 h 733296"/>
                <a:gd name="connsiteX1958" fmla="*/ 546644 w 693800"/>
                <a:gd name="connsiteY1958" fmla="*/ 90773 h 733296"/>
                <a:gd name="connsiteX1959" fmla="*/ 536959 w 693800"/>
                <a:gd name="connsiteY1959" fmla="*/ 90504 h 733296"/>
                <a:gd name="connsiteX1960" fmla="*/ 513016 w 693800"/>
                <a:gd name="connsiteY1960" fmla="*/ 95346 h 733296"/>
                <a:gd name="connsiteX1961" fmla="*/ 492301 w 693800"/>
                <a:gd name="connsiteY1961" fmla="*/ 109336 h 733296"/>
                <a:gd name="connsiteX1962" fmla="*/ 487458 w 693800"/>
                <a:gd name="connsiteY1962" fmla="*/ 115523 h 733296"/>
                <a:gd name="connsiteX1963" fmla="*/ 482616 w 693800"/>
                <a:gd name="connsiteY1963" fmla="*/ 119290 h 733296"/>
                <a:gd name="connsiteX1964" fmla="*/ 472393 w 693800"/>
                <a:gd name="connsiteY1964" fmla="*/ 113909 h 733296"/>
                <a:gd name="connsiteX1965" fmla="*/ 469434 w 693800"/>
                <a:gd name="connsiteY1965" fmla="*/ 111219 h 733296"/>
                <a:gd name="connsiteX1966" fmla="*/ 468089 w 693800"/>
                <a:gd name="connsiteY1966" fmla="*/ 105838 h 733296"/>
                <a:gd name="connsiteX1967" fmla="*/ 472124 w 693800"/>
                <a:gd name="connsiteY1967" fmla="*/ 87007 h 733296"/>
                <a:gd name="connsiteX1968" fmla="*/ 474007 w 693800"/>
                <a:gd name="connsiteY1968" fmla="*/ 80550 h 733296"/>
                <a:gd name="connsiteX1969" fmla="*/ 480195 w 693800"/>
                <a:gd name="connsiteY1969" fmla="*/ 70058 h 733296"/>
                <a:gd name="connsiteX1970" fmla="*/ 481271 w 693800"/>
                <a:gd name="connsiteY1970" fmla="*/ 66292 h 733296"/>
                <a:gd name="connsiteX1971" fmla="*/ 479119 w 693800"/>
                <a:gd name="connsiteY1971" fmla="*/ 66561 h 733296"/>
                <a:gd name="connsiteX1972" fmla="*/ 471855 w 693800"/>
                <a:gd name="connsiteY1972" fmla="*/ 76246 h 733296"/>
                <a:gd name="connsiteX1973" fmla="*/ 468089 w 693800"/>
                <a:gd name="connsiteY1973" fmla="*/ 93463 h 733296"/>
                <a:gd name="connsiteX1974" fmla="*/ 464053 w 693800"/>
                <a:gd name="connsiteY1974" fmla="*/ 109067 h 733296"/>
                <a:gd name="connsiteX1975" fmla="*/ 461094 w 693800"/>
                <a:gd name="connsiteY1975" fmla="*/ 108529 h 733296"/>
                <a:gd name="connsiteX1976" fmla="*/ 430694 w 693800"/>
                <a:gd name="connsiteY1976" fmla="*/ 93463 h 733296"/>
                <a:gd name="connsiteX1977" fmla="*/ 419664 w 693800"/>
                <a:gd name="connsiteY1977" fmla="*/ 87814 h 733296"/>
                <a:gd name="connsiteX1978" fmla="*/ 392762 w 693800"/>
                <a:gd name="connsiteY1978" fmla="*/ 78936 h 733296"/>
                <a:gd name="connsiteX1979" fmla="*/ 377427 w 693800"/>
                <a:gd name="connsiteY1979" fmla="*/ 80281 h 733296"/>
                <a:gd name="connsiteX1980" fmla="*/ 365052 w 693800"/>
                <a:gd name="connsiteY1980" fmla="*/ 85661 h 733296"/>
                <a:gd name="connsiteX1981" fmla="*/ 360747 w 693800"/>
                <a:gd name="connsiteY1981" fmla="*/ 86469 h 733296"/>
                <a:gd name="connsiteX1982" fmla="*/ 356174 w 693800"/>
                <a:gd name="connsiteY1982" fmla="*/ 85661 h 733296"/>
                <a:gd name="connsiteX1983" fmla="*/ 354291 w 693800"/>
                <a:gd name="connsiteY1983" fmla="*/ 86469 h 733296"/>
                <a:gd name="connsiteX1984" fmla="*/ 355098 w 693800"/>
                <a:gd name="connsiteY1984" fmla="*/ 88890 h 733296"/>
                <a:gd name="connsiteX1985" fmla="*/ 357250 w 693800"/>
                <a:gd name="connsiteY1985" fmla="*/ 90235 h 733296"/>
                <a:gd name="connsiteX1986" fmla="*/ 345413 w 693800"/>
                <a:gd name="connsiteY1986" fmla="*/ 92656 h 733296"/>
                <a:gd name="connsiteX1987" fmla="*/ 340571 w 693800"/>
                <a:gd name="connsiteY1987" fmla="*/ 88621 h 733296"/>
                <a:gd name="connsiteX1988" fmla="*/ 335728 w 693800"/>
                <a:gd name="connsiteY1988" fmla="*/ 71134 h 733296"/>
                <a:gd name="connsiteX1989" fmla="*/ 337611 w 693800"/>
                <a:gd name="connsiteY1989" fmla="*/ 50688 h 733296"/>
                <a:gd name="connsiteX1990" fmla="*/ 343530 w 693800"/>
                <a:gd name="connsiteY1990" fmla="*/ 42886 h 733296"/>
                <a:gd name="connsiteX1991" fmla="*/ 347027 w 693800"/>
                <a:gd name="connsiteY1991" fmla="*/ 41272 h 733296"/>
                <a:gd name="connsiteX1992" fmla="*/ 352139 w 693800"/>
                <a:gd name="connsiteY1992" fmla="*/ 36968 h 733296"/>
                <a:gd name="connsiteX1993" fmla="*/ 358326 w 693800"/>
                <a:gd name="connsiteY1993" fmla="*/ 29704 h 733296"/>
                <a:gd name="connsiteX1994" fmla="*/ 365590 w 693800"/>
                <a:gd name="connsiteY1994" fmla="*/ 15177 h 733296"/>
                <a:gd name="connsiteX1995" fmla="*/ 366397 w 693800"/>
                <a:gd name="connsiteY1995" fmla="*/ 12756 h 733296"/>
                <a:gd name="connsiteX1996" fmla="*/ 371508 w 693800"/>
                <a:gd name="connsiteY1996" fmla="*/ 12487 h 733296"/>
                <a:gd name="connsiteX1997" fmla="*/ 386036 w 693800"/>
                <a:gd name="connsiteY1997" fmla="*/ 9796 h 733296"/>
                <a:gd name="connsiteX1998" fmla="*/ 395183 w 693800"/>
                <a:gd name="connsiteY1998" fmla="*/ 11410 h 733296"/>
                <a:gd name="connsiteX1999" fmla="*/ 402446 w 693800"/>
                <a:gd name="connsiteY1999" fmla="*/ 15984 h 733296"/>
                <a:gd name="connsiteX2000" fmla="*/ 414822 w 693800"/>
                <a:gd name="connsiteY2000" fmla="*/ 17867 h 733296"/>
                <a:gd name="connsiteX2001" fmla="*/ 421278 w 693800"/>
                <a:gd name="connsiteY2001" fmla="*/ 18674 h 733296"/>
                <a:gd name="connsiteX2002" fmla="*/ 423699 w 693800"/>
                <a:gd name="connsiteY2002" fmla="*/ 20019 h 733296"/>
                <a:gd name="connsiteX2003" fmla="*/ 434729 w 693800"/>
                <a:gd name="connsiteY2003" fmla="*/ 24324 h 733296"/>
                <a:gd name="connsiteX2004" fmla="*/ 445490 w 693800"/>
                <a:gd name="connsiteY2004" fmla="*/ 30242 h 733296"/>
                <a:gd name="connsiteX2005" fmla="*/ 269817 w 693800"/>
                <a:gd name="connsiteY2005" fmla="*/ 14908 h 733296"/>
                <a:gd name="connsiteX2006" fmla="*/ 273583 w 693800"/>
                <a:gd name="connsiteY2006" fmla="*/ 13832 h 733296"/>
                <a:gd name="connsiteX2007" fmla="*/ 299410 w 693800"/>
                <a:gd name="connsiteY2007" fmla="*/ 10603 h 733296"/>
                <a:gd name="connsiteX2008" fmla="*/ 325236 w 693800"/>
                <a:gd name="connsiteY2008" fmla="*/ 6299 h 733296"/>
                <a:gd name="connsiteX2009" fmla="*/ 343799 w 693800"/>
                <a:gd name="connsiteY2009" fmla="*/ 3878 h 733296"/>
                <a:gd name="connsiteX2010" fmla="*/ 381193 w 693800"/>
                <a:gd name="connsiteY2010" fmla="*/ 2802 h 733296"/>
                <a:gd name="connsiteX2011" fmla="*/ 398142 w 693800"/>
                <a:gd name="connsiteY2011" fmla="*/ 3071 h 733296"/>
                <a:gd name="connsiteX2012" fmla="*/ 428542 w 693800"/>
                <a:gd name="connsiteY2012" fmla="*/ 16791 h 733296"/>
                <a:gd name="connsiteX2013" fmla="*/ 429618 w 693800"/>
                <a:gd name="connsiteY2013" fmla="*/ 18674 h 733296"/>
                <a:gd name="connsiteX2014" fmla="*/ 427197 w 693800"/>
                <a:gd name="connsiteY2014" fmla="*/ 18136 h 733296"/>
                <a:gd name="connsiteX2015" fmla="*/ 420740 w 693800"/>
                <a:gd name="connsiteY2015" fmla="*/ 14639 h 733296"/>
                <a:gd name="connsiteX2016" fmla="*/ 414822 w 693800"/>
                <a:gd name="connsiteY2016" fmla="*/ 14101 h 733296"/>
                <a:gd name="connsiteX2017" fmla="*/ 403523 w 693800"/>
                <a:gd name="connsiteY2017" fmla="*/ 13025 h 733296"/>
                <a:gd name="connsiteX2018" fmla="*/ 395990 w 693800"/>
                <a:gd name="connsiteY2018" fmla="*/ 8182 h 733296"/>
                <a:gd name="connsiteX2019" fmla="*/ 385767 w 693800"/>
                <a:gd name="connsiteY2019" fmla="*/ 6568 h 733296"/>
                <a:gd name="connsiteX2020" fmla="*/ 370163 w 693800"/>
                <a:gd name="connsiteY2020" fmla="*/ 8989 h 733296"/>
                <a:gd name="connsiteX2021" fmla="*/ 365590 w 693800"/>
                <a:gd name="connsiteY2021" fmla="*/ 8451 h 733296"/>
                <a:gd name="connsiteX2022" fmla="*/ 348103 w 693800"/>
                <a:gd name="connsiteY2022" fmla="*/ 7644 h 733296"/>
                <a:gd name="connsiteX2023" fmla="*/ 332769 w 693800"/>
                <a:gd name="connsiteY2023" fmla="*/ 8182 h 733296"/>
                <a:gd name="connsiteX2024" fmla="*/ 324698 w 693800"/>
                <a:gd name="connsiteY2024" fmla="*/ 10334 h 733296"/>
                <a:gd name="connsiteX2025" fmla="*/ 318780 w 693800"/>
                <a:gd name="connsiteY2025" fmla="*/ 13563 h 733296"/>
                <a:gd name="connsiteX2026" fmla="*/ 313937 w 693800"/>
                <a:gd name="connsiteY2026" fmla="*/ 16253 h 733296"/>
                <a:gd name="connsiteX2027" fmla="*/ 303714 w 693800"/>
                <a:gd name="connsiteY2027" fmla="*/ 21364 h 733296"/>
                <a:gd name="connsiteX2028" fmla="*/ 283537 w 693800"/>
                <a:gd name="connsiteY2028" fmla="*/ 21633 h 733296"/>
                <a:gd name="connsiteX2029" fmla="*/ 270355 w 693800"/>
                <a:gd name="connsiteY2029" fmla="*/ 16253 h 733296"/>
                <a:gd name="connsiteX2030" fmla="*/ 269817 w 693800"/>
                <a:gd name="connsiteY2030" fmla="*/ 14908 h 733296"/>
                <a:gd name="connsiteX2031" fmla="*/ 123467 w 693800"/>
                <a:gd name="connsiteY2031" fmla="*/ 121711 h 733296"/>
                <a:gd name="connsiteX2032" fmla="*/ 130193 w 693800"/>
                <a:gd name="connsiteY2032" fmla="*/ 112026 h 733296"/>
                <a:gd name="connsiteX2033" fmla="*/ 145527 w 693800"/>
                <a:gd name="connsiteY2033" fmla="*/ 102879 h 733296"/>
                <a:gd name="connsiteX2034" fmla="*/ 159517 w 693800"/>
                <a:gd name="connsiteY2034" fmla="*/ 98575 h 733296"/>
                <a:gd name="connsiteX2035" fmla="*/ 176196 w 693800"/>
                <a:gd name="connsiteY2035" fmla="*/ 91311 h 733296"/>
                <a:gd name="connsiteX2036" fmla="*/ 186419 w 693800"/>
                <a:gd name="connsiteY2036" fmla="*/ 81088 h 733296"/>
                <a:gd name="connsiteX2037" fmla="*/ 196642 w 693800"/>
                <a:gd name="connsiteY2037" fmla="*/ 62256 h 733296"/>
                <a:gd name="connsiteX2038" fmla="*/ 209286 w 693800"/>
                <a:gd name="connsiteY2038" fmla="*/ 41003 h 733296"/>
                <a:gd name="connsiteX2039" fmla="*/ 223007 w 693800"/>
                <a:gd name="connsiteY2039" fmla="*/ 33202 h 733296"/>
                <a:gd name="connsiteX2040" fmla="*/ 221931 w 693800"/>
                <a:gd name="connsiteY2040" fmla="*/ 35623 h 733296"/>
                <a:gd name="connsiteX2041" fmla="*/ 214667 w 693800"/>
                <a:gd name="connsiteY2041" fmla="*/ 49612 h 733296"/>
                <a:gd name="connsiteX2042" fmla="*/ 212515 w 693800"/>
                <a:gd name="connsiteY2042" fmla="*/ 60642 h 733296"/>
                <a:gd name="connsiteX2043" fmla="*/ 200677 w 693800"/>
                <a:gd name="connsiteY2043" fmla="*/ 80012 h 733296"/>
                <a:gd name="connsiteX2044" fmla="*/ 185343 w 693800"/>
                <a:gd name="connsiteY2044" fmla="*/ 89428 h 733296"/>
                <a:gd name="connsiteX2045" fmla="*/ 174582 w 693800"/>
                <a:gd name="connsiteY2045" fmla="*/ 95615 h 733296"/>
                <a:gd name="connsiteX2046" fmla="*/ 168663 w 693800"/>
                <a:gd name="connsiteY2046" fmla="*/ 99113 h 733296"/>
                <a:gd name="connsiteX2047" fmla="*/ 158441 w 693800"/>
                <a:gd name="connsiteY2047" fmla="*/ 105300 h 733296"/>
                <a:gd name="connsiteX2048" fmla="*/ 137188 w 693800"/>
                <a:gd name="connsiteY2048" fmla="*/ 119290 h 733296"/>
                <a:gd name="connsiteX2049" fmla="*/ 124274 w 693800"/>
                <a:gd name="connsiteY2049" fmla="*/ 124939 h 733296"/>
                <a:gd name="connsiteX2050" fmla="*/ 123198 w 693800"/>
                <a:gd name="connsiteY2050" fmla="*/ 124939 h 733296"/>
                <a:gd name="connsiteX2051" fmla="*/ 123467 w 693800"/>
                <a:gd name="connsiteY2051" fmla="*/ 121711 h 733296"/>
                <a:gd name="connsiteX2052" fmla="*/ 128848 w 693800"/>
                <a:gd name="connsiteY2052" fmla="*/ 126822 h 733296"/>
                <a:gd name="connsiteX2053" fmla="*/ 139071 w 693800"/>
                <a:gd name="connsiteY2053" fmla="*/ 121980 h 733296"/>
                <a:gd name="connsiteX2054" fmla="*/ 163821 w 693800"/>
                <a:gd name="connsiteY2054" fmla="*/ 105838 h 733296"/>
                <a:gd name="connsiteX2055" fmla="*/ 167587 w 693800"/>
                <a:gd name="connsiteY2055" fmla="*/ 103417 h 733296"/>
                <a:gd name="connsiteX2056" fmla="*/ 179963 w 693800"/>
                <a:gd name="connsiteY2056" fmla="*/ 96422 h 733296"/>
                <a:gd name="connsiteX2057" fmla="*/ 191531 w 693800"/>
                <a:gd name="connsiteY2057" fmla="*/ 90504 h 733296"/>
                <a:gd name="connsiteX2058" fmla="*/ 210362 w 693800"/>
                <a:gd name="connsiteY2058" fmla="*/ 75977 h 733296"/>
                <a:gd name="connsiteX2059" fmla="*/ 215205 w 693800"/>
                <a:gd name="connsiteY2059" fmla="*/ 66292 h 733296"/>
                <a:gd name="connsiteX2060" fmla="*/ 218702 w 693800"/>
                <a:gd name="connsiteY2060" fmla="*/ 50957 h 733296"/>
                <a:gd name="connsiteX2061" fmla="*/ 226773 w 693800"/>
                <a:gd name="connsiteY2061" fmla="*/ 35892 h 733296"/>
                <a:gd name="connsiteX2062" fmla="*/ 228925 w 693800"/>
                <a:gd name="connsiteY2062" fmla="*/ 34009 h 733296"/>
                <a:gd name="connsiteX2063" fmla="*/ 236458 w 693800"/>
                <a:gd name="connsiteY2063" fmla="*/ 31587 h 733296"/>
                <a:gd name="connsiteX2064" fmla="*/ 242376 w 693800"/>
                <a:gd name="connsiteY2064" fmla="*/ 29435 h 733296"/>
                <a:gd name="connsiteX2065" fmla="*/ 245067 w 693800"/>
                <a:gd name="connsiteY2065" fmla="*/ 26476 h 733296"/>
                <a:gd name="connsiteX2066" fmla="*/ 252061 w 693800"/>
                <a:gd name="connsiteY2066" fmla="*/ 19750 h 733296"/>
                <a:gd name="connsiteX2067" fmla="*/ 266589 w 693800"/>
                <a:gd name="connsiteY2067" fmla="*/ 18136 h 733296"/>
                <a:gd name="connsiteX2068" fmla="*/ 280847 w 693800"/>
                <a:gd name="connsiteY2068" fmla="*/ 25131 h 733296"/>
                <a:gd name="connsiteX2069" fmla="*/ 284075 w 693800"/>
                <a:gd name="connsiteY2069" fmla="*/ 25938 h 733296"/>
                <a:gd name="connsiteX2070" fmla="*/ 292415 w 693800"/>
                <a:gd name="connsiteY2070" fmla="*/ 27014 h 733296"/>
                <a:gd name="connsiteX2071" fmla="*/ 296450 w 693800"/>
                <a:gd name="connsiteY2071" fmla="*/ 27552 h 733296"/>
                <a:gd name="connsiteX2072" fmla="*/ 313399 w 693800"/>
                <a:gd name="connsiteY2072" fmla="*/ 47998 h 733296"/>
                <a:gd name="connsiteX2073" fmla="*/ 313130 w 693800"/>
                <a:gd name="connsiteY2073" fmla="*/ 63332 h 733296"/>
                <a:gd name="connsiteX2074" fmla="*/ 315282 w 693800"/>
                <a:gd name="connsiteY2074" fmla="*/ 85661 h 733296"/>
                <a:gd name="connsiteX2075" fmla="*/ 314206 w 693800"/>
                <a:gd name="connsiteY2075" fmla="*/ 85930 h 733296"/>
                <a:gd name="connsiteX2076" fmla="*/ 312054 w 693800"/>
                <a:gd name="connsiteY2076" fmla="*/ 82971 h 733296"/>
                <a:gd name="connsiteX2077" fmla="*/ 291339 w 693800"/>
                <a:gd name="connsiteY2077" fmla="*/ 59028 h 733296"/>
                <a:gd name="connsiteX2078" fmla="*/ 274121 w 693800"/>
                <a:gd name="connsiteY2078" fmla="*/ 51495 h 733296"/>
                <a:gd name="connsiteX2079" fmla="*/ 257173 w 693800"/>
                <a:gd name="connsiteY2079" fmla="*/ 50419 h 733296"/>
                <a:gd name="connsiteX2080" fmla="*/ 243721 w 693800"/>
                <a:gd name="connsiteY2080" fmla="*/ 47998 h 733296"/>
                <a:gd name="connsiteX2081" fmla="*/ 236727 w 693800"/>
                <a:gd name="connsiteY2081" fmla="*/ 44232 h 733296"/>
                <a:gd name="connsiteX2082" fmla="*/ 235113 w 693800"/>
                <a:gd name="connsiteY2082" fmla="*/ 44501 h 733296"/>
                <a:gd name="connsiteX2083" fmla="*/ 234575 w 693800"/>
                <a:gd name="connsiteY2083" fmla="*/ 46384 h 733296"/>
                <a:gd name="connsiteX2084" fmla="*/ 237803 w 693800"/>
                <a:gd name="connsiteY2084" fmla="*/ 49343 h 733296"/>
                <a:gd name="connsiteX2085" fmla="*/ 253137 w 693800"/>
                <a:gd name="connsiteY2085" fmla="*/ 53378 h 733296"/>
                <a:gd name="connsiteX2086" fmla="*/ 273045 w 693800"/>
                <a:gd name="connsiteY2086" fmla="*/ 54455 h 733296"/>
                <a:gd name="connsiteX2087" fmla="*/ 287573 w 693800"/>
                <a:gd name="connsiteY2087" fmla="*/ 59835 h 733296"/>
                <a:gd name="connsiteX2088" fmla="*/ 304521 w 693800"/>
                <a:gd name="connsiteY2088" fmla="*/ 78129 h 733296"/>
                <a:gd name="connsiteX2089" fmla="*/ 310440 w 693800"/>
                <a:gd name="connsiteY2089" fmla="*/ 86469 h 733296"/>
                <a:gd name="connsiteX2090" fmla="*/ 314206 w 693800"/>
                <a:gd name="connsiteY2090" fmla="*/ 87814 h 733296"/>
                <a:gd name="connsiteX2091" fmla="*/ 315551 w 693800"/>
                <a:gd name="connsiteY2091" fmla="*/ 87814 h 733296"/>
                <a:gd name="connsiteX2092" fmla="*/ 315820 w 693800"/>
                <a:gd name="connsiteY2092" fmla="*/ 87814 h 733296"/>
                <a:gd name="connsiteX2093" fmla="*/ 316089 w 693800"/>
                <a:gd name="connsiteY2093" fmla="*/ 87814 h 733296"/>
                <a:gd name="connsiteX2094" fmla="*/ 316089 w 693800"/>
                <a:gd name="connsiteY2094" fmla="*/ 87814 h 733296"/>
                <a:gd name="connsiteX2095" fmla="*/ 318242 w 693800"/>
                <a:gd name="connsiteY2095" fmla="*/ 91311 h 733296"/>
                <a:gd name="connsiteX2096" fmla="*/ 316358 w 693800"/>
                <a:gd name="connsiteY2096" fmla="*/ 91849 h 733296"/>
                <a:gd name="connsiteX2097" fmla="*/ 285689 w 693800"/>
                <a:gd name="connsiteY2097" fmla="*/ 95077 h 733296"/>
                <a:gd name="connsiteX2098" fmla="*/ 282999 w 693800"/>
                <a:gd name="connsiteY2098" fmla="*/ 95884 h 733296"/>
                <a:gd name="connsiteX2099" fmla="*/ 231615 w 693800"/>
                <a:gd name="connsiteY2099" fmla="*/ 121711 h 733296"/>
                <a:gd name="connsiteX2100" fmla="*/ 202830 w 693800"/>
                <a:gd name="connsiteY2100" fmla="*/ 144040 h 733296"/>
                <a:gd name="connsiteX2101" fmla="*/ 200139 w 693800"/>
                <a:gd name="connsiteY2101" fmla="*/ 145654 h 733296"/>
                <a:gd name="connsiteX2102" fmla="*/ 199063 w 693800"/>
                <a:gd name="connsiteY2102" fmla="*/ 142964 h 733296"/>
                <a:gd name="connsiteX2103" fmla="*/ 196373 w 693800"/>
                <a:gd name="connsiteY2103" fmla="*/ 139467 h 733296"/>
                <a:gd name="connsiteX2104" fmla="*/ 167856 w 693800"/>
                <a:gd name="connsiteY2104" fmla="*/ 132472 h 733296"/>
                <a:gd name="connsiteX2105" fmla="*/ 152522 w 693800"/>
                <a:gd name="connsiteY2105" fmla="*/ 135969 h 733296"/>
                <a:gd name="connsiteX2106" fmla="*/ 130731 w 693800"/>
                <a:gd name="connsiteY2106" fmla="*/ 142426 h 733296"/>
                <a:gd name="connsiteX2107" fmla="*/ 121046 w 693800"/>
                <a:gd name="connsiteY2107" fmla="*/ 145923 h 733296"/>
                <a:gd name="connsiteX2108" fmla="*/ 112168 w 693800"/>
                <a:gd name="connsiteY2108" fmla="*/ 148882 h 733296"/>
                <a:gd name="connsiteX2109" fmla="*/ 111899 w 693800"/>
                <a:gd name="connsiteY2109" fmla="*/ 148075 h 733296"/>
                <a:gd name="connsiteX2110" fmla="*/ 128848 w 693800"/>
                <a:gd name="connsiteY2110" fmla="*/ 126822 h 733296"/>
                <a:gd name="connsiteX2111" fmla="*/ 92798 w 693800"/>
                <a:gd name="connsiteY2111" fmla="*/ 157760 h 733296"/>
                <a:gd name="connsiteX2112" fmla="*/ 98986 w 693800"/>
                <a:gd name="connsiteY2112" fmla="*/ 146730 h 733296"/>
                <a:gd name="connsiteX2113" fmla="*/ 108940 w 693800"/>
                <a:gd name="connsiteY2113" fmla="*/ 140005 h 733296"/>
                <a:gd name="connsiteX2114" fmla="*/ 93874 w 693800"/>
                <a:gd name="connsiteY2114" fmla="*/ 160181 h 733296"/>
                <a:gd name="connsiteX2115" fmla="*/ 92798 w 693800"/>
                <a:gd name="connsiteY2115" fmla="*/ 157760 h 733296"/>
                <a:gd name="connsiteX2116" fmla="*/ 75581 w 693800"/>
                <a:gd name="connsiteY2116" fmla="*/ 212372 h 733296"/>
                <a:gd name="connsiteX2117" fmla="*/ 74505 w 693800"/>
                <a:gd name="connsiteY2117" fmla="*/ 206454 h 733296"/>
                <a:gd name="connsiteX2118" fmla="*/ 86611 w 693800"/>
                <a:gd name="connsiteY2118" fmla="*/ 184663 h 733296"/>
                <a:gd name="connsiteX2119" fmla="*/ 93336 w 693800"/>
                <a:gd name="connsiteY2119" fmla="*/ 178475 h 733296"/>
                <a:gd name="connsiteX2120" fmla="*/ 96834 w 693800"/>
                <a:gd name="connsiteY2120" fmla="*/ 168521 h 733296"/>
                <a:gd name="connsiteX2121" fmla="*/ 96565 w 693800"/>
                <a:gd name="connsiteY2121" fmla="*/ 166369 h 733296"/>
                <a:gd name="connsiteX2122" fmla="*/ 98717 w 693800"/>
                <a:gd name="connsiteY2122" fmla="*/ 162065 h 733296"/>
                <a:gd name="connsiteX2123" fmla="*/ 110554 w 693800"/>
                <a:gd name="connsiteY2123" fmla="*/ 151573 h 733296"/>
                <a:gd name="connsiteX2124" fmla="*/ 117011 w 693800"/>
                <a:gd name="connsiteY2124" fmla="*/ 151035 h 733296"/>
                <a:gd name="connsiteX2125" fmla="*/ 133152 w 693800"/>
                <a:gd name="connsiteY2125" fmla="*/ 145385 h 733296"/>
                <a:gd name="connsiteX2126" fmla="*/ 139340 w 693800"/>
                <a:gd name="connsiteY2126" fmla="*/ 145116 h 733296"/>
                <a:gd name="connsiteX2127" fmla="*/ 142568 w 693800"/>
                <a:gd name="connsiteY2127" fmla="*/ 144578 h 733296"/>
                <a:gd name="connsiteX2128" fmla="*/ 145796 w 693800"/>
                <a:gd name="connsiteY2128" fmla="*/ 143233 h 733296"/>
                <a:gd name="connsiteX2129" fmla="*/ 162207 w 693800"/>
                <a:gd name="connsiteY2129" fmla="*/ 140543 h 733296"/>
                <a:gd name="connsiteX2130" fmla="*/ 190455 w 693800"/>
                <a:gd name="connsiteY2130" fmla="*/ 146461 h 733296"/>
                <a:gd name="connsiteX2131" fmla="*/ 196104 w 693800"/>
                <a:gd name="connsiteY2131" fmla="*/ 148613 h 733296"/>
                <a:gd name="connsiteX2132" fmla="*/ 194759 w 693800"/>
                <a:gd name="connsiteY2132" fmla="*/ 151304 h 733296"/>
                <a:gd name="connsiteX2133" fmla="*/ 185343 w 693800"/>
                <a:gd name="connsiteY2133" fmla="*/ 163948 h 733296"/>
                <a:gd name="connsiteX2134" fmla="*/ 178886 w 693800"/>
                <a:gd name="connsiteY2134" fmla="*/ 172557 h 733296"/>
                <a:gd name="connsiteX2135" fmla="*/ 170009 w 693800"/>
                <a:gd name="connsiteY2135" fmla="*/ 184394 h 733296"/>
                <a:gd name="connsiteX2136" fmla="*/ 165973 w 693800"/>
                <a:gd name="connsiteY2136" fmla="*/ 189236 h 733296"/>
                <a:gd name="connsiteX2137" fmla="*/ 144451 w 693800"/>
                <a:gd name="connsiteY2137" fmla="*/ 218022 h 733296"/>
                <a:gd name="connsiteX2138" fmla="*/ 142568 w 693800"/>
                <a:gd name="connsiteY2138" fmla="*/ 221250 h 733296"/>
                <a:gd name="connsiteX2139" fmla="*/ 133690 w 693800"/>
                <a:gd name="connsiteY2139" fmla="*/ 220981 h 733296"/>
                <a:gd name="connsiteX2140" fmla="*/ 128310 w 693800"/>
                <a:gd name="connsiteY2140" fmla="*/ 217484 h 733296"/>
                <a:gd name="connsiteX2141" fmla="*/ 125619 w 693800"/>
                <a:gd name="connsiteY2141" fmla="*/ 203495 h 733296"/>
                <a:gd name="connsiteX2142" fmla="*/ 119970 w 693800"/>
                <a:gd name="connsiteY2142" fmla="*/ 200535 h 733296"/>
                <a:gd name="connsiteX2143" fmla="*/ 106519 w 693800"/>
                <a:gd name="connsiteY2143" fmla="*/ 210220 h 733296"/>
                <a:gd name="connsiteX2144" fmla="*/ 99524 w 693800"/>
                <a:gd name="connsiteY2144" fmla="*/ 215063 h 733296"/>
                <a:gd name="connsiteX2145" fmla="*/ 90108 w 693800"/>
                <a:gd name="connsiteY2145" fmla="*/ 220174 h 733296"/>
                <a:gd name="connsiteX2146" fmla="*/ 78540 w 693800"/>
                <a:gd name="connsiteY2146" fmla="*/ 221519 h 733296"/>
                <a:gd name="connsiteX2147" fmla="*/ 75581 w 693800"/>
                <a:gd name="connsiteY2147" fmla="*/ 212372 h 733296"/>
                <a:gd name="connsiteX2148" fmla="*/ 26618 w 693800"/>
                <a:gd name="connsiteY2148" fmla="*/ 319175 h 733296"/>
                <a:gd name="connsiteX2149" fmla="*/ 34151 w 693800"/>
                <a:gd name="connsiteY2149" fmla="*/ 313526 h 733296"/>
                <a:gd name="connsiteX2150" fmla="*/ 35496 w 693800"/>
                <a:gd name="connsiteY2150" fmla="*/ 306531 h 733296"/>
                <a:gd name="connsiteX2151" fmla="*/ 36303 w 693800"/>
                <a:gd name="connsiteY2151" fmla="*/ 292004 h 733296"/>
                <a:gd name="connsiteX2152" fmla="*/ 37110 w 693800"/>
                <a:gd name="connsiteY2152" fmla="*/ 288776 h 733296"/>
                <a:gd name="connsiteX2153" fmla="*/ 39800 w 693800"/>
                <a:gd name="connsiteY2153" fmla="*/ 271289 h 733296"/>
                <a:gd name="connsiteX2154" fmla="*/ 42222 w 693800"/>
                <a:gd name="connsiteY2154" fmla="*/ 262142 h 733296"/>
                <a:gd name="connsiteX2155" fmla="*/ 48409 w 693800"/>
                <a:gd name="connsiteY2155" fmla="*/ 246808 h 733296"/>
                <a:gd name="connsiteX2156" fmla="*/ 56749 w 693800"/>
                <a:gd name="connsiteY2156" fmla="*/ 232011 h 733296"/>
                <a:gd name="connsiteX2157" fmla="*/ 71007 w 693800"/>
                <a:gd name="connsiteY2157" fmla="*/ 225017 h 733296"/>
                <a:gd name="connsiteX2158" fmla="*/ 80154 w 693800"/>
                <a:gd name="connsiteY2158" fmla="*/ 225286 h 733296"/>
                <a:gd name="connsiteX2159" fmla="*/ 91453 w 693800"/>
                <a:gd name="connsiteY2159" fmla="*/ 222595 h 733296"/>
                <a:gd name="connsiteX2160" fmla="*/ 93336 w 693800"/>
                <a:gd name="connsiteY2160" fmla="*/ 221519 h 733296"/>
                <a:gd name="connsiteX2161" fmla="*/ 115396 w 693800"/>
                <a:gd name="connsiteY2161" fmla="*/ 208068 h 733296"/>
                <a:gd name="connsiteX2162" fmla="*/ 120777 w 693800"/>
                <a:gd name="connsiteY2162" fmla="*/ 205109 h 733296"/>
                <a:gd name="connsiteX2163" fmla="*/ 123198 w 693800"/>
                <a:gd name="connsiteY2163" fmla="*/ 212641 h 733296"/>
                <a:gd name="connsiteX2164" fmla="*/ 124005 w 693800"/>
                <a:gd name="connsiteY2164" fmla="*/ 217753 h 733296"/>
                <a:gd name="connsiteX2165" fmla="*/ 128041 w 693800"/>
                <a:gd name="connsiteY2165" fmla="*/ 224478 h 733296"/>
                <a:gd name="connsiteX2166" fmla="*/ 134766 w 693800"/>
                <a:gd name="connsiteY2166" fmla="*/ 226631 h 733296"/>
                <a:gd name="connsiteX2167" fmla="*/ 136111 w 693800"/>
                <a:gd name="connsiteY2167" fmla="*/ 227438 h 733296"/>
                <a:gd name="connsiteX2168" fmla="*/ 126157 w 693800"/>
                <a:gd name="connsiteY2168" fmla="*/ 244924 h 733296"/>
                <a:gd name="connsiteX2169" fmla="*/ 118625 w 693800"/>
                <a:gd name="connsiteY2169" fmla="*/ 253264 h 733296"/>
                <a:gd name="connsiteX2170" fmla="*/ 105981 w 693800"/>
                <a:gd name="connsiteY2170" fmla="*/ 265101 h 733296"/>
                <a:gd name="connsiteX2171" fmla="*/ 89570 w 693800"/>
                <a:gd name="connsiteY2171" fmla="*/ 287699 h 733296"/>
                <a:gd name="connsiteX2172" fmla="*/ 91722 w 693800"/>
                <a:gd name="connsiteY2172" fmla="*/ 288506 h 733296"/>
                <a:gd name="connsiteX2173" fmla="*/ 101407 w 693800"/>
                <a:gd name="connsiteY2173" fmla="*/ 276131 h 733296"/>
                <a:gd name="connsiteX2174" fmla="*/ 113782 w 693800"/>
                <a:gd name="connsiteY2174" fmla="*/ 264025 h 733296"/>
                <a:gd name="connsiteX2175" fmla="*/ 129655 w 693800"/>
                <a:gd name="connsiteY2175" fmla="*/ 246270 h 733296"/>
                <a:gd name="connsiteX2176" fmla="*/ 129655 w 693800"/>
                <a:gd name="connsiteY2176" fmla="*/ 246000 h 733296"/>
                <a:gd name="connsiteX2177" fmla="*/ 125081 w 693800"/>
                <a:gd name="connsiteY2177" fmla="*/ 254609 h 733296"/>
                <a:gd name="connsiteX2178" fmla="*/ 116204 w 693800"/>
                <a:gd name="connsiteY2178" fmla="*/ 264832 h 733296"/>
                <a:gd name="connsiteX2179" fmla="*/ 112168 w 693800"/>
                <a:gd name="connsiteY2179" fmla="*/ 270213 h 733296"/>
                <a:gd name="connsiteX2180" fmla="*/ 110823 w 693800"/>
                <a:gd name="connsiteY2180" fmla="*/ 275055 h 733296"/>
                <a:gd name="connsiteX2181" fmla="*/ 114051 w 693800"/>
                <a:gd name="connsiteY2181" fmla="*/ 280974 h 733296"/>
                <a:gd name="connsiteX2182" fmla="*/ 117818 w 693800"/>
                <a:gd name="connsiteY2182" fmla="*/ 283664 h 733296"/>
                <a:gd name="connsiteX2183" fmla="*/ 116204 w 693800"/>
                <a:gd name="connsiteY2183" fmla="*/ 287430 h 733296"/>
                <a:gd name="connsiteX2184" fmla="*/ 120508 w 693800"/>
                <a:gd name="connsiteY2184" fmla="*/ 293618 h 733296"/>
                <a:gd name="connsiteX2185" fmla="*/ 122391 w 693800"/>
                <a:gd name="connsiteY2185" fmla="*/ 293349 h 733296"/>
                <a:gd name="connsiteX2186" fmla="*/ 121046 w 693800"/>
                <a:gd name="connsiteY2186" fmla="*/ 304648 h 733296"/>
                <a:gd name="connsiteX2187" fmla="*/ 111630 w 693800"/>
                <a:gd name="connsiteY2187" fmla="*/ 328860 h 733296"/>
                <a:gd name="connsiteX2188" fmla="*/ 109747 w 693800"/>
                <a:gd name="connsiteY2188" fmla="*/ 335317 h 733296"/>
                <a:gd name="connsiteX2189" fmla="*/ 105173 w 693800"/>
                <a:gd name="connsiteY2189" fmla="*/ 356839 h 733296"/>
                <a:gd name="connsiteX2190" fmla="*/ 104905 w 693800"/>
                <a:gd name="connsiteY2190" fmla="*/ 360336 h 733296"/>
                <a:gd name="connsiteX2191" fmla="*/ 102752 w 693800"/>
                <a:gd name="connsiteY2191" fmla="*/ 389122 h 733296"/>
                <a:gd name="connsiteX2192" fmla="*/ 99793 w 693800"/>
                <a:gd name="connsiteY2192" fmla="*/ 387777 h 733296"/>
                <a:gd name="connsiteX2193" fmla="*/ 84190 w 693800"/>
                <a:gd name="connsiteY2193" fmla="*/ 376478 h 733296"/>
                <a:gd name="connsiteX2194" fmla="*/ 58901 w 693800"/>
                <a:gd name="connsiteY2194" fmla="*/ 364103 h 733296"/>
                <a:gd name="connsiteX2195" fmla="*/ 50292 w 693800"/>
                <a:gd name="connsiteY2195" fmla="*/ 356570 h 733296"/>
                <a:gd name="connsiteX2196" fmla="*/ 32268 w 693800"/>
                <a:gd name="connsiteY2196" fmla="*/ 334779 h 733296"/>
                <a:gd name="connsiteX2197" fmla="*/ 18816 w 693800"/>
                <a:gd name="connsiteY2197" fmla="*/ 327246 h 733296"/>
                <a:gd name="connsiteX2198" fmla="*/ 16395 w 693800"/>
                <a:gd name="connsiteY2198" fmla="*/ 325632 h 733296"/>
                <a:gd name="connsiteX2199" fmla="*/ 26618 w 693800"/>
                <a:gd name="connsiteY2199" fmla="*/ 319175 h 733296"/>
                <a:gd name="connsiteX2200" fmla="*/ 6172 w 693800"/>
                <a:gd name="connsiteY2200" fmla="*/ 340428 h 733296"/>
                <a:gd name="connsiteX2201" fmla="*/ 11553 w 693800"/>
                <a:gd name="connsiteY2201" fmla="*/ 329398 h 733296"/>
                <a:gd name="connsiteX2202" fmla="*/ 15050 w 693800"/>
                <a:gd name="connsiteY2202" fmla="*/ 328591 h 733296"/>
                <a:gd name="connsiteX2203" fmla="*/ 16126 w 693800"/>
                <a:gd name="connsiteY2203" fmla="*/ 329129 h 733296"/>
                <a:gd name="connsiteX2204" fmla="*/ 35496 w 693800"/>
                <a:gd name="connsiteY2204" fmla="*/ 340697 h 733296"/>
                <a:gd name="connsiteX2205" fmla="*/ 46526 w 693800"/>
                <a:gd name="connsiteY2205" fmla="*/ 355494 h 733296"/>
                <a:gd name="connsiteX2206" fmla="*/ 47064 w 693800"/>
                <a:gd name="connsiteY2206" fmla="*/ 358991 h 733296"/>
                <a:gd name="connsiteX2207" fmla="*/ 43298 w 693800"/>
                <a:gd name="connsiteY2207" fmla="*/ 360067 h 733296"/>
                <a:gd name="connsiteX2208" fmla="*/ 35496 w 693800"/>
                <a:gd name="connsiteY2208" fmla="*/ 359529 h 733296"/>
                <a:gd name="connsiteX2209" fmla="*/ 15857 w 693800"/>
                <a:gd name="connsiteY2209" fmla="*/ 352535 h 733296"/>
                <a:gd name="connsiteX2210" fmla="*/ 6710 w 693800"/>
                <a:gd name="connsiteY2210" fmla="*/ 344195 h 733296"/>
                <a:gd name="connsiteX2211" fmla="*/ 6172 w 693800"/>
                <a:gd name="connsiteY2211" fmla="*/ 340428 h 733296"/>
                <a:gd name="connsiteX2212" fmla="*/ 91722 w 693800"/>
                <a:gd name="connsiteY2212" fmla="*/ 599769 h 733296"/>
                <a:gd name="connsiteX2213" fmla="*/ 94951 w 693800"/>
                <a:gd name="connsiteY2213" fmla="*/ 593312 h 733296"/>
                <a:gd name="connsiteX2214" fmla="*/ 94412 w 693800"/>
                <a:gd name="connsiteY2214" fmla="*/ 587932 h 733296"/>
                <a:gd name="connsiteX2215" fmla="*/ 93605 w 693800"/>
                <a:gd name="connsiteY2215" fmla="*/ 587125 h 733296"/>
                <a:gd name="connsiteX2216" fmla="*/ 93067 w 693800"/>
                <a:gd name="connsiteY2216" fmla="*/ 585779 h 733296"/>
                <a:gd name="connsiteX2217" fmla="*/ 94682 w 693800"/>
                <a:gd name="connsiteY2217" fmla="*/ 582551 h 733296"/>
                <a:gd name="connsiteX2218" fmla="*/ 97641 w 693800"/>
                <a:gd name="connsiteY2218" fmla="*/ 577709 h 733296"/>
                <a:gd name="connsiteX2219" fmla="*/ 94682 w 693800"/>
                <a:gd name="connsiteY2219" fmla="*/ 566410 h 733296"/>
                <a:gd name="connsiteX2220" fmla="*/ 84459 w 693800"/>
                <a:gd name="connsiteY2220" fmla="*/ 563181 h 733296"/>
                <a:gd name="connsiteX2221" fmla="*/ 72352 w 693800"/>
                <a:gd name="connsiteY2221" fmla="*/ 560222 h 733296"/>
                <a:gd name="connsiteX2222" fmla="*/ 62398 w 693800"/>
                <a:gd name="connsiteY2222" fmla="*/ 551882 h 733296"/>
                <a:gd name="connsiteX2223" fmla="*/ 64820 w 693800"/>
                <a:gd name="connsiteY2223" fmla="*/ 549999 h 733296"/>
                <a:gd name="connsiteX2224" fmla="*/ 64820 w 693800"/>
                <a:gd name="connsiteY2224" fmla="*/ 548923 h 733296"/>
                <a:gd name="connsiteX2225" fmla="*/ 61053 w 693800"/>
                <a:gd name="connsiteY2225" fmla="*/ 546502 h 733296"/>
                <a:gd name="connsiteX2226" fmla="*/ 57825 w 693800"/>
                <a:gd name="connsiteY2226" fmla="*/ 543542 h 733296"/>
                <a:gd name="connsiteX2227" fmla="*/ 56480 w 693800"/>
                <a:gd name="connsiteY2227" fmla="*/ 543273 h 733296"/>
                <a:gd name="connsiteX2228" fmla="*/ 58632 w 693800"/>
                <a:gd name="connsiteY2228" fmla="*/ 537624 h 733296"/>
                <a:gd name="connsiteX2229" fmla="*/ 58901 w 693800"/>
                <a:gd name="connsiteY2229" fmla="*/ 530629 h 733296"/>
                <a:gd name="connsiteX2230" fmla="*/ 54866 w 693800"/>
                <a:gd name="connsiteY2230" fmla="*/ 524442 h 733296"/>
                <a:gd name="connsiteX2231" fmla="*/ 48947 w 693800"/>
                <a:gd name="connsiteY2231" fmla="*/ 521751 h 733296"/>
                <a:gd name="connsiteX2232" fmla="*/ 42491 w 693800"/>
                <a:gd name="connsiteY2232" fmla="*/ 520406 h 733296"/>
                <a:gd name="connsiteX2233" fmla="*/ 38455 w 693800"/>
                <a:gd name="connsiteY2233" fmla="*/ 513143 h 733296"/>
                <a:gd name="connsiteX2234" fmla="*/ 37648 w 693800"/>
                <a:gd name="connsiteY2234" fmla="*/ 506417 h 733296"/>
                <a:gd name="connsiteX2235" fmla="*/ 34958 w 693800"/>
                <a:gd name="connsiteY2235" fmla="*/ 494311 h 733296"/>
                <a:gd name="connsiteX2236" fmla="*/ 29577 w 693800"/>
                <a:gd name="connsiteY2236" fmla="*/ 487854 h 733296"/>
                <a:gd name="connsiteX2237" fmla="*/ 26080 w 693800"/>
                <a:gd name="connsiteY2237" fmla="*/ 485971 h 733296"/>
                <a:gd name="connsiteX2238" fmla="*/ 17471 w 693800"/>
                <a:gd name="connsiteY2238" fmla="*/ 474403 h 733296"/>
                <a:gd name="connsiteX2239" fmla="*/ 16395 w 693800"/>
                <a:gd name="connsiteY2239" fmla="*/ 470099 h 733296"/>
                <a:gd name="connsiteX2240" fmla="*/ 17471 w 693800"/>
                <a:gd name="connsiteY2240" fmla="*/ 455840 h 733296"/>
                <a:gd name="connsiteX2241" fmla="*/ 19623 w 693800"/>
                <a:gd name="connsiteY2241" fmla="*/ 449922 h 733296"/>
                <a:gd name="connsiteX2242" fmla="*/ 16933 w 693800"/>
                <a:gd name="connsiteY2242" fmla="*/ 440775 h 733296"/>
                <a:gd name="connsiteX2243" fmla="*/ 12629 w 693800"/>
                <a:gd name="connsiteY2243" fmla="*/ 431359 h 733296"/>
                <a:gd name="connsiteX2244" fmla="*/ 13974 w 693800"/>
                <a:gd name="connsiteY2244" fmla="*/ 418446 h 733296"/>
                <a:gd name="connsiteX2245" fmla="*/ 15050 w 693800"/>
                <a:gd name="connsiteY2245" fmla="*/ 407685 h 733296"/>
                <a:gd name="connsiteX2246" fmla="*/ 11284 w 693800"/>
                <a:gd name="connsiteY2246" fmla="*/ 398269 h 733296"/>
                <a:gd name="connsiteX2247" fmla="*/ 8862 w 693800"/>
                <a:gd name="connsiteY2247" fmla="*/ 395309 h 733296"/>
                <a:gd name="connsiteX2248" fmla="*/ 4558 w 693800"/>
                <a:gd name="connsiteY2248" fmla="*/ 382934 h 733296"/>
                <a:gd name="connsiteX2249" fmla="*/ 7248 w 693800"/>
                <a:gd name="connsiteY2249" fmla="*/ 375671 h 733296"/>
                <a:gd name="connsiteX2250" fmla="*/ 10746 w 693800"/>
                <a:gd name="connsiteY2250" fmla="*/ 371366 h 733296"/>
                <a:gd name="connsiteX2251" fmla="*/ 10746 w 693800"/>
                <a:gd name="connsiteY2251" fmla="*/ 364910 h 733296"/>
                <a:gd name="connsiteX2252" fmla="*/ 11822 w 693800"/>
                <a:gd name="connsiteY2252" fmla="*/ 354418 h 733296"/>
                <a:gd name="connsiteX2253" fmla="*/ 15319 w 693800"/>
                <a:gd name="connsiteY2253" fmla="*/ 355225 h 733296"/>
                <a:gd name="connsiteX2254" fmla="*/ 27963 w 693800"/>
                <a:gd name="connsiteY2254" fmla="*/ 360067 h 733296"/>
                <a:gd name="connsiteX2255" fmla="*/ 49216 w 693800"/>
                <a:gd name="connsiteY2255" fmla="*/ 361681 h 733296"/>
                <a:gd name="connsiteX2256" fmla="*/ 60246 w 693800"/>
                <a:gd name="connsiteY2256" fmla="*/ 367062 h 733296"/>
                <a:gd name="connsiteX2257" fmla="*/ 80961 w 693800"/>
                <a:gd name="connsiteY2257" fmla="*/ 377016 h 733296"/>
                <a:gd name="connsiteX2258" fmla="*/ 95489 w 693800"/>
                <a:gd name="connsiteY2258" fmla="*/ 388046 h 733296"/>
                <a:gd name="connsiteX2259" fmla="*/ 102483 w 693800"/>
                <a:gd name="connsiteY2259" fmla="*/ 391005 h 733296"/>
                <a:gd name="connsiteX2260" fmla="*/ 105443 w 693800"/>
                <a:gd name="connsiteY2260" fmla="*/ 418984 h 733296"/>
                <a:gd name="connsiteX2261" fmla="*/ 102752 w 693800"/>
                <a:gd name="connsiteY2261" fmla="*/ 419253 h 733296"/>
                <a:gd name="connsiteX2262" fmla="*/ 78271 w 693800"/>
                <a:gd name="connsiteY2262" fmla="*/ 418177 h 733296"/>
                <a:gd name="connsiteX2263" fmla="*/ 68586 w 693800"/>
                <a:gd name="connsiteY2263" fmla="*/ 419253 h 733296"/>
                <a:gd name="connsiteX2264" fmla="*/ 52445 w 693800"/>
                <a:gd name="connsiteY2264" fmla="*/ 422212 h 733296"/>
                <a:gd name="connsiteX2265" fmla="*/ 38455 w 693800"/>
                <a:gd name="connsiteY2265" fmla="*/ 421136 h 733296"/>
                <a:gd name="connsiteX2266" fmla="*/ 30654 w 693800"/>
                <a:gd name="connsiteY2266" fmla="*/ 419253 h 733296"/>
                <a:gd name="connsiteX2267" fmla="*/ 29039 w 693800"/>
                <a:gd name="connsiteY2267" fmla="*/ 420329 h 733296"/>
                <a:gd name="connsiteX2268" fmla="*/ 29846 w 693800"/>
                <a:gd name="connsiteY2268" fmla="*/ 422212 h 733296"/>
                <a:gd name="connsiteX2269" fmla="*/ 41145 w 693800"/>
                <a:gd name="connsiteY2269" fmla="*/ 425709 h 733296"/>
                <a:gd name="connsiteX2270" fmla="*/ 51368 w 693800"/>
                <a:gd name="connsiteY2270" fmla="*/ 425709 h 733296"/>
                <a:gd name="connsiteX2271" fmla="*/ 60246 w 693800"/>
                <a:gd name="connsiteY2271" fmla="*/ 424095 h 733296"/>
                <a:gd name="connsiteX2272" fmla="*/ 62937 w 693800"/>
                <a:gd name="connsiteY2272" fmla="*/ 423826 h 733296"/>
                <a:gd name="connsiteX2273" fmla="*/ 65089 w 693800"/>
                <a:gd name="connsiteY2273" fmla="*/ 426516 h 733296"/>
                <a:gd name="connsiteX2274" fmla="*/ 63475 w 693800"/>
                <a:gd name="connsiteY2274" fmla="*/ 429476 h 733296"/>
                <a:gd name="connsiteX2275" fmla="*/ 58094 w 693800"/>
                <a:gd name="connsiteY2275" fmla="*/ 433511 h 733296"/>
                <a:gd name="connsiteX2276" fmla="*/ 50292 w 693800"/>
                <a:gd name="connsiteY2276" fmla="*/ 436739 h 733296"/>
                <a:gd name="connsiteX2277" fmla="*/ 39262 w 693800"/>
                <a:gd name="connsiteY2277" fmla="*/ 443465 h 733296"/>
                <a:gd name="connsiteX2278" fmla="*/ 29577 w 693800"/>
                <a:gd name="connsiteY2278" fmla="*/ 451267 h 733296"/>
                <a:gd name="connsiteX2279" fmla="*/ 27425 w 693800"/>
                <a:gd name="connsiteY2279" fmla="*/ 455302 h 733296"/>
                <a:gd name="connsiteX2280" fmla="*/ 31461 w 693800"/>
                <a:gd name="connsiteY2280" fmla="*/ 453957 h 733296"/>
                <a:gd name="connsiteX2281" fmla="*/ 41145 w 693800"/>
                <a:gd name="connsiteY2281" fmla="*/ 445886 h 733296"/>
                <a:gd name="connsiteX2282" fmla="*/ 53521 w 693800"/>
                <a:gd name="connsiteY2282" fmla="*/ 438354 h 733296"/>
                <a:gd name="connsiteX2283" fmla="*/ 63744 w 693800"/>
                <a:gd name="connsiteY2283" fmla="*/ 433511 h 733296"/>
                <a:gd name="connsiteX2284" fmla="*/ 68586 w 693800"/>
                <a:gd name="connsiteY2284" fmla="*/ 422750 h 733296"/>
                <a:gd name="connsiteX2285" fmla="*/ 78809 w 693800"/>
                <a:gd name="connsiteY2285" fmla="*/ 421405 h 733296"/>
                <a:gd name="connsiteX2286" fmla="*/ 105443 w 693800"/>
                <a:gd name="connsiteY2286" fmla="*/ 423826 h 733296"/>
                <a:gd name="connsiteX2287" fmla="*/ 106250 w 693800"/>
                <a:gd name="connsiteY2287" fmla="*/ 428938 h 733296"/>
                <a:gd name="connsiteX2288" fmla="*/ 124812 w 693800"/>
                <a:gd name="connsiteY2288" fmla="*/ 495925 h 733296"/>
                <a:gd name="connsiteX2289" fmla="*/ 135842 w 693800"/>
                <a:gd name="connsiteY2289" fmla="*/ 517716 h 733296"/>
                <a:gd name="connsiteX2290" fmla="*/ 149563 w 693800"/>
                <a:gd name="connsiteY2290" fmla="*/ 534934 h 733296"/>
                <a:gd name="connsiteX2291" fmla="*/ 157633 w 693800"/>
                <a:gd name="connsiteY2291" fmla="*/ 547578 h 733296"/>
                <a:gd name="connsiteX2292" fmla="*/ 164628 w 693800"/>
                <a:gd name="connsiteY2292" fmla="*/ 557532 h 733296"/>
                <a:gd name="connsiteX2293" fmla="*/ 174044 w 693800"/>
                <a:gd name="connsiteY2293" fmla="*/ 564795 h 733296"/>
                <a:gd name="connsiteX2294" fmla="*/ 175658 w 693800"/>
                <a:gd name="connsiteY2294" fmla="*/ 566141 h 733296"/>
                <a:gd name="connsiteX2295" fmla="*/ 199870 w 693800"/>
                <a:gd name="connsiteY2295" fmla="*/ 586586 h 733296"/>
                <a:gd name="connsiteX2296" fmla="*/ 201485 w 693800"/>
                <a:gd name="connsiteY2296" fmla="*/ 588739 h 733296"/>
                <a:gd name="connsiteX2297" fmla="*/ 204713 w 693800"/>
                <a:gd name="connsiteY2297" fmla="*/ 596540 h 733296"/>
                <a:gd name="connsiteX2298" fmla="*/ 208210 w 693800"/>
                <a:gd name="connsiteY2298" fmla="*/ 616986 h 733296"/>
                <a:gd name="connsiteX2299" fmla="*/ 200677 w 693800"/>
                <a:gd name="connsiteY2299" fmla="*/ 640122 h 733296"/>
                <a:gd name="connsiteX2300" fmla="*/ 198794 w 693800"/>
                <a:gd name="connsiteY2300" fmla="*/ 645503 h 733296"/>
                <a:gd name="connsiteX2301" fmla="*/ 199601 w 693800"/>
                <a:gd name="connsiteY2301" fmla="*/ 646848 h 733296"/>
                <a:gd name="connsiteX2302" fmla="*/ 200677 w 693800"/>
                <a:gd name="connsiteY2302" fmla="*/ 646579 h 733296"/>
                <a:gd name="connsiteX2303" fmla="*/ 201754 w 693800"/>
                <a:gd name="connsiteY2303" fmla="*/ 645234 h 733296"/>
                <a:gd name="connsiteX2304" fmla="*/ 210093 w 693800"/>
                <a:gd name="connsiteY2304" fmla="*/ 624250 h 733296"/>
                <a:gd name="connsiteX2305" fmla="*/ 209017 w 693800"/>
                <a:gd name="connsiteY2305" fmla="*/ 598424 h 733296"/>
                <a:gd name="connsiteX2306" fmla="*/ 207941 w 693800"/>
                <a:gd name="connsiteY2306" fmla="*/ 594926 h 733296"/>
                <a:gd name="connsiteX2307" fmla="*/ 211707 w 693800"/>
                <a:gd name="connsiteY2307" fmla="*/ 597617 h 733296"/>
                <a:gd name="connsiteX2308" fmla="*/ 224352 w 693800"/>
                <a:gd name="connsiteY2308" fmla="*/ 611337 h 733296"/>
                <a:gd name="connsiteX2309" fmla="*/ 225966 w 693800"/>
                <a:gd name="connsiteY2309" fmla="*/ 615103 h 733296"/>
                <a:gd name="connsiteX2310" fmla="*/ 226773 w 693800"/>
                <a:gd name="connsiteY2310" fmla="*/ 618331 h 733296"/>
                <a:gd name="connsiteX2311" fmla="*/ 227042 w 693800"/>
                <a:gd name="connsiteY2311" fmla="*/ 634204 h 733296"/>
                <a:gd name="connsiteX2312" fmla="*/ 221123 w 693800"/>
                <a:gd name="connsiteY2312" fmla="*/ 649000 h 733296"/>
                <a:gd name="connsiteX2313" fmla="*/ 216819 w 693800"/>
                <a:gd name="connsiteY2313" fmla="*/ 656264 h 733296"/>
                <a:gd name="connsiteX2314" fmla="*/ 214667 w 693800"/>
                <a:gd name="connsiteY2314" fmla="*/ 661914 h 733296"/>
                <a:gd name="connsiteX2315" fmla="*/ 215205 w 693800"/>
                <a:gd name="connsiteY2315" fmla="*/ 662721 h 733296"/>
                <a:gd name="connsiteX2316" fmla="*/ 216550 w 693800"/>
                <a:gd name="connsiteY2316" fmla="*/ 662452 h 733296"/>
                <a:gd name="connsiteX2317" fmla="*/ 223276 w 693800"/>
                <a:gd name="connsiteY2317" fmla="*/ 650614 h 733296"/>
                <a:gd name="connsiteX2318" fmla="*/ 229463 w 693800"/>
                <a:gd name="connsiteY2318" fmla="*/ 634204 h 733296"/>
                <a:gd name="connsiteX2319" fmla="*/ 231077 w 693800"/>
                <a:gd name="connsiteY2319" fmla="*/ 622636 h 733296"/>
                <a:gd name="connsiteX2320" fmla="*/ 230808 w 693800"/>
                <a:gd name="connsiteY2320" fmla="*/ 619946 h 733296"/>
                <a:gd name="connsiteX2321" fmla="*/ 232153 w 693800"/>
                <a:gd name="connsiteY2321" fmla="*/ 620215 h 733296"/>
                <a:gd name="connsiteX2322" fmla="*/ 240762 w 693800"/>
                <a:gd name="connsiteY2322" fmla="*/ 630707 h 733296"/>
                <a:gd name="connsiteX2323" fmla="*/ 244260 w 693800"/>
                <a:gd name="connsiteY2323" fmla="*/ 643620 h 733296"/>
                <a:gd name="connsiteX2324" fmla="*/ 241300 w 693800"/>
                <a:gd name="connsiteY2324" fmla="*/ 660837 h 733296"/>
                <a:gd name="connsiteX2325" fmla="*/ 240762 w 693800"/>
                <a:gd name="connsiteY2325" fmla="*/ 662990 h 733296"/>
                <a:gd name="connsiteX2326" fmla="*/ 241569 w 693800"/>
                <a:gd name="connsiteY2326" fmla="*/ 664873 h 733296"/>
                <a:gd name="connsiteX2327" fmla="*/ 243453 w 693800"/>
                <a:gd name="connsiteY2327" fmla="*/ 663797 h 733296"/>
                <a:gd name="connsiteX2328" fmla="*/ 246143 w 693800"/>
                <a:gd name="connsiteY2328" fmla="*/ 654650 h 733296"/>
                <a:gd name="connsiteX2329" fmla="*/ 247488 w 693800"/>
                <a:gd name="connsiteY2329" fmla="*/ 643351 h 733296"/>
                <a:gd name="connsiteX2330" fmla="*/ 242107 w 693800"/>
                <a:gd name="connsiteY2330" fmla="*/ 626940 h 733296"/>
                <a:gd name="connsiteX2331" fmla="*/ 236727 w 693800"/>
                <a:gd name="connsiteY2331" fmla="*/ 619677 h 733296"/>
                <a:gd name="connsiteX2332" fmla="*/ 227042 w 693800"/>
                <a:gd name="connsiteY2332" fmla="*/ 609454 h 733296"/>
                <a:gd name="connsiteX2333" fmla="*/ 216012 w 693800"/>
                <a:gd name="connsiteY2333" fmla="*/ 598155 h 733296"/>
                <a:gd name="connsiteX2334" fmla="*/ 214936 w 693800"/>
                <a:gd name="connsiteY2334" fmla="*/ 595733 h 733296"/>
                <a:gd name="connsiteX2335" fmla="*/ 226235 w 693800"/>
                <a:gd name="connsiteY2335" fmla="*/ 601114 h 733296"/>
                <a:gd name="connsiteX2336" fmla="*/ 235113 w 693800"/>
                <a:gd name="connsiteY2336" fmla="*/ 605956 h 733296"/>
                <a:gd name="connsiteX2337" fmla="*/ 242645 w 693800"/>
                <a:gd name="connsiteY2337" fmla="*/ 609992 h 733296"/>
                <a:gd name="connsiteX2338" fmla="*/ 258787 w 693800"/>
                <a:gd name="connsiteY2338" fmla="*/ 615910 h 733296"/>
                <a:gd name="connsiteX2339" fmla="*/ 266858 w 693800"/>
                <a:gd name="connsiteY2339" fmla="*/ 625326 h 733296"/>
                <a:gd name="connsiteX2340" fmla="*/ 276005 w 693800"/>
                <a:gd name="connsiteY2340" fmla="*/ 634742 h 733296"/>
                <a:gd name="connsiteX2341" fmla="*/ 276812 w 693800"/>
                <a:gd name="connsiteY2341" fmla="*/ 634204 h 733296"/>
                <a:gd name="connsiteX2342" fmla="*/ 270624 w 693800"/>
                <a:gd name="connsiteY2342" fmla="*/ 624519 h 733296"/>
                <a:gd name="connsiteX2343" fmla="*/ 261746 w 693800"/>
                <a:gd name="connsiteY2343" fmla="*/ 616179 h 733296"/>
                <a:gd name="connsiteX2344" fmla="*/ 267127 w 693800"/>
                <a:gd name="connsiteY2344" fmla="*/ 616448 h 733296"/>
                <a:gd name="connsiteX2345" fmla="*/ 285689 w 693800"/>
                <a:gd name="connsiteY2345" fmla="*/ 619677 h 733296"/>
                <a:gd name="connsiteX2346" fmla="*/ 315820 w 693800"/>
                <a:gd name="connsiteY2346" fmla="*/ 626402 h 733296"/>
                <a:gd name="connsiteX2347" fmla="*/ 332500 w 693800"/>
                <a:gd name="connsiteY2347" fmla="*/ 630976 h 733296"/>
                <a:gd name="connsiteX2348" fmla="*/ 327119 w 693800"/>
                <a:gd name="connsiteY2348" fmla="*/ 633128 h 733296"/>
                <a:gd name="connsiteX2349" fmla="*/ 315551 w 693800"/>
                <a:gd name="connsiteY2349" fmla="*/ 639046 h 733296"/>
                <a:gd name="connsiteX2350" fmla="*/ 308826 w 693800"/>
                <a:gd name="connsiteY2350" fmla="*/ 651153 h 733296"/>
                <a:gd name="connsiteX2351" fmla="*/ 307750 w 693800"/>
                <a:gd name="connsiteY2351" fmla="*/ 659492 h 733296"/>
                <a:gd name="connsiteX2352" fmla="*/ 302100 w 693800"/>
                <a:gd name="connsiteY2352" fmla="*/ 668908 h 733296"/>
                <a:gd name="connsiteX2353" fmla="*/ 291877 w 693800"/>
                <a:gd name="connsiteY2353" fmla="*/ 673213 h 733296"/>
                <a:gd name="connsiteX2354" fmla="*/ 275736 w 693800"/>
                <a:gd name="connsiteY2354" fmla="*/ 681552 h 733296"/>
                <a:gd name="connsiteX2355" fmla="*/ 273045 w 693800"/>
                <a:gd name="connsiteY2355" fmla="*/ 688278 h 733296"/>
                <a:gd name="connsiteX2356" fmla="*/ 270624 w 693800"/>
                <a:gd name="connsiteY2356" fmla="*/ 695004 h 733296"/>
                <a:gd name="connsiteX2357" fmla="*/ 267127 w 693800"/>
                <a:gd name="connsiteY2357" fmla="*/ 696618 h 733296"/>
                <a:gd name="connsiteX2358" fmla="*/ 257173 w 693800"/>
                <a:gd name="connsiteY2358" fmla="*/ 694735 h 733296"/>
                <a:gd name="connsiteX2359" fmla="*/ 251254 w 693800"/>
                <a:gd name="connsiteY2359" fmla="*/ 693658 h 733296"/>
                <a:gd name="connsiteX2360" fmla="*/ 239417 w 693800"/>
                <a:gd name="connsiteY2360" fmla="*/ 694466 h 733296"/>
                <a:gd name="connsiteX2361" fmla="*/ 232960 w 693800"/>
                <a:gd name="connsiteY2361" fmla="*/ 696349 h 733296"/>
                <a:gd name="connsiteX2362" fmla="*/ 216281 w 693800"/>
                <a:gd name="connsiteY2362" fmla="*/ 699039 h 733296"/>
                <a:gd name="connsiteX2363" fmla="*/ 212515 w 693800"/>
                <a:gd name="connsiteY2363" fmla="*/ 697963 h 733296"/>
                <a:gd name="connsiteX2364" fmla="*/ 203906 w 693800"/>
                <a:gd name="connsiteY2364" fmla="*/ 695542 h 733296"/>
                <a:gd name="connsiteX2365" fmla="*/ 198794 w 693800"/>
                <a:gd name="connsiteY2365" fmla="*/ 695273 h 733296"/>
                <a:gd name="connsiteX2366" fmla="*/ 185881 w 693800"/>
                <a:gd name="connsiteY2366" fmla="*/ 693120 h 733296"/>
                <a:gd name="connsiteX2367" fmla="*/ 182384 w 693800"/>
                <a:gd name="connsiteY2367" fmla="*/ 691506 h 733296"/>
                <a:gd name="connsiteX2368" fmla="*/ 178886 w 693800"/>
                <a:gd name="connsiteY2368" fmla="*/ 685050 h 733296"/>
                <a:gd name="connsiteX2369" fmla="*/ 179155 w 693800"/>
                <a:gd name="connsiteY2369" fmla="*/ 681552 h 733296"/>
                <a:gd name="connsiteX2370" fmla="*/ 174313 w 693800"/>
                <a:gd name="connsiteY2370" fmla="*/ 676172 h 733296"/>
                <a:gd name="connsiteX2371" fmla="*/ 168663 w 693800"/>
                <a:gd name="connsiteY2371" fmla="*/ 676172 h 733296"/>
                <a:gd name="connsiteX2372" fmla="*/ 160055 w 693800"/>
                <a:gd name="connsiteY2372" fmla="*/ 676979 h 733296"/>
                <a:gd name="connsiteX2373" fmla="*/ 154136 w 693800"/>
                <a:gd name="connsiteY2373" fmla="*/ 675634 h 733296"/>
                <a:gd name="connsiteX2374" fmla="*/ 144182 w 693800"/>
                <a:gd name="connsiteY2374" fmla="*/ 665680 h 733296"/>
                <a:gd name="connsiteX2375" fmla="*/ 143375 w 693800"/>
                <a:gd name="connsiteY2375" fmla="*/ 660299 h 733296"/>
                <a:gd name="connsiteX2376" fmla="*/ 144720 w 693800"/>
                <a:gd name="connsiteY2376" fmla="*/ 655457 h 733296"/>
                <a:gd name="connsiteX2377" fmla="*/ 145258 w 693800"/>
                <a:gd name="connsiteY2377" fmla="*/ 650345 h 733296"/>
                <a:gd name="connsiteX2378" fmla="*/ 139071 w 693800"/>
                <a:gd name="connsiteY2378" fmla="*/ 644965 h 733296"/>
                <a:gd name="connsiteX2379" fmla="*/ 135304 w 693800"/>
                <a:gd name="connsiteY2379" fmla="*/ 645772 h 733296"/>
                <a:gd name="connsiteX2380" fmla="*/ 129386 w 693800"/>
                <a:gd name="connsiteY2380" fmla="*/ 644965 h 733296"/>
                <a:gd name="connsiteX2381" fmla="*/ 115396 w 693800"/>
                <a:gd name="connsiteY2381" fmla="*/ 633397 h 733296"/>
                <a:gd name="connsiteX2382" fmla="*/ 112706 w 693800"/>
                <a:gd name="connsiteY2382" fmla="*/ 625595 h 733296"/>
                <a:gd name="connsiteX2383" fmla="*/ 112975 w 693800"/>
                <a:gd name="connsiteY2383" fmla="*/ 620484 h 733296"/>
                <a:gd name="connsiteX2384" fmla="*/ 103021 w 693800"/>
                <a:gd name="connsiteY2384" fmla="*/ 610261 h 733296"/>
                <a:gd name="connsiteX2385" fmla="*/ 92529 w 693800"/>
                <a:gd name="connsiteY2385" fmla="*/ 606225 h 733296"/>
                <a:gd name="connsiteX2386" fmla="*/ 91722 w 693800"/>
                <a:gd name="connsiteY2386" fmla="*/ 599769 h 733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</a:cxnLst>
              <a:rect l="l" t="t" r="r" b="b"/>
              <a:pathLst>
                <a:path w="693800" h="733296">
                  <a:moveTo>
                    <a:pt x="104905" y="615372"/>
                  </a:moveTo>
                  <a:cubicBezTo>
                    <a:pt x="108940" y="615372"/>
                    <a:pt x="110554" y="617255"/>
                    <a:pt x="111361" y="621291"/>
                  </a:cubicBezTo>
                  <a:cubicBezTo>
                    <a:pt x="111630" y="622636"/>
                    <a:pt x="111899" y="624250"/>
                    <a:pt x="111630" y="625864"/>
                  </a:cubicBezTo>
                  <a:cubicBezTo>
                    <a:pt x="110554" y="630976"/>
                    <a:pt x="112975" y="634742"/>
                    <a:pt x="115666" y="638239"/>
                  </a:cubicBezTo>
                  <a:cubicBezTo>
                    <a:pt x="118625" y="642006"/>
                    <a:pt x="122391" y="644158"/>
                    <a:pt x="126157" y="646848"/>
                  </a:cubicBezTo>
                  <a:cubicBezTo>
                    <a:pt x="130193" y="649807"/>
                    <a:pt x="134497" y="651960"/>
                    <a:pt x="139878" y="649807"/>
                  </a:cubicBezTo>
                  <a:cubicBezTo>
                    <a:pt x="140147" y="649807"/>
                    <a:pt x="140147" y="649807"/>
                    <a:pt x="140416" y="649807"/>
                  </a:cubicBezTo>
                  <a:cubicBezTo>
                    <a:pt x="143106" y="649269"/>
                    <a:pt x="144451" y="650345"/>
                    <a:pt x="144182" y="653305"/>
                  </a:cubicBezTo>
                  <a:cubicBezTo>
                    <a:pt x="143913" y="655457"/>
                    <a:pt x="143375" y="657878"/>
                    <a:pt x="142837" y="660030"/>
                  </a:cubicBezTo>
                  <a:cubicBezTo>
                    <a:pt x="141223" y="664335"/>
                    <a:pt x="142299" y="667832"/>
                    <a:pt x="144720" y="671060"/>
                  </a:cubicBezTo>
                  <a:cubicBezTo>
                    <a:pt x="146065" y="672675"/>
                    <a:pt x="147410" y="674289"/>
                    <a:pt x="148756" y="675634"/>
                  </a:cubicBezTo>
                  <a:cubicBezTo>
                    <a:pt x="153329" y="680745"/>
                    <a:pt x="158979" y="682359"/>
                    <a:pt x="165704" y="681552"/>
                  </a:cubicBezTo>
                  <a:cubicBezTo>
                    <a:pt x="168394" y="681283"/>
                    <a:pt x="171354" y="681014"/>
                    <a:pt x="174313" y="681283"/>
                  </a:cubicBezTo>
                  <a:cubicBezTo>
                    <a:pt x="177003" y="681283"/>
                    <a:pt x="178079" y="682629"/>
                    <a:pt x="177810" y="685319"/>
                  </a:cubicBezTo>
                  <a:cubicBezTo>
                    <a:pt x="177810" y="686126"/>
                    <a:pt x="177541" y="687202"/>
                    <a:pt x="177272" y="688009"/>
                  </a:cubicBezTo>
                  <a:cubicBezTo>
                    <a:pt x="177272" y="689892"/>
                    <a:pt x="177003" y="691775"/>
                    <a:pt x="178348" y="693658"/>
                  </a:cubicBezTo>
                  <a:cubicBezTo>
                    <a:pt x="181039" y="695004"/>
                    <a:pt x="183998" y="696887"/>
                    <a:pt x="187226" y="697963"/>
                  </a:cubicBezTo>
                  <a:cubicBezTo>
                    <a:pt x="191800" y="699577"/>
                    <a:pt x="196373" y="700115"/>
                    <a:pt x="201216" y="700115"/>
                  </a:cubicBezTo>
                  <a:cubicBezTo>
                    <a:pt x="205251" y="700115"/>
                    <a:pt x="209555" y="700115"/>
                    <a:pt x="213053" y="702805"/>
                  </a:cubicBezTo>
                  <a:cubicBezTo>
                    <a:pt x="213591" y="703074"/>
                    <a:pt x="214129" y="703343"/>
                    <a:pt x="214667" y="703343"/>
                  </a:cubicBezTo>
                  <a:cubicBezTo>
                    <a:pt x="221123" y="704151"/>
                    <a:pt x="227580" y="704419"/>
                    <a:pt x="233499" y="701729"/>
                  </a:cubicBezTo>
                  <a:cubicBezTo>
                    <a:pt x="236727" y="700115"/>
                    <a:pt x="240224" y="698770"/>
                    <a:pt x="243721" y="698770"/>
                  </a:cubicBezTo>
                  <a:cubicBezTo>
                    <a:pt x="249640" y="698770"/>
                    <a:pt x="255559" y="697425"/>
                    <a:pt x="260939" y="700384"/>
                  </a:cubicBezTo>
                  <a:cubicBezTo>
                    <a:pt x="261746" y="700922"/>
                    <a:pt x="262822" y="700653"/>
                    <a:pt x="263629" y="700922"/>
                  </a:cubicBezTo>
                  <a:cubicBezTo>
                    <a:pt x="264975" y="701191"/>
                    <a:pt x="266589" y="701460"/>
                    <a:pt x="267934" y="701998"/>
                  </a:cubicBezTo>
                  <a:cubicBezTo>
                    <a:pt x="271162" y="703074"/>
                    <a:pt x="272507" y="702805"/>
                    <a:pt x="274390" y="700384"/>
                  </a:cubicBezTo>
                  <a:cubicBezTo>
                    <a:pt x="276274" y="697694"/>
                    <a:pt x="277888" y="695004"/>
                    <a:pt x="278157" y="691506"/>
                  </a:cubicBezTo>
                  <a:cubicBezTo>
                    <a:pt x="278426" y="689354"/>
                    <a:pt x="278964" y="687471"/>
                    <a:pt x="280309" y="685857"/>
                  </a:cubicBezTo>
                  <a:cubicBezTo>
                    <a:pt x="282192" y="683974"/>
                    <a:pt x="284613" y="683974"/>
                    <a:pt x="285958" y="686126"/>
                  </a:cubicBezTo>
                  <a:cubicBezTo>
                    <a:pt x="287842" y="688816"/>
                    <a:pt x="288649" y="692044"/>
                    <a:pt x="287573" y="695273"/>
                  </a:cubicBezTo>
                  <a:cubicBezTo>
                    <a:pt x="287035" y="697156"/>
                    <a:pt x="285958" y="699039"/>
                    <a:pt x="285420" y="701191"/>
                  </a:cubicBezTo>
                  <a:cubicBezTo>
                    <a:pt x="284882" y="702805"/>
                    <a:pt x="284344" y="704419"/>
                    <a:pt x="284344" y="706034"/>
                  </a:cubicBezTo>
                  <a:cubicBezTo>
                    <a:pt x="284075" y="708186"/>
                    <a:pt x="285151" y="710069"/>
                    <a:pt x="287573" y="710876"/>
                  </a:cubicBezTo>
                  <a:cubicBezTo>
                    <a:pt x="289725" y="711683"/>
                    <a:pt x="291877" y="712490"/>
                    <a:pt x="293760" y="713297"/>
                  </a:cubicBezTo>
                  <a:cubicBezTo>
                    <a:pt x="296989" y="714642"/>
                    <a:pt x="299679" y="716526"/>
                    <a:pt x="301831" y="719216"/>
                  </a:cubicBezTo>
                  <a:cubicBezTo>
                    <a:pt x="303176" y="720830"/>
                    <a:pt x="303983" y="722713"/>
                    <a:pt x="304790" y="724596"/>
                  </a:cubicBezTo>
                  <a:cubicBezTo>
                    <a:pt x="306942" y="728363"/>
                    <a:pt x="309902" y="730246"/>
                    <a:pt x="314206" y="729708"/>
                  </a:cubicBezTo>
                  <a:cubicBezTo>
                    <a:pt x="320394" y="728901"/>
                    <a:pt x="326581" y="728363"/>
                    <a:pt x="332769" y="728363"/>
                  </a:cubicBezTo>
                  <a:cubicBezTo>
                    <a:pt x="335997" y="728363"/>
                    <a:pt x="339225" y="728363"/>
                    <a:pt x="341647" y="731053"/>
                  </a:cubicBezTo>
                  <a:cubicBezTo>
                    <a:pt x="343261" y="732667"/>
                    <a:pt x="344875" y="732936"/>
                    <a:pt x="346758" y="732398"/>
                  </a:cubicBezTo>
                  <a:cubicBezTo>
                    <a:pt x="348103" y="732129"/>
                    <a:pt x="349448" y="731322"/>
                    <a:pt x="350794" y="730515"/>
                  </a:cubicBezTo>
                  <a:cubicBezTo>
                    <a:pt x="355636" y="728632"/>
                    <a:pt x="360479" y="727018"/>
                    <a:pt x="365590" y="728632"/>
                  </a:cubicBezTo>
                  <a:cubicBezTo>
                    <a:pt x="369356" y="729708"/>
                    <a:pt x="373123" y="729708"/>
                    <a:pt x="376889" y="728632"/>
                  </a:cubicBezTo>
                  <a:cubicBezTo>
                    <a:pt x="379579" y="727825"/>
                    <a:pt x="382539" y="727018"/>
                    <a:pt x="385229" y="727287"/>
                  </a:cubicBezTo>
                  <a:cubicBezTo>
                    <a:pt x="393300" y="728094"/>
                    <a:pt x="401639" y="728094"/>
                    <a:pt x="409172" y="731591"/>
                  </a:cubicBezTo>
                  <a:cubicBezTo>
                    <a:pt x="412669" y="733205"/>
                    <a:pt x="416167" y="733474"/>
                    <a:pt x="419664" y="733205"/>
                  </a:cubicBezTo>
                  <a:cubicBezTo>
                    <a:pt x="427735" y="732667"/>
                    <a:pt x="435537" y="731322"/>
                    <a:pt x="442800" y="727556"/>
                  </a:cubicBezTo>
                  <a:cubicBezTo>
                    <a:pt x="445221" y="726480"/>
                    <a:pt x="447643" y="725673"/>
                    <a:pt x="450064" y="724596"/>
                  </a:cubicBezTo>
                  <a:cubicBezTo>
                    <a:pt x="453023" y="723251"/>
                    <a:pt x="455982" y="721906"/>
                    <a:pt x="458404" y="720023"/>
                  </a:cubicBezTo>
                  <a:cubicBezTo>
                    <a:pt x="462439" y="716795"/>
                    <a:pt x="465936" y="713297"/>
                    <a:pt x="469703" y="709800"/>
                  </a:cubicBezTo>
                  <a:cubicBezTo>
                    <a:pt x="471855" y="707648"/>
                    <a:pt x="473738" y="705227"/>
                    <a:pt x="474814" y="702267"/>
                  </a:cubicBezTo>
                  <a:cubicBezTo>
                    <a:pt x="475352" y="700653"/>
                    <a:pt x="476159" y="699039"/>
                    <a:pt x="477235" y="697963"/>
                  </a:cubicBezTo>
                  <a:cubicBezTo>
                    <a:pt x="481271" y="694466"/>
                    <a:pt x="485575" y="691775"/>
                    <a:pt x="490956" y="692582"/>
                  </a:cubicBezTo>
                  <a:cubicBezTo>
                    <a:pt x="491763" y="692582"/>
                    <a:pt x="492570" y="692851"/>
                    <a:pt x="493108" y="692851"/>
                  </a:cubicBezTo>
                  <a:cubicBezTo>
                    <a:pt x="500103" y="692582"/>
                    <a:pt x="506828" y="691237"/>
                    <a:pt x="510595" y="684512"/>
                  </a:cubicBezTo>
                  <a:cubicBezTo>
                    <a:pt x="512209" y="681821"/>
                    <a:pt x="514630" y="681283"/>
                    <a:pt x="517589" y="681283"/>
                  </a:cubicBezTo>
                  <a:cubicBezTo>
                    <a:pt x="519741" y="681283"/>
                    <a:pt x="522163" y="681821"/>
                    <a:pt x="524315" y="682090"/>
                  </a:cubicBezTo>
                  <a:cubicBezTo>
                    <a:pt x="527812" y="682629"/>
                    <a:pt x="531579" y="682897"/>
                    <a:pt x="535076" y="682090"/>
                  </a:cubicBezTo>
                  <a:cubicBezTo>
                    <a:pt x="539649" y="681283"/>
                    <a:pt x="543954" y="680476"/>
                    <a:pt x="548527" y="679400"/>
                  </a:cubicBezTo>
                  <a:cubicBezTo>
                    <a:pt x="552294" y="678593"/>
                    <a:pt x="555791" y="677248"/>
                    <a:pt x="558750" y="674827"/>
                  </a:cubicBezTo>
                  <a:cubicBezTo>
                    <a:pt x="562785" y="671329"/>
                    <a:pt x="566821" y="668101"/>
                    <a:pt x="571125" y="664873"/>
                  </a:cubicBezTo>
                  <a:cubicBezTo>
                    <a:pt x="575968" y="661106"/>
                    <a:pt x="580003" y="656802"/>
                    <a:pt x="582693" y="651153"/>
                  </a:cubicBezTo>
                  <a:cubicBezTo>
                    <a:pt x="585115" y="646310"/>
                    <a:pt x="588612" y="642006"/>
                    <a:pt x="592916" y="638508"/>
                  </a:cubicBezTo>
                  <a:cubicBezTo>
                    <a:pt x="595607" y="636356"/>
                    <a:pt x="598028" y="633666"/>
                    <a:pt x="600718" y="630976"/>
                  </a:cubicBezTo>
                  <a:cubicBezTo>
                    <a:pt x="603408" y="628554"/>
                    <a:pt x="605830" y="625864"/>
                    <a:pt x="608520" y="623712"/>
                  </a:cubicBezTo>
                  <a:cubicBezTo>
                    <a:pt x="618474" y="615641"/>
                    <a:pt x="627083" y="606494"/>
                    <a:pt x="635691" y="597078"/>
                  </a:cubicBezTo>
                  <a:cubicBezTo>
                    <a:pt x="638113" y="594388"/>
                    <a:pt x="638651" y="591429"/>
                    <a:pt x="637306" y="588201"/>
                  </a:cubicBezTo>
                  <a:cubicBezTo>
                    <a:pt x="634615" y="581744"/>
                    <a:pt x="631387" y="575556"/>
                    <a:pt x="628697" y="569100"/>
                  </a:cubicBezTo>
                  <a:cubicBezTo>
                    <a:pt x="624392" y="558608"/>
                    <a:pt x="624661" y="558070"/>
                    <a:pt x="631656" y="549999"/>
                  </a:cubicBezTo>
                  <a:cubicBezTo>
                    <a:pt x="631925" y="549730"/>
                    <a:pt x="632194" y="549461"/>
                    <a:pt x="632463" y="549192"/>
                  </a:cubicBezTo>
                  <a:cubicBezTo>
                    <a:pt x="638113" y="544888"/>
                    <a:pt x="641610" y="539238"/>
                    <a:pt x="644300" y="532781"/>
                  </a:cubicBezTo>
                  <a:cubicBezTo>
                    <a:pt x="644838" y="531436"/>
                    <a:pt x="645914" y="530360"/>
                    <a:pt x="646721" y="529015"/>
                  </a:cubicBezTo>
                  <a:cubicBezTo>
                    <a:pt x="647797" y="529553"/>
                    <a:pt x="648336" y="529553"/>
                    <a:pt x="648874" y="530091"/>
                  </a:cubicBezTo>
                  <a:cubicBezTo>
                    <a:pt x="651026" y="531705"/>
                    <a:pt x="653447" y="531436"/>
                    <a:pt x="655868" y="530629"/>
                  </a:cubicBezTo>
                  <a:cubicBezTo>
                    <a:pt x="659097" y="529553"/>
                    <a:pt x="662594" y="529015"/>
                    <a:pt x="665822" y="528208"/>
                  </a:cubicBezTo>
                  <a:cubicBezTo>
                    <a:pt x="667436" y="527939"/>
                    <a:pt x="669320" y="527939"/>
                    <a:pt x="670665" y="526325"/>
                  </a:cubicBezTo>
                  <a:cubicBezTo>
                    <a:pt x="670934" y="524980"/>
                    <a:pt x="670934" y="523635"/>
                    <a:pt x="671472" y="522020"/>
                  </a:cubicBezTo>
                  <a:cubicBezTo>
                    <a:pt x="672010" y="520675"/>
                    <a:pt x="672817" y="519330"/>
                    <a:pt x="673624" y="517985"/>
                  </a:cubicBezTo>
                  <a:cubicBezTo>
                    <a:pt x="674431" y="516371"/>
                    <a:pt x="675238" y="515026"/>
                    <a:pt x="676045" y="513681"/>
                  </a:cubicBezTo>
                  <a:cubicBezTo>
                    <a:pt x="680619" y="506955"/>
                    <a:pt x="683578" y="499691"/>
                    <a:pt x="685192" y="491890"/>
                  </a:cubicBezTo>
                  <a:cubicBezTo>
                    <a:pt x="685461" y="490813"/>
                    <a:pt x="685461" y="489737"/>
                    <a:pt x="685461" y="488930"/>
                  </a:cubicBezTo>
                  <a:cubicBezTo>
                    <a:pt x="684923" y="488392"/>
                    <a:pt x="684654" y="487854"/>
                    <a:pt x="684385" y="487854"/>
                  </a:cubicBezTo>
                  <a:cubicBezTo>
                    <a:pt x="680350" y="484626"/>
                    <a:pt x="679811" y="483550"/>
                    <a:pt x="681426" y="478707"/>
                  </a:cubicBezTo>
                  <a:cubicBezTo>
                    <a:pt x="681695" y="477900"/>
                    <a:pt x="682233" y="476824"/>
                    <a:pt x="682502" y="476017"/>
                  </a:cubicBezTo>
                  <a:cubicBezTo>
                    <a:pt x="683847" y="471982"/>
                    <a:pt x="684923" y="468215"/>
                    <a:pt x="684385" y="463911"/>
                  </a:cubicBezTo>
                  <a:cubicBezTo>
                    <a:pt x="684116" y="462028"/>
                    <a:pt x="684923" y="460145"/>
                    <a:pt x="685461" y="458530"/>
                  </a:cubicBezTo>
                  <a:cubicBezTo>
                    <a:pt x="686537" y="456109"/>
                    <a:pt x="687882" y="453688"/>
                    <a:pt x="688958" y="451267"/>
                  </a:cubicBezTo>
                  <a:cubicBezTo>
                    <a:pt x="691111" y="446693"/>
                    <a:pt x="693532" y="442389"/>
                    <a:pt x="693532" y="437277"/>
                  </a:cubicBezTo>
                  <a:cubicBezTo>
                    <a:pt x="693801" y="428400"/>
                    <a:pt x="693801" y="419522"/>
                    <a:pt x="693801" y="410644"/>
                  </a:cubicBezTo>
                  <a:cubicBezTo>
                    <a:pt x="693801" y="406878"/>
                    <a:pt x="692994" y="403111"/>
                    <a:pt x="691918" y="399345"/>
                  </a:cubicBezTo>
                  <a:cubicBezTo>
                    <a:pt x="690034" y="392888"/>
                    <a:pt x="688420" y="386432"/>
                    <a:pt x="686537" y="380244"/>
                  </a:cubicBezTo>
                  <a:cubicBezTo>
                    <a:pt x="684923" y="375133"/>
                    <a:pt x="682771" y="370021"/>
                    <a:pt x="679542" y="365448"/>
                  </a:cubicBezTo>
                  <a:cubicBezTo>
                    <a:pt x="674969" y="359529"/>
                    <a:pt x="670665" y="353611"/>
                    <a:pt x="666091" y="347961"/>
                  </a:cubicBezTo>
                  <a:cubicBezTo>
                    <a:pt x="664746" y="346078"/>
                    <a:pt x="663939" y="343926"/>
                    <a:pt x="663939" y="341773"/>
                  </a:cubicBezTo>
                  <a:cubicBezTo>
                    <a:pt x="664208" y="338276"/>
                    <a:pt x="664208" y="334510"/>
                    <a:pt x="664746" y="331012"/>
                  </a:cubicBezTo>
                  <a:cubicBezTo>
                    <a:pt x="665822" y="324018"/>
                    <a:pt x="666898" y="316754"/>
                    <a:pt x="667974" y="309760"/>
                  </a:cubicBezTo>
                  <a:cubicBezTo>
                    <a:pt x="669589" y="300075"/>
                    <a:pt x="672279" y="291197"/>
                    <a:pt x="677928" y="282857"/>
                  </a:cubicBezTo>
                  <a:cubicBezTo>
                    <a:pt x="681964" y="276938"/>
                    <a:pt x="684923" y="270482"/>
                    <a:pt x="687075" y="263487"/>
                  </a:cubicBezTo>
                  <a:cubicBezTo>
                    <a:pt x="689227" y="257300"/>
                    <a:pt x="688420" y="251650"/>
                    <a:pt x="685461" y="246000"/>
                  </a:cubicBezTo>
                  <a:cubicBezTo>
                    <a:pt x="685192" y="245462"/>
                    <a:pt x="684654" y="244655"/>
                    <a:pt x="684385" y="244117"/>
                  </a:cubicBezTo>
                  <a:cubicBezTo>
                    <a:pt x="681426" y="237661"/>
                    <a:pt x="679273" y="231204"/>
                    <a:pt x="677928" y="224209"/>
                  </a:cubicBezTo>
                  <a:cubicBezTo>
                    <a:pt x="676314" y="215332"/>
                    <a:pt x="674969" y="206723"/>
                    <a:pt x="673355" y="197845"/>
                  </a:cubicBezTo>
                  <a:cubicBezTo>
                    <a:pt x="671472" y="187084"/>
                    <a:pt x="667167" y="177130"/>
                    <a:pt x="660442" y="168521"/>
                  </a:cubicBezTo>
                  <a:cubicBezTo>
                    <a:pt x="655061" y="161258"/>
                    <a:pt x="650219" y="153456"/>
                    <a:pt x="646990" y="144847"/>
                  </a:cubicBezTo>
                  <a:cubicBezTo>
                    <a:pt x="645645" y="141081"/>
                    <a:pt x="643762" y="137583"/>
                    <a:pt x="642417" y="133817"/>
                  </a:cubicBezTo>
                  <a:cubicBezTo>
                    <a:pt x="639189" y="126015"/>
                    <a:pt x="634346" y="119559"/>
                    <a:pt x="627083" y="115254"/>
                  </a:cubicBezTo>
                  <a:cubicBezTo>
                    <a:pt x="622509" y="112564"/>
                    <a:pt x="619550" y="109067"/>
                    <a:pt x="617129" y="104762"/>
                  </a:cubicBezTo>
                  <a:cubicBezTo>
                    <a:pt x="613631" y="98575"/>
                    <a:pt x="610134" y="92656"/>
                    <a:pt x="606637" y="86738"/>
                  </a:cubicBezTo>
                  <a:cubicBezTo>
                    <a:pt x="603946" y="82433"/>
                    <a:pt x="600987" y="78129"/>
                    <a:pt x="597490" y="74631"/>
                  </a:cubicBezTo>
                  <a:cubicBezTo>
                    <a:pt x="594799" y="71941"/>
                    <a:pt x="591840" y="70327"/>
                    <a:pt x="588074" y="69789"/>
                  </a:cubicBezTo>
                  <a:cubicBezTo>
                    <a:pt x="586191" y="69520"/>
                    <a:pt x="584308" y="69251"/>
                    <a:pt x="582424" y="68713"/>
                  </a:cubicBezTo>
                  <a:cubicBezTo>
                    <a:pt x="577851" y="66830"/>
                    <a:pt x="573009" y="65754"/>
                    <a:pt x="568166" y="65216"/>
                  </a:cubicBezTo>
                  <a:cubicBezTo>
                    <a:pt x="565207" y="64947"/>
                    <a:pt x="562785" y="63870"/>
                    <a:pt x="560364" y="61987"/>
                  </a:cubicBezTo>
                  <a:cubicBezTo>
                    <a:pt x="556060" y="58759"/>
                    <a:pt x="551486" y="55262"/>
                    <a:pt x="547182" y="52033"/>
                  </a:cubicBezTo>
                  <a:cubicBezTo>
                    <a:pt x="545568" y="50688"/>
                    <a:pt x="543685" y="49612"/>
                    <a:pt x="542071" y="48536"/>
                  </a:cubicBezTo>
                  <a:cubicBezTo>
                    <a:pt x="536690" y="45039"/>
                    <a:pt x="531041" y="43963"/>
                    <a:pt x="524853" y="45308"/>
                  </a:cubicBezTo>
                  <a:cubicBezTo>
                    <a:pt x="522163" y="45846"/>
                    <a:pt x="519741" y="46653"/>
                    <a:pt x="517320" y="47191"/>
                  </a:cubicBezTo>
                  <a:cubicBezTo>
                    <a:pt x="516782" y="46922"/>
                    <a:pt x="516244" y="46653"/>
                    <a:pt x="515706" y="46115"/>
                  </a:cubicBezTo>
                  <a:cubicBezTo>
                    <a:pt x="513823" y="43963"/>
                    <a:pt x="511940" y="41810"/>
                    <a:pt x="510057" y="39658"/>
                  </a:cubicBezTo>
                  <a:cubicBezTo>
                    <a:pt x="505483" y="33740"/>
                    <a:pt x="499834" y="28897"/>
                    <a:pt x="493646" y="24862"/>
                  </a:cubicBezTo>
                  <a:cubicBezTo>
                    <a:pt x="485306" y="19481"/>
                    <a:pt x="476428" y="18674"/>
                    <a:pt x="467012" y="21903"/>
                  </a:cubicBezTo>
                  <a:cubicBezTo>
                    <a:pt x="463784" y="22979"/>
                    <a:pt x="460556" y="24324"/>
                    <a:pt x="457328" y="25400"/>
                  </a:cubicBezTo>
                  <a:cubicBezTo>
                    <a:pt x="450333" y="27821"/>
                    <a:pt x="443876" y="27283"/>
                    <a:pt x="437958" y="22710"/>
                  </a:cubicBezTo>
                  <a:cubicBezTo>
                    <a:pt x="435268" y="20557"/>
                    <a:pt x="432577" y="18405"/>
                    <a:pt x="430156" y="16253"/>
                  </a:cubicBezTo>
                  <a:cubicBezTo>
                    <a:pt x="424507" y="11141"/>
                    <a:pt x="418050" y="7106"/>
                    <a:pt x="411055" y="3878"/>
                  </a:cubicBezTo>
                  <a:cubicBezTo>
                    <a:pt x="406751" y="1726"/>
                    <a:pt x="402177" y="649"/>
                    <a:pt x="397335" y="380"/>
                  </a:cubicBezTo>
                  <a:cubicBezTo>
                    <a:pt x="391685" y="111"/>
                    <a:pt x="386036" y="-158"/>
                    <a:pt x="380386" y="111"/>
                  </a:cubicBezTo>
                  <a:cubicBezTo>
                    <a:pt x="369356" y="380"/>
                    <a:pt x="358326" y="919"/>
                    <a:pt x="347565" y="1188"/>
                  </a:cubicBezTo>
                  <a:cubicBezTo>
                    <a:pt x="337611" y="1188"/>
                    <a:pt x="327926" y="2264"/>
                    <a:pt x="318242" y="4685"/>
                  </a:cubicBezTo>
                  <a:cubicBezTo>
                    <a:pt x="314475" y="5761"/>
                    <a:pt x="310440" y="6299"/>
                    <a:pt x="306404" y="6837"/>
                  </a:cubicBezTo>
                  <a:cubicBezTo>
                    <a:pt x="301831" y="7644"/>
                    <a:pt x="296989" y="7913"/>
                    <a:pt x="292415" y="8451"/>
                  </a:cubicBezTo>
                  <a:cubicBezTo>
                    <a:pt x="280309" y="10065"/>
                    <a:pt x="267934" y="11680"/>
                    <a:pt x="255828" y="13294"/>
                  </a:cubicBezTo>
                  <a:cubicBezTo>
                    <a:pt x="253944" y="13563"/>
                    <a:pt x="252330" y="14370"/>
                    <a:pt x="250447" y="15177"/>
                  </a:cubicBezTo>
                  <a:cubicBezTo>
                    <a:pt x="244260" y="18405"/>
                    <a:pt x="238072" y="21903"/>
                    <a:pt x="232153" y="25400"/>
                  </a:cubicBezTo>
                  <a:cubicBezTo>
                    <a:pt x="228656" y="27283"/>
                    <a:pt x="224890" y="28628"/>
                    <a:pt x="220854" y="28628"/>
                  </a:cubicBezTo>
                  <a:cubicBezTo>
                    <a:pt x="219240" y="28628"/>
                    <a:pt x="217357" y="28897"/>
                    <a:pt x="215743" y="29166"/>
                  </a:cubicBezTo>
                  <a:cubicBezTo>
                    <a:pt x="213053" y="29435"/>
                    <a:pt x="211169" y="30511"/>
                    <a:pt x="209824" y="32933"/>
                  </a:cubicBezTo>
                  <a:cubicBezTo>
                    <a:pt x="209286" y="34009"/>
                    <a:pt x="208210" y="35085"/>
                    <a:pt x="207403" y="36161"/>
                  </a:cubicBezTo>
                  <a:cubicBezTo>
                    <a:pt x="203099" y="42348"/>
                    <a:pt x="197987" y="47998"/>
                    <a:pt x="194759" y="54993"/>
                  </a:cubicBezTo>
                  <a:cubicBezTo>
                    <a:pt x="191531" y="61718"/>
                    <a:pt x="187764" y="68444"/>
                    <a:pt x="184267" y="75169"/>
                  </a:cubicBezTo>
                  <a:cubicBezTo>
                    <a:pt x="181308" y="80550"/>
                    <a:pt x="177541" y="85392"/>
                    <a:pt x="172430" y="88621"/>
                  </a:cubicBezTo>
                  <a:cubicBezTo>
                    <a:pt x="167856" y="91580"/>
                    <a:pt x="162745" y="94001"/>
                    <a:pt x="157633" y="95615"/>
                  </a:cubicBezTo>
                  <a:cubicBezTo>
                    <a:pt x="152791" y="96961"/>
                    <a:pt x="148218" y="98575"/>
                    <a:pt x="143375" y="99920"/>
                  </a:cubicBezTo>
                  <a:cubicBezTo>
                    <a:pt x="137457" y="101534"/>
                    <a:pt x="132614" y="104493"/>
                    <a:pt x="128041" y="108260"/>
                  </a:cubicBezTo>
                  <a:cubicBezTo>
                    <a:pt x="123736" y="111757"/>
                    <a:pt x="120777" y="115792"/>
                    <a:pt x="118625" y="120904"/>
                  </a:cubicBezTo>
                  <a:cubicBezTo>
                    <a:pt x="118087" y="122249"/>
                    <a:pt x="117549" y="123863"/>
                    <a:pt x="117011" y="125208"/>
                  </a:cubicBezTo>
                  <a:cubicBezTo>
                    <a:pt x="115396" y="129513"/>
                    <a:pt x="112437" y="133010"/>
                    <a:pt x="108671" y="135700"/>
                  </a:cubicBezTo>
                  <a:cubicBezTo>
                    <a:pt x="105981" y="137583"/>
                    <a:pt x="103021" y="139736"/>
                    <a:pt x="100331" y="141350"/>
                  </a:cubicBezTo>
                  <a:cubicBezTo>
                    <a:pt x="93336" y="145385"/>
                    <a:pt x="89032" y="151035"/>
                    <a:pt x="87687" y="159105"/>
                  </a:cubicBezTo>
                  <a:cubicBezTo>
                    <a:pt x="87418" y="161527"/>
                    <a:pt x="87149" y="163410"/>
                    <a:pt x="88763" y="165293"/>
                  </a:cubicBezTo>
                  <a:cubicBezTo>
                    <a:pt x="91722" y="169059"/>
                    <a:pt x="91722" y="172826"/>
                    <a:pt x="88494" y="176592"/>
                  </a:cubicBezTo>
                  <a:cubicBezTo>
                    <a:pt x="87149" y="178206"/>
                    <a:pt x="85535" y="180089"/>
                    <a:pt x="83651" y="181165"/>
                  </a:cubicBezTo>
                  <a:cubicBezTo>
                    <a:pt x="80154" y="183587"/>
                    <a:pt x="77464" y="186815"/>
                    <a:pt x="75312" y="190312"/>
                  </a:cubicBezTo>
                  <a:cubicBezTo>
                    <a:pt x="71545" y="196231"/>
                    <a:pt x="69662" y="202687"/>
                    <a:pt x="68317" y="209413"/>
                  </a:cubicBezTo>
                  <a:cubicBezTo>
                    <a:pt x="68048" y="210220"/>
                    <a:pt x="68048" y="211027"/>
                    <a:pt x="68317" y="211565"/>
                  </a:cubicBezTo>
                  <a:cubicBezTo>
                    <a:pt x="69393" y="214256"/>
                    <a:pt x="69662" y="217484"/>
                    <a:pt x="72352" y="219636"/>
                  </a:cubicBezTo>
                  <a:cubicBezTo>
                    <a:pt x="72890" y="220174"/>
                    <a:pt x="73159" y="220712"/>
                    <a:pt x="73698" y="221788"/>
                  </a:cubicBezTo>
                  <a:cubicBezTo>
                    <a:pt x="71814" y="222057"/>
                    <a:pt x="70469" y="222326"/>
                    <a:pt x="68855" y="222326"/>
                  </a:cubicBezTo>
                  <a:cubicBezTo>
                    <a:pt x="61591" y="223133"/>
                    <a:pt x="55673" y="226093"/>
                    <a:pt x="51637" y="232011"/>
                  </a:cubicBezTo>
                  <a:cubicBezTo>
                    <a:pt x="49754" y="234701"/>
                    <a:pt x="47871" y="237661"/>
                    <a:pt x="46526" y="240889"/>
                  </a:cubicBezTo>
                  <a:cubicBezTo>
                    <a:pt x="43298" y="248422"/>
                    <a:pt x="40069" y="255954"/>
                    <a:pt x="37110" y="263487"/>
                  </a:cubicBezTo>
                  <a:cubicBezTo>
                    <a:pt x="36303" y="265370"/>
                    <a:pt x="35765" y="267523"/>
                    <a:pt x="35496" y="269406"/>
                  </a:cubicBezTo>
                  <a:cubicBezTo>
                    <a:pt x="34420" y="275055"/>
                    <a:pt x="33344" y="280974"/>
                    <a:pt x="32537" y="286623"/>
                  </a:cubicBezTo>
                  <a:cubicBezTo>
                    <a:pt x="31999" y="289314"/>
                    <a:pt x="31461" y="291735"/>
                    <a:pt x="30384" y="294156"/>
                  </a:cubicBezTo>
                  <a:cubicBezTo>
                    <a:pt x="28501" y="297922"/>
                    <a:pt x="27963" y="301689"/>
                    <a:pt x="30115" y="305724"/>
                  </a:cubicBezTo>
                  <a:cubicBezTo>
                    <a:pt x="31730" y="308414"/>
                    <a:pt x="30923" y="310836"/>
                    <a:pt x="29039" y="312988"/>
                  </a:cubicBezTo>
                  <a:cubicBezTo>
                    <a:pt x="27963" y="314064"/>
                    <a:pt x="26349" y="315140"/>
                    <a:pt x="25004" y="315947"/>
                  </a:cubicBezTo>
                  <a:cubicBezTo>
                    <a:pt x="20700" y="318368"/>
                    <a:pt x="16395" y="320521"/>
                    <a:pt x="12360" y="323480"/>
                  </a:cubicBezTo>
                  <a:cubicBezTo>
                    <a:pt x="6441" y="327515"/>
                    <a:pt x="3213" y="333434"/>
                    <a:pt x="1599" y="340159"/>
                  </a:cubicBezTo>
                  <a:cubicBezTo>
                    <a:pt x="792" y="343388"/>
                    <a:pt x="1330" y="346347"/>
                    <a:pt x="4289" y="348230"/>
                  </a:cubicBezTo>
                  <a:cubicBezTo>
                    <a:pt x="7517" y="350651"/>
                    <a:pt x="7517" y="353342"/>
                    <a:pt x="6172" y="356839"/>
                  </a:cubicBezTo>
                  <a:cubicBezTo>
                    <a:pt x="5903" y="357377"/>
                    <a:pt x="5903" y="357915"/>
                    <a:pt x="5634" y="358453"/>
                  </a:cubicBezTo>
                  <a:cubicBezTo>
                    <a:pt x="4289" y="361412"/>
                    <a:pt x="4020" y="364103"/>
                    <a:pt x="6172" y="367062"/>
                  </a:cubicBezTo>
                  <a:cubicBezTo>
                    <a:pt x="7517" y="368945"/>
                    <a:pt x="6979" y="370559"/>
                    <a:pt x="5634" y="372173"/>
                  </a:cubicBezTo>
                  <a:cubicBezTo>
                    <a:pt x="5096" y="372980"/>
                    <a:pt x="4020" y="373787"/>
                    <a:pt x="3482" y="374595"/>
                  </a:cubicBezTo>
                  <a:cubicBezTo>
                    <a:pt x="2406" y="375940"/>
                    <a:pt x="1061" y="377285"/>
                    <a:pt x="792" y="378899"/>
                  </a:cubicBezTo>
                  <a:cubicBezTo>
                    <a:pt x="-553" y="385087"/>
                    <a:pt x="-553" y="391274"/>
                    <a:pt x="3751" y="396655"/>
                  </a:cubicBezTo>
                  <a:cubicBezTo>
                    <a:pt x="5096" y="398538"/>
                    <a:pt x="6441" y="400421"/>
                    <a:pt x="7786" y="402035"/>
                  </a:cubicBezTo>
                  <a:cubicBezTo>
                    <a:pt x="10477" y="405263"/>
                    <a:pt x="11015" y="408761"/>
                    <a:pt x="10477" y="412796"/>
                  </a:cubicBezTo>
                  <a:cubicBezTo>
                    <a:pt x="9670" y="417639"/>
                    <a:pt x="8862" y="422481"/>
                    <a:pt x="8324" y="427323"/>
                  </a:cubicBezTo>
                  <a:cubicBezTo>
                    <a:pt x="8055" y="430014"/>
                    <a:pt x="8055" y="432704"/>
                    <a:pt x="8324" y="435125"/>
                  </a:cubicBezTo>
                  <a:cubicBezTo>
                    <a:pt x="8593" y="438623"/>
                    <a:pt x="9670" y="441851"/>
                    <a:pt x="12898" y="444003"/>
                  </a:cubicBezTo>
                  <a:cubicBezTo>
                    <a:pt x="15319" y="445617"/>
                    <a:pt x="15588" y="448038"/>
                    <a:pt x="15050" y="450460"/>
                  </a:cubicBezTo>
                  <a:cubicBezTo>
                    <a:pt x="14243" y="452881"/>
                    <a:pt x="13436" y="455033"/>
                    <a:pt x="12091" y="457185"/>
                  </a:cubicBezTo>
                  <a:cubicBezTo>
                    <a:pt x="10746" y="459876"/>
                    <a:pt x="10208" y="462297"/>
                    <a:pt x="10477" y="465256"/>
                  </a:cubicBezTo>
                  <a:cubicBezTo>
                    <a:pt x="10746" y="470906"/>
                    <a:pt x="12898" y="476017"/>
                    <a:pt x="15050" y="480860"/>
                  </a:cubicBezTo>
                  <a:cubicBezTo>
                    <a:pt x="16664" y="484626"/>
                    <a:pt x="19085" y="487585"/>
                    <a:pt x="23121" y="489199"/>
                  </a:cubicBezTo>
                  <a:cubicBezTo>
                    <a:pt x="29039" y="491621"/>
                    <a:pt x="31730" y="496194"/>
                    <a:pt x="32537" y="502382"/>
                  </a:cubicBezTo>
                  <a:cubicBezTo>
                    <a:pt x="32806" y="503727"/>
                    <a:pt x="32806" y="505072"/>
                    <a:pt x="33075" y="506417"/>
                  </a:cubicBezTo>
                  <a:cubicBezTo>
                    <a:pt x="33613" y="509107"/>
                    <a:pt x="33882" y="512066"/>
                    <a:pt x="34420" y="514757"/>
                  </a:cubicBezTo>
                  <a:cubicBezTo>
                    <a:pt x="36034" y="521482"/>
                    <a:pt x="40069" y="524980"/>
                    <a:pt x="47064" y="525518"/>
                  </a:cubicBezTo>
                  <a:cubicBezTo>
                    <a:pt x="49216" y="525518"/>
                    <a:pt x="50830" y="526325"/>
                    <a:pt x="51907" y="527939"/>
                  </a:cubicBezTo>
                  <a:cubicBezTo>
                    <a:pt x="52714" y="528746"/>
                    <a:pt x="53252" y="529822"/>
                    <a:pt x="53790" y="530629"/>
                  </a:cubicBezTo>
                  <a:cubicBezTo>
                    <a:pt x="55135" y="532781"/>
                    <a:pt x="55404" y="534665"/>
                    <a:pt x="54059" y="537086"/>
                  </a:cubicBezTo>
                  <a:cubicBezTo>
                    <a:pt x="53252" y="538431"/>
                    <a:pt x="52714" y="540314"/>
                    <a:pt x="52176" y="541928"/>
                  </a:cubicBezTo>
                  <a:cubicBezTo>
                    <a:pt x="51368" y="544619"/>
                    <a:pt x="51907" y="547040"/>
                    <a:pt x="54328" y="548385"/>
                  </a:cubicBezTo>
                  <a:cubicBezTo>
                    <a:pt x="56480" y="549730"/>
                    <a:pt x="57825" y="551613"/>
                    <a:pt x="58901" y="554034"/>
                  </a:cubicBezTo>
                  <a:cubicBezTo>
                    <a:pt x="61322" y="558608"/>
                    <a:pt x="65089" y="562105"/>
                    <a:pt x="70200" y="563988"/>
                  </a:cubicBezTo>
                  <a:cubicBezTo>
                    <a:pt x="74774" y="565603"/>
                    <a:pt x="79078" y="567217"/>
                    <a:pt x="83920" y="567486"/>
                  </a:cubicBezTo>
                  <a:cubicBezTo>
                    <a:pt x="86073" y="567755"/>
                    <a:pt x="87956" y="568024"/>
                    <a:pt x="90108" y="568831"/>
                  </a:cubicBezTo>
                  <a:cubicBezTo>
                    <a:pt x="93874" y="570176"/>
                    <a:pt x="95220" y="573673"/>
                    <a:pt x="93336" y="577171"/>
                  </a:cubicBezTo>
                  <a:cubicBezTo>
                    <a:pt x="92529" y="578785"/>
                    <a:pt x="91453" y="580668"/>
                    <a:pt x="90377" y="582013"/>
                  </a:cubicBezTo>
                  <a:cubicBezTo>
                    <a:pt x="87687" y="584972"/>
                    <a:pt x="87418" y="587932"/>
                    <a:pt x="89839" y="591160"/>
                  </a:cubicBezTo>
                  <a:cubicBezTo>
                    <a:pt x="90108" y="591429"/>
                    <a:pt x="89839" y="591967"/>
                    <a:pt x="90108" y="592505"/>
                  </a:cubicBezTo>
                  <a:cubicBezTo>
                    <a:pt x="89570" y="593581"/>
                    <a:pt x="89032" y="594926"/>
                    <a:pt x="88494" y="596540"/>
                  </a:cubicBezTo>
                  <a:cubicBezTo>
                    <a:pt x="87956" y="597617"/>
                    <a:pt x="87418" y="598693"/>
                    <a:pt x="87149" y="599769"/>
                  </a:cubicBezTo>
                  <a:cubicBezTo>
                    <a:pt x="86073" y="603804"/>
                    <a:pt x="86611" y="607570"/>
                    <a:pt x="90377" y="610530"/>
                  </a:cubicBezTo>
                  <a:cubicBezTo>
                    <a:pt x="95489" y="612682"/>
                    <a:pt x="99524" y="615103"/>
                    <a:pt x="104905" y="615372"/>
                  </a:cubicBezTo>
                  <a:close/>
                  <a:moveTo>
                    <a:pt x="347296" y="728094"/>
                  </a:moveTo>
                  <a:cubicBezTo>
                    <a:pt x="346220" y="728632"/>
                    <a:pt x="345144" y="728094"/>
                    <a:pt x="344337" y="727018"/>
                  </a:cubicBezTo>
                  <a:cubicBezTo>
                    <a:pt x="343530" y="725673"/>
                    <a:pt x="344337" y="724327"/>
                    <a:pt x="345682" y="724058"/>
                  </a:cubicBezTo>
                  <a:cubicBezTo>
                    <a:pt x="347565" y="723789"/>
                    <a:pt x="349448" y="724327"/>
                    <a:pt x="351870" y="725673"/>
                  </a:cubicBezTo>
                  <a:cubicBezTo>
                    <a:pt x="349986" y="726749"/>
                    <a:pt x="348641" y="727556"/>
                    <a:pt x="347296" y="728094"/>
                  </a:cubicBezTo>
                  <a:close/>
                  <a:moveTo>
                    <a:pt x="378503" y="723789"/>
                  </a:moveTo>
                  <a:cubicBezTo>
                    <a:pt x="372585" y="726749"/>
                    <a:pt x="370163" y="726749"/>
                    <a:pt x="361824" y="723520"/>
                  </a:cubicBezTo>
                  <a:cubicBezTo>
                    <a:pt x="361286" y="722175"/>
                    <a:pt x="362362" y="721368"/>
                    <a:pt x="363169" y="720830"/>
                  </a:cubicBezTo>
                  <a:cubicBezTo>
                    <a:pt x="367204" y="717602"/>
                    <a:pt x="370163" y="717602"/>
                    <a:pt x="374468" y="720292"/>
                  </a:cubicBezTo>
                  <a:cubicBezTo>
                    <a:pt x="375813" y="721099"/>
                    <a:pt x="376889" y="721906"/>
                    <a:pt x="378234" y="722982"/>
                  </a:cubicBezTo>
                  <a:cubicBezTo>
                    <a:pt x="378234" y="722982"/>
                    <a:pt x="378234" y="723251"/>
                    <a:pt x="378503" y="723789"/>
                  </a:cubicBezTo>
                  <a:close/>
                  <a:moveTo>
                    <a:pt x="402715" y="724865"/>
                  </a:moveTo>
                  <a:cubicBezTo>
                    <a:pt x="399756" y="725673"/>
                    <a:pt x="393031" y="725403"/>
                    <a:pt x="385498" y="723520"/>
                  </a:cubicBezTo>
                  <a:cubicBezTo>
                    <a:pt x="388726" y="719485"/>
                    <a:pt x="389802" y="719216"/>
                    <a:pt x="393300" y="720561"/>
                  </a:cubicBezTo>
                  <a:cubicBezTo>
                    <a:pt x="396259" y="721637"/>
                    <a:pt x="399218" y="722982"/>
                    <a:pt x="402177" y="724327"/>
                  </a:cubicBezTo>
                  <a:cubicBezTo>
                    <a:pt x="402446" y="724327"/>
                    <a:pt x="402715" y="724596"/>
                    <a:pt x="402715" y="724865"/>
                  </a:cubicBezTo>
                  <a:close/>
                  <a:moveTo>
                    <a:pt x="631925" y="583089"/>
                  </a:moveTo>
                  <a:cubicBezTo>
                    <a:pt x="628159" y="582282"/>
                    <a:pt x="626006" y="580399"/>
                    <a:pt x="624661" y="577709"/>
                  </a:cubicBezTo>
                  <a:cubicBezTo>
                    <a:pt x="623854" y="576094"/>
                    <a:pt x="624392" y="574211"/>
                    <a:pt x="626275" y="571252"/>
                  </a:cubicBezTo>
                  <a:cubicBezTo>
                    <a:pt x="629235" y="574211"/>
                    <a:pt x="630311" y="576094"/>
                    <a:pt x="631925" y="583089"/>
                  </a:cubicBezTo>
                  <a:close/>
                  <a:moveTo>
                    <a:pt x="633808" y="543542"/>
                  </a:moveTo>
                  <a:cubicBezTo>
                    <a:pt x="631118" y="546233"/>
                    <a:pt x="628428" y="548654"/>
                    <a:pt x="625737" y="551075"/>
                  </a:cubicBezTo>
                  <a:cubicBezTo>
                    <a:pt x="627083" y="547578"/>
                    <a:pt x="628966" y="544349"/>
                    <a:pt x="631118" y="541390"/>
                  </a:cubicBezTo>
                  <a:cubicBezTo>
                    <a:pt x="633539" y="538162"/>
                    <a:pt x="636229" y="536010"/>
                    <a:pt x="639996" y="533858"/>
                  </a:cubicBezTo>
                  <a:cubicBezTo>
                    <a:pt x="638651" y="538162"/>
                    <a:pt x="636498" y="540852"/>
                    <a:pt x="633808" y="543542"/>
                  </a:cubicBezTo>
                  <a:close/>
                  <a:moveTo>
                    <a:pt x="658020" y="525249"/>
                  </a:moveTo>
                  <a:cubicBezTo>
                    <a:pt x="659904" y="522020"/>
                    <a:pt x="660711" y="521751"/>
                    <a:pt x="666091" y="523366"/>
                  </a:cubicBezTo>
                  <a:cubicBezTo>
                    <a:pt x="663401" y="524980"/>
                    <a:pt x="662863" y="524980"/>
                    <a:pt x="658020" y="525249"/>
                  </a:cubicBezTo>
                  <a:close/>
                  <a:moveTo>
                    <a:pt x="682233" y="466063"/>
                  </a:moveTo>
                  <a:cubicBezTo>
                    <a:pt x="681695" y="468484"/>
                    <a:pt x="682502" y="471175"/>
                    <a:pt x="679542" y="474403"/>
                  </a:cubicBezTo>
                  <a:cubicBezTo>
                    <a:pt x="678735" y="469022"/>
                    <a:pt x="677928" y="464987"/>
                    <a:pt x="681157" y="460952"/>
                  </a:cubicBezTo>
                  <a:cubicBezTo>
                    <a:pt x="682771" y="462835"/>
                    <a:pt x="682502" y="464718"/>
                    <a:pt x="682233" y="466063"/>
                  </a:cubicBezTo>
                  <a:close/>
                  <a:moveTo>
                    <a:pt x="678735" y="367062"/>
                  </a:moveTo>
                  <a:cubicBezTo>
                    <a:pt x="681964" y="371366"/>
                    <a:pt x="683847" y="376209"/>
                    <a:pt x="685461" y="381320"/>
                  </a:cubicBezTo>
                  <a:cubicBezTo>
                    <a:pt x="687613" y="387777"/>
                    <a:pt x="689496" y="394233"/>
                    <a:pt x="691111" y="400959"/>
                  </a:cubicBezTo>
                  <a:cubicBezTo>
                    <a:pt x="692187" y="404994"/>
                    <a:pt x="692725" y="409030"/>
                    <a:pt x="692725" y="413334"/>
                  </a:cubicBezTo>
                  <a:cubicBezTo>
                    <a:pt x="692994" y="420060"/>
                    <a:pt x="692456" y="426516"/>
                    <a:pt x="692187" y="433242"/>
                  </a:cubicBezTo>
                  <a:cubicBezTo>
                    <a:pt x="692187" y="434049"/>
                    <a:pt x="691918" y="434587"/>
                    <a:pt x="691649" y="436470"/>
                  </a:cubicBezTo>
                  <a:cubicBezTo>
                    <a:pt x="690842" y="434318"/>
                    <a:pt x="690572" y="433242"/>
                    <a:pt x="690034" y="432166"/>
                  </a:cubicBezTo>
                  <a:cubicBezTo>
                    <a:pt x="689496" y="431090"/>
                    <a:pt x="688689" y="430014"/>
                    <a:pt x="687882" y="428669"/>
                  </a:cubicBezTo>
                  <a:cubicBezTo>
                    <a:pt x="687075" y="427593"/>
                    <a:pt x="686268" y="426516"/>
                    <a:pt x="685730" y="425171"/>
                  </a:cubicBezTo>
                  <a:cubicBezTo>
                    <a:pt x="682771" y="416832"/>
                    <a:pt x="679004" y="408761"/>
                    <a:pt x="679811" y="399345"/>
                  </a:cubicBezTo>
                  <a:cubicBezTo>
                    <a:pt x="680081" y="396924"/>
                    <a:pt x="680350" y="394502"/>
                    <a:pt x="680888" y="392081"/>
                  </a:cubicBezTo>
                  <a:cubicBezTo>
                    <a:pt x="681964" y="386970"/>
                    <a:pt x="681426" y="382396"/>
                    <a:pt x="679004" y="377823"/>
                  </a:cubicBezTo>
                  <a:cubicBezTo>
                    <a:pt x="677659" y="375402"/>
                    <a:pt x="676583" y="373249"/>
                    <a:pt x="675238" y="370828"/>
                  </a:cubicBezTo>
                  <a:cubicBezTo>
                    <a:pt x="674700" y="370021"/>
                    <a:pt x="674162" y="369214"/>
                    <a:pt x="673893" y="368407"/>
                  </a:cubicBezTo>
                  <a:cubicBezTo>
                    <a:pt x="672548" y="365179"/>
                    <a:pt x="670934" y="361950"/>
                    <a:pt x="669589" y="358453"/>
                  </a:cubicBezTo>
                  <a:cubicBezTo>
                    <a:pt x="669320" y="357646"/>
                    <a:pt x="669050" y="356839"/>
                    <a:pt x="668781" y="355763"/>
                  </a:cubicBezTo>
                  <a:cubicBezTo>
                    <a:pt x="672279" y="359798"/>
                    <a:pt x="675776" y="363296"/>
                    <a:pt x="678735" y="367062"/>
                  </a:cubicBezTo>
                  <a:close/>
                  <a:moveTo>
                    <a:pt x="657482" y="339352"/>
                  </a:moveTo>
                  <a:cubicBezTo>
                    <a:pt x="658020" y="340159"/>
                    <a:pt x="658289" y="340966"/>
                    <a:pt x="659366" y="343119"/>
                  </a:cubicBezTo>
                  <a:cubicBezTo>
                    <a:pt x="656406" y="340159"/>
                    <a:pt x="653985" y="338276"/>
                    <a:pt x="652909" y="335586"/>
                  </a:cubicBezTo>
                  <a:cubicBezTo>
                    <a:pt x="651564" y="332627"/>
                    <a:pt x="650219" y="329667"/>
                    <a:pt x="649143" y="326708"/>
                  </a:cubicBezTo>
                  <a:cubicBezTo>
                    <a:pt x="648067" y="324018"/>
                    <a:pt x="648067" y="320790"/>
                    <a:pt x="646452" y="317023"/>
                  </a:cubicBezTo>
                  <a:cubicBezTo>
                    <a:pt x="646183" y="320790"/>
                    <a:pt x="646183" y="323211"/>
                    <a:pt x="646721" y="325363"/>
                  </a:cubicBezTo>
                  <a:cubicBezTo>
                    <a:pt x="647528" y="328860"/>
                    <a:pt x="648336" y="332358"/>
                    <a:pt x="649681" y="335855"/>
                  </a:cubicBezTo>
                  <a:cubicBezTo>
                    <a:pt x="650757" y="339083"/>
                    <a:pt x="652640" y="342043"/>
                    <a:pt x="655599" y="344195"/>
                  </a:cubicBezTo>
                  <a:cubicBezTo>
                    <a:pt x="658289" y="346078"/>
                    <a:pt x="659904" y="348768"/>
                    <a:pt x="662056" y="351458"/>
                  </a:cubicBezTo>
                  <a:cubicBezTo>
                    <a:pt x="666091" y="357108"/>
                    <a:pt x="668781" y="363026"/>
                    <a:pt x="671472" y="369483"/>
                  </a:cubicBezTo>
                  <a:cubicBezTo>
                    <a:pt x="672279" y="371635"/>
                    <a:pt x="673624" y="373518"/>
                    <a:pt x="674700" y="375402"/>
                  </a:cubicBezTo>
                  <a:cubicBezTo>
                    <a:pt x="678197" y="380782"/>
                    <a:pt x="679542" y="386701"/>
                    <a:pt x="678466" y="393157"/>
                  </a:cubicBezTo>
                  <a:cubicBezTo>
                    <a:pt x="677659" y="398000"/>
                    <a:pt x="677928" y="402842"/>
                    <a:pt x="677659" y="407954"/>
                  </a:cubicBezTo>
                  <a:cubicBezTo>
                    <a:pt x="677659" y="408492"/>
                    <a:pt x="677659" y="409030"/>
                    <a:pt x="677928" y="409568"/>
                  </a:cubicBezTo>
                  <a:cubicBezTo>
                    <a:pt x="680081" y="416562"/>
                    <a:pt x="681695" y="423826"/>
                    <a:pt x="685192" y="430283"/>
                  </a:cubicBezTo>
                  <a:cubicBezTo>
                    <a:pt x="686268" y="432166"/>
                    <a:pt x="687075" y="434318"/>
                    <a:pt x="687882" y="436470"/>
                  </a:cubicBezTo>
                  <a:cubicBezTo>
                    <a:pt x="688689" y="438892"/>
                    <a:pt x="688689" y="441313"/>
                    <a:pt x="687882" y="443734"/>
                  </a:cubicBezTo>
                  <a:cubicBezTo>
                    <a:pt x="686806" y="446424"/>
                    <a:pt x="686806" y="449653"/>
                    <a:pt x="684923" y="452343"/>
                  </a:cubicBezTo>
                  <a:cubicBezTo>
                    <a:pt x="683309" y="454764"/>
                    <a:pt x="682233" y="457454"/>
                    <a:pt x="679542" y="458799"/>
                  </a:cubicBezTo>
                  <a:cubicBezTo>
                    <a:pt x="677928" y="459876"/>
                    <a:pt x="677121" y="461759"/>
                    <a:pt x="676852" y="463642"/>
                  </a:cubicBezTo>
                  <a:cubicBezTo>
                    <a:pt x="675776" y="470906"/>
                    <a:pt x="675507" y="478438"/>
                    <a:pt x="678466" y="485433"/>
                  </a:cubicBezTo>
                  <a:cubicBezTo>
                    <a:pt x="680081" y="489199"/>
                    <a:pt x="680350" y="493235"/>
                    <a:pt x="680350" y="497001"/>
                  </a:cubicBezTo>
                  <a:cubicBezTo>
                    <a:pt x="680350" y="500767"/>
                    <a:pt x="678735" y="503996"/>
                    <a:pt x="676852" y="506955"/>
                  </a:cubicBezTo>
                  <a:cubicBezTo>
                    <a:pt x="674431" y="510452"/>
                    <a:pt x="672010" y="513681"/>
                    <a:pt x="669858" y="517178"/>
                  </a:cubicBezTo>
                  <a:cubicBezTo>
                    <a:pt x="669050" y="518523"/>
                    <a:pt x="667974" y="519061"/>
                    <a:pt x="666629" y="519061"/>
                  </a:cubicBezTo>
                  <a:cubicBezTo>
                    <a:pt x="666091" y="519061"/>
                    <a:pt x="665553" y="519330"/>
                    <a:pt x="665015" y="519061"/>
                  </a:cubicBezTo>
                  <a:cubicBezTo>
                    <a:pt x="660442" y="517985"/>
                    <a:pt x="656944" y="519868"/>
                    <a:pt x="654254" y="523635"/>
                  </a:cubicBezTo>
                  <a:cubicBezTo>
                    <a:pt x="653716" y="524173"/>
                    <a:pt x="653178" y="524442"/>
                    <a:pt x="652371" y="525249"/>
                  </a:cubicBezTo>
                  <a:cubicBezTo>
                    <a:pt x="651564" y="524980"/>
                    <a:pt x="650757" y="524442"/>
                    <a:pt x="649950" y="524173"/>
                  </a:cubicBezTo>
                  <a:cubicBezTo>
                    <a:pt x="646452" y="522827"/>
                    <a:pt x="644031" y="522827"/>
                    <a:pt x="641879" y="525787"/>
                  </a:cubicBezTo>
                  <a:cubicBezTo>
                    <a:pt x="639458" y="529284"/>
                    <a:pt x="636498" y="531974"/>
                    <a:pt x="633270" y="534665"/>
                  </a:cubicBezTo>
                  <a:cubicBezTo>
                    <a:pt x="630311" y="537355"/>
                    <a:pt x="628159" y="541121"/>
                    <a:pt x="625737" y="544349"/>
                  </a:cubicBezTo>
                  <a:cubicBezTo>
                    <a:pt x="624123" y="546771"/>
                    <a:pt x="622778" y="549192"/>
                    <a:pt x="621433" y="551613"/>
                  </a:cubicBezTo>
                  <a:cubicBezTo>
                    <a:pt x="620088" y="553765"/>
                    <a:pt x="620088" y="555918"/>
                    <a:pt x="621433" y="558070"/>
                  </a:cubicBezTo>
                  <a:cubicBezTo>
                    <a:pt x="622240" y="559146"/>
                    <a:pt x="622778" y="560491"/>
                    <a:pt x="623316" y="561567"/>
                  </a:cubicBezTo>
                  <a:cubicBezTo>
                    <a:pt x="624123" y="563719"/>
                    <a:pt x="624661" y="565603"/>
                    <a:pt x="623316" y="568024"/>
                  </a:cubicBezTo>
                  <a:cubicBezTo>
                    <a:pt x="622240" y="570445"/>
                    <a:pt x="621971" y="573404"/>
                    <a:pt x="621702" y="576364"/>
                  </a:cubicBezTo>
                  <a:cubicBezTo>
                    <a:pt x="621433" y="579323"/>
                    <a:pt x="623316" y="581475"/>
                    <a:pt x="625199" y="583089"/>
                  </a:cubicBezTo>
                  <a:cubicBezTo>
                    <a:pt x="626814" y="584434"/>
                    <a:pt x="628697" y="585510"/>
                    <a:pt x="630311" y="586586"/>
                  </a:cubicBezTo>
                  <a:cubicBezTo>
                    <a:pt x="632194" y="587663"/>
                    <a:pt x="634077" y="588470"/>
                    <a:pt x="635153" y="590353"/>
                  </a:cubicBezTo>
                  <a:cubicBezTo>
                    <a:pt x="635153" y="593581"/>
                    <a:pt x="633808" y="596002"/>
                    <a:pt x="631925" y="598424"/>
                  </a:cubicBezTo>
                  <a:cubicBezTo>
                    <a:pt x="624661" y="606763"/>
                    <a:pt x="617129" y="614834"/>
                    <a:pt x="608251" y="621291"/>
                  </a:cubicBezTo>
                  <a:cubicBezTo>
                    <a:pt x="605292" y="623443"/>
                    <a:pt x="602601" y="626402"/>
                    <a:pt x="599911" y="629092"/>
                  </a:cubicBezTo>
                  <a:cubicBezTo>
                    <a:pt x="597221" y="631514"/>
                    <a:pt x="595069" y="634473"/>
                    <a:pt x="592378" y="636625"/>
                  </a:cubicBezTo>
                  <a:cubicBezTo>
                    <a:pt x="588881" y="639584"/>
                    <a:pt x="585653" y="642813"/>
                    <a:pt x="583500" y="646848"/>
                  </a:cubicBezTo>
                  <a:cubicBezTo>
                    <a:pt x="583231" y="647386"/>
                    <a:pt x="582693" y="648193"/>
                    <a:pt x="582424" y="648731"/>
                  </a:cubicBezTo>
                  <a:cubicBezTo>
                    <a:pt x="579196" y="654919"/>
                    <a:pt x="574354" y="659761"/>
                    <a:pt x="568704" y="663797"/>
                  </a:cubicBezTo>
                  <a:cubicBezTo>
                    <a:pt x="565745" y="665949"/>
                    <a:pt x="563055" y="668370"/>
                    <a:pt x="560633" y="670791"/>
                  </a:cubicBezTo>
                  <a:cubicBezTo>
                    <a:pt x="556329" y="674558"/>
                    <a:pt x="551755" y="676979"/>
                    <a:pt x="545837" y="677517"/>
                  </a:cubicBezTo>
                  <a:cubicBezTo>
                    <a:pt x="543147" y="677786"/>
                    <a:pt x="540456" y="678055"/>
                    <a:pt x="538035" y="678593"/>
                  </a:cubicBezTo>
                  <a:cubicBezTo>
                    <a:pt x="533462" y="679400"/>
                    <a:pt x="529157" y="679400"/>
                    <a:pt x="524584" y="678324"/>
                  </a:cubicBezTo>
                  <a:cubicBezTo>
                    <a:pt x="521356" y="677517"/>
                    <a:pt x="518127" y="677248"/>
                    <a:pt x="514899" y="678055"/>
                  </a:cubicBezTo>
                  <a:cubicBezTo>
                    <a:pt x="512747" y="678593"/>
                    <a:pt x="510864" y="679400"/>
                    <a:pt x="509788" y="681283"/>
                  </a:cubicBezTo>
                  <a:cubicBezTo>
                    <a:pt x="509249" y="682359"/>
                    <a:pt x="508442" y="683167"/>
                    <a:pt x="507904" y="683974"/>
                  </a:cubicBezTo>
                  <a:cubicBezTo>
                    <a:pt x="506559" y="686126"/>
                    <a:pt x="504407" y="687471"/>
                    <a:pt x="501986" y="688009"/>
                  </a:cubicBezTo>
                  <a:cubicBezTo>
                    <a:pt x="498758" y="688816"/>
                    <a:pt x="495798" y="689623"/>
                    <a:pt x="492570" y="688816"/>
                  </a:cubicBezTo>
                  <a:cubicBezTo>
                    <a:pt x="485844" y="687471"/>
                    <a:pt x="481002" y="691237"/>
                    <a:pt x="476159" y="694735"/>
                  </a:cubicBezTo>
                  <a:cubicBezTo>
                    <a:pt x="474814" y="695811"/>
                    <a:pt x="474276" y="697425"/>
                    <a:pt x="473469" y="699039"/>
                  </a:cubicBezTo>
                  <a:cubicBezTo>
                    <a:pt x="471586" y="703612"/>
                    <a:pt x="468896" y="707379"/>
                    <a:pt x="465129" y="710338"/>
                  </a:cubicBezTo>
                  <a:cubicBezTo>
                    <a:pt x="462977" y="712221"/>
                    <a:pt x="461094" y="714104"/>
                    <a:pt x="458673" y="715988"/>
                  </a:cubicBezTo>
                  <a:cubicBezTo>
                    <a:pt x="457597" y="717064"/>
                    <a:pt x="456251" y="717871"/>
                    <a:pt x="454906" y="718409"/>
                  </a:cubicBezTo>
                  <a:cubicBezTo>
                    <a:pt x="448988" y="721099"/>
                    <a:pt x="443069" y="723789"/>
                    <a:pt x="437420" y="726211"/>
                  </a:cubicBezTo>
                  <a:cubicBezTo>
                    <a:pt x="437151" y="726480"/>
                    <a:pt x="436613" y="726211"/>
                    <a:pt x="436344" y="726211"/>
                  </a:cubicBezTo>
                  <a:cubicBezTo>
                    <a:pt x="436075" y="725403"/>
                    <a:pt x="435806" y="724596"/>
                    <a:pt x="435537" y="723520"/>
                  </a:cubicBezTo>
                  <a:cubicBezTo>
                    <a:pt x="434191" y="722713"/>
                    <a:pt x="433115" y="723251"/>
                    <a:pt x="432308" y="724058"/>
                  </a:cubicBezTo>
                  <a:cubicBezTo>
                    <a:pt x="428811" y="727825"/>
                    <a:pt x="424237" y="728094"/>
                    <a:pt x="419664" y="727018"/>
                  </a:cubicBezTo>
                  <a:cubicBezTo>
                    <a:pt x="416436" y="726211"/>
                    <a:pt x="413207" y="725134"/>
                    <a:pt x="409979" y="723789"/>
                  </a:cubicBezTo>
                  <a:cubicBezTo>
                    <a:pt x="405406" y="721637"/>
                    <a:pt x="400832" y="719485"/>
                    <a:pt x="396259" y="717064"/>
                  </a:cubicBezTo>
                  <a:cubicBezTo>
                    <a:pt x="391954" y="714912"/>
                    <a:pt x="387919" y="714642"/>
                    <a:pt x="384153" y="718140"/>
                  </a:cubicBezTo>
                  <a:cubicBezTo>
                    <a:pt x="382808" y="719485"/>
                    <a:pt x="380924" y="719216"/>
                    <a:pt x="379310" y="718409"/>
                  </a:cubicBezTo>
                  <a:cubicBezTo>
                    <a:pt x="377965" y="717602"/>
                    <a:pt x="376620" y="716795"/>
                    <a:pt x="375544" y="715988"/>
                  </a:cubicBezTo>
                  <a:cubicBezTo>
                    <a:pt x="371508" y="713028"/>
                    <a:pt x="367742" y="712490"/>
                    <a:pt x="361824" y="716526"/>
                  </a:cubicBezTo>
                  <a:cubicBezTo>
                    <a:pt x="360747" y="717333"/>
                    <a:pt x="359671" y="718140"/>
                    <a:pt x="358864" y="719216"/>
                  </a:cubicBezTo>
                  <a:cubicBezTo>
                    <a:pt x="356981" y="721099"/>
                    <a:pt x="354829" y="721637"/>
                    <a:pt x="352677" y="720830"/>
                  </a:cubicBezTo>
                  <a:cubicBezTo>
                    <a:pt x="348372" y="718947"/>
                    <a:pt x="344337" y="719754"/>
                    <a:pt x="340033" y="721368"/>
                  </a:cubicBezTo>
                  <a:cubicBezTo>
                    <a:pt x="335997" y="722982"/>
                    <a:pt x="331693" y="724058"/>
                    <a:pt x="327388" y="724058"/>
                  </a:cubicBezTo>
                  <a:cubicBezTo>
                    <a:pt x="324698" y="724058"/>
                    <a:pt x="322277" y="724865"/>
                    <a:pt x="319587" y="725134"/>
                  </a:cubicBezTo>
                  <a:cubicBezTo>
                    <a:pt x="317972" y="725403"/>
                    <a:pt x="316089" y="725403"/>
                    <a:pt x="314475" y="725403"/>
                  </a:cubicBezTo>
                  <a:cubicBezTo>
                    <a:pt x="312323" y="725403"/>
                    <a:pt x="310440" y="724596"/>
                    <a:pt x="309095" y="722713"/>
                  </a:cubicBezTo>
                  <a:cubicBezTo>
                    <a:pt x="308557" y="721906"/>
                    <a:pt x="308019" y="721099"/>
                    <a:pt x="307750" y="720292"/>
                  </a:cubicBezTo>
                  <a:cubicBezTo>
                    <a:pt x="305597" y="715719"/>
                    <a:pt x="302100" y="712759"/>
                    <a:pt x="297796" y="710607"/>
                  </a:cubicBezTo>
                  <a:cubicBezTo>
                    <a:pt x="294836" y="709262"/>
                    <a:pt x="291608" y="707648"/>
                    <a:pt x="288649" y="706303"/>
                  </a:cubicBezTo>
                  <a:cubicBezTo>
                    <a:pt x="287573" y="704419"/>
                    <a:pt x="288111" y="702805"/>
                    <a:pt x="288649" y="701191"/>
                  </a:cubicBezTo>
                  <a:cubicBezTo>
                    <a:pt x="289187" y="699577"/>
                    <a:pt x="289994" y="697963"/>
                    <a:pt x="290532" y="696349"/>
                  </a:cubicBezTo>
                  <a:cubicBezTo>
                    <a:pt x="292684" y="691237"/>
                    <a:pt x="291608" y="686664"/>
                    <a:pt x="288649" y="682359"/>
                  </a:cubicBezTo>
                  <a:cubicBezTo>
                    <a:pt x="288111" y="681552"/>
                    <a:pt x="287304" y="680745"/>
                    <a:pt x="286497" y="679669"/>
                  </a:cubicBezTo>
                  <a:cubicBezTo>
                    <a:pt x="288918" y="677517"/>
                    <a:pt x="291339" y="676979"/>
                    <a:pt x="294029" y="676979"/>
                  </a:cubicBezTo>
                  <a:cubicBezTo>
                    <a:pt x="301831" y="676710"/>
                    <a:pt x="306942" y="672405"/>
                    <a:pt x="310978" y="666218"/>
                  </a:cubicBezTo>
                  <a:cubicBezTo>
                    <a:pt x="312592" y="663797"/>
                    <a:pt x="313130" y="661106"/>
                    <a:pt x="313399" y="658147"/>
                  </a:cubicBezTo>
                  <a:cubicBezTo>
                    <a:pt x="313399" y="656264"/>
                    <a:pt x="313399" y="654381"/>
                    <a:pt x="313668" y="652498"/>
                  </a:cubicBezTo>
                  <a:cubicBezTo>
                    <a:pt x="313937" y="647386"/>
                    <a:pt x="316627" y="643620"/>
                    <a:pt x="320394" y="640661"/>
                  </a:cubicBezTo>
                  <a:cubicBezTo>
                    <a:pt x="324967" y="637163"/>
                    <a:pt x="330079" y="635549"/>
                    <a:pt x="335459" y="633935"/>
                  </a:cubicBezTo>
                  <a:cubicBezTo>
                    <a:pt x="339764" y="632590"/>
                    <a:pt x="344068" y="632052"/>
                    <a:pt x="348372" y="632052"/>
                  </a:cubicBezTo>
                  <a:cubicBezTo>
                    <a:pt x="349986" y="632052"/>
                    <a:pt x="351332" y="631783"/>
                    <a:pt x="352677" y="630976"/>
                  </a:cubicBezTo>
                  <a:cubicBezTo>
                    <a:pt x="356443" y="628823"/>
                    <a:pt x="360747" y="627747"/>
                    <a:pt x="365052" y="627478"/>
                  </a:cubicBezTo>
                  <a:cubicBezTo>
                    <a:pt x="370432" y="627209"/>
                    <a:pt x="376082" y="626402"/>
                    <a:pt x="381462" y="625864"/>
                  </a:cubicBezTo>
                  <a:cubicBezTo>
                    <a:pt x="386574" y="625326"/>
                    <a:pt x="391416" y="623712"/>
                    <a:pt x="396259" y="622367"/>
                  </a:cubicBezTo>
                  <a:cubicBezTo>
                    <a:pt x="398411" y="621829"/>
                    <a:pt x="400563" y="621291"/>
                    <a:pt x="402984" y="620484"/>
                  </a:cubicBezTo>
                  <a:cubicBezTo>
                    <a:pt x="404599" y="622905"/>
                    <a:pt x="405675" y="625326"/>
                    <a:pt x="405675" y="628016"/>
                  </a:cubicBezTo>
                  <a:cubicBezTo>
                    <a:pt x="405944" y="630976"/>
                    <a:pt x="405944" y="633935"/>
                    <a:pt x="405944" y="636625"/>
                  </a:cubicBezTo>
                  <a:cubicBezTo>
                    <a:pt x="405944" y="636625"/>
                    <a:pt x="405675" y="636625"/>
                    <a:pt x="405675" y="636625"/>
                  </a:cubicBezTo>
                  <a:cubicBezTo>
                    <a:pt x="398411" y="642006"/>
                    <a:pt x="390878" y="646579"/>
                    <a:pt x="383346" y="651691"/>
                  </a:cubicBezTo>
                  <a:cubicBezTo>
                    <a:pt x="376889" y="655995"/>
                    <a:pt x="369894" y="661644"/>
                    <a:pt x="366397" y="668908"/>
                  </a:cubicBezTo>
                  <a:cubicBezTo>
                    <a:pt x="365859" y="669715"/>
                    <a:pt x="367204" y="670253"/>
                    <a:pt x="367742" y="669715"/>
                  </a:cubicBezTo>
                  <a:cubicBezTo>
                    <a:pt x="374737" y="664604"/>
                    <a:pt x="380117" y="657878"/>
                    <a:pt x="387381" y="652767"/>
                  </a:cubicBezTo>
                  <a:cubicBezTo>
                    <a:pt x="393569" y="648193"/>
                    <a:pt x="401101" y="644696"/>
                    <a:pt x="406213" y="638777"/>
                  </a:cubicBezTo>
                  <a:cubicBezTo>
                    <a:pt x="405944" y="645503"/>
                    <a:pt x="407020" y="651960"/>
                    <a:pt x="408096" y="658416"/>
                  </a:cubicBezTo>
                  <a:cubicBezTo>
                    <a:pt x="408096" y="658954"/>
                    <a:pt x="408365" y="659223"/>
                    <a:pt x="408634" y="659761"/>
                  </a:cubicBezTo>
                  <a:cubicBezTo>
                    <a:pt x="408634" y="660299"/>
                    <a:pt x="408634" y="660837"/>
                    <a:pt x="408903" y="661375"/>
                  </a:cubicBezTo>
                  <a:cubicBezTo>
                    <a:pt x="409172" y="664066"/>
                    <a:pt x="409441" y="667025"/>
                    <a:pt x="409979" y="669984"/>
                  </a:cubicBezTo>
                  <a:cubicBezTo>
                    <a:pt x="409979" y="669984"/>
                    <a:pt x="409979" y="669984"/>
                    <a:pt x="409979" y="669984"/>
                  </a:cubicBezTo>
                  <a:cubicBezTo>
                    <a:pt x="408634" y="672136"/>
                    <a:pt x="407289" y="674020"/>
                    <a:pt x="406213" y="676172"/>
                  </a:cubicBezTo>
                  <a:cubicBezTo>
                    <a:pt x="404061" y="680476"/>
                    <a:pt x="402177" y="685050"/>
                    <a:pt x="400025" y="689623"/>
                  </a:cubicBezTo>
                  <a:cubicBezTo>
                    <a:pt x="398411" y="693120"/>
                    <a:pt x="398680" y="696618"/>
                    <a:pt x="398680" y="700115"/>
                  </a:cubicBezTo>
                  <a:cubicBezTo>
                    <a:pt x="398680" y="700653"/>
                    <a:pt x="399487" y="701460"/>
                    <a:pt x="400025" y="701729"/>
                  </a:cubicBezTo>
                  <a:cubicBezTo>
                    <a:pt x="401101" y="701998"/>
                    <a:pt x="401908" y="701191"/>
                    <a:pt x="402177" y="700384"/>
                  </a:cubicBezTo>
                  <a:cubicBezTo>
                    <a:pt x="402446" y="699577"/>
                    <a:pt x="402446" y="698501"/>
                    <a:pt x="402715" y="697694"/>
                  </a:cubicBezTo>
                  <a:cubicBezTo>
                    <a:pt x="402984" y="696080"/>
                    <a:pt x="402715" y="694197"/>
                    <a:pt x="403254" y="692582"/>
                  </a:cubicBezTo>
                  <a:cubicBezTo>
                    <a:pt x="405137" y="686664"/>
                    <a:pt x="407020" y="680745"/>
                    <a:pt x="410248" y="675096"/>
                  </a:cubicBezTo>
                  <a:cubicBezTo>
                    <a:pt x="410517" y="674558"/>
                    <a:pt x="410786" y="673751"/>
                    <a:pt x="411324" y="673751"/>
                  </a:cubicBezTo>
                  <a:cubicBezTo>
                    <a:pt x="411862" y="675096"/>
                    <a:pt x="412400" y="676441"/>
                    <a:pt x="413207" y="677248"/>
                  </a:cubicBezTo>
                  <a:cubicBezTo>
                    <a:pt x="414284" y="681014"/>
                    <a:pt x="415360" y="685050"/>
                    <a:pt x="416167" y="688816"/>
                  </a:cubicBezTo>
                  <a:cubicBezTo>
                    <a:pt x="416974" y="692851"/>
                    <a:pt x="418588" y="696618"/>
                    <a:pt x="420740" y="700384"/>
                  </a:cubicBezTo>
                  <a:cubicBezTo>
                    <a:pt x="422085" y="702805"/>
                    <a:pt x="423430" y="704958"/>
                    <a:pt x="425045" y="707110"/>
                  </a:cubicBezTo>
                  <a:cubicBezTo>
                    <a:pt x="426390" y="709262"/>
                    <a:pt x="428004" y="711414"/>
                    <a:pt x="429618" y="713566"/>
                  </a:cubicBezTo>
                  <a:cubicBezTo>
                    <a:pt x="430425" y="714912"/>
                    <a:pt x="431770" y="715180"/>
                    <a:pt x="432308" y="714373"/>
                  </a:cubicBezTo>
                  <a:cubicBezTo>
                    <a:pt x="433384" y="713297"/>
                    <a:pt x="432577" y="712221"/>
                    <a:pt x="432039" y="711414"/>
                  </a:cubicBezTo>
                  <a:cubicBezTo>
                    <a:pt x="431770" y="710876"/>
                    <a:pt x="431232" y="710607"/>
                    <a:pt x="430963" y="710069"/>
                  </a:cubicBezTo>
                  <a:cubicBezTo>
                    <a:pt x="428542" y="706572"/>
                    <a:pt x="426121" y="703343"/>
                    <a:pt x="423699" y="699846"/>
                  </a:cubicBezTo>
                  <a:cubicBezTo>
                    <a:pt x="423161" y="699039"/>
                    <a:pt x="423161" y="698232"/>
                    <a:pt x="422354" y="696618"/>
                  </a:cubicBezTo>
                  <a:cubicBezTo>
                    <a:pt x="424507" y="697963"/>
                    <a:pt x="425583" y="698501"/>
                    <a:pt x="426928" y="699308"/>
                  </a:cubicBezTo>
                  <a:cubicBezTo>
                    <a:pt x="427197" y="699577"/>
                    <a:pt x="428273" y="699308"/>
                    <a:pt x="428542" y="699039"/>
                  </a:cubicBezTo>
                  <a:cubicBezTo>
                    <a:pt x="428811" y="698770"/>
                    <a:pt x="428811" y="697694"/>
                    <a:pt x="428542" y="697425"/>
                  </a:cubicBezTo>
                  <a:cubicBezTo>
                    <a:pt x="426928" y="696080"/>
                    <a:pt x="425583" y="694466"/>
                    <a:pt x="423968" y="693390"/>
                  </a:cubicBezTo>
                  <a:cubicBezTo>
                    <a:pt x="421816" y="692044"/>
                    <a:pt x="419933" y="690430"/>
                    <a:pt x="419126" y="688009"/>
                  </a:cubicBezTo>
                  <a:cubicBezTo>
                    <a:pt x="416974" y="682359"/>
                    <a:pt x="416167" y="676710"/>
                    <a:pt x="415629" y="670253"/>
                  </a:cubicBezTo>
                  <a:cubicBezTo>
                    <a:pt x="417781" y="670253"/>
                    <a:pt x="419126" y="669715"/>
                    <a:pt x="420202" y="670253"/>
                  </a:cubicBezTo>
                  <a:cubicBezTo>
                    <a:pt x="422354" y="670791"/>
                    <a:pt x="424507" y="671598"/>
                    <a:pt x="426390" y="672675"/>
                  </a:cubicBezTo>
                  <a:cubicBezTo>
                    <a:pt x="432308" y="676172"/>
                    <a:pt x="436882" y="681283"/>
                    <a:pt x="440648" y="687202"/>
                  </a:cubicBezTo>
                  <a:cubicBezTo>
                    <a:pt x="441455" y="688547"/>
                    <a:pt x="442262" y="689892"/>
                    <a:pt x="443069" y="691237"/>
                  </a:cubicBezTo>
                  <a:cubicBezTo>
                    <a:pt x="443607" y="692044"/>
                    <a:pt x="444952" y="692582"/>
                    <a:pt x="445490" y="691775"/>
                  </a:cubicBezTo>
                  <a:cubicBezTo>
                    <a:pt x="445759" y="691237"/>
                    <a:pt x="446029" y="690161"/>
                    <a:pt x="446029" y="689892"/>
                  </a:cubicBezTo>
                  <a:cubicBezTo>
                    <a:pt x="441993" y="682897"/>
                    <a:pt x="437420" y="676710"/>
                    <a:pt x="430963" y="671598"/>
                  </a:cubicBezTo>
                  <a:cubicBezTo>
                    <a:pt x="425852" y="667832"/>
                    <a:pt x="419933" y="667563"/>
                    <a:pt x="414284" y="665411"/>
                  </a:cubicBezTo>
                  <a:cubicBezTo>
                    <a:pt x="414015" y="664335"/>
                    <a:pt x="413745" y="663528"/>
                    <a:pt x="413745" y="662452"/>
                  </a:cubicBezTo>
                  <a:cubicBezTo>
                    <a:pt x="413476" y="660837"/>
                    <a:pt x="413207" y="658954"/>
                    <a:pt x="412938" y="657071"/>
                  </a:cubicBezTo>
                  <a:cubicBezTo>
                    <a:pt x="412400" y="650345"/>
                    <a:pt x="412400" y="643351"/>
                    <a:pt x="411055" y="636625"/>
                  </a:cubicBezTo>
                  <a:cubicBezTo>
                    <a:pt x="410786" y="636087"/>
                    <a:pt x="411324" y="635280"/>
                    <a:pt x="411324" y="634204"/>
                  </a:cubicBezTo>
                  <a:cubicBezTo>
                    <a:pt x="412400" y="634742"/>
                    <a:pt x="413476" y="635011"/>
                    <a:pt x="414015" y="635280"/>
                  </a:cubicBezTo>
                  <a:cubicBezTo>
                    <a:pt x="422354" y="640392"/>
                    <a:pt x="430694" y="644965"/>
                    <a:pt x="438765" y="650345"/>
                  </a:cubicBezTo>
                  <a:cubicBezTo>
                    <a:pt x="443607" y="653574"/>
                    <a:pt x="448181" y="657340"/>
                    <a:pt x="452754" y="661106"/>
                  </a:cubicBezTo>
                  <a:cubicBezTo>
                    <a:pt x="454368" y="662452"/>
                    <a:pt x="455444" y="664335"/>
                    <a:pt x="456790" y="665949"/>
                  </a:cubicBezTo>
                  <a:cubicBezTo>
                    <a:pt x="458135" y="667294"/>
                    <a:pt x="458942" y="669177"/>
                    <a:pt x="460825" y="669715"/>
                  </a:cubicBezTo>
                  <a:cubicBezTo>
                    <a:pt x="461901" y="669177"/>
                    <a:pt x="461901" y="668370"/>
                    <a:pt x="461632" y="667832"/>
                  </a:cubicBezTo>
                  <a:cubicBezTo>
                    <a:pt x="460556" y="666218"/>
                    <a:pt x="459480" y="664335"/>
                    <a:pt x="457866" y="662990"/>
                  </a:cubicBezTo>
                  <a:cubicBezTo>
                    <a:pt x="451947" y="657340"/>
                    <a:pt x="446029" y="651691"/>
                    <a:pt x="439034" y="647386"/>
                  </a:cubicBezTo>
                  <a:cubicBezTo>
                    <a:pt x="432846" y="643620"/>
                    <a:pt x="426659" y="639853"/>
                    <a:pt x="420740" y="636087"/>
                  </a:cubicBezTo>
                  <a:cubicBezTo>
                    <a:pt x="418050" y="634473"/>
                    <a:pt x="415360" y="632590"/>
                    <a:pt x="412400" y="630976"/>
                  </a:cubicBezTo>
                  <a:cubicBezTo>
                    <a:pt x="410248" y="629630"/>
                    <a:pt x="409172" y="628016"/>
                    <a:pt x="409172" y="625326"/>
                  </a:cubicBezTo>
                  <a:cubicBezTo>
                    <a:pt x="409172" y="623712"/>
                    <a:pt x="408903" y="621829"/>
                    <a:pt x="408903" y="620215"/>
                  </a:cubicBezTo>
                  <a:cubicBezTo>
                    <a:pt x="410517" y="618062"/>
                    <a:pt x="412669" y="617524"/>
                    <a:pt x="414553" y="616448"/>
                  </a:cubicBezTo>
                  <a:cubicBezTo>
                    <a:pt x="421009" y="614027"/>
                    <a:pt x="427197" y="611606"/>
                    <a:pt x="433653" y="608916"/>
                  </a:cubicBezTo>
                  <a:cubicBezTo>
                    <a:pt x="439034" y="606494"/>
                    <a:pt x="444145" y="604073"/>
                    <a:pt x="449526" y="601114"/>
                  </a:cubicBezTo>
                  <a:cubicBezTo>
                    <a:pt x="451947" y="599769"/>
                    <a:pt x="454099" y="599231"/>
                    <a:pt x="456521" y="600038"/>
                  </a:cubicBezTo>
                  <a:cubicBezTo>
                    <a:pt x="457059" y="600307"/>
                    <a:pt x="457597" y="600307"/>
                    <a:pt x="458135" y="600576"/>
                  </a:cubicBezTo>
                  <a:cubicBezTo>
                    <a:pt x="462977" y="601383"/>
                    <a:pt x="465129" y="600038"/>
                    <a:pt x="465936" y="595464"/>
                  </a:cubicBezTo>
                  <a:cubicBezTo>
                    <a:pt x="466474" y="592505"/>
                    <a:pt x="467820" y="590891"/>
                    <a:pt x="470241" y="589277"/>
                  </a:cubicBezTo>
                  <a:cubicBezTo>
                    <a:pt x="473200" y="587394"/>
                    <a:pt x="476159" y="585241"/>
                    <a:pt x="479119" y="583089"/>
                  </a:cubicBezTo>
                  <a:cubicBezTo>
                    <a:pt x="480733" y="581744"/>
                    <a:pt x="482616" y="580668"/>
                    <a:pt x="484768" y="580668"/>
                  </a:cubicBezTo>
                  <a:cubicBezTo>
                    <a:pt x="486920" y="580399"/>
                    <a:pt x="488266" y="579054"/>
                    <a:pt x="489073" y="577440"/>
                  </a:cubicBezTo>
                  <a:cubicBezTo>
                    <a:pt x="490149" y="575018"/>
                    <a:pt x="492032" y="573673"/>
                    <a:pt x="494184" y="572328"/>
                  </a:cubicBezTo>
                  <a:cubicBezTo>
                    <a:pt x="507904" y="562374"/>
                    <a:pt x="520280" y="550806"/>
                    <a:pt x="531579" y="538431"/>
                  </a:cubicBezTo>
                  <a:cubicBezTo>
                    <a:pt x="533731" y="536010"/>
                    <a:pt x="535883" y="533588"/>
                    <a:pt x="537497" y="530898"/>
                  </a:cubicBezTo>
                  <a:cubicBezTo>
                    <a:pt x="543147" y="522289"/>
                    <a:pt x="548527" y="513681"/>
                    <a:pt x="553370" y="504803"/>
                  </a:cubicBezTo>
                  <a:cubicBezTo>
                    <a:pt x="558481" y="494849"/>
                    <a:pt x="563055" y="484626"/>
                    <a:pt x="567359" y="474403"/>
                  </a:cubicBezTo>
                  <a:cubicBezTo>
                    <a:pt x="568704" y="470906"/>
                    <a:pt x="569780" y="467139"/>
                    <a:pt x="570856" y="463642"/>
                  </a:cubicBezTo>
                  <a:cubicBezTo>
                    <a:pt x="571394" y="461759"/>
                    <a:pt x="571932" y="460145"/>
                    <a:pt x="574085" y="459338"/>
                  </a:cubicBezTo>
                  <a:cubicBezTo>
                    <a:pt x="574892" y="459069"/>
                    <a:pt x="575699" y="458530"/>
                    <a:pt x="576237" y="457723"/>
                  </a:cubicBezTo>
                  <a:cubicBezTo>
                    <a:pt x="579465" y="453688"/>
                    <a:pt x="583770" y="450998"/>
                    <a:pt x="587536" y="447500"/>
                  </a:cubicBezTo>
                  <a:cubicBezTo>
                    <a:pt x="593454" y="442389"/>
                    <a:pt x="598835" y="436739"/>
                    <a:pt x="604215" y="431359"/>
                  </a:cubicBezTo>
                  <a:cubicBezTo>
                    <a:pt x="604484" y="431090"/>
                    <a:pt x="604753" y="431090"/>
                    <a:pt x="605560" y="430552"/>
                  </a:cubicBezTo>
                  <a:cubicBezTo>
                    <a:pt x="608251" y="431359"/>
                    <a:pt x="610941" y="432166"/>
                    <a:pt x="613900" y="432704"/>
                  </a:cubicBezTo>
                  <a:cubicBezTo>
                    <a:pt x="618474" y="433780"/>
                    <a:pt x="623047" y="434587"/>
                    <a:pt x="627621" y="435932"/>
                  </a:cubicBezTo>
                  <a:cubicBezTo>
                    <a:pt x="631118" y="436739"/>
                    <a:pt x="634615" y="437008"/>
                    <a:pt x="638113" y="434856"/>
                  </a:cubicBezTo>
                  <a:cubicBezTo>
                    <a:pt x="638382" y="434587"/>
                    <a:pt x="638920" y="434856"/>
                    <a:pt x="639458" y="434856"/>
                  </a:cubicBezTo>
                  <a:cubicBezTo>
                    <a:pt x="639458" y="435663"/>
                    <a:pt x="639458" y="436739"/>
                    <a:pt x="639189" y="437546"/>
                  </a:cubicBezTo>
                  <a:cubicBezTo>
                    <a:pt x="637844" y="442389"/>
                    <a:pt x="636767" y="447500"/>
                    <a:pt x="635422" y="452343"/>
                  </a:cubicBezTo>
                  <a:cubicBezTo>
                    <a:pt x="634615" y="455571"/>
                    <a:pt x="634077" y="458530"/>
                    <a:pt x="634884" y="461759"/>
                  </a:cubicBezTo>
                  <a:cubicBezTo>
                    <a:pt x="635422" y="464449"/>
                    <a:pt x="635960" y="466870"/>
                    <a:pt x="636498" y="469830"/>
                  </a:cubicBezTo>
                  <a:cubicBezTo>
                    <a:pt x="635422" y="470637"/>
                    <a:pt x="634346" y="471444"/>
                    <a:pt x="633270" y="471982"/>
                  </a:cubicBezTo>
                  <a:cubicBezTo>
                    <a:pt x="625737" y="476017"/>
                    <a:pt x="618205" y="480052"/>
                    <a:pt x="610672" y="484088"/>
                  </a:cubicBezTo>
                  <a:cubicBezTo>
                    <a:pt x="610134" y="484357"/>
                    <a:pt x="609596" y="484357"/>
                    <a:pt x="609058" y="484895"/>
                  </a:cubicBezTo>
                  <a:cubicBezTo>
                    <a:pt x="602332" y="490544"/>
                    <a:pt x="594531" y="494311"/>
                    <a:pt x="588343" y="500767"/>
                  </a:cubicBezTo>
                  <a:cubicBezTo>
                    <a:pt x="583500" y="505610"/>
                    <a:pt x="578389" y="509914"/>
                    <a:pt x="572739" y="513950"/>
                  </a:cubicBezTo>
                  <a:cubicBezTo>
                    <a:pt x="566014" y="518792"/>
                    <a:pt x="560095" y="524980"/>
                    <a:pt x="556060" y="532512"/>
                  </a:cubicBezTo>
                  <a:cubicBezTo>
                    <a:pt x="554177" y="535741"/>
                    <a:pt x="551755" y="538162"/>
                    <a:pt x="548796" y="540314"/>
                  </a:cubicBezTo>
                  <a:cubicBezTo>
                    <a:pt x="546644" y="541659"/>
                    <a:pt x="544223" y="542466"/>
                    <a:pt x="541263" y="542197"/>
                  </a:cubicBezTo>
                  <a:cubicBezTo>
                    <a:pt x="538035" y="541659"/>
                    <a:pt x="534807" y="541928"/>
                    <a:pt x="531579" y="542197"/>
                  </a:cubicBezTo>
                  <a:cubicBezTo>
                    <a:pt x="531041" y="542197"/>
                    <a:pt x="530233" y="543004"/>
                    <a:pt x="530233" y="543542"/>
                  </a:cubicBezTo>
                  <a:cubicBezTo>
                    <a:pt x="530233" y="544081"/>
                    <a:pt x="530772" y="544619"/>
                    <a:pt x="531310" y="545157"/>
                  </a:cubicBezTo>
                  <a:cubicBezTo>
                    <a:pt x="531579" y="545426"/>
                    <a:pt x="532117" y="545426"/>
                    <a:pt x="532386" y="545426"/>
                  </a:cubicBezTo>
                  <a:cubicBezTo>
                    <a:pt x="536152" y="545426"/>
                    <a:pt x="539918" y="545695"/>
                    <a:pt x="543685" y="545426"/>
                  </a:cubicBezTo>
                  <a:cubicBezTo>
                    <a:pt x="544492" y="545426"/>
                    <a:pt x="545299" y="545157"/>
                    <a:pt x="545837" y="544888"/>
                  </a:cubicBezTo>
                  <a:cubicBezTo>
                    <a:pt x="550679" y="542197"/>
                    <a:pt x="555253" y="539238"/>
                    <a:pt x="557943" y="534127"/>
                  </a:cubicBezTo>
                  <a:cubicBezTo>
                    <a:pt x="561440" y="527401"/>
                    <a:pt x="566552" y="522020"/>
                    <a:pt x="572201" y="517447"/>
                  </a:cubicBezTo>
                  <a:cubicBezTo>
                    <a:pt x="573277" y="516371"/>
                    <a:pt x="574623" y="515833"/>
                    <a:pt x="575699" y="514757"/>
                  </a:cubicBezTo>
                  <a:cubicBezTo>
                    <a:pt x="587267" y="518792"/>
                    <a:pt x="599104" y="519868"/>
                    <a:pt x="610941" y="520137"/>
                  </a:cubicBezTo>
                  <a:cubicBezTo>
                    <a:pt x="616860" y="520406"/>
                    <a:pt x="622778" y="520137"/>
                    <a:pt x="628428" y="520137"/>
                  </a:cubicBezTo>
                  <a:cubicBezTo>
                    <a:pt x="629773" y="520137"/>
                    <a:pt x="631118" y="519599"/>
                    <a:pt x="632194" y="519061"/>
                  </a:cubicBezTo>
                  <a:cubicBezTo>
                    <a:pt x="632463" y="518792"/>
                    <a:pt x="632732" y="517716"/>
                    <a:pt x="632732" y="517178"/>
                  </a:cubicBezTo>
                  <a:cubicBezTo>
                    <a:pt x="632732" y="516909"/>
                    <a:pt x="631925" y="516640"/>
                    <a:pt x="631387" y="516371"/>
                  </a:cubicBezTo>
                  <a:cubicBezTo>
                    <a:pt x="631118" y="516371"/>
                    <a:pt x="631118" y="516371"/>
                    <a:pt x="630849" y="516371"/>
                  </a:cubicBezTo>
                  <a:cubicBezTo>
                    <a:pt x="628428" y="516909"/>
                    <a:pt x="626275" y="517716"/>
                    <a:pt x="623585" y="517716"/>
                  </a:cubicBezTo>
                  <a:cubicBezTo>
                    <a:pt x="613093" y="517447"/>
                    <a:pt x="602332" y="517985"/>
                    <a:pt x="591840" y="516102"/>
                  </a:cubicBezTo>
                  <a:cubicBezTo>
                    <a:pt x="588881" y="515564"/>
                    <a:pt x="585922" y="514757"/>
                    <a:pt x="582962" y="513950"/>
                  </a:cubicBezTo>
                  <a:cubicBezTo>
                    <a:pt x="581886" y="513681"/>
                    <a:pt x="581079" y="512874"/>
                    <a:pt x="580272" y="512335"/>
                  </a:cubicBezTo>
                  <a:cubicBezTo>
                    <a:pt x="580541" y="511528"/>
                    <a:pt x="580541" y="511259"/>
                    <a:pt x="580541" y="510990"/>
                  </a:cubicBezTo>
                  <a:cubicBezTo>
                    <a:pt x="586729" y="505072"/>
                    <a:pt x="592378" y="498615"/>
                    <a:pt x="599911" y="494311"/>
                  </a:cubicBezTo>
                  <a:cubicBezTo>
                    <a:pt x="602063" y="492966"/>
                    <a:pt x="603946" y="491621"/>
                    <a:pt x="605830" y="490006"/>
                  </a:cubicBezTo>
                  <a:cubicBezTo>
                    <a:pt x="607982" y="488123"/>
                    <a:pt x="610403" y="487316"/>
                    <a:pt x="613093" y="488392"/>
                  </a:cubicBezTo>
                  <a:cubicBezTo>
                    <a:pt x="625468" y="492159"/>
                    <a:pt x="638382" y="492966"/>
                    <a:pt x="651026" y="496194"/>
                  </a:cubicBezTo>
                  <a:cubicBezTo>
                    <a:pt x="656137" y="497539"/>
                    <a:pt x="661249" y="497270"/>
                    <a:pt x="666360" y="496732"/>
                  </a:cubicBezTo>
                  <a:cubicBezTo>
                    <a:pt x="666629" y="496732"/>
                    <a:pt x="667167" y="496732"/>
                    <a:pt x="667436" y="496463"/>
                  </a:cubicBezTo>
                  <a:cubicBezTo>
                    <a:pt x="667974" y="495925"/>
                    <a:pt x="668512" y="495387"/>
                    <a:pt x="668512" y="494849"/>
                  </a:cubicBezTo>
                  <a:cubicBezTo>
                    <a:pt x="668512" y="494311"/>
                    <a:pt x="667705" y="493504"/>
                    <a:pt x="667167" y="493504"/>
                  </a:cubicBezTo>
                  <a:cubicBezTo>
                    <a:pt x="666360" y="493235"/>
                    <a:pt x="665284" y="493235"/>
                    <a:pt x="664477" y="493504"/>
                  </a:cubicBezTo>
                  <a:cubicBezTo>
                    <a:pt x="659904" y="494849"/>
                    <a:pt x="655330" y="494042"/>
                    <a:pt x="651026" y="493235"/>
                  </a:cubicBezTo>
                  <a:cubicBezTo>
                    <a:pt x="645376" y="492428"/>
                    <a:pt x="639458" y="491082"/>
                    <a:pt x="633808" y="490006"/>
                  </a:cubicBezTo>
                  <a:cubicBezTo>
                    <a:pt x="628966" y="488930"/>
                    <a:pt x="624123" y="487854"/>
                    <a:pt x="619550" y="486778"/>
                  </a:cubicBezTo>
                  <a:cubicBezTo>
                    <a:pt x="618474" y="486509"/>
                    <a:pt x="617398" y="485971"/>
                    <a:pt x="616591" y="485702"/>
                  </a:cubicBezTo>
                  <a:cubicBezTo>
                    <a:pt x="616322" y="484088"/>
                    <a:pt x="617129" y="483819"/>
                    <a:pt x="617936" y="483281"/>
                  </a:cubicBezTo>
                  <a:cubicBezTo>
                    <a:pt x="621164" y="481398"/>
                    <a:pt x="624661" y="479783"/>
                    <a:pt x="627890" y="477900"/>
                  </a:cubicBezTo>
                  <a:cubicBezTo>
                    <a:pt x="636767" y="473058"/>
                    <a:pt x="645914" y="468215"/>
                    <a:pt x="654792" y="463373"/>
                  </a:cubicBezTo>
                  <a:cubicBezTo>
                    <a:pt x="655061" y="463104"/>
                    <a:pt x="655061" y="462835"/>
                    <a:pt x="655330" y="462028"/>
                  </a:cubicBezTo>
                  <a:cubicBezTo>
                    <a:pt x="649681" y="461759"/>
                    <a:pt x="645645" y="466063"/>
                    <a:pt x="640803" y="467408"/>
                  </a:cubicBezTo>
                  <a:cubicBezTo>
                    <a:pt x="640265" y="467139"/>
                    <a:pt x="640265" y="467139"/>
                    <a:pt x="639996" y="467139"/>
                  </a:cubicBezTo>
                  <a:cubicBezTo>
                    <a:pt x="638113" y="464718"/>
                    <a:pt x="636767" y="460145"/>
                    <a:pt x="637036" y="457723"/>
                  </a:cubicBezTo>
                  <a:cubicBezTo>
                    <a:pt x="637036" y="456647"/>
                    <a:pt x="637306" y="455571"/>
                    <a:pt x="637575" y="454226"/>
                  </a:cubicBezTo>
                  <a:cubicBezTo>
                    <a:pt x="639189" y="447231"/>
                    <a:pt x="641072" y="440237"/>
                    <a:pt x="642417" y="433242"/>
                  </a:cubicBezTo>
                  <a:cubicBezTo>
                    <a:pt x="643493" y="428938"/>
                    <a:pt x="645645" y="425709"/>
                    <a:pt x="649950" y="424095"/>
                  </a:cubicBezTo>
                  <a:cubicBezTo>
                    <a:pt x="652909" y="423019"/>
                    <a:pt x="655868" y="421405"/>
                    <a:pt x="658559" y="420060"/>
                  </a:cubicBezTo>
                  <a:cubicBezTo>
                    <a:pt x="659097" y="419791"/>
                    <a:pt x="659904" y="419253"/>
                    <a:pt x="660442" y="418715"/>
                  </a:cubicBezTo>
                  <a:cubicBezTo>
                    <a:pt x="660711" y="418446"/>
                    <a:pt x="660711" y="417908"/>
                    <a:pt x="660711" y="417639"/>
                  </a:cubicBezTo>
                  <a:cubicBezTo>
                    <a:pt x="660711" y="417370"/>
                    <a:pt x="660173" y="416832"/>
                    <a:pt x="659904" y="416832"/>
                  </a:cubicBezTo>
                  <a:cubicBezTo>
                    <a:pt x="659097" y="416832"/>
                    <a:pt x="658289" y="416562"/>
                    <a:pt x="657751" y="416832"/>
                  </a:cubicBezTo>
                  <a:cubicBezTo>
                    <a:pt x="655599" y="417639"/>
                    <a:pt x="653716" y="418715"/>
                    <a:pt x="651564" y="419522"/>
                  </a:cubicBezTo>
                  <a:cubicBezTo>
                    <a:pt x="650757" y="419791"/>
                    <a:pt x="649950" y="420329"/>
                    <a:pt x="648874" y="420598"/>
                  </a:cubicBezTo>
                  <a:cubicBezTo>
                    <a:pt x="648874" y="416832"/>
                    <a:pt x="649681" y="415486"/>
                    <a:pt x="658020" y="405533"/>
                  </a:cubicBezTo>
                  <a:cubicBezTo>
                    <a:pt x="657482" y="404187"/>
                    <a:pt x="656406" y="404725"/>
                    <a:pt x="655868" y="404994"/>
                  </a:cubicBezTo>
                  <a:cubicBezTo>
                    <a:pt x="653178" y="406609"/>
                    <a:pt x="651026" y="408761"/>
                    <a:pt x="649412" y="411451"/>
                  </a:cubicBezTo>
                  <a:cubicBezTo>
                    <a:pt x="646990" y="416024"/>
                    <a:pt x="644569" y="420329"/>
                    <a:pt x="642417" y="425171"/>
                  </a:cubicBezTo>
                  <a:cubicBezTo>
                    <a:pt x="641341" y="427323"/>
                    <a:pt x="640534" y="429745"/>
                    <a:pt x="637844" y="430283"/>
                  </a:cubicBezTo>
                  <a:cubicBezTo>
                    <a:pt x="634346" y="434587"/>
                    <a:pt x="630311" y="434318"/>
                    <a:pt x="625468" y="432704"/>
                  </a:cubicBezTo>
                  <a:cubicBezTo>
                    <a:pt x="622509" y="431628"/>
                    <a:pt x="619281" y="431359"/>
                    <a:pt x="616053" y="430552"/>
                  </a:cubicBezTo>
                  <a:cubicBezTo>
                    <a:pt x="613093" y="429745"/>
                    <a:pt x="610134" y="429207"/>
                    <a:pt x="607444" y="427055"/>
                  </a:cubicBezTo>
                  <a:cubicBezTo>
                    <a:pt x="607982" y="426247"/>
                    <a:pt x="607982" y="425171"/>
                    <a:pt x="608520" y="424633"/>
                  </a:cubicBezTo>
                  <a:cubicBezTo>
                    <a:pt x="612555" y="420060"/>
                    <a:pt x="615245" y="414679"/>
                    <a:pt x="617129" y="408761"/>
                  </a:cubicBezTo>
                  <a:cubicBezTo>
                    <a:pt x="619012" y="403111"/>
                    <a:pt x="621702" y="398000"/>
                    <a:pt x="625737" y="393426"/>
                  </a:cubicBezTo>
                  <a:cubicBezTo>
                    <a:pt x="627890" y="391005"/>
                    <a:pt x="629773" y="388315"/>
                    <a:pt x="631656" y="385894"/>
                  </a:cubicBezTo>
                  <a:cubicBezTo>
                    <a:pt x="633270" y="384010"/>
                    <a:pt x="634884" y="382127"/>
                    <a:pt x="636767" y="380513"/>
                  </a:cubicBezTo>
                  <a:cubicBezTo>
                    <a:pt x="638382" y="378899"/>
                    <a:pt x="640265" y="377823"/>
                    <a:pt x="642955" y="378092"/>
                  </a:cubicBezTo>
                  <a:cubicBezTo>
                    <a:pt x="645914" y="378361"/>
                    <a:pt x="648874" y="377823"/>
                    <a:pt x="652102" y="377823"/>
                  </a:cubicBezTo>
                  <a:cubicBezTo>
                    <a:pt x="656406" y="377823"/>
                    <a:pt x="660173" y="375940"/>
                    <a:pt x="663939" y="374057"/>
                  </a:cubicBezTo>
                  <a:cubicBezTo>
                    <a:pt x="665015" y="373518"/>
                    <a:pt x="665822" y="372711"/>
                    <a:pt x="664746" y="371097"/>
                  </a:cubicBezTo>
                  <a:cubicBezTo>
                    <a:pt x="661249" y="371097"/>
                    <a:pt x="658559" y="373518"/>
                    <a:pt x="655330" y="374057"/>
                  </a:cubicBezTo>
                  <a:cubicBezTo>
                    <a:pt x="652102" y="374595"/>
                    <a:pt x="648605" y="374864"/>
                    <a:pt x="645107" y="374595"/>
                  </a:cubicBezTo>
                  <a:cubicBezTo>
                    <a:pt x="645107" y="374057"/>
                    <a:pt x="645376" y="373518"/>
                    <a:pt x="645376" y="373249"/>
                  </a:cubicBezTo>
                  <a:cubicBezTo>
                    <a:pt x="646721" y="371904"/>
                    <a:pt x="648067" y="370290"/>
                    <a:pt x="649143" y="369214"/>
                  </a:cubicBezTo>
                  <a:cubicBezTo>
                    <a:pt x="651833" y="366255"/>
                    <a:pt x="653985" y="363026"/>
                    <a:pt x="654254" y="358722"/>
                  </a:cubicBezTo>
                  <a:cubicBezTo>
                    <a:pt x="654254" y="357915"/>
                    <a:pt x="653447" y="357915"/>
                    <a:pt x="653178" y="358184"/>
                  </a:cubicBezTo>
                  <a:cubicBezTo>
                    <a:pt x="650219" y="361681"/>
                    <a:pt x="648067" y="365448"/>
                    <a:pt x="644569" y="368676"/>
                  </a:cubicBezTo>
                  <a:cubicBezTo>
                    <a:pt x="643762" y="369483"/>
                    <a:pt x="642417" y="370290"/>
                    <a:pt x="641610" y="371097"/>
                  </a:cubicBezTo>
                  <a:cubicBezTo>
                    <a:pt x="641341" y="371097"/>
                    <a:pt x="641341" y="371097"/>
                    <a:pt x="641072" y="371097"/>
                  </a:cubicBezTo>
                  <a:cubicBezTo>
                    <a:pt x="640803" y="370828"/>
                    <a:pt x="640265" y="370828"/>
                    <a:pt x="639996" y="370559"/>
                  </a:cubicBezTo>
                  <a:cubicBezTo>
                    <a:pt x="636767" y="367600"/>
                    <a:pt x="636229" y="364372"/>
                    <a:pt x="637844" y="360336"/>
                  </a:cubicBezTo>
                  <a:cubicBezTo>
                    <a:pt x="638651" y="358184"/>
                    <a:pt x="638920" y="355494"/>
                    <a:pt x="639189" y="353073"/>
                  </a:cubicBezTo>
                  <a:cubicBezTo>
                    <a:pt x="639189" y="352535"/>
                    <a:pt x="638651" y="351727"/>
                    <a:pt x="638382" y="350920"/>
                  </a:cubicBezTo>
                  <a:cubicBezTo>
                    <a:pt x="637575" y="351458"/>
                    <a:pt x="637036" y="351727"/>
                    <a:pt x="637036" y="352265"/>
                  </a:cubicBezTo>
                  <a:cubicBezTo>
                    <a:pt x="635960" y="355494"/>
                    <a:pt x="634884" y="358722"/>
                    <a:pt x="634346" y="362219"/>
                  </a:cubicBezTo>
                  <a:cubicBezTo>
                    <a:pt x="634077" y="364641"/>
                    <a:pt x="634077" y="367331"/>
                    <a:pt x="634615" y="369483"/>
                  </a:cubicBezTo>
                  <a:cubicBezTo>
                    <a:pt x="635422" y="371366"/>
                    <a:pt x="634077" y="372173"/>
                    <a:pt x="633539" y="373518"/>
                  </a:cubicBezTo>
                  <a:cubicBezTo>
                    <a:pt x="634077" y="374326"/>
                    <a:pt x="634615" y="375402"/>
                    <a:pt x="635153" y="376478"/>
                  </a:cubicBezTo>
                  <a:cubicBezTo>
                    <a:pt x="634884" y="377016"/>
                    <a:pt x="634884" y="377554"/>
                    <a:pt x="634346" y="378092"/>
                  </a:cubicBezTo>
                  <a:cubicBezTo>
                    <a:pt x="631656" y="381589"/>
                    <a:pt x="628697" y="384818"/>
                    <a:pt x="626006" y="388046"/>
                  </a:cubicBezTo>
                  <a:cubicBezTo>
                    <a:pt x="625468" y="385625"/>
                    <a:pt x="624123" y="383203"/>
                    <a:pt x="623316" y="380782"/>
                  </a:cubicBezTo>
                  <a:cubicBezTo>
                    <a:pt x="621971" y="376747"/>
                    <a:pt x="621433" y="372442"/>
                    <a:pt x="620895" y="368138"/>
                  </a:cubicBezTo>
                  <a:cubicBezTo>
                    <a:pt x="619550" y="358991"/>
                    <a:pt x="621702" y="350382"/>
                    <a:pt x="621971" y="341235"/>
                  </a:cubicBezTo>
                  <a:cubicBezTo>
                    <a:pt x="621971" y="340697"/>
                    <a:pt x="621164" y="340159"/>
                    <a:pt x="620626" y="340697"/>
                  </a:cubicBezTo>
                  <a:cubicBezTo>
                    <a:pt x="616591" y="348230"/>
                    <a:pt x="616322" y="358453"/>
                    <a:pt x="616591" y="366793"/>
                  </a:cubicBezTo>
                  <a:cubicBezTo>
                    <a:pt x="616860" y="371635"/>
                    <a:pt x="617667" y="376478"/>
                    <a:pt x="619012" y="381320"/>
                  </a:cubicBezTo>
                  <a:cubicBezTo>
                    <a:pt x="619819" y="384548"/>
                    <a:pt x="620626" y="388853"/>
                    <a:pt x="623047" y="391274"/>
                  </a:cubicBezTo>
                  <a:cubicBezTo>
                    <a:pt x="622509" y="392081"/>
                    <a:pt x="621702" y="392888"/>
                    <a:pt x="621164" y="393695"/>
                  </a:cubicBezTo>
                  <a:cubicBezTo>
                    <a:pt x="618205" y="397462"/>
                    <a:pt x="616053" y="401766"/>
                    <a:pt x="614707" y="406340"/>
                  </a:cubicBezTo>
                  <a:cubicBezTo>
                    <a:pt x="612824" y="413065"/>
                    <a:pt x="609058" y="418446"/>
                    <a:pt x="604484" y="423826"/>
                  </a:cubicBezTo>
                  <a:cubicBezTo>
                    <a:pt x="598835" y="430283"/>
                    <a:pt x="593185" y="436739"/>
                    <a:pt x="586729" y="442120"/>
                  </a:cubicBezTo>
                  <a:cubicBezTo>
                    <a:pt x="584308" y="444003"/>
                    <a:pt x="582155" y="445886"/>
                    <a:pt x="579734" y="447769"/>
                  </a:cubicBezTo>
                  <a:cubicBezTo>
                    <a:pt x="578120" y="449115"/>
                    <a:pt x="576506" y="450460"/>
                    <a:pt x="574892" y="451805"/>
                  </a:cubicBezTo>
                  <a:cubicBezTo>
                    <a:pt x="574354" y="452343"/>
                    <a:pt x="573547" y="452881"/>
                    <a:pt x="572201" y="453688"/>
                  </a:cubicBezTo>
                  <a:cubicBezTo>
                    <a:pt x="572201" y="449653"/>
                    <a:pt x="572739" y="446155"/>
                    <a:pt x="573009" y="442927"/>
                  </a:cubicBezTo>
                  <a:cubicBezTo>
                    <a:pt x="573816" y="436470"/>
                    <a:pt x="574623" y="429745"/>
                    <a:pt x="575430" y="423288"/>
                  </a:cubicBezTo>
                  <a:cubicBezTo>
                    <a:pt x="575699" y="421674"/>
                    <a:pt x="575699" y="419791"/>
                    <a:pt x="575430" y="418177"/>
                  </a:cubicBezTo>
                  <a:cubicBezTo>
                    <a:pt x="574085" y="411182"/>
                    <a:pt x="572470" y="404187"/>
                    <a:pt x="570856" y="397193"/>
                  </a:cubicBezTo>
                  <a:cubicBezTo>
                    <a:pt x="570587" y="396386"/>
                    <a:pt x="570587" y="395309"/>
                    <a:pt x="570049" y="394502"/>
                  </a:cubicBezTo>
                  <a:cubicBezTo>
                    <a:pt x="567359" y="389391"/>
                    <a:pt x="567897" y="383741"/>
                    <a:pt x="568704" y="378361"/>
                  </a:cubicBezTo>
                  <a:cubicBezTo>
                    <a:pt x="569242" y="374057"/>
                    <a:pt x="570049" y="369752"/>
                    <a:pt x="570587" y="365448"/>
                  </a:cubicBezTo>
                  <a:cubicBezTo>
                    <a:pt x="571125" y="363565"/>
                    <a:pt x="571394" y="361950"/>
                    <a:pt x="571932" y="360067"/>
                  </a:cubicBezTo>
                  <a:cubicBezTo>
                    <a:pt x="573009" y="355225"/>
                    <a:pt x="574354" y="349306"/>
                    <a:pt x="572739" y="344464"/>
                  </a:cubicBezTo>
                  <a:cubicBezTo>
                    <a:pt x="572470" y="343388"/>
                    <a:pt x="570856" y="343926"/>
                    <a:pt x="570856" y="344733"/>
                  </a:cubicBezTo>
                  <a:cubicBezTo>
                    <a:pt x="570049" y="348499"/>
                    <a:pt x="570049" y="352535"/>
                    <a:pt x="569780" y="356301"/>
                  </a:cubicBezTo>
                  <a:cubicBezTo>
                    <a:pt x="569780" y="356301"/>
                    <a:pt x="569780" y="356301"/>
                    <a:pt x="569780" y="356301"/>
                  </a:cubicBezTo>
                  <a:cubicBezTo>
                    <a:pt x="569511" y="356032"/>
                    <a:pt x="568973" y="355763"/>
                    <a:pt x="568973" y="355494"/>
                  </a:cubicBezTo>
                  <a:cubicBezTo>
                    <a:pt x="568704" y="355225"/>
                    <a:pt x="568704" y="354687"/>
                    <a:pt x="568704" y="354418"/>
                  </a:cubicBezTo>
                  <a:cubicBezTo>
                    <a:pt x="567090" y="343388"/>
                    <a:pt x="566821" y="346347"/>
                    <a:pt x="573547" y="337200"/>
                  </a:cubicBezTo>
                  <a:cubicBezTo>
                    <a:pt x="574892" y="335586"/>
                    <a:pt x="575699" y="333703"/>
                    <a:pt x="576506" y="331820"/>
                  </a:cubicBezTo>
                  <a:cubicBezTo>
                    <a:pt x="578120" y="328322"/>
                    <a:pt x="579734" y="324825"/>
                    <a:pt x="582693" y="322404"/>
                  </a:cubicBezTo>
                  <a:cubicBezTo>
                    <a:pt x="584308" y="321059"/>
                    <a:pt x="585115" y="319444"/>
                    <a:pt x="585384" y="317561"/>
                  </a:cubicBezTo>
                  <a:cubicBezTo>
                    <a:pt x="585653" y="316216"/>
                    <a:pt x="586191" y="314602"/>
                    <a:pt x="586460" y="313257"/>
                  </a:cubicBezTo>
                  <a:cubicBezTo>
                    <a:pt x="588881" y="312181"/>
                    <a:pt x="591302" y="312988"/>
                    <a:pt x="593454" y="312988"/>
                  </a:cubicBezTo>
                  <a:cubicBezTo>
                    <a:pt x="597221" y="312988"/>
                    <a:pt x="600718" y="312450"/>
                    <a:pt x="603677" y="310567"/>
                  </a:cubicBezTo>
                  <a:cubicBezTo>
                    <a:pt x="604753" y="310029"/>
                    <a:pt x="605560" y="309221"/>
                    <a:pt x="604753" y="307338"/>
                  </a:cubicBezTo>
                  <a:cubicBezTo>
                    <a:pt x="602332" y="308145"/>
                    <a:pt x="599911" y="308952"/>
                    <a:pt x="597490" y="309490"/>
                  </a:cubicBezTo>
                  <a:cubicBezTo>
                    <a:pt x="594799" y="310029"/>
                    <a:pt x="592109" y="310029"/>
                    <a:pt x="589419" y="308952"/>
                  </a:cubicBezTo>
                  <a:cubicBezTo>
                    <a:pt x="589688" y="307607"/>
                    <a:pt x="589419" y="306531"/>
                    <a:pt x="589957" y="305455"/>
                  </a:cubicBezTo>
                  <a:cubicBezTo>
                    <a:pt x="592916" y="296039"/>
                    <a:pt x="598028" y="287430"/>
                    <a:pt x="604215" y="279898"/>
                  </a:cubicBezTo>
                  <a:cubicBezTo>
                    <a:pt x="605560" y="278284"/>
                    <a:pt x="607444" y="277476"/>
                    <a:pt x="609058" y="276131"/>
                  </a:cubicBezTo>
                  <a:cubicBezTo>
                    <a:pt x="609865" y="275593"/>
                    <a:pt x="610403" y="274517"/>
                    <a:pt x="610941" y="273710"/>
                  </a:cubicBezTo>
                  <a:cubicBezTo>
                    <a:pt x="606368" y="273441"/>
                    <a:pt x="603677" y="275862"/>
                    <a:pt x="601525" y="278553"/>
                  </a:cubicBezTo>
                  <a:cubicBezTo>
                    <a:pt x="598028" y="282588"/>
                    <a:pt x="595069" y="286892"/>
                    <a:pt x="592916" y="291735"/>
                  </a:cubicBezTo>
                  <a:cubicBezTo>
                    <a:pt x="590495" y="297115"/>
                    <a:pt x="587536" y="302227"/>
                    <a:pt x="585922" y="307876"/>
                  </a:cubicBezTo>
                  <a:cubicBezTo>
                    <a:pt x="585653" y="309221"/>
                    <a:pt x="584577" y="310298"/>
                    <a:pt x="584038" y="311374"/>
                  </a:cubicBezTo>
                  <a:cubicBezTo>
                    <a:pt x="583500" y="312719"/>
                    <a:pt x="582693" y="314064"/>
                    <a:pt x="582155" y="315409"/>
                  </a:cubicBezTo>
                  <a:cubicBezTo>
                    <a:pt x="581617" y="317292"/>
                    <a:pt x="580810" y="318906"/>
                    <a:pt x="579465" y="320251"/>
                  </a:cubicBezTo>
                  <a:cubicBezTo>
                    <a:pt x="576775" y="322942"/>
                    <a:pt x="574892" y="326170"/>
                    <a:pt x="573816" y="329936"/>
                  </a:cubicBezTo>
                  <a:cubicBezTo>
                    <a:pt x="572739" y="332896"/>
                    <a:pt x="571125" y="335317"/>
                    <a:pt x="567897" y="336931"/>
                  </a:cubicBezTo>
                  <a:cubicBezTo>
                    <a:pt x="567628" y="335586"/>
                    <a:pt x="567090" y="334510"/>
                    <a:pt x="566821" y="333434"/>
                  </a:cubicBezTo>
                  <a:cubicBezTo>
                    <a:pt x="566283" y="329667"/>
                    <a:pt x="566014" y="325901"/>
                    <a:pt x="565745" y="322135"/>
                  </a:cubicBezTo>
                  <a:cubicBezTo>
                    <a:pt x="565476" y="319175"/>
                    <a:pt x="564669" y="316216"/>
                    <a:pt x="564400" y="313257"/>
                  </a:cubicBezTo>
                  <a:cubicBezTo>
                    <a:pt x="563324" y="305993"/>
                    <a:pt x="562247" y="298729"/>
                    <a:pt x="561440" y="291197"/>
                  </a:cubicBezTo>
                  <a:cubicBezTo>
                    <a:pt x="560633" y="285816"/>
                    <a:pt x="559019" y="280436"/>
                    <a:pt x="557136" y="275324"/>
                  </a:cubicBezTo>
                  <a:cubicBezTo>
                    <a:pt x="555522" y="271289"/>
                    <a:pt x="553370" y="267523"/>
                    <a:pt x="549872" y="264563"/>
                  </a:cubicBezTo>
                  <a:cubicBezTo>
                    <a:pt x="549065" y="264025"/>
                    <a:pt x="548527" y="263218"/>
                    <a:pt x="547989" y="262411"/>
                  </a:cubicBezTo>
                  <a:cubicBezTo>
                    <a:pt x="545030" y="259721"/>
                    <a:pt x="543685" y="256223"/>
                    <a:pt x="543685" y="252188"/>
                  </a:cubicBezTo>
                  <a:cubicBezTo>
                    <a:pt x="543685" y="246539"/>
                    <a:pt x="542071" y="241427"/>
                    <a:pt x="540187" y="236316"/>
                  </a:cubicBezTo>
                  <a:cubicBezTo>
                    <a:pt x="538035" y="230935"/>
                    <a:pt x="534807" y="226900"/>
                    <a:pt x="530233" y="223402"/>
                  </a:cubicBezTo>
                  <a:cubicBezTo>
                    <a:pt x="528081" y="221788"/>
                    <a:pt x="526198" y="219905"/>
                    <a:pt x="524315" y="218022"/>
                  </a:cubicBezTo>
                  <a:cubicBezTo>
                    <a:pt x="523777" y="217484"/>
                    <a:pt x="523777" y="216677"/>
                    <a:pt x="522970" y="215601"/>
                  </a:cubicBezTo>
                  <a:cubicBezTo>
                    <a:pt x="524584" y="215870"/>
                    <a:pt x="525929" y="216139"/>
                    <a:pt x="526736" y="216408"/>
                  </a:cubicBezTo>
                  <a:cubicBezTo>
                    <a:pt x="530233" y="218022"/>
                    <a:pt x="533462" y="219636"/>
                    <a:pt x="536959" y="221519"/>
                  </a:cubicBezTo>
                  <a:cubicBezTo>
                    <a:pt x="538304" y="222326"/>
                    <a:pt x="539649" y="223402"/>
                    <a:pt x="540994" y="224748"/>
                  </a:cubicBezTo>
                  <a:cubicBezTo>
                    <a:pt x="544223" y="227976"/>
                    <a:pt x="548258" y="229590"/>
                    <a:pt x="552294" y="230935"/>
                  </a:cubicBezTo>
                  <a:cubicBezTo>
                    <a:pt x="557674" y="232549"/>
                    <a:pt x="564938" y="226362"/>
                    <a:pt x="562247" y="219905"/>
                  </a:cubicBezTo>
                  <a:cubicBezTo>
                    <a:pt x="561978" y="219636"/>
                    <a:pt x="561978" y="219098"/>
                    <a:pt x="561709" y="218829"/>
                  </a:cubicBezTo>
                  <a:cubicBezTo>
                    <a:pt x="559019" y="213448"/>
                    <a:pt x="560364" y="208606"/>
                    <a:pt x="564400" y="204302"/>
                  </a:cubicBezTo>
                  <a:cubicBezTo>
                    <a:pt x="566014" y="202418"/>
                    <a:pt x="567897" y="200804"/>
                    <a:pt x="569780" y="199459"/>
                  </a:cubicBezTo>
                  <a:cubicBezTo>
                    <a:pt x="571932" y="197845"/>
                    <a:pt x="574623" y="197038"/>
                    <a:pt x="577313" y="197038"/>
                  </a:cubicBezTo>
                  <a:cubicBezTo>
                    <a:pt x="579196" y="197038"/>
                    <a:pt x="580810" y="197576"/>
                    <a:pt x="581886" y="198652"/>
                  </a:cubicBezTo>
                  <a:cubicBezTo>
                    <a:pt x="585922" y="202687"/>
                    <a:pt x="589419" y="206723"/>
                    <a:pt x="588343" y="212910"/>
                  </a:cubicBezTo>
                  <a:cubicBezTo>
                    <a:pt x="587805" y="216139"/>
                    <a:pt x="589150" y="218291"/>
                    <a:pt x="591033" y="220443"/>
                  </a:cubicBezTo>
                  <a:cubicBezTo>
                    <a:pt x="593723" y="223671"/>
                    <a:pt x="596683" y="227169"/>
                    <a:pt x="599911" y="230128"/>
                  </a:cubicBezTo>
                  <a:cubicBezTo>
                    <a:pt x="603408" y="233356"/>
                    <a:pt x="605292" y="237392"/>
                    <a:pt x="605830" y="241965"/>
                  </a:cubicBezTo>
                  <a:cubicBezTo>
                    <a:pt x="606099" y="243579"/>
                    <a:pt x="606099" y="244924"/>
                    <a:pt x="606368" y="246539"/>
                  </a:cubicBezTo>
                  <a:cubicBezTo>
                    <a:pt x="606906" y="248691"/>
                    <a:pt x="608251" y="249767"/>
                    <a:pt x="610403" y="249229"/>
                  </a:cubicBezTo>
                  <a:cubicBezTo>
                    <a:pt x="612017" y="248960"/>
                    <a:pt x="613631" y="248422"/>
                    <a:pt x="615514" y="248153"/>
                  </a:cubicBezTo>
                  <a:cubicBezTo>
                    <a:pt x="618474" y="247884"/>
                    <a:pt x="620088" y="248960"/>
                    <a:pt x="620895" y="251919"/>
                  </a:cubicBezTo>
                  <a:cubicBezTo>
                    <a:pt x="621971" y="255416"/>
                    <a:pt x="622778" y="258914"/>
                    <a:pt x="623854" y="262142"/>
                  </a:cubicBezTo>
                  <a:cubicBezTo>
                    <a:pt x="624661" y="264832"/>
                    <a:pt x="626545" y="266984"/>
                    <a:pt x="628966" y="268868"/>
                  </a:cubicBezTo>
                  <a:cubicBezTo>
                    <a:pt x="632194" y="271289"/>
                    <a:pt x="634884" y="273979"/>
                    <a:pt x="637844" y="276938"/>
                  </a:cubicBezTo>
                  <a:cubicBezTo>
                    <a:pt x="639189" y="278284"/>
                    <a:pt x="639996" y="279898"/>
                    <a:pt x="640803" y="281781"/>
                  </a:cubicBezTo>
                  <a:cubicBezTo>
                    <a:pt x="642955" y="286354"/>
                    <a:pt x="644300" y="291466"/>
                    <a:pt x="644838" y="296577"/>
                  </a:cubicBezTo>
                  <a:cubicBezTo>
                    <a:pt x="645376" y="301151"/>
                    <a:pt x="646452" y="305455"/>
                    <a:pt x="647797" y="309760"/>
                  </a:cubicBezTo>
                  <a:cubicBezTo>
                    <a:pt x="648874" y="314333"/>
                    <a:pt x="650219" y="318906"/>
                    <a:pt x="651564" y="323480"/>
                  </a:cubicBezTo>
                  <a:cubicBezTo>
                    <a:pt x="652909" y="329667"/>
                    <a:pt x="654254" y="334779"/>
                    <a:pt x="657482" y="339352"/>
                  </a:cubicBezTo>
                  <a:close/>
                  <a:moveTo>
                    <a:pt x="261208" y="606763"/>
                  </a:moveTo>
                  <a:cubicBezTo>
                    <a:pt x="257711" y="606225"/>
                    <a:pt x="253944" y="605956"/>
                    <a:pt x="250447" y="605687"/>
                  </a:cubicBezTo>
                  <a:cubicBezTo>
                    <a:pt x="243453" y="604880"/>
                    <a:pt x="237265" y="602728"/>
                    <a:pt x="231615" y="598424"/>
                  </a:cubicBezTo>
                  <a:cubicBezTo>
                    <a:pt x="224890" y="593043"/>
                    <a:pt x="217626" y="588201"/>
                    <a:pt x="209824" y="583896"/>
                  </a:cubicBezTo>
                  <a:cubicBezTo>
                    <a:pt x="207134" y="582551"/>
                    <a:pt x="204713" y="580399"/>
                    <a:pt x="202830" y="578247"/>
                  </a:cubicBezTo>
                  <a:cubicBezTo>
                    <a:pt x="200408" y="575825"/>
                    <a:pt x="198256" y="573135"/>
                    <a:pt x="195835" y="570714"/>
                  </a:cubicBezTo>
                  <a:cubicBezTo>
                    <a:pt x="194490" y="569369"/>
                    <a:pt x="193145" y="568024"/>
                    <a:pt x="191531" y="566948"/>
                  </a:cubicBezTo>
                  <a:cubicBezTo>
                    <a:pt x="187495" y="563719"/>
                    <a:pt x="183191" y="560491"/>
                    <a:pt x="178886" y="557263"/>
                  </a:cubicBezTo>
                  <a:cubicBezTo>
                    <a:pt x="174313" y="553765"/>
                    <a:pt x="171892" y="548923"/>
                    <a:pt x="169740" y="543811"/>
                  </a:cubicBezTo>
                  <a:cubicBezTo>
                    <a:pt x="168663" y="541390"/>
                    <a:pt x="168932" y="538700"/>
                    <a:pt x="169471" y="536010"/>
                  </a:cubicBezTo>
                  <a:cubicBezTo>
                    <a:pt x="170009" y="533320"/>
                    <a:pt x="170009" y="530898"/>
                    <a:pt x="169471" y="528208"/>
                  </a:cubicBezTo>
                  <a:cubicBezTo>
                    <a:pt x="168932" y="525518"/>
                    <a:pt x="169740" y="522558"/>
                    <a:pt x="170009" y="519868"/>
                  </a:cubicBezTo>
                  <a:cubicBezTo>
                    <a:pt x="170278" y="517985"/>
                    <a:pt x="171892" y="516640"/>
                    <a:pt x="173775" y="515833"/>
                  </a:cubicBezTo>
                  <a:cubicBezTo>
                    <a:pt x="174044" y="515833"/>
                    <a:pt x="174582" y="515564"/>
                    <a:pt x="174851" y="515295"/>
                  </a:cubicBezTo>
                  <a:cubicBezTo>
                    <a:pt x="179155" y="513681"/>
                    <a:pt x="183191" y="512066"/>
                    <a:pt x="187495" y="510183"/>
                  </a:cubicBezTo>
                  <a:cubicBezTo>
                    <a:pt x="189916" y="512066"/>
                    <a:pt x="189109" y="515295"/>
                    <a:pt x="190724" y="517178"/>
                  </a:cubicBezTo>
                  <a:cubicBezTo>
                    <a:pt x="191800" y="517447"/>
                    <a:pt x="192069" y="516640"/>
                    <a:pt x="192069" y="515833"/>
                  </a:cubicBezTo>
                  <a:cubicBezTo>
                    <a:pt x="191800" y="513681"/>
                    <a:pt x="191531" y="511259"/>
                    <a:pt x="191262" y="509107"/>
                  </a:cubicBezTo>
                  <a:cubicBezTo>
                    <a:pt x="190724" y="505879"/>
                    <a:pt x="191531" y="503189"/>
                    <a:pt x="193414" y="500498"/>
                  </a:cubicBezTo>
                  <a:cubicBezTo>
                    <a:pt x="196104" y="496463"/>
                    <a:pt x="199870" y="493504"/>
                    <a:pt x="203906" y="491352"/>
                  </a:cubicBezTo>
                  <a:cubicBezTo>
                    <a:pt x="204713" y="490813"/>
                    <a:pt x="206058" y="490813"/>
                    <a:pt x="207134" y="490813"/>
                  </a:cubicBezTo>
                  <a:cubicBezTo>
                    <a:pt x="207672" y="490813"/>
                    <a:pt x="208210" y="491082"/>
                    <a:pt x="208748" y="491352"/>
                  </a:cubicBezTo>
                  <a:cubicBezTo>
                    <a:pt x="212246" y="492697"/>
                    <a:pt x="214936" y="492159"/>
                    <a:pt x="217088" y="488930"/>
                  </a:cubicBezTo>
                  <a:cubicBezTo>
                    <a:pt x="217357" y="488392"/>
                    <a:pt x="217895" y="487585"/>
                    <a:pt x="218433" y="487047"/>
                  </a:cubicBezTo>
                  <a:cubicBezTo>
                    <a:pt x="220047" y="485164"/>
                    <a:pt x="221392" y="485433"/>
                    <a:pt x="223007" y="487316"/>
                  </a:cubicBezTo>
                  <a:cubicBezTo>
                    <a:pt x="223814" y="488392"/>
                    <a:pt x="224621" y="489468"/>
                    <a:pt x="225159" y="490544"/>
                  </a:cubicBezTo>
                  <a:cubicBezTo>
                    <a:pt x="226235" y="492159"/>
                    <a:pt x="227849" y="493235"/>
                    <a:pt x="229732" y="493773"/>
                  </a:cubicBezTo>
                  <a:cubicBezTo>
                    <a:pt x="231615" y="494042"/>
                    <a:pt x="233230" y="494849"/>
                    <a:pt x="234306" y="496732"/>
                  </a:cubicBezTo>
                  <a:cubicBezTo>
                    <a:pt x="234844" y="497539"/>
                    <a:pt x="236458" y="497808"/>
                    <a:pt x="237265" y="497539"/>
                  </a:cubicBezTo>
                  <a:cubicBezTo>
                    <a:pt x="244260" y="496194"/>
                    <a:pt x="251254" y="497270"/>
                    <a:pt x="258249" y="498346"/>
                  </a:cubicBezTo>
                  <a:cubicBezTo>
                    <a:pt x="263629" y="499153"/>
                    <a:pt x="269010" y="500229"/>
                    <a:pt x="274659" y="499960"/>
                  </a:cubicBezTo>
                  <a:cubicBezTo>
                    <a:pt x="276005" y="499960"/>
                    <a:pt x="277619" y="501036"/>
                    <a:pt x="279502" y="501574"/>
                  </a:cubicBezTo>
                  <a:cubicBezTo>
                    <a:pt x="280578" y="499960"/>
                    <a:pt x="281654" y="498077"/>
                    <a:pt x="282999" y="496732"/>
                  </a:cubicBezTo>
                  <a:cubicBezTo>
                    <a:pt x="284344" y="495656"/>
                    <a:pt x="286497" y="495118"/>
                    <a:pt x="288380" y="494311"/>
                  </a:cubicBezTo>
                  <a:cubicBezTo>
                    <a:pt x="291608" y="496463"/>
                    <a:pt x="295105" y="497808"/>
                    <a:pt x="298334" y="497001"/>
                  </a:cubicBezTo>
                  <a:cubicBezTo>
                    <a:pt x="301831" y="499691"/>
                    <a:pt x="304790" y="502113"/>
                    <a:pt x="308019" y="504534"/>
                  </a:cubicBezTo>
                  <a:cubicBezTo>
                    <a:pt x="310440" y="506148"/>
                    <a:pt x="313130" y="506417"/>
                    <a:pt x="315551" y="505072"/>
                  </a:cubicBezTo>
                  <a:cubicBezTo>
                    <a:pt x="317165" y="504265"/>
                    <a:pt x="318780" y="503189"/>
                    <a:pt x="320394" y="502113"/>
                  </a:cubicBezTo>
                  <a:cubicBezTo>
                    <a:pt x="323622" y="499960"/>
                    <a:pt x="327119" y="497808"/>
                    <a:pt x="330348" y="495656"/>
                  </a:cubicBezTo>
                  <a:cubicBezTo>
                    <a:pt x="333845" y="493235"/>
                    <a:pt x="337073" y="493504"/>
                    <a:pt x="340571" y="495387"/>
                  </a:cubicBezTo>
                  <a:cubicBezTo>
                    <a:pt x="343530" y="497270"/>
                    <a:pt x="346489" y="498884"/>
                    <a:pt x="349179" y="500767"/>
                  </a:cubicBezTo>
                  <a:cubicBezTo>
                    <a:pt x="352677" y="503189"/>
                    <a:pt x="356712" y="503996"/>
                    <a:pt x="360479" y="505610"/>
                  </a:cubicBezTo>
                  <a:cubicBezTo>
                    <a:pt x="362631" y="506686"/>
                    <a:pt x="365052" y="505879"/>
                    <a:pt x="366935" y="504265"/>
                  </a:cubicBezTo>
                  <a:cubicBezTo>
                    <a:pt x="368011" y="503458"/>
                    <a:pt x="368818" y="502382"/>
                    <a:pt x="369894" y="501574"/>
                  </a:cubicBezTo>
                  <a:cubicBezTo>
                    <a:pt x="372047" y="499960"/>
                    <a:pt x="373392" y="499960"/>
                    <a:pt x="375275" y="501844"/>
                  </a:cubicBezTo>
                  <a:cubicBezTo>
                    <a:pt x="376889" y="503458"/>
                    <a:pt x="378234" y="505341"/>
                    <a:pt x="379848" y="506955"/>
                  </a:cubicBezTo>
                  <a:cubicBezTo>
                    <a:pt x="380924" y="508300"/>
                    <a:pt x="381732" y="509645"/>
                    <a:pt x="383077" y="510990"/>
                  </a:cubicBezTo>
                  <a:cubicBezTo>
                    <a:pt x="386036" y="513950"/>
                    <a:pt x="389264" y="513681"/>
                    <a:pt x="391685" y="510183"/>
                  </a:cubicBezTo>
                  <a:cubicBezTo>
                    <a:pt x="394645" y="505879"/>
                    <a:pt x="396528" y="501305"/>
                    <a:pt x="397335" y="495925"/>
                  </a:cubicBezTo>
                  <a:cubicBezTo>
                    <a:pt x="397604" y="493773"/>
                    <a:pt x="397873" y="491890"/>
                    <a:pt x="398411" y="489468"/>
                  </a:cubicBezTo>
                  <a:cubicBezTo>
                    <a:pt x="400294" y="489199"/>
                    <a:pt x="401908" y="489199"/>
                    <a:pt x="403523" y="488930"/>
                  </a:cubicBezTo>
                  <a:cubicBezTo>
                    <a:pt x="405406" y="488661"/>
                    <a:pt x="406482" y="487585"/>
                    <a:pt x="406751" y="485433"/>
                  </a:cubicBezTo>
                  <a:cubicBezTo>
                    <a:pt x="407020" y="483819"/>
                    <a:pt x="406213" y="481936"/>
                    <a:pt x="407827" y="480591"/>
                  </a:cubicBezTo>
                  <a:cubicBezTo>
                    <a:pt x="409172" y="481936"/>
                    <a:pt x="410517" y="483550"/>
                    <a:pt x="412131" y="484088"/>
                  </a:cubicBezTo>
                  <a:cubicBezTo>
                    <a:pt x="413745" y="484895"/>
                    <a:pt x="415898" y="484626"/>
                    <a:pt x="417781" y="484895"/>
                  </a:cubicBezTo>
                  <a:cubicBezTo>
                    <a:pt x="419126" y="485164"/>
                    <a:pt x="420202" y="485433"/>
                    <a:pt x="421816" y="485702"/>
                  </a:cubicBezTo>
                  <a:cubicBezTo>
                    <a:pt x="421816" y="485971"/>
                    <a:pt x="421816" y="485971"/>
                    <a:pt x="421816" y="486240"/>
                  </a:cubicBezTo>
                  <a:cubicBezTo>
                    <a:pt x="423699" y="485164"/>
                    <a:pt x="425583" y="484626"/>
                    <a:pt x="427197" y="484626"/>
                  </a:cubicBezTo>
                  <a:cubicBezTo>
                    <a:pt x="427466" y="484357"/>
                    <a:pt x="427466" y="484357"/>
                    <a:pt x="427735" y="484357"/>
                  </a:cubicBezTo>
                  <a:cubicBezTo>
                    <a:pt x="433922" y="481398"/>
                    <a:pt x="438496" y="476017"/>
                    <a:pt x="442800" y="470906"/>
                  </a:cubicBezTo>
                  <a:cubicBezTo>
                    <a:pt x="450871" y="461490"/>
                    <a:pt x="458404" y="451805"/>
                    <a:pt x="465936" y="442120"/>
                  </a:cubicBezTo>
                  <a:cubicBezTo>
                    <a:pt x="467551" y="439968"/>
                    <a:pt x="468896" y="437546"/>
                    <a:pt x="470510" y="435663"/>
                  </a:cubicBezTo>
                  <a:cubicBezTo>
                    <a:pt x="471317" y="434587"/>
                    <a:pt x="472393" y="433242"/>
                    <a:pt x="473738" y="432435"/>
                  </a:cubicBezTo>
                  <a:cubicBezTo>
                    <a:pt x="476428" y="430821"/>
                    <a:pt x="479388" y="429476"/>
                    <a:pt x="482347" y="427862"/>
                  </a:cubicBezTo>
                  <a:cubicBezTo>
                    <a:pt x="483154" y="428131"/>
                    <a:pt x="483692" y="428131"/>
                    <a:pt x="484499" y="428669"/>
                  </a:cubicBezTo>
                  <a:cubicBezTo>
                    <a:pt x="486920" y="430014"/>
                    <a:pt x="489342" y="429745"/>
                    <a:pt x="491225" y="427862"/>
                  </a:cubicBezTo>
                  <a:cubicBezTo>
                    <a:pt x="493108" y="425978"/>
                    <a:pt x="495260" y="425978"/>
                    <a:pt x="497412" y="426785"/>
                  </a:cubicBezTo>
                  <a:cubicBezTo>
                    <a:pt x="498219" y="427055"/>
                    <a:pt x="498758" y="427055"/>
                    <a:pt x="499565" y="427323"/>
                  </a:cubicBezTo>
                  <a:cubicBezTo>
                    <a:pt x="500910" y="427323"/>
                    <a:pt x="502255" y="426785"/>
                    <a:pt x="502793" y="425440"/>
                  </a:cubicBezTo>
                  <a:cubicBezTo>
                    <a:pt x="503331" y="424095"/>
                    <a:pt x="503869" y="422750"/>
                    <a:pt x="504676" y="420867"/>
                  </a:cubicBezTo>
                  <a:cubicBezTo>
                    <a:pt x="505752" y="421136"/>
                    <a:pt x="506828" y="421405"/>
                    <a:pt x="507904" y="421674"/>
                  </a:cubicBezTo>
                  <a:cubicBezTo>
                    <a:pt x="509249" y="422212"/>
                    <a:pt x="510595" y="423019"/>
                    <a:pt x="512209" y="423288"/>
                  </a:cubicBezTo>
                  <a:cubicBezTo>
                    <a:pt x="516513" y="424633"/>
                    <a:pt x="520818" y="422481"/>
                    <a:pt x="522163" y="417908"/>
                  </a:cubicBezTo>
                  <a:cubicBezTo>
                    <a:pt x="522701" y="416562"/>
                    <a:pt x="522701" y="414948"/>
                    <a:pt x="522970" y="413334"/>
                  </a:cubicBezTo>
                  <a:cubicBezTo>
                    <a:pt x="523239" y="412527"/>
                    <a:pt x="523508" y="411720"/>
                    <a:pt x="523777" y="410375"/>
                  </a:cubicBezTo>
                  <a:cubicBezTo>
                    <a:pt x="525122" y="410913"/>
                    <a:pt x="526467" y="411182"/>
                    <a:pt x="527543" y="411720"/>
                  </a:cubicBezTo>
                  <a:cubicBezTo>
                    <a:pt x="529426" y="412796"/>
                    <a:pt x="530772" y="414141"/>
                    <a:pt x="532655" y="415217"/>
                  </a:cubicBezTo>
                  <a:cubicBezTo>
                    <a:pt x="536421" y="417639"/>
                    <a:pt x="541533" y="417370"/>
                    <a:pt x="543685" y="412258"/>
                  </a:cubicBezTo>
                  <a:cubicBezTo>
                    <a:pt x="544761" y="410106"/>
                    <a:pt x="545837" y="407954"/>
                    <a:pt x="547182" y="405801"/>
                  </a:cubicBezTo>
                  <a:cubicBezTo>
                    <a:pt x="548796" y="403111"/>
                    <a:pt x="550679" y="402573"/>
                    <a:pt x="553370" y="403649"/>
                  </a:cubicBezTo>
                  <a:cubicBezTo>
                    <a:pt x="556598" y="404725"/>
                    <a:pt x="559557" y="406340"/>
                    <a:pt x="561978" y="408761"/>
                  </a:cubicBezTo>
                  <a:cubicBezTo>
                    <a:pt x="563862" y="410913"/>
                    <a:pt x="565745" y="412796"/>
                    <a:pt x="567628" y="414948"/>
                  </a:cubicBezTo>
                  <a:cubicBezTo>
                    <a:pt x="569780" y="417101"/>
                    <a:pt x="570318" y="419791"/>
                    <a:pt x="570049" y="422750"/>
                  </a:cubicBezTo>
                  <a:cubicBezTo>
                    <a:pt x="569511" y="429476"/>
                    <a:pt x="568973" y="436470"/>
                    <a:pt x="567897" y="443196"/>
                  </a:cubicBezTo>
                  <a:cubicBezTo>
                    <a:pt x="567359" y="446693"/>
                    <a:pt x="566014" y="450191"/>
                    <a:pt x="564669" y="453419"/>
                  </a:cubicBezTo>
                  <a:cubicBezTo>
                    <a:pt x="564400" y="453957"/>
                    <a:pt x="564131" y="454495"/>
                    <a:pt x="563862" y="455302"/>
                  </a:cubicBezTo>
                  <a:cubicBezTo>
                    <a:pt x="559288" y="461490"/>
                    <a:pt x="556329" y="469022"/>
                    <a:pt x="553370" y="475748"/>
                  </a:cubicBezTo>
                  <a:cubicBezTo>
                    <a:pt x="549065" y="485433"/>
                    <a:pt x="543685" y="495925"/>
                    <a:pt x="540994" y="506148"/>
                  </a:cubicBezTo>
                  <a:cubicBezTo>
                    <a:pt x="540725" y="506955"/>
                    <a:pt x="541802" y="507493"/>
                    <a:pt x="542340" y="506686"/>
                  </a:cubicBezTo>
                  <a:cubicBezTo>
                    <a:pt x="547989" y="499153"/>
                    <a:pt x="550679" y="489468"/>
                    <a:pt x="554177" y="480860"/>
                  </a:cubicBezTo>
                  <a:cubicBezTo>
                    <a:pt x="554177" y="481129"/>
                    <a:pt x="554177" y="481129"/>
                    <a:pt x="554177" y="481398"/>
                  </a:cubicBezTo>
                  <a:cubicBezTo>
                    <a:pt x="559557" y="474672"/>
                    <a:pt x="561978" y="466601"/>
                    <a:pt x="566283" y="459069"/>
                  </a:cubicBezTo>
                  <a:cubicBezTo>
                    <a:pt x="566552" y="459876"/>
                    <a:pt x="566821" y="460145"/>
                    <a:pt x="566821" y="460414"/>
                  </a:cubicBezTo>
                  <a:cubicBezTo>
                    <a:pt x="565476" y="466332"/>
                    <a:pt x="563862" y="472251"/>
                    <a:pt x="561171" y="477631"/>
                  </a:cubicBezTo>
                  <a:cubicBezTo>
                    <a:pt x="558212" y="483819"/>
                    <a:pt x="555253" y="490006"/>
                    <a:pt x="552563" y="496194"/>
                  </a:cubicBezTo>
                  <a:cubicBezTo>
                    <a:pt x="548796" y="504534"/>
                    <a:pt x="543416" y="512066"/>
                    <a:pt x="537766" y="519061"/>
                  </a:cubicBezTo>
                  <a:cubicBezTo>
                    <a:pt x="538304" y="514757"/>
                    <a:pt x="539111" y="510721"/>
                    <a:pt x="539918" y="506686"/>
                  </a:cubicBezTo>
                  <a:cubicBezTo>
                    <a:pt x="540187" y="505879"/>
                    <a:pt x="540187" y="505072"/>
                    <a:pt x="540456" y="504534"/>
                  </a:cubicBezTo>
                  <a:cubicBezTo>
                    <a:pt x="540456" y="504534"/>
                    <a:pt x="540456" y="504265"/>
                    <a:pt x="540456" y="504265"/>
                  </a:cubicBezTo>
                  <a:cubicBezTo>
                    <a:pt x="541263" y="500767"/>
                    <a:pt x="542071" y="497001"/>
                    <a:pt x="542878" y="493504"/>
                  </a:cubicBezTo>
                  <a:cubicBezTo>
                    <a:pt x="543416" y="491352"/>
                    <a:pt x="543685" y="489199"/>
                    <a:pt x="543685" y="487047"/>
                  </a:cubicBezTo>
                  <a:cubicBezTo>
                    <a:pt x="544223" y="482474"/>
                    <a:pt x="543954" y="477631"/>
                    <a:pt x="542340" y="473058"/>
                  </a:cubicBezTo>
                  <a:cubicBezTo>
                    <a:pt x="542340" y="472789"/>
                    <a:pt x="542340" y="472789"/>
                    <a:pt x="542340" y="472520"/>
                  </a:cubicBezTo>
                  <a:cubicBezTo>
                    <a:pt x="542071" y="471175"/>
                    <a:pt x="541533" y="470099"/>
                    <a:pt x="540725" y="469291"/>
                  </a:cubicBezTo>
                  <a:cubicBezTo>
                    <a:pt x="539649" y="467139"/>
                    <a:pt x="538035" y="465256"/>
                    <a:pt x="536152" y="463911"/>
                  </a:cubicBezTo>
                  <a:cubicBezTo>
                    <a:pt x="535076" y="463104"/>
                    <a:pt x="533462" y="464718"/>
                    <a:pt x="534538" y="465794"/>
                  </a:cubicBezTo>
                  <a:cubicBezTo>
                    <a:pt x="535614" y="466870"/>
                    <a:pt x="536421" y="467946"/>
                    <a:pt x="536959" y="469022"/>
                  </a:cubicBezTo>
                  <a:cubicBezTo>
                    <a:pt x="536959" y="469291"/>
                    <a:pt x="536959" y="469560"/>
                    <a:pt x="536959" y="469830"/>
                  </a:cubicBezTo>
                  <a:cubicBezTo>
                    <a:pt x="536959" y="470368"/>
                    <a:pt x="537497" y="470906"/>
                    <a:pt x="538035" y="471175"/>
                  </a:cubicBezTo>
                  <a:cubicBezTo>
                    <a:pt x="538304" y="471175"/>
                    <a:pt x="538304" y="471444"/>
                    <a:pt x="538573" y="471444"/>
                  </a:cubicBezTo>
                  <a:cubicBezTo>
                    <a:pt x="542878" y="479245"/>
                    <a:pt x="542340" y="487316"/>
                    <a:pt x="539918" y="496732"/>
                  </a:cubicBezTo>
                  <a:cubicBezTo>
                    <a:pt x="537766" y="505072"/>
                    <a:pt x="534000" y="513950"/>
                    <a:pt x="535883" y="522558"/>
                  </a:cubicBezTo>
                  <a:cubicBezTo>
                    <a:pt x="528350" y="531974"/>
                    <a:pt x="520010" y="540583"/>
                    <a:pt x="510595" y="547847"/>
                  </a:cubicBezTo>
                  <a:cubicBezTo>
                    <a:pt x="508442" y="549461"/>
                    <a:pt x="506021" y="550806"/>
                    <a:pt x="502793" y="552151"/>
                  </a:cubicBezTo>
                  <a:cubicBezTo>
                    <a:pt x="503062" y="550806"/>
                    <a:pt x="503062" y="549999"/>
                    <a:pt x="503331" y="549461"/>
                  </a:cubicBezTo>
                  <a:cubicBezTo>
                    <a:pt x="504676" y="546502"/>
                    <a:pt x="506021" y="543542"/>
                    <a:pt x="507904" y="540852"/>
                  </a:cubicBezTo>
                  <a:cubicBezTo>
                    <a:pt x="512747" y="533858"/>
                    <a:pt x="515706" y="526325"/>
                    <a:pt x="518396" y="518254"/>
                  </a:cubicBezTo>
                  <a:cubicBezTo>
                    <a:pt x="520010" y="513412"/>
                    <a:pt x="521894" y="508569"/>
                    <a:pt x="523239" y="503727"/>
                  </a:cubicBezTo>
                  <a:cubicBezTo>
                    <a:pt x="524584" y="498615"/>
                    <a:pt x="525929" y="493504"/>
                    <a:pt x="525391" y="488123"/>
                  </a:cubicBezTo>
                  <a:cubicBezTo>
                    <a:pt x="525122" y="484626"/>
                    <a:pt x="525122" y="481398"/>
                    <a:pt x="524853" y="477900"/>
                  </a:cubicBezTo>
                  <a:cubicBezTo>
                    <a:pt x="524584" y="476017"/>
                    <a:pt x="524315" y="474134"/>
                    <a:pt x="523777" y="472251"/>
                  </a:cubicBezTo>
                  <a:cubicBezTo>
                    <a:pt x="523508" y="471175"/>
                    <a:pt x="522432" y="470906"/>
                    <a:pt x="521356" y="471713"/>
                  </a:cubicBezTo>
                  <a:cubicBezTo>
                    <a:pt x="521625" y="475479"/>
                    <a:pt x="521894" y="479514"/>
                    <a:pt x="522432" y="483281"/>
                  </a:cubicBezTo>
                  <a:cubicBezTo>
                    <a:pt x="523239" y="489468"/>
                    <a:pt x="522432" y="495387"/>
                    <a:pt x="520818" y="501305"/>
                  </a:cubicBezTo>
                  <a:cubicBezTo>
                    <a:pt x="518665" y="509107"/>
                    <a:pt x="516513" y="516640"/>
                    <a:pt x="513554" y="523904"/>
                  </a:cubicBezTo>
                  <a:cubicBezTo>
                    <a:pt x="511671" y="528477"/>
                    <a:pt x="509519" y="532781"/>
                    <a:pt x="507097" y="537086"/>
                  </a:cubicBezTo>
                  <a:cubicBezTo>
                    <a:pt x="503062" y="543542"/>
                    <a:pt x="499834" y="550268"/>
                    <a:pt x="496605" y="557263"/>
                  </a:cubicBezTo>
                  <a:cubicBezTo>
                    <a:pt x="494184" y="562374"/>
                    <a:pt x="490418" y="566410"/>
                    <a:pt x="487189" y="570445"/>
                  </a:cubicBezTo>
                  <a:cubicBezTo>
                    <a:pt x="487189" y="570714"/>
                    <a:pt x="486651" y="570445"/>
                    <a:pt x="486113" y="570445"/>
                  </a:cubicBezTo>
                  <a:cubicBezTo>
                    <a:pt x="485306" y="568831"/>
                    <a:pt x="486382" y="567755"/>
                    <a:pt x="487189" y="566948"/>
                  </a:cubicBezTo>
                  <a:cubicBezTo>
                    <a:pt x="489342" y="563988"/>
                    <a:pt x="490687" y="560760"/>
                    <a:pt x="491763" y="557263"/>
                  </a:cubicBezTo>
                  <a:cubicBezTo>
                    <a:pt x="491763" y="556994"/>
                    <a:pt x="491763" y="556994"/>
                    <a:pt x="492032" y="556725"/>
                  </a:cubicBezTo>
                  <a:cubicBezTo>
                    <a:pt x="495529" y="549730"/>
                    <a:pt x="499296" y="542735"/>
                    <a:pt x="502524" y="535203"/>
                  </a:cubicBezTo>
                  <a:cubicBezTo>
                    <a:pt x="503331" y="533320"/>
                    <a:pt x="504945" y="531436"/>
                    <a:pt x="506559" y="529822"/>
                  </a:cubicBezTo>
                  <a:cubicBezTo>
                    <a:pt x="510864" y="525787"/>
                    <a:pt x="513016" y="520406"/>
                    <a:pt x="514899" y="515295"/>
                  </a:cubicBezTo>
                  <a:cubicBezTo>
                    <a:pt x="515437" y="514219"/>
                    <a:pt x="515168" y="512605"/>
                    <a:pt x="514899" y="511528"/>
                  </a:cubicBezTo>
                  <a:cubicBezTo>
                    <a:pt x="514899" y="511259"/>
                    <a:pt x="514092" y="510990"/>
                    <a:pt x="513554" y="510452"/>
                  </a:cubicBezTo>
                  <a:cubicBezTo>
                    <a:pt x="513016" y="512605"/>
                    <a:pt x="512478" y="514219"/>
                    <a:pt x="511940" y="516102"/>
                  </a:cubicBezTo>
                  <a:cubicBezTo>
                    <a:pt x="511133" y="517985"/>
                    <a:pt x="510326" y="519599"/>
                    <a:pt x="509519" y="521213"/>
                  </a:cubicBezTo>
                  <a:cubicBezTo>
                    <a:pt x="508442" y="523635"/>
                    <a:pt x="507097" y="525787"/>
                    <a:pt x="504945" y="527670"/>
                  </a:cubicBezTo>
                  <a:cubicBezTo>
                    <a:pt x="502255" y="529822"/>
                    <a:pt x="500641" y="532781"/>
                    <a:pt x="499296" y="536010"/>
                  </a:cubicBezTo>
                  <a:cubicBezTo>
                    <a:pt x="497143" y="541121"/>
                    <a:pt x="494453" y="545964"/>
                    <a:pt x="492032" y="550806"/>
                  </a:cubicBezTo>
                  <a:cubicBezTo>
                    <a:pt x="491225" y="552689"/>
                    <a:pt x="490418" y="554572"/>
                    <a:pt x="489611" y="556456"/>
                  </a:cubicBezTo>
                  <a:cubicBezTo>
                    <a:pt x="488534" y="558608"/>
                    <a:pt x="487727" y="560760"/>
                    <a:pt x="486382" y="562374"/>
                  </a:cubicBezTo>
                  <a:cubicBezTo>
                    <a:pt x="483692" y="566141"/>
                    <a:pt x="481540" y="570176"/>
                    <a:pt x="482347" y="575018"/>
                  </a:cubicBezTo>
                  <a:cubicBezTo>
                    <a:pt x="478043" y="579054"/>
                    <a:pt x="473738" y="583089"/>
                    <a:pt x="468089" y="584434"/>
                  </a:cubicBezTo>
                  <a:cubicBezTo>
                    <a:pt x="467282" y="584703"/>
                    <a:pt x="466744" y="584972"/>
                    <a:pt x="466205" y="585510"/>
                  </a:cubicBezTo>
                  <a:cubicBezTo>
                    <a:pt x="466205" y="585510"/>
                    <a:pt x="466205" y="585510"/>
                    <a:pt x="465936" y="585779"/>
                  </a:cubicBezTo>
                  <a:cubicBezTo>
                    <a:pt x="465936" y="585510"/>
                    <a:pt x="465667" y="585510"/>
                    <a:pt x="465667" y="585241"/>
                  </a:cubicBezTo>
                  <a:cubicBezTo>
                    <a:pt x="464860" y="585779"/>
                    <a:pt x="464322" y="586317"/>
                    <a:pt x="463515" y="587125"/>
                  </a:cubicBezTo>
                  <a:cubicBezTo>
                    <a:pt x="463515" y="587125"/>
                    <a:pt x="463515" y="587125"/>
                    <a:pt x="463515" y="587125"/>
                  </a:cubicBezTo>
                  <a:cubicBezTo>
                    <a:pt x="463515" y="587125"/>
                    <a:pt x="463515" y="587125"/>
                    <a:pt x="463515" y="587125"/>
                  </a:cubicBezTo>
                  <a:cubicBezTo>
                    <a:pt x="456790" y="592774"/>
                    <a:pt x="449526" y="598962"/>
                    <a:pt x="441186" y="599231"/>
                  </a:cubicBezTo>
                  <a:cubicBezTo>
                    <a:pt x="439572" y="600038"/>
                    <a:pt x="437151" y="600576"/>
                    <a:pt x="432308" y="601921"/>
                  </a:cubicBezTo>
                  <a:cubicBezTo>
                    <a:pt x="428273" y="599500"/>
                    <a:pt x="425583" y="596271"/>
                    <a:pt x="423161" y="592236"/>
                  </a:cubicBezTo>
                  <a:cubicBezTo>
                    <a:pt x="420740" y="587932"/>
                    <a:pt x="417512" y="584165"/>
                    <a:pt x="414822" y="580130"/>
                  </a:cubicBezTo>
                  <a:cubicBezTo>
                    <a:pt x="414284" y="579323"/>
                    <a:pt x="413476" y="578247"/>
                    <a:pt x="412669" y="577709"/>
                  </a:cubicBezTo>
                  <a:cubicBezTo>
                    <a:pt x="409441" y="575825"/>
                    <a:pt x="405944" y="574211"/>
                    <a:pt x="402715" y="572328"/>
                  </a:cubicBezTo>
                  <a:cubicBezTo>
                    <a:pt x="402446" y="572059"/>
                    <a:pt x="401639" y="572328"/>
                    <a:pt x="401370" y="572866"/>
                  </a:cubicBezTo>
                  <a:cubicBezTo>
                    <a:pt x="401101" y="573135"/>
                    <a:pt x="401101" y="574211"/>
                    <a:pt x="401370" y="574480"/>
                  </a:cubicBezTo>
                  <a:cubicBezTo>
                    <a:pt x="402715" y="575825"/>
                    <a:pt x="404061" y="577171"/>
                    <a:pt x="405944" y="577709"/>
                  </a:cubicBezTo>
                  <a:cubicBezTo>
                    <a:pt x="411055" y="579592"/>
                    <a:pt x="414284" y="583358"/>
                    <a:pt x="416974" y="587663"/>
                  </a:cubicBezTo>
                  <a:cubicBezTo>
                    <a:pt x="419126" y="591429"/>
                    <a:pt x="421547" y="594926"/>
                    <a:pt x="423968" y="598693"/>
                  </a:cubicBezTo>
                  <a:cubicBezTo>
                    <a:pt x="425045" y="600307"/>
                    <a:pt x="426390" y="601652"/>
                    <a:pt x="427735" y="603535"/>
                  </a:cubicBezTo>
                  <a:cubicBezTo>
                    <a:pt x="422892" y="605687"/>
                    <a:pt x="417781" y="605687"/>
                    <a:pt x="412938" y="607032"/>
                  </a:cubicBezTo>
                  <a:cubicBezTo>
                    <a:pt x="411593" y="605956"/>
                    <a:pt x="410517" y="604880"/>
                    <a:pt x="409441" y="603804"/>
                  </a:cubicBezTo>
                  <a:cubicBezTo>
                    <a:pt x="405137" y="599769"/>
                    <a:pt x="400294" y="596271"/>
                    <a:pt x="394914" y="594119"/>
                  </a:cubicBezTo>
                  <a:cubicBezTo>
                    <a:pt x="390071" y="592236"/>
                    <a:pt x="385229" y="590084"/>
                    <a:pt x="380655" y="587125"/>
                  </a:cubicBezTo>
                  <a:cubicBezTo>
                    <a:pt x="379310" y="586317"/>
                    <a:pt x="377696" y="585510"/>
                    <a:pt x="376082" y="584972"/>
                  </a:cubicBezTo>
                  <a:cubicBezTo>
                    <a:pt x="370970" y="583627"/>
                    <a:pt x="365859" y="582013"/>
                    <a:pt x="360747" y="581206"/>
                  </a:cubicBezTo>
                  <a:cubicBezTo>
                    <a:pt x="357519" y="580668"/>
                    <a:pt x="354291" y="580668"/>
                    <a:pt x="351063" y="580668"/>
                  </a:cubicBezTo>
                  <a:cubicBezTo>
                    <a:pt x="342185" y="580668"/>
                    <a:pt x="333307" y="580937"/>
                    <a:pt x="324429" y="580668"/>
                  </a:cubicBezTo>
                  <a:cubicBezTo>
                    <a:pt x="321739" y="580668"/>
                    <a:pt x="318780" y="579592"/>
                    <a:pt x="316089" y="578785"/>
                  </a:cubicBezTo>
                  <a:cubicBezTo>
                    <a:pt x="308019" y="576364"/>
                    <a:pt x="300217" y="573673"/>
                    <a:pt x="292146" y="571252"/>
                  </a:cubicBezTo>
                  <a:cubicBezTo>
                    <a:pt x="290532" y="570714"/>
                    <a:pt x="288649" y="570445"/>
                    <a:pt x="287035" y="570714"/>
                  </a:cubicBezTo>
                  <a:cubicBezTo>
                    <a:pt x="277888" y="571790"/>
                    <a:pt x="269279" y="569100"/>
                    <a:pt x="261208" y="565603"/>
                  </a:cubicBezTo>
                  <a:cubicBezTo>
                    <a:pt x="251254" y="561298"/>
                    <a:pt x="241838" y="556187"/>
                    <a:pt x="233499" y="549192"/>
                  </a:cubicBezTo>
                  <a:cubicBezTo>
                    <a:pt x="228925" y="545426"/>
                    <a:pt x="224890" y="540852"/>
                    <a:pt x="221392" y="535741"/>
                  </a:cubicBezTo>
                  <a:cubicBezTo>
                    <a:pt x="219509" y="533050"/>
                    <a:pt x="217895" y="530360"/>
                    <a:pt x="216012" y="527670"/>
                  </a:cubicBezTo>
                  <a:cubicBezTo>
                    <a:pt x="215743" y="527132"/>
                    <a:pt x="214936" y="526863"/>
                    <a:pt x="214129" y="526325"/>
                  </a:cubicBezTo>
                  <a:cubicBezTo>
                    <a:pt x="213860" y="527132"/>
                    <a:pt x="213591" y="527670"/>
                    <a:pt x="213860" y="528208"/>
                  </a:cubicBezTo>
                  <a:cubicBezTo>
                    <a:pt x="214129" y="529015"/>
                    <a:pt x="214129" y="529822"/>
                    <a:pt x="214667" y="530360"/>
                  </a:cubicBezTo>
                  <a:cubicBezTo>
                    <a:pt x="218971" y="536817"/>
                    <a:pt x="222738" y="543811"/>
                    <a:pt x="228925" y="548654"/>
                  </a:cubicBezTo>
                  <a:cubicBezTo>
                    <a:pt x="230270" y="549730"/>
                    <a:pt x="231615" y="550806"/>
                    <a:pt x="232692" y="551882"/>
                  </a:cubicBezTo>
                  <a:cubicBezTo>
                    <a:pt x="235651" y="554572"/>
                    <a:pt x="238879" y="556725"/>
                    <a:pt x="242645" y="558608"/>
                  </a:cubicBezTo>
                  <a:cubicBezTo>
                    <a:pt x="247488" y="561029"/>
                    <a:pt x="252061" y="564257"/>
                    <a:pt x="257173" y="566679"/>
                  </a:cubicBezTo>
                  <a:cubicBezTo>
                    <a:pt x="266589" y="571252"/>
                    <a:pt x="276274" y="575018"/>
                    <a:pt x="287035" y="574480"/>
                  </a:cubicBezTo>
                  <a:cubicBezTo>
                    <a:pt x="288649" y="574480"/>
                    <a:pt x="290532" y="574480"/>
                    <a:pt x="292146" y="575018"/>
                  </a:cubicBezTo>
                  <a:cubicBezTo>
                    <a:pt x="296450" y="576364"/>
                    <a:pt x="300755" y="577709"/>
                    <a:pt x="305597" y="579323"/>
                  </a:cubicBezTo>
                  <a:cubicBezTo>
                    <a:pt x="303445" y="580668"/>
                    <a:pt x="301293" y="580668"/>
                    <a:pt x="299410" y="580130"/>
                  </a:cubicBezTo>
                  <a:cubicBezTo>
                    <a:pt x="295374" y="578516"/>
                    <a:pt x="292146" y="579323"/>
                    <a:pt x="288649" y="581744"/>
                  </a:cubicBezTo>
                  <a:cubicBezTo>
                    <a:pt x="285958" y="583627"/>
                    <a:pt x="282730" y="584165"/>
                    <a:pt x="279502" y="583896"/>
                  </a:cubicBezTo>
                  <a:cubicBezTo>
                    <a:pt x="276543" y="583627"/>
                    <a:pt x="273583" y="583089"/>
                    <a:pt x="270624" y="582551"/>
                  </a:cubicBezTo>
                  <a:cubicBezTo>
                    <a:pt x="264975" y="581475"/>
                    <a:pt x="259325" y="580937"/>
                    <a:pt x="253675" y="582551"/>
                  </a:cubicBezTo>
                  <a:cubicBezTo>
                    <a:pt x="251523" y="583358"/>
                    <a:pt x="249102" y="583358"/>
                    <a:pt x="246950" y="583627"/>
                  </a:cubicBezTo>
                  <a:cubicBezTo>
                    <a:pt x="242645" y="584165"/>
                    <a:pt x="238610" y="583089"/>
                    <a:pt x="234844" y="581206"/>
                  </a:cubicBezTo>
                  <a:cubicBezTo>
                    <a:pt x="227849" y="577709"/>
                    <a:pt x="220854" y="574480"/>
                    <a:pt x="213860" y="570983"/>
                  </a:cubicBezTo>
                  <a:cubicBezTo>
                    <a:pt x="213322" y="570714"/>
                    <a:pt x="212515" y="570714"/>
                    <a:pt x="211169" y="570176"/>
                  </a:cubicBezTo>
                  <a:cubicBezTo>
                    <a:pt x="211438" y="571252"/>
                    <a:pt x="211169" y="572059"/>
                    <a:pt x="211707" y="572597"/>
                  </a:cubicBezTo>
                  <a:cubicBezTo>
                    <a:pt x="212515" y="573404"/>
                    <a:pt x="213591" y="573942"/>
                    <a:pt x="214398" y="574480"/>
                  </a:cubicBezTo>
                  <a:cubicBezTo>
                    <a:pt x="221931" y="577978"/>
                    <a:pt x="229463" y="581744"/>
                    <a:pt x="236996" y="585241"/>
                  </a:cubicBezTo>
                  <a:cubicBezTo>
                    <a:pt x="239955" y="586586"/>
                    <a:pt x="243183" y="587125"/>
                    <a:pt x="246412" y="586586"/>
                  </a:cubicBezTo>
                  <a:cubicBezTo>
                    <a:pt x="249909" y="586048"/>
                    <a:pt x="253406" y="585510"/>
                    <a:pt x="256904" y="584703"/>
                  </a:cubicBezTo>
                  <a:cubicBezTo>
                    <a:pt x="259863" y="583896"/>
                    <a:pt x="262822" y="583896"/>
                    <a:pt x="265782" y="584434"/>
                  </a:cubicBezTo>
                  <a:cubicBezTo>
                    <a:pt x="269548" y="585241"/>
                    <a:pt x="273314" y="586048"/>
                    <a:pt x="277081" y="586317"/>
                  </a:cubicBezTo>
                  <a:cubicBezTo>
                    <a:pt x="281923" y="586856"/>
                    <a:pt x="286497" y="586586"/>
                    <a:pt x="290801" y="583896"/>
                  </a:cubicBezTo>
                  <a:cubicBezTo>
                    <a:pt x="292684" y="582820"/>
                    <a:pt x="294567" y="582551"/>
                    <a:pt x="296720" y="583089"/>
                  </a:cubicBezTo>
                  <a:cubicBezTo>
                    <a:pt x="298603" y="583627"/>
                    <a:pt x="300486" y="583896"/>
                    <a:pt x="302369" y="583627"/>
                  </a:cubicBezTo>
                  <a:cubicBezTo>
                    <a:pt x="310978" y="583089"/>
                    <a:pt x="319318" y="583627"/>
                    <a:pt x="327926" y="584703"/>
                  </a:cubicBezTo>
                  <a:cubicBezTo>
                    <a:pt x="335997" y="585510"/>
                    <a:pt x="344068" y="586048"/>
                    <a:pt x="352139" y="586586"/>
                  </a:cubicBezTo>
                  <a:cubicBezTo>
                    <a:pt x="361555" y="587394"/>
                    <a:pt x="370970" y="589008"/>
                    <a:pt x="379848" y="591967"/>
                  </a:cubicBezTo>
                  <a:cubicBezTo>
                    <a:pt x="384960" y="593581"/>
                    <a:pt x="389802" y="595733"/>
                    <a:pt x="393838" y="599231"/>
                  </a:cubicBezTo>
                  <a:cubicBezTo>
                    <a:pt x="397335" y="602190"/>
                    <a:pt x="400294" y="605418"/>
                    <a:pt x="403254" y="609185"/>
                  </a:cubicBezTo>
                  <a:cubicBezTo>
                    <a:pt x="402446" y="609992"/>
                    <a:pt x="401908" y="610799"/>
                    <a:pt x="401101" y="611068"/>
                  </a:cubicBezTo>
                  <a:cubicBezTo>
                    <a:pt x="400025" y="611606"/>
                    <a:pt x="398949" y="611875"/>
                    <a:pt x="397873" y="612144"/>
                  </a:cubicBezTo>
                  <a:cubicBezTo>
                    <a:pt x="385767" y="614834"/>
                    <a:pt x="373930" y="618331"/>
                    <a:pt x="362631" y="622636"/>
                  </a:cubicBezTo>
                  <a:cubicBezTo>
                    <a:pt x="362362" y="622636"/>
                    <a:pt x="362362" y="622636"/>
                    <a:pt x="361824" y="622636"/>
                  </a:cubicBezTo>
                  <a:cubicBezTo>
                    <a:pt x="359671" y="621022"/>
                    <a:pt x="357250" y="619408"/>
                    <a:pt x="354829" y="617255"/>
                  </a:cubicBezTo>
                  <a:cubicBezTo>
                    <a:pt x="351601" y="614296"/>
                    <a:pt x="347834" y="612682"/>
                    <a:pt x="343799" y="611875"/>
                  </a:cubicBezTo>
                  <a:cubicBezTo>
                    <a:pt x="337073" y="610530"/>
                    <a:pt x="330348" y="609723"/>
                    <a:pt x="323353" y="610261"/>
                  </a:cubicBezTo>
                  <a:cubicBezTo>
                    <a:pt x="319587" y="610530"/>
                    <a:pt x="315820" y="610261"/>
                    <a:pt x="312054" y="608916"/>
                  </a:cubicBezTo>
                  <a:cubicBezTo>
                    <a:pt x="310171" y="608378"/>
                    <a:pt x="308288" y="608108"/>
                    <a:pt x="306404" y="607839"/>
                  </a:cubicBezTo>
                  <a:cubicBezTo>
                    <a:pt x="303714" y="607570"/>
                    <a:pt x="300755" y="607301"/>
                    <a:pt x="298065" y="607032"/>
                  </a:cubicBezTo>
                  <a:cubicBezTo>
                    <a:pt x="297258" y="607032"/>
                    <a:pt x="296720" y="607032"/>
                    <a:pt x="295643" y="607032"/>
                  </a:cubicBezTo>
                  <a:cubicBezTo>
                    <a:pt x="296450" y="607839"/>
                    <a:pt x="296720" y="608378"/>
                    <a:pt x="296989" y="608378"/>
                  </a:cubicBezTo>
                  <a:cubicBezTo>
                    <a:pt x="298872" y="608916"/>
                    <a:pt x="300486" y="609992"/>
                    <a:pt x="302369" y="609992"/>
                  </a:cubicBezTo>
                  <a:cubicBezTo>
                    <a:pt x="309364" y="610799"/>
                    <a:pt x="316089" y="612682"/>
                    <a:pt x="323084" y="612413"/>
                  </a:cubicBezTo>
                  <a:cubicBezTo>
                    <a:pt x="329272" y="612144"/>
                    <a:pt x="335459" y="612951"/>
                    <a:pt x="341647" y="614296"/>
                  </a:cubicBezTo>
                  <a:cubicBezTo>
                    <a:pt x="347296" y="615641"/>
                    <a:pt x="351601" y="618331"/>
                    <a:pt x="355367" y="622636"/>
                  </a:cubicBezTo>
                  <a:cubicBezTo>
                    <a:pt x="354829" y="622905"/>
                    <a:pt x="354560" y="623443"/>
                    <a:pt x="354291" y="623443"/>
                  </a:cubicBezTo>
                  <a:cubicBezTo>
                    <a:pt x="345144" y="623174"/>
                    <a:pt x="335728" y="622905"/>
                    <a:pt x="326581" y="622636"/>
                  </a:cubicBezTo>
                  <a:cubicBezTo>
                    <a:pt x="324429" y="622636"/>
                    <a:pt x="322546" y="621829"/>
                    <a:pt x="320394" y="621560"/>
                  </a:cubicBezTo>
                  <a:cubicBezTo>
                    <a:pt x="316627" y="620753"/>
                    <a:pt x="312861" y="619408"/>
                    <a:pt x="308826" y="618600"/>
                  </a:cubicBezTo>
                  <a:cubicBezTo>
                    <a:pt x="303983" y="617793"/>
                    <a:pt x="299141" y="616986"/>
                    <a:pt x="294567" y="615103"/>
                  </a:cubicBezTo>
                  <a:cubicBezTo>
                    <a:pt x="292953" y="614565"/>
                    <a:pt x="291339" y="614027"/>
                    <a:pt x="289725" y="613758"/>
                  </a:cubicBezTo>
                  <a:cubicBezTo>
                    <a:pt x="284613" y="612682"/>
                    <a:pt x="280040" y="611068"/>
                    <a:pt x="275197" y="608916"/>
                  </a:cubicBezTo>
                  <a:cubicBezTo>
                    <a:pt x="270086" y="608378"/>
                    <a:pt x="265513" y="607570"/>
                    <a:pt x="261208" y="606763"/>
                  </a:cubicBezTo>
                  <a:close/>
                  <a:moveTo>
                    <a:pt x="271700" y="613489"/>
                  </a:moveTo>
                  <a:cubicBezTo>
                    <a:pt x="264436" y="614027"/>
                    <a:pt x="257980" y="613489"/>
                    <a:pt x="251254" y="609992"/>
                  </a:cubicBezTo>
                  <a:cubicBezTo>
                    <a:pt x="254214" y="608647"/>
                    <a:pt x="256366" y="609454"/>
                    <a:pt x="258518" y="609454"/>
                  </a:cubicBezTo>
                  <a:cubicBezTo>
                    <a:pt x="264436" y="610261"/>
                    <a:pt x="267127" y="611068"/>
                    <a:pt x="271700" y="613489"/>
                  </a:cubicBezTo>
                  <a:close/>
                  <a:moveTo>
                    <a:pt x="160055" y="541659"/>
                  </a:moveTo>
                  <a:cubicBezTo>
                    <a:pt x="156288" y="535472"/>
                    <a:pt x="150908" y="531167"/>
                    <a:pt x="146334" y="526325"/>
                  </a:cubicBezTo>
                  <a:cubicBezTo>
                    <a:pt x="142837" y="522827"/>
                    <a:pt x="140147" y="518523"/>
                    <a:pt x="137995" y="514219"/>
                  </a:cubicBezTo>
                  <a:cubicBezTo>
                    <a:pt x="135573" y="509645"/>
                    <a:pt x="133421" y="505072"/>
                    <a:pt x="131269" y="500498"/>
                  </a:cubicBezTo>
                  <a:cubicBezTo>
                    <a:pt x="122660" y="483550"/>
                    <a:pt x="116204" y="465794"/>
                    <a:pt x="112437" y="446962"/>
                  </a:cubicBezTo>
                  <a:cubicBezTo>
                    <a:pt x="111899" y="444272"/>
                    <a:pt x="111361" y="441851"/>
                    <a:pt x="110823" y="439161"/>
                  </a:cubicBezTo>
                  <a:cubicBezTo>
                    <a:pt x="110285" y="436470"/>
                    <a:pt x="109747" y="433780"/>
                    <a:pt x="110823" y="430821"/>
                  </a:cubicBezTo>
                  <a:cubicBezTo>
                    <a:pt x="111630" y="432166"/>
                    <a:pt x="112437" y="433242"/>
                    <a:pt x="113244" y="434587"/>
                  </a:cubicBezTo>
                  <a:cubicBezTo>
                    <a:pt x="114051" y="435932"/>
                    <a:pt x="114858" y="437277"/>
                    <a:pt x="115934" y="438354"/>
                  </a:cubicBezTo>
                  <a:cubicBezTo>
                    <a:pt x="118894" y="440775"/>
                    <a:pt x="119970" y="444003"/>
                    <a:pt x="119970" y="447769"/>
                  </a:cubicBezTo>
                  <a:cubicBezTo>
                    <a:pt x="119970" y="453150"/>
                    <a:pt x="120777" y="458261"/>
                    <a:pt x="122660" y="463373"/>
                  </a:cubicBezTo>
                  <a:cubicBezTo>
                    <a:pt x="125619" y="472251"/>
                    <a:pt x="129117" y="481129"/>
                    <a:pt x="132614" y="490006"/>
                  </a:cubicBezTo>
                  <a:cubicBezTo>
                    <a:pt x="133959" y="493235"/>
                    <a:pt x="135842" y="495925"/>
                    <a:pt x="137995" y="498615"/>
                  </a:cubicBezTo>
                  <a:cubicBezTo>
                    <a:pt x="142030" y="503727"/>
                    <a:pt x="145527" y="509107"/>
                    <a:pt x="148487" y="514757"/>
                  </a:cubicBezTo>
                  <a:cubicBezTo>
                    <a:pt x="149832" y="517178"/>
                    <a:pt x="151446" y="519061"/>
                    <a:pt x="153867" y="520406"/>
                  </a:cubicBezTo>
                  <a:cubicBezTo>
                    <a:pt x="157633" y="522827"/>
                    <a:pt x="161131" y="525787"/>
                    <a:pt x="164897" y="528477"/>
                  </a:cubicBezTo>
                  <a:cubicBezTo>
                    <a:pt x="164359" y="533320"/>
                    <a:pt x="164090" y="537893"/>
                    <a:pt x="160055" y="541659"/>
                  </a:cubicBezTo>
                  <a:close/>
                  <a:moveTo>
                    <a:pt x="183191" y="566141"/>
                  </a:moveTo>
                  <a:cubicBezTo>
                    <a:pt x="176196" y="562643"/>
                    <a:pt x="173506" y="560491"/>
                    <a:pt x="171892" y="556994"/>
                  </a:cubicBezTo>
                  <a:cubicBezTo>
                    <a:pt x="171892" y="556994"/>
                    <a:pt x="172161" y="556725"/>
                    <a:pt x="172161" y="556725"/>
                  </a:cubicBezTo>
                  <a:cubicBezTo>
                    <a:pt x="172430" y="556725"/>
                    <a:pt x="172430" y="556725"/>
                    <a:pt x="172699" y="556994"/>
                  </a:cubicBezTo>
                  <a:cubicBezTo>
                    <a:pt x="176465" y="559953"/>
                    <a:pt x="179963" y="562912"/>
                    <a:pt x="183191" y="566141"/>
                  </a:cubicBezTo>
                  <a:close/>
                  <a:moveTo>
                    <a:pt x="119970" y="385087"/>
                  </a:moveTo>
                  <a:cubicBezTo>
                    <a:pt x="122391" y="386970"/>
                    <a:pt x="123198" y="389660"/>
                    <a:pt x="123736" y="392619"/>
                  </a:cubicBezTo>
                  <a:cubicBezTo>
                    <a:pt x="124812" y="399614"/>
                    <a:pt x="124812" y="406609"/>
                    <a:pt x="124005" y="413603"/>
                  </a:cubicBezTo>
                  <a:cubicBezTo>
                    <a:pt x="123467" y="418446"/>
                    <a:pt x="122122" y="423288"/>
                    <a:pt x="121315" y="428131"/>
                  </a:cubicBezTo>
                  <a:cubicBezTo>
                    <a:pt x="121046" y="430014"/>
                    <a:pt x="120777" y="431897"/>
                    <a:pt x="120508" y="433780"/>
                  </a:cubicBezTo>
                  <a:cubicBezTo>
                    <a:pt x="120239" y="434587"/>
                    <a:pt x="120239" y="435663"/>
                    <a:pt x="119701" y="437008"/>
                  </a:cubicBezTo>
                  <a:cubicBezTo>
                    <a:pt x="118356" y="435663"/>
                    <a:pt x="117280" y="434856"/>
                    <a:pt x="116742" y="433780"/>
                  </a:cubicBezTo>
                  <a:cubicBezTo>
                    <a:pt x="115127" y="430821"/>
                    <a:pt x="113782" y="427593"/>
                    <a:pt x="112706" y="424364"/>
                  </a:cubicBezTo>
                  <a:cubicBezTo>
                    <a:pt x="110285" y="416024"/>
                    <a:pt x="108940" y="407416"/>
                    <a:pt x="109209" y="398538"/>
                  </a:cubicBezTo>
                  <a:cubicBezTo>
                    <a:pt x="109478" y="386970"/>
                    <a:pt x="110554" y="375402"/>
                    <a:pt x="111899" y="364103"/>
                  </a:cubicBezTo>
                  <a:cubicBezTo>
                    <a:pt x="112706" y="357646"/>
                    <a:pt x="112975" y="351458"/>
                    <a:pt x="113782" y="344195"/>
                  </a:cubicBezTo>
                  <a:cubicBezTo>
                    <a:pt x="118087" y="345809"/>
                    <a:pt x="119432" y="348768"/>
                    <a:pt x="119970" y="351996"/>
                  </a:cubicBezTo>
                  <a:cubicBezTo>
                    <a:pt x="121046" y="358722"/>
                    <a:pt x="121046" y="365179"/>
                    <a:pt x="118894" y="371635"/>
                  </a:cubicBezTo>
                  <a:cubicBezTo>
                    <a:pt x="118087" y="374326"/>
                    <a:pt x="117549" y="376747"/>
                    <a:pt x="117818" y="379437"/>
                  </a:cubicBezTo>
                  <a:cubicBezTo>
                    <a:pt x="117818" y="381589"/>
                    <a:pt x="118356" y="383472"/>
                    <a:pt x="119970" y="385087"/>
                  </a:cubicBezTo>
                  <a:close/>
                  <a:moveTo>
                    <a:pt x="125350" y="425978"/>
                  </a:moveTo>
                  <a:cubicBezTo>
                    <a:pt x="128041" y="414948"/>
                    <a:pt x="128579" y="403918"/>
                    <a:pt x="127503" y="392619"/>
                  </a:cubicBezTo>
                  <a:cubicBezTo>
                    <a:pt x="126965" y="388853"/>
                    <a:pt x="126157" y="385087"/>
                    <a:pt x="123198" y="382396"/>
                  </a:cubicBezTo>
                  <a:cubicBezTo>
                    <a:pt x="121315" y="381051"/>
                    <a:pt x="121046" y="378899"/>
                    <a:pt x="121584" y="376747"/>
                  </a:cubicBezTo>
                  <a:cubicBezTo>
                    <a:pt x="121853" y="375940"/>
                    <a:pt x="121853" y="374864"/>
                    <a:pt x="122122" y="374057"/>
                  </a:cubicBezTo>
                  <a:cubicBezTo>
                    <a:pt x="125350" y="365448"/>
                    <a:pt x="124812" y="356570"/>
                    <a:pt x="122929" y="347692"/>
                  </a:cubicBezTo>
                  <a:cubicBezTo>
                    <a:pt x="122929" y="347423"/>
                    <a:pt x="122929" y="346885"/>
                    <a:pt x="122929" y="346078"/>
                  </a:cubicBezTo>
                  <a:cubicBezTo>
                    <a:pt x="127234" y="349037"/>
                    <a:pt x="131807" y="351189"/>
                    <a:pt x="135842" y="354149"/>
                  </a:cubicBezTo>
                  <a:cubicBezTo>
                    <a:pt x="140416" y="357915"/>
                    <a:pt x="145527" y="360605"/>
                    <a:pt x="151446" y="361950"/>
                  </a:cubicBezTo>
                  <a:cubicBezTo>
                    <a:pt x="154674" y="362757"/>
                    <a:pt x="157902" y="364372"/>
                    <a:pt x="160862" y="365717"/>
                  </a:cubicBezTo>
                  <a:cubicBezTo>
                    <a:pt x="162745" y="366524"/>
                    <a:pt x="164628" y="367869"/>
                    <a:pt x="165166" y="370021"/>
                  </a:cubicBezTo>
                  <a:cubicBezTo>
                    <a:pt x="166780" y="375133"/>
                    <a:pt x="170278" y="377823"/>
                    <a:pt x="175389" y="378899"/>
                  </a:cubicBezTo>
                  <a:cubicBezTo>
                    <a:pt x="182922" y="380244"/>
                    <a:pt x="188033" y="384548"/>
                    <a:pt x="190724" y="391812"/>
                  </a:cubicBezTo>
                  <a:cubicBezTo>
                    <a:pt x="193952" y="401228"/>
                    <a:pt x="200139" y="408492"/>
                    <a:pt x="206058" y="416024"/>
                  </a:cubicBezTo>
                  <a:cubicBezTo>
                    <a:pt x="209286" y="420060"/>
                    <a:pt x="212784" y="424364"/>
                    <a:pt x="216281" y="428131"/>
                  </a:cubicBezTo>
                  <a:cubicBezTo>
                    <a:pt x="220316" y="432435"/>
                    <a:pt x="224621" y="436201"/>
                    <a:pt x="229194" y="440237"/>
                  </a:cubicBezTo>
                  <a:cubicBezTo>
                    <a:pt x="234037" y="444541"/>
                    <a:pt x="239148" y="448577"/>
                    <a:pt x="243991" y="452612"/>
                  </a:cubicBezTo>
                  <a:cubicBezTo>
                    <a:pt x="247488" y="455302"/>
                    <a:pt x="250985" y="457723"/>
                    <a:pt x="254483" y="460414"/>
                  </a:cubicBezTo>
                  <a:cubicBezTo>
                    <a:pt x="256366" y="461759"/>
                    <a:pt x="258518" y="462566"/>
                    <a:pt x="260939" y="462297"/>
                  </a:cubicBezTo>
                  <a:cubicBezTo>
                    <a:pt x="263091" y="462028"/>
                    <a:pt x="265513" y="461759"/>
                    <a:pt x="267665" y="462028"/>
                  </a:cubicBezTo>
                  <a:cubicBezTo>
                    <a:pt x="268472" y="462028"/>
                    <a:pt x="269548" y="462566"/>
                    <a:pt x="270355" y="462835"/>
                  </a:cubicBezTo>
                  <a:cubicBezTo>
                    <a:pt x="271431" y="463642"/>
                    <a:pt x="272507" y="464718"/>
                    <a:pt x="273852" y="465256"/>
                  </a:cubicBezTo>
                  <a:cubicBezTo>
                    <a:pt x="274390" y="465794"/>
                    <a:pt x="275197" y="465794"/>
                    <a:pt x="275467" y="464987"/>
                  </a:cubicBezTo>
                  <a:cubicBezTo>
                    <a:pt x="275467" y="464987"/>
                    <a:pt x="275467" y="464718"/>
                    <a:pt x="275467" y="464718"/>
                  </a:cubicBezTo>
                  <a:cubicBezTo>
                    <a:pt x="275736" y="464180"/>
                    <a:pt x="275467" y="463642"/>
                    <a:pt x="274928" y="463373"/>
                  </a:cubicBezTo>
                  <a:cubicBezTo>
                    <a:pt x="274121" y="462566"/>
                    <a:pt x="273314" y="462028"/>
                    <a:pt x="272507" y="461221"/>
                  </a:cubicBezTo>
                  <a:cubicBezTo>
                    <a:pt x="272507" y="461221"/>
                    <a:pt x="272238" y="460952"/>
                    <a:pt x="272238" y="460952"/>
                  </a:cubicBezTo>
                  <a:cubicBezTo>
                    <a:pt x="270086" y="459069"/>
                    <a:pt x="267665" y="457185"/>
                    <a:pt x="265244" y="455571"/>
                  </a:cubicBezTo>
                  <a:cubicBezTo>
                    <a:pt x="263091" y="454226"/>
                    <a:pt x="260670" y="452343"/>
                    <a:pt x="258249" y="451267"/>
                  </a:cubicBezTo>
                  <a:cubicBezTo>
                    <a:pt x="257711" y="450998"/>
                    <a:pt x="257173" y="450729"/>
                    <a:pt x="256635" y="450729"/>
                  </a:cubicBezTo>
                  <a:cubicBezTo>
                    <a:pt x="255828" y="450460"/>
                    <a:pt x="254752" y="450191"/>
                    <a:pt x="253944" y="450191"/>
                  </a:cubicBezTo>
                  <a:cubicBezTo>
                    <a:pt x="253137" y="450191"/>
                    <a:pt x="252868" y="450998"/>
                    <a:pt x="253137" y="451536"/>
                  </a:cubicBezTo>
                  <a:cubicBezTo>
                    <a:pt x="254752" y="453419"/>
                    <a:pt x="256635" y="454226"/>
                    <a:pt x="258787" y="455571"/>
                  </a:cubicBezTo>
                  <a:cubicBezTo>
                    <a:pt x="258787" y="455571"/>
                    <a:pt x="258787" y="455571"/>
                    <a:pt x="258787" y="455571"/>
                  </a:cubicBezTo>
                  <a:cubicBezTo>
                    <a:pt x="259863" y="456378"/>
                    <a:pt x="260939" y="457185"/>
                    <a:pt x="261477" y="458261"/>
                  </a:cubicBezTo>
                  <a:cubicBezTo>
                    <a:pt x="259056" y="459607"/>
                    <a:pt x="257173" y="459069"/>
                    <a:pt x="255290" y="457992"/>
                  </a:cubicBezTo>
                  <a:cubicBezTo>
                    <a:pt x="251523" y="455571"/>
                    <a:pt x="247757" y="452881"/>
                    <a:pt x="244260" y="450191"/>
                  </a:cubicBezTo>
                  <a:cubicBezTo>
                    <a:pt x="238341" y="445348"/>
                    <a:pt x="232692" y="440506"/>
                    <a:pt x="226773" y="435663"/>
                  </a:cubicBezTo>
                  <a:cubicBezTo>
                    <a:pt x="220316" y="430283"/>
                    <a:pt x="214936" y="423557"/>
                    <a:pt x="209286" y="416832"/>
                  </a:cubicBezTo>
                  <a:cubicBezTo>
                    <a:pt x="210362" y="416562"/>
                    <a:pt x="210900" y="416562"/>
                    <a:pt x="210900" y="416562"/>
                  </a:cubicBezTo>
                  <a:cubicBezTo>
                    <a:pt x="217357" y="422212"/>
                    <a:pt x="223814" y="427862"/>
                    <a:pt x="229194" y="434318"/>
                  </a:cubicBezTo>
                  <a:cubicBezTo>
                    <a:pt x="230270" y="435663"/>
                    <a:pt x="231884" y="437008"/>
                    <a:pt x="233499" y="438084"/>
                  </a:cubicBezTo>
                  <a:cubicBezTo>
                    <a:pt x="234037" y="438354"/>
                    <a:pt x="234844" y="438084"/>
                    <a:pt x="236189" y="438084"/>
                  </a:cubicBezTo>
                  <a:cubicBezTo>
                    <a:pt x="233499" y="435125"/>
                    <a:pt x="231615" y="432166"/>
                    <a:pt x="229194" y="429745"/>
                  </a:cubicBezTo>
                  <a:cubicBezTo>
                    <a:pt x="224621" y="425171"/>
                    <a:pt x="220585" y="420329"/>
                    <a:pt x="215474" y="416294"/>
                  </a:cubicBezTo>
                  <a:cubicBezTo>
                    <a:pt x="211169" y="412796"/>
                    <a:pt x="207403" y="408761"/>
                    <a:pt x="205251" y="403649"/>
                  </a:cubicBezTo>
                  <a:cubicBezTo>
                    <a:pt x="204175" y="400690"/>
                    <a:pt x="202023" y="398000"/>
                    <a:pt x="200408" y="395309"/>
                  </a:cubicBezTo>
                  <a:cubicBezTo>
                    <a:pt x="197718" y="391005"/>
                    <a:pt x="196104" y="386432"/>
                    <a:pt x="195835" y="381589"/>
                  </a:cubicBezTo>
                  <a:cubicBezTo>
                    <a:pt x="196642" y="381320"/>
                    <a:pt x="197180" y="381051"/>
                    <a:pt x="197449" y="381051"/>
                  </a:cubicBezTo>
                  <a:cubicBezTo>
                    <a:pt x="203099" y="381051"/>
                    <a:pt x="209017" y="381051"/>
                    <a:pt x="214667" y="381320"/>
                  </a:cubicBezTo>
                  <a:cubicBezTo>
                    <a:pt x="215474" y="380782"/>
                    <a:pt x="216550" y="380513"/>
                    <a:pt x="217357" y="380244"/>
                  </a:cubicBezTo>
                  <a:cubicBezTo>
                    <a:pt x="219509" y="379706"/>
                    <a:pt x="221661" y="379168"/>
                    <a:pt x="223814" y="378899"/>
                  </a:cubicBezTo>
                  <a:cubicBezTo>
                    <a:pt x="223276" y="378899"/>
                    <a:pt x="222738" y="378630"/>
                    <a:pt x="222199" y="378630"/>
                  </a:cubicBezTo>
                  <a:cubicBezTo>
                    <a:pt x="214936" y="377823"/>
                    <a:pt x="207941" y="378361"/>
                    <a:pt x="200677" y="378092"/>
                  </a:cubicBezTo>
                  <a:cubicBezTo>
                    <a:pt x="195297" y="378092"/>
                    <a:pt x="190185" y="376478"/>
                    <a:pt x="185612" y="374057"/>
                  </a:cubicBezTo>
                  <a:cubicBezTo>
                    <a:pt x="184267" y="373249"/>
                    <a:pt x="182922" y="372711"/>
                    <a:pt x="181577" y="372173"/>
                  </a:cubicBezTo>
                  <a:cubicBezTo>
                    <a:pt x="179155" y="371366"/>
                    <a:pt x="178079" y="371904"/>
                    <a:pt x="177003" y="374864"/>
                  </a:cubicBezTo>
                  <a:cubicBezTo>
                    <a:pt x="177003" y="375133"/>
                    <a:pt x="176734" y="375402"/>
                    <a:pt x="176465" y="375940"/>
                  </a:cubicBezTo>
                  <a:cubicBezTo>
                    <a:pt x="172968" y="375940"/>
                    <a:pt x="170547" y="374326"/>
                    <a:pt x="168663" y="371366"/>
                  </a:cubicBezTo>
                  <a:cubicBezTo>
                    <a:pt x="167318" y="369214"/>
                    <a:pt x="166242" y="367062"/>
                    <a:pt x="164897" y="364641"/>
                  </a:cubicBezTo>
                  <a:cubicBezTo>
                    <a:pt x="165704" y="364641"/>
                    <a:pt x="166511" y="364372"/>
                    <a:pt x="167049" y="364641"/>
                  </a:cubicBezTo>
                  <a:cubicBezTo>
                    <a:pt x="171085" y="365986"/>
                    <a:pt x="174851" y="367331"/>
                    <a:pt x="178886" y="368676"/>
                  </a:cubicBezTo>
                  <a:cubicBezTo>
                    <a:pt x="181308" y="369483"/>
                    <a:pt x="183729" y="370828"/>
                    <a:pt x="186150" y="371635"/>
                  </a:cubicBezTo>
                  <a:cubicBezTo>
                    <a:pt x="189378" y="372980"/>
                    <a:pt x="192607" y="373787"/>
                    <a:pt x="196104" y="374057"/>
                  </a:cubicBezTo>
                  <a:cubicBezTo>
                    <a:pt x="198794" y="374057"/>
                    <a:pt x="201485" y="374326"/>
                    <a:pt x="203906" y="374326"/>
                  </a:cubicBezTo>
                  <a:cubicBezTo>
                    <a:pt x="208210" y="374326"/>
                    <a:pt x="211707" y="372980"/>
                    <a:pt x="213322" y="368676"/>
                  </a:cubicBezTo>
                  <a:cubicBezTo>
                    <a:pt x="213053" y="368676"/>
                    <a:pt x="213053" y="368676"/>
                    <a:pt x="212784" y="368676"/>
                  </a:cubicBezTo>
                  <a:cubicBezTo>
                    <a:pt x="211977" y="368407"/>
                    <a:pt x="210900" y="368138"/>
                    <a:pt x="210093" y="367869"/>
                  </a:cubicBezTo>
                  <a:cubicBezTo>
                    <a:pt x="209017" y="370021"/>
                    <a:pt x="207134" y="370828"/>
                    <a:pt x="204713" y="370828"/>
                  </a:cubicBezTo>
                  <a:cubicBezTo>
                    <a:pt x="201754" y="370828"/>
                    <a:pt x="198794" y="371097"/>
                    <a:pt x="195566" y="370828"/>
                  </a:cubicBezTo>
                  <a:cubicBezTo>
                    <a:pt x="190455" y="370559"/>
                    <a:pt x="185612" y="368676"/>
                    <a:pt x="181039" y="366524"/>
                  </a:cubicBezTo>
                  <a:cubicBezTo>
                    <a:pt x="176196" y="364372"/>
                    <a:pt x="171085" y="362757"/>
                    <a:pt x="165973" y="361412"/>
                  </a:cubicBezTo>
                  <a:cubicBezTo>
                    <a:pt x="163283" y="360605"/>
                    <a:pt x="160593" y="359529"/>
                    <a:pt x="158171" y="357915"/>
                  </a:cubicBezTo>
                  <a:cubicBezTo>
                    <a:pt x="151715" y="353611"/>
                    <a:pt x="147141" y="347692"/>
                    <a:pt x="142030" y="342312"/>
                  </a:cubicBezTo>
                  <a:cubicBezTo>
                    <a:pt x="142030" y="341504"/>
                    <a:pt x="142030" y="341235"/>
                    <a:pt x="142299" y="340966"/>
                  </a:cubicBezTo>
                  <a:cubicBezTo>
                    <a:pt x="145258" y="337738"/>
                    <a:pt x="147141" y="333703"/>
                    <a:pt x="149294" y="329936"/>
                  </a:cubicBezTo>
                  <a:cubicBezTo>
                    <a:pt x="152522" y="324018"/>
                    <a:pt x="156288" y="318368"/>
                    <a:pt x="161131" y="313257"/>
                  </a:cubicBezTo>
                  <a:cubicBezTo>
                    <a:pt x="162207" y="311912"/>
                    <a:pt x="163283" y="310567"/>
                    <a:pt x="164359" y="309221"/>
                  </a:cubicBezTo>
                  <a:cubicBezTo>
                    <a:pt x="167587" y="304917"/>
                    <a:pt x="171354" y="301420"/>
                    <a:pt x="175927" y="298460"/>
                  </a:cubicBezTo>
                  <a:cubicBezTo>
                    <a:pt x="181039" y="295232"/>
                    <a:pt x="185881" y="291735"/>
                    <a:pt x="190724" y="287968"/>
                  </a:cubicBezTo>
                  <a:cubicBezTo>
                    <a:pt x="194490" y="285278"/>
                    <a:pt x="198256" y="282857"/>
                    <a:pt x="202292" y="280974"/>
                  </a:cubicBezTo>
                  <a:cubicBezTo>
                    <a:pt x="207403" y="278822"/>
                    <a:pt x="212515" y="276131"/>
                    <a:pt x="216819" y="272096"/>
                  </a:cubicBezTo>
                  <a:cubicBezTo>
                    <a:pt x="218433" y="270482"/>
                    <a:pt x="220585" y="269675"/>
                    <a:pt x="223007" y="269406"/>
                  </a:cubicBezTo>
                  <a:cubicBezTo>
                    <a:pt x="227580" y="268868"/>
                    <a:pt x="231346" y="266984"/>
                    <a:pt x="234306" y="263756"/>
                  </a:cubicBezTo>
                  <a:cubicBezTo>
                    <a:pt x="235651" y="262411"/>
                    <a:pt x="237265" y="261604"/>
                    <a:pt x="238879" y="260528"/>
                  </a:cubicBezTo>
                  <a:cubicBezTo>
                    <a:pt x="239417" y="259990"/>
                    <a:pt x="239955" y="259452"/>
                    <a:pt x="240493" y="259183"/>
                  </a:cubicBezTo>
                  <a:cubicBezTo>
                    <a:pt x="239686" y="257569"/>
                    <a:pt x="238341" y="257838"/>
                    <a:pt x="237265" y="258107"/>
                  </a:cubicBezTo>
                  <a:cubicBezTo>
                    <a:pt x="234844" y="259183"/>
                    <a:pt x="232422" y="260259"/>
                    <a:pt x="230808" y="262411"/>
                  </a:cubicBezTo>
                  <a:cubicBezTo>
                    <a:pt x="229463" y="264294"/>
                    <a:pt x="227580" y="265101"/>
                    <a:pt x="225697" y="265639"/>
                  </a:cubicBezTo>
                  <a:cubicBezTo>
                    <a:pt x="223814" y="266177"/>
                    <a:pt x="222199" y="266984"/>
                    <a:pt x="220316" y="267523"/>
                  </a:cubicBezTo>
                  <a:cubicBezTo>
                    <a:pt x="217895" y="268330"/>
                    <a:pt x="215743" y="269406"/>
                    <a:pt x="214129" y="271289"/>
                  </a:cubicBezTo>
                  <a:cubicBezTo>
                    <a:pt x="210900" y="274517"/>
                    <a:pt x="207134" y="276400"/>
                    <a:pt x="203099" y="278015"/>
                  </a:cubicBezTo>
                  <a:cubicBezTo>
                    <a:pt x="196642" y="280436"/>
                    <a:pt x="190724" y="283664"/>
                    <a:pt x="185881" y="288506"/>
                  </a:cubicBezTo>
                  <a:cubicBezTo>
                    <a:pt x="182922" y="291197"/>
                    <a:pt x="179694" y="293349"/>
                    <a:pt x="176196" y="295232"/>
                  </a:cubicBezTo>
                  <a:cubicBezTo>
                    <a:pt x="170816" y="297922"/>
                    <a:pt x="166511" y="301689"/>
                    <a:pt x="163014" y="306531"/>
                  </a:cubicBezTo>
                  <a:cubicBezTo>
                    <a:pt x="160324" y="310567"/>
                    <a:pt x="156826" y="314064"/>
                    <a:pt x="153598" y="317830"/>
                  </a:cubicBezTo>
                  <a:cubicBezTo>
                    <a:pt x="150908" y="321328"/>
                    <a:pt x="148487" y="324825"/>
                    <a:pt x="146334" y="328860"/>
                  </a:cubicBezTo>
                  <a:cubicBezTo>
                    <a:pt x="144451" y="332089"/>
                    <a:pt x="142837" y="335586"/>
                    <a:pt x="140147" y="338276"/>
                  </a:cubicBezTo>
                  <a:cubicBezTo>
                    <a:pt x="138264" y="340428"/>
                    <a:pt x="138264" y="342312"/>
                    <a:pt x="140685" y="344195"/>
                  </a:cubicBezTo>
                  <a:cubicBezTo>
                    <a:pt x="145527" y="348230"/>
                    <a:pt x="148218" y="354149"/>
                    <a:pt x="153598" y="357646"/>
                  </a:cubicBezTo>
                  <a:cubicBezTo>
                    <a:pt x="153867" y="357915"/>
                    <a:pt x="153867" y="358184"/>
                    <a:pt x="154405" y="358991"/>
                  </a:cubicBezTo>
                  <a:cubicBezTo>
                    <a:pt x="153598" y="358991"/>
                    <a:pt x="152791" y="358991"/>
                    <a:pt x="152253" y="358722"/>
                  </a:cubicBezTo>
                  <a:cubicBezTo>
                    <a:pt x="146334" y="357108"/>
                    <a:pt x="140954" y="354418"/>
                    <a:pt x="136111" y="350382"/>
                  </a:cubicBezTo>
                  <a:cubicBezTo>
                    <a:pt x="133959" y="348768"/>
                    <a:pt x="131807" y="347154"/>
                    <a:pt x="129655" y="346078"/>
                  </a:cubicBezTo>
                  <a:cubicBezTo>
                    <a:pt x="127234" y="344733"/>
                    <a:pt x="125081" y="342850"/>
                    <a:pt x="122929" y="340966"/>
                  </a:cubicBezTo>
                  <a:cubicBezTo>
                    <a:pt x="119970" y="338276"/>
                    <a:pt x="118894" y="335048"/>
                    <a:pt x="118625" y="331282"/>
                  </a:cubicBezTo>
                  <a:cubicBezTo>
                    <a:pt x="118625" y="328860"/>
                    <a:pt x="119163" y="326977"/>
                    <a:pt x="121315" y="325901"/>
                  </a:cubicBezTo>
                  <a:cubicBezTo>
                    <a:pt x="125888" y="323480"/>
                    <a:pt x="128848" y="319713"/>
                    <a:pt x="132614" y="316485"/>
                  </a:cubicBezTo>
                  <a:cubicBezTo>
                    <a:pt x="133690" y="315409"/>
                    <a:pt x="134766" y="313795"/>
                    <a:pt x="135304" y="312181"/>
                  </a:cubicBezTo>
                  <a:cubicBezTo>
                    <a:pt x="137188" y="307069"/>
                    <a:pt x="139071" y="301958"/>
                    <a:pt x="140954" y="296577"/>
                  </a:cubicBezTo>
                  <a:cubicBezTo>
                    <a:pt x="142568" y="292004"/>
                    <a:pt x="143106" y="287430"/>
                    <a:pt x="143375" y="282588"/>
                  </a:cubicBezTo>
                  <a:cubicBezTo>
                    <a:pt x="143644" y="277207"/>
                    <a:pt x="143644" y="277207"/>
                    <a:pt x="148756" y="275593"/>
                  </a:cubicBezTo>
                  <a:cubicBezTo>
                    <a:pt x="149563" y="275324"/>
                    <a:pt x="150101" y="275055"/>
                    <a:pt x="150908" y="274786"/>
                  </a:cubicBezTo>
                  <a:cubicBezTo>
                    <a:pt x="153598" y="273979"/>
                    <a:pt x="156288" y="272634"/>
                    <a:pt x="158171" y="270482"/>
                  </a:cubicBezTo>
                  <a:cubicBezTo>
                    <a:pt x="160593" y="267792"/>
                    <a:pt x="163552" y="266446"/>
                    <a:pt x="166780" y="265370"/>
                  </a:cubicBezTo>
                  <a:cubicBezTo>
                    <a:pt x="170009" y="264294"/>
                    <a:pt x="173237" y="262949"/>
                    <a:pt x="176196" y="261604"/>
                  </a:cubicBezTo>
                  <a:cubicBezTo>
                    <a:pt x="178617" y="260528"/>
                    <a:pt x="181308" y="259990"/>
                    <a:pt x="183998" y="259990"/>
                  </a:cubicBezTo>
                  <a:cubicBezTo>
                    <a:pt x="188302" y="259990"/>
                    <a:pt x="192338" y="258914"/>
                    <a:pt x="196104" y="257569"/>
                  </a:cubicBezTo>
                  <a:cubicBezTo>
                    <a:pt x="201216" y="255954"/>
                    <a:pt x="206596" y="254609"/>
                    <a:pt x="211707" y="252188"/>
                  </a:cubicBezTo>
                  <a:cubicBezTo>
                    <a:pt x="217626" y="249498"/>
                    <a:pt x="223007" y="246270"/>
                    <a:pt x="228118" y="242234"/>
                  </a:cubicBezTo>
                  <a:cubicBezTo>
                    <a:pt x="231346" y="239813"/>
                    <a:pt x="235113" y="237392"/>
                    <a:pt x="238879" y="235778"/>
                  </a:cubicBezTo>
                  <a:cubicBezTo>
                    <a:pt x="247488" y="232011"/>
                    <a:pt x="255559" y="226900"/>
                    <a:pt x="263629" y="221788"/>
                  </a:cubicBezTo>
                  <a:cubicBezTo>
                    <a:pt x="267665" y="219098"/>
                    <a:pt x="271700" y="216946"/>
                    <a:pt x="276005" y="214794"/>
                  </a:cubicBezTo>
                  <a:cubicBezTo>
                    <a:pt x="282999" y="211296"/>
                    <a:pt x="290801" y="210758"/>
                    <a:pt x="298603" y="209951"/>
                  </a:cubicBezTo>
                  <a:cubicBezTo>
                    <a:pt x="300486" y="209682"/>
                    <a:pt x="302369" y="209682"/>
                    <a:pt x="304252" y="209682"/>
                  </a:cubicBezTo>
                  <a:cubicBezTo>
                    <a:pt x="309364" y="209413"/>
                    <a:pt x="313937" y="210220"/>
                    <a:pt x="318780" y="212103"/>
                  </a:cubicBezTo>
                  <a:cubicBezTo>
                    <a:pt x="321470" y="213179"/>
                    <a:pt x="324698" y="213717"/>
                    <a:pt x="327657" y="214256"/>
                  </a:cubicBezTo>
                  <a:cubicBezTo>
                    <a:pt x="331693" y="215063"/>
                    <a:pt x="335997" y="215601"/>
                    <a:pt x="339764" y="216677"/>
                  </a:cubicBezTo>
                  <a:cubicBezTo>
                    <a:pt x="347834" y="218829"/>
                    <a:pt x="355905" y="220712"/>
                    <a:pt x="364245" y="221250"/>
                  </a:cubicBezTo>
                  <a:cubicBezTo>
                    <a:pt x="368549" y="221519"/>
                    <a:pt x="372854" y="222057"/>
                    <a:pt x="376889" y="223402"/>
                  </a:cubicBezTo>
                  <a:cubicBezTo>
                    <a:pt x="377158" y="223940"/>
                    <a:pt x="377427" y="224478"/>
                    <a:pt x="377427" y="224748"/>
                  </a:cubicBezTo>
                  <a:cubicBezTo>
                    <a:pt x="376620" y="229859"/>
                    <a:pt x="378234" y="234163"/>
                    <a:pt x="380924" y="238199"/>
                  </a:cubicBezTo>
                  <a:cubicBezTo>
                    <a:pt x="383346" y="241965"/>
                    <a:pt x="385498" y="245462"/>
                    <a:pt x="387919" y="249229"/>
                  </a:cubicBezTo>
                  <a:cubicBezTo>
                    <a:pt x="389533" y="251381"/>
                    <a:pt x="390071" y="253802"/>
                    <a:pt x="390071" y="256761"/>
                  </a:cubicBezTo>
                  <a:cubicBezTo>
                    <a:pt x="390071" y="260797"/>
                    <a:pt x="390071" y="264563"/>
                    <a:pt x="388457" y="268330"/>
                  </a:cubicBezTo>
                  <a:cubicBezTo>
                    <a:pt x="387650" y="270213"/>
                    <a:pt x="387381" y="272365"/>
                    <a:pt x="387112" y="274517"/>
                  </a:cubicBezTo>
                  <a:cubicBezTo>
                    <a:pt x="386843" y="275862"/>
                    <a:pt x="387112" y="277476"/>
                    <a:pt x="387381" y="279091"/>
                  </a:cubicBezTo>
                  <a:cubicBezTo>
                    <a:pt x="389264" y="285547"/>
                    <a:pt x="391147" y="292273"/>
                    <a:pt x="393031" y="298729"/>
                  </a:cubicBezTo>
                  <a:cubicBezTo>
                    <a:pt x="393838" y="301151"/>
                    <a:pt x="394645" y="303841"/>
                    <a:pt x="395721" y="306262"/>
                  </a:cubicBezTo>
                  <a:cubicBezTo>
                    <a:pt x="398142" y="311912"/>
                    <a:pt x="398411" y="318099"/>
                    <a:pt x="399756" y="324018"/>
                  </a:cubicBezTo>
                  <a:cubicBezTo>
                    <a:pt x="400025" y="325632"/>
                    <a:pt x="399218" y="326977"/>
                    <a:pt x="398142" y="328053"/>
                  </a:cubicBezTo>
                  <a:cubicBezTo>
                    <a:pt x="394914" y="330474"/>
                    <a:pt x="393031" y="334241"/>
                    <a:pt x="391147" y="337469"/>
                  </a:cubicBezTo>
                  <a:cubicBezTo>
                    <a:pt x="389533" y="339890"/>
                    <a:pt x="389264" y="342312"/>
                    <a:pt x="389802" y="345002"/>
                  </a:cubicBezTo>
                  <a:cubicBezTo>
                    <a:pt x="391416" y="351458"/>
                    <a:pt x="392762" y="357915"/>
                    <a:pt x="394107" y="364372"/>
                  </a:cubicBezTo>
                  <a:cubicBezTo>
                    <a:pt x="394107" y="364910"/>
                    <a:pt x="394376" y="365448"/>
                    <a:pt x="394376" y="365986"/>
                  </a:cubicBezTo>
                  <a:cubicBezTo>
                    <a:pt x="394645" y="378092"/>
                    <a:pt x="396797" y="390198"/>
                    <a:pt x="395721" y="402304"/>
                  </a:cubicBezTo>
                  <a:cubicBezTo>
                    <a:pt x="395452" y="404994"/>
                    <a:pt x="395183" y="407685"/>
                    <a:pt x="394914" y="410106"/>
                  </a:cubicBezTo>
                  <a:cubicBezTo>
                    <a:pt x="394645" y="411989"/>
                    <a:pt x="394645" y="413872"/>
                    <a:pt x="394376" y="415755"/>
                  </a:cubicBezTo>
                  <a:cubicBezTo>
                    <a:pt x="393838" y="420598"/>
                    <a:pt x="393569" y="425440"/>
                    <a:pt x="393031" y="430552"/>
                  </a:cubicBezTo>
                  <a:cubicBezTo>
                    <a:pt x="392493" y="435663"/>
                    <a:pt x="390609" y="440506"/>
                    <a:pt x="388995" y="445348"/>
                  </a:cubicBezTo>
                  <a:cubicBezTo>
                    <a:pt x="388188" y="447769"/>
                    <a:pt x="386305" y="448845"/>
                    <a:pt x="384691" y="450460"/>
                  </a:cubicBezTo>
                  <a:cubicBezTo>
                    <a:pt x="383346" y="451536"/>
                    <a:pt x="382270" y="452881"/>
                    <a:pt x="381193" y="454226"/>
                  </a:cubicBezTo>
                  <a:cubicBezTo>
                    <a:pt x="380924" y="454495"/>
                    <a:pt x="381732" y="455840"/>
                    <a:pt x="382270" y="455840"/>
                  </a:cubicBezTo>
                  <a:cubicBezTo>
                    <a:pt x="383077" y="455840"/>
                    <a:pt x="384153" y="455840"/>
                    <a:pt x="384960" y="455302"/>
                  </a:cubicBezTo>
                  <a:cubicBezTo>
                    <a:pt x="388457" y="452612"/>
                    <a:pt x="391685" y="449922"/>
                    <a:pt x="393031" y="445348"/>
                  </a:cubicBezTo>
                  <a:cubicBezTo>
                    <a:pt x="393838" y="442120"/>
                    <a:pt x="395183" y="438892"/>
                    <a:pt x="396259" y="435932"/>
                  </a:cubicBezTo>
                  <a:cubicBezTo>
                    <a:pt x="399487" y="435394"/>
                    <a:pt x="401908" y="436470"/>
                    <a:pt x="404330" y="437546"/>
                  </a:cubicBezTo>
                  <a:cubicBezTo>
                    <a:pt x="406751" y="438623"/>
                    <a:pt x="409172" y="439699"/>
                    <a:pt x="411593" y="440775"/>
                  </a:cubicBezTo>
                  <a:cubicBezTo>
                    <a:pt x="412400" y="441044"/>
                    <a:pt x="413476" y="441313"/>
                    <a:pt x="414284" y="440237"/>
                  </a:cubicBezTo>
                  <a:cubicBezTo>
                    <a:pt x="414822" y="439430"/>
                    <a:pt x="414553" y="438084"/>
                    <a:pt x="413207" y="437546"/>
                  </a:cubicBezTo>
                  <a:cubicBezTo>
                    <a:pt x="408096" y="435394"/>
                    <a:pt x="403254" y="431897"/>
                    <a:pt x="397066" y="431897"/>
                  </a:cubicBezTo>
                  <a:cubicBezTo>
                    <a:pt x="397335" y="428669"/>
                    <a:pt x="397604" y="425709"/>
                    <a:pt x="397873" y="422750"/>
                  </a:cubicBezTo>
                  <a:cubicBezTo>
                    <a:pt x="397873" y="421943"/>
                    <a:pt x="398142" y="421405"/>
                    <a:pt x="398411" y="420598"/>
                  </a:cubicBezTo>
                  <a:cubicBezTo>
                    <a:pt x="401639" y="420329"/>
                    <a:pt x="403792" y="422212"/>
                    <a:pt x="405944" y="423826"/>
                  </a:cubicBezTo>
                  <a:cubicBezTo>
                    <a:pt x="408096" y="425440"/>
                    <a:pt x="410248" y="427055"/>
                    <a:pt x="413207" y="426516"/>
                  </a:cubicBezTo>
                  <a:cubicBezTo>
                    <a:pt x="415629" y="431359"/>
                    <a:pt x="417243" y="435932"/>
                    <a:pt x="417243" y="441313"/>
                  </a:cubicBezTo>
                  <a:cubicBezTo>
                    <a:pt x="416705" y="441851"/>
                    <a:pt x="416436" y="442389"/>
                    <a:pt x="415898" y="442389"/>
                  </a:cubicBezTo>
                  <a:cubicBezTo>
                    <a:pt x="407020" y="447231"/>
                    <a:pt x="398142" y="452343"/>
                    <a:pt x="388995" y="457185"/>
                  </a:cubicBezTo>
                  <a:cubicBezTo>
                    <a:pt x="375544" y="464180"/>
                    <a:pt x="360747" y="466870"/>
                    <a:pt x="345682" y="467139"/>
                  </a:cubicBezTo>
                  <a:cubicBezTo>
                    <a:pt x="330617" y="467139"/>
                    <a:pt x="315551" y="468215"/>
                    <a:pt x="300217" y="469291"/>
                  </a:cubicBezTo>
                  <a:cubicBezTo>
                    <a:pt x="297527" y="469560"/>
                    <a:pt x="294567" y="470368"/>
                    <a:pt x="292415" y="467677"/>
                  </a:cubicBezTo>
                  <a:cubicBezTo>
                    <a:pt x="287573" y="466601"/>
                    <a:pt x="282730" y="464449"/>
                    <a:pt x="277619" y="464718"/>
                  </a:cubicBezTo>
                  <a:cubicBezTo>
                    <a:pt x="277081" y="466063"/>
                    <a:pt x="277888" y="466332"/>
                    <a:pt x="278695" y="466601"/>
                  </a:cubicBezTo>
                  <a:cubicBezTo>
                    <a:pt x="281116" y="467408"/>
                    <a:pt x="283806" y="468215"/>
                    <a:pt x="285958" y="469022"/>
                  </a:cubicBezTo>
                  <a:cubicBezTo>
                    <a:pt x="286228" y="470368"/>
                    <a:pt x="285420" y="470368"/>
                    <a:pt x="284613" y="470637"/>
                  </a:cubicBezTo>
                  <a:cubicBezTo>
                    <a:pt x="270355" y="472251"/>
                    <a:pt x="256097" y="473596"/>
                    <a:pt x="241569" y="473327"/>
                  </a:cubicBezTo>
                  <a:cubicBezTo>
                    <a:pt x="235651" y="473058"/>
                    <a:pt x="229463" y="473596"/>
                    <a:pt x="223545" y="474134"/>
                  </a:cubicBezTo>
                  <a:cubicBezTo>
                    <a:pt x="215743" y="474672"/>
                    <a:pt x="208479" y="477631"/>
                    <a:pt x="201754" y="481667"/>
                  </a:cubicBezTo>
                  <a:cubicBezTo>
                    <a:pt x="197180" y="484357"/>
                    <a:pt x="193952" y="488930"/>
                    <a:pt x="191262" y="493504"/>
                  </a:cubicBezTo>
                  <a:cubicBezTo>
                    <a:pt x="189647" y="496194"/>
                    <a:pt x="188302" y="499153"/>
                    <a:pt x="186957" y="502113"/>
                  </a:cubicBezTo>
                  <a:cubicBezTo>
                    <a:pt x="185612" y="505879"/>
                    <a:pt x="182922" y="508300"/>
                    <a:pt x="179155" y="509645"/>
                  </a:cubicBezTo>
                  <a:cubicBezTo>
                    <a:pt x="177272" y="510183"/>
                    <a:pt x="175658" y="510721"/>
                    <a:pt x="173775" y="511528"/>
                  </a:cubicBezTo>
                  <a:cubicBezTo>
                    <a:pt x="169740" y="512874"/>
                    <a:pt x="166242" y="515026"/>
                    <a:pt x="165435" y="519868"/>
                  </a:cubicBezTo>
                  <a:cubicBezTo>
                    <a:pt x="165435" y="520137"/>
                    <a:pt x="164897" y="520406"/>
                    <a:pt x="164897" y="520675"/>
                  </a:cubicBezTo>
                  <a:cubicBezTo>
                    <a:pt x="164628" y="520675"/>
                    <a:pt x="164090" y="520944"/>
                    <a:pt x="163821" y="520675"/>
                  </a:cubicBezTo>
                  <a:cubicBezTo>
                    <a:pt x="159786" y="517985"/>
                    <a:pt x="155750" y="515295"/>
                    <a:pt x="151715" y="512335"/>
                  </a:cubicBezTo>
                  <a:cubicBezTo>
                    <a:pt x="150908" y="511797"/>
                    <a:pt x="150639" y="510721"/>
                    <a:pt x="150101" y="509914"/>
                  </a:cubicBezTo>
                  <a:cubicBezTo>
                    <a:pt x="147949" y="506417"/>
                    <a:pt x="145796" y="502920"/>
                    <a:pt x="143375" y="499422"/>
                  </a:cubicBezTo>
                  <a:cubicBezTo>
                    <a:pt x="139609" y="493504"/>
                    <a:pt x="136649" y="487047"/>
                    <a:pt x="134228" y="480591"/>
                  </a:cubicBezTo>
                  <a:cubicBezTo>
                    <a:pt x="133690" y="478976"/>
                    <a:pt x="133152" y="477362"/>
                    <a:pt x="132345" y="475748"/>
                  </a:cubicBezTo>
                  <a:cubicBezTo>
                    <a:pt x="127234" y="466870"/>
                    <a:pt x="125081" y="457185"/>
                    <a:pt x="123736" y="447231"/>
                  </a:cubicBezTo>
                  <a:cubicBezTo>
                    <a:pt x="123198" y="440506"/>
                    <a:pt x="123467" y="433242"/>
                    <a:pt x="125350" y="425978"/>
                  </a:cubicBezTo>
                  <a:close/>
                  <a:moveTo>
                    <a:pt x="188840" y="382665"/>
                  </a:moveTo>
                  <a:cubicBezTo>
                    <a:pt x="188840" y="382665"/>
                    <a:pt x="189109" y="382127"/>
                    <a:pt x="189647" y="381589"/>
                  </a:cubicBezTo>
                  <a:cubicBezTo>
                    <a:pt x="190724" y="382665"/>
                    <a:pt x="191531" y="383203"/>
                    <a:pt x="192338" y="384279"/>
                  </a:cubicBezTo>
                  <a:cubicBezTo>
                    <a:pt x="193145" y="385356"/>
                    <a:pt x="193414" y="386701"/>
                    <a:pt x="193683" y="388046"/>
                  </a:cubicBezTo>
                  <a:cubicBezTo>
                    <a:pt x="194759" y="391543"/>
                    <a:pt x="196373" y="394771"/>
                    <a:pt x="198525" y="397731"/>
                  </a:cubicBezTo>
                  <a:cubicBezTo>
                    <a:pt x="200946" y="401228"/>
                    <a:pt x="202830" y="404994"/>
                    <a:pt x="204444" y="409030"/>
                  </a:cubicBezTo>
                  <a:cubicBezTo>
                    <a:pt x="200946" y="406071"/>
                    <a:pt x="197987" y="402842"/>
                    <a:pt x="196373" y="398807"/>
                  </a:cubicBezTo>
                  <a:cubicBezTo>
                    <a:pt x="193683" y="393157"/>
                    <a:pt x="191800" y="387777"/>
                    <a:pt x="188840" y="382665"/>
                  </a:cubicBezTo>
                  <a:close/>
                  <a:moveTo>
                    <a:pt x="224352" y="130858"/>
                  </a:moveTo>
                  <a:cubicBezTo>
                    <a:pt x="231884" y="125477"/>
                    <a:pt x="239417" y="120097"/>
                    <a:pt x="247219" y="114985"/>
                  </a:cubicBezTo>
                  <a:cubicBezTo>
                    <a:pt x="257442" y="107722"/>
                    <a:pt x="268741" y="103417"/>
                    <a:pt x="280578" y="99920"/>
                  </a:cubicBezTo>
                  <a:cubicBezTo>
                    <a:pt x="283537" y="99113"/>
                    <a:pt x="286766" y="98037"/>
                    <a:pt x="289725" y="97230"/>
                  </a:cubicBezTo>
                  <a:cubicBezTo>
                    <a:pt x="290532" y="98575"/>
                    <a:pt x="289994" y="99651"/>
                    <a:pt x="289187" y="99651"/>
                  </a:cubicBezTo>
                  <a:cubicBezTo>
                    <a:pt x="281923" y="99920"/>
                    <a:pt x="278157" y="104762"/>
                    <a:pt x="275197" y="110681"/>
                  </a:cubicBezTo>
                  <a:cubicBezTo>
                    <a:pt x="272776" y="115523"/>
                    <a:pt x="270624" y="120635"/>
                    <a:pt x="268472" y="125746"/>
                  </a:cubicBezTo>
                  <a:cubicBezTo>
                    <a:pt x="266589" y="130051"/>
                    <a:pt x="265513" y="134624"/>
                    <a:pt x="264975" y="139467"/>
                  </a:cubicBezTo>
                  <a:cubicBezTo>
                    <a:pt x="264975" y="140543"/>
                    <a:pt x="264706" y="141619"/>
                    <a:pt x="264436" y="142964"/>
                  </a:cubicBezTo>
                  <a:cubicBezTo>
                    <a:pt x="263898" y="145654"/>
                    <a:pt x="263898" y="148344"/>
                    <a:pt x="262553" y="150497"/>
                  </a:cubicBezTo>
                  <a:cubicBezTo>
                    <a:pt x="261477" y="152380"/>
                    <a:pt x="258787" y="153456"/>
                    <a:pt x="256904" y="154801"/>
                  </a:cubicBezTo>
                  <a:cubicBezTo>
                    <a:pt x="248564" y="160450"/>
                    <a:pt x="242107" y="168252"/>
                    <a:pt x="236458" y="176592"/>
                  </a:cubicBezTo>
                  <a:cubicBezTo>
                    <a:pt x="232692" y="181973"/>
                    <a:pt x="228387" y="187084"/>
                    <a:pt x="223814" y="191926"/>
                  </a:cubicBezTo>
                  <a:cubicBezTo>
                    <a:pt x="223007" y="192734"/>
                    <a:pt x="222199" y="193541"/>
                    <a:pt x="221392" y="194348"/>
                  </a:cubicBezTo>
                  <a:cubicBezTo>
                    <a:pt x="220316" y="195424"/>
                    <a:pt x="220316" y="196769"/>
                    <a:pt x="221123" y="197307"/>
                  </a:cubicBezTo>
                  <a:cubicBezTo>
                    <a:pt x="222199" y="198114"/>
                    <a:pt x="223276" y="197307"/>
                    <a:pt x="224083" y="196769"/>
                  </a:cubicBezTo>
                  <a:cubicBezTo>
                    <a:pt x="224621" y="196500"/>
                    <a:pt x="224890" y="195962"/>
                    <a:pt x="225159" y="195693"/>
                  </a:cubicBezTo>
                  <a:cubicBezTo>
                    <a:pt x="229463" y="190312"/>
                    <a:pt x="234306" y="185470"/>
                    <a:pt x="238072" y="179820"/>
                  </a:cubicBezTo>
                  <a:cubicBezTo>
                    <a:pt x="242645" y="172826"/>
                    <a:pt x="248295" y="166369"/>
                    <a:pt x="254752" y="160719"/>
                  </a:cubicBezTo>
                  <a:cubicBezTo>
                    <a:pt x="257173" y="158567"/>
                    <a:pt x="259863" y="156953"/>
                    <a:pt x="263360" y="155877"/>
                  </a:cubicBezTo>
                  <a:cubicBezTo>
                    <a:pt x="263360" y="156953"/>
                    <a:pt x="263629" y="157760"/>
                    <a:pt x="263629" y="158298"/>
                  </a:cubicBezTo>
                  <a:cubicBezTo>
                    <a:pt x="263360" y="165024"/>
                    <a:pt x="263091" y="172019"/>
                    <a:pt x="263091" y="178744"/>
                  </a:cubicBezTo>
                  <a:cubicBezTo>
                    <a:pt x="263091" y="179551"/>
                    <a:pt x="263360" y="180358"/>
                    <a:pt x="263629" y="180896"/>
                  </a:cubicBezTo>
                  <a:cubicBezTo>
                    <a:pt x="263898" y="181165"/>
                    <a:pt x="264706" y="181703"/>
                    <a:pt x="264975" y="181434"/>
                  </a:cubicBezTo>
                  <a:cubicBezTo>
                    <a:pt x="265513" y="181434"/>
                    <a:pt x="266051" y="180896"/>
                    <a:pt x="266051" y="180358"/>
                  </a:cubicBezTo>
                  <a:cubicBezTo>
                    <a:pt x="266320" y="179820"/>
                    <a:pt x="266320" y="179282"/>
                    <a:pt x="266320" y="178744"/>
                  </a:cubicBezTo>
                  <a:cubicBezTo>
                    <a:pt x="266320" y="174978"/>
                    <a:pt x="266589" y="171212"/>
                    <a:pt x="266589" y="167445"/>
                  </a:cubicBezTo>
                  <a:cubicBezTo>
                    <a:pt x="266320" y="159912"/>
                    <a:pt x="267665" y="152649"/>
                    <a:pt x="270355" y="145654"/>
                  </a:cubicBezTo>
                  <a:cubicBezTo>
                    <a:pt x="273314" y="138121"/>
                    <a:pt x="276005" y="130320"/>
                    <a:pt x="279233" y="122787"/>
                  </a:cubicBezTo>
                  <a:cubicBezTo>
                    <a:pt x="280309" y="119828"/>
                    <a:pt x="281923" y="116868"/>
                    <a:pt x="283537" y="114178"/>
                  </a:cubicBezTo>
                  <a:cubicBezTo>
                    <a:pt x="286228" y="109605"/>
                    <a:pt x="289456" y="105300"/>
                    <a:pt x="292415" y="100996"/>
                  </a:cubicBezTo>
                  <a:cubicBezTo>
                    <a:pt x="293491" y="99651"/>
                    <a:pt x="294567" y="98306"/>
                    <a:pt x="295643" y="97230"/>
                  </a:cubicBezTo>
                  <a:cubicBezTo>
                    <a:pt x="296989" y="95884"/>
                    <a:pt x="298603" y="95077"/>
                    <a:pt x="300486" y="94539"/>
                  </a:cubicBezTo>
                  <a:cubicBezTo>
                    <a:pt x="304790" y="93732"/>
                    <a:pt x="309095" y="93732"/>
                    <a:pt x="313668" y="94808"/>
                  </a:cubicBezTo>
                  <a:cubicBezTo>
                    <a:pt x="313668" y="95346"/>
                    <a:pt x="313668" y="95884"/>
                    <a:pt x="313399" y="96422"/>
                  </a:cubicBezTo>
                  <a:cubicBezTo>
                    <a:pt x="307750" y="100458"/>
                    <a:pt x="303445" y="108798"/>
                    <a:pt x="301024" y="113640"/>
                  </a:cubicBezTo>
                  <a:cubicBezTo>
                    <a:pt x="296181" y="123325"/>
                    <a:pt x="289456" y="135162"/>
                    <a:pt x="289725" y="146192"/>
                  </a:cubicBezTo>
                  <a:cubicBezTo>
                    <a:pt x="289725" y="147268"/>
                    <a:pt x="291070" y="147537"/>
                    <a:pt x="291608" y="146461"/>
                  </a:cubicBezTo>
                  <a:cubicBezTo>
                    <a:pt x="295643" y="138390"/>
                    <a:pt x="297527" y="128975"/>
                    <a:pt x="301562" y="120635"/>
                  </a:cubicBezTo>
                  <a:cubicBezTo>
                    <a:pt x="306135" y="110681"/>
                    <a:pt x="310978" y="102072"/>
                    <a:pt x="320125" y="96153"/>
                  </a:cubicBezTo>
                  <a:cubicBezTo>
                    <a:pt x="320663" y="96153"/>
                    <a:pt x="320932" y="96153"/>
                    <a:pt x="321470" y="96422"/>
                  </a:cubicBezTo>
                  <a:cubicBezTo>
                    <a:pt x="320932" y="98037"/>
                    <a:pt x="320394" y="99651"/>
                    <a:pt x="320125" y="101534"/>
                  </a:cubicBezTo>
                  <a:cubicBezTo>
                    <a:pt x="319856" y="103148"/>
                    <a:pt x="320125" y="105031"/>
                    <a:pt x="319856" y="106645"/>
                  </a:cubicBezTo>
                  <a:cubicBezTo>
                    <a:pt x="319856" y="108529"/>
                    <a:pt x="319587" y="110412"/>
                    <a:pt x="319318" y="112295"/>
                  </a:cubicBezTo>
                  <a:cubicBezTo>
                    <a:pt x="318511" y="116868"/>
                    <a:pt x="317434" y="121711"/>
                    <a:pt x="315013" y="125746"/>
                  </a:cubicBezTo>
                  <a:cubicBezTo>
                    <a:pt x="311247" y="131934"/>
                    <a:pt x="309364" y="138659"/>
                    <a:pt x="308557" y="145654"/>
                  </a:cubicBezTo>
                  <a:cubicBezTo>
                    <a:pt x="308288" y="146999"/>
                    <a:pt x="308019" y="148075"/>
                    <a:pt x="307750" y="149420"/>
                  </a:cubicBezTo>
                  <a:cubicBezTo>
                    <a:pt x="308019" y="153187"/>
                    <a:pt x="307750" y="156953"/>
                    <a:pt x="307750" y="160450"/>
                  </a:cubicBezTo>
                  <a:cubicBezTo>
                    <a:pt x="308019" y="162065"/>
                    <a:pt x="308288" y="163410"/>
                    <a:pt x="308557" y="165024"/>
                  </a:cubicBezTo>
                  <a:cubicBezTo>
                    <a:pt x="308826" y="166907"/>
                    <a:pt x="308288" y="168252"/>
                    <a:pt x="306942" y="169597"/>
                  </a:cubicBezTo>
                  <a:cubicBezTo>
                    <a:pt x="307481" y="169866"/>
                    <a:pt x="307750" y="170404"/>
                    <a:pt x="308288" y="170404"/>
                  </a:cubicBezTo>
                  <a:cubicBezTo>
                    <a:pt x="310171" y="170942"/>
                    <a:pt x="311516" y="170135"/>
                    <a:pt x="311785" y="168521"/>
                  </a:cubicBezTo>
                  <a:cubicBezTo>
                    <a:pt x="312054" y="166907"/>
                    <a:pt x="312054" y="165024"/>
                    <a:pt x="311785" y="163410"/>
                  </a:cubicBezTo>
                  <a:cubicBezTo>
                    <a:pt x="309633" y="155339"/>
                    <a:pt x="310978" y="147268"/>
                    <a:pt x="312861" y="139197"/>
                  </a:cubicBezTo>
                  <a:cubicBezTo>
                    <a:pt x="313668" y="136238"/>
                    <a:pt x="314744" y="133010"/>
                    <a:pt x="316358" y="130320"/>
                  </a:cubicBezTo>
                  <a:cubicBezTo>
                    <a:pt x="318242" y="126822"/>
                    <a:pt x="320125" y="123325"/>
                    <a:pt x="321470" y="119559"/>
                  </a:cubicBezTo>
                  <a:cubicBezTo>
                    <a:pt x="321739" y="119021"/>
                    <a:pt x="322008" y="118214"/>
                    <a:pt x="322546" y="117675"/>
                  </a:cubicBezTo>
                  <a:cubicBezTo>
                    <a:pt x="323891" y="117945"/>
                    <a:pt x="323891" y="119021"/>
                    <a:pt x="324160" y="119828"/>
                  </a:cubicBezTo>
                  <a:cubicBezTo>
                    <a:pt x="326850" y="128706"/>
                    <a:pt x="329810" y="137314"/>
                    <a:pt x="331155" y="146730"/>
                  </a:cubicBezTo>
                  <a:cubicBezTo>
                    <a:pt x="331693" y="150766"/>
                    <a:pt x="332500" y="154532"/>
                    <a:pt x="332231" y="158567"/>
                  </a:cubicBezTo>
                  <a:cubicBezTo>
                    <a:pt x="331962" y="160450"/>
                    <a:pt x="332769" y="162334"/>
                    <a:pt x="332769" y="164217"/>
                  </a:cubicBezTo>
                  <a:cubicBezTo>
                    <a:pt x="332769" y="167714"/>
                    <a:pt x="332769" y="171481"/>
                    <a:pt x="332769" y="174978"/>
                  </a:cubicBezTo>
                  <a:cubicBezTo>
                    <a:pt x="332769" y="178206"/>
                    <a:pt x="333576" y="180896"/>
                    <a:pt x="335459" y="183318"/>
                  </a:cubicBezTo>
                  <a:cubicBezTo>
                    <a:pt x="335728" y="183587"/>
                    <a:pt x="336535" y="183587"/>
                    <a:pt x="337073" y="183587"/>
                  </a:cubicBezTo>
                  <a:cubicBezTo>
                    <a:pt x="337342" y="183587"/>
                    <a:pt x="337611" y="183049"/>
                    <a:pt x="337611" y="182780"/>
                  </a:cubicBezTo>
                  <a:cubicBezTo>
                    <a:pt x="337611" y="181973"/>
                    <a:pt x="337342" y="180896"/>
                    <a:pt x="337073" y="180089"/>
                  </a:cubicBezTo>
                  <a:cubicBezTo>
                    <a:pt x="335997" y="177937"/>
                    <a:pt x="335728" y="175516"/>
                    <a:pt x="335728" y="172826"/>
                  </a:cubicBezTo>
                  <a:cubicBezTo>
                    <a:pt x="335728" y="168521"/>
                    <a:pt x="335728" y="164217"/>
                    <a:pt x="335728" y="159912"/>
                  </a:cubicBezTo>
                  <a:cubicBezTo>
                    <a:pt x="335728" y="159105"/>
                    <a:pt x="335997" y="158029"/>
                    <a:pt x="335997" y="157222"/>
                  </a:cubicBezTo>
                  <a:cubicBezTo>
                    <a:pt x="337342" y="157222"/>
                    <a:pt x="337611" y="158029"/>
                    <a:pt x="337611" y="158836"/>
                  </a:cubicBezTo>
                  <a:cubicBezTo>
                    <a:pt x="338149" y="162872"/>
                    <a:pt x="338957" y="167176"/>
                    <a:pt x="339495" y="171212"/>
                  </a:cubicBezTo>
                  <a:cubicBezTo>
                    <a:pt x="339764" y="172019"/>
                    <a:pt x="339764" y="173095"/>
                    <a:pt x="340033" y="173902"/>
                  </a:cubicBezTo>
                  <a:cubicBezTo>
                    <a:pt x="340302" y="174978"/>
                    <a:pt x="340840" y="175785"/>
                    <a:pt x="341916" y="175516"/>
                  </a:cubicBezTo>
                  <a:cubicBezTo>
                    <a:pt x="342992" y="175247"/>
                    <a:pt x="342992" y="174171"/>
                    <a:pt x="342992" y="173095"/>
                  </a:cubicBezTo>
                  <a:cubicBezTo>
                    <a:pt x="342992" y="172826"/>
                    <a:pt x="342992" y="172288"/>
                    <a:pt x="342992" y="172019"/>
                  </a:cubicBezTo>
                  <a:cubicBezTo>
                    <a:pt x="341916" y="165293"/>
                    <a:pt x="340840" y="158567"/>
                    <a:pt x="339764" y="151842"/>
                  </a:cubicBezTo>
                  <a:cubicBezTo>
                    <a:pt x="338687" y="144847"/>
                    <a:pt x="336804" y="138121"/>
                    <a:pt x="334383" y="131665"/>
                  </a:cubicBezTo>
                  <a:cubicBezTo>
                    <a:pt x="332500" y="127091"/>
                    <a:pt x="331155" y="122249"/>
                    <a:pt x="330079" y="117675"/>
                  </a:cubicBezTo>
                  <a:cubicBezTo>
                    <a:pt x="329003" y="113371"/>
                    <a:pt x="328464" y="109067"/>
                    <a:pt x="329810" y="104762"/>
                  </a:cubicBezTo>
                  <a:cubicBezTo>
                    <a:pt x="331155" y="100189"/>
                    <a:pt x="332231" y="99382"/>
                    <a:pt x="337073" y="99382"/>
                  </a:cubicBezTo>
                  <a:cubicBezTo>
                    <a:pt x="342454" y="99382"/>
                    <a:pt x="347565" y="99651"/>
                    <a:pt x="352946" y="99651"/>
                  </a:cubicBezTo>
                  <a:cubicBezTo>
                    <a:pt x="360479" y="99651"/>
                    <a:pt x="361555" y="99920"/>
                    <a:pt x="367742" y="103686"/>
                  </a:cubicBezTo>
                  <a:cubicBezTo>
                    <a:pt x="370432" y="105300"/>
                    <a:pt x="372854" y="107183"/>
                    <a:pt x="375006" y="109067"/>
                  </a:cubicBezTo>
                  <a:cubicBezTo>
                    <a:pt x="376351" y="110143"/>
                    <a:pt x="377427" y="111757"/>
                    <a:pt x="379041" y="113640"/>
                  </a:cubicBezTo>
                  <a:cubicBezTo>
                    <a:pt x="381732" y="113102"/>
                    <a:pt x="383884" y="114716"/>
                    <a:pt x="385229" y="117406"/>
                  </a:cubicBezTo>
                  <a:cubicBezTo>
                    <a:pt x="387112" y="120635"/>
                    <a:pt x="388995" y="123594"/>
                    <a:pt x="390340" y="126822"/>
                  </a:cubicBezTo>
                  <a:cubicBezTo>
                    <a:pt x="392762" y="132203"/>
                    <a:pt x="395183" y="137583"/>
                    <a:pt x="397066" y="142964"/>
                  </a:cubicBezTo>
                  <a:cubicBezTo>
                    <a:pt x="398411" y="146999"/>
                    <a:pt x="400832" y="150497"/>
                    <a:pt x="402446" y="154263"/>
                  </a:cubicBezTo>
                  <a:cubicBezTo>
                    <a:pt x="402984" y="155339"/>
                    <a:pt x="403792" y="155877"/>
                    <a:pt x="404599" y="155339"/>
                  </a:cubicBezTo>
                  <a:cubicBezTo>
                    <a:pt x="405137" y="154801"/>
                    <a:pt x="405944" y="153994"/>
                    <a:pt x="405944" y="153187"/>
                  </a:cubicBezTo>
                  <a:cubicBezTo>
                    <a:pt x="405944" y="152380"/>
                    <a:pt x="405406" y="151304"/>
                    <a:pt x="404868" y="150497"/>
                  </a:cubicBezTo>
                  <a:cubicBezTo>
                    <a:pt x="400025" y="143502"/>
                    <a:pt x="397604" y="135700"/>
                    <a:pt x="394376" y="128436"/>
                  </a:cubicBezTo>
                  <a:cubicBezTo>
                    <a:pt x="394645" y="127091"/>
                    <a:pt x="395452" y="127360"/>
                    <a:pt x="396259" y="126822"/>
                  </a:cubicBezTo>
                  <a:cubicBezTo>
                    <a:pt x="397604" y="125746"/>
                    <a:pt x="398142" y="124670"/>
                    <a:pt x="397066" y="123594"/>
                  </a:cubicBezTo>
                  <a:cubicBezTo>
                    <a:pt x="393838" y="120366"/>
                    <a:pt x="391954" y="116061"/>
                    <a:pt x="389802" y="112295"/>
                  </a:cubicBezTo>
                  <a:cubicBezTo>
                    <a:pt x="388726" y="110412"/>
                    <a:pt x="387381" y="108529"/>
                    <a:pt x="387112" y="105838"/>
                  </a:cubicBezTo>
                  <a:cubicBezTo>
                    <a:pt x="389802" y="105838"/>
                    <a:pt x="391685" y="107183"/>
                    <a:pt x="393569" y="108529"/>
                  </a:cubicBezTo>
                  <a:cubicBezTo>
                    <a:pt x="396797" y="110681"/>
                    <a:pt x="400025" y="113102"/>
                    <a:pt x="403254" y="115254"/>
                  </a:cubicBezTo>
                  <a:cubicBezTo>
                    <a:pt x="408634" y="119290"/>
                    <a:pt x="414015" y="123056"/>
                    <a:pt x="419126" y="127091"/>
                  </a:cubicBezTo>
                  <a:cubicBezTo>
                    <a:pt x="425852" y="132203"/>
                    <a:pt x="430156" y="138928"/>
                    <a:pt x="433115" y="146730"/>
                  </a:cubicBezTo>
                  <a:cubicBezTo>
                    <a:pt x="433653" y="148075"/>
                    <a:pt x="434460" y="149420"/>
                    <a:pt x="435268" y="150766"/>
                  </a:cubicBezTo>
                  <a:cubicBezTo>
                    <a:pt x="435537" y="151035"/>
                    <a:pt x="436344" y="151035"/>
                    <a:pt x="436882" y="151035"/>
                  </a:cubicBezTo>
                  <a:cubicBezTo>
                    <a:pt x="437151" y="151035"/>
                    <a:pt x="437420" y="150497"/>
                    <a:pt x="437420" y="150228"/>
                  </a:cubicBezTo>
                  <a:cubicBezTo>
                    <a:pt x="437420" y="149420"/>
                    <a:pt x="437420" y="148344"/>
                    <a:pt x="437151" y="147537"/>
                  </a:cubicBezTo>
                  <a:cubicBezTo>
                    <a:pt x="434998" y="140543"/>
                    <a:pt x="432039" y="134086"/>
                    <a:pt x="426659" y="128975"/>
                  </a:cubicBezTo>
                  <a:cubicBezTo>
                    <a:pt x="422623" y="125208"/>
                    <a:pt x="418319" y="121980"/>
                    <a:pt x="414015" y="118483"/>
                  </a:cubicBezTo>
                  <a:cubicBezTo>
                    <a:pt x="410786" y="116061"/>
                    <a:pt x="407558" y="113909"/>
                    <a:pt x="404330" y="111488"/>
                  </a:cubicBezTo>
                  <a:cubicBezTo>
                    <a:pt x="398142" y="107183"/>
                    <a:pt x="391954" y="102879"/>
                    <a:pt x="384153" y="99651"/>
                  </a:cubicBezTo>
                  <a:cubicBezTo>
                    <a:pt x="385498" y="99382"/>
                    <a:pt x="385767" y="99113"/>
                    <a:pt x="386305" y="99113"/>
                  </a:cubicBezTo>
                  <a:cubicBezTo>
                    <a:pt x="394107" y="100458"/>
                    <a:pt x="401370" y="102610"/>
                    <a:pt x="408634" y="105569"/>
                  </a:cubicBezTo>
                  <a:cubicBezTo>
                    <a:pt x="409172" y="105838"/>
                    <a:pt x="409710" y="106107"/>
                    <a:pt x="410248" y="106107"/>
                  </a:cubicBezTo>
                  <a:cubicBezTo>
                    <a:pt x="420740" y="109605"/>
                    <a:pt x="428273" y="116868"/>
                    <a:pt x="434998" y="125208"/>
                  </a:cubicBezTo>
                  <a:cubicBezTo>
                    <a:pt x="436613" y="127091"/>
                    <a:pt x="437958" y="129244"/>
                    <a:pt x="439572" y="131127"/>
                  </a:cubicBezTo>
                  <a:cubicBezTo>
                    <a:pt x="442262" y="134355"/>
                    <a:pt x="445490" y="136507"/>
                    <a:pt x="449795" y="136238"/>
                  </a:cubicBezTo>
                  <a:cubicBezTo>
                    <a:pt x="453023" y="135969"/>
                    <a:pt x="455444" y="137583"/>
                    <a:pt x="456790" y="140005"/>
                  </a:cubicBezTo>
                  <a:cubicBezTo>
                    <a:pt x="461094" y="146999"/>
                    <a:pt x="467820" y="151842"/>
                    <a:pt x="473469" y="157760"/>
                  </a:cubicBezTo>
                  <a:cubicBezTo>
                    <a:pt x="475621" y="160181"/>
                    <a:pt x="478312" y="161796"/>
                    <a:pt x="481002" y="163679"/>
                  </a:cubicBezTo>
                  <a:cubicBezTo>
                    <a:pt x="486382" y="167176"/>
                    <a:pt x="492032" y="170404"/>
                    <a:pt x="497412" y="173902"/>
                  </a:cubicBezTo>
                  <a:cubicBezTo>
                    <a:pt x="503869" y="177937"/>
                    <a:pt x="510864" y="180627"/>
                    <a:pt x="518127" y="182780"/>
                  </a:cubicBezTo>
                  <a:cubicBezTo>
                    <a:pt x="522163" y="184125"/>
                    <a:pt x="526198" y="184394"/>
                    <a:pt x="530502" y="184663"/>
                  </a:cubicBezTo>
                  <a:cubicBezTo>
                    <a:pt x="534538" y="184932"/>
                    <a:pt x="538304" y="185470"/>
                    <a:pt x="542071" y="186277"/>
                  </a:cubicBezTo>
                  <a:cubicBezTo>
                    <a:pt x="544492" y="186815"/>
                    <a:pt x="546644" y="188160"/>
                    <a:pt x="548796" y="189505"/>
                  </a:cubicBezTo>
                  <a:cubicBezTo>
                    <a:pt x="550141" y="190312"/>
                    <a:pt x="550679" y="191926"/>
                    <a:pt x="550141" y="193541"/>
                  </a:cubicBezTo>
                  <a:cubicBezTo>
                    <a:pt x="549872" y="194348"/>
                    <a:pt x="549603" y="194886"/>
                    <a:pt x="549334" y="195693"/>
                  </a:cubicBezTo>
                  <a:cubicBezTo>
                    <a:pt x="547720" y="199459"/>
                    <a:pt x="548258" y="203495"/>
                    <a:pt x="548258" y="207530"/>
                  </a:cubicBezTo>
                  <a:cubicBezTo>
                    <a:pt x="548258" y="210489"/>
                    <a:pt x="549872" y="212910"/>
                    <a:pt x="551486" y="215332"/>
                  </a:cubicBezTo>
                  <a:cubicBezTo>
                    <a:pt x="552563" y="216677"/>
                    <a:pt x="553639" y="218291"/>
                    <a:pt x="553639" y="220174"/>
                  </a:cubicBezTo>
                  <a:cubicBezTo>
                    <a:pt x="553370" y="220174"/>
                    <a:pt x="553101" y="220174"/>
                    <a:pt x="553101" y="220174"/>
                  </a:cubicBezTo>
                  <a:cubicBezTo>
                    <a:pt x="552563" y="219636"/>
                    <a:pt x="551755" y="219098"/>
                    <a:pt x="550679" y="219367"/>
                  </a:cubicBezTo>
                  <a:cubicBezTo>
                    <a:pt x="547989" y="219905"/>
                    <a:pt x="545837" y="218829"/>
                    <a:pt x="543685" y="217484"/>
                  </a:cubicBezTo>
                  <a:cubicBezTo>
                    <a:pt x="539111" y="214525"/>
                    <a:pt x="535076" y="211296"/>
                    <a:pt x="531579" y="207261"/>
                  </a:cubicBezTo>
                  <a:cubicBezTo>
                    <a:pt x="526736" y="201611"/>
                    <a:pt x="520280" y="197845"/>
                    <a:pt x="514361" y="193541"/>
                  </a:cubicBezTo>
                  <a:cubicBezTo>
                    <a:pt x="511671" y="191657"/>
                    <a:pt x="508711" y="191657"/>
                    <a:pt x="505483" y="191926"/>
                  </a:cubicBezTo>
                  <a:cubicBezTo>
                    <a:pt x="500641" y="192195"/>
                    <a:pt x="496067" y="193541"/>
                    <a:pt x="491763" y="195155"/>
                  </a:cubicBezTo>
                  <a:cubicBezTo>
                    <a:pt x="487189" y="196769"/>
                    <a:pt x="482347" y="197845"/>
                    <a:pt x="477235" y="197845"/>
                  </a:cubicBezTo>
                  <a:cubicBezTo>
                    <a:pt x="473469" y="197845"/>
                    <a:pt x="470510" y="196769"/>
                    <a:pt x="468089" y="194348"/>
                  </a:cubicBezTo>
                  <a:cubicBezTo>
                    <a:pt x="466205" y="192734"/>
                    <a:pt x="464591" y="190850"/>
                    <a:pt x="462977" y="188967"/>
                  </a:cubicBezTo>
                  <a:cubicBezTo>
                    <a:pt x="462170" y="188160"/>
                    <a:pt x="461363" y="187353"/>
                    <a:pt x="460556" y="186546"/>
                  </a:cubicBezTo>
                  <a:cubicBezTo>
                    <a:pt x="458404" y="184932"/>
                    <a:pt x="456251" y="184125"/>
                    <a:pt x="453830" y="185739"/>
                  </a:cubicBezTo>
                  <a:cubicBezTo>
                    <a:pt x="453023" y="186277"/>
                    <a:pt x="452216" y="186546"/>
                    <a:pt x="451140" y="186815"/>
                  </a:cubicBezTo>
                  <a:cubicBezTo>
                    <a:pt x="450333" y="186277"/>
                    <a:pt x="449526" y="185739"/>
                    <a:pt x="448719" y="185201"/>
                  </a:cubicBezTo>
                  <a:cubicBezTo>
                    <a:pt x="446029" y="182780"/>
                    <a:pt x="442800" y="181973"/>
                    <a:pt x="439303" y="182511"/>
                  </a:cubicBezTo>
                  <a:cubicBezTo>
                    <a:pt x="437420" y="182780"/>
                    <a:pt x="435537" y="182780"/>
                    <a:pt x="433653" y="181973"/>
                  </a:cubicBezTo>
                  <a:cubicBezTo>
                    <a:pt x="430156" y="180627"/>
                    <a:pt x="426659" y="181165"/>
                    <a:pt x="423430" y="183587"/>
                  </a:cubicBezTo>
                  <a:cubicBezTo>
                    <a:pt x="422354" y="184394"/>
                    <a:pt x="420740" y="185201"/>
                    <a:pt x="419395" y="185470"/>
                  </a:cubicBezTo>
                  <a:cubicBezTo>
                    <a:pt x="414284" y="187084"/>
                    <a:pt x="413207" y="186277"/>
                    <a:pt x="409979" y="181973"/>
                  </a:cubicBezTo>
                  <a:cubicBezTo>
                    <a:pt x="408903" y="180358"/>
                    <a:pt x="407289" y="178744"/>
                    <a:pt x="405675" y="177668"/>
                  </a:cubicBezTo>
                  <a:cubicBezTo>
                    <a:pt x="404868" y="177130"/>
                    <a:pt x="403523" y="176861"/>
                    <a:pt x="402446" y="176592"/>
                  </a:cubicBezTo>
                  <a:cubicBezTo>
                    <a:pt x="401101" y="176323"/>
                    <a:pt x="399756" y="177399"/>
                    <a:pt x="399756" y="178744"/>
                  </a:cubicBezTo>
                  <a:cubicBezTo>
                    <a:pt x="399756" y="179820"/>
                    <a:pt x="400294" y="180896"/>
                    <a:pt x="401908" y="180896"/>
                  </a:cubicBezTo>
                  <a:cubicBezTo>
                    <a:pt x="405137" y="180896"/>
                    <a:pt x="406482" y="182780"/>
                    <a:pt x="407558" y="185470"/>
                  </a:cubicBezTo>
                  <a:cubicBezTo>
                    <a:pt x="407558" y="185739"/>
                    <a:pt x="407289" y="186277"/>
                    <a:pt x="407289" y="186815"/>
                  </a:cubicBezTo>
                  <a:cubicBezTo>
                    <a:pt x="403523" y="187084"/>
                    <a:pt x="399487" y="187353"/>
                    <a:pt x="395721" y="187622"/>
                  </a:cubicBezTo>
                  <a:cubicBezTo>
                    <a:pt x="393300" y="187622"/>
                    <a:pt x="390878" y="187084"/>
                    <a:pt x="388726" y="185470"/>
                  </a:cubicBezTo>
                  <a:cubicBezTo>
                    <a:pt x="384691" y="182242"/>
                    <a:pt x="380117" y="182242"/>
                    <a:pt x="375275" y="183587"/>
                  </a:cubicBezTo>
                  <a:cubicBezTo>
                    <a:pt x="371240" y="184932"/>
                    <a:pt x="366935" y="186277"/>
                    <a:pt x="363169" y="188160"/>
                  </a:cubicBezTo>
                  <a:cubicBezTo>
                    <a:pt x="361017" y="189236"/>
                    <a:pt x="358595" y="190043"/>
                    <a:pt x="356174" y="190043"/>
                  </a:cubicBezTo>
                  <a:cubicBezTo>
                    <a:pt x="350256" y="190043"/>
                    <a:pt x="344068" y="190850"/>
                    <a:pt x="338149" y="189774"/>
                  </a:cubicBezTo>
                  <a:cubicBezTo>
                    <a:pt x="332769" y="188967"/>
                    <a:pt x="327657" y="190581"/>
                    <a:pt x="323891" y="194079"/>
                  </a:cubicBezTo>
                  <a:cubicBezTo>
                    <a:pt x="319049" y="198383"/>
                    <a:pt x="314475" y="197845"/>
                    <a:pt x="309095" y="195693"/>
                  </a:cubicBezTo>
                  <a:cubicBezTo>
                    <a:pt x="307750" y="195155"/>
                    <a:pt x="306404" y="194348"/>
                    <a:pt x="305059" y="193541"/>
                  </a:cubicBezTo>
                  <a:cubicBezTo>
                    <a:pt x="300755" y="191119"/>
                    <a:pt x="295912" y="190043"/>
                    <a:pt x="290801" y="190581"/>
                  </a:cubicBezTo>
                  <a:cubicBezTo>
                    <a:pt x="289187" y="190850"/>
                    <a:pt x="287304" y="191119"/>
                    <a:pt x="285958" y="191926"/>
                  </a:cubicBezTo>
                  <a:cubicBezTo>
                    <a:pt x="282999" y="193541"/>
                    <a:pt x="280040" y="195424"/>
                    <a:pt x="277350" y="197307"/>
                  </a:cubicBezTo>
                  <a:cubicBezTo>
                    <a:pt x="274659" y="199190"/>
                    <a:pt x="272776" y="201880"/>
                    <a:pt x="271969" y="205109"/>
                  </a:cubicBezTo>
                  <a:cubicBezTo>
                    <a:pt x="270624" y="208875"/>
                    <a:pt x="268472" y="211834"/>
                    <a:pt x="265513" y="214256"/>
                  </a:cubicBezTo>
                  <a:cubicBezTo>
                    <a:pt x="263091" y="216139"/>
                    <a:pt x="261208" y="218291"/>
                    <a:pt x="258787" y="220443"/>
                  </a:cubicBezTo>
                  <a:cubicBezTo>
                    <a:pt x="253675" y="224748"/>
                    <a:pt x="248026" y="226362"/>
                    <a:pt x="241300" y="224748"/>
                  </a:cubicBezTo>
                  <a:cubicBezTo>
                    <a:pt x="239417" y="224209"/>
                    <a:pt x="237534" y="223940"/>
                    <a:pt x="235920" y="223402"/>
                  </a:cubicBezTo>
                  <a:cubicBezTo>
                    <a:pt x="228118" y="221250"/>
                    <a:pt x="221661" y="223402"/>
                    <a:pt x="216550" y="229321"/>
                  </a:cubicBezTo>
                  <a:cubicBezTo>
                    <a:pt x="214667" y="231473"/>
                    <a:pt x="212515" y="233625"/>
                    <a:pt x="210362" y="236047"/>
                  </a:cubicBezTo>
                  <a:cubicBezTo>
                    <a:pt x="208479" y="237930"/>
                    <a:pt x="206327" y="239006"/>
                    <a:pt x="203906" y="239006"/>
                  </a:cubicBezTo>
                  <a:cubicBezTo>
                    <a:pt x="196642" y="238737"/>
                    <a:pt x="192069" y="243041"/>
                    <a:pt x="188302" y="248691"/>
                  </a:cubicBezTo>
                  <a:cubicBezTo>
                    <a:pt x="186957" y="250843"/>
                    <a:pt x="185612" y="253264"/>
                    <a:pt x="184267" y="255416"/>
                  </a:cubicBezTo>
                  <a:cubicBezTo>
                    <a:pt x="183460" y="256761"/>
                    <a:pt x="182384" y="257300"/>
                    <a:pt x="181039" y="257031"/>
                  </a:cubicBezTo>
                  <a:cubicBezTo>
                    <a:pt x="178886" y="256761"/>
                    <a:pt x="176465" y="256223"/>
                    <a:pt x="174313" y="255685"/>
                  </a:cubicBezTo>
                  <a:cubicBezTo>
                    <a:pt x="171892" y="254878"/>
                    <a:pt x="169471" y="254878"/>
                    <a:pt x="167049" y="255416"/>
                  </a:cubicBezTo>
                  <a:cubicBezTo>
                    <a:pt x="162207" y="256492"/>
                    <a:pt x="157364" y="257300"/>
                    <a:pt x="152522" y="257838"/>
                  </a:cubicBezTo>
                  <a:cubicBezTo>
                    <a:pt x="144720" y="258914"/>
                    <a:pt x="137995" y="261873"/>
                    <a:pt x="132076" y="266984"/>
                  </a:cubicBezTo>
                  <a:cubicBezTo>
                    <a:pt x="129924" y="268868"/>
                    <a:pt x="128310" y="271020"/>
                    <a:pt x="127503" y="273979"/>
                  </a:cubicBezTo>
                  <a:cubicBezTo>
                    <a:pt x="126695" y="277476"/>
                    <a:pt x="125081" y="280705"/>
                    <a:pt x="123736" y="283933"/>
                  </a:cubicBezTo>
                  <a:cubicBezTo>
                    <a:pt x="123736" y="283933"/>
                    <a:pt x="123467" y="283664"/>
                    <a:pt x="123467" y="283664"/>
                  </a:cubicBezTo>
                  <a:cubicBezTo>
                    <a:pt x="122660" y="282050"/>
                    <a:pt x="122122" y="279898"/>
                    <a:pt x="120777" y="278822"/>
                  </a:cubicBezTo>
                  <a:cubicBezTo>
                    <a:pt x="119432" y="277745"/>
                    <a:pt x="117280" y="277476"/>
                    <a:pt x="115934" y="276938"/>
                  </a:cubicBezTo>
                  <a:cubicBezTo>
                    <a:pt x="114589" y="275055"/>
                    <a:pt x="115127" y="273441"/>
                    <a:pt x="116204" y="271827"/>
                  </a:cubicBezTo>
                  <a:cubicBezTo>
                    <a:pt x="117011" y="270482"/>
                    <a:pt x="118087" y="269137"/>
                    <a:pt x="119432" y="267792"/>
                  </a:cubicBezTo>
                  <a:cubicBezTo>
                    <a:pt x="131807" y="253802"/>
                    <a:pt x="131807" y="253802"/>
                    <a:pt x="139878" y="236585"/>
                  </a:cubicBezTo>
                  <a:cubicBezTo>
                    <a:pt x="143644" y="228514"/>
                    <a:pt x="147680" y="220712"/>
                    <a:pt x="151715" y="212641"/>
                  </a:cubicBezTo>
                  <a:cubicBezTo>
                    <a:pt x="155212" y="205647"/>
                    <a:pt x="160324" y="199728"/>
                    <a:pt x="165973" y="194348"/>
                  </a:cubicBezTo>
                  <a:cubicBezTo>
                    <a:pt x="169202" y="191119"/>
                    <a:pt x="172430" y="187891"/>
                    <a:pt x="174582" y="183856"/>
                  </a:cubicBezTo>
                  <a:cubicBezTo>
                    <a:pt x="175120" y="183049"/>
                    <a:pt x="175389" y="182242"/>
                    <a:pt x="176196" y="181434"/>
                  </a:cubicBezTo>
                  <a:cubicBezTo>
                    <a:pt x="182922" y="174440"/>
                    <a:pt x="187495" y="166369"/>
                    <a:pt x="193145" y="158567"/>
                  </a:cubicBezTo>
                  <a:cubicBezTo>
                    <a:pt x="194490" y="156684"/>
                    <a:pt x="195835" y="155070"/>
                    <a:pt x="197449" y="153456"/>
                  </a:cubicBezTo>
                  <a:cubicBezTo>
                    <a:pt x="205520" y="145654"/>
                    <a:pt x="214398" y="137852"/>
                    <a:pt x="224352" y="130858"/>
                  </a:cubicBezTo>
                  <a:close/>
                  <a:moveTo>
                    <a:pt x="194490" y="144309"/>
                  </a:moveTo>
                  <a:cubicBezTo>
                    <a:pt x="184536" y="141888"/>
                    <a:pt x="174851" y="139736"/>
                    <a:pt x="164897" y="137314"/>
                  </a:cubicBezTo>
                  <a:cubicBezTo>
                    <a:pt x="169740" y="134624"/>
                    <a:pt x="174582" y="134355"/>
                    <a:pt x="179424" y="135700"/>
                  </a:cubicBezTo>
                  <a:cubicBezTo>
                    <a:pt x="185343" y="137045"/>
                    <a:pt x="190724" y="139467"/>
                    <a:pt x="195566" y="143233"/>
                  </a:cubicBezTo>
                  <a:cubicBezTo>
                    <a:pt x="195297" y="143771"/>
                    <a:pt x="195297" y="144040"/>
                    <a:pt x="195028" y="144040"/>
                  </a:cubicBezTo>
                  <a:cubicBezTo>
                    <a:pt x="194759" y="144309"/>
                    <a:pt x="194490" y="144309"/>
                    <a:pt x="194490" y="144309"/>
                  </a:cubicBezTo>
                  <a:close/>
                  <a:moveTo>
                    <a:pt x="286766" y="103686"/>
                  </a:moveTo>
                  <a:cubicBezTo>
                    <a:pt x="284344" y="107452"/>
                    <a:pt x="282461" y="110412"/>
                    <a:pt x="280847" y="113371"/>
                  </a:cubicBezTo>
                  <a:cubicBezTo>
                    <a:pt x="279233" y="116061"/>
                    <a:pt x="277888" y="119021"/>
                    <a:pt x="276543" y="121980"/>
                  </a:cubicBezTo>
                  <a:cubicBezTo>
                    <a:pt x="275197" y="125208"/>
                    <a:pt x="274121" y="128167"/>
                    <a:pt x="272776" y="131396"/>
                  </a:cubicBezTo>
                  <a:cubicBezTo>
                    <a:pt x="271431" y="134355"/>
                    <a:pt x="270893" y="137314"/>
                    <a:pt x="268472" y="141081"/>
                  </a:cubicBezTo>
                  <a:cubicBezTo>
                    <a:pt x="268472" y="136238"/>
                    <a:pt x="269010" y="133010"/>
                    <a:pt x="270355" y="130051"/>
                  </a:cubicBezTo>
                  <a:cubicBezTo>
                    <a:pt x="273045" y="123325"/>
                    <a:pt x="276005" y="116868"/>
                    <a:pt x="278964" y="110412"/>
                  </a:cubicBezTo>
                  <a:cubicBezTo>
                    <a:pt x="279771" y="108529"/>
                    <a:pt x="281385" y="107183"/>
                    <a:pt x="282730" y="105569"/>
                  </a:cubicBezTo>
                  <a:cubicBezTo>
                    <a:pt x="283537" y="104762"/>
                    <a:pt x="284613" y="104762"/>
                    <a:pt x="286766" y="103686"/>
                  </a:cubicBezTo>
                  <a:close/>
                  <a:moveTo>
                    <a:pt x="326312" y="103686"/>
                  </a:moveTo>
                  <a:cubicBezTo>
                    <a:pt x="326043" y="106107"/>
                    <a:pt x="325505" y="108260"/>
                    <a:pt x="325236" y="110681"/>
                  </a:cubicBezTo>
                  <a:cubicBezTo>
                    <a:pt x="325236" y="110950"/>
                    <a:pt x="325505" y="111219"/>
                    <a:pt x="325505" y="111488"/>
                  </a:cubicBezTo>
                  <a:cubicBezTo>
                    <a:pt x="325505" y="111219"/>
                    <a:pt x="325236" y="110950"/>
                    <a:pt x="325236" y="110681"/>
                  </a:cubicBezTo>
                  <a:cubicBezTo>
                    <a:pt x="324967" y="110143"/>
                    <a:pt x="324429" y="109336"/>
                    <a:pt x="324429" y="108798"/>
                  </a:cubicBezTo>
                  <a:cubicBezTo>
                    <a:pt x="324429" y="106645"/>
                    <a:pt x="324429" y="104493"/>
                    <a:pt x="324429" y="102341"/>
                  </a:cubicBezTo>
                  <a:cubicBezTo>
                    <a:pt x="325774" y="102072"/>
                    <a:pt x="326312" y="102610"/>
                    <a:pt x="326312" y="103686"/>
                  </a:cubicBezTo>
                  <a:close/>
                  <a:moveTo>
                    <a:pt x="318511" y="23248"/>
                  </a:moveTo>
                  <a:cubicBezTo>
                    <a:pt x="317972" y="22979"/>
                    <a:pt x="316896" y="22979"/>
                    <a:pt x="316358" y="23248"/>
                  </a:cubicBezTo>
                  <a:cubicBezTo>
                    <a:pt x="315820" y="23517"/>
                    <a:pt x="315282" y="24593"/>
                    <a:pt x="315551" y="25131"/>
                  </a:cubicBezTo>
                  <a:cubicBezTo>
                    <a:pt x="317434" y="28628"/>
                    <a:pt x="316896" y="32394"/>
                    <a:pt x="317165" y="36161"/>
                  </a:cubicBezTo>
                  <a:cubicBezTo>
                    <a:pt x="317434" y="39389"/>
                    <a:pt x="317972" y="42617"/>
                    <a:pt x="319049" y="45577"/>
                  </a:cubicBezTo>
                  <a:cubicBezTo>
                    <a:pt x="320932" y="49881"/>
                    <a:pt x="321201" y="54455"/>
                    <a:pt x="320932" y="59028"/>
                  </a:cubicBezTo>
                  <a:cubicBezTo>
                    <a:pt x="320663" y="62525"/>
                    <a:pt x="320394" y="65754"/>
                    <a:pt x="320125" y="69251"/>
                  </a:cubicBezTo>
                  <a:cubicBezTo>
                    <a:pt x="319856" y="73824"/>
                    <a:pt x="319587" y="78667"/>
                    <a:pt x="319318" y="83240"/>
                  </a:cubicBezTo>
                  <a:cubicBezTo>
                    <a:pt x="316896" y="78667"/>
                    <a:pt x="315820" y="73824"/>
                    <a:pt x="316089" y="68982"/>
                  </a:cubicBezTo>
                  <a:cubicBezTo>
                    <a:pt x="316358" y="62256"/>
                    <a:pt x="316358" y="55800"/>
                    <a:pt x="316627" y="49074"/>
                  </a:cubicBezTo>
                  <a:cubicBezTo>
                    <a:pt x="316896" y="43694"/>
                    <a:pt x="315282" y="38582"/>
                    <a:pt x="312323" y="34009"/>
                  </a:cubicBezTo>
                  <a:cubicBezTo>
                    <a:pt x="310709" y="31587"/>
                    <a:pt x="309095" y="29435"/>
                    <a:pt x="306673" y="27821"/>
                  </a:cubicBezTo>
                  <a:cubicBezTo>
                    <a:pt x="305866" y="27283"/>
                    <a:pt x="305328" y="26745"/>
                    <a:pt x="304252" y="25938"/>
                  </a:cubicBezTo>
                  <a:cubicBezTo>
                    <a:pt x="305328" y="25131"/>
                    <a:pt x="306135" y="24593"/>
                    <a:pt x="306942" y="24324"/>
                  </a:cubicBezTo>
                  <a:cubicBezTo>
                    <a:pt x="313937" y="20557"/>
                    <a:pt x="320932" y="16791"/>
                    <a:pt x="327926" y="13025"/>
                  </a:cubicBezTo>
                  <a:cubicBezTo>
                    <a:pt x="329272" y="12218"/>
                    <a:pt x="331155" y="11949"/>
                    <a:pt x="332769" y="11949"/>
                  </a:cubicBezTo>
                  <a:cubicBezTo>
                    <a:pt x="339764" y="12218"/>
                    <a:pt x="346758" y="11680"/>
                    <a:pt x="353753" y="10872"/>
                  </a:cubicBezTo>
                  <a:cubicBezTo>
                    <a:pt x="356712" y="10603"/>
                    <a:pt x="359671" y="10872"/>
                    <a:pt x="362631" y="11949"/>
                  </a:cubicBezTo>
                  <a:cubicBezTo>
                    <a:pt x="363169" y="16253"/>
                    <a:pt x="361555" y="19750"/>
                    <a:pt x="359671" y="23248"/>
                  </a:cubicBezTo>
                  <a:cubicBezTo>
                    <a:pt x="358595" y="24862"/>
                    <a:pt x="357519" y="26207"/>
                    <a:pt x="356174" y="27821"/>
                  </a:cubicBezTo>
                  <a:cubicBezTo>
                    <a:pt x="354291" y="29973"/>
                    <a:pt x="352408" y="32125"/>
                    <a:pt x="350794" y="34278"/>
                  </a:cubicBezTo>
                  <a:cubicBezTo>
                    <a:pt x="348103" y="37506"/>
                    <a:pt x="344875" y="39389"/>
                    <a:pt x="340840" y="40196"/>
                  </a:cubicBezTo>
                  <a:cubicBezTo>
                    <a:pt x="340302" y="38851"/>
                    <a:pt x="340840" y="38044"/>
                    <a:pt x="341647" y="37506"/>
                  </a:cubicBezTo>
                  <a:cubicBezTo>
                    <a:pt x="345413" y="34009"/>
                    <a:pt x="348103" y="30242"/>
                    <a:pt x="350525" y="25669"/>
                  </a:cubicBezTo>
                  <a:cubicBezTo>
                    <a:pt x="351601" y="23786"/>
                    <a:pt x="352677" y="22172"/>
                    <a:pt x="354022" y="20288"/>
                  </a:cubicBezTo>
                  <a:cubicBezTo>
                    <a:pt x="354829" y="19212"/>
                    <a:pt x="355367" y="18136"/>
                    <a:pt x="356174" y="16791"/>
                  </a:cubicBezTo>
                  <a:cubicBezTo>
                    <a:pt x="356712" y="15984"/>
                    <a:pt x="356712" y="14908"/>
                    <a:pt x="355905" y="14101"/>
                  </a:cubicBezTo>
                  <a:cubicBezTo>
                    <a:pt x="355098" y="13563"/>
                    <a:pt x="353753" y="13832"/>
                    <a:pt x="352946" y="14908"/>
                  </a:cubicBezTo>
                  <a:cubicBezTo>
                    <a:pt x="352139" y="15984"/>
                    <a:pt x="351601" y="17060"/>
                    <a:pt x="351063" y="18405"/>
                  </a:cubicBezTo>
                  <a:cubicBezTo>
                    <a:pt x="347296" y="26207"/>
                    <a:pt x="341647" y="32394"/>
                    <a:pt x="335997" y="38851"/>
                  </a:cubicBezTo>
                  <a:cubicBezTo>
                    <a:pt x="331962" y="43155"/>
                    <a:pt x="330348" y="48267"/>
                    <a:pt x="329541" y="53647"/>
                  </a:cubicBezTo>
                  <a:cubicBezTo>
                    <a:pt x="328733" y="58490"/>
                    <a:pt x="328464" y="63332"/>
                    <a:pt x="327388" y="68175"/>
                  </a:cubicBezTo>
                  <a:cubicBezTo>
                    <a:pt x="326312" y="74093"/>
                    <a:pt x="327119" y="80281"/>
                    <a:pt x="328195" y="86200"/>
                  </a:cubicBezTo>
                  <a:cubicBezTo>
                    <a:pt x="328464" y="87545"/>
                    <a:pt x="328733" y="88621"/>
                    <a:pt x="329003" y="89966"/>
                  </a:cubicBezTo>
                  <a:cubicBezTo>
                    <a:pt x="325774" y="91580"/>
                    <a:pt x="324967" y="91311"/>
                    <a:pt x="324429" y="88621"/>
                  </a:cubicBezTo>
                  <a:cubicBezTo>
                    <a:pt x="323084" y="83509"/>
                    <a:pt x="323353" y="78398"/>
                    <a:pt x="323891" y="73286"/>
                  </a:cubicBezTo>
                  <a:cubicBezTo>
                    <a:pt x="324160" y="68444"/>
                    <a:pt x="324967" y="63601"/>
                    <a:pt x="325236" y="58490"/>
                  </a:cubicBezTo>
                  <a:cubicBezTo>
                    <a:pt x="325774" y="53378"/>
                    <a:pt x="325774" y="48267"/>
                    <a:pt x="323353" y="43425"/>
                  </a:cubicBezTo>
                  <a:cubicBezTo>
                    <a:pt x="321739" y="40196"/>
                    <a:pt x="321470" y="36968"/>
                    <a:pt x="322008" y="33471"/>
                  </a:cubicBezTo>
                  <a:cubicBezTo>
                    <a:pt x="322277" y="30511"/>
                    <a:pt x="321739" y="27552"/>
                    <a:pt x="320932" y="24593"/>
                  </a:cubicBezTo>
                  <a:cubicBezTo>
                    <a:pt x="319587" y="24324"/>
                    <a:pt x="319049" y="23517"/>
                    <a:pt x="318511" y="23248"/>
                  </a:cubicBezTo>
                  <a:close/>
                  <a:moveTo>
                    <a:pt x="333307" y="51495"/>
                  </a:moveTo>
                  <a:cubicBezTo>
                    <a:pt x="333038" y="56607"/>
                    <a:pt x="332769" y="61987"/>
                    <a:pt x="332500" y="67099"/>
                  </a:cubicBezTo>
                  <a:cubicBezTo>
                    <a:pt x="331962" y="74631"/>
                    <a:pt x="332769" y="82164"/>
                    <a:pt x="335997" y="89428"/>
                  </a:cubicBezTo>
                  <a:cubicBezTo>
                    <a:pt x="335190" y="89697"/>
                    <a:pt x="334383" y="90235"/>
                    <a:pt x="333845" y="89966"/>
                  </a:cubicBezTo>
                  <a:cubicBezTo>
                    <a:pt x="333038" y="89697"/>
                    <a:pt x="332231" y="89159"/>
                    <a:pt x="331693" y="88352"/>
                  </a:cubicBezTo>
                  <a:cubicBezTo>
                    <a:pt x="331155" y="87545"/>
                    <a:pt x="330886" y="86200"/>
                    <a:pt x="330617" y="85123"/>
                  </a:cubicBezTo>
                  <a:cubicBezTo>
                    <a:pt x="329003" y="78936"/>
                    <a:pt x="328733" y="72748"/>
                    <a:pt x="329810" y="66561"/>
                  </a:cubicBezTo>
                  <a:cubicBezTo>
                    <a:pt x="330617" y="62525"/>
                    <a:pt x="331155" y="58490"/>
                    <a:pt x="331693" y="54186"/>
                  </a:cubicBezTo>
                  <a:cubicBezTo>
                    <a:pt x="331962" y="53109"/>
                    <a:pt x="332231" y="52033"/>
                    <a:pt x="332500" y="50957"/>
                  </a:cubicBezTo>
                  <a:cubicBezTo>
                    <a:pt x="332769" y="51495"/>
                    <a:pt x="333038" y="51495"/>
                    <a:pt x="333307" y="51495"/>
                  </a:cubicBezTo>
                  <a:close/>
                  <a:moveTo>
                    <a:pt x="384153" y="111488"/>
                  </a:moveTo>
                  <a:cubicBezTo>
                    <a:pt x="378234" y="108529"/>
                    <a:pt x="373930" y="104224"/>
                    <a:pt x="368549" y="100458"/>
                  </a:cubicBezTo>
                  <a:cubicBezTo>
                    <a:pt x="377965" y="100189"/>
                    <a:pt x="381732" y="102879"/>
                    <a:pt x="384153" y="111488"/>
                  </a:cubicBezTo>
                  <a:close/>
                  <a:moveTo>
                    <a:pt x="362900" y="93463"/>
                  </a:moveTo>
                  <a:cubicBezTo>
                    <a:pt x="365321" y="90504"/>
                    <a:pt x="366397" y="90504"/>
                    <a:pt x="368549" y="93463"/>
                  </a:cubicBezTo>
                  <a:cubicBezTo>
                    <a:pt x="365321" y="94539"/>
                    <a:pt x="365321" y="94539"/>
                    <a:pt x="362900" y="93463"/>
                  </a:cubicBezTo>
                  <a:close/>
                  <a:moveTo>
                    <a:pt x="526467" y="173095"/>
                  </a:moveTo>
                  <a:cubicBezTo>
                    <a:pt x="531579" y="176592"/>
                    <a:pt x="536690" y="180089"/>
                    <a:pt x="542609" y="182242"/>
                  </a:cubicBezTo>
                  <a:cubicBezTo>
                    <a:pt x="543685" y="182511"/>
                    <a:pt x="544492" y="183318"/>
                    <a:pt x="545837" y="183856"/>
                  </a:cubicBezTo>
                  <a:cubicBezTo>
                    <a:pt x="545030" y="184932"/>
                    <a:pt x="544223" y="184125"/>
                    <a:pt x="543416" y="184125"/>
                  </a:cubicBezTo>
                  <a:cubicBezTo>
                    <a:pt x="540456" y="183318"/>
                    <a:pt x="537497" y="182780"/>
                    <a:pt x="534538" y="181973"/>
                  </a:cubicBezTo>
                  <a:cubicBezTo>
                    <a:pt x="532117" y="181165"/>
                    <a:pt x="529964" y="180089"/>
                    <a:pt x="528081" y="178744"/>
                  </a:cubicBezTo>
                  <a:cubicBezTo>
                    <a:pt x="524584" y="176323"/>
                    <a:pt x="521087" y="173633"/>
                    <a:pt x="517589" y="170942"/>
                  </a:cubicBezTo>
                  <a:cubicBezTo>
                    <a:pt x="514630" y="168790"/>
                    <a:pt x="512478" y="166100"/>
                    <a:pt x="511133" y="162603"/>
                  </a:cubicBezTo>
                  <a:cubicBezTo>
                    <a:pt x="510057" y="159374"/>
                    <a:pt x="508442" y="156415"/>
                    <a:pt x="507366" y="153187"/>
                  </a:cubicBezTo>
                  <a:cubicBezTo>
                    <a:pt x="504945" y="144578"/>
                    <a:pt x="499565" y="138659"/>
                    <a:pt x="492301" y="134086"/>
                  </a:cubicBezTo>
                  <a:cubicBezTo>
                    <a:pt x="486382" y="130320"/>
                    <a:pt x="479926" y="126822"/>
                    <a:pt x="473738" y="123056"/>
                  </a:cubicBezTo>
                  <a:cubicBezTo>
                    <a:pt x="468896" y="120097"/>
                    <a:pt x="464053" y="117137"/>
                    <a:pt x="459480" y="113909"/>
                  </a:cubicBezTo>
                  <a:cubicBezTo>
                    <a:pt x="463515" y="114447"/>
                    <a:pt x="467282" y="116330"/>
                    <a:pt x="470779" y="118752"/>
                  </a:cubicBezTo>
                  <a:cubicBezTo>
                    <a:pt x="472124" y="119559"/>
                    <a:pt x="473200" y="120635"/>
                    <a:pt x="474545" y="120904"/>
                  </a:cubicBezTo>
                  <a:cubicBezTo>
                    <a:pt x="477773" y="121711"/>
                    <a:pt x="480464" y="123594"/>
                    <a:pt x="482885" y="125477"/>
                  </a:cubicBezTo>
                  <a:cubicBezTo>
                    <a:pt x="488266" y="129244"/>
                    <a:pt x="493915" y="133010"/>
                    <a:pt x="499296" y="136776"/>
                  </a:cubicBezTo>
                  <a:cubicBezTo>
                    <a:pt x="503869" y="140005"/>
                    <a:pt x="507366" y="144040"/>
                    <a:pt x="509788" y="149151"/>
                  </a:cubicBezTo>
                  <a:cubicBezTo>
                    <a:pt x="512209" y="154532"/>
                    <a:pt x="515437" y="159374"/>
                    <a:pt x="518127" y="164755"/>
                  </a:cubicBezTo>
                  <a:cubicBezTo>
                    <a:pt x="520010" y="167983"/>
                    <a:pt x="522970" y="170673"/>
                    <a:pt x="526467" y="173095"/>
                  </a:cubicBezTo>
                  <a:close/>
                  <a:moveTo>
                    <a:pt x="478043" y="128706"/>
                  </a:moveTo>
                  <a:cubicBezTo>
                    <a:pt x="482078" y="130858"/>
                    <a:pt x="485844" y="133279"/>
                    <a:pt x="489611" y="135700"/>
                  </a:cubicBezTo>
                  <a:cubicBezTo>
                    <a:pt x="496874" y="140274"/>
                    <a:pt x="502524" y="146192"/>
                    <a:pt x="504945" y="154801"/>
                  </a:cubicBezTo>
                  <a:cubicBezTo>
                    <a:pt x="505752" y="157760"/>
                    <a:pt x="507097" y="160450"/>
                    <a:pt x="508173" y="163410"/>
                  </a:cubicBezTo>
                  <a:cubicBezTo>
                    <a:pt x="509519" y="167445"/>
                    <a:pt x="511940" y="170404"/>
                    <a:pt x="515168" y="172826"/>
                  </a:cubicBezTo>
                  <a:cubicBezTo>
                    <a:pt x="517589" y="174440"/>
                    <a:pt x="519741" y="176054"/>
                    <a:pt x="521894" y="177937"/>
                  </a:cubicBezTo>
                  <a:cubicBezTo>
                    <a:pt x="522701" y="178475"/>
                    <a:pt x="523239" y="179551"/>
                    <a:pt x="524046" y="180358"/>
                  </a:cubicBezTo>
                  <a:cubicBezTo>
                    <a:pt x="523508" y="180896"/>
                    <a:pt x="523239" y="181165"/>
                    <a:pt x="522970" y="181165"/>
                  </a:cubicBezTo>
                  <a:cubicBezTo>
                    <a:pt x="520010" y="180627"/>
                    <a:pt x="516782" y="180627"/>
                    <a:pt x="514092" y="179282"/>
                  </a:cubicBezTo>
                  <a:cubicBezTo>
                    <a:pt x="507904" y="176861"/>
                    <a:pt x="501717" y="174171"/>
                    <a:pt x="496336" y="170673"/>
                  </a:cubicBezTo>
                  <a:cubicBezTo>
                    <a:pt x="490418" y="166907"/>
                    <a:pt x="484499" y="163141"/>
                    <a:pt x="478850" y="159105"/>
                  </a:cubicBezTo>
                  <a:cubicBezTo>
                    <a:pt x="471855" y="153994"/>
                    <a:pt x="465936" y="147806"/>
                    <a:pt x="460825" y="141081"/>
                  </a:cubicBezTo>
                  <a:cubicBezTo>
                    <a:pt x="459749" y="139736"/>
                    <a:pt x="458942" y="138390"/>
                    <a:pt x="457866" y="137045"/>
                  </a:cubicBezTo>
                  <a:cubicBezTo>
                    <a:pt x="456251" y="134893"/>
                    <a:pt x="454368" y="133279"/>
                    <a:pt x="451140" y="133548"/>
                  </a:cubicBezTo>
                  <a:cubicBezTo>
                    <a:pt x="446836" y="134086"/>
                    <a:pt x="443607" y="131934"/>
                    <a:pt x="440917" y="128706"/>
                  </a:cubicBezTo>
                  <a:cubicBezTo>
                    <a:pt x="438496" y="125746"/>
                    <a:pt x="436075" y="123056"/>
                    <a:pt x="433384" y="120097"/>
                  </a:cubicBezTo>
                  <a:cubicBezTo>
                    <a:pt x="429887" y="116061"/>
                    <a:pt x="426121" y="112295"/>
                    <a:pt x="421547" y="109605"/>
                  </a:cubicBezTo>
                  <a:cubicBezTo>
                    <a:pt x="418588" y="107722"/>
                    <a:pt x="415629" y="106107"/>
                    <a:pt x="412400" y="105031"/>
                  </a:cubicBezTo>
                  <a:cubicBezTo>
                    <a:pt x="407827" y="103148"/>
                    <a:pt x="403254" y="101534"/>
                    <a:pt x="398411" y="100189"/>
                  </a:cubicBezTo>
                  <a:cubicBezTo>
                    <a:pt x="392493" y="98575"/>
                    <a:pt x="386574" y="96961"/>
                    <a:pt x="380655" y="96153"/>
                  </a:cubicBezTo>
                  <a:cubicBezTo>
                    <a:pt x="375813" y="95346"/>
                    <a:pt x="372854" y="92656"/>
                    <a:pt x="369894" y="88890"/>
                  </a:cubicBezTo>
                  <a:cubicBezTo>
                    <a:pt x="371240" y="88352"/>
                    <a:pt x="372047" y="87814"/>
                    <a:pt x="373123" y="87545"/>
                  </a:cubicBezTo>
                  <a:cubicBezTo>
                    <a:pt x="380924" y="85930"/>
                    <a:pt x="388726" y="84854"/>
                    <a:pt x="396797" y="85392"/>
                  </a:cubicBezTo>
                  <a:cubicBezTo>
                    <a:pt x="399756" y="85661"/>
                    <a:pt x="402446" y="85930"/>
                    <a:pt x="404868" y="87545"/>
                  </a:cubicBezTo>
                  <a:cubicBezTo>
                    <a:pt x="411862" y="92387"/>
                    <a:pt x="419933" y="94808"/>
                    <a:pt x="427466" y="98037"/>
                  </a:cubicBezTo>
                  <a:cubicBezTo>
                    <a:pt x="433115" y="100458"/>
                    <a:pt x="438496" y="103148"/>
                    <a:pt x="443338" y="106645"/>
                  </a:cubicBezTo>
                  <a:cubicBezTo>
                    <a:pt x="454906" y="114447"/>
                    <a:pt x="466205" y="121980"/>
                    <a:pt x="478043" y="128706"/>
                  </a:cubicBezTo>
                  <a:close/>
                  <a:moveTo>
                    <a:pt x="543147" y="271558"/>
                  </a:moveTo>
                  <a:cubicBezTo>
                    <a:pt x="544223" y="271827"/>
                    <a:pt x="545030" y="272096"/>
                    <a:pt x="546106" y="272365"/>
                  </a:cubicBezTo>
                  <a:cubicBezTo>
                    <a:pt x="550141" y="273172"/>
                    <a:pt x="552563" y="275593"/>
                    <a:pt x="553370" y="279360"/>
                  </a:cubicBezTo>
                  <a:cubicBezTo>
                    <a:pt x="554984" y="284740"/>
                    <a:pt x="556329" y="290390"/>
                    <a:pt x="557674" y="295770"/>
                  </a:cubicBezTo>
                  <a:cubicBezTo>
                    <a:pt x="558212" y="297653"/>
                    <a:pt x="558212" y="299806"/>
                    <a:pt x="557674" y="302496"/>
                  </a:cubicBezTo>
                  <a:cubicBezTo>
                    <a:pt x="554177" y="299806"/>
                    <a:pt x="552294" y="296846"/>
                    <a:pt x="552563" y="292811"/>
                  </a:cubicBezTo>
                  <a:cubicBezTo>
                    <a:pt x="552832" y="289583"/>
                    <a:pt x="551486" y="286892"/>
                    <a:pt x="549603" y="284471"/>
                  </a:cubicBezTo>
                  <a:cubicBezTo>
                    <a:pt x="549065" y="283933"/>
                    <a:pt x="548527" y="283395"/>
                    <a:pt x="547720" y="283395"/>
                  </a:cubicBezTo>
                  <a:cubicBezTo>
                    <a:pt x="547182" y="283395"/>
                    <a:pt x="546644" y="283664"/>
                    <a:pt x="546375" y="283933"/>
                  </a:cubicBezTo>
                  <a:cubicBezTo>
                    <a:pt x="546106" y="284202"/>
                    <a:pt x="546106" y="284471"/>
                    <a:pt x="546106" y="285009"/>
                  </a:cubicBezTo>
                  <a:cubicBezTo>
                    <a:pt x="546106" y="285278"/>
                    <a:pt x="546106" y="285547"/>
                    <a:pt x="546375" y="285547"/>
                  </a:cubicBezTo>
                  <a:cubicBezTo>
                    <a:pt x="549334" y="288506"/>
                    <a:pt x="549872" y="292004"/>
                    <a:pt x="550141" y="295770"/>
                  </a:cubicBezTo>
                  <a:cubicBezTo>
                    <a:pt x="550141" y="297922"/>
                    <a:pt x="552024" y="300344"/>
                    <a:pt x="553101" y="302496"/>
                  </a:cubicBezTo>
                  <a:cubicBezTo>
                    <a:pt x="553639" y="303572"/>
                    <a:pt x="554446" y="304379"/>
                    <a:pt x="555253" y="305186"/>
                  </a:cubicBezTo>
                  <a:cubicBezTo>
                    <a:pt x="558750" y="308145"/>
                    <a:pt x="560095" y="312181"/>
                    <a:pt x="560095" y="316754"/>
                  </a:cubicBezTo>
                  <a:cubicBezTo>
                    <a:pt x="560364" y="319444"/>
                    <a:pt x="560902" y="322404"/>
                    <a:pt x="561440" y="325094"/>
                  </a:cubicBezTo>
                  <a:cubicBezTo>
                    <a:pt x="564938" y="339890"/>
                    <a:pt x="564938" y="354687"/>
                    <a:pt x="563862" y="369752"/>
                  </a:cubicBezTo>
                  <a:cubicBezTo>
                    <a:pt x="563593" y="374326"/>
                    <a:pt x="562516" y="378630"/>
                    <a:pt x="561440" y="383203"/>
                  </a:cubicBezTo>
                  <a:cubicBezTo>
                    <a:pt x="559557" y="391274"/>
                    <a:pt x="559288" y="392888"/>
                    <a:pt x="559826" y="401497"/>
                  </a:cubicBezTo>
                  <a:cubicBezTo>
                    <a:pt x="558481" y="401228"/>
                    <a:pt x="557405" y="400959"/>
                    <a:pt x="556060" y="400421"/>
                  </a:cubicBezTo>
                  <a:cubicBezTo>
                    <a:pt x="550410" y="398000"/>
                    <a:pt x="544492" y="397193"/>
                    <a:pt x="538304" y="398000"/>
                  </a:cubicBezTo>
                  <a:cubicBezTo>
                    <a:pt x="533462" y="398538"/>
                    <a:pt x="528350" y="398538"/>
                    <a:pt x="523508" y="398538"/>
                  </a:cubicBezTo>
                  <a:cubicBezTo>
                    <a:pt x="512747" y="398269"/>
                    <a:pt x="502255" y="399614"/>
                    <a:pt x="492032" y="402573"/>
                  </a:cubicBezTo>
                  <a:cubicBezTo>
                    <a:pt x="483154" y="405263"/>
                    <a:pt x="474276" y="407685"/>
                    <a:pt x="465667" y="411720"/>
                  </a:cubicBezTo>
                  <a:cubicBezTo>
                    <a:pt x="457866" y="415217"/>
                    <a:pt x="450871" y="420329"/>
                    <a:pt x="443876" y="425171"/>
                  </a:cubicBezTo>
                  <a:cubicBezTo>
                    <a:pt x="437420" y="429745"/>
                    <a:pt x="431232" y="434049"/>
                    <a:pt x="424776" y="438354"/>
                  </a:cubicBezTo>
                  <a:cubicBezTo>
                    <a:pt x="424237" y="438892"/>
                    <a:pt x="423430" y="439161"/>
                    <a:pt x="422354" y="439699"/>
                  </a:cubicBezTo>
                  <a:cubicBezTo>
                    <a:pt x="421816" y="438623"/>
                    <a:pt x="421547" y="438084"/>
                    <a:pt x="421278" y="437277"/>
                  </a:cubicBezTo>
                  <a:cubicBezTo>
                    <a:pt x="418588" y="430821"/>
                    <a:pt x="415898" y="424364"/>
                    <a:pt x="413207" y="417908"/>
                  </a:cubicBezTo>
                  <a:cubicBezTo>
                    <a:pt x="411862" y="414679"/>
                    <a:pt x="409979" y="411451"/>
                    <a:pt x="408365" y="408223"/>
                  </a:cubicBezTo>
                  <a:cubicBezTo>
                    <a:pt x="407289" y="405533"/>
                    <a:pt x="405944" y="402842"/>
                    <a:pt x="406482" y="399614"/>
                  </a:cubicBezTo>
                  <a:cubicBezTo>
                    <a:pt x="407558" y="401497"/>
                    <a:pt x="408634" y="403649"/>
                    <a:pt x="409172" y="405533"/>
                  </a:cubicBezTo>
                  <a:cubicBezTo>
                    <a:pt x="410248" y="408492"/>
                    <a:pt x="411862" y="411451"/>
                    <a:pt x="413745" y="413872"/>
                  </a:cubicBezTo>
                  <a:cubicBezTo>
                    <a:pt x="416167" y="417101"/>
                    <a:pt x="418319" y="420329"/>
                    <a:pt x="419664" y="424095"/>
                  </a:cubicBezTo>
                  <a:cubicBezTo>
                    <a:pt x="420740" y="426785"/>
                    <a:pt x="420740" y="426785"/>
                    <a:pt x="424237" y="427323"/>
                  </a:cubicBezTo>
                  <a:cubicBezTo>
                    <a:pt x="425583" y="428938"/>
                    <a:pt x="425045" y="430821"/>
                    <a:pt x="425314" y="432704"/>
                  </a:cubicBezTo>
                  <a:cubicBezTo>
                    <a:pt x="425314" y="433242"/>
                    <a:pt x="426121" y="433780"/>
                    <a:pt x="426390" y="433780"/>
                  </a:cubicBezTo>
                  <a:cubicBezTo>
                    <a:pt x="426928" y="433511"/>
                    <a:pt x="427735" y="432973"/>
                    <a:pt x="428004" y="432435"/>
                  </a:cubicBezTo>
                  <a:cubicBezTo>
                    <a:pt x="428273" y="431897"/>
                    <a:pt x="428273" y="430821"/>
                    <a:pt x="428004" y="430283"/>
                  </a:cubicBezTo>
                  <a:cubicBezTo>
                    <a:pt x="427466" y="425978"/>
                    <a:pt x="425852" y="422212"/>
                    <a:pt x="423161" y="418984"/>
                  </a:cubicBezTo>
                  <a:cubicBezTo>
                    <a:pt x="422085" y="417908"/>
                    <a:pt x="421278" y="416562"/>
                    <a:pt x="420202" y="415486"/>
                  </a:cubicBezTo>
                  <a:cubicBezTo>
                    <a:pt x="416436" y="411989"/>
                    <a:pt x="414553" y="407416"/>
                    <a:pt x="414553" y="402304"/>
                  </a:cubicBezTo>
                  <a:cubicBezTo>
                    <a:pt x="414284" y="398538"/>
                    <a:pt x="413476" y="395309"/>
                    <a:pt x="412400" y="391812"/>
                  </a:cubicBezTo>
                  <a:cubicBezTo>
                    <a:pt x="411593" y="389391"/>
                    <a:pt x="410517" y="386970"/>
                    <a:pt x="408903" y="384818"/>
                  </a:cubicBezTo>
                  <a:cubicBezTo>
                    <a:pt x="407020" y="381858"/>
                    <a:pt x="405137" y="378630"/>
                    <a:pt x="403523" y="375402"/>
                  </a:cubicBezTo>
                  <a:cubicBezTo>
                    <a:pt x="402177" y="372711"/>
                    <a:pt x="401639" y="369752"/>
                    <a:pt x="400832" y="366793"/>
                  </a:cubicBezTo>
                  <a:cubicBezTo>
                    <a:pt x="400025" y="363565"/>
                    <a:pt x="399756" y="360336"/>
                    <a:pt x="399218" y="357377"/>
                  </a:cubicBezTo>
                  <a:cubicBezTo>
                    <a:pt x="398411" y="353880"/>
                    <a:pt x="398411" y="350651"/>
                    <a:pt x="399756" y="347423"/>
                  </a:cubicBezTo>
                  <a:cubicBezTo>
                    <a:pt x="401639" y="342581"/>
                    <a:pt x="403254" y="337469"/>
                    <a:pt x="405137" y="332627"/>
                  </a:cubicBezTo>
                  <a:cubicBezTo>
                    <a:pt x="407020" y="327515"/>
                    <a:pt x="406751" y="322404"/>
                    <a:pt x="405137" y="317561"/>
                  </a:cubicBezTo>
                  <a:cubicBezTo>
                    <a:pt x="403254" y="312181"/>
                    <a:pt x="402715" y="306531"/>
                    <a:pt x="402446" y="300882"/>
                  </a:cubicBezTo>
                  <a:cubicBezTo>
                    <a:pt x="402177" y="294963"/>
                    <a:pt x="401101" y="289314"/>
                    <a:pt x="399756" y="283664"/>
                  </a:cubicBezTo>
                  <a:cubicBezTo>
                    <a:pt x="397604" y="273979"/>
                    <a:pt x="395452" y="264025"/>
                    <a:pt x="393838" y="254071"/>
                  </a:cubicBezTo>
                  <a:cubicBezTo>
                    <a:pt x="392223" y="245731"/>
                    <a:pt x="390340" y="237392"/>
                    <a:pt x="386843" y="229590"/>
                  </a:cubicBezTo>
                  <a:cubicBezTo>
                    <a:pt x="384691" y="224478"/>
                    <a:pt x="381462" y="219636"/>
                    <a:pt x="377158" y="215870"/>
                  </a:cubicBezTo>
                  <a:cubicBezTo>
                    <a:pt x="376889" y="215601"/>
                    <a:pt x="376889" y="215332"/>
                    <a:pt x="376620" y="214525"/>
                  </a:cubicBezTo>
                  <a:cubicBezTo>
                    <a:pt x="378234" y="212910"/>
                    <a:pt x="380655" y="212641"/>
                    <a:pt x="382539" y="212103"/>
                  </a:cubicBezTo>
                  <a:cubicBezTo>
                    <a:pt x="389533" y="210220"/>
                    <a:pt x="396797" y="208337"/>
                    <a:pt x="404061" y="206723"/>
                  </a:cubicBezTo>
                  <a:cubicBezTo>
                    <a:pt x="404599" y="206454"/>
                    <a:pt x="405137" y="206454"/>
                    <a:pt x="405675" y="206185"/>
                  </a:cubicBezTo>
                  <a:cubicBezTo>
                    <a:pt x="411055" y="202418"/>
                    <a:pt x="417512" y="202687"/>
                    <a:pt x="423699" y="201342"/>
                  </a:cubicBezTo>
                  <a:cubicBezTo>
                    <a:pt x="423968" y="201342"/>
                    <a:pt x="424507" y="201073"/>
                    <a:pt x="424776" y="201342"/>
                  </a:cubicBezTo>
                  <a:cubicBezTo>
                    <a:pt x="431232" y="201880"/>
                    <a:pt x="437689" y="200804"/>
                    <a:pt x="444145" y="200535"/>
                  </a:cubicBezTo>
                  <a:cubicBezTo>
                    <a:pt x="448181" y="200266"/>
                    <a:pt x="452216" y="200266"/>
                    <a:pt x="455982" y="199997"/>
                  </a:cubicBezTo>
                  <a:cubicBezTo>
                    <a:pt x="461094" y="199459"/>
                    <a:pt x="465667" y="200535"/>
                    <a:pt x="469703" y="204033"/>
                  </a:cubicBezTo>
                  <a:cubicBezTo>
                    <a:pt x="471855" y="205916"/>
                    <a:pt x="474276" y="207261"/>
                    <a:pt x="476966" y="208337"/>
                  </a:cubicBezTo>
                  <a:cubicBezTo>
                    <a:pt x="481002" y="209682"/>
                    <a:pt x="484768" y="209951"/>
                    <a:pt x="488534" y="208068"/>
                  </a:cubicBezTo>
                  <a:cubicBezTo>
                    <a:pt x="490687" y="206992"/>
                    <a:pt x="493108" y="206454"/>
                    <a:pt x="495529" y="205916"/>
                  </a:cubicBezTo>
                  <a:cubicBezTo>
                    <a:pt x="497143" y="205647"/>
                    <a:pt x="499027" y="205647"/>
                    <a:pt x="500641" y="205916"/>
                  </a:cubicBezTo>
                  <a:cubicBezTo>
                    <a:pt x="501448" y="205916"/>
                    <a:pt x="502524" y="206454"/>
                    <a:pt x="503062" y="207261"/>
                  </a:cubicBezTo>
                  <a:cubicBezTo>
                    <a:pt x="506021" y="212103"/>
                    <a:pt x="510864" y="215063"/>
                    <a:pt x="514899" y="218560"/>
                  </a:cubicBezTo>
                  <a:cubicBezTo>
                    <a:pt x="522970" y="225555"/>
                    <a:pt x="529157" y="233625"/>
                    <a:pt x="533462" y="243310"/>
                  </a:cubicBezTo>
                  <a:cubicBezTo>
                    <a:pt x="535614" y="247884"/>
                    <a:pt x="537228" y="252995"/>
                    <a:pt x="536959" y="258107"/>
                  </a:cubicBezTo>
                  <a:cubicBezTo>
                    <a:pt x="536959" y="260259"/>
                    <a:pt x="537228" y="262142"/>
                    <a:pt x="538304" y="264025"/>
                  </a:cubicBezTo>
                  <a:cubicBezTo>
                    <a:pt x="541263" y="265370"/>
                    <a:pt x="542609" y="268330"/>
                    <a:pt x="543147" y="271558"/>
                  </a:cubicBezTo>
                  <a:close/>
                  <a:moveTo>
                    <a:pt x="565476" y="394771"/>
                  </a:moveTo>
                  <a:cubicBezTo>
                    <a:pt x="567897" y="397193"/>
                    <a:pt x="568166" y="400421"/>
                    <a:pt x="568704" y="403649"/>
                  </a:cubicBezTo>
                  <a:cubicBezTo>
                    <a:pt x="566014" y="400959"/>
                    <a:pt x="565476" y="399345"/>
                    <a:pt x="565476" y="394771"/>
                  </a:cubicBezTo>
                  <a:close/>
                  <a:moveTo>
                    <a:pt x="424507" y="458261"/>
                  </a:moveTo>
                  <a:cubicBezTo>
                    <a:pt x="423968" y="457992"/>
                    <a:pt x="423161" y="458261"/>
                    <a:pt x="421547" y="458530"/>
                  </a:cubicBezTo>
                  <a:cubicBezTo>
                    <a:pt x="426659" y="463642"/>
                    <a:pt x="432846" y="466870"/>
                    <a:pt x="434729" y="473865"/>
                  </a:cubicBezTo>
                  <a:cubicBezTo>
                    <a:pt x="433653" y="476017"/>
                    <a:pt x="432846" y="477900"/>
                    <a:pt x="429887" y="478438"/>
                  </a:cubicBezTo>
                  <a:cubicBezTo>
                    <a:pt x="429080" y="477362"/>
                    <a:pt x="428004" y="476286"/>
                    <a:pt x="427197" y="474941"/>
                  </a:cubicBezTo>
                  <a:cubicBezTo>
                    <a:pt x="424507" y="471175"/>
                    <a:pt x="421547" y="467408"/>
                    <a:pt x="418050" y="464180"/>
                  </a:cubicBezTo>
                  <a:cubicBezTo>
                    <a:pt x="415629" y="462028"/>
                    <a:pt x="412938" y="460414"/>
                    <a:pt x="409710" y="459607"/>
                  </a:cubicBezTo>
                  <a:cubicBezTo>
                    <a:pt x="409172" y="459338"/>
                    <a:pt x="408365" y="459607"/>
                    <a:pt x="407558" y="459607"/>
                  </a:cubicBezTo>
                  <a:cubicBezTo>
                    <a:pt x="407289" y="461759"/>
                    <a:pt x="408903" y="462028"/>
                    <a:pt x="409979" y="462566"/>
                  </a:cubicBezTo>
                  <a:cubicBezTo>
                    <a:pt x="415898" y="466332"/>
                    <a:pt x="420471" y="471175"/>
                    <a:pt x="424237" y="476824"/>
                  </a:cubicBezTo>
                  <a:cubicBezTo>
                    <a:pt x="425045" y="477900"/>
                    <a:pt x="426121" y="479245"/>
                    <a:pt x="425583" y="481129"/>
                  </a:cubicBezTo>
                  <a:cubicBezTo>
                    <a:pt x="425045" y="480860"/>
                    <a:pt x="424237" y="480860"/>
                    <a:pt x="423968" y="480591"/>
                  </a:cubicBezTo>
                  <a:cubicBezTo>
                    <a:pt x="422892" y="478976"/>
                    <a:pt x="421816" y="477093"/>
                    <a:pt x="420740" y="475210"/>
                  </a:cubicBezTo>
                  <a:cubicBezTo>
                    <a:pt x="418857" y="472520"/>
                    <a:pt x="416167" y="470637"/>
                    <a:pt x="413476" y="469022"/>
                  </a:cubicBezTo>
                  <a:cubicBezTo>
                    <a:pt x="412669" y="468484"/>
                    <a:pt x="411593" y="468215"/>
                    <a:pt x="410517" y="469560"/>
                  </a:cubicBezTo>
                  <a:cubicBezTo>
                    <a:pt x="411055" y="470099"/>
                    <a:pt x="411324" y="470906"/>
                    <a:pt x="411862" y="471713"/>
                  </a:cubicBezTo>
                  <a:cubicBezTo>
                    <a:pt x="413207" y="473058"/>
                    <a:pt x="414822" y="474134"/>
                    <a:pt x="416167" y="475479"/>
                  </a:cubicBezTo>
                  <a:cubicBezTo>
                    <a:pt x="418050" y="477093"/>
                    <a:pt x="419664" y="478976"/>
                    <a:pt x="420202" y="481936"/>
                  </a:cubicBezTo>
                  <a:cubicBezTo>
                    <a:pt x="416974" y="482474"/>
                    <a:pt x="414284" y="482474"/>
                    <a:pt x="411862" y="480052"/>
                  </a:cubicBezTo>
                  <a:cubicBezTo>
                    <a:pt x="411324" y="479514"/>
                    <a:pt x="410517" y="478707"/>
                    <a:pt x="409710" y="478169"/>
                  </a:cubicBezTo>
                  <a:cubicBezTo>
                    <a:pt x="406213" y="475748"/>
                    <a:pt x="403792" y="476824"/>
                    <a:pt x="403254" y="480591"/>
                  </a:cubicBezTo>
                  <a:cubicBezTo>
                    <a:pt x="402984" y="481936"/>
                    <a:pt x="402984" y="483550"/>
                    <a:pt x="402715" y="484895"/>
                  </a:cubicBezTo>
                  <a:cubicBezTo>
                    <a:pt x="400025" y="485702"/>
                    <a:pt x="400025" y="485702"/>
                    <a:pt x="396259" y="483819"/>
                  </a:cubicBezTo>
                  <a:cubicBezTo>
                    <a:pt x="394376" y="484357"/>
                    <a:pt x="394376" y="485971"/>
                    <a:pt x="394107" y="487316"/>
                  </a:cubicBezTo>
                  <a:cubicBezTo>
                    <a:pt x="393838" y="490275"/>
                    <a:pt x="393838" y="493235"/>
                    <a:pt x="393569" y="496463"/>
                  </a:cubicBezTo>
                  <a:cubicBezTo>
                    <a:pt x="393300" y="499422"/>
                    <a:pt x="392223" y="501844"/>
                    <a:pt x="390609" y="504265"/>
                  </a:cubicBezTo>
                  <a:cubicBezTo>
                    <a:pt x="388995" y="503996"/>
                    <a:pt x="389533" y="502920"/>
                    <a:pt x="389264" y="502113"/>
                  </a:cubicBezTo>
                  <a:cubicBezTo>
                    <a:pt x="388457" y="497539"/>
                    <a:pt x="387919" y="492697"/>
                    <a:pt x="385767" y="488392"/>
                  </a:cubicBezTo>
                  <a:cubicBezTo>
                    <a:pt x="385498" y="487854"/>
                    <a:pt x="384960" y="487316"/>
                    <a:pt x="384422" y="486778"/>
                  </a:cubicBezTo>
                  <a:cubicBezTo>
                    <a:pt x="384422" y="486778"/>
                    <a:pt x="384153" y="486778"/>
                    <a:pt x="383615" y="486778"/>
                  </a:cubicBezTo>
                  <a:cubicBezTo>
                    <a:pt x="383615" y="487316"/>
                    <a:pt x="383077" y="487854"/>
                    <a:pt x="383346" y="488123"/>
                  </a:cubicBezTo>
                  <a:cubicBezTo>
                    <a:pt x="384691" y="493504"/>
                    <a:pt x="385498" y="498884"/>
                    <a:pt x="386036" y="504265"/>
                  </a:cubicBezTo>
                  <a:cubicBezTo>
                    <a:pt x="386036" y="505879"/>
                    <a:pt x="387112" y="507224"/>
                    <a:pt x="387650" y="508569"/>
                  </a:cubicBezTo>
                  <a:cubicBezTo>
                    <a:pt x="386574" y="509645"/>
                    <a:pt x="385498" y="509107"/>
                    <a:pt x="384691" y="508569"/>
                  </a:cubicBezTo>
                  <a:cubicBezTo>
                    <a:pt x="383615" y="507762"/>
                    <a:pt x="383077" y="506417"/>
                    <a:pt x="382270" y="505610"/>
                  </a:cubicBezTo>
                  <a:cubicBezTo>
                    <a:pt x="380924" y="503996"/>
                    <a:pt x="379848" y="502382"/>
                    <a:pt x="378503" y="500767"/>
                  </a:cubicBezTo>
                  <a:cubicBezTo>
                    <a:pt x="377158" y="499153"/>
                    <a:pt x="375275" y="498077"/>
                    <a:pt x="373392" y="497539"/>
                  </a:cubicBezTo>
                  <a:cubicBezTo>
                    <a:pt x="371508" y="497001"/>
                    <a:pt x="369625" y="497270"/>
                    <a:pt x="368011" y="498615"/>
                  </a:cubicBezTo>
                  <a:cubicBezTo>
                    <a:pt x="366935" y="499422"/>
                    <a:pt x="366128" y="500498"/>
                    <a:pt x="365052" y="501305"/>
                  </a:cubicBezTo>
                  <a:cubicBezTo>
                    <a:pt x="362900" y="503189"/>
                    <a:pt x="361286" y="503189"/>
                    <a:pt x="358864" y="501844"/>
                  </a:cubicBezTo>
                  <a:cubicBezTo>
                    <a:pt x="357788" y="501305"/>
                    <a:pt x="356981" y="500498"/>
                    <a:pt x="356174" y="499691"/>
                  </a:cubicBezTo>
                  <a:cubicBezTo>
                    <a:pt x="355636" y="499153"/>
                    <a:pt x="354829" y="498615"/>
                    <a:pt x="354291" y="498615"/>
                  </a:cubicBezTo>
                  <a:cubicBezTo>
                    <a:pt x="350794" y="499153"/>
                    <a:pt x="348641" y="497001"/>
                    <a:pt x="346220" y="495387"/>
                  </a:cubicBezTo>
                  <a:cubicBezTo>
                    <a:pt x="344068" y="494042"/>
                    <a:pt x="341916" y="492966"/>
                    <a:pt x="339764" y="491621"/>
                  </a:cubicBezTo>
                  <a:cubicBezTo>
                    <a:pt x="336535" y="489737"/>
                    <a:pt x="333307" y="490006"/>
                    <a:pt x="330079" y="491890"/>
                  </a:cubicBezTo>
                  <a:cubicBezTo>
                    <a:pt x="325236" y="494580"/>
                    <a:pt x="320394" y="497001"/>
                    <a:pt x="316089" y="500498"/>
                  </a:cubicBezTo>
                  <a:cubicBezTo>
                    <a:pt x="312592" y="503189"/>
                    <a:pt x="311516" y="503189"/>
                    <a:pt x="308019" y="500498"/>
                  </a:cubicBezTo>
                  <a:cubicBezTo>
                    <a:pt x="305866" y="498884"/>
                    <a:pt x="303445" y="497808"/>
                    <a:pt x="302907" y="494849"/>
                  </a:cubicBezTo>
                  <a:cubicBezTo>
                    <a:pt x="302638" y="493773"/>
                    <a:pt x="301293" y="493235"/>
                    <a:pt x="300217" y="493235"/>
                  </a:cubicBezTo>
                  <a:cubicBezTo>
                    <a:pt x="298603" y="493235"/>
                    <a:pt x="297258" y="493504"/>
                    <a:pt x="295912" y="493504"/>
                  </a:cubicBezTo>
                  <a:cubicBezTo>
                    <a:pt x="294836" y="492428"/>
                    <a:pt x="295643" y="491621"/>
                    <a:pt x="295912" y="490813"/>
                  </a:cubicBezTo>
                  <a:cubicBezTo>
                    <a:pt x="298065" y="487316"/>
                    <a:pt x="300486" y="483819"/>
                    <a:pt x="302638" y="480321"/>
                  </a:cubicBezTo>
                  <a:cubicBezTo>
                    <a:pt x="302907" y="480052"/>
                    <a:pt x="302907" y="479245"/>
                    <a:pt x="302638" y="478707"/>
                  </a:cubicBezTo>
                  <a:cubicBezTo>
                    <a:pt x="302369" y="478438"/>
                    <a:pt x="301562" y="478169"/>
                    <a:pt x="301293" y="478169"/>
                  </a:cubicBezTo>
                  <a:cubicBezTo>
                    <a:pt x="300755" y="478438"/>
                    <a:pt x="299948" y="478707"/>
                    <a:pt x="299410" y="478976"/>
                  </a:cubicBezTo>
                  <a:cubicBezTo>
                    <a:pt x="299141" y="478707"/>
                    <a:pt x="298603" y="478438"/>
                    <a:pt x="298334" y="478169"/>
                  </a:cubicBezTo>
                  <a:cubicBezTo>
                    <a:pt x="298065" y="477631"/>
                    <a:pt x="297796" y="477093"/>
                    <a:pt x="297527" y="477093"/>
                  </a:cubicBezTo>
                  <a:cubicBezTo>
                    <a:pt x="296720" y="476824"/>
                    <a:pt x="295643" y="476824"/>
                    <a:pt x="294836" y="477362"/>
                  </a:cubicBezTo>
                  <a:cubicBezTo>
                    <a:pt x="292146" y="479245"/>
                    <a:pt x="289456" y="481129"/>
                    <a:pt x="287035" y="483012"/>
                  </a:cubicBezTo>
                  <a:cubicBezTo>
                    <a:pt x="284075" y="485702"/>
                    <a:pt x="280847" y="488123"/>
                    <a:pt x="279233" y="491890"/>
                  </a:cubicBezTo>
                  <a:cubicBezTo>
                    <a:pt x="278157" y="494580"/>
                    <a:pt x="275736" y="495925"/>
                    <a:pt x="272776" y="495925"/>
                  </a:cubicBezTo>
                  <a:cubicBezTo>
                    <a:pt x="270086" y="496194"/>
                    <a:pt x="267396" y="495656"/>
                    <a:pt x="264975" y="495656"/>
                  </a:cubicBezTo>
                  <a:cubicBezTo>
                    <a:pt x="258249" y="495118"/>
                    <a:pt x="251792" y="494311"/>
                    <a:pt x="245336" y="493773"/>
                  </a:cubicBezTo>
                  <a:cubicBezTo>
                    <a:pt x="242645" y="493504"/>
                    <a:pt x="240224" y="493773"/>
                    <a:pt x="237265" y="493773"/>
                  </a:cubicBezTo>
                  <a:cubicBezTo>
                    <a:pt x="237803" y="488392"/>
                    <a:pt x="240493" y="485164"/>
                    <a:pt x="244260" y="482474"/>
                  </a:cubicBezTo>
                  <a:cubicBezTo>
                    <a:pt x="247488" y="480321"/>
                    <a:pt x="247488" y="480321"/>
                    <a:pt x="249102" y="477093"/>
                  </a:cubicBezTo>
                  <a:cubicBezTo>
                    <a:pt x="250178" y="477093"/>
                    <a:pt x="251523" y="476824"/>
                    <a:pt x="252868" y="476824"/>
                  </a:cubicBezTo>
                  <a:cubicBezTo>
                    <a:pt x="269010" y="475479"/>
                    <a:pt x="284882" y="474134"/>
                    <a:pt x="301024" y="472789"/>
                  </a:cubicBezTo>
                  <a:cubicBezTo>
                    <a:pt x="317703" y="471444"/>
                    <a:pt x="334383" y="470637"/>
                    <a:pt x="350794" y="470368"/>
                  </a:cubicBezTo>
                  <a:cubicBezTo>
                    <a:pt x="352139" y="470368"/>
                    <a:pt x="353753" y="470637"/>
                    <a:pt x="355098" y="470637"/>
                  </a:cubicBezTo>
                  <a:cubicBezTo>
                    <a:pt x="355367" y="473327"/>
                    <a:pt x="353484" y="474403"/>
                    <a:pt x="352677" y="476017"/>
                  </a:cubicBezTo>
                  <a:cubicBezTo>
                    <a:pt x="350794" y="478976"/>
                    <a:pt x="349448" y="481936"/>
                    <a:pt x="349986" y="485702"/>
                  </a:cubicBezTo>
                  <a:cubicBezTo>
                    <a:pt x="349986" y="486509"/>
                    <a:pt x="350256" y="487047"/>
                    <a:pt x="350794" y="487585"/>
                  </a:cubicBezTo>
                  <a:cubicBezTo>
                    <a:pt x="351063" y="487854"/>
                    <a:pt x="351870" y="487854"/>
                    <a:pt x="352139" y="487585"/>
                  </a:cubicBezTo>
                  <a:cubicBezTo>
                    <a:pt x="352408" y="487316"/>
                    <a:pt x="352946" y="486509"/>
                    <a:pt x="352946" y="486240"/>
                  </a:cubicBezTo>
                  <a:cubicBezTo>
                    <a:pt x="352946" y="482474"/>
                    <a:pt x="355367" y="479514"/>
                    <a:pt x="357250" y="476555"/>
                  </a:cubicBezTo>
                  <a:cubicBezTo>
                    <a:pt x="360479" y="471713"/>
                    <a:pt x="364514" y="469022"/>
                    <a:pt x="370432" y="468215"/>
                  </a:cubicBezTo>
                  <a:cubicBezTo>
                    <a:pt x="376351" y="467408"/>
                    <a:pt x="381732" y="464987"/>
                    <a:pt x="387112" y="462566"/>
                  </a:cubicBezTo>
                  <a:cubicBezTo>
                    <a:pt x="392493" y="460145"/>
                    <a:pt x="397604" y="457454"/>
                    <a:pt x="402715" y="454764"/>
                  </a:cubicBezTo>
                  <a:cubicBezTo>
                    <a:pt x="406482" y="452881"/>
                    <a:pt x="406482" y="452881"/>
                    <a:pt x="410517" y="453419"/>
                  </a:cubicBezTo>
                  <a:cubicBezTo>
                    <a:pt x="411593" y="450460"/>
                    <a:pt x="411862" y="450191"/>
                    <a:pt x="413476" y="449384"/>
                  </a:cubicBezTo>
                  <a:cubicBezTo>
                    <a:pt x="413476" y="449653"/>
                    <a:pt x="413476" y="449922"/>
                    <a:pt x="413745" y="450191"/>
                  </a:cubicBezTo>
                  <a:cubicBezTo>
                    <a:pt x="415898" y="452612"/>
                    <a:pt x="418588" y="454495"/>
                    <a:pt x="421547" y="455302"/>
                  </a:cubicBezTo>
                  <a:cubicBezTo>
                    <a:pt x="422892" y="455571"/>
                    <a:pt x="424507" y="454495"/>
                    <a:pt x="424237" y="453150"/>
                  </a:cubicBezTo>
                  <a:cubicBezTo>
                    <a:pt x="423699" y="451267"/>
                    <a:pt x="422892" y="449384"/>
                    <a:pt x="421278" y="448307"/>
                  </a:cubicBezTo>
                  <a:cubicBezTo>
                    <a:pt x="420740" y="447769"/>
                    <a:pt x="420202" y="447500"/>
                    <a:pt x="419664" y="446962"/>
                  </a:cubicBezTo>
                  <a:cubicBezTo>
                    <a:pt x="419664" y="446693"/>
                    <a:pt x="419395" y="446424"/>
                    <a:pt x="419395" y="446155"/>
                  </a:cubicBezTo>
                  <a:cubicBezTo>
                    <a:pt x="421816" y="444541"/>
                    <a:pt x="424507" y="442927"/>
                    <a:pt x="426928" y="441313"/>
                  </a:cubicBezTo>
                  <a:cubicBezTo>
                    <a:pt x="434460" y="436201"/>
                    <a:pt x="441724" y="430821"/>
                    <a:pt x="448988" y="425440"/>
                  </a:cubicBezTo>
                  <a:cubicBezTo>
                    <a:pt x="460018" y="417101"/>
                    <a:pt x="472124" y="411182"/>
                    <a:pt x="485306" y="407416"/>
                  </a:cubicBezTo>
                  <a:cubicBezTo>
                    <a:pt x="488804" y="406340"/>
                    <a:pt x="492301" y="405263"/>
                    <a:pt x="495798" y="404456"/>
                  </a:cubicBezTo>
                  <a:cubicBezTo>
                    <a:pt x="503600" y="402304"/>
                    <a:pt x="511671" y="401228"/>
                    <a:pt x="520010" y="401228"/>
                  </a:cubicBezTo>
                  <a:cubicBezTo>
                    <a:pt x="528350" y="401228"/>
                    <a:pt x="536690" y="400959"/>
                    <a:pt x="544761" y="400690"/>
                  </a:cubicBezTo>
                  <a:cubicBezTo>
                    <a:pt x="545837" y="402035"/>
                    <a:pt x="545030" y="402573"/>
                    <a:pt x="544492" y="403380"/>
                  </a:cubicBezTo>
                  <a:cubicBezTo>
                    <a:pt x="543147" y="405801"/>
                    <a:pt x="542071" y="408223"/>
                    <a:pt x="540725" y="410375"/>
                  </a:cubicBezTo>
                  <a:cubicBezTo>
                    <a:pt x="538842" y="413872"/>
                    <a:pt x="536690" y="414410"/>
                    <a:pt x="533193" y="412258"/>
                  </a:cubicBezTo>
                  <a:cubicBezTo>
                    <a:pt x="532117" y="411720"/>
                    <a:pt x="531579" y="410644"/>
                    <a:pt x="530502" y="410106"/>
                  </a:cubicBezTo>
                  <a:cubicBezTo>
                    <a:pt x="528888" y="409030"/>
                    <a:pt x="527274" y="407954"/>
                    <a:pt x="525660" y="407416"/>
                  </a:cubicBezTo>
                  <a:cubicBezTo>
                    <a:pt x="522432" y="406340"/>
                    <a:pt x="520010" y="407685"/>
                    <a:pt x="519472" y="411182"/>
                  </a:cubicBezTo>
                  <a:cubicBezTo>
                    <a:pt x="519203" y="412796"/>
                    <a:pt x="519203" y="414679"/>
                    <a:pt x="518934" y="416294"/>
                  </a:cubicBezTo>
                  <a:cubicBezTo>
                    <a:pt x="518127" y="419522"/>
                    <a:pt x="515706" y="421136"/>
                    <a:pt x="512478" y="420060"/>
                  </a:cubicBezTo>
                  <a:cubicBezTo>
                    <a:pt x="510326" y="419253"/>
                    <a:pt x="508442" y="418177"/>
                    <a:pt x="506290" y="417370"/>
                  </a:cubicBezTo>
                  <a:cubicBezTo>
                    <a:pt x="503869" y="416294"/>
                    <a:pt x="502793" y="416832"/>
                    <a:pt x="501448" y="418984"/>
                  </a:cubicBezTo>
                  <a:cubicBezTo>
                    <a:pt x="501179" y="419522"/>
                    <a:pt x="500910" y="420329"/>
                    <a:pt x="500372" y="421136"/>
                  </a:cubicBezTo>
                  <a:cubicBezTo>
                    <a:pt x="500103" y="421674"/>
                    <a:pt x="499565" y="422481"/>
                    <a:pt x="499296" y="423288"/>
                  </a:cubicBezTo>
                  <a:cubicBezTo>
                    <a:pt x="498219" y="423288"/>
                    <a:pt x="497143" y="423288"/>
                    <a:pt x="496067" y="423019"/>
                  </a:cubicBezTo>
                  <a:cubicBezTo>
                    <a:pt x="493108" y="422212"/>
                    <a:pt x="490418" y="422481"/>
                    <a:pt x="488534" y="425171"/>
                  </a:cubicBezTo>
                  <a:cubicBezTo>
                    <a:pt x="488266" y="425440"/>
                    <a:pt x="487996" y="425440"/>
                    <a:pt x="487189" y="425709"/>
                  </a:cubicBezTo>
                  <a:cubicBezTo>
                    <a:pt x="486651" y="425440"/>
                    <a:pt x="485844" y="425440"/>
                    <a:pt x="485306" y="425171"/>
                  </a:cubicBezTo>
                  <a:cubicBezTo>
                    <a:pt x="482616" y="423826"/>
                    <a:pt x="480464" y="424633"/>
                    <a:pt x="477773" y="425978"/>
                  </a:cubicBezTo>
                  <a:cubicBezTo>
                    <a:pt x="472124" y="428669"/>
                    <a:pt x="467820" y="432435"/>
                    <a:pt x="464860" y="438084"/>
                  </a:cubicBezTo>
                  <a:cubicBezTo>
                    <a:pt x="462439" y="442658"/>
                    <a:pt x="458942" y="446424"/>
                    <a:pt x="455713" y="450460"/>
                  </a:cubicBezTo>
                  <a:cubicBezTo>
                    <a:pt x="451947" y="455302"/>
                    <a:pt x="448181" y="459876"/>
                    <a:pt x="444414" y="464718"/>
                  </a:cubicBezTo>
                  <a:cubicBezTo>
                    <a:pt x="441993" y="467677"/>
                    <a:pt x="441455" y="468484"/>
                    <a:pt x="437958" y="470368"/>
                  </a:cubicBezTo>
                  <a:cubicBezTo>
                    <a:pt x="434191" y="465256"/>
                    <a:pt x="430425" y="460414"/>
                    <a:pt x="424507" y="458261"/>
                  </a:cubicBezTo>
                  <a:close/>
                  <a:moveTo>
                    <a:pt x="292415" y="490006"/>
                  </a:moveTo>
                  <a:cubicBezTo>
                    <a:pt x="289725" y="490544"/>
                    <a:pt x="287304" y="490813"/>
                    <a:pt x="283806" y="491352"/>
                  </a:cubicBezTo>
                  <a:cubicBezTo>
                    <a:pt x="287573" y="486509"/>
                    <a:pt x="291608" y="483281"/>
                    <a:pt x="296450" y="480860"/>
                  </a:cubicBezTo>
                  <a:cubicBezTo>
                    <a:pt x="296720" y="480860"/>
                    <a:pt x="296989" y="480860"/>
                    <a:pt x="297258" y="480860"/>
                  </a:cubicBezTo>
                  <a:cubicBezTo>
                    <a:pt x="297527" y="480860"/>
                    <a:pt x="297527" y="481129"/>
                    <a:pt x="297796" y="481129"/>
                  </a:cubicBezTo>
                  <a:cubicBezTo>
                    <a:pt x="295912" y="484088"/>
                    <a:pt x="294029" y="487047"/>
                    <a:pt x="292415" y="490006"/>
                  </a:cubicBezTo>
                  <a:close/>
                  <a:moveTo>
                    <a:pt x="218164" y="483012"/>
                  </a:moveTo>
                  <a:cubicBezTo>
                    <a:pt x="216819" y="484088"/>
                    <a:pt x="215743" y="485433"/>
                    <a:pt x="214667" y="486509"/>
                  </a:cubicBezTo>
                  <a:cubicBezTo>
                    <a:pt x="214129" y="487316"/>
                    <a:pt x="213591" y="487854"/>
                    <a:pt x="212784" y="488930"/>
                  </a:cubicBezTo>
                  <a:cubicBezTo>
                    <a:pt x="205251" y="487047"/>
                    <a:pt x="205251" y="487047"/>
                    <a:pt x="199332" y="489737"/>
                  </a:cubicBezTo>
                  <a:cubicBezTo>
                    <a:pt x="202023" y="487316"/>
                    <a:pt x="203637" y="485702"/>
                    <a:pt x="205520" y="484626"/>
                  </a:cubicBezTo>
                  <a:cubicBezTo>
                    <a:pt x="210631" y="481936"/>
                    <a:pt x="216012" y="478976"/>
                    <a:pt x="221931" y="478438"/>
                  </a:cubicBezTo>
                  <a:cubicBezTo>
                    <a:pt x="228656" y="477900"/>
                    <a:pt x="235382" y="477631"/>
                    <a:pt x="242107" y="477093"/>
                  </a:cubicBezTo>
                  <a:cubicBezTo>
                    <a:pt x="242645" y="477093"/>
                    <a:pt x="243453" y="477362"/>
                    <a:pt x="244529" y="477631"/>
                  </a:cubicBezTo>
                  <a:cubicBezTo>
                    <a:pt x="243991" y="478438"/>
                    <a:pt x="243453" y="479245"/>
                    <a:pt x="243183" y="479514"/>
                  </a:cubicBezTo>
                  <a:cubicBezTo>
                    <a:pt x="240224" y="481936"/>
                    <a:pt x="237534" y="484357"/>
                    <a:pt x="235651" y="487854"/>
                  </a:cubicBezTo>
                  <a:cubicBezTo>
                    <a:pt x="235113" y="488661"/>
                    <a:pt x="234306" y="489199"/>
                    <a:pt x="233768" y="489737"/>
                  </a:cubicBezTo>
                  <a:cubicBezTo>
                    <a:pt x="232153" y="490813"/>
                    <a:pt x="230270" y="490544"/>
                    <a:pt x="229194" y="489199"/>
                  </a:cubicBezTo>
                  <a:cubicBezTo>
                    <a:pt x="228118" y="488123"/>
                    <a:pt x="227311" y="487047"/>
                    <a:pt x="226235" y="485702"/>
                  </a:cubicBezTo>
                  <a:cubicBezTo>
                    <a:pt x="225428" y="484895"/>
                    <a:pt x="224890" y="483819"/>
                    <a:pt x="224083" y="483012"/>
                  </a:cubicBezTo>
                  <a:cubicBezTo>
                    <a:pt x="222199" y="481667"/>
                    <a:pt x="220047" y="481398"/>
                    <a:pt x="218164" y="483012"/>
                  </a:cubicBezTo>
                  <a:close/>
                  <a:moveTo>
                    <a:pt x="408096" y="416294"/>
                  </a:moveTo>
                  <a:cubicBezTo>
                    <a:pt x="410248" y="417370"/>
                    <a:pt x="411055" y="419791"/>
                    <a:pt x="411593" y="423288"/>
                  </a:cubicBezTo>
                  <a:cubicBezTo>
                    <a:pt x="407289" y="419522"/>
                    <a:pt x="402715" y="418446"/>
                    <a:pt x="399487" y="415217"/>
                  </a:cubicBezTo>
                  <a:cubicBezTo>
                    <a:pt x="399487" y="415217"/>
                    <a:pt x="399487" y="414948"/>
                    <a:pt x="399756" y="414410"/>
                  </a:cubicBezTo>
                  <a:cubicBezTo>
                    <a:pt x="402715" y="414410"/>
                    <a:pt x="405406" y="415217"/>
                    <a:pt x="408096" y="416294"/>
                  </a:cubicBezTo>
                  <a:close/>
                  <a:moveTo>
                    <a:pt x="399756" y="409568"/>
                  </a:moveTo>
                  <a:cubicBezTo>
                    <a:pt x="400294" y="403918"/>
                    <a:pt x="399487" y="398269"/>
                    <a:pt x="401370" y="392619"/>
                  </a:cubicBezTo>
                  <a:cubicBezTo>
                    <a:pt x="402715" y="398807"/>
                    <a:pt x="404330" y="404725"/>
                    <a:pt x="405675" y="410913"/>
                  </a:cubicBezTo>
                  <a:cubicBezTo>
                    <a:pt x="403254" y="411451"/>
                    <a:pt x="401639" y="410644"/>
                    <a:pt x="399756" y="409568"/>
                  </a:cubicBezTo>
                  <a:close/>
                  <a:moveTo>
                    <a:pt x="395990" y="350382"/>
                  </a:moveTo>
                  <a:cubicBezTo>
                    <a:pt x="393569" y="346078"/>
                    <a:pt x="392762" y="342850"/>
                    <a:pt x="394914" y="339352"/>
                  </a:cubicBezTo>
                  <a:cubicBezTo>
                    <a:pt x="396797" y="335855"/>
                    <a:pt x="399218" y="332896"/>
                    <a:pt x="403254" y="330205"/>
                  </a:cubicBezTo>
                  <a:cubicBezTo>
                    <a:pt x="401639" y="337738"/>
                    <a:pt x="398142" y="343119"/>
                    <a:pt x="395990" y="350382"/>
                  </a:cubicBezTo>
                  <a:close/>
                  <a:moveTo>
                    <a:pt x="399218" y="304917"/>
                  </a:moveTo>
                  <a:cubicBezTo>
                    <a:pt x="397335" y="299537"/>
                    <a:pt x="395721" y="294156"/>
                    <a:pt x="394107" y="288776"/>
                  </a:cubicBezTo>
                  <a:cubicBezTo>
                    <a:pt x="393300" y="286085"/>
                    <a:pt x="392762" y="283395"/>
                    <a:pt x="391685" y="280705"/>
                  </a:cubicBezTo>
                  <a:cubicBezTo>
                    <a:pt x="390071" y="276131"/>
                    <a:pt x="390609" y="271827"/>
                    <a:pt x="394107" y="267792"/>
                  </a:cubicBezTo>
                  <a:cubicBezTo>
                    <a:pt x="394376" y="269406"/>
                    <a:pt x="394645" y="271020"/>
                    <a:pt x="395183" y="272634"/>
                  </a:cubicBezTo>
                  <a:cubicBezTo>
                    <a:pt x="395990" y="276400"/>
                    <a:pt x="396528" y="280167"/>
                    <a:pt x="397604" y="283664"/>
                  </a:cubicBezTo>
                  <a:cubicBezTo>
                    <a:pt x="399218" y="289045"/>
                    <a:pt x="400563" y="294694"/>
                    <a:pt x="400294" y="300344"/>
                  </a:cubicBezTo>
                  <a:cubicBezTo>
                    <a:pt x="400294" y="302227"/>
                    <a:pt x="401370" y="303841"/>
                    <a:pt x="400294" y="305724"/>
                  </a:cubicBezTo>
                  <a:cubicBezTo>
                    <a:pt x="399756" y="305455"/>
                    <a:pt x="399487" y="305455"/>
                    <a:pt x="399218" y="304917"/>
                  </a:cubicBezTo>
                  <a:close/>
                  <a:moveTo>
                    <a:pt x="448181" y="193003"/>
                  </a:moveTo>
                  <a:cubicBezTo>
                    <a:pt x="449795" y="193003"/>
                    <a:pt x="449795" y="193272"/>
                    <a:pt x="451678" y="195962"/>
                  </a:cubicBezTo>
                  <a:cubicBezTo>
                    <a:pt x="450602" y="195962"/>
                    <a:pt x="449795" y="196231"/>
                    <a:pt x="448719" y="196231"/>
                  </a:cubicBezTo>
                  <a:cubicBezTo>
                    <a:pt x="444683" y="196500"/>
                    <a:pt x="440379" y="197038"/>
                    <a:pt x="436344" y="197307"/>
                  </a:cubicBezTo>
                  <a:cubicBezTo>
                    <a:pt x="433653" y="197576"/>
                    <a:pt x="430963" y="197307"/>
                    <a:pt x="428542" y="197307"/>
                  </a:cubicBezTo>
                  <a:cubicBezTo>
                    <a:pt x="426390" y="197307"/>
                    <a:pt x="423968" y="197576"/>
                    <a:pt x="421816" y="197845"/>
                  </a:cubicBezTo>
                  <a:cubicBezTo>
                    <a:pt x="415360" y="198652"/>
                    <a:pt x="409172" y="199997"/>
                    <a:pt x="403523" y="203495"/>
                  </a:cubicBezTo>
                  <a:cubicBezTo>
                    <a:pt x="403254" y="203764"/>
                    <a:pt x="402715" y="203764"/>
                    <a:pt x="402446" y="203764"/>
                  </a:cubicBezTo>
                  <a:cubicBezTo>
                    <a:pt x="393569" y="205378"/>
                    <a:pt x="385229" y="208068"/>
                    <a:pt x="376620" y="210489"/>
                  </a:cubicBezTo>
                  <a:cubicBezTo>
                    <a:pt x="373661" y="211296"/>
                    <a:pt x="370701" y="210758"/>
                    <a:pt x="367742" y="209951"/>
                  </a:cubicBezTo>
                  <a:cubicBezTo>
                    <a:pt x="366128" y="209413"/>
                    <a:pt x="364514" y="208875"/>
                    <a:pt x="362900" y="208337"/>
                  </a:cubicBezTo>
                  <a:cubicBezTo>
                    <a:pt x="359133" y="206992"/>
                    <a:pt x="355098" y="206723"/>
                    <a:pt x="351063" y="207261"/>
                  </a:cubicBezTo>
                  <a:cubicBezTo>
                    <a:pt x="347296" y="207799"/>
                    <a:pt x="343530" y="207799"/>
                    <a:pt x="339764" y="207799"/>
                  </a:cubicBezTo>
                  <a:cubicBezTo>
                    <a:pt x="336535" y="207799"/>
                    <a:pt x="333307" y="208068"/>
                    <a:pt x="330079" y="208068"/>
                  </a:cubicBezTo>
                  <a:cubicBezTo>
                    <a:pt x="329003" y="208068"/>
                    <a:pt x="327657" y="208337"/>
                    <a:pt x="326581" y="208068"/>
                  </a:cubicBezTo>
                  <a:cubicBezTo>
                    <a:pt x="317434" y="206723"/>
                    <a:pt x="308557" y="207799"/>
                    <a:pt x="299410" y="208337"/>
                  </a:cubicBezTo>
                  <a:cubicBezTo>
                    <a:pt x="290801" y="208875"/>
                    <a:pt x="282192" y="209951"/>
                    <a:pt x="274121" y="213717"/>
                  </a:cubicBezTo>
                  <a:cubicBezTo>
                    <a:pt x="273583" y="213987"/>
                    <a:pt x="273045" y="213987"/>
                    <a:pt x="271969" y="214256"/>
                  </a:cubicBezTo>
                  <a:cubicBezTo>
                    <a:pt x="273045" y="211834"/>
                    <a:pt x="273583" y="210220"/>
                    <a:pt x="274390" y="208337"/>
                  </a:cubicBezTo>
                  <a:cubicBezTo>
                    <a:pt x="277619" y="199997"/>
                    <a:pt x="287035" y="193810"/>
                    <a:pt x="295912" y="194617"/>
                  </a:cubicBezTo>
                  <a:cubicBezTo>
                    <a:pt x="298334" y="194886"/>
                    <a:pt x="300486" y="195962"/>
                    <a:pt x="302907" y="196769"/>
                  </a:cubicBezTo>
                  <a:cubicBezTo>
                    <a:pt x="306135" y="198114"/>
                    <a:pt x="309633" y="199459"/>
                    <a:pt x="312861" y="200804"/>
                  </a:cubicBezTo>
                  <a:cubicBezTo>
                    <a:pt x="316896" y="202149"/>
                    <a:pt x="320663" y="201342"/>
                    <a:pt x="324160" y="198652"/>
                  </a:cubicBezTo>
                  <a:cubicBezTo>
                    <a:pt x="326043" y="197307"/>
                    <a:pt x="327926" y="196231"/>
                    <a:pt x="329810" y="195155"/>
                  </a:cubicBezTo>
                  <a:cubicBezTo>
                    <a:pt x="332231" y="193810"/>
                    <a:pt x="334921" y="193541"/>
                    <a:pt x="337611" y="193810"/>
                  </a:cubicBezTo>
                  <a:cubicBezTo>
                    <a:pt x="342992" y="194079"/>
                    <a:pt x="348103" y="194079"/>
                    <a:pt x="353484" y="194348"/>
                  </a:cubicBezTo>
                  <a:cubicBezTo>
                    <a:pt x="358057" y="194348"/>
                    <a:pt x="362362" y="193541"/>
                    <a:pt x="366397" y="191119"/>
                  </a:cubicBezTo>
                  <a:cubicBezTo>
                    <a:pt x="370163" y="188967"/>
                    <a:pt x="374468" y="187891"/>
                    <a:pt x="378772" y="187084"/>
                  </a:cubicBezTo>
                  <a:cubicBezTo>
                    <a:pt x="381193" y="186546"/>
                    <a:pt x="383615" y="186815"/>
                    <a:pt x="385767" y="188160"/>
                  </a:cubicBezTo>
                  <a:cubicBezTo>
                    <a:pt x="390071" y="190850"/>
                    <a:pt x="394645" y="191657"/>
                    <a:pt x="399756" y="191119"/>
                  </a:cubicBezTo>
                  <a:cubicBezTo>
                    <a:pt x="405675" y="190581"/>
                    <a:pt x="411324" y="190581"/>
                    <a:pt x="417243" y="191119"/>
                  </a:cubicBezTo>
                  <a:cubicBezTo>
                    <a:pt x="422085" y="191657"/>
                    <a:pt x="428273" y="190581"/>
                    <a:pt x="434729" y="188160"/>
                  </a:cubicBezTo>
                  <a:cubicBezTo>
                    <a:pt x="435268" y="188429"/>
                    <a:pt x="436075" y="188429"/>
                    <a:pt x="436613" y="188967"/>
                  </a:cubicBezTo>
                  <a:cubicBezTo>
                    <a:pt x="440110" y="191388"/>
                    <a:pt x="443876" y="193003"/>
                    <a:pt x="448181" y="193003"/>
                  </a:cubicBezTo>
                  <a:close/>
                  <a:moveTo>
                    <a:pt x="440110" y="187622"/>
                  </a:moveTo>
                  <a:cubicBezTo>
                    <a:pt x="442531" y="186008"/>
                    <a:pt x="442531" y="186008"/>
                    <a:pt x="445759" y="189236"/>
                  </a:cubicBezTo>
                  <a:cubicBezTo>
                    <a:pt x="443338" y="188698"/>
                    <a:pt x="441993" y="188160"/>
                    <a:pt x="440110" y="187622"/>
                  </a:cubicBezTo>
                  <a:close/>
                  <a:moveTo>
                    <a:pt x="339764" y="211027"/>
                  </a:moveTo>
                  <a:cubicBezTo>
                    <a:pt x="343530" y="210758"/>
                    <a:pt x="347296" y="211027"/>
                    <a:pt x="351063" y="210489"/>
                  </a:cubicBezTo>
                  <a:cubicBezTo>
                    <a:pt x="355367" y="209951"/>
                    <a:pt x="359671" y="210489"/>
                    <a:pt x="363976" y="211834"/>
                  </a:cubicBezTo>
                  <a:cubicBezTo>
                    <a:pt x="365321" y="212103"/>
                    <a:pt x="366397" y="212910"/>
                    <a:pt x="367742" y="213179"/>
                  </a:cubicBezTo>
                  <a:cubicBezTo>
                    <a:pt x="371778" y="213987"/>
                    <a:pt x="373661" y="217215"/>
                    <a:pt x="376620" y="220174"/>
                  </a:cubicBezTo>
                  <a:cubicBezTo>
                    <a:pt x="359940" y="220443"/>
                    <a:pt x="344875" y="216408"/>
                    <a:pt x="329810" y="211565"/>
                  </a:cubicBezTo>
                  <a:cubicBezTo>
                    <a:pt x="333038" y="211296"/>
                    <a:pt x="336266" y="211027"/>
                    <a:pt x="339764" y="211027"/>
                  </a:cubicBezTo>
                  <a:close/>
                  <a:moveTo>
                    <a:pt x="382539" y="226900"/>
                  </a:moveTo>
                  <a:cubicBezTo>
                    <a:pt x="386843" y="232549"/>
                    <a:pt x="387919" y="238468"/>
                    <a:pt x="389533" y="244386"/>
                  </a:cubicBezTo>
                  <a:cubicBezTo>
                    <a:pt x="388188" y="244924"/>
                    <a:pt x="388188" y="244117"/>
                    <a:pt x="387650" y="243579"/>
                  </a:cubicBezTo>
                  <a:cubicBezTo>
                    <a:pt x="386305" y="241427"/>
                    <a:pt x="385229" y="239544"/>
                    <a:pt x="383884" y="237392"/>
                  </a:cubicBezTo>
                  <a:cubicBezTo>
                    <a:pt x="382539" y="235239"/>
                    <a:pt x="381193" y="232818"/>
                    <a:pt x="381462" y="230128"/>
                  </a:cubicBezTo>
                  <a:cubicBezTo>
                    <a:pt x="381462" y="229052"/>
                    <a:pt x="382001" y="228514"/>
                    <a:pt x="382539" y="226900"/>
                  </a:cubicBezTo>
                  <a:close/>
                  <a:moveTo>
                    <a:pt x="454906" y="192195"/>
                  </a:moveTo>
                  <a:cubicBezTo>
                    <a:pt x="454368" y="191657"/>
                    <a:pt x="454099" y="190581"/>
                    <a:pt x="454368" y="190312"/>
                  </a:cubicBezTo>
                  <a:cubicBezTo>
                    <a:pt x="454906" y="189774"/>
                    <a:pt x="455982" y="189505"/>
                    <a:pt x="456790" y="189236"/>
                  </a:cubicBezTo>
                  <a:cubicBezTo>
                    <a:pt x="457059" y="189236"/>
                    <a:pt x="457597" y="189236"/>
                    <a:pt x="457866" y="189505"/>
                  </a:cubicBezTo>
                  <a:cubicBezTo>
                    <a:pt x="459749" y="190850"/>
                    <a:pt x="461632" y="192464"/>
                    <a:pt x="462977" y="195155"/>
                  </a:cubicBezTo>
                  <a:cubicBezTo>
                    <a:pt x="459480" y="195155"/>
                    <a:pt x="457059" y="194348"/>
                    <a:pt x="454906" y="192195"/>
                  </a:cubicBezTo>
                  <a:close/>
                  <a:moveTo>
                    <a:pt x="478312" y="203764"/>
                  </a:moveTo>
                  <a:cubicBezTo>
                    <a:pt x="479657" y="201880"/>
                    <a:pt x="481271" y="201880"/>
                    <a:pt x="482885" y="201611"/>
                  </a:cubicBezTo>
                  <a:cubicBezTo>
                    <a:pt x="486113" y="201073"/>
                    <a:pt x="489611" y="200804"/>
                    <a:pt x="492839" y="200266"/>
                  </a:cubicBezTo>
                  <a:cubicBezTo>
                    <a:pt x="495798" y="199997"/>
                    <a:pt x="498758" y="199459"/>
                    <a:pt x="501448" y="200804"/>
                  </a:cubicBezTo>
                  <a:cubicBezTo>
                    <a:pt x="496874" y="200804"/>
                    <a:pt x="492301" y="201611"/>
                    <a:pt x="487996" y="203764"/>
                  </a:cubicBezTo>
                  <a:cubicBezTo>
                    <a:pt x="485306" y="205378"/>
                    <a:pt x="482078" y="205647"/>
                    <a:pt x="478312" y="203764"/>
                  </a:cubicBezTo>
                  <a:close/>
                  <a:moveTo>
                    <a:pt x="501986" y="201073"/>
                  </a:moveTo>
                  <a:cubicBezTo>
                    <a:pt x="503869" y="201073"/>
                    <a:pt x="506021" y="201073"/>
                    <a:pt x="507904" y="201342"/>
                  </a:cubicBezTo>
                  <a:cubicBezTo>
                    <a:pt x="510864" y="201611"/>
                    <a:pt x="513823" y="202418"/>
                    <a:pt x="516782" y="202956"/>
                  </a:cubicBezTo>
                  <a:cubicBezTo>
                    <a:pt x="520818" y="203764"/>
                    <a:pt x="524315" y="205647"/>
                    <a:pt x="526736" y="208875"/>
                  </a:cubicBezTo>
                  <a:cubicBezTo>
                    <a:pt x="528350" y="211027"/>
                    <a:pt x="529964" y="213448"/>
                    <a:pt x="532117" y="216408"/>
                  </a:cubicBezTo>
                  <a:cubicBezTo>
                    <a:pt x="526467" y="214525"/>
                    <a:pt x="521894" y="212372"/>
                    <a:pt x="517589" y="209951"/>
                  </a:cubicBezTo>
                  <a:cubicBezTo>
                    <a:pt x="516244" y="209144"/>
                    <a:pt x="514899" y="208337"/>
                    <a:pt x="513016" y="208068"/>
                  </a:cubicBezTo>
                  <a:cubicBezTo>
                    <a:pt x="511671" y="208068"/>
                    <a:pt x="510326" y="206992"/>
                    <a:pt x="508980" y="206185"/>
                  </a:cubicBezTo>
                  <a:cubicBezTo>
                    <a:pt x="506828" y="204302"/>
                    <a:pt x="504407" y="202687"/>
                    <a:pt x="501986" y="201073"/>
                  </a:cubicBezTo>
                  <a:close/>
                  <a:moveTo>
                    <a:pt x="503062" y="196231"/>
                  </a:moveTo>
                  <a:cubicBezTo>
                    <a:pt x="506021" y="194886"/>
                    <a:pt x="506828" y="194886"/>
                    <a:pt x="509249" y="195155"/>
                  </a:cubicBezTo>
                  <a:cubicBezTo>
                    <a:pt x="511133" y="195424"/>
                    <a:pt x="513285" y="195693"/>
                    <a:pt x="515168" y="197845"/>
                  </a:cubicBezTo>
                  <a:cubicBezTo>
                    <a:pt x="510864" y="198383"/>
                    <a:pt x="507366" y="196500"/>
                    <a:pt x="503062" y="196231"/>
                  </a:cubicBezTo>
                  <a:close/>
                  <a:moveTo>
                    <a:pt x="246950" y="229859"/>
                  </a:moveTo>
                  <a:cubicBezTo>
                    <a:pt x="243991" y="231473"/>
                    <a:pt x="242376" y="232549"/>
                    <a:pt x="240493" y="233356"/>
                  </a:cubicBezTo>
                  <a:cubicBezTo>
                    <a:pt x="234844" y="235509"/>
                    <a:pt x="230001" y="239006"/>
                    <a:pt x="224890" y="242503"/>
                  </a:cubicBezTo>
                  <a:cubicBezTo>
                    <a:pt x="217088" y="248153"/>
                    <a:pt x="208748" y="252188"/>
                    <a:pt x="199601" y="254609"/>
                  </a:cubicBezTo>
                  <a:cubicBezTo>
                    <a:pt x="197718" y="255147"/>
                    <a:pt x="195566" y="255954"/>
                    <a:pt x="193683" y="256492"/>
                  </a:cubicBezTo>
                  <a:cubicBezTo>
                    <a:pt x="191800" y="257031"/>
                    <a:pt x="190185" y="257838"/>
                    <a:pt x="187764" y="257300"/>
                  </a:cubicBezTo>
                  <a:cubicBezTo>
                    <a:pt x="188033" y="256492"/>
                    <a:pt x="187764" y="255416"/>
                    <a:pt x="188302" y="254878"/>
                  </a:cubicBezTo>
                  <a:cubicBezTo>
                    <a:pt x="189378" y="252995"/>
                    <a:pt x="190724" y="251112"/>
                    <a:pt x="192069" y="249229"/>
                  </a:cubicBezTo>
                  <a:cubicBezTo>
                    <a:pt x="195028" y="245193"/>
                    <a:pt x="198525" y="242503"/>
                    <a:pt x="203906" y="242503"/>
                  </a:cubicBezTo>
                  <a:cubicBezTo>
                    <a:pt x="207403" y="242503"/>
                    <a:pt x="210362" y="240889"/>
                    <a:pt x="212784" y="238468"/>
                  </a:cubicBezTo>
                  <a:cubicBezTo>
                    <a:pt x="215205" y="235778"/>
                    <a:pt x="217895" y="233356"/>
                    <a:pt x="220316" y="230935"/>
                  </a:cubicBezTo>
                  <a:cubicBezTo>
                    <a:pt x="224352" y="226631"/>
                    <a:pt x="229194" y="225555"/>
                    <a:pt x="234844" y="226900"/>
                  </a:cubicBezTo>
                  <a:cubicBezTo>
                    <a:pt x="238341" y="227976"/>
                    <a:pt x="242107" y="228514"/>
                    <a:pt x="246950" y="229859"/>
                  </a:cubicBezTo>
                  <a:close/>
                  <a:moveTo>
                    <a:pt x="142568" y="268061"/>
                  </a:moveTo>
                  <a:cubicBezTo>
                    <a:pt x="141223" y="267792"/>
                    <a:pt x="140954" y="268868"/>
                    <a:pt x="140954" y="269944"/>
                  </a:cubicBezTo>
                  <a:cubicBezTo>
                    <a:pt x="140954" y="271020"/>
                    <a:pt x="140685" y="272096"/>
                    <a:pt x="140685" y="273441"/>
                  </a:cubicBezTo>
                  <a:cubicBezTo>
                    <a:pt x="140685" y="275324"/>
                    <a:pt x="139609" y="276669"/>
                    <a:pt x="137726" y="277207"/>
                  </a:cubicBezTo>
                  <a:cubicBezTo>
                    <a:pt x="135842" y="277745"/>
                    <a:pt x="133690" y="278284"/>
                    <a:pt x="131807" y="278822"/>
                  </a:cubicBezTo>
                  <a:cubicBezTo>
                    <a:pt x="130731" y="279091"/>
                    <a:pt x="129924" y="279898"/>
                    <a:pt x="129117" y="280436"/>
                  </a:cubicBezTo>
                  <a:cubicBezTo>
                    <a:pt x="129386" y="279360"/>
                    <a:pt x="129924" y="278284"/>
                    <a:pt x="129924" y="277207"/>
                  </a:cubicBezTo>
                  <a:cubicBezTo>
                    <a:pt x="129924" y="273172"/>
                    <a:pt x="132614" y="270751"/>
                    <a:pt x="135304" y="268599"/>
                  </a:cubicBezTo>
                  <a:cubicBezTo>
                    <a:pt x="139878" y="264832"/>
                    <a:pt x="144989" y="262680"/>
                    <a:pt x="150639" y="261873"/>
                  </a:cubicBezTo>
                  <a:cubicBezTo>
                    <a:pt x="156826" y="260797"/>
                    <a:pt x="163014" y="259990"/>
                    <a:pt x="169202" y="259183"/>
                  </a:cubicBezTo>
                  <a:cubicBezTo>
                    <a:pt x="170547" y="258914"/>
                    <a:pt x="171892" y="258914"/>
                    <a:pt x="172699" y="260528"/>
                  </a:cubicBezTo>
                  <a:cubicBezTo>
                    <a:pt x="171892" y="262411"/>
                    <a:pt x="170009" y="262680"/>
                    <a:pt x="168663" y="262949"/>
                  </a:cubicBezTo>
                  <a:cubicBezTo>
                    <a:pt x="163552" y="264294"/>
                    <a:pt x="159248" y="266446"/>
                    <a:pt x="155481" y="270213"/>
                  </a:cubicBezTo>
                  <a:cubicBezTo>
                    <a:pt x="152791" y="272903"/>
                    <a:pt x="149025" y="273979"/>
                    <a:pt x="144720" y="273710"/>
                  </a:cubicBezTo>
                  <a:cubicBezTo>
                    <a:pt x="144451" y="272365"/>
                    <a:pt x="144182" y="271020"/>
                    <a:pt x="143913" y="269944"/>
                  </a:cubicBezTo>
                  <a:cubicBezTo>
                    <a:pt x="143913" y="268868"/>
                    <a:pt x="143106" y="268061"/>
                    <a:pt x="142568" y="268061"/>
                  </a:cubicBezTo>
                  <a:close/>
                  <a:moveTo>
                    <a:pt x="129117" y="290928"/>
                  </a:moveTo>
                  <a:cubicBezTo>
                    <a:pt x="129117" y="290659"/>
                    <a:pt x="129924" y="290659"/>
                    <a:pt x="130193" y="290928"/>
                  </a:cubicBezTo>
                  <a:cubicBezTo>
                    <a:pt x="130462" y="290928"/>
                    <a:pt x="130731" y="291466"/>
                    <a:pt x="130731" y="291735"/>
                  </a:cubicBezTo>
                  <a:cubicBezTo>
                    <a:pt x="130462" y="293887"/>
                    <a:pt x="129655" y="295501"/>
                    <a:pt x="127772" y="296577"/>
                  </a:cubicBezTo>
                  <a:cubicBezTo>
                    <a:pt x="127503" y="296308"/>
                    <a:pt x="127234" y="296039"/>
                    <a:pt x="126695" y="295770"/>
                  </a:cubicBezTo>
                  <a:cubicBezTo>
                    <a:pt x="127503" y="294156"/>
                    <a:pt x="128310" y="292542"/>
                    <a:pt x="129117" y="290928"/>
                  </a:cubicBezTo>
                  <a:close/>
                  <a:moveTo>
                    <a:pt x="132345" y="295770"/>
                  </a:moveTo>
                  <a:cubicBezTo>
                    <a:pt x="135035" y="292004"/>
                    <a:pt x="135035" y="290659"/>
                    <a:pt x="131807" y="286892"/>
                  </a:cubicBezTo>
                  <a:cubicBezTo>
                    <a:pt x="131538" y="286354"/>
                    <a:pt x="131269" y="286085"/>
                    <a:pt x="131000" y="285547"/>
                  </a:cubicBezTo>
                  <a:cubicBezTo>
                    <a:pt x="132345" y="280974"/>
                    <a:pt x="136380" y="281243"/>
                    <a:pt x="139878" y="279898"/>
                  </a:cubicBezTo>
                  <a:cubicBezTo>
                    <a:pt x="140147" y="281512"/>
                    <a:pt x="140416" y="282588"/>
                    <a:pt x="140416" y="283395"/>
                  </a:cubicBezTo>
                  <a:cubicBezTo>
                    <a:pt x="140416" y="287699"/>
                    <a:pt x="139878" y="291735"/>
                    <a:pt x="138533" y="295770"/>
                  </a:cubicBezTo>
                  <a:cubicBezTo>
                    <a:pt x="136919" y="300344"/>
                    <a:pt x="135573" y="305186"/>
                    <a:pt x="133421" y="309490"/>
                  </a:cubicBezTo>
                  <a:cubicBezTo>
                    <a:pt x="130462" y="315947"/>
                    <a:pt x="125888" y="320790"/>
                    <a:pt x="119163" y="322942"/>
                  </a:cubicBezTo>
                  <a:cubicBezTo>
                    <a:pt x="117818" y="321328"/>
                    <a:pt x="118625" y="319713"/>
                    <a:pt x="119163" y="318368"/>
                  </a:cubicBezTo>
                  <a:cubicBezTo>
                    <a:pt x="121584" y="311912"/>
                    <a:pt x="124005" y="305186"/>
                    <a:pt x="128579" y="299806"/>
                  </a:cubicBezTo>
                  <a:cubicBezTo>
                    <a:pt x="130193" y="298729"/>
                    <a:pt x="131269" y="297384"/>
                    <a:pt x="132345" y="295770"/>
                  </a:cubicBezTo>
                  <a:close/>
                  <a:moveTo>
                    <a:pt x="518665" y="545964"/>
                  </a:moveTo>
                  <a:cubicBezTo>
                    <a:pt x="514630" y="550537"/>
                    <a:pt x="510595" y="555918"/>
                    <a:pt x="503331" y="559684"/>
                  </a:cubicBezTo>
                  <a:cubicBezTo>
                    <a:pt x="504138" y="556187"/>
                    <a:pt x="506021" y="555380"/>
                    <a:pt x="507635" y="554034"/>
                  </a:cubicBezTo>
                  <a:cubicBezTo>
                    <a:pt x="511402" y="551344"/>
                    <a:pt x="515437" y="548385"/>
                    <a:pt x="518665" y="545964"/>
                  </a:cubicBezTo>
                  <a:close/>
                  <a:moveTo>
                    <a:pt x="421278" y="610530"/>
                  </a:moveTo>
                  <a:cubicBezTo>
                    <a:pt x="419395" y="611337"/>
                    <a:pt x="417781" y="612144"/>
                    <a:pt x="415898" y="612951"/>
                  </a:cubicBezTo>
                  <a:cubicBezTo>
                    <a:pt x="415360" y="613220"/>
                    <a:pt x="414553" y="612951"/>
                    <a:pt x="413476" y="612682"/>
                  </a:cubicBezTo>
                  <a:cubicBezTo>
                    <a:pt x="416974" y="610261"/>
                    <a:pt x="416974" y="610261"/>
                    <a:pt x="421278" y="610530"/>
                  </a:cubicBezTo>
                  <a:close/>
                  <a:moveTo>
                    <a:pt x="406751" y="608108"/>
                  </a:moveTo>
                  <a:cubicBezTo>
                    <a:pt x="406213" y="609454"/>
                    <a:pt x="405406" y="609454"/>
                    <a:pt x="404868" y="608647"/>
                  </a:cubicBezTo>
                  <a:cubicBezTo>
                    <a:pt x="403523" y="607032"/>
                    <a:pt x="402177" y="605149"/>
                    <a:pt x="401101" y="603535"/>
                  </a:cubicBezTo>
                  <a:cubicBezTo>
                    <a:pt x="403792" y="604073"/>
                    <a:pt x="404868" y="606494"/>
                    <a:pt x="406751" y="608108"/>
                  </a:cubicBezTo>
                  <a:close/>
                  <a:moveTo>
                    <a:pt x="405406" y="616717"/>
                  </a:moveTo>
                  <a:cubicBezTo>
                    <a:pt x="404061" y="617255"/>
                    <a:pt x="402715" y="617793"/>
                    <a:pt x="401370" y="618331"/>
                  </a:cubicBezTo>
                  <a:cubicBezTo>
                    <a:pt x="396259" y="619677"/>
                    <a:pt x="391147" y="621291"/>
                    <a:pt x="386036" y="622367"/>
                  </a:cubicBezTo>
                  <a:cubicBezTo>
                    <a:pt x="382270" y="623174"/>
                    <a:pt x="378503" y="624250"/>
                    <a:pt x="374468" y="623174"/>
                  </a:cubicBezTo>
                  <a:cubicBezTo>
                    <a:pt x="375275" y="622636"/>
                    <a:pt x="376351" y="622098"/>
                    <a:pt x="377427" y="621829"/>
                  </a:cubicBezTo>
                  <a:cubicBezTo>
                    <a:pt x="383884" y="619946"/>
                    <a:pt x="390340" y="618331"/>
                    <a:pt x="397066" y="616448"/>
                  </a:cubicBezTo>
                  <a:cubicBezTo>
                    <a:pt x="399218" y="615910"/>
                    <a:pt x="401370" y="615103"/>
                    <a:pt x="403523" y="614565"/>
                  </a:cubicBezTo>
                  <a:cubicBezTo>
                    <a:pt x="404330" y="614296"/>
                    <a:pt x="404868" y="614834"/>
                    <a:pt x="405406" y="616717"/>
                  </a:cubicBezTo>
                  <a:close/>
                  <a:moveTo>
                    <a:pt x="666898" y="307607"/>
                  </a:moveTo>
                  <a:cubicBezTo>
                    <a:pt x="665284" y="317023"/>
                    <a:pt x="663939" y="326170"/>
                    <a:pt x="662325" y="335586"/>
                  </a:cubicBezTo>
                  <a:cubicBezTo>
                    <a:pt x="662325" y="335855"/>
                    <a:pt x="662325" y="335855"/>
                    <a:pt x="662325" y="336124"/>
                  </a:cubicBezTo>
                  <a:cubicBezTo>
                    <a:pt x="662056" y="335317"/>
                    <a:pt x="661787" y="334510"/>
                    <a:pt x="661787" y="333703"/>
                  </a:cubicBezTo>
                  <a:cubicBezTo>
                    <a:pt x="660711" y="329129"/>
                    <a:pt x="660711" y="324287"/>
                    <a:pt x="661249" y="319713"/>
                  </a:cubicBezTo>
                  <a:cubicBezTo>
                    <a:pt x="662056" y="311643"/>
                    <a:pt x="666360" y="303841"/>
                    <a:pt x="667974" y="295770"/>
                  </a:cubicBezTo>
                  <a:cubicBezTo>
                    <a:pt x="668512" y="295770"/>
                    <a:pt x="669050" y="295232"/>
                    <a:pt x="669589" y="294963"/>
                  </a:cubicBezTo>
                  <a:cubicBezTo>
                    <a:pt x="668781" y="299267"/>
                    <a:pt x="667705" y="303303"/>
                    <a:pt x="666898" y="307607"/>
                  </a:cubicBezTo>
                  <a:close/>
                  <a:moveTo>
                    <a:pt x="684923" y="265370"/>
                  </a:moveTo>
                  <a:cubicBezTo>
                    <a:pt x="683578" y="269137"/>
                    <a:pt x="681695" y="272365"/>
                    <a:pt x="679273" y="275593"/>
                  </a:cubicBezTo>
                  <a:cubicBezTo>
                    <a:pt x="680081" y="270482"/>
                    <a:pt x="683309" y="266446"/>
                    <a:pt x="685192" y="261873"/>
                  </a:cubicBezTo>
                  <a:cubicBezTo>
                    <a:pt x="685192" y="262949"/>
                    <a:pt x="685192" y="264294"/>
                    <a:pt x="684923" y="265370"/>
                  </a:cubicBezTo>
                  <a:close/>
                  <a:moveTo>
                    <a:pt x="678197" y="230128"/>
                  </a:moveTo>
                  <a:cubicBezTo>
                    <a:pt x="680350" y="236854"/>
                    <a:pt x="682502" y="243310"/>
                    <a:pt x="685730" y="249767"/>
                  </a:cubicBezTo>
                  <a:cubicBezTo>
                    <a:pt x="686268" y="250843"/>
                    <a:pt x="686537" y="251919"/>
                    <a:pt x="686537" y="252995"/>
                  </a:cubicBezTo>
                  <a:cubicBezTo>
                    <a:pt x="686537" y="253533"/>
                    <a:pt x="686268" y="253802"/>
                    <a:pt x="685999" y="254071"/>
                  </a:cubicBezTo>
                  <a:cubicBezTo>
                    <a:pt x="683040" y="252726"/>
                    <a:pt x="680350" y="251381"/>
                    <a:pt x="677659" y="250305"/>
                  </a:cubicBezTo>
                  <a:cubicBezTo>
                    <a:pt x="675507" y="249498"/>
                    <a:pt x="674431" y="248422"/>
                    <a:pt x="674431" y="246270"/>
                  </a:cubicBezTo>
                  <a:cubicBezTo>
                    <a:pt x="674431" y="244386"/>
                    <a:pt x="674162" y="242503"/>
                    <a:pt x="674431" y="240620"/>
                  </a:cubicBezTo>
                  <a:cubicBezTo>
                    <a:pt x="674969" y="236854"/>
                    <a:pt x="675507" y="232818"/>
                    <a:pt x="676314" y="229052"/>
                  </a:cubicBezTo>
                  <a:cubicBezTo>
                    <a:pt x="677659" y="228783"/>
                    <a:pt x="677928" y="229590"/>
                    <a:pt x="678197" y="230128"/>
                  </a:cubicBezTo>
                  <a:close/>
                  <a:moveTo>
                    <a:pt x="671472" y="193810"/>
                  </a:moveTo>
                  <a:cubicBezTo>
                    <a:pt x="672548" y="199459"/>
                    <a:pt x="673624" y="205378"/>
                    <a:pt x="674969" y="211027"/>
                  </a:cubicBezTo>
                  <a:cubicBezTo>
                    <a:pt x="675238" y="211834"/>
                    <a:pt x="675238" y="212372"/>
                    <a:pt x="675238" y="213448"/>
                  </a:cubicBezTo>
                  <a:cubicBezTo>
                    <a:pt x="671741" y="210489"/>
                    <a:pt x="669320" y="206454"/>
                    <a:pt x="669050" y="202687"/>
                  </a:cubicBezTo>
                  <a:cubicBezTo>
                    <a:pt x="668781" y="200266"/>
                    <a:pt x="668781" y="197845"/>
                    <a:pt x="669050" y="195424"/>
                  </a:cubicBezTo>
                  <a:cubicBezTo>
                    <a:pt x="669589" y="189774"/>
                    <a:pt x="667974" y="185201"/>
                    <a:pt x="663401" y="181973"/>
                  </a:cubicBezTo>
                  <a:cubicBezTo>
                    <a:pt x="657482" y="177668"/>
                    <a:pt x="656137" y="171481"/>
                    <a:pt x="655330" y="163679"/>
                  </a:cubicBezTo>
                  <a:cubicBezTo>
                    <a:pt x="662863" y="173095"/>
                    <a:pt x="669050" y="182511"/>
                    <a:pt x="671472" y="193810"/>
                  </a:cubicBezTo>
                  <a:close/>
                  <a:moveTo>
                    <a:pt x="644838" y="142964"/>
                  </a:moveTo>
                  <a:cubicBezTo>
                    <a:pt x="646990" y="148075"/>
                    <a:pt x="649412" y="153187"/>
                    <a:pt x="651564" y="158298"/>
                  </a:cubicBezTo>
                  <a:cubicBezTo>
                    <a:pt x="647797" y="155070"/>
                    <a:pt x="644838" y="151304"/>
                    <a:pt x="643224" y="146730"/>
                  </a:cubicBezTo>
                  <a:cubicBezTo>
                    <a:pt x="642686" y="144847"/>
                    <a:pt x="641610" y="142964"/>
                    <a:pt x="642686" y="140812"/>
                  </a:cubicBezTo>
                  <a:cubicBezTo>
                    <a:pt x="643224" y="140812"/>
                    <a:pt x="643493" y="140812"/>
                    <a:pt x="643493" y="141081"/>
                  </a:cubicBezTo>
                  <a:cubicBezTo>
                    <a:pt x="644031" y="141619"/>
                    <a:pt x="644569" y="142157"/>
                    <a:pt x="644838" y="142964"/>
                  </a:cubicBezTo>
                  <a:close/>
                  <a:moveTo>
                    <a:pt x="522701" y="50419"/>
                  </a:moveTo>
                  <a:cubicBezTo>
                    <a:pt x="523239" y="48536"/>
                    <a:pt x="525391" y="48536"/>
                    <a:pt x="527005" y="47998"/>
                  </a:cubicBezTo>
                  <a:cubicBezTo>
                    <a:pt x="534000" y="46115"/>
                    <a:pt x="539918" y="48536"/>
                    <a:pt x="545568" y="52840"/>
                  </a:cubicBezTo>
                  <a:cubicBezTo>
                    <a:pt x="550410" y="56607"/>
                    <a:pt x="555253" y="60104"/>
                    <a:pt x="560095" y="63870"/>
                  </a:cubicBezTo>
                  <a:cubicBezTo>
                    <a:pt x="563055" y="66292"/>
                    <a:pt x="566283" y="67637"/>
                    <a:pt x="570049" y="67906"/>
                  </a:cubicBezTo>
                  <a:cubicBezTo>
                    <a:pt x="574354" y="68444"/>
                    <a:pt x="578658" y="69520"/>
                    <a:pt x="582693" y="71134"/>
                  </a:cubicBezTo>
                  <a:cubicBezTo>
                    <a:pt x="584846" y="71941"/>
                    <a:pt x="586998" y="72479"/>
                    <a:pt x="589150" y="72748"/>
                  </a:cubicBezTo>
                  <a:cubicBezTo>
                    <a:pt x="592647" y="73017"/>
                    <a:pt x="595338" y="74631"/>
                    <a:pt x="597490" y="77053"/>
                  </a:cubicBezTo>
                  <a:cubicBezTo>
                    <a:pt x="599642" y="79205"/>
                    <a:pt x="601794" y="81357"/>
                    <a:pt x="603408" y="84047"/>
                  </a:cubicBezTo>
                  <a:cubicBezTo>
                    <a:pt x="607175" y="89966"/>
                    <a:pt x="610941" y="95884"/>
                    <a:pt x="614169" y="102072"/>
                  </a:cubicBezTo>
                  <a:cubicBezTo>
                    <a:pt x="617398" y="107991"/>
                    <a:pt x="620895" y="113909"/>
                    <a:pt x="625737" y="118752"/>
                  </a:cubicBezTo>
                  <a:cubicBezTo>
                    <a:pt x="629504" y="122518"/>
                    <a:pt x="632732" y="126822"/>
                    <a:pt x="635960" y="130858"/>
                  </a:cubicBezTo>
                  <a:cubicBezTo>
                    <a:pt x="638113" y="133548"/>
                    <a:pt x="639189" y="136238"/>
                    <a:pt x="638920" y="139736"/>
                  </a:cubicBezTo>
                  <a:cubicBezTo>
                    <a:pt x="638382" y="144309"/>
                    <a:pt x="639996" y="148344"/>
                    <a:pt x="642417" y="152111"/>
                  </a:cubicBezTo>
                  <a:cubicBezTo>
                    <a:pt x="644300" y="155070"/>
                    <a:pt x="646183" y="158298"/>
                    <a:pt x="648605" y="160989"/>
                  </a:cubicBezTo>
                  <a:cubicBezTo>
                    <a:pt x="650757" y="163679"/>
                    <a:pt x="652371" y="166638"/>
                    <a:pt x="652909" y="170135"/>
                  </a:cubicBezTo>
                  <a:cubicBezTo>
                    <a:pt x="653178" y="171750"/>
                    <a:pt x="653716" y="173095"/>
                    <a:pt x="653985" y="174440"/>
                  </a:cubicBezTo>
                  <a:cubicBezTo>
                    <a:pt x="655061" y="177937"/>
                    <a:pt x="656944" y="180896"/>
                    <a:pt x="659904" y="183318"/>
                  </a:cubicBezTo>
                  <a:cubicBezTo>
                    <a:pt x="660711" y="183856"/>
                    <a:pt x="661518" y="184394"/>
                    <a:pt x="662056" y="185201"/>
                  </a:cubicBezTo>
                  <a:cubicBezTo>
                    <a:pt x="664477" y="187622"/>
                    <a:pt x="665822" y="190312"/>
                    <a:pt x="665553" y="193810"/>
                  </a:cubicBezTo>
                  <a:cubicBezTo>
                    <a:pt x="665553" y="195155"/>
                    <a:pt x="665553" y="196500"/>
                    <a:pt x="665553" y="197845"/>
                  </a:cubicBezTo>
                  <a:cubicBezTo>
                    <a:pt x="665553" y="202687"/>
                    <a:pt x="666360" y="207261"/>
                    <a:pt x="669320" y="211296"/>
                  </a:cubicBezTo>
                  <a:cubicBezTo>
                    <a:pt x="669320" y="211565"/>
                    <a:pt x="669589" y="211565"/>
                    <a:pt x="669589" y="211834"/>
                  </a:cubicBezTo>
                  <a:cubicBezTo>
                    <a:pt x="674700" y="220174"/>
                    <a:pt x="674700" y="220174"/>
                    <a:pt x="672817" y="230128"/>
                  </a:cubicBezTo>
                  <a:cubicBezTo>
                    <a:pt x="672010" y="234970"/>
                    <a:pt x="670934" y="239813"/>
                    <a:pt x="671472" y="244655"/>
                  </a:cubicBezTo>
                  <a:cubicBezTo>
                    <a:pt x="671472" y="246270"/>
                    <a:pt x="671741" y="247615"/>
                    <a:pt x="672010" y="249229"/>
                  </a:cubicBezTo>
                  <a:cubicBezTo>
                    <a:pt x="672548" y="251381"/>
                    <a:pt x="673893" y="252995"/>
                    <a:pt x="676045" y="253533"/>
                  </a:cubicBezTo>
                  <a:cubicBezTo>
                    <a:pt x="676583" y="253802"/>
                    <a:pt x="677121" y="253802"/>
                    <a:pt x="677659" y="254071"/>
                  </a:cubicBezTo>
                  <a:cubicBezTo>
                    <a:pt x="682233" y="255685"/>
                    <a:pt x="683040" y="257031"/>
                    <a:pt x="681426" y="261873"/>
                  </a:cubicBezTo>
                  <a:cubicBezTo>
                    <a:pt x="680888" y="263218"/>
                    <a:pt x="680081" y="264563"/>
                    <a:pt x="679542" y="265908"/>
                  </a:cubicBezTo>
                  <a:cubicBezTo>
                    <a:pt x="677928" y="269406"/>
                    <a:pt x="676583" y="272903"/>
                    <a:pt x="674969" y="276131"/>
                  </a:cubicBezTo>
                  <a:cubicBezTo>
                    <a:pt x="674162" y="277745"/>
                    <a:pt x="673355" y="279091"/>
                    <a:pt x="672279" y="280436"/>
                  </a:cubicBezTo>
                  <a:cubicBezTo>
                    <a:pt x="670934" y="282857"/>
                    <a:pt x="669050" y="285278"/>
                    <a:pt x="667974" y="287699"/>
                  </a:cubicBezTo>
                  <a:cubicBezTo>
                    <a:pt x="667705" y="288237"/>
                    <a:pt x="667436" y="288776"/>
                    <a:pt x="667436" y="289314"/>
                  </a:cubicBezTo>
                  <a:cubicBezTo>
                    <a:pt x="667436" y="289314"/>
                    <a:pt x="667167" y="289314"/>
                    <a:pt x="667167" y="289583"/>
                  </a:cubicBezTo>
                  <a:cubicBezTo>
                    <a:pt x="664208" y="293887"/>
                    <a:pt x="663132" y="299267"/>
                    <a:pt x="661518" y="304379"/>
                  </a:cubicBezTo>
                  <a:cubicBezTo>
                    <a:pt x="659904" y="309221"/>
                    <a:pt x="658559" y="314333"/>
                    <a:pt x="657751" y="319444"/>
                  </a:cubicBezTo>
                  <a:cubicBezTo>
                    <a:pt x="657213" y="323480"/>
                    <a:pt x="656944" y="328322"/>
                    <a:pt x="657751" y="332896"/>
                  </a:cubicBezTo>
                  <a:cubicBezTo>
                    <a:pt x="656406" y="329936"/>
                    <a:pt x="655330" y="326977"/>
                    <a:pt x="654254" y="324287"/>
                  </a:cubicBezTo>
                  <a:cubicBezTo>
                    <a:pt x="653447" y="321866"/>
                    <a:pt x="652909" y="319175"/>
                    <a:pt x="651833" y="316754"/>
                  </a:cubicBezTo>
                  <a:cubicBezTo>
                    <a:pt x="649412" y="310029"/>
                    <a:pt x="647528" y="303034"/>
                    <a:pt x="646990" y="295770"/>
                  </a:cubicBezTo>
                  <a:cubicBezTo>
                    <a:pt x="646452" y="289852"/>
                    <a:pt x="644031" y="284740"/>
                    <a:pt x="642148" y="279360"/>
                  </a:cubicBezTo>
                  <a:cubicBezTo>
                    <a:pt x="641610" y="278015"/>
                    <a:pt x="640534" y="276938"/>
                    <a:pt x="639458" y="275862"/>
                  </a:cubicBezTo>
                  <a:cubicBezTo>
                    <a:pt x="636767" y="273441"/>
                    <a:pt x="634346" y="270751"/>
                    <a:pt x="631387" y="268599"/>
                  </a:cubicBezTo>
                  <a:cubicBezTo>
                    <a:pt x="627352" y="265639"/>
                    <a:pt x="625199" y="261335"/>
                    <a:pt x="624123" y="256761"/>
                  </a:cubicBezTo>
                  <a:cubicBezTo>
                    <a:pt x="623854" y="255416"/>
                    <a:pt x="623585" y="254071"/>
                    <a:pt x="623316" y="252726"/>
                  </a:cubicBezTo>
                  <a:cubicBezTo>
                    <a:pt x="622240" y="247346"/>
                    <a:pt x="620088" y="245731"/>
                    <a:pt x="614707" y="246270"/>
                  </a:cubicBezTo>
                  <a:cubicBezTo>
                    <a:pt x="613093" y="246270"/>
                    <a:pt x="611479" y="246539"/>
                    <a:pt x="609596" y="246539"/>
                  </a:cubicBezTo>
                  <a:cubicBezTo>
                    <a:pt x="609058" y="244386"/>
                    <a:pt x="608520" y="242503"/>
                    <a:pt x="608251" y="240889"/>
                  </a:cubicBezTo>
                  <a:cubicBezTo>
                    <a:pt x="607175" y="236585"/>
                    <a:pt x="605292" y="232818"/>
                    <a:pt x="602063" y="229590"/>
                  </a:cubicBezTo>
                  <a:cubicBezTo>
                    <a:pt x="598835" y="226362"/>
                    <a:pt x="595607" y="222595"/>
                    <a:pt x="592378" y="219098"/>
                  </a:cubicBezTo>
                  <a:cubicBezTo>
                    <a:pt x="591302" y="218022"/>
                    <a:pt x="590764" y="216677"/>
                    <a:pt x="590764" y="215063"/>
                  </a:cubicBezTo>
                  <a:cubicBezTo>
                    <a:pt x="590764" y="213987"/>
                    <a:pt x="590764" y="212910"/>
                    <a:pt x="590764" y="211565"/>
                  </a:cubicBezTo>
                  <a:cubicBezTo>
                    <a:pt x="590764" y="208337"/>
                    <a:pt x="589688" y="205378"/>
                    <a:pt x="587805" y="202687"/>
                  </a:cubicBezTo>
                  <a:cubicBezTo>
                    <a:pt x="586729" y="201073"/>
                    <a:pt x="585384" y="199728"/>
                    <a:pt x="584308" y="198114"/>
                  </a:cubicBezTo>
                  <a:cubicBezTo>
                    <a:pt x="581886" y="195155"/>
                    <a:pt x="578658" y="194348"/>
                    <a:pt x="575161" y="195155"/>
                  </a:cubicBezTo>
                  <a:cubicBezTo>
                    <a:pt x="570856" y="195962"/>
                    <a:pt x="567090" y="197845"/>
                    <a:pt x="564400" y="201073"/>
                  </a:cubicBezTo>
                  <a:cubicBezTo>
                    <a:pt x="562516" y="203495"/>
                    <a:pt x="560902" y="205916"/>
                    <a:pt x="559288" y="208606"/>
                  </a:cubicBezTo>
                  <a:cubicBezTo>
                    <a:pt x="558750" y="209682"/>
                    <a:pt x="558212" y="210758"/>
                    <a:pt x="556867" y="210489"/>
                  </a:cubicBezTo>
                  <a:cubicBezTo>
                    <a:pt x="555253" y="210220"/>
                    <a:pt x="553908" y="209413"/>
                    <a:pt x="553370" y="207799"/>
                  </a:cubicBezTo>
                  <a:cubicBezTo>
                    <a:pt x="553101" y="206992"/>
                    <a:pt x="552832" y="205916"/>
                    <a:pt x="553101" y="205109"/>
                  </a:cubicBezTo>
                  <a:cubicBezTo>
                    <a:pt x="553370" y="202956"/>
                    <a:pt x="553639" y="200804"/>
                    <a:pt x="554177" y="198921"/>
                  </a:cubicBezTo>
                  <a:cubicBezTo>
                    <a:pt x="554984" y="196231"/>
                    <a:pt x="555253" y="193810"/>
                    <a:pt x="555253" y="191119"/>
                  </a:cubicBezTo>
                  <a:cubicBezTo>
                    <a:pt x="555253" y="183856"/>
                    <a:pt x="559557" y="178744"/>
                    <a:pt x="566821" y="178475"/>
                  </a:cubicBezTo>
                  <a:cubicBezTo>
                    <a:pt x="569780" y="178206"/>
                    <a:pt x="572739" y="178744"/>
                    <a:pt x="575699" y="179551"/>
                  </a:cubicBezTo>
                  <a:cubicBezTo>
                    <a:pt x="578120" y="180089"/>
                    <a:pt x="580541" y="180896"/>
                    <a:pt x="582693" y="181703"/>
                  </a:cubicBezTo>
                  <a:cubicBezTo>
                    <a:pt x="585653" y="182780"/>
                    <a:pt x="588612" y="183049"/>
                    <a:pt x="591571" y="181434"/>
                  </a:cubicBezTo>
                  <a:cubicBezTo>
                    <a:pt x="592647" y="180896"/>
                    <a:pt x="593992" y="180627"/>
                    <a:pt x="595338" y="180089"/>
                  </a:cubicBezTo>
                  <a:cubicBezTo>
                    <a:pt x="599373" y="178744"/>
                    <a:pt x="603139" y="179282"/>
                    <a:pt x="606906" y="181434"/>
                  </a:cubicBezTo>
                  <a:cubicBezTo>
                    <a:pt x="610941" y="183856"/>
                    <a:pt x="614976" y="185739"/>
                    <a:pt x="619012" y="187891"/>
                  </a:cubicBezTo>
                  <a:cubicBezTo>
                    <a:pt x="624392" y="190581"/>
                    <a:pt x="626814" y="190850"/>
                    <a:pt x="631118" y="184125"/>
                  </a:cubicBezTo>
                  <a:cubicBezTo>
                    <a:pt x="634346" y="178744"/>
                    <a:pt x="635691" y="172826"/>
                    <a:pt x="635153" y="166638"/>
                  </a:cubicBezTo>
                  <a:cubicBezTo>
                    <a:pt x="634884" y="160181"/>
                    <a:pt x="633001" y="154263"/>
                    <a:pt x="630042" y="148344"/>
                  </a:cubicBezTo>
                  <a:cubicBezTo>
                    <a:pt x="625737" y="139467"/>
                    <a:pt x="621702" y="130589"/>
                    <a:pt x="618205" y="121442"/>
                  </a:cubicBezTo>
                  <a:cubicBezTo>
                    <a:pt x="614438" y="111757"/>
                    <a:pt x="607713" y="104493"/>
                    <a:pt x="596683" y="102341"/>
                  </a:cubicBezTo>
                  <a:cubicBezTo>
                    <a:pt x="587536" y="100458"/>
                    <a:pt x="579196" y="96422"/>
                    <a:pt x="571663" y="90773"/>
                  </a:cubicBezTo>
                  <a:cubicBezTo>
                    <a:pt x="560633" y="82702"/>
                    <a:pt x="549603" y="74900"/>
                    <a:pt x="538573" y="66830"/>
                  </a:cubicBezTo>
                  <a:cubicBezTo>
                    <a:pt x="533731" y="63332"/>
                    <a:pt x="528888" y="59566"/>
                    <a:pt x="525122" y="54724"/>
                  </a:cubicBezTo>
                  <a:cubicBezTo>
                    <a:pt x="523508" y="53647"/>
                    <a:pt x="522163" y="52571"/>
                    <a:pt x="522701" y="50419"/>
                  </a:cubicBezTo>
                  <a:close/>
                  <a:moveTo>
                    <a:pt x="445490" y="30242"/>
                  </a:moveTo>
                  <a:cubicBezTo>
                    <a:pt x="444952" y="31587"/>
                    <a:pt x="444683" y="32664"/>
                    <a:pt x="444145" y="33740"/>
                  </a:cubicBezTo>
                  <a:cubicBezTo>
                    <a:pt x="441186" y="39389"/>
                    <a:pt x="438227" y="45039"/>
                    <a:pt x="435268" y="50957"/>
                  </a:cubicBezTo>
                  <a:cubicBezTo>
                    <a:pt x="433922" y="53647"/>
                    <a:pt x="432846" y="56607"/>
                    <a:pt x="431770" y="59297"/>
                  </a:cubicBezTo>
                  <a:cubicBezTo>
                    <a:pt x="431501" y="59835"/>
                    <a:pt x="431770" y="60642"/>
                    <a:pt x="431770" y="62256"/>
                  </a:cubicBezTo>
                  <a:cubicBezTo>
                    <a:pt x="432846" y="61180"/>
                    <a:pt x="433922" y="60642"/>
                    <a:pt x="434191" y="60104"/>
                  </a:cubicBezTo>
                  <a:cubicBezTo>
                    <a:pt x="437420" y="53378"/>
                    <a:pt x="440648" y="46922"/>
                    <a:pt x="443876" y="40196"/>
                  </a:cubicBezTo>
                  <a:cubicBezTo>
                    <a:pt x="445221" y="37237"/>
                    <a:pt x="447374" y="34816"/>
                    <a:pt x="448988" y="32125"/>
                  </a:cubicBezTo>
                  <a:cubicBezTo>
                    <a:pt x="449795" y="30780"/>
                    <a:pt x="451140" y="29973"/>
                    <a:pt x="452754" y="29704"/>
                  </a:cubicBezTo>
                  <a:cubicBezTo>
                    <a:pt x="457866" y="29435"/>
                    <a:pt x="462170" y="27283"/>
                    <a:pt x="466744" y="25669"/>
                  </a:cubicBezTo>
                  <a:cubicBezTo>
                    <a:pt x="468896" y="24862"/>
                    <a:pt x="471048" y="24055"/>
                    <a:pt x="473200" y="23517"/>
                  </a:cubicBezTo>
                  <a:cubicBezTo>
                    <a:pt x="480733" y="21364"/>
                    <a:pt x="487727" y="22710"/>
                    <a:pt x="494184" y="27014"/>
                  </a:cubicBezTo>
                  <a:cubicBezTo>
                    <a:pt x="501986" y="32125"/>
                    <a:pt x="508442" y="38851"/>
                    <a:pt x="513823" y="46384"/>
                  </a:cubicBezTo>
                  <a:cubicBezTo>
                    <a:pt x="518934" y="53378"/>
                    <a:pt x="524315" y="60104"/>
                    <a:pt x="530772" y="65216"/>
                  </a:cubicBezTo>
                  <a:cubicBezTo>
                    <a:pt x="537766" y="70865"/>
                    <a:pt x="545030" y="75977"/>
                    <a:pt x="552294" y="81088"/>
                  </a:cubicBezTo>
                  <a:cubicBezTo>
                    <a:pt x="557943" y="85123"/>
                    <a:pt x="563593" y="89159"/>
                    <a:pt x="569242" y="93463"/>
                  </a:cubicBezTo>
                  <a:cubicBezTo>
                    <a:pt x="576237" y="98844"/>
                    <a:pt x="584038" y="102610"/>
                    <a:pt x="592378" y="105300"/>
                  </a:cubicBezTo>
                  <a:cubicBezTo>
                    <a:pt x="593454" y="105569"/>
                    <a:pt x="594531" y="105838"/>
                    <a:pt x="595607" y="106107"/>
                  </a:cubicBezTo>
                  <a:cubicBezTo>
                    <a:pt x="605560" y="108529"/>
                    <a:pt x="611748" y="114985"/>
                    <a:pt x="615245" y="124132"/>
                  </a:cubicBezTo>
                  <a:cubicBezTo>
                    <a:pt x="619012" y="134355"/>
                    <a:pt x="623854" y="143771"/>
                    <a:pt x="628428" y="153725"/>
                  </a:cubicBezTo>
                  <a:cubicBezTo>
                    <a:pt x="631656" y="160989"/>
                    <a:pt x="632463" y="168252"/>
                    <a:pt x="630849" y="175785"/>
                  </a:cubicBezTo>
                  <a:cubicBezTo>
                    <a:pt x="630311" y="178744"/>
                    <a:pt x="628697" y="181434"/>
                    <a:pt x="627083" y="184125"/>
                  </a:cubicBezTo>
                  <a:cubicBezTo>
                    <a:pt x="625737" y="186546"/>
                    <a:pt x="623854" y="187084"/>
                    <a:pt x="621433" y="186008"/>
                  </a:cubicBezTo>
                  <a:cubicBezTo>
                    <a:pt x="617667" y="184394"/>
                    <a:pt x="614169" y="182511"/>
                    <a:pt x="610672" y="180896"/>
                  </a:cubicBezTo>
                  <a:cubicBezTo>
                    <a:pt x="609865" y="180627"/>
                    <a:pt x="609327" y="180089"/>
                    <a:pt x="608789" y="179551"/>
                  </a:cubicBezTo>
                  <a:cubicBezTo>
                    <a:pt x="603677" y="175785"/>
                    <a:pt x="598028" y="175516"/>
                    <a:pt x="592109" y="177937"/>
                  </a:cubicBezTo>
                  <a:cubicBezTo>
                    <a:pt x="588343" y="179551"/>
                    <a:pt x="584846" y="179551"/>
                    <a:pt x="581079" y="178206"/>
                  </a:cubicBezTo>
                  <a:cubicBezTo>
                    <a:pt x="579196" y="177399"/>
                    <a:pt x="577582" y="176861"/>
                    <a:pt x="575699" y="176323"/>
                  </a:cubicBezTo>
                  <a:cubicBezTo>
                    <a:pt x="572470" y="175247"/>
                    <a:pt x="569511" y="174978"/>
                    <a:pt x="566283" y="175247"/>
                  </a:cubicBezTo>
                  <a:cubicBezTo>
                    <a:pt x="561709" y="175785"/>
                    <a:pt x="557674" y="176861"/>
                    <a:pt x="554984" y="180627"/>
                  </a:cubicBezTo>
                  <a:cubicBezTo>
                    <a:pt x="554446" y="181434"/>
                    <a:pt x="553370" y="182242"/>
                    <a:pt x="552563" y="183049"/>
                  </a:cubicBezTo>
                  <a:cubicBezTo>
                    <a:pt x="543685" y="178744"/>
                    <a:pt x="534538" y="174978"/>
                    <a:pt x="526467" y="169059"/>
                  </a:cubicBezTo>
                  <a:cubicBezTo>
                    <a:pt x="524046" y="167176"/>
                    <a:pt x="521894" y="165024"/>
                    <a:pt x="520549" y="162334"/>
                  </a:cubicBezTo>
                  <a:cubicBezTo>
                    <a:pt x="517858" y="157491"/>
                    <a:pt x="514630" y="152649"/>
                    <a:pt x="512478" y="147268"/>
                  </a:cubicBezTo>
                  <a:cubicBezTo>
                    <a:pt x="509249" y="139467"/>
                    <a:pt x="503600" y="134355"/>
                    <a:pt x="496874" y="130051"/>
                  </a:cubicBezTo>
                  <a:cubicBezTo>
                    <a:pt x="494453" y="128436"/>
                    <a:pt x="492032" y="127091"/>
                    <a:pt x="489611" y="125477"/>
                  </a:cubicBezTo>
                  <a:cubicBezTo>
                    <a:pt x="488534" y="124670"/>
                    <a:pt x="487727" y="123594"/>
                    <a:pt x="486920" y="122518"/>
                  </a:cubicBezTo>
                  <a:cubicBezTo>
                    <a:pt x="490956" y="117137"/>
                    <a:pt x="494184" y="111757"/>
                    <a:pt x="498758" y="107183"/>
                  </a:cubicBezTo>
                  <a:cubicBezTo>
                    <a:pt x="503062" y="102879"/>
                    <a:pt x="507904" y="99920"/>
                    <a:pt x="513823" y="98575"/>
                  </a:cubicBezTo>
                  <a:cubicBezTo>
                    <a:pt x="521625" y="96961"/>
                    <a:pt x="529426" y="95077"/>
                    <a:pt x="537228" y="93732"/>
                  </a:cubicBezTo>
                  <a:cubicBezTo>
                    <a:pt x="539649" y="93194"/>
                    <a:pt x="542071" y="93463"/>
                    <a:pt x="544492" y="93194"/>
                  </a:cubicBezTo>
                  <a:cubicBezTo>
                    <a:pt x="545568" y="93194"/>
                    <a:pt x="546644" y="92925"/>
                    <a:pt x="548527" y="92656"/>
                  </a:cubicBezTo>
                  <a:cubicBezTo>
                    <a:pt x="547451" y="91580"/>
                    <a:pt x="547182" y="91042"/>
                    <a:pt x="546644" y="90773"/>
                  </a:cubicBezTo>
                  <a:cubicBezTo>
                    <a:pt x="543416" y="89697"/>
                    <a:pt x="540187" y="89966"/>
                    <a:pt x="536959" y="90504"/>
                  </a:cubicBezTo>
                  <a:cubicBezTo>
                    <a:pt x="528888" y="92118"/>
                    <a:pt x="521087" y="93732"/>
                    <a:pt x="513016" y="95346"/>
                  </a:cubicBezTo>
                  <a:cubicBezTo>
                    <a:pt x="504138" y="97230"/>
                    <a:pt x="497681" y="102341"/>
                    <a:pt x="492301" y="109336"/>
                  </a:cubicBezTo>
                  <a:cubicBezTo>
                    <a:pt x="490687" y="111488"/>
                    <a:pt x="489073" y="113371"/>
                    <a:pt x="487458" y="115523"/>
                  </a:cubicBezTo>
                  <a:cubicBezTo>
                    <a:pt x="486382" y="116868"/>
                    <a:pt x="485037" y="118483"/>
                    <a:pt x="482616" y="119290"/>
                  </a:cubicBezTo>
                  <a:cubicBezTo>
                    <a:pt x="479388" y="117675"/>
                    <a:pt x="475890" y="115792"/>
                    <a:pt x="472393" y="113909"/>
                  </a:cubicBezTo>
                  <a:cubicBezTo>
                    <a:pt x="471317" y="113371"/>
                    <a:pt x="470510" y="112295"/>
                    <a:pt x="469434" y="111219"/>
                  </a:cubicBezTo>
                  <a:cubicBezTo>
                    <a:pt x="468089" y="109605"/>
                    <a:pt x="467551" y="107991"/>
                    <a:pt x="468089" y="105838"/>
                  </a:cubicBezTo>
                  <a:cubicBezTo>
                    <a:pt x="470241" y="99651"/>
                    <a:pt x="470779" y="93194"/>
                    <a:pt x="472124" y="87007"/>
                  </a:cubicBezTo>
                  <a:cubicBezTo>
                    <a:pt x="472662" y="84854"/>
                    <a:pt x="473200" y="82702"/>
                    <a:pt x="474007" y="80550"/>
                  </a:cubicBezTo>
                  <a:cubicBezTo>
                    <a:pt x="475352" y="76515"/>
                    <a:pt x="477235" y="72748"/>
                    <a:pt x="480195" y="70058"/>
                  </a:cubicBezTo>
                  <a:cubicBezTo>
                    <a:pt x="481271" y="69251"/>
                    <a:pt x="482078" y="68175"/>
                    <a:pt x="481271" y="66292"/>
                  </a:cubicBezTo>
                  <a:cubicBezTo>
                    <a:pt x="480464" y="66292"/>
                    <a:pt x="479657" y="66292"/>
                    <a:pt x="479119" y="66561"/>
                  </a:cubicBezTo>
                  <a:cubicBezTo>
                    <a:pt x="475621" y="68982"/>
                    <a:pt x="472931" y="72210"/>
                    <a:pt x="471855" y="76246"/>
                  </a:cubicBezTo>
                  <a:cubicBezTo>
                    <a:pt x="470510" y="81895"/>
                    <a:pt x="469434" y="87814"/>
                    <a:pt x="468089" y="93463"/>
                  </a:cubicBezTo>
                  <a:cubicBezTo>
                    <a:pt x="466744" y="98575"/>
                    <a:pt x="465398" y="103686"/>
                    <a:pt x="464053" y="109067"/>
                  </a:cubicBezTo>
                  <a:cubicBezTo>
                    <a:pt x="462708" y="108798"/>
                    <a:pt x="461901" y="108798"/>
                    <a:pt x="461094" y="108529"/>
                  </a:cubicBezTo>
                  <a:cubicBezTo>
                    <a:pt x="450333" y="105031"/>
                    <a:pt x="440379" y="99651"/>
                    <a:pt x="430694" y="93463"/>
                  </a:cubicBezTo>
                  <a:cubicBezTo>
                    <a:pt x="427197" y="91311"/>
                    <a:pt x="423430" y="89159"/>
                    <a:pt x="419664" y="87814"/>
                  </a:cubicBezTo>
                  <a:cubicBezTo>
                    <a:pt x="410786" y="84585"/>
                    <a:pt x="401639" y="81895"/>
                    <a:pt x="392762" y="78936"/>
                  </a:cubicBezTo>
                  <a:cubicBezTo>
                    <a:pt x="387381" y="77322"/>
                    <a:pt x="382270" y="77591"/>
                    <a:pt x="377427" y="80281"/>
                  </a:cubicBezTo>
                  <a:cubicBezTo>
                    <a:pt x="373392" y="82433"/>
                    <a:pt x="369087" y="83778"/>
                    <a:pt x="365052" y="85661"/>
                  </a:cubicBezTo>
                  <a:cubicBezTo>
                    <a:pt x="363707" y="86200"/>
                    <a:pt x="362093" y="86738"/>
                    <a:pt x="360747" y="86469"/>
                  </a:cubicBezTo>
                  <a:cubicBezTo>
                    <a:pt x="359133" y="86200"/>
                    <a:pt x="357788" y="85930"/>
                    <a:pt x="356174" y="85661"/>
                  </a:cubicBezTo>
                  <a:cubicBezTo>
                    <a:pt x="355636" y="85661"/>
                    <a:pt x="354560" y="85930"/>
                    <a:pt x="354291" y="86469"/>
                  </a:cubicBezTo>
                  <a:cubicBezTo>
                    <a:pt x="353753" y="87276"/>
                    <a:pt x="354022" y="88352"/>
                    <a:pt x="355098" y="88890"/>
                  </a:cubicBezTo>
                  <a:cubicBezTo>
                    <a:pt x="355636" y="89159"/>
                    <a:pt x="355905" y="89428"/>
                    <a:pt x="357250" y="90235"/>
                  </a:cubicBezTo>
                  <a:cubicBezTo>
                    <a:pt x="352946" y="92656"/>
                    <a:pt x="349448" y="93732"/>
                    <a:pt x="345413" y="92656"/>
                  </a:cubicBezTo>
                  <a:cubicBezTo>
                    <a:pt x="343261" y="92118"/>
                    <a:pt x="341109" y="91311"/>
                    <a:pt x="340571" y="88621"/>
                  </a:cubicBezTo>
                  <a:cubicBezTo>
                    <a:pt x="335997" y="83509"/>
                    <a:pt x="335728" y="77322"/>
                    <a:pt x="335728" y="71134"/>
                  </a:cubicBezTo>
                  <a:cubicBezTo>
                    <a:pt x="335997" y="64408"/>
                    <a:pt x="336266" y="57414"/>
                    <a:pt x="337611" y="50688"/>
                  </a:cubicBezTo>
                  <a:cubicBezTo>
                    <a:pt x="338418" y="46922"/>
                    <a:pt x="340302" y="44501"/>
                    <a:pt x="343530" y="42886"/>
                  </a:cubicBezTo>
                  <a:cubicBezTo>
                    <a:pt x="344606" y="42348"/>
                    <a:pt x="345951" y="41810"/>
                    <a:pt x="347027" y="41272"/>
                  </a:cubicBezTo>
                  <a:cubicBezTo>
                    <a:pt x="348910" y="40196"/>
                    <a:pt x="350794" y="38851"/>
                    <a:pt x="352139" y="36968"/>
                  </a:cubicBezTo>
                  <a:cubicBezTo>
                    <a:pt x="354022" y="34278"/>
                    <a:pt x="356174" y="31856"/>
                    <a:pt x="358326" y="29704"/>
                  </a:cubicBezTo>
                  <a:cubicBezTo>
                    <a:pt x="362093" y="25669"/>
                    <a:pt x="364514" y="20826"/>
                    <a:pt x="365590" y="15177"/>
                  </a:cubicBezTo>
                  <a:cubicBezTo>
                    <a:pt x="365859" y="14370"/>
                    <a:pt x="366128" y="13832"/>
                    <a:pt x="366397" y="12756"/>
                  </a:cubicBezTo>
                  <a:cubicBezTo>
                    <a:pt x="368011" y="12756"/>
                    <a:pt x="369894" y="12756"/>
                    <a:pt x="371508" y="12487"/>
                  </a:cubicBezTo>
                  <a:cubicBezTo>
                    <a:pt x="376351" y="11680"/>
                    <a:pt x="381193" y="11141"/>
                    <a:pt x="386036" y="9796"/>
                  </a:cubicBezTo>
                  <a:cubicBezTo>
                    <a:pt x="389533" y="8989"/>
                    <a:pt x="392223" y="9527"/>
                    <a:pt x="395183" y="11410"/>
                  </a:cubicBezTo>
                  <a:cubicBezTo>
                    <a:pt x="397604" y="13025"/>
                    <a:pt x="400025" y="14370"/>
                    <a:pt x="402446" y="15984"/>
                  </a:cubicBezTo>
                  <a:cubicBezTo>
                    <a:pt x="406213" y="18405"/>
                    <a:pt x="410517" y="19481"/>
                    <a:pt x="414822" y="17867"/>
                  </a:cubicBezTo>
                  <a:cubicBezTo>
                    <a:pt x="417243" y="17060"/>
                    <a:pt x="419126" y="17329"/>
                    <a:pt x="421278" y="18674"/>
                  </a:cubicBezTo>
                  <a:cubicBezTo>
                    <a:pt x="422085" y="19212"/>
                    <a:pt x="422892" y="19481"/>
                    <a:pt x="423699" y="20019"/>
                  </a:cubicBezTo>
                  <a:cubicBezTo>
                    <a:pt x="427197" y="22172"/>
                    <a:pt x="430694" y="23517"/>
                    <a:pt x="434729" y="24324"/>
                  </a:cubicBezTo>
                  <a:cubicBezTo>
                    <a:pt x="438765" y="25131"/>
                    <a:pt x="442262" y="27014"/>
                    <a:pt x="445490" y="30242"/>
                  </a:cubicBezTo>
                  <a:close/>
                  <a:moveTo>
                    <a:pt x="269817" y="14908"/>
                  </a:moveTo>
                  <a:cubicBezTo>
                    <a:pt x="271162" y="14639"/>
                    <a:pt x="272238" y="14101"/>
                    <a:pt x="273583" y="13832"/>
                  </a:cubicBezTo>
                  <a:cubicBezTo>
                    <a:pt x="282192" y="12756"/>
                    <a:pt x="290801" y="11680"/>
                    <a:pt x="299410" y="10603"/>
                  </a:cubicBezTo>
                  <a:cubicBezTo>
                    <a:pt x="308019" y="9796"/>
                    <a:pt x="316627" y="8451"/>
                    <a:pt x="325236" y="6299"/>
                  </a:cubicBezTo>
                  <a:cubicBezTo>
                    <a:pt x="331424" y="4685"/>
                    <a:pt x="337611" y="4147"/>
                    <a:pt x="343799" y="3878"/>
                  </a:cubicBezTo>
                  <a:cubicBezTo>
                    <a:pt x="356174" y="3340"/>
                    <a:pt x="368818" y="3071"/>
                    <a:pt x="381193" y="2802"/>
                  </a:cubicBezTo>
                  <a:cubicBezTo>
                    <a:pt x="386843" y="2802"/>
                    <a:pt x="392493" y="2802"/>
                    <a:pt x="398142" y="3071"/>
                  </a:cubicBezTo>
                  <a:cubicBezTo>
                    <a:pt x="409979" y="3609"/>
                    <a:pt x="419933" y="8989"/>
                    <a:pt x="428542" y="16791"/>
                  </a:cubicBezTo>
                  <a:cubicBezTo>
                    <a:pt x="428811" y="17060"/>
                    <a:pt x="429080" y="17598"/>
                    <a:pt x="429618" y="18674"/>
                  </a:cubicBezTo>
                  <a:cubicBezTo>
                    <a:pt x="428542" y="18405"/>
                    <a:pt x="427735" y="18405"/>
                    <a:pt x="427197" y="18136"/>
                  </a:cubicBezTo>
                  <a:cubicBezTo>
                    <a:pt x="425045" y="17060"/>
                    <a:pt x="422892" y="15715"/>
                    <a:pt x="420740" y="14639"/>
                  </a:cubicBezTo>
                  <a:cubicBezTo>
                    <a:pt x="418857" y="13563"/>
                    <a:pt x="416974" y="13294"/>
                    <a:pt x="414822" y="14101"/>
                  </a:cubicBezTo>
                  <a:cubicBezTo>
                    <a:pt x="410786" y="15984"/>
                    <a:pt x="407020" y="15177"/>
                    <a:pt x="403523" y="13025"/>
                  </a:cubicBezTo>
                  <a:cubicBezTo>
                    <a:pt x="401101" y="11410"/>
                    <a:pt x="398411" y="9796"/>
                    <a:pt x="395990" y="8182"/>
                  </a:cubicBezTo>
                  <a:cubicBezTo>
                    <a:pt x="392762" y="6030"/>
                    <a:pt x="389533" y="5223"/>
                    <a:pt x="385767" y="6568"/>
                  </a:cubicBezTo>
                  <a:cubicBezTo>
                    <a:pt x="380655" y="8451"/>
                    <a:pt x="375275" y="8451"/>
                    <a:pt x="370163" y="8989"/>
                  </a:cubicBezTo>
                  <a:cubicBezTo>
                    <a:pt x="368818" y="9258"/>
                    <a:pt x="367204" y="8720"/>
                    <a:pt x="365590" y="8451"/>
                  </a:cubicBezTo>
                  <a:cubicBezTo>
                    <a:pt x="359671" y="7106"/>
                    <a:pt x="354022" y="7106"/>
                    <a:pt x="348103" y="7644"/>
                  </a:cubicBezTo>
                  <a:cubicBezTo>
                    <a:pt x="342992" y="8182"/>
                    <a:pt x="337880" y="8182"/>
                    <a:pt x="332769" y="8182"/>
                  </a:cubicBezTo>
                  <a:cubicBezTo>
                    <a:pt x="329810" y="8182"/>
                    <a:pt x="327119" y="8720"/>
                    <a:pt x="324698" y="10334"/>
                  </a:cubicBezTo>
                  <a:cubicBezTo>
                    <a:pt x="322815" y="11410"/>
                    <a:pt x="320663" y="12487"/>
                    <a:pt x="318780" y="13563"/>
                  </a:cubicBezTo>
                  <a:cubicBezTo>
                    <a:pt x="317165" y="14370"/>
                    <a:pt x="315551" y="15446"/>
                    <a:pt x="313937" y="16253"/>
                  </a:cubicBezTo>
                  <a:cubicBezTo>
                    <a:pt x="310709" y="17867"/>
                    <a:pt x="307211" y="20019"/>
                    <a:pt x="303714" y="21364"/>
                  </a:cubicBezTo>
                  <a:cubicBezTo>
                    <a:pt x="296989" y="23786"/>
                    <a:pt x="290263" y="23786"/>
                    <a:pt x="283537" y="21633"/>
                  </a:cubicBezTo>
                  <a:cubicBezTo>
                    <a:pt x="278964" y="20288"/>
                    <a:pt x="274659" y="18136"/>
                    <a:pt x="270355" y="16253"/>
                  </a:cubicBezTo>
                  <a:cubicBezTo>
                    <a:pt x="270355" y="15984"/>
                    <a:pt x="270086" y="15715"/>
                    <a:pt x="269817" y="14908"/>
                  </a:cubicBezTo>
                  <a:close/>
                  <a:moveTo>
                    <a:pt x="123467" y="121711"/>
                  </a:moveTo>
                  <a:cubicBezTo>
                    <a:pt x="124812" y="117945"/>
                    <a:pt x="126965" y="114716"/>
                    <a:pt x="130193" y="112026"/>
                  </a:cubicBezTo>
                  <a:cubicBezTo>
                    <a:pt x="134766" y="107991"/>
                    <a:pt x="139609" y="104493"/>
                    <a:pt x="145527" y="102879"/>
                  </a:cubicBezTo>
                  <a:cubicBezTo>
                    <a:pt x="150370" y="101534"/>
                    <a:pt x="154943" y="99651"/>
                    <a:pt x="159517" y="98575"/>
                  </a:cubicBezTo>
                  <a:cubicBezTo>
                    <a:pt x="165435" y="96961"/>
                    <a:pt x="170816" y="94270"/>
                    <a:pt x="176196" y="91311"/>
                  </a:cubicBezTo>
                  <a:cubicBezTo>
                    <a:pt x="180501" y="88890"/>
                    <a:pt x="183998" y="85392"/>
                    <a:pt x="186419" y="81088"/>
                  </a:cubicBezTo>
                  <a:cubicBezTo>
                    <a:pt x="189916" y="74900"/>
                    <a:pt x="193683" y="68713"/>
                    <a:pt x="196642" y="62256"/>
                  </a:cubicBezTo>
                  <a:cubicBezTo>
                    <a:pt x="200139" y="54724"/>
                    <a:pt x="204713" y="47729"/>
                    <a:pt x="209286" y="41003"/>
                  </a:cubicBezTo>
                  <a:cubicBezTo>
                    <a:pt x="212515" y="36430"/>
                    <a:pt x="217357" y="33740"/>
                    <a:pt x="223007" y="33202"/>
                  </a:cubicBezTo>
                  <a:cubicBezTo>
                    <a:pt x="223545" y="34547"/>
                    <a:pt x="222738" y="35085"/>
                    <a:pt x="221931" y="35623"/>
                  </a:cubicBezTo>
                  <a:cubicBezTo>
                    <a:pt x="217895" y="39389"/>
                    <a:pt x="215743" y="44232"/>
                    <a:pt x="214667" y="49612"/>
                  </a:cubicBezTo>
                  <a:cubicBezTo>
                    <a:pt x="213860" y="53378"/>
                    <a:pt x="213053" y="57145"/>
                    <a:pt x="212515" y="60642"/>
                  </a:cubicBezTo>
                  <a:cubicBezTo>
                    <a:pt x="211169" y="68713"/>
                    <a:pt x="207134" y="74900"/>
                    <a:pt x="200677" y="80012"/>
                  </a:cubicBezTo>
                  <a:cubicBezTo>
                    <a:pt x="195835" y="83778"/>
                    <a:pt x="190993" y="87007"/>
                    <a:pt x="185343" y="89428"/>
                  </a:cubicBezTo>
                  <a:cubicBezTo>
                    <a:pt x="181577" y="91042"/>
                    <a:pt x="178079" y="93463"/>
                    <a:pt x="174582" y="95615"/>
                  </a:cubicBezTo>
                  <a:cubicBezTo>
                    <a:pt x="172699" y="96691"/>
                    <a:pt x="170816" y="98037"/>
                    <a:pt x="168663" y="99113"/>
                  </a:cubicBezTo>
                  <a:cubicBezTo>
                    <a:pt x="165166" y="100727"/>
                    <a:pt x="161669" y="102610"/>
                    <a:pt x="158441" y="105300"/>
                  </a:cubicBezTo>
                  <a:cubicBezTo>
                    <a:pt x="151984" y="110950"/>
                    <a:pt x="144182" y="114716"/>
                    <a:pt x="137188" y="119290"/>
                  </a:cubicBezTo>
                  <a:cubicBezTo>
                    <a:pt x="133152" y="121711"/>
                    <a:pt x="128848" y="123594"/>
                    <a:pt x="124274" y="124939"/>
                  </a:cubicBezTo>
                  <a:cubicBezTo>
                    <a:pt x="124005" y="124939"/>
                    <a:pt x="123467" y="124939"/>
                    <a:pt x="123198" y="124939"/>
                  </a:cubicBezTo>
                  <a:cubicBezTo>
                    <a:pt x="122660" y="123325"/>
                    <a:pt x="123198" y="122518"/>
                    <a:pt x="123467" y="121711"/>
                  </a:cubicBezTo>
                  <a:close/>
                  <a:moveTo>
                    <a:pt x="128848" y="126822"/>
                  </a:moveTo>
                  <a:cubicBezTo>
                    <a:pt x="132345" y="125477"/>
                    <a:pt x="135842" y="123863"/>
                    <a:pt x="139071" y="121980"/>
                  </a:cubicBezTo>
                  <a:cubicBezTo>
                    <a:pt x="147680" y="117137"/>
                    <a:pt x="156019" y="112026"/>
                    <a:pt x="163821" y="105838"/>
                  </a:cubicBezTo>
                  <a:cubicBezTo>
                    <a:pt x="164897" y="104762"/>
                    <a:pt x="166242" y="104224"/>
                    <a:pt x="167587" y="103417"/>
                  </a:cubicBezTo>
                  <a:cubicBezTo>
                    <a:pt x="171623" y="100996"/>
                    <a:pt x="175658" y="98844"/>
                    <a:pt x="179963" y="96422"/>
                  </a:cubicBezTo>
                  <a:cubicBezTo>
                    <a:pt x="183729" y="94270"/>
                    <a:pt x="187495" y="92387"/>
                    <a:pt x="191531" y="90504"/>
                  </a:cubicBezTo>
                  <a:cubicBezTo>
                    <a:pt x="198794" y="87007"/>
                    <a:pt x="204982" y="81895"/>
                    <a:pt x="210362" y="75977"/>
                  </a:cubicBezTo>
                  <a:cubicBezTo>
                    <a:pt x="212784" y="73286"/>
                    <a:pt x="214129" y="69789"/>
                    <a:pt x="215205" y="66292"/>
                  </a:cubicBezTo>
                  <a:cubicBezTo>
                    <a:pt x="216550" y="61180"/>
                    <a:pt x="217895" y="56069"/>
                    <a:pt x="218702" y="50957"/>
                  </a:cubicBezTo>
                  <a:cubicBezTo>
                    <a:pt x="219778" y="44770"/>
                    <a:pt x="221931" y="39658"/>
                    <a:pt x="226773" y="35892"/>
                  </a:cubicBezTo>
                  <a:cubicBezTo>
                    <a:pt x="227580" y="35354"/>
                    <a:pt x="228118" y="34547"/>
                    <a:pt x="228925" y="34009"/>
                  </a:cubicBezTo>
                  <a:cubicBezTo>
                    <a:pt x="231077" y="31856"/>
                    <a:pt x="233230" y="30242"/>
                    <a:pt x="236458" y="31587"/>
                  </a:cubicBezTo>
                  <a:cubicBezTo>
                    <a:pt x="238879" y="32394"/>
                    <a:pt x="240762" y="31318"/>
                    <a:pt x="242376" y="29435"/>
                  </a:cubicBezTo>
                  <a:cubicBezTo>
                    <a:pt x="243183" y="28359"/>
                    <a:pt x="243991" y="27283"/>
                    <a:pt x="245067" y="26476"/>
                  </a:cubicBezTo>
                  <a:cubicBezTo>
                    <a:pt x="247219" y="24324"/>
                    <a:pt x="249640" y="21903"/>
                    <a:pt x="252061" y="19750"/>
                  </a:cubicBezTo>
                  <a:cubicBezTo>
                    <a:pt x="256366" y="16253"/>
                    <a:pt x="261477" y="15715"/>
                    <a:pt x="266589" y="18136"/>
                  </a:cubicBezTo>
                  <a:cubicBezTo>
                    <a:pt x="271431" y="20288"/>
                    <a:pt x="276005" y="22979"/>
                    <a:pt x="280847" y="25131"/>
                  </a:cubicBezTo>
                  <a:cubicBezTo>
                    <a:pt x="281923" y="25669"/>
                    <a:pt x="282999" y="25938"/>
                    <a:pt x="284075" y="25938"/>
                  </a:cubicBezTo>
                  <a:cubicBezTo>
                    <a:pt x="286766" y="26207"/>
                    <a:pt x="289725" y="26476"/>
                    <a:pt x="292415" y="27014"/>
                  </a:cubicBezTo>
                  <a:cubicBezTo>
                    <a:pt x="293760" y="27283"/>
                    <a:pt x="295105" y="27283"/>
                    <a:pt x="296450" y="27552"/>
                  </a:cubicBezTo>
                  <a:cubicBezTo>
                    <a:pt x="308019" y="29704"/>
                    <a:pt x="312861" y="38313"/>
                    <a:pt x="313399" y="47998"/>
                  </a:cubicBezTo>
                  <a:cubicBezTo>
                    <a:pt x="313668" y="53109"/>
                    <a:pt x="313399" y="58221"/>
                    <a:pt x="313130" y="63332"/>
                  </a:cubicBezTo>
                  <a:cubicBezTo>
                    <a:pt x="312592" y="70865"/>
                    <a:pt x="312861" y="78398"/>
                    <a:pt x="315282" y="85661"/>
                  </a:cubicBezTo>
                  <a:cubicBezTo>
                    <a:pt x="315013" y="85661"/>
                    <a:pt x="314744" y="85661"/>
                    <a:pt x="314206" y="85930"/>
                  </a:cubicBezTo>
                  <a:cubicBezTo>
                    <a:pt x="313399" y="85123"/>
                    <a:pt x="312592" y="84047"/>
                    <a:pt x="312054" y="82971"/>
                  </a:cubicBezTo>
                  <a:cubicBezTo>
                    <a:pt x="306135" y="74093"/>
                    <a:pt x="298872" y="66292"/>
                    <a:pt x="291339" y="59028"/>
                  </a:cubicBezTo>
                  <a:cubicBezTo>
                    <a:pt x="286497" y="54455"/>
                    <a:pt x="280847" y="51764"/>
                    <a:pt x="274121" y="51495"/>
                  </a:cubicBezTo>
                  <a:cubicBezTo>
                    <a:pt x="268472" y="51226"/>
                    <a:pt x="262822" y="50957"/>
                    <a:pt x="257173" y="50419"/>
                  </a:cubicBezTo>
                  <a:cubicBezTo>
                    <a:pt x="252599" y="50150"/>
                    <a:pt x="248026" y="49612"/>
                    <a:pt x="243721" y="47998"/>
                  </a:cubicBezTo>
                  <a:cubicBezTo>
                    <a:pt x="241300" y="46922"/>
                    <a:pt x="239148" y="45577"/>
                    <a:pt x="236727" y="44232"/>
                  </a:cubicBezTo>
                  <a:cubicBezTo>
                    <a:pt x="236458" y="43963"/>
                    <a:pt x="235382" y="44232"/>
                    <a:pt x="235113" y="44501"/>
                  </a:cubicBezTo>
                  <a:cubicBezTo>
                    <a:pt x="234844" y="45039"/>
                    <a:pt x="234575" y="45846"/>
                    <a:pt x="234575" y="46384"/>
                  </a:cubicBezTo>
                  <a:cubicBezTo>
                    <a:pt x="235113" y="47998"/>
                    <a:pt x="236458" y="48805"/>
                    <a:pt x="237803" y="49343"/>
                  </a:cubicBezTo>
                  <a:cubicBezTo>
                    <a:pt x="242645" y="51495"/>
                    <a:pt x="247757" y="53109"/>
                    <a:pt x="253137" y="53378"/>
                  </a:cubicBezTo>
                  <a:cubicBezTo>
                    <a:pt x="259863" y="53647"/>
                    <a:pt x="266320" y="54186"/>
                    <a:pt x="273045" y="54455"/>
                  </a:cubicBezTo>
                  <a:cubicBezTo>
                    <a:pt x="278426" y="54724"/>
                    <a:pt x="283268" y="56338"/>
                    <a:pt x="287573" y="59835"/>
                  </a:cubicBezTo>
                  <a:cubicBezTo>
                    <a:pt x="294029" y="65216"/>
                    <a:pt x="299410" y="71403"/>
                    <a:pt x="304521" y="78129"/>
                  </a:cubicBezTo>
                  <a:cubicBezTo>
                    <a:pt x="306673" y="80819"/>
                    <a:pt x="308288" y="83778"/>
                    <a:pt x="310440" y="86469"/>
                  </a:cubicBezTo>
                  <a:cubicBezTo>
                    <a:pt x="311785" y="88352"/>
                    <a:pt x="312323" y="88621"/>
                    <a:pt x="314206" y="87814"/>
                  </a:cubicBezTo>
                  <a:cubicBezTo>
                    <a:pt x="314475" y="88083"/>
                    <a:pt x="315013" y="88083"/>
                    <a:pt x="315551" y="87814"/>
                  </a:cubicBezTo>
                  <a:cubicBezTo>
                    <a:pt x="315551" y="87814"/>
                    <a:pt x="315820" y="87814"/>
                    <a:pt x="315820" y="87814"/>
                  </a:cubicBezTo>
                  <a:cubicBezTo>
                    <a:pt x="315820" y="87814"/>
                    <a:pt x="315820" y="87814"/>
                    <a:pt x="316089" y="87814"/>
                  </a:cubicBezTo>
                  <a:cubicBezTo>
                    <a:pt x="316089" y="87814"/>
                    <a:pt x="316089" y="87814"/>
                    <a:pt x="316089" y="87814"/>
                  </a:cubicBezTo>
                  <a:cubicBezTo>
                    <a:pt x="316896" y="88890"/>
                    <a:pt x="317434" y="89966"/>
                    <a:pt x="318242" y="91311"/>
                  </a:cubicBezTo>
                  <a:cubicBezTo>
                    <a:pt x="317434" y="91580"/>
                    <a:pt x="316896" y="92118"/>
                    <a:pt x="316358" y="91849"/>
                  </a:cubicBezTo>
                  <a:cubicBezTo>
                    <a:pt x="305866" y="89966"/>
                    <a:pt x="295643" y="91849"/>
                    <a:pt x="285689" y="95077"/>
                  </a:cubicBezTo>
                  <a:cubicBezTo>
                    <a:pt x="284882" y="95346"/>
                    <a:pt x="283806" y="95615"/>
                    <a:pt x="282999" y="95884"/>
                  </a:cubicBezTo>
                  <a:cubicBezTo>
                    <a:pt x="263898" y="100727"/>
                    <a:pt x="247219" y="110143"/>
                    <a:pt x="231615" y="121711"/>
                  </a:cubicBezTo>
                  <a:cubicBezTo>
                    <a:pt x="221931" y="128975"/>
                    <a:pt x="211977" y="135969"/>
                    <a:pt x="202830" y="144040"/>
                  </a:cubicBezTo>
                  <a:cubicBezTo>
                    <a:pt x="202023" y="144578"/>
                    <a:pt x="201216" y="145116"/>
                    <a:pt x="200139" y="145654"/>
                  </a:cubicBezTo>
                  <a:cubicBezTo>
                    <a:pt x="199601" y="144578"/>
                    <a:pt x="199332" y="143771"/>
                    <a:pt x="199063" y="142964"/>
                  </a:cubicBezTo>
                  <a:cubicBezTo>
                    <a:pt x="198256" y="141619"/>
                    <a:pt x="197718" y="140005"/>
                    <a:pt x="196373" y="139467"/>
                  </a:cubicBezTo>
                  <a:cubicBezTo>
                    <a:pt x="187495" y="134355"/>
                    <a:pt x="178348" y="130589"/>
                    <a:pt x="167856" y="132472"/>
                  </a:cubicBezTo>
                  <a:cubicBezTo>
                    <a:pt x="162745" y="133548"/>
                    <a:pt x="157364" y="134624"/>
                    <a:pt x="152522" y="135969"/>
                  </a:cubicBezTo>
                  <a:cubicBezTo>
                    <a:pt x="145258" y="137852"/>
                    <a:pt x="137995" y="140274"/>
                    <a:pt x="130731" y="142426"/>
                  </a:cubicBezTo>
                  <a:cubicBezTo>
                    <a:pt x="127503" y="143502"/>
                    <a:pt x="124274" y="144578"/>
                    <a:pt x="121046" y="145923"/>
                  </a:cubicBezTo>
                  <a:cubicBezTo>
                    <a:pt x="118087" y="146999"/>
                    <a:pt x="115127" y="148344"/>
                    <a:pt x="112168" y="148882"/>
                  </a:cubicBezTo>
                  <a:cubicBezTo>
                    <a:pt x="111899" y="148344"/>
                    <a:pt x="111899" y="148075"/>
                    <a:pt x="111899" y="148075"/>
                  </a:cubicBezTo>
                  <a:cubicBezTo>
                    <a:pt x="114051" y="138121"/>
                    <a:pt x="118894" y="130320"/>
                    <a:pt x="128848" y="126822"/>
                  </a:cubicBezTo>
                  <a:close/>
                  <a:moveTo>
                    <a:pt x="92798" y="157760"/>
                  </a:moveTo>
                  <a:cubicBezTo>
                    <a:pt x="93336" y="153187"/>
                    <a:pt x="95220" y="149420"/>
                    <a:pt x="98986" y="146730"/>
                  </a:cubicBezTo>
                  <a:cubicBezTo>
                    <a:pt x="101945" y="144578"/>
                    <a:pt x="104905" y="142695"/>
                    <a:pt x="108940" y="140005"/>
                  </a:cubicBezTo>
                  <a:cubicBezTo>
                    <a:pt x="107864" y="151035"/>
                    <a:pt x="101407" y="156146"/>
                    <a:pt x="93874" y="160181"/>
                  </a:cubicBezTo>
                  <a:cubicBezTo>
                    <a:pt x="92529" y="159643"/>
                    <a:pt x="92798" y="158567"/>
                    <a:pt x="92798" y="157760"/>
                  </a:cubicBezTo>
                  <a:close/>
                  <a:moveTo>
                    <a:pt x="75581" y="212372"/>
                  </a:moveTo>
                  <a:cubicBezTo>
                    <a:pt x="74236" y="210489"/>
                    <a:pt x="74236" y="208606"/>
                    <a:pt x="74505" y="206454"/>
                  </a:cubicBezTo>
                  <a:cubicBezTo>
                    <a:pt x="75581" y="197576"/>
                    <a:pt x="79885" y="190312"/>
                    <a:pt x="86611" y="184663"/>
                  </a:cubicBezTo>
                  <a:cubicBezTo>
                    <a:pt x="89032" y="182780"/>
                    <a:pt x="91184" y="180627"/>
                    <a:pt x="93336" y="178475"/>
                  </a:cubicBezTo>
                  <a:cubicBezTo>
                    <a:pt x="96027" y="175785"/>
                    <a:pt x="97103" y="172557"/>
                    <a:pt x="96834" y="168521"/>
                  </a:cubicBezTo>
                  <a:cubicBezTo>
                    <a:pt x="96834" y="167714"/>
                    <a:pt x="96834" y="166907"/>
                    <a:pt x="96565" y="166369"/>
                  </a:cubicBezTo>
                  <a:cubicBezTo>
                    <a:pt x="96296" y="164486"/>
                    <a:pt x="96834" y="163141"/>
                    <a:pt x="98717" y="162065"/>
                  </a:cubicBezTo>
                  <a:cubicBezTo>
                    <a:pt x="103290" y="159374"/>
                    <a:pt x="106788" y="155339"/>
                    <a:pt x="110554" y="151573"/>
                  </a:cubicBezTo>
                  <a:cubicBezTo>
                    <a:pt x="114051" y="152380"/>
                    <a:pt x="114051" y="152111"/>
                    <a:pt x="117011" y="151035"/>
                  </a:cubicBezTo>
                  <a:cubicBezTo>
                    <a:pt x="122122" y="148882"/>
                    <a:pt x="127503" y="146461"/>
                    <a:pt x="133152" y="145385"/>
                  </a:cubicBezTo>
                  <a:cubicBezTo>
                    <a:pt x="135304" y="145116"/>
                    <a:pt x="137188" y="144309"/>
                    <a:pt x="139340" y="145116"/>
                  </a:cubicBezTo>
                  <a:cubicBezTo>
                    <a:pt x="140416" y="145385"/>
                    <a:pt x="141492" y="145116"/>
                    <a:pt x="142568" y="144578"/>
                  </a:cubicBezTo>
                  <a:cubicBezTo>
                    <a:pt x="143644" y="144309"/>
                    <a:pt x="144720" y="143771"/>
                    <a:pt x="145796" y="143233"/>
                  </a:cubicBezTo>
                  <a:cubicBezTo>
                    <a:pt x="150908" y="140274"/>
                    <a:pt x="156557" y="139467"/>
                    <a:pt x="162207" y="140543"/>
                  </a:cubicBezTo>
                  <a:cubicBezTo>
                    <a:pt x="171623" y="142157"/>
                    <a:pt x="181039" y="144309"/>
                    <a:pt x="190455" y="146461"/>
                  </a:cubicBezTo>
                  <a:cubicBezTo>
                    <a:pt x="192338" y="146730"/>
                    <a:pt x="193952" y="147806"/>
                    <a:pt x="196104" y="148613"/>
                  </a:cubicBezTo>
                  <a:cubicBezTo>
                    <a:pt x="195566" y="149689"/>
                    <a:pt x="195297" y="150497"/>
                    <a:pt x="194759" y="151304"/>
                  </a:cubicBezTo>
                  <a:cubicBezTo>
                    <a:pt x="191531" y="155608"/>
                    <a:pt x="188571" y="159912"/>
                    <a:pt x="185343" y="163948"/>
                  </a:cubicBezTo>
                  <a:cubicBezTo>
                    <a:pt x="183191" y="166907"/>
                    <a:pt x="181039" y="169866"/>
                    <a:pt x="178886" y="172557"/>
                  </a:cubicBezTo>
                  <a:cubicBezTo>
                    <a:pt x="175927" y="176592"/>
                    <a:pt x="172968" y="180358"/>
                    <a:pt x="170009" y="184394"/>
                  </a:cubicBezTo>
                  <a:cubicBezTo>
                    <a:pt x="168663" y="186008"/>
                    <a:pt x="167587" y="187622"/>
                    <a:pt x="165973" y="189236"/>
                  </a:cubicBezTo>
                  <a:cubicBezTo>
                    <a:pt x="156826" y="197307"/>
                    <a:pt x="149832" y="207261"/>
                    <a:pt x="144451" y="218022"/>
                  </a:cubicBezTo>
                  <a:cubicBezTo>
                    <a:pt x="143913" y="219098"/>
                    <a:pt x="143375" y="219905"/>
                    <a:pt x="142568" y="221250"/>
                  </a:cubicBezTo>
                  <a:cubicBezTo>
                    <a:pt x="139609" y="219905"/>
                    <a:pt x="136649" y="220174"/>
                    <a:pt x="133690" y="220981"/>
                  </a:cubicBezTo>
                  <a:cubicBezTo>
                    <a:pt x="130731" y="221788"/>
                    <a:pt x="129117" y="220443"/>
                    <a:pt x="128310" y="217484"/>
                  </a:cubicBezTo>
                  <a:cubicBezTo>
                    <a:pt x="127234" y="212910"/>
                    <a:pt x="126427" y="208337"/>
                    <a:pt x="125619" y="203495"/>
                  </a:cubicBezTo>
                  <a:cubicBezTo>
                    <a:pt x="124812" y="199459"/>
                    <a:pt x="123467" y="198383"/>
                    <a:pt x="119970" y="200535"/>
                  </a:cubicBezTo>
                  <a:cubicBezTo>
                    <a:pt x="115396" y="203495"/>
                    <a:pt x="111092" y="206992"/>
                    <a:pt x="106519" y="210220"/>
                  </a:cubicBezTo>
                  <a:cubicBezTo>
                    <a:pt x="104097" y="211834"/>
                    <a:pt x="101945" y="213448"/>
                    <a:pt x="99524" y="215063"/>
                  </a:cubicBezTo>
                  <a:cubicBezTo>
                    <a:pt x="96296" y="216946"/>
                    <a:pt x="93067" y="218560"/>
                    <a:pt x="90108" y="220174"/>
                  </a:cubicBezTo>
                  <a:cubicBezTo>
                    <a:pt x="86611" y="222057"/>
                    <a:pt x="83113" y="222595"/>
                    <a:pt x="78540" y="221519"/>
                  </a:cubicBezTo>
                  <a:cubicBezTo>
                    <a:pt x="78271" y="217753"/>
                    <a:pt x="77195" y="215063"/>
                    <a:pt x="75581" y="212372"/>
                  </a:cubicBezTo>
                  <a:close/>
                  <a:moveTo>
                    <a:pt x="26618" y="319175"/>
                  </a:moveTo>
                  <a:cubicBezTo>
                    <a:pt x="29846" y="318099"/>
                    <a:pt x="32268" y="316216"/>
                    <a:pt x="34151" y="313526"/>
                  </a:cubicBezTo>
                  <a:cubicBezTo>
                    <a:pt x="35765" y="311374"/>
                    <a:pt x="36572" y="308952"/>
                    <a:pt x="35496" y="306531"/>
                  </a:cubicBezTo>
                  <a:cubicBezTo>
                    <a:pt x="33075" y="301420"/>
                    <a:pt x="33882" y="296577"/>
                    <a:pt x="36303" y="292004"/>
                  </a:cubicBezTo>
                  <a:cubicBezTo>
                    <a:pt x="36841" y="290928"/>
                    <a:pt x="37110" y="289852"/>
                    <a:pt x="37110" y="288776"/>
                  </a:cubicBezTo>
                  <a:cubicBezTo>
                    <a:pt x="37917" y="282857"/>
                    <a:pt x="38724" y="277207"/>
                    <a:pt x="39800" y="271289"/>
                  </a:cubicBezTo>
                  <a:cubicBezTo>
                    <a:pt x="40338" y="268061"/>
                    <a:pt x="41145" y="265101"/>
                    <a:pt x="42222" y="262142"/>
                  </a:cubicBezTo>
                  <a:cubicBezTo>
                    <a:pt x="44105" y="257031"/>
                    <a:pt x="46257" y="251919"/>
                    <a:pt x="48409" y="246808"/>
                  </a:cubicBezTo>
                  <a:cubicBezTo>
                    <a:pt x="50561" y="241696"/>
                    <a:pt x="52983" y="236585"/>
                    <a:pt x="56749" y="232011"/>
                  </a:cubicBezTo>
                  <a:cubicBezTo>
                    <a:pt x="60515" y="227438"/>
                    <a:pt x="65089" y="225017"/>
                    <a:pt x="71007" y="225017"/>
                  </a:cubicBezTo>
                  <a:cubicBezTo>
                    <a:pt x="73967" y="225017"/>
                    <a:pt x="77195" y="225017"/>
                    <a:pt x="80154" y="225286"/>
                  </a:cubicBezTo>
                  <a:cubicBezTo>
                    <a:pt x="84190" y="225555"/>
                    <a:pt x="87956" y="224748"/>
                    <a:pt x="91453" y="222595"/>
                  </a:cubicBezTo>
                  <a:cubicBezTo>
                    <a:pt x="91991" y="222057"/>
                    <a:pt x="92798" y="221788"/>
                    <a:pt x="93336" y="221519"/>
                  </a:cubicBezTo>
                  <a:cubicBezTo>
                    <a:pt x="101676" y="218560"/>
                    <a:pt x="108671" y="213179"/>
                    <a:pt x="115396" y="208068"/>
                  </a:cubicBezTo>
                  <a:cubicBezTo>
                    <a:pt x="117011" y="206723"/>
                    <a:pt x="118625" y="205378"/>
                    <a:pt x="120777" y="205109"/>
                  </a:cubicBezTo>
                  <a:cubicBezTo>
                    <a:pt x="122660" y="207261"/>
                    <a:pt x="122660" y="209951"/>
                    <a:pt x="123198" y="212641"/>
                  </a:cubicBezTo>
                  <a:cubicBezTo>
                    <a:pt x="123467" y="214256"/>
                    <a:pt x="123736" y="216139"/>
                    <a:pt x="124005" y="217753"/>
                  </a:cubicBezTo>
                  <a:cubicBezTo>
                    <a:pt x="124543" y="220443"/>
                    <a:pt x="125888" y="222595"/>
                    <a:pt x="128041" y="224478"/>
                  </a:cubicBezTo>
                  <a:cubicBezTo>
                    <a:pt x="129924" y="226093"/>
                    <a:pt x="132076" y="227169"/>
                    <a:pt x="134766" y="226631"/>
                  </a:cubicBezTo>
                  <a:cubicBezTo>
                    <a:pt x="135035" y="226631"/>
                    <a:pt x="135304" y="226900"/>
                    <a:pt x="136111" y="227438"/>
                  </a:cubicBezTo>
                  <a:cubicBezTo>
                    <a:pt x="132614" y="233087"/>
                    <a:pt x="129655" y="239006"/>
                    <a:pt x="126157" y="244924"/>
                  </a:cubicBezTo>
                  <a:cubicBezTo>
                    <a:pt x="123467" y="247615"/>
                    <a:pt x="121046" y="250574"/>
                    <a:pt x="118625" y="253264"/>
                  </a:cubicBezTo>
                  <a:cubicBezTo>
                    <a:pt x="114589" y="257300"/>
                    <a:pt x="110285" y="261066"/>
                    <a:pt x="105981" y="265101"/>
                  </a:cubicBezTo>
                  <a:cubicBezTo>
                    <a:pt x="99524" y="271020"/>
                    <a:pt x="90108" y="278284"/>
                    <a:pt x="89570" y="287699"/>
                  </a:cubicBezTo>
                  <a:cubicBezTo>
                    <a:pt x="89570" y="288776"/>
                    <a:pt x="90915" y="289314"/>
                    <a:pt x="91722" y="288506"/>
                  </a:cubicBezTo>
                  <a:cubicBezTo>
                    <a:pt x="94951" y="284471"/>
                    <a:pt x="97641" y="279898"/>
                    <a:pt x="101407" y="276131"/>
                  </a:cubicBezTo>
                  <a:cubicBezTo>
                    <a:pt x="105443" y="271827"/>
                    <a:pt x="109747" y="268061"/>
                    <a:pt x="113782" y="264025"/>
                  </a:cubicBezTo>
                  <a:cubicBezTo>
                    <a:pt x="119163" y="258914"/>
                    <a:pt x="125888" y="253264"/>
                    <a:pt x="129655" y="246270"/>
                  </a:cubicBezTo>
                  <a:cubicBezTo>
                    <a:pt x="129655" y="246270"/>
                    <a:pt x="129655" y="246270"/>
                    <a:pt x="129655" y="246000"/>
                  </a:cubicBezTo>
                  <a:cubicBezTo>
                    <a:pt x="128848" y="249229"/>
                    <a:pt x="127234" y="252188"/>
                    <a:pt x="125081" y="254609"/>
                  </a:cubicBezTo>
                  <a:cubicBezTo>
                    <a:pt x="122122" y="258107"/>
                    <a:pt x="119163" y="261335"/>
                    <a:pt x="116204" y="264832"/>
                  </a:cubicBezTo>
                  <a:cubicBezTo>
                    <a:pt x="114858" y="266446"/>
                    <a:pt x="113244" y="268330"/>
                    <a:pt x="112168" y="270213"/>
                  </a:cubicBezTo>
                  <a:cubicBezTo>
                    <a:pt x="111361" y="271558"/>
                    <a:pt x="111092" y="273441"/>
                    <a:pt x="110823" y="275055"/>
                  </a:cubicBezTo>
                  <a:cubicBezTo>
                    <a:pt x="110554" y="277745"/>
                    <a:pt x="111630" y="279898"/>
                    <a:pt x="114051" y="280974"/>
                  </a:cubicBezTo>
                  <a:cubicBezTo>
                    <a:pt x="115396" y="281512"/>
                    <a:pt x="117011" y="281512"/>
                    <a:pt x="117818" y="283664"/>
                  </a:cubicBezTo>
                  <a:cubicBezTo>
                    <a:pt x="117280" y="284740"/>
                    <a:pt x="116742" y="286085"/>
                    <a:pt x="116204" y="287430"/>
                  </a:cubicBezTo>
                  <a:cubicBezTo>
                    <a:pt x="115127" y="290928"/>
                    <a:pt x="116473" y="293080"/>
                    <a:pt x="120508" y="293618"/>
                  </a:cubicBezTo>
                  <a:cubicBezTo>
                    <a:pt x="121046" y="293618"/>
                    <a:pt x="121584" y="293349"/>
                    <a:pt x="122391" y="293349"/>
                  </a:cubicBezTo>
                  <a:cubicBezTo>
                    <a:pt x="122929" y="297653"/>
                    <a:pt x="122660" y="301420"/>
                    <a:pt x="121046" y="304648"/>
                  </a:cubicBezTo>
                  <a:cubicBezTo>
                    <a:pt x="117280" y="312450"/>
                    <a:pt x="114320" y="320790"/>
                    <a:pt x="111630" y="328860"/>
                  </a:cubicBezTo>
                  <a:cubicBezTo>
                    <a:pt x="110823" y="331012"/>
                    <a:pt x="110016" y="333165"/>
                    <a:pt x="109747" y="335317"/>
                  </a:cubicBezTo>
                  <a:cubicBezTo>
                    <a:pt x="108133" y="342581"/>
                    <a:pt x="106788" y="349844"/>
                    <a:pt x="105173" y="356839"/>
                  </a:cubicBezTo>
                  <a:cubicBezTo>
                    <a:pt x="105173" y="357915"/>
                    <a:pt x="105173" y="359260"/>
                    <a:pt x="104905" y="360336"/>
                  </a:cubicBezTo>
                  <a:cubicBezTo>
                    <a:pt x="104097" y="369752"/>
                    <a:pt x="102483" y="379168"/>
                    <a:pt x="102752" y="389122"/>
                  </a:cubicBezTo>
                  <a:cubicBezTo>
                    <a:pt x="101407" y="388584"/>
                    <a:pt x="100600" y="388315"/>
                    <a:pt x="99793" y="387777"/>
                  </a:cubicBezTo>
                  <a:cubicBezTo>
                    <a:pt x="94682" y="384010"/>
                    <a:pt x="89301" y="380244"/>
                    <a:pt x="84190" y="376478"/>
                  </a:cubicBezTo>
                  <a:cubicBezTo>
                    <a:pt x="76388" y="370828"/>
                    <a:pt x="68048" y="366524"/>
                    <a:pt x="58901" y="364103"/>
                  </a:cubicBezTo>
                  <a:cubicBezTo>
                    <a:pt x="54866" y="363026"/>
                    <a:pt x="51907" y="360605"/>
                    <a:pt x="50292" y="356570"/>
                  </a:cubicBezTo>
                  <a:cubicBezTo>
                    <a:pt x="46795" y="347154"/>
                    <a:pt x="40876" y="339890"/>
                    <a:pt x="32268" y="334779"/>
                  </a:cubicBezTo>
                  <a:cubicBezTo>
                    <a:pt x="27963" y="332089"/>
                    <a:pt x="23390" y="329667"/>
                    <a:pt x="18816" y="327246"/>
                  </a:cubicBezTo>
                  <a:cubicBezTo>
                    <a:pt x="18009" y="326708"/>
                    <a:pt x="17471" y="326170"/>
                    <a:pt x="16395" y="325632"/>
                  </a:cubicBezTo>
                  <a:cubicBezTo>
                    <a:pt x="19893" y="322135"/>
                    <a:pt x="23121" y="320521"/>
                    <a:pt x="26618" y="319175"/>
                  </a:cubicBezTo>
                  <a:close/>
                  <a:moveTo>
                    <a:pt x="6172" y="340428"/>
                  </a:moveTo>
                  <a:cubicBezTo>
                    <a:pt x="6710" y="336124"/>
                    <a:pt x="8862" y="332627"/>
                    <a:pt x="11553" y="329398"/>
                  </a:cubicBezTo>
                  <a:cubicBezTo>
                    <a:pt x="12360" y="328322"/>
                    <a:pt x="13705" y="328053"/>
                    <a:pt x="15050" y="328591"/>
                  </a:cubicBezTo>
                  <a:cubicBezTo>
                    <a:pt x="15319" y="328860"/>
                    <a:pt x="15857" y="328860"/>
                    <a:pt x="16126" y="329129"/>
                  </a:cubicBezTo>
                  <a:cubicBezTo>
                    <a:pt x="22852" y="332627"/>
                    <a:pt x="29577" y="336124"/>
                    <a:pt x="35496" y="340697"/>
                  </a:cubicBezTo>
                  <a:cubicBezTo>
                    <a:pt x="40607" y="344464"/>
                    <a:pt x="43836" y="349844"/>
                    <a:pt x="46526" y="355494"/>
                  </a:cubicBezTo>
                  <a:cubicBezTo>
                    <a:pt x="47064" y="356301"/>
                    <a:pt x="47064" y="357646"/>
                    <a:pt x="47064" y="358991"/>
                  </a:cubicBezTo>
                  <a:cubicBezTo>
                    <a:pt x="45719" y="359529"/>
                    <a:pt x="44374" y="360067"/>
                    <a:pt x="43298" y="360067"/>
                  </a:cubicBezTo>
                  <a:cubicBezTo>
                    <a:pt x="40607" y="360067"/>
                    <a:pt x="37917" y="360067"/>
                    <a:pt x="35496" y="359529"/>
                  </a:cubicBezTo>
                  <a:cubicBezTo>
                    <a:pt x="28770" y="357915"/>
                    <a:pt x="22045" y="355494"/>
                    <a:pt x="15857" y="352535"/>
                  </a:cubicBezTo>
                  <a:cubicBezTo>
                    <a:pt x="11822" y="350651"/>
                    <a:pt x="9670" y="347154"/>
                    <a:pt x="6710" y="344195"/>
                  </a:cubicBezTo>
                  <a:cubicBezTo>
                    <a:pt x="6172" y="343388"/>
                    <a:pt x="5903" y="341504"/>
                    <a:pt x="6172" y="340428"/>
                  </a:cubicBezTo>
                  <a:close/>
                  <a:moveTo>
                    <a:pt x="91722" y="599769"/>
                  </a:moveTo>
                  <a:cubicBezTo>
                    <a:pt x="92529" y="597617"/>
                    <a:pt x="93874" y="595464"/>
                    <a:pt x="94951" y="593312"/>
                  </a:cubicBezTo>
                  <a:cubicBezTo>
                    <a:pt x="96565" y="590622"/>
                    <a:pt x="96565" y="590353"/>
                    <a:pt x="94412" y="587932"/>
                  </a:cubicBezTo>
                  <a:cubicBezTo>
                    <a:pt x="94144" y="587663"/>
                    <a:pt x="93874" y="587394"/>
                    <a:pt x="93605" y="587125"/>
                  </a:cubicBezTo>
                  <a:cubicBezTo>
                    <a:pt x="93336" y="586856"/>
                    <a:pt x="93336" y="586586"/>
                    <a:pt x="93067" y="585779"/>
                  </a:cubicBezTo>
                  <a:cubicBezTo>
                    <a:pt x="93605" y="584972"/>
                    <a:pt x="94144" y="583627"/>
                    <a:pt x="94682" y="582551"/>
                  </a:cubicBezTo>
                  <a:cubicBezTo>
                    <a:pt x="95758" y="580937"/>
                    <a:pt x="96834" y="579592"/>
                    <a:pt x="97641" y="577709"/>
                  </a:cubicBezTo>
                  <a:cubicBezTo>
                    <a:pt x="99793" y="573404"/>
                    <a:pt x="98717" y="569100"/>
                    <a:pt x="94682" y="566410"/>
                  </a:cubicBezTo>
                  <a:cubicBezTo>
                    <a:pt x="91453" y="564257"/>
                    <a:pt x="87956" y="563988"/>
                    <a:pt x="84459" y="563181"/>
                  </a:cubicBezTo>
                  <a:cubicBezTo>
                    <a:pt x="80423" y="562374"/>
                    <a:pt x="76388" y="561567"/>
                    <a:pt x="72352" y="560222"/>
                  </a:cubicBezTo>
                  <a:cubicBezTo>
                    <a:pt x="68048" y="558877"/>
                    <a:pt x="64551" y="556456"/>
                    <a:pt x="62398" y="551882"/>
                  </a:cubicBezTo>
                  <a:cubicBezTo>
                    <a:pt x="63206" y="551344"/>
                    <a:pt x="64013" y="550537"/>
                    <a:pt x="64820" y="549999"/>
                  </a:cubicBezTo>
                  <a:cubicBezTo>
                    <a:pt x="64820" y="549730"/>
                    <a:pt x="64820" y="549192"/>
                    <a:pt x="64820" y="548923"/>
                  </a:cubicBezTo>
                  <a:cubicBezTo>
                    <a:pt x="63475" y="548116"/>
                    <a:pt x="62129" y="547578"/>
                    <a:pt x="61053" y="546502"/>
                  </a:cubicBezTo>
                  <a:cubicBezTo>
                    <a:pt x="59977" y="545695"/>
                    <a:pt x="58901" y="544619"/>
                    <a:pt x="57825" y="543542"/>
                  </a:cubicBezTo>
                  <a:cubicBezTo>
                    <a:pt x="57556" y="543273"/>
                    <a:pt x="57018" y="543542"/>
                    <a:pt x="56480" y="543273"/>
                  </a:cubicBezTo>
                  <a:cubicBezTo>
                    <a:pt x="56480" y="541121"/>
                    <a:pt x="57287" y="539238"/>
                    <a:pt x="58632" y="537624"/>
                  </a:cubicBezTo>
                  <a:cubicBezTo>
                    <a:pt x="60246" y="535472"/>
                    <a:pt x="59977" y="533050"/>
                    <a:pt x="58901" y="530629"/>
                  </a:cubicBezTo>
                  <a:cubicBezTo>
                    <a:pt x="57825" y="528477"/>
                    <a:pt x="56211" y="526594"/>
                    <a:pt x="54866" y="524442"/>
                  </a:cubicBezTo>
                  <a:cubicBezTo>
                    <a:pt x="53521" y="522558"/>
                    <a:pt x="51368" y="521751"/>
                    <a:pt x="48947" y="521751"/>
                  </a:cubicBezTo>
                  <a:cubicBezTo>
                    <a:pt x="46795" y="521751"/>
                    <a:pt x="44374" y="522020"/>
                    <a:pt x="42491" y="520406"/>
                  </a:cubicBezTo>
                  <a:cubicBezTo>
                    <a:pt x="40338" y="518523"/>
                    <a:pt x="38993" y="515833"/>
                    <a:pt x="38455" y="513143"/>
                  </a:cubicBezTo>
                  <a:cubicBezTo>
                    <a:pt x="37917" y="510990"/>
                    <a:pt x="37648" y="508569"/>
                    <a:pt x="37648" y="506417"/>
                  </a:cubicBezTo>
                  <a:cubicBezTo>
                    <a:pt x="37379" y="502113"/>
                    <a:pt x="36572" y="498077"/>
                    <a:pt x="34958" y="494311"/>
                  </a:cubicBezTo>
                  <a:cubicBezTo>
                    <a:pt x="33882" y="491621"/>
                    <a:pt x="32268" y="489468"/>
                    <a:pt x="29577" y="487854"/>
                  </a:cubicBezTo>
                  <a:cubicBezTo>
                    <a:pt x="28501" y="487316"/>
                    <a:pt x="27425" y="486509"/>
                    <a:pt x="26080" y="485971"/>
                  </a:cubicBezTo>
                  <a:cubicBezTo>
                    <a:pt x="21507" y="483550"/>
                    <a:pt x="18816" y="479245"/>
                    <a:pt x="17471" y="474403"/>
                  </a:cubicBezTo>
                  <a:cubicBezTo>
                    <a:pt x="16933" y="473058"/>
                    <a:pt x="16664" y="471444"/>
                    <a:pt x="16395" y="470099"/>
                  </a:cubicBezTo>
                  <a:cubicBezTo>
                    <a:pt x="15050" y="465256"/>
                    <a:pt x="15050" y="460414"/>
                    <a:pt x="17471" y="455840"/>
                  </a:cubicBezTo>
                  <a:cubicBezTo>
                    <a:pt x="18547" y="453957"/>
                    <a:pt x="18816" y="451805"/>
                    <a:pt x="19623" y="449922"/>
                  </a:cubicBezTo>
                  <a:cubicBezTo>
                    <a:pt x="20969" y="446155"/>
                    <a:pt x="19893" y="442927"/>
                    <a:pt x="16933" y="440775"/>
                  </a:cubicBezTo>
                  <a:cubicBezTo>
                    <a:pt x="13436" y="438354"/>
                    <a:pt x="12898" y="435125"/>
                    <a:pt x="12629" y="431359"/>
                  </a:cubicBezTo>
                  <a:cubicBezTo>
                    <a:pt x="12360" y="427055"/>
                    <a:pt x="12898" y="422750"/>
                    <a:pt x="13974" y="418446"/>
                  </a:cubicBezTo>
                  <a:cubicBezTo>
                    <a:pt x="14781" y="414948"/>
                    <a:pt x="15319" y="411451"/>
                    <a:pt x="15050" y="407685"/>
                  </a:cubicBezTo>
                  <a:cubicBezTo>
                    <a:pt x="14781" y="404187"/>
                    <a:pt x="13974" y="400959"/>
                    <a:pt x="11284" y="398269"/>
                  </a:cubicBezTo>
                  <a:cubicBezTo>
                    <a:pt x="10477" y="397193"/>
                    <a:pt x="9670" y="396117"/>
                    <a:pt x="8862" y="395309"/>
                  </a:cubicBezTo>
                  <a:cubicBezTo>
                    <a:pt x="5365" y="391812"/>
                    <a:pt x="4289" y="387508"/>
                    <a:pt x="4558" y="382934"/>
                  </a:cubicBezTo>
                  <a:cubicBezTo>
                    <a:pt x="4558" y="380244"/>
                    <a:pt x="5365" y="377823"/>
                    <a:pt x="7248" y="375671"/>
                  </a:cubicBezTo>
                  <a:cubicBezTo>
                    <a:pt x="8593" y="374326"/>
                    <a:pt x="9670" y="372980"/>
                    <a:pt x="10746" y="371366"/>
                  </a:cubicBezTo>
                  <a:cubicBezTo>
                    <a:pt x="12091" y="369214"/>
                    <a:pt x="12360" y="367062"/>
                    <a:pt x="10746" y="364910"/>
                  </a:cubicBezTo>
                  <a:cubicBezTo>
                    <a:pt x="7786" y="361143"/>
                    <a:pt x="9670" y="357915"/>
                    <a:pt x="11822" y="354418"/>
                  </a:cubicBezTo>
                  <a:cubicBezTo>
                    <a:pt x="13167" y="354687"/>
                    <a:pt x="14243" y="354956"/>
                    <a:pt x="15319" y="355225"/>
                  </a:cubicBezTo>
                  <a:cubicBezTo>
                    <a:pt x="19623" y="356839"/>
                    <a:pt x="23659" y="358453"/>
                    <a:pt x="27963" y="360067"/>
                  </a:cubicBezTo>
                  <a:cubicBezTo>
                    <a:pt x="34958" y="362488"/>
                    <a:pt x="41953" y="363834"/>
                    <a:pt x="49216" y="361681"/>
                  </a:cubicBezTo>
                  <a:cubicBezTo>
                    <a:pt x="52176" y="364910"/>
                    <a:pt x="56211" y="366255"/>
                    <a:pt x="60246" y="367062"/>
                  </a:cubicBezTo>
                  <a:cubicBezTo>
                    <a:pt x="68048" y="368676"/>
                    <a:pt x="74774" y="372442"/>
                    <a:pt x="80961" y="377016"/>
                  </a:cubicBezTo>
                  <a:cubicBezTo>
                    <a:pt x="85804" y="380513"/>
                    <a:pt x="90646" y="384279"/>
                    <a:pt x="95489" y="388046"/>
                  </a:cubicBezTo>
                  <a:cubicBezTo>
                    <a:pt x="97641" y="389660"/>
                    <a:pt x="99793" y="391274"/>
                    <a:pt x="102483" y="391005"/>
                  </a:cubicBezTo>
                  <a:cubicBezTo>
                    <a:pt x="104905" y="397193"/>
                    <a:pt x="106250" y="411451"/>
                    <a:pt x="105443" y="418984"/>
                  </a:cubicBezTo>
                  <a:cubicBezTo>
                    <a:pt x="104635" y="418984"/>
                    <a:pt x="103828" y="419253"/>
                    <a:pt x="102752" y="419253"/>
                  </a:cubicBezTo>
                  <a:cubicBezTo>
                    <a:pt x="94682" y="418984"/>
                    <a:pt x="86611" y="418446"/>
                    <a:pt x="78271" y="418177"/>
                  </a:cubicBezTo>
                  <a:cubicBezTo>
                    <a:pt x="75043" y="418177"/>
                    <a:pt x="71814" y="418715"/>
                    <a:pt x="68586" y="419253"/>
                  </a:cubicBezTo>
                  <a:cubicBezTo>
                    <a:pt x="63206" y="420060"/>
                    <a:pt x="57825" y="421136"/>
                    <a:pt x="52445" y="422212"/>
                  </a:cubicBezTo>
                  <a:cubicBezTo>
                    <a:pt x="47602" y="423019"/>
                    <a:pt x="43029" y="422481"/>
                    <a:pt x="38455" y="421136"/>
                  </a:cubicBezTo>
                  <a:cubicBezTo>
                    <a:pt x="36034" y="420329"/>
                    <a:pt x="33344" y="419791"/>
                    <a:pt x="30654" y="419253"/>
                  </a:cubicBezTo>
                  <a:cubicBezTo>
                    <a:pt x="30115" y="419253"/>
                    <a:pt x="29039" y="419791"/>
                    <a:pt x="29039" y="420329"/>
                  </a:cubicBezTo>
                  <a:cubicBezTo>
                    <a:pt x="28770" y="420867"/>
                    <a:pt x="29308" y="421943"/>
                    <a:pt x="29846" y="422212"/>
                  </a:cubicBezTo>
                  <a:cubicBezTo>
                    <a:pt x="33613" y="423557"/>
                    <a:pt x="37379" y="424902"/>
                    <a:pt x="41145" y="425709"/>
                  </a:cubicBezTo>
                  <a:cubicBezTo>
                    <a:pt x="44374" y="426516"/>
                    <a:pt x="47871" y="426516"/>
                    <a:pt x="51368" y="425709"/>
                  </a:cubicBezTo>
                  <a:cubicBezTo>
                    <a:pt x="54328" y="424902"/>
                    <a:pt x="57287" y="424633"/>
                    <a:pt x="60246" y="424095"/>
                  </a:cubicBezTo>
                  <a:cubicBezTo>
                    <a:pt x="61053" y="423826"/>
                    <a:pt x="62129" y="423826"/>
                    <a:pt x="62937" y="423826"/>
                  </a:cubicBezTo>
                  <a:cubicBezTo>
                    <a:pt x="64282" y="423826"/>
                    <a:pt x="65358" y="425171"/>
                    <a:pt x="65089" y="426516"/>
                  </a:cubicBezTo>
                  <a:cubicBezTo>
                    <a:pt x="64820" y="427593"/>
                    <a:pt x="64282" y="428669"/>
                    <a:pt x="63475" y="429476"/>
                  </a:cubicBezTo>
                  <a:cubicBezTo>
                    <a:pt x="61860" y="431090"/>
                    <a:pt x="59977" y="432435"/>
                    <a:pt x="58094" y="433511"/>
                  </a:cubicBezTo>
                  <a:cubicBezTo>
                    <a:pt x="55673" y="434856"/>
                    <a:pt x="52983" y="435932"/>
                    <a:pt x="50292" y="436739"/>
                  </a:cubicBezTo>
                  <a:cubicBezTo>
                    <a:pt x="45988" y="438084"/>
                    <a:pt x="42491" y="440237"/>
                    <a:pt x="39262" y="443465"/>
                  </a:cubicBezTo>
                  <a:cubicBezTo>
                    <a:pt x="36303" y="446155"/>
                    <a:pt x="32806" y="448845"/>
                    <a:pt x="29577" y="451267"/>
                  </a:cubicBezTo>
                  <a:cubicBezTo>
                    <a:pt x="27425" y="453150"/>
                    <a:pt x="26618" y="454764"/>
                    <a:pt x="27425" y="455302"/>
                  </a:cubicBezTo>
                  <a:cubicBezTo>
                    <a:pt x="29039" y="456109"/>
                    <a:pt x="30384" y="455033"/>
                    <a:pt x="31461" y="453957"/>
                  </a:cubicBezTo>
                  <a:cubicBezTo>
                    <a:pt x="34689" y="451267"/>
                    <a:pt x="38186" y="448845"/>
                    <a:pt x="41145" y="445886"/>
                  </a:cubicBezTo>
                  <a:cubicBezTo>
                    <a:pt x="44643" y="442389"/>
                    <a:pt x="48678" y="439699"/>
                    <a:pt x="53521" y="438354"/>
                  </a:cubicBezTo>
                  <a:cubicBezTo>
                    <a:pt x="57287" y="437277"/>
                    <a:pt x="60784" y="436201"/>
                    <a:pt x="63744" y="433511"/>
                  </a:cubicBezTo>
                  <a:cubicBezTo>
                    <a:pt x="66972" y="430552"/>
                    <a:pt x="69662" y="427593"/>
                    <a:pt x="68586" y="422750"/>
                  </a:cubicBezTo>
                  <a:cubicBezTo>
                    <a:pt x="72083" y="421136"/>
                    <a:pt x="75581" y="421136"/>
                    <a:pt x="78809" y="421405"/>
                  </a:cubicBezTo>
                  <a:cubicBezTo>
                    <a:pt x="87687" y="421674"/>
                    <a:pt x="96565" y="421136"/>
                    <a:pt x="105443" y="423826"/>
                  </a:cubicBezTo>
                  <a:cubicBezTo>
                    <a:pt x="105712" y="425709"/>
                    <a:pt x="105981" y="427323"/>
                    <a:pt x="106250" y="428938"/>
                  </a:cubicBezTo>
                  <a:cubicBezTo>
                    <a:pt x="108671" y="452343"/>
                    <a:pt x="115127" y="474672"/>
                    <a:pt x="124812" y="495925"/>
                  </a:cubicBezTo>
                  <a:cubicBezTo>
                    <a:pt x="128310" y="503189"/>
                    <a:pt x="132076" y="510452"/>
                    <a:pt x="135842" y="517716"/>
                  </a:cubicBezTo>
                  <a:cubicBezTo>
                    <a:pt x="139340" y="524442"/>
                    <a:pt x="144182" y="529822"/>
                    <a:pt x="149563" y="534934"/>
                  </a:cubicBezTo>
                  <a:cubicBezTo>
                    <a:pt x="153329" y="538431"/>
                    <a:pt x="156288" y="542466"/>
                    <a:pt x="157633" y="547578"/>
                  </a:cubicBezTo>
                  <a:cubicBezTo>
                    <a:pt x="158710" y="551882"/>
                    <a:pt x="161400" y="555110"/>
                    <a:pt x="164628" y="557532"/>
                  </a:cubicBezTo>
                  <a:cubicBezTo>
                    <a:pt x="167856" y="559953"/>
                    <a:pt x="170816" y="562374"/>
                    <a:pt x="174044" y="564795"/>
                  </a:cubicBezTo>
                  <a:cubicBezTo>
                    <a:pt x="174582" y="565333"/>
                    <a:pt x="175389" y="565603"/>
                    <a:pt x="175658" y="566141"/>
                  </a:cubicBezTo>
                  <a:cubicBezTo>
                    <a:pt x="182922" y="573942"/>
                    <a:pt x="192069" y="579592"/>
                    <a:pt x="199870" y="586586"/>
                  </a:cubicBezTo>
                  <a:cubicBezTo>
                    <a:pt x="200677" y="587125"/>
                    <a:pt x="201485" y="587932"/>
                    <a:pt x="201485" y="588739"/>
                  </a:cubicBezTo>
                  <a:cubicBezTo>
                    <a:pt x="201216" y="591967"/>
                    <a:pt x="203368" y="593850"/>
                    <a:pt x="204713" y="596540"/>
                  </a:cubicBezTo>
                  <a:cubicBezTo>
                    <a:pt x="207672" y="602997"/>
                    <a:pt x="208748" y="609992"/>
                    <a:pt x="208210" y="616986"/>
                  </a:cubicBezTo>
                  <a:cubicBezTo>
                    <a:pt x="207403" y="625326"/>
                    <a:pt x="204175" y="632590"/>
                    <a:pt x="200677" y="640122"/>
                  </a:cubicBezTo>
                  <a:cubicBezTo>
                    <a:pt x="199870" y="641737"/>
                    <a:pt x="199332" y="643620"/>
                    <a:pt x="198794" y="645503"/>
                  </a:cubicBezTo>
                  <a:cubicBezTo>
                    <a:pt x="198794" y="645772"/>
                    <a:pt x="199332" y="646310"/>
                    <a:pt x="199601" y="646848"/>
                  </a:cubicBezTo>
                  <a:cubicBezTo>
                    <a:pt x="199870" y="646848"/>
                    <a:pt x="200408" y="646848"/>
                    <a:pt x="200677" y="646579"/>
                  </a:cubicBezTo>
                  <a:cubicBezTo>
                    <a:pt x="201216" y="646310"/>
                    <a:pt x="201485" y="645772"/>
                    <a:pt x="201754" y="645234"/>
                  </a:cubicBezTo>
                  <a:cubicBezTo>
                    <a:pt x="205251" y="638508"/>
                    <a:pt x="207941" y="631514"/>
                    <a:pt x="210093" y="624250"/>
                  </a:cubicBezTo>
                  <a:cubicBezTo>
                    <a:pt x="212515" y="615641"/>
                    <a:pt x="211438" y="607032"/>
                    <a:pt x="209017" y="598424"/>
                  </a:cubicBezTo>
                  <a:cubicBezTo>
                    <a:pt x="208748" y="597347"/>
                    <a:pt x="208479" y="596540"/>
                    <a:pt x="207941" y="594926"/>
                  </a:cubicBezTo>
                  <a:cubicBezTo>
                    <a:pt x="210093" y="595195"/>
                    <a:pt x="210900" y="596540"/>
                    <a:pt x="211707" y="597617"/>
                  </a:cubicBezTo>
                  <a:cubicBezTo>
                    <a:pt x="215474" y="602728"/>
                    <a:pt x="219509" y="607301"/>
                    <a:pt x="224352" y="611337"/>
                  </a:cubicBezTo>
                  <a:cubicBezTo>
                    <a:pt x="225428" y="612413"/>
                    <a:pt x="226504" y="613489"/>
                    <a:pt x="225966" y="615103"/>
                  </a:cubicBezTo>
                  <a:cubicBezTo>
                    <a:pt x="225697" y="616179"/>
                    <a:pt x="226504" y="617255"/>
                    <a:pt x="226773" y="618331"/>
                  </a:cubicBezTo>
                  <a:cubicBezTo>
                    <a:pt x="229194" y="623712"/>
                    <a:pt x="229463" y="628823"/>
                    <a:pt x="227042" y="634204"/>
                  </a:cubicBezTo>
                  <a:cubicBezTo>
                    <a:pt x="225159" y="639046"/>
                    <a:pt x="223276" y="644158"/>
                    <a:pt x="221123" y="649000"/>
                  </a:cubicBezTo>
                  <a:cubicBezTo>
                    <a:pt x="220047" y="651691"/>
                    <a:pt x="218433" y="653843"/>
                    <a:pt x="216819" y="656264"/>
                  </a:cubicBezTo>
                  <a:cubicBezTo>
                    <a:pt x="215743" y="658147"/>
                    <a:pt x="214667" y="659761"/>
                    <a:pt x="214667" y="661914"/>
                  </a:cubicBezTo>
                  <a:cubicBezTo>
                    <a:pt x="214667" y="662183"/>
                    <a:pt x="214936" y="662721"/>
                    <a:pt x="215205" y="662721"/>
                  </a:cubicBezTo>
                  <a:cubicBezTo>
                    <a:pt x="215743" y="662721"/>
                    <a:pt x="216550" y="662721"/>
                    <a:pt x="216550" y="662452"/>
                  </a:cubicBezTo>
                  <a:cubicBezTo>
                    <a:pt x="218971" y="658685"/>
                    <a:pt x="221661" y="654919"/>
                    <a:pt x="223276" y="650614"/>
                  </a:cubicBezTo>
                  <a:cubicBezTo>
                    <a:pt x="225159" y="644965"/>
                    <a:pt x="227311" y="639584"/>
                    <a:pt x="229463" y="634204"/>
                  </a:cubicBezTo>
                  <a:cubicBezTo>
                    <a:pt x="231077" y="630438"/>
                    <a:pt x="231884" y="626671"/>
                    <a:pt x="231077" y="622636"/>
                  </a:cubicBezTo>
                  <a:cubicBezTo>
                    <a:pt x="230808" y="621829"/>
                    <a:pt x="230808" y="620753"/>
                    <a:pt x="230808" y="619946"/>
                  </a:cubicBezTo>
                  <a:cubicBezTo>
                    <a:pt x="231346" y="619946"/>
                    <a:pt x="231884" y="619946"/>
                    <a:pt x="232153" y="620215"/>
                  </a:cubicBezTo>
                  <a:cubicBezTo>
                    <a:pt x="235113" y="623712"/>
                    <a:pt x="238072" y="627209"/>
                    <a:pt x="240762" y="630707"/>
                  </a:cubicBezTo>
                  <a:cubicBezTo>
                    <a:pt x="243453" y="634473"/>
                    <a:pt x="244798" y="638777"/>
                    <a:pt x="244260" y="643620"/>
                  </a:cubicBezTo>
                  <a:cubicBezTo>
                    <a:pt x="243721" y="649538"/>
                    <a:pt x="242914" y="655188"/>
                    <a:pt x="241300" y="660837"/>
                  </a:cubicBezTo>
                  <a:cubicBezTo>
                    <a:pt x="241031" y="661644"/>
                    <a:pt x="240762" y="662183"/>
                    <a:pt x="240762" y="662990"/>
                  </a:cubicBezTo>
                  <a:cubicBezTo>
                    <a:pt x="240762" y="663528"/>
                    <a:pt x="241300" y="664335"/>
                    <a:pt x="241569" y="664873"/>
                  </a:cubicBezTo>
                  <a:cubicBezTo>
                    <a:pt x="242107" y="664604"/>
                    <a:pt x="243183" y="664335"/>
                    <a:pt x="243453" y="663797"/>
                  </a:cubicBezTo>
                  <a:cubicBezTo>
                    <a:pt x="244529" y="660837"/>
                    <a:pt x="245605" y="657609"/>
                    <a:pt x="246143" y="654650"/>
                  </a:cubicBezTo>
                  <a:cubicBezTo>
                    <a:pt x="246950" y="650883"/>
                    <a:pt x="246950" y="647117"/>
                    <a:pt x="247488" y="643351"/>
                  </a:cubicBezTo>
                  <a:cubicBezTo>
                    <a:pt x="248026" y="637163"/>
                    <a:pt x="245874" y="631783"/>
                    <a:pt x="242107" y="626940"/>
                  </a:cubicBezTo>
                  <a:cubicBezTo>
                    <a:pt x="240224" y="624519"/>
                    <a:pt x="238341" y="622098"/>
                    <a:pt x="236727" y="619677"/>
                  </a:cubicBezTo>
                  <a:cubicBezTo>
                    <a:pt x="234037" y="615910"/>
                    <a:pt x="230808" y="612413"/>
                    <a:pt x="227042" y="609454"/>
                  </a:cubicBezTo>
                  <a:cubicBezTo>
                    <a:pt x="222738" y="606225"/>
                    <a:pt x="219240" y="602190"/>
                    <a:pt x="216012" y="598155"/>
                  </a:cubicBezTo>
                  <a:cubicBezTo>
                    <a:pt x="215474" y="597617"/>
                    <a:pt x="215474" y="596809"/>
                    <a:pt x="214936" y="595733"/>
                  </a:cubicBezTo>
                  <a:cubicBezTo>
                    <a:pt x="219240" y="597617"/>
                    <a:pt x="223007" y="598693"/>
                    <a:pt x="226235" y="601114"/>
                  </a:cubicBezTo>
                  <a:cubicBezTo>
                    <a:pt x="229194" y="602997"/>
                    <a:pt x="232153" y="604342"/>
                    <a:pt x="235113" y="605956"/>
                  </a:cubicBezTo>
                  <a:cubicBezTo>
                    <a:pt x="237534" y="607301"/>
                    <a:pt x="240224" y="608378"/>
                    <a:pt x="242645" y="609992"/>
                  </a:cubicBezTo>
                  <a:cubicBezTo>
                    <a:pt x="247757" y="613220"/>
                    <a:pt x="253137" y="615103"/>
                    <a:pt x="258787" y="615910"/>
                  </a:cubicBezTo>
                  <a:cubicBezTo>
                    <a:pt x="261208" y="619139"/>
                    <a:pt x="264167" y="622367"/>
                    <a:pt x="266858" y="625326"/>
                  </a:cubicBezTo>
                  <a:cubicBezTo>
                    <a:pt x="269817" y="628554"/>
                    <a:pt x="272238" y="632321"/>
                    <a:pt x="276005" y="634742"/>
                  </a:cubicBezTo>
                  <a:cubicBezTo>
                    <a:pt x="276274" y="635011"/>
                    <a:pt x="276812" y="634742"/>
                    <a:pt x="276812" y="634204"/>
                  </a:cubicBezTo>
                  <a:cubicBezTo>
                    <a:pt x="276274" y="630169"/>
                    <a:pt x="273583" y="627478"/>
                    <a:pt x="270624" y="624519"/>
                  </a:cubicBezTo>
                  <a:cubicBezTo>
                    <a:pt x="267934" y="621560"/>
                    <a:pt x="264975" y="618869"/>
                    <a:pt x="261746" y="616179"/>
                  </a:cubicBezTo>
                  <a:cubicBezTo>
                    <a:pt x="263629" y="616448"/>
                    <a:pt x="265244" y="616448"/>
                    <a:pt x="267127" y="616448"/>
                  </a:cubicBezTo>
                  <a:cubicBezTo>
                    <a:pt x="277081" y="616448"/>
                    <a:pt x="276005" y="614565"/>
                    <a:pt x="285689" y="619677"/>
                  </a:cubicBezTo>
                  <a:cubicBezTo>
                    <a:pt x="294836" y="624788"/>
                    <a:pt x="305328" y="626133"/>
                    <a:pt x="315820" y="626402"/>
                  </a:cubicBezTo>
                  <a:cubicBezTo>
                    <a:pt x="320394" y="626402"/>
                    <a:pt x="328464" y="628554"/>
                    <a:pt x="332500" y="630976"/>
                  </a:cubicBezTo>
                  <a:cubicBezTo>
                    <a:pt x="330617" y="631783"/>
                    <a:pt x="328733" y="632590"/>
                    <a:pt x="327119" y="633128"/>
                  </a:cubicBezTo>
                  <a:cubicBezTo>
                    <a:pt x="322815" y="634473"/>
                    <a:pt x="319049" y="636356"/>
                    <a:pt x="315551" y="639046"/>
                  </a:cubicBezTo>
                  <a:cubicBezTo>
                    <a:pt x="311785" y="642006"/>
                    <a:pt x="309095" y="646041"/>
                    <a:pt x="308826" y="651153"/>
                  </a:cubicBezTo>
                  <a:cubicBezTo>
                    <a:pt x="308557" y="654112"/>
                    <a:pt x="308288" y="656802"/>
                    <a:pt x="307750" y="659492"/>
                  </a:cubicBezTo>
                  <a:cubicBezTo>
                    <a:pt x="307211" y="663528"/>
                    <a:pt x="305328" y="666487"/>
                    <a:pt x="302100" y="668908"/>
                  </a:cubicBezTo>
                  <a:cubicBezTo>
                    <a:pt x="298872" y="671060"/>
                    <a:pt x="295912" y="673213"/>
                    <a:pt x="291877" y="673213"/>
                  </a:cubicBezTo>
                  <a:cubicBezTo>
                    <a:pt x="285151" y="673213"/>
                    <a:pt x="280309" y="677248"/>
                    <a:pt x="275736" y="681552"/>
                  </a:cubicBezTo>
                  <a:cubicBezTo>
                    <a:pt x="273852" y="683167"/>
                    <a:pt x="273314" y="685857"/>
                    <a:pt x="273045" y="688278"/>
                  </a:cubicBezTo>
                  <a:cubicBezTo>
                    <a:pt x="273045" y="690968"/>
                    <a:pt x="271969" y="693120"/>
                    <a:pt x="270624" y="695004"/>
                  </a:cubicBezTo>
                  <a:cubicBezTo>
                    <a:pt x="269817" y="696080"/>
                    <a:pt x="268741" y="696887"/>
                    <a:pt x="267127" y="696618"/>
                  </a:cubicBezTo>
                  <a:cubicBezTo>
                    <a:pt x="263629" y="696349"/>
                    <a:pt x="260401" y="696080"/>
                    <a:pt x="257173" y="694735"/>
                  </a:cubicBezTo>
                  <a:cubicBezTo>
                    <a:pt x="255290" y="693928"/>
                    <a:pt x="253137" y="693658"/>
                    <a:pt x="251254" y="693658"/>
                  </a:cubicBezTo>
                  <a:cubicBezTo>
                    <a:pt x="247219" y="693658"/>
                    <a:pt x="243183" y="693928"/>
                    <a:pt x="239417" y="694466"/>
                  </a:cubicBezTo>
                  <a:cubicBezTo>
                    <a:pt x="237265" y="694735"/>
                    <a:pt x="234844" y="695273"/>
                    <a:pt x="232960" y="696349"/>
                  </a:cubicBezTo>
                  <a:cubicBezTo>
                    <a:pt x="227580" y="699039"/>
                    <a:pt x="221931" y="699039"/>
                    <a:pt x="216281" y="699039"/>
                  </a:cubicBezTo>
                  <a:cubicBezTo>
                    <a:pt x="214936" y="699039"/>
                    <a:pt x="213591" y="698770"/>
                    <a:pt x="212515" y="697963"/>
                  </a:cubicBezTo>
                  <a:cubicBezTo>
                    <a:pt x="209824" y="696080"/>
                    <a:pt x="206865" y="695811"/>
                    <a:pt x="203906" y="695542"/>
                  </a:cubicBezTo>
                  <a:cubicBezTo>
                    <a:pt x="202292" y="695273"/>
                    <a:pt x="200408" y="695004"/>
                    <a:pt x="198794" y="695273"/>
                  </a:cubicBezTo>
                  <a:cubicBezTo>
                    <a:pt x="194221" y="695811"/>
                    <a:pt x="190185" y="694197"/>
                    <a:pt x="185881" y="693120"/>
                  </a:cubicBezTo>
                  <a:cubicBezTo>
                    <a:pt x="184536" y="692851"/>
                    <a:pt x="183460" y="692044"/>
                    <a:pt x="182384" y="691506"/>
                  </a:cubicBezTo>
                  <a:cubicBezTo>
                    <a:pt x="179694" y="690161"/>
                    <a:pt x="178348" y="688278"/>
                    <a:pt x="178886" y="685050"/>
                  </a:cubicBezTo>
                  <a:cubicBezTo>
                    <a:pt x="179155" y="683974"/>
                    <a:pt x="179155" y="682897"/>
                    <a:pt x="179155" y="681552"/>
                  </a:cubicBezTo>
                  <a:cubicBezTo>
                    <a:pt x="178886" y="678593"/>
                    <a:pt x="177272" y="676441"/>
                    <a:pt x="174313" y="676172"/>
                  </a:cubicBezTo>
                  <a:cubicBezTo>
                    <a:pt x="172430" y="675903"/>
                    <a:pt x="170547" y="675903"/>
                    <a:pt x="168663" y="676172"/>
                  </a:cubicBezTo>
                  <a:cubicBezTo>
                    <a:pt x="165704" y="676441"/>
                    <a:pt x="163014" y="676710"/>
                    <a:pt x="160055" y="676979"/>
                  </a:cubicBezTo>
                  <a:cubicBezTo>
                    <a:pt x="157902" y="677248"/>
                    <a:pt x="156019" y="676710"/>
                    <a:pt x="154136" y="675634"/>
                  </a:cubicBezTo>
                  <a:cubicBezTo>
                    <a:pt x="149832" y="673213"/>
                    <a:pt x="146872" y="669715"/>
                    <a:pt x="144182" y="665680"/>
                  </a:cubicBezTo>
                  <a:cubicBezTo>
                    <a:pt x="143106" y="664066"/>
                    <a:pt x="142837" y="662183"/>
                    <a:pt x="143375" y="660299"/>
                  </a:cubicBezTo>
                  <a:cubicBezTo>
                    <a:pt x="143913" y="658685"/>
                    <a:pt x="144451" y="657071"/>
                    <a:pt x="144720" y="655457"/>
                  </a:cubicBezTo>
                  <a:cubicBezTo>
                    <a:pt x="144989" y="653843"/>
                    <a:pt x="145258" y="651960"/>
                    <a:pt x="145258" y="650345"/>
                  </a:cubicBezTo>
                  <a:cubicBezTo>
                    <a:pt x="144989" y="646310"/>
                    <a:pt x="143106" y="644427"/>
                    <a:pt x="139071" y="644965"/>
                  </a:cubicBezTo>
                  <a:cubicBezTo>
                    <a:pt x="137726" y="645234"/>
                    <a:pt x="136380" y="645503"/>
                    <a:pt x="135304" y="645772"/>
                  </a:cubicBezTo>
                  <a:cubicBezTo>
                    <a:pt x="133152" y="646310"/>
                    <a:pt x="131269" y="646041"/>
                    <a:pt x="129386" y="644965"/>
                  </a:cubicBezTo>
                  <a:cubicBezTo>
                    <a:pt x="124274" y="641737"/>
                    <a:pt x="119163" y="638239"/>
                    <a:pt x="115396" y="633397"/>
                  </a:cubicBezTo>
                  <a:cubicBezTo>
                    <a:pt x="113513" y="630976"/>
                    <a:pt x="112437" y="628554"/>
                    <a:pt x="112706" y="625595"/>
                  </a:cubicBezTo>
                  <a:cubicBezTo>
                    <a:pt x="112975" y="623981"/>
                    <a:pt x="112975" y="622098"/>
                    <a:pt x="112975" y="620484"/>
                  </a:cubicBezTo>
                  <a:cubicBezTo>
                    <a:pt x="112706" y="614565"/>
                    <a:pt x="109209" y="610530"/>
                    <a:pt x="103021" y="610261"/>
                  </a:cubicBezTo>
                  <a:cubicBezTo>
                    <a:pt x="98986" y="609992"/>
                    <a:pt x="95758" y="608378"/>
                    <a:pt x="92529" y="606225"/>
                  </a:cubicBezTo>
                  <a:cubicBezTo>
                    <a:pt x="91453" y="605418"/>
                    <a:pt x="90377" y="603266"/>
                    <a:pt x="91722" y="59976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6" name="Полилиния: фигура 1415">
              <a:extLst>
                <a:ext uri="{FF2B5EF4-FFF2-40B4-BE49-F238E27FC236}">
                  <a16:creationId xmlns:a16="http://schemas.microsoft.com/office/drawing/2014/main" id="{F1577C6C-352A-2078-7184-CE26A2E6E675}"/>
                </a:ext>
              </a:extLst>
            </p:cNvPr>
            <p:cNvSpPr/>
            <p:nvPr/>
          </p:nvSpPr>
          <p:spPr>
            <a:xfrm>
              <a:off x="4843226" y="7144352"/>
              <a:ext cx="10761" cy="12143"/>
            </a:xfrm>
            <a:custGeom>
              <a:avLst/>
              <a:gdLst>
                <a:gd name="connsiteX0" fmla="*/ 10761 w 10761"/>
                <a:gd name="connsiteY0" fmla="*/ 10798 h 12143"/>
                <a:gd name="connsiteX1" fmla="*/ 9954 w 10761"/>
                <a:gd name="connsiteY1" fmla="*/ 8646 h 12143"/>
                <a:gd name="connsiteX2" fmla="*/ 2959 w 10761"/>
                <a:gd name="connsiteY2" fmla="*/ 575 h 12143"/>
                <a:gd name="connsiteX3" fmla="*/ 0 w 10761"/>
                <a:gd name="connsiteY3" fmla="*/ 844 h 12143"/>
                <a:gd name="connsiteX4" fmla="*/ 9954 w 10761"/>
                <a:gd name="connsiteY4" fmla="*/ 12143 h 12143"/>
                <a:gd name="connsiteX5" fmla="*/ 10761 w 10761"/>
                <a:gd name="connsiteY5" fmla="*/ 10798 h 12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61" h="12143">
                  <a:moveTo>
                    <a:pt x="10761" y="10798"/>
                  </a:moveTo>
                  <a:cubicBezTo>
                    <a:pt x="10761" y="9991"/>
                    <a:pt x="10223" y="9453"/>
                    <a:pt x="9954" y="8646"/>
                  </a:cubicBezTo>
                  <a:cubicBezTo>
                    <a:pt x="8071" y="5418"/>
                    <a:pt x="5919" y="2727"/>
                    <a:pt x="2959" y="575"/>
                  </a:cubicBezTo>
                  <a:cubicBezTo>
                    <a:pt x="2152" y="37"/>
                    <a:pt x="807" y="-501"/>
                    <a:pt x="0" y="844"/>
                  </a:cubicBezTo>
                  <a:cubicBezTo>
                    <a:pt x="1614" y="3534"/>
                    <a:pt x="6995" y="9722"/>
                    <a:pt x="9954" y="12143"/>
                  </a:cubicBezTo>
                  <a:cubicBezTo>
                    <a:pt x="10223" y="11605"/>
                    <a:pt x="10761" y="11067"/>
                    <a:pt x="10761" y="1079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7" name="Полилиния: фигура 1416">
              <a:extLst>
                <a:ext uri="{FF2B5EF4-FFF2-40B4-BE49-F238E27FC236}">
                  <a16:creationId xmlns:a16="http://schemas.microsoft.com/office/drawing/2014/main" id="{C93AC403-EE8B-377A-6F7F-4FF2EE5C1435}"/>
                </a:ext>
              </a:extLst>
            </p:cNvPr>
            <p:cNvSpPr/>
            <p:nvPr/>
          </p:nvSpPr>
          <p:spPr>
            <a:xfrm>
              <a:off x="4941057" y="7142775"/>
              <a:ext cx="4182" cy="5557"/>
            </a:xfrm>
            <a:custGeom>
              <a:avLst/>
              <a:gdLst>
                <a:gd name="connsiteX0" fmla="*/ 4129 w 4182"/>
                <a:gd name="connsiteY0" fmla="*/ 4573 h 5557"/>
                <a:gd name="connsiteX1" fmla="*/ 901 w 4182"/>
                <a:gd name="connsiteY1" fmla="*/ 0 h 5557"/>
                <a:gd name="connsiteX2" fmla="*/ 94 w 4182"/>
                <a:gd name="connsiteY2" fmla="*/ 269 h 5557"/>
                <a:gd name="connsiteX3" fmla="*/ 3053 w 4182"/>
                <a:gd name="connsiteY3" fmla="*/ 5381 h 5557"/>
                <a:gd name="connsiteX4" fmla="*/ 4129 w 4182"/>
                <a:gd name="connsiteY4" fmla="*/ 4573 h 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82" h="5557">
                  <a:moveTo>
                    <a:pt x="4129" y="4573"/>
                  </a:moveTo>
                  <a:cubicBezTo>
                    <a:pt x="3322" y="2959"/>
                    <a:pt x="2784" y="538"/>
                    <a:pt x="901" y="0"/>
                  </a:cubicBezTo>
                  <a:cubicBezTo>
                    <a:pt x="632" y="0"/>
                    <a:pt x="363" y="0"/>
                    <a:pt x="94" y="269"/>
                  </a:cubicBezTo>
                  <a:cubicBezTo>
                    <a:pt x="-444" y="2421"/>
                    <a:pt x="1439" y="4304"/>
                    <a:pt x="3053" y="5381"/>
                  </a:cubicBezTo>
                  <a:cubicBezTo>
                    <a:pt x="3591" y="5919"/>
                    <a:pt x="4398" y="5111"/>
                    <a:pt x="4129" y="457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8" name="Полилиния: фигура 1417">
              <a:extLst>
                <a:ext uri="{FF2B5EF4-FFF2-40B4-BE49-F238E27FC236}">
                  <a16:creationId xmlns:a16="http://schemas.microsoft.com/office/drawing/2014/main" id="{09640C9C-C208-02E7-3DA6-08DE578A30A8}"/>
                </a:ext>
              </a:extLst>
            </p:cNvPr>
            <p:cNvSpPr/>
            <p:nvPr/>
          </p:nvSpPr>
          <p:spPr>
            <a:xfrm>
              <a:off x="4936504" y="7131207"/>
              <a:ext cx="3606" cy="6925"/>
            </a:xfrm>
            <a:custGeom>
              <a:avLst/>
              <a:gdLst>
                <a:gd name="connsiteX0" fmla="*/ 3571 w 3606"/>
                <a:gd name="connsiteY0" fmla="*/ 5919 h 6925"/>
                <a:gd name="connsiteX1" fmla="*/ 2764 w 3606"/>
                <a:gd name="connsiteY1" fmla="*/ 2690 h 6925"/>
                <a:gd name="connsiteX2" fmla="*/ 880 w 3606"/>
                <a:gd name="connsiteY2" fmla="*/ 0 h 6925"/>
                <a:gd name="connsiteX3" fmla="*/ 73 w 3606"/>
                <a:gd name="connsiteY3" fmla="*/ 538 h 6925"/>
                <a:gd name="connsiteX4" fmla="*/ 611 w 3606"/>
                <a:gd name="connsiteY4" fmla="*/ 3228 h 6925"/>
                <a:gd name="connsiteX5" fmla="*/ 2226 w 3606"/>
                <a:gd name="connsiteY5" fmla="*/ 6457 h 6925"/>
                <a:gd name="connsiteX6" fmla="*/ 3571 w 3606"/>
                <a:gd name="connsiteY6" fmla="*/ 5919 h 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06" h="6925">
                  <a:moveTo>
                    <a:pt x="3571" y="5919"/>
                  </a:moveTo>
                  <a:cubicBezTo>
                    <a:pt x="3302" y="4843"/>
                    <a:pt x="3033" y="3766"/>
                    <a:pt x="2764" y="2690"/>
                  </a:cubicBezTo>
                  <a:cubicBezTo>
                    <a:pt x="2495" y="1614"/>
                    <a:pt x="1956" y="269"/>
                    <a:pt x="880" y="0"/>
                  </a:cubicBezTo>
                  <a:cubicBezTo>
                    <a:pt x="611" y="0"/>
                    <a:pt x="73" y="0"/>
                    <a:pt x="73" y="538"/>
                  </a:cubicBezTo>
                  <a:cubicBezTo>
                    <a:pt x="-196" y="1614"/>
                    <a:pt x="342" y="2421"/>
                    <a:pt x="611" y="3228"/>
                  </a:cubicBezTo>
                  <a:cubicBezTo>
                    <a:pt x="1149" y="4304"/>
                    <a:pt x="1687" y="5381"/>
                    <a:pt x="2226" y="6457"/>
                  </a:cubicBezTo>
                  <a:cubicBezTo>
                    <a:pt x="2495" y="7264"/>
                    <a:pt x="3840" y="6995"/>
                    <a:pt x="3571" y="591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9" name="Полилиния: фигура 1418">
              <a:extLst>
                <a:ext uri="{FF2B5EF4-FFF2-40B4-BE49-F238E27FC236}">
                  <a16:creationId xmlns:a16="http://schemas.microsoft.com/office/drawing/2014/main" id="{9E29968E-AD16-6107-7074-02FB57D1232A}"/>
                </a:ext>
              </a:extLst>
            </p:cNvPr>
            <p:cNvSpPr/>
            <p:nvPr/>
          </p:nvSpPr>
          <p:spPr>
            <a:xfrm>
              <a:off x="5012915" y="7278902"/>
              <a:ext cx="10931" cy="5195"/>
            </a:xfrm>
            <a:custGeom>
              <a:avLst/>
              <a:gdLst>
                <a:gd name="connsiteX0" fmla="*/ 334 w 10931"/>
                <a:gd name="connsiteY0" fmla="*/ 1614 h 5195"/>
                <a:gd name="connsiteX1" fmla="*/ 10288 w 10931"/>
                <a:gd name="connsiteY1" fmla="*/ 5111 h 5195"/>
                <a:gd name="connsiteX2" fmla="*/ 10826 w 10931"/>
                <a:gd name="connsiteY2" fmla="*/ 3766 h 5195"/>
                <a:gd name="connsiteX3" fmla="*/ 1141 w 10931"/>
                <a:gd name="connsiteY3" fmla="*/ 0 h 5195"/>
                <a:gd name="connsiteX4" fmla="*/ 334 w 10931"/>
                <a:gd name="connsiteY4" fmla="*/ 1614 h 5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31" h="5195">
                  <a:moveTo>
                    <a:pt x="334" y="1614"/>
                  </a:moveTo>
                  <a:cubicBezTo>
                    <a:pt x="3025" y="3497"/>
                    <a:pt x="6791" y="5649"/>
                    <a:pt x="10288" y="5111"/>
                  </a:cubicBezTo>
                  <a:cubicBezTo>
                    <a:pt x="10826" y="5111"/>
                    <a:pt x="11095" y="4304"/>
                    <a:pt x="10826" y="3766"/>
                  </a:cubicBezTo>
                  <a:cubicBezTo>
                    <a:pt x="8405" y="1345"/>
                    <a:pt x="4101" y="1076"/>
                    <a:pt x="1141" y="0"/>
                  </a:cubicBezTo>
                  <a:cubicBezTo>
                    <a:pt x="334" y="0"/>
                    <a:pt x="-473" y="1076"/>
                    <a:pt x="334" y="161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0" name="Полилиния: фигура 1419">
              <a:extLst>
                <a:ext uri="{FF2B5EF4-FFF2-40B4-BE49-F238E27FC236}">
                  <a16:creationId xmlns:a16="http://schemas.microsoft.com/office/drawing/2014/main" id="{9E403FAF-D596-099B-94A9-64511BF31E5D}"/>
                </a:ext>
              </a:extLst>
            </p:cNvPr>
            <p:cNvSpPr/>
            <p:nvPr/>
          </p:nvSpPr>
          <p:spPr>
            <a:xfrm>
              <a:off x="4910159" y="7343936"/>
              <a:ext cx="14417" cy="8585"/>
            </a:xfrm>
            <a:custGeom>
              <a:avLst/>
              <a:gdLst>
                <a:gd name="connsiteX0" fmla="*/ 1130 w 14417"/>
                <a:gd name="connsiteY0" fmla="*/ 70 h 8585"/>
                <a:gd name="connsiteX1" fmla="*/ 53 w 14417"/>
                <a:gd name="connsiteY1" fmla="*/ 1146 h 8585"/>
                <a:gd name="connsiteX2" fmla="*/ 5434 w 14417"/>
                <a:gd name="connsiteY2" fmla="*/ 5720 h 8585"/>
                <a:gd name="connsiteX3" fmla="*/ 13774 w 14417"/>
                <a:gd name="connsiteY3" fmla="*/ 8410 h 8585"/>
                <a:gd name="connsiteX4" fmla="*/ 14312 w 14417"/>
                <a:gd name="connsiteY4" fmla="*/ 7334 h 8585"/>
                <a:gd name="connsiteX5" fmla="*/ 8393 w 14417"/>
                <a:gd name="connsiteY5" fmla="*/ 3029 h 8585"/>
                <a:gd name="connsiteX6" fmla="*/ 1130 w 14417"/>
                <a:gd name="connsiteY6" fmla="*/ 70 h 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17" h="8585">
                  <a:moveTo>
                    <a:pt x="1130" y="70"/>
                  </a:moveTo>
                  <a:cubicBezTo>
                    <a:pt x="592" y="-199"/>
                    <a:pt x="-216" y="339"/>
                    <a:pt x="53" y="1146"/>
                  </a:cubicBezTo>
                  <a:cubicBezTo>
                    <a:pt x="322" y="3298"/>
                    <a:pt x="3551" y="4912"/>
                    <a:pt x="5434" y="5720"/>
                  </a:cubicBezTo>
                  <a:cubicBezTo>
                    <a:pt x="7855" y="7065"/>
                    <a:pt x="10814" y="9217"/>
                    <a:pt x="13774" y="8410"/>
                  </a:cubicBezTo>
                  <a:cubicBezTo>
                    <a:pt x="14312" y="8410"/>
                    <a:pt x="14581" y="7872"/>
                    <a:pt x="14312" y="7334"/>
                  </a:cubicBezTo>
                  <a:cubicBezTo>
                    <a:pt x="13236" y="5181"/>
                    <a:pt x="10545" y="4105"/>
                    <a:pt x="8393" y="3029"/>
                  </a:cubicBezTo>
                  <a:cubicBezTo>
                    <a:pt x="5703" y="1953"/>
                    <a:pt x="3551" y="608"/>
                    <a:pt x="1130" y="7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1" name="Полилиния: фигура 1420">
              <a:extLst>
                <a:ext uri="{FF2B5EF4-FFF2-40B4-BE49-F238E27FC236}">
                  <a16:creationId xmlns:a16="http://schemas.microsoft.com/office/drawing/2014/main" id="{03A85F86-E07F-3830-1A92-3E46F1CD30B2}"/>
                </a:ext>
              </a:extLst>
            </p:cNvPr>
            <p:cNvSpPr/>
            <p:nvPr/>
          </p:nvSpPr>
          <p:spPr>
            <a:xfrm>
              <a:off x="4929448" y="7353566"/>
              <a:ext cx="8848" cy="4698"/>
            </a:xfrm>
            <a:custGeom>
              <a:avLst/>
              <a:gdLst>
                <a:gd name="connsiteX0" fmla="*/ 404 w 8848"/>
                <a:gd name="connsiteY0" fmla="*/ 1470 h 4698"/>
                <a:gd name="connsiteX1" fmla="*/ 4170 w 8848"/>
                <a:gd name="connsiteY1" fmla="*/ 3353 h 4698"/>
                <a:gd name="connsiteX2" fmla="*/ 8205 w 8848"/>
                <a:gd name="connsiteY2" fmla="*/ 4698 h 4698"/>
                <a:gd name="connsiteX3" fmla="*/ 8743 w 8848"/>
                <a:gd name="connsiteY3" fmla="*/ 3891 h 4698"/>
                <a:gd name="connsiteX4" fmla="*/ 404 w 8848"/>
                <a:gd name="connsiteY4" fmla="*/ 125 h 4698"/>
                <a:gd name="connsiteX5" fmla="*/ 404 w 8848"/>
                <a:gd name="connsiteY5" fmla="*/ 1470 h 4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48" h="4698">
                  <a:moveTo>
                    <a:pt x="404" y="1470"/>
                  </a:moveTo>
                  <a:cubicBezTo>
                    <a:pt x="1749" y="2008"/>
                    <a:pt x="3094" y="2546"/>
                    <a:pt x="4170" y="3353"/>
                  </a:cubicBezTo>
                  <a:cubicBezTo>
                    <a:pt x="5515" y="3891"/>
                    <a:pt x="6860" y="4698"/>
                    <a:pt x="8205" y="4698"/>
                  </a:cubicBezTo>
                  <a:cubicBezTo>
                    <a:pt x="8743" y="4698"/>
                    <a:pt x="9012" y="4160"/>
                    <a:pt x="8743" y="3891"/>
                  </a:cubicBezTo>
                  <a:cubicBezTo>
                    <a:pt x="7129" y="1470"/>
                    <a:pt x="3094" y="394"/>
                    <a:pt x="404" y="125"/>
                  </a:cubicBezTo>
                  <a:cubicBezTo>
                    <a:pt x="-135" y="-413"/>
                    <a:pt x="-135" y="932"/>
                    <a:pt x="404" y="147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2" name="Полилиния: фигура 1421">
              <a:extLst>
                <a:ext uri="{FF2B5EF4-FFF2-40B4-BE49-F238E27FC236}">
                  <a16:creationId xmlns:a16="http://schemas.microsoft.com/office/drawing/2014/main" id="{D02B48EB-E61C-B1F8-D245-3B0AE4310088}"/>
                </a:ext>
              </a:extLst>
            </p:cNvPr>
            <p:cNvSpPr/>
            <p:nvPr/>
          </p:nvSpPr>
          <p:spPr>
            <a:xfrm>
              <a:off x="4930098" y="7318180"/>
              <a:ext cx="11931" cy="25879"/>
            </a:xfrm>
            <a:custGeom>
              <a:avLst/>
              <a:gdLst>
                <a:gd name="connsiteX0" fmla="*/ 291 w 11931"/>
                <a:gd name="connsiteY0" fmla="*/ 538 h 25879"/>
                <a:gd name="connsiteX1" fmla="*/ 2713 w 11931"/>
                <a:gd name="connsiteY1" fmla="*/ 14527 h 25879"/>
                <a:gd name="connsiteX2" fmla="*/ 11052 w 11931"/>
                <a:gd name="connsiteY2" fmla="*/ 25826 h 25879"/>
                <a:gd name="connsiteX3" fmla="*/ 11860 w 11931"/>
                <a:gd name="connsiteY3" fmla="*/ 24750 h 25879"/>
                <a:gd name="connsiteX4" fmla="*/ 5672 w 11931"/>
                <a:gd name="connsiteY4" fmla="*/ 12913 h 25879"/>
                <a:gd name="connsiteX5" fmla="*/ 1368 w 11931"/>
                <a:gd name="connsiteY5" fmla="*/ 0 h 25879"/>
                <a:gd name="connsiteX6" fmla="*/ 291 w 11931"/>
                <a:gd name="connsiteY6" fmla="*/ 538 h 2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31" h="25879">
                  <a:moveTo>
                    <a:pt x="291" y="538"/>
                  </a:moveTo>
                  <a:cubicBezTo>
                    <a:pt x="-785" y="5112"/>
                    <a:pt x="1368" y="10223"/>
                    <a:pt x="2713" y="14527"/>
                  </a:cubicBezTo>
                  <a:cubicBezTo>
                    <a:pt x="4327" y="18832"/>
                    <a:pt x="6748" y="23943"/>
                    <a:pt x="11052" y="25826"/>
                  </a:cubicBezTo>
                  <a:cubicBezTo>
                    <a:pt x="11591" y="26095"/>
                    <a:pt x="12129" y="25288"/>
                    <a:pt x="11860" y="24750"/>
                  </a:cubicBezTo>
                  <a:cubicBezTo>
                    <a:pt x="10245" y="20715"/>
                    <a:pt x="7286" y="17218"/>
                    <a:pt x="5672" y="12913"/>
                  </a:cubicBezTo>
                  <a:cubicBezTo>
                    <a:pt x="4058" y="8878"/>
                    <a:pt x="4058" y="3766"/>
                    <a:pt x="1368" y="0"/>
                  </a:cubicBezTo>
                  <a:cubicBezTo>
                    <a:pt x="1368" y="0"/>
                    <a:pt x="560" y="0"/>
                    <a:pt x="291" y="53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3" name="Полилиния: фигура 1422">
              <a:extLst>
                <a:ext uri="{FF2B5EF4-FFF2-40B4-BE49-F238E27FC236}">
                  <a16:creationId xmlns:a16="http://schemas.microsoft.com/office/drawing/2014/main" id="{8A4B3EA0-0A20-57A6-0B5E-CC1DEA6B39F5}"/>
                </a:ext>
              </a:extLst>
            </p:cNvPr>
            <p:cNvSpPr/>
            <p:nvPr/>
          </p:nvSpPr>
          <p:spPr>
            <a:xfrm>
              <a:off x="4967948" y="7325712"/>
              <a:ext cx="15885" cy="6490"/>
            </a:xfrm>
            <a:custGeom>
              <a:avLst/>
              <a:gdLst>
                <a:gd name="connsiteX0" fmla="*/ 644 w 15885"/>
                <a:gd name="connsiteY0" fmla="*/ 0 h 6490"/>
                <a:gd name="connsiteX1" fmla="*/ 106 w 15885"/>
                <a:gd name="connsiteY1" fmla="*/ 807 h 6490"/>
                <a:gd name="connsiteX2" fmla="*/ 7638 w 15885"/>
                <a:gd name="connsiteY2" fmla="*/ 5111 h 6490"/>
                <a:gd name="connsiteX3" fmla="*/ 15440 w 15885"/>
                <a:gd name="connsiteY3" fmla="*/ 5919 h 6490"/>
                <a:gd name="connsiteX4" fmla="*/ 15709 w 15885"/>
                <a:gd name="connsiteY4" fmla="*/ 4842 h 6490"/>
                <a:gd name="connsiteX5" fmla="*/ 8445 w 15885"/>
                <a:gd name="connsiteY5" fmla="*/ 2421 h 6490"/>
                <a:gd name="connsiteX6" fmla="*/ 644 w 15885"/>
                <a:gd name="connsiteY6" fmla="*/ 0 h 6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85" h="6490">
                  <a:moveTo>
                    <a:pt x="644" y="0"/>
                  </a:moveTo>
                  <a:cubicBezTo>
                    <a:pt x="106" y="0"/>
                    <a:pt x="-163" y="538"/>
                    <a:pt x="106" y="807"/>
                  </a:cubicBezTo>
                  <a:cubicBezTo>
                    <a:pt x="1989" y="3228"/>
                    <a:pt x="4948" y="4304"/>
                    <a:pt x="7638" y="5111"/>
                  </a:cubicBezTo>
                  <a:cubicBezTo>
                    <a:pt x="10060" y="5919"/>
                    <a:pt x="13288" y="7264"/>
                    <a:pt x="15440" y="5919"/>
                  </a:cubicBezTo>
                  <a:cubicBezTo>
                    <a:pt x="15978" y="5650"/>
                    <a:pt x="15978" y="5111"/>
                    <a:pt x="15709" y="4842"/>
                  </a:cubicBezTo>
                  <a:cubicBezTo>
                    <a:pt x="13826" y="3228"/>
                    <a:pt x="10867" y="2959"/>
                    <a:pt x="8445" y="2421"/>
                  </a:cubicBezTo>
                  <a:cubicBezTo>
                    <a:pt x="6024" y="1614"/>
                    <a:pt x="3603" y="269"/>
                    <a:pt x="644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4" name="Полилиния: фигура 1423">
              <a:extLst>
                <a:ext uri="{FF2B5EF4-FFF2-40B4-BE49-F238E27FC236}">
                  <a16:creationId xmlns:a16="http://schemas.microsoft.com/office/drawing/2014/main" id="{91531262-2E9C-456F-3635-B391BAA771A6}"/>
                </a:ext>
              </a:extLst>
            </p:cNvPr>
            <p:cNvSpPr/>
            <p:nvPr/>
          </p:nvSpPr>
          <p:spPr>
            <a:xfrm>
              <a:off x="4987625" y="7329126"/>
              <a:ext cx="6187" cy="2207"/>
            </a:xfrm>
            <a:custGeom>
              <a:avLst/>
              <a:gdLst>
                <a:gd name="connsiteX0" fmla="*/ 605 w 6187"/>
                <a:gd name="connsiteY0" fmla="*/ 621 h 2207"/>
                <a:gd name="connsiteX1" fmla="*/ 605 w 6187"/>
                <a:gd name="connsiteY1" fmla="*/ 1966 h 2207"/>
                <a:gd name="connsiteX2" fmla="*/ 5986 w 6187"/>
                <a:gd name="connsiteY2" fmla="*/ 1428 h 2207"/>
                <a:gd name="connsiteX3" fmla="*/ 5986 w 6187"/>
                <a:gd name="connsiteY3" fmla="*/ 621 h 2207"/>
                <a:gd name="connsiteX4" fmla="*/ 605 w 6187"/>
                <a:gd name="connsiteY4" fmla="*/ 621 h 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87" h="2207">
                  <a:moveTo>
                    <a:pt x="605" y="621"/>
                  </a:moveTo>
                  <a:cubicBezTo>
                    <a:pt x="-202" y="890"/>
                    <a:pt x="-202" y="1966"/>
                    <a:pt x="605" y="1966"/>
                  </a:cubicBezTo>
                  <a:cubicBezTo>
                    <a:pt x="2488" y="2235"/>
                    <a:pt x="4372" y="2504"/>
                    <a:pt x="5986" y="1428"/>
                  </a:cubicBezTo>
                  <a:cubicBezTo>
                    <a:pt x="6255" y="1159"/>
                    <a:pt x="6255" y="890"/>
                    <a:pt x="5986" y="621"/>
                  </a:cubicBezTo>
                  <a:cubicBezTo>
                    <a:pt x="4641" y="-455"/>
                    <a:pt x="2488" y="83"/>
                    <a:pt x="605" y="62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5" name="Полилиния: фигура 1424">
              <a:extLst>
                <a:ext uri="{FF2B5EF4-FFF2-40B4-BE49-F238E27FC236}">
                  <a16:creationId xmlns:a16="http://schemas.microsoft.com/office/drawing/2014/main" id="{CBDC2235-00E7-DDF2-94A8-C9A53F43C6B6}"/>
                </a:ext>
              </a:extLst>
            </p:cNvPr>
            <p:cNvSpPr/>
            <p:nvPr/>
          </p:nvSpPr>
          <p:spPr>
            <a:xfrm>
              <a:off x="4799467" y="7257315"/>
              <a:ext cx="9611" cy="5127"/>
            </a:xfrm>
            <a:custGeom>
              <a:avLst/>
              <a:gdLst>
                <a:gd name="connsiteX0" fmla="*/ 9593 w 9611"/>
                <a:gd name="connsiteY0" fmla="*/ 4370 h 5127"/>
                <a:gd name="connsiteX1" fmla="*/ 6095 w 9611"/>
                <a:gd name="connsiteY1" fmla="*/ 1141 h 5127"/>
                <a:gd name="connsiteX2" fmla="*/ 446 w 9611"/>
                <a:gd name="connsiteY2" fmla="*/ 334 h 5127"/>
                <a:gd name="connsiteX3" fmla="*/ 177 w 9611"/>
                <a:gd name="connsiteY3" fmla="*/ 1410 h 5127"/>
                <a:gd name="connsiteX4" fmla="*/ 9593 w 9611"/>
                <a:gd name="connsiteY4" fmla="*/ 4370 h 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11" h="5127">
                  <a:moveTo>
                    <a:pt x="9593" y="4370"/>
                  </a:moveTo>
                  <a:cubicBezTo>
                    <a:pt x="9862" y="2756"/>
                    <a:pt x="7171" y="1679"/>
                    <a:pt x="6095" y="1141"/>
                  </a:cubicBezTo>
                  <a:cubicBezTo>
                    <a:pt x="4481" y="334"/>
                    <a:pt x="2329" y="-473"/>
                    <a:pt x="446" y="334"/>
                  </a:cubicBezTo>
                  <a:cubicBezTo>
                    <a:pt x="-92" y="603"/>
                    <a:pt x="-92" y="1141"/>
                    <a:pt x="177" y="1410"/>
                  </a:cubicBezTo>
                  <a:cubicBezTo>
                    <a:pt x="984" y="2756"/>
                    <a:pt x="9324" y="6791"/>
                    <a:pt x="9593" y="437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6" name="Полилиния: фигура 1425">
              <a:extLst>
                <a:ext uri="{FF2B5EF4-FFF2-40B4-BE49-F238E27FC236}">
                  <a16:creationId xmlns:a16="http://schemas.microsoft.com/office/drawing/2014/main" id="{5158A794-4FFD-4C90-5046-AF6C77FFE6D0}"/>
                </a:ext>
              </a:extLst>
            </p:cNvPr>
            <p:cNvSpPr/>
            <p:nvPr/>
          </p:nvSpPr>
          <p:spPr>
            <a:xfrm>
              <a:off x="4775945" y="7255131"/>
              <a:ext cx="16493" cy="4207"/>
            </a:xfrm>
            <a:custGeom>
              <a:avLst/>
              <a:gdLst>
                <a:gd name="connsiteX0" fmla="*/ 14552 w 16493"/>
                <a:gd name="connsiteY0" fmla="*/ 3863 h 4207"/>
                <a:gd name="connsiteX1" fmla="*/ 15628 w 16493"/>
                <a:gd name="connsiteY1" fmla="*/ 1173 h 4207"/>
                <a:gd name="connsiteX2" fmla="*/ 8364 w 16493"/>
                <a:gd name="connsiteY2" fmla="*/ 97 h 4207"/>
                <a:gd name="connsiteX3" fmla="*/ 562 w 16493"/>
                <a:gd name="connsiteY3" fmla="*/ 1442 h 4207"/>
                <a:gd name="connsiteX4" fmla="*/ 293 w 16493"/>
                <a:gd name="connsiteY4" fmla="*/ 2787 h 4207"/>
                <a:gd name="connsiteX5" fmla="*/ 14552 w 16493"/>
                <a:gd name="connsiteY5" fmla="*/ 3863 h 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493" h="4207">
                  <a:moveTo>
                    <a:pt x="14552" y="3863"/>
                  </a:moveTo>
                  <a:cubicBezTo>
                    <a:pt x="16435" y="4671"/>
                    <a:pt x="17242" y="1980"/>
                    <a:pt x="15628" y="1173"/>
                  </a:cubicBezTo>
                  <a:cubicBezTo>
                    <a:pt x="13206" y="97"/>
                    <a:pt x="10785" y="-172"/>
                    <a:pt x="8364" y="97"/>
                  </a:cubicBezTo>
                  <a:cubicBezTo>
                    <a:pt x="5943" y="366"/>
                    <a:pt x="2715" y="366"/>
                    <a:pt x="562" y="1442"/>
                  </a:cubicBezTo>
                  <a:cubicBezTo>
                    <a:pt x="24" y="1711"/>
                    <a:pt x="-245" y="2518"/>
                    <a:pt x="293" y="2787"/>
                  </a:cubicBezTo>
                  <a:cubicBezTo>
                    <a:pt x="3791" y="6285"/>
                    <a:pt x="10247" y="1980"/>
                    <a:pt x="14552" y="386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7" name="Полилиния: фигура 1426">
              <a:extLst>
                <a:ext uri="{FF2B5EF4-FFF2-40B4-BE49-F238E27FC236}">
                  <a16:creationId xmlns:a16="http://schemas.microsoft.com/office/drawing/2014/main" id="{89A5D79A-BEC0-D7F3-25AF-9EF4CB953869}"/>
                </a:ext>
              </a:extLst>
            </p:cNvPr>
            <p:cNvSpPr/>
            <p:nvPr/>
          </p:nvSpPr>
          <p:spPr>
            <a:xfrm>
              <a:off x="4764132" y="7365457"/>
              <a:ext cx="9073" cy="12446"/>
            </a:xfrm>
            <a:custGeom>
              <a:avLst/>
              <a:gdLst>
                <a:gd name="connsiteX0" fmla="*/ 6726 w 9073"/>
                <a:gd name="connsiteY0" fmla="*/ 609 h 12446"/>
                <a:gd name="connsiteX1" fmla="*/ 2690 w 9073"/>
                <a:gd name="connsiteY1" fmla="*/ 5990 h 12446"/>
                <a:gd name="connsiteX2" fmla="*/ 0 w 9073"/>
                <a:gd name="connsiteY2" fmla="*/ 11639 h 12446"/>
                <a:gd name="connsiteX3" fmla="*/ 1076 w 9073"/>
                <a:gd name="connsiteY3" fmla="*/ 12446 h 12446"/>
                <a:gd name="connsiteX4" fmla="*/ 4842 w 9073"/>
                <a:gd name="connsiteY4" fmla="*/ 8680 h 12446"/>
                <a:gd name="connsiteX5" fmla="*/ 8878 w 9073"/>
                <a:gd name="connsiteY5" fmla="*/ 1954 h 12446"/>
                <a:gd name="connsiteX6" fmla="*/ 6726 w 9073"/>
                <a:gd name="connsiteY6" fmla="*/ 609 h 12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73" h="12446">
                  <a:moveTo>
                    <a:pt x="6726" y="609"/>
                  </a:moveTo>
                  <a:cubicBezTo>
                    <a:pt x="5111" y="2223"/>
                    <a:pt x="3766" y="4107"/>
                    <a:pt x="2690" y="5990"/>
                  </a:cubicBezTo>
                  <a:cubicBezTo>
                    <a:pt x="1614" y="7604"/>
                    <a:pt x="0" y="9487"/>
                    <a:pt x="0" y="11639"/>
                  </a:cubicBezTo>
                  <a:cubicBezTo>
                    <a:pt x="0" y="12177"/>
                    <a:pt x="538" y="12446"/>
                    <a:pt x="1076" y="12446"/>
                  </a:cubicBezTo>
                  <a:cubicBezTo>
                    <a:pt x="2959" y="11908"/>
                    <a:pt x="3766" y="10294"/>
                    <a:pt x="4842" y="8680"/>
                  </a:cubicBezTo>
                  <a:cubicBezTo>
                    <a:pt x="6457" y="6528"/>
                    <a:pt x="7533" y="4376"/>
                    <a:pt x="8878" y="1954"/>
                  </a:cubicBezTo>
                  <a:cubicBezTo>
                    <a:pt x="9685" y="340"/>
                    <a:pt x="7802" y="-736"/>
                    <a:pt x="6726" y="60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8" name="Полилиния: фигура 1427">
              <a:extLst>
                <a:ext uri="{FF2B5EF4-FFF2-40B4-BE49-F238E27FC236}">
                  <a16:creationId xmlns:a16="http://schemas.microsoft.com/office/drawing/2014/main" id="{5E18E1E9-08FB-CF58-41E1-E480B389873C}"/>
                </a:ext>
              </a:extLst>
            </p:cNvPr>
            <p:cNvSpPr/>
            <p:nvPr/>
          </p:nvSpPr>
          <p:spPr>
            <a:xfrm>
              <a:off x="4740280" y="7384215"/>
              <a:ext cx="16765" cy="16877"/>
            </a:xfrm>
            <a:custGeom>
              <a:avLst/>
              <a:gdLst>
                <a:gd name="connsiteX0" fmla="*/ 15781 w 16765"/>
                <a:gd name="connsiteY0" fmla="*/ 145 h 16877"/>
                <a:gd name="connsiteX1" fmla="*/ 177 w 16765"/>
                <a:gd name="connsiteY1" fmla="*/ 15748 h 16877"/>
                <a:gd name="connsiteX2" fmla="*/ 985 w 16765"/>
                <a:gd name="connsiteY2" fmla="*/ 16824 h 16877"/>
                <a:gd name="connsiteX3" fmla="*/ 16588 w 16765"/>
                <a:gd name="connsiteY3" fmla="*/ 1490 h 16877"/>
                <a:gd name="connsiteX4" fmla="*/ 15781 w 16765"/>
                <a:gd name="connsiteY4" fmla="*/ 145 h 16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65" h="16877">
                  <a:moveTo>
                    <a:pt x="15781" y="145"/>
                  </a:moveTo>
                  <a:cubicBezTo>
                    <a:pt x="9593" y="3642"/>
                    <a:pt x="4751" y="10368"/>
                    <a:pt x="177" y="15748"/>
                  </a:cubicBezTo>
                  <a:cubicBezTo>
                    <a:pt x="-361" y="16286"/>
                    <a:pt x="446" y="17093"/>
                    <a:pt x="985" y="16824"/>
                  </a:cubicBezTo>
                  <a:cubicBezTo>
                    <a:pt x="7441" y="14134"/>
                    <a:pt x="12822" y="7139"/>
                    <a:pt x="16588" y="1490"/>
                  </a:cubicBezTo>
                  <a:cubicBezTo>
                    <a:pt x="17126" y="683"/>
                    <a:pt x="16319" y="-393"/>
                    <a:pt x="15781" y="14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9" name="Полилиния: фигура 1428">
              <a:extLst>
                <a:ext uri="{FF2B5EF4-FFF2-40B4-BE49-F238E27FC236}">
                  <a16:creationId xmlns:a16="http://schemas.microsoft.com/office/drawing/2014/main" id="{EEBD82CD-BF03-29C0-9166-6A243F0CE9E7}"/>
                </a:ext>
              </a:extLst>
            </p:cNvPr>
            <p:cNvSpPr/>
            <p:nvPr/>
          </p:nvSpPr>
          <p:spPr>
            <a:xfrm>
              <a:off x="4650012" y="7360436"/>
              <a:ext cx="7352" cy="14685"/>
            </a:xfrm>
            <a:custGeom>
              <a:avLst/>
              <a:gdLst>
                <a:gd name="connsiteX0" fmla="*/ 5703 w 7352"/>
                <a:gd name="connsiteY0" fmla="*/ 519 h 14685"/>
                <a:gd name="connsiteX1" fmla="*/ 3013 w 7352"/>
                <a:gd name="connsiteY1" fmla="*/ 6437 h 14685"/>
                <a:gd name="connsiteX2" fmla="*/ 53 w 7352"/>
                <a:gd name="connsiteY2" fmla="*/ 13701 h 14685"/>
                <a:gd name="connsiteX3" fmla="*/ 1130 w 7352"/>
                <a:gd name="connsiteY3" fmla="*/ 14508 h 14685"/>
                <a:gd name="connsiteX4" fmla="*/ 7317 w 7352"/>
                <a:gd name="connsiteY4" fmla="*/ 1057 h 14685"/>
                <a:gd name="connsiteX5" fmla="*/ 5703 w 7352"/>
                <a:gd name="connsiteY5" fmla="*/ 519 h 14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52" h="14685">
                  <a:moveTo>
                    <a:pt x="5703" y="519"/>
                  </a:moveTo>
                  <a:cubicBezTo>
                    <a:pt x="4627" y="2402"/>
                    <a:pt x="4089" y="4554"/>
                    <a:pt x="3013" y="6437"/>
                  </a:cubicBezTo>
                  <a:cubicBezTo>
                    <a:pt x="1937" y="8858"/>
                    <a:pt x="860" y="11280"/>
                    <a:pt x="53" y="13701"/>
                  </a:cubicBezTo>
                  <a:cubicBezTo>
                    <a:pt x="-216" y="14239"/>
                    <a:pt x="591" y="15046"/>
                    <a:pt x="1130" y="14508"/>
                  </a:cubicBezTo>
                  <a:cubicBezTo>
                    <a:pt x="4627" y="11280"/>
                    <a:pt x="7048" y="5630"/>
                    <a:pt x="7317" y="1057"/>
                  </a:cubicBezTo>
                  <a:cubicBezTo>
                    <a:pt x="7586" y="250"/>
                    <a:pt x="6241" y="-557"/>
                    <a:pt x="5703" y="51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0" name="Полилиния: фигура 1429">
              <a:extLst>
                <a:ext uri="{FF2B5EF4-FFF2-40B4-BE49-F238E27FC236}">
                  <a16:creationId xmlns:a16="http://schemas.microsoft.com/office/drawing/2014/main" id="{B5170743-1E01-0657-684D-53C382352CB9}"/>
                </a:ext>
              </a:extLst>
            </p:cNvPr>
            <p:cNvSpPr/>
            <p:nvPr/>
          </p:nvSpPr>
          <p:spPr>
            <a:xfrm>
              <a:off x="4695142" y="7332856"/>
              <a:ext cx="239" cy="239"/>
            </a:xfrm>
            <a:custGeom>
              <a:avLst/>
              <a:gdLst>
                <a:gd name="connsiteX0" fmla="*/ 120 w 239"/>
                <a:gd name="connsiteY0" fmla="*/ 120 h 239"/>
                <a:gd name="connsiteX1" fmla="*/ 120 w 239"/>
                <a:gd name="connsiteY1" fmla="*/ 120 h 239"/>
                <a:gd name="connsiteX2" fmla="*/ 120 w 239"/>
                <a:gd name="connsiteY2" fmla="*/ 120 h 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" h="239">
                  <a:moveTo>
                    <a:pt x="120" y="120"/>
                  </a:moveTo>
                  <a:cubicBezTo>
                    <a:pt x="-149" y="120"/>
                    <a:pt x="120" y="389"/>
                    <a:pt x="120" y="120"/>
                  </a:cubicBezTo>
                  <a:cubicBezTo>
                    <a:pt x="389" y="120"/>
                    <a:pt x="120" y="-149"/>
                    <a:pt x="120" y="12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1" name="Полилиния: фигура 1430">
              <a:extLst>
                <a:ext uri="{FF2B5EF4-FFF2-40B4-BE49-F238E27FC236}">
                  <a16:creationId xmlns:a16="http://schemas.microsoft.com/office/drawing/2014/main" id="{A30074F7-4419-8F64-CD08-930686AFAF76}"/>
                </a:ext>
              </a:extLst>
            </p:cNvPr>
            <p:cNvSpPr/>
            <p:nvPr/>
          </p:nvSpPr>
          <p:spPr>
            <a:xfrm>
              <a:off x="4852805" y="6986968"/>
              <a:ext cx="17078" cy="7305"/>
            </a:xfrm>
            <a:custGeom>
              <a:avLst/>
              <a:gdLst>
                <a:gd name="connsiteX0" fmla="*/ 16516 w 17078"/>
                <a:gd name="connsiteY0" fmla="*/ 42 h 7305"/>
                <a:gd name="connsiteX1" fmla="*/ 8445 w 17078"/>
                <a:gd name="connsiteY1" fmla="*/ 1925 h 7305"/>
                <a:gd name="connsiteX2" fmla="*/ 106 w 17078"/>
                <a:gd name="connsiteY2" fmla="*/ 6498 h 7305"/>
                <a:gd name="connsiteX3" fmla="*/ 644 w 17078"/>
                <a:gd name="connsiteY3" fmla="*/ 7305 h 7305"/>
                <a:gd name="connsiteX4" fmla="*/ 16785 w 17078"/>
                <a:gd name="connsiteY4" fmla="*/ 1656 h 7305"/>
                <a:gd name="connsiteX5" fmla="*/ 16516 w 17078"/>
                <a:gd name="connsiteY5" fmla="*/ 42 h 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78" h="7305">
                  <a:moveTo>
                    <a:pt x="16516" y="42"/>
                  </a:moveTo>
                  <a:cubicBezTo>
                    <a:pt x="13826" y="-227"/>
                    <a:pt x="11136" y="849"/>
                    <a:pt x="8445" y="1925"/>
                  </a:cubicBezTo>
                  <a:cubicBezTo>
                    <a:pt x="5486" y="3001"/>
                    <a:pt x="2258" y="3808"/>
                    <a:pt x="106" y="6498"/>
                  </a:cubicBezTo>
                  <a:cubicBezTo>
                    <a:pt x="-163" y="6767"/>
                    <a:pt x="106" y="7305"/>
                    <a:pt x="644" y="7305"/>
                  </a:cubicBezTo>
                  <a:cubicBezTo>
                    <a:pt x="6024" y="6498"/>
                    <a:pt x="11943" y="4077"/>
                    <a:pt x="16785" y="1656"/>
                  </a:cubicBezTo>
                  <a:cubicBezTo>
                    <a:pt x="17323" y="849"/>
                    <a:pt x="17054" y="42"/>
                    <a:pt x="16516" y="4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2" name="Полилиния: фигура 1431">
              <a:extLst>
                <a:ext uri="{FF2B5EF4-FFF2-40B4-BE49-F238E27FC236}">
                  <a16:creationId xmlns:a16="http://schemas.microsoft.com/office/drawing/2014/main" id="{02C2C3C5-7498-EB3C-BAC0-B7D85BD2D522}"/>
                </a:ext>
              </a:extLst>
            </p:cNvPr>
            <p:cNvSpPr/>
            <p:nvPr/>
          </p:nvSpPr>
          <p:spPr>
            <a:xfrm>
              <a:off x="4836159" y="6997662"/>
              <a:ext cx="12416" cy="9326"/>
            </a:xfrm>
            <a:custGeom>
              <a:avLst/>
              <a:gdLst>
                <a:gd name="connsiteX0" fmla="*/ 879 w 12416"/>
                <a:gd name="connsiteY0" fmla="*/ 9255 h 9326"/>
                <a:gd name="connsiteX1" fmla="*/ 11909 w 12416"/>
                <a:gd name="connsiteY1" fmla="*/ 1722 h 9326"/>
                <a:gd name="connsiteX2" fmla="*/ 11102 w 12416"/>
                <a:gd name="connsiteY2" fmla="*/ 108 h 9326"/>
                <a:gd name="connsiteX3" fmla="*/ 72 w 12416"/>
                <a:gd name="connsiteY3" fmla="*/ 8448 h 9326"/>
                <a:gd name="connsiteX4" fmla="*/ 879 w 12416"/>
                <a:gd name="connsiteY4" fmla="*/ 9255 h 9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16" h="9326">
                  <a:moveTo>
                    <a:pt x="879" y="9255"/>
                  </a:moveTo>
                  <a:cubicBezTo>
                    <a:pt x="4645" y="7103"/>
                    <a:pt x="7604" y="3875"/>
                    <a:pt x="11909" y="1722"/>
                  </a:cubicBezTo>
                  <a:cubicBezTo>
                    <a:pt x="12985" y="1184"/>
                    <a:pt x="12178" y="-430"/>
                    <a:pt x="11102" y="108"/>
                  </a:cubicBezTo>
                  <a:cubicBezTo>
                    <a:pt x="7066" y="1722"/>
                    <a:pt x="2224" y="4413"/>
                    <a:pt x="72" y="8448"/>
                  </a:cubicBezTo>
                  <a:cubicBezTo>
                    <a:pt x="-197" y="8986"/>
                    <a:pt x="341" y="9524"/>
                    <a:pt x="879" y="925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3" name="Полилиния: фигура 1432">
              <a:extLst>
                <a:ext uri="{FF2B5EF4-FFF2-40B4-BE49-F238E27FC236}">
                  <a16:creationId xmlns:a16="http://schemas.microsoft.com/office/drawing/2014/main" id="{77F25B0F-C384-158B-F902-6C77350D76D9}"/>
                </a:ext>
              </a:extLst>
            </p:cNvPr>
            <p:cNvSpPr/>
            <p:nvPr/>
          </p:nvSpPr>
          <p:spPr>
            <a:xfrm>
              <a:off x="4836792" y="6756162"/>
              <a:ext cx="6433" cy="16384"/>
            </a:xfrm>
            <a:custGeom>
              <a:avLst/>
              <a:gdLst>
                <a:gd name="connsiteX0" fmla="*/ 5627 w 6433"/>
                <a:gd name="connsiteY0" fmla="*/ 293 h 16384"/>
                <a:gd name="connsiteX1" fmla="*/ 1860 w 6433"/>
                <a:gd name="connsiteY1" fmla="*/ 7019 h 16384"/>
                <a:gd name="connsiteX2" fmla="*/ 246 w 6433"/>
                <a:gd name="connsiteY2" fmla="*/ 15628 h 16384"/>
                <a:gd name="connsiteX3" fmla="*/ 1860 w 6433"/>
                <a:gd name="connsiteY3" fmla="*/ 15897 h 16384"/>
                <a:gd name="connsiteX4" fmla="*/ 4282 w 6433"/>
                <a:gd name="connsiteY4" fmla="*/ 8633 h 16384"/>
                <a:gd name="connsiteX5" fmla="*/ 6434 w 6433"/>
                <a:gd name="connsiteY5" fmla="*/ 562 h 16384"/>
                <a:gd name="connsiteX6" fmla="*/ 5627 w 6433"/>
                <a:gd name="connsiteY6" fmla="*/ 293 h 16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33" h="16384">
                  <a:moveTo>
                    <a:pt x="5627" y="293"/>
                  </a:moveTo>
                  <a:cubicBezTo>
                    <a:pt x="3744" y="2176"/>
                    <a:pt x="2667" y="4598"/>
                    <a:pt x="1860" y="7019"/>
                  </a:cubicBezTo>
                  <a:cubicBezTo>
                    <a:pt x="784" y="9440"/>
                    <a:pt x="-561" y="12937"/>
                    <a:pt x="246" y="15628"/>
                  </a:cubicBezTo>
                  <a:cubicBezTo>
                    <a:pt x="515" y="16435"/>
                    <a:pt x="1322" y="16704"/>
                    <a:pt x="1860" y="15897"/>
                  </a:cubicBezTo>
                  <a:cubicBezTo>
                    <a:pt x="3474" y="14014"/>
                    <a:pt x="3474" y="11054"/>
                    <a:pt x="4282" y="8633"/>
                  </a:cubicBezTo>
                  <a:cubicBezTo>
                    <a:pt x="5089" y="5943"/>
                    <a:pt x="6165" y="3253"/>
                    <a:pt x="6434" y="562"/>
                  </a:cubicBezTo>
                  <a:cubicBezTo>
                    <a:pt x="6434" y="24"/>
                    <a:pt x="5896" y="-245"/>
                    <a:pt x="5627" y="29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4" name="Полилиния: фигура 1433">
              <a:extLst>
                <a:ext uri="{FF2B5EF4-FFF2-40B4-BE49-F238E27FC236}">
                  <a16:creationId xmlns:a16="http://schemas.microsoft.com/office/drawing/2014/main" id="{C0053D86-E022-86BF-A595-54F71A92A0F0}"/>
                </a:ext>
              </a:extLst>
            </p:cNvPr>
            <p:cNvSpPr/>
            <p:nvPr/>
          </p:nvSpPr>
          <p:spPr>
            <a:xfrm>
              <a:off x="4788829" y="6813118"/>
              <a:ext cx="13125" cy="25682"/>
            </a:xfrm>
            <a:custGeom>
              <a:avLst/>
              <a:gdLst>
                <a:gd name="connsiteX0" fmla="*/ 1130 w 13125"/>
                <a:gd name="connsiteY0" fmla="*/ 101 h 25682"/>
                <a:gd name="connsiteX1" fmla="*/ 53 w 13125"/>
                <a:gd name="connsiteY1" fmla="*/ 908 h 25682"/>
                <a:gd name="connsiteX2" fmla="*/ 5434 w 13125"/>
                <a:gd name="connsiteY2" fmla="*/ 13283 h 25682"/>
                <a:gd name="connsiteX3" fmla="*/ 11622 w 13125"/>
                <a:gd name="connsiteY3" fmla="*/ 25389 h 25682"/>
                <a:gd name="connsiteX4" fmla="*/ 12967 w 13125"/>
                <a:gd name="connsiteY4" fmla="*/ 25120 h 25682"/>
                <a:gd name="connsiteX5" fmla="*/ 9200 w 13125"/>
                <a:gd name="connsiteY5" fmla="*/ 11669 h 25682"/>
                <a:gd name="connsiteX6" fmla="*/ 1130 w 13125"/>
                <a:gd name="connsiteY6" fmla="*/ 101 h 2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25" h="25682">
                  <a:moveTo>
                    <a:pt x="1130" y="101"/>
                  </a:moveTo>
                  <a:cubicBezTo>
                    <a:pt x="591" y="-168"/>
                    <a:pt x="-216" y="101"/>
                    <a:pt x="53" y="908"/>
                  </a:cubicBezTo>
                  <a:cubicBezTo>
                    <a:pt x="1130" y="5212"/>
                    <a:pt x="3551" y="9248"/>
                    <a:pt x="5434" y="13283"/>
                  </a:cubicBezTo>
                  <a:cubicBezTo>
                    <a:pt x="7317" y="17318"/>
                    <a:pt x="8393" y="22161"/>
                    <a:pt x="11622" y="25389"/>
                  </a:cubicBezTo>
                  <a:cubicBezTo>
                    <a:pt x="12160" y="25927"/>
                    <a:pt x="12698" y="25658"/>
                    <a:pt x="12967" y="25120"/>
                  </a:cubicBezTo>
                  <a:cubicBezTo>
                    <a:pt x="13774" y="20278"/>
                    <a:pt x="11353" y="15704"/>
                    <a:pt x="9200" y="11669"/>
                  </a:cubicBezTo>
                  <a:cubicBezTo>
                    <a:pt x="7586" y="7096"/>
                    <a:pt x="4896" y="2791"/>
                    <a:pt x="1130" y="10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5" name="Полилиния: фигура 1434">
              <a:extLst>
                <a:ext uri="{FF2B5EF4-FFF2-40B4-BE49-F238E27FC236}">
                  <a16:creationId xmlns:a16="http://schemas.microsoft.com/office/drawing/2014/main" id="{81954FF4-EC27-0FF7-E976-8EA2D3DFDBB6}"/>
                </a:ext>
              </a:extLst>
            </p:cNvPr>
            <p:cNvSpPr/>
            <p:nvPr/>
          </p:nvSpPr>
          <p:spPr>
            <a:xfrm>
              <a:off x="4801766" y="6842154"/>
              <a:ext cx="4203" cy="19057"/>
            </a:xfrm>
            <a:custGeom>
              <a:avLst/>
              <a:gdLst>
                <a:gd name="connsiteX0" fmla="*/ 30 w 4203"/>
                <a:gd name="connsiteY0" fmla="*/ 1196 h 19057"/>
                <a:gd name="connsiteX1" fmla="*/ 837 w 4203"/>
                <a:gd name="connsiteY1" fmla="*/ 10343 h 19057"/>
                <a:gd name="connsiteX2" fmla="*/ 837 w 4203"/>
                <a:gd name="connsiteY2" fmla="*/ 18413 h 19057"/>
                <a:gd name="connsiteX3" fmla="*/ 2182 w 4203"/>
                <a:gd name="connsiteY3" fmla="*/ 18682 h 19057"/>
                <a:gd name="connsiteX4" fmla="*/ 1644 w 4203"/>
                <a:gd name="connsiteY4" fmla="*/ 389 h 19057"/>
                <a:gd name="connsiteX5" fmla="*/ 30 w 4203"/>
                <a:gd name="connsiteY5" fmla="*/ 1196 h 1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03" h="19057">
                  <a:moveTo>
                    <a:pt x="30" y="1196"/>
                  </a:moveTo>
                  <a:cubicBezTo>
                    <a:pt x="568" y="4155"/>
                    <a:pt x="837" y="7383"/>
                    <a:pt x="837" y="10343"/>
                  </a:cubicBezTo>
                  <a:cubicBezTo>
                    <a:pt x="837" y="13033"/>
                    <a:pt x="299" y="15723"/>
                    <a:pt x="837" y="18413"/>
                  </a:cubicBezTo>
                  <a:cubicBezTo>
                    <a:pt x="1106" y="19220"/>
                    <a:pt x="1913" y="19220"/>
                    <a:pt x="2182" y="18682"/>
                  </a:cubicBezTo>
                  <a:cubicBezTo>
                    <a:pt x="5680" y="13840"/>
                    <a:pt x="4066" y="5500"/>
                    <a:pt x="1644" y="389"/>
                  </a:cubicBezTo>
                  <a:cubicBezTo>
                    <a:pt x="1375" y="-418"/>
                    <a:pt x="-239" y="120"/>
                    <a:pt x="30" y="119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6" name="Полилиния: фигура 1435">
              <a:extLst>
                <a:ext uri="{FF2B5EF4-FFF2-40B4-BE49-F238E27FC236}">
                  <a16:creationId xmlns:a16="http://schemas.microsoft.com/office/drawing/2014/main" id="{F3E295BD-17C2-9994-7872-D045C75B3954}"/>
                </a:ext>
              </a:extLst>
            </p:cNvPr>
            <p:cNvSpPr/>
            <p:nvPr/>
          </p:nvSpPr>
          <p:spPr>
            <a:xfrm>
              <a:off x="4700870" y="6843417"/>
              <a:ext cx="3427" cy="10805"/>
            </a:xfrm>
            <a:custGeom>
              <a:avLst/>
              <a:gdLst>
                <a:gd name="connsiteX0" fmla="*/ 1925 w 3427"/>
                <a:gd name="connsiteY0" fmla="*/ 471 h 10805"/>
                <a:gd name="connsiteX1" fmla="*/ 311 w 3427"/>
                <a:gd name="connsiteY1" fmla="*/ 5044 h 10805"/>
                <a:gd name="connsiteX2" fmla="*/ 311 w 3427"/>
                <a:gd name="connsiteY2" fmla="*/ 10425 h 10805"/>
                <a:gd name="connsiteX3" fmla="*/ 1118 w 3427"/>
                <a:gd name="connsiteY3" fmla="*/ 10694 h 10805"/>
                <a:gd name="connsiteX4" fmla="*/ 3001 w 3427"/>
                <a:gd name="connsiteY4" fmla="*/ 6120 h 10805"/>
                <a:gd name="connsiteX5" fmla="*/ 3001 w 3427"/>
                <a:gd name="connsiteY5" fmla="*/ 740 h 10805"/>
                <a:gd name="connsiteX6" fmla="*/ 1925 w 3427"/>
                <a:gd name="connsiteY6" fmla="*/ 471 h 10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27" h="10805">
                  <a:moveTo>
                    <a:pt x="1925" y="471"/>
                  </a:moveTo>
                  <a:cubicBezTo>
                    <a:pt x="849" y="1816"/>
                    <a:pt x="580" y="3699"/>
                    <a:pt x="311" y="5044"/>
                  </a:cubicBezTo>
                  <a:cubicBezTo>
                    <a:pt x="42" y="6927"/>
                    <a:pt x="-227" y="8542"/>
                    <a:pt x="311" y="10425"/>
                  </a:cubicBezTo>
                  <a:cubicBezTo>
                    <a:pt x="580" y="10694"/>
                    <a:pt x="849" y="10963"/>
                    <a:pt x="1118" y="10694"/>
                  </a:cubicBezTo>
                  <a:cubicBezTo>
                    <a:pt x="2463" y="9349"/>
                    <a:pt x="2732" y="7734"/>
                    <a:pt x="3001" y="6120"/>
                  </a:cubicBezTo>
                  <a:cubicBezTo>
                    <a:pt x="3270" y="4237"/>
                    <a:pt x="3808" y="2354"/>
                    <a:pt x="3001" y="740"/>
                  </a:cubicBezTo>
                  <a:cubicBezTo>
                    <a:pt x="3001" y="-336"/>
                    <a:pt x="2194" y="-67"/>
                    <a:pt x="1925" y="47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7" name="Полилиния: фигура 1436">
              <a:extLst>
                <a:ext uri="{FF2B5EF4-FFF2-40B4-BE49-F238E27FC236}">
                  <a16:creationId xmlns:a16="http://schemas.microsoft.com/office/drawing/2014/main" id="{7ECD20A0-66CD-9795-F7EE-310ED89E446B}"/>
                </a:ext>
              </a:extLst>
            </p:cNvPr>
            <p:cNvSpPr/>
            <p:nvPr/>
          </p:nvSpPr>
          <p:spPr>
            <a:xfrm>
              <a:off x="4697771" y="6858214"/>
              <a:ext cx="4702" cy="14947"/>
            </a:xfrm>
            <a:custGeom>
              <a:avLst/>
              <a:gdLst>
                <a:gd name="connsiteX0" fmla="*/ 2602 w 4702"/>
                <a:gd name="connsiteY0" fmla="*/ 202 h 14947"/>
                <a:gd name="connsiteX1" fmla="*/ 719 w 4702"/>
                <a:gd name="connsiteY1" fmla="*/ 6658 h 14947"/>
                <a:gd name="connsiteX2" fmla="*/ 181 w 4702"/>
                <a:gd name="connsiteY2" fmla="*/ 14191 h 14947"/>
                <a:gd name="connsiteX3" fmla="*/ 1795 w 4702"/>
                <a:gd name="connsiteY3" fmla="*/ 14460 h 14947"/>
                <a:gd name="connsiteX4" fmla="*/ 4216 w 4702"/>
                <a:gd name="connsiteY4" fmla="*/ 7465 h 14947"/>
                <a:gd name="connsiteX5" fmla="*/ 3947 w 4702"/>
                <a:gd name="connsiteY5" fmla="*/ 202 h 14947"/>
                <a:gd name="connsiteX6" fmla="*/ 2602 w 4702"/>
                <a:gd name="connsiteY6" fmla="*/ 202 h 14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02" h="14947">
                  <a:moveTo>
                    <a:pt x="2602" y="202"/>
                  </a:moveTo>
                  <a:cubicBezTo>
                    <a:pt x="988" y="1816"/>
                    <a:pt x="988" y="4506"/>
                    <a:pt x="719" y="6658"/>
                  </a:cubicBezTo>
                  <a:cubicBezTo>
                    <a:pt x="450" y="9080"/>
                    <a:pt x="-357" y="11770"/>
                    <a:pt x="181" y="14191"/>
                  </a:cubicBezTo>
                  <a:cubicBezTo>
                    <a:pt x="450" y="14998"/>
                    <a:pt x="1257" y="15267"/>
                    <a:pt x="1795" y="14460"/>
                  </a:cubicBezTo>
                  <a:cubicBezTo>
                    <a:pt x="3409" y="12577"/>
                    <a:pt x="3947" y="9887"/>
                    <a:pt x="4216" y="7465"/>
                  </a:cubicBezTo>
                  <a:cubicBezTo>
                    <a:pt x="4485" y="5313"/>
                    <a:pt x="5292" y="2085"/>
                    <a:pt x="3947" y="202"/>
                  </a:cubicBezTo>
                  <a:cubicBezTo>
                    <a:pt x="3409" y="-67"/>
                    <a:pt x="2871" y="-67"/>
                    <a:pt x="2602" y="20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8" name="Полилиния: фигура 1437">
              <a:extLst>
                <a:ext uri="{FF2B5EF4-FFF2-40B4-BE49-F238E27FC236}">
                  <a16:creationId xmlns:a16="http://schemas.microsoft.com/office/drawing/2014/main" id="{AC57D07B-AB70-F2BD-A978-571A58E13393}"/>
                </a:ext>
              </a:extLst>
            </p:cNvPr>
            <p:cNvSpPr/>
            <p:nvPr/>
          </p:nvSpPr>
          <p:spPr>
            <a:xfrm>
              <a:off x="4664862" y="6935301"/>
              <a:ext cx="56671" cy="12196"/>
            </a:xfrm>
            <a:custGeom>
              <a:avLst/>
              <a:gdLst>
                <a:gd name="connsiteX0" fmla="*/ 56495 w 56671"/>
                <a:gd name="connsiteY0" fmla="*/ 862 h 12196"/>
                <a:gd name="connsiteX1" fmla="*/ 26095 w 56671"/>
                <a:gd name="connsiteY1" fmla="*/ 3015 h 12196"/>
                <a:gd name="connsiteX2" fmla="*/ 269 w 56671"/>
                <a:gd name="connsiteY2" fmla="*/ 10547 h 12196"/>
                <a:gd name="connsiteX3" fmla="*/ 1076 w 56671"/>
                <a:gd name="connsiteY3" fmla="*/ 12161 h 12196"/>
                <a:gd name="connsiteX4" fmla="*/ 13720 w 56671"/>
                <a:gd name="connsiteY4" fmla="*/ 7319 h 12196"/>
                <a:gd name="connsiteX5" fmla="*/ 26095 w 56671"/>
                <a:gd name="connsiteY5" fmla="*/ 6243 h 12196"/>
                <a:gd name="connsiteX6" fmla="*/ 37664 w 56671"/>
                <a:gd name="connsiteY6" fmla="*/ 4091 h 12196"/>
                <a:gd name="connsiteX7" fmla="*/ 56226 w 56671"/>
                <a:gd name="connsiteY7" fmla="*/ 1670 h 12196"/>
                <a:gd name="connsiteX8" fmla="*/ 56495 w 56671"/>
                <a:gd name="connsiteY8" fmla="*/ 862 h 1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671" h="12196">
                  <a:moveTo>
                    <a:pt x="56495" y="862"/>
                  </a:moveTo>
                  <a:cubicBezTo>
                    <a:pt x="46272" y="-2097"/>
                    <a:pt x="36587" y="3553"/>
                    <a:pt x="26095" y="3015"/>
                  </a:cubicBezTo>
                  <a:cubicBezTo>
                    <a:pt x="16411" y="2477"/>
                    <a:pt x="7533" y="2746"/>
                    <a:pt x="269" y="10547"/>
                  </a:cubicBezTo>
                  <a:cubicBezTo>
                    <a:pt x="-269" y="11085"/>
                    <a:pt x="0" y="12431"/>
                    <a:pt x="1076" y="12161"/>
                  </a:cubicBezTo>
                  <a:cubicBezTo>
                    <a:pt x="5381" y="11085"/>
                    <a:pt x="9416" y="8664"/>
                    <a:pt x="13720" y="7319"/>
                  </a:cubicBezTo>
                  <a:cubicBezTo>
                    <a:pt x="17756" y="6243"/>
                    <a:pt x="22060" y="6512"/>
                    <a:pt x="26095" y="6243"/>
                  </a:cubicBezTo>
                  <a:cubicBezTo>
                    <a:pt x="30131" y="5974"/>
                    <a:pt x="33897" y="5436"/>
                    <a:pt x="37664" y="4091"/>
                  </a:cubicBezTo>
                  <a:cubicBezTo>
                    <a:pt x="43851" y="1939"/>
                    <a:pt x="49770" y="1670"/>
                    <a:pt x="56226" y="1670"/>
                  </a:cubicBezTo>
                  <a:cubicBezTo>
                    <a:pt x="56764" y="1670"/>
                    <a:pt x="56764" y="1131"/>
                    <a:pt x="56495" y="86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9" name="Полилиния: фигура 1438">
              <a:extLst>
                <a:ext uri="{FF2B5EF4-FFF2-40B4-BE49-F238E27FC236}">
                  <a16:creationId xmlns:a16="http://schemas.microsoft.com/office/drawing/2014/main" id="{CD10FA80-12FC-80C1-26BE-2BFFC92FC186}"/>
                </a:ext>
              </a:extLst>
            </p:cNvPr>
            <p:cNvSpPr/>
            <p:nvPr/>
          </p:nvSpPr>
          <p:spPr>
            <a:xfrm>
              <a:off x="4715364" y="7163616"/>
              <a:ext cx="4952" cy="5027"/>
            </a:xfrm>
            <a:custGeom>
              <a:avLst/>
              <a:gdLst>
                <a:gd name="connsiteX0" fmla="*/ 3034 w 4952"/>
                <a:gd name="connsiteY0" fmla="*/ 143 h 5027"/>
                <a:gd name="connsiteX1" fmla="*/ 344 w 4952"/>
                <a:gd name="connsiteY1" fmla="*/ 4717 h 5027"/>
                <a:gd name="connsiteX2" fmla="*/ 2496 w 4952"/>
                <a:gd name="connsiteY2" fmla="*/ 4717 h 5027"/>
                <a:gd name="connsiteX3" fmla="*/ 4917 w 4952"/>
                <a:gd name="connsiteY3" fmla="*/ 1757 h 5027"/>
                <a:gd name="connsiteX4" fmla="*/ 3034 w 4952"/>
                <a:gd name="connsiteY4" fmla="*/ 143 h 5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2" h="5027">
                  <a:moveTo>
                    <a:pt x="3034" y="143"/>
                  </a:moveTo>
                  <a:cubicBezTo>
                    <a:pt x="1958" y="950"/>
                    <a:pt x="-1001" y="3102"/>
                    <a:pt x="344" y="4717"/>
                  </a:cubicBezTo>
                  <a:cubicBezTo>
                    <a:pt x="882" y="5255"/>
                    <a:pt x="1958" y="4986"/>
                    <a:pt x="2496" y="4717"/>
                  </a:cubicBezTo>
                  <a:cubicBezTo>
                    <a:pt x="3572" y="3909"/>
                    <a:pt x="4379" y="2833"/>
                    <a:pt x="4917" y="1757"/>
                  </a:cubicBezTo>
                  <a:cubicBezTo>
                    <a:pt x="5186" y="681"/>
                    <a:pt x="3841" y="-395"/>
                    <a:pt x="3034" y="14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0" name="Полилиния: фигура 1439">
              <a:extLst>
                <a:ext uri="{FF2B5EF4-FFF2-40B4-BE49-F238E27FC236}">
                  <a16:creationId xmlns:a16="http://schemas.microsoft.com/office/drawing/2014/main" id="{600CFB03-63CC-3BBF-7826-4A6DA25A9B6D}"/>
                </a:ext>
              </a:extLst>
            </p:cNvPr>
            <p:cNvSpPr/>
            <p:nvPr/>
          </p:nvSpPr>
          <p:spPr>
            <a:xfrm>
              <a:off x="4606033" y="7214563"/>
              <a:ext cx="4287" cy="9568"/>
            </a:xfrm>
            <a:custGeom>
              <a:avLst/>
              <a:gdLst>
                <a:gd name="connsiteX0" fmla="*/ 181 w 4287"/>
                <a:gd name="connsiteY0" fmla="*/ 311 h 9568"/>
                <a:gd name="connsiteX1" fmla="*/ 719 w 4287"/>
                <a:gd name="connsiteY1" fmla="*/ 4884 h 9568"/>
                <a:gd name="connsiteX2" fmla="*/ 3140 w 4287"/>
                <a:gd name="connsiteY2" fmla="*/ 9457 h 9568"/>
                <a:gd name="connsiteX3" fmla="*/ 4216 w 4287"/>
                <a:gd name="connsiteY3" fmla="*/ 9189 h 9568"/>
                <a:gd name="connsiteX4" fmla="*/ 3409 w 4287"/>
                <a:gd name="connsiteY4" fmla="*/ 4884 h 9568"/>
                <a:gd name="connsiteX5" fmla="*/ 719 w 4287"/>
                <a:gd name="connsiteY5" fmla="*/ 311 h 9568"/>
                <a:gd name="connsiteX6" fmla="*/ 181 w 4287"/>
                <a:gd name="connsiteY6" fmla="*/ 311 h 9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87" h="9568">
                  <a:moveTo>
                    <a:pt x="181" y="311"/>
                  </a:moveTo>
                  <a:cubicBezTo>
                    <a:pt x="-357" y="1656"/>
                    <a:pt x="450" y="3539"/>
                    <a:pt x="719" y="4884"/>
                  </a:cubicBezTo>
                  <a:cubicBezTo>
                    <a:pt x="1257" y="6498"/>
                    <a:pt x="1795" y="8381"/>
                    <a:pt x="3140" y="9457"/>
                  </a:cubicBezTo>
                  <a:cubicBezTo>
                    <a:pt x="3409" y="9727"/>
                    <a:pt x="3947" y="9457"/>
                    <a:pt x="4216" y="9189"/>
                  </a:cubicBezTo>
                  <a:cubicBezTo>
                    <a:pt x="4485" y="7574"/>
                    <a:pt x="3947" y="6229"/>
                    <a:pt x="3409" y="4884"/>
                  </a:cubicBezTo>
                  <a:cubicBezTo>
                    <a:pt x="2871" y="3270"/>
                    <a:pt x="2333" y="1118"/>
                    <a:pt x="719" y="311"/>
                  </a:cubicBezTo>
                  <a:cubicBezTo>
                    <a:pt x="719" y="-227"/>
                    <a:pt x="450" y="42"/>
                    <a:pt x="181" y="31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1" name="Полилиния: фигура 1440">
              <a:extLst>
                <a:ext uri="{FF2B5EF4-FFF2-40B4-BE49-F238E27FC236}">
                  <a16:creationId xmlns:a16="http://schemas.microsoft.com/office/drawing/2014/main" id="{38A7960D-6981-1FA0-9A44-7C7A146F1BB8}"/>
                </a:ext>
              </a:extLst>
            </p:cNvPr>
            <p:cNvSpPr/>
            <p:nvPr/>
          </p:nvSpPr>
          <p:spPr>
            <a:xfrm>
              <a:off x="4613622" y="7231101"/>
              <a:ext cx="8517" cy="12464"/>
            </a:xfrm>
            <a:custGeom>
              <a:avLst/>
              <a:gdLst>
                <a:gd name="connsiteX0" fmla="*/ 125 w 8517"/>
                <a:gd name="connsiteY0" fmla="*/ 1260 h 12464"/>
                <a:gd name="connsiteX1" fmla="*/ 7388 w 8517"/>
                <a:gd name="connsiteY1" fmla="*/ 12290 h 12464"/>
                <a:gd name="connsiteX2" fmla="*/ 8464 w 8517"/>
                <a:gd name="connsiteY2" fmla="*/ 11214 h 12464"/>
                <a:gd name="connsiteX3" fmla="*/ 5236 w 8517"/>
                <a:gd name="connsiteY3" fmla="*/ 6102 h 12464"/>
                <a:gd name="connsiteX4" fmla="*/ 1470 w 8517"/>
                <a:gd name="connsiteY4" fmla="*/ 453 h 12464"/>
                <a:gd name="connsiteX5" fmla="*/ 125 w 8517"/>
                <a:gd name="connsiteY5" fmla="*/ 1260 h 12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17" h="12464">
                  <a:moveTo>
                    <a:pt x="125" y="1260"/>
                  </a:moveTo>
                  <a:cubicBezTo>
                    <a:pt x="1470" y="5026"/>
                    <a:pt x="4160" y="9869"/>
                    <a:pt x="7388" y="12290"/>
                  </a:cubicBezTo>
                  <a:cubicBezTo>
                    <a:pt x="7926" y="12828"/>
                    <a:pt x="8733" y="12021"/>
                    <a:pt x="8464" y="11214"/>
                  </a:cubicBezTo>
                  <a:cubicBezTo>
                    <a:pt x="7657" y="9331"/>
                    <a:pt x="6312" y="7716"/>
                    <a:pt x="5236" y="6102"/>
                  </a:cubicBezTo>
                  <a:cubicBezTo>
                    <a:pt x="3891" y="4219"/>
                    <a:pt x="2815" y="2336"/>
                    <a:pt x="1470" y="453"/>
                  </a:cubicBezTo>
                  <a:cubicBezTo>
                    <a:pt x="932" y="-623"/>
                    <a:pt x="-413" y="453"/>
                    <a:pt x="125" y="126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1442" name="Рисунок 11">
            <a:extLst>
              <a:ext uri="{FF2B5EF4-FFF2-40B4-BE49-F238E27FC236}">
                <a16:creationId xmlns:a16="http://schemas.microsoft.com/office/drawing/2014/main" id="{C0B601BE-54EE-5F1C-26C3-119C9E275AB4}"/>
              </a:ext>
            </a:extLst>
          </p:cNvPr>
          <p:cNvGrpSpPr/>
          <p:nvPr/>
        </p:nvGrpSpPr>
        <p:grpSpPr>
          <a:xfrm>
            <a:off x="5373474" y="7293767"/>
            <a:ext cx="348087" cy="324598"/>
            <a:chOff x="5373474" y="7293767"/>
            <a:chExt cx="348087" cy="324598"/>
          </a:xfrm>
        </p:grpSpPr>
        <p:sp>
          <p:nvSpPr>
            <p:cNvPr id="1443" name="Полилиния: фигура 1442">
              <a:extLst>
                <a:ext uri="{FF2B5EF4-FFF2-40B4-BE49-F238E27FC236}">
                  <a16:creationId xmlns:a16="http://schemas.microsoft.com/office/drawing/2014/main" id="{AED466EE-4869-51F8-79C4-8823440CB6E4}"/>
                </a:ext>
              </a:extLst>
            </p:cNvPr>
            <p:cNvSpPr/>
            <p:nvPr/>
          </p:nvSpPr>
          <p:spPr>
            <a:xfrm>
              <a:off x="5516269" y="7401677"/>
              <a:ext cx="205292" cy="215332"/>
            </a:xfrm>
            <a:custGeom>
              <a:avLst/>
              <a:gdLst>
                <a:gd name="connsiteX0" fmla="*/ 11894 w 205292"/>
                <a:gd name="connsiteY0" fmla="*/ 141677 h 215332"/>
                <a:gd name="connsiteX1" fmla="*/ 9204 w 205292"/>
                <a:gd name="connsiteY1" fmla="*/ 158087 h 215332"/>
                <a:gd name="connsiteX2" fmla="*/ 7590 w 205292"/>
                <a:gd name="connsiteY2" fmla="*/ 161585 h 215332"/>
                <a:gd name="connsiteX3" fmla="*/ 595 w 205292"/>
                <a:gd name="connsiteY3" fmla="*/ 185797 h 215332"/>
                <a:gd name="connsiteX4" fmla="*/ 326 w 205292"/>
                <a:gd name="connsiteY4" fmla="*/ 195482 h 215332"/>
                <a:gd name="connsiteX5" fmla="*/ 6514 w 205292"/>
                <a:gd name="connsiteY5" fmla="*/ 205436 h 215332"/>
                <a:gd name="connsiteX6" fmla="*/ 15392 w 205292"/>
                <a:gd name="connsiteY6" fmla="*/ 210009 h 215332"/>
                <a:gd name="connsiteX7" fmla="*/ 23463 w 205292"/>
                <a:gd name="connsiteY7" fmla="*/ 214583 h 215332"/>
                <a:gd name="connsiteX8" fmla="*/ 35300 w 205292"/>
                <a:gd name="connsiteY8" fmla="*/ 212161 h 215332"/>
                <a:gd name="connsiteX9" fmla="*/ 40142 w 205292"/>
                <a:gd name="connsiteY9" fmla="*/ 210278 h 215332"/>
                <a:gd name="connsiteX10" fmla="*/ 49289 w 205292"/>
                <a:gd name="connsiteY10" fmla="*/ 203283 h 215332"/>
                <a:gd name="connsiteX11" fmla="*/ 53862 w 205292"/>
                <a:gd name="connsiteY11" fmla="*/ 200324 h 215332"/>
                <a:gd name="connsiteX12" fmla="*/ 67045 w 205292"/>
                <a:gd name="connsiteY12" fmla="*/ 193061 h 215332"/>
                <a:gd name="connsiteX13" fmla="*/ 79151 w 205292"/>
                <a:gd name="connsiteY13" fmla="*/ 187142 h 215332"/>
                <a:gd name="connsiteX14" fmla="*/ 88029 w 205292"/>
                <a:gd name="connsiteY14" fmla="*/ 185797 h 215332"/>
                <a:gd name="connsiteX15" fmla="*/ 93140 w 205292"/>
                <a:gd name="connsiteY15" fmla="*/ 184990 h 215332"/>
                <a:gd name="connsiteX16" fmla="*/ 104708 w 205292"/>
                <a:gd name="connsiteY16" fmla="*/ 180954 h 215332"/>
                <a:gd name="connsiteX17" fmla="*/ 110627 w 205292"/>
                <a:gd name="connsiteY17" fmla="*/ 179340 h 215332"/>
                <a:gd name="connsiteX18" fmla="*/ 125154 w 205292"/>
                <a:gd name="connsiteY18" fmla="*/ 176919 h 215332"/>
                <a:gd name="connsiteX19" fmla="*/ 130266 w 205292"/>
                <a:gd name="connsiteY19" fmla="*/ 177457 h 215332"/>
                <a:gd name="connsiteX20" fmla="*/ 139412 w 205292"/>
                <a:gd name="connsiteY20" fmla="*/ 179609 h 215332"/>
                <a:gd name="connsiteX21" fmla="*/ 142641 w 205292"/>
                <a:gd name="connsiteY21" fmla="*/ 174498 h 215332"/>
                <a:gd name="connsiteX22" fmla="*/ 138067 w 205292"/>
                <a:gd name="connsiteY22" fmla="*/ 169655 h 215332"/>
                <a:gd name="connsiteX23" fmla="*/ 133494 w 205292"/>
                <a:gd name="connsiteY23" fmla="*/ 164544 h 215332"/>
                <a:gd name="connsiteX24" fmla="*/ 132149 w 205292"/>
                <a:gd name="connsiteY24" fmla="*/ 157280 h 215332"/>
                <a:gd name="connsiteX25" fmla="*/ 138605 w 205292"/>
                <a:gd name="connsiteY25" fmla="*/ 160508 h 215332"/>
                <a:gd name="connsiteX26" fmla="*/ 149366 w 205292"/>
                <a:gd name="connsiteY26" fmla="*/ 153783 h 215332"/>
                <a:gd name="connsiteX27" fmla="*/ 150173 w 205292"/>
                <a:gd name="connsiteY27" fmla="*/ 150824 h 215332"/>
                <a:gd name="connsiteX28" fmla="*/ 155823 w 205292"/>
                <a:gd name="connsiteY28" fmla="*/ 137372 h 215332"/>
                <a:gd name="connsiteX29" fmla="*/ 164701 w 205292"/>
                <a:gd name="connsiteY29" fmla="*/ 130378 h 215332"/>
                <a:gd name="connsiteX30" fmla="*/ 175193 w 205292"/>
                <a:gd name="connsiteY30" fmla="*/ 120962 h 215332"/>
                <a:gd name="connsiteX31" fmla="*/ 174924 w 205292"/>
                <a:gd name="connsiteY31" fmla="*/ 118810 h 215332"/>
                <a:gd name="connsiteX32" fmla="*/ 170619 w 205292"/>
                <a:gd name="connsiteY32" fmla="*/ 107780 h 215332"/>
                <a:gd name="connsiteX33" fmla="*/ 183802 w 205292"/>
                <a:gd name="connsiteY33" fmla="*/ 104551 h 215332"/>
                <a:gd name="connsiteX34" fmla="*/ 184340 w 205292"/>
                <a:gd name="connsiteY34" fmla="*/ 92176 h 215332"/>
                <a:gd name="connsiteX35" fmla="*/ 176269 w 205292"/>
                <a:gd name="connsiteY35" fmla="*/ 82222 h 215332"/>
                <a:gd name="connsiteX36" fmla="*/ 190527 w 205292"/>
                <a:gd name="connsiteY36" fmla="*/ 83567 h 215332"/>
                <a:gd name="connsiteX37" fmla="*/ 196446 w 205292"/>
                <a:gd name="connsiteY37" fmla="*/ 81684 h 215332"/>
                <a:gd name="connsiteX38" fmla="*/ 195639 w 205292"/>
                <a:gd name="connsiteY38" fmla="*/ 74151 h 215332"/>
                <a:gd name="connsiteX39" fmla="*/ 181111 w 205292"/>
                <a:gd name="connsiteY39" fmla="*/ 54244 h 215332"/>
                <a:gd name="connsiteX40" fmla="*/ 191872 w 205292"/>
                <a:gd name="connsiteY40" fmla="*/ 42406 h 215332"/>
                <a:gd name="connsiteX41" fmla="*/ 194294 w 205292"/>
                <a:gd name="connsiteY41" fmla="*/ 33260 h 215332"/>
                <a:gd name="connsiteX42" fmla="*/ 196446 w 205292"/>
                <a:gd name="connsiteY42" fmla="*/ 31914 h 215332"/>
                <a:gd name="connsiteX43" fmla="*/ 204517 w 205292"/>
                <a:gd name="connsiteY43" fmla="*/ 29493 h 215332"/>
                <a:gd name="connsiteX44" fmla="*/ 204247 w 205292"/>
                <a:gd name="connsiteY44" fmla="*/ 22768 h 215332"/>
                <a:gd name="connsiteX45" fmla="*/ 195370 w 205292"/>
                <a:gd name="connsiteY45" fmla="*/ 19808 h 215332"/>
                <a:gd name="connsiteX46" fmla="*/ 190527 w 205292"/>
                <a:gd name="connsiteY46" fmla="*/ 20884 h 215332"/>
                <a:gd name="connsiteX47" fmla="*/ 183533 w 205292"/>
                <a:gd name="connsiteY47" fmla="*/ 5012 h 215332"/>
                <a:gd name="connsiteX48" fmla="*/ 181111 w 205292"/>
                <a:gd name="connsiteY48" fmla="*/ 2053 h 215332"/>
                <a:gd name="connsiteX49" fmla="*/ 175193 w 205292"/>
                <a:gd name="connsiteY49" fmla="*/ 1784 h 215332"/>
                <a:gd name="connsiteX50" fmla="*/ 167929 w 205292"/>
                <a:gd name="connsiteY50" fmla="*/ 7702 h 215332"/>
                <a:gd name="connsiteX51" fmla="*/ 166046 w 205292"/>
                <a:gd name="connsiteY51" fmla="*/ 12545 h 215332"/>
                <a:gd name="connsiteX52" fmla="*/ 172234 w 205292"/>
                <a:gd name="connsiteY52" fmla="*/ 14159 h 215332"/>
                <a:gd name="connsiteX53" fmla="*/ 173579 w 205292"/>
                <a:gd name="connsiteY53" fmla="*/ 13083 h 215332"/>
                <a:gd name="connsiteX54" fmla="*/ 178959 w 205292"/>
                <a:gd name="connsiteY54" fmla="*/ 11738 h 215332"/>
                <a:gd name="connsiteX55" fmla="*/ 180573 w 205292"/>
                <a:gd name="connsiteY55" fmla="*/ 17656 h 215332"/>
                <a:gd name="connsiteX56" fmla="*/ 176269 w 205292"/>
                <a:gd name="connsiteY56" fmla="*/ 21691 h 215332"/>
                <a:gd name="connsiteX57" fmla="*/ 163087 w 205292"/>
                <a:gd name="connsiteY57" fmla="*/ 21422 h 215332"/>
                <a:gd name="connsiteX58" fmla="*/ 157706 w 205292"/>
                <a:gd name="connsiteY58" fmla="*/ 22230 h 215332"/>
                <a:gd name="connsiteX59" fmla="*/ 151788 w 205292"/>
                <a:gd name="connsiteY59" fmla="*/ 30569 h 215332"/>
                <a:gd name="connsiteX60" fmla="*/ 152864 w 205292"/>
                <a:gd name="connsiteY60" fmla="*/ 36488 h 215332"/>
                <a:gd name="connsiteX61" fmla="*/ 155823 w 205292"/>
                <a:gd name="connsiteY61" fmla="*/ 40792 h 215332"/>
                <a:gd name="connsiteX62" fmla="*/ 162011 w 205292"/>
                <a:gd name="connsiteY62" fmla="*/ 42944 h 215332"/>
                <a:gd name="connsiteX63" fmla="*/ 177345 w 205292"/>
                <a:gd name="connsiteY63" fmla="*/ 39447 h 215332"/>
                <a:gd name="connsiteX64" fmla="*/ 178152 w 205292"/>
                <a:gd name="connsiteY64" fmla="*/ 44559 h 215332"/>
                <a:gd name="connsiteX65" fmla="*/ 168467 w 205292"/>
                <a:gd name="connsiteY65" fmla="*/ 47518 h 215332"/>
                <a:gd name="connsiteX66" fmla="*/ 158244 w 205292"/>
                <a:gd name="connsiteY66" fmla="*/ 48325 h 215332"/>
                <a:gd name="connsiteX67" fmla="*/ 157437 w 205292"/>
                <a:gd name="connsiteY67" fmla="*/ 51284 h 215332"/>
                <a:gd name="connsiteX68" fmla="*/ 160127 w 205292"/>
                <a:gd name="connsiteY68" fmla="*/ 62314 h 215332"/>
                <a:gd name="connsiteX69" fmla="*/ 164163 w 205292"/>
                <a:gd name="connsiteY69" fmla="*/ 64735 h 215332"/>
                <a:gd name="connsiteX70" fmla="*/ 166853 w 205292"/>
                <a:gd name="connsiteY70" fmla="*/ 66081 h 215332"/>
                <a:gd name="connsiteX71" fmla="*/ 164970 w 205292"/>
                <a:gd name="connsiteY71" fmla="*/ 65274 h 215332"/>
                <a:gd name="connsiteX72" fmla="*/ 160666 w 205292"/>
                <a:gd name="connsiteY72" fmla="*/ 63390 h 215332"/>
                <a:gd name="connsiteX73" fmla="*/ 159320 w 205292"/>
                <a:gd name="connsiteY73" fmla="*/ 66081 h 215332"/>
                <a:gd name="connsiteX74" fmla="*/ 156630 w 205292"/>
                <a:gd name="connsiteY74" fmla="*/ 73075 h 215332"/>
                <a:gd name="connsiteX75" fmla="*/ 152326 w 205292"/>
                <a:gd name="connsiteY75" fmla="*/ 77918 h 215332"/>
                <a:gd name="connsiteX76" fmla="*/ 156899 w 205292"/>
                <a:gd name="connsiteY76" fmla="*/ 82491 h 215332"/>
                <a:gd name="connsiteX77" fmla="*/ 152326 w 205292"/>
                <a:gd name="connsiteY77" fmla="*/ 78187 h 215332"/>
                <a:gd name="connsiteX78" fmla="*/ 138874 w 205292"/>
                <a:gd name="connsiteY78" fmla="*/ 80877 h 215332"/>
                <a:gd name="connsiteX79" fmla="*/ 143717 w 205292"/>
                <a:gd name="connsiteY79" fmla="*/ 86527 h 215332"/>
                <a:gd name="connsiteX80" fmla="*/ 147483 w 205292"/>
                <a:gd name="connsiteY80" fmla="*/ 88948 h 215332"/>
                <a:gd name="connsiteX81" fmla="*/ 148290 w 205292"/>
                <a:gd name="connsiteY81" fmla="*/ 92445 h 215332"/>
                <a:gd name="connsiteX82" fmla="*/ 145331 w 205292"/>
                <a:gd name="connsiteY82" fmla="*/ 92714 h 215332"/>
                <a:gd name="connsiteX83" fmla="*/ 129190 w 205292"/>
                <a:gd name="connsiteY83" fmla="*/ 84643 h 215332"/>
                <a:gd name="connsiteX84" fmla="*/ 126768 w 205292"/>
                <a:gd name="connsiteY84" fmla="*/ 84643 h 215332"/>
                <a:gd name="connsiteX85" fmla="*/ 125961 w 205292"/>
                <a:gd name="connsiteY85" fmla="*/ 89217 h 215332"/>
                <a:gd name="connsiteX86" fmla="*/ 131073 w 205292"/>
                <a:gd name="connsiteY86" fmla="*/ 97557 h 215332"/>
                <a:gd name="connsiteX87" fmla="*/ 135646 w 205292"/>
                <a:gd name="connsiteY87" fmla="*/ 99171 h 215332"/>
                <a:gd name="connsiteX88" fmla="*/ 141834 w 205292"/>
                <a:gd name="connsiteY88" fmla="*/ 104013 h 215332"/>
                <a:gd name="connsiteX89" fmla="*/ 135915 w 205292"/>
                <a:gd name="connsiteY89" fmla="*/ 107242 h 215332"/>
                <a:gd name="connsiteX90" fmla="*/ 131073 w 205292"/>
                <a:gd name="connsiteY90" fmla="*/ 110201 h 215332"/>
                <a:gd name="connsiteX91" fmla="*/ 135646 w 205292"/>
                <a:gd name="connsiteY91" fmla="*/ 112084 h 215332"/>
                <a:gd name="connsiteX92" fmla="*/ 140758 w 205292"/>
                <a:gd name="connsiteY92" fmla="*/ 118003 h 215332"/>
                <a:gd name="connsiteX93" fmla="*/ 136453 w 205292"/>
                <a:gd name="connsiteY93" fmla="*/ 122845 h 215332"/>
                <a:gd name="connsiteX94" fmla="*/ 133225 w 205292"/>
                <a:gd name="connsiteY94" fmla="*/ 124997 h 215332"/>
                <a:gd name="connsiteX95" fmla="*/ 121388 w 205292"/>
                <a:gd name="connsiteY95" fmla="*/ 124728 h 215332"/>
                <a:gd name="connsiteX96" fmla="*/ 114393 w 205292"/>
                <a:gd name="connsiteY96" fmla="*/ 126880 h 215332"/>
                <a:gd name="connsiteX97" fmla="*/ 112241 w 205292"/>
                <a:gd name="connsiteY97" fmla="*/ 129571 h 215332"/>
                <a:gd name="connsiteX98" fmla="*/ 111972 w 205292"/>
                <a:gd name="connsiteY98" fmla="*/ 132799 h 215332"/>
                <a:gd name="connsiteX99" fmla="*/ 110627 w 205292"/>
                <a:gd name="connsiteY99" fmla="*/ 138986 h 215332"/>
                <a:gd name="connsiteX100" fmla="*/ 107129 w 205292"/>
                <a:gd name="connsiteY100" fmla="*/ 141408 h 215332"/>
                <a:gd name="connsiteX101" fmla="*/ 97445 w 205292"/>
                <a:gd name="connsiteY101" fmla="*/ 145981 h 215332"/>
                <a:gd name="connsiteX102" fmla="*/ 94485 w 205292"/>
                <a:gd name="connsiteY102" fmla="*/ 147057 h 215332"/>
                <a:gd name="connsiteX103" fmla="*/ 92871 w 205292"/>
                <a:gd name="connsiteY103" fmla="*/ 148671 h 215332"/>
                <a:gd name="connsiteX104" fmla="*/ 92871 w 205292"/>
                <a:gd name="connsiteY104" fmla="*/ 153245 h 215332"/>
                <a:gd name="connsiteX105" fmla="*/ 86953 w 205292"/>
                <a:gd name="connsiteY105" fmla="*/ 163199 h 215332"/>
                <a:gd name="connsiteX106" fmla="*/ 74846 w 205292"/>
                <a:gd name="connsiteY106" fmla="*/ 166427 h 215332"/>
                <a:gd name="connsiteX107" fmla="*/ 73232 w 205292"/>
                <a:gd name="connsiteY107" fmla="*/ 166427 h 215332"/>
                <a:gd name="connsiteX108" fmla="*/ 70542 w 205292"/>
                <a:gd name="connsiteY108" fmla="*/ 166696 h 215332"/>
                <a:gd name="connsiteX109" fmla="*/ 51979 w 205292"/>
                <a:gd name="connsiteY109" fmla="*/ 165620 h 215332"/>
                <a:gd name="connsiteX110" fmla="*/ 46599 w 205292"/>
                <a:gd name="connsiteY110" fmla="*/ 163199 h 215332"/>
                <a:gd name="connsiteX111" fmla="*/ 46330 w 205292"/>
                <a:gd name="connsiteY111" fmla="*/ 158625 h 215332"/>
                <a:gd name="connsiteX112" fmla="*/ 47675 w 205292"/>
                <a:gd name="connsiteY112" fmla="*/ 153514 h 215332"/>
                <a:gd name="connsiteX113" fmla="*/ 41487 w 205292"/>
                <a:gd name="connsiteY113" fmla="*/ 153245 h 215332"/>
                <a:gd name="connsiteX114" fmla="*/ 40411 w 205292"/>
                <a:gd name="connsiteY114" fmla="*/ 152976 h 215332"/>
                <a:gd name="connsiteX115" fmla="*/ 41756 w 205292"/>
                <a:gd name="connsiteY115" fmla="*/ 149747 h 215332"/>
                <a:gd name="connsiteX116" fmla="*/ 41218 w 205292"/>
                <a:gd name="connsiteY116" fmla="*/ 145712 h 215332"/>
                <a:gd name="connsiteX117" fmla="*/ 37183 w 205292"/>
                <a:gd name="connsiteY117" fmla="*/ 146519 h 215332"/>
                <a:gd name="connsiteX118" fmla="*/ 33416 w 205292"/>
                <a:gd name="connsiteY118" fmla="*/ 151093 h 215332"/>
                <a:gd name="connsiteX119" fmla="*/ 32879 w 205292"/>
                <a:gd name="connsiteY119" fmla="*/ 152707 h 215332"/>
                <a:gd name="connsiteX120" fmla="*/ 37452 w 205292"/>
                <a:gd name="connsiteY120" fmla="*/ 164275 h 215332"/>
                <a:gd name="connsiteX121" fmla="*/ 39335 w 205292"/>
                <a:gd name="connsiteY121" fmla="*/ 169655 h 215332"/>
                <a:gd name="connsiteX122" fmla="*/ 34493 w 205292"/>
                <a:gd name="connsiteY122" fmla="*/ 171270 h 215332"/>
                <a:gd name="connsiteX123" fmla="*/ 32340 w 205292"/>
                <a:gd name="connsiteY123" fmla="*/ 174767 h 215332"/>
                <a:gd name="connsiteX124" fmla="*/ 29381 w 205292"/>
                <a:gd name="connsiteY124" fmla="*/ 178802 h 215332"/>
                <a:gd name="connsiteX125" fmla="*/ 24808 w 205292"/>
                <a:gd name="connsiteY125" fmla="*/ 176381 h 215332"/>
                <a:gd name="connsiteX126" fmla="*/ 25346 w 205292"/>
                <a:gd name="connsiteY126" fmla="*/ 171000 h 215332"/>
                <a:gd name="connsiteX127" fmla="*/ 27229 w 205292"/>
                <a:gd name="connsiteY127" fmla="*/ 169117 h 215332"/>
                <a:gd name="connsiteX128" fmla="*/ 27498 w 205292"/>
                <a:gd name="connsiteY128" fmla="*/ 167503 h 215332"/>
                <a:gd name="connsiteX129" fmla="*/ 21310 w 205292"/>
                <a:gd name="connsiteY129" fmla="*/ 166965 h 215332"/>
                <a:gd name="connsiteX130" fmla="*/ 18351 w 205292"/>
                <a:gd name="connsiteY130" fmla="*/ 159163 h 215332"/>
                <a:gd name="connsiteX131" fmla="*/ 17275 w 205292"/>
                <a:gd name="connsiteY131" fmla="*/ 149478 h 215332"/>
                <a:gd name="connsiteX132" fmla="*/ 16199 w 205292"/>
                <a:gd name="connsiteY132" fmla="*/ 142753 h 215332"/>
                <a:gd name="connsiteX133" fmla="*/ 11894 w 205292"/>
                <a:gd name="connsiteY133" fmla="*/ 141677 h 21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</a:cxnLst>
              <a:rect l="l" t="t" r="r" b="b"/>
              <a:pathLst>
                <a:path w="205292" h="215332">
                  <a:moveTo>
                    <a:pt x="11894" y="141677"/>
                  </a:moveTo>
                  <a:cubicBezTo>
                    <a:pt x="11625" y="147326"/>
                    <a:pt x="10549" y="152707"/>
                    <a:pt x="9204" y="158087"/>
                  </a:cubicBezTo>
                  <a:cubicBezTo>
                    <a:pt x="8935" y="159163"/>
                    <a:pt x="8397" y="160778"/>
                    <a:pt x="7590" y="161585"/>
                  </a:cubicBezTo>
                  <a:cubicBezTo>
                    <a:pt x="-750" y="168041"/>
                    <a:pt x="57" y="177188"/>
                    <a:pt x="595" y="185797"/>
                  </a:cubicBezTo>
                  <a:cubicBezTo>
                    <a:pt x="864" y="189025"/>
                    <a:pt x="1403" y="192253"/>
                    <a:pt x="326" y="195482"/>
                  </a:cubicBezTo>
                  <a:cubicBezTo>
                    <a:pt x="-1019" y="200324"/>
                    <a:pt x="1941" y="205167"/>
                    <a:pt x="6514" y="205436"/>
                  </a:cubicBezTo>
                  <a:cubicBezTo>
                    <a:pt x="10549" y="205705"/>
                    <a:pt x="12971" y="207857"/>
                    <a:pt x="15392" y="210009"/>
                  </a:cubicBezTo>
                  <a:cubicBezTo>
                    <a:pt x="17813" y="212161"/>
                    <a:pt x="20503" y="213506"/>
                    <a:pt x="23463" y="214583"/>
                  </a:cubicBezTo>
                  <a:cubicBezTo>
                    <a:pt x="27767" y="215928"/>
                    <a:pt x="31802" y="215659"/>
                    <a:pt x="35300" y="212161"/>
                  </a:cubicBezTo>
                  <a:cubicBezTo>
                    <a:pt x="36645" y="210816"/>
                    <a:pt x="37990" y="210009"/>
                    <a:pt x="40142" y="210278"/>
                  </a:cubicBezTo>
                  <a:cubicBezTo>
                    <a:pt x="45254" y="210816"/>
                    <a:pt x="48213" y="207857"/>
                    <a:pt x="49289" y="203283"/>
                  </a:cubicBezTo>
                  <a:cubicBezTo>
                    <a:pt x="50096" y="200324"/>
                    <a:pt x="50634" y="199786"/>
                    <a:pt x="53862" y="200324"/>
                  </a:cubicBezTo>
                  <a:cubicBezTo>
                    <a:pt x="60857" y="201669"/>
                    <a:pt x="64354" y="199517"/>
                    <a:pt x="67045" y="193061"/>
                  </a:cubicBezTo>
                  <a:cubicBezTo>
                    <a:pt x="68928" y="188756"/>
                    <a:pt x="74577" y="185797"/>
                    <a:pt x="79151" y="187142"/>
                  </a:cubicBezTo>
                  <a:cubicBezTo>
                    <a:pt x="82379" y="188218"/>
                    <a:pt x="85338" y="187949"/>
                    <a:pt x="88029" y="185797"/>
                  </a:cubicBezTo>
                  <a:cubicBezTo>
                    <a:pt x="89643" y="184183"/>
                    <a:pt x="91526" y="184721"/>
                    <a:pt x="93140" y="184990"/>
                  </a:cubicBezTo>
                  <a:cubicBezTo>
                    <a:pt x="97714" y="185797"/>
                    <a:pt x="101749" y="184452"/>
                    <a:pt x="104708" y="180954"/>
                  </a:cubicBezTo>
                  <a:cubicBezTo>
                    <a:pt x="106591" y="178533"/>
                    <a:pt x="107936" y="178264"/>
                    <a:pt x="110627" y="179340"/>
                  </a:cubicBezTo>
                  <a:cubicBezTo>
                    <a:pt x="115738" y="181492"/>
                    <a:pt x="120850" y="180954"/>
                    <a:pt x="125154" y="176919"/>
                  </a:cubicBezTo>
                  <a:cubicBezTo>
                    <a:pt x="127037" y="175036"/>
                    <a:pt x="128113" y="174229"/>
                    <a:pt x="130266" y="177457"/>
                  </a:cubicBezTo>
                  <a:cubicBezTo>
                    <a:pt x="132149" y="180416"/>
                    <a:pt x="135915" y="180416"/>
                    <a:pt x="139412" y="179609"/>
                  </a:cubicBezTo>
                  <a:cubicBezTo>
                    <a:pt x="141834" y="179071"/>
                    <a:pt x="142910" y="176919"/>
                    <a:pt x="142641" y="174498"/>
                  </a:cubicBezTo>
                  <a:cubicBezTo>
                    <a:pt x="142641" y="171808"/>
                    <a:pt x="140758" y="169655"/>
                    <a:pt x="138067" y="169655"/>
                  </a:cubicBezTo>
                  <a:cubicBezTo>
                    <a:pt x="133763" y="169924"/>
                    <a:pt x="133494" y="168041"/>
                    <a:pt x="133494" y="164544"/>
                  </a:cubicBezTo>
                  <a:cubicBezTo>
                    <a:pt x="133494" y="162392"/>
                    <a:pt x="132687" y="160239"/>
                    <a:pt x="132149" y="157280"/>
                  </a:cubicBezTo>
                  <a:cubicBezTo>
                    <a:pt x="134839" y="158625"/>
                    <a:pt x="136453" y="159701"/>
                    <a:pt x="138605" y="160508"/>
                  </a:cubicBezTo>
                  <a:cubicBezTo>
                    <a:pt x="144524" y="162930"/>
                    <a:pt x="148828" y="159970"/>
                    <a:pt x="149366" y="153783"/>
                  </a:cubicBezTo>
                  <a:cubicBezTo>
                    <a:pt x="149366" y="152707"/>
                    <a:pt x="149097" y="151631"/>
                    <a:pt x="150173" y="150824"/>
                  </a:cubicBezTo>
                  <a:cubicBezTo>
                    <a:pt x="155554" y="147864"/>
                    <a:pt x="155823" y="142753"/>
                    <a:pt x="155823" y="137372"/>
                  </a:cubicBezTo>
                  <a:cubicBezTo>
                    <a:pt x="155823" y="131723"/>
                    <a:pt x="159051" y="129033"/>
                    <a:pt x="164701" y="130378"/>
                  </a:cubicBezTo>
                  <a:cubicBezTo>
                    <a:pt x="172503" y="131992"/>
                    <a:pt x="176000" y="129033"/>
                    <a:pt x="175193" y="120962"/>
                  </a:cubicBezTo>
                  <a:cubicBezTo>
                    <a:pt x="175193" y="120155"/>
                    <a:pt x="174655" y="119079"/>
                    <a:pt x="174924" y="118810"/>
                  </a:cubicBezTo>
                  <a:cubicBezTo>
                    <a:pt x="181111" y="113160"/>
                    <a:pt x="176000" y="110739"/>
                    <a:pt x="170619" y="107780"/>
                  </a:cubicBezTo>
                  <a:cubicBezTo>
                    <a:pt x="176000" y="107242"/>
                    <a:pt x="180573" y="108049"/>
                    <a:pt x="183802" y="104551"/>
                  </a:cubicBezTo>
                  <a:cubicBezTo>
                    <a:pt x="187030" y="100785"/>
                    <a:pt x="187030" y="96211"/>
                    <a:pt x="184340" y="92176"/>
                  </a:cubicBezTo>
                  <a:cubicBezTo>
                    <a:pt x="181918" y="88679"/>
                    <a:pt x="178690" y="85988"/>
                    <a:pt x="176269" y="82222"/>
                  </a:cubicBezTo>
                  <a:cubicBezTo>
                    <a:pt x="181111" y="83298"/>
                    <a:pt x="185954" y="80339"/>
                    <a:pt x="190527" y="83567"/>
                  </a:cubicBezTo>
                  <a:cubicBezTo>
                    <a:pt x="192410" y="84912"/>
                    <a:pt x="194832" y="83567"/>
                    <a:pt x="196446" y="81684"/>
                  </a:cubicBezTo>
                  <a:cubicBezTo>
                    <a:pt x="198329" y="78994"/>
                    <a:pt x="197791" y="76035"/>
                    <a:pt x="195639" y="74151"/>
                  </a:cubicBezTo>
                  <a:cubicBezTo>
                    <a:pt x="189451" y="68233"/>
                    <a:pt x="185685" y="60969"/>
                    <a:pt x="181111" y="54244"/>
                  </a:cubicBezTo>
                  <a:cubicBezTo>
                    <a:pt x="189720" y="52360"/>
                    <a:pt x="189989" y="51822"/>
                    <a:pt x="191872" y="42406"/>
                  </a:cubicBezTo>
                  <a:cubicBezTo>
                    <a:pt x="192410" y="39447"/>
                    <a:pt x="193756" y="36488"/>
                    <a:pt x="194294" y="33260"/>
                  </a:cubicBezTo>
                  <a:cubicBezTo>
                    <a:pt x="194563" y="31914"/>
                    <a:pt x="195101" y="31376"/>
                    <a:pt x="196446" y="31914"/>
                  </a:cubicBezTo>
                  <a:cubicBezTo>
                    <a:pt x="199674" y="32991"/>
                    <a:pt x="202902" y="32991"/>
                    <a:pt x="204517" y="29493"/>
                  </a:cubicBezTo>
                  <a:cubicBezTo>
                    <a:pt x="205593" y="27341"/>
                    <a:pt x="205593" y="24651"/>
                    <a:pt x="204247" y="22768"/>
                  </a:cubicBezTo>
                  <a:cubicBezTo>
                    <a:pt x="202095" y="19808"/>
                    <a:pt x="198598" y="19270"/>
                    <a:pt x="195370" y="19808"/>
                  </a:cubicBezTo>
                  <a:cubicBezTo>
                    <a:pt x="193756" y="20077"/>
                    <a:pt x="192141" y="20615"/>
                    <a:pt x="190527" y="20884"/>
                  </a:cubicBezTo>
                  <a:cubicBezTo>
                    <a:pt x="189182" y="15235"/>
                    <a:pt x="182995" y="11738"/>
                    <a:pt x="183533" y="5012"/>
                  </a:cubicBezTo>
                  <a:cubicBezTo>
                    <a:pt x="182725" y="4205"/>
                    <a:pt x="181918" y="3129"/>
                    <a:pt x="181111" y="2053"/>
                  </a:cubicBezTo>
                  <a:cubicBezTo>
                    <a:pt x="179497" y="-638"/>
                    <a:pt x="177345" y="-638"/>
                    <a:pt x="175193" y="1784"/>
                  </a:cubicBezTo>
                  <a:cubicBezTo>
                    <a:pt x="173041" y="4205"/>
                    <a:pt x="170619" y="6088"/>
                    <a:pt x="167929" y="7702"/>
                  </a:cubicBezTo>
                  <a:cubicBezTo>
                    <a:pt x="166046" y="8778"/>
                    <a:pt x="164432" y="10392"/>
                    <a:pt x="166046" y="12545"/>
                  </a:cubicBezTo>
                  <a:cubicBezTo>
                    <a:pt x="167391" y="14697"/>
                    <a:pt x="169543" y="15773"/>
                    <a:pt x="172234" y="14159"/>
                  </a:cubicBezTo>
                  <a:cubicBezTo>
                    <a:pt x="172772" y="13890"/>
                    <a:pt x="173041" y="13352"/>
                    <a:pt x="173579" y="13083"/>
                  </a:cubicBezTo>
                  <a:cubicBezTo>
                    <a:pt x="175193" y="11738"/>
                    <a:pt x="176807" y="10392"/>
                    <a:pt x="178959" y="11738"/>
                  </a:cubicBezTo>
                  <a:cubicBezTo>
                    <a:pt x="181111" y="13083"/>
                    <a:pt x="181111" y="15504"/>
                    <a:pt x="180573" y="17656"/>
                  </a:cubicBezTo>
                  <a:cubicBezTo>
                    <a:pt x="180035" y="20077"/>
                    <a:pt x="178690" y="22230"/>
                    <a:pt x="176269" y="21691"/>
                  </a:cubicBezTo>
                  <a:cubicBezTo>
                    <a:pt x="171964" y="21153"/>
                    <a:pt x="167660" y="23306"/>
                    <a:pt x="163087" y="21422"/>
                  </a:cubicBezTo>
                  <a:cubicBezTo>
                    <a:pt x="161473" y="20615"/>
                    <a:pt x="159320" y="20884"/>
                    <a:pt x="157706" y="22230"/>
                  </a:cubicBezTo>
                  <a:cubicBezTo>
                    <a:pt x="155823" y="24920"/>
                    <a:pt x="153402" y="27610"/>
                    <a:pt x="151788" y="30569"/>
                  </a:cubicBezTo>
                  <a:cubicBezTo>
                    <a:pt x="151519" y="32722"/>
                    <a:pt x="152326" y="34605"/>
                    <a:pt x="152864" y="36488"/>
                  </a:cubicBezTo>
                  <a:cubicBezTo>
                    <a:pt x="153671" y="38102"/>
                    <a:pt x="154747" y="39447"/>
                    <a:pt x="155823" y="40792"/>
                  </a:cubicBezTo>
                  <a:cubicBezTo>
                    <a:pt x="157437" y="42944"/>
                    <a:pt x="158782" y="45635"/>
                    <a:pt x="162011" y="42944"/>
                  </a:cubicBezTo>
                  <a:cubicBezTo>
                    <a:pt x="164970" y="37833"/>
                    <a:pt x="172503" y="36219"/>
                    <a:pt x="177345" y="39447"/>
                  </a:cubicBezTo>
                  <a:cubicBezTo>
                    <a:pt x="179497" y="40792"/>
                    <a:pt x="180035" y="43213"/>
                    <a:pt x="178152" y="44559"/>
                  </a:cubicBezTo>
                  <a:cubicBezTo>
                    <a:pt x="175462" y="46711"/>
                    <a:pt x="173041" y="49670"/>
                    <a:pt x="168467" y="47518"/>
                  </a:cubicBezTo>
                  <a:cubicBezTo>
                    <a:pt x="165239" y="46173"/>
                    <a:pt x="161742" y="47249"/>
                    <a:pt x="158244" y="48325"/>
                  </a:cubicBezTo>
                  <a:cubicBezTo>
                    <a:pt x="157437" y="49132"/>
                    <a:pt x="156899" y="50208"/>
                    <a:pt x="157437" y="51284"/>
                  </a:cubicBezTo>
                  <a:cubicBezTo>
                    <a:pt x="159589" y="54513"/>
                    <a:pt x="159320" y="58548"/>
                    <a:pt x="160127" y="62314"/>
                  </a:cubicBezTo>
                  <a:cubicBezTo>
                    <a:pt x="161203" y="63659"/>
                    <a:pt x="162818" y="63928"/>
                    <a:pt x="164163" y="64735"/>
                  </a:cubicBezTo>
                  <a:cubicBezTo>
                    <a:pt x="164970" y="65274"/>
                    <a:pt x="166046" y="65812"/>
                    <a:pt x="166853" y="66081"/>
                  </a:cubicBezTo>
                  <a:cubicBezTo>
                    <a:pt x="166315" y="66081"/>
                    <a:pt x="165777" y="65543"/>
                    <a:pt x="164970" y="65274"/>
                  </a:cubicBezTo>
                  <a:cubicBezTo>
                    <a:pt x="163625" y="64466"/>
                    <a:pt x="162280" y="63659"/>
                    <a:pt x="160666" y="63390"/>
                  </a:cubicBezTo>
                  <a:cubicBezTo>
                    <a:pt x="159589" y="63928"/>
                    <a:pt x="159320" y="65005"/>
                    <a:pt x="159320" y="66081"/>
                  </a:cubicBezTo>
                  <a:cubicBezTo>
                    <a:pt x="160127" y="69040"/>
                    <a:pt x="160934" y="72268"/>
                    <a:pt x="156630" y="73075"/>
                  </a:cubicBezTo>
                  <a:cubicBezTo>
                    <a:pt x="153940" y="73613"/>
                    <a:pt x="152057" y="74959"/>
                    <a:pt x="152326" y="77918"/>
                  </a:cubicBezTo>
                  <a:cubicBezTo>
                    <a:pt x="153671" y="79532"/>
                    <a:pt x="155016" y="81415"/>
                    <a:pt x="156899" y="82491"/>
                  </a:cubicBezTo>
                  <a:cubicBezTo>
                    <a:pt x="155016" y="81415"/>
                    <a:pt x="153940" y="79532"/>
                    <a:pt x="152326" y="78187"/>
                  </a:cubicBezTo>
                  <a:cubicBezTo>
                    <a:pt x="147483" y="77649"/>
                    <a:pt x="142641" y="77111"/>
                    <a:pt x="138874" y="80877"/>
                  </a:cubicBezTo>
                  <a:cubicBezTo>
                    <a:pt x="139143" y="83836"/>
                    <a:pt x="141296" y="85181"/>
                    <a:pt x="143717" y="86527"/>
                  </a:cubicBezTo>
                  <a:cubicBezTo>
                    <a:pt x="145062" y="87334"/>
                    <a:pt x="146407" y="87872"/>
                    <a:pt x="147483" y="88948"/>
                  </a:cubicBezTo>
                  <a:cubicBezTo>
                    <a:pt x="148290" y="90024"/>
                    <a:pt x="149366" y="91100"/>
                    <a:pt x="148290" y="92445"/>
                  </a:cubicBezTo>
                  <a:cubicBezTo>
                    <a:pt x="147483" y="93521"/>
                    <a:pt x="146138" y="93252"/>
                    <a:pt x="145331" y="92714"/>
                  </a:cubicBezTo>
                  <a:cubicBezTo>
                    <a:pt x="140758" y="88141"/>
                    <a:pt x="132687" y="91100"/>
                    <a:pt x="129190" y="84643"/>
                  </a:cubicBezTo>
                  <a:cubicBezTo>
                    <a:pt x="128651" y="83836"/>
                    <a:pt x="127575" y="84105"/>
                    <a:pt x="126768" y="84643"/>
                  </a:cubicBezTo>
                  <a:cubicBezTo>
                    <a:pt x="125154" y="85988"/>
                    <a:pt x="125154" y="87334"/>
                    <a:pt x="125961" y="89217"/>
                  </a:cubicBezTo>
                  <a:cubicBezTo>
                    <a:pt x="127575" y="91907"/>
                    <a:pt x="129728" y="94597"/>
                    <a:pt x="131073" y="97557"/>
                  </a:cubicBezTo>
                  <a:cubicBezTo>
                    <a:pt x="132149" y="98902"/>
                    <a:pt x="134032" y="98902"/>
                    <a:pt x="135646" y="99171"/>
                  </a:cubicBezTo>
                  <a:cubicBezTo>
                    <a:pt x="138874" y="99440"/>
                    <a:pt x="141834" y="100516"/>
                    <a:pt x="141834" y="104013"/>
                  </a:cubicBezTo>
                  <a:cubicBezTo>
                    <a:pt x="141834" y="107510"/>
                    <a:pt x="138336" y="106972"/>
                    <a:pt x="135915" y="107242"/>
                  </a:cubicBezTo>
                  <a:cubicBezTo>
                    <a:pt x="134032" y="107780"/>
                    <a:pt x="130804" y="105896"/>
                    <a:pt x="131073" y="110201"/>
                  </a:cubicBezTo>
                  <a:cubicBezTo>
                    <a:pt x="132418" y="111277"/>
                    <a:pt x="134032" y="111546"/>
                    <a:pt x="135646" y="112084"/>
                  </a:cubicBezTo>
                  <a:cubicBezTo>
                    <a:pt x="138605" y="113160"/>
                    <a:pt x="140489" y="114774"/>
                    <a:pt x="140758" y="118003"/>
                  </a:cubicBezTo>
                  <a:cubicBezTo>
                    <a:pt x="141027" y="121231"/>
                    <a:pt x="138874" y="122038"/>
                    <a:pt x="136453" y="122845"/>
                  </a:cubicBezTo>
                  <a:cubicBezTo>
                    <a:pt x="135108" y="123383"/>
                    <a:pt x="134032" y="123921"/>
                    <a:pt x="133225" y="124997"/>
                  </a:cubicBezTo>
                  <a:cubicBezTo>
                    <a:pt x="129190" y="129302"/>
                    <a:pt x="129190" y="129302"/>
                    <a:pt x="121388" y="124728"/>
                  </a:cubicBezTo>
                  <a:cubicBezTo>
                    <a:pt x="118697" y="124459"/>
                    <a:pt x="116276" y="125266"/>
                    <a:pt x="114393" y="126880"/>
                  </a:cubicBezTo>
                  <a:cubicBezTo>
                    <a:pt x="113586" y="127687"/>
                    <a:pt x="112779" y="128495"/>
                    <a:pt x="112241" y="129571"/>
                  </a:cubicBezTo>
                  <a:cubicBezTo>
                    <a:pt x="111972" y="130647"/>
                    <a:pt x="111972" y="131723"/>
                    <a:pt x="111972" y="132799"/>
                  </a:cubicBezTo>
                  <a:cubicBezTo>
                    <a:pt x="111972" y="134951"/>
                    <a:pt x="112241" y="137103"/>
                    <a:pt x="110627" y="138986"/>
                  </a:cubicBezTo>
                  <a:cubicBezTo>
                    <a:pt x="109551" y="140063"/>
                    <a:pt x="108475" y="140870"/>
                    <a:pt x="107129" y="141408"/>
                  </a:cubicBezTo>
                  <a:cubicBezTo>
                    <a:pt x="104170" y="143829"/>
                    <a:pt x="101749" y="146788"/>
                    <a:pt x="97445" y="145981"/>
                  </a:cubicBezTo>
                  <a:cubicBezTo>
                    <a:pt x="96368" y="146250"/>
                    <a:pt x="95292" y="146519"/>
                    <a:pt x="94485" y="147057"/>
                  </a:cubicBezTo>
                  <a:cubicBezTo>
                    <a:pt x="93678" y="147595"/>
                    <a:pt x="93140" y="148133"/>
                    <a:pt x="92871" y="148671"/>
                  </a:cubicBezTo>
                  <a:cubicBezTo>
                    <a:pt x="92064" y="150286"/>
                    <a:pt x="92871" y="151631"/>
                    <a:pt x="92871" y="153245"/>
                  </a:cubicBezTo>
                  <a:cubicBezTo>
                    <a:pt x="92871" y="157818"/>
                    <a:pt x="92064" y="161854"/>
                    <a:pt x="86953" y="163199"/>
                  </a:cubicBezTo>
                  <a:cubicBezTo>
                    <a:pt x="83455" y="170731"/>
                    <a:pt x="82379" y="171000"/>
                    <a:pt x="74846" y="166427"/>
                  </a:cubicBezTo>
                  <a:cubicBezTo>
                    <a:pt x="74308" y="166158"/>
                    <a:pt x="73770" y="166158"/>
                    <a:pt x="73232" y="166427"/>
                  </a:cubicBezTo>
                  <a:cubicBezTo>
                    <a:pt x="72425" y="166696"/>
                    <a:pt x="71349" y="167234"/>
                    <a:pt x="70542" y="166696"/>
                  </a:cubicBezTo>
                  <a:cubicBezTo>
                    <a:pt x="64623" y="162930"/>
                    <a:pt x="58436" y="164275"/>
                    <a:pt x="51979" y="165620"/>
                  </a:cubicBezTo>
                  <a:cubicBezTo>
                    <a:pt x="49827" y="166158"/>
                    <a:pt x="47944" y="165082"/>
                    <a:pt x="46599" y="163199"/>
                  </a:cubicBezTo>
                  <a:cubicBezTo>
                    <a:pt x="45523" y="161854"/>
                    <a:pt x="45254" y="160239"/>
                    <a:pt x="46330" y="158625"/>
                  </a:cubicBezTo>
                  <a:cubicBezTo>
                    <a:pt x="47406" y="157011"/>
                    <a:pt x="49558" y="155666"/>
                    <a:pt x="47675" y="153514"/>
                  </a:cubicBezTo>
                  <a:cubicBezTo>
                    <a:pt x="45792" y="151093"/>
                    <a:pt x="43640" y="152976"/>
                    <a:pt x="41487" y="153245"/>
                  </a:cubicBezTo>
                  <a:cubicBezTo>
                    <a:pt x="41218" y="153245"/>
                    <a:pt x="40680" y="153245"/>
                    <a:pt x="40411" y="152976"/>
                  </a:cubicBezTo>
                  <a:cubicBezTo>
                    <a:pt x="39604" y="151362"/>
                    <a:pt x="41218" y="150824"/>
                    <a:pt x="41756" y="149747"/>
                  </a:cubicBezTo>
                  <a:cubicBezTo>
                    <a:pt x="42563" y="148402"/>
                    <a:pt x="42563" y="146788"/>
                    <a:pt x="41218" y="145712"/>
                  </a:cubicBezTo>
                  <a:cubicBezTo>
                    <a:pt x="39604" y="144636"/>
                    <a:pt x="38528" y="145712"/>
                    <a:pt x="37183" y="146519"/>
                  </a:cubicBezTo>
                  <a:cubicBezTo>
                    <a:pt x="35300" y="147595"/>
                    <a:pt x="34224" y="149209"/>
                    <a:pt x="33416" y="151093"/>
                  </a:cubicBezTo>
                  <a:cubicBezTo>
                    <a:pt x="33147" y="151631"/>
                    <a:pt x="32879" y="152169"/>
                    <a:pt x="32879" y="152707"/>
                  </a:cubicBezTo>
                  <a:cubicBezTo>
                    <a:pt x="31533" y="157818"/>
                    <a:pt x="34493" y="161047"/>
                    <a:pt x="37452" y="164275"/>
                  </a:cubicBezTo>
                  <a:cubicBezTo>
                    <a:pt x="38797" y="165889"/>
                    <a:pt x="39873" y="167503"/>
                    <a:pt x="39335" y="169655"/>
                  </a:cubicBezTo>
                  <a:cubicBezTo>
                    <a:pt x="38528" y="172077"/>
                    <a:pt x="36107" y="170731"/>
                    <a:pt x="34493" y="171270"/>
                  </a:cubicBezTo>
                  <a:cubicBezTo>
                    <a:pt x="32879" y="171808"/>
                    <a:pt x="32340" y="173153"/>
                    <a:pt x="32340" y="174767"/>
                  </a:cubicBezTo>
                  <a:cubicBezTo>
                    <a:pt x="32071" y="176650"/>
                    <a:pt x="31533" y="178533"/>
                    <a:pt x="29381" y="178802"/>
                  </a:cubicBezTo>
                  <a:cubicBezTo>
                    <a:pt x="27229" y="179071"/>
                    <a:pt x="25884" y="178264"/>
                    <a:pt x="24808" y="176381"/>
                  </a:cubicBezTo>
                  <a:cubicBezTo>
                    <a:pt x="23732" y="174498"/>
                    <a:pt x="23732" y="172615"/>
                    <a:pt x="25346" y="171000"/>
                  </a:cubicBezTo>
                  <a:cubicBezTo>
                    <a:pt x="25884" y="170462"/>
                    <a:pt x="26691" y="169924"/>
                    <a:pt x="27229" y="169117"/>
                  </a:cubicBezTo>
                  <a:cubicBezTo>
                    <a:pt x="27498" y="168579"/>
                    <a:pt x="27498" y="168041"/>
                    <a:pt x="27498" y="167503"/>
                  </a:cubicBezTo>
                  <a:cubicBezTo>
                    <a:pt x="25615" y="165351"/>
                    <a:pt x="23463" y="167234"/>
                    <a:pt x="21310" y="166965"/>
                  </a:cubicBezTo>
                  <a:cubicBezTo>
                    <a:pt x="20772" y="164006"/>
                    <a:pt x="19965" y="161585"/>
                    <a:pt x="18351" y="159163"/>
                  </a:cubicBezTo>
                  <a:cubicBezTo>
                    <a:pt x="16199" y="156204"/>
                    <a:pt x="15392" y="152976"/>
                    <a:pt x="17275" y="149478"/>
                  </a:cubicBezTo>
                  <a:cubicBezTo>
                    <a:pt x="18351" y="147057"/>
                    <a:pt x="17544" y="144905"/>
                    <a:pt x="16199" y="142753"/>
                  </a:cubicBezTo>
                  <a:cubicBezTo>
                    <a:pt x="14585" y="141677"/>
                    <a:pt x="13509" y="140332"/>
                    <a:pt x="11894" y="141677"/>
                  </a:cubicBezTo>
                  <a:close/>
                </a:path>
              </a:pathLst>
            </a:custGeom>
            <a:solidFill>
              <a:srgbClr val="49511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4" name="Полилиния: фигура 1443">
              <a:extLst>
                <a:ext uri="{FF2B5EF4-FFF2-40B4-BE49-F238E27FC236}">
                  <a16:creationId xmlns:a16="http://schemas.microsoft.com/office/drawing/2014/main" id="{7351CAAE-C85C-39E8-D04B-D5B88D1C0781}"/>
                </a:ext>
              </a:extLst>
            </p:cNvPr>
            <p:cNvSpPr/>
            <p:nvPr/>
          </p:nvSpPr>
          <p:spPr>
            <a:xfrm>
              <a:off x="5381814" y="7328672"/>
              <a:ext cx="238087" cy="170948"/>
            </a:xfrm>
            <a:custGeom>
              <a:avLst/>
              <a:gdLst>
                <a:gd name="connsiteX0" fmla="*/ 15872 w 238087"/>
                <a:gd name="connsiteY0" fmla="*/ 0 h 170948"/>
                <a:gd name="connsiteX1" fmla="*/ 9954 w 238087"/>
                <a:gd name="connsiteY1" fmla="*/ 18025 h 170948"/>
                <a:gd name="connsiteX2" fmla="*/ 3228 w 238087"/>
                <a:gd name="connsiteY2" fmla="*/ 29862 h 170948"/>
                <a:gd name="connsiteX3" fmla="*/ 0 w 238087"/>
                <a:gd name="connsiteY3" fmla="*/ 35511 h 170948"/>
                <a:gd name="connsiteX4" fmla="*/ 8340 w 238087"/>
                <a:gd name="connsiteY4" fmla="*/ 38471 h 170948"/>
                <a:gd name="connsiteX5" fmla="*/ 18832 w 238087"/>
                <a:gd name="connsiteY5" fmla="*/ 46003 h 170948"/>
                <a:gd name="connsiteX6" fmla="*/ 20446 w 238087"/>
                <a:gd name="connsiteY6" fmla="*/ 46003 h 170948"/>
                <a:gd name="connsiteX7" fmla="*/ 20984 w 238087"/>
                <a:gd name="connsiteY7" fmla="*/ 45734 h 170948"/>
                <a:gd name="connsiteX8" fmla="*/ 21253 w 238087"/>
                <a:gd name="connsiteY8" fmla="*/ 46272 h 170948"/>
                <a:gd name="connsiteX9" fmla="*/ 20177 w 238087"/>
                <a:gd name="connsiteY9" fmla="*/ 48963 h 170948"/>
                <a:gd name="connsiteX10" fmla="*/ 23136 w 238087"/>
                <a:gd name="connsiteY10" fmla="*/ 49770 h 170948"/>
                <a:gd name="connsiteX11" fmla="*/ 39547 w 238087"/>
                <a:gd name="connsiteY11" fmla="*/ 59455 h 170948"/>
                <a:gd name="connsiteX12" fmla="*/ 58379 w 238087"/>
                <a:gd name="connsiteY12" fmla="*/ 71023 h 170948"/>
                <a:gd name="connsiteX13" fmla="*/ 85012 w 238087"/>
                <a:gd name="connsiteY13" fmla="*/ 87702 h 170948"/>
                <a:gd name="connsiteX14" fmla="*/ 86088 w 238087"/>
                <a:gd name="connsiteY14" fmla="*/ 88778 h 170948"/>
                <a:gd name="connsiteX15" fmla="*/ 91469 w 238087"/>
                <a:gd name="connsiteY15" fmla="*/ 91738 h 170948"/>
                <a:gd name="connsiteX16" fmla="*/ 94697 w 238087"/>
                <a:gd name="connsiteY16" fmla="*/ 93621 h 170948"/>
                <a:gd name="connsiteX17" fmla="*/ 100077 w 238087"/>
                <a:gd name="connsiteY17" fmla="*/ 96849 h 170948"/>
                <a:gd name="connsiteX18" fmla="*/ 108417 w 238087"/>
                <a:gd name="connsiteY18" fmla="*/ 101961 h 170948"/>
                <a:gd name="connsiteX19" fmla="*/ 146888 w 238087"/>
                <a:gd name="connsiteY19" fmla="*/ 128863 h 170948"/>
                <a:gd name="connsiteX20" fmla="*/ 202845 w 238087"/>
                <a:gd name="connsiteY20" fmla="*/ 157918 h 170948"/>
                <a:gd name="connsiteX21" fmla="*/ 211992 w 238087"/>
                <a:gd name="connsiteY21" fmla="*/ 162222 h 170948"/>
                <a:gd name="connsiteX22" fmla="*/ 227595 w 238087"/>
                <a:gd name="connsiteY22" fmla="*/ 170293 h 170948"/>
                <a:gd name="connsiteX23" fmla="*/ 238087 w 238087"/>
                <a:gd name="connsiteY23" fmla="*/ 163567 h 170948"/>
                <a:gd name="connsiteX24" fmla="*/ 236742 w 238087"/>
                <a:gd name="connsiteY24" fmla="*/ 159801 h 170948"/>
                <a:gd name="connsiteX25" fmla="*/ 235128 w 238087"/>
                <a:gd name="connsiteY25" fmla="*/ 155228 h 170948"/>
                <a:gd name="connsiteX26" fmla="*/ 232976 w 238087"/>
                <a:gd name="connsiteY26" fmla="*/ 150654 h 170948"/>
                <a:gd name="connsiteX27" fmla="*/ 221946 w 238087"/>
                <a:gd name="connsiteY27" fmla="*/ 138548 h 170948"/>
                <a:gd name="connsiteX28" fmla="*/ 181861 w 238087"/>
                <a:gd name="connsiteY28" fmla="*/ 106534 h 170948"/>
                <a:gd name="connsiteX29" fmla="*/ 131822 w 238087"/>
                <a:gd name="connsiteY29" fmla="*/ 67256 h 170948"/>
                <a:gd name="connsiteX30" fmla="*/ 124828 w 238087"/>
                <a:gd name="connsiteY30" fmla="*/ 62683 h 170948"/>
                <a:gd name="connsiteX31" fmla="*/ 111914 w 238087"/>
                <a:gd name="connsiteY31" fmla="*/ 55150 h 170948"/>
                <a:gd name="connsiteX32" fmla="*/ 98732 w 238087"/>
                <a:gd name="connsiteY32" fmla="*/ 51115 h 170948"/>
                <a:gd name="connsiteX33" fmla="*/ 71830 w 238087"/>
                <a:gd name="connsiteY33" fmla="*/ 30938 h 170948"/>
                <a:gd name="connsiteX34" fmla="*/ 27441 w 238087"/>
                <a:gd name="connsiteY34" fmla="*/ 4304 h 170948"/>
                <a:gd name="connsiteX35" fmla="*/ 19908 w 238087"/>
                <a:gd name="connsiteY35" fmla="*/ 1076 h 170948"/>
                <a:gd name="connsiteX36" fmla="*/ 15872 w 238087"/>
                <a:gd name="connsiteY36" fmla="*/ 0 h 170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38087" h="170948">
                  <a:moveTo>
                    <a:pt x="15872" y="0"/>
                  </a:moveTo>
                  <a:cubicBezTo>
                    <a:pt x="12644" y="5649"/>
                    <a:pt x="11030" y="11837"/>
                    <a:pt x="9954" y="18025"/>
                  </a:cubicBezTo>
                  <a:cubicBezTo>
                    <a:pt x="9147" y="22598"/>
                    <a:pt x="5919" y="26095"/>
                    <a:pt x="3228" y="29862"/>
                  </a:cubicBezTo>
                  <a:cubicBezTo>
                    <a:pt x="1883" y="31745"/>
                    <a:pt x="1076" y="33628"/>
                    <a:pt x="0" y="35511"/>
                  </a:cubicBezTo>
                  <a:cubicBezTo>
                    <a:pt x="2690" y="36856"/>
                    <a:pt x="5919" y="36856"/>
                    <a:pt x="8340" y="38471"/>
                  </a:cubicBezTo>
                  <a:cubicBezTo>
                    <a:pt x="11299" y="41430"/>
                    <a:pt x="14527" y="44389"/>
                    <a:pt x="18832" y="46003"/>
                  </a:cubicBezTo>
                  <a:cubicBezTo>
                    <a:pt x="19370" y="46003"/>
                    <a:pt x="19908" y="46272"/>
                    <a:pt x="20446" y="46003"/>
                  </a:cubicBezTo>
                  <a:cubicBezTo>
                    <a:pt x="21253" y="46003"/>
                    <a:pt x="20446" y="45734"/>
                    <a:pt x="20984" y="45734"/>
                  </a:cubicBezTo>
                  <a:cubicBezTo>
                    <a:pt x="22060" y="45465"/>
                    <a:pt x="21791" y="46003"/>
                    <a:pt x="21253" y="46272"/>
                  </a:cubicBezTo>
                  <a:cubicBezTo>
                    <a:pt x="20446" y="47079"/>
                    <a:pt x="19908" y="47886"/>
                    <a:pt x="20177" y="48963"/>
                  </a:cubicBezTo>
                  <a:cubicBezTo>
                    <a:pt x="20984" y="49770"/>
                    <a:pt x="22060" y="49770"/>
                    <a:pt x="23136" y="49770"/>
                  </a:cubicBezTo>
                  <a:cubicBezTo>
                    <a:pt x="29593" y="51653"/>
                    <a:pt x="34166" y="56226"/>
                    <a:pt x="39547" y="59455"/>
                  </a:cubicBezTo>
                  <a:cubicBezTo>
                    <a:pt x="46003" y="63221"/>
                    <a:pt x="52191" y="66718"/>
                    <a:pt x="58379" y="71023"/>
                  </a:cubicBezTo>
                  <a:cubicBezTo>
                    <a:pt x="67256" y="76403"/>
                    <a:pt x="76672" y="81246"/>
                    <a:pt x="85012" y="87702"/>
                  </a:cubicBezTo>
                  <a:cubicBezTo>
                    <a:pt x="85281" y="88240"/>
                    <a:pt x="85819" y="88509"/>
                    <a:pt x="86088" y="88778"/>
                  </a:cubicBezTo>
                  <a:cubicBezTo>
                    <a:pt x="87971" y="89585"/>
                    <a:pt x="89854" y="90392"/>
                    <a:pt x="91469" y="91738"/>
                  </a:cubicBezTo>
                  <a:cubicBezTo>
                    <a:pt x="92545" y="92276"/>
                    <a:pt x="93621" y="93083"/>
                    <a:pt x="94697" y="93621"/>
                  </a:cubicBezTo>
                  <a:cubicBezTo>
                    <a:pt x="96580" y="94697"/>
                    <a:pt x="98194" y="96042"/>
                    <a:pt x="100077" y="96849"/>
                  </a:cubicBezTo>
                  <a:cubicBezTo>
                    <a:pt x="103037" y="98194"/>
                    <a:pt x="105996" y="99808"/>
                    <a:pt x="108417" y="101961"/>
                  </a:cubicBezTo>
                  <a:cubicBezTo>
                    <a:pt x="121330" y="110838"/>
                    <a:pt x="133436" y="120792"/>
                    <a:pt x="146888" y="128863"/>
                  </a:cubicBezTo>
                  <a:cubicBezTo>
                    <a:pt x="164912" y="139893"/>
                    <a:pt x="183206" y="150116"/>
                    <a:pt x="202845" y="157918"/>
                  </a:cubicBezTo>
                  <a:cubicBezTo>
                    <a:pt x="205804" y="159532"/>
                    <a:pt x="209033" y="160608"/>
                    <a:pt x="211992" y="162222"/>
                  </a:cubicBezTo>
                  <a:cubicBezTo>
                    <a:pt x="217372" y="164643"/>
                    <a:pt x="221946" y="168410"/>
                    <a:pt x="227595" y="170293"/>
                  </a:cubicBezTo>
                  <a:cubicBezTo>
                    <a:pt x="234052" y="172176"/>
                    <a:pt x="237549" y="170024"/>
                    <a:pt x="238087" y="163567"/>
                  </a:cubicBezTo>
                  <a:cubicBezTo>
                    <a:pt x="238087" y="162222"/>
                    <a:pt x="237549" y="160877"/>
                    <a:pt x="236742" y="159801"/>
                  </a:cubicBezTo>
                  <a:cubicBezTo>
                    <a:pt x="235666" y="158456"/>
                    <a:pt x="235666" y="156842"/>
                    <a:pt x="235128" y="155228"/>
                  </a:cubicBezTo>
                  <a:cubicBezTo>
                    <a:pt x="234590" y="153613"/>
                    <a:pt x="234052" y="151999"/>
                    <a:pt x="232976" y="150654"/>
                  </a:cubicBezTo>
                  <a:cubicBezTo>
                    <a:pt x="230555" y="145543"/>
                    <a:pt x="225981" y="142314"/>
                    <a:pt x="221946" y="138548"/>
                  </a:cubicBezTo>
                  <a:cubicBezTo>
                    <a:pt x="209033" y="127249"/>
                    <a:pt x="194774" y="117833"/>
                    <a:pt x="181861" y="106534"/>
                  </a:cubicBezTo>
                  <a:cubicBezTo>
                    <a:pt x="165989" y="92545"/>
                    <a:pt x="147964" y="81246"/>
                    <a:pt x="131822" y="67256"/>
                  </a:cubicBezTo>
                  <a:cubicBezTo>
                    <a:pt x="129670" y="65373"/>
                    <a:pt x="127518" y="63759"/>
                    <a:pt x="124828" y="62683"/>
                  </a:cubicBezTo>
                  <a:cubicBezTo>
                    <a:pt x="120523" y="60262"/>
                    <a:pt x="116488" y="57302"/>
                    <a:pt x="111914" y="55150"/>
                  </a:cubicBezTo>
                  <a:cubicBezTo>
                    <a:pt x="107879" y="52998"/>
                    <a:pt x="103306" y="51922"/>
                    <a:pt x="98732" y="51115"/>
                  </a:cubicBezTo>
                  <a:cubicBezTo>
                    <a:pt x="88778" y="45734"/>
                    <a:pt x="80708" y="37932"/>
                    <a:pt x="71830" y="30938"/>
                  </a:cubicBezTo>
                  <a:cubicBezTo>
                    <a:pt x="58109" y="20177"/>
                    <a:pt x="42506" y="12644"/>
                    <a:pt x="27441" y="4304"/>
                  </a:cubicBezTo>
                  <a:cubicBezTo>
                    <a:pt x="24750" y="3497"/>
                    <a:pt x="22598" y="2152"/>
                    <a:pt x="19908" y="1076"/>
                  </a:cubicBezTo>
                  <a:cubicBezTo>
                    <a:pt x="18832" y="807"/>
                    <a:pt x="17487" y="0"/>
                    <a:pt x="15872" y="0"/>
                  </a:cubicBezTo>
                  <a:close/>
                </a:path>
              </a:pathLst>
            </a:custGeom>
            <a:solidFill>
              <a:srgbClr val="DEE1A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5" name="Полилиния: фигура 1444">
              <a:extLst>
                <a:ext uri="{FF2B5EF4-FFF2-40B4-BE49-F238E27FC236}">
                  <a16:creationId xmlns:a16="http://schemas.microsoft.com/office/drawing/2014/main" id="{5CD3DD09-A296-E972-A4A7-E74187CEBB8F}"/>
                </a:ext>
              </a:extLst>
            </p:cNvPr>
            <p:cNvSpPr/>
            <p:nvPr/>
          </p:nvSpPr>
          <p:spPr>
            <a:xfrm>
              <a:off x="5373743" y="7363367"/>
              <a:ext cx="254290" cy="139363"/>
            </a:xfrm>
            <a:custGeom>
              <a:avLst/>
              <a:gdLst>
                <a:gd name="connsiteX0" fmla="*/ 108417 w 254290"/>
                <a:gd name="connsiteY0" fmla="*/ 61077 h 139363"/>
                <a:gd name="connsiteX1" fmla="*/ 103037 w 254290"/>
                <a:gd name="connsiteY1" fmla="*/ 58118 h 139363"/>
                <a:gd name="connsiteX2" fmla="*/ 99001 w 254290"/>
                <a:gd name="connsiteY2" fmla="*/ 56235 h 139363"/>
                <a:gd name="connsiteX3" fmla="*/ 94697 w 254290"/>
                <a:gd name="connsiteY3" fmla="*/ 53814 h 139363"/>
                <a:gd name="connsiteX4" fmla="*/ 94159 w 254290"/>
                <a:gd name="connsiteY4" fmla="*/ 53007 h 139363"/>
                <a:gd name="connsiteX5" fmla="*/ 72906 w 254290"/>
                <a:gd name="connsiteY5" fmla="*/ 39555 h 139363"/>
                <a:gd name="connsiteX6" fmla="*/ 66987 w 254290"/>
                <a:gd name="connsiteY6" fmla="*/ 35789 h 139363"/>
                <a:gd name="connsiteX7" fmla="*/ 30938 w 254290"/>
                <a:gd name="connsiteY7" fmla="*/ 13191 h 139363"/>
                <a:gd name="connsiteX8" fmla="*/ 28517 w 254290"/>
                <a:gd name="connsiteY8" fmla="*/ 13729 h 139363"/>
                <a:gd name="connsiteX9" fmla="*/ 28786 w 254290"/>
                <a:gd name="connsiteY9" fmla="*/ 10501 h 139363"/>
                <a:gd name="connsiteX10" fmla="*/ 28248 w 254290"/>
                <a:gd name="connsiteY10" fmla="*/ 10770 h 139363"/>
                <a:gd name="connsiteX11" fmla="*/ 16949 w 254290"/>
                <a:gd name="connsiteY11" fmla="*/ 1892 h 139363"/>
                <a:gd name="connsiteX12" fmla="*/ 8340 w 254290"/>
                <a:gd name="connsiteY12" fmla="*/ 547 h 139363"/>
                <a:gd name="connsiteX13" fmla="*/ 0 w 254290"/>
                <a:gd name="connsiteY13" fmla="*/ 17495 h 139363"/>
                <a:gd name="connsiteX14" fmla="*/ 4573 w 254290"/>
                <a:gd name="connsiteY14" fmla="*/ 22069 h 139363"/>
                <a:gd name="connsiteX15" fmla="*/ 25557 w 254290"/>
                <a:gd name="connsiteY15" fmla="*/ 34982 h 139363"/>
                <a:gd name="connsiteX16" fmla="*/ 29593 w 254290"/>
                <a:gd name="connsiteY16" fmla="*/ 37672 h 139363"/>
                <a:gd name="connsiteX17" fmla="*/ 33090 w 254290"/>
                <a:gd name="connsiteY17" fmla="*/ 39555 h 139363"/>
                <a:gd name="connsiteX18" fmla="*/ 40085 w 254290"/>
                <a:gd name="connsiteY18" fmla="*/ 43591 h 139363"/>
                <a:gd name="connsiteX19" fmla="*/ 50577 w 254290"/>
                <a:gd name="connsiteY19" fmla="*/ 50047 h 139363"/>
                <a:gd name="connsiteX20" fmla="*/ 56495 w 254290"/>
                <a:gd name="connsiteY20" fmla="*/ 52738 h 139363"/>
                <a:gd name="connsiteX21" fmla="*/ 60531 w 254290"/>
                <a:gd name="connsiteY21" fmla="*/ 54621 h 139363"/>
                <a:gd name="connsiteX22" fmla="*/ 79093 w 254290"/>
                <a:gd name="connsiteY22" fmla="*/ 63499 h 139363"/>
                <a:gd name="connsiteX23" fmla="*/ 88509 w 254290"/>
                <a:gd name="connsiteY23" fmla="*/ 68341 h 139363"/>
                <a:gd name="connsiteX24" fmla="*/ 94966 w 254290"/>
                <a:gd name="connsiteY24" fmla="*/ 70762 h 139363"/>
                <a:gd name="connsiteX25" fmla="*/ 99808 w 254290"/>
                <a:gd name="connsiteY25" fmla="*/ 67803 h 139363"/>
                <a:gd name="connsiteX26" fmla="*/ 109762 w 254290"/>
                <a:gd name="connsiteY26" fmla="*/ 75605 h 139363"/>
                <a:gd name="connsiteX27" fmla="*/ 117295 w 254290"/>
                <a:gd name="connsiteY27" fmla="*/ 81792 h 139363"/>
                <a:gd name="connsiteX28" fmla="*/ 135589 w 254290"/>
                <a:gd name="connsiteY28" fmla="*/ 89594 h 139363"/>
                <a:gd name="connsiteX29" fmla="*/ 138279 w 254290"/>
                <a:gd name="connsiteY29" fmla="*/ 91477 h 139363"/>
                <a:gd name="connsiteX30" fmla="*/ 149309 w 254290"/>
                <a:gd name="connsiteY30" fmla="*/ 99279 h 139363"/>
                <a:gd name="connsiteX31" fmla="*/ 176212 w 254290"/>
                <a:gd name="connsiteY31" fmla="*/ 113268 h 139363"/>
                <a:gd name="connsiteX32" fmla="*/ 189663 w 254290"/>
                <a:gd name="connsiteY32" fmla="*/ 121877 h 139363"/>
                <a:gd name="connsiteX33" fmla="*/ 210109 w 254290"/>
                <a:gd name="connsiteY33" fmla="*/ 130486 h 139363"/>
                <a:gd name="connsiteX34" fmla="*/ 218718 w 254290"/>
                <a:gd name="connsiteY34" fmla="*/ 133445 h 139363"/>
                <a:gd name="connsiteX35" fmla="*/ 225443 w 254290"/>
                <a:gd name="connsiteY35" fmla="*/ 135328 h 139363"/>
                <a:gd name="connsiteX36" fmla="*/ 239701 w 254290"/>
                <a:gd name="connsiteY36" fmla="*/ 139364 h 139363"/>
                <a:gd name="connsiteX37" fmla="*/ 254229 w 254290"/>
                <a:gd name="connsiteY37" fmla="*/ 134252 h 139363"/>
                <a:gd name="connsiteX38" fmla="*/ 251270 w 254290"/>
                <a:gd name="connsiteY38" fmla="*/ 126989 h 139363"/>
                <a:gd name="connsiteX39" fmla="*/ 244006 w 254290"/>
                <a:gd name="connsiteY39" fmla="*/ 128334 h 139363"/>
                <a:gd name="connsiteX40" fmla="*/ 235666 w 254290"/>
                <a:gd name="connsiteY40" fmla="*/ 134252 h 139363"/>
                <a:gd name="connsiteX41" fmla="*/ 219794 w 254290"/>
                <a:gd name="connsiteY41" fmla="*/ 126451 h 139363"/>
                <a:gd name="connsiteX42" fmla="*/ 211185 w 254290"/>
                <a:gd name="connsiteY42" fmla="*/ 122146 h 139363"/>
                <a:gd name="connsiteX43" fmla="*/ 183744 w 254290"/>
                <a:gd name="connsiteY43" fmla="*/ 109233 h 139363"/>
                <a:gd name="connsiteX44" fmla="*/ 126980 w 254290"/>
                <a:gd name="connsiteY44" fmla="*/ 73453 h 139363"/>
                <a:gd name="connsiteX45" fmla="*/ 116219 w 254290"/>
                <a:gd name="connsiteY45" fmla="*/ 66189 h 139363"/>
                <a:gd name="connsiteX46" fmla="*/ 108417 w 254290"/>
                <a:gd name="connsiteY46" fmla="*/ 61077 h 139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54290" h="139363">
                  <a:moveTo>
                    <a:pt x="108417" y="61077"/>
                  </a:moveTo>
                  <a:cubicBezTo>
                    <a:pt x="106534" y="60001"/>
                    <a:pt x="104920" y="59194"/>
                    <a:pt x="103037" y="58118"/>
                  </a:cubicBezTo>
                  <a:cubicBezTo>
                    <a:pt x="101423" y="58118"/>
                    <a:pt x="100346" y="56773"/>
                    <a:pt x="99001" y="56235"/>
                  </a:cubicBezTo>
                  <a:cubicBezTo>
                    <a:pt x="97925" y="54621"/>
                    <a:pt x="96311" y="54083"/>
                    <a:pt x="94697" y="53814"/>
                  </a:cubicBezTo>
                  <a:cubicBezTo>
                    <a:pt x="94428" y="53545"/>
                    <a:pt x="94428" y="53276"/>
                    <a:pt x="94159" y="53007"/>
                  </a:cubicBezTo>
                  <a:cubicBezTo>
                    <a:pt x="87433" y="47895"/>
                    <a:pt x="79901" y="43860"/>
                    <a:pt x="72906" y="39555"/>
                  </a:cubicBezTo>
                  <a:cubicBezTo>
                    <a:pt x="70754" y="38210"/>
                    <a:pt x="68601" y="37403"/>
                    <a:pt x="66987" y="35789"/>
                  </a:cubicBezTo>
                  <a:cubicBezTo>
                    <a:pt x="54612" y="29063"/>
                    <a:pt x="42775" y="20724"/>
                    <a:pt x="30938" y="13191"/>
                  </a:cubicBezTo>
                  <a:cubicBezTo>
                    <a:pt x="30131" y="13729"/>
                    <a:pt x="29324" y="14267"/>
                    <a:pt x="28517" y="13729"/>
                  </a:cubicBezTo>
                  <a:cubicBezTo>
                    <a:pt x="28517" y="12653"/>
                    <a:pt x="30400" y="11846"/>
                    <a:pt x="28786" y="10501"/>
                  </a:cubicBezTo>
                  <a:lnTo>
                    <a:pt x="28248" y="10770"/>
                  </a:lnTo>
                  <a:cubicBezTo>
                    <a:pt x="23674" y="8887"/>
                    <a:pt x="18832" y="7272"/>
                    <a:pt x="16949" y="1892"/>
                  </a:cubicBezTo>
                  <a:cubicBezTo>
                    <a:pt x="13989" y="1354"/>
                    <a:pt x="11568" y="-1067"/>
                    <a:pt x="8340" y="547"/>
                  </a:cubicBezTo>
                  <a:cubicBezTo>
                    <a:pt x="3497" y="5120"/>
                    <a:pt x="538" y="10770"/>
                    <a:pt x="0" y="17495"/>
                  </a:cubicBezTo>
                  <a:cubicBezTo>
                    <a:pt x="1345" y="19110"/>
                    <a:pt x="2421" y="20993"/>
                    <a:pt x="4573" y="22069"/>
                  </a:cubicBezTo>
                  <a:cubicBezTo>
                    <a:pt x="11837" y="26104"/>
                    <a:pt x="18294" y="31216"/>
                    <a:pt x="25557" y="34982"/>
                  </a:cubicBezTo>
                  <a:cubicBezTo>
                    <a:pt x="26903" y="35789"/>
                    <a:pt x="28248" y="36865"/>
                    <a:pt x="29593" y="37672"/>
                  </a:cubicBezTo>
                  <a:cubicBezTo>
                    <a:pt x="30669" y="38210"/>
                    <a:pt x="32014" y="39017"/>
                    <a:pt x="33090" y="39555"/>
                  </a:cubicBezTo>
                  <a:cubicBezTo>
                    <a:pt x="35511" y="40901"/>
                    <a:pt x="37664" y="42515"/>
                    <a:pt x="40085" y="43591"/>
                  </a:cubicBezTo>
                  <a:cubicBezTo>
                    <a:pt x="43044" y="46819"/>
                    <a:pt x="46541" y="48702"/>
                    <a:pt x="50577" y="50047"/>
                  </a:cubicBezTo>
                  <a:cubicBezTo>
                    <a:pt x="52729" y="50585"/>
                    <a:pt x="54612" y="51662"/>
                    <a:pt x="56495" y="52738"/>
                  </a:cubicBezTo>
                  <a:cubicBezTo>
                    <a:pt x="57840" y="53545"/>
                    <a:pt x="59186" y="54083"/>
                    <a:pt x="60531" y="54621"/>
                  </a:cubicBezTo>
                  <a:cubicBezTo>
                    <a:pt x="67256" y="56773"/>
                    <a:pt x="72906" y="60539"/>
                    <a:pt x="79093" y="63499"/>
                  </a:cubicBezTo>
                  <a:cubicBezTo>
                    <a:pt x="82322" y="65113"/>
                    <a:pt x="85281" y="66727"/>
                    <a:pt x="88509" y="68341"/>
                  </a:cubicBezTo>
                  <a:cubicBezTo>
                    <a:pt x="90931" y="68610"/>
                    <a:pt x="92007" y="72646"/>
                    <a:pt x="94966" y="70762"/>
                  </a:cubicBezTo>
                  <a:cubicBezTo>
                    <a:pt x="95235" y="67265"/>
                    <a:pt x="96580" y="66189"/>
                    <a:pt x="99808" y="67803"/>
                  </a:cubicBezTo>
                  <a:cubicBezTo>
                    <a:pt x="103844" y="69686"/>
                    <a:pt x="106803" y="72646"/>
                    <a:pt x="109762" y="75605"/>
                  </a:cubicBezTo>
                  <a:cubicBezTo>
                    <a:pt x="111914" y="78026"/>
                    <a:pt x="113529" y="81254"/>
                    <a:pt x="117295" y="81792"/>
                  </a:cubicBezTo>
                  <a:cubicBezTo>
                    <a:pt x="124559" y="81792"/>
                    <a:pt x="129670" y="86904"/>
                    <a:pt x="135589" y="89594"/>
                  </a:cubicBezTo>
                  <a:cubicBezTo>
                    <a:pt x="136665" y="90132"/>
                    <a:pt x="137472" y="90939"/>
                    <a:pt x="138279" y="91477"/>
                  </a:cubicBezTo>
                  <a:cubicBezTo>
                    <a:pt x="141776" y="94168"/>
                    <a:pt x="145812" y="96589"/>
                    <a:pt x="149309" y="99279"/>
                  </a:cubicBezTo>
                  <a:cubicBezTo>
                    <a:pt x="158187" y="104391"/>
                    <a:pt x="166527" y="110040"/>
                    <a:pt x="176212" y="113268"/>
                  </a:cubicBezTo>
                  <a:cubicBezTo>
                    <a:pt x="181592" y="115152"/>
                    <a:pt x="185089" y="119187"/>
                    <a:pt x="189663" y="121877"/>
                  </a:cubicBezTo>
                  <a:cubicBezTo>
                    <a:pt x="196657" y="124567"/>
                    <a:pt x="203383" y="126989"/>
                    <a:pt x="210109" y="130486"/>
                  </a:cubicBezTo>
                  <a:cubicBezTo>
                    <a:pt x="213068" y="131562"/>
                    <a:pt x="216027" y="131831"/>
                    <a:pt x="218718" y="133445"/>
                  </a:cubicBezTo>
                  <a:cubicBezTo>
                    <a:pt x="220870" y="134521"/>
                    <a:pt x="223291" y="134790"/>
                    <a:pt x="225443" y="135328"/>
                  </a:cubicBezTo>
                  <a:cubicBezTo>
                    <a:pt x="230286" y="136136"/>
                    <a:pt x="235128" y="137750"/>
                    <a:pt x="239701" y="139364"/>
                  </a:cubicBezTo>
                  <a:cubicBezTo>
                    <a:pt x="244813" y="138288"/>
                    <a:pt x="250462" y="139095"/>
                    <a:pt x="254229" y="134252"/>
                  </a:cubicBezTo>
                  <a:cubicBezTo>
                    <a:pt x="254498" y="131293"/>
                    <a:pt x="253960" y="128603"/>
                    <a:pt x="251270" y="126989"/>
                  </a:cubicBezTo>
                  <a:cubicBezTo>
                    <a:pt x="248848" y="126720"/>
                    <a:pt x="246696" y="129141"/>
                    <a:pt x="244006" y="128334"/>
                  </a:cubicBezTo>
                  <a:cubicBezTo>
                    <a:pt x="244006" y="133983"/>
                    <a:pt x="241316" y="135866"/>
                    <a:pt x="235666" y="134252"/>
                  </a:cubicBezTo>
                  <a:cubicBezTo>
                    <a:pt x="229747" y="132638"/>
                    <a:pt x="225443" y="128065"/>
                    <a:pt x="219794" y="126451"/>
                  </a:cubicBezTo>
                  <a:cubicBezTo>
                    <a:pt x="216565" y="125643"/>
                    <a:pt x="213068" y="125913"/>
                    <a:pt x="211185" y="122146"/>
                  </a:cubicBezTo>
                  <a:cubicBezTo>
                    <a:pt x="202307" y="117304"/>
                    <a:pt x="192622" y="114075"/>
                    <a:pt x="183744" y="109233"/>
                  </a:cubicBezTo>
                  <a:cubicBezTo>
                    <a:pt x="164105" y="98472"/>
                    <a:pt x="145005" y="86904"/>
                    <a:pt x="126980" y="73453"/>
                  </a:cubicBezTo>
                  <a:cubicBezTo>
                    <a:pt x="123483" y="70762"/>
                    <a:pt x="120523" y="67534"/>
                    <a:pt x="116219" y="66189"/>
                  </a:cubicBezTo>
                  <a:cubicBezTo>
                    <a:pt x="114336" y="64575"/>
                    <a:pt x="110569" y="64037"/>
                    <a:pt x="108417" y="61077"/>
                  </a:cubicBezTo>
                  <a:close/>
                </a:path>
              </a:pathLst>
            </a:custGeom>
            <a:solidFill>
              <a:srgbClr val="C8D48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6" name="Полилиния: фигура 1445">
              <a:extLst>
                <a:ext uri="{FF2B5EF4-FFF2-40B4-BE49-F238E27FC236}">
                  <a16:creationId xmlns:a16="http://schemas.microsoft.com/office/drawing/2014/main" id="{AF0E9EC3-340D-6413-43C1-88BD44681F86}"/>
                </a:ext>
              </a:extLst>
            </p:cNvPr>
            <p:cNvSpPr/>
            <p:nvPr/>
          </p:nvSpPr>
          <p:spPr>
            <a:xfrm>
              <a:off x="5406295" y="7316619"/>
              <a:ext cx="224139" cy="169432"/>
            </a:xfrm>
            <a:custGeom>
              <a:avLst/>
              <a:gdLst>
                <a:gd name="connsiteX0" fmla="*/ 196658 w 224139"/>
                <a:gd name="connsiteY0" fmla="*/ 151676 h 169432"/>
                <a:gd name="connsiteX1" fmla="*/ 208226 w 224139"/>
                <a:gd name="connsiteY1" fmla="*/ 164321 h 169432"/>
                <a:gd name="connsiteX2" fmla="*/ 213875 w 224139"/>
                <a:gd name="connsiteY2" fmla="*/ 166473 h 169432"/>
                <a:gd name="connsiteX3" fmla="*/ 217642 w 224139"/>
                <a:gd name="connsiteY3" fmla="*/ 169432 h 169432"/>
                <a:gd name="connsiteX4" fmla="*/ 224098 w 224139"/>
                <a:gd name="connsiteY4" fmla="*/ 166204 h 169432"/>
                <a:gd name="connsiteX5" fmla="*/ 222215 w 224139"/>
                <a:gd name="connsiteY5" fmla="*/ 160554 h 169432"/>
                <a:gd name="connsiteX6" fmla="*/ 218987 w 224139"/>
                <a:gd name="connsiteY6" fmla="*/ 154098 h 169432"/>
                <a:gd name="connsiteX7" fmla="*/ 204728 w 224139"/>
                <a:gd name="connsiteY7" fmla="*/ 138225 h 169432"/>
                <a:gd name="connsiteX8" fmla="*/ 198810 w 224139"/>
                <a:gd name="connsiteY8" fmla="*/ 130423 h 169432"/>
                <a:gd name="connsiteX9" fmla="*/ 196927 w 224139"/>
                <a:gd name="connsiteY9" fmla="*/ 129885 h 169432"/>
                <a:gd name="connsiteX10" fmla="*/ 183744 w 224139"/>
                <a:gd name="connsiteY10" fmla="*/ 128809 h 169432"/>
                <a:gd name="connsiteX11" fmla="*/ 166527 w 224139"/>
                <a:gd name="connsiteY11" fmla="*/ 117241 h 169432"/>
                <a:gd name="connsiteX12" fmla="*/ 166258 w 224139"/>
                <a:gd name="connsiteY12" fmla="*/ 111054 h 169432"/>
                <a:gd name="connsiteX13" fmla="*/ 146350 w 224139"/>
                <a:gd name="connsiteY13" fmla="*/ 93567 h 169432"/>
                <a:gd name="connsiteX14" fmla="*/ 140700 w 224139"/>
                <a:gd name="connsiteY14" fmla="*/ 88993 h 169432"/>
                <a:gd name="connsiteX15" fmla="*/ 133975 w 224139"/>
                <a:gd name="connsiteY15" fmla="*/ 82806 h 169432"/>
                <a:gd name="connsiteX16" fmla="*/ 131284 w 224139"/>
                <a:gd name="connsiteY16" fmla="*/ 80385 h 169432"/>
                <a:gd name="connsiteX17" fmla="*/ 120792 w 224139"/>
                <a:gd name="connsiteY17" fmla="*/ 72314 h 169432"/>
                <a:gd name="connsiteX18" fmla="*/ 109493 w 224139"/>
                <a:gd name="connsiteY18" fmla="*/ 63974 h 169432"/>
                <a:gd name="connsiteX19" fmla="*/ 104113 w 224139"/>
                <a:gd name="connsiteY19" fmla="*/ 63167 h 169432"/>
                <a:gd name="connsiteX20" fmla="*/ 91738 w 224139"/>
                <a:gd name="connsiteY20" fmla="*/ 58056 h 169432"/>
                <a:gd name="connsiteX21" fmla="*/ 85819 w 224139"/>
                <a:gd name="connsiteY21" fmla="*/ 54289 h 169432"/>
                <a:gd name="connsiteX22" fmla="*/ 94159 w 224139"/>
                <a:gd name="connsiteY22" fmla="*/ 53482 h 169432"/>
                <a:gd name="connsiteX23" fmla="*/ 86626 w 224139"/>
                <a:gd name="connsiteY23" fmla="*/ 45680 h 169432"/>
                <a:gd name="connsiteX24" fmla="*/ 62952 w 224139"/>
                <a:gd name="connsiteY24" fmla="*/ 28732 h 169432"/>
                <a:gd name="connsiteX25" fmla="*/ 47079 w 224139"/>
                <a:gd name="connsiteY25" fmla="*/ 24427 h 169432"/>
                <a:gd name="connsiteX26" fmla="*/ 38471 w 224139"/>
                <a:gd name="connsiteY26" fmla="*/ 15012 h 169432"/>
                <a:gd name="connsiteX27" fmla="*/ 34166 w 224139"/>
                <a:gd name="connsiteY27" fmla="*/ 11783 h 169432"/>
                <a:gd name="connsiteX28" fmla="*/ 16142 w 224139"/>
                <a:gd name="connsiteY28" fmla="*/ 2098 h 169432"/>
                <a:gd name="connsiteX29" fmla="*/ 11568 w 224139"/>
                <a:gd name="connsiteY29" fmla="*/ 215 h 169432"/>
                <a:gd name="connsiteX30" fmla="*/ 0 w 224139"/>
                <a:gd name="connsiteY30" fmla="*/ 3982 h 169432"/>
                <a:gd name="connsiteX31" fmla="*/ 4573 w 224139"/>
                <a:gd name="connsiteY31" fmla="*/ 10438 h 169432"/>
                <a:gd name="connsiteX32" fmla="*/ 9147 w 224139"/>
                <a:gd name="connsiteY32" fmla="*/ 14474 h 169432"/>
                <a:gd name="connsiteX33" fmla="*/ 36588 w 224139"/>
                <a:gd name="connsiteY33" fmla="*/ 33843 h 169432"/>
                <a:gd name="connsiteX34" fmla="*/ 73175 w 224139"/>
                <a:gd name="connsiteY34" fmla="*/ 62091 h 169432"/>
                <a:gd name="connsiteX35" fmla="*/ 74789 w 224139"/>
                <a:gd name="connsiteY35" fmla="*/ 64243 h 169432"/>
                <a:gd name="connsiteX36" fmla="*/ 99539 w 224139"/>
                <a:gd name="connsiteY36" fmla="*/ 75004 h 169432"/>
                <a:gd name="connsiteX37" fmla="*/ 99539 w 224139"/>
                <a:gd name="connsiteY37" fmla="*/ 73390 h 169432"/>
                <a:gd name="connsiteX38" fmla="*/ 92814 w 224139"/>
                <a:gd name="connsiteY38" fmla="*/ 68279 h 169432"/>
                <a:gd name="connsiteX39" fmla="*/ 99270 w 224139"/>
                <a:gd name="connsiteY39" fmla="*/ 72583 h 169432"/>
                <a:gd name="connsiteX40" fmla="*/ 166796 w 224139"/>
                <a:gd name="connsiteY40" fmla="*/ 125581 h 169432"/>
                <a:gd name="connsiteX41" fmla="*/ 194236 w 224139"/>
                <a:gd name="connsiteY41" fmla="*/ 147910 h 169432"/>
                <a:gd name="connsiteX42" fmla="*/ 196658 w 224139"/>
                <a:gd name="connsiteY42" fmla="*/ 151676 h 169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24139" h="169432">
                  <a:moveTo>
                    <a:pt x="196658" y="151676"/>
                  </a:moveTo>
                  <a:cubicBezTo>
                    <a:pt x="200693" y="155712"/>
                    <a:pt x="205266" y="159209"/>
                    <a:pt x="208226" y="164321"/>
                  </a:cubicBezTo>
                  <a:cubicBezTo>
                    <a:pt x="210916" y="162706"/>
                    <a:pt x="211992" y="165666"/>
                    <a:pt x="213875" y="166473"/>
                  </a:cubicBezTo>
                  <a:cubicBezTo>
                    <a:pt x="215220" y="167011"/>
                    <a:pt x="215758" y="169163"/>
                    <a:pt x="217642" y="169432"/>
                  </a:cubicBezTo>
                  <a:cubicBezTo>
                    <a:pt x="220063" y="168625"/>
                    <a:pt x="222484" y="168356"/>
                    <a:pt x="224098" y="166204"/>
                  </a:cubicBezTo>
                  <a:cubicBezTo>
                    <a:pt x="224367" y="164052"/>
                    <a:pt x="223291" y="162437"/>
                    <a:pt x="222215" y="160554"/>
                  </a:cubicBezTo>
                  <a:cubicBezTo>
                    <a:pt x="220870" y="158402"/>
                    <a:pt x="220063" y="156250"/>
                    <a:pt x="218987" y="154098"/>
                  </a:cubicBezTo>
                  <a:cubicBezTo>
                    <a:pt x="214682" y="148179"/>
                    <a:pt x="209571" y="143337"/>
                    <a:pt x="204728" y="138225"/>
                  </a:cubicBezTo>
                  <a:cubicBezTo>
                    <a:pt x="202576" y="135804"/>
                    <a:pt x="200424" y="133383"/>
                    <a:pt x="198810" y="130423"/>
                  </a:cubicBezTo>
                  <a:cubicBezTo>
                    <a:pt x="198272" y="129885"/>
                    <a:pt x="197465" y="129347"/>
                    <a:pt x="196927" y="129885"/>
                  </a:cubicBezTo>
                  <a:cubicBezTo>
                    <a:pt x="192084" y="133383"/>
                    <a:pt x="188049" y="130961"/>
                    <a:pt x="183744" y="128809"/>
                  </a:cubicBezTo>
                  <a:cubicBezTo>
                    <a:pt x="177557" y="125581"/>
                    <a:pt x="171369" y="122622"/>
                    <a:pt x="166527" y="117241"/>
                  </a:cubicBezTo>
                  <a:cubicBezTo>
                    <a:pt x="164375" y="114820"/>
                    <a:pt x="164375" y="113206"/>
                    <a:pt x="166258" y="111054"/>
                  </a:cubicBezTo>
                  <a:cubicBezTo>
                    <a:pt x="160877" y="104059"/>
                    <a:pt x="153075" y="99486"/>
                    <a:pt x="146350" y="93567"/>
                  </a:cubicBezTo>
                  <a:cubicBezTo>
                    <a:pt x="144467" y="91953"/>
                    <a:pt x="142583" y="90608"/>
                    <a:pt x="140700" y="88993"/>
                  </a:cubicBezTo>
                  <a:cubicBezTo>
                    <a:pt x="138010" y="87648"/>
                    <a:pt x="136127" y="84958"/>
                    <a:pt x="133975" y="82806"/>
                  </a:cubicBezTo>
                  <a:cubicBezTo>
                    <a:pt x="133168" y="81999"/>
                    <a:pt x="132360" y="81192"/>
                    <a:pt x="131284" y="80385"/>
                  </a:cubicBezTo>
                  <a:cubicBezTo>
                    <a:pt x="127787" y="77963"/>
                    <a:pt x="124290" y="75004"/>
                    <a:pt x="120792" y="72314"/>
                  </a:cubicBezTo>
                  <a:cubicBezTo>
                    <a:pt x="116757" y="69893"/>
                    <a:pt x="112991" y="66933"/>
                    <a:pt x="109493" y="63974"/>
                  </a:cubicBezTo>
                  <a:cubicBezTo>
                    <a:pt x="107879" y="62898"/>
                    <a:pt x="105996" y="63167"/>
                    <a:pt x="104113" y="63167"/>
                  </a:cubicBezTo>
                  <a:cubicBezTo>
                    <a:pt x="99270" y="63167"/>
                    <a:pt x="94966" y="61553"/>
                    <a:pt x="91738" y="58056"/>
                  </a:cubicBezTo>
                  <a:cubicBezTo>
                    <a:pt x="90123" y="56172"/>
                    <a:pt x="88240" y="54827"/>
                    <a:pt x="85819" y="54289"/>
                  </a:cubicBezTo>
                  <a:cubicBezTo>
                    <a:pt x="88509" y="54289"/>
                    <a:pt x="92007" y="58594"/>
                    <a:pt x="94159" y="53482"/>
                  </a:cubicBezTo>
                  <a:cubicBezTo>
                    <a:pt x="92814" y="49716"/>
                    <a:pt x="89585" y="47833"/>
                    <a:pt x="86626" y="45680"/>
                  </a:cubicBezTo>
                  <a:cubicBezTo>
                    <a:pt x="78824" y="40031"/>
                    <a:pt x="71292" y="33574"/>
                    <a:pt x="62952" y="28732"/>
                  </a:cubicBezTo>
                  <a:cubicBezTo>
                    <a:pt x="55957" y="33305"/>
                    <a:pt x="51384" y="29539"/>
                    <a:pt x="47079" y="24427"/>
                  </a:cubicBezTo>
                  <a:cubicBezTo>
                    <a:pt x="44389" y="21199"/>
                    <a:pt x="41430" y="18240"/>
                    <a:pt x="38471" y="15012"/>
                  </a:cubicBezTo>
                  <a:cubicBezTo>
                    <a:pt x="36856" y="14474"/>
                    <a:pt x="35511" y="13128"/>
                    <a:pt x="34166" y="11783"/>
                  </a:cubicBezTo>
                  <a:cubicBezTo>
                    <a:pt x="29055" y="6672"/>
                    <a:pt x="23674" y="2636"/>
                    <a:pt x="16142" y="2098"/>
                  </a:cubicBezTo>
                  <a:cubicBezTo>
                    <a:pt x="14527" y="2098"/>
                    <a:pt x="12913" y="1291"/>
                    <a:pt x="11568" y="215"/>
                  </a:cubicBezTo>
                  <a:cubicBezTo>
                    <a:pt x="6995" y="-861"/>
                    <a:pt x="3766" y="2367"/>
                    <a:pt x="0" y="3982"/>
                  </a:cubicBezTo>
                  <a:cubicBezTo>
                    <a:pt x="0" y="7210"/>
                    <a:pt x="2421" y="8824"/>
                    <a:pt x="4573" y="10438"/>
                  </a:cubicBezTo>
                  <a:cubicBezTo>
                    <a:pt x="6188" y="11783"/>
                    <a:pt x="7802" y="12859"/>
                    <a:pt x="9147" y="14474"/>
                  </a:cubicBezTo>
                  <a:cubicBezTo>
                    <a:pt x="17487" y="22006"/>
                    <a:pt x="27710" y="27118"/>
                    <a:pt x="36588" y="33843"/>
                  </a:cubicBezTo>
                  <a:cubicBezTo>
                    <a:pt x="49232" y="42721"/>
                    <a:pt x="60800" y="52944"/>
                    <a:pt x="73175" y="62091"/>
                  </a:cubicBezTo>
                  <a:cubicBezTo>
                    <a:pt x="73982" y="62629"/>
                    <a:pt x="74520" y="63167"/>
                    <a:pt x="74789" y="64243"/>
                  </a:cubicBezTo>
                  <a:cubicBezTo>
                    <a:pt x="84474" y="64781"/>
                    <a:pt x="91469" y="70700"/>
                    <a:pt x="99539" y="75004"/>
                  </a:cubicBezTo>
                  <a:cubicBezTo>
                    <a:pt x="99539" y="74466"/>
                    <a:pt x="99539" y="73928"/>
                    <a:pt x="99539" y="73390"/>
                  </a:cubicBezTo>
                  <a:cubicBezTo>
                    <a:pt x="98194" y="70700"/>
                    <a:pt x="95235" y="69893"/>
                    <a:pt x="92814" y="68279"/>
                  </a:cubicBezTo>
                  <a:cubicBezTo>
                    <a:pt x="94966" y="69893"/>
                    <a:pt x="97387" y="70700"/>
                    <a:pt x="99270" y="72583"/>
                  </a:cubicBezTo>
                  <a:cubicBezTo>
                    <a:pt x="122676" y="88993"/>
                    <a:pt x="144467" y="107556"/>
                    <a:pt x="166796" y="125581"/>
                  </a:cubicBezTo>
                  <a:cubicBezTo>
                    <a:pt x="175943" y="133114"/>
                    <a:pt x="185627" y="139570"/>
                    <a:pt x="194236" y="147910"/>
                  </a:cubicBezTo>
                  <a:cubicBezTo>
                    <a:pt x="195043" y="149524"/>
                    <a:pt x="196119" y="150331"/>
                    <a:pt x="196658" y="151676"/>
                  </a:cubicBezTo>
                  <a:close/>
                </a:path>
              </a:pathLst>
            </a:custGeom>
            <a:solidFill>
              <a:srgbClr val="C8D48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7" name="Полилиния: фигура 1446">
              <a:extLst>
                <a:ext uri="{FF2B5EF4-FFF2-40B4-BE49-F238E27FC236}">
                  <a16:creationId xmlns:a16="http://schemas.microsoft.com/office/drawing/2014/main" id="{67FC5F7A-8CE7-1820-C07C-E22B7D863865}"/>
                </a:ext>
              </a:extLst>
            </p:cNvPr>
            <p:cNvSpPr/>
            <p:nvPr/>
          </p:nvSpPr>
          <p:spPr>
            <a:xfrm>
              <a:off x="5467661" y="7428914"/>
              <a:ext cx="70742" cy="119799"/>
            </a:xfrm>
            <a:custGeom>
              <a:avLst/>
              <a:gdLst>
                <a:gd name="connsiteX0" fmla="*/ 24723 w 70742"/>
                <a:gd name="connsiteY0" fmla="*/ 16245 h 119799"/>
                <a:gd name="connsiteX1" fmla="*/ 17728 w 70742"/>
                <a:gd name="connsiteY1" fmla="*/ 9789 h 119799"/>
                <a:gd name="connsiteX2" fmla="*/ 6160 w 70742"/>
                <a:gd name="connsiteY2" fmla="*/ 911 h 119799"/>
                <a:gd name="connsiteX3" fmla="*/ 1049 w 70742"/>
                <a:gd name="connsiteY3" fmla="*/ 911 h 119799"/>
                <a:gd name="connsiteX4" fmla="*/ 1856 w 70742"/>
                <a:gd name="connsiteY4" fmla="*/ 6022 h 119799"/>
                <a:gd name="connsiteX5" fmla="*/ 5353 w 70742"/>
                <a:gd name="connsiteY5" fmla="*/ 10327 h 119799"/>
                <a:gd name="connsiteX6" fmla="*/ 8312 w 70742"/>
                <a:gd name="connsiteY6" fmla="*/ 14900 h 119799"/>
                <a:gd name="connsiteX7" fmla="*/ 21226 w 70742"/>
                <a:gd name="connsiteY7" fmla="*/ 25930 h 119799"/>
                <a:gd name="connsiteX8" fmla="*/ 31987 w 70742"/>
                <a:gd name="connsiteY8" fmla="*/ 36960 h 119799"/>
                <a:gd name="connsiteX9" fmla="*/ 48935 w 70742"/>
                <a:gd name="connsiteY9" fmla="*/ 70588 h 119799"/>
                <a:gd name="connsiteX10" fmla="*/ 48935 w 70742"/>
                <a:gd name="connsiteY10" fmla="*/ 74086 h 119799"/>
                <a:gd name="connsiteX11" fmla="*/ 60772 w 70742"/>
                <a:gd name="connsiteY11" fmla="*/ 114439 h 119799"/>
                <a:gd name="connsiteX12" fmla="*/ 63732 w 70742"/>
                <a:gd name="connsiteY12" fmla="*/ 116054 h 119799"/>
                <a:gd name="connsiteX13" fmla="*/ 69919 w 70742"/>
                <a:gd name="connsiteY13" fmla="*/ 119013 h 119799"/>
                <a:gd name="connsiteX14" fmla="*/ 69381 w 70742"/>
                <a:gd name="connsiteY14" fmla="*/ 112287 h 119799"/>
                <a:gd name="connsiteX15" fmla="*/ 62386 w 70742"/>
                <a:gd name="connsiteY15" fmla="*/ 77314 h 119799"/>
                <a:gd name="connsiteX16" fmla="*/ 60503 w 70742"/>
                <a:gd name="connsiteY16" fmla="*/ 58213 h 119799"/>
                <a:gd name="connsiteX17" fmla="*/ 51087 w 70742"/>
                <a:gd name="connsiteY17" fmla="*/ 46645 h 119799"/>
                <a:gd name="connsiteX18" fmla="*/ 47859 w 70742"/>
                <a:gd name="connsiteY18" fmla="*/ 42341 h 119799"/>
                <a:gd name="connsiteX19" fmla="*/ 53240 w 70742"/>
                <a:gd name="connsiteY19" fmla="*/ 39650 h 119799"/>
                <a:gd name="connsiteX20" fmla="*/ 57006 w 70742"/>
                <a:gd name="connsiteY20" fmla="*/ 39112 h 119799"/>
                <a:gd name="connsiteX21" fmla="*/ 57275 w 70742"/>
                <a:gd name="connsiteY21" fmla="*/ 35077 h 119799"/>
                <a:gd name="connsiteX22" fmla="*/ 46783 w 70742"/>
                <a:gd name="connsiteY22" fmla="*/ 27006 h 119799"/>
                <a:gd name="connsiteX23" fmla="*/ 24723 w 70742"/>
                <a:gd name="connsiteY23" fmla="*/ 16245 h 11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0742" h="119799">
                  <a:moveTo>
                    <a:pt x="24723" y="16245"/>
                  </a:moveTo>
                  <a:cubicBezTo>
                    <a:pt x="21226" y="15438"/>
                    <a:pt x="19612" y="12210"/>
                    <a:pt x="17728" y="9789"/>
                  </a:cubicBezTo>
                  <a:cubicBezTo>
                    <a:pt x="14500" y="5753"/>
                    <a:pt x="10465" y="3332"/>
                    <a:pt x="6160" y="911"/>
                  </a:cubicBezTo>
                  <a:cubicBezTo>
                    <a:pt x="4546" y="-165"/>
                    <a:pt x="2663" y="-434"/>
                    <a:pt x="1049" y="911"/>
                  </a:cubicBezTo>
                  <a:cubicBezTo>
                    <a:pt x="-1103" y="2794"/>
                    <a:pt x="511" y="4408"/>
                    <a:pt x="1856" y="6022"/>
                  </a:cubicBezTo>
                  <a:cubicBezTo>
                    <a:pt x="1856" y="8443"/>
                    <a:pt x="3739" y="9520"/>
                    <a:pt x="5353" y="10327"/>
                  </a:cubicBezTo>
                  <a:cubicBezTo>
                    <a:pt x="7505" y="11134"/>
                    <a:pt x="8312" y="12748"/>
                    <a:pt x="8312" y="14900"/>
                  </a:cubicBezTo>
                  <a:cubicBezTo>
                    <a:pt x="11541" y="19743"/>
                    <a:pt x="16921" y="22164"/>
                    <a:pt x="21226" y="25930"/>
                  </a:cubicBezTo>
                  <a:cubicBezTo>
                    <a:pt x="26337" y="28351"/>
                    <a:pt x="28758" y="32656"/>
                    <a:pt x="31987" y="36960"/>
                  </a:cubicBezTo>
                  <a:cubicBezTo>
                    <a:pt x="40057" y="47183"/>
                    <a:pt x="43286" y="59558"/>
                    <a:pt x="48935" y="70588"/>
                  </a:cubicBezTo>
                  <a:cubicBezTo>
                    <a:pt x="48935" y="71664"/>
                    <a:pt x="50280" y="72741"/>
                    <a:pt x="48935" y="74086"/>
                  </a:cubicBezTo>
                  <a:cubicBezTo>
                    <a:pt x="55123" y="86999"/>
                    <a:pt x="57544" y="100719"/>
                    <a:pt x="60772" y="114439"/>
                  </a:cubicBezTo>
                  <a:cubicBezTo>
                    <a:pt x="62386" y="113901"/>
                    <a:pt x="62925" y="115246"/>
                    <a:pt x="63732" y="116054"/>
                  </a:cubicBezTo>
                  <a:cubicBezTo>
                    <a:pt x="65077" y="118475"/>
                    <a:pt x="66422" y="121165"/>
                    <a:pt x="69919" y="119013"/>
                  </a:cubicBezTo>
                  <a:cubicBezTo>
                    <a:pt x="71533" y="116592"/>
                    <a:pt x="70457" y="114439"/>
                    <a:pt x="69381" y="112287"/>
                  </a:cubicBezTo>
                  <a:cubicBezTo>
                    <a:pt x="64001" y="101257"/>
                    <a:pt x="61579" y="89689"/>
                    <a:pt x="62386" y="77314"/>
                  </a:cubicBezTo>
                  <a:cubicBezTo>
                    <a:pt x="62925" y="70857"/>
                    <a:pt x="61848" y="64401"/>
                    <a:pt x="60503" y="58213"/>
                  </a:cubicBezTo>
                  <a:cubicBezTo>
                    <a:pt x="58889" y="53102"/>
                    <a:pt x="56199" y="49066"/>
                    <a:pt x="51087" y="46645"/>
                  </a:cubicBezTo>
                  <a:cubicBezTo>
                    <a:pt x="49204" y="45838"/>
                    <a:pt x="47052" y="44762"/>
                    <a:pt x="47859" y="42341"/>
                  </a:cubicBezTo>
                  <a:cubicBezTo>
                    <a:pt x="48397" y="39650"/>
                    <a:pt x="50818" y="39381"/>
                    <a:pt x="53240" y="39650"/>
                  </a:cubicBezTo>
                  <a:cubicBezTo>
                    <a:pt x="54585" y="39919"/>
                    <a:pt x="55930" y="39919"/>
                    <a:pt x="57006" y="39112"/>
                  </a:cubicBezTo>
                  <a:cubicBezTo>
                    <a:pt x="58082" y="37767"/>
                    <a:pt x="57813" y="36422"/>
                    <a:pt x="57275" y="35077"/>
                  </a:cubicBezTo>
                  <a:cubicBezTo>
                    <a:pt x="54585" y="31311"/>
                    <a:pt x="50280" y="29696"/>
                    <a:pt x="46783" y="27006"/>
                  </a:cubicBezTo>
                  <a:cubicBezTo>
                    <a:pt x="39250" y="22702"/>
                    <a:pt x="32794" y="18128"/>
                    <a:pt x="24723" y="16245"/>
                  </a:cubicBezTo>
                  <a:close/>
                </a:path>
              </a:pathLst>
            </a:custGeom>
            <a:solidFill>
              <a:srgbClr val="DEE1A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8" name="Полилиния: фигура 1447">
              <a:extLst>
                <a:ext uri="{FF2B5EF4-FFF2-40B4-BE49-F238E27FC236}">
                  <a16:creationId xmlns:a16="http://schemas.microsoft.com/office/drawing/2014/main" id="{6B0DF72D-0D9E-5BD8-3B95-456233353CCF}"/>
                </a:ext>
              </a:extLst>
            </p:cNvPr>
            <p:cNvSpPr/>
            <p:nvPr/>
          </p:nvSpPr>
          <p:spPr>
            <a:xfrm>
              <a:off x="5491307" y="7365528"/>
              <a:ext cx="87885" cy="18561"/>
            </a:xfrm>
            <a:custGeom>
              <a:avLst/>
              <a:gdLst>
                <a:gd name="connsiteX0" fmla="*/ 9147 w 87885"/>
                <a:gd name="connsiteY0" fmla="*/ 5650 h 18561"/>
                <a:gd name="connsiteX1" fmla="*/ 0 w 87885"/>
                <a:gd name="connsiteY1" fmla="*/ 5111 h 18561"/>
                <a:gd name="connsiteX2" fmla="*/ 24481 w 87885"/>
                <a:gd name="connsiteY2" fmla="*/ 16411 h 18561"/>
                <a:gd name="connsiteX3" fmla="*/ 35511 w 87885"/>
                <a:gd name="connsiteY3" fmla="*/ 17756 h 18561"/>
                <a:gd name="connsiteX4" fmla="*/ 57033 w 87885"/>
                <a:gd name="connsiteY4" fmla="*/ 15334 h 18561"/>
                <a:gd name="connsiteX5" fmla="*/ 65104 w 87885"/>
                <a:gd name="connsiteY5" fmla="*/ 14527 h 18561"/>
                <a:gd name="connsiteX6" fmla="*/ 69677 w 87885"/>
                <a:gd name="connsiteY6" fmla="*/ 13720 h 18561"/>
                <a:gd name="connsiteX7" fmla="*/ 84743 w 87885"/>
                <a:gd name="connsiteY7" fmla="*/ 8340 h 18561"/>
                <a:gd name="connsiteX8" fmla="*/ 87433 w 87885"/>
                <a:gd name="connsiteY8" fmla="*/ 2690 h 18561"/>
                <a:gd name="connsiteX9" fmla="*/ 81246 w 87885"/>
                <a:gd name="connsiteY9" fmla="*/ 1345 h 18561"/>
                <a:gd name="connsiteX10" fmla="*/ 73982 w 87885"/>
                <a:gd name="connsiteY10" fmla="*/ 538 h 18561"/>
                <a:gd name="connsiteX11" fmla="*/ 72637 w 87885"/>
                <a:gd name="connsiteY11" fmla="*/ 0 h 18561"/>
                <a:gd name="connsiteX12" fmla="*/ 72368 w 87885"/>
                <a:gd name="connsiteY12" fmla="*/ 269 h 18561"/>
                <a:gd name="connsiteX13" fmla="*/ 66987 w 87885"/>
                <a:gd name="connsiteY13" fmla="*/ 269 h 18561"/>
                <a:gd name="connsiteX14" fmla="*/ 50039 w 87885"/>
                <a:gd name="connsiteY14" fmla="*/ 4304 h 18561"/>
                <a:gd name="connsiteX15" fmla="*/ 44120 w 87885"/>
                <a:gd name="connsiteY15" fmla="*/ 5111 h 18561"/>
                <a:gd name="connsiteX16" fmla="*/ 19101 w 87885"/>
                <a:gd name="connsiteY16" fmla="*/ 7264 h 18561"/>
                <a:gd name="connsiteX17" fmla="*/ 15065 w 87885"/>
                <a:gd name="connsiteY17" fmla="*/ 6188 h 18561"/>
                <a:gd name="connsiteX18" fmla="*/ 9147 w 87885"/>
                <a:gd name="connsiteY18" fmla="*/ 5650 h 18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87885" h="18561">
                  <a:moveTo>
                    <a:pt x="9147" y="5650"/>
                  </a:moveTo>
                  <a:cubicBezTo>
                    <a:pt x="5918" y="7264"/>
                    <a:pt x="2959" y="5650"/>
                    <a:pt x="0" y="5111"/>
                  </a:cubicBezTo>
                  <a:cubicBezTo>
                    <a:pt x="11568" y="16411"/>
                    <a:pt x="11568" y="16411"/>
                    <a:pt x="24481" y="16411"/>
                  </a:cubicBezTo>
                  <a:cubicBezTo>
                    <a:pt x="27979" y="18832"/>
                    <a:pt x="32014" y="19101"/>
                    <a:pt x="35511" y="17756"/>
                  </a:cubicBezTo>
                  <a:cubicBezTo>
                    <a:pt x="42506" y="15065"/>
                    <a:pt x="49770" y="15065"/>
                    <a:pt x="57033" y="15334"/>
                  </a:cubicBezTo>
                  <a:cubicBezTo>
                    <a:pt x="59723" y="15334"/>
                    <a:pt x="62414" y="14796"/>
                    <a:pt x="65104" y="14527"/>
                  </a:cubicBezTo>
                  <a:cubicBezTo>
                    <a:pt x="66718" y="14258"/>
                    <a:pt x="68332" y="13989"/>
                    <a:pt x="69677" y="13720"/>
                  </a:cubicBezTo>
                  <a:cubicBezTo>
                    <a:pt x="74789" y="12375"/>
                    <a:pt x="80170" y="11299"/>
                    <a:pt x="84743" y="8340"/>
                  </a:cubicBezTo>
                  <a:cubicBezTo>
                    <a:pt x="86895" y="6995"/>
                    <a:pt x="88778" y="5381"/>
                    <a:pt x="87433" y="2690"/>
                  </a:cubicBezTo>
                  <a:cubicBezTo>
                    <a:pt x="86088" y="0"/>
                    <a:pt x="83398" y="1076"/>
                    <a:pt x="81246" y="1345"/>
                  </a:cubicBezTo>
                  <a:cubicBezTo>
                    <a:pt x="78824" y="1614"/>
                    <a:pt x="76134" y="4035"/>
                    <a:pt x="73982" y="538"/>
                  </a:cubicBezTo>
                  <a:cubicBezTo>
                    <a:pt x="73444" y="269"/>
                    <a:pt x="73175" y="0"/>
                    <a:pt x="72637" y="0"/>
                  </a:cubicBezTo>
                  <a:lnTo>
                    <a:pt x="72368" y="269"/>
                  </a:lnTo>
                  <a:cubicBezTo>
                    <a:pt x="70484" y="538"/>
                    <a:pt x="68870" y="269"/>
                    <a:pt x="66987" y="269"/>
                  </a:cubicBezTo>
                  <a:cubicBezTo>
                    <a:pt x="61338" y="1614"/>
                    <a:pt x="55688" y="2959"/>
                    <a:pt x="50039" y="4304"/>
                  </a:cubicBezTo>
                  <a:cubicBezTo>
                    <a:pt x="48155" y="5111"/>
                    <a:pt x="46272" y="6457"/>
                    <a:pt x="44120" y="5111"/>
                  </a:cubicBezTo>
                  <a:cubicBezTo>
                    <a:pt x="35780" y="5919"/>
                    <a:pt x="27440" y="6457"/>
                    <a:pt x="19101" y="7264"/>
                  </a:cubicBezTo>
                  <a:cubicBezTo>
                    <a:pt x="17487" y="7533"/>
                    <a:pt x="16142" y="7264"/>
                    <a:pt x="15065" y="6188"/>
                  </a:cubicBezTo>
                  <a:cubicBezTo>
                    <a:pt x="13182" y="5919"/>
                    <a:pt x="11299" y="4304"/>
                    <a:pt x="9147" y="5650"/>
                  </a:cubicBezTo>
                  <a:close/>
                </a:path>
              </a:pathLst>
            </a:custGeom>
            <a:solidFill>
              <a:srgbClr val="DAF19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9" name="Полилиния: фигура 1448">
              <a:extLst>
                <a:ext uri="{FF2B5EF4-FFF2-40B4-BE49-F238E27FC236}">
                  <a16:creationId xmlns:a16="http://schemas.microsoft.com/office/drawing/2014/main" id="{7E2C6105-EDD0-FE55-2EC1-A88598967897}"/>
                </a:ext>
              </a:extLst>
            </p:cNvPr>
            <p:cNvSpPr/>
            <p:nvPr/>
          </p:nvSpPr>
          <p:spPr>
            <a:xfrm>
              <a:off x="5564913" y="7342392"/>
              <a:ext cx="55440" cy="37125"/>
            </a:xfrm>
            <a:custGeom>
              <a:avLst/>
              <a:gdLst>
                <a:gd name="connsiteX0" fmla="*/ 107 w 55440"/>
                <a:gd name="connsiteY0" fmla="*/ 24212 h 37125"/>
                <a:gd name="connsiteX1" fmla="*/ 3066 w 55440"/>
                <a:gd name="connsiteY1" fmla="*/ 27441 h 37125"/>
                <a:gd name="connsiteX2" fmla="*/ 7909 w 55440"/>
                <a:gd name="connsiteY2" fmla="*/ 26095 h 37125"/>
                <a:gd name="connsiteX3" fmla="*/ 13289 w 55440"/>
                <a:gd name="connsiteY3" fmla="*/ 26095 h 37125"/>
                <a:gd name="connsiteX4" fmla="*/ 10599 w 55440"/>
                <a:gd name="connsiteY4" fmla="*/ 30938 h 37125"/>
                <a:gd name="connsiteX5" fmla="*/ 10330 w 55440"/>
                <a:gd name="connsiteY5" fmla="*/ 32821 h 37125"/>
                <a:gd name="connsiteX6" fmla="*/ 23243 w 55440"/>
                <a:gd name="connsiteY6" fmla="*/ 30669 h 37125"/>
                <a:gd name="connsiteX7" fmla="*/ 24319 w 55440"/>
                <a:gd name="connsiteY7" fmla="*/ 29324 h 37125"/>
                <a:gd name="connsiteX8" fmla="*/ 25126 w 55440"/>
                <a:gd name="connsiteY8" fmla="*/ 28517 h 37125"/>
                <a:gd name="connsiteX9" fmla="*/ 24588 w 55440"/>
                <a:gd name="connsiteY9" fmla="*/ 29862 h 37125"/>
                <a:gd name="connsiteX10" fmla="*/ 22974 w 55440"/>
                <a:gd name="connsiteY10" fmla="*/ 36049 h 37125"/>
                <a:gd name="connsiteX11" fmla="*/ 24050 w 55440"/>
                <a:gd name="connsiteY11" fmla="*/ 37126 h 37125"/>
                <a:gd name="connsiteX12" fmla="*/ 25664 w 55440"/>
                <a:gd name="connsiteY12" fmla="*/ 36856 h 37125"/>
                <a:gd name="connsiteX13" fmla="*/ 31314 w 55440"/>
                <a:gd name="connsiteY13" fmla="*/ 33628 h 37125"/>
                <a:gd name="connsiteX14" fmla="*/ 54988 w 55440"/>
                <a:gd name="connsiteY14" fmla="*/ 21253 h 37125"/>
                <a:gd name="connsiteX15" fmla="*/ 52298 w 55440"/>
                <a:gd name="connsiteY15" fmla="*/ 12375 h 37125"/>
                <a:gd name="connsiteX16" fmla="*/ 47456 w 55440"/>
                <a:gd name="connsiteY16" fmla="*/ 13451 h 37125"/>
                <a:gd name="connsiteX17" fmla="*/ 43689 w 55440"/>
                <a:gd name="connsiteY17" fmla="*/ 15873 h 37125"/>
                <a:gd name="connsiteX18" fmla="*/ 38040 w 55440"/>
                <a:gd name="connsiteY18" fmla="*/ 16142 h 37125"/>
                <a:gd name="connsiteX19" fmla="*/ 40461 w 55440"/>
                <a:gd name="connsiteY19" fmla="*/ 11837 h 37125"/>
                <a:gd name="connsiteX20" fmla="*/ 46917 w 55440"/>
                <a:gd name="connsiteY20" fmla="*/ 5919 h 37125"/>
                <a:gd name="connsiteX21" fmla="*/ 42075 w 55440"/>
                <a:gd name="connsiteY21" fmla="*/ 4843 h 37125"/>
                <a:gd name="connsiteX22" fmla="*/ 44496 w 55440"/>
                <a:gd name="connsiteY22" fmla="*/ 0 h 37125"/>
                <a:gd name="connsiteX23" fmla="*/ 10868 w 55440"/>
                <a:gd name="connsiteY23" fmla="*/ 18832 h 37125"/>
                <a:gd name="connsiteX24" fmla="*/ 107 w 55440"/>
                <a:gd name="connsiteY24" fmla="*/ 24212 h 37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5440" h="37125">
                  <a:moveTo>
                    <a:pt x="107" y="24212"/>
                  </a:moveTo>
                  <a:cubicBezTo>
                    <a:pt x="-162" y="26365"/>
                    <a:pt x="-162" y="28517"/>
                    <a:pt x="3066" y="27441"/>
                  </a:cubicBezTo>
                  <a:cubicBezTo>
                    <a:pt x="4680" y="26903"/>
                    <a:pt x="6295" y="26365"/>
                    <a:pt x="7909" y="26095"/>
                  </a:cubicBezTo>
                  <a:cubicBezTo>
                    <a:pt x="9792" y="25826"/>
                    <a:pt x="11944" y="23674"/>
                    <a:pt x="13289" y="26095"/>
                  </a:cubicBezTo>
                  <a:cubicBezTo>
                    <a:pt x="14634" y="28248"/>
                    <a:pt x="11944" y="29593"/>
                    <a:pt x="10599" y="30938"/>
                  </a:cubicBezTo>
                  <a:cubicBezTo>
                    <a:pt x="9523" y="31476"/>
                    <a:pt x="9792" y="32014"/>
                    <a:pt x="10330" y="32821"/>
                  </a:cubicBezTo>
                  <a:cubicBezTo>
                    <a:pt x="14903" y="33628"/>
                    <a:pt x="18939" y="31745"/>
                    <a:pt x="23243" y="30669"/>
                  </a:cubicBezTo>
                  <a:cubicBezTo>
                    <a:pt x="23781" y="30400"/>
                    <a:pt x="24050" y="29862"/>
                    <a:pt x="24319" y="29324"/>
                  </a:cubicBezTo>
                  <a:cubicBezTo>
                    <a:pt x="24588" y="29055"/>
                    <a:pt x="24857" y="28786"/>
                    <a:pt x="25126" y="28517"/>
                  </a:cubicBezTo>
                  <a:cubicBezTo>
                    <a:pt x="25395" y="29055"/>
                    <a:pt x="24588" y="29324"/>
                    <a:pt x="24588" y="29862"/>
                  </a:cubicBezTo>
                  <a:cubicBezTo>
                    <a:pt x="24588" y="32014"/>
                    <a:pt x="23243" y="33897"/>
                    <a:pt x="22974" y="36049"/>
                  </a:cubicBezTo>
                  <a:cubicBezTo>
                    <a:pt x="23243" y="36587"/>
                    <a:pt x="23512" y="36856"/>
                    <a:pt x="24050" y="37126"/>
                  </a:cubicBezTo>
                  <a:cubicBezTo>
                    <a:pt x="24588" y="37126"/>
                    <a:pt x="25126" y="36856"/>
                    <a:pt x="25664" y="36856"/>
                  </a:cubicBezTo>
                  <a:cubicBezTo>
                    <a:pt x="27548" y="35780"/>
                    <a:pt x="28893" y="33897"/>
                    <a:pt x="31314" y="33628"/>
                  </a:cubicBezTo>
                  <a:cubicBezTo>
                    <a:pt x="39923" y="31207"/>
                    <a:pt x="47456" y="26095"/>
                    <a:pt x="54988" y="21253"/>
                  </a:cubicBezTo>
                  <a:cubicBezTo>
                    <a:pt x="56333" y="17487"/>
                    <a:pt x="54450" y="15065"/>
                    <a:pt x="52298" y="12375"/>
                  </a:cubicBezTo>
                  <a:cubicBezTo>
                    <a:pt x="50415" y="11030"/>
                    <a:pt x="48801" y="12375"/>
                    <a:pt x="47456" y="13451"/>
                  </a:cubicBezTo>
                  <a:cubicBezTo>
                    <a:pt x="46379" y="14258"/>
                    <a:pt x="45034" y="15334"/>
                    <a:pt x="43689" y="15873"/>
                  </a:cubicBezTo>
                  <a:cubicBezTo>
                    <a:pt x="41806" y="16680"/>
                    <a:pt x="39385" y="18025"/>
                    <a:pt x="38040" y="16142"/>
                  </a:cubicBezTo>
                  <a:cubicBezTo>
                    <a:pt x="36695" y="14258"/>
                    <a:pt x="39116" y="13182"/>
                    <a:pt x="40461" y="11837"/>
                  </a:cubicBezTo>
                  <a:cubicBezTo>
                    <a:pt x="42344" y="9685"/>
                    <a:pt x="45303" y="8609"/>
                    <a:pt x="46917" y="5919"/>
                  </a:cubicBezTo>
                  <a:cubicBezTo>
                    <a:pt x="45572" y="2959"/>
                    <a:pt x="43958" y="4843"/>
                    <a:pt x="42075" y="4843"/>
                  </a:cubicBezTo>
                  <a:cubicBezTo>
                    <a:pt x="43151" y="3766"/>
                    <a:pt x="46379" y="2959"/>
                    <a:pt x="44496" y="0"/>
                  </a:cubicBezTo>
                  <a:cubicBezTo>
                    <a:pt x="35080" y="9685"/>
                    <a:pt x="22974" y="14527"/>
                    <a:pt x="10868" y="18832"/>
                  </a:cubicBezTo>
                  <a:cubicBezTo>
                    <a:pt x="7640" y="22060"/>
                    <a:pt x="3066" y="21522"/>
                    <a:pt x="107" y="24212"/>
                  </a:cubicBezTo>
                  <a:close/>
                </a:path>
              </a:pathLst>
            </a:custGeom>
            <a:solidFill>
              <a:srgbClr val="929F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0" name="Полилиния: фигура 1449">
              <a:extLst>
                <a:ext uri="{FF2B5EF4-FFF2-40B4-BE49-F238E27FC236}">
                  <a16:creationId xmlns:a16="http://schemas.microsoft.com/office/drawing/2014/main" id="{CC7283F0-A900-870D-98BC-3874D62A9DA5}"/>
                </a:ext>
              </a:extLst>
            </p:cNvPr>
            <p:cNvSpPr/>
            <p:nvPr/>
          </p:nvSpPr>
          <p:spPr>
            <a:xfrm>
              <a:off x="5666663" y="7336863"/>
              <a:ext cx="43922" cy="50187"/>
            </a:xfrm>
            <a:custGeom>
              <a:avLst/>
              <a:gdLst>
                <a:gd name="connsiteX0" fmla="*/ 31525 w 43922"/>
                <a:gd name="connsiteY0" fmla="*/ 50187 h 50187"/>
                <a:gd name="connsiteX1" fmla="*/ 36367 w 43922"/>
                <a:gd name="connsiteY1" fmla="*/ 49380 h 50187"/>
                <a:gd name="connsiteX2" fmla="*/ 43900 w 43922"/>
                <a:gd name="connsiteY2" fmla="*/ 40771 h 50187"/>
                <a:gd name="connsiteX3" fmla="*/ 38251 w 43922"/>
                <a:gd name="connsiteY3" fmla="*/ 31625 h 50187"/>
                <a:gd name="connsiteX4" fmla="*/ 24261 w 43922"/>
                <a:gd name="connsiteY4" fmla="*/ 26513 h 50187"/>
                <a:gd name="connsiteX5" fmla="*/ 21302 w 43922"/>
                <a:gd name="connsiteY5" fmla="*/ 18980 h 50187"/>
                <a:gd name="connsiteX6" fmla="*/ 19150 w 43922"/>
                <a:gd name="connsiteY6" fmla="*/ 7412 h 50187"/>
                <a:gd name="connsiteX7" fmla="*/ 8389 w 43922"/>
                <a:gd name="connsiteY7" fmla="*/ 956 h 50187"/>
                <a:gd name="connsiteX8" fmla="*/ 5429 w 43922"/>
                <a:gd name="connsiteY8" fmla="*/ 149 h 50187"/>
                <a:gd name="connsiteX9" fmla="*/ 49 w 43922"/>
                <a:gd name="connsiteY9" fmla="*/ 14945 h 50187"/>
                <a:gd name="connsiteX10" fmla="*/ 3815 w 43922"/>
                <a:gd name="connsiteY10" fmla="*/ 24361 h 50187"/>
                <a:gd name="connsiteX11" fmla="*/ 8120 w 43922"/>
                <a:gd name="connsiteY11" fmla="*/ 24899 h 50187"/>
                <a:gd name="connsiteX12" fmla="*/ 16460 w 43922"/>
                <a:gd name="connsiteY12" fmla="*/ 28934 h 50187"/>
                <a:gd name="connsiteX13" fmla="*/ 19150 w 43922"/>
                <a:gd name="connsiteY13" fmla="*/ 30548 h 50187"/>
                <a:gd name="connsiteX14" fmla="*/ 30449 w 43922"/>
                <a:gd name="connsiteY14" fmla="*/ 46421 h 50187"/>
                <a:gd name="connsiteX15" fmla="*/ 31525 w 43922"/>
                <a:gd name="connsiteY15" fmla="*/ 50187 h 50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922" h="50187">
                  <a:moveTo>
                    <a:pt x="31525" y="50187"/>
                  </a:moveTo>
                  <a:cubicBezTo>
                    <a:pt x="33139" y="49918"/>
                    <a:pt x="34753" y="49918"/>
                    <a:pt x="36367" y="49380"/>
                  </a:cubicBezTo>
                  <a:cubicBezTo>
                    <a:pt x="40672" y="48035"/>
                    <a:pt x="43631" y="45614"/>
                    <a:pt x="43900" y="40771"/>
                  </a:cubicBezTo>
                  <a:cubicBezTo>
                    <a:pt x="44169" y="36467"/>
                    <a:pt x="42017" y="33239"/>
                    <a:pt x="38251" y="31625"/>
                  </a:cubicBezTo>
                  <a:cubicBezTo>
                    <a:pt x="33677" y="29741"/>
                    <a:pt x="28835" y="28396"/>
                    <a:pt x="24261" y="26513"/>
                  </a:cubicBezTo>
                  <a:cubicBezTo>
                    <a:pt x="20764" y="25168"/>
                    <a:pt x="18074" y="23823"/>
                    <a:pt x="21302" y="18980"/>
                  </a:cubicBezTo>
                  <a:cubicBezTo>
                    <a:pt x="23723" y="14945"/>
                    <a:pt x="22378" y="10910"/>
                    <a:pt x="19150" y="7412"/>
                  </a:cubicBezTo>
                  <a:cubicBezTo>
                    <a:pt x="16190" y="4453"/>
                    <a:pt x="12155" y="2570"/>
                    <a:pt x="8389" y="956"/>
                  </a:cubicBezTo>
                  <a:cubicBezTo>
                    <a:pt x="7313" y="687"/>
                    <a:pt x="6506" y="-389"/>
                    <a:pt x="5429" y="149"/>
                  </a:cubicBezTo>
                  <a:cubicBezTo>
                    <a:pt x="3546" y="1225"/>
                    <a:pt x="-489" y="12524"/>
                    <a:pt x="49" y="14945"/>
                  </a:cubicBezTo>
                  <a:cubicBezTo>
                    <a:pt x="2470" y="17635"/>
                    <a:pt x="1932" y="21671"/>
                    <a:pt x="3815" y="24361"/>
                  </a:cubicBezTo>
                  <a:cubicBezTo>
                    <a:pt x="5160" y="25168"/>
                    <a:pt x="6506" y="25168"/>
                    <a:pt x="8120" y="24899"/>
                  </a:cubicBezTo>
                  <a:cubicBezTo>
                    <a:pt x="11886" y="24361"/>
                    <a:pt x="14576" y="25706"/>
                    <a:pt x="16460" y="28934"/>
                  </a:cubicBezTo>
                  <a:cubicBezTo>
                    <a:pt x="17267" y="29741"/>
                    <a:pt x="18074" y="30279"/>
                    <a:pt x="19150" y="30548"/>
                  </a:cubicBezTo>
                  <a:cubicBezTo>
                    <a:pt x="27221" y="32701"/>
                    <a:pt x="32332" y="37005"/>
                    <a:pt x="30449" y="46421"/>
                  </a:cubicBezTo>
                  <a:cubicBezTo>
                    <a:pt x="29642" y="48304"/>
                    <a:pt x="29911" y="49649"/>
                    <a:pt x="31525" y="50187"/>
                  </a:cubicBezTo>
                  <a:close/>
                </a:path>
              </a:pathLst>
            </a:custGeom>
            <a:solidFill>
              <a:srgbClr val="49511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1" name="Полилиния: фигура 1450">
              <a:extLst>
                <a:ext uri="{FF2B5EF4-FFF2-40B4-BE49-F238E27FC236}">
                  <a16:creationId xmlns:a16="http://schemas.microsoft.com/office/drawing/2014/main" id="{01C458A9-9FCC-0E9D-D778-6AA3D5B37BE9}"/>
                </a:ext>
              </a:extLst>
            </p:cNvPr>
            <p:cNvSpPr/>
            <p:nvPr/>
          </p:nvSpPr>
          <p:spPr>
            <a:xfrm>
              <a:off x="5666981" y="7365007"/>
              <a:ext cx="31454" cy="28615"/>
            </a:xfrm>
            <a:custGeom>
              <a:avLst/>
              <a:gdLst>
                <a:gd name="connsiteX0" fmla="*/ 31207 w 31454"/>
                <a:gd name="connsiteY0" fmla="*/ 22043 h 28615"/>
                <a:gd name="connsiteX1" fmla="*/ 30938 w 31454"/>
                <a:gd name="connsiteY1" fmla="*/ 18815 h 28615"/>
                <a:gd name="connsiteX2" fmla="*/ 20715 w 31454"/>
                <a:gd name="connsiteY2" fmla="*/ 2135 h 28615"/>
                <a:gd name="connsiteX3" fmla="*/ 16142 w 31454"/>
                <a:gd name="connsiteY3" fmla="*/ 252 h 28615"/>
                <a:gd name="connsiteX4" fmla="*/ 807 w 31454"/>
                <a:gd name="connsiteY4" fmla="*/ 4287 h 28615"/>
                <a:gd name="connsiteX5" fmla="*/ 0 w 31454"/>
                <a:gd name="connsiteY5" fmla="*/ 8323 h 28615"/>
                <a:gd name="connsiteX6" fmla="*/ 807 w 31454"/>
                <a:gd name="connsiteY6" fmla="*/ 18008 h 28615"/>
                <a:gd name="connsiteX7" fmla="*/ 2152 w 31454"/>
                <a:gd name="connsiteY7" fmla="*/ 23657 h 28615"/>
                <a:gd name="connsiteX8" fmla="*/ 7533 w 31454"/>
                <a:gd name="connsiteY8" fmla="*/ 28231 h 28615"/>
                <a:gd name="connsiteX9" fmla="*/ 16680 w 31454"/>
                <a:gd name="connsiteY9" fmla="*/ 23657 h 28615"/>
                <a:gd name="connsiteX10" fmla="*/ 23943 w 31454"/>
                <a:gd name="connsiteY10" fmla="*/ 27154 h 28615"/>
                <a:gd name="connsiteX11" fmla="*/ 30938 w 31454"/>
                <a:gd name="connsiteY11" fmla="*/ 22581 h 28615"/>
                <a:gd name="connsiteX12" fmla="*/ 31207 w 31454"/>
                <a:gd name="connsiteY12" fmla="*/ 22581 h 28615"/>
                <a:gd name="connsiteX13" fmla="*/ 31207 w 31454"/>
                <a:gd name="connsiteY13" fmla="*/ 22043 h 28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454" h="28615">
                  <a:moveTo>
                    <a:pt x="31207" y="22043"/>
                  </a:moveTo>
                  <a:cubicBezTo>
                    <a:pt x="30669" y="20967"/>
                    <a:pt x="30669" y="20160"/>
                    <a:pt x="30938" y="18815"/>
                  </a:cubicBezTo>
                  <a:cubicBezTo>
                    <a:pt x="32821" y="9668"/>
                    <a:pt x="29593" y="4556"/>
                    <a:pt x="20715" y="2135"/>
                  </a:cubicBezTo>
                  <a:cubicBezTo>
                    <a:pt x="19101" y="1597"/>
                    <a:pt x="17487" y="1597"/>
                    <a:pt x="16142" y="252"/>
                  </a:cubicBezTo>
                  <a:cubicBezTo>
                    <a:pt x="10492" y="-555"/>
                    <a:pt x="5111" y="521"/>
                    <a:pt x="807" y="4287"/>
                  </a:cubicBezTo>
                  <a:cubicBezTo>
                    <a:pt x="0" y="5632"/>
                    <a:pt x="0" y="6978"/>
                    <a:pt x="0" y="8323"/>
                  </a:cubicBezTo>
                  <a:cubicBezTo>
                    <a:pt x="269" y="11551"/>
                    <a:pt x="4035" y="14510"/>
                    <a:pt x="807" y="18008"/>
                  </a:cubicBezTo>
                  <a:cubicBezTo>
                    <a:pt x="269" y="20160"/>
                    <a:pt x="1076" y="21774"/>
                    <a:pt x="2152" y="23657"/>
                  </a:cubicBezTo>
                  <a:cubicBezTo>
                    <a:pt x="3766" y="25271"/>
                    <a:pt x="5381" y="26886"/>
                    <a:pt x="7533" y="28231"/>
                  </a:cubicBezTo>
                  <a:cubicBezTo>
                    <a:pt x="11837" y="29307"/>
                    <a:pt x="15065" y="28231"/>
                    <a:pt x="16680" y="23657"/>
                  </a:cubicBezTo>
                  <a:cubicBezTo>
                    <a:pt x="18563" y="25809"/>
                    <a:pt x="20984" y="26616"/>
                    <a:pt x="23943" y="27154"/>
                  </a:cubicBezTo>
                  <a:cubicBezTo>
                    <a:pt x="27441" y="27424"/>
                    <a:pt x="29055" y="24733"/>
                    <a:pt x="30938" y="22581"/>
                  </a:cubicBezTo>
                  <a:lnTo>
                    <a:pt x="31207" y="22581"/>
                  </a:lnTo>
                  <a:lnTo>
                    <a:pt x="31207" y="22043"/>
                  </a:lnTo>
                  <a:close/>
                </a:path>
              </a:pathLst>
            </a:custGeom>
            <a:solidFill>
              <a:srgbClr val="B2E1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2" name="Полилиния: фигура 1451">
              <a:extLst>
                <a:ext uri="{FF2B5EF4-FFF2-40B4-BE49-F238E27FC236}">
                  <a16:creationId xmlns:a16="http://schemas.microsoft.com/office/drawing/2014/main" id="{E3EC5E9A-9748-9C86-0675-EDFB4EF0337F}"/>
                </a:ext>
              </a:extLst>
            </p:cNvPr>
            <p:cNvSpPr/>
            <p:nvPr/>
          </p:nvSpPr>
          <p:spPr>
            <a:xfrm>
              <a:off x="5668846" y="7392849"/>
              <a:ext cx="30149" cy="32697"/>
            </a:xfrm>
            <a:custGeom>
              <a:avLst/>
              <a:gdLst>
                <a:gd name="connsiteX0" fmla="*/ 5399 w 30149"/>
                <a:gd name="connsiteY0" fmla="*/ 31865 h 32697"/>
                <a:gd name="connsiteX1" fmla="*/ 22617 w 30149"/>
                <a:gd name="connsiteY1" fmla="*/ 32672 h 32697"/>
                <a:gd name="connsiteX2" fmla="*/ 29073 w 30149"/>
                <a:gd name="connsiteY2" fmla="*/ 27829 h 32697"/>
                <a:gd name="connsiteX3" fmla="*/ 27190 w 30149"/>
                <a:gd name="connsiteY3" fmla="*/ 18951 h 32697"/>
                <a:gd name="connsiteX4" fmla="*/ 19388 w 30149"/>
                <a:gd name="connsiteY4" fmla="*/ 20834 h 32697"/>
                <a:gd name="connsiteX5" fmla="*/ 15891 w 30149"/>
                <a:gd name="connsiteY5" fmla="*/ 22180 h 32697"/>
                <a:gd name="connsiteX6" fmla="*/ 13201 w 30149"/>
                <a:gd name="connsiteY6" fmla="*/ 19758 h 32697"/>
                <a:gd name="connsiteX7" fmla="*/ 15891 w 30149"/>
                <a:gd name="connsiteY7" fmla="*/ 17337 h 32697"/>
                <a:gd name="connsiteX8" fmla="*/ 24500 w 30149"/>
                <a:gd name="connsiteY8" fmla="*/ 9535 h 32697"/>
                <a:gd name="connsiteX9" fmla="*/ 30149 w 30149"/>
                <a:gd name="connsiteY9" fmla="*/ 14109 h 32697"/>
                <a:gd name="connsiteX10" fmla="*/ 28804 w 30149"/>
                <a:gd name="connsiteY10" fmla="*/ 8459 h 32697"/>
                <a:gd name="connsiteX11" fmla="*/ 27728 w 30149"/>
                <a:gd name="connsiteY11" fmla="*/ 3079 h 32697"/>
                <a:gd name="connsiteX12" fmla="*/ 22079 w 30149"/>
                <a:gd name="connsiteY12" fmla="*/ 1465 h 32697"/>
                <a:gd name="connsiteX13" fmla="*/ 10511 w 30149"/>
                <a:gd name="connsiteY13" fmla="*/ 5500 h 32697"/>
                <a:gd name="connsiteX14" fmla="*/ 8089 w 30149"/>
                <a:gd name="connsiteY14" fmla="*/ 12764 h 32697"/>
                <a:gd name="connsiteX15" fmla="*/ 5399 w 30149"/>
                <a:gd name="connsiteY15" fmla="*/ 17337 h 32697"/>
                <a:gd name="connsiteX16" fmla="*/ 19 w 30149"/>
                <a:gd name="connsiteY16" fmla="*/ 25677 h 32697"/>
                <a:gd name="connsiteX17" fmla="*/ 5399 w 30149"/>
                <a:gd name="connsiteY17" fmla="*/ 31865 h 3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0149" h="32697">
                  <a:moveTo>
                    <a:pt x="5399" y="31865"/>
                  </a:moveTo>
                  <a:cubicBezTo>
                    <a:pt x="11049" y="32134"/>
                    <a:pt x="16967" y="32403"/>
                    <a:pt x="22617" y="32672"/>
                  </a:cubicBezTo>
                  <a:cubicBezTo>
                    <a:pt x="26114" y="32941"/>
                    <a:pt x="28535" y="31057"/>
                    <a:pt x="29073" y="27829"/>
                  </a:cubicBezTo>
                  <a:cubicBezTo>
                    <a:pt x="29880" y="24601"/>
                    <a:pt x="30687" y="20834"/>
                    <a:pt x="27190" y="18951"/>
                  </a:cubicBezTo>
                  <a:cubicBezTo>
                    <a:pt x="24231" y="17337"/>
                    <a:pt x="21272" y="18144"/>
                    <a:pt x="19388" y="20834"/>
                  </a:cubicBezTo>
                  <a:cubicBezTo>
                    <a:pt x="18581" y="22180"/>
                    <a:pt x="17774" y="23256"/>
                    <a:pt x="15891" y="22180"/>
                  </a:cubicBezTo>
                  <a:cubicBezTo>
                    <a:pt x="14815" y="21373"/>
                    <a:pt x="13201" y="21373"/>
                    <a:pt x="13201" y="19758"/>
                  </a:cubicBezTo>
                  <a:cubicBezTo>
                    <a:pt x="13201" y="18144"/>
                    <a:pt x="14815" y="17875"/>
                    <a:pt x="15891" y="17337"/>
                  </a:cubicBezTo>
                  <a:cubicBezTo>
                    <a:pt x="19657" y="15992"/>
                    <a:pt x="22079" y="13033"/>
                    <a:pt x="24500" y="9535"/>
                  </a:cubicBezTo>
                  <a:cubicBezTo>
                    <a:pt x="26383" y="11150"/>
                    <a:pt x="28266" y="12495"/>
                    <a:pt x="30149" y="14109"/>
                  </a:cubicBezTo>
                  <a:cubicBezTo>
                    <a:pt x="29611" y="12226"/>
                    <a:pt x="29342" y="10343"/>
                    <a:pt x="28804" y="8459"/>
                  </a:cubicBezTo>
                  <a:cubicBezTo>
                    <a:pt x="27997" y="6845"/>
                    <a:pt x="29073" y="4693"/>
                    <a:pt x="27728" y="3079"/>
                  </a:cubicBezTo>
                  <a:cubicBezTo>
                    <a:pt x="25845" y="2541"/>
                    <a:pt x="23962" y="2810"/>
                    <a:pt x="22079" y="1465"/>
                  </a:cubicBezTo>
                  <a:cubicBezTo>
                    <a:pt x="16967" y="-1495"/>
                    <a:pt x="12663" y="120"/>
                    <a:pt x="10511" y="5500"/>
                  </a:cubicBezTo>
                  <a:cubicBezTo>
                    <a:pt x="9435" y="7921"/>
                    <a:pt x="8627" y="10343"/>
                    <a:pt x="8089" y="12764"/>
                  </a:cubicBezTo>
                  <a:cubicBezTo>
                    <a:pt x="7820" y="14647"/>
                    <a:pt x="7013" y="16261"/>
                    <a:pt x="5399" y="17337"/>
                  </a:cubicBezTo>
                  <a:cubicBezTo>
                    <a:pt x="2440" y="19220"/>
                    <a:pt x="-251" y="21642"/>
                    <a:pt x="19" y="25677"/>
                  </a:cubicBezTo>
                  <a:cubicBezTo>
                    <a:pt x="1095" y="28636"/>
                    <a:pt x="1902" y="31327"/>
                    <a:pt x="5399" y="31865"/>
                  </a:cubicBezTo>
                  <a:close/>
                </a:path>
              </a:pathLst>
            </a:custGeom>
            <a:solidFill>
              <a:srgbClr val="B1DF4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3" name="Полилиния: фигура 1452">
              <a:extLst>
                <a:ext uri="{FF2B5EF4-FFF2-40B4-BE49-F238E27FC236}">
                  <a16:creationId xmlns:a16="http://schemas.microsoft.com/office/drawing/2014/main" id="{061FF954-B74E-4C6B-B005-88D3E5C6A69E}"/>
                </a:ext>
              </a:extLst>
            </p:cNvPr>
            <p:cNvSpPr/>
            <p:nvPr/>
          </p:nvSpPr>
          <p:spPr>
            <a:xfrm>
              <a:off x="5619860" y="7316403"/>
              <a:ext cx="46862" cy="26526"/>
            </a:xfrm>
            <a:custGeom>
              <a:avLst/>
              <a:gdLst>
                <a:gd name="connsiteX0" fmla="*/ 2462 w 46862"/>
                <a:gd name="connsiteY0" fmla="*/ 3122 h 26526"/>
                <a:gd name="connsiteX1" fmla="*/ 41 w 46862"/>
                <a:gd name="connsiteY1" fmla="*/ 8233 h 26526"/>
                <a:gd name="connsiteX2" fmla="*/ 13492 w 46862"/>
                <a:gd name="connsiteY2" fmla="*/ 10385 h 26526"/>
                <a:gd name="connsiteX3" fmla="*/ 23984 w 46862"/>
                <a:gd name="connsiteY3" fmla="*/ 11192 h 26526"/>
                <a:gd name="connsiteX4" fmla="*/ 30979 w 46862"/>
                <a:gd name="connsiteY4" fmla="*/ 19263 h 26526"/>
                <a:gd name="connsiteX5" fmla="*/ 30710 w 46862"/>
                <a:gd name="connsiteY5" fmla="*/ 21954 h 26526"/>
                <a:gd name="connsiteX6" fmla="*/ 36629 w 46862"/>
                <a:gd name="connsiteY6" fmla="*/ 26527 h 26526"/>
                <a:gd name="connsiteX7" fmla="*/ 39857 w 46862"/>
                <a:gd name="connsiteY7" fmla="*/ 22761 h 26526"/>
                <a:gd name="connsiteX8" fmla="*/ 46852 w 46862"/>
                <a:gd name="connsiteY8" fmla="*/ 12000 h 26526"/>
                <a:gd name="connsiteX9" fmla="*/ 33938 w 46862"/>
                <a:gd name="connsiteY9" fmla="*/ 163 h 26526"/>
                <a:gd name="connsiteX10" fmla="*/ 29365 w 46862"/>
                <a:gd name="connsiteY10" fmla="*/ 1777 h 26526"/>
                <a:gd name="connsiteX11" fmla="*/ 16721 w 46862"/>
                <a:gd name="connsiteY11" fmla="*/ 4467 h 26526"/>
                <a:gd name="connsiteX12" fmla="*/ 9457 w 46862"/>
                <a:gd name="connsiteY12" fmla="*/ 3660 h 26526"/>
                <a:gd name="connsiteX13" fmla="*/ 2462 w 46862"/>
                <a:gd name="connsiteY13" fmla="*/ 3122 h 26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6862" h="26526">
                  <a:moveTo>
                    <a:pt x="2462" y="3122"/>
                  </a:moveTo>
                  <a:cubicBezTo>
                    <a:pt x="848" y="4467"/>
                    <a:pt x="-228" y="6081"/>
                    <a:pt x="41" y="8233"/>
                  </a:cubicBezTo>
                  <a:cubicBezTo>
                    <a:pt x="4077" y="11462"/>
                    <a:pt x="9188" y="9578"/>
                    <a:pt x="13492" y="10385"/>
                  </a:cubicBezTo>
                  <a:cubicBezTo>
                    <a:pt x="16990" y="10924"/>
                    <a:pt x="20487" y="10924"/>
                    <a:pt x="23984" y="11192"/>
                  </a:cubicBezTo>
                  <a:cubicBezTo>
                    <a:pt x="30710" y="11731"/>
                    <a:pt x="31517" y="12807"/>
                    <a:pt x="30979" y="19263"/>
                  </a:cubicBezTo>
                  <a:cubicBezTo>
                    <a:pt x="30979" y="20070"/>
                    <a:pt x="30710" y="21146"/>
                    <a:pt x="30710" y="21954"/>
                  </a:cubicBezTo>
                  <a:cubicBezTo>
                    <a:pt x="32055" y="24375"/>
                    <a:pt x="33669" y="26258"/>
                    <a:pt x="36629" y="26527"/>
                  </a:cubicBezTo>
                  <a:cubicBezTo>
                    <a:pt x="38243" y="25720"/>
                    <a:pt x="38781" y="24106"/>
                    <a:pt x="39857" y="22761"/>
                  </a:cubicBezTo>
                  <a:cubicBezTo>
                    <a:pt x="42278" y="19263"/>
                    <a:pt x="45237" y="16035"/>
                    <a:pt x="46852" y="12000"/>
                  </a:cubicBezTo>
                  <a:cubicBezTo>
                    <a:pt x="47121" y="3391"/>
                    <a:pt x="42278" y="-914"/>
                    <a:pt x="33938" y="163"/>
                  </a:cubicBezTo>
                  <a:cubicBezTo>
                    <a:pt x="32593" y="701"/>
                    <a:pt x="30979" y="1508"/>
                    <a:pt x="29365" y="1777"/>
                  </a:cubicBezTo>
                  <a:cubicBezTo>
                    <a:pt x="25061" y="2584"/>
                    <a:pt x="21025" y="4198"/>
                    <a:pt x="16721" y="4467"/>
                  </a:cubicBezTo>
                  <a:cubicBezTo>
                    <a:pt x="14300" y="5005"/>
                    <a:pt x="11609" y="5005"/>
                    <a:pt x="9457" y="3660"/>
                  </a:cubicBezTo>
                  <a:cubicBezTo>
                    <a:pt x="7036" y="2584"/>
                    <a:pt x="4884" y="2853"/>
                    <a:pt x="2462" y="3122"/>
                  </a:cubicBezTo>
                  <a:close/>
                </a:path>
              </a:pathLst>
            </a:custGeom>
            <a:solidFill>
              <a:srgbClr val="B2E0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4" name="Полилиния: фигура 1453">
              <a:extLst>
                <a:ext uri="{FF2B5EF4-FFF2-40B4-BE49-F238E27FC236}">
                  <a16:creationId xmlns:a16="http://schemas.microsoft.com/office/drawing/2014/main" id="{CA7E2DEC-776A-5A81-B6EA-1CE2AF2BF6A9}"/>
                </a:ext>
              </a:extLst>
            </p:cNvPr>
            <p:cNvSpPr/>
            <p:nvPr/>
          </p:nvSpPr>
          <p:spPr>
            <a:xfrm>
              <a:off x="5605374" y="7324905"/>
              <a:ext cx="47681" cy="23235"/>
            </a:xfrm>
            <a:custGeom>
              <a:avLst/>
              <a:gdLst>
                <a:gd name="connsiteX0" fmla="*/ 46003 w 47681"/>
                <a:gd name="connsiteY0" fmla="*/ 13451 h 23235"/>
                <a:gd name="connsiteX1" fmla="*/ 39547 w 47681"/>
                <a:gd name="connsiteY1" fmla="*/ 1345 h 23235"/>
                <a:gd name="connsiteX2" fmla="*/ 14796 w 47681"/>
                <a:gd name="connsiteY2" fmla="*/ 0 h 23235"/>
                <a:gd name="connsiteX3" fmla="*/ 4035 w 47681"/>
                <a:gd name="connsiteY3" fmla="*/ 17756 h 23235"/>
                <a:gd name="connsiteX4" fmla="*/ 0 w 47681"/>
                <a:gd name="connsiteY4" fmla="*/ 23136 h 23235"/>
                <a:gd name="connsiteX5" fmla="*/ 5919 w 47681"/>
                <a:gd name="connsiteY5" fmla="*/ 22867 h 23235"/>
                <a:gd name="connsiteX6" fmla="*/ 20177 w 47681"/>
                <a:gd name="connsiteY6" fmla="*/ 13720 h 23235"/>
                <a:gd name="connsiteX7" fmla="*/ 24212 w 47681"/>
                <a:gd name="connsiteY7" fmla="*/ 9685 h 23235"/>
                <a:gd name="connsiteX8" fmla="*/ 27172 w 47681"/>
                <a:gd name="connsiteY8" fmla="*/ 8071 h 23235"/>
                <a:gd name="connsiteX9" fmla="*/ 41430 w 47681"/>
                <a:gd name="connsiteY9" fmla="*/ 12106 h 23235"/>
                <a:gd name="connsiteX10" fmla="*/ 46003 w 47681"/>
                <a:gd name="connsiteY10" fmla="*/ 13451 h 23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681" h="23235">
                  <a:moveTo>
                    <a:pt x="46003" y="13451"/>
                  </a:moveTo>
                  <a:cubicBezTo>
                    <a:pt x="49501" y="5650"/>
                    <a:pt x="47618" y="2152"/>
                    <a:pt x="39547" y="1345"/>
                  </a:cubicBezTo>
                  <a:cubicBezTo>
                    <a:pt x="31207" y="538"/>
                    <a:pt x="23136" y="269"/>
                    <a:pt x="14796" y="0"/>
                  </a:cubicBezTo>
                  <a:cubicBezTo>
                    <a:pt x="14258" y="7802"/>
                    <a:pt x="7802" y="12106"/>
                    <a:pt x="4035" y="17756"/>
                  </a:cubicBezTo>
                  <a:cubicBezTo>
                    <a:pt x="3766" y="20446"/>
                    <a:pt x="1076" y="20984"/>
                    <a:pt x="0" y="23136"/>
                  </a:cubicBezTo>
                  <a:cubicBezTo>
                    <a:pt x="2152" y="23674"/>
                    <a:pt x="4035" y="21791"/>
                    <a:pt x="5919" y="22867"/>
                  </a:cubicBezTo>
                  <a:cubicBezTo>
                    <a:pt x="12913" y="23405"/>
                    <a:pt x="16142" y="17487"/>
                    <a:pt x="20177" y="13720"/>
                  </a:cubicBezTo>
                  <a:cubicBezTo>
                    <a:pt x="21522" y="12375"/>
                    <a:pt x="22598" y="10492"/>
                    <a:pt x="24212" y="9685"/>
                  </a:cubicBezTo>
                  <a:cubicBezTo>
                    <a:pt x="25019" y="9147"/>
                    <a:pt x="26095" y="8609"/>
                    <a:pt x="27172" y="8071"/>
                  </a:cubicBezTo>
                  <a:cubicBezTo>
                    <a:pt x="35242" y="3766"/>
                    <a:pt x="36856" y="4304"/>
                    <a:pt x="41430" y="12106"/>
                  </a:cubicBezTo>
                  <a:cubicBezTo>
                    <a:pt x="42775" y="12913"/>
                    <a:pt x="44120" y="13989"/>
                    <a:pt x="46003" y="13451"/>
                  </a:cubicBezTo>
                  <a:close/>
                </a:path>
              </a:pathLst>
            </a:custGeom>
            <a:solidFill>
              <a:srgbClr val="545C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5" name="Полилиния: фигура 1454">
              <a:extLst>
                <a:ext uri="{FF2B5EF4-FFF2-40B4-BE49-F238E27FC236}">
                  <a16:creationId xmlns:a16="http://schemas.microsoft.com/office/drawing/2014/main" id="{8D8A8E94-646F-A791-B5E9-7506A0FF7410}"/>
                </a:ext>
              </a:extLst>
            </p:cNvPr>
            <p:cNvSpPr/>
            <p:nvPr/>
          </p:nvSpPr>
          <p:spPr>
            <a:xfrm>
              <a:off x="5465212" y="7435206"/>
              <a:ext cx="45667" cy="54343"/>
            </a:xfrm>
            <a:custGeom>
              <a:avLst/>
              <a:gdLst>
                <a:gd name="connsiteX0" fmla="*/ 24481 w 45667"/>
                <a:gd name="connsiteY0" fmla="*/ 18563 h 54343"/>
                <a:gd name="connsiteX1" fmla="*/ 11568 w 45667"/>
                <a:gd name="connsiteY1" fmla="*/ 7802 h 54343"/>
                <a:gd name="connsiteX2" fmla="*/ 0 w 45667"/>
                <a:gd name="connsiteY2" fmla="*/ 0 h 54343"/>
                <a:gd name="connsiteX3" fmla="*/ 807 w 45667"/>
                <a:gd name="connsiteY3" fmla="*/ 1883 h 54343"/>
                <a:gd name="connsiteX4" fmla="*/ 44389 w 45667"/>
                <a:gd name="connsiteY4" fmla="*/ 54343 h 54343"/>
                <a:gd name="connsiteX5" fmla="*/ 44389 w 45667"/>
                <a:gd name="connsiteY5" fmla="*/ 47079 h 54343"/>
                <a:gd name="connsiteX6" fmla="*/ 24481 w 45667"/>
                <a:gd name="connsiteY6" fmla="*/ 18563 h 54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667" h="54343">
                  <a:moveTo>
                    <a:pt x="24481" y="18563"/>
                  </a:moveTo>
                  <a:cubicBezTo>
                    <a:pt x="20446" y="14527"/>
                    <a:pt x="15065" y="12375"/>
                    <a:pt x="11568" y="7802"/>
                  </a:cubicBezTo>
                  <a:cubicBezTo>
                    <a:pt x="8071" y="4573"/>
                    <a:pt x="5111" y="807"/>
                    <a:pt x="0" y="0"/>
                  </a:cubicBezTo>
                  <a:cubicBezTo>
                    <a:pt x="269" y="807"/>
                    <a:pt x="269" y="1614"/>
                    <a:pt x="807" y="1883"/>
                  </a:cubicBezTo>
                  <a:cubicBezTo>
                    <a:pt x="16949" y="18025"/>
                    <a:pt x="29324" y="37395"/>
                    <a:pt x="44389" y="54343"/>
                  </a:cubicBezTo>
                  <a:cubicBezTo>
                    <a:pt x="46810" y="51922"/>
                    <a:pt x="45196" y="49501"/>
                    <a:pt x="44389" y="47079"/>
                  </a:cubicBezTo>
                  <a:cubicBezTo>
                    <a:pt x="40354" y="36049"/>
                    <a:pt x="33090" y="26903"/>
                    <a:pt x="24481" y="18563"/>
                  </a:cubicBezTo>
                  <a:close/>
                </a:path>
              </a:pathLst>
            </a:custGeom>
            <a:solidFill>
              <a:srgbClr val="92A0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6" name="Полилиния: фигура 1455">
              <a:extLst>
                <a:ext uri="{FF2B5EF4-FFF2-40B4-BE49-F238E27FC236}">
                  <a16:creationId xmlns:a16="http://schemas.microsoft.com/office/drawing/2014/main" id="{9C67773C-38CB-3999-AC60-8560167AAD0F}"/>
                </a:ext>
              </a:extLst>
            </p:cNvPr>
            <p:cNvSpPr/>
            <p:nvPr/>
          </p:nvSpPr>
          <p:spPr>
            <a:xfrm>
              <a:off x="5665905" y="7386781"/>
              <a:ext cx="32082" cy="24750"/>
            </a:xfrm>
            <a:custGeom>
              <a:avLst/>
              <a:gdLst>
                <a:gd name="connsiteX0" fmla="*/ 9685 w 32082"/>
                <a:gd name="connsiteY0" fmla="*/ 24750 h 24750"/>
                <a:gd name="connsiteX1" fmla="*/ 12644 w 32082"/>
                <a:gd name="connsiteY1" fmla="*/ 20177 h 24750"/>
                <a:gd name="connsiteX2" fmla="*/ 15066 w 32082"/>
                <a:gd name="connsiteY2" fmla="*/ 11568 h 24750"/>
                <a:gd name="connsiteX3" fmla="*/ 25827 w 32082"/>
                <a:gd name="connsiteY3" fmla="*/ 9685 h 24750"/>
                <a:gd name="connsiteX4" fmla="*/ 30669 w 32082"/>
                <a:gd name="connsiteY4" fmla="*/ 9416 h 24750"/>
                <a:gd name="connsiteX5" fmla="*/ 32014 w 32082"/>
                <a:gd name="connsiteY5" fmla="*/ 8071 h 24750"/>
                <a:gd name="connsiteX6" fmla="*/ 31745 w 32082"/>
                <a:gd name="connsiteY6" fmla="*/ 807 h 24750"/>
                <a:gd name="connsiteX7" fmla="*/ 17218 w 32082"/>
                <a:gd name="connsiteY7" fmla="*/ 0 h 24750"/>
                <a:gd name="connsiteX8" fmla="*/ 8878 w 32082"/>
                <a:gd name="connsiteY8" fmla="*/ 5650 h 24750"/>
                <a:gd name="connsiteX9" fmla="*/ 5381 w 32082"/>
                <a:gd name="connsiteY9" fmla="*/ 9685 h 24750"/>
                <a:gd name="connsiteX10" fmla="*/ 1883 w 32082"/>
                <a:gd name="connsiteY10" fmla="*/ 14796 h 24750"/>
                <a:gd name="connsiteX11" fmla="*/ 0 w 32082"/>
                <a:gd name="connsiteY11" fmla="*/ 18563 h 24750"/>
                <a:gd name="connsiteX12" fmla="*/ 9685 w 32082"/>
                <a:gd name="connsiteY12" fmla="*/ 24750 h 24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082" h="24750">
                  <a:moveTo>
                    <a:pt x="9685" y="24750"/>
                  </a:moveTo>
                  <a:cubicBezTo>
                    <a:pt x="12375" y="24481"/>
                    <a:pt x="12644" y="22329"/>
                    <a:pt x="12644" y="20177"/>
                  </a:cubicBezTo>
                  <a:cubicBezTo>
                    <a:pt x="12913" y="17218"/>
                    <a:pt x="13720" y="14258"/>
                    <a:pt x="15066" y="11568"/>
                  </a:cubicBezTo>
                  <a:cubicBezTo>
                    <a:pt x="17218" y="6995"/>
                    <a:pt x="22867" y="5650"/>
                    <a:pt x="25827" y="9685"/>
                  </a:cubicBezTo>
                  <a:cubicBezTo>
                    <a:pt x="28517" y="13182"/>
                    <a:pt x="29055" y="9954"/>
                    <a:pt x="30669" y="9416"/>
                  </a:cubicBezTo>
                  <a:cubicBezTo>
                    <a:pt x="31745" y="9685"/>
                    <a:pt x="32283" y="9147"/>
                    <a:pt x="32014" y="8071"/>
                  </a:cubicBezTo>
                  <a:cubicBezTo>
                    <a:pt x="32014" y="5650"/>
                    <a:pt x="31745" y="3228"/>
                    <a:pt x="31745" y="807"/>
                  </a:cubicBezTo>
                  <a:cubicBezTo>
                    <a:pt x="26903" y="4573"/>
                    <a:pt x="22060" y="5381"/>
                    <a:pt x="17218" y="0"/>
                  </a:cubicBezTo>
                  <a:cubicBezTo>
                    <a:pt x="16142" y="5112"/>
                    <a:pt x="12913" y="5919"/>
                    <a:pt x="8878" y="5650"/>
                  </a:cubicBezTo>
                  <a:cubicBezTo>
                    <a:pt x="6188" y="5919"/>
                    <a:pt x="5919" y="7802"/>
                    <a:pt x="5381" y="9685"/>
                  </a:cubicBezTo>
                  <a:cubicBezTo>
                    <a:pt x="5112" y="12106"/>
                    <a:pt x="3228" y="13182"/>
                    <a:pt x="1883" y="14796"/>
                  </a:cubicBezTo>
                  <a:cubicBezTo>
                    <a:pt x="1076" y="15873"/>
                    <a:pt x="269" y="17218"/>
                    <a:pt x="0" y="18563"/>
                  </a:cubicBezTo>
                  <a:cubicBezTo>
                    <a:pt x="1345" y="23674"/>
                    <a:pt x="5381" y="24481"/>
                    <a:pt x="9685" y="24750"/>
                  </a:cubicBezTo>
                  <a:close/>
                </a:path>
              </a:pathLst>
            </a:custGeom>
            <a:solidFill>
              <a:srgbClr val="49511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7" name="Полилиния: фигура 1456">
              <a:extLst>
                <a:ext uri="{FF2B5EF4-FFF2-40B4-BE49-F238E27FC236}">
                  <a16:creationId xmlns:a16="http://schemas.microsoft.com/office/drawing/2014/main" id="{C55AFE8F-8C28-70EE-4FDA-F6343CF4DB39}"/>
                </a:ext>
              </a:extLst>
            </p:cNvPr>
            <p:cNvSpPr/>
            <p:nvPr/>
          </p:nvSpPr>
          <p:spPr>
            <a:xfrm>
              <a:off x="5688297" y="7331933"/>
              <a:ext cx="17154" cy="17152"/>
            </a:xfrm>
            <a:custGeom>
              <a:avLst/>
              <a:gdLst>
                <a:gd name="connsiteX0" fmla="*/ 2358 w 17154"/>
                <a:gd name="connsiteY0" fmla="*/ 13957 h 17152"/>
                <a:gd name="connsiteX1" fmla="*/ 14733 w 17154"/>
                <a:gd name="connsiteY1" fmla="*/ 15033 h 17152"/>
                <a:gd name="connsiteX2" fmla="*/ 14733 w 17154"/>
                <a:gd name="connsiteY2" fmla="*/ 2389 h 17152"/>
                <a:gd name="connsiteX3" fmla="*/ 2896 w 17154"/>
                <a:gd name="connsiteY3" fmla="*/ 2658 h 17152"/>
                <a:gd name="connsiteX4" fmla="*/ 2358 w 17154"/>
                <a:gd name="connsiteY4" fmla="*/ 13957 h 17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54" h="17152">
                  <a:moveTo>
                    <a:pt x="2358" y="13957"/>
                  </a:moveTo>
                  <a:cubicBezTo>
                    <a:pt x="6124" y="17723"/>
                    <a:pt x="11505" y="18261"/>
                    <a:pt x="14733" y="15033"/>
                  </a:cubicBezTo>
                  <a:cubicBezTo>
                    <a:pt x="17961" y="11804"/>
                    <a:pt x="17961" y="5617"/>
                    <a:pt x="14733" y="2389"/>
                  </a:cubicBezTo>
                  <a:cubicBezTo>
                    <a:pt x="11505" y="-840"/>
                    <a:pt x="6124" y="-840"/>
                    <a:pt x="2896" y="2658"/>
                  </a:cubicBezTo>
                  <a:cubicBezTo>
                    <a:pt x="-870" y="6155"/>
                    <a:pt x="-870" y="10728"/>
                    <a:pt x="2358" y="13957"/>
                  </a:cubicBezTo>
                  <a:close/>
                </a:path>
              </a:pathLst>
            </a:custGeom>
            <a:solidFill>
              <a:srgbClr val="535B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8" name="Полилиния: фигура 1457">
              <a:extLst>
                <a:ext uri="{FF2B5EF4-FFF2-40B4-BE49-F238E27FC236}">
                  <a16:creationId xmlns:a16="http://schemas.microsoft.com/office/drawing/2014/main" id="{771CEC67-CA57-82E2-1B42-5542A22E93D1}"/>
                </a:ext>
              </a:extLst>
            </p:cNvPr>
            <p:cNvSpPr/>
            <p:nvPr/>
          </p:nvSpPr>
          <p:spPr>
            <a:xfrm>
              <a:off x="5653319" y="7305805"/>
              <a:ext cx="18504" cy="27934"/>
            </a:xfrm>
            <a:custGeom>
              <a:avLst/>
              <a:gdLst>
                <a:gd name="connsiteX0" fmla="*/ 480 w 18504"/>
                <a:gd name="connsiteY0" fmla="*/ 12375 h 27934"/>
                <a:gd name="connsiteX1" fmla="*/ 12586 w 18504"/>
                <a:gd name="connsiteY1" fmla="*/ 22598 h 27934"/>
                <a:gd name="connsiteX2" fmla="*/ 18505 w 18504"/>
                <a:gd name="connsiteY2" fmla="*/ 27710 h 27934"/>
                <a:gd name="connsiteX3" fmla="*/ 17698 w 18504"/>
                <a:gd name="connsiteY3" fmla="*/ 14796 h 27934"/>
                <a:gd name="connsiteX4" fmla="*/ 13662 w 18504"/>
                <a:gd name="connsiteY4" fmla="*/ 6188 h 27934"/>
                <a:gd name="connsiteX5" fmla="*/ 4246 w 18504"/>
                <a:gd name="connsiteY5" fmla="*/ 0 h 27934"/>
                <a:gd name="connsiteX6" fmla="*/ 2363 w 18504"/>
                <a:gd name="connsiteY6" fmla="*/ 2421 h 27934"/>
                <a:gd name="connsiteX7" fmla="*/ 480 w 18504"/>
                <a:gd name="connsiteY7" fmla="*/ 12375 h 27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504" h="27934">
                  <a:moveTo>
                    <a:pt x="480" y="12375"/>
                  </a:moveTo>
                  <a:cubicBezTo>
                    <a:pt x="7475" y="11030"/>
                    <a:pt x="11779" y="14527"/>
                    <a:pt x="12586" y="22598"/>
                  </a:cubicBezTo>
                  <a:cubicBezTo>
                    <a:pt x="13124" y="25826"/>
                    <a:pt x="14200" y="28786"/>
                    <a:pt x="18505" y="27710"/>
                  </a:cubicBezTo>
                  <a:cubicBezTo>
                    <a:pt x="17698" y="23405"/>
                    <a:pt x="16621" y="19370"/>
                    <a:pt x="17698" y="14796"/>
                  </a:cubicBezTo>
                  <a:cubicBezTo>
                    <a:pt x="18505" y="11299"/>
                    <a:pt x="16352" y="8340"/>
                    <a:pt x="13662" y="6188"/>
                  </a:cubicBezTo>
                  <a:cubicBezTo>
                    <a:pt x="10703" y="3766"/>
                    <a:pt x="7744" y="1345"/>
                    <a:pt x="4246" y="0"/>
                  </a:cubicBezTo>
                  <a:cubicBezTo>
                    <a:pt x="2901" y="269"/>
                    <a:pt x="2632" y="1345"/>
                    <a:pt x="2363" y="2421"/>
                  </a:cubicBezTo>
                  <a:cubicBezTo>
                    <a:pt x="2901" y="5919"/>
                    <a:pt x="-1403" y="8609"/>
                    <a:pt x="480" y="12375"/>
                  </a:cubicBezTo>
                  <a:close/>
                </a:path>
              </a:pathLst>
            </a:custGeom>
            <a:solidFill>
              <a:srgbClr val="545D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9" name="Полилиния: фигура 1458">
              <a:extLst>
                <a:ext uri="{FF2B5EF4-FFF2-40B4-BE49-F238E27FC236}">
                  <a16:creationId xmlns:a16="http://schemas.microsoft.com/office/drawing/2014/main" id="{3D7C115F-B9FC-1DFB-CBC7-715373E078E5}"/>
                </a:ext>
              </a:extLst>
            </p:cNvPr>
            <p:cNvSpPr/>
            <p:nvPr/>
          </p:nvSpPr>
          <p:spPr>
            <a:xfrm>
              <a:off x="5655144" y="7328134"/>
              <a:ext cx="19369" cy="24615"/>
            </a:xfrm>
            <a:custGeom>
              <a:avLst/>
              <a:gdLst>
                <a:gd name="connsiteX0" fmla="*/ 16680 w 19369"/>
                <a:gd name="connsiteY0" fmla="*/ 5111 h 24615"/>
                <a:gd name="connsiteX1" fmla="*/ 10761 w 19369"/>
                <a:gd name="connsiteY1" fmla="*/ 0 h 24615"/>
                <a:gd name="connsiteX2" fmla="*/ 3766 w 19369"/>
                <a:gd name="connsiteY2" fmla="*/ 10761 h 24615"/>
                <a:gd name="connsiteX3" fmla="*/ 2152 w 19369"/>
                <a:gd name="connsiteY3" fmla="*/ 16142 h 24615"/>
                <a:gd name="connsiteX4" fmla="*/ 0 w 19369"/>
                <a:gd name="connsiteY4" fmla="*/ 22060 h 24615"/>
                <a:gd name="connsiteX5" fmla="*/ 12644 w 19369"/>
                <a:gd name="connsiteY5" fmla="*/ 23943 h 24615"/>
                <a:gd name="connsiteX6" fmla="*/ 12106 w 19369"/>
                <a:gd name="connsiteY6" fmla="*/ 19639 h 24615"/>
                <a:gd name="connsiteX7" fmla="*/ 16411 w 19369"/>
                <a:gd name="connsiteY7" fmla="*/ 11030 h 24615"/>
                <a:gd name="connsiteX8" fmla="*/ 19370 w 19369"/>
                <a:gd name="connsiteY8" fmla="*/ 9954 h 24615"/>
                <a:gd name="connsiteX9" fmla="*/ 16680 w 19369"/>
                <a:gd name="connsiteY9" fmla="*/ 5111 h 24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369" h="24615">
                  <a:moveTo>
                    <a:pt x="16680" y="5111"/>
                  </a:moveTo>
                  <a:cubicBezTo>
                    <a:pt x="13451" y="4842"/>
                    <a:pt x="12644" y="1883"/>
                    <a:pt x="10761" y="0"/>
                  </a:cubicBezTo>
                  <a:cubicBezTo>
                    <a:pt x="8340" y="3497"/>
                    <a:pt x="5919" y="6995"/>
                    <a:pt x="3766" y="10761"/>
                  </a:cubicBezTo>
                  <a:cubicBezTo>
                    <a:pt x="8071" y="13989"/>
                    <a:pt x="3766" y="14527"/>
                    <a:pt x="2152" y="16142"/>
                  </a:cubicBezTo>
                  <a:cubicBezTo>
                    <a:pt x="807" y="17756"/>
                    <a:pt x="0" y="19639"/>
                    <a:pt x="0" y="22060"/>
                  </a:cubicBezTo>
                  <a:cubicBezTo>
                    <a:pt x="3766" y="26095"/>
                    <a:pt x="8340" y="24212"/>
                    <a:pt x="12644" y="23943"/>
                  </a:cubicBezTo>
                  <a:cubicBezTo>
                    <a:pt x="11568" y="22598"/>
                    <a:pt x="10492" y="21522"/>
                    <a:pt x="12106" y="19639"/>
                  </a:cubicBezTo>
                  <a:cubicBezTo>
                    <a:pt x="14258" y="17218"/>
                    <a:pt x="16142" y="14527"/>
                    <a:pt x="16411" y="11030"/>
                  </a:cubicBezTo>
                  <a:cubicBezTo>
                    <a:pt x="16680" y="8878"/>
                    <a:pt x="18563" y="10492"/>
                    <a:pt x="19370" y="9954"/>
                  </a:cubicBezTo>
                  <a:cubicBezTo>
                    <a:pt x="17756" y="8878"/>
                    <a:pt x="17218" y="6995"/>
                    <a:pt x="16680" y="5111"/>
                  </a:cubicBezTo>
                  <a:close/>
                </a:path>
              </a:pathLst>
            </a:custGeom>
            <a:solidFill>
              <a:srgbClr val="7D943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0" name="Полилиния: фигура 1459">
              <a:extLst>
                <a:ext uri="{FF2B5EF4-FFF2-40B4-BE49-F238E27FC236}">
                  <a16:creationId xmlns:a16="http://schemas.microsoft.com/office/drawing/2014/main" id="{8BD0F8A1-3F29-9684-8C58-233CD795C4C1}"/>
                </a:ext>
              </a:extLst>
            </p:cNvPr>
            <p:cNvSpPr/>
            <p:nvPr/>
          </p:nvSpPr>
          <p:spPr>
            <a:xfrm>
              <a:off x="5373474" y="7380863"/>
              <a:ext cx="27318" cy="19100"/>
            </a:xfrm>
            <a:custGeom>
              <a:avLst/>
              <a:gdLst>
                <a:gd name="connsiteX0" fmla="*/ 26634 w 27318"/>
                <a:gd name="connsiteY0" fmla="*/ 17756 h 19100"/>
                <a:gd name="connsiteX1" fmla="*/ 7802 w 27318"/>
                <a:gd name="connsiteY1" fmla="*/ 5111 h 19100"/>
                <a:gd name="connsiteX2" fmla="*/ 0 w 27318"/>
                <a:gd name="connsiteY2" fmla="*/ 0 h 19100"/>
                <a:gd name="connsiteX3" fmla="*/ 10223 w 27318"/>
                <a:gd name="connsiteY3" fmla="*/ 13989 h 19100"/>
                <a:gd name="connsiteX4" fmla="*/ 26365 w 27318"/>
                <a:gd name="connsiteY4" fmla="*/ 19101 h 19100"/>
                <a:gd name="connsiteX5" fmla="*/ 26634 w 27318"/>
                <a:gd name="connsiteY5" fmla="*/ 17756 h 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318" h="19100">
                  <a:moveTo>
                    <a:pt x="26634" y="17756"/>
                  </a:moveTo>
                  <a:cubicBezTo>
                    <a:pt x="20715" y="12913"/>
                    <a:pt x="14527" y="8878"/>
                    <a:pt x="7802" y="5111"/>
                  </a:cubicBezTo>
                  <a:cubicBezTo>
                    <a:pt x="5112" y="3766"/>
                    <a:pt x="2690" y="1883"/>
                    <a:pt x="0" y="0"/>
                  </a:cubicBezTo>
                  <a:cubicBezTo>
                    <a:pt x="0" y="8609"/>
                    <a:pt x="2421" y="11568"/>
                    <a:pt x="10223" y="13989"/>
                  </a:cubicBezTo>
                  <a:cubicBezTo>
                    <a:pt x="15604" y="15603"/>
                    <a:pt x="20715" y="18025"/>
                    <a:pt x="26365" y="19101"/>
                  </a:cubicBezTo>
                  <a:cubicBezTo>
                    <a:pt x="27441" y="18832"/>
                    <a:pt x="27710" y="18294"/>
                    <a:pt x="26634" y="17756"/>
                  </a:cubicBezTo>
                  <a:close/>
                </a:path>
              </a:pathLst>
            </a:custGeom>
            <a:solidFill>
              <a:srgbClr val="575F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1" name="Полилиния: фигура 1460">
              <a:extLst>
                <a:ext uri="{FF2B5EF4-FFF2-40B4-BE49-F238E27FC236}">
                  <a16:creationId xmlns:a16="http://schemas.microsoft.com/office/drawing/2014/main" id="{C3F5FA8A-67E4-9454-528C-0C9F49877CF4}"/>
                </a:ext>
              </a:extLst>
            </p:cNvPr>
            <p:cNvSpPr/>
            <p:nvPr/>
          </p:nvSpPr>
          <p:spPr>
            <a:xfrm>
              <a:off x="5622323" y="7301022"/>
              <a:ext cx="27681" cy="21546"/>
            </a:xfrm>
            <a:custGeom>
              <a:avLst/>
              <a:gdLst>
                <a:gd name="connsiteX0" fmla="*/ 0 w 27681"/>
                <a:gd name="connsiteY0" fmla="*/ 18503 h 21546"/>
                <a:gd name="connsiteX1" fmla="*/ 14527 w 27681"/>
                <a:gd name="connsiteY1" fmla="*/ 20655 h 21546"/>
                <a:gd name="connsiteX2" fmla="*/ 20984 w 27681"/>
                <a:gd name="connsiteY2" fmla="*/ 16081 h 21546"/>
                <a:gd name="connsiteX3" fmla="*/ 27441 w 27681"/>
                <a:gd name="connsiteY3" fmla="*/ 3437 h 21546"/>
                <a:gd name="connsiteX4" fmla="*/ 26903 w 27681"/>
                <a:gd name="connsiteY4" fmla="*/ 1285 h 21546"/>
                <a:gd name="connsiteX5" fmla="*/ 16411 w 27681"/>
                <a:gd name="connsiteY5" fmla="*/ 1554 h 21546"/>
                <a:gd name="connsiteX6" fmla="*/ 12644 w 27681"/>
                <a:gd name="connsiteY6" fmla="*/ 11508 h 21546"/>
                <a:gd name="connsiteX7" fmla="*/ 9416 w 27681"/>
                <a:gd name="connsiteY7" fmla="*/ 15274 h 21546"/>
                <a:gd name="connsiteX8" fmla="*/ 0 w 27681"/>
                <a:gd name="connsiteY8" fmla="*/ 18503 h 21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81" h="21546">
                  <a:moveTo>
                    <a:pt x="0" y="18503"/>
                  </a:moveTo>
                  <a:cubicBezTo>
                    <a:pt x="4843" y="18234"/>
                    <a:pt x="9147" y="23614"/>
                    <a:pt x="14527" y="20655"/>
                  </a:cubicBezTo>
                  <a:cubicBezTo>
                    <a:pt x="17218" y="19848"/>
                    <a:pt x="19639" y="18503"/>
                    <a:pt x="20984" y="16081"/>
                  </a:cubicBezTo>
                  <a:cubicBezTo>
                    <a:pt x="22329" y="11508"/>
                    <a:pt x="22598" y="6127"/>
                    <a:pt x="27441" y="3437"/>
                  </a:cubicBezTo>
                  <a:cubicBezTo>
                    <a:pt x="27710" y="2630"/>
                    <a:pt x="27979" y="1823"/>
                    <a:pt x="26903" y="1285"/>
                  </a:cubicBezTo>
                  <a:cubicBezTo>
                    <a:pt x="23405" y="-60"/>
                    <a:pt x="19908" y="-867"/>
                    <a:pt x="16411" y="1554"/>
                  </a:cubicBezTo>
                  <a:cubicBezTo>
                    <a:pt x="18832" y="6396"/>
                    <a:pt x="16411" y="9087"/>
                    <a:pt x="12644" y="11508"/>
                  </a:cubicBezTo>
                  <a:cubicBezTo>
                    <a:pt x="14258" y="15005"/>
                    <a:pt x="13720" y="16619"/>
                    <a:pt x="9416" y="15274"/>
                  </a:cubicBezTo>
                  <a:cubicBezTo>
                    <a:pt x="5919" y="14467"/>
                    <a:pt x="2421" y="15543"/>
                    <a:pt x="0" y="18503"/>
                  </a:cubicBezTo>
                  <a:close/>
                </a:path>
              </a:pathLst>
            </a:custGeom>
            <a:solidFill>
              <a:srgbClr val="5861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2" name="Полилиния: фигура 1461">
              <a:extLst>
                <a:ext uri="{FF2B5EF4-FFF2-40B4-BE49-F238E27FC236}">
                  <a16:creationId xmlns:a16="http://schemas.microsoft.com/office/drawing/2014/main" id="{5F2BBA02-BDAA-A2D6-DB97-B98B0F06EF9B}"/>
                </a:ext>
              </a:extLst>
            </p:cNvPr>
            <p:cNvSpPr/>
            <p:nvPr/>
          </p:nvSpPr>
          <p:spPr>
            <a:xfrm>
              <a:off x="5468978" y="7345457"/>
              <a:ext cx="37394" cy="26719"/>
            </a:xfrm>
            <a:custGeom>
              <a:avLst/>
              <a:gdLst>
                <a:gd name="connsiteX0" fmla="*/ 31476 w 37394"/>
                <a:gd name="connsiteY0" fmla="*/ 25721 h 26719"/>
                <a:gd name="connsiteX1" fmla="*/ 37395 w 37394"/>
                <a:gd name="connsiteY1" fmla="*/ 26259 h 26719"/>
                <a:gd name="connsiteX2" fmla="*/ 8340 w 37394"/>
                <a:gd name="connsiteY2" fmla="*/ 2316 h 26719"/>
                <a:gd name="connsiteX3" fmla="*/ 0 w 37394"/>
                <a:gd name="connsiteY3" fmla="*/ 164 h 26719"/>
                <a:gd name="connsiteX4" fmla="*/ 14527 w 37394"/>
                <a:gd name="connsiteY4" fmla="*/ 12001 h 26719"/>
                <a:gd name="connsiteX5" fmla="*/ 31476 w 37394"/>
                <a:gd name="connsiteY5" fmla="*/ 25721 h 26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394" h="26719">
                  <a:moveTo>
                    <a:pt x="31476" y="25721"/>
                  </a:moveTo>
                  <a:cubicBezTo>
                    <a:pt x="33359" y="26259"/>
                    <a:pt x="35242" y="27335"/>
                    <a:pt x="37395" y="26259"/>
                  </a:cubicBezTo>
                  <a:cubicBezTo>
                    <a:pt x="27710" y="18188"/>
                    <a:pt x="18563" y="9849"/>
                    <a:pt x="8340" y="2316"/>
                  </a:cubicBezTo>
                  <a:cubicBezTo>
                    <a:pt x="5919" y="433"/>
                    <a:pt x="3228" y="-374"/>
                    <a:pt x="0" y="164"/>
                  </a:cubicBezTo>
                  <a:cubicBezTo>
                    <a:pt x="3766" y="5275"/>
                    <a:pt x="9416" y="8503"/>
                    <a:pt x="14527" y="12001"/>
                  </a:cubicBezTo>
                  <a:cubicBezTo>
                    <a:pt x="20446" y="16574"/>
                    <a:pt x="26095" y="20879"/>
                    <a:pt x="31476" y="25721"/>
                  </a:cubicBezTo>
                  <a:close/>
                </a:path>
              </a:pathLst>
            </a:custGeom>
            <a:solidFill>
              <a:srgbClr val="5C64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3" name="Полилиния: фигура 1462">
              <a:extLst>
                <a:ext uri="{FF2B5EF4-FFF2-40B4-BE49-F238E27FC236}">
                  <a16:creationId xmlns:a16="http://schemas.microsoft.com/office/drawing/2014/main" id="{3E93A924-0573-B2CE-F2D5-46AC284C50AE}"/>
                </a:ext>
              </a:extLst>
            </p:cNvPr>
            <p:cNvSpPr/>
            <p:nvPr/>
          </p:nvSpPr>
          <p:spPr>
            <a:xfrm>
              <a:off x="5489693" y="7453768"/>
              <a:ext cx="28247" cy="47348"/>
            </a:xfrm>
            <a:custGeom>
              <a:avLst/>
              <a:gdLst>
                <a:gd name="connsiteX0" fmla="*/ 0 w 28247"/>
                <a:gd name="connsiteY0" fmla="*/ 0 h 47348"/>
                <a:gd name="connsiteX1" fmla="*/ 8071 w 28247"/>
                <a:gd name="connsiteY1" fmla="*/ 10223 h 47348"/>
                <a:gd name="connsiteX2" fmla="*/ 19908 w 28247"/>
                <a:gd name="connsiteY2" fmla="*/ 36049 h 47348"/>
                <a:gd name="connsiteX3" fmla="*/ 26364 w 28247"/>
                <a:gd name="connsiteY3" fmla="*/ 46541 h 47348"/>
                <a:gd name="connsiteX4" fmla="*/ 28248 w 28247"/>
                <a:gd name="connsiteY4" fmla="*/ 46541 h 47348"/>
                <a:gd name="connsiteX5" fmla="*/ 12375 w 28247"/>
                <a:gd name="connsiteY5" fmla="*/ 12913 h 47348"/>
                <a:gd name="connsiteX6" fmla="*/ 5919 w 28247"/>
                <a:gd name="connsiteY6" fmla="*/ 2959 h 47348"/>
                <a:gd name="connsiteX7" fmla="*/ 0 w 28247"/>
                <a:gd name="connsiteY7" fmla="*/ 0 h 47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47" h="47348">
                  <a:moveTo>
                    <a:pt x="0" y="0"/>
                  </a:moveTo>
                  <a:cubicBezTo>
                    <a:pt x="1076" y="4573"/>
                    <a:pt x="5381" y="6995"/>
                    <a:pt x="8071" y="10223"/>
                  </a:cubicBezTo>
                  <a:cubicBezTo>
                    <a:pt x="14258" y="17756"/>
                    <a:pt x="19370" y="25826"/>
                    <a:pt x="19908" y="36049"/>
                  </a:cubicBezTo>
                  <a:cubicBezTo>
                    <a:pt x="21791" y="39816"/>
                    <a:pt x="23674" y="43313"/>
                    <a:pt x="26364" y="46541"/>
                  </a:cubicBezTo>
                  <a:cubicBezTo>
                    <a:pt x="26903" y="47617"/>
                    <a:pt x="27710" y="47617"/>
                    <a:pt x="28248" y="46541"/>
                  </a:cubicBezTo>
                  <a:cubicBezTo>
                    <a:pt x="24481" y="34704"/>
                    <a:pt x="20446" y="22867"/>
                    <a:pt x="12375" y="12913"/>
                  </a:cubicBezTo>
                  <a:cubicBezTo>
                    <a:pt x="9954" y="9685"/>
                    <a:pt x="9416" y="5381"/>
                    <a:pt x="5919" y="2959"/>
                  </a:cubicBezTo>
                  <a:cubicBezTo>
                    <a:pt x="3766" y="1883"/>
                    <a:pt x="2152" y="538"/>
                    <a:pt x="0" y="0"/>
                  </a:cubicBezTo>
                  <a:close/>
                </a:path>
              </a:pathLst>
            </a:custGeom>
            <a:solidFill>
              <a:srgbClr val="6068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4" name="Полилиния: фигура 1463">
              <a:extLst>
                <a:ext uri="{FF2B5EF4-FFF2-40B4-BE49-F238E27FC236}">
                  <a16:creationId xmlns:a16="http://schemas.microsoft.com/office/drawing/2014/main" id="{14F4E459-3D04-CCFF-4D0B-D7A4AAA31C38}"/>
                </a:ext>
              </a:extLst>
            </p:cNvPr>
            <p:cNvSpPr/>
            <p:nvPr/>
          </p:nvSpPr>
          <p:spPr>
            <a:xfrm>
              <a:off x="5639504" y="7582671"/>
              <a:ext cx="11641" cy="11501"/>
            </a:xfrm>
            <a:custGeom>
              <a:avLst/>
              <a:gdLst>
                <a:gd name="connsiteX0" fmla="*/ 9453 w 11641"/>
                <a:gd name="connsiteY0" fmla="*/ 3189 h 11501"/>
                <a:gd name="connsiteX1" fmla="*/ 1382 w 11641"/>
                <a:gd name="connsiteY1" fmla="*/ 1306 h 11501"/>
                <a:gd name="connsiteX2" fmla="*/ 2189 w 11641"/>
                <a:gd name="connsiteY2" fmla="*/ 8570 h 11501"/>
                <a:gd name="connsiteX3" fmla="*/ 10260 w 11641"/>
                <a:gd name="connsiteY3" fmla="*/ 10184 h 11501"/>
                <a:gd name="connsiteX4" fmla="*/ 9453 w 11641"/>
                <a:gd name="connsiteY4" fmla="*/ 3189 h 11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41" h="11501">
                  <a:moveTo>
                    <a:pt x="9453" y="3189"/>
                  </a:moveTo>
                  <a:cubicBezTo>
                    <a:pt x="7031" y="499"/>
                    <a:pt x="4341" y="-1384"/>
                    <a:pt x="1382" y="1306"/>
                  </a:cubicBezTo>
                  <a:cubicBezTo>
                    <a:pt x="-1040" y="3458"/>
                    <a:pt x="37" y="6418"/>
                    <a:pt x="2189" y="8570"/>
                  </a:cubicBezTo>
                  <a:cubicBezTo>
                    <a:pt x="4610" y="10991"/>
                    <a:pt x="7300" y="12874"/>
                    <a:pt x="10260" y="10184"/>
                  </a:cubicBezTo>
                  <a:cubicBezTo>
                    <a:pt x="12681" y="7763"/>
                    <a:pt x="11605" y="5341"/>
                    <a:pt x="9453" y="3189"/>
                  </a:cubicBezTo>
                  <a:close/>
                </a:path>
              </a:pathLst>
            </a:custGeom>
            <a:solidFill>
              <a:srgbClr val="5A62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5" name="Полилиния: фигура 1464">
              <a:extLst>
                <a:ext uri="{FF2B5EF4-FFF2-40B4-BE49-F238E27FC236}">
                  <a16:creationId xmlns:a16="http://schemas.microsoft.com/office/drawing/2014/main" id="{16E6BBFB-25B8-98CA-C862-DBF9DB674B49}"/>
                </a:ext>
              </a:extLst>
            </p:cNvPr>
            <p:cNvSpPr/>
            <p:nvPr/>
          </p:nvSpPr>
          <p:spPr>
            <a:xfrm>
              <a:off x="5417490" y="7315638"/>
              <a:ext cx="23245" cy="14379"/>
            </a:xfrm>
            <a:custGeom>
              <a:avLst/>
              <a:gdLst>
                <a:gd name="connsiteX0" fmla="*/ 104 w 23245"/>
                <a:gd name="connsiteY0" fmla="*/ 1735 h 14379"/>
                <a:gd name="connsiteX1" fmla="*/ 3333 w 23245"/>
                <a:gd name="connsiteY1" fmla="*/ 5232 h 14379"/>
                <a:gd name="connsiteX2" fmla="*/ 22702 w 23245"/>
                <a:gd name="connsiteY2" fmla="*/ 14379 h 14379"/>
                <a:gd name="connsiteX3" fmla="*/ 21088 w 23245"/>
                <a:gd name="connsiteY3" fmla="*/ 10613 h 14379"/>
                <a:gd name="connsiteX4" fmla="*/ 13825 w 23245"/>
                <a:gd name="connsiteY4" fmla="*/ 3080 h 14379"/>
                <a:gd name="connsiteX5" fmla="*/ 104 w 23245"/>
                <a:gd name="connsiteY5" fmla="*/ 1735 h 14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245" h="14379">
                  <a:moveTo>
                    <a:pt x="104" y="1735"/>
                  </a:moveTo>
                  <a:cubicBezTo>
                    <a:pt x="-434" y="4156"/>
                    <a:pt x="1180" y="5501"/>
                    <a:pt x="3333" y="5232"/>
                  </a:cubicBezTo>
                  <a:cubicBezTo>
                    <a:pt x="11672" y="4156"/>
                    <a:pt x="16784" y="10344"/>
                    <a:pt x="22702" y="14379"/>
                  </a:cubicBezTo>
                  <a:cubicBezTo>
                    <a:pt x="24317" y="12227"/>
                    <a:pt x="21895" y="11420"/>
                    <a:pt x="21088" y="10613"/>
                  </a:cubicBezTo>
                  <a:cubicBezTo>
                    <a:pt x="18667" y="7922"/>
                    <a:pt x="16784" y="4963"/>
                    <a:pt x="13825" y="3080"/>
                  </a:cubicBezTo>
                  <a:cubicBezTo>
                    <a:pt x="9251" y="-148"/>
                    <a:pt x="4678" y="-1224"/>
                    <a:pt x="104" y="1735"/>
                  </a:cubicBezTo>
                  <a:close/>
                </a:path>
              </a:pathLst>
            </a:custGeom>
            <a:solidFill>
              <a:srgbClr val="6169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6" name="Полилиния: фигура 1465">
              <a:extLst>
                <a:ext uri="{FF2B5EF4-FFF2-40B4-BE49-F238E27FC236}">
                  <a16:creationId xmlns:a16="http://schemas.microsoft.com/office/drawing/2014/main" id="{EAD8EC68-FCA9-145E-F4D6-10CB026C5E88}"/>
                </a:ext>
              </a:extLst>
            </p:cNvPr>
            <p:cNvSpPr/>
            <p:nvPr/>
          </p:nvSpPr>
          <p:spPr>
            <a:xfrm>
              <a:off x="5434543" y="7417988"/>
              <a:ext cx="21070" cy="11568"/>
            </a:xfrm>
            <a:custGeom>
              <a:avLst/>
              <a:gdLst>
                <a:gd name="connsiteX0" fmla="*/ 19370 w 21070"/>
                <a:gd name="connsiteY0" fmla="*/ 8340 h 11568"/>
                <a:gd name="connsiteX1" fmla="*/ 0 w 21070"/>
                <a:gd name="connsiteY1" fmla="*/ 0 h 11568"/>
                <a:gd name="connsiteX2" fmla="*/ 2421 w 21070"/>
                <a:gd name="connsiteY2" fmla="*/ 2690 h 11568"/>
                <a:gd name="connsiteX3" fmla="*/ 20984 w 21070"/>
                <a:gd name="connsiteY3" fmla="*/ 11568 h 11568"/>
                <a:gd name="connsiteX4" fmla="*/ 19370 w 21070"/>
                <a:gd name="connsiteY4" fmla="*/ 8340 h 1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070" h="11568">
                  <a:moveTo>
                    <a:pt x="19370" y="8340"/>
                  </a:moveTo>
                  <a:cubicBezTo>
                    <a:pt x="12644" y="5919"/>
                    <a:pt x="7533" y="269"/>
                    <a:pt x="0" y="0"/>
                  </a:cubicBezTo>
                  <a:cubicBezTo>
                    <a:pt x="0" y="1345"/>
                    <a:pt x="1076" y="2152"/>
                    <a:pt x="2421" y="2690"/>
                  </a:cubicBezTo>
                  <a:cubicBezTo>
                    <a:pt x="8340" y="6457"/>
                    <a:pt x="14527" y="9147"/>
                    <a:pt x="20984" y="11568"/>
                  </a:cubicBezTo>
                  <a:cubicBezTo>
                    <a:pt x="21522" y="10223"/>
                    <a:pt x="19370" y="9685"/>
                    <a:pt x="19370" y="8340"/>
                  </a:cubicBezTo>
                  <a:close/>
                </a:path>
              </a:pathLst>
            </a:custGeom>
            <a:solidFill>
              <a:srgbClr val="97A34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7" name="Полилиния: фигура 1466">
              <a:extLst>
                <a:ext uri="{FF2B5EF4-FFF2-40B4-BE49-F238E27FC236}">
                  <a16:creationId xmlns:a16="http://schemas.microsoft.com/office/drawing/2014/main" id="{E5B767E3-048C-65BB-820D-A034D3836147}"/>
                </a:ext>
              </a:extLst>
            </p:cNvPr>
            <p:cNvSpPr/>
            <p:nvPr/>
          </p:nvSpPr>
          <p:spPr>
            <a:xfrm>
              <a:off x="5593806" y="7598076"/>
              <a:ext cx="8936" cy="9179"/>
            </a:xfrm>
            <a:custGeom>
              <a:avLst/>
              <a:gdLst>
                <a:gd name="connsiteX0" fmla="*/ 1076 w 8936"/>
                <a:gd name="connsiteY0" fmla="*/ 7961 h 9179"/>
                <a:gd name="connsiteX1" fmla="*/ 6995 w 8936"/>
                <a:gd name="connsiteY1" fmla="*/ 7961 h 9179"/>
                <a:gd name="connsiteX2" fmla="*/ 8071 w 8936"/>
                <a:gd name="connsiteY2" fmla="*/ 1504 h 9179"/>
                <a:gd name="connsiteX3" fmla="*/ 1345 w 8936"/>
                <a:gd name="connsiteY3" fmla="*/ 1773 h 9179"/>
                <a:gd name="connsiteX4" fmla="*/ 1076 w 8936"/>
                <a:gd name="connsiteY4" fmla="*/ 7961 h 9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36" h="9179">
                  <a:moveTo>
                    <a:pt x="1076" y="7961"/>
                  </a:moveTo>
                  <a:cubicBezTo>
                    <a:pt x="3228" y="9306"/>
                    <a:pt x="5380" y="9844"/>
                    <a:pt x="6995" y="7961"/>
                  </a:cubicBezTo>
                  <a:cubicBezTo>
                    <a:pt x="8878" y="6347"/>
                    <a:pt x="9685" y="3657"/>
                    <a:pt x="8071" y="1504"/>
                  </a:cubicBezTo>
                  <a:cubicBezTo>
                    <a:pt x="5919" y="-917"/>
                    <a:pt x="3228" y="-110"/>
                    <a:pt x="1345" y="1773"/>
                  </a:cubicBezTo>
                  <a:cubicBezTo>
                    <a:pt x="-538" y="3657"/>
                    <a:pt x="-269" y="5809"/>
                    <a:pt x="1076" y="7961"/>
                  </a:cubicBezTo>
                  <a:close/>
                </a:path>
              </a:pathLst>
            </a:custGeom>
            <a:solidFill>
              <a:srgbClr val="646B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8" name="Полилиния: фигура 1467">
              <a:extLst>
                <a:ext uri="{FF2B5EF4-FFF2-40B4-BE49-F238E27FC236}">
                  <a16:creationId xmlns:a16="http://schemas.microsoft.com/office/drawing/2014/main" id="{8F9B2D34-4E5B-F6B9-D5E7-0842F25E0306}"/>
                </a:ext>
              </a:extLst>
            </p:cNvPr>
            <p:cNvSpPr/>
            <p:nvPr/>
          </p:nvSpPr>
          <p:spPr>
            <a:xfrm>
              <a:off x="5634641" y="7302576"/>
              <a:ext cx="7296" cy="9953"/>
            </a:xfrm>
            <a:custGeom>
              <a:avLst/>
              <a:gdLst>
                <a:gd name="connsiteX0" fmla="*/ 595 w 7296"/>
                <a:gd name="connsiteY0" fmla="*/ 9954 h 9953"/>
                <a:gd name="connsiteX1" fmla="*/ 4361 w 7296"/>
                <a:gd name="connsiteY1" fmla="*/ 0 h 9953"/>
                <a:gd name="connsiteX2" fmla="*/ 595 w 7296"/>
                <a:gd name="connsiteY2" fmla="*/ 9954 h 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96" h="9953">
                  <a:moveTo>
                    <a:pt x="595" y="9954"/>
                  </a:moveTo>
                  <a:cubicBezTo>
                    <a:pt x="8127" y="8071"/>
                    <a:pt x="9203" y="5650"/>
                    <a:pt x="4361" y="0"/>
                  </a:cubicBezTo>
                  <a:cubicBezTo>
                    <a:pt x="56" y="2421"/>
                    <a:pt x="-751" y="5919"/>
                    <a:pt x="595" y="9954"/>
                  </a:cubicBezTo>
                  <a:close/>
                </a:path>
              </a:pathLst>
            </a:custGeom>
            <a:solidFill>
              <a:srgbClr val="B0D95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9" name="Полилиния: фигура 1468">
              <a:extLst>
                <a:ext uri="{FF2B5EF4-FFF2-40B4-BE49-F238E27FC236}">
                  <a16:creationId xmlns:a16="http://schemas.microsoft.com/office/drawing/2014/main" id="{0D0E9421-A3CA-BDE3-CBD4-93D686A3FDD9}"/>
                </a:ext>
              </a:extLst>
            </p:cNvPr>
            <p:cNvSpPr/>
            <p:nvPr/>
          </p:nvSpPr>
          <p:spPr>
            <a:xfrm>
              <a:off x="5400915" y="7321408"/>
              <a:ext cx="15334" cy="12644"/>
            </a:xfrm>
            <a:custGeom>
              <a:avLst/>
              <a:gdLst>
                <a:gd name="connsiteX0" fmla="*/ 15334 w 15334"/>
                <a:gd name="connsiteY0" fmla="*/ 9954 h 12644"/>
                <a:gd name="connsiteX1" fmla="*/ 4842 w 15334"/>
                <a:gd name="connsiteY1" fmla="*/ 0 h 12644"/>
                <a:gd name="connsiteX2" fmla="*/ 3766 w 15334"/>
                <a:gd name="connsiteY2" fmla="*/ 807 h 12644"/>
                <a:gd name="connsiteX3" fmla="*/ 0 w 15334"/>
                <a:gd name="connsiteY3" fmla="*/ 9416 h 12644"/>
                <a:gd name="connsiteX4" fmla="*/ 6726 w 15334"/>
                <a:gd name="connsiteY4" fmla="*/ 12644 h 12644"/>
                <a:gd name="connsiteX5" fmla="*/ 15334 w 15334"/>
                <a:gd name="connsiteY5" fmla="*/ 9954 h 12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34" h="12644">
                  <a:moveTo>
                    <a:pt x="15334" y="9954"/>
                  </a:moveTo>
                  <a:cubicBezTo>
                    <a:pt x="12375" y="5919"/>
                    <a:pt x="7533" y="4035"/>
                    <a:pt x="4842" y="0"/>
                  </a:cubicBezTo>
                  <a:cubicBezTo>
                    <a:pt x="4573" y="269"/>
                    <a:pt x="4305" y="538"/>
                    <a:pt x="3766" y="807"/>
                  </a:cubicBezTo>
                  <a:cubicBezTo>
                    <a:pt x="6188" y="5111"/>
                    <a:pt x="269" y="6188"/>
                    <a:pt x="0" y="9416"/>
                  </a:cubicBezTo>
                  <a:cubicBezTo>
                    <a:pt x="2152" y="10492"/>
                    <a:pt x="4573" y="11568"/>
                    <a:pt x="6726" y="12644"/>
                  </a:cubicBezTo>
                  <a:cubicBezTo>
                    <a:pt x="8340" y="7264"/>
                    <a:pt x="12644" y="10492"/>
                    <a:pt x="15334" y="9954"/>
                  </a:cubicBezTo>
                  <a:close/>
                </a:path>
              </a:pathLst>
            </a:custGeom>
            <a:solidFill>
              <a:srgbClr val="C7D28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0" name="Полилиния: фигура 1469">
              <a:extLst>
                <a:ext uri="{FF2B5EF4-FFF2-40B4-BE49-F238E27FC236}">
                  <a16:creationId xmlns:a16="http://schemas.microsoft.com/office/drawing/2014/main" id="{C9D686C5-4D89-0E64-6CD9-946E9BAE390F}"/>
                </a:ext>
              </a:extLst>
            </p:cNvPr>
            <p:cNvSpPr/>
            <p:nvPr/>
          </p:nvSpPr>
          <p:spPr>
            <a:xfrm>
              <a:off x="5397687" y="7322215"/>
              <a:ext cx="9767" cy="8608"/>
            </a:xfrm>
            <a:custGeom>
              <a:avLst/>
              <a:gdLst>
                <a:gd name="connsiteX0" fmla="*/ 3497 w 9767"/>
                <a:gd name="connsiteY0" fmla="*/ 8609 h 8608"/>
                <a:gd name="connsiteX1" fmla="*/ 6995 w 9767"/>
                <a:gd name="connsiteY1" fmla="*/ 5919 h 8608"/>
                <a:gd name="connsiteX2" fmla="*/ 7264 w 9767"/>
                <a:gd name="connsiteY2" fmla="*/ 0 h 8608"/>
                <a:gd name="connsiteX3" fmla="*/ 0 w 9767"/>
                <a:gd name="connsiteY3" fmla="*/ 6457 h 8608"/>
                <a:gd name="connsiteX4" fmla="*/ 3497 w 9767"/>
                <a:gd name="connsiteY4" fmla="*/ 8609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67" h="8608">
                  <a:moveTo>
                    <a:pt x="3497" y="8609"/>
                  </a:moveTo>
                  <a:cubicBezTo>
                    <a:pt x="4573" y="7802"/>
                    <a:pt x="5650" y="6457"/>
                    <a:pt x="6995" y="5919"/>
                  </a:cubicBezTo>
                  <a:cubicBezTo>
                    <a:pt x="11299" y="4035"/>
                    <a:pt x="9954" y="2152"/>
                    <a:pt x="7264" y="0"/>
                  </a:cubicBezTo>
                  <a:cubicBezTo>
                    <a:pt x="4843" y="2152"/>
                    <a:pt x="2421" y="4304"/>
                    <a:pt x="0" y="6457"/>
                  </a:cubicBezTo>
                  <a:cubicBezTo>
                    <a:pt x="807" y="8071"/>
                    <a:pt x="2152" y="8071"/>
                    <a:pt x="3497" y="8609"/>
                  </a:cubicBezTo>
                  <a:close/>
                </a:path>
              </a:pathLst>
            </a:custGeom>
            <a:solidFill>
              <a:srgbClr val="61693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1" name="Полилиния: фигура 1470">
              <a:extLst>
                <a:ext uri="{FF2B5EF4-FFF2-40B4-BE49-F238E27FC236}">
                  <a16:creationId xmlns:a16="http://schemas.microsoft.com/office/drawing/2014/main" id="{FD3902D6-3A12-D5A8-E6AD-2DDBD3A7B292}"/>
                </a:ext>
              </a:extLst>
            </p:cNvPr>
            <p:cNvSpPr/>
            <p:nvPr/>
          </p:nvSpPr>
          <p:spPr>
            <a:xfrm>
              <a:off x="5462043" y="7431439"/>
              <a:ext cx="14850" cy="11568"/>
            </a:xfrm>
            <a:custGeom>
              <a:avLst/>
              <a:gdLst>
                <a:gd name="connsiteX0" fmla="*/ 2899 w 14850"/>
                <a:gd name="connsiteY0" fmla="*/ 3766 h 11568"/>
                <a:gd name="connsiteX1" fmla="*/ 14468 w 14850"/>
                <a:gd name="connsiteY1" fmla="*/ 11568 h 11568"/>
                <a:gd name="connsiteX2" fmla="*/ 12315 w 14850"/>
                <a:gd name="connsiteY2" fmla="*/ 6995 h 11568"/>
                <a:gd name="connsiteX3" fmla="*/ 6935 w 14850"/>
                <a:gd name="connsiteY3" fmla="*/ 3497 h 11568"/>
                <a:gd name="connsiteX4" fmla="*/ 747 w 14850"/>
                <a:gd name="connsiteY4" fmla="*/ 0 h 11568"/>
                <a:gd name="connsiteX5" fmla="*/ 1554 w 14850"/>
                <a:gd name="connsiteY5" fmla="*/ 2421 h 11568"/>
                <a:gd name="connsiteX6" fmla="*/ 2899 w 14850"/>
                <a:gd name="connsiteY6" fmla="*/ 3766 h 1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850" h="11568">
                  <a:moveTo>
                    <a:pt x="2899" y="3766"/>
                  </a:moveTo>
                  <a:cubicBezTo>
                    <a:pt x="7204" y="5381"/>
                    <a:pt x="9356" y="10761"/>
                    <a:pt x="14468" y="11568"/>
                  </a:cubicBezTo>
                  <a:cubicBezTo>
                    <a:pt x="15544" y="9147"/>
                    <a:pt x="14199" y="8071"/>
                    <a:pt x="12315" y="6995"/>
                  </a:cubicBezTo>
                  <a:cubicBezTo>
                    <a:pt x="10432" y="6188"/>
                    <a:pt x="8549" y="5111"/>
                    <a:pt x="6935" y="3497"/>
                  </a:cubicBezTo>
                  <a:cubicBezTo>
                    <a:pt x="4783" y="2421"/>
                    <a:pt x="2899" y="1345"/>
                    <a:pt x="747" y="0"/>
                  </a:cubicBezTo>
                  <a:cubicBezTo>
                    <a:pt x="-867" y="1345"/>
                    <a:pt x="478" y="1883"/>
                    <a:pt x="1554" y="2421"/>
                  </a:cubicBezTo>
                  <a:cubicBezTo>
                    <a:pt x="2092" y="2959"/>
                    <a:pt x="2630" y="3497"/>
                    <a:pt x="2899" y="3766"/>
                  </a:cubicBezTo>
                  <a:close/>
                </a:path>
              </a:pathLst>
            </a:custGeom>
            <a:solidFill>
              <a:srgbClr val="6871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2" name="Полилиния: фигура 1471">
              <a:extLst>
                <a:ext uri="{FF2B5EF4-FFF2-40B4-BE49-F238E27FC236}">
                  <a16:creationId xmlns:a16="http://schemas.microsoft.com/office/drawing/2014/main" id="{A1919C02-7153-C647-5996-6A223CCEF32C}"/>
                </a:ext>
              </a:extLst>
            </p:cNvPr>
            <p:cNvSpPr/>
            <p:nvPr/>
          </p:nvSpPr>
          <p:spPr>
            <a:xfrm>
              <a:off x="5564213" y="7361493"/>
              <a:ext cx="11299" cy="5140"/>
            </a:xfrm>
            <a:custGeom>
              <a:avLst/>
              <a:gdLst>
                <a:gd name="connsiteX0" fmla="*/ 807 w 11299"/>
                <a:gd name="connsiteY0" fmla="*/ 5111 h 5140"/>
                <a:gd name="connsiteX1" fmla="*/ 11299 w 11299"/>
                <a:gd name="connsiteY1" fmla="*/ 0 h 5140"/>
                <a:gd name="connsiteX2" fmla="*/ 0 w 11299"/>
                <a:gd name="connsiteY2" fmla="*/ 4304 h 5140"/>
                <a:gd name="connsiteX3" fmla="*/ 807 w 11299"/>
                <a:gd name="connsiteY3" fmla="*/ 5111 h 5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99" h="5140">
                  <a:moveTo>
                    <a:pt x="807" y="5111"/>
                  </a:moveTo>
                  <a:cubicBezTo>
                    <a:pt x="5381" y="5381"/>
                    <a:pt x="8878" y="3766"/>
                    <a:pt x="11299" y="0"/>
                  </a:cubicBezTo>
                  <a:cubicBezTo>
                    <a:pt x="7533" y="1345"/>
                    <a:pt x="2959" y="1076"/>
                    <a:pt x="0" y="4304"/>
                  </a:cubicBezTo>
                  <a:cubicBezTo>
                    <a:pt x="269" y="4573"/>
                    <a:pt x="538" y="4843"/>
                    <a:pt x="807" y="5111"/>
                  </a:cubicBezTo>
                  <a:close/>
                </a:path>
              </a:pathLst>
            </a:custGeom>
            <a:solidFill>
              <a:srgbClr val="666E3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3" name="Полилиния: фигура 1472">
              <a:extLst>
                <a:ext uri="{FF2B5EF4-FFF2-40B4-BE49-F238E27FC236}">
                  <a16:creationId xmlns:a16="http://schemas.microsoft.com/office/drawing/2014/main" id="{0491D152-6E32-FC3A-2553-71BDAEEACEAD}"/>
                </a:ext>
              </a:extLst>
            </p:cNvPr>
            <p:cNvSpPr/>
            <p:nvPr/>
          </p:nvSpPr>
          <p:spPr>
            <a:xfrm>
              <a:off x="5431046" y="7318718"/>
              <a:ext cx="13451" cy="13451"/>
            </a:xfrm>
            <a:custGeom>
              <a:avLst/>
              <a:gdLst>
                <a:gd name="connsiteX0" fmla="*/ 0 w 13451"/>
                <a:gd name="connsiteY0" fmla="*/ 0 h 13451"/>
                <a:gd name="connsiteX1" fmla="*/ 8878 w 13451"/>
                <a:gd name="connsiteY1" fmla="*/ 11299 h 13451"/>
                <a:gd name="connsiteX2" fmla="*/ 13451 w 13451"/>
                <a:gd name="connsiteY2" fmla="*/ 13451 h 13451"/>
                <a:gd name="connsiteX3" fmla="*/ 0 w 13451"/>
                <a:gd name="connsiteY3" fmla="*/ 0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51" h="13451">
                  <a:moveTo>
                    <a:pt x="0" y="0"/>
                  </a:moveTo>
                  <a:cubicBezTo>
                    <a:pt x="2690" y="4035"/>
                    <a:pt x="7264" y="6457"/>
                    <a:pt x="8878" y="11299"/>
                  </a:cubicBezTo>
                  <a:cubicBezTo>
                    <a:pt x="9954" y="12913"/>
                    <a:pt x="11568" y="13451"/>
                    <a:pt x="13451" y="13451"/>
                  </a:cubicBezTo>
                  <a:cubicBezTo>
                    <a:pt x="8878" y="9147"/>
                    <a:pt x="5649" y="3497"/>
                    <a:pt x="0" y="0"/>
                  </a:cubicBezTo>
                  <a:close/>
                </a:path>
              </a:pathLst>
            </a:custGeom>
            <a:solidFill>
              <a:srgbClr val="9AA1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4" name="Полилиния: фигура 1473">
              <a:extLst>
                <a:ext uri="{FF2B5EF4-FFF2-40B4-BE49-F238E27FC236}">
                  <a16:creationId xmlns:a16="http://schemas.microsoft.com/office/drawing/2014/main" id="{11BCB5AA-5FBD-204F-DE78-5D00054F98AB}"/>
                </a:ext>
              </a:extLst>
            </p:cNvPr>
            <p:cNvSpPr/>
            <p:nvPr/>
          </p:nvSpPr>
          <p:spPr>
            <a:xfrm>
              <a:off x="5453878" y="7426328"/>
              <a:ext cx="9989" cy="7532"/>
            </a:xfrm>
            <a:custGeom>
              <a:avLst/>
              <a:gdLst>
                <a:gd name="connsiteX0" fmla="*/ 9989 w 9989"/>
                <a:gd name="connsiteY0" fmla="*/ 7533 h 7532"/>
                <a:gd name="connsiteX1" fmla="*/ 9182 w 9989"/>
                <a:gd name="connsiteY1" fmla="*/ 5111 h 7532"/>
                <a:gd name="connsiteX2" fmla="*/ 35 w 9989"/>
                <a:gd name="connsiteY2" fmla="*/ 0 h 7532"/>
                <a:gd name="connsiteX3" fmla="*/ 1649 w 9989"/>
                <a:gd name="connsiteY3" fmla="*/ 3497 h 7532"/>
                <a:gd name="connsiteX4" fmla="*/ 9989 w 9989"/>
                <a:gd name="connsiteY4" fmla="*/ 7533 h 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9" h="7532">
                  <a:moveTo>
                    <a:pt x="9989" y="7533"/>
                  </a:moveTo>
                  <a:cubicBezTo>
                    <a:pt x="9720" y="6726"/>
                    <a:pt x="9451" y="5919"/>
                    <a:pt x="9182" y="5111"/>
                  </a:cubicBezTo>
                  <a:cubicBezTo>
                    <a:pt x="6223" y="3497"/>
                    <a:pt x="2994" y="1614"/>
                    <a:pt x="35" y="0"/>
                  </a:cubicBezTo>
                  <a:cubicBezTo>
                    <a:pt x="-234" y="1614"/>
                    <a:pt x="1111" y="2421"/>
                    <a:pt x="1649" y="3497"/>
                  </a:cubicBezTo>
                  <a:cubicBezTo>
                    <a:pt x="4071" y="5381"/>
                    <a:pt x="7030" y="6726"/>
                    <a:pt x="9989" y="7533"/>
                  </a:cubicBezTo>
                  <a:close/>
                </a:path>
              </a:pathLst>
            </a:custGeom>
            <a:solidFill>
              <a:srgbClr val="8993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5" name="Полилиния: фигура 1474">
              <a:extLst>
                <a:ext uri="{FF2B5EF4-FFF2-40B4-BE49-F238E27FC236}">
                  <a16:creationId xmlns:a16="http://schemas.microsoft.com/office/drawing/2014/main" id="{44DF6804-020A-BE95-8F02-598E00EE6A12}"/>
                </a:ext>
              </a:extLst>
            </p:cNvPr>
            <p:cNvSpPr/>
            <p:nvPr/>
          </p:nvSpPr>
          <p:spPr>
            <a:xfrm>
              <a:off x="5584307" y="7598182"/>
              <a:ext cx="4358" cy="4542"/>
            </a:xfrm>
            <a:custGeom>
              <a:avLst/>
              <a:gdLst>
                <a:gd name="connsiteX0" fmla="*/ 621 w 4358"/>
                <a:gd name="connsiteY0" fmla="*/ 322 h 4542"/>
                <a:gd name="connsiteX1" fmla="*/ 621 w 4358"/>
                <a:gd name="connsiteY1" fmla="*/ 3281 h 4542"/>
                <a:gd name="connsiteX2" fmla="*/ 3850 w 4358"/>
                <a:gd name="connsiteY2" fmla="*/ 4088 h 4542"/>
                <a:gd name="connsiteX3" fmla="*/ 3850 w 4358"/>
                <a:gd name="connsiteY3" fmla="*/ 1667 h 4542"/>
                <a:gd name="connsiteX4" fmla="*/ 621 w 4358"/>
                <a:gd name="connsiteY4" fmla="*/ 322 h 4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8" h="4542">
                  <a:moveTo>
                    <a:pt x="621" y="322"/>
                  </a:moveTo>
                  <a:cubicBezTo>
                    <a:pt x="-455" y="1398"/>
                    <a:pt x="83" y="2474"/>
                    <a:pt x="621" y="3281"/>
                  </a:cubicBezTo>
                  <a:cubicBezTo>
                    <a:pt x="1428" y="4626"/>
                    <a:pt x="2505" y="4895"/>
                    <a:pt x="3850" y="4088"/>
                  </a:cubicBezTo>
                  <a:cubicBezTo>
                    <a:pt x="4657" y="3281"/>
                    <a:pt x="4388" y="2474"/>
                    <a:pt x="3850" y="1667"/>
                  </a:cubicBezTo>
                  <a:cubicBezTo>
                    <a:pt x="3312" y="322"/>
                    <a:pt x="2235" y="-485"/>
                    <a:pt x="621" y="322"/>
                  </a:cubicBezTo>
                  <a:close/>
                </a:path>
              </a:pathLst>
            </a:custGeom>
            <a:solidFill>
              <a:srgbClr val="81876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6" name="Полилиния: фигура 1475">
              <a:extLst>
                <a:ext uri="{FF2B5EF4-FFF2-40B4-BE49-F238E27FC236}">
                  <a16:creationId xmlns:a16="http://schemas.microsoft.com/office/drawing/2014/main" id="{F4BE41A6-5DDF-D5AB-61EE-9275B3A67B94}"/>
                </a:ext>
              </a:extLst>
            </p:cNvPr>
            <p:cNvSpPr/>
            <p:nvPr/>
          </p:nvSpPr>
          <p:spPr>
            <a:xfrm>
              <a:off x="5649494" y="7302307"/>
              <a:ext cx="7801" cy="5918"/>
            </a:xfrm>
            <a:custGeom>
              <a:avLst/>
              <a:gdLst>
                <a:gd name="connsiteX0" fmla="*/ 0 w 7801"/>
                <a:gd name="connsiteY0" fmla="*/ 0 h 5918"/>
                <a:gd name="connsiteX1" fmla="*/ 0 w 7801"/>
                <a:gd name="connsiteY1" fmla="*/ 1883 h 5918"/>
                <a:gd name="connsiteX2" fmla="*/ 6995 w 7801"/>
                <a:gd name="connsiteY2" fmla="*/ 5919 h 5918"/>
                <a:gd name="connsiteX3" fmla="*/ 7802 w 7801"/>
                <a:gd name="connsiteY3" fmla="*/ 3497 h 5918"/>
                <a:gd name="connsiteX4" fmla="*/ 0 w 7801"/>
                <a:gd name="connsiteY4" fmla="*/ 0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01" h="5918">
                  <a:moveTo>
                    <a:pt x="0" y="0"/>
                  </a:moveTo>
                  <a:cubicBezTo>
                    <a:pt x="0" y="538"/>
                    <a:pt x="0" y="1345"/>
                    <a:pt x="0" y="1883"/>
                  </a:cubicBezTo>
                  <a:cubicBezTo>
                    <a:pt x="1614" y="4304"/>
                    <a:pt x="4035" y="5381"/>
                    <a:pt x="6995" y="5919"/>
                  </a:cubicBezTo>
                  <a:cubicBezTo>
                    <a:pt x="7264" y="5111"/>
                    <a:pt x="7533" y="4304"/>
                    <a:pt x="7802" y="3497"/>
                  </a:cubicBezTo>
                  <a:cubicBezTo>
                    <a:pt x="5111" y="2152"/>
                    <a:pt x="3228" y="0"/>
                    <a:pt x="0" y="0"/>
                  </a:cubicBezTo>
                  <a:close/>
                </a:path>
              </a:pathLst>
            </a:custGeom>
            <a:solidFill>
              <a:srgbClr val="727F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7" name="Полилиния: фигура 1476">
              <a:extLst>
                <a:ext uri="{FF2B5EF4-FFF2-40B4-BE49-F238E27FC236}">
                  <a16:creationId xmlns:a16="http://schemas.microsoft.com/office/drawing/2014/main" id="{66EDCB34-E5B1-FAD7-2F81-3070A49176EE}"/>
                </a:ext>
              </a:extLst>
            </p:cNvPr>
            <p:cNvSpPr/>
            <p:nvPr/>
          </p:nvSpPr>
          <p:spPr>
            <a:xfrm>
              <a:off x="5565297" y="7614427"/>
              <a:ext cx="3796" cy="3938"/>
            </a:xfrm>
            <a:custGeom>
              <a:avLst/>
              <a:gdLst>
                <a:gd name="connsiteX0" fmla="*/ 799 w 3796"/>
                <a:gd name="connsiteY0" fmla="*/ 756 h 3938"/>
                <a:gd name="connsiteX1" fmla="*/ 530 w 3796"/>
                <a:gd name="connsiteY1" fmla="*/ 3716 h 3938"/>
                <a:gd name="connsiteX2" fmla="*/ 2952 w 3796"/>
                <a:gd name="connsiteY2" fmla="*/ 3178 h 3938"/>
                <a:gd name="connsiteX3" fmla="*/ 3221 w 3796"/>
                <a:gd name="connsiteY3" fmla="*/ 487 h 3938"/>
                <a:gd name="connsiteX4" fmla="*/ 799 w 3796"/>
                <a:gd name="connsiteY4" fmla="*/ 756 h 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96" h="3938">
                  <a:moveTo>
                    <a:pt x="799" y="756"/>
                  </a:moveTo>
                  <a:cubicBezTo>
                    <a:pt x="261" y="1563"/>
                    <a:pt x="-546" y="2640"/>
                    <a:pt x="530" y="3716"/>
                  </a:cubicBezTo>
                  <a:cubicBezTo>
                    <a:pt x="1338" y="4254"/>
                    <a:pt x="2145" y="3716"/>
                    <a:pt x="2952" y="3178"/>
                  </a:cubicBezTo>
                  <a:cubicBezTo>
                    <a:pt x="4028" y="2370"/>
                    <a:pt x="4028" y="1294"/>
                    <a:pt x="3221" y="487"/>
                  </a:cubicBezTo>
                  <a:cubicBezTo>
                    <a:pt x="2414" y="-320"/>
                    <a:pt x="1607" y="-51"/>
                    <a:pt x="799" y="756"/>
                  </a:cubicBezTo>
                  <a:close/>
                </a:path>
              </a:pathLst>
            </a:custGeom>
            <a:solidFill>
              <a:srgbClr val="6B714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8" name="Полилиния: фигура 1477">
              <a:extLst>
                <a:ext uri="{FF2B5EF4-FFF2-40B4-BE49-F238E27FC236}">
                  <a16:creationId xmlns:a16="http://schemas.microsoft.com/office/drawing/2014/main" id="{00593864-D325-CCCC-F3D3-7CE9B3629D7A}"/>
                </a:ext>
              </a:extLst>
            </p:cNvPr>
            <p:cNvSpPr/>
            <p:nvPr/>
          </p:nvSpPr>
          <p:spPr>
            <a:xfrm>
              <a:off x="5405926" y="7402822"/>
              <a:ext cx="7902" cy="4674"/>
            </a:xfrm>
            <a:custGeom>
              <a:avLst/>
              <a:gdLst>
                <a:gd name="connsiteX0" fmla="*/ 7903 w 7902"/>
                <a:gd name="connsiteY0" fmla="*/ 4674 h 4674"/>
                <a:gd name="connsiteX1" fmla="*/ 908 w 7902"/>
                <a:gd name="connsiteY1" fmla="*/ 101 h 4674"/>
                <a:gd name="connsiteX2" fmla="*/ 101 w 7902"/>
                <a:gd name="connsiteY2" fmla="*/ 908 h 4674"/>
                <a:gd name="connsiteX3" fmla="*/ 7903 w 7902"/>
                <a:gd name="connsiteY3" fmla="*/ 4674 h 4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02" h="4674">
                  <a:moveTo>
                    <a:pt x="7903" y="4674"/>
                  </a:moveTo>
                  <a:cubicBezTo>
                    <a:pt x="6020" y="2522"/>
                    <a:pt x="3598" y="908"/>
                    <a:pt x="908" y="101"/>
                  </a:cubicBezTo>
                  <a:cubicBezTo>
                    <a:pt x="101" y="-168"/>
                    <a:pt x="-168" y="101"/>
                    <a:pt x="101" y="908"/>
                  </a:cubicBezTo>
                  <a:cubicBezTo>
                    <a:pt x="2791" y="2253"/>
                    <a:pt x="4674" y="4674"/>
                    <a:pt x="7903" y="4674"/>
                  </a:cubicBezTo>
                  <a:close/>
                </a:path>
              </a:pathLst>
            </a:custGeom>
            <a:solidFill>
              <a:srgbClr val="A4AA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9" name="Полилиния: фигура 1478">
              <a:extLst>
                <a:ext uri="{FF2B5EF4-FFF2-40B4-BE49-F238E27FC236}">
                  <a16:creationId xmlns:a16="http://schemas.microsoft.com/office/drawing/2014/main" id="{BC2B4EFE-B7B8-BAB3-542E-43DF46152FDD}"/>
                </a:ext>
              </a:extLst>
            </p:cNvPr>
            <p:cNvSpPr/>
            <p:nvPr/>
          </p:nvSpPr>
          <p:spPr>
            <a:xfrm>
              <a:off x="5424589" y="7413811"/>
              <a:ext cx="6307" cy="3638"/>
            </a:xfrm>
            <a:custGeom>
              <a:avLst/>
              <a:gdLst>
                <a:gd name="connsiteX0" fmla="*/ 6188 w 6307"/>
                <a:gd name="connsiteY0" fmla="*/ 2025 h 3638"/>
                <a:gd name="connsiteX1" fmla="*/ 0 w 6307"/>
                <a:gd name="connsiteY1" fmla="*/ 141 h 3638"/>
                <a:gd name="connsiteX2" fmla="*/ 6188 w 6307"/>
                <a:gd name="connsiteY2" fmla="*/ 3639 h 3638"/>
                <a:gd name="connsiteX3" fmla="*/ 6188 w 6307"/>
                <a:gd name="connsiteY3" fmla="*/ 2025 h 3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7" h="3638">
                  <a:moveTo>
                    <a:pt x="6188" y="2025"/>
                  </a:moveTo>
                  <a:cubicBezTo>
                    <a:pt x="4305" y="680"/>
                    <a:pt x="2421" y="-397"/>
                    <a:pt x="0" y="141"/>
                  </a:cubicBezTo>
                  <a:cubicBezTo>
                    <a:pt x="1614" y="2025"/>
                    <a:pt x="3766" y="3101"/>
                    <a:pt x="6188" y="3639"/>
                  </a:cubicBezTo>
                  <a:cubicBezTo>
                    <a:pt x="6457" y="3101"/>
                    <a:pt x="6188" y="2563"/>
                    <a:pt x="6188" y="2025"/>
                  </a:cubicBezTo>
                  <a:close/>
                </a:path>
              </a:pathLst>
            </a:custGeom>
            <a:solidFill>
              <a:srgbClr val="AFB78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0" name="Полилиния: фигура 1479">
              <a:extLst>
                <a:ext uri="{FF2B5EF4-FFF2-40B4-BE49-F238E27FC236}">
                  <a16:creationId xmlns:a16="http://schemas.microsoft.com/office/drawing/2014/main" id="{DBF9C2A1-5457-B180-34B9-5109587F83F8}"/>
                </a:ext>
              </a:extLst>
            </p:cNvPr>
            <p:cNvSpPr/>
            <p:nvPr/>
          </p:nvSpPr>
          <p:spPr>
            <a:xfrm>
              <a:off x="5430777" y="7415836"/>
              <a:ext cx="6187" cy="4842"/>
            </a:xfrm>
            <a:custGeom>
              <a:avLst/>
              <a:gdLst>
                <a:gd name="connsiteX0" fmla="*/ 0 w 6187"/>
                <a:gd name="connsiteY0" fmla="*/ 0 h 4842"/>
                <a:gd name="connsiteX1" fmla="*/ 0 w 6187"/>
                <a:gd name="connsiteY1" fmla="*/ 1614 h 4842"/>
                <a:gd name="connsiteX2" fmla="*/ 6188 w 6187"/>
                <a:gd name="connsiteY2" fmla="*/ 4842 h 4842"/>
                <a:gd name="connsiteX3" fmla="*/ 3766 w 6187"/>
                <a:gd name="connsiteY3" fmla="*/ 2152 h 4842"/>
                <a:gd name="connsiteX4" fmla="*/ 0 w 6187"/>
                <a:gd name="connsiteY4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87" h="4842">
                  <a:moveTo>
                    <a:pt x="0" y="0"/>
                  </a:moveTo>
                  <a:cubicBezTo>
                    <a:pt x="0" y="538"/>
                    <a:pt x="0" y="1076"/>
                    <a:pt x="0" y="1614"/>
                  </a:cubicBezTo>
                  <a:cubicBezTo>
                    <a:pt x="1883" y="2959"/>
                    <a:pt x="3766" y="4304"/>
                    <a:pt x="6188" y="4842"/>
                  </a:cubicBezTo>
                  <a:cubicBezTo>
                    <a:pt x="5381" y="4035"/>
                    <a:pt x="4573" y="2959"/>
                    <a:pt x="3766" y="2152"/>
                  </a:cubicBezTo>
                  <a:cubicBezTo>
                    <a:pt x="2421" y="1614"/>
                    <a:pt x="1076" y="807"/>
                    <a:pt x="0" y="0"/>
                  </a:cubicBezTo>
                  <a:close/>
                </a:path>
              </a:pathLst>
            </a:custGeom>
            <a:solidFill>
              <a:srgbClr val="949C6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1" name="Полилиния: фигура 1480">
              <a:extLst>
                <a:ext uri="{FF2B5EF4-FFF2-40B4-BE49-F238E27FC236}">
                  <a16:creationId xmlns:a16="http://schemas.microsoft.com/office/drawing/2014/main" id="{7C6B2DAF-7012-9B12-CCC9-D87EA77F886D}"/>
                </a:ext>
              </a:extLst>
            </p:cNvPr>
            <p:cNvSpPr/>
            <p:nvPr/>
          </p:nvSpPr>
          <p:spPr>
            <a:xfrm>
              <a:off x="5696574" y="7394852"/>
              <a:ext cx="1883" cy="6456"/>
            </a:xfrm>
            <a:custGeom>
              <a:avLst/>
              <a:gdLst>
                <a:gd name="connsiteX0" fmla="*/ 1345 w 1883"/>
                <a:gd name="connsiteY0" fmla="*/ 0 h 6456"/>
                <a:gd name="connsiteX1" fmla="*/ 0 w 1883"/>
                <a:gd name="connsiteY1" fmla="*/ 1345 h 6456"/>
                <a:gd name="connsiteX2" fmla="*/ 1614 w 1883"/>
                <a:gd name="connsiteY2" fmla="*/ 6457 h 6456"/>
                <a:gd name="connsiteX3" fmla="*/ 1345 w 1883"/>
                <a:gd name="connsiteY3" fmla="*/ 0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3" h="6456">
                  <a:moveTo>
                    <a:pt x="1345" y="0"/>
                  </a:moveTo>
                  <a:cubicBezTo>
                    <a:pt x="807" y="538"/>
                    <a:pt x="538" y="807"/>
                    <a:pt x="0" y="1345"/>
                  </a:cubicBezTo>
                  <a:cubicBezTo>
                    <a:pt x="538" y="2959"/>
                    <a:pt x="0" y="5112"/>
                    <a:pt x="1614" y="6457"/>
                  </a:cubicBezTo>
                  <a:cubicBezTo>
                    <a:pt x="1883" y="4304"/>
                    <a:pt x="2152" y="2152"/>
                    <a:pt x="1345" y="0"/>
                  </a:cubicBezTo>
                  <a:close/>
                </a:path>
              </a:pathLst>
            </a:custGeom>
            <a:solidFill>
              <a:srgbClr val="B6E0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2" name="Полилиния: фигура 1481">
              <a:extLst>
                <a:ext uri="{FF2B5EF4-FFF2-40B4-BE49-F238E27FC236}">
                  <a16:creationId xmlns:a16="http://schemas.microsoft.com/office/drawing/2014/main" id="{1D7224DB-253B-78F3-AF9F-16835B679A5F}"/>
                </a:ext>
              </a:extLst>
            </p:cNvPr>
            <p:cNvSpPr/>
            <p:nvPr/>
          </p:nvSpPr>
          <p:spPr>
            <a:xfrm>
              <a:off x="5535428" y="7369833"/>
              <a:ext cx="5918" cy="2279"/>
            </a:xfrm>
            <a:custGeom>
              <a:avLst/>
              <a:gdLst>
                <a:gd name="connsiteX0" fmla="*/ 0 w 5918"/>
                <a:gd name="connsiteY0" fmla="*/ 807 h 2279"/>
                <a:gd name="connsiteX1" fmla="*/ 5919 w 5918"/>
                <a:gd name="connsiteY1" fmla="*/ 0 h 2279"/>
                <a:gd name="connsiteX2" fmla="*/ 0 w 5918"/>
                <a:gd name="connsiteY2" fmla="*/ 807 h 2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8" h="2279">
                  <a:moveTo>
                    <a:pt x="0" y="807"/>
                  </a:moveTo>
                  <a:cubicBezTo>
                    <a:pt x="2421" y="3766"/>
                    <a:pt x="4035" y="1614"/>
                    <a:pt x="5919" y="0"/>
                  </a:cubicBezTo>
                  <a:cubicBezTo>
                    <a:pt x="4035" y="269"/>
                    <a:pt x="2152" y="538"/>
                    <a:pt x="0" y="807"/>
                  </a:cubicBezTo>
                  <a:close/>
                </a:path>
              </a:pathLst>
            </a:custGeom>
            <a:solidFill>
              <a:srgbClr val="97A26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3" name="Полилиния: фигура 1482">
              <a:extLst>
                <a:ext uri="{FF2B5EF4-FFF2-40B4-BE49-F238E27FC236}">
                  <a16:creationId xmlns:a16="http://schemas.microsoft.com/office/drawing/2014/main" id="{F2C8A225-4550-544D-6285-0F2FE11E178F}"/>
                </a:ext>
              </a:extLst>
            </p:cNvPr>
            <p:cNvSpPr/>
            <p:nvPr/>
          </p:nvSpPr>
          <p:spPr>
            <a:xfrm>
              <a:off x="5400108" y="7398618"/>
              <a:ext cx="3766" cy="3497"/>
            </a:xfrm>
            <a:custGeom>
              <a:avLst/>
              <a:gdLst>
                <a:gd name="connsiteX0" fmla="*/ 0 w 3766"/>
                <a:gd name="connsiteY0" fmla="*/ 0 h 3497"/>
                <a:gd name="connsiteX1" fmla="*/ 0 w 3766"/>
                <a:gd name="connsiteY1" fmla="*/ 1614 h 3497"/>
                <a:gd name="connsiteX2" fmla="*/ 2959 w 3766"/>
                <a:gd name="connsiteY2" fmla="*/ 3497 h 3497"/>
                <a:gd name="connsiteX3" fmla="*/ 3766 w 3766"/>
                <a:gd name="connsiteY3" fmla="*/ 2690 h 3497"/>
                <a:gd name="connsiteX4" fmla="*/ 0 w 3766"/>
                <a:gd name="connsiteY4" fmla="*/ 0 h 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6" h="3497">
                  <a:moveTo>
                    <a:pt x="0" y="0"/>
                  </a:moveTo>
                  <a:cubicBezTo>
                    <a:pt x="0" y="538"/>
                    <a:pt x="0" y="1076"/>
                    <a:pt x="0" y="1614"/>
                  </a:cubicBezTo>
                  <a:cubicBezTo>
                    <a:pt x="538" y="2959"/>
                    <a:pt x="1883" y="2959"/>
                    <a:pt x="2959" y="3497"/>
                  </a:cubicBezTo>
                  <a:cubicBezTo>
                    <a:pt x="3497" y="3497"/>
                    <a:pt x="3766" y="3228"/>
                    <a:pt x="3766" y="2690"/>
                  </a:cubicBezTo>
                  <a:cubicBezTo>
                    <a:pt x="2690" y="1345"/>
                    <a:pt x="1614" y="0"/>
                    <a:pt x="0" y="0"/>
                  </a:cubicBezTo>
                  <a:close/>
                </a:path>
              </a:pathLst>
            </a:custGeom>
            <a:solidFill>
              <a:srgbClr val="7E855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4" name="Полилиния: фигура 1483">
              <a:extLst>
                <a:ext uri="{FF2B5EF4-FFF2-40B4-BE49-F238E27FC236}">
                  <a16:creationId xmlns:a16="http://schemas.microsoft.com/office/drawing/2014/main" id="{F1EB9C54-5AB9-CDFE-13B4-29345CEBC90C}"/>
                </a:ext>
              </a:extLst>
            </p:cNvPr>
            <p:cNvSpPr/>
            <p:nvPr/>
          </p:nvSpPr>
          <p:spPr>
            <a:xfrm>
              <a:off x="5558564" y="7365047"/>
              <a:ext cx="5380" cy="1728"/>
            </a:xfrm>
            <a:custGeom>
              <a:avLst/>
              <a:gdLst>
                <a:gd name="connsiteX0" fmla="*/ 0 w 5380"/>
                <a:gd name="connsiteY0" fmla="*/ 1019 h 1728"/>
                <a:gd name="connsiteX1" fmla="*/ 5381 w 5380"/>
                <a:gd name="connsiteY1" fmla="*/ 1019 h 1728"/>
                <a:gd name="connsiteX2" fmla="*/ 0 w 5380"/>
                <a:gd name="connsiteY2" fmla="*/ 1019 h 1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0" h="1728">
                  <a:moveTo>
                    <a:pt x="0" y="1019"/>
                  </a:moveTo>
                  <a:cubicBezTo>
                    <a:pt x="1883" y="1826"/>
                    <a:pt x="3497" y="2095"/>
                    <a:pt x="5381" y="1019"/>
                  </a:cubicBezTo>
                  <a:cubicBezTo>
                    <a:pt x="3497" y="-595"/>
                    <a:pt x="1614" y="-57"/>
                    <a:pt x="0" y="1019"/>
                  </a:cubicBezTo>
                  <a:close/>
                </a:path>
              </a:pathLst>
            </a:custGeom>
            <a:solidFill>
              <a:srgbClr val="A9B37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5" name="Полилиния: фигура 1484">
              <a:extLst>
                <a:ext uri="{FF2B5EF4-FFF2-40B4-BE49-F238E27FC236}">
                  <a16:creationId xmlns:a16="http://schemas.microsoft.com/office/drawing/2014/main" id="{5518C20F-A188-0E40-A9E7-20EAD49C5E37}"/>
                </a:ext>
              </a:extLst>
            </p:cNvPr>
            <p:cNvSpPr/>
            <p:nvPr/>
          </p:nvSpPr>
          <p:spPr>
            <a:xfrm>
              <a:off x="5403067" y="7401039"/>
              <a:ext cx="3766" cy="2421"/>
            </a:xfrm>
            <a:custGeom>
              <a:avLst/>
              <a:gdLst>
                <a:gd name="connsiteX0" fmla="*/ 807 w 3766"/>
                <a:gd name="connsiteY0" fmla="*/ 0 h 2421"/>
                <a:gd name="connsiteX1" fmla="*/ 0 w 3766"/>
                <a:gd name="connsiteY1" fmla="*/ 807 h 2421"/>
                <a:gd name="connsiteX2" fmla="*/ 2959 w 3766"/>
                <a:gd name="connsiteY2" fmla="*/ 2421 h 2421"/>
                <a:gd name="connsiteX3" fmla="*/ 3766 w 3766"/>
                <a:gd name="connsiteY3" fmla="*/ 1614 h 2421"/>
                <a:gd name="connsiteX4" fmla="*/ 807 w 3766"/>
                <a:gd name="connsiteY4" fmla="*/ 0 h 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6" h="2421">
                  <a:moveTo>
                    <a:pt x="807" y="0"/>
                  </a:moveTo>
                  <a:cubicBezTo>
                    <a:pt x="538" y="269"/>
                    <a:pt x="269" y="538"/>
                    <a:pt x="0" y="807"/>
                  </a:cubicBezTo>
                  <a:cubicBezTo>
                    <a:pt x="1076" y="1345"/>
                    <a:pt x="2152" y="1883"/>
                    <a:pt x="2959" y="2421"/>
                  </a:cubicBezTo>
                  <a:cubicBezTo>
                    <a:pt x="3228" y="2152"/>
                    <a:pt x="3497" y="1883"/>
                    <a:pt x="3766" y="1614"/>
                  </a:cubicBezTo>
                  <a:cubicBezTo>
                    <a:pt x="2959" y="1076"/>
                    <a:pt x="2152" y="0"/>
                    <a:pt x="807" y="0"/>
                  </a:cubicBezTo>
                  <a:close/>
                </a:path>
              </a:pathLst>
            </a:custGeom>
            <a:solidFill>
              <a:srgbClr val="8B936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6" name="Полилиния: фигура 1485">
              <a:extLst>
                <a:ext uri="{FF2B5EF4-FFF2-40B4-BE49-F238E27FC236}">
                  <a16:creationId xmlns:a16="http://schemas.microsoft.com/office/drawing/2014/main" id="{C16F83A9-1D1B-C603-B8DD-370F41383F24}"/>
                </a:ext>
              </a:extLst>
            </p:cNvPr>
            <p:cNvSpPr/>
            <p:nvPr/>
          </p:nvSpPr>
          <p:spPr>
            <a:xfrm>
              <a:off x="5515789" y="7500579"/>
              <a:ext cx="2445" cy="2959"/>
            </a:xfrm>
            <a:custGeom>
              <a:avLst/>
              <a:gdLst>
                <a:gd name="connsiteX0" fmla="*/ 1883 w 2445"/>
                <a:gd name="connsiteY0" fmla="*/ 0 h 2959"/>
                <a:gd name="connsiteX1" fmla="*/ 0 w 2445"/>
                <a:gd name="connsiteY1" fmla="*/ 0 h 2959"/>
                <a:gd name="connsiteX2" fmla="*/ 807 w 2445"/>
                <a:gd name="connsiteY2" fmla="*/ 2421 h 2959"/>
                <a:gd name="connsiteX3" fmla="*/ 2152 w 2445"/>
                <a:gd name="connsiteY3" fmla="*/ 2959 h 2959"/>
                <a:gd name="connsiteX4" fmla="*/ 1883 w 2445"/>
                <a:gd name="connsiteY4" fmla="*/ 0 h 2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45" h="2959">
                  <a:moveTo>
                    <a:pt x="1883" y="0"/>
                  </a:moveTo>
                  <a:cubicBezTo>
                    <a:pt x="1345" y="0"/>
                    <a:pt x="538" y="0"/>
                    <a:pt x="0" y="0"/>
                  </a:cubicBezTo>
                  <a:cubicBezTo>
                    <a:pt x="269" y="807"/>
                    <a:pt x="538" y="1614"/>
                    <a:pt x="807" y="2421"/>
                  </a:cubicBezTo>
                  <a:cubicBezTo>
                    <a:pt x="1345" y="2690"/>
                    <a:pt x="2152" y="2959"/>
                    <a:pt x="2152" y="2959"/>
                  </a:cubicBezTo>
                  <a:cubicBezTo>
                    <a:pt x="2690" y="1883"/>
                    <a:pt x="2421" y="807"/>
                    <a:pt x="1883" y="0"/>
                  </a:cubicBezTo>
                  <a:close/>
                </a:path>
              </a:pathLst>
            </a:custGeom>
            <a:solidFill>
              <a:srgbClr val="878D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7" name="Полилиния: фигура 1486">
              <a:extLst>
                <a:ext uri="{FF2B5EF4-FFF2-40B4-BE49-F238E27FC236}">
                  <a16:creationId xmlns:a16="http://schemas.microsoft.com/office/drawing/2014/main" id="{2507DCF0-BA5C-0B7C-EF08-635684B7E65E}"/>
                </a:ext>
              </a:extLst>
            </p:cNvPr>
            <p:cNvSpPr/>
            <p:nvPr/>
          </p:nvSpPr>
          <p:spPr>
            <a:xfrm>
              <a:off x="5567459" y="7412579"/>
              <a:ext cx="110650" cy="63258"/>
            </a:xfrm>
            <a:custGeom>
              <a:avLst/>
              <a:gdLst>
                <a:gd name="connsiteX0" fmla="*/ 106786 w 110650"/>
                <a:gd name="connsiteY0" fmla="*/ 12135 h 63258"/>
                <a:gd name="connsiteX1" fmla="*/ 102481 w 110650"/>
                <a:gd name="connsiteY1" fmla="*/ 5678 h 63258"/>
                <a:gd name="connsiteX2" fmla="*/ 89837 w 110650"/>
                <a:gd name="connsiteY2" fmla="*/ 29 h 63258"/>
                <a:gd name="connsiteX3" fmla="*/ 85533 w 110650"/>
                <a:gd name="connsiteY3" fmla="*/ 4602 h 63258"/>
                <a:gd name="connsiteX4" fmla="*/ 78538 w 110650"/>
                <a:gd name="connsiteY4" fmla="*/ 9983 h 63258"/>
                <a:gd name="connsiteX5" fmla="*/ 71543 w 110650"/>
                <a:gd name="connsiteY5" fmla="*/ 9175 h 63258"/>
                <a:gd name="connsiteX6" fmla="*/ 64280 w 110650"/>
                <a:gd name="connsiteY6" fmla="*/ 16170 h 63258"/>
                <a:gd name="connsiteX7" fmla="*/ 66163 w 110650"/>
                <a:gd name="connsiteY7" fmla="*/ 18860 h 63258"/>
                <a:gd name="connsiteX8" fmla="*/ 63742 w 110650"/>
                <a:gd name="connsiteY8" fmla="*/ 17784 h 63258"/>
                <a:gd name="connsiteX9" fmla="*/ 54057 w 110650"/>
                <a:gd name="connsiteY9" fmla="*/ 19129 h 63258"/>
                <a:gd name="connsiteX10" fmla="*/ 36839 w 110650"/>
                <a:gd name="connsiteY10" fmla="*/ 23434 h 63258"/>
                <a:gd name="connsiteX11" fmla="*/ 39529 w 110650"/>
                <a:gd name="connsiteY11" fmla="*/ 19667 h 63258"/>
                <a:gd name="connsiteX12" fmla="*/ 33880 w 110650"/>
                <a:gd name="connsiteY12" fmla="*/ 21820 h 63258"/>
                <a:gd name="connsiteX13" fmla="*/ 25540 w 110650"/>
                <a:gd name="connsiteY13" fmla="*/ 22896 h 63258"/>
                <a:gd name="connsiteX14" fmla="*/ 20698 w 110650"/>
                <a:gd name="connsiteY14" fmla="*/ 20205 h 63258"/>
                <a:gd name="connsiteX15" fmla="*/ 5363 w 110650"/>
                <a:gd name="connsiteY15" fmla="*/ 16977 h 63258"/>
                <a:gd name="connsiteX16" fmla="*/ 3211 w 110650"/>
                <a:gd name="connsiteY16" fmla="*/ 16439 h 63258"/>
                <a:gd name="connsiteX17" fmla="*/ 252 w 110650"/>
                <a:gd name="connsiteY17" fmla="*/ 16439 h 63258"/>
                <a:gd name="connsiteX18" fmla="*/ 1328 w 110650"/>
                <a:gd name="connsiteY18" fmla="*/ 19129 h 63258"/>
                <a:gd name="connsiteX19" fmla="*/ 25002 w 110650"/>
                <a:gd name="connsiteY19" fmla="*/ 36347 h 63258"/>
                <a:gd name="connsiteX20" fmla="*/ 36839 w 110650"/>
                <a:gd name="connsiteY20" fmla="*/ 34733 h 63258"/>
                <a:gd name="connsiteX21" fmla="*/ 49752 w 110650"/>
                <a:gd name="connsiteY21" fmla="*/ 32850 h 63258"/>
                <a:gd name="connsiteX22" fmla="*/ 58899 w 110650"/>
                <a:gd name="connsiteY22" fmla="*/ 40920 h 63258"/>
                <a:gd name="connsiteX23" fmla="*/ 64818 w 110650"/>
                <a:gd name="connsiteY23" fmla="*/ 48991 h 63258"/>
                <a:gd name="connsiteX24" fmla="*/ 70198 w 110650"/>
                <a:gd name="connsiteY24" fmla="*/ 52488 h 63258"/>
                <a:gd name="connsiteX25" fmla="*/ 75041 w 110650"/>
                <a:gd name="connsiteY25" fmla="*/ 51143 h 63258"/>
                <a:gd name="connsiteX26" fmla="*/ 80421 w 110650"/>
                <a:gd name="connsiteY26" fmla="*/ 52219 h 63258"/>
                <a:gd name="connsiteX27" fmla="*/ 85264 w 110650"/>
                <a:gd name="connsiteY27" fmla="*/ 59752 h 63258"/>
                <a:gd name="connsiteX28" fmla="*/ 89030 w 110650"/>
                <a:gd name="connsiteY28" fmla="*/ 63249 h 63258"/>
                <a:gd name="connsiteX29" fmla="*/ 98446 w 110650"/>
                <a:gd name="connsiteY29" fmla="*/ 61097 h 63258"/>
                <a:gd name="connsiteX30" fmla="*/ 99253 w 110650"/>
                <a:gd name="connsiteY30" fmla="*/ 59752 h 63258"/>
                <a:gd name="connsiteX31" fmla="*/ 100060 w 110650"/>
                <a:gd name="connsiteY31" fmla="*/ 52219 h 63258"/>
                <a:gd name="connsiteX32" fmla="*/ 109207 w 110650"/>
                <a:gd name="connsiteY32" fmla="*/ 53565 h 63258"/>
                <a:gd name="connsiteX33" fmla="*/ 110283 w 110650"/>
                <a:gd name="connsiteY33" fmla="*/ 52488 h 63258"/>
                <a:gd name="connsiteX34" fmla="*/ 108131 w 110650"/>
                <a:gd name="connsiteY34" fmla="*/ 41458 h 63258"/>
                <a:gd name="connsiteX35" fmla="*/ 108400 w 110650"/>
                <a:gd name="connsiteY35" fmla="*/ 38499 h 63258"/>
                <a:gd name="connsiteX36" fmla="*/ 109207 w 110650"/>
                <a:gd name="connsiteY36" fmla="*/ 35540 h 63258"/>
                <a:gd name="connsiteX37" fmla="*/ 105979 w 110650"/>
                <a:gd name="connsiteY37" fmla="*/ 35002 h 63258"/>
                <a:gd name="connsiteX38" fmla="*/ 93603 w 110650"/>
                <a:gd name="connsiteY38" fmla="*/ 41996 h 63258"/>
                <a:gd name="connsiteX39" fmla="*/ 84995 w 110650"/>
                <a:gd name="connsiteY39" fmla="*/ 40920 h 63258"/>
                <a:gd name="connsiteX40" fmla="*/ 73158 w 110650"/>
                <a:gd name="connsiteY40" fmla="*/ 35271 h 63258"/>
                <a:gd name="connsiteX41" fmla="*/ 84188 w 110650"/>
                <a:gd name="connsiteY41" fmla="*/ 38230 h 63258"/>
                <a:gd name="connsiteX42" fmla="*/ 89299 w 110650"/>
                <a:gd name="connsiteY42" fmla="*/ 37423 h 63258"/>
                <a:gd name="connsiteX43" fmla="*/ 104096 w 110650"/>
                <a:gd name="connsiteY43" fmla="*/ 32312 h 63258"/>
                <a:gd name="connsiteX44" fmla="*/ 106248 w 110650"/>
                <a:gd name="connsiteY44" fmla="*/ 30697 h 63258"/>
                <a:gd name="connsiteX45" fmla="*/ 102750 w 110650"/>
                <a:gd name="connsiteY45" fmla="*/ 26662 h 63258"/>
                <a:gd name="connsiteX46" fmla="*/ 97639 w 110650"/>
                <a:gd name="connsiteY46" fmla="*/ 25048 h 63258"/>
                <a:gd name="connsiteX47" fmla="*/ 85533 w 110650"/>
                <a:gd name="connsiteY47" fmla="*/ 29621 h 63258"/>
                <a:gd name="connsiteX48" fmla="*/ 89568 w 110650"/>
                <a:gd name="connsiteY48" fmla="*/ 22089 h 63258"/>
                <a:gd name="connsiteX49" fmla="*/ 96025 w 110650"/>
                <a:gd name="connsiteY49" fmla="*/ 23165 h 63258"/>
                <a:gd name="connsiteX50" fmla="*/ 101674 w 110650"/>
                <a:gd name="connsiteY50" fmla="*/ 22089 h 63258"/>
                <a:gd name="connsiteX51" fmla="*/ 106786 w 110650"/>
                <a:gd name="connsiteY51" fmla="*/ 12135 h 6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10650" h="63258">
                  <a:moveTo>
                    <a:pt x="106786" y="12135"/>
                  </a:moveTo>
                  <a:cubicBezTo>
                    <a:pt x="104633" y="10252"/>
                    <a:pt x="103557" y="8099"/>
                    <a:pt x="102481" y="5678"/>
                  </a:cubicBezTo>
                  <a:cubicBezTo>
                    <a:pt x="99253" y="1374"/>
                    <a:pt x="94949" y="-241"/>
                    <a:pt x="89837" y="29"/>
                  </a:cubicBezTo>
                  <a:cubicBezTo>
                    <a:pt x="87147" y="298"/>
                    <a:pt x="85264" y="1643"/>
                    <a:pt x="85533" y="4602"/>
                  </a:cubicBezTo>
                  <a:cubicBezTo>
                    <a:pt x="85264" y="10790"/>
                    <a:pt x="84457" y="11328"/>
                    <a:pt x="78538" y="9983"/>
                  </a:cubicBezTo>
                  <a:cubicBezTo>
                    <a:pt x="76117" y="9444"/>
                    <a:pt x="73965" y="8906"/>
                    <a:pt x="71543" y="9175"/>
                  </a:cubicBezTo>
                  <a:cubicBezTo>
                    <a:pt x="66970" y="9444"/>
                    <a:pt x="64280" y="11059"/>
                    <a:pt x="64280" y="16170"/>
                  </a:cubicBezTo>
                  <a:cubicBezTo>
                    <a:pt x="64549" y="17246"/>
                    <a:pt x="65087" y="18053"/>
                    <a:pt x="66163" y="18860"/>
                  </a:cubicBezTo>
                  <a:cubicBezTo>
                    <a:pt x="65087" y="18591"/>
                    <a:pt x="64549" y="17784"/>
                    <a:pt x="63742" y="17784"/>
                  </a:cubicBezTo>
                  <a:cubicBezTo>
                    <a:pt x="60513" y="17246"/>
                    <a:pt x="57016" y="17784"/>
                    <a:pt x="54057" y="19129"/>
                  </a:cubicBezTo>
                  <a:cubicBezTo>
                    <a:pt x="48407" y="21551"/>
                    <a:pt x="42489" y="21551"/>
                    <a:pt x="36839" y="23434"/>
                  </a:cubicBezTo>
                  <a:cubicBezTo>
                    <a:pt x="37646" y="22627"/>
                    <a:pt x="39798" y="21820"/>
                    <a:pt x="39529" y="19667"/>
                  </a:cubicBezTo>
                  <a:cubicBezTo>
                    <a:pt x="36839" y="18322"/>
                    <a:pt x="35494" y="20474"/>
                    <a:pt x="33880" y="21820"/>
                  </a:cubicBezTo>
                  <a:cubicBezTo>
                    <a:pt x="31190" y="24241"/>
                    <a:pt x="28499" y="24779"/>
                    <a:pt x="25540" y="22896"/>
                  </a:cubicBezTo>
                  <a:cubicBezTo>
                    <a:pt x="23926" y="22089"/>
                    <a:pt x="22043" y="21551"/>
                    <a:pt x="20698" y="20205"/>
                  </a:cubicBezTo>
                  <a:cubicBezTo>
                    <a:pt x="15855" y="18322"/>
                    <a:pt x="10744" y="16439"/>
                    <a:pt x="5363" y="16977"/>
                  </a:cubicBezTo>
                  <a:cubicBezTo>
                    <a:pt x="4556" y="16708"/>
                    <a:pt x="4018" y="16708"/>
                    <a:pt x="3211" y="16439"/>
                  </a:cubicBezTo>
                  <a:cubicBezTo>
                    <a:pt x="2135" y="15901"/>
                    <a:pt x="1059" y="15363"/>
                    <a:pt x="252" y="16439"/>
                  </a:cubicBezTo>
                  <a:cubicBezTo>
                    <a:pt x="-555" y="17515"/>
                    <a:pt x="790" y="18322"/>
                    <a:pt x="1328" y="19129"/>
                  </a:cubicBezTo>
                  <a:cubicBezTo>
                    <a:pt x="7246" y="27738"/>
                    <a:pt x="16393" y="31505"/>
                    <a:pt x="25002" y="36347"/>
                  </a:cubicBezTo>
                  <a:cubicBezTo>
                    <a:pt x="30114" y="39306"/>
                    <a:pt x="33342" y="39037"/>
                    <a:pt x="36839" y="34733"/>
                  </a:cubicBezTo>
                  <a:cubicBezTo>
                    <a:pt x="41144" y="34195"/>
                    <a:pt x="45717" y="31774"/>
                    <a:pt x="49752" y="32850"/>
                  </a:cubicBezTo>
                  <a:cubicBezTo>
                    <a:pt x="53519" y="33657"/>
                    <a:pt x="55133" y="38768"/>
                    <a:pt x="58899" y="40920"/>
                  </a:cubicBezTo>
                  <a:cubicBezTo>
                    <a:pt x="62127" y="42804"/>
                    <a:pt x="64549" y="44687"/>
                    <a:pt x="64818" y="48991"/>
                  </a:cubicBezTo>
                  <a:cubicBezTo>
                    <a:pt x="64818" y="51681"/>
                    <a:pt x="67239" y="53027"/>
                    <a:pt x="70198" y="52488"/>
                  </a:cubicBezTo>
                  <a:cubicBezTo>
                    <a:pt x="71812" y="52219"/>
                    <a:pt x="73427" y="51681"/>
                    <a:pt x="75041" y="51143"/>
                  </a:cubicBezTo>
                  <a:cubicBezTo>
                    <a:pt x="77193" y="49798"/>
                    <a:pt x="79345" y="48722"/>
                    <a:pt x="80421" y="52219"/>
                  </a:cubicBezTo>
                  <a:cubicBezTo>
                    <a:pt x="82842" y="54372"/>
                    <a:pt x="85802" y="55717"/>
                    <a:pt x="85264" y="59752"/>
                  </a:cubicBezTo>
                  <a:cubicBezTo>
                    <a:pt x="85802" y="61904"/>
                    <a:pt x="86878" y="62980"/>
                    <a:pt x="89030" y="63249"/>
                  </a:cubicBezTo>
                  <a:cubicBezTo>
                    <a:pt x="92258" y="63249"/>
                    <a:pt x="95487" y="63519"/>
                    <a:pt x="98446" y="61097"/>
                  </a:cubicBezTo>
                  <a:cubicBezTo>
                    <a:pt x="98715" y="60559"/>
                    <a:pt x="98984" y="60290"/>
                    <a:pt x="99253" y="59752"/>
                  </a:cubicBezTo>
                  <a:cubicBezTo>
                    <a:pt x="98984" y="57062"/>
                    <a:pt x="97101" y="54372"/>
                    <a:pt x="100060" y="52219"/>
                  </a:cubicBezTo>
                  <a:cubicBezTo>
                    <a:pt x="103557" y="49529"/>
                    <a:pt x="106248" y="52219"/>
                    <a:pt x="109207" y="53565"/>
                  </a:cubicBezTo>
                  <a:cubicBezTo>
                    <a:pt x="109745" y="53565"/>
                    <a:pt x="110014" y="53296"/>
                    <a:pt x="110283" y="52488"/>
                  </a:cubicBezTo>
                  <a:cubicBezTo>
                    <a:pt x="110552" y="48722"/>
                    <a:pt x="111628" y="44687"/>
                    <a:pt x="108131" y="41458"/>
                  </a:cubicBezTo>
                  <a:cubicBezTo>
                    <a:pt x="107324" y="40651"/>
                    <a:pt x="108131" y="39306"/>
                    <a:pt x="108400" y="38499"/>
                  </a:cubicBezTo>
                  <a:cubicBezTo>
                    <a:pt x="109207" y="37692"/>
                    <a:pt x="109476" y="36616"/>
                    <a:pt x="109207" y="35540"/>
                  </a:cubicBezTo>
                  <a:cubicBezTo>
                    <a:pt x="108400" y="34195"/>
                    <a:pt x="107055" y="33657"/>
                    <a:pt x="105979" y="35002"/>
                  </a:cubicBezTo>
                  <a:cubicBezTo>
                    <a:pt x="102750" y="39037"/>
                    <a:pt x="97639" y="39306"/>
                    <a:pt x="93603" y="41996"/>
                  </a:cubicBezTo>
                  <a:cubicBezTo>
                    <a:pt x="90644" y="44149"/>
                    <a:pt x="87685" y="42266"/>
                    <a:pt x="84995" y="40920"/>
                  </a:cubicBezTo>
                  <a:cubicBezTo>
                    <a:pt x="80959" y="38768"/>
                    <a:pt x="76655" y="37154"/>
                    <a:pt x="73158" y="35271"/>
                  </a:cubicBezTo>
                  <a:cubicBezTo>
                    <a:pt x="76924" y="34733"/>
                    <a:pt x="80690" y="35809"/>
                    <a:pt x="84188" y="38230"/>
                  </a:cubicBezTo>
                  <a:cubicBezTo>
                    <a:pt x="86071" y="39037"/>
                    <a:pt x="87954" y="38768"/>
                    <a:pt x="89299" y="37423"/>
                  </a:cubicBezTo>
                  <a:cubicBezTo>
                    <a:pt x="93335" y="32850"/>
                    <a:pt x="98446" y="32043"/>
                    <a:pt x="104096" y="32312"/>
                  </a:cubicBezTo>
                  <a:cubicBezTo>
                    <a:pt x="105172" y="32312"/>
                    <a:pt x="106248" y="32043"/>
                    <a:pt x="106248" y="30697"/>
                  </a:cubicBezTo>
                  <a:cubicBezTo>
                    <a:pt x="105172" y="29352"/>
                    <a:pt x="103826" y="28007"/>
                    <a:pt x="102750" y="26662"/>
                  </a:cubicBezTo>
                  <a:cubicBezTo>
                    <a:pt x="101136" y="25317"/>
                    <a:pt x="99253" y="25586"/>
                    <a:pt x="97639" y="25048"/>
                  </a:cubicBezTo>
                  <a:cubicBezTo>
                    <a:pt x="90375" y="22896"/>
                    <a:pt x="89568" y="23434"/>
                    <a:pt x="85533" y="29621"/>
                  </a:cubicBezTo>
                  <a:cubicBezTo>
                    <a:pt x="83381" y="25317"/>
                    <a:pt x="84995" y="22089"/>
                    <a:pt x="89568" y="22089"/>
                  </a:cubicBezTo>
                  <a:cubicBezTo>
                    <a:pt x="91720" y="22089"/>
                    <a:pt x="93872" y="22896"/>
                    <a:pt x="96025" y="23165"/>
                  </a:cubicBezTo>
                  <a:cubicBezTo>
                    <a:pt x="97908" y="23434"/>
                    <a:pt x="100060" y="24241"/>
                    <a:pt x="101674" y="22089"/>
                  </a:cubicBezTo>
                  <a:cubicBezTo>
                    <a:pt x="103557" y="18053"/>
                    <a:pt x="106248" y="15901"/>
                    <a:pt x="106786" y="12135"/>
                  </a:cubicBezTo>
                  <a:close/>
                </a:path>
              </a:pathLst>
            </a:custGeom>
            <a:solidFill>
              <a:srgbClr val="CECF8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8" name="Полилиния: фигура 1487">
              <a:extLst>
                <a:ext uri="{FF2B5EF4-FFF2-40B4-BE49-F238E27FC236}">
                  <a16:creationId xmlns:a16="http://schemas.microsoft.com/office/drawing/2014/main" id="{F56C0ED7-7131-FC50-27E1-19B8AC2FEE32}"/>
                </a:ext>
              </a:extLst>
            </p:cNvPr>
            <p:cNvSpPr/>
            <p:nvPr/>
          </p:nvSpPr>
          <p:spPr>
            <a:xfrm>
              <a:off x="5593790" y="7490087"/>
              <a:ext cx="64107" cy="47922"/>
            </a:xfrm>
            <a:custGeom>
              <a:avLst/>
              <a:gdLst>
                <a:gd name="connsiteX0" fmla="*/ 55704 w 64107"/>
                <a:gd name="connsiteY0" fmla="*/ 37125 h 47922"/>
                <a:gd name="connsiteX1" fmla="*/ 58394 w 64107"/>
                <a:gd name="connsiteY1" fmla="*/ 35242 h 47922"/>
                <a:gd name="connsiteX2" fmla="*/ 64044 w 64107"/>
                <a:gd name="connsiteY2" fmla="*/ 29324 h 47922"/>
                <a:gd name="connsiteX3" fmla="*/ 57318 w 64107"/>
                <a:gd name="connsiteY3" fmla="*/ 21791 h 47922"/>
                <a:gd name="connsiteX4" fmla="*/ 53014 w 64107"/>
                <a:gd name="connsiteY4" fmla="*/ 21253 h 47922"/>
                <a:gd name="connsiteX5" fmla="*/ 50055 w 64107"/>
                <a:gd name="connsiteY5" fmla="*/ 19370 h 47922"/>
                <a:gd name="connsiteX6" fmla="*/ 48440 w 64107"/>
                <a:gd name="connsiteY6" fmla="*/ 17756 h 47922"/>
                <a:gd name="connsiteX7" fmla="*/ 52207 w 64107"/>
                <a:gd name="connsiteY7" fmla="*/ 14796 h 47922"/>
                <a:gd name="connsiteX8" fmla="*/ 53552 w 64107"/>
                <a:gd name="connsiteY8" fmla="*/ 8609 h 47922"/>
                <a:gd name="connsiteX9" fmla="*/ 47902 w 64107"/>
                <a:gd name="connsiteY9" fmla="*/ 0 h 47922"/>
                <a:gd name="connsiteX10" fmla="*/ 41715 w 64107"/>
                <a:gd name="connsiteY10" fmla="*/ 7264 h 47922"/>
                <a:gd name="connsiteX11" fmla="*/ 40370 w 64107"/>
                <a:gd name="connsiteY11" fmla="*/ 9147 h 47922"/>
                <a:gd name="connsiteX12" fmla="*/ 36065 w 64107"/>
                <a:gd name="connsiteY12" fmla="*/ 15603 h 47922"/>
                <a:gd name="connsiteX13" fmla="*/ 33375 w 64107"/>
                <a:gd name="connsiteY13" fmla="*/ 19101 h 47922"/>
                <a:gd name="connsiteX14" fmla="*/ 29609 w 64107"/>
                <a:gd name="connsiteY14" fmla="*/ 24750 h 47922"/>
                <a:gd name="connsiteX15" fmla="*/ 25035 w 64107"/>
                <a:gd name="connsiteY15" fmla="*/ 29862 h 47922"/>
                <a:gd name="connsiteX16" fmla="*/ 12122 w 64107"/>
                <a:gd name="connsiteY16" fmla="*/ 33090 h 47922"/>
                <a:gd name="connsiteX17" fmla="*/ 3513 w 64107"/>
                <a:gd name="connsiteY17" fmla="*/ 40623 h 47922"/>
                <a:gd name="connsiteX18" fmla="*/ 16 w 64107"/>
                <a:gd name="connsiteY18" fmla="*/ 43851 h 47922"/>
                <a:gd name="connsiteX19" fmla="*/ 3782 w 64107"/>
                <a:gd name="connsiteY19" fmla="*/ 47886 h 47922"/>
                <a:gd name="connsiteX20" fmla="*/ 13736 w 64107"/>
                <a:gd name="connsiteY20" fmla="*/ 47079 h 47922"/>
                <a:gd name="connsiteX21" fmla="*/ 23690 w 64107"/>
                <a:gd name="connsiteY21" fmla="*/ 43313 h 47922"/>
                <a:gd name="connsiteX22" fmla="*/ 29071 w 64107"/>
                <a:gd name="connsiteY22" fmla="*/ 42237 h 47922"/>
                <a:gd name="connsiteX23" fmla="*/ 30416 w 64107"/>
                <a:gd name="connsiteY23" fmla="*/ 42775 h 47922"/>
                <a:gd name="connsiteX24" fmla="*/ 34451 w 64107"/>
                <a:gd name="connsiteY24" fmla="*/ 43851 h 47922"/>
                <a:gd name="connsiteX25" fmla="*/ 33375 w 64107"/>
                <a:gd name="connsiteY25" fmla="*/ 41430 h 47922"/>
                <a:gd name="connsiteX26" fmla="*/ 35796 w 64107"/>
                <a:gd name="connsiteY26" fmla="*/ 39278 h 47922"/>
                <a:gd name="connsiteX27" fmla="*/ 42522 w 64107"/>
                <a:gd name="connsiteY27" fmla="*/ 36318 h 47922"/>
                <a:gd name="connsiteX28" fmla="*/ 43598 w 64107"/>
                <a:gd name="connsiteY28" fmla="*/ 36587 h 47922"/>
                <a:gd name="connsiteX29" fmla="*/ 55704 w 64107"/>
                <a:gd name="connsiteY29" fmla="*/ 37125 h 4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4107" h="47922">
                  <a:moveTo>
                    <a:pt x="55704" y="37125"/>
                  </a:moveTo>
                  <a:cubicBezTo>
                    <a:pt x="56511" y="36587"/>
                    <a:pt x="57318" y="35780"/>
                    <a:pt x="58394" y="35242"/>
                  </a:cubicBezTo>
                  <a:cubicBezTo>
                    <a:pt x="61623" y="34435"/>
                    <a:pt x="64582" y="33359"/>
                    <a:pt x="64044" y="29324"/>
                  </a:cubicBezTo>
                  <a:cubicBezTo>
                    <a:pt x="63506" y="25557"/>
                    <a:pt x="61623" y="22598"/>
                    <a:pt x="57318" y="21791"/>
                  </a:cubicBezTo>
                  <a:cubicBezTo>
                    <a:pt x="55973" y="21522"/>
                    <a:pt x="54628" y="20715"/>
                    <a:pt x="53014" y="21253"/>
                  </a:cubicBezTo>
                  <a:cubicBezTo>
                    <a:pt x="51669" y="20984"/>
                    <a:pt x="51131" y="19908"/>
                    <a:pt x="50055" y="19370"/>
                  </a:cubicBezTo>
                  <a:cubicBezTo>
                    <a:pt x="49517" y="18832"/>
                    <a:pt x="47364" y="19908"/>
                    <a:pt x="48440" y="17756"/>
                  </a:cubicBezTo>
                  <a:cubicBezTo>
                    <a:pt x="49247" y="16142"/>
                    <a:pt x="50862" y="15603"/>
                    <a:pt x="52207" y="14796"/>
                  </a:cubicBezTo>
                  <a:cubicBezTo>
                    <a:pt x="53552" y="12913"/>
                    <a:pt x="52207" y="10492"/>
                    <a:pt x="53552" y="8609"/>
                  </a:cubicBezTo>
                  <a:cubicBezTo>
                    <a:pt x="53014" y="4842"/>
                    <a:pt x="50862" y="2152"/>
                    <a:pt x="47902" y="0"/>
                  </a:cubicBezTo>
                  <a:cubicBezTo>
                    <a:pt x="46019" y="2421"/>
                    <a:pt x="44136" y="5111"/>
                    <a:pt x="41715" y="7264"/>
                  </a:cubicBezTo>
                  <a:cubicBezTo>
                    <a:pt x="41177" y="7802"/>
                    <a:pt x="40639" y="8609"/>
                    <a:pt x="40370" y="9147"/>
                  </a:cubicBezTo>
                  <a:cubicBezTo>
                    <a:pt x="39294" y="11568"/>
                    <a:pt x="38218" y="13720"/>
                    <a:pt x="36065" y="15603"/>
                  </a:cubicBezTo>
                  <a:cubicBezTo>
                    <a:pt x="34989" y="16680"/>
                    <a:pt x="34451" y="18025"/>
                    <a:pt x="33375" y="19101"/>
                  </a:cubicBezTo>
                  <a:cubicBezTo>
                    <a:pt x="32299" y="20984"/>
                    <a:pt x="30416" y="22598"/>
                    <a:pt x="29609" y="24750"/>
                  </a:cubicBezTo>
                  <a:cubicBezTo>
                    <a:pt x="30416" y="28517"/>
                    <a:pt x="27725" y="29055"/>
                    <a:pt x="25035" y="29862"/>
                  </a:cubicBezTo>
                  <a:cubicBezTo>
                    <a:pt x="21269" y="32821"/>
                    <a:pt x="16426" y="32283"/>
                    <a:pt x="12122" y="33090"/>
                  </a:cubicBezTo>
                  <a:cubicBezTo>
                    <a:pt x="11046" y="37664"/>
                    <a:pt x="6742" y="38740"/>
                    <a:pt x="3513" y="40623"/>
                  </a:cubicBezTo>
                  <a:cubicBezTo>
                    <a:pt x="2975" y="42237"/>
                    <a:pt x="-253" y="41161"/>
                    <a:pt x="16" y="43851"/>
                  </a:cubicBezTo>
                  <a:cubicBezTo>
                    <a:pt x="823" y="45734"/>
                    <a:pt x="1899" y="47079"/>
                    <a:pt x="3782" y="47886"/>
                  </a:cubicBezTo>
                  <a:cubicBezTo>
                    <a:pt x="7280" y="48156"/>
                    <a:pt x="10508" y="46810"/>
                    <a:pt x="13736" y="47079"/>
                  </a:cubicBezTo>
                  <a:cubicBezTo>
                    <a:pt x="16157" y="43044"/>
                    <a:pt x="20462" y="44927"/>
                    <a:pt x="23690" y="43313"/>
                  </a:cubicBezTo>
                  <a:cubicBezTo>
                    <a:pt x="25304" y="42506"/>
                    <a:pt x="27187" y="41430"/>
                    <a:pt x="29071" y="42237"/>
                  </a:cubicBezTo>
                  <a:cubicBezTo>
                    <a:pt x="29609" y="42506"/>
                    <a:pt x="29878" y="42775"/>
                    <a:pt x="30416" y="42775"/>
                  </a:cubicBezTo>
                  <a:cubicBezTo>
                    <a:pt x="31761" y="43313"/>
                    <a:pt x="32837" y="44389"/>
                    <a:pt x="34451" y="43851"/>
                  </a:cubicBezTo>
                  <a:cubicBezTo>
                    <a:pt x="34182" y="43044"/>
                    <a:pt x="33913" y="42237"/>
                    <a:pt x="33375" y="41430"/>
                  </a:cubicBezTo>
                  <a:cubicBezTo>
                    <a:pt x="33375" y="40085"/>
                    <a:pt x="34451" y="39547"/>
                    <a:pt x="35796" y="39278"/>
                  </a:cubicBezTo>
                  <a:cubicBezTo>
                    <a:pt x="37679" y="37394"/>
                    <a:pt x="40101" y="37125"/>
                    <a:pt x="42522" y="36318"/>
                  </a:cubicBezTo>
                  <a:cubicBezTo>
                    <a:pt x="42791" y="36318"/>
                    <a:pt x="43329" y="36587"/>
                    <a:pt x="43598" y="36587"/>
                  </a:cubicBezTo>
                  <a:cubicBezTo>
                    <a:pt x="47902" y="34435"/>
                    <a:pt x="51938" y="35511"/>
                    <a:pt x="55704" y="37125"/>
                  </a:cubicBezTo>
                  <a:close/>
                </a:path>
              </a:pathLst>
            </a:custGeom>
            <a:solidFill>
              <a:srgbClr val="7E953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9" name="Полилиния: фигура 1488">
              <a:extLst>
                <a:ext uri="{FF2B5EF4-FFF2-40B4-BE49-F238E27FC236}">
                  <a16:creationId xmlns:a16="http://schemas.microsoft.com/office/drawing/2014/main" id="{86A9424B-8591-7A01-5199-AD5B0E312A46}"/>
                </a:ext>
              </a:extLst>
            </p:cNvPr>
            <p:cNvSpPr/>
            <p:nvPr/>
          </p:nvSpPr>
          <p:spPr>
            <a:xfrm>
              <a:off x="5552955" y="7530969"/>
              <a:ext cx="46500" cy="39556"/>
            </a:xfrm>
            <a:custGeom>
              <a:avLst/>
              <a:gdLst>
                <a:gd name="connsiteX0" fmla="*/ 45694 w 46500"/>
                <a:gd name="connsiteY0" fmla="*/ 6735 h 39556"/>
                <a:gd name="connsiteX1" fmla="*/ 41120 w 46500"/>
                <a:gd name="connsiteY1" fmla="*/ 1892 h 39556"/>
                <a:gd name="connsiteX2" fmla="*/ 38161 w 46500"/>
                <a:gd name="connsiteY2" fmla="*/ 9 h 39556"/>
                <a:gd name="connsiteX3" fmla="*/ 24441 w 46500"/>
                <a:gd name="connsiteY3" fmla="*/ 8887 h 39556"/>
                <a:gd name="connsiteX4" fmla="*/ 15832 w 46500"/>
                <a:gd name="connsiteY4" fmla="*/ 18841 h 39556"/>
                <a:gd name="connsiteX5" fmla="*/ 16101 w 46500"/>
                <a:gd name="connsiteY5" fmla="*/ 14268 h 39556"/>
                <a:gd name="connsiteX6" fmla="*/ 6147 w 46500"/>
                <a:gd name="connsiteY6" fmla="*/ 17227 h 39556"/>
                <a:gd name="connsiteX7" fmla="*/ 3188 w 46500"/>
                <a:gd name="connsiteY7" fmla="*/ 20186 h 39556"/>
                <a:gd name="connsiteX8" fmla="*/ 498 w 46500"/>
                <a:gd name="connsiteY8" fmla="*/ 25567 h 39556"/>
                <a:gd name="connsiteX9" fmla="*/ 5878 w 46500"/>
                <a:gd name="connsiteY9" fmla="*/ 25029 h 39556"/>
                <a:gd name="connsiteX10" fmla="*/ 9375 w 46500"/>
                <a:gd name="connsiteY10" fmla="*/ 25029 h 39556"/>
                <a:gd name="connsiteX11" fmla="*/ 8030 w 46500"/>
                <a:gd name="connsiteY11" fmla="*/ 27988 h 39556"/>
                <a:gd name="connsiteX12" fmla="*/ 7761 w 46500"/>
                <a:gd name="connsiteY12" fmla="*/ 35252 h 39556"/>
                <a:gd name="connsiteX13" fmla="*/ 16370 w 46500"/>
                <a:gd name="connsiteY13" fmla="*/ 37673 h 39556"/>
                <a:gd name="connsiteX14" fmla="*/ 19598 w 46500"/>
                <a:gd name="connsiteY14" fmla="*/ 37673 h 39556"/>
                <a:gd name="connsiteX15" fmla="*/ 34395 w 46500"/>
                <a:gd name="connsiteY15" fmla="*/ 39556 h 39556"/>
                <a:gd name="connsiteX16" fmla="*/ 36009 w 46500"/>
                <a:gd name="connsiteY16" fmla="*/ 38211 h 39556"/>
                <a:gd name="connsiteX17" fmla="*/ 38161 w 46500"/>
                <a:gd name="connsiteY17" fmla="*/ 36059 h 39556"/>
                <a:gd name="connsiteX18" fmla="*/ 34933 w 46500"/>
                <a:gd name="connsiteY18" fmla="*/ 25836 h 39556"/>
                <a:gd name="connsiteX19" fmla="*/ 32781 w 46500"/>
                <a:gd name="connsiteY19" fmla="*/ 19648 h 39556"/>
                <a:gd name="connsiteX20" fmla="*/ 38968 w 46500"/>
                <a:gd name="connsiteY20" fmla="*/ 23684 h 39556"/>
                <a:gd name="connsiteX21" fmla="*/ 43004 w 46500"/>
                <a:gd name="connsiteY21" fmla="*/ 21531 h 39556"/>
                <a:gd name="connsiteX22" fmla="*/ 46501 w 46500"/>
                <a:gd name="connsiteY22" fmla="*/ 8349 h 39556"/>
                <a:gd name="connsiteX23" fmla="*/ 45694 w 46500"/>
                <a:gd name="connsiteY23" fmla="*/ 6735 h 3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6500" h="39556">
                  <a:moveTo>
                    <a:pt x="45694" y="6735"/>
                  </a:moveTo>
                  <a:cubicBezTo>
                    <a:pt x="44080" y="5121"/>
                    <a:pt x="42735" y="3507"/>
                    <a:pt x="41120" y="1892"/>
                  </a:cubicBezTo>
                  <a:cubicBezTo>
                    <a:pt x="40583" y="278"/>
                    <a:pt x="39506" y="9"/>
                    <a:pt x="38161" y="9"/>
                  </a:cubicBezTo>
                  <a:cubicBezTo>
                    <a:pt x="34664" y="-260"/>
                    <a:pt x="25517" y="5390"/>
                    <a:pt x="24441" y="8887"/>
                  </a:cubicBezTo>
                  <a:cubicBezTo>
                    <a:pt x="23096" y="13191"/>
                    <a:pt x="20137" y="15882"/>
                    <a:pt x="15832" y="18841"/>
                  </a:cubicBezTo>
                  <a:cubicBezTo>
                    <a:pt x="16101" y="16958"/>
                    <a:pt x="17715" y="15344"/>
                    <a:pt x="16101" y="14268"/>
                  </a:cubicBezTo>
                  <a:cubicBezTo>
                    <a:pt x="12873" y="15075"/>
                    <a:pt x="9914" y="17496"/>
                    <a:pt x="6147" y="17227"/>
                  </a:cubicBezTo>
                  <a:cubicBezTo>
                    <a:pt x="5071" y="18303"/>
                    <a:pt x="5340" y="20455"/>
                    <a:pt x="3188" y="20186"/>
                  </a:cubicBezTo>
                  <a:cubicBezTo>
                    <a:pt x="1574" y="21531"/>
                    <a:pt x="-1116" y="22876"/>
                    <a:pt x="498" y="25567"/>
                  </a:cubicBezTo>
                  <a:cubicBezTo>
                    <a:pt x="2112" y="27988"/>
                    <a:pt x="3995" y="25567"/>
                    <a:pt x="5878" y="25029"/>
                  </a:cubicBezTo>
                  <a:cubicBezTo>
                    <a:pt x="7223" y="24760"/>
                    <a:pt x="8299" y="23684"/>
                    <a:pt x="9375" y="25029"/>
                  </a:cubicBezTo>
                  <a:cubicBezTo>
                    <a:pt x="10452" y="26643"/>
                    <a:pt x="8837" y="27181"/>
                    <a:pt x="8030" y="27988"/>
                  </a:cubicBezTo>
                  <a:cubicBezTo>
                    <a:pt x="5340" y="30140"/>
                    <a:pt x="5609" y="33099"/>
                    <a:pt x="7761" y="35252"/>
                  </a:cubicBezTo>
                  <a:cubicBezTo>
                    <a:pt x="10183" y="37673"/>
                    <a:pt x="13142" y="40363"/>
                    <a:pt x="16370" y="37673"/>
                  </a:cubicBezTo>
                  <a:cubicBezTo>
                    <a:pt x="18253" y="36059"/>
                    <a:pt x="19060" y="37942"/>
                    <a:pt x="19598" y="37673"/>
                  </a:cubicBezTo>
                  <a:cubicBezTo>
                    <a:pt x="24710" y="36328"/>
                    <a:pt x="29552" y="37135"/>
                    <a:pt x="34395" y="39556"/>
                  </a:cubicBezTo>
                  <a:cubicBezTo>
                    <a:pt x="34664" y="39556"/>
                    <a:pt x="35471" y="38749"/>
                    <a:pt x="36009" y="38211"/>
                  </a:cubicBezTo>
                  <a:cubicBezTo>
                    <a:pt x="36547" y="37135"/>
                    <a:pt x="37623" y="36866"/>
                    <a:pt x="38161" y="36059"/>
                  </a:cubicBezTo>
                  <a:cubicBezTo>
                    <a:pt x="39775" y="31754"/>
                    <a:pt x="38161" y="28526"/>
                    <a:pt x="34933" y="25836"/>
                  </a:cubicBezTo>
                  <a:cubicBezTo>
                    <a:pt x="32781" y="23952"/>
                    <a:pt x="31974" y="22338"/>
                    <a:pt x="32781" y="19648"/>
                  </a:cubicBezTo>
                  <a:cubicBezTo>
                    <a:pt x="34933" y="20724"/>
                    <a:pt x="36816" y="22607"/>
                    <a:pt x="38968" y="23684"/>
                  </a:cubicBezTo>
                  <a:cubicBezTo>
                    <a:pt x="41659" y="25029"/>
                    <a:pt x="43004" y="23952"/>
                    <a:pt x="43004" y="21531"/>
                  </a:cubicBezTo>
                  <a:cubicBezTo>
                    <a:pt x="43004" y="16689"/>
                    <a:pt x="44349" y="12384"/>
                    <a:pt x="46501" y="8349"/>
                  </a:cubicBezTo>
                  <a:cubicBezTo>
                    <a:pt x="46501" y="7273"/>
                    <a:pt x="46232" y="7004"/>
                    <a:pt x="45694" y="6735"/>
                  </a:cubicBezTo>
                  <a:close/>
                </a:path>
              </a:pathLst>
            </a:custGeom>
            <a:solidFill>
              <a:srgbClr val="CECF8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0" name="Полилиния: фигура 1489">
              <a:extLst>
                <a:ext uri="{FF2B5EF4-FFF2-40B4-BE49-F238E27FC236}">
                  <a16:creationId xmlns:a16="http://schemas.microsoft.com/office/drawing/2014/main" id="{DFD7EAD1-7396-799B-B620-7973DD4412C3}"/>
                </a:ext>
              </a:extLst>
            </p:cNvPr>
            <p:cNvSpPr/>
            <p:nvPr/>
          </p:nvSpPr>
          <p:spPr>
            <a:xfrm>
              <a:off x="5622877" y="7464862"/>
              <a:ext cx="43617" cy="33797"/>
            </a:xfrm>
            <a:custGeom>
              <a:avLst/>
              <a:gdLst>
                <a:gd name="connsiteX0" fmla="*/ 13705 w 43617"/>
                <a:gd name="connsiteY0" fmla="*/ 33564 h 33797"/>
                <a:gd name="connsiteX1" fmla="*/ 19085 w 43617"/>
                <a:gd name="connsiteY1" fmla="*/ 25493 h 33797"/>
                <a:gd name="connsiteX2" fmla="*/ 20430 w 43617"/>
                <a:gd name="connsiteY2" fmla="*/ 21458 h 33797"/>
                <a:gd name="connsiteX3" fmla="*/ 31729 w 43617"/>
                <a:gd name="connsiteY3" fmla="*/ 27646 h 33797"/>
                <a:gd name="connsiteX4" fmla="*/ 35765 w 43617"/>
                <a:gd name="connsiteY4" fmla="*/ 30067 h 33797"/>
                <a:gd name="connsiteX5" fmla="*/ 41683 w 43617"/>
                <a:gd name="connsiteY5" fmla="*/ 31950 h 33797"/>
                <a:gd name="connsiteX6" fmla="*/ 43566 w 43617"/>
                <a:gd name="connsiteY6" fmla="*/ 28991 h 33797"/>
                <a:gd name="connsiteX7" fmla="*/ 39531 w 43617"/>
                <a:gd name="connsiteY7" fmla="*/ 23610 h 33797"/>
                <a:gd name="connsiteX8" fmla="*/ 31998 w 43617"/>
                <a:gd name="connsiteY8" fmla="*/ 18230 h 33797"/>
                <a:gd name="connsiteX9" fmla="*/ 29577 w 43617"/>
                <a:gd name="connsiteY9" fmla="*/ 15270 h 33797"/>
                <a:gd name="connsiteX10" fmla="*/ 27425 w 43617"/>
                <a:gd name="connsiteY10" fmla="*/ 13118 h 33797"/>
                <a:gd name="connsiteX11" fmla="*/ 23389 w 43617"/>
                <a:gd name="connsiteY11" fmla="*/ 5855 h 33797"/>
                <a:gd name="connsiteX12" fmla="*/ 22044 w 43617"/>
                <a:gd name="connsiteY12" fmla="*/ 2626 h 33797"/>
                <a:gd name="connsiteX13" fmla="*/ 12897 w 43617"/>
                <a:gd name="connsiteY13" fmla="*/ 205 h 33797"/>
                <a:gd name="connsiteX14" fmla="*/ 1867 w 43617"/>
                <a:gd name="connsiteY14" fmla="*/ 8276 h 33797"/>
                <a:gd name="connsiteX15" fmla="*/ 4558 w 43617"/>
                <a:gd name="connsiteY15" fmla="*/ 13925 h 33797"/>
                <a:gd name="connsiteX16" fmla="*/ 11552 w 43617"/>
                <a:gd name="connsiteY16" fmla="*/ 13387 h 33797"/>
                <a:gd name="connsiteX17" fmla="*/ 12628 w 43617"/>
                <a:gd name="connsiteY17" fmla="*/ 20920 h 33797"/>
                <a:gd name="connsiteX18" fmla="*/ 12359 w 43617"/>
                <a:gd name="connsiteY18" fmla="*/ 23072 h 33797"/>
                <a:gd name="connsiteX19" fmla="*/ 6979 w 43617"/>
                <a:gd name="connsiteY19" fmla="*/ 18768 h 33797"/>
                <a:gd name="connsiteX20" fmla="*/ 791 w 43617"/>
                <a:gd name="connsiteY20" fmla="*/ 21458 h 33797"/>
                <a:gd name="connsiteX21" fmla="*/ 1867 w 43617"/>
                <a:gd name="connsiteY21" fmla="*/ 26301 h 33797"/>
                <a:gd name="connsiteX22" fmla="*/ 5634 w 43617"/>
                <a:gd name="connsiteY22" fmla="*/ 33564 h 33797"/>
                <a:gd name="connsiteX23" fmla="*/ 13705 w 43617"/>
                <a:gd name="connsiteY23" fmla="*/ 33564 h 33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3617" h="33797">
                  <a:moveTo>
                    <a:pt x="13705" y="33564"/>
                  </a:moveTo>
                  <a:cubicBezTo>
                    <a:pt x="15588" y="30874"/>
                    <a:pt x="20161" y="30067"/>
                    <a:pt x="19085" y="25493"/>
                  </a:cubicBezTo>
                  <a:cubicBezTo>
                    <a:pt x="18816" y="23879"/>
                    <a:pt x="18816" y="22534"/>
                    <a:pt x="20430" y="21458"/>
                  </a:cubicBezTo>
                  <a:cubicBezTo>
                    <a:pt x="23389" y="25224"/>
                    <a:pt x="26080" y="29260"/>
                    <a:pt x="31729" y="27646"/>
                  </a:cubicBezTo>
                  <a:cubicBezTo>
                    <a:pt x="33612" y="27108"/>
                    <a:pt x="34689" y="28991"/>
                    <a:pt x="35765" y="30067"/>
                  </a:cubicBezTo>
                  <a:cubicBezTo>
                    <a:pt x="37648" y="31412"/>
                    <a:pt x="39262" y="33026"/>
                    <a:pt x="41683" y="31950"/>
                  </a:cubicBezTo>
                  <a:cubicBezTo>
                    <a:pt x="43028" y="31412"/>
                    <a:pt x="43835" y="30336"/>
                    <a:pt x="43566" y="28991"/>
                  </a:cubicBezTo>
                  <a:cubicBezTo>
                    <a:pt x="43566" y="26301"/>
                    <a:pt x="41683" y="24148"/>
                    <a:pt x="39531" y="23610"/>
                  </a:cubicBezTo>
                  <a:cubicBezTo>
                    <a:pt x="36034" y="22803"/>
                    <a:pt x="34150" y="20651"/>
                    <a:pt x="31998" y="18230"/>
                  </a:cubicBezTo>
                  <a:cubicBezTo>
                    <a:pt x="31460" y="17154"/>
                    <a:pt x="30653" y="16078"/>
                    <a:pt x="29577" y="15270"/>
                  </a:cubicBezTo>
                  <a:cubicBezTo>
                    <a:pt x="28770" y="14463"/>
                    <a:pt x="28232" y="13925"/>
                    <a:pt x="27425" y="13118"/>
                  </a:cubicBezTo>
                  <a:cubicBezTo>
                    <a:pt x="24466" y="11773"/>
                    <a:pt x="21506" y="10159"/>
                    <a:pt x="23389" y="5855"/>
                  </a:cubicBezTo>
                  <a:cubicBezTo>
                    <a:pt x="23928" y="4509"/>
                    <a:pt x="23120" y="3433"/>
                    <a:pt x="22044" y="2626"/>
                  </a:cubicBezTo>
                  <a:cubicBezTo>
                    <a:pt x="19085" y="1281"/>
                    <a:pt x="16126" y="743"/>
                    <a:pt x="12897" y="205"/>
                  </a:cubicBezTo>
                  <a:cubicBezTo>
                    <a:pt x="6979" y="-871"/>
                    <a:pt x="3213" y="2357"/>
                    <a:pt x="1867" y="8276"/>
                  </a:cubicBezTo>
                  <a:cubicBezTo>
                    <a:pt x="2136" y="10428"/>
                    <a:pt x="2944" y="12311"/>
                    <a:pt x="4558" y="13925"/>
                  </a:cubicBezTo>
                  <a:cubicBezTo>
                    <a:pt x="7248" y="15540"/>
                    <a:pt x="9669" y="10428"/>
                    <a:pt x="11552" y="13387"/>
                  </a:cubicBezTo>
                  <a:cubicBezTo>
                    <a:pt x="12628" y="15270"/>
                    <a:pt x="12090" y="18230"/>
                    <a:pt x="12628" y="20920"/>
                  </a:cubicBezTo>
                  <a:cubicBezTo>
                    <a:pt x="12897" y="21727"/>
                    <a:pt x="12897" y="22265"/>
                    <a:pt x="12359" y="23072"/>
                  </a:cubicBezTo>
                  <a:cubicBezTo>
                    <a:pt x="9938" y="22534"/>
                    <a:pt x="10207" y="18230"/>
                    <a:pt x="6979" y="18768"/>
                  </a:cubicBezTo>
                  <a:cubicBezTo>
                    <a:pt x="4558" y="18768"/>
                    <a:pt x="2405" y="19306"/>
                    <a:pt x="791" y="21458"/>
                  </a:cubicBezTo>
                  <a:cubicBezTo>
                    <a:pt x="-285" y="23341"/>
                    <a:pt x="-554" y="24955"/>
                    <a:pt x="1867" y="26301"/>
                  </a:cubicBezTo>
                  <a:cubicBezTo>
                    <a:pt x="4558" y="27915"/>
                    <a:pt x="4289" y="31143"/>
                    <a:pt x="5634" y="33564"/>
                  </a:cubicBezTo>
                  <a:cubicBezTo>
                    <a:pt x="8055" y="34371"/>
                    <a:pt x="11014" y="32757"/>
                    <a:pt x="13705" y="33564"/>
                  </a:cubicBezTo>
                  <a:close/>
                </a:path>
              </a:pathLst>
            </a:custGeom>
            <a:solidFill>
              <a:srgbClr val="CDCE8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1" name="Полилиния: фигура 1490">
              <a:extLst>
                <a:ext uri="{FF2B5EF4-FFF2-40B4-BE49-F238E27FC236}">
                  <a16:creationId xmlns:a16="http://schemas.microsoft.com/office/drawing/2014/main" id="{AF29C325-F789-7025-1FB8-F2FA62C0EF68}"/>
                </a:ext>
              </a:extLst>
            </p:cNvPr>
            <p:cNvSpPr/>
            <p:nvPr/>
          </p:nvSpPr>
          <p:spPr>
            <a:xfrm>
              <a:off x="5530010" y="7544968"/>
              <a:ext cx="26719" cy="29831"/>
            </a:xfrm>
            <a:custGeom>
              <a:avLst/>
              <a:gdLst>
                <a:gd name="connsiteX0" fmla="*/ 7570 w 26719"/>
                <a:gd name="connsiteY0" fmla="*/ 1883 h 29831"/>
                <a:gd name="connsiteX1" fmla="*/ 1113 w 26719"/>
                <a:gd name="connsiteY1" fmla="*/ 0 h 29831"/>
                <a:gd name="connsiteX2" fmla="*/ 844 w 26719"/>
                <a:gd name="connsiteY2" fmla="*/ 6995 h 29831"/>
                <a:gd name="connsiteX3" fmla="*/ 2997 w 26719"/>
                <a:gd name="connsiteY3" fmla="*/ 16680 h 29831"/>
                <a:gd name="connsiteX4" fmla="*/ 3266 w 26719"/>
                <a:gd name="connsiteY4" fmla="*/ 26364 h 29831"/>
                <a:gd name="connsiteX5" fmla="*/ 12682 w 26719"/>
                <a:gd name="connsiteY5" fmla="*/ 24212 h 29831"/>
                <a:gd name="connsiteX6" fmla="*/ 15372 w 26719"/>
                <a:gd name="connsiteY6" fmla="*/ 25557 h 29831"/>
                <a:gd name="connsiteX7" fmla="*/ 19945 w 26719"/>
                <a:gd name="connsiteY7" fmla="*/ 28248 h 29831"/>
                <a:gd name="connsiteX8" fmla="*/ 25595 w 26719"/>
                <a:gd name="connsiteY8" fmla="*/ 28517 h 29831"/>
                <a:gd name="connsiteX9" fmla="*/ 24788 w 26719"/>
                <a:gd name="connsiteY9" fmla="*/ 20446 h 29831"/>
                <a:gd name="connsiteX10" fmla="*/ 19138 w 26719"/>
                <a:gd name="connsiteY10" fmla="*/ 9147 h 29831"/>
                <a:gd name="connsiteX11" fmla="*/ 16986 w 26719"/>
                <a:gd name="connsiteY11" fmla="*/ 2959 h 29831"/>
                <a:gd name="connsiteX12" fmla="*/ 7570 w 26719"/>
                <a:gd name="connsiteY12" fmla="*/ 1883 h 29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719" h="29831">
                  <a:moveTo>
                    <a:pt x="7570" y="1883"/>
                  </a:moveTo>
                  <a:cubicBezTo>
                    <a:pt x="4611" y="4304"/>
                    <a:pt x="2997" y="1614"/>
                    <a:pt x="1113" y="0"/>
                  </a:cubicBezTo>
                  <a:cubicBezTo>
                    <a:pt x="1652" y="2421"/>
                    <a:pt x="2459" y="4304"/>
                    <a:pt x="844" y="6995"/>
                  </a:cubicBezTo>
                  <a:cubicBezTo>
                    <a:pt x="-1308" y="10223"/>
                    <a:pt x="1113" y="13720"/>
                    <a:pt x="2997" y="16680"/>
                  </a:cubicBezTo>
                  <a:cubicBezTo>
                    <a:pt x="4880" y="19370"/>
                    <a:pt x="6763" y="22329"/>
                    <a:pt x="3266" y="26364"/>
                  </a:cubicBezTo>
                  <a:cubicBezTo>
                    <a:pt x="7032" y="25557"/>
                    <a:pt x="9722" y="23943"/>
                    <a:pt x="12682" y="24212"/>
                  </a:cubicBezTo>
                  <a:cubicBezTo>
                    <a:pt x="13489" y="24750"/>
                    <a:pt x="14834" y="24750"/>
                    <a:pt x="15372" y="25557"/>
                  </a:cubicBezTo>
                  <a:cubicBezTo>
                    <a:pt x="16448" y="26903"/>
                    <a:pt x="17524" y="28517"/>
                    <a:pt x="19945" y="28248"/>
                  </a:cubicBezTo>
                  <a:cubicBezTo>
                    <a:pt x="21828" y="27979"/>
                    <a:pt x="23712" y="31745"/>
                    <a:pt x="25595" y="28517"/>
                  </a:cubicBezTo>
                  <a:cubicBezTo>
                    <a:pt x="27209" y="25826"/>
                    <a:pt x="27209" y="22867"/>
                    <a:pt x="24788" y="20446"/>
                  </a:cubicBezTo>
                  <a:cubicBezTo>
                    <a:pt x="21828" y="17218"/>
                    <a:pt x="18331" y="14258"/>
                    <a:pt x="19138" y="9147"/>
                  </a:cubicBezTo>
                  <a:cubicBezTo>
                    <a:pt x="18062" y="7264"/>
                    <a:pt x="19138" y="4573"/>
                    <a:pt x="16986" y="2959"/>
                  </a:cubicBezTo>
                  <a:cubicBezTo>
                    <a:pt x="13758" y="2959"/>
                    <a:pt x="10798" y="2690"/>
                    <a:pt x="7570" y="1883"/>
                  </a:cubicBezTo>
                  <a:close/>
                </a:path>
              </a:pathLst>
            </a:custGeom>
            <a:solidFill>
              <a:srgbClr val="CDCE8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2" name="Полилиния: фигура 1491">
              <a:extLst>
                <a:ext uri="{FF2B5EF4-FFF2-40B4-BE49-F238E27FC236}">
                  <a16:creationId xmlns:a16="http://schemas.microsoft.com/office/drawing/2014/main" id="{CE42E2C0-00B4-056B-6828-142236359D61}"/>
                </a:ext>
              </a:extLst>
            </p:cNvPr>
            <p:cNvSpPr/>
            <p:nvPr/>
          </p:nvSpPr>
          <p:spPr>
            <a:xfrm>
              <a:off x="5675052" y="7437616"/>
              <a:ext cx="22161" cy="13323"/>
            </a:xfrm>
            <a:custGeom>
              <a:avLst/>
              <a:gdLst>
                <a:gd name="connsiteX0" fmla="*/ 269 w 22161"/>
                <a:gd name="connsiteY0" fmla="*/ 9965 h 13323"/>
                <a:gd name="connsiteX1" fmla="*/ 0 w 22161"/>
                <a:gd name="connsiteY1" fmla="*/ 12386 h 13323"/>
                <a:gd name="connsiteX2" fmla="*/ 5919 w 22161"/>
                <a:gd name="connsiteY2" fmla="*/ 12924 h 13323"/>
                <a:gd name="connsiteX3" fmla="*/ 9147 w 22161"/>
                <a:gd name="connsiteY3" fmla="*/ 12386 h 13323"/>
                <a:gd name="connsiteX4" fmla="*/ 20446 w 22161"/>
                <a:gd name="connsiteY4" fmla="*/ 10503 h 13323"/>
                <a:gd name="connsiteX5" fmla="*/ 21791 w 22161"/>
                <a:gd name="connsiteY5" fmla="*/ 4853 h 13323"/>
                <a:gd name="connsiteX6" fmla="*/ 16949 w 22161"/>
                <a:gd name="connsiteY6" fmla="*/ 1087 h 13323"/>
                <a:gd name="connsiteX7" fmla="*/ 12106 w 22161"/>
                <a:gd name="connsiteY7" fmla="*/ 1087 h 13323"/>
                <a:gd name="connsiteX8" fmla="*/ 2959 w 22161"/>
                <a:gd name="connsiteY8" fmla="*/ 5660 h 13323"/>
                <a:gd name="connsiteX9" fmla="*/ 269 w 22161"/>
                <a:gd name="connsiteY9" fmla="*/ 9965 h 13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61" h="13323">
                  <a:moveTo>
                    <a:pt x="269" y="9965"/>
                  </a:moveTo>
                  <a:cubicBezTo>
                    <a:pt x="269" y="10772"/>
                    <a:pt x="0" y="11579"/>
                    <a:pt x="0" y="12386"/>
                  </a:cubicBezTo>
                  <a:cubicBezTo>
                    <a:pt x="1883" y="13193"/>
                    <a:pt x="3766" y="13731"/>
                    <a:pt x="5919" y="12924"/>
                  </a:cubicBezTo>
                  <a:cubicBezTo>
                    <a:pt x="6995" y="12386"/>
                    <a:pt x="8340" y="12117"/>
                    <a:pt x="9147" y="12386"/>
                  </a:cubicBezTo>
                  <a:cubicBezTo>
                    <a:pt x="12106" y="13462"/>
                    <a:pt x="18025" y="12655"/>
                    <a:pt x="20446" y="10503"/>
                  </a:cubicBezTo>
                  <a:cubicBezTo>
                    <a:pt x="22060" y="8889"/>
                    <a:pt x="22598" y="7005"/>
                    <a:pt x="21791" y="4853"/>
                  </a:cubicBezTo>
                  <a:cubicBezTo>
                    <a:pt x="20984" y="2701"/>
                    <a:pt x="19370" y="1087"/>
                    <a:pt x="16949" y="1087"/>
                  </a:cubicBezTo>
                  <a:cubicBezTo>
                    <a:pt x="15334" y="1087"/>
                    <a:pt x="13989" y="1894"/>
                    <a:pt x="12106" y="1087"/>
                  </a:cubicBezTo>
                  <a:cubicBezTo>
                    <a:pt x="6188" y="-1065"/>
                    <a:pt x="4842" y="-258"/>
                    <a:pt x="2959" y="5660"/>
                  </a:cubicBezTo>
                  <a:cubicBezTo>
                    <a:pt x="2959" y="8081"/>
                    <a:pt x="269" y="8081"/>
                    <a:pt x="269" y="9965"/>
                  </a:cubicBezTo>
                  <a:close/>
                </a:path>
              </a:pathLst>
            </a:custGeom>
            <a:solidFill>
              <a:srgbClr val="B0DE4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3" name="Полилиния: фигура 1492">
              <a:extLst>
                <a:ext uri="{FF2B5EF4-FFF2-40B4-BE49-F238E27FC236}">
                  <a16:creationId xmlns:a16="http://schemas.microsoft.com/office/drawing/2014/main" id="{C63B24EC-8321-8717-C02C-9615E158239B}"/>
                </a:ext>
              </a:extLst>
            </p:cNvPr>
            <p:cNvSpPr/>
            <p:nvPr/>
          </p:nvSpPr>
          <p:spPr>
            <a:xfrm>
              <a:off x="5650739" y="7441662"/>
              <a:ext cx="27298" cy="14206"/>
            </a:xfrm>
            <a:custGeom>
              <a:avLst/>
              <a:gdLst>
                <a:gd name="connsiteX0" fmla="*/ 24582 w 27298"/>
                <a:gd name="connsiteY0" fmla="*/ 5919 h 14206"/>
                <a:gd name="connsiteX1" fmla="*/ 27272 w 27298"/>
                <a:gd name="connsiteY1" fmla="*/ 1883 h 14206"/>
                <a:gd name="connsiteX2" fmla="*/ 22430 w 27298"/>
                <a:gd name="connsiteY2" fmla="*/ 0 h 14206"/>
                <a:gd name="connsiteX3" fmla="*/ 13014 w 27298"/>
                <a:gd name="connsiteY3" fmla="*/ 807 h 14206"/>
                <a:gd name="connsiteX4" fmla="*/ 4943 w 27298"/>
                <a:gd name="connsiteY4" fmla="*/ 5919 h 14206"/>
                <a:gd name="connsiteX5" fmla="*/ 370 w 27298"/>
                <a:gd name="connsiteY5" fmla="*/ 6726 h 14206"/>
                <a:gd name="connsiteX6" fmla="*/ 101 w 27298"/>
                <a:gd name="connsiteY6" fmla="*/ 11568 h 14206"/>
                <a:gd name="connsiteX7" fmla="*/ 11938 w 27298"/>
                <a:gd name="connsiteY7" fmla="*/ 12106 h 14206"/>
                <a:gd name="connsiteX8" fmla="*/ 24582 w 27298"/>
                <a:gd name="connsiteY8" fmla="*/ 5919 h 1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98" h="14206">
                  <a:moveTo>
                    <a:pt x="24582" y="5919"/>
                  </a:moveTo>
                  <a:cubicBezTo>
                    <a:pt x="25658" y="4842"/>
                    <a:pt x="27541" y="4035"/>
                    <a:pt x="27272" y="1883"/>
                  </a:cubicBezTo>
                  <a:cubicBezTo>
                    <a:pt x="24044" y="5381"/>
                    <a:pt x="24044" y="1076"/>
                    <a:pt x="22430" y="0"/>
                  </a:cubicBezTo>
                  <a:cubicBezTo>
                    <a:pt x="19471" y="1614"/>
                    <a:pt x="16242" y="-1076"/>
                    <a:pt x="13014" y="807"/>
                  </a:cubicBezTo>
                  <a:cubicBezTo>
                    <a:pt x="10055" y="2152"/>
                    <a:pt x="6557" y="2152"/>
                    <a:pt x="4943" y="5919"/>
                  </a:cubicBezTo>
                  <a:cubicBezTo>
                    <a:pt x="4136" y="7802"/>
                    <a:pt x="1984" y="6995"/>
                    <a:pt x="370" y="6726"/>
                  </a:cubicBezTo>
                  <a:cubicBezTo>
                    <a:pt x="-437" y="8340"/>
                    <a:pt x="370" y="9954"/>
                    <a:pt x="101" y="11568"/>
                  </a:cubicBezTo>
                  <a:cubicBezTo>
                    <a:pt x="3867" y="13451"/>
                    <a:pt x="6826" y="16142"/>
                    <a:pt x="11938" y="12106"/>
                  </a:cubicBezTo>
                  <a:cubicBezTo>
                    <a:pt x="15435" y="9685"/>
                    <a:pt x="20008" y="7533"/>
                    <a:pt x="24582" y="5919"/>
                  </a:cubicBezTo>
                  <a:close/>
                </a:path>
              </a:pathLst>
            </a:custGeom>
            <a:solidFill>
              <a:srgbClr val="8097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4" name="Полилиния: фигура 1493">
              <a:extLst>
                <a:ext uri="{FF2B5EF4-FFF2-40B4-BE49-F238E27FC236}">
                  <a16:creationId xmlns:a16="http://schemas.microsoft.com/office/drawing/2014/main" id="{D8448E4C-D16F-0662-F3B0-9298435D5B0E}"/>
                </a:ext>
              </a:extLst>
            </p:cNvPr>
            <p:cNvSpPr/>
            <p:nvPr/>
          </p:nvSpPr>
          <p:spPr>
            <a:xfrm>
              <a:off x="5607337" y="7532363"/>
              <a:ext cx="16061" cy="16442"/>
            </a:xfrm>
            <a:custGeom>
              <a:avLst/>
              <a:gdLst>
                <a:gd name="connsiteX0" fmla="*/ 10143 w 16061"/>
                <a:gd name="connsiteY0" fmla="*/ 230 h 16442"/>
                <a:gd name="connsiteX1" fmla="*/ 1534 w 16061"/>
                <a:gd name="connsiteY1" fmla="*/ 1306 h 16442"/>
                <a:gd name="connsiteX2" fmla="*/ 727 w 16061"/>
                <a:gd name="connsiteY2" fmla="*/ 3997 h 16442"/>
                <a:gd name="connsiteX3" fmla="*/ 5032 w 16061"/>
                <a:gd name="connsiteY3" fmla="*/ 5611 h 16442"/>
                <a:gd name="connsiteX4" fmla="*/ 5839 w 16061"/>
                <a:gd name="connsiteY4" fmla="*/ 15565 h 16442"/>
                <a:gd name="connsiteX5" fmla="*/ 16061 w 16061"/>
                <a:gd name="connsiteY5" fmla="*/ 10722 h 16442"/>
                <a:gd name="connsiteX6" fmla="*/ 12295 w 16061"/>
                <a:gd name="connsiteY6" fmla="*/ 499 h 16442"/>
                <a:gd name="connsiteX7" fmla="*/ 10143 w 16061"/>
                <a:gd name="connsiteY7" fmla="*/ 230 h 16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061" h="16442">
                  <a:moveTo>
                    <a:pt x="10143" y="230"/>
                  </a:moveTo>
                  <a:cubicBezTo>
                    <a:pt x="7184" y="499"/>
                    <a:pt x="4493" y="1037"/>
                    <a:pt x="1534" y="1306"/>
                  </a:cubicBezTo>
                  <a:cubicBezTo>
                    <a:pt x="-349" y="1575"/>
                    <a:pt x="-349" y="2651"/>
                    <a:pt x="727" y="3997"/>
                  </a:cubicBezTo>
                  <a:cubicBezTo>
                    <a:pt x="1534" y="6149"/>
                    <a:pt x="3417" y="5342"/>
                    <a:pt x="5032" y="5611"/>
                  </a:cubicBezTo>
                  <a:cubicBezTo>
                    <a:pt x="4224" y="9108"/>
                    <a:pt x="189" y="12874"/>
                    <a:pt x="5839" y="15565"/>
                  </a:cubicBezTo>
                  <a:cubicBezTo>
                    <a:pt x="11219" y="18255"/>
                    <a:pt x="13371" y="14220"/>
                    <a:pt x="16061" y="10722"/>
                  </a:cubicBezTo>
                  <a:cubicBezTo>
                    <a:pt x="15523" y="7225"/>
                    <a:pt x="13640" y="3997"/>
                    <a:pt x="12295" y="499"/>
                  </a:cubicBezTo>
                  <a:cubicBezTo>
                    <a:pt x="11757" y="230"/>
                    <a:pt x="10950" y="-308"/>
                    <a:pt x="10143" y="230"/>
                  </a:cubicBezTo>
                  <a:close/>
                </a:path>
              </a:pathLst>
            </a:custGeom>
            <a:solidFill>
              <a:srgbClr val="CACB8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5" name="Полилиния: фигура 1494">
              <a:extLst>
                <a:ext uri="{FF2B5EF4-FFF2-40B4-BE49-F238E27FC236}">
                  <a16:creationId xmlns:a16="http://schemas.microsoft.com/office/drawing/2014/main" id="{20024345-9436-B98A-334F-923F89C3106A}"/>
                </a:ext>
              </a:extLst>
            </p:cNvPr>
            <p:cNvSpPr/>
            <p:nvPr/>
          </p:nvSpPr>
          <p:spPr>
            <a:xfrm>
              <a:off x="5594344" y="7550617"/>
              <a:ext cx="15334" cy="14704"/>
            </a:xfrm>
            <a:custGeom>
              <a:avLst/>
              <a:gdLst>
                <a:gd name="connsiteX0" fmla="*/ 8609 w 15334"/>
                <a:gd name="connsiteY0" fmla="*/ 14527 h 14704"/>
                <a:gd name="connsiteX1" fmla="*/ 15334 w 15334"/>
                <a:gd name="connsiteY1" fmla="*/ 4035 h 14704"/>
                <a:gd name="connsiteX2" fmla="*/ 10761 w 15334"/>
                <a:gd name="connsiteY2" fmla="*/ 0 h 14704"/>
                <a:gd name="connsiteX3" fmla="*/ 5111 w 15334"/>
                <a:gd name="connsiteY3" fmla="*/ 2421 h 14704"/>
                <a:gd name="connsiteX4" fmla="*/ 0 w 15334"/>
                <a:gd name="connsiteY4" fmla="*/ 6995 h 14704"/>
                <a:gd name="connsiteX5" fmla="*/ 5381 w 15334"/>
                <a:gd name="connsiteY5" fmla="*/ 14258 h 14704"/>
                <a:gd name="connsiteX6" fmla="*/ 8609 w 15334"/>
                <a:gd name="connsiteY6" fmla="*/ 14527 h 14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34" h="14704">
                  <a:moveTo>
                    <a:pt x="8609" y="14527"/>
                  </a:moveTo>
                  <a:cubicBezTo>
                    <a:pt x="16949" y="15065"/>
                    <a:pt x="14527" y="8340"/>
                    <a:pt x="15334" y="4035"/>
                  </a:cubicBezTo>
                  <a:cubicBezTo>
                    <a:pt x="14527" y="1883"/>
                    <a:pt x="13182" y="269"/>
                    <a:pt x="10761" y="0"/>
                  </a:cubicBezTo>
                  <a:cubicBezTo>
                    <a:pt x="8340" y="0"/>
                    <a:pt x="6726" y="1076"/>
                    <a:pt x="5111" y="2421"/>
                  </a:cubicBezTo>
                  <a:cubicBezTo>
                    <a:pt x="3497" y="4035"/>
                    <a:pt x="1076" y="4842"/>
                    <a:pt x="0" y="6995"/>
                  </a:cubicBezTo>
                  <a:cubicBezTo>
                    <a:pt x="807" y="10223"/>
                    <a:pt x="3228" y="11837"/>
                    <a:pt x="5381" y="14258"/>
                  </a:cubicBezTo>
                  <a:cubicBezTo>
                    <a:pt x="6188" y="14796"/>
                    <a:pt x="7264" y="14796"/>
                    <a:pt x="8609" y="14527"/>
                  </a:cubicBezTo>
                  <a:close/>
                </a:path>
              </a:pathLst>
            </a:custGeom>
            <a:solidFill>
              <a:srgbClr val="CBCC8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6" name="Полилиния: фигура 1495">
              <a:extLst>
                <a:ext uri="{FF2B5EF4-FFF2-40B4-BE49-F238E27FC236}">
                  <a16:creationId xmlns:a16="http://schemas.microsoft.com/office/drawing/2014/main" id="{C22B20F2-6E75-6E7E-6B02-C5ADDAB24248}"/>
                </a:ext>
              </a:extLst>
            </p:cNvPr>
            <p:cNvSpPr/>
            <p:nvPr/>
          </p:nvSpPr>
          <p:spPr>
            <a:xfrm>
              <a:off x="5649389" y="7431543"/>
              <a:ext cx="20603" cy="11774"/>
            </a:xfrm>
            <a:custGeom>
              <a:avLst/>
              <a:gdLst>
                <a:gd name="connsiteX0" fmla="*/ 18937 w 20603"/>
                <a:gd name="connsiteY0" fmla="*/ 1511 h 11774"/>
                <a:gd name="connsiteX1" fmla="*/ 8714 w 20603"/>
                <a:gd name="connsiteY1" fmla="*/ 165 h 11774"/>
                <a:gd name="connsiteX2" fmla="*/ 374 w 20603"/>
                <a:gd name="connsiteY2" fmla="*/ 9312 h 11774"/>
                <a:gd name="connsiteX3" fmla="*/ 2257 w 20603"/>
                <a:gd name="connsiteY3" fmla="*/ 11733 h 11774"/>
                <a:gd name="connsiteX4" fmla="*/ 4947 w 20603"/>
                <a:gd name="connsiteY4" fmla="*/ 9581 h 11774"/>
                <a:gd name="connsiteX5" fmla="*/ 14363 w 20603"/>
                <a:gd name="connsiteY5" fmla="*/ 5815 h 11774"/>
                <a:gd name="connsiteX6" fmla="*/ 20282 w 20603"/>
                <a:gd name="connsiteY6" fmla="*/ 6084 h 11774"/>
                <a:gd name="connsiteX7" fmla="*/ 18937 w 20603"/>
                <a:gd name="connsiteY7" fmla="*/ 1511 h 11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03" h="11774">
                  <a:moveTo>
                    <a:pt x="18937" y="1511"/>
                  </a:moveTo>
                  <a:cubicBezTo>
                    <a:pt x="15439" y="2049"/>
                    <a:pt x="11942" y="972"/>
                    <a:pt x="8714" y="165"/>
                  </a:cubicBezTo>
                  <a:cubicBezTo>
                    <a:pt x="2526" y="-911"/>
                    <a:pt x="-1240" y="3394"/>
                    <a:pt x="374" y="9312"/>
                  </a:cubicBezTo>
                  <a:cubicBezTo>
                    <a:pt x="643" y="10388"/>
                    <a:pt x="912" y="11464"/>
                    <a:pt x="2257" y="11733"/>
                  </a:cubicBezTo>
                  <a:cubicBezTo>
                    <a:pt x="3871" y="12002"/>
                    <a:pt x="4678" y="10926"/>
                    <a:pt x="4947" y="9581"/>
                  </a:cubicBezTo>
                  <a:cubicBezTo>
                    <a:pt x="6023" y="3394"/>
                    <a:pt x="9790" y="3663"/>
                    <a:pt x="14363" y="5815"/>
                  </a:cubicBezTo>
                  <a:cubicBezTo>
                    <a:pt x="16246" y="6622"/>
                    <a:pt x="18399" y="6891"/>
                    <a:pt x="20282" y="6084"/>
                  </a:cubicBezTo>
                  <a:cubicBezTo>
                    <a:pt x="21089" y="4201"/>
                    <a:pt x="20282" y="2856"/>
                    <a:pt x="18937" y="1511"/>
                  </a:cubicBezTo>
                  <a:close/>
                </a:path>
              </a:pathLst>
            </a:custGeom>
            <a:solidFill>
              <a:srgbClr val="8298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7" name="Полилиния: фигура 1496">
              <a:extLst>
                <a:ext uri="{FF2B5EF4-FFF2-40B4-BE49-F238E27FC236}">
                  <a16:creationId xmlns:a16="http://schemas.microsoft.com/office/drawing/2014/main" id="{8520CCA4-ADD5-B63F-7A6F-0D3C91E5D93B}"/>
                </a:ext>
              </a:extLst>
            </p:cNvPr>
            <p:cNvSpPr/>
            <p:nvPr/>
          </p:nvSpPr>
          <p:spPr>
            <a:xfrm>
              <a:off x="5542422" y="7526136"/>
              <a:ext cx="11892" cy="28516"/>
            </a:xfrm>
            <a:custGeom>
              <a:avLst/>
              <a:gdLst>
                <a:gd name="connsiteX0" fmla="*/ 4035 w 11892"/>
                <a:gd name="connsiteY0" fmla="*/ 22867 h 28516"/>
                <a:gd name="connsiteX1" fmla="*/ 6726 w 11892"/>
                <a:gd name="connsiteY1" fmla="*/ 28517 h 28516"/>
                <a:gd name="connsiteX2" fmla="*/ 7264 w 11892"/>
                <a:gd name="connsiteY2" fmla="*/ 27710 h 28516"/>
                <a:gd name="connsiteX3" fmla="*/ 8878 w 11892"/>
                <a:gd name="connsiteY3" fmla="*/ 24212 h 28516"/>
                <a:gd name="connsiteX4" fmla="*/ 9147 w 11892"/>
                <a:gd name="connsiteY4" fmla="*/ 13989 h 28516"/>
                <a:gd name="connsiteX5" fmla="*/ 4842 w 11892"/>
                <a:gd name="connsiteY5" fmla="*/ 6188 h 28516"/>
                <a:gd name="connsiteX6" fmla="*/ 10492 w 11892"/>
                <a:gd name="connsiteY6" fmla="*/ 11299 h 28516"/>
                <a:gd name="connsiteX7" fmla="*/ 1345 w 11892"/>
                <a:gd name="connsiteY7" fmla="*/ 0 h 28516"/>
                <a:gd name="connsiteX8" fmla="*/ 0 w 11892"/>
                <a:gd name="connsiteY8" fmla="*/ 807 h 28516"/>
                <a:gd name="connsiteX9" fmla="*/ 4035 w 11892"/>
                <a:gd name="connsiteY9" fmla="*/ 22867 h 2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92" h="28516">
                  <a:moveTo>
                    <a:pt x="4035" y="22867"/>
                  </a:moveTo>
                  <a:cubicBezTo>
                    <a:pt x="5918" y="24212"/>
                    <a:pt x="2690" y="27979"/>
                    <a:pt x="6726" y="28517"/>
                  </a:cubicBezTo>
                  <a:cubicBezTo>
                    <a:pt x="6726" y="28248"/>
                    <a:pt x="6995" y="27979"/>
                    <a:pt x="7264" y="27710"/>
                  </a:cubicBezTo>
                  <a:cubicBezTo>
                    <a:pt x="7802" y="26633"/>
                    <a:pt x="7802" y="25019"/>
                    <a:pt x="8878" y="24212"/>
                  </a:cubicBezTo>
                  <a:cubicBezTo>
                    <a:pt x="13989" y="20984"/>
                    <a:pt x="11568" y="17487"/>
                    <a:pt x="9147" y="13989"/>
                  </a:cubicBezTo>
                  <a:cubicBezTo>
                    <a:pt x="7533" y="11568"/>
                    <a:pt x="5649" y="9147"/>
                    <a:pt x="4842" y="6188"/>
                  </a:cubicBezTo>
                  <a:cubicBezTo>
                    <a:pt x="5649" y="9147"/>
                    <a:pt x="7533" y="10761"/>
                    <a:pt x="10492" y="11299"/>
                  </a:cubicBezTo>
                  <a:cubicBezTo>
                    <a:pt x="11030" y="6457"/>
                    <a:pt x="6726" y="1076"/>
                    <a:pt x="1345" y="0"/>
                  </a:cubicBezTo>
                  <a:cubicBezTo>
                    <a:pt x="807" y="0"/>
                    <a:pt x="0" y="269"/>
                    <a:pt x="0" y="807"/>
                  </a:cubicBezTo>
                  <a:cubicBezTo>
                    <a:pt x="269" y="8340"/>
                    <a:pt x="-269" y="16142"/>
                    <a:pt x="4035" y="22867"/>
                  </a:cubicBezTo>
                  <a:close/>
                </a:path>
              </a:pathLst>
            </a:custGeom>
            <a:solidFill>
              <a:srgbClr val="F4F4F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8" name="Полилиния: фигура 1497">
              <a:extLst>
                <a:ext uri="{FF2B5EF4-FFF2-40B4-BE49-F238E27FC236}">
                  <a16:creationId xmlns:a16="http://schemas.microsoft.com/office/drawing/2014/main" id="{42BA3DCB-3AAB-D9EB-E6CF-60AE7D80CB29}"/>
                </a:ext>
              </a:extLst>
            </p:cNvPr>
            <p:cNvSpPr/>
            <p:nvPr/>
          </p:nvSpPr>
          <p:spPr>
            <a:xfrm>
              <a:off x="5663882" y="7461032"/>
              <a:ext cx="13159" cy="12920"/>
            </a:xfrm>
            <a:custGeom>
              <a:avLst/>
              <a:gdLst>
                <a:gd name="connsiteX0" fmla="*/ 12515 w 13159"/>
                <a:gd name="connsiteY0" fmla="*/ 3766 h 12920"/>
                <a:gd name="connsiteX1" fmla="*/ 6059 w 13159"/>
                <a:gd name="connsiteY1" fmla="*/ 0 h 12920"/>
                <a:gd name="connsiteX2" fmla="*/ 1754 w 13159"/>
                <a:gd name="connsiteY2" fmla="*/ 10492 h 12920"/>
                <a:gd name="connsiteX3" fmla="*/ 6597 w 13159"/>
                <a:gd name="connsiteY3" fmla="*/ 12913 h 12920"/>
                <a:gd name="connsiteX4" fmla="*/ 12246 w 13159"/>
                <a:gd name="connsiteY4" fmla="*/ 6995 h 12920"/>
                <a:gd name="connsiteX5" fmla="*/ 12784 w 13159"/>
                <a:gd name="connsiteY5" fmla="*/ 4843 h 12920"/>
                <a:gd name="connsiteX6" fmla="*/ 12515 w 13159"/>
                <a:gd name="connsiteY6" fmla="*/ 3766 h 12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159" h="12920">
                  <a:moveTo>
                    <a:pt x="12515" y="3766"/>
                  </a:moveTo>
                  <a:cubicBezTo>
                    <a:pt x="10632" y="1883"/>
                    <a:pt x="9287" y="0"/>
                    <a:pt x="6059" y="0"/>
                  </a:cubicBezTo>
                  <a:cubicBezTo>
                    <a:pt x="140" y="538"/>
                    <a:pt x="-1743" y="4843"/>
                    <a:pt x="1754" y="10492"/>
                  </a:cubicBezTo>
                  <a:cubicBezTo>
                    <a:pt x="2561" y="13182"/>
                    <a:pt x="4713" y="12913"/>
                    <a:pt x="6597" y="12913"/>
                  </a:cubicBezTo>
                  <a:cubicBezTo>
                    <a:pt x="9287" y="11837"/>
                    <a:pt x="11977" y="10761"/>
                    <a:pt x="12246" y="6995"/>
                  </a:cubicBezTo>
                  <a:cubicBezTo>
                    <a:pt x="12515" y="6188"/>
                    <a:pt x="12784" y="5650"/>
                    <a:pt x="12784" y="4843"/>
                  </a:cubicBezTo>
                  <a:cubicBezTo>
                    <a:pt x="13322" y="4304"/>
                    <a:pt x="13322" y="3766"/>
                    <a:pt x="12515" y="3766"/>
                  </a:cubicBezTo>
                  <a:close/>
                </a:path>
              </a:pathLst>
            </a:custGeom>
            <a:solidFill>
              <a:srgbClr val="B3E0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9" name="Полилиния: фигура 1498">
              <a:extLst>
                <a:ext uri="{FF2B5EF4-FFF2-40B4-BE49-F238E27FC236}">
                  <a16:creationId xmlns:a16="http://schemas.microsoft.com/office/drawing/2014/main" id="{275DA20A-C6F7-A178-1708-8C24188596C9}"/>
                </a:ext>
              </a:extLst>
            </p:cNvPr>
            <p:cNvSpPr/>
            <p:nvPr/>
          </p:nvSpPr>
          <p:spPr>
            <a:xfrm>
              <a:off x="5645489" y="7498965"/>
              <a:ext cx="13736" cy="11139"/>
            </a:xfrm>
            <a:custGeom>
              <a:avLst/>
              <a:gdLst>
                <a:gd name="connsiteX0" fmla="*/ 2122 w 13736"/>
                <a:gd name="connsiteY0" fmla="*/ 0 h 11139"/>
                <a:gd name="connsiteX1" fmla="*/ 1046 w 13736"/>
                <a:gd name="connsiteY1" fmla="*/ 5650 h 11139"/>
                <a:gd name="connsiteX2" fmla="*/ 3199 w 13736"/>
                <a:gd name="connsiteY2" fmla="*/ 9685 h 11139"/>
                <a:gd name="connsiteX3" fmla="*/ 6427 w 13736"/>
                <a:gd name="connsiteY3" fmla="*/ 11030 h 11139"/>
                <a:gd name="connsiteX4" fmla="*/ 13690 w 13736"/>
                <a:gd name="connsiteY4" fmla="*/ 5919 h 11139"/>
                <a:gd name="connsiteX5" fmla="*/ 5082 w 13736"/>
                <a:gd name="connsiteY5" fmla="*/ 269 h 11139"/>
                <a:gd name="connsiteX6" fmla="*/ 2122 w 13736"/>
                <a:gd name="connsiteY6" fmla="*/ 0 h 11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36" h="11139">
                  <a:moveTo>
                    <a:pt x="2122" y="0"/>
                  </a:moveTo>
                  <a:cubicBezTo>
                    <a:pt x="-1913" y="1076"/>
                    <a:pt x="1046" y="3497"/>
                    <a:pt x="1046" y="5650"/>
                  </a:cubicBezTo>
                  <a:cubicBezTo>
                    <a:pt x="1046" y="7533"/>
                    <a:pt x="1853" y="8609"/>
                    <a:pt x="3199" y="9685"/>
                  </a:cubicBezTo>
                  <a:cubicBezTo>
                    <a:pt x="4275" y="9954"/>
                    <a:pt x="5082" y="11568"/>
                    <a:pt x="6427" y="11030"/>
                  </a:cubicBezTo>
                  <a:cubicBezTo>
                    <a:pt x="9924" y="10761"/>
                    <a:pt x="14228" y="11030"/>
                    <a:pt x="13690" y="5919"/>
                  </a:cubicBezTo>
                  <a:cubicBezTo>
                    <a:pt x="13152" y="1345"/>
                    <a:pt x="9655" y="-269"/>
                    <a:pt x="5082" y="269"/>
                  </a:cubicBezTo>
                  <a:cubicBezTo>
                    <a:pt x="4006" y="269"/>
                    <a:pt x="2929" y="807"/>
                    <a:pt x="2122" y="0"/>
                  </a:cubicBezTo>
                  <a:close/>
                </a:path>
              </a:pathLst>
            </a:custGeom>
            <a:solidFill>
              <a:srgbClr val="C7C88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0" name="Полилиния: фигура 1499">
              <a:extLst>
                <a:ext uri="{FF2B5EF4-FFF2-40B4-BE49-F238E27FC236}">
                  <a16:creationId xmlns:a16="http://schemas.microsoft.com/office/drawing/2014/main" id="{DC7DF068-104F-2747-FE4B-57CBE206AC48}"/>
                </a:ext>
              </a:extLst>
            </p:cNvPr>
            <p:cNvSpPr/>
            <p:nvPr/>
          </p:nvSpPr>
          <p:spPr>
            <a:xfrm>
              <a:off x="5652185" y="7471524"/>
              <a:ext cx="21522" cy="11568"/>
            </a:xfrm>
            <a:custGeom>
              <a:avLst/>
              <a:gdLst>
                <a:gd name="connsiteX0" fmla="*/ 18294 w 21522"/>
                <a:gd name="connsiteY0" fmla="*/ 1614 h 11568"/>
                <a:gd name="connsiteX1" fmla="*/ 13720 w 21522"/>
                <a:gd name="connsiteY1" fmla="*/ 0 h 11568"/>
                <a:gd name="connsiteX2" fmla="*/ 12913 w 21522"/>
                <a:gd name="connsiteY2" fmla="*/ 807 h 11568"/>
                <a:gd name="connsiteX3" fmla="*/ 7802 w 21522"/>
                <a:gd name="connsiteY3" fmla="*/ 3497 h 11568"/>
                <a:gd name="connsiteX4" fmla="*/ 0 w 21522"/>
                <a:gd name="connsiteY4" fmla="*/ 9685 h 11568"/>
                <a:gd name="connsiteX5" fmla="*/ 2959 w 21522"/>
                <a:gd name="connsiteY5" fmla="*/ 11568 h 11568"/>
                <a:gd name="connsiteX6" fmla="*/ 15603 w 21522"/>
                <a:gd name="connsiteY6" fmla="*/ 8878 h 11568"/>
                <a:gd name="connsiteX7" fmla="*/ 16680 w 21522"/>
                <a:gd name="connsiteY7" fmla="*/ 8071 h 11568"/>
                <a:gd name="connsiteX8" fmla="*/ 21522 w 21522"/>
                <a:gd name="connsiteY8" fmla="*/ 5112 h 11568"/>
                <a:gd name="connsiteX9" fmla="*/ 18294 w 21522"/>
                <a:gd name="connsiteY9" fmla="*/ 1614 h 1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22" h="11568">
                  <a:moveTo>
                    <a:pt x="18294" y="1614"/>
                  </a:moveTo>
                  <a:cubicBezTo>
                    <a:pt x="16680" y="1076"/>
                    <a:pt x="14796" y="1345"/>
                    <a:pt x="13720" y="0"/>
                  </a:cubicBezTo>
                  <a:cubicBezTo>
                    <a:pt x="13451" y="269"/>
                    <a:pt x="13182" y="538"/>
                    <a:pt x="12913" y="807"/>
                  </a:cubicBezTo>
                  <a:cubicBezTo>
                    <a:pt x="11837" y="2690"/>
                    <a:pt x="9685" y="2959"/>
                    <a:pt x="7802" y="3497"/>
                  </a:cubicBezTo>
                  <a:cubicBezTo>
                    <a:pt x="4304" y="4304"/>
                    <a:pt x="1345" y="5919"/>
                    <a:pt x="0" y="9685"/>
                  </a:cubicBezTo>
                  <a:cubicBezTo>
                    <a:pt x="807" y="10761"/>
                    <a:pt x="1614" y="11568"/>
                    <a:pt x="2959" y="11568"/>
                  </a:cubicBezTo>
                  <a:cubicBezTo>
                    <a:pt x="6995" y="9416"/>
                    <a:pt x="11568" y="11030"/>
                    <a:pt x="15603" y="8878"/>
                  </a:cubicBezTo>
                  <a:cubicBezTo>
                    <a:pt x="16410" y="9147"/>
                    <a:pt x="16680" y="8878"/>
                    <a:pt x="16680" y="8071"/>
                  </a:cubicBezTo>
                  <a:cubicBezTo>
                    <a:pt x="18025" y="6726"/>
                    <a:pt x="18832" y="4573"/>
                    <a:pt x="21522" y="5112"/>
                  </a:cubicBezTo>
                  <a:cubicBezTo>
                    <a:pt x="21253" y="2959"/>
                    <a:pt x="20177" y="1883"/>
                    <a:pt x="18294" y="1614"/>
                  </a:cubicBezTo>
                  <a:close/>
                </a:path>
              </a:pathLst>
            </a:custGeom>
            <a:solidFill>
              <a:srgbClr val="7E94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1" name="Полилиния: фигура 1500">
              <a:extLst>
                <a:ext uri="{FF2B5EF4-FFF2-40B4-BE49-F238E27FC236}">
                  <a16:creationId xmlns:a16="http://schemas.microsoft.com/office/drawing/2014/main" id="{C282CDF8-2D89-B687-C95C-D6C5B161A9A0}"/>
                </a:ext>
              </a:extLst>
            </p:cNvPr>
            <p:cNvSpPr/>
            <p:nvPr/>
          </p:nvSpPr>
          <p:spPr>
            <a:xfrm>
              <a:off x="5537685" y="7569449"/>
              <a:ext cx="12269" cy="12708"/>
            </a:xfrm>
            <a:custGeom>
              <a:avLst/>
              <a:gdLst>
                <a:gd name="connsiteX0" fmla="*/ 12270 w 12269"/>
                <a:gd name="connsiteY0" fmla="*/ 4304 h 12708"/>
                <a:gd name="connsiteX1" fmla="*/ 8235 w 12269"/>
                <a:gd name="connsiteY1" fmla="*/ 0 h 12708"/>
                <a:gd name="connsiteX2" fmla="*/ 4737 w 12269"/>
                <a:gd name="connsiteY2" fmla="*/ 0 h 12708"/>
                <a:gd name="connsiteX3" fmla="*/ 1509 w 12269"/>
                <a:gd name="connsiteY3" fmla="*/ 10223 h 12708"/>
                <a:gd name="connsiteX4" fmla="*/ 7697 w 12269"/>
                <a:gd name="connsiteY4" fmla="*/ 12644 h 12708"/>
                <a:gd name="connsiteX5" fmla="*/ 11194 w 12269"/>
                <a:gd name="connsiteY5" fmla="*/ 7802 h 12708"/>
                <a:gd name="connsiteX6" fmla="*/ 12270 w 12269"/>
                <a:gd name="connsiteY6" fmla="*/ 4304 h 1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9" h="12708">
                  <a:moveTo>
                    <a:pt x="12270" y="4304"/>
                  </a:moveTo>
                  <a:cubicBezTo>
                    <a:pt x="10118" y="3497"/>
                    <a:pt x="9849" y="1076"/>
                    <a:pt x="8235" y="0"/>
                  </a:cubicBezTo>
                  <a:cubicBezTo>
                    <a:pt x="7158" y="807"/>
                    <a:pt x="6082" y="807"/>
                    <a:pt x="4737" y="0"/>
                  </a:cubicBezTo>
                  <a:cubicBezTo>
                    <a:pt x="-374" y="3497"/>
                    <a:pt x="-1181" y="6457"/>
                    <a:pt x="1509" y="10223"/>
                  </a:cubicBezTo>
                  <a:cubicBezTo>
                    <a:pt x="3123" y="12375"/>
                    <a:pt x="5275" y="12913"/>
                    <a:pt x="7697" y="12644"/>
                  </a:cubicBezTo>
                  <a:cubicBezTo>
                    <a:pt x="10387" y="12106"/>
                    <a:pt x="11194" y="10223"/>
                    <a:pt x="11194" y="7802"/>
                  </a:cubicBezTo>
                  <a:cubicBezTo>
                    <a:pt x="11463" y="6457"/>
                    <a:pt x="10925" y="5111"/>
                    <a:pt x="12270" y="4304"/>
                  </a:cubicBezTo>
                  <a:close/>
                </a:path>
              </a:pathLst>
            </a:custGeom>
            <a:solidFill>
              <a:srgbClr val="C9CA8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2" name="Полилиния: фигура 1501">
              <a:extLst>
                <a:ext uri="{FF2B5EF4-FFF2-40B4-BE49-F238E27FC236}">
                  <a16:creationId xmlns:a16="http://schemas.microsoft.com/office/drawing/2014/main" id="{6E5A8321-7B56-6887-7755-9F746EB14E04}"/>
                </a:ext>
              </a:extLst>
            </p:cNvPr>
            <p:cNvSpPr/>
            <p:nvPr/>
          </p:nvSpPr>
          <p:spPr>
            <a:xfrm>
              <a:off x="5598380" y="7535690"/>
              <a:ext cx="17075" cy="13582"/>
            </a:xfrm>
            <a:custGeom>
              <a:avLst/>
              <a:gdLst>
                <a:gd name="connsiteX0" fmla="*/ 14796 w 17075"/>
                <a:gd name="connsiteY0" fmla="*/ 12507 h 13582"/>
                <a:gd name="connsiteX1" fmla="*/ 15334 w 17075"/>
                <a:gd name="connsiteY1" fmla="*/ 3898 h 13582"/>
                <a:gd name="connsiteX2" fmla="*/ 16680 w 17075"/>
                <a:gd name="connsiteY2" fmla="*/ 939 h 13582"/>
                <a:gd name="connsiteX3" fmla="*/ 13720 w 17075"/>
                <a:gd name="connsiteY3" fmla="*/ 1477 h 13582"/>
                <a:gd name="connsiteX4" fmla="*/ 9416 w 17075"/>
                <a:gd name="connsiteY4" fmla="*/ 939 h 13582"/>
                <a:gd name="connsiteX5" fmla="*/ 0 w 17075"/>
                <a:gd name="connsiteY5" fmla="*/ 2015 h 13582"/>
                <a:gd name="connsiteX6" fmla="*/ 538 w 17075"/>
                <a:gd name="connsiteY6" fmla="*/ 2822 h 13582"/>
                <a:gd name="connsiteX7" fmla="*/ 7533 w 17075"/>
                <a:gd name="connsiteY7" fmla="*/ 9278 h 13582"/>
                <a:gd name="connsiteX8" fmla="*/ 12106 w 17075"/>
                <a:gd name="connsiteY8" fmla="*/ 13583 h 13582"/>
                <a:gd name="connsiteX9" fmla="*/ 14796 w 17075"/>
                <a:gd name="connsiteY9" fmla="*/ 12507 h 13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75" h="13582">
                  <a:moveTo>
                    <a:pt x="14796" y="12507"/>
                  </a:moveTo>
                  <a:cubicBezTo>
                    <a:pt x="12106" y="9547"/>
                    <a:pt x="12106" y="6588"/>
                    <a:pt x="15334" y="3898"/>
                  </a:cubicBezTo>
                  <a:cubicBezTo>
                    <a:pt x="16410" y="3091"/>
                    <a:pt x="17756" y="2284"/>
                    <a:pt x="16680" y="939"/>
                  </a:cubicBezTo>
                  <a:cubicBezTo>
                    <a:pt x="15872" y="-407"/>
                    <a:pt x="14796" y="1208"/>
                    <a:pt x="13720" y="1477"/>
                  </a:cubicBezTo>
                  <a:cubicBezTo>
                    <a:pt x="12106" y="2015"/>
                    <a:pt x="10761" y="1208"/>
                    <a:pt x="9416" y="939"/>
                  </a:cubicBezTo>
                  <a:cubicBezTo>
                    <a:pt x="6188" y="-676"/>
                    <a:pt x="2959" y="-138"/>
                    <a:pt x="0" y="2015"/>
                  </a:cubicBezTo>
                  <a:cubicBezTo>
                    <a:pt x="269" y="2284"/>
                    <a:pt x="269" y="2553"/>
                    <a:pt x="538" y="2822"/>
                  </a:cubicBezTo>
                  <a:cubicBezTo>
                    <a:pt x="1076" y="7126"/>
                    <a:pt x="3766" y="8471"/>
                    <a:pt x="7533" y="9278"/>
                  </a:cubicBezTo>
                  <a:cubicBezTo>
                    <a:pt x="10223" y="9547"/>
                    <a:pt x="9954" y="12507"/>
                    <a:pt x="12106" y="13583"/>
                  </a:cubicBezTo>
                  <a:cubicBezTo>
                    <a:pt x="13182" y="13314"/>
                    <a:pt x="13989" y="12776"/>
                    <a:pt x="14796" y="12507"/>
                  </a:cubicBezTo>
                  <a:close/>
                </a:path>
              </a:pathLst>
            </a:custGeom>
            <a:solidFill>
              <a:srgbClr val="5A62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3" name="Полилиния: фигура 1502">
              <a:extLst>
                <a:ext uri="{FF2B5EF4-FFF2-40B4-BE49-F238E27FC236}">
                  <a16:creationId xmlns:a16="http://schemas.microsoft.com/office/drawing/2014/main" id="{B508F7B9-42B3-FE81-38CF-A0AD7AA48641}"/>
                </a:ext>
              </a:extLst>
            </p:cNvPr>
            <p:cNvSpPr/>
            <p:nvPr/>
          </p:nvSpPr>
          <p:spPr>
            <a:xfrm>
              <a:off x="5523895" y="7574660"/>
              <a:ext cx="9789" cy="12513"/>
            </a:xfrm>
            <a:custGeom>
              <a:avLst/>
              <a:gdLst>
                <a:gd name="connsiteX0" fmla="*/ 2386 w 9789"/>
                <a:gd name="connsiteY0" fmla="*/ 1246 h 12513"/>
                <a:gd name="connsiteX1" fmla="*/ 1040 w 9789"/>
                <a:gd name="connsiteY1" fmla="*/ 11200 h 12513"/>
                <a:gd name="connsiteX2" fmla="*/ 6959 w 9789"/>
                <a:gd name="connsiteY2" fmla="*/ 11200 h 12513"/>
                <a:gd name="connsiteX3" fmla="*/ 8573 w 9789"/>
                <a:gd name="connsiteY3" fmla="*/ 1784 h 12513"/>
                <a:gd name="connsiteX4" fmla="*/ 2386 w 9789"/>
                <a:gd name="connsiteY4" fmla="*/ 1246 h 12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89" h="12513">
                  <a:moveTo>
                    <a:pt x="2386" y="1246"/>
                  </a:moveTo>
                  <a:cubicBezTo>
                    <a:pt x="-36" y="3129"/>
                    <a:pt x="-843" y="9317"/>
                    <a:pt x="1040" y="11200"/>
                  </a:cubicBezTo>
                  <a:cubicBezTo>
                    <a:pt x="2924" y="13083"/>
                    <a:pt x="5345" y="12814"/>
                    <a:pt x="6959" y="11200"/>
                  </a:cubicBezTo>
                  <a:cubicBezTo>
                    <a:pt x="9918" y="8510"/>
                    <a:pt x="10725" y="5012"/>
                    <a:pt x="8573" y="1784"/>
                  </a:cubicBezTo>
                  <a:cubicBezTo>
                    <a:pt x="6959" y="-906"/>
                    <a:pt x="4538" y="-99"/>
                    <a:pt x="2386" y="1246"/>
                  </a:cubicBezTo>
                  <a:close/>
                </a:path>
              </a:pathLst>
            </a:custGeom>
            <a:solidFill>
              <a:srgbClr val="C8C98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4" name="Полилиния: фигура 1503">
              <a:extLst>
                <a:ext uri="{FF2B5EF4-FFF2-40B4-BE49-F238E27FC236}">
                  <a16:creationId xmlns:a16="http://schemas.microsoft.com/office/drawing/2014/main" id="{71A54BF9-1354-E7B4-84B3-614E704B759A}"/>
                </a:ext>
              </a:extLst>
            </p:cNvPr>
            <p:cNvSpPr/>
            <p:nvPr/>
          </p:nvSpPr>
          <p:spPr>
            <a:xfrm>
              <a:off x="5545900" y="7530441"/>
              <a:ext cx="13469" cy="23674"/>
            </a:xfrm>
            <a:custGeom>
              <a:avLst/>
              <a:gdLst>
                <a:gd name="connsiteX0" fmla="*/ 7014 w 13469"/>
                <a:gd name="connsiteY0" fmla="*/ 6995 h 23674"/>
                <a:gd name="connsiteX1" fmla="*/ 557 w 13469"/>
                <a:gd name="connsiteY1" fmla="*/ 0 h 23674"/>
                <a:gd name="connsiteX2" fmla="*/ 1902 w 13469"/>
                <a:gd name="connsiteY2" fmla="*/ 6995 h 23674"/>
                <a:gd name="connsiteX3" fmla="*/ 5400 w 13469"/>
                <a:gd name="connsiteY3" fmla="*/ 12106 h 23674"/>
                <a:gd name="connsiteX4" fmla="*/ 5130 w 13469"/>
                <a:gd name="connsiteY4" fmla="*/ 19639 h 23674"/>
                <a:gd name="connsiteX5" fmla="*/ 3785 w 13469"/>
                <a:gd name="connsiteY5" fmla="*/ 23674 h 23674"/>
                <a:gd name="connsiteX6" fmla="*/ 8897 w 13469"/>
                <a:gd name="connsiteY6" fmla="*/ 18294 h 23674"/>
                <a:gd name="connsiteX7" fmla="*/ 11049 w 13469"/>
                <a:gd name="connsiteY7" fmla="*/ 18294 h 23674"/>
                <a:gd name="connsiteX8" fmla="*/ 10511 w 13469"/>
                <a:gd name="connsiteY8" fmla="*/ 20715 h 23674"/>
                <a:gd name="connsiteX9" fmla="*/ 13201 w 13469"/>
                <a:gd name="connsiteY9" fmla="*/ 18294 h 23674"/>
                <a:gd name="connsiteX10" fmla="*/ 7014 w 13469"/>
                <a:gd name="connsiteY10" fmla="*/ 6995 h 23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469" h="23674">
                  <a:moveTo>
                    <a:pt x="7014" y="6995"/>
                  </a:moveTo>
                  <a:cubicBezTo>
                    <a:pt x="4862" y="4842"/>
                    <a:pt x="2709" y="2421"/>
                    <a:pt x="557" y="0"/>
                  </a:cubicBezTo>
                  <a:cubicBezTo>
                    <a:pt x="-788" y="2959"/>
                    <a:pt x="557" y="4842"/>
                    <a:pt x="1902" y="6995"/>
                  </a:cubicBezTo>
                  <a:cubicBezTo>
                    <a:pt x="2978" y="8609"/>
                    <a:pt x="4054" y="10492"/>
                    <a:pt x="5400" y="12106"/>
                  </a:cubicBezTo>
                  <a:cubicBezTo>
                    <a:pt x="7283" y="14796"/>
                    <a:pt x="8897" y="17218"/>
                    <a:pt x="5130" y="19639"/>
                  </a:cubicBezTo>
                  <a:cubicBezTo>
                    <a:pt x="4054" y="20446"/>
                    <a:pt x="3516" y="22060"/>
                    <a:pt x="3785" y="23674"/>
                  </a:cubicBezTo>
                  <a:cubicBezTo>
                    <a:pt x="5669" y="22060"/>
                    <a:pt x="6207" y="19370"/>
                    <a:pt x="8897" y="18294"/>
                  </a:cubicBezTo>
                  <a:cubicBezTo>
                    <a:pt x="9704" y="18025"/>
                    <a:pt x="10242" y="17218"/>
                    <a:pt x="11049" y="18294"/>
                  </a:cubicBezTo>
                  <a:cubicBezTo>
                    <a:pt x="11587" y="19101"/>
                    <a:pt x="11049" y="19908"/>
                    <a:pt x="10511" y="20715"/>
                  </a:cubicBezTo>
                  <a:cubicBezTo>
                    <a:pt x="11856" y="20446"/>
                    <a:pt x="14277" y="21522"/>
                    <a:pt x="13201" y="18294"/>
                  </a:cubicBezTo>
                  <a:cubicBezTo>
                    <a:pt x="12125" y="13989"/>
                    <a:pt x="9973" y="10223"/>
                    <a:pt x="7014" y="6995"/>
                  </a:cubicBezTo>
                  <a:close/>
                </a:path>
              </a:pathLst>
            </a:custGeom>
            <a:solidFill>
              <a:srgbClr val="69704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5" name="Полилиния: фигура 1504">
              <a:extLst>
                <a:ext uri="{FF2B5EF4-FFF2-40B4-BE49-F238E27FC236}">
                  <a16:creationId xmlns:a16="http://schemas.microsoft.com/office/drawing/2014/main" id="{3EF577C1-0A29-CD43-D342-87AEC820C511}"/>
                </a:ext>
              </a:extLst>
            </p:cNvPr>
            <p:cNvSpPr/>
            <p:nvPr/>
          </p:nvSpPr>
          <p:spPr>
            <a:xfrm>
              <a:off x="5627748" y="7548465"/>
              <a:ext cx="9466" cy="9668"/>
            </a:xfrm>
            <a:custGeom>
              <a:avLst/>
              <a:gdLst>
                <a:gd name="connsiteX0" fmla="*/ 762 w 9466"/>
                <a:gd name="connsiteY0" fmla="*/ 8609 h 9668"/>
                <a:gd name="connsiteX1" fmla="*/ 7757 w 9466"/>
                <a:gd name="connsiteY1" fmla="*/ 8071 h 9668"/>
                <a:gd name="connsiteX2" fmla="*/ 8295 w 9466"/>
                <a:gd name="connsiteY2" fmla="*/ 1614 h 9668"/>
                <a:gd name="connsiteX3" fmla="*/ 1569 w 9466"/>
                <a:gd name="connsiteY3" fmla="*/ 1614 h 9668"/>
                <a:gd name="connsiteX4" fmla="*/ 762 w 9466"/>
                <a:gd name="connsiteY4" fmla="*/ 8609 h 9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66" h="9668">
                  <a:moveTo>
                    <a:pt x="762" y="8609"/>
                  </a:moveTo>
                  <a:cubicBezTo>
                    <a:pt x="3184" y="10223"/>
                    <a:pt x="5874" y="9954"/>
                    <a:pt x="7757" y="8071"/>
                  </a:cubicBezTo>
                  <a:cubicBezTo>
                    <a:pt x="9640" y="6188"/>
                    <a:pt x="10178" y="3766"/>
                    <a:pt x="8295" y="1614"/>
                  </a:cubicBezTo>
                  <a:cubicBezTo>
                    <a:pt x="6412" y="-538"/>
                    <a:pt x="3722" y="-538"/>
                    <a:pt x="1569" y="1614"/>
                  </a:cubicBezTo>
                  <a:cubicBezTo>
                    <a:pt x="-45" y="3766"/>
                    <a:pt x="-583" y="5919"/>
                    <a:pt x="762" y="8609"/>
                  </a:cubicBezTo>
                  <a:close/>
                </a:path>
              </a:pathLst>
            </a:custGeom>
            <a:solidFill>
              <a:srgbClr val="7990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6" name="Полилиния: фигура 1505">
              <a:extLst>
                <a:ext uri="{FF2B5EF4-FFF2-40B4-BE49-F238E27FC236}">
                  <a16:creationId xmlns:a16="http://schemas.microsoft.com/office/drawing/2014/main" id="{8166C835-2064-7520-5DA5-FD79499AA788}"/>
                </a:ext>
              </a:extLst>
            </p:cNvPr>
            <p:cNvSpPr/>
            <p:nvPr/>
          </p:nvSpPr>
          <p:spPr>
            <a:xfrm>
              <a:off x="5589233" y="7564198"/>
              <a:ext cx="13720" cy="8342"/>
            </a:xfrm>
            <a:custGeom>
              <a:avLst/>
              <a:gdLst>
                <a:gd name="connsiteX0" fmla="*/ 13720 w 13720"/>
                <a:gd name="connsiteY0" fmla="*/ 947 h 8342"/>
                <a:gd name="connsiteX1" fmla="*/ 11568 w 13720"/>
                <a:gd name="connsiteY1" fmla="*/ 139 h 8342"/>
                <a:gd name="connsiteX2" fmla="*/ 1076 w 13720"/>
                <a:gd name="connsiteY2" fmla="*/ 2292 h 8342"/>
                <a:gd name="connsiteX3" fmla="*/ 0 w 13720"/>
                <a:gd name="connsiteY3" fmla="*/ 4444 h 8342"/>
                <a:gd name="connsiteX4" fmla="*/ 9416 w 13720"/>
                <a:gd name="connsiteY4" fmla="*/ 8210 h 8342"/>
                <a:gd name="connsiteX5" fmla="*/ 13720 w 13720"/>
                <a:gd name="connsiteY5" fmla="*/ 947 h 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20" h="8342">
                  <a:moveTo>
                    <a:pt x="13720" y="947"/>
                  </a:moveTo>
                  <a:cubicBezTo>
                    <a:pt x="12913" y="678"/>
                    <a:pt x="12375" y="408"/>
                    <a:pt x="11568" y="139"/>
                  </a:cubicBezTo>
                  <a:cubicBezTo>
                    <a:pt x="7802" y="-668"/>
                    <a:pt x="4842" y="2292"/>
                    <a:pt x="1076" y="2292"/>
                  </a:cubicBezTo>
                  <a:cubicBezTo>
                    <a:pt x="269" y="2830"/>
                    <a:pt x="0" y="3637"/>
                    <a:pt x="0" y="4444"/>
                  </a:cubicBezTo>
                  <a:cubicBezTo>
                    <a:pt x="2421" y="7672"/>
                    <a:pt x="5650" y="8748"/>
                    <a:pt x="9416" y="8210"/>
                  </a:cubicBezTo>
                  <a:cubicBezTo>
                    <a:pt x="13989" y="7403"/>
                    <a:pt x="12644" y="3637"/>
                    <a:pt x="13720" y="947"/>
                  </a:cubicBezTo>
                  <a:close/>
                </a:path>
              </a:pathLst>
            </a:custGeom>
            <a:solidFill>
              <a:srgbClr val="7B903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7" name="Полилиния: фигура 1506">
              <a:extLst>
                <a:ext uri="{FF2B5EF4-FFF2-40B4-BE49-F238E27FC236}">
                  <a16:creationId xmlns:a16="http://schemas.microsoft.com/office/drawing/2014/main" id="{F735A09D-2D41-1707-CB17-4673FEFF0852}"/>
                </a:ext>
              </a:extLst>
            </p:cNvPr>
            <p:cNvSpPr/>
            <p:nvPr/>
          </p:nvSpPr>
          <p:spPr>
            <a:xfrm>
              <a:off x="5636850" y="7522192"/>
              <a:ext cx="12644" cy="9094"/>
            </a:xfrm>
            <a:custGeom>
              <a:avLst/>
              <a:gdLst>
                <a:gd name="connsiteX0" fmla="*/ 12644 w 12644"/>
                <a:gd name="connsiteY0" fmla="*/ 5021 h 9094"/>
                <a:gd name="connsiteX1" fmla="*/ 6726 w 12644"/>
                <a:gd name="connsiteY1" fmla="*/ 178 h 9094"/>
                <a:gd name="connsiteX2" fmla="*/ 0 w 12644"/>
                <a:gd name="connsiteY2" fmla="*/ 4483 h 9094"/>
                <a:gd name="connsiteX3" fmla="*/ 12644 w 12644"/>
                <a:gd name="connsiteY3" fmla="*/ 5021 h 9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4" h="9094">
                  <a:moveTo>
                    <a:pt x="12644" y="5021"/>
                  </a:moveTo>
                  <a:cubicBezTo>
                    <a:pt x="8878" y="5559"/>
                    <a:pt x="11030" y="-1167"/>
                    <a:pt x="6726" y="178"/>
                  </a:cubicBezTo>
                  <a:cubicBezTo>
                    <a:pt x="4304" y="985"/>
                    <a:pt x="2690" y="3945"/>
                    <a:pt x="0" y="4483"/>
                  </a:cubicBezTo>
                  <a:cubicBezTo>
                    <a:pt x="5649" y="10401"/>
                    <a:pt x="8878" y="10670"/>
                    <a:pt x="12644" y="5021"/>
                  </a:cubicBezTo>
                  <a:close/>
                </a:path>
              </a:pathLst>
            </a:custGeom>
            <a:solidFill>
              <a:srgbClr val="C6C88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8" name="Полилиния: фигура 1507">
              <a:extLst>
                <a:ext uri="{FF2B5EF4-FFF2-40B4-BE49-F238E27FC236}">
                  <a16:creationId xmlns:a16="http://schemas.microsoft.com/office/drawing/2014/main" id="{5AB0C60F-0047-F665-3767-39605C81501A}"/>
                </a:ext>
              </a:extLst>
            </p:cNvPr>
            <p:cNvSpPr/>
            <p:nvPr/>
          </p:nvSpPr>
          <p:spPr>
            <a:xfrm>
              <a:off x="5526581" y="7587743"/>
              <a:ext cx="9055" cy="9083"/>
            </a:xfrm>
            <a:custGeom>
              <a:avLst/>
              <a:gdLst>
                <a:gd name="connsiteX0" fmla="*/ 1313 w 9055"/>
                <a:gd name="connsiteY0" fmla="*/ 7533 h 9083"/>
                <a:gd name="connsiteX1" fmla="*/ 7770 w 9055"/>
                <a:gd name="connsiteY1" fmla="*/ 8071 h 9083"/>
                <a:gd name="connsiteX2" fmla="*/ 7501 w 9055"/>
                <a:gd name="connsiteY2" fmla="*/ 1614 h 9083"/>
                <a:gd name="connsiteX3" fmla="*/ 1313 w 9055"/>
                <a:gd name="connsiteY3" fmla="*/ 1614 h 9083"/>
                <a:gd name="connsiteX4" fmla="*/ 1313 w 9055"/>
                <a:gd name="connsiteY4" fmla="*/ 7533 h 9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55" h="9083">
                  <a:moveTo>
                    <a:pt x="1313" y="7533"/>
                  </a:moveTo>
                  <a:cubicBezTo>
                    <a:pt x="3466" y="8878"/>
                    <a:pt x="5887" y="9954"/>
                    <a:pt x="7770" y="8071"/>
                  </a:cubicBezTo>
                  <a:cubicBezTo>
                    <a:pt x="9653" y="6188"/>
                    <a:pt x="9384" y="3497"/>
                    <a:pt x="7501" y="1614"/>
                  </a:cubicBezTo>
                  <a:cubicBezTo>
                    <a:pt x="5618" y="-538"/>
                    <a:pt x="3197" y="-538"/>
                    <a:pt x="1313" y="1614"/>
                  </a:cubicBezTo>
                  <a:cubicBezTo>
                    <a:pt x="-570" y="3497"/>
                    <a:pt x="-301" y="5650"/>
                    <a:pt x="1313" y="7533"/>
                  </a:cubicBezTo>
                  <a:close/>
                </a:path>
              </a:pathLst>
            </a:custGeom>
            <a:solidFill>
              <a:srgbClr val="C5C78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9" name="Полилиния: фигура 1508">
              <a:extLst>
                <a:ext uri="{FF2B5EF4-FFF2-40B4-BE49-F238E27FC236}">
                  <a16:creationId xmlns:a16="http://schemas.microsoft.com/office/drawing/2014/main" id="{D7404335-41D2-E310-B3B3-5C3750E90383}"/>
                </a:ext>
              </a:extLst>
            </p:cNvPr>
            <p:cNvSpPr/>
            <p:nvPr/>
          </p:nvSpPr>
          <p:spPr>
            <a:xfrm>
              <a:off x="5569844" y="7573888"/>
              <a:ext cx="10222" cy="8079"/>
            </a:xfrm>
            <a:custGeom>
              <a:avLst/>
              <a:gdLst>
                <a:gd name="connsiteX0" fmla="*/ 19 w 10222"/>
                <a:gd name="connsiteY0" fmla="*/ 6860 h 8079"/>
                <a:gd name="connsiteX1" fmla="*/ 8090 w 10222"/>
                <a:gd name="connsiteY1" fmla="*/ 6860 h 8079"/>
                <a:gd name="connsiteX2" fmla="*/ 9435 w 10222"/>
                <a:gd name="connsiteY2" fmla="*/ 1749 h 8079"/>
                <a:gd name="connsiteX3" fmla="*/ 3785 w 10222"/>
                <a:gd name="connsiteY3" fmla="*/ 1480 h 8079"/>
                <a:gd name="connsiteX4" fmla="*/ 19 w 10222"/>
                <a:gd name="connsiteY4" fmla="*/ 6860 h 8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22" h="8079">
                  <a:moveTo>
                    <a:pt x="19" y="6860"/>
                  </a:moveTo>
                  <a:cubicBezTo>
                    <a:pt x="2978" y="8205"/>
                    <a:pt x="5399" y="8743"/>
                    <a:pt x="8090" y="6860"/>
                  </a:cubicBezTo>
                  <a:cubicBezTo>
                    <a:pt x="9973" y="5515"/>
                    <a:pt x="11049" y="3901"/>
                    <a:pt x="9435" y="1749"/>
                  </a:cubicBezTo>
                  <a:cubicBezTo>
                    <a:pt x="7821" y="-673"/>
                    <a:pt x="5668" y="-404"/>
                    <a:pt x="3785" y="1480"/>
                  </a:cubicBezTo>
                  <a:cubicBezTo>
                    <a:pt x="2440" y="3094"/>
                    <a:pt x="-250" y="4170"/>
                    <a:pt x="19" y="6860"/>
                  </a:cubicBezTo>
                  <a:close/>
                </a:path>
              </a:pathLst>
            </a:custGeom>
            <a:solidFill>
              <a:srgbClr val="C8CA8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0" name="Полилиния: фигура 1509">
              <a:extLst>
                <a:ext uri="{FF2B5EF4-FFF2-40B4-BE49-F238E27FC236}">
                  <a16:creationId xmlns:a16="http://schemas.microsoft.com/office/drawing/2014/main" id="{65953A65-8033-A22D-C15C-2881A799A265}"/>
                </a:ext>
              </a:extLst>
            </p:cNvPr>
            <p:cNvSpPr/>
            <p:nvPr/>
          </p:nvSpPr>
          <p:spPr>
            <a:xfrm>
              <a:off x="5619363" y="7530979"/>
              <a:ext cx="8070" cy="12482"/>
            </a:xfrm>
            <a:custGeom>
              <a:avLst/>
              <a:gdLst>
                <a:gd name="connsiteX0" fmla="*/ 0 w 8070"/>
                <a:gd name="connsiteY0" fmla="*/ 2690 h 12482"/>
                <a:gd name="connsiteX1" fmla="*/ 4035 w 8070"/>
                <a:gd name="connsiteY1" fmla="*/ 12375 h 12482"/>
                <a:gd name="connsiteX2" fmla="*/ 8071 w 8070"/>
                <a:gd name="connsiteY2" fmla="*/ 10223 h 12482"/>
                <a:gd name="connsiteX3" fmla="*/ 5381 w 8070"/>
                <a:gd name="connsiteY3" fmla="*/ 1076 h 12482"/>
                <a:gd name="connsiteX4" fmla="*/ 4573 w 8070"/>
                <a:gd name="connsiteY4" fmla="*/ 0 h 12482"/>
                <a:gd name="connsiteX5" fmla="*/ 0 w 8070"/>
                <a:gd name="connsiteY5" fmla="*/ 2690 h 12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70" h="12482">
                  <a:moveTo>
                    <a:pt x="0" y="2690"/>
                  </a:moveTo>
                  <a:cubicBezTo>
                    <a:pt x="0" y="6457"/>
                    <a:pt x="1076" y="9685"/>
                    <a:pt x="4035" y="12375"/>
                  </a:cubicBezTo>
                  <a:cubicBezTo>
                    <a:pt x="6188" y="12913"/>
                    <a:pt x="6995" y="11299"/>
                    <a:pt x="8071" y="10223"/>
                  </a:cubicBezTo>
                  <a:cubicBezTo>
                    <a:pt x="5919" y="7533"/>
                    <a:pt x="8340" y="3497"/>
                    <a:pt x="5381" y="1076"/>
                  </a:cubicBezTo>
                  <a:cubicBezTo>
                    <a:pt x="5112" y="807"/>
                    <a:pt x="4842" y="538"/>
                    <a:pt x="4573" y="0"/>
                  </a:cubicBezTo>
                  <a:cubicBezTo>
                    <a:pt x="2690" y="269"/>
                    <a:pt x="1076" y="1076"/>
                    <a:pt x="0" y="2690"/>
                  </a:cubicBezTo>
                  <a:close/>
                </a:path>
              </a:pathLst>
            </a:custGeom>
            <a:solidFill>
              <a:srgbClr val="8399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1" name="Полилиния: фигура 1510">
              <a:extLst>
                <a:ext uri="{FF2B5EF4-FFF2-40B4-BE49-F238E27FC236}">
                  <a16:creationId xmlns:a16="http://schemas.microsoft.com/office/drawing/2014/main" id="{2D9978C5-634A-0C6B-6C08-4F232AEB94AA}"/>
                </a:ext>
              </a:extLst>
            </p:cNvPr>
            <p:cNvSpPr/>
            <p:nvPr/>
          </p:nvSpPr>
          <p:spPr>
            <a:xfrm>
              <a:off x="5670478" y="7468027"/>
              <a:ext cx="7647" cy="8339"/>
            </a:xfrm>
            <a:custGeom>
              <a:avLst/>
              <a:gdLst>
                <a:gd name="connsiteX0" fmla="*/ 0 w 7647"/>
                <a:gd name="connsiteY0" fmla="*/ 5111 h 8339"/>
                <a:gd name="connsiteX1" fmla="*/ 2959 w 7647"/>
                <a:gd name="connsiteY1" fmla="*/ 8340 h 8339"/>
                <a:gd name="connsiteX2" fmla="*/ 5649 w 7647"/>
                <a:gd name="connsiteY2" fmla="*/ 0 h 8339"/>
                <a:gd name="connsiteX3" fmla="*/ 0 w 7647"/>
                <a:gd name="connsiteY3" fmla="*/ 5111 h 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47" h="8339">
                  <a:moveTo>
                    <a:pt x="0" y="5111"/>
                  </a:moveTo>
                  <a:cubicBezTo>
                    <a:pt x="1076" y="6188"/>
                    <a:pt x="2152" y="7264"/>
                    <a:pt x="2959" y="8340"/>
                  </a:cubicBezTo>
                  <a:cubicBezTo>
                    <a:pt x="8340" y="6457"/>
                    <a:pt x="8878" y="5111"/>
                    <a:pt x="5649" y="0"/>
                  </a:cubicBezTo>
                  <a:cubicBezTo>
                    <a:pt x="4304" y="2421"/>
                    <a:pt x="1883" y="3497"/>
                    <a:pt x="0" y="5111"/>
                  </a:cubicBezTo>
                  <a:close/>
                </a:path>
              </a:pathLst>
            </a:custGeom>
            <a:solidFill>
              <a:srgbClr val="C5CA8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2" name="Полилиния: фигура 1511">
              <a:extLst>
                <a:ext uri="{FF2B5EF4-FFF2-40B4-BE49-F238E27FC236}">
                  <a16:creationId xmlns:a16="http://schemas.microsoft.com/office/drawing/2014/main" id="{99983DA7-F5AA-E85F-487E-54D2A57B2D83}"/>
                </a:ext>
              </a:extLst>
            </p:cNvPr>
            <p:cNvSpPr/>
            <p:nvPr/>
          </p:nvSpPr>
          <p:spPr>
            <a:xfrm>
              <a:off x="5654068" y="7530172"/>
              <a:ext cx="6849" cy="10222"/>
            </a:xfrm>
            <a:custGeom>
              <a:avLst/>
              <a:gdLst>
                <a:gd name="connsiteX0" fmla="*/ 6726 w 6849"/>
                <a:gd name="connsiteY0" fmla="*/ 10223 h 10222"/>
                <a:gd name="connsiteX1" fmla="*/ 0 w 6849"/>
                <a:gd name="connsiteY1" fmla="*/ 0 h 10222"/>
                <a:gd name="connsiteX2" fmla="*/ 6726 w 6849"/>
                <a:gd name="connsiteY2" fmla="*/ 10223 h 10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49" h="10222">
                  <a:moveTo>
                    <a:pt x="6726" y="10223"/>
                  </a:moveTo>
                  <a:cubicBezTo>
                    <a:pt x="7533" y="5111"/>
                    <a:pt x="4304" y="2421"/>
                    <a:pt x="0" y="0"/>
                  </a:cubicBezTo>
                  <a:cubicBezTo>
                    <a:pt x="1076" y="4573"/>
                    <a:pt x="3497" y="7802"/>
                    <a:pt x="6726" y="10223"/>
                  </a:cubicBezTo>
                  <a:close/>
                </a:path>
              </a:pathLst>
            </a:custGeom>
            <a:solidFill>
              <a:srgbClr val="DDDFD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3" name="Полилиния: фигура 1512">
              <a:extLst>
                <a:ext uri="{FF2B5EF4-FFF2-40B4-BE49-F238E27FC236}">
                  <a16:creationId xmlns:a16="http://schemas.microsoft.com/office/drawing/2014/main" id="{F56632C9-8A73-359A-61D8-B04987E68ECE}"/>
                </a:ext>
              </a:extLst>
            </p:cNvPr>
            <p:cNvSpPr/>
            <p:nvPr/>
          </p:nvSpPr>
          <p:spPr>
            <a:xfrm>
              <a:off x="5624605" y="7532055"/>
              <a:ext cx="4333" cy="9308"/>
            </a:xfrm>
            <a:custGeom>
              <a:avLst/>
              <a:gdLst>
                <a:gd name="connsiteX0" fmla="*/ 139 w 4333"/>
                <a:gd name="connsiteY0" fmla="*/ 0 h 9308"/>
                <a:gd name="connsiteX1" fmla="*/ 139 w 4333"/>
                <a:gd name="connsiteY1" fmla="*/ 6726 h 9308"/>
                <a:gd name="connsiteX2" fmla="*/ 2560 w 4333"/>
                <a:gd name="connsiteY2" fmla="*/ 9147 h 9308"/>
                <a:gd name="connsiteX3" fmla="*/ 3905 w 4333"/>
                <a:gd name="connsiteY3" fmla="*/ 2152 h 9308"/>
                <a:gd name="connsiteX4" fmla="*/ 139 w 4333"/>
                <a:gd name="connsiteY4" fmla="*/ 0 h 9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33" h="9308">
                  <a:moveTo>
                    <a:pt x="139" y="0"/>
                  </a:moveTo>
                  <a:cubicBezTo>
                    <a:pt x="677" y="2152"/>
                    <a:pt x="677" y="4573"/>
                    <a:pt x="139" y="6726"/>
                  </a:cubicBezTo>
                  <a:cubicBezTo>
                    <a:pt x="-400" y="8878"/>
                    <a:pt x="677" y="9685"/>
                    <a:pt x="2560" y="9147"/>
                  </a:cubicBezTo>
                  <a:cubicBezTo>
                    <a:pt x="4443" y="6995"/>
                    <a:pt x="4712" y="4843"/>
                    <a:pt x="3905" y="2152"/>
                  </a:cubicBezTo>
                  <a:cubicBezTo>
                    <a:pt x="2829" y="1345"/>
                    <a:pt x="1484" y="807"/>
                    <a:pt x="139" y="0"/>
                  </a:cubicBezTo>
                  <a:close/>
                </a:path>
              </a:pathLst>
            </a:custGeom>
            <a:solidFill>
              <a:srgbClr val="BEC1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4" name="Полилиния: фигура 1513">
              <a:extLst>
                <a:ext uri="{FF2B5EF4-FFF2-40B4-BE49-F238E27FC236}">
                  <a16:creationId xmlns:a16="http://schemas.microsoft.com/office/drawing/2014/main" id="{F3017D43-3A3D-5772-5205-98460C7F62CD}"/>
                </a:ext>
              </a:extLst>
            </p:cNvPr>
            <p:cNvSpPr/>
            <p:nvPr/>
          </p:nvSpPr>
          <p:spPr>
            <a:xfrm>
              <a:off x="5603760" y="7543892"/>
              <a:ext cx="6994" cy="7211"/>
            </a:xfrm>
            <a:custGeom>
              <a:avLst/>
              <a:gdLst>
                <a:gd name="connsiteX0" fmla="*/ 6995 w 6994"/>
                <a:gd name="connsiteY0" fmla="*/ 5381 h 7211"/>
                <a:gd name="connsiteX1" fmla="*/ 3228 w 6994"/>
                <a:gd name="connsiteY1" fmla="*/ 0 h 7211"/>
                <a:gd name="connsiteX2" fmla="*/ 0 w 6994"/>
                <a:gd name="connsiteY2" fmla="*/ 4842 h 7211"/>
                <a:gd name="connsiteX3" fmla="*/ 807 w 6994"/>
                <a:gd name="connsiteY3" fmla="*/ 6188 h 7211"/>
                <a:gd name="connsiteX4" fmla="*/ 5381 w 6994"/>
                <a:gd name="connsiteY4" fmla="*/ 6995 h 7211"/>
                <a:gd name="connsiteX5" fmla="*/ 6995 w 6994"/>
                <a:gd name="connsiteY5" fmla="*/ 5381 h 7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94" h="7211">
                  <a:moveTo>
                    <a:pt x="6995" y="5381"/>
                  </a:moveTo>
                  <a:cubicBezTo>
                    <a:pt x="6726" y="2959"/>
                    <a:pt x="6457" y="538"/>
                    <a:pt x="3228" y="0"/>
                  </a:cubicBezTo>
                  <a:cubicBezTo>
                    <a:pt x="538" y="538"/>
                    <a:pt x="0" y="2421"/>
                    <a:pt x="0" y="4842"/>
                  </a:cubicBezTo>
                  <a:cubicBezTo>
                    <a:pt x="0" y="5381"/>
                    <a:pt x="269" y="5919"/>
                    <a:pt x="807" y="6188"/>
                  </a:cubicBezTo>
                  <a:cubicBezTo>
                    <a:pt x="2152" y="6995"/>
                    <a:pt x="3766" y="7533"/>
                    <a:pt x="5381" y="6995"/>
                  </a:cubicBezTo>
                  <a:cubicBezTo>
                    <a:pt x="5649" y="6457"/>
                    <a:pt x="6188" y="5919"/>
                    <a:pt x="6995" y="5381"/>
                  </a:cubicBezTo>
                  <a:close/>
                </a:path>
              </a:pathLst>
            </a:custGeom>
            <a:solidFill>
              <a:srgbClr val="C9CA8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5" name="Полилиния: фигура 1514">
              <a:extLst>
                <a:ext uri="{FF2B5EF4-FFF2-40B4-BE49-F238E27FC236}">
                  <a16:creationId xmlns:a16="http://schemas.microsoft.com/office/drawing/2014/main" id="{6576460E-9140-58BA-2ADD-C8689C9CC0B5}"/>
                </a:ext>
              </a:extLst>
            </p:cNvPr>
            <p:cNvSpPr/>
            <p:nvPr/>
          </p:nvSpPr>
          <p:spPr>
            <a:xfrm>
              <a:off x="5644652" y="7506787"/>
              <a:ext cx="7263" cy="4925"/>
            </a:xfrm>
            <a:custGeom>
              <a:avLst/>
              <a:gdLst>
                <a:gd name="connsiteX0" fmla="*/ 7264 w 7263"/>
                <a:gd name="connsiteY0" fmla="*/ 2938 h 4925"/>
                <a:gd name="connsiteX1" fmla="*/ 4842 w 7263"/>
                <a:gd name="connsiteY1" fmla="*/ 1055 h 4925"/>
                <a:gd name="connsiteX2" fmla="*/ 0 w 7263"/>
                <a:gd name="connsiteY2" fmla="*/ 3476 h 4925"/>
                <a:gd name="connsiteX3" fmla="*/ 2421 w 7263"/>
                <a:gd name="connsiteY3" fmla="*/ 4552 h 4925"/>
                <a:gd name="connsiteX4" fmla="*/ 7264 w 7263"/>
                <a:gd name="connsiteY4" fmla="*/ 2938 h 4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3" h="4925">
                  <a:moveTo>
                    <a:pt x="7264" y="2938"/>
                  </a:moveTo>
                  <a:cubicBezTo>
                    <a:pt x="6457" y="2400"/>
                    <a:pt x="5649" y="1593"/>
                    <a:pt x="4842" y="1055"/>
                  </a:cubicBezTo>
                  <a:cubicBezTo>
                    <a:pt x="1883" y="-828"/>
                    <a:pt x="0" y="-290"/>
                    <a:pt x="0" y="3476"/>
                  </a:cubicBezTo>
                  <a:cubicBezTo>
                    <a:pt x="0" y="5629"/>
                    <a:pt x="1345" y="4822"/>
                    <a:pt x="2421" y="4552"/>
                  </a:cubicBezTo>
                  <a:cubicBezTo>
                    <a:pt x="2690" y="786"/>
                    <a:pt x="5918" y="4552"/>
                    <a:pt x="7264" y="2938"/>
                  </a:cubicBezTo>
                  <a:close/>
                </a:path>
              </a:pathLst>
            </a:custGeom>
            <a:solidFill>
              <a:srgbClr val="5A62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6" name="Полилиния: фигура 1515">
              <a:extLst>
                <a:ext uri="{FF2B5EF4-FFF2-40B4-BE49-F238E27FC236}">
                  <a16:creationId xmlns:a16="http://schemas.microsoft.com/office/drawing/2014/main" id="{83F85D48-D46A-CCF4-AFA0-ABC6F58D47D9}"/>
                </a:ext>
              </a:extLst>
            </p:cNvPr>
            <p:cNvSpPr/>
            <p:nvPr/>
          </p:nvSpPr>
          <p:spPr>
            <a:xfrm>
              <a:off x="5551263" y="7584947"/>
              <a:ext cx="3840" cy="3978"/>
            </a:xfrm>
            <a:custGeom>
              <a:avLst/>
              <a:gdLst>
                <a:gd name="connsiteX0" fmla="*/ 3266 w 3840"/>
                <a:gd name="connsiteY0" fmla="*/ 3334 h 3978"/>
                <a:gd name="connsiteX1" fmla="*/ 2997 w 3840"/>
                <a:gd name="connsiteY1" fmla="*/ 375 h 3978"/>
                <a:gd name="connsiteX2" fmla="*/ 575 w 3840"/>
                <a:gd name="connsiteY2" fmla="*/ 644 h 3978"/>
                <a:gd name="connsiteX3" fmla="*/ 844 w 3840"/>
                <a:gd name="connsiteY3" fmla="*/ 3603 h 3978"/>
                <a:gd name="connsiteX4" fmla="*/ 3266 w 3840"/>
                <a:gd name="connsiteY4" fmla="*/ 3334 h 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0" h="3978">
                  <a:moveTo>
                    <a:pt x="3266" y="3334"/>
                  </a:moveTo>
                  <a:cubicBezTo>
                    <a:pt x="4073" y="2258"/>
                    <a:pt x="4073" y="1182"/>
                    <a:pt x="2997" y="375"/>
                  </a:cubicBezTo>
                  <a:cubicBezTo>
                    <a:pt x="2189" y="-163"/>
                    <a:pt x="1113" y="-163"/>
                    <a:pt x="575" y="644"/>
                  </a:cubicBezTo>
                  <a:cubicBezTo>
                    <a:pt x="-232" y="1720"/>
                    <a:pt x="-232" y="2796"/>
                    <a:pt x="844" y="3603"/>
                  </a:cubicBezTo>
                  <a:cubicBezTo>
                    <a:pt x="1651" y="4141"/>
                    <a:pt x="2458" y="4141"/>
                    <a:pt x="3266" y="3334"/>
                  </a:cubicBezTo>
                  <a:close/>
                </a:path>
              </a:pathLst>
            </a:custGeom>
            <a:solidFill>
              <a:srgbClr val="AAAD7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7" name="Полилиния: фигура 1516">
              <a:extLst>
                <a:ext uri="{FF2B5EF4-FFF2-40B4-BE49-F238E27FC236}">
                  <a16:creationId xmlns:a16="http://schemas.microsoft.com/office/drawing/2014/main" id="{DDC04236-B616-71CD-4FEB-6014D841BC62}"/>
                </a:ext>
              </a:extLst>
            </p:cNvPr>
            <p:cNvSpPr/>
            <p:nvPr/>
          </p:nvSpPr>
          <p:spPr>
            <a:xfrm>
              <a:off x="5542422" y="7568440"/>
              <a:ext cx="3497" cy="3161"/>
            </a:xfrm>
            <a:custGeom>
              <a:avLst/>
              <a:gdLst>
                <a:gd name="connsiteX0" fmla="*/ 0 w 3497"/>
                <a:gd name="connsiteY0" fmla="*/ 1009 h 3161"/>
                <a:gd name="connsiteX1" fmla="*/ 2959 w 3497"/>
                <a:gd name="connsiteY1" fmla="*/ 3161 h 3161"/>
                <a:gd name="connsiteX2" fmla="*/ 3497 w 3497"/>
                <a:gd name="connsiteY2" fmla="*/ 1009 h 3161"/>
                <a:gd name="connsiteX3" fmla="*/ 0 w 3497"/>
                <a:gd name="connsiteY3" fmla="*/ 1009 h 3161"/>
                <a:gd name="connsiteX4" fmla="*/ 0 w 3497"/>
                <a:gd name="connsiteY4" fmla="*/ 1009 h 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7" h="3161">
                  <a:moveTo>
                    <a:pt x="0" y="1009"/>
                  </a:moveTo>
                  <a:cubicBezTo>
                    <a:pt x="0" y="3161"/>
                    <a:pt x="1883" y="3161"/>
                    <a:pt x="2959" y="3161"/>
                  </a:cubicBezTo>
                  <a:cubicBezTo>
                    <a:pt x="3766" y="3161"/>
                    <a:pt x="3228" y="1816"/>
                    <a:pt x="3497" y="1009"/>
                  </a:cubicBezTo>
                  <a:cubicBezTo>
                    <a:pt x="2421" y="-336"/>
                    <a:pt x="1345" y="-336"/>
                    <a:pt x="0" y="1009"/>
                  </a:cubicBezTo>
                  <a:lnTo>
                    <a:pt x="0" y="1009"/>
                  </a:lnTo>
                  <a:close/>
                </a:path>
              </a:pathLst>
            </a:custGeom>
            <a:solidFill>
              <a:srgbClr val="6B713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8" name="Полилиния: фигура 1517">
              <a:extLst>
                <a:ext uri="{FF2B5EF4-FFF2-40B4-BE49-F238E27FC236}">
                  <a16:creationId xmlns:a16="http://schemas.microsoft.com/office/drawing/2014/main" id="{74EBE1DA-543D-BDA4-8E63-6CB493BA59D0}"/>
                </a:ext>
              </a:extLst>
            </p:cNvPr>
            <p:cNvSpPr/>
            <p:nvPr/>
          </p:nvSpPr>
          <p:spPr>
            <a:xfrm>
              <a:off x="5680768" y="7466413"/>
              <a:ext cx="6120" cy="4035"/>
            </a:xfrm>
            <a:custGeom>
              <a:avLst/>
              <a:gdLst>
                <a:gd name="connsiteX0" fmla="*/ 202 w 6120"/>
                <a:gd name="connsiteY0" fmla="*/ 1614 h 4035"/>
                <a:gd name="connsiteX1" fmla="*/ 6120 w 6120"/>
                <a:gd name="connsiteY1" fmla="*/ 4035 h 4035"/>
                <a:gd name="connsiteX2" fmla="*/ 202 w 6120"/>
                <a:gd name="connsiteY2" fmla="*/ 0 h 4035"/>
                <a:gd name="connsiteX3" fmla="*/ 202 w 6120"/>
                <a:gd name="connsiteY3" fmla="*/ 1614 h 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20" h="4035">
                  <a:moveTo>
                    <a:pt x="202" y="1614"/>
                  </a:moveTo>
                  <a:cubicBezTo>
                    <a:pt x="1816" y="2421"/>
                    <a:pt x="3430" y="2959"/>
                    <a:pt x="6120" y="4035"/>
                  </a:cubicBezTo>
                  <a:cubicBezTo>
                    <a:pt x="4237" y="1345"/>
                    <a:pt x="2085" y="538"/>
                    <a:pt x="202" y="0"/>
                  </a:cubicBezTo>
                  <a:cubicBezTo>
                    <a:pt x="-67" y="538"/>
                    <a:pt x="-67" y="1076"/>
                    <a:pt x="202" y="1614"/>
                  </a:cubicBezTo>
                  <a:close/>
                </a:path>
              </a:pathLst>
            </a:custGeom>
            <a:solidFill>
              <a:srgbClr val="878C6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9" name="Полилиния: фигура 1518">
              <a:extLst>
                <a:ext uri="{FF2B5EF4-FFF2-40B4-BE49-F238E27FC236}">
                  <a16:creationId xmlns:a16="http://schemas.microsoft.com/office/drawing/2014/main" id="{910C2D01-B386-5DCD-80F3-722D07B7F7AB}"/>
                </a:ext>
              </a:extLst>
            </p:cNvPr>
            <p:cNvSpPr/>
            <p:nvPr/>
          </p:nvSpPr>
          <p:spPr>
            <a:xfrm>
              <a:off x="5604702" y="7549541"/>
              <a:ext cx="4977" cy="5111"/>
            </a:xfrm>
            <a:custGeom>
              <a:avLst/>
              <a:gdLst>
                <a:gd name="connsiteX0" fmla="*/ 4170 w 4977"/>
                <a:gd name="connsiteY0" fmla="*/ 1076 h 5111"/>
                <a:gd name="connsiteX1" fmla="*/ 404 w 4977"/>
                <a:gd name="connsiteY1" fmla="*/ 0 h 5111"/>
                <a:gd name="connsiteX2" fmla="*/ 404 w 4977"/>
                <a:gd name="connsiteY2" fmla="*/ 1883 h 5111"/>
                <a:gd name="connsiteX3" fmla="*/ 4977 w 4977"/>
                <a:gd name="connsiteY3" fmla="*/ 5112 h 5111"/>
                <a:gd name="connsiteX4" fmla="*/ 4170 w 4977"/>
                <a:gd name="connsiteY4" fmla="*/ 1076 h 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77" h="5111">
                  <a:moveTo>
                    <a:pt x="4170" y="1076"/>
                  </a:moveTo>
                  <a:cubicBezTo>
                    <a:pt x="2825" y="807"/>
                    <a:pt x="1749" y="269"/>
                    <a:pt x="404" y="0"/>
                  </a:cubicBezTo>
                  <a:cubicBezTo>
                    <a:pt x="-135" y="538"/>
                    <a:pt x="-135" y="1345"/>
                    <a:pt x="404" y="1883"/>
                  </a:cubicBezTo>
                  <a:cubicBezTo>
                    <a:pt x="2287" y="2421"/>
                    <a:pt x="3632" y="3766"/>
                    <a:pt x="4977" y="5112"/>
                  </a:cubicBezTo>
                  <a:cubicBezTo>
                    <a:pt x="4708" y="3766"/>
                    <a:pt x="4439" y="2421"/>
                    <a:pt x="4170" y="1076"/>
                  </a:cubicBezTo>
                  <a:close/>
                </a:path>
              </a:pathLst>
            </a:custGeom>
            <a:solidFill>
              <a:srgbClr val="7F95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0" name="Полилиния: фигура 1519">
              <a:extLst>
                <a:ext uri="{FF2B5EF4-FFF2-40B4-BE49-F238E27FC236}">
                  <a16:creationId xmlns:a16="http://schemas.microsoft.com/office/drawing/2014/main" id="{C0DF0F78-BE59-1713-73D0-42C47B72FADB}"/>
                </a:ext>
              </a:extLst>
            </p:cNvPr>
            <p:cNvSpPr/>
            <p:nvPr/>
          </p:nvSpPr>
          <p:spPr>
            <a:xfrm>
              <a:off x="5676397" y="7463991"/>
              <a:ext cx="4573" cy="4035"/>
            </a:xfrm>
            <a:custGeom>
              <a:avLst/>
              <a:gdLst>
                <a:gd name="connsiteX0" fmla="*/ 4573 w 4573"/>
                <a:gd name="connsiteY0" fmla="*/ 4035 h 4035"/>
                <a:gd name="connsiteX1" fmla="*/ 4573 w 4573"/>
                <a:gd name="connsiteY1" fmla="*/ 2421 h 4035"/>
                <a:gd name="connsiteX2" fmla="*/ 538 w 4573"/>
                <a:gd name="connsiteY2" fmla="*/ 0 h 4035"/>
                <a:gd name="connsiteX3" fmla="*/ 0 w 4573"/>
                <a:gd name="connsiteY3" fmla="*/ 538 h 4035"/>
                <a:gd name="connsiteX4" fmla="*/ 538 w 4573"/>
                <a:gd name="connsiteY4" fmla="*/ 1614 h 4035"/>
                <a:gd name="connsiteX5" fmla="*/ 4573 w 4573"/>
                <a:gd name="connsiteY5" fmla="*/ 4035 h 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73" h="4035">
                  <a:moveTo>
                    <a:pt x="4573" y="4035"/>
                  </a:moveTo>
                  <a:cubicBezTo>
                    <a:pt x="4573" y="3497"/>
                    <a:pt x="4573" y="2959"/>
                    <a:pt x="4573" y="2421"/>
                  </a:cubicBezTo>
                  <a:cubicBezTo>
                    <a:pt x="3228" y="1614"/>
                    <a:pt x="1883" y="807"/>
                    <a:pt x="538" y="0"/>
                  </a:cubicBezTo>
                  <a:cubicBezTo>
                    <a:pt x="269" y="269"/>
                    <a:pt x="0" y="538"/>
                    <a:pt x="0" y="538"/>
                  </a:cubicBezTo>
                  <a:cubicBezTo>
                    <a:pt x="269" y="807"/>
                    <a:pt x="269" y="1345"/>
                    <a:pt x="538" y="1614"/>
                  </a:cubicBezTo>
                  <a:cubicBezTo>
                    <a:pt x="1883" y="2690"/>
                    <a:pt x="3228" y="3228"/>
                    <a:pt x="4573" y="4035"/>
                  </a:cubicBezTo>
                  <a:close/>
                </a:path>
              </a:pathLst>
            </a:custGeom>
            <a:solidFill>
              <a:srgbClr val="C3C6B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1" name="Полилиния: фигура 1520">
              <a:extLst>
                <a:ext uri="{FF2B5EF4-FFF2-40B4-BE49-F238E27FC236}">
                  <a16:creationId xmlns:a16="http://schemas.microsoft.com/office/drawing/2014/main" id="{7804A432-9C11-08AD-A771-BEAACF8033F1}"/>
                </a:ext>
              </a:extLst>
            </p:cNvPr>
            <p:cNvSpPr/>
            <p:nvPr/>
          </p:nvSpPr>
          <p:spPr>
            <a:xfrm>
              <a:off x="5667788" y="7479326"/>
              <a:ext cx="5111" cy="5649"/>
            </a:xfrm>
            <a:custGeom>
              <a:avLst/>
              <a:gdLst>
                <a:gd name="connsiteX0" fmla="*/ 1076 w 5111"/>
                <a:gd name="connsiteY0" fmla="*/ 0 h 5649"/>
                <a:gd name="connsiteX1" fmla="*/ 0 w 5111"/>
                <a:gd name="connsiteY1" fmla="*/ 807 h 5649"/>
                <a:gd name="connsiteX2" fmla="*/ 4304 w 5111"/>
                <a:gd name="connsiteY2" fmla="*/ 5649 h 5649"/>
                <a:gd name="connsiteX3" fmla="*/ 5112 w 5111"/>
                <a:gd name="connsiteY3" fmla="*/ 5111 h 5649"/>
                <a:gd name="connsiteX4" fmla="*/ 1076 w 5111"/>
                <a:gd name="connsiteY4" fmla="*/ 0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11" h="5649">
                  <a:moveTo>
                    <a:pt x="1076" y="0"/>
                  </a:moveTo>
                  <a:cubicBezTo>
                    <a:pt x="807" y="269"/>
                    <a:pt x="538" y="538"/>
                    <a:pt x="0" y="807"/>
                  </a:cubicBezTo>
                  <a:cubicBezTo>
                    <a:pt x="1345" y="2421"/>
                    <a:pt x="2959" y="4035"/>
                    <a:pt x="4304" y="5649"/>
                  </a:cubicBezTo>
                  <a:cubicBezTo>
                    <a:pt x="4573" y="5381"/>
                    <a:pt x="4842" y="5111"/>
                    <a:pt x="5112" y="5111"/>
                  </a:cubicBezTo>
                  <a:cubicBezTo>
                    <a:pt x="3766" y="3497"/>
                    <a:pt x="2421" y="1614"/>
                    <a:pt x="1076" y="0"/>
                  </a:cubicBezTo>
                  <a:close/>
                </a:path>
              </a:pathLst>
            </a:custGeom>
            <a:solidFill>
              <a:srgbClr val="767C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2" name="Полилиния: фигура 1521">
              <a:extLst>
                <a:ext uri="{FF2B5EF4-FFF2-40B4-BE49-F238E27FC236}">
                  <a16:creationId xmlns:a16="http://schemas.microsoft.com/office/drawing/2014/main" id="{CF39DE7E-6799-3FD2-CA26-711AECF1DE9E}"/>
                </a:ext>
              </a:extLst>
            </p:cNvPr>
            <p:cNvSpPr/>
            <p:nvPr/>
          </p:nvSpPr>
          <p:spPr>
            <a:xfrm>
              <a:off x="5627248" y="7529227"/>
              <a:ext cx="2876" cy="2558"/>
            </a:xfrm>
            <a:custGeom>
              <a:avLst/>
              <a:gdLst>
                <a:gd name="connsiteX0" fmla="*/ 2877 w 2876"/>
                <a:gd name="connsiteY0" fmla="*/ 407 h 2558"/>
                <a:gd name="connsiteX1" fmla="*/ 455 w 2876"/>
                <a:gd name="connsiteY1" fmla="*/ 2559 h 2558"/>
                <a:gd name="connsiteX2" fmla="*/ 2877 w 2876"/>
                <a:gd name="connsiteY2" fmla="*/ 407 h 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76" h="2558">
                  <a:moveTo>
                    <a:pt x="2877" y="407"/>
                  </a:moveTo>
                  <a:cubicBezTo>
                    <a:pt x="993" y="-131"/>
                    <a:pt x="-890" y="-669"/>
                    <a:pt x="455" y="2559"/>
                  </a:cubicBezTo>
                  <a:cubicBezTo>
                    <a:pt x="1263" y="1752"/>
                    <a:pt x="2070" y="1214"/>
                    <a:pt x="2877" y="407"/>
                  </a:cubicBezTo>
                  <a:close/>
                </a:path>
              </a:pathLst>
            </a:custGeom>
            <a:solidFill>
              <a:srgbClr val="9BA5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3" name="Полилиния: фигура 1522">
              <a:extLst>
                <a:ext uri="{FF2B5EF4-FFF2-40B4-BE49-F238E27FC236}">
                  <a16:creationId xmlns:a16="http://schemas.microsoft.com/office/drawing/2014/main" id="{007D6078-AFDB-716F-B818-FD0D1A85E3E1}"/>
                </a:ext>
              </a:extLst>
            </p:cNvPr>
            <p:cNvSpPr/>
            <p:nvPr/>
          </p:nvSpPr>
          <p:spPr>
            <a:xfrm>
              <a:off x="5503859" y="7388395"/>
              <a:ext cx="99093" cy="79900"/>
            </a:xfrm>
            <a:custGeom>
              <a:avLst/>
              <a:gdLst>
                <a:gd name="connsiteX0" fmla="*/ 99094 w 99093"/>
                <a:gd name="connsiteY0" fmla="*/ 79901 h 79900"/>
                <a:gd name="connsiteX1" fmla="*/ 79724 w 99093"/>
                <a:gd name="connsiteY1" fmla="*/ 60531 h 79900"/>
                <a:gd name="connsiteX2" fmla="*/ 26995 w 99093"/>
                <a:gd name="connsiteY2" fmla="*/ 18294 h 79900"/>
                <a:gd name="connsiteX3" fmla="*/ 900 w 99093"/>
                <a:gd name="connsiteY3" fmla="*/ 0 h 79900"/>
                <a:gd name="connsiteX4" fmla="*/ 900 w 99093"/>
                <a:gd name="connsiteY4" fmla="*/ 2959 h 79900"/>
                <a:gd name="connsiteX5" fmla="*/ 1437 w 99093"/>
                <a:gd name="connsiteY5" fmla="*/ 3766 h 79900"/>
                <a:gd name="connsiteX6" fmla="*/ 54167 w 99093"/>
                <a:gd name="connsiteY6" fmla="*/ 44658 h 79900"/>
                <a:gd name="connsiteX7" fmla="*/ 82145 w 99093"/>
                <a:gd name="connsiteY7" fmla="*/ 66180 h 79900"/>
                <a:gd name="connsiteX8" fmla="*/ 99094 w 99093"/>
                <a:gd name="connsiteY8" fmla="*/ 79901 h 79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9093" h="79900">
                  <a:moveTo>
                    <a:pt x="99094" y="79901"/>
                  </a:moveTo>
                  <a:cubicBezTo>
                    <a:pt x="94520" y="71830"/>
                    <a:pt x="86988" y="66180"/>
                    <a:pt x="79724" y="60531"/>
                  </a:cubicBezTo>
                  <a:cubicBezTo>
                    <a:pt x="62237" y="46541"/>
                    <a:pt x="44751" y="32014"/>
                    <a:pt x="26995" y="18294"/>
                  </a:cubicBezTo>
                  <a:cubicBezTo>
                    <a:pt x="18655" y="11837"/>
                    <a:pt x="10853" y="4304"/>
                    <a:pt x="900" y="0"/>
                  </a:cubicBezTo>
                  <a:cubicBezTo>
                    <a:pt x="-1253" y="1076"/>
                    <a:pt x="1169" y="1883"/>
                    <a:pt x="900" y="2959"/>
                  </a:cubicBezTo>
                  <a:cubicBezTo>
                    <a:pt x="1169" y="3228"/>
                    <a:pt x="1169" y="3497"/>
                    <a:pt x="1437" y="3766"/>
                  </a:cubicBezTo>
                  <a:cubicBezTo>
                    <a:pt x="18655" y="18025"/>
                    <a:pt x="37756" y="29593"/>
                    <a:pt x="54167" y="44658"/>
                  </a:cubicBezTo>
                  <a:cubicBezTo>
                    <a:pt x="62775" y="52729"/>
                    <a:pt x="72998" y="58917"/>
                    <a:pt x="82145" y="66180"/>
                  </a:cubicBezTo>
                  <a:cubicBezTo>
                    <a:pt x="88064" y="71023"/>
                    <a:pt x="93444" y="75596"/>
                    <a:pt x="99094" y="79901"/>
                  </a:cubicBezTo>
                  <a:close/>
                </a:path>
              </a:pathLst>
            </a:custGeom>
            <a:solidFill>
              <a:srgbClr val="565E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4" name="Полилиния: фигура 1523">
              <a:extLst>
                <a:ext uri="{FF2B5EF4-FFF2-40B4-BE49-F238E27FC236}">
                  <a16:creationId xmlns:a16="http://schemas.microsoft.com/office/drawing/2014/main" id="{17194478-44F2-96B8-2AC0-3397578B9A8B}"/>
                </a:ext>
              </a:extLst>
            </p:cNvPr>
            <p:cNvSpPr/>
            <p:nvPr/>
          </p:nvSpPr>
          <p:spPr>
            <a:xfrm>
              <a:off x="5407910" y="7328803"/>
              <a:ext cx="73785" cy="52597"/>
            </a:xfrm>
            <a:custGeom>
              <a:avLst/>
              <a:gdLst>
                <a:gd name="connsiteX0" fmla="*/ 8340 w 73785"/>
                <a:gd name="connsiteY0" fmla="*/ 2559 h 52597"/>
                <a:gd name="connsiteX1" fmla="*/ 5918 w 73785"/>
                <a:gd name="connsiteY1" fmla="*/ 1483 h 52597"/>
                <a:gd name="connsiteX2" fmla="*/ 0 w 73785"/>
                <a:gd name="connsiteY2" fmla="*/ 5249 h 52597"/>
                <a:gd name="connsiteX3" fmla="*/ 55419 w 73785"/>
                <a:gd name="connsiteY3" fmla="*/ 40223 h 52597"/>
                <a:gd name="connsiteX4" fmla="*/ 72906 w 73785"/>
                <a:gd name="connsiteY4" fmla="*/ 52598 h 52597"/>
                <a:gd name="connsiteX5" fmla="*/ 71023 w 73785"/>
                <a:gd name="connsiteY5" fmla="*/ 48831 h 52597"/>
                <a:gd name="connsiteX6" fmla="*/ 8340 w 73785"/>
                <a:gd name="connsiteY6" fmla="*/ 2559 h 5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785" h="52597">
                  <a:moveTo>
                    <a:pt x="8340" y="2559"/>
                  </a:moveTo>
                  <a:cubicBezTo>
                    <a:pt x="7533" y="2290"/>
                    <a:pt x="6726" y="2021"/>
                    <a:pt x="5918" y="1483"/>
                  </a:cubicBezTo>
                  <a:cubicBezTo>
                    <a:pt x="1614" y="-1207"/>
                    <a:pt x="538" y="-400"/>
                    <a:pt x="0" y="5249"/>
                  </a:cubicBezTo>
                  <a:cubicBezTo>
                    <a:pt x="19370" y="15472"/>
                    <a:pt x="38740" y="25695"/>
                    <a:pt x="55419" y="40223"/>
                  </a:cubicBezTo>
                  <a:cubicBezTo>
                    <a:pt x="60800" y="44796"/>
                    <a:pt x="66180" y="49639"/>
                    <a:pt x="72906" y="52598"/>
                  </a:cubicBezTo>
                  <a:cubicBezTo>
                    <a:pt x="75327" y="49907"/>
                    <a:pt x="72099" y="49907"/>
                    <a:pt x="71023" y="48831"/>
                  </a:cubicBezTo>
                  <a:cubicBezTo>
                    <a:pt x="51384" y="32152"/>
                    <a:pt x="29862" y="17086"/>
                    <a:pt x="8340" y="2559"/>
                  </a:cubicBezTo>
                  <a:close/>
                </a:path>
              </a:pathLst>
            </a:custGeom>
            <a:solidFill>
              <a:srgbClr val="565E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5" name="Полилиния: фигура 1524">
              <a:extLst>
                <a:ext uri="{FF2B5EF4-FFF2-40B4-BE49-F238E27FC236}">
                  <a16:creationId xmlns:a16="http://schemas.microsoft.com/office/drawing/2014/main" id="{B234BA87-F156-22CC-9417-62EEE4493C40}"/>
                </a:ext>
              </a:extLst>
            </p:cNvPr>
            <p:cNvSpPr/>
            <p:nvPr/>
          </p:nvSpPr>
          <p:spPr>
            <a:xfrm>
              <a:off x="5614484" y="7479147"/>
              <a:ext cx="10259" cy="15078"/>
            </a:xfrm>
            <a:custGeom>
              <a:avLst/>
              <a:gdLst>
                <a:gd name="connsiteX0" fmla="*/ 10260 w 10259"/>
                <a:gd name="connsiteY0" fmla="*/ 11747 h 15078"/>
                <a:gd name="connsiteX1" fmla="*/ 9184 w 10259"/>
                <a:gd name="connsiteY1" fmla="*/ 6905 h 15078"/>
                <a:gd name="connsiteX2" fmla="*/ 1382 w 10259"/>
                <a:gd name="connsiteY2" fmla="*/ 179 h 15078"/>
                <a:gd name="connsiteX3" fmla="*/ 37 w 10259"/>
                <a:gd name="connsiteY3" fmla="*/ 2062 h 15078"/>
                <a:gd name="connsiteX4" fmla="*/ 1920 w 10259"/>
                <a:gd name="connsiteY4" fmla="*/ 6098 h 15078"/>
                <a:gd name="connsiteX5" fmla="*/ 2727 w 10259"/>
                <a:gd name="connsiteY5" fmla="*/ 10133 h 15078"/>
                <a:gd name="connsiteX6" fmla="*/ 4072 w 10259"/>
                <a:gd name="connsiteY6" fmla="*/ 13361 h 15078"/>
                <a:gd name="connsiteX7" fmla="*/ 10260 w 10259"/>
                <a:gd name="connsiteY7" fmla="*/ 11747 h 1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59" h="15078">
                  <a:moveTo>
                    <a:pt x="10260" y="11747"/>
                  </a:moveTo>
                  <a:cubicBezTo>
                    <a:pt x="9453" y="10402"/>
                    <a:pt x="9453" y="8519"/>
                    <a:pt x="9184" y="6905"/>
                  </a:cubicBezTo>
                  <a:cubicBezTo>
                    <a:pt x="8108" y="2869"/>
                    <a:pt x="4879" y="1255"/>
                    <a:pt x="1382" y="179"/>
                  </a:cubicBezTo>
                  <a:cubicBezTo>
                    <a:pt x="-1039" y="-628"/>
                    <a:pt x="575" y="1524"/>
                    <a:pt x="37" y="2062"/>
                  </a:cubicBezTo>
                  <a:cubicBezTo>
                    <a:pt x="575" y="3407"/>
                    <a:pt x="1382" y="4752"/>
                    <a:pt x="1920" y="6098"/>
                  </a:cubicBezTo>
                  <a:cubicBezTo>
                    <a:pt x="2189" y="7443"/>
                    <a:pt x="2727" y="8788"/>
                    <a:pt x="2727" y="10133"/>
                  </a:cubicBezTo>
                  <a:cubicBezTo>
                    <a:pt x="3265" y="11209"/>
                    <a:pt x="3534" y="12285"/>
                    <a:pt x="4072" y="13361"/>
                  </a:cubicBezTo>
                  <a:cubicBezTo>
                    <a:pt x="7032" y="16321"/>
                    <a:pt x="8915" y="15244"/>
                    <a:pt x="10260" y="11747"/>
                  </a:cubicBezTo>
                  <a:close/>
                </a:path>
              </a:pathLst>
            </a:custGeom>
            <a:solidFill>
              <a:srgbClr val="5961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6" name="Полилиния: фигура 1525">
              <a:extLst>
                <a:ext uri="{FF2B5EF4-FFF2-40B4-BE49-F238E27FC236}">
                  <a16:creationId xmlns:a16="http://schemas.microsoft.com/office/drawing/2014/main" id="{DB2A22A8-7900-6BA1-7AED-D10E194ADB7F}"/>
                </a:ext>
              </a:extLst>
            </p:cNvPr>
            <p:cNvSpPr/>
            <p:nvPr/>
          </p:nvSpPr>
          <p:spPr>
            <a:xfrm>
              <a:off x="5404143" y="7376827"/>
              <a:ext cx="36587" cy="22968"/>
            </a:xfrm>
            <a:custGeom>
              <a:avLst/>
              <a:gdLst>
                <a:gd name="connsiteX0" fmla="*/ 0 w 36587"/>
                <a:gd name="connsiteY0" fmla="*/ 0 h 22968"/>
                <a:gd name="connsiteX1" fmla="*/ 19639 w 36587"/>
                <a:gd name="connsiteY1" fmla="*/ 13720 h 22968"/>
                <a:gd name="connsiteX2" fmla="*/ 35780 w 36587"/>
                <a:gd name="connsiteY2" fmla="*/ 22867 h 22968"/>
                <a:gd name="connsiteX3" fmla="*/ 36587 w 36587"/>
                <a:gd name="connsiteY3" fmla="*/ 22060 h 22968"/>
                <a:gd name="connsiteX4" fmla="*/ 2690 w 36587"/>
                <a:gd name="connsiteY4" fmla="*/ 538 h 22968"/>
                <a:gd name="connsiteX5" fmla="*/ 0 w 36587"/>
                <a:gd name="connsiteY5" fmla="*/ 0 h 22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7" h="22968">
                  <a:moveTo>
                    <a:pt x="0" y="0"/>
                  </a:moveTo>
                  <a:cubicBezTo>
                    <a:pt x="5649" y="5919"/>
                    <a:pt x="12913" y="9416"/>
                    <a:pt x="19639" y="13720"/>
                  </a:cubicBezTo>
                  <a:cubicBezTo>
                    <a:pt x="24750" y="17218"/>
                    <a:pt x="29862" y="20984"/>
                    <a:pt x="35780" y="22867"/>
                  </a:cubicBezTo>
                  <a:cubicBezTo>
                    <a:pt x="36318" y="23136"/>
                    <a:pt x="36587" y="22867"/>
                    <a:pt x="36587" y="22060"/>
                  </a:cubicBezTo>
                  <a:cubicBezTo>
                    <a:pt x="25288" y="14796"/>
                    <a:pt x="13989" y="7533"/>
                    <a:pt x="2690" y="538"/>
                  </a:cubicBezTo>
                  <a:cubicBezTo>
                    <a:pt x="1883" y="269"/>
                    <a:pt x="1076" y="269"/>
                    <a:pt x="0" y="0"/>
                  </a:cubicBezTo>
                  <a:close/>
                </a:path>
              </a:pathLst>
            </a:custGeom>
            <a:solidFill>
              <a:srgbClr val="82895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7" name="Полилиния: фигура 1526">
              <a:extLst>
                <a:ext uri="{FF2B5EF4-FFF2-40B4-BE49-F238E27FC236}">
                  <a16:creationId xmlns:a16="http://schemas.microsoft.com/office/drawing/2014/main" id="{4C69CD69-C501-D7B4-F90B-F04C689B7984}"/>
                </a:ext>
              </a:extLst>
            </p:cNvPr>
            <p:cNvSpPr/>
            <p:nvPr/>
          </p:nvSpPr>
          <p:spPr>
            <a:xfrm>
              <a:off x="5566416" y="7462206"/>
              <a:ext cx="18098" cy="11739"/>
            </a:xfrm>
            <a:custGeom>
              <a:avLst/>
              <a:gdLst>
                <a:gd name="connsiteX0" fmla="*/ 15284 w 18098"/>
                <a:gd name="connsiteY0" fmla="*/ 7704 h 11739"/>
                <a:gd name="connsiteX1" fmla="*/ 3446 w 18098"/>
                <a:gd name="connsiteY1" fmla="*/ 441 h 11739"/>
                <a:gd name="connsiteX2" fmla="*/ 218 w 18098"/>
                <a:gd name="connsiteY2" fmla="*/ 979 h 11739"/>
                <a:gd name="connsiteX3" fmla="*/ 2101 w 18098"/>
                <a:gd name="connsiteY3" fmla="*/ 3669 h 11739"/>
                <a:gd name="connsiteX4" fmla="*/ 17705 w 18098"/>
                <a:gd name="connsiteY4" fmla="*/ 11740 h 11739"/>
                <a:gd name="connsiteX5" fmla="*/ 15284 w 18098"/>
                <a:gd name="connsiteY5" fmla="*/ 7704 h 11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98" h="11739">
                  <a:moveTo>
                    <a:pt x="15284" y="7704"/>
                  </a:moveTo>
                  <a:cubicBezTo>
                    <a:pt x="11786" y="4476"/>
                    <a:pt x="8289" y="1248"/>
                    <a:pt x="3446" y="441"/>
                  </a:cubicBezTo>
                  <a:cubicBezTo>
                    <a:pt x="2101" y="172"/>
                    <a:pt x="1025" y="-635"/>
                    <a:pt x="218" y="979"/>
                  </a:cubicBezTo>
                  <a:cubicBezTo>
                    <a:pt x="-589" y="2862"/>
                    <a:pt x="1025" y="3131"/>
                    <a:pt x="2101" y="3669"/>
                  </a:cubicBezTo>
                  <a:cubicBezTo>
                    <a:pt x="7213" y="6359"/>
                    <a:pt x="12593" y="9049"/>
                    <a:pt x="17705" y="11740"/>
                  </a:cubicBezTo>
                  <a:cubicBezTo>
                    <a:pt x="19050" y="9318"/>
                    <a:pt x="16629" y="8780"/>
                    <a:pt x="15284" y="7704"/>
                  </a:cubicBezTo>
                  <a:close/>
                </a:path>
              </a:pathLst>
            </a:custGeom>
            <a:solidFill>
              <a:srgbClr val="5F673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8" name="Полилиния: фигура 1527">
              <a:extLst>
                <a:ext uri="{FF2B5EF4-FFF2-40B4-BE49-F238E27FC236}">
                  <a16:creationId xmlns:a16="http://schemas.microsoft.com/office/drawing/2014/main" id="{F35A967F-B455-297D-1434-954216BDE954}"/>
                </a:ext>
              </a:extLst>
            </p:cNvPr>
            <p:cNvSpPr/>
            <p:nvPr/>
          </p:nvSpPr>
          <p:spPr>
            <a:xfrm>
              <a:off x="5439924" y="7399156"/>
              <a:ext cx="27744" cy="17755"/>
            </a:xfrm>
            <a:custGeom>
              <a:avLst/>
              <a:gdLst>
                <a:gd name="connsiteX0" fmla="*/ 807 w 27744"/>
                <a:gd name="connsiteY0" fmla="*/ 0 h 17755"/>
                <a:gd name="connsiteX1" fmla="*/ 0 w 27744"/>
                <a:gd name="connsiteY1" fmla="*/ 807 h 17755"/>
                <a:gd name="connsiteX2" fmla="*/ 27710 w 27744"/>
                <a:gd name="connsiteY2" fmla="*/ 17756 h 17755"/>
                <a:gd name="connsiteX3" fmla="*/ 25288 w 27744"/>
                <a:gd name="connsiteY3" fmla="*/ 14527 h 17755"/>
                <a:gd name="connsiteX4" fmla="*/ 807 w 27744"/>
                <a:gd name="connsiteY4" fmla="*/ 0 h 1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44" h="17755">
                  <a:moveTo>
                    <a:pt x="807" y="0"/>
                  </a:moveTo>
                  <a:cubicBezTo>
                    <a:pt x="538" y="269"/>
                    <a:pt x="269" y="538"/>
                    <a:pt x="0" y="807"/>
                  </a:cubicBezTo>
                  <a:cubicBezTo>
                    <a:pt x="8878" y="7264"/>
                    <a:pt x="18025" y="12644"/>
                    <a:pt x="27710" y="17756"/>
                  </a:cubicBezTo>
                  <a:cubicBezTo>
                    <a:pt x="27979" y="15872"/>
                    <a:pt x="26634" y="15334"/>
                    <a:pt x="25288" y="14527"/>
                  </a:cubicBezTo>
                  <a:cubicBezTo>
                    <a:pt x="17218" y="9685"/>
                    <a:pt x="9147" y="4573"/>
                    <a:pt x="807" y="0"/>
                  </a:cubicBezTo>
                  <a:close/>
                </a:path>
              </a:pathLst>
            </a:custGeom>
            <a:solidFill>
              <a:srgbClr val="81885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9" name="Полилиния: фигура 1528">
              <a:extLst>
                <a:ext uri="{FF2B5EF4-FFF2-40B4-BE49-F238E27FC236}">
                  <a16:creationId xmlns:a16="http://schemas.microsoft.com/office/drawing/2014/main" id="{18DA28AC-F92A-288E-49A1-779C100B2826}"/>
                </a:ext>
              </a:extLst>
            </p:cNvPr>
            <p:cNvSpPr/>
            <p:nvPr/>
          </p:nvSpPr>
          <p:spPr>
            <a:xfrm>
              <a:off x="5389812" y="7365528"/>
              <a:ext cx="11910" cy="8891"/>
            </a:xfrm>
            <a:custGeom>
              <a:avLst/>
              <a:gdLst>
                <a:gd name="connsiteX0" fmla="*/ 611 w 11910"/>
                <a:gd name="connsiteY0" fmla="*/ 0 h 8891"/>
                <a:gd name="connsiteX1" fmla="*/ 73 w 11910"/>
                <a:gd name="connsiteY1" fmla="*/ 1883 h 8891"/>
                <a:gd name="connsiteX2" fmla="*/ 11910 w 11910"/>
                <a:gd name="connsiteY2" fmla="*/ 8878 h 8891"/>
                <a:gd name="connsiteX3" fmla="*/ 611 w 11910"/>
                <a:gd name="connsiteY3" fmla="*/ 0 h 8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10" h="8891">
                  <a:moveTo>
                    <a:pt x="611" y="0"/>
                  </a:moveTo>
                  <a:cubicBezTo>
                    <a:pt x="342" y="538"/>
                    <a:pt x="-196" y="1614"/>
                    <a:pt x="73" y="1883"/>
                  </a:cubicBezTo>
                  <a:cubicBezTo>
                    <a:pt x="3302" y="5381"/>
                    <a:pt x="6530" y="9147"/>
                    <a:pt x="11910" y="8878"/>
                  </a:cubicBezTo>
                  <a:cubicBezTo>
                    <a:pt x="8144" y="5919"/>
                    <a:pt x="4378" y="2959"/>
                    <a:pt x="611" y="0"/>
                  </a:cubicBezTo>
                  <a:close/>
                </a:path>
              </a:pathLst>
            </a:custGeom>
            <a:solidFill>
              <a:srgbClr val="767E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0" name="Полилиния: фигура 1529">
              <a:extLst>
                <a:ext uri="{FF2B5EF4-FFF2-40B4-BE49-F238E27FC236}">
                  <a16:creationId xmlns:a16="http://schemas.microsoft.com/office/drawing/2014/main" id="{86AD35EC-1344-EB1C-56A5-19FC7DAA4537}"/>
                </a:ext>
              </a:extLst>
            </p:cNvPr>
            <p:cNvSpPr/>
            <p:nvPr/>
          </p:nvSpPr>
          <p:spPr>
            <a:xfrm>
              <a:off x="5584928" y="7486051"/>
              <a:ext cx="9415" cy="4864"/>
            </a:xfrm>
            <a:custGeom>
              <a:avLst/>
              <a:gdLst>
                <a:gd name="connsiteX0" fmla="*/ 807 w 9415"/>
                <a:gd name="connsiteY0" fmla="*/ 0 h 4864"/>
                <a:gd name="connsiteX1" fmla="*/ 0 w 9415"/>
                <a:gd name="connsiteY1" fmla="*/ 1345 h 4864"/>
                <a:gd name="connsiteX2" fmla="*/ 9416 w 9415"/>
                <a:gd name="connsiteY2" fmla="*/ 4304 h 4864"/>
                <a:gd name="connsiteX3" fmla="*/ 807 w 9415"/>
                <a:gd name="connsiteY3" fmla="*/ 0 h 4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15" h="4864">
                  <a:moveTo>
                    <a:pt x="807" y="0"/>
                  </a:moveTo>
                  <a:cubicBezTo>
                    <a:pt x="538" y="538"/>
                    <a:pt x="0" y="1345"/>
                    <a:pt x="0" y="1345"/>
                  </a:cubicBezTo>
                  <a:cubicBezTo>
                    <a:pt x="2690" y="3766"/>
                    <a:pt x="5381" y="5919"/>
                    <a:pt x="9416" y="4304"/>
                  </a:cubicBezTo>
                  <a:cubicBezTo>
                    <a:pt x="6995" y="1614"/>
                    <a:pt x="3497" y="1883"/>
                    <a:pt x="807" y="0"/>
                  </a:cubicBezTo>
                  <a:close/>
                </a:path>
              </a:pathLst>
            </a:custGeom>
            <a:solidFill>
              <a:srgbClr val="7C834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1" name="Полилиния: фигура 1530">
              <a:extLst>
                <a:ext uri="{FF2B5EF4-FFF2-40B4-BE49-F238E27FC236}">
                  <a16:creationId xmlns:a16="http://schemas.microsoft.com/office/drawing/2014/main" id="{4D038478-967D-2471-00FE-C583CB1D7640}"/>
                </a:ext>
              </a:extLst>
            </p:cNvPr>
            <p:cNvSpPr/>
            <p:nvPr/>
          </p:nvSpPr>
          <p:spPr>
            <a:xfrm>
              <a:off x="5482161" y="7424445"/>
              <a:ext cx="8608" cy="5649"/>
            </a:xfrm>
            <a:custGeom>
              <a:avLst/>
              <a:gdLst>
                <a:gd name="connsiteX0" fmla="*/ 0 w 8608"/>
                <a:gd name="connsiteY0" fmla="*/ 0 h 5649"/>
                <a:gd name="connsiteX1" fmla="*/ 8609 w 8608"/>
                <a:gd name="connsiteY1" fmla="*/ 5650 h 5649"/>
                <a:gd name="connsiteX2" fmla="*/ 0 w 8608"/>
                <a:gd name="connsiteY2" fmla="*/ 0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608" h="5649">
                  <a:moveTo>
                    <a:pt x="0" y="0"/>
                  </a:moveTo>
                  <a:cubicBezTo>
                    <a:pt x="1345" y="4035"/>
                    <a:pt x="5381" y="4304"/>
                    <a:pt x="8609" y="5650"/>
                  </a:cubicBezTo>
                  <a:cubicBezTo>
                    <a:pt x="6457" y="2690"/>
                    <a:pt x="3228" y="1614"/>
                    <a:pt x="0" y="0"/>
                  </a:cubicBezTo>
                  <a:close/>
                </a:path>
              </a:pathLst>
            </a:custGeom>
            <a:solidFill>
              <a:srgbClr val="B2B97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2" name="Полилиния: фигура 1531">
              <a:extLst>
                <a:ext uri="{FF2B5EF4-FFF2-40B4-BE49-F238E27FC236}">
                  <a16:creationId xmlns:a16="http://schemas.microsoft.com/office/drawing/2014/main" id="{327DC40E-8A13-85FE-798B-BCF8A5163A85}"/>
                </a:ext>
              </a:extLst>
            </p:cNvPr>
            <p:cNvSpPr/>
            <p:nvPr/>
          </p:nvSpPr>
          <p:spPr>
            <a:xfrm>
              <a:off x="5581700" y="7469910"/>
              <a:ext cx="7801" cy="5960"/>
            </a:xfrm>
            <a:custGeom>
              <a:avLst/>
              <a:gdLst>
                <a:gd name="connsiteX0" fmla="*/ 0 w 7801"/>
                <a:gd name="connsiteY0" fmla="*/ 0 h 5960"/>
                <a:gd name="connsiteX1" fmla="*/ 2152 w 7801"/>
                <a:gd name="connsiteY1" fmla="*/ 4035 h 5960"/>
                <a:gd name="connsiteX2" fmla="*/ 7802 w 7801"/>
                <a:gd name="connsiteY2" fmla="*/ 5919 h 5960"/>
                <a:gd name="connsiteX3" fmla="*/ 0 w 7801"/>
                <a:gd name="connsiteY3" fmla="*/ 0 h 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01" h="5960">
                  <a:moveTo>
                    <a:pt x="0" y="0"/>
                  </a:moveTo>
                  <a:cubicBezTo>
                    <a:pt x="807" y="1345"/>
                    <a:pt x="2690" y="2152"/>
                    <a:pt x="2152" y="4035"/>
                  </a:cubicBezTo>
                  <a:cubicBezTo>
                    <a:pt x="3766" y="5111"/>
                    <a:pt x="5112" y="6188"/>
                    <a:pt x="7802" y="5919"/>
                  </a:cubicBezTo>
                  <a:cubicBezTo>
                    <a:pt x="5112" y="3766"/>
                    <a:pt x="3228" y="1345"/>
                    <a:pt x="0" y="0"/>
                  </a:cubicBezTo>
                  <a:close/>
                </a:path>
              </a:pathLst>
            </a:custGeom>
            <a:solidFill>
              <a:srgbClr val="7379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3" name="Полилиния: фигура 1532">
              <a:extLst>
                <a:ext uri="{FF2B5EF4-FFF2-40B4-BE49-F238E27FC236}">
                  <a16:creationId xmlns:a16="http://schemas.microsoft.com/office/drawing/2014/main" id="{81F4A25A-761B-DCA0-B4B3-4540C024E18A}"/>
                </a:ext>
              </a:extLst>
            </p:cNvPr>
            <p:cNvSpPr/>
            <p:nvPr/>
          </p:nvSpPr>
          <p:spPr>
            <a:xfrm>
              <a:off x="5401722" y="7371564"/>
              <a:ext cx="4082" cy="6070"/>
            </a:xfrm>
            <a:custGeom>
              <a:avLst/>
              <a:gdLst>
                <a:gd name="connsiteX0" fmla="*/ 269 w 4082"/>
                <a:gd name="connsiteY0" fmla="*/ 2842 h 6070"/>
                <a:gd name="connsiteX1" fmla="*/ 0 w 4082"/>
                <a:gd name="connsiteY1" fmla="*/ 6070 h 6070"/>
                <a:gd name="connsiteX2" fmla="*/ 2152 w 4082"/>
                <a:gd name="connsiteY2" fmla="*/ 4187 h 6070"/>
                <a:gd name="connsiteX3" fmla="*/ 3497 w 4082"/>
                <a:gd name="connsiteY3" fmla="*/ 690 h 6070"/>
                <a:gd name="connsiteX4" fmla="*/ 269 w 4082"/>
                <a:gd name="connsiteY4" fmla="*/ 2842 h 6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82" h="6070">
                  <a:moveTo>
                    <a:pt x="269" y="2842"/>
                  </a:moveTo>
                  <a:cubicBezTo>
                    <a:pt x="269" y="3918"/>
                    <a:pt x="0" y="4994"/>
                    <a:pt x="0" y="6070"/>
                  </a:cubicBezTo>
                  <a:cubicBezTo>
                    <a:pt x="807" y="5532"/>
                    <a:pt x="1614" y="4994"/>
                    <a:pt x="2152" y="4187"/>
                  </a:cubicBezTo>
                  <a:cubicBezTo>
                    <a:pt x="2959" y="3111"/>
                    <a:pt x="5112" y="2035"/>
                    <a:pt x="3497" y="690"/>
                  </a:cubicBezTo>
                  <a:cubicBezTo>
                    <a:pt x="1345" y="-1462"/>
                    <a:pt x="1614" y="2035"/>
                    <a:pt x="269" y="2842"/>
                  </a:cubicBezTo>
                  <a:close/>
                </a:path>
              </a:pathLst>
            </a:custGeom>
            <a:solidFill>
              <a:srgbClr val="F3F4E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4" name="Полилиния: фигура 1533">
              <a:extLst>
                <a:ext uri="{FF2B5EF4-FFF2-40B4-BE49-F238E27FC236}">
                  <a16:creationId xmlns:a16="http://schemas.microsoft.com/office/drawing/2014/main" id="{8A04A677-C9F8-2D9A-8535-D91783120E7A}"/>
                </a:ext>
              </a:extLst>
            </p:cNvPr>
            <p:cNvSpPr/>
            <p:nvPr/>
          </p:nvSpPr>
          <p:spPr>
            <a:xfrm>
              <a:off x="5468440" y="7417235"/>
              <a:ext cx="5380" cy="3543"/>
            </a:xfrm>
            <a:custGeom>
              <a:avLst/>
              <a:gdLst>
                <a:gd name="connsiteX0" fmla="*/ 0 w 5380"/>
                <a:gd name="connsiteY0" fmla="*/ 215 h 3543"/>
                <a:gd name="connsiteX1" fmla="*/ 4573 w 5380"/>
                <a:gd name="connsiteY1" fmla="*/ 3443 h 3543"/>
                <a:gd name="connsiteX2" fmla="*/ 5381 w 5380"/>
                <a:gd name="connsiteY2" fmla="*/ 2636 h 3543"/>
                <a:gd name="connsiteX3" fmla="*/ 0 w 5380"/>
                <a:gd name="connsiteY3" fmla="*/ 215 h 3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0" h="3543">
                  <a:moveTo>
                    <a:pt x="0" y="215"/>
                  </a:moveTo>
                  <a:cubicBezTo>
                    <a:pt x="1614" y="1291"/>
                    <a:pt x="2959" y="2367"/>
                    <a:pt x="4573" y="3443"/>
                  </a:cubicBezTo>
                  <a:cubicBezTo>
                    <a:pt x="5111" y="3712"/>
                    <a:pt x="5381" y="3443"/>
                    <a:pt x="5381" y="2636"/>
                  </a:cubicBezTo>
                  <a:cubicBezTo>
                    <a:pt x="4035" y="1022"/>
                    <a:pt x="2690" y="-592"/>
                    <a:pt x="0" y="215"/>
                  </a:cubicBezTo>
                  <a:close/>
                </a:path>
              </a:pathLst>
            </a:custGeom>
            <a:solidFill>
              <a:srgbClr val="7C834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5" name="Полилиния: фигура 1534">
              <a:extLst>
                <a:ext uri="{FF2B5EF4-FFF2-40B4-BE49-F238E27FC236}">
                  <a16:creationId xmlns:a16="http://schemas.microsoft.com/office/drawing/2014/main" id="{6CF560A3-2F11-75AF-0875-C58ECB7B1A28}"/>
                </a:ext>
              </a:extLst>
            </p:cNvPr>
            <p:cNvSpPr/>
            <p:nvPr/>
          </p:nvSpPr>
          <p:spPr>
            <a:xfrm>
              <a:off x="5616135" y="7484975"/>
              <a:ext cx="1703" cy="4035"/>
            </a:xfrm>
            <a:custGeom>
              <a:avLst/>
              <a:gdLst>
                <a:gd name="connsiteX0" fmla="*/ 1076 w 1703"/>
                <a:gd name="connsiteY0" fmla="*/ 4035 h 4035"/>
                <a:gd name="connsiteX1" fmla="*/ 269 w 1703"/>
                <a:gd name="connsiteY1" fmla="*/ 0 h 4035"/>
                <a:gd name="connsiteX2" fmla="*/ 1076 w 1703"/>
                <a:gd name="connsiteY2" fmla="*/ 4035 h 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3" h="4035">
                  <a:moveTo>
                    <a:pt x="1076" y="4035"/>
                  </a:moveTo>
                  <a:cubicBezTo>
                    <a:pt x="2421" y="2421"/>
                    <a:pt x="1345" y="1076"/>
                    <a:pt x="269" y="0"/>
                  </a:cubicBezTo>
                  <a:cubicBezTo>
                    <a:pt x="-269" y="1614"/>
                    <a:pt x="0" y="2959"/>
                    <a:pt x="1076" y="4035"/>
                  </a:cubicBezTo>
                  <a:close/>
                </a:path>
              </a:pathLst>
            </a:custGeom>
            <a:solidFill>
              <a:srgbClr val="A1A67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6" name="Полилиния: фигура 1535">
              <a:extLst>
                <a:ext uri="{FF2B5EF4-FFF2-40B4-BE49-F238E27FC236}">
                  <a16:creationId xmlns:a16="http://schemas.microsoft.com/office/drawing/2014/main" id="{11F45B65-C2AA-7B5F-EB31-65E49045319F}"/>
                </a:ext>
              </a:extLst>
            </p:cNvPr>
            <p:cNvSpPr/>
            <p:nvPr/>
          </p:nvSpPr>
          <p:spPr>
            <a:xfrm>
              <a:off x="5473014" y="7419836"/>
              <a:ext cx="4035" cy="2324"/>
            </a:xfrm>
            <a:custGeom>
              <a:avLst/>
              <a:gdLst>
                <a:gd name="connsiteX0" fmla="*/ 807 w 4035"/>
                <a:gd name="connsiteY0" fmla="*/ 35 h 2324"/>
                <a:gd name="connsiteX1" fmla="*/ 0 w 4035"/>
                <a:gd name="connsiteY1" fmla="*/ 842 h 2324"/>
                <a:gd name="connsiteX2" fmla="*/ 4035 w 4035"/>
                <a:gd name="connsiteY2" fmla="*/ 1918 h 2324"/>
                <a:gd name="connsiteX3" fmla="*/ 807 w 4035"/>
                <a:gd name="connsiteY3" fmla="*/ 35 h 2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35" h="2324">
                  <a:moveTo>
                    <a:pt x="807" y="35"/>
                  </a:moveTo>
                  <a:cubicBezTo>
                    <a:pt x="538" y="304"/>
                    <a:pt x="269" y="573"/>
                    <a:pt x="0" y="842"/>
                  </a:cubicBezTo>
                  <a:cubicBezTo>
                    <a:pt x="1345" y="842"/>
                    <a:pt x="2152" y="3263"/>
                    <a:pt x="4035" y="1918"/>
                  </a:cubicBezTo>
                  <a:cubicBezTo>
                    <a:pt x="2959" y="1111"/>
                    <a:pt x="2421" y="-234"/>
                    <a:pt x="807" y="35"/>
                  </a:cubicBezTo>
                  <a:close/>
                </a:path>
              </a:pathLst>
            </a:custGeom>
            <a:solidFill>
              <a:srgbClr val="9EA56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7" name="Полилиния: фигура 1536">
              <a:extLst>
                <a:ext uri="{FF2B5EF4-FFF2-40B4-BE49-F238E27FC236}">
                  <a16:creationId xmlns:a16="http://schemas.microsoft.com/office/drawing/2014/main" id="{261C513B-5D47-41B6-74AC-B7B6020D21AA}"/>
                </a:ext>
              </a:extLst>
            </p:cNvPr>
            <p:cNvSpPr/>
            <p:nvPr/>
          </p:nvSpPr>
          <p:spPr>
            <a:xfrm>
              <a:off x="5392642" y="7350659"/>
              <a:ext cx="2353" cy="2493"/>
            </a:xfrm>
            <a:custGeom>
              <a:avLst/>
              <a:gdLst>
                <a:gd name="connsiteX0" fmla="*/ 2354 w 2353"/>
                <a:gd name="connsiteY0" fmla="*/ 2494 h 2493"/>
                <a:gd name="connsiteX1" fmla="*/ 1816 w 2353"/>
                <a:gd name="connsiteY1" fmla="*/ 880 h 2493"/>
                <a:gd name="connsiteX2" fmla="*/ 202 w 2353"/>
                <a:gd name="connsiteY2" fmla="*/ 341 h 2493"/>
                <a:gd name="connsiteX3" fmla="*/ 202 w 2353"/>
                <a:gd name="connsiteY3" fmla="*/ 1687 h 2493"/>
                <a:gd name="connsiteX4" fmla="*/ 2354 w 2353"/>
                <a:gd name="connsiteY4" fmla="*/ 2494 h 2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3" h="2493">
                  <a:moveTo>
                    <a:pt x="2354" y="2494"/>
                  </a:moveTo>
                  <a:cubicBezTo>
                    <a:pt x="2085" y="1687"/>
                    <a:pt x="2085" y="1148"/>
                    <a:pt x="1816" y="880"/>
                  </a:cubicBezTo>
                  <a:cubicBezTo>
                    <a:pt x="1278" y="341"/>
                    <a:pt x="1009" y="-466"/>
                    <a:pt x="202" y="341"/>
                  </a:cubicBezTo>
                  <a:cubicBezTo>
                    <a:pt x="-67" y="610"/>
                    <a:pt x="-67" y="1418"/>
                    <a:pt x="202" y="1687"/>
                  </a:cubicBezTo>
                  <a:cubicBezTo>
                    <a:pt x="471" y="1956"/>
                    <a:pt x="1278" y="1956"/>
                    <a:pt x="2354" y="2494"/>
                  </a:cubicBezTo>
                  <a:close/>
                </a:path>
              </a:pathLst>
            </a:custGeom>
            <a:solidFill>
              <a:srgbClr val="8F93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8" name="Полилиния: фигура 1537">
              <a:extLst>
                <a:ext uri="{FF2B5EF4-FFF2-40B4-BE49-F238E27FC236}">
                  <a16:creationId xmlns:a16="http://schemas.microsoft.com/office/drawing/2014/main" id="{7BA2F893-9695-16AC-F935-C904599A35FA}"/>
                </a:ext>
              </a:extLst>
            </p:cNvPr>
            <p:cNvSpPr/>
            <p:nvPr/>
          </p:nvSpPr>
          <p:spPr>
            <a:xfrm>
              <a:off x="5597015" y="7498427"/>
              <a:ext cx="20195" cy="21682"/>
            </a:xfrm>
            <a:custGeom>
              <a:avLst/>
              <a:gdLst>
                <a:gd name="connsiteX0" fmla="*/ 17236 w 20195"/>
                <a:gd name="connsiteY0" fmla="*/ 4035 h 21682"/>
                <a:gd name="connsiteX1" fmla="*/ 3247 w 20195"/>
                <a:gd name="connsiteY1" fmla="*/ 0 h 21682"/>
                <a:gd name="connsiteX2" fmla="*/ 288 w 20195"/>
                <a:gd name="connsiteY2" fmla="*/ 3766 h 21682"/>
                <a:gd name="connsiteX3" fmla="*/ 288 w 20195"/>
                <a:gd name="connsiteY3" fmla="*/ 16142 h 21682"/>
                <a:gd name="connsiteX4" fmla="*/ 3785 w 20195"/>
                <a:gd name="connsiteY4" fmla="*/ 20446 h 21682"/>
                <a:gd name="connsiteX5" fmla="*/ 9973 w 20195"/>
                <a:gd name="connsiteY5" fmla="*/ 20984 h 21682"/>
                <a:gd name="connsiteX6" fmla="*/ 14815 w 20195"/>
                <a:gd name="connsiteY6" fmla="*/ 19639 h 21682"/>
                <a:gd name="connsiteX7" fmla="*/ 20196 w 20195"/>
                <a:gd name="connsiteY7" fmla="*/ 14796 h 21682"/>
                <a:gd name="connsiteX8" fmla="*/ 17236 w 20195"/>
                <a:gd name="connsiteY8" fmla="*/ 4035 h 2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195" h="21682">
                  <a:moveTo>
                    <a:pt x="17236" y="4035"/>
                  </a:moveTo>
                  <a:cubicBezTo>
                    <a:pt x="12932" y="1614"/>
                    <a:pt x="8090" y="269"/>
                    <a:pt x="3247" y="0"/>
                  </a:cubicBezTo>
                  <a:cubicBezTo>
                    <a:pt x="1364" y="538"/>
                    <a:pt x="-788" y="2152"/>
                    <a:pt x="288" y="3766"/>
                  </a:cubicBezTo>
                  <a:cubicBezTo>
                    <a:pt x="2978" y="8071"/>
                    <a:pt x="288" y="12106"/>
                    <a:pt x="288" y="16142"/>
                  </a:cubicBezTo>
                  <a:cubicBezTo>
                    <a:pt x="826" y="18025"/>
                    <a:pt x="1633" y="19639"/>
                    <a:pt x="3785" y="20446"/>
                  </a:cubicBezTo>
                  <a:cubicBezTo>
                    <a:pt x="5938" y="20984"/>
                    <a:pt x="7821" y="22598"/>
                    <a:pt x="9973" y="20984"/>
                  </a:cubicBezTo>
                  <a:cubicBezTo>
                    <a:pt x="10780" y="17756"/>
                    <a:pt x="12932" y="19639"/>
                    <a:pt x="14815" y="19639"/>
                  </a:cubicBezTo>
                  <a:cubicBezTo>
                    <a:pt x="17506" y="19101"/>
                    <a:pt x="19389" y="17487"/>
                    <a:pt x="20196" y="14796"/>
                  </a:cubicBezTo>
                  <a:cubicBezTo>
                    <a:pt x="19927" y="11030"/>
                    <a:pt x="18851" y="7533"/>
                    <a:pt x="17236" y="4035"/>
                  </a:cubicBezTo>
                  <a:close/>
                </a:path>
              </a:pathLst>
            </a:custGeom>
            <a:solidFill>
              <a:srgbClr val="CCCE8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9" name="Полилиния: фигура 1538">
              <a:extLst>
                <a:ext uri="{FF2B5EF4-FFF2-40B4-BE49-F238E27FC236}">
                  <a16:creationId xmlns:a16="http://schemas.microsoft.com/office/drawing/2014/main" id="{5240AB3A-B15B-A994-130F-8FDB66316D76}"/>
                </a:ext>
              </a:extLst>
            </p:cNvPr>
            <p:cNvSpPr/>
            <p:nvPr/>
          </p:nvSpPr>
          <p:spPr>
            <a:xfrm>
              <a:off x="5523773" y="7462377"/>
              <a:ext cx="41785" cy="24212"/>
            </a:xfrm>
            <a:custGeom>
              <a:avLst/>
              <a:gdLst>
                <a:gd name="connsiteX0" fmla="*/ 86 w 41785"/>
                <a:gd name="connsiteY0" fmla="*/ 2152 h 24212"/>
                <a:gd name="connsiteX1" fmla="*/ 86 w 41785"/>
                <a:gd name="connsiteY1" fmla="*/ 5381 h 24212"/>
                <a:gd name="connsiteX2" fmla="*/ 1700 w 41785"/>
                <a:gd name="connsiteY2" fmla="*/ 8071 h 24212"/>
                <a:gd name="connsiteX3" fmla="*/ 27527 w 41785"/>
                <a:gd name="connsiteY3" fmla="*/ 20446 h 24212"/>
                <a:gd name="connsiteX4" fmla="*/ 40709 w 41785"/>
                <a:gd name="connsiteY4" fmla="*/ 24212 h 24212"/>
                <a:gd name="connsiteX5" fmla="*/ 41785 w 41785"/>
                <a:gd name="connsiteY5" fmla="*/ 22867 h 24212"/>
                <a:gd name="connsiteX6" fmla="*/ 6543 w 41785"/>
                <a:gd name="connsiteY6" fmla="*/ 2959 h 24212"/>
                <a:gd name="connsiteX7" fmla="*/ 1162 w 41785"/>
                <a:gd name="connsiteY7" fmla="*/ 0 h 24212"/>
                <a:gd name="connsiteX8" fmla="*/ 86 w 41785"/>
                <a:gd name="connsiteY8" fmla="*/ 2152 h 24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785" h="24212">
                  <a:moveTo>
                    <a:pt x="86" y="2152"/>
                  </a:moveTo>
                  <a:cubicBezTo>
                    <a:pt x="86" y="3228"/>
                    <a:pt x="86" y="4304"/>
                    <a:pt x="86" y="5381"/>
                  </a:cubicBezTo>
                  <a:cubicBezTo>
                    <a:pt x="86" y="6726"/>
                    <a:pt x="893" y="7533"/>
                    <a:pt x="1700" y="8071"/>
                  </a:cubicBezTo>
                  <a:cubicBezTo>
                    <a:pt x="10040" y="12913"/>
                    <a:pt x="17573" y="19101"/>
                    <a:pt x="27527" y="20446"/>
                  </a:cubicBezTo>
                  <a:cubicBezTo>
                    <a:pt x="32100" y="21253"/>
                    <a:pt x="36136" y="23943"/>
                    <a:pt x="40709" y="24212"/>
                  </a:cubicBezTo>
                  <a:cubicBezTo>
                    <a:pt x="41247" y="23943"/>
                    <a:pt x="41516" y="23405"/>
                    <a:pt x="41785" y="22867"/>
                  </a:cubicBezTo>
                  <a:cubicBezTo>
                    <a:pt x="31831" y="12913"/>
                    <a:pt x="17573" y="10761"/>
                    <a:pt x="6543" y="2959"/>
                  </a:cubicBezTo>
                  <a:cubicBezTo>
                    <a:pt x="4929" y="1883"/>
                    <a:pt x="3045" y="807"/>
                    <a:pt x="1162" y="0"/>
                  </a:cubicBezTo>
                  <a:cubicBezTo>
                    <a:pt x="-452" y="269"/>
                    <a:pt x="86" y="1345"/>
                    <a:pt x="86" y="2152"/>
                  </a:cubicBezTo>
                  <a:close/>
                </a:path>
              </a:pathLst>
            </a:custGeom>
            <a:solidFill>
              <a:srgbClr val="545C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0" name="Полилиния: фигура 1539">
              <a:extLst>
                <a:ext uri="{FF2B5EF4-FFF2-40B4-BE49-F238E27FC236}">
                  <a16:creationId xmlns:a16="http://schemas.microsoft.com/office/drawing/2014/main" id="{02DD4C24-AE02-072C-B137-4689AE923DDD}"/>
                </a:ext>
              </a:extLst>
            </p:cNvPr>
            <p:cNvSpPr/>
            <p:nvPr/>
          </p:nvSpPr>
          <p:spPr>
            <a:xfrm>
              <a:off x="5614112" y="7495933"/>
              <a:ext cx="22738" cy="17662"/>
            </a:xfrm>
            <a:custGeom>
              <a:avLst/>
              <a:gdLst>
                <a:gd name="connsiteX0" fmla="*/ 140 w 22738"/>
                <a:gd name="connsiteY0" fmla="*/ 6529 h 17662"/>
                <a:gd name="connsiteX1" fmla="*/ 2292 w 22738"/>
                <a:gd name="connsiteY1" fmla="*/ 16483 h 17662"/>
                <a:gd name="connsiteX2" fmla="*/ 5790 w 22738"/>
                <a:gd name="connsiteY2" fmla="*/ 17021 h 17662"/>
                <a:gd name="connsiteX3" fmla="*/ 6597 w 22738"/>
                <a:gd name="connsiteY3" fmla="*/ 16213 h 17662"/>
                <a:gd name="connsiteX4" fmla="*/ 13860 w 22738"/>
                <a:gd name="connsiteY4" fmla="*/ 12985 h 17662"/>
                <a:gd name="connsiteX5" fmla="*/ 16551 w 22738"/>
                <a:gd name="connsiteY5" fmla="*/ 10564 h 17662"/>
                <a:gd name="connsiteX6" fmla="*/ 20855 w 22738"/>
                <a:gd name="connsiteY6" fmla="*/ 3569 h 17662"/>
                <a:gd name="connsiteX7" fmla="*/ 22738 w 22738"/>
                <a:gd name="connsiteY7" fmla="*/ 1955 h 17662"/>
                <a:gd name="connsiteX8" fmla="*/ 14667 w 22738"/>
                <a:gd name="connsiteY8" fmla="*/ 1686 h 17662"/>
                <a:gd name="connsiteX9" fmla="*/ 140 w 22738"/>
                <a:gd name="connsiteY9" fmla="*/ 6529 h 17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738" h="17662">
                  <a:moveTo>
                    <a:pt x="140" y="6529"/>
                  </a:moveTo>
                  <a:cubicBezTo>
                    <a:pt x="-398" y="10026"/>
                    <a:pt x="678" y="13254"/>
                    <a:pt x="2292" y="16483"/>
                  </a:cubicBezTo>
                  <a:cubicBezTo>
                    <a:pt x="3099" y="18366"/>
                    <a:pt x="4444" y="17559"/>
                    <a:pt x="5790" y="17021"/>
                  </a:cubicBezTo>
                  <a:cubicBezTo>
                    <a:pt x="6059" y="16752"/>
                    <a:pt x="6328" y="16483"/>
                    <a:pt x="6597" y="16213"/>
                  </a:cubicBezTo>
                  <a:cubicBezTo>
                    <a:pt x="8480" y="10564"/>
                    <a:pt x="8480" y="10564"/>
                    <a:pt x="13860" y="12985"/>
                  </a:cubicBezTo>
                  <a:cubicBezTo>
                    <a:pt x="15744" y="13254"/>
                    <a:pt x="15474" y="11371"/>
                    <a:pt x="16551" y="10564"/>
                  </a:cubicBezTo>
                  <a:cubicBezTo>
                    <a:pt x="16820" y="7605"/>
                    <a:pt x="18165" y="5183"/>
                    <a:pt x="20855" y="3569"/>
                  </a:cubicBezTo>
                  <a:cubicBezTo>
                    <a:pt x="21393" y="3031"/>
                    <a:pt x="21931" y="2493"/>
                    <a:pt x="22738" y="1955"/>
                  </a:cubicBezTo>
                  <a:cubicBezTo>
                    <a:pt x="20048" y="-1811"/>
                    <a:pt x="17358" y="879"/>
                    <a:pt x="14667" y="1686"/>
                  </a:cubicBezTo>
                  <a:cubicBezTo>
                    <a:pt x="10094" y="5452"/>
                    <a:pt x="4982" y="5183"/>
                    <a:pt x="140" y="6529"/>
                  </a:cubicBezTo>
                  <a:close/>
                </a:path>
              </a:pathLst>
            </a:custGeom>
            <a:solidFill>
              <a:srgbClr val="565E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1" name="Полилиния: фигура 1540">
              <a:extLst>
                <a:ext uri="{FF2B5EF4-FFF2-40B4-BE49-F238E27FC236}">
                  <a16:creationId xmlns:a16="http://schemas.microsoft.com/office/drawing/2014/main" id="{4CD517E9-7D92-E665-BC05-4355DF0D6B27}"/>
                </a:ext>
              </a:extLst>
            </p:cNvPr>
            <p:cNvSpPr/>
            <p:nvPr/>
          </p:nvSpPr>
          <p:spPr>
            <a:xfrm>
              <a:off x="5564681" y="7485513"/>
              <a:ext cx="21524" cy="13451"/>
            </a:xfrm>
            <a:custGeom>
              <a:avLst/>
              <a:gdLst>
                <a:gd name="connsiteX0" fmla="*/ 608 w 21524"/>
                <a:gd name="connsiteY0" fmla="*/ 0 h 13451"/>
                <a:gd name="connsiteX1" fmla="*/ 70 w 21524"/>
                <a:gd name="connsiteY1" fmla="*/ 538 h 13451"/>
                <a:gd name="connsiteX2" fmla="*/ 1146 w 21524"/>
                <a:gd name="connsiteY2" fmla="*/ 3497 h 13451"/>
                <a:gd name="connsiteX3" fmla="*/ 16212 w 21524"/>
                <a:gd name="connsiteY3" fmla="*/ 13451 h 13451"/>
                <a:gd name="connsiteX4" fmla="*/ 21054 w 21524"/>
                <a:gd name="connsiteY4" fmla="*/ 10761 h 13451"/>
                <a:gd name="connsiteX5" fmla="*/ 20785 w 21524"/>
                <a:gd name="connsiteY5" fmla="*/ 8340 h 13451"/>
                <a:gd name="connsiteX6" fmla="*/ 608 w 21524"/>
                <a:gd name="connsiteY6" fmla="*/ 0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24" h="13451">
                  <a:moveTo>
                    <a:pt x="608" y="0"/>
                  </a:moveTo>
                  <a:cubicBezTo>
                    <a:pt x="339" y="269"/>
                    <a:pt x="339" y="269"/>
                    <a:pt x="70" y="538"/>
                  </a:cubicBezTo>
                  <a:cubicBezTo>
                    <a:pt x="-199" y="1614"/>
                    <a:pt x="339" y="2959"/>
                    <a:pt x="1146" y="3497"/>
                  </a:cubicBezTo>
                  <a:cubicBezTo>
                    <a:pt x="6258" y="6726"/>
                    <a:pt x="10562" y="11030"/>
                    <a:pt x="16212" y="13451"/>
                  </a:cubicBezTo>
                  <a:cubicBezTo>
                    <a:pt x="18095" y="13182"/>
                    <a:pt x="19709" y="12375"/>
                    <a:pt x="21054" y="10761"/>
                  </a:cubicBezTo>
                  <a:cubicBezTo>
                    <a:pt x="21592" y="9954"/>
                    <a:pt x="21861" y="9147"/>
                    <a:pt x="20785" y="8340"/>
                  </a:cubicBezTo>
                  <a:cubicBezTo>
                    <a:pt x="14328" y="4573"/>
                    <a:pt x="7603" y="1614"/>
                    <a:pt x="608" y="0"/>
                  </a:cubicBezTo>
                  <a:close/>
                </a:path>
              </a:pathLst>
            </a:custGeom>
            <a:solidFill>
              <a:srgbClr val="575F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2" name="Полилиния: фигура 1541">
              <a:extLst>
                <a:ext uri="{FF2B5EF4-FFF2-40B4-BE49-F238E27FC236}">
                  <a16:creationId xmlns:a16="http://schemas.microsoft.com/office/drawing/2014/main" id="{6EEF47E1-86DB-A73E-48B7-50CD19C99451}"/>
                </a:ext>
              </a:extLst>
            </p:cNvPr>
            <p:cNvSpPr/>
            <p:nvPr/>
          </p:nvSpPr>
          <p:spPr>
            <a:xfrm>
              <a:off x="5592730" y="7496812"/>
              <a:ext cx="8613" cy="19107"/>
            </a:xfrm>
            <a:custGeom>
              <a:avLst/>
              <a:gdLst>
                <a:gd name="connsiteX0" fmla="*/ 5381 w 8613"/>
                <a:gd name="connsiteY0" fmla="*/ 17487 h 19107"/>
                <a:gd name="connsiteX1" fmla="*/ 6726 w 8613"/>
                <a:gd name="connsiteY1" fmla="*/ 13451 h 19107"/>
                <a:gd name="connsiteX2" fmla="*/ 6457 w 8613"/>
                <a:gd name="connsiteY2" fmla="*/ 7802 h 19107"/>
                <a:gd name="connsiteX3" fmla="*/ 7802 w 8613"/>
                <a:gd name="connsiteY3" fmla="*/ 1883 h 19107"/>
                <a:gd name="connsiteX4" fmla="*/ 1614 w 8613"/>
                <a:gd name="connsiteY4" fmla="*/ 0 h 19107"/>
                <a:gd name="connsiteX5" fmla="*/ 1345 w 8613"/>
                <a:gd name="connsiteY5" fmla="*/ 4304 h 19107"/>
                <a:gd name="connsiteX6" fmla="*/ 0 w 8613"/>
                <a:gd name="connsiteY6" fmla="*/ 17487 h 19107"/>
                <a:gd name="connsiteX7" fmla="*/ 5381 w 8613"/>
                <a:gd name="connsiteY7" fmla="*/ 17487 h 19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613" h="19107">
                  <a:moveTo>
                    <a:pt x="5381" y="17487"/>
                  </a:moveTo>
                  <a:cubicBezTo>
                    <a:pt x="5919" y="16142"/>
                    <a:pt x="5919" y="14258"/>
                    <a:pt x="6726" y="13451"/>
                  </a:cubicBezTo>
                  <a:cubicBezTo>
                    <a:pt x="8878" y="11299"/>
                    <a:pt x="9685" y="9954"/>
                    <a:pt x="6457" y="7802"/>
                  </a:cubicBezTo>
                  <a:cubicBezTo>
                    <a:pt x="3228" y="5649"/>
                    <a:pt x="7264" y="4035"/>
                    <a:pt x="7802" y="1883"/>
                  </a:cubicBezTo>
                  <a:cubicBezTo>
                    <a:pt x="5650" y="1345"/>
                    <a:pt x="3497" y="807"/>
                    <a:pt x="1614" y="0"/>
                  </a:cubicBezTo>
                  <a:cubicBezTo>
                    <a:pt x="-269" y="1345"/>
                    <a:pt x="1345" y="2690"/>
                    <a:pt x="1345" y="4304"/>
                  </a:cubicBezTo>
                  <a:cubicBezTo>
                    <a:pt x="3228" y="8878"/>
                    <a:pt x="2421" y="13182"/>
                    <a:pt x="0" y="17487"/>
                  </a:cubicBezTo>
                  <a:cubicBezTo>
                    <a:pt x="1614" y="19908"/>
                    <a:pt x="3497" y="19370"/>
                    <a:pt x="5381" y="17487"/>
                  </a:cubicBezTo>
                  <a:close/>
                </a:path>
              </a:pathLst>
            </a:custGeom>
            <a:solidFill>
              <a:srgbClr val="5E65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3" name="Полилиния: фигура 1542">
              <a:extLst>
                <a:ext uri="{FF2B5EF4-FFF2-40B4-BE49-F238E27FC236}">
                  <a16:creationId xmlns:a16="http://schemas.microsoft.com/office/drawing/2014/main" id="{75B0D1EB-70F0-FE09-67B4-C167E1CD5395}"/>
                </a:ext>
              </a:extLst>
            </p:cNvPr>
            <p:cNvSpPr/>
            <p:nvPr/>
          </p:nvSpPr>
          <p:spPr>
            <a:xfrm>
              <a:off x="5492383" y="7444156"/>
              <a:ext cx="21693" cy="11764"/>
            </a:xfrm>
            <a:custGeom>
              <a:avLst/>
              <a:gdLst>
                <a:gd name="connsiteX0" fmla="*/ 0 w 21693"/>
                <a:gd name="connsiteY0" fmla="*/ 1004 h 11764"/>
                <a:gd name="connsiteX1" fmla="*/ 20984 w 21693"/>
                <a:gd name="connsiteY1" fmla="*/ 11765 h 11764"/>
                <a:gd name="connsiteX2" fmla="*/ 20984 w 21693"/>
                <a:gd name="connsiteY2" fmla="*/ 10150 h 11764"/>
                <a:gd name="connsiteX3" fmla="*/ 2690 w 21693"/>
                <a:gd name="connsiteY3" fmla="*/ 465 h 11764"/>
                <a:gd name="connsiteX4" fmla="*/ 0 w 21693"/>
                <a:gd name="connsiteY4" fmla="*/ 1004 h 11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93" h="11764">
                  <a:moveTo>
                    <a:pt x="0" y="1004"/>
                  </a:moveTo>
                  <a:cubicBezTo>
                    <a:pt x="6995" y="4501"/>
                    <a:pt x="13989" y="8267"/>
                    <a:pt x="20984" y="11765"/>
                  </a:cubicBezTo>
                  <a:cubicBezTo>
                    <a:pt x="21791" y="11226"/>
                    <a:pt x="22060" y="10688"/>
                    <a:pt x="20984" y="10150"/>
                  </a:cubicBezTo>
                  <a:cubicBezTo>
                    <a:pt x="15603" y="5577"/>
                    <a:pt x="9147" y="2887"/>
                    <a:pt x="2690" y="465"/>
                  </a:cubicBezTo>
                  <a:cubicBezTo>
                    <a:pt x="1883" y="465"/>
                    <a:pt x="269" y="-880"/>
                    <a:pt x="0" y="1004"/>
                  </a:cubicBezTo>
                  <a:close/>
                </a:path>
              </a:pathLst>
            </a:custGeom>
            <a:solidFill>
              <a:srgbClr val="80875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4" name="Полилиния: фигура 1543">
              <a:extLst>
                <a:ext uri="{FF2B5EF4-FFF2-40B4-BE49-F238E27FC236}">
                  <a16:creationId xmlns:a16="http://schemas.microsoft.com/office/drawing/2014/main" id="{902987D8-A574-3C5C-0CEA-EE49C283D098}"/>
                </a:ext>
              </a:extLst>
            </p:cNvPr>
            <p:cNvSpPr/>
            <p:nvPr/>
          </p:nvSpPr>
          <p:spPr>
            <a:xfrm>
              <a:off x="5513367" y="7454575"/>
              <a:ext cx="11568" cy="9953"/>
            </a:xfrm>
            <a:custGeom>
              <a:avLst/>
              <a:gdLst>
                <a:gd name="connsiteX0" fmla="*/ 0 w 11568"/>
                <a:gd name="connsiteY0" fmla="*/ 0 h 9953"/>
                <a:gd name="connsiteX1" fmla="*/ 0 w 11568"/>
                <a:gd name="connsiteY1" fmla="*/ 1614 h 9953"/>
                <a:gd name="connsiteX2" fmla="*/ 10492 w 11568"/>
                <a:gd name="connsiteY2" fmla="*/ 9954 h 9953"/>
                <a:gd name="connsiteX3" fmla="*/ 11568 w 11568"/>
                <a:gd name="connsiteY3" fmla="*/ 7802 h 9953"/>
                <a:gd name="connsiteX4" fmla="*/ 0 w 11568"/>
                <a:gd name="connsiteY4" fmla="*/ 0 h 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68" h="9953">
                  <a:moveTo>
                    <a:pt x="0" y="0"/>
                  </a:moveTo>
                  <a:cubicBezTo>
                    <a:pt x="0" y="538"/>
                    <a:pt x="0" y="1076"/>
                    <a:pt x="0" y="1614"/>
                  </a:cubicBezTo>
                  <a:cubicBezTo>
                    <a:pt x="3497" y="4573"/>
                    <a:pt x="8071" y="5919"/>
                    <a:pt x="10492" y="9954"/>
                  </a:cubicBezTo>
                  <a:cubicBezTo>
                    <a:pt x="10761" y="9147"/>
                    <a:pt x="11030" y="8340"/>
                    <a:pt x="11568" y="7802"/>
                  </a:cubicBezTo>
                  <a:cubicBezTo>
                    <a:pt x="7802" y="4842"/>
                    <a:pt x="4035" y="2152"/>
                    <a:pt x="0" y="0"/>
                  </a:cubicBezTo>
                  <a:close/>
                </a:path>
              </a:pathLst>
            </a:custGeom>
            <a:solidFill>
              <a:srgbClr val="9CA36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5" name="Полилиния: фигура 1544">
              <a:extLst>
                <a:ext uri="{FF2B5EF4-FFF2-40B4-BE49-F238E27FC236}">
                  <a16:creationId xmlns:a16="http://schemas.microsoft.com/office/drawing/2014/main" id="{5185E0EE-857C-FB70-B982-118E87D9CD44}"/>
                </a:ext>
              </a:extLst>
            </p:cNvPr>
            <p:cNvSpPr/>
            <p:nvPr/>
          </p:nvSpPr>
          <p:spPr>
            <a:xfrm>
              <a:off x="5585197" y="7493853"/>
              <a:ext cx="9415" cy="6725"/>
            </a:xfrm>
            <a:custGeom>
              <a:avLst/>
              <a:gdLst>
                <a:gd name="connsiteX0" fmla="*/ 9416 w 9415"/>
                <a:gd name="connsiteY0" fmla="*/ 6726 h 6725"/>
                <a:gd name="connsiteX1" fmla="*/ 8609 w 9415"/>
                <a:gd name="connsiteY1" fmla="*/ 2959 h 6725"/>
                <a:gd name="connsiteX2" fmla="*/ 0 w 9415"/>
                <a:gd name="connsiteY2" fmla="*/ 0 h 6725"/>
                <a:gd name="connsiteX3" fmla="*/ 0 w 9415"/>
                <a:gd name="connsiteY3" fmla="*/ 2152 h 6725"/>
                <a:gd name="connsiteX4" fmla="*/ 9416 w 9415"/>
                <a:gd name="connsiteY4" fmla="*/ 6726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15" h="6725">
                  <a:moveTo>
                    <a:pt x="9416" y="6726"/>
                  </a:moveTo>
                  <a:cubicBezTo>
                    <a:pt x="9147" y="5381"/>
                    <a:pt x="8878" y="4035"/>
                    <a:pt x="8609" y="2959"/>
                  </a:cubicBezTo>
                  <a:cubicBezTo>
                    <a:pt x="6188" y="1076"/>
                    <a:pt x="3228" y="538"/>
                    <a:pt x="0" y="0"/>
                  </a:cubicBezTo>
                  <a:cubicBezTo>
                    <a:pt x="0" y="807"/>
                    <a:pt x="0" y="1345"/>
                    <a:pt x="0" y="2152"/>
                  </a:cubicBezTo>
                  <a:cubicBezTo>
                    <a:pt x="2690" y="4573"/>
                    <a:pt x="6188" y="5650"/>
                    <a:pt x="9416" y="6726"/>
                  </a:cubicBezTo>
                  <a:close/>
                </a:path>
              </a:pathLst>
            </a:custGeom>
            <a:solidFill>
              <a:srgbClr val="7077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6" name="Полилиния: фигура 1545">
              <a:extLst>
                <a:ext uri="{FF2B5EF4-FFF2-40B4-BE49-F238E27FC236}">
                  <a16:creationId xmlns:a16="http://schemas.microsoft.com/office/drawing/2014/main" id="{573F14A2-633A-EF15-0C6D-2C3EC1167066}"/>
                </a:ext>
              </a:extLst>
            </p:cNvPr>
            <p:cNvSpPr/>
            <p:nvPr/>
          </p:nvSpPr>
          <p:spPr>
            <a:xfrm>
              <a:off x="5515789" y="7378979"/>
              <a:ext cx="139524" cy="39674"/>
            </a:xfrm>
            <a:custGeom>
              <a:avLst/>
              <a:gdLst>
                <a:gd name="connsiteX0" fmla="*/ 40892 w 139524"/>
                <a:gd name="connsiteY0" fmla="*/ 0 h 39674"/>
                <a:gd name="connsiteX1" fmla="*/ 16680 w 139524"/>
                <a:gd name="connsiteY1" fmla="*/ 1345 h 39674"/>
                <a:gd name="connsiteX2" fmla="*/ 0 w 139524"/>
                <a:gd name="connsiteY2" fmla="*/ 2959 h 39674"/>
                <a:gd name="connsiteX3" fmla="*/ 10492 w 139524"/>
                <a:gd name="connsiteY3" fmla="*/ 11299 h 39674"/>
                <a:gd name="connsiteX4" fmla="*/ 19370 w 139524"/>
                <a:gd name="connsiteY4" fmla="*/ 16949 h 39674"/>
                <a:gd name="connsiteX5" fmla="*/ 42237 w 139524"/>
                <a:gd name="connsiteY5" fmla="*/ 34435 h 39674"/>
                <a:gd name="connsiteX6" fmla="*/ 51653 w 139524"/>
                <a:gd name="connsiteY6" fmla="*/ 38740 h 39674"/>
                <a:gd name="connsiteX7" fmla="*/ 51922 w 139524"/>
                <a:gd name="connsiteY7" fmla="*/ 34704 h 39674"/>
                <a:gd name="connsiteX8" fmla="*/ 52729 w 139524"/>
                <a:gd name="connsiteY8" fmla="*/ 25826 h 39674"/>
                <a:gd name="connsiteX9" fmla="*/ 42237 w 139524"/>
                <a:gd name="connsiteY9" fmla="*/ 15872 h 39674"/>
                <a:gd name="connsiteX10" fmla="*/ 80708 w 139524"/>
                <a:gd name="connsiteY10" fmla="*/ 25557 h 39674"/>
                <a:gd name="connsiteX11" fmla="*/ 74789 w 139524"/>
                <a:gd name="connsiteY11" fmla="*/ 32014 h 39674"/>
                <a:gd name="connsiteX12" fmla="*/ 84205 w 139524"/>
                <a:gd name="connsiteY12" fmla="*/ 37664 h 39674"/>
                <a:gd name="connsiteX13" fmla="*/ 88240 w 139524"/>
                <a:gd name="connsiteY13" fmla="*/ 36049 h 39674"/>
                <a:gd name="connsiteX14" fmla="*/ 112184 w 139524"/>
                <a:gd name="connsiteY14" fmla="*/ 36318 h 39674"/>
                <a:gd name="connsiteX15" fmla="*/ 123752 w 139524"/>
                <a:gd name="connsiteY15" fmla="*/ 39547 h 39674"/>
                <a:gd name="connsiteX16" fmla="*/ 133436 w 139524"/>
                <a:gd name="connsiteY16" fmla="*/ 34704 h 39674"/>
                <a:gd name="connsiteX17" fmla="*/ 136665 w 139524"/>
                <a:gd name="connsiteY17" fmla="*/ 25288 h 39674"/>
                <a:gd name="connsiteX18" fmla="*/ 136934 w 139524"/>
                <a:gd name="connsiteY18" fmla="*/ 15065 h 39674"/>
                <a:gd name="connsiteX19" fmla="*/ 121868 w 139524"/>
                <a:gd name="connsiteY19" fmla="*/ 12913 h 39674"/>
                <a:gd name="connsiteX20" fmla="*/ 119716 w 139524"/>
                <a:gd name="connsiteY20" fmla="*/ 13182 h 39674"/>
                <a:gd name="connsiteX21" fmla="*/ 88240 w 139524"/>
                <a:gd name="connsiteY21" fmla="*/ 12106 h 39674"/>
                <a:gd name="connsiteX22" fmla="*/ 79901 w 139524"/>
                <a:gd name="connsiteY22" fmla="*/ 8071 h 39674"/>
                <a:gd name="connsiteX23" fmla="*/ 72368 w 139524"/>
                <a:gd name="connsiteY23" fmla="*/ 4035 h 39674"/>
                <a:gd name="connsiteX24" fmla="*/ 69947 w 139524"/>
                <a:gd name="connsiteY24" fmla="*/ 269 h 39674"/>
                <a:gd name="connsiteX25" fmla="*/ 65642 w 139524"/>
                <a:gd name="connsiteY25" fmla="*/ 1345 h 39674"/>
                <a:gd name="connsiteX26" fmla="*/ 27710 w 139524"/>
                <a:gd name="connsiteY26" fmla="*/ 6188 h 39674"/>
                <a:gd name="connsiteX27" fmla="*/ 27441 w 139524"/>
                <a:gd name="connsiteY27" fmla="*/ 6188 h 39674"/>
                <a:gd name="connsiteX28" fmla="*/ 28248 w 139524"/>
                <a:gd name="connsiteY28" fmla="*/ 5919 h 39674"/>
                <a:gd name="connsiteX29" fmla="*/ 40892 w 139524"/>
                <a:gd name="connsiteY29" fmla="*/ 2959 h 39674"/>
                <a:gd name="connsiteX30" fmla="*/ 40892 w 139524"/>
                <a:gd name="connsiteY30" fmla="*/ 0 h 39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39524" h="39674">
                  <a:moveTo>
                    <a:pt x="40892" y="0"/>
                  </a:moveTo>
                  <a:cubicBezTo>
                    <a:pt x="32821" y="269"/>
                    <a:pt x="24481" y="-538"/>
                    <a:pt x="16680" y="1345"/>
                  </a:cubicBezTo>
                  <a:cubicBezTo>
                    <a:pt x="11030" y="2690"/>
                    <a:pt x="5649" y="3766"/>
                    <a:pt x="0" y="2959"/>
                  </a:cubicBezTo>
                  <a:cubicBezTo>
                    <a:pt x="2690" y="6726"/>
                    <a:pt x="6457" y="9147"/>
                    <a:pt x="10492" y="11299"/>
                  </a:cubicBezTo>
                  <a:cubicBezTo>
                    <a:pt x="14258" y="11837"/>
                    <a:pt x="15873" y="15872"/>
                    <a:pt x="19370" y="16949"/>
                  </a:cubicBezTo>
                  <a:cubicBezTo>
                    <a:pt x="26903" y="22598"/>
                    <a:pt x="34435" y="28786"/>
                    <a:pt x="42237" y="34435"/>
                  </a:cubicBezTo>
                  <a:cubicBezTo>
                    <a:pt x="44927" y="36318"/>
                    <a:pt x="47618" y="39009"/>
                    <a:pt x="51653" y="38740"/>
                  </a:cubicBezTo>
                  <a:cubicBezTo>
                    <a:pt x="52998" y="37394"/>
                    <a:pt x="52460" y="35780"/>
                    <a:pt x="51922" y="34704"/>
                  </a:cubicBezTo>
                  <a:cubicBezTo>
                    <a:pt x="50308" y="31476"/>
                    <a:pt x="51384" y="28517"/>
                    <a:pt x="52729" y="25826"/>
                  </a:cubicBezTo>
                  <a:cubicBezTo>
                    <a:pt x="50577" y="20984"/>
                    <a:pt x="45196" y="19639"/>
                    <a:pt x="42237" y="15872"/>
                  </a:cubicBezTo>
                  <a:cubicBezTo>
                    <a:pt x="54074" y="22867"/>
                    <a:pt x="67794" y="22060"/>
                    <a:pt x="80708" y="25557"/>
                  </a:cubicBezTo>
                  <a:cubicBezTo>
                    <a:pt x="78286" y="27441"/>
                    <a:pt x="75327" y="28517"/>
                    <a:pt x="74789" y="32014"/>
                  </a:cubicBezTo>
                  <a:cubicBezTo>
                    <a:pt x="77210" y="34973"/>
                    <a:pt x="80170" y="37126"/>
                    <a:pt x="84205" y="37664"/>
                  </a:cubicBezTo>
                  <a:cubicBezTo>
                    <a:pt x="85819" y="37394"/>
                    <a:pt x="86895" y="36587"/>
                    <a:pt x="88240" y="36049"/>
                  </a:cubicBezTo>
                  <a:cubicBezTo>
                    <a:pt x="96311" y="32014"/>
                    <a:pt x="104113" y="32283"/>
                    <a:pt x="112184" y="36318"/>
                  </a:cubicBezTo>
                  <a:cubicBezTo>
                    <a:pt x="115681" y="38202"/>
                    <a:pt x="119716" y="39009"/>
                    <a:pt x="123752" y="39547"/>
                  </a:cubicBezTo>
                  <a:cubicBezTo>
                    <a:pt x="127787" y="40085"/>
                    <a:pt x="131553" y="39009"/>
                    <a:pt x="133436" y="34704"/>
                  </a:cubicBezTo>
                  <a:cubicBezTo>
                    <a:pt x="131553" y="30669"/>
                    <a:pt x="134244" y="27710"/>
                    <a:pt x="136665" y="25288"/>
                  </a:cubicBezTo>
                  <a:cubicBezTo>
                    <a:pt x="140431" y="21791"/>
                    <a:pt x="140431" y="18563"/>
                    <a:pt x="136934" y="15065"/>
                  </a:cubicBezTo>
                  <a:cubicBezTo>
                    <a:pt x="132091" y="13182"/>
                    <a:pt x="126711" y="14527"/>
                    <a:pt x="121868" y="12913"/>
                  </a:cubicBezTo>
                  <a:cubicBezTo>
                    <a:pt x="121061" y="12644"/>
                    <a:pt x="120254" y="12644"/>
                    <a:pt x="119716" y="13182"/>
                  </a:cubicBezTo>
                  <a:cubicBezTo>
                    <a:pt x="109224" y="16142"/>
                    <a:pt x="98463" y="19639"/>
                    <a:pt x="88240" y="12106"/>
                  </a:cubicBezTo>
                  <a:cubicBezTo>
                    <a:pt x="85550" y="10761"/>
                    <a:pt x="82591" y="9954"/>
                    <a:pt x="79901" y="8071"/>
                  </a:cubicBezTo>
                  <a:cubicBezTo>
                    <a:pt x="77210" y="6726"/>
                    <a:pt x="73982" y="6995"/>
                    <a:pt x="72368" y="4035"/>
                  </a:cubicBezTo>
                  <a:cubicBezTo>
                    <a:pt x="71561" y="2959"/>
                    <a:pt x="71561" y="1076"/>
                    <a:pt x="69947" y="269"/>
                  </a:cubicBezTo>
                  <a:cubicBezTo>
                    <a:pt x="68332" y="0"/>
                    <a:pt x="66987" y="807"/>
                    <a:pt x="65642" y="1345"/>
                  </a:cubicBezTo>
                  <a:cubicBezTo>
                    <a:pt x="53267" y="6457"/>
                    <a:pt x="40623" y="6995"/>
                    <a:pt x="27710" y="6188"/>
                  </a:cubicBezTo>
                  <a:cubicBezTo>
                    <a:pt x="27171" y="5919"/>
                    <a:pt x="27441" y="6995"/>
                    <a:pt x="27441" y="6188"/>
                  </a:cubicBezTo>
                  <a:cubicBezTo>
                    <a:pt x="27441" y="5650"/>
                    <a:pt x="27979" y="6188"/>
                    <a:pt x="28248" y="5919"/>
                  </a:cubicBezTo>
                  <a:cubicBezTo>
                    <a:pt x="32552" y="5650"/>
                    <a:pt x="36856" y="5381"/>
                    <a:pt x="40892" y="2959"/>
                  </a:cubicBezTo>
                  <a:cubicBezTo>
                    <a:pt x="41161" y="1883"/>
                    <a:pt x="41968" y="1076"/>
                    <a:pt x="40892" y="0"/>
                  </a:cubicBezTo>
                  <a:close/>
                </a:path>
              </a:pathLst>
            </a:custGeom>
            <a:solidFill>
              <a:srgbClr val="919F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7" name="Полилиния: фигура 1546">
              <a:extLst>
                <a:ext uri="{FF2B5EF4-FFF2-40B4-BE49-F238E27FC236}">
                  <a16:creationId xmlns:a16="http://schemas.microsoft.com/office/drawing/2014/main" id="{0F35E610-5E93-6C44-28E2-EAAAF9FA94FF}"/>
                </a:ext>
              </a:extLst>
            </p:cNvPr>
            <p:cNvSpPr/>
            <p:nvPr/>
          </p:nvSpPr>
          <p:spPr>
            <a:xfrm>
              <a:off x="5603814" y="7442399"/>
              <a:ext cx="49885" cy="30469"/>
            </a:xfrm>
            <a:custGeom>
              <a:avLst/>
              <a:gdLst>
                <a:gd name="connsiteX0" fmla="*/ 20930 w 49885"/>
                <a:gd name="connsiteY0" fmla="*/ 30470 h 30469"/>
                <a:gd name="connsiteX1" fmla="*/ 34919 w 49885"/>
                <a:gd name="connsiteY1" fmla="*/ 24820 h 30469"/>
                <a:gd name="connsiteX2" fmla="*/ 40838 w 49885"/>
                <a:gd name="connsiteY2" fmla="*/ 25627 h 30469"/>
                <a:gd name="connsiteX3" fmla="*/ 49177 w 49885"/>
                <a:gd name="connsiteY3" fmla="*/ 28318 h 30469"/>
                <a:gd name="connsiteX4" fmla="*/ 44066 w 49885"/>
                <a:gd name="connsiteY4" fmla="*/ 21054 h 30469"/>
                <a:gd name="connsiteX5" fmla="*/ 37878 w 49885"/>
                <a:gd name="connsiteY5" fmla="*/ 19171 h 30469"/>
                <a:gd name="connsiteX6" fmla="*/ 33574 w 49885"/>
                <a:gd name="connsiteY6" fmla="*/ 19978 h 30469"/>
                <a:gd name="connsiteX7" fmla="*/ 28731 w 49885"/>
                <a:gd name="connsiteY7" fmla="*/ 15942 h 30469"/>
                <a:gd name="connsiteX8" fmla="*/ 26848 w 49885"/>
                <a:gd name="connsiteY8" fmla="*/ 11369 h 30469"/>
                <a:gd name="connsiteX9" fmla="*/ 15818 w 49885"/>
                <a:gd name="connsiteY9" fmla="*/ 1146 h 30469"/>
                <a:gd name="connsiteX10" fmla="*/ 14204 w 49885"/>
                <a:gd name="connsiteY10" fmla="*/ 70 h 30469"/>
                <a:gd name="connsiteX11" fmla="*/ 215 w 49885"/>
                <a:gd name="connsiteY11" fmla="*/ 3836 h 30469"/>
                <a:gd name="connsiteX12" fmla="*/ 2636 w 49885"/>
                <a:gd name="connsiteY12" fmla="*/ 9486 h 30469"/>
                <a:gd name="connsiteX13" fmla="*/ 20930 w 49885"/>
                <a:gd name="connsiteY13" fmla="*/ 30470 h 3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9885" h="30469">
                  <a:moveTo>
                    <a:pt x="20930" y="30470"/>
                  </a:moveTo>
                  <a:cubicBezTo>
                    <a:pt x="25234" y="23475"/>
                    <a:pt x="27117" y="22668"/>
                    <a:pt x="34919" y="24820"/>
                  </a:cubicBezTo>
                  <a:cubicBezTo>
                    <a:pt x="36802" y="25358"/>
                    <a:pt x="38954" y="25358"/>
                    <a:pt x="40838" y="25627"/>
                  </a:cubicBezTo>
                  <a:cubicBezTo>
                    <a:pt x="43528" y="26973"/>
                    <a:pt x="45142" y="31277"/>
                    <a:pt x="49177" y="28318"/>
                  </a:cubicBezTo>
                  <a:cubicBezTo>
                    <a:pt x="51599" y="22937"/>
                    <a:pt x="47294" y="22668"/>
                    <a:pt x="44066" y="21054"/>
                  </a:cubicBezTo>
                  <a:cubicBezTo>
                    <a:pt x="42183" y="20247"/>
                    <a:pt x="40299" y="19440"/>
                    <a:pt x="37878" y="19171"/>
                  </a:cubicBezTo>
                  <a:cubicBezTo>
                    <a:pt x="36533" y="19440"/>
                    <a:pt x="34919" y="19709"/>
                    <a:pt x="33574" y="19978"/>
                  </a:cubicBezTo>
                  <a:cubicBezTo>
                    <a:pt x="29807" y="21054"/>
                    <a:pt x="27924" y="19440"/>
                    <a:pt x="28731" y="15942"/>
                  </a:cubicBezTo>
                  <a:cubicBezTo>
                    <a:pt x="29538" y="13252"/>
                    <a:pt x="28731" y="12714"/>
                    <a:pt x="26848" y="11369"/>
                  </a:cubicBezTo>
                  <a:cubicBezTo>
                    <a:pt x="22544" y="8679"/>
                    <a:pt x="17701" y="6527"/>
                    <a:pt x="15818" y="1146"/>
                  </a:cubicBezTo>
                  <a:cubicBezTo>
                    <a:pt x="15549" y="339"/>
                    <a:pt x="15011" y="-199"/>
                    <a:pt x="14204" y="70"/>
                  </a:cubicBezTo>
                  <a:cubicBezTo>
                    <a:pt x="9631" y="1684"/>
                    <a:pt x="3981" y="70"/>
                    <a:pt x="215" y="3836"/>
                  </a:cubicBezTo>
                  <a:cubicBezTo>
                    <a:pt x="-592" y="6527"/>
                    <a:pt x="1022" y="7872"/>
                    <a:pt x="2636" y="9486"/>
                  </a:cubicBezTo>
                  <a:cubicBezTo>
                    <a:pt x="8555" y="17019"/>
                    <a:pt x="14742" y="23744"/>
                    <a:pt x="20930" y="30470"/>
                  </a:cubicBezTo>
                  <a:close/>
                </a:path>
              </a:pathLst>
            </a:custGeom>
            <a:solidFill>
              <a:srgbClr val="49511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8" name="Полилиния: фигура 1547">
              <a:extLst>
                <a:ext uri="{FF2B5EF4-FFF2-40B4-BE49-F238E27FC236}">
                  <a16:creationId xmlns:a16="http://schemas.microsoft.com/office/drawing/2014/main" id="{CEDE7B05-1CE7-E118-CB3E-C2536C8023EA}"/>
                </a:ext>
              </a:extLst>
            </p:cNvPr>
            <p:cNvSpPr/>
            <p:nvPr/>
          </p:nvSpPr>
          <p:spPr>
            <a:xfrm>
              <a:off x="5533848" y="7394314"/>
              <a:ext cx="53614" cy="38739"/>
            </a:xfrm>
            <a:custGeom>
              <a:avLst/>
              <a:gdLst>
                <a:gd name="connsiteX0" fmla="*/ 33594 w 53614"/>
                <a:gd name="connsiteY0" fmla="*/ 22598 h 38739"/>
                <a:gd name="connsiteX1" fmla="*/ 9919 w 53614"/>
                <a:gd name="connsiteY1" fmla="*/ 6726 h 38739"/>
                <a:gd name="connsiteX2" fmla="*/ 503 w 53614"/>
                <a:gd name="connsiteY2" fmla="*/ 0 h 38739"/>
                <a:gd name="connsiteX3" fmla="*/ 2656 w 53614"/>
                <a:gd name="connsiteY3" fmla="*/ 4035 h 38739"/>
                <a:gd name="connsiteX4" fmla="*/ 4808 w 53614"/>
                <a:gd name="connsiteY4" fmla="*/ 6188 h 38739"/>
                <a:gd name="connsiteX5" fmla="*/ 11533 w 53614"/>
                <a:gd name="connsiteY5" fmla="*/ 12106 h 38739"/>
                <a:gd name="connsiteX6" fmla="*/ 38167 w 53614"/>
                <a:gd name="connsiteY6" fmla="*/ 34435 h 38739"/>
                <a:gd name="connsiteX7" fmla="*/ 52963 w 53614"/>
                <a:gd name="connsiteY7" fmla="*/ 38740 h 38739"/>
                <a:gd name="connsiteX8" fmla="*/ 51080 w 53614"/>
                <a:gd name="connsiteY8" fmla="*/ 33090 h 38739"/>
                <a:gd name="connsiteX9" fmla="*/ 36822 w 53614"/>
                <a:gd name="connsiteY9" fmla="*/ 22867 h 38739"/>
                <a:gd name="connsiteX10" fmla="*/ 33594 w 53614"/>
                <a:gd name="connsiteY10" fmla="*/ 22598 h 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614" h="38739">
                  <a:moveTo>
                    <a:pt x="33594" y="22598"/>
                  </a:moveTo>
                  <a:cubicBezTo>
                    <a:pt x="24447" y="19370"/>
                    <a:pt x="17990" y="11837"/>
                    <a:pt x="9919" y="6726"/>
                  </a:cubicBezTo>
                  <a:cubicBezTo>
                    <a:pt x="6691" y="4573"/>
                    <a:pt x="4270" y="1345"/>
                    <a:pt x="503" y="0"/>
                  </a:cubicBezTo>
                  <a:cubicBezTo>
                    <a:pt x="-1111" y="2690"/>
                    <a:pt x="1579" y="2959"/>
                    <a:pt x="2656" y="4035"/>
                  </a:cubicBezTo>
                  <a:cubicBezTo>
                    <a:pt x="3463" y="4842"/>
                    <a:pt x="4270" y="5381"/>
                    <a:pt x="4808" y="6188"/>
                  </a:cubicBezTo>
                  <a:cubicBezTo>
                    <a:pt x="7767" y="7533"/>
                    <a:pt x="8574" y="11030"/>
                    <a:pt x="11533" y="12106"/>
                  </a:cubicBezTo>
                  <a:cubicBezTo>
                    <a:pt x="20411" y="19639"/>
                    <a:pt x="29289" y="26903"/>
                    <a:pt x="38167" y="34435"/>
                  </a:cubicBezTo>
                  <a:cubicBezTo>
                    <a:pt x="42740" y="36856"/>
                    <a:pt x="48390" y="36318"/>
                    <a:pt x="52963" y="38740"/>
                  </a:cubicBezTo>
                  <a:cubicBezTo>
                    <a:pt x="54846" y="36049"/>
                    <a:pt x="52156" y="34704"/>
                    <a:pt x="51080" y="33090"/>
                  </a:cubicBezTo>
                  <a:cubicBezTo>
                    <a:pt x="46507" y="29324"/>
                    <a:pt x="40857" y="27172"/>
                    <a:pt x="36822" y="22867"/>
                  </a:cubicBezTo>
                  <a:cubicBezTo>
                    <a:pt x="36284" y="22329"/>
                    <a:pt x="34939" y="22060"/>
                    <a:pt x="33594" y="22598"/>
                  </a:cubicBezTo>
                  <a:close/>
                </a:path>
              </a:pathLst>
            </a:custGeom>
            <a:solidFill>
              <a:srgbClr val="555D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9" name="Полилиния: фигура 1548">
              <a:extLst>
                <a:ext uri="{FF2B5EF4-FFF2-40B4-BE49-F238E27FC236}">
                  <a16:creationId xmlns:a16="http://schemas.microsoft.com/office/drawing/2014/main" id="{2D8761A2-E661-DF3B-D8E7-D32B5979F150}"/>
                </a:ext>
              </a:extLst>
            </p:cNvPr>
            <p:cNvSpPr/>
            <p:nvPr/>
          </p:nvSpPr>
          <p:spPr>
            <a:xfrm>
              <a:off x="5627703" y="7475905"/>
              <a:ext cx="10212" cy="13637"/>
            </a:xfrm>
            <a:custGeom>
              <a:avLst/>
              <a:gdLst>
                <a:gd name="connsiteX0" fmla="*/ 2152 w 10212"/>
                <a:gd name="connsiteY0" fmla="*/ 7456 h 13637"/>
                <a:gd name="connsiteX1" fmla="*/ 5381 w 10212"/>
                <a:gd name="connsiteY1" fmla="*/ 12029 h 13637"/>
                <a:gd name="connsiteX2" fmla="*/ 8878 w 10212"/>
                <a:gd name="connsiteY2" fmla="*/ 13375 h 13637"/>
                <a:gd name="connsiteX3" fmla="*/ 9685 w 10212"/>
                <a:gd name="connsiteY3" fmla="*/ 10415 h 13637"/>
                <a:gd name="connsiteX4" fmla="*/ 9147 w 10212"/>
                <a:gd name="connsiteY4" fmla="*/ 7187 h 13637"/>
                <a:gd name="connsiteX5" fmla="*/ 0 w 10212"/>
                <a:gd name="connsiteY5" fmla="*/ 2613 h 13637"/>
                <a:gd name="connsiteX6" fmla="*/ 2152 w 10212"/>
                <a:gd name="connsiteY6" fmla="*/ 7456 h 1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12" h="13637">
                  <a:moveTo>
                    <a:pt x="2152" y="7456"/>
                  </a:moveTo>
                  <a:cubicBezTo>
                    <a:pt x="3766" y="8532"/>
                    <a:pt x="4843" y="10146"/>
                    <a:pt x="5381" y="12029"/>
                  </a:cubicBezTo>
                  <a:cubicBezTo>
                    <a:pt x="5919" y="14182"/>
                    <a:pt x="7533" y="13644"/>
                    <a:pt x="8878" y="13375"/>
                  </a:cubicBezTo>
                  <a:cubicBezTo>
                    <a:pt x="11299" y="13105"/>
                    <a:pt x="9685" y="11491"/>
                    <a:pt x="9685" y="10415"/>
                  </a:cubicBezTo>
                  <a:cubicBezTo>
                    <a:pt x="9685" y="9339"/>
                    <a:pt x="9147" y="8263"/>
                    <a:pt x="9147" y="7187"/>
                  </a:cubicBezTo>
                  <a:cubicBezTo>
                    <a:pt x="7533" y="-1422"/>
                    <a:pt x="7533" y="-1422"/>
                    <a:pt x="0" y="2613"/>
                  </a:cubicBezTo>
                  <a:cubicBezTo>
                    <a:pt x="538" y="4228"/>
                    <a:pt x="1345" y="5842"/>
                    <a:pt x="2152" y="7456"/>
                  </a:cubicBezTo>
                  <a:close/>
                </a:path>
              </a:pathLst>
            </a:custGeom>
            <a:solidFill>
              <a:srgbClr val="5860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0" name="Полилиния: фигура 1549">
              <a:extLst>
                <a:ext uri="{FF2B5EF4-FFF2-40B4-BE49-F238E27FC236}">
                  <a16:creationId xmlns:a16="http://schemas.microsoft.com/office/drawing/2014/main" id="{74F4AFAA-D7ED-8266-CE5E-693FAE20C45F}"/>
                </a:ext>
              </a:extLst>
            </p:cNvPr>
            <p:cNvSpPr/>
            <p:nvPr/>
          </p:nvSpPr>
          <p:spPr>
            <a:xfrm>
              <a:off x="5526281" y="7388848"/>
              <a:ext cx="10761" cy="9770"/>
            </a:xfrm>
            <a:custGeom>
              <a:avLst/>
              <a:gdLst>
                <a:gd name="connsiteX0" fmla="*/ 10761 w 10761"/>
                <a:gd name="connsiteY0" fmla="*/ 9770 h 9770"/>
                <a:gd name="connsiteX1" fmla="*/ 8609 w 10761"/>
                <a:gd name="connsiteY1" fmla="*/ 5735 h 9770"/>
                <a:gd name="connsiteX2" fmla="*/ 3497 w 10761"/>
                <a:gd name="connsiteY2" fmla="*/ 1699 h 9770"/>
                <a:gd name="connsiteX3" fmla="*/ 0 w 10761"/>
                <a:gd name="connsiteY3" fmla="*/ 1430 h 9770"/>
                <a:gd name="connsiteX4" fmla="*/ 10761 w 10761"/>
                <a:gd name="connsiteY4" fmla="*/ 9770 h 9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61" h="9770">
                  <a:moveTo>
                    <a:pt x="10761" y="9770"/>
                  </a:moveTo>
                  <a:cubicBezTo>
                    <a:pt x="9954" y="8425"/>
                    <a:pt x="8071" y="7618"/>
                    <a:pt x="8609" y="5735"/>
                  </a:cubicBezTo>
                  <a:cubicBezTo>
                    <a:pt x="6457" y="4928"/>
                    <a:pt x="5111" y="3314"/>
                    <a:pt x="3497" y="1699"/>
                  </a:cubicBezTo>
                  <a:cubicBezTo>
                    <a:pt x="2690" y="892"/>
                    <a:pt x="1345" y="-1529"/>
                    <a:pt x="0" y="1430"/>
                  </a:cubicBezTo>
                  <a:cubicBezTo>
                    <a:pt x="2959" y="4659"/>
                    <a:pt x="6726" y="7349"/>
                    <a:pt x="10761" y="9770"/>
                  </a:cubicBezTo>
                  <a:close/>
                </a:path>
              </a:pathLst>
            </a:custGeom>
            <a:solidFill>
              <a:srgbClr val="666F3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1" name="Полилиния: фигура 1550">
              <a:extLst>
                <a:ext uri="{FF2B5EF4-FFF2-40B4-BE49-F238E27FC236}">
                  <a16:creationId xmlns:a16="http://schemas.microsoft.com/office/drawing/2014/main" id="{66F62437-F457-6CF7-A17E-A853A0BE967F}"/>
                </a:ext>
              </a:extLst>
            </p:cNvPr>
            <p:cNvSpPr/>
            <p:nvPr/>
          </p:nvSpPr>
          <p:spPr>
            <a:xfrm>
              <a:off x="5497226" y="7384629"/>
              <a:ext cx="7801" cy="6725"/>
            </a:xfrm>
            <a:custGeom>
              <a:avLst/>
              <a:gdLst>
                <a:gd name="connsiteX0" fmla="*/ 7802 w 7801"/>
                <a:gd name="connsiteY0" fmla="*/ 6726 h 6725"/>
                <a:gd name="connsiteX1" fmla="*/ 7802 w 7801"/>
                <a:gd name="connsiteY1" fmla="*/ 3766 h 6725"/>
                <a:gd name="connsiteX2" fmla="*/ 0 w 7801"/>
                <a:gd name="connsiteY2" fmla="*/ 0 h 6725"/>
                <a:gd name="connsiteX3" fmla="*/ 7802 w 7801"/>
                <a:gd name="connsiteY3" fmla="*/ 6726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01" h="6725">
                  <a:moveTo>
                    <a:pt x="7802" y="6726"/>
                  </a:moveTo>
                  <a:cubicBezTo>
                    <a:pt x="7802" y="5650"/>
                    <a:pt x="7802" y="4842"/>
                    <a:pt x="7802" y="3766"/>
                  </a:cubicBezTo>
                  <a:cubicBezTo>
                    <a:pt x="5919" y="2152"/>
                    <a:pt x="3766" y="807"/>
                    <a:pt x="0" y="0"/>
                  </a:cubicBezTo>
                  <a:cubicBezTo>
                    <a:pt x="3228" y="2959"/>
                    <a:pt x="5650" y="4842"/>
                    <a:pt x="7802" y="6726"/>
                  </a:cubicBezTo>
                  <a:close/>
                </a:path>
              </a:pathLst>
            </a:custGeom>
            <a:solidFill>
              <a:srgbClr val="949F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2" name="Полилиния: фигура 1551">
              <a:extLst>
                <a:ext uri="{FF2B5EF4-FFF2-40B4-BE49-F238E27FC236}">
                  <a16:creationId xmlns:a16="http://schemas.microsoft.com/office/drawing/2014/main" id="{638FB4AB-62F7-96B3-1A12-D7DBB7F1D542}"/>
                </a:ext>
              </a:extLst>
            </p:cNvPr>
            <p:cNvSpPr/>
            <p:nvPr/>
          </p:nvSpPr>
          <p:spPr>
            <a:xfrm>
              <a:off x="5539194" y="7400770"/>
              <a:ext cx="6725" cy="5918"/>
            </a:xfrm>
            <a:custGeom>
              <a:avLst/>
              <a:gdLst>
                <a:gd name="connsiteX0" fmla="*/ 6726 w 6725"/>
                <a:gd name="connsiteY0" fmla="*/ 5919 h 5918"/>
                <a:gd name="connsiteX1" fmla="*/ 0 w 6725"/>
                <a:gd name="connsiteY1" fmla="*/ 0 h 5918"/>
                <a:gd name="connsiteX2" fmla="*/ 6726 w 6725"/>
                <a:gd name="connsiteY2" fmla="*/ 5919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25" h="5918">
                  <a:moveTo>
                    <a:pt x="6726" y="5919"/>
                  </a:moveTo>
                  <a:cubicBezTo>
                    <a:pt x="4573" y="3766"/>
                    <a:pt x="3228" y="538"/>
                    <a:pt x="0" y="0"/>
                  </a:cubicBezTo>
                  <a:cubicBezTo>
                    <a:pt x="2152" y="2152"/>
                    <a:pt x="3497" y="4842"/>
                    <a:pt x="6726" y="5919"/>
                  </a:cubicBezTo>
                  <a:close/>
                </a:path>
              </a:pathLst>
            </a:custGeom>
            <a:solidFill>
              <a:srgbClr val="666F3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3" name="Полилиния: фигура 1552">
              <a:extLst>
                <a:ext uri="{FF2B5EF4-FFF2-40B4-BE49-F238E27FC236}">
                  <a16:creationId xmlns:a16="http://schemas.microsoft.com/office/drawing/2014/main" id="{6E1EFEEE-1D8D-8C7A-6649-9483ACE0C098}"/>
                </a:ext>
              </a:extLst>
            </p:cNvPr>
            <p:cNvSpPr/>
            <p:nvPr/>
          </p:nvSpPr>
          <p:spPr>
            <a:xfrm>
              <a:off x="5513519" y="7466951"/>
              <a:ext cx="78942" cy="57001"/>
            </a:xfrm>
            <a:custGeom>
              <a:avLst/>
              <a:gdLst>
                <a:gd name="connsiteX0" fmla="*/ 68181 w 78942"/>
                <a:gd name="connsiteY0" fmla="*/ 30938 h 57001"/>
                <a:gd name="connsiteX1" fmla="*/ 51233 w 78942"/>
                <a:gd name="connsiteY1" fmla="*/ 19101 h 57001"/>
                <a:gd name="connsiteX2" fmla="*/ 10341 w 78942"/>
                <a:gd name="connsiteY2" fmla="*/ 807 h 57001"/>
                <a:gd name="connsiteX3" fmla="*/ 5498 w 78942"/>
                <a:gd name="connsiteY3" fmla="*/ 0 h 57001"/>
                <a:gd name="connsiteX4" fmla="*/ 118 w 78942"/>
                <a:gd name="connsiteY4" fmla="*/ 4573 h 57001"/>
                <a:gd name="connsiteX5" fmla="*/ 3346 w 78942"/>
                <a:gd name="connsiteY5" fmla="*/ 9416 h 57001"/>
                <a:gd name="connsiteX6" fmla="*/ 13838 w 78942"/>
                <a:gd name="connsiteY6" fmla="*/ 20715 h 57001"/>
                <a:gd name="connsiteX7" fmla="*/ 19219 w 78942"/>
                <a:gd name="connsiteY7" fmla="*/ 38740 h 57001"/>
                <a:gd name="connsiteX8" fmla="*/ 23792 w 78942"/>
                <a:gd name="connsiteY8" fmla="*/ 47348 h 57001"/>
                <a:gd name="connsiteX9" fmla="*/ 24599 w 78942"/>
                <a:gd name="connsiteY9" fmla="*/ 42775 h 57001"/>
                <a:gd name="connsiteX10" fmla="*/ 27827 w 78942"/>
                <a:gd name="connsiteY10" fmla="*/ 26095 h 57001"/>
                <a:gd name="connsiteX11" fmla="*/ 26213 w 78942"/>
                <a:gd name="connsiteY11" fmla="*/ 23405 h 57001"/>
                <a:gd name="connsiteX12" fmla="*/ 29711 w 78942"/>
                <a:gd name="connsiteY12" fmla="*/ 26903 h 57001"/>
                <a:gd name="connsiteX13" fmla="*/ 42624 w 78942"/>
                <a:gd name="connsiteY13" fmla="*/ 40085 h 57001"/>
                <a:gd name="connsiteX14" fmla="*/ 45852 w 78942"/>
                <a:gd name="connsiteY14" fmla="*/ 44389 h 57001"/>
                <a:gd name="connsiteX15" fmla="*/ 53116 w 78942"/>
                <a:gd name="connsiteY15" fmla="*/ 51115 h 57001"/>
                <a:gd name="connsiteX16" fmla="*/ 59841 w 78942"/>
                <a:gd name="connsiteY16" fmla="*/ 55957 h 57001"/>
                <a:gd name="connsiteX17" fmla="*/ 66836 w 78942"/>
                <a:gd name="connsiteY17" fmla="*/ 55419 h 57001"/>
                <a:gd name="connsiteX18" fmla="*/ 65491 w 78942"/>
                <a:gd name="connsiteY18" fmla="*/ 48694 h 57001"/>
                <a:gd name="connsiteX19" fmla="*/ 65222 w 78942"/>
                <a:gd name="connsiteY19" fmla="*/ 48425 h 57001"/>
                <a:gd name="connsiteX20" fmla="*/ 66298 w 78942"/>
                <a:gd name="connsiteY20" fmla="*/ 48425 h 57001"/>
                <a:gd name="connsiteX21" fmla="*/ 78135 w 78942"/>
                <a:gd name="connsiteY21" fmla="*/ 48156 h 57001"/>
                <a:gd name="connsiteX22" fmla="*/ 78942 w 78942"/>
                <a:gd name="connsiteY22" fmla="*/ 44658 h 57001"/>
                <a:gd name="connsiteX23" fmla="*/ 68181 w 78942"/>
                <a:gd name="connsiteY23" fmla="*/ 30938 h 5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8942" h="57001">
                  <a:moveTo>
                    <a:pt x="68181" y="30938"/>
                  </a:moveTo>
                  <a:cubicBezTo>
                    <a:pt x="62532" y="26903"/>
                    <a:pt x="56882" y="22867"/>
                    <a:pt x="51233" y="19101"/>
                  </a:cubicBezTo>
                  <a:cubicBezTo>
                    <a:pt x="36974" y="14527"/>
                    <a:pt x="22447" y="10223"/>
                    <a:pt x="10341" y="807"/>
                  </a:cubicBezTo>
                  <a:cubicBezTo>
                    <a:pt x="8727" y="538"/>
                    <a:pt x="7112" y="0"/>
                    <a:pt x="5498" y="0"/>
                  </a:cubicBezTo>
                  <a:cubicBezTo>
                    <a:pt x="2539" y="0"/>
                    <a:pt x="656" y="1614"/>
                    <a:pt x="118" y="4573"/>
                  </a:cubicBezTo>
                  <a:cubicBezTo>
                    <a:pt x="-420" y="7264"/>
                    <a:pt x="925" y="8878"/>
                    <a:pt x="3346" y="9416"/>
                  </a:cubicBezTo>
                  <a:cubicBezTo>
                    <a:pt x="8996" y="11030"/>
                    <a:pt x="11686" y="15603"/>
                    <a:pt x="13838" y="20715"/>
                  </a:cubicBezTo>
                  <a:cubicBezTo>
                    <a:pt x="16528" y="26364"/>
                    <a:pt x="20295" y="31476"/>
                    <a:pt x="19219" y="38740"/>
                  </a:cubicBezTo>
                  <a:cubicBezTo>
                    <a:pt x="18680" y="42237"/>
                    <a:pt x="20026" y="45734"/>
                    <a:pt x="23792" y="47348"/>
                  </a:cubicBezTo>
                  <a:cubicBezTo>
                    <a:pt x="26751" y="46272"/>
                    <a:pt x="24599" y="44389"/>
                    <a:pt x="24599" y="42775"/>
                  </a:cubicBezTo>
                  <a:cubicBezTo>
                    <a:pt x="24061" y="36856"/>
                    <a:pt x="23523" y="30938"/>
                    <a:pt x="27827" y="26095"/>
                  </a:cubicBezTo>
                  <a:cubicBezTo>
                    <a:pt x="27827" y="24750"/>
                    <a:pt x="26751" y="24481"/>
                    <a:pt x="26213" y="23405"/>
                  </a:cubicBezTo>
                  <a:cubicBezTo>
                    <a:pt x="27558" y="24481"/>
                    <a:pt x="28634" y="25557"/>
                    <a:pt x="29711" y="26903"/>
                  </a:cubicBezTo>
                  <a:cubicBezTo>
                    <a:pt x="35629" y="29862"/>
                    <a:pt x="39665" y="34166"/>
                    <a:pt x="42624" y="40085"/>
                  </a:cubicBezTo>
                  <a:cubicBezTo>
                    <a:pt x="43431" y="41699"/>
                    <a:pt x="44507" y="43313"/>
                    <a:pt x="45852" y="44389"/>
                  </a:cubicBezTo>
                  <a:cubicBezTo>
                    <a:pt x="48811" y="46003"/>
                    <a:pt x="50694" y="48694"/>
                    <a:pt x="53116" y="51115"/>
                  </a:cubicBezTo>
                  <a:cubicBezTo>
                    <a:pt x="54999" y="52998"/>
                    <a:pt x="57420" y="54612"/>
                    <a:pt x="59841" y="55957"/>
                  </a:cubicBezTo>
                  <a:cubicBezTo>
                    <a:pt x="62263" y="57033"/>
                    <a:pt x="64953" y="57840"/>
                    <a:pt x="66836" y="55419"/>
                  </a:cubicBezTo>
                  <a:cubicBezTo>
                    <a:pt x="68719" y="52998"/>
                    <a:pt x="67912" y="50577"/>
                    <a:pt x="65491" y="48694"/>
                  </a:cubicBezTo>
                  <a:cubicBezTo>
                    <a:pt x="64953" y="48156"/>
                    <a:pt x="65222" y="48963"/>
                    <a:pt x="65222" y="48425"/>
                  </a:cubicBezTo>
                  <a:cubicBezTo>
                    <a:pt x="65222" y="47348"/>
                    <a:pt x="65760" y="48694"/>
                    <a:pt x="66298" y="48425"/>
                  </a:cubicBezTo>
                  <a:cubicBezTo>
                    <a:pt x="70333" y="49770"/>
                    <a:pt x="74369" y="51384"/>
                    <a:pt x="78135" y="48156"/>
                  </a:cubicBezTo>
                  <a:cubicBezTo>
                    <a:pt x="78942" y="47079"/>
                    <a:pt x="78942" y="46003"/>
                    <a:pt x="78942" y="44658"/>
                  </a:cubicBezTo>
                  <a:cubicBezTo>
                    <a:pt x="77059" y="38471"/>
                    <a:pt x="72217" y="34973"/>
                    <a:pt x="68181" y="30938"/>
                  </a:cubicBezTo>
                  <a:close/>
                </a:path>
              </a:pathLst>
            </a:custGeom>
            <a:solidFill>
              <a:srgbClr val="919F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4" name="Полилиния: фигура 1553">
              <a:extLst>
                <a:ext uri="{FF2B5EF4-FFF2-40B4-BE49-F238E27FC236}">
                  <a16:creationId xmlns:a16="http://schemas.microsoft.com/office/drawing/2014/main" id="{E03BE88E-C4C1-45F3-4044-7486C08A260F}"/>
                </a:ext>
              </a:extLst>
            </p:cNvPr>
            <p:cNvSpPr/>
            <p:nvPr/>
          </p:nvSpPr>
          <p:spPr>
            <a:xfrm>
              <a:off x="5526819" y="7487128"/>
              <a:ext cx="19369" cy="62069"/>
            </a:xfrm>
            <a:custGeom>
              <a:avLst/>
              <a:gdLst>
                <a:gd name="connsiteX0" fmla="*/ 10492 w 19369"/>
                <a:gd name="connsiteY0" fmla="*/ 26633 h 62069"/>
                <a:gd name="connsiteX1" fmla="*/ 6726 w 19369"/>
                <a:gd name="connsiteY1" fmla="*/ 14527 h 62069"/>
                <a:gd name="connsiteX2" fmla="*/ 0 w 19369"/>
                <a:gd name="connsiteY2" fmla="*/ 0 h 62069"/>
                <a:gd name="connsiteX3" fmla="*/ 1345 w 19369"/>
                <a:gd name="connsiteY3" fmla="*/ 27979 h 62069"/>
                <a:gd name="connsiteX4" fmla="*/ 7802 w 19369"/>
                <a:gd name="connsiteY4" fmla="*/ 52998 h 62069"/>
                <a:gd name="connsiteX5" fmla="*/ 10492 w 19369"/>
                <a:gd name="connsiteY5" fmla="*/ 59455 h 62069"/>
                <a:gd name="connsiteX6" fmla="*/ 19370 w 19369"/>
                <a:gd name="connsiteY6" fmla="*/ 61338 h 62069"/>
                <a:gd name="connsiteX7" fmla="*/ 15604 w 19369"/>
                <a:gd name="connsiteY7" fmla="*/ 39009 h 62069"/>
                <a:gd name="connsiteX8" fmla="*/ 10492 w 19369"/>
                <a:gd name="connsiteY8" fmla="*/ 26633 h 62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369" h="62069">
                  <a:moveTo>
                    <a:pt x="10492" y="26633"/>
                  </a:moveTo>
                  <a:cubicBezTo>
                    <a:pt x="7264" y="23136"/>
                    <a:pt x="6188" y="19639"/>
                    <a:pt x="6726" y="14527"/>
                  </a:cubicBezTo>
                  <a:cubicBezTo>
                    <a:pt x="7533" y="8609"/>
                    <a:pt x="4035" y="4035"/>
                    <a:pt x="0" y="0"/>
                  </a:cubicBezTo>
                  <a:cubicBezTo>
                    <a:pt x="1345" y="9416"/>
                    <a:pt x="1614" y="18563"/>
                    <a:pt x="1345" y="27979"/>
                  </a:cubicBezTo>
                  <a:cubicBezTo>
                    <a:pt x="1345" y="36587"/>
                    <a:pt x="4305" y="44927"/>
                    <a:pt x="7802" y="52998"/>
                  </a:cubicBezTo>
                  <a:cubicBezTo>
                    <a:pt x="8878" y="55150"/>
                    <a:pt x="9685" y="57302"/>
                    <a:pt x="10492" y="59455"/>
                  </a:cubicBezTo>
                  <a:cubicBezTo>
                    <a:pt x="12913" y="62683"/>
                    <a:pt x="16142" y="62414"/>
                    <a:pt x="19370" y="61338"/>
                  </a:cubicBezTo>
                  <a:cubicBezTo>
                    <a:pt x="18025" y="53805"/>
                    <a:pt x="16949" y="46541"/>
                    <a:pt x="15604" y="39009"/>
                  </a:cubicBezTo>
                  <a:cubicBezTo>
                    <a:pt x="16142" y="34435"/>
                    <a:pt x="15066" y="29862"/>
                    <a:pt x="10492" y="26633"/>
                  </a:cubicBezTo>
                  <a:close/>
                </a:path>
              </a:pathLst>
            </a:custGeom>
            <a:solidFill>
              <a:srgbClr val="49511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5" name="Полилиния: фигура 1554">
              <a:extLst>
                <a:ext uri="{FF2B5EF4-FFF2-40B4-BE49-F238E27FC236}">
                  <a16:creationId xmlns:a16="http://schemas.microsoft.com/office/drawing/2014/main" id="{66BF6056-EDCA-DA2C-02FF-3C21A5D6216F}"/>
                </a:ext>
              </a:extLst>
            </p:cNvPr>
            <p:cNvSpPr/>
            <p:nvPr/>
          </p:nvSpPr>
          <p:spPr>
            <a:xfrm>
              <a:off x="5560178" y="7373061"/>
              <a:ext cx="15334" cy="6994"/>
            </a:xfrm>
            <a:custGeom>
              <a:avLst/>
              <a:gdLst>
                <a:gd name="connsiteX0" fmla="*/ 15334 w 15334"/>
                <a:gd name="connsiteY0" fmla="*/ 1614 h 6994"/>
                <a:gd name="connsiteX1" fmla="*/ 15334 w 15334"/>
                <a:gd name="connsiteY1" fmla="*/ 0 h 6994"/>
                <a:gd name="connsiteX2" fmla="*/ 269 w 15334"/>
                <a:gd name="connsiteY2" fmla="*/ 4842 h 6994"/>
                <a:gd name="connsiteX3" fmla="*/ 538 w 15334"/>
                <a:gd name="connsiteY3" fmla="*/ 6995 h 6994"/>
                <a:gd name="connsiteX4" fmla="*/ 15334 w 15334"/>
                <a:gd name="connsiteY4" fmla="*/ 1614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34" h="6994">
                  <a:moveTo>
                    <a:pt x="15334" y="1614"/>
                  </a:moveTo>
                  <a:cubicBezTo>
                    <a:pt x="15334" y="1076"/>
                    <a:pt x="15334" y="538"/>
                    <a:pt x="15334" y="0"/>
                  </a:cubicBezTo>
                  <a:cubicBezTo>
                    <a:pt x="10223" y="1614"/>
                    <a:pt x="5112" y="3228"/>
                    <a:pt x="269" y="4842"/>
                  </a:cubicBezTo>
                  <a:cubicBezTo>
                    <a:pt x="0" y="5649"/>
                    <a:pt x="-269" y="6457"/>
                    <a:pt x="538" y="6995"/>
                  </a:cubicBezTo>
                  <a:cubicBezTo>
                    <a:pt x="5919" y="6457"/>
                    <a:pt x="11568" y="6457"/>
                    <a:pt x="15334" y="1614"/>
                  </a:cubicBezTo>
                  <a:close/>
                </a:path>
              </a:pathLst>
            </a:custGeom>
            <a:solidFill>
              <a:srgbClr val="B3C5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6" name="Полилиния: фигура 1555">
              <a:extLst>
                <a:ext uri="{FF2B5EF4-FFF2-40B4-BE49-F238E27FC236}">
                  <a16:creationId xmlns:a16="http://schemas.microsoft.com/office/drawing/2014/main" id="{E3C50F04-BB5E-9E8E-94CC-7A57756EF76E}"/>
                </a:ext>
              </a:extLst>
            </p:cNvPr>
            <p:cNvSpPr/>
            <p:nvPr/>
          </p:nvSpPr>
          <p:spPr>
            <a:xfrm>
              <a:off x="5555335" y="7377903"/>
              <a:ext cx="5111" cy="4150"/>
            </a:xfrm>
            <a:custGeom>
              <a:avLst/>
              <a:gdLst>
                <a:gd name="connsiteX0" fmla="*/ 5111 w 5111"/>
                <a:gd name="connsiteY0" fmla="*/ 1883 h 4150"/>
                <a:gd name="connsiteX1" fmla="*/ 5111 w 5111"/>
                <a:gd name="connsiteY1" fmla="*/ 0 h 4150"/>
                <a:gd name="connsiteX2" fmla="*/ 1076 w 5111"/>
                <a:gd name="connsiteY2" fmla="*/ 807 h 4150"/>
                <a:gd name="connsiteX3" fmla="*/ 0 w 5111"/>
                <a:gd name="connsiteY3" fmla="*/ 3228 h 4150"/>
                <a:gd name="connsiteX4" fmla="*/ 5111 w 5111"/>
                <a:gd name="connsiteY4" fmla="*/ 1883 h 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11" h="4150">
                  <a:moveTo>
                    <a:pt x="5111" y="1883"/>
                  </a:moveTo>
                  <a:cubicBezTo>
                    <a:pt x="5111" y="1345"/>
                    <a:pt x="5111" y="807"/>
                    <a:pt x="5111" y="0"/>
                  </a:cubicBezTo>
                  <a:cubicBezTo>
                    <a:pt x="3766" y="269"/>
                    <a:pt x="2421" y="538"/>
                    <a:pt x="1076" y="807"/>
                  </a:cubicBezTo>
                  <a:cubicBezTo>
                    <a:pt x="807" y="1614"/>
                    <a:pt x="538" y="2421"/>
                    <a:pt x="0" y="3228"/>
                  </a:cubicBezTo>
                  <a:cubicBezTo>
                    <a:pt x="2421" y="4842"/>
                    <a:pt x="4035" y="4304"/>
                    <a:pt x="5111" y="1883"/>
                  </a:cubicBezTo>
                  <a:close/>
                </a:path>
              </a:pathLst>
            </a:custGeom>
            <a:solidFill>
              <a:srgbClr val="9DAE4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7" name="Полилиния: фигура 1556">
              <a:extLst>
                <a:ext uri="{FF2B5EF4-FFF2-40B4-BE49-F238E27FC236}">
                  <a16:creationId xmlns:a16="http://schemas.microsoft.com/office/drawing/2014/main" id="{CD23FAE4-5A34-5BC7-12D6-081F6BCFE8B1}"/>
                </a:ext>
              </a:extLst>
            </p:cNvPr>
            <p:cNvSpPr/>
            <p:nvPr/>
          </p:nvSpPr>
          <p:spPr>
            <a:xfrm>
              <a:off x="5541462" y="7371808"/>
              <a:ext cx="49594" cy="14634"/>
            </a:xfrm>
            <a:custGeom>
              <a:avLst/>
              <a:gdLst>
                <a:gd name="connsiteX0" fmla="*/ 18985 w 49594"/>
                <a:gd name="connsiteY0" fmla="*/ 7978 h 14634"/>
                <a:gd name="connsiteX1" fmla="*/ 14143 w 49594"/>
                <a:gd name="connsiteY1" fmla="*/ 9324 h 14634"/>
                <a:gd name="connsiteX2" fmla="*/ 1498 w 49594"/>
                <a:gd name="connsiteY2" fmla="*/ 11745 h 14634"/>
                <a:gd name="connsiteX3" fmla="*/ 691 w 49594"/>
                <a:gd name="connsiteY3" fmla="*/ 14166 h 14634"/>
                <a:gd name="connsiteX4" fmla="*/ 44273 w 49594"/>
                <a:gd name="connsiteY4" fmla="*/ 7440 h 14634"/>
                <a:gd name="connsiteX5" fmla="*/ 46695 w 49594"/>
                <a:gd name="connsiteY5" fmla="*/ 6633 h 14634"/>
                <a:gd name="connsiteX6" fmla="*/ 48578 w 49594"/>
                <a:gd name="connsiteY6" fmla="*/ 446 h 14634"/>
                <a:gd name="connsiteX7" fmla="*/ 46964 w 49594"/>
                <a:gd name="connsiteY7" fmla="*/ 177 h 14634"/>
                <a:gd name="connsiteX8" fmla="*/ 34319 w 49594"/>
                <a:gd name="connsiteY8" fmla="*/ 2867 h 14634"/>
                <a:gd name="connsiteX9" fmla="*/ 18985 w 49594"/>
                <a:gd name="connsiteY9" fmla="*/ 7978 h 14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594" h="14634">
                  <a:moveTo>
                    <a:pt x="18985" y="7978"/>
                  </a:moveTo>
                  <a:cubicBezTo>
                    <a:pt x="17371" y="8786"/>
                    <a:pt x="16026" y="9593"/>
                    <a:pt x="14143" y="9324"/>
                  </a:cubicBezTo>
                  <a:cubicBezTo>
                    <a:pt x="9838" y="10131"/>
                    <a:pt x="5803" y="10938"/>
                    <a:pt x="1498" y="11745"/>
                  </a:cubicBezTo>
                  <a:cubicBezTo>
                    <a:pt x="153" y="12014"/>
                    <a:pt x="-654" y="12821"/>
                    <a:pt x="691" y="14166"/>
                  </a:cubicBezTo>
                  <a:cubicBezTo>
                    <a:pt x="15757" y="15511"/>
                    <a:pt x="30284" y="14166"/>
                    <a:pt x="44273" y="7440"/>
                  </a:cubicBezTo>
                  <a:cubicBezTo>
                    <a:pt x="45080" y="7440"/>
                    <a:pt x="45888" y="7171"/>
                    <a:pt x="46695" y="6633"/>
                  </a:cubicBezTo>
                  <a:cubicBezTo>
                    <a:pt x="48578" y="5019"/>
                    <a:pt x="50999" y="3405"/>
                    <a:pt x="48578" y="446"/>
                  </a:cubicBezTo>
                  <a:cubicBezTo>
                    <a:pt x="48040" y="-92"/>
                    <a:pt x="47502" y="-92"/>
                    <a:pt x="46964" y="177"/>
                  </a:cubicBezTo>
                  <a:cubicBezTo>
                    <a:pt x="42659" y="446"/>
                    <a:pt x="38355" y="1522"/>
                    <a:pt x="34319" y="2867"/>
                  </a:cubicBezTo>
                  <a:cubicBezTo>
                    <a:pt x="29208" y="4750"/>
                    <a:pt x="24097" y="6364"/>
                    <a:pt x="18985" y="7978"/>
                  </a:cubicBezTo>
                  <a:close/>
                </a:path>
              </a:pathLst>
            </a:custGeom>
            <a:solidFill>
              <a:srgbClr val="D9F09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8" name="Полилиния: фигура 1557">
              <a:extLst>
                <a:ext uri="{FF2B5EF4-FFF2-40B4-BE49-F238E27FC236}">
                  <a16:creationId xmlns:a16="http://schemas.microsoft.com/office/drawing/2014/main" id="{474E1A12-9619-8A47-4BFE-EEB98E19A63D}"/>
                </a:ext>
              </a:extLst>
            </p:cNvPr>
            <p:cNvSpPr/>
            <p:nvPr/>
          </p:nvSpPr>
          <p:spPr>
            <a:xfrm>
              <a:off x="5616404" y="7347503"/>
              <a:ext cx="27008" cy="19288"/>
            </a:xfrm>
            <a:custGeom>
              <a:avLst/>
              <a:gdLst>
                <a:gd name="connsiteX0" fmla="*/ 13989 w 27008"/>
                <a:gd name="connsiteY0" fmla="*/ 0 h 19288"/>
                <a:gd name="connsiteX1" fmla="*/ 0 w 27008"/>
                <a:gd name="connsiteY1" fmla="*/ 7533 h 19288"/>
                <a:gd name="connsiteX2" fmla="*/ 2959 w 27008"/>
                <a:gd name="connsiteY2" fmla="*/ 15872 h 19288"/>
                <a:gd name="connsiteX3" fmla="*/ 12644 w 27008"/>
                <a:gd name="connsiteY3" fmla="*/ 16142 h 19288"/>
                <a:gd name="connsiteX4" fmla="*/ 22060 w 27008"/>
                <a:gd name="connsiteY4" fmla="*/ 16142 h 19288"/>
                <a:gd name="connsiteX5" fmla="*/ 26903 w 27008"/>
                <a:gd name="connsiteY5" fmla="*/ 12644 h 19288"/>
                <a:gd name="connsiteX6" fmla="*/ 26364 w 27008"/>
                <a:gd name="connsiteY6" fmla="*/ 10223 h 19288"/>
                <a:gd name="connsiteX7" fmla="*/ 22060 w 27008"/>
                <a:gd name="connsiteY7" fmla="*/ 8071 h 19288"/>
                <a:gd name="connsiteX8" fmla="*/ 15872 w 27008"/>
                <a:gd name="connsiteY8" fmla="*/ 1076 h 19288"/>
                <a:gd name="connsiteX9" fmla="*/ 13989 w 27008"/>
                <a:gd name="connsiteY9" fmla="*/ 0 h 19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008" h="19288">
                  <a:moveTo>
                    <a:pt x="13989" y="0"/>
                  </a:moveTo>
                  <a:cubicBezTo>
                    <a:pt x="9416" y="2421"/>
                    <a:pt x="4573" y="5111"/>
                    <a:pt x="0" y="7533"/>
                  </a:cubicBezTo>
                  <a:cubicBezTo>
                    <a:pt x="269" y="10492"/>
                    <a:pt x="3497" y="12644"/>
                    <a:pt x="2959" y="15872"/>
                  </a:cubicBezTo>
                  <a:cubicBezTo>
                    <a:pt x="6188" y="15872"/>
                    <a:pt x="9416" y="14258"/>
                    <a:pt x="12644" y="16142"/>
                  </a:cubicBezTo>
                  <a:cubicBezTo>
                    <a:pt x="15872" y="19639"/>
                    <a:pt x="18832" y="20984"/>
                    <a:pt x="22060" y="16142"/>
                  </a:cubicBezTo>
                  <a:cubicBezTo>
                    <a:pt x="23136" y="14527"/>
                    <a:pt x="25557" y="14258"/>
                    <a:pt x="26903" y="12644"/>
                  </a:cubicBezTo>
                  <a:cubicBezTo>
                    <a:pt x="27171" y="11837"/>
                    <a:pt x="26903" y="11030"/>
                    <a:pt x="26364" y="10223"/>
                  </a:cubicBezTo>
                  <a:cubicBezTo>
                    <a:pt x="25288" y="8878"/>
                    <a:pt x="23674" y="8609"/>
                    <a:pt x="22060" y="8071"/>
                  </a:cubicBezTo>
                  <a:cubicBezTo>
                    <a:pt x="18294" y="7264"/>
                    <a:pt x="16142" y="4842"/>
                    <a:pt x="15872" y="1076"/>
                  </a:cubicBezTo>
                  <a:cubicBezTo>
                    <a:pt x="15334" y="538"/>
                    <a:pt x="14796" y="0"/>
                    <a:pt x="13989" y="0"/>
                  </a:cubicBezTo>
                  <a:close/>
                </a:path>
              </a:pathLst>
            </a:custGeom>
            <a:solidFill>
              <a:srgbClr val="49511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9" name="Полилиния: фигура 1558">
              <a:extLst>
                <a:ext uri="{FF2B5EF4-FFF2-40B4-BE49-F238E27FC236}">
                  <a16:creationId xmlns:a16="http://schemas.microsoft.com/office/drawing/2014/main" id="{CA4301F5-1666-77D2-7769-26211665075D}"/>
                </a:ext>
              </a:extLst>
            </p:cNvPr>
            <p:cNvSpPr/>
            <p:nvPr/>
          </p:nvSpPr>
          <p:spPr>
            <a:xfrm>
              <a:off x="5588157" y="7369882"/>
              <a:ext cx="5649" cy="2641"/>
            </a:xfrm>
            <a:custGeom>
              <a:avLst/>
              <a:gdLst>
                <a:gd name="connsiteX0" fmla="*/ 0 w 5649"/>
                <a:gd name="connsiteY0" fmla="*/ 2372 h 2641"/>
                <a:gd name="connsiteX1" fmla="*/ 1614 w 5649"/>
                <a:gd name="connsiteY1" fmla="*/ 2641 h 2641"/>
                <a:gd name="connsiteX2" fmla="*/ 5649 w 5649"/>
                <a:gd name="connsiteY2" fmla="*/ 220 h 2641"/>
                <a:gd name="connsiteX3" fmla="*/ 0 w 5649"/>
                <a:gd name="connsiteY3" fmla="*/ 2372 h 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9" h="2641">
                  <a:moveTo>
                    <a:pt x="0" y="2372"/>
                  </a:moveTo>
                  <a:cubicBezTo>
                    <a:pt x="538" y="2372"/>
                    <a:pt x="1076" y="2641"/>
                    <a:pt x="1614" y="2641"/>
                  </a:cubicBezTo>
                  <a:cubicBezTo>
                    <a:pt x="2690" y="2103"/>
                    <a:pt x="3766" y="1296"/>
                    <a:pt x="5649" y="220"/>
                  </a:cubicBezTo>
                  <a:cubicBezTo>
                    <a:pt x="2690" y="-49"/>
                    <a:pt x="807" y="-587"/>
                    <a:pt x="0" y="2372"/>
                  </a:cubicBezTo>
                  <a:close/>
                </a:path>
              </a:pathLst>
            </a:custGeom>
            <a:solidFill>
              <a:srgbClr val="7580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0" name="Полилиния: фигура 1559">
              <a:extLst>
                <a:ext uri="{FF2B5EF4-FFF2-40B4-BE49-F238E27FC236}">
                  <a16:creationId xmlns:a16="http://schemas.microsoft.com/office/drawing/2014/main" id="{E7E7DA90-4EFC-64A6-DFB7-E36B694C2514}"/>
                </a:ext>
              </a:extLst>
            </p:cNvPr>
            <p:cNvSpPr/>
            <p:nvPr/>
          </p:nvSpPr>
          <p:spPr>
            <a:xfrm>
              <a:off x="5585466" y="7378370"/>
              <a:ext cx="3228" cy="4644"/>
            </a:xfrm>
            <a:custGeom>
              <a:avLst/>
              <a:gdLst>
                <a:gd name="connsiteX0" fmla="*/ 2421 w 3228"/>
                <a:gd name="connsiteY0" fmla="*/ 72 h 4644"/>
                <a:gd name="connsiteX1" fmla="*/ 0 w 3228"/>
                <a:gd name="connsiteY1" fmla="*/ 879 h 4644"/>
                <a:gd name="connsiteX2" fmla="*/ 807 w 3228"/>
                <a:gd name="connsiteY2" fmla="*/ 4645 h 4644"/>
                <a:gd name="connsiteX3" fmla="*/ 3228 w 3228"/>
                <a:gd name="connsiteY3" fmla="*/ 610 h 4644"/>
                <a:gd name="connsiteX4" fmla="*/ 2421 w 3228"/>
                <a:gd name="connsiteY4" fmla="*/ 72 h 4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28" h="4644">
                  <a:moveTo>
                    <a:pt x="2421" y="72"/>
                  </a:moveTo>
                  <a:cubicBezTo>
                    <a:pt x="1345" y="-197"/>
                    <a:pt x="807" y="341"/>
                    <a:pt x="0" y="879"/>
                  </a:cubicBezTo>
                  <a:cubicBezTo>
                    <a:pt x="269" y="2224"/>
                    <a:pt x="538" y="3569"/>
                    <a:pt x="807" y="4645"/>
                  </a:cubicBezTo>
                  <a:cubicBezTo>
                    <a:pt x="1614" y="3300"/>
                    <a:pt x="2421" y="1955"/>
                    <a:pt x="3228" y="610"/>
                  </a:cubicBezTo>
                  <a:cubicBezTo>
                    <a:pt x="2959" y="610"/>
                    <a:pt x="2690" y="341"/>
                    <a:pt x="2421" y="72"/>
                  </a:cubicBezTo>
                  <a:close/>
                </a:path>
              </a:pathLst>
            </a:custGeom>
            <a:solidFill>
              <a:srgbClr val="A4B05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1" name="Полилиния: фигура 1560">
              <a:extLst>
                <a:ext uri="{FF2B5EF4-FFF2-40B4-BE49-F238E27FC236}">
                  <a16:creationId xmlns:a16="http://schemas.microsoft.com/office/drawing/2014/main" id="{096EF049-9032-1E3B-C04D-7AB1EB649915}"/>
                </a:ext>
              </a:extLst>
            </p:cNvPr>
            <p:cNvSpPr/>
            <p:nvPr/>
          </p:nvSpPr>
          <p:spPr>
            <a:xfrm>
              <a:off x="5589502" y="7374925"/>
              <a:ext cx="5649" cy="4054"/>
            </a:xfrm>
            <a:custGeom>
              <a:avLst/>
              <a:gdLst>
                <a:gd name="connsiteX0" fmla="*/ 0 w 5649"/>
                <a:gd name="connsiteY0" fmla="*/ 4054 h 4054"/>
                <a:gd name="connsiteX1" fmla="*/ 5649 w 5649"/>
                <a:gd name="connsiteY1" fmla="*/ 19 h 4054"/>
                <a:gd name="connsiteX2" fmla="*/ 0 w 5649"/>
                <a:gd name="connsiteY2" fmla="*/ 4054 h 4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49" h="4054">
                  <a:moveTo>
                    <a:pt x="0" y="4054"/>
                  </a:moveTo>
                  <a:cubicBezTo>
                    <a:pt x="2690" y="3785"/>
                    <a:pt x="4035" y="1633"/>
                    <a:pt x="5649" y="19"/>
                  </a:cubicBezTo>
                  <a:cubicBezTo>
                    <a:pt x="2959" y="-250"/>
                    <a:pt x="1614" y="2440"/>
                    <a:pt x="0" y="4054"/>
                  </a:cubicBezTo>
                  <a:close/>
                </a:path>
              </a:pathLst>
            </a:custGeom>
            <a:solidFill>
              <a:srgbClr val="A4B05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2" name="Полилиния: фигура 1561">
              <a:extLst>
                <a:ext uri="{FF2B5EF4-FFF2-40B4-BE49-F238E27FC236}">
                  <a16:creationId xmlns:a16="http://schemas.microsoft.com/office/drawing/2014/main" id="{F88DB1F3-8507-BCC3-E685-00DBB2F4631C}"/>
                </a:ext>
              </a:extLst>
            </p:cNvPr>
            <p:cNvSpPr/>
            <p:nvPr/>
          </p:nvSpPr>
          <p:spPr>
            <a:xfrm>
              <a:off x="5628779" y="7336204"/>
              <a:ext cx="53805" cy="78286"/>
            </a:xfrm>
            <a:custGeom>
              <a:avLst/>
              <a:gdLst>
                <a:gd name="connsiteX0" fmla="*/ 2959 w 53805"/>
                <a:gd name="connsiteY0" fmla="*/ 12644 h 78286"/>
                <a:gd name="connsiteX1" fmla="*/ 12913 w 53805"/>
                <a:gd name="connsiteY1" fmla="*/ 21791 h 78286"/>
                <a:gd name="connsiteX2" fmla="*/ 14527 w 53805"/>
                <a:gd name="connsiteY2" fmla="*/ 23674 h 78286"/>
                <a:gd name="connsiteX3" fmla="*/ 8609 w 53805"/>
                <a:gd name="connsiteY3" fmla="*/ 26095 h 78286"/>
                <a:gd name="connsiteX4" fmla="*/ 0 w 53805"/>
                <a:gd name="connsiteY4" fmla="*/ 27441 h 78286"/>
                <a:gd name="connsiteX5" fmla="*/ 8071 w 53805"/>
                <a:gd name="connsiteY5" fmla="*/ 34973 h 78286"/>
                <a:gd name="connsiteX6" fmla="*/ 11837 w 53805"/>
                <a:gd name="connsiteY6" fmla="*/ 47079 h 78286"/>
                <a:gd name="connsiteX7" fmla="*/ 17487 w 53805"/>
                <a:gd name="connsiteY7" fmla="*/ 51384 h 78286"/>
                <a:gd name="connsiteX8" fmla="*/ 26095 w 53805"/>
                <a:gd name="connsiteY8" fmla="*/ 54074 h 78286"/>
                <a:gd name="connsiteX9" fmla="*/ 28248 w 53805"/>
                <a:gd name="connsiteY9" fmla="*/ 55419 h 78286"/>
                <a:gd name="connsiteX10" fmla="*/ 26634 w 53805"/>
                <a:gd name="connsiteY10" fmla="*/ 55150 h 78286"/>
                <a:gd name="connsiteX11" fmla="*/ 23405 w 53805"/>
                <a:gd name="connsiteY11" fmla="*/ 58109 h 78286"/>
                <a:gd name="connsiteX12" fmla="*/ 19639 w 53805"/>
                <a:gd name="connsiteY12" fmla="*/ 70754 h 78286"/>
                <a:gd name="connsiteX13" fmla="*/ 19908 w 53805"/>
                <a:gd name="connsiteY13" fmla="*/ 77479 h 78286"/>
                <a:gd name="connsiteX14" fmla="*/ 20984 w 53805"/>
                <a:gd name="connsiteY14" fmla="*/ 78286 h 78286"/>
                <a:gd name="connsiteX15" fmla="*/ 32552 w 53805"/>
                <a:gd name="connsiteY15" fmla="*/ 71023 h 78286"/>
                <a:gd name="connsiteX16" fmla="*/ 38202 w 53805"/>
                <a:gd name="connsiteY16" fmla="*/ 69408 h 78286"/>
                <a:gd name="connsiteX17" fmla="*/ 39816 w 53805"/>
                <a:gd name="connsiteY17" fmla="*/ 66449 h 78286"/>
                <a:gd name="connsiteX18" fmla="*/ 37664 w 53805"/>
                <a:gd name="connsiteY18" fmla="*/ 64835 h 78286"/>
                <a:gd name="connsiteX19" fmla="*/ 36587 w 53805"/>
                <a:gd name="connsiteY19" fmla="*/ 61876 h 78286"/>
                <a:gd name="connsiteX20" fmla="*/ 39278 w 53805"/>
                <a:gd name="connsiteY20" fmla="*/ 62683 h 78286"/>
                <a:gd name="connsiteX21" fmla="*/ 43851 w 53805"/>
                <a:gd name="connsiteY21" fmla="*/ 61069 h 78286"/>
                <a:gd name="connsiteX22" fmla="*/ 45734 w 53805"/>
                <a:gd name="connsiteY22" fmla="*/ 56495 h 78286"/>
                <a:gd name="connsiteX23" fmla="*/ 40354 w 53805"/>
                <a:gd name="connsiteY23" fmla="*/ 52191 h 78286"/>
                <a:gd name="connsiteX24" fmla="*/ 37932 w 53805"/>
                <a:gd name="connsiteY24" fmla="*/ 48425 h 78286"/>
                <a:gd name="connsiteX25" fmla="*/ 38740 w 53805"/>
                <a:gd name="connsiteY25" fmla="*/ 47617 h 78286"/>
                <a:gd name="connsiteX26" fmla="*/ 38471 w 53805"/>
                <a:gd name="connsiteY26" fmla="*/ 37394 h 78286"/>
                <a:gd name="connsiteX27" fmla="*/ 34166 w 53805"/>
                <a:gd name="connsiteY27" fmla="*/ 36049 h 78286"/>
                <a:gd name="connsiteX28" fmla="*/ 38740 w 53805"/>
                <a:gd name="connsiteY28" fmla="*/ 34166 h 78286"/>
                <a:gd name="connsiteX29" fmla="*/ 53805 w 53805"/>
                <a:gd name="connsiteY29" fmla="*/ 29324 h 78286"/>
                <a:gd name="connsiteX30" fmla="*/ 41161 w 53805"/>
                <a:gd name="connsiteY30" fmla="*/ 25288 h 78286"/>
                <a:gd name="connsiteX31" fmla="*/ 29593 w 53805"/>
                <a:gd name="connsiteY31" fmla="*/ 29862 h 78286"/>
                <a:gd name="connsiteX32" fmla="*/ 24750 w 53805"/>
                <a:gd name="connsiteY32" fmla="*/ 28517 h 78286"/>
                <a:gd name="connsiteX33" fmla="*/ 25019 w 53805"/>
                <a:gd name="connsiteY33" fmla="*/ 15872 h 78286"/>
                <a:gd name="connsiteX34" fmla="*/ 26095 w 53805"/>
                <a:gd name="connsiteY34" fmla="*/ 13989 h 78286"/>
                <a:gd name="connsiteX35" fmla="*/ 28248 w 53805"/>
                <a:gd name="connsiteY35" fmla="*/ 8340 h 78286"/>
                <a:gd name="connsiteX36" fmla="*/ 26903 w 53805"/>
                <a:gd name="connsiteY36" fmla="*/ 6457 h 78286"/>
                <a:gd name="connsiteX37" fmla="*/ 21791 w 53805"/>
                <a:gd name="connsiteY37" fmla="*/ 2152 h 78286"/>
                <a:gd name="connsiteX38" fmla="*/ 17756 w 53805"/>
                <a:gd name="connsiteY38" fmla="*/ 0 h 78286"/>
                <a:gd name="connsiteX39" fmla="*/ 12913 w 53805"/>
                <a:gd name="connsiteY39" fmla="*/ 6188 h 78286"/>
                <a:gd name="connsiteX40" fmla="*/ 13989 w 53805"/>
                <a:gd name="connsiteY40" fmla="*/ 8340 h 78286"/>
                <a:gd name="connsiteX41" fmla="*/ 9685 w 53805"/>
                <a:gd name="connsiteY41" fmla="*/ 8609 h 78286"/>
                <a:gd name="connsiteX42" fmla="*/ 2959 w 53805"/>
                <a:gd name="connsiteY42" fmla="*/ 12644 h 78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3805" h="78286">
                  <a:moveTo>
                    <a:pt x="2959" y="12644"/>
                  </a:moveTo>
                  <a:cubicBezTo>
                    <a:pt x="2421" y="18563"/>
                    <a:pt x="3497" y="19370"/>
                    <a:pt x="12913" y="21791"/>
                  </a:cubicBezTo>
                  <a:cubicBezTo>
                    <a:pt x="13720" y="22060"/>
                    <a:pt x="15065" y="22060"/>
                    <a:pt x="14527" y="23674"/>
                  </a:cubicBezTo>
                  <a:cubicBezTo>
                    <a:pt x="12375" y="23943"/>
                    <a:pt x="9685" y="24212"/>
                    <a:pt x="8609" y="26095"/>
                  </a:cubicBezTo>
                  <a:cubicBezTo>
                    <a:pt x="6188" y="30669"/>
                    <a:pt x="3497" y="30131"/>
                    <a:pt x="0" y="27441"/>
                  </a:cubicBezTo>
                  <a:cubicBezTo>
                    <a:pt x="2421" y="30131"/>
                    <a:pt x="5112" y="32821"/>
                    <a:pt x="8071" y="34973"/>
                  </a:cubicBezTo>
                  <a:cubicBezTo>
                    <a:pt x="12644" y="38471"/>
                    <a:pt x="13989" y="43313"/>
                    <a:pt x="11837" y="47079"/>
                  </a:cubicBezTo>
                  <a:cubicBezTo>
                    <a:pt x="13451" y="48694"/>
                    <a:pt x="15334" y="50308"/>
                    <a:pt x="17487" y="51384"/>
                  </a:cubicBezTo>
                  <a:cubicBezTo>
                    <a:pt x="20177" y="52998"/>
                    <a:pt x="23136" y="52998"/>
                    <a:pt x="26095" y="54074"/>
                  </a:cubicBezTo>
                  <a:cubicBezTo>
                    <a:pt x="26903" y="54612"/>
                    <a:pt x="27979" y="54343"/>
                    <a:pt x="28248" y="55419"/>
                  </a:cubicBezTo>
                  <a:cubicBezTo>
                    <a:pt x="27710" y="55150"/>
                    <a:pt x="27171" y="55150"/>
                    <a:pt x="26634" y="55150"/>
                  </a:cubicBezTo>
                  <a:cubicBezTo>
                    <a:pt x="24750" y="55419"/>
                    <a:pt x="23405" y="55957"/>
                    <a:pt x="23405" y="58109"/>
                  </a:cubicBezTo>
                  <a:cubicBezTo>
                    <a:pt x="28517" y="64028"/>
                    <a:pt x="22598" y="68063"/>
                    <a:pt x="19639" y="70754"/>
                  </a:cubicBezTo>
                  <a:cubicBezTo>
                    <a:pt x="15873" y="74251"/>
                    <a:pt x="18294" y="75327"/>
                    <a:pt x="19908" y="77479"/>
                  </a:cubicBezTo>
                  <a:cubicBezTo>
                    <a:pt x="20177" y="78017"/>
                    <a:pt x="20446" y="78286"/>
                    <a:pt x="20984" y="78286"/>
                  </a:cubicBezTo>
                  <a:cubicBezTo>
                    <a:pt x="23136" y="72906"/>
                    <a:pt x="27171" y="70754"/>
                    <a:pt x="32552" y="71023"/>
                  </a:cubicBezTo>
                  <a:cubicBezTo>
                    <a:pt x="34704" y="71023"/>
                    <a:pt x="36587" y="70754"/>
                    <a:pt x="38202" y="69408"/>
                  </a:cubicBezTo>
                  <a:cubicBezTo>
                    <a:pt x="38740" y="68332"/>
                    <a:pt x="39278" y="67525"/>
                    <a:pt x="39816" y="66449"/>
                  </a:cubicBezTo>
                  <a:cubicBezTo>
                    <a:pt x="39547" y="65373"/>
                    <a:pt x="38471" y="65104"/>
                    <a:pt x="37664" y="64835"/>
                  </a:cubicBezTo>
                  <a:cubicBezTo>
                    <a:pt x="36318" y="64297"/>
                    <a:pt x="35511" y="63221"/>
                    <a:pt x="36587" y="61876"/>
                  </a:cubicBezTo>
                  <a:cubicBezTo>
                    <a:pt x="37664" y="60531"/>
                    <a:pt x="38471" y="61876"/>
                    <a:pt x="39278" y="62683"/>
                  </a:cubicBezTo>
                  <a:cubicBezTo>
                    <a:pt x="41968" y="65911"/>
                    <a:pt x="42775" y="62683"/>
                    <a:pt x="43851" y="61069"/>
                  </a:cubicBezTo>
                  <a:cubicBezTo>
                    <a:pt x="43851" y="59186"/>
                    <a:pt x="43851" y="57302"/>
                    <a:pt x="45734" y="56495"/>
                  </a:cubicBezTo>
                  <a:cubicBezTo>
                    <a:pt x="44120" y="54881"/>
                    <a:pt x="42775" y="52998"/>
                    <a:pt x="40354" y="52191"/>
                  </a:cubicBezTo>
                  <a:cubicBezTo>
                    <a:pt x="40085" y="50577"/>
                    <a:pt x="38740" y="49770"/>
                    <a:pt x="37932" y="48425"/>
                  </a:cubicBezTo>
                  <a:cubicBezTo>
                    <a:pt x="36856" y="46541"/>
                    <a:pt x="39009" y="48156"/>
                    <a:pt x="38740" y="47617"/>
                  </a:cubicBezTo>
                  <a:cubicBezTo>
                    <a:pt x="44927" y="43851"/>
                    <a:pt x="39009" y="40623"/>
                    <a:pt x="38471" y="37394"/>
                  </a:cubicBezTo>
                  <a:cubicBezTo>
                    <a:pt x="37395" y="36318"/>
                    <a:pt x="35780" y="36318"/>
                    <a:pt x="34166" y="36049"/>
                  </a:cubicBezTo>
                  <a:cubicBezTo>
                    <a:pt x="35780" y="35511"/>
                    <a:pt x="37664" y="36049"/>
                    <a:pt x="38740" y="34166"/>
                  </a:cubicBezTo>
                  <a:cubicBezTo>
                    <a:pt x="43044" y="30669"/>
                    <a:pt x="48694" y="31207"/>
                    <a:pt x="53805" y="29324"/>
                  </a:cubicBezTo>
                  <a:cubicBezTo>
                    <a:pt x="51384" y="22060"/>
                    <a:pt x="46003" y="25019"/>
                    <a:pt x="41161" y="25288"/>
                  </a:cubicBezTo>
                  <a:cubicBezTo>
                    <a:pt x="36856" y="25557"/>
                    <a:pt x="34704" y="31207"/>
                    <a:pt x="29593" y="29862"/>
                  </a:cubicBezTo>
                  <a:cubicBezTo>
                    <a:pt x="27979" y="29324"/>
                    <a:pt x="25288" y="32821"/>
                    <a:pt x="24750" y="28517"/>
                  </a:cubicBezTo>
                  <a:cubicBezTo>
                    <a:pt x="18832" y="22329"/>
                    <a:pt x="18832" y="22329"/>
                    <a:pt x="25019" y="15872"/>
                  </a:cubicBezTo>
                  <a:cubicBezTo>
                    <a:pt x="25557" y="15334"/>
                    <a:pt x="25826" y="14796"/>
                    <a:pt x="26095" y="13989"/>
                  </a:cubicBezTo>
                  <a:cubicBezTo>
                    <a:pt x="27710" y="12644"/>
                    <a:pt x="27979" y="10492"/>
                    <a:pt x="28248" y="8340"/>
                  </a:cubicBezTo>
                  <a:cubicBezTo>
                    <a:pt x="28248" y="7264"/>
                    <a:pt x="27979" y="6726"/>
                    <a:pt x="26903" y="6457"/>
                  </a:cubicBezTo>
                  <a:cubicBezTo>
                    <a:pt x="25288" y="5111"/>
                    <a:pt x="23405" y="3766"/>
                    <a:pt x="21791" y="2152"/>
                  </a:cubicBezTo>
                  <a:cubicBezTo>
                    <a:pt x="20446" y="1345"/>
                    <a:pt x="19101" y="807"/>
                    <a:pt x="17756" y="0"/>
                  </a:cubicBezTo>
                  <a:cubicBezTo>
                    <a:pt x="14796" y="1076"/>
                    <a:pt x="13451" y="3228"/>
                    <a:pt x="12913" y="6188"/>
                  </a:cubicBezTo>
                  <a:cubicBezTo>
                    <a:pt x="12913" y="6995"/>
                    <a:pt x="13989" y="7533"/>
                    <a:pt x="13989" y="8340"/>
                  </a:cubicBezTo>
                  <a:cubicBezTo>
                    <a:pt x="12644" y="8340"/>
                    <a:pt x="11030" y="8340"/>
                    <a:pt x="9685" y="8609"/>
                  </a:cubicBezTo>
                  <a:cubicBezTo>
                    <a:pt x="7533" y="9147"/>
                    <a:pt x="4304" y="9416"/>
                    <a:pt x="2959" y="12644"/>
                  </a:cubicBezTo>
                  <a:close/>
                </a:path>
              </a:pathLst>
            </a:custGeom>
            <a:solidFill>
              <a:srgbClr val="CECF8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3" name="Полилиния: фигура 1562">
              <a:extLst>
                <a:ext uri="{FF2B5EF4-FFF2-40B4-BE49-F238E27FC236}">
                  <a16:creationId xmlns:a16="http://schemas.microsoft.com/office/drawing/2014/main" id="{F77DD981-8B41-6FDF-5FA3-14519482F952}"/>
                </a:ext>
              </a:extLst>
            </p:cNvPr>
            <p:cNvSpPr/>
            <p:nvPr/>
          </p:nvSpPr>
          <p:spPr>
            <a:xfrm>
              <a:off x="5647824" y="7349925"/>
              <a:ext cx="22653" cy="17816"/>
            </a:xfrm>
            <a:custGeom>
              <a:avLst/>
              <a:gdLst>
                <a:gd name="connsiteX0" fmla="*/ 7858 w 22653"/>
                <a:gd name="connsiteY0" fmla="*/ 0 h 17816"/>
                <a:gd name="connsiteX1" fmla="*/ 5167 w 22653"/>
                <a:gd name="connsiteY1" fmla="*/ 1614 h 17816"/>
                <a:gd name="connsiteX2" fmla="*/ 5974 w 22653"/>
                <a:gd name="connsiteY2" fmla="*/ 14527 h 17816"/>
                <a:gd name="connsiteX3" fmla="*/ 10548 w 22653"/>
                <a:gd name="connsiteY3" fmla="*/ 16411 h 17816"/>
                <a:gd name="connsiteX4" fmla="*/ 22654 w 22653"/>
                <a:gd name="connsiteY4" fmla="*/ 11568 h 17816"/>
                <a:gd name="connsiteX5" fmla="*/ 19964 w 22653"/>
                <a:gd name="connsiteY5" fmla="*/ 2152 h 17816"/>
                <a:gd name="connsiteX6" fmla="*/ 7858 w 22653"/>
                <a:gd name="connsiteY6" fmla="*/ 0 h 1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53" h="17816">
                  <a:moveTo>
                    <a:pt x="7858" y="0"/>
                  </a:moveTo>
                  <a:cubicBezTo>
                    <a:pt x="6781" y="538"/>
                    <a:pt x="5974" y="1076"/>
                    <a:pt x="5167" y="1614"/>
                  </a:cubicBezTo>
                  <a:cubicBezTo>
                    <a:pt x="-482" y="6188"/>
                    <a:pt x="-3172" y="10761"/>
                    <a:pt x="5974" y="14527"/>
                  </a:cubicBezTo>
                  <a:cubicBezTo>
                    <a:pt x="7319" y="15334"/>
                    <a:pt x="9741" y="13989"/>
                    <a:pt x="10548" y="16411"/>
                  </a:cubicBezTo>
                  <a:cubicBezTo>
                    <a:pt x="17004" y="20715"/>
                    <a:pt x="19157" y="13989"/>
                    <a:pt x="22654" y="11568"/>
                  </a:cubicBezTo>
                  <a:cubicBezTo>
                    <a:pt x="21578" y="8340"/>
                    <a:pt x="23192" y="4573"/>
                    <a:pt x="19964" y="2152"/>
                  </a:cubicBezTo>
                  <a:cubicBezTo>
                    <a:pt x="16197" y="-538"/>
                    <a:pt x="11355" y="2959"/>
                    <a:pt x="7858" y="0"/>
                  </a:cubicBezTo>
                  <a:close/>
                </a:path>
              </a:pathLst>
            </a:custGeom>
            <a:solidFill>
              <a:srgbClr val="B2E0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4" name="Полилиния: фигура 1563">
              <a:extLst>
                <a:ext uri="{FF2B5EF4-FFF2-40B4-BE49-F238E27FC236}">
                  <a16:creationId xmlns:a16="http://schemas.microsoft.com/office/drawing/2014/main" id="{2757DB43-CF9F-2EF8-A179-2576072CE694}"/>
                </a:ext>
              </a:extLst>
            </p:cNvPr>
            <p:cNvSpPr/>
            <p:nvPr/>
          </p:nvSpPr>
          <p:spPr>
            <a:xfrm>
              <a:off x="5659448" y="7370102"/>
              <a:ext cx="8339" cy="3133"/>
            </a:xfrm>
            <a:custGeom>
              <a:avLst/>
              <a:gdLst>
                <a:gd name="connsiteX0" fmla="*/ 8340 w 8339"/>
                <a:gd name="connsiteY0" fmla="*/ 0 h 3133"/>
                <a:gd name="connsiteX1" fmla="*/ 0 w 8339"/>
                <a:gd name="connsiteY1" fmla="*/ 1883 h 3133"/>
                <a:gd name="connsiteX2" fmla="*/ 8071 w 8339"/>
                <a:gd name="connsiteY2" fmla="*/ 2959 h 3133"/>
                <a:gd name="connsiteX3" fmla="*/ 8340 w 8339"/>
                <a:gd name="connsiteY3" fmla="*/ 0 h 3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39" h="3133">
                  <a:moveTo>
                    <a:pt x="8340" y="0"/>
                  </a:moveTo>
                  <a:cubicBezTo>
                    <a:pt x="5649" y="538"/>
                    <a:pt x="2959" y="-538"/>
                    <a:pt x="0" y="1883"/>
                  </a:cubicBezTo>
                  <a:cubicBezTo>
                    <a:pt x="2959" y="2690"/>
                    <a:pt x="5381" y="3497"/>
                    <a:pt x="8071" y="2959"/>
                  </a:cubicBezTo>
                  <a:cubicBezTo>
                    <a:pt x="8340" y="2152"/>
                    <a:pt x="8340" y="1076"/>
                    <a:pt x="8340" y="0"/>
                  </a:cubicBezTo>
                  <a:close/>
                </a:path>
              </a:pathLst>
            </a:custGeom>
            <a:solidFill>
              <a:srgbClr val="7F85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5" name="Полилиния: фигура 1564">
              <a:extLst>
                <a:ext uri="{FF2B5EF4-FFF2-40B4-BE49-F238E27FC236}">
                  <a16:creationId xmlns:a16="http://schemas.microsoft.com/office/drawing/2014/main" id="{3C73A27A-0F47-45BD-A195-5B2DBA4BE351}"/>
                </a:ext>
              </a:extLst>
            </p:cNvPr>
            <p:cNvSpPr/>
            <p:nvPr/>
          </p:nvSpPr>
          <p:spPr>
            <a:xfrm>
              <a:off x="5663484" y="7382225"/>
              <a:ext cx="5918" cy="5901"/>
            </a:xfrm>
            <a:custGeom>
              <a:avLst/>
              <a:gdLst>
                <a:gd name="connsiteX0" fmla="*/ 4573 w 5918"/>
                <a:gd name="connsiteY0" fmla="*/ 1328 h 5901"/>
                <a:gd name="connsiteX1" fmla="*/ 0 w 5918"/>
                <a:gd name="connsiteY1" fmla="*/ 252 h 5901"/>
                <a:gd name="connsiteX2" fmla="*/ 5918 w 5918"/>
                <a:gd name="connsiteY2" fmla="*/ 5901 h 5901"/>
                <a:gd name="connsiteX3" fmla="*/ 4573 w 5918"/>
                <a:gd name="connsiteY3" fmla="*/ 1328 h 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18" h="5901">
                  <a:moveTo>
                    <a:pt x="4573" y="1328"/>
                  </a:moveTo>
                  <a:cubicBezTo>
                    <a:pt x="2959" y="790"/>
                    <a:pt x="1883" y="-555"/>
                    <a:pt x="0" y="252"/>
                  </a:cubicBezTo>
                  <a:cubicBezTo>
                    <a:pt x="2152" y="2135"/>
                    <a:pt x="4035" y="4018"/>
                    <a:pt x="5918" y="5901"/>
                  </a:cubicBezTo>
                  <a:cubicBezTo>
                    <a:pt x="5381" y="4287"/>
                    <a:pt x="5111" y="2942"/>
                    <a:pt x="4573" y="1328"/>
                  </a:cubicBezTo>
                  <a:close/>
                </a:path>
              </a:pathLst>
            </a:custGeom>
            <a:solidFill>
              <a:srgbClr val="848F4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6" name="Полилиния: фигура 1565">
              <a:extLst>
                <a:ext uri="{FF2B5EF4-FFF2-40B4-BE49-F238E27FC236}">
                  <a16:creationId xmlns:a16="http://schemas.microsoft.com/office/drawing/2014/main" id="{AAD4A1C9-7F68-E051-6068-EA8CC631F972}"/>
                </a:ext>
              </a:extLst>
            </p:cNvPr>
            <p:cNvSpPr/>
            <p:nvPr/>
          </p:nvSpPr>
          <p:spPr>
            <a:xfrm>
              <a:off x="5649392" y="7405344"/>
              <a:ext cx="26198" cy="12913"/>
            </a:xfrm>
            <a:custGeom>
              <a:avLst/>
              <a:gdLst>
                <a:gd name="connsiteX0" fmla="*/ 17589 w 26198"/>
                <a:gd name="connsiteY0" fmla="*/ 0 h 12913"/>
                <a:gd name="connsiteX1" fmla="*/ 4138 w 26198"/>
                <a:gd name="connsiteY1" fmla="*/ 1883 h 12913"/>
                <a:gd name="connsiteX2" fmla="*/ 103 w 26198"/>
                <a:gd name="connsiteY2" fmla="*/ 8878 h 12913"/>
                <a:gd name="connsiteX3" fmla="*/ 4945 w 26198"/>
                <a:gd name="connsiteY3" fmla="*/ 12375 h 12913"/>
                <a:gd name="connsiteX4" fmla="*/ 12209 w 26198"/>
                <a:gd name="connsiteY4" fmla="*/ 9147 h 12913"/>
                <a:gd name="connsiteX5" fmla="*/ 20548 w 26198"/>
                <a:gd name="connsiteY5" fmla="*/ 12913 h 12913"/>
                <a:gd name="connsiteX6" fmla="*/ 26198 w 26198"/>
                <a:gd name="connsiteY6" fmla="*/ 6188 h 12913"/>
                <a:gd name="connsiteX7" fmla="*/ 17589 w 26198"/>
                <a:gd name="connsiteY7" fmla="*/ 0 h 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98" h="12913">
                  <a:moveTo>
                    <a:pt x="17589" y="0"/>
                  </a:moveTo>
                  <a:cubicBezTo>
                    <a:pt x="13285" y="807"/>
                    <a:pt x="8442" y="-807"/>
                    <a:pt x="4138" y="1883"/>
                  </a:cubicBezTo>
                  <a:cubicBezTo>
                    <a:pt x="1179" y="3497"/>
                    <a:pt x="-436" y="5381"/>
                    <a:pt x="103" y="8878"/>
                  </a:cubicBezTo>
                  <a:cubicBezTo>
                    <a:pt x="641" y="11568"/>
                    <a:pt x="2524" y="12375"/>
                    <a:pt x="4945" y="12375"/>
                  </a:cubicBezTo>
                  <a:cubicBezTo>
                    <a:pt x="4945" y="6188"/>
                    <a:pt x="9518" y="8609"/>
                    <a:pt x="12209" y="9147"/>
                  </a:cubicBezTo>
                  <a:cubicBezTo>
                    <a:pt x="15168" y="9685"/>
                    <a:pt x="17858" y="11568"/>
                    <a:pt x="20548" y="12913"/>
                  </a:cubicBezTo>
                  <a:cubicBezTo>
                    <a:pt x="21355" y="9685"/>
                    <a:pt x="23508" y="7802"/>
                    <a:pt x="26198" y="6188"/>
                  </a:cubicBezTo>
                  <a:cubicBezTo>
                    <a:pt x="23239" y="4035"/>
                    <a:pt x="19203" y="3766"/>
                    <a:pt x="17589" y="0"/>
                  </a:cubicBezTo>
                  <a:close/>
                </a:path>
              </a:pathLst>
            </a:custGeom>
            <a:solidFill>
              <a:srgbClr val="7F96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7" name="Полилиния: фигура 1566">
              <a:extLst>
                <a:ext uri="{FF2B5EF4-FFF2-40B4-BE49-F238E27FC236}">
                  <a16:creationId xmlns:a16="http://schemas.microsoft.com/office/drawing/2014/main" id="{BA23CE02-D7A6-DA3F-BD64-C5E61DD651EF}"/>
                </a:ext>
              </a:extLst>
            </p:cNvPr>
            <p:cNvSpPr/>
            <p:nvPr/>
          </p:nvSpPr>
          <p:spPr>
            <a:xfrm>
              <a:off x="5642860" y="7304190"/>
              <a:ext cx="13780" cy="15250"/>
            </a:xfrm>
            <a:custGeom>
              <a:avLst/>
              <a:gdLst>
                <a:gd name="connsiteX0" fmla="*/ 13360 w 13780"/>
                <a:gd name="connsiteY0" fmla="*/ 4035 h 15250"/>
                <a:gd name="connsiteX1" fmla="*/ 6365 w 13780"/>
                <a:gd name="connsiteY1" fmla="*/ 0 h 15250"/>
                <a:gd name="connsiteX2" fmla="*/ 447 w 13780"/>
                <a:gd name="connsiteY2" fmla="*/ 11299 h 15250"/>
                <a:gd name="connsiteX3" fmla="*/ 6634 w 13780"/>
                <a:gd name="connsiteY3" fmla="*/ 14796 h 15250"/>
                <a:gd name="connsiteX4" fmla="*/ 10670 w 13780"/>
                <a:gd name="connsiteY4" fmla="*/ 13989 h 15250"/>
                <a:gd name="connsiteX5" fmla="*/ 13360 w 13780"/>
                <a:gd name="connsiteY5" fmla="*/ 4035 h 1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0" h="15250">
                  <a:moveTo>
                    <a:pt x="13360" y="4035"/>
                  </a:moveTo>
                  <a:cubicBezTo>
                    <a:pt x="11477" y="1883"/>
                    <a:pt x="9324" y="538"/>
                    <a:pt x="6365" y="0"/>
                  </a:cubicBezTo>
                  <a:cubicBezTo>
                    <a:pt x="716" y="1883"/>
                    <a:pt x="-898" y="5919"/>
                    <a:pt x="447" y="11299"/>
                  </a:cubicBezTo>
                  <a:cubicBezTo>
                    <a:pt x="716" y="15334"/>
                    <a:pt x="4213" y="13989"/>
                    <a:pt x="6634" y="14796"/>
                  </a:cubicBezTo>
                  <a:cubicBezTo>
                    <a:pt x="8248" y="15603"/>
                    <a:pt x="9593" y="15334"/>
                    <a:pt x="10670" y="13989"/>
                  </a:cubicBezTo>
                  <a:cubicBezTo>
                    <a:pt x="11477" y="10492"/>
                    <a:pt x="14974" y="8071"/>
                    <a:pt x="13360" y="4035"/>
                  </a:cubicBezTo>
                  <a:close/>
                </a:path>
              </a:pathLst>
            </a:custGeom>
            <a:solidFill>
              <a:srgbClr val="AEDA4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8" name="Полилиния: фигура 1567">
              <a:extLst>
                <a:ext uri="{FF2B5EF4-FFF2-40B4-BE49-F238E27FC236}">
                  <a16:creationId xmlns:a16="http://schemas.microsoft.com/office/drawing/2014/main" id="{2094C882-997D-83C6-2EE7-DD8DC91F69CB}"/>
                </a:ext>
              </a:extLst>
            </p:cNvPr>
            <p:cNvSpPr/>
            <p:nvPr/>
          </p:nvSpPr>
          <p:spPr>
            <a:xfrm>
              <a:off x="5636581" y="7315489"/>
              <a:ext cx="12913" cy="6293"/>
            </a:xfrm>
            <a:custGeom>
              <a:avLst/>
              <a:gdLst>
                <a:gd name="connsiteX0" fmla="*/ 12913 w 12913"/>
                <a:gd name="connsiteY0" fmla="*/ 3497 h 6293"/>
                <a:gd name="connsiteX1" fmla="*/ 6726 w 12913"/>
                <a:gd name="connsiteY1" fmla="*/ 0 h 6293"/>
                <a:gd name="connsiteX2" fmla="*/ 0 w 12913"/>
                <a:gd name="connsiteY2" fmla="*/ 6188 h 6293"/>
                <a:gd name="connsiteX3" fmla="*/ 12913 w 12913"/>
                <a:gd name="connsiteY3" fmla="*/ 3497 h 6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13" h="6293">
                  <a:moveTo>
                    <a:pt x="12913" y="3497"/>
                  </a:moveTo>
                  <a:cubicBezTo>
                    <a:pt x="11568" y="1076"/>
                    <a:pt x="7802" y="2959"/>
                    <a:pt x="6726" y="0"/>
                  </a:cubicBezTo>
                  <a:cubicBezTo>
                    <a:pt x="4573" y="2152"/>
                    <a:pt x="2421" y="4035"/>
                    <a:pt x="0" y="6188"/>
                  </a:cubicBezTo>
                  <a:cubicBezTo>
                    <a:pt x="4842" y="6726"/>
                    <a:pt x="8878" y="5112"/>
                    <a:pt x="12913" y="3497"/>
                  </a:cubicBezTo>
                  <a:close/>
                </a:path>
              </a:pathLst>
            </a:custGeom>
            <a:solidFill>
              <a:srgbClr val="7F983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9" name="Полилиния: фигура 1568">
              <a:extLst>
                <a:ext uri="{FF2B5EF4-FFF2-40B4-BE49-F238E27FC236}">
                  <a16:creationId xmlns:a16="http://schemas.microsoft.com/office/drawing/2014/main" id="{FFE1B853-1C36-06D9-014E-943C96C2DE66}"/>
                </a:ext>
              </a:extLst>
            </p:cNvPr>
            <p:cNvSpPr/>
            <p:nvPr/>
          </p:nvSpPr>
          <p:spPr>
            <a:xfrm>
              <a:off x="5656489" y="7338451"/>
              <a:ext cx="5982" cy="6092"/>
            </a:xfrm>
            <a:custGeom>
              <a:avLst/>
              <a:gdLst>
                <a:gd name="connsiteX0" fmla="*/ 0 w 5982"/>
                <a:gd name="connsiteY0" fmla="*/ 4209 h 6092"/>
                <a:gd name="connsiteX1" fmla="*/ 1345 w 5982"/>
                <a:gd name="connsiteY1" fmla="*/ 6093 h 6092"/>
                <a:gd name="connsiteX2" fmla="*/ 5919 w 5982"/>
                <a:gd name="connsiteY2" fmla="*/ 2595 h 6092"/>
                <a:gd name="connsiteX3" fmla="*/ 2152 w 5982"/>
                <a:gd name="connsiteY3" fmla="*/ 712 h 6092"/>
                <a:gd name="connsiteX4" fmla="*/ 0 w 5982"/>
                <a:gd name="connsiteY4" fmla="*/ 4209 h 6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82" h="6092">
                  <a:moveTo>
                    <a:pt x="0" y="4209"/>
                  </a:moveTo>
                  <a:cubicBezTo>
                    <a:pt x="538" y="4748"/>
                    <a:pt x="807" y="5555"/>
                    <a:pt x="1345" y="6093"/>
                  </a:cubicBezTo>
                  <a:cubicBezTo>
                    <a:pt x="3497" y="5824"/>
                    <a:pt x="6457" y="5824"/>
                    <a:pt x="5919" y="2595"/>
                  </a:cubicBezTo>
                  <a:cubicBezTo>
                    <a:pt x="5650" y="443"/>
                    <a:pt x="4573" y="-902"/>
                    <a:pt x="2152" y="712"/>
                  </a:cubicBezTo>
                  <a:cubicBezTo>
                    <a:pt x="1614" y="1788"/>
                    <a:pt x="807" y="2864"/>
                    <a:pt x="0" y="4209"/>
                  </a:cubicBezTo>
                  <a:close/>
                </a:path>
              </a:pathLst>
            </a:custGeom>
            <a:solidFill>
              <a:srgbClr val="5C65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0" name="Полилиния: фигура 1569">
              <a:extLst>
                <a:ext uri="{FF2B5EF4-FFF2-40B4-BE49-F238E27FC236}">
                  <a16:creationId xmlns:a16="http://schemas.microsoft.com/office/drawing/2014/main" id="{5269C74E-A9DD-8BD9-4F06-722B8624232B}"/>
                </a:ext>
              </a:extLst>
            </p:cNvPr>
            <p:cNvSpPr/>
            <p:nvPr/>
          </p:nvSpPr>
          <p:spPr>
            <a:xfrm>
              <a:off x="5629855" y="7328504"/>
              <a:ext cx="17486" cy="17224"/>
            </a:xfrm>
            <a:custGeom>
              <a:avLst/>
              <a:gdLst>
                <a:gd name="connsiteX0" fmla="*/ 13182 w 17486"/>
                <a:gd name="connsiteY0" fmla="*/ 14426 h 17224"/>
                <a:gd name="connsiteX1" fmla="*/ 17487 w 17486"/>
                <a:gd name="connsiteY1" fmla="*/ 7700 h 17224"/>
                <a:gd name="connsiteX2" fmla="*/ 5111 w 17486"/>
                <a:gd name="connsiteY2" fmla="*/ 1513 h 17224"/>
                <a:gd name="connsiteX3" fmla="*/ 0 w 17486"/>
                <a:gd name="connsiteY3" fmla="*/ 4472 h 17224"/>
                <a:gd name="connsiteX4" fmla="*/ 4842 w 17486"/>
                <a:gd name="connsiteY4" fmla="*/ 16578 h 17224"/>
                <a:gd name="connsiteX5" fmla="*/ 11030 w 17486"/>
                <a:gd name="connsiteY5" fmla="*/ 16040 h 17224"/>
                <a:gd name="connsiteX6" fmla="*/ 13182 w 17486"/>
                <a:gd name="connsiteY6" fmla="*/ 14426 h 1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86" h="17224">
                  <a:moveTo>
                    <a:pt x="13182" y="14426"/>
                  </a:moveTo>
                  <a:cubicBezTo>
                    <a:pt x="14527" y="12274"/>
                    <a:pt x="15872" y="9852"/>
                    <a:pt x="17487" y="7700"/>
                  </a:cubicBezTo>
                  <a:cubicBezTo>
                    <a:pt x="15603" y="168"/>
                    <a:pt x="12106" y="-1716"/>
                    <a:pt x="5111" y="1513"/>
                  </a:cubicBezTo>
                  <a:cubicBezTo>
                    <a:pt x="3228" y="2320"/>
                    <a:pt x="1614" y="3396"/>
                    <a:pt x="0" y="4472"/>
                  </a:cubicBezTo>
                  <a:cubicBezTo>
                    <a:pt x="5918" y="6624"/>
                    <a:pt x="4842" y="12005"/>
                    <a:pt x="4842" y="16578"/>
                  </a:cubicBezTo>
                  <a:cubicBezTo>
                    <a:pt x="6995" y="18192"/>
                    <a:pt x="9147" y="16309"/>
                    <a:pt x="11030" y="16040"/>
                  </a:cubicBezTo>
                  <a:cubicBezTo>
                    <a:pt x="11837" y="16040"/>
                    <a:pt x="12644" y="15771"/>
                    <a:pt x="13182" y="14426"/>
                  </a:cubicBezTo>
                  <a:close/>
                </a:path>
              </a:pathLst>
            </a:custGeom>
            <a:solidFill>
              <a:srgbClr val="B1DF4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1" name="Полилиния: фигура 1570">
              <a:extLst>
                <a:ext uri="{FF2B5EF4-FFF2-40B4-BE49-F238E27FC236}">
                  <a16:creationId xmlns:a16="http://schemas.microsoft.com/office/drawing/2014/main" id="{B051A66E-F23D-9510-AC79-CB599CDB9457}"/>
                </a:ext>
              </a:extLst>
            </p:cNvPr>
            <p:cNvSpPr/>
            <p:nvPr/>
          </p:nvSpPr>
          <p:spPr>
            <a:xfrm>
              <a:off x="5663215" y="7394807"/>
              <a:ext cx="9685" cy="7577"/>
            </a:xfrm>
            <a:custGeom>
              <a:avLst/>
              <a:gdLst>
                <a:gd name="connsiteX0" fmla="*/ 9685 w 9685"/>
                <a:gd name="connsiteY0" fmla="*/ 2197 h 7577"/>
                <a:gd name="connsiteX1" fmla="*/ 6457 w 9685"/>
                <a:gd name="connsiteY1" fmla="*/ 3004 h 7577"/>
                <a:gd name="connsiteX2" fmla="*/ 2959 w 9685"/>
                <a:gd name="connsiteY2" fmla="*/ 314 h 7577"/>
                <a:gd name="connsiteX3" fmla="*/ 0 w 9685"/>
                <a:gd name="connsiteY3" fmla="*/ 5157 h 7577"/>
                <a:gd name="connsiteX4" fmla="*/ 4573 w 9685"/>
                <a:gd name="connsiteY4" fmla="*/ 7309 h 7577"/>
                <a:gd name="connsiteX5" fmla="*/ 5650 w 9685"/>
                <a:gd name="connsiteY5" fmla="*/ 7578 h 7577"/>
                <a:gd name="connsiteX6" fmla="*/ 9685 w 9685"/>
                <a:gd name="connsiteY6" fmla="*/ 2197 h 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85" h="7577">
                  <a:moveTo>
                    <a:pt x="9685" y="2197"/>
                  </a:moveTo>
                  <a:cubicBezTo>
                    <a:pt x="8609" y="2466"/>
                    <a:pt x="7802" y="5695"/>
                    <a:pt x="6457" y="3004"/>
                  </a:cubicBezTo>
                  <a:cubicBezTo>
                    <a:pt x="5650" y="1121"/>
                    <a:pt x="5381" y="-762"/>
                    <a:pt x="2959" y="314"/>
                  </a:cubicBezTo>
                  <a:cubicBezTo>
                    <a:pt x="807" y="1121"/>
                    <a:pt x="0" y="3004"/>
                    <a:pt x="0" y="5157"/>
                  </a:cubicBezTo>
                  <a:cubicBezTo>
                    <a:pt x="269" y="8385"/>
                    <a:pt x="2959" y="7040"/>
                    <a:pt x="4573" y="7309"/>
                  </a:cubicBezTo>
                  <a:cubicBezTo>
                    <a:pt x="4842" y="7309"/>
                    <a:pt x="5381" y="7578"/>
                    <a:pt x="5650" y="7578"/>
                  </a:cubicBezTo>
                  <a:cubicBezTo>
                    <a:pt x="6995" y="5695"/>
                    <a:pt x="9685" y="5157"/>
                    <a:pt x="9685" y="2197"/>
                  </a:cubicBezTo>
                  <a:close/>
                </a:path>
              </a:pathLst>
            </a:custGeom>
            <a:solidFill>
              <a:srgbClr val="8A9E4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2" name="Полилиния: фигура 1571">
              <a:extLst>
                <a:ext uri="{FF2B5EF4-FFF2-40B4-BE49-F238E27FC236}">
                  <a16:creationId xmlns:a16="http://schemas.microsoft.com/office/drawing/2014/main" id="{992A0BEA-43D4-AFC4-D108-07EC95EB404A}"/>
                </a:ext>
              </a:extLst>
            </p:cNvPr>
            <p:cNvSpPr/>
            <p:nvPr/>
          </p:nvSpPr>
          <p:spPr>
            <a:xfrm>
              <a:off x="5599994" y="7410364"/>
              <a:ext cx="54483" cy="25721"/>
            </a:xfrm>
            <a:custGeom>
              <a:avLst/>
              <a:gdLst>
                <a:gd name="connsiteX0" fmla="*/ 0 w 54483"/>
                <a:gd name="connsiteY0" fmla="*/ 5472 h 25721"/>
                <a:gd name="connsiteX1" fmla="*/ 12913 w 54483"/>
                <a:gd name="connsiteY1" fmla="*/ 11928 h 25721"/>
                <a:gd name="connsiteX2" fmla="*/ 16949 w 54483"/>
                <a:gd name="connsiteY2" fmla="*/ 15695 h 25721"/>
                <a:gd name="connsiteX3" fmla="*/ 13451 w 54483"/>
                <a:gd name="connsiteY3" fmla="*/ 19999 h 25721"/>
                <a:gd name="connsiteX4" fmla="*/ 6995 w 54483"/>
                <a:gd name="connsiteY4" fmla="*/ 21613 h 25721"/>
                <a:gd name="connsiteX5" fmla="*/ 3228 w 54483"/>
                <a:gd name="connsiteY5" fmla="*/ 25649 h 25721"/>
                <a:gd name="connsiteX6" fmla="*/ 31476 w 54483"/>
                <a:gd name="connsiteY6" fmla="*/ 20268 h 25721"/>
                <a:gd name="connsiteX7" fmla="*/ 32552 w 54483"/>
                <a:gd name="connsiteY7" fmla="*/ 17578 h 25721"/>
                <a:gd name="connsiteX8" fmla="*/ 39816 w 54483"/>
                <a:gd name="connsiteY8" fmla="*/ 11928 h 25721"/>
                <a:gd name="connsiteX9" fmla="*/ 46810 w 54483"/>
                <a:gd name="connsiteY9" fmla="*/ 13273 h 25721"/>
                <a:gd name="connsiteX10" fmla="*/ 54343 w 54483"/>
                <a:gd name="connsiteY10" fmla="*/ 6817 h 25721"/>
                <a:gd name="connsiteX11" fmla="*/ 49501 w 54483"/>
                <a:gd name="connsiteY11" fmla="*/ 3320 h 25721"/>
                <a:gd name="connsiteX12" fmla="*/ 48694 w 54483"/>
                <a:gd name="connsiteY12" fmla="*/ 2782 h 25721"/>
                <a:gd name="connsiteX13" fmla="*/ 27979 w 54483"/>
                <a:gd name="connsiteY13" fmla="*/ 2782 h 25721"/>
                <a:gd name="connsiteX14" fmla="*/ 0 w 54483"/>
                <a:gd name="connsiteY14" fmla="*/ 5472 h 2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4483" h="25721">
                  <a:moveTo>
                    <a:pt x="0" y="5472"/>
                  </a:moveTo>
                  <a:cubicBezTo>
                    <a:pt x="4035" y="8162"/>
                    <a:pt x="7533" y="11659"/>
                    <a:pt x="12913" y="11928"/>
                  </a:cubicBezTo>
                  <a:cubicBezTo>
                    <a:pt x="15066" y="11928"/>
                    <a:pt x="16680" y="13273"/>
                    <a:pt x="16949" y="15695"/>
                  </a:cubicBezTo>
                  <a:cubicBezTo>
                    <a:pt x="16949" y="18116"/>
                    <a:pt x="15334" y="19192"/>
                    <a:pt x="13451" y="19999"/>
                  </a:cubicBezTo>
                  <a:cubicBezTo>
                    <a:pt x="11299" y="20537"/>
                    <a:pt x="9147" y="21075"/>
                    <a:pt x="6995" y="21613"/>
                  </a:cubicBezTo>
                  <a:cubicBezTo>
                    <a:pt x="5650" y="22958"/>
                    <a:pt x="4035" y="23765"/>
                    <a:pt x="3228" y="25649"/>
                  </a:cubicBezTo>
                  <a:cubicBezTo>
                    <a:pt x="13182" y="26456"/>
                    <a:pt x="21791" y="20268"/>
                    <a:pt x="31476" y="20268"/>
                  </a:cubicBezTo>
                  <a:cubicBezTo>
                    <a:pt x="32821" y="19999"/>
                    <a:pt x="32283" y="18654"/>
                    <a:pt x="32552" y="17578"/>
                  </a:cubicBezTo>
                  <a:cubicBezTo>
                    <a:pt x="32821" y="13004"/>
                    <a:pt x="35780" y="11659"/>
                    <a:pt x="39816" y="11928"/>
                  </a:cubicBezTo>
                  <a:cubicBezTo>
                    <a:pt x="42237" y="12197"/>
                    <a:pt x="44389" y="12466"/>
                    <a:pt x="46810" y="13273"/>
                  </a:cubicBezTo>
                  <a:cubicBezTo>
                    <a:pt x="52460" y="14888"/>
                    <a:pt x="55150" y="12735"/>
                    <a:pt x="54343" y="6817"/>
                  </a:cubicBezTo>
                  <a:cubicBezTo>
                    <a:pt x="52729" y="5741"/>
                    <a:pt x="51115" y="4665"/>
                    <a:pt x="49501" y="3320"/>
                  </a:cubicBezTo>
                  <a:cubicBezTo>
                    <a:pt x="49232" y="3051"/>
                    <a:pt x="48963" y="2782"/>
                    <a:pt x="48694" y="2782"/>
                  </a:cubicBezTo>
                  <a:cubicBezTo>
                    <a:pt x="41699" y="9776"/>
                    <a:pt x="34435" y="5741"/>
                    <a:pt x="27979" y="2782"/>
                  </a:cubicBezTo>
                  <a:cubicBezTo>
                    <a:pt x="17756" y="-1523"/>
                    <a:pt x="8878" y="-985"/>
                    <a:pt x="0" y="5472"/>
                  </a:cubicBezTo>
                  <a:close/>
                </a:path>
              </a:pathLst>
            </a:custGeom>
            <a:solidFill>
              <a:srgbClr val="49511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3" name="Полилиния: фигура 1572">
              <a:extLst>
                <a:ext uri="{FF2B5EF4-FFF2-40B4-BE49-F238E27FC236}">
                  <a16:creationId xmlns:a16="http://schemas.microsoft.com/office/drawing/2014/main" id="{FA48866A-5975-C438-EF02-E7221F833865}"/>
                </a:ext>
              </a:extLst>
            </p:cNvPr>
            <p:cNvSpPr/>
            <p:nvPr/>
          </p:nvSpPr>
          <p:spPr>
            <a:xfrm>
              <a:off x="5643532" y="7468296"/>
              <a:ext cx="12419" cy="10656"/>
            </a:xfrm>
            <a:custGeom>
              <a:avLst/>
              <a:gdLst>
                <a:gd name="connsiteX0" fmla="*/ 9460 w 12419"/>
                <a:gd name="connsiteY0" fmla="*/ 2690 h 10656"/>
                <a:gd name="connsiteX1" fmla="*/ 1120 w 12419"/>
                <a:gd name="connsiteY1" fmla="*/ 0 h 10656"/>
                <a:gd name="connsiteX2" fmla="*/ 1658 w 12419"/>
                <a:gd name="connsiteY2" fmla="*/ 1883 h 10656"/>
                <a:gd name="connsiteX3" fmla="*/ 6232 w 12419"/>
                <a:gd name="connsiteY3" fmla="*/ 10223 h 10656"/>
                <a:gd name="connsiteX4" fmla="*/ 12419 w 12419"/>
                <a:gd name="connsiteY4" fmla="*/ 5919 h 10656"/>
                <a:gd name="connsiteX5" fmla="*/ 9460 w 12419"/>
                <a:gd name="connsiteY5" fmla="*/ 2690 h 10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19" h="10656">
                  <a:moveTo>
                    <a:pt x="9460" y="2690"/>
                  </a:moveTo>
                  <a:cubicBezTo>
                    <a:pt x="6232" y="2959"/>
                    <a:pt x="4080" y="807"/>
                    <a:pt x="1120" y="0"/>
                  </a:cubicBezTo>
                  <a:cubicBezTo>
                    <a:pt x="1389" y="538"/>
                    <a:pt x="1927" y="1614"/>
                    <a:pt x="1658" y="1883"/>
                  </a:cubicBezTo>
                  <a:cubicBezTo>
                    <a:pt x="-2377" y="7802"/>
                    <a:pt x="1658" y="9147"/>
                    <a:pt x="6232" y="10223"/>
                  </a:cubicBezTo>
                  <a:cubicBezTo>
                    <a:pt x="10267" y="11568"/>
                    <a:pt x="11881" y="9685"/>
                    <a:pt x="12419" y="5919"/>
                  </a:cubicBezTo>
                  <a:cubicBezTo>
                    <a:pt x="11074" y="5381"/>
                    <a:pt x="10267" y="4035"/>
                    <a:pt x="9460" y="2690"/>
                  </a:cubicBezTo>
                  <a:close/>
                </a:path>
              </a:pathLst>
            </a:custGeom>
            <a:solidFill>
              <a:srgbClr val="7E94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4" name="Полилиния: фигура 1573">
              <a:extLst>
                <a:ext uri="{FF2B5EF4-FFF2-40B4-BE49-F238E27FC236}">
                  <a16:creationId xmlns:a16="http://schemas.microsoft.com/office/drawing/2014/main" id="{5C1BF283-DDC8-3C75-E8E9-963657599B1F}"/>
                </a:ext>
              </a:extLst>
            </p:cNvPr>
            <p:cNvSpPr/>
            <p:nvPr/>
          </p:nvSpPr>
          <p:spPr>
            <a:xfrm>
              <a:off x="5635505" y="7445273"/>
              <a:ext cx="16782" cy="7957"/>
            </a:xfrm>
            <a:custGeom>
              <a:avLst/>
              <a:gdLst>
                <a:gd name="connsiteX0" fmla="*/ 15334 w 16782"/>
                <a:gd name="connsiteY0" fmla="*/ 7957 h 7957"/>
                <a:gd name="connsiteX1" fmla="*/ 15603 w 16782"/>
                <a:gd name="connsiteY1" fmla="*/ 3115 h 7957"/>
                <a:gd name="connsiteX2" fmla="*/ 0 w 16782"/>
                <a:gd name="connsiteY2" fmla="*/ 962 h 7957"/>
                <a:gd name="connsiteX3" fmla="*/ 15334 w 16782"/>
                <a:gd name="connsiteY3" fmla="*/ 7957 h 7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782" h="7957">
                  <a:moveTo>
                    <a:pt x="15334" y="7957"/>
                  </a:moveTo>
                  <a:cubicBezTo>
                    <a:pt x="17487" y="6343"/>
                    <a:pt x="16949" y="4729"/>
                    <a:pt x="15603" y="3115"/>
                  </a:cubicBezTo>
                  <a:cubicBezTo>
                    <a:pt x="11299" y="-1190"/>
                    <a:pt x="6188" y="-114"/>
                    <a:pt x="0" y="962"/>
                  </a:cubicBezTo>
                  <a:cubicBezTo>
                    <a:pt x="5649" y="3653"/>
                    <a:pt x="10492" y="5805"/>
                    <a:pt x="15334" y="7957"/>
                  </a:cubicBezTo>
                  <a:close/>
                </a:path>
              </a:pathLst>
            </a:custGeom>
            <a:solidFill>
              <a:srgbClr val="5C6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5" name="Полилиния: фигура 1574">
              <a:extLst>
                <a:ext uri="{FF2B5EF4-FFF2-40B4-BE49-F238E27FC236}">
                  <a16:creationId xmlns:a16="http://schemas.microsoft.com/office/drawing/2014/main" id="{837E1C39-5C18-7287-C044-AD8880D77942}"/>
                </a:ext>
              </a:extLst>
            </p:cNvPr>
            <p:cNvSpPr/>
            <p:nvPr/>
          </p:nvSpPr>
          <p:spPr>
            <a:xfrm>
              <a:off x="5650032" y="7472062"/>
              <a:ext cx="15117" cy="8877"/>
            </a:xfrm>
            <a:custGeom>
              <a:avLst/>
              <a:gdLst>
                <a:gd name="connsiteX0" fmla="*/ 6188 w 15117"/>
                <a:gd name="connsiteY0" fmla="*/ 2152 h 8877"/>
                <a:gd name="connsiteX1" fmla="*/ 0 w 15117"/>
                <a:gd name="connsiteY1" fmla="*/ 6457 h 8877"/>
                <a:gd name="connsiteX2" fmla="*/ 2152 w 15117"/>
                <a:gd name="connsiteY2" fmla="*/ 8878 h 8877"/>
                <a:gd name="connsiteX3" fmla="*/ 13451 w 15117"/>
                <a:gd name="connsiteY3" fmla="*/ 2421 h 8877"/>
                <a:gd name="connsiteX4" fmla="*/ 15065 w 15117"/>
                <a:gd name="connsiteY4" fmla="*/ 0 h 8877"/>
                <a:gd name="connsiteX5" fmla="*/ 6188 w 15117"/>
                <a:gd name="connsiteY5" fmla="*/ 2152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17" h="8877">
                  <a:moveTo>
                    <a:pt x="6188" y="2152"/>
                  </a:moveTo>
                  <a:cubicBezTo>
                    <a:pt x="4842" y="4842"/>
                    <a:pt x="3228" y="6726"/>
                    <a:pt x="0" y="6457"/>
                  </a:cubicBezTo>
                  <a:cubicBezTo>
                    <a:pt x="807" y="7264"/>
                    <a:pt x="1345" y="8071"/>
                    <a:pt x="2152" y="8878"/>
                  </a:cubicBezTo>
                  <a:cubicBezTo>
                    <a:pt x="5381" y="5919"/>
                    <a:pt x="9147" y="3497"/>
                    <a:pt x="13451" y="2421"/>
                  </a:cubicBezTo>
                  <a:cubicBezTo>
                    <a:pt x="14527" y="2152"/>
                    <a:pt x="15334" y="1345"/>
                    <a:pt x="15065" y="0"/>
                  </a:cubicBezTo>
                  <a:cubicBezTo>
                    <a:pt x="12106" y="807"/>
                    <a:pt x="9147" y="1614"/>
                    <a:pt x="6188" y="2152"/>
                  </a:cubicBezTo>
                  <a:close/>
                </a:path>
              </a:pathLst>
            </a:custGeom>
            <a:solidFill>
              <a:srgbClr val="69733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6" name="Полилиния: фигура 1575">
              <a:extLst>
                <a:ext uri="{FF2B5EF4-FFF2-40B4-BE49-F238E27FC236}">
                  <a16:creationId xmlns:a16="http://schemas.microsoft.com/office/drawing/2014/main" id="{04AE9B1F-E7AB-4B27-B88E-872E9B2DA711}"/>
                </a:ext>
              </a:extLst>
            </p:cNvPr>
            <p:cNvSpPr/>
            <p:nvPr/>
          </p:nvSpPr>
          <p:spPr>
            <a:xfrm>
              <a:off x="5641962" y="7458809"/>
              <a:ext cx="6187" cy="5269"/>
            </a:xfrm>
            <a:custGeom>
              <a:avLst/>
              <a:gdLst>
                <a:gd name="connsiteX0" fmla="*/ 0 w 6187"/>
                <a:gd name="connsiteY0" fmla="*/ 3030 h 5269"/>
                <a:gd name="connsiteX1" fmla="*/ 6188 w 6187"/>
                <a:gd name="connsiteY1" fmla="*/ 4913 h 5269"/>
                <a:gd name="connsiteX2" fmla="*/ 4304 w 6187"/>
                <a:gd name="connsiteY2" fmla="*/ 71 h 5269"/>
                <a:gd name="connsiteX3" fmla="*/ 0 w 6187"/>
                <a:gd name="connsiteY3" fmla="*/ 3030 h 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87" h="5269">
                  <a:moveTo>
                    <a:pt x="0" y="3030"/>
                  </a:moveTo>
                  <a:cubicBezTo>
                    <a:pt x="1614" y="5182"/>
                    <a:pt x="3497" y="5720"/>
                    <a:pt x="6188" y="4913"/>
                  </a:cubicBezTo>
                  <a:cubicBezTo>
                    <a:pt x="5649" y="3299"/>
                    <a:pt x="6726" y="878"/>
                    <a:pt x="4304" y="71"/>
                  </a:cubicBezTo>
                  <a:cubicBezTo>
                    <a:pt x="1883" y="-468"/>
                    <a:pt x="1345" y="2223"/>
                    <a:pt x="0" y="3030"/>
                  </a:cubicBezTo>
                  <a:close/>
                </a:path>
              </a:pathLst>
            </a:custGeom>
            <a:solidFill>
              <a:srgbClr val="8598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7" name="Полилиния: фигура 1576">
              <a:extLst>
                <a:ext uri="{FF2B5EF4-FFF2-40B4-BE49-F238E27FC236}">
                  <a16:creationId xmlns:a16="http://schemas.microsoft.com/office/drawing/2014/main" id="{92A26A31-2F9A-52E0-03E5-8D962248FB3F}"/>
                </a:ext>
              </a:extLst>
            </p:cNvPr>
            <p:cNvSpPr/>
            <p:nvPr/>
          </p:nvSpPr>
          <p:spPr>
            <a:xfrm>
              <a:off x="5584390" y="7428211"/>
              <a:ext cx="7532" cy="7059"/>
            </a:xfrm>
            <a:custGeom>
              <a:avLst/>
              <a:gdLst>
                <a:gd name="connsiteX0" fmla="*/ 7533 w 7532"/>
                <a:gd name="connsiteY0" fmla="*/ 6995 h 7059"/>
                <a:gd name="connsiteX1" fmla="*/ 0 w 7532"/>
                <a:gd name="connsiteY1" fmla="*/ 0 h 7059"/>
                <a:gd name="connsiteX2" fmla="*/ 2959 w 7532"/>
                <a:gd name="connsiteY2" fmla="*/ 4842 h 7059"/>
                <a:gd name="connsiteX3" fmla="*/ 7533 w 7532"/>
                <a:gd name="connsiteY3" fmla="*/ 6995 h 7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32" h="7059">
                  <a:moveTo>
                    <a:pt x="7533" y="6995"/>
                  </a:moveTo>
                  <a:cubicBezTo>
                    <a:pt x="5381" y="4304"/>
                    <a:pt x="3497" y="1345"/>
                    <a:pt x="0" y="0"/>
                  </a:cubicBezTo>
                  <a:cubicBezTo>
                    <a:pt x="807" y="1883"/>
                    <a:pt x="3228" y="2690"/>
                    <a:pt x="2959" y="4842"/>
                  </a:cubicBezTo>
                  <a:cubicBezTo>
                    <a:pt x="4035" y="6726"/>
                    <a:pt x="5649" y="7264"/>
                    <a:pt x="7533" y="6995"/>
                  </a:cubicBezTo>
                  <a:close/>
                </a:path>
              </a:pathLst>
            </a:custGeom>
            <a:solidFill>
              <a:srgbClr val="7F84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8" name="Полилиния: фигура 1577">
              <a:extLst>
                <a:ext uri="{FF2B5EF4-FFF2-40B4-BE49-F238E27FC236}">
                  <a16:creationId xmlns:a16="http://schemas.microsoft.com/office/drawing/2014/main" id="{711C56B6-45B5-2401-D265-4AF6C4E24A00}"/>
                </a:ext>
              </a:extLst>
            </p:cNvPr>
            <p:cNvSpPr/>
            <p:nvPr/>
          </p:nvSpPr>
          <p:spPr>
            <a:xfrm>
              <a:off x="5631470" y="7428211"/>
              <a:ext cx="4304" cy="4088"/>
            </a:xfrm>
            <a:custGeom>
              <a:avLst/>
              <a:gdLst>
                <a:gd name="connsiteX0" fmla="*/ 1076 w 4304"/>
                <a:gd name="connsiteY0" fmla="*/ 0 h 4088"/>
                <a:gd name="connsiteX1" fmla="*/ 0 w 4304"/>
                <a:gd name="connsiteY1" fmla="*/ 2690 h 4088"/>
                <a:gd name="connsiteX2" fmla="*/ 4304 w 4304"/>
                <a:gd name="connsiteY2" fmla="*/ 4035 h 4088"/>
                <a:gd name="connsiteX3" fmla="*/ 1076 w 4304"/>
                <a:gd name="connsiteY3" fmla="*/ 0 h 4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04" h="4088">
                  <a:moveTo>
                    <a:pt x="1076" y="0"/>
                  </a:moveTo>
                  <a:cubicBezTo>
                    <a:pt x="807" y="807"/>
                    <a:pt x="269" y="1614"/>
                    <a:pt x="0" y="2690"/>
                  </a:cubicBezTo>
                  <a:cubicBezTo>
                    <a:pt x="1076" y="3497"/>
                    <a:pt x="2421" y="4304"/>
                    <a:pt x="4304" y="4035"/>
                  </a:cubicBezTo>
                  <a:cubicBezTo>
                    <a:pt x="2959" y="2421"/>
                    <a:pt x="2152" y="1345"/>
                    <a:pt x="1076" y="0"/>
                  </a:cubicBezTo>
                  <a:close/>
                </a:path>
              </a:pathLst>
            </a:custGeom>
            <a:solidFill>
              <a:srgbClr val="787D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9" name="Полилиния: фигура 1578">
              <a:extLst>
                <a:ext uri="{FF2B5EF4-FFF2-40B4-BE49-F238E27FC236}">
                  <a16:creationId xmlns:a16="http://schemas.microsoft.com/office/drawing/2014/main" id="{1C8B27FD-04A8-877B-2953-23D5BFDFCF96}"/>
                </a:ext>
              </a:extLst>
            </p:cNvPr>
            <p:cNvSpPr/>
            <p:nvPr/>
          </p:nvSpPr>
          <p:spPr>
            <a:xfrm>
              <a:off x="5560447" y="7510533"/>
              <a:ext cx="44154" cy="39328"/>
            </a:xfrm>
            <a:custGeom>
              <a:avLst/>
              <a:gdLst>
                <a:gd name="connsiteX0" fmla="*/ 19370 w 44154"/>
                <a:gd name="connsiteY0" fmla="*/ 3497 h 39328"/>
                <a:gd name="connsiteX1" fmla="*/ 13989 w 44154"/>
                <a:gd name="connsiteY1" fmla="*/ 1345 h 39328"/>
                <a:gd name="connsiteX2" fmla="*/ 18025 w 44154"/>
                <a:gd name="connsiteY2" fmla="*/ 6188 h 39328"/>
                <a:gd name="connsiteX3" fmla="*/ 19370 w 44154"/>
                <a:gd name="connsiteY3" fmla="*/ 9954 h 39328"/>
                <a:gd name="connsiteX4" fmla="*/ 15604 w 44154"/>
                <a:gd name="connsiteY4" fmla="*/ 11568 h 39328"/>
                <a:gd name="connsiteX5" fmla="*/ 6188 w 44154"/>
                <a:gd name="connsiteY5" fmla="*/ 5381 h 39328"/>
                <a:gd name="connsiteX6" fmla="*/ 0 w 44154"/>
                <a:gd name="connsiteY6" fmla="*/ 0 h 39328"/>
                <a:gd name="connsiteX7" fmla="*/ 4035 w 44154"/>
                <a:gd name="connsiteY7" fmla="*/ 9954 h 39328"/>
                <a:gd name="connsiteX8" fmla="*/ 6457 w 44154"/>
                <a:gd name="connsiteY8" fmla="*/ 20984 h 39328"/>
                <a:gd name="connsiteX9" fmla="*/ 8609 w 44154"/>
                <a:gd name="connsiteY9" fmla="*/ 34435 h 39328"/>
                <a:gd name="connsiteX10" fmla="*/ 5650 w 44154"/>
                <a:gd name="connsiteY10" fmla="*/ 39278 h 39328"/>
                <a:gd name="connsiteX11" fmla="*/ 18025 w 44154"/>
                <a:gd name="connsiteY11" fmla="*/ 30400 h 39328"/>
                <a:gd name="connsiteX12" fmla="*/ 18832 w 44154"/>
                <a:gd name="connsiteY12" fmla="*/ 27710 h 39328"/>
                <a:gd name="connsiteX13" fmla="*/ 33897 w 44154"/>
                <a:gd name="connsiteY13" fmla="*/ 21791 h 39328"/>
                <a:gd name="connsiteX14" fmla="*/ 37126 w 44154"/>
                <a:gd name="connsiteY14" fmla="*/ 20446 h 39328"/>
                <a:gd name="connsiteX15" fmla="*/ 40623 w 44154"/>
                <a:gd name="connsiteY15" fmla="*/ 14796 h 39328"/>
                <a:gd name="connsiteX16" fmla="*/ 40623 w 44154"/>
                <a:gd name="connsiteY16" fmla="*/ 6726 h 39328"/>
                <a:gd name="connsiteX17" fmla="*/ 37933 w 44154"/>
                <a:gd name="connsiteY17" fmla="*/ 3228 h 39328"/>
                <a:gd name="connsiteX18" fmla="*/ 32283 w 44154"/>
                <a:gd name="connsiteY18" fmla="*/ 2152 h 39328"/>
                <a:gd name="connsiteX19" fmla="*/ 31476 w 44154"/>
                <a:gd name="connsiteY19" fmla="*/ 1345 h 39328"/>
                <a:gd name="connsiteX20" fmla="*/ 30400 w 44154"/>
                <a:gd name="connsiteY20" fmla="*/ 3497 h 39328"/>
                <a:gd name="connsiteX21" fmla="*/ 24481 w 44154"/>
                <a:gd name="connsiteY21" fmla="*/ 6726 h 39328"/>
                <a:gd name="connsiteX22" fmla="*/ 19908 w 44154"/>
                <a:gd name="connsiteY22" fmla="*/ 3497 h 39328"/>
                <a:gd name="connsiteX23" fmla="*/ 19370 w 44154"/>
                <a:gd name="connsiteY23" fmla="*/ 3497 h 39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4154" h="39328">
                  <a:moveTo>
                    <a:pt x="19370" y="3497"/>
                  </a:moveTo>
                  <a:cubicBezTo>
                    <a:pt x="18025" y="2421"/>
                    <a:pt x="16411" y="1345"/>
                    <a:pt x="13989" y="1345"/>
                  </a:cubicBezTo>
                  <a:cubicBezTo>
                    <a:pt x="14527" y="3766"/>
                    <a:pt x="16142" y="5112"/>
                    <a:pt x="18025" y="6188"/>
                  </a:cubicBezTo>
                  <a:cubicBezTo>
                    <a:pt x="19639" y="6995"/>
                    <a:pt x="19639" y="8609"/>
                    <a:pt x="19370" y="9954"/>
                  </a:cubicBezTo>
                  <a:cubicBezTo>
                    <a:pt x="18832" y="11837"/>
                    <a:pt x="17218" y="11568"/>
                    <a:pt x="15604" y="11568"/>
                  </a:cubicBezTo>
                  <a:cubicBezTo>
                    <a:pt x="11568" y="11030"/>
                    <a:pt x="9147" y="7802"/>
                    <a:pt x="6188" y="5381"/>
                  </a:cubicBezTo>
                  <a:cubicBezTo>
                    <a:pt x="4035" y="3766"/>
                    <a:pt x="2959" y="807"/>
                    <a:pt x="0" y="0"/>
                  </a:cubicBezTo>
                  <a:cubicBezTo>
                    <a:pt x="0" y="3766"/>
                    <a:pt x="2421" y="6995"/>
                    <a:pt x="4035" y="9954"/>
                  </a:cubicBezTo>
                  <a:cubicBezTo>
                    <a:pt x="5919" y="13451"/>
                    <a:pt x="6995" y="17218"/>
                    <a:pt x="6457" y="20984"/>
                  </a:cubicBezTo>
                  <a:cubicBezTo>
                    <a:pt x="5650" y="25826"/>
                    <a:pt x="6726" y="30131"/>
                    <a:pt x="8609" y="34435"/>
                  </a:cubicBezTo>
                  <a:cubicBezTo>
                    <a:pt x="9147" y="36856"/>
                    <a:pt x="6457" y="37664"/>
                    <a:pt x="5650" y="39278"/>
                  </a:cubicBezTo>
                  <a:cubicBezTo>
                    <a:pt x="11568" y="39816"/>
                    <a:pt x="16680" y="36049"/>
                    <a:pt x="18025" y="30400"/>
                  </a:cubicBezTo>
                  <a:cubicBezTo>
                    <a:pt x="18294" y="29593"/>
                    <a:pt x="18294" y="28517"/>
                    <a:pt x="18832" y="27710"/>
                  </a:cubicBezTo>
                  <a:cubicBezTo>
                    <a:pt x="20446" y="24750"/>
                    <a:pt x="30400" y="20984"/>
                    <a:pt x="33897" y="21791"/>
                  </a:cubicBezTo>
                  <a:cubicBezTo>
                    <a:pt x="37664" y="22867"/>
                    <a:pt x="37664" y="22867"/>
                    <a:pt x="37126" y="20446"/>
                  </a:cubicBezTo>
                  <a:cubicBezTo>
                    <a:pt x="37395" y="18025"/>
                    <a:pt x="38202" y="16142"/>
                    <a:pt x="40623" y="14796"/>
                  </a:cubicBezTo>
                  <a:cubicBezTo>
                    <a:pt x="45465" y="12106"/>
                    <a:pt x="45196" y="9954"/>
                    <a:pt x="40623" y="6726"/>
                  </a:cubicBezTo>
                  <a:cubicBezTo>
                    <a:pt x="38471" y="6726"/>
                    <a:pt x="39278" y="4035"/>
                    <a:pt x="37933" y="3228"/>
                  </a:cubicBezTo>
                  <a:cubicBezTo>
                    <a:pt x="36049" y="2959"/>
                    <a:pt x="33628" y="4843"/>
                    <a:pt x="32283" y="2152"/>
                  </a:cubicBezTo>
                  <a:cubicBezTo>
                    <a:pt x="32283" y="1614"/>
                    <a:pt x="32014" y="1345"/>
                    <a:pt x="31476" y="1345"/>
                  </a:cubicBezTo>
                  <a:cubicBezTo>
                    <a:pt x="31207" y="2152"/>
                    <a:pt x="30669" y="2959"/>
                    <a:pt x="30400" y="3497"/>
                  </a:cubicBezTo>
                  <a:cubicBezTo>
                    <a:pt x="28786" y="5381"/>
                    <a:pt x="27172" y="6726"/>
                    <a:pt x="24481" y="6726"/>
                  </a:cubicBezTo>
                  <a:cubicBezTo>
                    <a:pt x="22598" y="6188"/>
                    <a:pt x="21522" y="4843"/>
                    <a:pt x="19908" y="3497"/>
                  </a:cubicBezTo>
                  <a:cubicBezTo>
                    <a:pt x="19639" y="4035"/>
                    <a:pt x="19370" y="3766"/>
                    <a:pt x="19370" y="3497"/>
                  </a:cubicBezTo>
                  <a:close/>
                </a:path>
              </a:pathLst>
            </a:custGeom>
            <a:solidFill>
              <a:srgbClr val="49511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0" name="Полилиния: фигура 1579">
              <a:extLst>
                <a:ext uri="{FF2B5EF4-FFF2-40B4-BE49-F238E27FC236}">
                  <a16:creationId xmlns:a16="http://schemas.microsoft.com/office/drawing/2014/main" id="{D69AB1CF-32A8-8CC3-6FFC-1BC1E270E28F}"/>
                </a:ext>
              </a:extLst>
            </p:cNvPr>
            <p:cNvSpPr/>
            <p:nvPr/>
          </p:nvSpPr>
          <p:spPr>
            <a:xfrm>
              <a:off x="5595362" y="7517419"/>
              <a:ext cx="12261" cy="13841"/>
            </a:xfrm>
            <a:custGeom>
              <a:avLst/>
              <a:gdLst>
                <a:gd name="connsiteX0" fmla="*/ 5438 w 12261"/>
                <a:gd name="connsiteY0" fmla="*/ 109 h 13841"/>
                <a:gd name="connsiteX1" fmla="*/ 3824 w 12261"/>
                <a:gd name="connsiteY1" fmla="*/ 7372 h 13841"/>
                <a:gd name="connsiteX2" fmla="*/ 1941 w 12261"/>
                <a:gd name="connsiteY2" fmla="*/ 13829 h 13841"/>
                <a:gd name="connsiteX3" fmla="*/ 11895 w 12261"/>
                <a:gd name="connsiteY3" fmla="*/ 8179 h 13841"/>
                <a:gd name="connsiteX4" fmla="*/ 11088 w 12261"/>
                <a:gd name="connsiteY4" fmla="*/ 5489 h 13841"/>
                <a:gd name="connsiteX5" fmla="*/ 11626 w 12261"/>
                <a:gd name="connsiteY5" fmla="*/ 916 h 13841"/>
                <a:gd name="connsiteX6" fmla="*/ 5438 w 12261"/>
                <a:gd name="connsiteY6" fmla="*/ 109 h 13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61" h="13841">
                  <a:moveTo>
                    <a:pt x="5438" y="109"/>
                  </a:moveTo>
                  <a:cubicBezTo>
                    <a:pt x="9474" y="4682"/>
                    <a:pt x="9205" y="6027"/>
                    <a:pt x="3824" y="7372"/>
                  </a:cubicBezTo>
                  <a:cubicBezTo>
                    <a:pt x="-749" y="8448"/>
                    <a:pt x="-1018" y="10601"/>
                    <a:pt x="1941" y="13829"/>
                  </a:cubicBezTo>
                  <a:cubicBezTo>
                    <a:pt x="6515" y="14098"/>
                    <a:pt x="8667" y="10063"/>
                    <a:pt x="11895" y="8179"/>
                  </a:cubicBezTo>
                  <a:cubicBezTo>
                    <a:pt x="12971" y="7641"/>
                    <a:pt x="11357" y="6296"/>
                    <a:pt x="11088" y="5489"/>
                  </a:cubicBezTo>
                  <a:cubicBezTo>
                    <a:pt x="11626" y="3875"/>
                    <a:pt x="12702" y="2530"/>
                    <a:pt x="11626" y="916"/>
                  </a:cubicBezTo>
                  <a:cubicBezTo>
                    <a:pt x="9205" y="3337"/>
                    <a:pt x="7591" y="-698"/>
                    <a:pt x="5438" y="109"/>
                  </a:cubicBezTo>
                  <a:close/>
                </a:path>
              </a:pathLst>
            </a:custGeom>
            <a:solidFill>
              <a:srgbClr val="C4C68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1" name="Полилиния: фигура 1580">
              <a:extLst>
                <a:ext uri="{FF2B5EF4-FFF2-40B4-BE49-F238E27FC236}">
                  <a16:creationId xmlns:a16="http://schemas.microsoft.com/office/drawing/2014/main" id="{FF8AE26A-8210-C399-F57E-6C49181F5BC2}"/>
                </a:ext>
              </a:extLst>
            </p:cNvPr>
            <p:cNvSpPr/>
            <p:nvPr/>
          </p:nvSpPr>
          <p:spPr>
            <a:xfrm>
              <a:off x="5605735" y="7516207"/>
              <a:ext cx="13119" cy="7742"/>
            </a:xfrm>
            <a:custGeom>
              <a:avLst/>
              <a:gdLst>
                <a:gd name="connsiteX0" fmla="*/ 984 w 13119"/>
                <a:gd name="connsiteY0" fmla="*/ 2127 h 7742"/>
                <a:gd name="connsiteX1" fmla="*/ 446 w 13119"/>
                <a:gd name="connsiteY1" fmla="*/ 6701 h 7742"/>
                <a:gd name="connsiteX2" fmla="*/ 13090 w 13119"/>
                <a:gd name="connsiteY2" fmla="*/ 4010 h 7742"/>
                <a:gd name="connsiteX3" fmla="*/ 8517 w 13119"/>
                <a:gd name="connsiteY3" fmla="*/ 513 h 7742"/>
                <a:gd name="connsiteX4" fmla="*/ 5289 w 13119"/>
                <a:gd name="connsiteY4" fmla="*/ 782 h 7742"/>
                <a:gd name="connsiteX5" fmla="*/ 984 w 13119"/>
                <a:gd name="connsiteY5" fmla="*/ 2127 h 7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19" h="7742">
                  <a:moveTo>
                    <a:pt x="984" y="2127"/>
                  </a:moveTo>
                  <a:cubicBezTo>
                    <a:pt x="1253" y="3741"/>
                    <a:pt x="-899" y="5087"/>
                    <a:pt x="446" y="6701"/>
                  </a:cubicBezTo>
                  <a:cubicBezTo>
                    <a:pt x="5289" y="8584"/>
                    <a:pt x="9593" y="8046"/>
                    <a:pt x="13090" y="4010"/>
                  </a:cubicBezTo>
                  <a:cubicBezTo>
                    <a:pt x="13359" y="513"/>
                    <a:pt x="11745" y="-832"/>
                    <a:pt x="8517" y="513"/>
                  </a:cubicBezTo>
                  <a:cubicBezTo>
                    <a:pt x="7441" y="1051"/>
                    <a:pt x="6365" y="782"/>
                    <a:pt x="5289" y="782"/>
                  </a:cubicBezTo>
                  <a:cubicBezTo>
                    <a:pt x="3674" y="513"/>
                    <a:pt x="1791" y="-563"/>
                    <a:pt x="984" y="2127"/>
                  </a:cubicBezTo>
                  <a:close/>
                </a:path>
              </a:pathLst>
            </a:custGeom>
            <a:solidFill>
              <a:srgbClr val="565E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2" name="Полилиния: фигура 1581">
              <a:extLst>
                <a:ext uri="{FF2B5EF4-FFF2-40B4-BE49-F238E27FC236}">
                  <a16:creationId xmlns:a16="http://schemas.microsoft.com/office/drawing/2014/main" id="{B1D8FFEE-05F0-CEA2-27D7-07A86E45E7AC}"/>
                </a:ext>
              </a:extLst>
            </p:cNvPr>
            <p:cNvSpPr/>
            <p:nvPr/>
          </p:nvSpPr>
          <p:spPr>
            <a:xfrm>
              <a:off x="5611024" y="7512416"/>
              <a:ext cx="14158" cy="8070"/>
            </a:xfrm>
            <a:custGeom>
              <a:avLst/>
              <a:gdLst>
                <a:gd name="connsiteX0" fmla="*/ 0 w 14158"/>
                <a:gd name="connsiteY0" fmla="*/ 4842 h 8070"/>
                <a:gd name="connsiteX1" fmla="*/ 7802 w 14158"/>
                <a:gd name="connsiteY1" fmla="*/ 8071 h 8070"/>
                <a:gd name="connsiteX2" fmla="*/ 12913 w 14158"/>
                <a:gd name="connsiteY2" fmla="*/ 2152 h 8070"/>
                <a:gd name="connsiteX3" fmla="*/ 8071 w 14158"/>
                <a:gd name="connsiteY3" fmla="*/ 269 h 8070"/>
                <a:gd name="connsiteX4" fmla="*/ 5111 w 14158"/>
                <a:gd name="connsiteY4" fmla="*/ 0 h 8070"/>
                <a:gd name="connsiteX5" fmla="*/ 0 w 14158"/>
                <a:gd name="connsiteY5" fmla="*/ 4842 h 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58" h="8070">
                  <a:moveTo>
                    <a:pt x="0" y="4842"/>
                  </a:moveTo>
                  <a:cubicBezTo>
                    <a:pt x="2421" y="6726"/>
                    <a:pt x="6995" y="2690"/>
                    <a:pt x="7802" y="8071"/>
                  </a:cubicBezTo>
                  <a:cubicBezTo>
                    <a:pt x="14527" y="8071"/>
                    <a:pt x="15334" y="6995"/>
                    <a:pt x="12913" y="2152"/>
                  </a:cubicBezTo>
                  <a:cubicBezTo>
                    <a:pt x="12106" y="-807"/>
                    <a:pt x="9954" y="269"/>
                    <a:pt x="8071" y="269"/>
                  </a:cubicBezTo>
                  <a:cubicBezTo>
                    <a:pt x="6995" y="269"/>
                    <a:pt x="6188" y="269"/>
                    <a:pt x="5111" y="0"/>
                  </a:cubicBezTo>
                  <a:cubicBezTo>
                    <a:pt x="4304" y="2421"/>
                    <a:pt x="2690" y="4304"/>
                    <a:pt x="0" y="4842"/>
                  </a:cubicBezTo>
                  <a:close/>
                </a:path>
              </a:pathLst>
            </a:custGeom>
            <a:solidFill>
              <a:srgbClr val="C4C68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3" name="Полилиния: фигура 1582">
              <a:extLst>
                <a:ext uri="{FF2B5EF4-FFF2-40B4-BE49-F238E27FC236}">
                  <a16:creationId xmlns:a16="http://schemas.microsoft.com/office/drawing/2014/main" id="{20A653AE-BF98-EE10-6333-8F33C7442904}"/>
                </a:ext>
              </a:extLst>
            </p:cNvPr>
            <p:cNvSpPr/>
            <p:nvPr/>
          </p:nvSpPr>
          <p:spPr>
            <a:xfrm>
              <a:off x="5619094" y="7504764"/>
              <a:ext cx="8608" cy="9804"/>
            </a:xfrm>
            <a:custGeom>
              <a:avLst/>
              <a:gdLst>
                <a:gd name="connsiteX0" fmla="*/ 0 w 8608"/>
                <a:gd name="connsiteY0" fmla="*/ 7921 h 9804"/>
                <a:gd name="connsiteX1" fmla="*/ 4842 w 8608"/>
                <a:gd name="connsiteY1" fmla="*/ 9804 h 9804"/>
                <a:gd name="connsiteX2" fmla="*/ 8609 w 8608"/>
                <a:gd name="connsiteY2" fmla="*/ 4424 h 9804"/>
                <a:gd name="connsiteX3" fmla="*/ 5918 w 8608"/>
                <a:gd name="connsiteY3" fmla="*/ 1196 h 9804"/>
                <a:gd name="connsiteX4" fmla="*/ 1883 w 8608"/>
                <a:gd name="connsiteY4" fmla="*/ 389 h 9804"/>
                <a:gd name="connsiteX5" fmla="*/ 269 w 8608"/>
                <a:gd name="connsiteY5" fmla="*/ 4424 h 9804"/>
                <a:gd name="connsiteX6" fmla="*/ 0 w 8608"/>
                <a:gd name="connsiteY6" fmla="*/ 7921 h 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608" h="9804">
                  <a:moveTo>
                    <a:pt x="0" y="7921"/>
                  </a:moveTo>
                  <a:cubicBezTo>
                    <a:pt x="1614" y="8728"/>
                    <a:pt x="3497" y="8459"/>
                    <a:pt x="4842" y="9804"/>
                  </a:cubicBezTo>
                  <a:cubicBezTo>
                    <a:pt x="6995" y="8728"/>
                    <a:pt x="8340" y="6845"/>
                    <a:pt x="8609" y="4424"/>
                  </a:cubicBezTo>
                  <a:cubicBezTo>
                    <a:pt x="7802" y="3348"/>
                    <a:pt x="6726" y="2003"/>
                    <a:pt x="5918" y="1196"/>
                  </a:cubicBezTo>
                  <a:cubicBezTo>
                    <a:pt x="4842" y="120"/>
                    <a:pt x="3497" y="-418"/>
                    <a:pt x="1883" y="389"/>
                  </a:cubicBezTo>
                  <a:cubicBezTo>
                    <a:pt x="269" y="1196"/>
                    <a:pt x="-269" y="2810"/>
                    <a:pt x="269" y="4424"/>
                  </a:cubicBezTo>
                  <a:cubicBezTo>
                    <a:pt x="807" y="5769"/>
                    <a:pt x="1614" y="6845"/>
                    <a:pt x="0" y="7921"/>
                  </a:cubicBezTo>
                  <a:close/>
                </a:path>
              </a:pathLst>
            </a:custGeom>
            <a:solidFill>
              <a:srgbClr val="C3C58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4" name="Полилиния: фигура 1583">
              <a:extLst>
                <a:ext uri="{FF2B5EF4-FFF2-40B4-BE49-F238E27FC236}">
                  <a16:creationId xmlns:a16="http://schemas.microsoft.com/office/drawing/2014/main" id="{184EB895-C222-22D1-49BA-1A3F79358391}"/>
                </a:ext>
              </a:extLst>
            </p:cNvPr>
            <p:cNvSpPr/>
            <p:nvPr/>
          </p:nvSpPr>
          <p:spPr>
            <a:xfrm>
              <a:off x="5638733" y="7504453"/>
              <a:ext cx="10491" cy="6617"/>
            </a:xfrm>
            <a:custGeom>
              <a:avLst/>
              <a:gdLst>
                <a:gd name="connsiteX0" fmla="*/ 5649 w 10491"/>
                <a:gd name="connsiteY0" fmla="*/ 6079 h 6617"/>
                <a:gd name="connsiteX1" fmla="*/ 10492 w 10491"/>
                <a:gd name="connsiteY1" fmla="*/ 3658 h 6617"/>
                <a:gd name="connsiteX2" fmla="*/ 7533 w 10491"/>
                <a:gd name="connsiteY2" fmla="*/ 161 h 6617"/>
                <a:gd name="connsiteX3" fmla="*/ 0 w 10491"/>
                <a:gd name="connsiteY3" fmla="*/ 6617 h 6617"/>
                <a:gd name="connsiteX4" fmla="*/ 5649 w 10491"/>
                <a:gd name="connsiteY4" fmla="*/ 6079 h 6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91" h="6617">
                  <a:moveTo>
                    <a:pt x="5649" y="6079"/>
                  </a:moveTo>
                  <a:cubicBezTo>
                    <a:pt x="6995" y="4734"/>
                    <a:pt x="7802" y="2044"/>
                    <a:pt x="10492" y="3658"/>
                  </a:cubicBezTo>
                  <a:cubicBezTo>
                    <a:pt x="9416" y="2582"/>
                    <a:pt x="8340" y="1237"/>
                    <a:pt x="7533" y="161"/>
                  </a:cubicBezTo>
                  <a:cubicBezTo>
                    <a:pt x="2421" y="-915"/>
                    <a:pt x="2690" y="3658"/>
                    <a:pt x="0" y="6617"/>
                  </a:cubicBezTo>
                  <a:cubicBezTo>
                    <a:pt x="2421" y="6348"/>
                    <a:pt x="4035" y="6079"/>
                    <a:pt x="5649" y="6079"/>
                  </a:cubicBezTo>
                  <a:close/>
                </a:path>
              </a:pathLst>
            </a:custGeom>
            <a:solidFill>
              <a:srgbClr val="C5C88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5" name="Полилиния: фигура 1584">
              <a:extLst>
                <a:ext uri="{FF2B5EF4-FFF2-40B4-BE49-F238E27FC236}">
                  <a16:creationId xmlns:a16="http://schemas.microsoft.com/office/drawing/2014/main" id="{22BCB8A1-A38D-DF03-5308-3981A1D73D1F}"/>
                </a:ext>
              </a:extLst>
            </p:cNvPr>
            <p:cNvSpPr/>
            <p:nvPr/>
          </p:nvSpPr>
          <p:spPr>
            <a:xfrm>
              <a:off x="5629712" y="7500041"/>
              <a:ext cx="5008" cy="6994"/>
            </a:xfrm>
            <a:custGeom>
              <a:avLst/>
              <a:gdLst>
                <a:gd name="connsiteX0" fmla="*/ 4986 w 5008"/>
                <a:gd name="connsiteY0" fmla="*/ 0 h 6994"/>
                <a:gd name="connsiteX1" fmla="*/ 681 w 5008"/>
                <a:gd name="connsiteY1" fmla="*/ 6995 h 6994"/>
                <a:gd name="connsiteX2" fmla="*/ 4986 w 5008"/>
                <a:gd name="connsiteY2" fmla="*/ 0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08" h="6994">
                  <a:moveTo>
                    <a:pt x="4986" y="0"/>
                  </a:moveTo>
                  <a:cubicBezTo>
                    <a:pt x="-395" y="0"/>
                    <a:pt x="-664" y="2959"/>
                    <a:pt x="681" y="6995"/>
                  </a:cubicBezTo>
                  <a:cubicBezTo>
                    <a:pt x="3103" y="4843"/>
                    <a:pt x="5255" y="3228"/>
                    <a:pt x="4986" y="0"/>
                  </a:cubicBezTo>
                  <a:close/>
                </a:path>
              </a:pathLst>
            </a:custGeom>
            <a:solidFill>
              <a:srgbClr val="B3B7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6" name="Полилиния: фигура 1585">
              <a:extLst>
                <a:ext uri="{FF2B5EF4-FFF2-40B4-BE49-F238E27FC236}">
                  <a16:creationId xmlns:a16="http://schemas.microsoft.com/office/drawing/2014/main" id="{CF04C1FA-01AB-48AE-628B-7D1800514488}"/>
                </a:ext>
              </a:extLst>
            </p:cNvPr>
            <p:cNvSpPr/>
            <p:nvPr/>
          </p:nvSpPr>
          <p:spPr>
            <a:xfrm>
              <a:off x="5617480" y="7530662"/>
              <a:ext cx="6725" cy="3006"/>
            </a:xfrm>
            <a:custGeom>
              <a:avLst/>
              <a:gdLst>
                <a:gd name="connsiteX0" fmla="*/ 1883 w 6725"/>
                <a:gd name="connsiteY0" fmla="*/ 3007 h 3006"/>
                <a:gd name="connsiteX1" fmla="*/ 6726 w 6725"/>
                <a:gd name="connsiteY1" fmla="*/ 317 h 3006"/>
                <a:gd name="connsiteX2" fmla="*/ 0 w 6725"/>
                <a:gd name="connsiteY2" fmla="*/ 1931 h 3006"/>
                <a:gd name="connsiteX3" fmla="*/ 1883 w 6725"/>
                <a:gd name="connsiteY3" fmla="*/ 3007 h 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25" h="3006">
                  <a:moveTo>
                    <a:pt x="1883" y="3007"/>
                  </a:moveTo>
                  <a:cubicBezTo>
                    <a:pt x="3766" y="2738"/>
                    <a:pt x="5112" y="1393"/>
                    <a:pt x="6726" y="317"/>
                  </a:cubicBezTo>
                  <a:cubicBezTo>
                    <a:pt x="4035" y="-490"/>
                    <a:pt x="1883" y="317"/>
                    <a:pt x="0" y="1931"/>
                  </a:cubicBezTo>
                  <a:cubicBezTo>
                    <a:pt x="538" y="2469"/>
                    <a:pt x="1076" y="2738"/>
                    <a:pt x="1883" y="3007"/>
                  </a:cubicBezTo>
                  <a:close/>
                </a:path>
              </a:pathLst>
            </a:custGeom>
            <a:solidFill>
              <a:srgbClr val="6D7A3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7" name="Полилиния: фигура 1586">
              <a:extLst>
                <a:ext uri="{FF2B5EF4-FFF2-40B4-BE49-F238E27FC236}">
                  <a16:creationId xmlns:a16="http://schemas.microsoft.com/office/drawing/2014/main" id="{A3591178-EA15-442F-B0C8-C03FBE12DBCA}"/>
                </a:ext>
              </a:extLst>
            </p:cNvPr>
            <p:cNvSpPr/>
            <p:nvPr/>
          </p:nvSpPr>
          <p:spPr>
            <a:xfrm>
              <a:off x="5584689" y="7547658"/>
              <a:ext cx="16111" cy="19971"/>
            </a:xfrm>
            <a:custGeom>
              <a:avLst/>
              <a:gdLst>
                <a:gd name="connsiteX0" fmla="*/ 5620 w 16111"/>
                <a:gd name="connsiteY0" fmla="*/ 18832 h 19971"/>
                <a:gd name="connsiteX1" fmla="*/ 16112 w 16111"/>
                <a:gd name="connsiteY1" fmla="*/ 16680 h 19971"/>
                <a:gd name="connsiteX2" fmla="*/ 10193 w 16111"/>
                <a:gd name="connsiteY2" fmla="*/ 10223 h 19971"/>
                <a:gd name="connsiteX3" fmla="*/ 8579 w 16111"/>
                <a:gd name="connsiteY3" fmla="*/ 5650 h 19971"/>
                <a:gd name="connsiteX4" fmla="*/ 508 w 16111"/>
                <a:gd name="connsiteY4" fmla="*/ 0 h 19971"/>
                <a:gd name="connsiteX5" fmla="*/ 3467 w 16111"/>
                <a:gd name="connsiteY5" fmla="*/ 10223 h 19971"/>
                <a:gd name="connsiteX6" fmla="*/ 5620 w 16111"/>
                <a:gd name="connsiteY6" fmla="*/ 18832 h 1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11" h="19971">
                  <a:moveTo>
                    <a:pt x="5620" y="18832"/>
                  </a:moveTo>
                  <a:cubicBezTo>
                    <a:pt x="9924" y="22060"/>
                    <a:pt x="12614" y="17487"/>
                    <a:pt x="16112" y="16680"/>
                  </a:cubicBezTo>
                  <a:cubicBezTo>
                    <a:pt x="14228" y="14258"/>
                    <a:pt x="12883" y="11568"/>
                    <a:pt x="10193" y="10223"/>
                  </a:cubicBezTo>
                  <a:cubicBezTo>
                    <a:pt x="11000" y="8071"/>
                    <a:pt x="9117" y="6995"/>
                    <a:pt x="8579" y="5650"/>
                  </a:cubicBezTo>
                  <a:cubicBezTo>
                    <a:pt x="5889" y="3766"/>
                    <a:pt x="3198" y="1883"/>
                    <a:pt x="508" y="0"/>
                  </a:cubicBezTo>
                  <a:cubicBezTo>
                    <a:pt x="-30" y="4304"/>
                    <a:pt x="-1106" y="7802"/>
                    <a:pt x="3467" y="10223"/>
                  </a:cubicBezTo>
                  <a:cubicBezTo>
                    <a:pt x="5889" y="11837"/>
                    <a:pt x="6427" y="15603"/>
                    <a:pt x="5620" y="18832"/>
                  </a:cubicBezTo>
                  <a:close/>
                </a:path>
              </a:pathLst>
            </a:custGeom>
            <a:solidFill>
              <a:srgbClr val="49511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8" name="Полилиния: фигура 1587">
              <a:extLst>
                <a:ext uri="{FF2B5EF4-FFF2-40B4-BE49-F238E27FC236}">
                  <a16:creationId xmlns:a16="http://schemas.microsoft.com/office/drawing/2014/main" id="{15BEC545-E080-E863-4D07-FFF110C3E02B}"/>
                </a:ext>
              </a:extLst>
            </p:cNvPr>
            <p:cNvSpPr/>
            <p:nvPr/>
          </p:nvSpPr>
          <p:spPr>
            <a:xfrm>
              <a:off x="5592999" y="7538242"/>
              <a:ext cx="13720" cy="19638"/>
            </a:xfrm>
            <a:custGeom>
              <a:avLst/>
              <a:gdLst>
                <a:gd name="connsiteX0" fmla="*/ 0 w 13720"/>
                <a:gd name="connsiteY0" fmla="*/ 15065 h 19638"/>
                <a:gd name="connsiteX1" fmla="*/ 1614 w 13720"/>
                <a:gd name="connsiteY1" fmla="*/ 19639 h 19638"/>
                <a:gd name="connsiteX2" fmla="*/ 6995 w 13720"/>
                <a:gd name="connsiteY2" fmla="*/ 15603 h 19638"/>
                <a:gd name="connsiteX3" fmla="*/ 11568 w 13720"/>
                <a:gd name="connsiteY3" fmla="*/ 10492 h 19638"/>
                <a:gd name="connsiteX4" fmla="*/ 13720 w 13720"/>
                <a:gd name="connsiteY4" fmla="*/ 5111 h 19638"/>
                <a:gd name="connsiteX5" fmla="*/ 5919 w 13720"/>
                <a:gd name="connsiteY5" fmla="*/ 0 h 19638"/>
                <a:gd name="connsiteX6" fmla="*/ 1883 w 13720"/>
                <a:gd name="connsiteY6" fmla="*/ 12913 h 19638"/>
                <a:gd name="connsiteX7" fmla="*/ 0 w 13720"/>
                <a:gd name="connsiteY7" fmla="*/ 15065 h 1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720" h="19638">
                  <a:moveTo>
                    <a:pt x="0" y="15065"/>
                  </a:moveTo>
                  <a:cubicBezTo>
                    <a:pt x="538" y="16680"/>
                    <a:pt x="1076" y="18294"/>
                    <a:pt x="1614" y="19639"/>
                  </a:cubicBezTo>
                  <a:cubicBezTo>
                    <a:pt x="3497" y="18294"/>
                    <a:pt x="5919" y="18025"/>
                    <a:pt x="6995" y="15603"/>
                  </a:cubicBezTo>
                  <a:cubicBezTo>
                    <a:pt x="7533" y="12913"/>
                    <a:pt x="10223" y="12375"/>
                    <a:pt x="11568" y="10492"/>
                  </a:cubicBezTo>
                  <a:cubicBezTo>
                    <a:pt x="11568" y="8340"/>
                    <a:pt x="11568" y="6457"/>
                    <a:pt x="13720" y="5111"/>
                  </a:cubicBezTo>
                  <a:cubicBezTo>
                    <a:pt x="9954" y="5111"/>
                    <a:pt x="7802" y="2690"/>
                    <a:pt x="5919" y="0"/>
                  </a:cubicBezTo>
                  <a:cubicBezTo>
                    <a:pt x="1614" y="3497"/>
                    <a:pt x="1614" y="8071"/>
                    <a:pt x="1883" y="12913"/>
                  </a:cubicBezTo>
                  <a:cubicBezTo>
                    <a:pt x="2152" y="14527"/>
                    <a:pt x="2690" y="16680"/>
                    <a:pt x="0" y="15065"/>
                  </a:cubicBezTo>
                  <a:close/>
                </a:path>
              </a:pathLst>
            </a:custGeom>
            <a:solidFill>
              <a:srgbClr val="7F95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9" name="Полилиния: фигура 1588">
              <a:extLst>
                <a:ext uri="{FF2B5EF4-FFF2-40B4-BE49-F238E27FC236}">
                  <a16:creationId xmlns:a16="http://schemas.microsoft.com/office/drawing/2014/main" id="{2DDF709B-E832-5D55-0DDF-D6E07CFC5098}"/>
                </a:ext>
              </a:extLst>
            </p:cNvPr>
            <p:cNvSpPr/>
            <p:nvPr/>
          </p:nvSpPr>
          <p:spPr>
            <a:xfrm>
              <a:off x="5599867" y="7549003"/>
              <a:ext cx="5080" cy="5111"/>
            </a:xfrm>
            <a:custGeom>
              <a:avLst/>
              <a:gdLst>
                <a:gd name="connsiteX0" fmla="*/ 4700 w 5080"/>
                <a:gd name="connsiteY0" fmla="*/ 0 h 5111"/>
                <a:gd name="connsiteX1" fmla="*/ 127 w 5080"/>
                <a:gd name="connsiteY1" fmla="*/ 5111 h 5111"/>
                <a:gd name="connsiteX2" fmla="*/ 4969 w 5080"/>
                <a:gd name="connsiteY2" fmla="*/ 2421 h 5111"/>
                <a:gd name="connsiteX3" fmla="*/ 4969 w 5080"/>
                <a:gd name="connsiteY3" fmla="*/ 538 h 5111"/>
                <a:gd name="connsiteX4" fmla="*/ 4700 w 5080"/>
                <a:gd name="connsiteY4" fmla="*/ 0 h 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80" h="5111">
                  <a:moveTo>
                    <a:pt x="4700" y="0"/>
                  </a:moveTo>
                  <a:cubicBezTo>
                    <a:pt x="2548" y="1076"/>
                    <a:pt x="-680" y="1345"/>
                    <a:pt x="127" y="5111"/>
                  </a:cubicBezTo>
                  <a:cubicBezTo>
                    <a:pt x="1741" y="4304"/>
                    <a:pt x="3355" y="3228"/>
                    <a:pt x="4969" y="2421"/>
                  </a:cubicBezTo>
                  <a:cubicBezTo>
                    <a:pt x="4969" y="1883"/>
                    <a:pt x="4969" y="1076"/>
                    <a:pt x="4969" y="538"/>
                  </a:cubicBezTo>
                  <a:cubicBezTo>
                    <a:pt x="5238" y="269"/>
                    <a:pt x="4969" y="269"/>
                    <a:pt x="4700" y="0"/>
                  </a:cubicBezTo>
                  <a:close/>
                </a:path>
              </a:pathLst>
            </a:custGeom>
            <a:solidFill>
              <a:srgbClr val="6D793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0" name="Полилиния: фигура 1589">
              <a:extLst>
                <a:ext uri="{FF2B5EF4-FFF2-40B4-BE49-F238E27FC236}">
                  <a16:creationId xmlns:a16="http://schemas.microsoft.com/office/drawing/2014/main" id="{015E1664-73C2-D304-1C16-A4BD9CA0A30A}"/>
                </a:ext>
              </a:extLst>
            </p:cNvPr>
            <p:cNvSpPr/>
            <p:nvPr/>
          </p:nvSpPr>
          <p:spPr>
            <a:xfrm>
              <a:off x="5581431" y="7496005"/>
              <a:ext cx="14699" cy="17377"/>
            </a:xfrm>
            <a:custGeom>
              <a:avLst/>
              <a:gdLst>
                <a:gd name="connsiteX0" fmla="*/ 10223 w 14699"/>
                <a:gd name="connsiteY0" fmla="*/ 16411 h 17377"/>
                <a:gd name="connsiteX1" fmla="*/ 11030 w 14699"/>
                <a:gd name="connsiteY1" fmla="*/ 17218 h 17377"/>
                <a:gd name="connsiteX2" fmla="*/ 14258 w 14699"/>
                <a:gd name="connsiteY2" fmla="*/ 13720 h 17377"/>
                <a:gd name="connsiteX3" fmla="*/ 13182 w 14699"/>
                <a:gd name="connsiteY3" fmla="*/ 4843 h 17377"/>
                <a:gd name="connsiteX4" fmla="*/ 3766 w 14699"/>
                <a:gd name="connsiteY4" fmla="*/ 0 h 17377"/>
                <a:gd name="connsiteX5" fmla="*/ 0 w 14699"/>
                <a:gd name="connsiteY5" fmla="*/ 2152 h 17377"/>
                <a:gd name="connsiteX6" fmla="*/ 4842 w 14699"/>
                <a:gd name="connsiteY6" fmla="*/ 9147 h 17377"/>
                <a:gd name="connsiteX7" fmla="*/ 10223 w 14699"/>
                <a:gd name="connsiteY7" fmla="*/ 16411 h 1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99" h="17377">
                  <a:moveTo>
                    <a:pt x="10223" y="16411"/>
                  </a:moveTo>
                  <a:cubicBezTo>
                    <a:pt x="10492" y="16680"/>
                    <a:pt x="10761" y="16949"/>
                    <a:pt x="11030" y="17218"/>
                  </a:cubicBezTo>
                  <a:cubicBezTo>
                    <a:pt x="14258" y="18025"/>
                    <a:pt x="13720" y="15604"/>
                    <a:pt x="14258" y="13720"/>
                  </a:cubicBezTo>
                  <a:cubicBezTo>
                    <a:pt x="15065" y="10492"/>
                    <a:pt x="14796" y="7533"/>
                    <a:pt x="13182" y="4843"/>
                  </a:cubicBezTo>
                  <a:cubicBezTo>
                    <a:pt x="11030" y="1614"/>
                    <a:pt x="7264" y="807"/>
                    <a:pt x="3766" y="0"/>
                  </a:cubicBezTo>
                  <a:cubicBezTo>
                    <a:pt x="2152" y="269"/>
                    <a:pt x="807" y="807"/>
                    <a:pt x="0" y="2152"/>
                  </a:cubicBezTo>
                  <a:cubicBezTo>
                    <a:pt x="269" y="5381"/>
                    <a:pt x="2959" y="6995"/>
                    <a:pt x="4842" y="9147"/>
                  </a:cubicBezTo>
                  <a:cubicBezTo>
                    <a:pt x="7264" y="11030"/>
                    <a:pt x="9147" y="13451"/>
                    <a:pt x="10223" y="16411"/>
                  </a:cubicBezTo>
                  <a:close/>
                </a:path>
              </a:pathLst>
            </a:custGeom>
            <a:solidFill>
              <a:srgbClr val="CCCD8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1" name="Полилиния: фигура 1590">
              <a:extLst>
                <a:ext uri="{FF2B5EF4-FFF2-40B4-BE49-F238E27FC236}">
                  <a16:creationId xmlns:a16="http://schemas.microsoft.com/office/drawing/2014/main" id="{E4D503F2-7BCE-7726-041E-CA7C2873C13F}"/>
                </a:ext>
              </a:extLst>
            </p:cNvPr>
            <p:cNvSpPr/>
            <p:nvPr/>
          </p:nvSpPr>
          <p:spPr>
            <a:xfrm>
              <a:off x="5556411" y="7393507"/>
              <a:ext cx="43044" cy="17217"/>
            </a:xfrm>
            <a:custGeom>
              <a:avLst/>
              <a:gdLst>
                <a:gd name="connsiteX0" fmla="*/ 11568 w 43044"/>
                <a:gd name="connsiteY0" fmla="*/ 11030 h 17217"/>
                <a:gd name="connsiteX1" fmla="*/ 34435 w 43044"/>
                <a:gd name="connsiteY1" fmla="*/ 17218 h 17217"/>
                <a:gd name="connsiteX2" fmla="*/ 43044 w 43044"/>
                <a:gd name="connsiteY2" fmla="*/ 10761 h 17217"/>
                <a:gd name="connsiteX3" fmla="*/ 0 w 43044"/>
                <a:gd name="connsiteY3" fmla="*/ 0 h 17217"/>
                <a:gd name="connsiteX4" fmla="*/ 11568 w 43044"/>
                <a:gd name="connsiteY4" fmla="*/ 11030 h 17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044" h="17217">
                  <a:moveTo>
                    <a:pt x="11568" y="11030"/>
                  </a:moveTo>
                  <a:cubicBezTo>
                    <a:pt x="19370" y="11837"/>
                    <a:pt x="26903" y="14796"/>
                    <a:pt x="34435" y="17218"/>
                  </a:cubicBezTo>
                  <a:cubicBezTo>
                    <a:pt x="36856" y="15065"/>
                    <a:pt x="39009" y="12644"/>
                    <a:pt x="43044" y="10761"/>
                  </a:cubicBezTo>
                  <a:cubicBezTo>
                    <a:pt x="28517" y="5650"/>
                    <a:pt x="13182" y="6995"/>
                    <a:pt x="0" y="0"/>
                  </a:cubicBezTo>
                  <a:cubicBezTo>
                    <a:pt x="2421" y="5112"/>
                    <a:pt x="7533" y="7802"/>
                    <a:pt x="11568" y="11030"/>
                  </a:cubicBezTo>
                  <a:close/>
                </a:path>
              </a:pathLst>
            </a:custGeom>
            <a:solidFill>
              <a:srgbClr val="49511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2" name="Полилиния: фигура 1591">
              <a:extLst>
                <a:ext uri="{FF2B5EF4-FFF2-40B4-BE49-F238E27FC236}">
                  <a16:creationId xmlns:a16="http://schemas.microsoft.com/office/drawing/2014/main" id="{719E3251-1A7D-8F77-E650-FF17F073EF18}"/>
                </a:ext>
              </a:extLst>
            </p:cNvPr>
            <p:cNvSpPr/>
            <p:nvPr/>
          </p:nvSpPr>
          <p:spPr>
            <a:xfrm>
              <a:off x="5602953" y="7389071"/>
              <a:ext cx="32551" cy="7437"/>
            </a:xfrm>
            <a:custGeom>
              <a:avLst/>
              <a:gdLst>
                <a:gd name="connsiteX0" fmla="*/ 32552 w 32551"/>
                <a:gd name="connsiteY0" fmla="*/ 3359 h 7437"/>
                <a:gd name="connsiteX1" fmla="*/ 12913 w 32551"/>
                <a:gd name="connsiteY1" fmla="*/ 131 h 7437"/>
                <a:gd name="connsiteX2" fmla="*/ 5111 w 32551"/>
                <a:gd name="connsiteY2" fmla="*/ 131 h 7437"/>
                <a:gd name="connsiteX3" fmla="*/ 0 w 32551"/>
                <a:gd name="connsiteY3" fmla="*/ 2552 h 7437"/>
                <a:gd name="connsiteX4" fmla="*/ 31745 w 32551"/>
                <a:gd name="connsiteY4" fmla="*/ 4704 h 7437"/>
                <a:gd name="connsiteX5" fmla="*/ 32552 w 32551"/>
                <a:gd name="connsiteY5" fmla="*/ 3359 h 7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551" h="7437">
                  <a:moveTo>
                    <a:pt x="32552" y="3359"/>
                  </a:moveTo>
                  <a:cubicBezTo>
                    <a:pt x="26095" y="1207"/>
                    <a:pt x="19639" y="131"/>
                    <a:pt x="12913" y="131"/>
                  </a:cubicBezTo>
                  <a:cubicBezTo>
                    <a:pt x="10223" y="938"/>
                    <a:pt x="7802" y="-407"/>
                    <a:pt x="5111" y="131"/>
                  </a:cubicBezTo>
                  <a:cubicBezTo>
                    <a:pt x="3228" y="669"/>
                    <a:pt x="807" y="-138"/>
                    <a:pt x="0" y="2552"/>
                  </a:cubicBezTo>
                  <a:cubicBezTo>
                    <a:pt x="9954" y="11161"/>
                    <a:pt x="20984" y="6050"/>
                    <a:pt x="31745" y="4704"/>
                  </a:cubicBezTo>
                  <a:cubicBezTo>
                    <a:pt x="32283" y="4704"/>
                    <a:pt x="32283" y="3628"/>
                    <a:pt x="32552" y="3359"/>
                  </a:cubicBezTo>
                  <a:close/>
                </a:path>
              </a:pathLst>
            </a:custGeom>
            <a:solidFill>
              <a:srgbClr val="5F673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3" name="Полилиния: фигура 1592">
              <a:extLst>
                <a:ext uri="{FF2B5EF4-FFF2-40B4-BE49-F238E27FC236}">
                  <a16:creationId xmlns:a16="http://schemas.microsoft.com/office/drawing/2014/main" id="{01234839-43A8-CF6F-A869-C111D96587D0}"/>
                </a:ext>
              </a:extLst>
            </p:cNvPr>
            <p:cNvSpPr/>
            <p:nvPr/>
          </p:nvSpPr>
          <p:spPr>
            <a:xfrm>
              <a:off x="5636850" y="7386322"/>
              <a:ext cx="19806" cy="7833"/>
            </a:xfrm>
            <a:custGeom>
              <a:avLst/>
              <a:gdLst>
                <a:gd name="connsiteX0" fmla="*/ 18294 w 19806"/>
                <a:gd name="connsiteY0" fmla="*/ 2881 h 7833"/>
                <a:gd name="connsiteX1" fmla="*/ 9685 w 19806"/>
                <a:gd name="connsiteY1" fmla="*/ 190 h 7833"/>
                <a:gd name="connsiteX2" fmla="*/ 3228 w 19806"/>
                <a:gd name="connsiteY2" fmla="*/ 4495 h 7833"/>
                <a:gd name="connsiteX3" fmla="*/ 0 w 19806"/>
                <a:gd name="connsiteY3" fmla="*/ 6109 h 7833"/>
                <a:gd name="connsiteX4" fmla="*/ 15065 w 19806"/>
                <a:gd name="connsiteY4" fmla="*/ 7454 h 7833"/>
                <a:gd name="connsiteX5" fmla="*/ 18832 w 19806"/>
                <a:gd name="connsiteY5" fmla="*/ 5571 h 7833"/>
                <a:gd name="connsiteX6" fmla="*/ 18294 w 19806"/>
                <a:gd name="connsiteY6" fmla="*/ 2881 h 7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806" h="7833">
                  <a:moveTo>
                    <a:pt x="18294" y="2881"/>
                  </a:moveTo>
                  <a:cubicBezTo>
                    <a:pt x="15873" y="728"/>
                    <a:pt x="12375" y="1804"/>
                    <a:pt x="9685" y="190"/>
                  </a:cubicBezTo>
                  <a:cubicBezTo>
                    <a:pt x="5919" y="-886"/>
                    <a:pt x="5112" y="2881"/>
                    <a:pt x="3228" y="4495"/>
                  </a:cubicBezTo>
                  <a:cubicBezTo>
                    <a:pt x="2152" y="5033"/>
                    <a:pt x="1076" y="5571"/>
                    <a:pt x="0" y="6109"/>
                  </a:cubicBezTo>
                  <a:cubicBezTo>
                    <a:pt x="4842" y="8261"/>
                    <a:pt x="9954" y="7992"/>
                    <a:pt x="15065" y="7454"/>
                  </a:cubicBezTo>
                  <a:cubicBezTo>
                    <a:pt x="16142" y="6109"/>
                    <a:pt x="17218" y="5571"/>
                    <a:pt x="18832" y="5571"/>
                  </a:cubicBezTo>
                  <a:cubicBezTo>
                    <a:pt x="20446" y="4226"/>
                    <a:pt x="19908" y="3419"/>
                    <a:pt x="18294" y="2881"/>
                  </a:cubicBezTo>
                  <a:close/>
                </a:path>
              </a:pathLst>
            </a:custGeom>
            <a:solidFill>
              <a:srgbClr val="555D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4" name="Полилиния: фигура 1593">
              <a:extLst>
                <a:ext uri="{FF2B5EF4-FFF2-40B4-BE49-F238E27FC236}">
                  <a16:creationId xmlns:a16="http://schemas.microsoft.com/office/drawing/2014/main" id="{EF761DE9-3208-4237-2AA7-C4C459A150CC}"/>
                </a:ext>
              </a:extLst>
            </p:cNvPr>
            <p:cNvSpPr/>
            <p:nvPr/>
          </p:nvSpPr>
          <p:spPr>
            <a:xfrm>
              <a:off x="5594613" y="7386702"/>
              <a:ext cx="21253" cy="4921"/>
            </a:xfrm>
            <a:custGeom>
              <a:avLst/>
              <a:gdLst>
                <a:gd name="connsiteX0" fmla="*/ 8609 w 21253"/>
                <a:gd name="connsiteY0" fmla="*/ 4921 h 4921"/>
                <a:gd name="connsiteX1" fmla="*/ 21253 w 21253"/>
                <a:gd name="connsiteY1" fmla="*/ 2500 h 4921"/>
                <a:gd name="connsiteX2" fmla="*/ 0 w 21253"/>
                <a:gd name="connsiteY2" fmla="*/ 617 h 4921"/>
                <a:gd name="connsiteX3" fmla="*/ 8609 w 21253"/>
                <a:gd name="connsiteY3" fmla="*/ 4921 h 4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53" h="4921">
                  <a:moveTo>
                    <a:pt x="8609" y="4921"/>
                  </a:moveTo>
                  <a:cubicBezTo>
                    <a:pt x="12644" y="2769"/>
                    <a:pt x="17487" y="4652"/>
                    <a:pt x="21253" y="2500"/>
                  </a:cubicBezTo>
                  <a:cubicBezTo>
                    <a:pt x="14258" y="886"/>
                    <a:pt x="7264" y="-997"/>
                    <a:pt x="0" y="617"/>
                  </a:cubicBezTo>
                  <a:cubicBezTo>
                    <a:pt x="2152" y="3576"/>
                    <a:pt x="5650" y="3576"/>
                    <a:pt x="8609" y="4921"/>
                  </a:cubicBezTo>
                  <a:close/>
                </a:path>
              </a:pathLst>
            </a:custGeom>
            <a:solidFill>
              <a:srgbClr val="B6BA8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5" name="Полилиния: фигура 1594">
              <a:extLst>
                <a:ext uri="{FF2B5EF4-FFF2-40B4-BE49-F238E27FC236}">
                  <a16:creationId xmlns:a16="http://schemas.microsoft.com/office/drawing/2014/main" id="{5ECD2429-CF80-2325-7465-642F860668F1}"/>
                </a:ext>
              </a:extLst>
            </p:cNvPr>
            <p:cNvSpPr/>
            <p:nvPr/>
          </p:nvSpPr>
          <p:spPr>
            <a:xfrm>
              <a:off x="5539732" y="7383493"/>
              <a:ext cx="3228" cy="2817"/>
            </a:xfrm>
            <a:custGeom>
              <a:avLst/>
              <a:gdLst>
                <a:gd name="connsiteX0" fmla="*/ 2421 w 3228"/>
                <a:gd name="connsiteY0" fmla="*/ 2481 h 2817"/>
                <a:gd name="connsiteX1" fmla="*/ 3228 w 3228"/>
                <a:gd name="connsiteY1" fmla="*/ 60 h 2817"/>
                <a:gd name="connsiteX2" fmla="*/ 0 w 3228"/>
                <a:gd name="connsiteY2" fmla="*/ 1674 h 2817"/>
                <a:gd name="connsiteX3" fmla="*/ 2421 w 3228"/>
                <a:gd name="connsiteY3" fmla="*/ 2481 h 2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8" h="2817">
                  <a:moveTo>
                    <a:pt x="2421" y="2481"/>
                  </a:moveTo>
                  <a:cubicBezTo>
                    <a:pt x="2152" y="1405"/>
                    <a:pt x="2690" y="867"/>
                    <a:pt x="3228" y="60"/>
                  </a:cubicBezTo>
                  <a:cubicBezTo>
                    <a:pt x="1883" y="60"/>
                    <a:pt x="0" y="-478"/>
                    <a:pt x="0" y="1674"/>
                  </a:cubicBezTo>
                  <a:cubicBezTo>
                    <a:pt x="0" y="3019"/>
                    <a:pt x="1345" y="3019"/>
                    <a:pt x="2421" y="2481"/>
                  </a:cubicBezTo>
                  <a:close/>
                </a:path>
              </a:pathLst>
            </a:custGeom>
            <a:solidFill>
              <a:srgbClr val="C4D77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6" name="Полилиния: фигура 1595">
              <a:extLst>
                <a:ext uri="{FF2B5EF4-FFF2-40B4-BE49-F238E27FC236}">
                  <a16:creationId xmlns:a16="http://schemas.microsoft.com/office/drawing/2014/main" id="{16D5CB8A-A6A7-44DA-21EF-BC309BEF1FB7}"/>
                </a:ext>
              </a:extLst>
            </p:cNvPr>
            <p:cNvSpPr/>
            <p:nvPr/>
          </p:nvSpPr>
          <p:spPr>
            <a:xfrm>
              <a:off x="5579817" y="7514030"/>
              <a:ext cx="10761" cy="5389"/>
            </a:xfrm>
            <a:custGeom>
              <a:avLst/>
              <a:gdLst>
                <a:gd name="connsiteX0" fmla="*/ 4573 w 10761"/>
                <a:gd name="connsiteY0" fmla="*/ 5111 h 5389"/>
                <a:gd name="connsiteX1" fmla="*/ 10761 w 10761"/>
                <a:gd name="connsiteY1" fmla="*/ 538 h 5389"/>
                <a:gd name="connsiteX2" fmla="*/ 0 w 10761"/>
                <a:gd name="connsiteY2" fmla="*/ 0 h 5389"/>
                <a:gd name="connsiteX3" fmla="*/ 0 w 10761"/>
                <a:gd name="connsiteY3" fmla="*/ 0 h 5389"/>
                <a:gd name="connsiteX4" fmla="*/ 4573 w 10761"/>
                <a:gd name="connsiteY4" fmla="*/ 5111 h 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61" h="5389">
                  <a:moveTo>
                    <a:pt x="4573" y="5111"/>
                  </a:moveTo>
                  <a:cubicBezTo>
                    <a:pt x="8609" y="6188"/>
                    <a:pt x="10223" y="4035"/>
                    <a:pt x="10761" y="538"/>
                  </a:cubicBezTo>
                  <a:cubicBezTo>
                    <a:pt x="6995" y="2690"/>
                    <a:pt x="3497" y="538"/>
                    <a:pt x="0" y="0"/>
                  </a:cubicBezTo>
                  <a:lnTo>
                    <a:pt x="0" y="0"/>
                  </a:lnTo>
                  <a:cubicBezTo>
                    <a:pt x="1076" y="2152"/>
                    <a:pt x="2421" y="4035"/>
                    <a:pt x="4573" y="5111"/>
                  </a:cubicBezTo>
                  <a:close/>
                </a:path>
              </a:pathLst>
            </a:custGeom>
            <a:solidFill>
              <a:srgbClr val="B8BB7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7" name="Полилиния: фигура 1596">
              <a:extLst>
                <a:ext uri="{FF2B5EF4-FFF2-40B4-BE49-F238E27FC236}">
                  <a16:creationId xmlns:a16="http://schemas.microsoft.com/office/drawing/2014/main" id="{9EB2176B-306E-A86F-0304-4925BF070A06}"/>
                </a:ext>
              </a:extLst>
            </p:cNvPr>
            <p:cNvSpPr/>
            <p:nvPr/>
          </p:nvSpPr>
          <p:spPr>
            <a:xfrm>
              <a:off x="5538656" y="7489818"/>
              <a:ext cx="4573" cy="2959"/>
            </a:xfrm>
            <a:custGeom>
              <a:avLst/>
              <a:gdLst>
                <a:gd name="connsiteX0" fmla="*/ 1883 w 4573"/>
                <a:gd name="connsiteY0" fmla="*/ 2959 h 2959"/>
                <a:gd name="connsiteX1" fmla="*/ 4573 w 4573"/>
                <a:gd name="connsiteY1" fmla="*/ 2690 h 2959"/>
                <a:gd name="connsiteX2" fmla="*/ 0 w 4573"/>
                <a:gd name="connsiteY2" fmla="*/ 0 h 2959"/>
                <a:gd name="connsiteX3" fmla="*/ 1883 w 4573"/>
                <a:gd name="connsiteY3" fmla="*/ 2959 h 2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3" h="2959">
                  <a:moveTo>
                    <a:pt x="1883" y="2959"/>
                  </a:moveTo>
                  <a:cubicBezTo>
                    <a:pt x="2690" y="2959"/>
                    <a:pt x="3766" y="2690"/>
                    <a:pt x="4573" y="2690"/>
                  </a:cubicBezTo>
                  <a:cubicBezTo>
                    <a:pt x="3497" y="1345"/>
                    <a:pt x="2152" y="0"/>
                    <a:pt x="0" y="0"/>
                  </a:cubicBezTo>
                  <a:cubicBezTo>
                    <a:pt x="0" y="1614"/>
                    <a:pt x="1345" y="2152"/>
                    <a:pt x="1883" y="2959"/>
                  </a:cubicBezTo>
                  <a:close/>
                </a:path>
              </a:pathLst>
            </a:custGeom>
            <a:solidFill>
              <a:srgbClr val="737B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8" name="Полилиния: фигура 1597">
              <a:extLst>
                <a:ext uri="{FF2B5EF4-FFF2-40B4-BE49-F238E27FC236}">
                  <a16:creationId xmlns:a16="http://schemas.microsoft.com/office/drawing/2014/main" id="{9FF3939D-7261-D7F4-B1D3-29BFB9DCA752}"/>
                </a:ext>
              </a:extLst>
            </p:cNvPr>
            <p:cNvSpPr/>
            <p:nvPr/>
          </p:nvSpPr>
          <p:spPr>
            <a:xfrm>
              <a:off x="5636853" y="7382942"/>
              <a:ext cx="9682" cy="7953"/>
            </a:xfrm>
            <a:custGeom>
              <a:avLst/>
              <a:gdLst>
                <a:gd name="connsiteX0" fmla="*/ 3226 w 9682"/>
                <a:gd name="connsiteY0" fmla="*/ 7874 h 7953"/>
                <a:gd name="connsiteX1" fmla="*/ 9682 w 9682"/>
                <a:gd name="connsiteY1" fmla="*/ 3570 h 7953"/>
                <a:gd name="connsiteX2" fmla="*/ 3495 w 9682"/>
                <a:gd name="connsiteY2" fmla="*/ 73 h 7953"/>
                <a:gd name="connsiteX3" fmla="*/ 1611 w 9682"/>
                <a:gd name="connsiteY3" fmla="*/ 3032 h 7953"/>
                <a:gd name="connsiteX4" fmla="*/ 3226 w 9682"/>
                <a:gd name="connsiteY4" fmla="*/ 7874 h 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82" h="7953">
                  <a:moveTo>
                    <a:pt x="3226" y="7874"/>
                  </a:moveTo>
                  <a:cubicBezTo>
                    <a:pt x="6992" y="8681"/>
                    <a:pt x="6454" y="3032"/>
                    <a:pt x="9682" y="3570"/>
                  </a:cubicBezTo>
                  <a:cubicBezTo>
                    <a:pt x="7530" y="2494"/>
                    <a:pt x="6185" y="73"/>
                    <a:pt x="3495" y="73"/>
                  </a:cubicBezTo>
                  <a:cubicBezTo>
                    <a:pt x="1611" y="73"/>
                    <a:pt x="-2155" y="-734"/>
                    <a:pt x="1611" y="3032"/>
                  </a:cubicBezTo>
                  <a:cubicBezTo>
                    <a:pt x="3226" y="4377"/>
                    <a:pt x="2957" y="6260"/>
                    <a:pt x="3226" y="7874"/>
                  </a:cubicBezTo>
                  <a:close/>
                </a:path>
              </a:pathLst>
            </a:custGeom>
            <a:solidFill>
              <a:srgbClr val="A5AA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9" name="Полилиния: фигура 1598">
              <a:extLst>
                <a:ext uri="{FF2B5EF4-FFF2-40B4-BE49-F238E27FC236}">
                  <a16:creationId xmlns:a16="http://schemas.microsoft.com/office/drawing/2014/main" id="{52E53C76-B361-5B05-7EC1-64FB6408B942}"/>
                </a:ext>
              </a:extLst>
            </p:cNvPr>
            <p:cNvSpPr/>
            <p:nvPr/>
          </p:nvSpPr>
          <p:spPr>
            <a:xfrm>
              <a:off x="5630393" y="7343737"/>
              <a:ext cx="10266" cy="5111"/>
            </a:xfrm>
            <a:custGeom>
              <a:avLst/>
              <a:gdLst>
                <a:gd name="connsiteX0" fmla="*/ 10223 w 10266"/>
                <a:gd name="connsiteY0" fmla="*/ 0 h 5111"/>
                <a:gd name="connsiteX1" fmla="*/ 4035 w 10266"/>
                <a:gd name="connsiteY1" fmla="*/ 1614 h 5111"/>
                <a:gd name="connsiteX2" fmla="*/ 0 w 10266"/>
                <a:gd name="connsiteY2" fmla="*/ 3766 h 5111"/>
                <a:gd name="connsiteX3" fmla="*/ 1345 w 10266"/>
                <a:gd name="connsiteY3" fmla="*/ 5112 h 5111"/>
                <a:gd name="connsiteX4" fmla="*/ 9416 w 10266"/>
                <a:gd name="connsiteY4" fmla="*/ 2152 h 5111"/>
                <a:gd name="connsiteX5" fmla="*/ 10223 w 10266"/>
                <a:gd name="connsiteY5" fmla="*/ 0 h 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66" h="5111">
                  <a:moveTo>
                    <a:pt x="10223" y="0"/>
                  </a:moveTo>
                  <a:cubicBezTo>
                    <a:pt x="8071" y="538"/>
                    <a:pt x="5919" y="1076"/>
                    <a:pt x="4035" y="1614"/>
                  </a:cubicBezTo>
                  <a:cubicBezTo>
                    <a:pt x="2690" y="2421"/>
                    <a:pt x="1345" y="3228"/>
                    <a:pt x="0" y="3766"/>
                  </a:cubicBezTo>
                  <a:cubicBezTo>
                    <a:pt x="538" y="4304"/>
                    <a:pt x="807" y="4843"/>
                    <a:pt x="1345" y="5112"/>
                  </a:cubicBezTo>
                  <a:cubicBezTo>
                    <a:pt x="3497" y="2690"/>
                    <a:pt x="6726" y="2959"/>
                    <a:pt x="9416" y="2152"/>
                  </a:cubicBezTo>
                  <a:cubicBezTo>
                    <a:pt x="9416" y="1345"/>
                    <a:pt x="10492" y="807"/>
                    <a:pt x="10223" y="0"/>
                  </a:cubicBezTo>
                  <a:close/>
                </a:path>
              </a:pathLst>
            </a:custGeom>
            <a:solidFill>
              <a:srgbClr val="87964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0" name="Полилиния: фигура 1599">
              <a:extLst>
                <a:ext uri="{FF2B5EF4-FFF2-40B4-BE49-F238E27FC236}">
                  <a16:creationId xmlns:a16="http://schemas.microsoft.com/office/drawing/2014/main" id="{D96EEEE6-ACE0-8334-0A3C-72E5332BF690}"/>
                </a:ext>
              </a:extLst>
            </p:cNvPr>
            <p:cNvSpPr/>
            <p:nvPr/>
          </p:nvSpPr>
          <p:spPr>
            <a:xfrm>
              <a:off x="5641693" y="7357995"/>
              <a:ext cx="3497" cy="1994"/>
            </a:xfrm>
            <a:custGeom>
              <a:avLst/>
              <a:gdLst>
                <a:gd name="connsiteX0" fmla="*/ 1614 w 3497"/>
                <a:gd name="connsiteY0" fmla="*/ 1883 h 1994"/>
                <a:gd name="connsiteX1" fmla="*/ 3497 w 3497"/>
                <a:gd name="connsiteY1" fmla="*/ 1614 h 1994"/>
                <a:gd name="connsiteX2" fmla="*/ 0 w 3497"/>
                <a:gd name="connsiteY2" fmla="*/ 0 h 1994"/>
                <a:gd name="connsiteX3" fmla="*/ 1614 w 3497"/>
                <a:gd name="connsiteY3" fmla="*/ 1883 h 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7" h="1994">
                  <a:moveTo>
                    <a:pt x="1614" y="1883"/>
                  </a:moveTo>
                  <a:cubicBezTo>
                    <a:pt x="2421" y="2152"/>
                    <a:pt x="3497" y="1883"/>
                    <a:pt x="3497" y="1614"/>
                  </a:cubicBezTo>
                  <a:cubicBezTo>
                    <a:pt x="2959" y="0"/>
                    <a:pt x="1345" y="0"/>
                    <a:pt x="0" y="0"/>
                  </a:cubicBezTo>
                  <a:cubicBezTo>
                    <a:pt x="538" y="538"/>
                    <a:pt x="1076" y="1076"/>
                    <a:pt x="1614" y="1883"/>
                  </a:cubicBezTo>
                  <a:close/>
                </a:path>
              </a:pathLst>
            </a:custGeom>
            <a:solidFill>
              <a:srgbClr val="6F75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1" name="Полилиния: фигура 1600">
              <a:extLst>
                <a:ext uri="{FF2B5EF4-FFF2-40B4-BE49-F238E27FC236}">
                  <a16:creationId xmlns:a16="http://schemas.microsoft.com/office/drawing/2014/main" id="{A8A6D332-63EA-7CD8-B022-392AA37B981E}"/>
                </a:ext>
              </a:extLst>
            </p:cNvPr>
            <p:cNvSpPr/>
            <p:nvPr/>
          </p:nvSpPr>
          <p:spPr>
            <a:xfrm>
              <a:off x="5652264" y="7364101"/>
              <a:ext cx="6108" cy="4923"/>
            </a:xfrm>
            <a:custGeom>
              <a:avLst/>
              <a:gdLst>
                <a:gd name="connsiteX0" fmla="*/ 6108 w 6108"/>
                <a:gd name="connsiteY0" fmla="*/ 2234 h 4923"/>
                <a:gd name="connsiteX1" fmla="*/ 1535 w 6108"/>
                <a:gd name="connsiteY1" fmla="*/ 351 h 4923"/>
                <a:gd name="connsiteX2" fmla="*/ 997 w 6108"/>
                <a:gd name="connsiteY2" fmla="*/ 4117 h 4923"/>
                <a:gd name="connsiteX3" fmla="*/ 6108 w 6108"/>
                <a:gd name="connsiteY3" fmla="*/ 2234 h 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8" h="4923">
                  <a:moveTo>
                    <a:pt x="6108" y="2234"/>
                  </a:moveTo>
                  <a:cubicBezTo>
                    <a:pt x="5301" y="-456"/>
                    <a:pt x="3418" y="-187"/>
                    <a:pt x="1535" y="351"/>
                  </a:cubicBezTo>
                  <a:cubicBezTo>
                    <a:pt x="728" y="1427"/>
                    <a:pt x="-1156" y="2772"/>
                    <a:pt x="997" y="4117"/>
                  </a:cubicBezTo>
                  <a:cubicBezTo>
                    <a:pt x="3418" y="6270"/>
                    <a:pt x="4494" y="3579"/>
                    <a:pt x="6108" y="2234"/>
                  </a:cubicBezTo>
                  <a:close/>
                </a:path>
              </a:pathLst>
            </a:custGeom>
            <a:solidFill>
              <a:srgbClr val="68703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2" name="Полилиния: фигура 1601">
              <a:extLst>
                <a:ext uri="{FF2B5EF4-FFF2-40B4-BE49-F238E27FC236}">
                  <a16:creationId xmlns:a16="http://schemas.microsoft.com/office/drawing/2014/main" id="{AB49107F-2C11-B142-B757-A37323B43C01}"/>
                </a:ext>
              </a:extLst>
            </p:cNvPr>
            <p:cNvSpPr/>
            <p:nvPr/>
          </p:nvSpPr>
          <p:spPr>
            <a:xfrm>
              <a:off x="5655144" y="7389202"/>
              <a:ext cx="5380" cy="4018"/>
            </a:xfrm>
            <a:custGeom>
              <a:avLst/>
              <a:gdLst>
                <a:gd name="connsiteX0" fmla="*/ 0 w 5380"/>
                <a:gd name="connsiteY0" fmla="*/ 0 h 4018"/>
                <a:gd name="connsiteX1" fmla="*/ 538 w 5380"/>
                <a:gd name="connsiteY1" fmla="*/ 2690 h 4018"/>
                <a:gd name="connsiteX2" fmla="*/ 5381 w 5380"/>
                <a:gd name="connsiteY2" fmla="*/ 3766 h 4018"/>
                <a:gd name="connsiteX3" fmla="*/ 0 w 5380"/>
                <a:gd name="connsiteY3" fmla="*/ 0 h 4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0" h="4018">
                  <a:moveTo>
                    <a:pt x="0" y="0"/>
                  </a:moveTo>
                  <a:cubicBezTo>
                    <a:pt x="538" y="807"/>
                    <a:pt x="1076" y="1614"/>
                    <a:pt x="538" y="2690"/>
                  </a:cubicBezTo>
                  <a:cubicBezTo>
                    <a:pt x="1883" y="3228"/>
                    <a:pt x="3228" y="4573"/>
                    <a:pt x="5381" y="3766"/>
                  </a:cubicBezTo>
                  <a:cubicBezTo>
                    <a:pt x="4305" y="1345"/>
                    <a:pt x="2421" y="538"/>
                    <a:pt x="0" y="0"/>
                  </a:cubicBezTo>
                  <a:close/>
                </a:path>
              </a:pathLst>
            </a:custGeom>
            <a:solidFill>
              <a:srgbClr val="777D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3" name="Полилиния: фигура 1602">
              <a:extLst>
                <a:ext uri="{FF2B5EF4-FFF2-40B4-BE49-F238E27FC236}">
                  <a16:creationId xmlns:a16="http://schemas.microsoft.com/office/drawing/2014/main" id="{6C8E03D3-8B45-F074-80CE-366B2AC99C11}"/>
                </a:ext>
              </a:extLst>
            </p:cNvPr>
            <p:cNvSpPr/>
            <p:nvPr/>
          </p:nvSpPr>
          <p:spPr>
            <a:xfrm>
              <a:off x="5639738" y="7343199"/>
              <a:ext cx="5452" cy="2959"/>
            </a:xfrm>
            <a:custGeom>
              <a:avLst/>
              <a:gdLst>
                <a:gd name="connsiteX0" fmla="*/ 879 w 5452"/>
                <a:gd name="connsiteY0" fmla="*/ 538 h 2959"/>
                <a:gd name="connsiteX1" fmla="*/ 72 w 5452"/>
                <a:gd name="connsiteY1" fmla="*/ 2959 h 2959"/>
                <a:gd name="connsiteX2" fmla="*/ 3838 w 5452"/>
                <a:gd name="connsiteY2" fmla="*/ 2421 h 2959"/>
                <a:gd name="connsiteX3" fmla="*/ 5452 w 5452"/>
                <a:gd name="connsiteY3" fmla="*/ 1345 h 2959"/>
                <a:gd name="connsiteX4" fmla="*/ 3300 w 5452"/>
                <a:gd name="connsiteY4" fmla="*/ 0 h 2959"/>
                <a:gd name="connsiteX5" fmla="*/ 879 w 5452"/>
                <a:gd name="connsiteY5" fmla="*/ 538 h 2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452" h="2959">
                  <a:moveTo>
                    <a:pt x="879" y="538"/>
                  </a:moveTo>
                  <a:cubicBezTo>
                    <a:pt x="341" y="1345"/>
                    <a:pt x="-197" y="1883"/>
                    <a:pt x="72" y="2959"/>
                  </a:cubicBezTo>
                  <a:cubicBezTo>
                    <a:pt x="1417" y="2690"/>
                    <a:pt x="2493" y="2690"/>
                    <a:pt x="3838" y="2421"/>
                  </a:cubicBezTo>
                  <a:cubicBezTo>
                    <a:pt x="4376" y="2152"/>
                    <a:pt x="4914" y="1614"/>
                    <a:pt x="5452" y="1345"/>
                  </a:cubicBezTo>
                  <a:cubicBezTo>
                    <a:pt x="4645" y="807"/>
                    <a:pt x="4107" y="538"/>
                    <a:pt x="3300" y="0"/>
                  </a:cubicBezTo>
                  <a:cubicBezTo>
                    <a:pt x="2493" y="0"/>
                    <a:pt x="1686" y="269"/>
                    <a:pt x="879" y="538"/>
                  </a:cubicBezTo>
                  <a:close/>
                </a:path>
              </a:pathLst>
            </a:custGeom>
            <a:solidFill>
              <a:srgbClr val="6C74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4" name="Полилиния: фигура 1603">
              <a:extLst>
                <a:ext uri="{FF2B5EF4-FFF2-40B4-BE49-F238E27FC236}">
                  <a16:creationId xmlns:a16="http://schemas.microsoft.com/office/drawing/2014/main" id="{914E4C58-3B0A-8899-DB9F-86A024818DBF}"/>
                </a:ext>
              </a:extLst>
            </p:cNvPr>
            <p:cNvSpPr/>
            <p:nvPr/>
          </p:nvSpPr>
          <p:spPr>
            <a:xfrm>
              <a:off x="5579817" y="7514299"/>
              <a:ext cx="4573" cy="4842"/>
            </a:xfrm>
            <a:custGeom>
              <a:avLst/>
              <a:gdLst>
                <a:gd name="connsiteX0" fmla="*/ 4573 w 4573"/>
                <a:gd name="connsiteY0" fmla="*/ 4842 h 4842"/>
                <a:gd name="connsiteX1" fmla="*/ 0 w 4573"/>
                <a:gd name="connsiteY1" fmla="*/ 0 h 4842"/>
                <a:gd name="connsiteX2" fmla="*/ 4573 w 4573"/>
                <a:gd name="connsiteY2" fmla="*/ 4842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" h="4842">
                  <a:moveTo>
                    <a:pt x="4573" y="4842"/>
                  </a:moveTo>
                  <a:cubicBezTo>
                    <a:pt x="2959" y="3228"/>
                    <a:pt x="1614" y="1614"/>
                    <a:pt x="0" y="0"/>
                  </a:cubicBezTo>
                  <a:cubicBezTo>
                    <a:pt x="269" y="2690"/>
                    <a:pt x="1614" y="4304"/>
                    <a:pt x="4573" y="4842"/>
                  </a:cubicBezTo>
                  <a:close/>
                </a:path>
              </a:pathLst>
            </a:custGeom>
            <a:solidFill>
              <a:srgbClr val="919F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5" name="Полилиния: фигура 1604">
              <a:extLst>
                <a:ext uri="{FF2B5EF4-FFF2-40B4-BE49-F238E27FC236}">
                  <a16:creationId xmlns:a16="http://schemas.microsoft.com/office/drawing/2014/main" id="{7956A103-04A2-37EA-9E13-9B450DF20F8B}"/>
                </a:ext>
              </a:extLst>
            </p:cNvPr>
            <p:cNvSpPr/>
            <p:nvPr/>
          </p:nvSpPr>
          <p:spPr>
            <a:xfrm>
              <a:off x="5377510" y="7293767"/>
              <a:ext cx="339501" cy="323804"/>
            </a:xfrm>
            <a:custGeom>
              <a:avLst/>
              <a:gdLst>
                <a:gd name="connsiteX0" fmla="*/ 194774 w 339501"/>
                <a:gd name="connsiteY0" fmla="*/ 306351 h 323804"/>
                <a:gd name="connsiteX1" fmla="*/ 194774 w 339501"/>
                <a:gd name="connsiteY1" fmla="*/ 306351 h 323804"/>
                <a:gd name="connsiteX2" fmla="*/ 201769 w 339501"/>
                <a:gd name="connsiteY2" fmla="*/ 299356 h 323804"/>
                <a:gd name="connsiteX3" fmla="*/ 206880 w 339501"/>
                <a:gd name="connsiteY3" fmla="*/ 298549 h 323804"/>
                <a:gd name="connsiteX4" fmla="*/ 214682 w 339501"/>
                <a:gd name="connsiteY4" fmla="*/ 298280 h 323804"/>
                <a:gd name="connsiteX5" fmla="*/ 225443 w 339501"/>
                <a:gd name="connsiteY5" fmla="*/ 296666 h 323804"/>
                <a:gd name="connsiteX6" fmla="*/ 228671 w 339501"/>
                <a:gd name="connsiteY6" fmla="*/ 297204 h 323804"/>
                <a:gd name="connsiteX7" fmla="*/ 253422 w 339501"/>
                <a:gd name="connsiteY7" fmla="*/ 286443 h 323804"/>
                <a:gd name="connsiteX8" fmla="*/ 260417 w 339501"/>
                <a:gd name="connsiteY8" fmla="*/ 280794 h 323804"/>
                <a:gd name="connsiteX9" fmla="*/ 265259 w 339501"/>
                <a:gd name="connsiteY9" fmla="*/ 281063 h 323804"/>
                <a:gd name="connsiteX10" fmla="*/ 270101 w 339501"/>
                <a:gd name="connsiteY10" fmla="*/ 282408 h 323804"/>
                <a:gd name="connsiteX11" fmla="*/ 277096 w 339501"/>
                <a:gd name="connsiteY11" fmla="*/ 265728 h 323804"/>
                <a:gd name="connsiteX12" fmla="*/ 271985 w 339501"/>
                <a:gd name="connsiteY12" fmla="*/ 260886 h 323804"/>
                <a:gd name="connsiteX13" fmla="*/ 269294 w 339501"/>
                <a:gd name="connsiteY13" fmla="*/ 256850 h 323804"/>
                <a:gd name="connsiteX14" fmla="*/ 269832 w 339501"/>
                <a:gd name="connsiteY14" fmla="*/ 253622 h 323804"/>
                <a:gd name="connsiteX15" fmla="*/ 273330 w 339501"/>
                <a:gd name="connsiteY15" fmla="*/ 253084 h 323804"/>
                <a:gd name="connsiteX16" fmla="*/ 276558 w 339501"/>
                <a:gd name="connsiteY16" fmla="*/ 258733 h 323804"/>
                <a:gd name="connsiteX17" fmla="*/ 288664 w 339501"/>
                <a:gd name="connsiteY17" fmla="*/ 264383 h 323804"/>
                <a:gd name="connsiteX18" fmla="*/ 292700 w 339501"/>
                <a:gd name="connsiteY18" fmla="*/ 262769 h 323804"/>
                <a:gd name="connsiteX19" fmla="*/ 296466 w 339501"/>
                <a:gd name="connsiteY19" fmla="*/ 249049 h 323804"/>
                <a:gd name="connsiteX20" fmla="*/ 288126 w 339501"/>
                <a:gd name="connsiteY20" fmla="*/ 239633 h 323804"/>
                <a:gd name="connsiteX21" fmla="*/ 285974 w 339501"/>
                <a:gd name="connsiteY21" fmla="*/ 237211 h 323804"/>
                <a:gd name="connsiteX22" fmla="*/ 286243 w 339501"/>
                <a:gd name="connsiteY22" fmla="*/ 233714 h 323804"/>
                <a:gd name="connsiteX23" fmla="*/ 289740 w 339501"/>
                <a:gd name="connsiteY23" fmla="*/ 233176 h 323804"/>
                <a:gd name="connsiteX24" fmla="*/ 292161 w 339501"/>
                <a:gd name="connsiteY24" fmla="*/ 236135 h 323804"/>
                <a:gd name="connsiteX25" fmla="*/ 292969 w 339501"/>
                <a:gd name="connsiteY25" fmla="*/ 238288 h 323804"/>
                <a:gd name="connsiteX26" fmla="*/ 307227 w 339501"/>
                <a:gd name="connsiteY26" fmla="*/ 245282 h 323804"/>
                <a:gd name="connsiteX27" fmla="*/ 310724 w 339501"/>
                <a:gd name="connsiteY27" fmla="*/ 238557 h 323804"/>
                <a:gd name="connsiteX28" fmla="*/ 308572 w 339501"/>
                <a:gd name="connsiteY28" fmla="*/ 234790 h 323804"/>
                <a:gd name="connsiteX29" fmla="*/ 311531 w 339501"/>
                <a:gd name="connsiteY29" fmla="*/ 234521 h 323804"/>
                <a:gd name="connsiteX30" fmla="*/ 317988 w 339501"/>
                <a:gd name="connsiteY30" fmla="*/ 226450 h 323804"/>
                <a:gd name="connsiteX31" fmla="*/ 316643 w 339501"/>
                <a:gd name="connsiteY31" fmla="*/ 219994 h 323804"/>
                <a:gd name="connsiteX32" fmla="*/ 318257 w 339501"/>
                <a:gd name="connsiteY32" fmla="*/ 217573 h 323804"/>
                <a:gd name="connsiteX33" fmla="*/ 316105 w 339501"/>
                <a:gd name="connsiteY33" fmla="*/ 208157 h 323804"/>
                <a:gd name="connsiteX34" fmla="*/ 310993 w 339501"/>
                <a:gd name="connsiteY34" fmla="*/ 205467 h 323804"/>
                <a:gd name="connsiteX35" fmla="*/ 314760 w 339501"/>
                <a:gd name="connsiteY35" fmla="*/ 200893 h 323804"/>
                <a:gd name="connsiteX36" fmla="*/ 315029 w 339501"/>
                <a:gd name="connsiteY36" fmla="*/ 196051 h 323804"/>
                <a:gd name="connsiteX37" fmla="*/ 318526 w 339501"/>
                <a:gd name="connsiteY37" fmla="*/ 189325 h 323804"/>
                <a:gd name="connsiteX38" fmla="*/ 321216 w 339501"/>
                <a:gd name="connsiteY38" fmla="*/ 188518 h 323804"/>
                <a:gd name="connsiteX39" fmla="*/ 325790 w 339501"/>
                <a:gd name="connsiteY39" fmla="*/ 179909 h 323804"/>
                <a:gd name="connsiteX40" fmla="*/ 323637 w 339501"/>
                <a:gd name="connsiteY40" fmla="*/ 174529 h 323804"/>
                <a:gd name="connsiteX41" fmla="*/ 326597 w 339501"/>
                <a:gd name="connsiteY41" fmla="*/ 172645 h 323804"/>
                <a:gd name="connsiteX42" fmla="*/ 329018 w 339501"/>
                <a:gd name="connsiteY42" fmla="*/ 164844 h 323804"/>
                <a:gd name="connsiteX43" fmla="*/ 328211 w 339501"/>
                <a:gd name="connsiteY43" fmla="*/ 162692 h 323804"/>
                <a:gd name="connsiteX44" fmla="*/ 327404 w 339501"/>
                <a:gd name="connsiteY44" fmla="*/ 160270 h 323804"/>
                <a:gd name="connsiteX45" fmla="*/ 331977 w 339501"/>
                <a:gd name="connsiteY45" fmla="*/ 158118 h 323804"/>
                <a:gd name="connsiteX46" fmla="*/ 334667 w 339501"/>
                <a:gd name="connsiteY46" fmla="*/ 151661 h 323804"/>
                <a:gd name="connsiteX47" fmla="*/ 333591 w 339501"/>
                <a:gd name="connsiteY47" fmla="*/ 148433 h 323804"/>
                <a:gd name="connsiteX48" fmla="*/ 336551 w 339501"/>
                <a:gd name="connsiteY48" fmla="*/ 146819 h 323804"/>
                <a:gd name="connsiteX49" fmla="*/ 337358 w 339501"/>
                <a:gd name="connsiteY49" fmla="*/ 137403 h 323804"/>
                <a:gd name="connsiteX50" fmla="*/ 333591 w 339501"/>
                <a:gd name="connsiteY50" fmla="*/ 134713 h 323804"/>
                <a:gd name="connsiteX51" fmla="*/ 334936 w 339501"/>
                <a:gd name="connsiteY51" fmla="*/ 131216 h 323804"/>
                <a:gd name="connsiteX52" fmla="*/ 330094 w 339501"/>
                <a:gd name="connsiteY52" fmla="*/ 122607 h 323804"/>
                <a:gd name="connsiteX53" fmla="*/ 324983 w 339501"/>
                <a:gd name="connsiteY53" fmla="*/ 121262 h 323804"/>
                <a:gd name="connsiteX54" fmla="*/ 329018 w 339501"/>
                <a:gd name="connsiteY54" fmla="*/ 118571 h 323804"/>
                <a:gd name="connsiteX55" fmla="*/ 335744 w 339501"/>
                <a:gd name="connsiteY55" fmla="*/ 113998 h 323804"/>
                <a:gd name="connsiteX56" fmla="*/ 336551 w 339501"/>
                <a:gd name="connsiteY56" fmla="*/ 107272 h 323804"/>
                <a:gd name="connsiteX57" fmla="*/ 331170 w 339501"/>
                <a:gd name="connsiteY57" fmla="*/ 104582 h 323804"/>
                <a:gd name="connsiteX58" fmla="*/ 327942 w 339501"/>
                <a:gd name="connsiteY58" fmla="*/ 105658 h 323804"/>
                <a:gd name="connsiteX59" fmla="*/ 324983 w 339501"/>
                <a:gd name="connsiteY59" fmla="*/ 106465 h 323804"/>
                <a:gd name="connsiteX60" fmla="*/ 324983 w 339501"/>
                <a:gd name="connsiteY60" fmla="*/ 103506 h 323804"/>
                <a:gd name="connsiteX61" fmla="*/ 324713 w 339501"/>
                <a:gd name="connsiteY61" fmla="*/ 98663 h 323804"/>
                <a:gd name="connsiteX62" fmla="*/ 319602 w 339501"/>
                <a:gd name="connsiteY62" fmla="*/ 95435 h 323804"/>
                <a:gd name="connsiteX63" fmla="*/ 316374 w 339501"/>
                <a:gd name="connsiteY63" fmla="*/ 95435 h 323804"/>
                <a:gd name="connsiteX64" fmla="*/ 326328 w 339501"/>
                <a:gd name="connsiteY64" fmla="*/ 88710 h 323804"/>
                <a:gd name="connsiteX65" fmla="*/ 331708 w 339501"/>
                <a:gd name="connsiteY65" fmla="*/ 81446 h 323804"/>
                <a:gd name="connsiteX66" fmla="*/ 328749 w 339501"/>
                <a:gd name="connsiteY66" fmla="*/ 74989 h 323804"/>
                <a:gd name="connsiteX67" fmla="*/ 319602 w 339501"/>
                <a:gd name="connsiteY67" fmla="*/ 69609 h 323804"/>
                <a:gd name="connsiteX68" fmla="*/ 316105 w 339501"/>
                <a:gd name="connsiteY68" fmla="*/ 64228 h 323804"/>
                <a:gd name="connsiteX69" fmla="*/ 315567 w 339501"/>
                <a:gd name="connsiteY69" fmla="*/ 61000 h 323804"/>
                <a:gd name="connsiteX70" fmla="*/ 312338 w 339501"/>
                <a:gd name="connsiteY70" fmla="*/ 54812 h 323804"/>
                <a:gd name="connsiteX71" fmla="*/ 309110 w 339501"/>
                <a:gd name="connsiteY71" fmla="*/ 49163 h 323804"/>
                <a:gd name="connsiteX72" fmla="*/ 304537 w 339501"/>
                <a:gd name="connsiteY72" fmla="*/ 44589 h 323804"/>
                <a:gd name="connsiteX73" fmla="*/ 299425 w 339501"/>
                <a:gd name="connsiteY73" fmla="*/ 44320 h 323804"/>
                <a:gd name="connsiteX74" fmla="*/ 293776 w 339501"/>
                <a:gd name="connsiteY74" fmla="*/ 40016 h 323804"/>
                <a:gd name="connsiteX75" fmla="*/ 290547 w 339501"/>
                <a:gd name="connsiteY75" fmla="*/ 31138 h 323804"/>
                <a:gd name="connsiteX76" fmla="*/ 290278 w 339501"/>
                <a:gd name="connsiteY76" fmla="*/ 27372 h 323804"/>
                <a:gd name="connsiteX77" fmla="*/ 291085 w 339501"/>
                <a:gd name="connsiteY77" fmla="*/ 21991 h 323804"/>
                <a:gd name="connsiteX78" fmla="*/ 291354 w 339501"/>
                <a:gd name="connsiteY78" fmla="*/ 17149 h 323804"/>
                <a:gd name="connsiteX79" fmla="*/ 282208 w 339501"/>
                <a:gd name="connsiteY79" fmla="*/ 7733 h 323804"/>
                <a:gd name="connsiteX80" fmla="*/ 275213 w 339501"/>
                <a:gd name="connsiteY80" fmla="*/ 8540 h 323804"/>
                <a:gd name="connsiteX81" fmla="*/ 271715 w 339501"/>
                <a:gd name="connsiteY81" fmla="*/ 9616 h 323804"/>
                <a:gd name="connsiteX82" fmla="*/ 266873 w 339501"/>
                <a:gd name="connsiteY82" fmla="*/ 3967 h 323804"/>
                <a:gd name="connsiteX83" fmla="*/ 263645 w 339501"/>
                <a:gd name="connsiteY83" fmla="*/ 1007 h 323804"/>
                <a:gd name="connsiteX84" fmla="*/ 258802 w 339501"/>
                <a:gd name="connsiteY84" fmla="*/ 469 h 323804"/>
                <a:gd name="connsiteX85" fmla="*/ 239702 w 339501"/>
                <a:gd name="connsiteY85" fmla="*/ 18763 h 323804"/>
                <a:gd name="connsiteX86" fmla="*/ 239432 w 339501"/>
                <a:gd name="connsiteY86" fmla="*/ 19839 h 323804"/>
                <a:gd name="connsiteX87" fmla="*/ 241316 w 339501"/>
                <a:gd name="connsiteY87" fmla="*/ 21722 h 323804"/>
                <a:gd name="connsiteX88" fmla="*/ 244006 w 339501"/>
                <a:gd name="connsiteY88" fmla="*/ 21184 h 323804"/>
                <a:gd name="connsiteX89" fmla="*/ 244544 w 339501"/>
                <a:gd name="connsiteY89" fmla="*/ 21722 h 323804"/>
                <a:gd name="connsiteX90" fmla="*/ 244544 w 339501"/>
                <a:gd name="connsiteY90" fmla="*/ 23336 h 323804"/>
                <a:gd name="connsiteX91" fmla="*/ 236473 w 339501"/>
                <a:gd name="connsiteY91" fmla="*/ 37326 h 323804"/>
                <a:gd name="connsiteX92" fmla="*/ 235397 w 339501"/>
                <a:gd name="connsiteY92" fmla="*/ 38671 h 323804"/>
                <a:gd name="connsiteX93" fmla="*/ 223829 w 339501"/>
                <a:gd name="connsiteY93" fmla="*/ 50508 h 323804"/>
                <a:gd name="connsiteX94" fmla="*/ 212799 w 339501"/>
                <a:gd name="connsiteY94" fmla="*/ 58848 h 323804"/>
                <a:gd name="connsiteX95" fmla="*/ 191815 w 339501"/>
                <a:gd name="connsiteY95" fmla="*/ 68802 h 323804"/>
                <a:gd name="connsiteX96" fmla="*/ 188856 w 339501"/>
                <a:gd name="connsiteY96" fmla="*/ 70147 h 323804"/>
                <a:gd name="connsiteX97" fmla="*/ 168141 w 339501"/>
                <a:gd name="connsiteY97" fmla="*/ 75796 h 323804"/>
                <a:gd name="connsiteX98" fmla="*/ 153344 w 339501"/>
                <a:gd name="connsiteY98" fmla="*/ 79832 h 323804"/>
                <a:gd name="connsiteX99" fmla="*/ 142045 w 339501"/>
                <a:gd name="connsiteY99" fmla="*/ 81715 h 323804"/>
                <a:gd name="connsiteX100" fmla="*/ 133167 w 339501"/>
                <a:gd name="connsiteY100" fmla="*/ 81715 h 323804"/>
                <a:gd name="connsiteX101" fmla="*/ 126980 w 339501"/>
                <a:gd name="connsiteY101" fmla="*/ 79832 h 323804"/>
                <a:gd name="connsiteX102" fmla="*/ 103037 w 339501"/>
                <a:gd name="connsiteY102" fmla="*/ 62076 h 323804"/>
                <a:gd name="connsiteX103" fmla="*/ 72368 w 339501"/>
                <a:gd name="connsiteY103" fmla="*/ 41092 h 323804"/>
                <a:gd name="connsiteX104" fmla="*/ 63490 w 339501"/>
                <a:gd name="connsiteY104" fmla="*/ 35443 h 323804"/>
                <a:gd name="connsiteX105" fmla="*/ 51115 w 339501"/>
                <a:gd name="connsiteY105" fmla="*/ 26027 h 323804"/>
                <a:gd name="connsiteX106" fmla="*/ 47079 w 339501"/>
                <a:gd name="connsiteY106" fmla="*/ 23336 h 323804"/>
                <a:gd name="connsiteX107" fmla="*/ 38740 w 339501"/>
                <a:gd name="connsiteY107" fmla="*/ 25220 h 323804"/>
                <a:gd name="connsiteX108" fmla="*/ 25826 w 339501"/>
                <a:gd name="connsiteY108" fmla="*/ 44589 h 323804"/>
                <a:gd name="connsiteX109" fmla="*/ 9954 w 339501"/>
                <a:gd name="connsiteY109" fmla="*/ 73106 h 323804"/>
                <a:gd name="connsiteX110" fmla="*/ 1076 w 339501"/>
                <a:gd name="connsiteY110" fmla="*/ 88979 h 323804"/>
                <a:gd name="connsiteX111" fmla="*/ 269 w 339501"/>
                <a:gd name="connsiteY111" fmla="*/ 95435 h 323804"/>
                <a:gd name="connsiteX112" fmla="*/ 2690 w 339501"/>
                <a:gd name="connsiteY112" fmla="*/ 98932 h 323804"/>
                <a:gd name="connsiteX113" fmla="*/ 11030 w 339501"/>
                <a:gd name="connsiteY113" fmla="*/ 103506 h 323804"/>
                <a:gd name="connsiteX114" fmla="*/ 33090 w 339501"/>
                <a:gd name="connsiteY114" fmla="*/ 115343 h 323804"/>
                <a:gd name="connsiteX115" fmla="*/ 64028 w 339501"/>
                <a:gd name="connsiteY115" fmla="*/ 132561 h 323804"/>
                <a:gd name="connsiteX116" fmla="*/ 72099 w 339501"/>
                <a:gd name="connsiteY116" fmla="*/ 139017 h 323804"/>
                <a:gd name="connsiteX117" fmla="*/ 75865 w 339501"/>
                <a:gd name="connsiteY117" fmla="*/ 141977 h 323804"/>
                <a:gd name="connsiteX118" fmla="*/ 91738 w 339501"/>
                <a:gd name="connsiteY118" fmla="*/ 153276 h 323804"/>
                <a:gd name="connsiteX119" fmla="*/ 103306 w 339501"/>
                <a:gd name="connsiteY119" fmla="*/ 163768 h 323804"/>
                <a:gd name="connsiteX120" fmla="*/ 116757 w 339501"/>
                <a:gd name="connsiteY120" fmla="*/ 177219 h 323804"/>
                <a:gd name="connsiteX121" fmla="*/ 120523 w 339501"/>
                <a:gd name="connsiteY121" fmla="*/ 181254 h 323804"/>
                <a:gd name="connsiteX122" fmla="*/ 123752 w 339501"/>
                <a:gd name="connsiteY122" fmla="*/ 194167 h 323804"/>
                <a:gd name="connsiteX123" fmla="*/ 126711 w 339501"/>
                <a:gd name="connsiteY123" fmla="*/ 203583 h 323804"/>
                <a:gd name="connsiteX124" fmla="*/ 128056 w 339501"/>
                <a:gd name="connsiteY124" fmla="*/ 204659 h 323804"/>
                <a:gd name="connsiteX125" fmla="*/ 141238 w 339501"/>
                <a:gd name="connsiteY125" fmla="*/ 226450 h 323804"/>
                <a:gd name="connsiteX126" fmla="*/ 143660 w 339501"/>
                <a:gd name="connsiteY126" fmla="*/ 236135 h 323804"/>
                <a:gd name="connsiteX127" fmla="*/ 145005 w 339501"/>
                <a:gd name="connsiteY127" fmla="*/ 242592 h 323804"/>
                <a:gd name="connsiteX128" fmla="*/ 147426 w 339501"/>
                <a:gd name="connsiteY128" fmla="*/ 264114 h 323804"/>
                <a:gd name="connsiteX129" fmla="*/ 147964 w 339501"/>
                <a:gd name="connsiteY129" fmla="*/ 270302 h 323804"/>
                <a:gd name="connsiteX130" fmla="*/ 147964 w 339501"/>
                <a:gd name="connsiteY130" fmla="*/ 270302 h 323804"/>
                <a:gd name="connsiteX131" fmla="*/ 143391 w 339501"/>
                <a:gd name="connsiteY131" fmla="*/ 273799 h 323804"/>
                <a:gd name="connsiteX132" fmla="*/ 140969 w 339501"/>
                <a:gd name="connsiteY132" fmla="*/ 276489 h 323804"/>
                <a:gd name="connsiteX133" fmla="*/ 140700 w 339501"/>
                <a:gd name="connsiteY133" fmla="*/ 284291 h 323804"/>
                <a:gd name="connsiteX134" fmla="*/ 143121 w 339501"/>
                <a:gd name="connsiteY134" fmla="*/ 289671 h 323804"/>
                <a:gd name="connsiteX135" fmla="*/ 143660 w 339501"/>
                <a:gd name="connsiteY135" fmla="*/ 293976 h 323804"/>
                <a:gd name="connsiteX136" fmla="*/ 145005 w 339501"/>
                <a:gd name="connsiteY136" fmla="*/ 295859 h 323804"/>
                <a:gd name="connsiteX137" fmla="*/ 139355 w 339501"/>
                <a:gd name="connsiteY137" fmla="*/ 301778 h 323804"/>
                <a:gd name="connsiteX138" fmla="*/ 137472 w 339501"/>
                <a:gd name="connsiteY138" fmla="*/ 304468 h 323804"/>
                <a:gd name="connsiteX139" fmla="*/ 138010 w 339501"/>
                <a:gd name="connsiteY139" fmla="*/ 307965 h 323804"/>
                <a:gd name="connsiteX140" fmla="*/ 140969 w 339501"/>
                <a:gd name="connsiteY140" fmla="*/ 310386 h 323804"/>
                <a:gd name="connsiteX141" fmla="*/ 145005 w 339501"/>
                <a:gd name="connsiteY141" fmla="*/ 316574 h 323804"/>
                <a:gd name="connsiteX142" fmla="*/ 145543 w 339501"/>
                <a:gd name="connsiteY142" fmla="*/ 318726 h 323804"/>
                <a:gd name="connsiteX143" fmla="*/ 149040 w 339501"/>
                <a:gd name="connsiteY143" fmla="*/ 320878 h 323804"/>
                <a:gd name="connsiteX144" fmla="*/ 153882 w 339501"/>
                <a:gd name="connsiteY144" fmla="*/ 319533 h 323804"/>
                <a:gd name="connsiteX145" fmla="*/ 164374 w 339501"/>
                <a:gd name="connsiteY145" fmla="*/ 321147 h 323804"/>
                <a:gd name="connsiteX146" fmla="*/ 175404 w 339501"/>
                <a:gd name="connsiteY146" fmla="*/ 321416 h 323804"/>
                <a:gd name="connsiteX147" fmla="*/ 180247 w 339501"/>
                <a:gd name="connsiteY147" fmla="*/ 317112 h 323804"/>
                <a:gd name="connsiteX148" fmla="*/ 180785 w 339501"/>
                <a:gd name="connsiteY148" fmla="*/ 316574 h 323804"/>
                <a:gd name="connsiteX149" fmla="*/ 184013 w 339501"/>
                <a:gd name="connsiteY149" fmla="*/ 315767 h 323804"/>
                <a:gd name="connsiteX150" fmla="*/ 191008 w 339501"/>
                <a:gd name="connsiteY150" fmla="*/ 316574 h 323804"/>
                <a:gd name="connsiteX151" fmla="*/ 194774 w 339501"/>
                <a:gd name="connsiteY151" fmla="*/ 306351 h 323804"/>
                <a:gd name="connsiteX152" fmla="*/ 17218 w 339501"/>
                <a:gd name="connsiteY152" fmla="*/ 95704 h 323804"/>
                <a:gd name="connsiteX153" fmla="*/ 21522 w 339501"/>
                <a:gd name="connsiteY153" fmla="*/ 98125 h 323804"/>
                <a:gd name="connsiteX154" fmla="*/ 38471 w 339501"/>
                <a:gd name="connsiteY154" fmla="*/ 109694 h 323804"/>
                <a:gd name="connsiteX155" fmla="*/ 47079 w 339501"/>
                <a:gd name="connsiteY155" fmla="*/ 114536 h 323804"/>
                <a:gd name="connsiteX156" fmla="*/ 53536 w 339501"/>
                <a:gd name="connsiteY156" fmla="*/ 117495 h 323804"/>
                <a:gd name="connsiteX157" fmla="*/ 82322 w 339501"/>
                <a:gd name="connsiteY157" fmla="*/ 135251 h 323804"/>
                <a:gd name="connsiteX158" fmla="*/ 101423 w 339501"/>
                <a:gd name="connsiteY158" fmla="*/ 144667 h 323804"/>
                <a:gd name="connsiteX159" fmla="*/ 126980 w 339501"/>
                <a:gd name="connsiteY159" fmla="*/ 155966 h 323804"/>
                <a:gd name="connsiteX160" fmla="*/ 130746 w 339501"/>
                <a:gd name="connsiteY160" fmla="*/ 158925 h 323804"/>
                <a:gd name="connsiteX161" fmla="*/ 123752 w 339501"/>
                <a:gd name="connsiteY161" fmla="*/ 157849 h 323804"/>
                <a:gd name="connsiteX162" fmla="*/ 100346 w 339501"/>
                <a:gd name="connsiteY162" fmla="*/ 147895 h 323804"/>
                <a:gd name="connsiteX163" fmla="*/ 78017 w 339501"/>
                <a:gd name="connsiteY163" fmla="*/ 136596 h 323804"/>
                <a:gd name="connsiteX164" fmla="*/ 47348 w 339501"/>
                <a:gd name="connsiteY164" fmla="*/ 118840 h 323804"/>
                <a:gd name="connsiteX165" fmla="*/ 15604 w 339501"/>
                <a:gd name="connsiteY165" fmla="*/ 101892 h 323804"/>
                <a:gd name="connsiteX166" fmla="*/ 4843 w 339501"/>
                <a:gd name="connsiteY166" fmla="*/ 95166 h 323804"/>
                <a:gd name="connsiteX167" fmla="*/ 2959 w 339501"/>
                <a:gd name="connsiteY167" fmla="*/ 91400 h 323804"/>
                <a:gd name="connsiteX168" fmla="*/ 5650 w 339501"/>
                <a:gd name="connsiteY168" fmla="*/ 88171 h 323804"/>
                <a:gd name="connsiteX169" fmla="*/ 17218 w 339501"/>
                <a:gd name="connsiteY169" fmla="*/ 95704 h 323804"/>
                <a:gd name="connsiteX170" fmla="*/ 92007 w 339501"/>
                <a:gd name="connsiteY170" fmla="*/ 58310 h 323804"/>
                <a:gd name="connsiteX171" fmla="*/ 91200 w 339501"/>
                <a:gd name="connsiteY171" fmla="*/ 58848 h 323804"/>
                <a:gd name="connsiteX172" fmla="*/ 90123 w 339501"/>
                <a:gd name="connsiteY172" fmla="*/ 58848 h 323804"/>
                <a:gd name="connsiteX173" fmla="*/ 72368 w 339501"/>
                <a:gd name="connsiteY173" fmla="*/ 48894 h 323804"/>
                <a:gd name="connsiteX174" fmla="*/ 63759 w 339501"/>
                <a:gd name="connsiteY174" fmla="*/ 41899 h 323804"/>
                <a:gd name="connsiteX175" fmla="*/ 42775 w 339501"/>
                <a:gd name="connsiteY175" fmla="*/ 29793 h 323804"/>
                <a:gd name="connsiteX176" fmla="*/ 39009 w 339501"/>
                <a:gd name="connsiteY176" fmla="*/ 28179 h 323804"/>
                <a:gd name="connsiteX177" fmla="*/ 41968 w 339501"/>
                <a:gd name="connsiteY177" fmla="*/ 25758 h 323804"/>
                <a:gd name="connsiteX178" fmla="*/ 46541 w 339501"/>
                <a:gd name="connsiteY178" fmla="*/ 27103 h 323804"/>
                <a:gd name="connsiteX179" fmla="*/ 58378 w 339501"/>
                <a:gd name="connsiteY179" fmla="*/ 36250 h 323804"/>
                <a:gd name="connsiteX180" fmla="*/ 89854 w 339501"/>
                <a:gd name="connsiteY180" fmla="*/ 56965 h 323804"/>
                <a:gd name="connsiteX181" fmla="*/ 92007 w 339501"/>
                <a:gd name="connsiteY181" fmla="*/ 58310 h 323804"/>
                <a:gd name="connsiteX182" fmla="*/ 116757 w 339501"/>
                <a:gd name="connsiteY182" fmla="*/ 83867 h 323804"/>
                <a:gd name="connsiteX183" fmla="*/ 123214 w 339501"/>
                <a:gd name="connsiteY183" fmla="*/ 87364 h 323804"/>
                <a:gd name="connsiteX184" fmla="*/ 143121 w 339501"/>
                <a:gd name="connsiteY184" fmla="*/ 100278 h 323804"/>
                <a:gd name="connsiteX185" fmla="*/ 145543 w 339501"/>
                <a:gd name="connsiteY185" fmla="*/ 102699 h 323804"/>
                <a:gd name="connsiteX186" fmla="*/ 167334 w 339501"/>
                <a:gd name="connsiteY186" fmla="*/ 121531 h 323804"/>
                <a:gd name="connsiteX187" fmla="*/ 181861 w 339501"/>
                <a:gd name="connsiteY187" fmla="*/ 130946 h 323804"/>
                <a:gd name="connsiteX188" fmla="*/ 207957 w 339501"/>
                <a:gd name="connsiteY188" fmla="*/ 148971 h 323804"/>
                <a:gd name="connsiteX189" fmla="*/ 224636 w 339501"/>
                <a:gd name="connsiteY189" fmla="*/ 162692 h 323804"/>
                <a:gd name="connsiteX190" fmla="*/ 250463 w 339501"/>
                <a:gd name="connsiteY190" fmla="*/ 190939 h 323804"/>
                <a:gd name="connsiteX191" fmla="*/ 253153 w 339501"/>
                <a:gd name="connsiteY191" fmla="*/ 194436 h 323804"/>
                <a:gd name="connsiteX192" fmla="*/ 253153 w 339501"/>
                <a:gd name="connsiteY192" fmla="*/ 199279 h 323804"/>
                <a:gd name="connsiteX193" fmla="*/ 239432 w 339501"/>
                <a:gd name="connsiteY193" fmla="*/ 204121 h 323804"/>
                <a:gd name="connsiteX194" fmla="*/ 237549 w 339501"/>
                <a:gd name="connsiteY194" fmla="*/ 203045 h 323804"/>
                <a:gd name="connsiteX195" fmla="*/ 229748 w 339501"/>
                <a:gd name="connsiteY195" fmla="*/ 200624 h 323804"/>
                <a:gd name="connsiteX196" fmla="*/ 203114 w 339501"/>
                <a:gd name="connsiteY196" fmla="*/ 194975 h 323804"/>
                <a:gd name="connsiteX197" fmla="*/ 189932 w 339501"/>
                <a:gd name="connsiteY197" fmla="*/ 190401 h 323804"/>
                <a:gd name="connsiteX198" fmla="*/ 165720 w 339501"/>
                <a:gd name="connsiteY198" fmla="*/ 178026 h 323804"/>
                <a:gd name="connsiteX199" fmla="*/ 148233 w 339501"/>
                <a:gd name="connsiteY199" fmla="*/ 167265 h 323804"/>
                <a:gd name="connsiteX200" fmla="*/ 138548 w 339501"/>
                <a:gd name="connsiteY200" fmla="*/ 160808 h 323804"/>
                <a:gd name="connsiteX201" fmla="*/ 119447 w 339501"/>
                <a:gd name="connsiteY201" fmla="*/ 147626 h 323804"/>
                <a:gd name="connsiteX202" fmla="*/ 105458 w 339501"/>
                <a:gd name="connsiteY202" fmla="*/ 142515 h 323804"/>
                <a:gd name="connsiteX203" fmla="*/ 86357 w 339501"/>
                <a:gd name="connsiteY203" fmla="*/ 134175 h 323804"/>
                <a:gd name="connsiteX204" fmla="*/ 71023 w 339501"/>
                <a:gd name="connsiteY204" fmla="*/ 123414 h 323804"/>
                <a:gd name="connsiteX205" fmla="*/ 50308 w 339501"/>
                <a:gd name="connsiteY205" fmla="*/ 112922 h 323804"/>
                <a:gd name="connsiteX206" fmla="*/ 38471 w 339501"/>
                <a:gd name="connsiteY206" fmla="*/ 105927 h 323804"/>
                <a:gd name="connsiteX207" fmla="*/ 15334 w 339501"/>
                <a:gd name="connsiteY207" fmla="*/ 91669 h 323804"/>
                <a:gd name="connsiteX208" fmla="*/ 10761 w 339501"/>
                <a:gd name="connsiteY208" fmla="*/ 88441 h 323804"/>
                <a:gd name="connsiteX209" fmla="*/ 9954 w 339501"/>
                <a:gd name="connsiteY209" fmla="*/ 82791 h 323804"/>
                <a:gd name="connsiteX210" fmla="*/ 14258 w 339501"/>
                <a:gd name="connsiteY210" fmla="*/ 74451 h 323804"/>
                <a:gd name="connsiteX211" fmla="*/ 24481 w 339501"/>
                <a:gd name="connsiteY211" fmla="*/ 56695 h 323804"/>
                <a:gd name="connsiteX212" fmla="*/ 31476 w 339501"/>
                <a:gd name="connsiteY212" fmla="*/ 44589 h 323804"/>
                <a:gd name="connsiteX213" fmla="*/ 39547 w 339501"/>
                <a:gd name="connsiteY213" fmla="*/ 33290 h 323804"/>
                <a:gd name="connsiteX214" fmla="*/ 48424 w 339501"/>
                <a:gd name="connsiteY214" fmla="*/ 35981 h 323804"/>
                <a:gd name="connsiteX215" fmla="*/ 66449 w 339501"/>
                <a:gd name="connsiteY215" fmla="*/ 48894 h 323804"/>
                <a:gd name="connsiteX216" fmla="*/ 83398 w 339501"/>
                <a:gd name="connsiteY216" fmla="*/ 60193 h 323804"/>
                <a:gd name="connsiteX217" fmla="*/ 96580 w 339501"/>
                <a:gd name="connsiteY217" fmla="*/ 65842 h 323804"/>
                <a:gd name="connsiteX218" fmla="*/ 110838 w 339501"/>
                <a:gd name="connsiteY218" fmla="*/ 78487 h 323804"/>
                <a:gd name="connsiteX219" fmla="*/ 116757 w 339501"/>
                <a:gd name="connsiteY219" fmla="*/ 83867 h 323804"/>
                <a:gd name="connsiteX220" fmla="*/ 145812 w 339501"/>
                <a:gd name="connsiteY220" fmla="*/ 180178 h 323804"/>
                <a:gd name="connsiteX221" fmla="*/ 154152 w 339501"/>
                <a:gd name="connsiteY221" fmla="*/ 175336 h 323804"/>
                <a:gd name="connsiteX222" fmla="*/ 181861 w 339501"/>
                <a:gd name="connsiteY222" fmla="*/ 191208 h 323804"/>
                <a:gd name="connsiteX223" fmla="*/ 211992 w 339501"/>
                <a:gd name="connsiteY223" fmla="*/ 201969 h 323804"/>
                <a:gd name="connsiteX224" fmla="*/ 213606 w 339501"/>
                <a:gd name="connsiteY224" fmla="*/ 207350 h 323804"/>
                <a:gd name="connsiteX225" fmla="*/ 222753 w 339501"/>
                <a:gd name="connsiteY225" fmla="*/ 214613 h 323804"/>
                <a:gd name="connsiteX226" fmla="*/ 233514 w 339501"/>
                <a:gd name="connsiteY226" fmla="*/ 222415 h 323804"/>
                <a:gd name="connsiteX227" fmla="*/ 236204 w 339501"/>
                <a:gd name="connsiteY227" fmla="*/ 225643 h 323804"/>
                <a:gd name="connsiteX228" fmla="*/ 231093 w 339501"/>
                <a:gd name="connsiteY228" fmla="*/ 224298 h 323804"/>
                <a:gd name="connsiteX229" fmla="*/ 222484 w 339501"/>
                <a:gd name="connsiteY229" fmla="*/ 219456 h 323804"/>
                <a:gd name="connsiteX230" fmla="*/ 214951 w 339501"/>
                <a:gd name="connsiteY230" fmla="*/ 212999 h 323804"/>
                <a:gd name="connsiteX231" fmla="*/ 204728 w 339501"/>
                <a:gd name="connsiteY231" fmla="*/ 208426 h 323804"/>
                <a:gd name="connsiteX232" fmla="*/ 198541 w 339501"/>
                <a:gd name="connsiteY232" fmla="*/ 207888 h 323804"/>
                <a:gd name="connsiteX233" fmla="*/ 193967 w 339501"/>
                <a:gd name="connsiteY233" fmla="*/ 211923 h 323804"/>
                <a:gd name="connsiteX234" fmla="*/ 193160 w 339501"/>
                <a:gd name="connsiteY234" fmla="*/ 212730 h 323804"/>
                <a:gd name="connsiteX235" fmla="*/ 180516 w 339501"/>
                <a:gd name="connsiteY235" fmla="*/ 205467 h 323804"/>
                <a:gd name="connsiteX236" fmla="*/ 170024 w 339501"/>
                <a:gd name="connsiteY236" fmla="*/ 193360 h 323804"/>
                <a:gd name="connsiteX237" fmla="*/ 161684 w 339501"/>
                <a:gd name="connsiteY237" fmla="*/ 187173 h 323804"/>
                <a:gd name="connsiteX238" fmla="*/ 149578 w 339501"/>
                <a:gd name="connsiteY238" fmla="*/ 187173 h 323804"/>
                <a:gd name="connsiteX239" fmla="*/ 147695 w 339501"/>
                <a:gd name="connsiteY239" fmla="*/ 187980 h 323804"/>
                <a:gd name="connsiteX240" fmla="*/ 145543 w 339501"/>
                <a:gd name="connsiteY240" fmla="*/ 187442 h 323804"/>
                <a:gd name="connsiteX241" fmla="*/ 145812 w 339501"/>
                <a:gd name="connsiteY241" fmla="*/ 180178 h 323804"/>
                <a:gd name="connsiteX242" fmla="*/ 153075 w 339501"/>
                <a:gd name="connsiteY242" fmla="*/ 191477 h 323804"/>
                <a:gd name="connsiteX243" fmla="*/ 157649 w 339501"/>
                <a:gd name="connsiteY243" fmla="*/ 192822 h 323804"/>
                <a:gd name="connsiteX244" fmla="*/ 159801 w 339501"/>
                <a:gd name="connsiteY244" fmla="*/ 189594 h 323804"/>
                <a:gd name="connsiteX245" fmla="*/ 166796 w 339501"/>
                <a:gd name="connsiteY245" fmla="*/ 194705 h 323804"/>
                <a:gd name="connsiteX246" fmla="*/ 166258 w 339501"/>
                <a:gd name="connsiteY246" fmla="*/ 195243 h 323804"/>
                <a:gd name="connsiteX247" fmla="*/ 165182 w 339501"/>
                <a:gd name="connsiteY247" fmla="*/ 195243 h 323804"/>
                <a:gd name="connsiteX248" fmla="*/ 158456 w 339501"/>
                <a:gd name="connsiteY248" fmla="*/ 200624 h 323804"/>
                <a:gd name="connsiteX249" fmla="*/ 156842 w 339501"/>
                <a:gd name="connsiteY249" fmla="*/ 212192 h 323804"/>
                <a:gd name="connsiteX250" fmla="*/ 158994 w 339501"/>
                <a:gd name="connsiteY250" fmla="*/ 220801 h 323804"/>
                <a:gd name="connsiteX251" fmla="*/ 166258 w 339501"/>
                <a:gd name="connsiteY251" fmla="*/ 232638 h 323804"/>
                <a:gd name="connsiteX252" fmla="*/ 167872 w 339501"/>
                <a:gd name="connsiteY252" fmla="*/ 235597 h 323804"/>
                <a:gd name="connsiteX253" fmla="*/ 165720 w 339501"/>
                <a:gd name="connsiteY253" fmla="*/ 239095 h 323804"/>
                <a:gd name="connsiteX254" fmla="*/ 164643 w 339501"/>
                <a:gd name="connsiteY254" fmla="*/ 239633 h 323804"/>
                <a:gd name="connsiteX255" fmla="*/ 163567 w 339501"/>
                <a:gd name="connsiteY255" fmla="*/ 238557 h 323804"/>
                <a:gd name="connsiteX256" fmla="*/ 160608 w 339501"/>
                <a:gd name="connsiteY256" fmla="*/ 233176 h 323804"/>
                <a:gd name="connsiteX257" fmla="*/ 153882 w 339501"/>
                <a:gd name="connsiteY257" fmla="*/ 218111 h 323804"/>
                <a:gd name="connsiteX258" fmla="*/ 151999 w 339501"/>
                <a:gd name="connsiteY258" fmla="*/ 212461 h 323804"/>
                <a:gd name="connsiteX259" fmla="*/ 149578 w 339501"/>
                <a:gd name="connsiteY259" fmla="*/ 200624 h 323804"/>
                <a:gd name="connsiteX260" fmla="*/ 149578 w 339501"/>
                <a:gd name="connsiteY260" fmla="*/ 194705 h 323804"/>
                <a:gd name="connsiteX261" fmla="*/ 153075 w 339501"/>
                <a:gd name="connsiteY261" fmla="*/ 191477 h 323804"/>
                <a:gd name="connsiteX262" fmla="*/ 270101 w 339501"/>
                <a:gd name="connsiteY262" fmla="*/ 148164 h 323804"/>
                <a:gd name="connsiteX263" fmla="*/ 268218 w 339501"/>
                <a:gd name="connsiteY263" fmla="*/ 147357 h 323804"/>
                <a:gd name="connsiteX264" fmla="*/ 266604 w 339501"/>
                <a:gd name="connsiteY264" fmla="*/ 147895 h 323804"/>
                <a:gd name="connsiteX265" fmla="*/ 259609 w 339501"/>
                <a:gd name="connsiteY265" fmla="*/ 148164 h 323804"/>
                <a:gd name="connsiteX266" fmla="*/ 252077 w 339501"/>
                <a:gd name="connsiteY266" fmla="*/ 146281 h 323804"/>
                <a:gd name="connsiteX267" fmla="*/ 231093 w 339501"/>
                <a:gd name="connsiteY267" fmla="*/ 154352 h 323804"/>
                <a:gd name="connsiteX268" fmla="*/ 225712 w 339501"/>
                <a:gd name="connsiteY268" fmla="*/ 159463 h 323804"/>
                <a:gd name="connsiteX269" fmla="*/ 214144 w 339501"/>
                <a:gd name="connsiteY269" fmla="*/ 149240 h 323804"/>
                <a:gd name="connsiteX270" fmla="*/ 218718 w 339501"/>
                <a:gd name="connsiteY270" fmla="*/ 144129 h 323804"/>
                <a:gd name="connsiteX271" fmla="*/ 248310 w 339501"/>
                <a:gd name="connsiteY271" fmla="*/ 139286 h 323804"/>
                <a:gd name="connsiteX272" fmla="*/ 256381 w 339501"/>
                <a:gd name="connsiteY272" fmla="*/ 138748 h 323804"/>
                <a:gd name="connsiteX273" fmla="*/ 262569 w 339501"/>
                <a:gd name="connsiteY273" fmla="*/ 138748 h 323804"/>
                <a:gd name="connsiteX274" fmla="*/ 266604 w 339501"/>
                <a:gd name="connsiteY274" fmla="*/ 139824 h 323804"/>
                <a:gd name="connsiteX275" fmla="*/ 272792 w 339501"/>
                <a:gd name="connsiteY275" fmla="*/ 139286 h 323804"/>
                <a:gd name="connsiteX276" fmla="*/ 272792 w 339501"/>
                <a:gd name="connsiteY276" fmla="*/ 137941 h 323804"/>
                <a:gd name="connsiteX277" fmla="*/ 268218 w 339501"/>
                <a:gd name="connsiteY277" fmla="*/ 137134 h 323804"/>
                <a:gd name="connsiteX278" fmla="*/ 268218 w 339501"/>
                <a:gd name="connsiteY278" fmla="*/ 136865 h 323804"/>
                <a:gd name="connsiteX279" fmla="*/ 263376 w 339501"/>
                <a:gd name="connsiteY279" fmla="*/ 136327 h 323804"/>
                <a:gd name="connsiteX280" fmla="*/ 262569 w 339501"/>
                <a:gd name="connsiteY280" fmla="*/ 135520 h 323804"/>
                <a:gd name="connsiteX281" fmla="*/ 262838 w 339501"/>
                <a:gd name="connsiteY281" fmla="*/ 134175 h 323804"/>
                <a:gd name="connsiteX282" fmla="*/ 267949 w 339501"/>
                <a:gd name="connsiteY282" fmla="*/ 132561 h 323804"/>
                <a:gd name="connsiteX283" fmla="*/ 273330 w 339501"/>
                <a:gd name="connsiteY283" fmla="*/ 123683 h 323804"/>
                <a:gd name="connsiteX284" fmla="*/ 274944 w 339501"/>
                <a:gd name="connsiteY284" fmla="*/ 116688 h 323804"/>
                <a:gd name="connsiteX285" fmla="*/ 276289 w 339501"/>
                <a:gd name="connsiteY285" fmla="*/ 109963 h 323804"/>
                <a:gd name="connsiteX286" fmla="*/ 274944 w 339501"/>
                <a:gd name="connsiteY286" fmla="*/ 105658 h 323804"/>
                <a:gd name="connsiteX287" fmla="*/ 278710 w 339501"/>
                <a:gd name="connsiteY287" fmla="*/ 104044 h 323804"/>
                <a:gd name="connsiteX288" fmla="*/ 285436 w 339501"/>
                <a:gd name="connsiteY288" fmla="*/ 100278 h 323804"/>
                <a:gd name="connsiteX289" fmla="*/ 288395 w 339501"/>
                <a:gd name="connsiteY289" fmla="*/ 93014 h 323804"/>
                <a:gd name="connsiteX290" fmla="*/ 282476 w 339501"/>
                <a:gd name="connsiteY290" fmla="*/ 87095 h 323804"/>
                <a:gd name="connsiteX291" fmla="*/ 267949 w 339501"/>
                <a:gd name="connsiteY291" fmla="*/ 90055 h 323804"/>
                <a:gd name="connsiteX292" fmla="*/ 262838 w 339501"/>
                <a:gd name="connsiteY292" fmla="*/ 95704 h 323804"/>
                <a:gd name="connsiteX293" fmla="*/ 260954 w 339501"/>
                <a:gd name="connsiteY293" fmla="*/ 98663 h 323804"/>
                <a:gd name="connsiteX294" fmla="*/ 259609 w 339501"/>
                <a:gd name="connsiteY294" fmla="*/ 98932 h 323804"/>
                <a:gd name="connsiteX295" fmla="*/ 218718 w 339501"/>
                <a:gd name="connsiteY295" fmla="*/ 95973 h 323804"/>
                <a:gd name="connsiteX296" fmla="*/ 209302 w 339501"/>
                <a:gd name="connsiteY296" fmla="*/ 94628 h 323804"/>
                <a:gd name="connsiteX297" fmla="*/ 205804 w 339501"/>
                <a:gd name="connsiteY297" fmla="*/ 91938 h 323804"/>
                <a:gd name="connsiteX298" fmla="*/ 209033 w 339501"/>
                <a:gd name="connsiteY298" fmla="*/ 89248 h 323804"/>
                <a:gd name="connsiteX299" fmla="*/ 233514 w 339501"/>
                <a:gd name="connsiteY299" fmla="*/ 76065 h 323804"/>
                <a:gd name="connsiteX300" fmla="*/ 243199 w 339501"/>
                <a:gd name="connsiteY300" fmla="*/ 72030 h 323804"/>
                <a:gd name="connsiteX301" fmla="*/ 247503 w 339501"/>
                <a:gd name="connsiteY301" fmla="*/ 69609 h 323804"/>
                <a:gd name="connsiteX302" fmla="*/ 247772 w 339501"/>
                <a:gd name="connsiteY302" fmla="*/ 67188 h 323804"/>
                <a:gd name="connsiteX303" fmla="*/ 244275 w 339501"/>
                <a:gd name="connsiteY303" fmla="*/ 67995 h 323804"/>
                <a:gd name="connsiteX304" fmla="*/ 209302 w 339501"/>
                <a:gd name="connsiteY304" fmla="*/ 84674 h 323804"/>
                <a:gd name="connsiteX305" fmla="*/ 203383 w 339501"/>
                <a:gd name="connsiteY305" fmla="*/ 88979 h 323804"/>
                <a:gd name="connsiteX306" fmla="*/ 204459 w 339501"/>
                <a:gd name="connsiteY306" fmla="*/ 95973 h 323804"/>
                <a:gd name="connsiteX307" fmla="*/ 212530 w 339501"/>
                <a:gd name="connsiteY307" fmla="*/ 98125 h 323804"/>
                <a:gd name="connsiteX308" fmla="*/ 244544 w 339501"/>
                <a:gd name="connsiteY308" fmla="*/ 101354 h 323804"/>
                <a:gd name="connsiteX309" fmla="*/ 253422 w 339501"/>
                <a:gd name="connsiteY309" fmla="*/ 101892 h 323804"/>
                <a:gd name="connsiteX310" fmla="*/ 260685 w 339501"/>
                <a:gd name="connsiteY310" fmla="*/ 103775 h 323804"/>
                <a:gd name="connsiteX311" fmla="*/ 268218 w 339501"/>
                <a:gd name="connsiteY311" fmla="*/ 111846 h 323804"/>
                <a:gd name="connsiteX312" fmla="*/ 270908 w 339501"/>
                <a:gd name="connsiteY312" fmla="*/ 113998 h 323804"/>
                <a:gd name="connsiteX313" fmla="*/ 267411 w 339501"/>
                <a:gd name="connsiteY313" fmla="*/ 114536 h 323804"/>
                <a:gd name="connsiteX314" fmla="*/ 262838 w 339501"/>
                <a:gd name="connsiteY314" fmla="*/ 112653 h 323804"/>
                <a:gd name="connsiteX315" fmla="*/ 258802 w 339501"/>
                <a:gd name="connsiteY315" fmla="*/ 113191 h 323804"/>
                <a:gd name="connsiteX316" fmla="*/ 261224 w 339501"/>
                <a:gd name="connsiteY316" fmla="*/ 116419 h 323804"/>
                <a:gd name="connsiteX317" fmla="*/ 264721 w 339501"/>
                <a:gd name="connsiteY317" fmla="*/ 118033 h 323804"/>
                <a:gd name="connsiteX318" fmla="*/ 267142 w 339501"/>
                <a:gd name="connsiteY318" fmla="*/ 120185 h 323804"/>
                <a:gd name="connsiteX319" fmla="*/ 262031 w 339501"/>
                <a:gd name="connsiteY319" fmla="*/ 126642 h 323804"/>
                <a:gd name="connsiteX320" fmla="*/ 257457 w 339501"/>
                <a:gd name="connsiteY320" fmla="*/ 123414 h 323804"/>
                <a:gd name="connsiteX321" fmla="*/ 252884 w 339501"/>
                <a:gd name="connsiteY321" fmla="*/ 121531 h 323804"/>
                <a:gd name="connsiteX322" fmla="*/ 250193 w 339501"/>
                <a:gd name="connsiteY322" fmla="*/ 124759 h 323804"/>
                <a:gd name="connsiteX323" fmla="*/ 253422 w 339501"/>
                <a:gd name="connsiteY323" fmla="*/ 129063 h 323804"/>
                <a:gd name="connsiteX324" fmla="*/ 255574 w 339501"/>
                <a:gd name="connsiteY324" fmla="*/ 132292 h 323804"/>
                <a:gd name="connsiteX325" fmla="*/ 252884 w 339501"/>
                <a:gd name="connsiteY325" fmla="*/ 133368 h 323804"/>
                <a:gd name="connsiteX326" fmla="*/ 249117 w 339501"/>
                <a:gd name="connsiteY326" fmla="*/ 133368 h 323804"/>
                <a:gd name="connsiteX327" fmla="*/ 244006 w 339501"/>
                <a:gd name="connsiteY327" fmla="*/ 136058 h 323804"/>
                <a:gd name="connsiteX328" fmla="*/ 240778 w 339501"/>
                <a:gd name="connsiteY328" fmla="*/ 138210 h 323804"/>
                <a:gd name="connsiteX329" fmla="*/ 219256 w 339501"/>
                <a:gd name="connsiteY329" fmla="*/ 139555 h 323804"/>
                <a:gd name="connsiteX330" fmla="*/ 213337 w 339501"/>
                <a:gd name="connsiteY330" fmla="*/ 141169 h 323804"/>
                <a:gd name="connsiteX331" fmla="*/ 208764 w 339501"/>
                <a:gd name="connsiteY331" fmla="*/ 135789 h 323804"/>
                <a:gd name="connsiteX332" fmla="*/ 193967 w 339501"/>
                <a:gd name="connsiteY332" fmla="*/ 123952 h 323804"/>
                <a:gd name="connsiteX333" fmla="*/ 190470 w 339501"/>
                <a:gd name="connsiteY333" fmla="*/ 122607 h 323804"/>
                <a:gd name="connsiteX334" fmla="*/ 185358 w 339501"/>
                <a:gd name="connsiteY334" fmla="*/ 119378 h 323804"/>
                <a:gd name="connsiteX335" fmla="*/ 184282 w 339501"/>
                <a:gd name="connsiteY335" fmla="*/ 117226 h 323804"/>
                <a:gd name="connsiteX336" fmla="*/ 187511 w 339501"/>
                <a:gd name="connsiteY336" fmla="*/ 117495 h 323804"/>
                <a:gd name="connsiteX337" fmla="*/ 193160 w 339501"/>
                <a:gd name="connsiteY337" fmla="*/ 119647 h 323804"/>
                <a:gd name="connsiteX338" fmla="*/ 204459 w 339501"/>
                <a:gd name="connsiteY338" fmla="*/ 122607 h 323804"/>
                <a:gd name="connsiteX339" fmla="*/ 208764 w 339501"/>
                <a:gd name="connsiteY339" fmla="*/ 122338 h 323804"/>
                <a:gd name="connsiteX340" fmla="*/ 209571 w 339501"/>
                <a:gd name="connsiteY340" fmla="*/ 118840 h 323804"/>
                <a:gd name="connsiteX341" fmla="*/ 204728 w 339501"/>
                <a:gd name="connsiteY341" fmla="*/ 116150 h 323804"/>
                <a:gd name="connsiteX342" fmla="*/ 196658 w 339501"/>
                <a:gd name="connsiteY342" fmla="*/ 113729 h 323804"/>
                <a:gd name="connsiteX343" fmla="*/ 195581 w 339501"/>
                <a:gd name="connsiteY343" fmla="*/ 112115 h 323804"/>
                <a:gd name="connsiteX344" fmla="*/ 202038 w 339501"/>
                <a:gd name="connsiteY344" fmla="*/ 112922 h 323804"/>
                <a:gd name="connsiteX345" fmla="*/ 209033 w 339501"/>
                <a:gd name="connsiteY345" fmla="*/ 115074 h 323804"/>
                <a:gd name="connsiteX346" fmla="*/ 214682 w 339501"/>
                <a:gd name="connsiteY346" fmla="*/ 118033 h 323804"/>
                <a:gd name="connsiteX347" fmla="*/ 233783 w 339501"/>
                <a:gd name="connsiteY347" fmla="*/ 134713 h 323804"/>
                <a:gd name="connsiteX348" fmla="*/ 236473 w 339501"/>
                <a:gd name="connsiteY348" fmla="*/ 136327 h 323804"/>
                <a:gd name="connsiteX349" fmla="*/ 238356 w 339501"/>
                <a:gd name="connsiteY349" fmla="*/ 135520 h 323804"/>
                <a:gd name="connsiteX350" fmla="*/ 238356 w 339501"/>
                <a:gd name="connsiteY350" fmla="*/ 133906 h 323804"/>
                <a:gd name="connsiteX351" fmla="*/ 235128 w 339501"/>
                <a:gd name="connsiteY351" fmla="*/ 130946 h 323804"/>
                <a:gd name="connsiteX352" fmla="*/ 217641 w 339501"/>
                <a:gd name="connsiteY352" fmla="*/ 115612 h 323804"/>
                <a:gd name="connsiteX353" fmla="*/ 216834 w 339501"/>
                <a:gd name="connsiteY353" fmla="*/ 113729 h 323804"/>
                <a:gd name="connsiteX354" fmla="*/ 217910 w 339501"/>
                <a:gd name="connsiteY354" fmla="*/ 113729 h 323804"/>
                <a:gd name="connsiteX355" fmla="*/ 239432 w 339501"/>
                <a:gd name="connsiteY355" fmla="*/ 122607 h 323804"/>
                <a:gd name="connsiteX356" fmla="*/ 244813 w 339501"/>
                <a:gd name="connsiteY356" fmla="*/ 126642 h 323804"/>
                <a:gd name="connsiteX357" fmla="*/ 247503 w 339501"/>
                <a:gd name="connsiteY357" fmla="*/ 127449 h 323804"/>
                <a:gd name="connsiteX358" fmla="*/ 246158 w 339501"/>
                <a:gd name="connsiteY358" fmla="*/ 122876 h 323804"/>
                <a:gd name="connsiteX359" fmla="*/ 240509 w 339501"/>
                <a:gd name="connsiteY359" fmla="*/ 119378 h 323804"/>
                <a:gd name="connsiteX360" fmla="*/ 215489 w 339501"/>
                <a:gd name="connsiteY360" fmla="*/ 109963 h 323804"/>
                <a:gd name="connsiteX361" fmla="*/ 211723 w 339501"/>
                <a:gd name="connsiteY361" fmla="*/ 109424 h 323804"/>
                <a:gd name="connsiteX362" fmla="*/ 203383 w 339501"/>
                <a:gd name="connsiteY362" fmla="*/ 108348 h 323804"/>
                <a:gd name="connsiteX363" fmla="*/ 189125 w 339501"/>
                <a:gd name="connsiteY363" fmla="*/ 103506 h 323804"/>
                <a:gd name="connsiteX364" fmla="*/ 172176 w 339501"/>
                <a:gd name="connsiteY364" fmla="*/ 100278 h 323804"/>
                <a:gd name="connsiteX365" fmla="*/ 159532 w 339501"/>
                <a:gd name="connsiteY365" fmla="*/ 100278 h 323804"/>
                <a:gd name="connsiteX366" fmla="*/ 150116 w 339501"/>
                <a:gd name="connsiteY366" fmla="*/ 101892 h 323804"/>
                <a:gd name="connsiteX367" fmla="*/ 141507 w 339501"/>
                <a:gd name="connsiteY367" fmla="*/ 93552 h 323804"/>
                <a:gd name="connsiteX368" fmla="*/ 151192 w 339501"/>
                <a:gd name="connsiteY368" fmla="*/ 88710 h 323804"/>
                <a:gd name="connsiteX369" fmla="*/ 154959 w 339501"/>
                <a:gd name="connsiteY369" fmla="*/ 87633 h 323804"/>
                <a:gd name="connsiteX370" fmla="*/ 164374 w 339501"/>
                <a:gd name="connsiteY370" fmla="*/ 86557 h 323804"/>
                <a:gd name="connsiteX371" fmla="*/ 189663 w 339501"/>
                <a:gd name="connsiteY371" fmla="*/ 83598 h 323804"/>
                <a:gd name="connsiteX372" fmla="*/ 206342 w 339501"/>
                <a:gd name="connsiteY372" fmla="*/ 75527 h 323804"/>
                <a:gd name="connsiteX373" fmla="*/ 209302 w 339501"/>
                <a:gd name="connsiteY373" fmla="*/ 73106 h 323804"/>
                <a:gd name="connsiteX374" fmla="*/ 213606 w 339501"/>
                <a:gd name="connsiteY374" fmla="*/ 70685 h 323804"/>
                <a:gd name="connsiteX375" fmla="*/ 214682 w 339501"/>
                <a:gd name="connsiteY375" fmla="*/ 70685 h 323804"/>
                <a:gd name="connsiteX376" fmla="*/ 216565 w 339501"/>
                <a:gd name="connsiteY376" fmla="*/ 73644 h 323804"/>
                <a:gd name="connsiteX377" fmla="*/ 229210 w 339501"/>
                <a:gd name="connsiteY377" fmla="*/ 70416 h 323804"/>
                <a:gd name="connsiteX378" fmla="*/ 241854 w 339501"/>
                <a:gd name="connsiteY378" fmla="*/ 66380 h 323804"/>
                <a:gd name="connsiteX379" fmla="*/ 253960 w 339501"/>
                <a:gd name="connsiteY379" fmla="*/ 62345 h 323804"/>
                <a:gd name="connsiteX380" fmla="*/ 257726 w 339501"/>
                <a:gd name="connsiteY380" fmla="*/ 69340 h 323804"/>
                <a:gd name="connsiteX381" fmla="*/ 259878 w 339501"/>
                <a:gd name="connsiteY381" fmla="*/ 71492 h 323804"/>
                <a:gd name="connsiteX382" fmla="*/ 258533 w 339501"/>
                <a:gd name="connsiteY382" fmla="*/ 72568 h 323804"/>
                <a:gd name="connsiteX383" fmla="*/ 259071 w 339501"/>
                <a:gd name="connsiteY383" fmla="*/ 79563 h 323804"/>
                <a:gd name="connsiteX384" fmla="*/ 273599 w 339501"/>
                <a:gd name="connsiteY384" fmla="*/ 80908 h 323804"/>
                <a:gd name="connsiteX385" fmla="*/ 275213 w 339501"/>
                <a:gd name="connsiteY385" fmla="*/ 79025 h 323804"/>
                <a:gd name="connsiteX386" fmla="*/ 267411 w 339501"/>
                <a:gd name="connsiteY386" fmla="*/ 78487 h 323804"/>
                <a:gd name="connsiteX387" fmla="*/ 260685 w 339501"/>
                <a:gd name="connsiteY387" fmla="*/ 75258 h 323804"/>
                <a:gd name="connsiteX388" fmla="*/ 262569 w 339501"/>
                <a:gd name="connsiteY388" fmla="*/ 74182 h 323804"/>
                <a:gd name="connsiteX389" fmla="*/ 266335 w 339501"/>
                <a:gd name="connsiteY389" fmla="*/ 73375 h 323804"/>
                <a:gd name="connsiteX390" fmla="*/ 276827 w 339501"/>
                <a:gd name="connsiteY390" fmla="*/ 73106 h 323804"/>
                <a:gd name="connsiteX391" fmla="*/ 280593 w 339501"/>
                <a:gd name="connsiteY391" fmla="*/ 72837 h 323804"/>
                <a:gd name="connsiteX392" fmla="*/ 281400 w 339501"/>
                <a:gd name="connsiteY392" fmla="*/ 71492 h 323804"/>
                <a:gd name="connsiteX393" fmla="*/ 280862 w 339501"/>
                <a:gd name="connsiteY393" fmla="*/ 70147 h 323804"/>
                <a:gd name="connsiteX394" fmla="*/ 276558 w 339501"/>
                <a:gd name="connsiteY394" fmla="*/ 69340 h 323804"/>
                <a:gd name="connsiteX395" fmla="*/ 264452 w 339501"/>
                <a:gd name="connsiteY395" fmla="*/ 67995 h 323804"/>
                <a:gd name="connsiteX396" fmla="*/ 258264 w 339501"/>
                <a:gd name="connsiteY396" fmla="*/ 65304 h 323804"/>
                <a:gd name="connsiteX397" fmla="*/ 263376 w 339501"/>
                <a:gd name="connsiteY397" fmla="*/ 62076 h 323804"/>
                <a:gd name="connsiteX398" fmla="*/ 280055 w 339501"/>
                <a:gd name="connsiteY398" fmla="*/ 60193 h 323804"/>
                <a:gd name="connsiteX399" fmla="*/ 284629 w 339501"/>
                <a:gd name="connsiteY399" fmla="*/ 63690 h 323804"/>
                <a:gd name="connsiteX400" fmla="*/ 290278 w 339501"/>
                <a:gd name="connsiteY400" fmla="*/ 64766 h 323804"/>
                <a:gd name="connsiteX401" fmla="*/ 290547 w 339501"/>
                <a:gd name="connsiteY401" fmla="*/ 66111 h 323804"/>
                <a:gd name="connsiteX402" fmla="*/ 294852 w 339501"/>
                <a:gd name="connsiteY402" fmla="*/ 72568 h 323804"/>
                <a:gd name="connsiteX403" fmla="*/ 299156 w 339501"/>
                <a:gd name="connsiteY403" fmla="*/ 73913 h 323804"/>
                <a:gd name="connsiteX404" fmla="*/ 304268 w 339501"/>
                <a:gd name="connsiteY404" fmla="*/ 77949 h 323804"/>
                <a:gd name="connsiteX405" fmla="*/ 304268 w 339501"/>
                <a:gd name="connsiteY405" fmla="*/ 81984 h 323804"/>
                <a:gd name="connsiteX406" fmla="*/ 300232 w 339501"/>
                <a:gd name="connsiteY406" fmla="*/ 86557 h 323804"/>
                <a:gd name="connsiteX407" fmla="*/ 294045 w 339501"/>
                <a:gd name="connsiteY407" fmla="*/ 96242 h 323804"/>
                <a:gd name="connsiteX408" fmla="*/ 298080 w 339501"/>
                <a:gd name="connsiteY408" fmla="*/ 108079 h 323804"/>
                <a:gd name="connsiteX409" fmla="*/ 298349 w 339501"/>
                <a:gd name="connsiteY409" fmla="*/ 112922 h 323804"/>
                <a:gd name="connsiteX410" fmla="*/ 296735 w 339501"/>
                <a:gd name="connsiteY410" fmla="*/ 121531 h 323804"/>
                <a:gd name="connsiteX411" fmla="*/ 297273 w 339501"/>
                <a:gd name="connsiteY411" fmla="*/ 124221 h 323804"/>
                <a:gd name="connsiteX412" fmla="*/ 303730 w 339501"/>
                <a:gd name="connsiteY412" fmla="*/ 122069 h 323804"/>
                <a:gd name="connsiteX413" fmla="*/ 302115 w 339501"/>
                <a:gd name="connsiteY413" fmla="*/ 115074 h 323804"/>
                <a:gd name="connsiteX414" fmla="*/ 313145 w 339501"/>
                <a:gd name="connsiteY414" fmla="*/ 122338 h 323804"/>
                <a:gd name="connsiteX415" fmla="*/ 314760 w 339501"/>
                <a:gd name="connsiteY415" fmla="*/ 129332 h 323804"/>
                <a:gd name="connsiteX416" fmla="*/ 311531 w 339501"/>
                <a:gd name="connsiteY416" fmla="*/ 141169 h 323804"/>
                <a:gd name="connsiteX417" fmla="*/ 310724 w 339501"/>
                <a:gd name="connsiteY417" fmla="*/ 143322 h 323804"/>
                <a:gd name="connsiteX418" fmla="*/ 305613 w 339501"/>
                <a:gd name="connsiteY418" fmla="*/ 138210 h 323804"/>
                <a:gd name="connsiteX419" fmla="*/ 299156 w 339501"/>
                <a:gd name="connsiteY419" fmla="*/ 135251 h 323804"/>
                <a:gd name="connsiteX420" fmla="*/ 297811 w 339501"/>
                <a:gd name="connsiteY420" fmla="*/ 130946 h 323804"/>
                <a:gd name="connsiteX421" fmla="*/ 295390 w 339501"/>
                <a:gd name="connsiteY421" fmla="*/ 126642 h 323804"/>
                <a:gd name="connsiteX422" fmla="*/ 283553 w 339501"/>
                <a:gd name="connsiteY422" fmla="*/ 125297 h 323804"/>
                <a:gd name="connsiteX423" fmla="*/ 276020 w 339501"/>
                <a:gd name="connsiteY423" fmla="*/ 132292 h 323804"/>
                <a:gd name="connsiteX424" fmla="*/ 277903 w 339501"/>
                <a:gd name="connsiteY424" fmla="*/ 135520 h 323804"/>
                <a:gd name="connsiteX425" fmla="*/ 283553 w 339501"/>
                <a:gd name="connsiteY425" fmla="*/ 141707 h 323804"/>
                <a:gd name="connsiteX426" fmla="*/ 284360 w 339501"/>
                <a:gd name="connsiteY426" fmla="*/ 142515 h 323804"/>
                <a:gd name="connsiteX427" fmla="*/ 285705 w 339501"/>
                <a:gd name="connsiteY427" fmla="*/ 147088 h 323804"/>
                <a:gd name="connsiteX428" fmla="*/ 282746 w 339501"/>
                <a:gd name="connsiteY428" fmla="*/ 150047 h 323804"/>
                <a:gd name="connsiteX429" fmla="*/ 281939 w 339501"/>
                <a:gd name="connsiteY429" fmla="*/ 150585 h 323804"/>
                <a:gd name="connsiteX430" fmla="*/ 277365 w 339501"/>
                <a:gd name="connsiteY430" fmla="*/ 153545 h 323804"/>
                <a:gd name="connsiteX431" fmla="*/ 278172 w 339501"/>
                <a:gd name="connsiteY431" fmla="*/ 157849 h 323804"/>
                <a:gd name="connsiteX432" fmla="*/ 280055 w 339501"/>
                <a:gd name="connsiteY432" fmla="*/ 163499 h 323804"/>
                <a:gd name="connsiteX433" fmla="*/ 280862 w 339501"/>
                <a:gd name="connsiteY433" fmla="*/ 164306 h 323804"/>
                <a:gd name="connsiteX434" fmla="*/ 284629 w 339501"/>
                <a:gd name="connsiteY434" fmla="*/ 165382 h 323804"/>
                <a:gd name="connsiteX435" fmla="*/ 279248 w 339501"/>
                <a:gd name="connsiteY435" fmla="*/ 166458 h 323804"/>
                <a:gd name="connsiteX436" fmla="*/ 270101 w 339501"/>
                <a:gd name="connsiteY436" fmla="*/ 164306 h 323804"/>
                <a:gd name="connsiteX437" fmla="*/ 268756 w 339501"/>
                <a:gd name="connsiteY437" fmla="*/ 163230 h 323804"/>
                <a:gd name="connsiteX438" fmla="*/ 256112 w 339501"/>
                <a:gd name="connsiteY438" fmla="*/ 157849 h 323804"/>
                <a:gd name="connsiteX439" fmla="*/ 251270 w 339501"/>
                <a:gd name="connsiteY439" fmla="*/ 157311 h 323804"/>
                <a:gd name="connsiteX440" fmla="*/ 240509 w 339501"/>
                <a:gd name="connsiteY440" fmla="*/ 161077 h 323804"/>
                <a:gd name="connsiteX441" fmla="*/ 239971 w 339501"/>
                <a:gd name="connsiteY441" fmla="*/ 166996 h 323804"/>
                <a:gd name="connsiteX442" fmla="*/ 243468 w 339501"/>
                <a:gd name="connsiteY442" fmla="*/ 173183 h 323804"/>
                <a:gd name="connsiteX443" fmla="*/ 270101 w 339501"/>
                <a:gd name="connsiteY443" fmla="*/ 176412 h 323804"/>
                <a:gd name="connsiteX444" fmla="*/ 269832 w 339501"/>
                <a:gd name="connsiteY444" fmla="*/ 181523 h 323804"/>
                <a:gd name="connsiteX445" fmla="*/ 244275 w 339501"/>
                <a:gd name="connsiteY445" fmla="*/ 178026 h 323804"/>
                <a:gd name="connsiteX446" fmla="*/ 237280 w 339501"/>
                <a:gd name="connsiteY446" fmla="*/ 169955 h 323804"/>
                <a:gd name="connsiteX447" fmla="*/ 229748 w 339501"/>
                <a:gd name="connsiteY447" fmla="*/ 161077 h 323804"/>
                <a:gd name="connsiteX448" fmla="*/ 237549 w 339501"/>
                <a:gd name="connsiteY448" fmla="*/ 152199 h 323804"/>
                <a:gd name="connsiteX449" fmla="*/ 246427 w 339501"/>
                <a:gd name="connsiteY449" fmla="*/ 148164 h 323804"/>
                <a:gd name="connsiteX450" fmla="*/ 257188 w 339501"/>
                <a:gd name="connsiteY450" fmla="*/ 150047 h 323804"/>
                <a:gd name="connsiteX451" fmla="*/ 262569 w 339501"/>
                <a:gd name="connsiteY451" fmla="*/ 151930 h 323804"/>
                <a:gd name="connsiteX452" fmla="*/ 270370 w 339501"/>
                <a:gd name="connsiteY452" fmla="*/ 150047 h 323804"/>
                <a:gd name="connsiteX453" fmla="*/ 270101 w 339501"/>
                <a:gd name="connsiteY453" fmla="*/ 148164 h 323804"/>
                <a:gd name="connsiteX454" fmla="*/ 251808 w 339501"/>
                <a:gd name="connsiteY454" fmla="*/ 169417 h 323804"/>
                <a:gd name="connsiteX455" fmla="*/ 242661 w 339501"/>
                <a:gd name="connsiteY455" fmla="*/ 164844 h 323804"/>
                <a:gd name="connsiteX456" fmla="*/ 245351 w 339501"/>
                <a:gd name="connsiteY456" fmla="*/ 162960 h 323804"/>
                <a:gd name="connsiteX457" fmla="*/ 256112 w 339501"/>
                <a:gd name="connsiteY457" fmla="*/ 163768 h 323804"/>
                <a:gd name="connsiteX458" fmla="*/ 262300 w 339501"/>
                <a:gd name="connsiteY458" fmla="*/ 165920 h 323804"/>
                <a:gd name="connsiteX459" fmla="*/ 269563 w 339501"/>
                <a:gd name="connsiteY459" fmla="*/ 170762 h 323804"/>
                <a:gd name="connsiteX460" fmla="*/ 268756 w 339501"/>
                <a:gd name="connsiteY460" fmla="*/ 172376 h 323804"/>
                <a:gd name="connsiteX461" fmla="*/ 266066 w 339501"/>
                <a:gd name="connsiteY461" fmla="*/ 171838 h 323804"/>
                <a:gd name="connsiteX462" fmla="*/ 251808 w 339501"/>
                <a:gd name="connsiteY462" fmla="*/ 169417 h 323804"/>
                <a:gd name="connsiteX463" fmla="*/ 288664 w 339501"/>
                <a:gd name="connsiteY463" fmla="*/ 173991 h 323804"/>
                <a:gd name="connsiteX464" fmla="*/ 277634 w 339501"/>
                <a:gd name="connsiteY464" fmla="*/ 173453 h 323804"/>
                <a:gd name="connsiteX465" fmla="*/ 277634 w 339501"/>
                <a:gd name="connsiteY465" fmla="*/ 172645 h 323804"/>
                <a:gd name="connsiteX466" fmla="*/ 281131 w 339501"/>
                <a:gd name="connsiteY466" fmla="*/ 171838 h 323804"/>
                <a:gd name="connsiteX467" fmla="*/ 288395 w 339501"/>
                <a:gd name="connsiteY467" fmla="*/ 169955 h 323804"/>
                <a:gd name="connsiteX468" fmla="*/ 289471 w 339501"/>
                <a:gd name="connsiteY468" fmla="*/ 170762 h 323804"/>
                <a:gd name="connsiteX469" fmla="*/ 288664 w 339501"/>
                <a:gd name="connsiteY469" fmla="*/ 173991 h 323804"/>
                <a:gd name="connsiteX470" fmla="*/ 293776 w 339501"/>
                <a:gd name="connsiteY470" fmla="*/ 170224 h 323804"/>
                <a:gd name="connsiteX471" fmla="*/ 300770 w 339501"/>
                <a:gd name="connsiteY471" fmla="*/ 172107 h 323804"/>
                <a:gd name="connsiteX472" fmla="*/ 300770 w 339501"/>
                <a:gd name="connsiteY472" fmla="*/ 175605 h 323804"/>
                <a:gd name="connsiteX473" fmla="*/ 292700 w 339501"/>
                <a:gd name="connsiteY473" fmla="*/ 174798 h 323804"/>
                <a:gd name="connsiteX474" fmla="*/ 293776 w 339501"/>
                <a:gd name="connsiteY474" fmla="*/ 170224 h 323804"/>
                <a:gd name="connsiteX475" fmla="*/ 286781 w 339501"/>
                <a:gd name="connsiteY475" fmla="*/ 154890 h 323804"/>
                <a:gd name="connsiteX476" fmla="*/ 286781 w 339501"/>
                <a:gd name="connsiteY476" fmla="*/ 153007 h 323804"/>
                <a:gd name="connsiteX477" fmla="*/ 288664 w 339501"/>
                <a:gd name="connsiteY477" fmla="*/ 152468 h 323804"/>
                <a:gd name="connsiteX478" fmla="*/ 295390 w 339501"/>
                <a:gd name="connsiteY478" fmla="*/ 157580 h 323804"/>
                <a:gd name="connsiteX479" fmla="*/ 295121 w 339501"/>
                <a:gd name="connsiteY479" fmla="*/ 159463 h 323804"/>
                <a:gd name="connsiteX480" fmla="*/ 292700 w 339501"/>
                <a:gd name="connsiteY480" fmla="*/ 160001 h 323804"/>
                <a:gd name="connsiteX481" fmla="*/ 288664 w 339501"/>
                <a:gd name="connsiteY481" fmla="*/ 157311 h 323804"/>
                <a:gd name="connsiteX482" fmla="*/ 286781 w 339501"/>
                <a:gd name="connsiteY482" fmla="*/ 154890 h 323804"/>
                <a:gd name="connsiteX483" fmla="*/ 288933 w 339501"/>
                <a:gd name="connsiteY483" fmla="*/ 147895 h 323804"/>
                <a:gd name="connsiteX484" fmla="*/ 297542 w 339501"/>
                <a:gd name="connsiteY484" fmla="*/ 141438 h 323804"/>
                <a:gd name="connsiteX485" fmla="*/ 301308 w 339501"/>
                <a:gd name="connsiteY485" fmla="*/ 140900 h 323804"/>
                <a:gd name="connsiteX486" fmla="*/ 307496 w 339501"/>
                <a:gd name="connsiteY486" fmla="*/ 146012 h 323804"/>
                <a:gd name="connsiteX487" fmla="*/ 306958 w 339501"/>
                <a:gd name="connsiteY487" fmla="*/ 153276 h 323804"/>
                <a:gd name="connsiteX488" fmla="*/ 299425 w 339501"/>
                <a:gd name="connsiteY488" fmla="*/ 158656 h 323804"/>
                <a:gd name="connsiteX489" fmla="*/ 288933 w 339501"/>
                <a:gd name="connsiteY489" fmla="*/ 147895 h 323804"/>
                <a:gd name="connsiteX490" fmla="*/ 290547 w 339501"/>
                <a:gd name="connsiteY490" fmla="*/ 133099 h 323804"/>
                <a:gd name="connsiteX491" fmla="*/ 288395 w 339501"/>
                <a:gd name="connsiteY491" fmla="*/ 136865 h 323804"/>
                <a:gd name="connsiteX492" fmla="*/ 283284 w 339501"/>
                <a:gd name="connsiteY492" fmla="*/ 138479 h 323804"/>
                <a:gd name="connsiteX493" fmla="*/ 281131 w 339501"/>
                <a:gd name="connsiteY493" fmla="*/ 135789 h 323804"/>
                <a:gd name="connsiteX494" fmla="*/ 284360 w 339501"/>
                <a:gd name="connsiteY494" fmla="*/ 130139 h 323804"/>
                <a:gd name="connsiteX495" fmla="*/ 288126 w 339501"/>
                <a:gd name="connsiteY495" fmla="*/ 128794 h 323804"/>
                <a:gd name="connsiteX496" fmla="*/ 290547 w 339501"/>
                <a:gd name="connsiteY496" fmla="*/ 133099 h 323804"/>
                <a:gd name="connsiteX497" fmla="*/ 310455 w 339501"/>
                <a:gd name="connsiteY497" fmla="*/ 101892 h 323804"/>
                <a:gd name="connsiteX498" fmla="*/ 317181 w 339501"/>
                <a:gd name="connsiteY498" fmla="*/ 104851 h 323804"/>
                <a:gd name="connsiteX499" fmla="*/ 309110 w 339501"/>
                <a:gd name="connsiteY499" fmla="*/ 107541 h 323804"/>
                <a:gd name="connsiteX500" fmla="*/ 305882 w 339501"/>
                <a:gd name="connsiteY500" fmla="*/ 102968 h 323804"/>
                <a:gd name="connsiteX501" fmla="*/ 307765 w 339501"/>
                <a:gd name="connsiteY501" fmla="*/ 99202 h 323804"/>
                <a:gd name="connsiteX502" fmla="*/ 310455 w 339501"/>
                <a:gd name="connsiteY502" fmla="*/ 101892 h 323804"/>
                <a:gd name="connsiteX503" fmla="*/ 305882 w 339501"/>
                <a:gd name="connsiteY503" fmla="*/ 96511 h 323804"/>
                <a:gd name="connsiteX504" fmla="*/ 303191 w 339501"/>
                <a:gd name="connsiteY504" fmla="*/ 100547 h 323804"/>
                <a:gd name="connsiteX505" fmla="*/ 299425 w 339501"/>
                <a:gd name="connsiteY505" fmla="*/ 96780 h 323804"/>
                <a:gd name="connsiteX506" fmla="*/ 299425 w 339501"/>
                <a:gd name="connsiteY506" fmla="*/ 95704 h 323804"/>
                <a:gd name="connsiteX507" fmla="*/ 300232 w 339501"/>
                <a:gd name="connsiteY507" fmla="*/ 95166 h 323804"/>
                <a:gd name="connsiteX508" fmla="*/ 305075 w 339501"/>
                <a:gd name="connsiteY508" fmla="*/ 95704 h 323804"/>
                <a:gd name="connsiteX509" fmla="*/ 305882 w 339501"/>
                <a:gd name="connsiteY509" fmla="*/ 96511 h 323804"/>
                <a:gd name="connsiteX510" fmla="*/ 284360 w 339501"/>
                <a:gd name="connsiteY510" fmla="*/ 50239 h 323804"/>
                <a:gd name="connsiteX511" fmla="*/ 284898 w 339501"/>
                <a:gd name="connsiteY511" fmla="*/ 43513 h 323804"/>
                <a:gd name="connsiteX512" fmla="*/ 288933 w 339501"/>
                <a:gd name="connsiteY512" fmla="*/ 39209 h 323804"/>
                <a:gd name="connsiteX513" fmla="*/ 291085 w 339501"/>
                <a:gd name="connsiteY513" fmla="*/ 42975 h 323804"/>
                <a:gd name="connsiteX514" fmla="*/ 293776 w 339501"/>
                <a:gd name="connsiteY514" fmla="*/ 46204 h 323804"/>
                <a:gd name="connsiteX515" fmla="*/ 284360 w 339501"/>
                <a:gd name="connsiteY515" fmla="*/ 50239 h 323804"/>
                <a:gd name="connsiteX516" fmla="*/ 293237 w 339501"/>
                <a:gd name="connsiteY516" fmla="*/ 51584 h 323804"/>
                <a:gd name="connsiteX517" fmla="*/ 288126 w 339501"/>
                <a:gd name="connsiteY517" fmla="*/ 52929 h 323804"/>
                <a:gd name="connsiteX518" fmla="*/ 293237 w 339501"/>
                <a:gd name="connsiteY518" fmla="*/ 51584 h 323804"/>
                <a:gd name="connsiteX519" fmla="*/ 273599 w 339501"/>
                <a:gd name="connsiteY519" fmla="*/ 37057 h 323804"/>
                <a:gd name="connsiteX520" fmla="*/ 275482 w 339501"/>
                <a:gd name="connsiteY520" fmla="*/ 39209 h 323804"/>
                <a:gd name="connsiteX521" fmla="*/ 273868 w 339501"/>
                <a:gd name="connsiteY521" fmla="*/ 41361 h 323804"/>
                <a:gd name="connsiteX522" fmla="*/ 267680 w 339501"/>
                <a:gd name="connsiteY522" fmla="*/ 43782 h 323804"/>
                <a:gd name="connsiteX523" fmla="*/ 255036 w 339501"/>
                <a:gd name="connsiteY523" fmla="*/ 45127 h 323804"/>
                <a:gd name="connsiteX524" fmla="*/ 252346 w 339501"/>
                <a:gd name="connsiteY524" fmla="*/ 44858 h 323804"/>
                <a:gd name="connsiteX525" fmla="*/ 258264 w 339501"/>
                <a:gd name="connsiteY525" fmla="*/ 37864 h 323804"/>
                <a:gd name="connsiteX526" fmla="*/ 267142 w 339501"/>
                <a:gd name="connsiteY526" fmla="*/ 31945 h 323804"/>
                <a:gd name="connsiteX527" fmla="*/ 273599 w 339501"/>
                <a:gd name="connsiteY527" fmla="*/ 37057 h 323804"/>
                <a:gd name="connsiteX528" fmla="*/ 281131 w 339501"/>
                <a:gd name="connsiteY528" fmla="*/ 54543 h 323804"/>
                <a:gd name="connsiteX529" fmla="*/ 277903 w 339501"/>
                <a:gd name="connsiteY529" fmla="*/ 55619 h 323804"/>
                <a:gd name="connsiteX530" fmla="*/ 271447 w 339501"/>
                <a:gd name="connsiteY530" fmla="*/ 56695 h 323804"/>
                <a:gd name="connsiteX531" fmla="*/ 259878 w 339501"/>
                <a:gd name="connsiteY531" fmla="*/ 56157 h 323804"/>
                <a:gd name="connsiteX532" fmla="*/ 257726 w 339501"/>
                <a:gd name="connsiteY532" fmla="*/ 54812 h 323804"/>
                <a:gd name="connsiteX533" fmla="*/ 263645 w 339501"/>
                <a:gd name="connsiteY533" fmla="*/ 49701 h 323804"/>
                <a:gd name="connsiteX534" fmla="*/ 278979 w 339501"/>
                <a:gd name="connsiteY534" fmla="*/ 44051 h 323804"/>
                <a:gd name="connsiteX535" fmla="*/ 281131 w 339501"/>
                <a:gd name="connsiteY535" fmla="*/ 54543 h 323804"/>
                <a:gd name="connsiteX536" fmla="*/ 252077 w 339501"/>
                <a:gd name="connsiteY536" fmla="*/ 48894 h 323804"/>
                <a:gd name="connsiteX537" fmla="*/ 256919 w 339501"/>
                <a:gd name="connsiteY537" fmla="*/ 49970 h 323804"/>
                <a:gd name="connsiteX538" fmla="*/ 253960 w 339501"/>
                <a:gd name="connsiteY538" fmla="*/ 58579 h 323804"/>
                <a:gd name="connsiteX539" fmla="*/ 220870 w 339501"/>
                <a:gd name="connsiteY539" fmla="*/ 70147 h 323804"/>
                <a:gd name="connsiteX540" fmla="*/ 219794 w 339501"/>
                <a:gd name="connsiteY540" fmla="*/ 69340 h 323804"/>
                <a:gd name="connsiteX541" fmla="*/ 222753 w 339501"/>
                <a:gd name="connsiteY541" fmla="*/ 65573 h 323804"/>
                <a:gd name="connsiteX542" fmla="*/ 232169 w 339501"/>
                <a:gd name="connsiteY542" fmla="*/ 55619 h 323804"/>
                <a:gd name="connsiteX543" fmla="*/ 240240 w 339501"/>
                <a:gd name="connsiteY543" fmla="*/ 50777 h 323804"/>
                <a:gd name="connsiteX544" fmla="*/ 242661 w 339501"/>
                <a:gd name="connsiteY544" fmla="*/ 47818 h 323804"/>
                <a:gd name="connsiteX545" fmla="*/ 247503 w 339501"/>
                <a:gd name="connsiteY545" fmla="*/ 42975 h 323804"/>
                <a:gd name="connsiteX546" fmla="*/ 248041 w 339501"/>
                <a:gd name="connsiteY546" fmla="*/ 44320 h 323804"/>
                <a:gd name="connsiteX547" fmla="*/ 252077 w 339501"/>
                <a:gd name="connsiteY547" fmla="*/ 48894 h 323804"/>
                <a:gd name="connsiteX548" fmla="*/ 264990 w 339501"/>
                <a:gd name="connsiteY548" fmla="*/ 98932 h 323804"/>
                <a:gd name="connsiteX549" fmla="*/ 276020 w 339501"/>
                <a:gd name="connsiteY549" fmla="*/ 89786 h 323804"/>
                <a:gd name="connsiteX550" fmla="*/ 283284 w 339501"/>
                <a:gd name="connsiteY550" fmla="*/ 91400 h 323804"/>
                <a:gd name="connsiteX551" fmla="*/ 283822 w 339501"/>
                <a:gd name="connsiteY551" fmla="*/ 97587 h 323804"/>
                <a:gd name="connsiteX552" fmla="*/ 264990 w 339501"/>
                <a:gd name="connsiteY552" fmla="*/ 100816 h 323804"/>
                <a:gd name="connsiteX553" fmla="*/ 264990 w 339501"/>
                <a:gd name="connsiteY553" fmla="*/ 98932 h 323804"/>
                <a:gd name="connsiteX554" fmla="*/ 214144 w 339501"/>
                <a:gd name="connsiteY554" fmla="*/ 148971 h 323804"/>
                <a:gd name="connsiteX555" fmla="*/ 198541 w 339501"/>
                <a:gd name="connsiteY555" fmla="*/ 138748 h 323804"/>
                <a:gd name="connsiteX556" fmla="*/ 178902 w 339501"/>
                <a:gd name="connsiteY556" fmla="*/ 125566 h 323804"/>
                <a:gd name="connsiteX557" fmla="*/ 161953 w 339501"/>
                <a:gd name="connsiteY557" fmla="*/ 113998 h 323804"/>
                <a:gd name="connsiteX558" fmla="*/ 156573 w 339501"/>
                <a:gd name="connsiteY558" fmla="*/ 105120 h 323804"/>
                <a:gd name="connsiteX559" fmla="*/ 168679 w 339501"/>
                <a:gd name="connsiteY559" fmla="*/ 103506 h 323804"/>
                <a:gd name="connsiteX560" fmla="*/ 188318 w 339501"/>
                <a:gd name="connsiteY560" fmla="*/ 107003 h 323804"/>
                <a:gd name="connsiteX561" fmla="*/ 190739 w 339501"/>
                <a:gd name="connsiteY561" fmla="*/ 107810 h 323804"/>
                <a:gd name="connsiteX562" fmla="*/ 190739 w 339501"/>
                <a:gd name="connsiteY562" fmla="*/ 108617 h 323804"/>
                <a:gd name="connsiteX563" fmla="*/ 188049 w 339501"/>
                <a:gd name="connsiteY563" fmla="*/ 113460 h 323804"/>
                <a:gd name="connsiteX564" fmla="*/ 182937 w 339501"/>
                <a:gd name="connsiteY564" fmla="*/ 113998 h 323804"/>
                <a:gd name="connsiteX565" fmla="*/ 180516 w 339501"/>
                <a:gd name="connsiteY565" fmla="*/ 119916 h 323804"/>
                <a:gd name="connsiteX566" fmla="*/ 186973 w 339501"/>
                <a:gd name="connsiteY566" fmla="*/ 125028 h 323804"/>
                <a:gd name="connsiteX567" fmla="*/ 196119 w 339501"/>
                <a:gd name="connsiteY567" fmla="*/ 129063 h 323804"/>
                <a:gd name="connsiteX568" fmla="*/ 203114 w 339501"/>
                <a:gd name="connsiteY568" fmla="*/ 134444 h 323804"/>
                <a:gd name="connsiteX569" fmla="*/ 214144 w 339501"/>
                <a:gd name="connsiteY569" fmla="*/ 148971 h 323804"/>
                <a:gd name="connsiteX570" fmla="*/ 248848 w 339501"/>
                <a:gd name="connsiteY570" fmla="*/ 24144 h 323804"/>
                <a:gd name="connsiteX571" fmla="*/ 247503 w 339501"/>
                <a:gd name="connsiteY571" fmla="*/ 27372 h 323804"/>
                <a:gd name="connsiteX572" fmla="*/ 241854 w 339501"/>
                <a:gd name="connsiteY572" fmla="*/ 38671 h 323804"/>
                <a:gd name="connsiteX573" fmla="*/ 239163 w 339501"/>
                <a:gd name="connsiteY573" fmla="*/ 47011 h 323804"/>
                <a:gd name="connsiteX574" fmla="*/ 231362 w 339501"/>
                <a:gd name="connsiteY574" fmla="*/ 52122 h 323804"/>
                <a:gd name="connsiteX575" fmla="*/ 222484 w 339501"/>
                <a:gd name="connsiteY575" fmla="*/ 59655 h 323804"/>
                <a:gd name="connsiteX576" fmla="*/ 218448 w 339501"/>
                <a:gd name="connsiteY576" fmla="*/ 63421 h 323804"/>
                <a:gd name="connsiteX577" fmla="*/ 201769 w 339501"/>
                <a:gd name="connsiteY577" fmla="*/ 75258 h 323804"/>
                <a:gd name="connsiteX578" fmla="*/ 192353 w 339501"/>
                <a:gd name="connsiteY578" fmla="*/ 79563 h 323804"/>
                <a:gd name="connsiteX579" fmla="*/ 183206 w 339501"/>
                <a:gd name="connsiteY579" fmla="*/ 81446 h 323804"/>
                <a:gd name="connsiteX580" fmla="*/ 172714 w 339501"/>
                <a:gd name="connsiteY580" fmla="*/ 82791 h 323804"/>
                <a:gd name="connsiteX581" fmla="*/ 154421 w 339501"/>
                <a:gd name="connsiteY581" fmla="*/ 84405 h 323804"/>
                <a:gd name="connsiteX582" fmla="*/ 146619 w 339501"/>
                <a:gd name="connsiteY582" fmla="*/ 87095 h 323804"/>
                <a:gd name="connsiteX583" fmla="*/ 138817 w 339501"/>
                <a:gd name="connsiteY583" fmla="*/ 90055 h 323804"/>
                <a:gd name="connsiteX584" fmla="*/ 134782 w 339501"/>
                <a:gd name="connsiteY584" fmla="*/ 88979 h 323804"/>
                <a:gd name="connsiteX585" fmla="*/ 129670 w 339501"/>
                <a:gd name="connsiteY585" fmla="*/ 86019 h 323804"/>
                <a:gd name="connsiteX586" fmla="*/ 117833 w 339501"/>
                <a:gd name="connsiteY586" fmla="*/ 80101 h 323804"/>
                <a:gd name="connsiteX587" fmla="*/ 113260 w 339501"/>
                <a:gd name="connsiteY587" fmla="*/ 73644 h 323804"/>
                <a:gd name="connsiteX588" fmla="*/ 114605 w 339501"/>
                <a:gd name="connsiteY588" fmla="*/ 73644 h 323804"/>
                <a:gd name="connsiteX589" fmla="*/ 121599 w 339501"/>
                <a:gd name="connsiteY589" fmla="*/ 79025 h 323804"/>
                <a:gd name="connsiteX590" fmla="*/ 126711 w 339501"/>
                <a:gd name="connsiteY590" fmla="*/ 83329 h 323804"/>
                <a:gd name="connsiteX591" fmla="*/ 133975 w 339501"/>
                <a:gd name="connsiteY591" fmla="*/ 84674 h 323804"/>
                <a:gd name="connsiteX592" fmla="*/ 139355 w 339501"/>
                <a:gd name="connsiteY592" fmla="*/ 84405 h 323804"/>
                <a:gd name="connsiteX593" fmla="*/ 154959 w 339501"/>
                <a:gd name="connsiteY593" fmla="*/ 81715 h 323804"/>
                <a:gd name="connsiteX594" fmla="*/ 167065 w 339501"/>
                <a:gd name="connsiteY594" fmla="*/ 78487 h 323804"/>
                <a:gd name="connsiteX595" fmla="*/ 189125 w 339501"/>
                <a:gd name="connsiteY595" fmla="*/ 72299 h 323804"/>
                <a:gd name="connsiteX596" fmla="*/ 193160 w 339501"/>
                <a:gd name="connsiteY596" fmla="*/ 70416 h 323804"/>
                <a:gd name="connsiteX597" fmla="*/ 214144 w 339501"/>
                <a:gd name="connsiteY597" fmla="*/ 60462 h 323804"/>
                <a:gd name="connsiteX598" fmla="*/ 227864 w 339501"/>
                <a:gd name="connsiteY598" fmla="*/ 49432 h 323804"/>
                <a:gd name="connsiteX599" fmla="*/ 235128 w 339501"/>
                <a:gd name="connsiteY599" fmla="*/ 42706 h 323804"/>
                <a:gd name="connsiteX600" fmla="*/ 237818 w 339501"/>
                <a:gd name="connsiteY600" fmla="*/ 40016 h 323804"/>
                <a:gd name="connsiteX601" fmla="*/ 244275 w 339501"/>
                <a:gd name="connsiteY601" fmla="*/ 28448 h 323804"/>
                <a:gd name="connsiteX602" fmla="*/ 246696 w 339501"/>
                <a:gd name="connsiteY602" fmla="*/ 24682 h 323804"/>
                <a:gd name="connsiteX603" fmla="*/ 248848 w 339501"/>
                <a:gd name="connsiteY603" fmla="*/ 24144 h 323804"/>
                <a:gd name="connsiteX604" fmla="*/ 264721 w 339501"/>
                <a:gd name="connsiteY604" fmla="*/ 25758 h 323804"/>
                <a:gd name="connsiteX605" fmla="*/ 245889 w 339501"/>
                <a:gd name="connsiteY605" fmla="*/ 39209 h 323804"/>
                <a:gd name="connsiteX606" fmla="*/ 252615 w 339501"/>
                <a:gd name="connsiteY606" fmla="*/ 26027 h 323804"/>
                <a:gd name="connsiteX607" fmla="*/ 257188 w 339501"/>
                <a:gd name="connsiteY607" fmla="*/ 25489 h 323804"/>
                <a:gd name="connsiteX608" fmla="*/ 261762 w 339501"/>
                <a:gd name="connsiteY608" fmla="*/ 22798 h 323804"/>
                <a:gd name="connsiteX609" fmla="*/ 264721 w 339501"/>
                <a:gd name="connsiteY609" fmla="*/ 25758 h 323804"/>
                <a:gd name="connsiteX610" fmla="*/ 264183 w 339501"/>
                <a:gd name="connsiteY610" fmla="*/ 6388 h 323804"/>
                <a:gd name="connsiteX611" fmla="*/ 265797 w 339501"/>
                <a:gd name="connsiteY611" fmla="*/ 8540 h 323804"/>
                <a:gd name="connsiteX612" fmla="*/ 263645 w 339501"/>
                <a:gd name="connsiteY612" fmla="*/ 19032 h 323804"/>
                <a:gd name="connsiteX613" fmla="*/ 262569 w 339501"/>
                <a:gd name="connsiteY613" fmla="*/ 10961 h 323804"/>
                <a:gd name="connsiteX614" fmla="*/ 261762 w 339501"/>
                <a:gd name="connsiteY614" fmla="*/ 6119 h 323804"/>
                <a:gd name="connsiteX615" fmla="*/ 259340 w 339501"/>
                <a:gd name="connsiteY615" fmla="*/ 5581 h 323804"/>
                <a:gd name="connsiteX616" fmla="*/ 255574 w 339501"/>
                <a:gd name="connsiteY616" fmla="*/ 8809 h 323804"/>
                <a:gd name="connsiteX617" fmla="*/ 252615 w 339501"/>
                <a:gd name="connsiteY617" fmla="*/ 8002 h 323804"/>
                <a:gd name="connsiteX618" fmla="*/ 253960 w 339501"/>
                <a:gd name="connsiteY618" fmla="*/ 6657 h 323804"/>
                <a:gd name="connsiteX619" fmla="*/ 256381 w 339501"/>
                <a:gd name="connsiteY619" fmla="*/ 5043 h 323804"/>
                <a:gd name="connsiteX620" fmla="*/ 264183 w 339501"/>
                <a:gd name="connsiteY620" fmla="*/ 6388 h 323804"/>
                <a:gd name="connsiteX621" fmla="*/ 276827 w 339501"/>
                <a:gd name="connsiteY621" fmla="*/ 29524 h 323804"/>
                <a:gd name="connsiteX622" fmla="*/ 275482 w 339501"/>
                <a:gd name="connsiteY622" fmla="*/ 32483 h 323804"/>
                <a:gd name="connsiteX623" fmla="*/ 272523 w 339501"/>
                <a:gd name="connsiteY623" fmla="*/ 33021 h 323804"/>
                <a:gd name="connsiteX624" fmla="*/ 270639 w 339501"/>
                <a:gd name="connsiteY624" fmla="*/ 27910 h 323804"/>
                <a:gd name="connsiteX625" fmla="*/ 274137 w 339501"/>
                <a:gd name="connsiteY625" fmla="*/ 23067 h 323804"/>
                <a:gd name="connsiteX626" fmla="*/ 274675 w 339501"/>
                <a:gd name="connsiteY626" fmla="*/ 16611 h 323804"/>
                <a:gd name="connsiteX627" fmla="*/ 272254 w 339501"/>
                <a:gd name="connsiteY627" fmla="*/ 13651 h 323804"/>
                <a:gd name="connsiteX628" fmla="*/ 282746 w 339501"/>
                <a:gd name="connsiteY628" fmla="*/ 11230 h 323804"/>
                <a:gd name="connsiteX629" fmla="*/ 287588 w 339501"/>
                <a:gd name="connsiteY629" fmla="*/ 15804 h 323804"/>
                <a:gd name="connsiteX630" fmla="*/ 286781 w 339501"/>
                <a:gd name="connsiteY630" fmla="*/ 25758 h 323804"/>
                <a:gd name="connsiteX631" fmla="*/ 285974 w 339501"/>
                <a:gd name="connsiteY631" fmla="*/ 26027 h 323804"/>
                <a:gd name="connsiteX632" fmla="*/ 276827 w 339501"/>
                <a:gd name="connsiteY632" fmla="*/ 29524 h 323804"/>
                <a:gd name="connsiteX633" fmla="*/ 288933 w 339501"/>
                <a:gd name="connsiteY633" fmla="*/ 39209 h 323804"/>
                <a:gd name="connsiteX634" fmla="*/ 283015 w 339501"/>
                <a:gd name="connsiteY634" fmla="*/ 38133 h 323804"/>
                <a:gd name="connsiteX635" fmla="*/ 280324 w 339501"/>
                <a:gd name="connsiteY635" fmla="*/ 39747 h 323804"/>
                <a:gd name="connsiteX636" fmla="*/ 279248 w 339501"/>
                <a:gd name="connsiteY636" fmla="*/ 37057 h 323804"/>
                <a:gd name="connsiteX637" fmla="*/ 280324 w 339501"/>
                <a:gd name="connsiteY637" fmla="*/ 35443 h 323804"/>
                <a:gd name="connsiteX638" fmla="*/ 285705 w 339501"/>
                <a:gd name="connsiteY638" fmla="*/ 33290 h 323804"/>
                <a:gd name="connsiteX639" fmla="*/ 288933 w 339501"/>
                <a:gd name="connsiteY639" fmla="*/ 39209 h 323804"/>
                <a:gd name="connsiteX640" fmla="*/ 303730 w 339501"/>
                <a:gd name="connsiteY640" fmla="*/ 54005 h 323804"/>
                <a:gd name="connsiteX641" fmla="*/ 301846 w 339501"/>
                <a:gd name="connsiteY641" fmla="*/ 55888 h 323804"/>
                <a:gd name="connsiteX642" fmla="*/ 302384 w 339501"/>
                <a:gd name="connsiteY642" fmla="*/ 59386 h 323804"/>
                <a:gd name="connsiteX643" fmla="*/ 299694 w 339501"/>
                <a:gd name="connsiteY643" fmla="*/ 60462 h 323804"/>
                <a:gd name="connsiteX644" fmla="*/ 293776 w 339501"/>
                <a:gd name="connsiteY644" fmla="*/ 62076 h 323804"/>
                <a:gd name="connsiteX645" fmla="*/ 290547 w 339501"/>
                <a:gd name="connsiteY645" fmla="*/ 56695 h 323804"/>
                <a:gd name="connsiteX646" fmla="*/ 293237 w 339501"/>
                <a:gd name="connsiteY646" fmla="*/ 55619 h 323804"/>
                <a:gd name="connsiteX647" fmla="*/ 297811 w 339501"/>
                <a:gd name="connsiteY647" fmla="*/ 48087 h 323804"/>
                <a:gd name="connsiteX648" fmla="*/ 298618 w 339501"/>
                <a:gd name="connsiteY648" fmla="*/ 47011 h 323804"/>
                <a:gd name="connsiteX649" fmla="*/ 301308 w 339501"/>
                <a:gd name="connsiteY649" fmla="*/ 47011 h 323804"/>
                <a:gd name="connsiteX650" fmla="*/ 302923 w 339501"/>
                <a:gd name="connsiteY650" fmla="*/ 47280 h 323804"/>
                <a:gd name="connsiteX651" fmla="*/ 305075 w 339501"/>
                <a:gd name="connsiteY651" fmla="*/ 51046 h 323804"/>
                <a:gd name="connsiteX652" fmla="*/ 303730 w 339501"/>
                <a:gd name="connsiteY652" fmla="*/ 54005 h 323804"/>
                <a:gd name="connsiteX653" fmla="*/ 312069 w 339501"/>
                <a:gd name="connsiteY653" fmla="*/ 70147 h 323804"/>
                <a:gd name="connsiteX654" fmla="*/ 307496 w 339501"/>
                <a:gd name="connsiteY654" fmla="*/ 75527 h 323804"/>
                <a:gd name="connsiteX655" fmla="*/ 297004 w 339501"/>
                <a:gd name="connsiteY655" fmla="*/ 69878 h 323804"/>
                <a:gd name="connsiteX656" fmla="*/ 295659 w 339501"/>
                <a:gd name="connsiteY656" fmla="*/ 69071 h 323804"/>
                <a:gd name="connsiteX657" fmla="*/ 295121 w 339501"/>
                <a:gd name="connsiteY657" fmla="*/ 66649 h 323804"/>
                <a:gd name="connsiteX658" fmla="*/ 299156 w 339501"/>
                <a:gd name="connsiteY658" fmla="*/ 64497 h 323804"/>
                <a:gd name="connsiteX659" fmla="*/ 305075 w 339501"/>
                <a:gd name="connsiteY659" fmla="*/ 61000 h 323804"/>
                <a:gd name="connsiteX660" fmla="*/ 307227 w 339501"/>
                <a:gd name="connsiteY660" fmla="*/ 57503 h 323804"/>
                <a:gd name="connsiteX661" fmla="*/ 308572 w 339501"/>
                <a:gd name="connsiteY661" fmla="*/ 57503 h 323804"/>
                <a:gd name="connsiteX662" fmla="*/ 309917 w 339501"/>
                <a:gd name="connsiteY662" fmla="*/ 58310 h 323804"/>
                <a:gd name="connsiteX663" fmla="*/ 312069 w 339501"/>
                <a:gd name="connsiteY663" fmla="*/ 70147 h 323804"/>
                <a:gd name="connsiteX664" fmla="*/ 322830 w 339501"/>
                <a:gd name="connsiteY664" fmla="*/ 84943 h 323804"/>
                <a:gd name="connsiteX665" fmla="*/ 322292 w 339501"/>
                <a:gd name="connsiteY665" fmla="*/ 83598 h 323804"/>
                <a:gd name="connsiteX666" fmla="*/ 322023 w 339501"/>
                <a:gd name="connsiteY666" fmla="*/ 76603 h 323804"/>
                <a:gd name="connsiteX667" fmla="*/ 326597 w 339501"/>
                <a:gd name="connsiteY667" fmla="*/ 78218 h 323804"/>
                <a:gd name="connsiteX668" fmla="*/ 327673 w 339501"/>
                <a:gd name="connsiteY668" fmla="*/ 80101 h 323804"/>
                <a:gd name="connsiteX669" fmla="*/ 326328 w 339501"/>
                <a:gd name="connsiteY669" fmla="*/ 84136 h 323804"/>
                <a:gd name="connsiteX670" fmla="*/ 322830 w 339501"/>
                <a:gd name="connsiteY670" fmla="*/ 84943 h 323804"/>
                <a:gd name="connsiteX671" fmla="*/ 305882 w 339501"/>
                <a:gd name="connsiteY671" fmla="*/ 89517 h 323804"/>
                <a:gd name="connsiteX672" fmla="*/ 302653 w 339501"/>
                <a:gd name="connsiteY672" fmla="*/ 89517 h 323804"/>
                <a:gd name="connsiteX673" fmla="*/ 313145 w 339501"/>
                <a:gd name="connsiteY673" fmla="*/ 74720 h 323804"/>
                <a:gd name="connsiteX674" fmla="*/ 317719 w 339501"/>
                <a:gd name="connsiteY674" fmla="*/ 74451 h 323804"/>
                <a:gd name="connsiteX675" fmla="*/ 317719 w 339501"/>
                <a:gd name="connsiteY675" fmla="*/ 88171 h 323804"/>
                <a:gd name="connsiteX676" fmla="*/ 313684 w 339501"/>
                <a:gd name="connsiteY676" fmla="*/ 89786 h 323804"/>
                <a:gd name="connsiteX677" fmla="*/ 305882 w 339501"/>
                <a:gd name="connsiteY677" fmla="*/ 89517 h 323804"/>
                <a:gd name="connsiteX678" fmla="*/ 325790 w 339501"/>
                <a:gd name="connsiteY678" fmla="*/ 115074 h 323804"/>
                <a:gd name="connsiteX679" fmla="*/ 326597 w 339501"/>
                <a:gd name="connsiteY679" fmla="*/ 109424 h 323804"/>
                <a:gd name="connsiteX680" fmla="*/ 330632 w 339501"/>
                <a:gd name="connsiteY680" fmla="*/ 108079 h 323804"/>
                <a:gd name="connsiteX681" fmla="*/ 332784 w 339501"/>
                <a:gd name="connsiteY681" fmla="*/ 109155 h 323804"/>
                <a:gd name="connsiteX682" fmla="*/ 332515 w 339501"/>
                <a:gd name="connsiteY682" fmla="*/ 111039 h 323804"/>
                <a:gd name="connsiteX683" fmla="*/ 325790 w 339501"/>
                <a:gd name="connsiteY683" fmla="*/ 115074 h 323804"/>
                <a:gd name="connsiteX684" fmla="*/ 311262 w 339501"/>
                <a:gd name="connsiteY684" fmla="*/ 116688 h 323804"/>
                <a:gd name="connsiteX685" fmla="*/ 309379 w 339501"/>
                <a:gd name="connsiteY685" fmla="*/ 111308 h 323804"/>
                <a:gd name="connsiteX686" fmla="*/ 314491 w 339501"/>
                <a:gd name="connsiteY686" fmla="*/ 110232 h 323804"/>
                <a:gd name="connsiteX687" fmla="*/ 319871 w 339501"/>
                <a:gd name="connsiteY687" fmla="*/ 108617 h 323804"/>
                <a:gd name="connsiteX688" fmla="*/ 311262 w 339501"/>
                <a:gd name="connsiteY688" fmla="*/ 116688 h 323804"/>
                <a:gd name="connsiteX689" fmla="*/ 319333 w 339501"/>
                <a:gd name="connsiteY689" fmla="*/ 117495 h 323804"/>
                <a:gd name="connsiteX690" fmla="*/ 317988 w 339501"/>
                <a:gd name="connsiteY690" fmla="*/ 117495 h 323804"/>
                <a:gd name="connsiteX691" fmla="*/ 317450 w 339501"/>
                <a:gd name="connsiteY691" fmla="*/ 116150 h 323804"/>
                <a:gd name="connsiteX692" fmla="*/ 322292 w 339501"/>
                <a:gd name="connsiteY692" fmla="*/ 112384 h 323804"/>
                <a:gd name="connsiteX693" fmla="*/ 319333 w 339501"/>
                <a:gd name="connsiteY693" fmla="*/ 117495 h 323804"/>
                <a:gd name="connsiteX694" fmla="*/ 323906 w 339501"/>
                <a:gd name="connsiteY694" fmla="*/ 132561 h 323804"/>
                <a:gd name="connsiteX695" fmla="*/ 318526 w 339501"/>
                <a:gd name="connsiteY695" fmla="*/ 130408 h 323804"/>
                <a:gd name="connsiteX696" fmla="*/ 319333 w 339501"/>
                <a:gd name="connsiteY696" fmla="*/ 124759 h 323804"/>
                <a:gd name="connsiteX697" fmla="*/ 326866 w 339501"/>
                <a:gd name="connsiteY697" fmla="*/ 125297 h 323804"/>
                <a:gd name="connsiteX698" fmla="*/ 329018 w 339501"/>
                <a:gd name="connsiteY698" fmla="*/ 125835 h 323804"/>
                <a:gd name="connsiteX699" fmla="*/ 330363 w 339501"/>
                <a:gd name="connsiteY699" fmla="*/ 129870 h 323804"/>
                <a:gd name="connsiteX700" fmla="*/ 329287 w 339501"/>
                <a:gd name="connsiteY700" fmla="*/ 130946 h 323804"/>
                <a:gd name="connsiteX701" fmla="*/ 323906 w 339501"/>
                <a:gd name="connsiteY701" fmla="*/ 132561 h 323804"/>
                <a:gd name="connsiteX702" fmla="*/ 312876 w 339501"/>
                <a:gd name="connsiteY702" fmla="*/ 151930 h 323804"/>
                <a:gd name="connsiteX703" fmla="*/ 314491 w 339501"/>
                <a:gd name="connsiteY703" fmla="*/ 143591 h 323804"/>
                <a:gd name="connsiteX704" fmla="*/ 316105 w 339501"/>
                <a:gd name="connsiteY704" fmla="*/ 135251 h 323804"/>
                <a:gd name="connsiteX705" fmla="*/ 323637 w 339501"/>
                <a:gd name="connsiteY705" fmla="*/ 136865 h 323804"/>
                <a:gd name="connsiteX706" fmla="*/ 329556 w 339501"/>
                <a:gd name="connsiteY706" fmla="*/ 137941 h 323804"/>
                <a:gd name="connsiteX707" fmla="*/ 333591 w 339501"/>
                <a:gd name="connsiteY707" fmla="*/ 139555 h 323804"/>
                <a:gd name="connsiteX708" fmla="*/ 334667 w 339501"/>
                <a:gd name="connsiteY708" fmla="*/ 141707 h 323804"/>
                <a:gd name="connsiteX709" fmla="*/ 333053 w 339501"/>
                <a:gd name="connsiteY709" fmla="*/ 143591 h 323804"/>
                <a:gd name="connsiteX710" fmla="*/ 324445 w 339501"/>
                <a:gd name="connsiteY710" fmla="*/ 143591 h 323804"/>
                <a:gd name="connsiteX711" fmla="*/ 319064 w 339501"/>
                <a:gd name="connsiteY711" fmla="*/ 141977 h 323804"/>
                <a:gd name="connsiteX712" fmla="*/ 316643 w 339501"/>
                <a:gd name="connsiteY712" fmla="*/ 143860 h 323804"/>
                <a:gd name="connsiteX713" fmla="*/ 317988 w 339501"/>
                <a:gd name="connsiteY713" fmla="*/ 146012 h 323804"/>
                <a:gd name="connsiteX714" fmla="*/ 322830 w 339501"/>
                <a:gd name="connsiteY714" fmla="*/ 147357 h 323804"/>
                <a:gd name="connsiteX715" fmla="*/ 329018 w 339501"/>
                <a:gd name="connsiteY715" fmla="*/ 150585 h 323804"/>
                <a:gd name="connsiteX716" fmla="*/ 328211 w 339501"/>
                <a:gd name="connsiteY716" fmla="*/ 154890 h 323804"/>
                <a:gd name="connsiteX717" fmla="*/ 324983 w 339501"/>
                <a:gd name="connsiteY717" fmla="*/ 155697 h 323804"/>
                <a:gd name="connsiteX718" fmla="*/ 312876 w 339501"/>
                <a:gd name="connsiteY718" fmla="*/ 151930 h 323804"/>
                <a:gd name="connsiteX719" fmla="*/ 305882 w 339501"/>
                <a:gd name="connsiteY719" fmla="*/ 199279 h 323804"/>
                <a:gd name="connsiteX720" fmla="*/ 306151 w 339501"/>
                <a:gd name="connsiteY720" fmla="*/ 196858 h 323804"/>
                <a:gd name="connsiteX721" fmla="*/ 309379 w 339501"/>
                <a:gd name="connsiteY721" fmla="*/ 196858 h 323804"/>
                <a:gd name="connsiteX722" fmla="*/ 310455 w 339501"/>
                <a:gd name="connsiteY722" fmla="*/ 198472 h 323804"/>
                <a:gd name="connsiteX723" fmla="*/ 309379 w 339501"/>
                <a:gd name="connsiteY723" fmla="*/ 200086 h 323804"/>
                <a:gd name="connsiteX724" fmla="*/ 305882 w 339501"/>
                <a:gd name="connsiteY724" fmla="*/ 199279 h 323804"/>
                <a:gd name="connsiteX725" fmla="*/ 299156 w 339501"/>
                <a:gd name="connsiteY725" fmla="*/ 193898 h 323804"/>
                <a:gd name="connsiteX726" fmla="*/ 284898 w 339501"/>
                <a:gd name="connsiteY726" fmla="*/ 188249 h 323804"/>
                <a:gd name="connsiteX727" fmla="*/ 277096 w 339501"/>
                <a:gd name="connsiteY727" fmla="*/ 183944 h 323804"/>
                <a:gd name="connsiteX728" fmla="*/ 278441 w 339501"/>
                <a:gd name="connsiteY728" fmla="*/ 180985 h 323804"/>
                <a:gd name="connsiteX729" fmla="*/ 278979 w 339501"/>
                <a:gd name="connsiteY729" fmla="*/ 177757 h 323804"/>
                <a:gd name="connsiteX730" fmla="*/ 281400 w 339501"/>
                <a:gd name="connsiteY730" fmla="*/ 177488 h 323804"/>
                <a:gd name="connsiteX731" fmla="*/ 293776 w 339501"/>
                <a:gd name="connsiteY731" fmla="*/ 180178 h 323804"/>
                <a:gd name="connsiteX732" fmla="*/ 298618 w 339501"/>
                <a:gd name="connsiteY732" fmla="*/ 180985 h 323804"/>
                <a:gd name="connsiteX733" fmla="*/ 304537 w 339501"/>
                <a:gd name="connsiteY733" fmla="*/ 176950 h 323804"/>
                <a:gd name="connsiteX734" fmla="*/ 305075 w 339501"/>
                <a:gd name="connsiteY734" fmla="*/ 171569 h 323804"/>
                <a:gd name="connsiteX735" fmla="*/ 301308 w 339501"/>
                <a:gd name="connsiteY735" fmla="*/ 168341 h 323804"/>
                <a:gd name="connsiteX736" fmla="*/ 296466 w 339501"/>
                <a:gd name="connsiteY736" fmla="*/ 166727 h 323804"/>
                <a:gd name="connsiteX737" fmla="*/ 294583 w 339501"/>
                <a:gd name="connsiteY737" fmla="*/ 164844 h 323804"/>
                <a:gd name="connsiteX738" fmla="*/ 308572 w 339501"/>
                <a:gd name="connsiteY738" fmla="*/ 157311 h 323804"/>
                <a:gd name="connsiteX739" fmla="*/ 308034 w 339501"/>
                <a:gd name="connsiteY739" fmla="*/ 160001 h 323804"/>
                <a:gd name="connsiteX740" fmla="*/ 309917 w 339501"/>
                <a:gd name="connsiteY740" fmla="*/ 160539 h 323804"/>
                <a:gd name="connsiteX741" fmla="*/ 312069 w 339501"/>
                <a:gd name="connsiteY741" fmla="*/ 159732 h 323804"/>
                <a:gd name="connsiteX742" fmla="*/ 325252 w 339501"/>
                <a:gd name="connsiteY742" fmla="*/ 165113 h 323804"/>
                <a:gd name="connsiteX743" fmla="*/ 323637 w 339501"/>
                <a:gd name="connsiteY743" fmla="*/ 169686 h 323804"/>
                <a:gd name="connsiteX744" fmla="*/ 316105 w 339501"/>
                <a:gd name="connsiteY744" fmla="*/ 170493 h 323804"/>
                <a:gd name="connsiteX745" fmla="*/ 310724 w 339501"/>
                <a:gd name="connsiteY745" fmla="*/ 170762 h 323804"/>
                <a:gd name="connsiteX746" fmla="*/ 309917 w 339501"/>
                <a:gd name="connsiteY746" fmla="*/ 172645 h 323804"/>
                <a:gd name="connsiteX747" fmla="*/ 310724 w 339501"/>
                <a:gd name="connsiteY747" fmla="*/ 173991 h 323804"/>
                <a:gd name="connsiteX748" fmla="*/ 314491 w 339501"/>
                <a:gd name="connsiteY748" fmla="*/ 174798 h 323804"/>
                <a:gd name="connsiteX749" fmla="*/ 321485 w 339501"/>
                <a:gd name="connsiteY749" fmla="*/ 179909 h 323804"/>
                <a:gd name="connsiteX750" fmla="*/ 319602 w 339501"/>
                <a:gd name="connsiteY750" fmla="*/ 185290 h 323804"/>
                <a:gd name="connsiteX751" fmla="*/ 313145 w 339501"/>
                <a:gd name="connsiteY751" fmla="*/ 185559 h 323804"/>
                <a:gd name="connsiteX752" fmla="*/ 309917 w 339501"/>
                <a:gd name="connsiteY752" fmla="*/ 184752 h 323804"/>
                <a:gd name="connsiteX753" fmla="*/ 308034 w 339501"/>
                <a:gd name="connsiteY753" fmla="*/ 185828 h 323804"/>
                <a:gd name="connsiteX754" fmla="*/ 308303 w 339501"/>
                <a:gd name="connsiteY754" fmla="*/ 187711 h 323804"/>
                <a:gd name="connsiteX755" fmla="*/ 310455 w 339501"/>
                <a:gd name="connsiteY755" fmla="*/ 189325 h 323804"/>
                <a:gd name="connsiteX756" fmla="*/ 309648 w 339501"/>
                <a:gd name="connsiteY756" fmla="*/ 193091 h 323804"/>
                <a:gd name="connsiteX757" fmla="*/ 304268 w 339501"/>
                <a:gd name="connsiteY757" fmla="*/ 194705 h 323804"/>
                <a:gd name="connsiteX758" fmla="*/ 299156 w 339501"/>
                <a:gd name="connsiteY758" fmla="*/ 193898 h 323804"/>
                <a:gd name="connsiteX759" fmla="*/ 305344 w 339501"/>
                <a:gd name="connsiteY759" fmla="*/ 207619 h 323804"/>
                <a:gd name="connsiteX760" fmla="*/ 310455 w 339501"/>
                <a:gd name="connsiteY760" fmla="*/ 209233 h 323804"/>
                <a:gd name="connsiteX761" fmla="*/ 313414 w 339501"/>
                <a:gd name="connsiteY761" fmla="*/ 210847 h 323804"/>
                <a:gd name="connsiteX762" fmla="*/ 315029 w 339501"/>
                <a:gd name="connsiteY762" fmla="*/ 214075 h 323804"/>
                <a:gd name="connsiteX763" fmla="*/ 311262 w 339501"/>
                <a:gd name="connsiteY763" fmla="*/ 214882 h 323804"/>
                <a:gd name="connsiteX764" fmla="*/ 305344 w 339501"/>
                <a:gd name="connsiteY764" fmla="*/ 207619 h 323804"/>
                <a:gd name="connsiteX765" fmla="*/ 295659 w 339501"/>
                <a:gd name="connsiteY765" fmla="*/ 237211 h 323804"/>
                <a:gd name="connsiteX766" fmla="*/ 291892 w 339501"/>
                <a:gd name="connsiteY766" fmla="*/ 229679 h 323804"/>
                <a:gd name="connsiteX767" fmla="*/ 297542 w 339501"/>
                <a:gd name="connsiteY767" fmla="*/ 230755 h 323804"/>
                <a:gd name="connsiteX768" fmla="*/ 304268 w 339501"/>
                <a:gd name="connsiteY768" fmla="*/ 236673 h 323804"/>
                <a:gd name="connsiteX769" fmla="*/ 306151 w 339501"/>
                <a:gd name="connsiteY769" fmla="*/ 238826 h 323804"/>
                <a:gd name="connsiteX770" fmla="*/ 305075 w 339501"/>
                <a:gd name="connsiteY770" fmla="*/ 241247 h 323804"/>
                <a:gd name="connsiteX771" fmla="*/ 301846 w 339501"/>
                <a:gd name="connsiteY771" fmla="*/ 241247 h 323804"/>
                <a:gd name="connsiteX772" fmla="*/ 295659 w 339501"/>
                <a:gd name="connsiteY772" fmla="*/ 237211 h 323804"/>
                <a:gd name="connsiteX773" fmla="*/ 274406 w 339501"/>
                <a:gd name="connsiteY773" fmla="*/ 222146 h 323804"/>
                <a:gd name="connsiteX774" fmla="*/ 272523 w 339501"/>
                <a:gd name="connsiteY774" fmla="*/ 219994 h 323804"/>
                <a:gd name="connsiteX775" fmla="*/ 263645 w 339501"/>
                <a:gd name="connsiteY775" fmla="*/ 213537 h 323804"/>
                <a:gd name="connsiteX776" fmla="*/ 259340 w 339501"/>
                <a:gd name="connsiteY776" fmla="*/ 215420 h 323804"/>
                <a:gd name="connsiteX777" fmla="*/ 258533 w 339501"/>
                <a:gd name="connsiteY777" fmla="*/ 220801 h 323804"/>
                <a:gd name="connsiteX778" fmla="*/ 254229 w 339501"/>
                <a:gd name="connsiteY778" fmla="*/ 224836 h 323804"/>
                <a:gd name="connsiteX779" fmla="*/ 242661 w 339501"/>
                <a:gd name="connsiteY779" fmla="*/ 219994 h 323804"/>
                <a:gd name="connsiteX780" fmla="*/ 227057 w 339501"/>
                <a:gd name="connsiteY780" fmla="*/ 204928 h 323804"/>
                <a:gd name="connsiteX781" fmla="*/ 229748 w 339501"/>
                <a:gd name="connsiteY781" fmla="*/ 204390 h 323804"/>
                <a:gd name="connsiteX782" fmla="*/ 236473 w 339501"/>
                <a:gd name="connsiteY782" fmla="*/ 206812 h 323804"/>
                <a:gd name="connsiteX783" fmla="*/ 252615 w 339501"/>
                <a:gd name="connsiteY783" fmla="*/ 204121 h 323804"/>
                <a:gd name="connsiteX784" fmla="*/ 255036 w 339501"/>
                <a:gd name="connsiteY784" fmla="*/ 201162 h 323804"/>
                <a:gd name="connsiteX785" fmla="*/ 255036 w 339501"/>
                <a:gd name="connsiteY785" fmla="*/ 192015 h 323804"/>
                <a:gd name="connsiteX786" fmla="*/ 249386 w 339501"/>
                <a:gd name="connsiteY786" fmla="*/ 185021 h 323804"/>
                <a:gd name="connsiteX787" fmla="*/ 248848 w 339501"/>
                <a:gd name="connsiteY787" fmla="*/ 182330 h 323804"/>
                <a:gd name="connsiteX788" fmla="*/ 256919 w 339501"/>
                <a:gd name="connsiteY788" fmla="*/ 182868 h 323804"/>
                <a:gd name="connsiteX789" fmla="*/ 267680 w 339501"/>
                <a:gd name="connsiteY789" fmla="*/ 185559 h 323804"/>
                <a:gd name="connsiteX790" fmla="*/ 273061 w 339501"/>
                <a:gd name="connsiteY790" fmla="*/ 186366 h 323804"/>
                <a:gd name="connsiteX791" fmla="*/ 269832 w 339501"/>
                <a:gd name="connsiteY791" fmla="*/ 188787 h 323804"/>
                <a:gd name="connsiteX792" fmla="*/ 262569 w 339501"/>
                <a:gd name="connsiteY792" fmla="*/ 188787 h 323804"/>
                <a:gd name="connsiteX793" fmla="*/ 259878 w 339501"/>
                <a:gd name="connsiteY793" fmla="*/ 190401 h 323804"/>
                <a:gd name="connsiteX794" fmla="*/ 262300 w 339501"/>
                <a:gd name="connsiteY794" fmla="*/ 191477 h 323804"/>
                <a:gd name="connsiteX795" fmla="*/ 267142 w 339501"/>
                <a:gd name="connsiteY795" fmla="*/ 192015 h 323804"/>
                <a:gd name="connsiteX796" fmla="*/ 270639 w 339501"/>
                <a:gd name="connsiteY796" fmla="*/ 196858 h 323804"/>
                <a:gd name="connsiteX797" fmla="*/ 266604 w 339501"/>
                <a:gd name="connsiteY797" fmla="*/ 205197 h 323804"/>
                <a:gd name="connsiteX798" fmla="*/ 267680 w 339501"/>
                <a:gd name="connsiteY798" fmla="*/ 207081 h 323804"/>
                <a:gd name="connsiteX799" fmla="*/ 281939 w 339501"/>
                <a:gd name="connsiteY799" fmla="*/ 221608 h 323804"/>
                <a:gd name="connsiteX800" fmla="*/ 285436 w 339501"/>
                <a:gd name="connsiteY800" fmla="*/ 222953 h 323804"/>
                <a:gd name="connsiteX801" fmla="*/ 286781 w 339501"/>
                <a:gd name="connsiteY801" fmla="*/ 222146 h 323804"/>
                <a:gd name="connsiteX802" fmla="*/ 286512 w 339501"/>
                <a:gd name="connsiteY802" fmla="*/ 220532 h 323804"/>
                <a:gd name="connsiteX803" fmla="*/ 283822 w 339501"/>
                <a:gd name="connsiteY803" fmla="*/ 218649 h 323804"/>
                <a:gd name="connsiteX804" fmla="*/ 272523 w 339501"/>
                <a:gd name="connsiteY804" fmla="*/ 208157 h 323804"/>
                <a:gd name="connsiteX805" fmla="*/ 270101 w 339501"/>
                <a:gd name="connsiteY805" fmla="*/ 203852 h 323804"/>
                <a:gd name="connsiteX806" fmla="*/ 271715 w 339501"/>
                <a:gd name="connsiteY806" fmla="*/ 201431 h 323804"/>
                <a:gd name="connsiteX807" fmla="*/ 277365 w 339501"/>
                <a:gd name="connsiteY807" fmla="*/ 203314 h 323804"/>
                <a:gd name="connsiteX808" fmla="*/ 287319 w 339501"/>
                <a:gd name="connsiteY808" fmla="*/ 209502 h 323804"/>
                <a:gd name="connsiteX809" fmla="*/ 293776 w 339501"/>
                <a:gd name="connsiteY809" fmla="*/ 212999 h 323804"/>
                <a:gd name="connsiteX810" fmla="*/ 295659 w 339501"/>
                <a:gd name="connsiteY810" fmla="*/ 212730 h 323804"/>
                <a:gd name="connsiteX811" fmla="*/ 295928 w 339501"/>
                <a:gd name="connsiteY811" fmla="*/ 210309 h 323804"/>
                <a:gd name="connsiteX812" fmla="*/ 294045 w 339501"/>
                <a:gd name="connsiteY812" fmla="*/ 208157 h 323804"/>
                <a:gd name="connsiteX813" fmla="*/ 289471 w 339501"/>
                <a:gd name="connsiteY813" fmla="*/ 205197 h 323804"/>
                <a:gd name="connsiteX814" fmla="*/ 280055 w 339501"/>
                <a:gd name="connsiteY814" fmla="*/ 200624 h 323804"/>
                <a:gd name="connsiteX815" fmla="*/ 275482 w 339501"/>
                <a:gd name="connsiteY815" fmla="*/ 196589 h 323804"/>
                <a:gd name="connsiteX816" fmla="*/ 274944 w 339501"/>
                <a:gd name="connsiteY816" fmla="*/ 191477 h 323804"/>
                <a:gd name="connsiteX817" fmla="*/ 280055 w 339501"/>
                <a:gd name="connsiteY817" fmla="*/ 190670 h 323804"/>
                <a:gd name="connsiteX818" fmla="*/ 297542 w 339501"/>
                <a:gd name="connsiteY818" fmla="*/ 197934 h 323804"/>
                <a:gd name="connsiteX819" fmla="*/ 298618 w 339501"/>
                <a:gd name="connsiteY819" fmla="*/ 199010 h 323804"/>
                <a:gd name="connsiteX820" fmla="*/ 299156 w 339501"/>
                <a:gd name="connsiteY820" fmla="*/ 206812 h 323804"/>
                <a:gd name="connsiteX821" fmla="*/ 300770 w 339501"/>
                <a:gd name="connsiteY821" fmla="*/ 212192 h 323804"/>
                <a:gd name="connsiteX822" fmla="*/ 304806 w 339501"/>
                <a:gd name="connsiteY822" fmla="*/ 215151 h 323804"/>
                <a:gd name="connsiteX823" fmla="*/ 310186 w 339501"/>
                <a:gd name="connsiteY823" fmla="*/ 219187 h 323804"/>
                <a:gd name="connsiteX824" fmla="*/ 313952 w 339501"/>
                <a:gd name="connsiteY824" fmla="*/ 224029 h 323804"/>
                <a:gd name="connsiteX825" fmla="*/ 313145 w 339501"/>
                <a:gd name="connsiteY825" fmla="*/ 229679 h 323804"/>
                <a:gd name="connsiteX826" fmla="*/ 306420 w 339501"/>
                <a:gd name="connsiteY826" fmla="*/ 229410 h 323804"/>
                <a:gd name="connsiteX827" fmla="*/ 303730 w 339501"/>
                <a:gd name="connsiteY827" fmla="*/ 225912 h 323804"/>
                <a:gd name="connsiteX828" fmla="*/ 301308 w 339501"/>
                <a:gd name="connsiteY828" fmla="*/ 221608 h 323804"/>
                <a:gd name="connsiteX829" fmla="*/ 298349 w 339501"/>
                <a:gd name="connsiteY829" fmla="*/ 217573 h 323804"/>
                <a:gd name="connsiteX830" fmla="*/ 295928 w 339501"/>
                <a:gd name="connsiteY830" fmla="*/ 216497 h 323804"/>
                <a:gd name="connsiteX831" fmla="*/ 290816 w 339501"/>
                <a:gd name="connsiteY831" fmla="*/ 219456 h 323804"/>
                <a:gd name="connsiteX832" fmla="*/ 292700 w 339501"/>
                <a:gd name="connsiteY832" fmla="*/ 223222 h 323804"/>
                <a:gd name="connsiteX833" fmla="*/ 293507 w 339501"/>
                <a:gd name="connsiteY833" fmla="*/ 225105 h 323804"/>
                <a:gd name="connsiteX834" fmla="*/ 287050 w 339501"/>
                <a:gd name="connsiteY834" fmla="*/ 226450 h 323804"/>
                <a:gd name="connsiteX835" fmla="*/ 274406 w 339501"/>
                <a:gd name="connsiteY835" fmla="*/ 222146 h 323804"/>
                <a:gd name="connsiteX836" fmla="*/ 186704 w 339501"/>
                <a:gd name="connsiteY836" fmla="*/ 306351 h 323804"/>
                <a:gd name="connsiteX837" fmla="*/ 181323 w 339501"/>
                <a:gd name="connsiteY837" fmla="*/ 309848 h 323804"/>
                <a:gd name="connsiteX838" fmla="*/ 173252 w 339501"/>
                <a:gd name="connsiteY838" fmla="*/ 317381 h 323804"/>
                <a:gd name="connsiteX839" fmla="*/ 166258 w 339501"/>
                <a:gd name="connsiteY839" fmla="*/ 317381 h 323804"/>
                <a:gd name="connsiteX840" fmla="*/ 151461 w 339501"/>
                <a:gd name="connsiteY840" fmla="*/ 315498 h 323804"/>
                <a:gd name="connsiteX841" fmla="*/ 149847 w 339501"/>
                <a:gd name="connsiteY841" fmla="*/ 315767 h 323804"/>
                <a:gd name="connsiteX842" fmla="*/ 148502 w 339501"/>
                <a:gd name="connsiteY842" fmla="*/ 315498 h 323804"/>
                <a:gd name="connsiteX843" fmla="*/ 142583 w 339501"/>
                <a:gd name="connsiteY843" fmla="*/ 306082 h 323804"/>
                <a:gd name="connsiteX844" fmla="*/ 142314 w 339501"/>
                <a:gd name="connsiteY844" fmla="*/ 301778 h 323804"/>
                <a:gd name="connsiteX845" fmla="*/ 146081 w 339501"/>
                <a:gd name="connsiteY845" fmla="*/ 298280 h 323804"/>
                <a:gd name="connsiteX846" fmla="*/ 150385 w 339501"/>
                <a:gd name="connsiteY846" fmla="*/ 300970 h 323804"/>
                <a:gd name="connsiteX847" fmla="*/ 153075 w 339501"/>
                <a:gd name="connsiteY847" fmla="*/ 300701 h 323804"/>
                <a:gd name="connsiteX848" fmla="*/ 154421 w 339501"/>
                <a:gd name="connsiteY848" fmla="*/ 298549 h 323804"/>
                <a:gd name="connsiteX849" fmla="*/ 150654 w 339501"/>
                <a:gd name="connsiteY849" fmla="*/ 296397 h 323804"/>
                <a:gd name="connsiteX850" fmla="*/ 150385 w 339501"/>
                <a:gd name="connsiteY850" fmla="*/ 295859 h 323804"/>
                <a:gd name="connsiteX851" fmla="*/ 150385 w 339501"/>
                <a:gd name="connsiteY851" fmla="*/ 295052 h 323804"/>
                <a:gd name="connsiteX852" fmla="*/ 147964 w 339501"/>
                <a:gd name="connsiteY852" fmla="*/ 291286 h 323804"/>
                <a:gd name="connsiteX853" fmla="*/ 146619 w 339501"/>
                <a:gd name="connsiteY853" fmla="*/ 284291 h 323804"/>
                <a:gd name="connsiteX854" fmla="*/ 143121 w 339501"/>
                <a:gd name="connsiteY854" fmla="*/ 280255 h 323804"/>
                <a:gd name="connsiteX855" fmla="*/ 146350 w 339501"/>
                <a:gd name="connsiteY855" fmla="*/ 275413 h 323804"/>
                <a:gd name="connsiteX856" fmla="*/ 148502 w 339501"/>
                <a:gd name="connsiteY856" fmla="*/ 273799 h 323804"/>
                <a:gd name="connsiteX857" fmla="*/ 150116 w 339501"/>
                <a:gd name="connsiteY857" fmla="*/ 270571 h 323804"/>
                <a:gd name="connsiteX858" fmla="*/ 150654 w 339501"/>
                <a:gd name="connsiteY858" fmla="*/ 269225 h 323804"/>
                <a:gd name="connsiteX859" fmla="*/ 149309 w 339501"/>
                <a:gd name="connsiteY859" fmla="*/ 258195 h 323804"/>
                <a:gd name="connsiteX860" fmla="*/ 147157 w 339501"/>
                <a:gd name="connsiteY860" fmla="*/ 241247 h 323804"/>
                <a:gd name="connsiteX861" fmla="*/ 145543 w 339501"/>
                <a:gd name="connsiteY861" fmla="*/ 232100 h 323804"/>
                <a:gd name="connsiteX862" fmla="*/ 143928 w 339501"/>
                <a:gd name="connsiteY862" fmla="*/ 225105 h 323804"/>
                <a:gd name="connsiteX863" fmla="*/ 137741 w 339501"/>
                <a:gd name="connsiteY863" fmla="*/ 209771 h 323804"/>
                <a:gd name="connsiteX864" fmla="*/ 132630 w 339501"/>
                <a:gd name="connsiteY864" fmla="*/ 203852 h 323804"/>
                <a:gd name="connsiteX865" fmla="*/ 129670 w 339501"/>
                <a:gd name="connsiteY865" fmla="*/ 201431 h 323804"/>
                <a:gd name="connsiteX866" fmla="*/ 126711 w 339501"/>
                <a:gd name="connsiteY866" fmla="*/ 193091 h 323804"/>
                <a:gd name="connsiteX867" fmla="*/ 127249 w 339501"/>
                <a:gd name="connsiteY867" fmla="*/ 189325 h 323804"/>
                <a:gd name="connsiteX868" fmla="*/ 125366 w 339501"/>
                <a:gd name="connsiteY868" fmla="*/ 182599 h 323804"/>
                <a:gd name="connsiteX869" fmla="*/ 117833 w 339501"/>
                <a:gd name="connsiteY869" fmla="*/ 173721 h 323804"/>
                <a:gd name="connsiteX870" fmla="*/ 101154 w 339501"/>
                <a:gd name="connsiteY870" fmla="*/ 157311 h 323804"/>
                <a:gd name="connsiteX871" fmla="*/ 92814 w 339501"/>
                <a:gd name="connsiteY871" fmla="*/ 150047 h 323804"/>
                <a:gd name="connsiteX872" fmla="*/ 90661 w 339501"/>
                <a:gd name="connsiteY872" fmla="*/ 147357 h 323804"/>
                <a:gd name="connsiteX873" fmla="*/ 92814 w 339501"/>
                <a:gd name="connsiteY873" fmla="*/ 148164 h 323804"/>
                <a:gd name="connsiteX874" fmla="*/ 122137 w 339501"/>
                <a:gd name="connsiteY874" fmla="*/ 161346 h 323804"/>
                <a:gd name="connsiteX875" fmla="*/ 128863 w 339501"/>
                <a:gd name="connsiteY875" fmla="*/ 163768 h 323804"/>
                <a:gd name="connsiteX876" fmla="*/ 139893 w 339501"/>
                <a:gd name="connsiteY876" fmla="*/ 167534 h 323804"/>
                <a:gd name="connsiteX877" fmla="*/ 148502 w 339501"/>
                <a:gd name="connsiteY877" fmla="*/ 173453 h 323804"/>
                <a:gd name="connsiteX878" fmla="*/ 143121 w 339501"/>
                <a:gd name="connsiteY878" fmla="*/ 177488 h 323804"/>
                <a:gd name="connsiteX879" fmla="*/ 138817 w 339501"/>
                <a:gd name="connsiteY879" fmla="*/ 182061 h 323804"/>
                <a:gd name="connsiteX880" fmla="*/ 138010 w 339501"/>
                <a:gd name="connsiteY880" fmla="*/ 179909 h 323804"/>
                <a:gd name="connsiteX881" fmla="*/ 134244 w 339501"/>
                <a:gd name="connsiteY881" fmla="*/ 177488 h 323804"/>
                <a:gd name="connsiteX882" fmla="*/ 131553 w 339501"/>
                <a:gd name="connsiteY882" fmla="*/ 181254 h 323804"/>
                <a:gd name="connsiteX883" fmla="*/ 137472 w 339501"/>
                <a:gd name="connsiteY883" fmla="*/ 188518 h 323804"/>
                <a:gd name="connsiteX884" fmla="*/ 138548 w 339501"/>
                <a:gd name="connsiteY884" fmla="*/ 188787 h 323804"/>
                <a:gd name="connsiteX885" fmla="*/ 143121 w 339501"/>
                <a:gd name="connsiteY885" fmla="*/ 190939 h 323804"/>
                <a:gd name="connsiteX886" fmla="*/ 145812 w 339501"/>
                <a:gd name="connsiteY886" fmla="*/ 192822 h 323804"/>
                <a:gd name="connsiteX887" fmla="*/ 147426 w 339501"/>
                <a:gd name="connsiteY887" fmla="*/ 205467 h 323804"/>
                <a:gd name="connsiteX888" fmla="*/ 147964 w 339501"/>
                <a:gd name="connsiteY888" fmla="*/ 207619 h 323804"/>
                <a:gd name="connsiteX889" fmla="*/ 153344 w 339501"/>
                <a:gd name="connsiteY889" fmla="*/ 224298 h 323804"/>
                <a:gd name="connsiteX890" fmla="*/ 159801 w 339501"/>
                <a:gd name="connsiteY890" fmla="*/ 238557 h 323804"/>
                <a:gd name="connsiteX891" fmla="*/ 163567 w 339501"/>
                <a:gd name="connsiteY891" fmla="*/ 245282 h 323804"/>
                <a:gd name="connsiteX892" fmla="*/ 164913 w 339501"/>
                <a:gd name="connsiteY892" fmla="*/ 249856 h 323804"/>
                <a:gd name="connsiteX893" fmla="*/ 166527 w 339501"/>
                <a:gd name="connsiteY893" fmla="*/ 253891 h 323804"/>
                <a:gd name="connsiteX894" fmla="*/ 176750 w 339501"/>
                <a:gd name="connsiteY894" fmla="*/ 263845 h 323804"/>
                <a:gd name="connsiteX895" fmla="*/ 182668 w 339501"/>
                <a:gd name="connsiteY895" fmla="*/ 271109 h 323804"/>
                <a:gd name="connsiteX896" fmla="*/ 184551 w 339501"/>
                <a:gd name="connsiteY896" fmla="*/ 271647 h 323804"/>
                <a:gd name="connsiteX897" fmla="*/ 185358 w 339501"/>
                <a:gd name="connsiteY897" fmla="*/ 269764 h 323804"/>
                <a:gd name="connsiteX898" fmla="*/ 180785 w 339501"/>
                <a:gd name="connsiteY898" fmla="*/ 262769 h 323804"/>
                <a:gd name="connsiteX899" fmla="*/ 174328 w 339501"/>
                <a:gd name="connsiteY899" fmla="*/ 256581 h 323804"/>
                <a:gd name="connsiteX900" fmla="*/ 168410 w 339501"/>
                <a:gd name="connsiteY900" fmla="*/ 243668 h 323804"/>
                <a:gd name="connsiteX901" fmla="*/ 170024 w 339501"/>
                <a:gd name="connsiteY901" fmla="*/ 240171 h 323804"/>
                <a:gd name="connsiteX902" fmla="*/ 174059 w 339501"/>
                <a:gd name="connsiteY902" fmla="*/ 242592 h 323804"/>
                <a:gd name="connsiteX903" fmla="*/ 175404 w 339501"/>
                <a:gd name="connsiteY903" fmla="*/ 242323 h 323804"/>
                <a:gd name="connsiteX904" fmla="*/ 175943 w 339501"/>
                <a:gd name="connsiteY904" fmla="*/ 240978 h 323804"/>
                <a:gd name="connsiteX905" fmla="*/ 175404 w 339501"/>
                <a:gd name="connsiteY905" fmla="*/ 239364 h 323804"/>
                <a:gd name="connsiteX906" fmla="*/ 167065 w 339501"/>
                <a:gd name="connsiteY906" fmla="*/ 228334 h 323804"/>
                <a:gd name="connsiteX907" fmla="*/ 160877 w 339501"/>
                <a:gd name="connsiteY907" fmla="*/ 216766 h 323804"/>
                <a:gd name="connsiteX908" fmla="*/ 160339 w 339501"/>
                <a:gd name="connsiteY908" fmla="*/ 212461 h 323804"/>
                <a:gd name="connsiteX909" fmla="*/ 161684 w 339501"/>
                <a:gd name="connsiteY909" fmla="*/ 202507 h 323804"/>
                <a:gd name="connsiteX910" fmla="*/ 166796 w 339501"/>
                <a:gd name="connsiteY910" fmla="*/ 199548 h 323804"/>
                <a:gd name="connsiteX911" fmla="*/ 172714 w 339501"/>
                <a:gd name="connsiteY911" fmla="*/ 202507 h 323804"/>
                <a:gd name="connsiteX912" fmla="*/ 188587 w 339501"/>
                <a:gd name="connsiteY912" fmla="*/ 219725 h 323804"/>
                <a:gd name="connsiteX913" fmla="*/ 191277 w 339501"/>
                <a:gd name="connsiteY913" fmla="*/ 222684 h 323804"/>
                <a:gd name="connsiteX914" fmla="*/ 193967 w 339501"/>
                <a:gd name="connsiteY914" fmla="*/ 230217 h 323804"/>
                <a:gd name="connsiteX915" fmla="*/ 195312 w 339501"/>
                <a:gd name="connsiteY915" fmla="*/ 253353 h 323804"/>
                <a:gd name="connsiteX916" fmla="*/ 195581 w 339501"/>
                <a:gd name="connsiteY916" fmla="*/ 253891 h 323804"/>
                <a:gd name="connsiteX917" fmla="*/ 197196 w 339501"/>
                <a:gd name="connsiteY917" fmla="*/ 254967 h 323804"/>
                <a:gd name="connsiteX918" fmla="*/ 198541 w 339501"/>
                <a:gd name="connsiteY918" fmla="*/ 253622 h 323804"/>
                <a:gd name="connsiteX919" fmla="*/ 198541 w 339501"/>
                <a:gd name="connsiteY919" fmla="*/ 250932 h 323804"/>
                <a:gd name="connsiteX920" fmla="*/ 196926 w 339501"/>
                <a:gd name="connsiteY920" fmla="*/ 238826 h 323804"/>
                <a:gd name="connsiteX921" fmla="*/ 197196 w 339501"/>
                <a:gd name="connsiteY921" fmla="*/ 231024 h 323804"/>
                <a:gd name="connsiteX922" fmla="*/ 193429 w 339501"/>
                <a:gd name="connsiteY922" fmla="*/ 220263 h 323804"/>
                <a:gd name="connsiteX923" fmla="*/ 191277 w 339501"/>
                <a:gd name="connsiteY923" fmla="*/ 216497 h 323804"/>
                <a:gd name="connsiteX924" fmla="*/ 200693 w 339501"/>
                <a:gd name="connsiteY924" fmla="*/ 217304 h 323804"/>
                <a:gd name="connsiteX925" fmla="*/ 201231 w 339501"/>
                <a:gd name="connsiteY925" fmla="*/ 211923 h 323804"/>
                <a:gd name="connsiteX926" fmla="*/ 207687 w 339501"/>
                <a:gd name="connsiteY926" fmla="*/ 211923 h 323804"/>
                <a:gd name="connsiteX927" fmla="*/ 211992 w 339501"/>
                <a:gd name="connsiteY927" fmla="*/ 214075 h 323804"/>
                <a:gd name="connsiteX928" fmla="*/ 221408 w 339501"/>
                <a:gd name="connsiteY928" fmla="*/ 221877 h 323804"/>
                <a:gd name="connsiteX929" fmla="*/ 238087 w 339501"/>
                <a:gd name="connsiteY929" fmla="*/ 229410 h 323804"/>
                <a:gd name="connsiteX930" fmla="*/ 240778 w 339501"/>
                <a:gd name="connsiteY930" fmla="*/ 229679 h 323804"/>
                <a:gd name="connsiteX931" fmla="*/ 242661 w 339501"/>
                <a:gd name="connsiteY931" fmla="*/ 226450 h 323804"/>
                <a:gd name="connsiteX932" fmla="*/ 240778 w 339501"/>
                <a:gd name="connsiteY932" fmla="*/ 223760 h 323804"/>
                <a:gd name="connsiteX933" fmla="*/ 229748 w 339501"/>
                <a:gd name="connsiteY933" fmla="*/ 214344 h 323804"/>
                <a:gd name="connsiteX934" fmla="*/ 222484 w 339501"/>
                <a:gd name="connsiteY934" fmla="*/ 209233 h 323804"/>
                <a:gd name="connsiteX935" fmla="*/ 219794 w 339501"/>
                <a:gd name="connsiteY935" fmla="*/ 206812 h 323804"/>
                <a:gd name="connsiteX936" fmla="*/ 222215 w 339501"/>
                <a:gd name="connsiteY936" fmla="*/ 206005 h 323804"/>
                <a:gd name="connsiteX937" fmla="*/ 229748 w 339501"/>
                <a:gd name="connsiteY937" fmla="*/ 210578 h 323804"/>
                <a:gd name="connsiteX938" fmla="*/ 240778 w 339501"/>
                <a:gd name="connsiteY938" fmla="*/ 221608 h 323804"/>
                <a:gd name="connsiteX939" fmla="*/ 255843 w 339501"/>
                <a:gd name="connsiteY939" fmla="*/ 228065 h 323804"/>
                <a:gd name="connsiteX940" fmla="*/ 258533 w 339501"/>
                <a:gd name="connsiteY940" fmla="*/ 228065 h 323804"/>
                <a:gd name="connsiteX941" fmla="*/ 263107 w 339501"/>
                <a:gd name="connsiteY941" fmla="*/ 222953 h 323804"/>
                <a:gd name="connsiteX942" fmla="*/ 263107 w 339501"/>
                <a:gd name="connsiteY942" fmla="*/ 220263 h 323804"/>
                <a:gd name="connsiteX943" fmla="*/ 263645 w 339501"/>
                <a:gd name="connsiteY943" fmla="*/ 218380 h 323804"/>
                <a:gd name="connsiteX944" fmla="*/ 268218 w 339501"/>
                <a:gd name="connsiteY944" fmla="*/ 220263 h 323804"/>
                <a:gd name="connsiteX945" fmla="*/ 273868 w 339501"/>
                <a:gd name="connsiteY945" fmla="*/ 226450 h 323804"/>
                <a:gd name="connsiteX946" fmla="*/ 280593 w 339501"/>
                <a:gd name="connsiteY946" fmla="*/ 230755 h 323804"/>
                <a:gd name="connsiteX947" fmla="*/ 282208 w 339501"/>
                <a:gd name="connsiteY947" fmla="*/ 231293 h 323804"/>
                <a:gd name="connsiteX948" fmla="*/ 282476 w 339501"/>
                <a:gd name="connsiteY948" fmla="*/ 237750 h 323804"/>
                <a:gd name="connsiteX949" fmla="*/ 285974 w 339501"/>
                <a:gd name="connsiteY949" fmla="*/ 243130 h 323804"/>
                <a:gd name="connsiteX950" fmla="*/ 284091 w 339501"/>
                <a:gd name="connsiteY950" fmla="*/ 242861 h 323804"/>
                <a:gd name="connsiteX951" fmla="*/ 280593 w 339501"/>
                <a:gd name="connsiteY951" fmla="*/ 239902 h 323804"/>
                <a:gd name="connsiteX952" fmla="*/ 276558 w 339501"/>
                <a:gd name="connsiteY952" fmla="*/ 239902 h 323804"/>
                <a:gd name="connsiteX953" fmla="*/ 274406 w 339501"/>
                <a:gd name="connsiteY953" fmla="*/ 243668 h 323804"/>
                <a:gd name="connsiteX954" fmla="*/ 277096 w 339501"/>
                <a:gd name="connsiteY954" fmla="*/ 246358 h 323804"/>
                <a:gd name="connsiteX955" fmla="*/ 279786 w 339501"/>
                <a:gd name="connsiteY955" fmla="*/ 247165 h 323804"/>
                <a:gd name="connsiteX956" fmla="*/ 282746 w 339501"/>
                <a:gd name="connsiteY956" fmla="*/ 249318 h 323804"/>
                <a:gd name="connsiteX957" fmla="*/ 290816 w 339501"/>
                <a:gd name="connsiteY957" fmla="*/ 252277 h 323804"/>
                <a:gd name="connsiteX958" fmla="*/ 292969 w 339501"/>
                <a:gd name="connsiteY958" fmla="*/ 251739 h 323804"/>
                <a:gd name="connsiteX959" fmla="*/ 295121 w 339501"/>
                <a:gd name="connsiteY959" fmla="*/ 256581 h 323804"/>
                <a:gd name="connsiteX960" fmla="*/ 292430 w 339501"/>
                <a:gd name="connsiteY960" fmla="*/ 259810 h 323804"/>
                <a:gd name="connsiteX961" fmla="*/ 286781 w 339501"/>
                <a:gd name="connsiteY961" fmla="*/ 261693 h 323804"/>
                <a:gd name="connsiteX962" fmla="*/ 280324 w 339501"/>
                <a:gd name="connsiteY962" fmla="*/ 258195 h 323804"/>
                <a:gd name="connsiteX963" fmla="*/ 278172 w 339501"/>
                <a:gd name="connsiteY963" fmla="*/ 253622 h 323804"/>
                <a:gd name="connsiteX964" fmla="*/ 275751 w 339501"/>
                <a:gd name="connsiteY964" fmla="*/ 249856 h 323804"/>
                <a:gd name="connsiteX965" fmla="*/ 268487 w 339501"/>
                <a:gd name="connsiteY965" fmla="*/ 250125 h 323804"/>
                <a:gd name="connsiteX966" fmla="*/ 269563 w 339501"/>
                <a:gd name="connsiteY966" fmla="*/ 263038 h 323804"/>
                <a:gd name="connsiteX967" fmla="*/ 274137 w 339501"/>
                <a:gd name="connsiteY967" fmla="*/ 267073 h 323804"/>
                <a:gd name="connsiteX968" fmla="*/ 276558 w 339501"/>
                <a:gd name="connsiteY968" fmla="*/ 274606 h 323804"/>
                <a:gd name="connsiteX969" fmla="*/ 272523 w 339501"/>
                <a:gd name="connsiteY969" fmla="*/ 278910 h 323804"/>
                <a:gd name="connsiteX970" fmla="*/ 269294 w 339501"/>
                <a:gd name="connsiteY970" fmla="*/ 276758 h 323804"/>
                <a:gd name="connsiteX971" fmla="*/ 268487 w 339501"/>
                <a:gd name="connsiteY971" fmla="*/ 273799 h 323804"/>
                <a:gd name="connsiteX972" fmla="*/ 263376 w 339501"/>
                <a:gd name="connsiteY972" fmla="*/ 276489 h 323804"/>
                <a:gd name="connsiteX973" fmla="*/ 258533 w 339501"/>
                <a:gd name="connsiteY973" fmla="*/ 277565 h 323804"/>
                <a:gd name="connsiteX974" fmla="*/ 255843 w 339501"/>
                <a:gd name="connsiteY974" fmla="*/ 273799 h 323804"/>
                <a:gd name="connsiteX975" fmla="*/ 252077 w 339501"/>
                <a:gd name="connsiteY975" fmla="*/ 269764 h 323804"/>
                <a:gd name="connsiteX976" fmla="*/ 246158 w 339501"/>
                <a:gd name="connsiteY976" fmla="*/ 269764 h 323804"/>
                <a:gd name="connsiteX977" fmla="*/ 245351 w 339501"/>
                <a:gd name="connsiteY977" fmla="*/ 275951 h 323804"/>
                <a:gd name="connsiteX978" fmla="*/ 247772 w 339501"/>
                <a:gd name="connsiteY978" fmla="*/ 278910 h 323804"/>
                <a:gd name="connsiteX979" fmla="*/ 251808 w 339501"/>
                <a:gd name="connsiteY979" fmla="*/ 283484 h 323804"/>
                <a:gd name="connsiteX980" fmla="*/ 244813 w 339501"/>
                <a:gd name="connsiteY980" fmla="*/ 291286 h 323804"/>
                <a:gd name="connsiteX981" fmla="*/ 230017 w 339501"/>
                <a:gd name="connsiteY981" fmla="*/ 293438 h 323804"/>
                <a:gd name="connsiteX982" fmla="*/ 228402 w 339501"/>
                <a:gd name="connsiteY982" fmla="*/ 292900 h 323804"/>
                <a:gd name="connsiteX983" fmla="*/ 232169 w 339501"/>
                <a:gd name="connsiteY983" fmla="*/ 287788 h 323804"/>
                <a:gd name="connsiteX984" fmla="*/ 229479 w 339501"/>
                <a:gd name="connsiteY984" fmla="*/ 283215 h 323804"/>
                <a:gd name="connsiteX985" fmla="*/ 228941 w 339501"/>
                <a:gd name="connsiteY985" fmla="*/ 278641 h 323804"/>
                <a:gd name="connsiteX986" fmla="*/ 225712 w 339501"/>
                <a:gd name="connsiteY986" fmla="*/ 279179 h 323804"/>
                <a:gd name="connsiteX987" fmla="*/ 225443 w 339501"/>
                <a:gd name="connsiteY987" fmla="*/ 291824 h 323804"/>
                <a:gd name="connsiteX988" fmla="*/ 225981 w 339501"/>
                <a:gd name="connsiteY988" fmla="*/ 292631 h 323804"/>
                <a:gd name="connsiteX989" fmla="*/ 211185 w 339501"/>
                <a:gd name="connsiteY989" fmla="*/ 295590 h 323804"/>
                <a:gd name="connsiteX990" fmla="*/ 198810 w 339501"/>
                <a:gd name="connsiteY990" fmla="*/ 297742 h 323804"/>
                <a:gd name="connsiteX991" fmla="*/ 193698 w 339501"/>
                <a:gd name="connsiteY991" fmla="*/ 302854 h 323804"/>
                <a:gd name="connsiteX992" fmla="*/ 186704 w 339501"/>
                <a:gd name="connsiteY992" fmla="*/ 306351 h 323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</a:cxnLst>
              <a:rect l="l" t="t" r="r" b="b"/>
              <a:pathLst>
                <a:path w="339501" h="323804">
                  <a:moveTo>
                    <a:pt x="194774" y="306351"/>
                  </a:moveTo>
                  <a:cubicBezTo>
                    <a:pt x="194505" y="306351"/>
                    <a:pt x="194505" y="306082"/>
                    <a:pt x="194774" y="306351"/>
                  </a:cubicBezTo>
                  <a:cubicBezTo>
                    <a:pt x="196658" y="303930"/>
                    <a:pt x="199079" y="301508"/>
                    <a:pt x="201769" y="299356"/>
                  </a:cubicBezTo>
                  <a:cubicBezTo>
                    <a:pt x="203383" y="298011"/>
                    <a:pt x="204997" y="297473"/>
                    <a:pt x="206880" y="298549"/>
                  </a:cubicBezTo>
                  <a:cubicBezTo>
                    <a:pt x="209571" y="300163"/>
                    <a:pt x="211992" y="299894"/>
                    <a:pt x="214682" y="298280"/>
                  </a:cubicBezTo>
                  <a:cubicBezTo>
                    <a:pt x="217910" y="296397"/>
                    <a:pt x="221677" y="296128"/>
                    <a:pt x="225443" y="296666"/>
                  </a:cubicBezTo>
                  <a:cubicBezTo>
                    <a:pt x="226519" y="296935"/>
                    <a:pt x="227595" y="296935"/>
                    <a:pt x="228671" y="297204"/>
                  </a:cubicBezTo>
                  <a:cubicBezTo>
                    <a:pt x="239432" y="299356"/>
                    <a:pt x="247503" y="294783"/>
                    <a:pt x="253422" y="286443"/>
                  </a:cubicBezTo>
                  <a:cubicBezTo>
                    <a:pt x="255305" y="283753"/>
                    <a:pt x="257188" y="281601"/>
                    <a:pt x="260417" y="280794"/>
                  </a:cubicBezTo>
                  <a:cubicBezTo>
                    <a:pt x="262031" y="280255"/>
                    <a:pt x="263645" y="280255"/>
                    <a:pt x="265259" y="281063"/>
                  </a:cubicBezTo>
                  <a:cubicBezTo>
                    <a:pt x="266604" y="281870"/>
                    <a:pt x="268218" y="282408"/>
                    <a:pt x="270101" y="282408"/>
                  </a:cubicBezTo>
                  <a:cubicBezTo>
                    <a:pt x="278441" y="281601"/>
                    <a:pt x="282208" y="272723"/>
                    <a:pt x="277096" y="265728"/>
                  </a:cubicBezTo>
                  <a:cubicBezTo>
                    <a:pt x="275751" y="263845"/>
                    <a:pt x="273599" y="262500"/>
                    <a:pt x="271985" y="260886"/>
                  </a:cubicBezTo>
                  <a:cubicBezTo>
                    <a:pt x="270639" y="259810"/>
                    <a:pt x="269294" y="258733"/>
                    <a:pt x="269294" y="256850"/>
                  </a:cubicBezTo>
                  <a:cubicBezTo>
                    <a:pt x="269294" y="255774"/>
                    <a:pt x="269294" y="254698"/>
                    <a:pt x="269832" y="253622"/>
                  </a:cubicBezTo>
                  <a:cubicBezTo>
                    <a:pt x="270370" y="252008"/>
                    <a:pt x="272254" y="251470"/>
                    <a:pt x="273330" y="253084"/>
                  </a:cubicBezTo>
                  <a:cubicBezTo>
                    <a:pt x="274675" y="254967"/>
                    <a:pt x="275751" y="256850"/>
                    <a:pt x="276558" y="258733"/>
                  </a:cubicBezTo>
                  <a:cubicBezTo>
                    <a:pt x="279248" y="263576"/>
                    <a:pt x="283284" y="265459"/>
                    <a:pt x="288664" y="264383"/>
                  </a:cubicBezTo>
                  <a:cubicBezTo>
                    <a:pt x="290009" y="264114"/>
                    <a:pt x="291354" y="263576"/>
                    <a:pt x="292700" y="262769"/>
                  </a:cubicBezTo>
                  <a:cubicBezTo>
                    <a:pt x="298618" y="260079"/>
                    <a:pt x="300232" y="254160"/>
                    <a:pt x="296466" y="249049"/>
                  </a:cubicBezTo>
                  <a:cubicBezTo>
                    <a:pt x="294045" y="245551"/>
                    <a:pt x="290816" y="242592"/>
                    <a:pt x="288126" y="239633"/>
                  </a:cubicBezTo>
                  <a:cubicBezTo>
                    <a:pt x="287319" y="238826"/>
                    <a:pt x="286512" y="238019"/>
                    <a:pt x="285974" y="237211"/>
                  </a:cubicBezTo>
                  <a:cubicBezTo>
                    <a:pt x="285167" y="236135"/>
                    <a:pt x="285167" y="234790"/>
                    <a:pt x="286243" y="233714"/>
                  </a:cubicBezTo>
                  <a:cubicBezTo>
                    <a:pt x="287050" y="232638"/>
                    <a:pt x="288664" y="232100"/>
                    <a:pt x="289740" y="233176"/>
                  </a:cubicBezTo>
                  <a:cubicBezTo>
                    <a:pt x="290547" y="233983"/>
                    <a:pt x="291354" y="235059"/>
                    <a:pt x="292161" y="236135"/>
                  </a:cubicBezTo>
                  <a:cubicBezTo>
                    <a:pt x="292700" y="236673"/>
                    <a:pt x="292700" y="237480"/>
                    <a:pt x="292969" y="238288"/>
                  </a:cubicBezTo>
                  <a:cubicBezTo>
                    <a:pt x="295928" y="244744"/>
                    <a:pt x="300232" y="246896"/>
                    <a:pt x="307227" y="245282"/>
                  </a:cubicBezTo>
                  <a:cubicBezTo>
                    <a:pt x="310724" y="244475"/>
                    <a:pt x="312069" y="241785"/>
                    <a:pt x="310724" y="238557"/>
                  </a:cubicBezTo>
                  <a:cubicBezTo>
                    <a:pt x="310186" y="237480"/>
                    <a:pt x="309379" y="236404"/>
                    <a:pt x="308572" y="234790"/>
                  </a:cubicBezTo>
                  <a:cubicBezTo>
                    <a:pt x="309917" y="234521"/>
                    <a:pt x="310724" y="234521"/>
                    <a:pt x="311531" y="234521"/>
                  </a:cubicBezTo>
                  <a:cubicBezTo>
                    <a:pt x="316105" y="233714"/>
                    <a:pt x="318257" y="231024"/>
                    <a:pt x="317988" y="226450"/>
                  </a:cubicBezTo>
                  <a:cubicBezTo>
                    <a:pt x="317719" y="224567"/>
                    <a:pt x="317181" y="222415"/>
                    <a:pt x="316643" y="219994"/>
                  </a:cubicBezTo>
                  <a:cubicBezTo>
                    <a:pt x="317181" y="219456"/>
                    <a:pt x="317719" y="218649"/>
                    <a:pt x="318257" y="217573"/>
                  </a:cubicBezTo>
                  <a:cubicBezTo>
                    <a:pt x="320678" y="213806"/>
                    <a:pt x="319871" y="210578"/>
                    <a:pt x="316105" y="208157"/>
                  </a:cubicBezTo>
                  <a:cubicBezTo>
                    <a:pt x="314491" y="207081"/>
                    <a:pt x="312876" y="206274"/>
                    <a:pt x="310993" y="205467"/>
                  </a:cubicBezTo>
                  <a:cubicBezTo>
                    <a:pt x="312338" y="203852"/>
                    <a:pt x="313952" y="202507"/>
                    <a:pt x="314760" y="200893"/>
                  </a:cubicBezTo>
                  <a:cubicBezTo>
                    <a:pt x="315298" y="199279"/>
                    <a:pt x="315029" y="197396"/>
                    <a:pt x="315029" y="196051"/>
                  </a:cubicBezTo>
                  <a:cubicBezTo>
                    <a:pt x="316105" y="193629"/>
                    <a:pt x="317181" y="191746"/>
                    <a:pt x="318526" y="189325"/>
                  </a:cubicBezTo>
                  <a:cubicBezTo>
                    <a:pt x="319064" y="189056"/>
                    <a:pt x="320140" y="189056"/>
                    <a:pt x="321216" y="188518"/>
                  </a:cubicBezTo>
                  <a:cubicBezTo>
                    <a:pt x="325521" y="187173"/>
                    <a:pt x="327135" y="184214"/>
                    <a:pt x="325790" y="179909"/>
                  </a:cubicBezTo>
                  <a:cubicBezTo>
                    <a:pt x="325252" y="178295"/>
                    <a:pt x="324445" y="176412"/>
                    <a:pt x="323637" y="174529"/>
                  </a:cubicBezTo>
                  <a:cubicBezTo>
                    <a:pt x="324713" y="173721"/>
                    <a:pt x="325521" y="173183"/>
                    <a:pt x="326597" y="172645"/>
                  </a:cubicBezTo>
                  <a:cubicBezTo>
                    <a:pt x="329556" y="170493"/>
                    <a:pt x="330094" y="168341"/>
                    <a:pt x="329018" y="164844"/>
                  </a:cubicBezTo>
                  <a:cubicBezTo>
                    <a:pt x="328749" y="164037"/>
                    <a:pt x="328480" y="163499"/>
                    <a:pt x="328211" y="162692"/>
                  </a:cubicBezTo>
                  <a:cubicBezTo>
                    <a:pt x="327942" y="162153"/>
                    <a:pt x="327673" y="161346"/>
                    <a:pt x="327404" y="160270"/>
                  </a:cubicBezTo>
                  <a:cubicBezTo>
                    <a:pt x="329018" y="159463"/>
                    <a:pt x="330632" y="158925"/>
                    <a:pt x="331977" y="158118"/>
                  </a:cubicBezTo>
                  <a:cubicBezTo>
                    <a:pt x="334667" y="156504"/>
                    <a:pt x="335474" y="154890"/>
                    <a:pt x="334667" y="151661"/>
                  </a:cubicBezTo>
                  <a:cubicBezTo>
                    <a:pt x="334398" y="150585"/>
                    <a:pt x="333860" y="149509"/>
                    <a:pt x="333591" y="148433"/>
                  </a:cubicBezTo>
                  <a:cubicBezTo>
                    <a:pt x="334667" y="147895"/>
                    <a:pt x="335744" y="147357"/>
                    <a:pt x="336551" y="146819"/>
                  </a:cubicBezTo>
                  <a:cubicBezTo>
                    <a:pt x="340048" y="144667"/>
                    <a:pt x="340586" y="140362"/>
                    <a:pt x="337358" y="137403"/>
                  </a:cubicBezTo>
                  <a:cubicBezTo>
                    <a:pt x="336282" y="136327"/>
                    <a:pt x="334936" y="135789"/>
                    <a:pt x="333591" y="134713"/>
                  </a:cubicBezTo>
                  <a:cubicBezTo>
                    <a:pt x="334129" y="133637"/>
                    <a:pt x="334667" y="132561"/>
                    <a:pt x="334936" y="131216"/>
                  </a:cubicBezTo>
                  <a:cubicBezTo>
                    <a:pt x="336551" y="126642"/>
                    <a:pt x="334667" y="123414"/>
                    <a:pt x="330094" y="122607"/>
                  </a:cubicBezTo>
                  <a:cubicBezTo>
                    <a:pt x="328480" y="122338"/>
                    <a:pt x="326328" y="122876"/>
                    <a:pt x="324983" y="121262"/>
                  </a:cubicBezTo>
                  <a:cubicBezTo>
                    <a:pt x="325790" y="119378"/>
                    <a:pt x="327673" y="119378"/>
                    <a:pt x="329018" y="118571"/>
                  </a:cubicBezTo>
                  <a:cubicBezTo>
                    <a:pt x="331439" y="116957"/>
                    <a:pt x="333860" y="115612"/>
                    <a:pt x="335744" y="113998"/>
                  </a:cubicBezTo>
                  <a:cubicBezTo>
                    <a:pt x="337896" y="112115"/>
                    <a:pt x="337896" y="109963"/>
                    <a:pt x="336551" y="107272"/>
                  </a:cubicBezTo>
                  <a:cubicBezTo>
                    <a:pt x="335474" y="104851"/>
                    <a:pt x="333591" y="104044"/>
                    <a:pt x="331170" y="104582"/>
                  </a:cubicBezTo>
                  <a:cubicBezTo>
                    <a:pt x="330094" y="104851"/>
                    <a:pt x="329018" y="105389"/>
                    <a:pt x="327942" y="105658"/>
                  </a:cubicBezTo>
                  <a:cubicBezTo>
                    <a:pt x="327135" y="105927"/>
                    <a:pt x="326328" y="106196"/>
                    <a:pt x="324983" y="106465"/>
                  </a:cubicBezTo>
                  <a:cubicBezTo>
                    <a:pt x="324983" y="105120"/>
                    <a:pt x="324713" y="104313"/>
                    <a:pt x="324983" y="103506"/>
                  </a:cubicBezTo>
                  <a:cubicBezTo>
                    <a:pt x="325252" y="101892"/>
                    <a:pt x="325521" y="100278"/>
                    <a:pt x="324713" y="98663"/>
                  </a:cubicBezTo>
                  <a:cubicBezTo>
                    <a:pt x="323637" y="96242"/>
                    <a:pt x="321754" y="94897"/>
                    <a:pt x="319602" y="95435"/>
                  </a:cubicBezTo>
                  <a:cubicBezTo>
                    <a:pt x="318526" y="95704"/>
                    <a:pt x="317719" y="95973"/>
                    <a:pt x="316374" y="95435"/>
                  </a:cubicBezTo>
                  <a:cubicBezTo>
                    <a:pt x="319602" y="93283"/>
                    <a:pt x="322830" y="90593"/>
                    <a:pt x="326328" y="88710"/>
                  </a:cubicBezTo>
                  <a:cubicBezTo>
                    <a:pt x="329556" y="87095"/>
                    <a:pt x="330901" y="84674"/>
                    <a:pt x="331708" y="81446"/>
                  </a:cubicBezTo>
                  <a:cubicBezTo>
                    <a:pt x="332515" y="78218"/>
                    <a:pt x="331708" y="76872"/>
                    <a:pt x="328749" y="74989"/>
                  </a:cubicBezTo>
                  <a:cubicBezTo>
                    <a:pt x="325790" y="73106"/>
                    <a:pt x="322561" y="71492"/>
                    <a:pt x="319602" y="69609"/>
                  </a:cubicBezTo>
                  <a:cubicBezTo>
                    <a:pt x="317450" y="68533"/>
                    <a:pt x="316374" y="66649"/>
                    <a:pt x="316105" y="64228"/>
                  </a:cubicBezTo>
                  <a:cubicBezTo>
                    <a:pt x="315836" y="63152"/>
                    <a:pt x="315567" y="62076"/>
                    <a:pt x="315567" y="61000"/>
                  </a:cubicBezTo>
                  <a:cubicBezTo>
                    <a:pt x="315298" y="58579"/>
                    <a:pt x="314222" y="56427"/>
                    <a:pt x="312338" y="54812"/>
                  </a:cubicBezTo>
                  <a:cubicBezTo>
                    <a:pt x="310455" y="53467"/>
                    <a:pt x="309379" y="51853"/>
                    <a:pt x="309110" y="49163"/>
                  </a:cubicBezTo>
                  <a:cubicBezTo>
                    <a:pt x="308841" y="46204"/>
                    <a:pt x="307496" y="45127"/>
                    <a:pt x="304537" y="44589"/>
                  </a:cubicBezTo>
                  <a:cubicBezTo>
                    <a:pt x="302923" y="44320"/>
                    <a:pt x="301308" y="44320"/>
                    <a:pt x="299425" y="44320"/>
                  </a:cubicBezTo>
                  <a:cubicBezTo>
                    <a:pt x="296466" y="44051"/>
                    <a:pt x="294583" y="42437"/>
                    <a:pt x="293776" y="40016"/>
                  </a:cubicBezTo>
                  <a:cubicBezTo>
                    <a:pt x="292700" y="37057"/>
                    <a:pt x="291623" y="34097"/>
                    <a:pt x="290547" y="31138"/>
                  </a:cubicBezTo>
                  <a:cubicBezTo>
                    <a:pt x="290278" y="30062"/>
                    <a:pt x="290009" y="28717"/>
                    <a:pt x="290278" y="27372"/>
                  </a:cubicBezTo>
                  <a:cubicBezTo>
                    <a:pt x="290547" y="25489"/>
                    <a:pt x="290816" y="23605"/>
                    <a:pt x="291085" y="21991"/>
                  </a:cubicBezTo>
                  <a:cubicBezTo>
                    <a:pt x="291354" y="20377"/>
                    <a:pt x="291623" y="18763"/>
                    <a:pt x="291354" y="17149"/>
                  </a:cubicBezTo>
                  <a:cubicBezTo>
                    <a:pt x="291085" y="11768"/>
                    <a:pt x="287588" y="8002"/>
                    <a:pt x="282208" y="7733"/>
                  </a:cubicBezTo>
                  <a:cubicBezTo>
                    <a:pt x="279786" y="7464"/>
                    <a:pt x="277365" y="8271"/>
                    <a:pt x="275213" y="8540"/>
                  </a:cubicBezTo>
                  <a:cubicBezTo>
                    <a:pt x="273868" y="8809"/>
                    <a:pt x="272792" y="9347"/>
                    <a:pt x="271715" y="9616"/>
                  </a:cubicBezTo>
                  <a:cubicBezTo>
                    <a:pt x="269832" y="7464"/>
                    <a:pt x="268487" y="5581"/>
                    <a:pt x="266873" y="3967"/>
                  </a:cubicBezTo>
                  <a:cubicBezTo>
                    <a:pt x="265797" y="2890"/>
                    <a:pt x="264721" y="1814"/>
                    <a:pt x="263645" y="1007"/>
                  </a:cubicBezTo>
                  <a:cubicBezTo>
                    <a:pt x="262300" y="-69"/>
                    <a:pt x="260417" y="-338"/>
                    <a:pt x="258802" y="469"/>
                  </a:cubicBezTo>
                  <a:cubicBezTo>
                    <a:pt x="250463" y="4505"/>
                    <a:pt x="242930" y="9616"/>
                    <a:pt x="239702" y="18763"/>
                  </a:cubicBezTo>
                  <a:cubicBezTo>
                    <a:pt x="239702" y="19032"/>
                    <a:pt x="239432" y="19570"/>
                    <a:pt x="239432" y="19839"/>
                  </a:cubicBezTo>
                  <a:cubicBezTo>
                    <a:pt x="239163" y="20915"/>
                    <a:pt x="239971" y="21991"/>
                    <a:pt x="241316" y="21722"/>
                  </a:cubicBezTo>
                  <a:cubicBezTo>
                    <a:pt x="242123" y="21453"/>
                    <a:pt x="242930" y="21453"/>
                    <a:pt x="244006" y="21184"/>
                  </a:cubicBezTo>
                  <a:cubicBezTo>
                    <a:pt x="244006" y="21184"/>
                    <a:pt x="244275" y="21453"/>
                    <a:pt x="244544" y="21722"/>
                  </a:cubicBezTo>
                  <a:cubicBezTo>
                    <a:pt x="244544" y="22260"/>
                    <a:pt x="244813" y="22798"/>
                    <a:pt x="244544" y="23336"/>
                  </a:cubicBezTo>
                  <a:cubicBezTo>
                    <a:pt x="242392" y="28179"/>
                    <a:pt x="239702" y="33021"/>
                    <a:pt x="236473" y="37326"/>
                  </a:cubicBezTo>
                  <a:cubicBezTo>
                    <a:pt x="236204" y="37864"/>
                    <a:pt x="235935" y="38133"/>
                    <a:pt x="235397" y="38671"/>
                  </a:cubicBezTo>
                  <a:cubicBezTo>
                    <a:pt x="231631" y="42706"/>
                    <a:pt x="227595" y="46742"/>
                    <a:pt x="223829" y="50508"/>
                  </a:cubicBezTo>
                  <a:cubicBezTo>
                    <a:pt x="220601" y="53736"/>
                    <a:pt x="216834" y="56427"/>
                    <a:pt x="212799" y="58848"/>
                  </a:cubicBezTo>
                  <a:cubicBezTo>
                    <a:pt x="206073" y="62883"/>
                    <a:pt x="199348" y="66380"/>
                    <a:pt x="191815" y="68802"/>
                  </a:cubicBezTo>
                  <a:cubicBezTo>
                    <a:pt x="190739" y="69071"/>
                    <a:pt x="189663" y="69609"/>
                    <a:pt x="188856" y="70147"/>
                  </a:cubicBezTo>
                  <a:cubicBezTo>
                    <a:pt x="182399" y="73913"/>
                    <a:pt x="175404" y="75258"/>
                    <a:pt x="168141" y="75796"/>
                  </a:cubicBezTo>
                  <a:cubicBezTo>
                    <a:pt x="163029" y="76065"/>
                    <a:pt x="157918" y="77141"/>
                    <a:pt x="153344" y="79832"/>
                  </a:cubicBezTo>
                  <a:cubicBezTo>
                    <a:pt x="149847" y="81984"/>
                    <a:pt x="146081" y="82522"/>
                    <a:pt x="142045" y="81715"/>
                  </a:cubicBezTo>
                  <a:cubicBezTo>
                    <a:pt x="139086" y="81177"/>
                    <a:pt x="136127" y="80908"/>
                    <a:pt x="133167" y="81715"/>
                  </a:cubicBezTo>
                  <a:cubicBezTo>
                    <a:pt x="130746" y="82253"/>
                    <a:pt x="128594" y="81446"/>
                    <a:pt x="126980" y="79832"/>
                  </a:cubicBezTo>
                  <a:cubicBezTo>
                    <a:pt x="119716" y="72837"/>
                    <a:pt x="111376" y="67457"/>
                    <a:pt x="103037" y="62076"/>
                  </a:cubicBezTo>
                  <a:cubicBezTo>
                    <a:pt x="92545" y="55350"/>
                    <a:pt x="82591" y="48087"/>
                    <a:pt x="72368" y="41092"/>
                  </a:cubicBezTo>
                  <a:cubicBezTo>
                    <a:pt x="69409" y="39209"/>
                    <a:pt x="66449" y="37326"/>
                    <a:pt x="63490" y="35443"/>
                  </a:cubicBezTo>
                  <a:cubicBezTo>
                    <a:pt x="59186" y="32483"/>
                    <a:pt x="55150" y="29255"/>
                    <a:pt x="51115" y="26027"/>
                  </a:cubicBezTo>
                  <a:cubicBezTo>
                    <a:pt x="49770" y="24951"/>
                    <a:pt x="48424" y="23874"/>
                    <a:pt x="47079" y="23336"/>
                  </a:cubicBezTo>
                  <a:cubicBezTo>
                    <a:pt x="43582" y="21722"/>
                    <a:pt x="40623" y="22260"/>
                    <a:pt x="38740" y="25220"/>
                  </a:cubicBezTo>
                  <a:cubicBezTo>
                    <a:pt x="34435" y="31676"/>
                    <a:pt x="29324" y="37326"/>
                    <a:pt x="25826" y="44589"/>
                  </a:cubicBezTo>
                  <a:cubicBezTo>
                    <a:pt x="20984" y="54274"/>
                    <a:pt x="16680" y="64497"/>
                    <a:pt x="9954" y="73106"/>
                  </a:cubicBezTo>
                  <a:cubicBezTo>
                    <a:pt x="7802" y="78756"/>
                    <a:pt x="3766" y="83598"/>
                    <a:pt x="1076" y="88979"/>
                  </a:cubicBezTo>
                  <a:cubicBezTo>
                    <a:pt x="0" y="91131"/>
                    <a:pt x="-269" y="93283"/>
                    <a:pt x="269" y="95435"/>
                  </a:cubicBezTo>
                  <a:cubicBezTo>
                    <a:pt x="538" y="97049"/>
                    <a:pt x="1345" y="98125"/>
                    <a:pt x="2690" y="98932"/>
                  </a:cubicBezTo>
                  <a:cubicBezTo>
                    <a:pt x="5380" y="100547"/>
                    <a:pt x="8071" y="102161"/>
                    <a:pt x="11030" y="103506"/>
                  </a:cubicBezTo>
                  <a:cubicBezTo>
                    <a:pt x="18294" y="107541"/>
                    <a:pt x="25557" y="111308"/>
                    <a:pt x="33090" y="115343"/>
                  </a:cubicBezTo>
                  <a:cubicBezTo>
                    <a:pt x="43582" y="120993"/>
                    <a:pt x="53805" y="126911"/>
                    <a:pt x="64028" y="132561"/>
                  </a:cubicBezTo>
                  <a:cubicBezTo>
                    <a:pt x="66987" y="134175"/>
                    <a:pt x="70216" y="135789"/>
                    <a:pt x="72099" y="139017"/>
                  </a:cubicBezTo>
                  <a:cubicBezTo>
                    <a:pt x="72906" y="140362"/>
                    <a:pt x="74520" y="141169"/>
                    <a:pt x="75865" y="141977"/>
                  </a:cubicBezTo>
                  <a:cubicBezTo>
                    <a:pt x="81246" y="145743"/>
                    <a:pt x="86357" y="149509"/>
                    <a:pt x="91738" y="153276"/>
                  </a:cubicBezTo>
                  <a:cubicBezTo>
                    <a:pt x="96042" y="156235"/>
                    <a:pt x="99539" y="160001"/>
                    <a:pt x="103306" y="163768"/>
                  </a:cubicBezTo>
                  <a:cubicBezTo>
                    <a:pt x="107610" y="168341"/>
                    <a:pt x="112184" y="172645"/>
                    <a:pt x="116757" y="177219"/>
                  </a:cubicBezTo>
                  <a:cubicBezTo>
                    <a:pt x="118102" y="178564"/>
                    <a:pt x="119447" y="179909"/>
                    <a:pt x="120523" y="181254"/>
                  </a:cubicBezTo>
                  <a:cubicBezTo>
                    <a:pt x="123752" y="185021"/>
                    <a:pt x="125366" y="189056"/>
                    <a:pt x="123752" y="194167"/>
                  </a:cubicBezTo>
                  <a:cubicBezTo>
                    <a:pt x="122406" y="197934"/>
                    <a:pt x="124021" y="200893"/>
                    <a:pt x="126711" y="203583"/>
                  </a:cubicBezTo>
                  <a:cubicBezTo>
                    <a:pt x="126980" y="203852"/>
                    <a:pt x="127518" y="204390"/>
                    <a:pt x="128056" y="204659"/>
                  </a:cubicBezTo>
                  <a:cubicBezTo>
                    <a:pt x="135858" y="209771"/>
                    <a:pt x="139086" y="217842"/>
                    <a:pt x="141238" y="226450"/>
                  </a:cubicBezTo>
                  <a:cubicBezTo>
                    <a:pt x="142045" y="229679"/>
                    <a:pt x="142852" y="232907"/>
                    <a:pt x="143660" y="236135"/>
                  </a:cubicBezTo>
                  <a:cubicBezTo>
                    <a:pt x="144198" y="238288"/>
                    <a:pt x="144736" y="240440"/>
                    <a:pt x="145005" y="242592"/>
                  </a:cubicBezTo>
                  <a:cubicBezTo>
                    <a:pt x="145812" y="249856"/>
                    <a:pt x="146619" y="256850"/>
                    <a:pt x="147426" y="264114"/>
                  </a:cubicBezTo>
                  <a:cubicBezTo>
                    <a:pt x="147695" y="266266"/>
                    <a:pt x="147695" y="268149"/>
                    <a:pt x="147964" y="270302"/>
                  </a:cubicBezTo>
                  <a:cubicBezTo>
                    <a:pt x="147964" y="270302"/>
                    <a:pt x="147964" y="270302"/>
                    <a:pt x="147964" y="270302"/>
                  </a:cubicBezTo>
                  <a:cubicBezTo>
                    <a:pt x="146619" y="271647"/>
                    <a:pt x="145005" y="272723"/>
                    <a:pt x="143391" y="273799"/>
                  </a:cubicBezTo>
                  <a:cubicBezTo>
                    <a:pt x="142314" y="274337"/>
                    <a:pt x="141238" y="275413"/>
                    <a:pt x="140969" y="276489"/>
                  </a:cubicBezTo>
                  <a:cubicBezTo>
                    <a:pt x="140162" y="278910"/>
                    <a:pt x="138279" y="282139"/>
                    <a:pt x="140700" y="284291"/>
                  </a:cubicBezTo>
                  <a:cubicBezTo>
                    <a:pt x="142583" y="285905"/>
                    <a:pt x="143121" y="286981"/>
                    <a:pt x="143121" y="289671"/>
                  </a:cubicBezTo>
                  <a:cubicBezTo>
                    <a:pt x="143121" y="291016"/>
                    <a:pt x="143121" y="292631"/>
                    <a:pt x="143660" y="293976"/>
                  </a:cubicBezTo>
                  <a:cubicBezTo>
                    <a:pt x="144198" y="294783"/>
                    <a:pt x="144467" y="295321"/>
                    <a:pt x="145005" y="295859"/>
                  </a:cubicBezTo>
                  <a:cubicBezTo>
                    <a:pt x="143121" y="297742"/>
                    <a:pt x="141238" y="299625"/>
                    <a:pt x="139355" y="301778"/>
                  </a:cubicBezTo>
                  <a:cubicBezTo>
                    <a:pt x="138548" y="302585"/>
                    <a:pt x="138010" y="303661"/>
                    <a:pt x="137472" y="304468"/>
                  </a:cubicBezTo>
                  <a:cubicBezTo>
                    <a:pt x="136934" y="305813"/>
                    <a:pt x="136934" y="306889"/>
                    <a:pt x="138010" y="307965"/>
                  </a:cubicBezTo>
                  <a:cubicBezTo>
                    <a:pt x="139086" y="308772"/>
                    <a:pt x="139893" y="309579"/>
                    <a:pt x="140969" y="310386"/>
                  </a:cubicBezTo>
                  <a:cubicBezTo>
                    <a:pt x="143391" y="312001"/>
                    <a:pt x="144736" y="313884"/>
                    <a:pt x="145005" y="316574"/>
                  </a:cubicBezTo>
                  <a:cubicBezTo>
                    <a:pt x="145005" y="317381"/>
                    <a:pt x="145274" y="317919"/>
                    <a:pt x="145543" y="318726"/>
                  </a:cubicBezTo>
                  <a:cubicBezTo>
                    <a:pt x="146081" y="320340"/>
                    <a:pt x="147426" y="321147"/>
                    <a:pt x="149040" y="320878"/>
                  </a:cubicBezTo>
                  <a:cubicBezTo>
                    <a:pt x="150654" y="320609"/>
                    <a:pt x="152268" y="320071"/>
                    <a:pt x="153882" y="319533"/>
                  </a:cubicBezTo>
                  <a:cubicBezTo>
                    <a:pt x="157649" y="318188"/>
                    <a:pt x="160877" y="318726"/>
                    <a:pt x="164374" y="321147"/>
                  </a:cubicBezTo>
                  <a:cubicBezTo>
                    <a:pt x="168679" y="324645"/>
                    <a:pt x="170831" y="324645"/>
                    <a:pt x="175404" y="321416"/>
                  </a:cubicBezTo>
                  <a:cubicBezTo>
                    <a:pt x="177288" y="320071"/>
                    <a:pt x="178902" y="318457"/>
                    <a:pt x="180247" y="317112"/>
                  </a:cubicBezTo>
                  <a:cubicBezTo>
                    <a:pt x="180516" y="316843"/>
                    <a:pt x="180516" y="316843"/>
                    <a:pt x="180785" y="316574"/>
                  </a:cubicBezTo>
                  <a:cubicBezTo>
                    <a:pt x="181861" y="317112"/>
                    <a:pt x="182937" y="316305"/>
                    <a:pt x="184013" y="315767"/>
                  </a:cubicBezTo>
                  <a:cubicBezTo>
                    <a:pt x="186435" y="314691"/>
                    <a:pt x="188587" y="316843"/>
                    <a:pt x="191008" y="316574"/>
                  </a:cubicBezTo>
                  <a:cubicBezTo>
                    <a:pt x="194774" y="314691"/>
                    <a:pt x="197734" y="310117"/>
                    <a:pt x="194774" y="306351"/>
                  </a:cubicBezTo>
                  <a:close/>
                  <a:moveTo>
                    <a:pt x="17218" y="95704"/>
                  </a:moveTo>
                  <a:cubicBezTo>
                    <a:pt x="18832" y="96242"/>
                    <a:pt x="20177" y="97318"/>
                    <a:pt x="21522" y="98125"/>
                  </a:cubicBezTo>
                  <a:cubicBezTo>
                    <a:pt x="27172" y="101892"/>
                    <a:pt x="32821" y="105927"/>
                    <a:pt x="38471" y="109694"/>
                  </a:cubicBezTo>
                  <a:cubicBezTo>
                    <a:pt x="41161" y="111577"/>
                    <a:pt x="44120" y="112922"/>
                    <a:pt x="47079" y="114536"/>
                  </a:cubicBezTo>
                  <a:cubicBezTo>
                    <a:pt x="49232" y="115612"/>
                    <a:pt x="51384" y="116419"/>
                    <a:pt x="53536" y="117495"/>
                  </a:cubicBezTo>
                  <a:cubicBezTo>
                    <a:pt x="63759" y="122338"/>
                    <a:pt x="73713" y="127718"/>
                    <a:pt x="82322" y="135251"/>
                  </a:cubicBezTo>
                  <a:cubicBezTo>
                    <a:pt x="87971" y="140093"/>
                    <a:pt x="94159" y="143591"/>
                    <a:pt x="101423" y="144667"/>
                  </a:cubicBezTo>
                  <a:cubicBezTo>
                    <a:pt x="111108" y="146281"/>
                    <a:pt x="119178" y="150854"/>
                    <a:pt x="126980" y="155966"/>
                  </a:cubicBezTo>
                  <a:cubicBezTo>
                    <a:pt x="128325" y="156773"/>
                    <a:pt x="129401" y="158118"/>
                    <a:pt x="130746" y="158925"/>
                  </a:cubicBezTo>
                  <a:cubicBezTo>
                    <a:pt x="128056" y="159463"/>
                    <a:pt x="125904" y="158656"/>
                    <a:pt x="123752" y="157849"/>
                  </a:cubicBezTo>
                  <a:cubicBezTo>
                    <a:pt x="115950" y="154621"/>
                    <a:pt x="107879" y="151930"/>
                    <a:pt x="100346" y="147895"/>
                  </a:cubicBezTo>
                  <a:cubicBezTo>
                    <a:pt x="93083" y="144129"/>
                    <a:pt x="85281" y="140900"/>
                    <a:pt x="78017" y="136596"/>
                  </a:cubicBezTo>
                  <a:cubicBezTo>
                    <a:pt x="68063" y="130408"/>
                    <a:pt x="57571" y="124490"/>
                    <a:pt x="47348" y="118840"/>
                  </a:cubicBezTo>
                  <a:cubicBezTo>
                    <a:pt x="36856" y="112922"/>
                    <a:pt x="26095" y="107541"/>
                    <a:pt x="15604" y="101892"/>
                  </a:cubicBezTo>
                  <a:cubicBezTo>
                    <a:pt x="11837" y="100009"/>
                    <a:pt x="8340" y="97587"/>
                    <a:pt x="4843" y="95166"/>
                  </a:cubicBezTo>
                  <a:cubicBezTo>
                    <a:pt x="3497" y="94359"/>
                    <a:pt x="2690" y="93014"/>
                    <a:pt x="2959" y="91400"/>
                  </a:cubicBezTo>
                  <a:cubicBezTo>
                    <a:pt x="3228" y="90055"/>
                    <a:pt x="3497" y="88441"/>
                    <a:pt x="5650" y="88171"/>
                  </a:cubicBezTo>
                  <a:cubicBezTo>
                    <a:pt x="8878" y="91938"/>
                    <a:pt x="12644" y="94090"/>
                    <a:pt x="17218" y="95704"/>
                  </a:cubicBezTo>
                  <a:close/>
                  <a:moveTo>
                    <a:pt x="92007" y="58310"/>
                  </a:moveTo>
                  <a:cubicBezTo>
                    <a:pt x="91469" y="58579"/>
                    <a:pt x="91469" y="58848"/>
                    <a:pt x="91200" y="58848"/>
                  </a:cubicBezTo>
                  <a:cubicBezTo>
                    <a:pt x="90931" y="58848"/>
                    <a:pt x="90393" y="58848"/>
                    <a:pt x="90123" y="58848"/>
                  </a:cubicBezTo>
                  <a:cubicBezTo>
                    <a:pt x="83936" y="56157"/>
                    <a:pt x="77479" y="53467"/>
                    <a:pt x="72368" y="48894"/>
                  </a:cubicBezTo>
                  <a:cubicBezTo>
                    <a:pt x="69678" y="46473"/>
                    <a:pt x="66718" y="44051"/>
                    <a:pt x="63759" y="41899"/>
                  </a:cubicBezTo>
                  <a:cubicBezTo>
                    <a:pt x="57302" y="36788"/>
                    <a:pt x="50577" y="32214"/>
                    <a:pt x="42775" y="29793"/>
                  </a:cubicBezTo>
                  <a:cubicBezTo>
                    <a:pt x="41699" y="29524"/>
                    <a:pt x="40892" y="28986"/>
                    <a:pt x="39009" y="28179"/>
                  </a:cubicBezTo>
                  <a:cubicBezTo>
                    <a:pt x="40354" y="26834"/>
                    <a:pt x="41161" y="26027"/>
                    <a:pt x="41968" y="25758"/>
                  </a:cubicBezTo>
                  <a:cubicBezTo>
                    <a:pt x="43582" y="25220"/>
                    <a:pt x="45196" y="25758"/>
                    <a:pt x="46541" y="27103"/>
                  </a:cubicBezTo>
                  <a:cubicBezTo>
                    <a:pt x="50577" y="30062"/>
                    <a:pt x="54343" y="33290"/>
                    <a:pt x="58378" y="36250"/>
                  </a:cubicBezTo>
                  <a:cubicBezTo>
                    <a:pt x="68871" y="43244"/>
                    <a:pt x="79362" y="49970"/>
                    <a:pt x="89854" y="56965"/>
                  </a:cubicBezTo>
                  <a:cubicBezTo>
                    <a:pt x="90661" y="56965"/>
                    <a:pt x="91200" y="57772"/>
                    <a:pt x="92007" y="58310"/>
                  </a:cubicBezTo>
                  <a:close/>
                  <a:moveTo>
                    <a:pt x="116757" y="83867"/>
                  </a:moveTo>
                  <a:cubicBezTo>
                    <a:pt x="118909" y="84943"/>
                    <a:pt x="120792" y="86288"/>
                    <a:pt x="123214" y="87364"/>
                  </a:cubicBezTo>
                  <a:cubicBezTo>
                    <a:pt x="130746" y="90593"/>
                    <a:pt x="136665" y="95704"/>
                    <a:pt x="143121" y="100278"/>
                  </a:cubicBezTo>
                  <a:cubicBezTo>
                    <a:pt x="143928" y="100816"/>
                    <a:pt x="144736" y="101892"/>
                    <a:pt x="145543" y="102699"/>
                  </a:cubicBezTo>
                  <a:cubicBezTo>
                    <a:pt x="151730" y="110232"/>
                    <a:pt x="159263" y="116150"/>
                    <a:pt x="167334" y="121531"/>
                  </a:cubicBezTo>
                  <a:cubicBezTo>
                    <a:pt x="172176" y="124759"/>
                    <a:pt x="177019" y="127718"/>
                    <a:pt x="181861" y="130946"/>
                  </a:cubicBezTo>
                  <a:cubicBezTo>
                    <a:pt x="190470" y="136865"/>
                    <a:pt x="199348" y="142784"/>
                    <a:pt x="207957" y="148971"/>
                  </a:cubicBezTo>
                  <a:cubicBezTo>
                    <a:pt x="213875" y="153276"/>
                    <a:pt x="219256" y="157849"/>
                    <a:pt x="224636" y="162692"/>
                  </a:cubicBezTo>
                  <a:cubicBezTo>
                    <a:pt x="234052" y="171300"/>
                    <a:pt x="241854" y="181523"/>
                    <a:pt x="250463" y="190939"/>
                  </a:cubicBezTo>
                  <a:cubicBezTo>
                    <a:pt x="251539" y="192015"/>
                    <a:pt x="252346" y="193360"/>
                    <a:pt x="253153" y="194436"/>
                  </a:cubicBezTo>
                  <a:cubicBezTo>
                    <a:pt x="253960" y="196051"/>
                    <a:pt x="253960" y="197665"/>
                    <a:pt x="253153" y="199279"/>
                  </a:cubicBezTo>
                  <a:cubicBezTo>
                    <a:pt x="249924" y="204659"/>
                    <a:pt x="245351" y="206274"/>
                    <a:pt x="239432" y="204121"/>
                  </a:cubicBezTo>
                  <a:cubicBezTo>
                    <a:pt x="238625" y="203852"/>
                    <a:pt x="238087" y="203583"/>
                    <a:pt x="237549" y="203045"/>
                  </a:cubicBezTo>
                  <a:cubicBezTo>
                    <a:pt x="235128" y="201431"/>
                    <a:pt x="232438" y="201162"/>
                    <a:pt x="229748" y="200624"/>
                  </a:cubicBezTo>
                  <a:cubicBezTo>
                    <a:pt x="220870" y="199279"/>
                    <a:pt x="211723" y="197934"/>
                    <a:pt x="203114" y="194975"/>
                  </a:cubicBezTo>
                  <a:cubicBezTo>
                    <a:pt x="198810" y="193360"/>
                    <a:pt x="194236" y="192015"/>
                    <a:pt x="189932" y="190401"/>
                  </a:cubicBezTo>
                  <a:cubicBezTo>
                    <a:pt x="181323" y="187173"/>
                    <a:pt x="173252" y="183406"/>
                    <a:pt x="165720" y="178026"/>
                  </a:cubicBezTo>
                  <a:cubicBezTo>
                    <a:pt x="160070" y="173991"/>
                    <a:pt x="154152" y="170493"/>
                    <a:pt x="148233" y="167265"/>
                  </a:cubicBezTo>
                  <a:cubicBezTo>
                    <a:pt x="144736" y="165382"/>
                    <a:pt x="141507" y="163499"/>
                    <a:pt x="138548" y="160808"/>
                  </a:cubicBezTo>
                  <a:cubicBezTo>
                    <a:pt x="132898" y="155428"/>
                    <a:pt x="126442" y="151123"/>
                    <a:pt x="119447" y="147626"/>
                  </a:cubicBezTo>
                  <a:cubicBezTo>
                    <a:pt x="115143" y="145474"/>
                    <a:pt x="110569" y="143053"/>
                    <a:pt x="105458" y="142515"/>
                  </a:cubicBezTo>
                  <a:cubicBezTo>
                    <a:pt x="98194" y="141438"/>
                    <a:pt x="92007" y="138479"/>
                    <a:pt x="86357" y="134175"/>
                  </a:cubicBezTo>
                  <a:cubicBezTo>
                    <a:pt x="81246" y="130408"/>
                    <a:pt x="76672" y="126104"/>
                    <a:pt x="71023" y="123414"/>
                  </a:cubicBezTo>
                  <a:cubicBezTo>
                    <a:pt x="64028" y="119916"/>
                    <a:pt x="57033" y="116419"/>
                    <a:pt x="50308" y="112922"/>
                  </a:cubicBezTo>
                  <a:cubicBezTo>
                    <a:pt x="46272" y="110770"/>
                    <a:pt x="42237" y="108617"/>
                    <a:pt x="38471" y="105927"/>
                  </a:cubicBezTo>
                  <a:cubicBezTo>
                    <a:pt x="31207" y="100547"/>
                    <a:pt x="23943" y="95166"/>
                    <a:pt x="15334" y="91669"/>
                  </a:cubicBezTo>
                  <a:cubicBezTo>
                    <a:pt x="13720" y="90862"/>
                    <a:pt x="12106" y="89786"/>
                    <a:pt x="10761" y="88441"/>
                  </a:cubicBezTo>
                  <a:cubicBezTo>
                    <a:pt x="9147" y="86826"/>
                    <a:pt x="8878" y="84943"/>
                    <a:pt x="9954" y="82791"/>
                  </a:cubicBezTo>
                  <a:cubicBezTo>
                    <a:pt x="11568" y="80101"/>
                    <a:pt x="12913" y="77141"/>
                    <a:pt x="14258" y="74451"/>
                  </a:cubicBezTo>
                  <a:cubicBezTo>
                    <a:pt x="17756" y="68533"/>
                    <a:pt x="20984" y="62614"/>
                    <a:pt x="24481" y="56695"/>
                  </a:cubicBezTo>
                  <a:cubicBezTo>
                    <a:pt x="26902" y="52660"/>
                    <a:pt x="29055" y="48625"/>
                    <a:pt x="31476" y="44589"/>
                  </a:cubicBezTo>
                  <a:cubicBezTo>
                    <a:pt x="33897" y="40823"/>
                    <a:pt x="36587" y="37326"/>
                    <a:pt x="39547" y="33290"/>
                  </a:cubicBezTo>
                  <a:cubicBezTo>
                    <a:pt x="42775" y="33559"/>
                    <a:pt x="45734" y="34366"/>
                    <a:pt x="48424" y="35981"/>
                  </a:cubicBezTo>
                  <a:cubicBezTo>
                    <a:pt x="54881" y="39747"/>
                    <a:pt x="61069" y="43782"/>
                    <a:pt x="66449" y="48894"/>
                  </a:cubicBezTo>
                  <a:cubicBezTo>
                    <a:pt x="71561" y="53736"/>
                    <a:pt x="77210" y="57503"/>
                    <a:pt x="83398" y="60193"/>
                  </a:cubicBezTo>
                  <a:cubicBezTo>
                    <a:pt x="87702" y="62076"/>
                    <a:pt x="92276" y="63959"/>
                    <a:pt x="96580" y="65842"/>
                  </a:cubicBezTo>
                  <a:cubicBezTo>
                    <a:pt x="102768" y="68533"/>
                    <a:pt x="107879" y="72299"/>
                    <a:pt x="110838" y="78487"/>
                  </a:cubicBezTo>
                  <a:cubicBezTo>
                    <a:pt x="112184" y="80639"/>
                    <a:pt x="114067" y="82522"/>
                    <a:pt x="116757" y="83867"/>
                  </a:cubicBezTo>
                  <a:close/>
                  <a:moveTo>
                    <a:pt x="145812" y="180178"/>
                  </a:moveTo>
                  <a:cubicBezTo>
                    <a:pt x="148233" y="178564"/>
                    <a:pt x="150923" y="177219"/>
                    <a:pt x="154152" y="175336"/>
                  </a:cubicBezTo>
                  <a:cubicBezTo>
                    <a:pt x="163298" y="180985"/>
                    <a:pt x="171907" y="187442"/>
                    <a:pt x="181861" y="191208"/>
                  </a:cubicBezTo>
                  <a:cubicBezTo>
                    <a:pt x="191815" y="194975"/>
                    <a:pt x="202038" y="198472"/>
                    <a:pt x="211992" y="201969"/>
                  </a:cubicBezTo>
                  <a:cubicBezTo>
                    <a:pt x="211992" y="205467"/>
                    <a:pt x="211723" y="205467"/>
                    <a:pt x="213606" y="207350"/>
                  </a:cubicBezTo>
                  <a:cubicBezTo>
                    <a:pt x="216565" y="210040"/>
                    <a:pt x="219525" y="212192"/>
                    <a:pt x="222753" y="214613"/>
                  </a:cubicBezTo>
                  <a:cubicBezTo>
                    <a:pt x="226250" y="217304"/>
                    <a:pt x="230017" y="219725"/>
                    <a:pt x="233514" y="222415"/>
                  </a:cubicBezTo>
                  <a:cubicBezTo>
                    <a:pt x="234321" y="222953"/>
                    <a:pt x="234859" y="224029"/>
                    <a:pt x="236204" y="225643"/>
                  </a:cubicBezTo>
                  <a:cubicBezTo>
                    <a:pt x="233783" y="225105"/>
                    <a:pt x="232169" y="224836"/>
                    <a:pt x="231093" y="224298"/>
                  </a:cubicBezTo>
                  <a:cubicBezTo>
                    <a:pt x="228134" y="222684"/>
                    <a:pt x="225174" y="221339"/>
                    <a:pt x="222484" y="219456"/>
                  </a:cubicBezTo>
                  <a:cubicBezTo>
                    <a:pt x="219794" y="217573"/>
                    <a:pt x="217372" y="215420"/>
                    <a:pt x="214951" y="212999"/>
                  </a:cubicBezTo>
                  <a:cubicBezTo>
                    <a:pt x="211992" y="210040"/>
                    <a:pt x="208764" y="208426"/>
                    <a:pt x="204728" y="208426"/>
                  </a:cubicBezTo>
                  <a:cubicBezTo>
                    <a:pt x="202576" y="208426"/>
                    <a:pt x="200693" y="208157"/>
                    <a:pt x="198541" y="207888"/>
                  </a:cubicBezTo>
                  <a:cubicBezTo>
                    <a:pt x="194505" y="207350"/>
                    <a:pt x="194774" y="207350"/>
                    <a:pt x="193967" y="211923"/>
                  </a:cubicBezTo>
                  <a:cubicBezTo>
                    <a:pt x="193967" y="212192"/>
                    <a:pt x="193429" y="212461"/>
                    <a:pt x="193160" y="212730"/>
                  </a:cubicBezTo>
                  <a:cubicBezTo>
                    <a:pt x="188318" y="211654"/>
                    <a:pt x="183475" y="208964"/>
                    <a:pt x="180516" y="205467"/>
                  </a:cubicBezTo>
                  <a:cubicBezTo>
                    <a:pt x="177019" y="201431"/>
                    <a:pt x="173521" y="197396"/>
                    <a:pt x="170024" y="193360"/>
                  </a:cubicBezTo>
                  <a:cubicBezTo>
                    <a:pt x="167603" y="190670"/>
                    <a:pt x="164913" y="188787"/>
                    <a:pt x="161684" y="187173"/>
                  </a:cubicBezTo>
                  <a:cubicBezTo>
                    <a:pt x="157649" y="185290"/>
                    <a:pt x="153613" y="184752"/>
                    <a:pt x="149578" y="187173"/>
                  </a:cubicBezTo>
                  <a:cubicBezTo>
                    <a:pt x="149040" y="187442"/>
                    <a:pt x="148233" y="187980"/>
                    <a:pt x="147695" y="187980"/>
                  </a:cubicBezTo>
                  <a:cubicBezTo>
                    <a:pt x="147157" y="187980"/>
                    <a:pt x="146081" y="187980"/>
                    <a:pt x="145543" y="187442"/>
                  </a:cubicBezTo>
                  <a:cubicBezTo>
                    <a:pt x="142852" y="185021"/>
                    <a:pt x="143121" y="181792"/>
                    <a:pt x="145812" y="180178"/>
                  </a:cubicBezTo>
                  <a:close/>
                  <a:moveTo>
                    <a:pt x="153075" y="191477"/>
                  </a:moveTo>
                  <a:cubicBezTo>
                    <a:pt x="154421" y="191746"/>
                    <a:pt x="155766" y="192284"/>
                    <a:pt x="157649" y="192822"/>
                  </a:cubicBezTo>
                  <a:cubicBezTo>
                    <a:pt x="158456" y="191477"/>
                    <a:pt x="158994" y="190670"/>
                    <a:pt x="159801" y="189594"/>
                  </a:cubicBezTo>
                  <a:cubicBezTo>
                    <a:pt x="162760" y="190670"/>
                    <a:pt x="165182" y="192015"/>
                    <a:pt x="166796" y="194705"/>
                  </a:cubicBezTo>
                  <a:cubicBezTo>
                    <a:pt x="166527" y="194975"/>
                    <a:pt x="166258" y="195243"/>
                    <a:pt x="166258" y="195243"/>
                  </a:cubicBezTo>
                  <a:cubicBezTo>
                    <a:pt x="165989" y="195243"/>
                    <a:pt x="165450" y="195243"/>
                    <a:pt x="165182" y="195243"/>
                  </a:cubicBezTo>
                  <a:cubicBezTo>
                    <a:pt x="161415" y="195243"/>
                    <a:pt x="159263" y="197396"/>
                    <a:pt x="158456" y="200624"/>
                  </a:cubicBezTo>
                  <a:cubicBezTo>
                    <a:pt x="157649" y="204390"/>
                    <a:pt x="157111" y="208157"/>
                    <a:pt x="156842" y="212192"/>
                  </a:cubicBezTo>
                  <a:cubicBezTo>
                    <a:pt x="156573" y="215151"/>
                    <a:pt x="157380" y="218111"/>
                    <a:pt x="158994" y="220801"/>
                  </a:cubicBezTo>
                  <a:cubicBezTo>
                    <a:pt x="161146" y="224836"/>
                    <a:pt x="163029" y="229141"/>
                    <a:pt x="166258" y="232638"/>
                  </a:cubicBezTo>
                  <a:cubicBezTo>
                    <a:pt x="167065" y="233445"/>
                    <a:pt x="167334" y="234521"/>
                    <a:pt x="167872" y="235597"/>
                  </a:cubicBezTo>
                  <a:cubicBezTo>
                    <a:pt x="167065" y="236942"/>
                    <a:pt x="166527" y="238019"/>
                    <a:pt x="165720" y="239095"/>
                  </a:cubicBezTo>
                  <a:cubicBezTo>
                    <a:pt x="165450" y="239364"/>
                    <a:pt x="165182" y="239364"/>
                    <a:pt x="164643" y="239633"/>
                  </a:cubicBezTo>
                  <a:cubicBezTo>
                    <a:pt x="164374" y="239364"/>
                    <a:pt x="163836" y="239095"/>
                    <a:pt x="163567" y="238557"/>
                  </a:cubicBezTo>
                  <a:cubicBezTo>
                    <a:pt x="162491" y="236673"/>
                    <a:pt x="161684" y="235059"/>
                    <a:pt x="160608" y="233176"/>
                  </a:cubicBezTo>
                  <a:cubicBezTo>
                    <a:pt x="158187" y="228065"/>
                    <a:pt x="156035" y="223222"/>
                    <a:pt x="153882" y="218111"/>
                  </a:cubicBezTo>
                  <a:cubicBezTo>
                    <a:pt x="153075" y="216228"/>
                    <a:pt x="152537" y="214344"/>
                    <a:pt x="151999" y="212461"/>
                  </a:cubicBezTo>
                  <a:cubicBezTo>
                    <a:pt x="150923" y="208426"/>
                    <a:pt x="150116" y="204659"/>
                    <a:pt x="149578" y="200624"/>
                  </a:cubicBezTo>
                  <a:cubicBezTo>
                    <a:pt x="149309" y="198741"/>
                    <a:pt x="149309" y="196589"/>
                    <a:pt x="149578" y="194705"/>
                  </a:cubicBezTo>
                  <a:cubicBezTo>
                    <a:pt x="149309" y="192015"/>
                    <a:pt x="150923" y="190939"/>
                    <a:pt x="153075" y="191477"/>
                  </a:cubicBezTo>
                  <a:close/>
                  <a:moveTo>
                    <a:pt x="270101" y="148164"/>
                  </a:moveTo>
                  <a:cubicBezTo>
                    <a:pt x="269563" y="147626"/>
                    <a:pt x="268756" y="147357"/>
                    <a:pt x="268218" y="147357"/>
                  </a:cubicBezTo>
                  <a:cubicBezTo>
                    <a:pt x="267680" y="147357"/>
                    <a:pt x="267142" y="147626"/>
                    <a:pt x="266604" y="147895"/>
                  </a:cubicBezTo>
                  <a:cubicBezTo>
                    <a:pt x="264452" y="149240"/>
                    <a:pt x="262031" y="148971"/>
                    <a:pt x="259609" y="148164"/>
                  </a:cubicBezTo>
                  <a:cubicBezTo>
                    <a:pt x="257188" y="147357"/>
                    <a:pt x="254767" y="146550"/>
                    <a:pt x="252077" y="146281"/>
                  </a:cubicBezTo>
                  <a:cubicBezTo>
                    <a:pt x="243468" y="144936"/>
                    <a:pt x="236204" y="146819"/>
                    <a:pt x="231093" y="154352"/>
                  </a:cubicBezTo>
                  <a:cubicBezTo>
                    <a:pt x="229748" y="156235"/>
                    <a:pt x="228134" y="158118"/>
                    <a:pt x="225712" y="159463"/>
                  </a:cubicBezTo>
                  <a:cubicBezTo>
                    <a:pt x="221408" y="156504"/>
                    <a:pt x="217641" y="153007"/>
                    <a:pt x="214144" y="149240"/>
                  </a:cubicBezTo>
                  <a:cubicBezTo>
                    <a:pt x="217641" y="149509"/>
                    <a:pt x="217641" y="146281"/>
                    <a:pt x="218718" y="144129"/>
                  </a:cubicBezTo>
                  <a:cubicBezTo>
                    <a:pt x="228941" y="144129"/>
                    <a:pt x="238625" y="141977"/>
                    <a:pt x="248310" y="139286"/>
                  </a:cubicBezTo>
                  <a:cubicBezTo>
                    <a:pt x="251001" y="138479"/>
                    <a:pt x="253960" y="138210"/>
                    <a:pt x="256381" y="138748"/>
                  </a:cubicBezTo>
                  <a:cubicBezTo>
                    <a:pt x="258533" y="139017"/>
                    <a:pt x="260417" y="139017"/>
                    <a:pt x="262569" y="138748"/>
                  </a:cubicBezTo>
                  <a:cubicBezTo>
                    <a:pt x="263914" y="139286"/>
                    <a:pt x="265259" y="139555"/>
                    <a:pt x="266604" y="139824"/>
                  </a:cubicBezTo>
                  <a:cubicBezTo>
                    <a:pt x="268487" y="140093"/>
                    <a:pt x="271178" y="140631"/>
                    <a:pt x="272792" y="139286"/>
                  </a:cubicBezTo>
                  <a:cubicBezTo>
                    <a:pt x="273330" y="139017"/>
                    <a:pt x="273061" y="138210"/>
                    <a:pt x="272792" y="137941"/>
                  </a:cubicBezTo>
                  <a:cubicBezTo>
                    <a:pt x="271447" y="137134"/>
                    <a:pt x="269832" y="137134"/>
                    <a:pt x="268218" y="137134"/>
                  </a:cubicBezTo>
                  <a:cubicBezTo>
                    <a:pt x="268218" y="137134"/>
                    <a:pt x="268218" y="137134"/>
                    <a:pt x="268218" y="136865"/>
                  </a:cubicBezTo>
                  <a:cubicBezTo>
                    <a:pt x="266604" y="136596"/>
                    <a:pt x="264990" y="136596"/>
                    <a:pt x="263376" y="136327"/>
                  </a:cubicBezTo>
                  <a:cubicBezTo>
                    <a:pt x="263107" y="136327"/>
                    <a:pt x="262569" y="135789"/>
                    <a:pt x="262569" y="135520"/>
                  </a:cubicBezTo>
                  <a:cubicBezTo>
                    <a:pt x="262569" y="134982"/>
                    <a:pt x="262569" y="134444"/>
                    <a:pt x="262838" y="134175"/>
                  </a:cubicBezTo>
                  <a:cubicBezTo>
                    <a:pt x="264183" y="132561"/>
                    <a:pt x="266335" y="133099"/>
                    <a:pt x="267949" y="132561"/>
                  </a:cubicBezTo>
                  <a:cubicBezTo>
                    <a:pt x="273061" y="131216"/>
                    <a:pt x="274944" y="128794"/>
                    <a:pt x="273330" y="123683"/>
                  </a:cubicBezTo>
                  <a:cubicBezTo>
                    <a:pt x="272523" y="120724"/>
                    <a:pt x="272792" y="118840"/>
                    <a:pt x="274944" y="116688"/>
                  </a:cubicBezTo>
                  <a:cubicBezTo>
                    <a:pt x="276827" y="114805"/>
                    <a:pt x="276827" y="112384"/>
                    <a:pt x="276289" y="109963"/>
                  </a:cubicBezTo>
                  <a:cubicBezTo>
                    <a:pt x="275751" y="108617"/>
                    <a:pt x="275482" y="107272"/>
                    <a:pt x="274944" y="105658"/>
                  </a:cubicBezTo>
                  <a:cubicBezTo>
                    <a:pt x="276289" y="105120"/>
                    <a:pt x="277634" y="104582"/>
                    <a:pt x="278710" y="104044"/>
                  </a:cubicBezTo>
                  <a:cubicBezTo>
                    <a:pt x="281131" y="102968"/>
                    <a:pt x="283284" y="101892"/>
                    <a:pt x="285436" y="100278"/>
                  </a:cubicBezTo>
                  <a:cubicBezTo>
                    <a:pt x="287857" y="98663"/>
                    <a:pt x="289202" y="96242"/>
                    <a:pt x="288395" y="93014"/>
                  </a:cubicBezTo>
                  <a:cubicBezTo>
                    <a:pt x="287588" y="90055"/>
                    <a:pt x="285705" y="87902"/>
                    <a:pt x="282476" y="87095"/>
                  </a:cubicBezTo>
                  <a:cubicBezTo>
                    <a:pt x="277096" y="85750"/>
                    <a:pt x="271985" y="86288"/>
                    <a:pt x="267949" y="90055"/>
                  </a:cubicBezTo>
                  <a:cubicBezTo>
                    <a:pt x="266066" y="91669"/>
                    <a:pt x="264452" y="93821"/>
                    <a:pt x="262838" y="95704"/>
                  </a:cubicBezTo>
                  <a:cubicBezTo>
                    <a:pt x="262031" y="96780"/>
                    <a:pt x="261493" y="97856"/>
                    <a:pt x="260954" y="98663"/>
                  </a:cubicBezTo>
                  <a:cubicBezTo>
                    <a:pt x="260147" y="98663"/>
                    <a:pt x="259878" y="98932"/>
                    <a:pt x="259609" y="98932"/>
                  </a:cubicBezTo>
                  <a:cubicBezTo>
                    <a:pt x="245889" y="98663"/>
                    <a:pt x="232169" y="97318"/>
                    <a:pt x="218718" y="95973"/>
                  </a:cubicBezTo>
                  <a:cubicBezTo>
                    <a:pt x="215489" y="95704"/>
                    <a:pt x="212530" y="95166"/>
                    <a:pt x="209302" y="94628"/>
                  </a:cubicBezTo>
                  <a:cubicBezTo>
                    <a:pt x="207957" y="94359"/>
                    <a:pt x="206342" y="94090"/>
                    <a:pt x="205804" y="91938"/>
                  </a:cubicBezTo>
                  <a:cubicBezTo>
                    <a:pt x="206880" y="91131"/>
                    <a:pt x="207687" y="90055"/>
                    <a:pt x="209033" y="89248"/>
                  </a:cubicBezTo>
                  <a:cubicBezTo>
                    <a:pt x="216834" y="84405"/>
                    <a:pt x="224636" y="79563"/>
                    <a:pt x="233514" y="76065"/>
                  </a:cubicBezTo>
                  <a:cubicBezTo>
                    <a:pt x="236742" y="74720"/>
                    <a:pt x="239971" y="73644"/>
                    <a:pt x="243199" y="72030"/>
                  </a:cubicBezTo>
                  <a:cubicBezTo>
                    <a:pt x="244813" y="71492"/>
                    <a:pt x="246158" y="70685"/>
                    <a:pt x="247503" y="69609"/>
                  </a:cubicBezTo>
                  <a:cubicBezTo>
                    <a:pt x="248310" y="69071"/>
                    <a:pt x="248848" y="68264"/>
                    <a:pt x="247772" y="67188"/>
                  </a:cubicBezTo>
                  <a:cubicBezTo>
                    <a:pt x="246696" y="67457"/>
                    <a:pt x="245351" y="67457"/>
                    <a:pt x="244275" y="67995"/>
                  </a:cubicBezTo>
                  <a:cubicBezTo>
                    <a:pt x="232169" y="72568"/>
                    <a:pt x="220332" y="77680"/>
                    <a:pt x="209302" y="84674"/>
                  </a:cubicBezTo>
                  <a:cubicBezTo>
                    <a:pt x="207419" y="86019"/>
                    <a:pt x="205266" y="87364"/>
                    <a:pt x="203383" y="88979"/>
                  </a:cubicBezTo>
                  <a:cubicBezTo>
                    <a:pt x="200155" y="91938"/>
                    <a:pt x="200424" y="94628"/>
                    <a:pt x="204459" y="95973"/>
                  </a:cubicBezTo>
                  <a:cubicBezTo>
                    <a:pt x="207149" y="97049"/>
                    <a:pt x="209840" y="97856"/>
                    <a:pt x="212530" y="98125"/>
                  </a:cubicBezTo>
                  <a:cubicBezTo>
                    <a:pt x="223291" y="99202"/>
                    <a:pt x="233783" y="101354"/>
                    <a:pt x="244544" y="101354"/>
                  </a:cubicBezTo>
                  <a:cubicBezTo>
                    <a:pt x="247503" y="101354"/>
                    <a:pt x="250463" y="101623"/>
                    <a:pt x="253422" y="101892"/>
                  </a:cubicBezTo>
                  <a:cubicBezTo>
                    <a:pt x="255843" y="102161"/>
                    <a:pt x="258264" y="102430"/>
                    <a:pt x="260685" y="103775"/>
                  </a:cubicBezTo>
                  <a:cubicBezTo>
                    <a:pt x="261493" y="108079"/>
                    <a:pt x="264452" y="110232"/>
                    <a:pt x="268218" y="111846"/>
                  </a:cubicBezTo>
                  <a:cubicBezTo>
                    <a:pt x="269294" y="112384"/>
                    <a:pt x="270908" y="112384"/>
                    <a:pt x="270908" y="113998"/>
                  </a:cubicBezTo>
                  <a:cubicBezTo>
                    <a:pt x="269832" y="115074"/>
                    <a:pt x="268487" y="114805"/>
                    <a:pt x="267411" y="114536"/>
                  </a:cubicBezTo>
                  <a:cubicBezTo>
                    <a:pt x="265797" y="113998"/>
                    <a:pt x="264452" y="113191"/>
                    <a:pt x="262838" y="112653"/>
                  </a:cubicBezTo>
                  <a:cubicBezTo>
                    <a:pt x="260685" y="111846"/>
                    <a:pt x="259340" y="112115"/>
                    <a:pt x="258802" y="113191"/>
                  </a:cubicBezTo>
                  <a:cubicBezTo>
                    <a:pt x="258264" y="114267"/>
                    <a:pt x="259071" y="115343"/>
                    <a:pt x="261224" y="116419"/>
                  </a:cubicBezTo>
                  <a:cubicBezTo>
                    <a:pt x="262300" y="116957"/>
                    <a:pt x="263645" y="117226"/>
                    <a:pt x="264721" y="118033"/>
                  </a:cubicBezTo>
                  <a:cubicBezTo>
                    <a:pt x="265528" y="118571"/>
                    <a:pt x="266335" y="119378"/>
                    <a:pt x="267142" y="120185"/>
                  </a:cubicBezTo>
                  <a:cubicBezTo>
                    <a:pt x="266335" y="123145"/>
                    <a:pt x="264721" y="125297"/>
                    <a:pt x="262031" y="126642"/>
                  </a:cubicBezTo>
                  <a:cubicBezTo>
                    <a:pt x="260417" y="125566"/>
                    <a:pt x="259071" y="124221"/>
                    <a:pt x="257457" y="123414"/>
                  </a:cubicBezTo>
                  <a:cubicBezTo>
                    <a:pt x="256112" y="122607"/>
                    <a:pt x="254498" y="122069"/>
                    <a:pt x="252884" y="121531"/>
                  </a:cubicBezTo>
                  <a:cubicBezTo>
                    <a:pt x="251001" y="121262"/>
                    <a:pt x="249656" y="123145"/>
                    <a:pt x="250193" y="124759"/>
                  </a:cubicBezTo>
                  <a:cubicBezTo>
                    <a:pt x="250732" y="126642"/>
                    <a:pt x="252077" y="127987"/>
                    <a:pt x="253422" y="129063"/>
                  </a:cubicBezTo>
                  <a:cubicBezTo>
                    <a:pt x="254498" y="129870"/>
                    <a:pt x="255574" y="130408"/>
                    <a:pt x="255574" y="132292"/>
                  </a:cubicBezTo>
                  <a:cubicBezTo>
                    <a:pt x="254767" y="132561"/>
                    <a:pt x="253691" y="133099"/>
                    <a:pt x="252884" y="133368"/>
                  </a:cubicBezTo>
                  <a:cubicBezTo>
                    <a:pt x="251539" y="133637"/>
                    <a:pt x="250193" y="133368"/>
                    <a:pt x="249117" y="133368"/>
                  </a:cubicBezTo>
                  <a:cubicBezTo>
                    <a:pt x="246965" y="133368"/>
                    <a:pt x="245082" y="133637"/>
                    <a:pt x="244006" y="136058"/>
                  </a:cubicBezTo>
                  <a:cubicBezTo>
                    <a:pt x="243468" y="137403"/>
                    <a:pt x="242123" y="137941"/>
                    <a:pt x="240778" y="138210"/>
                  </a:cubicBezTo>
                  <a:cubicBezTo>
                    <a:pt x="233783" y="139824"/>
                    <a:pt x="226519" y="140900"/>
                    <a:pt x="219256" y="139555"/>
                  </a:cubicBezTo>
                  <a:cubicBezTo>
                    <a:pt x="216296" y="139017"/>
                    <a:pt x="216296" y="139017"/>
                    <a:pt x="213337" y="141169"/>
                  </a:cubicBezTo>
                  <a:cubicBezTo>
                    <a:pt x="211185" y="140093"/>
                    <a:pt x="209840" y="137941"/>
                    <a:pt x="208764" y="135789"/>
                  </a:cubicBezTo>
                  <a:cubicBezTo>
                    <a:pt x="205266" y="129870"/>
                    <a:pt x="200424" y="126104"/>
                    <a:pt x="193967" y="123952"/>
                  </a:cubicBezTo>
                  <a:cubicBezTo>
                    <a:pt x="192622" y="123683"/>
                    <a:pt x="191546" y="123145"/>
                    <a:pt x="190470" y="122607"/>
                  </a:cubicBezTo>
                  <a:cubicBezTo>
                    <a:pt x="188587" y="121531"/>
                    <a:pt x="186973" y="120455"/>
                    <a:pt x="185358" y="119378"/>
                  </a:cubicBezTo>
                  <a:cubicBezTo>
                    <a:pt x="184820" y="119109"/>
                    <a:pt x="184820" y="118302"/>
                    <a:pt x="184282" y="117226"/>
                  </a:cubicBezTo>
                  <a:cubicBezTo>
                    <a:pt x="185897" y="117226"/>
                    <a:pt x="186704" y="117226"/>
                    <a:pt x="187511" y="117495"/>
                  </a:cubicBezTo>
                  <a:cubicBezTo>
                    <a:pt x="189394" y="118033"/>
                    <a:pt x="191277" y="118840"/>
                    <a:pt x="193160" y="119647"/>
                  </a:cubicBezTo>
                  <a:cubicBezTo>
                    <a:pt x="196658" y="121262"/>
                    <a:pt x="200424" y="122069"/>
                    <a:pt x="204459" y="122607"/>
                  </a:cubicBezTo>
                  <a:cubicBezTo>
                    <a:pt x="205804" y="122876"/>
                    <a:pt x="207419" y="122607"/>
                    <a:pt x="208764" y="122338"/>
                  </a:cubicBezTo>
                  <a:cubicBezTo>
                    <a:pt x="210378" y="122069"/>
                    <a:pt x="210916" y="119647"/>
                    <a:pt x="209571" y="118840"/>
                  </a:cubicBezTo>
                  <a:cubicBezTo>
                    <a:pt x="208226" y="117764"/>
                    <a:pt x="206342" y="116957"/>
                    <a:pt x="204728" y="116150"/>
                  </a:cubicBezTo>
                  <a:cubicBezTo>
                    <a:pt x="202038" y="115074"/>
                    <a:pt x="199348" y="114536"/>
                    <a:pt x="196658" y="113729"/>
                  </a:cubicBezTo>
                  <a:cubicBezTo>
                    <a:pt x="196119" y="113460"/>
                    <a:pt x="195312" y="113191"/>
                    <a:pt x="195581" y="112115"/>
                  </a:cubicBezTo>
                  <a:cubicBezTo>
                    <a:pt x="197734" y="111577"/>
                    <a:pt x="199886" y="112384"/>
                    <a:pt x="202038" y="112922"/>
                  </a:cubicBezTo>
                  <a:cubicBezTo>
                    <a:pt x="204459" y="113460"/>
                    <a:pt x="206611" y="114536"/>
                    <a:pt x="209033" y="115074"/>
                  </a:cubicBezTo>
                  <a:cubicBezTo>
                    <a:pt x="211454" y="115343"/>
                    <a:pt x="213068" y="116419"/>
                    <a:pt x="214682" y="118033"/>
                  </a:cubicBezTo>
                  <a:cubicBezTo>
                    <a:pt x="220601" y="124221"/>
                    <a:pt x="227326" y="129601"/>
                    <a:pt x="233783" y="134713"/>
                  </a:cubicBezTo>
                  <a:cubicBezTo>
                    <a:pt x="234590" y="135520"/>
                    <a:pt x="235666" y="136058"/>
                    <a:pt x="236473" y="136327"/>
                  </a:cubicBezTo>
                  <a:cubicBezTo>
                    <a:pt x="237011" y="136596"/>
                    <a:pt x="237818" y="136058"/>
                    <a:pt x="238356" y="135520"/>
                  </a:cubicBezTo>
                  <a:cubicBezTo>
                    <a:pt x="238625" y="135251"/>
                    <a:pt x="238625" y="134444"/>
                    <a:pt x="238356" y="133906"/>
                  </a:cubicBezTo>
                  <a:cubicBezTo>
                    <a:pt x="237280" y="132830"/>
                    <a:pt x="236473" y="131754"/>
                    <a:pt x="235128" y="130946"/>
                  </a:cubicBezTo>
                  <a:cubicBezTo>
                    <a:pt x="228941" y="126104"/>
                    <a:pt x="222753" y="121800"/>
                    <a:pt x="217641" y="115612"/>
                  </a:cubicBezTo>
                  <a:cubicBezTo>
                    <a:pt x="217103" y="115074"/>
                    <a:pt x="216296" y="114805"/>
                    <a:pt x="216834" y="113729"/>
                  </a:cubicBezTo>
                  <a:cubicBezTo>
                    <a:pt x="217103" y="113729"/>
                    <a:pt x="217641" y="113460"/>
                    <a:pt x="217910" y="113729"/>
                  </a:cubicBezTo>
                  <a:cubicBezTo>
                    <a:pt x="225174" y="116688"/>
                    <a:pt x="232438" y="119378"/>
                    <a:pt x="239432" y="122607"/>
                  </a:cubicBezTo>
                  <a:cubicBezTo>
                    <a:pt x="241316" y="123414"/>
                    <a:pt x="242930" y="125297"/>
                    <a:pt x="244813" y="126642"/>
                  </a:cubicBezTo>
                  <a:cubicBezTo>
                    <a:pt x="245620" y="127180"/>
                    <a:pt x="246158" y="127987"/>
                    <a:pt x="247503" y="127449"/>
                  </a:cubicBezTo>
                  <a:cubicBezTo>
                    <a:pt x="248310" y="125566"/>
                    <a:pt x="247503" y="123952"/>
                    <a:pt x="246158" y="122876"/>
                  </a:cubicBezTo>
                  <a:cubicBezTo>
                    <a:pt x="244544" y="121531"/>
                    <a:pt x="242392" y="120185"/>
                    <a:pt x="240509" y="119378"/>
                  </a:cubicBezTo>
                  <a:cubicBezTo>
                    <a:pt x="232169" y="116150"/>
                    <a:pt x="223829" y="112922"/>
                    <a:pt x="215489" y="109963"/>
                  </a:cubicBezTo>
                  <a:cubicBezTo>
                    <a:pt x="214413" y="109424"/>
                    <a:pt x="212799" y="109155"/>
                    <a:pt x="211723" y="109424"/>
                  </a:cubicBezTo>
                  <a:cubicBezTo>
                    <a:pt x="208495" y="111039"/>
                    <a:pt x="206073" y="109424"/>
                    <a:pt x="203383" y="108348"/>
                  </a:cubicBezTo>
                  <a:cubicBezTo>
                    <a:pt x="198810" y="106734"/>
                    <a:pt x="193967" y="104851"/>
                    <a:pt x="189125" y="103506"/>
                  </a:cubicBezTo>
                  <a:cubicBezTo>
                    <a:pt x="183475" y="102161"/>
                    <a:pt x="177826" y="101354"/>
                    <a:pt x="172176" y="100278"/>
                  </a:cubicBezTo>
                  <a:cubicBezTo>
                    <a:pt x="167872" y="99471"/>
                    <a:pt x="163836" y="99471"/>
                    <a:pt x="159532" y="100278"/>
                  </a:cubicBezTo>
                  <a:cubicBezTo>
                    <a:pt x="156573" y="100816"/>
                    <a:pt x="153344" y="101354"/>
                    <a:pt x="150116" y="101892"/>
                  </a:cubicBezTo>
                  <a:cubicBezTo>
                    <a:pt x="147426" y="99202"/>
                    <a:pt x="144736" y="96511"/>
                    <a:pt x="141507" y="93552"/>
                  </a:cubicBezTo>
                  <a:cubicBezTo>
                    <a:pt x="145274" y="92207"/>
                    <a:pt x="148502" y="90862"/>
                    <a:pt x="151192" y="88710"/>
                  </a:cubicBezTo>
                  <a:cubicBezTo>
                    <a:pt x="152268" y="87902"/>
                    <a:pt x="153613" y="87902"/>
                    <a:pt x="154959" y="87633"/>
                  </a:cubicBezTo>
                  <a:cubicBezTo>
                    <a:pt x="158187" y="87095"/>
                    <a:pt x="161146" y="86826"/>
                    <a:pt x="164374" y="86557"/>
                  </a:cubicBezTo>
                  <a:cubicBezTo>
                    <a:pt x="172983" y="86019"/>
                    <a:pt x="181323" y="85481"/>
                    <a:pt x="189663" y="83598"/>
                  </a:cubicBezTo>
                  <a:cubicBezTo>
                    <a:pt x="195850" y="82253"/>
                    <a:pt x="201769" y="80101"/>
                    <a:pt x="206342" y="75527"/>
                  </a:cubicBezTo>
                  <a:cubicBezTo>
                    <a:pt x="207419" y="74720"/>
                    <a:pt x="208226" y="73644"/>
                    <a:pt x="209302" y="73106"/>
                  </a:cubicBezTo>
                  <a:cubicBezTo>
                    <a:pt x="210647" y="72299"/>
                    <a:pt x="211992" y="71492"/>
                    <a:pt x="213606" y="70685"/>
                  </a:cubicBezTo>
                  <a:cubicBezTo>
                    <a:pt x="213875" y="70416"/>
                    <a:pt x="214413" y="70685"/>
                    <a:pt x="214682" y="70685"/>
                  </a:cubicBezTo>
                  <a:cubicBezTo>
                    <a:pt x="215489" y="71761"/>
                    <a:pt x="216027" y="72837"/>
                    <a:pt x="216565" y="73644"/>
                  </a:cubicBezTo>
                  <a:cubicBezTo>
                    <a:pt x="221139" y="73913"/>
                    <a:pt x="225174" y="71492"/>
                    <a:pt x="229210" y="70416"/>
                  </a:cubicBezTo>
                  <a:cubicBezTo>
                    <a:pt x="233514" y="69340"/>
                    <a:pt x="237549" y="67726"/>
                    <a:pt x="241854" y="66380"/>
                  </a:cubicBezTo>
                  <a:cubicBezTo>
                    <a:pt x="245889" y="65035"/>
                    <a:pt x="249656" y="62883"/>
                    <a:pt x="253960" y="62345"/>
                  </a:cubicBezTo>
                  <a:cubicBezTo>
                    <a:pt x="253691" y="67188"/>
                    <a:pt x="253691" y="67188"/>
                    <a:pt x="257726" y="69340"/>
                  </a:cubicBezTo>
                  <a:cubicBezTo>
                    <a:pt x="258533" y="69878"/>
                    <a:pt x="259878" y="69878"/>
                    <a:pt x="259878" y="71492"/>
                  </a:cubicBezTo>
                  <a:cubicBezTo>
                    <a:pt x="259340" y="71761"/>
                    <a:pt x="259071" y="72299"/>
                    <a:pt x="258533" y="72568"/>
                  </a:cubicBezTo>
                  <a:cubicBezTo>
                    <a:pt x="255574" y="75258"/>
                    <a:pt x="255574" y="77410"/>
                    <a:pt x="259071" y="79563"/>
                  </a:cubicBezTo>
                  <a:cubicBezTo>
                    <a:pt x="263645" y="82253"/>
                    <a:pt x="268487" y="82791"/>
                    <a:pt x="273599" y="80908"/>
                  </a:cubicBezTo>
                  <a:cubicBezTo>
                    <a:pt x="274137" y="80639"/>
                    <a:pt x="274406" y="80101"/>
                    <a:pt x="275213" y="79025"/>
                  </a:cubicBezTo>
                  <a:cubicBezTo>
                    <a:pt x="272254" y="78756"/>
                    <a:pt x="269832" y="78756"/>
                    <a:pt x="267411" y="78487"/>
                  </a:cubicBezTo>
                  <a:cubicBezTo>
                    <a:pt x="263914" y="78218"/>
                    <a:pt x="262838" y="77680"/>
                    <a:pt x="260685" y="75258"/>
                  </a:cubicBezTo>
                  <a:cubicBezTo>
                    <a:pt x="261224" y="74989"/>
                    <a:pt x="262031" y="74451"/>
                    <a:pt x="262569" y="74182"/>
                  </a:cubicBezTo>
                  <a:cubicBezTo>
                    <a:pt x="263914" y="73644"/>
                    <a:pt x="264990" y="73375"/>
                    <a:pt x="266335" y="73375"/>
                  </a:cubicBezTo>
                  <a:cubicBezTo>
                    <a:pt x="269832" y="73106"/>
                    <a:pt x="273330" y="73375"/>
                    <a:pt x="276827" y="73106"/>
                  </a:cubicBezTo>
                  <a:cubicBezTo>
                    <a:pt x="278172" y="73106"/>
                    <a:pt x="279517" y="73106"/>
                    <a:pt x="280593" y="72837"/>
                  </a:cubicBezTo>
                  <a:cubicBezTo>
                    <a:pt x="280862" y="72837"/>
                    <a:pt x="281400" y="72030"/>
                    <a:pt x="281400" y="71492"/>
                  </a:cubicBezTo>
                  <a:cubicBezTo>
                    <a:pt x="281400" y="70954"/>
                    <a:pt x="281131" y="70147"/>
                    <a:pt x="280862" y="70147"/>
                  </a:cubicBezTo>
                  <a:cubicBezTo>
                    <a:pt x="279517" y="69609"/>
                    <a:pt x="278172" y="69340"/>
                    <a:pt x="276558" y="69340"/>
                  </a:cubicBezTo>
                  <a:cubicBezTo>
                    <a:pt x="272523" y="68802"/>
                    <a:pt x="268487" y="68533"/>
                    <a:pt x="264452" y="67995"/>
                  </a:cubicBezTo>
                  <a:cubicBezTo>
                    <a:pt x="262300" y="67726"/>
                    <a:pt x="260147" y="66919"/>
                    <a:pt x="258264" y="65304"/>
                  </a:cubicBezTo>
                  <a:cubicBezTo>
                    <a:pt x="259340" y="63152"/>
                    <a:pt x="261493" y="62614"/>
                    <a:pt x="263376" y="62076"/>
                  </a:cubicBezTo>
                  <a:cubicBezTo>
                    <a:pt x="269025" y="60193"/>
                    <a:pt x="274675" y="60462"/>
                    <a:pt x="280055" y="60193"/>
                  </a:cubicBezTo>
                  <a:cubicBezTo>
                    <a:pt x="281669" y="61538"/>
                    <a:pt x="283015" y="63152"/>
                    <a:pt x="284629" y="63690"/>
                  </a:cubicBezTo>
                  <a:cubicBezTo>
                    <a:pt x="286512" y="64497"/>
                    <a:pt x="288395" y="64497"/>
                    <a:pt x="290278" y="64766"/>
                  </a:cubicBezTo>
                  <a:cubicBezTo>
                    <a:pt x="290278" y="65304"/>
                    <a:pt x="290547" y="65573"/>
                    <a:pt x="290547" y="66111"/>
                  </a:cubicBezTo>
                  <a:cubicBezTo>
                    <a:pt x="290278" y="70416"/>
                    <a:pt x="291085" y="71223"/>
                    <a:pt x="294852" y="72568"/>
                  </a:cubicBezTo>
                  <a:cubicBezTo>
                    <a:pt x="296197" y="73106"/>
                    <a:pt x="297811" y="73375"/>
                    <a:pt x="299156" y="73913"/>
                  </a:cubicBezTo>
                  <a:cubicBezTo>
                    <a:pt x="301308" y="74720"/>
                    <a:pt x="302923" y="76065"/>
                    <a:pt x="304268" y="77949"/>
                  </a:cubicBezTo>
                  <a:cubicBezTo>
                    <a:pt x="305075" y="79294"/>
                    <a:pt x="305344" y="80908"/>
                    <a:pt x="304268" y="81984"/>
                  </a:cubicBezTo>
                  <a:cubicBezTo>
                    <a:pt x="302923" y="83598"/>
                    <a:pt x="301577" y="84943"/>
                    <a:pt x="300232" y="86557"/>
                  </a:cubicBezTo>
                  <a:cubicBezTo>
                    <a:pt x="297273" y="89517"/>
                    <a:pt x="294852" y="92745"/>
                    <a:pt x="294045" y="96242"/>
                  </a:cubicBezTo>
                  <a:cubicBezTo>
                    <a:pt x="295390" y="100547"/>
                    <a:pt x="296735" y="104313"/>
                    <a:pt x="298080" y="108079"/>
                  </a:cubicBezTo>
                  <a:cubicBezTo>
                    <a:pt x="298618" y="109694"/>
                    <a:pt x="298618" y="111308"/>
                    <a:pt x="298349" y="112922"/>
                  </a:cubicBezTo>
                  <a:cubicBezTo>
                    <a:pt x="297542" y="115881"/>
                    <a:pt x="297004" y="118840"/>
                    <a:pt x="296735" y="121531"/>
                  </a:cubicBezTo>
                  <a:cubicBezTo>
                    <a:pt x="296735" y="122338"/>
                    <a:pt x="297004" y="123145"/>
                    <a:pt x="297273" y="124221"/>
                  </a:cubicBezTo>
                  <a:cubicBezTo>
                    <a:pt x="299963" y="124221"/>
                    <a:pt x="301846" y="123414"/>
                    <a:pt x="303730" y="122069"/>
                  </a:cubicBezTo>
                  <a:cubicBezTo>
                    <a:pt x="300232" y="118302"/>
                    <a:pt x="300232" y="118302"/>
                    <a:pt x="302115" y="115074"/>
                  </a:cubicBezTo>
                  <a:cubicBezTo>
                    <a:pt x="306420" y="116688"/>
                    <a:pt x="309917" y="119378"/>
                    <a:pt x="313145" y="122338"/>
                  </a:cubicBezTo>
                  <a:cubicBezTo>
                    <a:pt x="315298" y="124221"/>
                    <a:pt x="315836" y="126642"/>
                    <a:pt x="314760" y="129332"/>
                  </a:cubicBezTo>
                  <a:cubicBezTo>
                    <a:pt x="313414" y="133099"/>
                    <a:pt x="312607" y="137134"/>
                    <a:pt x="311531" y="141169"/>
                  </a:cubicBezTo>
                  <a:cubicBezTo>
                    <a:pt x="311262" y="141977"/>
                    <a:pt x="311531" y="143053"/>
                    <a:pt x="310724" y="143322"/>
                  </a:cubicBezTo>
                  <a:cubicBezTo>
                    <a:pt x="308841" y="141438"/>
                    <a:pt x="307496" y="139555"/>
                    <a:pt x="305613" y="138210"/>
                  </a:cubicBezTo>
                  <a:cubicBezTo>
                    <a:pt x="303730" y="136865"/>
                    <a:pt x="301308" y="136058"/>
                    <a:pt x="299156" y="135251"/>
                  </a:cubicBezTo>
                  <a:cubicBezTo>
                    <a:pt x="298618" y="133637"/>
                    <a:pt x="298349" y="132292"/>
                    <a:pt x="297811" y="130946"/>
                  </a:cubicBezTo>
                  <a:cubicBezTo>
                    <a:pt x="297004" y="129332"/>
                    <a:pt x="296466" y="127987"/>
                    <a:pt x="295390" y="126642"/>
                  </a:cubicBezTo>
                  <a:cubicBezTo>
                    <a:pt x="292161" y="122876"/>
                    <a:pt x="287588" y="122338"/>
                    <a:pt x="283553" y="125297"/>
                  </a:cubicBezTo>
                  <a:cubicBezTo>
                    <a:pt x="280862" y="127449"/>
                    <a:pt x="278441" y="130139"/>
                    <a:pt x="276020" y="132292"/>
                  </a:cubicBezTo>
                  <a:cubicBezTo>
                    <a:pt x="276827" y="133368"/>
                    <a:pt x="277634" y="134444"/>
                    <a:pt x="277903" y="135520"/>
                  </a:cubicBezTo>
                  <a:cubicBezTo>
                    <a:pt x="278441" y="138748"/>
                    <a:pt x="280593" y="140631"/>
                    <a:pt x="283553" y="141707"/>
                  </a:cubicBezTo>
                  <a:cubicBezTo>
                    <a:pt x="283822" y="141707"/>
                    <a:pt x="284091" y="142246"/>
                    <a:pt x="284360" y="142515"/>
                  </a:cubicBezTo>
                  <a:cubicBezTo>
                    <a:pt x="284898" y="144129"/>
                    <a:pt x="285167" y="145474"/>
                    <a:pt x="285705" y="147088"/>
                  </a:cubicBezTo>
                  <a:cubicBezTo>
                    <a:pt x="284629" y="148164"/>
                    <a:pt x="283822" y="148971"/>
                    <a:pt x="282746" y="150047"/>
                  </a:cubicBezTo>
                  <a:cubicBezTo>
                    <a:pt x="282476" y="150316"/>
                    <a:pt x="282208" y="150316"/>
                    <a:pt x="281939" y="150585"/>
                  </a:cubicBezTo>
                  <a:cubicBezTo>
                    <a:pt x="278441" y="149778"/>
                    <a:pt x="277365" y="150316"/>
                    <a:pt x="277365" y="153545"/>
                  </a:cubicBezTo>
                  <a:cubicBezTo>
                    <a:pt x="277365" y="154890"/>
                    <a:pt x="277634" y="156504"/>
                    <a:pt x="278172" y="157849"/>
                  </a:cubicBezTo>
                  <a:cubicBezTo>
                    <a:pt x="278710" y="159732"/>
                    <a:pt x="279517" y="161615"/>
                    <a:pt x="280055" y="163499"/>
                  </a:cubicBezTo>
                  <a:cubicBezTo>
                    <a:pt x="280055" y="163768"/>
                    <a:pt x="280593" y="164037"/>
                    <a:pt x="280862" y="164306"/>
                  </a:cubicBezTo>
                  <a:cubicBezTo>
                    <a:pt x="281939" y="165113"/>
                    <a:pt x="284091" y="162153"/>
                    <a:pt x="284629" y="165382"/>
                  </a:cubicBezTo>
                  <a:cubicBezTo>
                    <a:pt x="282746" y="165651"/>
                    <a:pt x="280862" y="165920"/>
                    <a:pt x="279248" y="166458"/>
                  </a:cubicBezTo>
                  <a:cubicBezTo>
                    <a:pt x="275482" y="167803"/>
                    <a:pt x="272792" y="166727"/>
                    <a:pt x="270101" y="164306"/>
                  </a:cubicBezTo>
                  <a:cubicBezTo>
                    <a:pt x="269563" y="164037"/>
                    <a:pt x="269025" y="163768"/>
                    <a:pt x="268756" y="163230"/>
                  </a:cubicBezTo>
                  <a:cubicBezTo>
                    <a:pt x="265528" y="159194"/>
                    <a:pt x="261224" y="157311"/>
                    <a:pt x="256112" y="157849"/>
                  </a:cubicBezTo>
                  <a:cubicBezTo>
                    <a:pt x="254498" y="158118"/>
                    <a:pt x="252884" y="157311"/>
                    <a:pt x="251270" y="157311"/>
                  </a:cubicBezTo>
                  <a:cubicBezTo>
                    <a:pt x="247234" y="157042"/>
                    <a:pt x="243468" y="158118"/>
                    <a:pt x="240509" y="161077"/>
                  </a:cubicBezTo>
                  <a:cubicBezTo>
                    <a:pt x="238625" y="162960"/>
                    <a:pt x="238087" y="165382"/>
                    <a:pt x="239971" y="166996"/>
                  </a:cubicBezTo>
                  <a:cubicBezTo>
                    <a:pt x="241854" y="168341"/>
                    <a:pt x="242392" y="170493"/>
                    <a:pt x="243468" y="173183"/>
                  </a:cubicBezTo>
                  <a:cubicBezTo>
                    <a:pt x="252884" y="171031"/>
                    <a:pt x="261762" y="171838"/>
                    <a:pt x="270101" y="176412"/>
                  </a:cubicBezTo>
                  <a:cubicBezTo>
                    <a:pt x="270639" y="178295"/>
                    <a:pt x="270908" y="179909"/>
                    <a:pt x="269832" y="181523"/>
                  </a:cubicBezTo>
                  <a:cubicBezTo>
                    <a:pt x="261762" y="178833"/>
                    <a:pt x="253422" y="177219"/>
                    <a:pt x="244275" y="178026"/>
                  </a:cubicBezTo>
                  <a:cubicBezTo>
                    <a:pt x="242123" y="175336"/>
                    <a:pt x="239432" y="172914"/>
                    <a:pt x="237280" y="169955"/>
                  </a:cubicBezTo>
                  <a:cubicBezTo>
                    <a:pt x="234859" y="166996"/>
                    <a:pt x="231362" y="165113"/>
                    <a:pt x="229748" y="161077"/>
                  </a:cubicBezTo>
                  <a:cubicBezTo>
                    <a:pt x="232438" y="158118"/>
                    <a:pt x="234859" y="155159"/>
                    <a:pt x="237549" y="152199"/>
                  </a:cubicBezTo>
                  <a:cubicBezTo>
                    <a:pt x="239971" y="149778"/>
                    <a:pt x="242930" y="148433"/>
                    <a:pt x="246427" y="148164"/>
                  </a:cubicBezTo>
                  <a:cubicBezTo>
                    <a:pt x="250193" y="148164"/>
                    <a:pt x="253691" y="148433"/>
                    <a:pt x="257188" y="150047"/>
                  </a:cubicBezTo>
                  <a:cubicBezTo>
                    <a:pt x="258802" y="150854"/>
                    <a:pt x="260685" y="151392"/>
                    <a:pt x="262569" y="151930"/>
                  </a:cubicBezTo>
                  <a:cubicBezTo>
                    <a:pt x="265528" y="152738"/>
                    <a:pt x="267949" y="151661"/>
                    <a:pt x="270370" y="150047"/>
                  </a:cubicBezTo>
                  <a:cubicBezTo>
                    <a:pt x="270639" y="150047"/>
                    <a:pt x="270908" y="148971"/>
                    <a:pt x="270101" y="148164"/>
                  </a:cubicBezTo>
                  <a:close/>
                  <a:moveTo>
                    <a:pt x="251808" y="169417"/>
                  </a:moveTo>
                  <a:cubicBezTo>
                    <a:pt x="248041" y="169686"/>
                    <a:pt x="245620" y="167803"/>
                    <a:pt x="242661" y="164844"/>
                  </a:cubicBezTo>
                  <a:cubicBezTo>
                    <a:pt x="244006" y="164037"/>
                    <a:pt x="244544" y="163230"/>
                    <a:pt x="245351" y="162960"/>
                  </a:cubicBezTo>
                  <a:cubicBezTo>
                    <a:pt x="249117" y="161615"/>
                    <a:pt x="252615" y="161884"/>
                    <a:pt x="256112" y="163768"/>
                  </a:cubicBezTo>
                  <a:cubicBezTo>
                    <a:pt x="257995" y="164844"/>
                    <a:pt x="260147" y="165651"/>
                    <a:pt x="262300" y="165920"/>
                  </a:cubicBezTo>
                  <a:cubicBezTo>
                    <a:pt x="265528" y="166458"/>
                    <a:pt x="267680" y="168341"/>
                    <a:pt x="269563" y="170762"/>
                  </a:cubicBezTo>
                  <a:cubicBezTo>
                    <a:pt x="269832" y="171300"/>
                    <a:pt x="269294" y="172645"/>
                    <a:pt x="268756" y="172376"/>
                  </a:cubicBezTo>
                  <a:cubicBezTo>
                    <a:pt x="267949" y="172376"/>
                    <a:pt x="266873" y="172107"/>
                    <a:pt x="266066" y="171838"/>
                  </a:cubicBezTo>
                  <a:cubicBezTo>
                    <a:pt x="261493" y="170224"/>
                    <a:pt x="256650" y="169148"/>
                    <a:pt x="251808" y="169417"/>
                  </a:cubicBezTo>
                  <a:close/>
                  <a:moveTo>
                    <a:pt x="288664" y="173991"/>
                  </a:moveTo>
                  <a:cubicBezTo>
                    <a:pt x="284629" y="173721"/>
                    <a:pt x="281131" y="173721"/>
                    <a:pt x="277634" y="173453"/>
                  </a:cubicBezTo>
                  <a:cubicBezTo>
                    <a:pt x="277634" y="173183"/>
                    <a:pt x="277634" y="172914"/>
                    <a:pt x="277634" y="172645"/>
                  </a:cubicBezTo>
                  <a:cubicBezTo>
                    <a:pt x="278979" y="172376"/>
                    <a:pt x="280324" y="172645"/>
                    <a:pt x="281131" y="171838"/>
                  </a:cubicBezTo>
                  <a:cubicBezTo>
                    <a:pt x="283284" y="169955"/>
                    <a:pt x="285974" y="169955"/>
                    <a:pt x="288395" y="169955"/>
                  </a:cubicBezTo>
                  <a:cubicBezTo>
                    <a:pt x="288664" y="169955"/>
                    <a:pt x="288933" y="170224"/>
                    <a:pt x="289471" y="170762"/>
                  </a:cubicBezTo>
                  <a:cubicBezTo>
                    <a:pt x="289471" y="171569"/>
                    <a:pt x="289202" y="172914"/>
                    <a:pt x="288664" y="173991"/>
                  </a:cubicBezTo>
                  <a:close/>
                  <a:moveTo>
                    <a:pt x="293776" y="170224"/>
                  </a:moveTo>
                  <a:cubicBezTo>
                    <a:pt x="298349" y="170493"/>
                    <a:pt x="299425" y="170762"/>
                    <a:pt x="300770" y="172107"/>
                  </a:cubicBezTo>
                  <a:cubicBezTo>
                    <a:pt x="301846" y="172914"/>
                    <a:pt x="301846" y="174529"/>
                    <a:pt x="300770" y="175605"/>
                  </a:cubicBezTo>
                  <a:cubicBezTo>
                    <a:pt x="298349" y="177757"/>
                    <a:pt x="296735" y="177488"/>
                    <a:pt x="292700" y="174798"/>
                  </a:cubicBezTo>
                  <a:cubicBezTo>
                    <a:pt x="292969" y="173453"/>
                    <a:pt x="293507" y="171838"/>
                    <a:pt x="293776" y="170224"/>
                  </a:cubicBezTo>
                  <a:close/>
                  <a:moveTo>
                    <a:pt x="286781" y="154890"/>
                  </a:moveTo>
                  <a:cubicBezTo>
                    <a:pt x="286512" y="154352"/>
                    <a:pt x="286243" y="153276"/>
                    <a:pt x="286781" y="153007"/>
                  </a:cubicBezTo>
                  <a:cubicBezTo>
                    <a:pt x="287050" y="152468"/>
                    <a:pt x="288126" y="152199"/>
                    <a:pt x="288664" y="152468"/>
                  </a:cubicBezTo>
                  <a:cubicBezTo>
                    <a:pt x="291892" y="152738"/>
                    <a:pt x="294045" y="154621"/>
                    <a:pt x="295390" y="157580"/>
                  </a:cubicBezTo>
                  <a:cubicBezTo>
                    <a:pt x="295659" y="158118"/>
                    <a:pt x="295390" y="159194"/>
                    <a:pt x="295121" y="159463"/>
                  </a:cubicBezTo>
                  <a:cubicBezTo>
                    <a:pt x="294583" y="160001"/>
                    <a:pt x="293237" y="160270"/>
                    <a:pt x="292700" y="160001"/>
                  </a:cubicBezTo>
                  <a:cubicBezTo>
                    <a:pt x="290816" y="158925"/>
                    <a:pt x="289471" y="157849"/>
                    <a:pt x="288664" y="157311"/>
                  </a:cubicBezTo>
                  <a:cubicBezTo>
                    <a:pt x="287319" y="155966"/>
                    <a:pt x="286781" y="155428"/>
                    <a:pt x="286781" y="154890"/>
                  </a:cubicBezTo>
                  <a:close/>
                  <a:moveTo>
                    <a:pt x="288933" y="147895"/>
                  </a:moveTo>
                  <a:cubicBezTo>
                    <a:pt x="291892" y="145474"/>
                    <a:pt x="294583" y="143322"/>
                    <a:pt x="297542" y="141438"/>
                  </a:cubicBezTo>
                  <a:cubicBezTo>
                    <a:pt x="298618" y="140631"/>
                    <a:pt x="299963" y="140362"/>
                    <a:pt x="301308" y="140900"/>
                  </a:cubicBezTo>
                  <a:cubicBezTo>
                    <a:pt x="303999" y="141707"/>
                    <a:pt x="306151" y="143591"/>
                    <a:pt x="307496" y="146012"/>
                  </a:cubicBezTo>
                  <a:cubicBezTo>
                    <a:pt x="308841" y="148433"/>
                    <a:pt x="308572" y="151123"/>
                    <a:pt x="306958" y="153276"/>
                  </a:cubicBezTo>
                  <a:cubicBezTo>
                    <a:pt x="305075" y="155697"/>
                    <a:pt x="302923" y="157580"/>
                    <a:pt x="299425" y="158656"/>
                  </a:cubicBezTo>
                  <a:cubicBezTo>
                    <a:pt x="297811" y="153007"/>
                    <a:pt x="294314" y="149509"/>
                    <a:pt x="288933" y="147895"/>
                  </a:cubicBezTo>
                  <a:close/>
                  <a:moveTo>
                    <a:pt x="290547" y="133099"/>
                  </a:moveTo>
                  <a:cubicBezTo>
                    <a:pt x="290547" y="134713"/>
                    <a:pt x="289740" y="135789"/>
                    <a:pt x="288395" y="136865"/>
                  </a:cubicBezTo>
                  <a:cubicBezTo>
                    <a:pt x="286781" y="137941"/>
                    <a:pt x="285167" y="138748"/>
                    <a:pt x="283284" y="138479"/>
                  </a:cubicBezTo>
                  <a:cubicBezTo>
                    <a:pt x="281939" y="138210"/>
                    <a:pt x="280862" y="137134"/>
                    <a:pt x="281131" y="135789"/>
                  </a:cubicBezTo>
                  <a:cubicBezTo>
                    <a:pt x="281400" y="133368"/>
                    <a:pt x="282746" y="131754"/>
                    <a:pt x="284360" y="130139"/>
                  </a:cubicBezTo>
                  <a:cubicBezTo>
                    <a:pt x="285436" y="129063"/>
                    <a:pt x="286512" y="127987"/>
                    <a:pt x="288126" y="128794"/>
                  </a:cubicBezTo>
                  <a:cubicBezTo>
                    <a:pt x="290009" y="129870"/>
                    <a:pt x="290547" y="131485"/>
                    <a:pt x="290547" y="133099"/>
                  </a:cubicBezTo>
                  <a:close/>
                  <a:moveTo>
                    <a:pt x="310455" y="101892"/>
                  </a:moveTo>
                  <a:cubicBezTo>
                    <a:pt x="312607" y="101892"/>
                    <a:pt x="315298" y="101892"/>
                    <a:pt x="317181" y="104851"/>
                  </a:cubicBezTo>
                  <a:cubicBezTo>
                    <a:pt x="314760" y="107272"/>
                    <a:pt x="312069" y="107810"/>
                    <a:pt x="309110" y="107541"/>
                  </a:cubicBezTo>
                  <a:cubicBezTo>
                    <a:pt x="306689" y="107541"/>
                    <a:pt x="305075" y="105389"/>
                    <a:pt x="305882" y="102968"/>
                  </a:cubicBezTo>
                  <a:cubicBezTo>
                    <a:pt x="306420" y="101623"/>
                    <a:pt x="307227" y="100278"/>
                    <a:pt x="307765" y="99202"/>
                  </a:cubicBezTo>
                  <a:cubicBezTo>
                    <a:pt x="309917" y="99202"/>
                    <a:pt x="309110" y="101085"/>
                    <a:pt x="310455" y="101892"/>
                  </a:cubicBezTo>
                  <a:close/>
                  <a:moveTo>
                    <a:pt x="305882" y="96511"/>
                  </a:moveTo>
                  <a:cubicBezTo>
                    <a:pt x="305075" y="97587"/>
                    <a:pt x="304537" y="98663"/>
                    <a:pt x="303191" y="100547"/>
                  </a:cubicBezTo>
                  <a:cubicBezTo>
                    <a:pt x="301577" y="98932"/>
                    <a:pt x="300501" y="97856"/>
                    <a:pt x="299425" y="96780"/>
                  </a:cubicBezTo>
                  <a:cubicBezTo>
                    <a:pt x="299156" y="96511"/>
                    <a:pt x="299425" y="95973"/>
                    <a:pt x="299425" y="95704"/>
                  </a:cubicBezTo>
                  <a:cubicBezTo>
                    <a:pt x="299694" y="95435"/>
                    <a:pt x="299963" y="95166"/>
                    <a:pt x="300232" y="95166"/>
                  </a:cubicBezTo>
                  <a:cubicBezTo>
                    <a:pt x="301846" y="95166"/>
                    <a:pt x="303461" y="95435"/>
                    <a:pt x="305075" y="95704"/>
                  </a:cubicBezTo>
                  <a:cubicBezTo>
                    <a:pt x="305344" y="95435"/>
                    <a:pt x="305344" y="95973"/>
                    <a:pt x="305882" y="96511"/>
                  </a:cubicBezTo>
                  <a:close/>
                  <a:moveTo>
                    <a:pt x="284360" y="50239"/>
                  </a:moveTo>
                  <a:cubicBezTo>
                    <a:pt x="281939" y="47011"/>
                    <a:pt x="281939" y="45396"/>
                    <a:pt x="284898" y="43513"/>
                  </a:cubicBezTo>
                  <a:cubicBezTo>
                    <a:pt x="286781" y="42437"/>
                    <a:pt x="288126" y="41092"/>
                    <a:pt x="288933" y="39209"/>
                  </a:cubicBezTo>
                  <a:cubicBezTo>
                    <a:pt x="289740" y="40554"/>
                    <a:pt x="290278" y="41899"/>
                    <a:pt x="291085" y="42975"/>
                  </a:cubicBezTo>
                  <a:cubicBezTo>
                    <a:pt x="291892" y="44051"/>
                    <a:pt x="292969" y="45127"/>
                    <a:pt x="293776" y="46204"/>
                  </a:cubicBezTo>
                  <a:cubicBezTo>
                    <a:pt x="290278" y="47818"/>
                    <a:pt x="287319" y="49163"/>
                    <a:pt x="284360" y="50239"/>
                  </a:cubicBezTo>
                  <a:close/>
                  <a:moveTo>
                    <a:pt x="293237" y="51584"/>
                  </a:moveTo>
                  <a:cubicBezTo>
                    <a:pt x="291892" y="52929"/>
                    <a:pt x="290547" y="54005"/>
                    <a:pt x="288126" y="52929"/>
                  </a:cubicBezTo>
                  <a:cubicBezTo>
                    <a:pt x="289740" y="51315"/>
                    <a:pt x="291354" y="50777"/>
                    <a:pt x="293237" y="51584"/>
                  </a:cubicBezTo>
                  <a:close/>
                  <a:moveTo>
                    <a:pt x="273599" y="37057"/>
                  </a:moveTo>
                  <a:cubicBezTo>
                    <a:pt x="274675" y="37326"/>
                    <a:pt x="275751" y="37864"/>
                    <a:pt x="275482" y="39209"/>
                  </a:cubicBezTo>
                  <a:cubicBezTo>
                    <a:pt x="275213" y="40016"/>
                    <a:pt x="274675" y="40823"/>
                    <a:pt x="273868" y="41361"/>
                  </a:cubicBezTo>
                  <a:cubicBezTo>
                    <a:pt x="271985" y="42437"/>
                    <a:pt x="269832" y="43244"/>
                    <a:pt x="267680" y="43782"/>
                  </a:cubicBezTo>
                  <a:cubicBezTo>
                    <a:pt x="263645" y="45127"/>
                    <a:pt x="259340" y="45127"/>
                    <a:pt x="255036" y="45127"/>
                  </a:cubicBezTo>
                  <a:cubicBezTo>
                    <a:pt x="254229" y="45127"/>
                    <a:pt x="253422" y="44858"/>
                    <a:pt x="252346" y="44858"/>
                  </a:cubicBezTo>
                  <a:cubicBezTo>
                    <a:pt x="253422" y="41361"/>
                    <a:pt x="255843" y="39747"/>
                    <a:pt x="258264" y="37864"/>
                  </a:cubicBezTo>
                  <a:cubicBezTo>
                    <a:pt x="260954" y="35712"/>
                    <a:pt x="263107" y="32752"/>
                    <a:pt x="267142" y="31945"/>
                  </a:cubicBezTo>
                  <a:cubicBezTo>
                    <a:pt x="269025" y="34097"/>
                    <a:pt x="270639" y="36250"/>
                    <a:pt x="273599" y="37057"/>
                  </a:cubicBezTo>
                  <a:close/>
                  <a:moveTo>
                    <a:pt x="281131" y="54543"/>
                  </a:moveTo>
                  <a:cubicBezTo>
                    <a:pt x="280055" y="55081"/>
                    <a:pt x="278979" y="55619"/>
                    <a:pt x="277903" y="55619"/>
                  </a:cubicBezTo>
                  <a:cubicBezTo>
                    <a:pt x="275751" y="56157"/>
                    <a:pt x="273330" y="56157"/>
                    <a:pt x="271447" y="56695"/>
                  </a:cubicBezTo>
                  <a:cubicBezTo>
                    <a:pt x="267411" y="58041"/>
                    <a:pt x="263645" y="57503"/>
                    <a:pt x="259878" y="56157"/>
                  </a:cubicBezTo>
                  <a:cubicBezTo>
                    <a:pt x="259071" y="55888"/>
                    <a:pt x="258533" y="55350"/>
                    <a:pt x="257726" y="54812"/>
                  </a:cubicBezTo>
                  <a:cubicBezTo>
                    <a:pt x="259071" y="51853"/>
                    <a:pt x="261224" y="50508"/>
                    <a:pt x="263645" y="49701"/>
                  </a:cubicBezTo>
                  <a:cubicBezTo>
                    <a:pt x="268756" y="47549"/>
                    <a:pt x="273330" y="44589"/>
                    <a:pt x="278979" y="44051"/>
                  </a:cubicBezTo>
                  <a:cubicBezTo>
                    <a:pt x="279786" y="47818"/>
                    <a:pt x="280324" y="51046"/>
                    <a:pt x="281131" y="54543"/>
                  </a:cubicBezTo>
                  <a:close/>
                  <a:moveTo>
                    <a:pt x="252077" y="48894"/>
                  </a:moveTo>
                  <a:cubicBezTo>
                    <a:pt x="253691" y="48894"/>
                    <a:pt x="255305" y="48356"/>
                    <a:pt x="256919" y="49970"/>
                  </a:cubicBezTo>
                  <a:cubicBezTo>
                    <a:pt x="254498" y="52122"/>
                    <a:pt x="253422" y="55081"/>
                    <a:pt x="253960" y="58579"/>
                  </a:cubicBezTo>
                  <a:cubicBezTo>
                    <a:pt x="243199" y="63690"/>
                    <a:pt x="232169" y="66919"/>
                    <a:pt x="220870" y="70147"/>
                  </a:cubicBezTo>
                  <a:cubicBezTo>
                    <a:pt x="220601" y="70147"/>
                    <a:pt x="220332" y="69878"/>
                    <a:pt x="219794" y="69340"/>
                  </a:cubicBezTo>
                  <a:cubicBezTo>
                    <a:pt x="220870" y="67995"/>
                    <a:pt x="221946" y="66919"/>
                    <a:pt x="222753" y="65573"/>
                  </a:cubicBezTo>
                  <a:cubicBezTo>
                    <a:pt x="224636" y="61269"/>
                    <a:pt x="228402" y="58310"/>
                    <a:pt x="232169" y="55619"/>
                  </a:cubicBezTo>
                  <a:cubicBezTo>
                    <a:pt x="234859" y="53736"/>
                    <a:pt x="237549" y="52391"/>
                    <a:pt x="240240" y="50777"/>
                  </a:cubicBezTo>
                  <a:cubicBezTo>
                    <a:pt x="241316" y="49970"/>
                    <a:pt x="242392" y="49432"/>
                    <a:pt x="242661" y="47818"/>
                  </a:cubicBezTo>
                  <a:cubicBezTo>
                    <a:pt x="242930" y="44858"/>
                    <a:pt x="245351" y="44320"/>
                    <a:pt x="247503" y="42975"/>
                  </a:cubicBezTo>
                  <a:cubicBezTo>
                    <a:pt x="247772" y="43513"/>
                    <a:pt x="248041" y="44051"/>
                    <a:pt x="248041" y="44320"/>
                  </a:cubicBezTo>
                  <a:cubicBezTo>
                    <a:pt x="247772" y="48356"/>
                    <a:pt x="248041" y="48625"/>
                    <a:pt x="252077" y="48894"/>
                  </a:cubicBezTo>
                  <a:close/>
                  <a:moveTo>
                    <a:pt x="264990" y="98932"/>
                  </a:moveTo>
                  <a:cubicBezTo>
                    <a:pt x="266873" y="93821"/>
                    <a:pt x="270908" y="91131"/>
                    <a:pt x="276020" y="89786"/>
                  </a:cubicBezTo>
                  <a:cubicBezTo>
                    <a:pt x="278710" y="89248"/>
                    <a:pt x="281131" y="89517"/>
                    <a:pt x="283284" y="91400"/>
                  </a:cubicBezTo>
                  <a:cubicBezTo>
                    <a:pt x="285705" y="93014"/>
                    <a:pt x="285974" y="95435"/>
                    <a:pt x="283822" y="97587"/>
                  </a:cubicBezTo>
                  <a:cubicBezTo>
                    <a:pt x="279517" y="102161"/>
                    <a:pt x="270908" y="105120"/>
                    <a:pt x="264990" y="100816"/>
                  </a:cubicBezTo>
                  <a:cubicBezTo>
                    <a:pt x="264990" y="100009"/>
                    <a:pt x="264721" y="99471"/>
                    <a:pt x="264990" y="98932"/>
                  </a:cubicBezTo>
                  <a:close/>
                  <a:moveTo>
                    <a:pt x="214144" y="148971"/>
                  </a:moveTo>
                  <a:cubicBezTo>
                    <a:pt x="209033" y="145474"/>
                    <a:pt x="203921" y="142246"/>
                    <a:pt x="198541" y="138748"/>
                  </a:cubicBezTo>
                  <a:cubicBezTo>
                    <a:pt x="191815" y="134444"/>
                    <a:pt x="185358" y="129870"/>
                    <a:pt x="178902" y="125566"/>
                  </a:cubicBezTo>
                  <a:cubicBezTo>
                    <a:pt x="173252" y="121800"/>
                    <a:pt x="167603" y="117764"/>
                    <a:pt x="161953" y="113998"/>
                  </a:cubicBezTo>
                  <a:cubicBezTo>
                    <a:pt x="158994" y="111846"/>
                    <a:pt x="156842" y="109155"/>
                    <a:pt x="156573" y="105120"/>
                  </a:cubicBezTo>
                  <a:cubicBezTo>
                    <a:pt x="160608" y="103506"/>
                    <a:pt x="164374" y="102699"/>
                    <a:pt x="168679" y="103506"/>
                  </a:cubicBezTo>
                  <a:cubicBezTo>
                    <a:pt x="175135" y="104582"/>
                    <a:pt x="181861" y="105927"/>
                    <a:pt x="188318" y="107003"/>
                  </a:cubicBezTo>
                  <a:cubicBezTo>
                    <a:pt x="189125" y="107272"/>
                    <a:pt x="189932" y="107541"/>
                    <a:pt x="190739" y="107810"/>
                  </a:cubicBezTo>
                  <a:cubicBezTo>
                    <a:pt x="190739" y="108348"/>
                    <a:pt x="191008" y="108617"/>
                    <a:pt x="190739" y="108617"/>
                  </a:cubicBezTo>
                  <a:cubicBezTo>
                    <a:pt x="189932" y="110232"/>
                    <a:pt x="188856" y="111846"/>
                    <a:pt x="188049" y="113460"/>
                  </a:cubicBezTo>
                  <a:cubicBezTo>
                    <a:pt x="186165" y="113729"/>
                    <a:pt x="184551" y="113460"/>
                    <a:pt x="182937" y="113998"/>
                  </a:cubicBezTo>
                  <a:cubicBezTo>
                    <a:pt x="179709" y="114536"/>
                    <a:pt x="178902" y="117226"/>
                    <a:pt x="180516" y="119916"/>
                  </a:cubicBezTo>
                  <a:cubicBezTo>
                    <a:pt x="182130" y="122338"/>
                    <a:pt x="184282" y="123952"/>
                    <a:pt x="186973" y="125028"/>
                  </a:cubicBezTo>
                  <a:cubicBezTo>
                    <a:pt x="189932" y="126373"/>
                    <a:pt x="193160" y="127718"/>
                    <a:pt x="196119" y="129063"/>
                  </a:cubicBezTo>
                  <a:cubicBezTo>
                    <a:pt x="198810" y="130139"/>
                    <a:pt x="201231" y="132023"/>
                    <a:pt x="203114" y="134444"/>
                  </a:cubicBezTo>
                  <a:cubicBezTo>
                    <a:pt x="206611" y="139286"/>
                    <a:pt x="210378" y="144129"/>
                    <a:pt x="214144" y="148971"/>
                  </a:cubicBezTo>
                  <a:close/>
                  <a:moveTo>
                    <a:pt x="248848" y="24144"/>
                  </a:moveTo>
                  <a:cubicBezTo>
                    <a:pt x="248310" y="25489"/>
                    <a:pt x="248041" y="26565"/>
                    <a:pt x="247503" y="27372"/>
                  </a:cubicBezTo>
                  <a:cubicBezTo>
                    <a:pt x="245620" y="31138"/>
                    <a:pt x="243468" y="34905"/>
                    <a:pt x="241854" y="38671"/>
                  </a:cubicBezTo>
                  <a:cubicBezTo>
                    <a:pt x="240778" y="41092"/>
                    <a:pt x="240240" y="43513"/>
                    <a:pt x="239163" y="47011"/>
                  </a:cubicBezTo>
                  <a:cubicBezTo>
                    <a:pt x="236742" y="48356"/>
                    <a:pt x="234052" y="50508"/>
                    <a:pt x="231362" y="52122"/>
                  </a:cubicBezTo>
                  <a:cubicBezTo>
                    <a:pt x="227864" y="54005"/>
                    <a:pt x="224905" y="56427"/>
                    <a:pt x="222484" y="59655"/>
                  </a:cubicBezTo>
                  <a:cubicBezTo>
                    <a:pt x="221408" y="61000"/>
                    <a:pt x="220063" y="62345"/>
                    <a:pt x="218448" y="63421"/>
                  </a:cubicBezTo>
                  <a:cubicBezTo>
                    <a:pt x="212530" y="66919"/>
                    <a:pt x="206880" y="70954"/>
                    <a:pt x="201769" y="75258"/>
                  </a:cubicBezTo>
                  <a:cubicBezTo>
                    <a:pt x="199079" y="77680"/>
                    <a:pt x="195850" y="79025"/>
                    <a:pt x="192353" y="79563"/>
                  </a:cubicBezTo>
                  <a:cubicBezTo>
                    <a:pt x="189394" y="80101"/>
                    <a:pt x="186165" y="80908"/>
                    <a:pt x="183206" y="81446"/>
                  </a:cubicBezTo>
                  <a:cubicBezTo>
                    <a:pt x="179709" y="81984"/>
                    <a:pt x="176211" y="82522"/>
                    <a:pt x="172714" y="82791"/>
                  </a:cubicBezTo>
                  <a:cubicBezTo>
                    <a:pt x="166527" y="83060"/>
                    <a:pt x="160608" y="83329"/>
                    <a:pt x="154421" y="84405"/>
                  </a:cubicBezTo>
                  <a:cubicBezTo>
                    <a:pt x="151730" y="84943"/>
                    <a:pt x="149040" y="85481"/>
                    <a:pt x="146619" y="87095"/>
                  </a:cubicBezTo>
                  <a:cubicBezTo>
                    <a:pt x="144198" y="88710"/>
                    <a:pt x="141507" y="89517"/>
                    <a:pt x="138817" y="90055"/>
                  </a:cubicBezTo>
                  <a:cubicBezTo>
                    <a:pt x="137203" y="90324"/>
                    <a:pt x="135858" y="90324"/>
                    <a:pt x="134782" y="88979"/>
                  </a:cubicBezTo>
                  <a:cubicBezTo>
                    <a:pt x="133437" y="87364"/>
                    <a:pt x="131553" y="86557"/>
                    <a:pt x="129670" y="86019"/>
                  </a:cubicBezTo>
                  <a:cubicBezTo>
                    <a:pt x="125366" y="84405"/>
                    <a:pt x="121599" y="82522"/>
                    <a:pt x="117833" y="80101"/>
                  </a:cubicBezTo>
                  <a:cubicBezTo>
                    <a:pt x="115412" y="78487"/>
                    <a:pt x="114067" y="76334"/>
                    <a:pt x="113260" y="73644"/>
                  </a:cubicBezTo>
                  <a:cubicBezTo>
                    <a:pt x="113798" y="73644"/>
                    <a:pt x="114336" y="73644"/>
                    <a:pt x="114605" y="73644"/>
                  </a:cubicBezTo>
                  <a:cubicBezTo>
                    <a:pt x="117026" y="75527"/>
                    <a:pt x="119178" y="77141"/>
                    <a:pt x="121599" y="79025"/>
                  </a:cubicBezTo>
                  <a:cubicBezTo>
                    <a:pt x="123214" y="80370"/>
                    <a:pt x="124828" y="81984"/>
                    <a:pt x="126711" y="83329"/>
                  </a:cubicBezTo>
                  <a:cubicBezTo>
                    <a:pt x="128863" y="84674"/>
                    <a:pt x="131284" y="85750"/>
                    <a:pt x="133975" y="84674"/>
                  </a:cubicBezTo>
                  <a:cubicBezTo>
                    <a:pt x="135858" y="83867"/>
                    <a:pt x="137472" y="84136"/>
                    <a:pt x="139355" y="84405"/>
                  </a:cubicBezTo>
                  <a:cubicBezTo>
                    <a:pt x="144736" y="85481"/>
                    <a:pt x="150116" y="84674"/>
                    <a:pt x="154959" y="81715"/>
                  </a:cubicBezTo>
                  <a:cubicBezTo>
                    <a:pt x="158725" y="79563"/>
                    <a:pt x="162760" y="78487"/>
                    <a:pt x="167065" y="78487"/>
                  </a:cubicBezTo>
                  <a:cubicBezTo>
                    <a:pt x="174866" y="78218"/>
                    <a:pt x="182399" y="76334"/>
                    <a:pt x="189125" y="72299"/>
                  </a:cubicBezTo>
                  <a:cubicBezTo>
                    <a:pt x="190470" y="71492"/>
                    <a:pt x="191815" y="70954"/>
                    <a:pt x="193160" y="70416"/>
                  </a:cubicBezTo>
                  <a:cubicBezTo>
                    <a:pt x="200424" y="67995"/>
                    <a:pt x="207419" y="64228"/>
                    <a:pt x="214144" y="60462"/>
                  </a:cubicBezTo>
                  <a:cubicBezTo>
                    <a:pt x="219256" y="57503"/>
                    <a:pt x="223829" y="53736"/>
                    <a:pt x="227864" y="49432"/>
                  </a:cubicBezTo>
                  <a:cubicBezTo>
                    <a:pt x="230017" y="47011"/>
                    <a:pt x="232707" y="44858"/>
                    <a:pt x="235128" y="42706"/>
                  </a:cubicBezTo>
                  <a:cubicBezTo>
                    <a:pt x="235935" y="41899"/>
                    <a:pt x="237011" y="41092"/>
                    <a:pt x="237818" y="40016"/>
                  </a:cubicBezTo>
                  <a:cubicBezTo>
                    <a:pt x="239971" y="36250"/>
                    <a:pt x="242930" y="32752"/>
                    <a:pt x="244275" y="28448"/>
                  </a:cubicBezTo>
                  <a:cubicBezTo>
                    <a:pt x="244813" y="27103"/>
                    <a:pt x="245889" y="26027"/>
                    <a:pt x="246696" y="24682"/>
                  </a:cubicBezTo>
                  <a:cubicBezTo>
                    <a:pt x="246965" y="24412"/>
                    <a:pt x="247772" y="24412"/>
                    <a:pt x="248848" y="24144"/>
                  </a:cubicBezTo>
                  <a:close/>
                  <a:moveTo>
                    <a:pt x="264721" y="25758"/>
                  </a:moveTo>
                  <a:cubicBezTo>
                    <a:pt x="258802" y="31407"/>
                    <a:pt x="252884" y="35981"/>
                    <a:pt x="245889" y="39209"/>
                  </a:cubicBezTo>
                  <a:cubicBezTo>
                    <a:pt x="247234" y="34097"/>
                    <a:pt x="249924" y="30062"/>
                    <a:pt x="252615" y="26027"/>
                  </a:cubicBezTo>
                  <a:cubicBezTo>
                    <a:pt x="254229" y="25758"/>
                    <a:pt x="255843" y="25758"/>
                    <a:pt x="257188" y="25489"/>
                  </a:cubicBezTo>
                  <a:cubicBezTo>
                    <a:pt x="258802" y="24951"/>
                    <a:pt x="259878" y="23874"/>
                    <a:pt x="261762" y="22798"/>
                  </a:cubicBezTo>
                  <a:cubicBezTo>
                    <a:pt x="262569" y="23605"/>
                    <a:pt x="263645" y="24682"/>
                    <a:pt x="264721" y="25758"/>
                  </a:cubicBezTo>
                  <a:close/>
                  <a:moveTo>
                    <a:pt x="264183" y="6388"/>
                  </a:moveTo>
                  <a:cubicBezTo>
                    <a:pt x="264721" y="7195"/>
                    <a:pt x="265259" y="7733"/>
                    <a:pt x="265797" y="8540"/>
                  </a:cubicBezTo>
                  <a:cubicBezTo>
                    <a:pt x="268218" y="12575"/>
                    <a:pt x="267680" y="15266"/>
                    <a:pt x="263645" y="19032"/>
                  </a:cubicBezTo>
                  <a:cubicBezTo>
                    <a:pt x="262300" y="16342"/>
                    <a:pt x="262838" y="13651"/>
                    <a:pt x="262569" y="10961"/>
                  </a:cubicBezTo>
                  <a:cubicBezTo>
                    <a:pt x="262300" y="9347"/>
                    <a:pt x="262031" y="7733"/>
                    <a:pt x="261762" y="6119"/>
                  </a:cubicBezTo>
                  <a:cubicBezTo>
                    <a:pt x="261493" y="5312"/>
                    <a:pt x="260147" y="5043"/>
                    <a:pt x="259340" y="5581"/>
                  </a:cubicBezTo>
                  <a:cubicBezTo>
                    <a:pt x="257995" y="6657"/>
                    <a:pt x="256919" y="8002"/>
                    <a:pt x="255574" y="8809"/>
                  </a:cubicBezTo>
                  <a:cubicBezTo>
                    <a:pt x="254498" y="9616"/>
                    <a:pt x="253422" y="9347"/>
                    <a:pt x="252615" y="8002"/>
                  </a:cubicBezTo>
                  <a:cubicBezTo>
                    <a:pt x="253153" y="7464"/>
                    <a:pt x="253422" y="6926"/>
                    <a:pt x="253960" y="6657"/>
                  </a:cubicBezTo>
                  <a:cubicBezTo>
                    <a:pt x="254767" y="6119"/>
                    <a:pt x="255574" y="5581"/>
                    <a:pt x="256381" y="5043"/>
                  </a:cubicBezTo>
                  <a:cubicBezTo>
                    <a:pt x="259878" y="2890"/>
                    <a:pt x="261224" y="3159"/>
                    <a:pt x="264183" y="6388"/>
                  </a:cubicBezTo>
                  <a:close/>
                  <a:moveTo>
                    <a:pt x="276827" y="29524"/>
                  </a:moveTo>
                  <a:cubicBezTo>
                    <a:pt x="276289" y="30600"/>
                    <a:pt x="276020" y="31676"/>
                    <a:pt x="275482" y="32483"/>
                  </a:cubicBezTo>
                  <a:cubicBezTo>
                    <a:pt x="274944" y="33290"/>
                    <a:pt x="273330" y="33559"/>
                    <a:pt x="272523" y="33021"/>
                  </a:cubicBezTo>
                  <a:cubicBezTo>
                    <a:pt x="270370" y="31676"/>
                    <a:pt x="269832" y="30062"/>
                    <a:pt x="270639" y="27910"/>
                  </a:cubicBezTo>
                  <a:cubicBezTo>
                    <a:pt x="271178" y="25758"/>
                    <a:pt x="272523" y="24412"/>
                    <a:pt x="274137" y="23067"/>
                  </a:cubicBezTo>
                  <a:cubicBezTo>
                    <a:pt x="276289" y="21184"/>
                    <a:pt x="276289" y="19032"/>
                    <a:pt x="274675" y="16611"/>
                  </a:cubicBezTo>
                  <a:cubicBezTo>
                    <a:pt x="274137" y="15804"/>
                    <a:pt x="273330" y="14997"/>
                    <a:pt x="272254" y="13651"/>
                  </a:cubicBezTo>
                  <a:cubicBezTo>
                    <a:pt x="275751" y="11230"/>
                    <a:pt x="279248" y="10692"/>
                    <a:pt x="282746" y="11230"/>
                  </a:cubicBezTo>
                  <a:cubicBezTo>
                    <a:pt x="285436" y="11499"/>
                    <a:pt x="287319" y="13113"/>
                    <a:pt x="287588" y="15804"/>
                  </a:cubicBezTo>
                  <a:cubicBezTo>
                    <a:pt x="288126" y="19301"/>
                    <a:pt x="288126" y="22798"/>
                    <a:pt x="286781" y="25758"/>
                  </a:cubicBezTo>
                  <a:cubicBezTo>
                    <a:pt x="286243" y="26027"/>
                    <a:pt x="285974" y="26027"/>
                    <a:pt x="285974" y="26027"/>
                  </a:cubicBezTo>
                  <a:cubicBezTo>
                    <a:pt x="280593" y="24412"/>
                    <a:pt x="279248" y="24951"/>
                    <a:pt x="276827" y="29524"/>
                  </a:cubicBezTo>
                  <a:close/>
                  <a:moveTo>
                    <a:pt x="288933" y="39209"/>
                  </a:moveTo>
                  <a:cubicBezTo>
                    <a:pt x="286243" y="36250"/>
                    <a:pt x="285974" y="36250"/>
                    <a:pt x="283015" y="38133"/>
                  </a:cubicBezTo>
                  <a:cubicBezTo>
                    <a:pt x="282208" y="38671"/>
                    <a:pt x="281400" y="38940"/>
                    <a:pt x="280324" y="39747"/>
                  </a:cubicBezTo>
                  <a:cubicBezTo>
                    <a:pt x="279786" y="38671"/>
                    <a:pt x="279248" y="37864"/>
                    <a:pt x="279248" y="37057"/>
                  </a:cubicBezTo>
                  <a:cubicBezTo>
                    <a:pt x="279248" y="36519"/>
                    <a:pt x="279786" y="35712"/>
                    <a:pt x="280324" y="35443"/>
                  </a:cubicBezTo>
                  <a:cubicBezTo>
                    <a:pt x="282208" y="34635"/>
                    <a:pt x="284091" y="33828"/>
                    <a:pt x="285705" y="33290"/>
                  </a:cubicBezTo>
                  <a:cubicBezTo>
                    <a:pt x="287857" y="34905"/>
                    <a:pt x="288395" y="37057"/>
                    <a:pt x="288933" y="39209"/>
                  </a:cubicBezTo>
                  <a:close/>
                  <a:moveTo>
                    <a:pt x="303730" y="54005"/>
                  </a:moveTo>
                  <a:cubicBezTo>
                    <a:pt x="303191" y="54812"/>
                    <a:pt x="302115" y="55350"/>
                    <a:pt x="301846" y="55888"/>
                  </a:cubicBezTo>
                  <a:cubicBezTo>
                    <a:pt x="302115" y="57503"/>
                    <a:pt x="302653" y="58579"/>
                    <a:pt x="302384" y="59386"/>
                  </a:cubicBezTo>
                  <a:cubicBezTo>
                    <a:pt x="302115" y="60462"/>
                    <a:pt x="300770" y="61000"/>
                    <a:pt x="299694" y="60462"/>
                  </a:cubicBezTo>
                  <a:cubicBezTo>
                    <a:pt x="297542" y="59924"/>
                    <a:pt x="295659" y="61000"/>
                    <a:pt x="293776" y="62076"/>
                  </a:cubicBezTo>
                  <a:cubicBezTo>
                    <a:pt x="292700" y="60193"/>
                    <a:pt x="291623" y="58579"/>
                    <a:pt x="290547" y="56695"/>
                  </a:cubicBezTo>
                  <a:cubicBezTo>
                    <a:pt x="291623" y="56427"/>
                    <a:pt x="292430" y="56157"/>
                    <a:pt x="293237" y="55619"/>
                  </a:cubicBezTo>
                  <a:cubicBezTo>
                    <a:pt x="297542" y="54005"/>
                    <a:pt x="298080" y="53467"/>
                    <a:pt x="297811" y="48087"/>
                  </a:cubicBezTo>
                  <a:cubicBezTo>
                    <a:pt x="297811" y="47818"/>
                    <a:pt x="298080" y="47549"/>
                    <a:pt x="298618" y="47011"/>
                  </a:cubicBezTo>
                  <a:cubicBezTo>
                    <a:pt x="299425" y="47011"/>
                    <a:pt x="300232" y="47011"/>
                    <a:pt x="301308" y="47011"/>
                  </a:cubicBezTo>
                  <a:cubicBezTo>
                    <a:pt x="301846" y="47011"/>
                    <a:pt x="302384" y="47280"/>
                    <a:pt x="302923" y="47280"/>
                  </a:cubicBezTo>
                  <a:cubicBezTo>
                    <a:pt x="304806" y="47818"/>
                    <a:pt x="305613" y="49163"/>
                    <a:pt x="305075" y="51046"/>
                  </a:cubicBezTo>
                  <a:cubicBezTo>
                    <a:pt x="304806" y="52391"/>
                    <a:pt x="304268" y="53198"/>
                    <a:pt x="303730" y="54005"/>
                  </a:cubicBezTo>
                  <a:close/>
                  <a:moveTo>
                    <a:pt x="312069" y="70147"/>
                  </a:moveTo>
                  <a:cubicBezTo>
                    <a:pt x="311262" y="72299"/>
                    <a:pt x="310186" y="74720"/>
                    <a:pt x="307496" y="75527"/>
                  </a:cubicBezTo>
                  <a:cubicBezTo>
                    <a:pt x="304537" y="72568"/>
                    <a:pt x="301039" y="70954"/>
                    <a:pt x="297004" y="69878"/>
                  </a:cubicBezTo>
                  <a:cubicBezTo>
                    <a:pt x="296466" y="69878"/>
                    <a:pt x="295928" y="69340"/>
                    <a:pt x="295659" y="69071"/>
                  </a:cubicBezTo>
                  <a:cubicBezTo>
                    <a:pt x="294852" y="68533"/>
                    <a:pt x="294583" y="67457"/>
                    <a:pt x="295121" y="66649"/>
                  </a:cubicBezTo>
                  <a:cubicBezTo>
                    <a:pt x="296197" y="65035"/>
                    <a:pt x="297542" y="64228"/>
                    <a:pt x="299156" y="64497"/>
                  </a:cubicBezTo>
                  <a:cubicBezTo>
                    <a:pt x="301846" y="64766"/>
                    <a:pt x="303730" y="63152"/>
                    <a:pt x="305075" y="61000"/>
                  </a:cubicBezTo>
                  <a:cubicBezTo>
                    <a:pt x="305882" y="59655"/>
                    <a:pt x="306689" y="58579"/>
                    <a:pt x="307227" y="57503"/>
                  </a:cubicBezTo>
                  <a:cubicBezTo>
                    <a:pt x="307765" y="57503"/>
                    <a:pt x="308303" y="57503"/>
                    <a:pt x="308572" y="57503"/>
                  </a:cubicBezTo>
                  <a:cubicBezTo>
                    <a:pt x="309110" y="57772"/>
                    <a:pt x="309648" y="58041"/>
                    <a:pt x="309917" y="58310"/>
                  </a:cubicBezTo>
                  <a:cubicBezTo>
                    <a:pt x="312338" y="62076"/>
                    <a:pt x="313414" y="66111"/>
                    <a:pt x="312069" y="70147"/>
                  </a:cubicBezTo>
                  <a:close/>
                  <a:moveTo>
                    <a:pt x="322830" y="84943"/>
                  </a:moveTo>
                  <a:cubicBezTo>
                    <a:pt x="322561" y="84405"/>
                    <a:pt x="322292" y="84136"/>
                    <a:pt x="322292" y="83598"/>
                  </a:cubicBezTo>
                  <a:cubicBezTo>
                    <a:pt x="322023" y="81177"/>
                    <a:pt x="322023" y="78756"/>
                    <a:pt x="322023" y="76603"/>
                  </a:cubicBezTo>
                  <a:cubicBezTo>
                    <a:pt x="324175" y="76065"/>
                    <a:pt x="325521" y="77410"/>
                    <a:pt x="326597" y="78218"/>
                  </a:cubicBezTo>
                  <a:cubicBezTo>
                    <a:pt x="327135" y="78487"/>
                    <a:pt x="327404" y="79563"/>
                    <a:pt x="327673" y="80101"/>
                  </a:cubicBezTo>
                  <a:cubicBezTo>
                    <a:pt x="327942" y="81715"/>
                    <a:pt x="327404" y="83060"/>
                    <a:pt x="326328" y="84136"/>
                  </a:cubicBezTo>
                  <a:cubicBezTo>
                    <a:pt x="325521" y="84943"/>
                    <a:pt x="324445" y="85750"/>
                    <a:pt x="322830" y="84943"/>
                  </a:cubicBezTo>
                  <a:close/>
                  <a:moveTo>
                    <a:pt x="305882" y="89517"/>
                  </a:moveTo>
                  <a:cubicBezTo>
                    <a:pt x="304806" y="89786"/>
                    <a:pt x="303730" y="90593"/>
                    <a:pt x="302653" y="89517"/>
                  </a:cubicBezTo>
                  <a:cubicBezTo>
                    <a:pt x="306151" y="84674"/>
                    <a:pt x="309648" y="79563"/>
                    <a:pt x="313145" y="74720"/>
                  </a:cubicBezTo>
                  <a:cubicBezTo>
                    <a:pt x="314222" y="73106"/>
                    <a:pt x="316105" y="73375"/>
                    <a:pt x="317719" y="74451"/>
                  </a:cubicBezTo>
                  <a:cubicBezTo>
                    <a:pt x="319333" y="79025"/>
                    <a:pt x="320140" y="83598"/>
                    <a:pt x="317719" y="88171"/>
                  </a:cubicBezTo>
                  <a:cubicBezTo>
                    <a:pt x="316912" y="90055"/>
                    <a:pt x="315567" y="90593"/>
                    <a:pt x="313684" y="89786"/>
                  </a:cubicBezTo>
                  <a:cubicBezTo>
                    <a:pt x="311262" y="88441"/>
                    <a:pt x="308572" y="88710"/>
                    <a:pt x="305882" y="89517"/>
                  </a:cubicBezTo>
                  <a:close/>
                  <a:moveTo>
                    <a:pt x="325790" y="115074"/>
                  </a:moveTo>
                  <a:cubicBezTo>
                    <a:pt x="326059" y="113191"/>
                    <a:pt x="326328" y="111308"/>
                    <a:pt x="326597" y="109424"/>
                  </a:cubicBezTo>
                  <a:cubicBezTo>
                    <a:pt x="327942" y="108886"/>
                    <a:pt x="329287" y="108348"/>
                    <a:pt x="330632" y="108079"/>
                  </a:cubicBezTo>
                  <a:cubicBezTo>
                    <a:pt x="331439" y="108079"/>
                    <a:pt x="332246" y="108617"/>
                    <a:pt x="332784" y="109155"/>
                  </a:cubicBezTo>
                  <a:cubicBezTo>
                    <a:pt x="333053" y="109424"/>
                    <a:pt x="332784" y="110501"/>
                    <a:pt x="332515" y="111039"/>
                  </a:cubicBezTo>
                  <a:cubicBezTo>
                    <a:pt x="330901" y="113460"/>
                    <a:pt x="328749" y="114536"/>
                    <a:pt x="325790" y="115074"/>
                  </a:cubicBezTo>
                  <a:close/>
                  <a:moveTo>
                    <a:pt x="311262" y="116688"/>
                  </a:moveTo>
                  <a:cubicBezTo>
                    <a:pt x="309648" y="115074"/>
                    <a:pt x="309110" y="113460"/>
                    <a:pt x="309379" y="111308"/>
                  </a:cubicBezTo>
                  <a:cubicBezTo>
                    <a:pt x="311262" y="110770"/>
                    <a:pt x="312876" y="110501"/>
                    <a:pt x="314491" y="110232"/>
                  </a:cubicBezTo>
                  <a:cubicBezTo>
                    <a:pt x="316105" y="109694"/>
                    <a:pt x="317450" y="109155"/>
                    <a:pt x="319871" y="108617"/>
                  </a:cubicBezTo>
                  <a:cubicBezTo>
                    <a:pt x="316643" y="111577"/>
                    <a:pt x="314222" y="113998"/>
                    <a:pt x="311262" y="116688"/>
                  </a:cubicBezTo>
                  <a:close/>
                  <a:moveTo>
                    <a:pt x="319333" y="117495"/>
                  </a:moveTo>
                  <a:cubicBezTo>
                    <a:pt x="319064" y="117764"/>
                    <a:pt x="318257" y="117764"/>
                    <a:pt x="317988" y="117495"/>
                  </a:cubicBezTo>
                  <a:cubicBezTo>
                    <a:pt x="317719" y="117226"/>
                    <a:pt x="317450" y="116419"/>
                    <a:pt x="317450" y="116150"/>
                  </a:cubicBezTo>
                  <a:cubicBezTo>
                    <a:pt x="317988" y="113998"/>
                    <a:pt x="319602" y="112922"/>
                    <a:pt x="322292" y="112384"/>
                  </a:cubicBezTo>
                  <a:cubicBezTo>
                    <a:pt x="321754" y="115074"/>
                    <a:pt x="320678" y="116419"/>
                    <a:pt x="319333" y="117495"/>
                  </a:cubicBezTo>
                  <a:close/>
                  <a:moveTo>
                    <a:pt x="323906" y="132561"/>
                  </a:moveTo>
                  <a:cubicBezTo>
                    <a:pt x="322023" y="132561"/>
                    <a:pt x="319871" y="132561"/>
                    <a:pt x="318526" y="130408"/>
                  </a:cubicBezTo>
                  <a:cubicBezTo>
                    <a:pt x="318795" y="128794"/>
                    <a:pt x="319064" y="127180"/>
                    <a:pt x="319333" y="124759"/>
                  </a:cubicBezTo>
                  <a:cubicBezTo>
                    <a:pt x="322292" y="125028"/>
                    <a:pt x="324445" y="125028"/>
                    <a:pt x="326866" y="125297"/>
                  </a:cubicBezTo>
                  <a:cubicBezTo>
                    <a:pt x="327673" y="125297"/>
                    <a:pt x="328211" y="125566"/>
                    <a:pt x="329018" y="125835"/>
                  </a:cubicBezTo>
                  <a:cubicBezTo>
                    <a:pt x="330632" y="126373"/>
                    <a:pt x="331439" y="128256"/>
                    <a:pt x="330363" y="129870"/>
                  </a:cubicBezTo>
                  <a:cubicBezTo>
                    <a:pt x="330094" y="130408"/>
                    <a:pt x="329825" y="130946"/>
                    <a:pt x="329287" y="130946"/>
                  </a:cubicBezTo>
                  <a:cubicBezTo>
                    <a:pt x="327673" y="131754"/>
                    <a:pt x="325790" y="132561"/>
                    <a:pt x="323906" y="132561"/>
                  </a:cubicBezTo>
                  <a:close/>
                  <a:moveTo>
                    <a:pt x="312876" y="151930"/>
                  </a:moveTo>
                  <a:cubicBezTo>
                    <a:pt x="314491" y="149240"/>
                    <a:pt x="314760" y="146550"/>
                    <a:pt x="314491" y="143591"/>
                  </a:cubicBezTo>
                  <a:cubicBezTo>
                    <a:pt x="314491" y="140900"/>
                    <a:pt x="314760" y="138210"/>
                    <a:pt x="316105" y="135251"/>
                  </a:cubicBezTo>
                  <a:cubicBezTo>
                    <a:pt x="318795" y="135789"/>
                    <a:pt x="321216" y="136596"/>
                    <a:pt x="323637" y="136865"/>
                  </a:cubicBezTo>
                  <a:cubicBezTo>
                    <a:pt x="325521" y="137134"/>
                    <a:pt x="327673" y="137403"/>
                    <a:pt x="329556" y="137941"/>
                  </a:cubicBezTo>
                  <a:cubicBezTo>
                    <a:pt x="330901" y="138210"/>
                    <a:pt x="332515" y="138748"/>
                    <a:pt x="333591" y="139555"/>
                  </a:cubicBezTo>
                  <a:cubicBezTo>
                    <a:pt x="334129" y="140093"/>
                    <a:pt x="334936" y="141169"/>
                    <a:pt x="334667" y="141707"/>
                  </a:cubicBezTo>
                  <a:cubicBezTo>
                    <a:pt x="334667" y="142515"/>
                    <a:pt x="333591" y="143322"/>
                    <a:pt x="333053" y="143591"/>
                  </a:cubicBezTo>
                  <a:cubicBezTo>
                    <a:pt x="330094" y="144667"/>
                    <a:pt x="327404" y="144667"/>
                    <a:pt x="324445" y="143591"/>
                  </a:cubicBezTo>
                  <a:cubicBezTo>
                    <a:pt x="322830" y="143053"/>
                    <a:pt x="320947" y="142515"/>
                    <a:pt x="319064" y="141977"/>
                  </a:cubicBezTo>
                  <a:cubicBezTo>
                    <a:pt x="317988" y="141707"/>
                    <a:pt x="316643" y="142784"/>
                    <a:pt x="316643" y="143860"/>
                  </a:cubicBezTo>
                  <a:cubicBezTo>
                    <a:pt x="316643" y="144667"/>
                    <a:pt x="317181" y="145743"/>
                    <a:pt x="317988" y="146012"/>
                  </a:cubicBezTo>
                  <a:cubicBezTo>
                    <a:pt x="319333" y="146819"/>
                    <a:pt x="321216" y="147088"/>
                    <a:pt x="322830" y="147357"/>
                  </a:cubicBezTo>
                  <a:cubicBezTo>
                    <a:pt x="325252" y="147895"/>
                    <a:pt x="327404" y="148971"/>
                    <a:pt x="329018" y="150585"/>
                  </a:cubicBezTo>
                  <a:cubicBezTo>
                    <a:pt x="330632" y="152199"/>
                    <a:pt x="330363" y="154083"/>
                    <a:pt x="328211" y="154890"/>
                  </a:cubicBezTo>
                  <a:cubicBezTo>
                    <a:pt x="327135" y="155428"/>
                    <a:pt x="326059" y="155428"/>
                    <a:pt x="324983" y="155697"/>
                  </a:cubicBezTo>
                  <a:cubicBezTo>
                    <a:pt x="321754" y="156504"/>
                    <a:pt x="317450" y="155159"/>
                    <a:pt x="312876" y="151930"/>
                  </a:cubicBezTo>
                  <a:close/>
                  <a:moveTo>
                    <a:pt x="305882" y="199279"/>
                  </a:moveTo>
                  <a:cubicBezTo>
                    <a:pt x="305075" y="198741"/>
                    <a:pt x="305344" y="197127"/>
                    <a:pt x="306151" y="196858"/>
                  </a:cubicBezTo>
                  <a:cubicBezTo>
                    <a:pt x="307227" y="196589"/>
                    <a:pt x="308303" y="196589"/>
                    <a:pt x="309379" y="196858"/>
                  </a:cubicBezTo>
                  <a:cubicBezTo>
                    <a:pt x="309917" y="196858"/>
                    <a:pt x="310455" y="197934"/>
                    <a:pt x="310455" y="198472"/>
                  </a:cubicBezTo>
                  <a:cubicBezTo>
                    <a:pt x="310455" y="199010"/>
                    <a:pt x="309917" y="199817"/>
                    <a:pt x="309379" y="200086"/>
                  </a:cubicBezTo>
                  <a:cubicBezTo>
                    <a:pt x="308034" y="200893"/>
                    <a:pt x="306689" y="200355"/>
                    <a:pt x="305882" y="199279"/>
                  </a:cubicBezTo>
                  <a:close/>
                  <a:moveTo>
                    <a:pt x="299156" y="193898"/>
                  </a:moveTo>
                  <a:cubicBezTo>
                    <a:pt x="294852" y="191208"/>
                    <a:pt x="289740" y="189325"/>
                    <a:pt x="284898" y="188249"/>
                  </a:cubicBezTo>
                  <a:cubicBezTo>
                    <a:pt x="281939" y="187711"/>
                    <a:pt x="279248" y="186366"/>
                    <a:pt x="277096" y="183944"/>
                  </a:cubicBezTo>
                  <a:cubicBezTo>
                    <a:pt x="277634" y="183137"/>
                    <a:pt x="278172" y="182061"/>
                    <a:pt x="278441" y="180985"/>
                  </a:cubicBezTo>
                  <a:cubicBezTo>
                    <a:pt x="278710" y="179909"/>
                    <a:pt x="278710" y="178833"/>
                    <a:pt x="278979" y="177757"/>
                  </a:cubicBezTo>
                  <a:cubicBezTo>
                    <a:pt x="280055" y="177488"/>
                    <a:pt x="280593" y="177488"/>
                    <a:pt x="281400" y="177488"/>
                  </a:cubicBezTo>
                  <a:cubicBezTo>
                    <a:pt x="285705" y="177488"/>
                    <a:pt x="289740" y="177757"/>
                    <a:pt x="293776" y="180178"/>
                  </a:cubicBezTo>
                  <a:cubicBezTo>
                    <a:pt x="295121" y="180985"/>
                    <a:pt x="297273" y="181254"/>
                    <a:pt x="298618" y="180985"/>
                  </a:cubicBezTo>
                  <a:cubicBezTo>
                    <a:pt x="300770" y="180178"/>
                    <a:pt x="302653" y="178564"/>
                    <a:pt x="304537" y="176950"/>
                  </a:cubicBezTo>
                  <a:cubicBezTo>
                    <a:pt x="306151" y="175336"/>
                    <a:pt x="306420" y="173183"/>
                    <a:pt x="305075" y="171569"/>
                  </a:cubicBezTo>
                  <a:cubicBezTo>
                    <a:pt x="303999" y="170224"/>
                    <a:pt x="302653" y="169148"/>
                    <a:pt x="301308" y="168341"/>
                  </a:cubicBezTo>
                  <a:cubicBezTo>
                    <a:pt x="299963" y="167534"/>
                    <a:pt x="298080" y="167265"/>
                    <a:pt x="296466" y="166727"/>
                  </a:cubicBezTo>
                  <a:cubicBezTo>
                    <a:pt x="295659" y="166458"/>
                    <a:pt x="294583" y="166727"/>
                    <a:pt x="294583" y="164844"/>
                  </a:cubicBezTo>
                  <a:cubicBezTo>
                    <a:pt x="298887" y="162422"/>
                    <a:pt x="303461" y="160001"/>
                    <a:pt x="308572" y="157311"/>
                  </a:cubicBezTo>
                  <a:cubicBezTo>
                    <a:pt x="308303" y="158656"/>
                    <a:pt x="307765" y="159463"/>
                    <a:pt x="308034" y="160001"/>
                  </a:cubicBezTo>
                  <a:cubicBezTo>
                    <a:pt x="308303" y="160270"/>
                    <a:pt x="309379" y="160539"/>
                    <a:pt x="309917" y="160539"/>
                  </a:cubicBezTo>
                  <a:cubicBezTo>
                    <a:pt x="310724" y="160539"/>
                    <a:pt x="311262" y="160001"/>
                    <a:pt x="312069" y="159732"/>
                  </a:cubicBezTo>
                  <a:cubicBezTo>
                    <a:pt x="316912" y="158118"/>
                    <a:pt x="323099" y="160808"/>
                    <a:pt x="325252" y="165113"/>
                  </a:cubicBezTo>
                  <a:cubicBezTo>
                    <a:pt x="326328" y="166996"/>
                    <a:pt x="325790" y="168879"/>
                    <a:pt x="323637" y="169686"/>
                  </a:cubicBezTo>
                  <a:cubicBezTo>
                    <a:pt x="321216" y="170762"/>
                    <a:pt x="318795" y="171300"/>
                    <a:pt x="316105" y="170493"/>
                  </a:cubicBezTo>
                  <a:cubicBezTo>
                    <a:pt x="314222" y="169955"/>
                    <a:pt x="312338" y="169686"/>
                    <a:pt x="310724" y="170762"/>
                  </a:cubicBezTo>
                  <a:cubicBezTo>
                    <a:pt x="310186" y="171031"/>
                    <a:pt x="309917" y="172107"/>
                    <a:pt x="309917" y="172645"/>
                  </a:cubicBezTo>
                  <a:cubicBezTo>
                    <a:pt x="309917" y="172914"/>
                    <a:pt x="310455" y="173721"/>
                    <a:pt x="310724" y="173991"/>
                  </a:cubicBezTo>
                  <a:cubicBezTo>
                    <a:pt x="312069" y="174260"/>
                    <a:pt x="313145" y="174798"/>
                    <a:pt x="314491" y="174798"/>
                  </a:cubicBezTo>
                  <a:cubicBezTo>
                    <a:pt x="317719" y="175067"/>
                    <a:pt x="319871" y="177219"/>
                    <a:pt x="321485" y="179909"/>
                  </a:cubicBezTo>
                  <a:cubicBezTo>
                    <a:pt x="322830" y="182061"/>
                    <a:pt x="322023" y="184482"/>
                    <a:pt x="319602" y="185290"/>
                  </a:cubicBezTo>
                  <a:cubicBezTo>
                    <a:pt x="317450" y="186097"/>
                    <a:pt x="315298" y="186097"/>
                    <a:pt x="313145" y="185559"/>
                  </a:cubicBezTo>
                  <a:cubicBezTo>
                    <a:pt x="312069" y="185290"/>
                    <a:pt x="310993" y="184752"/>
                    <a:pt x="309917" y="184752"/>
                  </a:cubicBezTo>
                  <a:cubicBezTo>
                    <a:pt x="309379" y="184752"/>
                    <a:pt x="308303" y="185290"/>
                    <a:pt x="308034" y="185828"/>
                  </a:cubicBezTo>
                  <a:cubicBezTo>
                    <a:pt x="307765" y="186366"/>
                    <a:pt x="308034" y="187442"/>
                    <a:pt x="308303" y="187711"/>
                  </a:cubicBezTo>
                  <a:cubicBezTo>
                    <a:pt x="308841" y="188518"/>
                    <a:pt x="309917" y="188787"/>
                    <a:pt x="310455" y="189325"/>
                  </a:cubicBezTo>
                  <a:cubicBezTo>
                    <a:pt x="312069" y="190670"/>
                    <a:pt x="311800" y="192553"/>
                    <a:pt x="309648" y="193091"/>
                  </a:cubicBezTo>
                  <a:cubicBezTo>
                    <a:pt x="307765" y="193629"/>
                    <a:pt x="306151" y="193898"/>
                    <a:pt x="304268" y="194705"/>
                  </a:cubicBezTo>
                  <a:cubicBezTo>
                    <a:pt x="302384" y="194975"/>
                    <a:pt x="300770" y="194975"/>
                    <a:pt x="299156" y="193898"/>
                  </a:cubicBezTo>
                  <a:close/>
                  <a:moveTo>
                    <a:pt x="305344" y="207619"/>
                  </a:moveTo>
                  <a:cubicBezTo>
                    <a:pt x="306958" y="208157"/>
                    <a:pt x="308841" y="208695"/>
                    <a:pt x="310455" y="209233"/>
                  </a:cubicBezTo>
                  <a:cubicBezTo>
                    <a:pt x="311531" y="209502"/>
                    <a:pt x="312338" y="210309"/>
                    <a:pt x="313414" y="210847"/>
                  </a:cubicBezTo>
                  <a:cubicBezTo>
                    <a:pt x="314491" y="211654"/>
                    <a:pt x="315298" y="212461"/>
                    <a:pt x="315029" y="214075"/>
                  </a:cubicBezTo>
                  <a:cubicBezTo>
                    <a:pt x="314760" y="215151"/>
                    <a:pt x="313145" y="215420"/>
                    <a:pt x="311262" y="214882"/>
                  </a:cubicBezTo>
                  <a:cubicBezTo>
                    <a:pt x="308034" y="213537"/>
                    <a:pt x="306420" y="211116"/>
                    <a:pt x="305344" y="207619"/>
                  </a:cubicBezTo>
                  <a:close/>
                  <a:moveTo>
                    <a:pt x="295659" y="237211"/>
                  </a:moveTo>
                  <a:cubicBezTo>
                    <a:pt x="294583" y="234790"/>
                    <a:pt x="293507" y="232638"/>
                    <a:pt x="291892" y="229679"/>
                  </a:cubicBezTo>
                  <a:cubicBezTo>
                    <a:pt x="294583" y="229141"/>
                    <a:pt x="296197" y="229410"/>
                    <a:pt x="297542" y="230755"/>
                  </a:cubicBezTo>
                  <a:cubicBezTo>
                    <a:pt x="299694" y="232638"/>
                    <a:pt x="302115" y="234790"/>
                    <a:pt x="304268" y="236673"/>
                  </a:cubicBezTo>
                  <a:cubicBezTo>
                    <a:pt x="305075" y="237211"/>
                    <a:pt x="305613" y="238019"/>
                    <a:pt x="306151" y="238826"/>
                  </a:cubicBezTo>
                  <a:cubicBezTo>
                    <a:pt x="306958" y="239902"/>
                    <a:pt x="306420" y="241247"/>
                    <a:pt x="305075" y="241247"/>
                  </a:cubicBezTo>
                  <a:cubicBezTo>
                    <a:pt x="303999" y="241247"/>
                    <a:pt x="302923" y="241516"/>
                    <a:pt x="301846" y="241247"/>
                  </a:cubicBezTo>
                  <a:cubicBezTo>
                    <a:pt x="298887" y="241247"/>
                    <a:pt x="297004" y="239902"/>
                    <a:pt x="295659" y="237211"/>
                  </a:cubicBezTo>
                  <a:close/>
                  <a:moveTo>
                    <a:pt x="274406" y="222146"/>
                  </a:moveTo>
                  <a:cubicBezTo>
                    <a:pt x="273868" y="221339"/>
                    <a:pt x="273330" y="220801"/>
                    <a:pt x="272523" y="219994"/>
                  </a:cubicBezTo>
                  <a:cubicBezTo>
                    <a:pt x="270101" y="217035"/>
                    <a:pt x="266873" y="215420"/>
                    <a:pt x="263645" y="213537"/>
                  </a:cubicBezTo>
                  <a:cubicBezTo>
                    <a:pt x="261762" y="212461"/>
                    <a:pt x="259878" y="213268"/>
                    <a:pt x="259340" y="215420"/>
                  </a:cubicBezTo>
                  <a:cubicBezTo>
                    <a:pt x="258802" y="217035"/>
                    <a:pt x="258533" y="218918"/>
                    <a:pt x="258533" y="220801"/>
                  </a:cubicBezTo>
                  <a:cubicBezTo>
                    <a:pt x="258264" y="224298"/>
                    <a:pt x="257457" y="225105"/>
                    <a:pt x="254229" y="224836"/>
                  </a:cubicBezTo>
                  <a:cubicBezTo>
                    <a:pt x="249924" y="224298"/>
                    <a:pt x="245889" y="222953"/>
                    <a:pt x="242661" y="219994"/>
                  </a:cubicBezTo>
                  <a:cubicBezTo>
                    <a:pt x="237549" y="215151"/>
                    <a:pt x="232707" y="210309"/>
                    <a:pt x="227057" y="204928"/>
                  </a:cubicBezTo>
                  <a:cubicBezTo>
                    <a:pt x="228402" y="204659"/>
                    <a:pt x="228941" y="204390"/>
                    <a:pt x="229748" y="204390"/>
                  </a:cubicBezTo>
                  <a:cubicBezTo>
                    <a:pt x="232169" y="204390"/>
                    <a:pt x="234321" y="205467"/>
                    <a:pt x="236473" y="206812"/>
                  </a:cubicBezTo>
                  <a:cubicBezTo>
                    <a:pt x="242661" y="209771"/>
                    <a:pt x="248041" y="208964"/>
                    <a:pt x="252615" y="204121"/>
                  </a:cubicBezTo>
                  <a:cubicBezTo>
                    <a:pt x="253422" y="203314"/>
                    <a:pt x="254229" y="202238"/>
                    <a:pt x="255036" y="201162"/>
                  </a:cubicBezTo>
                  <a:cubicBezTo>
                    <a:pt x="257457" y="197665"/>
                    <a:pt x="257726" y="195513"/>
                    <a:pt x="255036" y="192015"/>
                  </a:cubicBezTo>
                  <a:cubicBezTo>
                    <a:pt x="253422" y="189594"/>
                    <a:pt x="251270" y="187442"/>
                    <a:pt x="249386" y="185021"/>
                  </a:cubicBezTo>
                  <a:cubicBezTo>
                    <a:pt x="248848" y="184214"/>
                    <a:pt x="248041" y="183675"/>
                    <a:pt x="248848" y="182330"/>
                  </a:cubicBezTo>
                  <a:cubicBezTo>
                    <a:pt x="251539" y="181792"/>
                    <a:pt x="254229" y="182330"/>
                    <a:pt x="256919" y="182868"/>
                  </a:cubicBezTo>
                  <a:cubicBezTo>
                    <a:pt x="260417" y="183675"/>
                    <a:pt x="264183" y="184752"/>
                    <a:pt x="267680" y="185559"/>
                  </a:cubicBezTo>
                  <a:cubicBezTo>
                    <a:pt x="269294" y="185828"/>
                    <a:pt x="271178" y="186097"/>
                    <a:pt x="273061" y="186366"/>
                  </a:cubicBezTo>
                  <a:cubicBezTo>
                    <a:pt x="271178" y="188787"/>
                    <a:pt x="271178" y="188787"/>
                    <a:pt x="269832" y="188787"/>
                  </a:cubicBezTo>
                  <a:cubicBezTo>
                    <a:pt x="267411" y="188787"/>
                    <a:pt x="264990" y="188787"/>
                    <a:pt x="262569" y="188787"/>
                  </a:cubicBezTo>
                  <a:cubicBezTo>
                    <a:pt x="261493" y="188787"/>
                    <a:pt x="260417" y="188787"/>
                    <a:pt x="259878" y="190401"/>
                  </a:cubicBezTo>
                  <a:cubicBezTo>
                    <a:pt x="260685" y="190670"/>
                    <a:pt x="261493" y="191208"/>
                    <a:pt x="262300" y="191477"/>
                  </a:cubicBezTo>
                  <a:cubicBezTo>
                    <a:pt x="263914" y="191746"/>
                    <a:pt x="265528" y="191746"/>
                    <a:pt x="267142" y="192015"/>
                  </a:cubicBezTo>
                  <a:cubicBezTo>
                    <a:pt x="270370" y="192553"/>
                    <a:pt x="270639" y="193091"/>
                    <a:pt x="270639" y="196858"/>
                  </a:cubicBezTo>
                  <a:cubicBezTo>
                    <a:pt x="266335" y="199548"/>
                    <a:pt x="265259" y="201700"/>
                    <a:pt x="266604" y="205197"/>
                  </a:cubicBezTo>
                  <a:cubicBezTo>
                    <a:pt x="266873" y="206005"/>
                    <a:pt x="267142" y="206543"/>
                    <a:pt x="267680" y="207081"/>
                  </a:cubicBezTo>
                  <a:cubicBezTo>
                    <a:pt x="271178" y="212999"/>
                    <a:pt x="276558" y="217573"/>
                    <a:pt x="281939" y="221608"/>
                  </a:cubicBezTo>
                  <a:cubicBezTo>
                    <a:pt x="283015" y="222415"/>
                    <a:pt x="284360" y="222684"/>
                    <a:pt x="285436" y="222953"/>
                  </a:cubicBezTo>
                  <a:cubicBezTo>
                    <a:pt x="285705" y="222953"/>
                    <a:pt x="286512" y="222684"/>
                    <a:pt x="286781" y="222146"/>
                  </a:cubicBezTo>
                  <a:cubicBezTo>
                    <a:pt x="287050" y="221877"/>
                    <a:pt x="286781" y="220801"/>
                    <a:pt x="286512" y="220532"/>
                  </a:cubicBezTo>
                  <a:cubicBezTo>
                    <a:pt x="285705" y="219725"/>
                    <a:pt x="284629" y="219187"/>
                    <a:pt x="283822" y="218649"/>
                  </a:cubicBezTo>
                  <a:cubicBezTo>
                    <a:pt x="279517" y="215689"/>
                    <a:pt x="275751" y="212192"/>
                    <a:pt x="272523" y="208157"/>
                  </a:cubicBezTo>
                  <a:cubicBezTo>
                    <a:pt x="271447" y="206812"/>
                    <a:pt x="270908" y="205197"/>
                    <a:pt x="270101" y="203852"/>
                  </a:cubicBezTo>
                  <a:cubicBezTo>
                    <a:pt x="269563" y="202776"/>
                    <a:pt x="270639" y="201431"/>
                    <a:pt x="271715" y="201431"/>
                  </a:cubicBezTo>
                  <a:cubicBezTo>
                    <a:pt x="273868" y="201431"/>
                    <a:pt x="275751" y="202238"/>
                    <a:pt x="277365" y="203314"/>
                  </a:cubicBezTo>
                  <a:cubicBezTo>
                    <a:pt x="280593" y="205467"/>
                    <a:pt x="284091" y="207350"/>
                    <a:pt x="287319" y="209502"/>
                  </a:cubicBezTo>
                  <a:cubicBezTo>
                    <a:pt x="289471" y="210847"/>
                    <a:pt x="291354" y="211923"/>
                    <a:pt x="293776" y="212999"/>
                  </a:cubicBezTo>
                  <a:cubicBezTo>
                    <a:pt x="294314" y="213268"/>
                    <a:pt x="295121" y="212999"/>
                    <a:pt x="295659" y="212730"/>
                  </a:cubicBezTo>
                  <a:cubicBezTo>
                    <a:pt x="296466" y="212192"/>
                    <a:pt x="296466" y="211116"/>
                    <a:pt x="295928" y="210309"/>
                  </a:cubicBezTo>
                  <a:cubicBezTo>
                    <a:pt x="295390" y="209502"/>
                    <a:pt x="294852" y="208695"/>
                    <a:pt x="294045" y="208157"/>
                  </a:cubicBezTo>
                  <a:cubicBezTo>
                    <a:pt x="292430" y="207081"/>
                    <a:pt x="291085" y="206005"/>
                    <a:pt x="289471" y="205197"/>
                  </a:cubicBezTo>
                  <a:cubicBezTo>
                    <a:pt x="286243" y="203583"/>
                    <a:pt x="283284" y="201969"/>
                    <a:pt x="280055" y="200624"/>
                  </a:cubicBezTo>
                  <a:cubicBezTo>
                    <a:pt x="278172" y="199817"/>
                    <a:pt x="276558" y="198472"/>
                    <a:pt x="275482" y="196589"/>
                  </a:cubicBezTo>
                  <a:cubicBezTo>
                    <a:pt x="274675" y="194975"/>
                    <a:pt x="273599" y="193091"/>
                    <a:pt x="274944" y="191477"/>
                  </a:cubicBezTo>
                  <a:cubicBezTo>
                    <a:pt x="276289" y="189594"/>
                    <a:pt x="278441" y="190132"/>
                    <a:pt x="280055" y="190670"/>
                  </a:cubicBezTo>
                  <a:cubicBezTo>
                    <a:pt x="285974" y="193091"/>
                    <a:pt x="291623" y="195513"/>
                    <a:pt x="297542" y="197934"/>
                  </a:cubicBezTo>
                  <a:cubicBezTo>
                    <a:pt x="297811" y="197934"/>
                    <a:pt x="298080" y="198472"/>
                    <a:pt x="298618" y="199010"/>
                  </a:cubicBezTo>
                  <a:cubicBezTo>
                    <a:pt x="298349" y="201431"/>
                    <a:pt x="300232" y="204121"/>
                    <a:pt x="299156" y="206812"/>
                  </a:cubicBezTo>
                  <a:cubicBezTo>
                    <a:pt x="298349" y="208964"/>
                    <a:pt x="299156" y="210847"/>
                    <a:pt x="300770" y="212192"/>
                  </a:cubicBezTo>
                  <a:cubicBezTo>
                    <a:pt x="302115" y="213268"/>
                    <a:pt x="303461" y="214344"/>
                    <a:pt x="304806" y="215151"/>
                  </a:cubicBezTo>
                  <a:cubicBezTo>
                    <a:pt x="306689" y="216497"/>
                    <a:pt x="308572" y="217573"/>
                    <a:pt x="310186" y="219187"/>
                  </a:cubicBezTo>
                  <a:cubicBezTo>
                    <a:pt x="311531" y="220532"/>
                    <a:pt x="312876" y="222146"/>
                    <a:pt x="313952" y="224029"/>
                  </a:cubicBezTo>
                  <a:cubicBezTo>
                    <a:pt x="315029" y="226181"/>
                    <a:pt x="314491" y="228603"/>
                    <a:pt x="313145" y="229679"/>
                  </a:cubicBezTo>
                  <a:cubicBezTo>
                    <a:pt x="311531" y="231024"/>
                    <a:pt x="308303" y="231024"/>
                    <a:pt x="306420" y="229410"/>
                  </a:cubicBezTo>
                  <a:cubicBezTo>
                    <a:pt x="305344" y="228334"/>
                    <a:pt x="304537" y="227258"/>
                    <a:pt x="303730" y="225912"/>
                  </a:cubicBezTo>
                  <a:cubicBezTo>
                    <a:pt x="302923" y="224567"/>
                    <a:pt x="302384" y="222953"/>
                    <a:pt x="301308" y="221608"/>
                  </a:cubicBezTo>
                  <a:cubicBezTo>
                    <a:pt x="300501" y="220263"/>
                    <a:pt x="299425" y="218918"/>
                    <a:pt x="298349" y="217573"/>
                  </a:cubicBezTo>
                  <a:cubicBezTo>
                    <a:pt x="297811" y="217035"/>
                    <a:pt x="296735" y="216497"/>
                    <a:pt x="295928" y="216497"/>
                  </a:cubicBezTo>
                  <a:cubicBezTo>
                    <a:pt x="294045" y="216766"/>
                    <a:pt x="291892" y="217573"/>
                    <a:pt x="290816" y="219456"/>
                  </a:cubicBezTo>
                  <a:cubicBezTo>
                    <a:pt x="290009" y="221070"/>
                    <a:pt x="291892" y="221877"/>
                    <a:pt x="292700" y="223222"/>
                  </a:cubicBezTo>
                  <a:cubicBezTo>
                    <a:pt x="292969" y="223760"/>
                    <a:pt x="293237" y="224298"/>
                    <a:pt x="293507" y="225105"/>
                  </a:cubicBezTo>
                  <a:cubicBezTo>
                    <a:pt x="291085" y="225643"/>
                    <a:pt x="288933" y="226181"/>
                    <a:pt x="287050" y="226450"/>
                  </a:cubicBezTo>
                  <a:cubicBezTo>
                    <a:pt x="281939" y="227527"/>
                    <a:pt x="277634" y="226989"/>
                    <a:pt x="274406" y="222146"/>
                  </a:cubicBezTo>
                  <a:close/>
                  <a:moveTo>
                    <a:pt x="186704" y="306351"/>
                  </a:moveTo>
                  <a:cubicBezTo>
                    <a:pt x="184551" y="306889"/>
                    <a:pt x="182937" y="308234"/>
                    <a:pt x="181323" y="309848"/>
                  </a:cubicBezTo>
                  <a:cubicBezTo>
                    <a:pt x="178902" y="312539"/>
                    <a:pt x="176211" y="315229"/>
                    <a:pt x="173252" y="317381"/>
                  </a:cubicBezTo>
                  <a:cubicBezTo>
                    <a:pt x="170562" y="319533"/>
                    <a:pt x="168948" y="319802"/>
                    <a:pt x="166258" y="317381"/>
                  </a:cubicBezTo>
                  <a:cubicBezTo>
                    <a:pt x="161684" y="313346"/>
                    <a:pt x="156842" y="312539"/>
                    <a:pt x="151461" y="315498"/>
                  </a:cubicBezTo>
                  <a:cubicBezTo>
                    <a:pt x="150923" y="315767"/>
                    <a:pt x="150385" y="315767"/>
                    <a:pt x="149847" y="315767"/>
                  </a:cubicBezTo>
                  <a:cubicBezTo>
                    <a:pt x="149578" y="315767"/>
                    <a:pt x="149040" y="315767"/>
                    <a:pt x="148502" y="315498"/>
                  </a:cubicBezTo>
                  <a:cubicBezTo>
                    <a:pt x="147964" y="311462"/>
                    <a:pt x="145543" y="308772"/>
                    <a:pt x="142583" y="306082"/>
                  </a:cubicBezTo>
                  <a:cubicBezTo>
                    <a:pt x="140969" y="304468"/>
                    <a:pt x="140969" y="303392"/>
                    <a:pt x="142314" y="301778"/>
                  </a:cubicBezTo>
                  <a:cubicBezTo>
                    <a:pt x="143391" y="300701"/>
                    <a:pt x="144736" y="299625"/>
                    <a:pt x="146081" y="298280"/>
                  </a:cubicBezTo>
                  <a:cubicBezTo>
                    <a:pt x="147695" y="299356"/>
                    <a:pt x="149040" y="300163"/>
                    <a:pt x="150385" y="300970"/>
                  </a:cubicBezTo>
                  <a:cubicBezTo>
                    <a:pt x="151192" y="301240"/>
                    <a:pt x="152268" y="300970"/>
                    <a:pt x="153075" y="300701"/>
                  </a:cubicBezTo>
                  <a:cubicBezTo>
                    <a:pt x="153613" y="300432"/>
                    <a:pt x="153882" y="299625"/>
                    <a:pt x="154421" y="298549"/>
                  </a:cubicBezTo>
                  <a:cubicBezTo>
                    <a:pt x="153075" y="297742"/>
                    <a:pt x="151730" y="297204"/>
                    <a:pt x="150654" y="296397"/>
                  </a:cubicBezTo>
                  <a:cubicBezTo>
                    <a:pt x="150385" y="296128"/>
                    <a:pt x="150385" y="295859"/>
                    <a:pt x="150385" y="295859"/>
                  </a:cubicBezTo>
                  <a:cubicBezTo>
                    <a:pt x="150385" y="295590"/>
                    <a:pt x="150385" y="295321"/>
                    <a:pt x="150385" y="295052"/>
                  </a:cubicBezTo>
                  <a:cubicBezTo>
                    <a:pt x="151192" y="293707"/>
                    <a:pt x="150385" y="291016"/>
                    <a:pt x="147964" y="291286"/>
                  </a:cubicBezTo>
                  <a:cubicBezTo>
                    <a:pt x="146888" y="291555"/>
                    <a:pt x="146888" y="285098"/>
                    <a:pt x="146619" y="284291"/>
                  </a:cubicBezTo>
                  <a:cubicBezTo>
                    <a:pt x="146350" y="283484"/>
                    <a:pt x="143121" y="280255"/>
                    <a:pt x="143121" y="280255"/>
                  </a:cubicBezTo>
                  <a:cubicBezTo>
                    <a:pt x="143928" y="278372"/>
                    <a:pt x="144198" y="276489"/>
                    <a:pt x="146350" y="275413"/>
                  </a:cubicBezTo>
                  <a:cubicBezTo>
                    <a:pt x="147157" y="274875"/>
                    <a:pt x="147695" y="274337"/>
                    <a:pt x="148502" y="273799"/>
                  </a:cubicBezTo>
                  <a:cubicBezTo>
                    <a:pt x="149309" y="272992"/>
                    <a:pt x="149847" y="271647"/>
                    <a:pt x="150116" y="270571"/>
                  </a:cubicBezTo>
                  <a:cubicBezTo>
                    <a:pt x="150385" y="270033"/>
                    <a:pt x="150654" y="269764"/>
                    <a:pt x="150654" y="269225"/>
                  </a:cubicBezTo>
                  <a:cubicBezTo>
                    <a:pt x="150385" y="265459"/>
                    <a:pt x="149847" y="261962"/>
                    <a:pt x="149309" y="258195"/>
                  </a:cubicBezTo>
                  <a:cubicBezTo>
                    <a:pt x="148502" y="252546"/>
                    <a:pt x="147964" y="246896"/>
                    <a:pt x="147157" y="241247"/>
                  </a:cubicBezTo>
                  <a:cubicBezTo>
                    <a:pt x="146619" y="238019"/>
                    <a:pt x="146081" y="235059"/>
                    <a:pt x="145543" y="232100"/>
                  </a:cubicBezTo>
                  <a:cubicBezTo>
                    <a:pt x="145005" y="229679"/>
                    <a:pt x="144467" y="227527"/>
                    <a:pt x="143928" y="225105"/>
                  </a:cubicBezTo>
                  <a:cubicBezTo>
                    <a:pt x="142852" y="219456"/>
                    <a:pt x="140700" y="214344"/>
                    <a:pt x="137741" y="209771"/>
                  </a:cubicBezTo>
                  <a:cubicBezTo>
                    <a:pt x="136396" y="207619"/>
                    <a:pt x="134513" y="205736"/>
                    <a:pt x="132630" y="203852"/>
                  </a:cubicBezTo>
                  <a:cubicBezTo>
                    <a:pt x="131822" y="203045"/>
                    <a:pt x="130477" y="202238"/>
                    <a:pt x="129670" y="201431"/>
                  </a:cubicBezTo>
                  <a:cubicBezTo>
                    <a:pt x="126980" y="199279"/>
                    <a:pt x="125635" y="196858"/>
                    <a:pt x="126711" y="193091"/>
                  </a:cubicBezTo>
                  <a:cubicBezTo>
                    <a:pt x="126980" y="192015"/>
                    <a:pt x="126980" y="190401"/>
                    <a:pt x="127249" y="189325"/>
                  </a:cubicBezTo>
                  <a:cubicBezTo>
                    <a:pt x="127787" y="186904"/>
                    <a:pt x="126980" y="184752"/>
                    <a:pt x="125366" y="182599"/>
                  </a:cubicBezTo>
                  <a:cubicBezTo>
                    <a:pt x="122945" y="179371"/>
                    <a:pt x="120792" y="176412"/>
                    <a:pt x="117833" y="173721"/>
                  </a:cubicBezTo>
                  <a:cubicBezTo>
                    <a:pt x="112184" y="168341"/>
                    <a:pt x="106803" y="162692"/>
                    <a:pt x="101154" y="157311"/>
                  </a:cubicBezTo>
                  <a:cubicBezTo>
                    <a:pt x="98463" y="154621"/>
                    <a:pt x="95504" y="152468"/>
                    <a:pt x="92814" y="150047"/>
                  </a:cubicBezTo>
                  <a:cubicBezTo>
                    <a:pt x="92007" y="149240"/>
                    <a:pt x="91200" y="148702"/>
                    <a:pt x="90661" y="147357"/>
                  </a:cubicBezTo>
                  <a:cubicBezTo>
                    <a:pt x="91469" y="147626"/>
                    <a:pt x="92276" y="147626"/>
                    <a:pt x="92814" y="148164"/>
                  </a:cubicBezTo>
                  <a:cubicBezTo>
                    <a:pt x="102230" y="153276"/>
                    <a:pt x="112184" y="157580"/>
                    <a:pt x="122137" y="161346"/>
                  </a:cubicBezTo>
                  <a:cubicBezTo>
                    <a:pt x="124290" y="162153"/>
                    <a:pt x="126711" y="162960"/>
                    <a:pt x="128863" y="163768"/>
                  </a:cubicBezTo>
                  <a:cubicBezTo>
                    <a:pt x="132630" y="165113"/>
                    <a:pt x="136127" y="166189"/>
                    <a:pt x="139893" y="167534"/>
                  </a:cubicBezTo>
                  <a:cubicBezTo>
                    <a:pt x="143121" y="168879"/>
                    <a:pt x="146081" y="170762"/>
                    <a:pt x="148502" y="173453"/>
                  </a:cubicBezTo>
                  <a:cubicBezTo>
                    <a:pt x="147157" y="175874"/>
                    <a:pt x="144736" y="176143"/>
                    <a:pt x="143121" y="177488"/>
                  </a:cubicBezTo>
                  <a:cubicBezTo>
                    <a:pt x="141776" y="178833"/>
                    <a:pt x="140431" y="180447"/>
                    <a:pt x="138817" y="182061"/>
                  </a:cubicBezTo>
                  <a:cubicBezTo>
                    <a:pt x="138548" y="180985"/>
                    <a:pt x="138279" y="180447"/>
                    <a:pt x="138010" y="179909"/>
                  </a:cubicBezTo>
                  <a:cubicBezTo>
                    <a:pt x="137203" y="178026"/>
                    <a:pt x="136127" y="177219"/>
                    <a:pt x="134244" y="177488"/>
                  </a:cubicBezTo>
                  <a:cubicBezTo>
                    <a:pt x="132630" y="177757"/>
                    <a:pt x="131553" y="179371"/>
                    <a:pt x="131553" y="181254"/>
                  </a:cubicBezTo>
                  <a:cubicBezTo>
                    <a:pt x="131553" y="184482"/>
                    <a:pt x="134513" y="187711"/>
                    <a:pt x="137472" y="188518"/>
                  </a:cubicBezTo>
                  <a:cubicBezTo>
                    <a:pt x="137741" y="188518"/>
                    <a:pt x="138279" y="188787"/>
                    <a:pt x="138548" y="188787"/>
                  </a:cubicBezTo>
                  <a:cubicBezTo>
                    <a:pt x="140700" y="188249"/>
                    <a:pt x="141776" y="189594"/>
                    <a:pt x="143121" y="190939"/>
                  </a:cubicBezTo>
                  <a:cubicBezTo>
                    <a:pt x="143928" y="191746"/>
                    <a:pt x="145005" y="192015"/>
                    <a:pt x="145812" y="192822"/>
                  </a:cubicBezTo>
                  <a:cubicBezTo>
                    <a:pt x="145274" y="197396"/>
                    <a:pt x="145812" y="201431"/>
                    <a:pt x="147426" y="205467"/>
                  </a:cubicBezTo>
                  <a:cubicBezTo>
                    <a:pt x="147695" y="206274"/>
                    <a:pt x="147695" y="206812"/>
                    <a:pt x="147964" y="207619"/>
                  </a:cubicBezTo>
                  <a:cubicBezTo>
                    <a:pt x="148233" y="213806"/>
                    <a:pt x="150923" y="218918"/>
                    <a:pt x="153344" y="224298"/>
                  </a:cubicBezTo>
                  <a:cubicBezTo>
                    <a:pt x="155497" y="228872"/>
                    <a:pt x="157380" y="233714"/>
                    <a:pt x="159801" y="238557"/>
                  </a:cubicBezTo>
                  <a:cubicBezTo>
                    <a:pt x="160877" y="240978"/>
                    <a:pt x="162222" y="243130"/>
                    <a:pt x="163567" y="245282"/>
                  </a:cubicBezTo>
                  <a:cubicBezTo>
                    <a:pt x="164374" y="246627"/>
                    <a:pt x="165450" y="247972"/>
                    <a:pt x="164913" y="249856"/>
                  </a:cubicBezTo>
                  <a:cubicBezTo>
                    <a:pt x="164643" y="251470"/>
                    <a:pt x="165450" y="252546"/>
                    <a:pt x="166527" y="253891"/>
                  </a:cubicBezTo>
                  <a:cubicBezTo>
                    <a:pt x="169755" y="257388"/>
                    <a:pt x="172714" y="261155"/>
                    <a:pt x="176750" y="263845"/>
                  </a:cubicBezTo>
                  <a:cubicBezTo>
                    <a:pt x="179440" y="265459"/>
                    <a:pt x="181323" y="268149"/>
                    <a:pt x="182668" y="271109"/>
                  </a:cubicBezTo>
                  <a:cubicBezTo>
                    <a:pt x="182937" y="271647"/>
                    <a:pt x="184013" y="271916"/>
                    <a:pt x="184551" y="271647"/>
                  </a:cubicBezTo>
                  <a:cubicBezTo>
                    <a:pt x="185089" y="271378"/>
                    <a:pt x="185358" y="270302"/>
                    <a:pt x="185358" y="269764"/>
                  </a:cubicBezTo>
                  <a:cubicBezTo>
                    <a:pt x="184551" y="267073"/>
                    <a:pt x="182937" y="264921"/>
                    <a:pt x="180785" y="262769"/>
                  </a:cubicBezTo>
                  <a:cubicBezTo>
                    <a:pt x="178633" y="260617"/>
                    <a:pt x="176481" y="258733"/>
                    <a:pt x="174328" y="256581"/>
                  </a:cubicBezTo>
                  <a:cubicBezTo>
                    <a:pt x="170831" y="253084"/>
                    <a:pt x="169217" y="248511"/>
                    <a:pt x="168410" y="243668"/>
                  </a:cubicBezTo>
                  <a:cubicBezTo>
                    <a:pt x="168141" y="242323"/>
                    <a:pt x="168410" y="240978"/>
                    <a:pt x="170024" y="240171"/>
                  </a:cubicBezTo>
                  <a:cubicBezTo>
                    <a:pt x="171369" y="240978"/>
                    <a:pt x="172714" y="241785"/>
                    <a:pt x="174059" y="242592"/>
                  </a:cubicBezTo>
                  <a:cubicBezTo>
                    <a:pt x="174328" y="242861"/>
                    <a:pt x="175135" y="242592"/>
                    <a:pt x="175404" y="242323"/>
                  </a:cubicBezTo>
                  <a:cubicBezTo>
                    <a:pt x="175674" y="242054"/>
                    <a:pt x="175943" y="241247"/>
                    <a:pt x="175943" y="240978"/>
                  </a:cubicBezTo>
                  <a:cubicBezTo>
                    <a:pt x="175943" y="240440"/>
                    <a:pt x="175674" y="239902"/>
                    <a:pt x="175404" y="239364"/>
                  </a:cubicBezTo>
                  <a:cubicBezTo>
                    <a:pt x="172714" y="235597"/>
                    <a:pt x="169755" y="232100"/>
                    <a:pt x="167065" y="228334"/>
                  </a:cubicBezTo>
                  <a:cubicBezTo>
                    <a:pt x="164105" y="224836"/>
                    <a:pt x="162491" y="220801"/>
                    <a:pt x="160877" y="216766"/>
                  </a:cubicBezTo>
                  <a:cubicBezTo>
                    <a:pt x="160339" y="215420"/>
                    <a:pt x="160070" y="213806"/>
                    <a:pt x="160339" y="212461"/>
                  </a:cubicBezTo>
                  <a:cubicBezTo>
                    <a:pt x="160608" y="209233"/>
                    <a:pt x="161146" y="205736"/>
                    <a:pt x="161684" y="202507"/>
                  </a:cubicBezTo>
                  <a:cubicBezTo>
                    <a:pt x="162222" y="199817"/>
                    <a:pt x="164105" y="199010"/>
                    <a:pt x="166796" y="199548"/>
                  </a:cubicBezTo>
                  <a:cubicBezTo>
                    <a:pt x="168948" y="200086"/>
                    <a:pt x="171100" y="200893"/>
                    <a:pt x="172714" y="202507"/>
                  </a:cubicBezTo>
                  <a:cubicBezTo>
                    <a:pt x="178095" y="207888"/>
                    <a:pt x="184013" y="213268"/>
                    <a:pt x="188587" y="219725"/>
                  </a:cubicBezTo>
                  <a:cubicBezTo>
                    <a:pt x="189394" y="220801"/>
                    <a:pt x="190201" y="221877"/>
                    <a:pt x="191277" y="222684"/>
                  </a:cubicBezTo>
                  <a:cubicBezTo>
                    <a:pt x="193698" y="224836"/>
                    <a:pt x="194236" y="227258"/>
                    <a:pt x="193967" y="230217"/>
                  </a:cubicBezTo>
                  <a:cubicBezTo>
                    <a:pt x="192622" y="238019"/>
                    <a:pt x="194236" y="245551"/>
                    <a:pt x="195312" y="253353"/>
                  </a:cubicBezTo>
                  <a:cubicBezTo>
                    <a:pt x="195312" y="253622"/>
                    <a:pt x="195312" y="253891"/>
                    <a:pt x="195581" y="253891"/>
                  </a:cubicBezTo>
                  <a:cubicBezTo>
                    <a:pt x="196119" y="254429"/>
                    <a:pt x="196658" y="254967"/>
                    <a:pt x="197196" y="254967"/>
                  </a:cubicBezTo>
                  <a:cubicBezTo>
                    <a:pt x="197734" y="254967"/>
                    <a:pt x="198541" y="254160"/>
                    <a:pt x="198541" y="253622"/>
                  </a:cubicBezTo>
                  <a:cubicBezTo>
                    <a:pt x="198810" y="252815"/>
                    <a:pt x="198810" y="251739"/>
                    <a:pt x="198541" y="250932"/>
                  </a:cubicBezTo>
                  <a:cubicBezTo>
                    <a:pt x="197465" y="246896"/>
                    <a:pt x="197196" y="242861"/>
                    <a:pt x="196926" y="238826"/>
                  </a:cubicBezTo>
                  <a:cubicBezTo>
                    <a:pt x="196926" y="236135"/>
                    <a:pt x="196658" y="233714"/>
                    <a:pt x="197196" y="231024"/>
                  </a:cubicBezTo>
                  <a:cubicBezTo>
                    <a:pt x="198003" y="226719"/>
                    <a:pt x="197196" y="222953"/>
                    <a:pt x="193429" y="220263"/>
                  </a:cubicBezTo>
                  <a:cubicBezTo>
                    <a:pt x="192084" y="219456"/>
                    <a:pt x="191277" y="218111"/>
                    <a:pt x="191277" y="216497"/>
                  </a:cubicBezTo>
                  <a:cubicBezTo>
                    <a:pt x="194505" y="215958"/>
                    <a:pt x="197734" y="216497"/>
                    <a:pt x="200693" y="217304"/>
                  </a:cubicBezTo>
                  <a:cubicBezTo>
                    <a:pt x="203383" y="215689"/>
                    <a:pt x="201231" y="213806"/>
                    <a:pt x="201231" y="211923"/>
                  </a:cubicBezTo>
                  <a:cubicBezTo>
                    <a:pt x="203383" y="211116"/>
                    <a:pt x="205535" y="211385"/>
                    <a:pt x="207687" y="211923"/>
                  </a:cubicBezTo>
                  <a:cubicBezTo>
                    <a:pt x="209302" y="212192"/>
                    <a:pt x="210916" y="212999"/>
                    <a:pt x="211992" y="214075"/>
                  </a:cubicBezTo>
                  <a:cubicBezTo>
                    <a:pt x="215220" y="216497"/>
                    <a:pt x="218180" y="219456"/>
                    <a:pt x="221408" y="221877"/>
                  </a:cubicBezTo>
                  <a:cubicBezTo>
                    <a:pt x="226250" y="225643"/>
                    <a:pt x="231900" y="228065"/>
                    <a:pt x="238087" y="229410"/>
                  </a:cubicBezTo>
                  <a:cubicBezTo>
                    <a:pt x="238895" y="229679"/>
                    <a:pt x="239971" y="229679"/>
                    <a:pt x="240778" y="229679"/>
                  </a:cubicBezTo>
                  <a:cubicBezTo>
                    <a:pt x="242392" y="229679"/>
                    <a:pt x="243468" y="227796"/>
                    <a:pt x="242661" y="226450"/>
                  </a:cubicBezTo>
                  <a:cubicBezTo>
                    <a:pt x="242123" y="225374"/>
                    <a:pt x="241585" y="224567"/>
                    <a:pt x="240778" y="223760"/>
                  </a:cubicBezTo>
                  <a:cubicBezTo>
                    <a:pt x="237549" y="220263"/>
                    <a:pt x="233783" y="217035"/>
                    <a:pt x="229748" y="214344"/>
                  </a:cubicBezTo>
                  <a:cubicBezTo>
                    <a:pt x="227326" y="212730"/>
                    <a:pt x="224905" y="211116"/>
                    <a:pt x="222484" y="209233"/>
                  </a:cubicBezTo>
                  <a:cubicBezTo>
                    <a:pt x="221408" y="208426"/>
                    <a:pt x="220601" y="207619"/>
                    <a:pt x="219794" y="206812"/>
                  </a:cubicBezTo>
                  <a:cubicBezTo>
                    <a:pt x="220601" y="205467"/>
                    <a:pt x="221408" y="205736"/>
                    <a:pt x="222215" y="206005"/>
                  </a:cubicBezTo>
                  <a:cubicBezTo>
                    <a:pt x="225174" y="206812"/>
                    <a:pt x="227595" y="208426"/>
                    <a:pt x="229748" y="210578"/>
                  </a:cubicBezTo>
                  <a:cubicBezTo>
                    <a:pt x="233245" y="214344"/>
                    <a:pt x="237011" y="217842"/>
                    <a:pt x="240778" y="221608"/>
                  </a:cubicBezTo>
                  <a:cubicBezTo>
                    <a:pt x="244813" y="225643"/>
                    <a:pt x="250193" y="227258"/>
                    <a:pt x="255843" y="228065"/>
                  </a:cubicBezTo>
                  <a:cubicBezTo>
                    <a:pt x="256650" y="228065"/>
                    <a:pt x="257726" y="228065"/>
                    <a:pt x="258533" y="228065"/>
                  </a:cubicBezTo>
                  <a:cubicBezTo>
                    <a:pt x="261493" y="227527"/>
                    <a:pt x="263107" y="225912"/>
                    <a:pt x="263107" y="222953"/>
                  </a:cubicBezTo>
                  <a:cubicBezTo>
                    <a:pt x="263107" y="222146"/>
                    <a:pt x="262838" y="221070"/>
                    <a:pt x="263107" y="220263"/>
                  </a:cubicBezTo>
                  <a:cubicBezTo>
                    <a:pt x="263107" y="219725"/>
                    <a:pt x="263645" y="218918"/>
                    <a:pt x="263645" y="218380"/>
                  </a:cubicBezTo>
                  <a:cubicBezTo>
                    <a:pt x="265797" y="217842"/>
                    <a:pt x="267142" y="219187"/>
                    <a:pt x="268218" y="220263"/>
                  </a:cubicBezTo>
                  <a:cubicBezTo>
                    <a:pt x="270101" y="222146"/>
                    <a:pt x="272254" y="224029"/>
                    <a:pt x="273868" y="226450"/>
                  </a:cubicBezTo>
                  <a:cubicBezTo>
                    <a:pt x="275482" y="229141"/>
                    <a:pt x="277903" y="230217"/>
                    <a:pt x="280593" y="230755"/>
                  </a:cubicBezTo>
                  <a:cubicBezTo>
                    <a:pt x="281131" y="230755"/>
                    <a:pt x="281669" y="231024"/>
                    <a:pt x="282208" y="231293"/>
                  </a:cubicBezTo>
                  <a:cubicBezTo>
                    <a:pt x="282208" y="233445"/>
                    <a:pt x="281939" y="235866"/>
                    <a:pt x="282476" y="237750"/>
                  </a:cubicBezTo>
                  <a:cubicBezTo>
                    <a:pt x="283015" y="239633"/>
                    <a:pt x="284898" y="241247"/>
                    <a:pt x="285974" y="243130"/>
                  </a:cubicBezTo>
                  <a:cubicBezTo>
                    <a:pt x="285167" y="243937"/>
                    <a:pt x="284629" y="243130"/>
                    <a:pt x="284091" y="242861"/>
                  </a:cubicBezTo>
                  <a:cubicBezTo>
                    <a:pt x="283015" y="242054"/>
                    <a:pt x="281939" y="240978"/>
                    <a:pt x="280593" y="239902"/>
                  </a:cubicBezTo>
                  <a:cubicBezTo>
                    <a:pt x="279248" y="239095"/>
                    <a:pt x="277903" y="239095"/>
                    <a:pt x="276558" y="239902"/>
                  </a:cubicBezTo>
                  <a:cubicBezTo>
                    <a:pt x="275213" y="240709"/>
                    <a:pt x="274406" y="241785"/>
                    <a:pt x="274406" y="243668"/>
                  </a:cubicBezTo>
                  <a:cubicBezTo>
                    <a:pt x="274675" y="245282"/>
                    <a:pt x="275751" y="245820"/>
                    <a:pt x="277096" y="246358"/>
                  </a:cubicBezTo>
                  <a:cubicBezTo>
                    <a:pt x="277903" y="246627"/>
                    <a:pt x="278979" y="246896"/>
                    <a:pt x="279786" y="247165"/>
                  </a:cubicBezTo>
                  <a:cubicBezTo>
                    <a:pt x="281131" y="247434"/>
                    <a:pt x="281939" y="248241"/>
                    <a:pt x="282746" y="249318"/>
                  </a:cubicBezTo>
                  <a:cubicBezTo>
                    <a:pt x="285436" y="253353"/>
                    <a:pt x="285974" y="253622"/>
                    <a:pt x="290816" y="252277"/>
                  </a:cubicBezTo>
                  <a:cubicBezTo>
                    <a:pt x="291623" y="252008"/>
                    <a:pt x="292161" y="252008"/>
                    <a:pt x="292969" y="251739"/>
                  </a:cubicBezTo>
                  <a:cubicBezTo>
                    <a:pt x="294852" y="252815"/>
                    <a:pt x="295390" y="254429"/>
                    <a:pt x="295121" y="256581"/>
                  </a:cubicBezTo>
                  <a:cubicBezTo>
                    <a:pt x="294852" y="258195"/>
                    <a:pt x="293776" y="259272"/>
                    <a:pt x="292430" y="259810"/>
                  </a:cubicBezTo>
                  <a:cubicBezTo>
                    <a:pt x="290547" y="260617"/>
                    <a:pt x="288664" y="261424"/>
                    <a:pt x="286781" y="261693"/>
                  </a:cubicBezTo>
                  <a:cubicBezTo>
                    <a:pt x="284091" y="261962"/>
                    <a:pt x="281669" y="260886"/>
                    <a:pt x="280324" y="258195"/>
                  </a:cubicBezTo>
                  <a:cubicBezTo>
                    <a:pt x="279517" y="256581"/>
                    <a:pt x="278979" y="255236"/>
                    <a:pt x="278172" y="253622"/>
                  </a:cubicBezTo>
                  <a:cubicBezTo>
                    <a:pt x="277365" y="252277"/>
                    <a:pt x="276558" y="250932"/>
                    <a:pt x="275751" y="249856"/>
                  </a:cubicBezTo>
                  <a:cubicBezTo>
                    <a:pt x="273330" y="246896"/>
                    <a:pt x="270639" y="247165"/>
                    <a:pt x="268487" y="250125"/>
                  </a:cubicBezTo>
                  <a:cubicBezTo>
                    <a:pt x="265528" y="254160"/>
                    <a:pt x="265528" y="259541"/>
                    <a:pt x="269563" y="263038"/>
                  </a:cubicBezTo>
                  <a:cubicBezTo>
                    <a:pt x="271178" y="264383"/>
                    <a:pt x="272792" y="265459"/>
                    <a:pt x="274137" y="267073"/>
                  </a:cubicBezTo>
                  <a:cubicBezTo>
                    <a:pt x="276289" y="269225"/>
                    <a:pt x="277096" y="271647"/>
                    <a:pt x="276558" y="274606"/>
                  </a:cubicBezTo>
                  <a:cubicBezTo>
                    <a:pt x="276289" y="276758"/>
                    <a:pt x="274944" y="278103"/>
                    <a:pt x="272523" y="278910"/>
                  </a:cubicBezTo>
                  <a:cubicBezTo>
                    <a:pt x="270908" y="279448"/>
                    <a:pt x="269832" y="278641"/>
                    <a:pt x="269294" y="276758"/>
                  </a:cubicBezTo>
                  <a:cubicBezTo>
                    <a:pt x="269025" y="275951"/>
                    <a:pt x="268756" y="275144"/>
                    <a:pt x="268487" y="273799"/>
                  </a:cubicBezTo>
                  <a:cubicBezTo>
                    <a:pt x="266604" y="274875"/>
                    <a:pt x="264990" y="275951"/>
                    <a:pt x="263376" y="276489"/>
                  </a:cubicBezTo>
                  <a:cubicBezTo>
                    <a:pt x="261762" y="277027"/>
                    <a:pt x="260147" y="277296"/>
                    <a:pt x="258533" y="277565"/>
                  </a:cubicBezTo>
                  <a:cubicBezTo>
                    <a:pt x="257457" y="276220"/>
                    <a:pt x="256919" y="274875"/>
                    <a:pt x="255843" y="273799"/>
                  </a:cubicBezTo>
                  <a:cubicBezTo>
                    <a:pt x="254767" y="272454"/>
                    <a:pt x="253422" y="270840"/>
                    <a:pt x="252077" y="269764"/>
                  </a:cubicBezTo>
                  <a:cubicBezTo>
                    <a:pt x="250193" y="268149"/>
                    <a:pt x="247772" y="268149"/>
                    <a:pt x="246158" y="269764"/>
                  </a:cubicBezTo>
                  <a:cubicBezTo>
                    <a:pt x="244544" y="271378"/>
                    <a:pt x="244006" y="273799"/>
                    <a:pt x="245351" y="275951"/>
                  </a:cubicBezTo>
                  <a:cubicBezTo>
                    <a:pt x="245889" y="277027"/>
                    <a:pt x="246965" y="278103"/>
                    <a:pt x="247772" y="278910"/>
                  </a:cubicBezTo>
                  <a:cubicBezTo>
                    <a:pt x="249117" y="280525"/>
                    <a:pt x="250463" y="281870"/>
                    <a:pt x="251808" y="283484"/>
                  </a:cubicBezTo>
                  <a:cubicBezTo>
                    <a:pt x="250463" y="286981"/>
                    <a:pt x="247772" y="289402"/>
                    <a:pt x="244813" y="291286"/>
                  </a:cubicBezTo>
                  <a:cubicBezTo>
                    <a:pt x="240240" y="293976"/>
                    <a:pt x="235397" y="295590"/>
                    <a:pt x="230017" y="293438"/>
                  </a:cubicBezTo>
                  <a:cubicBezTo>
                    <a:pt x="229479" y="293169"/>
                    <a:pt x="228941" y="293169"/>
                    <a:pt x="228402" y="292900"/>
                  </a:cubicBezTo>
                  <a:cubicBezTo>
                    <a:pt x="230286" y="291555"/>
                    <a:pt x="231900" y="290209"/>
                    <a:pt x="232169" y="287788"/>
                  </a:cubicBezTo>
                  <a:cubicBezTo>
                    <a:pt x="232438" y="285636"/>
                    <a:pt x="231900" y="283753"/>
                    <a:pt x="229479" y="283215"/>
                  </a:cubicBezTo>
                  <a:cubicBezTo>
                    <a:pt x="229210" y="281601"/>
                    <a:pt x="229210" y="279986"/>
                    <a:pt x="228941" y="278641"/>
                  </a:cubicBezTo>
                  <a:cubicBezTo>
                    <a:pt x="227326" y="277834"/>
                    <a:pt x="226519" y="278372"/>
                    <a:pt x="225712" y="279179"/>
                  </a:cubicBezTo>
                  <a:cubicBezTo>
                    <a:pt x="222484" y="283484"/>
                    <a:pt x="222484" y="287250"/>
                    <a:pt x="225443" y="291824"/>
                  </a:cubicBezTo>
                  <a:cubicBezTo>
                    <a:pt x="225712" y="292093"/>
                    <a:pt x="225712" y="292362"/>
                    <a:pt x="225981" y="292631"/>
                  </a:cubicBezTo>
                  <a:cubicBezTo>
                    <a:pt x="220870" y="291824"/>
                    <a:pt x="216027" y="293438"/>
                    <a:pt x="211185" y="295590"/>
                  </a:cubicBezTo>
                  <a:cubicBezTo>
                    <a:pt x="206342" y="292093"/>
                    <a:pt x="202576" y="294514"/>
                    <a:pt x="198810" y="297742"/>
                  </a:cubicBezTo>
                  <a:cubicBezTo>
                    <a:pt x="196926" y="299356"/>
                    <a:pt x="195312" y="300970"/>
                    <a:pt x="193698" y="302854"/>
                  </a:cubicBezTo>
                  <a:cubicBezTo>
                    <a:pt x="191008" y="304468"/>
                    <a:pt x="189125" y="305813"/>
                    <a:pt x="186704" y="30635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6" name="Полилиния: фигура 1605">
              <a:extLst>
                <a:ext uri="{FF2B5EF4-FFF2-40B4-BE49-F238E27FC236}">
                  <a16:creationId xmlns:a16="http://schemas.microsoft.com/office/drawing/2014/main" id="{477B8F3C-7EA9-957D-1DF3-64C6A1B29106}"/>
                </a:ext>
              </a:extLst>
            </p:cNvPr>
            <p:cNvSpPr/>
            <p:nvPr/>
          </p:nvSpPr>
          <p:spPr>
            <a:xfrm>
              <a:off x="5575781" y="7520470"/>
              <a:ext cx="26967" cy="36117"/>
            </a:xfrm>
            <a:custGeom>
              <a:avLst/>
              <a:gdLst>
                <a:gd name="connsiteX0" fmla="*/ 0 w 26967"/>
                <a:gd name="connsiteY0" fmla="*/ 14275 h 36117"/>
                <a:gd name="connsiteX1" fmla="*/ 1345 w 26967"/>
                <a:gd name="connsiteY1" fmla="*/ 9702 h 36117"/>
                <a:gd name="connsiteX2" fmla="*/ 4842 w 26967"/>
                <a:gd name="connsiteY2" fmla="*/ 3514 h 36117"/>
                <a:gd name="connsiteX3" fmla="*/ 6457 w 26967"/>
                <a:gd name="connsiteY3" fmla="*/ 286 h 36117"/>
                <a:gd name="connsiteX4" fmla="*/ 11837 w 26967"/>
                <a:gd name="connsiteY4" fmla="*/ 1362 h 36117"/>
                <a:gd name="connsiteX5" fmla="*/ 26095 w 26967"/>
                <a:gd name="connsiteY5" fmla="*/ 14544 h 36117"/>
                <a:gd name="connsiteX6" fmla="*/ 26364 w 26967"/>
                <a:gd name="connsiteY6" fmla="*/ 17503 h 36117"/>
                <a:gd name="connsiteX7" fmla="*/ 23136 w 26967"/>
                <a:gd name="connsiteY7" fmla="*/ 16696 h 36117"/>
                <a:gd name="connsiteX8" fmla="*/ 19908 w 26967"/>
                <a:gd name="connsiteY8" fmla="*/ 12930 h 36117"/>
                <a:gd name="connsiteX9" fmla="*/ 12106 w 26967"/>
                <a:gd name="connsiteY9" fmla="*/ 5935 h 36117"/>
                <a:gd name="connsiteX10" fmla="*/ 9685 w 26967"/>
                <a:gd name="connsiteY10" fmla="*/ 4590 h 36117"/>
                <a:gd name="connsiteX11" fmla="*/ 7802 w 26967"/>
                <a:gd name="connsiteY11" fmla="*/ 6204 h 36117"/>
                <a:gd name="connsiteX12" fmla="*/ 12106 w 26967"/>
                <a:gd name="connsiteY12" fmla="*/ 11854 h 36117"/>
                <a:gd name="connsiteX13" fmla="*/ 23136 w 26967"/>
                <a:gd name="connsiteY13" fmla="*/ 19925 h 36117"/>
                <a:gd name="connsiteX14" fmla="*/ 23943 w 26967"/>
                <a:gd name="connsiteY14" fmla="*/ 23422 h 36117"/>
                <a:gd name="connsiteX15" fmla="*/ 20984 w 26967"/>
                <a:gd name="connsiteY15" fmla="*/ 25843 h 36117"/>
                <a:gd name="connsiteX16" fmla="*/ 19370 w 26967"/>
                <a:gd name="connsiteY16" fmla="*/ 21001 h 36117"/>
                <a:gd name="connsiteX17" fmla="*/ 14258 w 26967"/>
                <a:gd name="connsiteY17" fmla="*/ 21270 h 36117"/>
                <a:gd name="connsiteX18" fmla="*/ 15603 w 26967"/>
                <a:gd name="connsiteY18" fmla="*/ 25305 h 36117"/>
                <a:gd name="connsiteX19" fmla="*/ 16680 w 26967"/>
                <a:gd name="connsiteY19" fmla="*/ 29610 h 36117"/>
                <a:gd name="connsiteX20" fmla="*/ 16411 w 26967"/>
                <a:gd name="connsiteY20" fmla="*/ 32300 h 36117"/>
                <a:gd name="connsiteX21" fmla="*/ 14796 w 26967"/>
                <a:gd name="connsiteY21" fmla="*/ 33645 h 36117"/>
                <a:gd name="connsiteX22" fmla="*/ 13451 w 26967"/>
                <a:gd name="connsiteY22" fmla="*/ 32838 h 36117"/>
                <a:gd name="connsiteX23" fmla="*/ 11299 w 26967"/>
                <a:gd name="connsiteY23" fmla="*/ 28534 h 36117"/>
                <a:gd name="connsiteX24" fmla="*/ 5919 w 26967"/>
                <a:gd name="connsiteY24" fmla="*/ 15620 h 36117"/>
                <a:gd name="connsiteX25" fmla="*/ 3766 w 26967"/>
                <a:gd name="connsiteY25" fmla="*/ 14006 h 36117"/>
                <a:gd name="connsiteX26" fmla="*/ 3766 w 26967"/>
                <a:gd name="connsiteY26" fmla="*/ 17234 h 36117"/>
                <a:gd name="connsiteX27" fmla="*/ 5650 w 26967"/>
                <a:gd name="connsiteY27" fmla="*/ 29341 h 36117"/>
                <a:gd name="connsiteX28" fmla="*/ 6457 w 26967"/>
                <a:gd name="connsiteY28" fmla="*/ 34183 h 36117"/>
                <a:gd name="connsiteX29" fmla="*/ 4035 w 26967"/>
                <a:gd name="connsiteY29" fmla="*/ 36066 h 36117"/>
                <a:gd name="connsiteX30" fmla="*/ 807 w 26967"/>
                <a:gd name="connsiteY30" fmla="*/ 20463 h 36117"/>
                <a:gd name="connsiteX31" fmla="*/ 0 w 26967"/>
                <a:gd name="connsiteY31" fmla="*/ 14275 h 36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6967" h="36117">
                  <a:moveTo>
                    <a:pt x="0" y="14275"/>
                  </a:moveTo>
                  <a:cubicBezTo>
                    <a:pt x="0" y="12661"/>
                    <a:pt x="0" y="10509"/>
                    <a:pt x="1345" y="9702"/>
                  </a:cubicBezTo>
                  <a:cubicBezTo>
                    <a:pt x="3497" y="8088"/>
                    <a:pt x="3766" y="5666"/>
                    <a:pt x="4842" y="3514"/>
                  </a:cubicBezTo>
                  <a:cubicBezTo>
                    <a:pt x="5381" y="2438"/>
                    <a:pt x="5919" y="1362"/>
                    <a:pt x="6457" y="286"/>
                  </a:cubicBezTo>
                  <a:cubicBezTo>
                    <a:pt x="8878" y="-521"/>
                    <a:pt x="10223" y="555"/>
                    <a:pt x="11837" y="1362"/>
                  </a:cubicBezTo>
                  <a:cubicBezTo>
                    <a:pt x="17487" y="4590"/>
                    <a:pt x="21791" y="9702"/>
                    <a:pt x="26095" y="14544"/>
                  </a:cubicBezTo>
                  <a:cubicBezTo>
                    <a:pt x="26903" y="15351"/>
                    <a:pt x="27441" y="16427"/>
                    <a:pt x="26364" y="17503"/>
                  </a:cubicBezTo>
                  <a:cubicBezTo>
                    <a:pt x="25557" y="18310"/>
                    <a:pt x="24481" y="18042"/>
                    <a:pt x="23136" y="16696"/>
                  </a:cubicBezTo>
                  <a:cubicBezTo>
                    <a:pt x="22060" y="15351"/>
                    <a:pt x="20984" y="14006"/>
                    <a:pt x="19908" y="12930"/>
                  </a:cubicBezTo>
                  <a:cubicBezTo>
                    <a:pt x="17487" y="10509"/>
                    <a:pt x="14796" y="8088"/>
                    <a:pt x="12106" y="5935"/>
                  </a:cubicBezTo>
                  <a:cubicBezTo>
                    <a:pt x="11299" y="5397"/>
                    <a:pt x="10492" y="5128"/>
                    <a:pt x="9685" y="4590"/>
                  </a:cubicBezTo>
                  <a:cubicBezTo>
                    <a:pt x="8878" y="4321"/>
                    <a:pt x="7802" y="5128"/>
                    <a:pt x="7802" y="6204"/>
                  </a:cubicBezTo>
                  <a:cubicBezTo>
                    <a:pt x="8071" y="8895"/>
                    <a:pt x="9147" y="11047"/>
                    <a:pt x="12106" y="11854"/>
                  </a:cubicBezTo>
                  <a:cubicBezTo>
                    <a:pt x="16411" y="13468"/>
                    <a:pt x="20177" y="16158"/>
                    <a:pt x="23136" y="19925"/>
                  </a:cubicBezTo>
                  <a:cubicBezTo>
                    <a:pt x="23943" y="21001"/>
                    <a:pt x="24481" y="22077"/>
                    <a:pt x="23943" y="23422"/>
                  </a:cubicBezTo>
                  <a:cubicBezTo>
                    <a:pt x="23405" y="24767"/>
                    <a:pt x="22598" y="25574"/>
                    <a:pt x="20984" y="25843"/>
                  </a:cubicBezTo>
                  <a:cubicBezTo>
                    <a:pt x="20446" y="24229"/>
                    <a:pt x="20177" y="22346"/>
                    <a:pt x="19370" y="21001"/>
                  </a:cubicBezTo>
                  <a:cubicBezTo>
                    <a:pt x="18025" y="18580"/>
                    <a:pt x="16680" y="18849"/>
                    <a:pt x="14258" y="21270"/>
                  </a:cubicBezTo>
                  <a:cubicBezTo>
                    <a:pt x="14796" y="22615"/>
                    <a:pt x="15066" y="23960"/>
                    <a:pt x="15603" y="25305"/>
                  </a:cubicBezTo>
                  <a:cubicBezTo>
                    <a:pt x="16142" y="26650"/>
                    <a:pt x="16411" y="28264"/>
                    <a:pt x="16680" y="29610"/>
                  </a:cubicBezTo>
                  <a:cubicBezTo>
                    <a:pt x="16680" y="30417"/>
                    <a:pt x="16680" y="31493"/>
                    <a:pt x="16411" y="32300"/>
                  </a:cubicBezTo>
                  <a:cubicBezTo>
                    <a:pt x="16142" y="32838"/>
                    <a:pt x="15334" y="33376"/>
                    <a:pt x="14796" y="33645"/>
                  </a:cubicBezTo>
                  <a:cubicBezTo>
                    <a:pt x="14527" y="33645"/>
                    <a:pt x="13720" y="33376"/>
                    <a:pt x="13451" y="32838"/>
                  </a:cubicBezTo>
                  <a:cubicBezTo>
                    <a:pt x="12644" y="31493"/>
                    <a:pt x="11837" y="29879"/>
                    <a:pt x="11299" y="28534"/>
                  </a:cubicBezTo>
                  <a:cubicBezTo>
                    <a:pt x="9416" y="24229"/>
                    <a:pt x="7802" y="19925"/>
                    <a:pt x="5919" y="15620"/>
                  </a:cubicBezTo>
                  <a:cubicBezTo>
                    <a:pt x="5650" y="14813"/>
                    <a:pt x="5381" y="13737"/>
                    <a:pt x="3766" y="14006"/>
                  </a:cubicBezTo>
                  <a:cubicBezTo>
                    <a:pt x="3766" y="15082"/>
                    <a:pt x="3497" y="16158"/>
                    <a:pt x="3766" y="17234"/>
                  </a:cubicBezTo>
                  <a:cubicBezTo>
                    <a:pt x="4305" y="21270"/>
                    <a:pt x="5112" y="25305"/>
                    <a:pt x="5650" y="29341"/>
                  </a:cubicBezTo>
                  <a:cubicBezTo>
                    <a:pt x="5919" y="30955"/>
                    <a:pt x="6457" y="32569"/>
                    <a:pt x="6457" y="34183"/>
                  </a:cubicBezTo>
                  <a:cubicBezTo>
                    <a:pt x="6457" y="35528"/>
                    <a:pt x="5919" y="36335"/>
                    <a:pt x="4035" y="36066"/>
                  </a:cubicBezTo>
                  <a:cubicBezTo>
                    <a:pt x="2690" y="30955"/>
                    <a:pt x="1614" y="25843"/>
                    <a:pt x="807" y="20463"/>
                  </a:cubicBezTo>
                  <a:cubicBezTo>
                    <a:pt x="269" y="18849"/>
                    <a:pt x="269" y="16427"/>
                    <a:pt x="0" y="1427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7" name="Полилиния: фигура 1606">
              <a:extLst>
                <a:ext uri="{FF2B5EF4-FFF2-40B4-BE49-F238E27FC236}">
                  <a16:creationId xmlns:a16="http://schemas.microsoft.com/office/drawing/2014/main" id="{7E06BB65-1082-E584-8514-13BF0D65BF1E}"/>
                </a:ext>
              </a:extLst>
            </p:cNvPr>
            <p:cNvSpPr/>
            <p:nvPr/>
          </p:nvSpPr>
          <p:spPr>
            <a:xfrm>
              <a:off x="5527336" y="7549424"/>
              <a:ext cx="29613" cy="37243"/>
            </a:xfrm>
            <a:custGeom>
              <a:avLst/>
              <a:gdLst>
                <a:gd name="connsiteX0" fmla="*/ 21542 w 29613"/>
                <a:gd name="connsiteY0" fmla="*/ 31594 h 37243"/>
                <a:gd name="connsiteX1" fmla="*/ 21004 w 29613"/>
                <a:gd name="connsiteY1" fmla="*/ 32939 h 37243"/>
                <a:gd name="connsiteX2" fmla="*/ 19659 w 29613"/>
                <a:gd name="connsiteY2" fmla="*/ 32939 h 37243"/>
                <a:gd name="connsiteX3" fmla="*/ 17776 w 29613"/>
                <a:gd name="connsiteY3" fmla="*/ 30249 h 37243"/>
                <a:gd name="connsiteX4" fmla="*/ 14548 w 29613"/>
                <a:gd name="connsiteY4" fmla="*/ 24330 h 37243"/>
                <a:gd name="connsiteX5" fmla="*/ 8898 w 29613"/>
                <a:gd name="connsiteY5" fmla="*/ 18412 h 37243"/>
                <a:gd name="connsiteX6" fmla="*/ 4056 w 29613"/>
                <a:gd name="connsiteY6" fmla="*/ 20295 h 37243"/>
                <a:gd name="connsiteX7" fmla="*/ 3787 w 29613"/>
                <a:gd name="connsiteY7" fmla="*/ 24061 h 37243"/>
                <a:gd name="connsiteX8" fmla="*/ 5132 w 29613"/>
                <a:gd name="connsiteY8" fmla="*/ 30518 h 37243"/>
                <a:gd name="connsiteX9" fmla="*/ 6746 w 29613"/>
                <a:gd name="connsiteY9" fmla="*/ 35091 h 37243"/>
                <a:gd name="connsiteX10" fmla="*/ 5670 w 29613"/>
                <a:gd name="connsiteY10" fmla="*/ 37243 h 37243"/>
                <a:gd name="connsiteX11" fmla="*/ 3787 w 29613"/>
                <a:gd name="connsiteY11" fmla="*/ 36436 h 37243"/>
                <a:gd name="connsiteX12" fmla="*/ 3249 w 29613"/>
                <a:gd name="connsiteY12" fmla="*/ 35629 h 37243"/>
                <a:gd name="connsiteX13" fmla="*/ 20 w 29613"/>
                <a:gd name="connsiteY13" fmla="*/ 22178 h 37243"/>
                <a:gd name="connsiteX14" fmla="*/ 5939 w 29613"/>
                <a:gd name="connsiteY14" fmla="*/ 13031 h 37243"/>
                <a:gd name="connsiteX15" fmla="*/ 8091 w 29613"/>
                <a:gd name="connsiteY15" fmla="*/ 11417 h 37243"/>
                <a:gd name="connsiteX16" fmla="*/ 6208 w 29613"/>
                <a:gd name="connsiteY16" fmla="*/ 7112 h 37243"/>
                <a:gd name="connsiteX17" fmla="*/ 5401 w 29613"/>
                <a:gd name="connsiteY17" fmla="*/ 3346 h 37243"/>
                <a:gd name="connsiteX18" fmla="*/ 9167 w 29613"/>
                <a:gd name="connsiteY18" fmla="*/ 118 h 37243"/>
                <a:gd name="connsiteX19" fmla="*/ 13741 w 29613"/>
                <a:gd name="connsiteY19" fmla="*/ 2001 h 37243"/>
                <a:gd name="connsiteX20" fmla="*/ 28537 w 29613"/>
                <a:gd name="connsiteY20" fmla="*/ 15990 h 37243"/>
                <a:gd name="connsiteX21" fmla="*/ 29613 w 29613"/>
                <a:gd name="connsiteY21" fmla="*/ 18412 h 37243"/>
                <a:gd name="connsiteX22" fmla="*/ 29075 w 29613"/>
                <a:gd name="connsiteY22" fmla="*/ 20295 h 37243"/>
                <a:gd name="connsiteX23" fmla="*/ 27192 w 29613"/>
                <a:gd name="connsiteY23" fmla="*/ 20026 h 37243"/>
                <a:gd name="connsiteX24" fmla="*/ 25847 w 29613"/>
                <a:gd name="connsiteY24" fmla="*/ 18142 h 37243"/>
                <a:gd name="connsiteX25" fmla="*/ 18852 w 29613"/>
                <a:gd name="connsiteY25" fmla="*/ 9534 h 37243"/>
                <a:gd name="connsiteX26" fmla="*/ 9167 w 29613"/>
                <a:gd name="connsiteY26" fmla="*/ 3884 h 37243"/>
                <a:gd name="connsiteX27" fmla="*/ 9705 w 29613"/>
                <a:gd name="connsiteY27" fmla="*/ 6305 h 37243"/>
                <a:gd name="connsiteX28" fmla="*/ 16431 w 29613"/>
                <a:gd name="connsiteY28" fmla="*/ 20295 h 37243"/>
                <a:gd name="connsiteX29" fmla="*/ 20466 w 29613"/>
                <a:gd name="connsiteY29" fmla="*/ 28096 h 37243"/>
                <a:gd name="connsiteX30" fmla="*/ 21542 w 29613"/>
                <a:gd name="connsiteY30" fmla="*/ 31594 h 37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9613" h="37243">
                  <a:moveTo>
                    <a:pt x="21542" y="31594"/>
                  </a:moveTo>
                  <a:cubicBezTo>
                    <a:pt x="21542" y="32132"/>
                    <a:pt x="21273" y="32670"/>
                    <a:pt x="21004" y="32939"/>
                  </a:cubicBezTo>
                  <a:cubicBezTo>
                    <a:pt x="20735" y="33208"/>
                    <a:pt x="19928" y="33208"/>
                    <a:pt x="19659" y="32939"/>
                  </a:cubicBezTo>
                  <a:cubicBezTo>
                    <a:pt x="18852" y="32132"/>
                    <a:pt x="18314" y="31325"/>
                    <a:pt x="17776" y="30249"/>
                  </a:cubicBezTo>
                  <a:cubicBezTo>
                    <a:pt x="16700" y="28365"/>
                    <a:pt x="15624" y="26482"/>
                    <a:pt x="14548" y="24330"/>
                  </a:cubicBezTo>
                  <a:cubicBezTo>
                    <a:pt x="13203" y="21909"/>
                    <a:pt x="11319" y="19757"/>
                    <a:pt x="8898" y="18412"/>
                  </a:cubicBezTo>
                  <a:cubicBezTo>
                    <a:pt x="6746" y="17066"/>
                    <a:pt x="4863" y="17873"/>
                    <a:pt x="4056" y="20295"/>
                  </a:cubicBezTo>
                  <a:cubicBezTo>
                    <a:pt x="3787" y="21371"/>
                    <a:pt x="3518" y="22985"/>
                    <a:pt x="3787" y="24061"/>
                  </a:cubicBezTo>
                  <a:cubicBezTo>
                    <a:pt x="4056" y="26213"/>
                    <a:pt x="4594" y="28365"/>
                    <a:pt x="5132" y="30518"/>
                  </a:cubicBezTo>
                  <a:cubicBezTo>
                    <a:pt x="5670" y="32132"/>
                    <a:pt x="6477" y="33477"/>
                    <a:pt x="6746" y="35091"/>
                  </a:cubicBezTo>
                  <a:cubicBezTo>
                    <a:pt x="7015" y="35898"/>
                    <a:pt x="6746" y="36974"/>
                    <a:pt x="5670" y="37243"/>
                  </a:cubicBezTo>
                  <a:cubicBezTo>
                    <a:pt x="5132" y="37243"/>
                    <a:pt x="4325" y="36974"/>
                    <a:pt x="3787" y="36436"/>
                  </a:cubicBezTo>
                  <a:cubicBezTo>
                    <a:pt x="3518" y="36167"/>
                    <a:pt x="3249" y="35898"/>
                    <a:pt x="3249" y="35629"/>
                  </a:cubicBezTo>
                  <a:cubicBezTo>
                    <a:pt x="1365" y="31325"/>
                    <a:pt x="289" y="26751"/>
                    <a:pt x="20" y="22178"/>
                  </a:cubicBezTo>
                  <a:cubicBezTo>
                    <a:pt x="-249" y="18142"/>
                    <a:pt x="2173" y="14645"/>
                    <a:pt x="5939" y="13031"/>
                  </a:cubicBezTo>
                  <a:cubicBezTo>
                    <a:pt x="6746" y="12762"/>
                    <a:pt x="7822" y="13031"/>
                    <a:pt x="8091" y="11417"/>
                  </a:cubicBezTo>
                  <a:cubicBezTo>
                    <a:pt x="7553" y="10072"/>
                    <a:pt x="6746" y="8727"/>
                    <a:pt x="6208" y="7112"/>
                  </a:cubicBezTo>
                  <a:cubicBezTo>
                    <a:pt x="5670" y="6036"/>
                    <a:pt x="5401" y="4691"/>
                    <a:pt x="5401" y="3346"/>
                  </a:cubicBezTo>
                  <a:cubicBezTo>
                    <a:pt x="5132" y="925"/>
                    <a:pt x="7015" y="-420"/>
                    <a:pt x="9167" y="118"/>
                  </a:cubicBezTo>
                  <a:cubicBezTo>
                    <a:pt x="10781" y="656"/>
                    <a:pt x="12396" y="1194"/>
                    <a:pt x="13741" y="2001"/>
                  </a:cubicBezTo>
                  <a:cubicBezTo>
                    <a:pt x="19928" y="5498"/>
                    <a:pt x="24502" y="10341"/>
                    <a:pt x="28537" y="15990"/>
                  </a:cubicBezTo>
                  <a:cubicBezTo>
                    <a:pt x="29075" y="16797"/>
                    <a:pt x="29344" y="17604"/>
                    <a:pt x="29613" y="18412"/>
                  </a:cubicBezTo>
                  <a:cubicBezTo>
                    <a:pt x="29613" y="18950"/>
                    <a:pt x="29344" y="20026"/>
                    <a:pt x="29075" y="20295"/>
                  </a:cubicBezTo>
                  <a:cubicBezTo>
                    <a:pt x="28537" y="20564"/>
                    <a:pt x="27730" y="20295"/>
                    <a:pt x="27192" y="20026"/>
                  </a:cubicBezTo>
                  <a:cubicBezTo>
                    <a:pt x="26654" y="19757"/>
                    <a:pt x="26385" y="18681"/>
                    <a:pt x="25847" y="18142"/>
                  </a:cubicBezTo>
                  <a:cubicBezTo>
                    <a:pt x="23695" y="15183"/>
                    <a:pt x="21542" y="12224"/>
                    <a:pt x="18852" y="9534"/>
                  </a:cubicBezTo>
                  <a:cubicBezTo>
                    <a:pt x="16431" y="6843"/>
                    <a:pt x="13203" y="4960"/>
                    <a:pt x="9167" y="3884"/>
                  </a:cubicBezTo>
                  <a:cubicBezTo>
                    <a:pt x="9436" y="4960"/>
                    <a:pt x="9167" y="5767"/>
                    <a:pt x="9705" y="6305"/>
                  </a:cubicBezTo>
                  <a:cubicBezTo>
                    <a:pt x="11858" y="10879"/>
                    <a:pt x="14010" y="15721"/>
                    <a:pt x="16431" y="20295"/>
                  </a:cubicBezTo>
                  <a:cubicBezTo>
                    <a:pt x="17776" y="22985"/>
                    <a:pt x="19121" y="25406"/>
                    <a:pt x="20466" y="28096"/>
                  </a:cubicBezTo>
                  <a:cubicBezTo>
                    <a:pt x="21004" y="29442"/>
                    <a:pt x="21273" y="30518"/>
                    <a:pt x="21542" y="3159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8" name="Полилиния: фигура 1607">
              <a:extLst>
                <a:ext uri="{FF2B5EF4-FFF2-40B4-BE49-F238E27FC236}">
                  <a16:creationId xmlns:a16="http://schemas.microsoft.com/office/drawing/2014/main" id="{8E2C5302-CFA4-717B-5893-1052D109A274}"/>
                </a:ext>
              </a:extLst>
            </p:cNvPr>
            <p:cNvSpPr/>
            <p:nvPr/>
          </p:nvSpPr>
          <p:spPr>
            <a:xfrm>
              <a:off x="5611562" y="7566528"/>
              <a:ext cx="11851" cy="17595"/>
            </a:xfrm>
            <a:custGeom>
              <a:avLst/>
              <a:gdLst>
                <a:gd name="connsiteX0" fmla="*/ 0 w 11851"/>
                <a:gd name="connsiteY0" fmla="*/ 14220 h 17595"/>
                <a:gd name="connsiteX1" fmla="*/ 4843 w 11851"/>
                <a:gd name="connsiteY1" fmla="*/ 16910 h 17595"/>
                <a:gd name="connsiteX2" fmla="*/ 11837 w 11851"/>
                <a:gd name="connsiteY2" fmla="*/ 12337 h 17595"/>
                <a:gd name="connsiteX3" fmla="*/ 10223 w 11851"/>
                <a:gd name="connsiteY3" fmla="*/ 5342 h 17595"/>
                <a:gd name="connsiteX4" fmla="*/ 8071 w 11851"/>
                <a:gd name="connsiteY4" fmla="*/ 3190 h 17595"/>
                <a:gd name="connsiteX5" fmla="*/ 5112 w 11851"/>
                <a:gd name="connsiteY5" fmla="*/ 1038 h 17595"/>
                <a:gd name="connsiteX6" fmla="*/ 1345 w 11851"/>
                <a:gd name="connsiteY6" fmla="*/ 1845 h 17595"/>
                <a:gd name="connsiteX7" fmla="*/ 269 w 11851"/>
                <a:gd name="connsiteY7" fmla="*/ 7763 h 17595"/>
                <a:gd name="connsiteX8" fmla="*/ 0 w 11851"/>
                <a:gd name="connsiteY8" fmla="*/ 14220 h 17595"/>
                <a:gd name="connsiteX9" fmla="*/ 4573 w 11851"/>
                <a:gd name="connsiteY9" fmla="*/ 12068 h 17595"/>
                <a:gd name="connsiteX10" fmla="*/ 5919 w 11851"/>
                <a:gd name="connsiteY10" fmla="*/ 6956 h 17595"/>
                <a:gd name="connsiteX11" fmla="*/ 8071 w 11851"/>
                <a:gd name="connsiteY11" fmla="*/ 11799 h 17595"/>
                <a:gd name="connsiteX12" fmla="*/ 6995 w 11851"/>
                <a:gd name="connsiteY12" fmla="*/ 13413 h 17595"/>
                <a:gd name="connsiteX13" fmla="*/ 4573 w 11851"/>
                <a:gd name="connsiteY13" fmla="*/ 12068 h 17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851" h="17595">
                  <a:moveTo>
                    <a:pt x="0" y="14220"/>
                  </a:moveTo>
                  <a:cubicBezTo>
                    <a:pt x="1614" y="15296"/>
                    <a:pt x="3228" y="16103"/>
                    <a:pt x="4843" y="16910"/>
                  </a:cubicBezTo>
                  <a:cubicBezTo>
                    <a:pt x="8609" y="18793"/>
                    <a:pt x="12106" y="16641"/>
                    <a:pt x="11837" y="12337"/>
                  </a:cubicBezTo>
                  <a:cubicBezTo>
                    <a:pt x="11568" y="9915"/>
                    <a:pt x="11030" y="7763"/>
                    <a:pt x="10223" y="5342"/>
                  </a:cubicBezTo>
                  <a:cubicBezTo>
                    <a:pt x="9954" y="4535"/>
                    <a:pt x="8878" y="3459"/>
                    <a:pt x="8071" y="3190"/>
                  </a:cubicBezTo>
                  <a:cubicBezTo>
                    <a:pt x="6726" y="2652"/>
                    <a:pt x="5919" y="2114"/>
                    <a:pt x="5112" y="1038"/>
                  </a:cubicBezTo>
                  <a:cubicBezTo>
                    <a:pt x="3766" y="-576"/>
                    <a:pt x="2152" y="-307"/>
                    <a:pt x="1345" y="1845"/>
                  </a:cubicBezTo>
                  <a:cubicBezTo>
                    <a:pt x="807" y="3728"/>
                    <a:pt x="538" y="5880"/>
                    <a:pt x="269" y="7763"/>
                  </a:cubicBezTo>
                  <a:cubicBezTo>
                    <a:pt x="0" y="9647"/>
                    <a:pt x="0" y="11530"/>
                    <a:pt x="0" y="14220"/>
                  </a:cubicBezTo>
                  <a:close/>
                  <a:moveTo>
                    <a:pt x="4573" y="12068"/>
                  </a:moveTo>
                  <a:cubicBezTo>
                    <a:pt x="4035" y="10185"/>
                    <a:pt x="4305" y="8570"/>
                    <a:pt x="5919" y="6956"/>
                  </a:cubicBezTo>
                  <a:cubicBezTo>
                    <a:pt x="7802" y="8301"/>
                    <a:pt x="8071" y="9915"/>
                    <a:pt x="8071" y="11799"/>
                  </a:cubicBezTo>
                  <a:cubicBezTo>
                    <a:pt x="8071" y="12337"/>
                    <a:pt x="7533" y="13144"/>
                    <a:pt x="6995" y="13413"/>
                  </a:cubicBezTo>
                  <a:cubicBezTo>
                    <a:pt x="5650" y="13682"/>
                    <a:pt x="4843" y="13144"/>
                    <a:pt x="4573" y="1206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9" name="Полилиния: фигура 1608">
              <a:extLst>
                <a:ext uri="{FF2B5EF4-FFF2-40B4-BE49-F238E27FC236}">
                  <a16:creationId xmlns:a16="http://schemas.microsoft.com/office/drawing/2014/main" id="{2E6EC8B8-F9FE-1033-1019-24ED1BFB5455}"/>
                </a:ext>
              </a:extLst>
            </p:cNvPr>
            <p:cNvSpPr/>
            <p:nvPr/>
          </p:nvSpPr>
          <p:spPr>
            <a:xfrm>
              <a:off x="5502405" y="7460830"/>
              <a:ext cx="4625" cy="3699"/>
            </a:xfrm>
            <a:custGeom>
              <a:avLst/>
              <a:gdLst>
                <a:gd name="connsiteX0" fmla="*/ 202 w 4625"/>
                <a:gd name="connsiteY0" fmla="*/ 1009 h 3699"/>
                <a:gd name="connsiteX1" fmla="*/ 4506 w 4625"/>
                <a:gd name="connsiteY1" fmla="*/ 1009 h 3699"/>
                <a:gd name="connsiteX2" fmla="*/ 4506 w 4625"/>
                <a:gd name="connsiteY2" fmla="*/ 2892 h 3699"/>
                <a:gd name="connsiteX3" fmla="*/ 202 w 4625"/>
                <a:gd name="connsiteY3" fmla="*/ 2892 h 3699"/>
                <a:gd name="connsiteX4" fmla="*/ 202 w 4625"/>
                <a:gd name="connsiteY4" fmla="*/ 1009 h 3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25" h="3699">
                  <a:moveTo>
                    <a:pt x="202" y="1009"/>
                  </a:moveTo>
                  <a:cubicBezTo>
                    <a:pt x="1278" y="-336"/>
                    <a:pt x="3699" y="-336"/>
                    <a:pt x="4506" y="1009"/>
                  </a:cubicBezTo>
                  <a:cubicBezTo>
                    <a:pt x="4775" y="1547"/>
                    <a:pt x="4506" y="2354"/>
                    <a:pt x="4506" y="2892"/>
                  </a:cubicBezTo>
                  <a:cubicBezTo>
                    <a:pt x="3161" y="3968"/>
                    <a:pt x="1278" y="3968"/>
                    <a:pt x="202" y="2892"/>
                  </a:cubicBezTo>
                  <a:cubicBezTo>
                    <a:pt x="-67" y="2623"/>
                    <a:pt x="-67" y="1547"/>
                    <a:pt x="202" y="100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0" name="Полилиния: фигура 1609">
              <a:extLst>
                <a:ext uri="{FF2B5EF4-FFF2-40B4-BE49-F238E27FC236}">
                  <a16:creationId xmlns:a16="http://schemas.microsoft.com/office/drawing/2014/main" id="{DAFB6EFE-1508-EE01-928E-0A2B71E15D2F}"/>
                </a:ext>
              </a:extLst>
            </p:cNvPr>
            <p:cNvSpPr/>
            <p:nvPr/>
          </p:nvSpPr>
          <p:spPr>
            <a:xfrm>
              <a:off x="5510408" y="7463050"/>
              <a:ext cx="3737" cy="3375"/>
            </a:xfrm>
            <a:custGeom>
              <a:avLst/>
              <a:gdLst>
                <a:gd name="connsiteX0" fmla="*/ 3228 w 3737"/>
                <a:gd name="connsiteY0" fmla="*/ 404 h 3375"/>
                <a:gd name="connsiteX1" fmla="*/ 3228 w 3737"/>
                <a:gd name="connsiteY1" fmla="*/ 2825 h 3375"/>
                <a:gd name="connsiteX2" fmla="*/ 0 w 3737"/>
                <a:gd name="connsiteY2" fmla="*/ 2287 h 3375"/>
                <a:gd name="connsiteX3" fmla="*/ 807 w 3737"/>
                <a:gd name="connsiteY3" fmla="*/ 404 h 3375"/>
                <a:gd name="connsiteX4" fmla="*/ 3228 w 3737"/>
                <a:gd name="connsiteY4" fmla="*/ 404 h 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7" h="3375">
                  <a:moveTo>
                    <a:pt x="3228" y="404"/>
                  </a:moveTo>
                  <a:cubicBezTo>
                    <a:pt x="4035" y="942"/>
                    <a:pt x="3766" y="2287"/>
                    <a:pt x="3228" y="2825"/>
                  </a:cubicBezTo>
                  <a:cubicBezTo>
                    <a:pt x="2421" y="3632"/>
                    <a:pt x="1076" y="3632"/>
                    <a:pt x="0" y="2287"/>
                  </a:cubicBezTo>
                  <a:cubicBezTo>
                    <a:pt x="269" y="1749"/>
                    <a:pt x="269" y="942"/>
                    <a:pt x="807" y="404"/>
                  </a:cubicBezTo>
                  <a:cubicBezTo>
                    <a:pt x="1614" y="-135"/>
                    <a:pt x="2421" y="-135"/>
                    <a:pt x="3228" y="40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1" name="Полилиния: фигура 1610">
              <a:extLst>
                <a:ext uri="{FF2B5EF4-FFF2-40B4-BE49-F238E27FC236}">
                  <a16:creationId xmlns:a16="http://schemas.microsoft.com/office/drawing/2014/main" id="{36229B4E-231A-D451-BB72-6828414E5C0E}"/>
                </a:ext>
              </a:extLst>
            </p:cNvPr>
            <p:cNvSpPr/>
            <p:nvPr/>
          </p:nvSpPr>
          <p:spPr>
            <a:xfrm>
              <a:off x="5600120" y="7397456"/>
              <a:ext cx="34159" cy="16324"/>
            </a:xfrm>
            <a:custGeom>
              <a:avLst/>
              <a:gdLst>
                <a:gd name="connsiteX0" fmla="*/ 3371 w 34159"/>
                <a:gd name="connsiteY0" fmla="*/ 86 h 16324"/>
                <a:gd name="connsiteX1" fmla="*/ 4447 w 34159"/>
                <a:gd name="connsiteY1" fmla="*/ 86 h 16324"/>
                <a:gd name="connsiteX2" fmla="*/ 30005 w 34159"/>
                <a:gd name="connsiteY2" fmla="*/ 3852 h 16324"/>
                <a:gd name="connsiteX3" fmla="*/ 32964 w 34159"/>
                <a:gd name="connsiteY3" fmla="*/ 5198 h 16324"/>
                <a:gd name="connsiteX4" fmla="*/ 34040 w 34159"/>
                <a:gd name="connsiteY4" fmla="*/ 6543 h 16324"/>
                <a:gd name="connsiteX5" fmla="*/ 34040 w 34159"/>
                <a:gd name="connsiteY5" fmla="*/ 7619 h 16324"/>
                <a:gd name="connsiteX6" fmla="*/ 33233 w 34159"/>
                <a:gd name="connsiteY6" fmla="*/ 8157 h 16324"/>
                <a:gd name="connsiteX7" fmla="*/ 31619 w 34159"/>
                <a:gd name="connsiteY7" fmla="*/ 7888 h 16324"/>
                <a:gd name="connsiteX8" fmla="*/ 9828 w 34159"/>
                <a:gd name="connsiteY8" fmla="*/ 3583 h 16324"/>
                <a:gd name="connsiteX9" fmla="*/ 8214 w 34159"/>
                <a:gd name="connsiteY9" fmla="*/ 3583 h 16324"/>
                <a:gd name="connsiteX10" fmla="*/ 7945 w 34159"/>
                <a:gd name="connsiteY10" fmla="*/ 4390 h 16324"/>
                <a:gd name="connsiteX11" fmla="*/ 10635 w 34159"/>
                <a:gd name="connsiteY11" fmla="*/ 6005 h 16324"/>
                <a:gd name="connsiteX12" fmla="*/ 24624 w 34159"/>
                <a:gd name="connsiteY12" fmla="*/ 12730 h 16324"/>
                <a:gd name="connsiteX13" fmla="*/ 25701 w 34159"/>
                <a:gd name="connsiteY13" fmla="*/ 15151 h 16324"/>
                <a:gd name="connsiteX14" fmla="*/ 23548 w 34159"/>
                <a:gd name="connsiteY14" fmla="*/ 16228 h 16324"/>
                <a:gd name="connsiteX15" fmla="*/ 21396 w 34159"/>
                <a:gd name="connsiteY15" fmla="*/ 15421 h 16324"/>
                <a:gd name="connsiteX16" fmla="*/ 7676 w 34159"/>
                <a:gd name="connsiteY16" fmla="*/ 8426 h 16324"/>
                <a:gd name="connsiteX17" fmla="*/ 1757 w 34159"/>
                <a:gd name="connsiteY17" fmla="*/ 4390 h 16324"/>
                <a:gd name="connsiteX18" fmla="*/ 143 w 34159"/>
                <a:gd name="connsiteY18" fmla="*/ 1162 h 16324"/>
                <a:gd name="connsiteX19" fmla="*/ 3371 w 34159"/>
                <a:gd name="connsiteY19" fmla="*/ 86 h 1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159" h="16324">
                  <a:moveTo>
                    <a:pt x="3371" y="86"/>
                  </a:moveTo>
                  <a:cubicBezTo>
                    <a:pt x="3640" y="86"/>
                    <a:pt x="4179" y="86"/>
                    <a:pt x="4447" y="86"/>
                  </a:cubicBezTo>
                  <a:cubicBezTo>
                    <a:pt x="13056" y="355"/>
                    <a:pt x="21665" y="2507"/>
                    <a:pt x="30005" y="3852"/>
                  </a:cubicBezTo>
                  <a:cubicBezTo>
                    <a:pt x="31081" y="4121"/>
                    <a:pt x="32157" y="4660"/>
                    <a:pt x="32964" y="5198"/>
                  </a:cubicBezTo>
                  <a:cubicBezTo>
                    <a:pt x="33502" y="5467"/>
                    <a:pt x="33771" y="6005"/>
                    <a:pt x="34040" y="6543"/>
                  </a:cubicBezTo>
                  <a:cubicBezTo>
                    <a:pt x="34309" y="6812"/>
                    <a:pt x="34040" y="7350"/>
                    <a:pt x="34040" y="7619"/>
                  </a:cubicBezTo>
                  <a:cubicBezTo>
                    <a:pt x="33771" y="7888"/>
                    <a:pt x="33502" y="8157"/>
                    <a:pt x="33233" y="8157"/>
                  </a:cubicBezTo>
                  <a:cubicBezTo>
                    <a:pt x="32695" y="8157"/>
                    <a:pt x="32157" y="8157"/>
                    <a:pt x="31619" y="7888"/>
                  </a:cubicBezTo>
                  <a:cubicBezTo>
                    <a:pt x="24624" y="5736"/>
                    <a:pt x="17092" y="4929"/>
                    <a:pt x="9828" y="3583"/>
                  </a:cubicBezTo>
                  <a:cubicBezTo>
                    <a:pt x="9290" y="3583"/>
                    <a:pt x="8752" y="3583"/>
                    <a:pt x="8214" y="3583"/>
                  </a:cubicBezTo>
                  <a:cubicBezTo>
                    <a:pt x="8214" y="3852"/>
                    <a:pt x="7945" y="4121"/>
                    <a:pt x="7945" y="4390"/>
                  </a:cubicBezTo>
                  <a:cubicBezTo>
                    <a:pt x="8752" y="4929"/>
                    <a:pt x="9828" y="5467"/>
                    <a:pt x="10635" y="6005"/>
                  </a:cubicBezTo>
                  <a:cubicBezTo>
                    <a:pt x="15208" y="8157"/>
                    <a:pt x="20051" y="10578"/>
                    <a:pt x="24624" y="12730"/>
                  </a:cubicBezTo>
                  <a:cubicBezTo>
                    <a:pt x="25431" y="13268"/>
                    <a:pt x="25969" y="14075"/>
                    <a:pt x="25701" y="15151"/>
                  </a:cubicBezTo>
                  <a:cubicBezTo>
                    <a:pt x="25431" y="16228"/>
                    <a:pt x="24624" y="16497"/>
                    <a:pt x="23548" y="16228"/>
                  </a:cubicBezTo>
                  <a:cubicBezTo>
                    <a:pt x="22741" y="15959"/>
                    <a:pt x="22203" y="15690"/>
                    <a:pt x="21396" y="15421"/>
                  </a:cubicBezTo>
                  <a:cubicBezTo>
                    <a:pt x="16823" y="12999"/>
                    <a:pt x="12249" y="10847"/>
                    <a:pt x="7676" y="8426"/>
                  </a:cubicBezTo>
                  <a:cubicBezTo>
                    <a:pt x="5524" y="7350"/>
                    <a:pt x="3640" y="6005"/>
                    <a:pt x="1757" y="4390"/>
                  </a:cubicBezTo>
                  <a:cubicBezTo>
                    <a:pt x="681" y="3583"/>
                    <a:pt x="-395" y="2776"/>
                    <a:pt x="143" y="1162"/>
                  </a:cubicBezTo>
                  <a:cubicBezTo>
                    <a:pt x="681" y="-452"/>
                    <a:pt x="2026" y="86"/>
                    <a:pt x="3371" y="8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1612" name="Рисунок 11">
            <a:extLst>
              <a:ext uri="{FF2B5EF4-FFF2-40B4-BE49-F238E27FC236}">
                <a16:creationId xmlns:a16="http://schemas.microsoft.com/office/drawing/2014/main" id="{8EBE4A9B-5476-A643-663C-F5A5A4265F54}"/>
              </a:ext>
            </a:extLst>
          </p:cNvPr>
          <p:cNvGrpSpPr/>
          <p:nvPr/>
        </p:nvGrpSpPr>
        <p:grpSpPr>
          <a:xfrm>
            <a:off x="5453375" y="6597890"/>
            <a:ext cx="574814" cy="956224"/>
            <a:chOff x="5453375" y="6597890"/>
            <a:chExt cx="574814" cy="956224"/>
          </a:xfrm>
        </p:grpSpPr>
        <p:sp>
          <p:nvSpPr>
            <p:cNvPr id="1613" name="Полилиния: фигура 1612">
              <a:extLst>
                <a:ext uri="{FF2B5EF4-FFF2-40B4-BE49-F238E27FC236}">
                  <a16:creationId xmlns:a16="http://schemas.microsoft.com/office/drawing/2014/main" id="{108CCBA0-92CE-0E99-B1BE-358B302564D5}"/>
                </a:ext>
              </a:extLst>
            </p:cNvPr>
            <p:cNvSpPr/>
            <p:nvPr/>
          </p:nvSpPr>
          <p:spPr>
            <a:xfrm>
              <a:off x="5783566" y="6689472"/>
              <a:ext cx="244623" cy="442946"/>
            </a:xfrm>
            <a:custGeom>
              <a:avLst/>
              <a:gdLst>
                <a:gd name="connsiteX0" fmla="*/ 115584 w 244623"/>
                <a:gd name="connsiteY0" fmla="*/ 3762 h 442946"/>
                <a:gd name="connsiteX1" fmla="*/ 114238 w 244623"/>
                <a:gd name="connsiteY1" fmla="*/ 3224 h 442946"/>
                <a:gd name="connsiteX2" fmla="*/ 106437 w 244623"/>
                <a:gd name="connsiteY2" fmla="*/ 803 h 442946"/>
                <a:gd name="connsiteX3" fmla="*/ 106437 w 244623"/>
                <a:gd name="connsiteY3" fmla="*/ 803 h 442946"/>
                <a:gd name="connsiteX4" fmla="*/ 102670 w 244623"/>
                <a:gd name="connsiteY4" fmla="*/ 534 h 442946"/>
                <a:gd name="connsiteX5" fmla="*/ 102670 w 244623"/>
                <a:gd name="connsiteY5" fmla="*/ 534 h 442946"/>
                <a:gd name="connsiteX6" fmla="*/ 99711 w 244623"/>
                <a:gd name="connsiteY6" fmla="*/ 534 h 442946"/>
                <a:gd name="connsiteX7" fmla="*/ 99711 w 244623"/>
                <a:gd name="connsiteY7" fmla="*/ 534 h 442946"/>
                <a:gd name="connsiteX8" fmla="*/ 96752 w 244623"/>
                <a:gd name="connsiteY8" fmla="*/ 534 h 442946"/>
                <a:gd name="connsiteX9" fmla="*/ 96483 w 244623"/>
                <a:gd name="connsiteY9" fmla="*/ 803 h 442946"/>
                <a:gd name="connsiteX10" fmla="*/ 96214 w 244623"/>
                <a:gd name="connsiteY10" fmla="*/ 534 h 442946"/>
                <a:gd name="connsiteX11" fmla="*/ 92985 w 244623"/>
                <a:gd name="connsiteY11" fmla="*/ 265 h 442946"/>
                <a:gd name="connsiteX12" fmla="*/ 92985 w 244623"/>
                <a:gd name="connsiteY12" fmla="*/ 265 h 442946"/>
                <a:gd name="connsiteX13" fmla="*/ 90026 w 244623"/>
                <a:gd name="connsiteY13" fmla="*/ 265 h 442946"/>
                <a:gd name="connsiteX14" fmla="*/ 90026 w 244623"/>
                <a:gd name="connsiteY14" fmla="*/ 265 h 442946"/>
                <a:gd name="connsiteX15" fmla="*/ 87874 w 244623"/>
                <a:gd name="connsiteY15" fmla="*/ 803 h 442946"/>
                <a:gd name="connsiteX16" fmla="*/ 87874 w 244623"/>
                <a:gd name="connsiteY16" fmla="*/ 803 h 442946"/>
                <a:gd name="connsiteX17" fmla="*/ 86529 w 244623"/>
                <a:gd name="connsiteY17" fmla="*/ 1341 h 442946"/>
                <a:gd name="connsiteX18" fmla="*/ 86529 w 244623"/>
                <a:gd name="connsiteY18" fmla="*/ 1341 h 442946"/>
                <a:gd name="connsiteX19" fmla="*/ 83301 w 244623"/>
                <a:gd name="connsiteY19" fmla="*/ 2417 h 442946"/>
                <a:gd name="connsiteX20" fmla="*/ 83301 w 244623"/>
                <a:gd name="connsiteY20" fmla="*/ 2417 h 442946"/>
                <a:gd name="connsiteX21" fmla="*/ 78458 w 244623"/>
                <a:gd name="connsiteY21" fmla="*/ 4569 h 442946"/>
                <a:gd name="connsiteX22" fmla="*/ 77651 w 244623"/>
                <a:gd name="connsiteY22" fmla="*/ 5377 h 442946"/>
                <a:gd name="connsiteX23" fmla="*/ 77113 w 244623"/>
                <a:gd name="connsiteY23" fmla="*/ 5646 h 442946"/>
                <a:gd name="connsiteX24" fmla="*/ 76306 w 244623"/>
                <a:gd name="connsiteY24" fmla="*/ 6184 h 442946"/>
                <a:gd name="connsiteX25" fmla="*/ 75768 w 244623"/>
                <a:gd name="connsiteY25" fmla="*/ 6453 h 442946"/>
                <a:gd name="connsiteX26" fmla="*/ 74961 w 244623"/>
                <a:gd name="connsiteY26" fmla="*/ 6991 h 442946"/>
                <a:gd name="connsiteX27" fmla="*/ 74423 w 244623"/>
                <a:gd name="connsiteY27" fmla="*/ 7260 h 442946"/>
                <a:gd name="connsiteX28" fmla="*/ 73616 w 244623"/>
                <a:gd name="connsiteY28" fmla="*/ 7798 h 442946"/>
                <a:gd name="connsiteX29" fmla="*/ 73078 w 244623"/>
                <a:gd name="connsiteY29" fmla="*/ 8067 h 442946"/>
                <a:gd name="connsiteX30" fmla="*/ 72271 w 244623"/>
                <a:gd name="connsiteY30" fmla="*/ 8605 h 442946"/>
                <a:gd name="connsiteX31" fmla="*/ 71463 w 244623"/>
                <a:gd name="connsiteY31" fmla="*/ 9143 h 442946"/>
                <a:gd name="connsiteX32" fmla="*/ 70387 w 244623"/>
                <a:gd name="connsiteY32" fmla="*/ 9950 h 442946"/>
                <a:gd name="connsiteX33" fmla="*/ 69580 w 244623"/>
                <a:gd name="connsiteY33" fmla="*/ 10488 h 442946"/>
                <a:gd name="connsiteX34" fmla="*/ 68773 w 244623"/>
                <a:gd name="connsiteY34" fmla="*/ 11026 h 442946"/>
                <a:gd name="connsiteX35" fmla="*/ 67966 w 244623"/>
                <a:gd name="connsiteY35" fmla="*/ 11564 h 442946"/>
                <a:gd name="connsiteX36" fmla="*/ 67428 w 244623"/>
                <a:gd name="connsiteY36" fmla="*/ 12102 h 442946"/>
                <a:gd name="connsiteX37" fmla="*/ 66621 w 244623"/>
                <a:gd name="connsiteY37" fmla="*/ 12640 h 442946"/>
                <a:gd name="connsiteX38" fmla="*/ 65814 w 244623"/>
                <a:gd name="connsiteY38" fmla="*/ 13178 h 442946"/>
                <a:gd name="connsiteX39" fmla="*/ 65007 w 244623"/>
                <a:gd name="connsiteY39" fmla="*/ 13716 h 442946"/>
                <a:gd name="connsiteX40" fmla="*/ 63931 w 244623"/>
                <a:gd name="connsiteY40" fmla="*/ 14792 h 442946"/>
                <a:gd name="connsiteX41" fmla="*/ 63393 w 244623"/>
                <a:gd name="connsiteY41" fmla="*/ 15599 h 442946"/>
                <a:gd name="connsiteX42" fmla="*/ 64469 w 244623"/>
                <a:gd name="connsiteY42" fmla="*/ 17214 h 442946"/>
                <a:gd name="connsiteX43" fmla="*/ 66352 w 244623"/>
                <a:gd name="connsiteY43" fmla="*/ 16407 h 442946"/>
                <a:gd name="connsiteX44" fmla="*/ 67159 w 244623"/>
                <a:gd name="connsiteY44" fmla="*/ 15868 h 442946"/>
                <a:gd name="connsiteX45" fmla="*/ 67428 w 244623"/>
                <a:gd name="connsiteY45" fmla="*/ 15599 h 442946"/>
                <a:gd name="connsiteX46" fmla="*/ 68235 w 244623"/>
                <a:gd name="connsiteY46" fmla="*/ 15061 h 442946"/>
                <a:gd name="connsiteX47" fmla="*/ 68773 w 244623"/>
                <a:gd name="connsiteY47" fmla="*/ 14792 h 442946"/>
                <a:gd name="connsiteX48" fmla="*/ 69580 w 244623"/>
                <a:gd name="connsiteY48" fmla="*/ 14254 h 442946"/>
                <a:gd name="connsiteX49" fmla="*/ 70387 w 244623"/>
                <a:gd name="connsiteY49" fmla="*/ 13716 h 442946"/>
                <a:gd name="connsiteX50" fmla="*/ 71194 w 244623"/>
                <a:gd name="connsiteY50" fmla="*/ 13178 h 442946"/>
                <a:gd name="connsiteX51" fmla="*/ 71463 w 244623"/>
                <a:gd name="connsiteY51" fmla="*/ 12909 h 442946"/>
                <a:gd name="connsiteX52" fmla="*/ 72271 w 244623"/>
                <a:gd name="connsiteY52" fmla="*/ 12371 h 442946"/>
                <a:gd name="connsiteX53" fmla="*/ 72808 w 244623"/>
                <a:gd name="connsiteY53" fmla="*/ 12102 h 442946"/>
                <a:gd name="connsiteX54" fmla="*/ 73616 w 244623"/>
                <a:gd name="connsiteY54" fmla="*/ 11564 h 442946"/>
                <a:gd name="connsiteX55" fmla="*/ 74423 w 244623"/>
                <a:gd name="connsiteY55" fmla="*/ 11026 h 442946"/>
                <a:gd name="connsiteX56" fmla="*/ 75230 w 244623"/>
                <a:gd name="connsiteY56" fmla="*/ 10488 h 442946"/>
                <a:gd name="connsiteX57" fmla="*/ 75768 w 244623"/>
                <a:gd name="connsiteY57" fmla="*/ 10219 h 442946"/>
                <a:gd name="connsiteX58" fmla="*/ 76575 w 244623"/>
                <a:gd name="connsiteY58" fmla="*/ 9681 h 442946"/>
                <a:gd name="connsiteX59" fmla="*/ 77113 w 244623"/>
                <a:gd name="connsiteY59" fmla="*/ 9412 h 442946"/>
                <a:gd name="connsiteX60" fmla="*/ 78189 w 244623"/>
                <a:gd name="connsiteY60" fmla="*/ 9143 h 442946"/>
                <a:gd name="connsiteX61" fmla="*/ 78727 w 244623"/>
                <a:gd name="connsiteY61" fmla="*/ 9143 h 442946"/>
                <a:gd name="connsiteX62" fmla="*/ 80072 w 244623"/>
                <a:gd name="connsiteY62" fmla="*/ 9143 h 442946"/>
                <a:gd name="connsiteX63" fmla="*/ 84108 w 244623"/>
                <a:gd name="connsiteY63" fmla="*/ 8874 h 442946"/>
                <a:gd name="connsiteX64" fmla="*/ 100787 w 244623"/>
                <a:gd name="connsiteY64" fmla="*/ 11564 h 442946"/>
                <a:gd name="connsiteX65" fmla="*/ 107244 w 244623"/>
                <a:gd name="connsiteY65" fmla="*/ 19904 h 442946"/>
                <a:gd name="connsiteX66" fmla="*/ 105091 w 244623"/>
                <a:gd name="connsiteY66" fmla="*/ 29051 h 442946"/>
                <a:gd name="connsiteX67" fmla="*/ 97559 w 244623"/>
                <a:gd name="connsiteY67" fmla="*/ 43847 h 442946"/>
                <a:gd name="connsiteX68" fmla="*/ 96752 w 244623"/>
                <a:gd name="connsiteY68" fmla="*/ 48959 h 442946"/>
                <a:gd name="connsiteX69" fmla="*/ 98904 w 244623"/>
                <a:gd name="connsiteY69" fmla="*/ 58374 h 442946"/>
                <a:gd name="connsiteX70" fmla="*/ 91909 w 244623"/>
                <a:gd name="connsiteY70" fmla="*/ 114601 h 442946"/>
                <a:gd name="connsiteX71" fmla="*/ 79534 w 244623"/>
                <a:gd name="connsiteY71" fmla="*/ 192080 h 442946"/>
                <a:gd name="connsiteX72" fmla="*/ 75230 w 244623"/>
                <a:gd name="connsiteY72" fmla="*/ 223825 h 442946"/>
                <a:gd name="connsiteX73" fmla="*/ 70118 w 244623"/>
                <a:gd name="connsiteY73" fmla="*/ 246692 h 442946"/>
                <a:gd name="connsiteX74" fmla="*/ 69042 w 244623"/>
                <a:gd name="connsiteY74" fmla="*/ 249651 h 442946"/>
                <a:gd name="connsiteX75" fmla="*/ 58550 w 244623"/>
                <a:gd name="connsiteY75" fmla="*/ 280320 h 442946"/>
                <a:gd name="connsiteX76" fmla="*/ 55591 w 244623"/>
                <a:gd name="connsiteY76" fmla="*/ 292157 h 442946"/>
                <a:gd name="connsiteX77" fmla="*/ 55591 w 244623"/>
                <a:gd name="connsiteY77" fmla="*/ 294310 h 442946"/>
                <a:gd name="connsiteX78" fmla="*/ 54515 w 244623"/>
                <a:gd name="connsiteY78" fmla="*/ 298345 h 442946"/>
                <a:gd name="connsiteX79" fmla="*/ 40795 w 244623"/>
                <a:gd name="connsiteY79" fmla="*/ 339775 h 442946"/>
                <a:gd name="connsiteX80" fmla="*/ 28957 w 244623"/>
                <a:gd name="connsiteY80" fmla="*/ 369099 h 442946"/>
                <a:gd name="connsiteX81" fmla="*/ 5283 w 244623"/>
                <a:gd name="connsiteY81" fmla="*/ 426939 h 442946"/>
                <a:gd name="connsiteX82" fmla="*/ 710 w 244623"/>
                <a:gd name="connsiteY82" fmla="*/ 437700 h 442946"/>
                <a:gd name="connsiteX83" fmla="*/ 710 w 244623"/>
                <a:gd name="connsiteY83" fmla="*/ 442543 h 442946"/>
                <a:gd name="connsiteX84" fmla="*/ 2324 w 244623"/>
                <a:gd name="connsiteY84" fmla="*/ 442543 h 442946"/>
                <a:gd name="connsiteX85" fmla="*/ 2324 w 244623"/>
                <a:gd name="connsiteY85" fmla="*/ 442543 h 442946"/>
                <a:gd name="connsiteX86" fmla="*/ 3669 w 244623"/>
                <a:gd name="connsiteY86" fmla="*/ 442004 h 442946"/>
                <a:gd name="connsiteX87" fmla="*/ 3669 w 244623"/>
                <a:gd name="connsiteY87" fmla="*/ 442004 h 442946"/>
                <a:gd name="connsiteX88" fmla="*/ 6359 w 244623"/>
                <a:gd name="connsiteY88" fmla="*/ 439852 h 442946"/>
                <a:gd name="connsiteX89" fmla="*/ 6359 w 244623"/>
                <a:gd name="connsiteY89" fmla="*/ 439852 h 442946"/>
                <a:gd name="connsiteX90" fmla="*/ 7973 w 244623"/>
                <a:gd name="connsiteY90" fmla="*/ 438238 h 442946"/>
                <a:gd name="connsiteX91" fmla="*/ 7973 w 244623"/>
                <a:gd name="connsiteY91" fmla="*/ 438238 h 442946"/>
                <a:gd name="connsiteX92" fmla="*/ 9588 w 244623"/>
                <a:gd name="connsiteY92" fmla="*/ 436624 h 442946"/>
                <a:gd name="connsiteX93" fmla="*/ 9588 w 244623"/>
                <a:gd name="connsiteY93" fmla="*/ 436624 h 442946"/>
                <a:gd name="connsiteX94" fmla="*/ 10933 w 244623"/>
                <a:gd name="connsiteY94" fmla="*/ 435010 h 442946"/>
                <a:gd name="connsiteX95" fmla="*/ 10933 w 244623"/>
                <a:gd name="connsiteY95" fmla="*/ 435010 h 442946"/>
                <a:gd name="connsiteX96" fmla="*/ 12816 w 244623"/>
                <a:gd name="connsiteY96" fmla="*/ 432858 h 442946"/>
                <a:gd name="connsiteX97" fmla="*/ 12816 w 244623"/>
                <a:gd name="connsiteY97" fmla="*/ 432858 h 442946"/>
                <a:gd name="connsiteX98" fmla="*/ 14699 w 244623"/>
                <a:gd name="connsiteY98" fmla="*/ 430436 h 442946"/>
                <a:gd name="connsiteX99" fmla="*/ 14699 w 244623"/>
                <a:gd name="connsiteY99" fmla="*/ 430436 h 442946"/>
                <a:gd name="connsiteX100" fmla="*/ 16582 w 244623"/>
                <a:gd name="connsiteY100" fmla="*/ 428015 h 442946"/>
                <a:gd name="connsiteX101" fmla="*/ 16582 w 244623"/>
                <a:gd name="connsiteY101" fmla="*/ 428015 h 442946"/>
                <a:gd name="connsiteX102" fmla="*/ 18734 w 244623"/>
                <a:gd name="connsiteY102" fmla="*/ 424787 h 442946"/>
                <a:gd name="connsiteX103" fmla="*/ 18734 w 244623"/>
                <a:gd name="connsiteY103" fmla="*/ 424787 h 442946"/>
                <a:gd name="connsiteX104" fmla="*/ 23039 w 244623"/>
                <a:gd name="connsiteY104" fmla="*/ 417523 h 442946"/>
                <a:gd name="connsiteX105" fmla="*/ 23039 w 244623"/>
                <a:gd name="connsiteY105" fmla="*/ 417523 h 442946"/>
                <a:gd name="connsiteX106" fmla="*/ 25191 w 244623"/>
                <a:gd name="connsiteY106" fmla="*/ 414295 h 442946"/>
                <a:gd name="connsiteX107" fmla="*/ 25191 w 244623"/>
                <a:gd name="connsiteY107" fmla="*/ 414295 h 442946"/>
                <a:gd name="connsiteX108" fmla="*/ 28957 w 244623"/>
                <a:gd name="connsiteY108" fmla="*/ 408645 h 442946"/>
                <a:gd name="connsiteX109" fmla="*/ 28957 w 244623"/>
                <a:gd name="connsiteY109" fmla="*/ 408645 h 442946"/>
                <a:gd name="connsiteX110" fmla="*/ 31110 w 244623"/>
                <a:gd name="connsiteY110" fmla="*/ 405417 h 442946"/>
                <a:gd name="connsiteX111" fmla="*/ 31110 w 244623"/>
                <a:gd name="connsiteY111" fmla="*/ 405417 h 442946"/>
                <a:gd name="connsiteX112" fmla="*/ 33262 w 244623"/>
                <a:gd name="connsiteY112" fmla="*/ 402189 h 442946"/>
                <a:gd name="connsiteX113" fmla="*/ 33262 w 244623"/>
                <a:gd name="connsiteY113" fmla="*/ 402189 h 442946"/>
                <a:gd name="connsiteX114" fmla="*/ 35683 w 244623"/>
                <a:gd name="connsiteY114" fmla="*/ 398153 h 442946"/>
                <a:gd name="connsiteX115" fmla="*/ 35683 w 244623"/>
                <a:gd name="connsiteY115" fmla="*/ 398153 h 442946"/>
                <a:gd name="connsiteX116" fmla="*/ 38104 w 244623"/>
                <a:gd name="connsiteY116" fmla="*/ 394118 h 442946"/>
                <a:gd name="connsiteX117" fmla="*/ 38104 w 244623"/>
                <a:gd name="connsiteY117" fmla="*/ 394118 h 442946"/>
                <a:gd name="connsiteX118" fmla="*/ 40525 w 244623"/>
                <a:gd name="connsiteY118" fmla="*/ 390083 h 442946"/>
                <a:gd name="connsiteX119" fmla="*/ 40525 w 244623"/>
                <a:gd name="connsiteY119" fmla="*/ 390083 h 442946"/>
                <a:gd name="connsiteX120" fmla="*/ 42140 w 244623"/>
                <a:gd name="connsiteY120" fmla="*/ 387661 h 442946"/>
                <a:gd name="connsiteX121" fmla="*/ 42140 w 244623"/>
                <a:gd name="connsiteY121" fmla="*/ 387661 h 442946"/>
                <a:gd name="connsiteX122" fmla="*/ 44023 w 244623"/>
                <a:gd name="connsiteY122" fmla="*/ 385509 h 442946"/>
                <a:gd name="connsiteX123" fmla="*/ 44023 w 244623"/>
                <a:gd name="connsiteY123" fmla="*/ 385509 h 442946"/>
                <a:gd name="connsiteX124" fmla="*/ 48865 w 244623"/>
                <a:gd name="connsiteY124" fmla="*/ 376631 h 442946"/>
                <a:gd name="connsiteX125" fmla="*/ 48865 w 244623"/>
                <a:gd name="connsiteY125" fmla="*/ 376631 h 442946"/>
                <a:gd name="connsiteX126" fmla="*/ 51017 w 244623"/>
                <a:gd name="connsiteY126" fmla="*/ 373403 h 442946"/>
                <a:gd name="connsiteX127" fmla="*/ 51017 w 244623"/>
                <a:gd name="connsiteY127" fmla="*/ 373403 h 442946"/>
                <a:gd name="connsiteX128" fmla="*/ 53170 w 244623"/>
                <a:gd name="connsiteY128" fmla="*/ 370175 h 442946"/>
                <a:gd name="connsiteX129" fmla="*/ 53170 w 244623"/>
                <a:gd name="connsiteY129" fmla="*/ 370175 h 442946"/>
                <a:gd name="connsiteX130" fmla="*/ 55591 w 244623"/>
                <a:gd name="connsiteY130" fmla="*/ 366139 h 442946"/>
                <a:gd name="connsiteX131" fmla="*/ 55591 w 244623"/>
                <a:gd name="connsiteY131" fmla="*/ 366139 h 442946"/>
                <a:gd name="connsiteX132" fmla="*/ 57474 w 244623"/>
                <a:gd name="connsiteY132" fmla="*/ 362911 h 442946"/>
                <a:gd name="connsiteX133" fmla="*/ 57474 w 244623"/>
                <a:gd name="connsiteY133" fmla="*/ 362911 h 442946"/>
                <a:gd name="connsiteX134" fmla="*/ 59895 w 244623"/>
                <a:gd name="connsiteY134" fmla="*/ 359952 h 442946"/>
                <a:gd name="connsiteX135" fmla="*/ 63662 w 244623"/>
                <a:gd name="connsiteY135" fmla="*/ 357800 h 442946"/>
                <a:gd name="connsiteX136" fmla="*/ 68235 w 244623"/>
                <a:gd name="connsiteY136" fmla="*/ 356992 h 442946"/>
                <a:gd name="connsiteX137" fmla="*/ 68235 w 244623"/>
                <a:gd name="connsiteY137" fmla="*/ 356992 h 442946"/>
                <a:gd name="connsiteX138" fmla="*/ 74154 w 244623"/>
                <a:gd name="connsiteY138" fmla="*/ 354302 h 442946"/>
                <a:gd name="connsiteX139" fmla="*/ 76844 w 244623"/>
                <a:gd name="connsiteY139" fmla="*/ 351343 h 442946"/>
                <a:gd name="connsiteX140" fmla="*/ 76844 w 244623"/>
                <a:gd name="connsiteY140" fmla="*/ 351343 h 442946"/>
                <a:gd name="connsiteX141" fmla="*/ 80610 w 244623"/>
                <a:gd name="connsiteY141" fmla="*/ 345424 h 442946"/>
                <a:gd name="connsiteX142" fmla="*/ 80610 w 244623"/>
                <a:gd name="connsiteY142" fmla="*/ 345155 h 442946"/>
                <a:gd name="connsiteX143" fmla="*/ 80879 w 244623"/>
                <a:gd name="connsiteY143" fmla="*/ 344886 h 442946"/>
                <a:gd name="connsiteX144" fmla="*/ 82762 w 244623"/>
                <a:gd name="connsiteY144" fmla="*/ 341658 h 442946"/>
                <a:gd name="connsiteX145" fmla="*/ 82762 w 244623"/>
                <a:gd name="connsiteY145" fmla="*/ 341658 h 442946"/>
                <a:gd name="connsiteX146" fmla="*/ 85453 w 244623"/>
                <a:gd name="connsiteY146" fmla="*/ 339775 h 442946"/>
                <a:gd name="connsiteX147" fmla="*/ 85453 w 244623"/>
                <a:gd name="connsiteY147" fmla="*/ 339775 h 442946"/>
                <a:gd name="connsiteX148" fmla="*/ 86529 w 244623"/>
                <a:gd name="connsiteY148" fmla="*/ 338968 h 442946"/>
                <a:gd name="connsiteX149" fmla="*/ 86529 w 244623"/>
                <a:gd name="connsiteY149" fmla="*/ 338968 h 442946"/>
                <a:gd name="connsiteX150" fmla="*/ 96483 w 244623"/>
                <a:gd name="connsiteY150" fmla="*/ 340313 h 442946"/>
                <a:gd name="connsiteX151" fmla="*/ 96483 w 244623"/>
                <a:gd name="connsiteY151" fmla="*/ 340313 h 442946"/>
                <a:gd name="connsiteX152" fmla="*/ 98366 w 244623"/>
                <a:gd name="connsiteY152" fmla="*/ 339775 h 442946"/>
                <a:gd name="connsiteX153" fmla="*/ 104823 w 244623"/>
                <a:gd name="connsiteY153" fmla="*/ 330090 h 442946"/>
                <a:gd name="connsiteX154" fmla="*/ 106168 w 244623"/>
                <a:gd name="connsiteY154" fmla="*/ 326862 h 442946"/>
                <a:gd name="connsiteX155" fmla="*/ 108589 w 244623"/>
                <a:gd name="connsiteY155" fmla="*/ 321750 h 442946"/>
                <a:gd name="connsiteX156" fmla="*/ 116122 w 244623"/>
                <a:gd name="connsiteY156" fmla="*/ 303995 h 442946"/>
                <a:gd name="connsiteX157" fmla="*/ 116660 w 244623"/>
                <a:gd name="connsiteY157" fmla="*/ 298345 h 442946"/>
                <a:gd name="connsiteX158" fmla="*/ 127152 w 244623"/>
                <a:gd name="connsiteY158" fmla="*/ 279513 h 442946"/>
                <a:gd name="connsiteX159" fmla="*/ 134146 w 244623"/>
                <a:gd name="connsiteY159" fmla="*/ 279244 h 442946"/>
                <a:gd name="connsiteX160" fmla="*/ 147060 w 244623"/>
                <a:gd name="connsiteY160" fmla="*/ 281396 h 442946"/>
                <a:gd name="connsiteX161" fmla="*/ 147060 w 244623"/>
                <a:gd name="connsiteY161" fmla="*/ 281396 h 442946"/>
                <a:gd name="connsiteX162" fmla="*/ 149212 w 244623"/>
                <a:gd name="connsiteY162" fmla="*/ 281127 h 442946"/>
                <a:gd name="connsiteX163" fmla="*/ 149212 w 244623"/>
                <a:gd name="connsiteY163" fmla="*/ 281127 h 442946"/>
                <a:gd name="connsiteX164" fmla="*/ 152440 w 244623"/>
                <a:gd name="connsiteY164" fmla="*/ 280051 h 442946"/>
                <a:gd name="connsiteX165" fmla="*/ 152440 w 244623"/>
                <a:gd name="connsiteY165" fmla="*/ 280051 h 442946"/>
                <a:gd name="connsiteX166" fmla="*/ 153785 w 244623"/>
                <a:gd name="connsiteY166" fmla="*/ 279513 h 442946"/>
                <a:gd name="connsiteX167" fmla="*/ 153785 w 244623"/>
                <a:gd name="connsiteY167" fmla="*/ 279513 h 442946"/>
                <a:gd name="connsiteX168" fmla="*/ 155130 w 244623"/>
                <a:gd name="connsiteY168" fmla="*/ 278975 h 442946"/>
                <a:gd name="connsiteX169" fmla="*/ 155130 w 244623"/>
                <a:gd name="connsiteY169" fmla="*/ 278975 h 442946"/>
                <a:gd name="connsiteX170" fmla="*/ 158628 w 244623"/>
                <a:gd name="connsiteY170" fmla="*/ 277092 h 442946"/>
                <a:gd name="connsiteX171" fmla="*/ 158628 w 244623"/>
                <a:gd name="connsiteY171" fmla="*/ 277092 h 442946"/>
                <a:gd name="connsiteX172" fmla="*/ 161587 w 244623"/>
                <a:gd name="connsiteY172" fmla="*/ 274940 h 442946"/>
                <a:gd name="connsiteX173" fmla="*/ 165891 w 244623"/>
                <a:gd name="connsiteY173" fmla="*/ 270366 h 442946"/>
                <a:gd name="connsiteX174" fmla="*/ 167775 w 244623"/>
                <a:gd name="connsiteY174" fmla="*/ 266062 h 442946"/>
                <a:gd name="connsiteX175" fmla="*/ 165353 w 244623"/>
                <a:gd name="connsiteY175" fmla="*/ 249920 h 442946"/>
                <a:gd name="connsiteX176" fmla="*/ 157551 w 244623"/>
                <a:gd name="connsiteY176" fmla="*/ 231627 h 442946"/>
                <a:gd name="connsiteX177" fmla="*/ 152978 w 244623"/>
                <a:gd name="connsiteY177" fmla="*/ 209298 h 442946"/>
                <a:gd name="connsiteX178" fmla="*/ 159973 w 244623"/>
                <a:gd name="connsiteY178" fmla="*/ 191273 h 442946"/>
                <a:gd name="connsiteX179" fmla="*/ 163470 w 244623"/>
                <a:gd name="connsiteY179" fmla="*/ 190197 h 442946"/>
                <a:gd name="connsiteX180" fmla="*/ 163739 w 244623"/>
                <a:gd name="connsiteY180" fmla="*/ 193963 h 442946"/>
                <a:gd name="connsiteX181" fmla="*/ 158628 w 244623"/>
                <a:gd name="connsiteY181" fmla="*/ 204455 h 442946"/>
                <a:gd name="connsiteX182" fmla="*/ 163201 w 244623"/>
                <a:gd name="connsiteY182" fmla="*/ 222749 h 442946"/>
                <a:gd name="connsiteX183" fmla="*/ 166160 w 244623"/>
                <a:gd name="connsiteY183" fmla="*/ 227591 h 442946"/>
                <a:gd name="connsiteX184" fmla="*/ 169120 w 244623"/>
                <a:gd name="connsiteY184" fmla="*/ 230282 h 442946"/>
                <a:gd name="connsiteX185" fmla="*/ 172886 w 244623"/>
                <a:gd name="connsiteY185" fmla="*/ 227860 h 442946"/>
                <a:gd name="connsiteX186" fmla="*/ 172886 w 244623"/>
                <a:gd name="connsiteY186" fmla="*/ 227860 h 442946"/>
                <a:gd name="connsiteX187" fmla="*/ 173962 w 244623"/>
                <a:gd name="connsiteY187" fmla="*/ 227053 h 442946"/>
                <a:gd name="connsiteX188" fmla="*/ 173962 w 244623"/>
                <a:gd name="connsiteY188" fmla="*/ 227053 h 442946"/>
                <a:gd name="connsiteX189" fmla="*/ 176652 w 244623"/>
                <a:gd name="connsiteY189" fmla="*/ 225170 h 442946"/>
                <a:gd name="connsiteX190" fmla="*/ 176652 w 244623"/>
                <a:gd name="connsiteY190" fmla="*/ 225170 h 442946"/>
                <a:gd name="connsiteX191" fmla="*/ 179343 w 244623"/>
                <a:gd name="connsiteY191" fmla="*/ 223018 h 442946"/>
                <a:gd name="connsiteX192" fmla="*/ 179343 w 244623"/>
                <a:gd name="connsiteY192" fmla="*/ 223018 h 442946"/>
                <a:gd name="connsiteX193" fmla="*/ 180957 w 244623"/>
                <a:gd name="connsiteY193" fmla="*/ 221673 h 442946"/>
                <a:gd name="connsiteX194" fmla="*/ 180957 w 244623"/>
                <a:gd name="connsiteY194" fmla="*/ 221673 h 442946"/>
                <a:gd name="connsiteX195" fmla="*/ 184992 w 244623"/>
                <a:gd name="connsiteY195" fmla="*/ 218175 h 442946"/>
                <a:gd name="connsiteX196" fmla="*/ 184992 w 244623"/>
                <a:gd name="connsiteY196" fmla="*/ 218175 h 442946"/>
                <a:gd name="connsiteX197" fmla="*/ 187682 w 244623"/>
                <a:gd name="connsiteY197" fmla="*/ 216292 h 442946"/>
                <a:gd name="connsiteX198" fmla="*/ 187682 w 244623"/>
                <a:gd name="connsiteY198" fmla="*/ 216292 h 442946"/>
                <a:gd name="connsiteX199" fmla="*/ 188758 w 244623"/>
                <a:gd name="connsiteY199" fmla="*/ 216023 h 442946"/>
                <a:gd name="connsiteX200" fmla="*/ 189565 w 244623"/>
                <a:gd name="connsiteY200" fmla="*/ 215216 h 442946"/>
                <a:gd name="connsiteX201" fmla="*/ 193601 w 244623"/>
                <a:gd name="connsiteY201" fmla="*/ 212257 h 442946"/>
                <a:gd name="connsiteX202" fmla="*/ 193601 w 244623"/>
                <a:gd name="connsiteY202" fmla="*/ 212257 h 442946"/>
                <a:gd name="connsiteX203" fmla="*/ 196291 w 244623"/>
                <a:gd name="connsiteY203" fmla="*/ 210374 h 442946"/>
                <a:gd name="connsiteX204" fmla="*/ 196291 w 244623"/>
                <a:gd name="connsiteY204" fmla="*/ 210374 h 442946"/>
                <a:gd name="connsiteX205" fmla="*/ 198981 w 244623"/>
                <a:gd name="connsiteY205" fmla="*/ 208222 h 442946"/>
                <a:gd name="connsiteX206" fmla="*/ 198981 w 244623"/>
                <a:gd name="connsiteY206" fmla="*/ 208222 h 442946"/>
                <a:gd name="connsiteX207" fmla="*/ 201672 w 244623"/>
                <a:gd name="connsiteY207" fmla="*/ 206069 h 442946"/>
                <a:gd name="connsiteX208" fmla="*/ 201672 w 244623"/>
                <a:gd name="connsiteY208" fmla="*/ 206069 h 442946"/>
                <a:gd name="connsiteX209" fmla="*/ 204362 w 244623"/>
                <a:gd name="connsiteY209" fmla="*/ 203917 h 442946"/>
                <a:gd name="connsiteX210" fmla="*/ 204362 w 244623"/>
                <a:gd name="connsiteY210" fmla="*/ 203917 h 442946"/>
                <a:gd name="connsiteX211" fmla="*/ 207052 w 244623"/>
                <a:gd name="connsiteY211" fmla="*/ 201765 h 442946"/>
                <a:gd name="connsiteX212" fmla="*/ 207052 w 244623"/>
                <a:gd name="connsiteY212" fmla="*/ 201765 h 442946"/>
                <a:gd name="connsiteX213" fmla="*/ 208666 w 244623"/>
                <a:gd name="connsiteY213" fmla="*/ 200420 h 442946"/>
                <a:gd name="connsiteX214" fmla="*/ 208666 w 244623"/>
                <a:gd name="connsiteY214" fmla="*/ 200420 h 442946"/>
                <a:gd name="connsiteX215" fmla="*/ 209742 w 244623"/>
                <a:gd name="connsiteY215" fmla="*/ 199613 h 442946"/>
                <a:gd name="connsiteX216" fmla="*/ 209742 w 244623"/>
                <a:gd name="connsiteY216" fmla="*/ 199613 h 442946"/>
                <a:gd name="connsiteX217" fmla="*/ 213240 w 244623"/>
                <a:gd name="connsiteY217" fmla="*/ 197730 h 442946"/>
                <a:gd name="connsiteX218" fmla="*/ 213240 w 244623"/>
                <a:gd name="connsiteY218" fmla="*/ 197730 h 442946"/>
                <a:gd name="connsiteX219" fmla="*/ 214585 w 244623"/>
                <a:gd name="connsiteY219" fmla="*/ 197191 h 442946"/>
                <a:gd name="connsiteX220" fmla="*/ 214585 w 244623"/>
                <a:gd name="connsiteY220" fmla="*/ 197191 h 442946"/>
                <a:gd name="connsiteX221" fmla="*/ 215930 w 244623"/>
                <a:gd name="connsiteY221" fmla="*/ 196384 h 442946"/>
                <a:gd name="connsiteX222" fmla="*/ 215930 w 244623"/>
                <a:gd name="connsiteY222" fmla="*/ 196384 h 442946"/>
                <a:gd name="connsiteX223" fmla="*/ 218620 w 244623"/>
                <a:gd name="connsiteY223" fmla="*/ 194501 h 442946"/>
                <a:gd name="connsiteX224" fmla="*/ 218620 w 244623"/>
                <a:gd name="connsiteY224" fmla="*/ 194501 h 442946"/>
                <a:gd name="connsiteX225" fmla="*/ 221310 w 244623"/>
                <a:gd name="connsiteY225" fmla="*/ 192349 h 442946"/>
                <a:gd name="connsiteX226" fmla="*/ 221310 w 244623"/>
                <a:gd name="connsiteY226" fmla="*/ 192349 h 442946"/>
                <a:gd name="connsiteX227" fmla="*/ 222925 w 244623"/>
                <a:gd name="connsiteY227" fmla="*/ 191004 h 442946"/>
                <a:gd name="connsiteX228" fmla="*/ 222925 w 244623"/>
                <a:gd name="connsiteY228" fmla="*/ 191004 h 442946"/>
                <a:gd name="connsiteX229" fmla="*/ 227498 w 244623"/>
                <a:gd name="connsiteY229" fmla="*/ 184278 h 442946"/>
                <a:gd name="connsiteX230" fmla="*/ 220772 w 244623"/>
                <a:gd name="connsiteY230" fmla="*/ 185892 h 442946"/>
                <a:gd name="connsiteX231" fmla="*/ 197905 w 244623"/>
                <a:gd name="connsiteY231" fmla="*/ 203379 h 442946"/>
                <a:gd name="connsiteX232" fmla="*/ 187682 w 244623"/>
                <a:gd name="connsiteY232" fmla="*/ 211450 h 442946"/>
                <a:gd name="connsiteX233" fmla="*/ 182033 w 244623"/>
                <a:gd name="connsiteY233" fmla="*/ 211719 h 442946"/>
                <a:gd name="connsiteX234" fmla="*/ 183647 w 244623"/>
                <a:gd name="connsiteY234" fmla="*/ 206607 h 442946"/>
                <a:gd name="connsiteX235" fmla="*/ 192525 w 244623"/>
                <a:gd name="connsiteY235" fmla="*/ 195846 h 442946"/>
                <a:gd name="connsiteX236" fmla="*/ 204362 w 244623"/>
                <a:gd name="connsiteY236" fmla="*/ 179974 h 442946"/>
                <a:gd name="connsiteX237" fmla="*/ 213778 w 244623"/>
                <a:gd name="connsiteY237" fmla="*/ 178898 h 442946"/>
                <a:gd name="connsiteX238" fmla="*/ 223194 w 244623"/>
                <a:gd name="connsiteY238" fmla="*/ 178629 h 442946"/>
                <a:gd name="connsiteX239" fmla="*/ 231264 w 244623"/>
                <a:gd name="connsiteY239" fmla="*/ 177553 h 442946"/>
                <a:gd name="connsiteX240" fmla="*/ 233148 w 244623"/>
                <a:gd name="connsiteY240" fmla="*/ 174055 h 442946"/>
                <a:gd name="connsiteX241" fmla="*/ 233148 w 244623"/>
                <a:gd name="connsiteY241" fmla="*/ 174055 h 442946"/>
                <a:gd name="connsiteX242" fmla="*/ 235569 w 244623"/>
                <a:gd name="connsiteY242" fmla="*/ 170020 h 442946"/>
                <a:gd name="connsiteX243" fmla="*/ 235569 w 244623"/>
                <a:gd name="connsiteY243" fmla="*/ 170020 h 442946"/>
                <a:gd name="connsiteX244" fmla="*/ 244447 w 244623"/>
                <a:gd name="connsiteY244" fmla="*/ 147960 h 442946"/>
                <a:gd name="connsiteX245" fmla="*/ 244178 w 244623"/>
                <a:gd name="connsiteY245" fmla="*/ 143655 h 442946"/>
                <a:gd name="connsiteX246" fmla="*/ 244178 w 244623"/>
                <a:gd name="connsiteY246" fmla="*/ 143655 h 442946"/>
                <a:gd name="connsiteX247" fmla="*/ 240949 w 244623"/>
                <a:gd name="connsiteY247" fmla="*/ 136661 h 442946"/>
                <a:gd name="connsiteX248" fmla="*/ 240949 w 244623"/>
                <a:gd name="connsiteY248" fmla="*/ 136661 h 442946"/>
                <a:gd name="connsiteX249" fmla="*/ 240142 w 244623"/>
                <a:gd name="connsiteY249" fmla="*/ 135585 h 442946"/>
                <a:gd name="connsiteX250" fmla="*/ 240142 w 244623"/>
                <a:gd name="connsiteY250" fmla="*/ 135585 h 442946"/>
                <a:gd name="connsiteX251" fmla="*/ 238797 w 244623"/>
                <a:gd name="connsiteY251" fmla="*/ 133971 h 442946"/>
                <a:gd name="connsiteX252" fmla="*/ 238797 w 244623"/>
                <a:gd name="connsiteY252" fmla="*/ 133971 h 442946"/>
                <a:gd name="connsiteX253" fmla="*/ 238797 w 244623"/>
                <a:gd name="connsiteY253" fmla="*/ 128321 h 442946"/>
                <a:gd name="connsiteX254" fmla="*/ 238797 w 244623"/>
                <a:gd name="connsiteY254" fmla="*/ 128321 h 442946"/>
                <a:gd name="connsiteX255" fmla="*/ 239066 w 244623"/>
                <a:gd name="connsiteY255" fmla="*/ 124555 h 442946"/>
                <a:gd name="connsiteX256" fmla="*/ 239066 w 244623"/>
                <a:gd name="connsiteY256" fmla="*/ 124555 h 442946"/>
                <a:gd name="connsiteX257" fmla="*/ 239066 w 244623"/>
                <a:gd name="connsiteY257" fmla="*/ 121595 h 442946"/>
                <a:gd name="connsiteX258" fmla="*/ 239066 w 244623"/>
                <a:gd name="connsiteY258" fmla="*/ 121595 h 442946"/>
                <a:gd name="connsiteX259" fmla="*/ 239335 w 244623"/>
                <a:gd name="connsiteY259" fmla="*/ 117829 h 442946"/>
                <a:gd name="connsiteX260" fmla="*/ 239335 w 244623"/>
                <a:gd name="connsiteY260" fmla="*/ 117829 h 442946"/>
                <a:gd name="connsiteX261" fmla="*/ 239604 w 244623"/>
                <a:gd name="connsiteY261" fmla="*/ 114870 h 442946"/>
                <a:gd name="connsiteX262" fmla="*/ 239335 w 244623"/>
                <a:gd name="connsiteY262" fmla="*/ 111910 h 442946"/>
                <a:gd name="connsiteX263" fmla="*/ 239335 w 244623"/>
                <a:gd name="connsiteY263" fmla="*/ 111910 h 442946"/>
                <a:gd name="connsiteX264" fmla="*/ 239335 w 244623"/>
                <a:gd name="connsiteY264" fmla="*/ 108951 h 442946"/>
                <a:gd name="connsiteX265" fmla="*/ 239335 w 244623"/>
                <a:gd name="connsiteY265" fmla="*/ 108951 h 442946"/>
                <a:gd name="connsiteX266" fmla="*/ 239066 w 244623"/>
                <a:gd name="connsiteY266" fmla="*/ 104109 h 442946"/>
                <a:gd name="connsiteX267" fmla="*/ 239066 w 244623"/>
                <a:gd name="connsiteY267" fmla="*/ 104109 h 442946"/>
                <a:gd name="connsiteX268" fmla="*/ 238797 w 244623"/>
                <a:gd name="connsiteY268" fmla="*/ 101957 h 442946"/>
                <a:gd name="connsiteX269" fmla="*/ 238797 w 244623"/>
                <a:gd name="connsiteY269" fmla="*/ 101957 h 442946"/>
                <a:gd name="connsiteX270" fmla="*/ 238797 w 244623"/>
                <a:gd name="connsiteY270" fmla="*/ 99804 h 442946"/>
                <a:gd name="connsiteX271" fmla="*/ 237990 w 244623"/>
                <a:gd name="connsiteY271" fmla="*/ 97921 h 442946"/>
                <a:gd name="connsiteX272" fmla="*/ 237990 w 244623"/>
                <a:gd name="connsiteY272" fmla="*/ 97921 h 442946"/>
                <a:gd name="connsiteX273" fmla="*/ 237183 w 244623"/>
                <a:gd name="connsiteY273" fmla="*/ 94693 h 442946"/>
                <a:gd name="connsiteX274" fmla="*/ 237183 w 244623"/>
                <a:gd name="connsiteY274" fmla="*/ 94693 h 442946"/>
                <a:gd name="connsiteX275" fmla="*/ 236107 w 244623"/>
                <a:gd name="connsiteY275" fmla="*/ 91465 h 442946"/>
                <a:gd name="connsiteX276" fmla="*/ 236107 w 244623"/>
                <a:gd name="connsiteY276" fmla="*/ 91465 h 442946"/>
                <a:gd name="connsiteX277" fmla="*/ 235569 w 244623"/>
                <a:gd name="connsiteY277" fmla="*/ 84470 h 442946"/>
                <a:gd name="connsiteX278" fmla="*/ 235569 w 244623"/>
                <a:gd name="connsiteY278" fmla="*/ 84470 h 442946"/>
                <a:gd name="connsiteX279" fmla="*/ 238797 w 244623"/>
                <a:gd name="connsiteY279" fmla="*/ 71288 h 442946"/>
                <a:gd name="connsiteX280" fmla="*/ 238797 w 244623"/>
                <a:gd name="connsiteY280" fmla="*/ 71288 h 442946"/>
                <a:gd name="connsiteX281" fmla="*/ 238259 w 244623"/>
                <a:gd name="connsiteY281" fmla="*/ 67252 h 442946"/>
                <a:gd name="connsiteX282" fmla="*/ 238259 w 244623"/>
                <a:gd name="connsiteY282" fmla="*/ 67252 h 442946"/>
                <a:gd name="connsiteX283" fmla="*/ 236107 w 244623"/>
                <a:gd name="connsiteY283" fmla="*/ 62679 h 442946"/>
                <a:gd name="connsiteX284" fmla="*/ 236107 w 244623"/>
                <a:gd name="connsiteY284" fmla="*/ 62679 h 442946"/>
                <a:gd name="connsiteX285" fmla="*/ 233955 w 244623"/>
                <a:gd name="connsiteY285" fmla="*/ 60258 h 442946"/>
                <a:gd name="connsiteX286" fmla="*/ 233955 w 244623"/>
                <a:gd name="connsiteY286" fmla="*/ 60258 h 442946"/>
                <a:gd name="connsiteX287" fmla="*/ 221310 w 244623"/>
                <a:gd name="connsiteY287" fmla="*/ 56222 h 442946"/>
                <a:gd name="connsiteX288" fmla="*/ 221310 w 244623"/>
                <a:gd name="connsiteY288" fmla="*/ 56222 h 442946"/>
                <a:gd name="connsiteX289" fmla="*/ 218889 w 244623"/>
                <a:gd name="connsiteY289" fmla="*/ 56222 h 442946"/>
                <a:gd name="connsiteX290" fmla="*/ 209473 w 244623"/>
                <a:gd name="connsiteY290" fmla="*/ 59989 h 442946"/>
                <a:gd name="connsiteX291" fmla="*/ 209473 w 244623"/>
                <a:gd name="connsiteY291" fmla="*/ 59989 h 442946"/>
                <a:gd name="connsiteX292" fmla="*/ 208397 w 244623"/>
                <a:gd name="connsiteY292" fmla="*/ 60796 h 442946"/>
                <a:gd name="connsiteX293" fmla="*/ 208397 w 244623"/>
                <a:gd name="connsiteY293" fmla="*/ 60796 h 442946"/>
                <a:gd name="connsiteX294" fmla="*/ 202210 w 244623"/>
                <a:gd name="connsiteY294" fmla="*/ 67252 h 442946"/>
                <a:gd name="connsiteX295" fmla="*/ 202210 w 244623"/>
                <a:gd name="connsiteY295" fmla="*/ 67252 h 442946"/>
                <a:gd name="connsiteX296" fmla="*/ 199250 w 244623"/>
                <a:gd name="connsiteY296" fmla="*/ 67252 h 442946"/>
                <a:gd name="connsiteX297" fmla="*/ 198981 w 244623"/>
                <a:gd name="connsiteY297" fmla="*/ 67521 h 442946"/>
                <a:gd name="connsiteX298" fmla="*/ 198712 w 244623"/>
                <a:gd name="connsiteY298" fmla="*/ 67252 h 442946"/>
                <a:gd name="connsiteX299" fmla="*/ 197367 w 244623"/>
                <a:gd name="connsiteY299" fmla="*/ 67252 h 442946"/>
                <a:gd name="connsiteX300" fmla="*/ 196291 w 244623"/>
                <a:gd name="connsiteY300" fmla="*/ 66983 h 442946"/>
                <a:gd name="connsiteX301" fmla="*/ 194946 w 244623"/>
                <a:gd name="connsiteY301" fmla="*/ 66983 h 442946"/>
                <a:gd name="connsiteX302" fmla="*/ 193870 w 244623"/>
                <a:gd name="connsiteY302" fmla="*/ 67252 h 442946"/>
                <a:gd name="connsiteX303" fmla="*/ 193063 w 244623"/>
                <a:gd name="connsiteY303" fmla="*/ 67790 h 442946"/>
                <a:gd name="connsiteX304" fmla="*/ 192525 w 244623"/>
                <a:gd name="connsiteY304" fmla="*/ 68059 h 442946"/>
                <a:gd name="connsiteX305" fmla="*/ 191449 w 244623"/>
                <a:gd name="connsiteY305" fmla="*/ 68597 h 442946"/>
                <a:gd name="connsiteX306" fmla="*/ 190911 w 244623"/>
                <a:gd name="connsiteY306" fmla="*/ 68866 h 442946"/>
                <a:gd name="connsiteX307" fmla="*/ 185261 w 244623"/>
                <a:gd name="connsiteY307" fmla="*/ 72364 h 442946"/>
                <a:gd name="connsiteX308" fmla="*/ 185261 w 244623"/>
                <a:gd name="connsiteY308" fmla="*/ 72364 h 442946"/>
                <a:gd name="connsiteX309" fmla="*/ 183647 w 244623"/>
                <a:gd name="connsiteY309" fmla="*/ 73709 h 442946"/>
                <a:gd name="connsiteX310" fmla="*/ 183647 w 244623"/>
                <a:gd name="connsiteY310" fmla="*/ 73709 h 442946"/>
                <a:gd name="connsiteX311" fmla="*/ 178266 w 244623"/>
                <a:gd name="connsiteY311" fmla="*/ 78820 h 442946"/>
                <a:gd name="connsiteX312" fmla="*/ 178266 w 244623"/>
                <a:gd name="connsiteY312" fmla="*/ 78820 h 442946"/>
                <a:gd name="connsiteX313" fmla="*/ 176652 w 244623"/>
                <a:gd name="connsiteY313" fmla="*/ 80165 h 442946"/>
                <a:gd name="connsiteX314" fmla="*/ 167236 w 244623"/>
                <a:gd name="connsiteY314" fmla="*/ 89850 h 442946"/>
                <a:gd name="connsiteX315" fmla="*/ 167236 w 244623"/>
                <a:gd name="connsiteY315" fmla="*/ 90927 h 442946"/>
                <a:gd name="connsiteX316" fmla="*/ 167236 w 244623"/>
                <a:gd name="connsiteY316" fmla="*/ 90927 h 442946"/>
                <a:gd name="connsiteX317" fmla="*/ 164815 w 244623"/>
                <a:gd name="connsiteY317" fmla="*/ 94962 h 442946"/>
                <a:gd name="connsiteX318" fmla="*/ 164815 w 244623"/>
                <a:gd name="connsiteY318" fmla="*/ 94962 h 442946"/>
                <a:gd name="connsiteX319" fmla="*/ 162125 w 244623"/>
                <a:gd name="connsiteY319" fmla="*/ 94155 h 442946"/>
                <a:gd name="connsiteX320" fmla="*/ 162125 w 244623"/>
                <a:gd name="connsiteY320" fmla="*/ 94155 h 442946"/>
                <a:gd name="connsiteX321" fmla="*/ 161049 w 244623"/>
                <a:gd name="connsiteY321" fmla="*/ 90927 h 442946"/>
                <a:gd name="connsiteX322" fmla="*/ 161049 w 244623"/>
                <a:gd name="connsiteY322" fmla="*/ 90927 h 442946"/>
                <a:gd name="connsiteX323" fmla="*/ 161049 w 244623"/>
                <a:gd name="connsiteY323" fmla="*/ 88774 h 442946"/>
                <a:gd name="connsiteX324" fmla="*/ 161049 w 244623"/>
                <a:gd name="connsiteY324" fmla="*/ 88236 h 442946"/>
                <a:gd name="connsiteX325" fmla="*/ 161049 w 244623"/>
                <a:gd name="connsiteY325" fmla="*/ 85815 h 442946"/>
                <a:gd name="connsiteX326" fmla="*/ 161049 w 244623"/>
                <a:gd name="connsiteY326" fmla="*/ 85815 h 442946"/>
                <a:gd name="connsiteX327" fmla="*/ 161049 w 244623"/>
                <a:gd name="connsiteY327" fmla="*/ 84201 h 442946"/>
                <a:gd name="connsiteX328" fmla="*/ 160780 w 244623"/>
                <a:gd name="connsiteY328" fmla="*/ 83125 h 442946"/>
                <a:gd name="connsiteX329" fmla="*/ 156744 w 244623"/>
                <a:gd name="connsiteY329" fmla="*/ 80704 h 442946"/>
                <a:gd name="connsiteX330" fmla="*/ 155937 w 244623"/>
                <a:gd name="connsiteY330" fmla="*/ 80165 h 442946"/>
                <a:gd name="connsiteX331" fmla="*/ 155399 w 244623"/>
                <a:gd name="connsiteY331" fmla="*/ 79358 h 442946"/>
                <a:gd name="connsiteX332" fmla="*/ 155130 w 244623"/>
                <a:gd name="connsiteY332" fmla="*/ 79089 h 442946"/>
                <a:gd name="connsiteX333" fmla="*/ 154592 w 244623"/>
                <a:gd name="connsiteY333" fmla="*/ 78282 h 442946"/>
                <a:gd name="connsiteX334" fmla="*/ 154323 w 244623"/>
                <a:gd name="connsiteY334" fmla="*/ 77744 h 442946"/>
                <a:gd name="connsiteX335" fmla="*/ 154054 w 244623"/>
                <a:gd name="connsiteY335" fmla="*/ 76937 h 442946"/>
                <a:gd name="connsiteX336" fmla="*/ 153785 w 244623"/>
                <a:gd name="connsiteY336" fmla="*/ 76399 h 442946"/>
                <a:gd name="connsiteX337" fmla="*/ 153516 w 244623"/>
                <a:gd name="connsiteY337" fmla="*/ 75054 h 442946"/>
                <a:gd name="connsiteX338" fmla="*/ 153247 w 244623"/>
                <a:gd name="connsiteY338" fmla="*/ 73978 h 442946"/>
                <a:gd name="connsiteX339" fmla="*/ 153247 w 244623"/>
                <a:gd name="connsiteY339" fmla="*/ 71019 h 442946"/>
                <a:gd name="connsiteX340" fmla="*/ 156475 w 244623"/>
                <a:gd name="connsiteY340" fmla="*/ 58374 h 442946"/>
                <a:gd name="connsiteX341" fmla="*/ 156475 w 244623"/>
                <a:gd name="connsiteY341" fmla="*/ 58374 h 442946"/>
                <a:gd name="connsiteX342" fmla="*/ 157821 w 244623"/>
                <a:gd name="connsiteY342" fmla="*/ 51918 h 442946"/>
                <a:gd name="connsiteX343" fmla="*/ 157821 w 244623"/>
                <a:gd name="connsiteY343" fmla="*/ 51918 h 442946"/>
                <a:gd name="connsiteX344" fmla="*/ 159435 w 244623"/>
                <a:gd name="connsiteY344" fmla="*/ 49497 h 442946"/>
                <a:gd name="connsiteX345" fmla="*/ 159435 w 244623"/>
                <a:gd name="connsiteY345" fmla="*/ 49497 h 442946"/>
                <a:gd name="connsiteX346" fmla="*/ 162125 w 244623"/>
                <a:gd name="connsiteY346" fmla="*/ 39005 h 442946"/>
                <a:gd name="connsiteX347" fmla="*/ 162125 w 244623"/>
                <a:gd name="connsiteY347" fmla="*/ 39005 h 442946"/>
                <a:gd name="connsiteX348" fmla="*/ 161856 w 244623"/>
                <a:gd name="connsiteY348" fmla="*/ 36045 h 442946"/>
                <a:gd name="connsiteX349" fmla="*/ 161856 w 244623"/>
                <a:gd name="connsiteY349" fmla="*/ 36045 h 442946"/>
                <a:gd name="connsiteX350" fmla="*/ 161856 w 244623"/>
                <a:gd name="connsiteY350" fmla="*/ 33893 h 442946"/>
                <a:gd name="connsiteX351" fmla="*/ 161587 w 244623"/>
                <a:gd name="connsiteY351" fmla="*/ 32817 h 442946"/>
                <a:gd name="connsiteX352" fmla="*/ 161318 w 244623"/>
                <a:gd name="connsiteY352" fmla="*/ 31741 h 442946"/>
                <a:gd name="connsiteX353" fmla="*/ 161049 w 244623"/>
                <a:gd name="connsiteY353" fmla="*/ 31203 h 442946"/>
                <a:gd name="connsiteX354" fmla="*/ 160511 w 244623"/>
                <a:gd name="connsiteY354" fmla="*/ 30396 h 442946"/>
                <a:gd name="connsiteX355" fmla="*/ 160242 w 244623"/>
                <a:gd name="connsiteY355" fmla="*/ 29858 h 442946"/>
                <a:gd name="connsiteX356" fmla="*/ 159704 w 244623"/>
                <a:gd name="connsiteY356" fmla="*/ 29051 h 442946"/>
                <a:gd name="connsiteX357" fmla="*/ 159435 w 244623"/>
                <a:gd name="connsiteY357" fmla="*/ 28513 h 442946"/>
                <a:gd name="connsiteX358" fmla="*/ 158897 w 244623"/>
                <a:gd name="connsiteY358" fmla="*/ 27706 h 442946"/>
                <a:gd name="connsiteX359" fmla="*/ 158628 w 244623"/>
                <a:gd name="connsiteY359" fmla="*/ 27437 h 442946"/>
                <a:gd name="connsiteX360" fmla="*/ 157821 w 244623"/>
                <a:gd name="connsiteY360" fmla="*/ 26899 h 442946"/>
                <a:gd name="connsiteX361" fmla="*/ 157821 w 244623"/>
                <a:gd name="connsiteY361" fmla="*/ 26899 h 442946"/>
                <a:gd name="connsiteX362" fmla="*/ 156744 w 244623"/>
                <a:gd name="connsiteY362" fmla="*/ 25284 h 442946"/>
                <a:gd name="connsiteX363" fmla="*/ 156744 w 244623"/>
                <a:gd name="connsiteY363" fmla="*/ 25284 h 442946"/>
                <a:gd name="connsiteX364" fmla="*/ 151902 w 244623"/>
                <a:gd name="connsiteY364" fmla="*/ 19904 h 442946"/>
                <a:gd name="connsiteX365" fmla="*/ 151902 w 244623"/>
                <a:gd name="connsiteY365" fmla="*/ 19904 h 442946"/>
                <a:gd name="connsiteX366" fmla="*/ 150557 w 244623"/>
                <a:gd name="connsiteY366" fmla="*/ 18559 h 442946"/>
                <a:gd name="connsiteX367" fmla="*/ 150557 w 244623"/>
                <a:gd name="connsiteY367" fmla="*/ 18559 h 442946"/>
                <a:gd name="connsiteX368" fmla="*/ 148136 w 244623"/>
                <a:gd name="connsiteY368" fmla="*/ 13985 h 442946"/>
                <a:gd name="connsiteX369" fmla="*/ 148136 w 244623"/>
                <a:gd name="connsiteY369" fmla="*/ 13985 h 442946"/>
                <a:gd name="connsiteX370" fmla="*/ 147598 w 244623"/>
                <a:gd name="connsiteY370" fmla="*/ 12640 h 442946"/>
                <a:gd name="connsiteX371" fmla="*/ 147598 w 244623"/>
                <a:gd name="connsiteY371" fmla="*/ 12640 h 442946"/>
                <a:gd name="connsiteX372" fmla="*/ 146790 w 244623"/>
                <a:gd name="connsiteY372" fmla="*/ 11564 h 442946"/>
                <a:gd name="connsiteX373" fmla="*/ 146790 w 244623"/>
                <a:gd name="connsiteY373" fmla="*/ 11564 h 442946"/>
                <a:gd name="connsiteX374" fmla="*/ 145445 w 244623"/>
                <a:gd name="connsiteY374" fmla="*/ 9950 h 442946"/>
                <a:gd name="connsiteX375" fmla="*/ 145445 w 244623"/>
                <a:gd name="connsiteY375" fmla="*/ 9950 h 442946"/>
                <a:gd name="connsiteX376" fmla="*/ 141679 w 244623"/>
                <a:gd name="connsiteY376" fmla="*/ 6722 h 442946"/>
                <a:gd name="connsiteX377" fmla="*/ 141679 w 244623"/>
                <a:gd name="connsiteY377" fmla="*/ 6722 h 442946"/>
                <a:gd name="connsiteX378" fmla="*/ 138451 w 244623"/>
                <a:gd name="connsiteY378" fmla="*/ 4838 h 442946"/>
                <a:gd name="connsiteX379" fmla="*/ 137913 w 244623"/>
                <a:gd name="connsiteY379" fmla="*/ 4569 h 442946"/>
                <a:gd name="connsiteX380" fmla="*/ 130111 w 244623"/>
                <a:gd name="connsiteY380" fmla="*/ 2148 h 442946"/>
                <a:gd name="connsiteX381" fmla="*/ 128766 w 244623"/>
                <a:gd name="connsiteY381" fmla="*/ 1879 h 442946"/>
                <a:gd name="connsiteX382" fmla="*/ 115584 w 244623"/>
                <a:gd name="connsiteY382" fmla="*/ 3762 h 442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</a:cxnLst>
              <a:rect l="l" t="t" r="r" b="b"/>
              <a:pathLst>
                <a:path w="244623" h="442946">
                  <a:moveTo>
                    <a:pt x="115584" y="3762"/>
                  </a:moveTo>
                  <a:cubicBezTo>
                    <a:pt x="115045" y="3762"/>
                    <a:pt x="114507" y="3762"/>
                    <a:pt x="114238" y="3224"/>
                  </a:cubicBezTo>
                  <a:cubicBezTo>
                    <a:pt x="111817" y="1610"/>
                    <a:pt x="109396" y="803"/>
                    <a:pt x="106437" y="803"/>
                  </a:cubicBezTo>
                  <a:lnTo>
                    <a:pt x="106437" y="803"/>
                  </a:lnTo>
                  <a:cubicBezTo>
                    <a:pt x="105091" y="1341"/>
                    <a:pt x="104015" y="-273"/>
                    <a:pt x="102670" y="534"/>
                  </a:cubicBezTo>
                  <a:lnTo>
                    <a:pt x="102670" y="534"/>
                  </a:lnTo>
                  <a:cubicBezTo>
                    <a:pt x="101594" y="803"/>
                    <a:pt x="100787" y="-273"/>
                    <a:pt x="99711" y="534"/>
                  </a:cubicBezTo>
                  <a:lnTo>
                    <a:pt x="99711" y="534"/>
                  </a:lnTo>
                  <a:cubicBezTo>
                    <a:pt x="98635" y="1072"/>
                    <a:pt x="97828" y="-4"/>
                    <a:pt x="96752" y="534"/>
                  </a:cubicBezTo>
                  <a:lnTo>
                    <a:pt x="96483" y="803"/>
                  </a:lnTo>
                  <a:lnTo>
                    <a:pt x="96214" y="534"/>
                  </a:lnTo>
                  <a:cubicBezTo>
                    <a:pt x="95138" y="803"/>
                    <a:pt x="94062" y="-273"/>
                    <a:pt x="92985" y="265"/>
                  </a:cubicBezTo>
                  <a:lnTo>
                    <a:pt x="92985" y="265"/>
                  </a:lnTo>
                  <a:cubicBezTo>
                    <a:pt x="92178" y="803"/>
                    <a:pt x="91102" y="-542"/>
                    <a:pt x="90026" y="265"/>
                  </a:cubicBezTo>
                  <a:lnTo>
                    <a:pt x="90026" y="265"/>
                  </a:lnTo>
                  <a:cubicBezTo>
                    <a:pt x="89488" y="534"/>
                    <a:pt x="88681" y="-4"/>
                    <a:pt x="87874" y="803"/>
                  </a:cubicBezTo>
                  <a:lnTo>
                    <a:pt x="87874" y="803"/>
                  </a:lnTo>
                  <a:cubicBezTo>
                    <a:pt x="87336" y="803"/>
                    <a:pt x="87067" y="1072"/>
                    <a:pt x="86529" y="1341"/>
                  </a:cubicBezTo>
                  <a:lnTo>
                    <a:pt x="86529" y="1341"/>
                  </a:lnTo>
                  <a:cubicBezTo>
                    <a:pt x="85453" y="1610"/>
                    <a:pt x="84377" y="1610"/>
                    <a:pt x="83301" y="2417"/>
                  </a:cubicBezTo>
                  <a:lnTo>
                    <a:pt x="83301" y="2417"/>
                  </a:lnTo>
                  <a:cubicBezTo>
                    <a:pt x="81417" y="2417"/>
                    <a:pt x="80072" y="3493"/>
                    <a:pt x="78458" y="4569"/>
                  </a:cubicBezTo>
                  <a:cubicBezTo>
                    <a:pt x="78189" y="4838"/>
                    <a:pt x="77920" y="5107"/>
                    <a:pt x="77651" y="5377"/>
                  </a:cubicBezTo>
                  <a:cubicBezTo>
                    <a:pt x="77382" y="5377"/>
                    <a:pt x="77382" y="5646"/>
                    <a:pt x="77113" y="5646"/>
                  </a:cubicBezTo>
                  <a:cubicBezTo>
                    <a:pt x="76844" y="5915"/>
                    <a:pt x="76575" y="5915"/>
                    <a:pt x="76306" y="6184"/>
                  </a:cubicBezTo>
                  <a:cubicBezTo>
                    <a:pt x="76037" y="6184"/>
                    <a:pt x="76037" y="6453"/>
                    <a:pt x="75768" y="6453"/>
                  </a:cubicBezTo>
                  <a:cubicBezTo>
                    <a:pt x="75499" y="6722"/>
                    <a:pt x="75230" y="6722"/>
                    <a:pt x="74961" y="6991"/>
                  </a:cubicBezTo>
                  <a:cubicBezTo>
                    <a:pt x="74692" y="6991"/>
                    <a:pt x="74692" y="7260"/>
                    <a:pt x="74423" y="7260"/>
                  </a:cubicBezTo>
                  <a:cubicBezTo>
                    <a:pt x="74154" y="7529"/>
                    <a:pt x="73885" y="7529"/>
                    <a:pt x="73616" y="7798"/>
                  </a:cubicBezTo>
                  <a:cubicBezTo>
                    <a:pt x="73347" y="7798"/>
                    <a:pt x="73347" y="8067"/>
                    <a:pt x="73078" y="8067"/>
                  </a:cubicBezTo>
                  <a:cubicBezTo>
                    <a:pt x="72808" y="8336"/>
                    <a:pt x="72539" y="8336"/>
                    <a:pt x="72271" y="8605"/>
                  </a:cubicBezTo>
                  <a:cubicBezTo>
                    <a:pt x="72001" y="8874"/>
                    <a:pt x="71732" y="8874"/>
                    <a:pt x="71463" y="9143"/>
                  </a:cubicBezTo>
                  <a:cubicBezTo>
                    <a:pt x="71194" y="9412"/>
                    <a:pt x="70656" y="9681"/>
                    <a:pt x="70387" y="9950"/>
                  </a:cubicBezTo>
                  <a:cubicBezTo>
                    <a:pt x="70118" y="10219"/>
                    <a:pt x="69849" y="10219"/>
                    <a:pt x="69580" y="10488"/>
                  </a:cubicBezTo>
                  <a:cubicBezTo>
                    <a:pt x="69311" y="10757"/>
                    <a:pt x="69042" y="10757"/>
                    <a:pt x="68773" y="11026"/>
                  </a:cubicBezTo>
                  <a:cubicBezTo>
                    <a:pt x="68504" y="11295"/>
                    <a:pt x="68235" y="11295"/>
                    <a:pt x="67966" y="11564"/>
                  </a:cubicBezTo>
                  <a:cubicBezTo>
                    <a:pt x="67697" y="11833"/>
                    <a:pt x="67428" y="11833"/>
                    <a:pt x="67428" y="12102"/>
                  </a:cubicBezTo>
                  <a:cubicBezTo>
                    <a:pt x="67159" y="12371"/>
                    <a:pt x="66890" y="12371"/>
                    <a:pt x="66621" y="12640"/>
                  </a:cubicBezTo>
                  <a:cubicBezTo>
                    <a:pt x="66352" y="12909"/>
                    <a:pt x="66083" y="12909"/>
                    <a:pt x="65814" y="13178"/>
                  </a:cubicBezTo>
                  <a:cubicBezTo>
                    <a:pt x="65545" y="13447"/>
                    <a:pt x="65276" y="13447"/>
                    <a:pt x="65007" y="13716"/>
                  </a:cubicBezTo>
                  <a:cubicBezTo>
                    <a:pt x="64738" y="13985"/>
                    <a:pt x="64469" y="14523"/>
                    <a:pt x="63931" y="14792"/>
                  </a:cubicBezTo>
                  <a:cubicBezTo>
                    <a:pt x="63662" y="15061"/>
                    <a:pt x="63662" y="15330"/>
                    <a:pt x="63393" y="15599"/>
                  </a:cubicBezTo>
                  <a:cubicBezTo>
                    <a:pt x="63393" y="16407"/>
                    <a:pt x="63662" y="16945"/>
                    <a:pt x="64469" y="17214"/>
                  </a:cubicBezTo>
                  <a:cubicBezTo>
                    <a:pt x="65276" y="17214"/>
                    <a:pt x="65814" y="16676"/>
                    <a:pt x="66352" y="16407"/>
                  </a:cubicBezTo>
                  <a:cubicBezTo>
                    <a:pt x="66621" y="16138"/>
                    <a:pt x="66890" y="15868"/>
                    <a:pt x="67159" y="15868"/>
                  </a:cubicBezTo>
                  <a:cubicBezTo>
                    <a:pt x="67428" y="15868"/>
                    <a:pt x="67428" y="15599"/>
                    <a:pt x="67428" y="15599"/>
                  </a:cubicBezTo>
                  <a:cubicBezTo>
                    <a:pt x="67697" y="15330"/>
                    <a:pt x="67966" y="15330"/>
                    <a:pt x="68235" y="15061"/>
                  </a:cubicBezTo>
                  <a:cubicBezTo>
                    <a:pt x="68504" y="15061"/>
                    <a:pt x="68504" y="14792"/>
                    <a:pt x="68773" y="14792"/>
                  </a:cubicBezTo>
                  <a:cubicBezTo>
                    <a:pt x="69042" y="14523"/>
                    <a:pt x="69311" y="14523"/>
                    <a:pt x="69580" y="14254"/>
                  </a:cubicBezTo>
                  <a:cubicBezTo>
                    <a:pt x="69849" y="13985"/>
                    <a:pt x="70118" y="13716"/>
                    <a:pt x="70387" y="13716"/>
                  </a:cubicBezTo>
                  <a:cubicBezTo>
                    <a:pt x="70656" y="13447"/>
                    <a:pt x="70925" y="13447"/>
                    <a:pt x="71194" y="13178"/>
                  </a:cubicBezTo>
                  <a:cubicBezTo>
                    <a:pt x="71194" y="13178"/>
                    <a:pt x="71463" y="12909"/>
                    <a:pt x="71463" y="12909"/>
                  </a:cubicBezTo>
                  <a:cubicBezTo>
                    <a:pt x="71732" y="12640"/>
                    <a:pt x="72001" y="12640"/>
                    <a:pt x="72271" y="12371"/>
                  </a:cubicBezTo>
                  <a:cubicBezTo>
                    <a:pt x="72539" y="12371"/>
                    <a:pt x="72539" y="12102"/>
                    <a:pt x="72808" y="12102"/>
                  </a:cubicBezTo>
                  <a:cubicBezTo>
                    <a:pt x="73078" y="11833"/>
                    <a:pt x="73347" y="11833"/>
                    <a:pt x="73616" y="11564"/>
                  </a:cubicBezTo>
                  <a:cubicBezTo>
                    <a:pt x="73885" y="11295"/>
                    <a:pt x="74154" y="11026"/>
                    <a:pt x="74423" y="11026"/>
                  </a:cubicBezTo>
                  <a:cubicBezTo>
                    <a:pt x="74692" y="10757"/>
                    <a:pt x="74961" y="10757"/>
                    <a:pt x="75230" y="10488"/>
                  </a:cubicBezTo>
                  <a:cubicBezTo>
                    <a:pt x="75499" y="10488"/>
                    <a:pt x="75499" y="10219"/>
                    <a:pt x="75768" y="10219"/>
                  </a:cubicBezTo>
                  <a:cubicBezTo>
                    <a:pt x="76037" y="9950"/>
                    <a:pt x="76306" y="9950"/>
                    <a:pt x="76575" y="9681"/>
                  </a:cubicBezTo>
                  <a:cubicBezTo>
                    <a:pt x="76844" y="9681"/>
                    <a:pt x="76844" y="9681"/>
                    <a:pt x="77113" y="9412"/>
                  </a:cubicBezTo>
                  <a:cubicBezTo>
                    <a:pt x="77382" y="9412"/>
                    <a:pt x="77920" y="9143"/>
                    <a:pt x="78189" y="9143"/>
                  </a:cubicBezTo>
                  <a:cubicBezTo>
                    <a:pt x="78458" y="9143"/>
                    <a:pt x="78458" y="9143"/>
                    <a:pt x="78727" y="9143"/>
                  </a:cubicBezTo>
                  <a:cubicBezTo>
                    <a:pt x="79265" y="9143"/>
                    <a:pt x="79534" y="9143"/>
                    <a:pt x="80072" y="9143"/>
                  </a:cubicBezTo>
                  <a:cubicBezTo>
                    <a:pt x="81417" y="9143"/>
                    <a:pt x="82762" y="8605"/>
                    <a:pt x="84108" y="8874"/>
                  </a:cubicBezTo>
                  <a:cubicBezTo>
                    <a:pt x="89488" y="10757"/>
                    <a:pt x="94600" y="12371"/>
                    <a:pt x="100787" y="11564"/>
                  </a:cubicBezTo>
                  <a:cubicBezTo>
                    <a:pt x="104284" y="11026"/>
                    <a:pt x="107244" y="15599"/>
                    <a:pt x="107244" y="19904"/>
                  </a:cubicBezTo>
                  <a:cubicBezTo>
                    <a:pt x="107244" y="23132"/>
                    <a:pt x="106706" y="26091"/>
                    <a:pt x="105091" y="29051"/>
                  </a:cubicBezTo>
                  <a:cubicBezTo>
                    <a:pt x="102401" y="33893"/>
                    <a:pt x="100249" y="39005"/>
                    <a:pt x="97559" y="43847"/>
                  </a:cubicBezTo>
                  <a:cubicBezTo>
                    <a:pt x="96752" y="45461"/>
                    <a:pt x="95676" y="47075"/>
                    <a:pt x="96752" y="48959"/>
                  </a:cubicBezTo>
                  <a:cubicBezTo>
                    <a:pt x="99173" y="51649"/>
                    <a:pt x="99173" y="54877"/>
                    <a:pt x="98904" y="58374"/>
                  </a:cubicBezTo>
                  <a:cubicBezTo>
                    <a:pt x="97559" y="77206"/>
                    <a:pt x="94330" y="96038"/>
                    <a:pt x="91909" y="114601"/>
                  </a:cubicBezTo>
                  <a:cubicBezTo>
                    <a:pt x="88412" y="140427"/>
                    <a:pt x="82493" y="165985"/>
                    <a:pt x="79534" y="192080"/>
                  </a:cubicBezTo>
                  <a:cubicBezTo>
                    <a:pt x="78458" y="202572"/>
                    <a:pt x="77651" y="213333"/>
                    <a:pt x="75230" y="223825"/>
                  </a:cubicBezTo>
                  <a:cubicBezTo>
                    <a:pt x="73616" y="231358"/>
                    <a:pt x="71463" y="238890"/>
                    <a:pt x="70118" y="246692"/>
                  </a:cubicBezTo>
                  <a:cubicBezTo>
                    <a:pt x="69849" y="247768"/>
                    <a:pt x="69580" y="248844"/>
                    <a:pt x="69042" y="249651"/>
                  </a:cubicBezTo>
                  <a:cubicBezTo>
                    <a:pt x="61778" y="258529"/>
                    <a:pt x="61778" y="270097"/>
                    <a:pt x="58550" y="280320"/>
                  </a:cubicBezTo>
                  <a:cubicBezTo>
                    <a:pt x="57474" y="284087"/>
                    <a:pt x="56398" y="288122"/>
                    <a:pt x="55591" y="292157"/>
                  </a:cubicBezTo>
                  <a:cubicBezTo>
                    <a:pt x="55591" y="292964"/>
                    <a:pt x="55591" y="293503"/>
                    <a:pt x="55591" y="294310"/>
                  </a:cubicBezTo>
                  <a:cubicBezTo>
                    <a:pt x="56129" y="295924"/>
                    <a:pt x="55053" y="297000"/>
                    <a:pt x="54515" y="298345"/>
                  </a:cubicBezTo>
                  <a:cubicBezTo>
                    <a:pt x="51017" y="312603"/>
                    <a:pt x="45906" y="326055"/>
                    <a:pt x="40795" y="339775"/>
                  </a:cubicBezTo>
                  <a:cubicBezTo>
                    <a:pt x="37028" y="349729"/>
                    <a:pt x="32455" y="359145"/>
                    <a:pt x="28957" y="369099"/>
                  </a:cubicBezTo>
                  <a:cubicBezTo>
                    <a:pt x="21963" y="388737"/>
                    <a:pt x="13623" y="407838"/>
                    <a:pt x="5283" y="426939"/>
                  </a:cubicBezTo>
                  <a:cubicBezTo>
                    <a:pt x="3669" y="430436"/>
                    <a:pt x="2593" y="434203"/>
                    <a:pt x="710" y="437700"/>
                  </a:cubicBezTo>
                  <a:cubicBezTo>
                    <a:pt x="-97" y="439045"/>
                    <a:pt x="-366" y="440928"/>
                    <a:pt x="710" y="442543"/>
                  </a:cubicBezTo>
                  <a:cubicBezTo>
                    <a:pt x="1248" y="443081"/>
                    <a:pt x="1786" y="443081"/>
                    <a:pt x="2324" y="442543"/>
                  </a:cubicBezTo>
                  <a:lnTo>
                    <a:pt x="2324" y="442543"/>
                  </a:lnTo>
                  <a:cubicBezTo>
                    <a:pt x="2862" y="442543"/>
                    <a:pt x="3131" y="442273"/>
                    <a:pt x="3669" y="442004"/>
                  </a:cubicBezTo>
                  <a:lnTo>
                    <a:pt x="3669" y="442004"/>
                  </a:lnTo>
                  <a:cubicBezTo>
                    <a:pt x="4745" y="441735"/>
                    <a:pt x="5552" y="440928"/>
                    <a:pt x="6359" y="439852"/>
                  </a:cubicBezTo>
                  <a:lnTo>
                    <a:pt x="6359" y="439852"/>
                  </a:lnTo>
                  <a:cubicBezTo>
                    <a:pt x="7166" y="439852"/>
                    <a:pt x="7435" y="438776"/>
                    <a:pt x="7973" y="438238"/>
                  </a:cubicBezTo>
                  <a:lnTo>
                    <a:pt x="7973" y="438238"/>
                  </a:lnTo>
                  <a:cubicBezTo>
                    <a:pt x="8780" y="438238"/>
                    <a:pt x="9050" y="437162"/>
                    <a:pt x="9588" y="436624"/>
                  </a:cubicBezTo>
                  <a:lnTo>
                    <a:pt x="9588" y="436624"/>
                  </a:lnTo>
                  <a:cubicBezTo>
                    <a:pt x="10395" y="436355"/>
                    <a:pt x="10664" y="435548"/>
                    <a:pt x="10933" y="435010"/>
                  </a:cubicBezTo>
                  <a:lnTo>
                    <a:pt x="10933" y="435010"/>
                  </a:lnTo>
                  <a:cubicBezTo>
                    <a:pt x="12278" y="434741"/>
                    <a:pt x="12009" y="433396"/>
                    <a:pt x="12816" y="432858"/>
                  </a:cubicBezTo>
                  <a:lnTo>
                    <a:pt x="12816" y="432858"/>
                  </a:lnTo>
                  <a:cubicBezTo>
                    <a:pt x="13892" y="432589"/>
                    <a:pt x="13623" y="430974"/>
                    <a:pt x="14699" y="430436"/>
                  </a:cubicBezTo>
                  <a:lnTo>
                    <a:pt x="14699" y="430436"/>
                  </a:lnTo>
                  <a:cubicBezTo>
                    <a:pt x="15775" y="430167"/>
                    <a:pt x="15506" y="428553"/>
                    <a:pt x="16582" y="428015"/>
                  </a:cubicBezTo>
                  <a:lnTo>
                    <a:pt x="16582" y="428015"/>
                  </a:lnTo>
                  <a:cubicBezTo>
                    <a:pt x="18196" y="427477"/>
                    <a:pt x="17389" y="425594"/>
                    <a:pt x="18734" y="424787"/>
                  </a:cubicBezTo>
                  <a:lnTo>
                    <a:pt x="18734" y="424787"/>
                  </a:lnTo>
                  <a:cubicBezTo>
                    <a:pt x="20349" y="422635"/>
                    <a:pt x="21425" y="419944"/>
                    <a:pt x="23039" y="417523"/>
                  </a:cubicBezTo>
                  <a:lnTo>
                    <a:pt x="23039" y="417523"/>
                  </a:lnTo>
                  <a:cubicBezTo>
                    <a:pt x="24384" y="416985"/>
                    <a:pt x="23846" y="415102"/>
                    <a:pt x="25191" y="414295"/>
                  </a:cubicBezTo>
                  <a:lnTo>
                    <a:pt x="25191" y="414295"/>
                  </a:lnTo>
                  <a:cubicBezTo>
                    <a:pt x="26536" y="412681"/>
                    <a:pt x="27612" y="410529"/>
                    <a:pt x="28957" y="408645"/>
                  </a:cubicBezTo>
                  <a:lnTo>
                    <a:pt x="28957" y="408645"/>
                  </a:lnTo>
                  <a:cubicBezTo>
                    <a:pt x="30572" y="408107"/>
                    <a:pt x="29764" y="406224"/>
                    <a:pt x="31110" y="405417"/>
                  </a:cubicBezTo>
                  <a:lnTo>
                    <a:pt x="31110" y="405417"/>
                  </a:lnTo>
                  <a:cubicBezTo>
                    <a:pt x="32724" y="404879"/>
                    <a:pt x="31917" y="402996"/>
                    <a:pt x="33262" y="402189"/>
                  </a:cubicBezTo>
                  <a:lnTo>
                    <a:pt x="33262" y="402189"/>
                  </a:lnTo>
                  <a:cubicBezTo>
                    <a:pt x="34876" y="401382"/>
                    <a:pt x="34338" y="399229"/>
                    <a:pt x="35683" y="398153"/>
                  </a:cubicBezTo>
                  <a:lnTo>
                    <a:pt x="35683" y="398153"/>
                  </a:lnTo>
                  <a:cubicBezTo>
                    <a:pt x="37297" y="397346"/>
                    <a:pt x="36759" y="395194"/>
                    <a:pt x="38104" y="394118"/>
                  </a:cubicBezTo>
                  <a:lnTo>
                    <a:pt x="38104" y="394118"/>
                  </a:lnTo>
                  <a:cubicBezTo>
                    <a:pt x="39718" y="393311"/>
                    <a:pt x="38911" y="391159"/>
                    <a:pt x="40525" y="390083"/>
                  </a:cubicBezTo>
                  <a:lnTo>
                    <a:pt x="40525" y="390083"/>
                  </a:lnTo>
                  <a:cubicBezTo>
                    <a:pt x="41602" y="389545"/>
                    <a:pt x="41333" y="388199"/>
                    <a:pt x="42140" y="387661"/>
                  </a:cubicBezTo>
                  <a:lnTo>
                    <a:pt x="42140" y="387661"/>
                  </a:lnTo>
                  <a:cubicBezTo>
                    <a:pt x="43485" y="387392"/>
                    <a:pt x="42947" y="385778"/>
                    <a:pt x="44023" y="385509"/>
                  </a:cubicBezTo>
                  <a:lnTo>
                    <a:pt x="44023" y="385509"/>
                  </a:lnTo>
                  <a:cubicBezTo>
                    <a:pt x="46175" y="382819"/>
                    <a:pt x="47251" y="379591"/>
                    <a:pt x="48865" y="376631"/>
                  </a:cubicBezTo>
                  <a:lnTo>
                    <a:pt x="48865" y="376631"/>
                  </a:lnTo>
                  <a:cubicBezTo>
                    <a:pt x="50479" y="376093"/>
                    <a:pt x="49672" y="374210"/>
                    <a:pt x="51017" y="373403"/>
                  </a:cubicBezTo>
                  <a:lnTo>
                    <a:pt x="51017" y="373403"/>
                  </a:lnTo>
                  <a:cubicBezTo>
                    <a:pt x="52632" y="372865"/>
                    <a:pt x="52094" y="370982"/>
                    <a:pt x="53170" y="370175"/>
                  </a:cubicBezTo>
                  <a:lnTo>
                    <a:pt x="53170" y="370175"/>
                  </a:lnTo>
                  <a:cubicBezTo>
                    <a:pt x="54784" y="369368"/>
                    <a:pt x="54246" y="367215"/>
                    <a:pt x="55591" y="366139"/>
                  </a:cubicBezTo>
                  <a:lnTo>
                    <a:pt x="55591" y="366139"/>
                  </a:lnTo>
                  <a:cubicBezTo>
                    <a:pt x="56936" y="365601"/>
                    <a:pt x="56398" y="363718"/>
                    <a:pt x="57474" y="362911"/>
                  </a:cubicBezTo>
                  <a:lnTo>
                    <a:pt x="57474" y="362911"/>
                  </a:lnTo>
                  <a:cubicBezTo>
                    <a:pt x="58819" y="362373"/>
                    <a:pt x="58550" y="360490"/>
                    <a:pt x="59895" y="359952"/>
                  </a:cubicBezTo>
                  <a:cubicBezTo>
                    <a:pt x="60702" y="358607"/>
                    <a:pt x="61510" y="357531"/>
                    <a:pt x="63662" y="357800"/>
                  </a:cubicBezTo>
                  <a:cubicBezTo>
                    <a:pt x="65276" y="358069"/>
                    <a:pt x="66890" y="357800"/>
                    <a:pt x="68235" y="356992"/>
                  </a:cubicBezTo>
                  <a:lnTo>
                    <a:pt x="68235" y="356992"/>
                  </a:lnTo>
                  <a:cubicBezTo>
                    <a:pt x="70387" y="356723"/>
                    <a:pt x="72271" y="355378"/>
                    <a:pt x="74154" y="354302"/>
                  </a:cubicBezTo>
                  <a:cubicBezTo>
                    <a:pt x="75230" y="353495"/>
                    <a:pt x="76037" y="352150"/>
                    <a:pt x="76844" y="351343"/>
                  </a:cubicBezTo>
                  <a:lnTo>
                    <a:pt x="76844" y="351343"/>
                  </a:lnTo>
                  <a:cubicBezTo>
                    <a:pt x="78727" y="349729"/>
                    <a:pt x="79534" y="347577"/>
                    <a:pt x="80610" y="345424"/>
                  </a:cubicBezTo>
                  <a:lnTo>
                    <a:pt x="80610" y="345155"/>
                  </a:lnTo>
                  <a:lnTo>
                    <a:pt x="80879" y="344886"/>
                  </a:lnTo>
                  <a:cubicBezTo>
                    <a:pt x="82224" y="344079"/>
                    <a:pt x="81686" y="342465"/>
                    <a:pt x="82762" y="341658"/>
                  </a:cubicBezTo>
                  <a:lnTo>
                    <a:pt x="82762" y="341658"/>
                  </a:lnTo>
                  <a:cubicBezTo>
                    <a:pt x="83839" y="341389"/>
                    <a:pt x="84646" y="340313"/>
                    <a:pt x="85453" y="339775"/>
                  </a:cubicBezTo>
                  <a:lnTo>
                    <a:pt x="85453" y="339775"/>
                  </a:lnTo>
                  <a:cubicBezTo>
                    <a:pt x="85991" y="339506"/>
                    <a:pt x="86260" y="339506"/>
                    <a:pt x="86529" y="338968"/>
                  </a:cubicBezTo>
                  <a:lnTo>
                    <a:pt x="86529" y="338968"/>
                  </a:lnTo>
                  <a:cubicBezTo>
                    <a:pt x="89757" y="339506"/>
                    <a:pt x="93254" y="340582"/>
                    <a:pt x="96483" y="340313"/>
                  </a:cubicBezTo>
                  <a:lnTo>
                    <a:pt x="96483" y="340313"/>
                  </a:lnTo>
                  <a:cubicBezTo>
                    <a:pt x="97290" y="340313"/>
                    <a:pt x="97828" y="340313"/>
                    <a:pt x="98366" y="339775"/>
                  </a:cubicBezTo>
                  <a:cubicBezTo>
                    <a:pt x="101056" y="336816"/>
                    <a:pt x="102939" y="333318"/>
                    <a:pt x="104823" y="330090"/>
                  </a:cubicBezTo>
                  <a:cubicBezTo>
                    <a:pt x="105361" y="329014"/>
                    <a:pt x="105630" y="327938"/>
                    <a:pt x="106168" y="326862"/>
                  </a:cubicBezTo>
                  <a:cubicBezTo>
                    <a:pt x="106706" y="324978"/>
                    <a:pt x="107244" y="323095"/>
                    <a:pt x="108589" y="321750"/>
                  </a:cubicBezTo>
                  <a:cubicBezTo>
                    <a:pt x="112086" y="316370"/>
                    <a:pt x="113431" y="309913"/>
                    <a:pt x="116122" y="303995"/>
                  </a:cubicBezTo>
                  <a:cubicBezTo>
                    <a:pt x="116929" y="302111"/>
                    <a:pt x="116929" y="300228"/>
                    <a:pt x="116660" y="298345"/>
                  </a:cubicBezTo>
                  <a:cubicBezTo>
                    <a:pt x="116391" y="289736"/>
                    <a:pt x="122040" y="284625"/>
                    <a:pt x="127152" y="279513"/>
                  </a:cubicBezTo>
                  <a:cubicBezTo>
                    <a:pt x="129035" y="277630"/>
                    <a:pt x="131725" y="279244"/>
                    <a:pt x="134146" y="279244"/>
                  </a:cubicBezTo>
                  <a:cubicBezTo>
                    <a:pt x="138451" y="280320"/>
                    <a:pt x="142486" y="282203"/>
                    <a:pt x="147060" y="281396"/>
                  </a:cubicBezTo>
                  <a:lnTo>
                    <a:pt x="147060" y="281396"/>
                  </a:lnTo>
                  <a:cubicBezTo>
                    <a:pt x="147867" y="281396"/>
                    <a:pt x="148405" y="281665"/>
                    <a:pt x="149212" y="281127"/>
                  </a:cubicBezTo>
                  <a:lnTo>
                    <a:pt x="149212" y="281127"/>
                  </a:lnTo>
                  <a:cubicBezTo>
                    <a:pt x="150288" y="281127"/>
                    <a:pt x="151364" y="280858"/>
                    <a:pt x="152440" y="280051"/>
                  </a:cubicBezTo>
                  <a:lnTo>
                    <a:pt x="152440" y="280051"/>
                  </a:lnTo>
                  <a:cubicBezTo>
                    <a:pt x="152978" y="280051"/>
                    <a:pt x="153247" y="280051"/>
                    <a:pt x="153785" y="279513"/>
                  </a:cubicBezTo>
                  <a:lnTo>
                    <a:pt x="153785" y="279513"/>
                  </a:lnTo>
                  <a:cubicBezTo>
                    <a:pt x="154323" y="279513"/>
                    <a:pt x="154592" y="279244"/>
                    <a:pt x="155130" y="278975"/>
                  </a:cubicBezTo>
                  <a:lnTo>
                    <a:pt x="155130" y="278975"/>
                  </a:lnTo>
                  <a:cubicBezTo>
                    <a:pt x="156475" y="278706"/>
                    <a:pt x="157551" y="278168"/>
                    <a:pt x="158628" y="277092"/>
                  </a:cubicBezTo>
                  <a:lnTo>
                    <a:pt x="158628" y="277092"/>
                  </a:lnTo>
                  <a:cubicBezTo>
                    <a:pt x="159704" y="276554"/>
                    <a:pt x="160780" y="275747"/>
                    <a:pt x="161587" y="274940"/>
                  </a:cubicBezTo>
                  <a:cubicBezTo>
                    <a:pt x="162932" y="273326"/>
                    <a:pt x="164546" y="271981"/>
                    <a:pt x="165891" y="270366"/>
                  </a:cubicBezTo>
                  <a:cubicBezTo>
                    <a:pt x="166429" y="269021"/>
                    <a:pt x="166698" y="267407"/>
                    <a:pt x="167775" y="266062"/>
                  </a:cubicBezTo>
                  <a:cubicBezTo>
                    <a:pt x="171003" y="260143"/>
                    <a:pt x="168582" y="254225"/>
                    <a:pt x="165353" y="249920"/>
                  </a:cubicBezTo>
                  <a:cubicBezTo>
                    <a:pt x="160780" y="244271"/>
                    <a:pt x="159166" y="238083"/>
                    <a:pt x="157551" y="231627"/>
                  </a:cubicBezTo>
                  <a:cubicBezTo>
                    <a:pt x="155668" y="224363"/>
                    <a:pt x="152978" y="216830"/>
                    <a:pt x="152978" y="209298"/>
                  </a:cubicBezTo>
                  <a:cubicBezTo>
                    <a:pt x="152978" y="202572"/>
                    <a:pt x="155130" y="196384"/>
                    <a:pt x="159973" y="191273"/>
                  </a:cubicBezTo>
                  <a:cubicBezTo>
                    <a:pt x="160780" y="190197"/>
                    <a:pt x="161856" y="189121"/>
                    <a:pt x="163470" y="190197"/>
                  </a:cubicBezTo>
                  <a:cubicBezTo>
                    <a:pt x="164815" y="191273"/>
                    <a:pt x="164277" y="192618"/>
                    <a:pt x="163739" y="193963"/>
                  </a:cubicBezTo>
                  <a:cubicBezTo>
                    <a:pt x="161856" y="197461"/>
                    <a:pt x="159435" y="200420"/>
                    <a:pt x="158628" y="204455"/>
                  </a:cubicBezTo>
                  <a:cubicBezTo>
                    <a:pt x="157282" y="211181"/>
                    <a:pt x="157551" y="217637"/>
                    <a:pt x="163201" y="222749"/>
                  </a:cubicBezTo>
                  <a:cubicBezTo>
                    <a:pt x="164546" y="224094"/>
                    <a:pt x="165622" y="225708"/>
                    <a:pt x="166160" y="227591"/>
                  </a:cubicBezTo>
                  <a:cubicBezTo>
                    <a:pt x="166698" y="228936"/>
                    <a:pt x="167236" y="230551"/>
                    <a:pt x="169120" y="230282"/>
                  </a:cubicBezTo>
                  <a:cubicBezTo>
                    <a:pt x="170465" y="229475"/>
                    <a:pt x="171810" y="228936"/>
                    <a:pt x="172886" y="227860"/>
                  </a:cubicBezTo>
                  <a:lnTo>
                    <a:pt x="172886" y="227860"/>
                  </a:lnTo>
                  <a:cubicBezTo>
                    <a:pt x="173424" y="227860"/>
                    <a:pt x="173962" y="227591"/>
                    <a:pt x="173962" y="227053"/>
                  </a:cubicBezTo>
                  <a:lnTo>
                    <a:pt x="173962" y="227053"/>
                  </a:lnTo>
                  <a:cubicBezTo>
                    <a:pt x="175307" y="226784"/>
                    <a:pt x="175845" y="225977"/>
                    <a:pt x="176652" y="225170"/>
                  </a:cubicBezTo>
                  <a:lnTo>
                    <a:pt x="176652" y="225170"/>
                  </a:lnTo>
                  <a:cubicBezTo>
                    <a:pt x="177728" y="224632"/>
                    <a:pt x="178536" y="224094"/>
                    <a:pt x="179343" y="223018"/>
                  </a:cubicBezTo>
                  <a:lnTo>
                    <a:pt x="179343" y="223018"/>
                  </a:lnTo>
                  <a:cubicBezTo>
                    <a:pt x="180150" y="223018"/>
                    <a:pt x="180419" y="221942"/>
                    <a:pt x="180957" y="221673"/>
                  </a:cubicBezTo>
                  <a:lnTo>
                    <a:pt x="180957" y="221673"/>
                  </a:lnTo>
                  <a:cubicBezTo>
                    <a:pt x="182571" y="220866"/>
                    <a:pt x="183647" y="219252"/>
                    <a:pt x="184992" y="218175"/>
                  </a:cubicBezTo>
                  <a:lnTo>
                    <a:pt x="184992" y="218175"/>
                  </a:lnTo>
                  <a:cubicBezTo>
                    <a:pt x="186068" y="217637"/>
                    <a:pt x="186606" y="216830"/>
                    <a:pt x="187682" y="216292"/>
                  </a:cubicBezTo>
                  <a:lnTo>
                    <a:pt x="187682" y="216292"/>
                  </a:lnTo>
                  <a:cubicBezTo>
                    <a:pt x="187951" y="216292"/>
                    <a:pt x="188489" y="216023"/>
                    <a:pt x="188758" y="216023"/>
                  </a:cubicBezTo>
                  <a:cubicBezTo>
                    <a:pt x="189027" y="215754"/>
                    <a:pt x="189297" y="215485"/>
                    <a:pt x="189565" y="215216"/>
                  </a:cubicBezTo>
                  <a:cubicBezTo>
                    <a:pt x="190642" y="214140"/>
                    <a:pt x="192525" y="213871"/>
                    <a:pt x="193601" y="212257"/>
                  </a:cubicBezTo>
                  <a:lnTo>
                    <a:pt x="193601" y="212257"/>
                  </a:lnTo>
                  <a:cubicBezTo>
                    <a:pt x="194677" y="211988"/>
                    <a:pt x="195484" y="211181"/>
                    <a:pt x="196291" y="210374"/>
                  </a:cubicBezTo>
                  <a:lnTo>
                    <a:pt x="196291" y="210374"/>
                  </a:lnTo>
                  <a:cubicBezTo>
                    <a:pt x="197367" y="210105"/>
                    <a:pt x="198174" y="209298"/>
                    <a:pt x="198981" y="208222"/>
                  </a:cubicBezTo>
                  <a:lnTo>
                    <a:pt x="198981" y="208222"/>
                  </a:lnTo>
                  <a:cubicBezTo>
                    <a:pt x="200058" y="207952"/>
                    <a:pt x="200865" y="207145"/>
                    <a:pt x="201672" y="206069"/>
                  </a:cubicBezTo>
                  <a:lnTo>
                    <a:pt x="201672" y="206069"/>
                  </a:lnTo>
                  <a:cubicBezTo>
                    <a:pt x="202748" y="205531"/>
                    <a:pt x="203555" y="204993"/>
                    <a:pt x="204362" y="203917"/>
                  </a:cubicBezTo>
                  <a:lnTo>
                    <a:pt x="204362" y="203917"/>
                  </a:lnTo>
                  <a:cubicBezTo>
                    <a:pt x="205438" y="203648"/>
                    <a:pt x="206245" y="202841"/>
                    <a:pt x="207052" y="201765"/>
                  </a:cubicBezTo>
                  <a:lnTo>
                    <a:pt x="207052" y="201765"/>
                  </a:lnTo>
                  <a:cubicBezTo>
                    <a:pt x="207859" y="201765"/>
                    <a:pt x="208128" y="200689"/>
                    <a:pt x="208666" y="200420"/>
                  </a:cubicBezTo>
                  <a:lnTo>
                    <a:pt x="208666" y="200420"/>
                  </a:lnTo>
                  <a:cubicBezTo>
                    <a:pt x="209204" y="200151"/>
                    <a:pt x="209473" y="200151"/>
                    <a:pt x="209742" y="199613"/>
                  </a:cubicBezTo>
                  <a:lnTo>
                    <a:pt x="209742" y="199613"/>
                  </a:lnTo>
                  <a:cubicBezTo>
                    <a:pt x="211088" y="199075"/>
                    <a:pt x="212164" y="198537"/>
                    <a:pt x="213240" y="197730"/>
                  </a:cubicBezTo>
                  <a:lnTo>
                    <a:pt x="213240" y="197730"/>
                  </a:lnTo>
                  <a:cubicBezTo>
                    <a:pt x="213778" y="197730"/>
                    <a:pt x="214316" y="197461"/>
                    <a:pt x="214585" y="197191"/>
                  </a:cubicBezTo>
                  <a:lnTo>
                    <a:pt x="214585" y="197191"/>
                  </a:lnTo>
                  <a:cubicBezTo>
                    <a:pt x="215123" y="197191"/>
                    <a:pt x="215661" y="196922"/>
                    <a:pt x="215930" y="196384"/>
                  </a:cubicBezTo>
                  <a:lnTo>
                    <a:pt x="215930" y="196384"/>
                  </a:lnTo>
                  <a:cubicBezTo>
                    <a:pt x="217275" y="196115"/>
                    <a:pt x="217813" y="195308"/>
                    <a:pt x="218620" y="194501"/>
                  </a:cubicBezTo>
                  <a:lnTo>
                    <a:pt x="218620" y="194501"/>
                  </a:lnTo>
                  <a:cubicBezTo>
                    <a:pt x="219696" y="193963"/>
                    <a:pt x="220503" y="193425"/>
                    <a:pt x="221310" y="192349"/>
                  </a:cubicBezTo>
                  <a:lnTo>
                    <a:pt x="221310" y="192349"/>
                  </a:lnTo>
                  <a:cubicBezTo>
                    <a:pt x="222117" y="192349"/>
                    <a:pt x="222387" y="191273"/>
                    <a:pt x="222925" y="191004"/>
                  </a:cubicBezTo>
                  <a:lnTo>
                    <a:pt x="222925" y="191004"/>
                  </a:lnTo>
                  <a:cubicBezTo>
                    <a:pt x="224808" y="189121"/>
                    <a:pt x="226691" y="186969"/>
                    <a:pt x="227498" y="184278"/>
                  </a:cubicBezTo>
                  <a:cubicBezTo>
                    <a:pt x="224539" y="182126"/>
                    <a:pt x="222656" y="184547"/>
                    <a:pt x="220772" y="185892"/>
                  </a:cubicBezTo>
                  <a:cubicBezTo>
                    <a:pt x="213240" y="191811"/>
                    <a:pt x="205169" y="196922"/>
                    <a:pt x="197905" y="203379"/>
                  </a:cubicBezTo>
                  <a:cubicBezTo>
                    <a:pt x="194677" y="206338"/>
                    <a:pt x="190911" y="208760"/>
                    <a:pt x="187682" y="211450"/>
                  </a:cubicBezTo>
                  <a:cubicBezTo>
                    <a:pt x="186068" y="213064"/>
                    <a:pt x="183916" y="213602"/>
                    <a:pt x="182033" y="211719"/>
                  </a:cubicBezTo>
                  <a:cubicBezTo>
                    <a:pt x="179881" y="209567"/>
                    <a:pt x="182033" y="207952"/>
                    <a:pt x="183647" y="206607"/>
                  </a:cubicBezTo>
                  <a:cubicBezTo>
                    <a:pt x="187413" y="203648"/>
                    <a:pt x="190104" y="200151"/>
                    <a:pt x="192525" y="195846"/>
                  </a:cubicBezTo>
                  <a:cubicBezTo>
                    <a:pt x="195753" y="190197"/>
                    <a:pt x="200595" y="185623"/>
                    <a:pt x="204362" y="179974"/>
                  </a:cubicBezTo>
                  <a:cubicBezTo>
                    <a:pt x="206514" y="176477"/>
                    <a:pt x="210549" y="177015"/>
                    <a:pt x="213778" y="178898"/>
                  </a:cubicBezTo>
                  <a:cubicBezTo>
                    <a:pt x="217006" y="180781"/>
                    <a:pt x="220234" y="180781"/>
                    <a:pt x="223194" y="178629"/>
                  </a:cubicBezTo>
                  <a:cubicBezTo>
                    <a:pt x="225884" y="176746"/>
                    <a:pt x="228843" y="178898"/>
                    <a:pt x="231264" y="177553"/>
                  </a:cubicBezTo>
                  <a:cubicBezTo>
                    <a:pt x="232071" y="176477"/>
                    <a:pt x="232071" y="174862"/>
                    <a:pt x="233148" y="174055"/>
                  </a:cubicBezTo>
                  <a:lnTo>
                    <a:pt x="233148" y="174055"/>
                  </a:lnTo>
                  <a:cubicBezTo>
                    <a:pt x="235031" y="173248"/>
                    <a:pt x="234224" y="171096"/>
                    <a:pt x="235569" y="170020"/>
                  </a:cubicBezTo>
                  <a:lnTo>
                    <a:pt x="235569" y="170020"/>
                  </a:lnTo>
                  <a:cubicBezTo>
                    <a:pt x="240411" y="163294"/>
                    <a:pt x="243639" y="156031"/>
                    <a:pt x="244447" y="147960"/>
                  </a:cubicBezTo>
                  <a:cubicBezTo>
                    <a:pt x="244716" y="146615"/>
                    <a:pt x="244716" y="145001"/>
                    <a:pt x="244178" y="143655"/>
                  </a:cubicBezTo>
                  <a:lnTo>
                    <a:pt x="244178" y="143655"/>
                  </a:lnTo>
                  <a:cubicBezTo>
                    <a:pt x="243909" y="140965"/>
                    <a:pt x="242563" y="138813"/>
                    <a:pt x="240949" y="136661"/>
                  </a:cubicBezTo>
                  <a:lnTo>
                    <a:pt x="240949" y="136661"/>
                  </a:lnTo>
                  <a:cubicBezTo>
                    <a:pt x="240680" y="136123"/>
                    <a:pt x="240680" y="135854"/>
                    <a:pt x="240142" y="135585"/>
                  </a:cubicBezTo>
                  <a:lnTo>
                    <a:pt x="240142" y="135585"/>
                  </a:lnTo>
                  <a:cubicBezTo>
                    <a:pt x="240142" y="134778"/>
                    <a:pt x="239066" y="134509"/>
                    <a:pt x="238797" y="133971"/>
                  </a:cubicBezTo>
                  <a:lnTo>
                    <a:pt x="238797" y="133971"/>
                  </a:lnTo>
                  <a:cubicBezTo>
                    <a:pt x="238528" y="132087"/>
                    <a:pt x="239066" y="130204"/>
                    <a:pt x="238797" y="128321"/>
                  </a:cubicBezTo>
                  <a:lnTo>
                    <a:pt x="238797" y="128321"/>
                  </a:lnTo>
                  <a:cubicBezTo>
                    <a:pt x="238259" y="126976"/>
                    <a:pt x="239873" y="125900"/>
                    <a:pt x="239066" y="124555"/>
                  </a:cubicBezTo>
                  <a:lnTo>
                    <a:pt x="239066" y="124555"/>
                  </a:lnTo>
                  <a:cubicBezTo>
                    <a:pt x="238797" y="123479"/>
                    <a:pt x="239604" y="122671"/>
                    <a:pt x="239066" y="121595"/>
                  </a:cubicBezTo>
                  <a:lnTo>
                    <a:pt x="239066" y="121595"/>
                  </a:lnTo>
                  <a:cubicBezTo>
                    <a:pt x="238528" y="120250"/>
                    <a:pt x="240142" y="119174"/>
                    <a:pt x="239335" y="117829"/>
                  </a:cubicBezTo>
                  <a:lnTo>
                    <a:pt x="239335" y="117829"/>
                  </a:lnTo>
                  <a:cubicBezTo>
                    <a:pt x="239066" y="116753"/>
                    <a:pt x="239873" y="115946"/>
                    <a:pt x="239604" y="114870"/>
                  </a:cubicBezTo>
                  <a:cubicBezTo>
                    <a:pt x="239066" y="114063"/>
                    <a:pt x="239873" y="112987"/>
                    <a:pt x="239335" y="111910"/>
                  </a:cubicBezTo>
                  <a:lnTo>
                    <a:pt x="239335" y="111910"/>
                  </a:lnTo>
                  <a:cubicBezTo>
                    <a:pt x="238797" y="110834"/>
                    <a:pt x="240142" y="110027"/>
                    <a:pt x="239335" y="108951"/>
                  </a:cubicBezTo>
                  <a:lnTo>
                    <a:pt x="239335" y="108951"/>
                  </a:lnTo>
                  <a:cubicBezTo>
                    <a:pt x="239066" y="107337"/>
                    <a:pt x="239604" y="105723"/>
                    <a:pt x="239066" y="104109"/>
                  </a:cubicBezTo>
                  <a:lnTo>
                    <a:pt x="239066" y="104109"/>
                  </a:lnTo>
                  <a:cubicBezTo>
                    <a:pt x="239066" y="103302"/>
                    <a:pt x="239335" y="102764"/>
                    <a:pt x="238797" y="101957"/>
                  </a:cubicBezTo>
                  <a:lnTo>
                    <a:pt x="238797" y="101957"/>
                  </a:lnTo>
                  <a:cubicBezTo>
                    <a:pt x="238528" y="101149"/>
                    <a:pt x="238797" y="100611"/>
                    <a:pt x="238797" y="99804"/>
                  </a:cubicBezTo>
                  <a:cubicBezTo>
                    <a:pt x="238528" y="99266"/>
                    <a:pt x="238528" y="98459"/>
                    <a:pt x="237990" y="97921"/>
                  </a:cubicBezTo>
                  <a:lnTo>
                    <a:pt x="237990" y="97921"/>
                  </a:lnTo>
                  <a:cubicBezTo>
                    <a:pt x="237990" y="96845"/>
                    <a:pt x="237721" y="95769"/>
                    <a:pt x="237183" y="94693"/>
                  </a:cubicBezTo>
                  <a:lnTo>
                    <a:pt x="237183" y="94693"/>
                  </a:lnTo>
                  <a:cubicBezTo>
                    <a:pt x="236914" y="93617"/>
                    <a:pt x="236914" y="92541"/>
                    <a:pt x="236107" y="91465"/>
                  </a:cubicBezTo>
                  <a:lnTo>
                    <a:pt x="236107" y="91465"/>
                  </a:lnTo>
                  <a:cubicBezTo>
                    <a:pt x="236107" y="89043"/>
                    <a:pt x="233148" y="86891"/>
                    <a:pt x="235569" y="84470"/>
                  </a:cubicBezTo>
                  <a:lnTo>
                    <a:pt x="235569" y="84470"/>
                  </a:lnTo>
                  <a:cubicBezTo>
                    <a:pt x="237990" y="80435"/>
                    <a:pt x="239335" y="76130"/>
                    <a:pt x="238797" y="71288"/>
                  </a:cubicBezTo>
                  <a:lnTo>
                    <a:pt x="238797" y="71288"/>
                  </a:lnTo>
                  <a:cubicBezTo>
                    <a:pt x="238797" y="69943"/>
                    <a:pt x="239066" y="68597"/>
                    <a:pt x="238259" y="67252"/>
                  </a:cubicBezTo>
                  <a:lnTo>
                    <a:pt x="238259" y="67252"/>
                  </a:lnTo>
                  <a:cubicBezTo>
                    <a:pt x="238259" y="65369"/>
                    <a:pt x="237183" y="64024"/>
                    <a:pt x="236107" y="62679"/>
                  </a:cubicBezTo>
                  <a:lnTo>
                    <a:pt x="236107" y="62679"/>
                  </a:lnTo>
                  <a:cubicBezTo>
                    <a:pt x="235569" y="61603"/>
                    <a:pt x="234762" y="60796"/>
                    <a:pt x="233955" y="60258"/>
                  </a:cubicBezTo>
                  <a:lnTo>
                    <a:pt x="233955" y="60258"/>
                  </a:lnTo>
                  <a:cubicBezTo>
                    <a:pt x="230726" y="56222"/>
                    <a:pt x="226153" y="55684"/>
                    <a:pt x="221310" y="56222"/>
                  </a:cubicBezTo>
                  <a:lnTo>
                    <a:pt x="221310" y="56222"/>
                  </a:lnTo>
                  <a:cubicBezTo>
                    <a:pt x="220503" y="56222"/>
                    <a:pt x="219696" y="55953"/>
                    <a:pt x="218889" y="56222"/>
                  </a:cubicBezTo>
                  <a:cubicBezTo>
                    <a:pt x="215392" y="56491"/>
                    <a:pt x="212164" y="57567"/>
                    <a:pt x="209473" y="59989"/>
                  </a:cubicBezTo>
                  <a:lnTo>
                    <a:pt x="209473" y="59989"/>
                  </a:lnTo>
                  <a:cubicBezTo>
                    <a:pt x="208935" y="60258"/>
                    <a:pt x="208666" y="60258"/>
                    <a:pt x="208397" y="60796"/>
                  </a:cubicBezTo>
                  <a:lnTo>
                    <a:pt x="208397" y="60796"/>
                  </a:lnTo>
                  <a:cubicBezTo>
                    <a:pt x="205438" y="62141"/>
                    <a:pt x="203824" y="64831"/>
                    <a:pt x="202210" y="67252"/>
                  </a:cubicBezTo>
                  <a:lnTo>
                    <a:pt x="202210" y="67252"/>
                  </a:lnTo>
                  <a:cubicBezTo>
                    <a:pt x="201134" y="67790"/>
                    <a:pt x="200326" y="66714"/>
                    <a:pt x="199250" y="67252"/>
                  </a:cubicBezTo>
                  <a:lnTo>
                    <a:pt x="198981" y="67521"/>
                  </a:lnTo>
                  <a:lnTo>
                    <a:pt x="198712" y="67252"/>
                  </a:lnTo>
                  <a:cubicBezTo>
                    <a:pt x="198174" y="67252"/>
                    <a:pt x="197636" y="67252"/>
                    <a:pt x="197367" y="67252"/>
                  </a:cubicBezTo>
                  <a:cubicBezTo>
                    <a:pt x="197098" y="67252"/>
                    <a:pt x="196829" y="66983"/>
                    <a:pt x="196291" y="66983"/>
                  </a:cubicBezTo>
                  <a:cubicBezTo>
                    <a:pt x="195753" y="66983"/>
                    <a:pt x="195215" y="66983"/>
                    <a:pt x="194946" y="66983"/>
                  </a:cubicBezTo>
                  <a:cubicBezTo>
                    <a:pt x="194677" y="66983"/>
                    <a:pt x="194408" y="67252"/>
                    <a:pt x="193870" y="67252"/>
                  </a:cubicBezTo>
                  <a:cubicBezTo>
                    <a:pt x="193601" y="67252"/>
                    <a:pt x="193332" y="67521"/>
                    <a:pt x="193063" y="67790"/>
                  </a:cubicBezTo>
                  <a:cubicBezTo>
                    <a:pt x="192794" y="67790"/>
                    <a:pt x="192794" y="68059"/>
                    <a:pt x="192525" y="68059"/>
                  </a:cubicBezTo>
                  <a:cubicBezTo>
                    <a:pt x="192256" y="68328"/>
                    <a:pt x="191987" y="68328"/>
                    <a:pt x="191449" y="68597"/>
                  </a:cubicBezTo>
                  <a:cubicBezTo>
                    <a:pt x="191180" y="68597"/>
                    <a:pt x="191180" y="68866"/>
                    <a:pt x="190911" y="68866"/>
                  </a:cubicBezTo>
                  <a:cubicBezTo>
                    <a:pt x="189027" y="69943"/>
                    <a:pt x="186606" y="70481"/>
                    <a:pt x="185261" y="72364"/>
                  </a:cubicBezTo>
                  <a:lnTo>
                    <a:pt x="185261" y="72364"/>
                  </a:lnTo>
                  <a:cubicBezTo>
                    <a:pt x="184454" y="72364"/>
                    <a:pt x="184185" y="73440"/>
                    <a:pt x="183647" y="73709"/>
                  </a:cubicBezTo>
                  <a:lnTo>
                    <a:pt x="183647" y="73709"/>
                  </a:lnTo>
                  <a:cubicBezTo>
                    <a:pt x="181495" y="75054"/>
                    <a:pt x="179881" y="76937"/>
                    <a:pt x="178266" y="78820"/>
                  </a:cubicBezTo>
                  <a:lnTo>
                    <a:pt x="178266" y="78820"/>
                  </a:lnTo>
                  <a:cubicBezTo>
                    <a:pt x="177459" y="78820"/>
                    <a:pt x="177190" y="79627"/>
                    <a:pt x="176652" y="80165"/>
                  </a:cubicBezTo>
                  <a:cubicBezTo>
                    <a:pt x="174231" y="84201"/>
                    <a:pt x="172886" y="89043"/>
                    <a:pt x="167236" y="89850"/>
                  </a:cubicBezTo>
                  <a:cubicBezTo>
                    <a:pt x="166967" y="89850"/>
                    <a:pt x="166967" y="90658"/>
                    <a:pt x="167236" y="90927"/>
                  </a:cubicBezTo>
                  <a:lnTo>
                    <a:pt x="167236" y="90927"/>
                  </a:lnTo>
                  <a:cubicBezTo>
                    <a:pt x="167505" y="93079"/>
                    <a:pt x="166160" y="93886"/>
                    <a:pt x="164815" y="94962"/>
                  </a:cubicBezTo>
                  <a:lnTo>
                    <a:pt x="164815" y="94962"/>
                  </a:lnTo>
                  <a:cubicBezTo>
                    <a:pt x="163739" y="95231"/>
                    <a:pt x="162932" y="94693"/>
                    <a:pt x="162125" y="94155"/>
                  </a:cubicBezTo>
                  <a:lnTo>
                    <a:pt x="162125" y="94155"/>
                  </a:lnTo>
                  <a:cubicBezTo>
                    <a:pt x="161318" y="93079"/>
                    <a:pt x="161587" y="92003"/>
                    <a:pt x="161049" y="90927"/>
                  </a:cubicBezTo>
                  <a:lnTo>
                    <a:pt x="161049" y="90927"/>
                  </a:lnTo>
                  <a:cubicBezTo>
                    <a:pt x="161049" y="90119"/>
                    <a:pt x="161318" y="89581"/>
                    <a:pt x="161049" y="88774"/>
                  </a:cubicBezTo>
                  <a:cubicBezTo>
                    <a:pt x="160780" y="88505"/>
                    <a:pt x="160780" y="88505"/>
                    <a:pt x="161049" y="88236"/>
                  </a:cubicBezTo>
                  <a:cubicBezTo>
                    <a:pt x="161049" y="87429"/>
                    <a:pt x="161318" y="86622"/>
                    <a:pt x="161049" y="85815"/>
                  </a:cubicBezTo>
                  <a:lnTo>
                    <a:pt x="161049" y="85815"/>
                  </a:lnTo>
                  <a:cubicBezTo>
                    <a:pt x="160780" y="85277"/>
                    <a:pt x="161049" y="84739"/>
                    <a:pt x="161049" y="84201"/>
                  </a:cubicBezTo>
                  <a:cubicBezTo>
                    <a:pt x="161049" y="83932"/>
                    <a:pt x="161049" y="83394"/>
                    <a:pt x="160780" y="83125"/>
                  </a:cubicBezTo>
                  <a:cubicBezTo>
                    <a:pt x="159704" y="82049"/>
                    <a:pt x="158089" y="81511"/>
                    <a:pt x="156744" y="80704"/>
                  </a:cubicBezTo>
                  <a:cubicBezTo>
                    <a:pt x="156475" y="80435"/>
                    <a:pt x="156206" y="80165"/>
                    <a:pt x="155937" y="80165"/>
                  </a:cubicBezTo>
                  <a:cubicBezTo>
                    <a:pt x="155668" y="79896"/>
                    <a:pt x="155399" y="79627"/>
                    <a:pt x="155399" y="79358"/>
                  </a:cubicBezTo>
                  <a:cubicBezTo>
                    <a:pt x="155399" y="79358"/>
                    <a:pt x="155130" y="79089"/>
                    <a:pt x="155130" y="79089"/>
                  </a:cubicBezTo>
                  <a:cubicBezTo>
                    <a:pt x="154861" y="78820"/>
                    <a:pt x="154861" y="78551"/>
                    <a:pt x="154592" y="78282"/>
                  </a:cubicBezTo>
                  <a:cubicBezTo>
                    <a:pt x="154592" y="78013"/>
                    <a:pt x="154323" y="78013"/>
                    <a:pt x="154323" y="77744"/>
                  </a:cubicBezTo>
                  <a:cubicBezTo>
                    <a:pt x="154323" y="77475"/>
                    <a:pt x="154054" y="77206"/>
                    <a:pt x="154054" y="76937"/>
                  </a:cubicBezTo>
                  <a:cubicBezTo>
                    <a:pt x="154054" y="76668"/>
                    <a:pt x="154054" y="76668"/>
                    <a:pt x="153785" y="76399"/>
                  </a:cubicBezTo>
                  <a:cubicBezTo>
                    <a:pt x="153785" y="75861"/>
                    <a:pt x="153516" y="75323"/>
                    <a:pt x="153516" y="75054"/>
                  </a:cubicBezTo>
                  <a:cubicBezTo>
                    <a:pt x="153516" y="74785"/>
                    <a:pt x="153516" y="74247"/>
                    <a:pt x="153247" y="73978"/>
                  </a:cubicBezTo>
                  <a:cubicBezTo>
                    <a:pt x="152978" y="72902"/>
                    <a:pt x="153247" y="71826"/>
                    <a:pt x="153247" y="71019"/>
                  </a:cubicBezTo>
                  <a:cubicBezTo>
                    <a:pt x="153785" y="66714"/>
                    <a:pt x="156475" y="62948"/>
                    <a:pt x="156475" y="58374"/>
                  </a:cubicBezTo>
                  <a:lnTo>
                    <a:pt x="156475" y="58374"/>
                  </a:lnTo>
                  <a:cubicBezTo>
                    <a:pt x="157013" y="56222"/>
                    <a:pt x="155668" y="53801"/>
                    <a:pt x="157821" y="51918"/>
                  </a:cubicBezTo>
                  <a:lnTo>
                    <a:pt x="157821" y="51918"/>
                  </a:lnTo>
                  <a:cubicBezTo>
                    <a:pt x="158897" y="51380"/>
                    <a:pt x="158628" y="50035"/>
                    <a:pt x="159435" y="49497"/>
                  </a:cubicBezTo>
                  <a:lnTo>
                    <a:pt x="159435" y="49497"/>
                  </a:lnTo>
                  <a:cubicBezTo>
                    <a:pt x="162125" y="46537"/>
                    <a:pt x="162125" y="42771"/>
                    <a:pt x="162125" y="39005"/>
                  </a:cubicBezTo>
                  <a:lnTo>
                    <a:pt x="162125" y="39005"/>
                  </a:lnTo>
                  <a:cubicBezTo>
                    <a:pt x="161587" y="38198"/>
                    <a:pt x="162932" y="37121"/>
                    <a:pt x="161856" y="36045"/>
                  </a:cubicBezTo>
                  <a:lnTo>
                    <a:pt x="161856" y="36045"/>
                  </a:lnTo>
                  <a:cubicBezTo>
                    <a:pt x="161856" y="35238"/>
                    <a:pt x="161856" y="34700"/>
                    <a:pt x="161856" y="33893"/>
                  </a:cubicBezTo>
                  <a:cubicBezTo>
                    <a:pt x="161856" y="33624"/>
                    <a:pt x="161856" y="33086"/>
                    <a:pt x="161587" y="32817"/>
                  </a:cubicBezTo>
                  <a:cubicBezTo>
                    <a:pt x="161587" y="32548"/>
                    <a:pt x="161318" y="32279"/>
                    <a:pt x="161318" y="31741"/>
                  </a:cubicBezTo>
                  <a:cubicBezTo>
                    <a:pt x="161318" y="31472"/>
                    <a:pt x="161049" y="31472"/>
                    <a:pt x="161049" y="31203"/>
                  </a:cubicBezTo>
                  <a:cubicBezTo>
                    <a:pt x="161049" y="30934"/>
                    <a:pt x="160780" y="30665"/>
                    <a:pt x="160511" y="30396"/>
                  </a:cubicBezTo>
                  <a:cubicBezTo>
                    <a:pt x="160511" y="30127"/>
                    <a:pt x="160242" y="30127"/>
                    <a:pt x="160242" y="29858"/>
                  </a:cubicBezTo>
                  <a:cubicBezTo>
                    <a:pt x="160242" y="29589"/>
                    <a:pt x="159973" y="29320"/>
                    <a:pt x="159704" y="29051"/>
                  </a:cubicBezTo>
                  <a:cubicBezTo>
                    <a:pt x="159704" y="28782"/>
                    <a:pt x="159435" y="28782"/>
                    <a:pt x="159435" y="28513"/>
                  </a:cubicBezTo>
                  <a:cubicBezTo>
                    <a:pt x="159166" y="28244"/>
                    <a:pt x="159166" y="27975"/>
                    <a:pt x="158897" y="27706"/>
                  </a:cubicBezTo>
                  <a:cubicBezTo>
                    <a:pt x="158897" y="27706"/>
                    <a:pt x="158628" y="27437"/>
                    <a:pt x="158628" y="27437"/>
                  </a:cubicBezTo>
                  <a:cubicBezTo>
                    <a:pt x="158359" y="27168"/>
                    <a:pt x="158089" y="27168"/>
                    <a:pt x="157821" y="26899"/>
                  </a:cubicBezTo>
                  <a:lnTo>
                    <a:pt x="157821" y="26899"/>
                  </a:lnTo>
                  <a:cubicBezTo>
                    <a:pt x="157821" y="26091"/>
                    <a:pt x="156744" y="26091"/>
                    <a:pt x="156744" y="25284"/>
                  </a:cubicBezTo>
                  <a:lnTo>
                    <a:pt x="156744" y="25284"/>
                  </a:lnTo>
                  <a:cubicBezTo>
                    <a:pt x="156206" y="22325"/>
                    <a:pt x="154054" y="21249"/>
                    <a:pt x="151902" y="19904"/>
                  </a:cubicBezTo>
                  <a:lnTo>
                    <a:pt x="151902" y="19904"/>
                  </a:lnTo>
                  <a:cubicBezTo>
                    <a:pt x="151633" y="19097"/>
                    <a:pt x="150826" y="19097"/>
                    <a:pt x="150557" y="18559"/>
                  </a:cubicBezTo>
                  <a:lnTo>
                    <a:pt x="150557" y="18559"/>
                  </a:lnTo>
                  <a:cubicBezTo>
                    <a:pt x="149212" y="17214"/>
                    <a:pt x="148943" y="15599"/>
                    <a:pt x="148136" y="13985"/>
                  </a:cubicBezTo>
                  <a:lnTo>
                    <a:pt x="148136" y="13985"/>
                  </a:lnTo>
                  <a:cubicBezTo>
                    <a:pt x="148136" y="13447"/>
                    <a:pt x="147867" y="13178"/>
                    <a:pt x="147598" y="12640"/>
                  </a:cubicBezTo>
                  <a:lnTo>
                    <a:pt x="147598" y="12640"/>
                  </a:lnTo>
                  <a:cubicBezTo>
                    <a:pt x="147598" y="12102"/>
                    <a:pt x="147328" y="11564"/>
                    <a:pt x="146790" y="11564"/>
                  </a:cubicBezTo>
                  <a:lnTo>
                    <a:pt x="146790" y="11564"/>
                  </a:lnTo>
                  <a:cubicBezTo>
                    <a:pt x="146790" y="10757"/>
                    <a:pt x="145714" y="10488"/>
                    <a:pt x="145445" y="9950"/>
                  </a:cubicBezTo>
                  <a:lnTo>
                    <a:pt x="145445" y="9950"/>
                  </a:lnTo>
                  <a:cubicBezTo>
                    <a:pt x="144638" y="8336"/>
                    <a:pt x="143024" y="7798"/>
                    <a:pt x="141679" y="6722"/>
                  </a:cubicBezTo>
                  <a:lnTo>
                    <a:pt x="141679" y="6722"/>
                  </a:lnTo>
                  <a:cubicBezTo>
                    <a:pt x="140872" y="5377"/>
                    <a:pt x="139258" y="5915"/>
                    <a:pt x="138451" y="4838"/>
                  </a:cubicBezTo>
                  <a:cubicBezTo>
                    <a:pt x="138182" y="4838"/>
                    <a:pt x="137913" y="4838"/>
                    <a:pt x="137913" y="4569"/>
                  </a:cubicBezTo>
                  <a:cubicBezTo>
                    <a:pt x="135491" y="2955"/>
                    <a:pt x="133070" y="2148"/>
                    <a:pt x="130111" y="2148"/>
                  </a:cubicBezTo>
                  <a:cubicBezTo>
                    <a:pt x="129573" y="2148"/>
                    <a:pt x="129035" y="2148"/>
                    <a:pt x="128766" y="1879"/>
                  </a:cubicBezTo>
                  <a:cubicBezTo>
                    <a:pt x="121771" y="5377"/>
                    <a:pt x="118274" y="5915"/>
                    <a:pt x="115584" y="3762"/>
                  </a:cubicBezTo>
                  <a:close/>
                </a:path>
              </a:pathLst>
            </a:custGeom>
            <a:solidFill>
              <a:srgbClr val="5B92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4" name="Полилиния: фигура 1613">
              <a:extLst>
                <a:ext uri="{FF2B5EF4-FFF2-40B4-BE49-F238E27FC236}">
                  <a16:creationId xmlns:a16="http://schemas.microsoft.com/office/drawing/2014/main" id="{465244EA-EA24-974E-E8F3-C947112873A6}"/>
                </a:ext>
              </a:extLst>
            </p:cNvPr>
            <p:cNvSpPr/>
            <p:nvPr/>
          </p:nvSpPr>
          <p:spPr>
            <a:xfrm>
              <a:off x="5522211" y="7177712"/>
              <a:ext cx="231520" cy="242300"/>
            </a:xfrm>
            <a:custGeom>
              <a:avLst/>
              <a:gdLst>
                <a:gd name="connsiteX0" fmla="*/ 100650 w 231520"/>
                <a:gd name="connsiteY0" fmla="*/ 4610 h 242300"/>
                <a:gd name="connsiteX1" fmla="*/ 100381 w 231520"/>
                <a:gd name="connsiteY1" fmla="*/ 4610 h 242300"/>
                <a:gd name="connsiteX2" fmla="*/ 100112 w 231520"/>
                <a:gd name="connsiteY2" fmla="*/ 4341 h 242300"/>
                <a:gd name="connsiteX3" fmla="*/ 88006 w 231520"/>
                <a:gd name="connsiteY3" fmla="*/ 575 h 242300"/>
                <a:gd name="connsiteX4" fmla="*/ 88006 w 231520"/>
                <a:gd name="connsiteY4" fmla="*/ 575 h 242300"/>
                <a:gd name="connsiteX5" fmla="*/ 80473 w 231520"/>
                <a:gd name="connsiteY5" fmla="*/ 306 h 242300"/>
                <a:gd name="connsiteX6" fmla="*/ 80473 w 231520"/>
                <a:gd name="connsiteY6" fmla="*/ 306 h 242300"/>
                <a:gd name="connsiteX7" fmla="*/ 77514 w 231520"/>
                <a:gd name="connsiteY7" fmla="*/ 306 h 242300"/>
                <a:gd name="connsiteX8" fmla="*/ 77514 w 231520"/>
                <a:gd name="connsiteY8" fmla="*/ 306 h 242300"/>
                <a:gd name="connsiteX9" fmla="*/ 75362 w 231520"/>
                <a:gd name="connsiteY9" fmla="*/ 306 h 242300"/>
                <a:gd name="connsiteX10" fmla="*/ 75362 w 231520"/>
                <a:gd name="connsiteY10" fmla="*/ 306 h 242300"/>
                <a:gd name="connsiteX11" fmla="*/ 72402 w 231520"/>
                <a:gd name="connsiteY11" fmla="*/ 306 h 242300"/>
                <a:gd name="connsiteX12" fmla="*/ 72402 w 231520"/>
                <a:gd name="connsiteY12" fmla="*/ 306 h 242300"/>
                <a:gd name="connsiteX13" fmla="*/ 68367 w 231520"/>
                <a:gd name="connsiteY13" fmla="*/ 844 h 242300"/>
                <a:gd name="connsiteX14" fmla="*/ 68367 w 231520"/>
                <a:gd name="connsiteY14" fmla="*/ 844 h 242300"/>
                <a:gd name="connsiteX15" fmla="*/ 66215 w 231520"/>
                <a:gd name="connsiteY15" fmla="*/ 1113 h 242300"/>
                <a:gd name="connsiteX16" fmla="*/ 66215 w 231520"/>
                <a:gd name="connsiteY16" fmla="*/ 1113 h 242300"/>
                <a:gd name="connsiteX17" fmla="*/ 64063 w 231520"/>
                <a:gd name="connsiteY17" fmla="*/ 1382 h 242300"/>
                <a:gd name="connsiteX18" fmla="*/ 64063 w 231520"/>
                <a:gd name="connsiteY18" fmla="*/ 1382 h 242300"/>
                <a:gd name="connsiteX19" fmla="*/ 59220 w 231520"/>
                <a:gd name="connsiteY19" fmla="*/ 1920 h 242300"/>
                <a:gd name="connsiteX20" fmla="*/ 59220 w 231520"/>
                <a:gd name="connsiteY20" fmla="*/ 1920 h 242300"/>
                <a:gd name="connsiteX21" fmla="*/ 55992 w 231520"/>
                <a:gd name="connsiteY21" fmla="*/ 2458 h 242300"/>
                <a:gd name="connsiteX22" fmla="*/ 55992 w 231520"/>
                <a:gd name="connsiteY22" fmla="*/ 2458 h 242300"/>
                <a:gd name="connsiteX23" fmla="*/ 54109 w 231520"/>
                <a:gd name="connsiteY23" fmla="*/ 2727 h 242300"/>
                <a:gd name="connsiteX24" fmla="*/ 54109 w 231520"/>
                <a:gd name="connsiteY24" fmla="*/ 2727 h 242300"/>
                <a:gd name="connsiteX25" fmla="*/ 51956 w 231520"/>
                <a:gd name="connsiteY25" fmla="*/ 3265 h 242300"/>
                <a:gd name="connsiteX26" fmla="*/ 51956 w 231520"/>
                <a:gd name="connsiteY26" fmla="*/ 3265 h 242300"/>
                <a:gd name="connsiteX27" fmla="*/ 50611 w 231520"/>
                <a:gd name="connsiteY27" fmla="*/ 3534 h 242300"/>
                <a:gd name="connsiteX28" fmla="*/ 50611 w 231520"/>
                <a:gd name="connsiteY28" fmla="*/ 3534 h 242300"/>
                <a:gd name="connsiteX29" fmla="*/ 48728 w 231520"/>
                <a:gd name="connsiteY29" fmla="*/ 4072 h 242300"/>
                <a:gd name="connsiteX30" fmla="*/ 48728 w 231520"/>
                <a:gd name="connsiteY30" fmla="*/ 4072 h 242300"/>
                <a:gd name="connsiteX31" fmla="*/ 46576 w 231520"/>
                <a:gd name="connsiteY31" fmla="*/ 4610 h 242300"/>
                <a:gd name="connsiteX32" fmla="*/ 46845 w 231520"/>
                <a:gd name="connsiteY32" fmla="*/ 4610 h 242300"/>
                <a:gd name="connsiteX33" fmla="*/ 45500 w 231520"/>
                <a:gd name="connsiteY33" fmla="*/ 5148 h 242300"/>
                <a:gd name="connsiteX34" fmla="*/ 45500 w 231520"/>
                <a:gd name="connsiteY34" fmla="*/ 5148 h 242300"/>
                <a:gd name="connsiteX35" fmla="*/ 41195 w 231520"/>
                <a:gd name="connsiteY35" fmla="*/ 6763 h 242300"/>
                <a:gd name="connsiteX36" fmla="*/ 41195 w 231520"/>
                <a:gd name="connsiteY36" fmla="*/ 6763 h 242300"/>
                <a:gd name="connsiteX37" fmla="*/ 39850 w 231520"/>
                <a:gd name="connsiteY37" fmla="*/ 7301 h 242300"/>
                <a:gd name="connsiteX38" fmla="*/ 39850 w 231520"/>
                <a:gd name="connsiteY38" fmla="*/ 7301 h 242300"/>
                <a:gd name="connsiteX39" fmla="*/ 38505 w 231520"/>
                <a:gd name="connsiteY39" fmla="*/ 7839 h 242300"/>
                <a:gd name="connsiteX40" fmla="*/ 38505 w 231520"/>
                <a:gd name="connsiteY40" fmla="*/ 7839 h 242300"/>
                <a:gd name="connsiteX41" fmla="*/ 37160 w 231520"/>
                <a:gd name="connsiteY41" fmla="*/ 8377 h 242300"/>
                <a:gd name="connsiteX42" fmla="*/ 37160 w 231520"/>
                <a:gd name="connsiteY42" fmla="*/ 8377 h 242300"/>
                <a:gd name="connsiteX43" fmla="*/ 36084 w 231520"/>
                <a:gd name="connsiteY43" fmla="*/ 8915 h 242300"/>
                <a:gd name="connsiteX44" fmla="*/ 36084 w 231520"/>
                <a:gd name="connsiteY44" fmla="*/ 8915 h 242300"/>
                <a:gd name="connsiteX45" fmla="*/ 27206 w 231520"/>
                <a:gd name="connsiteY45" fmla="*/ 13757 h 242300"/>
                <a:gd name="connsiteX46" fmla="*/ 21019 w 231520"/>
                <a:gd name="connsiteY46" fmla="*/ 27208 h 242300"/>
                <a:gd name="connsiteX47" fmla="*/ 15907 w 231520"/>
                <a:gd name="connsiteY47" fmla="*/ 46847 h 242300"/>
                <a:gd name="connsiteX48" fmla="*/ 18328 w 231520"/>
                <a:gd name="connsiteY48" fmla="*/ 79937 h 242300"/>
                <a:gd name="connsiteX49" fmla="*/ 25592 w 231520"/>
                <a:gd name="connsiteY49" fmla="*/ 110875 h 242300"/>
                <a:gd name="connsiteX50" fmla="*/ 31242 w 231520"/>
                <a:gd name="connsiteY50" fmla="*/ 124596 h 242300"/>
                <a:gd name="connsiteX51" fmla="*/ 21019 w 231520"/>
                <a:gd name="connsiteY51" fmla="*/ 107109 h 242300"/>
                <a:gd name="connsiteX52" fmla="*/ 12141 w 231520"/>
                <a:gd name="connsiteY52" fmla="*/ 82090 h 242300"/>
                <a:gd name="connsiteX53" fmla="*/ 10258 w 231520"/>
                <a:gd name="connsiteY53" fmla="*/ 79399 h 242300"/>
                <a:gd name="connsiteX54" fmla="*/ 8643 w 231520"/>
                <a:gd name="connsiteY54" fmla="*/ 82359 h 242300"/>
                <a:gd name="connsiteX55" fmla="*/ 8643 w 231520"/>
                <a:gd name="connsiteY55" fmla="*/ 89891 h 242300"/>
                <a:gd name="connsiteX56" fmla="*/ 4070 w 231520"/>
                <a:gd name="connsiteY56" fmla="*/ 78861 h 242300"/>
                <a:gd name="connsiteX57" fmla="*/ 1649 w 231520"/>
                <a:gd name="connsiteY57" fmla="*/ 76709 h 242300"/>
                <a:gd name="connsiteX58" fmla="*/ 35 w 231520"/>
                <a:gd name="connsiteY58" fmla="*/ 79937 h 242300"/>
                <a:gd name="connsiteX59" fmla="*/ 2456 w 231520"/>
                <a:gd name="connsiteY59" fmla="*/ 90429 h 242300"/>
                <a:gd name="connsiteX60" fmla="*/ 21288 w 231520"/>
                <a:gd name="connsiteY60" fmla="*/ 131859 h 242300"/>
                <a:gd name="connsiteX61" fmla="*/ 7029 w 231520"/>
                <a:gd name="connsiteY61" fmla="*/ 112758 h 242300"/>
                <a:gd name="connsiteX62" fmla="*/ 2994 w 231520"/>
                <a:gd name="connsiteY62" fmla="*/ 110606 h 242300"/>
                <a:gd name="connsiteX63" fmla="*/ 2725 w 231520"/>
                <a:gd name="connsiteY63" fmla="*/ 114642 h 242300"/>
                <a:gd name="connsiteX64" fmla="*/ 14831 w 231520"/>
                <a:gd name="connsiteY64" fmla="*/ 136164 h 242300"/>
                <a:gd name="connsiteX65" fmla="*/ 40926 w 231520"/>
                <a:gd name="connsiteY65" fmla="*/ 166294 h 242300"/>
                <a:gd name="connsiteX66" fmla="*/ 50880 w 231520"/>
                <a:gd name="connsiteY66" fmla="*/ 177325 h 242300"/>
                <a:gd name="connsiteX67" fmla="*/ 42271 w 231520"/>
                <a:gd name="connsiteY67" fmla="*/ 172213 h 242300"/>
                <a:gd name="connsiteX68" fmla="*/ 41734 w 231520"/>
                <a:gd name="connsiteY68" fmla="*/ 173289 h 242300"/>
                <a:gd name="connsiteX69" fmla="*/ 47383 w 231520"/>
                <a:gd name="connsiteY69" fmla="*/ 179746 h 242300"/>
                <a:gd name="connsiteX70" fmla="*/ 83701 w 231520"/>
                <a:gd name="connsiteY70" fmla="*/ 205572 h 242300"/>
                <a:gd name="connsiteX71" fmla="*/ 127014 w 231520"/>
                <a:gd name="connsiteY71" fmla="*/ 220638 h 242300"/>
                <a:gd name="connsiteX72" fmla="*/ 137238 w 231520"/>
                <a:gd name="connsiteY72" fmla="*/ 220369 h 242300"/>
                <a:gd name="connsiteX73" fmla="*/ 142080 w 231520"/>
                <a:gd name="connsiteY73" fmla="*/ 220907 h 242300"/>
                <a:gd name="connsiteX74" fmla="*/ 137507 w 231520"/>
                <a:gd name="connsiteY74" fmla="*/ 223866 h 242300"/>
                <a:gd name="connsiteX75" fmla="*/ 108990 w 231520"/>
                <a:gd name="connsiteY75" fmla="*/ 223328 h 242300"/>
                <a:gd name="connsiteX76" fmla="*/ 55992 w 231520"/>
                <a:gd name="connsiteY76" fmla="*/ 195618 h 242300"/>
                <a:gd name="connsiteX77" fmla="*/ 35546 w 231520"/>
                <a:gd name="connsiteY77" fmla="*/ 180015 h 242300"/>
                <a:gd name="connsiteX78" fmla="*/ 34201 w 231520"/>
                <a:gd name="connsiteY78" fmla="*/ 180553 h 242300"/>
                <a:gd name="connsiteX79" fmla="*/ 35546 w 231520"/>
                <a:gd name="connsiteY79" fmla="*/ 184050 h 242300"/>
                <a:gd name="connsiteX80" fmla="*/ 76169 w 231520"/>
                <a:gd name="connsiteY80" fmla="*/ 218216 h 242300"/>
                <a:gd name="connsiteX81" fmla="*/ 117061 w 231520"/>
                <a:gd name="connsiteY81" fmla="*/ 230861 h 242300"/>
                <a:gd name="connsiteX82" fmla="*/ 148268 w 231520"/>
                <a:gd name="connsiteY82" fmla="*/ 235703 h 242300"/>
                <a:gd name="connsiteX83" fmla="*/ 161181 w 231520"/>
                <a:gd name="connsiteY83" fmla="*/ 234627 h 242300"/>
                <a:gd name="connsiteX84" fmla="*/ 164947 w 231520"/>
                <a:gd name="connsiteY84" fmla="*/ 235165 h 242300"/>
                <a:gd name="connsiteX85" fmla="*/ 163333 w 231520"/>
                <a:gd name="connsiteY85" fmla="*/ 238393 h 242300"/>
                <a:gd name="connsiteX86" fmla="*/ 161988 w 231520"/>
                <a:gd name="connsiteY86" fmla="*/ 241084 h 242300"/>
                <a:gd name="connsiteX87" fmla="*/ 165216 w 231520"/>
                <a:gd name="connsiteY87" fmla="*/ 242160 h 242300"/>
                <a:gd name="connsiteX88" fmla="*/ 178129 w 231520"/>
                <a:gd name="connsiteY88" fmla="*/ 239469 h 242300"/>
                <a:gd name="connsiteX89" fmla="*/ 183779 w 231520"/>
                <a:gd name="connsiteY89" fmla="*/ 238931 h 242300"/>
                <a:gd name="connsiteX90" fmla="*/ 185124 w 231520"/>
                <a:gd name="connsiteY90" fmla="*/ 238662 h 242300"/>
                <a:gd name="connsiteX91" fmla="*/ 185124 w 231520"/>
                <a:gd name="connsiteY91" fmla="*/ 238662 h 242300"/>
                <a:gd name="connsiteX92" fmla="*/ 186738 w 231520"/>
                <a:gd name="connsiteY92" fmla="*/ 237317 h 242300"/>
                <a:gd name="connsiteX93" fmla="*/ 186738 w 231520"/>
                <a:gd name="connsiteY93" fmla="*/ 237317 h 242300"/>
                <a:gd name="connsiteX94" fmla="*/ 188890 w 231520"/>
                <a:gd name="connsiteY94" fmla="*/ 235972 h 242300"/>
                <a:gd name="connsiteX95" fmla="*/ 189697 w 231520"/>
                <a:gd name="connsiteY95" fmla="*/ 235434 h 242300"/>
                <a:gd name="connsiteX96" fmla="*/ 190773 w 231520"/>
                <a:gd name="connsiteY96" fmla="*/ 234358 h 242300"/>
                <a:gd name="connsiteX97" fmla="*/ 191312 w 231520"/>
                <a:gd name="connsiteY97" fmla="*/ 233551 h 242300"/>
                <a:gd name="connsiteX98" fmla="*/ 192119 w 231520"/>
                <a:gd name="connsiteY98" fmla="*/ 232475 h 242300"/>
                <a:gd name="connsiteX99" fmla="*/ 192119 w 231520"/>
                <a:gd name="connsiteY99" fmla="*/ 232475 h 242300"/>
                <a:gd name="connsiteX100" fmla="*/ 194540 w 231520"/>
                <a:gd name="connsiteY100" fmla="*/ 230591 h 242300"/>
                <a:gd name="connsiteX101" fmla="*/ 195347 w 231520"/>
                <a:gd name="connsiteY101" fmla="*/ 230053 h 242300"/>
                <a:gd name="connsiteX102" fmla="*/ 196154 w 231520"/>
                <a:gd name="connsiteY102" fmla="*/ 228708 h 242300"/>
                <a:gd name="connsiteX103" fmla="*/ 196692 w 231520"/>
                <a:gd name="connsiteY103" fmla="*/ 227901 h 242300"/>
                <a:gd name="connsiteX104" fmla="*/ 197499 w 231520"/>
                <a:gd name="connsiteY104" fmla="*/ 226556 h 242300"/>
                <a:gd name="connsiteX105" fmla="*/ 197499 w 231520"/>
                <a:gd name="connsiteY105" fmla="*/ 226556 h 242300"/>
                <a:gd name="connsiteX106" fmla="*/ 199382 w 231520"/>
                <a:gd name="connsiteY106" fmla="*/ 224673 h 242300"/>
                <a:gd name="connsiteX107" fmla="*/ 200727 w 231520"/>
                <a:gd name="connsiteY107" fmla="*/ 222790 h 242300"/>
                <a:gd name="connsiteX108" fmla="*/ 200727 w 231520"/>
                <a:gd name="connsiteY108" fmla="*/ 222790 h 242300"/>
                <a:gd name="connsiteX109" fmla="*/ 202611 w 231520"/>
                <a:gd name="connsiteY109" fmla="*/ 220638 h 242300"/>
                <a:gd name="connsiteX110" fmla="*/ 202611 w 231520"/>
                <a:gd name="connsiteY110" fmla="*/ 220638 h 242300"/>
                <a:gd name="connsiteX111" fmla="*/ 216600 w 231520"/>
                <a:gd name="connsiteY111" fmla="*/ 196963 h 242300"/>
                <a:gd name="connsiteX112" fmla="*/ 220366 w 231520"/>
                <a:gd name="connsiteY112" fmla="*/ 187816 h 242300"/>
                <a:gd name="connsiteX113" fmla="*/ 228706 w 231520"/>
                <a:gd name="connsiteY113" fmla="*/ 165487 h 242300"/>
                <a:gd name="connsiteX114" fmla="*/ 230858 w 231520"/>
                <a:gd name="connsiteY114" fmla="*/ 151229 h 242300"/>
                <a:gd name="connsiteX115" fmla="*/ 230858 w 231520"/>
                <a:gd name="connsiteY115" fmla="*/ 151229 h 242300"/>
                <a:gd name="connsiteX116" fmla="*/ 230858 w 231520"/>
                <a:gd name="connsiteY116" fmla="*/ 136971 h 242300"/>
                <a:gd name="connsiteX117" fmla="*/ 230858 w 231520"/>
                <a:gd name="connsiteY117" fmla="*/ 136971 h 242300"/>
                <a:gd name="connsiteX118" fmla="*/ 230320 w 231520"/>
                <a:gd name="connsiteY118" fmla="*/ 132128 h 242300"/>
                <a:gd name="connsiteX119" fmla="*/ 230320 w 231520"/>
                <a:gd name="connsiteY119" fmla="*/ 132128 h 242300"/>
                <a:gd name="connsiteX120" fmla="*/ 230320 w 231520"/>
                <a:gd name="connsiteY120" fmla="*/ 130783 h 242300"/>
                <a:gd name="connsiteX121" fmla="*/ 230589 w 231520"/>
                <a:gd name="connsiteY121" fmla="*/ 129976 h 242300"/>
                <a:gd name="connsiteX122" fmla="*/ 230320 w 231520"/>
                <a:gd name="connsiteY122" fmla="*/ 128631 h 242300"/>
                <a:gd name="connsiteX123" fmla="*/ 230051 w 231520"/>
                <a:gd name="connsiteY123" fmla="*/ 127555 h 242300"/>
                <a:gd name="connsiteX124" fmla="*/ 229244 w 231520"/>
                <a:gd name="connsiteY124" fmla="*/ 126210 h 242300"/>
                <a:gd name="connsiteX125" fmla="*/ 229244 w 231520"/>
                <a:gd name="connsiteY125" fmla="*/ 126210 h 242300"/>
                <a:gd name="connsiteX126" fmla="*/ 228706 w 231520"/>
                <a:gd name="connsiteY126" fmla="*/ 122712 h 242300"/>
                <a:gd name="connsiteX127" fmla="*/ 227630 w 231520"/>
                <a:gd name="connsiteY127" fmla="*/ 119484 h 242300"/>
                <a:gd name="connsiteX128" fmla="*/ 227361 w 231520"/>
                <a:gd name="connsiteY128" fmla="*/ 118408 h 242300"/>
                <a:gd name="connsiteX129" fmla="*/ 226823 w 231520"/>
                <a:gd name="connsiteY129" fmla="*/ 117332 h 242300"/>
                <a:gd name="connsiteX130" fmla="*/ 226554 w 231520"/>
                <a:gd name="connsiteY130" fmla="*/ 116794 h 242300"/>
                <a:gd name="connsiteX131" fmla="*/ 226016 w 231520"/>
                <a:gd name="connsiteY131" fmla="*/ 115718 h 242300"/>
                <a:gd name="connsiteX132" fmla="*/ 225747 w 231520"/>
                <a:gd name="connsiteY132" fmla="*/ 115180 h 242300"/>
                <a:gd name="connsiteX133" fmla="*/ 221711 w 231520"/>
                <a:gd name="connsiteY133" fmla="*/ 107109 h 242300"/>
                <a:gd name="connsiteX134" fmla="*/ 221173 w 231520"/>
                <a:gd name="connsiteY134" fmla="*/ 106033 h 242300"/>
                <a:gd name="connsiteX135" fmla="*/ 220635 w 231520"/>
                <a:gd name="connsiteY135" fmla="*/ 104957 h 242300"/>
                <a:gd name="connsiteX136" fmla="*/ 220366 w 231520"/>
                <a:gd name="connsiteY136" fmla="*/ 104419 h 242300"/>
                <a:gd name="connsiteX137" fmla="*/ 219828 w 231520"/>
                <a:gd name="connsiteY137" fmla="*/ 103612 h 242300"/>
                <a:gd name="connsiteX138" fmla="*/ 219559 w 231520"/>
                <a:gd name="connsiteY138" fmla="*/ 103343 h 242300"/>
                <a:gd name="connsiteX139" fmla="*/ 218752 w 231520"/>
                <a:gd name="connsiteY139" fmla="*/ 102804 h 242300"/>
                <a:gd name="connsiteX140" fmla="*/ 218752 w 231520"/>
                <a:gd name="connsiteY140" fmla="*/ 102804 h 242300"/>
                <a:gd name="connsiteX141" fmla="*/ 216869 w 231520"/>
                <a:gd name="connsiteY141" fmla="*/ 100114 h 242300"/>
                <a:gd name="connsiteX142" fmla="*/ 216869 w 231520"/>
                <a:gd name="connsiteY142" fmla="*/ 100114 h 242300"/>
                <a:gd name="connsiteX143" fmla="*/ 215793 w 231520"/>
                <a:gd name="connsiteY143" fmla="*/ 97693 h 242300"/>
                <a:gd name="connsiteX144" fmla="*/ 215255 w 231520"/>
                <a:gd name="connsiteY144" fmla="*/ 96886 h 242300"/>
                <a:gd name="connsiteX145" fmla="*/ 213910 w 231520"/>
                <a:gd name="connsiteY145" fmla="*/ 95272 h 242300"/>
                <a:gd name="connsiteX146" fmla="*/ 213372 w 231520"/>
                <a:gd name="connsiteY146" fmla="*/ 94465 h 242300"/>
                <a:gd name="connsiteX147" fmla="*/ 212295 w 231520"/>
                <a:gd name="connsiteY147" fmla="*/ 93389 h 242300"/>
                <a:gd name="connsiteX148" fmla="*/ 211757 w 231520"/>
                <a:gd name="connsiteY148" fmla="*/ 92851 h 242300"/>
                <a:gd name="connsiteX149" fmla="*/ 211219 w 231520"/>
                <a:gd name="connsiteY149" fmla="*/ 92313 h 242300"/>
                <a:gd name="connsiteX150" fmla="*/ 210681 w 231520"/>
                <a:gd name="connsiteY150" fmla="*/ 91775 h 242300"/>
                <a:gd name="connsiteX151" fmla="*/ 210143 w 231520"/>
                <a:gd name="connsiteY151" fmla="*/ 90967 h 242300"/>
                <a:gd name="connsiteX152" fmla="*/ 209874 w 231520"/>
                <a:gd name="connsiteY152" fmla="*/ 90698 h 242300"/>
                <a:gd name="connsiteX153" fmla="*/ 209605 w 231520"/>
                <a:gd name="connsiteY153" fmla="*/ 89891 h 242300"/>
                <a:gd name="connsiteX154" fmla="*/ 209336 w 231520"/>
                <a:gd name="connsiteY154" fmla="*/ 89622 h 242300"/>
                <a:gd name="connsiteX155" fmla="*/ 208798 w 231520"/>
                <a:gd name="connsiteY155" fmla="*/ 88815 h 242300"/>
                <a:gd name="connsiteX156" fmla="*/ 208260 w 231520"/>
                <a:gd name="connsiteY156" fmla="*/ 88277 h 242300"/>
                <a:gd name="connsiteX157" fmla="*/ 207722 w 231520"/>
                <a:gd name="connsiteY157" fmla="*/ 87739 h 242300"/>
                <a:gd name="connsiteX158" fmla="*/ 207184 w 231520"/>
                <a:gd name="connsiteY158" fmla="*/ 86932 h 242300"/>
                <a:gd name="connsiteX159" fmla="*/ 206646 w 231520"/>
                <a:gd name="connsiteY159" fmla="*/ 86125 h 242300"/>
                <a:gd name="connsiteX160" fmla="*/ 206108 w 231520"/>
                <a:gd name="connsiteY160" fmla="*/ 85318 h 242300"/>
                <a:gd name="connsiteX161" fmla="*/ 205570 w 231520"/>
                <a:gd name="connsiteY161" fmla="*/ 84780 h 242300"/>
                <a:gd name="connsiteX162" fmla="*/ 205032 w 231520"/>
                <a:gd name="connsiteY162" fmla="*/ 84242 h 242300"/>
                <a:gd name="connsiteX163" fmla="*/ 204494 w 231520"/>
                <a:gd name="connsiteY163" fmla="*/ 83704 h 242300"/>
                <a:gd name="connsiteX164" fmla="*/ 203956 w 231520"/>
                <a:gd name="connsiteY164" fmla="*/ 83166 h 242300"/>
                <a:gd name="connsiteX165" fmla="*/ 202880 w 231520"/>
                <a:gd name="connsiteY165" fmla="*/ 82090 h 242300"/>
                <a:gd name="connsiteX166" fmla="*/ 202342 w 231520"/>
                <a:gd name="connsiteY166" fmla="*/ 81282 h 242300"/>
                <a:gd name="connsiteX167" fmla="*/ 201266 w 231520"/>
                <a:gd name="connsiteY167" fmla="*/ 80206 h 242300"/>
                <a:gd name="connsiteX168" fmla="*/ 200458 w 231520"/>
                <a:gd name="connsiteY168" fmla="*/ 79668 h 242300"/>
                <a:gd name="connsiteX169" fmla="*/ 198575 w 231520"/>
                <a:gd name="connsiteY169" fmla="*/ 78592 h 242300"/>
                <a:gd name="connsiteX170" fmla="*/ 197499 w 231520"/>
                <a:gd name="connsiteY170" fmla="*/ 78054 h 242300"/>
                <a:gd name="connsiteX171" fmla="*/ 194809 w 231520"/>
                <a:gd name="connsiteY171" fmla="*/ 76978 h 242300"/>
                <a:gd name="connsiteX172" fmla="*/ 193733 w 231520"/>
                <a:gd name="connsiteY172" fmla="*/ 76978 h 242300"/>
                <a:gd name="connsiteX173" fmla="*/ 192119 w 231520"/>
                <a:gd name="connsiteY173" fmla="*/ 77247 h 242300"/>
                <a:gd name="connsiteX174" fmla="*/ 191312 w 231520"/>
                <a:gd name="connsiteY174" fmla="*/ 77516 h 242300"/>
                <a:gd name="connsiteX175" fmla="*/ 189966 w 231520"/>
                <a:gd name="connsiteY175" fmla="*/ 77785 h 242300"/>
                <a:gd name="connsiteX176" fmla="*/ 189159 w 231520"/>
                <a:gd name="connsiteY176" fmla="*/ 78054 h 242300"/>
                <a:gd name="connsiteX177" fmla="*/ 188352 w 231520"/>
                <a:gd name="connsiteY177" fmla="*/ 78323 h 242300"/>
                <a:gd name="connsiteX178" fmla="*/ 188083 w 231520"/>
                <a:gd name="connsiteY178" fmla="*/ 78592 h 242300"/>
                <a:gd name="connsiteX179" fmla="*/ 187545 w 231520"/>
                <a:gd name="connsiteY179" fmla="*/ 78592 h 242300"/>
                <a:gd name="connsiteX180" fmla="*/ 187814 w 231520"/>
                <a:gd name="connsiteY180" fmla="*/ 78054 h 242300"/>
                <a:gd name="connsiteX181" fmla="*/ 187276 w 231520"/>
                <a:gd name="connsiteY181" fmla="*/ 77247 h 242300"/>
                <a:gd name="connsiteX182" fmla="*/ 185931 w 231520"/>
                <a:gd name="connsiteY182" fmla="*/ 76171 h 242300"/>
                <a:gd name="connsiteX183" fmla="*/ 185393 w 231520"/>
                <a:gd name="connsiteY183" fmla="*/ 75902 h 242300"/>
                <a:gd name="connsiteX184" fmla="*/ 184048 w 231520"/>
                <a:gd name="connsiteY184" fmla="*/ 75633 h 242300"/>
                <a:gd name="connsiteX185" fmla="*/ 168444 w 231520"/>
                <a:gd name="connsiteY185" fmla="*/ 74557 h 242300"/>
                <a:gd name="connsiteX186" fmla="*/ 128091 w 231520"/>
                <a:gd name="connsiteY186" fmla="*/ 42005 h 242300"/>
                <a:gd name="connsiteX187" fmla="*/ 127284 w 231520"/>
                <a:gd name="connsiteY187" fmla="*/ 40929 h 242300"/>
                <a:gd name="connsiteX188" fmla="*/ 126477 w 231520"/>
                <a:gd name="connsiteY188" fmla="*/ 40122 h 242300"/>
                <a:gd name="connsiteX189" fmla="*/ 125131 w 231520"/>
                <a:gd name="connsiteY189" fmla="*/ 40122 h 242300"/>
                <a:gd name="connsiteX190" fmla="*/ 122441 w 231520"/>
                <a:gd name="connsiteY190" fmla="*/ 44964 h 242300"/>
                <a:gd name="connsiteX191" fmla="*/ 121903 w 231520"/>
                <a:gd name="connsiteY191" fmla="*/ 46040 h 242300"/>
                <a:gd name="connsiteX192" fmla="*/ 124593 w 231520"/>
                <a:gd name="connsiteY192" fmla="*/ 51152 h 242300"/>
                <a:gd name="connsiteX193" fmla="*/ 111949 w 231520"/>
                <a:gd name="connsiteY193" fmla="*/ 42543 h 242300"/>
                <a:gd name="connsiteX194" fmla="*/ 98498 w 231520"/>
                <a:gd name="connsiteY194" fmla="*/ 15909 h 242300"/>
                <a:gd name="connsiteX195" fmla="*/ 101726 w 231520"/>
                <a:gd name="connsiteY195" fmla="*/ 8646 h 242300"/>
                <a:gd name="connsiteX196" fmla="*/ 99574 w 231520"/>
                <a:gd name="connsiteY196" fmla="*/ 5686 h 242300"/>
                <a:gd name="connsiteX197" fmla="*/ 100650 w 231520"/>
                <a:gd name="connsiteY197" fmla="*/ 4610 h 242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</a:cxnLst>
              <a:rect l="l" t="t" r="r" b="b"/>
              <a:pathLst>
                <a:path w="231520" h="242300">
                  <a:moveTo>
                    <a:pt x="100650" y="4610"/>
                  </a:moveTo>
                  <a:lnTo>
                    <a:pt x="100381" y="4610"/>
                  </a:lnTo>
                  <a:lnTo>
                    <a:pt x="100112" y="4341"/>
                  </a:lnTo>
                  <a:cubicBezTo>
                    <a:pt x="96346" y="2189"/>
                    <a:pt x="92310" y="844"/>
                    <a:pt x="88006" y="575"/>
                  </a:cubicBezTo>
                  <a:lnTo>
                    <a:pt x="88006" y="575"/>
                  </a:lnTo>
                  <a:cubicBezTo>
                    <a:pt x="85585" y="575"/>
                    <a:pt x="83163" y="-501"/>
                    <a:pt x="80473" y="306"/>
                  </a:cubicBezTo>
                  <a:lnTo>
                    <a:pt x="80473" y="306"/>
                  </a:lnTo>
                  <a:cubicBezTo>
                    <a:pt x="79397" y="575"/>
                    <a:pt x="78590" y="-501"/>
                    <a:pt x="77514" y="306"/>
                  </a:cubicBezTo>
                  <a:lnTo>
                    <a:pt x="77514" y="306"/>
                  </a:lnTo>
                  <a:cubicBezTo>
                    <a:pt x="76707" y="306"/>
                    <a:pt x="76169" y="37"/>
                    <a:pt x="75362" y="306"/>
                  </a:cubicBezTo>
                  <a:lnTo>
                    <a:pt x="75362" y="306"/>
                  </a:lnTo>
                  <a:cubicBezTo>
                    <a:pt x="74555" y="844"/>
                    <a:pt x="73479" y="-232"/>
                    <a:pt x="72402" y="306"/>
                  </a:cubicBezTo>
                  <a:lnTo>
                    <a:pt x="72402" y="306"/>
                  </a:lnTo>
                  <a:cubicBezTo>
                    <a:pt x="71057" y="306"/>
                    <a:pt x="69712" y="306"/>
                    <a:pt x="68367" y="844"/>
                  </a:cubicBezTo>
                  <a:lnTo>
                    <a:pt x="68367" y="844"/>
                  </a:lnTo>
                  <a:cubicBezTo>
                    <a:pt x="67829" y="1113"/>
                    <a:pt x="67022" y="844"/>
                    <a:pt x="66215" y="1113"/>
                  </a:cubicBezTo>
                  <a:lnTo>
                    <a:pt x="66215" y="1113"/>
                  </a:lnTo>
                  <a:cubicBezTo>
                    <a:pt x="65677" y="1382"/>
                    <a:pt x="64870" y="1113"/>
                    <a:pt x="64063" y="1382"/>
                  </a:cubicBezTo>
                  <a:lnTo>
                    <a:pt x="64063" y="1382"/>
                  </a:lnTo>
                  <a:cubicBezTo>
                    <a:pt x="62448" y="1651"/>
                    <a:pt x="60834" y="1113"/>
                    <a:pt x="59220" y="1920"/>
                  </a:cubicBezTo>
                  <a:lnTo>
                    <a:pt x="59220" y="1920"/>
                  </a:lnTo>
                  <a:cubicBezTo>
                    <a:pt x="58144" y="1920"/>
                    <a:pt x="57068" y="2189"/>
                    <a:pt x="55992" y="2458"/>
                  </a:cubicBezTo>
                  <a:lnTo>
                    <a:pt x="55992" y="2458"/>
                  </a:lnTo>
                  <a:cubicBezTo>
                    <a:pt x="55454" y="2727"/>
                    <a:pt x="54647" y="2458"/>
                    <a:pt x="54109" y="2727"/>
                  </a:cubicBezTo>
                  <a:lnTo>
                    <a:pt x="54109" y="2727"/>
                  </a:lnTo>
                  <a:cubicBezTo>
                    <a:pt x="53571" y="2996"/>
                    <a:pt x="52764" y="2458"/>
                    <a:pt x="51956" y="3265"/>
                  </a:cubicBezTo>
                  <a:lnTo>
                    <a:pt x="51956" y="3265"/>
                  </a:lnTo>
                  <a:cubicBezTo>
                    <a:pt x="51418" y="3265"/>
                    <a:pt x="51149" y="3534"/>
                    <a:pt x="50611" y="3534"/>
                  </a:cubicBezTo>
                  <a:lnTo>
                    <a:pt x="50611" y="3534"/>
                  </a:lnTo>
                  <a:cubicBezTo>
                    <a:pt x="50073" y="4072"/>
                    <a:pt x="49266" y="3534"/>
                    <a:pt x="48728" y="4072"/>
                  </a:cubicBezTo>
                  <a:lnTo>
                    <a:pt x="48728" y="4072"/>
                  </a:lnTo>
                  <a:cubicBezTo>
                    <a:pt x="48190" y="4341"/>
                    <a:pt x="47383" y="3803"/>
                    <a:pt x="46576" y="4610"/>
                  </a:cubicBezTo>
                  <a:lnTo>
                    <a:pt x="46845" y="4610"/>
                  </a:lnTo>
                  <a:cubicBezTo>
                    <a:pt x="46307" y="4610"/>
                    <a:pt x="46038" y="4879"/>
                    <a:pt x="45500" y="5148"/>
                  </a:cubicBezTo>
                  <a:lnTo>
                    <a:pt x="45500" y="5148"/>
                  </a:lnTo>
                  <a:cubicBezTo>
                    <a:pt x="44155" y="5686"/>
                    <a:pt x="42541" y="5955"/>
                    <a:pt x="41195" y="6763"/>
                  </a:cubicBezTo>
                  <a:lnTo>
                    <a:pt x="41195" y="6763"/>
                  </a:lnTo>
                  <a:cubicBezTo>
                    <a:pt x="40657" y="6763"/>
                    <a:pt x="40119" y="6763"/>
                    <a:pt x="39850" y="7301"/>
                  </a:cubicBezTo>
                  <a:lnTo>
                    <a:pt x="39850" y="7301"/>
                  </a:lnTo>
                  <a:cubicBezTo>
                    <a:pt x="39312" y="7301"/>
                    <a:pt x="39043" y="7570"/>
                    <a:pt x="38505" y="7839"/>
                  </a:cubicBezTo>
                  <a:lnTo>
                    <a:pt x="38505" y="7839"/>
                  </a:lnTo>
                  <a:cubicBezTo>
                    <a:pt x="37967" y="7839"/>
                    <a:pt x="37698" y="8108"/>
                    <a:pt x="37160" y="8377"/>
                  </a:cubicBezTo>
                  <a:lnTo>
                    <a:pt x="37160" y="8377"/>
                  </a:lnTo>
                  <a:cubicBezTo>
                    <a:pt x="36622" y="8377"/>
                    <a:pt x="36353" y="8646"/>
                    <a:pt x="36084" y="8915"/>
                  </a:cubicBezTo>
                  <a:lnTo>
                    <a:pt x="36084" y="8915"/>
                  </a:lnTo>
                  <a:cubicBezTo>
                    <a:pt x="32856" y="10260"/>
                    <a:pt x="29627" y="11067"/>
                    <a:pt x="27206" y="13757"/>
                  </a:cubicBezTo>
                  <a:cubicBezTo>
                    <a:pt x="25861" y="18600"/>
                    <a:pt x="24247" y="23173"/>
                    <a:pt x="21019" y="27208"/>
                  </a:cubicBezTo>
                  <a:cubicBezTo>
                    <a:pt x="16445" y="32858"/>
                    <a:pt x="15638" y="39853"/>
                    <a:pt x="15907" y="46847"/>
                  </a:cubicBezTo>
                  <a:cubicBezTo>
                    <a:pt x="15907" y="57877"/>
                    <a:pt x="16983" y="68907"/>
                    <a:pt x="18328" y="79937"/>
                  </a:cubicBezTo>
                  <a:cubicBezTo>
                    <a:pt x="19673" y="90429"/>
                    <a:pt x="21826" y="100921"/>
                    <a:pt x="25592" y="110875"/>
                  </a:cubicBezTo>
                  <a:cubicBezTo>
                    <a:pt x="27206" y="115449"/>
                    <a:pt x="30165" y="119484"/>
                    <a:pt x="31242" y="124596"/>
                  </a:cubicBezTo>
                  <a:cubicBezTo>
                    <a:pt x="27475" y="118946"/>
                    <a:pt x="23440" y="113566"/>
                    <a:pt x="21019" y="107109"/>
                  </a:cubicBezTo>
                  <a:cubicBezTo>
                    <a:pt x="18059" y="98769"/>
                    <a:pt x="14293" y="90698"/>
                    <a:pt x="12141" y="82090"/>
                  </a:cubicBezTo>
                  <a:cubicBezTo>
                    <a:pt x="11872" y="81014"/>
                    <a:pt x="11603" y="79399"/>
                    <a:pt x="10258" y="79399"/>
                  </a:cubicBezTo>
                  <a:cubicBezTo>
                    <a:pt x="8912" y="79668"/>
                    <a:pt x="8643" y="81014"/>
                    <a:pt x="8643" y="82359"/>
                  </a:cubicBezTo>
                  <a:cubicBezTo>
                    <a:pt x="8643" y="84780"/>
                    <a:pt x="8105" y="87470"/>
                    <a:pt x="8643" y="89891"/>
                  </a:cubicBezTo>
                  <a:cubicBezTo>
                    <a:pt x="7298" y="86125"/>
                    <a:pt x="5953" y="82359"/>
                    <a:pt x="4070" y="78861"/>
                  </a:cubicBezTo>
                  <a:cubicBezTo>
                    <a:pt x="3532" y="77785"/>
                    <a:pt x="2725" y="76440"/>
                    <a:pt x="1649" y="76709"/>
                  </a:cubicBezTo>
                  <a:cubicBezTo>
                    <a:pt x="35" y="76978"/>
                    <a:pt x="35" y="78592"/>
                    <a:pt x="35" y="79937"/>
                  </a:cubicBezTo>
                  <a:cubicBezTo>
                    <a:pt x="-234" y="83704"/>
                    <a:pt x="1111" y="86932"/>
                    <a:pt x="2456" y="90429"/>
                  </a:cubicBezTo>
                  <a:cubicBezTo>
                    <a:pt x="7567" y="104957"/>
                    <a:pt x="13755" y="119215"/>
                    <a:pt x="21288" y="131859"/>
                  </a:cubicBezTo>
                  <a:cubicBezTo>
                    <a:pt x="16983" y="125672"/>
                    <a:pt x="11334" y="119753"/>
                    <a:pt x="7029" y="112758"/>
                  </a:cubicBezTo>
                  <a:cubicBezTo>
                    <a:pt x="6222" y="111413"/>
                    <a:pt x="5146" y="109799"/>
                    <a:pt x="2994" y="110606"/>
                  </a:cubicBezTo>
                  <a:cubicBezTo>
                    <a:pt x="1111" y="111682"/>
                    <a:pt x="2187" y="113297"/>
                    <a:pt x="2725" y="114642"/>
                  </a:cubicBezTo>
                  <a:cubicBezTo>
                    <a:pt x="5146" y="122712"/>
                    <a:pt x="10527" y="129169"/>
                    <a:pt x="14831" y="136164"/>
                  </a:cubicBezTo>
                  <a:cubicBezTo>
                    <a:pt x="22095" y="147463"/>
                    <a:pt x="31510" y="156879"/>
                    <a:pt x="40926" y="166294"/>
                  </a:cubicBezTo>
                  <a:cubicBezTo>
                    <a:pt x="44424" y="169792"/>
                    <a:pt x="47383" y="174096"/>
                    <a:pt x="50880" y="177325"/>
                  </a:cubicBezTo>
                  <a:cubicBezTo>
                    <a:pt x="48190" y="176248"/>
                    <a:pt x="46307" y="172213"/>
                    <a:pt x="42271" y="172213"/>
                  </a:cubicBezTo>
                  <a:cubicBezTo>
                    <a:pt x="41734" y="172482"/>
                    <a:pt x="41734" y="172751"/>
                    <a:pt x="41734" y="173289"/>
                  </a:cubicBezTo>
                  <a:cubicBezTo>
                    <a:pt x="42810" y="175979"/>
                    <a:pt x="45231" y="177863"/>
                    <a:pt x="47383" y="179746"/>
                  </a:cubicBezTo>
                  <a:cubicBezTo>
                    <a:pt x="58951" y="188893"/>
                    <a:pt x="70788" y="198039"/>
                    <a:pt x="83701" y="205572"/>
                  </a:cubicBezTo>
                  <a:cubicBezTo>
                    <a:pt x="97153" y="213374"/>
                    <a:pt x="111411" y="218754"/>
                    <a:pt x="127014" y="220638"/>
                  </a:cubicBezTo>
                  <a:cubicBezTo>
                    <a:pt x="130512" y="220907"/>
                    <a:pt x="134009" y="220907"/>
                    <a:pt x="137238" y="220369"/>
                  </a:cubicBezTo>
                  <a:cubicBezTo>
                    <a:pt x="138852" y="220100"/>
                    <a:pt x="140466" y="219562"/>
                    <a:pt x="142080" y="220907"/>
                  </a:cubicBezTo>
                  <a:cubicBezTo>
                    <a:pt x="141273" y="223059"/>
                    <a:pt x="139121" y="223328"/>
                    <a:pt x="137507" y="223866"/>
                  </a:cubicBezTo>
                  <a:cubicBezTo>
                    <a:pt x="128091" y="226556"/>
                    <a:pt x="118675" y="225749"/>
                    <a:pt x="108990" y="223328"/>
                  </a:cubicBezTo>
                  <a:cubicBezTo>
                    <a:pt x="89082" y="218216"/>
                    <a:pt x="72133" y="207993"/>
                    <a:pt x="55992" y="195618"/>
                  </a:cubicBezTo>
                  <a:cubicBezTo>
                    <a:pt x="49266" y="190507"/>
                    <a:pt x="42810" y="184857"/>
                    <a:pt x="35546" y="180015"/>
                  </a:cubicBezTo>
                  <a:cubicBezTo>
                    <a:pt x="35008" y="180015"/>
                    <a:pt x="34470" y="180015"/>
                    <a:pt x="34201" y="180553"/>
                  </a:cubicBezTo>
                  <a:cubicBezTo>
                    <a:pt x="33932" y="182167"/>
                    <a:pt x="34739" y="183243"/>
                    <a:pt x="35546" y="184050"/>
                  </a:cubicBezTo>
                  <a:cubicBezTo>
                    <a:pt x="47114" y="197770"/>
                    <a:pt x="58951" y="211222"/>
                    <a:pt x="76169" y="218216"/>
                  </a:cubicBezTo>
                  <a:cubicBezTo>
                    <a:pt x="89351" y="223597"/>
                    <a:pt x="102802" y="228170"/>
                    <a:pt x="117061" y="230861"/>
                  </a:cubicBezTo>
                  <a:cubicBezTo>
                    <a:pt x="127284" y="232744"/>
                    <a:pt x="137507" y="235165"/>
                    <a:pt x="148268" y="235703"/>
                  </a:cubicBezTo>
                  <a:cubicBezTo>
                    <a:pt x="152572" y="235972"/>
                    <a:pt x="156876" y="235434"/>
                    <a:pt x="161181" y="234627"/>
                  </a:cubicBezTo>
                  <a:cubicBezTo>
                    <a:pt x="162526" y="234358"/>
                    <a:pt x="164140" y="233820"/>
                    <a:pt x="164947" y="235165"/>
                  </a:cubicBezTo>
                  <a:cubicBezTo>
                    <a:pt x="165754" y="236779"/>
                    <a:pt x="164140" y="237586"/>
                    <a:pt x="163333" y="238393"/>
                  </a:cubicBezTo>
                  <a:cubicBezTo>
                    <a:pt x="162526" y="239200"/>
                    <a:pt x="161450" y="239738"/>
                    <a:pt x="161988" y="241084"/>
                  </a:cubicBezTo>
                  <a:cubicBezTo>
                    <a:pt x="162526" y="242429"/>
                    <a:pt x="163871" y="242429"/>
                    <a:pt x="165216" y="242160"/>
                  </a:cubicBezTo>
                  <a:cubicBezTo>
                    <a:pt x="169521" y="241891"/>
                    <a:pt x="173825" y="240276"/>
                    <a:pt x="178129" y="239469"/>
                  </a:cubicBezTo>
                  <a:cubicBezTo>
                    <a:pt x="180012" y="239200"/>
                    <a:pt x="181896" y="238124"/>
                    <a:pt x="183779" y="238931"/>
                  </a:cubicBezTo>
                  <a:cubicBezTo>
                    <a:pt x="184317" y="239200"/>
                    <a:pt x="184586" y="238931"/>
                    <a:pt x="185124" y="238662"/>
                  </a:cubicBezTo>
                  <a:lnTo>
                    <a:pt x="185124" y="238662"/>
                  </a:lnTo>
                  <a:cubicBezTo>
                    <a:pt x="185931" y="238662"/>
                    <a:pt x="186200" y="237586"/>
                    <a:pt x="186738" y="237317"/>
                  </a:cubicBezTo>
                  <a:lnTo>
                    <a:pt x="186738" y="237317"/>
                  </a:lnTo>
                  <a:cubicBezTo>
                    <a:pt x="187545" y="237048"/>
                    <a:pt x="188083" y="236241"/>
                    <a:pt x="188890" y="235972"/>
                  </a:cubicBezTo>
                  <a:cubicBezTo>
                    <a:pt x="189159" y="235972"/>
                    <a:pt x="189428" y="235703"/>
                    <a:pt x="189697" y="235434"/>
                  </a:cubicBezTo>
                  <a:cubicBezTo>
                    <a:pt x="190235" y="235165"/>
                    <a:pt x="190505" y="234627"/>
                    <a:pt x="190773" y="234358"/>
                  </a:cubicBezTo>
                  <a:cubicBezTo>
                    <a:pt x="191043" y="234089"/>
                    <a:pt x="191312" y="233820"/>
                    <a:pt x="191312" y="233551"/>
                  </a:cubicBezTo>
                  <a:cubicBezTo>
                    <a:pt x="191581" y="233013"/>
                    <a:pt x="191850" y="232744"/>
                    <a:pt x="192119" y="232475"/>
                  </a:cubicBezTo>
                  <a:lnTo>
                    <a:pt x="192119" y="232475"/>
                  </a:lnTo>
                  <a:cubicBezTo>
                    <a:pt x="193195" y="231937"/>
                    <a:pt x="193733" y="231130"/>
                    <a:pt x="194540" y="230591"/>
                  </a:cubicBezTo>
                  <a:cubicBezTo>
                    <a:pt x="194809" y="230323"/>
                    <a:pt x="195078" y="230323"/>
                    <a:pt x="195347" y="230053"/>
                  </a:cubicBezTo>
                  <a:cubicBezTo>
                    <a:pt x="195616" y="229784"/>
                    <a:pt x="195885" y="229246"/>
                    <a:pt x="196154" y="228708"/>
                  </a:cubicBezTo>
                  <a:cubicBezTo>
                    <a:pt x="196423" y="228439"/>
                    <a:pt x="196692" y="228170"/>
                    <a:pt x="196692" y="227901"/>
                  </a:cubicBezTo>
                  <a:cubicBezTo>
                    <a:pt x="196961" y="227363"/>
                    <a:pt x="197230" y="227094"/>
                    <a:pt x="197499" y="226556"/>
                  </a:cubicBezTo>
                  <a:lnTo>
                    <a:pt x="197499" y="226556"/>
                  </a:lnTo>
                  <a:cubicBezTo>
                    <a:pt x="198575" y="226287"/>
                    <a:pt x="198306" y="224942"/>
                    <a:pt x="199382" y="224673"/>
                  </a:cubicBezTo>
                  <a:cubicBezTo>
                    <a:pt x="199920" y="224135"/>
                    <a:pt x="200189" y="223328"/>
                    <a:pt x="200727" y="222790"/>
                  </a:cubicBezTo>
                  <a:lnTo>
                    <a:pt x="200727" y="222790"/>
                  </a:lnTo>
                  <a:cubicBezTo>
                    <a:pt x="202073" y="222521"/>
                    <a:pt x="201534" y="220907"/>
                    <a:pt x="202611" y="220638"/>
                  </a:cubicBezTo>
                  <a:lnTo>
                    <a:pt x="202611" y="220638"/>
                  </a:lnTo>
                  <a:cubicBezTo>
                    <a:pt x="209067" y="213912"/>
                    <a:pt x="213641" y="205841"/>
                    <a:pt x="216600" y="196963"/>
                  </a:cubicBezTo>
                  <a:cubicBezTo>
                    <a:pt x="217676" y="194004"/>
                    <a:pt x="218214" y="190507"/>
                    <a:pt x="220366" y="187816"/>
                  </a:cubicBezTo>
                  <a:cubicBezTo>
                    <a:pt x="223326" y="180284"/>
                    <a:pt x="226823" y="173020"/>
                    <a:pt x="228706" y="165487"/>
                  </a:cubicBezTo>
                  <a:cubicBezTo>
                    <a:pt x="229782" y="160914"/>
                    <a:pt x="231396" y="156072"/>
                    <a:pt x="230858" y="151229"/>
                  </a:cubicBezTo>
                  <a:lnTo>
                    <a:pt x="230858" y="151229"/>
                  </a:lnTo>
                  <a:cubicBezTo>
                    <a:pt x="231127" y="146387"/>
                    <a:pt x="232203" y="141544"/>
                    <a:pt x="230858" y="136971"/>
                  </a:cubicBezTo>
                  <a:lnTo>
                    <a:pt x="230858" y="136971"/>
                  </a:lnTo>
                  <a:cubicBezTo>
                    <a:pt x="230589" y="135357"/>
                    <a:pt x="231127" y="133742"/>
                    <a:pt x="230320" y="132128"/>
                  </a:cubicBezTo>
                  <a:lnTo>
                    <a:pt x="230320" y="132128"/>
                  </a:lnTo>
                  <a:cubicBezTo>
                    <a:pt x="230320" y="131590"/>
                    <a:pt x="230320" y="131321"/>
                    <a:pt x="230320" y="130783"/>
                  </a:cubicBezTo>
                  <a:cubicBezTo>
                    <a:pt x="230320" y="130514"/>
                    <a:pt x="230320" y="130245"/>
                    <a:pt x="230589" y="129976"/>
                  </a:cubicBezTo>
                  <a:cubicBezTo>
                    <a:pt x="230589" y="129438"/>
                    <a:pt x="230589" y="128900"/>
                    <a:pt x="230320" y="128631"/>
                  </a:cubicBezTo>
                  <a:cubicBezTo>
                    <a:pt x="230320" y="128362"/>
                    <a:pt x="230320" y="128093"/>
                    <a:pt x="230051" y="127555"/>
                  </a:cubicBezTo>
                  <a:cubicBezTo>
                    <a:pt x="229782" y="127017"/>
                    <a:pt x="229782" y="126748"/>
                    <a:pt x="229244" y="126210"/>
                  </a:cubicBezTo>
                  <a:lnTo>
                    <a:pt x="229244" y="126210"/>
                  </a:lnTo>
                  <a:cubicBezTo>
                    <a:pt x="229244" y="125134"/>
                    <a:pt x="229244" y="123789"/>
                    <a:pt x="228706" y="122712"/>
                  </a:cubicBezTo>
                  <a:cubicBezTo>
                    <a:pt x="228168" y="121636"/>
                    <a:pt x="227630" y="120829"/>
                    <a:pt x="227630" y="119484"/>
                  </a:cubicBezTo>
                  <a:cubicBezTo>
                    <a:pt x="227630" y="119215"/>
                    <a:pt x="227630" y="118677"/>
                    <a:pt x="227361" y="118408"/>
                  </a:cubicBezTo>
                  <a:cubicBezTo>
                    <a:pt x="227361" y="118139"/>
                    <a:pt x="227092" y="117601"/>
                    <a:pt x="226823" y="117332"/>
                  </a:cubicBezTo>
                  <a:cubicBezTo>
                    <a:pt x="226823" y="117063"/>
                    <a:pt x="226554" y="117063"/>
                    <a:pt x="226554" y="116794"/>
                  </a:cubicBezTo>
                  <a:cubicBezTo>
                    <a:pt x="226285" y="116525"/>
                    <a:pt x="226285" y="115987"/>
                    <a:pt x="226016" y="115718"/>
                  </a:cubicBezTo>
                  <a:cubicBezTo>
                    <a:pt x="226016" y="115449"/>
                    <a:pt x="225747" y="115449"/>
                    <a:pt x="225747" y="115180"/>
                  </a:cubicBezTo>
                  <a:cubicBezTo>
                    <a:pt x="223864" y="112758"/>
                    <a:pt x="222518" y="110068"/>
                    <a:pt x="221711" y="107109"/>
                  </a:cubicBezTo>
                  <a:cubicBezTo>
                    <a:pt x="221442" y="106840"/>
                    <a:pt x="221442" y="106302"/>
                    <a:pt x="221173" y="106033"/>
                  </a:cubicBezTo>
                  <a:cubicBezTo>
                    <a:pt x="220904" y="105764"/>
                    <a:pt x="220904" y="105495"/>
                    <a:pt x="220635" y="104957"/>
                  </a:cubicBezTo>
                  <a:cubicBezTo>
                    <a:pt x="220635" y="104688"/>
                    <a:pt x="220366" y="104688"/>
                    <a:pt x="220366" y="104419"/>
                  </a:cubicBezTo>
                  <a:cubicBezTo>
                    <a:pt x="220097" y="104150"/>
                    <a:pt x="220097" y="103881"/>
                    <a:pt x="219828" y="103612"/>
                  </a:cubicBezTo>
                  <a:cubicBezTo>
                    <a:pt x="219828" y="103612"/>
                    <a:pt x="219559" y="103343"/>
                    <a:pt x="219559" y="103343"/>
                  </a:cubicBezTo>
                  <a:cubicBezTo>
                    <a:pt x="219290" y="103074"/>
                    <a:pt x="219021" y="102804"/>
                    <a:pt x="218752" y="102804"/>
                  </a:cubicBezTo>
                  <a:lnTo>
                    <a:pt x="218752" y="102804"/>
                  </a:lnTo>
                  <a:cubicBezTo>
                    <a:pt x="218483" y="101459"/>
                    <a:pt x="217676" y="100921"/>
                    <a:pt x="216869" y="100114"/>
                  </a:cubicBezTo>
                  <a:lnTo>
                    <a:pt x="216869" y="100114"/>
                  </a:lnTo>
                  <a:cubicBezTo>
                    <a:pt x="216600" y="99307"/>
                    <a:pt x="216331" y="98500"/>
                    <a:pt x="215793" y="97693"/>
                  </a:cubicBezTo>
                  <a:cubicBezTo>
                    <a:pt x="215524" y="97424"/>
                    <a:pt x="215255" y="97155"/>
                    <a:pt x="215255" y="96886"/>
                  </a:cubicBezTo>
                  <a:cubicBezTo>
                    <a:pt x="214717" y="96348"/>
                    <a:pt x="214448" y="95810"/>
                    <a:pt x="213910" y="95272"/>
                  </a:cubicBezTo>
                  <a:cubicBezTo>
                    <a:pt x="213641" y="95003"/>
                    <a:pt x="213641" y="94734"/>
                    <a:pt x="213372" y="94465"/>
                  </a:cubicBezTo>
                  <a:cubicBezTo>
                    <a:pt x="213103" y="94196"/>
                    <a:pt x="212565" y="93927"/>
                    <a:pt x="212295" y="93389"/>
                  </a:cubicBezTo>
                  <a:cubicBezTo>
                    <a:pt x="212027" y="93120"/>
                    <a:pt x="211757" y="92851"/>
                    <a:pt x="211757" y="92851"/>
                  </a:cubicBezTo>
                  <a:cubicBezTo>
                    <a:pt x="211488" y="92582"/>
                    <a:pt x="211219" y="92313"/>
                    <a:pt x="211219" y="92313"/>
                  </a:cubicBezTo>
                  <a:cubicBezTo>
                    <a:pt x="210950" y="92043"/>
                    <a:pt x="210950" y="91775"/>
                    <a:pt x="210681" y="91775"/>
                  </a:cubicBezTo>
                  <a:cubicBezTo>
                    <a:pt x="210412" y="91505"/>
                    <a:pt x="210412" y="91236"/>
                    <a:pt x="210143" y="90967"/>
                  </a:cubicBezTo>
                  <a:cubicBezTo>
                    <a:pt x="210143" y="90967"/>
                    <a:pt x="209874" y="90698"/>
                    <a:pt x="209874" y="90698"/>
                  </a:cubicBezTo>
                  <a:cubicBezTo>
                    <a:pt x="209874" y="90429"/>
                    <a:pt x="209605" y="90160"/>
                    <a:pt x="209605" y="89891"/>
                  </a:cubicBezTo>
                  <a:cubicBezTo>
                    <a:pt x="209605" y="89891"/>
                    <a:pt x="209336" y="89622"/>
                    <a:pt x="209336" y="89622"/>
                  </a:cubicBezTo>
                  <a:cubicBezTo>
                    <a:pt x="209336" y="89353"/>
                    <a:pt x="209067" y="89084"/>
                    <a:pt x="208798" y="88815"/>
                  </a:cubicBezTo>
                  <a:cubicBezTo>
                    <a:pt x="208529" y="88546"/>
                    <a:pt x="208529" y="88277"/>
                    <a:pt x="208260" y="88277"/>
                  </a:cubicBezTo>
                  <a:cubicBezTo>
                    <a:pt x="207991" y="88008"/>
                    <a:pt x="207991" y="87739"/>
                    <a:pt x="207722" y="87739"/>
                  </a:cubicBezTo>
                  <a:cubicBezTo>
                    <a:pt x="207453" y="87470"/>
                    <a:pt x="207453" y="87201"/>
                    <a:pt x="207184" y="86932"/>
                  </a:cubicBezTo>
                  <a:cubicBezTo>
                    <a:pt x="206915" y="86663"/>
                    <a:pt x="206915" y="86394"/>
                    <a:pt x="206646" y="86125"/>
                  </a:cubicBezTo>
                  <a:cubicBezTo>
                    <a:pt x="206377" y="85856"/>
                    <a:pt x="206377" y="85587"/>
                    <a:pt x="206108" y="85318"/>
                  </a:cubicBezTo>
                  <a:cubicBezTo>
                    <a:pt x="205839" y="85049"/>
                    <a:pt x="205570" y="84780"/>
                    <a:pt x="205570" y="84780"/>
                  </a:cubicBezTo>
                  <a:cubicBezTo>
                    <a:pt x="205301" y="84511"/>
                    <a:pt x="205032" y="84242"/>
                    <a:pt x="205032" y="84242"/>
                  </a:cubicBezTo>
                  <a:cubicBezTo>
                    <a:pt x="204763" y="83973"/>
                    <a:pt x="204494" y="83704"/>
                    <a:pt x="204494" y="83704"/>
                  </a:cubicBezTo>
                  <a:cubicBezTo>
                    <a:pt x="204225" y="83435"/>
                    <a:pt x="203956" y="83166"/>
                    <a:pt x="203956" y="83166"/>
                  </a:cubicBezTo>
                  <a:cubicBezTo>
                    <a:pt x="203687" y="82897"/>
                    <a:pt x="203418" y="82628"/>
                    <a:pt x="202880" y="82090"/>
                  </a:cubicBezTo>
                  <a:cubicBezTo>
                    <a:pt x="202611" y="81821"/>
                    <a:pt x="202342" y="81552"/>
                    <a:pt x="202342" y="81282"/>
                  </a:cubicBezTo>
                  <a:cubicBezTo>
                    <a:pt x="202073" y="81014"/>
                    <a:pt x="201534" y="80475"/>
                    <a:pt x="201266" y="80206"/>
                  </a:cubicBezTo>
                  <a:cubicBezTo>
                    <a:pt x="200996" y="79937"/>
                    <a:pt x="200727" y="79668"/>
                    <a:pt x="200458" y="79668"/>
                  </a:cubicBezTo>
                  <a:cubicBezTo>
                    <a:pt x="199920" y="79399"/>
                    <a:pt x="199113" y="78861"/>
                    <a:pt x="198575" y="78592"/>
                  </a:cubicBezTo>
                  <a:cubicBezTo>
                    <a:pt x="198306" y="78323"/>
                    <a:pt x="198037" y="78054"/>
                    <a:pt x="197499" y="78054"/>
                  </a:cubicBezTo>
                  <a:cubicBezTo>
                    <a:pt x="196692" y="77516"/>
                    <a:pt x="195885" y="77247"/>
                    <a:pt x="194809" y="76978"/>
                  </a:cubicBezTo>
                  <a:cubicBezTo>
                    <a:pt x="194540" y="76978"/>
                    <a:pt x="194002" y="76978"/>
                    <a:pt x="193733" y="76978"/>
                  </a:cubicBezTo>
                  <a:cubicBezTo>
                    <a:pt x="193195" y="76978"/>
                    <a:pt x="192657" y="76978"/>
                    <a:pt x="192119" y="77247"/>
                  </a:cubicBezTo>
                  <a:cubicBezTo>
                    <a:pt x="191850" y="77247"/>
                    <a:pt x="191581" y="77247"/>
                    <a:pt x="191312" y="77516"/>
                  </a:cubicBezTo>
                  <a:cubicBezTo>
                    <a:pt x="190773" y="77516"/>
                    <a:pt x="190505" y="77785"/>
                    <a:pt x="189966" y="77785"/>
                  </a:cubicBezTo>
                  <a:cubicBezTo>
                    <a:pt x="189697" y="77785"/>
                    <a:pt x="189428" y="77785"/>
                    <a:pt x="189159" y="78054"/>
                  </a:cubicBezTo>
                  <a:cubicBezTo>
                    <a:pt x="188890" y="78054"/>
                    <a:pt x="188621" y="78323"/>
                    <a:pt x="188352" y="78323"/>
                  </a:cubicBezTo>
                  <a:cubicBezTo>
                    <a:pt x="188352" y="78323"/>
                    <a:pt x="188083" y="78592"/>
                    <a:pt x="188083" y="78592"/>
                  </a:cubicBezTo>
                  <a:cubicBezTo>
                    <a:pt x="188083" y="78592"/>
                    <a:pt x="187545" y="78592"/>
                    <a:pt x="187545" y="78592"/>
                  </a:cubicBezTo>
                  <a:cubicBezTo>
                    <a:pt x="187545" y="78592"/>
                    <a:pt x="187814" y="78054"/>
                    <a:pt x="187814" y="78054"/>
                  </a:cubicBezTo>
                  <a:cubicBezTo>
                    <a:pt x="187545" y="77785"/>
                    <a:pt x="187545" y="77516"/>
                    <a:pt x="187276" y="77247"/>
                  </a:cubicBezTo>
                  <a:cubicBezTo>
                    <a:pt x="187007" y="76709"/>
                    <a:pt x="186469" y="76440"/>
                    <a:pt x="185931" y="76171"/>
                  </a:cubicBezTo>
                  <a:cubicBezTo>
                    <a:pt x="185662" y="76171"/>
                    <a:pt x="185662" y="75902"/>
                    <a:pt x="185393" y="75902"/>
                  </a:cubicBezTo>
                  <a:cubicBezTo>
                    <a:pt x="184855" y="75902"/>
                    <a:pt x="184586" y="75633"/>
                    <a:pt x="184048" y="75633"/>
                  </a:cubicBezTo>
                  <a:cubicBezTo>
                    <a:pt x="178667" y="78054"/>
                    <a:pt x="173287" y="76709"/>
                    <a:pt x="168444" y="74557"/>
                  </a:cubicBezTo>
                  <a:cubicBezTo>
                    <a:pt x="152303" y="67024"/>
                    <a:pt x="138852" y="55994"/>
                    <a:pt x="128091" y="42005"/>
                  </a:cubicBezTo>
                  <a:cubicBezTo>
                    <a:pt x="127822" y="41736"/>
                    <a:pt x="127553" y="41198"/>
                    <a:pt x="127284" y="40929"/>
                  </a:cubicBezTo>
                  <a:cubicBezTo>
                    <a:pt x="127014" y="40660"/>
                    <a:pt x="126745" y="40391"/>
                    <a:pt x="126477" y="40122"/>
                  </a:cubicBezTo>
                  <a:cubicBezTo>
                    <a:pt x="126207" y="39853"/>
                    <a:pt x="125669" y="39853"/>
                    <a:pt x="125131" y="40122"/>
                  </a:cubicBezTo>
                  <a:cubicBezTo>
                    <a:pt x="123786" y="41467"/>
                    <a:pt x="124862" y="44157"/>
                    <a:pt x="122441" y="44964"/>
                  </a:cubicBezTo>
                  <a:cubicBezTo>
                    <a:pt x="122172" y="45233"/>
                    <a:pt x="122172" y="45771"/>
                    <a:pt x="121903" y="46040"/>
                  </a:cubicBezTo>
                  <a:cubicBezTo>
                    <a:pt x="121903" y="47923"/>
                    <a:pt x="123786" y="48730"/>
                    <a:pt x="124593" y="51152"/>
                  </a:cubicBezTo>
                  <a:cubicBezTo>
                    <a:pt x="120289" y="47116"/>
                    <a:pt x="115446" y="45771"/>
                    <a:pt x="111949" y="42543"/>
                  </a:cubicBezTo>
                  <a:cubicBezTo>
                    <a:pt x="103609" y="35548"/>
                    <a:pt x="100381" y="26132"/>
                    <a:pt x="98498" y="15909"/>
                  </a:cubicBezTo>
                  <a:cubicBezTo>
                    <a:pt x="97960" y="12950"/>
                    <a:pt x="99036" y="10260"/>
                    <a:pt x="101726" y="8646"/>
                  </a:cubicBezTo>
                  <a:cubicBezTo>
                    <a:pt x="102533" y="6493"/>
                    <a:pt x="100381" y="6493"/>
                    <a:pt x="99574" y="5686"/>
                  </a:cubicBezTo>
                  <a:cubicBezTo>
                    <a:pt x="101188" y="5148"/>
                    <a:pt x="100919" y="4879"/>
                    <a:pt x="100650" y="4610"/>
                  </a:cubicBezTo>
                  <a:close/>
                </a:path>
              </a:pathLst>
            </a:custGeom>
            <a:solidFill>
              <a:srgbClr val="A026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5" name="Полилиния: фигура 1614">
              <a:extLst>
                <a:ext uri="{FF2B5EF4-FFF2-40B4-BE49-F238E27FC236}">
                  <a16:creationId xmlns:a16="http://schemas.microsoft.com/office/drawing/2014/main" id="{C6578574-C4BF-91A4-1224-CD452E9A815B}"/>
                </a:ext>
              </a:extLst>
            </p:cNvPr>
            <p:cNvSpPr/>
            <p:nvPr/>
          </p:nvSpPr>
          <p:spPr>
            <a:xfrm>
              <a:off x="5553146" y="6600301"/>
              <a:ext cx="271863" cy="477506"/>
            </a:xfrm>
            <a:custGeom>
              <a:avLst/>
              <a:gdLst>
                <a:gd name="connsiteX0" fmla="*/ 57339 w 271863"/>
                <a:gd name="connsiteY0" fmla="*/ 3886 h 477506"/>
                <a:gd name="connsiteX1" fmla="*/ 56801 w 271863"/>
                <a:gd name="connsiteY1" fmla="*/ 3617 h 477506"/>
                <a:gd name="connsiteX2" fmla="*/ 42812 w 271863"/>
                <a:gd name="connsiteY2" fmla="*/ 120 h 477506"/>
                <a:gd name="connsiteX3" fmla="*/ 42812 w 271863"/>
                <a:gd name="connsiteY3" fmla="*/ 120 h 477506"/>
                <a:gd name="connsiteX4" fmla="*/ 40660 w 271863"/>
                <a:gd name="connsiteY4" fmla="*/ 120 h 477506"/>
                <a:gd name="connsiteX5" fmla="*/ 40391 w 271863"/>
                <a:gd name="connsiteY5" fmla="*/ 389 h 477506"/>
                <a:gd name="connsiteX6" fmla="*/ 40122 w 271863"/>
                <a:gd name="connsiteY6" fmla="*/ 120 h 477506"/>
                <a:gd name="connsiteX7" fmla="*/ 37700 w 271863"/>
                <a:gd name="connsiteY7" fmla="*/ 389 h 477506"/>
                <a:gd name="connsiteX8" fmla="*/ 37700 w 271863"/>
                <a:gd name="connsiteY8" fmla="*/ 389 h 477506"/>
                <a:gd name="connsiteX9" fmla="*/ 35548 w 271863"/>
                <a:gd name="connsiteY9" fmla="*/ 927 h 477506"/>
                <a:gd name="connsiteX10" fmla="*/ 35548 w 271863"/>
                <a:gd name="connsiteY10" fmla="*/ 927 h 477506"/>
                <a:gd name="connsiteX11" fmla="*/ 34203 w 271863"/>
                <a:gd name="connsiteY11" fmla="*/ 1465 h 477506"/>
                <a:gd name="connsiteX12" fmla="*/ 34203 w 271863"/>
                <a:gd name="connsiteY12" fmla="*/ 1465 h 477506"/>
                <a:gd name="connsiteX13" fmla="*/ 29899 w 271863"/>
                <a:gd name="connsiteY13" fmla="*/ 3079 h 477506"/>
                <a:gd name="connsiteX14" fmla="*/ 29899 w 271863"/>
                <a:gd name="connsiteY14" fmla="*/ 3079 h 477506"/>
                <a:gd name="connsiteX15" fmla="*/ 28554 w 271863"/>
                <a:gd name="connsiteY15" fmla="*/ 3617 h 477506"/>
                <a:gd name="connsiteX16" fmla="*/ 28554 w 271863"/>
                <a:gd name="connsiteY16" fmla="*/ 3617 h 477506"/>
                <a:gd name="connsiteX17" fmla="*/ 27208 w 271863"/>
                <a:gd name="connsiteY17" fmla="*/ 4155 h 477506"/>
                <a:gd name="connsiteX18" fmla="*/ 27208 w 271863"/>
                <a:gd name="connsiteY18" fmla="*/ 4155 h 477506"/>
                <a:gd name="connsiteX19" fmla="*/ 26132 w 271863"/>
                <a:gd name="connsiteY19" fmla="*/ 4962 h 477506"/>
                <a:gd name="connsiteX20" fmla="*/ 26401 w 271863"/>
                <a:gd name="connsiteY20" fmla="*/ 4962 h 477506"/>
                <a:gd name="connsiteX21" fmla="*/ 24787 w 271863"/>
                <a:gd name="connsiteY21" fmla="*/ 6307 h 477506"/>
                <a:gd name="connsiteX22" fmla="*/ 24787 w 271863"/>
                <a:gd name="connsiteY22" fmla="*/ 6307 h 477506"/>
                <a:gd name="connsiteX23" fmla="*/ 22366 w 271863"/>
                <a:gd name="connsiteY23" fmla="*/ 8459 h 477506"/>
                <a:gd name="connsiteX24" fmla="*/ 22366 w 271863"/>
                <a:gd name="connsiteY24" fmla="*/ 8459 h 477506"/>
                <a:gd name="connsiteX25" fmla="*/ 20752 w 271863"/>
                <a:gd name="connsiteY25" fmla="*/ 9804 h 477506"/>
                <a:gd name="connsiteX26" fmla="*/ 20752 w 271863"/>
                <a:gd name="connsiteY26" fmla="*/ 9804 h 477506"/>
                <a:gd name="connsiteX27" fmla="*/ 19407 w 271863"/>
                <a:gd name="connsiteY27" fmla="*/ 11419 h 477506"/>
                <a:gd name="connsiteX28" fmla="*/ 19407 w 271863"/>
                <a:gd name="connsiteY28" fmla="*/ 11419 h 477506"/>
                <a:gd name="connsiteX29" fmla="*/ 16178 w 271863"/>
                <a:gd name="connsiteY29" fmla="*/ 15185 h 477506"/>
                <a:gd name="connsiteX30" fmla="*/ 16178 w 271863"/>
                <a:gd name="connsiteY30" fmla="*/ 15185 h 477506"/>
                <a:gd name="connsiteX31" fmla="*/ 12950 w 271863"/>
                <a:gd name="connsiteY31" fmla="*/ 18951 h 477506"/>
                <a:gd name="connsiteX32" fmla="*/ 12950 w 271863"/>
                <a:gd name="connsiteY32" fmla="*/ 18951 h 477506"/>
                <a:gd name="connsiteX33" fmla="*/ 10798 w 271863"/>
                <a:gd name="connsiteY33" fmla="*/ 21911 h 477506"/>
                <a:gd name="connsiteX34" fmla="*/ 10798 w 271863"/>
                <a:gd name="connsiteY34" fmla="*/ 21911 h 477506"/>
                <a:gd name="connsiteX35" fmla="*/ 5417 w 271863"/>
                <a:gd name="connsiteY35" fmla="*/ 32672 h 477506"/>
                <a:gd name="connsiteX36" fmla="*/ 5417 w 271863"/>
                <a:gd name="connsiteY36" fmla="*/ 32672 h 477506"/>
                <a:gd name="connsiteX37" fmla="*/ 3803 w 271863"/>
                <a:gd name="connsiteY37" fmla="*/ 37783 h 477506"/>
                <a:gd name="connsiteX38" fmla="*/ 3803 w 271863"/>
                <a:gd name="connsiteY38" fmla="*/ 37783 h 477506"/>
                <a:gd name="connsiteX39" fmla="*/ 2727 w 271863"/>
                <a:gd name="connsiteY39" fmla="*/ 44240 h 477506"/>
                <a:gd name="connsiteX40" fmla="*/ 2727 w 271863"/>
                <a:gd name="connsiteY40" fmla="*/ 44240 h 477506"/>
                <a:gd name="connsiteX41" fmla="*/ 2458 w 271863"/>
                <a:gd name="connsiteY41" fmla="*/ 51772 h 477506"/>
                <a:gd name="connsiteX42" fmla="*/ 2458 w 271863"/>
                <a:gd name="connsiteY42" fmla="*/ 51772 h 477506"/>
                <a:gd name="connsiteX43" fmla="*/ 2727 w 271863"/>
                <a:gd name="connsiteY43" fmla="*/ 53925 h 477506"/>
                <a:gd name="connsiteX44" fmla="*/ 2727 w 271863"/>
                <a:gd name="connsiteY44" fmla="*/ 53925 h 477506"/>
                <a:gd name="connsiteX45" fmla="*/ 3265 w 271863"/>
                <a:gd name="connsiteY45" fmla="*/ 57960 h 477506"/>
                <a:gd name="connsiteX46" fmla="*/ 3265 w 271863"/>
                <a:gd name="connsiteY46" fmla="*/ 57960 h 477506"/>
                <a:gd name="connsiteX47" fmla="*/ 3803 w 271863"/>
                <a:gd name="connsiteY47" fmla="*/ 59843 h 477506"/>
                <a:gd name="connsiteX48" fmla="*/ 3803 w 271863"/>
                <a:gd name="connsiteY48" fmla="*/ 59843 h 477506"/>
                <a:gd name="connsiteX49" fmla="*/ 5148 w 271863"/>
                <a:gd name="connsiteY49" fmla="*/ 64148 h 477506"/>
                <a:gd name="connsiteX50" fmla="*/ 5148 w 271863"/>
                <a:gd name="connsiteY50" fmla="*/ 64148 h 477506"/>
                <a:gd name="connsiteX51" fmla="*/ 7032 w 271863"/>
                <a:gd name="connsiteY51" fmla="*/ 68990 h 477506"/>
                <a:gd name="connsiteX52" fmla="*/ 7301 w 271863"/>
                <a:gd name="connsiteY52" fmla="*/ 75716 h 477506"/>
                <a:gd name="connsiteX53" fmla="*/ 5148 w 271863"/>
                <a:gd name="connsiteY53" fmla="*/ 86746 h 477506"/>
                <a:gd name="connsiteX54" fmla="*/ 5148 w 271863"/>
                <a:gd name="connsiteY54" fmla="*/ 86746 h 477506"/>
                <a:gd name="connsiteX55" fmla="*/ 2727 w 271863"/>
                <a:gd name="connsiteY55" fmla="*/ 97507 h 477506"/>
                <a:gd name="connsiteX56" fmla="*/ 2727 w 271863"/>
                <a:gd name="connsiteY56" fmla="*/ 97507 h 477506"/>
                <a:gd name="connsiteX57" fmla="*/ 2189 w 271863"/>
                <a:gd name="connsiteY57" fmla="*/ 105039 h 477506"/>
                <a:gd name="connsiteX58" fmla="*/ 2189 w 271863"/>
                <a:gd name="connsiteY58" fmla="*/ 105039 h 477506"/>
                <a:gd name="connsiteX59" fmla="*/ 306 w 271863"/>
                <a:gd name="connsiteY59" fmla="*/ 128176 h 477506"/>
                <a:gd name="connsiteX60" fmla="*/ 306 w 271863"/>
                <a:gd name="connsiteY60" fmla="*/ 128176 h 477506"/>
                <a:gd name="connsiteX61" fmla="*/ 306 w 271863"/>
                <a:gd name="connsiteY61" fmla="*/ 131135 h 477506"/>
                <a:gd name="connsiteX62" fmla="*/ 306 w 271863"/>
                <a:gd name="connsiteY62" fmla="*/ 131135 h 477506"/>
                <a:gd name="connsiteX63" fmla="*/ 306 w 271863"/>
                <a:gd name="connsiteY63" fmla="*/ 134094 h 477506"/>
                <a:gd name="connsiteX64" fmla="*/ 306 w 271863"/>
                <a:gd name="connsiteY64" fmla="*/ 134094 h 477506"/>
                <a:gd name="connsiteX65" fmla="*/ 306 w 271863"/>
                <a:gd name="connsiteY65" fmla="*/ 137053 h 477506"/>
                <a:gd name="connsiteX66" fmla="*/ 306 w 271863"/>
                <a:gd name="connsiteY66" fmla="*/ 137053 h 477506"/>
                <a:gd name="connsiteX67" fmla="*/ 1113 w 271863"/>
                <a:gd name="connsiteY67" fmla="*/ 143241 h 477506"/>
                <a:gd name="connsiteX68" fmla="*/ 1113 w 271863"/>
                <a:gd name="connsiteY68" fmla="*/ 143241 h 477506"/>
                <a:gd name="connsiteX69" fmla="*/ 4610 w 271863"/>
                <a:gd name="connsiteY69" fmla="*/ 152926 h 477506"/>
                <a:gd name="connsiteX70" fmla="*/ 4610 w 271863"/>
                <a:gd name="connsiteY70" fmla="*/ 152926 h 477506"/>
                <a:gd name="connsiteX71" fmla="*/ 5148 w 271863"/>
                <a:gd name="connsiteY71" fmla="*/ 154271 h 477506"/>
                <a:gd name="connsiteX72" fmla="*/ 5148 w 271863"/>
                <a:gd name="connsiteY72" fmla="*/ 154271 h 477506"/>
                <a:gd name="connsiteX73" fmla="*/ 9184 w 271863"/>
                <a:gd name="connsiteY73" fmla="*/ 162073 h 477506"/>
                <a:gd name="connsiteX74" fmla="*/ 9184 w 271863"/>
                <a:gd name="connsiteY74" fmla="*/ 162073 h 477506"/>
                <a:gd name="connsiteX75" fmla="*/ 11336 w 271863"/>
                <a:gd name="connsiteY75" fmla="*/ 164763 h 477506"/>
                <a:gd name="connsiteX76" fmla="*/ 11336 w 271863"/>
                <a:gd name="connsiteY76" fmla="*/ 164763 h 477506"/>
                <a:gd name="connsiteX77" fmla="*/ 13219 w 271863"/>
                <a:gd name="connsiteY77" fmla="*/ 167453 h 477506"/>
                <a:gd name="connsiteX78" fmla="*/ 13219 w 271863"/>
                <a:gd name="connsiteY78" fmla="*/ 167453 h 477506"/>
                <a:gd name="connsiteX79" fmla="*/ 15371 w 271863"/>
                <a:gd name="connsiteY79" fmla="*/ 170144 h 477506"/>
                <a:gd name="connsiteX80" fmla="*/ 15371 w 271863"/>
                <a:gd name="connsiteY80" fmla="*/ 170144 h 477506"/>
                <a:gd name="connsiteX81" fmla="*/ 17524 w 271863"/>
                <a:gd name="connsiteY81" fmla="*/ 172834 h 477506"/>
                <a:gd name="connsiteX82" fmla="*/ 17254 w 271863"/>
                <a:gd name="connsiteY82" fmla="*/ 173103 h 477506"/>
                <a:gd name="connsiteX83" fmla="*/ 17524 w 271863"/>
                <a:gd name="connsiteY83" fmla="*/ 172834 h 477506"/>
                <a:gd name="connsiteX84" fmla="*/ 17793 w 271863"/>
                <a:gd name="connsiteY84" fmla="*/ 174986 h 477506"/>
                <a:gd name="connsiteX85" fmla="*/ 17793 w 271863"/>
                <a:gd name="connsiteY85" fmla="*/ 174986 h 477506"/>
                <a:gd name="connsiteX86" fmla="*/ 18331 w 271863"/>
                <a:gd name="connsiteY86" fmla="*/ 179021 h 477506"/>
                <a:gd name="connsiteX87" fmla="*/ 18331 w 271863"/>
                <a:gd name="connsiteY87" fmla="*/ 179021 h 477506"/>
                <a:gd name="connsiteX88" fmla="*/ 18869 w 271863"/>
                <a:gd name="connsiteY88" fmla="*/ 181174 h 477506"/>
                <a:gd name="connsiteX89" fmla="*/ 18869 w 271863"/>
                <a:gd name="connsiteY89" fmla="*/ 181174 h 477506"/>
                <a:gd name="connsiteX90" fmla="*/ 19676 w 271863"/>
                <a:gd name="connsiteY90" fmla="*/ 184402 h 477506"/>
                <a:gd name="connsiteX91" fmla="*/ 19676 w 271863"/>
                <a:gd name="connsiteY91" fmla="*/ 184402 h 477506"/>
                <a:gd name="connsiteX92" fmla="*/ 20214 w 271863"/>
                <a:gd name="connsiteY92" fmla="*/ 186285 h 477506"/>
                <a:gd name="connsiteX93" fmla="*/ 20214 w 271863"/>
                <a:gd name="connsiteY93" fmla="*/ 186285 h 477506"/>
                <a:gd name="connsiteX94" fmla="*/ 23442 w 271863"/>
                <a:gd name="connsiteY94" fmla="*/ 194087 h 477506"/>
                <a:gd name="connsiteX95" fmla="*/ 23442 w 271863"/>
                <a:gd name="connsiteY95" fmla="*/ 194087 h 477506"/>
                <a:gd name="connsiteX96" fmla="*/ 25863 w 271863"/>
                <a:gd name="connsiteY96" fmla="*/ 197853 h 477506"/>
                <a:gd name="connsiteX97" fmla="*/ 25863 w 271863"/>
                <a:gd name="connsiteY97" fmla="*/ 197853 h 477506"/>
                <a:gd name="connsiteX98" fmla="*/ 26670 w 271863"/>
                <a:gd name="connsiteY98" fmla="*/ 198929 h 477506"/>
                <a:gd name="connsiteX99" fmla="*/ 26670 w 271863"/>
                <a:gd name="connsiteY99" fmla="*/ 198929 h 477506"/>
                <a:gd name="connsiteX100" fmla="*/ 29092 w 271863"/>
                <a:gd name="connsiteY100" fmla="*/ 202696 h 477506"/>
                <a:gd name="connsiteX101" fmla="*/ 29092 w 271863"/>
                <a:gd name="connsiteY101" fmla="*/ 202696 h 477506"/>
                <a:gd name="connsiteX102" fmla="*/ 29630 w 271863"/>
                <a:gd name="connsiteY102" fmla="*/ 203772 h 477506"/>
                <a:gd name="connsiteX103" fmla="*/ 29630 w 271863"/>
                <a:gd name="connsiteY103" fmla="*/ 203772 h 477506"/>
                <a:gd name="connsiteX104" fmla="*/ 30706 w 271863"/>
                <a:gd name="connsiteY104" fmla="*/ 204579 h 477506"/>
                <a:gd name="connsiteX105" fmla="*/ 30975 w 271863"/>
                <a:gd name="connsiteY105" fmla="*/ 200543 h 477506"/>
                <a:gd name="connsiteX106" fmla="*/ 25863 w 271863"/>
                <a:gd name="connsiteY106" fmla="*/ 182519 h 477506"/>
                <a:gd name="connsiteX107" fmla="*/ 25056 w 271863"/>
                <a:gd name="connsiteY107" fmla="*/ 180366 h 477506"/>
                <a:gd name="connsiteX108" fmla="*/ 23711 w 271863"/>
                <a:gd name="connsiteY108" fmla="*/ 159921 h 477506"/>
                <a:gd name="connsiteX109" fmla="*/ 23442 w 271863"/>
                <a:gd name="connsiteY109" fmla="*/ 136515 h 477506"/>
                <a:gd name="connsiteX110" fmla="*/ 19407 w 271863"/>
                <a:gd name="connsiteY110" fmla="*/ 132749 h 477506"/>
                <a:gd name="connsiteX111" fmla="*/ 12950 w 271863"/>
                <a:gd name="connsiteY111" fmla="*/ 122526 h 477506"/>
                <a:gd name="connsiteX112" fmla="*/ 9991 w 271863"/>
                <a:gd name="connsiteY112" fmla="*/ 104501 h 477506"/>
                <a:gd name="connsiteX113" fmla="*/ 9991 w 271863"/>
                <a:gd name="connsiteY113" fmla="*/ 94816 h 477506"/>
                <a:gd name="connsiteX114" fmla="*/ 19676 w 271863"/>
                <a:gd name="connsiteY114" fmla="*/ 58767 h 477506"/>
                <a:gd name="connsiteX115" fmla="*/ 23442 w 271863"/>
                <a:gd name="connsiteY115" fmla="*/ 49082 h 477506"/>
                <a:gd name="connsiteX116" fmla="*/ 39853 w 271863"/>
                <a:gd name="connsiteY116" fmla="*/ 39935 h 477506"/>
                <a:gd name="connsiteX117" fmla="*/ 60568 w 271863"/>
                <a:gd name="connsiteY117" fmla="*/ 47199 h 477506"/>
                <a:gd name="connsiteX118" fmla="*/ 80206 w 271863"/>
                <a:gd name="connsiteY118" fmla="*/ 56077 h 477506"/>
                <a:gd name="connsiteX119" fmla="*/ 97424 w 271863"/>
                <a:gd name="connsiteY119" fmla="*/ 71680 h 477506"/>
                <a:gd name="connsiteX120" fmla="*/ 110606 w 271863"/>
                <a:gd name="connsiteY120" fmla="*/ 91050 h 477506"/>
                <a:gd name="connsiteX121" fmla="*/ 113297 w 271863"/>
                <a:gd name="connsiteY121" fmla="*/ 94009 h 477506"/>
                <a:gd name="connsiteX122" fmla="*/ 118408 w 271863"/>
                <a:gd name="connsiteY122" fmla="*/ 98045 h 477506"/>
                <a:gd name="connsiteX123" fmla="*/ 124865 w 271863"/>
                <a:gd name="connsiteY123" fmla="*/ 107730 h 477506"/>
                <a:gd name="connsiteX124" fmla="*/ 148001 w 271863"/>
                <a:gd name="connsiteY124" fmla="*/ 150774 h 477506"/>
                <a:gd name="connsiteX125" fmla="*/ 167371 w 271863"/>
                <a:gd name="connsiteY125" fmla="*/ 201081 h 477506"/>
                <a:gd name="connsiteX126" fmla="*/ 177594 w 271863"/>
                <a:gd name="connsiteY126" fmla="*/ 241704 h 477506"/>
                <a:gd name="connsiteX127" fmla="*/ 181360 w 271863"/>
                <a:gd name="connsiteY127" fmla="*/ 257039 h 477506"/>
                <a:gd name="connsiteX128" fmla="*/ 183512 w 271863"/>
                <a:gd name="connsiteY128" fmla="*/ 277485 h 477506"/>
                <a:gd name="connsiteX129" fmla="*/ 182436 w 271863"/>
                <a:gd name="connsiteY129" fmla="*/ 280713 h 477506"/>
                <a:gd name="connsiteX130" fmla="*/ 179208 w 271863"/>
                <a:gd name="connsiteY130" fmla="*/ 287977 h 477506"/>
                <a:gd name="connsiteX131" fmla="*/ 175979 w 271863"/>
                <a:gd name="connsiteY131" fmla="*/ 340975 h 477506"/>
                <a:gd name="connsiteX132" fmla="*/ 174634 w 271863"/>
                <a:gd name="connsiteY132" fmla="*/ 349583 h 477506"/>
                <a:gd name="connsiteX133" fmla="*/ 177056 w 271863"/>
                <a:gd name="connsiteY133" fmla="*/ 352005 h 477506"/>
                <a:gd name="connsiteX134" fmla="*/ 181898 w 271863"/>
                <a:gd name="connsiteY134" fmla="*/ 355771 h 477506"/>
                <a:gd name="connsiteX135" fmla="*/ 195618 w 271863"/>
                <a:gd name="connsiteY135" fmla="*/ 347431 h 477506"/>
                <a:gd name="connsiteX136" fmla="*/ 197501 w 271863"/>
                <a:gd name="connsiteY136" fmla="*/ 345548 h 477506"/>
                <a:gd name="connsiteX137" fmla="*/ 196425 w 271863"/>
                <a:gd name="connsiteY137" fmla="*/ 346893 h 477506"/>
                <a:gd name="connsiteX138" fmla="*/ 194273 w 271863"/>
                <a:gd name="connsiteY138" fmla="*/ 349583 h 477506"/>
                <a:gd name="connsiteX139" fmla="*/ 181091 w 271863"/>
                <a:gd name="connsiteY139" fmla="*/ 378100 h 477506"/>
                <a:gd name="connsiteX140" fmla="*/ 167371 w 271863"/>
                <a:gd name="connsiteY140" fmla="*/ 427870 h 477506"/>
                <a:gd name="connsiteX141" fmla="*/ 162797 w 271863"/>
                <a:gd name="connsiteY141" fmla="*/ 439976 h 477506"/>
                <a:gd name="connsiteX142" fmla="*/ 153381 w 271863"/>
                <a:gd name="connsiteY142" fmla="*/ 466340 h 477506"/>
                <a:gd name="connsiteX143" fmla="*/ 151229 w 271863"/>
                <a:gd name="connsiteY143" fmla="*/ 472259 h 477506"/>
                <a:gd name="connsiteX144" fmla="*/ 150960 w 271863"/>
                <a:gd name="connsiteY144" fmla="*/ 477370 h 477506"/>
                <a:gd name="connsiteX145" fmla="*/ 155802 w 271863"/>
                <a:gd name="connsiteY145" fmla="*/ 473335 h 477506"/>
                <a:gd name="connsiteX146" fmla="*/ 170330 w 271863"/>
                <a:gd name="connsiteY146" fmla="*/ 444280 h 477506"/>
                <a:gd name="connsiteX147" fmla="*/ 187547 w 271863"/>
                <a:gd name="connsiteY147" fmla="*/ 412535 h 477506"/>
                <a:gd name="connsiteX148" fmla="*/ 194273 w 271863"/>
                <a:gd name="connsiteY148" fmla="*/ 404734 h 477506"/>
                <a:gd name="connsiteX149" fmla="*/ 230591 w 271863"/>
                <a:gd name="connsiteY149" fmla="*/ 351467 h 477506"/>
                <a:gd name="connsiteX150" fmla="*/ 247271 w 271863"/>
                <a:gd name="connsiteY150" fmla="*/ 327523 h 477506"/>
                <a:gd name="connsiteX151" fmla="*/ 250768 w 271863"/>
                <a:gd name="connsiteY151" fmla="*/ 307615 h 477506"/>
                <a:gd name="connsiteX152" fmla="*/ 255880 w 271863"/>
                <a:gd name="connsiteY152" fmla="*/ 291743 h 477506"/>
                <a:gd name="connsiteX153" fmla="*/ 256418 w 271863"/>
                <a:gd name="connsiteY153" fmla="*/ 282596 h 477506"/>
                <a:gd name="connsiteX154" fmla="*/ 249961 w 271863"/>
                <a:gd name="connsiteY154" fmla="*/ 264033 h 477506"/>
                <a:gd name="connsiteX155" fmla="*/ 247271 w 271863"/>
                <a:gd name="connsiteY155" fmla="*/ 241973 h 477506"/>
                <a:gd name="connsiteX156" fmla="*/ 260722 w 271863"/>
                <a:gd name="connsiteY156" fmla="*/ 198122 h 477506"/>
                <a:gd name="connsiteX157" fmla="*/ 262337 w 271863"/>
                <a:gd name="connsiteY157" fmla="*/ 188437 h 477506"/>
                <a:gd name="connsiteX158" fmla="*/ 267448 w 271863"/>
                <a:gd name="connsiteY158" fmla="*/ 163149 h 477506"/>
                <a:gd name="connsiteX159" fmla="*/ 269062 w 271863"/>
                <a:gd name="connsiteY159" fmla="*/ 158037 h 477506"/>
                <a:gd name="connsiteX160" fmla="*/ 271752 w 271863"/>
                <a:gd name="connsiteY160" fmla="*/ 143510 h 477506"/>
                <a:gd name="connsiteX161" fmla="*/ 271483 w 271863"/>
                <a:gd name="connsiteY161" fmla="*/ 141896 h 477506"/>
                <a:gd name="connsiteX162" fmla="*/ 267717 w 271863"/>
                <a:gd name="connsiteY162" fmla="*/ 144048 h 477506"/>
                <a:gd name="connsiteX163" fmla="*/ 263413 w 271863"/>
                <a:gd name="connsiteY163" fmla="*/ 149967 h 477506"/>
                <a:gd name="connsiteX164" fmla="*/ 263413 w 271863"/>
                <a:gd name="connsiteY164" fmla="*/ 149967 h 477506"/>
                <a:gd name="connsiteX165" fmla="*/ 261529 w 271863"/>
                <a:gd name="connsiteY165" fmla="*/ 152388 h 477506"/>
                <a:gd name="connsiteX166" fmla="*/ 261529 w 271863"/>
                <a:gd name="connsiteY166" fmla="*/ 152388 h 477506"/>
                <a:gd name="connsiteX167" fmla="*/ 260184 w 271863"/>
                <a:gd name="connsiteY167" fmla="*/ 154002 h 477506"/>
                <a:gd name="connsiteX168" fmla="*/ 260184 w 271863"/>
                <a:gd name="connsiteY168" fmla="*/ 154002 h 477506"/>
                <a:gd name="connsiteX169" fmla="*/ 258839 w 271863"/>
                <a:gd name="connsiteY169" fmla="*/ 155616 h 477506"/>
                <a:gd name="connsiteX170" fmla="*/ 258839 w 271863"/>
                <a:gd name="connsiteY170" fmla="*/ 155616 h 477506"/>
                <a:gd name="connsiteX171" fmla="*/ 255880 w 271863"/>
                <a:gd name="connsiteY171" fmla="*/ 158575 h 477506"/>
                <a:gd name="connsiteX172" fmla="*/ 255880 w 271863"/>
                <a:gd name="connsiteY172" fmla="*/ 158575 h 477506"/>
                <a:gd name="connsiteX173" fmla="*/ 254266 w 271863"/>
                <a:gd name="connsiteY173" fmla="*/ 159921 h 477506"/>
                <a:gd name="connsiteX174" fmla="*/ 254266 w 271863"/>
                <a:gd name="connsiteY174" fmla="*/ 159921 h 477506"/>
                <a:gd name="connsiteX175" fmla="*/ 252921 w 271863"/>
                <a:gd name="connsiteY175" fmla="*/ 161266 h 477506"/>
                <a:gd name="connsiteX176" fmla="*/ 252921 w 271863"/>
                <a:gd name="connsiteY176" fmla="*/ 161266 h 477506"/>
                <a:gd name="connsiteX177" fmla="*/ 251306 w 271863"/>
                <a:gd name="connsiteY177" fmla="*/ 163687 h 477506"/>
                <a:gd name="connsiteX178" fmla="*/ 251306 w 271863"/>
                <a:gd name="connsiteY178" fmla="*/ 163687 h 477506"/>
                <a:gd name="connsiteX179" fmla="*/ 249692 w 271863"/>
                <a:gd name="connsiteY179" fmla="*/ 165032 h 477506"/>
                <a:gd name="connsiteX180" fmla="*/ 249692 w 271863"/>
                <a:gd name="connsiteY180" fmla="*/ 165032 h 477506"/>
                <a:gd name="connsiteX181" fmla="*/ 248078 w 271863"/>
                <a:gd name="connsiteY181" fmla="*/ 166646 h 477506"/>
                <a:gd name="connsiteX182" fmla="*/ 248078 w 271863"/>
                <a:gd name="connsiteY182" fmla="*/ 166646 h 477506"/>
                <a:gd name="connsiteX183" fmla="*/ 245926 w 271863"/>
                <a:gd name="connsiteY183" fmla="*/ 169875 h 477506"/>
                <a:gd name="connsiteX184" fmla="*/ 245926 w 271863"/>
                <a:gd name="connsiteY184" fmla="*/ 169875 h 477506"/>
                <a:gd name="connsiteX185" fmla="*/ 243774 w 271863"/>
                <a:gd name="connsiteY185" fmla="*/ 173372 h 477506"/>
                <a:gd name="connsiteX186" fmla="*/ 243236 w 271863"/>
                <a:gd name="connsiteY186" fmla="*/ 174717 h 477506"/>
                <a:gd name="connsiteX187" fmla="*/ 242429 w 271863"/>
                <a:gd name="connsiteY187" fmla="*/ 177407 h 477506"/>
                <a:gd name="connsiteX188" fmla="*/ 242429 w 271863"/>
                <a:gd name="connsiteY188" fmla="*/ 177407 h 477506"/>
                <a:gd name="connsiteX189" fmla="*/ 243236 w 271863"/>
                <a:gd name="connsiteY189" fmla="*/ 181443 h 477506"/>
                <a:gd name="connsiteX190" fmla="*/ 243236 w 271863"/>
                <a:gd name="connsiteY190" fmla="*/ 181443 h 477506"/>
                <a:gd name="connsiteX191" fmla="*/ 238931 w 271863"/>
                <a:gd name="connsiteY191" fmla="*/ 197584 h 477506"/>
                <a:gd name="connsiteX192" fmla="*/ 238931 w 271863"/>
                <a:gd name="connsiteY192" fmla="*/ 197853 h 477506"/>
                <a:gd name="connsiteX193" fmla="*/ 238662 w 271863"/>
                <a:gd name="connsiteY193" fmla="*/ 198122 h 477506"/>
                <a:gd name="connsiteX194" fmla="*/ 236510 w 271863"/>
                <a:gd name="connsiteY194" fmla="*/ 199736 h 477506"/>
                <a:gd name="connsiteX195" fmla="*/ 233013 w 271863"/>
                <a:gd name="connsiteY195" fmla="*/ 198391 h 477506"/>
                <a:gd name="connsiteX196" fmla="*/ 233013 w 271863"/>
                <a:gd name="connsiteY196" fmla="*/ 197853 h 477506"/>
                <a:gd name="connsiteX197" fmla="*/ 232744 w 271863"/>
                <a:gd name="connsiteY197" fmla="*/ 195432 h 477506"/>
                <a:gd name="connsiteX198" fmla="*/ 232744 w 271863"/>
                <a:gd name="connsiteY198" fmla="*/ 195432 h 477506"/>
                <a:gd name="connsiteX199" fmla="*/ 232475 w 271863"/>
                <a:gd name="connsiteY199" fmla="*/ 193280 h 477506"/>
                <a:gd name="connsiteX200" fmla="*/ 232475 w 271863"/>
                <a:gd name="connsiteY200" fmla="*/ 193280 h 477506"/>
                <a:gd name="connsiteX201" fmla="*/ 231937 w 271863"/>
                <a:gd name="connsiteY201" fmla="*/ 189244 h 477506"/>
                <a:gd name="connsiteX202" fmla="*/ 231937 w 271863"/>
                <a:gd name="connsiteY202" fmla="*/ 189244 h 477506"/>
                <a:gd name="connsiteX203" fmla="*/ 231130 w 271863"/>
                <a:gd name="connsiteY203" fmla="*/ 183326 h 477506"/>
                <a:gd name="connsiteX204" fmla="*/ 231130 w 271863"/>
                <a:gd name="connsiteY204" fmla="*/ 183326 h 477506"/>
                <a:gd name="connsiteX205" fmla="*/ 230861 w 271863"/>
                <a:gd name="connsiteY205" fmla="*/ 181174 h 477506"/>
                <a:gd name="connsiteX206" fmla="*/ 230861 w 271863"/>
                <a:gd name="connsiteY206" fmla="*/ 181174 h 477506"/>
                <a:gd name="connsiteX207" fmla="*/ 230323 w 271863"/>
                <a:gd name="connsiteY207" fmla="*/ 179021 h 477506"/>
                <a:gd name="connsiteX208" fmla="*/ 230323 w 271863"/>
                <a:gd name="connsiteY208" fmla="*/ 179290 h 477506"/>
                <a:gd name="connsiteX209" fmla="*/ 230054 w 271863"/>
                <a:gd name="connsiteY209" fmla="*/ 177945 h 477506"/>
                <a:gd name="connsiteX210" fmla="*/ 230054 w 271863"/>
                <a:gd name="connsiteY210" fmla="*/ 177945 h 477506"/>
                <a:gd name="connsiteX211" fmla="*/ 229515 w 271863"/>
                <a:gd name="connsiteY211" fmla="*/ 176062 h 477506"/>
                <a:gd name="connsiteX212" fmla="*/ 229515 w 271863"/>
                <a:gd name="connsiteY212" fmla="*/ 176062 h 477506"/>
                <a:gd name="connsiteX213" fmla="*/ 228708 w 271863"/>
                <a:gd name="connsiteY213" fmla="*/ 172834 h 477506"/>
                <a:gd name="connsiteX214" fmla="*/ 228708 w 271863"/>
                <a:gd name="connsiteY214" fmla="*/ 172834 h 477506"/>
                <a:gd name="connsiteX215" fmla="*/ 227632 w 271863"/>
                <a:gd name="connsiteY215" fmla="*/ 169605 h 477506"/>
                <a:gd name="connsiteX216" fmla="*/ 227632 w 271863"/>
                <a:gd name="connsiteY216" fmla="*/ 169605 h 477506"/>
                <a:gd name="connsiteX217" fmla="*/ 227094 w 271863"/>
                <a:gd name="connsiteY217" fmla="*/ 168260 h 477506"/>
                <a:gd name="connsiteX218" fmla="*/ 227094 w 271863"/>
                <a:gd name="connsiteY218" fmla="*/ 168260 h 477506"/>
                <a:gd name="connsiteX219" fmla="*/ 226556 w 271863"/>
                <a:gd name="connsiteY219" fmla="*/ 166915 h 477506"/>
                <a:gd name="connsiteX220" fmla="*/ 226556 w 271863"/>
                <a:gd name="connsiteY220" fmla="*/ 166915 h 477506"/>
                <a:gd name="connsiteX221" fmla="*/ 225480 w 271863"/>
                <a:gd name="connsiteY221" fmla="*/ 163956 h 477506"/>
                <a:gd name="connsiteX222" fmla="*/ 225480 w 271863"/>
                <a:gd name="connsiteY222" fmla="*/ 163956 h 477506"/>
                <a:gd name="connsiteX223" fmla="*/ 224942 w 271863"/>
                <a:gd name="connsiteY223" fmla="*/ 162611 h 477506"/>
                <a:gd name="connsiteX224" fmla="*/ 224942 w 271863"/>
                <a:gd name="connsiteY224" fmla="*/ 162611 h 477506"/>
                <a:gd name="connsiteX225" fmla="*/ 224404 w 271863"/>
                <a:gd name="connsiteY225" fmla="*/ 161266 h 477506"/>
                <a:gd name="connsiteX226" fmla="*/ 224404 w 271863"/>
                <a:gd name="connsiteY226" fmla="*/ 161266 h 477506"/>
                <a:gd name="connsiteX227" fmla="*/ 223866 w 271863"/>
                <a:gd name="connsiteY227" fmla="*/ 160190 h 477506"/>
                <a:gd name="connsiteX228" fmla="*/ 223866 w 271863"/>
                <a:gd name="connsiteY228" fmla="*/ 160190 h 477506"/>
                <a:gd name="connsiteX229" fmla="*/ 222252 w 271863"/>
                <a:gd name="connsiteY229" fmla="*/ 155885 h 477506"/>
                <a:gd name="connsiteX230" fmla="*/ 222252 w 271863"/>
                <a:gd name="connsiteY230" fmla="*/ 155885 h 477506"/>
                <a:gd name="connsiteX231" fmla="*/ 221714 w 271863"/>
                <a:gd name="connsiteY231" fmla="*/ 154540 h 477506"/>
                <a:gd name="connsiteX232" fmla="*/ 221714 w 271863"/>
                <a:gd name="connsiteY232" fmla="*/ 154540 h 477506"/>
                <a:gd name="connsiteX233" fmla="*/ 221176 w 271863"/>
                <a:gd name="connsiteY233" fmla="*/ 153195 h 477506"/>
                <a:gd name="connsiteX234" fmla="*/ 221176 w 271863"/>
                <a:gd name="connsiteY234" fmla="*/ 153195 h 477506"/>
                <a:gd name="connsiteX235" fmla="*/ 220638 w 271863"/>
                <a:gd name="connsiteY235" fmla="*/ 151850 h 477506"/>
                <a:gd name="connsiteX236" fmla="*/ 220638 w 271863"/>
                <a:gd name="connsiteY236" fmla="*/ 151850 h 477506"/>
                <a:gd name="connsiteX237" fmla="*/ 220100 w 271863"/>
                <a:gd name="connsiteY237" fmla="*/ 150774 h 477506"/>
                <a:gd name="connsiteX238" fmla="*/ 220100 w 271863"/>
                <a:gd name="connsiteY238" fmla="*/ 150774 h 477506"/>
                <a:gd name="connsiteX239" fmla="*/ 219562 w 271863"/>
                <a:gd name="connsiteY239" fmla="*/ 149698 h 477506"/>
                <a:gd name="connsiteX240" fmla="*/ 219562 w 271863"/>
                <a:gd name="connsiteY240" fmla="*/ 149698 h 477506"/>
                <a:gd name="connsiteX241" fmla="*/ 219023 w 271863"/>
                <a:gd name="connsiteY241" fmla="*/ 148621 h 477506"/>
                <a:gd name="connsiteX242" fmla="*/ 219023 w 271863"/>
                <a:gd name="connsiteY242" fmla="*/ 148621 h 477506"/>
                <a:gd name="connsiteX243" fmla="*/ 218485 w 271863"/>
                <a:gd name="connsiteY243" fmla="*/ 147545 h 477506"/>
                <a:gd name="connsiteX244" fmla="*/ 218485 w 271863"/>
                <a:gd name="connsiteY244" fmla="*/ 147545 h 477506"/>
                <a:gd name="connsiteX245" fmla="*/ 217678 w 271863"/>
                <a:gd name="connsiteY245" fmla="*/ 146469 h 477506"/>
                <a:gd name="connsiteX246" fmla="*/ 217678 w 271863"/>
                <a:gd name="connsiteY246" fmla="*/ 146469 h 477506"/>
                <a:gd name="connsiteX247" fmla="*/ 216871 w 271863"/>
                <a:gd name="connsiteY247" fmla="*/ 145393 h 477506"/>
                <a:gd name="connsiteX248" fmla="*/ 216871 w 271863"/>
                <a:gd name="connsiteY248" fmla="*/ 145393 h 477506"/>
                <a:gd name="connsiteX249" fmla="*/ 215795 w 271863"/>
                <a:gd name="connsiteY249" fmla="*/ 143779 h 477506"/>
                <a:gd name="connsiteX250" fmla="*/ 215795 w 271863"/>
                <a:gd name="connsiteY250" fmla="*/ 143779 h 477506"/>
                <a:gd name="connsiteX251" fmla="*/ 214988 w 271863"/>
                <a:gd name="connsiteY251" fmla="*/ 142703 h 477506"/>
                <a:gd name="connsiteX252" fmla="*/ 214988 w 271863"/>
                <a:gd name="connsiteY252" fmla="*/ 142703 h 477506"/>
                <a:gd name="connsiteX253" fmla="*/ 213643 w 271863"/>
                <a:gd name="connsiteY253" fmla="*/ 141089 h 477506"/>
                <a:gd name="connsiteX254" fmla="*/ 213643 w 271863"/>
                <a:gd name="connsiteY254" fmla="*/ 141089 h 477506"/>
                <a:gd name="connsiteX255" fmla="*/ 212029 w 271863"/>
                <a:gd name="connsiteY255" fmla="*/ 139475 h 477506"/>
                <a:gd name="connsiteX256" fmla="*/ 211491 w 271863"/>
                <a:gd name="connsiteY256" fmla="*/ 139206 h 477506"/>
                <a:gd name="connsiteX257" fmla="*/ 209877 w 271863"/>
                <a:gd name="connsiteY257" fmla="*/ 137860 h 477506"/>
                <a:gd name="connsiteX258" fmla="*/ 209877 w 271863"/>
                <a:gd name="connsiteY258" fmla="*/ 137860 h 477506"/>
                <a:gd name="connsiteX259" fmla="*/ 208532 w 271863"/>
                <a:gd name="connsiteY259" fmla="*/ 136515 h 477506"/>
                <a:gd name="connsiteX260" fmla="*/ 208532 w 271863"/>
                <a:gd name="connsiteY260" fmla="*/ 136515 h 477506"/>
                <a:gd name="connsiteX261" fmla="*/ 207186 w 271863"/>
                <a:gd name="connsiteY261" fmla="*/ 135170 h 477506"/>
                <a:gd name="connsiteX262" fmla="*/ 207186 w 271863"/>
                <a:gd name="connsiteY262" fmla="*/ 135170 h 477506"/>
                <a:gd name="connsiteX263" fmla="*/ 205841 w 271863"/>
                <a:gd name="connsiteY263" fmla="*/ 133825 h 477506"/>
                <a:gd name="connsiteX264" fmla="*/ 205841 w 271863"/>
                <a:gd name="connsiteY264" fmla="*/ 133825 h 477506"/>
                <a:gd name="connsiteX265" fmla="*/ 204496 w 271863"/>
                <a:gd name="connsiteY265" fmla="*/ 132480 h 477506"/>
                <a:gd name="connsiteX266" fmla="*/ 204496 w 271863"/>
                <a:gd name="connsiteY266" fmla="*/ 132480 h 477506"/>
                <a:gd name="connsiteX267" fmla="*/ 202344 w 271863"/>
                <a:gd name="connsiteY267" fmla="*/ 130866 h 477506"/>
                <a:gd name="connsiteX268" fmla="*/ 202344 w 271863"/>
                <a:gd name="connsiteY268" fmla="*/ 130866 h 477506"/>
                <a:gd name="connsiteX269" fmla="*/ 201268 w 271863"/>
                <a:gd name="connsiteY269" fmla="*/ 128445 h 477506"/>
                <a:gd name="connsiteX270" fmla="*/ 201268 w 271863"/>
                <a:gd name="connsiteY270" fmla="*/ 128445 h 477506"/>
                <a:gd name="connsiteX271" fmla="*/ 200461 w 271863"/>
                <a:gd name="connsiteY271" fmla="*/ 124409 h 477506"/>
                <a:gd name="connsiteX272" fmla="*/ 200461 w 271863"/>
                <a:gd name="connsiteY272" fmla="*/ 124409 h 477506"/>
                <a:gd name="connsiteX273" fmla="*/ 199923 w 271863"/>
                <a:gd name="connsiteY273" fmla="*/ 123064 h 477506"/>
                <a:gd name="connsiteX274" fmla="*/ 199923 w 271863"/>
                <a:gd name="connsiteY274" fmla="*/ 123064 h 477506"/>
                <a:gd name="connsiteX275" fmla="*/ 199385 w 271863"/>
                <a:gd name="connsiteY275" fmla="*/ 121988 h 477506"/>
                <a:gd name="connsiteX276" fmla="*/ 199385 w 271863"/>
                <a:gd name="connsiteY276" fmla="*/ 121988 h 477506"/>
                <a:gd name="connsiteX277" fmla="*/ 198578 w 271863"/>
                <a:gd name="connsiteY277" fmla="*/ 115262 h 477506"/>
                <a:gd name="connsiteX278" fmla="*/ 198578 w 271863"/>
                <a:gd name="connsiteY278" fmla="*/ 115262 h 477506"/>
                <a:gd name="connsiteX279" fmla="*/ 197501 w 271863"/>
                <a:gd name="connsiteY279" fmla="*/ 112841 h 477506"/>
                <a:gd name="connsiteX280" fmla="*/ 197501 w 271863"/>
                <a:gd name="connsiteY280" fmla="*/ 112841 h 477506"/>
                <a:gd name="connsiteX281" fmla="*/ 196694 w 271863"/>
                <a:gd name="connsiteY281" fmla="*/ 111765 h 477506"/>
                <a:gd name="connsiteX282" fmla="*/ 196694 w 271863"/>
                <a:gd name="connsiteY282" fmla="*/ 111765 h 477506"/>
                <a:gd name="connsiteX283" fmla="*/ 194542 w 271863"/>
                <a:gd name="connsiteY283" fmla="*/ 109344 h 477506"/>
                <a:gd name="connsiteX284" fmla="*/ 194542 w 271863"/>
                <a:gd name="connsiteY284" fmla="*/ 109344 h 477506"/>
                <a:gd name="connsiteX285" fmla="*/ 193197 w 271863"/>
                <a:gd name="connsiteY285" fmla="*/ 107730 h 477506"/>
                <a:gd name="connsiteX286" fmla="*/ 193197 w 271863"/>
                <a:gd name="connsiteY286" fmla="*/ 107730 h 477506"/>
                <a:gd name="connsiteX287" fmla="*/ 191852 w 271863"/>
                <a:gd name="connsiteY287" fmla="*/ 106115 h 477506"/>
                <a:gd name="connsiteX288" fmla="*/ 191852 w 271863"/>
                <a:gd name="connsiteY288" fmla="*/ 106115 h 477506"/>
                <a:gd name="connsiteX289" fmla="*/ 191045 w 271863"/>
                <a:gd name="connsiteY289" fmla="*/ 105039 h 477506"/>
                <a:gd name="connsiteX290" fmla="*/ 191045 w 271863"/>
                <a:gd name="connsiteY290" fmla="*/ 105039 h 477506"/>
                <a:gd name="connsiteX291" fmla="*/ 188355 w 271863"/>
                <a:gd name="connsiteY291" fmla="*/ 102080 h 477506"/>
                <a:gd name="connsiteX292" fmla="*/ 188355 w 271863"/>
                <a:gd name="connsiteY292" fmla="*/ 102080 h 477506"/>
                <a:gd name="connsiteX293" fmla="*/ 187010 w 271863"/>
                <a:gd name="connsiteY293" fmla="*/ 100735 h 477506"/>
                <a:gd name="connsiteX294" fmla="*/ 187010 w 271863"/>
                <a:gd name="connsiteY294" fmla="*/ 100735 h 477506"/>
                <a:gd name="connsiteX295" fmla="*/ 186202 w 271863"/>
                <a:gd name="connsiteY295" fmla="*/ 99659 h 477506"/>
                <a:gd name="connsiteX296" fmla="*/ 186202 w 271863"/>
                <a:gd name="connsiteY296" fmla="*/ 99659 h 477506"/>
                <a:gd name="connsiteX297" fmla="*/ 184857 w 271863"/>
                <a:gd name="connsiteY297" fmla="*/ 98045 h 477506"/>
                <a:gd name="connsiteX298" fmla="*/ 184857 w 271863"/>
                <a:gd name="connsiteY298" fmla="*/ 98045 h 477506"/>
                <a:gd name="connsiteX299" fmla="*/ 180553 w 271863"/>
                <a:gd name="connsiteY299" fmla="*/ 93740 h 477506"/>
                <a:gd name="connsiteX300" fmla="*/ 180553 w 271863"/>
                <a:gd name="connsiteY300" fmla="*/ 93740 h 477506"/>
                <a:gd name="connsiteX301" fmla="*/ 178401 w 271863"/>
                <a:gd name="connsiteY301" fmla="*/ 92126 h 477506"/>
                <a:gd name="connsiteX302" fmla="*/ 178401 w 271863"/>
                <a:gd name="connsiteY302" fmla="*/ 92126 h 477506"/>
                <a:gd name="connsiteX303" fmla="*/ 176249 w 271863"/>
                <a:gd name="connsiteY303" fmla="*/ 89705 h 477506"/>
                <a:gd name="connsiteX304" fmla="*/ 176249 w 271863"/>
                <a:gd name="connsiteY304" fmla="*/ 89705 h 477506"/>
                <a:gd name="connsiteX305" fmla="*/ 173289 w 271863"/>
                <a:gd name="connsiteY305" fmla="*/ 86746 h 477506"/>
                <a:gd name="connsiteX306" fmla="*/ 173289 w 271863"/>
                <a:gd name="connsiteY306" fmla="*/ 86746 h 477506"/>
                <a:gd name="connsiteX307" fmla="*/ 172751 w 271863"/>
                <a:gd name="connsiteY307" fmla="*/ 82710 h 477506"/>
                <a:gd name="connsiteX308" fmla="*/ 174903 w 271863"/>
                <a:gd name="connsiteY308" fmla="*/ 75716 h 477506"/>
                <a:gd name="connsiteX309" fmla="*/ 174903 w 271863"/>
                <a:gd name="connsiteY309" fmla="*/ 75716 h 477506"/>
                <a:gd name="connsiteX310" fmla="*/ 175441 w 271863"/>
                <a:gd name="connsiteY310" fmla="*/ 71142 h 477506"/>
                <a:gd name="connsiteX311" fmla="*/ 175441 w 271863"/>
                <a:gd name="connsiteY311" fmla="*/ 71142 h 477506"/>
                <a:gd name="connsiteX312" fmla="*/ 174903 w 271863"/>
                <a:gd name="connsiteY312" fmla="*/ 67107 h 477506"/>
                <a:gd name="connsiteX313" fmla="*/ 174903 w 271863"/>
                <a:gd name="connsiteY313" fmla="*/ 67107 h 477506"/>
                <a:gd name="connsiteX314" fmla="*/ 173827 w 271863"/>
                <a:gd name="connsiteY314" fmla="*/ 63879 h 477506"/>
                <a:gd name="connsiteX315" fmla="*/ 173827 w 271863"/>
                <a:gd name="connsiteY315" fmla="*/ 63879 h 477506"/>
                <a:gd name="connsiteX316" fmla="*/ 173289 w 271863"/>
                <a:gd name="connsiteY316" fmla="*/ 62533 h 477506"/>
                <a:gd name="connsiteX317" fmla="*/ 173289 w 271863"/>
                <a:gd name="connsiteY317" fmla="*/ 62533 h 477506"/>
                <a:gd name="connsiteX318" fmla="*/ 172751 w 271863"/>
                <a:gd name="connsiteY318" fmla="*/ 61188 h 477506"/>
                <a:gd name="connsiteX319" fmla="*/ 172751 w 271863"/>
                <a:gd name="connsiteY319" fmla="*/ 61188 h 477506"/>
                <a:gd name="connsiteX320" fmla="*/ 172213 w 271863"/>
                <a:gd name="connsiteY320" fmla="*/ 60112 h 477506"/>
                <a:gd name="connsiteX321" fmla="*/ 172213 w 271863"/>
                <a:gd name="connsiteY321" fmla="*/ 60112 h 477506"/>
                <a:gd name="connsiteX322" fmla="*/ 169523 w 271863"/>
                <a:gd name="connsiteY322" fmla="*/ 53656 h 477506"/>
                <a:gd name="connsiteX323" fmla="*/ 169523 w 271863"/>
                <a:gd name="connsiteY323" fmla="*/ 53656 h 477506"/>
                <a:gd name="connsiteX324" fmla="*/ 168985 w 271863"/>
                <a:gd name="connsiteY324" fmla="*/ 52310 h 477506"/>
                <a:gd name="connsiteX325" fmla="*/ 168985 w 271863"/>
                <a:gd name="connsiteY325" fmla="*/ 52310 h 477506"/>
                <a:gd name="connsiteX326" fmla="*/ 168178 w 271863"/>
                <a:gd name="connsiteY326" fmla="*/ 50965 h 477506"/>
                <a:gd name="connsiteX327" fmla="*/ 168178 w 271863"/>
                <a:gd name="connsiteY327" fmla="*/ 50965 h 477506"/>
                <a:gd name="connsiteX328" fmla="*/ 167102 w 271863"/>
                <a:gd name="connsiteY328" fmla="*/ 49351 h 477506"/>
                <a:gd name="connsiteX329" fmla="*/ 167102 w 271863"/>
                <a:gd name="connsiteY329" fmla="*/ 49351 h 477506"/>
                <a:gd name="connsiteX330" fmla="*/ 166295 w 271863"/>
                <a:gd name="connsiteY330" fmla="*/ 48275 h 477506"/>
                <a:gd name="connsiteX331" fmla="*/ 166295 w 271863"/>
                <a:gd name="connsiteY331" fmla="*/ 48275 h 477506"/>
                <a:gd name="connsiteX332" fmla="*/ 165487 w 271863"/>
                <a:gd name="connsiteY332" fmla="*/ 47199 h 477506"/>
                <a:gd name="connsiteX333" fmla="*/ 165487 w 271863"/>
                <a:gd name="connsiteY333" fmla="*/ 47199 h 477506"/>
                <a:gd name="connsiteX334" fmla="*/ 149884 w 271863"/>
                <a:gd name="connsiteY334" fmla="*/ 31596 h 477506"/>
                <a:gd name="connsiteX335" fmla="*/ 149884 w 271863"/>
                <a:gd name="connsiteY335" fmla="*/ 31596 h 477506"/>
                <a:gd name="connsiteX336" fmla="*/ 147732 w 271863"/>
                <a:gd name="connsiteY336" fmla="*/ 29712 h 477506"/>
                <a:gd name="connsiteX337" fmla="*/ 147732 w 271863"/>
                <a:gd name="connsiteY337" fmla="*/ 29712 h 477506"/>
                <a:gd name="connsiteX338" fmla="*/ 144503 w 271863"/>
                <a:gd name="connsiteY338" fmla="*/ 27829 h 477506"/>
                <a:gd name="connsiteX339" fmla="*/ 144503 w 271863"/>
                <a:gd name="connsiteY339" fmla="*/ 27829 h 477506"/>
                <a:gd name="connsiteX340" fmla="*/ 117063 w 271863"/>
                <a:gd name="connsiteY340" fmla="*/ 18682 h 477506"/>
                <a:gd name="connsiteX341" fmla="*/ 116525 w 271863"/>
                <a:gd name="connsiteY341" fmla="*/ 18413 h 477506"/>
                <a:gd name="connsiteX342" fmla="*/ 111682 w 271863"/>
                <a:gd name="connsiteY342" fmla="*/ 17875 h 477506"/>
                <a:gd name="connsiteX343" fmla="*/ 111682 w 271863"/>
                <a:gd name="connsiteY343" fmla="*/ 17875 h 477506"/>
                <a:gd name="connsiteX344" fmla="*/ 107109 w 271863"/>
                <a:gd name="connsiteY344" fmla="*/ 17337 h 477506"/>
                <a:gd name="connsiteX345" fmla="*/ 106302 w 271863"/>
                <a:gd name="connsiteY345" fmla="*/ 17068 h 477506"/>
                <a:gd name="connsiteX346" fmla="*/ 86663 w 271863"/>
                <a:gd name="connsiteY346" fmla="*/ 10612 h 477506"/>
                <a:gd name="connsiteX347" fmla="*/ 85856 w 271863"/>
                <a:gd name="connsiteY347" fmla="*/ 10343 h 477506"/>
                <a:gd name="connsiteX348" fmla="*/ 80206 w 271863"/>
                <a:gd name="connsiteY348" fmla="*/ 9535 h 477506"/>
                <a:gd name="connsiteX349" fmla="*/ 80206 w 271863"/>
                <a:gd name="connsiteY349" fmla="*/ 9535 h 477506"/>
                <a:gd name="connsiteX350" fmla="*/ 75633 w 271863"/>
                <a:gd name="connsiteY350" fmla="*/ 8997 h 477506"/>
                <a:gd name="connsiteX351" fmla="*/ 75633 w 271863"/>
                <a:gd name="connsiteY351" fmla="*/ 8997 h 477506"/>
                <a:gd name="connsiteX352" fmla="*/ 71867 w 271863"/>
                <a:gd name="connsiteY352" fmla="*/ 8728 h 477506"/>
                <a:gd name="connsiteX353" fmla="*/ 71867 w 271863"/>
                <a:gd name="connsiteY353" fmla="*/ 8728 h 477506"/>
                <a:gd name="connsiteX354" fmla="*/ 68100 w 271863"/>
                <a:gd name="connsiteY354" fmla="*/ 8459 h 477506"/>
                <a:gd name="connsiteX355" fmla="*/ 68100 w 271863"/>
                <a:gd name="connsiteY355" fmla="*/ 8459 h 477506"/>
                <a:gd name="connsiteX356" fmla="*/ 64334 w 271863"/>
                <a:gd name="connsiteY356" fmla="*/ 8190 h 477506"/>
                <a:gd name="connsiteX357" fmla="*/ 64334 w 271863"/>
                <a:gd name="connsiteY357" fmla="*/ 8190 h 477506"/>
                <a:gd name="connsiteX358" fmla="*/ 60568 w 271863"/>
                <a:gd name="connsiteY358" fmla="*/ 7921 h 477506"/>
                <a:gd name="connsiteX359" fmla="*/ 60568 w 271863"/>
                <a:gd name="connsiteY359" fmla="*/ 7921 h 477506"/>
                <a:gd name="connsiteX360" fmla="*/ 57339 w 271863"/>
                <a:gd name="connsiteY360" fmla="*/ 3886 h 47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</a:cxnLst>
              <a:rect l="l" t="t" r="r" b="b"/>
              <a:pathLst>
                <a:path w="271863" h="477506">
                  <a:moveTo>
                    <a:pt x="57339" y="3886"/>
                  </a:moveTo>
                  <a:cubicBezTo>
                    <a:pt x="57070" y="3886"/>
                    <a:pt x="56801" y="3886"/>
                    <a:pt x="56801" y="3617"/>
                  </a:cubicBezTo>
                  <a:cubicBezTo>
                    <a:pt x="52497" y="1465"/>
                    <a:pt x="47923" y="-418"/>
                    <a:pt x="42812" y="120"/>
                  </a:cubicBezTo>
                  <a:lnTo>
                    <a:pt x="42812" y="120"/>
                  </a:lnTo>
                  <a:cubicBezTo>
                    <a:pt x="42005" y="120"/>
                    <a:pt x="41467" y="-149"/>
                    <a:pt x="40660" y="120"/>
                  </a:cubicBezTo>
                  <a:lnTo>
                    <a:pt x="40391" y="389"/>
                  </a:lnTo>
                  <a:lnTo>
                    <a:pt x="40122" y="120"/>
                  </a:lnTo>
                  <a:cubicBezTo>
                    <a:pt x="39315" y="120"/>
                    <a:pt x="38508" y="-149"/>
                    <a:pt x="37700" y="389"/>
                  </a:cubicBezTo>
                  <a:lnTo>
                    <a:pt x="37700" y="389"/>
                  </a:lnTo>
                  <a:cubicBezTo>
                    <a:pt x="37162" y="658"/>
                    <a:pt x="36086" y="120"/>
                    <a:pt x="35548" y="927"/>
                  </a:cubicBezTo>
                  <a:lnTo>
                    <a:pt x="35548" y="927"/>
                  </a:lnTo>
                  <a:cubicBezTo>
                    <a:pt x="35010" y="927"/>
                    <a:pt x="34741" y="1196"/>
                    <a:pt x="34203" y="1465"/>
                  </a:cubicBezTo>
                  <a:lnTo>
                    <a:pt x="34203" y="1465"/>
                  </a:lnTo>
                  <a:cubicBezTo>
                    <a:pt x="32589" y="1734"/>
                    <a:pt x="31244" y="2272"/>
                    <a:pt x="29899" y="3079"/>
                  </a:cubicBezTo>
                  <a:lnTo>
                    <a:pt x="29899" y="3079"/>
                  </a:lnTo>
                  <a:cubicBezTo>
                    <a:pt x="29361" y="3079"/>
                    <a:pt x="29092" y="3348"/>
                    <a:pt x="28554" y="3617"/>
                  </a:cubicBezTo>
                  <a:lnTo>
                    <a:pt x="28554" y="3617"/>
                  </a:lnTo>
                  <a:cubicBezTo>
                    <a:pt x="28015" y="3617"/>
                    <a:pt x="27747" y="3886"/>
                    <a:pt x="27208" y="4155"/>
                  </a:cubicBezTo>
                  <a:lnTo>
                    <a:pt x="27208" y="4155"/>
                  </a:lnTo>
                  <a:cubicBezTo>
                    <a:pt x="26670" y="4155"/>
                    <a:pt x="26132" y="4424"/>
                    <a:pt x="26132" y="4962"/>
                  </a:cubicBezTo>
                  <a:lnTo>
                    <a:pt x="26401" y="4962"/>
                  </a:lnTo>
                  <a:cubicBezTo>
                    <a:pt x="25594" y="4962"/>
                    <a:pt x="25325" y="6038"/>
                    <a:pt x="24787" y="6307"/>
                  </a:cubicBezTo>
                  <a:lnTo>
                    <a:pt x="24787" y="6307"/>
                  </a:lnTo>
                  <a:cubicBezTo>
                    <a:pt x="23711" y="6845"/>
                    <a:pt x="22904" y="7652"/>
                    <a:pt x="22366" y="8459"/>
                  </a:cubicBezTo>
                  <a:lnTo>
                    <a:pt x="22366" y="8459"/>
                  </a:lnTo>
                  <a:cubicBezTo>
                    <a:pt x="21559" y="8459"/>
                    <a:pt x="21290" y="9535"/>
                    <a:pt x="20752" y="9804"/>
                  </a:cubicBezTo>
                  <a:lnTo>
                    <a:pt x="20752" y="9804"/>
                  </a:lnTo>
                  <a:cubicBezTo>
                    <a:pt x="19945" y="10073"/>
                    <a:pt x="19676" y="10881"/>
                    <a:pt x="19407" y="11419"/>
                  </a:cubicBezTo>
                  <a:lnTo>
                    <a:pt x="19407" y="11419"/>
                  </a:lnTo>
                  <a:cubicBezTo>
                    <a:pt x="17793" y="12226"/>
                    <a:pt x="17254" y="13840"/>
                    <a:pt x="16178" y="15185"/>
                  </a:cubicBezTo>
                  <a:lnTo>
                    <a:pt x="16178" y="15185"/>
                  </a:lnTo>
                  <a:cubicBezTo>
                    <a:pt x="14564" y="15992"/>
                    <a:pt x="14026" y="17606"/>
                    <a:pt x="12950" y="18951"/>
                  </a:cubicBezTo>
                  <a:lnTo>
                    <a:pt x="12950" y="18951"/>
                  </a:lnTo>
                  <a:cubicBezTo>
                    <a:pt x="11336" y="19220"/>
                    <a:pt x="12143" y="21373"/>
                    <a:pt x="10798" y="21911"/>
                  </a:cubicBezTo>
                  <a:lnTo>
                    <a:pt x="10798" y="21911"/>
                  </a:lnTo>
                  <a:cubicBezTo>
                    <a:pt x="7570" y="24870"/>
                    <a:pt x="7570" y="29174"/>
                    <a:pt x="5417" y="32672"/>
                  </a:cubicBezTo>
                  <a:lnTo>
                    <a:pt x="5417" y="32672"/>
                  </a:lnTo>
                  <a:cubicBezTo>
                    <a:pt x="4072" y="34017"/>
                    <a:pt x="3534" y="35631"/>
                    <a:pt x="3803" y="37783"/>
                  </a:cubicBezTo>
                  <a:lnTo>
                    <a:pt x="3803" y="37783"/>
                  </a:lnTo>
                  <a:cubicBezTo>
                    <a:pt x="4072" y="39935"/>
                    <a:pt x="1920" y="41818"/>
                    <a:pt x="2727" y="44240"/>
                  </a:cubicBezTo>
                  <a:lnTo>
                    <a:pt x="2727" y="44240"/>
                  </a:lnTo>
                  <a:cubicBezTo>
                    <a:pt x="2458" y="46661"/>
                    <a:pt x="1651" y="49082"/>
                    <a:pt x="2458" y="51772"/>
                  </a:cubicBezTo>
                  <a:lnTo>
                    <a:pt x="2458" y="51772"/>
                  </a:lnTo>
                  <a:cubicBezTo>
                    <a:pt x="2458" y="52579"/>
                    <a:pt x="2189" y="53118"/>
                    <a:pt x="2727" y="53925"/>
                  </a:cubicBezTo>
                  <a:lnTo>
                    <a:pt x="2727" y="53925"/>
                  </a:lnTo>
                  <a:cubicBezTo>
                    <a:pt x="2727" y="55270"/>
                    <a:pt x="2458" y="56615"/>
                    <a:pt x="3265" y="57960"/>
                  </a:cubicBezTo>
                  <a:lnTo>
                    <a:pt x="3265" y="57960"/>
                  </a:lnTo>
                  <a:cubicBezTo>
                    <a:pt x="3534" y="58498"/>
                    <a:pt x="2996" y="59305"/>
                    <a:pt x="3803" y="59843"/>
                  </a:cubicBezTo>
                  <a:lnTo>
                    <a:pt x="3803" y="59843"/>
                  </a:lnTo>
                  <a:cubicBezTo>
                    <a:pt x="3803" y="61457"/>
                    <a:pt x="4610" y="62802"/>
                    <a:pt x="5148" y="64148"/>
                  </a:cubicBezTo>
                  <a:lnTo>
                    <a:pt x="5148" y="64148"/>
                  </a:lnTo>
                  <a:cubicBezTo>
                    <a:pt x="5417" y="66031"/>
                    <a:pt x="6224" y="67376"/>
                    <a:pt x="7032" y="68990"/>
                  </a:cubicBezTo>
                  <a:cubicBezTo>
                    <a:pt x="8108" y="71142"/>
                    <a:pt x="8108" y="73563"/>
                    <a:pt x="7301" y="75716"/>
                  </a:cubicBezTo>
                  <a:cubicBezTo>
                    <a:pt x="5955" y="79213"/>
                    <a:pt x="5686" y="82979"/>
                    <a:pt x="5148" y="86746"/>
                  </a:cubicBezTo>
                  <a:lnTo>
                    <a:pt x="5148" y="86746"/>
                  </a:lnTo>
                  <a:cubicBezTo>
                    <a:pt x="5148" y="90512"/>
                    <a:pt x="2189" y="93471"/>
                    <a:pt x="2727" y="97507"/>
                  </a:cubicBezTo>
                  <a:lnTo>
                    <a:pt x="2727" y="97507"/>
                  </a:lnTo>
                  <a:cubicBezTo>
                    <a:pt x="2458" y="99928"/>
                    <a:pt x="1920" y="102349"/>
                    <a:pt x="2189" y="105039"/>
                  </a:cubicBezTo>
                  <a:lnTo>
                    <a:pt x="2189" y="105039"/>
                  </a:lnTo>
                  <a:cubicBezTo>
                    <a:pt x="1651" y="112841"/>
                    <a:pt x="-770" y="120374"/>
                    <a:pt x="306" y="128176"/>
                  </a:cubicBezTo>
                  <a:lnTo>
                    <a:pt x="306" y="128176"/>
                  </a:lnTo>
                  <a:cubicBezTo>
                    <a:pt x="575" y="129252"/>
                    <a:pt x="-501" y="130059"/>
                    <a:pt x="306" y="131135"/>
                  </a:cubicBezTo>
                  <a:lnTo>
                    <a:pt x="306" y="131135"/>
                  </a:lnTo>
                  <a:cubicBezTo>
                    <a:pt x="575" y="132211"/>
                    <a:pt x="-501" y="133018"/>
                    <a:pt x="306" y="134094"/>
                  </a:cubicBezTo>
                  <a:lnTo>
                    <a:pt x="306" y="134094"/>
                  </a:lnTo>
                  <a:cubicBezTo>
                    <a:pt x="844" y="135170"/>
                    <a:pt x="-501" y="135977"/>
                    <a:pt x="306" y="137053"/>
                  </a:cubicBezTo>
                  <a:lnTo>
                    <a:pt x="306" y="137053"/>
                  </a:lnTo>
                  <a:cubicBezTo>
                    <a:pt x="306" y="139206"/>
                    <a:pt x="306" y="141089"/>
                    <a:pt x="1113" y="143241"/>
                  </a:cubicBezTo>
                  <a:lnTo>
                    <a:pt x="1113" y="143241"/>
                  </a:lnTo>
                  <a:cubicBezTo>
                    <a:pt x="1113" y="147007"/>
                    <a:pt x="3265" y="149967"/>
                    <a:pt x="4610" y="152926"/>
                  </a:cubicBezTo>
                  <a:lnTo>
                    <a:pt x="4610" y="152926"/>
                  </a:lnTo>
                  <a:cubicBezTo>
                    <a:pt x="4610" y="153464"/>
                    <a:pt x="4879" y="153733"/>
                    <a:pt x="5148" y="154271"/>
                  </a:cubicBezTo>
                  <a:lnTo>
                    <a:pt x="5148" y="154271"/>
                  </a:lnTo>
                  <a:cubicBezTo>
                    <a:pt x="5955" y="157230"/>
                    <a:pt x="7032" y="159921"/>
                    <a:pt x="9184" y="162073"/>
                  </a:cubicBezTo>
                  <a:lnTo>
                    <a:pt x="9184" y="162073"/>
                  </a:lnTo>
                  <a:cubicBezTo>
                    <a:pt x="9453" y="163149"/>
                    <a:pt x="10260" y="163956"/>
                    <a:pt x="11336" y="164763"/>
                  </a:cubicBezTo>
                  <a:lnTo>
                    <a:pt x="11336" y="164763"/>
                  </a:lnTo>
                  <a:cubicBezTo>
                    <a:pt x="11605" y="165839"/>
                    <a:pt x="12412" y="166646"/>
                    <a:pt x="13219" y="167453"/>
                  </a:cubicBezTo>
                  <a:lnTo>
                    <a:pt x="13219" y="167453"/>
                  </a:lnTo>
                  <a:cubicBezTo>
                    <a:pt x="13488" y="168529"/>
                    <a:pt x="14295" y="169336"/>
                    <a:pt x="15371" y="170144"/>
                  </a:cubicBezTo>
                  <a:lnTo>
                    <a:pt x="15371" y="170144"/>
                  </a:lnTo>
                  <a:cubicBezTo>
                    <a:pt x="15909" y="171220"/>
                    <a:pt x="16447" y="172027"/>
                    <a:pt x="17524" y="172834"/>
                  </a:cubicBezTo>
                  <a:lnTo>
                    <a:pt x="17254" y="173103"/>
                  </a:lnTo>
                  <a:lnTo>
                    <a:pt x="17524" y="172834"/>
                  </a:lnTo>
                  <a:cubicBezTo>
                    <a:pt x="17524" y="173641"/>
                    <a:pt x="17254" y="174179"/>
                    <a:pt x="17793" y="174986"/>
                  </a:cubicBezTo>
                  <a:lnTo>
                    <a:pt x="17793" y="174986"/>
                  </a:lnTo>
                  <a:cubicBezTo>
                    <a:pt x="17793" y="176331"/>
                    <a:pt x="17524" y="177945"/>
                    <a:pt x="18331" y="179021"/>
                  </a:cubicBezTo>
                  <a:lnTo>
                    <a:pt x="18331" y="179021"/>
                  </a:lnTo>
                  <a:cubicBezTo>
                    <a:pt x="18331" y="179828"/>
                    <a:pt x="18062" y="180636"/>
                    <a:pt x="18869" y="181174"/>
                  </a:cubicBezTo>
                  <a:lnTo>
                    <a:pt x="18869" y="181174"/>
                  </a:lnTo>
                  <a:cubicBezTo>
                    <a:pt x="18869" y="182250"/>
                    <a:pt x="19138" y="183326"/>
                    <a:pt x="19676" y="184402"/>
                  </a:cubicBezTo>
                  <a:lnTo>
                    <a:pt x="19676" y="184402"/>
                  </a:lnTo>
                  <a:cubicBezTo>
                    <a:pt x="19945" y="184940"/>
                    <a:pt x="19407" y="186016"/>
                    <a:pt x="20214" y="186285"/>
                  </a:cubicBezTo>
                  <a:lnTo>
                    <a:pt x="20214" y="186285"/>
                  </a:lnTo>
                  <a:cubicBezTo>
                    <a:pt x="20483" y="189244"/>
                    <a:pt x="22366" y="191397"/>
                    <a:pt x="23442" y="194087"/>
                  </a:cubicBezTo>
                  <a:lnTo>
                    <a:pt x="23442" y="194087"/>
                  </a:lnTo>
                  <a:cubicBezTo>
                    <a:pt x="23980" y="195432"/>
                    <a:pt x="24787" y="196777"/>
                    <a:pt x="25863" y="197853"/>
                  </a:cubicBezTo>
                  <a:lnTo>
                    <a:pt x="25863" y="197853"/>
                  </a:lnTo>
                  <a:cubicBezTo>
                    <a:pt x="25863" y="198391"/>
                    <a:pt x="26132" y="198929"/>
                    <a:pt x="26670" y="198929"/>
                  </a:cubicBezTo>
                  <a:lnTo>
                    <a:pt x="26670" y="198929"/>
                  </a:lnTo>
                  <a:cubicBezTo>
                    <a:pt x="27208" y="200274"/>
                    <a:pt x="28285" y="201619"/>
                    <a:pt x="29092" y="202696"/>
                  </a:cubicBezTo>
                  <a:lnTo>
                    <a:pt x="29092" y="202696"/>
                  </a:lnTo>
                  <a:cubicBezTo>
                    <a:pt x="29361" y="202965"/>
                    <a:pt x="29361" y="203503"/>
                    <a:pt x="29630" y="203772"/>
                  </a:cubicBezTo>
                  <a:lnTo>
                    <a:pt x="29630" y="203772"/>
                  </a:lnTo>
                  <a:cubicBezTo>
                    <a:pt x="29899" y="204310"/>
                    <a:pt x="30168" y="204579"/>
                    <a:pt x="30706" y="204579"/>
                  </a:cubicBezTo>
                  <a:cubicBezTo>
                    <a:pt x="32589" y="203503"/>
                    <a:pt x="31513" y="201888"/>
                    <a:pt x="30975" y="200543"/>
                  </a:cubicBezTo>
                  <a:cubicBezTo>
                    <a:pt x="28823" y="194625"/>
                    <a:pt x="26401" y="188706"/>
                    <a:pt x="25863" y="182519"/>
                  </a:cubicBezTo>
                  <a:cubicBezTo>
                    <a:pt x="25863" y="181712"/>
                    <a:pt x="25594" y="180905"/>
                    <a:pt x="25056" y="180366"/>
                  </a:cubicBezTo>
                  <a:cubicBezTo>
                    <a:pt x="19945" y="173910"/>
                    <a:pt x="21021" y="166646"/>
                    <a:pt x="23711" y="159921"/>
                  </a:cubicBezTo>
                  <a:cubicBezTo>
                    <a:pt x="26670" y="151850"/>
                    <a:pt x="24787" y="144317"/>
                    <a:pt x="23442" y="136515"/>
                  </a:cubicBezTo>
                  <a:cubicBezTo>
                    <a:pt x="23173" y="134363"/>
                    <a:pt x="21559" y="133287"/>
                    <a:pt x="19407" y="132749"/>
                  </a:cubicBezTo>
                  <a:cubicBezTo>
                    <a:pt x="13488" y="130866"/>
                    <a:pt x="12143" y="128983"/>
                    <a:pt x="12950" y="122526"/>
                  </a:cubicBezTo>
                  <a:cubicBezTo>
                    <a:pt x="13757" y="116338"/>
                    <a:pt x="14026" y="110151"/>
                    <a:pt x="9991" y="104501"/>
                  </a:cubicBezTo>
                  <a:cubicBezTo>
                    <a:pt x="7839" y="101542"/>
                    <a:pt x="8915" y="97776"/>
                    <a:pt x="9991" y="94816"/>
                  </a:cubicBezTo>
                  <a:cubicBezTo>
                    <a:pt x="14026" y="82979"/>
                    <a:pt x="15371" y="70604"/>
                    <a:pt x="19676" y="58767"/>
                  </a:cubicBezTo>
                  <a:cubicBezTo>
                    <a:pt x="20752" y="55539"/>
                    <a:pt x="21828" y="52310"/>
                    <a:pt x="23442" y="49082"/>
                  </a:cubicBezTo>
                  <a:cubicBezTo>
                    <a:pt x="26670" y="42626"/>
                    <a:pt x="32589" y="39397"/>
                    <a:pt x="39853" y="39935"/>
                  </a:cubicBezTo>
                  <a:cubicBezTo>
                    <a:pt x="47385" y="40473"/>
                    <a:pt x="53842" y="44240"/>
                    <a:pt x="60568" y="47199"/>
                  </a:cubicBezTo>
                  <a:cubicBezTo>
                    <a:pt x="67024" y="50158"/>
                    <a:pt x="73481" y="53387"/>
                    <a:pt x="80206" y="56077"/>
                  </a:cubicBezTo>
                  <a:cubicBezTo>
                    <a:pt x="87739" y="59305"/>
                    <a:pt x="92851" y="65224"/>
                    <a:pt x="97424" y="71680"/>
                  </a:cubicBezTo>
                  <a:cubicBezTo>
                    <a:pt x="101997" y="77868"/>
                    <a:pt x="107109" y="83786"/>
                    <a:pt x="110606" y="91050"/>
                  </a:cubicBezTo>
                  <a:cubicBezTo>
                    <a:pt x="111144" y="92395"/>
                    <a:pt x="111951" y="93471"/>
                    <a:pt x="113297" y="94009"/>
                  </a:cubicBezTo>
                  <a:cubicBezTo>
                    <a:pt x="115718" y="94278"/>
                    <a:pt x="117332" y="96162"/>
                    <a:pt x="118408" y="98045"/>
                  </a:cubicBezTo>
                  <a:cubicBezTo>
                    <a:pt x="120291" y="101542"/>
                    <a:pt x="122443" y="104770"/>
                    <a:pt x="124865" y="107730"/>
                  </a:cubicBezTo>
                  <a:cubicBezTo>
                    <a:pt x="134819" y="120912"/>
                    <a:pt x="141544" y="135708"/>
                    <a:pt x="148001" y="150774"/>
                  </a:cubicBezTo>
                  <a:cubicBezTo>
                    <a:pt x="154995" y="167453"/>
                    <a:pt x="162259" y="183864"/>
                    <a:pt x="167371" y="201081"/>
                  </a:cubicBezTo>
                  <a:cubicBezTo>
                    <a:pt x="171137" y="214533"/>
                    <a:pt x="175441" y="227715"/>
                    <a:pt x="177594" y="241704"/>
                  </a:cubicBezTo>
                  <a:cubicBezTo>
                    <a:pt x="178401" y="246816"/>
                    <a:pt x="180015" y="251927"/>
                    <a:pt x="181360" y="257039"/>
                  </a:cubicBezTo>
                  <a:cubicBezTo>
                    <a:pt x="182974" y="263764"/>
                    <a:pt x="183243" y="270759"/>
                    <a:pt x="183512" y="277485"/>
                  </a:cubicBezTo>
                  <a:cubicBezTo>
                    <a:pt x="183512" y="278561"/>
                    <a:pt x="183781" y="280175"/>
                    <a:pt x="182436" y="280713"/>
                  </a:cubicBezTo>
                  <a:cubicBezTo>
                    <a:pt x="178939" y="282058"/>
                    <a:pt x="179477" y="285017"/>
                    <a:pt x="179208" y="287977"/>
                  </a:cubicBezTo>
                  <a:cubicBezTo>
                    <a:pt x="177863" y="305732"/>
                    <a:pt x="177863" y="323488"/>
                    <a:pt x="175979" y="340975"/>
                  </a:cubicBezTo>
                  <a:cubicBezTo>
                    <a:pt x="175710" y="343934"/>
                    <a:pt x="174903" y="346624"/>
                    <a:pt x="174634" y="349583"/>
                  </a:cubicBezTo>
                  <a:cubicBezTo>
                    <a:pt x="174903" y="351197"/>
                    <a:pt x="175441" y="352274"/>
                    <a:pt x="177056" y="352005"/>
                  </a:cubicBezTo>
                  <a:cubicBezTo>
                    <a:pt x="180284" y="351197"/>
                    <a:pt x="181091" y="353350"/>
                    <a:pt x="181898" y="355771"/>
                  </a:cubicBezTo>
                  <a:cubicBezTo>
                    <a:pt x="187547" y="354964"/>
                    <a:pt x="191314" y="350659"/>
                    <a:pt x="195618" y="347431"/>
                  </a:cubicBezTo>
                  <a:cubicBezTo>
                    <a:pt x="196156" y="346893"/>
                    <a:pt x="196694" y="346086"/>
                    <a:pt x="197501" y="345548"/>
                  </a:cubicBezTo>
                  <a:cubicBezTo>
                    <a:pt x="197232" y="346086"/>
                    <a:pt x="196694" y="346355"/>
                    <a:pt x="196425" y="346893"/>
                  </a:cubicBezTo>
                  <a:cubicBezTo>
                    <a:pt x="195887" y="347969"/>
                    <a:pt x="194811" y="348507"/>
                    <a:pt x="194273" y="349583"/>
                  </a:cubicBezTo>
                  <a:cubicBezTo>
                    <a:pt x="188355" y="358461"/>
                    <a:pt x="184588" y="368415"/>
                    <a:pt x="181091" y="378100"/>
                  </a:cubicBezTo>
                  <a:cubicBezTo>
                    <a:pt x="175172" y="394242"/>
                    <a:pt x="168716" y="410383"/>
                    <a:pt x="167371" y="427870"/>
                  </a:cubicBezTo>
                  <a:cubicBezTo>
                    <a:pt x="167102" y="432443"/>
                    <a:pt x="164680" y="436209"/>
                    <a:pt x="162797" y="439976"/>
                  </a:cubicBezTo>
                  <a:cubicBezTo>
                    <a:pt x="158762" y="448585"/>
                    <a:pt x="153919" y="456655"/>
                    <a:pt x="153381" y="466340"/>
                  </a:cubicBezTo>
                  <a:cubicBezTo>
                    <a:pt x="153381" y="468493"/>
                    <a:pt x="152305" y="470376"/>
                    <a:pt x="151229" y="472259"/>
                  </a:cubicBezTo>
                  <a:cubicBezTo>
                    <a:pt x="150422" y="473873"/>
                    <a:pt x="149615" y="475487"/>
                    <a:pt x="150960" y="477370"/>
                  </a:cubicBezTo>
                  <a:cubicBezTo>
                    <a:pt x="154457" y="478177"/>
                    <a:pt x="154726" y="475218"/>
                    <a:pt x="155802" y="473335"/>
                  </a:cubicBezTo>
                  <a:cubicBezTo>
                    <a:pt x="160376" y="463650"/>
                    <a:pt x="165218" y="453965"/>
                    <a:pt x="170330" y="444280"/>
                  </a:cubicBezTo>
                  <a:cubicBezTo>
                    <a:pt x="175979" y="433788"/>
                    <a:pt x="180822" y="422758"/>
                    <a:pt x="187547" y="412535"/>
                  </a:cubicBezTo>
                  <a:cubicBezTo>
                    <a:pt x="189431" y="409576"/>
                    <a:pt x="191852" y="407155"/>
                    <a:pt x="194273" y="404734"/>
                  </a:cubicBezTo>
                  <a:cubicBezTo>
                    <a:pt x="204496" y="385633"/>
                    <a:pt x="217947" y="368684"/>
                    <a:pt x="230591" y="351467"/>
                  </a:cubicBezTo>
                  <a:cubicBezTo>
                    <a:pt x="236510" y="343665"/>
                    <a:pt x="241891" y="335594"/>
                    <a:pt x="247271" y="327523"/>
                  </a:cubicBezTo>
                  <a:cubicBezTo>
                    <a:pt x="249692" y="321067"/>
                    <a:pt x="248885" y="314072"/>
                    <a:pt x="250768" y="307615"/>
                  </a:cubicBezTo>
                  <a:cubicBezTo>
                    <a:pt x="252383" y="302235"/>
                    <a:pt x="253459" y="296854"/>
                    <a:pt x="255880" y="291743"/>
                  </a:cubicBezTo>
                  <a:cubicBezTo>
                    <a:pt x="257494" y="288515"/>
                    <a:pt x="257494" y="285555"/>
                    <a:pt x="256418" y="282596"/>
                  </a:cubicBezTo>
                  <a:cubicBezTo>
                    <a:pt x="253997" y="276408"/>
                    <a:pt x="252383" y="269952"/>
                    <a:pt x="249961" y="264033"/>
                  </a:cubicBezTo>
                  <a:cubicBezTo>
                    <a:pt x="247002" y="257039"/>
                    <a:pt x="245926" y="249506"/>
                    <a:pt x="247271" y="241973"/>
                  </a:cubicBezTo>
                  <a:cubicBezTo>
                    <a:pt x="249692" y="226639"/>
                    <a:pt x="254804" y="212380"/>
                    <a:pt x="260722" y="198122"/>
                  </a:cubicBezTo>
                  <a:cubicBezTo>
                    <a:pt x="262067" y="194894"/>
                    <a:pt x="262606" y="191935"/>
                    <a:pt x="262337" y="188437"/>
                  </a:cubicBezTo>
                  <a:cubicBezTo>
                    <a:pt x="261799" y="179559"/>
                    <a:pt x="262875" y="170951"/>
                    <a:pt x="267448" y="163149"/>
                  </a:cubicBezTo>
                  <a:cubicBezTo>
                    <a:pt x="268255" y="161535"/>
                    <a:pt x="269062" y="159921"/>
                    <a:pt x="269062" y="158037"/>
                  </a:cubicBezTo>
                  <a:cubicBezTo>
                    <a:pt x="269062" y="153195"/>
                    <a:pt x="269331" y="148083"/>
                    <a:pt x="271752" y="143510"/>
                  </a:cubicBezTo>
                  <a:cubicBezTo>
                    <a:pt x="272021" y="142972"/>
                    <a:pt x="271752" y="142434"/>
                    <a:pt x="271483" y="141896"/>
                  </a:cubicBezTo>
                  <a:cubicBezTo>
                    <a:pt x="269331" y="140820"/>
                    <a:pt x="268524" y="142972"/>
                    <a:pt x="267717" y="144048"/>
                  </a:cubicBezTo>
                  <a:cubicBezTo>
                    <a:pt x="266103" y="145931"/>
                    <a:pt x="264758" y="147814"/>
                    <a:pt x="263413" y="149967"/>
                  </a:cubicBezTo>
                  <a:lnTo>
                    <a:pt x="263413" y="149967"/>
                  </a:lnTo>
                  <a:cubicBezTo>
                    <a:pt x="262337" y="150236"/>
                    <a:pt x="262606" y="151850"/>
                    <a:pt x="261529" y="152388"/>
                  </a:cubicBezTo>
                  <a:lnTo>
                    <a:pt x="261529" y="152388"/>
                  </a:lnTo>
                  <a:cubicBezTo>
                    <a:pt x="260722" y="152657"/>
                    <a:pt x="260453" y="153464"/>
                    <a:pt x="260184" y="154002"/>
                  </a:cubicBezTo>
                  <a:lnTo>
                    <a:pt x="260184" y="154002"/>
                  </a:lnTo>
                  <a:cubicBezTo>
                    <a:pt x="259377" y="154271"/>
                    <a:pt x="259108" y="155078"/>
                    <a:pt x="258839" y="155616"/>
                  </a:cubicBezTo>
                  <a:lnTo>
                    <a:pt x="258839" y="155616"/>
                  </a:lnTo>
                  <a:cubicBezTo>
                    <a:pt x="257494" y="156154"/>
                    <a:pt x="256956" y="157768"/>
                    <a:pt x="255880" y="158575"/>
                  </a:cubicBezTo>
                  <a:lnTo>
                    <a:pt x="255880" y="158575"/>
                  </a:lnTo>
                  <a:cubicBezTo>
                    <a:pt x="255073" y="158844"/>
                    <a:pt x="255073" y="159652"/>
                    <a:pt x="254266" y="159921"/>
                  </a:cubicBezTo>
                  <a:lnTo>
                    <a:pt x="254266" y="159921"/>
                  </a:lnTo>
                  <a:cubicBezTo>
                    <a:pt x="253459" y="160190"/>
                    <a:pt x="253459" y="160997"/>
                    <a:pt x="252921" y="161266"/>
                  </a:cubicBezTo>
                  <a:lnTo>
                    <a:pt x="252921" y="161266"/>
                  </a:lnTo>
                  <a:cubicBezTo>
                    <a:pt x="251845" y="161804"/>
                    <a:pt x="252114" y="163149"/>
                    <a:pt x="251306" y="163687"/>
                  </a:cubicBezTo>
                  <a:lnTo>
                    <a:pt x="251306" y="163687"/>
                  </a:lnTo>
                  <a:cubicBezTo>
                    <a:pt x="250499" y="163687"/>
                    <a:pt x="250230" y="164763"/>
                    <a:pt x="249692" y="165032"/>
                  </a:cubicBezTo>
                  <a:lnTo>
                    <a:pt x="249692" y="165032"/>
                  </a:lnTo>
                  <a:cubicBezTo>
                    <a:pt x="248885" y="165301"/>
                    <a:pt x="248616" y="166108"/>
                    <a:pt x="248078" y="166646"/>
                  </a:cubicBezTo>
                  <a:lnTo>
                    <a:pt x="248078" y="166646"/>
                  </a:lnTo>
                  <a:cubicBezTo>
                    <a:pt x="246464" y="167184"/>
                    <a:pt x="247271" y="169067"/>
                    <a:pt x="245926" y="169875"/>
                  </a:cubicBezTo>
                  <a:lnTo>
                    <a:pt x="245926" y="169875"/>
                  </a:lnTo>
                  <a:cubicBezTo>
                    <a:pt x="244581" y="170682"/>
                    <a:pt x="244850" y="172565"/>
                    <a:pt x="243774" y="173372"/>
                  </a:cubicBezTo>
                  <a:cubicBezTo>
                    <a:pt x="243774" y="173910"/>
                    <a:pt x="243774" y="174448"/>
                    <a:pt x="243236" y="174717"/>
                  </a:cubicBezTo>
                  <a:cubicBezTo>
                    <a:pt x="242429" y="175255"/>
                    <a:pt x="241891" y="176331"/>
                    <a:pt x="242429" y="177407"/>
                  </a:cubicBezTo>
                  <a:lnTo>
                    <a:pt x="242429" y="177407"/>
                  </a:lnTo>
                  <a:cubicBezTo>
                    <a:pt x="242698" y="178752"/>
                    <a:pt x="242160" y="180097"/>
                    <a:pt x="243236" y="181443"/>
                  </a:cubicBezTo>
                  <a:lnTo>
                    <a:pt x="243236" y="181443"/>
                  </a:lnTo>
                  <a:cubicBezTo>
                    <a:pt x="243774" y="187361"/>
                    <a:pt x="240815" y="192473"/>
                    <a:pt x="238931" y="197584"/>
                  </a:cubicBezTo>
                  <a:lnTo>
                    <a:pt x="238931" y="197853"/>
                  </a:lnTo>
                  <a:lnTo>
                    <a:pt x="238662" y="198122"/>
                  </a:lnTo>
                  <a:cubicBezTo>
                    <a:pt x="237855" y="198660"/>
                    <a:pt x="237048" y="198929"/>
                    <a:pt x="236510" y="199736"/>
                  </a:cubicBezTo>
                  <a:cubicBezTo>
                    <a:pt x="234089" y="202158"/>
                    <a:pt x="233551" y="200543"/>
                    <a:pt x="233013" y="198391"/>
                  </a:cubicBezTo>
                  <a:cubicBezTo>
                    <a:pt x="232744" y="198122"/>
                    <a:pt x="232744" y="198122"/>
                    <a:pt x="233013" y="197853"/>
                  </a:cubicBezTo>
                  <a:cubicBezTo>
                    <a:pt x="233013" y="197046"/>
                    <a:pt x="233282" y="196239"/>
                    <a:pt x="232744" y="195432"/>
                  </a:cubicBezTo>
                  <a:lnTo>
                    <a:pt x="232744" y="195432"/>
                  </a:lnTo>
                  <a:cubicBezTo>
                    <a:pt x="232475" y="194894"/>
                    <a:pt x="233013" y="194087"/>
                    <a:pt x="232475" y="193280"/>
                  </a:cubicBezTo>
                  <a:lnTo>
                    <a:pt x="232475" y="193280"/>
                  </a:lnTo>
                  <a:cubicBezTo>
                    <a:pt x="232206" y="191935"/>
                    <a:pt x="232475" y="190589"/>
                    <a:pt x="231937" y="189244"/>
                  </a:cubicBezTo>
                  <a:lnTo>
                    <a:pt x="231937" y="189244"/>
                  </a:lnTo>
                  <a:cubicBezTo>
                    <a:pt x="231668" y="187361"/>
                    <a:pt x="231937" y="185209"/>
                    <a:pt x="231130" y="183326"/>
                  </a:cubicBezTo>
                  <a:lnTo>
                    <a:pt x="231130" y="183326"/>
                  </a:lnTo>
                  <a:cubicBezTo>
                    <a:pt x="230861" y="182788"/>
                    <a:pt x="231399" y="181981"/>
                    <a:pt x="230861" y="181174"/>
                  </a:cubicBezTo>
                  <a:lnTo>
                    <a:pt x="230861" y="181174"/>
                  </a:lnTo>
                  <a:cubicBezTo>
                    <a:pt x="230591" y="180636"/>
                    <a:pt x="231130" y="179559"/>
                    <a:pt x="230323" y="179021"/>
                  </a:cubicBezTo>
                  <a:lnTo>
                    <a:pt x="230323" y="179290"/>
                  </a:lnTo>
                  <a:cubicBezTo>
                    <a:pt x="230323" y="178752"/>
                    <a:pt x="230054" y="178483"/>
                    <a:pt x="230054" y="177945"/>
                  </a:cubicBezTo>
                  <a:lnTo>
                    <a:pt x="230054" y="177945"/>
                  </a:lnTo>
                  <a:cubicBezTo>
                    <a:pt x="229784" y="177407"/>
                    <a:pt x="230054" y="176600"/>
                    <a:pt x="229515" y="176062"/>
                  </a:cubicBezTo>
                  <a:lnTo>
                    <a:pt x="229515" y="176062"/>
                  </a:lnTo>
                  <a:cubicBezTo>
                    <a:pt x="229246" y="174986"/>
                    <a:pt x="229246" y="173910"/>
                    <a:pt x="228708" y="172834"/>
                  </a:cubicBezTo>
                  <a:lnTo>
                    <a:pt x="228708" y="172834"/>
                  </a:lnTo>
                  <a:cubicBezTo>
                    <a:pt x="228439" y="171758"/>
                    <a:pt x="228439" y="170682"/>
                    <a:pt x="227632" y="169605"/>
                  </a:cubicBezTo>
                  <a:lnTo>
                    <a:pt x="227632" y="169605"/>
                  </a:lnTo>
                  <a:cubicBezTo>
                    <a:pt x="227901" y="169067"/>
                    <a:pt x="227632" y="168529"/>
                    <a:pt x="227094" y="168260"/>
                  </a:cubicBezTo>
                  <a:lnTo>
                    <a:pt x="227094" y="168260"/>
                  </a:lnTo>
                  <a:cubicBezTo>
                    <a:pt x="227094" y="167722"/>
                    <a:pt x="226825" y="167453"/>
                    <a:pt x="226556" y="166915"/>
                  </a:cubicBezTo>
                  <a:lnTo>
                    <a:pt x="226556" y="166915"/>
                  </a:lnTo>
                  <a:cubicBezTo>
                    <a:pt x="226018" y="165839"/>
                    <a:pt x="226287" y="164763"/>
                    <a:pt x="225480" y="163956"/>
                  </a:cubicBezTo>
                  <a:lnTo>
                    <a:pt x="225480" y="163956"/>
                  </a:lnTo>
                  <a:cubicBezTo>
                    <a:pt x="225749" y="163418"/>
                    <a:pt x="225480" y="162880"/>
                    <a:pt x="224942" y="162611"/>
                  </a:cubicBezTo>
                  <a:lnTo>
                    <a:pt x="224942" y="162611"/>
                  </a:lnTo>
                  <a:cubicBezTo>
                    <a:pt x="224942" y="162073"/>
                    <a:pt x="224673" y="161804"/>
                    <a:pt x="224404" y="161266"/>
                  </a:cubicBezTo>
                  <a:lnTo>
                    <a:pt x="224404" y="161266"/>
                  </a:lnTo>
                  <a:cubicBezTo>
                    <a:pt x="224404" y="160728"/>
                    <a:pt x="224135" y="160459"/>
                    <a:pt x="223866" y="160190"/>
                  </a:cubicBezTo>
                  <a:lnTo>
                    <a:pt x="223866" y="160190"/>
                  </a:lnTo>
                  <a:cubicBezTo>
                    <a:pt x="223328" y="158844"/>
                    <a:pt x="223059" y="157230"/>
                    <a:pt x="222252" y="155885"/>
                  </a:cubicBezTo>
                  <a:lnTo>
                    <a:pt x="222252" y="155885"/>
                  </a:lnTo>
                  <a:cubicBezTo>
                    <a:pt x="222252" y="155347"/>
                    <a:pt x="221983" y="154809"/>
                    <a:pt x="221714" y="154540"/>
                  </a:cubicBezTo>
                  <a:lnTo>
                    <a:pt x="221714" y="154540"/>
                  </a:lnTo>
                  <a:cubicBezTo>
                    <a:pt x="221714" y="154002"/>
                    <a:pt x="221445" y="153733"/>
                    <a:pt x="221176" y="153195"/>
                  </a:cubicBezTo>
                  <a:lnTo>
                    <a:pt x="221176" y="153195"/>
                  </a:lnTo>
                  <a:cubicBezTo>
                    <a:pt x="221176" y="152657"/>
                    <a:pt x="220907" y="152388"/>
                    <a:pt x="220638" y="151850"/>
                  </a:cubicBezTo>
                  <a:lnTo>
                    <a:pt x="220638" y="151850"/>
                  </a:lnTo>
                  <a:cubicBezTo>
                    <a:pt x="220638" y="151312"/>
                    <a:pt x="220369" y="151043"/>
                    <a:pt x="220100" y="150774"/>
                  </a:cubicBezTo>
                  <a:lnTo>
                    <a:pt x="220100" y="150774"/>
                  </a:lnTo>
                  <a:cubicBezTo>
                    <a:pt x="220100" y="150236"/>
                    <a:pt x="219830" y="149967"/>
                    <a:pt x="219562" y="149698"/>
                  </a:cubicBezTo>
                  <a:lnTo>
                    <a:pt x="219562" y="149698"/>
                  </a:lnTo>
                  <a:cubicBezTo>
                    <a:pt x="219562" y="149160"/>
                    <a:pt x="219293" y="148891"/>
                    <a:pt x="219023" y="148621"/>
                  </a:cubicBezTo>
                  <a:lnTo>
                    <a:pt x="219023" y="148621"/>
                  </a:lnTo>
                  <a:cubicBezTo>
                    <a:pt x="219023" y="148083"/>
                    <a:pt x="218754" y="147814"/>
                    <a:pt x="218485" y="147545"/>
                  </a:cubicBezTo>
                  <a:lnTo>
                    <a:pt x="218485" y="147545"/>
                  </a:lnTo>
                  <a:cubicBezTo>
                    <a:pt x="218485" y="147007"/>
                    <a:pt x="218216" y="146738"/>
                    <a:pt x="217678" y="146469"/>
                  </a:cubicBezTo>
                  <a:lnTo>
                    <a:pt x="217678" y="146469"/>
                  </a:lnTo>
                  <a:cubicBezTo>
                    <a:pt x="217678" y="145931"/>
                    <a:pt x="217409" y="145393"/>
                    <a:pt x="216871" y="145393"/>
                  </a:cubicBezTo>
                  <a:lnTo>
                    <a:pt x="216871" y="145393"/>
                  </a:lnTo>
                  <a:cubicBezTo>
                    <a:pt x="216871" y="144586"/>
                    <a:pt x="215795" y="144317"/>
                    <a:pt x="215795" y="143779"/>
                  </a:cubicBezTo>
                  <a:lnTo>
                    <a:pt x="215795" y="143779"/>
                  </a:lnTo>
                  <a:cubicBezTo>
                    <a:pt x="215526" y="143510"/>
                    <a:pt x="215526" y="142972"/>
                    <a:pt x="214988" y="142703"/>
                  </a:cubicBezTo>
                  <a:lnTo>
                    <a:pt x="214988" y="142703"/>
                  </a:lnTo>
                  <a:cubicBezTo>
                    <a:pt x="214988" y="141896"/>
                    <a:pt x="213912" y="141627"/>
                    <a:pt x="213643" y="141089"/>
                  </a:cubicBezTo>
                  <a:lnTo>
                    <a:pt x="213643" y="141089"/>
                  </a:lnTo>
                  <a:cubicBezTo>
                    <a:pt x="213374" y="140282"/>
                    <a:pt x="212567" y="140013"/>
                    <a:pt x="212029" y="139475"/>
                  </a:cubicBezTo>
                  <a:cubicBezTo>
                    <a:pt x="211760" y="139475"/>
                    <a:pt x="211491" y="139475"/>
                    <a:pt x="211491" y="139206"/>
                  </a:cubicBezTo>
                  <a:cubicBezTo>
                    <a:pt x="211222" y="138668"/>
                    <a:pt x="210415" y="138399"/>
                    <a:pt x="209877" y="137860"/>
                  </a:cubicBezTo>
                  <a:lnTo>
                    <a:pt x="209877" y="137860"/>
                  </a:lnTo>
                  <a:cubicBezTo>
                    <a:pt x="209608" y="137053"/>
                    <a:pt x="208800" y="137053"/>
                    <a:pt x="208532" y="136515"/>
                  </a:cubicBezTo>
                  <a:lnTo>
                    <a:pt x="208532" y="136515"/>
                  </a:lnTo>
                  <a:cubicBezTo>
                    <a:pt x="208262" y="135708"/>
                    <a:pt x="207455" y="135708"/>
                    <a:pt x="207186" y="135170"/>
                  </a:cubicBezTo>
                  <a:lnTo>
                    <a:pt x="207186" y="135170"/>
                  </a:lnTo>
                  <a:cubicBezTo>
                    <a:pt x="206917" y="134363"/>
                    <a:pt x="206110" y="134363"/>
                    <a:pt x="205841" y="133825"/>
                  </a:cubicBezTo>
                  <a:lnTo>
                    <a:pt x="205841" y="133825"/>
                  </a:lnTo>
                  <a:cubicBezTo>
                    <a:pt x="205572" y="133018"/>
                    <a:pt x="204765" y="133018"/>
                    <a:pt x="204496" y="132480"/>
                  </a:cubicBezTo>
                  <a:lnTo>
                    <a:pt x="204496" y="132480"/>
                  </a:lnTo>
                  <a:cubicBezTo>
                    <a:pt x="204227" y="131404"/>
                    <a:pt x="202882" y="131673"/>
                    <a:pt x="202344" y="130866"/>
                  </a:cubicBezTo>
                  <a:lnTo>
                    <a:pt x="202344" y="130866"/>
                  </a:lnTo>
                  <a:cubicBezTo>
                    <a:pt x="201806" y="130059"/>
                    <a:pt x="201537" y="129252"/>
                    <a:pt x="201268" y="128445"/>
                  </a:cubicBezTo>
                  <a:lnTo>
                    <a:pt x="201268" y="128445"/>
                  </a:lnTo>
                  <a:cubicBezTo>
                    <a:pt x="201268" y="127099"/>
                    <a:pt x="201537" y="125754"/>
                    <a:pt x="200461" y="124409"/>
                  </a:cubicBezTo>
                  <a:lnTo>
                    <a:pt x="200461" y="124409"/>
                  </a:lnTo>
                  <a:cubicBezTo>
                    <a:pt x="200461" y="123871"/>
                    <a:pt x="200192" y="123602"/>
                    <a:pt x="199923" y="123064"/>
                  </a:cubicBezTo>
                  <a:lnTo>
                    <a:pt x="199923" y="123064"/>
                  </a:lnTo>
                  <a:cubicBezTo>
                    <a:pt x="199654" y="122795"/>
                    <a:pt x="199654" y="122257"/>
                    <a:pt x="199385" y="121988"/>
                  </a:cubicBezTo>
                  <a:lnTo>
                    <a:pt x="199385" y="121988"/>
                  </a:lnTo>
                  <a:cubicBezTo>
                    <a:pt x="199385" y="119836"/>
                    <a:pt x="199654" y="117415"/>
                    <a:pt x="198578" y="115262"/>
                  </a:cubicBezTo>
                  <a:lnTo>
                    <a:pt x="198578" y="115262"/>
                  </a:lnTo>
                  <a:cubicBezTo>
                    <a:pt x="198578" y="114186"/>
                    <a:pt x="198039" y="113648"/>
                    <a:pt x="197501" y="112841"/>
                  </a:cubicBezTo>
                  <a:lnTo>
                    <a:pt x="197501" y="112841"/>
                  </a:lnTo>
                  <a:cubicBezTo>
                    <a:pt x="197232" y="112303"/>
                    <a:pt x="197232" y="112034"/>
                    <a:pt x="196694" y="111765"/>
                  </a:cubicBezTo>
                  <a:lnTo>
                    <a:pt x="196694" y="111765"/>
                  </a:lnTo>
                  <a:cubicBezTo>
                    <a:pt x="196156" y="110689"/>
                    <a:pt x="195618" y="109882"/>
                    <a:pt x="194542" y="109344"/>
                  </a:cubicBezTo>
                  <a:lnTo>
                    <a:pt x="194542" y="109344"/>
                  </a:lnTo>
                  <a:cubicBezTo>
                    <a:pt x="194542" y="108537"/>
                    <a:pt x="193466" y="108268"/>
                    <a:pt x="193197" y="107730"/>
                  </a:cubicBezTo>
                  <a:lnTo>
                    <a:pt x="193197" y="107730"/>
                  </a:lnTo>
                  <a:cubicBezTo>
                    <a:pt x="193197" y="106923"/>
                    <a:pt x="192121" y="106923"/>
                    <a:pt x="191852" y="106115"/>
                  </a:cubicBezTo>
                  <a:lnTo>
                    <a:pt x="191852" y="106115"/>
                  </a:lnTo>
                  <a:cubicBezTo>
                    <a:pt x="191583" y="105846"/>
                    <a:pt x="191583" y="105308"/>
                    <a:pt x="191045" y="105039"/>
                  </a:cubicBezTo>
                  <a:lnTo>
                    <a:pt x="191045" y="105039"/>
                  </a:lnTo>
                  <a:cubicBezTo>
                    <a:pt x="190507" y="103694"/>
                    <a:pt x="189162" y="103156"/>
                    <a:pt x="188355" y="102080"/>
                  </a:cubicBezTo>
                  <a:lnTo>
                    <a:pt x="188355" y="102080"/>
                  </a:lnTo>
                  <a:cubicBezTo>
                    <a:pt x="188086" y="101542"/>
                    <a:pt x="187278" y="101542"/>
                    <a:pt x="187010" y="100735"/>
                  </a:cubicBezTo>
                  <a:lnTo>
                    <a:pt x="187010" y="100735"/>
                  </a:lnTo>
                  <a:cubicBezTo>
                    <a:pt x="186740" y="100466"/>
                    <a:pt x="186740" y="99928"/>
                    <a:pt x="186202" y="99659"/>
                  </a:cubicBezTo>
                  <a:lnTo>
                    <a:pt x="186202" y="99659"/>
                  </a:lnTo>
                  <a:cubicBezTo>
                    <a:pt x="186202" y="98852"/>
                    <a:pt x="185126" y="98583"/>
                    <a:pt x="184857" y="98045"/>
                  </a:cubicBezTo>
                  <a:lnTo>
                    <a:pt x="184857" y="98045"/>
                  </a:lnTo>
                  <a:cubicBezTo>
                    <a:pt x="183781" y="96162"/>
                    <a:pt x="182167" y="95085"/>
                    <a:pt x="180553" y="93740"/>
                  </a:cubicBezTo>
                  <a:lnTo>
                    <a:pt x="180553" y="93740"/>
                  </a:lnTo>
                  <a:cubicBezTo>
                    <a:pt x="180284" y="92664"/>
                    <a:pt x="178670" y="92933"/>
                    <a:pt x="178401" y="92126"/>
                  </a:cubicBezTo>
                  <a:lnTo>
                    <a:pt x="178401" y="92126"/>
                  </a:lnTo>
                  <a:cubicBezTo>
                    <a:pt x="177594" y="91319"/>
                    <a:pt x="177056" y="90512"/>
                    <a:pt x="176249" y="89705"/>
                  </a:cubicBezTo>
                  <a:lnTo>
                    <a:pt x="176249" y="89705"/>
                  </a:lnTo>
                  <a:cubicBezTo>
                    <a:pt x="175710" y="88360"/>
                    <a:pt x="174365" y="87822"/>
                    <a:pt x="173289" y="86746"/>
                  </a:cubicBezTo>
                  <a:lnTo>
                    <a:pt x="173289" y="86746"/>
                  </a:lnTo>
                  <a:cubicBezTo>
                    <a:pt x="171944" y="85670"/>
                    <a:pt x="171406" y="84593"/>
                    <a:pt x="172751" y="82710"/>
                  </a:cubicBezTo>
                  <a:cubicBezTo>
                    <a:pt x="174365" y="80827"/>
                    <a:pt x="175172" y="78406"/>
                    <a:pt x="174903" y="75716"/>
                  </a:cubicBezTo>
                  <a:lnTo>
                    <a:pt x="174903" y="75716"/>
                  </a:lnTo>
                  <a:cubicBezTo>
                    <a:pt x="174365" y="74102"/>
                    <a:pt x="176249" y="72756"/>
                    <a:pt x="175441" y="71142"/>
                  </a:cubicBezTo>
                  <a:lnTo>
                    <a:pt x="175441" y="71142"/>
                  </a:lnTo>
                  <a:cubicBezTo>
                    <a:pt x="175441" y="69797"/>
                    <a:pt x="175710" y="68452"/>
                    <a:pt x="174903" y="67107"/>
                  </a:cubicBezTo>
                  <a:lnTo>
                    <a:pt x="174903" y="67107"/>
                  </a:lnTo>
                  <a:cubicBezTo>
                    <a:pt x="174634" y="66031"/>
                    <a:pt x="174634" y="64955"/>
                    <a:pt x="173827" y="63879"/>
                  </a:cubicBezTo>
                  <a:lnTo>
                    <a:pt x="173827" y="63879"/>
                  </a:lnTo>
                  <a:cubicBezTo>
                    <a:pt x="173827" y="63340"/>
                    <a:pt x="173558" y="63071"/>
                    <a:pt x="173289" y="62533"/>
                  </a:cubicBezTo>
                  <a:lnTo>
                    <a:pt x="173289" y="62533"/>
                  </a:lnTo>
                  <a:cubicBezTo>
                    <a:pt x="173289" y="61995"/>
                    <a:pt x="173020" y="61726"/>
                    <a:pt x="172751" y="61188"/>
                  </a:cubicBezTo>
                  <a:lnTo>
                    <a:pt x="172751" y="61188"/>
                  </a:lnTo>
                  <a:cubicBezTo>
                    <a:pt x="172751" y="60650"/>
                    <a:pt x="172482" y="60381"/>
                    <a:pt x="172213" y="60112"/>
                  </a:cubicBezTo>
                  <a:lnTo>
                    <a:pt x="172213" y="60112"/>
                  </a:lnTo>
                  <a:cubicBezTo>
                    <a:pt x="171675" y="57691"/>
                    <a:pt x="170330" y="55808"/>
                    <a:pt x="169523" y="53656"/>
                  </a:cubicBezTo>
                  <a:lnTo>
                    <a:pt x="169523" y="53656"/>
                  </a:lnTo>
                  <a:cubicBezTo>
                    <a:pt x="169523" y="53118"/>
                    <a:pt x="169254" y="52579"/>
                    <a:pt x="168985" y="52310"/>
                  </a:cubicBezTo>
                  <a:lnTo>
                    <a:pt x="168985" y="52310"/>
                  </a:lnTo>
                  <a:cubicBezTo>
                    <a:pt x="168985" y="51772"/>
                    <a:pt x="168716" y="51234"/>
                    <a:pt x="168178" y="50965"/>
                  </a:cubicBezTo>
                  <a:lnTo>
                    <a:pt x="168178" y="50965"/>
                  </a:lnTo>
                  <a:cubicBezTo>
                    <a:pt x="168178" y="50158"/>
                    <a:pt x="167102" y="50158"/>
                    <a:pt x="167102" y="49351"/>
                  </a:cubicBezTo>
                  <a:lnTo>
                    <a:pt x="167102" y="49351"/>
                  </a:lnTo>
                  <a:cubicBezTo>
                    <a:pt x="166833" y="49082"/>
                    <a:pt x="166563" y="48544"/>
                    <a:pt x="166295" y="48275"/>
                  </a:cubicBezTo>
                  <a:lnTo>
                    <a:pt x="166295" y="48275"/>
                  </a:lnTo>
                  <a:cubicBezTo>
                    <a:pt x="166025" y="47737"/>
                    <a:pt x="166025" y="47468"/>
                    <a:pt x="165487" y="47199"/>
                  </a:cubicBezTo>
                  <a:lnTo>
                    <a:pt x="165487" y="47199"/>
                  </a:lnTo>
                  <a:cubicBezTo>
                    <a:pt x="160645" y="41549"/>
                    <a:pt x="155264" y="36438"/>
                    <a:pt x="149884" y="31596"/>
                  </a:cubicBezTo>
                  <a:lnTo>
                    <a:pt x="149884" y="31596"/>
                  </a:lnTo>
                  <a:cubicBezTo>
                    <a:pt x="149615" y="30519"/>
                    <a:pt x="148001" y="30788"/>
                    <a:pt x="147732" y="29712"/>
                  </a:cubicBezTo>
                  <a:lnTo>
                    <a:pt x="147732" y="29712"/>
                  </a:lnTo>
                  <a:cubicBezTo>
                    <a:pt x="147194" y="28367"/>
                    <a:pt x="145311" y="28905"/>
                    <a:pt x="144503" y="27829"/>
                  </a:cubicBezTo>
                  <a:lnTo>
                    <a:pt x="144503" y="27829"/>
                  </a:lnTo>
                  <a:cubicBezTo>
                    <a:pt x="135626" y="23794"/>
                    <a:pt x="126479" y="21104"/>
                    <a:pt x="117063" y="18682"/>
                  </a:cubicBezTo>
                  <a:cubicBezTo>
                    <a:pt x="116794" y="18951"/>
                    <a:pt x="116525" y="18682"/>
                    <a:pt x="116525" y="18413"/>
                  </a:cubicBezTo>
                  <a:cubicBezTo>
                    <a:pt x="114911" y="18951"/>
                    <a:pt x="113565" y="17068"/>
                    <a:pt x="111682" y="17875"/>
                  </a:cubicBezTo>
                  <a:lnTo>
                    <a:pt x="111682" y="17875"/>
                  </a:lnTo>
                  <a:cubicBezTo>
                    <a:pt x="110068" y="18413"/>
                    <a:pt x="108723" y="16799"/>
                    <a:pt x="107109" y="17337"/>
                  </a:cubicBezTo>
                  <a:cubicBezTo>
                    <a:pt x="106840" y="17337"/>
                    <a:pt x="106571" y="17068"/>
                    <a:pt x="106302" y="17068"/>
                  </a:cubicBezTo>
                  <a:cubicBezTo>
                    <a:pt x="100114" y="14109"/>
                    <a:pt x="93389" y="12226"/>
                    <a:pt x="86663" y="10612"/>
                  </a:cubicBezTo>
                  <a:cubicBezTo>
                    <a:pt x="86394" y="10881"/>
                    <a:pt x="86125" y="10612"/>
                    <a:pt x="85856" y="10343"/>
                  </a:cubicBezTo>
                  <a:cubicBezTo>
                    <a:pt x="83973" y="10881"/>
                    <a:pt x="82359" y="8728"/>
                    <a:pt x="80206" y="9535"/>
                  </a:cubicBezTo>
                  <a:lnTo>
                    <a:pt x="80206" y="9535"/>
                  </a:lnTo>
                  <a:cubicBezTo>
                    <a:pt x="78592" y="10073"/>
                    <a:pt x="77247" y="8190"/>
                    <a:pt x="75633" y="8997"/>
                  </a:cubicBezTo>
                  <a:lnTo>
                    <a:pt x="75633" y="8997"/>
                  </a:lnTo>
                  <a:cubicBezTo>
                    <a:pt x="74288" y="9535"/>
                    <a:pt x="73212" y="7921"/>
                    <a:pt x="71867" y="8728"/>
                  </a:cubicBezTo>
                  <a:lnTo>
                    <a:pt x="71867" y="8728"/>
                  </a:lnTo>
                  <a:cubicBezTo>
                    <a:pt x="70521" y="9266"/>
                    <a:pt x="69445" y="7652"/>
                    <a:pt x="68100" y="8459"/>
                  </a:cubicBezTo>
                  <a:lnTo>
                    <a:pt x="68100" y="8459"/>
                  </a:lnTo>
                  <a:cubicBezTo>
                    <a:pt x="66755" y="8997"/>
                    <a:pt x="65679" y="7383"/>
                    <a:pt x="64334" y="8190"/>
                  </a:cubicBezTo>
                  <a:lnTo>
                    <a:pt x="64334" y="8190"/>
                  </a:lnTo>
                  <a:cubicBezTo>
                    <a:pt x="62989" y="8728"/>
                    <a:pt x="61913" y="7114"/>
                    <a:pt x="60568" y="7921"/>
                  </a:cubicBezTo>
                  <a:lnTo>
                    <a:pt x="60568" y="7921"/>
                  </a:lnTo>
                  <a:cubicBezTo>
                    <a:pt x="60837" y="5769"/>
                    <a:pt x="59223" y="4962"/>
                    <a:pt x="57339" y="3886"/>
                  </a:cubicBezTo>
                  <a:close/>
                </a:path>
              </a:pathLst>
            </a:custGeom>
            <a:solidFill>
              <a:srgbClr val="5B92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6" name="Полилиния: фигура 1615">
              <a:extLst>
                <a:ext uri="{FF2B5EF4-FFF2-40B4-BE49-F238E27FC236}">
                  <a16:creationId xmlns:a16="http://schemas.microsoft.com/office/drawing/2014/main" id="{39973B0B-1CB8-2A8A-37B7-5AF1E06F47F7}"/>
                </a:ext>
              </a:extLst>
            </p:cNvPr>
            <p:cNvSpPr/>
            <p:nvPr/>
          </p:nvSpPr>
          <p:spPr>
            <a:xfrm>
              <a:off x="5641991" y="6934281"/>
              <a:ext cx="88748" cy="276330"/>
            </a:xfrm>
            <a:custGeom>
              <a:avLst/>
              <a:gdLst>
                <a:gd name="connsiteX0" fmla="*/ 86865 w 88748"/>
                <a:gd name="connsiteY0" fmla="*/ 13182 h 276330"/>
                <a:gd name="connsiteX1" fmla="*/ 88749 w 88748"/>
                <a:gd name="connsiteY1" fmla="*/ 3497 h 276330"/>
                <a:gd name="connsiteX2" fmla="*/ 85520 w 88748"/>
                <a:gd name="connsiteY2" fmla="*/ 0 h 276330"/>
                <a:gd name="connsiteX3" fmla="*/ 80678 w 88748"/>
                <a:gd name="connsiteY3" fmla="*/ 4573 h 276330"/>
                <a:gd name="connsiteX4" fmla="*/ 73683 w 88748"/>
                <a:gd name="connsiteY4" fmla="*/ 18563 h 276330"/>
                <a:gd name="connsiteX5" fmla="*/ 68303 w 88748"/>
                <a:gd name="connsiteY5" fmla="*/ 34704 h 276330"/>
                <a:gd name="connsiteX6" fmla="*/ 55927 w 88748"/>
                <a:gd name="connsiteY6" fmla="*/ 52460 h 276330"/>
                <a:gd name="connsiteX7" fmla="*/ 54582 w 88748"/>
                <a:gd name="connsiteY7" fmla="*/ 55150 h 276330"/>
                <a:gd name="connsiteX8" fmla="*/ 54582 w 88748"/>
                <a:gd name="connsiteY8" fmla="*/ 55150 h 276330"/>
                <a:gd name="connsiteX9" fmla="*/ 52699 w 88748"/>
                <a:gd name="connsiteY9" fmla="*/ 57302 h 276330"/>
                <a:gd name="connsiteX10" fmla="*/ 52699 w 88748"/>
                <a:gd name="connsiteY10" fmla="*/ 57302 h 276330"/>
                <a:gd name="connsiteX11" fmla="*/ 48664 w 88748"/>
                <a:gd name="connsiteY11" fmla="*/ 64028 h 276330"/>
                <a:gd name="connsiteX12" fmla="*/ 48395 w 88748"/>
                <a:gd name="connsiteY12" fmla="*/ 64566 h 276330"/>
                <a:gd name="connsiteX13" fmla="*/ 46242 w 88748"/>
                <a:gd name="connsiteY13" fmla="*/ 68601 h 276330"/>
                <a:gd name="connsiteX14" fmla="*/ 46242 w 88748"/>
                <a:gd name="connsiteY14" fmla="*/ 68601 h 276330"/>
                <a:gd name="connsiteX15" fmla="*/ 43552 w 88748"/>
                <a:gd name="connsiteY15" fmla="*/ 73444 h 276330"/>
                <a:gd name="connsiteX16" fmla="*/ 43552 w 88748"/>
                <a:gd name="connsiteY16" fmla="*/ 73444 h 276330"/>
                <a:gd name="connsiteX17" fmla="*/ 40862 w 88748"/>
                <a:gd name="connsiteY17" fmla="*/ 78286 h 276330"/>
                <a:gd name="connsiteX18" fmla="*/ 40862 w 88748"/>
                <a:gd name="connsiteY18" fmla="*/ 78286 h 276330"/>
                <a:gd name="connsiteX19" fmla="*/ 37903 w 88748"/>
                <a:gd name="connsiteY19" fmla="*/ 84205 h 276330"/>
                <a:gd name="connsiteX20" fmla="*/ 37634 w 88748"/>
                <a:gd name="connsiteY20" fmla="*/ 84743 h 276330"/>
                <a:gd name="connsiteX21" fmla="*/ 33060 w 88748"/>
                <a:gd name="connsiteY21" fmla="*/ 95773 h 276330"/>
                <a:gd name="connsiteX22" fmla="*/ 33060 w 88748"/>
                <a:gd name="connsiteY22" fmla="*/ 95773 h 276330"/>
                <a:gd name="connsiteX23" fmla="*/ 29832 w 88748"/>
                <a:gd name="connsiteY23" fmla="*/ 102499 h 276330"/>
                <a:gd name="connsiteX24" fmla="*/ 29563 w 88748"/>
                <a:gd name="connsiteY24" fmla="*/ 103037 h 276330"/>
                <a:gd name="connsiteX25" fmla="*/ 25528 w 88748"/>
                <a:gd name="connsiteY25" fmla="*/ 112453 h 276330"/>
                <a:gd name="connsiteX26" fmla="*/ 25258 w 88748"/>
                <a:gd name="connsiteY26" fmla="*/ 112991 h 276330"/>
                <a:gd name="connsiteX27" fmla="*/ 20416 w 88748"/>
                <a:gd name="connsiteY27" fmla="*/ 126173 h 276330"/>
                <a:gd name="connsiteX28" fmla="*/ 18533 w 88748"/>
                <a:gd name="connsiteY28" fmla="*/ 131015 h 276330"/>
                <a:gd name="connsiteX29" fmla="*/ 16381 w 88748"/>
                <a:gd name="connsiteY29" fmla="*/ 137203 h 276330"/>
                <a:gd name="connsiteX30" fmla="*/ 14228 w 88748"/>
                <a:gd name="connsiteY30" fmla="*/ 143659 h 276330"/>
                <a:gd name="connsiteX31" fmla="*/ 13959 w 88748"/>
                <a:gd name="connsiteY31" fmla="*/ 144198 h 276330"/>
                <a:gd name="connsiteX32" fmla="*/ 5620 w 88748"/>
                <a:gd name="connsiteY32" fmla="*/ 170024 h 276330"/>
                <a:gd name="connsiteX33" fmla="*/ 5620 w 88748"/>
                <a:gd name="connsiteY33" fmla="*/ 170024 h 276330"/>
                <a:gd name="connsiteX34" fmla="*/ 4006 w 88748"/>
                <a:gd name="connsiteY34" fmla="*/ 178095 h 276330"/>
                <a:gd name="connsiteX35" fmla="*/ 3736 w 88748"/>
                <a:gd name="connsiteY35" fmla="*/ 178633 h 276330"/>
                <a:gd name="connsiteX36" fmla="*/ 2391 w 88748"/>
                <a:gd name="connsiteY36" fmla="*/ 185358 h 276330"/>
                <a:gd name="connsiteX37" fmla="*/ 2122 w 88748"/>
                <a:gd name="connsiteY37" fmla="*/ 185896 h 276330"/>
                <a:gd name="connsiteX38" fmla="*/ 777 w 88748"/>
                <a:gd name="connsiteY38" fmla="*/ 196119 h 276330"/>
                <a:gd name="connsiteX39" fmla="*/ 777 w 88748"/>
                <a:gd name="connsiteY39" fmla="*/ 196119 h 276330"/>
                <a:gd name="connsiteX40" fmla="*/ 777 w 88748"/>
                <a:gd name="connsiteY40" fmla="*/ 199079 h 276330"/>
                <a:gd name="connsiteX41" fmla="*/ 777 w 88748"/>
                <a:gd name="connsiteY41" fmla="*/ 199079 h 276330"/>
                <a:gd name="connsiteX42" fmla="*/ 777 w 88748"/>
                <a:gd name="connsiteY42" fmla="*/ 202038 h 276330"/>
                <a:gd name="connsiteX43" fmla="*/ 777 w 88748"/>
                <a:gd name="connsiteY43" fmla="*/ 202038 h 276330"/>
                <a:gd name="connsiteX44" fmla="*/ 508 w 88748"/>
                <a:gd name="connsiteY44" fmla="*/ 205804 h 276330"/>
                <a:gd name="connsiteX45" fmla="*/ 508 w 88748"/>
                <a:gd name="connsiteY45" fmla="*/ 205804 h 276330"/>
                <a:gd name="connsiteX46" fmla="*/ 239 w 88748"/>
                <a:gd name="connsiteY46" fmla="*/ 209571 h 276330"/>
                <a:gd name="connsiteX47" fmla="*/ 239 w 88748"/>
                <a:gd name="connsiteY47" fmla="*/ 209571 h 276330"/>
                <a:gd name="connsiteX48" fmla="*/ 239 w 88748"/>
                <a:gd name="connsiteY48" fmla="*/ 215220 h 276330"/>
                <a:gd name="connsiteX49" fmla="*/ 239 w 88748"/>
                <a:gd name="connsiteY49" fmla="*/ 215220 h 276330"/>
                <a:gd name="connsiteX50" fmla="*/ 508 w 88748"/>
                <a:gd name="connsiteY50" fmla="*/ 218179 h 276330"/>
                <a:gd name="connsiteX51" fmla="*/ 508 w 88748"/>
                <a:gd name="connsiteY51" fmla="*/ 218179 h 276330"/>
                <a:gd name="connsiteX52" fmla="*/ 777 w 88748"/>
                <a:gd name="connsiteY52" fmla="*/ 220332 h 276330"/>
                <a:gd name="connsiteX53" fmla="*/ 777 w 88748"/>
                <a:gd name="connsiteY53" fmla="*/ 220332 h 276330"/>
                <a:gd name="connsiteX54" fmla="*/ 1046 w 88748"/>
                <a:gd name="connsiteY54" fmla="*/ 223291 h 276330"/>
                <a:gd name="connsiteX55" fmla="*/ 1046 w 88748"/>
                <a:gd name="connsiteY55" fmla="*/ 223291 h 276330"/>
                <a:gd name="connsiteX56" fmla="*/ 1315 w 88748"/>
                <a:gd name="connsiteY56" fmla="*/ 225443 h 276330"/>
                <a:gd name="connsiteX57" fmla="*/ 1315 w 88748"/>
                <a:gd name="connsiteY57" fmla="*/ 225443 h 276330"/>
                <a:gd name="connsiteX58" fmla="*/ 1584 w 88748"/>
                <a:gd name="connsiteY58" fmla="*/ 227595 h 276330"/>
                <a:gd name="connsiteX59" fmla="*/ 1584 w 88748"/>
                <a:gd name="connsiteY59" fmla="*/ 227595 h 276330"/>
                <a:gd name="connsiteX60" fmla="*/ 1853 w 88748"/>
                <a:gd name="connsiteY60" fmla="*/ 229748 h 276330"/>
                <a:gd name="connsiteX61" fmla="*/ 1853 w 88748"/>
                <a:gd name="connsiteY61" fmla="*/ 229748 h 276330"/>
                <a:gd name="connsiteX62" fmla="*/ 2122 w 88748"/>
                <a:gd name="connsiteY62" fmla="*/ 232707 h 276330"/>
                <a:gd name="connsiteX63" fmla="*/ 2122 w 88748"/>
                <a:gd name="connsiteY63" fmla="*/ 232707 h 276330"/>
                <a:gd name="connsiteX64" fmla="*/ 2391 w 88748"/>
                <a:gd name="connsiteY64" fmla="*/ 234859 h 276330"/>
                <a:gd name="connsiteX65" fmla="*/ 2391 w 88748"/>
                <a:gd name="connsiteY65" fmla="*/ 234859 h 276330"/>
                <a:gd name="connsiteX66" fmla="*/ 2660 w 88748"/>
                <a:gd name="connsiteY66" fmla="*/ 237011 h 276330"/>
                <a:gd name="connsiteX67" fmla="*/ 2660 w 88748"/>
                <a:gd name="connsiteY67" fmla="*/ 237011 h 276330"/>
                <a:gd name="connsiteX68" fmla="*/ 3198 w 88748"/>
                <a:gd name="connsiteY68" fmla="*/ 241047 h 276330"/>
                <a:gd name="connsiteX69" fmla="*/ 3198 w 88748"/>
                <a:gd name="connsiteY69" fmla="*/ 241047 h 276330"/>
                <a:gd name="connsiteX70" fmla="*/ 3467 w 88748"/>
                <a:gd name="connsiteY70" fmla="*/ 243199 h 276330"/>
                <a:gd name="connsiteX71" fmla="*/ 3467 w 88748"/>
                <a:gd name="connsiteY71" fmla="*/ 243199 h 276330"/>
                <a:gd name="connsiteX72" fmla="*/ 3736 w 88748"/>
                <a:gd name="connsiteY72" fmla="*/ 245351 h 276330"/>
                <a:gd name="connsiteX73" fmla="*/ 3736 w 88748"/>
                <a:gd name="connsiteY73" fmla="*/ 245351 h 276330"/>
                <a:gd name="connsiteX74" fmla="*/ 4006 w 88748"/>
                <a:gd name="connsiteY74" fmla="*/ 247503 h 276330"/>
                <a:gd name="connsiteX75" fmla="*/ 4006 w 88748"/>
                <a:gd name="connsiteY75" fmla="*/ 247503 h 276330"/>
                <a:gd name="connsiteX76" fmla="*/ 4275 w 88748"/>
                <a:gd name="connsiteY76" fmla="*/ 249655 h 276330"/>
                <a:gd name="connsiteX77" fmla="*/ 4275 w 88748"/>
                <a:gd name="connsiteY77" fmla="*/ 249655 h 276330"/>
                <a:gd name="connsiteX78" fmla="*/ 5082 w 88748"/>
                <a:gd name="connsiteY78" fmla="*/ 252884 h 276330"/>
                <a:gd name="connsiteX79" fmla="*/ 5082 w 88748"/>
                <a:gd name="connsiteY79" fmla="*/ 252884 h 276330"/>
                <a:gd name="connsiteX80" fmla="*/ 6158 w 88748"/>
                <a:gd name="connsiteY80" fmla="*/ 256112 h 276330"/>
                <a:gd name="connsiteX81" fmla="*/ 6158 w 88748"/>
                <a:gd name="connsiteY81" fmla="*/ 256112 h 276330"/>
                <a:gd name="connsiteX82" fmla="*/ 6696 w 88748"/>
                <a:gd name="connsiteY82" fmla="*/ 257457 h 276330"/>
                <a:gd name="connsiteX83" fmla="*/ 6696 w 88748"/>
                <a:gd name="connsiteY83" fmla="*/ 257457 h 276330"/>
                <a:gd name="connsiteX84" fmla="*/ 7234 w 88748"/>
                <a:gd name="connsiteY84" fmla="*/ 258802 h 276330"/>
                <a:gd name="connsiteX85" fmla="*/ 7234 w 88748"/>
                <a:gd name="connsiteY85" fmla="*/ 258802 h 276330"/>
                <a:gd name="connsiteX86" fmla="*/ 7772 w 88748"/>
                <a:gd name="connsiteY86" fmla="*/ 260685 h 276330"/>
                <a:gd name="connsiteX87" fmla="*/ 7772 w 88748"/>
                <a:gd name="connsiteY87" fmla="*/ 260685 h 276330"/>
                <a:gd name="connsiteX88" fmla="*/ 8310 w 88748"/>
                <a:gd name="connsiteY88" fmla="*/ 262031 h 276330"/>
                <a:gd name="connsiteX89" fmla="*/ 8310 w 88748"/>
                <a:gd name="connsiteY89" fmla="*/ 262031 h 276330"/>
                <a:gd name="connsiteX90" fmla="*/ 8848 w 88748"/>
                <a:gd name="connsiteY90" fmla="*/ 264990 h 276330"/>
                <a:gd name="connsiteX91" fmla="*/ 14228 w 88748"/>
                <a:gd name="connsiteY91" fmla="*/ 273061 h 276330"/>
                <a:gd name="connsiteX92" fmla="*/ 15304 w 88748"/>
                <a:gd name="connsiteY92" fmla="*/ 273330 h 276330"/>
                <a:gd name="connsiteX93" fmla="*/ 16112 w 88748"/>
                <a:gd name="connsiteY93" fmla="*/ 274406 h 276330"/>
                <a:gd name="connsiteX94" fmla="*/ 20954 w 88748"/>
                <a:gd name="connsiteY94" fmla="*/ 276289 h 276330"/>
                <a:gd name="connsiteX95" fmla="*/ 24990 w 88748"/>
                <a:gd name="connsiteY95" fmla="*/ 273599 h 276330"/>
                <a:gd name="connsiteX96" fmla="*/ 24182 w 88748"/>
                <a:gd name="connsiteY96" fmla="*/ 264721 h 276330"/>
                <a:gd name="connsiteX97" fmla="*/ 18264 w 88748"/>
                <a:gd name="connsiteY97" fmla="*/ 248310 h 276330"/>
                <a:gd name="connsiteX98" fmla="*/ 22568 w 88748"/>
                <a:gd name="connsiteY98" fmla="*/ 181054 h 276330"/>
                <a:gd name="connsiteX99" fmla="*/ 25797 w 88748"/>
                <a:gd name="connsiteY99" fmla="*/ 174059 h 276330"/>
                <a:gd name="connsiteX100" fmla="*/ 50278 w 88748"/>
                <a:gd name="connsiteY100" fmla="*/ 122676 h 276330"/>
                <a:gd name="connsiteX101" fmla="*/ 73952 w 88748"/>
                <a:gd name="connsiteY101" fmla="*/ 63759 h 276330"/>
                <a:gd name="connsiteX102" fmla="*/ 86058 w 88748"/>
                <a:gd name="connsiteY102" fmla="*/ 26903 h 276330"/>
                <a:gd name="connsiteX103" fmla="*/ 86865 w 88748"/>
                <a:gd name="connsiteY103" fmla="*/ 13182 h 276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88748" h="276330">
                  <a:moveTo>
                    <a:pt x="86865" y="13182"/>
                  </a:moveTo>
                  <a:cubicBezTo>
                    <a:pt x="87672" y="9954"/>
                    <a:pt x="88749" y="6726"/>
                    <a:pt x="88749" y="3497"/>
                  </a:cubicBezTo>
                  <a:cubicBezTo>
                    <a:pt x="88479" y="1614"/>
                    <a:pt x="87672" y="0"/>
                    <a:pt x="85520" y="0"/>
                  </a:cubicBezTo>
                  <a:cubicBezTo>
                    <a:pt x="82830" y="269"/>
                    <a:pt x="81485" y="2152"/>
                    <a:pt x="80678" y="4573"/>
                  </a:cubicBezTo>
                  <a:cubicBezTo>
                    <a:pt x="78256" y="9147"/>
                    <a:pt x="75835" y="13720"/>
                    <a:pt x="73683" y="18563"/>
                  </a:cubicBezTo>
                  <a:cubicBezTo>
                    <a:pt x="71531" y="23943"/>
                    <a:pt x="69917" y="29324"/>
                    <a:pt x="68303" y="34704"/>
                  </a:cubicBezTo>
                  <a:cubicBezTo>
                    <a:pt x="66150" y="41968"/>
                    <a:pt x="62653" y="48425"/>
                    <a:pt x="55927" y="52460"/>
                  </a:cubicBezTo>
                  <a:cubicBezTo>
                    <a:pt x="55120" y="52998"/>
                    <a:pt x="55120" y="54343"/>
                    <a:pt x="54582" y="55150"/>
                  </a:cubicBezTo>
                  <a:lnTo>
                    <a:pt x="54582" y="55150"/>
                  </a:lnTo>
                  <a:cubicBezTo>
                    <a:pt x="53506" y="55419"/>
                    <a:pt x="53775" y="57033"/>
                    <a:pt x="52699" y="57302"/>
                  </a:cubicBezTo>
                  <a:lnTo>
                    <a:pt x="52699" y="57302"/>
                  </a:lnTo>
                  <a:cubicBezTo>
                    <a:pt x="50547" y="59186"/>
                    <a:pt x="50009" y="61607"/>
                    <a:pt x="48664" y="64028"/>
                  </a:cubicBezTo>
                  <a:cubicBezTo>
                    <a:pt x="48664" y="64297"/>
                    <a:pt x="48664" y="64566"/>
                    <a:pt x="48395" y="64566"/>
                  </a:cubicBezTo>
                  <a:cubicBezTo>
                    <a:pt x="47050" y="65642"/>
                    <a:pt x="47588" y="67525"/>
                    <a:pt x="46242" y="68601"/>
                  </a:cubicBezTo>
                  <a:lnTo>
                    <a:pt x="46242" y="68601"/>
                  </a:lnTo>
                  <a:cubicBezTo>
                    <a:pt x="44628" y="69678"/>
                    <a:pt x="45166" y="72368"/>
                    <a:pt x="43552" y="73444"/>
                  </a:cubicBezTo>
                  <a:lnTo>
                    <a:pt x="43552" y="73444"/>
                  </a:lnTo>
                  <a:cubicBezTo>
                    <a:pt x="41938" y="74520"/>
                    <a:pt x="42476" y="77210"/>
                    <a:pt x="40862" y="78286"/>
                  </a:cubicBezTo>
                  <a:lnTo>
                    <a:pt x="40862" y="78286"/>
                  </a:lnTo>
                  <a:cubicBezTo>
                    <a:pt x="38979" y="79900"/>
                    <a:pt x="39517" y="82591"/>
                    <a:pt x="37903" y="84205"/>
                  </a:cubicBezTo>
                  <a:cubicBezTo>
                    <a:pt x="37903" y="84474"/>
                    <a:pt x="37903" y="84474"/>
                    <a:pt x="37634" y="84743"/>
                  </a:cubicBezTo>
                  <a:cubicBezTo>
                    <a:pt x="35212" y="87971"/>
                    <a:pt x="35481" y="92276"/>
                    <a:pt x="33060" y="95773"/>
                  </a:cubicBezTo>
                  <a:lnTo>
                    <a:pt x="33060" y="95773"/>
                  </a:lnTo>
                  <a:cubicBezTo>
                    <a:pt x="31177" y="97656"/>
                    <a:pt x="31715" y="100615"/>
                    <a:pt x="29832" y="102499"/>
                  </a:cubicBezTo>
                  <a:cubicBezTo>
                    <a:pt x="29832" y="102768"/>
                    <a:pt x="29832" y="103037"/>
                    <a:pt x="29563" y="103037"/>
                  </a:cubicBezTo>
                  <a:cubicBezTo>
                    <a:pt x="27411" y="105727"/>
                    <a:pt x="27680" y="109762"/>
                    <a:pt x="25528" y="112453"/>
                  </a:cubicBezTo>
                  <a:cubicBezTo>
                    <a:pt x="25528" y="112722"/>
                    <a:pt x="25528" y="112722"/>
                    <a:pt x="25258" y="112991"/>
                  </a:cubicBezTo>
                  <a:cubicBezTo>
                    <a:pt x="22568" y="117026"/>
                    <a:pt x="22030" y="121868"/>
                    <a:pt x="20416" y="126173"/>
                  </a:cubicBezTo>
                  <a:cubicBezTo>
                    <a:pt x="19878" y="127787"/>
                    <a:pt x="19609" y="129670"/>
                    <a:pt x="18533" y="131015"/>
                  </a:cubicBezTo>
                  <a:cubicBezTo>
                    <a:pt x="18264" y="133167"/>
                    <a:pt x="17457" y="135320"/>
                    <a:pt x="16381" y="137203"/>
                  </a:cubicBezTo>
                  <a:cubicBezTo>
                    <a:pt x="16112" y="139624"/>
                    <a:pt x="15574" y="141776"/>
                    <a:pt x="14228" y="143659"/>
                  </a:cubicBezTo>
                  <a:cubicBezTo>
                    <a:pt x="14228" y="143929"/>
                    <a:pt x="14228" y="144198"/>
                    <a:pt x="13959" y="144198"/>
                  </a:cubicBezTo>
                  <a:cubicBezTo>
                    <a:pt x="10462" y="152537"/>
                    <a:pt x="7503" y="161146"/>
                    <a:pt x="5620" y="170024"/>
                  </a:cubicBezTo>
                  <a:lnTo>
                    <a:pt x="5620" y="170024"/>
                  </a:lnTo>
                  <a:cubicBezTo>
                    <a:pt x="5889" y="172983"/>
                    <a:pt x="3467" y="175135"/>
                    <a:pt x="4006" y="178095"/>
                  </a:cubicBezTo>
                  <a:cubicBezTo>
                    <a:pt x="4006" y="178364"/>
                    <a:pt x="4006" y="178633"/>
                    <a:pt x="3736" y="178633"/>
                  </a:cubicBezTo>
                  <a:cubicBezTo>
                    <a:pt x="4006" y="181054"/>
                    <a:pt x="2122" y="182937"/>
                    <a:pt x="2391" y="185358"/>
                  </a:cubicBezTo>
                  <a:cubicBezTo>
                    <a:pt x="2391" y="185627"/>
                    <a:pt x="2391" y="185896"/>
                    <a:pt x="2122" y="185896"/>
                  </a:cubicBezTo>
                  <a:cubicBezTo>
                    <a:pt x="1584" y="189394"/>
                    <a:pt x="508" y="192622"/>
                    <a:pt x="777" y="196119"/>
                  </a:cubicBezTo>
                  <a:lnTo>
                    <a:pt x="777" y="196119"/>
                  </a:lnTo>
                  <a:cubicBezTo>
                    <a:pt x="1046" y="197195"/>
                    <a:pt x="-30" y="198003"/>
                    <a:pt x="777" y="199079"/>
                  </a:cubicBezTo>
                  <a:lnTo>
                    <a:pt x="777" y="199079"/>
                  </a:lnTo>
                  <a:cubicBezTo>
                    <a:pt x="1315" y="200155"/>
                    <a:pt x="239" y="200962"/>
                    <a:pt x="777" y="202038"/>
                  </a:cubicBezTo>
                  <a:lnTo>
                    <a:pt x="777" y="202038"/>
                  </a:lnTo>
                  <a:cubicBezTo>
                    <a:pt x="1315" y="203383"/>
                    <a:pt x="-299" y="204459"/>
                    <a:pt x="508" y="205804"/>
                  </a:cubicBezTo>
                  <a:lnTo>
                    <a:pt x="508" y="205804"/>
                  </a:lnTo>
                  <a:cubicBezTo>
                    <a:pt x="1046" y="207149"/>
                    <a:pt x="-568" y="208226"/>
                    <a:pt x="239" y="209571"/>
                  </a:cubicBezTo>
                  <a:lnTo>
                    <a:pt x="239" y="209571"/>
                  </a:lnTo>
                  <a:cubicBezTo>
                    <a:pt x="239" y="211454"/>
                    <a:pt x="-299" y="213337"/>
                    <a:pt x="239" y="215220"/>
                  </a:cubicBezTo>
                  <a:lnTo>
                    <a:pt x="239" y="215220"/>
                  </a:lnTo>
                  <a:cubicBezTo>
                    <a:pt x="777" y="216027"/>
                    <a:pt x="-299" y="217103"/>
                    <a:pt x="508" y="218179"/>
                  </a:cubicBezTo>
                  <a:lnTo>
                    <a:pt x="508" y="218179"/>
                  </a:lnTo>
                  <a:cubicBezTo>
                    <a:pt x="777" y="218987"/>
                    <a:pt x="239" y="219525"/>
                    <a:pt x="777" y="220332"/>
                  </a:cubicBezTo>
                  <a:lnTo>
                    <a:pt x="777" y="220332"/>
                  </a:lnTo>
                  <a:cubicBezTo>
                    <a:pt x="1315" y="221139"/>
                    <a:pt x="-30" y="222215"/>
                    <a:pt x="1046" y="223291"/>
                  </a:cubicBezTo>
                  <a:lnTo>
                    <a:pt x="1046" y="223291"/>
                  </a:lnTo>
                  <a:cubicBezTo>
                    <a:pt x="1046" y="224098"/>
                    <a:pt x="777" y="224636"/>
                    <a:pt x="1315" y="225443"/>
                  </a:cubicBezTo>
                  <a:lnTo>
                    <a:pt x="1315" y="225443"/>
                  </a:lnTo>
                  <a:cubicBezTo>
                    <a:pt x="1584" y="226250"/>
                    <a:pt x="1046" y="226788"/>
                    <a:pt x="1584" y="227595"/>
                  </a:cubicBezTo>
                  <a:lnTo>
                    <a:pt x="1584" y="227595"/>
                  </a:lnTo>
                  <a:cubicBezTo>
                    <a:pt x="1853" y="228133"/>
                    <a:pt x="1584" y="228940"/>
                    <a:pt x="1853" y="229748"/>
                  </a:cubicBezTo>
                  <a:lnTo>
                    <a:pt x="1853" y="229748"/>
                  </a:lnTo>
                  <a:cubicBezTo>
                    <a:pt x="2391" y="230555"/>
                    <a:pt x="1315" y="231631"/>
                    <a:pt x="2122" y="232707"/>
                  </a:cubicBezTo>
                  <a:lnTo>
                    <a:pt x="2122" y="232707"/>
                  </a:lnTo>
                  <a:cubicBezTo>
                    <a:pt x="2391" y="233514"/>
                    <a:pt x="1853" y="234052"/>
                    <a:pt x="2391" y="234859"/>
                  </a:cubicBezTo>
                  <a:lnTo>
                    <a:pt x="2391" y="234859"/>
                  </a:lnTo>
                  <a:cubicBezTo>
                    <a:pt x="2660" y="235397"/>
                    <a:pt x="2391" y="236204"/>
                    <a:pt x="2660" y="237011"/>
                  </a:cubicBezTo>
                  <a:lnTo>
                    <a:pt x="2660" y="237011"/>
                  </a:lnTo>
                  <a:cubicBezTo>
                    <a:pt x="2929" y="238356"/>
                    <a:pt x="2660" y="239701"/>
                    <a:pt x="3198" y="241047"/>
                  </a:cubicBezTo>
                  <a:lnTo>
                    <a:pt x="3198" y="241047"/>
                  </a:lnTo>
                  <a:cubicBezTo>
                    <a:pt x="3467" y="241585"/>
                    <a:pt x="3198" y="242392"/>
                    <a:pt x="3467" y="243199"/>
                  </a:cubicBezTo>
                  <a:lnTo>
                    <a:pt x="3467" y="243199"/>
                  </a:lnTo>
                  <a:cubicBezTo>
                    <a:pt x="3736" y="243737"/>
                    <a:pt x="3467" y="244544"/>
                    <a:pt x="3736" y="245351"/>
                  </a:cubicBezTo>
                  <a:lnTo>
                    <a:pt x="3736" y="245351"/>
                  </a:lnTo>
                  <a:cubicBezTo>
                    <a:pt x="4006" y="245889"/>
                    <a:pt x="3467" y="246696"/>
                    <a:pt x="4006" y="247503"/>
                  </a:cubicBezTo>
                  <a:lnTo>
                    <a:pt x="4006" y="247503"/>
                  </a:lnTo>
                  <a:cubicBezTo>
                    <a:pt x="4275" y="248041"/>
                    <a:pt x="3736" y="248848"/>
                    <a:pt x="4275" y="249655"/>
                  </a:cubicBezTo>
                  <a:lnTo>
                    <a:pt x="4275" y="249655"/>
                  </a:lnTo>
                  <a:cubicBezTo>
                    <a:pt x="4275" y="250731"/>
                    <a:pt x="4543" y="251808"/>
                    <a:pt x="5082" y="252884"/>
                  </a:cubicBezTo>
                  <a:lnTo>
                    <a:pt x="5082" y="252884"/>
                  </a:lnTo>
                  <a:cubicBezTo>
                    <a:pt x="5351" y="253960"/>
                    <a:pt x="5351" y="255036"/>
                    <a:pt x="6158" y="256112"/>
                  </a:cubicBezTo>
                  <a:lnTo>
                    <a:pt x="6158" y="256112"/>
                  </a:lnTo>
                  <a:cubicBezTo>
                    <a:pt x="6158" y="256650"/>
                    <a:pt x="6427" y="256919"/>
                    <a:pt x="6696" y="257457"/>
                  </a:cubicBezTo>
                  <a:lnTo>
                    <a:pt x="6696" y="257457"/>
                  </a:lnTo>
                  <a:cubicBezTo>
                    <a:pt x="6696" y="257995"/>
                    <a:pt x="6965" y="258264"/>
                    <a:pt x="7234" y="258802"/>
                  </a:cubicBezTo>
                  <a:lnTo>
                    <a:pt x="7234" y="258802"/>
                  </a:lnTo>
                  <a:cubicBezTo>
                    <a:pt x="7772" y="259340"/>
                    <a:pt x="7234" y="260147"/>
                    <a:pt x="7772" y="260685"/>
                  </a:cubicBezTo>
                  <a:lnTo>
                    <a:pt x="7772" y="260685"/>
                  </a:lnTo>
                  <a:cubicBezTo>
                    <a:pt x="7772" y="261224"/>
                    <a:pt x="8041" y="261492"/>
                    <a:pt x="8310" y="262031"/>
                  </a:cubicBezTo>
                  <a:lnTo>
                    <a:pt x="8310" y="262031"/>
                  </a:lnTo>
                  <a:cubicBezTo>
                    <a:pt x="8310" y="263107"/>
                    <a:pt x="8579" y="264183"/>
                    <a:pt x="8848" y="264990"/>
                  </a:cubicBezTo>
                  <a:cubicBezTo>
                    <a:pt x="10462" y="267680"/>
                    <a:pt x="12076" y="270639"/>
                    <a:pt x="14228" y="273061"/>
                  </a:cubicBezTo>
                  <a:cubicBezTo>
                    <a:pt x="14497" y="273599"/>
                    <a:pt x="15304" y="272523"/>
                    <a:pt x="15304" y="273330"/>
                  </a:cubicBezTo>
                  <a:cubicBezTo>
                    <a:pt x="15574" y="273599"/>
                    <a:pt x="15843" y="273868"/>
                    <a:pt x="16112" y="274406"/>
                  </a:cubicBezTo>
                  <a:cubicBezTo>
                    <a:pt x="17457" y="275482"/>
                    <a:pt x="18802" y="276558"/>
                    <a:pt x="20954" y="276289"/>
                  </a:cubicBezTo>
                  <a:cubicBezTo>
                    <a:pt x="22837" y="276020"/>
                    <a:pt x="24182" y="274944"/>
                    <a:pt x="24990" y="273599"/>
                  </a:cubicBezTo>
                  <a:cubicBezTo>
                    <a:pt x="26604" y="270370"/>
                    <a:pt x="26066" y="267411"/>
                    <a:pt x="24182" y="264721"/>
                  </a:cubicBezTo>
                  <a:cubicBezTo>
                    <a:pt x="20685" y="259878"/>
                    <a:pt x="19071" y="254229"/>
                    <a:pt x="18264" y="248310"/>
                  </a:cubicBezTo>
                  <a:cubicBezTo>
                    <a:pt x="14767" y="225712"/>
                    <a:pt x="15304" y="203114"/>
                    <a:pt x="22568" y="181054"/>
                  </a:cubicBezTo>
                  <a:cubicBezTo>
                    <a:pt x="23375" y="178633"/>
                    <a:pt x="24451" y="176481"/>
                    <a:pt x="25797" y="174059"/>
                  </a:cubicBezTo>
                  <a:cubicBezTo>
                    <a:pt x="34943" y="157380"/>
                    <a:pt x="43821" y="140700"/>
                    <a:pt x="50278" y="122676"/>
                  </a:cubicBezTo>
                  <a:cubicBezTo>
                    <a:pt x="57541" y="102768"/>
                    <a:pt x="65612" y="83398"/>
                    <a:pt x="73952" y="63759"/>
                  </a:cubicBezTo>
                  <a:cubicBezTo>
                    <a:pt x="79064" y="51922"/>
                    <a:pt x="82561" y="39547"/>
                    <a:pt x="86058" y="26903"/>
                  </a:cubicBezTo>
                  <a:cubicBezTo>
                    <a:pt x="86327" y="20177"/>
                    <a:pt x="88210" y="16680"/>
                    <a:pt x="86865" y="13182"/>
                  </a:cubicBezTo>
                  <a:close/>
                </a:path>
              </a:pathLst>
            </a:custGeom>
            <a:solidFill>
              <a:srgbClr val="DD45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7" name="Полилиния: фигура 1616">
              <a:extLst>
                <a:ext uri="{FF2B5EF4-FFF2-40B4-BE49-F238E27FC236}">
                  <a16:creationId xmlns:a16="http://schemas.microsoft.com/office/drawing/2014/main" id="{B670DE9C-935A-CABA-04EF-AC23193767C9}"/>
                </a:ext>
              </a:extLst>
            </p:cNvPr>
            <p:cNvSpPr/>
            <p:nvPr/>
          </p:nvSpPr>
          <p:spPr>
            <a:xfrm>
              <a:off x="5768471" y="7107186"/>
              <a:ext cx="137729" cy="92944"/>
            </a:xfrm>
            <a:custGeom>
              <a:avLst/>
              <a:gdLst>
                <a:gd name="connsiteX0" fmla="*/ 14191 w 137729"/>
                <a:gd name="connsiteY0" fmla="*/ 48502 h 92944"/>
                <a:gd name="connsiteX1" fmla="*/ 13653 w 137729"/>
                <a:gd name="connsiteY1" fmla="*/ 50116 h 92944"/>
                <a:gd name="connsiteX2" fmla="*/ 13384 w 137729"/>
                <a:gd name="connsiteY2" fmla="*/ 50385 h 92944"/>
                <a:gd name="connsiteX3" fmla="*/ 202 w 137729"/>
                <a:gd name="connsiteY3" fmla="*/ 86704 h 92944"/>
                <a:gd name="connsiteX4" fmla="*/ 202 w 137729"/>
                <a:gd name="connsiteY4" fmla="*/ 88318 h 92944"/>
                <a:gd name="connsiteX5" fmla="*/ 202 w 137729"/>
                <a:gd name="connsiteY5" fmla="*/ 88049 h 92944"/>
                <a:gd name="connsiteX6" fmla="*/ 1816 w 137729"/>
                <a:gd name="connsiteY6" fmla="*/ 91546 h 92944"/>
                <a:gd name="connsiteX7" fmla="*/ 1816 w 137729"/>
                <a:gd name="connsiteY7" fmla="*/ 91546 h 92944"/>
                <a:gd name="connsiteX8" fmla="*/ 6120 w 137729"/>
                <a:gd name="connsiteY8" fmla="*/ 92622 h 92944"/>
                <a:gd name="connsiteX9" fmla="*/ 16881 w 137729"/>
                <a:gd name="connsiteY9" fmla="*/ 81592 h 92944"/>
                <a:gd name="connsiteX10" fmla="*/ 25221 w 137729"/>
                <a:gd name="connsiteY10" fmla="*/ 70293 h 92944"/>
                <a:gd name="connsiteX11" fmla="*/ 25221 w 137729"/>
                <a:gd name="connsiteY11" fmla="*/ 68948 h 92944"/>
                <a:gd name="connsiteX12" fmla="*/ 31409 w 137729"/>
                <a:gd name="connsiteY12" fmla="*/ 61684 h 92944"/>
                <a:gd name="connsiteX13" fmla="*/ 68534 w 137729"/>
                <a:gd name="connsiteY13" fmla="*/ 34782 h 92944"/>
                <a:gd name="connsiteX14" fmla="*/ 83869 w 137729"/>
                <a:gd name="connsiteY14" fmla="*/ 24559 h 92944"/>
                <a:gd name="connsiteX15" fmla="*/ 87097 w 137729"/>
                <a:gd name="connsiteY15" fmla="*/ 23752 h 92944"/>
                <a:gd name="connsiteX16" fmla="*/ 95975 w 137729"/>
                <a:gd name="connsiteY16" fmla="*/ 23483 h 92944"/>
                <a:gd name="connsiteX17" fmla="*/ 102431 w 137729"/>
                <a:gd name="connsiteY17" fmla="*/ 21331 h 92944"/>
                <a:gd name="connsiteX18" fmla="*/ 89249 w 137729"/>
                <a:gd name="connsiteY18" fmla="*/ 29401 h 92944"/>
                <a:gd name="connsiteX19" fmla="*/ 81178 w 137729"/>
                <a:gd name="connsiteY19" fmla="*/ 35858 h 92944"/>
                <a:gd name="connsiteX20" fmla="*/ 82793 w 137729"/>
                <a:gd name="connsiteY20" fmla="*/ 35858 h 92944"/>
                <a:gd name="connsiteX21" fmla="*/ 82793 w 137729"/>
                <a:gd name="connsiteY21" fmla="*/ 35858 h 92944"/>
                <a:gd name="connsiteX22" fmla="*/ 84138 w 137729"/>
                <a:gd name="connsiteY22" fmla="*/ 35320 h 92944"/>
                <a:gd name="connsiteX23" fmla="*/ 84138 w 137729"/>
                <a:gd name="connsiteY23" fmla="*/ 35320 h 92944"/>
                <a:gd name="connsiteX24" fmla="*/ 85483 w 137729"/>
                <a:gd name="connsiteY24" fmla="*/ 34782 h 92944"/>
                <a:gd name="connsiteX25" fmla="*/ 85483 w 137729"/>
                <a:gd name="connsiteY25" fmla="*/ 34782 h 92944"/>
                <a:gd name="connsiteX26" fmla="*/ 88980 w 137729"/>
                <a:gd name="connsiteY26" fmla="*/ 34244 h 92944"/>
                <a:gd name="connsiteX27" fmla="*/ 90056 w 137729"/>
                <a:gd name="connsiteY27" fmla="*/ 33706 h 92944"/>
                <a:gd name="connsiteX28" fmla="*/ 91132 w 137729"/>
                <a:gd name="connsiteY28" fmla="*/ 33168 h 92944"/>
                <a:gd name="connsiteX29" fmla="*/ 91670 w 137729"/>
                <a:gd name="connsiteY29" fmla="*/ 32899 h 92944"/>
                <a:gd name="connsiteX30" fmla="*/ 106467 w 137729"/>
                <a:gd name="connsiteY30" fmla="*/ 25635 h 92944"/>
                <a:gd name="connsiteX31" fmla="*/ 106467 w 137729"/>
                <a:gd name="connsiteY31" fmla="*/ 25635 h 92944"/>
                <a:gd name="connsiteX32" fmla="*/ 108350 w 137729"/>
                <a:gd name="connsiteY32" fmla="*/ 25097 h 92944"/>
                <a:gd name="connsiteX33" fmla="*/ 108350 w 137729"/>
                <a:gd name="connsiteY33" fmla="*/ 25097 h 92944"/>
                <a:gd name="connsiteX34" fmla="*/ 111578 w 137729"/>
                <a:gd name="connsiteY34" fmla="*/ 24290 h 92944"/>
                <a:gd name="connsiteX35" fmla="*/ 111578 w 137729"/>
                <a:gd name="connsiteY35" fmla="*/ 24290 h 92944"/>
                <a:gd name="connsiteX36" fmla="*/ 118035 w 137729"/>
                <a:gd name="connsiteY36" fmla="*/ 21600 h 92944"/>
                <a:gd name="connsiteX37" fmla="*/ 118035 w 137729"/>
                <a:gd name="connsiteY37" fmla="*/ 21600 h 92944"/>
                <a:gd name="connsiteX38" fmla="*/ 119380 w 137729"/>
                <a:gd name="connsiteY38" fmla="*/ 21062 h 92944"/>
                <a:gd name="connsiteX39" fmla="*/ 119380 w 137729"/>
                <a:gd name="connsiteY39" fmla="*/ 21062 h 92944"/>
                <a:gd name="connsiteX40" fmla="*/ 120725 w 137729"/>
                <a:gd name="connsiteY40" fmla="*/ 20524 h 92944"/>
                <a:gd name="connsiteX41" fmla="*/ 120725 w 137729"/>
                <a:gd name="connsiteY41" fmla="*/ 20524 h 92944"/>
                <a:gd name="connsiteX42" fmla="*/ 122070 w 137729"/>
                <a:gd name="connsiteY42" fmla="*/ 19986 h 92944"/>
                <a:gd name="connsiteX43" fmla="*/ 122070 w 137729"/>
                <a:gd name="connsiteY43" fmla="*/ 19986 h 92944"/>
                <a:gd name="connsiteX44" fmla="*/ 123146 w 137729"/>
                <a:gd name="connsiteY44" fmla="*/ 19986 h 92944"/>
                <a:gd name="connsiteX45" fmla="*/ 123684 w 137729"/>
                <a:gd name="connsiteY45" fmla="*/ 19986 h 92944"/>
                <a:gd name="connsiteX46" fmla="*/ 128527 w 137729"/>
                <a:gd name="connsiteY46" fmla="*/ 17564 h 92944"/>
                <a:gd name="connsiteX47" fmla="*/ 128527 w 137729"/>
                <a:gd name="connsiteY47" fmla="*/ 17564 h 92944"/>
                <a:gd name="connsiteX48" fmla="*/ 133100 w 137729"/>
                <a:gd name="connsiteY48" fmla="*/ 15143 h 92944"/>
                <a:gd name="connsiteX49" fmla="*/ 133100 w 137729"/>
                <a:gd name="connsiteY49" fmla="*/ 15143 h 92944"/>
                <a:gd name="connsiteX50" fmla="*/ 137674 w 137729"/>
                <a:gd name="connsiteY50" fmla="*/ 7341 h 92944"/>
                <a:gd name="connsiteX51" fmla="*/ 137674 w 137729"/>
                <a:gd name="connsiteY51" fmla="*/ 7341 h 92944"/>
                <a:gd name="connsiteX52" fmla="*/ 135791 w 137729"/>
                <a:gd name="connsiteY52" fmla="*/ 4113 h 92944"/>
                <a:gd name="connsiteX53" fmla="*/ 135252 w 137729"/>
                <a:gd name="connsiteY53" fmla="*/ 3575 h 92944"/>
                <a:gd name="connsiteX54" fmla="*/ 133638 w 137729"/>
                <a:gd name="connsiteY54" fmla="*/ 3037 h 92944"/>
                <a:gd name="connsiteX55" fmla="*/ 132024 w 137729"/>
                <a:gd name="connsiteY55" fmla="*/ 2768 h 92944"/>
                <a:gd name="connsiteX56" fmla="*/ 130141 w 137729"/>
                <a:gd name="connsiteY56" fmla="*/ 2230 h 92944"/>
                <a:gd name="connsiteX57" fmla="*/ 130141 w 137729"/>
                <a:gd name="connsiteY57" fmla="*/ 2230 h 92944"/>
                <a:gd name="connsiteX58" fmla="*/ 127720 w 137729"/>
                <a:gd name="connsiteY58" fmla="*/ 1423 h 92944"/>
                <a:gd name="connsiteX59" fmla="*/ 127720 w 137729"/>
                <a:gd name="connsiteY59" fmla="*/ 1423 h 92944"/>
                <a:gd name="connsiteX60" fmla="*/ 124760 w 137729"/>
                <a:gd name="connsiteY60" fmla="*/ 1154 h 92944"/>
                <a:gd name="connsiteX61" fmla="*/ 124222 w 137729"/>
                <a:gd name="connsiteY61" fmla="*/ 1154 h 92944"/>
                <a:gd name="connsiteX62" fmla="*/ 122070 w 137729"/>
                <a:gd name="connsiteY62" fmla="*/ 1154 h 92944"/>
                <a:gd name="connsiteX63" fmla="*/ 122070 w 137729"/>
                <a:gd name="connsiteY63" fmla="*/ 1154 h 92944"/>
                <a:gd name="connsiteX64" fmla="*/ 120187 w 137729"/>
                <a:gd name="connsiteY64" fmla="*/ 1423 h 92944"/>
                <a:gd name="connsiteX65" fmla="*/ 120187 w 137729"/>
                <a:gd name="connsiteY65" fmla="*/ 1423 h 92944"/>
                <a:gd name="connsiteX66" fmla="*/ 118304 w 137729"/>
                <a:gd name="connsiteY66" fmla="*/ 1692 h 92944"/>
                <a:gd name="connsiteX67" fmla="*/ 118304 w 137729"/>
                <a:gd name="connsiteY67" fmla="*/ 1692 h 92944"/>
                <a:gd name="connsiteX68" fmla="*/ 116690 w 137729"/>
                <a:gd name="connsiteY68" fmla="*/ 1692 h 92944"/>
                <a:gd name="connsiteX69" fmla="*/ 115614 w 137729"/>
                <a:gd name="connsiteY69" fmla="*/ 1692 h 92944"/>
                <a:gd name="connsiteX70" fmla="*/ 113999 w 137729"/>
                <a:gd name="connsiteY70" fmla="*/ 1961 h 92944"/>
                <a:gd name="connsiteX71" fmla="*/ 112654 w 137729"/>
                <a:gd name="connsiteY71" fmla="*/ 2230 h 92944"/>
                <a:gd name="connsiteX72" fmla="*/ 103776 w 137729"/>
                <a:gd name="connsiteY72" fmla="*/ 78 h 92944"/>
                <a:gd name="connsiteX73" fmla="*/ 103776 w 137729"/>
                <a:gd name="connsiteY73" fmla="*/ 78 h 92944"/>
                <a:gd name="connsiteX74" fmla="*/ 101624 w 137729"/>
                <a:gd name="connsiteY74" fmla="*/ 347 h 92944"/>
                <a:gd name="connsiteX75" fmla="*/ 101624 w 137729"/>
                <a:gd name="connsiteY75" fmla="*/ 347 h 92944"/>
                <a:gd name="connsiteX76" fmla="*/ 99472 w 137729"/>
                <a:gd name="connsiteY76" fmla="*/ 616 h 92944"/>
                <a:gd name="connsiteX77" fmla="*/ 99472 w 137729"/>
                <a:gd name="connsiteY77" fmla="*/ 616 h 92944"/>
                <a:gd name="connsiteX78" fmla="*/ 96513 w 137729"/>
                <a:gd name="connsiteY78" fmla="*/ 616 h 92944"/>
                <a:gd name="connsiteX79" fmla="*/ 96513 w 137729"/>
                <a:gd name="connsiteY79" fmla="*/ 616 h 92944"/>
                <a:gd name="connsiteX80" fmla="*/ 94361 w 137729"/>
                <a:gd name="connsiteY80" fmla="*/ 616 h 92944"/>
                <a:gd name="connsiteX81" fmla="*/ 94092 w 137729"/>
                <a:gd name="connsiteY81" fmla="*/ 885 h 92944"/>
                <a:gd name="connsiteX82" fmla="*/ 93822 w 137729"/>
                <a:gd name="connsiteY82" fmla="*/ 616 h 92944"/>
                <a:gd name="connsiteX83" fmla="*/ 91401 w 137729"/>
                <a:gd name="connsiteY83" fmla="*/ 616 h 92944"/>
                <a:gd name="connsiteX84" fmla="*/ 91401 w 137729"/>
                <a:gd name="connsiteY84" fmla="*/ 616 h 92944"/>
                <a:gd name="connsiteX85" fmla="*/ 88711 w 137729"/>
                <a:gd name="connsiteY85" fmla="*/ 885 h 92944"/>
                <a:gd name="connsiteX86" fmla="*/ 88711 w 137729"/>
                <a:gd name="connsiteY86" fmla="*/ 885 h 92944"/>
                <a:gd name="connsiteX87" fmla="*/ 87366 w 137729"/>
                <a:gd name="connsiteY87" fmla="*/ 616 h 92944"/>
                <a:gd name="connsiteX88" fmla="*/ 86559 w 137729"/>
                <a:gd name="connsiteY88" fmla="*/ 616 h 92944"/>
                <a:gd name="connsiteX89" fmla="*/ 85752 w 137729"/>
                <a:gd name="connsiteY89" fmla="*/ 885 h 92944"/>
                <a:gd name="connsiteX90" fmla="*/ 85214 w 137729"/>
                <a:gd name="connsiteY90" fmla="*/ 1154 h 92944"/>
                <a:gd name="connsiteX91" fmla="*/ 83869 w 137729"/>
                <a:gd name="connsiteY91" fmla="*/ 1423 h 92944"/>
                <a:gd name="connsiteX92" fmla="*/ 83061 w 137729"/>
                <a:gd name="connsiteY92" fmla="*/ 1692 h 92944"/>
                <a:gd name="connsiteX93" fmla="*/ 82254 w 137729"/>
                <a:gd name="connsiteY93" fmla="*/ 1961 h 92944"/>
                <a:gd name="connsiteX94" fmla="*/ 81716 w 137729"/>
                <a:gd name="connsiteY94" fmla="*/ 2499 h 92944"/>
                <a:gd name="connsiteX95" fmla="*/ 81716 w 137729"/>
                <a:gd name="connsiteY95" fmla="*/ 2499 h 92944"/>
                <a:gd name="connsiteX96" fmla="*/ 80640 w 137729"/>
                <a:gd name="connsiteY96" fmla="*/ 2499 h 92944"/>
                <a:gd name="connsiteX97" fmla="*/ 80102 w 137729"/>
                <a:gd name="connsiteY97" fmla="*/ 2768 h 92944"/>
                <a:gd name="connsiteX98" fmla="*/ 78219 w 137729"/>
                <a:gd name="connsiteY98" fmla="*/ 3306 h 92944"/>
                <a:gd name="connsiteX99" fmla="*/ 78219 w 137729"/>
                <a:gd name="connsiteY99" fmla="*/ 3306 h 92944"/>
                <a:gd name="connsiteX100" fmla="*/ 76336 w 137729"/>
                <a:gd name="connsiteY100" fmla="*/ 3844 h 92944"/>
                <a:gd name="connsiteX101" fmla="*/ 76336 w 137729"/>
                <a:gd name="connsiteY101" fmla="*/ 3844 h 92944"/>
                <a:gd name="connsiteX102" fmla="*/ 74991 w 137729"/>
                <a:gd name="connsiteY102" fmla="*/ 4382 h 92944"/>
                <a:gd name="connsiteX103" fmla="*/ 74991 w 137729"/>
                <a:gd name="connsiteY103" fmla="*/ 4382 h 92944"/>
                <a:gd name="connsiteX104" fmla="*/ 73915 w 137729"/>
                <a:gd name="connsiteY104" fmla="*/ 4920 h 92944"/>
                <a:gd name="connsiteX105" fmla="*/ 73915 w 137729"/>
                <a:gd name="connsiteY105" fmla="*/ 4920 h 92944"/>
                <a:gd name="connsiteX106" fmla="*/ 72032 w 137729"/>
                <a:gd name="connsiteY106" fmla="*/ 5458 h 92944"/>
                <a:gd name="connsiteX107" fmla="*/ 72032 w 137729"/>
                <a:gd name="connsiteY107" fmla="*/ 5458 h 92944"/>
                <a:gd name="connsiteX108" fmla="*/ 68803 w 137729"/>
                <a:gd name="connsiteY108" fmla="*/ 6534 h 92944"/>
                <a:gd name="connsiteX109" fmla="*/ 68803 w 137729"/>
                <a:gd name="connsiteY109" fmla="*/ 6534 h 92944"/>
                <a:gd name="connsiteX110" fmla="*/ 64230 w 137729"/>
                <a:gd name="connsiteY110" fmla="*/ 5727 h 92944"/>
                <a:gd name="connsiteX111" fmla="*/ 62885 w 137729"/>
                <a:gd name="connsiteY111" fmla="*/ 5458 h 92944"/>
                <a:gd name="connsiteX112" fmla="*/ 60463 w 137729"/>
                <a:gd name="connsiteY112" fmla="*/ 5458 h 92944"/>
                <a:gd name="connsiteX113" fmla="*/ 59925 w 137729"/>
                <a:gd name="connsiteY113" fmla="*/ 5458 h 92944"/>
                <a:gd name="connsiteX114" fmla="*/ 57773 w 137729"/>
                <a:gd name="connsiteY114" fmla="*/ 5727 h 92944"/>
                <a:gd name="connsiteX115" fmla="*/ 57773 w 137729"/>
                <a:gd name="connsiteY115" fmla="*/ 5727 h 92944"/>
                <a:gd name="connsiteX116" fmla="*/ 55621 w 137729"/>
                <a:gd name="connsiteY116" fmla="*/ 5996 h 92944"/>
                <a:gd name="connsiteX117" fmla="*/ 55621 w 137729"/>
                <a:gd name="connsiteY117" fmla="*/ 5996 h 92944"/>
                <a:gd name="connsiteX118" fmla="*/ 51585 w 137729"/>
                <a:gd name="connsiteY118" fmla="*/ 6534 h 92944"/>
                <a:gd name="connsiteX119" fmla="*/ 51585 w 137729"/>
                <a:gd name="connsiteY119" fmla="*/ 6534 h 92944"/>
                <a:gd name="connsiteX120" fmla="*/ 50509 w 137729"/>
                <a:gd name="connsiteY120" fmla="*/ 7072 h 92944"/>
                <a:gd name="connsiteX121" fmla="*/ 50509 w 137729"/>
                <a:gd name="connsiteY121" fmla="*/ 7072 h 92944"/>
                <a:gd name="connsiteX122" fmla="*/ 48626 w 137729"/>
                <a:gd name="connsiteY122" fmla="*/ 7610 h 92944"/>
                <a:gd name="connsiteX123" fmla="*/ 48626 w 137729"/>
                <a:gd name="connsiteY123" fmla="*/ 7610 h 92944"/>
                <a:gd name="connsiteX124" fmla="*/ 47281 w 137729"/>
                <a:gd name="connsiteY124" fmla="*/ 8148 h 92944"/>
                <a:gd name="connsiteX125" fmla="*/ 47281 w 137729"/>
                <a:gd name="connsiteY125" fmla="*/ 8148 h 92944"/>
                <a:gd name="connsiteX126" fmla="*/ 45936 w 137729"/>
                <a:gd name="connsiteY126" fmla="*/ 8687 h 92944"/>
                <a:gd name="connsiteX127" fmla="*/ 45936 w 137729"/>
                <a:gd name="connsiteY127" fmla="*/ 8687 h 92944"/>
                <a:gd name="connsiteX128" fmla="*/ 44860 w 137729"/>
                <a:gd name="connsiteY128" fmla="*/ 9225 h 92944"/>
                <a:gd name="connsiteX129" fmla="*/ 44860 w 137729"/>
                <a:gd name="connsiteY129" fmla="*/ 9225 h 92944"/>
                <a:gd name="connsiteX130" fmla="*/ 39210 w 137729"/>
                <a:gd name="connsiteY130" fmla="*/ 11915 h 92944"/>
                <a:gd name="connsiteX131" fmla="*/ 39210 w 137729"/>
                <a:gd name="connsiteY131" fmla="*/ 11915 h 92944"/>
                <a:gd name="connsiteX132" fmla="*/ 38134 w 137729"/>
                <a:gd name="connsiteY132" fmla="*/ 12453 h 92944"/>
                <a:gd name="connsiteX133" fmla="*/ 38134 w 137729"/>
                <a:gd name="connsiteY133" fmla="*/ 12453 h 92944"/>
                <a:gd name="connsiteX134" fmla="*/ 37058 w 137729"/>
                <a:gd name="connsiteY134" fmla="*/ 12991 h 92944"/>
                <a:gd name="connsiteX135" fmla="*/ 37058 w 137729"/>
                <a:gd name="connsiteY135" fmla="*/ 12991 h 92944"/>
                <a:gd name="connsiteX136" fmla="*/ 35982 w 137729"/>
                <a:gd name="connsiteY136" fmla="*/ 13798 h 92944"/>
                <a:gd name="connsiteX137" fmla="*/ 35982 w 137729"/>
                <a:gd name="connsiteY137" fmla="*/ 13798 h 92944"/>
                <a:gd name="connsiteX138" fmla="*/ 34906 w 137729"/>
                <a:gd name="connsiteY138" fmla="*/ 14605 h 92944"/>
                <a:gd name="connsiteX139" fmla="*/ 34906 w 137729"/>
                <a:gd name="connsiteY139" fmla="*/ 14605 h 92944"/>
                <a:gd name="connsiteX140" fmla="*/ 33292 w 137729"/>
                <a:gd name="connsiteY140" fmla="*/ 15950 h 92944"/>
                <a:gd name="connsiteX141" fmla="*/ 33292 w 137729"/>
                <a:gd name="connsiteY141" fmla="*/ 15950 h 92944"/>
                <a:gd name="connsiteX142" fmla="*/ 32216 w 137729"/>
                <a:gd name="connsiteY142" fmla="*/ 16757 h 92944"/>
                <a:gd name="connsiteX143" fmla="*/ 32216 w 137729"/>
                <a:gd name="connsiteY143" fmla="*/ 16757 h 92944"/>
                <a:gd name="connsiteX144" fmla="*/ 30602 w 137729"/>
                <a:gd name="connsiteY144" fmla="*/ 18102 h 92944"/>
                <a:gd name="connsiteX145" fmla="*/ 30602 w 137729"/>
                <a:gd name="connsiteY145" fmla="*/ 18102 h 92944"/>
                <a:gd name="connsiteX146" fmla="*/ 28718 w 137729"/>
                <a:gd name="connsiteY146" fmla="*/ 20255 h 92944"/>
                <a:gd name="connsiteX147" fmla="*/ 28718 w 137729"/>
                <a:gd name="connsiteY147" fmla="*/ 20255 h 92944"/>
                <a:gd name="connsiteX148" fmla="*/ 27373 w 137729"/>
                <a:gd name="connsiteY148" fmla="*/ 22138 h 92944"/>
                <a:gd name="connsiteX149" fmla="*/ 27373 w 137729"/>
                <a:gd name="connsiteY149" fmla="*/ 22407 h 92944"/>
                <a:gd name="connsiteX150" fmla="*/ 27104 w 137729"/>
                <a:gd name="connsiteY150" fmla="*/ 22676 h 92944"/>
                <a:gd name="connsiteX151" fmla="*/ 25490 w 137729"/>
                <a:gd name="connsiteY151" fmla="*/ 25097 h 92944"/>
                <a:gd name="connsiteX152" fmla="*/ 25490 w 137729"/>
                <a:gd name="connsiteY152" fmla="*/ 25097 h 92944"/>
                <a:gd name="connsiteX153" fmla="*/ 22800 w 137729"/>
                <a:gd name="connsiteY153" fmla="*/ 29940 h 92944"/>
                <a:gd name="connsiteX154" fmla="*/ 22800 w 137729"/>
                <a:gd name="connsiteY154" fmla="*/ 29940 h 92944"/>
                <a:gd name="connsiteX155" fmla="*/ 20648 w 137729"/>
                <a:gd name="connsiteY155" fmla="*/ 33168 h 92944"/>
                <a:gd name="connsiteX156" fmla="*/ 20379 w 137729"/>
                <a:gd name="connsiteY156" fmla="*/ 33706 h 92944"/>
                <a:gd name="connsiteX157" fmla="*/ 18226 w 137729"/>
                <a:gd name="connsiteY157" fmla="*/ 38279 h 92944"/>
                <a:gd name="connsiteX158" fmla="*/ 18226 w 137729"/>
                <a:gd name="connsiteY158" fmla="*/ 38548 h 92944"/>
                <a:gd name="connsiteX159" fmla="*/ 17957 w 137729"/>
                <a:gd name="connsiteY159" fmla="*/ 38817 h 92944"/>
                <a:gd name="connsiteX160" fmla="*/ 14998 w 137729"/>
                <a:gd name="connsiteY160" fmla="*/ 45005 h 92944"/>
                <a:gd name="connsiteX161" fmla="*/ 14191 w 137729"/>
                <a:gd name="connsiteY161" fmla="*/ 48502 h 92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</a:cxnLst>
              <a:rect l="l" t="t" r="r" b="b"/>
              <a:pathLst>
                <a:path w="137729" h="92944">
                  <a:moveTo>
                    <a:pt x="14191" y="48502"/>
                  </a:moveTo>
                  <a:cubicBezTo>
                    <a:pt x="14191" y="49040"/>
                    <a:pt x="13922" y="49847"/>
                    <a:pt x="13653" y="50116"/>
                  </a:cubicBezTo>
                  <a:cubicBezTo>
                    <a:pt x="13653" y="50116"/>
                    <a:pt x="13384" y="50385"/>
                    <a:pt x="13384" y="50385"/>
                  </a:cubicBezTo>
                  <a:cubicBezTo>
                    <a:pt x="9349" y="62492"/>
                    <a:pt x="3968" y="74329"/>
                    <a:pt x="202" y="86704"/>
                  </a:cubicBezTo>
                  <a:cubicBezTo>
                    <a:pt x="-67" y="87242"/>
                    <a:pt x="-67" y="87780"/>
                    <a:pt x="202" y="88318"/>
                  </a:cubicBezTo>
                  <a:lnTo>
                    <a:pt x="202" y="88049"/>
                  </a:lnTo>
                  <a:cubicBezTo>
                    <a:pt x="202" y="89394"/>
                    <a:pt x="740" y="90739"/>
                    <a:pt x="1816" y="91546"/>
                  </a:cubicBezTo>
                  <a:lnTo>
                    <a:pt x="1816" y="91546"/>
                  </a:lnTo>
                  <a:cubicBezTo>
                    <a:pt x="2892" y="93160"/>
                    <a:pt x="4506" y="93160"/>
                    <a:pt x="6120" y="92622"/>
                  </a:cubicBezTo>
                  <a:cubicBezTo>
                    <a:pt x="10694" y="89932"/>
                    <a:pt x="13384" y="85359"/>
                    <a:pt x="16881" y="81592"/>
                  </a:cubicBezTo>
                  <a:cubicBezTo>
                    <a:pt x="19841" y="77826"/>
                    <a:pt x="23069" y="74598"/>
                    <a:pt x="25221" y="70293"/>
                  </a:cubicBezTo>
                  <a:cubicBezTo>
                    <a:pt x="25221" y="69755"/>
                    <a:pt x="25490" y="69486"/>
                    <a:pt x="25221" y="68948"/>
                  </a:cubicBezTo>
                  <a:cubicBezTo>
                    <a:pt x="25759" y="65182"/>
                    <a:pt x="28718" y="63568"/>
                    <a:pt x="31409" y="61684"/>
                  </a:cubicBezTo>
                  <a:cubicBezTo>
                    <a:pt x="44053" y="53345"/>
                    <a:pt x="55890" y="43391"/>
                    <a:pt x="68534" y="34782"/>
                  </a:cubicBezTo>
                  <a:cubicBezTo>
                    <a:pt x="73646" y="31285"/>
                    <a:pt x="78219" y="26980"/>
                    <a:pt x="83869" y="24559"/>
                  </a:cubicBezTo>
                  <a:cubicBezTo>
                    <a:pt x="84945" y="24021"/>
                    <a:pt x="86021" y="22945"/>
                    <a:pt x="87097" y="23752"/>
                  </a:cubicBezTo>
                  <a:cubicBezTo>
                    <a:pt x="90325" y="26980"/>
                    <a:pt x="93015" y="24828"/>
                    <a:pt x="95975" y="23483"/>
                  </a:cubicBezTo>
                  <a:cubicBezTo>
                    <a:pt x="98127" y="22676"/>
                    <a:pt x="99741" y="21331"/>
                    <a:pt x="102431" y="21331"/>
                  </a:cubicBezTo>
                  <a:cubicBezTo>
                    <a:pt x="98127" y="24021"/>
                    <a:pt x="93554" y="26711"/>
                    <a:pt x="89249" y="29401"/>
                  </a:cubicBezTo>
                  <a:cubicBezTo>
                    <a:pt x="86290" y="31285"/>
                    <a:pt x="82523" y="32092"/>
                    <a:pt x="81178" y="35858"/>
                  </a:cubicBezTo>
                  <a:cubicBezTo>
                    <a:pt x="81716" y="36396"/>
                    <a:pt x="82254" y="36665"/>
                    <a:pt x="82793" y="35858"/>
                  </a:cubicBezTo>
                  <a:lnTo>
                    <a:pt x="82793" y="35858"/>
                  </a:lnTo>
                  <a:cubicBezTo>
                    <a:pt x="83331" y="36127"/>
                    <a:pt x="83869" y="35858"/>
                    <a:pt x="84138" y="35320"/>
                  </a:cubicBezTo>
                  <a:lnTo>
                    <a:pt x="84138" y="35320"/>
                  </a:lnTo>
                  <a:cubicBezTo>
                    <a:pt x="84676" y="35320"/>
                    <a:pt x="84945" y="35051"/>
                    <a:pt x="85483" y="34782"/>
                  </a:cubicBezTo>
                  <a:lnTo>
                    <a:pt x="85483" y="34782"/>
                  </a:lnTo>
                  <a:cubicBezTo>
                    <a:pt x="86559" y="34513"/>
                    <a:pt x="87904" y="34513"/>
                    <a:pt x="88980" y="34244"/>
                  </a:cubicBezTo>
                  <a:cubicBezTo>
                    <a:pt x="89249" y="34244"/>
                    <a:pt x="89787" y="33975"/>
                    <a:pt x="90056" y="33706"/>
                  </a:cubicBezTo>
                  <a:cubicBezTo>
                    <a:pt x="90325" y="33437"/>
                    <a:pt x="90863" y="33168"/>
                    <a:pt x="91132" y="33168"/>
                  </a:cubicBezTo>
                  <a:cubicBezTo>
                    <a:pt x="91401" y="33168"/>
                    <a:pt x="91401" y="32899"/>
                    <a:pt x="91670" y="32899"/>
                  </a:cubicBezTo>
                  <a:cubicBezTo>
                    <a:pt x="96513" y="30478"/>
                    <a:pt x="101355" y="27787"/>
                    <a:pt x="106467" y="25635"/>
                  </a:cubicBezTo>
                  <a:lnTo>
                    <a:pt x="106467" y="25635"/>
                  </a:lnTo>
                  <a:cubicBezTo>
                    <a:pt x="107005" y="25366"/>
                    <a:pt x="107812" y="25904"/>
                    <a:pt x="108350" y="25097"/>
                  </a:cubicBezTo>
                  <a:lnTo>
                    <a:pt x="108350" y="25097"/>
                  </a:lnTo>
                  <a:cubicBezTo>
                    <a:pt x="109426" y="25097"/>
                    <a:pt x="110502" y="24828"/>
                    <a:pt x="111578" y="24290"/>
                  </a:cubicBezTo>
                  <a:lnTo>
                    <a:pt x="111578" y="24290"/>
                  </a:lnTo>
                  <a:cubicBezTo>
                    <a:pt x="113999" y="24021"/>
                    <a:pt x="115883" y="22676"/>
                    <a:pt x="118035" y="21600"/>
                  </a:cubicBezTo>
                  <a:lnTo>
                    <a:pt x="118035" y="21600"/>
                  </a:lnTo>
                  <a:cubicBezTo>
                    <a:pt x="118573" y="21600"/>
                    <a:pt x="119111" y="21600"/>
                    <a:pt x="119380" y="21062"/>
                  </a:cubicBezTo>
                  <a:lnTo>
                    <a:pt x="119380" y="21062"/>
                  </a:lnTo>
                  <a:cubicBezTo>
                    <a:pt x="119918" y="21062"/>
                    <a:pt x="120456" y="21062"/>
                    <a:pt x="120725" y="20524"/>
                  </a:cubicBezTo>
                  <a:lnTo>
                    <a:pt x="120725" y="20524"/>
                  </a:lnTo>
                  <a:cubicBezTo>
                    <a:pt x="121263" y="20524"/>
                    <a:pt x="121532" y="20255"/>
                    <a:pt x="122070" y="19986"/>
                  </a:cubicBezTo>
                  <a:lnTo>
                    <a:pt x="122070" y="19986"/>
                  </a:lnTo>
                  <a:cubicBezTo>
                    <a:pt x="122339" y="19986"/>
                    <a:pt x="122877" y="19986"/>
                    <a:pt x="123146" y="19986"/>
                  </a:cubicBezTo>
                  <a:cubicBezTo>
                    <a:pt x="123415" y="19986"/>
                    <a:pt x="123415" y="19986"/>
                    <a:pt x="123684" y="19986"/>
                  </a:cubicBezTo>
                  <a:cubicBezTo>
                    <a:pt x="125298" y="19179"/>
                    <a:pt x="126913" y="18102"/>
                    <a:pt x="128527" y="17564"/>
                  </a:cubicBezTo>
                  <a:lnTo>
                    <a:pt x="128527" y="17564"/>
                  </a:lnTo>
                  <a:cubicBezTo>
                    <a:pt x="130410" y="17295"/>
                    <a:pt x="132024" y="16757"/>
                    <a:pt x="133100" y="15143"/>
                  </a:cubicBezTo>
                  <a:lnTo>
                    <a:pt x="133100" y="15143"/>
                  </a:lnTo>
                  <a:cubicBezTo>
                    <a:pt x="134714" y="12453"/>
                    <a:pt x="138212" y="11108"/>
                    <a:pt x="137674" y="7341"/>
                  </a:cubicBezTo>
                  <a:lnTo>
                    <a:pt x="137674" y="7341"/>
                  </a:lnTo>
                  <a:cubicBezTo>
                    <a:pt x="137405" y="5996"/>
                    <a:pt x="137136" y="4651"/>
                    <a:pt x="135791" y="4113"/>
                  </a:cubicBezTo>
                  <a:cubicBezTo>
                    <a:pt x="135521" y="4113"/>
                    <a:pt x="135252" y="4113"/>
                    <a:pt x="135252" y="3575"/>
                  </a:cubicBezTo>
                  <a:cubicBezTo>
                    <a:pt x="134983" y="3037"/>
                    <a:pt x="134176" y="2768"/>
                    <a:pt x="133638" y="3037"/>
                  </a:cubicBezTo>
                  <a:cubicBezTo>
                    <a:pt x="133100" y="3037"/>
                    <a:pt x="132562" y="2768"/>
                    <a:pt x="132024" y="2768"/>
                  </a:cubicBezTo>
                  <a:cubicBezTo>
                    <a:pt x="131217" y="3037"/>
                    <a:pt x="130679" y="2768"/>
                    <a:pt x="130141" y="2230"/>
                  </a:cubicBezTo>
                  <a:lnTo>
                    <a:pt x="130141" y="2230"/>
                  </a:lnTo>
                  <a:cubicBezTo>
                    <a:pt x="129603" y="1154"/>
                    <a:pt x="128796" y="885"/>
                    <a:pt x="127720" y="1423"/>
                  </a:cubicBezTo>
                  <a:lnTo>
                    <a:pt x="127720" y="1423"/>
                  </a:lnTo>
                  <a:cubicBezTo>
                    <a:pt x="126644" y="1692"/>
                    <a:pt x="125837" y="885"/>
                    <a:pt x="124760" y="1154"/>
                  </a:cubicBezTo>
                  <a:cubicBezTo>
                    <a:pt x="124491" y="1423"/>
                    <a:pt x="124491" y="1423"/>
                    <a:pt x="124222" y="1154"/>
                  </a:cubicBezTo>
                  <a:cubicBezTo>
                    <a:pt x="123415" y="1154"/>
                    <a:pt x="122608" y="885"/>
                    <a:pt x="122070" y="1154"/>
                  </a:cubicBezTo>
                  <a:lnTo>
                    <a:pt x="122070" y="1154"/>
                  </a:lnTo>
                  <a:cubicBezTo>
                    <a:pt x="121532" y="1423"/>
                    <a:pt x="120725" y="1154"/>
                    <a:pt x="120187" y="1423"/>
                  </a:cubicBezTo>
                  <a:lnTo>
                    <a:pt x="120187" y="1423"/>
                  </a:lnTo>
                  <a:cubicBezTo>
                    <a:pt x="119649" y="1961"/>
                    <a:pt x="118842" y="1423"/>
                    <a:pt x="118304" y="1692"/>
                  </a:cubicBezTo>
                  <a:lnTo>
                    <a:pt x="118304" y="1692"/>
                  </a:lnTo>
                  <a:cubicBezTo>
                    <a:pt x="117766" y="1961"/>
                    <a:pt x="117228" y="1961"/>
                    <a:pt x="116690" y="1692"/>
                  </a:cubicBezTo>
                  <a:cubicBezTo>
                    <a:pt x="116421" y="1692"/>
                    <a:pt x="115883" y="1692"/>
                    <a:pt x="115614" y="1692"/>
                  </a:cubicBezTo>
                  <a:cubicBezTo>
                    <a:pt x="115076" y="1692"/>
                    <a:pt x="114537" y="1692"/>
                    <a:pt x="113999" y="1961"/>
                  </a:cubicBezTo>
                  <a:cubicBezTo>
                    <a:pt x="113461" y="1961"/>
                    <a:pt x="113192" y="2230"/>
                    <a:pt x="112654" y="2230"/>
                  </a:cubicBezTo>
                  <a:cubicBezTo>
                    <a:pt x="109426" y="1961"/>
                    <a:pt x="107005" y="-460"/>
                    <a:pt x="103776" y="78"/>
                  </a:cubicBezTo>
                  <a:lnTo>
                    <a:pt x="103776" y="78"/>
                  </a:lnTo>
                  <a:cubicBezTo>
                    <a:pt x="102969" y="78"/>
                    <a:pt x="102431" y="-191"/>
                    <a:pt x="101624" y="347"/>
                  </a:cubicBezTo>
                  <a:lnTo>
                    <a:pt x="101624" y="347"/>
                  </a:lnTo>
                  <a:cubicBezTo>
                    <a:pt x="100817" y="616"/>
                    <a:pt x="100279" y="78"/>
                    <a:pt x="99472" y="616"/>
                  </a:cubicBezTo>
                  <a:lnTo>
                    <a:pt x="99472" y="616"/>
                  </a:lnTo>
                  <a:cubicBezTo>
                    <a:pt x="98396" y="1154"/>
                    <a:pt x="97589" y="-191"/>
                    <a:pt x="96513" y="616"/>
                  </a:cubicBezTo>
                  <a:lnTo>
                    <a:pt x="96513" y="616"/>
                  </a:lnTo>
                  <a:cubicBezTo>
                    <a:pt x="95706" y="616"/>
                    <a:pt x="95168" y="347"/>
                    <a:pt x="94361" y="616"/>
                  </a:cubicBezTo>
                  <a:lnTo>
                    <a:pt x="94092" y="885"/>
                  </a:lnTo>
                  <a:lnTo>
                    <a:pt x="93822" y="616"/>
                  </a:lnTo>
                  <a:cubicBezTo>
                    <a:pt x="93015" y="616"/>
                    <a:pt x="92208" y="347"/>
                    <a:pt x="91401" y="616"/>
                  </a:cubicBezTo>
                  <a:lnTo>
                    <a:pt x="91401" y="616"/>
                  </a:lnTo>
                  <a:cubicBezTo>
                    <a:pt x="90594" y="1154"/>
                    <a:pt x="89518" y="78"/>
                    <a:pt x="88711" y="885"/>
                  </a:cubicBezTo>
                  <a:lnTo>
                    <a:pt x="88711" y="885"/>
                  </a:lnTo>
                  <a:cubicBezTo>
                    <a:pt x="88173" y="885"/>
                    <a:pt x="87904" y="885"/>
                    <a:pt x="87366" y="616"/>
                  </a:cubicBezTo>
                  <a:cubicBezTo>
                    <a:pt x="87097" y="616"/>
                    <a:pt x="86828" y="616"/>
                    <a:pt x="86559" y="616"/>
                  </a:cubicBezTo>
                  <a:cubicBezTo>
                    <a:pt x="86290" y="616"/>
                    <a:pt x="86021" y="885"/>
                    <a:pt x="85752" y="885"/>
                  </a:cubicBezTo>
                  <a:cubicBezTo>
                    <a:pt x="85752" y="885"/>
                    <a:pt x="85214" y="1154"/>
                    <a:pt x="85214" y="1154"/>
                  </a:cubicBezTo>
                  <a:cubicBezTo>
                    <a:pt x="84676" y="1154"/>
                    <a:pt x="84407" y="1423"/>
                    <a:pt x="83869" y="1423"/>
                  </a:cubicBezTo>
                  <a:cubicBezTo>
                    <a:pt x="83600" y="1423"/>
                    <a:pt x="83331" y="1423"/>
                    <a:pt x="83061" y="1692"/>
                  </a:cubicBezTo>
                  <a:cubicBezTo>
                    <a:pt x="82793" y="1692"/>
                    <a:pt x="82523" y="1961"/>
                    <a:pt x="82254" y="1961"/>
                  </a:cubicBezTo>
                  <a:cubicBezTo>
                    <a:pt x="81985" y="1961"/>
                    <a:pt x="81716" y="2230"/>
                    <a:pt x="81716" y="2499"/>
                  </a:cubicBezTo>
                  <a:lnTo>
                    <a:pt x="81716" y="2499"/>
                  </a:lnTo>
                  <a:cubicBezTo>
                    <a:pt x="81447" y="2499"/>
                    <a:pt x="81178" y="2499"/>
                    <a:pt x="80640" y="2499"/>
                  </a:cubicBezTo>
                  <a:cubicBezTo>
                    <a:pt x="80371" y="2499"/>
                    <a:pt x="80371" y="2499"/>
                    <a:pt x="80102" y="2768"/>
                  </a:cubicBezTo>
                  <a:cubicBezTo>
                    <a:pt x="79564" y="3306"/>
                    <a:pt x="78757" y="3037"/>
                    <a:pt x="78219" y="3306"/>
                  </a:cubicBezTo>
                  <a:lnTo>
                    <a:pt x="78219" y="3306"/>
                  </a:lnTo>
                  <a:cubicBezTo>
                    <a:pt x="77681" y="3575"/>
                    <a:pt x="76874" y="3037"/>
                    <a:pt x="76336" y="3844"/>
                  </a:cubicBezTo>
                  <a:lnTo>
                    <a:pt x="76336" y="3844"/>
                  </a:lnTo>
                  <a:cubicBezTo>
                    <a:pt x="75798" y="3575"/>
                    <a:pt x="75529" y="3844"/>
                    <a:pt x="74991" y="4382"/>
                  </a:cubicBezTo>
                  <a:lnTo>
                    <a:pt x="74991" y="4382"/>
                  </a:lnTo>
                  <a:cubicBezTo>
                    <a:pt x="74453" y="4382"/>
                    <a:pt x="74184" y="4651"/>
                    <a:pt x="73915" y="4920"/>
                  </a:cubicBezTo>
                  <a:lnTo>
                    <a:pt x="73915" y="4920"/>
                  </a:lnTo>
                  <a:cubicBezTo>
                    <a:pt x="73377" y="5458"/>
                    <a:pt x="72570" y="4920"/>
                    <a:pt x="72032" y="5458"/>
                  </a:cubicBezTo>
                  <a:lnTo>
                    <a:pt x="72032" y="5458"/>
                  </a:lnTo>
                  <a:cubicBezTo>
                    <a:pt x="70955" y="5727"/>
                    <a:pt x="69879" y="5727"/>
                    <a:pt x="68803" y="6534"/>
                  </a:cubicBezTo>
                  <a:lnTo>
                    <a:pt x="68803" y="6534"/>
                  </a:lnTo>
                  <a:cubicBezTo>
                    <a:pt x="67189" y="6803"/>
                    <a:pt x="65844" y="5458"/>
                    <a:pt x="64230" y="5727"/>
                  </a:cubicBezTo>
                  <a:cubicBezTo>
                    <a:pt x="63692" y="5727"/>
                    <a:pt x="63423" y="5458"/>
                    <a:pt x="62885" y="5458"/>
                  </a:cubicBezTo>
                  <a:cubicBezTo>
                    <a:pt x="62078" y="5458"/>
                    <a:pt x="61270" y="5189"/>
                    <a:pt x="60463" y="5458"/>
                  </a:cubicBezTo>
                  <a:cubicBezTo>
                    <a:pt x="60194" y="5727"/>
                    <a:pt x="59925" y="5727"/>
                    <a:pt x="59925" y="5458"/>
                  </a:cubicBezTo>
                  <a:cubicBezTo>
                    <a:pt x="59118" y="5458"/>
                    <a:pt x="58311" y="5189"/>
                    <a:pt x="57773" y="5727"/>
                  </a:cubicBezTo>
                  <a:lnTo>
                    <a:pt x="57773" y="5727"/>
                  </a:lnTo>
                  <a:cubicBezTo>
                    <a:pt x="57235" y="5996"/>
                    <a:pt x="56428" y="5458"/>
                    <a:pt x="55621" y="5996"/>
                  </a:cubicBezTo>
                  <a:lnTo>
                    <a:pt x="55621" y="5996"/>
                  </a:lnTo>
                  <a:cubicBezTo>
                    <a:pt x="54276" y="6265"/>
                    <a:pt x="52931" y="5996"/>
                    <a:pt x="51585" y="6534"/>
                  </a:cubicBezTo>
                  <a:lnTo>
                    <a:pt x="51585" y="6534"/>
                  </a:lnTo>
                  <a:cubicBezTo>
                    <a:pt x="51317" y="6803"/>
                    <a:pt x="50778" y="6803"/>
                    <a:pt x="50509" y="7072"/>
                  </a:cubicBezTo>
                  <a:lnTo>
                    <a:pt x="50509" y="7072"/>
                  </a:lnTo>
                  <a:cubicBezTo>
                    <a:pt x="49971" y="7610"/>
                    <a:pt x="49164" y="7072"/>
                    <a:pt x="48626" y="7610"/>
                  </a:cubicBezTo>
                  <a:lnTo>
                    <a:pt x="48626" y="7610"/>
                  </a:lnTo>
                  <a:cubicBezTo>
                    <a:pt x="48088" y="7610"/>
                    <a:pt x="47819" y="7879"/>
                    <a:pt x="47281" y="8148"/>
                  </a:cubicBezTo>
                  <a:lnTo>
                    <a:pt x="47281" y="8148"/>
                  </a:lnTo>
                  <a:cubicBezTo>
                    <a:pt x="46743" y="8148"/>
                    <a:pt x="46474" y="8418"/>
                    <a:pt x="45936" y="8687"/>
                  </a:cubicBezTo>
                  <a:lnTo>
                    <a:pt x="45936" y="8687"/>
                  </a:lnTo>
                  <a:cubicBezTo>
                    <a:pt x="45398" y="8687"/>
                    <a:pt x="45129" y="8956"/>
                    <a:pt x="44860" y="9225"/>
                  </a:cubicBezTo>
                  <a:lnTo>
                    <a:pt x="44860" y="9225"/>
                  </a:lnTo>
                  <a:cubicBezTo>
                    <a:pt x="42439" y="9225"/>
                    <a:pt x="41094" y="10839"/>
                    <a:pt x="39210" y="11915"/>
                  </a:cubicBezTo>
                  <a:lnTo>
                    <a:pt x="39210" y="11915"/>
                  </a:lnTo>
                  <a:cubicBezTo>
                    <a:pt x="38941" y="12184"/>
                    <a:pt x="38403" y="12453"/>
                    <a:pt x="38134" y="12453"/>
                  </a:cubicBezTo>
                  <a:lnTo>
                    <a:pt x="38134" y="12453"/>
                  </a:lnTo>
                  <a:cubicBezTo>
                    <a:pt x="37865" y="12722"/>
                    <a:pt x="37327" y="12722"/>
                    <a:pt x="37058" y="12991"/>
                  </a:cubicBezTo>
                  <a:lnTo>
                    <a:pt x="37058" y="12991"/>
                  </a:lnTo>
                  <a:cubicBezTo>
                    <a:pt x="36520" y="13260"/>
                    <a:pt x="36251" y="13260"/>
                    <a:pt x="35982" y="13798"/>
                  </a:cubicBezTo>
                  <a:lnTo>
                    <a:pt x="35982" y="13798"/>
                  </a:lnTo>
                  <a:cubicBezTo>
                    <a:pt x="35444" y="13798"/>
                    <a:pt x="35175" y="14067"/>
                    <a:pt x="34906" y="14605"/>
                  </a:cubicBezTo>
                  <a:lnTo>
                    <a:pt x="34906" y="14605"/>
                  </a:lnTo>
                  <a:cubicBezTo>
                    <a:pt x="34099" y="14605"/>
                    <a:pt x="33830" y="15681"/>
                    <a:pt x="33292" y="15950"/>
                  </a:cubicBezTo>
                  <a:lnTo>
                    <a:pt x="33292" y="15950"/>
                  </a:lnTo>
                  <a:cubicBezTo>
                    <a:pt x="32754" y="16219"/>
                    <a:pt x="32485" y="16219"/>
                    <a:pt x="32216" y="16757"/>
                  </a:cubicBezTo>
                  <a:lnTo>
                    <a:pt x="32216" y="16757"/>
                  </a:lnTo>
                  <a:cubicBezTo>
                    <a:pt x="31140" y="16757"/>
                    <a:pt x="31140" y="17833"/>
                    <a:pt x="30602" y="18102"/>
                  </a:cubicBezTo>
                  <a:lnTo>
                    <a:pt x="30602" y="18102"/>
                  </a:lnTo>
                  <a:cubicBezTo>
                    <a:pt x="29256" y="18372"/>
                    <a:pt x="29795" y="19986"/>
                    <a:pt x="28718" y="20255"/>
                  </a:cubicBezTo>
                  <a:lnTo>
                    <a:pt x="28718" y="20255"/>
                  </a:lnTo>
                  <a:cubicBezTo>
                    <a:pt x="28180" y="20793"/>
                    <a:pt x="27642" y="21600"/>
                    <a:pt x="27373" y="22138"/>
                  </a:cubicBezTo>
                  <a:lnTo>
                    <a:pt x="27373" y="22407"/>
                  </a:lnTo>
                  <a:lnTo>
                    <a:pt x="27104" y="22676"/>
                  </a:lnTo>
                  <a:cubicBezTo>
                    <a:pt x="26028" y="23214"/>
                    <a:pt x="26297" y="24559"/>
                    <a:pt x="25490" y="25097"/>
                  </a:cubicBezTo>
                  <a:lnTo>
                    <a:pt x="25490" y="25097"/>
                  </a:lnTo>
                  <a:cubicBezTo>
                    <a:pt x="23607" y="26173"/>
                    <a:pt x="24414" y="28594"/>
                    <a:pt x="22800" y="29940"/>
                  </a:cubicBezTo>
                  <a:lnTo>
                    <a:pt x="22800" y="29940"/>
                  </a:lnTo>
                  <a:cubicBezTo>
                    <a:pt x="21455" y="30747"/>
                    <a:pt x="21993" y="32361"/>
                    <a:pt x="20648" y="33168"/>
                  </a:cubicBezTo>
                  <a:cubicBezTo>
                    <a:pt x="20648" y="33437"/>
                    <a:pt x="20648" y="33706"/>
                    <a:pt x="20379" y="33706"/>
                  </a:cubicBezTo>
                  <a:cubicBezTo>
                    <a:pt x="19033" y="34782"/>
                    <a:pt x="19302" y="36934"/>
                    <a:pt x="18226" y="38279"/>
                  </a:cubicBezTo>
                  <a:lnTo>
                    <a:pt x="18226" y="38548"/>
                  </a:lnTo>
                  <a:lnTo>
                    <a:pt x="17957" y="38817"/>
                  </a:lnTo>
                  <a:cubicBezTo>
                    <a:pt x="16074" y="40432"/>
                    <a:pt x="16612" y="43122"/>
                    <a:pt x="14998" y="45005"/>
                  </a:cubicBezTo>
                  <a:cubicBezTo>
                    <a:pt x="15536" y="46081"/>
                    <a:pt x="14998" y="47426"/>
                    <a:pt x="14191" y="48502"/>
                  </a:cubicBezTo>
                  <a:close/>
                </a:path>
              </a:pathLst>
            </a:custGeom>
            <a:solidFill>
              <a:srgbClr val="5B92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8" name="Полилиния: фигура 1617">
              <a:extLst>
                <a:ext uri="{FF2B5EF4-FFF2-40B4-BE49-F238E27FC236}">
                  <a16:creationId xmlns:a16="http://schemas.microsoft.com/office/drawing/2014/main" id="{F7754975-7442-47A9-7A23-7A860118927A}"/>
                </a:ext>
              </a:extLst>
            </p:cNvPr>
            <p:cNvSpPr/>
            <p:nvPr/>
          </p:nvSpPr>
          <p:spPr>
            <a:xfrm>
              <a:off x="5701420" y="6981186"/>
              <a:ext cx="139994" cy="244987"/>
            </a:xfrm>
            <a:custGeom>
              <a:avLst/>
              <a:gdLst>
                <a:gd name="connsiteX0" fmla="*/ 63217 w 139994"/>
                <a:gd name="connsiteY0" fmla="*/ 186340 h 244987"/>
                <a:gd name="connsiteX1" fmla="*/ 63486 w 139994"/>
                <a:gd name="connsiteY1" fmla="*/ 185802 h 244987"/>
                <a:gd name="connsiteX2" fmla="*/ 69674 w 139994"/>
                <a:gd name="connsiteY2" fmla="*/ 178000 h 244987"/>
                <a:gd name="connsiteX3" fmla="*/ 69943 w 139994"/>
                <a:gd name="connsiteY3" fmla="*/ 177462 h 244987"/>
                <a:gd name="connsiteX4" fmla="*/ 72095 w 139994"/>
                <a:gd name="connsiteY4" fmla="*/ 173426 h 244987"/>
                <a:gd name="connsiteX5" fmla="*/ 72095 w 139994"/>
                <a:gd name="connsiteY5" fmla="*/ 173426 h 244987"/>
                <a:gd name="connsiteX6" fmla="*/ 74516 w 139994"/>
                <a:gd name="connsiteY6" fmla="*/ 169391 h 244987"/>
                <a:gd name="connsiteX7" fmla="*/ 74516 w 139994"/>
                <a:gd name="connsiteY7" fmla="*/ 169391 h 244987"/>
                <a:gd name="connsiteX8" fmla="*/ 76668 w 139994"/>
                <a:gd name="connsiteY8" fmla="*/ 166163 h 244987"/>
                <a:gd name="connsiteX9" fmla="*/ 76668 w 139994"/>
                <a:gd name="connsiteY9" fmla="*/ 166163 h 244987"/>
                <a:gd name="connsiteX10" fmla="*/ 83125 w 139994"/>
                <a:gd name="connsiteY10" fmla="*/ 151904 h 244987"/>
                <a:gd name="connsiteX11" fmla="*/ 83394 w 139994"/>
                <a:gd name="connsiteY11" fmla="*/ 151366 h 244987"/>
                <a:gd name="connsiteX12" fmla="*/ 84739 w 139994"/>
                <a:gd name="connsiteY12" fmla="*/ 149752 h 244987"/>
                <a:gd name="connsiteX13" fmla="*/ 84739 w 139994"/>
                <a:gd name="connsiteY13" fmla="*/ 149752 h 244987"/>
                <a:gd name="connsiteX14" fmla="*/ 85008 w 139994"/>
                <a:gd name="connsiteY14" fmla="*/ 149483 h 244987"/>
                <a:gd name="connsiteX15" fmla="*/ 84470 w 139994"/>
                <a:gd name="connsiteY15" fmla="*/ 149214 h 244987"/>
                <a:gd name="connsiteX16" fmla="*/ 90119 w 139994"/>
                <a:gd name="connsiteY16" fmla="*/ 134687 h 244987"/>
                <a:gd name="connsiteX17" fmla="*/ 100073 w 139994"/>
                <a:gd name="connsiteY17" fmla="*/ 111551 h 244987"/>
                <a:gd name="connsiteX18" fmla="*/ 114601 w 139994"/>
                <a:gd name="connsiteY18" fmla="*/ 74425 h 244987"/>
                <a:gd name="connsiteX19" fmla="*/ 126169 w 139994"/>
                <a:gd name="connsiteY19" fmla="*/ 45639 h 244987"/>
                <a:gd name="connsiteX20" fmla="*/ 132356 w 139994"/>
                <a:gd name="connsiteY20" fmla="*/ 27884 h 244987"/>
                <a:gd name="connsiteX21" fmla="*/ 139351 w 139994"/>
                <a:gd name="connsiteY21" fmla="*/ 3941 h 244987"/>
                <a:gd name="connsiteX22" fmla="*/ 139889 w 139994"/>
                <a:gd name="connsiteY22" fmla="*/ 1788 h 244987"/>
                <a:gd name="connsiteX23" fmla="*/ 139351 w 139994"/>
                <a:gd name="connsiteY23" fmla="*/ 174 h 244987"/>
                <a:gd name="connsiteX24" fmla="*/ 137468 w 139994"/>
                <a:gd name="connsiteY24" fmla="*/ 1250 h 244987"/>
                <a:gd name="connsiteX25" fmla="*/ 133702 w 139994"/>
                <a:gd name="connsiteY25" fmla="*/ 6900 h 244987"/>
                <a:gd name="connsiteX26" fmla="*/ 123479 w 139994"/>
                <a:gd name="connsiteY26" fmla="*/ 25463 h 244987"/>
                <a:gd name="connsiteX27" fmla="*/ 96038 w 139994"/>
                <a:gd name="connsiteY27" fmla="*/ 93795 h 244987"/>
                <a:gd name="connsiteX28" fmla="*/ 87160 w 139994"/>
                <a:gd name="connsiteY28" fmla="*/ 116124 h 244987"/>
                <a:gd name="connsiteX29" fmla="*/ 84739 w 139994"/>
                <a:gd name="connsiteY29" fmla="*/ 121774 h 244987"/>
                <a:gd name="connsiteX30" fmla="*/ 82856 w 139994"/>
                <a:gd name="connsiteY30" fmla="*/ 127154 h 244987"/>
                <a:gd name="connsiteX31" fmla="*/ 82318 w 139994"/>
                <a:gd name="connsiteY31" fmla="*/ 126885 h 244987"/>
                <a:gd name="connsiteX32" fmla="*/ 84739 w 139994"/>
                <a:gd name="connsiteY32" fmla="*/ 121505 h 244987"/>
                <a:gd name="connsiteX33" fmla="*/ 87698 w 139994"/>
                <a:gd name="connsiteY33" fmla="*/ 113703 h 244987"/>
                <a:gd name="connsiteX34" fmla="*/ 87160 w 139994"/>
                <a:gd name="connsiteY34" fmla="*/ 106439 h 244987"/>
                <a:gd name="connsiteX35" fmla="*/ 80704 w 139994"/>
                <a:gd name="connsiteY35" fmla="*/ 119352 h 244987"/>
                <a:gd name="connsiteX36" fmla="*/ 76668 w 139994"/>
                <a:gd name="connsiteY36" fmla="*/ 136032 h 244987"/>
                <a:gd name="connsiteX37" fmla="*/ 75323 w 139994"/>
                <a:gd name="connsiteY37" fmla="*/ 140336 h 244987"/>
                <a:gd name="connsiteX38" fmla="*/ 75861 w 139994"/>
                <a:gd name="connsiteY38" fmla="*/ 144103 h 244987"/>
                <a:gd name="connsiteX39" fmla="*/ 65100 w 139994"/>
                <a:gd name="connsiteY39" fmla="*/ 173157 h 244987"/>
                <a:gd name="connsiteX40" fmla="*/ 48689 w 139994"/>
                <a:gd name="connsiteY40" fmla="*/ 200867 h 244987"/>
                <a:gd name="connsiteX41" fmla="*/ 45461 w 139994"/>
                <a:gd name="connsiteY41" fmla="*/ 205171 h 244987"/>
                <a:gd name="connsiteX42" fmla="*/ 26630 w 139994"/>
                <a:gd name="connsiteY42" fmla="*/ 223465 h 244987"/>
                <a:gd name="connsiteX43" fmla="*/ 2955 w 139994"/>
                <a:gd name="connsiteY43" fmla="*/ 236916 h 244987"/>
                <a:gd name="connsiteX44" fmla="*/ 265 w 139994"/>
                <a:gd name="connsiteY44" fmla="*/ 242297 h 244987"/>
                <a:gd name="connsiteX45" fmla="*/ 1610 w 139994"/>
                <a:gd name="connsiteY45" fmla="*/ 243911 h 244987"/>
                <a:gd name="connsiteX46" fmla="*/ 1610 w 139994"/>
                <a:gd name="connsiteY46" fmla="*/ 243911 h 244987"/>
                <a:gd name="connsiteX47" fmla="*/ 4031 w 139994"/>
                <a:gd name="connsiteY47" fmla="*/ 244718 h 244987"/>
                <a:gd name="connsiteX48" fmla="*/ 4031 w 139994"/>
                <a:gd name="connsiteY48" fmla="*/ 244718 h 244987"/>
                <a:gd name="connsiteX49" fmla="*/ 6991 w 139994"/>
                <a:gd name="connsiteY49" fmla="*/ 244718 h 244987"/>
                <a:gd name="connsiteX50" fmla="*/ 6991 w 139994"/>
                <a:gd name="connsiteY50" fmla="*/ 244718 h 244987"/>
                <a:gd name="connsiteX51" fmla="*/ 9143 w 139994"/>
                <a:gd name="connsiteY51" fmla="*/ 244449 h 244987"/>
                <a:gd name="connsiteX52" fmla="*/ 9143 w 139994"/>
                <a:gd name="connsiteY52" fmla="*/ 244449 h 244987"/>
                <a:gd name="connsiteX53" fmla="*/ 10488 w 139994"/>
                <a:gd name="connsiteY53" fmla="*/ 243911 h 244987"/>
                <a:gd name="connsiteX54" fmla="*/ 10488 w 139994"/>
                <a:gd name="connsiteY54" fmla="*/ 243911 h 244987"/>
                <a:gd name="connsiteX55" fmla="*/ 14792 w 139994"/>
                <a:gd name="connsiteY55" fmla="*/ 242297 h 244987"/>
                <a:gd name="connsiteX56" fmla="*/ 14792 w 139994"/>
                <a:gd name="connsiteY56" fmla="*/ 242297 h 244987"/>
                <a:gd name="connsiteX57" fmla="*/ 16138 w 139994"/>
                <a:gd name="connsiteY57" fmla="*/ 241759 h 244987"/>
                <a:gd name="connsiteX58" fmla="*/ 16138 w 139994"/>
                <a:gd name="connsiteY58" fmla="*/ 241759 h 244987"/>
                <a:gd name="connsiteX59" fmla="*/ 17483 w 139994"/>
                <a:gd name="connsiteY59" fmla="*/ 241221 h 244987"/>
                <a:gd name="connsiteX60" fmla="*/ 17483 w 139994"/>
                <a:gd name="connsiteY60" fmla="*/ 241221 h 244987"/>
                <a:gd name="connsiteX61" fmla="*/ 18828 w 139994"/>
                <a:gd name="connsiteY61" fmla="*/ 240683 h 244987"/>
                <a:gd name="connsiteX62" fmla="*/ 18828 w 139994"/>
                <a:gd name="connsiteY62" fmla="*/ 240683 h 244987"/>
                <a:gd name="connsiteX63" fmla="*/ 20173 w 139994"/>
                <a:gd name="connsiteY63" fmla="*/ 240145 h 244987"/>
                <a:gd name="connsiteX64" fmla="*/ 20173 w 139994"/>
                <a:gd name="connsiteY64" fmla="*/ 240145 h 244987"/>
                <a:gd name="connsiteX65" fmla="*/ 21518 w 139994"/>
                <a:gd name="connsiteY65" fmla="*/ 239607 h 244987"/>
                <a:gd name="connsiteX66" fmla="*/ 21518 w 139994"/>
                <a:gd name="connsiteY66" fmla="*/ 239607 h 244987"/>
                <a:gd name="connsiteX67" fmla="*/ 26899 w 139994"/>
                <a:gd name="connsiteY67" fmla="*/ 238531 h 244987"/>
                <a:gd name="connsiteX68" fmla="*/ 26630 w 139994"/>
                <a:gd name="connsiteY68" fmla="*/ 238531 h 244987"/>
                <a:gd name="connsiteX69" fmla="*/ 27975 w 139994"/>
                <a:gd name="connsiteY69" fmla="*/ 237993 h 244987"/>
                <a:gd name="connsiteX70" fmla="*/ 27975 w 139994"/>
                <a:gd name="connsiteY70" fmla="*/ 237993 h 244987"/>
                <a:gd name="connsiteX71" fmla="*/ 29320 w 139994"/>
                <a:gd name="connsiteY71" fmla="*/ 237185 h 244987"/>
                <a:gd name="connsiteX72" fmla="*/ 29051 w 139994"/>
                <a:gd name="connsiteY72" fmla="*/ 237185 h 244987"/>
                <a:gd name="connsiteX73" fmla="*/ 30665 w 139994"/>
                <a:gd name="connsiteY73" fmla="*/ 235840 h 244987"/>
                <a:gd name="connsiteX74" fmla="*/ 30665 w 139994"/>
                <a:gd name="connsiteY74" fmla="*/ 235840 h 244987"/>
                <a:gd name="connsiteX75" fmla="*/ 31741 w 139994"/>
                <a:gd name="connsiteY75" fmla="*/ 235033 h 244987"/>
                <a:gd name="connsiteX76" fmla="*/ 31741 w 139994"/>
                <a:gd name="connsiteY76" fmla="*/ 235033 h 244987"/>
                <a:gd name="connsiteX77" fmla="*/ 33355 w 139994"/>
                <a:gd name="connsiteY77" fmla="*/ 233688 h 244987"/>
                <a:gd name="connsiteX78" fmla="*/ 33355 w 139994"/>
                <a:gd name="connsiteY78" fmla="*/ 233688 h 244987"/>
                <a:gd name="connsiteX79" fmla="*/ 34431 w 139994"/>
                <a:gd name="connsiteY79" fmla="*/ 232881 h 244987"/>
                <a:gd name="connsiteX80" fmla="*/ 34431 w 139994"/>
                <a:gd name="connsiteY80" fmla="*/ 232881 h 244987"/>
                <a:gd name="connsiteX81" fmla="*/ 36045 w 139994"/>
                <a:gd name="connsiteY81" fmla="*/ 231536 h 244987"/>
                <a:gd name="connsiteX82" fmla="*/ 36045 w 139994"/>
                <a:gd name="connsiteY82" fmla="*/ 231536 h 244987"/>
                <a:gd name="connsiteX83" fmla="*/ 37391 w 139994"/>
                <a:gd name="connsiteY83" fmla="*/ 230191 h 244987"/>
                <a:gd name="connsiteX84" fmla="*/ 37391 w 139994"/>
                <a:gd name="connsiteY84" fmla="*/ 230191 h 244987"/>
                <a:gd name="connsiteX85" fmla="*/ 38736 w 139994"/>
                <a:gd name="connsiteY85" fmla="*/ 228577 h 244987"/>
                <a:gd name="connsiteX86" fmla="*/ 38736 w 139994"/>
                <a:gd name="connsiteY86" fmla="*/ 228577 h 244987"/>
                <a:gd name="connsiteX87" fmla="*/ 40619 w 139994"/>
                <a:gd name="connsiteY87" fmla="*/ 226424 h 244987"/>
                <a:gd name="connsiteX88" fmla="*/ 40619 w 139994"/>
                <a:gd name="connsiteY88" fmla="*/ 226424 h 244987"/>
                <a:gd name="connsiteX89" fmla="*/ 41964 w 139994"/>
                <a:gd name="connsiteY89" fmla="*/ 224810 h 244987"/>
                <a:gd name="connsiteX90" fmla="*/ 41964 w 139994"/>
                <a:gd name="connsiteY90" fmla="*/ 224810 h 244987"/>
                <a:gd name="connsiteX91" fmla="*/ 43578 w 139994"/>
                <a:gd name="connsiteY91" fmla="*/ 223465 h 244987"/>
                <a:gd name="connsiteX92" fmla="*/ 43578 w 139994"/>
                <a:gd name="connsiteY92" fmla="*/ 223465 h 244987"/>
                <a:gd name="connsiteX93" fmla="*/ 45999 w 139994"/>
                <a:gd name="connsiteY93" fmla="*/ 221313 h 244987"/>
                <a:gd name="connsiteX94" fmla="*/ 45999 w 139994"/>
                <a:gd name="connsiteY94" fmla="*/ 221313 h 244987"/>
                <a:gd name="connsiteX95" fmla="*/ 47613 w 139994"/>
                <a:gd name="connsiteY95" fmla="*/ 219968 h 244987"/>
                <a:gd name="connsiteX96" fmla="*/ 47613 w 139994"/>
                <a:gd name="connsiteY96" fmla="*/ 219968 h 244987"/>
                <a:gd name="connsiteX97" fmla="*/ 48959 w 139994"/>
                <a:gd name="connsiteY97" fmla="*/ 218354 h 244987"/>
                <a:gd name="connsiteX98" fmla="*/ 48959 w 139994"/>
                <a:gd name="connsiteY98" fmla="*/ 218354 h 244987"/>
                <a:gd name="connsiteX99" fmla="*/ 50304 w 139994"/>
                <a:gd name="connsiteY99" fmla="*/ 216740 h 244987"/>
                <a:gd name="connsiteX100" fmla="*/ 50304 w 139994"/>
                <a:gd name="connsiteY100" fmla="*/ 216740 h 244987"/>
                <a:gd name="connsiteX101" fmla="*/ 52187 w 139994"/>
                <a:gd name="connsiteY101" fmla="*/ 214318 h 244987"/>
                <a:gd name="connsiteX102" fmla="*/ 52187 w 139994"/>
                <a:gd name="connsiteY102" fmla="*/ 214318 h 244987"/>
                <a:gd name="connsiteX103" fmla="*/ 54339 w 139994"/>
                <a:gd name="connsiteY103" fmla="*/ 211090 h 244987"/>
                <a:gd name="connsiteX104" fmla="*/ 54339 w 139994"/>
                <a:gd name="connsiteY104" fmla="*/ 211090 h 244987"/>
                <a:gd name="connsiteX105" fmla="*/ 56491 w 139994"/>
                <a:gd name="connsiteY105" fmla="*/ 207055 h 244987"/>
                <a:gd name="connsiteX106" fmla="*/ 56491 w 139994"/>
                <a:gd name="connsiteY106" fmla="*/ 207055 h 244987"/>
                <a:gd name="connsiteX107" fmla="*/ 58105 w 139994"/>
                <a:gd name="connsiteY107" fmla="*/ 201943 h 244987"/>
                <a:gd name="connsiteX108" fmla="*/ 58105 w 139994"/>
                <a:gd name="connsiteY108" fmla="*/ 201943 h 244987"/>
                <a:gd name="connsiteX109" fmla="*/ 58643 w 139994"/>
                <a:gd name="connsiteY109" fmla="*/ 200060 h 244987"/>
                <a:gd name="connsiteX110" fmla="*/ 58643 w 139994"/>
                <a:gd name="connsiteY110" fmla="*/ 200060 h 244987"/>
                <a:gd name="connsiteX111" fmla="*/ 61065 w 139994"/>
                <a:gd name="connsiteY111" fmla="*/ 195756 h 244987"/>
                <a:gd name="connsiteX112" fmla="*/ 61334 w 139994"/>
                <a:gd name="connsiteY112" fmla="*/ 195218 h 244987"/>
                <a:gd name="connsiteX113" fmla="*/ 63217 w 139994"/>
                <a:gd name="connsiteY113" fmla="*/ 186340 h 24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39994" h="244987">
                  <a:moveTo>
                    <a:pt x="63217" y="186340"/>
                  </a:moveTo>
                  <a:cubicBezTo>
                    <a:pt x="63217" y="186071"/>
                    <a:pt x="63217" y="185802"/>
                    <a:pt x="63486" y="185802"/>
                  </a:cubicBezTo>
                  <a:cubicBezTo>
                    <a:pt x="64562" y="182304"/>
                    <a:pt x="69136" y="181766"/>
                    <a:pt x="69674" y="178000"/>
                  </a:cubicBezTo>
                  <a:cubicBezTo>
                    <a:pt x="69674" y="177731"/>
                    <a:pt x="69674" y="177462"/>
                    <a:pt x="69943" y="177462"/>
                  </a:cubicBezTo>
                  <a:cubicBezTo>
                    <a:pt x="71288" y="176386"/>
                    <a:pt x="70750" y="174503"/>
                    <a:pt x="72095" y="173426"/>
                  </a:cubicBezTo>
                  <a:lnTo>
                    <a:pt x="72095" y="173426"/>
                  </a:lnTo>
                  <a:cubicBezTo>
                    <a:pt x="73709" y="172619"/>
                    <a:pt x="73171" y="170467"/>
                    <a:pt x="74516" y="169391"/>
                  </a:cubicBezTo>
                  <a:lnTo>
                    <a:pt x="74516" y="169391"/>
                  </a:lnTo>
                  <a:cubicBezTo>
                    <a:pt x="76130" y="168853"/>
                    <a:pt x="75323" y="166970"/>
                    <a:pt x="76668" y="166163"/>
                  </a:cubicBezTo>
                  <a:lnTo>
                    <a:pt x="76668" y="166163"/>
                  </a:lnTo>
                  <a:cubicBezTo>
                    <a:pt x="79897" y="161858"/>
                    <a:pt x="80973" y="156478"/>
                    <a:pt x="83125" y="151904"/>
                  </a:cubicBezTo>
                  <a:cubicBezTo>
                    <a:pt x="83125" y="151635"/>
                    <a:pt x="83125" y="151635"/>
                    <a:pt x="83394" y="151366"/>
                  </a:cubicBezTo>
                  <a:cubicBezTo>
                    <a:pt x="84201" y="151097"/>
                    <a:pt x="84201" y="150290"/>
                    <a:pt x="84739" y="149752"/>
                  </a:cubicBezTo>
                  <a:lnTo>
                    <a:pt x="84739" y="149752"/>
                  </a:lnTo>
                  <a:cubicBezTo>
                    <a:pt x="85008" y="149483"/>
                    <a:pt x="85008" y="149483"/>
                    <a:pt x="85008" y="149483"/>
                  </a:cubicBezTo>
                  <a:cubicBezTo>
                    <a:pt x="85008" y="149214"/>
                    <a:pt x="85008" y="149214"/>
                    <a:pt x="84470" y="149214"/>
                  </a:cubicBezTo>
                  <a:cubicBezTo>
                    <a:pt x="85277" y="143834"/>
                    <a:pt x="87967" y="139529"/>
                    <a:pt x="90119" y="134687"/>
                  </a:cubicBezTo>
                  <a:cubicBezTo>
                    <a:pt x="93079" y="126885"/>
                    <a:pt x="97114" y="119352"/>
                    <a:pt x="100073" y="111551"/>
                  </a:cubicBezTo>
                  <a:cubicBezTo>
                    <a:pt x="105185" y="99175"/>
                    <a:pt x="110027" y="86800"/>
                    <a:pt x="114601" y="74425"/>
                  </a:cubicBezTo>
                  <a:cubicBezTo>
                    <a:pt x="118098" y="64740"/>
                    <a:pt x="122134" y="55055"/>
                    <a:pt x="126169" y="45639"/>
                  </a:cubicBezTo>
                  <a:cubicBezTo>
                    <a:pt x="128590" y="39990"/>
                    <a:pt x="130204" y="33802"/>
                    <a:pt x="132356" y="27884"/>
                  </a:cubicBezTo>
                  <a:cubicBezTo>
                    <a:pt x="135047" y="20082"/>
                    <a:pt x="138275" y="12280"/>
                    <a:pt x="139351" y="3941"/>
                  </a:cubicBezTo>
                  <a:cubicBezTo>
                    <a:pt x="139889" y="3403"/>
                    <a:pt x="140158" y="2595"/>
                    <a:pt x="139889" y="1788"/>
                  </a:cubicBezTo>
                  <a:cubicBezTo>
                    <a:pt x="139620" y="1250"/>
                    <a:pt x="139620" y="712"/>
                    <a:pt x="139351" y="174"/>
                  </a:cubicBezTo>
                  <a:cubicBezTo>
                    <a:pt x="138275" y="-364"/>
                    <a:pt x="137737" y="443"/>
                    <a:pt x="137468" y="1250"/>
                  </a:cubicBezTo>
                  <a:cubicBezTo>
                    <a:pt x="137468" y="3941"/>
                    <a:pt x="135854" y="5824"/>
                    <a:pt x="133702" y="6900"/>
                  </a:cubicBezTo>
                  <a:cubicBezTo>
                    <a:pt x="130204" y="13087"/>
                    <a:pt x="126976" y="19275"/>
                    <a:pt x="123479" y="25463"/>
                  </a:cubicBezTo>
                  <a:cubicBezTo>
                    <a:pt x="114332" y="48330"/>
                    <a:pt x="104647" y="70928"/>
                    <a:pt x="96038" y="93795"/>
                  </a:cubicBezTo>
                  <a:cubicBezTo>
                    <a:pt x="94155" y="101597"/>
                    <a:pt x="89581" y="108322"/>
                    <a:pt x="87160" y="116124"/>
                  </a:cubicBezTo>
                  <a:cubicBezTo>
                    <a:pt x="86622" y="118007"/>
                    <a:pt x="85546" y="119890"/>
                    <a:pt x="84739" y="121774"/>
                  </a:cubicBezTo>
                  <a:cubicBezTo>
                    <a:pt x="84201" y="123657"/>
                    <a:pt x="83663" y="125271"/>
                    <a:pt x="82856" y="127154"/>
                  </a:cubicBezTo>
                  <a:cubicBezTo>
                    <a:pt x="82587" y="127692"/>
                    <a:pt x="82318" y="127154"/>
                    <a:pt x="82318" y="126885"/>
                  </a:cubicBezTo>
                  <a:cubicBezTo>
                    <a:pt x="84201" y="125540"/>
                    <a:pt x="83932" y="123119"/>
                    <a:pt x="84739" y="121505"/>
                  </a:cubicBezTo>
                  <a:cubicBezTo>
                    <a:pt x="86084" y="119083"/>
                    <a:pt x="86891" y="116393"/>
                    <a:pt x="87698" y="113703"/>
                  </a:cubicBezTo>
                  <a:cubicBezTo>
                    <a:pt x="88236" y="111282"/>
                    <a:pt x="89850" y="108860"/>
                    <a:pt x="87160" y="106439"/>
                  </a:cubicBezTo>
                  <a:cubicBezTo>
                    <a:pt x="82318" y="109398"/>
                    <a:pt x="80435" y="114241"/>
                    <a:pt x="80704" y="119352"/>
                  </a:cubicBezTo>
                  <a:cubicBezTo>
                    <a:pt x="80973" y="125540"/>
                    <a:pt x="79089" y="130651"/>
                    <a:pt x="76668" y="136032"/>
                  </a:cubicBezTo>
                  <a:cubicBezTo>
                    <a:pt x="76130" y="137377"/>
                    <a:pt x="75323" y="138722"/>
                    <a:pt x="75323" y="140336"/>
                  </a:cubicBezTo>
                  <a:cubicBezTo>
                    <a:pt x="75054" y="141682"/>
                    <a:pt x="75592" y="142758"/>
                    <a:pt x="75861" y="144103"/>
                  </a:cubicBezTo>
                  <a:cubicBezTo>
                    <a:pt x="71557" y="153519"/>
                    <a:pt x="69136" y="163742"/>
                    <a:pt x="65100" y="173157"/>
                  </a:cubicBezTo>
                  <a:cubicBezTo>
                    <a:pt x="60796" y="183111"/>
                    <a:pt x="56491" y="193065"/>
                    <a:pt x="48689" y="200867"/>
                  </a:cubicBezTo>
                  <a:cubicBezTo>
                    <a:pt x="47344" y="202212"/>
                    <a:pt x="46268" y="203557"/>
                    <a:pt x="45461" y="205171"/>
                  </a:cubicBezTo>
                  <a:cubicBezTo>
                    <a:pt x="40888" y="213242"/>
                    <a:pt x="33893" y="218354"/>
                    <a:pt x="26630" y="223465"/>
                  </a:cubicBezTo>
                  <a:cubicBezTo>
                    <a:pt x="19097" y="228846"/>
                    <a:pt x="11564" y="233688"/>
                    <a:pt x="2955" y="236916"/>
                  </a:cubicBezTo>
                  <a:cubicBezTo>
                    <a:pt x="534" y="237993"/>
                    <a:pt x="-542" y="239607"/>
                    <a:pt x="265" y="242297"/>
                  </a:cubicBezTo>
                  <a:cubicBezTo>
                    <a:pt x="265" y="243104"/>
                    <a:pt x="1341" y="243373"/>
                    <a:pt x="1610" y="243911"/>
                  </a:cubicBezTo>
                  <a:lnTo>
                    <a:pt x="1610" y="243911"/>
                  </a:lnTo>
                  <a:cubicBezTo>
                    <a:pt x="2148" y="244987"/>
                    <a:pt x="2955" y="245256"/>
                    <a:pt x="4031" y="244718"/>
                  </a:cubicBezTo>
                  <a:lnTo>
                    <a:pt x="4031" y="244718"/>
                  </a:lnTo>
                  <a:cubicBezTo>
                    <a:pt x="5108" y="244180"/>
                    <a:pt x="5915" y="245256"/>
                    <a:pt x="6991" y="244718"/>
                  </a:cubicBezTo>
                  <a:lnTo>
                    <a:pt x="6991" y="244718"/>
                  </a:lnTo>
                  <a:cubicBezTo>
                    <a:pt x="7529" y="244449"/>
                    <a:pt x="8336" y="244987"/>
                    <a:pt x="9143" y="244449"/>
                  </a:cubicBezTo>
                  <a:lnTo>
                    <a:pt x="9143" y="244449"/>
                  </a:lnTo>
                  <a:cubicBezTo>
                    <a:pt x="9681" y="244449"/>
                    <a:pt x="9950" y="244180"/>
                    <a:pt x="10488" y="243911"/>
                  </a:cubicBezTo>
                  <a:lnTo>
                    <a:pt x="10488" y="243911"/>
                  </a:lnTo>
                  <a:cubicBezTo>
                    <a:pt x="11833" y="243373"/>
                    <a:pt x="13447" y="243104"/>
                    <a:pt x="14792" y="242297"/>
                  </a:cubicBezTo>
                  <a:lnTo>
                    <a:pt x="14792" y="242297"/>
                  </a:lnTo>
                  <a:cubicBezTo>
                    <a:pt x="15330" y="242297"/>
                    <a:pt x="15869" y="242028"/>
                    <a:pt x="16138" y="241759"/>
                  </a:cubicBezTo>
                  <a:lnTo>
                    <a:pt x="16138" y="241759"/>
                  </a:lnTo>
                  <a:cubicBezTo>
                    <a:pt x="16676" y="241759"/>
                    <a:pt x="17214" y="241490"/>
                    <a:pt x="17483" y="241221"/>
                  </a:cubicBezTo>
                  <a:lnTo>
                    <a:pt x="17483" y="241221"/>
                  </a:lnTo>
                  <a:cubicBezTo>
                    <a:pt x="18021" y="241221"/>
                    <a:pt x="18559" y="240952"/>
                    <a:pt x="18828" y="240683"/>
                  </a:cubicBezTo>
                  <a:lnTo>
                    <a:pt x="18828" y="240683"/>
                  </a:lnTo>
                  <a:cubicBezTo>
                    <a:pt x="19366" y="240683"/>
                    <a:pt x="19904" y="240414"/>
                    <a:pt x="20173" y="240145"/>
                  </a:cubicBezTo>
                  <a:lnTo>
                    <a:pt x="20173" y="240145"/>
                  </a:lnTo>
                  <a:cubicBezTo>
                    <a:pt x="20711" y="240145"/>
                    <a:pt x="21249" y="239876"/>
                    <a:pt x="21518" y="239607"/>
                  </a:cubicBezTo>
                  <a:lnTo>
                    <a:pt x="21518" y="239607"/>
                  </a:lnTo>
                  <a:cubicBezTo>
                    <a:pt x="23132" y="238262"/>
                    <a:pt x="25015" y="238800"/>
                    <a:pt x="26899" y="238531"/>
                  </a:cubicBezTo>
                  <a:lnTo>
                    <a:pt x="26630" y="238531"/>
                  </a:lnTo>
                  <a:cubicBezTo>
                    <a:pt x="27167" y="238531"/>
                    <a:pt x="27437" y="238262"/>
                    <a:pt x="27975" y="237993"/>
                  </a:cubicBezTo>
                  <a:lnTo>
                    <a:pt x="27975" y="237993"/>
                  </a:lnTo>
                  <a:cubicBezTo>
                    <a:pt x="28513" y="237993"/>
                    <a:pt x="28782" y="237723"/>
                    <a:pt x="29320" y="237185"/>
                  </a:cubicBezTo>
                  <a:lnTo>
                    <a:pt x="29051" y="237185"/>
                  </a:lnTo>
                  <a:cubicBezTo>
                    <a:pt x="29858" y="237185"/>
                    <a:pt x="30127" y="236109"/>
                    <a:pt x="30665" y="235840"/>
                  </a:cubicBezTo>
                  <a:lnTo>
                    <a:pt x="30665" y="235840"/>
                  </a:lnTo>
                  <a:cubicBezTo>
                    <a:pt x="30934" y="235571"/>
                    <a:pt x="31472" y="235571"/>
                    <a:pt x="31741" y="235033"/>
                  </a:cubicBezTo>
                  <a:lnTo>
                    <a:pt x="31741" y="235033"/>
                  </a:lnTo>
                  <a:cubicBezTo>
                    <a:pt x="32548" y="235033"/>
                    <a:pt x="32548" y="233957"/>
                    <a:pt x="33355" y="233688"/>
                  </a:cubicBezTo>
                  <a:lnTo>
                    <a:pt x="33355" y="233688"/>
                  </a:lnTo>
                  <a:cubicBezTo>
                    <a:pt x="33624" y="233419"/>
                    <a:pt x="34162" y="233419"/>
                    <a:pt x="34431" y="232881"/>
                  </a:cubicBezTo>
                  <a:lnTo>
                    <a:pt x="34431" y="232881"/>
                  </a:lnTo>
                  <a:cubicBezTo>
                    <a:pt x="35238" y="232881"/>
                    <a:pt x="35238" y="231805"/>
                    <a:pt x="36045" y="231536"/>
                  </a:cubicBezTo>
                  <a:lnTo>
                    <a:pt x="36045" y="231536"/>
                  </a:lnTo>
                  <a:cubicBezTo>
                    <a:pt x="36852" y="231267"/>
                    <a:pt x="36852" y="230460"/>
                    <a:pt x="37391" y="230191"/>
                  </a:cubicBezTo>
                  <a:lnTo>
                    <a:pt x="37391" y="230191"/>
                  </a:lnTo>
                  <a:cubicBezTo>
                    <a:pt x="38198" y="229922"/>
                    <a:pt x="38198" y="229115"/>
                    <a:pt x="38736" y="228577"/>
                  </a:cubicBezTo>
                  <a:lnTo>
                    <a:pt x="38736" y="228577"/>
                  </a:lnTo>
                  <a:cubicBezTo>
                    <a:pt x="39812" y="228308"/>
                    <a:pt x="39543" y="226693"/>
                    <a:pt x="40619" y="226424"/>
                  </a:cubicBezTo>
                  <a:lnTo>
                    <a:pt x="40619" y="226424"/>
                  </a:lnTo>
                  <a:cubicBezTo>
                    <a:pt x="41426" y="226155"/>
                    <a:pt x="41426" y="225348"/>
                    <a:pt x="41964" y="224810"/>
                  </a:cubicBezTo>
                  <a:lnTo>
                    <a:pt x="41964" y="224810"/>
                  </a:lnTo>
                  <a:cubicBezTo>
                    <a:pt x="42771" y="224541"/>
                    <a:pt x="42771" y="223734"/>
                    <a:pt x="43578" y="223465"/>
                  </a:cubicBezTo>
                  <a:lnTo>
                    <a:pt x="43578" y="223465"/>
                  </a:lnTo>
                  <a:cubicBezTo>
                    <a:pt x="44385" y="222927"/>
                    <a:pt x="45461" y="222120"/>
                    <a:pt x="45999" y="221313"/>
                  </a:cubicBezTo>
                  <a:lnTo>
                    <a:pt x="45999" y="221313"/>
                  </a:lnTo>
                  <a:cubicBezTo>
                    <a:pt x="46806" y="221044"/>
                    <a:pt x="46806" y="220237"/>
                    <a:pt x="47613" y="219968"/>
                  </a:cubicBezTo>
                  <a:lnTo>
                    <a:pt x="47613" y="219968"/>
                  </a:lnTo>
                  <a:cubicBezTo>
                    <a:pt x="48421" y="219699"/>
                    <a:pt x="48421" y="218892"/>
                    <a:pt x="48959" y="218354"/>
                  </a:cubicBezTo>
                  <a:lnTo>
                    <a:pt x="48959" y="218354"/>
                  </a:lnTo>
                  <a:cubicBezTo>
                    <a:pt x="49766" y="218085"/>
                    <a:pt x="50035" y="217278"/>
                    <a:pt x="50304" y="216740"/>
                  </a:cubicBezTo>
                  <a:lnTo>
                    <a:pt x="50304" y="216740"/>
                  </a:lnTo>
                  <a:cubicBezTo>
                    <a:pt x="51649" y="216471"/>
                    <a:pt x="51111" y="214856"/>
                    <a:pt x="52187" y="214318"/>
                  </a:cubicBezTo>
                  <a:lnTo>
                    <a:pt x="52187" y="214318"/>
                  </a:lnTo>
                  <a:cubicBezTo>
                    <a:pt x="53532" y="213780"/>
                    <a:pt x="52994" y="211897"/>
                    <a:pt x="54339" y="211090"/>
                  </a:cubicBezTo>
                  <a:lnTo>
                    <a:pt x="54339" y="211090"/>
                  </a:lnTo>
                  <a:cubicBezTo>
                    <a:pt x="55684" y="210014"/>
                    <a:pt x="55146" y="208131"/>
                    <a:pt x="56491" y="207055"/>
                  </a:cubicBezTo>
                  <a:lnTo>
                    <a:pt x="56491" y="207055"/>
                  </a:lnTo>
                  <a:cubicBezTo>
                    <a:pt x="57836" y="205709"/>
                    <a:pt x="58375" y="203826"/>
                    <a:pt x="58105" y="201943"/>
                  </a:cubicBezTo>
                  <a:lnTo>
                    <a:pt x="58105" y="201943"/>
                  </a:lnTo>
                  <a:cubicBezTo>
                    <a:pt x="57836" y="201136"/>
                    <a:pt x="58105" y="200598"/>
                    <a:pt x="58643" y="200060"/>
                  </a:cubicBezTo>
                  <a:lnTo>
                    <a:pt x="58643" y="200060"/>
                  </a:lnTo>
                  <a:cubicBezTo>
                    <a:pt x="60258" y="198984"/>
                    <a:pt x="59720" y="196832"/>
                    <a:pt x="61065" y="195756"/>
                  </a:cubicBezTo>
                  <a:cubicBezTo>
                    <a:pt x="61065" y="195487"/>
                    <a:pt x="61065" y="195218"/>
                    <a:pt x="61334" y="195218"/>
                  </a:cubicBezTo>
                  <a:cubicBezTo>
                    <a:pt x="61334" y="193065"/>
                    <a:pt x="61065" y="189299"/>
                    <a:pt x="63217" y="186340"/>
                  </a:cubicBezTo>
                  <a:close/>
                </a:path>
              </a:pathLst>
            </a:custGeom>
            <a:solidFill>
              <a:srgbClr val="DD45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9" name="Полилиния: фигура 1618">
              <a:extLst>
                <a:ext uri="{FF2B5EF4-FFF2-40B4-BE49-F238E27FC236}">
                  <a16:creationId xmlns:a16="http://schemas.microsoft.com/office/drawing/2014/main" id="{0ABDE6AB-FFFA-EA0F-CB53-4EDB1C553F31}"/>
                </a:ext>
              </a:extLst>
            </p:cNvPr>
            <p:cNvSpPr/>
            <p:nvPr/>
          </p:nvSpPr>
          <p:spPr>
            <a:xfrm>
              <a:off x="5474055" y="7406420"/>
              <a:ext cx="93202" cy="145542"/>
            </a:xfrm>
            <a:custGeom>
              <a:avLst/>
              <a:gdLst>
                <a:gd name="connsiteX0" fmla="*/ 65139 w 93202"/>
                <a:gd name="connsiteY0" fmla="*/ 538 h 145542"/>
                <a:gd name="connsiteX1" fmla="*/ 63524 w 93202"/>
                <a:gd name="connsiteY1" fmla="*/ 0 h 145542"/>
                <a:gd name="connsiteX2" fmla="*/ 61641 w 93202"/>
                <a:gd name="connsiteY2" fmla="*/ 538 h 145542"/>
                <a:gd name="connsiteX3" fmla="*/ 61910 w 93202"/>
                <a:gd name="connsiteY3" fmla="*/ 538 h 145542"/>
                <a:gd name="connsiteX4" fmla="*/ 60834 w 93202"/>
                <a:gd name="connsiteY4" fmla="*/ 3766 h 145542"/>
                <a:gd name="connsiteX5" fmla="*/ 60834 w 93202"/>
                <a:gd name="connsiteY5" fmla="*/ 3766 h 145542"/>
                <a:gd name="connsiteX6" fmla="*/ 61372 w 93202"/>
                <a:gd name="connsiteY6" fmla="*/ 5111 h 145542"/>
                <a:gd name="connsiteX7" fmla="*/ 61372 w 93202"/>
                <a:gd name="connsiteY7" fmla="*/ 5111 h 145542"/>
                <a:gd name="connsiteX8" fmla="*/ 62448 w 93202"/>
                <a:gd name="connsiteY8" fmla="*/ 8340 h 145542"/>
                <a:gd name="connsiteX9" fmla="*/ 62448 w 93202"/>
                <a:gd name="connsiteY9" fmla="*/ 8340 h 145542"/>
                <a:gd name="connsiteX10" fmla="*/ 61910 w 93202"/>
                <a:gd name="connsiteY10" fmla="*/ 10492 h 145542"/>
                <a:gd name="connsiteX11" fmla="*/ 61910 w 93202"/>
                <a:gd name="connsiteY11" fmla="*/ 11568 h 145542"/>
                <a:gd name="connsiteX12" fmla="*/ 62448 w 93202"/>
                <a:gd name="connsiteY12" fmla="*/ 14258 h 145542"/>
                <a:gd name="connsiteX13" fmla="*/ 62448 w 93202"/>
                <a:gd name="connsiteY13" fmla="*/ 14258 h 145542"/>
                <a:gd name="connsiteX14" fmla="*/ 62179 w 93202"/>
                <a:gd name="connsiteY14" fmla="*/ 16411 h 145542"/>
                <a:gd name="connsiteX15" fmla="*/ 61910 w 93202"/>
                <a:gd name="connsiteY15" fmla="*/ 17487 h 145542"/>
                <a:gd name="connsiteX16" fmla="*/ 62717 w 93202"/>
                <a:gd name="connsiteY16" fmla="*/ 19908 h 145542"/>
                <a:gd name="connsiteX17" fmla="*/ 62717 w 93202"/>
                <a:gd name="connsiteY17" fmla="*/ 19908 h 145542"/>
                <a:gd name="connsiteX18" fmla="*/ 62717 w 93202"/>
                <a:gd name="connsiteY18" fmla="*/ 25826 h 145542"/>
                <a:gd name="connsiteX19" fmla="*/ 62717 w 93202"/>
                <a:gd name="connsiteY19" fmla="*/ 25826 h 145542"/>
                <a:gd name="connsiteX20" fmla="*/ 62179 w 93202"/>
                <a:gd name="connsiteY20" fmla="*/ 30400 h 145542"/>
                <a:gd name="connsiteX21" fmla="*/ 62179 w 93202"/>
                <a:gd name="connsiteY21" fmla="*/ 30400 h 145542"/>
                <a:gd name="connsiteX22" fmla="*/ 61641 w 93202"/>
                <a:gd name="connsiteY22" fmla="*/ 33897 h 145542"/>
                <a:gd name="connsiteX23" fmla="*/ 62448 w 93202"/>
                <a:gd name="connsiteY23" fmla="*/ 38202 h 145542"/>
                <a:gd name="connsiteX24" fmla="*/ 62448 w 93202"/>
                <a:gd name="connsiteY24" fmla="*/ 38202 h 145542"/>
                <a:gd name="connsiteX25" fmla="*/ 62179 w 93202"/>
                <a:gd name="connsiteY25" fmla="*/ 41968 h 145542"/>
                <a:gd name="connsiteX26" fmla="*/ 62179 w 93202"/>
                <a:gd name="connsiteY26" fmla="*/ 41968 h 145542"/>
                <a:gd name="connsiteX27" fmla="*/ 60565 w 93202"/>
                <a:gd name="connsiteY27" fmla="*/ 48425 h 145542"/>
                <a:gd name="connsiteX28" fmla="*/ 60296 w 93202"/>
                <a:gd name="connsiteY28" fmla="*/ 49770 h 145542"/>
                <a:gd name="connsiteX29" fmla="*/ 59489 w 93202"/>
                <a:gd name="connsiteY29" fmla="*/ 57302 h 145542"/>
                <a:gd name="connsiteX30" fmla="*/ 59489 w 93202"/>
                <a:gd name="connsiteY30" fmla="*/ 57302 h 145542"/>
                <a:gd name="connsiteX31" fmla="*/ 58682 w 93202"/>
                <a:gd name="connsiteY31" fmla="*/ 62952 h 145542"/>
                <a:gd name="connsiteX32" fmla="*/ 58682 w 93202"/>
                <a:gd name="connsiteY32" fmla="*/ 62952 h 145542"/>
                <a:gd name="connsiteX33" fmla="*/ 56799 w 93202"/>
                <a:gd name="connsiteY33" fmla="*/ 71830 h 145542"/>
                <a:gd name="connsiteX34" fmla="*/ 56799 w 93202"/>
                <a:gd name="connsiteY34" fmla="*/ 71830 h 145542"/>
                <a:gd name="connsiteX35" fmla="*/ 55454 w 93202"/>
                <a:gd name="connsiteY35" fmla="*/ 77210 h 145542"/>
                <a:gd name="connsiteX36" fmla="*/ 54916 w 93202"/>
                <a:gd name="connsiteY36" fmla="*/ 78286 h 145542"/>
                <a:gd name="connsiteX37" fmla="*/ 53301 w 93202"/>
                <a:gd name="connsiteY37" fmla="*/ 83129 h 145542"/>
                <a:gd name="connsiteX38" fmla="*/ 53571 w 93202"/>
                <a:gd name="connsiteY38" fmla="*/ 84205 h 145542"/>
                <a:gd name="connsiteX39" fmla="*/ 53301 w 93202"/>
                <a:gd name="connsiteY39" fmla="*/ 85012 h 145542"/>
                <a:gd name="connsiteX40" fmla="*/ 50073 w 93202"/>
                <a:gd name="connsiteY40" fmla="*/ 92545 h 145542"/>
                <a:gd name="connsiteX41" fmla="*/ 50073 w 93202"/>
                <a:gd name="connsiteY41" fmla="*/ 92545 h 145542"/>
                <a:gd name="connsiteX42" fmla="*/ 49266 w 93202"/>
                <a:gd name="connsiteY42" fmla="*/ 93352 h 145542"/>
                <a:gd name="connsiteX43" fmla="*/ 47383 w 93202"/>
                <a:gd name="connsiteY43" fmla="*/ 97118 h 145542"/>
                <a:gd name="connsiteX44" fmla="*/ 45231 w 93202"/>
                <a:gd name="connsiteY44" fmla="*/ 100615 h 145542"/>
                <a:gd name="connsiteX45" fmla="*/ 44424 w 93202"/>
                <a:gd name="connsiteY45" fmla="*/ 101422 h 145542"/>
                <a:gd name="connsiteX46" fmla="*/ 43078 w 93202"/>
                <a:gd name="connsiteY46" fmla="*/ 103306 h 145542"/>
                <a:gd name="connsiteX47" fmla="*/ 42540 w 93202"/>
                <a:gd name="connsiteY47" fmla="*/ 104382 h 145542"/>
                <a:gd name="connsiteX48" fmla="*/ 40119 w 93202"/>
                <a:gd name="connsiteY48" fmla="*/ 107610 h 145542"/>
                <a:gd name="connsiteX49" fmla="*/ 40119 w 93202"/>
                <a:gd name="connsiteY49" fmla="*/ 107610 h 145542"/>
                <a:gd name="connsiteX50" fmla="*/ 38774 w 93202"/>
                <a:gd name="connsiteY50" fmla="*/ 109224 h 145542"/>
                <a:gd name="connsiteX51" fmla="*/ 38774 w 93202"/>
                <a:gd name="connsiteY51" fmla="*/ 109224 h 145542"/>
                <a:gd name="connsiteX52" fmla="*/ 37429 w 93202"/>
                <a:gd name="connsiteY52" fmla="*/ 110838 h 145542"/>
                <a:gd name="connsiteX53" fmla="*/ 37429 w 93202"/>
                <a:gd name="connsiteY53" fmla="*/ 110838 h 145542"/>
                <a:gd name="connsiteX54" fmla="*/ 36084 w 93202"/>
                <a:gd name="connsiteY54" fmla="*/ 112453 h 145542"/>
                <a:gd name="connsiteX55" fmla="*/ 36084 w 93202"/>
                <a:gd name="connsiteY55" fmla="*/ 112453 h 145542"/>
                <a:gd name="connsiteX56" fmla="*/ 34739 w 93202"/>
                <a:gd name="connsiteY56" fmla="*/ 114067 h 145542"/>
                <a:gd name="connsiteX57" fmla="*/ 34739 w 93202"/>
                <a:gd name="connsiteY57" fmla="*/ 114067 h 145542"/>
                <a:gd name="connsiteX58" fmla="*/ 30434 w 93202"/>
                <a:gd name="connsiteY58" fmla="*/ 117833 h 145542"/>
                <a:gd name="connsiteX59" fmla="*/ 29627 w 93202"/>
                <a:gd name="connsiteY59" fmla="*/ 118640 h 145542"/>
                <a:gd name="connsiteX60" fmla="*/ 28551 w 93202"/>
                <a:gd name="connsiteY60" fmla="*/ 119716 h 145542"/>
                <a:gd name="connsiteX61" fmla="*/ 27744 w 93202"/>
                <a:gd name="connsiteY61" fmla="*/ 120523 h 145542"/>
                <a:gd name="connsiteX62" fmla="*/ 26937 w 93202"/>
                <a:gd name="connsiteY62" fmla="*/ 121599 h 145542"/>
                <a:gd name="connsiteX63" fmla="*/ 26399 w 93202"/>
                <a:gd name="connsiteY63" fmla="*/ 122406 h 145542"/>
                <a:gd name="connsiteX64" fmla="*/ 25592 w 93202"/>
                <a:gd name="connsiteY64" fmla="*/ 123483 h 145542"/>
                <a:gd name="connsiteX65" fmla="*/ 25592 w 93202"/>
                <a:gd name="connsiteY65" fmla="*/ 123483 h 145542"/>
                <a:gd name="connsiteX66" fmla="*/ 24516 w 93202"/>
                <a:gd name="connsiteY66" fmla="*/ 124290 h 145542"/>
                <a:gd name="connsiteX67" fmla="*/ 24516 w 93202"/>
                <a:gd name="connsiteY67" fmla="*/ 124290 h 145542"/>
                <a:gd name="connsiteX68" fmla="*/ 23171 w 93202"/>
                <a:gd name="connsiteY68" fmla="*/ 124828 h 145542"/>
                <a:gd name="connsiteX69" fmla="*/ 22364 w 93202"/>
                <a:gd name="connsiteY69" fmla="*/ 125366 h 145542"/>
                <a:gd name="connsiteX70" fmla="*/ 21825 w 93202"/>
                <a:gd name="connsiteY70" fmla="*/ 126173 h 145542"/>
                <a:gd name="connsiteX71" fmla="*/ 21825 w 93202"/>
                <a:gd name="connsiteY71" fmla="*/ 126173 h 145542"/>
                <a:gd name="connsiteX72" fmla="*/ 19135 w 93202"/>
                <a:gd name="connsiteY72" fmla="*/ 128056 h 145542"/>
                <a:gd name="connsiteX73" fmla="*/ 19135 w 93202"/>
                <a:gd name="connsiteY73" fmla="*/ 128056 h 145542"/>
                <a:gd name="connsiteX74" fmla="*/ 16445 w 93202"/>
                <a:gd name="connsiteY74" fmla="*/ 129939 h 145542"/>
                <a:gd name="connsiteX75" fmla="*/ 16445 w 93202"/>
                <a:gd name="connsiteY75" fmla="*/ 129939 h 145542"/>
                <a:gd name="connsiteX76" fmla="*/ 15369 w 93202"/>
                <a:gd name="connsiteY76" fmla="*/ 130746 h 145542"/>
                <a:gd name="connsiteX77" fmla="*/ 15369 w 93202"/>
                <a:gd name="connsiteY77" fmla="*/ 130746 h 145542"/>
                <a:gd name="connsiteX78" fmla="*/ 12679 w 93202"/>
                <a:gd name="connsiteY78" fmla="*/ 132898 h 145542"/>
                <a:gd name="connsiteX79" fmla="*/ 12679 w 93202"/>
                <a:gd name="connsiteY79" fmla="*/ 132898 h 145542"/>
                <a:gd name="connsiteX80" fmla="*/ 11602 w 93202"/>
                <a:gd name="connsiteY80" fmla="*/ 133705 h 145542"/>
                <a:gd name="connsiteX81" fmla="*/ 10795 w 93202"/>
                <a:gd name="connsiteY81" fmla="*/ 133975 h 145542"/>
                <a:gd name="connsiteX82" fmla="*/ 9988 w 93202"/>
                <a:gd name="connsiteY82" fmla="*/ 134513 h 145542"/>
                <a:gd name="connsiteX83" fmla="*/ 9181 w 93202"/>
                <a:gd name="connsiteY83" fmla="*/ 135051 h 145542"/>
                <a:gd name="connsiteX84" fmla="*/ 8105 w 93202"/>
                <a:gd name="connsiteY84" fmla="*/ 135858 h 145542"/>
                <a:gd name="connsiteX85" fmla="*/ 7298 w 93202"/>
                <a:gd name="connsiteY85" fmla="*/ 136396 h 145542"/>
                <a:gd name="connsiteX86" fmla="*/ 6491 w 93202"/>
                <a:gd name="connsiteY86" fmla="*/ 136934 h 145542"/>
                <a:gd name="connsiteX87" fmla="*/ 5684 w 93202"/>
                <a:gd name="connsiteY87" fmla="*/ 137472 h 145542"/>
                <a:gd name="connsiteX88" fmla="*/ 4608 w 93202"/>
                <a:gd name="connsiteY88" fmla="*/ 138279 h 145542"/>
                <a:gd name="connsiteX89" fmla="*/ 4070 w 93202"/>
                <a:gd name="connsiteY89" fmla="*/ 138817 h 145542"/>
                <a:gd name="connsiteX90" fmla="*/ 3532 w 93202"/>
                <a:gd name="connsiteY90" fmla="*/ 139355 h 145542"/>
                <a:gd name="connsiteX91" fmla="*/ 2725 w 93202"/>
                <a:gd name="connsiteY91" fmla="*/ 139893 h 145542"/>
                <a:gd name="connsiteX92" fmla="*/ 1918 w 93202"/>
                <a:gd name="connsiteY92" fmla="*/ 140431 h 145542"/>
                <a:gd name="connsiteX93" fmla="*/ 1380 w 93202"/>
                <a:gd name="connsiteY93" fmla="*/ 140700 h 145542"/>
                <a:gd name="connsiteX94" fmla="*/ 573 w 93202"/>
                <a:gd name="connsiteY94" fmla="*/ 141238 h 145542"/>
                <a:gd name="connsiteX95" fmla="*/ 34 w 93202"/>
                <a:gd name="connsiteY95" fmla="*/ 142314 h 145542"/>
                <a:gd name="connsiteX96" fmla="*/ 2725 w 93202"/>
                <a:gd name="connsiteY96" fmla="*/ 145543 h 145542"/>
                <a:gd name="connsiteX97" fmla="*/ 3801 w 93202"/>
                <a:gd name="connsiteY97" fmla="*/ 145543 h 145542"/>
                <a:gd name="connsiteX98" fmla="*/ 8374 w 93202"/>
                <a:gd name="connsiteY98" fmla="*/ 144467 h 145542"/>
                <a:gd name="connsiteX99" fmla="*/ 9450 w 93202"/>
                <a:gd name="connsiteY99" fmla="*/ 143929 h 145542"/>
                <a:gd name="connsiteX100" fmla="*/ 15638 w 93202"/>
                <a:gd name="connsiteY100" fmla="*/ 140431 h 145542"/>
                <a:gd name="connsiteX101" fmla="*/ 15638 w 93202"/>
                <a:gd name="connsiteY101" fmla="*/ 140431 h 145542"/>
                <a:gd name="connsiteX102" fmla="*/ 16714 w 93202"/>
                <a:gd name="connsiteY102" fmla="*/ 139624 h 145542"/>
                <a:gd name="connsiteX103" fmla="*/ 16714 w 93202"/>
                <a:gd name="connsiteY103" fmla="*/ 139624 h 145542"/>
                <a:gd name="connsiteX104" fmla="*/ 19135 w 93202"/>
                <a:gd name="connsiteY104" fmla="*/ 138010 h 145542"/>
                <a:gd name="connsiteX105" fmla="*/ 20480 w 93202"/>
                <a:gd name="connsiteY105" fmla="*/ 136934 h 145542"/>
                <a:gd name="connsiteX106" fmla="*/ 20480 w 93202"/>
                <a:gd name="connsiteY106" fmla="*/ 136934 h 145542"/>
                <a:gd name="connsiteX107" fmla="*/ 23171 w 93202"/>
                <a:gd name="connsiteY107" fmla="*/ 135051 h 145542"/>
                <a:gd name="connsiteX108" fmla="*/ 23171 w 93202"/>
                <a:gd name="connsiteY108" fmla="*/ 135051 h 145542"/>
                <a:gd name="connsiteX109" fmla="*/ 25861 w 93202"/>
                <a:gd name="connsiteY109" fmla="*/ 133167 h 145542"/>
                <a:gd name="connsiteX110" fmla="*/ 25861 w 93202"/>
                <a:gd name="connsiteY110" fmla="*/ 133167 h 145542"/>
                <a:gd name="connsiteX111" fmla="*/ 26937 w 93202"/>
                <a:gd name="connsiteY111" fmla="*/ 132360 h 145542"/>
                <a:gd name="connsiteX112" fmla="*/ 26937 w 93202"/>
                <a:gd name="connsiteY112" fmla="*/ 132360 h 145542"/>
                <a:gd name="connsiteX113" fmla="*/ 29627 w 93202"/>
                <a:gd name="connsiteY113" fmla="*/ 130477 h 145542"/>
                <a:gd name="connsiteX114" fmla="*/ 29627 w 93202"/>
                <a:gd name="connsiteY114" fmla="*/ 130477 h 145542"/>
                <a:gd name="connsiteX115" fmla="*/ 31510 w 93202"/>
                <a:gd name="connsiteY115" fmla="*/ 129132 h 145542"/>
                <a:gd name="connsiteX116" fmla="*/ 36891 w 93202"/>
                <a:gd name="connsiteY116" fmla="*/ 123483 h 145542"/>
                <a:gd name="connsiteX117" fmla="*/ 36891 w 93202"/>
                <a:gd name="connsiteY117" fmla="*/ 123483 h 145542"/>
                <a:gd name="connsiteX118" fmla="*/ 37967 w 93202"/>
                <a:gd name="connsiteY118" fmla="*/ 122676 h 145542"/>
                <a:gd name="connsiteX119" fmla="*/ 37967 w 93202"/>
                <a:gd name="connsiteY119" fmla="*/ 122676 h 145542"/>
                <a:gd name="connsiteX120" fmla="*/ 39581 w 93202"/>
                <a:gd name="connsiteY120" fmla="*/ 121330 h 145542"/>
                <a:gd name="connsiteX121" fmla="*/ 39581 w 93202"/>
                <a:gd name="connsiteY121" fmla="*/ 121330 h 145542"/>
                <a:gd name="connsiteX122" fmla="*/ 44962 w 93202"/>
                <a:gd name="connsiteY122" fmla="*/ 116219 h 145542"/>
                <a:gd name="connsiteX123" fmla="*/ 44962 w 93202"/>
                <a:gd name="connsiteY123" fmla="*/ 116219 h 145542"/>
                <a:gd name="connsiteX124" fmla="*/ 46576 w 93202"/>
                <a:gd name="connsiteY124" fmla="*/ 114874 h 145542"/>
                <a:gd name="connsiteX125" fmla="*/ 46576 w 93202"/>
                <a:gd name="connsiteY125" fmla="*/ 114874 h 145542"/>
                <a:gd name="connsiteX126" fmla="*/ 48459 w 93202"/>
                <a:gd name="connsiteY126" fmla="*/ 112722 h 145542"/>
                <a:gd name="connsiteX127" fmla="*/ 49804 w 93202"/>
                <a:gd name="connsiteY127" fmla="*/ 110031 h 145542"/>
                <a:gd name="connsiteX128" fmla="*/ 49804 w 93202"/>
                <a:gd name="connsiteY128" fmla="*/ 110031 h 145542"/>
                <a:gd name="connsiteX129" fmla="*/ 52225 w 93202"/>
                <a:gd name="connsiteY129" fmla="*/ 105996 h 145542"/>
                <a:gd name="connsiteX130" fmla="*/ 52225 w 93202"/>
                <a:gd name="connsiteY130" fmla="*/ 105996 h 145542"/>
                <a:gd name="connsiteX131" fmla="*/ 54647 w 93202"/>
                <a:gd name="connsiteY131" fmla="*/ 101961 h 145542"/>
                <a:gd name="connsiteX132" fmla="*/ 54647 w 93202"/>
                <a:gd name="connsiteY132" fmla="*/ 101961 h 145542"/>
                <a:gd name="connsiteX133" fmla="*/ 57606 w 93202"/>
                <a:gd name="connsiteY133" fmla="*/ 97387 h 145542"/>
                <a:gd name="connsiteX134" fmla="*/ 68367 w 93202"/>
                <a:gd name="connsiteY134" fmla="*/ 67794 h 145542"/>
                <a:gd name="connsiteX135" fmla="*/ 68905 w 93202"/>
                <a:gd name="connsiteY135" fmla="*/ 66449 h 145542"/>
                <a:gd name="connsiteX136" fmla="*/ 69712 w 93202"/>
                <a:gd name="connsiteY136" fmla="*/ 60800 h 145542"/>
                <a:gd name="connsiteX137" fmla="*/ 72402 w 93202"/>
                <a:gd name="connsiteY137" fmla="*/ 51922 h 145542"/>
                <a:gd name="connsiteX138" fmla="*/ 72402 w 93202"/>
                <a:gd name="connsiteY138" fmla="*/ 51922 h 145542"/>
                <a:gd name="connsiteX139" fmla="*/ 75093 w 93202"/>
                <a:gd name="connsiteY139" fmla="*/ 47886 h 145542"/>
                <a:gd name="connsiteX140" fmla="*/ 78321 w 93202"/>
                <a:gd name="connsiteY140" fmla="*/ 40892 h 145542"/>
                <a:gd name="connsiteX141" fmla="*/ 80742 w 93202"/>
                <a:gd name="connsiteY141" fmla="*/ 35780 h 145542"/>
                <a:gd name="connsiteX142" fmla="*/ 82894 w 93202"/>
                <a:gd name="connsiteY142" fmla="*/ 30669 h 145542"/>
                <a:gd name="connsiteX143" fmla="*/ 82894 w 93202"/>
                <a:gd name="connsiteY143" fmla="*/ 30669 h 145542"/>
                <a:gd name="connsiteX144" fmla="*/ 84508 w 93202"/>
                <a:gd name="connsiteY144" fmla="*/ 28248 h 145542"/>
                <a:gd name="connsiteX145" fmla="*/ 84508 w 93202"/>
                <a:gd name="connsiteY145" fmla="*/ 28248 h 145542"/>
                <a:gd name="connsiteX146" fmla="*/ 92848 w 93202"/>
                <a:gd name="connsiteY146" fmla="*/ 19908 h 145542"/>
                <a:gd name="connsiteX147" fmla="*/ 92848 w 93202"/>
                <a:gd name="connsiteY147" fmla="*/ 19908 h 145542"/>
                <a:gd name="connsiteX148" fmla="*/ 92310 w 93202"/>
                <a:gd name="connsiteY148" fmla="*/ 18563 h 145542"/>
                <a:gd name="connsiteX149" fmla="*/ 92310 w 93202"/>
                <a:gd name="connsiteY149" fmla="*/ 18563 h 145542"/>
                <a:gd name="connsiteX150" fmla="*/ 85584 w 93202"/>
                <a:gd name="connsiteY150" fmla="*/ 13451 h 145542"/>
                <a:gd name="connsiteX151" fmla="*/ 84508 w 93202"/>
                <a:gd name="connsiteY151" fmla="*/ 13451 h 145542"/>
                <a:gd name="connsiteX152" fmla="*/ 83163 w 93202"/>
                <a:gd name="connsiteY152" fmla="*/ 13720 h 145542"/>
                <a:gd name="connsiteX153" fmla="*/ 82625 w 93202"/>
                <a:gd name="connsiteY153" fmla="*/ 13182 h 145542"/>
                <a:gd name="connsiteX154" fmla="*/ 81549 w 93202"/>
                <a:gd name="connsiteY154" fmla="*/ 12106 h 145542"/>
                <a:gd name="connsiteX155" fmla="*/ 81011 w 93202"/>
                <a:gd name="connsiteY155" fmla="*/ 11299 h 145542"/>
                <a:gd name="connsiteX156" fmla="*/ 79935 w 93202"/>
                <a:gd name="connsiteY156" fmla="*/ 10223 h 145542"/>
                <a:gd name="connsiteX157" fmla="*/ 79128 w 93202"/>
                <a:gd name="connsiteY157" fmla="*/ 9685 h 145542"/>
                <a:gd name="connsiteX158" fmla="*/ 77245 w 93202"/>
                <a:gd name="connsiteY158" fmla="*/ 8609 h 145542"/>
                <a:gd name="connsiteX159" fmla="*/ 76438 w 93202"/>
                <a:gd name="connsiteY159" fmla="*/ 8071 h 145542"/>
                <a:gd name="connsiteX160" fmla="*/ 74823 w 93202"/>
                <a:gd name="connsiteY160" fmla="*/ 6726 h 145542"/>
                <a:gd name="connsiteX161" fmla="*/ 74016 w 93202"/>
                <a:gd name="connsiteY161" fmla="*/ 6188 h 145542"/>
                <a:gd name="connsiteX162" fmla="*/ 72133 w 93202"/>
                <a:gd name="connsiteY162" fmla="*/ 4842 h 145542"/>
                <a:gd name="connsiteX163" fmla="*/ 71057 w 93202"/>
                <a:gd name="connsiteY163" fmla="*/ 4304 h 145542"/>
                <a:gd name="connsiteX164" fmla="*/ 67022 w 93202"/>
                <a:gd name="connsiteY164" fmla="*/ 3228 h 145542"/>
                <a:gd name="connsiteX165" fmla="*/ 67022 w 93202"/>
                <a:gd name="connsiteY165" fmla="*/ 3228 h 145542"/>
                <a:gd name="connsiteX166" fmla="*/ 65139 w 93202"/>
                <a:gd name="connsiteY166" fmla="*/ 538 h 145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</a:cxnLst>
              <a:rect l="l" t="t" r="r" b="b"/>
              <a:pathLst>
                <a:path w="93202" h="145542">
                  <a:moveTo>
                    <a:pt x="65139" y="538"/>
                  </a:moveTo>
                  <a:cubicBezTo>
                    <a:pt x="64601" y="269"/>
                    <a:pt x="64062" y="269"/>
                    <a:pt x="63524" y="0"/>
                  </a:cubicBezTo>
                  <a:cubicBezTo>
                    <a:pt x="62986" y="269"/>
                    <a:pt x="61910" y="-269"/>
                    <a:pt x="61641" y="538"/>
                  </a:cubicBezTo>
                  <a:lnTo>
                    <a:pt x="61910" y="538"/>
                  </a:lnTo>
                  <a:cubicBezTo>
                    <a:pt x="60565" y="1076"/>
                    <a:pt x="60296" y="2421"/>
                    <a:pt x="60834" y="3766"/>
                  </a:cubicBezTo>
                  <a:lnTo>
                    <a:pt x="60834" y="3766"/>
                  </a:lnTo>
                  <a:cubicBezTo>
                    <a:pt x="60834" y="4304"/>
                    <a:pt x="61103" y="4573"/>
                    <a:pt x="61372" y="5111"/>
                  </a:cubicBezTo>
                  <a:lnTo>
                    <a:pt x="61372" y="5111"/>
                  </a:lnTo>
                  <a:cubicBezTo>
                    <a:pt x="61641" y="6188"/>
                    <a:pt x="61641" y="7264"/>
                    <a:pt x="62448" y="8340"/>
                  </a:cubicBezTo>
                  <a:lnTo>
                    <a:pt x="62448" y="8340"/>
                  </a:lnTo>
                  <a:cubicBezTo>
                    <a:pt x="62717" y="9147"/>
                    <a:pt x="62179" y="9685"/>
                    <a:pt x="61910" y="10492"/>
                  </a:cubicBezTo>
                  <a:cubicBezTo>
                    <a:pt x="61910" y="10761"/>
                    <a:pt x="61910" y="11299"/>
                    <a:pt x="61910" y="11568"/>
                  </a:cubicBezTo>
                  <a:cubicBezTo>
                    <a:pt x="61910" y="12375"/>
                    <a:pt x="61910" y="13451"/>
                    <a:pt x="62448" y="14258"/>
                  </a:cubicBezTo>
                  <a:lnTo>
                    <a:pt x="62448" y="14258"/>
                  </a:lnTo>
                  <a:cubicBezTo>
                    <a:pt x="62717" y="15065"/>
                    <a:pt x="62448" y="15603"/>
                    <a:pt x="62179" y="16411"/>
                  </a:cubicBezTo>
                  <a:cubicBezTo>
                    <a:pt x="61910" y="16680"/>
                    <a:pt x="61910" y="17218"/>
                    <a:pt x="61910" y="17487"/>
                  </a:cubicBezTo>
                  <a:cubicBezTo>
                    <a:pt x="62179" y="18294"/>
                    <a:pt x="61910" y="19370"/>
                    <a:pt x="62717" y="19908"/>
                  </a:cubicBezTo>
                  <a:lnTo>
                    <a:pt x="62717" y="19908"/>
                  </a:lnTo>
                  <a:cubicBezTo>
                    <a:pt x="62717" y="21791"/>
                    <a:pt x="62448" y="23674"/>
                    <a:pt x="62717" y="25826"/>
                  </a:cubicBezTo>
                  <a:lnTo>
                    <a:pt x="62717" y="25826"/>
                  </a:lnTo>
                  <a:cubicBezTo>
                    <a:pt x="63255" y="27441"/>
                    <a:pt x="61372" y="28786"/>
                    <a:pt x="62179" y="30400"/>
                  </a:cubicBezTo>
                  <a:lnTo>
                    <a:pt x="62179" y="30400"/>
                  </a:lnTo>
                  <a:cubicBezTo>
                    <a:pt x="62448" y="31745"/>
                    <a:pt x="61641" y="32821"/>
                    <a:pt x="61641" y="33897"/>
                  </a:cubicBezTo>
                  <a:cubicBezTo>
                    <a:pt x="62179" y="35242"/>
                    <a:pt x="61910" y="36856"/>
                    <a:pt x="62448" y="38202"/>
                  </a:cubicBezTo>
                  <a:lnTo>
                    <a:pt x="62448" y="38202"/>
                  </a:lnTo>
                  <a:cubicBezTo>
                    <a:pt x="62986" y="39547"/>
                    <a:pt x="61372" y="40623"/>
                    <a:pt x="62179" y="41968"/>
                  </a:cubicBezTo>
                  <a:lnTo>
                    <a:pt x="62179" y="41968"/>
                  </a:lnTo>
                  <a:cubicBezTo>
                    <a:pt x="62179" y="44389"/>
                    <a:pt x="60834" y="46272"/>
                    <a:pt x="60565" y="48425"/>
                  </a:cubicBezTo>
                  <a:cubicBezTo>
                    <a:pt x="60565" y="48963"/>
                    <a:pt x="60296" y="49232"/>
                    <a:pt x="60296" y="49770"/>
                  </a:cubicBezTo>
                  <a:cubicBezTo>
                    <a:pt x="60027" y="52191"/>
                    <a:pt x="57875" y="54612"/>
                    <a:pt x="59489" y="57302"/>
                  </a:cubicBezTo>
                  <a:lnTo>
                    <a:pt x="59489" y="57302"/>
                  </a:lnTo>
                  <a:cubicBezTo>
                    <a:pt x="59758" y="59186"/>
                    <a:pt x="57875" y="60800"/>
                    <a:pt x="58682" y="62952"/>
                  </a:cubicBezTo>
                  <a:lnTo>
                    <a:pt x="58682" y="62952"/>
                  </a:lnTo>
                  <a:cubicBezTo>
                    <a:pt x="58951" y="66180"/>
                    <a:pt x="56261" y="68601"/>
                    <a:pt x="56799" y="71830"/>
                  </a:cubicBezTo>
                  <a:lnTo>
                    <a:pt x="56799" y="71830"/>
                  </a:lnTo>
                  <a:cubicBezTo>
                    <a:pt x="56799" y="73713"/>
                    <a:pt x="55992" y="75327"/>
                    <a:pt x="55454" y="77210"/>
                  </a:cubicBezTo>
                  <a:cubicBezTo>
                    <a:pt x="55185" y="77479"/>
                    <a:pt x="55185" y="78017"/>
                    <a:pt x="54916" y="78286"/>
                  </a:cubicBezTo>
                  <a:cubicBezTo>
                    <a:pt x="54916" y="80169"/>
                    <a:pt x="54108" y="81784"/>
                    <a:pt x="53301" y="83129"/>
                  </a:cubicBezTo>
                  <a:cubicBezTo>
                    <a:pt x="53301" y="83398"/>
                    <a:pt x="53301" y="83936"/>
                    <a:pt x="53571" y="84205"/>
                  </a:cubicBezTo>
                  <a:cubicBezTo>
                    <a:pt x="53571" y="84474"/>
                    <a:pt x="53301" y="84743"/>
                    <a:pt x="53301" y="85012"/>
                  </a:cubicBezTo>
                  <a:cubicBezTo>
                    <a:pt x="51418" y="87164"/>
                    <a:pt x="51687" y="90392"/>
                    <a:pt x="50073" y="92545"/>
                  </a:cubicBezTo>
                  <a:lnTo>
                    <a:pt x="50073" y="92545"/>
                  </a:lnTo>
                  <a:cubicBezTo>
                    <a:pt x="49535" y="92545"/>
                    <a:pt x="49266" y="92814"/>
                    <a:pt x="49266" y="93352"/>
                  </a:cubicBezTo>
                  <a:cubicBezTo>
                    <a:pt x="48728" y="94697"/>
                    <a:pt x="48728" y="96311"/>
                    <a:pt x="47383" y="97118"/>
                  </a:cubicBezTo>
                  <a:cubicBezTo>
                    <a:pt x="46307" y="97925"/>
                    <a:pt x="46576" y="99808"/>
                    <a:pt x="45231" y="100615"/>
                  </a:cubicBezTo>
                  <a:cubicBezTo>
                    <a:pt x="44962" y="100884"/>
                    <a:pt x="44693" y="101154"/>
                    <a:pt x="44424" y="101422"/>
                  </a:cubicBezTo>
                  <a:cubicBezTo>
                    <a:pt x="43886" y="101961"/>
                    <a:pt x="43617" y="102768"/>
                    <a:pt x="43078" y="103306"/>
                  </a:cubicBezTo>
                  <a:cubicBezTo>
                    <a:pt x="42810" y="103575"/>
                    <a:pt x="42810" y="104113"/>
                    <a:pt x="42540" y="104382"/>
                  </a:cubicBezTo>
                  <a:cubicBezTo>
                    <a:pt x="42002" y="105727"/>
                    <a:pt x="40926" y="106534"/>
                    <a:pt x="40119" y="107610"/>
                  </a:cubicBezTo>
                  <a:lnTo>
                    <a:pt x="40119" y="107610"/>
                  </a:lnTo>
                  <a:cubicBezTo>
                    <a:pt x="39312" y="107879"/>
                    <a:pt x="39312" y="108686"/>
                    <a:pt x="38774" y="109224"/>
                  </a:cubicBezTo>
                  <a:lnTo>
                    <a:pt x="38774" y="109224"/>
                  </a:lnTo>
                  <a:cubicBezTo>
                    <a:pt x="37967" y="109493"/>
                    <a:pt x="37698" y="110300"/>
                    <a:pt x="37429" y="110838"/>
                  </a:cubicBezTo>
                  <a:lnTo>
                    <a:pt x="37429" y="110838"/>
                  </a:lnTo>
                  <a:cubicBezTo>
                    <a:pt x="36622" y="111107"/>
                    <a:pt x="36353" y="111915"/>
                    <a:pt x="36084" y="112453"/>
                  </a:cubicBezTo>
                  <a:lnTo>
                    <a:pt x="36084" y="112453"/>
                  </a:lnTo>
                  <a:cubicBezTo>
                    <a:pt x="35277" y="112453"/>
                    <a:pt x="35008" y="113529"/>
                    <a:pt x="34739" y="114067"/>
                  </a:cubicBezTo>
                  <a:lnTo>
                    <a:pt x="34739" y="114067"/>
                  </a:lnTo>
                  <a:cubicBezTo>
                    <a:pt x="32856" y="114874"/>
                    <a:pt x="31779" y="116488"/>
                    <a:pt x="30434" y="117833"/>
                  </a:cubicBezTo>
                  <a:cubicBezTo>
                    <a:pt x="30165" y="118102"/>
                    <a:pt x="29896" y="118371"/>
                    <a:pt x="29627" y="118640"/>
                  </a:cubicBezTo>
                  <a:cubicBezTo>
                    <a:pt x="29358" y="118909"/>
                    <a:pt x="29089" y="119447"/>
                    <a:pt x="28551" y="119716"/>
                  </a:cubicBezTo>
                  <a:cubicBezTo>
                    <a:pt x="28282" y="119985"/>
                    <a:pt x="28013" y="120254"/>
                    <a:pt x="27744" y="120523"/>
                  </a:cubicBezTo>
                  <a:cubicBezTo>
                    <a:pt x="27475" y="120792"/>
                    <a:pt x="27206" y="121330"/>
                    <a:pt x="26937" y="121599"/>
                  </a:cubicBezTo>
                  <a:cubicBezTo>
                    <a:pt x="26668" y="121868"/>
                    <a:pt x="26668" y="122137"/>
                    <a:pt x="26399" y="122406"/>
                  </a:cubicBezTo>
                  <a:cubicBezTo>
                    <a:pt x="26130" y="122944"/>
                    <a:pt x="25861" y="123214"/>
                    <a:pt x="25592" y="123483"/>
                  </a:cubicBezTo>
                  <a:lnTo>
                    <a:pt x="25592" y="123483"/>
                  </a:lnTo>
                  <a:cubicBezTo>
                    <a:pt x="25054" y="123752"/>
                    <a:pt x="24785" y="123752"/>
                    <a:pt x="24516" y="124290"/>
                  </a:cubicBezTo>
                  <a:lnTo>
                    <a:pt x="24516" y="124290"/>
                  </a:lnTo>
                  <a:cubicBezTo>
                    <a:pt x="23978" y="124290"/>
                    <a:pt x="23709" y="124559"/>
                    <a:pt x="23171" y="124828"/>
                  </a:cubicBezTo>
                  <a:cubicBezTo>
                    <a:pt x="22902" y="125097"/>
                    <a:pt x="22633" y="125097"/>
                    <a:pt x="22364" y="125366"/>
                  </a:cubicBezTo>
                  <a:cubicBezTo>
                    <a:pt x="22095" y="125635"/>
                    <a:pt x="21825" y="125904"/>
                    <a:pt x="21825" y="126173"/>
                  </a:cubicBezTo>
                  <a:lnTo>
                    <a:pt x="21825" y="126173"/>
                  </a:lnTo>
                  <a:cubicBezTo>
                    <a:pt x="20749" y="126442"/>
                    <a:pt x="19942" y="127249"/>
                    <a:pt x="19135" y="128056"/>
                  </a:cubicBezTo>
                  <a:lnTo>
                    <a:pt x="19135" y="128056"/>
                  </a:lnTo>
                  <a:cubicBezTo>
                    <a:pt x="18059" y="128594"/>
                    <a:pt x="17252" y="129401"/>
                    <a:pt x="16445" y="129939"/>
                  </a:cubicBezTo>
                  <a:lnTo>
                    <a:pt x="16445" y="129939"/>
                  </a:lnTo>
                  <a:cubicBezTo>
                    <a:pt x="15907" y="130208"/>
                    <a:pt x="15638" y="130208"/>
                    <a:pt x="15369" y="130746"/>
                  </a:cubicBezTo>
                  <a:lnTo>
                    <a:pt x="15369" y="130746"/>
                  </a:lnTo>
                  <a:cubicBezTo>
                    <a:pt x="14293" y="131015"/>
                    <a:pt x="13486" y="131822"/>
                    <a:pt x="12679" y="132898"/>
                  </a:cubicBezTo>
                  <a:lnTo>
                    <a:pt x="12679" y="132898"/>
                  </a:lnTo>
                  <a:cubicBezTo>
                    <a:pt x="12141" y="132898"/>
                    <a:pt x="11872" y="133437"/>
                    <a:pt x="11602" y="133705"/>
                  </a:cubicBezTo>
                  <a:cubicBezTo>
                    <a:pt x="11334" y="133705"/>
                    <a:pt x="11064" y="133975"/>
                    <a:pt x="10795" y="133975"/>
                  </a:cubicBezTo>
                  <a:cubicBezTo>
                    <a:pt x="10526" y="133975"/>
                    <a:pt x="10257" y="134244"/>
                    <a:pt x="9988" y="134513"/>
                  </a:cubicBezTo>
                  <a:cubicBezTo>
                    <a:pt x="9719" y="134782"/>
                    <a:pt x="9450" y="134782"/>
                    <a:pt x="9181" y="135051"/>
                  </a:cubicBezTo>
                  <a:cubicBezTo>
                    <a:pt x="8912" y="135320"/>
                    <a:pt x="8374" y="135589"/>
                    <a:pt x="8105" y="135858"/>
                  </a:cubicBezTo>
                  <a:cubicBezTo>
                    <a:pt x="7836" y="136127"/>
                    <a:pt x="7567" y="136127"/>
                    <a:pt x="7298" y="136396"/>
                  </a:cubicBezTo>
                  <a:cubicBezTo>
                    <a:pt x="7029" y="136665"/>
                    <a:pt x="6760" y="136665"/>
                    <a:pt x="6491" y="136934"/>
                  </a:cubicBezTo>
                  <a:cubicBezTo>
                    <a:pt x="6222" y="137203"/>
                    <a:pt x="5953" y="137203"/>
                    <a:pt x="5684" y="137472"/>
                  </a:cubicBezTo>
                  <a:cubicBezTo>
                    <a:pt x="5415" y="137741"/>
                    <a:pt x="5146" y="138010"/>
                    <a:pt x="4608" y="138279"/>
                  </a:cubicBezTo>
                  <a:cubicBezTo>
                    <a:pt x="4339" y="138548"/>
                    <a:pt x="4070" y="138548"/>
                    <a:pt x="4070" y="138817"/>
                  </a:cubicBezTo>
                  <a:cubicBezTo>
                    <a:pt x="3801" y="139086"/>
                    <a:pt x="3532" y="139086"/>
                    <a:pt x="3532" y="139355"/>
                  </a:cubicBezTo>
                  <a:cubicBezTo>
                    <a:pt x="3263" y="139624"/>
                    <a:pt x="2994" y="139624"/>
                    <a:pt x="2725" y="139893"/>
                  </a:cubicBezTo>
                  <a:cubicBezTo>
                    <a:pt x="2456" y="140162"/>
                    <a:pt x="2187" y="140162"/>
                    <a:pt x="1918" y="140431"/>
                  </a:cubicBezTo>
                  <a:cubicBezTo>
                    <a:pt x="1649" y="140431"/>
                    <a:pt x="1649" y="140700"/>
                    <a:pt x="1380" y="140700"/>
                  </a:cubicBezTo>
                  <a:cubicBezTo>
                    <a:pt x="1111" y="140969"/>
                    <a:pt x="841" y="141238"/>
                    <a:pt x="573" y="141238"/>
                  </a:cubicBezTo>
                  <a:cubicBezTo>
                    <a:pt x="303" y="141507"/>
                    <a:pt x="34" y="141776"/>
                    <a:pt x="34" y="142314"/>
                  </a:cubicBezTo>
                  <a:cubicBezTo>
                    <a:pt x="-235" y="144467"/>
                    <a:pt x="1111" y="145005"/>
                    <a:pt x="2725" y="145543"/>
                  </a:cubicBezTo>
                  <a:cubicBezTo>
                    <a:pt x="2994" y="145543"/>
                    <a:pt x="3532" y="145543"/>
                    <a:pt x="3801" y="145543"/>
                  </a:cubicBezTo>
                  <a:cubicBezTo>
                    <a:pt x="5415" y="145005"/>
                    <a:pt x="6760" y="144736"/>
                    <a:pt x="8374" y="144467"/>
                  </a:cubicBezTo>
                  <a:cubicBezTo>
                    <a:pt x="8643" y="144198"/>
                    <a:pt x="9181" y="144198"/>
                    <a:pt x="9450" y="143929"/>
                  </a:cubicBezTo>
                  <a:cubicBezTo>
                    <a:pt x="11602" y="142852"/>
                    <a:pt x="13755" y="142045"/>
                    <a:pt x="15638" y="140431"/>
                  </a:cubicBezTo>
                  <a:lnTo>
                    <a:pt x="15638" y="140431"/>
                  </a:lnTo>
                  <a:cubicBezTo>
                    <a:pt x="16176" y="140162"/>
                    <a:pt x="16445" y="140162"/>
                    <a:pt x="16714" y="139624"/>
                  </a:cubicBezTo>
                  <a:lnTo>
                    <a:pt x="16714" y="139624"/>
                  </a:lnTo>
                  <a:cubicBezTo>
                    <a:pt x="17521" y="139355"/>
                    <a:pt x="18328" y="138548"/>
                    <a:pt x="19135" y="138010"/>
                  </a:cubicBezTo>
                  <a:cubicBezTo>
                    <a:pt x="19673" y="137741"/>
                    <a:pt x="20211" y="137472"/>
                    <a:pt x="20480" y="136934"/>
                  </a:cubicBezTo>
                  <a:lnTo>
                    <a:pt x="20480" y="136934"/>
                  </a:lnTo>
                  <a:cubicBezTo>
                    <a:pt x="21556" y="136665"/>
                    <a:pt x="22364" y="135858"/>
                    <a:pt x="23171" y="135051"/>
                  </a:cubicBezTo>
                  <a:lnTo>
                    <a:pt x="23171" y="135051"/>
                  </a:lnTo>
                  <a:cubicBezTo>
                    <a:pt x="24247" y="134513"/>
                    <a:pt x="24785" y="133705"/>
                    <a:pt x="25861" y="133167"/>
                  </a:cubicBezTo>
                  <a:lnTo>
                    <a:pt x="25861" y="133167"/>
                  </a:lnTo>
                  <a:cubicBezTo>
                    <a:pt x="26399" y="132898"/>
                    <a:pt x="26668" y="132898"/>
                    <a:pt x="26937" y="132360"/>
                  </a:cubicBezTo>
                  <a:lnTo>
                    <a:pt x="26937" y="132360"/>
                  </a:lnTo>
                  <a:cubicBezTo>
                    <a:pt x="28013" y="132091"/>
                    <a:pt x="28820" y="131284"/>
                    <a:pt x="29627" y="130477"/>
                  </a:cubicBezTo>
                  <a:lnTo>
                    <a:pt x="29627" y="130477"/>
                  </a:lnTo>
                  <a:cubicBezTo>
                    <a:pt x="30434" y="130208"/>
                    <a:pt x="30972" y="129401"/>
                    <a:pt x="31510" y="129132"/>
                  </a:cubicBezTo>
                  <a:cubicBezTo>
                    <a:pt x="33394" y="127249"/>
                    <a:pt x="35277" y="125635"/>
                    <a:pt x="36891" y="123483"/>
                  </a:cubicBezTo>
                  <a:lnTo>
                    <a:pt x="36891" y="123483"/>
                  </a:lnTo>
                  <a:cubicBezTo>
                    <a:pt x="37429" y="123214"/>
                    <a:pt x="37698" y="123214"/>
                    <a:pt x="37967" y="122676"/>
                  </a:cubicBezTo>
                  <a:lnTo>
                    <a:pt x="37967" y="122676"/>
                  </a:lnTo>
                  <a:cubicBezTo>
                    <a:pt x="38774" y="122676"/>
                    <a:pt x="39043" y="121599"/>
                    <a:pt x="39581" y="121330"/>
                  </a:cubicBezTo>
                  <a:lnTo>
                    <a:pt x="39581" y="121330"/>
                  </a:lnTo>
                  <a:cubicBezTo>
                    <a:pt x="41733" y="119985"/>
                    <a:pt x="43347" y="118102"/>
                    <a:pt x="44962" y="116219"/>
                  </a:cubicBezTo>
                  <a:lnTo>
                    <a:pt x="44962" y="116219"/>
                  </a:lnTo>
                  <a:cubicBezTo>
                    <a:pt x="45769" y="116219"/>
                    <a:pt x="46038" y="115143"/>
                    <a:pt x="46576" y="114874"/>
                  </a:cubicBezTo>
                  <a:lnTo>
                    <a:pt x="46576" y="114874"/>
                  </a:lnTo>
                  <a:cubicBezTo>
                    <a:pt x="47652" y="114605"/>
                    <a:pt x="47652" y="113260"/>
                    <a:pt x="48459" y="112722"/>
                  </a:cubicBezTo>
                  <a:cubicBezTo>
                    <a:pt x="49266" y="111915"/>
                    <a:pt x="49266" y="110838"/>
                    <a:pt x="49804" y="110031"/>
                  </a:cubicBezTo>
                  <a:lnTo>
                    <a:pt x="49804" y="110031"/>
                  </a:lnTo>
                  <a:cubicBezTo>
                    <a:pt x="51687" y="109224"/>
                    <a:pt x="50880" y="107072"/>
                    <a:pt x="52225" y="105996"/>
                  </a:cubicBezTo>
                  <a:lnTo>
                    <a:pt x="52225" y="105996"/>
                  </a:lnTo>
                  <a:cubicBezTo>
                    <a:pt x="53839" y="105189"/>
                    <a:pt x="53301" y="103037"/>
                    <a:pt x="54647" y="101961"/>
                  </a:cubicBezTo>
                  <a:lnTo>
                    <a:pt x="54647" y="101961"/>
                  </a:lnTo>
                  <a:cubicBezTo>
                    <a:pt x="55992" y="100615"/>
                    <a:pt x="56530" y="98732"/>
                    <a:pt x="57606" y="97387"/>
                  </a:cubicBezTo>
                  <a:cubicBezTo>
                    <a:pt x="60296" y="87164"/>
                    <a:pt x="65408" y="77748"/>
                    <a:pt x="68367" y="67794"/>
                  </a:cubicBezTo>
                  <a:cubicBezTo>
                    <a:pt x="68636" y="67256"/>
                    <a:pt x="68636" y="66718"/>
                    <a:pt x="68905" y="66449"/>
                  </a:cubicBezTo>
                  <a:cubicBezTo>
                    <a:pt x="68098" y="64297"/>
                    <a:pt x="69443" y="62683"/>
                    <a:pt x="69712" y="60800"/>
                  </a:cubicBezTo>
                  <a:cubicBezTo>
                    <a:pt x="70519" y="57840"/>
                    <a:pt x="70250" y="54612"/>
                    <a:pt x="72402" y="51922"/>
                  </a:cubicBezTo>
                  <a:lnTo>
                    <a:pt x="72402" y="51922"/>
                  </a:lnTo>
                  <a:cubicBezTo>
                    <a:pt x="73478" y="50846"/>
                    <a:pt x="74016" y="48963"/>
                    <a:pt x="75093" y="47886"/>
                  </a:cubicBezTo>
                  <a:cubicBezTo>
                    <a:pt x="75900" y="45465"/>
                    <a:pt x="76707" y="43044"/>
                    <a:pt x="78321" y="40892"/>
                  </a:cubicBezTo>
                  <a:cubicBezTo>
                    <a:pt x="79128" y="39278"/>
                    <a:pt x="79397" y="37394"/>
                    <a:pt x="80742" y="35780"/>
                  </a:cubicBezTo>
                  <a:cubicBezTo>
                    <a:pt x="81818" y="34166"/>
                    <a:pt x="81549" y="32283"/>
                    <a:pt x="82894" y="30669"/>
                  </a:cubicBezTo>
                  <a:lnTo>
                    <a:pt x="82894" y="30669"/>
                  </a:lnTo>
                  <a:cubicBezTo>
                    <a:pt x="83970" y="30400"/>
                    <a:pt x="83701" y="28786"/>
                    <a:pt x="84508" y="28248"/>
                  </a:cubicBezTo>
                  <a:lnTo>
                    <a:pt x="84508" y="28248"/>
                  </a:lnTo>
                  <a:cubicBezTo>
                    <a:pt x="91772" y="27979"/>
                    <a:pt x="94193" y="25557"/>
                    <a:pt x="92848" y="19908"/>
                  </a:cubicBezTo>
                  <a:lnTo>
                    <a:pt x="92848" y="19908"/>
                  </a:lnTo>
                  <a:cubicBezTo>
                    <a:pt x="92848" y="19370"/>
                    <a:pt x="92579" y="19101"/>
                    <a:pt x="92310" y="18563"/>
                  </a:cubicBezTo>
                  <a:lnTo>
                    <a:pt x="92310" y="18563"/>
                  </a:lnTo>
                  <a:cubicBezTo>
                    <a:pt x="91234" y="15334"/>
                    <a:pt x="88544" y="14258"/>
                    <a:pt x="85584" y="13451"/>
                  </a:cubicBezTo>
                  <a:cubicBezTo>
                    <a:pt x="85315" y="13451"/>
                    <a:pt x="84777" y="13451"/>
                    <a:pt x="84508" y="13451"/>
                  </a:cubicBezTo>
                  <a:cubicBezTo>
                    <a:pt x="83970" y="13451"/>
                    <a:pt x="83701" y="13989"/>
                    <a:pt x="83163" y="13720"/>
                  </a:cubicBezTo>
                  <a:cubicBezTo>
                    <a:pt x="82894" y="13451"/>
                    <a:pt x="82625" y="13182"/>
                    <a:pt x="82625" y="13182"/>
                  </a:cubicBezTo>
                  <a:cubicBezTo>
                    <a:pt x="82356" y="12913"/>
                    <a:pt x="82087" y="12644"/>
                    <a:pt x="81549" y="12106"/>
                  </a:cubicBezTo>
                  <a:cubicBezTo>
                    <a:pt x="81280" y="11837"/>
                    <a:pt x="81011" y="11568"/>
                    <a:pt x="81011" y="11299"/>
                  </a:cubicBezTo>
                  <a:cubicBezTo>
                    <a:pt x="80742" y="11030"/>
                    <a:pt x="80204" y="10492"/>
                    <a:pt x="79935" y="10223"/>
                  </a:cubicBezTo>
                  <a:cubicBezTo>
                    <a:pt x="79666" y="9954"/>
                    <a:pt x="79397" y="9954"/>
                    <a:pt x="79128" y="9685"/>
                  </a:cubicBezTo>
                  <a:cubicBezTo>
                    <a:pt x="78590" y="9416"/>
                    <a:pt x="78052" y="8878"/>
                    <a:pt x="77245" y="8609"/>
                  </a:cubicBezTo>
                  <a:cubicBezTo>
                    <a:pt x="76976" y="8340"/>
                    <a:pt x="76707" y="8071"/>
                    <a:pt x="76438" y="8071"/>
                  </a:cubicBezTo>
                  <a:cubicBezTo>
                    <a:pt x="75900" y="7802"/>
                    <a:pt x="75362" y="7264"/>
                    <a:pt x="74823" y="6726"/>
                  </a:cubicBezTo>
                  <a:cubicBezTo>
                    <a:pt x="74554" y="6457"/>
                    <a:pt x="74285" y="6188"/>
                    <a:pt x="74016" y="6188"/>
                  </a:cubicBezTo>
                  <a:cubicBezTo>
                    <a:pt x="73478" y="5650"/>
                    <a:pt x="72671" y="5381"/>
                    <a:pt x="72133" y="4842"/>
                  </a:cubicBezTo>
                  <a:cubicBezTo>
                    <a:pt x="71864" y="4573"/>
                    <a:pt x="71595" y="4304"/>
                    <a:pt x="71057" y="4304"/>
                  </a:cubicBezTo>
                  <a:cubicBezTo>
                    <a:pt x="69981" y="3497"/>
                    <a:pt x="68367" y="4035"/>
                    <a:pt x="67022" y="3228"/>
                  </a:cubicBezTo>
                  <a:lnTo>
                    <a:pt x="67022" y="3228"/>
                  </a:lnTo>
                  <a:cubicBezTo>
                    <a:pt x="65677" y="538"/>
                    <a:pt x="65408" y="269"/>
                    <a:pt x="65139" y="538"/>
                  </a:cubicBezTo>
                  <a:close/>
                </a:path>
              </a:pathLst>
            </a:custGeom>
            <a:solidFill>
              <a:srgbClr val="4B0B1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0" name="Полилиния: фигура 1619">
              <a:extLst>
                <a:ext uri="{FF2B5EF4-FFF2-40B4-BE49-F238E27FC236}">
                  <a16:creationId xmlns:a16="http://schemas.microsoft.com/office/drawing/2014/main" id="{D2AF1AF4-18FB-E96C-E118-DD8D59B8D076}"/>
                </a:ext>
              </a:extLst>
            </p:cNvPr>
            <p:cNvSpPr/>
            <p:nvPr/>
          </p:nvSpPr>
          <p:spPr>
            <a:xfrm>
              <a:off x="5638054" y="7190556"/>
              <a:ext cx="40168" cy="42527"/>
            </a:xfrm>
            <a:custGeom>
              <a:avLst/>
              <a:gdLst>
                <a:gd name="connsiteX0" fmla="*/ 18973 w 40168"/>
                <a:gd name="connsiteY0" fmla="*/ 13019 h 42527"/>
                <a:gd name="connsiteX1" fmla="*/ 13324 w 40168"/>
                <a:gd name="connsiteY1" fmla="*/ 4679 h 42527"/>
                <a:gd name="connsiteX2" fmla="*/ 6598 w 40168"/>
                <a:gd name="connsiteY2" fmla="*/ 1451 h 42527"/>
                <a:gd name="connsiteX3" fmla="*/ 4984 w 40168"/>
                <a:gd name="connsiteY3" fmla="*/ 644 h 42527"/>
                <a:gd name="connsiteX4" fmla="*/ 3100 w 40168"/>
                <a:gd name="connsiteY4" fmla="*/ 106 h 42527"/>
                <a:gd name="connsiteX5" fmla="*/ 410 w 40168"/>
                <a:gd name="connsiteY5" fmla="*/ 7100 h 42527"/>
                <a:gd name="connsiteX6" fmla="*/ 5253 w 40168"/>
                <a:gd name="connsiteY6" fmla="*/ 17054 h 42527"/>
                <a:gd name="connsiteX7" fmla="*/ 23277 w 40168"/>
                <a:gd name="connsiteY7" fmla="*/ 33734 h 42527"/>
                <a:gd name="connsiteX8" fmla="*/ 28658 w 40168"/>
                <a:gd name="connsiteY8" fmla="*/ 38038 h 42527"/>
                <a:gd name="connsiteX9" fmla="*/ 34307 w 40168"/>
                <a:gd name="connsiteY9" fmla="*/ 41266 h 42527"/>
                <a:gd name="connsiteX10" fmla="*/ 39150 w 40168"/>
                <a:gd name="connsiteY10" fmla="*/ 42073 h 42527"/>
                <a:gd name="connsiteX11" fmla="*/ 39150 w 40168"/>
                <a:gd name="connsiteY11" fmla="*/ 37769 h 42527"/>
                <a:gd name="connsiteX12" fmla="*/ 27044 w 40168"/>
                <a:gd name="connsiteY12" fmla="*/ 21897 h 42527"/>
                <a:gd name="connsiteX13" fmla="*/ 25968 w 40168"/>
                <a:gd name="connsiteY13" fmla="*/ 20282 h 42527"/>
                <a:gd name="connsiteX14" fmla="*/ 20318 w 40168"/>
                <a:gd name="connsiteY14" fmla="*/ 13288 h 42527"/>
                <a:gd name="connsiteX15" fmla="*/ 20318 w 40168"/>
                <a:gd name="connsiteY15" fmla="*/ 13288 h 42527"/>
                <a:gd name="connsiteX16" fmla="*/ 18973 w 40168"/>
                <a:gd name="connsiteY16" fmla="*/ 13019 h 42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0168" h="42527">
                  <a:moveTo>
                    <a:pt x="18973" y="13019"/>
                  </a:moveTo>
                  <a:cubicBezTo>
                    <a:pt x="17090" y="10329"/>
                    <a:pt x="15207" y="7369"/>
                    <a:pt x="13324" y="4679"/>
                  </a:cubicBezTo>
                  <a:cubicBezTo>
                    <a:pt x="11440" y="2527"/>
                    <a:pt x="8481" y="3334"/>
                    <a:pt x="6598" y="1451"/>
                  </a:cubicBezTo>
                  <a:cubicBezTo>
                    <a:pt x="6060" y="1182"/>
                    <a:pt x="5522" y="913"/>
                    <a:pt x="4984" y="644"/>
                  </a:cubicBezTo>
                  <a:cubicBezTo>
                    <a:pt x="4446" y="106"/>
                    <a:pt x="3908" y="-163"/>
                    <a:pt x="3100" y="106"/>
                  </a:cubicBezTo>
                  <a:cubicBezTo>
                    <a:pt x="-1204" y="1182"/>
                    <a:pt x="141" y="4410"/>
                    <a:pt x="410" y="7100"/>
                  </a:cubicBezTo>
                  <a:cubicBezTo>
                    <a:pt x="1217" y="10867"/>
                    <a:pt x="2831" y="14095"/>
                    <a:pt x="5253" y="17054"/>
                  </a:cubicBezTo>
                  <a:cubicBezTo>
                    <a:pt x="9557" y="24318"/>
                    <a:pt x="16821" y="28353"/>
                    <a:pt x="23277" y="33734"/>
                  </a:cubicBezTo>
                  <a:cubicBezTo>
                    <a:pt x="25161" y="35079"/>
                    <a:pt x="26775" y="36693"/>
                    <a:pt x="28658" y="38038"/>
                  </a:cubicBezTo>
                  <a:cubicBezTo>
                    <a:pt x="30541" y="39114"/>
                    <a:pt x="32693" y="39921"/>
                    <a:pt x="34307" y="41266"/>
                  </a:cubicBezTo>
                  <a:cubicBezTo>
                    <a:pt x="35653" y="42612"/>
                    <a:pt x="37536" y="42881"/>
                    <a:pt x="39150" y="42073"/>
                  </a:cubicBezTo>
                  <a:cubicBezTo>
                    <a:pt x="40764" y="40728"/>
                    <a:pt x="40226" y="39114"/>
                    <a:pt x="39150" y="37769"/>
                  </a:cubicBezTo>
                  <a:cubicBezTo>
                    <a:pt x="34846" y="32658"/>
                    <a:pt x="32155" y="26470"/>
                    <a:pt x="27044" y="21897"/>
                  </a:cubicBezTo>
                  <a:cubicBezTo>
                    <a:pt x="26775" y="21359"/>
                    <a:pt x="26237" y="20821"/>
                    <a:pt x="25968" y="20282"/>
                  </a:cubicBezTo>
                  <a:cubicBezTo>
                    <a:pt x="23815" y="18130"/>
                    <a:pt x="22201" y="15709"/>
                    <a:pt x="20318" y="13288"/>
                  </a:cubicBezTo>
                  <a:lnTo>
                    <a:pt x="20318" y="13288"/>
                  </a:lnTo>
                  <a:cubicBezTo>
                    <a:pt x="19511" y="13019"/>
                    <a:pt x="19242" y="13019"/>
                    <a:pt x="18973" y="13019"/>
                  </a:cubicBezTo>
                  <a:close/>
                </a:path>
              </a:pathLst>
            </a:custGeom>
            <a:solidFill>
              <a:srgbClr val="CFA7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1" name="Полилиния: фигура 1620">
              <a:extLst>
                <a:ext uri="{FF2B5EF4-FFF2-40B4-BE49-F238E27FC236}">
                  <a16:creationId xmlns:a16="http://schemas.microsoft.com/office/drawing/2014/main" id="{7F8CEE23-A74C-4E4E-95F1-00449D054DE7}"/>
                </a:ext>
              </a:extLst>
            </p:cNvPr>
            <p:cNvSpPr/>
            <p:nvPr/>
          </p:nvSpPr>
          <p:spPr>
            <a:xfrm>
              <a:off x="5623130" y="7183032"/>
              <a:ext cx="18293" cy="15969"/>
            </a:xfrm>
            <a:custGeom>
              <a:avLst/>
              <a:gdLst>
                <a:gd name="connsiteX0" fmla="*/ 16142 w 18293"/>
                <a:gd name="connsiteY0" fmla="*/ 14624 h 15969"/>
                <a:gd name="connsiteX1" fmla="*/ 18294 w 18293"/>
                <a:gd name="connsiteY1" fmla="*/ 7899 h 15969"/>
                <a:gd name="connsiteX2" fmla="*/ 7802 w 18293"/>
                <a:gd name="connsiteY2" fmla="*/ 3863 h 15969"/>
                <a:gd name="connsiteX3" fmla="*/ 5649 w 18293"/>
                <a:gd name="connsiteY3" fmla="*/ 3056 h 15969"/>
                <a:gd name="connsiteX4" fmla="*/ 5649 w 18293"/>
                <a:gd name="connsiteY4" fmla="*/ 2787 h 15969"/>
                <a:gd name="connsiteX5" fmla="*/ 3766 w 18293"/>
                <a:gd name="connsiteY5" fmla="*/ 1442 h 15969"/>
                <a:gd name="connsiteX6" fmla="*/ 3228 w 18293"/>
                <a:gd name="connsiteY6" fmla="*/ 1173 h 15969"/>
                <a:gd name="connsiteX7" fmla="*/ 0 w 18293"/>
                <a:gd name="connsiteY7" fmla="*/ 97 h 15969"/>
                <a:gd name="connsiteX8" fmla="*/ 2690 w 18293"/>
                <a:gd name="connsiteY8" fmla="*/ 3056 h 15969"/>
                <a:gd name="connsiteX9" fmla="*/ 9954 w 18293"/>
                <a:gd name="connsiteY9" fmla="*/ 10589 h 15969"/>
                <a:gd name="connsiteX10" fmla="*/ 11837 w 18293"/>
                <a:gd name="connsiteY10" fmla="*/ 12741 h 15969"/>
                <a:gd name="connsiteX11" fmla="*/ 14796 w 18293"/>
                <a:gd name="connsiteY11" fmla="*/ 15970 h 15969"/>
                <a:gd name="connsiteX12" fmla="*/ 16142 w 18293"/>
                <a:gd name="connsiteY12" fmla="*/ 14624 h 15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293" h="15969">
                  <a:moveTo>
                    <a:pt x="16142" y="14624"/>
                  </a:moveTo>
                  <a:cubicBezTo>
                    <a:pt x="16142" y="12203"/>
                    <a:pt x="14796" y="9513"/>
                    <a:pt x="18294" y="7899"/>
                  </a:cubicBezTo>
                  <a:cubicBezTo>
                    <a:pt x="15065" y="5478"/>
                    <a:pt x="11299" y="5209"/>
                    <a:pt x="7802" y="3863"/>
                  </a:cubicBezTo>
                  <a:cubicBezTo>
                    <a:pt x="6995" y="3594"/>
                    <a:pt x="6457" y="3325"/>
                    <a:pt x="5649" y="3056"/>
                  </a:cubicBezTo>
                  <a:lnTo>
                    <a:pt x="5649" y="2787"/>
                  </a:lnTo>
                  <a:cubicBezTo>
                    <a:pt x="5111" y="1980"/>
                    <a:pt x="4573" y="1711"/>
                    <a:pt x="3766" y="1442"/>
                  </a:cubicBezTo>
                  <a:cubicBezTo>
                    <a:pt x="3497" y="1442"/>
                    <a:pt x="3497" y="1442"/>
                    <a:pt x="3228" y="1173"/>
                  </a:cubicBezTo>
                  <a:cubicBezTo>
                    <a:pt x="2421" y="97"/>
                    <a:pt x="1076" y="-172"/>
                    <a:pt x="0" y="97"/>
                  </a:cubicBezTo>
                  <a:cubicBezTo>
                    <a:pt x="269" y="1711"/>
                    <a:pt x="2421" y="1442"/>
                    <a:pt x="2690" y="3056"/>
                  </a:cubicBezTo>
                  <a:cubicBezTo>
                    <a:pt x="4304" y="6285"/>
                    <a:pt x="4842" y="10589"/>
                    <a:pt x="9954" y="10589"/>
                  </a:cubicBezTo>
                  <a:cubicBezTo>
                    <a:pt x="11030" y="10589"/>
                    <a:pt x="11299" y="11934"/>
                    <a:pt x="11837" y="12741"/>
                  </a:cubicBezTo>
                  <a:cubicBezTo>
                    <a:pt x="12644" y="14086"/>
                    <a:pt x="13182" y="15431"/>
                    <a:pt x="14796" y="15970"/>
                  </a:cubicBezTo>
                  <a:cubicBezTo>
                    <a:pt x="15603" y="15700"/>
                    <a:pt x="16142" y="15431"/>
                    <a:pt x="16142" y="14624"/>
                  </a:cubicBezTo>
                  <a:close/>
                </a:path>
              </a:pathLst>
            </a:custGeom>
            <a:solidFill>
              <a:srgbClr val="A52F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2" name="Полилиния: фигура 1621">
              <a:extLst>
                <a:ext uri="{FF2B5EF4-FFF2-40B4-BE49-F238E27FC236}">
                  <a16:creationId xmlns:a16="http://schemas.microsoft.com/office/drawing/2014/main" id="{669AA4EA-B299-A819-CF3E-8D74A8FC1119}"/>
                </a:ext>
              </a:extLst>
            </p:cNvPr>
            <p:cNvSpPr/>
            <p:nvPr/>
          </p:nvSpPr>
          <p:spPr>
            <a:xfrm>
              <a:off x="5628510" y="7186357"/>
              <a:ext cx="807" cy="538"/>
            </a:xfrm>
            <a:custGeom>
              <a:avLst/>
              <a:gdLst>
                <a:gd name="connsiteX0" fmla="*/ 807 w 807"/>
                <a:gd name="connsiteY0" fmla="*/ 538 h 538"/>
                <a:gd name="connsiteX1" fmla="*/ 807 w 807"/>
                <a:gd name="connsiteY1" fmla="*/ 0 h 538"/>
                <a:gd name="connsiteX2" fmla="*/ 0 w 807"/>
                <a:gd name="connsiteY2" fmla="*/ 0 h 538"/>
                <a:gd name="connsiteX3" fmla="*/ 807 w 807"/>
                <a:gd name="connsiteY3" fmla="*/ 538 h 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7" h="538">
                  <a:moveTo>
                    <a:pt x="807" y="538"/>
                  </a:moveTo>
                  <a:cubicBezTo>
                    <a:pt x="807" y="269"/>
                    <a:pt x="807" y="0"/>
                    <a:pt x="807" y="0"/>
                  </a:cubicBezTo>
                  <a:cubicBezTo>
                    <a:pt x="538" y="0"/>
                    <a:pt x="269" y="0"/>
                    <a:pt x="0" y="0"/>
                  </a:cubicBezTo>
                  <a:cubicBezTo>
                    <a:pt x="0" y="269"/>
                    <a:pt x="269" y="538"/>
                    <a:pt x="807" y="538"/>
                  </a:cubicBezTo>
                  <a:close/>
                </a:path>
              </a:pathLst>
            </a:custGeom>
            <a:solidFill>
              <a:srgbClr val="CFA7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3" name="Полилиния: фигура 1622">
              <a:extLst>
                <a:ext uri="{FF2B5EF4-FFF2-40B4-BE49-F238E27FC236}">
                  <a16:creationId xmlns:a16="http://schemas.microsoft.com/office/drawing/2014/main" id="{E2827417-4179-D3B6-01F2-788B2463E11B}"/>
                </a:ext>
              </a:extLst>
            </p:cNvPr>
            <p:cNvSpPr/>
            <p:nvPr/>
          </p:nvSpPr>
          <p:spPr>
            <a:xfrm>
              <a:off x="5789118" y="6695831"/>
              <a:ext cx="104683" cy="381590"/>
            </a:xfrm>
            <a:custGeom>
              <a:avLst/>
              <a:gdLst>
                <a:gd name="connsiteX0" fmla="*/ 39009 w 104683"/>
                <a:gd name="connsiteY0" fmla="*/ 38832 h 381590"/>
                <a:gd name="connsiteX1" fmla="*/ 37395 w 104683"/>
                <a:gd name="connsiteY1" fmla="*/ 40178 h 381590"/>
                <a:gd name="connsiteX2" fmla="*/ 34973 w 104683"/>
                <a:gd name="connsiteY2" fmla="*/ 42330 h 381590"/>
                <a:gd name="connsiteX3" fmla="*/ 34704 w 104683"/>
                <a:gd name="connsiteY3" fmla="*/ 43137 h 381590"/>
                <a:gd name="connsiteX4" fmla="*/ 34166 w 104683"/>
                <a:gd name="connsiteY4" fmla="*/ 46096 h 381590"/>
                <a:gd name="connsiteX5" fmla="*/ 32014 w 104683"/>
                <a:gd name="connsiteY5" fmla="*/ 55781 h 381590"/>
                <a:gd name="connsiteX6" fmla="*/ 30131 w 104683"/>
                <a:gd name="connsiteY6" fmla="*/ 64390 h 381590"/>
                <a:gd name="connsiteX7" fmla="*/ 25019 w 104683"/>
                <a:gd name="connsiteY7" fmla="*/ 88064 h 381590"/>
                <a:gd name="connsiteX8" fmla="*/ 22329 w 104683"/>
                <a:gd name="connsiteY8" fmla="*/ 100977 h 381590"/>
                <a:gd name="connsiteX9" fmla="*/ 19639 w 104683"/>
                <a:gd name="connsiteY9" fmla="*/ 108510 h 381590"/>
                <a:gd name="connsiteX10" fmla="*/ 13720 w 104683"/>
                <a:gd name="connsiteY10" fmla="*/ 126804 h 381590"/>
                <a:gd name="connsiteX11" fmla="*/ 9954 w 104683"/>
                <a:gd name="connsiteY11" fmla="*/ 145636 h 381590"/>
                <a:gd name="connsiteX12" fmla="*/ 13720 w 104683"/>
                <a:gd name="connsiteY12" fmla="*/ 167158 h 381590"/>
                <a:gd name="connsiteX13" fmla="*/ 20446 w 104683"/>
                <a:gd name="connsiteY13" fmla="*/ 186527 h 381590"/>
                <a:gd name="connsiteX14" fmla="*/ 20177 w 104683"/>
                <a:gd name="connsiteY14" fmla="*/ 190832 h 381590"/>
                <a:gd name="connsiteX15" fmla="*/ 14258 w 104683"/>
                <a:gd name="connsiteY15" fmla="*/ 208587 h 381590"/>
                <a:gd name="connsiteX16" fmla="*/ 11030 w 104683"/>
                <a:gd name="connsiteY16" fmla="*/ 228495 h 381590"/>
                <a:gd name="connsiteX17" fmla="*/ 11030 w 104683"/>
                <a:gd name="connsiteY17" fmla="*/ 237373 h 381590"/>
                <a:gd name="connsiteX18" fmla="*/ 16949 w 104683"/>
                <a:gd name="connsiteY18" fmla="*/ 260509 h 381590"/>
                <a:gd name="connsiteX19" fmla="*/ 16411 w 104683"/>
                <a:gd name="connsiteY19" fmla="*/ 268580 h 381590"/>
                <a:gd name="connsiteX20" fmla="*/ 15604 w 104683"/>
                <a:gd name="connsiteY20" fmla="*/ 274230 h 381590"/>
                <a:gd name="connsiteX21" fmla="*/ 13451 w 104683"/>
                <a:gd name="connsiteY21" fmla="*/ 292254 h 381590"/>
                <a:gd name="connsiteX22" fmla="*/ 4573 w 104683"/>
                <a:gd name="connsiteY22" fmla="*/ 342024 h 381590"/>
                <a:gd name="connsiteX23" fmla="*/ 3766 w 104683"/>
                <a:gd name="connsiteY23" fmla="*/ 344445 h 381590"/>
                <a:gd name="connsiteX24" fmla="*/ 4305 w 104683"/>
                <a:gd name="connsiteY24" fmla="*/ 348750 h 381590"/>
                <a:gd name="connsiteX25" fmla="*/ 4573 w 104683"/>
                <a:gd name="connsiteY25" fmla="*/ 363008 h 381590"/>
                <a:gd name="connsiteX26" fmla="*/ 0 w 104683"/>
                <a:gd name="connsiteY26" fmla="*/ 378611 h 381590"/>
                <a:gd name="connsiteX27" fmla="*/ 807 w 104683"/>
                <a:gd name="connsiteY27" fmla="*/ 379687 h 381590"/>
                <a:gd name="connsiteX28" fmla="*/ 2959 w 104683"/>
                <a:gd name="connsiteY28" fmla="*/ 379687 h 381590"/>
                <a:gd name="connsiteX29" fmla="*/ 9685 w 104683"/>
                <a:gd name="connsiteY29" fmla="*/ 379418 h 381590"/>
                <a:gd name="connsiteX30" fmla="*/ 17756 w 104683"/>
                <a:gd name="connsiteY30" fmla="*/ 359511 h 381590"/>
                <a:gd name="connsiteX31" fmla="*/ 29593 w 104683"/>
                <a:gd name="connsiteY31" fmla="*/ 330456 h 381590"/>
                <a:gd name="connsiteX32" fmla="*/ 37664 w 104683"/>
                <a:gd name="connsiteY32" fmla="*/ 310010 h 381590"/>
                <a:gd name="connsiteX33" fmla="*/ 51115 w 104683"/>
                <a:gd name="connsiteY33" fmla="*/ 268311 h 381590"/>
                <a:gd name="connsiteX34" fmla="*/ 55688 w 104683"/>
                <a:gd name="connsiteY34" fmla="*/ 250555 h 381590"/>
                <a:gd name="connsiteX35" fmla="*/ 72099 w 104683"/>
                <a:gd name="connsiteY35" fmla="*/ 172269 h 381590"/>
                <a:gd name="connsiteX36" fmla="*/ 92545 w 104683"/>
                <a:gd name="connsiteY36" fmla="*/ 45289 h 381590"/>
                <a:gd name="connsiteX37" fmla="*/ 92545 w 104683"/>
                <a:gd name="connsiteY37" fmla="*/ 40985 h 381590"/>
                <a:gd name="connsiteX38" fmla="*/ 99270 w 104683"/>
                <a:gd name="connsiteY38" fmla="*/ 27802 h 381590"/>
                <a:gd name="connsiteX39" fmla="*/ 104651 w 104683"/>
                <a:gd name="connsiteY39" fmla="*/ 13544 h 381590"/>
                <a:gd name="connsiteX40" fmla="*/ 91469 w 104683"/>
                <a:gd name="connsiteY40" fmla="*/ 3321 h 381590"/>
                <a:gd name="connsiteX41" fmla="*/ 87702 w 104683"/>
                <a:gd name="connsiteY41" fmla="*/ 3052 h 381590"/>
                <a:gd name="connsiteX42" fmla="*/ 74520 w 104683"/>
                <a:gd name="connsiteY42" fmla="*/ 631 h 381590"/>
                <a:gd name="connsiteX43" fmla="*/ 73444 w 104683"/>
                <a:gd name="connsiteY43" fmla="*/ 1169 h 381590"/>
                <a:gd name="connsiteX44" fmla="*/ 73444 w 104683"/>
                <a:gd name="connsiteY44" fmla="*/ 1169 h 381590"/>
                <a:gd name="connsiteX45" fmla="*/ 72368 w 104683"/>
                <a:gd name="connsiteY45" fmla="*/ 1707 h 381590"/>
                <a:gd name="connsiteX46" fmla="*/ 72368 w 104683"/>
                <a:gd name="connsiteY46" fmla="*/ 1707 h 381590"/>
                <a:gd name="connsiteX47" fmla="*/ 71292 w 104683"/>
                <a:gd name="connsiteY47" fmla="*/ 2245 h 381590"/>
                <a:gd name="connsiteX48" fmla="*/ 71292 w 104683"/>
                <a:gd name="connsiteY48" fmla="*/ 2245 h 381590"/>
                <a:gd name="connsiteX49" fmla="*/ 70216 w 104683"/>
                <a:gd name="connsiteY49" fmla="*/ 2783 h 381590"/>
                <a:gd name="connsiteX50" fmla="*/ 69947 w 104683"/>
                <a:gd name="connsiteY50" fmla="*/ 3590 h 381590"/>
                <a:gd name="connsiteX51" fmla="*/ 68871 w 104683"/>
                <a:gd name="connsiteY51" fmla="*/ 4128 h 381590"/>
                <a:gd name="connsiteX52" fmla="*/ 68871 w 104683"/>
                <a:gd name="connsiteY52" fmla="*/ 4128 h 381590"/>
                <a:gd name="connsiteX53" fmla="*/ 67794 w 104683"/>
                <a:gd name="connsiteY53" fmla="*/ 4666 h 381590"/>
                <a:gd name="connsiteX54" fmla="*/ 67794 w 104683"/>
                <a:gd name="connsiteY54" fmla="*/ 4666 h 381590"/>
                <a:gd name="connsiteX55" fmla="*/ 66718 w 104683"/>
                <a:gd name="connsiteY55" fmla="*/ 5204 h 381590"/>
                <a:gd name="connsiteX56" fmla="*/ 66449 w 104683"/>
                <a:gd name="connsiteY56" fmla="*/ 6011 h 381590"/>
                <a:gd name="connsiteX57" fmla="*/ 65373 w 104683"/>
                <a:gd name="connsiteY57" fmla="*/ 6549 h 381590"/>
                <a:gd name="connsiteX58" fmla="*/ 65373 w 104683"/>
                <a:gd name="connsiteY58" fmla="*/ 6549 h 381590"/>
                <a:gd name="connsiteX59" fmla="*/ 64297 w 104683"/>
                <a:gd name="connsiteY59" fmla="*/ 7088 h 381590"/>
                <a:gd name="connsiteX60" fmla="*/ 64297 w 104683"/>
                <a:gd name="connsiteY60" fmla="*/ 7088 h 381590"/>
                <a:gd name="connsiteX61" fmla="*/ 63221 w 104683"/>
                <a:gd name="connsiteY61" fmla="*/ 7626 h 381590"/>
                <a:gd name="connsiteX62" fmla="*/ 61876 w 104683"/>
                <a:gd name="connsiteY62" fmla="*/ 8971 h 381590"/>
                <a:gd name="connsiteX63" fmla="*/ 54343 w 104683"/>
                <a:gd name="connsiteY63" fmla="*/ 14889 h 381590"/>
                <a:gd name="connsiteX64" fmla="*/ 51384 w 104683"/>
                <a:gd name="connsiteY64" fmla="*/ 17849 h 381590"/>
                <a:gd name="connsiteX65" fmla="*/ 50846 w 104683"/>
                <a:gd name="connsiteY65" fmla="*/ 17849 h 381590"/>
                <a:gd name="connsiteX66" fmla="*/ 46810 w 104683"/>
                <a:gd name="connsiteY66" fmla="*/ 26726 h 381590"/>
                <a:gd name="connsiteX67" fmla="*/ 43044 w 104683"/>
                <a:gd name="connsiteY67" fmla="*/ 35335 h 381590"/>
                <a:gd name="connsiteX68" fmla="*/ 39009 w 104683"/>
                <a:gd name="connsiteY68" fmla="*/ 38832 h 38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04683" h="381590">
                  <a:moveTo>
                    <a:pt x="39009" y="38832"/>
                  </a:moveTo>
                  <a:cubicBezTo>
                    <a:pt x="38740" y="39371"/>
                    <a:pt x="38202" y="39909"/>
                    <a:pt x="37395" y="40178"/>
                  </a:cubicBezTo>
                  <a:cubicBezTo>
                    <a:pt x="36856" y="41254"/>
                    <a:pt x="36049" y="42061"/>
                    <a:pt x="34973" y="42330"/>
                  </a:cubicBezTo>
                  <a:cubicBezTo>
                    <a:pt x="34973" y="42599"/>
                    <a:pt x="34704" y="42868"/>
                    <a:pt x="34704" y="43137"/>
                  </a:cubicBezTo>
                  <a:cubicBezTo>
                    <a:pt x="35242" y="44213"/>
                    <a:pt x="34973" y="45289"/>
                    <a:pt x="34166" y="46096"/>
                  </a:cubicBezTo>
                  <a:cubicBezTo>
                    <a:pt x="31745" y="49055"/>
                    <a:pt x="31476" y="52284"/>
                    <a:pt x="32014" y="55781"/>
                  </a:cubicBezTo>
                  <a:cubicBezTo>
                    <a:pt x="32552" y="59009"/>
                    <a:pt x="31745" y="61700"/>
                    <a:pt x="30131" y="64390"/>
                  </a:cubicBezTo>
                  <a:cubicBezTo>
                    <a:pt x="25827" y="71923"/>
                    <a:pt x="24750" y="79993"/>
                    <a:pt x="25019" y="88064"/>
                  </a:cubicBezTo>
                  <a:cubicBezTo>
                    <a:pt x="25288" y="92638"/>
                    <a:pt x="25019" y="96942"/>
                    <a:pt x="22329" y="100977"/>
                  </a:cubicBezTo>
                  <a:cubicBezTo>
                    <a:pt x="20984" y="103130"/>
                    <a:pt x="20446" y="106089"/>
                    <a:pt x="19639" y="108510"/>
                  </a:cubicBezTo>
                  <a:cubicBezTo>
                    <a:pt x="17487" y="114698"/>
                    <a:pt x="15604" y="120885"/>
                    <a:pt x="13720" y="126804"/>
                  </a:cubicBezTo>
                  <a:cubicBezTo>
                    <a:pt x="11568" y="132991"/>
                    <a:pt x="10223" y="139179"/>
                    <a:pt x="9954" y="145636"/>
                  </a:cubicBezTo>
                  <a:cubicBezTo>
                    <a:pt x="9416" y="152899"/>
                    <a:pt x="10492" y="160163"/>
                    <a:pt x="13720" y="167158"/>
                  </a:cubicBezTo>
                  <a:cubicBezTo>
                    <a:pt x="16680" y="173345"/>
                    <a:pt x="18025" y="180071"/>
                    <a:pt x="20446" y="186527"/>
                  </a:cubicBezTo>
                  <a:cubicBezTo>
                    <a:pt x="20984" y="187872"/>
                    <a:pt x="20715" y="189487"/>
                    <a:pt x="20177" y="190832"/>
                  </a:cubicBezTo>
                  <a:cubicBezTo>
                    <a:pt x="17218" y="196481"/>
                    <a:pt x="15873" y="202669"/>
                    <a:pt x="14258" y="208587"/>
                  </a:cubicBezTo>
                  <a:cubicBezTo>
                    <a:pt x="12375" y="215044"/>
                    <a:pt x="12913" y="222039"/>
                    <a:pt x="11030" y="228495"/>
                  </a:cubicBezTo>
                  <a:cubicBezTo>
                    <a:pt x="9954" y="231455"/>
                    <a:pt x="11030" y="234414"/>
                    <a:pt x="11030" y="237373"/>
                  </a:cubicBezTo>
                  <a:cubicBezTo>
                    <a:pt x="11568" y="245444"/>
                    <a:pt x="12375" y="253246"/>
                    <a:pt x="16949" y="260509"/>
                  </a:cubicBezTo>
                  <a:cubicBezTo>
                    <a:pt x="18563" y="263200"/>
                    <a:pt x="17218" y="265890"/>
                    <a:pt x="16411" y="268580"/>
                  </a:cubicBezTo>
                  <a:cubicBezTo>
                    <a:pt x="15873" y="270463"/>
                    <a:pt x="15334" y="272346"/>
                    <a:pt x="15604" y="274230"/>
                  </a:cubicBezTo>
                  <a:cubicBezTo>
                    <a:pt x="15604" y="280417"/>
                    <a:pt x="14258" y="286336"/>
                    <a:pt x="13451" y="292254"/>
                  </a:cubicBezTo>
                  <a:cubicBezTo>
                    <a:pt x="11568" y="308934"/>
                    <a:pt x="6457" y="325344"/>
                    <a:pt x="4573" y="342024"/>
                  </a:cubicBezTo>
                  <a:cubicBezTo>
                    <a:pt x="4573" y="342831"/>
                    <a:pt x="4035" y="343638"/>
                    <a:pt x="3766" y="344445"/>
                  </a:cubicBezTo>
                  <a:cubicBezTo>
                    <a:pt x="3228" y="346059"/>
                    <a:pt x="3228" y="347673"/>
                    <a:pt x="4305" y="348750"/>
                  </a:cubicBezTo>
                  <a:cubicBezTo>
                    <a:pt x="7533" y="353592"/>
                    <a:pt x="5919" y="358165"/>
                    <a:pt x="4573" y="363008"/>
                  </a:cubicBezTo>
                  <a:cubicBezTo>
                    <a:pt x="3228" y="368119"/>
                    <a:pt x="538" y="372962"/>
                    <a:pt x="0" y="378611"/>
                  </a:cubicBezTo>
                  <a:cubicBezTo>
                    <a:pt x="0" y="379149"/>
                    <a:pt x="269" y="379418"/>
                    <a:pt x="807" y="379687"/>
                  </a:cubicBezTo>
                  <a:cubicBezTo>
                    <a:pt x="1345" y="380495"/>
                    <a:pt x="1614" y="377266"/>
                    <a:pt x="2959" y="379687"/>
                  </a:cubicBezTo>
                  <a:cubicBezTo>
                    <a:pt x="4573" y="382647"/>
                    <a:pt x="7533" y="381840"/>
                    <a:pt x="9685" y="379418"/>
                  </a:cubicBezTo>
                  <a:cubicBezTo>
                    <a:pt x="12913" y="372962"/>
                    <a:pt x="15066" y="366236"/>
                    <a:pt x="17756" y="359511"/>
                  </a:cubicBezTo>
                  <a:cubicBezTo>
                    <a:pt x="21522" y="349826"/>
                    <a:pt x="25557" y="340141"/>
                    <a:pt x="29593" y="330456"/>
                  </a:cubicBezTo>
                  <a:cubicBezTo>
                    <a:pt x="32552" y="323730"/>
                    <a:pt x="34973" y="316736"/>
                    <a:pt x="37664" y="310010"/>
                  </a:cubicBezTo>
                  <a:cubicBezTo>
                    <a:pt x="44927" y="297097"/>
                    <a:pt x="47618" y="282569"/>
                    <a:pt x="51115" y="268311"/>
                  </a:cubicBezTo>
                  <a:cubicBezTo>
                    <a:pt x="52729" y="262392"/>
                    <a:pt x="54074" y="256205"/>
                    <a:pt x="55688" y="250555"/>
                  </a:cubicBezTo>
                  <a:cubicBezTo>
                    <a:pt x="63490" y="224998"/>
                    <a:pt x="68064" y="198902"/>
                    <a:pt x="72099" y="172269"/>
                  </a:cubicBezTo>
                  <a:cubicBezTo>
                    <a:pt x="78286" y="129763"/>
                    <a:pt x="83936" y="87257"/>
                    <a:pt x="92545" y="45289"/>
                  </a:cubicBezTo>
                  <a:cubicBezTo>
                    <a:pt x="92814" y="43944"/>
                    <a:pt x="93352" y="42330"/>
                    <a:pt x="92545" y="40985"/>
                  </a:cubicBezTo>
                  <a:cubicBezTo>
                    <a:pt x="94697" y="36680"/>
                    <a:pt x="97118" y="32376"/>
                    <a:pt x="99270" y="27802"/>
                  </a:cubicBezTo>
                  <a:cubicBezTo>
                    <a:pt x="101423" y="23229"/>
                    <a:pt x="104113" y="18925"/>
                    <a:pt x="104651" y="13544"/>
                  </a:cubicBezTo>
                  <a:cubicBezTo>
                    <a:pt x="105189" y="7088"/>
                    <a:pt x="99001" y="-714"/>
                    <a:pt x="91469" y="3321"/>
                  </a:cubicBezTo>
                  <a:cubicBezTo>
                    <a:pt x="90123" y="4128"/>
                    <a:pt x="89047" y="4128"/>
                    <a:pt x="87702" y="3052"/>
                  </a:cubicBezTo>
                  <a:cubicBezTo>
                    <a:pt x="83936" y="-445"/>
                    <a:pt x="79362" y="-445"/>
                    <a:pt x="74520" y="631"/>
                  </a:cubicBezTo>
                  <a:cubicBezTo>
                    <a:pt x="74251" y="900"/>
                    <a:pt x="73713" y="900"/>
                    <a:pt x="73444" y="1169"/>
                  </a:cubicBezTo>
                  <a:lnTo>
                    <a:pt x="73444" y="1169"/>
                  </a:lnTo>
                  <a:cubicBezTo>
                    <a:pt x="73175" y="1438"/>
                    <a:pt x="72637" y="1438"/>
                    <a:pt x="72368" y="1707"/>
                  </a:cubicBezTo>
                  <a:lnTo>
                    <a:pt x="72368" y="1707"/>
                  </a:lnTo>
                  <a:cubicBezTo>
                    <a:pt x="72099" y="1976"/>
                    <a:pt x="71561" y="1976"/>
                    <a:pt x="71292" y="2245"/>
                  </a:cubicBezTo>
                  <a:lnTo>
                    <a:pt x="71292" y="2245"/>
                  </a:lnTo>
                  <a:cubicBezTo>
                    <a:pt x="71023" y="2514"/>
                    <a:pt x="70485" y="2514"/>
                    <a:pt x="70216" y="2783"/>
                  </a:cubicBezTo>
                  <a:cubicBezTo>
                    <a:pt x="70216" y="3052"/>
                    <a:pt x="69947" y="3321"/>
                    <a:pt x="69947" y="3590"/>
                  </a:cubicBezTo>
                  <a:cubicBezTo>
                    <a:pt x="69678" y="3859"/>
                    <a:pt x="69140" y="4128"/>
                    <a:pt x="68871" y="4128"/>
                  </a:cubicBezTo>
                  <a:lnTo>
                    <a:pt x="68871" y="4128"/>
                  </a:lnTo>
                  <a:cubicBezTo>
                    <a:pt x="68601" y="4397"/>
                    <a:pt x="68064" y="4397"/>
                    <a:pt x="67794" y="4666"/>
                  </a:cubicBezTo>
                  <a:lnTo>
                    <a:pt x="67794" y="4666"/>
                  </a:lnTo>
                  <a:cubicBezTo>
                    <a:pt x="67525" y="4935"/>
                    <a:pt x="66987" y="4935"/>
                    <a:pt x="66718" y="5204"/>
                  </a:cubicBezTo>
                  <a:cubicBezTo>
                    <a:pt x="66718" y="5473"/>
                    <a:pt x="66449" y="5742"/>
                    <a:pt x="66449" y="6011"/>
                  </a:cubicBezTo>
                  <a:cubicBezTo>
                    <a:pt x="66180" y="6280"/>
                    <a:pt x="65642" y="6549"/>
                    <a:pt x="65373" y="6549"/>
                  </a:cubicBezTo>
                  <a:lnTo>
                    <a:pt x="65373" y="6549"/>
                  </a:lnTo>
                  <a:cubicBezTo>
                    <a:pt x="65104" y="6818"/>
                    <a:pt x="64566" y="7088"/>
                    <a:pt x="64297" y="7088"/>
                  </a:cubicBezTo>
                  <a:lnTo>
                    <a:pt x="64297" y="7088"/>
                  </a:lnTo>
                  <a:cubicBezTo>
                    <a:pt x="64028" y="7357"/>
                    <a:pt x="63490" y="7357"/>
                    <a:pt x="63221" y="7626"/>
                  </a:cubicBezTo>
                  <a:cubicBezTo>
                    <a:pt x="62683" y="8164"/>
                    <a:pt x="62145" y="8433"/>
                    <a:pt x="61876" y="8971"/>
                  </a:cubicBezTo>
                  <a:cubicBezTo>
                    <a:pt x="58379" y="9778"/>
                    <a:pt x="56764" y="12737"/>
                    <a:pt x="54343" y="14889"/>
                  </a:cubicBezTo>
                  <a:cubicBezTo>
                    <a:pt x="53267" y="15965"/>
                    <a:pt x="53267" y="17849"/>
                    <a:pt x="51384" y="17849"/>
                  </a:cubicBezTo>
                  <a:cubicBezTo>
                    <a:pt x="51115" y="17849"/>
                    <a:pt x="50846" y="17849"/>
                    <a:pt x="50846" y="17849"/>
                  </a:cubicBezTo>
                  <a:cubicBezTo>
                    <a:pt x="49501" y="20808"/>
                    <a:pt x="48963" y="24305"/>
                    <a:pt x="46810" y="26726"/>
                  </a:cubicBezTo>
                  <a:cubicBezTo>
                    <a:pt x="45465" y="29686"/>
                    <a:pt x="43851" y="32376"/>
                    <a:pt x="43044" y="35335"/>
                  </a:cubicBezTo>
                  <a:cubicBezTo>
                    <a:pt x="41430" y="37218"/>
                    <a:pt x="40623" y="38294"/>
                    <a:pt x="39009" y="38832"/>
                  </a:cubicBezTo>
                  <a:close/>
                </a:path>
              </a:pathLst>
            </a:custGeom>
            <a:solidFill>
              <a:srgbClr val="A0BA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4" name="Полилиния: фигура 1623">
              <a:extLst>
                <a:ext uri="{FF2B5EF4-FFF2-40B4-BE49-F238E27FC236}">
                  <a16:creationId xmlns:a16="http://schemas.microsoft.com/office/drawing/2014/main" id="{630DF5BB-4272-8EFC-816B-C0FC68ED41E3}"/>
                </a:ext>
              </a:extLst>
            </p:cNvPr>
            <p:cNvSpPr/>
            <p:nvPr/>
          </p:nvSpPr>
          <p:spPr>
            <a:xfrm>
              <a:off x="5826513" y="6736816"/>
              <a:ext cx="58647" cy="269025"/>
            </a:xfrm>
            <a:custGeom>
              <a:avLst/>
              <a:gdLst>
                <a:gd name="connsiteX0" fmla="*/ 54881 w 58647"/>
                <a:gd name="connsiteY0" fmla="*/ 0 h 269025"/>
                <a:gd name="connsiteX1" fmla="*/ 51922 w 58647"/>
                <a:gd name="connsiteY1" fmla="*/ 13182 h 269025"/>
                <a:gd name="connsiteX2" fmla="*/ 45465 w 58647"/>
                <a:gd name="connsiteY2" fmla="*/ 49770 h 269025"/>
                <a:gd name="connsiteX3" fmla="*/ 40623 w 58647"/>
                <a:gd name="connsiteY3" fmla="*/ 82322 h 269025"/>
                <a:gd name="connsiteX4" fmla="*/ 34435 w 58647"/>
                <a:gd name="connsiteY4" fmla="*/ 120792 h 269025"/>
                <a:gd name="connsiteX5" fmla="*/ 31207 w 58647"/>
                <a:gd name="connsiteY5" fmla="*/ 146081 h 269025"/>
                <a:gd name="connsiteX6" fmla="*/ 26364 w 58647"/>
                <a:gd name="connsiteY6" fmla="*/ 174059 h 269025"/>
                <a:gd name="connsiteX7" fmla="*/ 16410 w 58647"/>
                <a:gd name="connsiteY7" fmla="*/ 210916 h 269025"/>
                <a:gd name="connsiteX8" fmla="*/ 5112 w 58647"/>
                <a:gd name="connsiteY8" fmla="*/ 255305 h 269025"/>
                <a:gd name="connsiteX9" fmla="*/ 3766 w 58647"/>
                <a:gd name="connsiteY9" fmla="*/ 259071 h 269025"/>
                <a:gd name="connsiteX10" fmla="*/ 0 w 58647"/>
                <a:gd name="connsiteY10" fmla="*/ 269025 h 269025"/>
                <a:gd name="connsiteX11" fmla="*/ 3766 w 58647"/>
                <a:gd name="connsiteY11" fmla="*/ 263107 h 269025"/>
                <a:gd name="connsiteX12" fmla="*/ 8071 w 58647"/>
                <a:gd name="connsiteY12" fmla="*/ 255843 h 269025"/>
                <a:gd name="connsiteX13" fmla="*/ 10223 w 58647"/>
                <a:gd name="connsiteY13" fmla="*/ 250463 h 269025"/>
                <a:gd name="connsiteX14" fmla="*/ 13451 w 58647"/>
                <a:gd name="connsiteY14" fmla="*/ 245889 h 269025"/>
                <a:gd name="connsiteX15" fmla="*/ 14796 w 58647"/>
                <a:gd name="connsiteY15" fmla="*/ 244275 h 269025"/>
                <a:gd name="connsiteX16" fmla="*/ 20446 w 58647"/>
                <a:gd name="connsiteY16" fmla="*/ 222215 h 269025"/>
                <a:gd name="connsiteX17" fmla="*/ 24481 w 58647"/>
                <a:gd name="connsiteY17" fmla="*/ 206880 h 269025"/>
                <a:gd name="connsiteX18" fmla="*/ 25557 w 58647"/>
                <a:gd name="connsiteY18" fmla="*/ 205535 h 269025"/>
                <a:gd name="connsiteX19" fmla="*/ 30400 w 58647"/>
                <a:gd name="connsiteY19" fmla="*/ 196657 h 269025"/>
                <a:gd name="connsiteX20" fmla="*/ 40085 w 58647"/>
                <a:gd name="connsiteY20" fmla="*/ 136934 h 269025"/>
                <a:gd name="connsiteX21" fmla="*/ 44120 w 58647"/>
                <a:gd name="connsiteY21" fmla="*/ 111645 h 269025"/>
                <a:gd name="connsiteX22" fmla="*/ 50308 w 58647"/>
                <a:gd name="connsiteY22" fmla="*/ 73982 h 269025"/>
                <a:gd name="connsiteX23" fmla="*/ 55957 w 58647"/>
                <a:gd name="connsiteY23" fmla="*/ 34435 h 269025"/>
                <a:gd name="connsiteX24" fmla="*/ 58647 w 58647"/>
                <a:gd name="connsiteY24" fmla="*/ 7264 h 269025"/>
                <a:gd name="connsiteX25" fmla="*/ 58379 w 58647"/>
                <a:gd name="connsiteY25" fmla="*/ 2690 h 269025"/>
                <a:gd name="connsiteX26" fmla="*/ 54881 w 58647"/>
                <a:gd name="connsiteY26" fmla="*/ 0 h 269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8647" h="269025">
                  <a:moveTo>
                    <a:pt x="54881" y="0"/>
                  </a:moveTo>
                  <a:cubicBezTo>
                    <a:pt x="52998" y="4035"/>
                    <a:pt x="52729" y="8609"/>
                    <a:pt x="51922" y="13182"/>
                  </a:cubicBezTo>
                  <a:cubicBezTo>
                    <a:pt x="49501" y="25288"/>
                    <a:pt x="47348" y="37664"/>
                    <a:pt x="45465" y="49770"/>
                  </a:cubicBezTo>
                  <a:cubicBezTo>
                    <a:pt x="43582" y="60531"/>
                    <a:pt x="41968" y="71292"/>
                    <a:pt x="40623" y="82322"/>
                  </a:cubicBezTo>
                  <a:cubicBezTo>
                    <a:pt x="39009" y="95235"/>
                    <a:pt x="36318" y="107879"/>
                    <a:pt x="34435" y="120792"/>
                  </a:cubicBezTo>
                  <a:cubicBezTo>
                    <a:pt x="33090" y="129132"/>
                    <a:pt x="31476" y="137741"/>
                    <a:pt x="31207" y="146081"/>
                  </a:cubicBezTo>
                  <a:cubicBezTo>
                    <a:pt x="30669" y="155497"/>
                    <a:pt x="28517" y="164643"/>
                    <a:pt x="26364" y="174059"/>
                  </a:cubicBezTo>
                  <a:cubicBezTo>
                    <a:pt x="23674" y="186434"/>
                    <a:pt x="19908" y="198810"/>
                    <a:pt x="16410" y="210916"/>
                  </a:cubicBezTo>
                  <a:cubicBezTo>
                    <a:pt x="12375" y="225712"/>
                    <a:pt x="8878" y="240509"/>
                    <a:pt x="5112" y="255305"/>
                  </a:cubicBezTo>
                  <a:cubicBezTo>
                    <a:pt x="4842" y="256650"/>
                    <a:pt x="4304" y="257995"/>
                    <a:pt x="3766" y="259071"/>
                  </a:cubicBezTo>
                  <a:cubicBezTo>
                    <a:pt x="1883" y="262300"/>
                    <a:pt x="1076" y="265797"/>
                    <a:pt x="0" y="269025"/>
                  </a:cubicBezTo>
                  <a:cubicBezTo>
                    <a:pt x="1883" y="267411"/>
                    <a:pt x="2690" y="265259"/>
                    <a:pt x="3766" y="263107"/>
                  </a:cubicBezTo>
                  <a:cubicBezTo>
                    <a:pt x="4842" y="260416"/>
                    <a:pt x="6188" y="257995"/>
                    <a:pt x="8071" y="255843"/>
                  </a:cubicBezTo>
                  <a:cubicBezTo>
                    <a:pt x="9416" y="254229"/>
                    <a:pt x="9954" y="252615"/>
                    <a:pt x="10223" y="250463"/>
                  </a:cubicBezTo>
                  <a:cubicBezTo>
                    <a:pt x="12106" y="249386"/>
                    <a:pt x="13451" y="248041"/>
                    <a:pt x="13451" y="245889"/>
                  </a:cubicBezTo>
                  <a:cubicBezTo>
                    <a:pt x="13720" y="245082"/>
                    <a:pt x="13989" y="244544"/>
                    <a:pt x="14796" y="244275"/>
                  </a:cubicBezTo>
                  <a:cubicBezTo>
                    <a:pt x="17487" y="237011"/>
                    <a:pt x="18832" y="229479"/>
                    <a:pt x="20446" y="222215"/>
                  </a:cubicBezTo>
                  <a:cubicBezTo>
                    <a:pt x="21522" y="217103"/>
                    <a:pt x="23943" y="212261"/>
                    <a:pt x="24481" y="206880"/>
                  </a:cubicBezTo>
                  <a:cubicBezTo>
                    <a:pt x="24481" y="206342"/>
                    <a:pt x="25019" y="205804"/>
                    <a:pt x="25557" y="205535"/>
                  </a:cubicBezTo>
                  <a:cubicBezTo>
                    <a:pt x="28786" y="203383"/>
                    <a:pt x="29593" y="200155"/>
                    <a:pt x="30400" y="196657"/>
                  </a:cubicBezTo>
                  <a:cubicBezTo>
                    <a:pt x="35242" y="177019"/>
                    <a:pt x="38471" y="157111"/>
                    <a:pt x="40085" y="136934"/>
                  </a:cubicBezTo>
                  <a:cubicBezTo>
                    <a:pt x="40892" y="128325"/>
                    <a:pt x="42775" y="119985"/>
                    <a:pt x="44120" y="111645"/>
                  </a:cubicBezTo>
                  <a:cubicBezTo>
                    <a:pt x="46272" y="99270"/>
                    <a:pt x="48425" y="86626"/>
                    <a:pt x="50308" y="73982"/>
                  </a:cubicBezTo>
                  <a:cubicBezTo>
                    <a:pt x="52191" y="60800"/>
                    <a:pt x="54074" y="47617"/>
                    <a:pt x="55957" y="34435"/>
                  </a:cubicBezTo>
                  <a:cubicBezTo>
                    <a:pt x="57302" y="25288"/>
                    <a:pt x="58109" y="16411"/>
                    <a:pt x="58647" y="7264"/>
                  </a:cubicBezTo>
                  <a:cubicBezTo>
                    <a:pt x="58647" y="5650"/>
                    <a:pt x="58647" y="4304"/>
                    <a:pt x="58379" y="2690"/>
                  </a:cubicBezTo>
                  <a:cubicBezTo>
                    <a:pt x="58109" y="1076"/>
                    <a:pt x="57033" y="0"/>
                    <a:pt x="54881" y="0"/>
                  </a:cubicBezTo>
                  <a:close/>
                </a:path>
              </a:pathLst>
            </a:custGeom>
            <a:solidFill>
              <a:srgbClr val="A026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5" name="Полилиния: фигура 1624">
              <a:extLst>
                <a:ext uri="{FF2B5EF4-FFF2-40B4-BE49-F238E27FC236}">
                  <a16:creationId xmlns:a16="http://schemas.microsoft.com/office/drawing/2014/main" id="{7DC12755-A873-5D4C-BD1B-6073291FB0B1}"/>
                </a:ext>
              </a:extLst>
            </p:cNvPr>
            <p:cNvSpPr/>
            <p:nvPr/>
          </p:nvSpPr>
          <p:spPr>
            <a:xfrm>
              <a:off x="5958456" y="6867361"/>
              <a:ext cx="50994" cy="38192"/>
            </a:xfrm>
            <a:custGeom>
              <a:avLst/>
              <a:gdLst>
                <a:gd name="connsiteX0" fmla="*/ 47497 w 50994"/>
                <a:gd name="connsiteY0" fmla="*/ 7734 h 38192"/>
                <a:gd name="connsiteX1" fmla="*/ 48035 w 50994"/>
                <a:gd name="connsiteY1" fmla="*/ 7734 h 38192"/>
                <a:gd name="connsiteX2" fmla="*/ 50994 w 50994"/>
                <a:gd name="connsiteY2" fmla="*/ 1547 h 38192"/>
                <a:gd name="connsiteX3" fmla="*/ 41848 w 50994"/>
                <a:gd name="connsiteY3" fmla="*/ 2085 h 38192"/>
                <a:gd name="connsiteX4" fmla="*/ 34853 w 50994"/>
                <a:gd name="connsiteY4" fmla="*/ 1816 h 38192"/>
                <a:gd name="connsiteX5" fmla="*/ 22209 w 50994"/>
                <a:gd name="connsiteY5" fmla="*/ 5044 h 38192"/>
                <a:gd name="connsiteX6" fmla="*/ 15214 w 50994"/>
                <a:gd name="connsiteY6" fmla="*/ 14191 h 38192"/>
                <a:gd name="connsiteX7" fmla="*/ 11448 w 50994"/>
                <a:gd name="connsiteY7" fmla="*/ 19572 h 38192"/>
                <a:gd name="connsiteX8" fmla="*/ 2839 w 50994"/>
                <a:gd name="connsiteY8" fmla="*/ 29795 h 38192"/>
                <a:gd name="connsiteX9" fmla="*/ 1763 w 50994"/>
                <a:gd name="connsiteY9" fmla="*/ 30602 h 38192"/>
                <a:gd name="connsiteX10" fmla="*/ 956 w 50994"/>
                <a:gd name="connsiteY10" fmla="*/ 36251 h 38192"/>
                <a:gd name="connsiteX11" fmla="*/ 7412 w 50994"/>
                <a:gd name="connsiteY11" fmla="*/ 37327 h 38192"/>
                <a:gd name="connsiteX12" fmla="*/ 16828 w 50994"/>
                <a:gd name="connsiteY12" fmla="*/ 29795 h 38192"/>
                <a:gd name="connsiteX13" fmla="*/ 32701 w 50994"/>
                <a:gd name="connsiteY13" fmla="*/ 17419 h 38192"/>
                <a:gd name="connsiteX14" fmla="*/ 37543 w 50994"/>
                <a:gd name="connsiteY14" fmla="*/ 13384 h 38192"/>
                <a:gd name="connsiteX15" fmla="*/ 47497 w 50994"/>
                <a:gd name="connsiteY15" fmla="*/ 7734 h 38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994" h="38192">
                  <a:moveTo>
                    <a:pt x="47497" y="7734"/>
                  </a:moveTo>
                  <a:cubicBezTo>
                    <a:pt x="47766" y="7734"/>
                    <a:pt x="48035" y="7734"/>
                    <a:pt x="48035" y="7734"/>
                  </a:cubicBezTo>
                  <a:cubicBezTo>
                    <a:pt x="49111" y="5582"/>
                    <a:pt x="49918" y="3430"/>
                    <a:pt x="50994" y="1547"/>
                  </a:cubicBezTo>
                  <a:cubicBezTo>
                    <a:pt x="47766" y="-67"/>
                    <a:pt x="44807" y="202"/>
                    <a:pt x="41848" y="2085"/>
                  </a:cubicBezTo>
                  <a:cubicBezTo>
                    <a:pt x="39695" y="3430"/>
                    <a:pt x="37543" y="3430"/>
                    <a:pt x="34853" y="1816"/>
                  </a:cubicBezTo>
                  <a:cubicBezTo>
                    <a:pt x="28934" y="-1412"/>
                    <a:pt x="24899" y="-336"/>
                    <a:pt x="22209" y="5044"/>
                  </a:cubicBezTo>
                  <a:cubicBezTo>
                    <a:pt x="20326" y="8542"/>
                    <a:pt x="17635" y="11232"/>
                    <a:pt x="15214" y="14191"/>
                  </a:cubicBezTo>
                  <a:cubicBezTo>
                    <a:pt x="13869" y="16074"/>
                    <a:pt x="12255" y="17688"/>
                    <a:pt x="11448" y="19572"/>
                  </a:cubicBezTo>
                  <a:cubicBezTo>
                    <a:pt x="9565" y="23876"/>
                    <a:pt x="6605" y="27104"/>
                    <a:pt x="2839" y="29795"/>
                  </a:cubicBezTo>
                  <a:cubicBezTo>
                    <a:pt x="2570" y="30064"/>
                    <a:pt x="2032" y="30333"/>
                    <a:pt x="1763" y="30602"/>
                  </a:cubicBezTo>
                  <a:cubicBezTo>
                    <a:pt x="-120" y="32485"/>
                    <a:pt x="-658" y="34368"/>
                    <a:pt x="956" y="36251"/>
                  </a:cubicBezTo>
                  <a:cubicBezTo>
                    <a:pt x="2301" y="38134"/>
                    <a:pt x="5529" y="38941"/>
                    <a:pt x="7412" y="37327"/>
                  </a:cubicBezTo>
                  <a:cubicBezTo>
                    <a:pt x="10372" y="34637"/>
                    <a:pt x="13869" y="32485"/>
                    <a:pt x="16828" y="29795"/>
                  </a:cubicBezTo>
                  <a:cubicBezTo>
                    <a:pt x="21940" y="25221"/>
                    <a:pt x="27051" y="20917"/>
                    <a:pt x="32701" y="17419"/>
                  </a:cubicBezTo>
                  <a:cubicBezTo>
                    <a:pt x="34584" y="16343"/>
                    <a:pt x="35929" y="14729"/>
                    <a:pt x="37543" y="13384"/>
                  </a:cubicBezTo>
                  <a:cubicBezTo>
                    <a:pt x="40502" y="10963"/>
                    <a:pt x="43462" y="8811"/>
                    <a:pt x="47497" y="7734"/>
                  </a:cubicBezTo>
                  <a:close/>
                </a:path>
              </a:pathLst>
            </a:custGeom>
            <a:solidFill>
              <a:srgbClr val="A0BA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6" name="Полилиния: фигура 1625">
              <a:extLst>
                <a:ext uri="{FF2B5EF4-FFF2-40B4-BE49-F238E27FC236}">
                  <a16:creationId xmlns:a16="http://schemas.microsoft.com/office/drawing/2014/main" id="{7F48FDB2-430D-77E3-F533-C599D805D435}"/>
                </a:ext>
              </a:extLst>
            </p:cNvPr>
            <p:cNvSpPr/>
            <p:nvPr/>
          </p:nvSpPr>
          <p:spPr>
            <a:xfrm>
              <a:off x="5932569" y="6878259"/>
              <a:ext cx="19847" cy="77543"/>
            </a:xfrm>
            <a:custGeom>
              <a:avLst/>
              <a:gdLst>
                <a:gd name="connsiteX0" fmla="*/ 19309 w 19847"/>
                <a:gd name="connsiteY0" fmla="*/ 47682 h 77543"/>
                <a:gd name="connsiteX1" fmla="*/ 19040 w 19847"/>
                <a:gd name="connsiteY1" fmla="*/ 46337 h 77543"/>
                <a:gd name="connsiteX2" fmla="*/ 17964 w 19847"/>
                <a:gd name="connsiteY2" fmla="*/ 43378 h 77543"/>
                <a:gd name="connsiteX3" fmla="*/ 17157 w 19847"/>
                <a:gd name="connsiteY3" fmla="*/ 41494 h 77543"/>
                <a:gd name="connsiteX4" fmla="*/ 15543 w 19847"/>
                <a:gd name="connsiteY4" fmla="*/ 39342 h 77543"/>
                <a:gd name="connsiteX5" fmla="*/ 11508 w 19847"/>
                <a:gd name="connsiteY5" fmla="*/ 33155 h 77543"/>
                <a:gd name="connsiteX6" fmla="*/ 8279 w 19847"/>
                <a:gd name="connsiteY6" fmla="*/ 28581 h 77543"/>
                <a:gd name="connsiteX7" fmla="*/ 11777 w 19847"/>
                <a:gd name="connsiteY7" fmla="*/ 8673 h 77543"/>
                <a:gd name="connsiteX8" fmla="*/ 13929 w 19847"/>
                <a:gd name="connsiteY8" fmla="*/ 4100 h 77543"/>
                <a:gd name="connsiteX9" fmla="*/ 12584 w 19847"/>
                <a:gd name="connsiteY9" fmla="*/ 603 h 77543"/>
                <a:gd name="connsiteX10" fmla="*/ 8817 w 19847"/>
                <a:gd name="connsiteY10" fmla="*/ 872 h 77543"/>
                <a:gd name="connsiteX11" fmla="*/ 6934 w 19847"/>
                <a:gd name="connsiteY11" fmla="*/ 2755 h 77543"/>
                <a:gd name="connsiteX12" fmla="*/ 1016 w 19847"/>
                <a:gd name="connsiteY12" fmla="*/ 29119 h 77543"/>
                <a:gd name="connsiteX13" fmla="*/ 3975 w 19847"/>
                <a:gd name="connsiteY13" fmla="*/ 41763 h 77543"/>
                <a:gd name="connsiteX14" fmla="*/ 7472 w 19847"/>
                <a:gd name="connsiteY14" fmla="*/ 55215 h 77543"/>
                <a:gd name="connsiteX15" fmla="*/ 10431 w 19847"/>
                <a:gd name="connsiteY15" fmla="*/ 59519 h 77543"/>
                <a:gd name="connsiteX16" fmla="*/ 14467 w 19847"/>
                <a:gd name="connsiteY16" fmla="*/ 66245 h 77543"/>
                <a:gd name="connsiteX17" fmla="*/ 15274 w 19847"/>
                <a:gd name="connsiteY17" fmla="*/ 68935 h 77543"/>
                <a:gd name="connsiteX18" fmla="*/ 15543 w 19847"/>
                <a:gd name="connsiteY18" fmla="*/ 77544 h 77543"/>
                <a:gd name="connsiteX19" fmla="*/ 18233 w 19847"/>
                <a:gd name="connsiteY19" fmla="*/ 71087 h 77543"/>
                <a:gd name="connsiteX20" fmla="*/ 19578 w 19847"/>
                <a:gd name="connsiteY20" fmla="*/ 61133 h 77543"/>
                <a:gd name="connsiteX21" fmla="*/ 19847 w 19847"/>
                <a:gd name="connsiteY21" fmla="*/ 57367 h 77543"/>
                <a:gd name="connsiteX22" fmla="*/ 19578 w 19847"/>
                <a:gd name="connsiteY22" fmla="*/ 49565 h 77543"/>
                <a:gd name="connsiteX23" fmla="*/ 19309 w 19847"/>
                <a:gd name="connsiteY23" fmla="*/ 47682 h 77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847" h="77543">
                  <a:moveTo>
                    <a:pt x="19309" y="47682"/>
                  </a:moveTo>
                  <a:cubicBezTo>
                    <a:pt x="19040" y="47413"/>
                    <a:pt x="18771" y="46875"/>
                    <a:pt x="19040" y="46337"/>
                  </a:cubicBezTo>
                  <a:cubicBezTo>
                    <a:pt x="18233" y="45530"/>
                    <a:pt x="17964" y="44454"/>
                    <a:pt x="17964" y="43378"/>
                  </a:cubicBezTo>
                  <a:cubicBezTo>
                    <a:pt x="17426" y="42840"/>
                    <a:pt x="17426" y="42032"/>
                    <a:pt x="17157" y="41494"/>
                  </a:cubicBezTo>
                  <a:cubicBezTo>
                    <a:pt x="15543" y="41494"/>
                    <a:pt x="15812" y="40418"/>
                    <a:pt x="15543" y="39342"/>
                  </a:cubicBezTo>
                  <a:cubicBezTo>
                    <a:pt x="15005" y="36652"/>
                    <a:pt x="13929" y="34500"/>
                    <a:pt x="11508" y="33155"/>
                  </a:cubicBezTo>
                  <a:cubicBezTo>
                    <a:pt x="9624" y="32079"/>
                    <a:pt x="9086" y="30464"/>
                    <a:pt x="8279" y="28581"/>
                  </a:cubicBezTo>
                  <a:cubicBezTo>
                    <a:pt x="5858" y="21318"/>
                    <a:pt x="6934" y="14592"/>
                    <a:pt x="11777" y="8673"/>
                  </a:cubicBezTo>
                  <a:cubicBezTo>
                    <a:pt x="12853" y="7328"/>
                    <a:pt x="13391" y="5714"/>
                    <a:pt x="13929" y="4100"/>
                  </a:cubicBezTo>
                  <a:cubicBezTo>
                    <a:pt x="14467" y="2486"/>
                    <a:pt x="13660" y="1410"/>
                    <a:pt x="12584" y="603"/>
                  </a:cubicBezTo>
                  <a:cubicBezTo>
                    <a:pt x="11238" y="-473"/>
                    <a:pt x="9893" y="65"/>
                    <a:pt x="8817" y="872"/>
                  </a:cubicBezTo>
                  <a:cubicBezTo>
                    <a:pt x="8010" y="1410"/>
                    <a:pt x="7472" y="1948"/>
                    <a:pt x="6934" y="2755"/>
                  </a:cubicBezTo>
                  <a:cubicBezTo>
                    <a:pt x="477" y="10557"/>
                    <a:pt x="-1406" y="19434"/>
                    <a:pt x="1016" y="29119"/>
                  </a:cubicBezTo>
                  <a:cubicBezTo>
                    <a:pt x="2092" y="33424"/>
                    <a:pt x="2899" y="37728"/>
                    <a:pt x="3975" y="41763"/>
                  </a:cubicBezTo>
                  <a:cubicBezTo>
                    <a:pt x="5051" y="46337"/>
                    <a:pt x="6396" y="50641"/>
                    <a:pt x="7472" y="55215"/>
                  </a:cubicBezTo>
                  <a:cubicBezTo>
                    <a:pt x="8010" y="57098"/>
                    <a:pt x="9086" y="58443"/>
                    <a:pt x="10431" y="59519"/>
                  </a:cubicBezTo>
                  <a:cubicBezTo>
                    <a:pt x="12584" y="61402"/>
                    <a:pt x="13660" y="63554"/>
                    <a:pt x="14467" y="66245"/>
                  </a:cubicBezTo>
                  <a:cubicBezTo>
                    <a:pt x="14736" y="67052"/>
                    <a:pt x="14736" y="68128"/>
                    <a:pt x="15274" y="68935"/>
                  </a:cubicBezTo>
                  <a:cubicBezTo>
                    <a:pt x="16619" y="71894"/>
                    <a:pt x="16619" y="74585"/>
                    <a:pt x="15543" y="77544"/>
                  </a:cubicBezTo>
                  <a:cubicBezTo>
                    <a:pt x="17426" y="75661"/>
                    <a:pt x="17157" y="73239"/>
                    <a:pt x="18233" y="71087"/>
                  </a:cubicBezTo>
                  <a:cubicBezTo>
                    <a:pt x="18771" y="67859"/>
                    <a:pt x="19309" y="64362"/>
                    <a:pt x="19578" y="61133"/>
                  </a:cubicBezTo>
                  <a:cubicBezTo>
                    <a:pt x="19040" y="59788"/>
                    <a:pt x="19309" y="58712"/>
                    <a:pt x="19847" y="57367"/>
                  </a:cubicBezTo>
                  <a:cubicBezTo>
                    <a:pt x="19847" y="54677"/>
                    <a:pt x="19847" y="52255"/>
                    <a:pt x="19578" y="49565"/>
                  </a:cubicBezTo>
                  <a:cubicBezTo>
                    <a:pt x="19309" y="49027"/>
                    <a:pt x="19309" y="48489"/>
                    <a:pt x="19309" y="47682"/>
                  </a:cubicBezTo>
                  <a:close/>
                </a:path>
              </a:pathLst>
            </a:custGeom>
            <a:solidFill>
              <a:srgbClr val="A0BA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7" name="Полилиния: фигура 1626">
              <a:extLst>
                <a:ext uri="{FF2B5EF4-FFF2-40B4-BE49-F238E27FC236}">
                  <a16:creationId xmlns:a16="http://schemas.microsoft.com/office/drawing/2014/main" id="{0EBBEEE9-1EDA-AC74-D290-CC28C9792C9B}"/>
                </a:ext>
              </a:extLst>
            </p:cNvPr>
            <p:cNvSpPr/>
            <p:nvPr/>
          </p:nvSpPr>
          <p:spPr>
            <a:xfrm>
              <a:off x="5885160" y="6966876"/>
              <a:ext cx="30130" cy="53492"/>
            </a:xfrm>
            <a:custGeom>
              <a:avLst/>
              <a:gdLst>
                <a:gd name="connsiteX0" fmla="*/ 25288 w 30130"/>
                <a:gd name="connsiteY0" fmla="*/ 13408 h 53492"/>
                <a:gd name="connsiteX1" fmla="*/ 26095 w 30130"/>
                <a:gd name="connsiteY1" fmla="*/ 12870 h 53492"/>
                <a:gd name="connsiteX2" fmla="*/ 30131 w 30130"/>
                <a:gd name="connsiteY2" fmla="*/ 1302 h 53492"/>
                <a:gd name="connsiteX3" fmla="*/ 19370 w 30130"/>
                <a:gd name="connsiteY3" fmla="*/ 3992 h 53492"/>
                <a:gd name="connsiteX4" fmla="*/ 15603 w 30130"/>
                <a:gd name="connsiteY4" fmla="*/ 8565 h 53492"/>
                <a:gd name="connsiteX5" fmla="*/ 11299 w 30130"/>
                <a:gd name="connsiteY5" fmla="*/ 21210 h 53492"/>
                <a:gd name="connsiteX6" fmla="*/ 9954 w 30130"/>
                <a:gd name="connsiteY6" fmla="*/ 27935 h 53492"/>
                <a:gd name="connsiteX7" fmla="*/ 9685 w 30130"/>
                <a:gd name="connsiteY7" fmla="*/ 28742 h 53492"/>
                <a:gd name="connsiteX8" fmla="*/ 3497 w 30130"/>
                <a:gd name="connsiteY8" fmla="*/ 44615 h 53492"/>
                <a:gd name="connsiteX9" fmla="*/ 1076 w 30130"/>
                <a:gd name="connsiteY9" fmla="*/ 49457 h 53492"/>
                <a:gd name="connsiteX10" fmla="*/ 0 w 30130"/>
                <a:gd name="connsiteY10" fmla="*/ 52955 h 53492"/>
                <a:gd name="connsiteX11" fmla="*/ 269 w 30130"/>
                <a:gd name="connsiteY11" fmla="*/ 53493 h 53492"/>
                <a:gd name="connsiteX12" fmla="*/ 1614 w 30130"/>
                <a:gd name="connsiteY12" fmla="*/ 53224 h 53492"/>
                <a:gd name="connsiteX13" fmla="*/ 3766 w 30130"/>
                <a:gd name="connsiteY13" fmla="*/ 51340 h 53492"/>
                <a:gd name="connsiteX14" fmla="*/ 20177 w 30130"/>
                <a:gd name="connsiteY14" fmla="*/ 23631 h 53492"/>
                <a:gd name="connsiteX15" fmla="*/ 25288 w 30130"/>
                <a:gd name="connsiteY15" fmla="*/ 13408 h 53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130" h="53492">
                  <a:moveTo>
                    <a:pt x="25288" y="13408"/>
                  </a:moveTo>
                  <a:cubicBezTo>
                    <a:pt x="25557" y="13139"/>
                    <a:pt x="25827" y="12870"/>
                    <a:pt x="26095" y="12870"/>
                  </a:cubicBezTo>
                  <a:cubicBezTo>
                    <a:pt x="27441" y="9103"/>
                    <a:pt x="28786" y="5068"/>
                    <a:pt x="30131" y="1302"/>
                  </a:cubicBezTo>
                  <a:cubicBezTo>
                    <a:pt x="24481" y="-851"/>
                    <a:pt x="23136" y="-581"/>
                    <a:pt x="19370" y="3992"/>
                  </a:cubicBezTo>
                  <a:cubicBezTo>
                    <a:pt x="18294" y="5606"/>
                    <a:pt x="16949" y="6951"/>
                    <a:pt x="15603" y="8565"/>
                  </a:cubicBezTo>
                  <a:cubicBezTo>
                    <a:pt x="12106" y="12063"/>
                    <a:pt x="10761" y="16367"/>
                    <a:pt x="11299" y="21210"/>
                  </a:cubicBezTo>
                  <a:cubicBezTo>
                    <a:pt x="11568" y="23631"/>
                    <a:pt x="11837" y="26052"/>
                    <a:pt x="9954" y="27935"/>
                  </a:cubicBezTo>
                  <a:cubicBezTo>
                    <a:pt x="9685" y="28204"/>
                    <a:pt x="9685" y="28473"/>
                    <a:pt x="9685" y="28742"/>
                  </a:cubicBezTo>
                  <a:cubicBezTo>
                    <a:pt x="8340" y="34123"/>
                    <a:pt x="5650" y="39234"/>
                    <a:pt x="3497" y="44615"/>
                  </a:cubicBezTo>
                  <a:cubicBezTo>
                    <a:pt x="1883" y="45960"/>
                    <a:pt x="2690" y="48381"/>
                    <a:pt x="1076" y="49457"/>
                  </a:cubicBezTo>
                  <a:cubicBezTo>
                    <a:pt x="807" y="50533"/>
                    <a:pt x="269" y="51609"/>
                    <a:pt x="0" y="52955"/>
                  </a:cubicBezTo>
                  <a:cubicBezTo>
                    <a:pt x="0" y="53224"/>
                    <a:pt x="269" y="53224"/>
                    <a:pt x="269" y="53493"/>
                  </a:cubicBezTo>
                  <a:cubicBezTo>
                    <a:pt x="807" y="53493"/>
                    <a:pt x="1076" y="53493"/>
                    <a:pt x="1614" y="53224"/>
                  </a:cubicBezTo>
                  <a:cubicBezTo>
                    <a:pt x="2421" y="52685"/>
                    <a:pt x="2959" y="52147"/>
                    <a:pt x="3766" y="51340"/>
                  </a:cubicBezTo>
                  <a:cubicBezTo>
                    <a:pt x="10223" y="42732"/>
                    <a:pt x="16680" y="34123"/>
                    <a:pt x="20177" y="23631"/>
                  </a:cubicBezTo>
                  <a:cubicBezTo>
                    <a:pt x="21791" y="20133"/>
                    <a:pt x="22867" y="16367"/>
                    <a:pt x="25288" y="13408"/>
                  </a:cubicBezTo>
                  <a:close/>
                </a:path>
              </a:pathLst>
            </a:custGeom>
            <a:solidFill>
              <a:srgbClr val="A0BA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8" name="Полилиния: фигура 1627">
              <a:extLst>
                <a:ext uri="{FF2B5EF4-FFF2-40B4-BE49-F238E27FC236}">
                  <a16:creationId xmlns:a16="http://schemas.microsoft.com/office/drawing/2014/main" id="{927C30B9-6589-0431-17BD-26D527994609}"/>
                </a:ext>
              </a:extLst>
            </p:cNvPr>
            <p:cNvSpPr/>
            <p:nvPr/>
          </p:nvSpPr>
          <p:spPr>
            <a:xfrm>
              <a:off x="5839135" y="6703457"/>
              <a:ext cx="10782" cy="11973"/>
            </a:xfrm>
            <a:custGeom>
              <a:avLst/>
              <a:gdLst>
                <a:gd name="connsiteX0" fmla="*/ 22 w 10782"/>
                <a:gd name="connsiteY0" fmla="*/ 10761 h 11973"/>
                <a:gd name="connsiteX1" fmla="*/ 1098 w 10782"/>
                <a:gd name="connsiteY1" fmla="*/ 11568 h 11973"/>
                <a:gd name="connsiteX2" fmla="*/ 4864 w 10782"/>
                <a:gd name="connsiteY2" fmla="*/ 7264 h 11973"/>
                <a:gd name="connsiteX3" fmla="*/ 10783 w 10782"/>
                <a:gd name="connsiteY3" fmla="*/ 1883 h 11973"/>
                <a:gd name="connsiteX4" fmla="*/ 10514 w 10782"/>
                <a:gd name="connsiteY4" fmla="*/ 0 h 11973"/>
                <a:gd name="connsiteX5" fmla="*/ 9707 w 10782"/>
                <a:gd name="connsiteY5" fmla="*/ 0 h 11973"/>
                <a:gd name="connsiteX6" fmla="*/ 8362 w 10782"/>
                <a:gd name="connsiteY6" fmla="*/ 1345 h 11973"/>
                <a:gd name="connsiteX7" fmla="*/ 5941 w 10782"/>
                <a:gd name="connsiteY7" fmla="*/ 3497 h 11973"/>
                <a:gd name="connsiteX8" fmla="*/ 4595 w 10782"/>
                <a:gd name="connsiteY8" fmla="*/ 4842 h 11973"/>
                <a:gd name="connsiteX9" fmla="*/ 3250 w 10782"/>
                <a:gd name="connsiteY9" fmla="*/ 6457 h 11973"/>
                <a:gd name="connsiteX10" fmla="*/ 1367 w 10782"/>
                <a:gd name="connsiteY10" fmla="*/ 8609 h 11973"/>
                <a:gd name="connsiteX11" fmla="*/ 22 w 10782"/>
                <a:gd name="connsiteY11" fmla="*/ 10761 h 11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82" h="11973">
                  <a:moveTo>
                    <a:pt x="22" y="10761"/>
                  </a:moveTo>
                  <a:cubicBezTo>
                    <a:pt x="22" y="11299"/>
                    <a:pt x="-247" y="12644"/>
                    <a:pt x="1098" y="11568"/>
                  </a:cubicBezTo>
                  <a:cubicBezTo>
                    <a:pt x="2443" y="10223"/>
                    <a:pt x="3519" y="8609"/>
                    <a:pt x="4864" y="7264"/>
                  </a:cubicBezTo>
                  <a:cubicBezTo>
                    <a:pt x="6748" y="5381"/>
                    <a:pt x="8631" y="3766"/>
                    <a:pt x="10783" y="1883"/>
                  </a:cubicBezTo>
                  <a:cubicBezTo>
                    <a:pt x="10245" y="1345"/>
                    <a:pt x="10245" y="538"/>
                    <a:pt x="10514" y="0"/>
                  </a:cubicBezTo>
                  <a:cubicBezTo>
                    <a:pt x="10245" y="0"/>
                    <a:pt x="9976" y="0"/>
                    <a:pt x="9707" y="0"/>
                  </a:cubicBezTo>
                  <a:cubicBezTo>
                    <a:pt x="9438" y="807"/>
                    <a:pt x="9169" y="1345"/>
                    <a:pt x="8362" y="1345"/>
                  </a:cubicBezTo>
                  <a:cubicBezTo>
                    <a:pt x="7824" y="2421"/>
                    <a:pt x="7017" y="2959"/>
                    <a:pt x="5941" y="3497"/>
                  </a:cubicBezTo>
                  <a:cubicBezTo>
                    <a:pt x="5671" y="4035"/>
                    <a:pt x="5133" y="4573"/>
                    <a:pt x="4595" y="4842"/>
                  </a:cubicBezTo>
                  <a:cubicBezTo>
                    <a:pt x="4326" y="5650"/>
                    <a:pt x="4057" y="6188"/>
                    <a:pt x="3250" y="6457"/>
                  </a:cubicBezTo>
                  <a:cubicBezTo>
                    <a:pt x="2712" y="7264"/>
                    <a:pt x="2443" y="8071"/>
                    <a:pt x="1367" y="8609"/>
                  </a:cubicBezTo>
                  <a:cubicBezTo>
                    <a:pt x="829" y="9147"/>
                    <a:pt x="560" y="9954"/>
                    <a:pt x="22" y="10761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9" name="Полилиния: фигура 1628">
              <a:extLst>
                <a:ext uri="{FF2B5EF4-FFF2-40B4-BE49-F238E27FC236}">
                  <a16:creationId xmlns:a16="http://schemas.microsoft.com/office/drawing/2014/main" id="{5EB70E57-8CC2-0354-E6B0-89C16408D313}"/>
                </a:ext>
              </a:extLst>
            </p:cNvPr>
            <p:cNvSpPr/>
            <p:nvPr/>
          </p:nvSpPr>
          <p:spPr>
            <a:xfrm>
              <a:off x="5879242" y="7019562"/>
              <a:ext cx="7054" cy="10761"/>
            </a:xfrm>
            <a:custGeom>
              <a:avLst/>
              <a:gdLst>
                <a:gd name="connsiteX0" fmla="*/ 6995 w 7054"/>
                <a:gd name="connsiteY0" fmla="*/ 269 h 10761"/>
                <a:gd name="connsiteX1" fmla="*/ 6188 w 7054"/>
                <a:gd name="connsiteY1" fmla="*/ 0 h 10761"/>
                <a:gd name="connsiteX2" fmla="*/ 0 w 7054"/>
                <a:gd name="connsiteY2" fmla="*/ 10223 h 10761"/>
                <a:gd name="connsiteX3" fmla="*/ 807 w 7054"/>
                <a:gd name="connsiteY3" fmla="*/ 10761 h 10761"/>
                <a:gd name="connsiteX4" fmla="*/ 3228 w 7054"/>
                <a:gd name="connsiteY4" fmla="*/ 9954 h 10761"/>
                <a:gd name="connsiteX5" fmla="*/ 6995 w 7054"/>
                <a:gd name="connsiteY5" fmla="*/ 269 h 1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54" h="10761">
                  <a:moveTo>
                    <a:pt x="6995" y="269"/>
                  </a:moveTo>
                  <a:cubicBezTo>
                    <a:pt x="6726" y="269"/>
                    <a:pt x="6457" y="0"/>
                    <a:pt x="6188" y="0"/>
                  </a:cubicBezTo>
                  <a:cubicBezTo>
                    <a:pt x="4035" y="3497"/>
                    <a:pt x="2152" y="6726"/>
                    <a:pt x="0" y="10223"/>
                  </a:cubicBezTo>
                  <a:cubicBezTo>
                    <a:pt x="269" y="10492"/>
                    <a:pt x="538" y="10492"/>
                    <a:pt x="807" y="10761"/>
                  </a:cubicBezTo>
                  <a:cubicBezTo>
                    <a:pt x="1614" y="10492"/>
                    <a:pt x="2421" y="10223"/>
                    <a:pt x="3228" y="9954"/>
                  </a:cubicBezTo>
                  <a:cubicBezTo>
                    <a:pt x="4305" y="6726"/>
                    <a:pt x="7533" y="4304"/>
                    <a:pt x="6995" y="269"/>
                  </a:cubicBezTo>
                  <a:close/>
                </a:path>
              </a:pathLst>
            </a:custGeom>
            <a:solidFill>
              <a:srgbClr val="7EA70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0" name="Полилиния: фигура 1629">
              <a:extLst>
                <a:ext uri="{FF2B5EF4-FFF2-40B4-BE49-F238E27FC236}">
                  <a16:creationId xmlns:a16="http://schemas.microsoft.com/office/drawing/2014/main" id="{943D78FE-35D0-346C-A20B-1FCDCDED4DBD}"/>
                </a:ext>
              </a:extLst>
            </p:cNvPr>
            <p:cNvSpPr/>
            <p:nvPr/>
          </p:nvSpPr>
          <p:spPr>
            <a:xfrm>
              <a:off x="5886505" y="7011491"/>
              <a:ext cx="2421" cy="4842"/>
            </a:xfrm>
            <a:custGeom>
              <a:avLst/>
              <a:gdLst>
                <a:gd name="connsiteX0" fmla="*/ 0 w 2421"/>
                <a:gd name="connsiteY0" fmla="*/ 4842 h 4842"/>
                <a:gd name="connsiteX1" fmla="*/ 2421 w 2421"/>
                <a:gd name="connsiteY1" fmla="*/ 0 h 4842"/>
                <a:gd name="connsiteX2" fmla="*/ 0 w 2421"/>
                <a:gd name="connsiteY2" fmla="*/ 4842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21" h="4842">
                  <a:moveTo>
                    <a:pt x="0" y="4842"/>
                  </a:moveTo>
                  <a:cubicBezTo>
                    <a:pt x="1883" y="3766"/>
                    <a:pt x="1614" y="1614"/>
                    <a:pt x="2421" y="0"/>
                  </a:cubicBezTo>
                  <a:cubicBezTo>
                    <a:pt x="538" y="807"/>
                    <a:pt x="538" y="2959"/>
                    <a:pt x="0" y="4842"/>
                  </a:cubicBezTo>
                  <a:close/>
                </a:path>
              </a:pathLst>
            </a:custGeom>
            <a:solidFill>
              <a:srgbClr val="7EA70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1" name="Полилиния: фигура 1630">
              <a:extLst>
                <a:ext uri="{FF2B5EF4-FFF2-40B4-BE49-F238E27FC236}">
                  <a16:creationId xmlns:a16="http://schemas.microsoft.com/office/drawing/2014/main" id="{F200A703-094F-6D92-34B6-44353EDD0BEB}"/>
                </a:ext>
              </a:extLst>
            </p:cNvPr>
            <p:cNvSpPr/>
            <p:nvPr/>
          </p:nvSpPr>
          <p:spPr>
            <a:xfrm>
              <a:off x="5854492" y="6697269"/>
              <a:ext cx="2690" cy="2152"/>
            </a:xfrm>
            <a:custGeom>
              <a:avLst/>
              <a:gdLst>
                <a:gd name="connsiteX0" fmla="*/ 2690 w 2690"/>
                <a:gd name="connsiteY0" fmla="*/ 269 h 2152"/>
                <a:gd name="connsiteX1" fmla="*/ 1883 w 2690"/>
                <a:gd name="connsiteY1" fmla="*/ 0 h 2152"/>
                <a:gd name="connsiteX2" fmla="*/ 807 w 2690"/>
                <a:gd name="connsiteY2" fmla="*/ 807 h 2152"/>
                <a:gd name="connsiteX3" fmla="*/ 0 w 2690"/>
                <a:gd name="connsiteY3" fmla="*/ 2152 h 2152"/>
                <a:gd name="connsiteX4" fmla="*/ 2690 w 2690"/>
                <a:gd name="connsiteY4" fmla="*/ 269 h 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90" h="2152">
                  <a:moveTo>
                    <a:pt x="2690" y="269"/>
                  </a:moveTo>
                  <a:cubicBezTo>
                    <a:pt x="2421" y="269"/>
                    <a:pt x="2152" y="269"/>
                    <a:pt x="1883" y="0"/>
                  </a:cubicBezTo>
                  <a:cubicBezTo>
                    <a:pt x="1614" y="538"/>
                    <a:pt x="1345" y="807"/>
                    <a:pt x="807" y="807"/>
                  </a:cubicBezTo>
                  <a:cubicBezTo>
                    <a:pt x="538" y="1345"/>
                    <a:pt x="269" y="1614"/>
                    <a:pt x="0" y="2152"/>
                  </a:cubicBezTo>
                  <a:cubicBezTo>
                    <a:pt x="1345" y="2152"/>
                    <a:pt x="2152" y="1345"/>
                    <a:pt x="2690" y="269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2" name="Полилиния: фигура 1631">
              <a:extLst>
                <a:ext uri="{FF2B5EF4-FFF2-40B4-BE49-F238E27FC236}">
                  <a16:creationId xmlns:a16="http://schemas.microsoft.com/office/drawing/2014/main" id="{570E31A2-498D-D3CC-6308-F44C9AC82879}"/>
                </a:ext>
              </a:extLst>
            </p:cNvPr>
            <p:cNvSpPr/>
            <p:nvPr/>
          </p:nvSpPr>
          <p:spPr>
            <a:xfrm>
              <a:off x="5841040" y="6982974"/>
              <a:ext cx="937" cy="2152"/>
            </a:xfrm>
            <a:custGeom>
              <a:avLst/>
              <a:gdLst>
                <a:gd name="connsiteX0" fmla="*/ 538 w 937"/>
                <a:gd name="connsiteY0" fmla="*/ 0 h 2152"/>
                <a:gd name="connsiteX1" fmla="*/ 0 w 937"/>
                <a:gd name="connsiteY1" fmla="*/ 2152 h 2152"/>
                <a:gd name="connsiteX2" fmla="*/ 538 w 937"/>
                <a:gd name="connsiteY2" fmla="*/ 0 h 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7" h="2152">
                  <a:moveTo>
                    <a:pt x="538" y="0"/>
                  </a:moveTo>
                  <a:cubicBezTo>
                    <a:pt x="269" y="807"/>
                    <a:pt x="0" y="1345"/>
                    <a:pt x="0" y="2152"/>
                  </a:cubicBezTo>
                  <a:cubicBezTo>
                    <a:pt x="807" y="1614"/>
                    <a:pt x="1345" y="1076"/>
                    <a:pt x="538" y="0"/>
                  </a:cubicBezTo>
                  <a:close/>
                </a:path>
              </a:pathLst>
            </a:custGeom>
            <a:solidFill>
              <a:srgbClr val="A026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3" name="Полилиния: фигура 1632">
              <a:extLst>
                <a:ext uri="{FF2B5EF4-FFF2-40B4-BE49-F238E27FC236}">
                  <a16:creationId xmlns:a16="http://schemas.microsoft.com/office/drawing/2014/main" id="{9F7B79AB-B302-5BF1-73F1-966CAC52DAFB}"/>
                </a:ext>
              </a:extLst>
            </p:cNvPr>
            <p:cNvSpPr/>
            <p:nvPr/>
          </p:nvSpPr>
          <p:spPr>
            <a:xfrm>
              <a:off x="5852070" y="6699960"/>
              <a:ext cx="1614" cy="1397"/>
            </a:xfrm>
            <a:custGeom>
              <a:avLst/>
              <a:gdLst>
                <a:gd name="connsiteX0" fmla="*/ 807 w 1614"/>
                <a:gd name="connsiteY0" fmla="*/ 0 h 1397"/>
                <a:gd name="connsiteX1" fmla="*/ 0 w 1614"/>
                <a:gd name="connsiteY1" fmla="*/ 1345 h 1397"/>
                <a:gd name="connsiteX2" fmla="*/ 1614 w 1614"/>
                <a:gd name="connsiteY2" fmla="*/ 0 h 1397"/>
                <a:gd name="connsiteX3" fmla="*/ 807 w 1614"/>
                <a:gd name="connsiteY3" fmla="*/ 0 h 1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4" h="1397">
                  <a:moveTo>
                    <a:pt x="807" y="0"/>
                  </a:moveTo>
                  <a:cubicBezTo>
                    <a:pt x="538" y="538"/>
                    <a:pt x="269" y="807"/>
                    <a:pt x="0" y="1345"/>
                  </a:cubicBezTo>
                  <a:cubicBezTo>
                    <a:pt x="1076" y="1614"/>
                    <a:pt x="1345" y="807"/>
                    <a:pt x="1614" y="0"/>
                  </a:cubicBezTo>
                  <a:cubicBezTo>
                    <a:pt x="1076" y="0"/>
                    <a:pt x="1076" y="0"/>
                    <a:pt x="807" y="0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4" name="Полилиния: фигура 1633">
              <a:extLst>
                <a:ext uri="{FF2B5EF4-FFF2-40B4-BE49-F238E27FC236}">
                  <a16:creationId xmlns:a16="http://schemas.microsoft.com/office/drawing/2014/main" id="{5E981A16-28E9-2AC0-8D4B-D4579C9905D5}"/>
                </a:ext>
              </a:extLst>
            </p:cNvPr>
            <p:cNvSpPr/>
            <p:nvPr/>
          </p:nvSpPr>
          <p:spPr>
            <a:xfrm>
              <a:off x="5849380" y="6701843"/>
              <a:ext cx="1345" cy="1614"/>
            </a:xfrm>
            <a:custGeom>
              <a:avLst/>
              <a:gdLst>
                <a:gd name="connsiteX0" fmla="*/ 807 w 1345"/>
                <a:gd name="connsiteY0" fmla="*/ 0 h 1614"/>
                <a:gd name="connsiteX1" fmla="*/ 0 w 1345"/>
                <a:gd name="connsiteY1" fmla="*/ 1614 h 1614"/>
                <a:gd name="connsiteX2" fmla="*/ 1345 w 1345"/>
                <a:gd name="connsiteY2" fmla="*/ 269 h 1614"/>
                <a:gd name="connsiteX3" fmla="*/ 807 w 1345"/>
                <a:gd name="connsiteY3" fmla="*/ 0 h 1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5" h="1614">
                  <a:moveTo>
                    <a:pt x="807" y="0"/>
                  </a:moveTo>
                  <a:cubicBezTo>
                    <a:pt x="538" y="538"/>
                    <a:pt x="269" y="1076"/>
                    <a:pt x="0" y="1614"/>
                  </a:cubicBezTo>
                  <a:cubicBezTo>
                    <a:pt x="807" y="1614"/>
                    <a:pt x="1345" y="807"/>
                    <a:pt x="1345" y="269"/>
                  </a:cubicBezTo>
                  <a:cubicBezTo>
                    <a:pt x="1345" y="0"/>
                    <a:pt x="1076" y="0"/>
                    <a:pt x="807" y="0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5" name="Полилиния: фигура 1634">
              <a:extLst>
                <a:ext uri="{FF2B5EF4-FFF2-40B4-BE49-F238E27FC236}">
                  <a16:creationId xmlns:a16="http://schemas.microsoft.com/office/drawing/2014/main" id="{1ECF36D1-30DB-C0AB-BB2F-622659A20A70}"/>
                </a:ext>
              </a:extLst>
            </p:cNvPr>
            <p:cNvSpPr/>
            <p:nvPr/>
          </p:nvSpPr>
          <p:spPr>
            <a:xfrm>
              <a:off x="5851263" y="6703457"/>
              <a:ext cx="1076" cy="538"/>
            </a:xfrm>
            <a:custGeom>
              <a:avLst/>
              <a:gdLst>
                <a:gd name="connsiteX0" fmla="*/ 0 w 1076"/>
                <a:gd name="connsiteY0" fmla="*/ 538 h 538"/>
                <a:gd name="connsiteX1" fmla="*/ 1076 w 1076"/>
                <a:gd name="connsiteY1" fmla="*/ 0 h 538"/>
                <a:gd name="connsiteX2" fmla="*/ 0 w 1076"/>
                <a:gd name="connsiteY2" fmla="*/ 538 h 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6" h="538">
                  <a:moveTo>
                    <a:pt x="0" y="538"/>
                  </a:moveTo>
                  <a:cubicBezTo>
                    <a:pt x="269" y="269"/>
                    <a:pt x="807" y="0"/>
                    <a:pt x="1076" y="0"/>
                  </a:cubicBezTo>
                  <a:cubicBezTo>
                    <a:pt x="807" y="269"/>
                    <a:pt x="269" y="269"/>
                    <a:pt x="0" y="538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6" name="Полилиния: фигура 1635">
              <a:extLst>
                <a:ext uri="{FF2B5EF4-FFF2-40B4-BE49-F238E27FC236}">
                  <a16:creationId xmlns:a16="http://schemas.microsoft.com/office/drawing/2014/main" id="{BB6A9E58-060F-353E-81FF-2C2F9547F2A8}"/>
                </a:ext>
              </a:extLst>
            </p:cNvPr>
            <p:cNvSpPr/>
            <p:nvPr/>
          </p:nvSpPr>
          <p:spPr>
            <a:xfrm>
              <a:off x="5852339" y="6702919"/>
              <a:ext cx="1076" cy="538"/>
            </a:xfrm>
            <a:custGeom>
              <a:avLst/>
              <a:gdLst>
                <a:gd name="connsiteX0" fmla="*/ 0 w 1076"/>
                <a:gd name="connsiteY0" fmla="*/ 538 h 538"/>
                <a:gd name="connsiteX1" fmla="*/ 1076 w 1076"/>
                <a:gd name="connsiteY1" fmla="*/ 0 h 538"/>
                <a:gd name="connsiteX2" fmla="*/ 0 w 1076"/>
                <a:gd name="connsiteY2" fmla="*/ 538 h 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6" h="538">
                  <a:moveTo>
                    <a:pt x="0" y="538"/>
                  </a:moveTo>
                  <a:cubicBezTo>
                    <a:pt x="269" y="269"/>
                    <a:pt x="807" y="269"/>
                    <a:pt x="1076" y="0"/>
                  </a:cubicBezTo>
                  <a:cubicBezTo>
                    <a:pt x="807" y="0"/>
                    <a:pt x="538" y="269"/>
                    <a:pt x="0" y="538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7" name="Полилиния: фигура 1636">
              <a:extLst>
                <a:ext uri="{FF2B5EF4-FFF2-40B4-BE49-F238E27FC236}">
                  <a16:creationId xmlns:a16="http://schemas.microsoft.com/office/drawing/2014/main" id="{F8CD0BA7-8279-3F97-553E-54E88C029DBF}"/>
                </a:ext>
              </a:extLst>
            </p:cNvPr>
            <p:cNvSpPr/>
            <p:nvPr/>
          </p:nvSpPr>
          <p:spPr>
            <a:xfrm>
              <a:off x="5850994" y="6701036"/>
              <a:ext cx="1076" cy="807"/>
            </a:xfrm>
            <a:custGeom>
              <a:avLst/>
              <a:gdLst>
                <a:gd name="connsiteX0" fmla="*/ 1076 w 1076"/>
                <a:gd name="connsiteY0" fmla="*/ 0 h 807"/>
                <a:gd name="connsiteX1" fmla="*/ 0 w 1076"/>
                <a:gd name="connsiteY1" fmla="*/ 807 h 807"/>
                <a:gd name="connsiteX2" fmla="*/ 1076 w 1076"/>
                <a:gd name="connsiteY2" fmla="*/ 0 h 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6" h="807">
                  <a:moveTo>
                    <a:pt x="1076" y="0"/>
                  </a:moveTo>
                  <a:cubicBezTo>
                    <a:pt x="538" y="0"/>
                    <a:pt x="269" y="269"/>
                    <a:pt x="0" y="807"/>
                  </a:cubicBezTo>
                  <a:cubicBezTo>
                    <a:pt x="538" y="807"/>
                    <a:pt x="807" y="538"/>
                    <a:pt x="1076" y="0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8" name="Полилиния: фигура 1637">
              <a:extLst>
                <a:ext uri="{FF2B5EF4-FFF2-40B4-BE49-F238E27FC236}">
                  <a16:creationId xmlns:a16="http://schemas.microsoft.com/office/drawing/2014/main" id="{A2ADEFD3-231F-1EE9-E678-22664CF8692F}"/>
                </a:ext>
              </a:extLst>
            </p:cNvPr>
            <p:cNvSpPr/>
            <p:nvPr/>
          </p:nvSpPr>
          <p:spPr>
            <a:xfrm>
              <a:off x="5853415" y="6702381"/>
              <a:ext cx="1076" cy="538"/>
            </a:xfrm>
            <a:custGeom>
              <a:avLst/>
              <a:gdLst>
                <a:gd name="connsiteX0" fmla="*/ 0 w 1076"/>
                <a:gd name="connsiteY0" fmla="*/ 538 h 538"/>
                <a:gd name="connsiteX1" fmla="*/ 1076 w 1076"/>
                <a:gd name="connsiteY1" fmla="*/ 0 h 538"/>
                <a:gd name="connsiteX2" fmla="*/ 0 w 1076"/>
                <a:gd name="connsiteY2" fmla="*/ 538 h 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6" h="538">
                  <a:moveTo>
                    <a:pt x="0" y="538"/>
                  </a:moveTo>
                  <a:cubicBezTo>
                    <a:pt x="269" y="269"/>
                    <a:pt x="807" y="269"/>
                    <a:pt x="1076" y="0"/>
                  </a:cubicBezTo>
                  <a:cubicBezTo>
                    <a:pt x="807" y="0"/>
                    <a:pt x="538" y="269"/>
                    <a:pt x="0" y="538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9" name="Полилиния: фигура 1638">
              <a:extLst>
                <a:ext uri="{FF2B5EF4-FFF2-40B4-BE49-F238E27FC236}">
                  <a16:creationId xmlns:a16="http://schemas.microsoft.com/office/drawing/2014/main" id="{A4904F13-BD4F-A2F9-9BA7-AA5C4565DC86}"/>
                </a:ext>
              </a:extLst>
            </p:cNvPr>
            <p:cNvSpPr/>
            <p:nvPr/>
          </p:nvSpPr>
          <p:spPr>
            <a:xfrm>
              <a:off x="5855030" y="6701036"/>
              <a:ext cx="1076" cy="538"/>
            </a:xfrm>
            <a:custGeom>
              <a:avLst/>
              <a:gdLst>
                <a:gd name="connsiteX0" fmla="*/ 0 w 1076"/>
                <a:gd name="connsiteY0" fmla="*/ 538 h 538"/>
                <a:gd name="connsiteX1" fmla="*/ 1076 w 1076"/>
                <a:gd name="connsiteY1" fmla="*/ 0 h 538"/>
                <a:gd name="connsiteX2" fmla="*/ 0 w 1076"/>
                <a:gd name="connsiteY2" fmla="*/ 538 h 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6" h="538">
                  <a:moveTo>
                    <a:pt x="0" y="538"/>
                  </a:moveTo>
                  <a:cubicBezTo>
                    <a:pt x="269" y="269"/>
                    <a:pt x="807" y="0"/>
                    <a:pt x="1076" y="0"/>
                  </a:cubicBezTo>
                  <a:cubicBezTo>
                    <a:pt x="807" y="0"/>
                    <a:pt x="269" y="269"/>
                    <a:pt x="0" y="538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0" name="Полилиния: фигура 1639">
              <a:extLst>
                <a:ext uri="{FF2B5EF4-FFF2-40B4-BE49-F238E27FC236}">
                  <a16:creationId xmlns:a16="http://schemas.microsoft.com/office/drawing/2014/main" id="{F11031A8-B7AE-4418-5A2C-27540B7E01FB}"/>
                </a:ext>
              </a:extLst>
            </p:cNvPr>
            <p:cNvSpPr/>
            <p:nvPr/>
          </p:nvSpPr>
          <p:spPr>
            <a:xfrm>
              <a:off x="5853684" y="6699153"/>
              <a:ext cx="1076" cy="807"/>
            </a:xfrm>
            <a:custGeom>
              <a:avLst/>
              <a:gdLst>
                <a:gd name="connsiteX0" fmla="*/ 1076 w 1076"/>
                <a:gd name="connsiteY0" fmla="*/ 0 h 807"/>
                <a:gd name="connsiteX1" fmla="*/ 0 w 1076"/>
                <a:gd name="connsiteY1" fmla="*/ 807 h 807"/>
                <a:gd name="connsiteX2" fmla="*/ 1076 w 1076"/>
                <a:gd name="connsiteY2" fmla="*/ 0 h 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6" h="807">
                  <a:moveTo>
                    <a:pt x="1076" y="0"/>
                  </a:moveTo>
                  <a:cubicBezTo>
                    <a:pt x="538" y="0"/>
                    <a:pt x="269" y="269"/>
                    <a:pt x="0" y="807"/>
                  </a:cubicBezTo>
                  <a:cubicBezTo>
                    <a:pt x="269" y="807"/>
                    <a:pt x="807" y="538"/>
                    <a:pt x="1076" y="0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1" name="Полилиния: фигура 1640">
              <a:extLst>
                <a:ext uri="{FF2B5EF4-FFF2-40B4-BE49-F238E27FC236}">
                  <a16:creationId xmlns:a16="http://schemas.microsoft.com/office/drawing/2014/main" id="{21AA67D5-6762-CC35-69AE-8D16E870F605}"/>
                </a:ext>
              </a:extLst>
            </p:cNvPr>
            <p:cNvSpPr/>
            <p:nvPr/>
          </p:nvSpPr>
          <p:spPr>
            <a:xfrm>
              <a:off x="5856106" y="6700229"/>
              <a:ext cx="1076" cy="538"/>
            </a:xfrm>
            <a:custGeom>
              <a:avLst/>
              <a:gdLst>
                <a:gd name="connsiteX0" fmla="*/ 0 w 1076"/>
                <a:gd name="connsiteY0" fmla="*/ 538 h 538"/>
                <a:gd name="connsiteX1" fmla="*/ 1076 w 1076"/>
                <a:gd name="connsiteY1" fmla="*/ 0 h 538"/>
                <a:gd name="connsiteX2" fmla="*/ 0 w 1076"/>
                <a:gd name="connsiteY2" fmla="*/ 538 h 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6" h="538">
                  <a:moveTo>
                    <a:pt x="0" y="538"/>
                  </a:moveTo>
                  <a:cubicBezTo>
                    <a:pt x="269" y="269"/>
                    <a:pt x="807" y="269"/>
                    <a:pt x="1076" y="0"/>
                  </a:cubicBezTo>
                  <a:cubicBezTo>
                    <a:pt x="807" y="269"/>
                    <a:pt x="269" y="538"/>
                    <a:pt x="0" y="538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2" name="Полилиния: фигура 1641">
              <a:extLst>
                <a:ext uri="{FF2B5EF4-FFF2-40B4-BE49-F238E27FC236}">
                  <a16:creationId xmlns:a16="http://schemas.microsoft.com/office/drawing/2014/main" id="{8C733186-9C73-8200-D834-C134DBE08CEF}"/>
                </a:ext>
              </a:extLst>
            </p:cNvPr>
            <p:cNvSpPr/>
            <p:nvPr/>
          </p:nvSpPr>
          <p:spPr>
            <a:xfrm>
              <a:off x="5857182" y="6699691"/>
              <a:ext cx="1076" cy="538"/>
            </a:xfrm>
            <a:custGeom>
              <a:avLst/>
              <a:gdLst>
                <a:gd name="connsiteX0" fmla="*/ 0 w 1076"/>
                <a:gd name="connsiteY0" fmla="*/ 538 h 538"/>
                <a:gd name="connsiteX1" fmla="*/ 1076 w 1076"/>
                <a:gd name="connsiteY1" fmla="*/ 0 h 538"/>
                <a:gd name="connsiteX2" fmla="*/ 0 w 1076"/>
                <a:gd name="connsiteY2" fmla="*/ 538 h 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6" h="538">
                  <a:moveTo>
                    <a:pt x="0" y="538"/>
                  </a:moveTo>
                  <a:cubicBezTo>
                    <a:pt x="269" y="269"/>
                    <a:pt x="807" y="269"/>
                    <a:pt x="1076" y="0"/>
                  </a:cubicBezTo>
                  <a:cubicBezTo>
                    <a:pt x="807" y="269"/>
                    <a:pt x="538" y="269"/>
                    <a:pt x="0" y="538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3" name="Полилиния: фигура 1642">
              <a:extLst>
                <a:ext uri="{FF2B5EF4-FFF2-40B4-BE49-F238E27FC236}">
                  <a16:creationId xmlns:a16="http://schemas.microsoft.com/office/drawing/2014/main" id="{F21DF10F-EEB0-3562-23B1-01ED49264233}"/>
                </a:ext>
              </a:extLst>
            </p:cNvPr>
            <p:cNvSpPr/>
            <p:nvPr/>
          </p:nvSpPr>
          <p:spPr>
            <a:xfrm>
              <a:off x="5858796" y="6698346"/>
              <a:ext cx="1076" cy="538"/>
            </a:xfrm>
            <a:custGeom>
              <a:avLst/>
              <a:gdLst>
                <a:gd name="connsiteX0" fmla="*/ 0 w 1076"/>
                <a:gd name="connsiteY0" fmla="*/ 538 h 538"/>
                <a:gd name="connsiteX1" fmla="*/ 1076 w 1076"/>
                <a:gd name="connsiteY1" fmla="*/ 0 h 538"/>
                <a:gd name="connsiteX2" fmla="*/ 0 w 1076"/>
                <a:gd name="connsiteY2" fmla="*/ 538 h 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6" h="538">
                  <a:moveTo>
                    <a:pt x="0" y="538"/>
                  </a:moveTo>
                  <a:cubicBezTo>
                    <a:pt x="269" y="269"/>
                    <a:pt x="807" y="0"/>
                    <a:pt x="1076" y="0"/>
                  </a:cubicBezTo>
                  <a:cubicBezTo>
                    <a:pt x="538" y="269"/>
                    <a:pt x="269" y="269"/>
                    <a:pt x="0" y="538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4" name="Полилиния: фигура 1643">
              <a:extLst>
                <a:ext uri="{FF2B5EF4-FFF2-40B4-BE49-F238E27FC236}">
                  <a16:creationId xmlns:a16="http://schemas.microsoft.com/office/drawing/2014/main" id="{2752890C-376B-6C32-F5EF-B1C034B74B25}"/>
                </a:ext>
              </a:extLst>
            </p:cNvPr>
            <p:cNvSpPr/>
            <p:nvPr/>
          </p:nvSpPr>
          <p:spPr>
            <a:xfrm>
              <a:off x="5857182" y="6696731"/>
              <a:ext cx="1076" cy="807"/>
            </a:xfrm>
            <a:custGeom>
              <a:avLst/>
              <a:gdLst>
                <a:gd name="connsiteX0" fmla="*/ 1076 w 1076"/>
                <a:gd name="connsiteY0" fmla="*/ 269 h 807"/>
                <a:gd name="connsiteX1" fmla="*/ 269 w 1076"/>
                <a:gd name="connsiteY1" fmla="*/ 0 h 807"/>
                <a:gd name="connsiteX2" fmla="*/ 0 w 1076"/>
                <a:gd name="connsiteY2" fmla="*/ 807 h 807"/>
                <a:gd name="connsiteX3" fmla="*/ 1076 w 1076"/>
                <a:gd name="connsiteY3" fmla="*/ 269 h 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6" h="807">
                  <a:moveTo>
                    <a:pt x="1076" y="269"/>
                  </a:moveTo>
                  <a:cubicBezTo>
                    <a:pt x="807" y="269"/>
                    <a:pt x="538" y="0"/>
                    <a:pt x="269" y="0"/>
                  </a:cubicBezTo>
                  <a:cubicBezTo>
                    <a:pt x="269" y="269"/>
                    <a:pt x="0" y="538"/>
                    <a:pt x="0" y="807"/>
                  </a:cubicBezTo>
                  <a:cubicBezTo>
                    <a:pt x="538" y="538"/>
                    <a:pt x="807" y="269"/>
                    <a:pt x="1076" y="269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5" name="Полилиния: фигура 1644">
              <a:extLst>
                <a:ext uri="{FF2B5EF4-FFF2-40B4-BE49-F238E27FC236}">
                  <a16:creationId xmlns:a16="http://schemas.microsoft.com/office/drawing/2014/main" id="{D4D75664-96B7-F1D7-7CC9-B02745B45B38}"/>
                </a:ext>
              </a:extLst>
            </p:cNvPr>
            <p:cNvSpPr/>
            <p:nvPr/>
          </p:nvSpPr>
          <p:spPr>
            <a:xfrm>
              <a:off x="5859872" y="6697807"/>
              <a:ext cx="1076" cy="538"/>
            </a:xfrm>
            <a:custGeom>
              <a:avLst/>
              <a:gdLst>
                <a:gd name="connsiteX0" fmla="*/ 0 w 1076"/>
                <a:gd name="connsiteY0" fmla="*/ 538 h 538"/>
                <a:gd name="connsiteX1" fmla="*/ 1076 w 1076"/>
                <a:gd name="connsiteY1" fmla="*/ 0 h 538"/>
                <a:gd name="connsiteX2" fmla="*/ 0 w 1076"/>
                <a:gd name="connsiteY2" fmla="*/ 538 h 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6" h="538">
                  <a:moveTo>
                    <a:pt x="0" y="538"/>
                  </a:moveTo>
                  <a:cubicBezTo>
                    <a:pt x="269" y="269"/>
                    <a:pt x="807" y="269"/>
                    <a:pt x="1076" y="0"/>
                  </a:cubicBezTo>
                  <a:cubicBezTo>
                    <a:pt x="807" y="0"/>
                    <a:pt x="269" y="269"/>
                    <a:pt x="0" y="538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6" name="Полилиния: фигура 1645">
              <a:extLst>
                <a:ext uri="{FF2B5EF4-FFF2-40B4-BE49-F238E27FC236}">
                  <a16:creationId xmlns:a16="http://schemas.microsoft.com/office/drawing/2014/main" id="{8A73EC03-A722-065A-E4BC-0775227EF047}"/>
                </a:ext>
              </a:extLst>
            </p:cNvPr>
            <p:cNvSpPr/>
            <p:nvPr/>
          </p:nvSpPr>
          <p:spPr>
            <a:xfrm>
              <a:off x="5858527" y="6696193"/>
              <a:ext cx="1076" cy="807"/>
            </a:xfrm>
            <a:custGeom>
              <a:avLst/>
              <a:gdLst>
                <a:gd name="connsiteX0" fmla="*/ 1076 w 1076"/>
                <a:gd name="connsiteY0" fmla="*/ 269 h 807"/>
                <a:gd name="connsiteX1" fmla="*/ 269 w 1076"/>
                <a:gd name="connsiteY1" fmla="*/ 0 h 807"/>
                <a:gd name="connsiteX2" fmla="*/ 0 w 1076"/>
                <a:gd name="connsiteY2" fmla="*/ 807 h 807"/>
                <a:gd name="connsiteX3" fmla="*/ 1076 w 1076"/>
                <a:gd name="connsiteY3" fmla="*/ 269 h 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6" h="807">
                  <a:moveTo>
                    <a:pt x="1076" y="269"/>
                  </a:moveTo>
                  <a:cubicBezTo>
                    <a:pt x="807" y="269"/>
                    <a:pt x="538" y="0"/>
                    <a:pt x="269" y="0"/>
                  </a:cubicBezTo>
                  <a:cubicBezTo>
                    <a:pt x="269" y="269"/>
                    <a:pt x="0" y="538"/>
                    <a:pt x="0" y="807"/>
                  </a:cubicBezTo>
                  <a:cubicBezTo>
                    <a:pt x="269" y="538"/>
                    <a:pt x="538" y="269"/>
                    <a:pt x="1076" y="269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7" name="Полилиния: фигура 1646">
              <a:extLst>
                <a:ext uri="{FF2B5EF4-FFF2-40B4-BE49-F238E27FC236}">
                  <a16:creationId xmlns:a16="http://schemas.microsoft.com/office/drawing/2014/main" id="{F2661858-AEDE-5AE5-FAD7-C46BBBBAD722}"/>
                </a:ext>
              </a:extLst>
            </p:cNvPr>
            <p:cNvSpPr/>
            <p:nvPr/>
          </p:nvSpPr>
          <p:spPr>
            <a:xfrm>
              <a:off x="5860948" y="6697269"/>
              <a:ext cx="1076" cy="538"/>
            </a:xfrm>
            <a:custGeom>
              <a:avLst/>
              <a:gdLst>
                <a:gd name="connsiteX0" fmla="*/ 0 w 1076"/>
                <a:gd name="connsiteY0" fmla="*/ 538 h 538"/>
                <a:gd name="connsiteX1" fmla="*/ 1076 w 1076"/>
                <a:gd name="connsiteY1" fmla="*/ 0 h 538"/>
                <a:gd name="connsiteX2" fmla="*/ 0 w 1076"/>
                <a:gd name="connsiteY2" fmla="*/ 538 h 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6" h="538">
                  <a:moveTo>
                    <a:pt x="0" y="538"/>
                  </a:moveTo>
                  <a:cubicBezTo>
                    <a:pt x="269" y="269"/>
                    <a:pt x="807" y="269"/>
                    <a:pt x="1076" y="0"/>
                  </a:cubicBezTo>
                  <a:cubicBezTo>
                    <a:pt x="807" y="0"/>
                    <a:pt x="269" y="269"/>
                    <a:pt x="0" y="538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8" name="Полилиния: фигура 1647">
              <a:extLst>
                <a:ext uri="{FF2B5EF4-FFF2-40B4-BE49-F238E27FC236}">
                  <a16:creationId xmlns:a16="http://schemas.microsoft.com/office/drawing/2014/main" id="{93FEC519-67B2-03F9-CB26-4050677F70CC}"/>
                </a:ext>
              </a:extLst>
            </p:cNvPr>
            <p:cNvSpPr/>
            <p:nvPr/>
          </p:nvSpPr>
          <p:spPr>
            <a:xfrm>
              <a:off x="5859603" y="6695655"/>
              <a:ext cx="1076" cy="807"/>
            </a:xfrm>
            <a:custGeom>
              <a:avLst/>
              <a:gdLst>
                <a:gd name="connsiteX0" fmla="*/ 1076 w 1076"/>
                <a:gd name="connsiteY0" fmla="*/ 269 h 807"/>
                <a:gd name="connsiteX1" fmla="*/ 269 w 1076"/>
                <a:gd name="connsiteY1" fmla="*/ 0 h 807"/>
                <a:gd name="connsiteX2" fmla="*/ 0 w 1076"/>
                <a:gd name="connsiteY2" fmla="*/ 807 h 807"/>
                <a:gd name="connsiteX3" fmla="*/ 1076 w 1076"/>
                <a:gd name="connsiteY3" fmla="*/ 269 h 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6" h="807">
                  <a:moveTo>
                    <a:pt x="1076" y="269"/>
                  </a:moveTo>
                  <a:cubicBezTo>
                    <a:pt x="807" y="269"/>
                    <a:pt x="538" y="0"/>
                    <a:pt x="269" y="0"/>
                  </a:cubicBezTo>
                  <a:cubicBezTo>
                    <a:pt x="269" y="269"/>
                    <a:pt x="0" y="538"/>
                    <a:pt x="0" y="807"/>
                  </a:cubicBezTo>
                  <a:cubicBezTo>
                    <a:pt x="269" y="538"/>
                    <a:pt x="807" y="269"/>
                    <a:pt x="1076" y="269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9" name="Полилиния: фигура 1648">
              <a:extLst>
                <a:ext uri="{FF2B5EF4-FFF2-40B4-BE49-F238E27FC236}">
                  <a16:creationId xmlns:a16="http://schemas.microsoft.com/office/drawing/2014/main" id="{C0BD2DD8-31F4-F421-9429-D560FD93CF96}"/>
                </a:ext>
              </a:extLst>
            </p:cNvPr>
            <p:cNvSpPr/>
            <p:nvPr/>
          </p:nvSpPr>
          <p:spPr>
            <a:xfrm>
              <a:off x="5862024" y="6696462"/>
              <a:ext cx="1076" cy="538"/>
            </a:xfrm>
            <a:custGeom>
              <a:avLst/>
              <a:gdLst>
                <a:gd name="connsiteX0" fmla="*/ 0 w 1076"/>
                <a:gd name="connsiteY0" fmla="*/ 538 h 538"/>
                <a:gd name="connsiteX1" fmla="*/ 1076 w 1076"/>
                <a:gd name="connsiteY1" fmla="*/ 0 h 538"/>
                <a:gd name="connsiteX2" fmla="*/ 0 w 1076"/>
                <a:gd name="connsiteY2" fmla="*/ 538 h 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6" h="538">
                  <a:moveTo>
                    <a:pt x="0" y="538"/>
                  </a:moveTo>
                  <a:cubicBezTo>
                    <a:pt x="269" y="269"/>
                    <a:pt x="807" y="269"/>
                    <a:pt x="1076" y="0"/>
                  </a:cubicBezTo>
                  <a:cubicBezTo>
                    <a:pt x="807" y="269"/>
                    <a:pt x="538" y="538"/>
                    <a:pt x="0" y="538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0" name="Полилиния: фигура 1649">
              <a:extLst>
                <a:ext uri="{FF2B5EF4-FFF2-40B4-BE49-F238E27FC236}">
                  <a16:creationId xmlns:a16="http://schemas.microsoft.com/office/drawing/2014/main" id="{358C74D9-E2A6-2547-11A2-1AB41AFE97A2}"/>
                </a:ext>
              </a:extLst>
            </p:cNvPr>
            <p:cNvSpPr/>
            <p:nvPr/>
          </p:nvSpPr>
          <p:spPr>
            <a:xfrm>
              <a:off x="5860679" y="6694848"/>
              <a:ext cx="1076" cy="807"/>
            </a:xfrm>
            <a:custGeom>
              <a:avLst/>
              <a:gdLst>
                <a:gd name="connsiteX0" fmla="*/ 1076 w 1076"/>
                <a:gd name="connsiteY0" fmla="*/ 269 h 807"/>
                <a:gd name="connsiteX1" fmla="*/ 269 w 1076"/>
                <a:gd name="connsiteY1" fmla="*/ 0 h 807"/>
                <a:gd name="connsiteX2" fmla="*/ 0 w 1076"/>
                <a:gd name="connsiteY2" fmla="*/ 807 h 807"/>
                <a:gd name="connsiteX3" fmla="*/ 1076 w 1076"/>
                <a:gd name="connsiteY3" fmla="*/ 269 h 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6" h="807">
                  <a:moveTo>
                    <a:pt x="1076" y="269"/>
                  </a:moveTo>
                  <a:cubicBezTo>
                    <a:pt x="807" y="269"/>
                    <a:pt x="538" y="269"/>
                    <a:pt x="269" y="0"/>
                  </a:cubicBezTo>
                  <a:cubicBezTo>
                    <a:pt x="269" y="269"/>
                    <a:pt x="0" y="538"/>
                    <a:pt x="0" y="807"/>
                  </a:cubicBezTo>
                  <a:cubicBezTo>
                    <a:pt x="269" y="807"/>
                    <a:pt x="807" y="538"/>
                    <a:pt x="1076" y="269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1" name="Полилиния: фигура 1650">
              <a:extLst>
                <a:ext uri="{FF2B5EF4-FFF2-40B4-BE49-F238E27FC236}">
                  <a16:creationId xmlns:a16="http://schemas.microsoft.com/office/drawing/2014/main" id="{49974495-3773-AA59-2A8D-1CB9DA865E04}"/>
                </a:ext>
              </a:extLst>
            </p:cNvPr>
            <p:cNvSpPr/>
            <p:nvPr/>
          </p:nvSpPr>
          <p:spPr>
            <a:xfrm>
              <a:off x="5861755" y="6694310"/>
              <a:ext cx="1076" cy="807"/>
            </a:xfrm>
            <a:custGeom>
              <a:avLst/>
              <a:gdLst>
                <a:gd name="connsiteX0" fmla="*/ 269 w 1076"/>
                <a:gd name="connsiteY0" fmla="*/ 0 h 807"/>
                <a:gd name="connsiteX1" fmla="*/ 0 w 1076"/>
                <a:gd name="connsiteY1" fmla="*/ 807 h 807"/>
                <a:gd name="connsiteX2" fmla="*/ 1076 w 1076"/>
                <a:gd name="connsiteY2" fmla="*/ 269 h 807"/>
                <a:gd name="connsiteX3" fmla="*/ 269 w 1076"/>
                <a:gd name="connsiteY3" fmla="*/ 0 h 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6" h="807">
                  <a:moveTo>
                    <a:pt x="269" y="0"/>
                  </a:moveTo>
                  <a:cubicBezTo>
                    <a:pt x="269" y="269"/>
                    <a:pt x="0" y="538"/>
                    <a:pt x="0" y="807"/>
                  </a:cubicBezTo>
                  <a:cubicBezTo>
                    <a:pt x="269" y="538"/>
                    <a:pt x="807" y="269"/>
                    <a:pt x="1076" y="269"/>
                  </a:cubicBezTo>
                  <a:cubicBezTo>
                    <a:pt x="807" y="269"/>
                    <a:pt x="538" y="0"/>
                    <a:pt x="269" y="0"/>
                  </a:cubicBezTo>
                  <a:close/>
                </a:path>
              </a:pathLst>
            </a:custGeom>
            <a:solidFill>
              <a:srgbClr val="6B9B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2" name="Полилиния: фигура 1651">
              <a:extLst>
                <a:ext uri="{FF2B5EF4-FFF2-40B4-BE49-F238E27FC236}">
                  <a16:creationId xmlns:a16="http://schemas.microsoft.com/office/drawing/2014/main" id="{7DFA48E1-E617-E683-6856-C2C35CC4078B}"/>
                </a:ext>
              </a:extLst>
            </p:cNvPr>
            <p:cNvSpPr/>
            <p:nvPr/>
          </p:nvSpPr>
          <p:spPr>
            <a:xfrm>
              <a:off x="5479470" y="7190393"/>
              <a:ext cx="229544" cy="239467"/>
            </a:xfrm>
            <a:custGeom>
              <a:avLst/>
              <a:gdLst>
                <a:gd name="connsiteX0" fmla="*/ 15873 w 229544"/>
                <a:gd name="connsiteY0" fmla="*/ 167872 h 239467"/>
                <a:gd name="connsiteX1" fmla="*/ 16680 w 229544"/>
                <a:gd name="connsiteY1" fmla="*/ 168948 h 239467"/>
                <a:gd name="connsiteX2" fmla="*/ 18563 w 229544"/>
                <a:gd name="connsiteY2" fmla="*/ 171638 h 239467"/>
                <a:gd name="connsiteX3" fmla="*/ 19908 w 229544"/>
                <a:gd name="connsiteY3" fmla="*/ 173252 h 239467"/>
                <a:gd name="connsiteX4" fmla="*/ 22060 w 229544"/>
                <a:gd name="connsiteY4" fmla="*/ 175674 h 239467"/>
                <a:gd name="connsiteX5" fmla="*/ 23405 w 229544"/>
                <a:gd name="connsiteY5" fmla="*/ 177288 h 239467"/>
                <a:gd name="connsiteX6" fmla="*/ 26903 w 229544"/>
                <a:gd name="connsiteY6" fmla="*/ 181323 h 239467"/>
                <a:gd name="connsiteX7" fmla="*/ 28248 w 229544"/>
                <a:gd name="connsiteY7" fmla="*/ 182668 h 239467"/>
                <a:gd name="connsiteX8" fmla="*/ 29593 w 229544"/>
                <a:gd name="connsiteY8" fmla="*/ 184013 h 239467"/>
                <a:gd name="connsiteX9" fmla="*/ 32552 w 229544"/>
                <a:gd name="connsiteY9" fmla="*/ 186973 h 239467"/>
                <a:gd name="connsiteX10" fmla="*/ 35511 w 229544"/>
                <a:gd name="connsiteY10" fmla="*/ 189663 h 239467"/>
                <a:gd name="connsiteX11" fmla="*/ 37125 w 229544"/>
                <a:gd name="connsiteY11" fmla="*/ 191008 h 239467"/>
                <a:gd name="connsiteX12" fmla="*/ 47079 w 229544"/>
                <a:gd name="connsiteY12" fmla="*/ 198272 h 239467"/>
                <a:gd name="connsiteX13" fmla="*/ 50308 w 229544"/>
                <a:gd name="connsiteY13" fmla="*/ 200155 h 239467"/>
                <a:gd name="connsiteX14" fmla="*/ 51653 w 229544"/>
                <a:gd name="connsiteY14" fmla="*/ 201500 h 239467"/>
                <a:gd name="connsiteX15" fmla="*/ 56764 w 229544"/>
                <a:gd name="connsiteY15" fmla="*/ 206880 h 239467"/>
                <a:gd name="connsiteX16" fmla="*/ 64566 w 229544"/>
                <a:gd name="connsiteY16" fmla="*/ 214413 h 239467"/>
                <a:gd name="connsiteX17" fmla="*/ 64566 w 229544"/>
                <a:gd name="connsiteY17" fmla="*/ 214413 h 239467"/>
                <a:gd name="connsiteX18" fmla="*/ 66180 w 229544"/>
                <a:gd name="connsiteY18" fmla="*/ 215758 h 239467"/>
                <a:gd name="connsiteX19" fmla="*/ 66180 w 229544"/>
                <a:gd name="connsiteY19" fmla="*/ 215758 h 239467"/>
                <a:gd name="connsiteX20" fmla="*/ 67794 w 229544"/>
                <a:gd name="connsiteY20" fmla="*/ 217103 h 239467"/>
                <a:gd name="connsiteX21" fmla="*/ 67794 w 229544"/>
                <a:gd name="connsiteY21" fmla="*/ 217103 h 239467"/>
                <a:gd name="connsiteX22" fmla="*/ 72906 w 229544"/>
                <a:gd name="connsiteY22" fmla="*/ 221677 h 239467"/>
                <a:gd name="connsiteX23" fmla="*/ 72906 w 229544"/>
                <a:gd name="connsiteY23" fmla="*/ 221677 h 239467"/>
                <a:gd name="connsiteX24" fmla="*/ 83398 w 229544"/>
                <a:gd name="connsiteY24" fmla="*/ 228671 h 239467"/>
                <a:gd name="connsiteX25" fmla="*/ 97925 w 229544"/>
                <a:gd name="connsiteY25" fmla="*/ 234052 h 239467"/>
                <a:gd name="connsiteX26" fmla="*/ 118371 w 229544"/>
                <a:gd name="connsiteY26" fmla="*/ 238625 h 239467"/>
                <a:gd name="connsiteX27" fmla="*/ 135589 w 229544"/>
                <a:gd name="connsiteY27" fmla="*/ 238087 h 239467"/>
                <a:gd name="connsiteX28" fmla="*/ 143660 w 229544"/>
                <a:gd name="connsiteY28" fmla="*/ 238625 h 239467"/>
                <a:gd name="connsiteX29" fmla="*/ 163567 w 229544"/>
                <a:gd name="connsiteY29" fmla="*/ 237818 h 239467"/>
                <a:gd name="connsiteX30" fmla="*/ 170562 w 229544"/>
                <a:gd name="connsiteY30" fmla="*/ 237549 h 239467"/>
                <a:gd name="connsiteX31" fmla="*/ 196927 w 229544"/>
                <a:gd name="connsiteY31" fmla="*/ 239432 h 239467"/>
                <a:gd name="connsiteX32" fmla="*/ 211185 w 229544"/>
                <a:gd name="connsiteY32" fmla="*/ 237549 h 239467"/>
                <a:gd name="connsiteX33" fmla="*/ 212530 w 229544"/>
                <a:gd name="connsiteY33" fmla="*/ 237280 h 239467"/>
                <a:gd name="connsiteX34" fmla="*/ 212530 w 229544"/>
                <a:gd name="connsiteY34" fmla="*/ 237280 h 239467"/>
                <a:gd name="connsiteX35" fmla="*/ 217103 w 229544"/>
                <a:gd name="connsiteY35" fmla="*/ 235128 h 239467"/>
                <a:gd name="connsiteX36" fmla="*/ 217103 w 229544"/>
                <a:gd name="connsiteY36" fmla="*/ 235128 h 239467"/>
                <a:gd name="connsiteX37" fmla="*/ 218179 w 229544"/>
                <a:gd name="connsiteY37" fmla="*/ 234590 h 239467"/>
                <a:gd name="connsiteX38" fmla="*/ 218179 w 229544"/>
                <a:gd name="connsiteY38" fmla="*/ 234590 h 239467"/>
                <a:gd name="connsiteX39" fmla="*/ 219256 w 229544"/>
                <a:gd name="connsiteY39" fmla="*/ 234052 h 239467"/>
                <a:gd name="connsiteX40" fmla="*/ 219256 w 229544"/>
                <a:gd name="connsiteY40" fmla="*/ 234052 h 239467"/>
                <a:gd name="connsiteX41" fmla="*/ 220332 w 229544"/>
                <a:gd name="connsiteY41" fmla="*/ 233514 h 239467"/>
                <a:gd name="connsiteX42" fmla="*/ 223022 w 229544"/>
                <a:gd name="connsiteY42" fmla="*/ 231631 h 239467"/>
                <a:gd name="connsiteX43" fmla="*/ 223022 w 229544"/>
                <a:gd name="connsiteY43" fmla="*/ 231631 h 239467"/>
                <a:gd name="connsiteX44" fmla="*/ 224098 w 229544"/>
                <a:gd name="connsiteY44" fmla="*/ 230824 h 239467"/>
                <a:gd name="connsiteX45" fmla="*/ 224098 w 229544"/>
                <a:gd name="connsiteY45" fmla="*/ 230824 h 239467"/>
                <a:gd name="connsiteX46" fmla="*/ 229479 w 229544"/>
                <a:gd name="connsiteY46" fmla="*/ 225981 h 239467"/>
                <a:gd name="connsiteX47" fmla="*/ 227595 w 229544"/>
                <a:gd name="connsiteY47" fmla="*/ 224367 h 239467"/>
                <a:gd name="connsiteX48" fmla="*/ 213606 w 229544"/>
                <a:gd name="connsiteY48" fmla="*/ 227864 h 239467"/>
                <a:gd name="connsiteX49" fmla="*/ 207418 w 229544"/>
                <a:gd name="connsiteY49" fmla="*/ 228402 h 239467"/>
                <a:gd name="connsiteX50" fmla="*/ 210378 w 229544"/>
                <a:gd name="connsiteY50" fmla="*/ 225981 h 239467"/>
                <a:gd name="connsiteX51" fmla="*/ 212261 w 229544"/>
                <a:gd name="connsiteY51" fmla="*/ 222484 h 239467"/>
                <a:gd name="connsiteX52" fmla="*/ 210378 w 229544"/>
                <a:gd name="connsiteY52" fmla="*/ 220063 h 239467"/>
                <a:gd name="connsiteX53" fmla="*/ 205804 w 229544"/>
                <a:gd name="connsiteY53" fmla="*/ 220332 h 239467"/>
                <a:gd name="connsiteX54" fmla="*/ 179171 w 229544"/>
                <a:gd name="connsiteY54" fmla="*/ 219794 h 239467"/>
                <a:gd name="connsiteX55" fmla="*/ 153344 w 229544"/>
                <a:gd name="connsiteY55" fmla="*/ 214951 h 239467"/>
                <a:gd name="connsiteX56" fmla="*/ 137472 w 229544"/>
                <a:gd name="connsiteY56" fmla="*/ 209840 h 239467"/>
                <a:gd name="connsiteX57" fmla="*/ 110031 w 229544"/>
                <a:gd name="connsiteY57" fmla="*/ 197734 h 239467"/>
                <a:gd name="connsiteX58" fmla="*/ 104113 w 229544"/>
                <a:gd name="connsiteY58" fmla="*/ 193429 h 239467"/>
                <a:gd name="connsiteX59" fmla="*/ 80170 w 229544"/>
                <a:gd name="connsiteY59" fmla="*/ 168679 h 239467"/>
                <a:gd name="connsiteX60" fmla="*/ 79631 w 229544"/>
                <a:gd name="connsiteY60" fmla="*/ 167065 h 239467"/>
                <a:gd name="connsiteX61" fmla="*/ 79631 w 229544"/>
                <a:gd name="connsiteY61" fmla="*/ 167065 h 239467"/>
                <a:gd name="connsiteX62" fmla="*/ 102230 w 229544"/>
                <a:gd name="connsiteY62" fmla="*/ 184820 h 239467"/>
                <a:gd name="connsiteX63" fmla="*/ 129132 w 229544"/>
                <a:gd name="connsiteY63" fmla="*/ 202307 h 239467"/>
                <a:gd name="connsiteX64" fmla="*/ 155766 w 229544"/>
                <a:gd name="connsiteY64" fmla="*/ 211723 h 239467"/>
                <a:gd name="connsiteX65" fmla="*/ 184551 w 229544"/>
                <a:gd name="connsiteY65" fmla="*/ 211185 h 239467"/>
                <a:gd name="connsiteX66" fmla="*/ 186973 w 229544"/>
                <a:gd name="connsiteY66" fmla="*/ 210109 h 239467"/>
                <a:gd name="connsiteX67" fmla="*/ 189125 w 229544"/>
                <a:gd name="connsiteY67" fmla="*/ 206611 h 239467"/>
                <a:gd name="connsiteX68" fmla="*/ 185358 w 229544"/>
                <a:gd name="connsiteY68" fmla="*/ 205266 h 239467"/>
                <a:gd name="connsiteX69" fmla="*/ 175135 w 229544"/>
                <a:gd name="connsiteY69" fmla="*/ 206073 h 239467"/>
                <a:gd name="connsiteX70" fmla="*/ 158725 w 229544"/>
                <a:gd name="connsiteY70" fmla="*/ 203383 h 239467"/>
                <a:gd name="connsiteX71" fmla="*/ 135589 w 229544"/>
                <a:gd name="connsiteY71" fmla="*/ 194774 h 239467"/>
                <a:gd name="connsiteX72" fmla="*/ 117026 w 229544"/>
                <a:gd name="connsiteY72" fmla="*/ 183206 h 239467"/>
                <a:gd name="connsiteX73" fmla="*/ 93890 w 229544"/>
                <a:gd name="connsiteY73" fmla="*/ 165989 h 239467"/>
                <a:gd name="connsiteX74" fmla="*/ 87164 w 229544"/>
                <a:gd name="connsiteY74" fmla="*/ 158994 h 239467"/>
                <a:gd name="connsiteX75" fmla="*/ 87164 w 229544"/>
                <a:gd name="connsiteY75" fmla="*/ 158994 h 239467"/>
                <a:gd name="connsiteX76" fmla="*/ 93083 w 229544"/>
                <a:gd name="connsiteY76" fmla="*/ 163029 h 239467"/>
                <a:gd name="connsiteX77" fmla="*/ 98463 w 229544"/>
                <a:gd name="connsiteY77" fmla="*/ 166258 h 239467"/>
                <a:gd name="connsiteX78" fmla="*/ 93083 w 229544"/>
                <a:gd name="connsiteY78" fmla="*/ 158725 h 239467"/>
                <a:gd name="connsiteX79" fmla="*/ 79631 w 229544"/>
                <a:gd name="connsiteY79" fmla="*/ 144467 h 239467"/>
                <a:gd name="connsiteX80" fmla="*/ 59455 w 229544"/>
                <a:gd name="connsiteY80" fmla="*/ 119447 h 239467"/>
                <a:gd name="connsiteX81" fmla="*/ 50846 w 229544"/>
                <a:gd name="connsiteY81" fmla="*/ 105189 h 239467"/>
                <a:gd name="connsiteX82" fmla="*/ 48156 w 229544"/>
                <a:gd name="connsiteY82" fmla="*/ 97656 h 239467"/>
                <a:gd name="connsiteX83" fmla="*/ 55150 w 229544"/>
                <a:gd name="connsiteY83" fmla="*/ 105189 h 239467"/>
                <a:gd name="connsiteX84" fmla="*/ 61607 w 229544"/>
                <a:gd name="connsiteY84" fmla="*/ 113798 h 239467"/>
                <a:gd name="connsiteX85" fmla="*/ 68601 w 229544"/>
                <a:gd name="connsiteY85" fmla="*/ 122406 h 239467"/>
                <a:gd name="connsiteX86" fmla="*/ 67525 w 229544"/>
                <a:gd name="connsiteY86" fmla="*/ 117564 h 239467"/>
                <a:gd name="connsiteX87" fmla="*/ 57033 w 229544"/>
                <a:gd name="connsiteY87" fmla="*/ 96849 h 239467"/>
                <a:gd name="connsiteX88" fmla="*/ 49770 w 229544"/>
                <a:gd name="connsiteY88" fmla="*/ 79093 h 239467"/>
                <a:gd name="connsiteX89" fmla="*/ 46541 w 229544"/>
                <a:gd name="connsiteY89" fmla="*/ 65104 h 239467"/>
                <a:gd name="connsiteX90" fmla="*/ 47079 w 229544"/>
                <a:gd name="connsiteY90" fmla="*/ 62952 h 239467"/>
                <a:gd name="connsiteX91" fmla="*/ 54612 w 229544"/>
                <a:gd name="connsiteY91" fmla="*/ 80708 h 239467"/>
                <a:gd name="connsiteX92" fmla="*/ 54881 w 229544"/>
                <a:gd name="connsiteY92" fmla="*/ 73444 h 239467"/>
                <a:gd name="connsiteX93" fmla="*/ 55688 w 229544"/>
                <a:gd name="connsiteY93" fmla="*/ 65373 h 239467"/>
                <a:gd name="connsiteX94" fmla="*/ 61069 w 229544"/>
                <a:gd name="connsiteY94" fmla="*/ 82322 h 239467"/>
                <a:gd name="connsiteX95" fmla="*/ 74251 w 229544"/>
                <a:gd name="connsiteY95" fmla="*/ 110300 h 239467"/>
                <a:gd name="connsiteX96" fmla="*/ 75596 w 229544"/>
                <a:gd name="connsiteY96" fmla="*/ 112184 h 239467"/>
                <a:gd name="connsiteX97" fmla="*/ 78286 w 229544"/>
                <a:gd name="connsiteY97" fmla="*/ 112722 h 239467"/>
                <a:gd name="connsiteX98" fmla="*/ 78555 w 229544"/>
                <a:gd name="connsiteY98" fmla="*/ 110300 h 239467"/>
                <a:gd name="connsiteX99" fmla="*/ 75865 w 229544"/>
                <a:gd name="connsiteY99" fmla="*/ 105189 h 239467"/>
                <a:gd name="connsiteX100" fmla="*/ 66718 w 229544"/>
                <a:gd name="connsiteY100" fmla="*/ 79093 h 239467"/>
                <a:gd name="connsiteX101" fmla="*/ 62683 w 229544"/>
                <a:gd name="connsiteY101" fmla="*/ 43851 h 239467"/>
                <a:gd name="connsiteX102" fmla="*/ 62952 w 229544"/>
                <a:gd name="connsiteY102" fmla="*/ 25019 h 239467"/>
                <a:gd name="connsiteX103" fmla="*/ 68332 w 229544"/>
                <a:gd name="connsiteY103" fmla="*/ 12913 h 239467"/>
                <a:gd name="connsiteX104" fmla="*/ 73444 w 229544"/>
                <a:gd name="connsiteY104" fmla="*/ 1614 h 239467"/>
                <a:gd name="connsiteX105" fmla="*/ 72906 w 229544"/>
                <a:gd name="connsiteY105" fmla="*/ 0 h 239467"/>
                <a:gd name="connsiteX106" fmla="*/ 62952 w 229544"/>
                <a:gd name="connsiteY106" fmla="*/ 5112 h 239467"/>
                <a:gd name="connsiteX107" fmla="*/ 56764 w 229544"/>
                <a:gd name="connsiteY107" fmla="*/ 9954 h 239467"/>
                <a:gd name="connsiteX108" fmla="*/ 56764 w 229544"/>
                <a:gd name="connsiteY108" fmla="*/ 9954 h 239467"/>
                <a:gd name="connsiteX109" fmla="*/ 55688 w 229544"/>
                <a:gd name="connsiteY109" fmla="*/ 10761 h 239467"/>
                <a:gd name="connsiteX110" fmla="*/ 54343 w 229544"/>
                <a:gd name="connsiteY110" fmla="*/ 11299 h 239467"/>
                <a:gd name="connsiteX111" fmla="*/ 50577 w 229544"/>
                <a:gd name="connsiteY111" fmla="*/ 15065 h 239467"/>
                <a:gd name="connsiteX112" fmla="*/ 49232 w 229544"/>
                <a:gd name="connsiteY112" fmla="*/ 16411 h 239467"/>
                <a:gd name="connsiteX113" fmla="*/ 46003 w 229544"/>
                <a:gd name="connsiteY113" fmla="*/ 19908 h 239467"/>
                <a:gd name="connsiteX114" fmla="*/ 44120 w 229544"/>
                <a:gd name="connsiteY114" fmla="*/ 20177 h 239467"/>
                <a:gd name="connsiteX115" fmla="*/ 39816 w 229544"/>
                <a:gd name="connsiteY115" fmla="*/ 21253 h 239467"/>
                <a:gd name="connsiteX116" fmla="*/ 39547 w 229544"/>
                <a:gd name="connsiteY116" fmla="*/ 21522 h 239467"/>
                <a:gd name="connsiteX117" fmla="*/ 34704 w 229544"/>
                <a:gd name="connsiteY117" fmla="*/ 22598 h 239467"/>
                <a:gd name="connsiteX118" fmla="*/ 29593 w 229544"/>
                <a:gd name="connsiteY118" fmla="*/ 25019 h 239467"/>
                <a:gd name="connsiteX119" fmla="*/ 27979 w 229544"/>
                <a:gd name="connsiteY119" fmla="*/ 26365 h 239467"/>
                <a:gd name="connsiteX120" fmla="*/ 25557 w 229544"/>
                <a:gd name="connsiteY120" fmla="*/ 28517 h 239467"/>
                <a:gd name="connsiteX121" fmla="*/ 24212 w 229544"/>
                <a:gd name="connsiteY121" fmla="*/ 29862 h 239467"/>
                <a:gd name="connsiteX122" fmla="*/ 20984 w 229544"/>
                <a:gd name="connsiteY122" fmla="*/ 33628 h 239467"/>
                <a:gd name="connsiteX123" fmla="*/ 19370 w 229544"/>
                <a:gd name="connsiteY123" fmla="*/ 36049 h 239467"/>
                <a:gd name="connsiteX124" fmla="*/ 16949 w 229544"/>
                <a:gd name="connsiteY124" fmla="*/ 40085 h 239467"/>
                <a:gd name="connsiteX125" fmla="*/ 14796 w 229544"/>
                <a:gd name="connsiteY125" fmla="*/ 44120 h 239467"/>
                <a:gd name="connsiteX126" fmla="*/ 1076 w 229544"/>
                <a:gd name="connsiteY126" fmla="*/ 94697 h 239467"/>
                <a:gd name="connsiteX127" fmla="*/ 0 w 229544"/>
                <a:gd name="connsiteY127" fmla="*/ 103575 h 239467"/>
                <a:gd name="connsiteX128" fmla="*/ 807 w 229544"/>
                <a:gd name="connsiteY128" fmla="*/ 113260 h 239467"/>
                <a:gd name="connsiteX129" fmla="*/ 1345 w 229544"/>
                <a:gd name="connsiteY129" fmla="*/ 122945 h 239467"/>
                <a:gd name="connsiteX130" fmla="*/ 1345 w 229544"/>
                <a:gd name="connsiteY130" fmla="*/ 125904 h 239467"/>
                <a:gd name="connsiteX131" fmla="*/ 2421 w 229544"/>
                <a:gd name="connsiteY131" fmla="*/ 133975 h 239467"/>
                <a:gd name="connsiteX132" fmla="*/ 2690 w 229544"/>
                <a:gd name="connsiteY132" fmla="*/ 135858 h 239467"/>
                <a:gd name="connsiteX133" fmla="*/ 4304 w 229544"/>
                <a:gd name="connsiteY133" fmla="*/ 140431 h 239467"/>
                <a:gd name="connsiteX134" fmla="*/ 8071 w 229544"/>
                <a:gd name="connsiteY134" fmla="*/ 136934 h 239467"/>
                <a:gd name="connsiteX135" fmla="*/ 8071 w 229544"/>
                <a:gd name="connsiteY135" fmla="*/ 120523 h 239467"/>
                <a:gd name="connsiteX136" fmla="*/ 18294 w 229544"/>
                <a:gd name="connsiteY136" fmla="*/ 156573 h 239467"/>
                <a:gd name="connsiteX137" fmla="*/ 15603 w 229544"/>
                <a:gd name="connsiteY137" fmla="*/ 154690 h 239467"/>
                <a:gd name="connsiteX138" fmla="*/ 11568 w 229544"/>
                <a:gd name="connsiteY138" fmla="*/ 153882 h 239467"/>
                <a:gd name="connsiteX139" fmla="*/ 11568 w 229544"/>
                <a:gd name="connsiteY139" fmla="*/ 158187 h 239467"/>
                <a:gd name="connsiteX140" fmla="*/ 13451 w 229544"/>
                <a:gd name="connsiteY140" fmla="*/ 162760 h 239467"/>
                <a:gd name="connsiteX141" fmla="*/ 13989 w 229544"/>
                <a:gd name="connsiteY141" fmla="*/ 164643 h 239467"/>
                <a:gd name="connsiteX142" fmla="*/ 14796 w 229544"/>
                <a:gd name="connsiteY142" fmla="*/ 165720 h 239467"/>
                <a:gd name="connsiteX143" fmla="*/ 15873 w 229544"/>
                <a:gd name="connsiteY143" fmla="*/ 167872 h 239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229544" h="239467">
                  <a:moveTo>
                    <a:pt x="15873" y="167872"/>
                  </a:moveTo>
                  <a:cubicBezTo>
                    <a:pt x="16410" y="168141"/>
                    <a:pt x="16680" y="168410"/>
                    <a:pt x="16680" y="168948"/>
                  </a:cubicBezTo>
                  <a:cubicBezTo>
                    <a:pt x="17756" y="169486"/>
                    <a:pt x="18294" y="170562"/>
                    <a:pt x="18563" y="171638"/>
                  </a:cubicBezTo>
                  <a:cubicBezTo>
                    <a:pt x="19101" y="171907"/>
                    <a:pt x="19639" y="172445"/>
                    <a:pt x="19908" y="173252"/>
                  </a:cubicBezTo>
                  <a:cubicBezTo>
                    <a:pt x="20984" y="173790"/>
                    <a:pt x="21522" y="174597"/>
                    <a:pt x="22060" y="175674"/>
                  </a:cubicBezTo>
                  <a:cubicBezTo>
                    <a:pt x="22598" y="175943"/>
                    <a:pt x="23136" y="176481"/>
                    <a:pt x="23405" y="177288"/>
                  </a:cubicBezTo>
                  <a:cubicBezTo>
                    <a:pt x="24750" y="178364"/>
                    <a:pt x="26095" y="179709"/>
                    <a:pt x="26903" y="181323"/>
                  </a:cubicBezTo>
                  <a:cubicBezTo>
                    <a:pt x="27441" y="181592"/>
                    <a:pt x="28248" y="181861"/>
                    <a:pt x="28248" y="182668"/>
                  </a:cubicBezTo>
                  <a:cubicBezTo>
                    <a:pt x="29055" y="182937"/>
                    <a:pt x="29593" y="183206"/>
                    <a:pt x="29593" y="184013"/>
                  </a:cubicBezTo>
                  <a:cubicBezTo>
                    <a:pt x="30938" y="184551"/>
                    <a:pt x="31745" y="185627"/>
                    <a:pt x="32552" y="186973"/>
                  </a:cubicBezTo>
                  <a:cubicBezTo>
                    <a:pt x="33897" y="187511"/>
                    <a:pt x="34704" y="188587"/>
                    <a:pt x="35511" y="189663"/>
                  </a:cubicBezTo>
                  <a:cubicBezTo>
                    <a:pt x="36318" y="189932"/>
                    <a:pt x="36856" y="190201"/>
                    <a:pt x="37125" y="191008"/>
                  </a:cubicBezTo>
                  <a:cubicBezTo>
                    <a:pt x="40354" y="193429"/>
                    <a:pt x="43582" y="195850"/>
                    <a:pt x="47079" y="198272"/>
                  </a:cubicBezTo>
                  <a:cubicBezTo>
                    <a:pt x="48425" y="198541"/>
                    <a:pt x="49501" y="199079"/>
                    <a:pt x="50308" y="200155"/>
                  </a:cubicBezTo>
                  <a:cubicBezTo>
                    <a:pt x="51115" y="200424"/>
                    <a:pt x="51653" y="200693"/>
                    <a:pt x="51653" y="201500"/>
                  </a:cubicBezTo>
                  <a:cubicBezTo>
                    <a:pt x="53536" y="203114"/>
                    <a:pt x="55419" y="204728"/>
                    <a:pt x="56764" y="206880"/>
                  </a:cubicBezTo>
                  <a:cubicBezTo>
                    <a:pt x="59724" y="209033"/>
                    <a:pt x="62145" y="211723"/>
                    <a:pt x="64566" y="214413"/>
                  </a:cubicBezTo>
                  <a:lnTo>
                    <a:pt x="64566" y="214413"/>
                  </a:lnTo>
                  <a:cubicBezTo>
                    <a:pt x="64835" y="215220"/>
                    <a:pt x="65642" y="215489"/>
                    <a:pt x="66180" y="215758"/>
                  </a:cubicBezTo>
                  <a:lnTo>
                    <a:pt x="66180" y="215758"/>
                  </a:lnTo>
                  <a:cubicBezTo>
                    <a:pt x="66180" y="216565"/>
                    <a:pt x="67256" y="216834"/>
                    <a:pt x="67794" y="217103"/>
                  </a:cubicBezTo>
                  <a:lnTo>
                    <a:pt x="67794" y="217103"/>
                  </a:lnTo>
                  <a:cubicBezTo>
                    <a:pt x="69140" y="218987"/>
                    <a:pt x="71023" y="220332"/>
                    <a:pt x="72906" y="221677"/>
                  </a:cubicBezTo>
                  <a:lnTo>
                    <a:pt x="72906" y="221677"/>
                  </a:lnTo>
                  <a:cubicBezTo>
                    <a:pt x="76403" y="224098"/>
                    <a:pt x="79631" y="226519"/>
                    <a:pt x="83398" y="228671"/>
                  </a:cubicBezTo>
                  <a:cubicBezTo>
                    <a:pt x="87971" y="231362"/>
                    <a:pt x="92814" y="233514"/>
                    <a:pt x="97925" y="234052"/>
                  </a:cubicBezTo>
                  <a:cubicBezTo>
                    <a:pt x="104920" y="234859"/>
                    <a:pt x="111645" y="237280"/>
                    <a:pt x="118371" y="238625"/>
                  </a:cubicBezTo>
                  <a:cubicBezTo>
                    <a:pt x="124021" y="239432"/>
                    <a:pt x="129939" y="239971"/>
                    <a:pt x="135589" y="238087"/>
                  </a:cubicBezTo>
                  <a:cubicBezTo>
                    <a:pt x="138279" y="237280"/>
                    <a:pt x="140969" y="238356"/>
                    <a:pt x="143660" y="238625"/>
                  </a:cubicBezTo>
                  <a:cubicBezTo>
                    <a:pt x="150385" y="239701"/>
                    <a:pt x="157111" y="239971"/>
                    <a:pt x="163567" y="237818"/>
                  </a:cubicBezTo>
                  <a:cubicBezTo>
                    <a:pt x="165989" y="237011"/>
                    <a:pt x="168410" y="237011"/>
                    <a:pt x="170562" y="237549"/>
                  </a:cubicBezTo>
                  <a:cubicBezTo>
                    <a:pt x="179171" y="239163"/>
                    <a:pt x="188049" y="238625"/>
                    <a:pt x="196927" y="239432"/>
                  </a:cubicBezTo>
                  <a:cubicBezTo>
                    <a:pt x="201769" y="239701"/>
                    <a:pt x="206342" y="238356"/>
                    <a:pt x="211185" y="237549"/>
                  </a:cubicBezTo>
                  <a:cubicBezTo>
                    <a:pt x="211723" y="237818"/>
                    <a:pt x="211992" y="237549"/>
                    <a:pt x="212530" y="237280"/>
                  </a:cubicBezTo>
                  <a:lnTo>
                    <a:pt x="212530" y="237280"/>
                  </a:lnTo>
                  <a:cubicBezTo>
                    <a:pt x="213875" y="236204"/>
                    <a:pt x="215489" y="235397"/>
                    <a:pt x="217103" y="235128"/>
                  </a:cubicBezTo>
                  <a:lnTo>
                    <a:pt x="217103" y="235128"/>
                  </a:lnTo>
                  <a:cubicBezTo>
                    <a:pt x="217642" y="235128"/>
                    <a:pt x="217910" y="234859"/>
                    <a:pt x="218179" y="234590"/>
                  </a:cubicBezTo>
                  <a:lnTo>
                    <a:pt x="218179" y="234590"/>
                  </a:lnTo>
                  <a:cubicBezTo>
                    <a:pt x="218718" y="234590"/>
                    <a:pt x="218987" y="234321"/>
                    <a:pt x="219256" y="234052"/>
                  </a:cubicBezTo>
                  <a:lnTo>
                    <a:pt x="219256" y="234052"/>
                  </a:lnTo>
                  <a:cubicBezTo>
                    <a:pt x="219525" y="233514"/>
                    <a:pt x="219794" y="233245"/>
                    <a:pt x="220332" y="233514"/>
                  </a:cubicBezTo>
                  <a:cubicBezTo>
                    <a:pt x="221139" y="232707"/>
                    <a:pt x="221946" y="231900"/>
                    <a:pt x="223022" y="231631"/>
                  </a:cubicBezTo>
                  <a:lnTo>
                    <a:pt x="223022" y="231631"/>
                  </a:lnTo>
                  <a:cubicBezTo>
                    <a:pt x="223560" y="231362"/>
                    <a:pt x="223829" y="231362"/>
                    <a:pt x="224098" y="230824"/>
                  </a:cubicBezTo>
                  <a:lnTo>
                    <a:pt x="224098" y="230824"/>
                  </a:lnTo>
                  <a:cubicBezTo>
                    <a:pt x="225981" y="229210"/>
                    <a:pt x="227864" y="227595"/>
                    <a:pt x="229479" y="225981"/>
                  </a:cubicBezTo>
                  <a:cubicBezTo>
                    <a:pt x="229748" y="224636"/>
                    <a:pt x="229210" y="224098"/>
                    <a:pt x="227595" y="224367"/>
                  </a:cubicBezTo>
                  <a:cubicBezTo>
                    <a:pt x="223022" y="225443"/>
                    <a:pt x="218179" y="226788"/>
                    <a:pt x="213606" y="227864"/>
                  </a:cubicBezTo>
                  <a:cubicBezTo>
                    <a:pt x="211723" y="228402"/>
                    <a:pt x="209571" y="228671"/>
                    <a:pt x="207418" y="228402"/>
                  </a:cubicBezTo>
                  <a:cubicBezTo>
                    <a:pt x="207957" y="226519"/>
                    <a:pt x="209302" y="226519"/>
                    <a:pt x="210378" y="225981"/>
                  </a:cubicBezTo>
                  <a:cubicBezTo>
                    <a:pt x="211723" y="225174"/>
                    <a:pt x="212261" y="224098"/>
                    <a:pt x="212261" y="222484"/>
                  </a:cubicBezTo>
                  <a:cubicBezTo>
                    <a:pt x="212530" y="221139"/>
                    <a:pt x="211992" y="220063"/>
                    <a:pt x="210378" y="220063"/>
                  </a:cubicBezTo>
                  <a:cubicBezTo>
                    <a:pt x="208764" y="220063"/>
                    <a:pt x="207418" y="220063"/>
                    <a:pt x="205804" y="220332"/>
                  </a:cubicBezTo>
                  <a:cubicBezTo>
                    <a:pt x="196927" y="222753"/>
                    <a:pt x="188049" y="221139"/>
                    <a:pt x="179171" y="219794"/>
                  </a:cubicBezTo>
                  <a:cubicBezTo>
                    <a:pt x="170562" y="218179"/>
                    <a:pt x="161953" y="216834"/>
                    <a:pt x="153344" y="214951"/>
                  </a:cubicBezTo>
                  <a:cubicBezTo>
                    <a:pt x="147964" y="213606"/>
                    <a:pt x="142852" y="211454"/>
                    <a:pt x="137472" y="209840"/>
                  </a:cubicBezTo>
                  <a:cubicBezTo>
                    <a:pt x="127787" y="207149"/>
                    <a:pt x="118640" y="203114"/>
                    <a:pt x="110031" y="197734"/>
                  </a:cubicBezTo>
                  <a:cubicBezTo>
                    <a:pt x="107879" y="196388"/>
                    <a:pt x="105996" y="195043"/>
                    <a:pt x="104113" y="193429"/>
                  </a:cubicBezTo>
                  <a:cubicBezTo>
                    <a:pt x="95504" y="185627"/>
                    <a:pt x="87702" y="177288"/>
                    <a:pt x="80170" y="168679"/>
                  </a:cubicBezTo>
                  <a:cubicBezTo>
                    <a:pt x="79901" y="168141"/>
                    <a:pt x="79631" y="167603"/>
                    <a:pt x="79631" y="167065"/>
                  </a:cubicBezTo>
                  <a:lnTo>
                    <a:pt x="79631" y="167065"/>
                  </a:lnTo>
                  <a:cubicBezTo>
                    <a:pt x="86895" y="173252"/>
                    <a:pt x="94428" y="179171"/>
                    <a:pt x="102230" y="184820"/>
                  </a:cubicBezTo>
                  <a:cubicBezTo>
                    <a:pt x="110838" y="191277"/>
                    <a:pt x="119716" y="197196"/>
                    <a:pt x="129132" y="202307"/>
                  </a:cubicBezTo>
                  <a:cubicBezTo>
                    <a:pt x="137472" y="206880"/>
                    <a:pt x="146619" y="209033"/>
                    <a:pt x="155766" y="211723"/>
                  </a:cubicBezTo>
                  <a:cubicBezTo>
                    <a:pt x="165182" y="214413"/>
                    <a:pt x="174866" y="214144"/>
                    <a:pt x="184551" y="211185"/>
                  </a:cubicBezTo>
                  <a:cubicBezTo>
                    <a:pt x="185358" y="210916"/>
                    <a:pt x="186166" y="210647"/>
                    <a:pt x="186973" y="210109"/>
                  </a:cubicBezTo>
                  <a:cubicBezTo>
                    <a:pt x="188049" y="209302"/>
                    <a:pt x="189663" y="207957"/>
                    <a:pt x="189125" y="206611"/>
                  </a:cubicBezTo>
                  <a:cubicBezTo>
                    <a:pt x="188587" y="204997"/>
                    <a:pt x="186704" y="204997"/>
                    <a:pt x="185358" y="205266"/>
                  </a:cubicBezTo>
                  <a:cubicBezTo>
                    <a:pt x="181861" y="205804"/>
                    <a:pt x="178633" y="206073"/>
                    <a:pt x="175135" y="206073"/>
                  </a:cubicBezTo>
                  <a:cubicBezTo>
                    <a:pt x="169486" y="205804"/>
                    <a:pt x="164105" y="205535"/>
                    <a:pt x="158725" y="203383"/>
                  </a:cubicBezTo>
                  <a:cubicBezTo>
                    <a:pt x="150923" y="200693"/>
                    <a:pt x="143121" y="198541"/>
                    <a:pt x="135589" y="194774"/>
                  </a:cubicBezTo>
                  <a:cubicBezTo>
                    <a:pt x="129132" y="191546"/>
                    <a:pt x="123214" y="187242"/>
                    <a:pt x="117026" y="183206"/>
                  </a:cubicBezTo>
                  <a:cubicBezTo>
                    <a:pt x="108955" y="178095"/>
                    <a:pt x="101692" y="171638"/>
                    <a:pt x="93890" y="165989"/>
                  </a:cubicBezTo>
                  <a:cubicBezTo>
                    <a:pt x="91200" y="164105"/>
                    <a:pt x="88778" y="161953"/>
                    <a:pt x="87164" y="158994"/>
                  </a:cubicBezTo>
                  <a:lnTo>
                    <a:pt x="87164" y="158994"/>
                  </a:lnTo>
                  <a:cubicBezTo>
                    <a:pt x="89585" y="159532"/>
                    <a:pt x="90931" y="161953"/>
                    <a:pt x="93083" y="163029"/>
                  </a:cubicBezTo>
                  <a:cubicBezTo>
                    <a:pt x="94697" y="164105"/>
                    <a:pt x="96042" y="165451"/>
                    <a:pt x="98463" y="166258"/>
                  </a:cubicBezTo>
                  <a:cubicBezTo>
                    <a:pt x="97387" y="162760"/>
                    <a:pt x="94966" y="160877"/>
                    <a:pt x="93083" y="158725"/>
                  </a:cubicBezTo>
                  <a:cubicBezTo>
                    <a:pt x="88778" y="153882"/>
                    <a:pt x="84205" y="149040"/>
                    <a:pt x="79631" y="144467"/>
                  </a:cubicBezTo>
                  <a:cubicBezTo>
                    <a:pt x="71830" y="136934"/>
                    <a:pt x="65104" y="128594"/>
                    <a:pt x="59455" y="119447"/>
                  </a:cubicBezTo>
                  <a:cubicBezTo>
                    <a:pt x="56495" y="114874"/>
                    <a:pt x="53267" y="110300"/>
                    <a:pt x="50846" y="105189"/>
                  </a:cubicBezTo>
                  <a:cubicBezTo>
                    <a:pt x="49770" y="102768"/>
                    <a:pt x="48963" y="100346"/>
                    <a:pt x="48156" y="97656"/>
                  </a:cubicBezTo>
                  <a:cubicBezTo>
                    <a:pt x="50577" y="98463"/>
                    <a:pt x="50577" y="98463"/>
                    <a:pt x="55150" y="105189"/>
                  </a:cubicBezTo>
                  <a:cubicBezTo>
                    <a:pt x="57302" y="108148"/>
                    <a:pt x="59455" y="111107"/>
                    <a:pt x="61607" y="113798"/>
                  </a:cubicBezTo>
                  <a:cubicBezTo>
                    <a:pt x="64028" y="116488"/>
                    <a:pt x="65373" y="119716"/>
                    <a:pt x="68601" y="122406"/>
                  </a:cubicBezTo>
                  <a:cubicBezTo>
                    <a:pt x="69408" y="120254"/>
                    <a:pt x="68332" y="118909"/>
                    <a:pt x="67525" y="117564"/>
                  </a:cubicBezTo>
                  <a:cubicBezTo>
                    <a:pt x="63221" y="111107"/>
                    <a:pt x="59993" y="103844"/>
                    <a:pt x="57033" y="96849"/>
                  </a:cubicBezTo>
                  <a:cubicBezTo>
                    <a:pt x="54612" y="90931"/>
                    <a:pt x="51653" y="85012"/>
                    <a:pt x="49770" y="79093"/>
                  </a:cubicBezTo>
                  <a:cubicBezTo>
                    <a:pt x="48156" y="74520"/>
                    <a:pt x="46003" y="70216"/>
                    <a:pt x="46541" y="65104"/>
                  </a:cubicBezTo>
                  <a:cubicBezTo>
                    <a:pt x="46541" y="64566"/>
                    <a:pt x="46810" y="64297"/>
                    <a:pt x="47079" y="62952"/>
                  </a:cubicBezTo>
                  <a:cubicBezTo>
                    <a:pt x="50577" y="68601"/>
                    <a:pt x="51922" y="74789"/>
                    <a:pt x="54612" y="80708"/>
                  </a:cubicBezTo>
                  <a:cubicBezTo>
                    <a:pt x="56495" y="78017"/>
                    <a:pt x="54074" y="75596"/>
                    <a:pt x="54881" y="73444"/>
                  </a:cubicBezTo>
                  <a:cubicBezTo>
                    <a:pt x="55688" y="71292"/>
                    <a:pt x="54612" y="68601"/>
                    <a:pt x="55688" y="65373"/>
                  </a:cubicBezTo>
                  <a:cubicBezTo>
                    <a:pt x="57033" y="71830"/>
                    <a:pt x="59455" y="77210"/>
                    <a:pt x="61069" y="82322"/>
                  </a:cubicBezTo>
                  <a:cubicBezTo>
                    <a:pt x="64297" y="92276"/>
                    <a:pt x="68601" y="101423"/>
                    <a:pt x="74251" y="110300"/>
                  </a:cubicBezTo>
                  <a:cubicBezTo>
                    <a:pt x="74520" y="110838"/>
                    <a:pt x="75058" y="111377"/>
                    <a:pt x="75596" y="112184"/>
                  </a:cubicBezTo>
                  <a:cubicBezTo>
                    <a:pt x="76403" y="112991"/>
                    <a:pt x="77210" y="113798"/>
                    <a:pt x="78286" y="112722"/>
                  </a:cubicBezTo>
                  <a:cubicBezTo>
                    <a:pt x="79093" y="111915"/>
                    <a:pt x="78824" y="111107"/>
                    <a:pt x="78555" y="110300"/>
                  </a:cubicBezTo>
                  <a:cubicBezTo>
                    <a:pt x="77748" y="108417"/>
                    <a:pt x="76941" y="106803"/>
                    <a:pt x="75865" y="105189"/>
                  </a:cubicBezTo>
                  <a:cubicBezTo>
                    <a:pt x="71292" y="97118"/>
                    <a:pt x="68063" y="87971"/>
                    <a:pt x="66718" y="79093"/>
                  </a:cubicBezTo>
                  <a:cubicBezTo>
                    <a:pt x="64835" y="67525"/>
                    <a:pt x="62952" y="55688"/>
                    <a:pt x="62683" y="43851"/>
                  </a:cubicBezTo>
                  <a:cubicBezTo>
                    <a:pt x="62683" y="37664"/>
                    <a:pt x="62414" y="31207"/>
                    <a:pt x="62952" y="25019"/>
                  </a:cubicBezTo>
                  <a:cubicBezTo>
                    <a:pt x="63490" y="20177"/>
                    <a:pt x="65642" y="16411"/>
                    <a:pt x="68332" y="12913"/>
                  </a:cubicBezTo>
                  <a:cubicBezTo>
                    <a:pt x="71023" y="9416"/>
                    <a:pt x="72099" y="5650"/>
                    <a:pt x="73444" y="1614"/>
                  </a:cubicBezTo>
                  <a:cubicBezTo>
                    <a:pt x="73713" y="1076"/>
                    <a:pt x="73175" y="538"/>
                    <a:pt x="72906" y="0"/>
                  </a:cubicBezTo>
                  <a:cubicBezTo>
                    <a:pt x="69408" y="1345"/>
                    <a:pt x="66180" y="3228"/>
                    <a:pt x="62952" y="5112"/>
                  </a:cubicBezTo>
                  <a:cubicBezTo>
                    <a:pt x="61069" y="6995"/>
                    <a:pt x="59993" y="9685"/>
                    <a:pt x="56764" y="9954"/>
                  </a:cubicBezTo>
                  <a:lnTo>
                    <a:pt x="56764" y="9954"/>
                  </a:lnTo>
                  <a:cubicBezTo>
                    <a:pt x="56495" y="10223"/>
                    <a:pt x="55957" y="10492"/>
                    <a:pt x="55688" y="10761"/>
                  </a:cubicBezTo>
                  <a:cubicBezTo>
                    <a:pt x="55150" y="11030"/>
                    <a:pt x="54881" y="11030"/>
                    <a:pt x="54343" y="11299"/>
                  </a:cubicBezTo>
                  <a:cubicBezTo>
                    <a:pt x="53267" y="12644"/>
                    <a:pt x="52191" y="13989"/>
                    <a:pt x="50577" y="15065"/>
                  </a:cubicBezTo>
                  <a:cubicBezTo>
                    <a:pt x="50308" y="15604"/>
                    <a:pt x="50039" y="16411"/>
                    <a:pt x="49232" y="16411"/>
                  </a:cubicBezTo>
                  <a:cubicBezTo>
                    <a:pt x="48425" y="17756"/>
                    <a:pt x="47618" y="19101"/>
                    <a:pt x="46003" y="19908"/>
                  </a:cubicBezTo>
                  <a:cubicBezTo>
                    <a:pt x="45465" y="20715"/>
                    <a:pt x="44658" y="20446"/>
                    <a:pt x="44120" y="20177"/>
                  </a:cubicBezTo>
                  <a:cubicBezTo>
                    <a:pt x="42775" y="20446"/>
                    <a:pt x="41161" y="20715"/>
                    <a:pt x="39816" y="21253"/>
                  </a:cubicBezTo>
                  <a:cubicBezTo>
                    <a:pt x="39278" y="21791"/>
                    <a:pt x="40085" y="21253"/>
                    <a:pt x="39547" y="21522"/>
                  </a:cubicBezTo>
                  <a:cubicBezTo>
                    <a:pt x="37932" y="22598"/>
                    <a:pt x="36856" y="25288"/>
                    <a:pt x="34704" y="22598"/>
                  </a:cubicBezTo>
                  <a:cubicBezTo>
                    <a:pt x="32821" y="22867"/>
                    <a:pt x="31476" y="24481"/>
                    <a:pt x="29593" y="25019"/>
                  </a:cubicBezTo>
                  <a:cubicBezTo>
                    <a:pt x="29324" y="25557"/>
                    <a:pt x="28786" y="26095"/>
                    <a:pt x="27979" y="26365"/>
                  </a:cubicBezTo>
                  <a:cubicBezTo>
                    <a:pt x="27441" y="27441"/>
                    <a:pt x="26634" y="28248"/>
                    <a:pt x="25557" y="28517"/>
                  </a:cubicBezTo>
                  <a:cubicBezTo>
                    <a:pt x="25288" y="29055"/>
                    <a:pt x="25019" y="29862"/>
                    <a:pt x="24212" y="29862"/>
                  </a:cubicBezTo>
                  <a:cubicBezTo>
                    <a:pt x="23405" y="31476"/>
                    <a:pt x="22598" y="32552"/>
                    <a:pt x="20984" y="33628"/>
                  </a:cubicBezTo>
                  <a:cubicBezTo>
                    <a:pt x="20715" y="34435"/>
                    <a:pt x="20177" y="35511"/>
                    <a:pt x="19370" y="36049"/>
                  </a:cubicBezTo>
                  <a:cubicBezTo>
                    <a:pt x="18832" y="37395"/>
                    <a:pt x="18294" y="39009"/>
                    <a:pt x="16949" y="40085"/>
                  </a:cubicBezTo>
                  <a:cubicBezTo>
                    <a:pt x="16410" y="41699"/>
                    <a:pt x="16142" y="43044"/>
                    <a:pt x="14796" y="44120"/>
                  </a:cubicBezTo>
                  <a:cubicBezTo>
                    <a:pt x="6995" y="59993"/>
                    <a:pt x="3228" y="77210"/>
                    <a:pt x="1076" y="94697"/>
                  </a:cubicBezTo>
                  <a:cubicBezTo>
                    <a:pt x="807" y="97656"/>
                    <a:pt x="538" y="100616"/>
                    <a:pt x="0" y="103575"/>
                  </a:cubicBezTo>
                  <a:cubicBezTo>
                    <a:pt x="269" y="106803"/>
                    <a:pt x="538" y="110031"/>
                    <a:pt x="807" y="113260"/>
                  </a:cubicBezTo>
                  <a:cubicBezTo>
                    <a:pt x="2152" y="116488"/>
                    <a:pt x="1883" y="119716"/>
                    <a:pt x="1345" y="122945"/>
                  </a:cubicBezTo>
                  <a:cubicBezTo>
                    <a:pt x="1883" y="123752"/>
                    <a:pt x="1614" y="124828"/>
                    <a:pt x="1345" y="125904"/>
                  </a:cubicBezTo>
                  <a:cubicBezTo>
                    <a:pt x="1614" y="128594"/>
                    <a:pt x="2152" y="131284"/>
                    <a:pt x="2421" y="133975"/>
                  </a:cubicBezTo>
                  <a:cubicBezTo>
                    <a:pt x="2959" y="134513"/>
                    <a:pt x="2959" y="135320"/>
                    <a:pt x="2690" y="135858"/>
                  </a:cubicBezTo>
                  <a:cubicBezTo>
                    <a:pt x="3228" y="137472"/>
                    <a:pt x="3766" y="138817"/>
                    <a:pt x="4304" y="140431"/>
                  </a:cubicBezTo>
                  <a:cubicBezTo>
                    <a:pt x="7533" y="140969"/>
                    <a:pt x="8609" y="140162"/>
                    <a:pt x="8071" y="136934"/>
                  </a:cubicBezTo>
                  <a:cubicBezTo>
                    <a:pt x="7533" y="130746"/>
                    <a:pt x="8071" y="124559"/>
                    <a:pt x="8071" y="120523"/>
                  </a:cubicBezTo>
                  <a:cubicBezTo>
                    <a:pt x="5919" y="132899"/>
                    <a:pt x="13451" y="144467"/>
                    <a:pt x="18294" y="156573"/>
                  </a:cubicBezTo>
                  <a:cubicBezTo>
                    <a:pt x="17756" y="156035"/>
                    <a:pt x="16680" y="155228"/>
                    <a:pt x="15603" y="154690"/>
                  </a:cubicBezTo>
                  <a:cubicBezTo>
                    <a:pt x="14258" y="154152"/>
                    <a:pt x="12913" y="152537"/>
                    <a:pt x="11568" y="153882"/>
                  </a:cubicBezTo>
                  <a:cubicBezTo>
                    <a:pt x="10223" y="154959"/>
                    <a:pt x="11299" y="156573"/>
                    <a:pt x="11568" y="158187"/>
                  </a:cubicBezTo>
                  <a:cubicBezTo>
                    <a:pt x="12106" y="159801"/>
                    <a:pt x="13451" y="160877"/>
                    <a:pt x="13451" y="162760"/>
                  </a:cubicBezTo>
                  <a:cubicBezTo>
                    <a:pt x="13720" y="163298"/>
                    <a:pt x="13720" y="163836"/>
                    <a:pt x="13989" y="164643"/>
                  </a:cubicBezTo>
                  <a:cubicBezTo>
                    <a:pt x="14527" y="164913"/>
                    <a:pt x="14796" y="165182"/>
                    <a:pt x="14796" y="165720"/>
                  </a:cubicBezTo>
                  <a:cubicBezTo>
                    <a:pt x="15065" y="165989"/>
                    <a:pt x="15603" y="166796"/>
                    <a:pt x="15873" y="167872"/>
                  </a:cubicBezTo>
                  <a:close/>
                </a:path>
              </a:pathLst>
            </a:custGeom>
            <a:solidFill>
              <a:srgbClr val="7F12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3" name="Полилиния: фигура 1652">
              <a:extLst>
                <a:ext uri="{FF2B5EF4-FFF2-40B4-BE49-F238E27FC236}">
                  <a16:creationId xmlns:a16="http://schemas.microsoft.com/office/drawing/2014/main" id="{A75165CF-EAF2-4C6D-DA6F-ECC15C38EBA0}"/>
                </a:ext>
              </a:extLst>
            </p:cNvPr>
            <p:cNvSpPr/>
            <p:nvPr/>
          </p:nvSpPr>
          <p:spPr>
            <a:xfrm>
              <a:off x="5587152" y="7253534"/>
              <a:ext cx="150688" cy="92798"/>
            </a:xfrm>
            <a:custGeom>
              <a:avLst/>
              <a:gdLst>
                <a:gd name="connsiteX0" fmla="*/ 45125 w 150688"/>
                <a:gd name="connsiteY0" fmla="*/ 45545 h 92798"/>
                <a:gd name="connsiteX1" fmla="*/ 26831 w 150688"/>
                <a:gd name="connsiteY1" fmla="*/ 31286 h 92798"/>
                <a:gd name="connsiteX2" fmla="*/ 8268 w 150688"/>
                <a:gd name="connsiteY2" fmla="*/ 6536 h 92798"/>
                <a:gd name="connsiteX3" fmla="*/ 6385 w 150688"/>
                <a:gd name="connsiteY3" fmla="*/ 2501 h 92798"/>
                <a:gd name="connsiteX4" fmla="*/ 2081 w 150688"/>
                <a:gd name="connsiteY4" fmla="*/ 348 h 92798"/>
                <a:gd name="connsiteX5" fmla="*/ 198 w 150688"/>
                <a:gd name="connsiteY5" fmla="*/ 4922 h 92798"/>
                <a:gd name="connsiteX6" fmla="*/ 12842 w 150688"/>
                <a:gd name="connsiteY6" fmla="*/ 30479 h 92798"/>
                <a:gd name="connsiteX7" fmla="*/ 16608 w 150688"/>
                <a:gd name="connsiteY7" fmla="*/ 35053 h 92798"/>
                <a:gd name="connsiteX8" fmla="*/ 16339 w 150688"/>
                <a:gd name="connsiteY8" fmla="*/ 37474 h 92798"/>
                <a:gd name="connsiteX9" fmla="*/ 16877 w 150688"/>
                <a:gd name="connsiteY9" fmla="*/ 39626 h 92798"/>
                <a:gd name="connsiteX10" fmla="*/ 33019 w 150688"/>
                <a:gd name="connsiteY10" fmla="*/ 59265 h 92798"/>
                <a:gd name="connsiteX11" fmla="*/ 52120 w 150688"/>
                <a:gd name="connsiteY11" fmla="*/ 73523 h 92798"/>
                <a:gd name="connsiteX12" fmla="*/ 65033 w 150688"/>
                <a:gd name="connsiteY12" fmla="*/ 80518 h 92798"/>
                <a:gd name="connsiteX13" fmla="*/ 77946 w 150688"/>
                <a:gd name="connsiteY13" fmla="*/ 85629 h 92798"/>
                <a:gd name="connsiteX14" fmla="*/ 89783 w 150688"/>
                <a:gd name="connsiteY14" fmla="*/ 86167 h 92798"/>
                <a:gd name="connsiteX15" fmla="*/ 98123 w 150688"/>
                <a:gd name="connsiteY15" fmla="*/ 89665 h 92798"/>
                <a:gd name="connsiteX16" fmla="*/ 102158 w 150688"/>
                <a:gd name="connsiteY16" fmla="*/ 91548 h 92798"/>
                <a:gd name="connsiteX17" fmla="*/ 116417 w 150688"/>
                <a:gd name="connsiteY17" fmla="*/ 92624 h 92798"/>
                <a:gd name="connsiteX18" fmla="*/ 141705 w 150688"/>
                <a:gd name="connsiteY18" fmla="*/ 87244 h 92798"/>
                <a:gd name="connsiteX19" fmla="*/ 150045 w 150688"/>
                <a:gd name="connsiteY19" fmla="*/ 81863 h 92798"/>
                <a:gd name="connsiteX20" fmla="*/ 150583 w 150688"/>
                <a:gd name="connsiteY20" fmla="*/ 79711 h 92798"/>
                <a:gd name="connsiteX21" fmla="*/ 148431 w 150688"/>
                <a:gd name="connsiteY21" fmla="*/ 78366 h 92798"/>
                <a:gd name="connsiteX22" fmla="*/ 146279 w 150688"/>
                <a:gd name="connsiteY22" fmla="*/ 78635 h 92798"/>
                <a:gd name="connsiteX23" fmla="*/ 141436 w 150688"/>
                <a:gd name="connsiteY23" fmla="*/ 79980 h 92798"/>
                <a:gd name="connsiteX24" fmla="*/ 129061 w 150688"/>
                <a:gd name="connsiteY24" fmla="*/ 81594 h 92798"/>
                <a:gd name="connsiteX25" fmla="*/ 116955 w 150688"/>
                <a:gd name="connsiteY25" fmla="*/ 81863 h 92798"/>
                <a:gd name="connsiteX26" fmla="*/ 107539 w 150688"/>
                <a:gd name="connsiteY26" fmla="*/ 80518 h 92798"/>
                <a:gd name="connsiteX27" fmla="*/ 111574 w 150688"/>
                <a:gd name="connsiteY27" fmla="*/ 78097 h 92798"/>
                <a:gd name="connsiteX28" fmla="*/ 113996 w 150688"/>
                <a:gd name="connsiteY28" fmla="*/ 74868 h 92798"/>
                <a:gd name="connsiteX29" fmla="*/ 109960 w 150688"/>
                <a:gd name="connsiteY29" fmla="*/ 72985 h 92798"/>
                <a:gd name="connsiteX30" fmla="*/ 103772 w 150688"/>
                <a:gd name="connsiteY30" fmla="*/ 73792 h 92798"/>
                <a:gd name="connsiteX31" fmla="*/ 93011 w 150688"/>
                <a:gd name="connsiteY31" fmla="*/ 64645 h 92798"/>
                <a:gd name="connsiteX32" fmla="*/ 69068 w 150688"/>
                <a:gd name="connsiteY32" fmla="*/ 55768 h 92798"/>
                <a:gd name="connsiteX33" fmla="*/ 60998 w 150688"/>
                <a:gd name="connsiteY33" fmla="*/ 51194 h 92798"/>
                <a:gd name="connsiteX34" fmla="*/ 43242 w 150688"/>
                <a:gd name="connsiteY34" fmla="*/ 39357 h 92798"/>
                <a:gd name="connsiteX35" fmla="*/ 45125 w 150688"/>
                <a:gd name="connsiteY35" fmla="*/ 45545 h 92798"/>
                <a:gd name="connsiteX36" fmla="*/ 45125 w 150688"/>
                <a:gd name="connsiteY36" fmla="*/ 45545 h 92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50688" h="92798">
                  <a:moveTo>
                    <a:pt x="45125" y="45545"/>
                  </a:moveTo>
                  <a:cubicBezTo>
                    <a:pt x="37054" y="43392"/>
                    <a:pt x="32212" y="37205"/>
                    <a:pt x="26831" y="31286"/>
                  </a:cubicBezTo>
                  <a:cubicBezTo>
                    <a:pt x="19837" y="23485"/>
                    <a:pt x="14725" y="14607"/>
                    <a:pt x="8268" y="6536"/>
                  </a:cubicBezTo>
                  <a:cubicBezTo>
                    <a:pt x="7192" y="5191"/>
                    <a:pt x="7192" y="3846"/>
                    <a:pt x="6385" y="2501"/>
                  </a:cubicBezTo>
                  <a:cubicBezTo>
                    <a:pt x="5309" y="887"/>
                    <a:pt x="4233" y="-728"/>
                    <a:pt x="2081" y="348"/>
                  </a:cubicBezTo>
                  <a:cubicBezTo>
                    <a:pt x="198" y="1156"/>
                    <a:pt x="-340" y="3308"/>
                    <a:pt x="198" y="4922"/>
                  </a:cubicBezTo>
                  <a:cubicBezTo>
                    <a:pt x="3426" y="13800"/>
                    <a:pt x="6385" y="23216"/>
                    <a:pt x="12842" y="30479"/>
                  </a:cubicBezTo>
                  <a:cubicBezTo>
                    <a:pt x="14187" y="31824"/>
                    <a:pt x="15532" y="33439"/>
                    <a:pt x="16608" y="35053"/>
                  </a:cubicBezTo>
                  <a:cubicBezTo>
                    <a:pt x="16877" y="35591"/>
                    <a:pt x="19568" y="36936"/>
                    <a:pt x="16339" y="37474"/>
                  </a:cubicBezTo>
                  <a:cubicBezTo>
                    <a:pt x="15532" y="37743"/>
                    <a:pt x="16608" y="39088"/>
                    <a:pt x="16877" y="39626"/>
                  </a:cubicBezTo>
                  <a:cubicBezTo>
                    <a:pt x="21182" y="46890"/>
                    <a:pt x="26024" y="54153"/>
                    <a:pt x="33019" y="59265"/>
                  </a:cubicBezTo>
                  <a:cubicBezTo>
                    <a:pt x="39475" y="64107"/>
                    <a:pt x="45394" y="69219"/>
                    <a:pt x="52120" y="73523"/>
                  </a:cubicBezTo>
                  <a:cubicBezTo>
                    <a:pt x="56424" y="75945"/>
                    <a:pt x="60728" y="78366"/>
                    <a:pt x="65033" y="80518"/>
                  </a:cubicBezTo>
                  <a:cubicBezTo>
                    <a:pt x="69068" y="82670"/>
                    <a:pt x="73373" y="84284"/>
                    <a:pt x="77946" y="85629"/>
                  </a:cubicBezTo>
                  <a:cubicBezTo>
                    <a:pt x="81981" y="86706"/>
                    <a:pt x="85748" y="87513"/>
                    <a:pt x="89783" y="86167"/>
                  </a:cubicBezTo>
                  <a:cubicBezTo>
                    <a:pt x="93281" y="85091"/>
                    <a:pt x="95971" y="86436"/>
                    <a:pt x="98123" y="89665"/>
                  </a:cubicBezTo>
                  <a:cubicBezTo>
                    <a:pt x="99199" y="91010"/>
                    <a:pt x="100544" y="91279"/>
                    <a:pt x="102158" y="91548"/>
                  </a:cubicBezTo>
                  <a:cubicBezTo>
                    <a:pt x="107001" y="92355"/>
                    <a:pt x="111574" y="93162"/>
                    <a:pt x="116417" y="92624"/>
                  </a:cubicBezTo>
                  <a:cubicBezTo>
                    <a:pt x="125025" y="91817"/>
                    <a:pt x="133634" y="90203"/>
                    <a:pt x="141705" y="87244"/>
                  </a:cubicBezTo>
                  <a:cubicBezTo>
                    <a:pt x="144933" y="86167"/>
                    <a:pt x="147624" y="84553"/>
                    <a:pt x="150045" y="81863"/>
                  </a:cubicBezTo>
                  <a:cubicBezTo>
                    <a:pt x="150583" y="81325"/>
                    <a:pt x="150852" y="80518"/>
                    <a:pt x="150583" y="79711"/>
                  </a:cubicBezTo>
                  <a:cubicBezTo>
                    <a:pt x="150314" y="78904"/>
                    <a:pt x="149507" y="78366"/>
                    <a:pt x="148431" y="78366"/>
                  </a:cubicBezTo>
                  <a:cubicBezTo>
                    <a:pt x="147624" y="78366"/>
                    <a:pt x="146816" y="78366"/>
                    <a:pt x="146279" y="78635"/>
                  </a:cubicBezTo>
                  <a:cubicBezTo>
                    <a:pt x="144664" y="79173"/>
                    <a:pt x="143050" y="79711"/>
                    <a:pt x="141436" y="79980"/>
                  </a:cubicBezTo>
                  <a:cubicBezTo>
                    <a:pt x="137401" y="81056"/>
                    <a:pt x="133634" y="82939"/>
                    <a:pt x="129061" y="81594"/>
                  </a:cubicBezTo>
                  <a:cubicBezTo>
                    <a:pt x="125294" y="80518"/>
                    <a:pt x="120990" y="81594"/>
                    <a:pt x="116955" y="81863"/>
                  </a:cubicBezTo>
                  <a:cubicBezTo>
                    <a:pt x="113726" y="82132"/>
                    <a:pt x="110498" y="81863"/>
                    <a:pt x="107539" y="80518"/>
                  </a:cubicBezTo>
                  <a:cubicBezTo>
                    <a:pt x="108884" y="79711"/>
                    <a:pt x="110229" y="78904"/>
                    <a:pt x="111574" y="78097"/>
                  </a:cubicBezTo>
                  <a:cubicBezTo>
                    <a:pt x="112650" y="77290"/>
                    <a:pt x="114533" y="76752"/>
                    <a:pt x="113996" y="74868"/>
                  </a:cubicBezTo>
                  <a:cubicBezTo>
                    <a:pt x="113457" y="72985"/>
                    <a:pt x="111843" y="72716"/>
                    <a:pt x="109960" y="72985"/>
                  </a:cubicBezTo>
                  <a:cubicBezTo>
                    <a:pt x="108077" y="73254"/>
                    <a:pt x="106194" y="73523"/>
                    <a:pt x="103772" y="73792"/>
                  </a:cubicBezTo>
                  <a:cubicBezTo>
                    <a:pt x="103503" y="66798"/>
                    <a:pt x="97047" y="67067"/>
                    <a:pt x="93011" y="64645"/>
                  </a:cubicBezTo>
                  <a:cubicBezTo>
                    <a:pt x="85748" y="60072"/>
                    <a:pt x="77139" y="58458"/>
                    <a:pt x="69068" y="55768"/>
                  </a:cubicBezTo>
                  <a:cubicBezTo>
                    <a:pt x="66109" y="54692"/>
                    <a:pt x="63419" y="53346"/>
                    <a:pt x="60998" y="51194"/>
                  </a:cubicBezTo>
                  <a:cubicBezTo>
                    <a:pt x="55617" y="46621"/>
                    <a:pt x="49698" y="43123"/>
                    <a:pt x="43242" y="39357"/>
                  </a:cubicBezTo>
                  <a:cubicBezTo>
                    <a:pt x="43511" y="42047"/>
                    <a:pt x="45394" y="43392"/>
                    <a:pt x="45125" y="45545"/>
                  </a:cubicBezTo>
                  <a:lnTo>
                    <a:pt x="45125" y="45545"/>
                  </a:lnTo>
                  <a:close/>
                </a:path>
              </a:pathLst>
            </a:custGeom>
            <a:solidFill>
              <a:srgbClr val="C44C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4" name="Полилиния: фигура 1653">
              <a:extLst>
                <a:ext uri="{FF2B5EF4-FFF2-40B4-BE49-F238E27FC236}">
                  <a16:creationId xmlns:a16="http://schemas.microsoft.com/office/drawing/2014/main" id="{9C6F9F24-B555-056C-EE79-4F8839ED82D2}"/>
                </a:ext>
              </a:extLst>
            </p:cNvPr>
            <p:cNvSpPr/>
            <p:nvPr/>
          </p:nvSpPr>
          <p:spPr>
            <a:xfrm>
              <a:off x="5618086" y="7314788"/>
              <a:ext cx="77142" cy="37818"/>
            </a:xfrm>
            <a:custGeom>
              <a:avLst/>
              <a:gdLst>
                <a:gd name="connsiteX0" fmla="*/ 24145 w 77142"/>
                <a:gd name="connsiteY0" fmla="*/ 23837 h 37818"/>
                <a:gd name="connsiteX1" fmla="*/ 21186 w 77142"/>
                <a:gd name="connsiteY1" fmla="*/ 24644 h 37818"/>
                <a:gd name="connsiteX2" fmla="*/ 22531 w 77142"/>
                <a:gd name="connsiteY2" fmla="*/ 26796 h 37818"/>
                <a:gd name="connsiteX3" fmla="*/ 37865 w 77142"/>
                <a:gd name="connsiteY3" fmla="*/ 36212 h 37818"/>
                <a:gd name="connsiteX4" fmla="*/ 39479 w 77142"/>
                <a:gd name="connsiteY4" fmla="*/ 37019 h 37818"/>
                <a:gd name="connsiteX5" fmla="*/ 43784 w 77142"/>
                <a:gd name="connsiteY5" fmla="*/ 37288 h 37818"/>
                <a:gd name="connsiteX6" fmla="*/ 43784 w 77142"/>
                <a:gd name="connsiteY6" fmla="*/ 32984 h 37818"/>
                <a:gd name="connsiteX7" fmla="*/ 49433 w 77142"/>
                <a:gd name="connsiteY7" fmla="*/ 33522 h 37818"/>
                <a:gd name="connsiteX8" fmla="*/ 73915 w 77142"/>
                <a:gd name="connsiteY8" fmla="*/ 35674 h 37818"/>
                <a:gd name="connsiteX9" fmla="*/ 77143 w 77142"/>
                <a:gd name="connsiteY9" fmla="*/ 34060 h 37818"/>
                <a:gd name="connsiteX10" fmla="*/ 74184 w 77142"/>
                <a:gd name="connsiteY10" fmla="*/ 32177 h 37818"/>
                <a:gd name="connsiteX11" fmla="*/ 67727 w 77142"/>
                <a:gd name="connsiteY11" fmla="*/ 31101 h 37818"/>
                <a:gd name="connsiteX12" fmla="*/ 45129 w 77142"/>
                <a:gd name="connsiteY12" fmla="*/ 26258 h 37818"/>
                <a:gd name="connsiteX13" fmla="*/ 40555 w 77142"/>
                <a:gd name="connsiteY13" fmla="*/ 24644 h 37818"/>
                <a:gd name="connsiteX14" fmla="*/ 37327 w 77142"/>
                <a:gd name="connsiteY14" fmla="*/ 23030 h 37818"/>
                <a:gd name="connsiteX15" fmla="*/ 3430 w 77142"/>
                <a:gd name="connsiteY15" fmla="*/ 2046 h 37818"/>
                <a:gd name="connsiteX16" fmla="*/ 471 w 77142"/>
                <a:gd name="connsiteY16" fmla="*/ 432 h 37818"/>
                <a:gd name="connsiteX17" fmla="*/ 1816 w 77142"/>
                <a:gd name="connsiteY17" fmla="*/ 3660 h 37818"/>
                <a:gd name="connsiteX18" fmla="*/ 15805 w 77142"/>
                <a:gd name="connsiteY18" fmla="*/ 17650 h 37818"/>
                <a:gd name="connsiteX19" fmla="*/ 24145 w 77142"/>
                <a:gd name="connsiteY19" fmla="*/ 23837 h 37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7142" h="37818">
                  <a:moveTo>
                    <a:pt x="24145" y="23837"/>
                  </a:moveTo>
                  <a:cubicBezTo>
                    <a:pt x="23069" y="24644"/>
                    <a:pt x="21724" y="23299"/>
                    <a:pt x="21186" y="24644"/>
                  </a:cubicBezTo>
                  <a:cubicBezTo>
                    <a:pt x="20917" y="25720"/>
                    <a:pt x="21724" y="26258"/>
                    <a:pt x="22531" y="26796"/>
                  </a:cubicBezTo>
                  <a:cubicBezTo>
                    <a:pt x="27911" y="29487"/>
                    <a:pt x="32216" y="33791"/>
                    <a:pt x="37865" y="36212"/>
                  </a:cubicBezTo>
                  <a:cubicBezTo>
                    <a:pt x="38403" y="36481"/>
                    <a:pt x="38941" y="37019"/>
                    <a:pt x="39479" y="37019"/>
                  </a:cubicBezTo>
                  <a:cubicBezTo>
                    <a:pt x="40825" y="37558"/>
                    <a:pt x="42170" y="38365"/>
                    <a:pt x="43784" y="37288"/>
                  </a:cubicBezTo>
                  <a:cubicBezTo>
                    <a:pt x="45667" y="35943"/>
                    <a:pt x="43784" y="34329"/>
                    <a:pt x="43784" y="32984"/>
                  </a:cubicBezTo>
                  <a:cubicBezTo>
                    <a:pt x="45936" y="32177"/>
                    <a:pt x="47550" y="33253"/>
                    <a:pt x="49433" y="33522"/>
                  </a:cubicBezTo>
                  <a:cubicBezTo>
                    <a:pt x="57504" y="35136"/>
                    <a:pt x="65575" y="37019"/>
                    <a:pt x="73915" y="35674"/>
                  </a:cubicBezTo>
                  <a:cubicBezTo>
                    <a:pt x="75260" y="35405"/>
                    <a:pt x="77143" y="35943"/>
                    <a:pt x="77143" y="34060"/>
                  </a:cubicBezTo>
                  <a:cubicBezTo>
                    <a:pt x="77143" y="32446"/>
                    <a:pt x="75260" y="32446"/>
                    <a:pt x="74184" y="32177"/>
                  </a:cubicBezTo>
                  <a:cubicBezTo>
                    <a:pt x="72031" y="31639"/>
                    <a:pt x="69879" y="31370"/>
                    <a:pt x="67727" y="31101"/>
                  </a:cubicBezTo>
                  <a:cubicBezTo>
                    <a:pt x="60194" y="30025"/>
                    <a:pt x="52662" y="27335"/>
                    <a:pt x="45129" y="26258"/>
                  </a:cubicBezTo>
                  <a:cubicBezTo>
                    <a:pt x="43515" y="25989"/>
                    <a:pt x="41901" y="25451"/>
                    <a:pt x="40555" y="24644"/>
                  </a:cubicBezTo>
                  <a:cubicBezTo>
                    <a:pt x="39479" y="24106"/>
                    <a:pt x="38403" y="23568"/>
                    <a:pt x="37327" y="23030"/>
                  </a:cubicBezTo>
                  <a:cubicBezTo>
                    <a:pt x="24145" y="18995"/>
                    <a:pt x="13115" y="11731"/>
                    <a:pt x="3430" y="2046"/>
                  </a:cubicBezTo>
                  <a:cubicBezTo>
                    <a:pt x="2623" y="1239"/>
                    <a:pt x="1816" y="-913"/>
                    <a:pt x="471" y="432"/>
                  </a:cubicBezTo>
                  <a:cubicBezTo>
                    <a:pt x="-874" y="1777"/>
                    <a:pt x="1009" y="2853"/>
                    <a:pt x="1816" y="3660"/>
                  </a:cubicBezTo>
                  <a:cubicBezTo>
                    <a:pt x="6658" y="7965"/>
                    <a:pt x="10694" y="13345"/>
                    <a:pt x="15805" y="17650"/>
                  </a:cubicBezTo>
                  <a:cubicBezTo>
                    <a:pt x="17957" y="19802"/>
                    <a:pt x="20917" y="21685"/>
                    <a:pt x="24145" y="23837"/>
                  </a:cubicBezTo>
                  <a:close/>
                </a:path>
              </a:pathLst>
            </a:custGeom>
            <a:solidFill>
              <a:srgbClr val="C44C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5" name="Полилиния: фигура 1654">
              <a:extLst>
                <a:ext uri="{FF2B5EF4-FFF2-40B4-BE49-F238E27FC236}">
                  <a16:creationId xmlns:a16="http://schemas.microsoft.com/office/drawing/2014/main" id="{FDF7F4CA-551B-A3CD-C742-7B67C2D04A8B}"/>
                </a:ext>
              </a:extLst>
            </p:cNvPr>
            <p:cNvSpPr/>
            <p:nvPr/>
          </p:nvSpPr>
          <p:spPr>
            <a:xfrm>
              <a:off x="5621299" y="7185768"/>
              <a:ext cx="29943" cy="44171"/>
            </a:xfrm>
            <a:custGeom>
              <a:avLst/>
              <a:gdLst>
                <a:gd name="connsiteX0" fmla="*/ 16358 w 29943"/>
                <a:gd name="connsiteY0" fmla="*/ 12695 h 44171"/>
                <a:gd name="connsiteX1" fmla="*/ 14206 w 29943"/>
                <a:gd name="connsiteY1" fmla="*/ 8391 h 44171"/>
                <a:gd name="connsiteX2" fmla="*/ 10171 w 29943"/>
                <a:gd name="connsiteY2" fmla="*/ 6508 h 44171"/>
                <a:gd name="connsiteX3" fmla="*/ 8287 w 29943"/>
                <a:gd name="connsiteY3" fmla="*/ 5431 h 44171"/>
                <a:gd name="connsiteX4" fmla="*/ 4521 w 29943"/>
                <a:gd name="connsiteY4" fmla="*/ 51 h 44171"/>
                <a:gd name="connsiteX5" fmla="*/ 1024 w 29943"/>
                <a:gd name="connsiteY5" fmla="*/ 2203 h 44171"/>
                <a:gd name="connsiteX6" fmla="*/ 217 w 29943"/>
                <a:gd name="connsiteY6" fmla="*/ 7853 h 44171"/>
                <a:gd name="connsiteX7" fmla="*/ 12592 w 29943"/>
                <a:gd name="connsiteY7" fmla="*/ 33679 h 44171"/>
                <a:gd name="connsiteX8" fmla="*/ 19586 w 29943"/>
                <a:gd name="connsiteY8" fmla="*/ 38522 h 44171"/>
                <a:gd name="connsiteX9" fmla="*/ 25505 w 29943"/>
                <a:gd name="connsiteY9" fmla="*/ 42557 h 44171"/>
                <a:gd name="connsiteX10" fmla="*/ 28195 w 29943"/>
                <a:gd name="connsiteY10" fmla="*/ 44171 h 44171"/>
                <a:gd name="connsiteX11" fmla="*/ 29540 w 29943"/>
                <a:gd name="connsiteY11" fmla="*/ 43902 h 44171"/>
                <a:gd name="connsiteX12" fmla="*/ 29540 w 29943"/>
                <a:gd name="connsiteY12" fmla="*/ 42288 h 44171"/>
                <a:gd name="connsiteX13" fmla="*/ 25505 w 29943"/>
                <a:gd name="connsiteY13" fmla="*/ 37715 h 44171"/>
                <a:gd name="connsiteX14" fmla="*/ 24967 w 29943"/>
                <a:gd name="connsiteY14" fmla="*/ 35562 h 44171"/>
                <a:gd name="connsiteX15" fmla="*/ 25505 w 29943"/>
                <a:gd name="connsiteY15" fmla="*/ 34217 h 44171"/>
                <a:gd name="connsiteX16" fmla="*/ 26312 w 29943"/>
                <a:gd name="connsiteY16" fmla="*/ 29375 h 44171"/>
                <a:gd name="connsiteX17" fmla="*/ 22008 w 29943"/>
                <a:gd name="connsiteY17" fmla="*/ 21304 h 44171"/>
                <a:gd name="connsiteX18" fmla="*/ 16358 w 29943"/>
                <a:gd name="connsiteY18" fmla="*/ 12695 h 44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943" h="44171">
                  <a:moveTo>
                    <a:pt x="16358" y="12695"/>
                  </a:moveTo>
                  <a:cubicBezTo>
                    <a:pt x="15551" y="11350"/>
                    <a:pt x="14744" y="10005"/>
                    <a:pt x="14206" y="8391"/>
                  </a:cubicBezTo>
                  <a:cubicBezTo>
                    <a:pt x="13399" y="6508"/>
                    <a:pt x="12323" y="5162"/>
                    <a:pt x="10171" y="6508"/>
                  </a:cubicBezTo>
                  <a:cubicBezTo>
                    <a:pt x="8825" y="7315"/>
                    <a:pt x="8556" y="6239"/>
                    <a:pt x="8287" y="5431"/>
                  </a:cubicBezTo>
                  <a:cubicBezTo>
                    <a:pt x="7211" y="3548"/>
                    <a:pt x="6404" y="1396"/>
                    <a:pt x="4521" y="51"/>
                  </a:cubicBezTo>
                  <a:cubicBezTo>
                    <a:pt x="2907" y="-218"/>
                    <a:pt x="1562" y="589"/>
                    <a:pt x="1024" y="2203"/>
                  </a:cubicBezTo>
                  <a:cubicBezTo>
                    <a:pt x="217" y="4086"/>
                    <a:pt x="-321" y="5969"/>
                    <a:pt x="217" y="7853"/>
                  </a:cubicBezTo>
                  <a:cubicBezTo>
                    <a:pt x="2369" y="17538"/>
                    <a:pt x="5328" y="26684"/>
                    <a:pt x="12592" y="33679"/>
                  </a:cubicBezTo>
                  <a:cubicBezTo>
                    <a:pt x="14744" y="35562"/>
                    <a:pt x="16896" y="37445"/>
                    <a:pt x="19586" y="38522"/>
                  </a:cubicBezTo>
                  <a:cubicBezTo>
                    <a:pt x="21739" y="39329"/>
                    <a:pt x="23891" y="40674"/>
                    <a:pt x="25505" y="42557"/>
                  </a:cubicBezTo>
                  <a:cubicBezTo>
                    <a:pt x="26312" y="43364"/>
                    <a:pt x="27119" y="43902"/>
                    <a:pt x="28195" y="44171"/>
                  </a:cubicBezTo>
                  <a:cubicBezTo>
                    <a:pt x="28464" y="44171"/>
                    <a:pt x="29271" y="44171"/>
                    <a:pt x="29540" y="43902"/>
                  </a:cubicBezTo>
                  <a:cubicBezTo>
                    <a:pt x="30079" y="43364"/>
                    <a:pt x="30079" y="42826"/>
                    <a:pt x="29540" y="42288"/>
                  </a:cubicBezTo>
                  <a:cubicBezTo>
                    <a:pt x="28464" y="40405"/>
                    <a:pt x="26312" y="39598"/>
                    <a:pt x="25505" y="37715"/>
                  </a:cubicBezTo>
                  <a:cubicBezTo>
                    <a:pt x="25505" y="36907"/>
                    <a:pt x="25236" y="36369"/>
                    <a:pt x="24967" y="35562"/>
                  </a:cubicBezTo>
                  <a:cubicBezTo>
                    <a:pt x="24698" y="35024"/>
                    <a:pt x="24967" y="34755"/>
                    <a:pt x="25505" y="34217"/>
                  </a:cubicBezTo>
                  <a:cubicBezTo>
                    <a:pt x="27119" y="32872"/>
                    <a:pt x="26850" y="30989"/>
                    <a:pt x="26312" y="29375"/>
                  </a:cubicBezTo>
                  <a:cubicBezTo>
                    <a:pt x="25505" y="26415"/>
                    <a:pt x="23891" y="23725"/>
                    <a:pt x="22008" y="21304"/>
                  </a:cubicBezTo>
                  <a:cubicBezTo>
                    <a:pt x="19317" y="18883"/>
                    <a:pt x="19048" y="15116"/>
                    <a:pt x="16358" y="12695"/>
                  </a:cubicBezTo>
                  <a:close/>
                </a:path>
              </a:pathLst>
            </a:custGeom>
            <a:solidFill>
              <a:srgbClr val="CFA7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6" name="Полилиния: фигура 1655">
              <a:extLst>
                <a:ext uri="{FF2B5EF4-FFF2-40B4-BE49-F238E27FC236}">
                  <a16:creationId xmlns:a16="http://schemas.microsoft.com/office/drawing/2014/main" id="{3C8DF62D-7515-F25C-306B-3EA45C7BEA08}"/>
                </a:ext>
              </a:extLst>
            </p:cNvPr>
            <p:cNvSpPr/>
            <p:nvPr/>
          </p:nvSpPr>
          <p:spPr>
            <a:xfrm>
              <a:off x="5651108" y="7218707"/>
              <a:ext cx="58916" cy="37146"/>
            </a:xfrm>
            <a:custGeom>
              <a:avLst/>
              <a:gdLst>
                <a:gd name="connsiteX0" fmla="*/ 0 w 58916"/>
                <a:gd name="connsiteY0" fmla="*/ 202 h 37146"/>
                <a:gd name="connsiteX1" fmla="*/ 8340 w 58916"/>
                <a:gd name="connsiteY1" fmla="*/ 10963 h 37146"/>
                <a:gd name="connsiteX2" fmla="*/ 29862 w 58916"/>
                <a:gd name="connsiteY2" fmla="*/ 28450 h 37146"/>
                <a:gd name="connsiteX3" fmla="*/ 40085 w 58916"/>
                <a:gd name="connsiteY3" fmla="*/ 34099 h 37146"/>
                <a:gd name="connsiteX4" fmla="*/ 58379 w 58916"/>
                <a:gd name="connsiteY4" fmla="*/ 35444 h 37146"/>
                <a:gd name="connsiteX5" fmla="*/ 58917 w 58916"/>
                <a:gd name="connsiteY5" fmla="*/ 34906 h 37146"/>
                <a:gd name="connsiteX6" fmla="*/ 58647 w 58916"/>
                <a:gd name="connsiteY6" fmla="*/ 34637 h 37146"/>
                <a:gd name="connsiteX7" fmla="*/ 58647 w 58916"/>
                <a:gd name="connsiteY7" fmla="*/ 34637 h 37146"/>
                <a:gd name="connsiteX8" fmla="*/ 57302 w 58916"/>
                <a:gd name="connsiteY8" fmla="*/ 33023 h 37146"/>
                <a:gd name="connsiteX9" fmla="*/ 57302 w 58916"/>
                <a:gd name="connsiteY9" fmla="*/ 33023 h 37146"/>
                <a:gd name="connsiteX10" fmla="*/ 56764 w 58916"/>
                <a:gd name="connsiteY10" fmla="*/ 31947 h 37146"/>
                <a:gd name="connsiteX11" fmla="*/ 56764 w 58916"/>
                <a:gd name="connsiteY11" fmla="*/ 31947 h 37146"/>
                <a:gd name="connsiteX12" fmla="*/ 55150 w 58916"/>
                <a:gd name="connsiteY12" fmla="*/ 30602 h 37146"/>
                <a:gd name="connsiteX13" fmla="*/ 44658 w 58916"/>
                <a:gd name="connsiteY13" fmla="*/ 26567 h 37146"/>
                <a:gd name="connsiteX14" fmla="*/ 51384 w 58916"/>
                <a:gd name="connsiteY14" fmla="*/ 27643 h 37146"/>
                <a:gd name="connsiteX15" fmla="*/ 51922 w 58916"/>
                <a:gd name="connsiteY15" fmla="*/ 26567 h 37146"/>
                <a:gd name="connsiteX16" fmla="*/ 51922 w 58916"/>
                <a:gd name="connsiteY16" fmla="*/ 26567 h 37146"/>
                <a:gd name="connsiteX17" fmla="*/ 51384 w 58916"/>
                <a:gd name="connsiteY17" fmla="*/ 25490 h 37146"/>
                <a:gd name="connsiteX18" fmla="*/ 51384 w 58916"/>
                <a:gd name="connsiteY18" fmla="*/ 25490 h 37146"/>
                <a:gd name="connsiteX19" fmla="*/ 49501 w 58916"/>
                <a:gd name="connsiteY19" fmla="*/ 22800 h 37146"/>
                <a:gd name="connsiteX20" fmla="*/ 49501 w 58916"/>
                <a:gd name="connsiteY20" fmla="*/ 22800 h 37146"/>
                <a:gd name="connsiteX21" fmla="*/ 48963 w 58916"/>
                <a:gd name="connsiteY21" fmla="*/ 21724 h 37146"/>
                <a:gd name="connsiteX22" fmla="*/ 48963 w 58916"/>
                <a:gd name="connsiteY22" fmla="*/ 21724 h 37146"/>
                <a:gd name="connsiteX23" fmla="*/ 48425 w 58916"/>
                <a:gd name="connsiteY23" fmla="*/ 20648 h 37146"/>
                <a:gd name="connsiteX24" fmla="*/ 48425 w 58916"/>
                <a:gd name="connsiteY24" fmla="*/ 20648 h 37146"/>
                <a:gd name="connsiteX25" fmla="*/ 47349 w 58916"/>
                <a:gd name="connsiteY25" fmla="*/ 19572 h 37146"/>
                <a:gd name="connsiteX26" fmla="*/ 30938 w 58916"/>
                <a:gd name="connsiteY26" fmla="*/ 14998 h 37146"/>
                <a:gd name="connsiteX27" fmla="*/ 32014 w 58916"/>
                <a:gd name="connsiteY27" fmla="*/ 19303 h 37146"/>
                <a:gd name="connsiteX28" fmla="*/ 37395 w 58916"/>
                <a:gd name="connsiteY28" fmla="*/ 23338 h 37146"/>
                <a:gd name="connsiteX29" fmla="*/ 31476 w 58916"/>
                <a:gd name="connsiteY29" fmla="*/ 19034 h 37146"/>
                <a:gd name="connsiteX30" fmla="*/ 15603 w 58916"/>
                <a:gd name="connsiteY30" fmla="*/ 9080 h 37146"/>
                <a:gd name="connsiteX31" fmla="*/ 9685 w 58916"/>
                <a:gd name="connsiteY31" fmla="*/ 4237 h 37146"/>
                <a:gd name="connsiteX32" fmla="*/ 0 w 58916"/>
                <a:gd name="connsiteY32" fmla="*/ 202 h 3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8916" h="37146">
                  <a:moveTo>
                    <a:pt x="0" y="202"/>
                  </a:moveTo>
                  <a:cubicBezTo>
                    <a:pt x="1345" y="4775"/>
                    <a:pt x="5112" y="8004"/>
                    <a:pt x="8340" y="10963"/>
                  </a:cubicBezTo>
                  <a:cubicBezTo>
                    <a:pt x="15066" y="17151"/>
                    <a:pt x="21791" y="23607"/>
                    <a:pt x="29862" y="28450"/>
                  </a:cubicBezTo>
                  <a:cubicBezTo>
                    <a:pt x="33090" y="30333"/>
                    <a:pt x="36588" y="32485"/>
                    <a:pt x="40085" y="34099"/>
                  </a:cubicBezTo>
                  <a:cubicBezTo>
                    <a:pt x="46003" y="36789"/>
                    <a:pt x="52191" y="38673"/>
                    <a:pt x="58379" y="35444"/>
                  </a:cubicBezTo>
                  <a:cubicBezTo>
                    <a:pt x="58647" y="35444"/>
                    <a:pt x="58917" y="35175"/>
                    <a:pt x="58917" y="34906"/>
                  </a:cubicBezTo>
                  <a:cubicBezTo>
                    <a:pt x="58917" y="34637"/>
                    <a:pt x="58917" y="34637"/>
                    <a:pt x="58647" y="34637"/>
                  </a:cubicBezTo>
                  <a:lnTo>
                    <a:pt x="58647" y="34637"/>
                  </a:lnTo>
                  <a:cubicBezTo>
                    <a:pt x="58379" y="33830"/>
                    <a:pt x="57571" y="33830"/>
                    <a:pt x="57302" y="33023"/>
                  </a:cubicBezTo>
                  <a:lnTo>
                    <a:pt x="57302" y="33023"/>
                  </a:lnTo>
                  <a:cubicBezTo>
                    <a:pt x="57033" y="32754"/>
                    <a:pt x="57033" y="32216"/>
                    <a:pt x="56764" y="31947"/>
                  </a:cubicBezTo>
                  <a:lnTo>
                    <a:pt x="56764" y="31947"/>
                  </a:lnTo>
                  <a:cubicBezTo>
                    <a:pt x="56495" y="31140"/>
                    <a:pt x="55688" y="31140"/>
                    <a:pt x="55150" y="30602"/>
                  </a:cubicBezTo>
                  <a:cubicBezTo>
                    <a:pt x="52191" y="28181"/>
                    <a:pt x="47886" y="28450"/>
                    <a:pt x="44658" y="26567"/>
                  </a:cubicBezTo>
                  <a:cubicBezTo>
                    <a:pt x="46810" y="27912"/>
                    <a:pt x="48963" y="28450"/>
                    <a:pt x="51384" y="27643"/>
                  </a:cubicBezTo>
                  <a:cubicBezTo>
                    <a:pt x="51922" y="27374"/>
                    <a:pt x="51922" y="27105"/>
                    <a:pt x="51922" y="26567"/>
                  </a:cubicBezTo>
                  <a:lnTo>
                    <a:pt x="51922" y="26567"/>
                  </a:lnTo>
                  <a:cubicBezTo>
                    <a:pt x="51653" y="26028"/>
                    <a:pt x="51653" y="25759"/>
                    <a:pt x="51384" y="25490"/>
                  </a:cubicBezTo>
                  <a:lnTo>
                    <a:pt x="51384" y="25490"/>
                  </a:lnTo>
                  <a:cubicBezTo>
                    <a:pt x="51115" y="24414"/>
                    <a:pt x="50039" y="23876"/>
                    <a:pt x="49501" y="22800"/>
                  </a:cubicBezTo>
                  <a:lnTo>
                    <a:pt x="49501" y="22800"/>
                  </a:lnTo>
                  <a:cubicBezTo>
                    <a:pt x="49232" y="22531"/>
                    <a:pt x="49232" y="21993"/>
                    <a:pt x="48963" y="21724"/>
                  </a:cubicBezTo>
                  <a:lnTo>
                    <a:pt x="48963" y="21724"/>
                  </a:lnTo>
                  <a:cubicBezTo>
                    <a:pt x="48694" y="21186"/>
                    <a:pt x="48694" y="20917"/>
                    <a:pt x="48425" y="20648"/>
                  </a:cubicBezTo>
                  <a:lnTo>
                    <a:pt x="48425" y="20648"/>
                  </a:lnTo>
                  <a:cubicBezTo>
                    <a:pt x="48156" y="20110"/>
                    <a:pt x="47886" y="19841"/>
                    <a:pt x="47349" y="19572"/>
                  </a:cubicBezTo>
                  <a:cubicBezTo>
                    <a:pt x="42237" y="16344"/>
                    <a:pt x="36588" y="16344"/>
                    <a:pt x="30938" y="14998"/>
                  </a:cubicBezTo>
                  <a:cubicBezTo>
                    <a:pt x="28248" y="17151"/>
                    <a:pt x="30669" y="18227"/>
                    <a:pt x="32014" y="19303"/>
                  </a:cubicBezTo>
                  <a:cubicBezTo>
                    <a:pt x="33628" y="20648"/>
                    <a:pt x="35511" y="21724"/>
                    <a:pt x="37395" y="23338"/>
                  </a:cubicBezTo>
                  <a:cubicBezTo>
                    <a:pt x="35242" y="21455"/>
                    <a:pt x="33090" y="20379"/>
                    <a:pt x="31476" y="19034"/>
                  </a:cubicBezTo>
                  <a:cubicBezTo>
                    <a:pt x="26903" y="14729"/>
                    <a:pt x="20715" y="12577"/>
                    <a:pt x="15603" y="9080"/>
                  </a:cubicBezTo>
                  <a:cubicBezTo>
                    <a:pt x="13720" y="7466"/>
                    <a:pt x="11568" y="5852"/>
                    <a:pt x="9685" y="4237"/>
                  </a:cubicBezTo>
                  <a:cubicBezTo>
                    <a:pt x="6457" y="2623"/>
                    <a:pt x="4305" y="-874"/>
                    <a:pt x="0" y="202"/>
                  </a:cubicBezTo>
                  <a:close/>
                </a:path>
              </a:pathLst>
            </a:custGeom>
            <a:solidFill>
              <a:srgbClr val="CFA7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7" name="Полилиния: фигура 1656">
              <a:extLst>
                <a:ext uri="{FF2B5EF4-FFF2-40B4-BE49-F238E27FC236}">
                  <a16:creationId xmlns:a16="http://schemas.microsoft.com/office/drawing/2014/main" id="{06776946-D05B-97FE-27CA-FF309168B799}"/>
                </a:ext>
              </a:extLst>
            </p:cNvPr>
            <p:cNvSpPr/>
            <p:nvPr/>
          </p:nvSpPr>
          <p:spPr>
            <a:xfrm>
              <a:off x="5686351" y="7306212"/>
              <a:ext cx="56426" cy="16250"/>
            </a:xfrm>
            <a:custGeom>
              <a:avLst/>
              <a:gdLst>
                <a:gd name="connsiteX0" fmla="*/ 0 w 56426"/>
                <a:gd name="connsiteY0" fmla="*/ 9815 h 16250"/>
                <a:gd name="connsiteX1" fmla="*/ 1883 w 56426"/>
                <a:gd name="connsiteY1" fmla="*/ 10891 h 16250"/>
                <a:gd name="connsiteX2" fmla="*/ 24481 w 56426"/>
                <a:gd name="connsiteY2" fmla="*/ 14658 h 16250"/>
                <a:gd name="connsiteX3" fmla="*/ 29324 w 56426"/>
                <a:gd name="connsiteY3" fmla="*/ 15465 h 16250"/>
                <a:gd name="connsiteX4" fmla="*/ 55150 w 56426"/>
                <a:gd name="connsiteY4" fmla="*/ 4973 h 16250"/>
                <a:gd name="connsiteX5" fmla="*/ 55688 w 56426"/>
                <a:gd name="connsiteY5" fmla="*/ 3628 h 16250"/>
                <a:gd name="connsiteX6" fmla="*/ 55957 w 56426"/>
                <a:gd name="connsiteY6" fmla="*/ 399 h 16250"/>
                <a:gd name="connsiteX7" fmla="*/ 52191 w 56426"/>
                <a:gd name="connsiteY7" fmla="*/ 937 h 16250"/>
                <a:gd name="connsiteX8" fmla="*/ 50846 w 56426"/>
                <a:gd name="connsiteY8" fmla="*/ 2282 h 16250"/>
                <a:gd name="connsiteX9" fmla="*/ 38740 w 56426"/>
                <a:gd name="connsiteY9" fmla="*/ 9008 h 16250"/>
                <a:gd name="connsiteX10" fmla="*/ 21253 w 56426"/>
                <a:gd name="connsiteY10" fmla="*/ 11160 h 16250"/>
                <a:gd name="connsiteX11" fmla="*/ 2959 w 56426"/>
                <a:gd name="connsiteY11" fmla="*/ 9277 h 16250"/>
                <a:gd name="connsiteX12" fmla="*/ 0 w 56426"/>
                <a:gd name="connsiteY12" fmla="*/ 9815 h 16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6426" h="16250">
                  <a:moveTo>
                    <a:pt x="0" y="9815"/>
                  </a:moveTo>
                  <a:cubicBezTo>
                    <a:pt x="269" y="10891"/>
                    <a:pt x="1076" y="10891"/>
                    <a:pt x="1883" y="10891"/>
                  </a:cubicBezTo>
                  <a:cubicBezTo>
                    <a:pt x="9416" y="11967"/>
                    <a:pt x="16679" y="14658"/>
                    <a:pt x="24481" y="14658"/>
                  </a:cubicBezTo>
                  <a:cubicBezTo>
                    <a:pt x="26095" y="14658"/>
                    <a:pt x="27710" y="15196"/>
                    <a:pt x="29324" y="15465"/>
                  </a:cubicBezTo>
                  <a:cubicBezTo>
                    <a:pt x="38201" y="17617"/>
                    <a:pt x="49501" y="15734"/>
                    <a:pt x="55150" y="4973"/>
                  </a:cubicBezTo>
                  <a:cubicBezTo>
                    <a:pt x="55419" y="4704"/>
                    <a:pt x="55688" y="4166"/>
                    <a:pt x="55688" y="3628"/>
                  </a:cubicBezTo>
                  <a:cubicBezTo>
                    <a:pt x="55957" y="2551"/>
                    <a:pt x="57033" y="1206"/>
                    <a:pt x="55957" y="399"/>
                  </a:cubicBezTo>
                  <a:cubicBezTo>
                    <a:pt x="54881" y="-408"/>
                    <a:pt x="53267" y="130"/>
                    <a:pt x="52191" y="937"/>
                  </a:cubicBezTo>
                  <a:cubicBezTo>
                    <a:pt x="51653" y="1206"/>
                    <a:pt x="51115" y="1744"/>
                    <a:pt x="50846" y="2282"/>
                  </a:cubicBezTo>
                  <a:cubicBezTo>
                    <a:pt x="48155" y="6856"/>
                    <a:pt x="43582" y="8201"/>
                    <a:pt x="38740" y="9008"/>
                  </a:cubicBezTo>
                  <a:cubicBezTo>
                    <a:pt x="33090" y="9815"/>
                    <a:pt x="27171" y="10622"/>
                    <a:pt x="21253" y="11160"/>
                  </a:cubicBezTo>
                  <a:cubicBezTo>
                    <a:pt x="15065" y="11698"/>
                    <a:pt x="9147" y="9815"/>
                    <a:pt x="2959" y="9277"/>
                  </a:cubicBezTo>
                  <a:cubicBezTo>
                    <a:pt x="1614" y="9277"/>
                    <a:pt x="807" y="9008"/>
                    <a:pt x="0" y="9815"/>
                  </a:cubicBezTo>
                  <a:close/>
                </a:path>
              </a:pathLst>
            </a:custGeom>
            <a:solidFill>
              <a:srgbClr val="C34C6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8" name="Полилиния: фигура 1657">
              <a:extLst>
                <a:ext uri="{FF2B5EF4-FFF2-40B4-BE49-F238E27FC236}">
                  <a16:creationId xmlns:a16="http://schemas.microsoft.com/office/drawing/2014/main" id="{3330BBBD-84EA-8562-8C2D-073B9E2E93E1}"/>
                </a:ext>
              </a:extLst>
            </p:cNvPr>
            <p:cNvSpPr/>
            <p:nvPr/>
          </p:nvSpPr>
          <p:spPr>
            <a:xfrm>
              <a:off x="5692000" y="7353272"/>
              <a:ext cx="28827" cy="6490"/>
            </a:xfrm>
            <a:custGeom>
              <a:avLst/>
              <a:gdLst>
                <a:gd name="connsiteX0" fmla="*/ 0 w 28827"/>
                <a:gd name="connsiteY0" fmla="*/ 4992 h 6490"/>
                <a:gd name="connsiteX1" fmla="*/ 538 w 28827"/>
                <a:gd name="connsiteY1" fmla="*/ 6068 h 6490"/>
                <a:gd name="connsiteX2" fmla="*/ 2152 w 28827"/>
                <a:gd name="connsiteY2" fmla="*/ 6337 h 6490"/>
                <a:gd name="connsiteX3" fmla="*/ 27171 w 28827"/>
                <a:gd name="connsiteY3" fmla="*/ 2840 h 6490"/>
                <a:gd name="connsiteX4" fmla="*/ 28786 w 28827"/>
                <a:gd name="connsiteY4" fmla="*/ 957 h 6490"/>
                <a:gd name="connsiteX5" fmla="*/ 26634 w 28827"/>
                <a:gd name="connsiteY5" fmla="*/ 149 h 6490"/>
                <a:gd name="connsiteX6" fmla="*/ 21791 w 28827"/>
                <a:gd name="connsiteY6" fmla="*/ 1226 h 6490"/>
                <a:gd name="connsiteX7" fmla="*/ 1614 w 28827"/>
                <a:gd name="connsiteY7" fmla="*/ 3647 h 6490"/>
                <a:gd name="connsiteX8" fmla="*/ 0 w 28827"/>
                <a:gd name="connsiteY8" fmla="*/ 4992 h 6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827" h="6490">
                  <a:moveTo>
                    <a:pt x="0" y="4992"/>
                  </a:moveTo>
                  <a:cubicBezTo>
                    <a:pt x="0" y="5530"/>
                    <a:pt x="0" y="5799"/>
                    <a:pt x="538" y="6068"/>
                  </a:cubicBezTo>
                  <a:cubicBezTo>
                    <a:pt x="1076" y="6337"/>
                    <a:pt x="1614" y="6337"/>
                    <a:pt x="2152" y="6337"/>
                  </a:cubicBezTo>
                  <a:cubicBezTo>
                    <a:pt x="10761" y="6875"/>
                    <a:pt x="19101" y="6068"/>
                    <a:pt x="27171" y="2840"/>
                  </a:cubicBezTo>
                  <a:cubicBezTo>
                    <a:pt x="27979" y="2571"/>
                    <a:pt x="29055" y="2033"/>
                    <a:pt x="28786" y="957"/>
                  </a:cubicBezTo>
                  <a:cubicBezTo>
                    <a:pt x="28517" y="-120"/>
                    <a:pt x="27441" y="-120"/>
                    <a:pt x="26634" y="149"/>
                  </a:cubicBezTo>
                  <a:cubicBezTo>
                    <a:pt x="25019" y="419"/>
                    <a:pt x="23405" y="957"/>
                    <a:pt x="21791" y="1226"/>
                  </a:cubicBezTo>
                  <a:cubicBezTo>
                    <a:pt x="15065" y="3109"/>
                    <a:pt x="8340" y="4185"/>
                    <a:pt x="1614" y="3647"/>
                  </a:cubicBezTo>
                  <a:cubicBezTo>
                    <a:pt x="538" y="3916"/>
                    <a:pt x="0" y="4185"/>
                    <a:pt x="0" y="4992"/>
                  </a:cubicBezTo>
                  <a:close/>
                </a:path>
              </a:pathLst>
            </a:custGeom>
            <a:solidFill>
              <a:srgbClr val="C24A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9" name="Полилиния: фигура 1658">
              <a:extLst>
                <a:ext uri="{FF2B5EF4-FFF2-40B4-BE49-F238E27FC236}">
                  <a16:creationId xmlns:a16="http://schemas.microsoft.com/office/drawing/2014/main" id="{1A2F418E-5808-1245-805C-0FA805BAD19D}"/>
                </a:ext>
              </a:extLst>
            </p:cNvPr>
            <p:cNvSpPr/>
            <p:nvPr/>
          </p:nvSpPr>
          <p:spPr>
            <a:xfrm>
              <a:off x="5642769" y="7206673"/>
              <a:ext cx="19100" cy="17747"/>
            </a:xfrm>
            <a:custGeom>
              <a:avLst/>
              <a:gdLst>
                <a:gd name="connsiteX0" fmla="*/ 8340 w 19100"/>
                <a:gd name="connsiteY0" fmla="*/ 12236 h 17747"/>
                <a:gd name="connsiteX1" fmla="*/ 18025 w 19100"/>
                <a:gd name="connsiteY1" fmla="*/ 17348 h 17747"/>
                <a:gd name="connsiteX2" fmla="*/ 19101 w 19100"/>
                <a:gd name="connsiteY2" fmla="*/ 16810 h 17747"/>
                <a:gd name="connsiteX3" fmla="*/ 11299 w 19100"/>
                <a:gd name="connsiteY3" fmla="*/ 10891 h 17747"/>
                <a:gd name="connsiteX4" fmla="*/ 4304 w 19100"/>
                <a:gd name="connsiteY4" fmla="*/ 4166 h 17747"/>
                <a:gd name="connsiteX5" fmla="*/ 1076 w 19100"/>
                <a:gd name="connsiteY5" fmla="*/ 399 h 17747"/>
                <a:gd name="connsiteX6" fmla="*/ 0 w 19100"/>
                <a:gd name="connsiteY6" fmla="*/ 937 h 17747"/>
                <a:gd name="connsiteX7" fmla="*/ 4035 w 19100"/>
                <a:gd name="connsiteY7" fmla="*/ 9008 h 17747"/>
                <a:gd name="connsiteX8" fmla="*/ 7533 w 19100"/>
                <a:gd name="connsiteY8" fmla="*/ 11160 h 17747"/>
                <a:gd name="connsiteX9" fmla="*/ 7533 w 19100"/>
                <a:gd name="connsiteY9" fmla="*/ 11160 h 17747"/>
                <a:gd name="connsiteX10" fmla="*/ 8340 w 19100"/>
                <a:gd name="connsiteY10" fmla="*/ 12236 h 17747"/>
                <a:gd name="connsiteX11" fmla="*/ 8340 w 19100"/>
                <a:gd name="connsiteY11" fmla="*/ 12236 h 17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100" h="17747">
                  <a:moveTo>
                    <a:pt x="8340" y="12236"/>
                  </a:moveTo>
                  <a:cubicBezTo>
                    <a:pt x="12106" y="13043"/>
                    <a:pt x="15065" y="15196"/>
                    <a:pt x="18025" y="17348"/>
                  </a:cubicBezTo>
                  <a:cubicBezTo>
                    <a:pt x="18832" y="18155"/>
                    <a:pt x="19101" y="17617"/>
                    <a:pt x="19101" y="16810"/>
                  </a:cubicBezTo>
                  <a:cubicBezTo>
                    <a:pt x="16680" y="14658"/>
                    <a:pt x="13989" y="12505"/>
                    <a:pt x="11299" y="10891"/>
                  </a:cubicBezTo>
                  <a:cubicBezTo>
                    <a:pt x="8340" y="9277"/>
                    <a:pt x="6188" y="6587"/>
                    <a:pt x="4304" y="4166"/>
                  </a:cubicBezTo>
                  <a:cubicBezTo>
                    <a:pt x="3228" y="2820"/>
                    <a:pt x="2152" y="1744"/>
                    <a:pt x="1076" y="399"/>
                  </a:cubicBezTo>
                  <a:cubicBezTo>
                    <a:pt x="269" y="-408"/>
                    <a:pt x="0" y="130"/>
                    <a:pt x="0" y="937"/>
                  </a:cubicBezTo>
                  <a:cubicBezTo>
                    <a:pt x="1345" y="3628"/>
                    <a:pt x="3228" y="6049"/>
                    <a:pt x="4035" y="9008"/>
                  </a:cubicBezTo>
                  <a:cubicBezTo>
                    <a:pt x="4842" y="10353"/>
                    <a:pt x="6188" y="10891"/>
                    <a:pt x="7533" y="11160"/>
                  </a:cubicBezTo>
                  <a:lnTo>
                    <a:pt x="7533" y="11160"/>
                  </a:lnTo>
                  <a:cubicBezTo>
                    <a:pt x="7802" y="11160"/>
                    <a:pt x="8071" y="11698"/>
                    <a:pt x="8340" y="12236"/>
                  </a:cubicBezTo>
                  <a:lnTo>
                    <a:pt x="8340" y="12236"/>
                  </a:lnTo>
                  <a:close/>
                </a:path>
              </a:pathLst>
            </a:custGeom>
            <a:solidFill>
              <a:srgbClr val="A939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0" name="Полилиния: фигура 1659">
              <a:extLst>
                <a:ext uri="{FF2B5EF4-FFF2-40B4-BE49-F238E27FC236}">
                  <a16:creationId xmlns:a16="http://schemas.microsoft.com/office/drawing/2014/main" id="{AF78CD79-04C3-F9D1-EC6C-2541B0224ACE}"/>
                </a:ext>
              </a:extLst>
            </p:cNvPr>
            <p:cNvSpPr/>
            <p:nvPr/>
          </p:nvSpPr>
          <p:spPr>
            <a:xfrm>
              <a:off x="5645886" y="7215412"/>
              <a:ext cx="4383" cy="6913"/>
            </a:xfrm>
            <a:custGeom>
              <a:avLst/>
              <a:gdLst>
                <a:gd name="connsiteX0" fmla="*/ 4147 w 4383"/>
                <a:gd name="connsiteY0" fmla="*/ 2152 h 6913"/>
                <a:gd name="connsiteX1" fmla="*/ 649 w 4383"/>
                <a:gd name="connsiteY1" fmla="*/ 0 h 6913"/>
                <a:gd name="connsiteX2" fmla="*/ 111 w 4383"/>
                <a:gd name="connsiteY2" fmla="*/ 4573 h 6913"/>
                <a:gd name="connsiteX3" fmla="*/ 380 w 4383"/>
                <a:gd name="connsiteY3" fmla="*/ 5919 h 6913"/>
                <a:gd name="connsiteX4" fmla="*/ 1457 w 4383"/>
                <a:gd name="connsiteY4" fmla="*/ 6726 h 6913"/>
                <a:gd name="connsiteX5" fmla="*/ 4147 w 4383"/>
                <a:gd name="connsiteY5" fmla="*/ 4035 h 6913"/>
                <a:gd name="connsiteX6" fmla="*/ 4147 w 4383"/>
                <a:gd name="connsiteY6" fmla="*/ 2152 h 6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83" h="6913">
                  <a:moveTo>
                    <a:pt x="4147" y="2152"/>
                  </a:moveTo>
                  <a:cubicBezTo>
                    <a:pt x="3340" y="807"/>
                    <a:pt x="1995" y="538"/>
                    <a:pt x="649" y="0"/>
                  </a:cubicBezTo>
                  <a:cubicBezTo>
                    <a:pt x="1187" y="1614"/>
                    <a:pt x="1457" y="3228"/>
                    <a:pt x="111" y="4573"/>
                  </a:cubicBezTo>
                  <a:cubicBezTo>
                    <a:pt x="-158" y="5111"/>
                    <a:pt x="111" y="5381"/>
                    <a:pt x="380" y="5919"/>
                  </a:cubicBezTo>
                  <a:cubicBezTo>
                    <a:pt x="649" y="6188"/>
                    <a:pt x="919" y="6726"/>
                    <a:pt x="1457" y="6726"/>
                  </a:cubicBezTo>
                  <a:cubicBezTo>
                    <a:pt x="3609" y="7264"/>
                    <a:pt x="4954" y="6726"/>
                    <a:pt x="4147" y="4035"/>
                  </a:cubicBezTo>
                  <a:cubicBezTo>
                    <a:pt x="3609" y="3497"/>
                    <a:pt x="3878" y="2690"/>
                    <a:pt x="4147" y="2152"/>
                  </a:cubicBezTo>
                  <a:close/>
                </a:path>
              </a:pathLst>
            </a:custGeom>
            <a:solidFill>
              <a:srgbClr val="CFA7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1" name="Полилиния: фигура 1660">
              <a:extLst>
                <a:ext uri="{FF2B5EF4-FFF2-40B4-BE49-F238E27FC236}">
                  <a16:creationId xmlns:a16="http://schemas.microsoft.com/office/drawing/2014/main" id="{F2122679-556E-6144-FE3A-C216DAE480DF}"/>
                </a:ext>
              </a:extLst>
            </p:cNvPr>
            <p:cNvSpPr/>
            <p:nvPr/>
          </p:nvSpPr>
          <p:spPr>
            <a:xfrm>
              <a:off x="5645459" y="7220782"/>
              <a:ext cx="1614" cy="2432"/>
            </a:xfrm>
            <a:custGeom>
              <a:avLst/>
              <a:gdLst>
                <a:gd name="connsiteX0" fmla="*/ 1614 w 1614"/>
                <a:gd name="connsiteY0" fmla="*/ 1356 h 2432"/>
                <a:gd name="connsiteX1" fmla="*/ 1076 w 1614"/>
                <a:gd name="connsiteY1" fmla="*/ 280 h 2432"/>
                <a:gd name="connsiteX2" fmla="*/ 0 w 1614"/>
                <a:gd name="connsiteY2" fmla="*/ 818 h 2432"/>
                <a:gd name="connsiteX3" fmla="*/ 1345 w 1614"/>
                <a:gd name="connsiteY3" fmla="*/ 2432 h 2432"/>
                <a:gd name="connsiteX4" fmla="*/ 1614 w 1614"/>
                <a:gd name="connsiteY4" fmla="*/ 1356 h 2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4" h="2432">
                  <a:moveTo>
                    <a:pt x="1614" y="1356"/>
                  </a:moveTo>
                  <a:cubicBezTo>
                    <a:pt x="1345" y="1087"/>
                    <a:pt x="1345" y="549"/>
                    <a:pt x="1076" y="280"/>
                  </a:cubicBezTo>
                  <a:cubicBezTo>
                    <a:pt x="269" y="-258"/>
                    <a:pt x="0" y="11"/>
                    <a:pt x="0" y="818"/>
                  </a:cubicBezTo>
                  <a:cubicBezTo>
                    <a:pt x="538" y="1356"/>
                    <a:pt x="807" y="1894"/>
                    <a:pt x="1345" y="2432"/>
                  </a:cubicBezTo>
                  <a:cubicBezTo>
                    <a:pt x="1345" y="2163"/>
                    <a:pt x="1614" y="1894"/>
                    <a:pt x="1614" y="1356"/>
                  </a:cubicBezTo>
                  <a:close/>
                </a:path>
              </a:pathLst>
            </a:custGeom>
            <a:solidFill>
              <a:srgbClr val="B14B4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2" name="Полилиния: фигура 1661">
              <a:extLst>
                <a:ext uri="{FF2B5EF4-FFF2-40B4-BE49-F238E27FC236}">
                  <a16:creationId xmlns:a16="http://schemas.microsoft.com/office/drawing/2014/main" id="{A6EC7F8E-E725-C1D5-6586-5B3AE5CA45E8}"/>
                </a:ext>
              </a:extLst>
            </p:cNvPr>
            <p:cNvSpPr/>
            <p:nvPr/>
          </p:nvSpPr>
          <p:spPr>
            <a:xfrm>
              <a:off x="5650301" y="7217564"/>
              <a:ext cx="807" cy="1345"/>
            </a:xfrm>
            <a:custGeom>
              <a:avLst/>
              <a:gdLst>
                <a:gd name="connsiteX0" fmla="*/ 807 w 807"/>
                <a:gd name="connsiteY0" fmla="*/ 1345 h 1345"/>
                <a:gd name="connsiteX1" fmla="*/ 0 w 807"/>
                <a:gd name="connsiteY1" fmla="*/ 0 h 1345"/>
                <a:gd name="connsiteX2" fmla="*/ 807 w 807"/>
                <a:gd name="connsiteY2" fmla="*/ 1345 h 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7" h="1345">
                  <a:moveTo>
                    <a:pt x="807" y="1345"/>
                  </a:moveTo>
                  <a:cubicBezTo>
                    <a:pt x="807" y="807"/>
                    <a:pt x="269" y="269"/>
                    <a:pt x="0" y="0"/>
                  </a:cubicBezTo>
                  <a:cubicBezTo>
                    <a:pt x="0" y="538"/>
                    <a:pt x="269" y="1076"/>
                    <a:pt x="807" y="1345"/>
                  </a:cubicBezTo>
                  <a:close/>
                </a:path>
              </a:pathLst>
            </a:custGeom>
            <a:solidFill>
              <a:srgbClr val="CFA7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3" name="Полилиния: фигура 1662">
              <a:extLst>
                <a:ext uri="{FF2B5EF4-FFF2-40B4-BE49-F238E27FC236}">
                  <a16:creationId xmlns:a16="http://schemas.microsoft.com/office/drawing/2014/main" id="{0A1B6A37-AB17-72FC-6228-311B2638040B}"/>
                </a:ext>
              </a:extLst>
            </p:cNvPr>
            <p:cNvSpPr/>
            <p:nvPr/>
          </p:nvSpPr>
          <p:spPr>
            <a:xfrm>
              <a:off x="5561439" y="6634780"/>
              <a:ext cx="165840" cy="319034"/>
            </a:xfrm>
            <a:custGeom>
              <a:avLst/>
              <a:gdLst>
                <a:gd name="connsiteX0" fmla="*/ 22682 w 165840"/>
                <a:gd name="connsiteY0" fmla="*/ 166602 h 319034"/>
                <a:gd name="connsiteX1" fmla="*/ 22413 w 165840"/>
                <a:gd name="connsiteY1" fmla="*/ 167140 h 319034"/>
                <a:gd name="connsiteX2" fmla="*/ 24834 w 165840"/>
                <a:gd name="connsiteY2" fmla="*/ 170907 h 319034"/>
                <a:gd name="connsiteX3" fmla="*/ 25641 w 165840"/>
                <a:gd name="connsiteY3" fmla="*/ 171983 h 319034"/>
                <a:gd name="connsiteX4" fmla="*/ 28063 w 165840"/>
                <a:gd name="connsiteY4" fmla="*/ 175749 h 319034"/>
                <a:gd name="connsiteX5" fmla="*/ 28601 w 165840"/>
                <a:gd name="connsiteY5" fmla="*/ 176825 h 319034"/>
                <a:gd name="connsiteX6" fmla="*/ 29139 w 165840"/>
                <a:gd name="connsiteY6" fmla="*/ 177901 h 319034"/>
                <a:gd name="connsiteX7" fmla="*/ 31022 w 165840"/>
                <a:gd name="connsiteY7" fmla="*/ 180591 h 319034"/>
                <a:gd name="connsiteX8" fmla="*/ 32367 w 165840"/>
                <a:gd name="connsiteY8" fmla="*/ 181937 h 319034"/>
                <a:gd name="connsiteX9" fmla="*/ 34788 w 165840"/>
                <a:gd name="connsiteY9" fmla="*/ 183551 h 319034"/>
                <a:gd name="connsiteX10" fmla="*/ 43128 w 165840"/>
                <a:gd name="connsiteY10" fmla="*/ 186241 h 319034"/>
                <a:gd name="connsiteX11" fmla="*/ 45818 w 165840"/>
                <a:gd name="connsiteY11" fmla="*/ 186241 h 319034"/>
                <a:gd name="connsiteX12" fmla="*/ 47432 w 165840"/>
                <a:gd name="connsiteY12" fmla="*/ 187586 h 319034"/>
                <a:gd name="connsiteX13" fmla="*/ 45818 w 165840"/>
                <a:gd name="connsiteY13" fmla="*/ 195926 h 319034"/>
                <a:gd name="connsiteX14" fmla="*/ 46356 w 165840"/>
                <a:gd name="connsiteY14" fmla="*/ 196195 h 319034"/>
                <a:gd name="connsiteX15" fmla="*/ 52544 w 165840"/>
                <a:gd name="connsiteY15" fmla="*/ 207494 h 319034"/>
                <a:gd name="connsiteX16" fmla="*/ 71914 w 165840"/>
                <a:gd name="connsiteY16" fmla="*/ 237894 h 319034"/>
                <a:gd name="connsiteX17" fmla="*/ 85096 w 165840"/>
                <a:gd name="connsiteY17" fmla="*/ 259685 h 319034"/>
                <a:gd name="connsiteX18" fmla="*/ 107425 w 165840"/>
                <a:gd name="connsiteY18" fmla="*/ 297079 h 319034"/>
                <a:gd name="connsiteX19" fmla="*/ 116034 w 165840"/>
                <a:gd name="connsiteY19" fmla="*/ 304881 h 319034"/>
                <a:gd name="connsiteX20" fmla="*/ 131906 w 165840"/>
                <a:gd name="connsiteY20" fmla="*/ 307033 h 319034"/>
                <a:gd name="connsiteX21" fmla="*/ 137018 w 165840"/>
                <a:gd name="connsiteY21" fmla="*/ 308647 h 319034"/>
                <a:gd name="connsiteX22" fmla="*/ 145627 w 165840"/>
                <a:gd name="connsiteY22" fmla="*/ 313759 h 319034"/>
                <a:gd name="connsiteX23" fmla="*/ 149662 w 165840"/>
                <a:gd name="connsiteY23" fmla="*/ 316718 h 319034"/>
                <a:gd name="connsiteX24" fmla="*/ 154774 w 165840"/>
                <a:gd name="connsiteY24" fmla="*/ 318063 h 319034"/>
                <a:gd name="connsiteX25" fmla="*/ 162037 w 165840"/>
                <a:gd name="connsiteY25" fmla="*/ 304343 h 319034"/>
                <a:gd name="connsiteX26" fmla="*/ 164996 w 165840"/>
                <a:gd name="connsiteY26" fmla="*/ 267756 h 319034"/>
                <a:gd name="connsiteX27" fmla="*/ 165266 w 165840"/>
                <a:gd name="connsiteY27" fmla="*/ 224981 h 319034"/>
                <a:gd name="connsiteX28" fmla="*/ 158809 w 165840"/>
                <a:gd name="connsiteY28" fmla="*/ 185972 h 319034"/>
                <a:gd name="connsiteX29" fmla="*/ 145627 w 165840"/>
                <a:gd name="connsiteY29" fmla="*/ 142928 h 319034"/>
                <a:gd name="connsiteX30" fmla="*/ 124912 w 165840"/>
                <a:gd name="connsiteY30" fmla="*/ 91544 h 319034"/>
                <a:gd name="connsiteX31" fmla="*/ 112537 w 165840"/>
                <a:gd name="connsiteY31" fmla="*/ 64911 h 319034"/>
                <a:gd name="connsiteX32" fmla="*/ 106080 w 165840"/>
                <a:gd name="connsiteY32" fmla="*/ 55226 h 319034"/>
                <a:gd name="connsiteX33" fmla="*/ 103928 w 165840"/>
                <a:gd name="connsiteY33" fmla="*/ 52804 h 319034"/>
                <a:gd name="connsiteX34" fmla="*/ 85096 w 165840"/>
                <a:gd name="connsiteY34" fmla="*/ 26440 h 319034"/>
                <a:gd name="connsiteX35" fmla="*/ 68685 w 165840"/>
                <a:gd name="connsiteY35" fmla="*/ 14872 h 319034"/>
                <a:gd name="connsiteX36" fmla="*/ 53082 w 165840"/>
                <a:gd name="connsiteY36" fmla="*/ 7608 h 319034"/>
                <a:gd name="connsiteX37" fmla="*/ 32098 w 165840"/>
                <a:gd name="connsiteY37" fmla="*/ 76 h 319034"/>
                <a:gd name="connsiteX38" fmla="*/ 17033 w 165840"/>
                <a:gd name="connsiteY38" fmla="*/ 4649 h 319034"/>
                <a:gd name="connsiteX39" fmla="*/ 15957 w 165840"/>
                <a:gd name="connsiteY39" fmla="*/ 5994 h 319034"/>
                <a:gd name="connsiteX40" fmla="*/ 6810 w 165840"/>
                <a:gd name="connsiteY40" fmla="*/ 32628 h 319034"/>
                <a:gd name="connsiteX41" fmla="*/ 3043 w 165840"/>
                <a:gd name="connsiteY41" fmla="*/ 48231 h 319034"/>
                <a:gd name="connsiteX42" fmla="*/ 84 w 165840"/>
                <a:gd name="connsiteY42" fmla="*/ 60337 h 319034"/>
                <a:gd name="connsiteX43" fmla="*/ 2505 w 165840"/>
                <a:gd name="connsiteY43" fmla="*/ 68677 h 319034"/>
                <a:gd name="connsiteX44" fmla="*/ 4388 w 165840"/>
                <a:gd name="connsiteY44" fmla="*/ 78900 h 319034"/>
                <a:gd name="connsiteX45" fmla="*/ 3581 w 165840"/>
                <a:gd name="connsiteY45" fmla="*/ 85087 h 319034"/>
                <a:gd name="connsiteX46" fmla="*/ 11114 w 165840"/>
                <a:gd name="connsiteY46" fmla="*/ 95310 h 319034"/>
                <a:gd name="connsiteX47" fmla="*/ 14611 w 165840"/>
                <a:gd name="connsiteY47" fmla="*/ 98808 h 319034"/>
                <a:gd name="connsiteX48" fmla="*/ 15418 w 165840"/>
                <a:gd name="connsiteY48" fmla="*/ 104188 h 319034"/>
                <a:gd name="connsiteX49" fmla="*/ 14073 w 165840"/>
                <a:gd name="connsiteY49" fmla="*/ 122213 h 319034"/>
                <a:gd name="connsiteX50" fmla="*/ 12728 w 165840"/>
                <a:gd name="connsiteY50" fmla="*/ 134588 h 319034"/>
                <a:gd name="connsiteX51" fmla="*/ 15418 w 165840"/>
                <a:gd name="connsiteY51" fmla="*/ 141583 h 319034"/>
                <a:gd name="connsiteX52" fmla="*/ 17033 w 165840"/>
                <a:gd name="connsiteY52" fmla="*/ 144811 h 319034"/>
                <a:gd name="connsiteX53" fmla="*/ 22682 w 165840"/>
                <a:gd name="connsiteY53" fmla="*/ 164181 h 319034"/>
                <a:gd name="connsiteX54" fmla="*/ 22682 w 165840"/>
                <a:gd name="connsiteY54" fmla="*/ 166602 h 319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65840" h="319034">
                  <a:moveTo>
                    <a:pt x="22682" y="166602"/>
                  </a:moveTo>
                  <a:cubicBezTo>
                    <a:pt x="22682" y="166871"/>
                    <a:pt x="22413" y="167140"/>
                    <a:pt x="22413" y="167140"/>
                  </a:cubicBezTo>
                  <a:cubicBezTo>
                    <a:pt x="23489" y="168216"/>
                    <a:pt x="24565" y="169292"/>
                    <a:pt x="24834" y="170907"/>
                  </a:cubicBezTo>
                  <a:cubicBezTo>
                    <a:pt x="25372" y="171176"/>
                    <a:pt x="25641" y="171445"/>
                    <a:pt x="25641" y="171983"/>
                  </a:cubicBezTo>
                  <a:cubicBezTo>
                    <a:pt x="26987" y="173059"/>
                    <a:pt x="27794" y="174135"/>
                    <a:pt x="28063" y="175749"/>
                  </a:cubicBezTo>
                  <a:cubicBezTo>
                    <a:pt x="28601" y="176018"/>
                    <a:pt x="28601" y="176287"/>
                    <a:pt x="28601" y="176825"/>
                  </a:cubicBezTo>
                  <a:cubicBezTo>
                    <a:pt x="29139" y="177094"/>
                    <a:pt x="29139" y="177363"/>
                    <a:pt x="29139" y="177901"/>
                  </a:cubicBezTo>
                  <a:cubicBezTo>
                    <a:pt x="29946" y="178439"/>
                    <a:pt x="30753" y="179515"/>
                    <a:pt x="31022" y="180591"/>
                  </a:cubicBezTo>
                  <a:cubicBezTo>
                    <a:pt x="31560" y="180860"/>
                    <a:pt x="32367" y="181130"/>
                    <a:pt x="32367" y="181937"/>
                  </a:cubicBezTo>
                  <a:cubicBezTo>
                    <a:pt x="33174" y="182206"/>
                    <a:pt x="34250" y="182744"/>
                    <a:pt x="34788" y="183551"/>
                  </a:cubicBezTo>
                  <a:cubicBezTo>
                    <a:pt x="37479" y="184627"/>
                    <a:pt x="40169" y="185703"/>
                    <a:pt x="43128" y="186241"/>
                  </a:cubicBezTo>
                  <a:cubicBezTo>
                    <a:pt x="43935" y="185703"/>
                    <a:pt x="45011" y="185972"/>
                    <a:pt x="45818" y="186241"/>
                  </a:cubicBezTo>
                  <a:cubicBezTo>
                    <a:pt x="47163" y="185703"/>
                    <a:pt x="47702" y="186241"/>
                    <a:pt x="47432" y="187586"/>
                  </a:cubicBezTo>
                  <a:cubicBezTo>
                    <a:pt x="46894" y="190276"/>
                    <a:pt x="46356" y="192967"/>
                    <a:pt x="45818" y="195926"/>
                  </a:cubicBezTo>
                  <a:cubicBezTo>
                    <a:pt x="46087" y="195926"/>
                    <a:pt x="46087" y="196195"/>
                    <a:pt x="46356" y="196195"/>
                  </a:cubicBezTo>
                  <a:cubicBezTo>
                    <a:pt x="49316" y="199423"/>
                    <a:pt x="50661" y="203728"/>
                    <a:pt x="52544" y="207494"/>
                  </a:cubicBezTo>
                  <a:cubicBezTo>
                    <a:pt x="57924" y="218255"/>
                    <a:pt x="63305" y="229016"/>
                    <a:pt x="71914" y="237894"/>
                  </a:cubicBezTo>
                  <a:cubicBezTo>
                    <a:pt x="78101" y="244350"/>
                    <a:pt x="81599" y="251614"/>
                    <a:pt x="85096" y="259685"/>
                  </a:cubicBezTo>
                  <a:cubicBezTo>
                    <a:pt x="91015" y="273136"/>
                    <a:pt x="97740" y="285780"/>
                    <a:pt x="107425" y="297079"/>
                  </a:cubicBezTo>
                  <a:cubicBezTo>
                    <a:pt x="109846" y="300039"/>
                    <a:pt x="112806" y="302729"/>
                    <a:pt x="116034" y="304881"/>
                  </a:cubicBezTo>
                  <a:cubicBezTo>
                    <a:pt x="120876" y="308109"/>
                    <a:pt x="126257" y="309186"/>
                    <a:pt x="131906" y="307033"/>
                  </a:cubicBezTo>
                  <a:cubicBezTo>
                    <a:pt x="134059" y="306226"/>
                    <a:pt x="135673" y="305957"/>
                    <a:pt x="137018" y="308647"/>
                  </a:cubicBezTo>
                  <a:cubicBezTo>
                    <a:pt x="138901" y="311876"/>
                    <a:pt x="141591" y="314297"/>
                    <a:pt x="145627" y="313759"/>
                  </a:cubicBezTo>
                  <a:cubicBezTo>
                    <a:pt x="147779" y="313490"/>
                    <a:pt x="148586" y="315104"/>
                    <a:pt x="149662" y="316718"/>
                  </a:cubicBezTo>
                  <a:cubicBezTo>
                    <a:pt x="150738" y="318870"/>
                    <a:pt x="152352" y="319947"/>
                    <a:pt x="154774" y="318063"/>
                  </a:cubicBezTo>
                  <a:cubicBezTo>
                    <a:pt x="157464" y="313759"/>
                    <a:pt x="159616" y="308917"/>
                    <a:pt x="162037" y="304343"/>
                  </a:cubicBezTo>
                  <a:cubicBezTo>
                    <a:pt x="165266" y="292237"/>
                    <a:pt x="163920" y="279862"/>
                    <a:pt x="164996" y="267756"/>
                  </a:cubicBezTo>
                  <a:cubicBezTo>
                    <a:pt x="166342" y="253497"/>
                    <a:pt x="165804" y="239239"/>
                    <a:pt x="165266" y="224981"/>
                  </a:cubicBezTo>
                  <a:cubicBezTo>
                    <a:pt x="164728" y="211798"/>
                    <a:pt x="162037" y="198885"/>
                    <a:pt x="158809" y="185972"/>
                  </a:cubicBezTo>
                  <a:cubicBezTo>
                    <a:pt x="155043" y="171445"/>
                    <a:pt x="150738" y="156917"/>
                    <a:pt x="145627" y="142928"/>
                  </a:cubicBezTo>
                  <a:cubicBezTo>
                    <a:pt x="139170" y="125710"/>
                    <a:pt x="131637" y="108762"/>
                    <a:pt x="124912" y="91544"/>
                  </a:cubicBezTo>
                  <a:cubicBezTo>
                    <a:pt x="121414" y="82397"/>
                    <a:pt x="116034" y="74057"/>
                    <a:pt x="112537" y="64911"/>
                  </a:cubicBezTo>
                  <a:cubicBezTo>
                    <a:pt x="111191" y="61413"/>
                    <a:pt x="109039" y="57916"/>
                    <a:pt x="106080" y="55226"/>
                  </a:cubicBezTo>
                  <a:cubicBezTo>
                    <a:pt x="105004" y="54688"/>
                    <a:pt x="104466" y="53881"/>
                    <a:pt x="103928" y="52804"/>
                  </a:cubicBezTo>
                  <a:cubicBezTo>
                    <a:pt x="99085" y="43120"/>
                    <a:pt x="92091" y="34780"/>
                    <a:pt x="85096" y="26440"/>
                  </a:cubicBezTo>
                  <a:cubicBezTo>
                    <a:pt x="80792" y="21329"/>
                    <a:pt x="75680" y="17024"/>
                    <a:pt x="68685" y="14872"/>
                  </a:cubicBezTo>
                  <a:cubicBezTo>
                    <a:pt x="63305" y="13258"/>
                    <a:pt x="58193" y="9760"/>
                    <a:pt x="53082" y="7608"/>
                  </a:cubicBezTo>
                  <a:cubicBezTo>
                    <a:pt x="46356" y="4649"/>
                    <a:pt x="39631" y="883"/>
                    <a:pt x="32098" y="76"/>
                  </a:cubicBezTo>
                  <a:cubicBezTo>
                    <a:pt x="26179" y="-463"/>
                    <a:pt x="21606" y="1959"/>
                    <a:pt x="17033" y="4649"/>
                  </a:cubicBezTo>
                  <a:cubicBezTo>
                    <a:pt x="16494" y="4918"/>
                    <a:pt x="16226" y="5456"/>
                    <a:pt x="15957" y="5994"/>
                  </a:cubicBezTo>
                  <a:cubicBezTo>
                    <a:pt x="12190" y="14603"/>
                    <a:pt x="8693" y="23212"/>
                    <a:pt x="6810" y="32628"/>
                  </a:cubicBezTo>
                  <a:cubicBezTo>
                    <a:pt x="5733" y="37739"/>
                    <a:pt x="4926" y="43120"/>
                    <a:pt x="3043" y="48231"/>
                  </a:cubicBezTo>
                  <a:cubicBezTo>
                    <a:pt x="1429" y="52266"/>
                    <a:pt x="353" y="56033"/>
                    <a:pt x="84" y="60337"/>
                  </a:cubicBezTo>
                  <a:cubicBezTo>
                    <a:pt x="-185" y="63296"/>
                    <a:pt x="84" y="66256"/>
                    <a:pt x="2505" y="68677"/>
                  </a:cubicBezTo>
                  <a:cubicBezTo>
                    <a:pt x="5196" y="71636"/>
                    <a:pt x="4119" y="75403"/>
                    <a:pt x="4388" y="78900"/>
                  </a:cubicBezTo>
                  <a:cubicBezTo>
                    <a:pt x="4388" y="81052"/>
                    <a:pt x="3850" y="82935"/>
                    <a:pt x="3581" y="85087"/>
                  </a:cubicBezTo>
                  <a:cubicBezTo>
                    <a:pt x="3043" y="90737"/>
                    <a:pt x="5733" y="94503"/>
                    <a:pt x="11114" y="95310"/>
                  </a:cubicBezTo>
                  <a:cubicBezTo>
                    <a:pt x="13804" y="95579"/>
                    <a:pt x="14611" y="96387"/>
                    <a:pt x="14611" y="98808"/>
                  </a:cubicBezTo>
                  <a:cubicBezTo>
                    <a:pt x="14880" y="100691"/>
                    <a:pt x="14880" y="102305"/>
                    <a:pt x="15418" y="104188"/>
                  </a:cubicBezTo>
                  <a:cubicBezTo>
                    <a:pt x="17033" y="110376"/>
                    <a:pt x="16494" y="116294"/>
                    <a:pt x="14073" y="122213"/>
                  </a:cubicBezTo>
                  <a:cubicBezTo>
                    <a:pt x="12459" y="126248"/>
                    <a:pt x="12728" y="130553"/>
                    <a:pt x="12728" y="134588"/>
                  </a:cubicBezTo>
                  <a:cubicBezTo>
                    <a:pt x="12728" y="137278"/>
                    <a:pt x="13266" y="139700"/>
                    <a:pt x="15418" y="141583"/>
                  </a:cubicBezTo>
                  <a:cubicBezTo>
                    <a:pt x="16494" y="142390"/>
                    <a:pt x="16764" y="143466"/>
                    <a:pt x="17033" y="144811"/>
                  </a:cubicBezTo>
                  <a:cubicBezTo>
                    <a:pt x="17571" y="151537"/>
                    <a:pt x="20261" y="157724"/>
                    <a:pt x="22682" y="164181"/>
                  </a:cubicBezTo>
                  <a:cubicBezTo>
                    <a:pt x="22951" y="165257"/>
                    <a:pt x="23758" y="166064"/>
                    <a:pt x="22682" y="166602"/>
                  </a:cubicBezTo>
                  <a:close/>
                </a:path>
              </a:pathLst>
            </a:custGeom>
            <a:solidFill>
              <a:srgbClr val="A0BA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4" name="Полилиния: фигура 1663">
              <a:extLst>
                <a:ext uri="{FF2B5EF4-FFF2-40B4-BE49-F238E27FC236}">
                  <a16:creationId xmlns:a16="http://schemas.microsoft.com/office/drawing/2014/main" id="{638A89B7-6082-B6ED-A5ED-FACA43821651}"/>
                </a:ext>
              </a:extLst>
            </p:cNvPr>
            <p:cNvSpPr/>
            <p:nvPr/>
          </p:nvSpPr>
          <p:spPr>
            <a:xfrm>
              <a:off x="5666880" y="6961452"/>
              <a:ext cx="139724" cy="256675"/>
            </a:xfrm>
            <a:custGeom>
              <a:avLst/>
              <a:gdLst>
                <a:gd name="connsiteX0" fmla="*/ 123045 w 139724"/>
                <a:gd name="connsiteY0" fmla="*/ 114067 h 256675"/>
                <a:gd name="connsiteX1" fmla="*/ 122507 w 139724"/>
                <a:gd name="connsiteY1" fmla="*/ 114067 h 256675"/>
                <a:gd name="connsiteX2" fmla="*/ 117934 w 139724"/>
                <a:gd name="connsiteY2" fmla="*/ 117564 h 256675"/>
                <a:gd name="connsiteX3" fmla="*/ 110670 w 139724"/>
                <a:gd name="connsiteY3" fmla="*/ 131015 h 256675"/>
                <a:gd name="connsiteX4" fmla="*/ 73544 w 139724"/>
                <a:gd name="connsiteY4" fmla="*/ 189663 h 256675"/>
                <a:gd name="connsiteX5" fmla="*/ 52560 w 139724"/>
                <a:gd name="connsiteY5" fmla="*/ 213875 h 256675"/>
                <a:gd name="connsiteX6" fmla="*/ 51753 w 139724"/>
                <a:gd name="connsiteY6" fmla="*/ 214951 h 256675"/>
                <a:gd name="connsiteX7" fmla="*/ 50946 w 139724"/>
                <a:gd name="connsiteY7" fmla="*/ 215758 h 256675"/>
                <a:gd name="connsiteX8" fmla="*/ 47718 w 139724"/>
                <a:gd name="connsiteY8" fmla="*/ 219525 h 256675"/>
                <a:gd name="connsiteX9" fmla="*/ 46642 w 139724"/>
                <a:gd name="connsiteY9" fmla="*/ 220870 h 256675"/>
                <a:gd name="connsiteX10" fmla="*/ 48256 w 139724"/>
                <a:gd name="connsiteY10" fmla="*/ 218987 h 256675"/>
                <a:gd name="connsiteX11" fmla="*/ 51484 w 139724"/>
                <a:gd name="connsiteY11" fmla="*/ 215220 h 256675"/>
                <a:gd name="connsiteX12" fmla="*/ 52291 w 139724"/>
                <a:gd name="connsiteY12" fmla="*/ 214144 h 256675"/>
                <a:gd name="connsiteX13" fmla="*/ 54175 w 139724"/>
                <a:gd name="connsiteY13" fmla="*/ 211992 h 256675"/>
                <a:gd name="connsiteX14" fmla="*/ 85382 w 139724"/>
                <a:gd name="connsiteY14" fmla="*/ 159532 h 256675"/>
                <a:gd name="connsiteX15" fmla="*/ 95335 w 139724"/>
                <a:gd name="connsiteY15" fmla="*/ 135858 h 256675"/>
                <a:gd name="connsiteX16" fmla="*/ 103944 w 139724"/>
                <a:gd name="connsiteY16" fmla="*/ 115950 h 256675"/>
                <a:gd name="connsiteX17" fmla="*/ 122776 w 139724"/>
                <a:gd name="connsiteY17" fmla="*/ 69678 h 256675"/>
                <a:gd name="connsiteX18" fmla="*/ 132730 w 139724"/>
                <a:gd name="connsiteY18" fmla="*/ 38740 h 256675"/>
                <a:gd name="connsiteX19" fmla="*/ 136765 w 139724"/>
                <a:gd name="connsiteY19" fmla="*/ 21522 h 256675"/>
                <a:gd name="connsiteX20" fmla="*/ 138649 w 139724"/>
                <a:gd name="connsiteY20" fmla="*/ 8071 h 256675"/>
                <a:gd name="connsiteX21" fmla="*/ 139725 w 139724"/>
                <a:gd name="connsiteY21" fmla="*/ 2959 h 256675"/>
                <a:gd name="connsiteX22" fmla="*/ 137034 w 139724"/>
                <a:gd name="connsiteY22" fmla="*/ 0 h 256675"/>
                <a:gd name="connsiteX23" fmla="*/ 134075 w 139724"/>
                <a:gd name="connsiteY23" fmla="*/ 2959 h 256675"/>
                <a:gd name="connsiteX24" fmla="*/ 117127 w 139724"/>
                <a:gd name="connsiteY24" fmla="*/ 50308 h 256675"/>
                <a:gd name="connsiteX25" fmla="*/ 108249 w 139724"/>
                <a:gd name="connsiteY25" fmla="*/ 74251 h 256675"/>
                <a:gd name="connsiteX26" fmla="*/ 106096 w 139724"/>
                <a:gd name="connsiteY26" fmla="*/ 77748 h 256675"/>
                <a:gd name="connsiteX27" fmla="*/ 89417 w 139724"/>
                <a:gd name="connsiteY27" fmla="*/ 114605 h 256675"/>
                <a:gd name="connsiteX28" fmla="*/ 42606 w 139724"/>
                <a:gd name="connsiteY28" fmla="*/ 201231 h 256675"/>
                <a:gd name="connsiteX29" fmla="*/ 25389 w 139724"/>
                <a:gd name="connsiteY29" fmla="*/ 224905 h 256675"/>
                <a:gd name="connsiteX30" fmla="*/ 13821 w 139724"/>
                <a:gd name="connsiteY30" fmla="*/ 236742 h 256675"/>
                <a:gd name="connsiteX31" fmla="*/ 16242 w 139724"/>
                <a:gd name="connsiteY31" fmla="*/ 224367 h 256675"/>
                <a:gd name="connsiteX32" fmla="*/ 20008 w 139724"/>
                <a:gd name="connsiteY32" fmla="*/ 195850 h 256675"/>
                <a:gd name="connsiteX33" fmla="*/ 28617 w 139724"/>
                <a:gd name="connsiteY33" fmla="*/ 168948 h 256675"/>
                <a:gd name="connsiteX34" fmla="*/ 43952 w 139724"/>
                <a:gd name="connsiteY34" fmla="*/ 133436 h 256675"/>
                <a:gd name="connsiteX35" fmla="*/ 64936 w 139724"/>
                <a:gd name="connsiteY35" fmla="*/ 91738 h 256675"/>
                <a:gd name="connsiteX36" fmla="*/ 69240 w 139724"/>
                <a:gd name="connsiteY36" fmla="*/ 83398 h 256675"/>
                <a:gd name="connsiteX37" fmla="*/ 87265 w 139724"/>
                <a:gd name="connsiteY37" fmla="*/ 43851 h 256675"/>
                <a:gd name="connsiteX38" fmla="*/ 88072 w 139724"/>
                <a:gd name="connsiteY38" fmla="*/ 38202 h 256675"/>
                <a:gd name="connsiteX39" fmla="*/ 80270 w 139724"/>
                <a:gd name="connsiteY39" fmla="*/ 39547 h 256675"/>
                <a:gd name="connsiteX40" fmla="*/ 72468 w 139724"/>
                <a:gd name="connsiteY40" fmla="*/ 48156 h 256675"/>
                <a:gd name="connsiteX41" fmla="*/ 50677 w 139724"/>
                <a:gd name="connsiteY41" fmla="*/ 88778 h 256675"/>
                <a:gd name="connsiteX42" fmla="*/ 39647 w 139724"/>
                <a:gd name="connsiteY42" fmla="*/ 111376 h 256675"/>
                <a:gd name="connsiteX43" fmla="*/ 38302 w 139724"/>
                <a:gd name="connsiteY43" fmla="*/ 113260 h 256675"/>
                <a:gd name="connsiteX44" fmla="*/ 33460 w 139724"/>
                <a:gd name="connsiteY44" fmla="*/ 122137 h 256675"/>
                <a:gd name="connsiteX45" fmla="*/ 14897 w 139724"/>
                <a:gd name="connsiteY45" fmla="*/ 169217 h 256675"/>
                <a:gd name="connsiteX46" fmla="*/ 6826 w 139724"/>
                <a:gd name="connsiteY46" fmla="*/ 208495 h 256675"/>
                <a:gd name="connsiteX47" fmla="*/ 2253 w 139724"/>
                <a:gd name="connsiteY47" fmla="*/ 219525 h 256675"/>
                <a:gd name="connsiteX48" fmla="*/ 101 w 139724"/>
                <a:gd name="connsiteY48" fmla="*/ 230286 h 256675"/>
                <a:gd name="connsiteX49" fmla="*/ 4405 w 139724"/>
                <a:gd name="connsiteY49" fmla="*/ 242123 h 256675"/>
                <a:gd name="connsiteX50" fmla="*/ 4405 w 139724"/>
                <a:gd name="connsiteY50" fmla="*/ 247503 h 256675"/>
                <a:gd name="connsiteX51" fmla="*/ 3329 w 139724"/>
                <a:gd name="connsiteY51" fmla="*/ 250462 h 256675"/>
                <a:gd name="connsiteX52" fmla="*/ 9516 w 139724"/>
                <a:gd name="connsiteY52" fmla="*/ 256650 h 256675"/>
                <a:gd name="connsiteX53" fmla="*/ 12476 w 139724"/>
                <a:gd name="connsiteY53" fmla="*/ 254767 h 256675"/>
                <a:gd name="connsiteX54" fmla="*/ 26734 w 139724"/>
                <a:gd name="connsiteY54" fmla="*/ 242661 h 256675"/>
                <a:gd name="connsiteX55" fmla="*/ 37764 w 139724"/>
                <a:gd name="connsiteY55" fmla="*/ 244813 h 256675"/>
                <a:gd name="connsiteX56" fmla="*/ 54982 w 139724"/>
                <a:gd name="connsiteY56" fmla="*/ 233514 h 256675"/>
                <a:gd name="connsiteX57" fmla="*/ 105558 w 139724"/>
                <a:gd name="connsiteY57" fmla="*/ 170562 h 256675"/>
                <a:gd name="connsiteX58" fmla="*/ 109863 w 139724"/>
                <a:gd name="connsiteY58" fmla="*/ 163567 h 256675"/>
                <a:gd name="connsiteX59" fmla="*/ 110670 w 139724"/>
                <a:gd name="connsiteY59" fmla="*/ 160877 h 256675"/>
                <a:gd name="connsiteX60" fmla="*/ 116588 w 139724"/>
                <a:gd name="connsiteY60" fmla="*/ 146081 h 256675"/>
                <a:gd name="connsiteX61" fmla="*/ 117395 w 139724"/>
                <a:gd name="connsiteY61" fmla="*/ 143121 h 256675"/>
                <a:gd name="connsiteX62" fmla="*/ 121700 w 139724"/>
                <a:gd name="connsiteY62" fmla="*/ 127787 h 256675"/>
                <a:gd name="connsiteX63" fmla="*/ 122238 w 139724"/>
                <a:gd name="connsiteY63" fmla="*/ 126442 h 256675"/>
                <a:gd name="connsiteX64" fmla="*/ 123045 w 139724"/>
                <a:gd name="connsiteY64" fmla="*/ 114067 h 25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39724" h="256675">
                  <a:moveTo>
                    <a:pt x="123045" y="114067"/>
                  </a:moveTo>
                  <a:lnTo>
                    <a:pt x="122507" y="114067"/>
                  </a:lnTo>
                  <a:cubicBezTo>
                    <a:pt x="119817" y="113529"/>
                    <a:pt x="118472" y="115681"/>
                    <a:pt x="117934" y="117564"/>
                  </a:cubicBezTo>
                  <a:cubicBezTo>
                    <a:pt x="116319" y="122675"/>
                    <a:pt x="113360" y="126711"/>
                    <a:pt x="110670" y="131015"/>
                  </a:cubicBezTo>
                  <a:cubicBezTo>
                    <a:pt x="99102" y="151192"/>
                    <a:pt x="86727" y="170562"/>
                    <a:pt x="73544" y="189663"/>
                  </a:cubicBezTo>
                  <a:cubicBezTo>
                    <a:pt x="67357" y="198541"/>
                    <a:pt x="60093" y="206073"/>
                    <a:pt x="52560" y="213875"/>
                  </a:cubicBezTo>
                  <a:cubicBezTo>
                    <a:pt x="52291" y="214144"/>
                    <a:pt x="52022" y="214413"/>
                    <a:pt x="51753" y="214951"/>
                  </a:cubicBezTo>
                  <a:cubicBezTo>
                    <a:pt x="51484" y="215220"/>
                    <a:pt x="51215" y="215489"/>
                    <a:pt x="50946" y="215758"/>
                  </a:cubicBezTo>
                  <a:cubicBezTo>
                    <a:pt x="49870" y="217103"/>
                    <a:pt x="48794" y="218179"/>
                    <a:pt x="47718" y="219525"/>
                  </a:cubicBezTo>
                  <a:cubicBezTo>
                    <a:pt x="47449" y="220063"/>
                    <a:pt x="46911" y="220332"/>
                    <a:pt x="46642" y="220870"/>
                  </a:cubicBezTo>
                  <a:cubicBezTo>
                    <a:pt x="47180" y="220063"/>
                    <a:pt x="47718" y="219525"/>
                    <a:pt x="48256" y="218987"/>
                  </a:cubicBezTo>
                  <a:cubicBezTo>
                    <a:pt x="49332" y="217910"/>
                    <a:pt x="50408" y="216565"/>
                    <a:pt x="51484" y="215220"/>
                  </a:cubicBezTo>
                  <a:cubicBezTo>
                    <a:pt x="51753" y="214951"/>
                    <a:pt x="52022" y="214682"/>
                    <a:pt x="52291" y="214144"/>
                  </a:cubicBezTo>
                  <a:cubicBezTo>
                    <a:pt x="52829" y="213337"/>
                    <a:pt x="53636" y="212799"/>
                    <a:pt x="54175" y="211992"/>
                  </a:cubicBezTo>
                  <a:cubicBezTo>
                    <a:pt x="65474" y="195043"/>
                    <a:pt x="75966" y="177557"/>
                    <a:pt x="85382" y="159532"/>
                  </a:cubicBezTo>
                  <a:cubicBezTo>
                    <a:pt x="89417" y="151999"/>
                    <a:pt x="92107" y="143929"/>
                    <a:pt x="95335" y="135858"/>
                  </a:cubicBezTo>
                  <a:cubicBezTo>
                    <a:pt x="98026" y="129132"/>
                    <a:pt x="100985" y="122675"/>
                    <a:pt x="103944" y="115950"/>
                  </a:cubicBezTo>
                  <a:cubicBezTo>
                    <a:pt x="110939" y="100885"/>
                    <a:pt x="116588" y="85012"/>
                    <a:pt x="122776" y="69678"/>
                  </a:cubicBezTo>
                  <a:cubicBezTo>
                    <a:pt x="126811" y="59724"/>
                    <a:pt x="130040" y="49232"/>
                    <a:pt x="132730" y="38740"/>
                  </a:cubicBezTo>
                  <a:cubicBezTo>
                    <a:pt x="133268" y="32821"/>
                    <a:pt x="135958" y="27441"/>
                    <a:pt x="136765" y="21522"/>
                  </a:cubicBezTo>
                  <a:cubicBezTo>
                    <a:pt x="137572" y="16949"/>
                    <a:pt x="138110" y="12644"/>
                    <a:pt x="138649" y="8071"/>
                  </a:cubicBezTo>
                  <a:cubicBezTo>
                    <a:pt x="138379" y="6188"/>
                    <a:pt x="139187" y="4573"/>
                    <a:pt x="139725" y="2959"/>
                  </a:cubicBezTo>
                  <a:cubicBezTo>
                    <a:pt x="139456" y="1345"/>
                    <a:pt x="139187" y="0"/>
                    <a:pt x="137034" y="0"/>
                  </a:cubicBezTo>
                  <a:cubicBezTo>
                    <a:pt x="135151" y="0"/>
                    <a:pt x="134344" y="1345"/>
                    <a:pt x="134075" y="2959"/>
                  </a:cubicBezTo>
                  <a:cubicBezTo>
                    <a:pt x="129502" y="19101"/>
                    <a:pt x="121431" y="33897"/>
                    <a:pt x="117127" y="50308"/>
                  </a:cubicBezTo>
                  <a:cubicBezTo>
                    <a:pt x="114974" y="58648"/>
                    <a:pt x="110670" y="66180"/>
                    <a:pt x="108249" y="74251"/>
                  </a:cubicBezTo>
                  <a:cubicBezTo>
                    <a:pt x="107980" y="75596"/>
                    <a:pt x="106904" y="76403"/>
                    <a:pt x="106096" y="77748"/>
                  </a:cubicBezTo>
                  <a:cubicBezTo>
                    <a:pt x="103137" y="91200"/>
                    <a:pt x="95066" y="102230"/>
                    <a:pt x="89417" y="114605"/>
                  </a:cubicBezTo>
                  <a:cubicBezTo>
                    <a:pt x="75966" y="144736"/>
                    <a:pt x="60093" y="173252"/>
                    <a:pt x="42606" y="201231"/>
                  </a:cubicBezTo>
                  <a:cubicBezTo>
                    <a:pt x="37495" y="209571"/>
                    <a:pt x="31845" y="217641"/>
                    <a:pt x="25389" y="224905"/>
                  </a:cubicBezTo>
                  <a:cubicBezTo>
                    <a:pt x="21892" y="228940"/>
                    <a:pt x="17856" y="232707"/>
                    <a:pt x="13821" y="236742"/>
                  </a:cubicBezTo>
                  <a:cubicBezTo>
                    <a:pt x="14090" y="232169"/>
                    <a:pt x="14897" y="228402"/>
                    <a:pt x="16242" y="224367"/>
                  </a:cubicBezTo>
                  <a:cubicBezTo>
                    <a:pt x="18932" y="214951"/>
                    <a:pt x="17856" y="205266"/>
                    <a:pt x="20008" y="195850"/>
                  </a:cubicBezTo>
                  <a:cubicBezTo>
                    <a:pt x="22161" y="186704"/>
                    <a:pt x="25389" y="177826"/>
                    <a:pt x="28617" y="168948"/>
                  </a:cubicBezTo>
                  <a:cubicBezTo>
                    <a:pt x="33191" y="156842"/>
                    <a:pt x="38840" y="145274"/>
                    <a:pt x="43952" y="133436"/>
                  </a:cubicBezTo>
                  <a:cubicBezTo>
                    <a:pt x="49870" y="118909"/>
                    <a:pt x="58210" y="105727"/>
                    <a:pt x="64936" y="91738"/>
                  </a:cubicBezTo>
                  <a:cubicBezTo>
                    <a:pt x="66281" y="88778"/>
                    <a:pt x="67626" y="86088"/>
                    <a:pt x="69240" y="83398"/>
                  </a:cubicBezTo>
                  <a:cubicBezTo>
                    <a:pt x="75966" y="70754"/>
                    <a:pt x="81346" y="57033"/>
                    <a:pt x="87265" y="43851"/>
                  </a:cubicBezTo>
                  <a:cubicBezTo>
                    <a:pt x="88072" y="41968"/>
                    <a:pt x="89148" y="40354"/>
                    <a:pt x="88072" y="38202"/>
                  </a:cubicBezTo>
                  <a:cubicBezTo>
                    <a:pt x="84574" y="35511"/>
                    <a:pt x="84036" y="35511"/>
                    <a:pt x="80270" y="39547"/>
                  </a:cubicBezTo>
                  <a:cubicBezTo>
                    <a:pt x="77042" y="41699"/>
                    <a:pt x="74621" y="44658"/>
                    <a:pt x="72468" y="48156"/>
                  </a:cubicBezTo>
                  <a:cubicBezTo>
                    <a:pt x="64129" y="61069"/>
                    <a:pt x="58210" y="75327"/>
                    <a:pt x="50677" y="88778"/>
                  </a:cubicBezTo>
                  <a:cubicBezTo>
                    <a:pt x="46642" y="96042"/>
                    <a:pt x="43952" y="104113"/>
                    <a:pt x="39647" y="111376"/>
                  </a:cubicBezTo>
                  <a:cubicBezTo>
                    <a:pt x="39378" y="111914"/>
                    <a:pt x="38840" y="112453"/>
                    <a:pt x="38302" y="113260"/>
                  </a:cubicBezTo>
                  <a:cubicBezTo>
                    <a:pt x="35074" y="115143"/>
                    <a:pt x="34536" y="118909"/>
                    <a:pt x="33460" y="122137"/>
                  </a:cubicBezTo>
                  <a:cubicBezTo>
                    <a:pt x="26734" y="137741"/>
                    <a:pt x="19470" y="153075"/>
                    <a:pt x="14897" y="169217"/>
                  </a:cubicBezTo>
                  <a:cubicBezTo>
                    <a:pt x="11130" y="182130"/>
                    <a:pt x="8709" y="195043"/>
                    <a:pt x="6826" y="208495"/>
                  </a:cubicBezTo>
                  <a:cubicBezTo>
                    <a:pt x="6288" y="212530"/>
                    <a:pt x="6288" y="216565"/>
                    <a:pt x="2253" y="219525"/>
                  </a:cubicBezTo>
                  <a:cubicBezTo>
                    <a:pt x="-707" y="221677"/>
                    <a:pt x="101" y="226519"/>
                    <a:pt x="101" y="230286"/>
                  </a:cubicBezTo>
                  <a:cubicBezTo>
                    <a:pt x="101" y="234590"/>
                    <a:pt x="639" y="239163"/>
                    <a:pt x="4405" y="242123"/>
                  </a:cubicBezTo>
                  <a:cubicBezTo>
                    <a:pt x="6826" y="244006"/>
                    <a:pt x="5750" y="245889"/>
                    <a:pt x="4405" y="247503"/>
                  </a:cubicBezTo>
                  <a:cubicBezTo>
                    <a:pt x="3867" y="248310"/>
                    <a:pt x="3598" y="249386"/>
                    <a:pt x="3329" y="250462"/>
                  </a:cubicBezTo>
                  <a:cubicBezTo>
                    <a:pt x="2253" y="255036"/>
                    <a:pt x="4136" y="256919"/>
                    <a:pt x="9516" y="256650"/>
                  </a:cubicBezTo>
                  <a:cubicBezTo>
                    <a:pt x="10592" y="256381"/>
                    <a:pt x="11938" y="255843"/>
                    <a:pt x="12476" y="254767"/>
                  </a:cubicBezTo>
                  <a:cubicBezTo>
                    <a:pt x="17318" y="250732"/>
                    <a:pt x="21892" y="246696"/>
                    <a:pt x="26734" y="242661"/>
                  </a:cubicBezTo>
                  <a:cubicBezTo>
                    <a:pt x="30500" y="246427"/>
                    <a:pt x="33191" y="247234"/>
                    <a:pt x="37764" y="244813"/>
                  </a:cubicBezTo>
                  <a:cubicBezTo>
                    <a:pt x="43683" y="241585"/>
                    <a:pt x="49601" y="237818"/>
                    <a:pt x="54982" y="233514"/>
                  </a:cubicBezTo>
                  <a:cubicBezTo>
                    <a:pt x="76235" y="216027"/>
                    <a:pt x="91838" y="193967"/>
                    <a:pt x="105558" y="170562"/>
                  </a:cubicBezTo>
                  <a:cubicBezTo>
                    <a:pt x="106904" y="168141"/>
                    <a:pt x="108249" y="165989"/>
                    <a:pt x="109863" y="163567"/>
                  </a:cubicBezTo>
                  <a:cubicBezTo>
                    <a:pt x="110670" y="162760"/>
                    <a:pt x="110939" y="161953"/>
                    <a:pt x="110670" y="160877"/>
                  </a:cubicBezTo>
                  <a:cubicBezTo>
                    <a:pt x="113091" y="156035"/>
                    <a:pt x="114974" y="151192"/>
                    <a:pt x="116588" y="146081"/>
                  </a:cubicBezTo>
                  <a:cubicBezTo>
                    <a:pt x="116857" y="145005"/>
                    <a:pt x="117665" y="143929"/>
                    <a:pt x="117395" y="143121"/>
                  </a:cubicBezTo>
                  <a:cubicBezTo>
                    <a:pt x="115243" y="136934"/>
                    <a:pt x="118203" y="132360"/>
                    <a:pt x="121700" y="127787"/>
                  </a:cubicBezTo>
                  <a:cubicBezTo>
                    <a:pt x="121969" y="127518"/>
                    <a:pt x="121969" y="126980"/>
                    <a:pt x="122238" y="126442"/>
                  </a:cubicBezTo>
                  <a:cubicBezTo>
                    <a:pt x="126542" y="121330"/>
                    <a:pt x="126811" y="117026"/>
                    <a:pt x="123045" y="114067"/>
                  </a:cubicBezTo>
                  <a:close/>
                </a:path>
              </a:pathLst>
            </a:custGeom>
            <a:solidFill>
              <a:srgbClr val="DD45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5" name="Полилиния: фигура 1664">
              <a:extLst>
                <a:ext uri="{FF2B5EF4-FFF2-40B4-BE49-F238E27FC236}">
                  <a16:creationId xmlns:a16="http://schemas.microsoft.com/office/drawing/2014/main" id="{2D4DB3EC-B84B-FE93-7387-21C734CB54EB}"/>
                </a:ext>
              </a:extLst>
            </p:cNvPr>
            <p:cNvSpPr/>
            <p:nvPr/>
          </p:nvSpPr>
          <p:spPr>
            <a:xfrm>
              <a:off x="5667788" y="6689875"/>
              <a:ext cx="70606" cy="249516"/>
            </a:xfrm>
            <a:custGeom>
              <a:avLst/>
              <a:gdLst>
                <a:gd name="connsiteX0" fmla="*/ 0 w 70606"/>
                <a:gd name="connsiteY0" fmla="*/ 669 h 249516"/>
                <a:gd name="connsiteX1" fmla="*/ 807 w 70606"/>
                <a:gd name="connsiteY1" fmla="*/ 2821 h 249516"/>
                <a:gd name="connsiteX2" fmla="*/ 8609 w 70606"/>
                <a:gd name="connsiteY2" fmla="*/ 18155 h 249516"/>
                <a:gd name="connsiteX3" fmla="*/ 23943 w 70606"/>
                <a:gd name="connsiteY3" fmla="*/ 52590 h 249516"/>
                <a:gd name="connsiteX4" fmla="*/ 37664 w 70606"/>
                <a:gd name="connsiteY4" fmla="*/ 86757 h 249516"/>
                <a:gd name="connsiteX5" fmla="*/ 54881 w 70606"/>
                <a:gd name="connsiteY5" fmla="*/ 145942 h 249516"/>
                <a:gd name="connsiteX6" fmla="*/ 58379 w 70606"/>
                <a:gd name="connsiteY6" fmla="*/ 176342 h 249516"/>
                <a:gd name="connsiteX7" fmla="*/ 56495 w 70606"/>
                <a:gd name="connsiteY7" fmla="*/ 244674 h 249516"/>
                <a:gd name="connsiteX8" fmla="*/ 56226 w 70606"/>
                <a:gd name="connsiteY8" fmla="*/ 249517 h 249516"/>
                <a:gd name="connsiteX9" fmla="*/ 56495 w 70606"/>
                <a:gd name="connsiteY9" fmla="*/ 248710 h 249516"/>
                <a:gd name="connsiteX10" fmla="*/ 63221 w 70606"/>
                <a:gd name="connsiteY10" fmla="*/ 247903 h 249516"/>
                <a:gd name="connsiteX11" fmla="*/ 65373 w 70606"/>
                <a:gd name="connsiteY11" fmla="*/ 211584 h 249516"/>
                <a:gd name="connsiteX12" fmla="*/ 66449 w 70606"/>
                <a:gd name="connsiteY12" fmla="*/ 192215 h 249516"/>
                <a:gd name="connsiteX13" fmla="*/ 68601 w 70606"/>
                <a:gd name="connsiteY13" fmla="*/ 189524 h 249516"/>
                <a:gd name="connsiteX14" fmla="*/ 70485 w 70606"/>
                <a:gd name="connsiteY14" fmla="*/ 185758 h 249516"/>
                <a:gd name="connsiteX15" fmla="*/ 68063 w 70606"/>
                <a:gd name="connsiteY15" fmla="*/ 163429 h 249516"/>
                <a:gd name="connsiteX16" fmla="*/ 61607 w 70606"/>
                <a:gd name="connsiteY16" fmla="*/ 134912 h 249516"/>
                <a:gd name="connsiteX17" fmla="*/ 43582 w 70606"/>
                <a:gd name="connsiteY17" fmla="*/ 78148 h 249516"/>
                <a:gd name="connsiteX18" fmla="*/ 25826 w 70606"/>
                <a:gd name="connsiteY18" fmla="*/ 36987 h 249516"/>
                <a:gd name="connsiteX19" fmla="*/ 11030 w 70606"/>
                <a:gd name="connsiteY19" fmla="*/ 13044 h 249516"/>
                <a:gd name="connsiteX20" fmla="*/ 3766 w 70606"/>
                <a:gd name="connsiteY20" fmla="*/ 2283 h 249516"/>
                <a:gd name="connsiteX21" fmla="*/ 0 w 70606"/>
                <a:gd name="connsiteY21" fmla="*/ 669 h 249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0606" h="249516">
                  <a:moveTo>
                    <a:pt x="0" y="669"/>
                  </a:moveTo>
                  <a:cubicBezTo>
                    <a:pt x="269" y="1476"/>
                    <a:pt x="538" y="2014"/>
                    <a:pt x="807" y="2821"/>
                  </a:cubicBezTo>
                  <a:cubicBezTo>
                    <a:pt x="4035" y="7394"/>
                    <a:pt x="5919" y="13044"/>
                    <a:pt x="8609" y="18155"/>
                  </a:cubicBezTo>
                  <a:cubicBezTo>
                    <a:pt x="14258" y="29454"/>
                    <a:pt x="19370" y="41022"/>
                    <a:pt x="23943" y="52590"/>
                  </a:cubicBezTo>
                  <a:cubicBezTo>
                    <a:pt x="28517" y="63890"/>
                    <a:pt x="33359" y="75189"/>
                    <a:pt x="37664" y="86757"/>
                  </a:cubicBezTo>
                  <a:cubicBezTo>
                    <a:pt x="44658" y="106126"/>
                    <a:pt x="50846" y="125765"/>
                    <a:pt x="54881" y="145942"/>
                  </a:cubicBezTo>
                  <a:cubicBezTo>
                    <a:pt x="56764" y="155896"/>
                    <a:pt x="58109" y="166119"/>
                    <a:pt x="58379" y="176342"/>
                  </a:cubicBezTo>
                  <a:cubicBezTo>
                    <a:pt x="59186" y="199209"/>
                    <a:pt x="57302" y="221807"/>
                    <a:pt x="56495" y="244674"/>
                  </a:cubicBezTo>
                  <a:cubicBezTo>
                    <a:pt x="56495" y="246289"/>
                    <a:pt x="55688" y="247903"/>
                    <a:pt x="56226" y="249517"/>
                  </a:cubicBezTo>
                  <a:cubicBezTo>
                    <a:pt x="56226" y="249248"/>
                    <a:pt x="56495" y="248979"/>
                    <a:pt x="56495" y="248710"/>
                  </a:cubicBezTo>
                  <a:cubicBezTo>
                    <a:pt x="58647" y="244405"/>
                    <a:pt x="60262" y="244136"/>
                    <a:pt x="63221" y="247903"/>
                  </a:cubicBezTo>
                  <a:cubicBezTo>
                    <a:pt x="64566" y="235797"/>
                    <a:pt x="64566" y="223691"/>
                    <a:pt x="65373" y="211584"/>
                  </a:cubicBezTo>
                  <a:cubicBezTo>
                    <a:pt x="65642" y="205128"/>
                    <a:pt x="66718" y="198671"/>
                    <a:pt x="66449" y="192215"/>
                  </a:cubicBezTo>
                  <a:cubicBezTo>
                    <a:pt x="66449" y="190600"/>
                    <a:pt x="66180" y="189524"/>
                    <a:pt x="68601" y="189524"/>
                  </a:cubicBezTo>
                  <a:cubicBezTo>
                    <a:pt x="70754" y="189524"/>
                    <a:pt x="70754" y="187372"/>
                    <a:pt x="70485" y="185758"/>
                  </a:cubicBezTo>
                  <a:cubicBezTo>
                    <a:pt x="70216" y="178225"/>
                    <a:pt x="70216" y="170693"/>
                    <a:pt x="68063" y="163429"/>
                  </a:cubicBezTo>
                  <a:cubicBezTo>
                    <a:pt x="65373" y="154013"/>
                    <a:pt x="64028" y="144328"/>
                    <a:pt x="61607" y="134912"/>
                  </a:cubicBezTo>
                  <a:cubicBezTo>
                    <a:pt x="56764" y="115542"/>
                    <a:pt x="51115" y="96442"/>
                    <a:pt x="43582" y="78148"/>
                  </a:cubicBezTo>
                  <a:cubicBezTo>
                    <a:pt x="37664" y="64428"/>
                    <a:pt x="32014" y="50438"/>
                    <a:pt x="25826" y="36987"/>
                  </a:cubicBezTo>
                  <a:cubicBezTo>
                    <a:pt x="21791" y="28378"/>
                    <a:pt x="16142" y="20846"/>
                    <a:pt x="11030" y="13044"/>
                  </a:cubicBezTo>
                  <a:cubicBezTo>
                    <a:pt x="8609" y="9546"/>
                    <a:pt x="6188" y="5780"/>
                    <a:pt x="3766" y="2283"/>
                  </a:cubicBezTo>
                  <a:cubicBezTo>
                    <a:pt x="2690" y="669"/>
                    <a:pt x="1883" y="-946"/>
                    <a:pt x="0" y="669"/>
                  </a:cubicBezTo>
                  <a:close/>
                </a:path>
              </a:pathLst>
            </a:custGeom>
            <a:solidFill>
              <a:srgbClr val="A026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6" name="Полилиния: фигура 1665">
              <a:extLst>
                <a:ext uri="{FF2B5EF4-FFF2-40B4-BE49-F238E27FC236}">
                  <a16:creationId xmlns:a16="http://schemas.microsoft.com/office/drawing/2014/main" id="{5D0C5A0F-C211-E725-79C9-32B072B90311}"/>
                </a:ext>
              </a:extLst>
            </p:cNvPr>
            <p:cNvSpPr/>
            <p:nvPr/>
          </p:nvSpPr>
          <p:spPr>
            <a:xfrm>
              <a:off x="5747419" y="6924327"/>
              <a:ext cx="53805" cy="76672"/>
            </a:xfrm>
            <a:custGeom>
              <a:avLst/>
              <a:gdLst>
                <a:gd name="connsiteX0" fmla="*/ 0 w 53805"/>
                <a:gd name="connsiteY0" fmla="*/ 76672 h 76672"/>
                <a:gd name="connsiteX1" fmla="*/ 6995 w 53805"/>
                <a:gd name="connsiteY1" fmla="*/ 75058 h 76672"/>
                <a:gd name="connsiteX2" fmla="*/ 11568 w 53805"/>
                <a:gd name="connsiteY2" fmla="*/ 70485 h 76672"/>
                <a:gd name="connsiteX3" fmla="*/ 38202 w 53805"/>
                <a:gd name="connsiteY3" fmla="*/ 33090 h 76672"/>
                <a:gd name="connsiteX4" fmla="*/ 50846 w 53805"/>
                <a:gd name="connsiteY4" fmla="*/ 15603 h 76672"/>
                <a:gd name="connsiteX5" fmla="*/ 53805 w 53805"/>
                <a:gd name="connsiteY5" fmla="*/ 9147 h 76672"/>
                <a:gd name="connsiteX6" fmla="*/ 52729 w 53805"/>
                <a:gd name="connsiteY6" fmla="*/ 0 h 76672"/>
                <a:gd name="connsiteX7" fmla="*/ 44927 w 53805"/>
                <a:gd name="connsiteY7" fmla="*/ 10492 h 76672"/>
                <a:gd name="connsiteX8" fmla="*/ 28786 w 53805"/>
                <a:gd name="connsiteY8" fmla="*/ 32552 h 76672"/>
                <a:gd name="connsiteX9" fmla="*/ 4035 w 53805"/>
                <a:gd name="connsiteY9" fmla="*/ 68332 h 76672"/>
                <a:gd name="connsiteX10" fmla="*/ 0 w 53805"/>
                <a:gd name="connsiteY10" fmla="*/ 76672 h 7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3805" h="76672">
                  <a:moveTo>
                    <a:pt x="0" y="76672"/>
                  </a:moveTo>
                  <a:cubicBezTo>
                    <a:pt x="2152" y="75865"/>
                    <a:pt x="4035" y="73175"/>
                    <a:pt x="6995" y="75058"/>
                  </a:cubicBezTo>
                  <a:cubicBezTo>
                    <a:pt x="9416" y="74520"/>
                    <a:pt x="10492" y="72368"/>
                    <a:pt x="11568" y="70485"/>
                  </a:cubicBezTo>
                  <a:cubicBezTo>
                    <a:pt x="20177" y="57840"/>
                    <a:pt x="28786" y="45196"/>
                    <a:pt x="38202" y="33090"/>
                  </a:cubicBezTo>
                  <a:cubicBezTo>
                    <a:pt x="42506" y="27441"/>
                    <a:pt x="46810" y="21522"/>
                    <a:pt x="50846" y="15603"/>
                  </a:cubicBezTo>
                  <a:cubicBezTo>
                    <a:pt x="52191" y="13451"/>
                    <a:pt x="53536" y="11568"/>
                    <a:pt x="53805" y="9147"/>
                  </a:cubicBezTo>
                  <a:cubicBezTo>
                    <a:pt x="53536" y="6188"/>
                    <a:pt x="52998" y="3228"/>
                    <a:pt x="52729" y="0"/>
                  </a:cubicBezTo>
                  <a:cubicBezTo>
                    <a:pt x="50039" y="3497"/>
                    <a:pt x="47349" y="6726"/>
                    <a:pt x="44927" y="10492"/>
                  </a:cubicBezTo>
                  <a:cubicBezTo>
                    <a:pt x="40085" y="18025"/>
                    <a:pt x="34166" y="25288"/>
                    <a:pt x="28786" y="32552"/>
                  </a:cubicBezTo>
                  <a:cubicBezTo>
                    <a:pt x="20177" y="44389"/>
                    <a:pt x="11568" y="55957"/>
                    <a:pt x="4035" y="68332"/>
                  </a:cubicBezTo>
                  <a:cubicBezTo>
                    <a:pt x="2421" y="71023"/>
                    <a:pt x="538" y="73444"/>
                    <a:pt x="0" y="76672"/>
                  </a:cubicBezTo>
                  <a:close/>
                </a:path>
              </a:pathLst>
            </a:custGeom>
            <a:solidFill>
              <a:srgbClr val="A026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7" name="Полилиния: фигура 1666">
              <a:extLst>
                <a:ext uri="{FF2B5EF4-FFF2-40B4-BE49-F238E27FC236}">
                  <a16:creationId xmlns:a16="http://schemas.microsoft.com/office/drawing/2014/main" id="{46F7AABA-61F6-B171-A665-7F0DF4D29B46}"/>
                </a:ext>
              </a:extLst>
            </p:cNvPr>
            <p:cNvSpPr/>
            <p:nvPr/>
          </p:nvSpPr>
          <p:spPr>
            <a:xfrm>
              <a:off x="5727212" y="6947194"/>
              <a:ext cx="8416" cy="10222"/>
            </a:xfrm>
            <a:custGeom>
              <a:avLst/>
              <a:gdLst>
                <a:gd name="connsiteX0" fmla="*/ 30 w 8416"/>
                <a:gd name="connsiteY0" fmla="*/ 10223 h 10222"/>
                <a:gd name="connsiteX1" fmla="*/ 8370 w 8416"/>
                <a:gd name="connsiteY1" fmla="*/ 5112 h 10222"/>
                <a:gd name="connsiteX2" fmla="*/ 3797 w 8416"/>
                <a:gd name="connsiteY2" fmla="*/ 807 h 10222"/>
                <a:gd name="connsiteX3" fmla="*/ 1644 w 8416"/>
                <a:gd name="connsiteY3" fmla="*/ 0 h 10222"/>
                <a:gd name="connsiteX4" fmla="*/ 30 w 8416"/>
                <a:gd name="connsiteY4" fmla="*/ 10223 h 10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16" h="10222">
                  <a:moveTo>
                    <a:pt x="30" y="10223"/>
                  </a:moveTo>
                  <a:cubicBezTo>
                    <a:pt x="2720" y="8340"/>
                    <a:pt x="5949" y="7264"/>
                    <a:pt x="8370" y="5112"/>
                  </a:cubicBezTo>
                  <a:cubicBezTo>
                    <a:pt x="8639" y="538"/>
                    <a:pt x="7832" y="-538"/>
                    <a:pt x="3797" y="807"/>
                  </a:cubicBezTo>
                  <a:cubicBezTo>
                    <a:pt x="2720" y="1076"/>
                    <a:pt x="2182" y="807"/>
                    <a:pt x="1644" y="0"/>
                  </a:cubicBezTo>
                  <a:cubicBezTo>
                    <a:pt x="1375" y="3497"/>
                    <a:pt x="-239" y="6726"/>
                    <a:pt x="30" y="10223"/>
                  </a:cubicBezTo>
                  <a:close/>
                </a:path>
              </a:pathLst>
            </a:custGeom>
            <a:solidFill>
              <a:srgbClr val="A02B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8" name="Полилиния: фигура 1667">
              <a:extLst>
                <a:ext uri="{FF2B5EF4-FFF2-40B4-BE49-F238E27FC236}">
                  <a16:creationId xmlns:a16="http://schemas.microsoft.com/office/drawing/2014/main" id="{C83F8273-A861-9BF0-3E41-63845176C51F}"/>
                </a:ext>
              </a:extLst>
            </p:cNvPr>
            <p:cNvSpPr/>
            <p:nvPr/>
          </p:nvSpPr>
          <p:spPr>
            <a:xfrm>
              <a:off x="5748765" y="6941275"/>
              <a:ext cx="2836" cy="4573"/>
            </a:xfrm>
            <a:custGeom>
              <a:avLst/>
              <a:gdLst>
                <a:gd name="connsiteX0" fmla="*/ 0 w 2836"/>
                <a:gd name="connsiteY0" fmla="*/ 2152 h 4573"/>
                <a:gd name="connsiteX1" fmla="*/ 538 w 2836"/>
                <a:gd name="connsiteY1" fmla="*/ 4573 h 4573"/>
                <a:gd name="connsiteX2" fmla="*/ 2152 w 2836"/>
                <a:gd name="connsiteY2" fmla="*/ 2152 h 4573"/>
                <a:gd name="connsiteX3" fmla="*/ 1883 w 2836"/>
                <a:gd name="connsiteY3" fmla="*/ 0 h 4573"/>
                <a:gd name="connsiteX4" fmla="*/ 0 w 2836"/>
                <a:gd name="connsiteY4" fmla="*/ 2152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36" h="4573">
                  <a:moveTo>
                    <a:pt x="0" y="2152"/>
                  </a:moveTo>
                  <a:cubicBezTo>
                    <a:pt x="807" y="2690"/>
                    <a:pt x="538" y="3766"/>
                    <a:pt x="538" y="4573"/>
                  </a:cubicBezTo>
                  <a:cubicBezTo>
                    <a:pt x="1614" y="4035"/>
                    <a:pt x="1883" y="2959"/>
                    <a:pt x="2152" y="2152"/>
                  </a:cubicBezTo>
                  <a:cubicBezTo>
                    <a:pt x="2690" y="1345"/>
                    <a:pt x="3497" y="538"/>
                    <a:pt x="1883" y="0"/>
                  </a:cubicBezTo>
                  <a:cubicBezTo>
                    <a:pt x="1345" y="807"/>
                    <a:pt x="269" y="1345"/>
                    <a:pt x="0" y="2152"/>
                  </a:cubicBezTo>
                  <a:close/>
                </a:path>
              </a:pathLst>
            </a:custGeom>
            <a:solidFill>
              <a:srgbClr val="D7E9C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9" name="Полилиния: фигура 1668">
              <a:extLst>
                <a:ext uri="{FF2B5EF4-FFF2-40B4-BE49-F238E27FC236}">
                  <a16:creationId xmlns:a16="http://schemas.microsoft.com/office/drawing/2014/main" id="{A4586AE1-C157-2D09-983F-366C7988C5BE}"/>
                </a:ext>
              </a:extLst>
            </p:cNvPr>
            <p:cNvSpPr/>
            <p:nvPr/>
          </p:nvSpPr>
          <p:spPr>
            <a:xfrm>
              <a:off x="5690117" y="6659068"/>
              <a:ext cx="3497" cy="2866"/>
            </a:xfrm>
            <a:custGeom>
              <a:avLst/>
              <a:gdLst>
                <a:gd name="connsiteX0" fmla="*/ 3497 w 3497"/>
                <a:gd name="connsiteY0" fmla="*/ 2690 h 2866"/>
                <a:gd name="connsiteX1" fmla="*/ 0 w 3497"/>
                <a:gd name="connsiteY1" fmla="*/ 0 h 2866"/>
                <a:gd name="connsiteX2" fmla="*/ 2421 w 3497"/>
                <a:gd name="connsiteY2" fmla="*/ 2421 h 2866"/>
                <a:gd name="connsiteX3" fmla="*/ 3497 w 3497"/>
                <a:gd name="connsiteY3" fmla="*/ 2690 h 2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7" h="2866">
                  <a:moveTo>
                    <a:pt x="3497" y="2690"/>
                  </a:moveTo>
                  <a:cubicBezTo>
                    <a:pt x="2690" y="1345"/>
                    <a:pt x="1883" y="269"/>
                    <a:pt x="0" y="0"/>
                  </a:cubicBezTo>
                  <a:cubicBezTo>
                    <a:pt x="538" y="1345"/>
                    <a:pt x="1076" y="2152"/>
                    <a:pt x="2421" y="2421"/>
                  </a:cubicBezTo>
                  <a:cubicBezTo>
                    <a:pt x="2690" y="2959"/>
                    <a:pt x="2959" y="2959"/>
                    <a:pt x="3497" y="2690"/>
                  </a:cubicBezTo>
                  <a:close/>
                </a:path>
              </a:pathLst>
            </a:custGeom>
            <a:solidFill>
              <a:srgbClr val="76AA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0" name="Полилиния: фигура 1669">
              <a:extLst>
                <a:ext uri="{FF2B5EF4-FFF2-40B4-BE49-F238E27FC236}">
                  <a16:creationId xmlns:a16="http://schemas.microsoft.com/office/drawing/2014/main" id="{97165EB6-EE47-BB1A-EF53-23B46A59894D}"/>
                </a:ext>
              </a:extLst>
            </p:cNvPr>
            <p:cNvSpPr/>
            <p:nvPr/>
          </p:nvSpPr>
          <p:spPr>
            <a:xfrm>
              <a:off x="5750648" y="6939930"/>
              <a:ext cx="2152" cy="3497"/>
            </a:xfrm>
            <a:custGeom>
              <a:avLst/>
              <a:gdLst>
                <a:gd name="connsiteX0" fmla="*/ 0 w 2152"/>
                <a:gd name="connsiteY0" fmla="*/ 1345 h 3497"/>
                <a:gd name="connsiteX1" fmla="*/ 269 w 2152"/>
                <a:gd name="connsiteY1" fmla="*/ 3497 h 3497"/>
                <a:gd name="connsiteX2" fmla="*/ 2152 w 2152"/>
                <a:gd name="connsiteY2" fmla="*/ 0 h 3497"/>
                <a:gd name="connsiteX3" fmla="*/ 0 w 2152"/>
                <a:gd name="connsiteY3" fmla="*/ 1345 h 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52" h="3497">
                  <a:moveTo>
                    <a:pt x="0" y="1345"/>
                  </a:moveTo>
                  <a:cubicBezTo>
                    <a:pt x="807" y="1883"/>
                    <a:pt x="269" y="2690"/>
                    <a:pt x="269" y="3497"/>
                  </a:cubicBezTo>
                  <a:cubicBezTo>
                    <a:pt x="1345" y="2690"/>
                    <a:pt x="1883" y="1614"/>
                    <a:pt x="2152" y="0"/>
                  </a:cubicBezTo>
                  <a:cubicBezTo>
                    <a:pt x="1076" y="0"/>
                    <a:pt x="538" y="538"/>
                    <a:pt x="0" y="1345"/>
                  </a:cubicBezTo>
                  <a:close/>
                </a:path>
              </a:pathLst>
            </a:custGeom>
            <a:solidFill>
              <a:srgbClr val="9EC27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1" name="Полилиния: фигура 1670">
              <a:extLst>
                <a:ext uri="{FF2B5EF4-FFF2-40B4-BE49-F238E27FC236}">
                  <a16:creationId xmlns:a16="http://schemas.microsoft.com/office/drawing/2014/main" id="{8C83775E-D016-8BFC-9A01-1CF2D70A1A28}"/>
                </a:ext>
              </a:extLst>
            </p:cNvPr>
            <p:cNvSpPr/>
            <p:nvPr/>
          </p:nvSpPr>
          <p:spPr>
            <a:xfrm>
              <a:off x="5692538" y="6661489"/>
              <a:ext cx="1386" cy="1076"/>
            </a:xfrm>
            <a:custGeom>
              <a:avLst/>
              <a:gdLst>
                <a:gd name="connsiteX0" fmla="*/ 1076 w 1386"/>
                <a:gd name="connsiteY0" fmla="*/ 269 h 1076"/>
                <a:gd name="connsiteX1" fmla="*/ 0 w 1386"/>
                <a:gd name="connsiteY1" fmla="*/ 0 h 1076"/>
                <a:gd name="connsiteX2" fmla="*/ 1076 w 1386"/>
                <a:gd name="connsiteY2" fmla="*/ 1076 h 1076"/>
                <a:gd name="connsiteX3" fmla="*/ 1076 w 1386"/>
                <a:gd name="connsiteY3" fmla="*/ 269 h 1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6" h="1076">
                  <a:moveTo>
                    <a:pt x="1076" y="269"/>
                  </a:moveTo>
                  <a:cubicBezTo>
                    <a:pt x="807" y="269"/>
                    <a:pt x="269" y="0"/>
                    <a:pt x="0" y="0"/>
                  </a:cubicBezTo>
                  <a:cubicBezTo>
                    <a:pt x="0" y="538"/>
                    <a:pt x="269" y="1076"/>
                    <a:pt x="1076" y="1076"/>
                  </a:cubicBezTo>
                  <a:cubicBezTo>
                    <a:pt x="1614" y="1076"/>
                    <a:pt x="1345" y="538"/>
                    <a:pt x="1076" y="269"/>
                  </a:cubicBezTo>
                  <a:close/>
                </a:path>
              </a:pathLst>
            </a:custGeom>
            <a:solidFill>
              <a:srgbClr val="95C06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2" name="Полилиния: фигура 1671">
              <a:extLst>
                <a:ext uri="{FF2B5EF4-FFF2-40B4-BE49-F238E27FC236}">
                  <a16:creationId xmlns:a16="http://schemas.microsoft.com/office/drawing/2014/main" id="{9D5BC40B-3AF5-78A5-51E3-13460D026DA1}"/>
                </a:ext>
              </a:extLst>
            </p:cNvPr>
            <p:cNvSpPr/>
            <p:nvPr/>
          </p:nvSpPr>
          <p:spPr>
            <a:xfrm>
              <a:off x="5663753" y="7212224"/>
              <a:ext cx="35242" cy="26861"/>
            </a:xfrm>
            <a:custGeom>
              <a:avLst/>
              <a:gdLst>
                <a:gd name="connsiteX0" fmla="*/ 17218 w 35242"/>
                <a:gd name="connsiteY0" fmla="*/ 22288 h 26861"/>
                <a:gd name="connsiteX1" fmla="*/ 34704 w 35242"/>
                <a:gd name="connsiteY1" fmla="*/ 26862 h 26861"/>
                <a:gd name="connsiteX2" fmla="*/ 35242 w 35242"/>
                <a:gd name="connsiteY2" fmla="*/ 26324 h 26861"/>
                <a:gd name="connsiteX3" fmla="*/ 34973 w 35242"/>
                <a:gd name="connsiteY3" fmla="*/ 26055 h 26861"/>
                <a:gd name="connsiteX4" fmla="*/ 34973 w 35242"/>
                <a:gd name="connsiteY4" fmla="*/ 26055 h 26861"/>
                <a:gd name="connsiteX5" fmla="*/ 33628 w 35242"/>
                <a:gd name="connsiteY5" fmla="*/ 24441 h 26861"/>
                <a:gd name="connsiteX6" fmla="*/ 33628 w 35242"/>
                <a:gd name="connsiteY6" fmla="*/ 24441 h 26861"/>
                <a:gd name="connsiteX7" fmla="*/ 33090 w 35242"/>
                <a:gd name="connsiteY7" fmla="*/ 23365 h 26861"/>
                <a:gd name="connsiteX8" fmla="*/ 33090 w 35242"/>
                <a:gd name="connsiteY8" fmla="*/ 23365 h 26861"/>
                <a:gd name="connsiteX9" fmla="*/ 31745 w 35242"/>
                <a:gd name="connsiteY9" fmla="*/ 22019 h 26861"/>
                <a:gd name="connsiteX10" fmla="*/ 28517 w 35242"/>
                <a:gd name="connsiteY10" fmla="*/ 17177 h 26861"/>
                <a:gd name="connsiteX11" fmla="*/ 26095 w 35242"/>
                <a:gd name="connsiteY11" fmla="*/ 16639 h 26861"/>
                <a:gd name="connsiteX12" fmla="*/ 6726 w 35242"/>
                <a:gd name="connsiteY12" fmla="*/ 4264 h 26861"/>
                <a:gd name="connsiteX13" fmla="*/ 0 w 35242"/>
                <a:gd name="connsiteY13" fmla="*/ 228 h 26861"/>
                <a:gd name="connsiteX14" fmla="*/ 12375 w 35242"/>
                <a:gd name="connsiteY14" fmla="*/ 16370 h 26861"/>
                <a:gd name="connsiteX15" fmla="*/ 13720 w 35242"/>
                <a:gd name="connsiteY15" fmla="*/ 19598 h 26861"/>
                <a:gd name="connsiteX16" fmla="*/ 17218 w 35242"/>
                <a:gd name="connsiteY16" fmla="*/ 22288 h 26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5242" h="26861">
                  <a:moveTo>
                    <a:pt x="17218" y="22288"/>
                  </a:moveTo>
                  <a:cubicBezTo>
                    <a:pt x="22867" y="24441"/>
                    <a:pt x="29055" y="24710"/>
                    <a:pt x="34704" y="26862"/>
                  </a:cubicBezTo>
                  <a:cubicBezTo>
                    <a:pt x="34973" y="26862"/>
                    <a:pt x="35242" y="26593"/>
                    <a:pt x="35242" y="26324"/>
                  </a:cubicBezTo>
                  <a:cubicBezTo>
                    <a:pt x="35242" y="26055"/>
                    <a:pt x="35242" y="26055"/>
                    <a:pt x="34973" y="26055"/>
                  </a:cubicBezTo>
                  <a:lnTo>
                    <a:pt x="34973" y="26055"/>
                  </a:lnTo>
                  <a:cubicBezTo>
                    <a:pt x="34704" y="25248"/>
                    <a:pt x="33897" y="25248"/>
                    <a:pt x="33628" y="24441"/>
                  </a:cubicBezTo>
                  <a:lnTo>
                    <a:pt x="33628" y="24441"/>
                  </a:lnTo>
                  <a:cubicBezTo>
                    <a:pt x="33359" y="24172"/>
                    <a:pt x="33359" y="23634"/>
                    <a:pt x="33090" y="23365"/>
                  </a:cubicBezTo>
                  <a:lnTo>
                    <a:pt x="33090" y="23365"/>
                  </a:lnTo>
                  <a:cubicBezTo>
                    <a:pt x="32821" y="22557"/>
                    <a:pt x="32014" y="22557"/>
                    <a:pt x="31745" y="22019"/>
                  </a:cubicBezTo>
                  <a:cubicBezTo>
                    <a:pt x="30131" y="20943"/>
                    <a:pt x="29862" y="18522"/>
                    <a:pt x="28517" y="17177"/>
                  </a:cubicBezTo>
                  <a:cubicBezTo>
                    <a:pt x="27710" y="17446"/>
                    <a:pt x="26903" y="16639"/>
                    <a:pt x="26095" y="16639"/>
                  </a:cubicBezTo>
                  <a:cubicBezTo>
                    <a:pt x="18025" y="14756"/>
                    <a:pt x="11299" y="11258"/>
                    <a:pt x="6726" y="4264"/>
                  </a:cubicBezTo>
                  <a:cubicBezTo>
                    <a:pt x="5112" y="2112"/>
                    <a:pt x="3766" y="-848"/>
                    <a:pt x="0" y="228"/>
                  </a:cubicBezTo>
                  <a:cubicBezTo>
                    <a:pt x="4842" y="5071"/>
                    <a:pt x="7533" y="11527"/>
                    <a:pt x="12375" y="16370"/>
                  </a:cubicBezTo>
                  <a:cubicBezTo>
                    <a:pt x="13182" y="17177"/>
                    <a:pt x="13182" y="18522"/>
                    <a:pt x="13720" y="19598"/>
                  </a:cubicBezTo>
                  <a:cubicBezTo>
                    <a:pt x="13989" y="21750"/>
                    <a:pt x="15065" y="22826"/>
                    <a:pt x="17218" y="22288"/>
                  </a:cubicBezTo>
                  <a:close/>
                </a:path>
              </a:pathLst>
            </a:custGeom>
            <a:solidFill>
              <a:srgbClr val="DFC09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3" name="Полилиния: фигура 1672">
              <a:extLst>
                <a:ext uri="{FF2B5EF4-FFF2-40B4-BE49-F238E27FC236}">
                  <a16:creationId xmlns:a16="http://schemas.microsoft.com/office/drawing/2014/main" id="{29A5BB50-AA28-6195-5040-A6255A0B1830}"/>
                </a:ext>
              </a:extLst>
            </p:cNvPr>
            <p:cNvSpPr/>
            <p:nvPr/>
          </p:nvSpPr>
          <p:spPr>
            <a:xfrm>
              <a:off x="5677473" y="7215950"/>
              <a:ext cx="12913" cy="12106"/>
            </a:xfrm>
            <a:custGeom>
              <a:avLst/>
              <a:gdLst>
                <a:gd name="connsiteX0" fmla="*/ 2152 w 12913"/>
                <a:gd name="connsiteY0" fmla="*/ 0 h 12106"/>
                <a:gd name="connsiteX1" fmla="*/ 0 w 12913"/>
                <a:gd name="connsiteY1" fmla="*/ 807 h 12106"/>
                <a:gd name="connsiteX2" fmla="*/ 11299 w 12913"/>
                <a:gd name="connsiteY2" fmla="*/ 12106 h 12106"/>
                <a:gd name="connsiteX3" fmla="*/ 12913 w 12913"/>
                <a:gd name="connsiteY3" fmla="*/ 11030 h 12106"/>
                <a:gd name="connsiteX4" fmla="*/ 2152 w 12913"/>
                <a:gd name="connsiteY4" fmla="*/ 0 h 1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13" h="12106">
                  <a:moveTo>
                    <a:pt x="2152" y="0"/>
                  </a:moveTo>
                  <a:cubicBezTo>
                    <a:pt x="1345" y="0"/>
                    <a:pt x="538" y="269"/>
                    <a:pt x="0" y="807"/>
                  </a:cubicBezTo>
                  <a:cubicBezTo>
                    <a:pt x="2959" y="5381"/>
                    <a:pt x="6188" y="9685"/>
                    <a:pt x="11299" y="12106"/>
                  </a:cubicBezTo>
                  <a:cubicBezTo>
                    <a:pt x="12106" y="12106"/>
                    <a:pt x="12644" y="11837"/>
                    <a:pt x="12913" y="11030"/>
                  </a:cubicBezTo>
                  <a:cubicBezTo>
                    <a:pt x="9685" y="6995"/>
                    <a:pt x="5650" y="3766"/>
                    <a:pt x="2152" y="0"/>
                  </a:cubicBezTo>
                  <a:close/>
                </a:path>
              </a:pathLst>
            </a:custGeom>
            <a:solidFill>
              <a:srgbClr val="B1404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4" name="Полилиния: фигура 1673">
              <a:extLst>
                <a:ext uri="{FF2B5EF4-FFF2-40B4-BE49-F238E27FC236}">
                  <a16:creationId xmlns:a16="http://schemas.microsoft.com/office/drawing/2014/main" id="{E1107E3E-AA07-538D-BC14-B1C40E5A6A69}"/>
                </a:ext>
              </a:extLst>
            </p:cNvPr>
            <p:cNvSpPr/>
            <p:nvPr/>
          </p:nvSpPr>
          <p:spPr>
            <a:xfrm>
              <a:off x="5688819" y="7226980"/>
              <a:ext cx="3719" cy="2959"/>
            </a:xfrm>
            <a:custGeom>
              <a:avLst/>
              <a:gdLst>
                <a:gd name="connsiteX0" fmla="*/ 1298 w 3719"/>
                <a:gd name="connsiteY0" fmla="*/ 0 h 2959"/>
                <a:gd name="connsiteX1" fmla="*/ 222 w 3719"/>
                <a:gd name="connsiteY1" fmla="*/ 538 h 2959"/>
                <a:gd name="connsiteX2" fmla="*/ 1567 w 3719"/>
                <a:gd name="connsiteY2" fmla="*/ 2690 h 2959"/>
                <a:gd name="connsiteX3" fmla="*/ 3719 w 3719"/>
                <a:gd name="connsiteY3" fmla="*/ 2421 h 2959"/>
                <a:gd name="connsiteX4" fmla="*/ 1298 w 3719"/>
                <a:gd name="connsiteY4" fmla="*/ 0 h 2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9" h="2959">
                  <a:moveTo>
                    <a:pt x="1298" y="0"/>
                  </a:moveTo>
                  <a:cubicBezTo>
                    <a:pt x="1029" y="269"/>
                    <a:pt x="491" y="269"/>
                    <a:pt x="222" y="538"/>
                  </a:cubicBezTo>
                  <a:cubicBezTo>
                    <a:pt x="-585" y="1883"/>
                    <a:pt x="1029" y="1883"/>
                    <a:pt x="1567" y="2690"/>
                  </a:cubicBezTo>
                  <a:cubicBezTo>
                    <a:pt x="2374" y="2959"/>
                    <a:pt x="2912" y="3228"/>
                    <a:pt x="3719" y="2421"/>
                  </a:cubicBezTo>
                  <a:cubicBezTo>
                    <a:pt x="2643" y="1614"/>
                    <a:pt x="2374" y="538"/>
                    <a:pt x="1298" y="0"/>
                  </a:cubicBezTo>
                  <a:close/>
                </a:path>
              </a:pathLst>
            </a:custGeom>
            <a:solidFill>
              <a:srgbClr val="B95C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5" name="Полилиния: фигура 1674">
              <a:extLst>
                <a:ext uri="{FF2B5EF4-FFF2-40B4-BE49-F238E27FC236}">
                  <a16:creationId xmlns:a16="http://schemas.microsoft.com/office/drawing/2014/main" id="{2F0BC1A6-9FBF-4321-FACD-D73CD7A75306}"/>
                </a:ext>
              </a:extLst>
            </p:cNvPr>
            <p:cNvSpPr/>
            <p:nvPr/>
          </p:nvSpPr>
          <p:spPr>
            <a:xfrm>
              <a:off x="5777012" y="7121791"/>
              <a:ext cx="1409" cy="2959"/>
            </a:xfrm>
            <a:custGeom>
              <a:avLst/>
              <a:gdLst>
                <a:gd name="connsiteX0" fmla="*/ 807 w 1409"/>
                <a:gd name="connsiteY0" fmla="*/ 0 h 2959"/>
                <a:gd name="connsiteX1" fmla="*/ 0 w 1409"/>
                <a:gd name="connsiteY1" fmla="*/ 2690 h 2959"/>
                <a:gd name="connsiteX2" fmla="*/ 269 w 1409"/>
                <a:gd name="connsiteY2" fmla="*/ 2690 h 2959"/>
                <a:gd name="connsiteX3" fmla="*/ 538 w 1409"/>
                <a:gd name="connsiteY3" fmla="*/ 2959 h 2959"/>
                <a:gd name="connsiteX4" fmla="*/ 807 w 1409"/>
                <a:gd name="connsiteY4" fmla="*/ 0 h 2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" h="2959">
                  <a:moveTo>
                    <a:pt x="807" y="0"/>
                  </a:moveTo>
                  <a:cubicBezTo>
                    <a:pt x="538" y="807"/>
                    <a:pt x="269" y="1614"/>
                    <a:pt x="0" y="2690"/>
                  </a:cubicBezTo>
                  <a:lnTo>
                    <a:pt x="269" y="2690"/>
                  </a:lnTo>
                  <a:lnTo>
                    <a:pt x="538" y="2959"/>
                  </a:lnTo>
                  <a:cubicBezTo>
                    <a:pt x="1345" y="2152"/>
                    <a:pt x="1883" y="1076"/>
                    <a:pt x="807" y="0"/>
                  </a:cubicBezTo>
                  <a:close/>
                </a:path>
              </a:pathLst>
            </a:custGeom>
            <a:solidFill>
              <a:srgbClr val="EEABB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6" name="Полилиния: фигура 1675">
              <a:extLst>
                <a:ext uri="{FF2B5EF4-FFF2-40B4-BE49-F238E27FC236}">
                  <a16:creationId xmlns:a16="http://schemas.microsoft.com/office/drawing/2014/main" id="{A1FBEB8E-6442-3F5C-4B74-588EC7B19C70}"/>
                </a:ext>
              </a:extLst>
            </p:cNvPr>
            <p:cNvSpPr/>
            <p:nvPr/>
          </p:nvSpPr>
          <p:spPr>
            <a:xfrm>
              <a:off x="5607526" y="6830421"/>
              <a:ext cx="108955" cy="158471"/>
            </a:xfrm>
            <a:custGeom>
              <a:avLst/>
              <a:gdLst>
                <a:gd name="connsiteX0" fmla="*/ 108955 w 108955"/>
                <a:gd name="connsiteY0" fmla="*/ 122423 h 158471"/>
                <a:gd name="connsiteX1" fmla="*/ 104382 w 108955"/>
                <a:gd name="connsiteY1" fmla="*/ 119732 h 158471"/>
                <a:gd name="connsiteX2" fmla="*/ 100347 w 108955"/>
                <a:gd name="connsiteY2" fmla="*/ 116773 h 158471"/>
                <a:gd name="connsiteX3" fmla="*/ 91738 w 108955"/>
                <a:gd name="connsiteY3" fmla="*/ 111392 h 158471"/>
                <a:gd name="connsiteX4" fmla="*/ 87702 w 108955"/>
                <a:gd name="connsiteY4" fmla="*/ 109240 h 158471"/>
                <a:gd name="connsiteX5" fmla="*/ 66180 w 108955"/>
                <a:gd name="connsiteY5" fmla="*/ 104667 h 158471"/>
                <a:gd name="connsiteX6" fmla="*/ 53267 w 108955"/>
                <a:gd name="connsiteY6" fmla="*/ 88256 h 158471"/>
                <a:gd name="connsiteX7" fmla="*/ 41430 w 108955"/>
                <a:gd name="connsiteY7" fmla="*/ 66196 h 158471"/>
                <a:gd name="connsiteX8" fmla="*/ 36318 w 108955"/>
                <a:gd name="connsiteY8" fmla="*/ 53821 h 158471"/>
                <a:gd name="connsiteX9" fmla="*/ 32014 w 108955"/>
                <a:gd name="connsiteY9" fmla="*/ 47095 h 158471"/>
                <a:gd name="connsiteX10" fmla="*/ 15873 w 108955"/>
                <a:gd name="connsiteY10" fmla="*/ 25842 h 158471"/>
                <a:gd name="connsiteX11" fmla="*/ 2959 w 108955"/>
                <a:gd name="connsiteY11" fmla="*/ 1361 h 158471"/>
                <a:gd name="connsiteX12" fmla="*/ 807 w 108955"/>
                <a:gd name="connsiteY12" fmla="*/ 823 h 158471"/>
                <a:gd name="connsiteX13" fmla="*/ 0 w 108955"/>
                <a:gd name="connsiteY13" fmla="*/ 7280 h 158471"/>
                <a:gd name="connsiteX14" fmla="*/ 0 w 108955"/>
                <a:gd name="connsiteY14" fmla="*/ 10239 h 158471"/>
                <a:gd name="connsiteX15" fmla="*/ 0 w 108955"/>
                <a:gd name="connsiteY15" fmla="*/ 13198 h 158471"/>
                <a:gd name="connsiteX16" fmla="*/ 538 w 108955"/>
                <a:gd name="connsiteY16" fmla="*/ 22883 h 158471"/>
                <a:gd name="connsiteX17" fmla="*/ 807 w 108955"/>
                <a:gd name="connsiteY17" fmla="*/ 24766 h 158471"/>
                <a:gd name="connsiteX18" fmla="*/ 1614 w 108955"/>
                <a:gd name="connsiteY18" fmla="*/ 27995 h 158471"/>
                <a:gd name="connsiteX19" fmla="*/ 2152 w 108955"/>
                <a:gd name="connsiteY19" fmla="*/ 29071 h 158471"/>
                <a:gd name="connsiteX20" fmla="*/ 2690 w 108955"/>
                <a:gd name="connsiteY20" fmla="*/ 30147 h 158471"/>
                <a:gd name="connsiteX21" fmla="*/ 3497 w 108955"/>
                <a:gd name="connsiteY21" fmla="*/ 31223 h 158471"/>
                <a:gd name="connsiteX22" fmla="*/ 18294 w 108955"/>
                <a:gd name="connsiteY22" fmla="*/ 39832 h 158471"/>
                <a:gd name="connsiteX23" fmla="*/ 20984 w 108955"/>
                <a:gd name="connsiteY23" fmla="*/ 40908 h 158471"/>
                <a:gd name="connsiteX24" fmla="*/ 24212 w 108955"/>
                <a:gd name="connsiteY24" fmla="*/ 45750 h 158471"/>
                <a:gd name="connsiteX25" fmla="*/ 29055 w 108955"/>
                <a:gd name="connsiteY25" fmla="*/ 51131 h 158471"/>
                <a:gd name="connsiteX26" fmla="*/ 29055 w 108955"/>
                <a:gd name="connsiteY26" fmla="*/ 54090 h 158471"/>
                <a:gd name="connsiteX27" fmla="*/ 28786 w 108955"/>
                <a:gd name="connsiteY27" fmla="*/ 57856 h 158471"/>
                <a:gd name="connsiteX28" fmla="*/ 28786 w 108955"/>
                <a:gd name="connsiteY28" fmla="*/ 60816 h 158471"/>
                <a:gd name="connsiteX29" fmla="*/ 29324 w 108955"/>
                <a:gd name="connsiteY29" fmla="*/ 65658 h 158471"/>
                <a:gd name="connsiteX30" fmla="*/ 29593 w 108955"/>
                <a:gd name="connsiteY30" fmla="*/ 67541 h 158471"/>
                <a:gd name="connsiteX31" fmla="*/ 30400 w 108955"/>
                <a:gd name="connsiteY31" fmla="*/ 70770 h 158471"/>
                <a:gd name="connsiteX32" fmla="*/ 31207 w 108955"/>
                <a:gd name="connsiteY32" fmla="*/ 73998 h 158471"/>
                <a:gd name="connsiteX33" fmla="*/ 34166 w 108955"/>
                <a:gd name="connsiteY33" fmla="*/ 79648 h 158471"/>
                <a:gd name="connsiteX34" fmla="*/ 43851 w 108955"/>
                <a:gd name="connsiteY34" fmla="*/ 85566 h 158471"/>
                <a:gd name="connsiteX35" fmla="*/ 45734 w 108955"/>
                <a:gd name="connsiteY35" fmla="*/ 88256 h 158471"/>
                <a:gd name="connsiteX36" fmla="*/ 46003 w 108955"/>
                <a:gd name="connsiteY36" fmla="*/ 89601 h 158471"/>
                <a:gd name="connsiteX37" fmla="*/ 47079 w 108955"/>
                <a:gd name="connsiteY37" fmla="*/ 92561 h 158471"/>
                <a:gd name="connsiteX38" fmla="*/ 47618 w 108955"/>
                <a:gd name="connsiteY38" fmla="*/ 93637 h 158471"/>
                <a:gd name="connsiteX39" fmla="*/ 49232 w 108955"/>
                <a:gd name="connsiteY39" fmla="*/ 97941 h 158471"/>
                <a:gd name="connsiteX40" fmla="*/ 49770 w 108955"/>
                <a:gd name="connsiteY40" fmla="*/ 99017 h 158471"/>
                <a:gd name="connsiteX41" fmla="*/ 50308 w 108955"/>
                <a:gd name="connsiteY41" fmla="*/ 100093 h 158471"/>
                <a:gd name="connsiteX42" fmla="*/ 51115 w 108955"/>
                <a:gd name="connsiteY42" fmla="*/ 101170 h 158471"/>
                <a:gd name="connsiteX43" fmla="*/ 57840 w 108955"/>
                <a:gd name="connsiteY43" fmla="*/ 109240 h 158471"/>
                <a:gd name="connsiteX44" fmla="*/ 60531 w 108955"/>
                <a:gd name="connsiteY44" fmla="*/ 113007 h 158471"/>
                <a:gd name="connsiteX45" fmla="*/ 64835 w 108955"/>
                <a:gd name="connsiteY45" fmla="*/ 117311 h 158471"/>
                <a:gd name="connsiteX46" fmla="*/ 72368 w 108955"/>
                <a:gd name="connsiteY46" fmla="*/ 123499 h 158471"/>
                <a:gd name="connsiteX47" fmla="*/ 84474 w 108955"/>
                <a:gd name="connsiteY47" fmla="*/ 128879 h 158471"/>
                <a:gd name="connsiteX48" fmla="*/ 86088 w 108955"/>
                <a:gd name="connsiteY48" fmla="*/ 131031 h 158471"/>
                <a:gd name="connsiteX49" fmla="*/ 85012 w 108955"/>
                <a:gd name="connsiteY49" fmla="*/ 134529 h 158471"/>
                <a:gd name="connsiteX50" fmla="*/ 84205 w 108955"/>
                <a:gd name="connsiteY50" fmla="*/ 139909 h 158471"/>
                <a:gd name="connsiteX51" fmla="*/ 83936 w 108955"/>
                <a:gd name="connsiteY51" fmla="*/ 149325 h 158471"/>
                <a:gd name="connsiteX52" fmla="*/ 84205 w 108955"/>
                <a:gd name="connsiteY52" fmla="*/ 151208 h 158471"/>
                <a:gd name="connsiteX53" fmla="*/ 87164 w 108955"/>
                <a:gd name="connsiteY53" fmla="*/ 156858 h 158471"/>
                <a:gd name="connsiteX54" fmla="*/ 90123 w 108955"/>
                <a:gd name="connsiteY54" fmla="*/ 158472 h 158471"/>
                <a:gd name="connsiteX55" fmla="*/ 103037 w 108955"/>
                <a:gd name="connsiteY55" fmla="*/ 142061 h 158471"/>
                <a:gd name="connsiteX56" fmla="*/ 108955 w 108955"/>
                <a:gd name="connsiteY56" fmla="*/ 122423 h 158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08955" h="158471">
                  <a:moveTo>
                    <a:pt x="108955" y="122423"/>
                  </a:moveTo>
                  <a:cubicBezTo>
                    <a:pt x="106265" y="123230"/>
                    <a:pt x="104920" y="122153"/>
                    <a:pt x="104382" y="119732"/>
                  </a:cubicBezTo>
                  <a:cubicBezTo>
                    <a:pt x="104113" y="117311"/>
                    <a:pt x="102768" y="116504"/>
                    <a:pt x="100347" y="116773"/>
                  </a:cubicBezTo>
                  <a:cubicBezTo>
                    <a:pt x="96042" y="117311"/>
                    <a:pt x="93352" y="115428"/>
                    <a:pt x="91738" y="111392"/>
                  </a:cubicBezTo>
                  <a:cubicBezTo>
                    <a:pt x="90931" y="109240"/>
                    <a:pt x="90123" y="108164"/>
                    <a:pt x="87702" y="109240"/>
                  </a:cubicBezTo>
                  <a:cubicBezTo>
                    <a:pt x="79362" y="113545"/>
                    <a:pt x="72368" y="110316"/>
                    <a:pt x="66180" y="104667"/>
                  </a:cubicBezTo>
                  <a:cubicBezTo>
                    <a:pt x="61069" y="99824"/>
                    <a:pt x="57033" y="94175"/>
                    <a:pt x="53267" y="88256"/>
                  </a:cubicBezTo>
                  <a:cubicBezTo>
                    <a:pt x="48694" y="81262"/>
                    <a:pt x="45196" y="73729"/>
                    <a:pt x="41430" y="66196"/>
                  </a:cubicBezTo>
                  <a:cubicBezTo>
                    <a:pt x="39547" y="62161"/>
                    <a:pt x="37933" y="57856"/>
                    <a:pt x="36318" y="53821"/>
                  </a:cubicBezTo>
                  <a:cubicBezTo>
                    <a:pt x="35242" y="51400"/>
                    <a:pt x="34166" y="48979"/>
                    <a:pt x="32014" y="47095"/>
                  </a:cubicBezTo>
                  <a:cubicBezTo>
                    <a:pt x="25288" y="40908"/>
                    <a:pt x="20446" y="33375"/>
                    <a:pt x="15873" y="25842"/>
                  </a:cubicBezTo>
                  <a:cubicBezTo>
                    <a:pt x="11030" y="17772"/>
                    <a:pt x="7264" y="9432"/>
                    <a:pt x="2959" y="1361"/>
                  </a:cubicBezTo>
                  <a:cubicBezTo>
                    <a:pt x="2421" y="285"/>
                    <a:pt x="1883" y="-791"/>
                    <a:pt x="807" y="823"/>
                  </a:cubicBezTo>
                  <a:cubicBezTo>
                    <a:pt x="538" y="2975"/>
                    <a:pt x="269" y="5128"/>
                    <a:pt x="0" y="7280"/>
                  </a:cubicBezTo>
                  <a:cubicBezTo>
                    <a:pt x="538" y="8356"/>
                    <a:pt x="269" y="9163"/>
                    <a:pt x="0" y="10239"/>
                  </a:cubicBezTo>
                  <a:cubicBezTo>
                    <a:pt x="538" y="11315"/>
                    <a:pt x="269" y="12122"/>
                    <a:pt x="0" y="13198"/>
                  </a:cubicBezTo>
                  <a:cubicBezTo>
                    <a:pt x="807" y="16427"/>
                    <a:pt x="807" y="19655"/>
                    <a:pt x="538" y="22883"/>
                  </a:cubicBezTo>
                  <a:cubicBezTo>
                    <a:pt x="1076" y="23421"/>
                    <a:pt x="1076" y="24228"/>
                    <a:pt x="807" y="24766"/>
                  </a:cubicBezTo>
                  <a:cubicBezTo>
                    <a:pt x="1345" y="25573"/>
                    <a:pt x="1614" y="26650"/>
                    <a:pt x="1614" y="27995"/>
                  </a:cubicBezTo>
                  <a:cubicBezTo>
                    <a:pt x="2152" y="28264"/>
                    <a:pt x="2152" y="28533"/>
                    <a:pt x="2152" y="29071"/>
                  </a:cubicBezTo>
                  <a:cubicBezTo>
                    <a:pt x="2690" y="29340"/>
                    <a:pt x="2690" y="29609"/>
                    <a:pt x="2690" y="30147"/>
                  </a:cubicBezTo>
                  <a:cubicBezTo>
                    <a:pt x="3228" y="30416"/>
                    <a:pt x="3497" y="30685"/>
                    <a:pt x="3497" y="31223"/>
                  </a:cubicBezTo>
                  <a:cubicBezTo>
                    <a:pt x="7264" y="36065"/>
                    <a:pt x="12644" y="38218"/>
                    <a:pt x="18294" y="39832"/>
                  </a:cubicBezTo>
                  <a:cubicBezTo>
                    <a:pt x="19370" y="39563"/>
                    <a:pt x="20446" y="39563"/>
                    <a:pt x="20984" y="40908"/>
                  </a:cubicBezTo>
                  <a:cubicBezTo>
                    <a:pt x="22598" y="42253"/>
                    <a:pt x="23405" y="43867"/>
                    <a:pt x="24212" y="45750"/>
                  </a:cubicBezTo>
                  <a:cubicBezTo>
                    <a:pt x="25827" y="47634"/>
                    <a:pt x="27441" y="49248"/>
                    <a:pt x="29055" y="51131"/>
                  </a:cubicBezTo>
                  <a:cubicBezTo>
                    <a:pt x="30131" y="51938"/>
                    <a:pt x="29593" y="53014"/>
                    <a:pt x="29055" y="54090"/>
                  </a:cubicBezTo>
                  <a:cubicBezTo>
                    <a:pt x="29593" y="55435"/>
                    <a:pt x="29055" y="56511"/>
                    <a:pt x="28786" y="57856"/>
                  </a:cubicBezTo>
                  <a:cubicBezTo>
                    <a:pt x="29324" y="58933"/>
                    <a:pt x="29055" y="59740"/>
                    <a:pt x="28786" y="60816"/>
                  </a:cubicBezTo>
                  <a:cubicBezTo>
                    <a:pt x="29324" y="62430"/>
                    <a:pt x="29324" y="64044"/>
                    <a:pt x="29324" y="65658"/>
                  </a:cubicBezTo>
                  <a:cubicBezTo>
                    <a:pt x="29862" y="66196"/>
                    <a:pt x="29862" y="67003"/>
                    <a:pt x="29593" y="67541"/>
                  </a:cubicBezTo>
                  <a:cubicBezTo>
                    <a:pt x="30131" y="68617"/>
                    <a:pt x="30400" y="69694"/>
                    <a:pt x="30400" y="70770"/>
                  </a:cubicBezTo>
                  <a:cubicBezTo>
                    <a:pt x="31207" y="71577"/>
                    <a:pt x="31476" y="72653"/>
                    <a:pt x="31207" y="73998"/>
                  </a:cubicBezTo>
                  <a:cubicBezTo>
                    <a:pt x="32283" y="75881"/>
                    <a:pt x="33090" y="77764"/>
                    <a:pt x="34166" y="79648"/>
                  </a:cubicBezTo>
                  <a:cubicBezTo>
                    <a:pt x="37126" y="82338"/>
                    <a:pt x="39816" y="84759"/>
                    <a:pt x="43851" y="85566"/>
                  </a:cubicBezTo>
                  <a:cubicBezTo>
                    <a:pt x="45196" y="85835"/>
                    <a:pt x="45734" y="86911"/>
                    <a:pt x="45734" y="88256"/>
                  </a:cubicBezTo>
                  <a:cubicBezTo>
                    <a:pt x="46272" y="88525"/>
                    <a:pt x="46272" y="89063"/>
                    <a:pt x="46003" y="89601"/>
                  </a:cubicBezTo>
                  <a:cubicBezTo>
                    <a:pt x="46810" y="90409"/>
                    <a:pt x="47079" y="91485"/>
                    <a:pt x="47079" y="92561"/>
                  </a:cubicBezTo>
                  <a:cubicBezTo>
                    <a:pt x="47618" y="92830"/>
                    <a:pt x="47618" y="93368"/>
                    <a:pt x="47618" y="93637"/>
                  </a:cubicBezTo>
                  <a:cubicBezTo>
                    <a:pt x="48425" y="94982"/>
                    <a:pt x="48963" y="96327"/>
                    <a:pt x="49232" y="97941"/>
                  </a:cubicBezTo>
                  <a:cubicBezTo>
                    <a:pt x="49770" y="98210"/>
                    <a:pt x="49770" y="98479"/>
                    <a:pt x="49770" y="99017"/>
                  </a:cubicBezTo>
                  <a:cubicBezTo>
                    <a:pt x="50308" y="99286"/>
                    <a:pt x="50308" y="99555"/>
                    <a:pt x="50308" y="100093"/>
                  </a:cubicBezTo>
                  <a:cubicBezTo>
                    <a:pt x="50846" y="100362"/>
                    <a:pt x="51115" y="100631"/>
                    <a:pt x="51115" y="101170"/>
                  </a:cubicBezTo>
                  <a:cubicBezTo>
                    <a:pt x="53267" y="103860"/>
                    <a:pt x="57033" y="105474"/>
                    <a:pt x="57840" y="109240"/>
                  </a:cubicBezTo>
                  <a:cubicBezTo>
                    <a:pt x="58917" y="110316"/>
                    <a:pt x="59993" y="111392"/>
                    <a:pt x="60531" y="113007"/>
                  </a:cubicBezTo>
                  <a:cubicBezTo>
                    <a:pt x="62145" y="114352"/>
                    <a:pt x="63490" y="115697"/>
                    <a:pt x="64835" y="117311"/>
                  </a:cubicBezTo>
                  <a:cubicBezTo>
                    <a:pt x="67525" y="118925"/>
                    <a:pt x="70216" y="120808"/>
                    <a:pt x="72368" y="123499"/>
                  </a:cubicBezTo>
                  <a:cubicBezTo>
                    <a:pt x="76134" y="125651"/>
                    <a:pt x="79632" y="128610"/>
                    <a:pt x="84474" y="128879"/>
                  </a:cubicBezTo>
                  <a:cubicBezTo>
                    <a:pt x="85819" y="128879"/>
                    <a:pt x="86357" y="129686"/>
                    <a:pt x="86088" y="131031"/>
                  </a:cubicBezTo>
                  <a:cubicBezTo>
                    <a:pt x="85819" y="132107"/>
                    <a:pt x="85281" y="133184"/>
                    <a:pt x="85012" y="134529"/>
                  </a:cubicBezTo>
                  <a:cubicBezTo>
                    <a:pt x="85281" y="136412"/>
                    <a:pt x="84743" y="138295"/>
                    <a:pt x="84205" y="139909"/>
                  </a:cubicBezTo>
                  <a:cubicBezTo>
                    <a:pt x="84205" y="143137"/>
                    <a:pt x="84205" y="146097"/>
                    <a:pt x="83936" y="149325"/>
                  </a:cubicBezTo>
                  <a:cubicBezTo>
                    <a:pt x="84474" y="149863"/>
                    <a:pt x="84474" y="150670"/>
                    <a:pt x="84205" y="151208"/>
                  </a:cubicBezTo>
                  <a:cubicBezTo>
                    <a:pt x="85281" y="153091"/>
                    <a:pt x="86088" y="154975"/>
                    <a:pt x="87164" y="156858"/>
                  </a:cubicBezTo>
                  <a:cubicBezTo>
                    <a:pt x="88240" y="157396"/>
                    <a:pt x="89316" y="157934"/>
                    <a:pt x="90123" y="158472"/>
                  </a:cubicBezTo>
                  <a:cubicBezTo>
                    <a:pt x="96849" y="154975"/>
                    <a:pt x="100884" y="149325"/>
                    <a:pt x="103037" y="142061"/>
                  </a:cubicBezTo>
                  <a:cubicBezTo>
                    <a:pt x="104651" y="134798"/>
                    <a:pt x="107072" y="128610"/>
                    <a:pt x="108955" y="122423"/>
                  </a:cubicBezTo>
                  <a:close/>
                </a:path>
              </a:pathLst>
            </a:custGeom>
            <a:solidFill>
              <a:srgbClr val="5B92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7" name="Полилиния: фигура 1676">
              <a:extLst>
                <a:ext uri="{FF2B5EF4-FFF2-40B4-BE49-F238E27FC236}">
                  <a16:creationId xmlns:a16="http://schemas.microsoft.com/office/drawing/2014/main" id="{53EDBC94-E34C-C3C4-2A18-2171788D0F63}"/>
                </a:ext>
              </a:extLst>
            </p:cNvPr>
            <p:cNvSpPr/>
            <p:nvPr/>
          </p:nvSpPr>
          <p:spPr>
            <a:xfrm>
              <a:off x="5661992" y="7204920"/>
              <a:ext cx="28125" cy="25368"/>
            </a:xfrm>
            <a:custGeom>
              <a:avLst/>
              <a:gdLst>
                <a:gd name="connsiteX0" fmla="*/ 28125 w 28125"/>
                <a:gd name="connsiteY0" fmla="*/ 24750 h 25368"/>
                <a:gd name="connsiteX1" fmla="*/ 26780 w 28125"/>
                <a:gd name="connsiteY1" fmla="*/ 22598 h 25368"/>
                <a:gd name="connsiteX2" fmla="*/ 23283 w 28125"/>
                <a:gd name="connsiteY2" fmla="*/ 19908 h 25368"/>
                <a:gd name="connsiteX3" fmla="*/ 15212 w 28125"/>
                <a:gd name="connsiteY3" fmla="*/ 11837 h 25368"/>
                <a:gd name="connsiteX4" fmla="*/ 9832 w 28125"/>
                <a:gd name="connsiteY4" fmla="*/ 4573 h 25368"/>
                <a:gd name="connsiteX5" fmla="*/ 3913 w 28125"/>
                <a:gd name="connsiteY5" fmla="*/ 0 h 25368"/>
                <a:gd name="connsiteX6" fmla="*/ 416 w 28125"/>
                <a:gd name="connsiteY6" fmla="*/ 1614 h 25368"/>
                <a:gd name="connsiteX7" fmla="*/ 685 w 28125"/>
                <a:gd name="connsiteY7" fmla="*/ 6457 h 25368"/>
                <a:gd name="connsiteX8" fmla="*/ 1223 w 28125"/>
                <a:gd name="connsiteY8" fmla="*/ 7533 h 25368"/>
                <a:gd name="connsiteX9" fmla="*/ 6334 w 28125"/>
                <a:gd name="connsiteY9" fmla="*/ 11299 h 25368"/>
                <a:gd name="connsiteX10" fmla="*/ 24897 w 28125"/>
                <a:gd name="connsiteY10" fmla="*/ 25019 h 25368"/>
                <a:gd name="connsiteX11" fmla="*/ 28125 w 28125"/>
                <a:gd name="connsiteY11" fmla="*/ 24750 h 25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125" h="25368">
                  <a:moveTo>
                    <a:pt x="28125" y="24750"/>
                  </a:moveTo>
                  <a:cubicBezTo>
                    <a:pt x="27587" y="23943"/>
                    <a:pt x="27318" y="23405"/>
                    <a:pt x="26780" y="22598"/>
                  </a:cubicBezTo>
                  <a:cubicBezTo>
                    <a:pt x="25435" y="22060"/>
                    <a:pt x="24090" y="21253"/>
                    <a:pt x="23283" y="19908"/>
                  </a:cubicBezTo>
                  <a:cubicBezTo>
                    <a:pt x="21131" y="16680"/>
                    <a:pt x="18171" y="14258"/>
                    <a:pt x="15212" y="11837"/>
                  </a:cubicBezTo>
                  <a:cubicBezTo>
                    <a:pt x="8755" y="12913"/>
                    <a:pt x="7679" y="10492"/>
                    <a:pt x="9832" y="4573"/>
                  </a:cubicBezTo>
                  <a:cubicBezTo>
                    <a:pt x="7679" y="3228"/>
                    <a:pt x="5527" y="1883"/>
                    <a:pt x="3913" y="0"/>
                  </a:cubicBezTo>
                  <a:cubicBezTo>
                    <a:pt x="2837" y="538"/>
                    <a:pt x="1761" y="1076"/>
                    <a:pt x="416" y="1614"/>
                  </a:cubicBezTo>
                  <a:cubicBezTo>
                    <a:pt x="-930" y="3228"/>
                    <a:pt x="1492" y="4842"/>
                    <a:pt x="685" y="6457"/>
                  </a:cubicBezTo>
                  <a:cubicBezTo>
                    <a:pt x="954" y="6726"/>
                    <a:pt x="954" y="7264"/>
                    <a:pt x="1223" y="7533"/>
                  </a:cubicBezTo>
                  <a:cubicBezTo>
                    <a:pt x="3375" y="8071"/>
                    <a:pt x="5258" y="9416"/>
                    <a:pt x="6334" y="11299"/>
                  </a:cubicBezTo>
                  <a:cubicBezTo>
                    <a:pt x="10370" y="18832"/>
                    <a:pt x="17902" y="21522"/>
                    <a:pt x="24897" y="25019"/>
                  </a:cubicBezTo>
                  <a:cubicBezTo>
                    <a:pt x="26242" y="25826"/>
                    <a:pt x="27318" y="25019"/>
                    <a:pt x="28125" y="24750"/>
                  </a:cubicBezTo>
                  <a:close/>
                </a:path>
              </a:pathLst>
            </a:custGeom>
            <a:solidFill>
              <a:srgbClr val="CFA6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8" name="Полилиния: фигура 1677">
              <a:extLst>
                <a:ext uri="{FF2B5EF4-FFF2-40B4-BE49-F238E27FC236}">
                  <a16:creationId xmlns:a16="http://schemas.microsoft.com/office/drawing/2014/main" id="{E6A303D3-3871-4C47-3AFF-1F79A827A352}"/>
                </a:ext>
              </a:extLst>
            </p:cNvPr>
            <p:cNvSpPr/>
            <p:nvPr/>
          </p:nvSpPr>
          <p:spPr>
            <a:xfrm>
              <a:off x="5657834" y="7203844"/>
              <a:ext cx="6601" cy="7704"/>
            </a:xfrm>
            <a:custGeom>
              <a:avLst/>
              <a:gdLst>
                <a:gd name="connsiteX0" fmla="*/ 5112 w 6601"/>
                <a:gd name="connsiteY0" fmla="*/ 7533 h 7704"/>
                <a:gd name="connsiteX1" fmla="*/ 6457 w 6601"/>
                <a:gd name="connsiteY1" fmla="*/ 6457 h 7704"/>
                <a:gd name="connsiteX2" fmla="*/ 4842 w 6601"/>
                <a:gd name="connsiteY2" fmla="*/ 2421 h 7704"/>
                <a:gd name="connsiteX3" fmla="*/ 0 w 6601"/>
                <a:gd name="connsiteY3" fmla="*/ 0 h 7704"/>
                <a:gd name="connsiteX4" fmla="*/ 5112 w 6601"/>
                <a:gd name="connsiteY4" fmla="*/ 7533 h 7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1" h="7704">
                  <a:moveTo>
                    <a:pt x="5112" y="7533"/>
                  </a:moveTo>
                  <a:cubicBezTo>
                    <a:pt x="5919" y="7533"/>
                    <a:pt x="6995" y="8340"/>
                    <a:pt x="6457" y="6457"/>
                  </a:cubicBezTo>
                  <a:cubicBezTo>
                    <a:pt x="5919" y="5112"/>
                    <a:pt x="5381" y="3766"/>
                    <a:pt x="4842" y="2421"/>
                  </a:cubicBezTo>
                  <a:cubicBezTo>
                    <a:pt x="2959" y="1883"/>
                    <a:pt x="1883" y="269"/>
                    <a:pt x="0" y="0"/>
                  </a:cubicBezTo>
                  <a:cubicBezTo>
                    <a:pt x="538" y="3497"/>
                    <a:pt x="2690" y="5650"/>
                    <a:pt x="5112" y="7533"/>
                  </a:cubicBezTo>
                  <a:close/>
                </a:path>
              </a:pathLst>
            </a:custGeom>
            <a:solidFill>
              <a:srgbClr val="A72F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9" name="Полилиния: фигура 1678">
              <a:extLst>
                <a:ext uri="{FF2B5EF4-FFF2-40B4-BE49-F238E27FC236}">
                  <a16:creationId xmlns:a16="http://schemas.microsoft.com/office/drawing/2014/main" id="{C8E7FF34-7907-045C-8300-F17CAA12E2DF}"/>
                </a:ext>
              </a:extLst>
            </p:cNvPr>
            <p:cNvSpPr/>
            <p:nvPr/>
          </p:nvSpPr>
          <p:spPr>
            <a:xfrm>
              <a:off x="5657027" y="7203414"/>
              <a:ext cx="807" cy="698"/>
            </a:xfrm>
            <a:custGeom>
              <a:avLst/>
              <a:gdLst>
                <a:gd name="connsiteX0" fmla="*/ 0 w 807"/>
                <a:gd name="connsiteY0" fmla="*/ 161 h 698"/>
                <a:gd name="connsiteX1" fmla="*/ 807 w 807"/>
                <a:gd name="connsiteY1" fmla="*/ 699 h 698"/>
                <a:gd name="connsiteX2" fmla="*/ 0 w 807"/>
                <a:gd name="connsiteY2" fmla="*/ 161 h 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7" h="698">
                  <a:moveTo>
                    <a:pt x="0" y="161"/>
                  </a:moveTo>
                  <a:cubicBezTo>
                    <a:pt x="269" y="430"/>
                    <a:pt x="538" y="430"/>
                    <a:pt x="807" y="699"/>
                  </a:cubicBezTo>
                  <a:cubicBezTo>
                    <a:pt x="807" y="-108"/>
                    <a:pt x="538" y="-108"/>
                    <a:pt x="0" y="161"/>
                  </a:cubicBezTo>
                  <a:close/>
                </a:path>
              </a:pathLst>
            </a:custGeom>
            <a:solidFill>
              <a:srgbClr val="A72F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0" name="Полилиния: фигура 1679">
              <a:extLst>
                <a:ext uri="{FF2B5EF4-FFF2-40B4-BE49-F238E27FC236}">
                  <a16:creationId xmlns:a16="http://schemas.microsoft.com/office/drawing/2014/main" id="{6FC152E3-5D2C-C44A-021C-EF2D29CDE8BC}"/>
                </a:ext>
              </a:extLst>
            </p:cNvPr>
            <p:cNvSpPr/>
            <p:nvPr/>
          </p:nvSpPr>
          <p:spPr>
            <a:xfrm>
              <a:off x="5784860" y="7127979"/>
              <a:ext cx="88833" cy="62144"/>
            </a:xfrm>
            <a:custGeom>
              <a:avLst/>
              <a:gdLst>
                <a:gd name="connsiteX0" fmla="*/ 10177 w 88833"/>
                <a:gd name="connsiteY0" fmla="*/ 53536 h 62144"/>
                <a:gd name="connsiteX1" fmla="*/ 11791 w 88833"/>
                <a:gd name="connsiteY1" fmla="*/ 51384 h 62144"/>
                <a:gd name="connsiteX2" fmla="*/ 11791 w 88833"/>
                <a:gd name="connsiteY2" fmla="*/ 51384 h 62144"/>
                <a:gd name="connsiteX3" fmla="*/ 13136 w 88833"/>
                <a:gd name="connsiteY3" fmla="*/ 49770 h 62144"/>
                <a:gd name="connsiteX4" fmla="*/ 13136 w 88833"/>
                <a:gd name="connsiteY4" fmla="*/ 49770 h 62144"/>
                <a:gd name="connsiteX5" fmla="*/ 14750 w 88833"/>
                <a:gd name="connsiteY5" fmla="*/ 47617 h 62144"/>
                <a:gd name="connsiteX6" fmla="*/ 16364 w 88833"/>
                <a:gd name="connsiteY6" fmla="*/ 45196 h 62144"/>
                <a:gd name="connsiteX7" fmla="*/ 20669 w 88833"/>
                <a:gd name="connsiteY7" fmla="*/ 40892 h 62144"/>
                <a:gd name="connsiteX8" fmla="*/ 21745 w 88833"/>
                <a:gd name="connsiteY8" fmla="*/ 40354 h 62144"/>
                <a:gd name="connsiteX9" fmla="*/ 22821 w 88833"/>
                <a:gd name="connsiteY9" fmla="*/ 39816 h 62144"/>
                <a:gd name="connsiteX10" fmla="*/ 23897 w 88833"/>
                <a:gd name="connsiteY10" fmla="*/ 39278 h 62144"/>
                <a:gd name="connsiteX11" fmla="*/ 23897 w 88833"/>
                <a:gd name="connsiteY11" fmla="*/ 39278 h 62144"/>
                <a:gd name="connsiteX12" fmla="*/ 25242 w 88833"/>
                <a:gd name="connsiteY12" fmla="*/ 38740 h 62144"/>
                <a:gd name="connsiteX13" fmla="*/ 25242 w 88833"/>
                <a:gd name="connsiteY13" fmla="*/ 38740 h 62144"/>
                <a:gd name="connsiteX14" fmla="*/ 26318 w 88833"/>
                <a:gd name="connsiteY14" fmla="*/ 38202 h 62144"/>
                <a:gd name="connsiteX15" fmla="*/ 26318 w 88833"/>
                <a:gd name="connsiteY15" fmla="*/ 38202 h 62144"/>
                <a:gd name="connsiteX16" fmla="*/ 27394 w 88833"/>
                <a:gd name="connsiteY16" fmla="*/ 37664 h 62144"/>
                <a:gd name="connsiteX17" fmla="*/ 27394 w 88833"/>
                <a:gd name="connsiteY17" fmla="*/ 37664 h 62144"/>
                <a:gd name="connsiteX18" fmla="*/ 28470 w 88833"/>
                <a:gd name="connsiteY18" fmla="*/ 37125 h 62144"/>
                <a:gd name="connsiteX19" fmla="*/ 28470 w 88833"/>
                <a:gd name="connsiteY19" fmla="*/ 37125 h 62144"/>
                <a:gd name="connsiteX20" fmla="*/ 29816 w 88833"/>
                <a:gd name="connsiteY20" fmla="*/ 36318 h 62144"/>
                <a:gd name="connsiteX21" fmla="*/ 29816 w 88833"/>
                <a:gd name="connsiteY21" fmla="*/ 36318 h 62144"/>
                <a:gd name="connsiteX22" fmla="*/ 30892 w 88833"/>
                <a:gd name="connsiteY22" fmla="*/ 35780 h 62144"/>
                <a:gd name="connsiteX23" fmla="*/ 33582 w 88833"/>
                <a:gd name="connsiteY23" fmla="*/ 34166 h 62144"/>
                <a:gd name="connsiteX24" fmla="*/ 33582 w 88833"/>
                <a:gd name="connsiteY24" fmla="*/ 34166 h 62144"/>
                <a:gd name="connsiteX25" fmla="*/ 34658 w 88833"/>
                <a:gd name="connsiteY25" fmla="*/ 33359 h 62144"/>
                <a:gd name="connsiteX26" fmla="*/ 34658 w 88833"/>
                <a:gd name="connsiteY26" fmla="*/ 33359 h 62144"/>
                <a:gd name="connsiteX27" fmla="*/ 35734 w 88833"/>
                <a:gd name="connsiteY27" fmla="*/ 32552 h 62144"/>
                <a:gd name="connsiteX28" fmla="*/ 38424 w 88833"/>
                <a:gd name="connsiteY28" fmla="*/ 30669 h 62144"/>
                <a:gd name="connsiteX29" fmla="*/ 38424 w 88833"/>
                <a:gd name="connsiteY29" fmla="*/ 30669 h 62144"/>
                <a:gd name="connsiteX30" fmla="*/ 39501 w 88833"/>
                <a:gd name="connsiteY30" fmla="*/ 30131 h 62144"/>
                <a:gd name="connsiteX31" fmla="*/ 39501 w 88833"/>
                <a:gd name="connsiteY31" fmla="*/ 30131 h 62144"/>
                <a:gd name="connsiteX32" fmla="*/ 40577 w 88833"/>
                <a:gd name="connsiteY32" fmla="*/ 29324 h 62144"/>
                <a:gd name="connsiteX33" fmla="*/ 41653 w 88833"/>
                <a:gd name="connsiteY33" fmla="*/ 28786 h 62144"/>
                <a:gd name="connsiteX34" fmla="*/ 45419 w 88833"/>
                <a:gd name="connsiteY34" fmla="*/ 26364 h 62144"/>
                <a:gd name="connsiteX35" fmla="*/ 46495 w 88833"/>
                <a:gd name="connsiteY35" fmla="*/ 25826 h 62144"/>
                <a:gd name="connsiteX36" fmla="*/ 47571 w 88833"/>
                <a:gd name="connsiteY36" fmla="*/ 25288 h 62144"/>
                <a:gd name="connsiteX37" fmla="*/ 48647 w 88833"/>
                <a:gd name="connsiteY37" fmla="*/ 24750 h 62144"/>
                <a:gd name="connsiteX38" fmla="*/ 59946 w 88833"/>
                <a:gd name="connsiteY38" fmla="*/ 19101 h 62144"/>
                <a:gd name="connsiteX39" fmla="*/ 61023 w 88833"/>
                <a:gd name="connsiteY39" fmla="*/ 18563 h 62144"/>
                <a:gd name="connsiteX40" fmla="*/ 61023 w 88833"/>
                <a:gd name="connsiteY40" fmla="*/ 18563 h 62144"/>
                <a:gd name="connsiteX41" fmla="*/ 62368 w 88833"/>
                <a:gd name="connsiteY41" fmla="*/ 18025 h 62144"/>
                <a:gd name="connsiteX42" fmla="*/ 62368 w 88833"/>
                <a:gd name="connsiteY42" fmla="*/ 18025 h 62144"/>
                <a:gd name="connsiteX43" fmla="*/ 64789 w 88833"/>
                <a:gd name="connsiteY43" fmla="*/ 16680 h 62144"/>
                <a:gd name="connsiteX44" fmla="*/ 82007 w 88833"/>
                <a:gd name="connsiteY44" fmla="*/ 5919 h 62144"/>
                <a:gd name="connsiteX45" fmla="*/ 87925 w 88833"/>
                <a:gd name="connsiteY45" fmla="*/ 2690 h 62144"/>
                <a:gd name="connsiteX46" fmla="*/ 88732 w 88833"/>
                <a:gd name="connsiteY46" fmla="*/ 807 h 62144"/>
                <a:gd name="connsiteX47" fmla="*/ 86849 w 88833"/>
                <a:gd name="connsiteY47" fmla="*/ 0 h 62144"/>
                <a:gd name="connsiteX48" fmla="*/ 82276 w 88833"/>
                <a:gd name="connsiteY48" fmla="*/ 1345 h 62144"/>
                <a:gd name="connsiteX49" fmla="*/ 75012 w 88833"/>
                <a:gd name="connsiteY49" fmla="*/ 4842 h 62144"/>
                <a:gd name="connsiteX50" fmla="*/ 72591 w 88833"/>
                <a:gd name="connsiteY50" fmla="*/ 3766 h 62144"/>
                <a:gd name="connsiteX51" fmla="*/ 68555 w 88833"/>
                <a:gd name="connsiteY51" fmla="*/ 2959 h 62144"/>
                <a:gd name="connsiteX52" fmla="*/ 30354 w 88833"/>
                <a:gd name="connsiteY52" fmla="*/ 29862 h 62144"/>
                <a:gd name="connsiteX53" fmla="*/ 16095 w 88833"/>
                <a:gd name="connsiteY53" fmla="*/ 39816 h 62144"/>
                <a:gd name="connsiteX54" fmla="*/ 8025 w 88833"/>
                <a:gd name="connsiteY54" fmla="*/ 47348 h 62144"/>
                <a:gd name="connsiteX55" fmla="*/ 9101 w 88833"/>
                <a:gd name="connsiteY55" fmla="*/ 48694 h 62144"/>
                <a:gd name="connsiteX56" fmla="*/ 9101 w 88833"/>
                <a:gd name="connsiteY56" fmla="*/ 48694 h 62144"/>
                <a:gd name="connsiteX57" fmla="*/ 223 w 88833"/>
                <a:gd name="connsiteY57" fmla="*/ 60800 h 62144"/>
                <a:gd name="connsiteX58" fmla="*/ 761 w 88833"/>
                <a:gd name="connsiteY58" fmla="*/ 62145 h 62144"/>
                <a:gd name="connsiteX59" fmla="*/ 7487 w 88833"/>
                <a:gd name="connsiteY59" fmla="*/ 56226 h 62144"/>
                <a:gd name="connsiteX60" fmla="*/ 10177 w 88833"/>
                <a:gd name="connsiteY60" fmla="*/ 53536 h 6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88833" h="62144">
                  <a:moveTo>
                    <a:pt x="10177" y="53536"/>
                  </a:moveTo>
                  <a:cubicBezTo>
                    <a:pt x="10446" y="52460"/>
                    <a:pt x="10984" y="51653"/>
                    <a:pt x="11791" y="51384"/>
                  </a:cubicBezTo>
                  <a:lnTo>
                    <a:pt x="11791" y="51384"/>
                  </a:lnTo>
                  <a:cubicBezTo>
                    <a:pt x="12598" y="51115"/>
                    <a:pt x="12598" y="50308"/>
                    <a:pt x="13136" y="49770"/>
                  </a:cubicBezTo>
                  <a:lnTo>
                    <a:pt x="13136" y="49770"/>
                  </a:lnTo>
                  <a:cubicBezTo>
                    <a:pt x="13405" y="48963"/>
                    <a:pt x="13943" y="47886"/>
                    <a:pt x="14750" y="47617"/>
                  </a:cubicBezTo>
                  <a:cubicBezTo>
                    <a:pt x="15019" y="46541"/>
                    <a:pt x="15557" y="45734"/>
                    <a:pt x="16364" y="45196"/>
                  </a:cubicBezTo>
                  <a:cubicBezTo>
                    <a:pt x="17440" y="43313"/>
                    <a:pt x="18786" y="41699"/>
                    <a:pt x="20669" y="40892"/>
                  </a:cubicBezTo>
                  <a:cubicBezTo>
                    <a:pt x="20938" y="40354"/>
                    <a:pt x="21207" y="40085"/>
                    <a:pt x="21745" y="40354"/>
                  </a:cubicBezTo>
                  <a:cubicBezTo>
                    <a:pt x="22014" y="39816"/>
                    <a:pt x="22552" y="39816"/>
                    <a:pt x="22821" y="39816"/>
                  </a:cubicBezTo>
                  <a:cubicBezTo>
                    <a:pt x="23090" y="39278"/>
                    <a:pt x="23628" y="39278"/>
                    <a:pt x="23897" y="39278"/>
                  </a:cubicBezTo>
                  <a:lnTo>
                    <a:pt x="23897" y="39278"/>
                  </a:lnTo>
                  <a:cubicBezTo>
                    <a:pt x="24435" y="39278"/>
                    <a:pt x="24704" y="39009"/>
                    <a:pt x="25242" y="38740"/>
                  </a:cubicBezTo>
                  <a:lnTo>
                    <a:pt x="25242" y="38740"/>
                  </a:lnTo>
                  <a:cubicBezTo>
                    <a:pt x="25780" y="38740"/>
                    <a:pt x="26049" y="38471"/>
                    <a:pt x="26318" y="38202"/>
                  </a:cubicBezTo>
                  <a:lnTo>
                    <a:pt x="26318" y="38202"/>
                  </a:lnTo>
                  <a:cubicBezTo>
                    <a:pt x="26856" y="38202"/>
                    <a:pt x="27125" y="37933"/>
                    <a:pt x="27394" y="37664"/>
                  </a:cubicBezTo>
                  <a:lnTo>
                    <a:pt x="27394" y="37664"/>
                  </a:lnTo>
                  <a:cubicBezTo>
                    <a:pt x="27933" y="37664"/>
                    <a:pt x="28202" y="37394"/>
                    <a:pt x="28470" y="37125"/>
                  </a:cubicBezTo>
                  <a:lnTo>
                    <a:pt x="28470" y="37125"/>
                  </a:lnTo>
                  <a:cubicBezTo>
                    <a:pt x="29009" y="37125"/>
                    <a:pt x="29278" y="36856"/>
                    <a:pt x="29816" y="36318"/>
                  </a:cubicBezTo>
                  <a:lnTo>
                    <a:pt x="29816" y="36318"/>
                  </a:lnTo>
                  <a:cubicBezTo>
                    <a:pt x="30085" y="35780"/>
                    <a:pt x="30354" y="35511"/>
                    <a:pt x="30892" y="35780"/>
                  </a:cubicBezTo>
                  <a:cubicBezTo>
                    <a:pt x="31699" y="34973"/>
                    <a:pt x="32506" y="34435"/>
                    <a:pt x="33582" y="34166"/>
                  </a:cubicBezTo>
                  <a:lnTo>
                    <a:pt x="33582" y="34166"/>
                  </a:lnTo>
                  <a:cubicBezTo>
                    <a:pt x="33851" y="33897"/>
                    <a:pt x="34389" y="33897"/>
                    <a:pt x="34658" y="33359"/>
                  </a:cubicBezTo>
                  <a:lnTo>
                    <a:pt x="34658" y="33359"/>
                  </a:lnTo>
                  <a:cubicBezTo>
                    <a:pt x="34927" y="32821"/>
                    <a:pt x="35196" y="32552"/>
                    <a:pt x="35734" y="32552"/>
                  </a:cubicBezTo>
                  <a:cubicBezTo>
                    <a:pt x="36541" y="31745"/>
                    <a:pt x="37348" y="30938"/>
                    <a:pt x="38424" y="30669"/>
                  </a:cubicBezTo>
                  <a:lnTo>
                    <a:pt x="38424" y="30669"/>
                  </a:lnTo>
                  <a:cubicBezTo>
                    <a:pt x="38963" y="30669"/>
                    <a:pt x="39231" y="30400"/>
                    <a:pt x="39501" y="30131"/>
                  </a:cubicBezTo>
                  <a:lnTo>
                    <a:pt x="39501" y="30131"/>
                  </a:lnTo>
                  <a:cubicBezTo>
                    <a:pt x="39770" y="29593"/>
                    <a:pt x="40039" y="29324"/>
                    <a:pt x="40577" y="29324"/>
                  </a:cubicBezTo>
                  <a:cubicBezTo>
                    <a:pt x="40846" y="28786"/>
                    <a:pt x="41115" y="28786"/>
                    <a:pt x="41653" y="28786"/>
                  </a:cubicBezTo>
                  <a:cubicBezTo>
                    <a:pt x="42729" y="27710"/>
                    <a:pt x="44074" y="26903"/>
                    <a:pt x="45419" y="26364"/>
                  </a:cubicBezTo>
                  <a:cubicBezTo>
                    <a:pt x="45688" y="25826"/>
                    <a:pt x="45957" y="25557"/>
                    <a:pt x="46495" y="25826"/>
                  </a:cubicBezTo>
                  <a:cubicBezTo>
                    <a:pt x="46764" y="25288"/>
                    <a:pt x="47033" y="25019"/>
                    <a:pt x="47571" y="25288"/>
                  </a:cubicBezTo>
                  <a:cubicBezTo>
                    <a:pt x="47840" y="24750"/>
                    <a:pt x="48109" y="24481"/>
                    <a:pt x="48647" y="24750"/>
                  </a:cubicBezTo>
                  <a:cubicBezTo>
                    <a:pt x="52145" y="22329"/>
                    <a:pt x="55911" y="20177"/>
                    <a:pt x="59946" y="19101"/>
                  </a:cubicBezTo>
                  <a:cubicBezTo>
                    <a:pt x="60216" y="18563"/>
                    <a:pt x="60485" y="18563"/>
                    <a:pt x="61023" y="18563"/>
                  </a:cubicBezTo>
                  <a:lnTo>
                    <a:pt x="61023" y="18563"/>
                  </a:lnTo>
                  <a:cubicBezTo>
                    <a:pt x="61561" y="18563"/>
                    <a:pt x="61830" y="18294"/>
                    <a:pt x="62368" y="18025"/>
                  </a:cubicBezTo>
                  <a:lnTo>
                    <a:pt x="62368" y="18025"/>
                  </a:lnTo>
                  <a:cubicBezTo>
                    <a:pt x="63175" y="17487"/>
                    <a:pt x="63982" y="16949"/>
                    <a:pt x="64789" y="16680"/>
                  </a:cubicBezTo>
                  <a:cubicBezTo>
                    <a:pt x="69900" y="12375"/>
                    <a:pt x="76088" y="9416"/>
                    <a:pt x="82007" y="5919"/>
                  </a:cubicBezTo>
                  <a:cubicBezTo>
                    <a:pt x="83890" y="4842"/>
                    <a:pt x="86042" y="3766"/>
                    <a:pt x="87925" y="2690"/>
                  </a:cubicBezTo>
                  <a:cubicBezTo>
                    <a:pt x="88732" y="2421"/>
                    <a:pt x="89001" y="1614"/>
                    <a:pt x="88732" y="807"/>
                  </a:cubicBezTo>
                  <a:cubicBezTo>
                    <a:pt x="88463" y="0"/>
                    <a:pt x="87656" y="0"/>
                    <a:pt x="86849" y="0"/>
                  </a:cubicBezTo>
                  <a:cubicBezTo>
                    <a:pt x="85235" y="0"/>
                    <a:pt x="83621" y="807"/>
                    <a:pt x="82276" y="1345"/>
                  </a:cubicBezTo>
                  <a:cubicBezTo>
                    <a:pt x="79854" y="2421"/>
                    <a:pt x="77433" y="3766"/>
                    <a:pt x="75012" y="4842"/>
                  </a:cubicBezTo>
                  <a:cubicBezTo>
                    <a:pt x="73936" y="5381"/>
                    <a:pt x="73398" y="5381"/>
                    <a:pt x="72591" y="3766"/>
                  </a:cubicBezTo>
                  <a:cubicBezTo>
                    <a:pt x="71515" y="1345"/>
                    <a:pt x="70977" y="1345"/>
                    <a:pt x="68555" y="2959"/>
                  </a:cubicBezTo>
                  <a:cubicBezTo>
                    <a:pt x="55373" y="11030"/>
                    <a:pt x="42729" y="20446"/>
                    <a:pt x="30354" y="29862"/>
                  </a:cubicBezTo>
                  <a:cubicBezTo>
                    <a:pt x="25780" y="33359"/>
                    <a:pt x="20669" y="36587"/>
                    <a:pt x="16095" y="39816"/>
                  </a:cubicBezTo>
                  <a:cubicBezTo>
                    <a:pt x="12867" y="41968"/>
                    <a:pt x="10177" y="44389"/>
                    <a:pt x="8025" y="47348"/>
                  </a:cubicBezTo>
                  <a:cubicBezTo>
                    <a:pt x="6948" y="48963"/>
                    <a:pt x="8563" y="48425"/>
                    <a:pt x="9101" y="48694"/>
                  </a:cubicBezTo>
                  <a:lnTo>
                    <a:pt x="9101" y="48694"/>
                  </a:lnTo>
                  <a:cubicBezTo>
                    <a:pt x="6679" y="52998"/>
                    <a:pt x="2913" y="56495"/>
                    <a:pt x="223" y="60800"/>
                  </a:cubicBezTo>
                  <a:cubicBezTo>
                    <a:pt x="-315" y="61607"/>
                    <a:pt x="223" y="61876"/>
                    <a:pt x="761" y="62145"/>
                  </a:cubicBezTo>
                  <a:cubicBezTo>
                    <a:pt x="3989" y="61069"/>
                    <a:pt x="5334" y="58378"/>
                    <a:pt x="7487" y="56226"/>
                  </a:cubicBezTo>
                  <a:cubicBezTo>
                    <a:pt x="8563" y="55419"/>
                    <a:pt x="9370" y="54612"/>
                    <a:pt x="10177" y="53536"/>
                  </a:cubicBezTo>
                  <a:close/>
                </a:path>
              </a:pathLst>
            </a:custGeom>
            <a:solidFill>
              <a:srgbClr val="A027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1" name="Полилиния: фигура 1680">
              <a:extLst>
                <a:ext uri="{FF2B5EF4-FFF2-40B4-BE49-F238E27FC236}">
                  <a16:creationId xmlns:a16="http://schemas.microsoft.com/office/drawing/2014/main" id="{82A86A05-A76E-3243-4221-4DFC23A8C9C1}"/>
                </a:ext>
              </a:extLst>
            </p:cNvPr>
            <p:cNvSpPr/>
            <p:nvPr/>
          </p:nvSpPr>
          <p:spPr>
            <a:xfrm>
              <a:off x="5775129" y="7188779"/>
              <a:ext cx="10491" cy="11130"/>
            </a:xfrm>
            <a:custGeom>
              <a:avLst/>
              <a:gdLst>
                <a:gd name="connsiteX0" fmla="*/ 10492 w 10491"/>
                <a:gd name="connsiteY0" fmla="*/ 1076 h 11130"/>
                <a:gd name="connsiteX1" fmla="*/ 9954 w 10491"/>
                <a:gd name="connsiteY1" fmla="*/ 0 h 11130"/>
                <a:gd name="connsiteX2" fmla="*/ 0 w 10491"/>
                <a:gd name="connsiteY2" fmla="*/ 11030 h 11130"/>
                <a:gd name="connsiteX3" fmla="*/ 2959 w 10491"/>
                <a:gd name="connsiteY3" fmla="*/ 10223 h 11130"/>
                <a:gd name="connsiteX4" fmla="*/ 10492 w 10491"/>
                <a:gd name="connsiteY4" fmla="*/ 1076 h 11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91" h="11130">
                  <a:moveTo>
                    <a:pt x="10492" y="1076"/>
                  </a:moveTo>
                  <a:cubicBezTo>
                    <a:pt x="10223" y="807"/>
                    <a:pt x="10223" y="269"/>
                    <a:pt x="9954" y="0"/>
                  </a:cubicBezTo>
                  <a:cubicBezTo>
                    <a:pt x="6188" y="3228"/>
                    <a:pt x="2959" y="6995"/>
                    <a:pt x="0" y="11030"/>
                  </a:cubicBezTo>
                  <a:cubicBezTo>
                    <a:pt x="1076" y="11299"/>
                    <a:pt x="2152" y="11030"/>
                    <a:pt x="2959" y="10223"/>
                  </a:cubicBezTo>
                  <a:cubicBezTo>
                    <a:pt x="5649" y="7264"/>
                    <a:pt x="9685" y="5649"/>
                    <a:pt x="10492" y="1076"/>
                  </a:cubicBezTo>
                  <a:close/>
                </a:path>
              </a:pathLst>
            </a:custGeom>
            <a:solidFill>
              <a:srgbClr val="8158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2" name="Полилиния: фигура 1681">
              <a:extLst>
                <a:ext uri="{FF2B5EF4-FFF2-40B4-BE49-F238E27FC236}">
                  <a16:creationId xmlns:a16="http://schemas.microsoft.com/office/drawing/2014/main" id="{099C455E-724A-68ED-784E-68C134D5D7F1}"/>
                </a:ext>
              </a:extLst>
            </p:cNvPr>
            <p:cNvSpPr/>
            <p:nvPr/>
          </p:nvSpPr>
          <p:spPr>
            <a:xfrm>
              <a:off x="5788210" y="7074040"/>
              <a:ext cx="10054" cy="23807"/>
            </a:xfrm>
            <a:custGeom>
              <a:avLst/>
              <a:gdLst>
                <a:gd name="connsiteX0" fmla="*/ 1715 w 10054"/>
                <a:gd name="connsiteY0" fmla="*/ 1479 h 23807"/>
                <a:gd name="connsiteX1" fmla="*/ 2791 w 10054"/>
                <a:gd name="connsiteY1" fmla="*/ 7935 h 23807"/>
                <a:gd name="connsiteX2" fmla="*/ 908 w 10054"/>
                <a:gd name="connsiteY2" fmla="*/ 13316 h 23807"/>
                <a:gd name="connsiteX3" fmla="*/ 639 w 10054"/>
                <a:gd name="connsiteY3" fmla="*/ 20041 h 23807"/>
                <a:gd name="connsiteX4" fmla="*/ 908 w 10054"/>
                <a:gd name="connsiteY4" fmla="*/ 23808 h 23807"/>
                <a:gd name="connsiteX5" fmla="*/ 9248 w 10054"/>
                <a:gd name="connsiteY5" fmla="*/ 4438 h 23807"/>
                <a:gd name="connsiteX6" fmla="*/ 10055 w 10054"/>
                <a:gd name="connsiteY6" fmla="*/ 1479 h 23807"/>
                <a:gd name="connsiteX7" fmla="*/ 3060 w 10054"/>
                <a:gd name="connsiteY7" fmla="*/ 133 h 23807"/>
                <a:gd name="connsiteX8" fmla="*/ 1715 w 10054"/>
                <a:gd name="connsiteY8" fmla="*/ 1479 h 2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054" h="23807">
                  <a:moveTo>
                    <a:pt x="1715" y="1479"/>
                  </a:moveTo>
                  <a:cubicBezTo>
                    <a:pt x="3598" y="3362"/>
                    <a:pt x="3867" y="5514"/>
                    <a:pt x="2791" y="7935"/>
                  </a:cubicBezTo>
                  <a:cubicBezTo>
                    <a:pt x="1984" y="9549"/>
                    <a:pt x="1446" y="11701"/>
                    <a:pt x="908" y="13316"/>
                  </a:cubicBezTo>
                  <a:cubicBezTo>
                    <a:pt x="1446" y="15468"/>
                    <a:pt x="908" y="17889"/>
                    <a:pt x="639" y="20041"/>
                  </a:cubicBezTo>
                  <a:cubicBezTo>
                    <a:pt x="1177" y="21386"/>
                    <a:pt x="-1244" y="22731"/>
                    <a:pt x="908" y="23808"/>
                  </a:cubicBezTo>
                  <a:cubicBezTo>
                    <a:pt x="3329" y="17082"/>
                    <a:pt x="7634" y="11432"/>
                    <a:pt x="9248" y="4438"/>
                  </a:cubicBezTo>
                  <a:cubicBezTo>
                    <a:pt x="9517" y="3362"/>
                    <a:pt x="9786" y="2286"/>
                    <a:pt x="10055" y="1479"/>
                  </a:cubicBezTo>
                  <a:cubicBezTo>
                    <a:pt x="7365" y="2286"/>
                    <a:pt x="4674" y="3900"/>
                    <a:pt x="3060" y="133"/>
                  </a:cubicBezTo>
                  <a:cubicBezTo>
                    <a:pt x="3060" y="-136"/>
                    <a:pt x="2791" y="-136"/>
                    <a:pt x="1715" y="1479"/>
                  </a:cubicBezTo>
                  <a:close/>
                </a:path>
              </a:pathLst>
            </a:custGeom>
            <a:solidFill>
              <a:srgbClr val="62900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3" name="Полилиния: фигура 1682">
              <a:extLst>
                <a:ext uri="{FF2B5EF4-FFF2-40B4-BE49-F238E27FC236}">
                  <a16:creationId xmlns:a16="http://schemas.microsoft.com/office/drawing/2014/main" id="{1769670D-5DD9-292A-C030-93246A8DE1B6}"/>
                </a:ext>
              </a:extLst>
            </p:cNvPr>
            <p:cNvSpPr/>
            <p:nvPr/>
          </p:nvSpPr>
          <p:spPr>
            <a:xfrm>
              <a:off x="5785890" y="7094351"/>
              <a:ext cx="3228" cy="8983"/>
            </a:xfrm>
            <a:custGeom>
              <a:avLst/>
              <a:gdLst>
                <a:gd name="connsiteX0" fmla="*/ 3228 w 3228"/>
                <a:gd name="connsiteY0" fmla="*/ 3766 h 8983"/>
                <a:gd name="connsiteX1" fmla="*/ 2959 w 3228"/>
                <a:gd name="connsiteY1" fmla="*/ 0 h 8983"/>
                <a:gd name="connsiteX2" fmla="*/ 0 w 3228"/>
                <a:gd name="connsiteY2" fmla="*/ 8340 h 8983"/>
                <a:gd name="connsiteX3" fmla="*/ 807 w 3228"/>
                <a:gd name="connsiteY3" fmla="*/ 8878 h 8983"/>
                <a:gd name="connsiteX4" fmla="*/ 3228 w 3228"/>
                <a:gd name="connsiteY4" fmla="*/ 3766 h 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28" h="8983">
                  <a:moveTo>
                    <a:pt x="3228" y="3766"/>
                  </a:moveTo>
                  <a:cubicBezTo>
                    <a:pt x="2421" y="2690"/>
                    <a:pt x="3766" y="1076"/>
                    <a:pt x="2959" y="0"/>
                  </a:cubicBezTo>
                  <a:cubicBezTo>
                    <a:pt x="1883" y="2690"/>
                    <a:pt x="1076" y="5650"/>
                    <a:pt x="0" y="8340"/>
                  </a:cubicBezTo>
                  <a:cubicBezTo>
                    <a:pt x="0" y="8878"/>
                    <a:pt x="269" y="9147"/>
                    <a:pt x="807" y="8878"/>
                  </a:cubicBezTo>
                  <a:cubicBezTo>
                    <a:pt x="1883" y="6995"/>
                    <a:pt x="3228" y="5650"/>
                    <a:pt x="3228" y="3766"/>
                  </a:cubicBezTo>
                  <a:close/>
                </a:path>
              </a:pathLst>
            </a:custGeom>
            <a:solidFill>
              <a:srgbClr val="9972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4" name="Полилиния: фигура 1683">
              <a:extLst>
                <a:ext uri="{FF2B5EF4-FFF2-40B4-BE49-F238E27FC236}">
                  <a16:creationId xmlns:a16="http://schemas.microsoft.com/office/drawing/2014/main" id="{2FE5C52F-82D1-070B-6426-EEDAD278EAAB}"/>
                </a:ext>
              </a:extLst>
            </p:cNvPr>
            <p:cNvSpPr/>
            <p:nvPr/>
          </p:nvSpPr>
          <p:spPr>
            <a:xfrm>
              <a:off x="5836467" y="6982705"/>
              <a:ext cx="3619" cy="5452"/>
            </a:xfrm>
            <a:custGeom>
              <a:avLst/>
              <a:gdLst>
                <a:gd name="connsiteX0" fmla="*/ 3228 w 3619"/>
                <a:gd name="connsiteY0" fmla="*/ 0 h 5452"/>
                <a:gd name="connsiteX1" fmla="*/ 0 w 3619"/>
                <a:gd name="connsiteY1" fmla="*/ 4573 h 5452"/>
                <a:gd name="connsiteX2" fmla="*/ 1614 w 3619"/>
                <a:gd name="connsiteY2" fmla="*/ 5111 h 5452"/>
                <a:gd name="connsiteX3" fmla="*/ 3228 w 3619"/>
                <a:gd name="connsiteY3" fmla="*/ 0 h 5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9" h="5452">
                  <a:moveTo>
                    <a:pt x="3228" y="0"/>
                  </a:moveTo>
                  <a:cubicBezTo>
                    <a:pt x="2152" y="1614"/>
                    <a:pt x="538" y="2690"/>
                    <a:pt x="0" y="4573"/>
                  </a:cubicBezTo>
                  <a:cubicBezTo>
                    <a:pt x="538" y="5111"/>
                    <a:pt x="807" y="5919"/>
                    <a:pt x="1614" y="5111"/>
                  </a:cubicBezTo>
                  <a:cubicBezTo>
                    <a:pt x="2959" y="3766"/>
                    <a:pt x="4304" y="2421"/>
                    <a:pt x="3228" y="0"/>
                  </a:cubicBezTo>
                  <a:close/>
                </a:path>
              </a:pathLst>
            </a:custGeom>
            <a:solidFill>
              <a:srgbClr val="E5C2C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5" name="Полилиния: фигура 1684">
              <a:extLst>
                <a:ext uri="{FF2B5EF4-FFF2-40B4-BE49-F238E27FC236}">
                  <a16:creationId xmlns:a16="http://schemas.microsoft.com/office/drawing/2014/main" id="{E76B6C0C-3BB4-5EB3-626D-448987644FD5}"/>
                </a:ext>
              </a:extLst>
            </p:cNvPr>
            <p:cNvSpPr/>
            <p:nvPr/>
          </p:nvSpPr>
          <p:spPr>
            <a:xfrm>
              <a:off x="5784276" y="7102421"/>
              <a:ext cx="2690" cy="6187"/>
            </a:xfrm>
            <a:custGeom>
              <a:avLst/>
              <a:gdLst>
                <a:gd name="connsiteX0" fmla="*/ 2690 w 2690"/>
                <a:gd name="connsiteY0" fmla="*/ 538 h 6187"/>
                <a:gd name="connsiteX1" fmla="*/ 1883 w 2690"/>
                <a:gd name="connsiteY1" fmla="*/ 0 h 6187"/>
                <a:gd name="connsiteX2" fmla="*/ 0 w 2690"/>
                <a:gd name="connsiteY2" fmla="*/ 6188 h 6187"/>
                <a:gd name="connsiteX3" fmla="*/ 2690 w 2690"/>
                <a:gd name="connsiteY3" fmla="*/ 538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90" h="6187">
                  <a:moveTo>
                    <a:pt x="2690" y="538"/>
                  </a:moveTo>
                  <a:cubicBezTo>
                    <a:pt x="2421" y="269"/>
                    <a:pt x="2152" y="269"/>
                    <a:pt x="1883" y="0"/>
                  </a:cubicBezTo>
                  <a:cubicBezTo>
                    <a:pt x="1345" y="2152"/>
                    <a:pt x="538" y="4035"/>
                    <a:pt x="0" y="6188"/>
                  </a:cubicBezTo>
                  <a:cubicBezTo>
                    <a:pt x="1345" y="4842"/>
                    <a:pt x="1883" y="2690"/>
                    <a:pt x="2690" y="538"/>
                  </a:cubicBezTo>
                  <a:close/>
                </a:path>
              </a:pathLst>
            </a:custGeom>
            <a:solidFill>
              <a:srgbClr val="EAA0B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6" name="Полилиния: фигура 1685">
              <a:extLst>
                <a:ext uri="{FF2B5EF4-FFF2-40B4-BE49-F238E27FC236}">
                  <a16:creationId xmlns:a16="http://schemas.microsoft.com/office/drawing/2014/main" id="{A4E9179A-F2F8-8317-409E-6DB1296C2BCD}"/>
                </a:ext>
              </a:extLst>
            </p:cNvPr>
            <p:cNvSpPr/>
            <p:nvPr/>
          </p:nvSpPr>
          <p:spPr>
            <a:xfrm>
              <a:off x="5665636" y="7227518"/>
              <a:ext cx="17755" cy="11578"/>
            </a:xfrm>
            <a:custGeom>
              <a:avLst/>
              <a:gdLst>
                <a:gd name="connsiteX0" fmla="*/ 15334 w 17755"/>
                <a:gd name="connsiteY0" fmla="*/ 6995 h 11578"/>
                <a:gd name="connsiteX1" fmla="*/ 11568 w 17755"/>
                <a:gd name="connsiteY1" fmla="*/ 4573 h 11578"/>
                <a:gd name="connsiteX2" fmla="*/ 5649 w 17755"/>
                <a:gd name="connsiteY2" fmla="*/ 2421 h 11578"/>
                <a:gd name="connsiteX3" fmla="*/ 538 w 17755"/>
                <a:gd name="connsiteY3" fmla="*/ 0 h 11578"/>
                <a:gd name="connsiteX4" fmla="*/ 0 w 17755"/>
                <a:gd name="connsiteY4" fmla="*/ 538 h 11578"/>
                <a:gd name="connsiteX5" fmla="*/ 269 w 17755"/>
                <a:gd name="connsiteY5" fmla="*/ 807 h 11578"/>
                <a:gd name="connsiteX6" fmla="*/ 16680 w 17755"/>
                <a:gd name="connsiteY6" fmla="*/ 11299 h 11578"/>
                <a:gd name="connsiteX7" fmla="*/ 17756 w 17755"/>
                <a:gd name="connsiteY7" fmla="*/ 10761 h 11578"/>
                <a:gd name="connsiteX8" fmla="*/ 15334 w 17755"/>
                <a:gd name="connsiteY8" fmla="*/ 6995 h 11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55" h="11578">
                  <a:moveTo>
                    <a:pt x="15334" y="6995"/>
                  </a:moveTo>
                  <a:cubicBezTo>
                    <a:pt x="13720" y="6457"/>
                    <a:pt x="12913" y="5381"/>
                    <a:pt x="11568" y="4573"/>
                  </a:cubicBezTo>
                  <a:cubicBezTo>
                    <a:pt x="9416" y="4842"/>
                    <a:pt x="7264" y="4304"/>
                    <a:pt x="5649" y="2421"/>
                  </a:cubicBezTo>
                  <a:cubicBezTo>
                    <a:pt x="4304" y="807"/>
                    <a:pt x="2421" y="807"/>
                    <a:pt x="538" y="0"/>
                  </a:cubicBezTo>
                  <a:cubicBezTo>
                    <a:pt x="269" y="0"/>
                    <a:pt x="0" y="269"/>
                    <a:pt x="0" y="538"/>
                  </a:cubicBezTo>
                  <a:cubicBezTo>
                    <a:pt x="0" y="807"/>
                    <a:pt x="0" y="807"/>
                    <a:pt x="269" y="807"/>
                  </a:cubicBezTo>
                  <a:cubicBezTo>
                    <a:pt x="5381" y="4842"/>
                    <a:pt x="11299" y="7802"/>
                    <a:pt x="16680" y="11299"/>
                  </a:cubicBezTo>
                  <a:cubicBezTo>
                    <a:pt x="17487" y="11837"/>
                    <a:pt x="17756" y="11568"/>
                    <a:pt x="17756" y="10761"/>
                  </a:cubicBezTo>
                  <a:cubicBezTo>
                    <a:pt x="16410" y="9685"/>
                    <a:pt x="15603" y="8609"/>
                    <a:pt x="15334" y="6995"/>
                  </a:cubicBezTo>
                  <a:close/>
                </a:path>
              </a:pathLst>
            </a:custGeom>
            <a:solidFill>
              <a:srgbClr val="AB3B4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7" name="Полилиния: фигура 1686">
              <a:extLst>
                <a:ext uri="{FF2B5EF4-FFF2-40B4-BE49-F238E27FC236}">
                  <a16:creationId xmlns:a16="http://schemas.microsoft.com/office/drawing/2014/main" id="{35C1679F-6532-EA1C-1540-739AAE4DDC78}"/>
                </a:ext>
              </a:extLst>
            </p:cNvPr>
            <p:cNvSpPr/>
            <p:nvPr/>
          </p:nvSpPr>
          <p:spPr>
            <a:xfrm>
              <a:off x="5637926" y="7197656"/>
              <a:ext cx="5649" cy="9684"/>
            </a:xfrm>
            <a:custGeom>
              <a:avLst/>
              <a:gdLst>
                <a:gd name="connsiteX0" fmla="*/ 4573 w 5649"/>
                <a:gd name="connsiteY0" fmla="*/ 9685 h 9684"/>
                <a:gd name="connsiteX1" fmla="*/ 5649 w 5649"/>
                <a:gd name="connsiteY1" fmla="*/ 9147 h 9684"/>
                <a:gd name="connsiteX2" fmla="*/ 1345 w 5649"/>
                <a:gd name="connsiteY2" fmla="*/ 0 h 9684"/>
                <a:gd name="connsiteX3" fmla="*/ 0 w 5649"/>
                <a:gd name="connsiteY3" fmla="*/ 807 h 9684"/>
                <a:gd name="connsiteX4" fmla="*/ 4573 w 5649"/>
                <a:gd name="connsiteY4" fmla="*/ 9685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49" h="9684">
                  <a:moveTo>
                    <a:pt x="4573" y="9685"/>
                  </a:moveTo>
                  <a:cubicBezTo>
                    <a:pt x="4842" y="9416"/>
                    <a:pt x="5381" y="9416"/>
                    <a:pt x="5649" y="9147"/>
                  </a:cubicBezTo>
                  <a:cubicBezTo>
                    <a:pt x="3497" y="6457"/>
                    <a:pt x="2421" y="3228"/>
                    <a:pt x="1345" y="0"/>
                  </a:cubicBezTo>
                  <a:cubicBezTo>
                    <a:pt x="807" y="269"/>
                    <a:pt x="269" y="538"/>
                    <a:pt x="0" y="807"/>
                  </a:cubicBezTo>
                  <a:cubicBezTo>
                    <a:pt x="1076" y="4035"/>
                    <a:pt x="2690" y="6995"/>
                    <a:pt x="4573" y="9685"/>
                  </a:cubicBezTo>
                  <a:close/>
                </a:path>
              </a:pathLst>
            </a:custGeom>
            <a:solidFill>
              <a:srgbClr val="AF4C4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8" name="Полилиния: фигура 1687">
              <a:extLst>
                <a:ext uri="{FF2B5EF4-FFF2-40B4-BE49-F238E27FC236}">
                  <a16:creationId xmlns:a16="http://schemas.microsoft.com/office/drawing/2014/main" id="{790F013F-E4EF-B44D-12B9-0BD69B6801CC}"/>
                </a:ext>
              </a:extLst>
            </p:cNvPr>
            <p:cNvSpPr/>
            <p:nvPr/>
          </p:nvSpPr>
          <p:spPr>
            <a:xfrm>
              <a:off x="5660793" y="7223483"/>
              <a:ext cx="5649" cy="4842"/>
            </a:xfrm>
            <a:custGeom>
              <a:avLst/>
              <a:gdLst>
                <a:gd name="connsiteX0" fmla="*/ 5381 w 5649"/>
                <a:gd name="connsiteY0" fmla="*/ 4842 h 4842"/>
                <a:gd name="connsiteX1" fmla="*/ 5649 w 5649"/>
                <a:gd name="connsiteY1" fmla="*/ 4035 h 4842"/>
                <a:gd name="connsiteX2" fmla="*/ 1076 w 5649"/>
                <a:gd name="connsiteY2" fmla="*/ 0 h 4842"/>
                <a:gd name="connsiteX3" fmla="*/ 0 w 5649"/>
                <a:gd name="connsiteY3" fmla="*/ 538 h 4842"/>
                <a:gd name="connsiteX4" fmla="*/ 5381 w 5649"/>
                <a:gd name="connsiteY4" fmla="*/ 4842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49" h="4842">
                  <a:moveTo>
                    <a:pt x="5381" y="4842"/>
                  </a:moveTo>
                  <a:cubicBezTo>
                    <a:pt x="5381" y="4573"/>
                    <a:pt x="5381" y="4304"/>
                    <a:pt x="5649" y="4035"/>
                  </a:cubicBezTo>
                  <a:cubicBezTo>
                    <a:pt x="4573" y="2421"/>
                    <a:pt x="2690" y="1345"/>
                    <a:pt x="1076" y="0"/>
                  </a:cubicBezTo>
                  <a:cubicBezTo>
                    <a:pt x="807" y="269"/>
                    <a:pt x="269" y="269"/>
                    <a:pt x="0" y="538"/>
                  </a:cubicBezTo>
                  <a:cubicBezTo>
                    <a:pt x="1345" y="2421"/>
                    <a:pt x="3497" y="3497"/>
                    <a:pt x="5381" y="4842"/>
                  </a:cubicBezTo>
                  <a:close/>
                </a:path>
              </a:pathLst>
            </a:custGeom>
            <a:solidFill>
              <a:srgbClr val="B55D4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89" name="Полилиния: фигура 1688">
              <a:extLst>
                <a:ext uri="{FF2B5EF4-FFF2-40B4-BE49-F238E27FC236}">
                  <a16:creationId xmlns:a16="http://schemas.microsoft.com/office/drawing/2014/main" id="{A1C4E2D1-1722-7F75-2C18-C8663FA0DDF4}"/>
                </a:ext>
              </a:extLst>
            </p:cNvPr>
            <p:cNvSpPr/>
            <p:nvPr/>
          </p:nvSpPr>
          <p:spPr>
            <a:xfrm>
              <a:off x="5597572" y="7426151"/>
              <a:ext cx="93620" cy="13089"/>
            </a:xfrm>
            <a:custGeom>
              <a:avLst/>
              <a:gdLst>
                <a:gd name="connsiteX0" fmla="*/ 93352 w 93620"/>
                <a:gd name="connsiteY0" fmla="*/ 984 h 13089"/>
                <a:gd name="connsiteX1" fmla="*/ 90123 w 93620"/>
                <a:gd name="connsiteY1" fmla="*/ 984 h 13089"/>
                <a:gd name="connsiteX2" fmla="*/ 69677 w 93620"/>
                <a:gd name="connsiteY2" fmla="*/ 1791 h 13089"/>
                <a:gd name="connsiteX3" fmla="*/ 50039 w 93620"/>
                <a:gd name="connsiteY3" fmla="*/ 177 h 13089"/>
                <a:gd name="connsiteX4" fmla="*/ 46003 w 93620"/>
                <a:gd name="connsiteY4" fmla="*/ 446 h 13089"/>
                <a:gd name="connsiteX5" fmla="*/ 20446 w 93620"/>
                <a:gd name="connsiteY5" fmla="*/ 984 h 13089"/>
                <a:gd name="connsiteX6" fmla="*/ 17487 w 93620"/>
                <a:gd name="connsiteY6" fmla="*/ 715 h 13089"/>
                <a:gd name="connsiteX7" fmla="*/ 807 w 93620"/>
                <a:gd name="connsiteY7" fmla="*/ 2329 h 13089"/>
                <a:gd name="connsiteX8" fmla="*/ 0 w 93620"/>
                <a:gd name="connsiteY8" fmla="*/ 2598 h 13089"/>
                <a:gd name="connsiteX9" fmla="*/ 2421 w 93620"/>
                <a:gd name="connsiteY9" fmla="*/ 3405 h 13089"/>
                <a:gd name="connsiteX10" fmla="*/ 22867 w 93620"/>
                <a:gd name="connsiteY10" fmla="*/ 9324 h 13089"/>
                <a:gd name="connsiteX11" fmla="*/ 37932 w 93620"/>
                <a:gd name="connsiteY11" fmla="*/ 13090 h 13089"/>
                <a:gd name="connsiteX12" fmla="*/ 46541 w 93620"/>
                <a:gd name="connsiteY12" fmla="*/ 13090 h 13089"/>
                <a:gd name="connsiteX13" fmla="*/ 46541 w 93620"/>
                <a:gd name="connsiteY13" fmla="*/ 13090 h 13089"/>
                <a:gd name="connsiteX14" fmla="*/ 48694 w 93620"/>
                <a:gd name="connsiteY14" fmla="*/ 12821 h 13089"/>
                <a:gd name="connsiteX15" fmla="*/ 48694 w 93620"/>
                <a:gd name="connsiteY15" fmla="*/ 12821 h 13089"/>
                <a:gd name="connsiteX16" fmla="*/ 56764 w 93620"/>
                <a:gd name="connsiteY16" fmla="*/ 11745 h 13089"/>
                <a:gd name="connsiteX17" fmla="*/ 58647 w 93620"/>
                <a:gd name="connsiteY17" fmla="*/ 11207 h 13089"/>
                <a:gd name="connsiteX18" fmla="*/ 62952 w 93620"/>
                <a:gd name="connsiteY18" fmla="*/ 9862 h 13089"/>
                <a:gd name="connsiteX19" fmla="*/ 62952 w 93620"/>
                <a:gd name="connsiteY19" fmla="*/ 9862 h 13089"/>
                <a:gd name="connsiteX20" fmla="*/ 64297 w 93620"/>
                <a:gd name="connsiteY20" fmla="*/ 9324 h 13089"/>
                <a:gd name="connsiteX21" fmla="*/ 64297 w 93620"/>
                <a:gd name="connsiteY21" fmla="*/ 9324 h 13089"/>
                <a:gd name="connsiteX22" fmla="*/ 69677 w 93620"/>
                <a:gd name="connsiteY22" fmla="*/ 7171 h 13089"/>
                <a:gd name="connsiteX23" fmla="*/ 69677 w 93620"/>
                <a:gd name="connsiteY23" fmla="*/ 7171 h 13089"/>
                <a:gd name="connsiteX24" fmla="*/ 71023 w 93620"/>
                <a:gd name="connsiteY24" fmla="*/ 6633 h 13089"/>
                <a:gd name="connsiteX25" fmla="*/ 71023 w 93620"/>
                <a:gd name="connsiteY25" fmla="*/ 6633 h 13089"/>
                <a:gd name="connsiteX26" fmla="*/ 75865 w 93620"/>
                <a:gd name="connsiteY26" fmla="*/ 6095 h 13089"/>
                <a:gd name="connsiteX27" fmla="*/ 75865 w 93620"/>
                <a:gd name="connsiteY27" fmla="*/ 6095 h 13089"/>
                <a:gd name="connsiteX28" fmla="*/ 81784 w 93620"/>
                <a:gd name="connsiteY28" fmla="*/ 5288 h 13089"/>
                <a:gd name="connsiteX29" fmla="*/ 83667 w 93620"/>
                <a:gd name="connsiteY29" fmla="*/ 5019 h 13089"/>
                <a:gd name="connsiteX30" fmla="*/ 86626 w 93620"/>
                <a:gd name="connsiteY30" fmla="*/ 4212 h 13089"/>
                <a:gd name="connsiteX31" fmla="*/ 86626 w 93620"/>
                <a:gd name="connsiteY31" fmla="*/ 4212 h 13089"/>
                <a:gd name="connsiteX32" fmla="*/ 87971 w 93620"/>
                <a:gd name="connsiteY32" fmla="*/ 3674 h 13089"/>
                <a:gd name="connsiteX33" fmla="*/ 87971 w 93620"/>
                <a:gd name="connsiteY33" fmla="*/ 3674 h 13089"/>
                <a:gd name="connsiteX34" fmla="*/ 90931 w 93620"/>
                <a:gd name="connsiteY34" fmla="*/ 2598 h 13089"/>
                <a:gd name="connsiteX35" fmla="*/ 92007 w 93620"/>
                <a:gd name="connsiteY35" fmla="*/ 2060 h 13089"/>
                <a:gd name="connsiteX36" fmla="*/ 93083 w 93620"/>
                <a:gd name="connsiteY36" fmla="*/ 1522 h 13089"/>
                <a:gd name="connsiteX37" fmla="*/ 93083 w 93620"/>
                <a:gd name="connsiteY37" fmla="*/ 1522 h 13089"/>
                <a:gd name="connsiteX38" fmla="*/ 93621 w 93620"/>
                <a:gd name="connsiteY38" fmla="*/ 1253 h 13089"/>
                <a:gd name="connsiteX39" fmla="*/ 93352 w 93620"/>
                <a:gd name="connsiteY39" fmla="*/ 984 h 1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93620" h="13089">
                  <a:moveTo>
                    <a:pt x="93352" y="984"/>
                  </a:moveTo>
                  <a:cubicBezTo>
                    <a:pt x="92276" y="715"/>
                    <a:pt x="91199" y="984"/>
                    <a:pt x="90123" y="984"/>
                  </a:cubicBezTo>
                  <a:cubicBezTo>
                    <a:pt x="83398" y="2598"/>
                    <a:pt x="76403" y="1791"/>
                    <a:pt x="69677" y="1791"/>
                  </a:cubicBezTo>
                  <a:cubicBezTo>
                    <a:pt x="63221" y="1791"/>
                    <a:pt x="56495" y="984"/>
                    <a:pt x="50039" y="177"/>
                  </a:cubicBezTo>
                  <a:cubicBezTo>
                    <a:pt x="48694" y="-92"/>
                    <a:pt x="47348" y="-92"/>
                    <a:pt x="46003" y="446"/>
                  </a:cubicBezTo>
                  <a:cubicBezTo>
                    <a:pt x="37394" y="3674"/>
                    <a:pt x="29055" y="2329"/>
                    <a:pt x="20446" y="984"/>
                  </a:cubicBezTo>
                  <a:cubicBezTo>
                    <a:pt x="19370" y="715"/>
                    <a:pt x="18563" y="177"/>
                    <a:pt x="17487" y="715"/>
                  </a:cubicBezTo>
                  <a:cubicBezTo>
                    <a:pt x="12106" y="2867"/>
                    <a:pt x="6457" y="2867"/>
                    <a:pt x="807" y="2329"/>
                  </a:cubicBezTo>
                  <a:cubicBezTo>
                    <a:pt x="538" y="2329"/>
                    <a:pt x="269" y="2598"/>
                    <a:pt x="0" y="2598"/>
                  </a:cubicBezTo>
                  <a:cubicBezTo>
                    <a:pt x="807" y="2867"/>
                    <a:pt x="1614" y="3405"/>
                    <a:pt x="2421" y="3405"/>
                  </a:cubicBezTo>
                  <a:cubicBezTo>
                    <a:pt x="9685" y="3943"/>
                    <a:pt x="16142" y="6633"/>
                    <a:pt x="22867" y="9324"/>
                  </a:cubicBezTo>
                  <a:cubicBezTo>
                    <a:pt x="27710" y="11476"/>
                    <a:pt x="32821" y="12014"/>
                    <a:pt x="37932" y="13090"/>
                  </a:cubicBezTo>
                  <a:cubicBezTo>
                    <a:pt x="40892" y="13090"/>
                    <a:pt x="43582" y="13090"/>
                    <a:pt x="46541" y="13090"/>
                  </a:cubicBezTo>
                  <a:lnTo>
                    <a:pt x="46541" y="13090"/>
                  </a:lnTo>
                  <a:cubicBezTo>
                    <a:pt x="47079" y="12821"/>
                    <a:pt x="47886" y="13359"/>
                    <a:pt x="48694" y="12821"/>
                  </a:cubicBezTo>
                  <a:lnTo>
                    <a:pt x="48694" y="12821"/>
                  </a:lnTo>
                  <a:cubicBezTo>
                    <a:pt x="51384" y="12014"/>
                    <a:pt x="54074" y="11745"/>
                    <a:pt x="56764" y="11745"/>
                  </a:cubicBezTo>
                  <a:cubicBezTo>
                    <a:pt x="57302" y="11207"/>
                    <a:pt x="58109" y="11207"/>
                    <a:pt x="58647" y="11207"/>
                  </a:cubicBezTo>
                  <a:cubicBezTo>
                    <a:pt x="59993" y="10400"/>
                    <a:pt x="61338" y="9862"/>
                    <a:pt x="62952" y="9862"/>
                  </a:cubicBezTo>
                  <a:lnTo>
                    <a:pt x="62952" y="9862"/>
                  </a:lnTo>
                  <a:cubicBezTo>
                    <a:pt x="63490" y="9862"/>
                    <a:pt x="63759" y="9593"/>
                    <a:pt x="64297" y="9324"/>
                  </a:cubicBezTo>
                  <a:lnTo>
                    <a:pt x="64297" y="9324"/>
                  </a:lnTo>
                  <a:cubicBezTo>
                    <a:pt x="65911" y="8247"/>
                    <a:pt x="67525" y="7440"/>
                    <a:pt x="69677" y="7171"/>
                  </a:cubicBezTo>
                  <a:lnTo>
                    <a:pt x="69677" y="7171"/>
                  </a:lnTo>
                  <a:cubicBezTo>
                    <a:pt x="70216" y="7171"/>
                    <a:pt x="70484" y="6902"/>
                    <a:pt x="71023" y="6633"/>
                  </a:cubicBezTo>
                  <a:lnTo>
                    <a:pt x="71023" y="6633"/>
                  </a:lnTo>
                  <a:cubicBezTo>
                    <a:pt x="72637" y="6364"/>
                    <a:pt x="74251" y="6902"/>
                    <a:pt x="75865" y="6095"/>
                  </a:cubicBezTo>
                  <a:lnTo>
                    <a:pt x="75865" y="6095"/>
                  </a:lnTo>
                  <a:cubicBezTo>
                    <a:pt x="77748" y="5557"/>
                    <a:pt x="79900" y="5288"/>
                    <a:pt x="81784" y="5288"/>
                  </a:cubicBezTo>
                  <a:cubicBezTo>
                    <a:pt x="82322" y="4750"/>
                    <a:pt x="83129" y="4750"/>
                    <a:pt x="83667" y="5019"/>
                  </a:cubicBezTo>
                  <a:cubicBezTo>
                    <a:pt x="84474" y="4481"/>
                    <a:pt x="85550" y="4212"/>
                    <a:pt x="86626" y="4212"/>
                  </a:cubicBezTo>
                  <a:lnTo>
                    <a:pt x="86626" y="4212"/>
                  </a:lnTo>
                  <a:cubicBezTo>
                    <a:pt x="87164" y="4212"/>
                    <a:pt x="87433" y="3943"/>
                    <a:pt x="87971" y="3674"/>
                  </a:cubicBezTo>
                  <a:lnTo>
                    <a:pt x="87971" y="3674"/>
                  </a:lnTo>
                  <a:cubicBezTo>
                    <a:pt x="88778" y="2867"/>
                    <a:pt x="89854" y="2598"/>
                    <a:pt x="90931" y="2598"/>
                  </a:cubicBezTo>
                  <a:cubicBezTo>
                    <a:pt x="91199" y="2060"/>
                    <a:pt x="91738" y="2060"/>
                    <a:pt x="92007" y="2060"/>
                  </a:cubicBezTo>
                  <a:cubicBezTo>
                    <a:pt x="92276" y="1522"/>
                    <a:pt x="92545" y="1522"/>
                    <a:pt x="93083" y="1522"/>
                  </a:cubicBezTo>
                  <a:lnTo>
                    <a:pt x="93083" y="1522"/>
                  </a:lnTo>
                  <a:cubicBezTo>
                    <a:pt x="93352" y="1522"/>
                    <a:pt x="93621" y="1253"/>
                    <a:pt x="93621" y="1253"/>
                  </a:cubicBezTo>
                  <a:cubicBezTo>
                    <a:pt x="93352" y="1253"/>
                    <a:pt x="93352" y="1253"/>
                    <a:pt x="93352" y="984"/>
                  </a:cubicBezTo>
                  <a:close/>
                </a:path>
              </a:pathLst>
            </a:custGeom>
            <a:solidFill>
              <a:srgbClr val="A026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0" name="Полилиния: фигура 1689">
              <a:extLst>
                <a:ext uri="{FF2B5EF4-FFF2-40B4-BE49-F238E27FC236}">
                  <a16:creationId xmlns:a16="http://schemas.microsoft.com/office/drawing/2014/main" id="{319827F4-10E4-62F4-5CCF-31139B15DF28}"/>
                </a:ext>
              </a:extLst>
            </p:cNvPr>
            <p:cNvSpPr/>
            <p:nvPr/>
          </p:nvSpPr>
          <p:spPr>
            <a:xfrm>
              <a:off x="5535428" y="7196311"/>
              <a:ext cx="6456" cy="5698"/>
            </a:xfrm>
            <a:custGeom>
              <a:avLst/>
              <a:gdLst>
                <a:gd name="connsiteX0" fmla="*/ 0 w 6456"/>
                <a:gd name="connsiteY0" fmla="*/ 4573 h 5698"/>
                <a:gd name="connsiteX1" fmla="*/ 4573 w 6456"/>
                <a:gd name="connsiteY1" fmla="*/ 3766 h 5698"/>
                <a:gd name="connsiteX2" fmla="*/ 6457 w 6456"/>
                <a:gd name="connsiteY2" fmla="*/ 0 h 5698"/>
                <a:gd name="connsiteX3" fmla="*/ 2421 w 6456"/>
                <a:gd name="connsiteY3" fmla="*/ 1883 h 5698"/>
                <a:gd name="connsiteX4" fmla="*/ 807 w 6456"/>
                <a:gd name="connsiteY4" fmla="*/ 3228 h 5698"/>
                <a:gd name="connsiteX5" fmla="*/ 0 w 6456"/>
                <a:gd name="connsiteY5" fmla="*/ 4573 h 5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56" h="5698">
                  <a:moveTo>
                    <a:pt x="0" y="4573"/>
                  </a:moveTo>
                  <a:cubicBezTo>
                    <a:pt x="2690" y="6188"/>
                    <a:pt x="2690" y="6188"/>
                    <a:pt x="4573" y="3766"/>
                  </a:cubicBezTo>
                  <a:cubicBezTo>
                    <a:pt x="5381" y="2421"/>
                    <a:pt x="6188" y="1345"/>
                    <a:pt x="6457" y="0"/>
                  </a:cubicBezTo>
                  <a:cubicBezTo>
                    <a:pt x="4842" y="0"/>
                    <a:pt x="3766" y="1614"/>
                    <a:pt x="2421" y="1883"/>
                  </a:cubicBezTo>
                  <a:cubicBezTo>
                    <a:pt x="2152" y="2421"/>
                    <a:pt x="1614" y="2959"/>
                    <a:pt x="807" y="3228"/>
                  </a:cubicBezTo>
                  <a:cubicBezTo>
                    <a:pt x="538" y="3497"/>
                    <a:pt x="269" y="4035"/>
                    <a:pt x="0" y="4573"/>
                  </a:cubicBezTo>
                  <a:close/>
                </a:path>
              </a:pathLst>
            </a:custGeom>
            <a:solidFill>
              <a:srgbClr val="A42F4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1" name="Полилиния: фигура 1690">
              <a:extLst>
                <a:ext uri="{FF2B5EF4-FFF2-40B4-BE49-F238E27FC236}">
                  <a16:creationId xmlns:a16="http://schemas.microsoft.com/office/drawing/2014/main" id="{C9D05585-CB70-3511-0371-41AA70FF8E17}"/>
                </a:ext>
              </a:extLst>
            </p:cNvPr>
            <p:cNvSpPr/>
            <p:nvPr/>
          </p:nvSpPr>
          <p:spPr>
            <a:xfrm>
              <a:off x="5881908" y="6990238"/>
              <a:ext cx="23698" cy="39277"/>
            </a:xfrm>
            <a:custGeom>
              <a:avLst/>
              <a:gdLst>
                <a:gd name="connsiteX0" fmla="*/ 4329 w 23698"/>
                <a:gd name="connsiteY0" fmla="*/ 29593 h 39277"/>
                <a:gd name="connsiteX1" fmla="*/ 562 w 23698"/>
                <a:gd name="connsiteY1" fmla="*/ 36049 h 39277"/>
                <a:gd name="connsiteX2" fmla="*/ 293 w 23698"/>
                <a:gd name="connsiteY2" fmla="*/ 39009 h 39277"/>
                <a:gd name="connsiteX3" fmla="*/ 1907 w 23698"/>
                <a:gd name="connsiteY3" fmla="*/ 39278 h 39277"/>
                <a:gd name="connsiteX4" fmla="*/ 9709 w 23698"/>
                <a:gd name="connsiteY4" fmla="*/ 35242 h 39277"/>
                <a:gd name="connsiteX5" fmla="*/ 11054 w 23698"/>
                <a:gd name="connsiteY5" fmla="*/ 33897 h 39277"/>
                <a:gd name="connsiteX6" fmla="*/ 12399 w 23698"/>
                <a:gd name="connsiteY6" fmla="*/ 32552 h 39277"/>
                <a:gd name="connsiteX7" fmla="*/ 14283 w 23698"/>
                <a:gd name="connsiteY7" fmla="*/ 30400 h 39277"/>
                <a:gd name="connsiteX8" fmla="*/ 17242 w 23698"/>
                <a:gd name="connsiteY8" fmla="*/ 24750 h 39277"/>
                <a:gd name="connsiteX9" fmla="*/ 23160 w 23698"/>
                <a:gd name="connsiteY9" fmla="*/ 6995 h 39277"/>
                <a:gd name="connsiteX10" fmla="*/ 23160 w 23698"/>
                <a:gd name="connsiteY10" fmla="*/ 4035 h 39277"/>
                <a:gd name="connsiteX11" fmla="*/ 23699 w 23698"/>
                <a:gd name="connsiteY11" fmla="*/ 538 h 39277"/>
                <a:gd name="connsiteX12" fmla="*/ 22891 w 23698"/>
                <a:gd name="connsiteY12" fmla="*/ 0 h 39277"/>
                <a:gd name="connsiteX13" fmla="*/ 15897 w 23698"/>
                <a:gd name="connsiteY13" fmla="*/ 14527 h 39277"/>
                <a:gd name="connsiteX14" fmla="*/ 5674 w 23698"/>
                <a:gd name="connsiteY14" fmla="*/ 28517 h 39277"/>
                <a:gd name="connsiteX15" fmla="*/ 4329 w 23698"/>
                <a:gd name="connsiteY15" fmla="*/ 29593 h 39277"/>
                <a:gd name="connsiteX16" fmla="*/ 4329 w 23698"/>
                <a:gd name="connsiteY16" fmla="*/ 29593 h 39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698" h="39277">
                  <a:moveTo>
                    <a:pt x="4329" y="29593"/>
                  </a:moveTo>
                  <a:cubicBezTo>
                    <a:pt x="3253" y="31745"/>
                    <a:pt x="1907" y="33897"/>
                    <a:pt x="562" y="36049"/>
                  </a:cubicBezTo>
                  <a:cubicBezTo>
                    <a:pt x="24" y="37126"/>
                    <a:pt x="-245" y="37933"/>
                    <a:pt x="293" y="39009"/>
                  </a:cubicBezTo>
                  <a:cubicBezTo>
                    <a:pt x="831" y="39009"/>
                    <a:pt x="1369" y="39009"/>
                    <a:pt x="1907" y="39278"/>
                  </a:cubicBezTo>
                  <a:cubicBezTo>
                    <a:pt x="4598" y="37933"/>
                    <a:pt x="7019" y="36587"/>
                    <a:pt x="9709" y="35242"/>
                  </a:cubicBezTo>
                  <a:cubicBezTo>
                    <a:pt x="9978" y="34704"/>
                    <a:pt x="10516" y="33897"/>
                    <a:pt x="11054" y="33897"/>
                  </a:cubicBezTo>
                  <a:cubicBezTo>
                    <a:pt x="11323" y="33090"/>
                    <a:pt x="11592" y="32552"/>
                    <a:pt x="12399" y="32552"/>
                  </a:cubicBezTo>
                  <a:cubicBezTo>
                    <a:pt x="12668" y="31745"/>
                    <a:pt x="13207" y="30938"/>
                    <a:pt x="14283" y="30400"/>
                  </a:cubicBezTo>
                  <a:cubicBezTo>
                    <a:pt x="15090" y="28517"/>
                    <a:pt x="15628" y="26365"/>
                    <a:pt x="17242" y="24750"/>
                  </a:cubicBezTo>
                  <a:cubicBezTo>
                    <a:pt x="19125" y="18832"/>
                    <a:pt x="21008" y="12913"/>
                    <a:pt x="23160" y="6995"/>
                  </a:cubicBezTo>
                  <a:cubicBezTo>
                    <a:pt x="23160" y="5919"/>
                    <a:pt x="23160" y="5112"/>
                    <a:pt x="23160" y="4035"/>
                  </a:cubicBezTo>
                  <a:cubicBezTo>
                    <a:pt x="22622" y="2690"/>
                    <a:pt x="23699" y="1883"/>
                    <a:pt x="23699" y="538"/>
                  </a:cubicBezTo>
                  <a:cubicBezTo>
                    <a:pt x="23429" y="269"/>
                    <a:pt x="23160" y="0"/>
                    <a:pt x="22891" y="0"/>
                  </a:cubicBezTo>
                  <a:cubicBezTo>
                    <a:pt x="21277" y="5112"/>
                    <a:pt x="17511" y="9416"/>
                    <a:pt x="15897" y="14527"/>
                  </a:cubicBezTo>
                  <a:cubicBezTo>
                    <a:pt x="11323" y="18294"/>
                    <a:pt x="9440" y="24212"/>
                    <a:pt x="5674" y="28517"/>
                  </a:cubicBezTo>
                  <a:cubicBezTo>
                    <a:pt x="4867" y="28517"/>
                    <a:pt x="4867" y="29324"/>
                    <a:pt x="4329" y="29593"/>
                  </a:cubicBezTo>
                  <a:lnTo>
                    <a:pt x="4329" y="29593"/>
                  </a:lnTo>
                  <a:close/>
                </a:path>
              </a:pathLst>
            </a:custGeom>
            <a:solidFill>
              <a:srgbClr val="5D930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2" name="Полилиния: фигура 1691">
              <a:extLst>
                <a:ext uri="{FF2B5EF4-FFF2-40B4-BE49-F238E27FC236}">
                  <a16:creationId xmlns:a16="http://schemas.microsoft.com/office/drawing/2014/main" id="{9ADE2983-1CB0-E5CB-6AE4-9603435CB3E6}"/>
                </a:ext>
              </a:extLst>
            </p:cNvPr>
            <p:cNvSpPr/>
            <p:nvPr/>
          </p:nvSpPr>
          <p:spPr>
            <a:xfrm>
              <a:off x="5904530" y="6980284"/>
              <a:ext cx="5918" cy="9953"/>
            </a:xfrm>
            <a:custGeom>
              <a:avLst/>
              <a:gdLst>
                <a:gd name="connsiteX0" fmla="*/ 0 w 5918"/>
                <a:gd name="connsiteY0" fmla="*/ 9685 h 9953"/>
                <a:gd name="connsiteX1" fmla="*/ 538 w 5918"/>
                <a:gd name="connsiteY1" fmla="*/ 9954 h 9953"/>
                <a:gd name="connsiteX2" fmla="*/ 1076 w 5918"/>
                <a:gd name="connsiteY2" fmla="*/ 9954 h 9953"/>
                <a:gd name="connsiteX3" fmla="*/ 1883 w 5918"/>
                <a:gd name="connsiteY3" fmla="*/ 9147 h 9953"/>
                <a:gd name="connsiteX4" fmla="*/ 1883 w 5918"/>
                <a:gd name="connsiteY4" fmla="*/ 9147 h 9953"/>
                <a:gd name="connsiteX5" fmla="*/ 5919 w 5918"/>
                <a:gd name="connsiteY5" fmla="*/ 0 h 9953"/>
                <a:gd name="connsiteX6" fmla="*/ 2690 w 5918"/>
                <a:gd name="connsiteY6" fmla="*/ 3497 h 9953"/>
                <a:gd name="connsiteX7" fmla="*/ 0 w 5918"/>
                <a:gd name="connsiteY7" fmla="*/ 9685 h 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18" h="9953">
                  <a:moveTo>
                    <a:pt x="0" y="9685"/>
                  </a:moveTo>
                  <a:cubicBezTo>
                    <a:pt x="269" y="9685"/>
                    <a:pt x="269" y="9954"/>
                    <a:pt x="538" y="9954"/>
                  </a:cubicBezTo>
                  <a:cubicBezTo>
                    <a:pt x="807" y="9954"/>
                    <a:pt x="807" y="9954"/>
                    <a:pt x="1076" y="9954"/>
                  </a:cubicBezTo>
                  <a:cubicBezTo>
                    <a:pt x="1345" y="9685"/>
                    <a:pt x="1614" y="9416"/>
                    <a:pt x="1883" y="9147"/>
                  </a:cubicBezTo>
                  <a:lnTo>
                    <a:pt x="1883" y="9147"/>
                  </a:lnTo>
                  <a:cubicBezTo>
                    <a:pt x="2690" y="5919"/>
                    <a:pt x="5381" y="3497"/>
                    <a:pt x="5919" y="0"/>
                  </a:cubicBezTo>
                  <a:cubicBezTo>
                    <a:pt x="4304" y="538"/>
                    <a:pt x="3228" y="1883"/>
                    <a:pt x="2690" y="3497"/>
                  </a:cubicBezTo>
                  <a:cubicBezTo>
                    <a:pt x="2421" y="5919"/>
                    <a:pt x="1076" y="7802"/>
                    <a:pt x="0" y="9685"/>
                  </a:cubicBezTo>
                  <a:close/>
                </a:path>
              </a:pathLst>
            </a:custGeom>
            <a:solidFill>
              <a:srgbClr val="78A52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3" name="Полилиния: фигура 1692">
              <a:extLst>
                <a:ext uri="{FF2B5EF4-FFF2-40B4-BE49-F238E27FC236}">
                  <a16:creationId xmlns:a16="http://schemas.microsoft.com/office/drawing/2014/main" id="{3D4D8908-4DF7-D4F7-DF75-3BB06D05253B}"/>
                </a:ext>
              </a:extLst>
            </p:cNvPr>
            <p:cNvSpPr/>
            <p:nvPr/>
          </p:nvSpPr>
          <p:spPr>
            <a:xfrm>
              <a:off x="5482968" y="7307419"/>
              <a:ext cx="15915" cy="45465"/>
            </a:xfrm>
            <a:custGeom>
              <a:avLst/>
              <a:gdLst>
                <a:gd name="connsiteX0" fmla="*/ 9416 w 15915"/>
                <a:gd name="connsiteY0" fmla="*/ 45465 h 45465"/>
                <a:gd name="connsiteX1" fmla="*/ 7802 w 15915"/>
                <a:gd name="connsiteY1" fmla="*/ 37126 h 45465"/>
                <a:gd name="connsiteX2" fmla="*/ 15873 w 15915"/>
                <a:gd name="connsiteY2" fmla="*/ 41699 h 45465"/>
                <a:gd name="connsiteX3" fmla="*/ 14527 w 15915"/>
                <a:gd name="connsiteY3" fmla="*/ 37395 h 45465"/>
                <a:gd name="connsiteX4" fmla="*/ 9147 w 15915"/>
                <a:gd name="connsiteY4" fmla="*/ 23674 h 45465"/>
                <a:gd name="connsiteX5" fmla="*/ 6726 w 15915"/>
                <a:gd name="connsiteY5" fmla="*/ 19639 h 45465"/>
                <a:gd name="connsiteX6" fmla="*/ 5381 w 15915"/>
                <a:gd name="connsiteY6" fmla="*/ 15873 h 45465"/>
                <a:gd name="connsiteX7" fmla="*/ 4035 w 15915"/>
                <a:gd name="connsiteY7" fmla="*/ 0 h 45465"/>
                <a:gd name="connsiteX8" fmla="*/ 2690 w 15915"/>
                <a:gd name="connsiteY8" fmla="*/ 13451 h 45465"/>
                <a:gd name="connsiteX9" fmla="*/ 3228 w 15915"/>
                <a:gd name="connsiteY9" fmla="*/ 20715 h 45465"/>
                <a:gd name="connsiteX10" fmla="*/ 269 w 15915"/>
                <a:gd name="connsiteY10" fmla="*/ 23405 h 45465"/>
                <a:gd name="connsiteX11" fmla="*/ 0 w 15915"/>
                <a:gd name="connsiteY11" fmla="*/ 24212 h 45465"/>
                <a:gd name="connsiteX12" fmla="*/ 807 w 15915"/>
                <a:gd name="connsiteY12" fmla="*/ 27441 h 45465"/>
                <a:gd name="connsiteX13" fmla="*/ 1883 w 15915"/>
                <a:gd name="connsiteY13" fmla="*/ 30400 h 45465"/>
                <a:gd name="connsiteX14" fmla="*/ 2152 w 15915"/>
                <a:gd name="connsiteY14" fmla="*/ 31745 h 45465"/>
                <a:gd name="connsiteX15" fmla="*/ 3228 w 15915"/>
                <a:gd name="connsiteY15" fmla="*/ 34704 h 45465"/>
                <a:gd name="connsiteX16" fmla="*/ 3766 w 15915"/>
                <a:gd name="connsiteY16" fmla="*/ 35780 h 45465"/>
                <a:gd name="connsiteX17" fmla="*/ 4305 w 15915"/>
                <a:gd name="connsiteY17" fmla="*/ 36856 h 45465"/>
                <a:gd name="connsiteX18" fmla="*/ 7264 w 15915"/>
                <a:gd name="connsiteY18" fmla="*/ 42506 h 45465"/>
                <a:gd name="connsiteX19" fmla="*/ 8071 w 15915"/>
                <a:gd name="connsiteY19" fmla="*/ 43582 h 45465"/>
                <a:gd name="connsiteX20" fmla="*/ 9416 w 15915"/>
                <a:gd name="connsiteY20" fmla="*/ 45465 h 45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915" h="45465">
                  <a:moveTo>
                    <a:pt x="9416" y="45465"/>
                  </a:moveTo>
                  <a:cubicBezTo>
                    <a:pt x="10223" y="42506"/>
                    <a:pt x="7533" y="40085"/>
                    <a:pt x="7802" y="37126"/>
                  </a:cubicBezTo>
                  <a:cubicBezTo>
                    <a:pt x="11030" y="37664"/>
                    <a:pt x="12913" y="40354"/>
                    <a:pt x="15873" y="41699"/>
                  </a:cubicBezTo>
                  <a:cubicBezTo>
                    <a:pt x="16142" y="39547"/>
                    <a:pt x="15066" y="38471"/>
                    <a:pt x="14527" y="37395"/>
                  </a:cubicBezTo>
                  <a:cubicBezTo>
                    <a:pt x="12106" y="33090"/>
                    <a:pt x="10492" y="28248"/>
                    <a:pt x="9147" y="23674"/>
                  </a:cubicBezTo>
                  <a:cubicBezTo>
                    <a:pt x="8609" y="22060"/>
                    <a:pt x="8340" y="20446"/>
                    <a:pt x="6726" y="19639"/>
                  </a:cubicBezTo>
                  <a:cubicBezTo>
                    <a:pt x="5381" y="18832"/>
                    <a:pt x="5381" y="17218"/>
                    <a:pt x="5381" y="15873"/>
                  </a:cubicBezTo>
                  <a:cubicBezTo>
                    <a:pt x="5919" y="10492"/>
                    <a:pt x="4842" y="5112"/>
                    <a:pt x="4035" y="0"/>
                  </a:cubicBezTo>
                  <a:cubicBezTo>
                    <a:pt x="3497" y="4573"/>
                    <a:pt x="2152" y="8878"/>
                    <a:pt x="2690" y="13451"/>
                  </a:cubicBezTo>
                  <a:cubicBezTo>
                    <a:pt x="2959" y="15873"/>
                    <a:pt x="3228" y="18294"/>
                    <a:pt x="3228" y="20715"/>
                  </a:cubicBezTo>
                  <a:cubicBezTo>
                    <a:pt x="3497" y="22867"/>
                    <a:pt x="2421" y="23674"/>
                    <a:pt x="269" y="23405"/>
                  </a:cubicBezTo>
                  <a:cubicBezTo>
                    <a:pt x="269" y="23674"/>
                    <a:pt x="0" y="23943"/>
                    <a:pt x="0" y="24212"/>
                  </a:cubicBezTo>
                  <a:cubicBezTo>
                    <a:pt x="807" y="25019"/>
                    <a:pt x="1076" y="26095"/>
                    <a:pt x="807" y="27441"/>
                  </a:cubicBezTo>
                  <a:cubicBezTo>
                    <a:pt x="1614" y="28248"/>
                    <a:pt x="1883" y="29324"/>
                    <a:pt x="1883" y="30400"/>
                  </a:cubicBezTo>
                  <a:cubicBezTo>
                    <a:pt x="2421" y="30669"/>
                    <a:pt x="2421" y="31207"/>
                    <a:pt x="2152" y="31745"/>
                  </a:cubicBezTo>
                  <a:cubicBezTo>
                    <a:pt x="2959" y="32552"/>
                    <a:pt x="3228" y="33628"/>
                    <a:pt x="3228" y="34704"/>
                  </a:cubicBezTo>
                  <a:cubicBezTo>
                    <a:pt x="3766" y="34973"/>
                    <a:pt x="3766" y="35511"/>
                    <a:pt x="3766" y="35780"/>
                  </a:cubicBezTo>
                  <a:cubicBezTo>
                    <a:pt x="4305" y="36049"/>
                    <a:pt x="4305" y="36587"/>
                    <a:pt x="4305" y="36856"/>
                  </a:cubicBezTo>
                  <a:cubicBezTo>
                    <a:pt x="5381" y="38740"/>
                    <a:pt x="6188" y="40623"/>
                    <a:pt x="7264" y="42506"/>
                  </a:cubicBezTo>
                  <a:cubicBezTo>
                    <a:pt x="7802" y="42775"/>
                    <a:pt x="8071" y="43044"/>
                    <a:pt x="8071" y="43582"/>
                  </a:cubicBezTo>
                  <a:cubicBezTo>
                    <a:pt x="8071" y="44120"/>
                    <a:pt x="8609" y="44658"/>
                    <a:pt x="9416" y="45465"/>
                  </a:cubicBezTo>
                  <a:close/>
                </a:path>
              </a:pathLst>
            </a:custGeom>
            <a:solidFill>
              <a:srgbClr val="9F26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4" name="Полилиния: фигура 1693">
              <a:extLst>
                <a:ext uri="{FF2B5EF4-FFF2-40B4-BE49-F238E27FC236}">
                  <a16:creationId xmlns:a16="http://schemas.microsoft.com/office/drawing/2014/main" id="{AFBD21AE-C51E-8FF0-0D99-7F0EE6F49233}"/>
                </a:ext>
              </a:extLst>
            </p:cNvPr>
            <p:cNvSpPr/>
            <p:nvPr/>
          </p:nvSpPr>
          <p:spPr>
            <a:xfrm>
              <a:off x="5513367" y="7211646"/>
              <a:ext cx="5380" cy="4573"/>
            </a:xfrm>
            <a:custGeom>
              <a:avLst/>
              <a:gdLst>
                <a:gd name="connsiteX0" fmla="*/ 0 w 5380"/>
                <a:gd name="connsiteY0" fmla="*/ 1614 h 4573"/>
                <a:gd name="connsiteX1" fmla="*/ 1614 w 5380"/>
                <a:gd name="connsiteY1" fmla="*/ 4573 h 4573"/>
                <a:gd name="connsiteX2" fmla="*/ 5381 w 5380"/>
                <a:gd name="connsiteY2" fmla="*/ 269 h 4573"/>
                <a:gd name="connsiteX3" fmla="*/ 3766 w 5380"/>
                <a:gd name="connsiteY3" fmla="*/ 0 h 4573"/>
                <a:gd name="connsiteX4" fmla="*/ 1883 w 5380"/>
                <a:gd name="connsiteY4" fmla="*/ 538 h 4573"/>
                <a:gd name="connsiteX5" fmla="*/ 538 w 5380"/>
                <a:gd name="connsiteY5" fmla="*/ 807 h 4573"/>
                <a:gd name="connsiteX6" fmla="*/ 0 w 5380"/>
                <a:gd name="connsiteY6" fmla="*/ 1614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0" h="4573">
                  <a:moveTo>
                    <a:pt x="0" y="1614"/>
                  </a:moveTo>
                  <a:cubicBezTo>
                    <a:pt x="1345" y="2152"/>
                    <a:pt x="1614" y="3228"/>
                    <a:pt x="1614" y="4573"/>
                  </a:cubicBezTo>
                  <a:cubicBezTo>
                    <a:pt x="3766" y="3497"/>
                    <a:pt x="5112" y="2421"/>
                    <a:pt x="5381" y="269"/>
                  </a:cubicBezTo>
                  <a:cubicBezTo>
                    <a:pt x="4843" y="269"/>
                    <a:pt x="4305" y="269"/>
                    <a:pt x="3766" y="0"/>
                  </a:cubicBezTo>
                  <a:cubicBezTo>
                    <a:pt x="3228" y="538"/>
                    <a:pt x="2421" y="538"/>
                    <a:pt x="1883" y="538"/>
                  </a:cubicBezTo>
                  <a:cubicBezTo>
                    <a:pt x="1614" y="1076"/>
                    <a:pt x="1076" y="1076"/>
                    <a:pt x="538" y="807"/>
                  </a:cubicBezTo>
                  <a:cubicBezTo>
                    <a:pt x="269" y="1345"/>
                    <a:pt x="0" y="1614"/>
                    <a:pt x="0" y="1614"/>
                  </a:cubicBezTo>
                  <a:close/>
                </a:path>
              </a:pathLst>
            </a:custGeom>
            <a:solidFill>
              <a:srgbClr val="A42C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5" name="Полилиния: фигура 1694">
              <a:extLst>
                <a:ext uri="{FF2B5EF4-FFF2-40B4-BE49-F238E27FC236}">
                  <a16:creationId xmlns:a16="http://schemas.microsoft.com/office/drawing/2014/main" id="{863D7D2B-BFF4-587C-A422-C9385BED656C}"/>
                </a:ext>
              </a:extLst>
            </p:cNvPr>
            <p:cNvSpPr/>
            <p:nvPr/>
          </p:nvSpPr>
          <p:spPr>
            <a:xfrm>
              <a:off x="5904590" y="6989969"/>
              <a:ext cx="1285" cy="3766"/>
            </a:xfrm>
            <a:custGeom>
              <a:avLst/>
              <a:gdLst>
                <a:gd name="connsiteX0" fmla="*/ 478 w 1285"/>
                <a:gd name="connsiteY0" fmla="*/ 269 h 3766"/>
                <a:gd name="connsiteX1" fmla="*/ 478 w 1285"/>
                <a:gd name="connsiteY1" fmla="*/ 3766 h 3766"/>
                <a:gd name="connsiteX2" fmla="*/ 1285 w 1285"/>
                <a:gd name="connsiteY2" fmla="*/ 1345 h 3766"/>
                <a:gd name="connsiteX3" fmla="*/ 1285 w 1285"/>
                <a:gd name="connsiteY3" fmla="*/ 538 h 3766"/>
                <a:gd name="connsiteX4" fmla="*/ 747 w 1285"/>
                <a:gd name="connsiteY4" fmla="*/ 0 h 3766"/>
                <a:gd name="connsiteX5" fmla="*/ 478 w 1285"/>
                <a:gd name="connsiteY5" fmla="*/ 269 h 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" h="3766">
                  <a:moveTo>
                    <a:pt x="478" y="269"/>
                  </a:moveTo>
                  <a:cubicBezTo>
                    <a:pt x="478" y="1345"/>
                    <a:pt x="-598" y="2690"/>
                    <a:pt x="478" y="3766"/>
                  </a:cubicBezTo>
                  <a:cubicBezTo>
                    <a:pt x="747" y="2959"/>
                    <a:pt x="1016" y="2152"/>
                    <a:pt x="1285" y="1345"/>
                  </a:cubicBezTo>
                  <a:cubicBezTo>
                    <a:pt x="1016" y="1076"/>
                    <a:pt x="1285" y="807"/>
                    <a:pt x="1285" y="538"/>
                  </a:cubicBezTo>
                  <a:cubicBezTo>
                    <a:pt x="1285" y="269"/>
                    <a:pt x="1285" y="0"/>
                    <a:pt x="747" y="0"/>
                  </a:cubicBezTo>
                  <a:cubicBezTo>
                    <a:pt x="747" y="269"/>
                    <a:pt x="747" y="269"/>
                    <a:pt x="478" y="269"/>
                  </a:cubicBezTo>
                  <a:close/>
                </a:path>
              </a:pathLst>
            </a:custGeom>
            <a:solidFill>
              <a:srgbClr val="78A52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6" name="Полилиния: фигура 1695">
              <a:extLst>
                <a:ext uri="{FF2B5EF4-FFF2-40B4-BE49-F238E27FC236}">
                  <a16:creationId xmlns:a16="http://schemas.microsoft.com/office/drawing/2014/main" id="{75446D05-8798-9936-B890-41ACAE602BC4}"/>
                </a:ext>
              </a:extLst>
            </p:cNvPr>
            <p:cNvSpPr/>
            <p:nvPr/>
          </p:nvSpPr>
          <p:spPr>
            <a:xfrm>
              <a:off x="5534620" y="7200616"/>
              <a:ext cx="1076" cy="807"/>
            </a:xfrm>
            <a:custGeom>
              <a:avLst/>
              <a:gdLst>
                <a:gd name="connsiteX0" fmla="*/ 0 w 1076"/>
                <a:gd name="connsiteY0" fmla="*/ 807 h 807"/>
                <a:gd name="connsiteX1" fmla="*/ 1076 w 1076"/>
                <a:gd name="connsiteY1" fmla="*/ 0 h 807"/>
                <a:gd name="connsiteX2" fmla="*/ 269 w 1076"/>
                <a:gd name="connsiteY2" fmla="*/ 0 h 807"/>
                <a:gd name="connsiteX3" fmla="*/ 0 w 1076"/>
                <a:gd name="connsiteY3" fmla="*/ 807 h 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6" h="807">
                  <a:moveTo>
                    <a:pt x="0" y="807"/>
                  </a:moveTo>
                  <a:cubicBezTo>
                    <a:pt x="538" y="807"/>
                    <a:pt x="807" y="538"/>
                    <a:pt x="1076" y="0"/>
                  </a:cubicBezTo>
                  <a:cubicBezTo>
                    <a:pt x="807" y="0"/>
                    <a:pt x="538" y="0"/>
                    <a:pt x="269" y="0"/>
                  </a:cubicBezTo>
                  <a:cubicBezTo>
                    <a:pt x="0" y="269"/>
                    <a:pt x="0" y="538"/>
                    <a:pt x="0" y="807"/>
                  </a:cubicBezTo>
                  <a:close/>
                </a:path>
              </a:pathLst>
            </a:custGeom>
            <a:solidFill>
              <a:srgbClr val="A42F4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7" name="Полилиния: фигура 1696">
              <a:extLst>
                <a:ext uri="{FF2B5EF4-FFF2-40B4-BE49-F238E27FC236}">
                  <a16:creationId xmlns:a16="http://schemas.microsoft.com/office/drawing/2014/main" id="{646D5758-5D41-0B4B-18F3-640548D44443}"/>
                </a:ext>
              </a:extLst>
            </p:cNvPr>
            <p:cNvSpPr/>
            <p:nvPr/>
          </p:nvSpPr>
          <p:spPr>
            <a:xfrm>
              <a:off x="5735044" y="6933474"/>
              <a:ext cx="72954" cy="111523"/>
            </a:xfrm>
            <a:custGeom>
              <a:avLst/>
              <a:gdLst>
                <a:gd name="connsiteX0" fmla="*/ 66180 w 72954"/>
                <a:gd name="connsiteY0" fmla="*/ 0 h 111523"/>
                <a:gd name="connsiteX1" fmla="*/ 19370 w 72954"/>
                <a:gd name="connsiteY1" fmla="*/ 66180 h 111523"/>
                <a:gd name="connsiteX2" fmla="*/ 19101 w 72954"/>
                <a:gd name="connsiteY2" fmla="*/ 69678 h 111523"/>
                <a:gd name="connsiteX3" fmla="*/ 5919 w 72954"/>
                <a:gd name="connsiteY3" fmla="*/ 98732 h 111523"/>
                <a:gd name="connsiteX4" fmla="*/ 0 w 72954"/>
                <a:gd name="connsiteY4" fmla="*/ 111376 h 111523"/>
                <a:gd name="connsiteX5" fmla="*/ 5919 w 72954"/>
                <a:gd name="connsiteY5" fmla="*/ 107610 h 111523"/>
                <a:gd name="connsiteX6" fmla="*/ 21522 w 72954"/>
                <a:gd name="connsiteY6" fmla="*/ 89316 h 111523"/>
                <a:gd name="connsiteX7" fmla="*/ 27441 w 72954"/>
                <a:gd name="connsiteY7" fmla="*/ 87971 h 111523"/>
                <a:gd name="connsiteX8" fmla="*/ 35242 w 72954"/>
                <a:gd name="connsiteY8" fmla="*/ 90392 h 111523"/>
                <a:gd name="connsiteX9" fmla="*/ 38740 w 72954"/>
                <a:gd name="connsiteY9" fmla="*/ 95235 h 111523"/>
                <a:gd name="connsiteX10" fmla="*/ 39009 w 72954"/>
                <a:gd name="connsiteY10" fmla="*/ 107341 h 111523"/>
                <a:gd name="connsiteX11" fmla="*/ 41968 w 72954"/>
                <a:gd name="connsiteY11" fmla="*/ 102230 h 111523"/>
                <a:gd name="connsiteX12" fmla="*/ 56226 w 72954"/>
                <a:gd name="connsiteY12" fmla="*/ 62414 h 111523"/>
                <a:gd name="connsiteX13" fmla="*/ 64566 w 72954"/>
                <a:gd name="connsiteY13" fmla="*/ 41699 h 111523"/>
                <a:gd name="connsiteX14" fmla="*/ 66987 w 72954"/>
                <a:gd name="connsiteY14" fmla="*/ 32283 h 111523"/>
                <a:gd name="connsiteX15" fmla="*/ 68870 w 72954"/>
                <a:gd name="connsiteY15" fmla="*/ 29593 h 111523"/>
                <a:gd name="connsiteX16" fmla="*/ 71830 w 72954"/>
                <a:gd name="connsiteY16" fmla="*/ 31745 h 111523"/>
                <a:gd name="connsiteX17" fmla="*/ 71023 w 72954"/>
                <a:gd name="connsiteY17" fmla="*/ 20446 h 111523"/>
                <a:gd name="connsiteX18" fmla="*/ 66718 w 72954"/>
                <a:gd name="connsiteY18" fmla="*/ 4035 h 111523"/>
                <a:gd name="connsiteX19" fmla="*/ 66180 w 72954"/>
                <a:gd name="connsiteY19" fmla="*/ 0 h 11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2954" h="111523">
                  <a:moveTo>
                    <a:pt x="66180" y="0"/>
                  </a:moveTo>
                  <a:cubicBezTo>
                    <a:pt x="51115" y="22329"/>
                    <a:pt x="34166" y="43582"/>
                    <a:pt x="19370" y="66180"/>
                  </a:cubicBezTo>
                  <a:cubicBezTo>
                    <a:pt x="19639" y="67256"/>
                    <a:pt x="19908" y="68601"/>
                    <a:pt x="19101" y="69678"/>
                  </a:cubicBezTo>
                  <a:cubicBezTo>
                    <a:pt x="13989" y="78824"/>
                    <a:pt x="10761" y="89047"/>
                    <a:pt x="5919" y="98732"/>
                  </a:cubicBezTo>
                  <a:cubicBezTo>
                    <a:pt x="3766" y="102768"/>
                    <a:pt x="1883" y="107072"/>
                    <a:pt x="0" y="111376"/>
                  </a:cubicBezTo>
                  <a:cubicBezTo>
                    <a:pt x="3228" y="112184"/>
                    <a:pt x="4842" y="109493"/>
                    <a:pt x="5919" y="107610"/>
                  </a:cubicBezTo>
                  <a:cubicBezTo>
                    <a:pt x="9954" y="100346"/>
                    <a:pt x="17756" y="96580"/>
                    <a:pt x="21522" y="89316"/>
                  </a:cubicBezTo>
                  <a:cubicBezTo>
                    <a:pt x="22598" y="87164"/>
                    <a:pt x="25019" y="86626"/>
                    <a:pt x="27441" y="87971"/>
                  </a:cubicBezTo>
                  <a:cubicBezTo>
                    <a:pt x="29862" y="89316"/>
                    <a:pt x="32552" y="90123"/>
                    <a:pt x="35242" y="90392"/>
                  </a:cubicBezTo>
                  <a:cubicBezTo>
                    <a:pt x="38471" y="90661"/>
                    <a:pt x="39009" y="92276"/>
                    <a:pt x="38740" y="95235"/>
                  </a:cubicBezTo>
                  <a:cubicBezTo>
                    <a:pt x="38471" y="99270"/>
                    <a:pt x="36587" y="103306"/>
                    <a:pt x="39009" y="107341"/>
                  </a:cubicBezTo>
                  <a:cubicBezTo>
                    <a:pt x="40354" y="105996"/>
                    <a:pt x="41161" y="104113"/>
                    <a:pt x="41968" y="102230"/>
                  </a:cubicBezTo>
                  <a:cubicBezTo>
                    <a:pt x="47348" y="89047"/>
                    <a:pt x="51653" y="75865"/>
                    <a:pt x="56226" y="62414"/>
                  </a:cubicBezTo>
                  <a:cubicBezTo>
                    <a:pt x="58647" y="55419"/>
                    <a:pt x="61338" y="48425"/>
                    <a:pt x="64566" y="41699"/>
                  </a:cubicBezTo>
                  <a:cubicBezTo>
                    <a:pt x="65911" y="38740"/>
                    <a:pt x="66718" y="35511"/>
                    <a:pt x="66987" y="32283"/>
                  </a:cubicBezTo>
                  <a:cubicBezTo>
                    <a:pt x="66987" y="31207"/>
                    <a:pt x="67525" y="29862"/>
                    <a:pt x="68870" y="29593"/>
                  </a:cubicBezTo>
                  <a:cubicBezTo>
                    <a:pt x="70754" y="29055"/>
                    <a:pt x="71023" y="30669"/>
                    <a:pt x="71830" y="31745"/>
                  </a:cubicBezTo>
                  <a:cubicBezTo>
                    <a:pt x="73444" y="27710"/>
                    <a:pt x="73444" y="24212"/>
                    <a:pt x="71023" y="20446"/>
                  </a:cubicBezTo>
                  <a:cubicBezTo>
                    <a:pt x="67794" y="15603"/>
                    <a:pt x="67256" y="9954"/>
                    <a:pt x="66718" y="4035"/>
                  </a:cubicBezTo>
                  <a:cubicBezTo>
                    <a:pt x="66449" y="2421"/>
                    <a:pt x="66180" y="1076"/>
                    <a:pt x="66180" y="0"/>
                  </a:cubicBezTo>
                  <a:close/>
                </a:path>
              </a:pathLst>
            </a:custGeom>
            <a:solidFill>
              <a:srgbClr val="5B92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8" name="Полилиния: фигура 1697">
              <a:extLst>
                <a:ext uri="{FF2B5EF4-FFF2-40B4-BE49-F238E27FC236}">
                  <a16:creationId xmlns:a16="http://schemas.microsoft.com/office/drawing/2014/main" id="{47180E27-3600-9744-98F5-65D2F005ED20}"/>
                </a:ext>
              </a:extLst>
            </p:cNvPr>
            <p:cNvSpPr/>
            <p:nvPr/>
          </p:nvSpPr>
          <p:spPr>
            <a:xfrm>
              <a:off x="5769749" y="6987869"/>
              <a:ext cx="33897" cy="91087"/>
            </a:xfrm>
            <a:custGeom>
              <a:avLst/>
              <a:gdLst>
                <a:gd name="connsiteX0" fmla="*/ 0 w 33897"/>
                <a:gd name="connsiteY0" fmla="*/ 89533 h 91087"/>
                <a:gd name="connsiteX1" fmla="*/ 2959 w 33897"/>
                <a:gd name="connsiteY1" fmla="*/ 89802 h 91087"/>
                <a:gd name="connsiteX2" fmla="*/ 13989 w 33897"/>
                <a:gd name="connsiteY2" fmla="*/ 63707 h 91087"/>
                <a:gd name="connsiteX3" fmla="*/ 18832 w 33897"/>
                <a:gd name="connsiteY3" fmla="*/ 56174 h 91087"/>
                <a:gd name="connsiteX4" fmla="*/ 22060 w 33897"/>
                <a:gd name="connsiteY4" fmla="*/ 51331 h 91087"/>
                <a:gd name="connsiteX5" fmla="*/ 23405 w 33897"/>
                <a:gd name="connsiteY5" fmla="*/ 52677 h 91087"/>
                <a:gd name="connsiteX6" fmla="*/ 23674 w 33897"/>
                <a:gd name="connsiteY6" fmla="*/ 52677 h 91087"/>
                <a:gd name="connsiteX7" fmla="*/ 25557 w 33897"/>
                <a:gd name="connsiteY7" fmla="*/ 47834 h 91087"/>
                <a:gd name="connsiteX8" fmla="*/ 29862 w 33897"/>
                <a:gd name="connsiteY8" fmla="*/ 23891 h 91087"/>
                <a:gd name="connsiteX9" fmla="*/ 33897 w 33897"/>
                <a:gd name="connsiteY9" fmla="*/ 217 h 91087"/>
                <a:gd name="connsiteX10" fmla="*/ 32283 w 33897"/>
                <a:gd name="connsiteY10" fmla="*/ 1024 h 91087"/>
                <a:gd name="connsiteX11" fmla="*/ 29055 w 33897"/>
                <a:gd name="connsiteY11" fmla="*/ 12054 h 91087"/>
                <a:gd name="connsiteX12" fmla="*/ 23943 w 33897"/>
                <a:gd name="connsiteY12" fmla="*/ 27388 h 91087"/>
                <a:gd name="connsiteX13" fmla="*/ 6995 w 33897"/>
                <a:gd name="connsiteY13" fmla="*/ 72584 h 91087"/>
                <a:gd name="connsiteX14" fmla="*/ 0 w 33897"/>
                <a:gd name="connsiteY14" fmla="*/ 89533 h 9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3897" h="91087">
                  <a:moveTo>
                    <a:pt x="0" y="89533"/>
                  </a:moveTo>
                  <a:cubicBezTo>
                    <a:pt x="1883" y="91416"/>
                    <a:pt x="2421" y="91685"/>
                    <a:pt x="2959" y="89802"/>
                  </a:cubicBezTo>
                  <a:cubicBezTo>
                    <a:pt x="5918" y="80655"/>
                    <a:pt x="12106" y="73122"/>
                    <a:pt x="13989" y="63707"/>
                  </a:cubicBezTo>
                  <a:cubicBezTo>
                    <a:pt x="14527" y="60747"/>
                    <a:pt x="17487" y="58864"/>
                    <a:pt x="18832" y="56174"/>
                  </a:cubicBezTo>
                  <a:cubicBezTo>
                    <a:pt x="19639" y="54560"/>
                    <a:pt x="20984" y="52946"/>
                    <a:pt x="22060" y="51331"/>
                  </a:cubicBezTo>
                  <a:cubicBezTo>
                    <a:pt x="23405" y="51062"/>
                    <a:pt x="23136" y="52138"/>
                    <a:pt x="23405" y="52677"/>
                  </a:cubicBezTo>
                  <a:lnTo>
                    <a:pt x="23674" y="52677"/>
                  </a:lnTo>
                  <a:cubicBezTo>
                    <a:pt x="25288" y="51331"/>
                    <a:pt x="25288" y="49717"/>
                    <a:pt x="25557" y="47834"/>
                  </a:cubicBezTo>
                  <a:cubicBezTo>
                    <a:pt x="26095" y="39763"/>
                    <a:pt x="28248" y="31692"/>
                    <a:pt x="29862" y="23891"/>
                  </a:cubicBezTo>
                  <a:cubicBezTo>
                    <a:pt x="31476" y="16089"/>
                    <a:pt x="32552" y="8018"/>
                    <a:pt x="33897" y="217"/>
                  </a:cubicBezTo>
                  <a:cubicBezTo>
                    <a:pt x="33090" y="-321"/>
                    <a:pt x="32552" y="217"/>
                    <a:pt x="32283" y="1024"/>
                  </a:cubicBezTo>
                  <a:cubicBezTo>
                    <a:pt x="31207" y="4790"/>
                    <a:pt x="29593" y="8018"/>
                    <a:pt x="29055" y="12054"/>
                  </a:cubicBezTo>
                  <a:cubicBezTo>
                    <a:pt x="27440" y="17165"/>
                    <a:pt x="25557" y="22277"/>
                    <a:pt x="23943" y="27388"/>
                  </a:cubicBezTo>
                  <a:cubicBezTo>
                    <a:pt x="19101" y="42723"/>
                    <a:pt x="12644" y="57250"/>
                    <a:pt x="6995" y="72584"/>
                  </a:cubicBezTo>
                  <a:cubicBezTo>
                    <a:pt x="5111" y="78234"/>
                    <a:pt x="2421" y="83883"/>
                    <a:pt x="0" y="89533"/>
                  </a:cubicBezTo>
                  <a:close/>
                </a:path>
              </a:pathLst>
            </a:custGeom>
            <a:solidFill>
              <a:srgbClr val="5C92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99" name="Полилиния: фигура 1698">
              <a:extLst>
                <a:ext uri="{FF2B5EF4-FFF2-40B4-BE49-F238E27FC236}">
                  <a16:creationId xmlns:a16="http://schemas.microsoft.com/office/drawing/2014/main" id="{C3254F87-48BE-3D98-4DCC-28B65A07D8DF}"/>
                </a:ext>
              </a:extLst>
            </p:cNvPr>
            <p:cNvSpPr/>
            <p:nvPr/>
          </p:nvSpPr>
          <p:spPr>
            <a:xfrm>
              <a:off x="5798681" y="6969792"/>
              <a:ext cx="7655" cy="30130"/>
            </a:xfrm>
            <a:custGeom>
              <a:avLst/>
              <a:gdLst>
                <a:gd name="connsiteX0" fmla="*/ 123 w 7655"/>
                <a:gd name="connsiteY0" fmla="*/ 30131 h 30130"/>
                <a:gd name="connsiteX1" fmla="*/ 3082 w 7655"/>
                <a:gd name="connsiteY1" fmla="*/ 21253 h 30130"/>
                <a:gd name="connsiteX2" fmla="*/ 4965 w 7655"/>
                <a:gd name="connsiteY2" fmla="*/ 18294 h 30130"/>
                <a:gd name="connsiteX3" fmla="*/ 7655 w 7655"/>
                <a:gd name="connsiteY3" fmla="*/ 1076 h 30130"/>
                <a:gd name="connsiteX4" fmla="*/ 7117 w 7655"/>
                <a:gd name="connsiteY4" fmla="*/ 0 h 30130"/>
                <a:gd name="connsiteX5" fmla="*/ 5772 w 7655"/>
                <a:gd name="connsiteY5" fmla="*/ 7264 h 30130"/>
                <a:gd name="connsiteX6" fmla="*/ 2006 w 7655"/>
                <a:gd name="connsiteY6" fmla="*/ 22867 h 30130"/>
                <a:gd name="connsiteX7" fmla="*/ 123 w 7655"/>
                <a:gd name="connsiteY7" fmla="*/ 30131 h 30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55" h="30130">
                  <a:moveTo>
                    <a:pt x="123" y="30131"/>
                  </a:moveTo>
                  <a:cubicBezTo>
                    <a:pt x="1199" y="27172"/>
                    <a:pt x="2006" y="24212"/>
                    <a:pt x="3082" y="21253"/>
                  </a:cubicBezTo>
                  <a:cubicBezTo>
                    <a:pt x="3351" y="20177"/>
                    <a:pt x="3620" y="18832"/>
                    <a:pt x="4965" y="18294"/>
                  </a:cubicBezTo>
                  <a:cubicBezTo>
                    <a:pt x="5772" y="12644"/>
                    <a:pt x="6848" y="6726"/>
                    <a:pt x="7655" y="1076"/>
                  </a:cubicBezTo>
                  <a:cubicBezTo>
                    <a:pt x="7655" y="807"/>
                    <a:pt x="7386" y="269"/>
                    <a:pt x="7117" y="0"/>
                  </a:cubicBezTo>
                  <a:cubicBezTo>
                    <a:pt x="6310" y="2421"/>
                    <a:pt x="5772" y="4842"/>
                    <a:pt x="5772" y="7264"/>
                  </a:cubicBezTo>
                  <a:cubicBezTo>
                    <a:pt x="5234" y="12644"/>
                    <a:pt x="3620" y="17756"/>
                    <a:pt x="2006" y="22867"/>
                  </a:cubicBezTo>
                  <a:cubicBezTo>
                    <a:pt x="930" y="25288"/>
                    <a:pt x="-416" y="27441"/>
                    <a:pt x="123" y="30131"/>
                  </a:cubicBezTo>
                  <a:close/>
                </a:path>
              </a:pathLst>
            </a:custGeom>
            <a:solidFill>
              <a:srgbClr val="71950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0" name="Полилиния: фигура 1699">
              <a:extLst>
                <a:ext uri="{FF2B5EF4-FFF2-40B4-BE49-F238E27FC236}">
                  <a16:creationId xmlns:a16="http://schemas.microsoft.com/office/drawing/2014/main" id="{BD3D2B29-CD1D-8300-F527-C3C0D56550D7}"/>
                </a:ext>
              </a:extLst>
            </p:cNvPr>
            <p:cNvSpPr/>
            <p:nvPr/>
          </p:nvSpPr>
          <p:spPr>
            <a:xfrm>
              <a:off x="5835038" y="6871060"/>
              <a:ext cx="1644" cy="3497"/>
            </a:xfrm>
            <a:custGeom>
              <a:avLst/>
              <a:gdLst>
                <a:gd name="connsiteX0" fmla="*/ 621 w 1644"/>
                <a:gd name="connsiteY0" fmla="*/ 3497 h 3497"/>
                <a:gd name="connsiteX1" fmla="*/ 1428 w 1644"/>
                <a:gd name="connsiteY1" fmla="*/ 269 h 3497"/>
                <a:gd name="connsiteX2" fmla="*/ 621 w 1644"/>
                <a:gd name="connsiteY2" fmla="*/ 0 h 3497"/>
                <a:gd name="connsiteX3" fmla="*/ 621 w 1644"/>
                <a:gd name="connsiteY3" fmla="*/ 3497 h 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4" h="3497">
                  <a:moveTo>
                    <a:pt x="621" y="3497"/>
                  </a:moveTo>
                  <a:cubicBezTo>
                    <a:pt x="1428" y="2421"/>
                    <a:pt x="1966" y="1614"/>
                    <a:pt x="1428" y="269"/>
                  </a:cubicBezTo>
                  <a:cubicBezTo>
                    <a:pt x="1428" y="0"/>
                    <a:pt x="890" y="0"/>
                    <a:pt x="621" y="0"/>
                  </a:cubicBezTo>
                  <a:cubicBezTo>
                    <a:pt x="-455" y="1345"/>
                    <a:pt x="83" y="2421"/>
                    <a:pt x="621" y="3497"/>
                  </a:cubicBezTo>
                  <a:close/>
                </a:path>
              </a:pathLst>
            </a:custGeom>
            <a:solidFill>
              <a:srgbClr val="74A0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1" name="Полилиния: фигура 1700">
              <a:extLst>
                <a:ext uri="{FF2B5EF4-FFF2-40B4-BE49-F238E27FC236}">
                  <a16:creationId xmlns:a16="http://schemas.microsoft.com/office/drawing/2014/main" id="{7C1AF343-C5CC-FF12-A763-F9AC1B324DBD}"/>
                </a:ext>
              </a:extLst>
            </p:cNvPr>
            <p:cNvSpPr/>
            <p:nvPr/>
          </p:nvSpPr>
          <p:spPr>
            <a:xfrm>
              <a:off x="5886237" y="7018486"/>
              <a:ext cx="1345" cy="1345"/>
            </a:xfrm>
            <a:custGeom>
              <a:avLst/>
              <a:gdLst>
                <a:gd name="connsiteX0" fmla="*/ 0 w 1345"/>
                <a:gd name="connsiteY0" fmla="*/ 1345 h 1345"/>
                <a:gd name="connsiteX1" fmla="*/ 1345 w 1345"/>
                <a:gd name="connsiteY1" fmla="*/ 0 h 1345"/>
                <a:gd name="connsiteX2" fmla="*/ 0 w 1345"/>
                <a:gd name="connsiteY2" fmla="*/ 1345 h 1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5" h="1345">
                  <a:moveTo>
                    <a:pt x="0" y="1345"/>
                  </a:moveTo>
                  <a:cubicBezTo>
                    <a:pt x="807" y="1345"/>
                    <a:pt x="1076" y="538"/>
                    <a:pt x="1345" y="0"/>
                  </a:cubicBezTo>
                  <a:cubicBezTo>
                    <a:pt x="538" y="269"/>
                    <a:pt x="0" y="807"/>
                    <a:pt x="0" y="1345"/>
                  </a:cubicBezTo>
                  <a:close/>
                </a:path>
              </a:pathLst>
            </a:custGeom>
            <a:solidFill>
              <a:srgbClr val="7EA70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2" name="Полилиния: фигура 1701">
              <a:extLst>
                <a:ext uri="{FF2B5EF4-FFF2-40B4-BE49-F238E27FC236}">
                  <a16:creationId xmlns:a16="http://schemas.microsoft.com/office/drawing/2014/main" id="{2826A49A-4D93-7317-4052-1A05274012AD}"/>
                </a:ext>
              </a:extLst>
            </p:cNvPr>
            <p:cNvSpPr/>
            <p:nvPr/>
          </p:nvSpPr>
          <p:spPr>
            <a:xfrm>
              <a:off x="5523591" y="7337819"/>
              <a:ext cx="31206" cy="30937"/>
            </a:xfrm>
            <a:custGeom>
              <a:avLst/>
              <a:gdLst>
                <a:gd name="connsiteX0" fmla="*/ 31207 w 31206"/>
                <a:gd name="connsiteY0" fmla="*/ 30938 h 30937"/>
                <a:gd name="connsiteX1" fmla="*/ 0 w 31206"/>
                <a:gd name="connsiteY1" fmla="*/ 0 h 30937"/>
                <a:gd name="connsiteX2" fmla="*/ 31207 w 31206"/>
                <a:gd name="connsiteY2" fmla="*/ 30938 h 30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206" h="30937">
                  <a:moveTo>
                    <a:pt x="31207" y="30938"/>
                  </a:moveTo>
                  <a:cubicBezTo>
                    <a:pt x="29324" y="27979"/>
                    <a:pt x="3497" y="2152"/>
                    <a:pt x="0" y="0"/>
                  </a:cubicBezTo>
                  <a:cubicBezTo>
                    <a:pt x="2152" y="6457"/>
                    <a:pt x="21791" y="26095"/>
                    <a:pt x="31207" y="30938"/>
                  </a:cubicBezTo>
                  <a:close/>
                </a:path>
              </a:pathLst>
            </a:custGeom>
            <a:solidFill>
              <a:srgbClr val="9D24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3" name="Полилиния: фигура 1702">
              <a:extLst>
                <a:ext uri="{FF2B5EF4-FFF2-40B4-BE49-F238E27FC236}">
                  <a16:creationId xmlns:a16="http://schemas.microsoft.com/office/drawing/2014/main" id="{0CBE01EB-EACD-660E-7287-6EE689710063}"/>
                </a:ext>
              </a:extLst>
            </p:cNvPr>
            <p:cNvSpPr/>
            <p:nvPr/>
          </p:nvSpPr>
          <p:spPr>
            <a:xfrm>
              <a:off x="5522051" y="7348849"/>
              <a:ext cx="21716" cy="23674"/>
            </a:xfrm>
            <a:custGeom>
              <a:avLst/>
              <a:gdLst>
                <a:gd name="connsiteX0" fmla="*/ 21716 w 21716"/>
                <a:gd name="connsiteY0" fmla="*/ 23674 h 23674"/>
                <a:gd name="connsiteX1" fmla="*/ 11762 w 21716"/>
                <a:gd name="connsiteY1" fmla="*/ 11837 h 23674"/>
                <a:gd name="connsiteX2" fmla="*/ 194 w 21716"/>
                <a:gd name="connsiteY2" fmla="*/ 0 h 23674"/>
                <a:gd name="connsiteX3" fmla="*/ 2346 w 21716"/>
                <a:gd name="connsiteY3" fmla="*/ 7533 h 23674"/>
                <a:gd name="connsiteX4" fmla="*/ 21716 w 21716"/>
                <a:gd name="connsiteY4" fmla="*/ 23674 h 23674"/>
                <a:gd name="connsiteX5" fmla="*/ 21716 w 21716"/>
                <a:gd name="connsiteY5" fmla="*/ 23674 h 23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16" h="23674">
                  <a:moveTo>
                    <a:pt x="21716" y="23674"/>
                  </a:moveTo>
                  <a:cubicBezTo>
                    <a:pt x="19295" y="19101"/>
                    <a:pt x="15259" y="15603"/>
                    <a:pt x="11762" y="11837"/>
                  </a:cubicBezTo>
                  <a:cubicBezTo>
                    <a:pt x="7996" y="7802"/>
                    <a:pt x="3691" y="4304"/>
                    <a:pt x="194" y="0"/>
                  </a:cubicBezTo>
                  <a:cubicBezTo>
                    <a:pt x="-344" y="2421"/>
                    <a:pt x="194" y="5111"/>
                    <a:pt x="2346" y="7533"/>
                  </a:cubicBezTo>
                  <a:cubicBezTo>
                    <a:pt x="8265" y="13451"/>
                    <a:pt x="14183" y="19639"/>
                    <a:pt x="21716" y="23674"/>
                  </a:cubicBezTo>
                  <a:lnTo>
                    <a:pt x="21716" y="23674"/>
                  </a:lnTo>
                  <a:close/>
                </a:path>
              </a:pathLst>
            </a:custGeom>
            <a:solidFill>
              <a:srgbClr val="9E25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4" name="Полилиния: фигура 1703">
              <a:extLst>
                <a:ext uri="{FF2B5EF4-FFF2-40B4-BE49-F238E27FC236}">
                  <a16:creationId xmlns:a16="http://schemas.microsoft.com/office/drawing/2014/main" id="{E75AF1EF-48CC-EB23-6221-3FDC7BA0142E}"/>
                </a:ext>
              </a:extLst>
            </p:cNvPr>
            <p:cNvSpPr/>
            <p:nvPr/>
          </p:nvSpPr>
          <p:spPr>
            <a:xfrm>
              <a:off x="5575243" y="7389740"/>
              <a:ext cx="11837" cy="7532"/>
            </a:xfrm>
            <a:custGeom>
              <a:avLst/>
              <a:gdLst>
                <a:gd name="connsiteX0" fmla="*/ 11837 w 11837"/>
                <a:gd name="connsiteY0" fmla="*/ 6457 h 7532"/>
                <a:gd name="connsiteX1" fmla="*/ 538 w 11837"/>
                <a:gd name="connsiteY1" fmla="*/ 0 h 7532"/>
                <a:gd name="connsiteX2" fmla="*/ 0 w 11837"/>
                <a:gd name="connsiteY2" fmla="*/ 1076 h 7532"/>
                <a:gd name="connsiteX3" fmla="*/ 11568 w 11837"/>
                <a:gd name="connsiteY3" fmla="*/ 7533 h 7532"/>
                <a:gd name="connsiteX4" fmla="*/ 11837 w 11837"/>
                <a:gd name="connsiteY4" fmla="*/ 6457 h 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37" h="7532">
                  <a:moveTo>
                    <a:pt x="11837" y="6457"/>
                  </a:moveTo>
                  <a:cubicBezTo>
                    <a:pt x="8340" y="4035"/>
                    <a:pt x="4573" y="1345"/>
                    <a:pt x="538" y="0"/>
                  </a:cubicBezTo>
                  <a:cubicBezTo>
                    <a:pt x="269" y="269"/>
                    <a:pt x="269" y="538"/>
                    <a:pt x="0" y="1076"/>
                  </a:cubicBezTo>
                  <a:cubicBezTo>
                    <a:pt x="3766" y="3228"/>
                    <a:pt x="7802" y="5381"/>
                    <a:pt x="11568" y="7533"/>
                  </a:cubicBezTo>
                  <a:cubicBezTo>
                    <a:pt x="11568" y="6995"/>
                    <a:pt x="11837" y="6726"/>
                    <a:pt x="11837" y="6457"/>
                  </a:cubicBezTo>
                  <a:close/>
                </a:path>
              </a:pathLst>
            </a:custGeom>
            <a:solidFill>
              <a:srgbClr val="901D3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5" name="Полилиния: фигура 1704">
              <a:extLst>
                <a:ext uri="{FF2B5EF4-FFF2-40B4-BE49-F238E27FC236}">
                  <a16:creationId xmlns:a16="http://schemas.microsoft.com/office/drawing/2014/main" id="{4606E1BF-68EB-0BC6-CFC1-87C5F94E199D}"/>
                </a:ext>
              </a:extLst>
            </p:cNvPr>
            <p:cNvSpPr/>
            <p:nvPr/>
          </p:nvSpPr>
          <p:spPr>
            <a:xfrm>
              <a:off x="5514713" y="7316027"/>
              <a:ext cx="6994" cy="8877"/>
            </a:xfrm>
            <a:custGeom>
              <a:avLst/>
              <a:gdLst>
                <a:gd name="connsiteX0" fmla="*/ 0 w 6994"/>
                <a:gd name="connsiteY0" fmla="*/ 0 h 8877"/>
                <a:gd name="connsiteX1" fmla="*/ 6995 w 6994"/>
                <a:gd name="connsiteY1" fmla="*/ 8878 h 8877"/>
                <a:gd name="connsiteX2" fmla="*/ 0 w 6994"/>
                <a:gd name="connsiteY2" fmla="*/ 0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94" h="8877">
                  <a:moveTo>
                    <a:pt x="0" y="0"/>
                  </a:moveTo>
                  <a:cubicBezTo>
                    <a:pt x="1614" y="3497"/>
                    <a:pt x="4305" y="5919"/>
                    <a:pt x="6995" y="8878"/>
                  </a:cubicBezTo>
                  <a:cubicBezTo>
                    <a:pt x="5381" y="5111"/>
                    <a:pt x="2959" y="2421"/>
                    <a:pt x="0" y="0"/>
                  </a:cubicBezTo>
                  <a:close/>
                </a:path>
              </a:pathLst>
            </a:custGeom>
            <a:solidFill>
              <a:srgbClr val="8E1B3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6" name="Полилиния: фигура 1705">
              <a:extLst>
                <a:ext uri="{FF2B5EF4-FFF2-40B4-BE49-F238E27FC236}">
                  <a16:creationId xmlns:a16="http://schemas.microsoft.com/office/drawing/2014/main" id="{BC9D2DF6-B6BB-B245-F35F-B95D7CCACB55}"/>
                </a:ext>
              </a:extLst>
            </p:cNvPr>
            <p:cNvSpPr/>
            <p:nvPr/>
          </p:nvSpPr>
          <p:spPr>
            <a:xfrm>
              <a:off x="5565569" y="7348508"/>
              <a:ext cx="795" cy="878"/>
            </a:xfrm>
            <a:custGeom>
              <a:avLst/>
              <a:gdLst>
                <a:gd name="connsiteX0" fmla="*/ 796 w 795"/>
                <a:gd name="connsiteY0" fmla="*/ 879 h 878"/>
                <a:gd name="connsiteX1" fmla="*/ 258 w 795"/>
                <a:gd name="connsiteY1" fmla="*/ 72 h 878"/>
                <a:gd name="connsiteX2" fmla="*/ 796 w 795"/>
                <a:gd name="connsiteY2" fmla="*/ 879 h 878"/>
                <a:gd name="connsiteX3" fmla="*/ 796 w 795"/>
                <a:gd name="connsiteY3" fmla="*/ 879 h 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5" h="878">
                  <a:moveTo>
                    <a:pt x="796" y="879"/>
                  </a:moveTo>
                  <a:cubicBezTo>
                    <a:pt x="796" y="341"/>
                    <a:pt x="258" y="-197"/>
                    <a:pt x="258" y="72"/>
                  </a:cubicBezTo>
                  <a:cubicBezTo>
                    <a:pt x="-549" y="879"/>
                    <a:pt x="796" y="610"/>
                    <a:pt x="796" y="879"/>
                  </a:cubicBezTo>
                  <a:lnTo>
                    <a:pt x="796" y="879"/>
                  </a:lnTo>
                  <a:close/>
                </a:path>
              </a:pathLst>
            </a:custGeom>
            <a:solidFill>
              <a:srgbClr val="A026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7" name="Полилиния: фигура 1706">
              <a:extLst>
                <a:ext uri="{FF2B5EF4-FFF2-40B4-BE49-F238E27FC236}">
                  <a16:creationId xmlns:a16="http://schemas.microsoft.com/office/drawing/2014/main" id="{7EEA8DBF-0BB1-E24F-158C-9BD48F0E4A9F}"/>
                </a:ext>
              </a:extLst>
            </p:cNvPr>
            <p:cNvSpPr/>
            <p:nvPr/>
          </p:nvSpPr>
          <p:spPr>
            <a:xfrm>
              <a:off x="5558900" y="7356919"/>
              <a:ext cx="201" cy="538"/>
            </a:xfrm>
            <a:custGeom>
              <a:avLst/>
              <a:gdLst>
                <a:gd name="connsiteX0" fmla="*/ 202 w 201"/>
                <a:gd name="connsiteY0" fmla="*/ 538 h 538"/>
                <a:gd name="connsiteX1" fmla="*/ 202 w 201"/>
                <a:gd name="connsiteY1" fmla="*/ 0 h 538"/>
                <a:gd name="connsiteX2" fmla="*/ 202 w 201"/>
                <a:gd name="connsiteY2" fmla="*/ 538 h 538"/>
                <a:gd name="connsiteX3" fmla="*/ 202 w 201"/>
                <a:gd name="connsiteY3" fmla="*/ 538 h 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1" h="538">
                  <a:moveTo>
                    <a:pt x="202" y="538"/>
                  </a:moveTo>
                  <a:cubicBezTo>
                    <a:pt x="202" y="269"/>
                    <a:pt x="202" y="269"/>
                    <a:pt x="202" y="0"/>
                  </a:cubicBezTo>
                  <a:cubicBezTo>
                    <a:pt x="-67" y="269"/>
                    <a:pt x="-67" y="269"/>
                    <a:pt x="202" y="538"/>
                  </a:cubicBezTo>
                  <a:lnTo>
                    <a:pt x="202" y="538"/>
                  </a:lnTo>
                  <a:close/>
                </a:path>
              </a:pathLst>
            </a:custGeom>
            <a:solidFill>
              <a:srgbClr val="A026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8" name="Полилиния: фигура 1707">
              <a:extLst>
                <a:ext uri="{FF2B5EF4-FFF2-40B4-BE49-F238E27FC236}">
                  <a16:creationId xmlns:a16="http://schemas.microsoft.com/office/drawing/2014/main" id="{CAC9FE0D-8E0D-9E94-E91D-245800B36048}"/>
                </a:ext>
              </a:extLst>
            </p:cNvPr>
            <p:cNvSpPr/>
            <p:nvPr/>
          </p:nvSpPr>
          <p:spPr>
            <a:xfrm>
              <a:off x="5543767" y="7372523"/>
              <a:ext cx="310" cy="269"/>
            </a:xfrm>
            <a:custGeom>
              <a:avLst/>
              <a:gdLst>
                <a:gd name="connsiteX0" fmla="*/ 0 w 310"/>
                <a:gd name="connsiteY0" fmla="*/ 0 h 269"/>
                <a:gd name="connsiteX1" fmla="*/ 0 w 310"/>
                <a:gd name="connsiteY1" fmla="*/ 269 h 269"/>
                <a:gd name="connsiteX2" fmla="*/ 0 w 310"/>
                <a:gd name="connsiteY2" fmla="*/ 0 h 269"/>
                <a:gd name="connsiteX3" fmla="*/ 0 w 310"/>
                <a:gd name="connsiteY3" fmla="*/ 0 h 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" h="269">
                  <a:moveTo>
                    <a:pt x="0" y="0"/>
                  </a:moveTo>
                  <a:cubicBezTo>
                    <a:pt x="0" y="269"/>
                    <a:pt x="0" y="269"/>
                    <a:pt x="0" y="269"/>
                  </a:cubicBezTo>
                  <a:cubicBezTo>
                    <a:pt x="538" y="269"/>
                    <a:pt x="269" y="2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E25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09" name="Полилиния: фигура 1708">
              <a:extLst>
                <a:ext uri="{FF2B5EF4-FFF2-40B4-BE49-F238E27FC236}">
                  <a16:creationId xmlns:a16="http://schemas.microsoft.com/office/drawing/2014/main" id="{4CDFAD55-826F-258C-741C-C75504E364EB}"/>
                </a:ext>
              </a:extLst>
            </p:cNvPr>
            <p:cNvSpPr/>
            <p:nvPr/>
          </p:nvSpPr>
          <p:spPr>
            <a:xfrm>
              <a:off x="5632277" y="7299079"/>
              <a:ext cx="403" cy="538"/>
            </a:xfrm>
            <a:custGeom>
              <a:avLst/>
              <a:gdLst>
                <a:gd name="connsiteX0" fmla="*/ 0 w 403"/>
                <a:gd name="connsiteY0" fmla="*/ 0 h 538"/>
                <a:gd name="connsiteX1" fmla="*/ 0 w 403"/>
                <a:gd name="connsiteY1" fmla="*/ 538 h 538"/>
                <a:gd name="connsiteX2" fmla="*/ 0 w 403"/>
                <a:gd name="connsiteY2" fmla="*/ 0 h 538"/>
                <a:gd name="connsiteX3" fmla="*/ 0 w 403"/>
                <a:gd name="connsiteY3" fmla="*/ 0 h 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3" h="538">
                  <a:moveTo>
                    <a:pt x="0" y="0"/>
                  </a:moveTo>
                  <a:cubicBezTo>
                    <a:pt x="0" y="269"/>
                    <a:pt x="0" y="538"/>
                    <a:pt x="0" y="538"/>
                  </a:cubicBezTo>
                  <a:cubicBezTo>
                    <a:pt x="538" y="269"/>
                    <a:pt x="538" y="269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26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0" name="Полилиния: фигура 1709">
              <a:extLst>
                <a:ext uri="{FF2B5EF4-FFF2-40B4-BE49-F238E27FC236}">
                  <a16:creationId xmlns:a16="http://schemas.microsoft.com/office/drawing/2014/main" id="{BC365392-9845-4721-AA45-A6168EEB3113}"/>
                </a:ext>
              </a:extLst>
            </p:cNvPr>
            <p:cNvSpPr/>
            <p:nvPr/>
          </p:nvSpPr>
          <p:spPr>
            <a:xfrm>
              <a:off x="5644474" y="7219266"/>
              <a:ext cx="2060" cy="2333"/>
            </a:xfrm>
            <a:custGeom>
              <a:avLst/>
              <a:gdLst>
                <a:gd name="connsiteX0" fmla="*/ 985 w 2060"/>
                <a:gd name="connsiteY0" fmla="*/ 2333 h 2333"/>
                <a:gd name="connsiteX1" fmla="*/ 2061 w 2060"/>
                <a:gd name="connsiteY1" fmla="*/ 1795 h 2333"/>
                <a:gd name="connsiteX2" fmla="*/ 1523 w 2060"/>
                <a:gd name="connsiteY2" fmla="*/ 719 h 2333"/>
                <a:gd name="connsiteX3" fmla="*/ 177 w 2060"/>
                <a:gd name="connsiteY3" fmla="*/ 181 h 2333"/>
                <a:gd name="connsiteX4" fmla="*/ 985 w 2060"/>
                <a:gd name="connsiteY4" fmla="*/ 2333 h 2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0" h="2333">
                  <a:moveTo>
                    <a:pt x="985" y="2333"/>
                  </a:moveTo>
                  <a:cubicBezTo>
                    <a:pt x="1253" y="2064"/>
                    <a:pt x="1792" y="2064"/>
                    <a:pt x="2061" y="1795"/>
                  </a:cubicBezTo>
                  <a:cubicBezTo>
                    <a:pt x="1792" y="1526"/>
                    <a:pt x="1792" y="988"/>
                    <a:pt x="1523" y="719"/>
                  </a:cubicBezTo>
                  <a:cubicBezTo>
                    <a:pt x="985" y="450"/>
                    <a:pt x="446" y="-357"/>
                    <a:pt x="177" y="181"/>
                  </a:cubicBezTo>
                  <a:cubicBezTo>
                    <a:pt x="-361" y="988"/>
                    <a:pt x="446" y="1795"/>
                    <a:pt x="985" y="2333"/>
                  </a:cubicBezTo>
                  <a:close/>
                </a:path>
              </a:pathLst>
            </a:custGeom>
            <a:solidFill>
              <a:srgbClr val="C3805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1" name="Полилиния: фигура 1710">
              <a:extLst>
                <a:ext uri="{FF2B5EF4-FFF2-40B4-BE49-F238E27FC236}">
                  <a16:creationId xmlns:a16="http://schemas.microsoft.com/office/drawing/2014/main" id="{758F11F8-34CE-0F7B-85A4-6C3B88899764}"/>
                </a:ext>
              </a:extLst>
            </p:cNvPr>
            <p:cNvSpPr/>
            <p:nvPr/>
          </p:nvSpPr>
          <p:spPr>
            <a:xfrm>
              <a:off x="5693883" y="7245005"/>
              <a:ext cx="12644" cy="5380"/>
            </a:xfrm>
            <a:custGeom>
              <a:avLst/>
              <a:gdLst>
                <a:gd name="connsiteX0" fmla="*/ 12644 w 12644"/>
                <a:gd name="connsiteY0" fmla="*/ 5381 h 5380"/>
                <a:gd name="connsiteX1" fmla="*/ 12644 w 12644"/>
                <a:gd name="connsiteY1" fmla="*/ 4573 h 5380"/>
                <a:gd name="connsiteX2" fmla="*/ 10492 w 12644"/>
                <a:gd name="connsiteY2" fmla="*/ 2152 h 5380"/>
                <a:gd name="connsiteX3" fmla="*/ 9147 w 12644"/>
                <a:gd name="connsiteY3" fmla="*/ 1345 h 5380"/>
                <a:gd name="connsiteX4" fmla="*/ 0 w 12644"/>
                <a:gd name="connsiteY4" fmla="*/ 0 h 5380"/>
                <a:gd name="connsiteX5" fmla="*/ 12644 w 12644"/>
                <a:gd name="connsiteY5" fmla="*/ 5381 h 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4" h="5380">
                  <a:moveTo>
                    <a:pt x="12644" y="5381"/>
                  </a:moveTo>
                  <a:cubicBezTo>
                    <a:pt x="12644" y="5111"/>
                    <a:pt x="12644" y="4842"/>
                    <a:pt x="12644" y="4573"/>
                  </a:cubicBezTo>
                  <a:cubicBezTo>
                    <a:pt x="11568" y="4035"/>
                    <a:pt x="11030" y="3228"/>
                    <a:pt x="10492" y="2152"/>
                  </a:cubicBezTo>
                  <a:cubicBezTo>
                    <a:pt x="9954" y="1883"/>
                    <a:pt x="9685" y="1614"/>
                    <a:pt x="9147" y="1345"/>
                  </a:cubicBezTo>
                  <a:cubicBezTo>
                    <a:pt x="6457" y="1076"/>
                    <a:pt x="3766" y="538"/>
                    <a:pt x="0" y="0"/>
                  </a:cubicBezTo>
                  <a:cubicBezTo>
                    <a:pt x="4035" y="3228"/>
                    <a:pt x="8609" y="3766"/>
                    <a:pt x="12644" y="5381"/>
                  </a:cubicBezTo>
                  <a:close/>
                </a:path>
              </a:pathLst>
            </a:custGeom>
            <a:solidFill>
              <a:srgbClr val="AC40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2" name="Полилиния: фигура 1711">
              <a:extLst>
                <a:ext uri="{FF2B5EF4-FFF2-40B4-BE49-F238E27FC236}">
                  <a16:creationId xmlns:a16="http://schemas.microsoft.com/office/drawing/2014/main" id="{5A59414C-2DF3-E8F1-C00A-79346EB8259D}"/>
                </a:ext>
              </a:extLst>
            </p:cNvPr>
            <p:cNvSpPr/>
            <p:nvPr/>
          </p:nvSpPr>
          <p:spPr>
            <a:xfrm>
              <a:off x="5682584" y="7238010"/>
              <a:ext cx="6187" cy="4304"/>
            </a:xfrm>
            <a:custGeom>
              <a:avLst/>
              <a:gdLst>
                <a:gd name="connsiteX0" fmla="*/ 1076 w 6187"/>
                <a:gd name="connsiteY0" fmla="*/ 0 h 4304"/>
                <a:gd name="connsiteX1" fmla="*/ 0 w 6187"/>
                <a:gd name="connsiteY1" fmla="*/ 538 h 4304"/>
                <a:gd name="connsiteX2" fmla="*/ 6188 w 6187"/>
                <a:gd name="connsiteY2" fmla="*/ 4304 h 4304"/>
                <a:gd name="connsiteX3" fmla="*/ 1076 w 6187"/>
                <a:gd name="connsiteY3" fmla="*/ 0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87" h="4304">
                  <a:moveTo>
                    <a:pt x="1076" y="0"/>
                  </a:moveTo>
                  <a:cubicBezTo>
                    <a:pt x="807" y="269"/>
                    <a:pt x="269" y="538"/>
                    <a:pt x="0" y="538"/>
                  </a:cubicBezTo>
                  <a:cubicBezTo>
                    <a:pt x="1614" y="2152"/>
                    <a:pt x="3497" y="3228"/>
                    <a:pt x="6188" y="4304"/>
                  </a:cubicBezTo>
                  <a:cubicBezTo>
                    <a:pt x="4304" y="2152"/>
                    <a:pt x="2421" y="1345"/>
                    <a:pt x="1076" y="0"/>
                  </a:cubicBezTo>
                  <a:close/>
                </a:path>
              </a:pathLst>
            </a:custGeom>
            <a:solidFill>
              <a:srgbClr val="BC73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3" name="Полилиния: фигура 1712">
              <a:extLst>
                <a:ext uri="{FF2B5EF4-FFF2-40B4-BE49-F238E27FC236}">
                  <a16:creationId xmlns:a16="http://schemas.microsoft.com/office/drawing/2014/main" id="{1C4D806C-2E5B-37FC-8DC6-E2F7DEA9CFC0}"/>
                </a:ext>
              </a:extLst>
            </p:cNvPr>
            <p:cNvSpPr/>
            <p:nvPr/>
          </p:nvSpPr>
          <p:spPr>
            <a:xfrm>
              <a:off x="5628177" y="6657185"/>
              <a:ext cx="8240" cy="10866"/>
            </a:xfrm>
            <a:custGeom>
              <a:avLst/>
              <a:gdLst>
                <a:gd name="connsiteX0" fmla="*/ 603 w 8240"/>
                <a:gd name="connsiteY0" fmla="*/ 0 h 10866"/>
                <a:gd name="connsiteX1" fmla="*/ 872 w 8240"/>
                <a:gd name="connsiteY1" fmla="*/ 3766 h 10866"/>
                <a:gd name="connsiteX2" fmla="*/ 6252 w 8240"/>
                <a:gd name="connsiteY2" fmla="*/ 10223 h 10866"/>
                <a:gd name="connsiteX3" fmla="*/ 7597 w 8240"/>
                <a:gd name="connsiteY3" fmla="*/ 10761 h 10866"/>
                <a:gd name="connsiteX4" fmla="*/ 8135 w 8240"/>
                <a:gd name="connsiteY4" fmla="*/ 9147 h 10866"/>
                <a:gd name="connsiteX5" fmla="*/ 7328 w 8240"/>
                <a:gd name="connsiteY5" fmla="*/ 7264 h 10866"/>
                <a:gd name="connsiteX6" fmla="*/ 603 w 8240"/>
                <a:gd name="connsiteY6" fmla="*/ 0 h 10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40" h="10866">
                  <a:moveTo>
                    <a:pt x="603" y="0"/>
                  </a:moveTo>
                  <a:cubicBezTo>
                    <a:pt x="-474" y="1614"/>
                    <a:pt x="65" y="2690"/>
                    <a:pt x="872" y="3766"/>
                  </a:cubicBezTo>
                  <a:cubicBezTo>
                    <a:pt x="2486" y="5919"/>
                    <a:pt x="4369" y="8071"/>
                    <a:pt x="6252" y="10223"/>
                  </a:cubicBezTo>
                  <a:cubicBezTo>
                    <a:pt x="6521" y="10761"/>
                    <a:pt x="7059" y="11030"/>
                    <a:pt x="7597" y="10761"/>
                  </a:cubicBezTo>
                  <a:cubicBezTo>
                    <a:pt x="8135" y="10492"/>
                    <a:pt x="8404" y="9685"/>
                    <a:pt x="8135" y="9147"/>
                  </a:cubicBezTo>
                  <a:cubicBezTo>
                    <a:pt x="7866" y="8340"/>
                    <a:pt x="7597" y="7802"/>
                    <a:pt x="7328" y="7264"/>
                  </a:cubicBezTo>
                  <a:cubicBezTo>
                    <a:pt x="5445" y="4573"/>
                    <a:pt x="3562" y="1883"/>
                    <a:pt x="603" y="0"/>
                  </a:cubicBezTo>
                  <a:close/>
                </a:path>
              </a:pathLst>
            </a:custGeom>
            <a:solidFill>
              <a:srgbClr val="6497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4" name="Полилиния: фигура 1713">
              <a:extLst>
                <a:ext uri="{FF2B5EF4-FFF2-40B4-BE49-F238E27FC236}">
                  <a16:creationId xmlns:a16="http://schemas.microsoft.com/office/drawing/2014/main" id="{57E1446C-7E0F-67A2-30C4-3F3733B8D16E}"/>
                </a:ext>
              </a:extLst>
            </p:cNvPr>
            <p:cNvSpPr/>
            <p:nvPr/>
          </p:nvSpPr>
          <p:spPr>
            <a:xfrm>
              <a:off x="5714587" y="7176134"/>
              <a:ext cx="4046" cy="4842"/>
            </a:xfrm>
            <a:custGeom>
              <a:avLst/>
              <a:gdLst>
                <a:gd name="connsiteX0" fmla="*/ 4046 w 4046"/>
                <a:gd name="connsiteY0" fmla="*/ 1345 h 4842"/>
                <a:gd name="connsiteX1" fmla="*/ 3508 w 4046"/>
                <a:gd name="connsiteY1" fmla="*/ 0 h 4842"/>
                <a:gd name="connsiteX2" fmla="*/ 280 w 4046"/>
                <a:gd name="connsiteY2" fmla="*/ 3766 h 4842"/>
                <a:gd name="connsiteX3" fmla="*/ 818 w 4046"/>
                <a:gd name="connsiteY3" fmla="*/ 4842 h 4842"/>
                <a:gd name="connsiteX4" fmla="*/ 4046 w 4046"/>
                <a:gd name="connsiteY4" fmla="*/ 1345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6" h="4842">
                  <a:moveTo>
                    <a:pt x="4046" y="1345"/>
                  </a:moveTo>
                  <a:cubicBezTo>
                    <a:pt x="3777" y="807"/>
                    <a:pt x="3508" y="538"/>
                    <a:pt x="3508" y="0"/>
                  </a:cubicBezTo>
                  <a:cubicBezTo>
                    <a:pt x="2163" y="807"/>
                    <a:pt x="1356" y="2421"/>
                    <a:pt x="280" y="3766"/>
                  </a:cubicBezTo>
                  <a:cubicBezTo>
                    <a:pt x="-258" y="4573"/>
                    <a:pt x="11" y="4842"/>
                    <a:pt x="818" y="4842"/>
                  </a:cubicBezTo>
                  <a:cubicBezTo>
                    <a:pt x="2163" y="3766"/>
                    <a:pt x="3508" y="2959"/>
                    <a:pt x="4046" y="1345"/>
                  </a:cubicBezTo>
                  <a:close/>
                </a:path>
              </a:pathLst>
            </a:custGeom>
            <a:solidFill>
              <a:srgbClr val="F5C7D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5" name="Полилиния: фигура 1714">
              <a:extLst>
                <a:ext uri="{FF2B5EF4-FFF2-40B4-BE49-F238E27FC236}">
                  <a16:creationId xmlns:a16="http://schemas.microsoft.com/office/drawing/2014/main" id="{1D14DFB9-C3C4-D2DE-EED6-9FBBB0EED12A}"/>
                </a:ext>
              </a:extLst>
            </p:cNvPr>
            <p:cNvSpPr/>
            <p:nvPr/>
          </p:nvSpPr>
          <p:spPr>
            <a:xfrm>
              <a:off x="5712446" y="7179901"/>
              <a:ext cx="3228" cy="4035"/>
            </a:xfrm>
            <a:custGeom>
              <a:avLst/>
              <a:gdLst>
                <a:gd name="connsiteX0" fmla="*/ 3228 w 3228"/>
                <a:gd name="connsiteY0" fmla="*/ 1076 h 4035"/>
                <a:gd name="connsiteX1" fmla="*/ 2690 w 3228"/>
                <a:gd name="connsiteY1" fmla="*/ 0 h 4035"/>
                <a:gd name="connsiteX2" fmla="*/ 0 w 3228"/>
                <a:gd name="connsiteY2" fmla="*/ 4035 h 4035"/>
                <a:gd name="connsiteX3" fmla="*/ 3228 w 3228"/>
                <a:gd name="connsiteY3" fmla="*/ 1076 h 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8" h="4035">
                  <a:moveTo>
                    <a:pt x="3228" y="1076"/>
                  </a:moveTo>
                  <a:cubicBezTo>
                    <a:pt x="2959" y="807"/>
                    <a:pt x="2690" y="269"/>
                    <a:pt x="2690" y="0"/>
                  </a:cubicBezTo>
                  <a:cubicBezTo>
                    <a:pt x="1345" y="1076"/>
                    <a:pt x="538" y="2421"/>
                    <a:pt x="0" y="4035"/>
                  </a:cubicBezTo>
                  <a:cubicBezTo>
                    <a:pt x="1076" y="3497"/>
                    <a:pt x="2152" y="2421"/>
                    <a:pt x="3228" y="1076"/>
                  </a:cubicBezTo>
                  <a:close/>
                </a:path>
              </a:pathLst>
            </a:custGeom>
            <a:solidFill>
              <a:srgbClr val="EB93A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6" name="Полилиния: фигура 1715">
              <a:extLst>
                <a:ext uri="{FF2B5EF4-FFF2-40B4-BE49-F238E27FC236}">
                  <a16:creationId xmlns:a16="http://schemas.microsoft.com/office/drawing/2014/main" id="{22CBF533-C4D9-EE58-9F6F-91081097424E}"/>
                </a:ext>
              </a:extLst>
            </p:cNvPr>
            <p:cNvSpPr/>
            <p:nvPr/>
          </p:nvSpPr>
          <p:spPr>
            <a:xfrm>
              <a:off x="5718634" y="7173982"/>
              <a:ext cx="1345" cy="1614"/>
            </a:xfrm>
            <a:custGeom>
              <a:avLst/>
              <a:gdLst>
                <a:gd name="connsiteX0" fmla="*/ 0 w 1345"/>
                <a:gd name="connsiteY0" fmla="*/ 1614 h 1614"/>
                <a:gd name="connsiteX1" fmla="*/ 1345 w 1345"/>
                <a:gd name="connsiteY1" fmla="*/ 0 h 1614"/>
                <a:gd name="connsiteX2" fmla="*/ 0 w 1345"/>
                <a:gd name="connsiteY2" fmla="*/ 1614 h 1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5" h="1614">
                  <a:moveTo>
                    <a:pt x="0" y="1614"/>
                  </a:moveTo>
                  <a:cubicBezTo>
                    <a:pt x="807" y="1345"/>
                    <a:pt x="1076" y="807"/>
                    <a:pt x="1345" y="0"/>
                  </a:cubicBezTo>
                  <a:cubicBezTo>
                    <a:pt x="269" y="269"/>
                    <a:pt x="0" y="807"/>
                    <a:pt x="0" y="1614"/>
                  </a:cubicBezTo>
                  <a:close/>
                </a:path>
              </a:pathLst>
            </a:custGeom>
            <a:solidFill>
              <a:srgbClr val="F5C7D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7" name="Полилиния: фигура 1716">
              <a:extLst>
                <a:ext uri="{FF2B5EF4-FFF2-40B4-BE49-F238E27FC236}">
                  <a16:creationId xmlns:a16="http://schemas.microsoft.com/office/drawing/2014/main" id="{A8100CAA-EF5E-1CEF-77AD-39BAD6473A8B}"/>
                </a:ext>
              </a:extLst>
            </p:cNvPr>
            <p:cNvSpPr/>
            <p:nvPr/>
          </p:nvSpPr>
          <p:spPr>
            <a:xfrm>
              <a:off x="5718903" y="7176672"/>
              <a:ext cx="807" cy="807"/>
            </a:xfrm>
            <a:custGeom>
              <a:avLst/>
              <a:gdLst>
                <a:gd name="connsiteX0" fmla="*/ 807 w 807"/>
                <a:gd name="connsiteY0" fmla="*/ 0 h 807"/>
                <a:gd name="connsiteX1" fmla="*/ 0 w 807"/>
                <a:gd name="connsiteY1" fmla="*/ 807 h 807"/>
                <a:gd name="connsiteX2" fmla="*/ 807 w 807"/>
                <a:gd name="connsiteY2" fmla="*/ 0 h 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7" h="807">
                  <a:moveTo>
                    <a:pt x="807" y="0"/>
                  </a:moveTo>
                  <a:cubicBezTo>
                    <a:pt x="269" y="0"/>
                    <a:pt x="0" y="269"/>
                    <a:pt x="0" y="807"/>
                  </a:cubicBezTo>
                  <a:cubicBezTo>
                    <a:pt x="269" y="807"/>
                    <a:pt x="538" y="538"/>
                    <a:pt x="807" y="0"/>
                  </a:cubicBezTo>
                  <a:close/>
                </a:path>
              </a:pathLst>
            </a:custGeom>
            <a:solidFill>
              <a:srgbClr val="F5C7D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8" name="Полилиния: фигура 1717">
              <a:extLst>
                <a:ext uri="{FF2B5EF4-FFF2-40B4-BE49-F238E27FC236}">
                  <a16:creationId xmlns:a16="http://schemas.microsoft.com/office/drawing/2014/main" id="{CB153349-E179-449D-8404-B36422145432}"/>
                </a:ext>
              </a:extLst>
            </p:cNvPr>
            <p:cNvSpPr/>
            <p:nvPr/>
          </p:nvSpPr>
          <p:spPr>
            <a:xfrm>
              <a:off x="5778088" y="7184205"/>
              <a:ext cx="14527" cy="14796"/>
            </a:xfrm>
            <a:custGeom>
              <a:avLst/>
              <a:gdLst>
                <a:gd name="connsiteX0" fmla="*/ 7533 w 14527"/>
                <a:gd name="connsiteY0" fmla="*/ 5650 h 14796"/>
                <a:gd name="connsiteX1" fmla="*/ 0 w 14527"/>
                <a:gd name="connsiteY1" fmla="*/ 14796 h 14796"/>
                <a:gd name="connsiteX2" fmla="*/ 3228 w 14527"/>
                <a:gd name="connsiteY2" fmla="*/ 13720 h 14796"/>
                <a:gd name="connsiteX3" fmla="*/ 4304 w 14527"/>
                <a:gd name="connsiteY3" fmla="*/ 12913 h 14796"/>
                <a:gd name="connsiteX4" fmla="*/ 5919 w 14527"/>
                <a:gd name="connsiteY4" fmla="*/ 11837 h 14796"/>
                <a:gd name="connsiteX5" fmla="*/ 6995 w 14527"/>
                <a:gd name="connsiteY5" fmla="*/ 11030 h 14796"/>
                <a:gd name="connsiteX6" fmla="*/ 9416 w 14527"/>
                <a:gd name="connsiteY6" fmla="*/ 9147 h 14796"/>
                <a:gd name="connsiteX7" fmla="*/ 11299 w 14527"/>
                <a:gd name="connsiteY7" fmla="*/ 6995 h 14796"/>
                <a:gd name="connsiteX8" fmla="*/ 13182 w 14527"/>
                <a:gd name="connsiteY8" fmla="*/ 3766 h 14796"/>
                <a:gd name="connsiteX9" fmla="*/ 14527 w 14527"/>
                <a:gd name="connsiteY9" fmla="*/ 0 h 14796"/>
                <a:gd name="connsiteX10" fmla="*/ 7533 w 14527"/>
                <a:gd name="connsiteY10" fmla="*/ 5650 h 14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527" h="14796">
                  <a:moveTo>
                    <a:pt x="7533" y="5650"/>
                  </a:moveTo>
                  <a:cubicBezTo>
                    <a:pt x="5381" y="8878"/>
                    <a:pt x="1345" y="11030"/>
                    <a:pt x="0" y="14796"/>
                  </a:cubicBezTo>
                  <a:cubicBezTo>
                    <a:pt x="1076" y="14527"/>
                    <a:pt x="2152" y="13989"/>
                    <a:pt x="3228" y="13720"/>
                  </a:cubicBezTo>
                  <a:cubicBezTo>
                    <a:pt x="3497" y="13182"/>
                    <a:pt x="3766" y="12913"/>
                    <a:pt x="4304" y="12913"/>
                  </a:cubicBezTo>
                  <a:cubicBezTo>
                    <a:pt x="4573" y="12375"/>
                    <a:pt x="5112" y="11837"/>
                    <a:pt x="5919" y="11837"/>
                  </a:cubicBezTo>
                  <a:cubicBezTo>
                    <a:pt x="6188" y="11299"/>
                    <a:pt x="6457" y="11030"/>
                    <a:pt x="6995" y="11030"/>
                  </a:cubicBezTo>
                  <a:cubicBezTo>
                    <a:pt x="7533" y="9954"/>
                    <a:pt x="8609" y="9416"/>
                    <a:pt x="9416" y="9147"/>
                  </a:cubicBezTo>
                  <a:cubicBezTo>
                    <a:pt x="9954" y="8340"/>
                    <a:pt x="10223" y="7533"/>
                    <a:pt x="11299" y="6995"/>
                  </a:cubicBezTo>
                  <a:cubicBezTo>
                    <a:pt x="11568" y="5650"/>
                    <a:pt x="12106" y="4573"/>
                    <a:pt x="13182" y="3766"/>
                  </a:cubicBezTo>
                  <a:cubicBezTo>
                    <a:pt x="13720" y="2421"/>
                    <a:pt x="13989" y="1345"/>
                    <a:pt x="14527" y="0"/>
                  </a:cubicBezTo>
                  <a:cubicBezTo>
                    <a:pt x="11568" y="1345"/>
                    <a:pt x="9685" y="3497"/>
                    <a:pt x="7533" y="5650"/>
                  </a:cubicBezTo>
                  <a:close/>
                </a:path>
              </a:pathLst>
            </a:custGeom>
            <a:solidFill>
              <a:srgbClr val="63941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19" name="Полилиния: фигура 1718">
              <a:extLst>
                <a:ext uri="{FF2B5EF4-FFF2-40B4-BE49-F238E27FC236}">
                  <a16:creationId xmlns:a16="http://schemas.microsoft.com/office/drawing/2014/main" id="{915935B9-AFA2-EE2C-1CCA-303F07423FA5}"/>
                </a:ext>
              </a:extLst>
            </p:cNvPr>
            <p:cNvSpPr/>
            <p:nvPr/>
          </p:nvSpPr>
          <p:spPr>
            <a:xfrm>
              <a:off x="5793961" y="7176134"/>
              <a:ext cx="537" cy="269"/>
            </a:xfrm>
            <a:custGeom>
              <a:avLst/>
              <a:gdLst>
                <a:gd name="connsiteX0" fmla="*/ 0 w 537"/>
                <a:gd name="connsiteY0" fmla="*/ 269 h 269"/>
                <a:gd name="connsiteX1" fmla="*/ 538 w 537"/>
                <a:gd name="connsiteY1" fmla="*/ 0 h 269"/>
                <a:gd name="connsiteX2" fmla="*/ 0 w 537"/>
                <a:gd name="connsiteY2" fmla="*/ 269 h 269"/>
                <a:gd name="connsiteX3" fmla="*/ 0 w 537"/>
                <a:gd name="connsiteY3" fmla="*/ 269 h 269"/>
                <a:gd name="connsiteX4" fmla="*/ 0 w 537"/>
                <a:gd name="connsiteY4" fmla="*/ 269 h 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7" h="269">
                  <a:moveTo>
                    <a:pt x="0" y="269"/>
                  </a:moveTo>
                  <a:cubicBezTo>
                    <a:pt x="269" y="269"/>
                    <a:pt x="269" y="0"/>
                    <a:pt x="538" y="0"/>
                  </a:cubicBezTo>
                  <a:cubicBezTo>
                    <a:pt x="269" y="269"/>
                    <a:pt x="269" y="269"/>
                    <a:pt x="0" y="269"/>
                  </a:cubicBezTo>
                  <a:cubicBezTo>
                    <a:pt x="269" y="269"/>
                    <a:pt x="0" y="269"/>
                    <a:pt x="0" y="269"/>
                  </a:cubicBezTo>
                  <a:lnTo>
                    <a:pt x="0" y="269"/>
                  </a:lnTo>
                  <a:close/>
                </a:path>
              </a:pathLst>
            </a:custGeom>
            <a:solidFill>
              <a:srgbClr val="5B92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0" name="Полилиния: фигура 1719">
              <a:extLst>
                <a:ext uri="{FF2B5EF4-FFF2-40B4-BE49-F238E27FC236}">
                  <a16:creationId xmlns:a16="http://schemas.microsoft.com/office/drawing/2014/main" id="{98B4437E-23F3-AD9F-24E3-199DBCC6CD00}"/>
                </a:ext>
              </a:extLst>
            </p:cNvPr>
            <p:cNvSpPr/>
            <p:nvPr/>
          </p:nvSpPr>
          <p:spPr>
            <a:xfrm>
              <a:off x="5792078" y="7038124"/>
              <a:ext cx="1345" cy="2421"/>
            </a:xfrm>
            <a:custGeom>
              <a:avLst/>
              <a:gdLst>
                <a:gd name="connsiteX0" fmla="*/ 1076 w 1345"/>
                <a:gd name="connsiteY0" fmla="*/ 2421 h 2421"/>
                <a:gd name="connsiteX1" fmla="*/ 1345 w 1345"/>
                <a:gd name="connsiteY1" fmla="*/ 807 h 2421"/>
                <a:gd name="connsiteX2" fmla="*/ 807 w 1345"/>
                <a:gd name="connsiteY2" fmla="*/ 0 h 2421"/>
                <a:gd name="connsiteX3" fmla="*/ 0 w 1345"/>
                <a:gd name="connsiteY3" fmla="*/ 1076 h 2421"/>
                <a:gd name="connsiteX4" fmla="*/ 1076 w 1345"/>
                <a:gd name="connsiteY4" fmla="*/ 2421 h 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5" h="2421">
                  <a:moveTo>
                    <a:pt x="1076" y="2421"/>
                  </a:moveTo>
                  <a:cubicBezTo>
                    <a:pt x="1076" y="1883"/>
                    <a:pt x="1345" y="1345"/>
                    <a:pt x="1345" y="807"/>
                  </a:cubicBezTo>
                  <a:cubicBezTo>
                    <a:pt x="1345" y="538"/>
                    <a:pt x="807" y="0"/>
                    <a:pt x="807" y="0"/>
                  </a:cubicBezTo>
                  <a:cubicBezTo>
                    <a:pt x="269" y="0"/>
                    <a:pt x="0" y="538"/>
                    <a:pt x="0" y="1076"/>
                  </a:cubicBezTo>
                  <a:cubicBezTo>
                    <a:pt x="0" y="1614"/>
                    <a:pt x="538" y="2152"/>
                    <a:pt x="1076" y="2421"/>
                  </a:cubicBezTo>
                  <a:close/>
                </a:path>
              </a:pathLst>
            </a:custGeom>
            <a:solidFill>
              <a:srgbClr val="C6E0B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1" name="Полилиния: фигура 1720">
              <a:extLst>
                <a:ext uri="{FF2B5EF4-FFF2-40B4-BE49-F238E27FC236}">
                  <a16:creationId xmlns:a16="http://schemas.microsoft.com/office/drawing/2014/main" id="{C6B1D86D-D6EB-827F-94B3-6D74561EA789}"/>
                </a:ext>
              </a:extLst>
            </p:cNvPr>
            <p:cNvSpPr/>
            <p:nvPr/>
          </p:nvSpPr>
          <p:spPr>
            <a:xfrm>
              <a:off x="5516474" y="7420572"/>
              <a:ext cx="6278" cy="7369"/>
            </a:xfrm>
            <a:custGeom>
              <a:avLst/>
              <a:gdLst>
                <a:gd name="connsiteX0" fmla="*/ 5233 w 6278"/>
                <a:gd name="connsiteY0" fmla="*/ 375 h 7369"/>
                <a:gd name="connsiteX1" fmla="*/ 5502 w 6278"/>
                <a:gd name="connsiteY1" fmla="*/ 6025 h 7369"/>
                <a:gd name="connsiteX2" fmla="*/ 2543 w 6278"/>
                <a:gd name="connsiteY2" fmla="*/ 7370 h 7369"/>
                <a:gd name="connsiteX3" fmla="*/ 121 w 6278"/>
                <a:gd name="connsiteY3" fmla="*/ 5217 h 7369"/>
                <a:gd name="connsiteX4" fmla="*/ 2274 w 6278"/>
                <a:gd name="connsiteY4" fmla="*/ 3334 h 7369"/>
                <a:gd name="connsiteX5" fmla="*/ 2543 w 6278"/>
                <a:gd name="connsiteY5" fmla="*/ 3603 h 7369"/>
                <a:gd name="connsiteX6" fmla="*/ 3081 w 6278"/>
                <a:gd name="connsiteY6" fmla="*/ 1989 h 7369"/>
                <a:gd name="connsiteX7" fmla="*/ 3350 w 6278"/>
                <a:gd name="connsiteY7" fmla="*/ 644 h 7369"/>
                <a:gd name="connsiteX8" fmla="*/ 5233 w 6278"/>
                <a:gd name="connsiteY8" fmla="*/ 375 h 7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78" h="7369">
                  <a:moveTo>
                    <a:pt x="5233" y="375"/>
                  </a:moveTo>
                  <a:cubicBezTo>
                    <a:pt x="6578" y="1720"/>
                    <a:pt x="6578" y="4679"/>
                    <a:pt x="5502" y="6025"/>
                  </a:cubicBezTo>
                  <a:cubicBezTo>
                    <a:pt x="4964" y="6832"/>
                    <a:pt x="3619" y="7370"/>
                    <a:pt x="2543" y="7370"/>
                  </a:cubicBezTo>
                  <a:cubicBezTo>
                    <a:pt x="1198" y="7101"/>
                    <a:pt x="660" y="6563"/>
                    <a:pt x="121" y="5217"/>
                  </a:cubicBezTo>
                  <a:cubicBezTo>
                    <a:pt x="-417" y="3872"/>
                    <a:pt x="929" y="2527"/>
                    <a:pt x="2274" y="3334"/>
                  </a:cubicBezTo>
                  <a:cubicBezTo>
                    <a:pt x="2274" y="3334"/>
                    <a:pt x="2543" y="3334"/>
                    <a:pt x="2543" y="3603"/>
                  </a:cubicBezTo>
                  <a:cubicBezTo>
                    <a:pt x="2812" y="2796"/>
                    <a:pt x="2812" y="2527"/>
                    <a:pt x="3081" y="1989"/>
                  </a:cubicBezTo>
                  <a:cubicBezTo>
                    <a:pt x="3081" y="1451"/>
                    <a:pt x="3081" y="1182"/>
                    <a:pt x="3350" y="644"/>
                  </a:cubicBezTo>
                  <a:cubicBezTo>
                    <a:pt x="3619" y="-163"/>
                    <a:pt x="4695" y="-163"/>
                    <a:pt x="5233" y="37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2" name="Полилиния: фигура 1721">
              <a:extLst>
                <a:ext uri="{FF2B5EF4-FFF2-40B4-BE49-F238E27FC236}">
                  <a16:creationId xmlns:a16="http://schemas.microsoft.com/office/drawing/2014/main" id="{198D41D6-B72B-156F-205C-83DB7DD274A6}"/>
                </a:ext>
              </a:extLst>
            </p:cNvPr>
            <p:cNvSpPr/>
            <p:nvPr/>
          </p:nvSpPr>
          <p:spPr>
            <a:xfrm>
              <a:off x="5544843" y="7444083"/>
              <a:ext cx="4376" cy="4047"/>
            </a:xfrm>
            <a:custGeom>
              <a:avLst/>
              <a:gdLst>
                <a:gd name="connsiteX0" fmla="*/ 0 w 4376"/>
                <a:gd name="connsiteY0" fmla="*/ 1883 h 4047"/>
                <a:gd name="connsiteX1" fmla="*/ 1614 w 4376"/>
                <a:gd name="connsiteY1" fmla="*/ 807 h 4047"/>
                <a:gd name="connsiteX2" fmla="*/ 2421 w 4376"/>
                <a:gd name="connsiteY2" fmla="*/ 269 h 4047"/>
                <a:gd name="connsiteX3" fmla="*/ 2421 w 4376"/>
                <a:gd name="connsiteY3" fmla="*/ 269 h 4047"/>
                <a:gd name="connsiteX4" fmla="*/ 2959 w 4376"/>
                <a:gd name="connsiteY4" fmla="*/ 0 h 4047"/>
                <a:gd name="connsiteX5" fmla="*/ 4305 w 4376"/>
                <a:gd name="connsiteY5" fmla="*/ 1076 h 4047"/>
                <a:gd name="connsiteX6" fmla="*/ 3497 w 4376"/>
                <a:gd name="connsiteY6" fmla="*/ 3497 h 4047"/>
                <a:gd name="connsiteX7" fmla="*/ 0 w 4376"/>
                <a:gd name="connsiteY7" fmla="*/ 1883 h 4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76" h="4047">
                  <a:moveTo>
                    <a:pt x="0" y="1883"/>
                  </a:moveTo>
                  <a:cubicBezTo>
                    <a:pt x="0" y="1076"/>
                    <a:pt x="807" y="538"/>
                    <a:pt x="1614" y="807"/>
                  </a:cubicBezTo>
                  <a:cubicBezTo>
                    <a:pt x="1883" y="538"/>
                    <a:pt x="2152" y="269"/>
                    <a:pt x="2421" y="269"/>
                  </a:cubicBezTo>
                  <a:cubicBezTo>
                    <a:pt x="2421" y="269"/>
                    <a:pt x="2421" y="269"/>
                    <a:pt x="2421" y="269"/>
                  </a:cubicBezTo>
                  <a:cubicBezTo>
                    <a:pt x="2690" y="0"/>
                    <a:pt x="2690" y="0"/>
                    <a:pt x="2959" y="0"/>
                  </a:cubicBezTo>
                  <a:cubicBezTo>
                    <a:pt x="3766" y="0"/>
                    <a:pt x="4035" y="538"/>
                    <a:pt x="4305" y="1076"/>
                  </a:cubicBezTo>
                  <a:cubicBezTo>
                    <a:pt x="4573" y="1883"/>
                    <a:pt x="4035" y="2690"/>
                    <a:pt x="3497" y="3497"/>
                  </a:cubicBezTo>
                  <a:cubicBezTo>
                    <a:pt x="2421" y="4842"/>
                    <a:pt x="0" y="3497"/>
                    <a:pt x="0" y="188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3" name="Полилиния: фигура 1722">
              <a:extLst>
                <a:ext uri="{FF2B5EF4-FFF2-40B4-BE49-F238E27FC236}">
                  <a16:creationId xmlns:a16="http://schemas.microsoft.com/office/drawing/2014/main" id="{7B3E0279-39D8-883C-90BC-97E9109BF90E}"/>
                </a:ext>
              </a:extLst>
            </p:cNvPr>
            <p:cNvSpPr/>
            <p:nvPr/>
          </p:nvSpPr>
          <p:spPr>
            <a:xfrm>
              <a:off x="5504490" y="7422730"/>
              <a:ext cx="2271" cy="1994"/>
            </a:xfrm>
            <a:custGeom>
              <a:avLst/>
              <a:gdLst>
                <a:gd name="connsiteX0" fmla="*/ 2152 w 2271"/>
                <a:gd name="connsiteY0" fmla="*/ 101 h 1994"/>
                <a:gd name="connsiteX1" fmla="*/ 2152 w 2271"/>
                <a:gd name="connsiteY1" fmla="*/ 1177 h 1994"/>
                <a:gd name="connsiteX2" fmla="*/ 269 w 2271"/>
                <a:gd name="connsiteY2" fmla="*/ 1715 h 1994"/>
                <a:gd name="connsiteX3" fmla="*/ 0 w 2271"/>
                <a:gd name="connsiteY3" fmla="*/ 908 h 1994"/>
                <a:gd name="connsiteX4" fmla="*/ 2152 w 2271"/>
                <a:gd name="connsiteY4" fmla="*/ 101 h 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1" h="1994">
                  <a:moveTo>
                    <a:pt x="2152" y="101"/>
                  </a:moveTo>
                  <a:cubicBezTo>
                    <a:pt x="2152" y="370"/>
                    <a:pt x="2421" y="908"/>
                    <a:pt x="2152" y="1177"/>
                  </a:cubicBezTo>
                  <a:cubicBezTo>
                    <a:pt x="1883" y="1984"/>
                    <a:pt x="807" y="2253"/>
                    <a:pt x="269" y="1715"/>
                  </a:cubicBezTo>
                  <a:cubicBezTo>
                    <a:pt x="0" y="1446"/>
                    <a:pt x="0" y="1177"/>
                    <a:pt x="0" y="908"/>
                  </a:cubicBezTo>
                  <a:cubicBezTo>
                    <a:pt x="538" y="101"/>
                    <a:pt x="1345" y="-168"/>
                    <a:pt x="2152" y="10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4" name="Полилиния: фигура 1723">
              <a:extLst>
                <a:ext uri="{FF2B5EF4-FFF2-40B4-BE49-F238E27FC236}">
                  <a16:creationId xmlns:a16="http://schemas.microsoft.com/office/drawing/2014/main" id="{70C76421-AE3E-5C3E-24D4-12F18B1719DE}"/>
                </a:ext>
              </a:extLst>
            </p:cNvPr>
            <p:cNvSpPr/>
            <p:nvPr/>
          </p:nvSpPr>
          <p:spPr>
            <a:xfrm>
              <a:off x="5578835" y="7436013"/>
              <a:ext cx="3671" cy="3026"/>
            </a:xfrm>
            <a:custGeom>
              <a:avLst/>
              <a:gdLst>
                <a:gd name="connsiteX0" fmla="*/ 2057 w 3671"/>
                <a:gd name="connsiteY0" fmla="*/ 2959 h 3026"/>
                <a:gd name="connsiteX1" fmla="*/ 2057 w 3671"/>
                <a:gd name="connsiteY1" fmla="*/ 2959 h 3026"/>
                <a:gd name="connsiteX2" fmla="*/ 174 w 3671"/>
                <a:gd name="connsiteY2" fmla="*/ 1614 h 3026"/>
                <a:gd name="connsiteX3" fmla="*/ 1250 w 3671"/>
                <a:gd name="connsiteY3" fmla="*/ 0 h 3026"/>
                <a:gd name="connsiteX4" fmla="*/ 3133 w 3671"/>
                <a:gd name="connsiteY4" fmla="*/ 807 h 3026"/>
                <a:gd name="connsiteX5" fmla="*/ 3672 w 3671"/>
                <a:gd name="connsiteY5" fmla="*/ 1614 h 3026"/>
                <a:gd name="connsiteX6" fmla="*/ 2596 w 3671"/>
                <a:gd name="connsiteY6" fmla="*/ 2690 h 3026"/>
                <a:gd name="connsiteX7" fmla="*/ 2057 w 3671"/>
                <a:gd name="connsiteY7" fmla="*/ 2959 h 3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1" h="3026">
                  <a:moveTo>
                    <a:pt x="2057" y="2959"/>
                  </a:moveTo>
                  <a:cubicBezTo>
                    <a:pt x="2057" y="2959"/>
                    <a:pt x="2057" y="2959"/>
                    <a:pt x="2057" y="2959"/>
                  </a:cubicBezTo>
                  <a:cubicBezTo>
                    <a:pt x="981" y="2690"/>
                    <a:pt x="443" y="2421"/>
                    <a:pt x="174" y="1614"/>
                  </a:cubicBezTo>
                  <a:cubicBezTo>
                    <a:pt x="-364" y="807"/>
                    <a:pt x="443" y="0"/>
                    <a:pt x="1250" y="0"/>
                  </a:cubicBezTo>
                  <a:cubicBezTo>
                    <a:pt x="2057" y="0"/>
                    <a:pt x="2596" y="269"/>
                    <a:pt x="3133" y="807"/>
                  </a:cubicBezTo>
                  <a:cubicBezTo>
                    <a:pt x="3672" y="807"/>
                    <a:pt x="3672" y="1345"/>
                    <a:pt x="3672" y="1614"/>
                  </a:cubicBezTo>
                  <a:cubicBezTo>
                    <a:pt x="3672" y="2152"/>
                    <a:pt x="3133" y="2690"/>
                    <a:pt x="2596" y="2690"/>
                  </a:cubicBezTo>
                  <a:cubicBezTo>
                    <a:pt x="2326" y="3228"/>
                    <a:pt x="2326" y="2959"/>
                    <a:pt x="2057" y="295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5" name="Полилиния: фигура 1724">
              <a:extLst>
                <a:ext uri="{FF2B5EF4-FFF2-40B4-BE49-F238E27FC236}">
                  <a16:creationId xmlns:a16="http://schemas.microsoft.com/office/drawing/2014/main" id="{4A1B8BBD-5389-34A7-CF49-EAC22C75A9ED}"/>
                </a:ext>
              </a:extLst>
            </p:cNvPr>
            <p:cNvSpPr/>
            <p:nvPr/>
          </p:nvSpPr>
          <p:spPr>
            <a:xfrm>
              <a:off x="5518110" y="7406767"/>
              <a:ext cx="3919" cy="3487"/>
            </a:xfrm>
            <a:custGeom>
              <a:avLst/>
              <a:gdLst>
                <a:gd name="connsiteX0" fmla="*/ 2790 w 3919"/>
                <a:gd name="connsiteY0" fmla="*/ 729 h 3487"/>
                <a:gd name="connsiteX1" fmla="*/ 3866 w 3919"/>
                <a:gd name="connsiteY1" fmla="*/ 1805 h 3487"/>
                <a:gd name="connsiteX2" fmla="*/ 2790 w 3919"/>
                <a:gd name="connsiteY2" fmla="*/ 3419 h 3487"/>
                <a:gd name="connsiteX3" fmla="*/ 369 w 3919"/>
                <a:gd name="connsiteY3" fmla="*/ 2074 h 3487"/>
                <a:gd name="connsiteX4" fmla="*/ 2790 w 3919"/>
                <a:gd name="connsiteY4" fmla="*/ 729 h 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9" h="3487">
                  <a:moveTo>
                    <a:pt x="2790" y="729"/>
                  </a:moveTo>
                  <a:cubicBezTo>
                    <a:pt x="3059" y="1267"/>
                    <a:pt x="3597" y="1267"/>
                    <a:pt x="3866" y="1805"/>
                  </a:cubicBezTo>
                  <a:cubicBezTo>
                    <a:pt x="4135" y="2612"/>
                    <a:pt x="3328" y="3150"/>
                    <a:pt x="2790" y="3419"/>
                  </a:cubicBezTo>
                  <a:cubicBezTo>
                    <a:pt x="1714" y="3688"/>
                    <a:pt x="907" y="3150"/>
                    <a:pt x="369" y="2074"/>
                  </a:cubicBezTo>
                  <a:cubicBezTo>
                    <a:pt x="-977" y="460"/>
                    <a:pt x="1714" y="-886"/>
                    <a:pt x="2790" y="72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6" name="Полилиния: фигура 1725">
              <a:extLst>
                <a:ext uri="{FF2B5EF4-FFF2-40B4-BE49-F238E27FC236}">
                  <a16:creationId xmlns:a16="http://schemas.microsoft.com/office/drawing/2014/main" id="{2744FFFB-D065-1B00-32CE-E027C5105255}"/>
                </a:ext>
              </a:extLst>
            </p:cNvPr>
            <p:cNvSpPr/>
            <p:nvPr/>
          </p:nvSpPr>
          <p:spPr>
            <a:xfrm>
              <a:off x="5569056" y="7430842"/>
              <a:ext cx="3604" cy="4071"/>
            </a:xfrm>
            <a:custGeom>
              <a:avLst/>
              <a:gdLst>
                <a:gd name="connsiteX0" fmla="*/ 1345 w 3604"/>
                <a:gd name="connsiteY0" fmla="*/ 3825 h 4071"/>
                <a:gd name="connsiteX1" fmla="*/ 0 w 3604"/>
                <a:gd name="connsiteY1" fmla="*/ 1404 h 4071"/>
                <a:gd name="connsiteX2" fmla="*/ 2152 w 3604"/>
                <a:gd name="connsiteY2" fmla="*/ 328 h 4071"/>
                <a:gd name="connsiteX3" fmla="*/ 3497 w 3604"/>
                <a:gd name="connsiteY3" fmla="*/ 2211 h 4071"/>
                <a:gd name="connsiteX4" fmla="*/ 1345 w 3604"/>
                <a:gd name="connsiteY4" fmla="*/ 3825 h 4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4" h="4071">
                  <a:moveTo>
                    <a:pt x="1345" y="3825"/>
                  </a:moveTo>
                  <a:cubicBezTo>
                    <a:pt x="538" y="3287"/>
                    <a:pt x="0" y="2480"/>
                    <a:pt x="0" y="1404"/>
                  </a:cubicBezTo>
                  <a:cubicBezTo>
                    <a:pt x="0" y="328"/>
                    <a:pt x="1345" y="-479"/>
                    <a:pt x="2152" y="328"/>
                  </a:cubicBezTo>
                  <a:cubicBezTo>
                    <a:pt x="2959" y="866"/>
                    <a:pt x="3228" y="1404"/>
                    <a:pt x="3497" y="2211"/>
                  </a:cubicBezTo>
                  <a:cubicBezTo>
                    <a:pt x="4035" y="3287"/>
                    <a:pt x="2421" y="4632"/>
                    <a:pt x="1345" y="382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7" name="Полилиния: фигура 1726">
              <a:extLst>
                <a:ext uri="{FF2B5EF4-FFF2-40B4-BE49-F238E27FC236}">
                  <a16:creationId xmlns:a16="http://schemas.microsoft.com/office/drawing/2014/main" id="{C1AFD195-F9DC-EEF4-4853-AA59B45F11F1}"/>
                </a:ext>
              </a:extLst>
            </p:cNvPr>
            <p:cNvSpPr/>
            <p:nvPr/>
          </p:nvSpPr>
          <p:spPr>
            <a:xfrm>
              <a:off x="5562061" y="7393776"/>
              <a:ext cx="98534" cy="32791"/>
            </a:xfrm>
            <a:custGeom>
              <a:avLst/>
              <a:gdLst>
                <a:gd name="connsiteX0" fmla="*/ 4304 w 98534"/>
                <a:gd name="connsiteY0" fmla="*/ 1883 h 32791"/>
                <a:gd name="connsiteX1" fmla="*/ 24481 w 98534"/>
                <a:gd name="connsiteY1" fmla="*/ 13720 h 32791"/>
                <a:gd name="connsiteX2" fmla="*/ 39547 w 98534"/>
                <a:gd name="connsiteY2" fmla="*/ 20715 h 32791"/>
                <a:gd name="connsiteX3" fmla="*/ 68332 w 98534"/>
                <a:gd name="connsiteY3" fmla="*/ 29055 h 32791"/>
                <a:gd name="connsiteX4" fmla="*/ 92007 w 98534"/>
                <a:gd name="connsiteY4" fmla="*/ 30400 h 32791"/>
                <a:gd name="connsiteX5" fmla="*/ 97656 w 98534"/>
                <a:gd name="connsiteY5" fmla="*/ 30938 h 32791"/>
                <a:gd name="connsiteX6" fmla="*/ 98463 w 98534"/>
                <a:gd name="connsiteY6" fmla="*/ 32552 h 32791"/>
                <a:gd name="connsiteX7" fmla="*/ 92545 w 98534"/>
                <a:gd name="connsiteY7" fmla="*/ 32552 h 32791"/>
                <a:gd name="connsiteX8" fmla="*/ 66987 w 98534"/>
                <a:gd name="connsiteY8" fmla="*/ 30669 h 32791"/>
                <a:gd name="connsiteX9" fmla="*/ 57302 w 98534"/>
                <a:gd name="connsiteY9" fmla="*/ 28517 h 32791"/>
                <a:gd name="connsiteX10" fmla="*/ 41430 w 98534"/>
                <a:gd name="connsiteY10" fmla="*/ 23405 h 32791"/>
                <a:gd name="connsiteX11" fmla="*/ 33897 w 98534"/>
                <a:gd name="connsiteY11" fmla="*/ 20446 h 32791"/>
                <a:gd name="connsiteX12" fmla="*/ 19908 w 98534"/>
                <a:gd name="connsiteY12" fmla="*/ 13989 h 32791"/>
                <a:gd name="connsiteX13" fmla="*/ 1883 w 98534"/>
                <a:gd name="connsiteY13" fmla="*/ 2152 h 32791"/>
                <a:gd name="connsiteX14" fmla="*/ 0 w 98534"/>
                <a:gd name="connsiteY14" fmla="*/ 0 h 32791"/>
                <a:gd name="connsiteX15" fmla="*/ 4304 w 98534"/>
                <a:gd name="connsiteY15" fmla="*/ 1883 h 32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8534" h="32791">
                  <a:moveTo>
                    <a:pt x="4304" y="1883"/>
                  </a:moveTo>
                  <a:cubicBezTo>
                    <a:pt x="11030" y="5919"/>
                    <a:pt x="17756" y="9954"/>
                    <a:pt x="24481" y="13720"/>
                  </a:cubicBezTo>
                  <a:cubicBezTo>
                    <a:pt x="29324" y="16411"/>
                    <a:pt x="34704" y="18294"/>
                    <a:pt x="39547" y="20715"/>
                  </a:cubicBezTo>
                  <a:cubicBezTo>
                    <a:pt x="48694" y="25019"/>
                    <a:pt x="58379" y="27441"/>
                    <a:pt x="68332" y="29055"/>
                  </a:cubicBezTo>
                  <a:cubicBezTo>
                    <a:pt x="76134" y="30400"/>
                    <a:pt x="84205" y="30400"/>
                    <a:pt x="92007" y="30400"/>
                  </a:cubicBezTo>
                  <a:cubicBezTo>
                    <a:pt x="93890" y="30400"/>
                    <a:pt x="95773" y="30669"/>
                    <a:pt x="97656" y="30938"/>
                  </a:cubicBezTo>
                  <a:cubicBezTo>
                    <a:pt x="98194" y="30938"/>
                    <a:pt x="98732" y="31476"/>
                    <a:pt x="98463" y="32552"/>
                  </a:cubicBezTo>
                  <a:cubicBezTo>
                    <a:pt x="96580" y="33090"/>
                    <a:pt x="94428" y="32552"/>
                    <a:pt x="92545" y="32552"/>
                  </a:cubicBezTo>
                  <a:cubicBezTo>
                    <a:pt x="83936" y="32552"/>
                    <a:pt x="75327" y="32283"/>
                    <a:pt x="66987" y="30669"/>
                  </a:cubicBezTo>
                  <a:cubicBezTo>
                    <a:pt x="63759" y="30131"/>
                    <a:pt x="60531" y="29055"/>
                    <a:pt x="57302" y="28517"/>
                  </a:cubicBezTo>
                  <a:cubicBezTo>
                    <a:pt x="51922" y="27441"/>
                    <a:pt x="46541" y="25557"/>
                    <a:pt x="41430" y="23405"/>
                  </a:cubicBezTo>
                  <a:cubicBezTo>
                    <a:pt x="39009" y="22329"/>
                    <a:pt x="36587" y="21253"/>
                    <a:pt x="33897" y="20446"/>
                  </a:cubicBezTo>
                  <a:cubicBezTo>
                    <a:pt x="29055" y="18832"/>
                    <a:pt x="24481" y="16680"/>
                    <a:pt x="19908" y="13989"/>
                  </a:cubicBezTo>
                  <a:cubicBezTo>
                    <a:pt x="13720" y="10492"/>
                    <a:pt x="7533" y="6726"/>
                    <a:pt x="1883" y="2152"/>
                  </a:cubicBezTo>
                  <a:cubicBezTo>
                    <a:pt x="1345" y="1614"/>
                    <a:pt x="807" y="807"/>
                    <a:pt x="0" y="0"/>
                  </a:cubicBezTo>
                  <a:cubicBezTo>
                    <a:pt x="2421" y="0"/>
                    <a:pt x="3228" y="1076"/>
                    <a:pt x="4304" y="188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8" name="Полилиния: фигура 1727">
              <a:extLst>
                <a:ext uri="{FF2B5EF4-FFF2-40B4-BE49-F238E27FC236}">
                  <a16:creationId xmlns:a16="http://schemas.microsoft.com/office/drawing/2014/main" id="{B231E7F8-B58B-D114-2493-E351A95DDCD4}"/>
                </a:ext>
              </a:extLst>
            </p:cNvPr>
            <p:cNvSpPr/>
            <p:nvPr/>
          </p:nvSpPr>
          <p:spPr>
            <a:xfrm>
              <a:off x="5605912" y="7351539"/>
              <a:ext cx="65373" cy="27171"/>
            </a:xfrm>
            <a:custGeom>
              <a:avLst/>
              <a:gdLst>
                <a:gd name="connsiteX0" fmla="*/ 65373 w 65373"/>
                <a:gd name="connsiteY0" fmla="*/ 26633 h 27171"/>
                <a:gd name="connsiteX1" fmla="*/ 64566 w 65373"/>
                <a:gd name="connsiteY1" fmla="*/ 27171 h 27171"/>
                <a:gd name="connsiteX2" fmla="*/ 62683 w 65373"/>
                <a:gd name="connsiteY2" fmla="*/ 27171 h 27171"/>
                <a:gd name="connsiteX3" fmla="*/ 45734 w 65373"/>
                <a:gd name="connsiteY3" fmla="*/ 23136 h 27171"/>
                <a:gd name="connsiteX4" fmla="*/ 18832 w 65373"/>
                <a:gd name="connsiteY4" fmla="*/ 12644 h 27171"/>
                <a:gd name="connsiteX5" fmla="*/ 3497 w 65373"/>
                <a:gd name="connsiteY5" fmla="*/ 4842 h 27171"/>
                <a:gd name="connsiteX6" fmla="*/ 269 w 65373"/>
                <a:gd name="connsiteY6" fmla="*/ 2421 h 27171"/>
                <a:gd name="connsiteX7" fmla="*/ 0 w 65373"/>
                <a:gd name="connsiteY7" fmla="*/ 0 h 27171"/>
                <a:gd name="connsiteX8" fmla="*/ 10761 w 65373"/>
                <a:gd name="connsiteY8" fmla="*/ 5919 h 27171"/>
                <a:gd name="connsiteX9" fmla="*/ 21253 w 65373"/>
                <a:gd name="connsiteY9" fmla="*/ 10761 h 27171"/>
                <a:gd name="connsiteX10" fmla="*/ 32014 w 65373"/>
                <a:gd name="connsiteY10" fmla="*/ 15334 h 27171"/>
                <a:gd name="connsiteX11" fmla="*/ 43044 w 65373"/>
                <a:gd name="connsiteY11" fmla="*/ 19370 h 27171"/>
                <a:gd name="connsiteX12" fmla="*/ 54074 w 65373"/>
                <a:gd name="connsiteY12" fmla="*/ 22867 h 27171"/>
                <a:gd name="connsiteX13" fmla="*/ 65373 w 65373"/>
                <a:gd name="connsiteY13" fmla="*/ 26633 h 27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373" h="27171">
                  <a:moveTo>
                    <a:pt x="65373" y="26633"/>
                  </a:moveTo>
                  <a:cubicBezTo>
                    <a:pt x="64835" y="26903"/>
                    <a:pt x="64566" y="27171"/>
                    <a:pt x="64566" y="27171"/>
                  </a:cubicBezTo>
                  <a:cubicBezTo>
                    <a:pt x="64028" y="27171"/>
                    <a:pt x="63490" y="27171"/>
                    <a:pt x="62683" y="27171"/>
                  </a:cubicBezTo>
                  <a:cubicBezTo>
                    <a:pt x="57033" y="26095"/>
                    <a:pt x="51115" y="25019"/>
                    <a:pt x="45734" y="23136"/>
                  </a:cubicBezTo>
                  <a:cubicBezTo>
                    <a:pt x="36587" y="20177"/>
                    <a:pt x="27710" y="16949"/>
                    <a:pt x="18832" y="12644"/>
                  </a:cubicBezTo>
                  <a:cubicBezTo>
                    <a:pt x="13720" y="10223"/>
                    <a:pt x="8609" y="7533"/>
                    <a:pt x="3497" y="4842"/>
                  </a:cubicBezTo>
                  <a:cubicBezTo>
                    <a:pt x="2421" y="4304"/>
                    <a:pt x="1345" y="3228"/>
                    <a:pt x="269" y="2421"/>
                  </a:cubicBezTo>
                  <a:cubicBezTo>
                    <a:pt x="0" y="2152"/>
                    <a:pt x="0" y="1345"/>
                    <a:pt x="0" y="0"/>
                  </a:cubicBezTo>
                  <a:cubicBezTo>
                    <a:pt x="4035" y="2152"/>
                    <a:pt x="7264" y="4304"/>
                    <a:pt x="10761" y="5919"/>
                  </a:cubicBezTo>
                  <a:cubicBezTo>
                    <a:pt x="14258" y="7533"/>
                    <a:pt x="17756" y="9147"/>
                    <a:pt x="21253" y="10761"/>
                  </a:cubicBezTo>
                  <a:cubicBezTo>
                    <a:pt x="24750" y="12375"/>
                    <a:pt x="28248" y="13989"/>
                    <a:pt x="32014" y="15334"/>
                  </a:cubicBezTo>
                  <a:cubicBezTo>
                    <a:pt x="35511" y="16680"/>
                    <a:pt x="39278" y="18025"/>
                    <a:pt x="43044" y="19370"/>
                  </a:cubicBezTo>
                  <a:cubicBezTo>
                    <a:pt x="46810" y="20715"/>
                    <a:pt x="50577" y="21791"/>
                    <a:pt x="54074" y="22867"/>
                  </a:cubicBezTo>
                  <a:cubicBezTo>
                    <a:pt x="57840" y="24750"/>
                    <a:pt x="61607" y="25019"/>
                    <a:pt x="65373" y="2663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29" name="Полилиния: фигура 1728">
              <a:extLst>
                <a:ext uri="{FF2B5EF4-FFF2-40B4-BE49-F238E27FC236}">
                  <a16:creationId xmlns:a16="http://schemas.microsoft.com/office/drawing/2014/main" id="{F157675B-CCBC-36C1-228F-281487614047}"/>
                </a:ext>
              </a:extLst>
            </p:cNvPr>
            <p:cNvSpPr/>
            <p:nvPr/>
          </p:nvSpPr>
          <p:spPr>
            <a:xfrm>
              <a:off x="5626896" y="7190382"/>
              <a:ext cx="33628" cy="38750"/>
            </a:xfrm>
            <a:custGeom>
              <a:avLst/>
              <a:gdLst>
                <a:gd name="connsiteX0" fmla="*/ 32283 w 33628"/>
                <a:gd name="connsiteY0" fmla="*/ 35791 h 38750"/>
                <a:gd name="connsiteX1" fmla="*/ 33359 w 33628"/>
                <a:gd name="connsiteY1" fmla="*/ 36598 h 38750"/>
                <a:gd name="connsiteX2" fmla="*/ 33628 w 33628"/>
                <a:gd name="connsiteY2" fmla="*/ 38212 h 38750"/>
                <a:gd name="connsiteX3" fmla="*/ 32552 w 33628"/>
                <a:gd name="connsiteY3" fmla="*/ 38751 h 38750"/>
                <a:gd name="connsiteX4" fmla="*/ 29324 w 33628"/>
                <a:gd name="connsiteY4" fmla="*/ 37405 h 38750"/>
                <a:gd name="connsiteX5" fmla="*/ 8340 w 33628"/>
                <a:gd name="connsiteY5" fmla="*/ 18036 h 38750"/>
                <a:gd name="connsiteX6" fmla="*/ 4305 w 33628"/>
                <a:gd name="connsiteY6" fmla="*/ 12117 h 38750"/>
                <a:gd name="connsiteX7" fmla="*/ 0 w 33628"/>
                <a:gd name="connsiteY7" fmla="*/ 280 h 38750"/>
                <a:gd name="connsiteX8" fmla="*/ 1883 w 33628"/>
                <a:gd name="connsiteY8" fmla="*/ 818 h 38750"/>
                <a:gd name="connsiteX9" fmla="*/ 2690 w 33628"/>
                <a:gd name="connsiteY9" fmla="*/ 3777 h 38750"/>
                <a:gd name="connsiteX10" fmla="*/ 5650 w 33628"/>
                <a:gd name="connsiteY10" fmla="*/ 10772 h 38750"/>
                <a:gd name="connsiteX11" fmla="*/ 13989 w 33628"/>
                <a:gd name="connsiteY11" fmla="*/ 22071 h 38750"/>
                <a:gd name="connsiteX12" fmla="*/ 32283 w 33628"/>
                <a:gd name="connsiteY12" fmla="*/ 35791 h 3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628" h="38750">
                  <a:moveTo>
                    <a:pt x="32283" y="35791"/>
                  </a:moveTo>
                  <a:cubicBezTo>
                    <a:pt x="32821" y="36060"/>
                    <a:pt x="33090" y="36060"/>
                    <a:pt x="33359" y="36598"/>
                  </a:cubicBezTo>
                  <a:cubicBezTo>
                    <a:pt x="33628" y="37136"/>
                    <a:pt x="33628" y="37674"/>
                    <a:pt x="33628" y="38212"/>
                  </a:cubicBezTo>
                  <a:cubicBezTo>
                    <a:pt x="33628" y="38482"/>
                    <a:pt x="32821" y="38751"/>
                    <a:pt x="32552" y="38751"/>
                  </a:cubicBezTo>
                  <a:cubicBezTo>
                    <a:pt x="31476" y="38482"/>
                    <a:pt x="30131" y="38212"/>
                    <a:pt x="29324" y="37405"/>
                  </a:cubicBezTo>
                  <a:cubicBezTo>
                    <a:pt x="21253" y="32025"/>
                    <a:pt x="13720" y="26375"/>
                    <a:pt x="8340" y="18036"/>
                  </a:cubicBezTo>
                  <a:cubicBezTo>
                    <a:pt x="6995" y="16152"/>
                    <a:pt x="5650" y="14000"/>
                    <a:pt x="4305" y="12117"/>
                  </a:cubicBezTo>
                  <a:cubicBezTo>
                    <a:pt x="1345" y="8620"/>
                    <a:pt x="269" y="4584"/>
                    <a:pt x="0" y="280"/>
                  </a:cubicBezTo>
                  <a:cubicBezTo>
                    <a:pt x="807" y="-258"/>
                    <a:pt x="1614" y="11"/>
                    <a:pt x="1883" y="818"/>
                  </a:cubicBezTo>
                  <a:cubicBezTo>
                    <a:pt x="2421" y="1625"/>
                    <a:pt x="2690" y="2701"/>
                    <a:pt x="2690" y="3777"/>
                  </a:cubicBezTo>
                  <a:cubicBezTo>
                    <a:pt x="2959" y="6468"/>
                    <a:pt x="4035" y="8620"/>
                    <a:pt x="5650" y="10772"/>
                  </a:cubicBezTo>
                  <a:cubicBezTo>
                    <a:pt x="8340" y="14538"/>
                    <a:pt x="11030" y="18305"/>
                    <a:pt x="13989" y="22071"/>
                  </a:cubicBezTo>
                  <a:cubicBezTo>
                    <a:pt x="18832" y="27721"/>
                    <a:pt x="24750" y="32563"/>
                    <a:pt x="32283" y="3579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0" name="Полилиния: фигура 1729">
              <a:extLst>
                <a:ext uri="{FF2B5EF4-FFF2-40B4-BE49-F238E27FC236}">
                  <a16:creationId xmlns:a16="http://schemas.microsoft.com/office/drawing/2014/main" id="{AACCBB24-53BD-CA8E-75A9-D4E7FD9BCC90}"/>
                </a:ext>
              </a:extLst>
            </p:cNvPr>
            <p:cNvSpPr/>
            <p:nvPr/>
          </p:nvSpPr>
          <p:spPr>
            <a:xfrm>
              <a:off x="5648120" y="7203469"/>
              <a:ext cx="22395" cy="17861"/>
            </a:xfrm>
            <a:custGeom>
              <a:avLst/>
              <a:gdLst>
                <a:gd name="connsiteX0" fmla="*/ 11866 w 22395"/>
                <a:gd name="connsiteY0" fmla="*/ 14633 h 17861"/>
                <a:gd name="connsiteX1" fmla="*/ 3258 w 22395"/>
                <a:gd name="connsiteY1" fmla="*/ 6831 h 17861"/>
                <a:gd name="connsiteX2" fmla="*/ 29 w 22395"/>
                <a:gd name="connsiteY2" fmla="*/ 644 h 17861"/>
                <a:gd name="connsiteX3" fmla="*/ 1375 w 22395"/>
                <a:gd name="connsiteY3" fmla="*/ 106 h 17861"/>
                <a:gd name="connsiteX4" fmla="*/ 6755 w 22395"/>
                <a:gd name="connsiteY4" fmla="*/ 6562 h 17861"/>
                <a:gd name="connsiteX5" fmla="*/ 9983 w 22395"/>
                <a:gd name="connsiteY5" fmla="*/ 8983 h 17861"/>
                <a:gd name="connsiteX6" fmla="*/ 8638 w 22395"/>
                <a:gd name="connsiteY6" fmla="*/ 6831 h 17861"/>
                <a:gd name="connsiteX7" fmla="*/ 10790 w 22395"/>
                <a:gd name="connsiteY7" fmla="*/ 4410 h 17861"/>
                <a:gd name="connsiteX8" fmla="*/ 12674 w 22395"/>
                <a:gd name="connsiteY8" fmla="*/ 7100 h 17861"/>
                <a:gd name="connsiteX9" fmla="*/ 12674 w 22395"/>
                <a:gd name="connsiteY9" fmla="*/ 7100 h 17861"/>
                <a:gd name="connsiteX10" fmla="*/ 16709 w 22395"/>
                <a:gd name="connsiteY10" fmla="*/ 11405 h 17861"/>
                <a:gd name="connsiteX11" fmla="*/ 18861 w 22395"/>
                <a:gd name="connsiteY11" fmla="*/ 14095 h 17861"/>
                <a:gd name="connsiteX12" fmla="*/ 21820 w 22395"/>
                <a:gd name="connsiteY12" fmla="*/ 15978 h 17861"/>
                <a:gd name="connsiteX13" fmla="*/ 21551 w 22395"/>
                <a:gd name="connsiteY13" fmla="*/ 17861 h 17861"/>
                <a:gd name="connsiteX14" fmla="*/ 16171 w 22395"/>
                <a:gd name="connsiteY14" fmla="*/ 16516 h 17861"/>
                <a:gd name="connsiteX15" fmla="*/ 11866 w 22395"/>
                <a:gd name="connsiteY15" fmla="*/ 14633 h 17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395" h="17861">
                  <a:moveTo>
                    <a:pt x="11866" y="14633"/>
                  </a:moveTo>
                  <a:cubicBezTo>
                    <a:pt x="8638" y="12481"/>
                    <a:pt x="5679" y="9790"/>
                    <a:pt x="3258" y="6831"/>
                  </a:cubicBezTo>
                  <a:cubicBezTo>
                    <a:pt x="1375" y="4948"/>
                    <a:pt x="-240" y="2796"/>
                    <a:pt x="29" y="644"/>
                  </a:cubicBezTo>
                  <a:cubicBezTo>
                    <a:pt x="29" y="106"/>
                    <a:pt x="837" y="-163"/>
                    <a:pt x="1375" y="106"/>
                  </a:cubicBezTo>
                  <a:cubicBezTo>
                    <a:pt x="4065" y="913"/>
                    <a:pt x="4872" y="4679"/>
                    <a:pt x="6755" y="6562"/>
                  </a:cubicBezTo>
                  <a:cubicBezTo>
                    <a:pt x="7562" y="7369"/>
                    <a:pt x="8907" y="8176"/>
                    <a:pt x="9983" y="8983"/>
                  </a:cubicBezTo>
                  <a:cubicBezTo>
                    <a:pt x="9445" y="8176"/>
                    <a:pt x="8907" y="7369"/>
                    <a:pt x="8638" y="6831"/>
                  </a:cubicBezTo>
                  <a:cubicBezTo>
                    <a:pt x="7562" y="5217"/>
                    <a:pt x="9176" y="3334"/>
                    <a:pt x="10790" y="4410"/>
                  </a:cubicBezTo>
                  <a:cubicBezTo>
                    <a:pt x="11866" y="4948"/>
                    <a:pt x="12136" y="6024"/>
                    <a:pt x="12674" y="7100"/>
                  </a:cubicBezTo>
                  <a:cubicBezTo>
                    <a:pt x="12674" y="7100"/>
                    <a:pt x="12674" y="7100"/>
                    <a:pt x="12674" y="7100"/>
                  </a:cubicBezTo>
                  <a:cubicBezTo>
                    <a:pt x="14826" y="7907"/>
                    <a:pt x="16171" y="9252"/>
                    <a:pt x="16709" y="11405"/>
                  </a:cubicBezTo>
                  <a:cubicBezTo>
                    <a:pt x="17247" y="12750"/>
                    <a:pt x="17785" y="13288"/>
                    <a:pt x="18861" y="14095"/>
                  </a:cubicBezTo>
                  <a:cubicBezTo>
                    <a:pt x="19937" y="14633"/>
                    <a:pt x="21013" y="15171"/>
                    <a:pt x="21820" y="15978"/>
                  </a:cubicBezTo>
                  <a:cubicBezTo>
                    <a:pt x="22627" y="16785"/>
                    <a:pt x="22627" y="17592"/>
                    <a:pt x="21551" y="17861"/>
                  </a:cubicBezTo>
                  <a:cubicBezTo>
                    <a:pt x="19668" y="17323"/>
                    <a:pt x="18054" y="17054"/>
                    <a:pt x="16171" y="16516"/>
                  </a:cubicBezTo>
                  <a:cubicBezTo>
                    <a:pt x="14826" y="15978"/>
                    <a:pt x="13212" y="15709"/>
                    <a:pt x="11866" y="1463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1" name="Полилиния: фигура 1730">
              <a:extLst>
                <a:ext uri="{FF2B5EF4-FFF2-40B4-BE49-F238E27FC236}">
                  <a16:creationId xmlns:a16="http://schemas.microsoft.com/office/drawing/2014/main" id="{6581E7CF-563B-6A58-5466-BB2ADC2D8CC6}"/>
                </a:ext>
              </a:extLst>
            </p:cNvPr>
            <p:cNvSpPr/>
            <p:nvPr/>
          </p:nvSpPr>
          <p:spPr>
            <a:xfrm>
              <a:off x="5664239" y="7412877"/>
              <a:ext cx="6777" cy="5417"/>
            </a:xfrm>
            <a:custGeom>
              <a:avLst/>
              <a:gdLst>
                <a:gd name="connsiteX0" fmla="*/ 3549 w 6777"/>
                <a:gd name="connsiteY0" fmla="*/ 0 h 5417"/>
                <a:gd name="connsiteX1" fmla="*/ 4626 w 6777"/>
                <a:gd name="connsiteY1" fmla="*/ 0 h 5417"/>
                <a:gd name="connsiteX2" fmla="*/ 6240 w 6777"/>
                <a:gd name="connsiteY2" fmla="*/ 3766 h 5417"/>
                <a:gd name="connsiteX3" fmla="*/ 5702 w 6777"/>
                <a:gd name="connsiteY3" fmla="*/ 4573 h 5417"/>
                <a:gd name="connsiteX4" fmla="*/ 1666 w 6777"/>
                <a:gd name="connsiteY4" fmla="*/ 4842 h 5417"/>
                <a:gd name="connsiteX5" fmla="*/ 52 w 6777"/>
                <a:gd name="connsiteY5" fmla="*/ 1883 h 5417"/>
                <a:gd name="connsiteX6" fmla="*/ 3549 w 6777"/>
                <a:gd name="connsiteY6" fmla="*/ 0 h 5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77" h="5417">
                  <a:moveTo>
                    <a:pt x="3549" y="0"/>
                  </a:moveTo>
                  <a:cubicBezTo>
                    <a:pt x="4088" y="0"/>
                    <a:pt x="4357" y="0"/>
                    <a:pt x="4626" y="0"/>
                  </a:cubicBezTo>
                  <a:cubicBezTo>
                    <a:pt x="6778" y="538"/>
                    <a:pt x="7316" y="1883"/>
                    <a:pt x="6240" y="3766"/>
                  </a:cubicBezTo>
                  <a:cubicBezTo>
                    <a:pt x="5971" y="4035"/>
                    <a:pt x="5971" y="4304"/>
                    <a:pt x="5702" y="4573"/>
                  </a:cubicBezTo>
                  <a:cubicBezTo>
                    <a:pt x="4626" y="5650"/>
                    <a:pt x="3011" y="5650"/>
                    <a:pt x="1666" y="4842"/>
                  </a:cubicBezTo>
                  <a:cubicBezTo>
                    <a:pt x="590" y="4035"/>
                    <a:pt x="-217" y="2690"/>
                    <a:pt x="52" y="1883"/>
                  </a:cubicBezTo>
                  <a:cubicBezTo>
                    <a:pt x="590" y="807"/>
                    <a:pt x="1935" y="0"/>
                    <a:pt x="3549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2" name="Полилиния: фигура 1731">
              <a:extLst>
                <a:ext uri="{FF2B5EF4-FFF2-40B4-BE49-F238E27FC236}">
                  <a16:creationId xmlns:a16="http://schemas.microsoft.com/office/drawing/2014/main" id="{0206A279-46F9-9CE8-3B57-D4A0BD13DFE3}"/>
                </a:ext>
              </a:extLst>
            </p:cNvPr>
            <p:cNvSpPr/>
            <p:nvPr/>
          </p:nvSpPr>
          <p:spPr>
            <a:xfrm>
              <a:off x="5614050" y="7350070"/>
              <a:ext cx="10104" cy="6741"/>
            </a:xfrm>
            <a:custGeom>
              <a:avLst/>
              <a:gdLst>
                <a:gd name="connsiteX0" fmla="*/ 1009 w 10104"/>
                <a:gd name="connsiteY0" fmla="*/ 124 h 6741"/>
                <a:gd name="connsiteX1" fmla="*/ 4775 w 10104"/>
                <a:gd name="connsiteY1" fmla="*/ 1738 h 6741"/>
                <a:gd name="connsiteX2" fmla="*/ 9349 w 10104"/>
                <a:gd name="connsiteY2" fmla="*/ 4159 h 6741"/>
                <a:gd name="connsiteX3" fmla="*/ 9618 w 10104"/>
                <a:gd name="connsiteY3" fmla="*/ 6042 h 6741"/>
                <a:gd name="connsiteX4" fmla="*/ 5851 w 10104"/>
                <a:gd name="connsiteY4" fmla="*/ 6580 h 6741"/>
                <a:gd name="connsiteX5" fmla="*/ 202 w 10104"/>
                <a:gd name="connsiteY5" fmla="*/ 3083 h 6741"/>
                <a:gd name="connsiteX6" fmla="*/ 202 w 10104"/>
                <a:gd name="connsiteY6" fmla="*/ 1469 h 6741"/>
                <a:gd name="connsiteX7" fmla="*/ 202 w 10104"/>
                <a:gd name="connsiteY7" fmla="*/ 1469 h 6741"/>
                <a:gd name="connsiteX8" fmla="*/ 1009 w 10104"/>
                <a:gd name="connsiteY8" fmla="*/ 124 h 6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04" h="6741">
                  <a:moveTo>
                    <a:pt x="1009" y="124"/>
                  </a:moveTo>
                  <a:cubicBezTo>
                    <a:pt x="2623" y="-415"/>
                    <a:pt x="3699" y="931"/>
                    <a:pt x="4775" y="1738"/>
                  </a:cubicBezTo>
                  <a:cubicBezTo>
                    <a:pt x="6389" y="3083"/>
                    <a:pt x="7465" y="3621"/>
                    <a:pt x="9349" y="4159"/>
                  </a:cubicBezTo>
                  <a:cubicBezTo>
                    <a:pt x="10156" y="4428"/>
                    <a:pt x="10425" y="5504"/>
                    <a:pt x="9618" y="6042"/>
                  </a:cubicBezTo>
                  <a:cubicBezTo>
                    <a:pt x="8542" y="6849"/>
                    <a:pt x="7196" y="6849"/>
                    <a:pt x="5851" y="6580"/>
                  </a:cubicBezTo>
                  <a:cubicBezTo>
                    <a:pt x="3430" y="6311"/>
                    <a:pt x="1547" y="4966"/>
                    <a:pt x="202" y="3083"/>
                  </a:cubicBezTo>
                  <a:cubicBezTo>
                    <a:pt x="-67" y="2814"/>
                    <a:pt x="-67" y="1738"/>
                    <a:pt x="202" y="1469"/>
                  </a:cubicBezTo>
                  <a:lnTo>
                    <a:pt x="202" y="1469"/>
                  </a:lnTo>
                  <a:cubicBezTo>
                    <a:pt x="202" y="662"/>
                    <a:pt x="740" y="124"/>
                    <a:pt x="1009" y="12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3" name="Полилиния: фигура 1732">
              <a:extLst>
                <a:ext uri="{FF2B5EF4-FFF2-40B4-BE49-F238E27FC236}">
                  <a16:creationId xmlns:a16="http://schemas.microsoft.com/office/drawing/2014/main" id="{18AB4DDC-89A4-92E9-51F0-88FB72A951EA}"/>
                </a:ext>
              </a:extLst>
            </p:cNvPr>
            <p:cNvSpPr/>
            <p:nvPr/>
          </p:nvSpPr>
          <p:spPr>
            <a:xfrm>
              <a:off x="5618791" y="7201952"/>
              <a:ext cx="8427" cy="11081"/>
            </a:xfrm>
            <a:custGeom>
              <a:avLst/>
              <a:gdLst>
                <a:gd name="connsiteX0" fmla="*/ 4877 w 8427"/>
                <a:gd name="connsiteY0" fmla="*/ 4582 h 11081"/>
                <a:gd name="connsiteX1" fmla="*/ 8374 w 8427"/>
                <a:gd name="connsiteY1" fmla="*/ 9694 h 11081"/>
                <a:gd name="connsiteX2" fmla="*/ 7298 w 8427"/>
                <a:gd name="connsiteY2" fmla="*/ 11039 h 11081"/>
                <a:gd name="connsiteX3" fmla="*/ 2725 w 8427"/>
                <a:gd name="connsiteY3" fmla="*/ 7273 h 11081"/>
                <a:gd name="connsiteX4" fmla="*/ 35 w 8427"/>
                <a:gd name="connsiteY4" fmla="*/ 1892 h 11081"/>
                <a:gd name="connsiteX5" fmla="*/ 2456 w 8427"/>
                <a:gd name="connsiteY5" fmla="*/ 278 h 11081"/>
                <a:gd name="connsiteX6" fmla="*/ 4877 w 8427"/>
                <a:gd name="connsiteY6" fmla="*/ 4582 h 11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427" h="11081">
                  <a:moveTo>
                    <a:pt x="4877" y="4582"/>
                  </a:moveTo>
                  <a:cubicBezTo>
                    <a:pt x="5953" y="6197"/>
                    <a:pt x="8105" y="7811"/>
                    <a:pt x="8374" y="9694"/>
                  </a:cubicBezTo>
                  <a:cubicBezTo>
                    <a:pt x="8643" y="10232"/>
                    <a:pt x="7836" y="11308"/>
                    <a:pt x="7298" y="11039"/>
                  </a:cubicBezTo>
                  <a:cubicBezTo>
                    <a:pt x="5415" y="10770"/>
                    <a:pt x="3801" y="8618"/>
                    <a:pt x="2725" y="7273"/>
                  </a:cubicBezTo>
                  <a:cubicBezTo>
                    <a:pt x="1380" y="5659"/>
                    <a:pt x="304" y="3775"/>
                    <a:pt x="35" y="1892"/>
                  </a:cubicBezTo>
                  <a:cubicBezTo>
                    <a:pt x="-234" y="547"/>
                    <a:pt x="1111" y="-529"/>
                    <a:pt x="2456" y="278"/>
                  </a:cubicBezTo>
                  <a:cubicBezTo>
                    <a:pt x="4070" y="1085"/>
                    <a:pt x="3801" y="3237"/>
                    <a:pt x="4877" y="458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4" name="Полилиния: фигура 1733">
              <a:extLst>
                <a:ext uri="{FF2B5EF4-FFF2-40B4-BE49-F238E27FC236}">
                  <a16:creationId xmlns:a16="http://schemas.microsoft.com/office/drawing/2014/main" id="{95175F5F-920C-DADF-EDA0-B841278FD407}"/>
                </a:ext>
              </a:extLst>
            </p:cNvPr>
            <p:cNvSpPr/>
            <p:nvPr/>
          </p:nvSpPr>
          <p:spPr>
            <a:xfrm>
              <a:off x="5648635" y="7401915"/>
              <a:ext cx="6080" cy="4341"/>
            </a:xfrm>
            <a:custGeom>
              <a:avLst/>
              <a:gdLst>
                <a:gd name="connsiteX0" fmla="*/ 5702 w 6080"/>
                <a:gd name="connsiteY0" fmla="*/ 1545 h 4341"/>
                <a:gd name="connsiteX1" fmla="*/ 4625 w 6080"/>
                <a:gd name="connsiteY1" fmla="*/ 4236 h 4341"/>
                <a:gd name="connsiteX2" fmla="*/ 1666 w 6080"/>
                <a:gd name="connsiteY2" fmla="*/ 3698 h 4341"/>
                <a:gd name="connsiteX3" fmla="*/ 52 w 6080"/>
                <a:gd name="connsiteY3" fmla="*/ 1007 h 4341"/>
                <a:gd name="connsiteX4" fmla="*/ 4088 w 6080"/>
                <a:gd name="connsiteY4" fmla="*/ 469 h 4341"/>
                <a:gd name="connsiteX5" fmla="*/ 5702 w 6080"/>
                <a:gd name="connsiteY5" fmla="*/ 1545 h 4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80" h="4341">
                  <a:moveTo>
                    <a:pt x="5702" y="1545"/>
                  </a:moveTo>
                  <a:cubicBezTo>
                    <a:pt x="6509" y="2352"/>
                    <a:pt x="5971" y="3967"/>
                    <a:pt x="4625" y="4236"/>
                  </a:cubicBezTo>
                  <a:cubicBezTo>
                    <a:pt x="3549" y="4505"/>
                    <a:pt x="2473" y="4236"/>
                    <a:pt x="1666" y="3698"/>
                  </a:cubicBezTo>
                  <a:cubicBezTo>
                    <a:pt x="590" y="2891"/>
                    <a:pt x="-217" y="2352"/>
                    <a:pt x="52" y="1007"/>
                  </a:cubicBezTo>
                  <a:cubicBezTo>
                    <a:pt x="321" y="-69"/>
                    <a:pt x="1935" y="-338"/>
                    <a:pt x="4088" y="469"/>
                  </a:cubicBezTo>
                  <a:cubicBezTo>
                    <a:pt x="4357" y="469"/>
                    <a:pt x="5164" y="1007"/>
                    <a:pt x="5702" y="154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5" name="Полилиния: фигура 1734">
              <a:extLst>
                <a:ext uri="{FF2B5EF4-FFF2-40B4-BE49-F238E27FC236}">
                  <a16:creationId xmlns:a16="http://schemas.microsoft.com/office/drawing/2014/main" id="{1B92042C-085A-CBD1-60E0-808FD98A78B1}"/>
                </a:ext>
              </a:extLst>
            </p:cNvPr>
            <p:cNvSpPr/>
            <p:nvPr/>
          </p:nvSpPr>
          <p:spPr>
            <a:xfrm>
              <a:off x="5498033" y="7269544"/>
              <a:ext cx="4086" cy="4856"/>
            </a:xfrm>
            <a:custGeom>
              <a:avLst/>
              <a:gdLst>
                <a:gd name="connsiteX0" fmla="*/ 2421 w 4086"/>
                <a:gd name="connsiteY0" fmla="*/ 4785 h 4856"/>
                <a:gd name="connsiteX1" fmla="*/ 0 w 4086"/>
                <a:gd name="connsiteY1" fmla="*/ 2363 h 4856"/>
                <a:gd name="connsiteX2" fmla="*/ 0 w 4086"/>
                <a:gd name="connsiteY2" fmla="*/ 1287 h 4856"/>
                <a:gd name="connsiteX3" fmla="*/ 2152 w 4086"/>
                <a:gd name="connsiteY3" fmla="*/ 211 h 4856"/>
                <a:gd name="connsiteX4" fmla="*/ 4035 w 4086"/>
                <a:gd name="connsiteY4" fmla="*/ 3977 h 4856"/>
                <a:gd name="connsiteX5" fmla="*/ 2421 w 4086"/>
                <a:gd name="connsiteY5" fmla="*/ 4785 h 4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86" h="4856">
                  <a:moveTo>
                    <a:pt x="2421" y="4785"/>
                  </a:moveTo>
                  <a:cubicBezTo>
                    <a:pt x="1345" y="4246"/>
                    <a:pt x="269" y="3439"/>
                    <a:pt x="0" y="2363"/>
                  </a:cubicBezTo>
                  <a:cubicBezTo>
                    <a:pt x="0" y="2094"/>
                    <a:pt x="0" y="1556"/>
                    <a:pt x="0" y="1287"/>
                  </a:cubicBezTo>
                  <a:cubicBezTo>
                    <a:pt x="269" y="211"/>
                    <a:pt x="1614" y="-327"/>
                    <a:pt x="2152" y="211"/>
                  </a:cubicBezTo>
                  <a:cubicBezTo>
                    <a:pt x="3497" y="1018"/>
                    <a:pt x="4304" y="2363"/>
                    <a:pt x="4035" y="3977"/>
                  </a:cubicBezTo>
                  <a:cubicBezTo>
                    <a:pt x="4035" y="4515"/>
                    <a:pt x="3228" y="5054"/>
                    <a:pt x="2421" y="478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6" name="Полилиния: фигура 1735">
              <a:extLst>
                <a:ext uri="{FF2B5EF4-FFF2-40B4-BE49-F238E27FC236}">
                  <a16:creationId xmlns:a16="http://schemas.microsoft.com/office/drawing/2014/main" id="{1F7471D2-2427-E642-13B1-B53A9E1F86C6}"/>
                </a:ext>
              </a:extLst>
            </p:cNvPr>
            <p:cNvSpPr/>
            <p:nvPr/>
          </p:nvSpPr>
          <p:spPr>
            <a:xfrm>
              <a:off x="5620102" y="7191469"/>
              <a:ext cx="2758" cy="4304"/>
            </a:xfrm>
            <a:custGeom>
              <a:avLst/>
              <a:gdLst>
                <a:gd name="connsiteX0" fmla="*/ 1414 w 2758"/>
                <a:gd name="connsiteY0" fmla="*/ 4035 h 4304"/>
                <a:gd name="connsiteX1" fmla="*/ 69 w 2758"/>
                <a:gd name="connsiteY1" fmla="*/ 538 h 4304"/>
                <a:gd name="connsiteX2" fmla="*/ 607 w 2758"/>
                <a:gd name="connsiteY2" fmla="*/ 0 h 4304"/>
                <a:gd name="connsiteX3" fmla="*/ 2759 w 2758"/>
                <a:gd name="connsiteY3" fmla="*/ 2959 h 4304"/>
                <a:gd name="connsiteX4" fmla="*/ 2490 w 2758"/>
                <a:gd name="connsiteY4" fmla="*/ 4304 h 4304"/>
                <a:gd name="connsiteX5" fmla="*/ 1414 w 2758"/>
                <a:gd name="connsiteY5" fmla="*/ 4035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58" h="4304">
                  <a:moveTo>
                    <a:pt x="1414" y="4035"/>
                  </a:moveTo>
                  <a:cubicBezTo>
                    <a:pt x="338" y="3228"/>
                    <a:pt x="-200" y="2152"/>
                    <a:pt x="69" y="538"/>
                  </a:cubicBezTo>
                  <a:cubicBezTo>
                    <a:pt x="69" y="269"/>
                    <a:pt x="607" y="0"/>
                    <a:pt x="607" y="0"/>
                  </a:cubicBezTo>
                  <a:cubicBezTo>
                    <a:pt x="2490" y="0"/>
                    <a:pt x="2221" y="1614"/>
                    <a:pt x="2759" y="2959"/>
                  </a:cubicBezTo>
                  <a:cubicBezTo>
                    <a:pt x="2759" y="3228"/>
                    <a:pt x="2759" y="3766"/>
                    <a:pt x="2490" y="4304"/>
                  </a:cubicBezTo>
                  <a:cubicBezTo>
                    <a:pt x="2221" y="4304"/>
                    <a:pt x="1683" y="4304"/>
                    <a:pt x="1414" y="403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7" name="Полилиния: фигура 1736">
              <a:extLst>
                <a:ext uri="{FF2B5EF4-FFF2-40B4-BE49-F238E27FC236}">
                  <a16:creationId xmlns:a16="http://schemas.microsoft.com/office/drawing/2014/main" id="{9A4BEFBD-DA01-046D-4BFE-8F2EF64AC049}"/>
                </a:ext>
              </a:extLst>
            </p:cNvPr>
            <p:cNvSpPr/>
            <p:nvPr/>
          </p:nvSpPr>
          <p:spPr>
            <a:xfrm>
              <a:off x="5604426" y="7186357"/>
              <a:ext cx="2873" cy="3497"/>
            </a:xfrm>
            <a:custGeom>
              <a:avLst/>
              <a:gdLst>
                <a:gd name="connsiteX0" fmla="*/ 2025 w 2873"/>
                <a:gd name="connsiteY0" fmla="*/ 3497 h 3497"/>
                <a:gd name="connsiteX1" fmla="*/ 142 w 2873"/>
                <a:gd name="connsiteY1" fmla="*/ 538 h 3497"/>
                <a:gd name="connsiteX2" fmla="*/ 680 w 2873"/>
                <a:gd name="connsiteY2" fmla="*/ 0 h 3497"/>
                <a:gd name="connsiteX3" fmla="*/ 2832 w 2873"/>
                <a:gd name="connsiteY3" fmla="*/ 2959 h 3497"/>
                <a:gd name="connsiteX4" fmla="*/ 2025 w 2873"/>
                <a:gd name="connsiteY4" fmla="*/ 3497 h 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3" h="3497">
                  <a:moveTo>
                    <a:pt x="2025" y="3497"/>
                  </a:moveTo>
                  <a:cubicBezTo>
                    <a:pt x="680" y="3228"/>
                    <a:pt x="-397" y="1883"/>
                    <a:pt x="142" y="538"/>
                  </a:cubicBezTo>
                  <a:cubicBezTo>
                    <a:pt x="142" y="269"/>
                    <a:pt x="680" y="0"/>
                    <a:pt x="680" y="0"/>
                  </a:cubicBezTo>
                  <a:cubicBezTo>
                    <a:pt x="2025" y="0"/>
                    <a:pt x="3101" y="1614"/>
                    <a:pt x="2832" y="2959"/>
                  </a:cubicBezTo>
                  <a:cubicBezTo>
                    <a:pt x="2832" y="3228"/>
                    <a:pt x="2294" y="3497"/>
                    <a:pt x="2025" y="349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8" name="Полилиния: фигура 1737">
              <a:extLst>
                <a:ext uri="{FF2B5EF4-FFF2-40B4-BE49-F238E27FC236}">
                  <a16:creationId xmlns:a16="http://schemas.microsoft.com/office/drawing/2014/main" id="{048F11D5-2AA1-8829-3E82-2246FD699860}"/>
                </a:ext>
              </a:extLst>
            </p:cNvPr>
            <p:cNvSpPr/>
            <p:nvPr/>
          </p:nvSpPr>
          <p:spPr>
            <a:xfrm>
              <a:off x="5679952" y="7406078"/>
              <a:ext cx="8114" cy="4183"/>
            </a:xfrm>
            <a:custGeom>
              <a:avLst/>
              <a:gdLst>
                <a:gd name="connsiteX0" fmla="*/ 1287 w 8114"/>
                <a:gd name="connsiteY0" fmla="*/ 73 h 4183"/>
                <a:gd name="connsiteX1" fmla="*/ 4246 w 8114"/>
                <a:gd name="connsiteY1" fmla="*/ 611 h 4183"/>
                <a:gd name="connsiteX2" fmla="*/ 6399 w 8114"/>
                <a:gd name="connsiteY2" fmla="*/ 611 h 4183"/>
                <a:gd name="connsiteX3" fmla="*/ 7744 w 8114"/>
                <a:gd name="connsiteY3" fmla="*/ 3033 h 4183"/>
                <a:gd name="connsiteX4" fmla="*/ 211 w 8114"/>
                <a:gd name="connsiteY4" fmla="*/ 2225 h 4183"/>
                <a:gd name="connsiteX5" fmla="*/ 1287 w 8114"/>
                <a:gd name="connsiteY5" fmla="*/ 73 h 4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14" h="4183">
                  <a:moveTo>
                    <a:pt x="1287" y="73"/>
                  </a:moveTo>
                  <a:cubicBezTo>
                    <a:pt x="2363" y="-196"/>
                    <a:pt x="3170" y="342"/>
                    <a:pt x="4246" y="611"/>
                  </a:cubicBezTo>
                  <a:cubicBezTo>
                    <a:pt x="5054" y="880"/>
                    <a:pt x="5592" y="880"/>
                    <a:pt x="6399" y="611"/>
                  </a:cubicBezTo>
                  <a:cubicBezTo>
                    <a:pt x="8013" y="342"/>
                    <a:pt x="8551" y="2225"/>
                    <a:pt x="7744" y="3033"/>
                  </a:cubicBezTo>
                  <a:cubicBezTo>
                    <a:pt x="5861" y="4916"/>
                    <a:pt x="1556" y="4378"/>
                    <a:pt x="211" y="2225"/>
                  </a:cubicBezTo>
                  <a:cubicBezTo>
                    <a:pt x="-327" y="1418"/>
                    <a:pt x="211" y="73"/>
                    <a:pt x="1287" y="7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39" name="Полилиния: фигура 1738">
              <a:extLst>
                <a:ext uri="{FF2B5EF4-FFF2-40B4-BE49-F238E27FC236}">
                  <a16:creationId xmlns:a16="http://schemas.microsoft.com/office/drawing/2014/main" id="{4F69E8D7-E7F8-6EF3-CC67-D1FC68BC8F2C}"/>
                </a:ext>
              </a:extLst>
            </p:cNvPr>
            <p:cNvSpPr/>
            <p:nvPr/>
          </p:nvSpPr>
          <p:spPr>
            <a:xfrm>
              <a:off x="5631201" y="7192603"/>
              <a:ext cx="2152" cy="2271"/>
            </a:xfrm>
            <a:custGeom>
              <a:avLst/>
              <a:gdLst>
                <a:gd name="connsiteX0" fmla="*/ 538 w 2152"/>
                <a:gd name="connsiteY0" fmla="*/ 2094 h 2271"/>
                <a:gd name="connsiteX1" fmla="*/ 0 w 2152"/>
                <a:gd name="connsiteY1" fmla="*/ 1287 h 2271"/>
                <a:gd name="connsiteX2" fmla="*/ 1614 w 2152"/>
                <a:gd name="connsiteY2" fmla="*/ 211 h 2271"/>
                <a:gd name="connsiteX3" fmla="*/ 2152 w 2152"/>
                <a:gd name="connsiteY3" fmla="*/ 1287 h 2271"/>
                <a:gd name="connsiteX4" fmla="*/ 538 w 2152"/>
                <a:gd name="connsiteY4" fmla="*/ 2094 h 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52" h="2271">
                  <a:moveTo>
                    <a:pt x="538" y="2094"/>
                  </a:moveTo>
                  <a:cubicBezTo>
                    <a:pt x="269" y="1825"/>
                    <a:pt x="0" y="1556"/>
                    <a:pt x="0" y="1287"/>
                  </a:cubicBezTo>
                  <a:cubicBezTo>
                    <a:pt x="269" y="211"/>
                    <a:pt x="807" y="-327"/>
                    <a:pt x="1614" y="211"/>
                  </a:cubicBezTo>
                  <a:cubicBezTo>
                    <a:pt x="1883" y="480"/>
                    <a:pt x="2152" y="749"/>
                    <a:pt x="2152" y="1287"/>
                  </a:cubicBezTo>
                  <a:cubicBezTo>
                    <a:pt x="2152" y="1825"/>
                    <a:pt x="1076" y="2632"/>
                    <a:pt x="538" y="209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0" name="Полилиния: фигура 1739">
              <a:extLst>
                <a:ext uri="{FF2B5EF4-FFF2-40B4-BE49-F238E27FC236}">
                  <a16:creationId xmlns:a16="http://schemas.microsoft.com/office/drawing/2014/main" id="{C9DD16E1-460D-E1AE-A750-88AFBA4FC6AD}"/>
                </a:ext>
              </a:extLst>
            </p:cNvPr>
            <p:cNvSpPr/>
            <p:nvPr/>
          </p:nvSpPr>
          <p:spPr>
            <a:xfrm>
              <a:off x="5621774" y="7385528"/>
              <a:ext cx="5651" cy="4212"/>
            </a:xfrm>
            <a:custGeom>
              <a:avLst/>
              <a:gdLst>
                <a:gd name="connsiteX0" fmla="*/ 3508 w 5651"/>
                <a:gd name="connsiteY0" fmla="*/ 446 h 4212"/>
                <a:gd name="connsiteX1" fmla="*/ 5391 w 5651"/>
                <a:gd name="connsiteY1" fmla="*/ 1791 h 4212"/>
                <a:gd name="connsiteX2" fmla="*/ 4315 w 5651"/>
                <a:gd name="connsiteY2" fmla="*/ 4212 h 4212"/>
                <a:gd name="connsiteX3" fmla="*/ 280 w 5651"/>
                <a:gd name="connsiteY3" fmla="*/ 2329 h 4212"/>
                <a:gd name="connsiteX4" fmla="*/ 818 w 5651"/>
                <a:gd name="connsiteY4" fmla="*/ 177 h 4212"/>
                <a:gd name="connsiteX5" fmla="*/ 3508 w 5651"/>
                <a:gd name="connsiteY5" fmla="*/ 446 h 4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51" h="4212">
                  <a:moveTo>
                    <a:pt x="3508" y="446"/>
                  </a:moveTo>
                  <a:cubicBezTo>
                    <a:pt x="4046" y="715"/>
                    <a:pt x="5122" y="984"/>
                    <a:pt x="5391" y="1791"/>
                  </a:cubicBezTo>
                  <a:cubicBezTo>
                    <a:pt x="5929" y="2867"/>
                    <a:pt x="5660" y="4212"/>
                    <a:pt x="4315" y="4212"/>
                  </a:cubicBezTo>
                  <a:cubicBezTo>
                    <a:pt x="2970" y="4212"/>
                    <a:pt x="1087" y="3405"/>
                    <a:pt x="280" y="2329"/>
                  </a:cubicBezTo>
                  <a:cubicBezTo>
                    <a:pt x="-258" y="1791"/>
                    <a:pt x="11" y="446"/>
                    <a:pt x="818" y="177"/>
                  </a:cubicBezTo>
                  <a:cubicBezTo>
                    <a:pt x="1894" y="-92"/>
                    <a:pt x="2701" y="-92"/>
                    <a:pt x="3508" y="44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1" name="Полилиния: фигура 1740">
              <a:extLst>
                <a:ext uri="{FF2B5EF4-FFF2-40B4-BE49-F238E27FC236}">
                  <a16:creationId xmlns:a16="http://schemas.microsoft.com/office/drawing/2014/main" id="{A8627C68-4A0A-FFAC-3626-5739DE3D5151}"/>
                </a:ext>
              </a:extLst>
            </p:cNvPr>
            <p:cNvSpPr/>
            <p:nvPr/>
          </p:nvSpPr>
          <p:spPr>
            <a:xfrm>
              <a:off x="5597909" y="7327125"/>
              <a:ext cx="201" cy="201"/>
            </a:xfrm>
            <a:custGeom>
              <a:avLst/>
              <a:gdLst>
                <a:gd name="connsiteX0" fmla="*/ 202 w 201"/>
                <a:gd name="connsiteY0" fmla="*/ 202 h 201"/>
                <a:gd name="connsiteX1" fmla="*/ 202 w 201"/>
                <a:gd name="connsiteY1" fmla="*/ 202 h 201"/>
                <a:gd name="connsiteX2" fmla="*/ 202 w 201"/>
                <a:gd name="connsiteY2" fmla="*/ 202 h 201"/>
                <a:gd name="connsiteX3" fmla="*/ 202 w 201"/>
                <a:gd name="connsiteY3" fmla="*/ 202 h 201"/>
                <a:gd name="connsiteX4" fmla="*/ 202 w 201"/>
                <a:gd name="connsiteY4" fmla="*/ 202 h 201"/>
                <a:gd name="connsiteX5" fmla="*/ 202 w 201"/>
                <a:gd name="connsiteY5" fmla="*/ 202 h 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" h="201">
                  <a:moveTo>
                    <a:pt x="202" y="202"/>
                  </a:moveTo>
                  <a:cubicBezTo>
                    <a:pt x="202" y="202"/>
                    <a:pt x="202" y="202"/>
                    <a:pt x="202" y="202"/>
                  </a:cubicBezTo>
                  <a:lnTo>
                    <a:pt x="202" y="202"/>
                  </a:lnTo>
                  <a:cubicBezTo>
                    <a:pt x="202" y="202"/>
                    <a:pt x="202" y="202"/>
                    <a:pt x="202" y="202"/>
                  </a:cubicBezTo>
                  <a:cubicBezTo>
                    <a:pt x="-67" y="-67"/>
                    <a:pt x="-67" y="-67"/>
                    <a:pt x="202" y="202"/>
                  </a:cubicBezTo>
                  <a:cubicBezTo>
                    <a:pt x="-67" y="-67"/>
                    <a:pt x="-67" y="-67"/>
                    <a:pt x="202" y="20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2" name="Полилиния: фигура 1741">
              <a:extLst>
                <a:ext uri="{FF2B5EF4-FFF2-40B4-BE49-F238E27FC236}">
                  <a16:creationId xmlns:a16="http://schemas.microsoft.com/office/drawing/2014/main" id="{06DB6CCB-80AA-93D7-6BC1-7C8950E80452}"/>
                </a:ext>
              </a:extLst>
            </p:cNvPr>
            <p:cNvSpPr/>
            <p:nvPr/>
          </p:nvSpPr>
          <p:spPr>
            <a:xfrm>
              <a:off x="5683856" y="6726751"/>
              <a:ext cx="3301" cy="4684"/>
            </a:xfrm>
            <a:custGeom>
              <a:avLst/>
              <a:gdLst>
                <a:gd name="connsiteX0" fmla="*/ 611 w 3301"/>
                <a:gd name="connsiteY0" fmla="*/ 111 h 4684"/>
                <a:gd name="connsiteX1" fmla="*/ 2225 w 3301"/>
                <a:gd name="connsiteY1" fmla="*/ 1995 h 4684"/>
                <a:gd name="connsiteX2" fmla="*/ 3302 w 3301"/>
                <a:gd name="connsiteY2" fmla="*/ 4416 h 4684"/>
                <a:gd name="connsiteX3" fmla="*/ 2764 w 3301"/>
                <a:gd name="connsiteY3" fmla="*/ 4685 h 4684"/>
                <a:gd name="connsiteX4" fmla="*/ 1149 w 3301"/>
                <a:gd name="connsiteY4" fmla="*/ 2802 h 4684"/>
                <a:gd name="connsiteX5" fmla="*/ 73 w 3301"/>
                <a:gd name="connsiteY5" fmla="*/ 380 h 4684"/>
                <a:gd name="connsiteX6" fmla="*/ 611 w 3301"/>
                <a:gd name="connsiteY6" fmla="*/ 111 h 4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1" h="4684">
                  <a:moveTo>
                    <a:pt x="611" y="111"/>
                  </a:moveTo>
                  <a:cubicBezTo>
                    <a:pt x="1418" y="649"/>
                    <a:pt x="1687" y="1188"/>
                    <a:pt x="2225" y="1995"/>
                  </a:cubicBezTo>
                  <a:cubicBezTo>
                    <a:pt x="2764" y="2802"/>
                    <a:pt x="3033" y="3609"/>
                    <a:pt x="3302" y="4416"/>
                  </a:cubicBezTo>
                  <a:cubicBezTo>
                    <a:pt x="3302" y="4685"/>
                    <a:pt x="3033" y="4685"/>
                    <a:pt x="2764" y="4685"/>
                  </a:cubicBezTo>
                  <a:cubicBezTo>
                    <a:pt x="1957" y="4147"/>
                    <a:pt x="1687" y="3609"/>
                    <a:pt x="1149" y="2802"/>
                  </a:cubicBezTo>
                  <a:cubicBezTo>
                    <a:pt x="611" y="1995"/>
                    <a:pt x="73" y="1188"/>
                    <a:pt x="73" y="380"/>
                  </a:cubicBezTo>
                  <a:cubicBezTo>
                    <a:pt x="-196" y="111"/>
                    <a:pt x="342" y="-158"/>
                    <a:pt x="611" y="11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3" name="Полилиния: фигура 1742">
              <a:extLst>
                <a:ext uri="{FF2B5EF4-FFF2-40B4-BE49-F238E27FC236}">
                  <a16:creationId xmlns:a16="http://schemas.microsoft.com/office/drawing/2014/main" id="{2392E392-F7EE-4D9F-67CD-6ABF53F9F32A}"/>
                </a:ext>
              </a:extLst>
            </p:cNvPr>
            <p:cNvSpPr/>
            <p:nvPr/>
          </p:nvSpPr>
          <p:spPr>
            <a:xfrm>
              <a:off x="5675747" y="6714756"/>
              <a:ext cx="5834" cy="7875"/>
            </a:xfrm>
            <a:custGeom>
              <a:avLst/>
              <a:gdLst>
                <a:gd name="connsiteX0" fmla="*/ 380 w 5834"/>
                <a:gd name="connsiteY0" fmla="*/ 0 h 7875"/>
                <a:gd name="connsiteX1" fmla="*/ 5761 w 5834"/>
                <a:gd name="connsiteY1" fmla="*/ 7264 h 7875"/>
                <a:gd name="connsiteX2" fmla="*/ 5223 w 5834"/>
                <a:gd name="connsiteY2" fmla="*/ 7802 h 7875"/>
                <a:gd name="connsiteX3" fmla="*/ 111 w 5834"/>
                <a:gd name="connsiteY3" fmla="*/ 538 h 7875"/>
                <a:gd name="connsiteX4" fmla="*/ 380 w 5834"/>
                <a:gd name="connsiteY4" fmla="*/ 0 h 7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34" h="7875">
                  <a:moveTo>
                    <a:pt x="380" y="0"/>
                  </a:moveTo>
                  <a:cubicBezTo>
                    <a:pt x="2533" y="1883"/>
                    <a:pt x="4416" y="4842"/>
                    <a:pt x="5761" y="7264"/>
                  </a:cubicBezTo>
                  <a:cubicBezTo>
                    <a:pt x="6030" y="7533"/>
                    <a:pt x="5492" y="8071"/>
                    <a:pt x="5223" y="7802"/>
                  </a:cubicBezTo>
                  <a:cubicBezTo>
                    <a:pt x="3340" y="5650"/>
                    <a:pt x="1457" y="3228"/>
                    <a:pt x="111" y="538"/>
                  </a:cubicBezTo>
                  <a:cubicBezTo>
                    <a:pt x="-158" y="269"/>
                    <a:pt x="111" y="0"/>
                    <a:pt x="380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4" name="Полилиния: фигура 1743">
              <a:extLst>
                <a:ext uri="{FF2B5EF4-FFF2-40B4-BE49-F238E27FC236}">
                  <a16:creationId xmlns:a16="http://schemas.microsoft.com/office/drawing/2014/main" id="{A1423D8E-7DCB-5F09-F07B-62C7174C1F9C}"/>
                </a:ext>
              </a:extLst>
            </p:cNvPr>
            <p:cNvSpPr/>
            <p:nvPr/>
          </p:nvSpPr>
          <p:spPr>
            <a:xfrm>
              <a:off x="5670793" y="6787393"/>
              <a:ext cx="16975" cy="20983"/>
            </a:xfrm>
            <a:custGeom>
              <a:avLst/>
              <a:gdLst>
                <a:gd name="connsiteX0" fmla="*/ 761 w 16975"/>
                <a:gd name="connsiteY0" fmla="*/ 0 h 20983"/>
                <a:gd name="connsiteX1" fmla="*/ 16902 w 16975"/>
                <a:gd name="connsiteY1" fmla="*/ 20177 h 20983"/>
                <a:gd name="connsiteX2" fmla="*/ 16364 w 16975"/>
                <a:gd name="connsiteY2" fmla="*/ 20984 h 20983"/>
                <a:gd name="connsiteX3" fmla="*/ 8563 w 16975"/>
                <a:gd name="connsiteY3" fmla="*/ 11568 h 20983"/>
                <a:gd name="connsiteX4" fmla="*/ 223 w 16975"/>
                <a:gd name="connsiteY4" fmla="*/ 807 h 20983"/>
                <a:gd name="connsiteX5" fmla="*/ 761 w 16975"/>
                <a:gd name="connsiteY5" fmla="*/ 0 h 2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5" h="20983">
                  <a:moveTo>
                    <a:pt x="761" y="0"/>
                  </a:moveTo>
                  <a:cubicBezTo>
                    <a:pt x="8294" y="4304"/>
                    <a:pt x="11522" y="13720"/>
                    <a:pt x="16902" y="20177"/>
                  </a:cubicBezTo>
                  <a:cubicBezTo>
                    <a:pt x="17171" y="20715"/>
                    <a:pt x="16633" y="20984"/>
                    <a:pt x="16364" y="20984"/>
                  </a:cubicBezTo>
                  <a:cubicBezTo>
                    <a:pt x="12867" y="19101"/>
                    <a:pt x="10715" y="14796"/>
                    <a:pt x="8563" y="11568"/>
                  </a:cubicBezTo>
                  <a:cubicBezTo>
                    <a:pt x="5872" y="7802"/>
                    <a:pt x="2375" y="4573"/>
                    <a:pt x="223" y="807"/>
                  </a:cubicBezTo>
                  <a:cubicBezTo>
                    <a:pt x="-315" y="269"/>
                    <a:pt x="223" y="0"/>
                    <a:pt x="761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5" name="Полилиния: фигура 1744">
              <a:extLst>
                <a:ext uri="{FF2B5EF4-FFF2-40B4-BE49-F238E27FC236}">
                  <a16:creationId xmlns:a16="http://schemas.microsoft.com/office/drawing/2014/main" id="{943F22AA-9C60-C3DB-11AE-73B798C9903D}"/>
                </a:ext>
              </a:extLst>
            </p:cNvPr>
            <p:cNvSpPr/>
            <p:nvPr/>
          </p:nvSpPr>
          <p:spPr>
            <a:xfrm>
              <a:off x="5590099" y="7182524"/>
              <a:ext cx="75292" cy="83742"/>
            </a:xfrm>
            <a:custGeom>
              <a:avLst/>
              <a:gdLst>
                <a:gd name="connsiteX0" fmla="*/ 74999 w 75292"/>
                <a:gd name="connsiteY0" fmla="*/ 82658 h 83742"/>
                <a:gd name="connsiteX1" fmla="*/ 74730 w 75292"/>
                <a:gd name="connsiteY1" fmla="*/ 83734 h 83742"/>
                <a:gd name="connsiteX2" fmla="*/ 47020 w 75292"/>
                <a:gd name="connsiteY2" fmla="*/ 73242 h 83742"/>
                <a:gd name="connsiteX3" fmla="*/ 21463 w 75292"/>
                <a:gd name="connsiteY3" fmla="*/ 52258 h 83742"/>
                <a:gd name="connsiteX4" fmla="*/ 6128 w 75292"/>
                <a:gd name="connsiteY4" fmla="*/ 28315 h 83742"/>
                <a:gd name="connsiteX5" fmla="*/ 210 w 75292"/>
                <a:gd name="connsiteY5" fmla="*/ 605 h 83742"/>
                <a:gd name="connsiteX6" fmla="*/ 1555 w 75292"/>
                <a:gd name="connsiteY6" fmla="*/ 605 h 83742"/>
                <a:gd name="connsiteX7" fmla="*/ 9088 w 75292"/>
                <a:gd name="connsiteY7" fmla="*/ 26970 h 83742"/>
                <a:gd name="connsiteX8" fmla="*/ 23884 w 75292"/>
                <a:gd name="connsiteY8" fmla="*/ 50106 h 83742"/>
                <a:gd name="connsiteX9" fmla="*/ 74999 w 75292"/>
                <a:gd name="connsiteY9" fmla="*/ 82658 h 83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5292" h="83742">
                  <a:moveTo>
                    <a:pt x="74999" y="82658"/>
                  </a:moveTo>
                  <a:cubicBezTo>
                    <a:pt x="75537" y="82927"/>
                    <a:pt x="75268" y="83734"/>
                    <a:pt x="74730" y="83734"/>
                  </a:cubicBezTo>
                  <a:cubicBezTo>
                    <a:pt x="65314" y="84003"/>
                    <a:pt x="55091" y="77547"/>
                    <a:pt x="47020" y="73242"/>
                  </a:cubicBezTo>
                  <a:cubicBezTo>
                    <a:pt x="37335" y="67862"/>
                    <a:pt x="28726" y="60329"/>
                    <a:pt x="21463" y="52258"/>
                  </a:cubicBezTo>
                  <a:cubicBezTo>
                    <a:pt x="15275" y="45264"/>
                    <a:pt x="9895" y="36924"/>
                    <a:pt x="6128" y="28315"/>
                  </a:cubicBezTo>
                  <a:cubicBezTo>
                    <a:pt x="2362" y="19975"/>
                    <a:pt x="-866" y="9752"/>
                    <a:pt x="210" y="605"/>
                  </a:cubicBezTo>
                  <a:cubicBezTo>
                    <a:pt x="210" y="-202"/>
                    <a:pt x="1286" y="-202"/>
                    <a:pt x="1555" y="605"/>
                  </a:cubicBezTo>
                  <a:cubicBezTo>
                    <a:pt x="4245" y="9483"/>
                    <a:pt x="5321" y="18361"/>
                    <a:pt x="9088" y="26970"/>
                  </a:cubicBezTo>
                  <a:cubicBezTo>
                    <a:pt x="12854" y="35579"/>
                    <a:pt x="17965" y="43111"/>
                    <a:pt x="23884" y="50106"/>
                  </a:cubicBezTo>
                  <a:cubicBezTo>
                    <a:pt x="37873" y="65709"/>
                    <a:pt x="55898" y="75125"/>
                    <a:pt x="74999" y="8265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6" name="Полилиния: фигура 1745">
              <a:extLst>
                <a:ext uri="{FF2B5EF4-FFF2-40B4-BE49-F238E27FC236}">
                  <a16:creationId xmlns:a16="http://schemas.microsoft.com/office/drawing/2014/main" id="{3DEF3648-CA32-3663-A6A9-7FED89995746}"/>
                </a:ext>
              </a:extLst>
            </p:cNvPr>
            <p:cNvSpPr/>
            <p:nvPr/>
          </p:nvSpPr>
          <p:spPr>
            <a:xfrm>
              <a:off x="5607257" y="7196241"/>
              <a:ext cx="3398" cy="4211"/>
            </a:xfrm>
            <a:custGeom>
              <a:avLst/>
              <a:gdLst>
                <a:gd name="connsiteX0" fmla="*/ 1076 w 3398"/>
                <a:gd name="connsiteY0" fmla="*/ 3567 h 4211"/>
                <a:gd name="connsiteX1" fmla="*/ 807 w 3398"/>
                <a:gd name="connsiteY1" fmla="*/ 2760 h 4211"/>
                <a:gd name="connsiteX2" fmla="*/ 0 w 3398"/>
                <a:gd name="connsiteY2" fmla="*/ 1146 h 4211"/>
                <a:gd name="connsiteX3" fmla="*/ 1614 w 3398"/>
                <a:gd name="connsiteY3" fmla="*/ 70 h 4211"/>
                <a:gd name="connsiteX4" fmla="*/ 2959 w 3398"/>
                <a:gd name="connsiteY4" fmla="*/ 3836 h 4211"/>
                <a:gd name="connsiteX5" fmla="*/ 1076 w 3398"/>
                <a:gd name="connsiteY5" fmla="*/ 3567 h 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8" h="4211">
                  <a:moveTo>
                    <a:pt x="1076" y="3567"/>
                  </a:moveTo>
                  <a:cubicBezTo>
                    <a:pt x="807" y="3298"/>
                    <a:pt x="807" y="3029"/>
                    <a:pt x="807" y="2760"/>
                  </a:cubicBezTo>
                  <a:cubicBezTo>
                    <a:pt x="269" y="2491"/>
                    <a:pt x="0" y="1684"/>
                    <a:pt x="0" y="1146"/>
                  </a:cubicBezTo>
                  <a:cubicBezTo>
                    <a:pt x="0" y="339"/>
                    <a:pt x="807" y="-199"/>
                    <a:pt x="1614" y="70"/>
                  </a:cubicBezTo>
                  <a:cubicBezTo>
                    <a:pt x="2959" y="608"/>
                    <a:pt x="4035" y="2491"/>
                    <a:pt x="2959" y="3836"/>
                  </a:cubicBezTo>
                  <a:cubicBezTo>
                    <a:pt x="2690" y="4374"/>
                    <a:pt x="1345" y="4374"/>
                    <a:pt x="1076" y="356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7" name="Полилиния: фигура 1746">
              <a:extLst>
                <a:ext uri="{FF2B5EF4-FFF2-40B4-BE49-F238E27FC236}">
                  <a16:creationId xmlns:a16="http://schemas.microsoft.com/office/drawing/2014/main" id="{39FAA2E3-FB2F-E381-E396-8753AA4D8985}"/>
                </a:ext>
              </a:extLst>
            </p:cNvPr>
            <p:cNvSpPr/>
            <p:nvPr/>
          </p:nvSpPr>
          <p:spPr>
            <a:xfrm>
              <a:off x="5613714" y="7196241"/>
              <a:ext cx="2182" cy="2525"/>
            </a:xfrm>
            <a:custGeom>
              <a:avLst/>
              <a:gdLst>
                <a:gd name="connsiteX0" fmla="*/ 269 w 2182"/>
                <a:gd name="connsiteY0" fmla="*/ 1953 h 2525"/>
                <a:gd name="connsiteX1" fmla="*/ 0 w 2182"/>
                <a:gd name="connsiteY1" fmla="*/ 608 h 2525"/>
                <a:gd name="connsiteX2" fmla="*/ 538 w 2182"/>
                <a:gd name="connsiteY2" fmla="*/ 70 h 2525"/>
                <a:gd name="connsiteX3" fmla="*/ 2152 w 2182"/>
                <a:gd name="connsiteY3" fmla="*/ 1146 h 2525"/>
                <a:gd name="connsiteX4" fmla="*/ 269 w 2182"/>
                <a:gd name="connsiteY4" fmla="*/ 1953 h 2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2" h="2525">
                  <a:moveTo>
                    <a:pt x="269" y="1953"/>
                  </a:moveTo>
                  <a:cubicBezTo>
                    <a:pt x="0" y="1415"/>
                    <a:pt x="0" y="1146"/>
                    <a:pt x="0" y="608"/>
                  </a:cubicBezTo>
                  <a:cubicBezTo>
                    <a:pt x="0" y="339"/>
                    <a:pt x="269" y="70"/>
                    <a:pt x="538" y="70"/>
                  </a:cubicBezTo>
                  <a:cubicBezTo>
                    <a:pt x="1345" y="-199"/>
                    <a:pt x="1883" y="339"/>
                    <a:pt x="2152" y="1146"/>
                  </a:cubicBezTo>
                  <a:cubicBezTo>
                    <a:pt x="2421" y="2491"/>
                    <a:pt x="807" y="3029"/>
                    <a:pt x="269" y="195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8" name="Полилиния: фигура 1747">
              <a:extLst>
                <a:ext uri="{FF2B5EF4-FFF2-40B4-BE49-F238E27FC236}">
                  <a16:creationId xmlns:a16="http://schemas.microsoft.com/office/drawing/2014/main" id="{E0420D9F-61A9-8DAA-35F8-C3C9A4355A50}"/>
                </a:ext>
              </a:extLst>
            </p:cNvPr>
            <p:cNvSpPr/>
            <p:nvPr/>
          </p:nvSpPr>
          <p:spPr>
            <a:xfrm>
              <a:off x="5630862" y="7208364"/>
              <a:ext cx="3405" cy="4162"/>
            </a:xfrm>
            <a:custGeom>
              <a:avLst/>
              <a:gdLst>
                <a:gd name="connsiteX0" fmla="*/ 1146 w 3405"/>
                <a:gd name="connsiteY0" fmla="*/ 53 h 4162"/>
                <a:gd name="connsiteX1" fmla="*/ 3298 w 3405"/>
                <a:gd name="connsiteY1" fmla="*/ 3551 h 4162"/>
                <a:gd name="connsiteX2" fmla="*/ 2491 w 3405"/>
                <a:gd name="connsiteY2" fmla="*/ 4089 h 4162"/>
                <a:gd name="connsiteX3" fmla="*/ 70 w 3405"/>
                <a:gd name="connsiteY3" fmla="*/ 1130 h 4162"/>
                <a:gd name="connsiteX4" fmla="*/ 1146 w 3405"/>
                <a:gd name="connsiteY4" fmla="*/ 53 h 4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05" h="4162">
                  <a:moveTo>
                    <a:pt x="1146" y="53"/>
                  </a:moveTo>
                  <a:cubicBezTo>
                    <a:pt x="2222" y="592"/>
                    <a:pt x="3836" y="2206"/>
                    <a:pt x="3298" y="3551"/>
                  </a:cubicBezTo>
                  <a:cubicBezTo>
                    <a:pt x="3029" y="3820"/>
                    <a:pt x="2760" y="4358"/>
                    <a:pt x="2491" y="4089"/>
                  </a:cubicBezTo>
                  <a:cubicBezTo>
                    <a:pt x="1415" y="4089"/>
                    <a:pt x="70" y="2206"/>
                    <a:pt x="70" y="1130"/>
                  </a:cubicBezTo>
                  <a:cubicBezTo>
                    <a:pt x="-199" y="592"/>
                    <a:pt x="339" y="-216"/>
                    <a:pt x="1146" y="5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9" name="Полилиния: фигура 1748">
              <a:extLst>
                <a:ext uri="{FF2B5EF4-FFF2-40B4-BE49-F238E27FC236}">
                  <a16:creationId xmlns:a16="http://schemas.microsoft.com/office/drawing/2014/main" id="{020E1301-AE07-F083-7A7C-FC460C1A27A2}"/>
                </a:ext>
              </a:extLst>
            </p:cNvPr>
            <p:cNvSpPr/>
            <p:nvPr/>
          </p:nvSpPr>
          <p:spPr>
            <a:xfrm>
              <a:off x="5643759" y="7196888"/>
              <a:ext cx="3314" cy="4439"/>
            </a:xfrm>
            <a:custGeom>
              <a:avLst/>
              <a:gdLst>
                <a:gd name="connsiteX0" fmla="*/ 1969 w 3314"/>
                <a:gd name="connsiteY0" fmla="*/ 4266 h 4439"/>
                <a:gd name="connsiteX1" fmla="*/ 355 w 3314"/>
                <a:gd name="connsiteY1" fmla="*/ 230 h 4439"/>
                <a:gd name="connsiteX2" fmla="*/ 1969 w 3314"/>
                <a:gd name="connsiteY2" fmla="*/ 499 h 4439"/>
                <a:gd name="connsiteX3" fmla="*/ 3314 w 3314"/>
                <a:gd name="connsiteY3" fmla="*/ 3189 h 4439"/>
                <a:gd name="connsiteX4" fmla="*/ 1969 w 3314"/>
                <a:gd name="connsiteY4" fmla="*/ 4266 h 4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14" h="4439">
                  <a:moveTo>
                    <a:pt x="1969" y="4266"/>
                  </a:moveTo>
                  <a:cubicBezTo>
                    <a:pt x="893" y="3459"/>
                    <a:pt x="-721" y="1575"/>
                    <a:pt x="355" y="230"/>
                  </a:cubicBezTo>
                  <a:cubicBezTo>
                    <a:pt x="893" y="-308"/>
                    <a:pt x="1700" y="230"/>
                    <a:pt x="1969" y="499"/>
                  </a:cubicBezTo>
                  <a:cubicBezTo>
                    <a:pt x="2507" y="1306"/>
                    <a:pt x="3045" y="2382"/>
                    <a:pt x="3314" y="3189"/>
                  </a:cubicBezTo>
                  <a:cubicBezTo>
                    <a:pt x="3314" y="3997"/>
                    <a:pt x="2507" y="4804"/>
                    <a:pt x="1969" y="426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0" name="Полилиния: фигура 1749">
              <a:extLst>
                <a:ext uri="{FF2B5EF4-FFF2-40B4-BE49-F238E27FC236}">
                  <a16:creationId xmlns:a16="http://schemas.microsoft.com/office/drawing/2014/main" id="{50B7E039-1C45-1148-A2DC-E98CC434FB9D}"/>
                </a:ext>
              </a:extLst>
            </p:cNvPr>
            <p:cNvSpPr/>
            <p:nvPr/>
          </p:nvSpPr>
          <p:spPr>
            <a:xfrm>
              <a:off x="5648189" y="7197830"/>
              <a:ext cx="34784" cy="42105"/>
            </a:xfrm>
            <a:custGeom>
              <a:avLst/>
              <a:gdLst>
                <a:gd name="connsiteX0" fmla="*/ 19868 w 34784"/>
                <a:gd name="connsiteY0" fmla="*/ 19734 h 42105"/>
                <a:gd name="connsiteX1" fmla="*/ 17985 w 34784"/>
                <a:gd name="connsiteY1" fmla="*/ 17044 h 42105"/>
                <a:gd name="connsiteX2" fmla="*/ 17716 w 34784"/>
                <a:gd name="connsiteY2" fmla="*/ 14084 h 42105"/>
                <a:gd name="connsiteX3" fmla="*/ 15295 w 34784"/>
                <a:gd name="connsiteY3" fmla="*/ 12470 h 42105"/>
                <a:gd name="connsiteX4" fmla="*/ 13143 w 34784"/>
                <a:gd name="connsiteY4" fmla="*/ 11125 h 42105"/>
                <a:gd name="connsiteX5" fmla="*/ 9107 w 34784"/>
                <a:gd name="connsiteY5" fmla="*/ 9511 h 42105"/>
                <a:gd name="connsiteX6" fmla="*/ 6417 w 34784"/>
                <a:gd name="connsiteY6" fmla="*/ 7359 h 42105"/>
                <a:gd name="connsiteX7" fmla="*/ 1844 w 34784"/>
                <a:gd name="connsiteY7" fmla="*/ 3054 h 42105"/>
                <a:gd name="connsiteX8" fmla="*/ 499 w 34784"/>
                <a:gd name="connsiteY8" fmla="*/ 2247 h 42105"/>
                <a:gd name="connsiteX9" fmla="*/ 1575 w 34784"/>
                <a:gd name="connsiteY9" fmla="*/ 95 h 42105"/>
                <a:gd name="connsiteX10" fmla="*/ 5879 w 34784"/>
                <a:gd name="connsiteY10" fmla="*/ 1440 h 42105"/>
                <a:gd name="connsiteX11" fmla="*/ 8031 w 34784"/>
                <a:gd name="connsiteY11" fmla="*/ 5207 h 42105"/>
                <a:gd name="connsiteX12" fmla="*/ 13143 w 34784"/>
                <a:gd name="connsiteY12" fmla="*/ 7090 h 42105"/>
                <a:gd name="connsiteX13" fmla="*/ 16909 w 34784"/>
                <a:gd name="connsiteY13" fmla="*/ 9242 h 42105"/>
                <a:gd name="connsiteX14" fmla="*/ 20406 w 34784"/>
                <a:gd name="connsiteY14" fmla="*/ 12470 h 42105"/>
                <a:gd name="connsiteX15" fmla="*/ 26056 w 34784"/>
                <a:gd name="connsiteY15" fmla="*/ 20272 h 42105"/>
                <a:gd name="connsiteX16" fmla="*/ 27670 w 34784"/>
                <a:gd name="connsiteY16" fmla="*/ 19465 h 42105"/>
                <a:gd name="connsiteX17" fmla="*/ 29822 w 34784"/>
                <a:gd name="connsiteY17" fmla="*/ 20541 h 42105"/>
                <a:gd name="connsiteX18" fmla="*/ 32244 w 34784"/>
                <a:gd name="connsiteY18" fmla="*/ 22155 h 42105"/>
                <a:gd name="connsiteX19" fmla="*/ 31706 w 34784"/>
                <a:gd name="connsiteY19" fmla="*/ 23769 h 42105"/>
                <a:gd name="connsiteX20" fmla="*/ 28477 w 34784"/>
                <a:gd name="connsiteY20" fmla="*/ 22962 h 42105"/>
                <a:gd name="connsiteX21" fmla="*/ 30899 w 34784"/>
                <a:gd name="connsiteY21" fmla="*/ 25384 h 42105"/>
                <a:gd name="connsiteX22" fmla="*/ 31167 w 34784"/>
                <a:gd name="connsiteY22" fmla="*/ 28612 h 42105"/>
                <a:gd name="connsiteX23" fmla="*/ 27939 w 34784"/>
                <a:gd name="connsiteY23" fmla="*/ 31302 h 42105"/>
                <a:gd name="connsiteX24" fmla="*/ 29553 w 34784"/>
                <a:gd name="connsiteY24" fmla="*/ 32378 h 42105"/>
                <a:gd name="connsiteX25" fmla="*/ 31437 w 34784"/>
                <a:gd name="connsiteY25" fmla="*/ 33992 h 42105"/>
                <a:gd name="connsiteX26" fmla="*/ 34396 w 34784"/>
                <a:gd name="connsiteY26" fmla="*/ 40718 h 42105"/>
                <a:gd name="connsiteX27" fmla="*/ 33589 w 34784"/>
                <a:gd name="connsiteY27" fmla="*/ 42063 h 42105"/>
                <a:gd name="connsiteX28" fmla="*/ 28208 w 34784"/>
                <a:gd name="connsiteY28" fmla="*/ 35606 h 42105"/>
                <a:gd name="connsiteX29" fmla="*/ 23366 w 34784"/>
                <a:gd name="connsiteY29" fmla="*/ 33454 h 42105"/>
                <a:gd name="connsiteX30" fmla="*/ 27132 w 34784"/>
                <a:gd name="connsiteY30" fmla="*/ 26998 h 42105"/>
                <a:gd name="connsiteX31" fmla="*/ 25518 w 34784"/>
                <a:gd name="connsiteY31" fmla="*/ 24576 h 42105"/>
                <a:gd name="connsiteX32" fmla="*/ 19868 w 34784"/>
                <a:gd name="connsiteY32" fmla="*/ 19734 h 42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4784" h="42105">
                  <a:moveTo>
                    <a:pt x="19868" y="19734"/>
                  </a:moveTo>
                  <a:cubicBezTo>
                    <a:pt x="19061" y="18927"/>
                    <a:pt x="18254" y="18120"/>
                    <a:pt x="17985" y="17044"/>
                  </a:cubicBezTo>
                  <a:cubicBezTo>
                    <a:pt x="17716" y="15699"/>
                    <a:pt x="17716" y="15430"/>
                    <a:pt x="17716" y="14084"/>
                  </a:cubicBezTo>
                  <a:cubicBezTo>
                    <a:pt x="17716" y="11125"/>
                    <a:pt x="16640" y="12470"/>
                    <a:pt x="15295" y="12470"/>
                  </a:cubicBezTo>
                  <a:cubicBezTo>
                    <a:pt x="14219" y="12470"/>
                    <a:pt x="13681" y="11932"/>
                    <a:pt x="13143" y="11125"/>
                  </a:cubicBezTo>
                  <a:cubicBezTo>
                    <a:pt x="11529" y="9511"/>
                    <a:pt x="10991" y="10049"/>
                    <a:pt x="9107" y="9511"/>
                  </a:cubicBezTo>
                  <a:cubicBezTo>
                    <a:pt x="8031" y="9242"/>
                    <a:pt x="6955" y="8435"/>
                    <a:pt x="6417" y="7359"/>
                  </a:cubicBezTo>
                  <a:cubicBezTo>
                    <a:pt x="5341" y="5745"/>
                    <a:pt x="4803" y="3054"/>
                    <a:pt x="1844" y="3054"/>
                  </a:cubicBezTo>
                  <a:cubicBezTo>
                    <a:pt x="1306" y="3054"/>
                    <a:pt x="768" y="2516"/>
                    <a:pt x="499" y="2247"/>
                  </a:cubicBezTo>
                  <a:cubicBezTo>
                    <a:pt x="-577" y="1440"/>
                    <a:pt x="230" y="-443"/>
                    <a:pt x="1575" y="95"/>
                  </a:cubicBezTo>
                  <a:cubicBezTo>
                    <a:pt x="3189" y="633"/>
                    <a:pt x="4265" y="364"/>
                    <a:pt x="5879" y="1440"/>
                  </a:cubicBezTo>
                  <a:cubicBezTo>
                    <a:pt x="6955" y="2247"/>
                    <a:pt x="7493" y="3862"/>
                    <a:pt x="8031" y="5207"/>
                  </a:cubicBezTo>
                  <a:cubicBezTo>
                    <a:pt x="9107" y="7628"/>
                    <a:pt x="11529" y="6014"/>
                    <a:pt x="13143" y="7090"/>
                  </a:cubicBezTo>
                  <a:cubicBezTo>
                    <a:pt x="14757" y="8166"/>
                    <a:pt x="14219" y="9780"/>
                    <a:pt x="16909" y="9242"/>
                  </a:cubicBezTo>
                  <a:cubicBezTo>
                    <a:pt x="18792" y="8973"/>
                    <a:pt x="20406" y="10856"/>
                    <a:pt x="20406" y="12470"/>
                  </a:cubicBezTo>
                  <a:cubicBezTo>
                    <a:pt x="20406" y="16775"/>
                    <a:pt x="23097" y="18120"/>
                    <a:pt x="26056" y="20272"/>
                  </a:cubicBezTo>
                  <a:cubicBezTo>
                    <a:pt x="26325" y="19734"/>
                    <a:pt x="27132" y="19465"/>
                    <a:pt x="27670" y="19465"/>
                  </a:cubicBezTo>
                  <a:cubicBezTo>
                    <a:pt x="28477" y="19734"/>
                    <a:pt x="29284" y="20272"/>
                    <a:pt x="29822" y="20541"/>
                  </a:cubicBezTo>
                  <a:cubicBezTo>
                    <a:pt x="30629" y="21079"/>
                    <a:pt x="31437" y="21348"/>
                    <a:pt x="32244" y="22155"/>
                  </a:cubicBezTo>
                  <a:cubicBezTo>
                    <a:pt x="33051" y="22693"/>
                    <a:pt x="32513" y="23769"/>
                    <a:pt x="31706" y="23769"/>
                  </a:cubicBezTo>
                  <a:cubicBezTo>
                    <a:pt x="30629" y="23769"/>
                    <a:pt x="29553" y="23500"/>
                    <a:pt x="28477" y="22962"/>
                  </a:cubicBezTo>
                  <a:cubicBezTo>
                    <a:pt x="29284" y="24038"/>
                    <a:pt x="30091" y="25114"/>
                    <a:pt x="30899" y="25384"/>
                  </a:cubicBezTo>
                  <a:cubicBezTo>
                    <a:pt x="32513" y="25922"/>
                    <a:pt x="32513" y="27805"/>
                    <a:pt x="31167" y="28612"/>
                  </a:cubicBezTo>
                  <a:cubicBezTo>
                    <a:pt x="29822" y="29150"/>
                    <a:pt x="28746" y="29957"/>
                    <a:pt x="27939" y="31302"/>
                  </a:cubicBezTo>
                  <a:cubicBezTo>
                    <a:pt x="26325" y="33185"/>
                    <a:pt x="28477" y="32378"/>
                    <a:pt x="29553" y="32378"/>
                  </a:cubicBezTo>
                  <a:cubicBezTo>
                    <a:pt x="30360" y="32378"/>
                    <a:pt x="31437" y="32916"/>
                    <a:pt x="31437" y="33992"/>
                  </a:cubicBezTo>
                  <a:cubicBezTo>
                    <a:pt x="31167" y="36683"/>
                    <a:pt x="32513" y="38835"/>
                    <a:pt x="34396" y="40718"/>
                  </a:cubicBezTo>
                  <a:cubicBezTo>
                    <a:pt x="35203" y="41256"/>
                    <a:pt x="34665" y="42332"/>
                    <a:pt x="33589" y="42063"/>
                  </a:cubicBezTo>
                  <a:cubicBezTo>
                    <a:pt x="30360" y="41256"/>
                    <a:pt x="28477" y="38835"/>
                    <a:pt x="28208" y="35606"/>
                  </a:cubicBezTo>
                  <a:cubicBezTo>
                    <a:pt x="26325" y="35875"/>
                    <a:pt x="23904" y="35606"/>
                    <a:pt x="23366" y="33454"/>
                  </a:cubicBezTo>
                  <a:cubicBezTo>
                    <a:pt x="22828" y="31033"/>
                    <a:pt x="24980" y="28612"/>
                    <a:pt x="27132" y="26998"/>
                  </a:cubicBezTo>
                  <a:cubicBezTo>
                    <a:pt x="26594" y="26191"/>
                    <a:pt x="26056" y="25653"/>
                    <a:pt x="25518" y="24576"/>
                  </a:cubicBezTo>
                  <a:cubicBezTo>
                    <a:pt x="24173" y="22693"/>
                    <a:pt x="21752" y="21348"/>
                    <a:pt x="19868" y="1973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1" name="Полилиния: фигура 1750">
              <a:extLst>
                <a:ext uri="{FF2B5EF4-FFF2-40B4-BE49-F238E27FC236}">
                  <a16:creationId xmlns:a16="http://schemas.microsoft.com/office/drawing/2014/main" id="{28D29E4C-7833-86B5-4B24-2940E1362BBA}"/>
                </a:ext>
              </a:extLst>
            </p:cNvPr>
            <p:cNvSpPr/>
            <p:nvPr/>
          </p:nvSpPr>
          <p:spPr>
            <a:xfrm>
              <a:off x="5453375" y="6597890"/>
              <a:ext cx="564521" cy="956224"/>
            </a:xfrm>
            <a:custGeom>
              <a:avLst/>
              <a:gdLst>
                <a:gd name="connsiteX0" fmla="*/ 549350 w 564521"/>
                <a:gd name="connsiteY0" fmla="*/ 272900 h 956224"/>
                <a:gd name="connsiteX1" fmla="*/ 554461 w 564521"/>
                <a:gd name="connsiteY1" fmla="*/ 268596 h 956224"/>
                <a:gd name="connsiteX2" fmla="*/ 560918 w 564521"/>
                <a:gd name="connsiteY2" fmla="*/ 259449 h 956224"/>
                <a:gd name="connsiteX3" fmla="*/ 563877 w 564521"/>
                <a:gd name="connsiteY3" fmla="*/ 246805 h 956224"/>
                <a:gd name="connsiteX4" fmla="*/ 564146 w 564521"/>
                <a:gd name="connsiteY4" fmla="*/ 235506 h 956224"/>
                <a:gd name="connsiteX5" fmla="*/ 562532 w 564521"/>
                <a:gd name="connsiteY5" fmla="*/ 224476 h 956224"/>
                <a:gd name="connsiteX6" fmla="*/ 556075 w 564521"/>
                <a:gd name="connsiteY6" fmla="*/ 209410 h 956224"/>
                <a:gd name="connsiteX7" fmla="*/ 554999 w 564521"/>
                <a:gd name="connsiteY7" fmla="*/ 197842 h 956224"/>
                <a:gd name="connsiteX8" fmla="*/ 556075 w 564521"/>
                <a:gd name="connsiteY8" fmla="*/ 195421 h 956224"/>
                <a:gd name="connsiteX9" fmla="*/ 554461 w 564521"/>
                <a:gd name="connsiteY9" fmla="*/ 184660 h 956224"/>
                <a:gd name="connsiteX10" fmla="*/ 552578 w 564521"/>
                <a:gd name="connsiteY10" fmla="*/ 182777 h 956224"/>
                <a:gd name="connsiteX11" fmla="*/ 552040 w 564521"/>
                <a:gd name="connsiteY11" fmla="*/ 178741 h 956224"/>
                <a:gd name="connsiteX12" fmla="*/ 553654 w 564521"/>
                <a:gd name="connsiteY12" fmla="*/ 176589 h 956224"/>
                <a:gd name="connsiteX13" fmla="*/ 556075 w 564521"/>
                <a:gd name="connsiteY13" fmla="*/ 173361 h 956224"/>
                <a:gd name="connsiteX14" fmla="*/ 552847 w 564521"/>
                <a:gd name="connsiteY14" fmla="*/ 158027 h 956224"/>
                <a:gd name="connsiteX15" fmla="*/ 546121 w 564521"/>
                <a:gd name="connsiteY15" fmla="*/ 154529 h 956224"/>
                <a:gd name="connsiteX16" fmla="*/ 538589 w 564521"/>
                <a:gd name="connsiteY16" fmla="*/ 153722 h 956224"/>
                <a:gd name="connsiteX17" fmla="*/ 525944 w 564521"/>
                <a:gd name="connsiteY17" fmla="*/ 156681 h 956224"/>
                <a:gd name="connsiteX18" fmla="*/ 515453 w 564521"/>
                <a:gd name="connsiteY18" fmla="*/ 162331 h 956224"/>
                <a:gd name="connsiteX19" fmla="*/ 507113 w 564521"/>
                <a:gd name="connsiteY19" fmla="*/ 169864 h 956224"/>
                <a:gd name="connsiteX20" fmla="*/ 493661 w 564521"/>
                <a:gd name="connsiteY20" fmla="*/ 180087 h 956224"/>
                <a:gd name="connsiteX21" fmla="*/ 491509 w 564521"/>
                <a:gd name="connsiteY21" fmla="*/ 177665 h 956224"/>
                <a:gd name="connsiteX22" fmla="*/ 483438 w 564521"/>
                <a:gd name="connsiteY22" fmla="*/ 165828 h 956224"/>
                <a:gd name="connsiteX23" fmla="*/ 479672 w 564521"/>
                <a:gd name="connsiteY23" fmla="*/ 154798 h 956224"/>
                <a:gd name="connsiteX24" fmla="*/ 482093 w 564521"/>
                <a:gd name="connsiteY24" fmla="*/ 149149 h 956224"/>
                <a:gd name="connsiteX25" fmla="*/ 485322 w 564521"/>
                <a:gd name="connsiteY25" fmla="*/ 146189 h 956224"/>
                <a:gd name="connsiteX26" fmla="*/ 487743 w 564521"/>
                <a:gd name="connsiteY26" fmla="*/ 139733 h 956224"/>
                <a:gd name="connsiteX27" fmla="*/ 481824 w 564521"/>
                <a:gd name="connsiteY27" fmla="*/ 120901 h 956224"/>
                <a:gd name="connsiteX28" fmla="*/ 467566 w 564521"/>
                <a:gd name="connsiteY28" fmla="*/ 104222 h 956224"/>
                <a:gd name="connsiteX29" fmla="*/ 457343 w 564521"/>
                <a:gd name="connsiteY29" fmla="*/ 98572 h 956224"/>
                <a:gd name="connsiteX30" fmla="*/ 446851 w 564521"/>
                <a:gd name="connsiteY30" fmla="*/ 94537 h 956224"/>
                <a:gd name="connsiteX31" fmla="*/ 437166 w 564521"/>
                <a:gd name="connsiteY31" fmla="*/ 92384 h 956224"/>
                <a:gd name="connsiteX32" fmla="*/ 414837 w 564521"/>
                <a:gd name="connsiteY32" fmla="*/ 91039 h 956224"/>
                <a:gd name="connsiteX33" fmla="*/ 409995 w 564521"/>
                <a:gd name="connsiteY33" fmla="*/ 91308 h 956224"/>
                <a:gd name="connsiteX34" fmla="*/ 408649 w 564521"/>
                <a:gd name="connsiteY34" fmla="*/ 91577 h 956224"/>
                <a:gd name="connsiteX35" fmla="*/ 396812 w 564521"/>
                <a:gd name="connsiteY35" fmla="*/ 95344 h 956224"/>
                <a:gd name="connsiteX36" fmla="*/ 391701 w 564521"/>
                <a:gd name="connsiteY36" fmla="*/ 97227 h 956224"/>
                <a:gd name="connsiteX37" fmla="*/ 385244 w 564521"/>
                <a:gd name="connsiteY37" fmla="*/ 100993 h 956224"/>
                <a:gd name="connsiteX38" fmla="*/ 379326 w 564521"/>
                <a:gd name="connsiteY38" fmla="*/ 106912 h 956224"/>
                <a:gd name="connsiteX39" fmla="*/ 371255 w 564521"/>
                <a:gd name="connsiteY39" fmla="*/ 122515 h 956224"/>
                <a:gd name="connsiteX40" fmla="*/ 368834 w 564521"/>
                <a:gd name="connsiteY40" fmla="*/ 135428 h 956224"/>
                <a:gd name="connsiteX41" fmla="*/ 364529 w 564521"/>
                <a:gd name="connsiteY41" fmla="*/ 141347 h 956224"/>
                <a:gd name="connsiteX42" fmla="*/ 358073 w 564521"/>
                <a:gd name="connsiteY42" fmla="*/ 147535 h 956224"/>
                <a:gd name="connsiteX43" fmla="*/ 354306 w 564521"/>
                <a:gd name="connsiteY43" fmla="*/ 152646 h 956224"/>
                <a:gd name="connsiteX44" fmla="*/ 350002 w 564521"/>
                <a:gd name="connsiteY44" fmla="*/ 162869 h 956224"/>
                <a:gd name="connsiteX45" fmla="*/ 349464 w 564521"/>
                <a:gd name="connsiteY45" fmla="*/ 164752 h 956224"/>
                <a:gd name="connsiteX46" fmla="*/ 347043 w 564521"/>
                <a:gd name="connsiteY46" fmla="*/ 165021 h 956224"/>
                <a:gd name="connsiteX47" fmla="*/ 339779 w 564521"/>
                <a:gd name="connsiteY47" fmla="*/ 170671 h 956224"/>
                <a:gd name="connsiteX48" fmla="*/ 338703 w 564521"/>
                <a:gd name="connsiteY48" fmla="*/ 180087 h 956224"/>
                <a:gd name="connsiteX49" fmla="*/ 330901 w 564521"/>
                <a:gd name="connsiteY49" fmla="*/ 194614 h 956224"/>
                <a:gd name="connsiteX50" fmla="*/ 329287 w 564521"/>
                <a:gd name="connsiteY50" fmla="*/ 195421 h 956224"/>
                <a:gd name="connsiteX51" fmla="*/ 328749 w 564521"/>
                <a:gd name="connsiteY51" fmla="*/ 195152 h 956224"/>
                <a:gd name="connsiteX52" fmla="*/ 328749 w 564521"/>
                <a:gd name="connsiteY52" fmla="*/ 193000 h 956224"/>
                <a:gd name="connsiteX53" fmla="*/ 327673 w 564521"/>
                <a:gd name="connsiteY53" fmla="*/ 174706 h 956224"/>
                <a:gd name="connsiteX54" fmla="*/ 309379 w 564521"/>
                <a:gd name="connsiteY54" fmla="*/ 137581 h 956224"/>
                <a:gd name="connsiteX55" fmla="*/ 306151 w 564521"/>
                <a:gd name="connsiteY55" fmla="*/ 133276 h 956224"/>
                <a:gd name="connsiteX56" fmla="*/ 299963 w 564521"/>
                <a:gd name="connsiteY56" fmla="*/ 126820 h 956224"/>
                <a:gd name="connsiteX57" fmla="*/ 297811 w 564521"/>
                <a:gd name="connsiteY57" fmla="*/ 124667 h 956224"/>
                <a:gd name="connsiteX58" fmla="*/ 299425 w 564521"/>
                <a:gd name="connsiteY58" fmla="*/ 121439 h 956224"/>
                <a:gd name="connsiteX59" fmla="*/ 300232 w 564521"/>
                <a:gd name="connsiteY59" fmla="*/ 115790 h 956224"/>
                <a:gd name="connsiteX60" fmla="*/ 297004 w 564521"/>
                <a:gd name="connsiteY60" fmla="*/ 108795 h 956224"/>
                <a:gd name="connsiteX61" fmla="*/ 277096 w 564521"/>
                <a:gd name="connsiteY61" fmla="*/ 90770 h 956224"/>
                <a:gd name="connsiteX62" fmla="*/ 271177 w 564521"/>
                <a:gd name="connsiteY62" fmla="*/ 87273 h 956224"/>
                <a:gd name="connsiteX63" fmla="*/ 266604 w 564521"/>
                <a:gd name="connsiteY63" fmla="*/ 80278 h 956224"/>
                <a:gd name="connsiteX64" fmla="*/ 264721 w 564521"/>
                <a:gd name="connsiteY64" fmla="*/ 73822 h 956224"/>
                <a:gd name="connsiteX65" fmla="*/ 263645 w 564521"/>
                <a:gd name="connsiteY65" fmla="*/ 70324 h 956224"/>
                <a:gd name="connsiteX66" fmla="*/ 264990 w 564521"/>
                <a:gd name="connsiteY66" fmla="*/ 68441 h 956224"/>
                <a:gd name="connsiteX67" fmla="*/ 266873 w 564521"/>
                <a:gd name="connsiteY67" fmla="*/ 61446 h 956224"/>
                <a:gd name="connsiteX68" fmla="*/ 262838 w 564521"/>
                <a:gd name="connsiteY68" fmla="*/ 52031 h 956224"/>
                <a:gd name="connsiteX69" fmla="*/ 233245 w 564521"/>
                <a:gd name="connsiteY69" fmla="*/ 28087 h 956224"/>
                <a:gd name="connsiteX70" fmla="*/ 200155 w 564521"/>
                <a:gd name="connsiteY70" fmla="*/ 16250 h 956224"/>
                <a:gd name="connsiteX71" fmla="*/ 171907 w 564521"/>
                <a:gd name="connsiteY71" fmla="*/ 10063 h 956224"/>
                <a:gd name="connsiteX72" fmla="*/ 166527 w 564521"/>
                <a:gd name="connsiteY72" fmla="*/ 8987 h 956224"/>
                <a:gd name="connsiteX73" fmla="*/ 156304 w 564521"/>
                <a:gd name="connsiteY73" fmla="*/ 7372 h 956224"/>
                <a:gd name="connsiteX74" fmla="*/ 151730 w 564521"/>
                <a:gd name="connsiteY74" fmla="*/ 6834 h 956224"/>
                <a:gd name="connsiteX75" fmla="*/ 147695 w 564521"/>
                <a:gd name="connsiteY75" fmla="*/ 4144 h 956224"/>
                <a:gd name="connsiteX76" fmla="*/ 147157 w 564521"/>
                <a:gd name="connsiteY76" fmla="*/ 3337 h 956224"/>
                <a:gd name="connsiteX77" fmla="*/ 138279 w 564521"/>
                <a:gd name="connsiteY77" fmla="*/ 2530 h 956224"/>
                <a:gd name="connsiteX78" fmla="*/ 129401 w 564521"/>
                <a:gd name="connsiteY78" fmla="*/ 8718 h 956224"/>
                <a:gd name="connsiteX79" fmla="*/ 125635 w 564521"/>
                <a:gd name="connsiteY79" fmla="*/ 9794 h 956224"/>
                <a:gd name="connsiteX80" fmla="*/ 111645 w 564521"/>
                <a:gd name="connsiteY80" fmla="*/ 17326 h 956224"/>
                <a:gd name="connsiteX81" fmla="*/ 109224 w 564521"/>
                <a:gd name="connsiteY81" fmla="*/ 30240 h 956224"/>
                <a:gd name="connsiteX82" fmla="*/ 111645 w 564521"/>
                <a:gd name="connsiteY82" fmla="*/ 34544 h 956224"/>
                <a:gd name="connsiteX83" fmla="*/ 113798 w 564521"/>
                <a:gd name="connsiteY83" fmla="*/ 41808 h 956224"/>
                <a:gd name="connsiteX84" fmla="*/ 113260 w 564521"/>
                <a:gd name="connsiteY84" fmla="*/ 53914 h 956224"/>
                <a:gd name="connsiteX85" fmla="*/ 111107 w 564521"/>
                <a:gd name="connsiteY85" fmla="*/ 60908 h 956224"/>
                <a:gd name="connsiteX86" fmla="*/ 104651 w 564521"/>
                <a:gd name="connsiteY86" fmla="*/ 75705 h 956224"/>
                <a:gd name="connsiteX87" fmla="*/ 99001 w 564521"/>
                <a:gd name="connsiteY87" fmla="*/ 89963 h 956224"/>
                <a:gd name="connsiteX88" fmla="*/ 95235 w 564521"/>
                <a:gd name="connsiteY88" fmla="*/ 105567 h 956224"/>
                <a:gd name="connsiteX89" fmla="*/ 98194 w 564521"/>
                <a:gd name="connsiteY89" fmla="*/ 148611 h 956224"/>
                <a:gd name="connsiteX90" fmla="*/ 102230 w 564521"/>
                <a:gd name="connsiteY90" fmla="*/ 158027 h 956224"/>
                <a:gd name="connsiteX91" fmla="*/ 117026 w 564521"/>
                <a:gd name="connsiteY91" fmla="*/ 174706 h 956224"/>
                <a:gd name="connsiteX92" fmla="*/ 119178 w 564521"/>
                <a:gd name="connsiteY92" fmla="*/ 176320 h 956224"/>
                <a:gd name="connsiteX93" fmla="*/ 121868 w 564521"/>
                <a:gd name="connsiteY93" fmla="*/ 180894 h 956224"/>
                <a:gd name="connsiteX94" fmla="*/ 122676 w 564521"/>
                <a:gd name="connsiteY94" fmla="*/ 184391 h 956224"/>
                <a:gd name="connsiteX95" fmla="*/ 128594 w 564521"/>
                <a:gd name="connsiteY95" fmla="*/ 201878 h 956224"/>
                <a:gd name="connsiteX96" fmla="*/ 130477 w 564521"/>
                <a:gd name="connsiteY96" fmla="*/ 206451 h 956224"/>
                <a:gd name="connsiteX97" fmla="*/ 138548 w 564521"/>
                <a:gd name="connsiteY97" fmla="*/ 212908 h 956224"/>
                <a:gd name="connsiteX98" fmla="*/ 142583 w 564521"/>
                <a:gd name="connsiteY98" fmla="*/ 213715 h 956224"/>
                <a:gd name="connsiteX99" fmla="*/ 150654 w 564521"/>
                <a:gd name="connsiteY99" fmla="*/ 224207 h 956224"/>
                <a:gd name="connsiteX100" fmla="*/ 150923 w 564521"/>
                <a:gd name="connsiteY100" fmla="*/ 228242 h 956224"/>
                <a:gd name="connsiteX101" fmla="*/ 154690 w 564521"/>
                <a:gd name="connsiteY101" fmla="*/ 234161 h 956224"/>
                <a:gd name="connsiteX102" fmla="*/ 157380 w 564521"/>
                <a:gd name="connsiteY102" fmla="*/ 241155 h 956224"/>
                <a:gd name="connsiteX103" fmla="*/ 155766 w 564521"/>
                <a:gd name="connsiteY103" fmla="*/ 245460 h 956224"/>
                <a:gd name="connsiteX104" fmla="*/ 154959 w 564521"/>
                <a:gd name="connsiteY104" fmla="*/ 250302 h 956224"/>
                <a:gd name="connsiteX105" fmla="*/ 163836 w 564521"/>
                <a:gd name="connsiteY105" fmla="*/ 264830 h 956224"/>
                <a:gd name="connsiteX106" fmla="*/ 168679 w 564521"/>
                <a:gd name="connsiteY106" fmla="*/ 268058 h 956224"/>
                <a:gd name="connsiteX107" fmla="*/ 172176 w 564521"/>
                <a:gd name="connsiteY107" fmla="*/ 270748 h 956224"/>
                <a:gd name="connsiteX108" fmla="*/ 175405 w 564521"/>
                <a:gd name="connsiteY108" fmla="*/ 283392 h 956224"/>
                <a:gd name="connsiteX109" fmla="*/ 174059 w 564521"/>
                <a:gd name="connsiteY109" fmla="*/ 293077 h 956224"/>
                <a:gd name="connsiteX110" fmla="*/ 175136 w 564521"/>
                <a:gd name="connsiteY110" fmla="*/ 297382 h 956224"/>
                <a:gd name="connsiteX111" fmla="*/ 181323 w 564521"/>
                <a:gd name="connsiteY111" fmla="*/ 306259 h 956224"/>
                <a:gd name="connsiteX112" fmla="*/ 192084 w 564521"/>
                <a:gd name="connsiteY112" fmla="*/ 313523 h 956224"/>
                <a:gd name="connsiteX113" fmla="*/ 195581 w 564521"/>
                <a:gd name="connsiteY113" fmla="*/ 314330 h 956224"/>
                <a:gd name="connsiteX114" fmla="*/ 199886 w 564521"/>
                <a:gd name="connsiteY114" fmla="*/ 319980 h 956224"/>
                <a:gd name="connsiteX115" fmla="*/ 198272 w 564521"/>
                <a:gd name="connsiteY115" fmla="*/ 324553 h 956224"/>
                <a:gd name="connsiteX116" fmla="*/ 198810 w 564521"/>
                <a:gd name="connsiteY116" fmla="*/ 334776 h 956224"/>
                <a:gd name="connsiteX117" fmla="*/ 207419 w 564521"/>
                <a:gd name="connsiteY117" fmla="*/ 344461 h 956224"/>
                <a:gd name="connsiteX118" fmla="*/ 230286 w 564521"/>
                <a:gd name="connsiteY118" fmla="*/ 356567 h 956224"/>
                <a:gd name="connsiteX119" fmla="*/ 234859 w 564521"/>
                <a:gd name="connsiteY119" fmla="*/ 357105 h 956224"/>
                <a:gd name="connsiteX120" fmla="*/ 234859 w 564521"/>
                <a:gd name="connsiteY120" fmla="*/ 360064 h 956224"/>
                <a:gd name="connsiteX121" fmla="*/ 234321 w 564521"/>
                <a:gd name="connsiteY121" fmla="*/ 360603 h 956224"/>
                <a:gd name="connsiteX122" fmla="*/ 230555 w 564521"/>
                <a:gd name="connsiteY122" fmla="*/ 365714 h 956224"/>
                <a:gd name="connsiteX123" fmla="*/ 229479 w 564521"/>
                <a:gd name="connsiteY123" fmla="*/ 369480 h 956224"/>
                <a:gd name="connsiteX124" fmla="*/ 231362 w 564521"/>
                <a:gd name="connsiteY124" fmla="*/ 378627 h 956224"/>
                <a:gd name="connsiteX125" fmla="*/ 232707 w 564521"/>
                <a:gd name="connsiteY125" fmla="*/ 387774 h 956224"/>
                <a:gd name="connsiteX126" fmla="*/ 229210 w 564521"/>
                <a:gd name="connsiteY126" fmla="*/ 397997 h 956224"/>
                <a:gd name="connsiteX127" fmla="*/ 219794 w 564521"/>
                <a:gd name="connsiteY127" fmla="*/ 414408 h 956224"/>
                <a:gd name="connsiteX128" fmla="*/ 203114 w 564521"/>
                <a:gd name="connsiteY128" fmla="*/ 447767 h 956224"/>
                <a:gd name="connsiteX129" fmla="*/ 191277 w 564521"/>
                <a:gd name="connsiteY129" fmla="*/ 483278 h 956224"/>
                <a:gd name="connsiteX130" fmla="*/ 184820 w 564521"/>
                <a:gd name="connsiteY130" fmla="*/ 527398 h 956224"/>
                <a:gd name="connsiteX131" fmla="*/ 184013 w 564521"/>
                <a:gd name="connsiteY131" fmla="*/ 546230 h 956224"/>
                <a:gd name="connsiteX132" fmla="*/ 185627 w 564521"/>
                <a:gd name="connsiteY132" fmla="*/ 565869 h 956224"/>
                <a:gd name="connsiteX133" fmla="*/ 186704 w 564521"/>
                <a:gd name="connsiteY133" fmla="*/ 574478 h 956224"/>
                <a:gd name="connsiteX134" fmla="*/ 187780 w 564521"/>
                <a:gd name="connsiteY134" fmla="*/ 580127 h 956224"/>
                <a:gd name="connsiteX135" fmla="*/ 188049 w 564521"/>
                <a:gd name="connsiteY135" fmla="*/ 585508 h 956224"/>
                <a:gd name="connsiteX136" fmla="*/ 185627 w 564521"/>
                <a:gd name="connsiteY136" fmla="*/ 587391 h 956224"/>
                <a:gd name="connsiteX137" fmla="*/ 177826 w 564521"/>
                <a:gd name="connsiteY137" fmla="*/ 585239 h 956224"/>
                <a:gd name="connsiteX138" fmla="*/ 169486 w 564521"/>
                <a:gd name="connsiteY138" fmla="*/ 583086 h 956224"/>
                <a:gd name="connsiteX139" fmla="*/ 152268 w 564521"/>
                <a:gd name="connsiteY139" fmla="*/ 580934 h 956224"/>
                <a:gd name="connsiteX140" fmla="*/ 152268 w 564521"/>
                <a:gd name="connsiteY140" fmla="*/ 580127 h 956224"/>
                <a:gd name="connsiteX141" fmla="*/ 151730 w 564521"/>
                <a:gd name="connsiteY141" fmla="*/ 579051 h 956224"/>
                <a:gd name="connsiteX142" fmla="*/ 150385 w 564521"/>
                <a:gd name="connsiteY142" fmla="*/ 577975 h 956224"/>
                <a:gd name="connsiteX143" fmla="*/ 148502 w 564521"/>
                <a:gd name="connsiteY143" fmla="*/ 577975 h 956224"/>
                <a:gd name="connsiteX144" fmla="*/ 147426 w 564521"/>
                <a:gd name="connsiteY144" fmla="*/ 580396 h 956224"/>
                <a:gd name="connsiteX145" fmla="*/ 143390 w 564521"/>
                <a:gd name="connsiteY145" fmla="*/ 580127 h 956224"/>
                <a:gd name="connsiteX146" fmla="*/ 131284 w 564521"/>
                <a:gd name="connsiteY146" fmla="*/ 580127 h 956224"/>
                <a:gd name="connsiteX147" fmla="*/ 131284 w 564521"/>
                <a:gd name="connsiteY147" fmla="*/ 580127 h 956224"/>
                <a:gd name="connsiteX148" fmla="*/ 129670 w 564521"/>
                <a:gd name="connsiteY148" fmla="*/ 578244 h 956224"/>
                <a:gd name="connsiteX149" fmla="*/ 128325 w 564521"/>
                <a:gd name="connsiteY149" fmla="*/ 578513 h 956224"/>
                <a:gd name="connsiteX150" fmla="*/ 127518 w 564521"/>
                <a:gd name="connsiteY150" fmla="*/ 580396 h 956224"/>
                <a:gd name="connsiteX151" fmla="*/ 124290 w 564521"/>
                <a:gd name="connsiteY151" fmla="*/ 580127 h 956224"/>
                <a:gd name="connsiteX152" fmla="*/ 122945 w 564521"/>
                <a:gd name="connsiteY152" fmla="*/ 580665 h 956224"/>
                <a:gd name="connsiteX153" fmla="*/ 122407 w 564521"/>
                <a:gd name="connsiteY153" fmla="*/ 581472 h 956224"/>
                <a:gd name="connsiteX154" fmla="*/ 118640 w 564521"/>
                <a:gd name="connsiteY154" fmla="*/ 582279 h 956224"/>
                <a:gd name="connsiteX155" fmla="*/ 91469 w 564521"/>
                <a:gd name="connsiteY155" fmla="*/ 591426 h 956224"/>
                <a:gd name="connsiteX156" fmla="*/ 73444 w 564521"/>
                <a:gd name="connsiteY156" fmla="*/ 600842 h 956224"/>
                <a:gd name="connsiteX157" fmla="*/ 62414 w 564521"/>
                <a:gd name="connsiteY157" fmla="*/ 609451 h 956224"/>
                <a:gd name="connsiteX158" fmla="*/ 52191 w 564521"/>
                <a:gd name="connsiteY158" fmla="*/ 618867 h 956224"/>
                <a:gd name="connsiteX159" fmla="*/ 44927 w 564521"/>
                <a:gd name="connsiteY159" fmla="*/ 626938 h 956224"/>
                <a:gd name="connsiteX160" fmla="*/ 44389 w 564521"/>
                <a:gd name="connsiteY160" fmla="*/ 626399 h 956224"/>
                <a:gd name="connsiteX161" fmla="*/ 42237 w 564521"/>
                <a:gd name="connsiteY161" fmla="*/ 626938 h 956224"/>
                <a:gd name="connsiteX162" fmla="*/ 41161 w 564521"/>
                <a:gd name="connsiteY162" fmla="*/ 632049 h 956224"/>
                <a:gd name="connsiteX163" fmla="*/ 38471 w 564521"/>
                <a:gd name="connsiteY163" fmla="*/ 636622 h 956224"/>
                <a:gd name="connsiteX164" fmla="*/ 38202 w 564521"/>
                <a:gd name="connsiteY164" fmla="*/ 636353 h 956224"/>
                <a:gd name="connsiteX165" fmla="*/ 38202 w 564521"/>
                <a:gd name="connsiteY165" fmla="*/ 636353 h 956224"/>
                <a:gd name="connsiteX166" fmla="*/ 36856 w 564521"/>
                <a:gd name="connsiteY166" fmla="*/ 640120 h 956224"/>
                <a:gd name="connsiteX167" fmla="*/ 34973 w 564521"/>
                <a:gd name="connsiteY167" fmla="*/ 644693 h 956224"/>
                <a:gd name="connsiteX168" fmla="*/ 34973 w 564521"/>
                <a:gd name="connsiteY168" fmla="*/ 644693 h 956224"/>
                <a:gd name="connsiteX169" fmla="*/ 26634 w 564521"/>
                <a:gd name="connsiteY169" fmla="*/ 669982 h 956224"/>
                <a:gd name="connsiteX170" fmla="*/ 25019 w 564521"/>
                <a:gd name="connsiteY170" fmla="*/ 705762 h 956224"/>
                <a:gd name="connsiteX171" fmla="*/ 33628 w 564521"/>
                <a:gd name="connsiteY171" fmla="*/ 741273 h 956224"/>
                <a:gd name="connsiteX172" fmla="*/ 33090 w 564521"/>
                <a:gd name="connsiteY172" fmla="*/ 745847 h 956224"/>
                <a:gd name="connsiteX173" fmla="*/ 34435 w 564521"/>
                <a:gd name="connsiteY173" fmla="*/ 749613 h 956224"/>
                <a:gd name="connsiteX174" fmla="*/ 38740 w 564521"/>
                <a:gd name="connsiteY174" fmla="*/ 757684 h 956224"/>
                <a:gd name="connsiteX175" fmla="*/ 40085 w 564521"/>
                <a:gd name="connsiteY175" fmla="*/ 759298 h 956224"/>
                <a:gd name="connsiteX176" fmla="*/ 40085 w 564521"/>
                <a:gd name="connsiteY176" fmla="*/ 760643 h 956224"/>
                <a:gd name="connsiteX177" fmla="*/ 39009 w 564521"/>
                <a:gd name="connsiteY177" fmla="*/ 762257 h 956224"/>
                <a:gd name="connsiteX178" fmla="*/ 36856 w 564521"/>
                <a:gd name="connsiteY178" fmla="*/ 764409 h 956224"/>
                <a:gd name="connsiteX179" fmla="*/ 38471 w 564521"/>
                <a:gd name="connsiteY179" fmla="*/ 766293 h 956224"/>
                <a:gd name="connsiteX180" fmla="*/ 41699 w 564521"/>
                <a:gd name="connsiteY180" fmla="*/ 766024 h 956224"/>
                <a:gd name="connsiteX181" fmla="*/ 42775 w 564521"/>
                <a:gd name="connsiteY181" fmla="*/ 766024 h 956224"/>
                <a:gd name="connsiteX182" fmla="*/ 44120 w 564521"/>
                <a:gd name="connsiteY182" fmla="*/ 766562 h 956224"/>
                <a:gd name="connsiteX183" fmla="*/ 44658 w 564521"/>
                <a:gd name="connsiteY183" fmla="*/ 768176 h 956224"/>
                <a:gd name="connsiteX184" fmla="*/ 49232 w 564521"/>
                <a:gd name="connsiteY184" fmla="*/ 774632 h 956224"/>
                <a:gd name="connsiteX185" fmla="*/ 56495 w 564521"/>
                <a:gd name="connsiteY185" fmla="*/ 781358 h 956224"/>
                <a:gd name="connsiteX186" fmla="*/ 61607 w 564521"/>
                <a:gd name="connsiteY186" fmla="*/ 787008 h 956224"/>
                <a:gd name="connsiteX187" fmla="*/ 65642 w 564521"/>
                <a:gd name="connsiteY187" fmla="*/ 794002 h 956224"/>
                <a:gd name="connsiteX188" fmla="*/ 66449 w 564521"/>
                <a:gd name="connsiteY188" fmla="*/ 796154 h 956224"/>
                <a:gd name="connsiteX189" fmla="*/ 72368 w 564521"/>
                <a:gd name="connsiteY189" fmla="*/ 804225 h 956224"/>
                <a:gd name="connsiteX190" fmla="*/ 75058 w 564521"/>
                <a:gd name="connsiteY190" fmla="*/ 806377 h 956224"/>
                <a:gd name="connsiteX191" fmla="*/ 74251 w 564521"/>
                <a:gd name="connsiteY191" fmla="*/ 806646 h 956224"/>
                <a:gd name="connsiteX192" fmla="*/ 73175 w 564521"/>
                <a:gd name="connsiteY192" fmla="*/ 807184 h 956224"/>
                <a:gd name="connsiteX193" fmla="*/ 73175 w 564521"/>
                <a:gd name="connsiteY193" fmla="*/ 808799 h 956224"/>
                <a:gd name="connsiteX194" fmla="*/ 76134 w 564521"/>
                <a:gd name="connsiteY194" fmla="*/ 807722 h 956224"/>
                <a:gd name="connsiteX195" fmla="*/ 78286 w 564521"/>
                <a:gd name="connsiteY195" fmla="*/ 810144 h 956224"/>
                <a:gd name="connsiteX196" fmla="*/ 79362 w 564521"/>
                <a:gd name="connsiteY196" fmla="*/ 811758 h 956224"/>
                <a:gd name="connsiteX197" fmla="*/ 74520 w 564521"/>
                <a:gd name="connsiteY197" fmla="*/ 815524 h 956224"/>
                <a:gd name="connsiteX198" fmla="*/ 74789 w 564521"/>
                <a:gd name="connsiteY198" fmla="*/ 816331 h 956224"/>
                <a:gd name="connsiteX199" fmla="*/ 80170 w 564521"/>
                <a:gd name="connsiteY199" fmla="*/ 814179 h 956224"/>
                <a:gd name="connsiteX200" fmla="*/ 80170 w 564521"/>
                <a:gd name="connsiteY200" fmla="*/ 818753 h 956224"/>
                <a:gd name="connsiteX201" fmla="*/ 80170 w 564521"/>
                <a:gd name="connsiteY201" fmla="*/ 819291 h 956224"/>
                <a:gd name="connsiteX202" fmla="*/ 76403 w 564521"/>
                <a:gd name="connsiteY202" fmla="*/ 836508 h 956224"/>
                <a:gd name="connsiteX203" fmla="*/ 75596 w 564521"/>
                <a:gd name="connsiteY203" fmla="*/ 846731 h 956224"/>
                <a:gd name="connsiteX204" fmla="*/ 72906 w 564521"/>
                <a:gd name="connsiteY204" fmla="*/ 870405 h 956224"/>
                <a:gd name="connsiteX205" fmla="*/ 65911 w 564521"/>
                <a:gd name="connsiteY205" fmla="*/ 894618 h 956224"/>
                <a:gd name="connsiteX206" fmla="*/ 54074 w 564521"/>
                <a:gd name="connsiteY206" fmla="*/ 916409 h 956224"/>
                <a:gd name="connsiteX207" fmla="*/ 47886 w 564521"/>
                <a:gd name="connsiteY207" fmla="*/ 923672 h 956224"/>
                <a:gd name="connsiteX208" fmla="*/ 34704 w 564521"/>
                <a:gd name="connsiteY208" fmla="*/ 936586 h 956224"/>
                <a:gd name="connsiteX209" fmla="*/ 24481 w 564521"/>
                <a:gd name="connsiteY209" fmla="*/ 943849 h 956224"/>
                <a:gd name="connsiteX210" fmla="*/ 6995 w 564521"/>
                <a:gd name="connsiteY210" fmla="*/ 952189 h 956224"/>
                <a:gd name="connsiteX211" fmla="*/ 1345 w 564521"/>
                <a:gd name="connsiteY211" fmla="*/ 953534 h 956224"/>
                <a:gd name="connsiteX212" fmla="*/ 0 w 564521"/>
                <a:gd name="connsiteY212" fmla="*/ 954879 h 956224"/>
                <a:gd name="connsiteX213" fmla="*/ 1883 w 564521"/>
                <a:gd name="connsiteY213" fmla="*/ 956224 h 956224"/>
                <a:gd name="connsiteX214" fmla="*/ 4842 w 564521"/>
                <a:gd name="connsiteY214" fmla="*/ 955686 h 956224"/>
                <a:gd name="connsiteX215" fmla="*/ 16411 w 564521"/>
                <a:gd name="connsiteY215" fmla="*/ 951113 h 956224"/>
                <a:gd name="connsiteX216" fmla="*/ 24481 w 564521"/>
                <a:gd name="connsiteY216" fmla="*/ 947078 h 956224"/>
                <a:gd name="connsiteX217" fmla="*/ 26634 w 564521"/>
                <a:gd name="connsiteY217" fmla="*/ 946270 h 956224"/>
                <a:gd name="connsiteX218" fmla="*/ 44927 w 564521"/>
                <a:gd name="connsiteY218" fmla="*/ 933088 h 956224"/>
                <a:gd name="connsiteX219" fmla="*/ 46810 w 564521"/>
                <a:gd name="connsiteY219" fmla="*/ 931205 h 956224"/>
                <a:gd name="connsiteX220" fmla="*/ 59993 w 564521"/>
                <a:gd name="connsiteY220" fmla="*/ 918292 h 956224"/>
                <a:gd name="connsiteX221" fmla="*/ 61607 w 564521"/>
                <a:gd name="connsiteY221" fmla="*/ 916140 h 956224"/>
                <a:gd name="connsiteX222" fmla="*/ 73175 w 564521"/>
                <a:gd name="connsiteY222" fmla="*/ 897308 h 956224"/>
                <a:gd name="connsiteX223" fmla="*/ 79093 w 564521"/>
                <a:gd name="connsiteY223" fmla="*/ 884126 h 956224"/>
                <a:gd name="connsiteX224" fmla="*/ 84474 w 564521"/>
                <a:gd name="connsiteY224" fmla="*/ 865563 h 956224"/>
                <a:gd name="connsiteX225" fmla="*/ 89855 w 564521"/>
                <a:gd name="connsiteY225" fmla="*/ 850766 h 956224"/>
                <a:gd name="connsiteX226" fmla="*/ 89855 w 564521"/>
                <a:gd name="connsiteY226" fmla="*/ 845655 h 956224"/>
                <a:gd name="connsiteX227" fmla="*/ 91738 w 564521"/>
                <a:gd name="connsiteY227" fmla="*/ 837584 h 956224"/>
                <a:gd name="connsiteX228" fmla="*/ 101692 w 564521"/>
                <a:gd name="connsiteY228" fmla="*/ 830859 h 956224"/>
                <a:gd name="connsiteX229" fmla="*/ 100884 w 564521"/>
                <a:gd name="connsiteY229" fmla="*/ 831935 h 956224"/>
                <a:gd name="connsiteX230" fmla="*/ 99808 w 564521"/>
                <a:gd name="connsiteY230" fmla="*/ 834356 h 956224"/>
                <a:gd name="connsiteX231" fmla="*/ 100346 w 564521"/>
                <a:gd name="connsiteY231" fmla="*/ 834894 h 956224"/>
                <a:gd name="connsiteX232" fmla="*/ 103306 w 564521"/>
                <a:gd name="connsiteY232" fmla="*/ 832742 h 956224"/>
                <a:gd name="connsiteX233" fmla="*/ 103844 w 564521"/>
                <a:gd name="connsiteY233" fmla="*/ 830052 h 956224"/>
                <a:gd name="connsiteX234" fmla="*/ 107341 w 564521"/>
                <a:gd name="connsiteY234" fmla="*/ 829514 h 956224"/>
                <a:gd name="connsiteX235" fmla="*/ 107341 w 564521"/>
                <a:gd name="connsiteY235" fmla="*/ 829783 h 956224"/>
                <a:gd name="connsiteX236" fmla="*/ 102499 w 564521"/>
                <a:gd name="connsiteY236" fmla="*/ 838929 h 956224"/>
                <a:gd name="connsiteX237" fmla="*/ 100884 w 564521"/>
                <a:gd name="connsiteY237" fmla="*/ 846731 h 956224"/>
                <a:gd name="connsiteX238" fmla="*/ 99270 w 564521"/>
                <a:gd name="connsiteY238" fmla="*/ 850766 h 956224"/>
                <a:gd name="connsiteX239" fmla="*/ 101961 w 564521"/>
                <a:gd name="connsiteY239" fmla="*/ 850766 h 956224"/>
                <a:gd name="connsiteX240" fmla="*/ 103306 w 564521"/>
                <a:gd name="connsiteY240" fmla="*/ 846462 h 956224"/>
                <a:gd name="connsiteX241" fmla="*/ 105189 w 564521"/>
                <a:gd name="connsiteY241" fmla="*/ 838660 h 956224"/>
                <a:gd name="connsiteX242" fmla="*/ 105189 w 564521"/>
                <a:gd name="connsiteY242" fmla="*/ 838660 h 956224"/>
                <a:gd name="connsiteX243" fmla="*/ 104651 w 564521"/>
                <a:gd name="connsiteY243" fmla="*/ 845924 h 956224"/>
                <a:gd name="connsiteX244" fmla="*/ 102768 w 564521"/>
                <a:gd name="connsiteY244" fmla="*/ 856147 h 956224"/>
                <a:gd name="connsiteX245" fmla="*/ 103575 w 564521"/>
                <a:gd name="connsiteY245" fmla="*/ 856416 h 956224"/>
                <a:gd name="connsiteX246" fmla="*/ 106803 w 564521"/>
                <a:gd name="connsiteY246" fmla="*/ 847269 h 956224"/>
                <a:gd name="connsiteX247" fmla="*/ 106803 w 564521"/>
                <a:gd name="connsiteY247" fmla="*/ 844579 h 956224"/>
                <a:gd name="connsiteX248" fmla="*/ 107341 w 564521"/>
                <a:gd name="connsiteY248" fmla="*/ 849152 h 956224"/>
                <a:gd name="connsiteX249" fmla="*/ 103037 w 564521"/>
                <a:gd name="connsiteY249" fmla="*/ 864487 h 956224"/>
                <a:gd name="connsiteX250" fmla="*/ 98463 w 564521"/>
                <a:gd name="connsiteY250" fmla="*/ 867177 h 956224"/>
                <a:gd name="connsiteX251" fmla="*/ 97387 w 564521"/>
                <a:gd name="connsiteY251" fmla="*/ 868791 h 956224"/>
                <a:gd name="connsiteX252" fmla="*/ 99270 w 564521"/>
                <a:gd name="connsiteY252" fmla="*/ 869867 h 956224"/>
                <a:gd name="connsiteX253" fmla="*/ 104113 w 564521"/>
                <a:gd name="connsiteY253" fmla="*/ 867177 h 956224"/>
                <a:gd name="connsiteX254" fmla="*/ 109762 w 564521"/>
                <a:gd name="connsiteY254" fmla="*/ 849690 h 956224"/>
                <a:gd name="connsiteX255" fmla="*/ 108417 w 564521"/>
                <a:gd name="connsiteY255" fmla="*/ 841351 h 956224"/>
                <a:gd name="connsiteX256" fmla="*/ 108417 w 564521"/>
                <a:gd name="connsiteY256" fmla="*/ 837853 h 956224"/>
                <a:gd name="connsiteX257" fmla="*/ 108686 w 564521"/>
                <a:gd name="connsiteY257" fmla="*/ 840005 h 956224"/>
                <a:gd name="connsiteX258" fmla="*/ 113529 w 564521"/>
                <a:gd name="connsiteY258" fmla="*/ 861797 h 956224"/>
                <a:gd name="connsiteX259" fmla="*/ 114336 w 564521"/>
                <a:gd name="connsiteY259" fmla="*/ 862066 h 956224"/>
                <a:gd name="connsiteX260" fmla="*/ 114067 w 564521"/>
                <a:gd name="connsiteY260" fmla="*/ 849959 h 956224"/>
                <a:gd name="connsiteX261" fmla="*/ 110031 w 564521"/>
                <a:gd name="connsiteY261" fmla="*/ 835701 h 956224"/>
                <a:gd name="connsiteX262" fmla="*/ 113798 w 564521"/>
                <a:gd name="connsiteY262" fmla="*/ 841889 h 956224"/>
                <a:gd name="connsiteX263" fmla="*/ 119178 w 564521"/>
                <a:gd name="connsiteY263" fmla="*/ 848883 h 956224"/>
                <a:gd name="connsiteX264" fmla="*/ 120792 w 564521"/>
                <a:gd name="connsiteY264" fmla="*/ 846193 h 956224"/>
                <a:gd name="connsiteX265" fmla="*/ 118640 w 564521"/>
                <a:gd name="connsiteY265" fmla="*/ 843234 h 956224"/>
                <a:gd name="connsiteX266" fmla="*/ 114067 w 564521"/>
                <a:gd name="connsiteY266" fmla="*/ 838929 h 956224"/>
                <a:gd name="connsiteX267" fmla="*/ 113260 w 564521"/>
                <a:gd name="connsiteY267" fmla="*/ 836508 h 956224"/>
                <a:gd name="connsiteX268" fmla="*/ 113798 w 564521"/>
                <a:gd name="connsiteY268" fmla="*/ 834894 h 956224"/>
                <a:gd name="connsiteX269" fmla="*/ 121868 w 564521"/>
                <a:gd name="connsiteY269" fmla="*/ 831397 h 956224"/>
                <a:gd name="connsiteX270" fmla="*/ 144467 w 564521"/>
                <a:gd name="connsiteY270" fmla="*/ 838929 h 956224"/>
                <a:gd name="connsiteX271" fmla="*/ 178364 w 564521"/>
                <a:gd name="connsiteY271" fmla="*/ 843503 h 956224"/>
                <a:gd name="connsiteX272" fmla="*/ 185089 w 564521"/>
                <a:gd name="connsiteY272" fmla="*/ 843234 h 956224"/>
                <a:gd name="connsiteX273" fmla="*/ 214413 w 564521"/>
                <a:gd name="connsiteY273" fmla="*/ 838391 h 956224"/>
                <a:gd name="connsiteX274" fmla="*/ 224905 w 564521"/>
                <a:gd name="connsiteY274" fmla="*/ 834625 h 956224"/>
                <a:gd name="connsiteX275" fmla="*/ 257457 w 564521"/>
                <a:gd name="connsiteY275" fmla="*/ 811758 h 956224"/>
                <a:gd name="connsiteX276" fmla="*/ 275213 w 564521"/>
                <a:gd name="connsiteY276" fmla="*/ 788353 h 956224"/>
                <a:gd name="connsiteX277" fmla="*/ 289471 w 564521"/>
                <a:gd name="connsiteY277" fmla="*/ 757684 h 956224"/>
                <a:gd name="connsiteX278" fmla="*/ 290547 w 564521"/>
                <a:gd name="connsiteY278" fmla="*/ 752841 h 956224"/>
                <a:gd name="connsiteX279" fmla="*/ 292162 w 564521"/>
                <a:gd name="connsiteY279" fmla="*/ 726477 h 956224"/>
                <a:gd name="connsiteX280" fmla="*/ 291892 w 564521"/>
                <a:gd name="connsiteY280" fmla="*/ 715178 h 956224"/>
                <a:gd name="connsiteX281" fmla="*/ 284091 w 564521"/>
                <a:gd name="connsiteY281" fmla="*/ 686661 h 956224"/>
                <a:gd name="connsiteX282" fmla="*/ 278979 w 564521"/>
                <a:gd name="connsiteY282" fmla="*/ 676169 h 956224"/>
                <a:gd name="connsiteX283" fmla="*/ 280862 w 564521"/>
                <a:gd name="connsiteY283" fmla="*/ 669713 h 956224"/>
                <a:gd name="connsiteX284" fmla="*/ 278172 w 564521"/>
                <a:gd name="connsiteY284" fmla="*/ 669444 h 956224"/>
                <a:gd name="connsiteX285" fmla="*/ 277096 w 564521"/>
                <a:gd name="connsiteY285" fmla="*/ 672134 h 956224"/>
                <a:gd name="connsiteX286" fmla="*/ 275751 w 564521"/>
                <a:gd name="connsiteY286" fmla="*/ 669174 h 956224"/>
                <a:gd name="connsiteX287" fmla="*/ 275482 w 564521"/>
                <a:gd name="connsiteY287" fmla="*/ 664870 h 956224"/>
                <a:gd name="connsiteX288" fmla="*/ 271716 w 564521"/>
                <a:gd name="connsiteY288" fmla="*/ 646845 h 956224"/>
                <a:gd name="connsiteX289" fmla="*/ 265259 w 564521"/>
                <a:gd name="connsiteY289" fmla="*/ 638775 h 956224"/>
                <a:gd name="connsiteX290" fmla="*/ 263645 w 564521"/>
                <a:gd name="connsiteY290" fmla="*/ 632587 h 956224"/>
                <a:gd name="connsiteX291" fmla="*/ 262300 w 564521"/>
                <a:gd name="connsiteY291" fmla="*/ 632856 h 956224"/>
                <a:gd name="connsiteX292" fmla="*/ 262031 w 564521"/>
                <a:gd name="connsiteY292" fmla="*/ 629897 h 956224"/>
                <a:gd name="connsiteX293" fmla="*/ 265259 w 564521"/>
                <a:gd name="connsiteY293" fmla="*/ 625323 h 956224"/>
                <a:gd name="connsiteX294" fmla="*/ 271447 w 564521"/>
                <a:gd name="connsiteY294" fmla="*/ 622633 h 956224"/>
                <a:gd name="connsiteX295" fmla="*/ 281938 w 564521"/>
                <a:gd name="connsiteY295" fmla="*/ 618867 h 956224"/>
                <a:gd name="connsiteX296" fmla="*/ 285436 w 564521"/>
                <a:gd name="connsiteY296" fmla="*/ 617522 h 956224"/>
                <a:gd name="connsiteX297" fmla="*/ 303192 w 564521"/>
                <a:gd name="connsiteY297" fmla="*/ 608644 h 956224"/>
                <a:gd name="connsiteX298" fmla="*/ 305882 w 564521"/>
                <a:gd name="connsiteY298" fmla="*/ 606761 h 956224"/>
                <a:gd name="connsiteX299" fmla="*/ 324175 w 564521"/>
                <a:gd name="connsiteY299" fmla="*/ 592233 h 956224"/>
                <a:gd name="connsiteX300" fmla="*/ 329825 w 564521"/>
                <a:gd name="connsiteY300" fmla="*/ 587122 h 956224"/>
                <a:gd name="connsiteX301" fmla="*/ 350002 w 564521"/>
                <a:gd name="connsiteY301" fmla="*/ 569097 h 956224"/>
                <a:gd name="connsiteX302" fmla="*/ 372331 w 564521"/>
                <a:gd name="connsiteY302" fmla="*/ 550803 h 956224"/>
                <a:gd name="connsiteX303" fmla="*/ 396543 w 564521"/>
                <a:gd name="connsiteY303" fmla="*/ 537083 h 956224"/>
                <a:gd name="connsiteX304" fmla="*/ 417258 w 564521"/>
                <a:gd name="connsiteY304" fmla="*/ 529819 h 956224"/>
                <a:gd name="connsiteX305" fmla="*/ 431517 w 564521"/>
                <a:gd name="connsiteY305" fmla="*/ 528205 h 956224"/>
                <a:gd name="connsiteX306" fmla="*/ 437435 w 564521"/>
                <a:gd name="connsiteY306" fmla="*/ 526591 h 956224"/>
                <a:gd name="connsiteX307" fmla="*/ 443085 w 564521"/>
                <a:gd name="connsiteY307" fmla="*/ 523632 h 956224"/>
                <a:gd name="connsiteX308" fmla="*/ 448196 w 564521"/>
                <a:gd name="connsiteY308" fmla="*/ 512333 h 956224"/>
                <a:gd name="connsiteX309" fmla="*/ 443623 w 564521"/>
                <a:gd name="connsiteY309" fmla="*/ 507759 h 956224"/>
                <a:gd name="connsiteX310" fmla="*/ 435552 w 564521"/>
                <a:gd name="connsiteY310" fmla="*/ 507759 h 956224"/>
                <a:gd name="connsiteX311" fmla="*/ 429633 w 564521"/>
                <a:gd name="connsiteY311" fmla="*/ 509912 h 956224"/>
                <a:gd name="connsiteX312" fmla="*/ 426136 w 564521"/>
                <a:gd name="connsiteY312" fmla="*/ 510988 h 956224"/>
                <a:gd name="connsiteX313" fmla="*/ 422370 w 564521"/>
                <a:gd name="connsiteY313" fmla="*/ 509373 h 956224"/>
                <a:gd name="connsiteX314" fmla="*/ 421563 w 564521"/>
                <a:gd name="connsiteY314" fmla="*/ 508297 h 956224"/>
                <a:gd name="connsiteX315" fmla="*/ 416182 w 564521"/>
                <a:gd name="connsiteY315" fmla="*/ 503993 h 956224"/>
                <a:gd name="connsiteX316" fmla="*/ 407035 w 564521"/>
                <a:gd name="connsiteY316" fmla="*/ 506414 h 956224"/>
                <a:gd name="connsiteX317" fmla="*/ 405421 w 564521"/>
                <a:gd name="connsiteY317" fmla="*/ 508028 h 956224"/>
                <a:gd name="connsiteX318" fmla="*/ 404345 w 564521"/>
                <a:gd name="connsiteY318" fmla="*/ 509373 h 956224"/>
                <a:gd name="connsiteX319" fmla="*/ 393584 w 564521"/>
                <a:gd name="connsiteY319" fmla="*/ 511526 h 956224"/>
                <a:gd name="connsiteX320" fmla="*/ 385244 w 564521"/>
                <a:gd name="connsiteY320" fmla="*/ 509912 h 956224"/>
                <a:gd name="connsiteX321" fmla="*/ 375559 w 564521"/>
                <a:gd name="connsiteY321" fmla="*/ 513947 h 956224"/>
                <a:gd name="connsiteX322" fmla="*/ 371524 w 564521"/>
                <a:gd name="connsiteY322" fmla="*/ 517175 h 956224"/>
                <a:gd name="connsiteX323" fmla="*/ 366412 w 564521"/>
                <a:gd name="connsiteY323" fmla="*/ 515023 h 956224"/>
                <a:gd name="connsiteX324" fmla="*/ 356458 w 564521"/>
                <a:gd name="connsiteY324" fmla="*/ 514485 h 956224"/>
                <a:gd name="connsiteX325" fmla="*/ 340586 w 564521"/>
                <a:gd name="connsiteY325" fmla="*/ 527667 h 956224"/>
                <a:gd name="connsiteX326" fmla="*/ 338703 w 564521"/>
                <a:gd name="connsiteY326" fmla="*/ 530896 h 956224"/>
                <a:gd name="connsiteX327" fmla="*/ 334129 w 564521"/>
                <a:gd name="connsiteY327" fmla="*/ 536276 h 956224"/>
                <a:gd name="connsiteX328" fmla="*/ 330094 w 564521"/>
                <a:gd name="connsiteY328" fmla="*/ 541657 h 956224"/>
                <a:gd name="connsiteX329" fmla="*/ 323099 w 564521"/>
                <a:gd name="connsiteY329" fmla="*/ 565062 h 956224"/>
                <a:gd name="connsiteX330" fmla="*/ 320409 w 564521"/>
                <a:gd name="connsiteY330" fmla="*/ 574209 h 956224"/>
                <a:gd name="connsiteX331" fmla="*/ 316643 w 564521"/>
                <a:gd name="connsiteY331" fmla="*/ 583355 h 956224"/>
                <a:gd name="connsiteX332" fmla="*/ 314221 w 564521"/>
                <a:gd name="connsiteY332" fmla="*/ 588736 h 956224"/>
                <a:gd name="connsiteX333" fmla="*/ 309110 w 564521"/>
                <a:gd name="connsiteY333" fmla="*/ 595462 h 956224"/>
                <a:gd name="connsiteX334" fmla="*/ 306420 w 564521"/>
                <a:gd name="connsiteY334" fmla="*/ 597883 h 956224"/>
                <a:gd name="connsiteX335" fmla="*/ 285436 w 564521"/>
                <a:gd name="connsiteY335" fmla="*/ 611334 h 956224"/>
                <a:gd name="connsiteX336" fmla="*/ 275482 w 564521"/>
                <a:gd name="connsiteY336" fmla="*/ 614024 h 956224"/>
                <a:gd name="connsiteX337" fmla="*/ 271716 w 564521"/>
                <a:gd name="connsiteY337" fmla="*/ 614293 h 956224"/>
                <a:gd name="connsiteX338" fmla="*/ 273868 w 564521"/>
                <a:gd name="connsiteY338" fmla="*/ 612410 h 956224"/>
                <a:gd name="connsiteX339" fmla="*/ 281131 w 564521"/>
                <a:gd name="connsiteY339" fmla="*/ 607030 h 956224"/>
                <a:gd name="connsiteX340" fmla="*/ 288395 w 564521"/>
                <a:gd name="connsiteY340" fmla="*/ 601111 h 956224"/>
                <a:gd name="connsiteX341" fmla="*/ 292969 w 564521"/>
                <a:gd name="connsiteY341" fmla="*/ 596269 h 956224"/>
                <a:gd name="connsiteX342" fmla="*/ 295659 w 564521"/>
                <a:gd name="connsiteY342" fmla="*/ 593309 h 956224"/>
                <a:gd name="connsiteX343" fmla="*/ 307765 w 564521"/>
                <a:gd name="connsiteY343" fmla="*/ 573940 h 956224"/>
                <a:gd name="connsiteX344" fmla="*/ 323099 w 564521"/>
                <a:gd name="connsiteY344" fmla="*/ 542464 h 956224"/>
                <a:gd name="connsiteX345" fmla="*/ 332246 w 564521"/>
                <a:gd name="connsiteY345" fmla="*/ 524977 h 956224"/>
                <a:gd name="connsiteX346" fmla="*/ 341931 w 564521"/>
                <a:gd name="connsiteY346" fmla="*/ 509373 h 956224"/>
                <a:gd name="connsiteX347" fmla="*/ 356728 w 564521"/>
                <a:gd name="connsiteY347" fmla="*/ 485161 h 956224"/>
                <a:gd name="connsiteX348" fmla="*/ 366681 w 564521"/>
                <a:gd name="connsiteY348" fmla="*/ 466060 h 956224"/>
                <a:gd name="connsiteX349" fmla="*/ 380402 w 564521"/>
                <a:gd name="connsiteY349" fmla="*/ 448305 h 956224"/>
                <a:gd name="connsiteX350" fmla="*/ 395467 w 564521"/>
                <a:gd name="connsiteY350" fmla="*/ 442386 h 956224"/>
                <a:gd name="connsiteX351" fmla="*/ 403000 w 564521"/>
                <a:gd name="connsiteY351" fmla="*/ 438351 h 956224"/>
                <a:gd name="connsiteX352" fmla="*/ 412685 w 564521"/>
                <a:gd name="connsiteY352" fmla="*/ 427859 h 956224"/>
                <a:gd name="connsiteX353" fmla="*/ 416989 w 564521"/>
                <a:gd name="connsiteY353" fmla="*/ 425707 h 956224"/>
                <a:gd name="connsiteX354" fmla="*/ 425060 w 564521"/>
                <a:gd name="connsiteY354" fmla="*/ 423285 h 956224"/>
                <a:gd name="connsiteX355" fmla="*/ 431786 w 564521"/>
                <a:gd name="connsiteY355" fmla="*/ 420864 h 956224"/>
                <a:gd name="connsiteX356" fmla="*/ 439856 w 564521"/>
                <a:gd name="connsiteY356" fmla="*/ 412524 h 956224"/>
                <a:gd name="connsiteX357" fmla="*/ 443085 w 564521"/>
                <a:gd name="connsiteY357" fmla="*/ 401225 h 956224"/>
                <a:gd name="connsiteX358" fmla="*/ 451424 w 564521"/>
                <a:gd name="connsiteY358" fmla="*/ 378896 h 956224"/>
                <a:gd name="connsiteX359" fmla="*/ 454922 w 564521"/>
                <a:gd name="connsiteY359" fmla="*/ 374054 h 956224"/>
                <a:gd name="connsiteX360" fmla="*/ 460840 w 564521"/>
                <a:gd name="connsiteY360" fmla="*/ 371364 h 956224"/>
                <a:gd name="connsiteX361" fmla="*/ 468104 w 564521"/>
                <a:gd name="connsiteY361" fmla="*/ 371364 h 956224"/>
                <a:gd name="connsiteX362" fmla="*/ 489357 w 564521"/>
                <a:gd name="connsiteY362" fmla="*/ 358450 h 956224"/>
                <a:gd name="connsiteX363" fmla="*/ 493661 w 564521"/>
                <a:gd name="connsiteY363" fmla="*/ 332086 h 956224"/>
                <a:gd name="connsiteX364" fmla="*/ 492316 w 564521"/>
                <a:gd name="connsiteY364" fmla="*/ 324015 h 956224"/>
                <a:gd name="connsiteX365" fmla="*/ 494468 w 564521"/>
                <a:gd name="connsiteY365" fmla="*/ 321863 h 956224"/>
                <a:gd name="connsiteX366" fmla="*/ 500118 w 564521"/>
                <a:gd name="connsiteY366" fmla="*/ 315406 h 956224"/>
                <a:gd name="connsiteX367" fmla="*/ 502539 w 564521"/>
                <a:gd name="connsiteY367" fmla="*/ 308681 h 956224"/>
                <a:gd name="connsiteX368" fmla="*/ 503077 w 564521"/>
                <a:gd name="connsiteY368" fmla="*/ 303300 h 956224"/>
                <a:gd name="connsiteX369" fmla="*/ 507382 w 564521"/>
                <a:gd name="connsiteY369" fmla="*/ 296037 h 956224"/>
                <a:gd name="connsiteX370" fmla="*/ 520026 w 564521"/>
                <a:gd name="connsiteY370" fmla="*/ 288235 h 956224"/>
                <a:gd name="connsiteX371" fmla="*/ 541279 w 564521"/>
                <a:gd name="connsiteY371" fmla="*/ 279626 h 956224"/>
                <a:gd name="connsiteX372" fmla="*/ 549350 w 564521"/>
                <a:gd name="connsiteY372" fmla="*/ 272900 h 956224"/>
                <a:gd name="connsiteX373" fmla="*/ 311531 w 564521"/>
                <a:gd name="connsiteY373" fmla="*/ 597883 h 956224"/>
                <a:gd name="connsiteX374" fmla="*/ 314760 w 564521"/>
                <a:gd name="connsiteY374" fmla="*/ 593040 h 956224"/>
                <a:gd name="connsiteX375" fmla="*/ 316912 w 564521"/>
                <a:gd name="connsiteY375" fmla="*/ 588198 h 956224"/>
                <a:gd name="connsiteX376" fmla="*/ 323368 w 564521"/>
                <a:gd name="connsiteY376" fmla="*/ 572325 h 956224"/>
                <a:gd name="connsiteX377" fmla="*/ 324445 w 564521"/>
                <a:gd name="connsiteY377" fmla="*/ 568559 h 956224"/>
                <a:gd name="connsiteX378" fmla="*/ 329287 w 564521"/>
                <a:gd name="connsiteY378" fmla="*/ 551610 h 956224"/>
                <a:gd name="connsiteX379" fmla="*/ 330632 w 564521"/>
                <a:gd name="connsiteY379" fmla="*/ 546499 h 956224"/>
                <a:gd name="connsiteX380" fmla="*/ 332515 w 564521"/>
                <a:gd name="connsiteY380" fmla="*/ 541926 h 956224"/>
                <a:gd name="connsiteX381" fmla="*/ 339779 w 564521"/>
                <a:gd name="connsiteY381" fmla="*/ 538159 h 956224"/>
                <a:gd name="connsiteX382" fmla="*/ 340586 w 564521"/>
                <a:gd name="connsiteY382" fmla="*/ 537890 h 956224"/>
                <a:gd name="connsiteX383" fmla="*/ 340855 w 564521"/>
                <a:gd name="connsiteY383" fmla="*/ 536814 h 956224"/>
                <a:gd name="connsiteX384" fmla="*/ 340855 w 564521"/>
                <a:gd name="connsiteY384" fmla="*/ 531703 h 956224"/>
                <a:gd name="connsiteX385" fmla="*/ 355382 w 564521"/>
                <a:gd name="connsiteY385" fmla="*/ 517713 h 956224"/>
                <a:gd name="connsiteX386" fmla="*/ 365605 w 564521"/>
                <a:gd name="connsiteY386" fmla="*/ 517982 h 956224"/>
                <a:gd name="connsiteX387" fmla="*/ 367220 w 564521"/>
                <a:gd name="connsiteY387" fmla="*/ 518789 h 956224"/>
                <a:gd name="connsiteX388" fmla="*/ 375559 w 564521"/>
                <a:gd name="connsiteY388" fmla="*/ 517175 h 956224"/>
                <a:gd name="connsiteX389" fmla="*/ 376635 w 564521"/>
                <a:gd name="connsiteY389" fmla="*/ 515830 h 956224"/>
                <a:gd name="connsiteX390" fmla="*/ 382554 w 564521"/>
                <a:gd name="connsiteY390" fmla="*/ 512871 h 956224"/>
                <a:gd name="connsiteX391" fmla="*/ 390894 w 564521"/>
                <a:gd name="connsiteY391" fmla="*/ 513947 h 956224"/>
                <a:gd name="connsiteX392" fmla="*/ 396005 w 564521"/>
                <a:gd name="connsiteY392" fmla="*/ 515830 h 956224"/>
                <a:gd name="connsiteX393" fmla="*/ 401924 w 564521"/>
                <a:gd name="connsiteY393" fmla="*/ 514754 h 956224"/>
                <a:gd name="connsiteX394" fmla="*/ 407304 w 564521"/>
                <a:gd name="connsiteY394" fmla="*/ 509373 h 956224"/>
                <a:gd name="connsiteX395" fmla="*/ 414837 w 564521"/>
                <a:gd name="connsiteY395" fmla="*/ 506952 h 956224"/>
                <a:gd name="connsiteX396" fmla="*/ 419141 w 564521"/>
                <a:gd name="connsiteY396" fmla="*/ 510450 h 956224"/>
                <a:gd name="connsiteX397" fmla="*/ 419410 w 564521"/>
                <a:gd name="connsiteY397" fmla="*/ 510719 h 956224"/>
                <a:gd name="connsiteX398" fmla="*/ 426943 w 564521"/>
                <a:gd name="connsiteY398" fmla="*/ 513678 h 956224"/>
                <a:gd name="connsiteX399" fmla="*/ 434476 w 564521"/>
                <a:gd name="connsiteY399" fmla="*/ 510988 h 956224"/>
                <a:gd name="connsiteX400" fmla="*/ 438242 w 564521"/>
                <a:gd name="connsiteY400" fmla="*/ 509912 h 956224"/>
                <a:gd name="connsiteX401" fmla="*/ 444699 w 564521"/>
                <a:gd name="connsiteY401" fmla="*/ 517982 h 956224"/>
                <a:gd name="connsiteX402" fmla="*/ 441201 w 564521"/>
                <a:gd name="connsiteY402" fmla="*/ 521749 h 956224"/>
                <a:gd name="connsiteX403" fmla="*/ 436359 w 564521"/>
                <a:gd name="connsiteY403" fmla="*/ 523901 h 956224"/>
                <a:gd name="connsiteX404" fmla="*/ 429364 w 564521"/>
                <a:gd name="connsiteY404" fmla="*/ 525784 h 956224"/>
                <a:gd name="connsiteX405" fmla="*/ 410533 w 564521"/>
                <a:gd name="connsiteY405" fmla="*/ 529281 h 956224"/>
                <a:gd name="connsiteX406" fmla="*/ 408380 w 564521"/>
                <a:gd name="connsiteY406" fmla="*/ 529281 h 956224"/>
                <a:gd name="connsiteX407" fmla="*/ 408380 w 564521"/>
                <a:gd name="connsiteY407" fmla="*/ 528205 h 956224"/>
                <a:gd name="connsiteX408" fmla="*/ 415644 w 564521"/>
                <a:gd name="connsiteY408" fmla="*/ 524708 h 956224"/>
                <a:gd name="connsiteX409" fmla="*/ 413761 w 564521"/>
                <a:gd name="connsiteY409" fmla="*/ 522825 h 956224"/>
                <a:gd name="connsiteX410" fmla="*/ 404883 w 564521"/>
                <a:gd name="connsiteY410" fmla="*/ 528474 h 956224"/>
                <a:gd name="connsiteX411" fmla="*/ 399503 w 564521"/>
                <a:gd name="connsiteY411" fmla="*/ 532779 h 956224"/>
                <a:gd name="connsiteX412" fmla="*/ 377442 w 564521"/>
                <a:gd name="connsiteY412" fmla="*/ 544078 h 956224"/>
                <a:gd name="connsiteX413" fmla="*/ 372062 w 564521"/>
                <a:gd name="connsiteY413" fmla="*/ 547306 h 956224"/>
                <a:gd name="connsiteX414" fmla="*/ 374752 w 564521"/>
                <a:gd name="connsiteY414" fmla="*/ 542464 h 956224"/>
                <a:gd name="connsiteX415" fmla="*/ 375828 w 564521"/>
                <a:gd name="connsiteY415" fmla="*/ 537621 h 956224"/>
                <a:gd name="connsiteX416" fmla="*/ 377442 w 564521"/>
                <a:gd name="connsiteY416" fmla="*/ 533586 h 956224"/>
                <a:gd name="connsiteX417" fmla="*/ 378250 w 564521"/>
                <a:gd name="connsiteY417" fmla="*/ 533317 h 956224"/>
                <a:gd name="connsiteX418" fmla="*/ 379595 w 564521"/>
                <a:gd name="connsiteY418" fmla="*/ 533317 h 956224"/>
                <a:gd name="connsiteX419" fmla="*/ 393584 w 564521"/>
                <a:gd name="connsiteY419" fmla="*/ 526053 h 956224"/>
                <a:gd name="connsiteX420" fmla="*/ 393584 w 564521"/>
                <a:gd name="connsiteY420" fmla="*/ 524439 h 956224"/>
                <a:gd name="connsiteX421" fmla="*/ 392508 w 564521"/>
                <a:gd name="connsiteY421" fmla="*/ 524439 h 956224"/>
                <a:gd name="connsiteX422" fmla="*/ 389280 w 564521"/>
                <a:gd name="connsiteY422" fmla="*/ 526860 h 956224"/>
                <a:gd name="connsiteX423" fmla="*/ 380940 w 564521"/>
                <a:gd name="connsiteY423" fmla="*/ 530896 h 956224"/>
                <a:gd name="connsiteX424" fmla="*/ 378788 w 564521"/>
                <a:gd name="connsiteY424" fmla="*/ 530626 h 956224"/>
                <a:gd name="connsiteX425" fmla="*/ 380133 w 564521"/>
                <a:gd name="connsiteY425" fmla="*/ 528474 h 956224"/>
                <a:gd name="connsiteX426" fmla="*/ 385782 w 564521"/>
                <a:gd name="connsiteY426" fmla="*/ 523901 h 956224"/>
                <a:gd name="connsiteX427" fmla="*/ 386051 w 564521"/>
                <a:gd name="connsiteY427" fmla="*/ 522287 h 956224"/>
                <a:gd name="connsiteX428" fmla="*/ 384975 w 564521"/>
                <a:gd name="connsiteY428" fmla="*/ 522018 h 956224"/>
                <a:gd name="connsiteX429" fmla="*/ 379057 w 564521"/>
                <a:gd name="connsiteY429" fmla="*/ 525784 h 956224"/>
                <a:gd name="connsiteX430" fmla="*/ 372869 w 564521"/>
                <a:gd name="connsiteY430" fmla="*/ 538159 h 956224"/>
                <a:gd name="connsiteX431" fmla="*/ 369641 w 564521"/>
                <a:gd name="connsiteY431" fmla="*/ 545423 h 956224"/>
                <a:gd name="connsiteX432" fmla="*/ 367220 w 564521"/>
                <a:gd name="connsiteY432" fmla="*/ 549189 h 956224"/>
                <a:gd name="connsiteX433" fmla="*/ 362915 w 564521"/>
                <a:gd name="connsiteY433" fmla="*/ 554839 h 956224"/>
                <a:gd name="connsiteX434" fmla="*/ 356728 w 564521"/>
                <a:gd name="connsiteY434" fmla="*/ 559950 h 956224"/>
                <a:gd name="connsiteX435" fmla="*/ 345697 w 564521"/>
                <a:gd name="connsiteY435" fmla="*/ 569366 h 956224"/>
                <a:gd name="connsiteX436" fmla="*/ 330901 w 564521"/>
                <a:gd name="connsiteY436" fmla="*/ 582548 h 956224"/>
                <a:gd name="connsiteX437" fmla="*/ 330094 w 564521"/>
                <a:gd name="connsiteY437" fmla="*/ 582817 h 956224"/>
                <a:gd name="connsiteX438" fmla="*/ 330094 w 564521"/>
                <a:gd name="connsiteY438" fmla="*/ 582279 h 956224"/>
                <a:gd name="connsiteX439" fmla="*/ 330632 w 564521"/>
                <a:gd name="connsiteY439" fmla="*/ 581472 h 956224"/>
                <a:gd name="connsiteX440" fmla="*/ 336820 w 564521"/>
                <a:gd name="connsiteY440" fmla="*/ 567752 h 956224"/>
                <a:gd name="connsiteX441" fmla="*/ 341662 w 564521"/>
                <a:gd name="connsiteY441" fmla="*/ 555377 h 956224"/>
                <a:gd name="connsiteX442" fmla="*/ 347043 w 564521"/>
                <a:gd name="connsiteY442" fmla="*/ 551880 h 956224"/>
                <a:gd name="connsiteX443" fmla="*/ 349733 w 564521"/>
                <a:gd name="connsiteY443" fmla="*/ 551610 h 956224"/>
                <a:gd name="connsiteX444" fmla="*/ 352692 w 564521"/>
                <a:gd name="connsiteY444" fmla="*/ 550803 h 956224"/>
                <a:gd name="connsiteX445" fmla="*/ 365336 w 564521"/>
                <a:gd name="connsiteY445" fmla="*/ 543809 h 956224"/>
                <a:gd name="connsiteX446" fmla="*/ 366681 w 564521"/>
                <a:gd name="connsiteY446" fmla="*/ 542464 h 956224"/>
                <a:gd name="connsiteX447" fmla="*/ 366681 w 564521"/>
                <a:gd name="connsiteY447" fmla="*/ 541119 h 956224"/>
                <a:gd name="connsiteX448" fmla="*/ 365605 w 564521"/>
                <a:gd name="connsiteY448" fmla="*/ 540580 h 956224"/>
                <a:gd name="connsiteX449" fmla="*/ 363184 w 564521"/>
                <a:gd name="connsiteY449" fmla="*/ 541926 h 956224"/>
                <a:gd name="connsiteX450" fmla="*/ 353499 w 564521"/>
                <a:gd name="connsiteY450" fmla="*/ 547575 h 956224"/>
                <a:gd name="connsiteX451" fmla="*/ 348119 w 564521"/>
                <a:gd name="connsiteY451" fmla="*/ 547844 h 956224"/>
                <a:gd name="connsiteX452" fmla="*/ 353499 w 564521"/>
                <a:gd name="connsiteY452" fmla="*/ 541387 h 956224"/>
                <a:gd name="connsiteX453" fmla="*/ 358342 w 564521"/>
                <a:gd name="connsiteY453" fmla="*/ 537621 h 956224"/>
                <a:gd name="connsiteX454" fmla="*/ 361839 w 564521"/>
                <a:gd name="connsiteY454" fmla="*/ 536276 h 956224"/>
                <a:gd name="connsiteX455" fmla="*/ 366951 w 564521"/>
                <a:gd name="connsiteY455" fmla="*/ 532510 h 956224"/>
                <a:gd name="connsiteX456" fmla="*/ 365336 w 564521"/>
                <a:gd name="connsiteY456" fmla="*/ 530626 h 956224"/>
                <a:gd name="connsiteX457" fmla="*/ 361301 w 564521"/>
                <a:gd name="connsiteY457" fmla="*/ 532779 h 956224"/>
                <a:gd name="connsiteX458" fmla="*/ 357804 w 564521"/>
                <a:gd name="connsiteY458" fmla="*/ 534124 h 956224"/>
                <a:gd name="connsiteX459" fmla="*/ 362108 w 564521"/>
                <a:gd name="connsiteY459" fmla="*/ 522287 h 956224"/>
                <a:gd name="connsiteX460" fmla="*/ 360225 w 564521"/>
                <a:gd name="connsiteY460" fmla="*/ 521211 h 956224"/>
                <a:gd name="connsiteX461" fmla="*/ 356458 w 564521"/>
                <a:gd name="connsiteY461" fmla="*/ 525784 h 956224"/>
                <a:gd name="connsiteX462" fmla="*/ 354844 w 564521"/>
                <a:gd name="connsiteY462" fmla="*/ 533317 h 956224"/>
                <a:gd name="connsiteX463" fmla="*/ 353230 w 564521"/>
                <a:gd name="connsiteY463" fmla="*/ 536276 h 956224"/>
                <a:gd name="connsiteX464" fmla="*/ 348926 w 564521"/>
                <a:gd name="connsiteY464" fmla="*/ 541387 h 956224"/>
                <a:gd name="connsiteX465" fmla="*/ 343814 w 564521"/>
                <a:gd name="connsiteY465" fmla="*/ 548651 h 956224"/>
                <a:gd name="connsiteX466" fmla="*/ 334936 w 564521"/>
                <a:gd name="connsiteY466" fmla="*/ 567483 h 956224"/>
                <a:gd name="connsiteX467" fmla="*/ 331170 w 564521"/>
                <a:gd name="connsiteY467" fmla="*/ 577437 h 956224"/>
                <a:gd name="connsiteX468" fmla="*/ 320947 w 564521"/>
                <a:gd name="connsiteY468" fmla="*/ 590081 h 956224"/>
                <a:gd name="connsiteX469" fmla="*/ 311531 w 564521"/>
                <a:gd name="connsiteY469" fmla="*/ 597883 h 956224"/>
                <a:gd name="connsiteX470" fmla="*/ 490971 w 564521"/>
                <a:gd name="connsiteY470" fmla="*/ 340157 h 956224"/>
                <a:gd name="connsiteX471" fmla="*/ 488819 w 564521"/>
                <a:gd name="connsiteY471" fmla="*/ 334507 h 956224"/>
                <a:gd name="connsiteX472" fmla="*/ 483438 w 564521"/>
                <a:gd name="connsiteY472" fmla="*/ 321594 h 956224"/>
                <a:gd name="connsiteX473" fmla="*/ 476713 w 564521"/>
                <a:gd name="connsiteY473" fmla="*/ 305990 h 956224"/>
                <a:gd name="connsiteX474" fmla="*/ 476175 w 564521"/>
                <a:gd name="connsiteY474" fmla="*/ 286352 h 956224"/>
                <a:gd name="connsiteX475" fmla="*/ 483977 w 564521"/>
                <a:gd name="connsiteY475" fmla="*/ 278819 h 956224"/>
                <a:gd name="connsiteX476" fmla="*/ 484245 w 564521"/>
                <a:gd name="connsiteY476" fmla="*/ 279357 h 956224"/>
                <a:gd name="connsiteX477" fmla="*/ 483977 w 564521"/>
                <a:gd name="connsiteY477" fmla="*/ 280702 h 956224"/>
                <a:gd name="connsiteX478" fmla="*/ 481824 w 564521"/>
                <a:gd name="connsiteY478" fmla="*/ 292001 h 956224"/>
                <a:gd name="connsiteX479" fmla="*/ 482093 w 564521"/>
                <a:gd name="connsiteY479" fmla="*/ 297382 h 956224"/>
                <a:gd name="connsiteX480" fmla="*/ 483977 w 564521"/>
                <a:gd name="connsiteY480" fmla="*/ 304645 h 956224"/>
                <a:gd name="connsiteX481" fmla="*/ 486936 w 564521"/>
                <a:gd name="connsiteY481" fmla="*/ 313254 h 956224"/>
                <a:gd name="connsiteX482" fmla="*/ 487474 w 564521"/>
                <a:gd name="connsiteY482" fmla="*/ 316482 h 956224"/>
                <a:gd name="connsiteX483" fmla="*/ 489088 w 564521"/>
                <a:gd name="connsiteY483" fmla="*/ 320787 h 956224"/>
                <a:gd name="connsiteX484" fmla="*/ 490971 w 564521"/>
                <a:gd name="connsiteY484" fmla="*/ 328589 h 956224"/>
                <a:gd name="connsiteX485" fmla="*/ 490971 w 564521"/>
                <a:gd name="connsiteY485" fmla="*/ 340157 h 956224"/>
                <a:gd name="connsiteX486" fmla="*/ 254229 w 564521"/>
                <a:gd name="connsiteY486" fmla="*/ 617522 h 956224"/>
                <a:gd name="connsiteX487" fmla="*/ 245620 w 564521"/>
                <a:gd name="connsiteY487" fmla="*/ 619674 h 956224"/>
                <a:gd name="connsiteX488" fmla="*/ 243737 w 564521"/>
                <a:gd name="connsiteY488" fmla="*/ 619136 h 956224"/>
                <a:gd name="connsiteX489" fmla="*/ 276020 w 564521"/>
                <a:gd name="connsiteY489" fmla="*/ 598421 h 956224"/>
                <a:gd name="connsiteX490" fmla="*/ 295390 w 564521"/>
                <a:gd name="connsiteY490" fmla="*/ 577168 h 956224"/>
                <a:gd name="connsiteX491" fmla="*/ 318257 w 564521"/>
                <a:gd name="connsiteY491" fmla="*/ 537890 h 956224"/>
                <a:gd name="connsiteX492" fmla="*/ 318257 w 564521"/>
                <a:gd name="connsiteY492" fmla="*/ 536276 h 956224"/>
                <a:gd name="connsiteX493" fmla="*/ 317450 w 564521"/>
                <a:gd name="connsiteY493" fmla="*/ 536007 h 956224"/>
                <a:gd name="connsiteX494" fmla="*/ 315836 w 564521"/>
                <a:gd name="connsiteY494" fmla="*/ 537621 h 956224"/>
                <a:gd name="connsiteX495" fmla="*/ 312607 w 564521"/>
                <a:gd name="connsiteY495" fmla="*/ 544078 h 956224"/>
                <a:gd name="connsiteX496" fmla="*/ 299963 w 564521"/>
                <a:gd name="connsiteY496" fmla="*/ 566945 h 956224"/>
                <a:gd name="connsiteX497" fmla="*/ 292162 w 564521"/>
                <a:gd name="connsiteY497" fmla="*/ 577437 h 956224"/>
                <a:gd name="connsiteX498" fmla="*/ 261224 w 564521"/>
                <a:gd name="connsiteY498" fmla="*/ 607299 h 956224"/>
                <a:gd name="connsiteX499" fmla="*/ 246696 w 564521"/>
                <a:gd name="connsiteY499" fmla="*/ 615369 h 956224"/>
                <a:gd name="connsiteX500" fmla="*/ 239164 w 564521"/>
                <a:gd name="connsiteY500" fmla="*/ 616984 h 956224"/>
                <a:gd name="connsiteX501" fmla="*/ 239432 w 564521"/>
                <a:gd name="connsiteY501" fmla="*/ 612410 h 956224"/>
                <a:gd name="connsiteX502" fmla="*/ 238087 w 564521"/>
                <a:gd name="connsiteY502" fmla="*/ 608106 h 956224"/>
                <a:gd name="connsiteX503" fmla="*/ 239971 w 564521"/>
                <a:gd name="connsiteY503" fmla="*/ 607030 h 956224"/>
                <a:gd name="connsiteX504" fmla="*/ 247503 w 564521"/>
                <a:gd name="connsiteY504" fmla="*/ 603263 h 956224"/>
                <a:gd name="connsiteX505" fmla="*/ 251808 w 564521"/>
                <a:gd name="connsiteY505" fmla="*/ 600842 h 956224"/>
                <a:gd name="connsiteX506" fmla="*/ 257726 w 564521"/>
                <a:gd name="connsiteY506" fmla="*/ 597345 h 956224"/>
                <a:gd name="connsiteX507" fmla="*/ 277903 w 564521"/>
                <a:gd name="connsiteY507" fmla="*/ 578782 h 956224"/>
                <a:gd name="connsiteX508" fmla="*/ 306420 w 564521"/>
                <a:gd name="connsiteY508" fmla="*/ 540580 h 956224"/>
                <a:gd name="connsiteX509" fmla="*/ 313684 w 564521"/>
                <a:gd name="connsiteY509" fmla="*/ 528743 h 956224"/>
                <a:gd name="connsiteX510" fmla="*/ 322830 w 564521"/>
                <a:gd name="connsiteY510" fmla="*/ 513140 h 956224"/>
                <a:gd name="connsiteX511" fmla="*/ 341393 w 564521"/>
                <a:gd name="connsiteY511" fmla="*/ 476552 h 956224"/>
                <a:gd name="connsiteX512" fmla="*/ 347850 w 564521"/>
                <a:gd name="connsiteY512" fmla="*/ 462563 h 956224"/>
                <a:gd name="connsiteX513" fmla="*/ 355113 w 564521"/>
                <a:gd name="connsiteY513" fmla="*/ 445076 h 956224"/>
                <a:gd name="connsiteX514" fmla="*/ 357266 w 564521"/>
                <a:gd name="connsiteY514" fmla="*/ 440503 h 956224"/>
                <a:gd name="connsiteX515" fmla="*/ 361032 w 564521"/>
                <a:gd name="connsiteY515" fmla="*/ 437544 h 956224"/>
                <a:gd name="connsiteX516" fmla="*/ 362377 w 564521"/>
                <a:gd name="connsiteY516" fmla="*/ 434315 h 956224"/>
                <a:gd name="connsiteX517" fmla="*/ 365336 w 564521"/>
                <a:gd name="connsiteY517" fmla="*/ 431625 h 956224"/>
                <a:gd name="connsiteX518" fmla="*/ 362915 w 564521"/>
                <a:gd name="connsiteY518" fmla="*/ 437006 h 956224"/>
                <a:gd name="connsiteX519" fmla="*/ 354844 w 564521"/>
                <a:gd name="connsiteY519" fmla="*/ 457990 h 956224"/>
                <a:gd name="connsiteX520" fmla="*/ 344890 w 564521"/>
                <a:gd name="connsiteY520" fmla="*/ 480588 h 956224"/>
                <a:gd name="connsiteX521" fmla="*/ 338165 w 564521"/>
                <a:gd name="connsiteY521" fmla="*/ 494846 h 956224"/>
                <a:gd name="connsiteX522" fmla="*/ 327135 w 564521"/>
                <a:gd name="connsiteY522" fmla="*/ 521480 h 956224"/>
                <a:gd name="connsiteX523" fmla="*/ 319333 w 564521"/>
                <a:gd name="connsiteY523" fmla="*/ 538697 h 956224"/>
                <a:gd name="connsiteX524" fmla="*/ 303730 w 564521"/>
                <a:gd name="connsiteY524" fmla="*/ 570173 h 956224"/>
                <a:gd name="connsiteX525" fmla="*/ 286512 w 564521"/>
                <a:gd name="connsiteY525" fmla="*/ 595462 h 956224"/>
                <a:gd name="connsiteX526" fmla="*/ 278441 w 564521"/>
                <a:gd name="connsiteY526" fmla="*/ 603263 h 956224"/>
                <a:gd name="connsiteX527" fmla="*/ 254229 w 564521"/>
                <a:gd name="connsiteY527" fmla="*/ 617522 h 956224"/>
                <a:gd name="connsiteX528" fmla="*/ 345429 w 564521"/>
                <a:gd name="connsiteY528" fmla="*/ 383201 h 956224"/>
                <a:gd name="connsiteX529" fmla="*/ 346236 w 564521"/>
                <a:gd name="connsiteY529" fmla="*/ 396383 h 956224"/>
                <a:gd name="connsiteX530" fmla="*/ 347043 w 564521"/>
                <a:gd name="connsiteY530" fmla="*/ 401494 h 956224"/>
                <a:gd name="connsiteX531" fmla="*/ 343276 w 564521"/>
                <a:gd name="connsiteY531" fmla="*/ 417098 h 956224"/>
                <a:gd name="connsiteX532" fmla="*/ 342200 w 564521"/>
                <a:gd name="connsiteY532" fmla="*/ 418443 h 956224"/>
                <a:gd name="connsiteX533" fmla="*/ 342469 w 564521"/>
                <a:gd name="connsiteY533" fmla="*/ 415753 h 956224"/>
                <a:gd name="connsiteX534" fmla="*/ 345429 w 564521"/>
                <a:gd name="connsiteY534" fmla="*/ 403916 h 956224"/>
                <a:gd name="connsiteX535" fmla="*/ 344890 w 564521"/>
                <a:gd name="connsiteY535" fmla="*/ 402570 h 956224"/>
                <a:gd name="connsiteX536" fmla="*/ 343276 w 564521"/>
                <a:gd name="connsiteY536" fmla="*/ 403647 h 956224"/>
                <a:gd name="connsiteX537" fmla="*/ 342738 w 564521"/>
                <a:gd name="connsiteY537" fmla="*/ 405799 h 956224"/>
                <a:gd name="connsiteX538" fmla="*/ 338165 w 564521"/>
                <a:gd name="connsiteY538" fmla="*/ 420864 h 956224"/>
                <a:gd name="connsiteX539" fmla="*/ 331439 w 564521"/>
                <a:gd name="connsiteY539" fmla="*/ 434585 h 956224"/>
                <a:gd name="connsiteX540" fmla="*/ 326597 w 564521"/>
                <a:gd name="connsiteY540" fmla="*/ 446153 h 956224"/>
                <a:gd name="connsiteX541" fmla="*/ 317719 w 564521"/>
                <a:gd name="connsiteY541" fmla="*/ 462832 h 956224"/>
                <a:gd name="connsiteX542" fmla="*/ 311800 w 564521"/>
                <a:gd name="connsiteY542" fmla="*/ 473862 h 956224"/>
                <a:gd name="connsiteX543" fmla="*/ 311531 w 564521"/>
                <a:gd name="connsiteY543" fmla="*/ 475207 h 956224"/>
                <a:gd name="connsiteX544" fmla="*/ 308841 w 564521"/>
                <a:gd name="connsiteY544" fmla="*/ 484085 h 956224"/>
                <a:gd name="connsiteX545" fmla="*/ 296466 w 564521"/>
                <a:gd name="connsiteY545" fmla="*/ 509104 h 956224"/>
                <a:gd name="connsiteX546" fmla="*/ 287857 w 564521"/>
                <a:gd name="connsiteY546" fmla="*/ 523901 h 956224"/>
                <a:gd name="connsiteX547" fmla="*/ 274944 w 564521"/>
                <a:gd name="connsiteY547" fmla="*/ 548113 h 956224"/>
                <a:gd name="connsiteX548" fmla="*/ 267680 w 564521"/>
                <a:gd name="connsiteY548" fmla="*/ 559950 h 956224"/>
                <a:gd name="connsiteX549" fmla="*/ 266604 w 564521"/>
                <a:gd name="connsiteY549" fmla="*/ 561833 h 956224"/>
                <a:gd name="connsiteX550" fmla="*/ 261493 w 564521"/>
                <a:gd name="connsiteY550" fmla="*/ 570711 h 956224"/>
                <a:gd name="connsiteX551" fmla="*/ 259609 w 564521"/>
                <a:gd name="connsiteY551" fmla="*/ 573671 h 956224"/>
                <a:gd name="connsiteX552" fmla="*/ 259340 w 564521"/>
                <a:gd name="connsiteY552" fmla="*/ 573940 h 956224"/>
                <a:gd name="connsiteX553" fmla="*/ 256112 w 564521"/>
                <a:gd name="connsiteY553" fmla="*/ 579589 h 956224"/>
                <a:gd name="connsiteX554" fmla="*/ 246427 w 564521"/>
                <a:gd name="connsiteY554" fmla="*/ 590619 h 956224"/>
                <a:gd name="connsiteX555" fmla="*/ 239971 w 564521"/>
                <a:gd name="connsiteY555" fmla="*/ 595731 h 956224"/>
                <a:gd name="connsiteX556" fmla="*/ 243199 w 564521"/>
                <a:gd name="connsiteY556" fmla="*/ 591426 h 956224"/>
                <a:gd name="connsiteX557" fmla="*/ 250732 w 564521"/>
                <a:gd name="connsiteY557" fmla="*/ 581741 h 956224"/>
                <a:gd name="connsiteX558" fmla="*/ 271716 w 564521"/>
                <a:gd name="connsiteY558" fmla="*/ 548651 h 956224"/>
                <a:gd name="connsiteX559" fmla="*/ 289740 w 564521"/>
                <a:gd name="connsiteY559" fmla="*/ 516099 h 956224"/>
                <a:gd name="connsiteX560" fmla="*/ 300770 w 564521"/>
                <a:gd name="connsiteY560" fmla="*/ 494577 h 956224"/>
                <a:gd name="connsiteX561" fmla="*/ 319064 w 564521"/>
                <a:gd name="connsiteY561" fmla="*/ 453416 h 956224"/>
                <a:gd name="connsiteX562" fmla="*/ 332246 w 564521"/>
                <a:gd name="connsiteY562" fmla="*/ 416560 h 956224"/>
                <a:gd name="connsiteX563" fmla="*/ 340855 w 564521"/>
                <a:gd name="connsiteY563" fmla="*/ 387236 h 956224"/>
                <a:gd name="connsiteX564" fmla="*/ 346774 w 564521"/>
                <a:gd name="connsiteY564" fmla="*/ 363562 h 956224"/>
                <a:gd name="connsiteX565" fmla="*/ 347581 w 564521"/>
                <a:gd name="connsiteY565" fmla="*/ 359526 h 956224"/>
                <a:gd name="connsiteX566" fmla="*/ 349195 w 564521"/>
                <a:gd name="connsiteY566" fmla="*/ 353877 h 956224"/>
                <a:gd name="connsiteX567" fmla="*/ 350540 w 564521"/>
                <a:gd name="connsiteY567" fmla="*/ 352801 h 956224"/>
                <a:gd name="connsiteX568" fmla="*/ 351347 w 564521"/>
                <a:gd name="connsiteY568" fmla="*/ 353608 h 956224"/>
                <a:gd name="connsiteX569" fmla="*/ 351347 w 564521"/>
                <a:gd name="connsiteY569" fmla="*/ 365176 h 956224"/>
                <a:gd name="connsiteX570" fmla="*/ 348657 w 564521"/>
                <a:gd name="connsiteY570" fmla="*/ 371902 h 956224"/>
                <a:gd name="connsiteX571" fmla="*/ 345429 w 564521"/>
                <a:gd name="connsiteY571" fmla="*/ 383201 h 956224"/>
                <a:gd name="connsiteX572" fmla="*/ 343276 w 564521"/>
                <a:gd name="connsiteY572" fmla="*/ 356298 h 956224"/>
                <a:gd name="connsiteX573" fmla="*/ 343007 w 564521"/>
                <a:gd name="connsiteY573" fmla="*/ 361410 h 956224"/>
                <a:gd name="connsiteX574" fmla="*/ 335744 w 564521"/>
                <a:gd name="connsiteY574" fmla="*/ 393962 h 956224"/>
                <a:gd name="connsiteX575" fmla="*/ 325790 w 564521"/>
                <a:gd name="connsiteY575" fmla="*/ 408220 h 956224"/>
                <a:gd name="connsiteX576" fmla="*/ 318795 w 564521"/>
                <a:gd name="connsiteY576" fmla="*/ 410103 h 956224"/>
                <a:gd name="connsiteX577" fmla="*/ 312069 w 564521"/>
                <a:gd name="connsiteY577" fmla="*/ 409565 h 956224"/>
                <a:gd name="connsiteX578" fmla="*/ 305075 w 564521"/>
                <a:gd name="connsiteY578" fmla="*/ 414139 h 956224"/>
                <a:gd name="connsiteX579" fmla="*/ 304537 w 564521"/>
                <a:gd name="connsiteY579" fmla="*/ 415484 h 956224"/>
                <a:gd name="connsiteX580" fmla="*/ 294314 w 564521"/>
                <a:gd name="connsiteY580" fmla="*/ 426783 h 956224"/>
                <a:gd name="connsiteX581" fmla="*/ 276020 w 564521"/>
                <a:gd name="connsiteY581" fmla="*/ 443731 h 956224"/>
                <a:gd name="connsiteX582" fmla="*/ 274675 w 564521"/>
                <a:gd name="connsiteY582" fmla="*/ 444538 h 956224"/>
                <a:gd name="connsiteX583" fmla="*/ 275482 w 564521"/>
                <a:gd name="connsiteY583" fmla="*/ 442655 h 956224"/>
                <a:gd name="connsiteX584" fmla="*/ 279248 w 564521"/>
                <a:gd name="connsiteY584" fmla="*/ 435930 h 956224"/>
                <a:gd name="connsiteX585" fmla="*/ 314491 w 564521"/>
                <a:gd name="connsiteY585" fmla="*/ 377820 h 956224"/>
                <a:gd name="connsiteX586" fmla="*/ 338972 w 564521"/>
                <a:gd name="connsiteY586" fmla="*/ 343923 h 956224"/>
                <a:gd name="connsiteX587" fmla="*/ 339510 w 564521"/>
                <a:gd name="connsiteY587" fmla="*/ 341233 h 956224"/>
                <a:gd name="connsiteX588" fmla="*/ 336551 w 564521"/>
                <a:gd name="connsiteY588" fmla="*/ 342309 h 956224"/>
                <a:gd name="connsiteX589" fmla="*/ 326866 w 564521"/>
                <a:gd name="connsiteY589" fmla="*/ 355491 h 956224"/>
                <a:gd name="connsiteX590" fmla="*/ 297811 w 564521"/>
                <a:gd name="connsiteY590" fmla="*/ 399073 h 956224"/>
                <a:gd name="connsiteX591" fmla="*/ 270908 w 564521"/>
                <a:gd name="connsiteY591" fmla="*/ 446422 h 956224"/>
                <a:gd name="connsiteX592" fmla="*/ 254229 w 564521"/>
                <a:gd name="connsiteY592" fmla="*/ 478974 h 956224"/>
                <a:gd name="connsiteX593" fmla="*/ 244006 w 564521"/>
                <a:gd name="connsiteY593" fmla="*/ 500496 h 956224"/>
                <a:gd name="connsiteX594" fmla="*/ 238894 w 564521"/>
                <a:gd name="connsiteY594" fmla="*/ 512871 h 956224"/>
                <a:gd name="connsiteX595" fmla="*/ 229210 w 564521"/>
                <a:gd name="connsiteY595" fmla="*/ 537083 h 956224"/>
                <a:gd name="connsiteX596" fmla="*/ 221408 w 564521"/>
                <a:gd name="connsiteY596" fmla="*/ 568021 h 956224"/>
                <a:gd name="connsiteX597" fmla="*/ 220332 w 564521"/>
                <a:gd name="connsiteY597" fmla="*/ 589543 h 956224"/>
                <a:gd name="connsiteX598" fmla="*/ 220063 w 564521"/>
                <a:gd name="connsiteY598" fmla="*/ 589812 h 956224"/>
                <a:gd name="connsiteX599" fmla="*/ 217372 w 564521"/>
                <a:gd name="connsiteY599" fmla="*/ 587929 h 956224"/>
                <a:gd name="connsiteX600" fmla="*/ 215489 w 564521"/>
                <a:gd name="connsiteY600" fmla="*/ 583355 h 956224"/>
                <a:gd name="connsiteX601" fmla="*/ 215489 w 564521"/>
                <a:gd name="connsiteY601" fmla="*/ 577975 h 956224"/>
                <a:gd name="connsiteX602" fmla="*/ 218180 w 564521"/>
                <a:gd name="connsiteY602" fmla="*/ 560757 h 956224"/>
                <a:gd name="connsiteX603" fmla="*/ 224367 w 564521"/>
                <a:gd name="connsiteY603" fmla="*/ 534393 h 956224"/>
                <a:gd name="connsiteX604" fmla="*/ 233245 w 564521"/>
                <a:gd name="connsiteY604" fmla="*/ 505876 h 956224"/>
                <a:gd name="connsiteX605" fmla="*/ 236204 w 564521"/>
                <a:gd name="connsiteY605" fmla="*/ 497805 h 956224"/>
                <a:gd name="connsiteX606" fmla="*/ 246696 w 564521"/>
                <a:gd name="connsiteY606" fmla="*/ 473862 h 956224"/>
                <a:gd name="connsiteX607" fmla="*/ 262031 w 564521"/>
                <a:gd name="connsiteY607" fmla="*/ 443731 h 956224"/>
                <a:gd name="connsiteX608" fmla="*/ 289740 w 564521"/>
                <a:gd name="connsiteY608" fmla="*/ 398266 h 956224"/>
                <a:gd name="connsiteX609" fmla="*/ 297542 w 564521"/>
                <a:gd name="connsiteY609" fmla="*/ 386698 h 956224"/>
                <a:gd name="connsiteX610" fmla="*/ 314221 w 564521"/>
                <a:gd name="connsiteY610" fmla="*/ 365983 h 956224"/>
                <a:gd name="connsiteX611" fmla="*/ 316105 w 564521"/>
                <a:gd name="connsiteY611" fmla="*/ 363562 h 956224"/>
                <a:gd name="connsiteX612" fmla="*/ 315836 w 564521"/>
                <a:gd name="connsiteY612" fmla="*/ 362486 h 956224"/>
                <a:gd name="connsiteX613" fmla="*/ 314760 w 564521"/>
                <a:gd name="connsiteY613" fmla="*/ 362217 h 956224"/>
                <a:gd name="connsiteX614" fmla="*/ 313145 w 564521"/>
                <a:gd name="connsiteY614" fmla="*/ 363562 h 956224"/>
                <a:gd name="connsiteX615" fmla="*/ 308841 w 564521"/>
                <a:gd name="connsiteY615" fmla="*/ 368942 h 956224"/>
                <a:gd name="connsiteX616" fmla="*/ 293507 w 564521"/>
                <a:gd name="connsiteY616" fmla="*/ 389388 h 956224"/>
                <a:gd name="connsiteX617" fmla="*/ 268218 w 564521"/>
                <a:gd name="connsiteY617" fmla="*/ 429473 h 956224"/>
                <a:gd name="connsiteX618" fmla="*/ 246696 w 564521"/>
                <a:gd name="connsiteY618" fmla="*/ 469558 h 956224"/>
                <a:gd name="connsiteX619" fmla="*/ 227864 w 564521"/>
                <a:gd name="connsiteY619" fmla="*/ 516368 h 956224"/>
                <a:gd name="connsiteX620" fmla="*/ 214144 w 564521"/>
                <a:gd name="connsiteY620" fmla="*/ 569904 h 956224"/>
                <a:gd name="connsiteX621" fmla="*/ 212530 w 564521"/>
                <a:gd name="connsiteY621" fmla="*/ 577706 h 956224"/>
                <a:gd name="connsiteX622" fmla="*/ 211454 w 564521"/>
                <a:gd name="connsiteY622" fmla="*/ 569904 h 956224"/>
                <a:gd name="connsiteX623" fmla="*/ 216565 w 564521"/>
                <a:gd name="connsiteY623" fmla="*/ 541657 h 956224"/>
                <a:gd name="connsiteX624" fmla="*/ 216834 w 564521"/>
                <a:gd name="connsiteY624" fmla="*/ 540311 h 956224"/>
                <a:gd name="connsiteX625" fmla="*/ 219525 w 564521"/>
                <a:gd name="connsiteY625" fmla="*/ 530896 h 956224"/>
                <a:gd name="connsiteX626" fmla="*/ 225174 w 564521"/>
                <a:gd name="connsiteY626" fmla="*/ 515292 h 956224"/>
                <a:gd name="connsiteX627" fmla="*/ 230286 w 564521"/>
                <a:gd name="connsiteY627" fmla="*/ 502379 h 956224"/>
                <a:gd name="connsiteX628" fmla="*/ 237011 w 564521"/>
                <a:gd name="connsiteY628" fmla="*/ 485161 h 956224"/>
                <a:gd name="connsiteX629" fmla="*/ 242123 w 564521"/>
                <a:gd name="connsiteY629" fmla="*/ 473055 h 956224"/>
                <a:gd name="connsiteX630" fmla="*/ 248848 w 564521"/>
                <a:gd name="connsiteY630" fmla="*/ 456914 h 956224"/>
                <a:gd name="connsiteX631" fmla="*/ 254498 w 564521"/>
                <a:gd name="connsiteY631" fmla="*/ 443731 h 956224"/>
                <a:gd name="connsiteX632" fmla="*/ 265797 w 564521"/>
                <a:gd name="connsiteY632" fmla="*/ 416291 h 956224"/>
                <a:gd name="connsiteX633" fmla="*/ 266335 w 564521"/>
                <a:gd name="connsiteY633" fmla="*/ 414677 h 956224"/>
                <a:gd name="connsiteX634" fmla="*/ 272523 w 564521"/>
                <a:gd name="connsiteY634" fmla="*/ 393962 h 956224"/>
                <a:gd name="connsiteX635" fmla="*/ 274675 w 564521"/>
                <a:gd name="connsiteY635" fmla="*/ 385622 h 956224"/>
                <a:gd name="connsiteX636" fmla="*/ 280862 w 564521"/>
                <a:gd name="connsiteY636" fmla="*/ 367866 h 956224"/>
                <a:gd name="connsiteX637" fmla="*/ 290547 w 564521"/>
                <a:gd name="connsiteY637" fmla="*/ 350649 h 956224"/>
                <a:gd name="connsiteX638" fmla="*/ 293238 w 564521"/>
                <a:gd name="connsiteY638" fmla="*/ 346613 h 956224"/>
                <a:gd name="connsiteX639" fmla="*/ 298887 w 564521"/>
                <a:gd name="connsiteY639" fmla="*/ 343116 h 956224"/>
                <a:gd name="connsiteX640" fmla="*/ 312069 w 564521"/>
                <a:gd name="connsiteY640" fmla="*/ 338542 h 956224"/>
                <a:gd name="connsiteX641" fmla="*/ 318526 w 564521"/>
                <a:gd name="connsiteY641" fmla="*/ 334507 h 956224"/>
                <a:gd name="connsiteX642" fmla="*/ 336820 w 564521"/>
                <a:gd name="connsiteY642" fmla="*/ 314061 h 956224"/>
                <a:gd name="connsiteX643" fmla="*/ 339241 w 564521"/>
                <a:gd name="connsiteY643" fmla="*/ 311102 h 956224"/>
                <a:gd name="connsiteX644" fmla="*/ 337896 w 564521"/>
                <a:gd name="connsiteY644" fmla="*/ 316213 h 956224"/>
                <a:gd name="connsiteX645" fmla="*/ 337358 w 564521"/>
                <a:gd name="connsiteY645" fmla="*/ 326974 h 956224"/>
                <a:gd name="connsiteX646" fmla="*/ 338703 w 564521"/>
                <a:gd name="connsiteY646" fmla="*/ 334507 h 956224"/>
                <a:gd name="connsiteX647" fmla="*/ 341662 w 564521"/>
                <a:gd name="connsiteY647" fmla="*/ 340426 h 956224"/>
                <a:gd name="connsiteX648" fmla="*/ 345697 w 564521"/>
                <a:gd name="connsiteY648" fmla="*/ 345268 h 956224"/>
                <a:gd name="connsiteX649" fmla="*/ 347850 w 564521"/>
                <a:gd name="connsiteY649" fmla="*/ 349842 h 956224"/>
                <a:gd name="connsiteX650" fmla="*/ 345697 w 564521"/>
                <a:gd name="connsiteY650" fmla="*/ 356029 h 956224"/>
                <a:gd name="connsiteX651" fmla="*/ 343276 w 564521"/>
                <a:gd name="connsiteY651" fmla="*/ 356298 h 956224"/>
                <a:gd name="connsiteX652" fmla="*/ 326597 w 564521"/>
                <a:gd name="connsiteY652" fmla="*/ 226359 h 956224"/>
                <a:gd name="connsiteX653" fmla="*/ 330094 w 564521"/>
                <a:gd name="connsiteY653" fmla="*/ 219364 h 956224"/>
                <a:gd name="connsiteX654" fmla="*/ 345697 w 564521"/>
                <a:gd name="connsiteY654" fmla="*/ 205913 h 956224"/>
                <a:gd name="connsiteX655" fmla="*/ 346774 w 564521"/>
                <a:gd name="connsiteY655" fmla="*/ 206182 h 956224"/>
                <a:gd name="connsiteX656" fmla="*/ 345697 w 564521"/>
                <a:gd name="connsiteY656" fmla="*/ 210755 h 956224"/>
                <a:gd name="connsiteX657" fmla="*/ 343545 w 564521"/>
                <a:gd name="connsiteY657" fmla="*/ 221247 h 956224"/>
                <a:gd name="connsiteX658" fmla="*/ 338972 w 564521"/>
                <a:gd name="connsiteY658" fmla="*/ 249764 h 956224"/>
                <a:gd name="connsiteX659" fmla="*/ 339779 w 564521"/>
                <a:gd name="connsiteY659" fmla="*/ 264830 h 956224"/>
                <a:gd name="connsiteX660" fmla="*/ 345967 w 564521"/>
                <a:gd name="connsiteY660" fmla="*/ 281240 h 956224"/>
                <a:gd name="connsiteX661" fmla="*/ 346774 w 564521"/>
                <a:gd name="connsiteY661" fmla="*/ 294691 h 956224"/>
                <a:gd name="connsiteX662" fmla="*/ 344890 w 564521"/>
                <a:gd name="connsiteY662" fmla="*/ 299803 h 956224"/>
                <a:gd name="connsiteX663" fmla="*/ 344621 w 564521"/>
                <a:gd name="connsiteY663" fmla="*/ 300072 h 956224"/>
                <a:gd name="connsiteX664" fmla="*/ 335206 w 564521"/>
                <a:gd name="connsiteY664" fmla="*/ 311371 h 956224"/>
                <a:gd name="connsiteX665" fmla="*/ 334129 w 564521"/>
                <a:gd name="connsiteY665" fmla="*/ 313523 h 956224"/>
                <a:gd name="connsiteX666" fmla="*/ 323368 w 564521"/>
                <a:gd name="connsiteY666" fmla="*/ 325629 h 956224"/>
                <a:gd name="connsiteX667" fmla="*/ 323368 w 564521"/>
                <a:gd name="connsiteY667" fmla="*/ 324284 h 956224"/>
                <a:gd name="connsiteX668" fmla="*/ 325790 w 564521"/>
                <a:gd name="connsiteY668" fmla="*/ 313792 h 956224"/>
                <a:gd name="connsiteX669" fmla="*/ 328211 w 564521"/>
                <a:gd name="connsiteY669" fmla="*/ 306528 h 956224"/>
                <a:gd name="connsiteX670" fmla="*/ 338972 w 564521"/>
                <a:gd name="connsiteY670" fmla="*/ 291732 h 956224"/>
                <a:gd name="connsiteX671" fmla="*/ 339510 w 564521"/>
                <a:gd name="connsiteY671" fmla="*/ 290925 h 956224"/>
                <a:gd name="connsiteX672" fmla="*/ 339510 w 564521"/>
                <a:gd name="connsiteY672" fmla="*/ 289580 h 956224"/>
                <a:gd name="connsiteX673" fmla="*/ 338165 w 564521"/>
                <a:gd name="connsiteY673" fmla="*/ 289042 h 956224"/>
                <a:gd name="connsiteX674" fmla="*/ 334936 w 564521"/>
                <a:gd name="connsiteY674" fmla="*/ 291194 h 956224"/>
                <a:gd name="connsiteX675" fmla="*/ 324175 w 564521"/>
                <a:gd name="connsiteY675" fmla="*/ 310295 h 956224"/>
                <a:gd name="connsiteX676" fmla="*/ 321216 w 564521"/>
                <a:gd name="connsiteY676" fmla="*/ 322939 h 956224"/>
                <a:gd name="connsiteX677" fmla="*/ 320947 w 564521"/>
                <a:gd name="connsiteY677" fmla="*/ 328589 h 956224"/>
                <a:gd name="connsiteX678" fmla="*/ 311262 w 564521"/>
                <a:gd name="connsiteY678" fmla="*/ 335045 h 956224"/>
                <a:gd name="connsiteX679" fmla="*/ 299425 w 564521"/>
                <a:gd name="connsiteY679" fmla="*/ 339081 h 956224"/>
                <a:gd name="connsiteX680" fmla="*/ 292431 w 564521"/>
                <a:gd name="connsiteY680" fmla="*/ 343654 h 956224"/>
                <a:gd name="connsiteX681" fmla="*/ 289471 w 564521"/>
                <a:gd name="connsiteY681" fmla="*/ 348227 h 956224"/>
                <a:gd name="connsiteX682" fmla="*/ 280324 w 564521"/>
                <a:gd name="connsiteY682" fmla="*/ 364638 h 956224"/>
                <a:gd name="connsiteX683" fmla="*/ 275482 w 564521"/>
                <a:gd name="connsiteY683" fmla="*/ 373247 h 956224"/>
                <a:gd name="connsiteX684" fmla="*/ 274406 w 564521"/>
                <a:gd name="connsiteY684" fmla="*/ 379165 h 956224"/>
                <a:gd name="connsiteX685" fmla="*/ 274137 w 564521"/>
                <a:gd name="connsiteY685" fmla="*/ 381317 h 956224"/>
                <a:gd name="connsiteX686" fmla="*/ 271177 w 564521"/>
                <a:gd name="connsiteY686" fmla="*/ 393155 h 956224"/>
                <a:gd name="connsiteX687" fmla="*/ 266873 w 564521"/>
                <a:gd name="connsiteY687" fmla="*/ 407413 h 956224"/>
                <a:gd name="connsiteX688" fmla="*/ 263645 w 564521"/>
                <a:gd name="connsiteY688" fmla="*/ 417636 h 956224"/>
                <a:gd name="connsiteX689" fmla="*/ 251808 w 564521"/>
                <a:gd name="connsiteY689" fmla="*/ 445884 h 956224"/>
                <a:gd name="connsiteX690" fmla="*/ 245082 w 564521"/>
                <a:gd name="connsiteY690" fmla="*/ 462563 h 956224"/>
                <a:gd name="connsiteX691" fmla="*/ 234859 w 564521"/>
                <a:gd name="connsiteY691" fmla="*/ 486506 h 956224"/>
                <a:gd name="connsiteX692" fmla="*/ 229210 w 564521"/>
                <a:gd name="connsiteY692" fmla="*/ 500765 h 956224"/>
                <a:gd name="connsiteX693" fmla="*/ 220332 w 564521"/>
                <a:gd name="connsiteY693" fmla="*/ 523363 h 956224"/>
                <a:gd name="connsiteX694" fmla="*/ 211454 w 564521"/>
                <a:gd name="connsiteY694" fmla="*/ 559950 h 956224"/>
                <a:gd name="connsiteX695" fmla="*/ 210916 w 564521"/>
                <a:gd name="connsiteY695" fmla="*/ 563448 h 956224"/>
                <a:gd name="connsiteX696" fmla="*/ 210378 w 564521"/>
                <a:gd name="connsiteY696" fmla="*/ 573671 h 956224"/>
                <a:gd name="connsiteX697" fmla="*/ 211723 w 564521"/>
                <a:gd name="connsiteY697" fmla="*/ 587660 h 956224"/>
                <a:gd name="connsiteX698" fmla="*/ 211185 w 564521"/>
                <a:gd name="connsiteY698" fmla="*/ 588467 h 956224"/>
                <a:gd name="connsiteX699" fmla="*/ 209840 w 564521"/>
                <a:gd name="connsiteY699" fmla="*/ 587391 h 956224"/>
                <a:gd name="connsiteX700" fmla="*/ 206611 w 564521"/>
                <a:gd name="connsiteY700" fmla="*/ 580665 h 956224"/>
                <a:gd name="connsiteX701" fmla="*/ 204997 w 564521"/>
                <a:gd name="connsiteY701" fmla="*/ 571787 h 956224"/>
                <a:gd name="connsiteX702" fmla="*/ 204459 w 564521"/>
                <a:gd name="connsiteY702" fmla="*/ 542733 h 956224"/>
                <a:gd name="connsiteX703" fmla="*/ 209571 w 564521"/>
                <a:gd name="connsiteY703" fmla="*/ 519596 h 956224"/>
                <a:gd name="connsiteX704" fmla="*/ 226250 w 564521"/>
                <a:gd name="connsiteY704" fmla="*/ 471979 h 956224"/>
                <a:gd name="connsiteX705" fmla="*/ 230824 w 564521"/>
                <a:gd name="connsiteY705" fmla="*/ 461218 h 956224"/>
                <a:gd name="connsiteX706" fmla="*/ 239971 w 564521"/>
                <a:gd name="connsiteY706" fmla="*/ 440503 h 956224"/>
                <a:gd name="connsiteX707" fmla="*/ 253153 w 564521"/>
                <a:gd name="connsiteY707" fmla="*/ 406875 h 956224"/>
                <a:gd name="connsiteX708" fmla="*/ 254229 w 564521"/>
                <a:gd name="connsiteY708" fmla="*/ 403916 h 956224"/>
                <a:gd name="connsiteX709" fmla="*/ 266604 w 564521"/>
                <a:gd name="connsiteY709" fmla="*/ 377013 h 956224"/>
                <a:gd name="connsiteX710" fmla="*/ 277096 w 564521"/>
                <a:gd name="connsiteY710" fmla="*/ 356029 h 956224"/>
                <a:gd name="connsiteX711" fmla="*/ 277903 w 564521"/>
                <a:gd name="connsiteY711" fmla="*/ 353877 h 956224"/>
                <a:gd name="connsiteX712" fmla="*/ 280862 w 564521"/>
                <a:gd name="connsiteY712" fmla="*/ 347958 h 956224"/>
                <a:gd name="connsiteX713" fmla="*/ 281938 w 564521"/>
                <a:gd name="connsiteY713" fmla="*/ 346613 h 956224"/>
                <a:gd name="connsiteX714" fmla="*/ 289740 w 564521"/>
                <a:gd name="connsiteY714" fmla="*/ 334238 h 956224"/>
                <a:gd name="connsiteX715" fmla="*/ 292431 w 564521"/>
                <a:gd name="connsiteY715" fmla="*/ 330203 h 956224"/>
                <a:gd name="connsiteX716" fmla="*/ 294852 w 564521"/>
                <a:gd name="connsiteY716" fmla="*/ 326436 h 956224"/>
                <a:gd name="connsiteX717" fmla="*/ 300501 w 564521"/>
                <a:gd name="connsiteY717" fmla="*/ 318635 h 956224"/>
                <a:gd name="connsiteX718" fmla="*/ 301308 w 564521"/>
                <a:gd name="connsiteY718" fmla="*/ 317559 h 956224"/>
                <a:gd name="connsiteX719" fmla="*/ 305344 w 564521"/>
                <a:gd name="connsiteY719" fmla="*/ 311640 h 956224"/>
                <a:gd name="connsiteX720" fmla="*/ 305613 w 564521"/>
                <a:gd name="connsiteY720" fmla="*/ 311371 h 956224"/>
                <a:gd name="connsiteX721" fmla="*/ 318526 w 564521"/>
                <a:gd name="connsiteY721" fmla="*/ 292270 h 956224"/>
                <a:gd name="connsiteX722" fmla="*/ 322830 w 564521"/>
                <a:gd name="connsiteY722" fmla="*/ 272362 h 956224"/>
                <a:gd name="connsiteX723" fmla="*/ 320947 w 564521"/>
                <a:gd name="connsiteY723" fmla="*/ 272631 h 956224"/>
                <a:gd name="connsiteX724" fmla="*/ 316105 w 564521"/>
                <a:gd name="connsiteY724" fmla="*/ 293077 h 956224"/>
                <a:gd name="connsiteX725" fmla="*/ 305882 w 564521"/>
                <a:gd name="connsiteY725" fmla="*/ 307336 h 956224"/>
                <a:gd name="connsiteX726" fmla="*/ 304537 w 564521"/>
                <a:gd name="connsiteY726" fmla="*/ 308412 h 956224"/>
                <a:gd name="connsiteX727" fmla="*/ 301039 w 564521"/>
                <a:gd name="connsiteY727" fmla="*/ 313523 h 956224"/>
                <a:gd name="connsiteX728" fmla="*/ 290009 w 564521"/>
                <a:gd name="connsiteY728" fmla="*/ 327781 h 956224"/>
                <a:gd name="connsiteX729" fmla="*/ 287857 w 564521"/>
                <a:gd name="connsiteY729" fmla="*/ 330741 h 956224"/>
                <a:gd name="connsiteX730" fmla="*/ 285167 w 564521"/>
                <a:gd name="connsiteY730" fmla="*/ 334238 h 956224"/>
                <a:gd name="connsiteX731" fmla="*/ 278979 w 564521"/>
                <a:gd name="connsiteY731" fmla="*/ 342040 h 956224"/>
                <a:gd name="connsiteX732" fmla="*/ 273599 w 564521"/>
                <a:gd name="connsiteY732" fmla="*/ 348765 h 956224"/>
                <a:gd name="connsiteX733" fmla="*/ 271985 w 564521"/>
                <a:gd name="connsiteY733" fmla="*/ 350111 h 956224"/>
                <a:gd name="connsiteX734" fmla="*/ 271716 w 564521"/>
                <a:gd name="connsiteY734" fmla="*/ 347151 h 956224"/>
                <a:gd name="connsiteX735" fmla="*/ 272792 w 564521"/>
                <a:gd name="connsiteY735" fmla="*/ 331817 h 956224"/>
                <a:gd name="connsiteX736" fmla="*/ 273061 w 564521"/>
                <a:gd name="connsiteY736" fmla="*/ 324284 h 956224"/>
                <a:gd name="connsiteX737" fmla="*/ 277634 w 564521"/>
                <a:gd name="connsiteY737" fmla="*/ 317828 h 956224"/>
                <a:gd name="connsiteX738" fmla="*/ 283284 w 564521"/>
                <a:gd name="connsiteY738" fmla="*/ 315137 h 956224"/>
                <a:gd name="connsiteX739" fmla="*/ 289471 w 564521"/>
                <a:gd name="connsiteY739" fmla="*/ 308950 h 956224"/>
                <a:gd name="connsiteX740" fmla="*/ 292431 w 564521"/>
                <a:gd name="connsiteY740" fmla="*/ 303838 h 956224"/>
                <a:gd name="connsiteX741" fmla="*/ 302115 w 564521"/>
                <a:gd name="connsiteY741" fmla="*/ 290925 h 956224"/>
                <a:gd name="connsiteX742" fmla="*/ 306689 w 564521"/>
                <a:gd name="connsiteY742" fmla="*/ 286621 h 956224"/>
                <a:gd name="connsiteX743" fmla="*/ 309110 w 564521"/>
                <a:gd name="connsiteY743" fmla="*/ 278819 h 956224"/>
                <a:gd name="connsiteX744" fmla="*/ 306420 w 564521"/>
                <a:gd name="connsiteY744" fmla="*/ 270748 h 956224"/>
                <a:gd name="connsiteX745" fmla="*/ 305344 w 564521"/>
                <a:gd name="connsiteY745" fmla="*/ 266982 h 956224"/>
                <a:gd name="connsiteX746" fmla="*/ 304806 w 564521"/>
                <a:gd name="connsiteY746" fmla="*/ 250302 h 956224"/>
                <a:gd name="connsiteX747" fmla="*/ 311262 w 564521"/>
                <a:gd name="connsiteY747" fmla="*/ 241155 h 956224"/>
                <a:gd name="connsiteX748" fmla="*/ 311800 w 564521"/>
                <a:gd name="connsiteY748" fmla="*/ 240886 h 956224"/>
                <a:gd name="connsiteX749" fmla="*/ 320140 w 564521"/>
                <a:gd name="connsiteY749" fmla="*/ 233085 h 956224"/>
                <a:gd name="connsiteX750" fmla="*/ 323099 w 564521"/>
                <a:gd name="connsiteY750" fmla="*/ 229856 h 956224"/>
                <a:gd name="connsiteX751" fmla="*/ 325790 w 564521"/>
                <a:gd name="connsiteY751" fmla="*/ 228242 h 956224"/>
                <a:gd name="connsiteX752" fmla="*/ 326597 w 564521"/>
                <a:gd name="connsiteY752" fmla="*/ 226359 h 956224"/>
                <a:gd name="connsiteX753" fmla="*/ 302115 w 564521"/>
                <a:gd name="connsiteY753" fmla="*/ 260794 h 956224"/>
                <a:gd name="connsiteX754" fmla="*/ 301308 w 564521"/>
                <a:gd name="connsiteY754" fmla="*/ 261332 h 956224"/>
                <a:gd name="connsiteX755" fmla="*/ 298618 w 564521"/>
                <a:gd name="connsiteY755" fmla="*/ 248150 h 956224"/>
                <a:gd name="connsiteX756" fmla="*/ 302115 w 564521"/>
                <a:gd name="connsiteY756" fmla="*/ 244653 h 956224"/>
                <a:gd name="connsiteX757" fmla="*/ 302653 w 564521"/>
                <a:gd name="connsiteY757" fmla="*/ 245998 h 956224"/>
                <a:gd name="connsiteX758" fmla="*/ 302115 w 564521"/>
                <a:gd name="connsiteY758" fmla="*/ 260794 h 956224"/>
                <a:gd name="connsiteX759" fmla="*/ 269563 w 564521"/>
                <a:gd name="connsiteY759" fmla="*/ 337197 h 956224"/>
                <a:gd name="connsiteX760" fmla="*/ 267411 w 564521"/>
                <a:gd name="connsiteY760" fmla="*/ 346344 h 956224"/>
                <a:gd name="connsiteX761" fmla="*/ 266873 w 564521"/>
                <a:gd name="connsiteY761" fmla="*/ 339350 h 956224"/>
                <a:gd name="connsiteX762" fmla="*/ 265528 w 564521"/>
                <a:gd name="connsiteY762" fmla="*/ 333162 h 956224"/>
                <a:gd name="connsiteX763" fmla="*/ 267680 w 564521"/>
                <a:gd name="connsiteY763" fmla="*/ 321056 h 956224"/>
                <a:gd name="connsiteX764" fmla="*/ 270640 w 564521"/>
                <a:gd name="connsiteY764" fmla="*/ 316213 h 956224"/>
                <a:gd name="connsiteX765" fmla="*/ 270101 w 564521"/>
                <a:gd name="connsiteY765" fmla="*/ 322401 h 956224"/>
                <a:gd name="connsiteX766" fmla="*/ 269294 w 564521"/>
                <a:gd name="connsiteY766" fmla="*/ 330472 h 956224"/>
                <a:gd name="connsiteX767" fmla="*/ 269563 w 564521"/>
                <a:gd name="connsiteY767" fmla="*/ 337197 h 956224"/>
                <a:gd name="connsiteX768" fmla="*/ 267680 w 564521"/>
                <a:gd name="connsiteY768" fmla="*/ 354146 h 956224"/>
                <a:gd name="connsiteX769" fmla="*/ 269294 w 564521"/>
                <a:gd name="connsiteY769" fmla="*/ 354146 h 956224"/>
                <a:gd name="connsiteX770" fmla="*/ 264990 w 564521"/>
                <a:gd name="connsiteY770" fmla="*/ 359257 h 956224"/>
                <a:gd name="connsiteX771" fmla="*/ 267680 w 564521"/>
                <a:gd name="connsiteY771" fmla="*/ 354146 h 956224"/>
                <a:gd name="connsiteX772" fmla="*/ 224905 w 564521"/>
                <a:gd name="connsiteY772" fmla="*/ 580665 h 956224"/>
                <a:gd name="connsiteX773" fmla="*/ 224905 w 564521"/>
                <a:gd name="connsiteY773" fmla="*/ 573133 h 956224"/>
                <a:gd name="connsiteX774" fmla="*/ 227326 w 564521"/>
                <a:gd name="connsiteY774" fmla="*/ 564793 h 956224"/>
                <a:gd name="connsiteX775" fmla="*/ 236742 w 564521"/>
                <a:gd name="connsiteY775" fmla="*/ 535200 h 956224"/>
                <a:gd name="connsiteX776" fmla="*/ 256112 w 564521"/>
                <a:gd name="connsiteY776" fmla="*/ 492694 h 956224"/>
                <a:gd name="connsiteX777" fmla="*/ 260955 w 564521"/>
                <a:gd name="connsiteY777" fmla="*/ 482202 h 956224"/>
                <a:gd name="connsiteX778" fmla="*/ 264452 w 564521"/>
                <a:gd name="connsiteY778" fmla="*/ 474400 h 956224"/>
                <a:gd name="connsiteX779" fmla="*/ 266335 w 564521"/>
                <a:gd name="connsiteY779" fmla="*/ 467944 h 956224"/>
                <a:gd name="connsiteX780" fmla="*/ 269294 w 564521"/>
                <a:gd name="connsiteY780" fmla="*/ 458259 h 956224"/>
                <a:gd name="connsiteX781" fmla="*/ 278710 w 564521"/>
                <a:gd name="connsiteY781" fmla="*/ 443462 h 956224"/>
                <a:gd name="connsiteX782" fmla="*/ 296197 w 564521"/>
                <a:gd name="connsiteY782" fmla="*/ 428128 h 956224"/>
                <a:gd name="connsiteX783" fmla="*/ 299694 w 564521"/>
                <a:gd name="connsiteY783" fmla="*/ 426245 h 956224"/>
                <a:gd name="connsiteX784" fmla="*/ 305075 w 564521"/>
                <a:gd name="connsiteY784" fmla="*/ 420326 h 956224"/>
                <a:gd name="connsiteX785" fmla="*/ 307227 w 564521"/>
                <a:gd name="connsiteY785" fmla="*/ 415484 h 956224"/>
                <a:gd name="connsiteX786" fmla="*/ 313145 w 564521"/>
                <a:gd name="connsiteY786" fmla="*/ 411986 h 956224"/>
                <a:gd name="connsiteX787" fmla="*/ 318795 w 564521"/>
                <a:gd name="connsiteY787" fmla="*/ 412793 h 956224"/>
                <a:gd name="connsiteX788" fmla="*/ 326328 w 564521"/>
                <a:gd name="connsiteY788" fmla="*/ 410910 h 956224"/>
                <a:gd name="connsiteX789" fmla="*/ 328749 w 564521"/>
                <a:gd name="connsiteY789" fmla="*/ 409296 h 956224"/>
                <a:gd name="connsiteX790" fmla="*/ 316105 w 564521"/>
                <a:gd name="connsiteY790" fmla="*/ 439158 h 956224"/>
                <a:gd name="connsiteX791" fmla="*/ 315029 w 564521"/>
                <a:gd name="connsiteY791" fmla="*/ 440234 h 956224"/>
                <a:gd name="connsiteX792" fmla="*/ 315029 w 564521"/>
                <a:gd name="connsiteY792" fmla="*/ 433508 h 956224"/>
                <a:gd name="connsiteX793" fmla="*/ 315567 w 564521"/>
                <a:gd name="connsiteY793" fmla="*/ 424093 h 956224"/>
                <a:gd name="connsiteX794" fmla="*/ 316912 w 564521"/>
                <a:gd name="connsiteY794" fmla="*/ 418712 h 956224"/>
                <a:gd name="connsiteX795" fmla="*/ 318526 w 564521"/>
                <a:gd name="connsiteY795" fmla="*/ 415484 h 956224"/>
                <a:gd name="connsiteX796" fmla="*/ 317988 w 564521"/>
                <a:gd name="connsiteY796" fmla="*/ 413870 h 956224"/>
                <a:gd name="connsiteX797" fmla="*/ 316643 w 564521"/>
                <a:gd name="connsiteY797" fmla="*/ 414677 h 956224"/>
                <a:gd name="connsiteX798" fmla="*/ 314760 w 564521"/>
                <a:gd name="connsiteY798" fmla="*/ 417367 h 956224"/>
                <a:gd name="connsiteX799" fmla="*/ 312876 w 564521"/>
                <a:gd name="connsiteY799" fmla="*/ 424093 h 956224"/>
                <a:gd name="connsiteX800" fmla="*/ 313145 w 564521"/>
                <a:gd name="connsiteY800" fmla="*/ 430280 h 956224"/>
                <a:gd name="connsiteX801" fmla="*/ 311800 w 564521"/>
                <a:gd name="connsiteY801" fmla="*/ 445884 h 956224"/>
                <a:gd name="connsiteX802" fmla="*/ 309648 w 564521"/>
                <a:gd name="connsiteY802" fmla="*/ 453147 h 956224"/>
                <a:gd name="connsiteX803" fmla="*/ 300501 w 564521"/>
                <a:gd name="connsiteY803" fmla="*/ 470634 h 956224"/>
                <a:gd name="connsiteX804" fmla="*/ 281131 w 564521"/>
                <a:gd name="connsiteY804" fmla="*/ 508835 h 956224"/>
                <a:gd name="connsiteX805" fmla="*/ 261493 w 564521"/>
                <a:gd name="connsiteY805" fmla="*/ 542733 h 956224"/>
                <a:gd name="connsiteX806" fmla="*/ 243737 w 564521"/>
                <a:gd name="connsiteY806" fmla="*/ 565869 h 956224"/>
                <a:gd name="connsiteX807" fmla="*/ 238625 w 564521"/>
                <a:gd name="connsiteY807" fmla="*/ 572056 h 956224"/>
                <a:gd name="connsiteX808" fmla="*/ 229748 w 564521"/>
                <a:gd name="connsiteY808" fmla="*/ 582279 h 956224"/>
                <a:gd name="connsiteX809" fmla="*/ 224905 w 564521"/>
                <a:gd name="connsiteY809" fmla="*/ 580665 h 956224"/>
                <a:gd name="connsiteX810" fmla="*/ 229748 w 564521"/>
                <a:gd name="connsiteY810" fmla="*/ 586584 h 956224"/>
                <a:gd name="connsiteX811" fmla="*/ 223291 w 564521"/>
                <a:gd name="connsiteY811" fmla="*/ 594385 h 956224"/>
                <a:gd name="connsiteX812" fmla="*/ 224098 w 564521"/>
                <a:gd name="connsiteY812" fmla="*/ 585508 h 956224"/>
                <a:gd name="connsiteX813" fmla="*/ 229748 w 564521"/>
                <a:gd name="connsiteY813" fmla="*/ 586584 h 956224"/>
                <a:gd name="connsiteX814" fmla="*/ 271177 w 564521"/>
                <a:gd name="connsiteY814" fmla="*/ 531165 h 956224"/>
                <a:gd name="connsiteX815" fmla="*/ 292162 w 564521"/>
                <a:gd name="connsiteY815" fmla="*/ 492156 h 956224"/>
                <a:gd name="connsiteX816" fmla="*/ 297542 w 564521"/>
                <a:gd name="connsiteY816" fmla="*/ 483009 h 956224"/>
                <a:gd name="connsiteX817" fmla="*/ 295659 w 564521"/>
                <a:gd name="connsiteY817" fmla="*/ 487313 h 956224"/>
                <a:gd name="connsiteX818" fmla="*/ 292699 w 564521"/>
                <a:gd name="connsiteY818" fmla="*/ 494846 h 956224"/>
                <a:gd name="connsiteX819" fmla="*/ 288933 w 564521"/>
                <a:gd name="connsiteY819" fmla="*/ 503455 h 956224"/>
                <a:gd name="connsiteX820" fmla="*/ 283553 w 564521"/>
                <a:gd name="connsiteY820" fmla="*/ 514216 h 956224"/>
                <a:gd name="connsiteX821" fmla="*/ 270101 w 564521"/>
                <a:gd name="connsiteY821" fmla="*/ 533586 h 956224"/>
                <a:gd name="connsiteX822" fmla="*/ 271177 w 564521"/>
                <a:gd name="connsiteY822" fmla="*/ 531165 h 956224"/>
                <a:gd name="connsiteX823" fmla="*/ 262300 w 564521"/>
                <a:gd name="connsiteY823" fmla="*/ 473324 h 956224"/>
                <a:gd name="connsiteX824" fmla="*/ 247234 w 564521"/>
                <a:gd name="connsiteY824" fmla="*/ 505338 h 956224"/>
                <a:gd name="connsiteX825" fmla="*/ 234052 w 564521"/>
                <a:gd name="connsiteY825" fmla="*/ 536276 h 956224"/>
                <a:gd name="connsiteX826" fmla="*/ 228403 w 564521"/>
                <a:gd name="connsiteY826" fmla="*/ 553225 h 956224"/>
                <a:gd name="connsiteX827" fmla="*/ 232976 w 564521"/>
                <a:gd name="connsiteY827" fmla="*/ 534931 h 956224"/>
                <a:gd name="connsiteX828" fmla="*/ 237280 w 564521"/>
                <a:gd name="connsiteY828" fmla="*/ 524170 h 956224"/>
                <a:gd name="connsiteX829" fmla="*/ 248041 w 564521"/>
                <a:gd name="connsiteY829" fmla="*/ 497805 h 956224"/>
                <a:gd name="connsiteX830" fmla="*/ 265259 w 564521"/>
                <a:gd name="connsiteY830" fmla="*/ 462832 h 956224"/>
                <a:gd name="connsiteX831" fmla="*/ 263376 w 564521"/>
                <a:gd name="connsiteY831" fmla="*/ 471441 h 956224"/>
                <a:gd name="connsiteX832" fmla="*/ 262300 w 564521"/>
                <a:gd name="connsiteY832" fmla="*/ 473324 h 956224"/>
                <a:gd name="connsiteX833" fmla="*/ 329825 w 564521"/>
                <a:gd name="connsiteY833" fmla="*/ 414677 h 956224"/>
                <a:gd name="connsiteX834" fmla="*/ 330363 w 564521"/>
                <a:gd name="connsiteY834" fmla="*/ 414946 h 956224"/>
                <a:gd name="connsiteX835" fmla="*/ 329556 w 564521"/>
                <a:gd name="connsiteY835" fmla="*/ 417098 h 956224"/>
                <a:gd name="connsiteX836" fmla="*/ 318257 w 564521"/>
                <a:gd name="connsiteY836" fmla="*/ 449381 h 956224"/>
                <a:gd name="connsiteX837" fmla="*/ 301577 w 564521"/>
                <a:gd name="connsiteY837" fmla="*/ 488390 h 956224"/>
                <a:gd name="connsiteX838" fmla="*/ 282746 w 564521"/>
                <a:gd name="connsiteY838" fmla="*/ 524708 h 956224"/>
                <a:gd name="connsiteX839" fmla="*/ 257188 w 564521"/>
                <a:gd name="connsiteY839" fmla="*/ 568021 h 956224"/>
                <a:gd name="connsiteX840" fmla="*/ 247503 w 564521"/>
                <a:gd name="connsiteY840" fmla="*/ 581472 h 956224"/>
                <a:gd name="connsiteX841" fmla="*/ 232976 w 564521"/>
                <a:gd name="connsiteY841" fmla="*/ 598690 h 956224"/>
                <a:gd name="connsiteX842" fmla="*/ 229210 w 564521"/>
                <a:gd name="connsiteY842" fmla="*/ 602456 h 956224"/>
                <a:gd name="connsiteX843" fmla="*/ 223022 w 564521"/>
                <a:gd name="connsiteY843" fmla="*/ 604070 h 956224"/>
                <a:gd name="connsiteX844" fmla="*/ 221677 w 564521"/>
                <a:gd name="connsiteY844" fmla="*/ 600573 h 956224"/>
                <a:gd name="connsiteX845" fmla="*/ 223829 w 564521"/>
                <a:gd name="connsiteY845" fmla="*/ 598152 h 956224"/>
                <a:gd name="connsiteX846" fmla="*/ 228403 w 564521"/>
                <a:gd name="connsiteY846" fmla="*/ 592771 h 956224"/>
                <a:gd name="connsiteX847" fmla="*/ 240778 w 564521"/>
                <a:gd name="connsiteY847" fmla="*/ 575554 h 956224"/>
                <a:gd name="connsiteX848" fmla="*/ 249118 w 564521"/>
                <a:gd name="connsiteY848" fmla="*/ 564524 h 956224"/>
                <a:gd name="connsiteX849" fmla="*/ 257188 w 564521"/>
                <a:gd name="connsiteY849" fmla="*/ 554839 h 956224"/>
                <a:gd name="connsiteX850" fmla="*/ 263376 w 564521"/>
                <a:gd name="connsiteY850" fmla="*/ 547575 h 956224"/>
                <a:gd name="connsiteX851" fmla="*/ 278710 w 564521"/>
                <a:gd name="connsiteY851" fmla="*/ 526591 h 956224"/>
                <a:gd name="connsiteX852" fmla="*/ 283015 w 564521"/>
                <a:gd name="connsiteY852" fmla="*/ 519865 h 956224"/>
                <a:gd name="connsiteX853" fmla="*/ 290816 w 564521"/>
                <a:gd name="connsiteY853" fmla="*/ 505069 h 956224"/>
                <a:gd name="connsiteX854" fmla="*/ 294045 w 564521"/>
                <a:gd name="connsiteY854" fmla="*/ 498074 h 956224"/>
                <a:gd name="connsiteX855" fmla="*/ 301846 w 564521"/>
                <a:gd name="connsiteY855" fmla="*/ 479512 h 956224"/>
                <a:gd name="connsiteX856" fmla="*/ 313145 w 564521"/>
                <a:gd name="connsiteY856" fmla="*/ 452071 h 956224"/>
                <a:gd name="connsiteX857" fmla="*/ 314221 w 564521"/>
                <a:gd name="connsiteY857" fmla="*/ 449650 h 956224"/>
                <a:gd name="connsiteX858" fmla="*/ 324445 w 564521"/>
                <a:gd name="connsiteY858" fmla="*/ 427590 h 956224"/>
                <a:gd name="connsiteX859" fmla="*/ 329825 w 564521"/>
                <a:gd name="connsiteY859" fmla="*/ 414677 h 956224"/>
                <a:gd name="connsiteX860" fmla="*/ 223560 w 564521"/>
                <a:gd name="connsiteY860" fmla="*/ 607837 h 956224"/>
                <a:gd name="connsiteX861" fmla="*/ 227057 w 564521"/>
                <a:gd name="connsiteY861" fmla="*/ 608106 h 956224"/>
                <a:gd name="connsiteX862" fmla="*/ 230286 w 564521"/>
                <a:gd name="connsiteY862" fmla="*/ 610527 h 956224"/>
                <a:gd name="connsiteX863" fmla="*/ 229479 w 564521"/>
                <a:gd name="connsiteY863" fmla="*/ 611603 h 956224"/>
                <a:gd name="connsiteX864" fmla="*/ 223022 w 564521"/>
                <a:gd name="connsiteY864" fmla="*/ 609451 h 956224"/>
                <a:gd name="connsiteX865" fmla="*/ 223560 w 564521"/>
                <a:gd name="connsiteY865" fmla="*/ 607837 h 956224"/>
                <a:gd name="connsiteX866" fmla="*/ 336013 w 564521"/>
                <a:gd name="connsiteY866" fmla="*/ 452071 h 956224"/>
                <a:gd name="connsiteX867" fmla="*/ 335744 w 564521"/>
                <a:gd name="connsiteY867" fmla="*/ 463639 h 956224"/>
                <a:gd name="connsiteX868" fmla="*/ 327135 w 564521"/>
                <a:gd name="connsiteY868" fmla="*/ 481395 h 956224"/>
                <a:gd name="connsiteX869" fmla="*/ 315567 w 564521"/>
                <a:gd name="connsiteY869" fmla="*/ 500227 h 956224"/>
                <a:gd name="connsiteX870" fmla="*/ 304537 w 564521"/>
                <a:gd name="connsiteY870" fmla="*/ 519596 h 956224"/>
                <a:gd name="connsiteX871" fmla="*/ 295390 w 564521"/>
                <a:gd name="connsiteY871" fmla="*/ 537352 h 956224"/>
                <a:gd name="connsiteX872" fmla="*/ 292699 w 564521"/>
                <a:gd name="connsiteY872" fmla="*/ 537621 h 956224"/>
                <a:gd name="connsiteX873" fmla="*/ 288126 w 564521"/>
                <a:gd name="connsiteY873" fmla="*/ 547306 h 956224"/>
                <a:gd name="connsiteX874" fmla="*/ 283822 w 564521"/>
                <a:gd name="connsiteY874" fmla="*/ 552418 h 956224"/>
                <a:gd name="connsiteX875" fmla="*/ 279517 w 564521"/>
                <a:gd name="connsiteY875" fmla="*/ 556991 h 956224"/>
                <a:gd name="connsiteX876" fmla="*/ 274137 w 564521"/>
                <a:gd name="connsiteY876" fmla="*/ 562102 h 956224"/>
                <a:gd name="connsiteX877" fmla="*/ 267411 w 564521"/>
                <a:gd name="connsiteY877" fmla="*/ 566676 h 956224"/>
                <a:gd name="connsiteX878" fmla="*/ 267680 w 564521"/>
                <a:gd name="connsiteY878" fmla="*/ 566407 h 956224"/>
                <a:gd name="connsiteX879" fmla="*/ 269294 w 564521"/>
                <a:gd name="connsiteY879" fmla="*/ 563717 h 956224"/>
                <a:gd name="connsiteX880" fmla="*/ 283822 w 564521"/>
                <a:gd name="connsiteY880" fmla="*/ 539504 h 956224"/>
                <a:gd name="connsiteX881" fmla="*/ 295390 w 564521"/>
                <a:gd name="connsiteY881" fmla="*/ 517175 h 956224"/>
                <a:gd name="connsiteX882" fmla="*/ 306958 w 564521"/>
                <a:gd name="connsiteY882" fmla="*/ 496729 h 956224"/>
                <a:gd name="connsiteX883" fmla="*/ 315567 w 564521"/>
                <a:gd name="connsiteY883" fmla="*/ 475476 h 956224"/>
                <a:gd name="connsiteX884" fmla="*/ 316105 w 564521"/>
                <a:gd name="connsiteY884" fmla="*/ 474131 h 956224"/>
                <a:gd name="connsiteX885" fmla="*/ 323637 w 564521"/>
                <a:gd name="connsiteY885" fmla="*/ 460949 h 956224"/>
                <a:gd name="connsiteX886" fmla="*/ 326866 w 564521"/>
                <a:gd name="connsiteY886" fmla="*/ 455030 h 956224"/>
                <a:gd name="connsiteX887" fmla="*/ 333322 w 564521"/>
                <a:gd name="connsiteY887" fmla="*/ 438082 h 956224"/>
                <a:gd name="connsiteX888" fmla="*/ 334936 w 564521"/>
                <a:gd name="connsiteY888" fmla="*/ 435392 h 956224"/>
                <a:gd name="connsiteX889" fmla="*/ 335475 w 564521"/>
                <a:gd name="connsiteY889" fmla="*/ 436468 h 956224"/>
                <a:gd name="connsiteX890" fmla="*/ 336013 w 564521"/>
                <a:gd name="connsiteY890" fmla="*/ 452071 h 956224"/>
                <a:gd name="connsiteX891" fmla="*/ 330632 w 564521"/>
                <a:gd name="connsiteY891" fmla="*/ 479781 h 956224"/>
                <a:gd name="connsiteX892" fmla="*/ 331170 w 564521"/>
                <a:gd name="connsiteY892" fmla="*/ 478974 h 956224"/>
                <a:gd name="connsiteX893" fmla="*/ 325252 w 564521"/>
                <a:gd name="connsiteY893" fmla="*/ 495922 h 956224"/>
                <a:gd name="connsiteX894" fmla="*/ 308303 w 564521"/>
                <a:gd name="connsiteY894" fmla="*/ 531165 h 956224"/>
                <a:gd name="connsiteX895" fmla="*/ 305882 w 564521"/>
                <a:gd name="connsiteY895" fmla="*/ 536545 h 956224"/>
                <a:gd name="connsiteX896" fmla="*/ 301308 w 564521"/>
                <a:gd name="connsiteY896" fmla="*/ 545692 h 956224"/>
                <a:gd name="connsiteX897" fmla="*/ 271716 w 564521"/>
                <a:gd name="connsiteY897" fmla="*/ 582548 h 956224"/>
                <a:gd name="connsiteX898" fmla="*/ 243199 w 564521"/>
                <a:gd name="connsiteY898" fmla="*/ 602725 h 956224"/>
                <a:gd name="connsiteX899" fmla="*/ 241854 w 564521"/>
                <a:gd name="connsiteY899" fmla="*/ 603263 h 956224"/>
                <a:gd name="connsiteX900" fmla="*/ 234321 w 564521"/>
                <a:gd name="connsiteY900" fmla="*/ 606223 h 956224"/>
                <a:gd name="connsiteX901" fmla="*/ 232976 w 564521"/>
                <a:gd name="connsiteY901" fmla="*/ 605685 h 956224"/>
                <a:gd name="connsiteX902" fmla="*/ 239432 w 564521"/>
                <a:gd name="connsiteY902" fmla="*/ 601649 h 956224"/>
                <a:gd name="connsiteX903" fmla="*/ 244544 w 564521"/>
                <a:gd name="connsiteY903" fmla="*/ 597883 h 956224"/>
                <a:gd name="connsiteX904" fmla="*/ 257726 w 564521"/>
                <a:gd name="connsiteY904" fmla="*/ 582548 h 956224"/>
                <a:gd name="connsiteX905" fmla="*/ 259071 w 564521"/>
                <a:gd name="connsiteY905" fmla="*/ 580665 h 956224"/>
                <a:gd name="connsiteX906" fmla="*/ 259340 w 564521"/>
                <a:gd name="connsiteY906" fmla="*/ 579858 h 956224"/>
                <a:gd name="connsiteX907" fmla="*/ 261224 w 564521"/>
                <a:gd name="connsiteY907" fmla="*/ 576899 h 956224"/>
                <a:gd name="connsiteX908" fmla="*/ 271716 w 564521"/>
                <a:gd name="connsiteY908" fmla="*/ 567752 h 956224"/>
                <a:gd name="connsiteX909" fmla="*/ 287050 w 564521"/>
                <a:gd name="connsiteY909" fmla="*/ 552418 h 956224"/>
                <a:gd name="connsiteX910" fmla="*/ 291085 w 564521"/>
                <a:gd name="connsiteY910" fmla="*/ 547306 h 956224"/>
                <a:gd name="connsiteX911" fmla="*/ 293238 w 564521"/>
                <a:gd name="connsiteY911" fmla="*/ 543002 h 956224"/>
                <a:gd name="connsiteX912" fmla="*/ 294583 w 564521"/>
                <a:gd name="connsiteY912" fmla="*/ 540042 h 956224"/>
                <a:gd name="connsiteX913" fmla="*/ 296735 w 564521"/>
                <a:gd name="connsiteY913" fmla="*/ 540042 h 956224"/>
                <a:gd name="connsiteX914" fmla="*/ 307496 w 564521"/>
                <a:gd name="connsiteY914" fmla="*/ 519596 h 956224"/>
                <a:gd name="connsiteX915" fmla="*/ 318795 w 564521"/>
                <a:gd name="connsiteY915" fmla="*/ 500496 h 956224"/>
                <a:gd name="connsiteX916" fmla="*/ 330632 w 564521"/>
                <a:gd name="connsiteY916" fmla="*/ 479781 h 956224"/>
                <a:gd name="connsiteX917" fmla="*/ 259071 w 564521"/>
                <a:gd name="connsiteY917" fmla="*/ 622364 h 956224"/>
                <a:gd name="connsiteX918" fmla="*/ 262031 w 564521"/>
                <a:gd name="connsiteY918" fmla="*/ 622902 h 956224"/>
                <a:gd name="connsiteX919" fmla="*/ 259071 w 564521"/>
                <a:gd name="connsiteY919" fmla="*/ 626130 h 956224"/>
                <a:gd name="connsiteX920" fmla="*/ 253691 w 564521"/>
                <a:gd name="connsiteY920" fmla="*/ 626130 h 956224"/>
                <a:gd name="connsiteX921" fmla="*/ 249925 w 564521"/>
                <a:gd name="connsiteY921" fmla="*/ 623440 h 956224"/>
                <a:gd name="connsiteX922" fmla="*/ 259071 w 564521"/>
                <a:gd name="connsiteY922" fmla="*/ 622364 h 956224"/>
                <a:gd name="connsiteX923" fmla="*/ 274137 w 564521"/>
                <a:gd name="connsiteY923" fmla="*/ 658144 h 956224"/>
                <a:gd name="connsiteX924" fmla="*/ 273061 w 564521"/>
                <a:gd name="connsiteY924" fmla="*/ 656799 h 956224"/>
                <a:gd name="connsiteX925" fmla="*/ 271716 w 564521"/>
                <a:gd name="connsiteY925" fmla="*/ 657068 h 956224"/>
                <a:gd name="connsiteX926" fmla="*/ 271177 w 564521"/>
                <a:gd name="connsiteY926" fmla="*/ 658413 h 956224"/>
                <a:gd name="connsiteX927" fmla="*/ 269025 w 564521"/>
                <a:gd name="connsiteY927" fmla="*/ 652495 h 956224"/>
                <a:gd name="connsiteX928" fmla="*/ 266873 w 564521"/>
                <a:gd name="connsiteY928" fmla="*/ 648191 h 956224"/>
                <a:gd name="connsiteX929" fmla="*/ 262838 w 564521"/>
                <a:gd name="connsiteY929" fmla="*/ 641734 h 956224"/>
                <a:gd name="connsiteX930" fmla="*/ 264183 w 564521"/>
                <a:gd name="connsiteY930" fmla="*/ 640389 h 956224"/>
                <a:gd name="connsiteX931" fmla="*/ 271177 w 564521"/>
                <a:gd name="connsiteY931" fmla="*/ 648998 h 956224"/>
                <a:gd name="connsiteX932" fmla="*/ 274137 w 564521"/>
                <a:gd name="connsiteY932" fmla="*/ 658144 h 956224"/>
                <a:gd name="connsiteX933" fmla="*/ 68601 w 564521"/>
                <a:gd name="connsiteY933" fmla="*/ 795885 h 956224"/>
                <a:gd name="connsiteX934" fmla="*/ 70754 w 564521"/>
                <a:gd name="connsiteY934" fmla="*/ 797769 h 956224"/>
                <a:gd name="connsiteX935" fmla="*/ 92814 w 564521"/>
                <a:gd name="connsiteY935" fmla="*/ 815255 h 956224"/>
                <a:gd name="connsiteX936" fmla="*/ 107610 w 564521"/>
                <a:gd name="connsiteY936" fmla="*/ 823595 h 956224"/>
                <a:gd name="connsiteX937" fmla="*/ 108686 w 564521"/>
                <a:gd name="connsiteY937" fmla="*/ 825478 h 956224"/>
                <a:gd name="connsiteX938" fmla="*/ 104651 w 564521"/>
                <a:gd name="connsiteY938" fmla="*/ 826554 h 956224"/>
                <a:gd name="connsiteX939" fmla="*/ 88778 w 564521"/>
                <a:gd name="connsiteY939" fmla="*/ 835432 h 956224"/>
                <a:gd name="connsiteX940" fmla="*/ 86357 w 564521"/>
                <a:gd name="connsiteY940" fmla="*/ 845655 h 956224"/>
                <a:gd name="connsiteX941" fmla="*/ 86088 w 564521"/>
                <a:gd name="connsiteY941" fmla="*/ 849959 h 956224"/>
                <a:gd name="connsiteX942" fmla="*/ 81784 w 564521"/>
                <a:gd name="connsiteY942" fmla="*/ 862604 h 956224"/>
                <a:gd name="connsiteX943" fmla="*/ 77210 w 564521"/>
                <a:gd name="connsiteY943" fmla="*/ 878476 h 956224"/>
                <a:gd name="connsiteX944" fmla="*/ 76403 w 564521"/>
                <a:gd name="connsiteY944" fmla="*/ 881166 h 956224"/>
                <a:gd name="connsiteX945" fmla="*/ 68871 w 564521"/>
                <a:gd name="connsiteY945" fmla="*/ 898384 h 956224"/>
                <a:gd name="connsiteX946" fmla="*/ 59455 w 564521"/>
                <a:gd name="connsiteY946" fmla="*/ 913718 h 956224"/>
                <a:gd name="connsiteX947" fmla="*/ 57302 w 564521"/>
                <a:gd name="connsiteY947" fmla="*/ 915602 h 956224"/>
                <a:gd name="connsiteX948" fmla="*/ 61338 w 564521"/>
                <a:gd name="connsiteY948" fmla="*/ 907800 h 956224"/>
                <a:gd name="connsiteX949" fmla="*/ 67525 w 564521"/>
                <a:gd name="connsiteY949" fmla="*/ 895425 h 956224"/>
                <a:gd name="connsiteX950" fmla="*/ 73713 w 564521"/>
                <a:gd name="connsiteY950" fmla="*/ 874441 h 956224"/>
                <a:gd name="connsiteX951" fmla="*/ 77210 w 564521"/>
                <a:gd name="connsiteY951" fmla="*/ 843772 h 956224"/>
                <a:gd name="connsiteX952" fmla="*/ 80977 w 564521"/>
                <a:gd name="connsiteY952" fmla="*/ 823595 h 956224"/>
                <a:gd name="connsiteX953" fmla="*/ 82591 w 564521"/>
                <a:gd name="connsiteY953" fmla="*/ 815793 h 956224"/>
                <a:gd name="connsiteX954" fmla="*/ 80977 w 564521"/>
                <a:gd name="connsiteY954" fmla="*/ 810951 h 956224"/>
                <a:gd name="connsiteX955" fmla="*/ 72368 w 564521"/>
                <a:gd name="connsiteY955" fmla="*/ 802611 h 956224"/>
                <a:gd name="connsiteX956" fmla="*/ 69140 w 564521"/>
                <a:gd name="connsiteY956" fmla="*/ 798576 h 956224"/>
                <a:gd name="connsiteX957" fmla="*/ 68601 w 564521"/>
                <a:gd name="connsiteY957" fmla="*/ 795885 h 956224"/>
                <a:gd name="connsiteX958" fmla="*/ 230824 w 564521"/>
                <a:gd name="connsiteY958" fmla="*/ 404992 h 956224"/>
                <a:gd name="connsiteX959" fmla="*/ 240778 w 564521"/>
                <a:gd name="connsiteY959" fmla="*/ 393962 h 956224"/>
                <a:gd name="connsiteX960" fmla="*/ 255843 w 564521"/>
                <a:gd name="connsiteY960" fmla="*/ 375399 h 956224"/>
                <a:gd name="connsiteX961" fmla="*/ 259609 w 564521"/>
                <a:gd name="connsiteY961" fmla="*/ 371902 h 956224"/>
                <a:gd name="connsiteX962" fmla="*/ 257457 w 564521"/>
                <a:gd name="connsiteY962" fmla="*/ 375668 h 956224"/>
                <a:gd name="connsiteX963" fmla="*/ 247772 w 564521"/>
                <a:gd name="connsiteY963" fmla="*/ 390195 h 956224"/>
                <a:gd name="connsiteX964" fmla="*/ 234321 w 564521"/>
                <a:gd name="connsiteY964" fmla="*/ 412524 h 956224"/>
                <a:gd name="connsiteX965" fmla="*/ 221139 w 564521"/>
                <a:gd name="connsiteY965" fmla="*/ 436468 h 956224"/>
                <a:gd name="connsiteX966" fmla="*/ 213606 w 564521"/>
                <a:gd name="connsiteY966" fmla="*/ 452878 h 956224"/>
                <a:gd name="connsiteX967" fmla="*/ 206073 w 564521"/>
                <a:gd name="connsiteY967" fmla="*/ 470634 h 956224"/>
                <a:gd name="connsiteX968" fmla="*/ 193967 w 564521"/>
                <a:gd name="connsiteY968" fmla="*/ 513409 h 956224"/>
                <a:gd name="connsiteX969" fmla="*/ 189663 w 564521"/>
                <a:gd name="connsiteY969" fmla="*/ 564793 h 956224"/>
                <a:gd name="connsiteX970" fmla="*/ 191277 w 564521"/>
                <a:gd name="connsiteY970" fmla="*/ 573133 h 956224"/>
                <a:gd name="connsiteX971" fmla="*/ 195850 w 564521"/>
                <a:gd name="connsiteY971" fmla="*/ 582548 h 956224"/>
                <a:gd name="connsiteX972" fmla="*/ 198541 w 564521"/>
                <a:gd name="connsiteY972" fmla="*/ 590619 h 956224"/>
                <a:gd name="connsiteX973" fmla="*/ 199348 w 564521"/>
                <a:gd name="connsiteY973" fmla="*/ 594116 h 956224"/>
                <a:gd name="connsiteX974" fmla="*/ 200424 w 564521"/>
                <a:gd name="connsiteY974" fmla="*/ 594655 h 956224"/>
                <a:gd name="connsiteX975" fmla="*/ 201500 w 564521"/>
                <a:gd name="connsiteY975" fmla="*/ 594116 h 956224"/>
                <a:gd name="connsiteX976" fmla="*/ 201769 w 564521"/>
                <a:gd name="connsiteY976" fmla="*/ 591426 h 956224"/>
                <a:gd name="connsiteX977" fmla="*/ 197734 w 564521"/>
                <a:gd name="connsiteY977" fmla="*/ 579589 h 956224"/>
                <a:gd name="connsiteX978" fmla="*/ 192622 w 564521"/>
                <a:gd name="connsiteY978" fmla="*/ 566138 h 956224"/>
                <a:gd name="connsiteX979" fmla="*/ 193160 w 564521"/>
                <a:gd name="connsiteY979" fmla="*/ 533317 h 956224"/>
                <a:gd name="connsiteX980" fmla="*/ 212530 w 564521"/>
                <a:gd name="connsiteY980" fmla="*/ 459066 h 956224"/>
                <a:gd name="connsiteX981" fmla="*/ 216296 w 564521"/>
                <a:gd name="connsiteY981" fmla="*/ 450995 h 956224"/>
                <a:gd name="connsiteX982" fmla="*/ 232438 w 564521"/>
                <a:gd name="connsiteY982" fmla="*/ 418712 h 956224"/>
                <a:gd name="connsiteX983" fmla="*/ 242661 w 564521"/>
                <a:gd name="connsiteY983" fmla="*/ 401763 h 956224"/>
                <a:gd name="connsiteX984" fmla="*/ 268756 w 564521"/>
                <a:gd name="connsiteY984" fmla="*/ 363562 h 956224"/>
                <a:gd name="connsiteX985" fmla="*/ 270101 w 564521"/>
                <a:gd name="connsiteY985" fmla="*/ 361948 h 956224"/>
                <a:gd name="connsiteX986" fmla="*/ 270101 w 564521"/>
                <a:gd name="connsiteY986" fmla="*/ 363831 h 956224"/>
                <a:gd name="connsiteX987" fmla="*/ 262838 w 564521"/>
                <a:gd name="connsiteY987" fmla="*/ 378896 h 956224"/>
                <a:gd name="connsiteX988" fmla="*/ 252077 w 564521"/>
                <a:gd name="connsiteY988" fmla="*/ 402570 h 956224"/>
                <a:gd name="connsiteX989" fmla="*/ 238894 w 564521"/>
                <a:gd name="connsiteY989" fmla="*/ 436199 h 956224"/>
                <a:gd name="connsiteX990" fmla="*/ 232169 w 564521"/>
                <a:gd name="connsiteY990" fmla="*/ 452071 h 956224"/>
                <a:gd name="connsiteX991" fmla="*/ 224098 w 564521"/>
                <a:gd name="connsiteY991" fmla="*/ 470634 h 956224"/>
                <a:gd name="connsiteX992" fmla="*/ 215758 w 564521"/>
                <a:gd name="connsiteY992" fmla="*/ 492425 h 956224"/>
                <a:gd name="connsiteX993" fmla="*/ 204728 w 564521"/>
                <a:gd name="connsiteY993" fmla="*/ 527667 h 956224"/>
                <a:gd name="connsiteX994" fmla="*/ 202307 w 564521"/>
                <a:gd name="connsiteY994" fmla="*/ 537890 h 956224"/>
                <a:gd name="connsiteX995" fmla="*/ 201231 w 564521"/>
                <a:gd name="connsiteY995" fmla="*/ 569366 h 956224"/>
                <a:gd name="connsiteX996" fmla="*/ 203114 w 564521"/>
                <a:gd name="connsiteY996" fmla="*/ 580396 h 956224"/>
                <a:gd name="connsiteX997" fmla="*/ 210109 w 564521"/>
                <a:gd name="connsiteY997" fmla="*/ 593578 h 956224"/>
                <a:gd name="connsiteX998" fmla="*/ 213337 w 564521"/>
                <a:gd name="connsiteY998" fmla="*/ 594655 h 956224"/>
                <a:gd name="connsiteX999" fmla="*/ 214951 w 564521"/>
                <a:gd name="connsiteY999" fmla="*/ 590350 h 956224"/>
                <a:gd name="connsiteX1000" fmla="*/ 214413 w 564521"/>
                <a:gd name="connsiteY1000" fmla="*/ 589005 h 956224"/>
                <a:gd name="connsiteX1001" fmla="*/ 214144 w 564521"/>
                <a:gd name="connsiteY1001" fmla="*/ 587122 h 956224"/>
                <a:gd name="connsiteX1002" fmla="*/ 216296 w 564521"/>
                <a:gd name="connsiteY1002" fmla="*/ 590081 h 956224"/>
                <a:gd name="connsiteX1003" fmla="*/ 217642 w 564521"/>
                <a:gd name="connsiteY1003" fmla="*/ 593847 h 956224"/>
                <a:gd name="connsiteX1004" fmla="*/ 216296 w 564521"/>
                <a:gd name="connsiteY1004" fmla="*/ 597076 h 956224"/>
                <a:gd name="connsiteX1005" fmla="*/ 215758 w 564521"/>
                <a:gd name="connsiteY1005" fmla="*/ 598690 h 956224"/>
                <a:gd name="connsiteX1006" fmla="*/ 212799 w 564521"/>
                <a:gd name="connsiteY1006" fmla="*/ 603263 h 956224"/>
                <a:gd name="connsiteX1007" fmla="*/ 208495 w 564521"/>
                <a:gd name="connsiteY1007" fmla="*/ 602456 h 956224"/>
                <a:gd name="connsiteX1008" fmla="*/ 206342 w 564521"/>
                <a:gd name="connsiteY1008" fmla="*/ 597883 h 956224"/>
                <a:gd name="connsiteX1009" fmla="*/ 203652 w 564521"/>
                <a:gd name="connsiteY1009" fmla="*/ 596807 h 956224"/>
                <a:gd name="connsiteX1010" fmla="*/ 197734 w 564521"/>
                <a:gd name="connsiteY1010" fmla="*/ 596269 h 956224"/>
                <a:gd name="connsiteX1011" fmla="*/ 195043 w 564521"/>
                <a:gd name="connsiteY1011" fmla="*/ 594924 h 956224"/>
                <a:gd name="connsiteX1012" fmla="*/ 195312 w 564521"/>
                <a:gd name="connsiteY1012" fmla="*/ 597614 h 956224"/>
                <a:gd name="connsiteX1013" fmla="*/ 203383 w 564521"/>
                <a:gd name="connsiteY1013" fmla="*/ 601111 h 956224"/>
                <a:gd name="connsiteX1014" fmla="*/ 206881 w 564521"/>
                <a:gd name="connsiteY1014" fmla="*/ 605146 h 956224"/>
                <a:gd name="connsiteX1015" fmla="*/ 213875 w 564521"/>
                <a:gd name="connsiteY1015" fmla="*/ 606492 h 956224"/>
                <a:gd name="connsiteX1016" fmla="*/ 217372 w 564521"/>
                <a:gd name="connsiteY1016" fmla="*/ 604608 h 956224"/>
                <a:gd name="connsiteX1017" fmla="*/ 218987 w 564521"/>
                <a:gd name="connsiteY1017" fmla="*/ 608106 h 956224"/>
                <a:gd name="connsiteX1018" fmla="*/ 221408 w 564521"/>
                <a:gd name="connsiteY1018" fmla="*/ 612679 h 956224"/>
                <a:gd name="connsiteX1019" fmla="*/ 224367 w 564521"/>
                <a:gd name="connsiteY1019" fmla="*/ 614562 h 956224"/>
                <a:gd name="connsiteX1020" fmla="*/ 231093 w 564521"/>
                <a:gd name="connsiteY1020" fmla="*/ 614293 h 956224"/>
                <a:gd name="connsiteX1021" fmla="*/ 233783 w 564521"/>
                <a:gd name="connsiteY1021" fmla="*/ 611872 h 956224"/>
                <a:gd name="connsiteX1022" fmla="*/ 235935 w 564521"/>
                <a:gd name="connsiteY1022" fmla="*/ 612141 h 956224"/>
                <a:gd name="connsiteX1023" fmla="*/ 235935 w 564521"/>
                <a:gd name="connsiteY1023" fmla="*/ 613755 h 956224"/>
                <a:gd name="connsiteX1024" fmla="*/ 235397 w 564521"/>
                <a:gd name="connsiteY1024" fmla="*/ 620481 h 956224"/>
                <a:gd name="connsiteX1025" fmla="*/ 241854 w 564521"/>
                <a:gd name="connsiteY1025" fmla="*/ 626130 h 956224"/>
                <a:gd name="connsiteX1026" fmla="*/ 244544 w 564521"/>
                <a:gd name="connsiteY1026" fmla="*/ 625861 h 956224"/>
                <a:gd name="connsiteX1027" fmla="*/ 245082 w 564521"/>
                <a:gd name="connsiteY1027" fmla="*/ 627745 h 956224"/>
                <a:gd name="connsiteX1028" fmla="*/ 248579 w 564521"/>
                <a:gd name="connsiteY1028" fmla="*/ 633663 h 956224"/>
                <a:gd name="connsiteX1029" fmla="*/ 248041 w 564521"/>
                <a:gd name="connsiteY1029" fmla="*/ 636353 h 956224"/>
                <a:gd name="connsiteX1030" fmla="*/ 242930 w 564521"/>
                <a:gd name="connsiteY1030" fmla="*/ 638775 h 956224"/>
                <a:gd name="connsiteX1031" fmla="*/ 241316 w 564521"/>
                <a:gd name="connsiteY1031" fmla="*/ 639582 h 956224"/>
                <a:gd name="connsiteX1032" fmla="*/ 239702 w 564521"/>
                <a:gd name="connsiteY1032" fmla="*/ 638506 h 956224"/>
                <a:gd name="connsiteX1033" fmla="*/ 239971 w 564521"/>
                <a:gd name="connsiteY1033" fmla="*/ 637160 h 956224"/>
                <a:gd name="connsiteX1034" fmla="*/ 237011 w 564521"/>
                <a:gd name="connsiteY1034" fmla="*/ 632856 h 956224"/>
                <a:gd name="connsiteX1035" fmla="*/ 232976 w 564521"/>
                <a:gd name="connsiteY1035" fmla="*/ 633394 h 956224"/>
                <a:gd name="connsiteX1036" fmla="*/ 230555 w 564521"/>
                <a:gd name="connsiteY1036" fmla="*/ 634201 h 956224"/>
                <a:gd name="connsiteX1037" fmla="*/ 231093 w 564521"/>
                <a:gd name="connsiteY1037" fmla="*/ 632318 h 956224"/>
                <a:gd name="connsiteX1038" fmla="*/ 240240 w 564521"/>
                <a:gd name="connsiteY1038" fmla="*/ 632318 h 956224"/>
                <a:gd name="connsiteX1039" fmla="*/ 244813 w 564521"/>
                <a:gd name="connsiteY1039" fmla="*/ 634201 h 956224"/>
                <a:gd name="connsiteX1040" fmla="*/ 245351 w 564521"/>
                <a:gd name="connsiteY1040" fmla="*/ 632318 h 956224"/>
                <a:gd name="connsiteX1041" fmla="*/ 245351 w 564521"/>
                <a:gd name="connsiteY1041" fmla="*/ 632318 h 956224"/>
                <a:gd name="connsiteX1042" fmla="*/ 245351 w 564521"/>
                <a:gd name="connsiteY1042" fmla="*/ 632318 h 956224"/>
                <a:gd name="connsiteX1043" fmla="*/ 244275 w 564521"/>
                <a:gd name="connsiteY1043" fmla="*/ 631242 h 956224"/>
                <a:gd name="connsiteX1044" fmla="*/ 243199 w 564521"/>
                <a:gd name="connsiteY1044" fmla="*/ 627476 h 956224"/>
                <a:gd name="connsiteX1045" fmla="*/ 240509 w 564521"/>
                <a:gd name="connsiteY1045" fmla="*/ 627207 h 956224"/>
                <a:gd name="connsiteX1046" fmla="*/ 239432 w 564521"/>
                <a:gd name="connsiteY1046" fmla="*/ 627745 h 956224"/>
                <a:gd name="connsiteX1047" fmla="*/ 238087 w 564521"/>
                <a:gd name="connsiteY1047" fmla="*/ 628283 h 956224"/>
                <a:gd name="connsiteX1048" fmla="*/ 237549 w 564521"/>
                <a:gd name="connsiteY1048" fmla="*/ 629090 h 956224"/>
                <a:gd name="connsiteX1049" fmla="*/ 236204 w 564521"/>
                <a:gd name="connsiteY1049" fmla="*/ 629090 h 956224"/>
                <a:gd name="connsiteX1050" fmla="*/ 236204 w 564521"/>
                <a:gd name="connsiteY1050" fmla="*/ 627745 h 956224"/>
                <a:gd name="connsiteX1051" fmla="*/ 235666 w 564521"/>
                <a:gd name="connsiteY1051" fmla="*/ 627207 h 956224"/>
                <a:gd name="connsiteX1052" fmla="*/ 236204 w 564521"/>
                <a:gd name="connsiteY1052" fmla="*/ 626130 h 956224"/>
                <a:gd name="connsiteX1053" fmla="*/ 236204 w 564521"/>
                <a:gd name="connsiteY1053" fmla="*/ 625323 h 956224"/>
                <a:gd name="connsiteX1054" fmla="*/ 235397 w 564521"/>
                <a:gd name="connsiteY1054" fmla="*/ 624247 h 956224"/>
                <a:gd name="connsiteX1055" fmla="*/ 234590 w 564521"/>
                <a:gd name="connsiteY1055" fmla="*/ 624247 h 956224"/>
                <a:gd name="connsiteX1056" fmla="*/ 232169 w 564521"/>
                <a:gd name="connsiteY1056" fmla="*/ 623440 h 956224"/>
                <a:gd name="connsiteX1057" fmla="*/ 230824 w 564521"/>
                <a:gd name="connsiteY1057" fmla="*/ 626399 h 956224"/>
                <a:gd name="connsiteX1058" fmla="*/ 232169 w 564521"/>
                <a:gd name="connsiteY1058" fmla="*/ 626938 h 956224"/>
                <a:gd name="connsiteX1059" fmla="*/ 232707 w 564521"/>
                <a:gd name="connsiteY1059" fmla="*/ 628014 h 956224"/>
                <a:gd name="connsiteX1060" fmla="*/ 234321 w 564521"/>
                <a:gd name="connsiteY1060" fmla="*/ 628821 h 956224"/>
                <a:gd name="connsiteX1061" fmla="*/ 232438 w 564521"/>
                <a:gd name="connsiteY1061" fmla="*/ 628821 h 956224"/>
                <a:gd name="connsiteX1062" fmla="*/ 227326 w 564521"/>
                <a:gd name="connsiteY1062" fmla="*/ 631511 h 956224"/>
                <a:gd name="connsiteX1063" fmla="*/ 228941 w 564521"/>
                <a:gd name="connsiteY1063" fmla="*/ 636622 h 956224"/>
                <a:gd name="connsiteX1064" fmla="*/ 232707 w 564521"/>
                <a:gd name="connsiteY1064" fmla="*/ 636084 h 956224"/>
                <a:gd name="connsiteX1065" fmla="*/ 236742 w 564521"/>
                <a:gd name="connsiteY1065" fmla="*/ 635546 h 956224"/>
                <a:gd name="connsiteX1066" fmla="*/ 237280 w 564521"/>
                <a:gd name="connsiteY1066" fmla="*/ 639313 h 956224"/>
                <a:gd name="connsiteX1067" fmla="*/ 241316 w 564521"/>
                <a:gd name="connsiteY1067" fmla="*/ 641734 h 956224"/>
                <a:gd name="connsiteX1068" fmla="*/ 244813 w 564521"/>
                <a:gd name="connsiteY1068" fmla="*/ 640120 h 956224"/>
                <a:gd name="connsiteX1069" fmla="*/ 247503 w 564521"/>
                <a:gd name="connsiteY1069" fmla="*/ 639044 h 956224"/>
                <a:gd name="connsiteX1070" fmla="*/ 247772 w 564521"/>
                <a:gd name="connsiteY1070" fmla="*/ 641465 h 956224"/>
                <a:gd name="connsiteX1071" fmla="*/ 251270 w 564521"/>
                <a:gd name="connsiteY1071" fmla="*/ 644962 h 956224"/>
                <a:gd name="connsiteX1072" fmla="*/ 253153 w 564521"/>
                <a:gd name="connsiteY1072" fmla="*/ 644962 h 956224"/>
                <a:gd name="connsiteX1073" fmla="*/ 255305 w 564521"/>
                <a:gd name="connsiteY1073" fmla="*/ 641734 h 956224"/>
                <a:gd name="connsiteX1074" fmla="*/ 253422 w 564521"/>
                <a:gd name="connsiteY1074" fmla="*/ 638237 h 956224"/>
                <a:gd name="connsiteX1075" fmla="*/ 252346 w 564521"/>
                <a:gd name="connsiteY1075" fmla="*/ 635008 h 956224"/>
                <a:gd name="connsiteX1076" fmla="*/ 252615 w 564521"/>
                <a:gd name="connsiteY1076" fmla="*/ 635546 h 956224"/>
                <a:gd name="connsiteX1077" fmla="*/ 256919 w 564521"/>
                <a:gd name="connsiteY1077" fmla="*/ 636891 h 956224"/>
                <a:gd name="connsiteX1078" fmla="*/ 257995 w 564521"/>
                <a:gd name="connsiteY1078" fmla="*/ 640658 h 956224"/>
                <a:gd name="connsiteX1079" fmla="*/ 257726 w 564521"/>
                <a:gd name="connsiteY1079" fmla="*/ 641196 h 956224"/>
                <a:gd name="connsiteX1080" fmla="*/ 257995 w 564521"/>
                <a:gd name="connsiteY1080" fmla="*/ 642272 h 956224"/>
                <a:gd name="connsiteX1081" fmla="*/ 258802 w 564521"/>
                <a:gd name="connsiteY1081" fmla="*/ 642810 h 956224"/>
                <a:gd name="connsiteX1082" fmla="*/ 259879 w 564521"/>
                <a:gd name="connsiteY1082" fmla="*/ 646307 h 956224"/>
                <a:gd name="connsiteX1083" fmla="*/ 258264 w 564521"/>
                <a:gd name="connsiteY1083" fmla="*/ 647652 h 956224"/>
                <a:gd name="connsiteX1084" fmla="*/ 247234 w 564521"/>
                <a:gd name="connsiteY1084" fmla="*/ 648191 h 956224"/>
                <a:gd name="connsiteX1085" fmla="*/ 235935 w 564521"/>
                <a:gd name="connsiteY1085" fmla="*/ 645500 h 956224"/>
                <a:gd name="connsiteX1086" fmla="*/ 235397 w 564521"/>
                <a:gd name="connsiteY1086" fmla="*/ 646845 h 956224"/>
                <a:gd name="connsiteX1087" fmla="*/ 261224 w 564521"/>
                <a:gd name="connsiteY1087" fmla="*/ 648998 h 956224"/>
                <a:gd name="connsiteX1088" fmla="*/ 261493 w 564521"/>
                <a:gd name="connsiteY1088" fmla="*/ 648729 h 956224"/>
                <a:gd name="connsiteX1089" fmla="*/ 265528 w 564521"/>
                <a:gd name="connsiteY1089" fmla="*/ 656261 h 956224"/>
                <a:gd name="connsiteX1090" fmla="*/ 259879 w 564521"/>
                <a:gd name="connsiteY1090" fmla="*/ 660835 h 956224"/>
                <a:gd name="connsiteX1091" fmla="*/ 253691 w 564521"/>
                <a:gd name="connsiteY1091" fmla="*/ 661373 h 956224"/>
                <a:gd name="connsiteX1092" fmla="*/ 239971 w 564521"/>
                <a:gd name="connsiteY1092" fmla="*/ 658682 h 956224"/>
                <a:gd name="connsiteX1093" fmla="*/ 201500 w 564521"/>
                <a:gd name="connsiteY1093" fmla="*/ 637968 h 956224"/>
                <a:gd name="connsiteX1094" fmla="*/ 181054 w 564521"/>
                <a:gd name="connsiteY1094" fmla="*/ 623171 h 956224"/>
                <a:gd name="connsiteX1095" fmla="*/ 178364 w 564521"/>
                <a:gd name="connsiteY1095" fmla="*/ 623171 h 956224"/>
                <a:gd name="connsiteX1096" fmla="*/ 179440 w 564521"/>
                <a:gd name="connsiteY1096" fmla="*/ 625323 h 956224"/>
                <a:gd name="connsiteX1097" fmla="*/ 195043 w 564521"/>
                <a:gd name="connsiteY1097" fmla="*/ 636084 h 956224"/>
                <a:gd name="connsiteX1098" fmla="*/ 235935 w 564521"/>
                <a:gd name="connsiteY1098" fmla="*/ 659221 h 956224"/>
                <a:gd name="connsiteX1099" fmla="*/ 254229 w 564521"/>
                <a:gd name="connsiteY1099" fmla="*/ 663525 h 956224"/>
                <a:gd name="connsiteX1100" fmla="*/ 264990 w 564521"/>
                <a:gd name="connsiteY1100" fmla="*/ 660835 h 956224"/>
                <a:gd name="connsiteX1101" fmla="*/ 266873 w 564521"/>
                <a:gd name="connsiteY1101" fmla="*/ 659759 h 956224"/>
                <a:gd name="connsiteX1102" fmla="*/ 268487 w 564521"/>
                <a:gd name="connsiteY1102" fmla="*/ 662449 h 956224"/>
                <a:gd name="connsiteX1103" fmla="*/ 266066 w 564521"/>
                <a:gd name="connsiteY1103" fmla="*/ 664063 h 956224"/>
                <a:gd name="connsiteX1104" fmla="*/ 255843 w 564521"/>
                <a:gd name="connsiteY1104" fmla="*/ 666484 h 956224"/>
                <a:gd name="connsiteX1105" fmla="*/ 255574 w 564521"/>
                <a:gd name="connsiteY1105" fmla="*/ 668098 h 956224"/>
                <a:gd name="connsiteX1106" fmla="*/ 269832 w 564521"/>
                <a:gd name="connsiteY1106" fmla="*/ 666484 h 956224"/>
                <a:gd name="connsiteX1107" fmla="*/ 269832 w 564521"/>
                <a:gd name="connsiteY1107" fmla="*/ 667291 h 956224"/>
                <a:gd name="connsiteX1108" fmla="*/ 257188 w 564521"/>
                <a:gd name="connsiteY1108" fmla="*/ 670789 h 956224"/>
                <a:gd name="connsiteX1109" fmla="*/ 242123 w 564521"/>
                <a:gd name="connsiteY1109" fmla="*/ 667560 h 956224"/>
                <a:gd name="connsiteX1110" fmla="*/ 230555 w 564521"/>
                <a:gd name="connsiteY1110" fmla="*/ 663525 h 956224"/>
                <a:gd name="connsiteX1111" fmla="*/ 187242 w 564521"/>
                <a:gd name="connsiteY1111" fmla="*/ 636353 h 956224"/>
                <a:gd name="connsiteX1112" fmla="*/ 164105 w 564521"/>
                <a:gd name="connsiteY1112" fmla="*/ 613217 h 956224"/>
                <a:gd name="connsiteX1113" fmla="*/ 161953 w 564521"/>
                <a:gd name="connsiteY1113" fmla="*/ 611065 h 956224"/>
                <a:gd name="connsiteX1114" fmla="*/ 163567 w 564521"/>
                <a:gd name="connsiteY1114" fmla="*/ 614562 h 956224"/>
                <a:gd name="connsiteX1115" fmla="*/ 185627 w 564521"/>
                <a:gd name="connsiteY1115" fmla="*/ 636891 h 956224"/>
                <a:gd name="connsiteX1116" fmla="*/ 218987 w 564521"/>
                <a:gd name="connsiteY1116" fmla="*/ 659759 h 956224"/>
                <a:gd name="connsiteX1117" fmla="*/ 241854 w 564521"/>
                <a:gd name="connsiteY1117" fmla="*/ 669444 h 956224"/>
                <a:gd name="connsiteX1118" fmla="*/ 253153 w 564521"/>
                <a:gd name="connsiteY1118" fmla="*/ 672403 h 956224"/>
                <a:gd name="connsiteX1119" fmla="*/ 269832 w 564521"/>
                <a:gd name="connsiteY1119" fmla="*/ 670520 h 956224"/>
                <a:gd name="connsiteX1120" fmla="*/ 271177 w 564521"/>
                <a:gd name="connsiteY1120" fmla="*/ 670251 h 956224"/>
                <a:gd name="connsiteX1121" fmla="*/ 272254 w 564521"/>
                <a:gd name="connsiteY1121" fmla="*/ 671865 h 956224"/>
                <a:gd name="connsiteX1122" fmla="*/ 273868 w 564521"/>
                <a:gd name="connsiteY1122" fmla="*/ 674824 h 956224"/>
                <a:gd name="connsiteX1123" fmla="*/ 257726 w 564521"/>
                <a:gd name="connsiteY1123" fmla="*/ 679935 h 956224"/>
                <a:gd name="connsiteX1124" fmla="*/ 235397 w 564521"/>
                <a:gd name="connsiteY1124" fmla="*/ 678321 h 956224"/>
                <a:gd name="connsiteX1125" fmla="*/ 234859 w 564521"/>
                <a:gd name="connsiteY1125" fmla="*/ 679935 h 956224"/>
                <a:gd name="connsiteX1126" fmla="*/ 264452 w 564521"/>
                <a:gd name="connsiteY1126" fmla="*/ 682357 h 956224"/>
                <a:gd name="connsiteX1127" fmla="*/ 275482 w 564521"/>
                <a:gd name="connsiteY1127" fmla="*/ 678052 h 956224"/>
                <a:gd name="connsiteX1128" fmla="*/ 275751 w 564521"/>
                <a:gd name="connsiteY1128" fmla="*/ 678321 h 956224"/>
                <a:gd name="connsiteX1129" fmla="*/ 276289 w 564521"/>
                <a:gd name="connsiteY1129" fmla="*/ 678590 h 956224"/>
                <a:gd name="connsiteX1130" fmla="*/ 276289 w 564521"/>
                <a:gd name="connsiteY1130" fmla="*/ 678590 h 956224"/>
                <a:gd name="connsiteX1131" fmla="*/ 276558 w 564521"/>
                <a:gd name="connsiteY1131" fmla="*/ 678859 h 956224"/>
                <a:gd name="connsiteX1132" fmla="*/ 276558 w 564521"/>
                <a:gd name="connsiteY1132" fmla="*/ 679128 h 956224"/>
                <a:gd name="connsiteX1133" fmla="*/ 276558 w 564521"/>
                <a:gd name="connsiteY1133" fmla="*/ 679397 h 956224"/>
                <a:gd name="connsiteX1134" fmla="*/ 280862 w 564521"/>
                <a:gd name="connsiteY1134" fmla="*/ 686392 h 956224"/>
                <a:gd name="connsiteX1135" fmla="*/ 284898 w 564521"/>
                <a:gd name="connsiteY1135" fmla="*/ 695808 h 956224"/>
                <a:gd name="connsiteX1136" fmla="*/ 288933 w 564521"/>
                <a:gd name="connsiteY1136" fmla="*/ 710873 h 956224"/>
                <a:gd name="connsiteX1137" fmla="*/ 288933 w 564521"/>
                <a:gd name="connsiteY1137" fmla="*/ 745847 h 956224"/>
                <a:gd name="connsiteX1138" fmla="*/ 283015 w 564521"/>
                <a:gd name="connsiteY1138" fmla="*/ 766024 h 956224"/>
                <a:gd name="connsiteX1139" fmla="*/ 282208 w 564521"/>
                <a:gd name="connsiteY1139" fmla="*/ 768176 h 956224"/>
                <a:gd name="connsiteX1140" fmla="*/ 276827 w 564521"/>
                <a:gd name="connsiteY1140" fmla="*/ 778130 h 956224"/>
                <a:gd name="connsiteX1141" fmla="*/ 269294 w 564521"/>
                <a:gd name="connsiteY1141" fmla="*/ 790505 h 956224"/>
                <a:gd name="connsiteX1142" fmla="*/ 264452 w 564521"/>
                <a:gd name="connsiteY1142" fmla="*/ 797769 h 956224"/>
                <a:gd name="connsiteX1143" fmla="*/ 245082 w 564521"/>
                <a:gd name="connsiteY1143" fmla="*/ 816869 h 956224"/>
                <a:gd name="connsiteX1144" fmla="*/ 242392 w 564521"/>
                <a:gd name="connsiteY1144" fmla="*/ 819022 h 956224"/>
                <a:gd name="connsiteX1145" fmla="*/ 232707 w 564521"/>
                <a:gd name="connsiteY1145" fmla="*/ 826285 h 956224"/>
                <a:gd name="connsiteX1146" fmla="*/ 214144 w 564521"/>
                <a:gd name="connsiteY1146" fmla="*/ 834087 h 956224"/>
                <a:gd name="connsiteX1147" fmla="*/ 184820 w 564521"/>
                <a:gd name="connsiteY1147" fmla="*/ 838660 h 956224"/>
                <a:gd name="connsiteX1148" fmla="*/ 172714 w 564521"/>
                <a:gd name="connsiteY1148" fmla="*/ 838660 h 956224"/>
                <a:gd name="connsiteX1149" fmla="*/ 145543 w 564521"/>
                <a:gd name="connsiteY1149" fmla="*/ 834625 h 956224"/>
                <a:gd name="connsiteX1150" fmla="*/ 130746 w 564521"/>
                <a:gd name="connsiteY1150" fmla="*/ 830321 h 956224"/>
                <a:gd name="connsiteX1151" fmla="*/ 121599 w 564521"/>
                <a:gd name="connsiteY1151" fmla="*/ 826285 h 956224"/>
                <a:gd name="connsiteX1152" fmla="*/ 105189 w 564521"/>
                <a:gd name="connsiteY1152" fmla="*/ 818753 h 956224"/>
                <a:gd name="connsiteX1153" fmla="*/ 86088 w 564521"/>
                <a:gd name="connsiteY1153" fmla="*/ 806915 h 956224"/>
                <a:gd name="connsiteX1154" fmla="*/ 61607 w 564521"/>
                <a:gd name="connsiteY1154" fmla="*/ 782972 h 956224"/>
                <a:gd name="connsiteX1155" fmla="*/ 59186 w 564521"/>
                <a:gd name="connsiteY1155" fmla="*/ 780282 h 956224"/>
                <a:gd name="connsiteX1156" fmla="*/ 46541 w 564521"/>
                <a:gd name="connsiteY1156" fmla="*/ 763602 h 956224"/>
                <a:gd name="connsiteX1157" fmla="*/ 38202 w 564521"/>
                <a:gd name="connsiteY1157" fmla="*/ 747192 h 956224"/>
                <a:gd name="connsiteX1158" fmla="*/ 36049 w 564521"/>
                <a:gd name="connsiteY1158" fmla="*/ 741811 h 956224"/>
                <a:gd name="connsiteX1159" fmla="*/ 36318 w 564521"/>
                <a:gd name="connsiteY1159" fmla="*/ 740466 h 956224"/>
                <a:gd name="connsiteX1160" fmla="*/ 35242 w 564521"/>
                <a:gd name="connsiteY1160" fmla="*/ 738852 h 956224"/>
                <a:gd name="connsiteX1161" fmla="*/ 27979 w 564521"/>
                <a:gd name="connsiteY1161" fmla="*/ 710066 h 956224"/>
                <a:gd name="connsiteX1162" fmla="*/ 28248 w 564521"/>
                <a:gd name="connsiteY1162" fmla="*/ 672403 h 956224"/>
                <a:gd name="connsiteX1163" fmla="*/ 37664 w 564521"/>
                <a:gd name="connsiteY1163" fmla="*/ 643348 h 956224"/>
                <a:gd name="connsiteX1164" fmla="*/ 37664 w 564521"/>
                <a:gd name="connsiteY1164" fmla="*/ 643617 h 956224"/>
                <a:gd name="connsiteX1165" fmla="*/ 40623 w 564521"/>
                <a:gd name="connsiteY1165" fmla="*/ 637160 h 956224"/>
                <a:gd name="connsiteX1166" fmla="*/ 40892 w 564521"/>
                <a:gd name="connsiteY1166" fmla="*/ 636622 h 956224"/>
                <a:gd name="connsiteX1167" fmla="*/ 41161 w 564521"/>
                <a:gd name="connsiteY1167" fmla="*/ 636353 h 956224"/>
                <a:gd name="connsiteX1168" fmla="*/ 47618 w 564521"/>
                <a:gd name="connsiteY1168" fmla="*/ 657606 h 956224"/>
                <a:gd name="connsiteX1169" fmla="*/ 62952 w 564521"/>
                <a:gd name="connsiteY1169" fmla="*/ 688006 h 956224"/>
                <a:gd name="connsiteX1170" fmla="*/ 82322 w 564521"/>
                <a:gd name="connsiteY1170" fmla="*/ 714909 h 956224"/>
                <a:gd name="connsiteX1171" fmla="*/ 106265 w 564521"/>
                <a:gd name="connsiteY1171" fmla="*/ 738583 h 956224"/>
                <a:gd name="connsiteX1172" fmla="*/ 106265 w 564521"/>
                <a:gd name="connsiteY1172" fmla="*/ 738583 h 956224"/>
                <a:gd name="connsiteX1173" fmla="*/ 83667 w 564521"/>
                <a:gd name="connsiteY1173" fmla="*/ 713833 h 956224"/>
                <a:gd name="connsiteX1174" fmla="*/ 64835 w 564521"/>
                <a:gd name="connsiteY1174" fmla="*/ 687199 h 956224"/>
                <a:gd name="connsiteX1175" fmla="*/ 50577 w 564521"/>
                <a:gd name="connsiteY1175" fmla="*/ 659490 h 956224"/>
                <a:gd name="connsiteX1176" fmla="*/ 43313 w 564521"/>
                <a:gd name="connsiteY1176" fmla="*/ 632587 h 956224"/>
                <a:gd name="connsiteX1177" fmla="*/ 52729 w 564521"/>
                <a:gd name="connsiteY1177" fmla="*/ 620750 h 956224"/>
                <a:gd name="connsiteX1178" fmla="*/ 65373 w 564521"/>
                <a:gd name="connsiteY1178" fmla="*/ 609182 h 956224"/>
                <a:gd name="connsiteX1179" fmla="*/ 80708 w 564521"/>
                <a:gd name="connsiteY1179" fmla="*/ 598421 h 956224"/>
                <a:gd name="connsiteX1180" fmla="*/ 112184 w 564521"/>
                <a:gd name="connsiteY1180" fmla="*/ 586046 h 956224"/>
                <a:gd name="connsiteX1181" fmla="*/ 119985 w 564521"/>
                <a:gd name="connsiteY1181" fmla="*/ 584163 h 956224"/>
                <a:gd name="connsiteX1182" fmla="*/ 118909 w 564521"/>
                <a:gd name="connsiteY1182" fmla="*/ 591426 h 956224"/>
                <a:gd name="connsiteX1183" fmla="*/ 121599 w 564521"/>
                <a:gd name="connsiteY1183" fmla="*/ 606223 h 956224"/>
                <a:gd name="connsiteX1184" fmla="*/ 130208 w 564521"/>
                <a:gd name="connsiteY1184" fmla="*/ 624516 h 956224"/>
                <a:gd name="connsiteX1185" fmla="*/ 139355 w 564521"/>
                <a:gd name="connsiteY1185" fmla="*/ 639313 h 956224"/>
                <a:gd name="connsiteX1186" fmla="*/ 140431 w 564521"/>
                <a:gd name="connsiteY1186" fmla="*/ 638775 h 956224"/>
                <a:gd name="connsiteX1187" fmla="*/ 124828 w 564521"/>
                <a:gd name="connsiteY1187" fmla="*/ 610258 h 956224"/>
                <a:gd name="connsiteX1188" fmla="*/ 120254 w 564521"/>
                <a:gd name="connsiteY1188" fmla="*/ 591695 h 956224"/>
                <a:gd name="connsiteX1189" fmla="*/ 121868 w 564521"/>
                <a:gd name="connsiteY1189" fmla="*/ 584163 h 956224"/>
                <a:gd name="connsiteX1190" fmla="*/ 138548 w 564521"/>
                <a:gd name="connsiteY1190" fmla="*/ 582279 h 956224"/>
                <a:gd name="connsiteX1191" fmla="*/ 143121 w 564521"/>
                <a:gd name="connsiteY1191" fmla="*/ 582279 h 956224"/>
                <a:gd name="connsiteX1192" fmla="*/ 146619 w 564521"/>
                <a:gd name="connsiteY1192" fmla="*/ 582548 h 956224"/>
                <a:gd name="connsiteX1193" fmla="*/ 146081 w 564521"/>
                <a:gd name="connsiteY1193" fmla="*/ 589274 h 956224"/>
                <a:gd name="connsiteX1194" fmla="*/ 152268 w 564521"/>
                <a:gd name="connsiteY1194" fmla="*/ 605146 h 956224"/>
                <a:gd name="connsiteX1195" fmla="*/ 153075 w 564521"/>
                <a:gd name="connsiteY1195" fmla="*/ 604877 h 956224"/>
                <a:gd name="connsiteX1196" fmla="*/ 149040 w 564521"/>
                <a:gd name="connsiteY1196" fmla="*/ 582817 h 956224"/>
                <a:gd name="connsiteX1197" fmla="*/ 160339 w 564521"/>
                <a:gd name="connsiteY1197" fmla="*/ 584163 h 956224"/>
                <a:gd name="connsiteX1198" fmla="*/ 177557 w 564521"/>
                <a:gd name="connsiteY1198" fmla="*/ 587929 h 956224"/>
                <a:gd name="connsiteX1199" fmla="*/ 187242 w 564521"/>
                <a:gd name="connsiteY1199" fmla="*/ 591695 h 956224"/>
                <a:gd name="connsiteX1200" fmla="*/ 191277 w 564521"/>
                <a:gd name="connsiteY1200" fmla="*/ 591426 h 956224"/>
                <a:gd name="connsiteX1201" fmla="*/ 191277 w 564521"/>
                <a:gd name="connsiteY1201" fmla="*/ 585508 h 956224"/>
                <a:gd name="connsiteX1202" fmla="*/ 190470 w 564521"/>
                <a:gd name="connsiteY1202" fmla="*/ 577437 h 956224"/>
                <a:gd name="connsiteX1203" fmla="*/ 189663 w 564521"/>
                <a:gd name="connsiteY1203" fmla="*/ 574747 h 956224"/>
                <a:gd name="connsiteX1204" fmla="*/ 186973 w 564521"/>
                <a:gd name="connsiteY1204" fmla="*/ 553763 h 956224"/>
                <a:gd name="connsiteX1205" fmla="*/ 186973 w 564521"/>
                <a:gd name="connsiteY1205" fmla="*/ 532241 h 956224"/>
                <a:gd name="connsiteX1206" fmla="*/ 188318 w 564521"/>
                <a:gd name="connsiteY1206" fmla="*/ 514216 h 956224"/>
                <a:gd name="connsiteX1207" fmla="*/ 190739 w 564521"/>
                <a:gd name="connsiteY1207" fmla="*/ 497805 h 956224"/>
                <a:gd name="connsiteX1208" fmla="*/ 194236 w 564521"/>
                <a:gd name="connsiteY1208" fmla="*/ 481126 h 956224"/>
                <a:gd name="connsiteX1209" fmla="*/ 210916 w 564521"/>
                <a:gd name="connsiteY1209" fmla="*/ 435392 h 956224"/>
                <a:gd name="connsiteX1210" fmla="*/ 230824 w 564521"/>
                <a:gd name="connsiteY1210" fmla="*/ 404992 h 956224"/>
                <a:gd name="connsiteX1211" fmla="*/ 233245 w 564521"/>
                <a:gd name="connsiteY1211" fmla="*/ 366252 h 956224"/>
                <a:gd name="connsiteX1212" fmla="*/ 235935 w 564521"/>
                <a:gd name="connsiteY1212" fmla="*/ 363293 h 956224"/>
                <a:gd name="connsiteX1213" fmla="*/ 237011 w 564521"/>
                <a:gd name="connsiteY1213" fmla="*/ 361948 h 956224"/>
                <a:gd name="connsiteX1214" fmla="*/ 236742 w 564521"/>
                <a:gd name="connsiteY1214" fmla="*/ 360872 h 956224"/>
                <a:gd name="connsiteX1215" fmla="*/ 237011 w 564521"/>
                <a:gd name="connsiteY1215" fmla="*/ 358181 h 956224"/>
                <a:gd name="connsiteX1216" fmla="*/ 237280 w 564521"/>
                <a:gd name="connsiteY1216" fmla="*/ 357643 h 956224"/>
                <a:gd name="connsiteX1217" fmla="*/ 241047 w 564521"/>
                <a:gd name="connsiteY1217" fmla="*/ 356836 h 956224"/>
                <a:gd name="connsiteX1218" fmla="*/ 247503 w 564521"/>
                <a:gd name="connsiteY1218" fmla="*/ 358988 h 956224"/>
                <a:gd name="connsiteX1219" fmla="*/ 250463 w 564521"/>
                <a:gd name="connsiteY1219" fmla="*/ 365445 h 956224"/>
                <a:gd name="connsiteX1220" fmla="*/ 251539 w 564521"/>
                <a:gd name="connsiteY1220" fmla="*/ 372978 h 956224"/>
                <a:gd name="connsiteX1221" fmla="*/ 249925 w 564521"/>
                <a:gd name="connsiteY1221" fmla="*/ 378089 h 956224"/>
                <a:gd name="connsiteX1222" fmla="*/ 249386 w 564521"/>
                <a:gd name="connsiteY1222" fmla="*/ 378896 h 956224"/>
                <a:gd name="connsiteX1223" fmla="*/ 232169 w 564521"/>
                <a:gd name="connsiteY1223" fmla="*/ 399342 h 956224"/>
                <a:gd name="connsiteX1224" fmla="*/ 230824 w 564521"/>
                <a:gd name="connsiteY1224" fmla="*/ 400687 h 956224"/>
                <a:gd name="connsiteX1225" fmla="*/ 230824 w 564521"/>
                <a:gd name="connsiteY1225" fmla="*/ 398804 h 956224"/>
                <a:gd name="connsiteX1226" fmla="*/ 234321 w 564521"/>
                <a:gd name="connsiteY1226" fmla="*/ 389926 h 956224"/>
                <a:gd name="connsiteX1227" fmla="*/ 232976 w 564521"/>
                <a:gd name="connsiteY1227" fmla="*/ 377282 h 956224"/>
                <a:gd name="connsiteX1228" fmla="*/ 231362 w 564521"/>
                <a:gd name="connsiteY1228" fmla="*/ 372709 h 956224"/>
                <a:gd name="connsiteX1229" fmla="*/ 233245 w 564521"/>
                <a:gd name="connsiteY1229" fmla="*/ 366252 h 956224"/>
                <a:gd name="connsiteX1230" fmla="*/ 201500 w 564521"/>
                <a:gd name="connsiteY1230" fmla="*/ 314868 h 956224"/>
                <a:gd name="connsiteX1231" fmla="*/ 205266 w 564521"/>
                <a:gd name="connsiteY1231" fmla="*/ 317828 h 956224"/>
                <a:gd name="connsiteX1232" fmla="*/ 207149 w 564521"/>
                <a:gd name="connsiteY1232" fmla="*/ 323746 h 956224"/>
                <a:gd name="connsiteX1233" fmla="*/ 206342 w 564521"/>
                <a:gd name="connsiteY1233" fmla="*/ 327243 h 956224"/>
                <a:gd name="connsiteX1234" fmla="*/ 203921 w 564521"/>
                <a:gd name="connsiteY1234" fmla="*/ 336659 h 956224"/>
                <a:gd name="connsiteX1235" fmla="*/ 203383 w 564521"/>
                <a:gd name="connsiteY1235" fmla="*/ 337466 h 956224"/>
                <a:gd name="connsiteX1236" fmla="*/ 202307 w 564521"/>
                <a:gd name="connsiteY1236" fmla="*/ 336928 h 956224"/>
                <a:gd name="connsiteX1237" fmla="*/ 200155 w 564521"/>
                <a:gd name="connsiteY1237" fmla="*/ 326436 h 956224"/>
                <a:gd name="connsiteX1238" fmla="*/ 201500 w 564521"/>
                <a:gd name="connsiteY1238" fmla="*/ 314868 h 956224"/>
                <a:gd name="connsiteX1239" fmla="*/ 170024 w 564521"/>
                <a:gd name="connsiteY1239" fmla="*/ 266175 h 956224"/>
                <a:gd name="connsiteX1240" fmla="*/ 173252 w 564521"/>
                <a:gd name="connsiteY1240" fmla="*/ 267520 h 956224"/>
                <a:gd name="connsiteX1241" fmla="*/ 182399 w 564521"/>
                <a:gd name="connsiteY1241" fmla="*/ 273976 h 956224"/>
                <a:gd name="connsiteX1242" fmla="*/ 184282 w 564521"/>
                <a:gd name="connsiteY1242" fmla="*/ 283661 h 956224"/>
                <a:gd name="connsiteX1243" fmla="*/ 182937 w 564521"/>
                <a:gd name="connsiteY1243" fmla="*/ 286890 h 956224"/>
                <a:gd name="connsiteX1244" fmla="*/ 183475 w 564521"/>
                <a:gd name="connsiteY1244" fmla="*/ 302762 h 956224"/>
                <a:gd name="connsiteX1245" fmla="*/ 184282 w 564521"/>
                <a:gd name="connsiteY1245" fmla="*/ 303569 h 956224"/>
                <a:gd name="connsiteX1246" fmla="*/ 187511 w 564521"/>
                <a:gd name="connsiteY1246" fmla="*/ 308681 h 956224"/>
                <a:gd name="connsiteX1247" fmla="*/ 178095 w 564521"/>
                <a:gd name="connsiteY1247" fmla="*/ 299265 h 956224"/>
                <a:gd name="connsiteX1248" fmla="*/ 176481 w 564521"/>
                <a:gd name="connsiteY1248" fmla="*/ 286352 h 956224"/>
                <a:gd name="connsiteX1249" fmla="*/ 177557 w 564521"/>
                <a:gd name="connsiteY1249" fmla="*/ 282854 h 956224"/>
                <a:gd name="connsiteX1250" fmla="*/ 174059 w 564521"/>
                <a:gd name="connsiteY1250" fmla="*/ 270210 h 956224"/>
                <a:gd name="connsiteX1251" fmla="*/ 170024 w 564521"/>
                <a:gd name="connsiteY1251" fmla="*/ 266175 h 956224"/>
                <a:gd name="connsiteX1252" fmla="*/ 117564 w 564521"/>
                <a:gd name="connsiteY1252" fmla="*/ 173630 h 956224"/>
                <a:gd name="connsiteX1253" fmla="*/ 117833 w 564521"/>
                <a:gd name="connsiteY1253" fmla="*/ 173361 h 956224"/>
                <a:gd name="connsiteX1254" fmla="*/ 122138 w 564521"/>
                <a:gd name="connsiteY1254" fmla="*/ 174706 h 956224"/>
                <a:gd name="connsiteX1255" fmla="*/ 124290 w 564521"/>
                <a:gd name="connsiteY1255" fmla="*/ 176589 h 956224"/>
                <a:gd name="connsiteX1256" fmla="*/ 123752 w 564521"/>
                <a:gd name="connsiteY1256" fmla="*/ 179280 h 956224"/>
                <a:gd name="connsiteX1257" fmla="*/ 117564 w 564521"/>
                <a:gd name="connsiteY1257" fmla="*/ 173630 h 956224"/>
                <a:gd name="connsiteX1258" fmla="*/ 101692 w 564521"/>
                <a:gd name="connsiteY1258" fmla="*/ 98303 h 956224"/>
                <a:gd name="connsiteX1259" fmla="*/ 104920 w 564521"/>
                <a:gd name="connsiteY1259" fmla="*/ 106912 h 956224"/>
                <a:gd name="connsiteX1260" fmla="*/ 106803 w 564521"/>
                <a:gd name="connsiteY1260" fmla="*/ 109333 h 956224"/>
                <a:gd name="connsiteX1261" fmla="*/ 104920 w 564521"/>
                <a:gd name="connsiteY1261" fmla="*/ 115790 h 956224"/>
                <a:gd name="connsiteX1262" fmla="*/ 106534 w 564521"/>
                <a:gd name="connsiteY1262" fmla="*/ 127089 h 956224"/>
                <a:gd name="connsiteX1263" fmla="*/ 110300 w 564521"/>
                <a:gd name="connsiteY1263" fmla="*/ 130048 h 956224"/>
                <a:gd name="connsiteX1264" fmla="*/ 115950 w 564521"/>
                <a:gd name="connsiteY1264" fmla="*/ 131393 h 956224"/>
                <a:gd name="connsiteX1265" fmla="*/ 118909 w 564521"/>
                <a:gd name="connsiteY1265" fmla="*/ 134890 h 956224"/>
                <a:gd name="connsiteX1266" fmla="*/ 118909 w 564521"/>
                <a:gd name="connsiteY1266" fmla="*/ 138119 h 956224"/>
                <a:gd name="connsiteX1267" fmla="*/ 116757 w 564521"/>
                <a:gd name="connsiteY1267" fmla="*/ 147804 h 956224"/>
                <a:gd name="connsiteX1268" fmla="*/ 115143 w 564521"/>
                <a:gd name="connsiteY1268" fmla="*/ 152915 h 956224"/>
                <a:gd name="connsiteX1269" fmla="*/ 112453 w 564521"/>
                <a:gd name="connsiteY1269" fmla="*/ 162062 h 956224"/>
                <a:gd name="connsiteX1270" fmla="*/ 112722 w 564521"/>
                <a:gd name="connsiteY1270" fmla="*/ 166366 h 956224"/>
                <a:gd name="connsiteX1271" fmla="*/ 116219 w 564521"/>
                <a:gd name="connsiteY1271" fmla="*/ 172285 h 956224"/>
                <a:gd name="connsiteX1272" fmla="*/ 115950 w 564521"/>
                <a:gd name="connsiteY1272" fmla="*/ 172823 h 956224"/>
                <a:gd name="connsiteX1273" fmla="*/ 110838 w 564521"/>
                <a:gd name="connsiteY1273" fmla="*/ 167980 h 956224"/>
                <a:gd name="connsiteX1274" fmla="*/ 100346 w 564521"/>
                <a:gd name="connsiteY1274" fmla="*/ 150763 h 956224"/>
                <a:gd name="connsiteX1275" fmla="*/ 97387 w 564521"/>
                <a:gd name="connsiteY1275" fmla="*/ 136235 h 956224"/>
                <a:gd name="connsiteX1276" fmla="*/ 97387 w 564521"/>
                <a:gd name="connsiteY1276" fmla="*/ 103414 h 956224"/>
                <a:gd name="connsiteX1277" fmla="*/ 103306 w 564521"/>
                <a:gd name="connsiteY1277" fmla="*/ 86466 h 956224"/>
                <a:gd name="connsiteX1278" fmla="*/ 101692 w 564521"/>
                <a:gd name="connsiteY1278" fmla="*/ 98303 h 956224"/>
                <a:gd name="connsiteX1279" fmla="*/ 323637 w 564521"/>
                <a:gd name="connsiteY1279" fmla="*/ 199456 h 956224"/>
                <a:gd name="connsiteX1280" fmla="*/ 316105 w 564521"/>
                <a:gd name="connsiteY1280" fmla="*/ 212370 h 956224"/>
                <a:gd name="connsiteX1281" fmla="*/ 303192 w 564521"/>
                <a:gd name="connsiteY1281" fmla="*/ 239810 h 956224"/>
                <a:gd name="connsiteX1282" fmla="*/ 302923 w 564521"/>
                <a:gd name="connsiteY1282" fmla="*/ 240348 h 956224"/>
                <a:gd name="connsiteX1283" fmla="*/ 298887 w 564521"/>
                <a:gd name="connsiteY1283" fmla="*/ 242770 h 956224"/>
                <a:gd name="connsiteX1284" fmla="*/ 295390 w 564521"/>
                <a:gd name="connsiteY1284" fmla="*/ 251109 h 956224"/>
                <a:gd name="connsiteX1285" fmla="*/ 299425 w 564521"/>
                <a:gd name="connsiteY1285" fmla="*/ 264292 h 956224"/>
                <a:gd name="connsiteX1286" fmla="*/ 305613 w 564521"/>
                <a:gd name="connsiteY1286" fmla="*/ 284199 h 956224"/>
                <a:gd name="connsiteX1287" fmla="*/ 302653 w 564521"/>
                <a:gd name="connsiteY1287" fmla="*/ 287159 h 956224"/>
                <a:gd name="connsiteX1288" fmla="*/ 291623 w 564521"/>
                <a:gd name="connsiteY1288" fmla="*/ 300072 h 956224"/>
                <a:gd name="connsiteX1289" fmla="*/ 285974 w 564521"/>
                <a:gd name="connsiteY1289" fmla="*/ 309219 h 956224"/>
                <a:gd name="connsiteX1290" fmla="*/ 272792 w 564521"/>
                <a:gd name="connsiteY1290" fmla="*/ 317020 h 956224"/>
                <a:gd name="connsiteX1291" fmla="*/ 273599 w 564521"/>
                <a:gd name="connsiteY1291" fmla="*/ 288773 h 956224"/>
                <a:gd name="connsiteX1292" fmla="*/ 276558 w 564521"/>
                <a:gd name="connsiteY1292" fmla="*/ 285545 h 956224"/>
                <a:gd name="connsiteX1293" fmla="*/ 280055 w 564521"/>
                <a:gd name="connsiteY1293" fmla="*/ 281509 h 956224"/>
                <a:gd name="connsiteX1294" fmla="*/ 289202 w 564521"/>
                <a:gd name="connsiteY1294" fmla="*/ 270479 h 956224"/>
                <a:gd name="connsiteX1295" fmla="*/ 290278 w 564521"/>
                <a:gd name="connsiteY1295" fmla="*/ 269134 h 956224"/>
                <a:gd name="connsiteX1296" fmla="*/ 290009 w 564521"/>
                <a:gd name="connsiteY1296" fmla="*/ 268058 h 956224"/>
                <a:gd name="connsiteX1297" fmla="*/ 288664 w 564521"/>
                <a:gd name="connsiteY1297" fmla="*/ 267789 h 956224"/>
                <a:gd name="connsiteX1298" fmla="*/ 287319 w 564521"/>
                <a:gd name="connsiteY1298" fmla="*/ 268865 h 956224"/>
                <a:gd name="connsiteX1299" fmla="*/ 277903 w 564521"/>
                <a:gd name="connsiteY1299" fmla="*/ 280433 h 956224"/>
                <a:gd name="connsiteX1300" fmla="*/ 273061 w 564521"/>
                <a:gd name="connsiteY1300" fmla="*/ 284737 h 956224"/>
                <a:gd name="connsiteX1301" fmla="*/ 272523 w 564521"/>
                <a:gd name="connsiteY1301" fmla="*/ 281509 h 956224"/>
                <a:gd name="connsiteX1302" fmla="*/ 271985 w 564521"/>
                <a:gd name="connsiteY1302" fmla="*/ 260256 h 956224"/>
                <a:gd name="connsiteX1303" fmla="*/ 270640 w 564521"/>
                <a:gd name="connsiteY1303" fmla="*/ 248150 h 956224"/>
                <a:gd name="connsiteX1304" fmla="*/ 274406 w 564521"/>
                <a:gd name="connsiteY1304" fmla="*/ 229856 h 956224"/>
                <a:gd name="connsiteX1305" fmla="*/ 285436 w 564521"/>
                <a:gd name="connsiteY1305" fmla="*/ 212908 h 956224"/>
                <a:gd name="connsiteX1306" fmla="*/ 298349 w 564521"/>
                <a:gd name="connsiteY1306" fmla="*/ 187081 h 956224"/>
                <a:gd name="connsiteX1307" fmla="*/ 303460 w 564521"/>
                <a:gd name="connsiteY1307" fmla="*/ 167442 h 956224"/>
                <a:gd name="connsiteX1308" fmla="*/ 303460 w 564521"/>
                <a:gd name="connsiteY1308" fmla="*/ 151839 h 956224"/>
                <a:gd name="connsiteX1309" fmla="*/ 303192 w 564521"/>
                <a:gd name="connsiteY1309" fmla="*/ 150494 h 956224"/>
                <a:gd name="connsiteX1310" fmla="*/ 300770 w 564521"/>
                <a:gd name="connsiteY1310" fmla="*/ 150225 h 956224"/>
                <a:gd name="connsiteX1311" fmla="*/ 301577 w 564521"/>
                <a:gd name="connsiteY1311" fmla="*/ 155605 h 956224"/>
                <a:gd name="connsiteX1312" fmla="*/ 299963 w 564521"/>
                <a:gd name="connsiteY1312" fmla="*/ 176051 h 956224"/>
                <a:gd name="connsiteX1313" fmla="*/ 299694 w 564521"/>
                <a:gd name="connsiteY1313" fmla="*/ 177396 h 956224"/>
                <a:gd name="connsiteX1314" fmla="*/ 295121 w 564521"/>
                <a:gd name="connsiteY1314" fmla="*/ 190041 h 956224"/>
                <a:gd name="connsiteX1315" fmla="*/ 294045 w 564521"/>
                <a:gd name="connsiteY1315" fmla="*/ 191117 h 956224"/>
                <a:gd name="connsiteX1316" fmla="*/ 292162 w 564521"/>
                <a:gd name="connsiteY1316" fmla="*/ 179280 h 956224"/>
                <a:gd name="connsiteX1317" fmla="*/ 289471 w 564521"/>
                <a:gd name="connsiteY1317" fmla="*/ 167442 h 956224"/>
                <a:gd name="connsiteX1318" fmla="*/ 288933 w 564521"/>
                <a:gd name="connsiteY1318" fmla="*/ 165828 h 956224"/>
                <a:gd name="connsiteX1319" fmla="*/ 288933 w 564521"/>
                <a:gd name="connsiteY1319" fmla="*/ 165290 h 956224"/>
                <a:gd name="connsiteX1320" fmla="*/ 285167 w 564521"/>
                <a:gd name="connsiteY1320" fmla="*/ 149149 h 956224"/>
                <a:gd name="connsiteX1321" fmla="*/ 283284 w 564521"/>
                <a:gd name="connsiteY1321" fmla="*/ 149149 h 956224"/>
                <a:gd name="connsiteX1322" fmla="*/ 284360 w 564521"/>
                <a:gd name="connsiteY1322" fmla="*/ 156412 h 956224"/>
                <a:gd name="connsiteX1323" fmla="*/ 284360 w 564521"/>
                <a:gd name="connsiteY1323" fmla="*/ 156681 h 956224"/>
                <a:gd name="connsiteX1324" fmla="*/ 284898 w 564521"/>
                <a:gd name="connsiteY1324" fmla="*/ 159641 h 956224"/>
                <a:gd name="connsiteX1325" fmla="*/ 290816 w 564521"/>
                <a:gd name="connsiteY1325" fmla="*/ 184122 h 956224"/>
                <a:gd name="connsiteX1326" fmla="*/ 291354 w 564521"/>
                <a:gd name="connsiteY1326" fmla="*/ 193538 h 956224"/>
                <a:gd name="connsiteX1327" fmla="*/ 290278 w 564521"/>
                <a:gd name="connsiteY1327" fmla="*/ 196228 h 956224"/>
                <a:gd name="connsiteX1328" fmla="*/ 285436 w 564521"/>
                <a:gd name="connsiteY1328" fmla="*/ 203761 h 956224"/>
                <a:gd name="connsiteX1329" fmla="*/ 282208 w 564521"/>
                <a:gd name="connsiteY1329" fmla="*/ 209679 h 956224"/>
                <a:gd name="connsiteX1330" fmla="*/ 272523 w 564521"/>
                <a:gd name="connsiteY1330" fmla="*/ 223131 h 956224"/>
                <a:gd name="connsiteX1331" fmla="*/ 268487 w 564521"/>
                <a:gd name="connsiteY1331" fmla="*/ 226897 h 956224"/>
                <a:gd name="connsiteX1332" fmla="*/ 265528 w 564521"/>
                <a:gd name="connsiteY1332" fmla="*/ 215060 h 956224"/>
                <a:gd name="connsiteX1333" fmla="*/ 263107 w 564521"/>
                <a:gd name="connsiteY1333" fmla="*/ 203223 h 956224"/>
                <a:gd name="connsiteX1334" fmla="*/ 259879 w 564521"/>
                <a:gd name="connsiteY1334" fmla="*/ 191386 h 956224"/>
                <a:gd name="connsiteX1335" fmla="*/ 256381 w 564521"/>
                <a:gd name="connsiteY1335" fmla="*/ 180087 h 956224"/>
                <a:gd name="connsiteX1336" fmla="*/ 259071 w 564521"/>
                <a:gd name="connsiteY1336" fmla="*/ 176320 h 956224"/>
                <a:gd name="connsiteX1337" fmla="*/ 265797 w 564521"/>
                <a:gd name="connsiteY1337" fmla="*/ 163407 h 956224"/>
                <a:gd name="connsiteX1338" fmla="*/ 270640 w 564521"/>
                <a:gd name="connsiteY1338" fmla="*/ 149956 h 956224"/>
                <a:gd name="connsiteX1339" fmla="*/ 273868 w 564521"/>
                <a:gd name="connsiteY1339" fmla="*/ 131931 h 956224"/>
                <a:gd name="connsiteX1340" fmla="*/ 273061 w 564521"/>
                <a:gd name="connsiteY1340" fmla="*/ 111754 h 956224"/>
                <a:gd name="connsiteX1341" fmla="*/ 271716 w 564521"/>
                <a:gd name="connsiteY1341" fmla="*/ 105029 h 956224"/>
                <a:gd name="connsiteX1342" fmla="*/ 271177 w 564521"/>
                <a:gd name="connsiteY1342" fmla="*/ 103683 h 956224"/>
                <a:gd name="connsiteX1343" fmla="*/ 270101 w 564521"/>
                <a:gd name="connsiteY1343" fmla="*/ 103145 h 956224"/>
                <a:gd name="connsiteX1344" fmla="*/ 269294 w 564521"/>
                <a:gd name="connsiteY1344" fmla="*/ 103952 h 956224"/>
                <a:gd name="connsiteX1345" fmla="*/ 270101 w 564521"/>
                <a:gd name="connsiteY1345" fmla="*/ 107988 h 956224"/>
                <a:gd name="connsiteX1346" fmla="*/ 271985 w 564521"/>
                <a:gd name="connsiteY1346" fmla="*/ 114444 h 956224"/>
                <a:gd name="connsiteX1347" fmla="*/ 270908 w 564521"/>
                <a:gd name="connsiteY1347" fmla="*/ 138926 h 956224"/>
                <a:gd name="connsiteX1348" fmla="*/ 269832 w 564521"/>
                <a:gd name="connsiteY1348" fmla="*/ 140809 h 956224"/>
                <a:gd name="connsiteX1349" fmla="*/ 267949 w 564521"/>
                <a:gd name="connsiteY1349" fmla="*/ 136774 h 956224"/>
                <a:gd name="connsiteX1350" fmla="*/ 256919 w 564521"/>
                <a:gd name="connsiteY1350" fmla="*/ 108257 h 956224"/>
                <a:gd name="connsiteX1351" fmla="*/ 254767 w 564521"/>
                <a:gd name="connsiteY1351" fmla="*/ 102338 h 956224"/>
                <a:gd name="connsiteX1352" fmla="*/ 253691 w 564521"/>
                <a:gd name="connsiteY1352" fmla="*/ 101800 h 956224"/>
                <a:gd name="connsiteX1353" fmla="*/ 252884 w 564521"/>
                <a:gd name="connsiteY1353" fmla="*/ 103145 h 956224"/>
                <a:gd name="connsiteX1354" fmla="*/ 253153 w 564521"/>
                <a:gd name="connsiteY1354" fmla="*/ 103952 h 956224"/>
                <a:gd name="connsiteX1355" fmla="*/ 258802 w 564521"/>
                <a:gd name="connsiteY1355" fmla="*/ 119018 h 956224"/>
                <a:gd name="connsiteX1356" fmla="*/ 235935 w 564521"/>
                <a:gd name="connsiteY1356" fmla="*/ 107719 h 956224"/>
                <a:gd name="connsiteX1357" fmla="*/ 235397 w 564521"/>
                <a:gd name="connsiteY1357" fmla="*/ 109602 h 956224"/>
                <a:gd name="connsiteX1358" fmla="*/ 259071 w 564521"/>
                <a:gd name="connsiteY1358" fmla="*/ 121170 h 956224"/>
                <a:gd name="connsiteX1359" fmla="*/ 259609 w 564521"/>
                <a:gd name="connsiteY1359" fmla="*/ 121170 h 956224"/>
                <a:gd name="connsiteX1360" fmla="*/ 261762 w 564521"/>
                <a:gd name="connsiteY1360" fmla="*/ 126551 h 956224"/>
                <a:gd name="connsiteX1361" fmla="*/ 267411 w 564521"/>
                <a:gd name="connsiteY1361" fmla="*/ 141347 h 956224"/>
                <a:gd name="connsiteX1362" fmla="*/ 267142 w 564521"/>
                <a:gd name="connsiteY1362" fmla="*/ 148611 h 956224"/>
                <a:gd name="connsiteX1363" fmla="*/ 265259 w 564521"/>
                <a:gd name="connsiteY1363" fmla="*/ 153722 h 956224"/>
                <a:gd name="connsiteX1364" fmla="*/ 264183 w 564521"/>
                <a:gd name="connsiteY1364" fmla="*/ 156681 h 956224"/>
                <a:gd name="connsiteX1365" fmla="*/ 258533 w 564521"/>
                <a:gd name="connsiteY1365" fmla="*/ 166366 h 956224"/>
                <a:gd name="connsiteX1366" fmla="*/ 253422 w 564521"/>
                <a:gd name="connsiteY1366" fmla="*/ 170671 h 956224"/>
                <a:gd name="connsiteX1367" fmla="*/ 251808 w 564521"/>
                <a:gd name="connsiteY1367" fmla="*/ 167173 h 956224"/>
                <a:gd name="connsiteX1368" fmla="*/ 247503 w 564521"/>
                <a:gd name="connsiteY1368" fmla="*/ 155874 h 956224"/>
                <a:gd name="connsiteX1369" fmla="*/ 242123 w 564521"/>
                <a:gd name="connsiteY1369" fmla="*/ 143499 h 956224"/>
                <a:gd name="connsiteX1370" fmla="*/ 228941 w 564521"/>
                <a:gd name="connsiteY1370" fmla="*/ 119556 h 956224"/>
                <a:gd name="connsiteX1371" fmla="*/ 225443 w 564521"/>
                <a:gd name="connsiteY1371" fmla="*/ 113906 h 956224"/>
                <a:gd name="connsiteX1372" fmla="*/ 225712 w 564521"/>
                <a:gd name="connsiteY1372" fmla="*/ 113099 h 956224"/>
                <a:gd name="connsiteX1373" fmla="*/ 225174 w 564521"/>
                <a:gd name="connsiteY1373" fmla="*/ 77050 h 956224"/>
                <a:gd name="connsiteX1374" fmla="*/ 219794 w 564521"/>
                <a:gd name="connsiteY1374" fmla="*/ 50955 h 956224"/>
                <a:gd name="connsiteX1375" fmla="*/ 218180 w 564521"/>
                <a:gd name="connsiteY1375" fmla="*/ 51762 h 956224"/>
                <a:gd name="connsiteX1376" fmla="*/ 223829 w 564521"/>
                <a:gd name="connsiteY1376" fmla="*/ 82430 h 956224"/>
                <a:gd name="connsiteX1377" fmla="*/ 223829 w 564521"/>
                <a:gd name="connsiteY1377" fmla="*/ 111485 h 956224"/>
                <a:gd name="connsiteX1378" fmla="*/ 214144 w 564521"/>
                <a:gd name="connsiteY1378" fmla="*/ 96151 h 956224"/>
                <a:gd name="connsiteX1379" fmla="*/ 213337 w 564521"/>
                <a:gd name="connsiteY1379" fmla="*/ 95075 h 956224"/>
                <a:gd name="connsiteX1380" fmla="*/ 197195 w 564521"/>
                <a:gd name="connsiteY1380" fmla="*/ 75705 h 956224"/>
                <a:gd name="connsiteX1381" fmla="*/ 195850 w 564521"/>
                <a:gd name="connsiteY1381" fmla="*/ 71131 h 956224"/>
                <a:gd name="connsiteX1382" fmla="*/ 196927 w 564521"/>
                <a:gd name="connsiteY1382" fmla="*/ 59832 h 956224"/>
                <a:gd name="connsiteX1383" fmla="*/ 196119 w 564521"/>
                <a:gd name="connsiteY1383" fmla="*/ 34275 h 956224"/>
                <a:gd name="connsiteX1384" fmla="*/ 195850 w 564521"/>
                <a:gd name="connsiteY1384" fmla="*/ 32392 h 956224"/>
                <a:gd name="connsiteX1385" fmla="*/ 195312 w 564521"/>
                <a:gd name="connsiteY1385" fmla="*/ 31316 h 956224"/>
                <a:gd name="connsiteX1386" fmla="*/ 194236 w 564521"/>
                <a:gd name="connsiteY1386" fmla="*/ 30778 h 956224"/>
                <a:gd name="connsiteX1387" fmla="*/ 193429 w 564521"/>
                <a:gd name="connsiteY1387" fmla="*/ 31585 h 956224"/>
                <a:gd name="connsiteX1388" fmla="*/ 193698 w 564521"/>
                <a:gd name="connsiteY1388" fmla="*/ 33468 h 956224"/>
                <a:gd name="connsiteX1389" fmla="*/ 193967 w 564521"/>
                <a:gd name="connsiteY1389" fmla="*/ 67903 h 956224"/>
                <a:gd name="connsiteX1390" fmla="*/ 192622 w 564521"/>
                <a:gd name="connsiteY1390" fmla="*/ 70055 h 956224"/>
                <a:gd name="connsiteX1391" fmla="*/ 182937 w 564521"/>
                <a:gd name="connsiteY1391" fmla="*/ 60370 h 956224"/>
                <a:gd name="connsiteX1392" fmla="*/ 164912 w 564521"/>
                <a:gd name="connsiteY1392" fmla="*/ 44229 h 956224"/>
                <a:gd name="connsiteX1393" fmla="*/ 158456 w 564521"/>
                <a:gd name="connsiteY1393" fmla="*/ 38848 h 956224"/>
                <a:gd name="connsiteX1394" fmla="*/ 158187 w 564521"/>
                <a:gd name="connsiteY1394" fmla="*/ 38579 h 956224"/>
                <a:gd name="connsiteX1395" fmla="*/ 156035 w 564521"/>
                <a:gd name="connsiteY1395" fmla="*/ 38579 h 956224"/>
                <a:gd name="connsiteX1396" fmla="*/ 156035 w 564521"/>
                <a:gd name="connsiteY1396" fmla="*/ 40463 h 956224"/>
                <a:gd name="connsiteX1397" fmla="*/ 158187 w 564521"/>
                <a:gd name="connsiteY1397" fmla="*/ 42077 h 956224"/>
                <a:gd name="connsiteX1398" fmla="*/ 171907 w 564521"/>
                <a:gd name="connsiteY1398" fmla="*/ 52838 h 956224"/>
                <a:gd name="connsiteX1399" fmla="*/ 194236 w 564521"/>
                <a:gd name="connsiteY1399" fmla="*/ 74898 h 956224"/>
                <a:gd name="connsiteX1400" fmla="*/ 206611 w 564521"/>
                <a:gd name="connsiteY1400" fmla="*/ 89156 h 956224"/>
                <a:gd name="connsiteX1401" fmla="*/ 207688 w 564521"/>
                <a:gd name="connsiteY1401" fmla="*/ 92384 h 956224"/>
                <a:gd name="connsiteX1402" fmla="*/ 205535 w 564521"/>
                <a:gd name="connsiteY1402" fmla="*/ 92115 h 956224"/>
                <a:gd name="connsiteX1403" fmla="*/ 199617 w 564521"/>
                <a:gd name="connsiteY1403" fmla="*/ 89694 h 956224"/>
                <a:gd name="connsiteX1404" fmla="*/ 178364 w 564521"/>
                <a:gd name="connsiteY1404" fmla="*/ 74898 h 956224"/>
                <a:gd name="connsiteX1405" fmla="*/ 147157 w 564521"/>
                <a:gd name="connsiteY1405" fmla="*/ 51224 h 956224"/>
                <a:gd name="connsiteX1406" fmla="*/ 142853 w 564521"/>
                <a:gd name="connsiteY1406" fmla="*/ 48802 h 956224"/>
                <a:gd name="connsiteX1407" fmla="*/ 135320 w 564521"/>
                <a:gd name="connsiteY1407" fmla="*/ 45843 h 956224"/>
                <a:gd name="connsiteX1408" fmla="*/ 133975 w 564521"/>
                <a:gd name="connsiteY1408" fmla="*/ 46650 h 956224"/>
                <a:gd name="connsiteX1409" fmla="*/ 134782 w 564521"/>
                <a:gd name="connsiteY1409" fmla="*/ 47995 h 956224"/>
                <a:gd name="connsiteX1410" fmla="*/ 140700 w 564521"/>
                <a:gd name="connsiteY1410" fmla="*/ 50416 h 956224"/>
                <a:gd name="connsiteX1411" fmla="*/ 162760 w 564521"/>
                <a:gd name="connsiteY1411" fmla="*/ 64406 h 956224"/>
                <a:gd name="connsiteX1412" fmla="*/ 175673 w 564521"/>
                <a:gd name="connsiteY1412" fmla="*/ 74898 h 956224"/>
                <a:gd name="connsiteX1413" fmla="*/ 185627 w 564521"/>
                <a:gd name="connsiteY1413" fmla="*/ 83238 h 956224"/>
                <a:gd name="connsiteX1414" fmla="*/ 209571 w 564521"/>
                <a:gd name="connsiteY1414" fmla="*/ 95075 h 956224"/>
                <a:gd name="connsiteX1415" fmla="*/ 211992 w 564521"/>
                <a:gd name="connsiteY1415" fmla="*/ 96689 h 956224"/>
                <a:gd name="connsiteX1416" fmla="*/ 216296 w 564521"/>
                <a:gd name="connsiteY1416" fmla="*/ 102338 h 956224"/>
                <a:gd name="connsiteX1417" fmla="*/ 238356 w 564521"/>
                <a:gd name="connsiteY1417" fmla="*/ 139464 h 956224"/>
                <a:gd name="connsiteX1418" fmla="*/ 242661 w 564521"/>
                <a:gd name="connsiteY1418" fmla="*/ 147804 h 956224"/>
                <a:gd name="connsiteX1419" fmla="*/ 252077 w 564521"/>
                <a:gd name="connsiteY1419" fmla="*/ 171209 h 956224"/>
                <a:gd name="connsiteX1420" fmla="*/ 252615 w 564521"/>
                <a:gd name="connsiteY1420" fmla="*/ 175244 h 956224"/>
                <a:gd name="connsiteX1421" fmla="*/ 252077 w 564521"/>
                <a:gd name="connsiteY1421" fmla="*/ 174437 h 956224"/>
                <a:gd name="connsiteX1422" fmla="*/ 244813 w 564521"/>
                <a:gd name="connsiteY1422" fmla="*/ 154798 h 956224"/>
                <a:gd name="connsiteX1423" fmla="*/ 235935 w 564521"/>
                <a:gd name="connsiteY1423" fmla="*/ 135966 h 956224"/>
                <a:gd name="connsiteX1424" fmla="*/ 235397 w 564521"/>
                <a:gd name="connsiteY1424" fmla="*/ 136235 h 956224"/>
                <a:gd name="connsiteX1425" fmla="*/ 243737 w 564521"/>
                <a:gd name="connsiteY1425" fmla="*/ 157219 h 956224"/>
                <a:gd name="connsiteX1426" fmla="*/ 248310 w 564521"/>
                <a:gd name="connsiteY1426" fmla="*/ 170671 h 956224"/>
                <a:gd name="connsiteX1427" fmla="*/ 247503 w 564521"/>
                <a:gd name="connsiteY1427" fmla="*/ 169864 h 956224"/>
                <a:gd name="connsiteX1428" fmla="*/ 239164 w 564521"/>
                <a:gd name="connsiteY1428" fmla="*/ 161793 h 956224"/>
                <a:gd name="connsiteX1429" fmla="*/ 227595 w 564521"/>
                <a:gd name="connsiteY1429" fmla="*/ 154798 h 956224"/>
                <a:gd name="connsiteX1430" fmla="*/ 224098 w 564521"/>
                <a:gd name="connsiteY1430" fmla="*/ 152108 h 956224"/>
                <a:gd name="connsiteX1431" fmla="*/ 212530 w 564521"/>
                <a:gd name="connsiteY1431" fmla="*/ 143499 h 956224"/>
                <a:gd name="connsiteX1432" fmla="*/ 203921 w 564521"/>
                <a:gd name="connsiteY1432" fmla="*/ 137043 h 956224"/>
                <a:gd name="connsiteX1433" fmla="*/ 177826 w 564521"/>
                <a:gd name="connsiteY1433" fmla="*/ 109871 h 956224"/>
                <a:gd name="connsiteX1434" fmla="*/ 172176 w 564521"/>
                <a:gd name="connsiteY1434" fmla="*/ 100186 h 956224"/>
                <a:gd name="connsiteX1435" fmla="*/ 162491 w 564521"/>
                <a:gd name="connsiteY1435" fmla="*/ 84314 h 956224"/>
                <a:gd name="connsiteX1436" fmla="*/ 161146 w 564521"/>
                <a:gd name="connsiteY1436" fmla="*/ 82699 h 956224"/>
                <a:gd name="connsiteX1437" fmla="*/ 159263 w 564521"/>
                <a:gd name="connsiteY1437" fmla="*/ 82430 h 956224"/>
                <a:gd name="connsiteX1438" fmla="*/ 159532 w 564521"/>
                <a:gd name="connsiteY1438" fmla="*/ 84583 h 956224"/>
                <a:gd name="connsiteX1439" fmla="*/ 169217 w 564521"/>
                <a:gd name="connsiteY1439" fmla="*/ 98034 h 956224"/>
                <a:gd name="connsiteX1440" fmla="*/ 170293 w 564521"/>
                <a:gd name="connsiteY1440" fmla="*/ 99917 h 956224"/>
                <a:gd name="connsiteX1441" fmla="*/ 198541 w 564521"/>
                <a:gd name="connsiteY1441" fmla="*/ 134890 h 956224"/>
                <a:gd name="connsiteX1442" fmla="*/ 204728 w 564521"/>
                <a:gd name="connsiteY1442" fmla="*/ 140002 h 956224"/>
                <a:gd name="connsiteX1443" fmla="*/ 211992 w 564521"/>
                <a:gd name="connsiteY1443" fmla="*/ 145382 h 956224"/>
                <a:gd name="connsiteX1444" fmla="*/ 218987 w 564521"/>
                <a:gd name="connsiteY1444" fmla="*/ 150494 h 956224"/>
                <a:gd name="connsiteX1445" fmla="*/ 221139 w 564521"/>
                <a:gd name="connsiteY1445" fmla="*/ 153184 h 956224"/>
                <a:gd name="connsiteX1446" fmla="*/ 215220 w 564521"/>
                <a:gd name="connsiteY1446" fmla="*/ 152377 h 956224"/>
                <a:gd name="connsiteX1447" fmla="*/ 210647 w 564521"/>
                <a:gd name="connsiteY1447" fmla="*/ 150225 h 956224"/>
                <a:gd name="connsiteX1448" fmla="*/ 191277 w 564521"/>
                <a:gd name="connsiteY1448" fmla="*/ 139464 h 956224"/>
                <a:gd name="connsiteX1449" fmla="*/ 148771 w 564521"/>
                <a:gd name="connsiteY1449" fmla="*/ 105567 h 956224"/>
                <a:gd name="connsiteX1450" fmla="*/ 144736 w 564521"/>
                <a:gd name="connsiteY1450" fmla="*/ 102069 h 956224"/>
                <a:gd name="connsiteX1451" fmla="*/ 143660 w 564521"/>
                <a:gd name="connsiteY1451" fmla="*/ 102338 h 956224"/>
                <a:gd name="connsiteX1452" fmla="*/ 143660 w 564521"/>
                <a:gd name="connsiteY1452" fmla="*/ 103414 h 956224"/>
                <a:gd name="connsiteX1453" fmla="*/ 145274 w 564521"/>
                <a:gd name="connsiteY1453" fmla="*/ 105029 h 956224"/>
                <a:gd name="connsiteX1454" fmla="*/ 154959 w 564521"/>
                <a:gd name="connsiteY1454" fmla="*/ 114444 h 956224"/>
                <a:gd name="connsiteX1455" fmla="*/ 173790 w 564521"/>
                <a:gd name="connsiteY1455" fmla="*/ 129779 h 956224"/>
                <a:gd name="connsiteX1456" fmla="*/ 185358 w 564521"/>
                <a:gd name="connsiteY1456" fmla="*/ 138657 h 956224"/>
                <a:gd name="connsiteX1457" fmla="*/ 182399 w 564521"/>
                <a:gd name="connsiteY1457" fmla="*/ 138926 h 956224"/>
                <a:gd name="connsiteX1458" fmla="*/ 161146 w 564521"/>
                <a:gd name="connsiteY1458" fmla="*/ 135697 h 956224"/>
                <a:gd name="connsiteX1459" fmla="*/ 151999 w 564521"/>
                <a:gd name="connsiteY1459" fmla="*/ 133814 h 956224"/>
                <a:gd name="connsiteX1460" fmla="*/ 143660 w 564521"/>
                <a:gd name="connsiteY1460" fmla="*/ 132738 h 956224"/>
                <a:gd name="connsiteX1461" fmla="*/ 142045 w 564521"/>
                <a:gd name="connsiteY1461" fmla="*/ 133007 h 956224"/>
                <a:gd name="connsiteX1462" fmla="*/ 140969 w 564521"/>
                <a:gd name="connsiteY1462" fmla="*/ 134352 h 956224"/>
                <a:gd name="connsiteX1463" fmla="*/ 141776 w 564521"/>
                <a:gd name="connsiteY1463" fmla="*/ 135159 h 956224"/>
                <a:gd name="connsiteX1464" fmla="*/ 142583 w 564521"/>
                <a:gd name="connsiteY1464" fmla="*/ 135428 h 956224"/>
                <a:gd name="connsiteX1465" fmla="*/ 161146 w 564521"/>
                <a:gd name="connsiteY1465" fmla="*/ 137850 h 956224"/>
                <a:gd name="connsiteX1466" fmla="*/ 188856 w 564521"/>
                <a:gd name="connsiteY1466" fmla="*/ 141347 h 956224"/>
                <a:gd name="connsiteX1467" fmla="*/ 194774 w 564521"/>
                <a:gd name="connsiteY1467" fmla="*/ 143499 h 956224"/>
                <a:gd name="connsiteX1468" fmla="*/ 209302 w 564521"/>
                <a:gd name="connsiteY1468" fmla="*/ 151839 h 956224"/>
                <a:gd name="connsiteX1469" fmla="*/ 220870 w 564521"/>
                <a:gd name="connsiteY1469" fmla="*/ 155336 h 956224"/>
                <a:gd name="connsiteX1470" fmla="*/ 228671 w 564521"/>
                <a:gd name="connsiteY1470" fmla="*/ 159641 h 956224"/>
                <a:gd name="connsiteX1471" fmla="*/ 231900 w 564521"/>
                <a:gd name="connsiteY1471" fmla="*/ 164752 h 956224"/>
                <a:gd name="connsiteX1472" fmla="*/ 230555 w 564521"/>
                <a:gd name="connsiteY1472" fmla="*/ 165828 h 956224"/>
                <a:gd name="connsiteX1473" fmla="*/ 228133 w 564521"/>
                <a:gd name="connsiteY1473" fmla="*/ 166366 h 956224"/>
                <a:gd name="connsiteX1474" fmla="*/ 221139 w 564521"/>
                <a:gd name="connsiteY1474" fmla="*/ 168250 h 956224"/>
                <a:gd name="connsiteX1475" fmla="*/ 186434 w 564521"/>
                <a:gd name="connsiteY1475" fmla="*/ 163945 h 956224"/>
                <a:gd name="connsiteX1476" fmla="*/ 185897 w 564521"/>
                <a:gd name="connsiteY1476" fmla="*/ 165021 h 956224"/>
                <a:gd name="connsiteX1477" fmla="*/ 214144 w 564521"/>
                <a:gd name="connsiteY1477" fmla="*/ 171747 h 956224"/>
                <a:gd name="connsiteX1478" fmla="*/ 227595 w 564521"/>
                <a:gd name="connsiteY1478" fmla="*/ 169326 h 956224"/>
                <a:gd name="connsiteX1479" fmla="*/ 234052 w 564521"/>
                <a:gd name="connsiteY1479" fmla="*/ 167980 h 956224"/>
                <a:gd name="connsiteX1480" fmla="*/ 241854 w 564521"/>
                <a:gd name="connsiteY1480" fmla="*/ 166635 h 956224"/>
                <a:gd name="connsiteX1481" fmla="*/ 249386 w 564521"/>
                <a:gd name="connsiteY1481" fmla="*/ 174706 h 956224"/>
                <a:gd name="connsiteX1482" fmla="*/ 252346 w 564521"/>
                <a:gd name="connsiteY1482" fmla="*/ 181970 h 956224"/>
                <a:gd name="connsiteX1483" fmla="*/ 254229 w 564521"/>
                <a:gd name="connsiteY1483" fmla="*/ 190041 h 956224"/>
                <a:gd name="connsiteX1484" fmla="*/ 256919 w 564521"/>
                <a:gd name="connsiteY1484" fmla="*/ 204030 h 956224"/>
                <a:gd name="connsiteX1485" fmla="*/ 258533 w 564521"/>
                <a:gd name="connsiteY1485" fmla="*/ 210486 h 956224"/>
                <a:gd name="connsiteX1486" fmla="*/ 262838 w 564521"/>
                <a:gd name="connsiteY1486" fmla="*/ 227166 h 956224"/>
                <a:gd name="connsiteX1487" fmla="*/ 266873 w 564521"/>
                <a:gd name="connsiteY1487" fmla="*/ 241693 h 956224"/>
                <a:gd name="connsiteX1488" fmla="*/ 251270 w 564521"/>
                <a:gd name="connsiteY1488" fmla="*/ 227973 h 956224"/>
                <a:gd name="connsiteX1489" fmla="*/ 237549 w 564521"/>
                <a:gd name="connsiteY1489" fmla="*/ 211563 h 956224"/>
                <a:gd name="connsiteX1490" fmla="*/ 236204 w 564521"/>
                <a:gd name="connsiteY1490" fmla="*/ 212908 h 956224"/>
                <a:gd name="connsiteX1491" fmla="*/ 252077 w 564521"/>
                <a:gd name="connsiteY1491" fmla="*/ 231739 h 956224"/>
                <a:gd name="connsiteX1492" fmla="*/ 268218 w 564521"/>
                <a:gd name="connsiteY1492" fmla="*/ 244653 h 956224"/>
                <a:gd name="connsiteX1493" fmla="*/ 269832 w 564521"/>
                <a:gd name="connsiteY1493" fmla="*/ 247881 h 956224"/>
                <a:gd name="connsiteX1494" fmla="*/ 270908 w 564521"/>
                <a:gd name="connsiteY1494" fmla="*/ 260525 h 956224"/>
                <a:gd name="connsiteX1495" fmla="*/ 269294 w 564521"/>
                <a:gd name="connsiteY1495" fmla="*/ 280164 h 956224"/>
                <a:gd name="connsiteX1496" fmla="*/ 268487 w 564521"/>
                <a:gd name="connsiteY1496" fmla="*/ 282316 h 956224"/>
                <a:gd name="connsiteX1497" fmla="*/ 264990 w 564521"/>
                <a:gd name="connsiteY1497" fmla="*/ 278550 h 956224"/>
                <a:gd name="connsiteX1498" fmla="*/ 260686 w 564521"/>
                <a:gd name="connsiteY1498" fmla="*/ 270748 h 956224"/>
                <a:gd name="connsiteX1499" fmla="*/ 255305 w 564521"/>
                <a:gd name="connsiteY1499" fmla="*/ 264292 h 956224"/>
                <a:gd name="connsiteX1500" fmla="*/ 244006 w 564521"/>
                <a:gd name="connsiteY1500" fmla="*/ 257028 h 956224"/>
                <a:gd name="connsiteX1501" fmla="*/ 240778 w 564521"/>
                <a:gd name="connsiteY1501" fmla="*/ 254607 h 956224"/>
                <a:gd name="connsiteX1502" fmla="*/ 234859 w 564521"/>
                <a:gd name="connsiteY1502" fmla="*/ 249764 h 956224"/>
                <a:gd name="connsiteX1503" fmla="*/ 233514 w 564521"/>
                <a:gd name="connsiteY1503" fmla="*/ 248688 h 956224"/>
                <a:gd name="connsiteX1504" fmla="*/ 229748 w 564521"/>
                <a:gd name="connsiteY1504" fmla="*/ 243846 h 956224"/>
                <a:gd name="connsiteX1505" fmla="*/ 227595 w 564521"/>
                <a:gd name="connsiteY1505" fmla="*/ 239810 h 956224"/>
                <a:gd name="connsiteX1506" fmla="*/ 226519 w 564521"/>
                <a:gd name="connsiteY1506" fmla="*/ 234430 h 956224"/>
                <a:gd name="connsiteX1507" fmla="*/ 220063 w 564521"/>
                <a:gd name="connsiteY1507" fmla="*/ 213984 h 956224"/>
                <a:gd name="connsiteX1508" fmla="*/ 204997 w 564521"/>
                <a:gd name="connsiteY1508" fmla="*/ 188426 h 956224"/>
                <a:gd name="connsiteX1509" fmla="*/ 202576 w 564521"/>
                <a:gd name="connsiteY1509" fmla="*/ 185198 h 956224"/>
                <a:gd name="connsiteX1510" fmla="*/ 200424 w 564521"/>
                <a:gd name="connsiteY1510" fmla="*/ 185467 h 956224"/>
                <a:gd name="connsiteX1511" fmla="*/ 200962 w 564521"/>
                <a:gd name="connsiteY1511" fmla="*/ 186543 h 956224"/>
                <a:gd name="connsiteX1512" fmla="*/ 205535 w 564521"/>
                <a:gd name="connsiteY1512" fmla="*/ 193000 h 956224"/>
                <a:gd name="connsiteX1513" fmla="*/ 217372 w 564521"/>
                <a:gd name="connsiteY1513" fmla="*/ 214253 h 956224"/>
                <a:gd name="connsiteX1514" fmla="*/ 223022 w 564521"/>
                <a:gd name="connsiteY1514" fmla="*/ 229049 h 956224"/>
                <a:gd name="connsiteX1515" fmla="*/ 224367 w 564521"/>
                <a:gd name="connsiteY1515" fmla="*/ 236582 h 956224"/>
                <a:gd name="connsiteX1516" fmla="*/ 229210 w 564521"/>
                <a:gd name="connsiteY1516" fmla="*/ 246805 h 956224"/>
                <a:gd name="connsiteX1517" fmla="*/ 229210 w 564521"/>
                <a:gd name="connsiteY1517" fmla="*/ 247881 h 956224"/>
                <a:gd name="connsiteX1518" fmla="*/ 223022 w 564521"/>
                <a:gd name="connsiteY1518" fmla="*/ 244115 h 956224"/>
                <a:gd name="connsiteX1519" fmla="*/ 198810 w 564521"/>
                <a:gd name="connsiteY1519" fmla="*/ 227704 h 956224"/>
                <a:gd name="connsiteX1520" fmla="*/ 196658 w 564521"/>
                <a:gd name="connsiteY1520" fmla="*/ 226090 h 956224"/>
                <a:gd name="connsiteX1521" fmla="*/ 186973 w 564521"/>
                <a:gd name="connsiteY1521" fmla="*/ 217481 h 956224"/>
                <a:gd name="connsiteX1522" fmla="*/ 170293 w 564521"/>
                <a:gd name="connsiteY1522" fmla="*/ 193807 h 956224"/>
                <a:gd name="connsiteX1523" fmla="*/ 168410 w 564521"/>
                <a:gd name="connsiteY1523" fmla="*/ 192731 h 956224"/>
                <a:gd name="connsiteX1524" fmla="*/ 168410 w 564521"/>
                <a:gd name="connsiteY1524" fmla="*/ 194614 h 956224"/>
                <a:gd name="connsiteX1525" fmla="*/ 176212 w 564521"/>
                <a:gd name="connsiteY1525" fmla="*/ 207796 h 956224"/>
                <a:gd name="connsiteX1526" fmla="*/ 184551 w 564521"/>
                <a:gd name="connsiteY1526" fmla="*/ 217750 h 956224"/>
                <a:gd name="connsiteX1527" fmla="*/ 200155 w 564521"/>
                <a:gd name="connsiteY1527" fmla="*/ 231470 h 956224"/>
                <a:gd name="connsiteX1528" fmla="*/ 201500 w 564521"/>
                <a:gd name="connsiteY1528" fmla="*/ 233085 h 956224"/>
                <a:gd name="connsiteX1529" fmla="*/ 200693 w 564521"/>
                <a:gd name="connsiteY1529" fmla="*/ 233892 h 956224"/>
                <a:gd name="connsiteX1530" fmla="*/ 198541 w 564521"/>
                <a:gd name="connsiteY1530" fmla="*/ 234430 h 956224"/>
                <a:gd name="connsiteX1531" fmla="*/ 176212 w 564521"/>
                <a:gd name="connsiteY1531" fmla="*/ 230125 h 956224"/>
                <a:gd name="connsiteX1532" fmla="*/ 168410 w 564521"/>
                <a:gd name="connsiteY1532" fmla="*/ 226628 h 956224"/>
                <a:gd name="connsiteX1533" fmla="*/ 166796 w 564521"/>
                <a:gd name="connsiteY1533" fmla="*/ 226359 h 956224"/>
                <a:gd name="connsiteX1534" fmla="*/ 165989 w 564521"/>
                <a:gd name="connsiteY1534" fmla="*/ 226897 h 956224"/>
                <a:gd name="connsiteX1535" fmla="*/ 165989 w 564521"/>
                <a:gd name="connsiteY1535" fmla="*/ 227704 h 956224"/>
                <a:gd name="connsiteX1536" fmla="*/ 167065 w 564521"/>
                <a:gd name="connsiteY1536" fmla="*/ 228511 h 956224"/>
                <a:gd name="connsiteX1537" fmla="*/ 179978 w 564521"/>
                <a:gd name="connsiteY1537" fmla="*/ 233892 h 956224"/>
                <a:gd name="connsiteX1538" fmla="*/ 195850 w 564521"/>
                <a:gd name="connsiteY1538" fmla="*/ 236851 h 956224"/>
                <a:gd name="connsiteX1539" fmla="*/ 203383 w 564521"/>
                <a:gd name="connsiteY1539" fmla="*/ 236044 h 956224"/>
                <a:gd name="connsiteX1540" fmla="*/ 206881 w 564521"/>
                <a:gd name="connsiteY1540" fmla="*/ 236313 h 956224"/>
                <a:gd name="connsiteX1541" fmla="*/ 210647 w 564521"/>
                <a:gd name="connsiteY1541" fmla="*/ 239003 h 956224"/>
                <a:gd name="connsiteX1542" fmla="*/ 218718 w 564521"/>
                <a:gd name="connsiteY1542" fmla="*/ 244653 h 956224"/>
                <a:gd name="connsiteX1543" fmla="*/ 233783 w 564521"/>
                <a:gd name="connsiteY1543" fmla="*/ 255414 h 956224"/>
                <a:gd name="connsiteX1544" fmla="*/ 235397 w 564521"/>
                <a:gd name="connsiteY1544" fmla="*/ 257028 h 956224"/>
                <a:gd name="connsiteX1545" fmla="*/ 228133 w 564521"/>
                <a:gd name="connsiteY1545" fmla="*/ 256490 h 956224"/>
                <a:gd name="connsiteX1546" fmla="*/ 220601 w 564521"/>
                <a:gd name="connsiteY1546" fmla="*/ 256490 h 956224"/>
                <a:gd name="connsiteX1547" fmla="*/ 210916 w 564521"/>
                <a:gd name="connsiteY1547" fmla="*/ 255145 h 956224"/>
                <a:gd name="connsiteX1548" fmla="*/ 194774 w 564521"/>
                <a:gd name="connsiteY1548" fmla="*/ 251916 h 956224"/>
                <a:gd name="connsiteX1549" fmla="*/ 193429 w 564521"/>
                <a:gd name="connsiteY1549" fmla="*/ 252454 h 956224"/>
                <a:gd name="connsiteX1550" fmla="*/ 193429 w 564521"/>
                <a:gd name="connsiteY1550" fmla="*/ 252992 h 956224"/>
                <a:gd name="connsiteX1551" fmla="*/ 194236 w 564521"/>
                <a:gd name="connsiteY1551" fmla="*/ 254069 h 956224"/>
                <a:gd name="connsiteX1552" fmla="*/ 205266 w 564521"/>
                <a:gd name="connsiteY1552" fmla="*/ 257297 h 956224"/>
                <a:gd name="connsiteX1553" fmla="*/ 214144 w 564521"/>
                <a:gd name="connsiteY1553" fmla="*/ 258104 h 956224"/>
                <a:gd name="connsiteX1554" fmla="*/ 229479 w 564521"/>
                <a:gd name="connsiteY1554" fmla="*/ 259180 h 956224"/>
                <a:gd name="connsiteX1555" fmla="*/ 233783 w 564521"/>
                <a:gd name="connsiteY1555" fmla="*/ 259718 h 956224"/>
                <a:gd name="connsiteX1556" fmla="*/ 238894 w 564521"/>
                <a:gd name="connsiteY1556" fmla="*/ 259718 h 956224"/>
                <a:gd name="connsiteX1557" fmla="*/ 247234 w 564521"/>
                <a:gd name="connsiteY1557" fmla="*/ 268058 h 956224"/>
                <a:gd name="connsiteX1558" fmla="*/ 253691 w 564521"/>
                <a:gd name="connsiteY1558" fmla="*/ 275053 h 956224"/>
                <a:gd name="connsiteX1559" fmla="*/ 259609 w 564521"/>
                <a:gd name="connsiteY1559" fmla="*/ 281778 h 956224"/>
                <a:gd name="connsiteX1560" fmla="*/ 264452 w 564521"/>
                <a:gd name="connsiteY1560" fmla="*/ 287159 h 956224"/>
                <a:gd name="connsiteX1561" fmla="*/ 266873 w 564521"/>
                <a:gd name="connsiteY1561" fmla="*/ 290387 h 956224"/>
                <a:gd name="connsiteX1562" fmla="*/ 267949 w 564521"/>
                <a:gd name="connsiteY1562" fmla="*/ 304914 h 956224"/>
                <a:gd name="connsiteX1563" fmla="*/ 268218 w 564521"/>
                <a:gd name="connsiteY1563" fmla="*/ 318366 h 956224"/>
                <a:gd name="connsiteX1564" fmla="*/ 266873 w 564521"/>
                <a:gd name="connsiteY1564" fmla="*/ 320787 h 956224"/>
                <a:gd name="connsiteX1565" fmla="*/ 264183 w 564521"/>
                <a:gd name="connsiteY1565" fmla="*/ 328320 h 956224"/>
                <a:gd name="connsiteX1566" fmla="*/ 264183 w 564521"/>
                <a:gd name="connsiteY1566" fmla="*/ 334238 h 956224"/>
                <a:gd name="connsiteX1567" fmla="*/ 263645 w 564521"/>
                <a:gd name="connsiteY1567" fmla="*/ 336121 h 956224"/>
                <a:gd name="connsiteX1568" fmla="*/ 252615 w 564521"/>
                <a:gd name="connsiteY1568" fmla="*/ 327243 h 956224"/>
                <a:gd name="connsiteX1569" fmla="*/ 233245 w 564521"/>
                <a:gd name="connsiteY1569" fmla="*/ 313254 h 956224"/>
                <a:gd name="connsiteX1570" fmla="*/ 218718 w 564521"/>
                <a:gd name="connsiteY1570" fmla="*/ 298458 h 956224"/>
                <a:gd name="connsiteX1571" fmla="*/ 215489 w 564521"/>
                <a:gd name="connsiteY1571" fmla="*/ 294691 h 956224"/>
                <a:gd name="connsiteX1572" fmla="*/ 212799 w 564521"/>
                <a:gd name="connsiteY1572" fmla="*/ 294153 h 956224"/>
                <a:gd name="connsiteX1573" fmla="*/ 213337 w 564521"/>
                <a:gd name="connsiteY1573" fmla="*/ 296575 h 956224"/>
                <a:gd name="connsiteX1574" fmla="*/ 218180 w 564521"/>
                <a:gd name="connsiteY1574" fmla="*/ 301955 h 956224"/>
                <a:gd name="connsiteX1575" fmla="*/ 227595 w 564521"/>
                <a:gd name="connsiteY1575" fmla="*/ 311640 h 956224"/>
                <a:gd name="connsiteX1576" fmla="*/ 242930 w 564521"/>
                <a:gd name="connsiteY1576" fmla="*/ 323477 h 956224"/>
                <a:gd name="connsiteX1577" fmla="*/ 255305 w 564521"/>
                <a:gd name="connsiteY1577" fmla="*/ 331817 h 956224"/>
                <a:gd name="connsiteX1578" fmla="*/ 265259 w 564521"/>
                <a:gd name="connsiteY1578" fmla="*/ 344192 h 956224"/>
                <a:gd name="connsiteX1579" fmla="*/ 265528 w 564521"/>
                <a:gd name="connsiteY1579" fmla="*/ 346882 h 956224"/>
                <a:gd name="connsiteX1580" fmla="*/ 264721 w 564521"/>
                <a:gd name="connsiteY1580" fmla="*/ 350918 h 956224"/>
                <a:gd name="connsiteX1581" fmla="*/ 261224 w 564521"/>
                <a:gd name="connsiteY1581" fmla="*/ 361141 h 956224"/>
                <a:gd name="connsiteX1582" fmla="*/ 256919 w 564521"/>
                <a:gd name="connsiteY1582" fmla="*/ 368404 h 956224"/>
                <a:gd name="connsiteX1583" fmla="*/ 255574 w 564521"/>
                <a:gd name="connsiteY1583" fmla="*/ 371633 h 956224"/>
                <a:gd name="connsiteX1584" fmla="*/ 254767 w 564521"/>
                <a:gd name="connsiteY1584" fmla="*/ 372440 h 956224"/>
                <a:gd name="connsiteX1585" fmla="*/ 253960 w 564521"/>
                <a:gd name="connsiteY1585" fmla="*/ 368404 h 956224"/>
                <a:gd name="connsiteX1586" fmla="*/ 249118 w 564521"/>
                <a:gd name="connsiteY1586" fmla="*/ 357374 h 956224"/>
                <a:gd name="connsiteX1587" fmla="*/ 241047 w 564521"/>
                <a:gd name="connsiteY1587" fmla="*/ 355222 h 956224"/>
                <a:gd name="connsiteX1588" fmla="*/ 228403 w 564521"/>
                <a:gd name="connsiteY1588" fmla="*/ 354953 h 956224"/>
                <a:gd name="connsiteX1589" fmla="*/ 226250 w 564521"/>
                <a:gd name="connsiteY1589" fmla="*/ 354146 h 956224"/>
                <a:gd name="connsiteX1590" fmla="*/ 215220 w 564521"/>
                <a:gd name="connsiteY1590" fmla="*/ 349034 h 956224"/>
                <a:gd name="connsiteX1591" fmla="*/ 213606 w 564521"/>
                <a:gd name="connsiteY1591" fmla="*/ 347689 h 956224"/>
                <a:gd name="connsiteX1592" fmla="*/ 210109 w 564521"/>
                <a:gd name="connsiteY1592" fmla="*/ 343923 h 956224"/>
                <a:gd name="connsiteX1593" fmla="*/ 207688 w 564521"/>
                <a:gd name="connsiteY1593" fmla="*/ 339081 h 956224"/>
                <a:gd name="connsiteX1594" fmla="*/ 208226 w 564521"/>
                <a:gd name="connsiteY1594" fmla="*/ 333700 h 956224"/>
                <a:gd name="connsiteX1595" fmla="*/ 210109 w 564521"/>
                <a:gd name="connsiteY1595" fmla="*/ 327781 h 956224"/>
                <a:gd name="connsiteX1596" fmla="*/ 207957 w 564521"/>
                <a:gd name="connsiteY1596" fmla="*/ 316751 h 956224"/>
                <a:gd name="connsiteX1597" fmla="*/ 201231 w 564521"/>
                <a:gd name="connsiteY1597" fmla="*/ 312985 h 956224"/>
                <a:gd name="connsiteX1598" fmla="*/ 196658 w 564521"/>
                <a:gd name="connsiteY1598" fmla="*/ 312985 h 956224"/>
                <a:gd name="connsiteX1599" fmla="*/ 194505 w 564521"/>
                <a:gd name="connsiteY1599" fmla="*/ 312985 h 956224"/>
                <a:gd name="connsiteX1600" fmla="*/ 191546 w 564521"/>
                <a:gd name="connsiteY1600" fmla="*/ 310833 h 956224"/>
                <a:gd name="connsiteX1601" fmla="*/ 189125 w 564521"/>
                <a:gd name="connsiteY1601" fmla="*/ 307874 h 956224"/>
                <a:gd name="connsiteX1602" fmla="*/ 185358 w 564521"/>
                <a:gd name="connsiteY1602" fmla="*/ 301148 h 956224"/>
                <a:gd name="connsiteX1603" fmla="*/ 185089 w 564521"/>
                <a:gd name="connsiteY1603" fmla="*/ 300610 h 956224"/>
                <a:gd name="connsiteX1604" fmla="*/ 185089 w 564521"/>
                <a:gd name="connsiteY1604" fmla="*/ 300072 h 956224"/>
                <a:gd name="connsiteX1605" fmla="*/ 186434 w 564521"/>
                <a:gd name="connsiteY1605" fmla="*/ 287428 h 956224"/>
                <a:gd name="connsiteX1606" fmla="*/ 187242 w 564521"/>
                <a:gd name="connsiteY1606" fmla="*/ 285814 h 956224"/>
                <a:gd name="connsiteX1607" fmla="*/ 185627 w 564521"/>
                <a:gd name="connsiteY1607" fmla="*/ 274245 h 956224"/>
                <a:gd name="connsiteX1608" fmla="*/ 176481 w 564521"/>
                <a:gd name="connsiteY1608" fmla="*/ 266982 h 956224"/>
                <a:gd name="connsiteX1609" fmla="*/ 165451 w 564521"/>
                <a:gd name="connsiteY1609" fmla="*/ 261870 h 956224"/>
                <a:gd name="connsiteX1610" fmla="*/ 159801 w 564521"/>
                <a:gd name="connsiteY1610" fmla="*/ 256490 h 956224"/>
                <a:gd name="connsiteX1611" fmla="*/ 158725 w 564521"/>
                <a:gd name="connsiteY1611" fmla="*/ 254607 h 956224"/>
                <a:gd name="connsiteX1612" fmla="*/ 158187 w 564521"/>
                <a:gd name="connsiteY1612" fmla="*/ 247343 h 956224"/>
                <a:gd name="connsiteX1613" fmla="*/ 160070 w 564521"/>
                <a:gd name="connsiteY1613" fmla="*/ 242231 h 956224"/>
                <a:gd name="connsiteX1614" fmla="*/ 156842 w 564521"/>
                <a:gd name="connsiteY1614" fmla="*/ 234161 h 956224"/>
                <a:gd name="connsiteX1615" fmla="*/ 153344 w 564521"/>
                <a:gd name="connsiteY1615" fmla="*/ 226897 h 956224"/>
                <a:gd name="connsiteX1616" fmla="*/ 148502 w 564521"/>
                <a:gd name="connsiteY1616" fmla="*/ 215598 h 956224"/>
                <a:gd name="connsiteX1617" fmla="*/ 144736 w 564521"/>
                <a:gd name="connsiteY1617" fmla="*/ 213446 h 956224"/>
                <a:gd name="connsiteX1618" fmla="*/ 139893 w 564521"/>
                <a:gd name="connsiteY1618" fmla="*/ 212639 h 956224"/>
                <a:gd name="connsiteX1619" fmla="*/ 135320 w 564521"/>
                <a:gd name="connsiteY1619" fmla="*/ 210755 h 956224"/>
                <a:gd name="connsiteX1620" fmla="*/ 134782 w 564521"/>
                <a:gd name="connsiteY1620" fmla="*/ 207527 h 956224"/>
                <a:gd name="connsiteX1621" fmla="*/ 134513 w 564521"/>
                <a:gd name="connsiteY1621" fmla="*/ 206720 h 956224"/>
                <a:gd name="connsiteX1622" fmla="*/ 128056 w 564521"/>
                <a:gd name="connsiteY1622" fmla="*/ 194883 h 956224"/>
                <a:gd name="connsiteX1623" fmla="*/ 126980 w 564521"/>
                <a:gd name="connsiteY1623" fmla="*/ 185736 h 956224"/>
                <a:gd name="connsiteX1624" fmla="*/ 128056 w 564521"/>
                <a:gd name="connsiteY1624" fmla="*/ 177665 h 956224"/>
                <a:gd name="connsiteX1625" fmla="*/ 124828 w 564521"/>
                <a:gd name="connsiteY1625" fmla="*/ 173092 h 956224"/>
                <a:gd name="connsiteX1626" fmla="*/ 116488 w 564521"/>
                <a:gd name="connsiteY1626" fmla="*/ 166097 h 956224"/>
                <a:gd name="connsiteX1627" fmla="*/ 115950 w 564521"/>
                <a:gd name="connsiteY1627" fmla="*/ 164752 h 956224"/>
                <a:gd name="connsiteX1628" fmla="*/ 121330 w 564521"/>
                <a:gd name="connsiteY1628" fmla="*/ 145382 h 956224"/>
                <a:gd name="connsiteX1629" fmla="*/ 122407 w 564521"/>
                <a:gd name="connsiteY1629" fmla="*/ 140002 h 956224"/>
                <a:gd name="connsiteX1630" fmla="*/ 122138 w 564521"/>
                <a:gd name="connsiteY1630" fmla="*/ 133276 h 956224"/>
                <a:gd name="connsiteX1631" fmla="*/ 118909 w 564521"/>
                <a:gd name="connsiteY1631" fmla="*/ 130048 h 956224"/>
                <a:gd name="connsiteX1632" fmla="*/ 112722 w 564521"/>
                <a:gd name="connsiteY1632" fmla="*/ 128703 h 956224"/>
                <a:gd name="connsiteX1633" fmla="*/ 109224 w 564521"/>
                <a:gd name="connsiteY1633" fmla="*/ 126013 h 956224"/>
                <a:gd name="connsiteX1634" fmla="*/ 108417 w 564521"/>
                <a:gd name="connsiteY1634" fmla="*/ 119018 h 956224"/>
                <a:gd name="connsiteX1635" fmla="*/ 109762 w 564521"/>
                <a:gd name="connsiteY1635" fmla="*/ 115521 h 956224"/>
                <a:gd name="connsiteX1636" fmla="*/ 111107 w 564521"/>
                <a:gd name="connsiteY1636" fmla="*/ 109064 h 956224"/>
                <a:gd name="connsiteX1637" fmla="*/ 109493 w 564521"/>
                <a:gd name="connsiteY1637" fmla="*/ 107450 h 956224"/>
                <a:gd name="connsiteX1638" fmla="*/ 105727 w 564521"/>
                <a:gd name="connsiteY1638" fmla="*/ 98572 h 956224"/>
                <a:gd name="connsiteX1639" fmla="*/ 106534 w 564521"/>
                <a:gd name="connsiteY1639" fmla="*/ 89963 h 956224"/>
                <a:gd name="connsiteX1640" fmla="*/ 107072 w 564521"/>
                <a:gd name="connsiteY1640" fmla="*/ 87273 h 956224"/>
                <a:gd name="connsiteX1641" fmla="*/ 111107 w 564521"/>
                <a:gd name="connsiteY1641" fmla="*/ 70324 h 956224"/>
                <a:gd name="connsiteX1642" fmla="*/ 113529 w 564521"/>
                <a:gd name="connsiteY1642" fmla="*/ 64137 h 956224"/>
                <a:gd name="connsiteX1643" fmla="*/ 116488 w 564521"/>
                <a:gd name="connsiteY1643" fmla="*/ 53376 h 956224"/>
                <a:gd name="connsiteX1644" fmla="*/ 112722 w 564521"/>
                <a:gd name="connsiteY1644" fmla="*/ 33199 h 956224"/>
                <a:gd name="connsiteX1645" fmla="*/ 112453 w 564521"/>
                <a:gd name="connsiteY1645" fmla="*/ 32930 h 956224"/>
                <a:gd name="connsiteX1646" fmla="*/ 114605 w 564521"/>
                <a:gd name="connsiteY1646" fmla="*/ 19748 h 956224"/>
                <a:gd name="connsiteX1647" fmla="*/ 126442 w 564521"/>
                <a:gd name="connsiteY1647" fmla="*/ 14098 h 956224"/>
                <a:gd name="connsiteX1648" fmla="*/ 132899 w 564521"/>
                <a:gd name="connsiteY1648" fmla="*/ 11408 h 956224"/>
                <a:gd name="connsiteX1649" fmla="*/ 140969 w 564521"/>
                <a:gd name="connsiteY1649" fmla="*/ 5758 h 956224"/>
                <a:gd name="connsiteX1650" fmla="*/ 144736 w 564521"/>
                <a:gd name="connsiteY1650" fmla="*/ 6027 h 956224"/>
                <a:gd name="connsiteX1651" fmla="*/ 146081 w 564521"/>
                <a:gd name="connsiteY1651" fmla="*/ 7641 h 956224"/>
                <a:gd name="connsiteX1652" fmla="*/ 153344 w 564521"/>
                <a:gd name="connsiteY1652" fmla="*/ 11408 h 956224"/>
                <a:gd name="connsiteX1653" fmla="*/ 160608 w 564521"/>
                <a:gd name="connsiteY1653" fmla="*/ 11946 h 956224"/>
                <a:gd name="connsiteX1654" fmla="*/ 179171 w 564521"/>
                <a:gd name="connsiteY1654" fmla="*/ 15174 h 956224"/>
                <a:gd name="connsiteX1655" fmla="*/ 203652 w 564521"/>
                <a:gd name="connsiteY1655" fmla="*/ 20824 h 956224"/>
                <a:gd name="connsiteX1656" fmla="*/ 215220 w 564521"/>
                <a:gd name="connsiteY1656" fmla="*/ 24590 h 956224"/>
                <a:gd name="connsiteX1657" fmla="*/ 238625 w 564521"/>
                <a:gd name="connsiteY1657" fmla="*/ 34544 h 956224"/>
                <a:gd name="connsiteX1658" fmla="*/ 260147 w 564521"/>
                <a:gd name="connsiteY1658" fmla="*/ 53376 h 956224"/>
                <a:gd name="connsiteX1659" fmla="*/ 264452 w 564521"/>
                <a:gd name="connsiteY1659" fmla="*/ 62254 h 956224"/>
                <a:gd name="connsiteX1660" fmla="*/ 262569 w 564521"/>
                <a:gd name="connsiteY1660" fmla="*/ 68710 h 956224"/>
                <a:gd name="connsiteX1661" fmla="*/ 261224 w 564521"/>
                <a:gd name="connsiteY1661" fmla="*/ 73015 h 956224"/>
                <a:gd name="connsiteX1662" fmla="*/ 262300 w 564521"/>
                <a:gd name="connsiteY1662" fmla="*/ 75974 h 956224"/>
                <a:gd name="connsiteX1663" fmla="*/ 264452 w 564521"/>
                <a:gd name="connsiteY1663" fmla="*/ 82968 h 956224"/>
                <a:gd name="connsiteX1664" fmla="*/ 269294 w 564521"/>
                <a:gd name="connsiteY1664" fmla="*/ 90232 h 956224"/>
                <a:gd name="connsiteX1665" fmla="*/ 275482 w 564521"/>
                <a:gd name="connsiteY1665" fmla="*/ 93729 h 956224"/>
                <a:gd name="connsiteX1666" fmla="*/ 295121 w 564521"/>
                <a:gd name="connsiteY1666" fmla="*/ 111216 h 956224"/>
                <a:gd name="connsiteX1667" fmla="*/ 297004 w 564521"/>
                <a:gd name="connsiteY1667" fmla="*/ 114713 h 956224"/>
                <a:gd name="connsiteX1668" fmla="*/ 296466 w 564521"/>
                <a:gd name="connsiteY1668" fmla="*/ 122246 h 956224"/>
                <a:gd name="connsiteX1669" fmla="*/ 295390 w 564521"/>
                <a:gd name="connsiteY1669" fmla="*/ 123860 h 956224"/>
                <a:gd name="connsiteX1670" fmla="*/ 295659 w 564521"/>
                <a:gd name="connsiteY1670" fmla="*/ 127358 h 956224"/>
                <a:gd name="connsiteX1671" fmla="*/ 297542 w 564521"/>
                <a:gd name="connsiteY1671" fmla="*/ 129241 h 956224"/>
                <a:gd name="connsiteX1672" fmla="*/ 313684 w 564521"/>
                <a:gd name="connsiteY1672" fmla="*/ 148342 h 956224"/>
                <a:gd name="connsiteX1673" fmla="*/ 325790 w 564521"/>
                <a:gd name="connsiteY1673" fmla="*/ 177396 h 956224"/>
                <a:gd name="connsiteX1674" fmla="*/ 326866 w 564521"/>
                <a:gd name="connsiteY1674" fmla="*/ 190041 h 956224"/>
                <a:gd name="connsiteX1675" fmla="*/ 323637 w 564521"/>
                <a:gd name="connsiteY1675" fmla="*/ 199456 h 956224"/>
                <a:gd name="connsiteX1676" fmla="*/ 269832 w 564521"/>
                <a:gd name="connsiteY1676" fmla="*/ 307605 h 956224"/>
                <a:gd name="connsiteX1677" fmla="*/ 269294 w 564521"/>
                <a:gd name="connsiteY1677" fmla="*/ 311102 h 956224"/>
                <a:gd name="connsiteX1678" fmla="*/ 268756 w 564521"/>
                <a:gd name="connsiteY1678" fmla="*/ 302762 h 956224"/>
                <a:gd name="connsiteX1679" fmla="*/ 268487 w 564521"/>
                <a:gd name="connsiteY1679" fmla="*/ 296306 h 956224"/>
                <a:gd name="connsiteX1680" fmla="*/ 269832 w 564521"/>
                <a:gd name="connsiteY1680" fmla="*/ 307605 h 956224"/>
                <a:gd name="connsiteX1681" fmla="*/ 268487 w 564521"/>
                <a:gd name="connsiteY1681" fmla="*/ 289849 h 956224"/>
                <a:gd name="connsiteX1682" fmla="*/ 271177 w 564521"/>
                <a:gd name="connsiteY1682" fmla="*/ 287159 h 956224"/>
                <a:gd name="connsiteX1683" fmla="*/ 270908 w 564521"/>
                <a:gd name="connsiteY1683" fmla="*/ 295498 h 956224"/>
                <a:gd name="connsiteX1684" fmla="*/ 268487 w 564521"/>
                <a:gd name="connsiteY1684" fmla="*/ 289849 h 956224"/>
                <a:gd name="connsiteX1685" fmla="*/ 260147 w 564521"/>
                <a:gd name="connsiteY1685" fmla="*/ 279088 h 956224"/>
                <a:gd name="connsiteX1686" fmla="*/ 251270 w 564521"/>
                <a:gd name="connsiteY1686" fmla="*/ 270748 h 956224"/>
                <a:gd name="connsiteX1687" fmla="*/ 245082 w 564521"/>
                <a:gd name="connsiteY1687" fmla="*/ 262408 h 956224"/>
                <a:gd name="connsiteX1688" fmla="*/ 253960 w 564521"/>
                <a:gd name="connsiteY1688" fmla="*/ 268058 h 956224"/>
                <a:gd name="connsiteX1689" fmla="*/ 256650 w 564521"/>
                <a:gd name="connsiteY1689" fmla="*/ 271017 h 956224"/>
                <a:gd name="connsiteX1690" fmla="*/ 260147 w 564521"/>
                <a:gd name="connsiteY1690" fmla="*/ 277743 h 956224"/>
                <a:gd name="connsiteX1691" fmla="*/ 260147 w 564521"/>
                <a:gd name="connsiteY1691" fmla="*/ 279088 h 956224"/>
                <a:gd name="connsiteX1692" fmla="*/ 269832 w 564521"/>
                <a:gd name="connsiteY1692" fmla="*/ 229318 h 956224"/>
                <a:gd name="connsiteX1693" fmla="*/ 276827 w 564521"/>
                <a:gd name="connsiteY1693" fmla="*/ 220171 h 956224"/>
                <a:gd name="connsiteX1694" fmla="*/ 284360 w 564521"/>
                <a:gd name="connsiteY1694" fmla="*/ 211025 h 956224"/>
                <a:gd name="connsiteX1695" fmla="*/ 281938 w 564521"/>
                <a:gd name="connsiteY1695" fmla="*/ 215598 h 956224"/>
                <a:gd name="connsiteX1696" fmla="*/ 270908 w 564521"/>
                <a:gd name="connsiteY1696" fmla="*/ 231201 h 956224"/>
                <a:gd name="connsiteX1697" fmla="*/ 269563 w 564521"/>
                <a:gd name="connsiteY1697" fmla="*/ 232547 h 956224"/>
                <a:gd name="connsiteX1698" fmla="*/ 269832 w 564521"/>
                <a:gd name="connsiteY1698" fmla="*/ 229318 h 956224"/>
                <a:gd name="connsiteX1699" fmla="*/ 266873 w 564521"/>
                <a:gd name="connsiteY1699" fmla="*/ 236313 h 956224"/>
                <a:gd name="connsiteX1700" fmla="*/ 262838 w 564521"/>
                <a:gd name="connsiteY1700" fmla="*/ 223938 h 956224"/>
                <a:gd name="connsiteX1701" fmla="*/ 260147 w 564521"/>
                <a:gd name="connsiteY1701" fmla="*/ 212639 h 956224"/>
                <a:gd name="connsiteX1702" fmla="*/ 257995 w 564521"/>
                <a:gd name="connsiteY1702" fmla="*/ 204030 h 956224"/>
                <a:gd name="connsiteX1703" fmla="*/ 255305 w 564521"/>
                <a:gd name="connsiteY1703" fmla="*/ 184660 h 956224"/>
                <a:gd name="connsiteX1704" fmla="*/ 257457 w 564521"/>
                <a:gd name="connsiteY1704" fmla="*/ 189502 h 956224"/>
                <a:gd name="connsiteX1705" fmla="*/ 266066 w 564521"/>
                <a:gd name="connsiteY1705" fmla="*/ 227166 h 956224"/>
                <a:gd name="connsiteX1706" fmla="*/ 267142 w 564521"/>
                <a:gd name="connsiteY1706" fmla="*/ 234161 h 956224"/>
                <a:gd name="connsiteX1707" fmla="*/ 266873 w 564521"/>
                <a:gd name="connsiteY1707" fmla="*/ 236313 h 956224"/>
                <a:gd name="connsiteX1708" fmla="*/ 260416 w 564521"/>
                <a:gd name="connsiteY1708" fmla="*/ 168788 h 956224"/>
                <a:gd name="connsiteX1709" fmla="*/ 256112 w 564521"/>
                <a:gd name="connsiteY1709" fmla="*/ 176589 h 956224"/>
                <a:gd name="connsiteX1710" fmla="*/ 260416 w 564521"/>
                <a:gd name="connsiteY1710" fmla="*/ 168788 h 956224"/>
                <a:gd name="connsiteX1711" fmla="*/ 233245 w 564521"/>
                <a:gd name="connsiteY1711" fmla="*/ 162600 h 956224"/>
                <a:gd name="connsiteX1712" fmla="*/ 237280 w 564521"/>
                <a:gd name="connsiteY1712" fmla="*/ 165559 h 956224"/>
                <a:gd name="connsiteX1713" fmla="*/ 233245 w 564521"/>
                <a:gd name="connsiteY1713" fmla="*/ 162600 h 956224"/>
                <a:gd name="connsiteX1714" fmla="*/ 290816 w 564521"/>
                <a:gd name="connsiteY1714" fmla="*/ 200802 h 956224"/>
                <a:gd name="connsiteX1715" fmla="*/ 286512 w 564521"/>
                <a:gd name="connsiteY1715" fmla="*/ 207796 h 956224"/>
                <a:gd name="connsiteX1716" fmla="*/ 290816 w 564521"/>
                <a:gd name="connsiteY1716" fmla="*/ 200802 h 956224"/>
                <a:gd name="connsiteX1717" fmla="*/ 348657 w 564521"/>
                <a:gd name="connsiteY1717" fmla="*/ 169864 h 956224"/>
                <a:gd name="connsiteX1718" fmla="*/ 348926 w 564521"/>
                <a:gd name="connsiteY1718" fmla="*/ 172285 h 956224"/>
                <a:gd name="connsiteX1719" fmla="*/ 352154 w 564521"/>
                <a:gd name="connsiteY1719" fmla="*/ 184391 h 956224"/>
                <a:gd name="connsiteX1720" fmla="*/ 355651 w 564521"/>
                <a:gd name="connsiteY1720" fmla="*/ 192731 h 956224"/>
                <a:gd name="connsiteX1721" fmla="*/ 354844 w 564521"/>
                <a:gd name="connsiteY1721" fmla="*/ 196766 h 956224"/>
                <a:gd name="connsiteX1722" fmla="*/ 350271 w 564521"/>
                <a:gd name="connsiteY1722" fmla="*/ 201071 h 956224"/>
                <a:gd name="connsiteX1723" fmla="*/ 348119 w 564521"/>
                <a:gd name="connsiteY1723" fmla="*/ 202954 h 956224"/>
                <a:gd name="connsiteX1724" fmla="*/ 335206 w 564521"/>
                <a:gd name="connsiteY1724" fmla="*/ 212101 h 956224"/>
                <a:gd name="connsiteX1725" fmla="*/ 326866 w 564521"/>
                <a:gd name="connsiteY1725" fmla="*/ 220171 h 956224"/>
                <a:gd name="connsiteX1726" fmla="*/ 324445 w 564521"/>
                <a:gd name="connsiteY1726" fmla="*/ 224745 h 956224"/>
                <a:gd name="connsiteX1727" fmla="*/ 321485 w 564521"/>
                <a:gd name="connsiteY1727" fmla="*/ 228780 h 956224"/>
                <a:gd name="connsiteX1728" fmla="*/ 317450 w 564521"/>
                <a:gd name="connsiteY1728" fmla="*/ 232816 h 956224"/>
                <a:gd name="connsiteX1729" fmla="*/ 305882 w 564521"/>
                <a:gd name="connsiteY1729" fmla="*/ 240886 h 956224"/>
                <a:gd name="connsiteX1730" fmla="*/ 308572 w 564521"/>
                <a:gd name="connsiteY1730" fmla="*/ 229587 h 956224"/>
                <a:gd name="connsiteX1731" fmla="*/ 316912 w 564521"/>
                <a:gd name="connsiteY1731" fmla="*/ 215598 h 956224"/>
                <a:gd name="connsiteX1732" fmla="*/ 324445 w 564521"/>
                <a:gd name="connsiteY1732" fmla="*/ 204299 h 956224"/>
                <a:gd name="connsiteX1733" fmla="*/ 330901 w 564521"/>
                <a:gd name="connsiteY1733" fmla="*/ 197573 h 956224"/>
                <a:gd name="connsiteX1734" fmla="*/ 340855 w 564521"/>
                <a:gd name="connsiteY1734" fmla="*/ 181163 h 956224"/>
                <a:gd name="connsiteX1735" fmla="*/ 341662 w 564521"/>
                <a:gd name="connsiteY1735" fmla="*/ 173092 h 956224"/>
                <a:gd name="connsiteX1736" fmla="*/ 348657 w 564521"/>
                <a:gd name="connsiteY1736" fmla="*/ 168788 h 956224"/>
                <a:gd name="connsiteX1737" fmla="*/ 348657 w 564521"/>
                <a:gd name="connsiteY1737" fmla="*/ 169864 h 956224"/>
                <a:gd name="connsiteX1738" fmla="*/ 491240 w 564521"/>
                <a:gd name="connsiteY1738" fmla="*/ 183315 h 956224"/>
                <a:gd name="connsiteX1739" fmla="*/ 490702 w 564521"/>
                <a:gd name="connsiteY1739" fmla="*/ 183584 h 956224"/>
                <a:gd name="connsiteX1740" fmla="*/ 486398 w 564521"/>
                <a:gd name="connsiteY1740" fmla="*/ 179280 h 956224"/>
                <a:gd name="connsiteX1741" fmla="*/ 479134 w 564521"/>
                <a:gd name="connsiteY1741" fmla="*/ 172016 h 956224"/>
                <a:gd name="connsiteX1742" fmla="*/ 476982 w 564521"/>
                <a:gd name="connsiteY1742" fmla="*/ 169595 h 956224"/>
                <a:gd name="connsiteX1743" fmla="*/ 476175 w 564521"/>
                <a:gd name="connsiteY1743" fmla="*/ 155874 h 956224"/>
                <a:gd name="connsiteX1744" fmla="*/ 477251 w 564521"/>
                <a:gd name="connsiteY1744" fmla="*/ 158565 h 956224"/>
                <a:gd name="connsiteX1745" fmla="*/ 482631 w 564521"/>
                <a:gd name="connsiteY1745" fmla="*/ 168788 h 956224"/>
                <a:gd name="connsiteX1746" fmla="*/ 490164 w 564521"/>
                <a:gd name="connsiteY1746" fmla="*/ 180356 h 956224"/>
                <a:gd name="connsiteX1747" fmla="*/ 491240 w 564521"/>
                <a:gd name="connsiteY1747" fmla="*/ 183315 h 956224"/>
                <a:gd name="connsiteX1748" fmla="*/ 490433 w 564521"/>
                <a:gd name="connsiteY1748" fmla="*/ 193000 h 956224"/>
                <a:gd name="connsiteX1749" fmla="*/ 488550 w 564521"/>
                <a:gd name="connsiteY1749" fmla="*/ 195959 h 956224"/>
                <a:gd name="connsiteX1750" fmla="*/ 483169 w 564521"/>
                <a:gd name="connsiteY1750" fmla="*/ 204030 h 956224"/>
                <a:gd name="connsiteX1751" fmla="*/ 484784 w 564521"/>
                <a:gd name="connsiteY1751" fmla="*/ 208065 h 956224"/>
                <a:gd name="connsiteX1752" fmla="*/ 486667 w 564521"/>
                <a:gd name="connsiteY1752" fmla="*/ 211563 h 956224"/>
                <a:gd name="connsiteX1753" fmla="*/ 489895 w 564521"/>
                <a:gd name="connsiteY1753" fmla="*/ 216943 h 956224"/>
                <a:gd name="connsiteX1754" fmla="*/ 493661 w 564521"/>
                <a:gd name="connsiteY1754" fmla="*/ 223938 h 956224"/>
                <a:gd name="connsiteX1755" fmla="*/ 499042 w 564521"/>
                <a:gd name="connsiteY1755" fmla="*/ 235775 h 956224"/>
                <a:gd name="connsiteX1756" fmla="*/ 500656 w 564521"/>
                <a:gd name="connsiteY1756" fmla="*/ 261332 h 956224"/>
                <a:gd name="connsiteX1757" fmla="*/ 498773 w 564521"/>
                <a:gd name="connsiteY1757" fmla="*/ 267520 h 956224"/>
                <a:gd name="connsiteX1758" fmla="*/ 494468 w 564521"/>
                <a:gd name="connsiteY1758" fmla="*/ 270210 h 956224"/>
                <a:gd name="connsiteX1759" fmla="*/ 489626 w 564521"/>
                <a:gd name="connsiteY1759" fmla="*/ 272631 h 956224"/>
                <a:gd name="connsiteX1760" fmla="*/ 479672 w 564521"/>
                <a:gd name="connsiteY1760" fmla="*/ 277743 h 956224"/>
                <a:gd name="connsiteX1761" fmla="*/ 473216 w 564521"/>
                <a:gd name="connsiteY1761" fmla="*/ 286083 h 956224"/>
                <a:gd name="connsiteX1762" fmla="*/ 471601 w 564521"/>
                <a:gd name="connsiteY1762" fmla="*/ 297113 h 956224"/>
                <a:gd name="connsiteX1763" fmla="*/ 472677 w 564521"/>
                <a:gd name="connsiteY1763" fmla="*/ 303300 h 956224"/>
                <a:gd name="connsiteX1764" fmla="*/ 478058 w 564521"/>
                <a:gd name="connsiteY1764" fmla="*/ 316482 h 956224"/>
                <a:gd name="connsiteX1765" fmla="*/ 485053 w 564521"/>
                <a:gd name="connsiteY1765" fmla="*/ 332624 h 956224"/>
                <a:gd name="connsiteX1766" fmla="*/ 488012 w 564521"/>
                <a:gd name="connsiteY1766" fmla="*/ 341502 h 956224"/>
                <a:gd name="connsiteX1767" fmla="*/ 486398 w 564521"/>
                <a:gd name="connsiteY1767" fmla="*/ 354146 h 956224"/>
                <a:gd name="connsiteX1768" fmla="*/ 484784 w 564521"/>
                <a:gd name="connsiteY1768" fmla="*/ 356836 h 956224"/>
                <a:gd name="connsiteX1769" fmla="*/ 474023 w 564521"/>
                <a:gd name="connsiteY1769" fmla="*/ 365445 h 956224"/>
                <a:gd name="connsiteX1770" fmla="*/ 472408 w 564521"/>
                <a:gd name="connsiteY1770" fmla="*/ 365983 h 956224"/>
                <a:gd name="connsiteX1771" fmla="*/ 462993 w 564521"/>
                <a:gd name="connsiteY1771" fmla="*/ 365983 h 956224"/>
                <a:gd name="connsiteX1772" fmla="*/ 452501 w 564521"/>
                <a:gd name="connsiteY1772" fmla="*/ 363293 h 956224"/>
                <a:gd name="connsiteX1773" fmla="*/ 445237 w 564521"/>
                <a:gd name="connsiteY1773" fmla="*/ 365176 h 956224"/>
                <a:gd name="connsiteX1774" fmla="*/ 439318 w 564521"/>
                <a:gd name="connsiteY1774" fmla="*/ 376475 h 956224"/>
                <a:gd name="connsiteX1775" fmla="*/ 437704 w 564521"/>
                <a:gd name="connsiteY1775" fmla="*/ 389388 h 956224"/>
                <a:gd name="connsiteX1776" fmla="*/ 436628 w 564521"/>
                <a:gd name="connsiteY1776" fmla="*/ 398804 h 956224"/>
                <a:gd name="connsiteX1777" fmla="*/ 430710 w 564521"/>
                <a:gd name="connsiteY1777" fmla="*/ 411717 h 956224"/>
                <a:gd name="connsiteX1778" fmla="*/ 427481 w 564521"/>
                <a:gd name="connsiteY1778" fmla="*/ 415484 h 956224"/>
                <a:gd name="connsiteX1779" fmla="*/ 426943 w 564521"/>
                <a:gd name="connsiteY1779" fmla="*/ 417636 h 956224"/>
                <a:gd name="connsiteX1780" fmla="*/ 429364 w 564521"/>
                <a:gd name="connsiteY1780" fmla="*/ 416291 h 956224"/>
                <a:gd name="connsiteX1781" fmla="*/ 435821 w 564521"/>
                <a:gd name="connsiteY1781" fmla="*/ 408758 h 956224"/>
                <a:gd name="connsiteX1782" fmla="*/ 438780 w 564521"/>
                <a:gd name="connsiteY1782" fmla="*/ 400418 h 956224"/>
                <a:gd name="connsiteX1783" fmla="*/ 439856 w 564521"/>
                <a:gd name="connsiteY1783" fmla="*/ 388850 h 956224"/>
                <a:gd name="connsiteX1784" fmla="*/ 440394 w 564521"/>
                <a:gd name="connsiteY1784" fmla="*/ 380779 h 956224"/>
                <a:gd name="connsiteX1785" fmla="*/ 443623 w 564521"/>
                <a:gd name="connsiteY1785" fmla="*/ 371095 h 956224"/>
                <a:gd name="connsiteX1786" fmla="*/ 454922 w 564521"/>
                <a:gd name="connsiteY1786" fmla="*/ 367866 h 956224"/>
                <a:gd name="connsiteX1787" fmla="*/ 455191 w 564521"/>
                <a:gd name="connsiteY1787" fmla="*/ 368404 h 956224"/>
                <a:gd name="connsiteX1788" fmla="*/ 454384 w 564521"/>
                <a:gd name="connsiteY1788" fmla="*/ 369749 h 956224"/>
                <a:gd name="connsiteX1789" fmla="*/ 441471 w 564521"/>
                <a:gd name="connsiteY1789" fmla="*/ 395038 h 956224"/>
                <a:gd name="connsiteX1790" fmla="*/ 439856 w 564521"/>
                <a:gd name="connsiteY1790" fmla="*/ 402840 h 956224"/>
                <a:gd name="connsiteX1791" fmla="*/ 436359 w 564521"/>
                <a:gd name="connsiteY1791" fmla="*/ 412524 h 956224"/>
                <a:gd name="connsiteX1792" fmla="*/ 431247 w 564521"/>
                <a:gd name="connsiteY1792" fmla="*/ 417367 h 956224"/>
                <a:gd name="connsiteX1793" fmla="*/ 416182 w 564521"/>
                <a:gd name="connsiteY1793" fmla="*/ 422209 h 956224"/>
                <a:gd name="connsiteX1794" fmla="*/ 410264 w 564521"/>
                <a:gd name="connsiteY1794" fmla="*/ 425169 h 956224"/>
                <a:gd name="connsiteX1795" fmla="*/ 401117 w 564521"/>
                <a:gd name="connsiteY1795" fmla="*/ 435123 h 956224"/>
                <a:gd name="connsiteX1796" fmla="*/ 394660 w 564521"/>
                <a:gd name="connsiteY1796" fmla="*/ 438620 h 956224"/>
                <a:gd name="connsiteX1797" fmla="*/ 377981 w 564521"/>
                <a:gd name="connsiteY1797" fmla="*/ 445615 h 956224"/>
                <a:gd name="connsiteX1798" fmla="*/ 364260 w 564521"/>
                <a:gd name="connsiteY1798" fmla="*/ 463101 h 956224"/>
                <a:gd name="connsiteX1799" fmla="*/ 360225 w 564521"/>
                <a:gd name="connsiteY1799" fmla="*/ 471710 h 956224"/>
                <a:gd name="connsiteX1800" fmla="*/ 340586 w 564521"/>
                <a:gd name="connsiteY1800" fmla="*/ 505069 h 956224"/>
                <a:gd name="connsiteX1801" fmla="*/ 333860 w 564521"/>
                <a:gd name="connsiteY1801" fmla="*/ 515830 h 956224"/>
                <a:gd name="connsiteX1802" fmla="*/ 329287 w 564521"/>
                <a:gd name="connsiteY1802" fmla="*/ 522018 h 956224"/>
                <a:gd name="connsiteX1803" fmla="*/ 334129 w 564521"/>
                <a:gd name="connsiteY1803" fmla="*/ 510181 h 956224"/>
                <a:gd name="connsiteX1804" fmla="*/ 341124 w 564521"/>
                <a:gd name="connsiteY1804" fmla="*/ 494039 h 956224"/>
                <a:gd name="connsiteX1805" fmla="*/ 347581 w 564521"/>
                <a:gd name="connsiteY1805" fmla="*/ 480588 h 956224"/>
                <a:gd name="connsiteX1806" fmla="*/ 361301 w 564521"/>
                <a:gd name="connsiteY1806" fmla="*/ 447767 h 956224"/>
                <a:gd name="connsiteX1807" fmla="*/ 368027 w 564521"/>
                <a:gd name="connsiteY1807" fmla="*/ 430011 h 956224"/>
                <a:gd name="connsiteX1808" fmla="*/ 373138 w 564521"/>
                <a:gd name="connsiteY1808" fmla="*/ 422209 h 956224"/>
                <a:gd name="connsiteX1809" fmla="*/ 381478 w 564521"/>
                <a:gd name="connsiteY1809" fmla="*/ 413870 h 956224"/>
                <a:gd name="connsiteX1810" fmla="*/ 394929 w 564521"/>
                <a:gd name="connsiteY1810" fmla="*/ 397459 h 956224"/>
                <a:gd name="connsiteX1811" fmla="*/ 398964 w 564521"/>
                <a:gd name="connsiteY1811" fmla="*/ 391002 h 956224"/>
                <a:gd name="connsiteX1812" fmla="*/ 403807 w 564521"/>
                <a:gd name="connsiteY1812" fmla="*/ 384546 h 956224"/>
                <a:gd name="connsiteX1813" fmla="*/ 408111 w 564521"/>
                <a:gd name="connsiteY1813" fmla="*/ 382663 h 956224"/>
                <a:gd name="connsiteX1814" fmla="*/ 416451 w 564521"/>
                <a:gd name="connsiteY1814" fmla="*/ 384008 h 956224"/>
                <a:gd name="connsiteX1815" fmla="*/ 428288 w 564521"/>
                <a:gd name="connsiteY1815" fmla="*/ 389388 h 956224"/>
                <a:gd name="connsiteX1816" fmla="*/ 430440 w 564521"/>
                <a:gd name="connsiteY1816" fmla="*/ 390195 h 956224"/>
                <a:gd name="connsiteX1817" fmla="*/ 431517 w 564521"/>
                <a:gd name="connsiteY1817" fmla="*/ 389388 h 956224"/>
                <a:gd name="connsiteX1818" fmla="*/ 431247 w 564521"/>
                <a:gd name="connsiteY1818" fmla="*/ 388312 h 956224"/>
                <a:gd name="connsiteX1819" fmla="*/ 430440 w 564521"/>
                <a:gd name="connsiteY1819" fmla="*/ 387774 h 956224"/>
                <a:gd name="connsiteX1820" fmla="*/ 422101 w 564521"/>
                <a:gd name="connsiteY1820" fmla="*/ 384277 h 956224"/>
                <a:gd name="connsiteX1821" fmla="*/ 408649 w 564521"/>
                <a:gd name="connsiteY1821" fmla="*/ 380779 h 956224"/>
                <a:gd name="connsiteX1822" fmla="*/ 403000 w 564521"/>
                <a:gd name="connsiteY1822" fmla="*/ 382932 h 956224"/>
                <a:gd name="connsiteX1823" fmla="*/ 399772 w 564521"/>
                <a:gd name="connsiteY1823" fmla="*/ 386698 h 956224"/>
                <a:gd name="connsiteX1824" fmla="*/ 393584 w 564521"/>
                <a:gd name="connsiteY1824" fmla="*/ 396114 h 956224"/>
                <a:gd name="connsiteX1825" fmla="*/ 376366 w 564521"/>
                <a:gd name="connsiteY1825" fmla="*/ 417098 h 956224"/>
                <a:gd name="connsiteX1826" fmla="*/ 376097 w 564521"/>
                <a:gd name="connsiteY1826" fmla="*/ 417367 h 956224"/>
                <a:gd name="connsiteX1827" fmla="*/ 367220 w 564521"/>
                <a:gd name="connsiteY1827" fmla="*/ 426245 h 956224"/>
                <a:gd name="connsiteX1828" fmla="*/ 364529 w 564521"/>
                <a:gd name="connsiteY1828" fmla="*/ 428397 h 956224"/>
                <a:gd name="connsiteX1829" fmla="*/ 364529 w 564521"/>
                <a:gd name="connsiteY1829" fmla="*/ 420595 h 956224"/>
                <a:gd name="connsiteX1830" fmla="*/ 366681 w 564521"/>
                <a:gd name="connsiteY1830" fmla="*/ 414677 h 956224"/>
                <a:gd name="connsiteX1831" fmla="*/ 370179 w 564521"/>
                <a:gd name="connsiteY1831" fmla="*/ 410910 h 956224"/>
                <a:gd name="connsiteX1832" fmla="*/ 377442 w 564521"/>
                <a:gd name="connsiteY1832" fmla="*/ 405799 h 956224"/>
                <a:gd name="connsiteX1833" fmla="*/ 380133 w 564521"/>
                <a:gd name="connsiteY1833" fmla="*/ 403378 h 956224"/>
                <a:gd name="connsiteX1834" fmla="*/ 386320 w 564521"/>
                <a:gd name="connsiteY1834" fmla="*/ 397997 h 956224"/>
                <a:gd name="connsiteX1835" fmla="*/ 386589 w 564521"/>
                <a:gd name="connsiteY1835" fmla="*/ 397459 h 956224"/>
                <a:gd name="connsiteX1836" fmla="*/ 403538 w 564521"/>
                <a:gd name="connsiteY1836" fmla="*/ 376206 h 956224"/>
                <a:gd name="connsiteX1837" fmla="*/ 412954 w 564521"/>
                <a:gd name="connsiteY1837" fmla="*/ 364100 h 956224"/>
                <a:gd name="connsiteX1838" fmla="*/ 434207 w 564521"/>
                <a:gd name="connsiteY1838" fmla="*/ 344730 h 956224"/>
                <a:gd name="connsiteX1839" fmla="*/ 451962 w 564521"/>
                <a:gd name="connsiteY1839" fmla="*/ 332355 h 956224"/>
                <a:gd name="connsiteX1840" fmla="*/ 471870 w 564521"/>
                <a:gd name="connsiteY1840" fmla="*/ 322132 h 956224"/>
                <a:gd name="connsiteX1841" fmla="*/ 472946 w 564521"/>
                <a:gd name="connsiteY1841" fmla="*/ 321325 h 956224"/>
                <a:gd name="connsiteX1842" fmla="*/ 473216 w 564521"/>
                <a:gd name="connsiteY1842" fmla="*/ 320518 h 956224"/>
                <a:gd name="connsiteX1843" fmla="*/ 472408 w 564521"/>
                <a:gd name="connsiteY1843" fmla="*/ 319711 h 956224"/>
                <a:gd name="connsiteX1844" fmla="*/ 470794 w 564521"/>
                <a:gd name="connsiteY1844" fmla="*/ 319980 h 956224"/>
                <a:gd name="connsiteX1845" fmla="*/ 462993 w 564521"/>
                <a:gd name="connsiteY1845" fmla="*/ 323746 h 956224"/>
                <a:gd name="connsiteX1846" fmla="*/ 423984 w 564521"/>
                <a:gd name="connsiteY1846" fmla="*/ 350380 h 956224"/>
                <a:gd name="connsiteX1847" fmla="*/ 404076 w 564521"/>
                <a:gd name="connsiteY1847" fmla="*/ 370556 h 956224"/>
                <a:gd name="connsiteX1848" fmla="*/ 389011 w 564521"/>
                <a:gd name="connsiteY1848" fmla="*/ 388581 h 956224"/>
                <a:gd name="connsiteX1849" fmla="*/ 386051 w 564521"/>
                <a:gd name="connsiteY1849" fmla="*/ 392079 h 956224"/>
                <a:gd name="connsiteX1850" fmla="*/ 379864 w 564521"/>
                <a:gd name="connsiteY1850" fmla="*/ 399880 h 956224"/>
                <a:gd name="connsiteX1851" fmla="*/ 371255 w 564521"/>
                <a:gd name="connsiteY1851" fmla="*/ 405799 h 956224"/>
                <a:gd name="connsiteX1852" fmla="*/ 371793 w 564521"/>
                <a:gd name="connsiteY1852" fmla="*/ 404185 h 956224"/>
                <a:gd name="connsiteX1853" fmla="*/ 376097 w 564521"/>
                <a:gd name="connsiteY1853" fmla="*/ 395845 h 956224"/>
                <a:gd name="connsiteX1854" fmla="*/ 383630 w 564521"/>
                <a:gd name="connsiteY1854" fmla="*/ 374323 h 956224"/>
                <a:gd name="connsiteX1855" fmla="*/ 390625 w 564521"/>
                <a:gd name="connsiteY1855" fmla="*/ 348227 h 956224"/>
                <a:gd name="connsiteX1856" fmla="*/ 396005 w 564521"/>
                <a:gd name="connsiteY1856" fmla="*/ 335314 h 956224"/>
                <a:gd name="connsiteX1857" fmla="*/ 397350 w 564521"/>
                <a:gd name="connsiteY1857" fmla="*/ 332355 h 956224"/>
                <a:gd name="connsiteX1858" fmla="*/ 403269 w 564521"/>
                <a:gd name="connsiteY1858" fmla="*/ 321325 h 956224"/>
                <a:gd name="connsiteX1859" fmla="*/ 409457 w 564521"/>
                <a:gd name="connsiteY1859" fmla="*/ 314061 h 956224"/>
                <a:gd name="connsiteX1860" fmla="*/ 419410 w 564521"/>
                <a:gd name="connsiteY1860" fmla="*/ 302493 h 956224"/>
                <a:gd name="connsiteX1861" fmla="*/ 424253 w 564521"/>
                <a:gd name="connsiteY1861" fmla="*/ 297382 h 956224"/>
                <a:gd name="connsiteX1862" fmla="*/ 437166 w 564521"/>
                <a:gd name="connsiteY1862" fmla="*/ 303031 h 956224"/>
                <a:gd name="connsiteX1863" fmla="*/ 452232 w 564521"/>
                <a:gd name="connsiteY1863" fmla="*/ 308412 h 956224"/>
                <a:gd name="connsiteX1864" fmla="*/ 452501 w 564521"/>
                <a:gd name="connsiteY1864" fmla="*/ 307874 h 956224"/>
                <a:gd name="connsiteX1865" fmla="*/ 439318 w 564521"/>
                <a:gd name="connsiteY1865" fmla="*/ 302224 h 956224"/>
                <a:gd name="connsiteX1866" fmla="*/ 425598 w 564521"/>
                <a:gd name="connsiteY1866" fmla="*/ 296306 h 956224"/>
                <a:gd name="connsiteX1867" fmla="*/ 446582 w 564521"/>
                <a:gd name="connsiteY1867" fmla="*/ 280433 h 956224"/>
                <a:gd name="connsiteX1868" fmla="*/ 448196 w 564521"/>
                <a:gd name="connsiteY1868" fmla="*/ 279626 h 956224"/>
                <a:gd name="connsiteX1869" fmla="*/ 451424 w 564521"/>
                <a:gd name="connsiteY1869" fmla="*/ 277474 h 956224"/>
                <a:gd name="connsiteX1870" fmla="*/ 454922 w 564521"/>
                <a:gd name="connsiteY1870" fmla="*/ 274783 h 956224"/>
                <a:gd name="connsiteX1871" fmla="*/ 478058 w 564521"/>
                <a:gd name="connsiteY1871" fmla="*/ 259987 h 956224"/>
                <a:gd name="connsiteX1872" fmla="*/ 478865 w 564521"/>
                <a:gd name="connsiteY1872" fmla="*/ 259449 h 956224"/>
                <a:gd name="connsiteX1873" fmla="*/ 479403 w 564521"/>
                <a:gd name="connsiteY1873" fmla="*/ 258104 h 956224"/>
                <a:gd name="connsiteX1874" fmla="*/ 473754 w 564521"/>
                <a:gd name="connsiteY1874" fmla="*/ 259718 h 956224"/>
                <a:gd name="connsiteX1875" fmla="*/ 461647 w 564521"/>
                <a:gd name="connsiteY1875" fmla="*/ 267789 h 956224"/>
                <a:gd name="connsiteX1876" fmla="*/ 455460 w 564521"/>
                <a:gd name="connsiteY1876" fmla="*/ 272093 h 956224"/>
                <a:gd name="connsiteX1877" fmla="*/ 453308 w 564521"/>
                <a:gd name="connsiteY1877" fmla="*/ 272093 h 956224"/>
                <a:gd name="connsiteX1878" fmla="*/ 469180 w 564521"/>
                <a:gd name="connsiteY1878" fmla="*/ 239272 h 956224"/>
                <a:gd name="connsiteX1879" fmla="*/ 467297 w 564521"/>
                <a:gd name="connsiteY1879" fmla="*/ 238734 h 956224"/>
                <a:gd name="connsiteX1880" fmla="*/ 466221 w 564521"/>
                <a:gd name="connsiteY1880" fmla="*/ 240348 h 956224"/>
                <a:gd name="connsiteX1881" fmla="*/ 459495 w 564521"/>
                <a:gd name="connsiteY1881" fmla="*/ 252992 h 956224"/>
                <a:gd name="connsiteX1882" fmla="*/ 451962 w 564521"/>
                <a:gd name="connsiteY1882" fmla="*/ 269672 h 956224"/>
                <a:gd name="connsiteX1883" fmla="*/ 450348 w 564521"/>
                <a:gd name="connsiteY1883" fmla="*/ 273438 h 956224"/>
                <a:gd name="connsiteX1884" fmla="*/ 446313 w 564521"/>
                <a:gd name="connsiteY1884" fmla="*/ 278281 h 956224"/>
                <a:gd name="connsiteX1885" fmla="*/ 425329 w 564521"/>
                <a:gd name="connsiteY1885" fmla="*/ 293884 h 956224"/>
                <a:gd name="connsiteX1886" fmla="*/ 419141 w 564521"/>
                <a:gd name="connsiteY1886" fmla="*/ 299803 h 956224"/>
                <a:gd name="connsiteX1887" fmla="*/ 404614 w 564521"/>
                <a:gd name="connsiteY1887" fmla="*/ 316213 h 956224"/>
                <a:gd name="connsiteX1888" fmla="*/ 394660 w 564521"/>
                <a:gd name="connsiteY1888" fmla="*/ 332086 h 956224"/>
                <a:gd name="connsiteX1889" fmla="*/ 391970 w 564521"/>
                <a:gd name="connsiteY1889" fmla="*/ 336121 h 956224"/>
                <a:gd name="connsiteX1890" fmla="*/ 394660 w 564521"/>
                <a:gd name="connsiteY1890" fmla="*/ 324553 h 956224"/>
                <a:gd name="connsiteX1891" fmla="*/ 398695 w 564521"/>
                <a:gd name="connsiteY1891" fmla="*/ 305721 h 956224"/>
                <a:gd name="connsiteX1892" fmla="*/ 404345 w 564521"/>
                <a:gd name="connsiteY1892" fmla="*/ 274783 h 956224"/>
                <a:gd name="connsiteX1893" fmla="*/ 405421 w 564521"/>
                <a:gd name="connsiteY1893" fmla="*/ 271017 h 956224"/>
                <a:gd name="connsiteX1894" fmla="*/ 407573 w 564521"/>
                <a:gd name="connsiteY1894" fmla="*/ 264561 h 956224"/>
                <a:gd name="connsiteX1895" fmla="*/ 414030 w 564521"/>
                <a:gd name="connsiteY1895" fmla="*/ 246805 h 956224"/>
                <a:gd name="connsiteX1896" fmla="*/ 424253 w 564521"/>
                <a:gd name="connsiteY1896" fmla="*/ 227435 h 956224"/>
                <a:gd name="connsiteX1897" fmla="*/ 424522 w 564521"/>
                <a:gd name="connsiteY1897" fmla="*/ 227435 h 956224"/>
                <a:gd name="connsiteX1898" fmla="*/ 440932 w 564521"/>
                <a:gd name="connsiteY1898" fmla="*/ 225014 h 956224"/>
                <a:gd name="connsiteX1899" fmla="*/ 457343 w 564521"/>
                <a:gd name="connsiteY1899" fmla="*/ 218557 h 956224"/>
                <a:gd name="connsiteX1900" fmla="*/ 457343 w 564521"/>
                <a:gd name="connsiteY1900" fmla="*/ 218288 h 956224"/>
                <a:gd name="connsiteX1901" fmla="*/ 440932 w 564521"/>
                <a:gd name="connsiteY1901" fmla="*/ 223669 h 956224"/>
                <a:gd name="connsiteX1902" fmla="*/ 425867 w 564521"/>
                <a:gd name="connsiteY1902" fmla="*/ 225821 h 956224"/>
                <a:gd name="connsiteX1903" fmla="*/ 428019 w 564521"/>
                <a:gd name="connsiteY1903" fmla="*/ 222324 h 956224"/>
                <a:gd name="connsiteX1904" fmla="*/ 440663 w 564521"/>
                <a:gd name="connsiteY1904" fmla="*/ 205913 h 956224"/>
                <a:gd name="connsiteX1905" fmla="*/ 449272 w 564521"/>
                <a:gd name="connsiteY1905" fmla="*/ 196766 h 956224"/>
                <a:gd name="connsiteX1906" fmla="*/ 460571 w 564521"/>
                <a:gd name="connsiteY1906" fmla="*/ 186274 h 956224"/>
                <a:gd name="connsiteX1907" fmla="*/ 466221 w 564521"/>
                <a:gd name="connsiteY1907" fmla="*/ 180894 h 956224"/>
                <a:gd name="connsiteX1908" fmla="*/ 465952 w 564521"/>
                <a:gd name="connsiteY1908" fmla="*/ 179280 h 956224"/>
                <a:gd name="connsiteX1909" fmla="*/ 462455 w 564521"/>
                <a:gd name="connsiteY1909" fmla="*/ 182239 h 956224"/>
                <a:gd name="connsiteX1910" fmla="*/ 458419 w 564521"/>
                <a:gd name="connsiteY1910" fmla="*/ 185736 h 956224"/>
                <a:gd name="connsiteX1911" fmla="*/ 454653 w 564521"/>
                <a:gd name="connsiteY1911" fmla="*/ 188964 h 956224"/>
                <a:gd name="connsiteX1912" fmla="*/ 450617 w 564521"/>
                <a:gd name="connsiteY1912" fmla="*/ 192731 h 956224"/>
                <a:gd name="connsiteX1913" fmla="*/ 447120 w 564521"/>
                <a:gd name="connsiteY1913" fmla="*/ 196228 h 956224"/>
                <a:gd name="connsiteX1914" fmla="*/ 442816 w 564521"/>
                <a:gd name="connsiteY1914" fmla="*/ 199725 h 956224"/>
                <a:gd name="connsiteX1915" fmla="*/ 443623 w 564521"/>
                <a:gd name="connsiteY1915" fmla="*/ 197573 h 956224"/>
                <a:gd name="connsiteX1916" fmla="*/ 446313 w 564521"/>
                <a:gd name="connsiteY1916" fmla="*/ 189502 h 956224"/>
                <a:gd name="connsiteX1917" fmla="*/ 445237 w 564521"/>
                <a:gd name="connsiteY1917" fmla="*/ 187350 h 956224"/>
                <a:gd name="connsiteX1918" fmla="*/ 444430 w 564521"/>
                <a:gd name="connsiteY1918" fmla="*/ 188695 h 956224"/>
                <a:gd name="connsiteX1919" fmla="*/ 440663 w 564521"/>
                <a:gd name="connsiteY1919" fmla="*/ 198649 h 956224"/>
                <a:gd name="connsiteX1920" fmla="*/ 439587 w 564521"/>
                <a:gd name="connsiteY1920" fmla="*/ 201878 h 956224"/>
                <a:gd name="connsiteX1921" fmla="*/ 438242 w 564521"/>
                <a:gd name="connsiteY1921" fmla="*/ 205106 h 956224"/>
                <a:gd name="connsiteX1922" fmla="*/ 423715 w 564521"/>
                <a:gd name="connsiteY1922" fmla="*/ 225014 h 956224"/>
                <a:gd name="connsiteX1923" fmla="*/ 411340 w 564521"/>
                <a:gd name="connsiteY1923" fmla="*/ 248957 h 956224"/>
                <a:gd name="connsiteX1924" fmla="*/ 408918 w 564521"/>
                <a:gd name="connsiteY1924" fmla="*/ 255145 h 956224"/>
                <a:gd name="connsiteX1925" fmla="*/ 409725 w 564521"/>
                <a:gd name="connsiteY1925" fmla="*/ 248150 h 956224"/>
                <a:gd name="connsiteX1926" fmla="*/ 411878 w 564521"/>
                <a:gd name="connsiteY1926" fmla="*/ 236582 h 956224"/>
                <a:gd name="connsiteX1927" fmla="*/ 412685 w 564521"/>
                <a:gd name="connsiteY1927" fmla="*/ 227973 h 956224"/>
                <a:gd name="connsiteX1928" fmla="*/ 415913 w 564521"/>
                <a:gd name="connsiteY1928" fmla="*/ 204299 h 956224"/>
                <a:gd name="connsiteX1929" fmla="*/ 418065 w 564521"/>
                <a:gd name="connsiteY1929" fmla="*/ 187350 h 956224"/>
                <a:gd name="connsiteX1930" fmla="*/ 419949 w 564521"/>
                <a:gd name="connsiteY1930" fmla="*/ 183315 h 956224"/>
                <a:gd name="connsiteX1931" fmla="*/ 422370 w 564521"/>
                <a:gd name="connsiteY1931" fmla="*/ 179549 h 956224"/>
                <a:gd name="connsiteX1932" fmla="*/ 429095 w 564521"/>
                <a:gd name="connsiteY1932" fmla="*/ 169057 h 956224"/>
                <a:gd name="connsiteX1933" fmla="*/ 431247 w 564521"/>
                <a:gd name="connsiteY1933" fmla="*/ 166366 h 956224"/>
                <a:gd name="connsiteX1934" fmla="*/ 447389 w 564521"/>
                <a:gd name="connsiteY1934" fmla="*/ 148073 h 956224"/>
                <a:gd name="connsiteX1935" fmla="*/ 459495 w 564521"/>
                <a:gd name="connsiteY1935" fmla="*/ 138926 h 956224"/>
                <a:gd name="connsiteX1936" fmla="*/ 457881 w 564521"/>
                <a:gd name="connsiteY1936" fmla="*/ 137312 h 956224"/>
                <a:gd name="connsiteX1937" fmla="*/ 454384 w 564521"/>
                <a:gd name="connsiteY1937" fmla="*/ 139464 h 956224"/>
                <a:gd name="connsiteX1938" fmla="*/ 440663 w 564521"/>
                <a:gd name="connsiteY1938" fmla="*/ 152646 h 956224"/>
                <a:gd name="connsiteX1939" fmla="*/ 428826 w 564521"/>
                <a:gd name="connsiteY1939" fmla="*/ 166635 h 956224"/>
                <a:gd name="connsiteX1940" fmla="*/ 420486 w 564521"/>
                <a:gd name="connsiteY1940" fmla="*/ 178741 h 956224"/>
                <a:gd name="connsiteX1941" fmla="*/ 419410 w 564521"/>
                <a:gd name="connsiteY1941" fmla="*/ 179011 h 956224"/>
                <a:gd name="connsiteX1942" fmla="*/ 419410 w 564521"/>
                <a:gd name="connsiteY1942" fmla="*/ 177396 h 956224"/>
                <a:gd name="connsiteX1943" fmla="*/ 420756 w 564521"/>
                <a:gd name="connsiteY1943" fmla="*/ 169057 h 956224"/>
                <a:gd name="connsiteX1944" fmla="*/ 425329 w 564521"/>
                <a:gd name="connsiteY1944" fmla="*/ 144306 h 956224"/>
                <a:gd name="connsiteX1945" fmla="*/ 428019 w 564521"/>
                <a:gd name="connsiteY1945" fmla="*/ 131124 h 956224"/>
                <a:gd name="connsiteX1946" fmla="*/ 427212 w 564521"/>
                <a:gd name="connsiteY1946" fmla="*/ 129241 h 956224"/>
                <a:gd name="connsiteX1947" fmla="*/ 425329 w 564521"/>
                <a:gd name="connsiteY1947" fmla="*/ 133007 h 956224"/>
                <a:gd name="connsiteX1948" fmla="*/ 419679 w 564521"/>
                <a:gd name="connsiteY1948" fmla="*/ 160717 h 956224"/>
                <a:gd name="connsiteX1949" fmla="*/ 418334 w 564521"/>
                <a:gd name="connsiteY1949" fmla="*/ 162331 h 956224"/>
                <a:gd name="connsiteX1950" fmla="*/ 417258 w 564521"/>
                <a:gd name="connsiteY1950" fmla="*/ 159910 h 956224"/>
                <a:gd name="connsiteX1951" fmla="*/ 414568 w 564521"/>
                <a:gd name="connsiteY1951" fmla="*/ 152377 h 956224"/>
                <a:gd name="connsiteX1952" fmla="*/ 408649 w 564521"/>
                <a:gd name="connsiteY1952" fmla="*/ 125744 h 956224"/>
                <a:gd name="connsiteX1953" fmla="*/ 407842 w 564521"/>
                <a:gd name="connsiteY1953" fmla="*/ 124936 h 956224"/>
                <a:gd name="connsiteX1954" fmla="*/ 407035 w 564521"/>
                <a:gd name="connsiteY1954" fmla="*/ 125744 h 956224"/>
                <a:gd name="connsiteX1955" fmla="*/ 407035 w 564521"/>
                <a:gd name="connsiteY1955" fmla="*/ 130586 h 956224"/>
                <a:gd name="connsiteX1956" fmla="*/ 412416 w 564521"/>
                <a:gd name="connsiteY1956" fmla="*/ 151032 h 956224"/>
                <a:gd name="connsiteX1957" fmla="*/ 417527 w 564521"/>
                <a:gd name="connsiteY1957" fmla="*/ 165828 h 956224"/>
                <a:gd name="connsiteX1958" fmla="*/ 418334 w 564521"/>
                <a:gd name="connsiteY1958" fmla="*/ 171478 h 956224"/>
                <a:gd name="connsiteX1959" fmla="*/ 414568 w 564521"/>
                <a:gd name="connsiteY1959" fmla="*/ 199187 h 956224"/>
                <a:gd name="connsiteX1960" fmla="*/ 414030 w 564521"/>
                <a:gd name="connsiteY1960" fmla="*/ 201609 h 956224"/>
                <a:gd name="connsiteX1961" fmla="*/ 409725 w 564521"/>
                <a:gd name="connsiteY1961" fmla="*/ 195421 h 956224"/>
                <a:gd name="connsiteX1962" fmla="*/ 402731 w 564521"/>
                <a:gd name="connsiteY1962" fmla="*/ 185467 h 956224"/>
                <a:gd name="connsiteX1963" fmla="*/ 397081 w 564521"/>
                <a:gd name="connsiteY1963" fmla="*/ 175782 h 956224"/>
                <a:gd name="connsiteX1964" fmla="*/ 394122 w 564521"/>
                <a:gd name="connsiteY1964" fmla="*/ 166366 h 956224"/>
                <a:gd name="connsiteX1965" fmla="*/ 391163 w 564521"/>
                <a:gd name="connsiteY1965" fmla="*/ 144575 h 956224"/>
                <a:gd name="connsiteX1966" fmla="*/ 390625 w 564521"/>
                <a:gd name="connsiteY1966" fmla="*/ 142423 h 956224"/>
                <a:gd name="connsiteX1967" fmla="*/ 389818 w 564521"/>
                <a:gd name="connsiteY1967" fmla="*/ 142154 h 956224"/>
                <a:gd name="connsiteX1968" fmla="*/ 389011 w 564521"/>
                <a:gd name="connsiteY1968" fmla="*/ 142692 h 956224"/>
                <a:gd name="connsiteX1969" fmla="*/ 388742 w 564521"/>
                <a:gd name="connsiteY1969" fmla="*/ 144037 h 956224"/>
                <a:gd name="connsiteX1970" fmla="*/ 393046 w 564521"/>
                <a:gd name="connsiteY1970" fmla="*/ 172016 h 956224"/>
                <a:gd name="connsiteX1971" fmla="*/ 399234 w 564521"/>
                <a:gd name="connsiteY1971" fmla="*/ 185467 h 956224"/>
                <a:gd name="connsiteX1972" fmla="*/ 409188 w 564521"/>
                <a:gd name="connsiteY1972" fmla="*/ 199456 h 956224"/>
                <a:gd name="connsiteX1973" fmla="*/ 410264 w 564521"/>
                <a:gd name="connsiteY1973" fmla="*/ 215867 h 956224"/>
                <a:gd name="connsiteX1974" fmla="*/ 409188 w 564521"/>
                <a:gd name="connsiteY1974" fmla="*/ 221786 h 956224"/>
                <a:gd name="connsiteX1975" fmla="*/ 409457 w 564521"/>
                <a:gd name="connsiteY1975" fmla="*/ 234699 h 956224"/>
                <a:gd name="connsiteX1976" fmla="*/ 406228 w 564521"/>
                <a:gd name="connsiteY1976" fmla="*/ 251647 h 956224"/>
                <a:gd name="connsiteX1977" fmla="*/ 400848 w 564521"/>
                <a:gd name="connsiteY1977" fmla="*/ 283661 h 956224"/>
                <a:gd name="connsiteX1978" fmla="*/ 399503 w 564521"/>
                <a:gd name="connsiteY1978" fmla="*/ 290656 h 956224"/>
                <a:gd name="connsiteX1979" fmla="*/ 396274 w 564521"/>
                <a:gd name="connsiteY1979" fmla="*/ 294153 h 956224"/>
                <a:gd name="connsiteX1980" fmla="*/ 395198 w 564521"/>
                <a:gd name="connsiteY1980" fmla="*/ 291732 h 956224"/>
                <a:gd name="connsiteX1981" fmla="*/ 391701 w 564521"/>
                <a:gd name="connsiteY1981" fmla="*/ 280971 h 956224"/>
                <a:gd name="connsiteX1982" fmla="*/ 384975 w 564521"/>
                <a:gd name="connsiteY1982" fmla="*/ 261332 h 956224"/>
                <a:gd name="connsiteX1983" fmla="*/ 381478 w 564521"/>
                <a:gd name="connsiteY1983" fmla="*/ 248688 h 956224"/>
                <a:gd name="connsiteX1984" fmla="*/ 380940 w 564521"/>
                <a:gd name="connsiteY1984" fmla="*/ 245729 h 956224"/>
                <a:gd name="connsiteX1985" fmla="*/ 382285 w 564521"/>
                <a:gd name="connsiteY1985" fmla="*/ 234161 h 956224"/>
                <a:gd name="connsiteX1986" fmla="*/ 385513 w 564521"/>
                <a:gd name="connsiteY1986" fmla="*/ 222055 h 956224"/>
                <a:gd name="connsiteX1987" fmla="*/ 385513 w 564521"/>
                <a:gd name="connsiteY1987" fmla="*/ 219364 h 956224"/>
                <a:gd name="connsiteX1988" fmla="*/ 384975 w 564521"/>
                <a:gd name="connsiteY1988" fmla="*/ 218826 h 956224"/>
                <a:gd name="connsiteX1989" fmla="*/ 384168 w 564521"/>
                <a:gd name="connsiteY1989" fmla="*/ 219095 h 956224"/>
                <a:gd name="connsiteX1990" fmla="*/ 383899 w 564521"/>
                <a:gd name="connsiteY1990" fmla="*/ 219902 h 956224"/>
                <a:gd name="connsiteX1991" fmla="*/ 379595 w 564521"/>
                <a:gd name="connsiteY1991" fmla="*/ 236313 h 956224"/>
                <a:gd name="connsiteX1992" fmla="*/ 378788 w 564521"/>
                <a:gd name="connsiteY1992" fmla="*/ 238465 h 956224"/>
                <a:gd name="connsiteX1993" fmla="*/ 377442 w 564521"/>
                <a:gd name="connsiteY1993" fmla="*/ 235775 h 956224"/>
                <a:gd name="connsiteX1994" fmla="*/ 369641 w 564521"/>
                <a:gd name="connsiteY1994" fmla="*/ 219633 h 956224"/>
                <a:gd name="connsiteX1995" fmla="*/ 368296 w 564521"/>
                <a:gd name="connsiteY1995" fmla="*/ 217750 h 956224"/>
                <a:gd name="connsiteX1996" fmla="*/ 366951 w 564521"/>
                <a:gd name="connsiteY1996" fmla="*/ 217481 h 956224"/>
                <a:gd name="connsiteX1997" fmla="*/ 366681 w 564521"/>
                <a:gd name="connsiteY1997" fmla="*/ 218826 h 956224"/>
                <a:gd name="connsiteX1998" fmla="*/ 370448 w 564521"/>
                <a:gd name="connsiteY1998" fmla="*/ 224476 h 956224"/>
                <a:gd name="connsiteX1999" fmla="*/ 382016 w 564521"/>
                <a:gd name="connsiteY1999" fmla="*/ 255683 h 956224"/>
                <a:gd name="connsiteX2000" fmla="*/ 387666 w 564521"/>
                <a:gd name="connsiteY2000" fmla="*/ 274514 h 956224"/>
                <a:gd name="connsiteX2001" fmla="*/ 370179 w 564521"/>
                <a:gd name="connsiteY2001" fmla="*/ 265099 h 956224"/>
                <a:gd name="connsiteX2002" fmla="*/ 355113 w 564521"/>
                <a:gd name="connsiteY2002" fmla="*/ 258911 h 956224"/>
                <a:gd name="connsiteX2003" fmla="*/ 354575 w 564521"/>
                <a:gd name="connsiteY2003" fmla="*/ 260256 h 956224"/>
                <a:gd name="connsiteX2004" fmla="*/ 373407 w 564521"/>
                <a:gd name="connsiteY2004" fmla="*/ 269672 h 956224"/>
                <a:gd name="connsiteX2005" fmla="*/ 388203 w 564521"/>
                <a:gd name="connsiteY2005" fmla="*/ 276398 h 956224"/>
                <a:gd name="connsiteX2006" fmla="*/ 393853 w 564521"/>
                <a:gd name="connsiteY2006" fmla="*/ 293077 h 956224"/>
                <a:gd name="connsiteX2007" fmla="*/ 397350 w 564521"/>
                <a:gd name="connsiteY2007" fmla="*/ 296844 h 956224"/>
                <a:gd name="connsiteX2008" fmla="*/ 398695 w 564521"/>
                <a:gd name="connsiteY2008" fmla="*/ 297651 h 956224"/>
                <a:gd name="connsiteX2009" fmla="*/ 386320 w 564521"/>
                <a:gd name="connsiteY2009" fmla="*/ 351187 h 956224"/>
                <a:gd name="connsiteX2010" fmla="*/ 385244 w 564521"/>
                <a:gd name="connsiteY2010" fmla="*/ 352263 h 956224"/>
                <a:gd name="connsiteX2011" fmla="*/ 384437 w 564521"/>
                <a:gd name="connsiteY2011" fmla="*/ 350380 h 956224"/>
                <a:gd name="connsiteX2012" fmla="*/ 378250 w 564521"/>
                <a:gd name="connsiteY2012" fmla="*/ 339081 h 956224"/>
                <a:gd name="connsiteX2013" fmla="*/ 373676 w 564521"/>
                <a:gd name="connsiteY2013" fmla="*/ 334238 h 956224"/>
                <a:gd name="connsiteX2014" fmla="*/ 370179 w 564521"/>
                <a:gd name="connsiteY2014" fmla="*/ 328050 h 956224"/>
                <a:gd name="connsiteX2015" fmla="*/ 373945 w 564521"/>
                <a:gd name="connsiteY2015" fmla="*/ 316751 h 956224"/>
                <a:gd name="connsiteX2016" fmla="*/ 369910 w 564521"/>
                <a:gd name="connsiteY2016" fmla="*/ 302493 h 956224"/>
                <a:gd name="connsiteX2017" fmla="*/ 364798 w 564521"/>
                <a:gd name="connsiteY2017" fmla="*/ 291463 h 956224"/>
                <a:gd name="connsiteX2018" fmla="*/ 363991 w 564521"/>
                <a:gd name="connsiteY2018" fmla="*/ 290387 h 956224"/>
                <a:gd name="connsiteX2019" fmla="*/ 362646 w 564521"/>
                <a:gd name="connsiteY2019" fmla="*/ 290387 h 956224"/>
                <a:gd name="connsiteX2020" fmla="*/ 362377 w 564521"/>
                <a:gd name="connsiteY2020" fmla="*/ 291194 h 956224"/>
                <a:gd name="connsiteX2021" fmla="*/ 362915 w 564521"/>
                <a:gd name="connsiteY2021" fmla="*/ 292808 h 956224"/>
                <a:gd name="connsiteX2022" fmla="*/ 367489 w 564521"/>
                <a:gd name="connsiteY2022" fmla="*/ 302224 h 956224"/>
                <a:gd name="connsiteX2023" fmla="*/ 371793 w 564521"/>
                <a:gd name="connsiteY2023" fmla="*/ 319173 h 956224"/>
                <a:gd name="connsiteX2024" fmla="*/ 368834 w 564521"/>
                <a:gd name="connsiteY2024" fmla="*/ 326167 h 956224"/>
                <a:gd name="connsiteX2025" fmla="*/ 366951 w 564521"/>
                <a:gd name="connsiteY2025" fmla="*/ 328589 h 956224"/>
                <a:gd name="connsiteX2026" fmla="*/ 368296 w 564521"/>
                <a:gd name="connsiteY2026" fmla="*/ 330472 h 956224"/>
                <a:gd name="connsiteX2027" fmla="*/ 374752 w 564521"/>
                <a:gd name="connsiteY2027" fmla="*/ 338542 h 956224"/>
                <a:gd name="connsiteX2028" fmla="*/ 382554 w 564521"/>
                <a:gd name="connsiteY2028" fmla="*/ 354953 h 956224"/>
                <a:gd name="connsiteX2029" fmla="*/ 382823 w 564521"/>
                <a:gd name="connsiteY2029" fmla="*/ 357105 h 956224"/>
                <a:gd name="connsiteX2030" fmla="*/ 382285 w 564521"/>
                <a:gd name="connsiteY2030" fmla="*/ 364638 h 956224"/>
                <a:gd name="connsiteX2031" fmla="*/ 369910 w 564521"/>
                <a:gd name="connsiteY2031" fmla="*/ 399342 h 956224"/>
                <a:gd name="connsiteX2032" fmla="*/ 363722 w 564521"/>
                <a:gd name="connsiteY2032" fmla="*/ 413331 h 956224"/>
                <a:gd name="connsiteX2033" fmla="*/ 361301 w 564521"/>
                <a:gd name="connsiteY2033" fmla="*/ 420595 h 956224"/>
                <a:gd name="connsiteX2034" fmla="*/ 359956 w 564521"/>
                <a:gd name="connsiteY2034" fmla="*/ 424900 h 956224"/>
                <a:gd name="connsiteX2035" fmla="*/ 347312 w 564521"/>
                <a:gd name="connsiteY2035" fmla="*/ 456107 h 956224"/>
                <a:gd name="connsiteX2036" fmla="*/ 338434 w 564521"/>
                <a:gd name="connsiteY2036" fmla="*/ 476283 h 956224"/>
                <a:gd name="connsiteX2037" fmla="*/ 325252 w 564521"/>
                <a:gd name="connsiteY2037" fmla="*/ 502917 h 956224"/>
                <a:gd name="connsiteX2038" fmla="*/ 322023 w 564521"/>
                <a:gd name="connsiteY2038" fmla="*/ 508028 h 956224"/>
                <a:gd name="connsiteX2039" fmla="*/ 325790 w 564521"/>
                <a:gd name="connsiteY2039" fmla="*/ 499151 h 956224"/>
                <a:gd name="connsiteX2040" fmla="*/ 335475 w 564521"/>
                <a:gd name="connsiteY2040" fmla="*/ 471979 h 956224"/>
                <a:gd name="connsiteX2041" fmla="*/ 338165 w 564521"/>
                <a:gd name="connsiteY2041" fmla="*/ 452071 h 956224"/>
                <a:gd name="connsiteX2042" fmla="*/ 337089 w 564521"/>
                <a:gd name="connsiteY2042" fmla="*/ 436737 h 956224"/>
                <a:gd name="connsiteX2043" fmla="*/ 338703 w 564521"/>
                <a:gd name="connsiteY2043" fmla="*/ 429473 h 956224"/>
                <a:gd name="connsiteX2044" fmla="*/ 343814 w 564521"/>
                <a:gd name="connsiteY2044" fmla="*/ 420057 h 956224"/>
                <a:gd name="connsiteX2045" fmla="*/ 346505 w 564521"/>
                <a:gd name="connsiteY2045" fmla="*/ 414408 h 956224"/>
                <a:gd name="connsiteX2046" fmla="*/ 349464 w 564521"/>
                <a:gd name="connsiteY2046" fmla="*/ 403647 h 956224"/>
                <a:gd name="connsiteX2047" fmla="*/ 348657 w 564521"/>
                <a:gd name="connsiteY2047" fmla="*/ 394769 h 956224"/>
                <a:gd name="connsiteX2048" fmla="*/ 347312 w 564521"/>
                <a:gd name="connsiteY2048" fmla="*/ 385084 h 956224"/>
                <a:gd name="connsiteX2049" fmla="*/ 351078 w 564521"/>
                <a:gd name="connsiteY2049" fmla="*/ 371633 h 956224"/>
                <a:gd name="connsiteX2050" fmla="*/ 352692 w 564521"/>
                <a:gd name="connsiteY2050" fmla="*/ 368404 h 956224"/>
                <a:gd name="connsiteX2051" fmla="*/ 354037 w 564521"/>
                <a:gd name="connsiteY2051" fmla="*/ 352263 h 956224"/>
                <a:gd name="connsiteX2052" fmla="*/ 352692 w 564521"/>
                <a:gd name="connsiteY2052" fmla="*/ 349034 h 956224"/>
                <a:gd name="connsiteX2053" fmla="*/ 344352 w 564521"/>
                <a:gd name="connsiteY2053" fmla="*/ 337197 h 956224"/>
                <a:gd name="connsiteX2054" fmla="*/ 341931 w 564521"/>
                <a:gd name="connsiteY2054" fmla="*/ 332624 h 956224"/>
                <a:gd name="connsiteX2055" fmla="*/ 340317 w 564521"/>
                <a:gd name="connsiteY2055" fmla="*/ 322939 h 956224"/>
                <a:gd name="connsiteX2056" fmla="*/ 340317 w 564521"/>
                <a:gd name="connsiteY2056" fmla="*/ 317020 h 956224"/>
                <a:gd name="connsiteX2057" fmla="*/ 345429 w 564521"/>
                <a:gd name="connsiteY2057" fmla="*/ 303569 h 956224"/>
                <a:gd name="connsiteX2058" fmla="*/ 349464 w 564521"/>
                <a:gd name="connsiteY2058" fmla="*/ 294960 h 956224"/>
                <a:gd name="connsiteX2059" fmla="*/ 348926 w 564521"/>
                <a:gd name="connsiteY2059" fmla="*/ 280164 h 956224"/>
                <a:gd name="connsiteX2060" fmla="*/ 343545 w 564521"/>
                <a:gd name="connsiteY2060" fmla="*/ 266444 h 956224"/>
                <a:gd name="connsiteX2061" fmla="*/ 342200 w 564521"/>
                <a:gd name="connsiteY2061" fmla="*/ 244653 h 956224"/>
                <a:gd name="connsiteX2062" fmla="*/ 344621 w 564521"/>
                <a:gd name="connsiteY2062" fmla="*/ 230394 h 956224"/>
                <a:gd name="connsiteX2063" fmla="*/ 346505 w 564521"/>
                <a:gd name="connsiteY2063" fmla="*/ 216136 h 956224"/>
                <a:gd name="connsiteX2064" fmla="*/ 349464 w 564521"/>
                <a:gd name="connsiteY2064" fmla="*/ 205375 h 956224"/>
                <a:gd name="connsiteX2065" fmla="*/ 354575 w 564521"/>
                <a:gd name="connsiteY2065" fmla="*/ 198649 h 956224"/>
                <a:gd name="connsiteX2066" fmla="*/ 356728 w 564521"/>
                <a:gd name="connsiteY2066" fmla="*/ 197035 h 956224"/>
                <a:gd name="connsiteX2067" fmla="*/ 358342 w 564521"/>
                <a:gd name="connsiteY2067" fmla="*/ 190848 h 956224"/>
                <a:gd name="connsiteX2068" fmla="*/ 353499 w 564521"/>
                <a:gd name="connsiteY2068" fmla="*/ 180087 h 956224"/>
                <a:gd name="connsiteX2069" fmla="*/ 351616 w 564521"/>
                <a:gd name="connsiteY2069" fmla="*/ 172285 h 956224"/>
                <a:gd name="connsiteX2070" fmla="*/ 351616 w 564521"/>
                <a:gd name="connsiteY2070" fmla="*/ 162869 h 956224"/>
                <a:gd name="connsiteX2071" fmla="*/ 354844 w 564521"/>
                <a:gd name="connsiteY2071" fmla="*/ 153722 h 956224"/>
                <a:gd name="connsiteX2072" fmla="*/ 359687 w 564521"/>
                <a:gd name="connsiteY2072" fmla="*/ 146728 h 956224"/>
                <a:gd name="connsiteX2073" fmla="*/ 365336 w 564521"/>
                <a:gd name="connsiteY2073" fmla="*/ 141616 h 956224"/>
                <a:gd name="connsiteX2074" fmla="*/ 370179 w 564521"/>
                <a:gd name="connsiteY2074" fmla="*/ 134890 h 956224"/>
                <a:gd name="connsiteX2075" fmla="*/ 373138 w 564521"/>
                <a:gd name="connsiteY2075" fmla="*/ 119287 h 956224"/>
                <a:gd name="connsiteX2076" fmla="*/ 375021 w 564521"/>
                <a:gd name="connsiteY2076" fmla="*/ 113906 h 956224"/>
                <a:gd name="connsiteX2077" fmla="*/ 387127 w 564521"/>
                <a:gd name="connsiteY2077" fmla="*/ 99917 h 956224"/>
                <a:gd name="connsiteX2078" fmla="*/ 391163 w 564521"/>
                <a:gd name="connsiteY2078" fmla="*/ 98034 h 956224"/>
                <a:gd name="connsiteX2079" fmla="*/ 399503 w 564521"/>
                <a:gd name="connsiteY2079" fmla="*/ 94537 h 956224"/>
                <a:gd name="connsiteX2080" fmla="*/ 403538 w 564521"/>
                <a:gd name="connsiteY2080" fmla="*/ 92922 h 956224"/>
                <a:gd name="connsiteX2081" fmla="*/ 413761 w 564521"/>
                <a:gd name="connsiteY2081" fmla="*/ 92115 h 956224"/>
                <a:gd name="connsiteX2082" fmla="*/ 431247 w 564521"/>
                <a:gd name="connsiteY2082" fmla="*/ 92922 h 956224"/>
                <a:gd name="connsiteX2083" fmla="*/ 449541 w 564521"/>
                <a:gd name="connsiteY2083" fmla="*/ 96958 h 956224"/>
                <a:gd name="connsiteX2084" fmla="*/ 455460 w 564521"/>
                <a:gd name="connsiteY2084" fmla="*/ 99110 h 956224"/>
                <a:gd name="connsiteX2085" fmla="*/ 472408 w 564521"/>
                <a:gd name="connsiteY2085" fmla="*/ 111216 h 956224"/>
                <a:gd name="connsiteX2086" fmla="*/ 476444 w 564521"/>
                <a:gd name="connsiteY2086" fmla="*/ 116597 h 956224"/>
                <a:gd name="connsiteX2087" fmla="*/ 482900 w 564521"/>
                <a:gd name="connsiteY2087" fmla="*/ 128972 h 956224"/>
                <a:gd name="connsiteX2088" fmla="*/ 484515 w 564521"/>
                <a:gd name="connsiteY2088" fmla="*/ 136774 h 956224"/>
                <a:gd name="connsiteX2089" fmla="*/ 483438 w 564521"/>
                <a:gd name="connsiteY2089" fmla="*/ 141078 h 956224"/>
                <a:gd name="connsiteX2090" fmla="*/ 479672 w 564521"/>
                <a:gd name="connsiteY2090" fmla="*/ 145113 h 956224"/>
                <a:gd name="connsiteX2091" fmla="*/ 472677 w 564521"/>
                <a:gd name="connsiteY2091" fmla="*/ 162600 h 956224"/>
                <a:gd name="connsiteX2092" fmla="*/ 477520 w 564521"/>
                <a:gd name="connsiteY2092" fmla="*/ 173361 h 956224"/>
                <a:gd name="connsiteX2093" fmla="*/ 485860 w 564521"/>
                <a:gd name="connsiteY2093" fmla="*/ 181432 h 956224"/>
                <a:gd name="connsiteX2094" fmla="*/ 490164 w 564521"/>
                <a:gd name="connsiteY2094" fmla="*/ 189233 h 956224"/>
                <a:gd name="connsiteX2095" fmla="*/ 490433 w 564521"/>
                <a:gd name="connsiteY2095" fmla="*/ 193000 h 956224"/>
                <a:gd name="connsiteX2096" fmla="*/ 547197 w 564521"/>
                <a:gd name="connsiteY2096" fmla="*/ 267789 h 956224"/>
                <a:gd name="connsiteX2097" fmla="*/ 536975 w 564521"/>
                <a:gd name="connsiteY2097" fmla="*/ 264830 h 956224"/>
                <a:gd name="connsiteX2098" fmla="*/ 530518 w 564521"/>
                <a:gd name="connsiteY2098" fmla="*/ 262946 h 956224"/>
                <a:gd name="connsiteX2099" fmla="*/ 518143 w 564521"/>
                <a:gd name="connsiteY2099" fmla="*/ 268596 h 956224"/>
                <a:gd name="connsiteX2100" fmla="*/ 517067 w 564521"/>
                <a:gd name="connsiteY2100" fmla="*/ 271555 h 956224"/>
                <a:gd name="connsiteX2101" fmla="*/ 515990 w 564521"/>
                <a:gd name="connsiteY2101" fmla="*/ 277205 h 956224"/>
                <a:gd name="connsiteX2102" fmla="*/ 511686 w 564521"/>
                <a:gd name="connsiteY2102" fmla="*/ 282585 h 956224"/>
                <a:gd name="connsiteX2103" fmla="*/ 509265 w 564521"/>
                <a:gd name="connsiteY2103" fmla="*/ 283661 h 956224"/>
                <a:gd name="connsiteX2104" fmla="*/ 503346 w 564521"/>
                <a:gd name="connsiteY2104" fmla="*/ 288504 h 956224"/>
                <a:gd name="connsiteX2105" fmla="*/ 499580 w 564521"/>
                <a:gd name="connsiteY2105" fmla="*/ 301148 h 956224"/>
                <a:gd name="connsiteX2106" fmla="*/ 498504 w 564521"/>
                <a:gd name="connsiteY2106" fmla="*/ 310026 h 956224"/>
                <a:gd name="connsiteX2107" fmla="*/ 489895 w 564521"/>
                <a:gd name="connsiteY2107" fmla="*/ 316751 h 956224"/>
                <a:gd name="connsiteX2108" fmla="*/ 488819 w 564521"/>
                <a:gd name="connsiteY2108" fmla="*/ 313523 h 956224"/>
                <a:gd name="connsiteX2109" fmla="*/ 485591 w 564521"/>
                <a:gd name="connsiteY2109" fmla="*/ 304107 h 956224"/>
                <a:gd name="connsiteX2110" fmla="*/ 483707 w 564521"/>
                <a:gd name="connsiteY2110" fmla="*/ 295767 h 956224"/>
                <a:gd name="connsiteX2111" fmla="*/ 483707 w 564521"/>
                <a:gd name="connsiteY2111" fmla="*/ 289580 h 956224"/>
                <a:gd name="connsiteX2112" fmla="*/ 485591 w 564521"/>
                <a:gd name="connsiteY2112" fmla="*/ 282316 h 956224"/>
                <a:gd name="connsiteX2113" fmla="*/ 494468 w 564521"/>
                <a:gd name="connsiteY2113" fmla="*/ 274783 h 956224"/>
                <a:gd name="connsiteX2114" fmla="*/ 501732 w 564521"/>
                <a:gd name="connsiteY2114" fmla="*/ 267251 h 956224"/>
                <a:gd name="connsiteX2115" fmla="*/ 502539 w 564521"/>
                <a:gd name="connsiteY2115" fmla="*/ 263215 h 956224"/>
                <a:gd name="connsiteX2116" fmla="*/ 502270 w 564521"/>
                <a:gd name="connsiteY2116" fmla="*/ 243846 h 956224"/>
                <a:gd name="connsiteX2117" fmla="*/ 495814 w 564521"/>
                <a:gd name="connsiteY2117" fmla="*/ 224476 h 956224"/>
                <a:gd name="connsiteX2118" fmla="*/ 494468 w 564521"/>
                <a:gd name="connsiteY2118" fmla="*/ 221786 h 956224"/>
                <a:gd name="connsiteX2119" fmla="*/ 496890 w 564521"/>
                <a:gd name="connsiteY2119" fmla="*/ 217750 h 956224"/>
                <a:gd name="connsiteX2120" fmla="*/ 500656 w 564521"/>
                <a:gd name="connsiteY2120" fmla="*/ 216943 h 956224"/>
                <a:gd name="connsiteX2121" fmla="*/ 507382 w 564521"/>
                <a:gd name="connsiteY2121" fmla="*/ 220709 h 956224"/>
                <a:gd name="connsiteX2122" fmla="*/ 526483 w 564521"/>
                <a:gd name="connsiteY2122" fmla="*/ 228780 h 956224"/>
                <a:gd name="connsiteX2123" fmla="*/ 529173 w 564521"/>
                <a:gd name="connsiteY2123" fmla="*/ 229587 h 956224"/>
                <a:gd name="connsiteX2124" fmla="*/ 530787 w 564521"/>
                <a:gd name="connsiteY2124" fmla="*/ 229049 h 956224"/>
                <a:gd name="connsiteX2125" fmla="*/ 528366 w 564521"/>
                <a:gd name="connsiteY2125" fmla="*/ 227435 h 956224"/>
                <a:gd name="connsiteX2126" fmla="*/ 514376 w 564521"/>
                <a:gd name="connsiteY2126" fmla="*/ 221247 h 956224"/>
                <a:gd name="connsiteX2127" fmla="*/ 527021 w 564521"/>
                <a:gd name="connsiteY2127" fmla="*/ 213177 h 956224"/>
                <a:gd name="connsiteX2128" fmla="*/ 539934 w 564521"/>
                <a:gd name="connsiteY2128" fmla="*/ 208603 h 956224"/>
                <a:gd name="connsiteX2129" fmla="*/ 539665 w 564521"/>
                <a:gd name="connsiteY2129" fmla="*/ 208065 h 956224"/>
                <a:gd name="connsiteX2130" fmla="*/ 512224 w 564521"/>
                <a:gd name="connsiteY2130" fmla="*/ 219902 h 956224"/>
                <a:gd name="connsiteX2131" fmla="*/ 511955 w 564521"/>
                <a:gd name="connsiteY2131" fmla="*/ 220171 h 956224"/>
                <a:gd name="connsiteX2132" fmla="*/ 509803 w 564521"/>
                <a:gd name="connsiteY2132" fmla="*/ 219095 h 956224"/>
                <a:gd name="connsiteX2133" fmla="*/ 500656 w 564521"/>
                <a:gd name="connsiteY2133" fmla="*/ 213177 h 956224"/>
                <a:gd name="connsiteX2134" fmla="*/ 502270 w 564521"/>
                <a:gd name="connsiteY2134" fmla="*/ 210486 h 956224"/>
                <a:gd name="connsiteX2135" fmla="*/ 515990 w 564521"/>
                <a:gd name="connsiteY2135" fmla="*/ 195421 h 956224"/>
                <a:gd name="connsiteX2136" fmla="*/ 522985 w 564521"/>
                <a:gd name="connsiteY2136" fmla="*/ 190310 h 956224"/>
                <a:gd name="connsiteX2137" fmla="*/ 527828 w 564521"/>
                <a:gd name="connsiteY2137" fmla="*/ 187081 h 956224"/>
                <a:gd name="connsiteX2138" fmla="*/ 534284 w 564521"/>
                <a:gd name="connsiteY2138" fmla="*/ 184391 h 956224"/>
                <a:gd name="connsiteX2139" fmla="*/ 535091 w 564521"/>
                <a:gd name="connsiteY2139" fmla="*/ 183584 h 956224"/>
                <a:gd name="connsiteX2140" fmla="*/ 534284 w 564521"/>
                <a:gd name="connsiteY2140" fmla="*/ 182239 h 956224"/>
                <a:gd name="connsiteX2141" fmla="*/ 529173 w 564521"/>
                <a:gd name="connsiteY2141" fmla="*/ 183584 h 956224"/>
                <a:gd name="connsiteX2142" fmla="*/ 519488 w 564521"/>
                <a:gd name="connsiteY2142" fmla="*/ 190310 h 956224"/>
                <a:gd name="connsiteX2143" fmla="*/ 515183 w 564521"/>
                <a:gd name="connsiteY2143" fmla="*/ 194076 h 956224"/>
                <a:gd name="connsiteX2144" fmla="*/ 502270 w 564521"/>
                <a:gd name="connsiteY2144" fmla="*/ 207796 h 956224"/>
                <a:gd name="connsiteX2145" fmla="*/ 495814 w 564521"/>
                <a:gd name="connsiteY2145" fmla="*/ 212370 h 956224"/>
                <a:gd name="connsiteX2146" fmla="*/ 493392 w 564521"/>
                <a:gd name="connsiteY2146" fmla="*/ 218826 h 956224"/>
                <a:gd name="connsiteX2147" fmla="*/ 487743 w 564521"/>
                <a:gd name="connsiteY2147" fmla="*/ 208334 h 956224"/>
                <a:gd name="connsiteX2148" fmla="*/ 489357 w 564521"/>
                <a:gd name="connsiteY2148" fmla="*/ 201071 h 956224"/>
                <a:gd name="connsiteX2149" fmla="*/ 495007 w 564521"/>
                <a:gd name="connsiteY2149" fmla="*/ 186005 h 956224"/>
                <a:gd name="connsiteX2150" fmla="*/ 497428 w 564521"/>
                <a:gd name="connsiteY2150" fmla="*/ 180087 h 956224"/>
                <a:gd name="connsiteX2151" fmla="*/ 500118 w 564521"/>
                <a:gd name="connsiteY2151" fmla="*/ 177665 h 956224"/>
                <a:gd name="connsiteX2152" fmla="*/ 515990 w 564521"/>
                <a:gd name="connsiteY2152" fmla="*/ 164214 h 956224"/>
                <a:gd name="connsiteX2153" fmla="*/ 518412 w 564521"/>
                <a:gd name="connsiteY2153" fmla="*/ 162331 h 956224"/>
                <a:gd name="connsiteX2154" fmla="*/ 527290 w 564521"/>
                <a:gd name="connsiteY2154" fmla="*/ 158027 h 956224"/>
                <a:gd name="connsiteX2155" fmla="*/ 539127 w 564521"/>
                <a:gd name="connsiteY2155" fmla="*/ 155605 h 956224"/>
                <a:gd name="connsiteX2156" fmla="*/ 545314 w 564521"/>
                <a:gd name="connsiteY2156" fmla="*/ 156143 h 956224"/>
                <a:gd name="connsiteX2157" fmla="*/ 552040 w 564521"/>
                <a:gd name="connsiteY2157" fmla="*/ 159910 h 956224"/>
                <a:gd name="connsiteX2158" fmla="*/ 554461 w 564521"/>
                <a:gd name="connsiteY2158" fmla="*/ 172554 h 956224"/>
                <a:gd name="connsiteX2159" fmla="*/ 552040 w 564521"/>
                <a:gd name="connsiteY2159" fmla="*/ 175782 h 956224"/>
                <a:gd name="connsiteX2160" fmla="*/ 549888 w 564521"/>
                <a:gd name="connsiteY2160" fmla="*/ 180087 h 956224"/>
                <a:gd name="connsiteX2161" fmla="*/ 550964 w 564521"/>
                <a:gd name="connsiteY2161" fmla="*/ 183853 h 956224"/>
                <a:gd name="connsiteX2162" fmla="*/ 553654 w 564521"/>
                <a:gd name="connsiteY2162" fmla="*/ 186274 h 956224"/>
                <a:gd name="connsiteX2163" fmla="*/ 554999 w 564521"/>
                <a:gd name="connsiteY2163" fmla="*/ 193807 h 956224"/>
                <a:gd name="connsiteX2164" fmla="*/ 552847 w 564521"/>
                <a:gd name="connsiteY2164" fmla="*/ 199187 h 956224"/>
                <a:gd name="connsiteX2165" fmla="*/ 552309 w 564521"/>
                <a:gd name="connsiteY2165" fmla="*/ 205375 h 956224"/>
                <a:gd name="connsiteX2166" fmla="*/ 557959 w 564521"/>
                <a:gd name="connsiteY2166" fmla="*/ 219902 h 956224"/>
                <a:gd name="connsiteX2167" fmla="*/ 561456 w 564521"/>
                <a:gd name="connsiteY2167" fmla="*/ 233085 h 956224"/>
                <a:gd name="connsiteX2168" fmla="*/ 560111 w 564521"/>
                <a:gd name="connsiteY2168" fmla="*/ 245998 h 956224"/>
                <a:gd name="connsiteX2169" fmla="*/ 553385 w 564521"/>
                <a:gd name="connsiteY2169" fmla="*/ 265099 h 956224"/>
                <a:gd name="connsiteX2170" fmla="*/ 547197 w 564521"/>
                <a:gd name="connsiteY2170" fmla="*/ 267789 h 956224"/>
                <a:gd name="connsiteX2171" fmla="*/ 545852 w 564521"/>
                <a:gd name="connsiteY2171" fmla="*/ 272631 h 956224"/>
                <a:gd name="connsiteX2172" fmla="*/ 537512 w 564521"/>
                <a:gd name="connsiteY2172" fmla="*/ 277743 h 956224"/>
                <a:gd name="connsiteX2173" fmla="*/ 519488 w 564521"/>
                <a:gd name="connsiteY2173" fmla="*/ 285006 h 956224"/>
                <a:gd name="connsiteX2174" fmla="*/ 512762 w 564521"/>
                <a:gd name="connsiteY2174" fmla="*/ 288504 h 956224"/>
                <a:gd name="connsiteX2175" fmla="*/ 508189 w 564521"/>
                <a:gd name="connsiteY2175" fmla="*/ 291463 h 956224"/>
                <a:gd name="connsiteX2176" fmla="*/ 503346 w 564521"/>
                <a:gd name="connsiteY2176" fmla="*/ 294960 h 956224"/>
                <a:gd name="connsiteX2177" fmla="*/ 508996 w 564521"/>
                <a:gd name="connsiteY2177" fmla="*/ 286352 h 956224"/>
                <a:gd name="connsiteX2178" fmla="*/ 512224 w 564521"/>
                <a:gd name="connsiteY2178" fmla="*/ 285006 h 956224"/>
                <a:gd name="connsiteX2179" fmla="*/ 517605 w 564521"/>
                <a:gd name="connsiteY2179" fmla="*/ 278012 h 956224"/>
                <a:gd name="connsiteX2180" fmla="*/ 518412 w 564521"/>
                <a:gd name="connsiteY2180" fmla="*/ 273169 h 956224"/>
                <a:gd name="connsiteX2181" fmla="*/ 522178 w 564521"/>
                <a:gd name="connsiteY2181" fmla="*/ 268327 h 956224"/>
                <a:gd name="connsiteX2182" fmla="*/ 526214 w 564521"/>
                <a:gd name="connsiteY2182" fmla="*/ 266175 h 956224"/>
                <a:gd name="connsiteX2183" fmla="*/ 532401 w 564521"/>
                <a:gd name="connsiteY2183" fmla="*/ 265637 h 956224"/>
                <a:gd name="connsiteX2184" fmla="*/ 539665 w 564521"/>
                <a:gd name="connsiteY2184" fmla="*/ 268327 h 956224"/>
                <a:gd name="connsiteX2185" fmla="*/ 547466 w 564521"/>
                <a:gd name="connsiteY2185" fmla="*/ 271017 h 956224"/>
                <a:gd name="connsiteX2186" fmla="*/ 545852 w 564521"/>
                <a:gd name="connsiteY2186" fmla="*/ 272631 h 956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</a:cxnLst>
              <a:rect l="l" t="t" r="r" b="b"/>
              <a:pathLst>
                <a:path w="564521" h="956224">
                  <a:moveTo>
                    <a:pt x="549350" y="272900"/>
                  </a:moveTo>
                  <a:cubicBezTo>
                    <a:pt x="550964" y="271286"/>
                    <a:pt x="552578" y="269672"/>
                    <a:pt x="554461" y="268596"/>
                  </a:cubicBezTo>
                  <a:cubicBezTo>
                    <a:pt x="557689" y="266444"/>
                    <a:pt x="559842" y="263215"/>
                    <a:pt x="560918" y="259449"/>
                  </a:cubicBezTo>
                  <a:cubicBezTo>
                    <a:pt x="561994" y="255145"/>
                    <a:pt x="562801" y="251109"/>
                    <a:pt x="563877" y="246805"/>
                  </a:cubicBezTo>
                  <a:cubicBezTo>
                    <a:pt x="564684" y="243039"/>
                    <a:pt x="564684" y="239272"/>
                    <a:pt x="564146" y="235506"/>
                  </a:cubicBezTo>
                  <a:cubicBezTo>
                    <a:pt x="563608" y="231739"/>
                    <a:pt x="563339" y="227973"/>
                    <a:pt x="562532" y="224476"/>
                  </a:cubicBezTo>
                  <a:cubicBezTo>
                    <a:pt x="561456" y="218826"/>
                    <a:pt x="559035" y="213715"/>
                    <a:pt x="556075" y="209410"/>
                  </a:cubicBezTo>
                  <a:cubicBezTo>
                    <a:pt x="553385" y="205644"/>
                    <a:pt x="553385" y="201878"/>
                    <a:pt x="554999" y="197842"/>
                  </a:cubicBezTo>
                  <a:cubicBezTo>
                    <a:pt x="555268" y="197035"/>
                    <a:pt x="555806" y="196228"/>
                    <a:pt x="556075" y="195421"/>
                  </a:cubicBezTo>
                  <a:cubicBezTo>
                    <a:pt x="557959" y="191117"/>
                    <a:pt x="557689" y="188157"/>
                    <a:pt x="554461" y="184660"/>
                  </a:cubicBezTo>
                  <a:cubicBezTo>
                    <a:pt x="553923" y="184122"/>
                    <a:pt x="553116" y="183584"/>
                    <a:pt x="552578" y="182777"/>
                  </a:cubicBezTo>
                  <a:cubicBezTo>
                    <a:pt x="551233" y="181432"/>
                    <a:pt x="551233" y="180356"/>
                    <a:pt x="552040" y="178741"/>
                  </a:cubicBezTo>
                  <a:cubicBezTo>
                    <a:pt x="552578" y="177934"/>
                    <a:pt x="553116" y="177396"/>
                    <a:pt x="553654" y="176589"/>
                  </a:cubicBezTo>
                  <a:cubicBezTo>
                    <a:pt x="554461" y="175513"/>
                    <a:pt x="555268" y="174437"/>
                    <a:pt x="556075" y="173361"/>
                  </a:cubicBezTo>
                  <a:cubicBezTo>
                    <a:pt x="559842" y="168250"/>
                    <a:pt x="557420" y="160448"/>
                    <a:pt x="552847" y="158027"/>
                  </a:cubicBezTo>
                  <a:cubicBezTo>
                    <a:pt x="550695" y="156950"/>
                    <a:pt x="548273" y="155605"/>
                    <a:pt x="546121" y="154529"/>
                  </a:cubicBezTo>
                  <a:cubicBezTo>
                    <a:pt x="543700" y="153453"/>
                    <a:pt x="541279" y="153184"/>
                    <a:pt x="538589" y="153722"/>
                  </a:cubicBezTo>
                  <a:cubicBezTo>
                    <a:pt x="534284" y="154798"/>
                    <a:pt x="529980" y="155605"/>
                    <a:pt x="525944" y="156681"/>
                  </a:cubicBezTo>
                  <a:cubicBezTo>
                    <a:pt x="521909" y="157758"/>
                    <a:pt x="518412" y="159641"/>
                    <a:pt x="515453" y="162331"/>
                  </a:cubicBezTo>
                  <a:cubicBezTo>
                    <a:pt x="512762" y="164752"/>
                    <a:pt x="510072" y="167442"/>
                    <a:pt x="507113" y="169864"/>
                  </a:cubicBezTo>
                  <a:cubicBezTo>
                    <a:pt x="503077" y="173630"/>
                    <a:pt x="498504" y="176589"/>
                    <a:pt x="493661" y="180087"/>
                  </a:cubicBezTo>
                  <a:cubicBezTo>
                    <a:pt x="492854" y="179011"/>
                    <a:pt x="492047" y="178472"/>
                    <a:pt x="491509" y="177665"/>
                  </a:cubicBezTo>
                  <a:cubicBezTo>
                    <a:pt x="489088" y="173630"/>
                    <a:pt x="486398" y="169595"/>
                    <a:pt x="483438" y="165828"/>
                  </a:cubicBezTo>
                  <a:cubicBezTo>
                    <a:pt x="480748" y="162600"/>
                    <a:pt x="479941" y="158834"/>
                    <a:pt x="479672" y="154798"/>
                  </a:cubicBezTo>
                  <a:cubicBezTo>
                    <a:pt x="479403" y="152377"/>
                    <a:pt x="480748" y="150763"/>
                    <a:pt x="482093" y="149149"/>
                  </a:cubicBezTo>
                  <a:cubicBezTo>
                    <a:pt x="483169" y="148073"/>
                    <a:pt x="484245" y="146997"/>
                    <a:pt x="485322" y="146189"/>
                  </a:cubicBezTo>
                  <a:cubicBezTo>
                    <a:pt x="487205" y="144575"/>
                    <a:pt x="488012" y="142423"/>
                    <a:pt x="487743" y="139733"/>
                  </a:cubicBezTo>
                  <a:cubicBezTo>
                    <a:pt x="487205" y="133007"/>
                    <a:pt x="485053" y="126820"/>
                    <a:pt x="481824" y="120901"/>
                  </a:cubicBezTo>
                  <a:cubicBezTo>
                    <a:pt x="478058" y="114713"/>
                    <a:pt x="473484" y="108795"/>
                    <a:pt x="467566" y="104222"/>
                  </a:cubicBezTo>
                  <a:cubicBezTo>
                    <a:pt x="464338" y="101800"/>
                    <a:pt x="461109" y="99917"/>
                    <a:pt x="457343" y="98572"/>
                  </a:cubicBezTo>
                  <a:cubicBezTo>
                    <a:pt x="453846" y="97227"/>
                    <a:pt x="450348" y="95882"/>
                    <a:pt x="446851" y="94537"/>
                  </a:cubicBezTo>
                  <a:cubicBezTo>
                    <a:pt x="443623" y="93191"/>
                    <a:pt x="440394" y="92653"/>
                    <a:pt x="437166" y="92384"/>
                  </a:cubicBezTo>
                  <a:cubicBezTo>
                    <a:pt x="429633" y="91846"/>
                    <a:pt x="422370" y="90501"/>
                    <a:pt x="414837" y="91039"/>
                  </a:cubicBezTo>
                  <a:cubicBezTo>
                    <a:pt x="413223" y="91039"/>
                    <a:pt x="411609" y="91308"/>
                    <a:pt x="409995" y="91308"/>
                  </a:cubicBezTo>
                  <a:cubicBezTo>
                    <a:pt x="409457" y="91308"/>
                    <a:pt x="409188" y="91577"/>
                    <a:pt x="408649" y="91577"/>
                  </a:cubicBezTo>
                  <a:cubicBezTo>
                    <a:pt x="404076" y="91308"/>
                    <a:pt x="400579" y="92922"/>
                    <a:pt x="396812" y="95344"/>
                  </a:cubicBezTo>
                  <a:cubicBezTo>
                    <a:pt x="395467" y="96420"/>
                    <a:pt x="393584" y="96689"/>
                    <a:pt x="391701" y="97227"/>
                  </a:cubicBezTo>
                  <a:cubicBezTo>
                    <a:pt x="389011" y="97765"/>
                    <a:pt x="387127" y="99110"/>
                    <a:pt x="385244" y="100993"/>
                  </a:cubicBezTo>
                  <a:cubicBezTo>
                    <a:pt x="383361" y="103145"/>
                    <a:pt x="381209" y="105029"/>
                    <a:pt x="379326" y="106912"/>
                  </a:cubicBezTo>
                  <a:cubicBezTo>
                    <a:pt x="375290" y="111485"/>
                    <a:pt x="372062" y="116328"/>
                    <a:pt x="371255" y="122515"/>
                  </a:cubicBezTo>
                  <a:cubicBezTo>
                    <a:pt x="370717" y="126820"/>
                    <a:pt x="369641" y="131124"/>
                    <a:pt x="368834" y="135428"/>
                  </a:cubicBezTo>
                  <a:cubicBezTo>
                    <a:pt x="368296" y="138119"/>
                    <a:pt x="367220" y="140002"/>
                    <a:pt x="364529" y="141347"/>
                  </a:cubicBezTo>
                  <a:cubicBezTo>
                    <a:pt x="361839" y="142692"/>
                    <a:pt x="359687" y="145113"/>
                    <a:pt x="358073" y="147535"/>
                  </a:cubicBezTo>
                  <a:cubicBezTo>
                    <a:pt x="356997" y="149149"/>
                    <a:pt x="355651" y="151032"/>
                    <a:pt x="354306" y="152646"/>
                  </a:cubicBezTo>
                  <a:cubicBezTo>
                    <a:pt x="351885" y="155605"/>
                    <a:pt x="350271" y="158834"/>
                    <a:pt x="350002" y="162869"/>
                  </a:cubicBezTo>
                  <a:cubicBezTo>
                    <a:pt x="350002" y="163407"/>
                    <a:pt x="349733" y="163945"/>
                    <a:pt x="349464" y="164752"/>
                  </a:cubicBezTo>
                  <a:cubicBezTo>
                    <a:pt x="348657" y="164752"/>
                    <a:pt x="347850" y="165021"/>
                    <a:pt x="347043" y="165021"/>
                  </a:cubicBezTo>
                  <a:cubicBezTo>
                    <a:pt x="342469" y="165021"/>
                    <a:pt x="340586" y="166097"/>
                    <a:pt x="339779" y="170671"/>
                  </a:cubicBezTo>
                  <a:cubicBezTo>
                    <a:pt x="339241" y="173630"/>
                    <a:pt x="338972" y="176858"/>
                    <a:pt x="338703" y="180087"/>
                  </a:cubicBezTo>
                  <a:cubicBezTo>
                    <a:pt x="338165" y="186005"/>
                    <a:pt x="335744" y="191117"/>
                    <a:pt x="330901" y="194614"/>
                  </a:cubicBezTo>
                  <a:cubicBezTo>
                    <a:pt x="330363" y="194883"/>
                    <a:pt x="329825" y="195152"/>
                    <a:pt x="329287" y="195421"/>
                  </a:cubicBezTo>
                  <a:cubicBezTo>
                    <a:pt x="329287" y="195421"/>
                    <a:pt x="329018" y="195421"/>
                    <a:pt x="328749" y="195152"/>
                  </a:cubicBezTo>
                  <a:cubicBezTo>
                    <a:pt x="328749" y="194614"/>
                    <a:pt x="328749" y="193807"/>
                    <a:pt x="328749" y="193000"/>
                  </a:cubicBezTo>
                  <a:cubicBezTo>
                    <a:pt x="330094" y="186812"/>
                    <a:pt x="329287" y="180625"/>
                    <a:pt x="327673" y="174706"/>
                  </a:cubicBezTo>
                  <a:cubicBezTo>
                    <a:pt x="324175" y="160986"/>
                    <a:pt x="318526" y="148342"/>
                    <a:pt x="309379" y="137581"/>
                  </a:cubicBezTo>
                  <a:cubicBezTo>
                    <a:pt x="308303" y="136235"/>
                    <a:pt x="307227" y="134621"/>
                    <a:pt x="306151" y="133276"/>
                  </a:cubicBezTo>
                  <a:cubicBezTo>
                    <a:pt x="304268" y="130855"/>
                    <a:pt x="302384" y="128434"/>
                    <a:pt x="299963" y="126820"/>
                  </a:cubicBezTo>
                  <a:cubicBezTo>
                    <a:pt x="299156" y="126282"/>
                    <a:pt x="298618" y="125474"/>
                    <a:pt x="297811" y="124667"/>
                  </a:cubicBezTo>
                  <a:cubicBezTo>
                    <a:pt x="298349" y="123591"/>
                    <a:pt x="298618" y="122515"/>
                    <a:pt x="299425" y="121439"/>
                  </a:cubicBezTo>
                  <a:cubicBezTo>
                    <a:pt x="300501" y="119556"/>
                    <a:pt x="300501" y="117673"/>
                    <a:pt x="300232" y="115790"/>
                  </a:cubicBezTo>
                  <a:cubicBezTo>
                    <a:pt x="299694" y="113368"/>
                    <a:pt x="298618" y="110947"/>
                    <a:pt x="297004" y="108795"/>
                  </a:cubicBezTo>
                  <a:cubicBezTo>
                    <a:pt x="291623" y="101531"/>
                    <a:pt x="284898" y="95613"/>
                    <a:pt x="277096" y="90770"/>
                  </a:cubicBezTo>
                  <a:cubicBezTo>
                    <a:pt x="275213" y="89694"/>
                    <a:pt x="273330" y="88618"/>
                    <a:pt x="271177" y="87273"/>
                  </a:cubicBezTo>
                  <a:cubicBezTo>
                    <a:pt x="268756" y="85659"/>
                    <a:pt x="267142" y="83507"/>
                    <a:pt x="266604" y="80278"/>
                  </a:cubicBezTo>
                  <a:cubicBezTo>
                    <a:pt x="266335" y="78126"/>
                    <a:pt x="265528" y="75974"/>
                    <a:pt x="264721" y="73822"/>
                  </a:cubicBezTo>
                  <a:cubicBezTo>
                    <a:pt x="264452" y="72746"/>
                    <a:pt x="263914" y="71669"/>
                    <a:pt x="263645" y="70324"/>
                  </a:cubicBezTo>
                  <a:cubicBezTo>
                    <a:pt x="264183" y="69786"/>
                    <a:pt x="264452" y="68979"/>
                    <a:pt x="264990" y="68441"/>
                  </a:cubicBezTo>
                  <a:cubicBezTo>
                    <a:pt x="266873" y="66558"/>
                    <a:pt x="267411" y="64137"/>
                    <a:pt x="266873" y="61446"/>
                  </a:cubicBezTo>
                  <a:cubicBezTo>
                    <a:pt x="266335" y="57949"/>
                    <a:pt x="265259" y="54721"/>
                    <a:pt x="262838" y="52031"/>
                  </a:cubicBezTo>
                  <a:cubicBezTo>
                    <a:pt x="254767" y="41808"/>
                    <a:pt x="245082" y="33737"/>
                    <a:pt x="233245" y="28087"/>
                  </a:cubicBezTo>
                  <a:cubicBezTo>
                    <a:pt x="222484" y="22976"/>
                    <a:pt x="211454" y="19210"/>
                    <a:pt x="200155" y="16250"/>
                  </a:cubicBezTo>
                  <a:cubicBezTo>
                    <a:pt x="190739" y="13829"/>
                    <a:pt x="181592" y="11408"/>
                    <a:pt x="171907" y="10063"/>
                  </a:cubicBezTo>
                  <a:cubicBezTo>
                    <a:pt x="170024" y="9794"/>
                    <a:pt x="168410" y="9256"/>
                    <a:pt x="166527" y="8987"/>
                  </a:cubicBezTo>
                  <a:cubicBezTo>
                    <a:pt x="163029" y="8449"/>
                    <a:pt x="159801" y="7910"/>
                    <a:pt x="156304" y="7372"/>
                  </a:cubicBezTo>
                  <a:cubicBezTo>
                    <a:pt x="154690" y="7103"/>
                    <a:pt x="153344" y="7103"/>
                    <a:pt x="151730" y="6834"/>
                  </a:cubicBezTo>
                  <a:cubicBezTo>
                    <a:pt x="150116" y="6565"/>
                    <a:pt x="148502" y="5758"/>
                    <a:pt x="147695" y="4144"/>
                  </a:cubicBezTo>
                  <a:cubicBezTo>
                    <a:pt x="147426" y="3875"/>
                    <a:pt x="147426" y="3606"/>
                    <a:pt x="147157" y="3337"/>
                  </a:cubicBezTo>
                  <a:cubicBezTo>
                    <a:pt x="143929" y="-967"/>
                    <a:pt x="142583" y="-967"/>
                    <a:pt x="138279" y="2530"/>
                  </a:cubicBezTo>
                  <a:cubicBezTo>
                    <a:pt x="135589" y="4682"/>
                    <a:pt x="132629" y="6834"/>
                    <a:pt x="129401" y="8718"/>
                  </a:cubicBezTo>
                  <a:cubicBezTo>
                    <a:pt x="128325" y="9525"/>
                    <a:pt x="126980" y="9525"/>
                    <a:pt x="125635" y="9794"/>
                  </a:cubicBezTo>
                  <a:cubicBezTo>
                    <a:pt x="119985" y="10601"/>
                    <a:pt x="115412" y="13291"/>
                    <a:pt x="111645" y="17326"/>
                  </a:cubicBezTo>
                  <a:cubicBezTo>
                    <a:pt x="108417" y="20824"/>
                    <a:pt x="107341" y="25666"/>
                    <a:pt x="109224" y="30240"/>
                  </a:cubicBezTo>
                  <a:cubicBezTo>
                    <a:pt x="109762" y="31854"/>
                    <a:pt x="110838" y="33199"/>
                    <a:pt x="111645" y="34544"/>
                  </a:cubicBezTo>
                  <a:cubicBezTo>
                    <a:pt x="112991" y="36696"/>
                    <a:pt x="113798" y="39117"/>
                    <a:pt x="113798" y="41808"/>
                  </a:cubicBezTo>
                  <a:cubicBezTo>
                    <a:pt x="114067" y="45843"/>
                    <a:pt x="114336" y="49878"/>
                    <a:pt x="113260" y="53914"/>
                  </a:cubicBezTo>
                  <a:cubicBezTo>
                    <a:pt x="112722" y="56335"/>
                    <a:pt x="112184" y="58487"/>
                    <a:pt x="111107" y="60908"/>
                  </a:cubicBezTo>
                  <a:cubicBezTo>
                    <a:pt x="108955" y="65751"/>
                    <a:pt x="106534" y="70862"/>
                    <a:pt x="104651" y="75705"/>
                  </a:cubicBezTo>
                  <a:cubicBezTo>
                    <a:pt x="102768" y="80278"/>
                    <a:pt x="100884" y="85121"/>
                    <a:pt x="99001" y="89963"/>
                  </a:cubicBezTo>
                  <a:cubicBezTo>
                    <a:pt x="97118" y="95075"/>
                    <a:pt x="95773" y="100186"/>
                    <a:pt x="95235" y="105567"/>
                  </a:cubicBezTo>
                  <a:cubicBezTo>
                    <a:pt x="93621" y="120094"/>
                    <a:pt x="94697" y="134352"/>
                    <a:pt x="98194" y="148611"/>
                  </a:cubicBezTo>
                  <a:cubicBezTo>
                    <a:pt x="99001" y="151839"/>
                    <a:pt x="100346" y="155067"/>
                    <a:pt x="102230" y="158027"/>
                  </a:cubicBezTo>
                  <a:cubicBezTo>
                    <a:pt x="106265" y="164483"/>
                    <a:pt x="111107" y="170133"/>
                    <a:pt x="117026" y="174706"/>
                  </a:cubicBezTo>
                  <a:cubicBezTo>
                    <a:pt x="117833" y="175244"/>
                    <a:pt x="118371" y="175782"/>
                    <a:pt x="119178" y="176320"/>
                  </a:cubicBezTo>
                  <a:cubicBezTo>
                    <a:pt x="120523" y="177396"/>
                    <a:pt x="121599" y="179011"/>
                    <a:pt x="121868" y="180894"/>
                  </a:cubicBezTo>
                  <a:cubicBezTo>
                    <a:pt x="122138" y="181970"/>
                    <a:pt x="122407" y="183315"/>
                    <a:pt x="122676" y="184391"/>
                  </a:cubicBezTo>
                  <a:cubicBezTo>
                    <a:pt x="123214" y="190579"/>
                    <a:pt x="126173" y="196228"/>
                    <a:pt x="128594" y="201878"/>
                  </a:cubicBezTo>
                  <a:cubicBezTo>
                    <a:pt x="129401" y="203492"/>
                    <a:pt x="129939" y="204837"/>
                    <a:pt x="130477" y="206451"/>
                  </a:cubicBezTo>
                  <a:cubicBezTo>
                    <a:pt x="132092" y="209948"/>
                    <a:pt x="134513" y="212370"/>
                    <a:pt x="138548" y="212908"/>
                  </a:cubicBezTo>
                  <a:cubicBezTo>
                    <a:pt x="139893" y="213177"/>
                    <a:pt x="141238" y="213446"/>
                    <a:pt x="142583" y="213715"/>
                  </a:cubicBezTo>
                  <a:cubicBezTo>
                    <a:pt x="147426" y="215060"/>
                    <a:pt x="150654" y="219095"/>
                    <a:pt x="150654" y="224207"/>
                  </a:cubicBezTo>
                  <a:cubicBezTo>
                    <a:pt x="150654" y="225552"/>
                    <a:pt x="150654" y="226897"/>
                    <a:pt x="150923" y="228242"/>
                  </a:cubicBezTo>
                  <a:cubicBezTo>
                    <a:pt x="151192" y="230663"/>
                    <a:pt x="151999" y="232816"/>
                    <a:pt x="154690" y="234161"/>
                  </a:cubicBezTo>
                  <a:cubicBezTo>
                    <a:pt x="157649" y="235506"/>
                    <a:pt x="157918" y="238196"/>
                    <a:pt x="157380" y="241155"/>
                  </a:cubicBezTo>
                  <a:cubicBezTo>
                    <a:pt x="157111" y="242500"/>
                    <a:pt x="156304" y="244115"/>
                    <a:pt x="155766" y="245460"/>
                  </a:cubicBezTo>
                  <a:cubicBezTo>
                    <a:pt x="155228" y="247074"/>
                    <a:pt x="154690" y="248688"/>
                    <a:pt x="154959" y="250302"/>
                  </a:cubicBezTo>
                  <a:cubicBezTo>
                    <a:pt x="156573" y="255952"/>
                    <a:pt x="158187" y="261601"/>
                    <a:pt x="163836" y="264830"/>
                  </a:cubicBezTo>
                  <a:cubicBezTo>
                    <a:pt x="165451" y="265906"/>
                    <a:pt x="167065" y="266982"/>
                    <a:pt x="168679" y="268058"/>
                  </a:cubicBezTo>
                  <a:cubicBezTo>
                    <a:pt x="170024" y="268865"/>
                    <a:pt x="171100" y="269672"/>
                    <a:pt x="172176" y="270748"/>
                  </a:cubicBezTo>
                  <a:cubicBezTo>
                    <a:pt x="176481" y="274245"/>
                    <a:pt x="177019" y="278550"/>
                    <a:pt x="175405" y="283392"/>
                  </a:cubicBezTo>
                  <a:cubicBezTo>
                    <a:pt x="174328" y="286621"/>
                    <a:pt x="173521" y="289849"/>
                    <a:pt x="174059" y="293077"/>
                  </a:cubicBezTo>
                  <a:cubicBezTo>
                    <a:pt x="174328" y="294422"/>
                    <a:pt x="174328" y="296037"/>
                    <a:pt x="175136" y="297382"/>
                  </a:cubicBezTo>
                  <a:cubicBezTo>
                    <a:pt x="177019" y="300341"/>
                    <a:pt x="178902" y="303569"/>
                    <a:pt x="181323" y="306259"/>
                  </a:cubicBezTo>
                  <a:cubicBezTo>
                    <a:pt x="184282" y="309488"/>
                    <a:pt x="188318" y="311371"/>
                    <a:pt x="192084" y="313523"/>
                  </a:cubicBezTo>
                  <a:cubicBezTo>
                    <a:pt x="193160" y="314061"/>
                    <a:pt x="194505" y="314061"/>
                    <a:pt x="195581" y="314330"/>
                  </a:cubicBezTo>
                  <a:cubicBezTo>
                    <a:pt x="198541" y="314868"/>
                    <a:pt x="200424" y="317020"/>
                    <a:pt x="199886" y="319980"/>
                  </a:cubicBezTo>
                  <a:cubicBezTo>
                    <a:pt x="199617" y="321594"/>
                    <a:pt x="199079" y="323208"/>
                    <a:pt x="198272" y="324553"/>
                  </a:cubicBezTo>
                  <a:cubicBezTo>
                    <a:pt x="196119" y="328050"/>
                    <a:pt x="196927" y="331548"/>
                    <a:pt x="198810" y="334776"/>
                  </a:cubicBezTo>
                  <a:cubicBezTo>
                    <a:pt x="200962" y="338812"/>
                    <a:pt x="203921" y="341771"/>
                    <a:pt x="207419" y="344461"/>
                  </a:cubicBezTo>
                  <a:cubicBezTo>
                    <a:pt x="214144" y="350111"/>
                    <a:pt x="221946" y="354146"/>
                    <a:pt x="230286" y="356567"/>
                  </a:cubicBezTo>
                  <a:cubicBezTo>
                    <a:pt x="231900" y="357105"/>
                    <a:pt x="233514" y="357105"/>
                    <a:pt x="234859" y="357105"/>
                  </a:cubicBezTo>
                  <a:cubicBezTo>
                    <a:pt x="234590" y="358181"/>
                    <a:pt x="234590" y="358988"/>
                    <a:pt x="234859" y="360064"/>
                  </a:cubicBezTo>
                  <a:cubicBezTo>
                    <a:pt x="234590" y="360334"/>
                    <a:pt x="234590" y="360334"/>
                    <a:pt x="234321" y="360603"/>
                  </a:cubicBezTo>
                  <a:cubicBezTo>
                    <a:pt x="232976" y="362217"/>
                    <a:pt x="231631" y="363831"/>
                    <a:pt x="230555" y="365714"/>
                  </a:cubicBezTo>
                  <a:cubicBezTo>
                    <a:pt x="229748" y="366790"/>
                    <a:pt x="229479" y="368135"/>
                    <a:pt x="229479" y="369480"/>
                  </a:cubicBezTo>
                  <a:cubicBezTo>
                    <a:pt x="229210" y="372709"/>
                    <a:pt x="229479" y="375937"/>
                    <a:pt x="231362" y="378627"/>
                  </a:cubicBezTo>
                  <a:cubicBezTo>
                    <a:pt x="233245" y="381586"/>
                    <a:pt x="233245" y="384546"/>
                    <a:pt x="232707" y="387774"/>
                  </a:cubicBezTo>
                  <a:cubicBezTo>
                    <a:pt x="232169" y="391271"/>
                    <a:pt x="230824" y="394769"/>
                    <a:pt x="229210" y="397997"/>
                  </a:cubicBezTo>
                  <a:cubicBezTo>
                    <a:pt x="226250" y="403647"/>
                    <a:pt x="223022" y="409027"/>
                    <a:pt x="219794" y="414408"/>
                  </a:cubicBezTo>
                  <a:cubicBezTo>
                    <a:pt x="213606" y="425169"/>
                    <a:pt x="207688" y="436199"/>
                    <a:pt x="203114" y="447767"/>
                  </a:cubicBezTo>
                  <a:cubicBezTo>
                    <a:pt x="198541" y="459335"/>
                    <a:pt x="194236" y="471172"/>
                    <a:pt x="191277" y="483278"/>
                  </a:cubicBezTo>
                  <a:cubicBezTo>
                    <a:pt x="187780" y="497805"/>
                    <a:pt x="185627" y="512333"/>
                    <a:pt x="184820" y="527398"/>
                  </a:cubicBezTo>
                  <a:cubicBezTo>
                    <a:pt x="184551" y="533586"/>
                    <a:pt x="184282" y="540042"/>
                    <a:pt x="184013" y="546230"/>
                  </a:cubicBezTo>
                  <a:cubicBezTo>
                    <a:pt x="183744" y="552956"/>
                    <a:pt x="184551" y="559412"/>
                    <a:pt x="185627" y="565869"/>
                  </a:cubicBezTo>
                  <a:cubicBezTo>
                    <a:pt x="186166" y="568559"/>
                    <a:pt x="186434" y="571518"/>
                    <a:pt x="186704" y="574478"/>
                  </a:cubicBezTo>
                  <a:cubicBezTo>
                    <a:pt x="186973" y="576361"/>
                    <a:pt x="187511" y="578244"/>
                    <a:pt x="187780" y="580127"/>
                  </a:cubicBezTo>
                  <a:cubicBezTo>
                    <a:pt x="188049" y="582010"/>
                    <a:pt x="188049" y="583624"/>
                    <a:pt x="188049" y="585508"/>
                  </a:cubicBezTo>
                  <a:cubicBezTo>
                    <a:pt x="188049" y="586853"/>
                    <a:pt x="186973" y="587660"/>
                    <a:pt x="185627" y="587391"/>
                  </a:cubicBezTo>
                  <a:cubicBezTo>
                    <a:pt x="182937" y="586853"/>
                    <a:pt x="180247" y="586315"/>
                    <a:pt x="177826" y="585239"/>
                  </a:cubicBezTo>
                  <a:cubicBezTo>
                    <a:pt x="175136" y="584163"/>
                    <a:pt x="172445" y="583355"/>
                    <a:pt x="169486" y="583086"/>
                  </a:cubicBezTo>
                  <a:cubicBezTo>
                    <a:pt x="163836" y="582279"/>
                    <a:pt x="157918" y="581472"/>
                    <a:pt x="152268" y="580934"/>
                  </a:cubicBezTo>
                  <a:cubicBezTo>
                    <a:pt x="152268" y="580665"/>
                    <a:pt x="152268" y="580396"/>
                    <a:pt x="152268" y="580127"/>
                  </a:cubicBezTo>
                  <a:cubicBezTo>
                    <a:pt x="152268" y="579858"/>
                    <a:pt x="151999" y="579320"/>
                    <a:pt x="151730" y="579051"/>
                  </a:cubicBezTo>
                  <a:cubicBezTo>
                    <a:pt x="151192" y="578782"/>
                    <a:pt x="150923" y="578513"/>
                    <a:pt x="150385" y="577975"/>
                  </a:cubicBezTo>
                  <a:cubicBezTo>
                    <a:pt x="149847" y="577168"/>
                    <a:pt x="149040" y="577168"/>
                    <a:pt x="148502" y="577975"/>
                  </a:cubicBezTo>
                  <a:cubicBezTo>
                    <a:pt x="147695" y="578782"/>
                    <a:pt x="147426" y="579589"/>
                    <a:pt x="147426" y="580396"/>
                  </a:cubicBezTo>
                  <a:cubicBezTo>
                    <a:pt x="146081" y="580396"/>
                    <a:pt x="144736" y="580127"/>
                    <a:pt x="143390" y="580127"/>
                  </a:cubicBezTo>
                  <a:cubicBezTo>
                    <a:pt x="139355" y="579858"/>
                    <a:pt x="135320" y="579858"/>
                    <a:pt x="131284" y="580127"/>
                  </a:cubicBezTo>
                  <a:cubicBezTo>
                    <a:pt x="131284" y="580127"/>
                    <a:pt x="131284" y="580127"/>
                    <a:pt x="131284" y="580127"/>
                  </a:cubicBezTo>
                  <a:cubicBezTo>
                    <a:pt x="130746" y="579051"/>
                    <a:pt x="130746" y="578782"/>
                    <a:pt x="129670" y="578244"/>
                  </a:cubicBezTo>
                  <a:cubicBezTo>
                    <a:pt x="129132" y="577975"/>
                    <a:pt x="128594" y="577975"/>
                    <a:pt x="128325" y="578513"/>
                  </a:cubicBezTo>
                  <a:cubicBezTo>
                    <a:pt x="127787" y="579051"/>
                    <a:pt x="127787" y="579858"/>
                    <a:pt x="127518" y="580396"/>
                  </a:cubicBezTo>
                  <a:cubicBezTo>
                    <a:pt x="126442" y="580396"/>
                    <a:pt x="125366" y="580934"/>
                    <a:pt x="124290" y="580127"/>
                  </a:cubicBezTo>
                  <a:cubicBezTo>
                    <a:pt x="123752" y="579858"/>
                    <a:pt x="122945" y="580127"/>
                    <a:pt x="122945" y="580665"/>
                  </a:cubicBezTo>
                  <a:cubicBezTo>
                    <a:pt x="122945" y="580934"/>
                    <a:pt x="122676" y="581203"/>
                    <a:pt x="122407" y="581472"/>
                  </a:cubicBezTo>
                  <a:cubicBezTo>
                    <a:pt x="121061" y="581741"/>
                    <a:pt x="119716" y="582010"/>
                    <a:pt x="118640" y="582279"/>
                  </a:cubicBezTo>
                  <a:cubicBezTo>
                    <a:pt x="109493" y="584970"/>
                    <a:pt x="100077" y="587391"/>
                    <a:pt x="91469" y="591426"/>
                  </a:cubicBezTo>
                  <a:cubicBezTo>
                    <a:pt x="85281" y="594385"/>
                    <a:pt x="79093" y="596807"/>
                    <a:pt x="73444" y="600842"/>
                  </a:cubicBezTo>
                  <a:cubicBezTo>
                    <a:pt x="69678" y="603532"/>
                    <a:pt x="65911" y="606492"/>
                    <a:pt x="62414" y="609451"/>
                  </a:cubicBezTo>
                  <a:cubicBezTo>
                    <a:pt x="58917" y="612410"/>
                    <a:pt x="55419" y="615638"/>
                    <a:pt x="52191" y="618867"/>
                  </a:cubicBezTo>
                  <a:cubicBezTo>
                    <a:pt x="49501" y="621288"/>
                    <a:pt x="47079" y="623978"/>
                    <a:pt x="44927" y="626938"/>
                  </a:cubicBezTo>
                  <a:cubicBezTo>
                    <a:pt x="44927" y="626669"/>
                    <a:pt x="44658" y="626669"/>
                    <a:pt x="44389" y="626399"/>
                  </a:cubicBezTo>
                  <a:cubicBezTo>
                    <a:pt x="43851" y="625592"/>
                    <a:pt x="42506" y="626130"/>
                    <a:pt x="42237" y="626938"/>
                  </a:cubicBezTo>
                  <a:cubicBezTo>
                    <a:pt x="41699" y="628552"/>
                    <a:pt x="41430" y="630435"/>
                    <a:pt x="41161" y="632049"/>
                  </a:cubicBezTo>
                  <a:cubicBezTo>
                    <a:pt x="40354" y="633394"/>
                    <a:pt x="39278" y="635008"/>
                    <a:pt x="38471" y="636622"/>
                  </a:cubicBezTo>
                  <a:cubicBezTo>
                    <a:pt x="38471" y="636622"/>
                    <a:pt x="38471" y="636353"/>
                    <a:pt x="38202" y="636353"/>
                  </a:cubicBezTo>
                  <a:cubicBezTo>
                    <a:pt x="38202" y="636353"/>
                    <a:pt x="38202" y="636353"/>
                    <a:pt x="38202" y="636353"/>
                  </a:cubicBezTo>
                  <a:cubicBezTo>
                    <a:pt x="37664" y="637430"/>
                    <a:pt x="37125" y="638775"/>
                    <a:pt x="36856" y="640120"/>
                  </a:cubicBezTo>
                  <a:cubicBezTo>
                    <a:pt x="36318" y="641734"/>
                    <a:pt x="35780" y="643348"/>
                    <a:pt x="34973" y="644693"/>
                  </a:cubicBezTo>
                  <a:cubicBezTo>
                    <a:pt x="34973" y="644693"/>
                    <a:pt x="34973" y="644693"/>
                    <a:pt x="34973" y="644693"/>
                  </a:cubicBezTo>
                  <a:cubicBezTo>
                    <a:pt x="31476" y="653033"/>
                    <a:pt x="28786" y="661373"/>
                    <a:pt x="26634" y="669982"/>
                  </a:cubicBezTo>
                  <a:cubicBezTo>
                    <a:pt x="23674" y="681819"/>
                    <a:pt x="23405" y="693656"/>
                    <a:pt x="25019" y="705762"/>
                  </a:cubicBezTo>
                  <a:cubicBezTo>
                    <a:pt x="26634" y="717868"/>
                    <a:pt x="29593" y="729705"/>
                    <a:pt x="33628" y="741273"/>
                  </a:cubicBezTo>
                  <a:cubicBezTo>
                    <a:pt x="33090" y="742618"/>
                    <a:pt x="32552" y="744771"/>
                    <a:pt x="33090" y="745847"/>
                  </a:cubicBezTo>
                  <a:cubicBezTo>
                    <a:pt x="33897" y="747461"/>
                    <a:pt x="34166" y="747461"/>
                    <a:pt x="34435" y="749613"/>
                  </a:cubicBezTo>
                  <a:cubicBezTo>
                    <a:pt x="34704" y="753110"/>
                    <a:pt x="38740" y="754186"/>
                    <a:pt x="38740" y="757684"/>
                  </a:cubicBezTo>
                  <a:cubicBezTo>
                    <a:pt x="38740" y="758491"/>
                    <a:pt x="39278" y="759298"/>
                    <a:pt x="40085" y="759298"/>
                  </a:cubicBezTo>
                  <a:cubicBezTo>
                    <a:pt x="40085" y="759298"/>
                    <a:pt x="40085" y="759836"/>
                    <a:pt x="40085" y="760643"/>
                  </a:cubicBezTo>
                  <a:cubicBezTo>
                    <a:pt x="39816" y="761181"/>
                    <a:pt x="39547" y="761719"/>
                    <a:pt x="39009" y="762257"/>
                  </a:cubicBezTo>
                  <a:cubicBezTo>
                    <a:pt x="38471" y="763064"/>
                    <a:pt x="37664" y="763871"/>
                    <a:pt x="36856" y="764409"/>
                  </a:cubicBezTo>
                  <a:cubicBezTo>
                    <a:pt x="36588" y="765755"/>
                    <a:pt x="37395" y="766293"/>
                    <a:pt x="38471" y="766293"/>
                  </a:cubicBezTo>
                  <a:cubicBezTo>
                    <a:pt x="39547" y="766293"/>
                    <a:pt x="40623" y="766024"/>
                    <a:pt x="41699" y="766024"/>
                  </a:cubicBezTo>
                  <a:cubicBezTo>
                    <a:pt x="41968" y="766024"/>
                    <a:pt x="42506" y="766024"/>
                    <a:pt x="42775" y="766024"/>
                  </a:cubicBezTo>
                  <a:cubicBezTo>
                    <a:pt x="43313" y="766293"/>
                    <a:pt x="43582" y="766293"/>
                    <a:pt x="44120" y="766562"/>
                  </a:cubicBezTo>
                  <a:cubicBezTo>
                    <a:pt x="44389" y="767100"/>
                    <a:pt x="44389" y="767638"/>
                    <a:pt x="44658" y="768176"/>
                  </a:cubicBezTo>
                  <a:cubicBezTo>
                    <a:pt x="45465" y="770866"/>
                    <a:pt x="46810" y="773287"/>
                    <a:pt x="49232" y="774632"/>
                  </a:cubicBezTo>
                  <a:cubicBezTo>
                    <a:pt x="52191" y="776516"/>
                    <a:pt x="54343" y="778937"/>
                    <a:pt x="56495" y="781358"/>
                  </a:cubicBezTo>
                  <a:cubicBezTo>
                    <a:pt x="58110" y="783241"/>
                    <a:pt x="59993" y="785124"/>
                    <a:pt x="61607" y="787008"/>
                  </a:cubicBezTo>
                  <a:cubicBezTo>
                    <a:pt x="63490" y="789160"/>
                    <a:pt x="64835" y="791312"/>
                    <a:pt x="65642" y="794002"/>
                  </a:cubicBezTo>
                  <a:cubicBezTo>
                    <a:pt x="65911" y="794809"/>
                    <a:pt x="66180" y="795347"/>
                    <a:pt x="66449" y="796154"/>
                  </a:cubicBezTo>
                  <a:cubicBezTo>
                    <a:pt x="67525" y="799652"/>
                    <a:pt x="69408" y="802342"/>
                    <a:pt x="72368" y="804225"/>
                  </a:cubicBezTo>
                  <a:cubicBezTo>
                    <a:pt x="73175" y="804763"/>
                    <a:pt x="74251" y="805570"/>
                    <a:pt x="75058" y="806377"/>
                  </a:cubicBezTo>
                  <a:cubicBezTo>
                    <a:pt x="74789" y="806377"/>
                    <a:pt x="74520" y="806646"/>
                    <a:pt x="74251" y="806646"/>
                  </a:cubicBezTo>
                  <a:cubicBezTo>
                    <a:pt x="73982" y="806915"/>
                    <a:pt x="73444" y="806915"/>
                    <a:pt x="73175" y="807184"/>
                  </a:cubicBezTo>
                  <a:cubicBezTo>
                    <a:pt x="72368" y="807453"/>
                    <a:pt x="72637" y="808530"/>
                    <a:pt x="73175" y="808799"/>
                  </a:cubicBezTo>
                  <a:cubicBezTo>
                    <a:pt x="74251" y="809068"/>
                    <a:pt x="75596" y="808530"/>
                    <a:pt x="76134" y="807722"/>
                  </a:cubicBezTo>
                  <a:cubicBezTo>
                    <a:pt x="76941" y="808530"/>
                    <a:pt x="77748" y="809337"/>
                    <a:pt x="78286" y="810144"/>
                  </a:cubicBezTo>
                  <a:cubicBezTo>
                    <a:pt x="78824" y="810682"/>
                    <a:pt x="79093" y="811220"/>
                    <a:pt x="79362" y="811758"/>
                  </a:cubicBezTo>
                  <a:cubicBezTo>
                    <a:pt x="77748" y="813103"/>
                    <a:pt x="75596" y="813910"/>
                    <a:pt x="74520" y="815524"/>
                  </a:cubicBezTo>
                  <a:cubicBezTo>
                    <a:pt x="74251" y="815793"/>
                    <a:pt x="74520" y="816062"/>
                    <a:pt x="74789" y="816331"/>
                  </a:cubicBezTo>
                  <a:cubicBezTo>
                    <a:pt x="76403" y="816600"/>
                    <a:pt x="78824" y="815524"/>
                    <a:pt x="80170" y="814179"/>
                  </a:cubicBezTo>
                  <a:cubicBezTo>
                    <a:pt x="80439" y="815524"/>
                    <a:pt x="80439" y="817138"/>
                    <a:pt x="80170" y="818753"/>
                  </a:cubicBezTo>
                  <a:cubicBezTo>
                    <a:pt x="80170" y="819022"/>
                    <a:pt x="80170" y="819022"/>
                    <a:pt x="80170" y="819291"/>
                  </a:cubicBezTo>
                  <a:cubicBezTo>
                    <a:pt x="78017" y="824671"/>
                    <a:pt x="77479" y="830590"/>
                    <a:pt x="76403" y="836508"/>
                  </a:cubicBezTo>
                  <a:cubicBezTo>
                    <a:pt x="75865" y="840005"/>
                    <a:pt x="75596" y="843503"/>
                    <a:pt x="75596" y="846731"/>
                  </a:cubicBezTo>
                  <a:cubicBezTo>
                    <a:pt x="75596" y="854802"/>
                    <a:pt x="74520" y="862604"/>
                    <a:pt x="72906" y="870405"/>
                  </a:cubicBezTo>
                  <a:cubicBezTo>
                    <a:pt x="71292" y="878745"/>
                    <a:pt x="69408" y="886816"/>
                    <a:pt x="65911" y="894618"/>
                  </a:cubicBezTo>
                  <a:cubicBezTo>
                    <a:pt x="62683" y="902150"/>
                    <a:pt x="58647" y="909414"/>
                    <a:pt x="54074" y="916409"/>
                  </a:cubicBezTo>
                  <a:cubicBezTo>
                    <a:pt x="52460" y="919099"/>
                    <a:pt x="50039" y="921251"/>
                    <a:pt x="47886" y="923672"/>
                  </a:cubicBezTo>
                  <a:cubicBezTo>
                    <a:pt x="43582" y="927977"/>
                    <a:pt x="39009" y="932281"/>
                    <a:pt x="34704" y="936586"/>
                  </a:cubicBezTo>
                  <a:cubicBezTo>
                    <a:pt x="31745" y="939545"/>
                    <a:pt x="28248" y="941697"/>
                    <a:pt x="24481" y="943849"/>
                  </a:cubicBezTo>
                  <a:cubicBezTo>
                    <a:pt x="18832" y="946809"/>
                    <a:pt x="13451" y="950575"/>
                    <a:pt x="6995" y="952189"/>
                  </a:cubicBezTo>
                  <a:cubicBezTo>
                    <a:pt x="5112" y="952727"/>
                    <a:pt x="3228" y="952996"/>
                    <a:pt x="1345" y="953534"/>
                  </a:cubicBezTo>
                  <a:cubicBezTo>
                    <a:pt x="538" y="953803"/>
                    <a:pt x="0" y="954072"/>
                    <a:pt x="0" y="954879"/>
                  </a:cubicBezTo>
                  <a:cubicBezTo>
                    <a:pt x="0" y="955686"/>
                    <a:pt x="807" y="956224"/>
                    <a:pt x="1883" y="956224"/>
                  </a:cubicBezTo>
                  <a:cubicBezTo>
                    <a:pt x="2959" y="955955"/>
                    <a:pt x="4035" y="955955"/>
                    <a:pt x="4842" y="955686"/>
                  </a:cubicBezTo>
                  <a:cubicBezTo>
                    <a:pt x="8878" y="954610"/>
                    <a:pt x="12913" y="952996"/>
                    <a:pt x="16411" y="951113"/>
                  </a:cubicBezTo>
                  <a:cubicBezTo>
                    <a:pt x="19101" y="949768"/>
                    <a:pt x="21791" y="948423"/>
                    <a:pt x="24481" y="947078"/>
                  </a:cubicBezTo>
                  <a:cubicBezTo>
                    <a:pt x="25288" y="946809"/>
                    <a:pt x="25827" y="946539"/>
                    <a:pt x="26634" y="946270"/>
                  </a:cubicBezTo>
                  <a:cubicBezTo>
                    <a:pt x="32821" y="942235"/>
                    <a:pt x="39278" y="938200"/>
                    <a:pt x="44927" y="933088"/>
                  </a:cubicBezTo>
                  <a:cubicBezTo>
                    <a:pt x="45465" y="932550"/>
                    <a:pt x="46003" y="931743"/>
                    <a:pt x="46810" y="931205"/>
                  </a:cubicBezTo>
                  <a:cubicBezTo>
                    <a:pt x="51922" y="927708"/>
                    <a:pt x="55688" y="922865"/>
                    <a:pt x="59993" y="918292"/>
                  </a:cubicBezTo>
                  <a:cubicBezTo>
                    <a:pt x="60531" y="917754"/>
                    <a:pt x="61338" y="916947"/>
                    <a:pt x="61607" y="916140"/>
                  </a:cubicBezTo>
                  <a:cubicBezTo>
                    <a:pt x="65104" y="909683"/>
                    <a:pt x="69408" y="903764"/>
                    <a:pt x="73175" y="897308"/>
                  </a:cubicBezTo>
                  <a:cubicBezTo>
                    <a:pt x="75596" y="893003"/>
                    <a:pt x="77748" y="888699"/>
                    <a:pt x="79093" y="884126"/>
                  </a:cubicBezTo>
                  <a:cubicBezTo>
                    <a:pt x="80977" y="877938"/>
                    <a:pt x="83129" y="871751"/>
                    <a:pt x="84474" y="865563"/>
                  </a:cubicBezTo>
                  <a:cubicBezTo>
                    <a:pt x="85550" y="860451"/>
                    <a:pt x="86895" y="855340"/>
                    <a:pt x="89855" y="850766"/>
                  </a:cubicBezTo>
                  <a:cubicBezTo>
                    <a:pt x="90931" y="849152"/>
                    <a:pt x="90662" y="847269"/>
                    <a:pt x="89855" y="845655"/>
                  </a:cubicBezTo>
                  <a:cubicBezTo>
                    <a:pt x="88509" y="842427"/>
                    <a:pt x="89316" y="839737"/>
                    <a:pt x="91738" y="837584"/>
                  </a:cubicBezTo>
                  <a:cubicBezTo>
                    <a:pt x="94697" y="834625"/>
                    <a:pt x="98194" y="832473"/>
                    <a:pt x="101692" y="830859"/>
                  </a:cubicBezTo>
                  <a:cubicBezTo>
                    <a:pt x="101423" y="831128"/>
                    <a:pt x="101154" y="831666"/>
                    <a:pt x="100884" y="831935"/>
                  </a:cubicBezTo>
                  <a:cubicBezTo>
                    <a:pt x="100346" y="832742"/>
                    <a:pt x="99539" y="833280"/>
                    <a:pt x="99808" y="834356"/>
                  </a:cubicBezTo>
                  <a:cubicBezTo>
                    <a:pt x="99808" y="834625"/>
                    <a:pt x="100077" y="834894"/>
                    <a:pt x="100346" y="834894"/>
                  </a:cubicBezTo>
                  <a:cubicBezTo>
                    <a:pt x="101423" y="835163"/>
                    <a:pt x="102768" y="833549"/>
                    <a:pt x="103306" y="832742"/>
                  </a:cubicBezTo>
                  <a:cubicBezTo>
                    <a:pt x="103844" y="831935"/>
                    <a:pt x="104113" y="830859"/>
                    <a:pt x="103844" y="830052"/>
                  </a:cubicBezTo>
                  <a:cubicBezTo>
                    <a:pt x="104920" y="829783"/>
                    <a:pt x="105996" y="829514"/>
                    <a:pt x="107341" y="829514"/>
                  </a:cubicBezTo>
                  <a:cubicBezTo>
                    <a:pt x="107341" y="829514"/>
                    <a:pt x="107341" y="829783"/>
                    <a:pt x="107341" y="829783"/>
                  </a:cubicBezTo>
                  <a:cubicBezTo>
                    <a:pt x="104651" y="832204"/>
                    <a:pt x="103575" y="835432"/>
                    <a:pt x="102499" y="838929"/>
                  </a:cubicBezTo>
                  <a:cubicBezTo>
                    <a:pt x="101692" y="841620"/>
                    <a:pt x="101423" y="844310"/>
                    <a:pt x="100884" y="846731"/>
                  </a:cubicBezTo>
                  <a:cubicBezTo>
                    <a:pt x="100616" y="848076"/>
                    <a:pt x="99808" y="849421"/>
                    <a:pt x="99270" y="850766"/>
                  </a:cubicBezTo>
                  <a:cubicBezTo>
                    <a:pt x="100616" y="851574"/>
                    <a:pt x="101692" y="851574"/>
                    <a:pt x="101961" y="850766"/>
                  </a:cubicBezTo>
                  <a:cubicBezTo>
                    <a:pt x="102499" y="849421"/>
                    <a:pt x="103037" y="848076"/>
                    <a:pt x="103306" y="846462"/>
                  </a:cubicBezTo>
                  <a:cubicBezTo>
                    <a:pt x="103844" y="843772"/>
                    <a:pt x="104113" y="841082"/>
                    <a:pt x="105189" y="838660"/>
                  </a:cubicBezTo>
                  <a:cubicBezTo>
                    <a:pt x="105189" y="838660"/>
                    <a:pt x="105189" y="838660"/>
                    <a:pt x="105189" y="838660"/>
                  </a:cubicBezTo>
                  <a:cubicBezTo>
                    <a:pt x="104651" y="841082"/>
                    <a:pt x="104920" y="843503"/>
                    <a:pt x="104651" y="845924"/>
                  </a:cubicBezTo>
                  <a:cubicBezTo>
                    <a:pt x="104382" y="849421"/>
                    <a:pt x="103575" y="852650"/>
                    <a:pt x="102768" y="856147"/>
                  </a:cubicBezTo>
                  <a:cubicBezTo>
                    <a:pt x="102768" y="856685"/>
                    <a:pt x="103306" y="856954"/>
                    <a:pt x="103575" y="856416"/>
                  </a:cubicBezTo>
                  <a:cubicBezTo>
                    <a:pt x="105727" y="853726"/>
                    <a:pt x="106534" y="850766"/>
                    <a:pt x="106803" y="847269"/>
                  </a:cubicBezTo>
                  <a:cubicBezTo>
                    <a:pt x="106803" y="846462"/>
                    <a:pt x="106803" y="845386"/>
                    <a:pt x="106803" y="844579"/>
                  </a:cubicBezTo>
                  <a:cubicBezTo>
                    <a:pt x="107072" y="846193"/>
                    <a:pt x="107341" y="847538"/>
                    <a:pt x="107341" y="849152"/>
                  </a:cubicBezTo>
                  <a:cubicBezTo>
                    <a:pt x="108148" y="854802"/>
                    <a:pt x="105996" y="859644"/>
                    <a:pt x="103037" y="864487"/>
                  </a:cubicBezTo>
                  <a:cubicBezTo>
                    <a:pt x="101961" y="866101"/>
                    <a:pt x="100346" y="866908"/>
                    <a:pt x="98463" y="867177"/>
                  </a:cubicBezTo>
                  <a:cubicBezTo>
                    <a:pt x="97656" y="867177"/>
                    <a:pt x="96849" y="867984"/>
                    <a:pt x="97387" y="868791"/>
                  </a:cubicBezTo>
                  <a:cubicBezTo>
                    <a:pt x="97656" y="869329"/>
                    <a:pt x="98463" y="869867"/>
                    <a:pt x="99270" y="869867"/>
                  </a:cubicBezTo>
                  <a:cubicBezTo>
                    <a:pt x="101423" y="869867"/>
                    <a:pt x="103037" y="868791"/>
                    <a:pt x="104113" y="867177"/>
                  </a:cubicBezTo>
                  <a:cubicBezTo>
                    <a:pt x="107879" y="862066"/>
                    <a:pt x="110300" y="856147"/>
                    <a:pt x="109762" y="849690"/>
                  </a:cubicBezTo>
                  <a:cubicBezTo>
                    <a:pt x="109493" y="846731"/>
                    <a:pt x="108955" y="844041"/>
                    <a:pt x="108417" y="841351"/>
                  </a:cubicBezTo>
                  <a:cubicBezTo>
                    <a:pt x="108148" y="840005"/>
                    <a:pt x="108148" y="838929"/>
                    <a:pt x="108417" y="837853"/>
                  </a:cubicBezTo>
                  <a:cubicBezTo>
                    <a:pt x="108417" y="838660"/>
                    <a:pt x="108686" y="839467"/>
                    <a:pt x="108686" y="840005"/>
                  </a:cubicBezTo>
                  <a:cubicBezTo>
                    <a:pt x="110300" y="847538"/>
                    <a:pt x="115143" y="853995"/>
                    <a:pt x="113529" y="861797"/>
                  </a:cubicBezTo>
                  <a:cubicBezTo>
                    <a:pt x="113529" y="862335"/>
                    <a:pt x="114067" y="862604"/>
                    <a:pt x="114336" y="862066"/>
                  </a:cubicBezTo>
                  <a:cubicBezTo>
                    <a:pt x="117026" y="858568"/>
                    <a:pt x="115412" y="853726"/>
                    <a:pt x="114067" y="849959"/>
                  </a:cubicBezTo>
                  <a:cubicBezTo>
                    <a:pt x="112991" y="846462"/>
                    <a:pt x="110031" y="840544"/>
                    <a:pt x="110031" y="835701"/>
                  </a:cubicBezTo>
                  <a:cubicBezTo>
                    <a:pt x="110569" y="838929"/>
                    <a:pt x="110838" y="839198"/>
                    <a:pt x="113798" y="841889"/>
                  </a:cubicBezTo>
                  <a:cubicBezTo>
                    <a:pt x="117295" y="844848"/>
                    <a:pt x="117295" y="844848"/>
                    <a:pt x="119178" y="848883"/>
                  </a:cubicBezTo>
                  <a:cubicBezTo>
                    <a:pt x="120792" y="848076"/>
                    <a:pt x="121599" y="847269"/>
                    <a:pt x="120792" y="846193"/>
                  </a:cubicBezTo>
                  <a:cubicBezTo>
                    <a:pt x="120254" y="845117"/>
                    <a:pt x="119447" y="844310"/>
                    <a:pt x="118640" y="843234"/>
                  </a:cubicBezTo>
                  <a:cubicBezTo>
                    <a:pt x="117295" y="841620"/>
                    <a:pt x="115681" y="840275"/>
                    <a:pt x="114067" y="838929"/>
                  </a:cubicBezTo>
                  <a:cubicBezTo>
                    <a:pt x="113260" y="838391"/>
                    <a:pt x="112991" y="837315"/>
                    <a:pt x="113260" y="836508"/>
                  </a:cubicBezTo>
                  <a:cubicBezTo>
                    <a:pt x="113529" y="835970"/>
                    <a:pt x="113529" y="835432"/>
                    <a:pt x="113798" y="834894"/>
                  </a:cubicBezTo>
                  <a:cubicBezTo>
                    <a:pt x="115681" y="829783"/>
                    <a:pt x="117026" y="829514"/>
                    <a:pt x="121868" y="831397"/>
                  </a:cubicBezTo>
                  <a:cubicBezTo>
                    <a:pt x="129132" y="834356"/>
                    <a:pt x="136665" y="837046"/>
                    <a:pt x="144467" y="838929"/>
                  </a:cubicBezTo>
                  <a:cubicBezTo>
                    <a:pt x="155766" y="841351"/>
                    <a:pt x="166796" y="842965"/>
                    <a:pt x="178364" y="843503"/>
                  </a:cubicBezTo>
                  <a:cubicBezTo>
                    <a:pt x="180516" y="843503"/>
                    <a:pt x="182937" y="843503"/>
                    <a:pt x="185089" y="843234"/>
                  </a:cubicBezTo>
                  <a:cubicBezTo>
                    <a:pt x="195043" y="842158"/>
                    <a:pt x="204728" y="841351"/>
                    <a:pt x="214413" y="838391"/>
                  </a:cubicBezTo>
                  <a:cubicBezTo>
                    <a:pt x="217910" y="837315"/>
                    <a:pt x="221677" y="836239"/>
                    <a:pt x="224905" y="834625"/>
                  </a:cubicBezTo>
                  <a:cubicBezTo>
                    <a:pt x="237280" y="829244"/>
                    <a:pt x="248579" y="822250"/>
                    <a:pt x="257457" y="811758"/>
                  </a:cubicBezTo>
                  <a:cubicBezTo>
                    <a:pt x="263914" y="804225"/>
                    <a:pt x="270101" y="796961"/>
                    <a:pt x="275213" y="788353"/>
                  </a:cubicBezTo>
                  <a:cubicBezTo>
                    <a:pt x="280862" y="778668"/>
                    <a:pt x="285974" y="768714"/>
                    <a:pt x="289471" y="757684"/>
                  </a:cubicBezTo>
                  <a:cubicBezTo>
                    <a:pt x="290009" y="756070"/>
                    <a:pt x="290278" y="754455"/>
                    <a:pt x="290547" y="752841"/>
                  </a:cubicBezTo>
                  <a:cubicBezTo>
                    <a:pt x="291892" y="743964"/>
                    <a:pt x="292699" y="735355"/>
                    <a:pt x="292162" y="726477"/>
                  </a:cubicBezTo>
                  <a:cubicBezTo>
                    <a:pt x="291892" y="722711"/>
                    <a:pt x="291892" y="718944"/>
                    <a:pt x="291892" y="715178"/>
                  </a:cubicBezTo>
                  <a:cubicBezTo>
                    <a:pt x="291354" y="705224"/>
                    <a:pt x="288126" y="695808"/>
                    <a:pt x="284091" y="686661"/>
                  </a:cubicBezTo>
                  <a:cubicBezTo>
                    <a:pt x="282477" y="683164"/>
                    <a:pt x="280862" y="679667"/>
                    <a:pt x="278979" y="676169"/>
                  </a:cubicBezTo>
                  <a:cubicBezTo>
                    <a:pt x="280593" y="674286"/>
                    <a:pt x="281401" y="672403"/>
                    <a:pt x="280862" y="669713"/>
                  </a:cubicBezTo>
                  <a:cubicBezTo>
                    <a:pt x="280593" y="668367"/>
                    <a:pt x="278710" y="668367"/>
                    <a:pt x="278172" y="669444"/>
                  </a:cubicBezTo>
                  <a:cubicBezTo>
                    <a:pt x="277903" y="670520"/>
                    <a:pt x="277634" y="671327"/>
                    <a:pt x="277096" y="672134"/>
                  </a:cubicBezTo>
                  <a:cubicBezTo>
                    <a:pt x="276558" y="671058"/>
                    <a:pt x="276020" y="670251"/>
                    <a:pt x="275751" y="669174"/>
                  </a:cubicBezTo>
                  <a:cubicBezTo>
                    <a:pt x="274944" y="667829"/>
                    <a:pt x="274944" y="666484"/>
                    <a:pt x="275482" y="664870"/>
                  </a:cubicBezTo>
                  <a:cubicBezTo>
                    <a:pt x="278172" y="658144"/>
                    <a:pt x="276020" y="652226"/>
                    <a:pt x="271716" y="646845"/>
                  </a:cubicBezTo>
                  <a:cubicBezTo>
                    <a:pt x="269563" y="644155"/>
                    <a:pt x="267411" y="641465"/>
                    <a:pt x="265259" y="638775"/>
                  </a:cubicBezTo>
                  <a:cubicBezTo>
                    <a:pt x="266066" y="636622"/>
                    <a:pt x="266066" y="633394"/>
                    <a:pt x="263645" y="632587"/>
                  </a:cubicBezTo>
                  <a:cubicBezTo>
                    <a:pt x="263107" y="632318"/>
                    <a:pt x="262569" y="632587"/>
                    <a:pt x="262300" y="632856"/>
                  </a:cubicBezTo>
                  <a:cubicBezTo>
                    <a:pt x="262031" y="632049"/>
                    <a:pt x="262031" y="630973"/>
                    <a:pt x="262031" y="629897"/>
                  </a:cubicBezTo>
                  <a:cubicBezTo>
                    <a:pt x="262031" y="628014"/>
                    <a:pt x="263107" y="626130"/>
                    <a:pt x="265259" y="625323"/>
                  </a:cubicBezTo>
                  <a:cubicBezTo>
                    <a:pt x="267411" y="624516"/>
                    <a:pt x="269563" y="623978"/>
                    <a:pt x="271447" y="622633"/>
                  </a:cubicBezTo>
                  <a:cubicBezTo>
                    <a:pt x="274675" y="620481"/>
                    <a:pt x="278441" y="619674"/>
                    <a:pt x="281938" y="618867"/>
                  </a:cubicBezTo>
                  <a:cubicBezTo>
                    <a:pt x="283015" y="618598"/>
                    <a:pt x="284360" y="618060"/>
                    <a:pt x="285436" y="617522"/>
                  </a:cubicBezTo>
                  <a:cubicBezTo>
                    <a:pt x="291354" y="614562"/>
                    <a:pt x="297273" y="611603"/>
                    <a:pt x="303192" y="608644"/>
                  </a:cubicBezTo>
                  <a:cubicBezTo>
                    <a:pt x="303999" y="608106"/>
                    <a:pt x="305075" y="607568"/>
                    <a:pt x="305882" y="606761"/>
                  </a:cubicBezTo>
                  <a:cubicBezTo>
                    <a:pt x="312069" y="601918"/>
                    <a:pt x="318257" y="597076"/>
                    <a:pt x="324175" y="592233"/>
                  </a:cubicBezTo>
                  <a:cubicBezTo>
                    <a:pt x="326059" y="590619"/>
                    <a:pt x="327942" y="589005"/>
                    <a:pt x="329825" y="587122"/>
                  </a:cubicBezTo>
                  <a:cubicBezTo>
                    <a:pt x="336551" y="581203"/>
                    <a:pt x="343007" y="575016"/>
                    <a:pt x="350002" y="569097"/>
                  </a:cubicBezTo>
                  <a:cubicBezTo>
                    <a:pt x="357266" y="562910"/>
                    <a:pt x="364529" y="556453"/>
                    <a:pt x="372331" y="550803"/>
                  </a:cubicBezTo>
                  <a:cubicBezTo>
                    <a:pt x="379864" y="545154"/>
                    <a:pt x="387934" y="540580"/>
                    <a:pt x="396543" y="537083"/>
                  </a:cubicBezTo>
                  <a:cubicBezTo>
                    <a:pt x="403269" y="534393"/>
                    <a:pt x="410264" y="531703"/>
                    <a:pt x="417258" y="529819"/>
                  </a:cubicBezTo>
                  <a:cubicBezTo>
                    <a:pt x="421832" y="528474"/>
                    <a:pt x="426674" y="527936"/>
                    <a:pt x="431517" y="528205"/>
                  </a:cubicBezTo>
                  <a:cubicBezTo>
                    <a:pt x="433669" y="528474"/>
                    <a:pt x="435552" y="528205"/>
                    <a:pt x="437435" y="526591"/>
                  </a:cubicBezTo>
                  <a:cubicBezTo>
                    <a:pt x="439049" y="525246"/>
                    <a:pt x="441201" y="524708"/>
                    <a:pt x="443085" y="523632"/>
                  </a:cubicBezTo>
                  <a:cubicBezTo>
                    <a:pt x="447120" y="521749"/>
                    <a:pt x="449272" y="516637"/>
                    <a:pt x="448196" y="512333"/>
                  </a:cubicBezTo>
                  <a:cubicBezTo>
                    <a:pt x="447389" y="509912"/>
                    <a:pt x="445775" y="508566"/>
                    <a:pt x="443623" y="507759"/>
                  </a:cubicBezTo>
                  <a:cubicBezTo>
                    <a:pt x="440932" y="506952"/>
                    <a:pt x="438242" y="506683"/>
                    <a:pt x="435552" y="507759"/>
                  </a:cubicBezTo>
                  <a:cubicBezTo>
                    <a:pt x="433669" y="508566"/>
                    <a:pt x="431517" y="509373"/>
                    <a:pt x="429633" y="509912"/>
                  </a:cubicBezTo>
                  <a:cubicBezTo>
                    <a:pt x="428557" y="510181"/>
                    <a:pt x="427212" y="510719"/>
                    <a:pt x="426136" y="510988"/>
                  </a:cubicBezTo>
                  <a:cubicBezTo>
                    <a:pt x="424522" y="511257"/>
                    <a:pt x="423177" y="510719"/>
                    <a:pt x="422370" y="509373"/>
                  </a:cubicBezTo>
                  <a:cubicBezTo>
                    <a:pt x="422101" y="509104"/>
                    <a:pt x="421832" y="508566"/>
                    <a:pt x="421563" y="508297"/>
                  </a:cubicBezTo>
                  <a:cubicBezTo>
                    <a:pt x="420218" y="506414"/>
                    <a:pt x="418872" y="504262"/>
                    <a:pt x="416182" y="503993"/>
                  </a:cubicBezTo>
                  <a:cubicBezTo>
                    <a:pt x="412685" y="503724"/>
                    <a:pt x="409457" y="504262"/>
                    <a:pt x="407035" y="506414"/>
                  </a:cubicBezTo>
                  <a:cubicBezTo>
                    <a:pt x="406497" y="506952"/>
                    <a:pt x="405959" y="507490"/>
                    <a:pt x="405421" y="508028"/>
                  </a:cubicBezTo>
                  <a:cubicBezTo>
                    <a:pt x="404883" y="508566"/>
                    <a:pt x="404614" y="509104"/>
                    <a:pt x="404345" y="509373"/>
                  </a:cubicBezTo>
                  <a:cubicBezTo>
                    <a:pt x="400041" y="513140"/>
                    <a:pt x="399234" y="514216"/>
                    <a:pt x="393584" y="511526"/>
                  </a:cubicBezTo>
                  <a:cubicBezTo>
                    <a:pt x="390894" y="510181"/>
                    <a:pt x="388203" y="509912"/>
                    <a:pt x="385244" y="509912"/>
                  </a:cubicBezTo>
                  <a:cubicBezTo>
                    <a:pt x="381478" y="509912"/>
                    <a:pt x="378250" y="510988"/>
                    <a:pt x="375559" y="513947"/>
                  </a:cubicBezTo>
                  <a:cubicBezTo>
                    <a:pt x="374483" y="515292"/>
                    <a:pt x="373676" y="516637"/>
                    <a:pt x="371524" y="517175"/>
                  </a:cubicBezTo>
                  <a:cubicBezTo>
                    <a:pt x="370179" y="516637"/>
                    <a:pt x="368296" y="515830"/>
                    <a:pt x="366412" y="515023"/>
                  </a:cubicBezTo>
                  <a:cubicBezTo>
                    <a:pt x="363184" y="513140"/>
                    <a:pt x="359956" y="513140"/>
                    <a:pt x="356458" y="514485"/>
                  </a:cubicBezTo>
                  <a:cubicBezTo>
                    <a:pt x="349733" y="517175"/>
                    <a:pt x="344352" y="521480"/>
                    <a:pt x="340586" y="527667"/>
                  </a:cubicBezTo>
                  <a:cubicBezTo>
                    <a:pt x="340048" y="528743"/>
                    <a:pt x="339241" y="529819"/>
                    <a:pt x="338703" y="530896"/>
                  </a:cubicBezTo>
                  <a:cubicBezTo>
                    <a:pt x="337627" y="533048"/>
                    <a:pt x="336282" y="534931"/>
                    <a:pt x="334129" y="536276"/>
                  </a:cubicBezTo>
                  <a:cubicBezTo>
                    <a:pt x="332246" y="537352"/>
                    <a:pt x="330901" y="539504"/>
                    <a:pt x="330094" y="541657"/>
                  </a:cubicBezTo>
                  <a:cubicBezTo>
                    <a:pt x="327673" y="549458"/>
                    <a:pt x="324714" y="556991"/>
                    <a:pt x="323099" y="565062"/>
                  </a:cubicBezTo>
                  <a:cubicBezTo>
                    <a:pt x="322561" y="568021"/>
                    <a:pt x="321485" y="571249"/>
                    <a:pt x="320409" y="574209"/>
                  </a:cubicBezTo>
                  <a:cubicBezTo>
                    <a:pt x="319333" y="577437"/>
                    <a:pt x="317988" y="580396"/>
                    <a:pt x="316643" y="583355"/>
                  </a:cubicBezTo>
                  <a:cubicBezTo>
                    <a:pt x="315836" y="585239"/>
                    <a:pt x="315029" y="586853"/>
                    <a:pt x="314221" y="588736"/>
                  </a:cubicBezTo>
                  <a:cubicBezTo>
                    <a:pt x="313145" y="591426"/>
                    <a:pt x="311262" y="593578"/>
                    <a:pt x="309110" y="595462"/>
                  </a:cubicBezTo>
                  <a:cubicBezTo>
                    <a:pt x="308303" y="596269"/>
                    <a:pt x="307227" y="597076"/>
                    <a:pt x="306420" y="597883"/>
                  </a:cubicBezTo>
                  <a:cubicBezTo>
                    <a:pt x="300770" y="604608"/>
                    <a:pt x="293238" y="608106"/>
                    <a:pt x="285436" y="611334"/>
                  </a:cubicBezTo>
                  <a:cubicBezTo>
                    <a:pt x="282208" y="612679"/>
                    <a:pt x="278710" y="613217"/>
                    <a:pt x="275482" y="614024"/>
                  </a:cubicBezTo>
                  <a:cubicBezTo>
                    <a:pt x="274675" y="614293"/>
                    <a:pt x="273599" y="614024"/>
                    <a:pt x="271716" y="614293"/>
                  </a:cubicBezTo>
                  <a:cubicBezTo>
                    <a:pt x="272792" y="613217"/>
                    <a:pt x="273061" y="612679"/>
                    <a:pt x="273868" y="612410"/>
                  </a:cubicBezTo>
                  <a:cubicBezTo>
                    <a:pt x="276289" y="610527"/>
                    <a:pt x="278710" y="608913"/>
                    <a:pt x="281131" y="607030"/>
                  </a:cubicBezTo>
                  <a:cubicBezTo>
                    <a:pt x="283553" y="605146"/>
                    <a:pt x="286243" y="603263"/>
                    <a:pt x="288395" y="601111"/>
                  </a:cubicBezTo>
                  <a:cubicBezTo>
                    <a:pt x="290009" y="599497"/>
                    <a:pt x="291354" y="597883"/>
                    <a:pt x="292969" y="596269"/>
                  </a:cubicBezTo>
                  <a:cubicBezTo>
                    <a:pt x="293776" y="595193"/>
                    <a:pt x="294583" y="594116"/>
                    <a:pt x="295659" y="593309"/>
                  </a:cubicBezTo>
                  <a:cubicBezTo>
                    <a:pt x="301308" y="587929"/>
                    <a:pt x="304806" y="580934"/>
                    <a:pt x="307765" y="573940"/>
                  </a:cubicBezTo>
                  <a:cubicBezTo>
                    <a:pt x="312338" y="563179"/>
                    <a:pt x="317719" y="552687"/>
                    <a:pt x="323099" y="542464"/>
                  </a:cubicBezTo>
                  <a:cubicBezTo>
                    <a:pt x="326059" y="536545"/>
                    <a:pt x="329018" y="530626"/>
                    <a:pt x="332246" y="524977"/>
                  </a:cubicBezTo>
                  <a:cubicBezTo>
                    <a:pt x="335206" y="519596"/>
                    <a:pt x="338703" y="514485"/>
                    <a:pt x="341931" y="509373"/>
                  </a:cubicBezTo>
                  <a:cubicBezTo>
                    <a:pt x="346774" y="501303"/>
                    <a:pt x="351616" y="493232"/>
                    <a:pt x="356728" y="485161"/>
                  </a:cubicBezTo>
                  <a:cubicBezTo>
                    <a:pt x="360494" y="478974"/>
                    <a:pt x="363722" y="472517"/>
                    <a:pt x="366681" y="466060"/>
                  </a:cubicBezTo>
                  <a:cubicBezTo>
                    <a:pt x="369910" y="459066"/>
                    <a:pt x="374752" y="453416"/>
                    <a:pt x="380402" y="448305"/>
                  </a:cubicBezTo>
                  <a:cubicBezTo>
                    <a:pt x="384706" y="444538"/>
                    <a:pt x="389818" y="442117"/>
                    <a:pt x="395467" y="442386"/>
                  </a:cubicBezTo>
                  <a:cubicBezTo>
                    <a:pt x="398964" y="442386"/>
                    <a:pt x="400848" y="441041"/>
                    <a:pt x="403000" y="438351"/>
                  </a:cubicBezTo>
                  <a:cubicBezTo>
                    <a:pt x="405959" y="434585"/>
                    <a:pt x="409457" y="431356"/>
                    <a:pt x="412685" y="427859"/>
                  </a:cubicBezTo>
                  <a:cubicBezTo>
                    <a:pt x="413761" y="426514"/>
                    <a:pt x="415375" y="425976"/>
                    <a:pt x="416989" y="425707"/>
                  </a:cubicBezTo>
                  <a:cubicBezTo>
                    <a:pt x="419949" y="425438"/>
                    <a:pt x="422370" y="424093"/>
                    <a:pt x="425060" y="423285"/>
                  </a:cubicBezTo>
                  <a:cubicBezTo>
                    <a:pt x="427212" y="422478"/>
                    <a:pt x="429633" y="421671"/>
                    <a:pt x="431786" y="420864"/>
                  </a:cubicBezTo>
                  <a:cubicBezTo>
                    <a:pt x="436090" y="419519"/>
                    <a:pt x="438780" y="416560"/>
                    <a:pt x="439856" y="412524"/>
                  </a:cubicBezTo>
                  <a:cubicBezTo>
                    <a:pt x="440932" y="408758"/>
                    <a:pt x="442008" y="404992"/>
                    <a:pt x="443085" y="401225"/>
                  </a:cubicBezTo>
                  <a:cubicBezTo>
                    <a:pt x="444968" y="393424"/>
                    <a:pt x="447120" y="385891"/>
                    <a:pt x="451424" y="378896"/>
                  </a:cubicBezTo>
                  <a:cubicBezTo>
                    <a:pt x="452501" y="377282"/>
                    <a:pt x="453846" y="375668"/>
                    <a:pt x="454922" y="374054"/>
                  </a:cubicBezTo>
                  <a:cubicBezTo>
                    <a:pt x="456267" y="372171"/>
                    <a:pt x="458419" y="371364"/>
                    <a:pt x="460840" y="371364"/>
                  </a:cubicBezTo>
                  <a:cubicBezTo>
                    <a:pt x="463262" y="371364"/>
                    <a:pt x="465683" y="371364"/>
                    <a:pt x="468104" y="371364"/>
                  </a:cubicBezTo>
                  <a:cubicBezTo>
                    <a:pt x="477520" y="371095"/>
                    <a:pt x="484784" y="366521"/>
                    <a:pt x="489357" y="358450"/>
                  </a:cubicBezTo>
                  <a:cubicBezTo>
                    <a:pt x="493931" y="350380"/>
                    <a:pt x="494468" y="341233"/>
                    <a:pt x="493661" y="332086"/>
                  </a:cubicBezTo>
                  <a:cubicBezTo>
                    <a:pt x="493392" y="329396"/>
                    <a:pt x="492585" y="326705"/>
                    <a:pt x="492316" y="324015"/>
                  </a:cubicBezTo>
                  <a:cubicBezTo>
                    <a:pt x="493123" y="323208"/>
                    <a:pt x="493661" y="322670"/>
                    <a:pt x="494468" y="321863"/>
                  </a:cubicBezTo>
                  <a:cubicBezTo>
                    <a:pt x="496621" y="319980"/>
                    <a:pt x="498504" y="317828"/>
                    <a:pt x="500118" y="315406"/>
                  </a:cubicBezTo>
                  <a:cubicBezTo>
                    <a:pt x="501463" y="313254"/>
                    <a:pt x="502270" y="311102"/>
                    <a:pt x="502539" y="308681"/>
                  </a:cubicBezTo>
                  <a:cubicBezTo>
                    <a:pt x="502539" y="306798"/>
                    <a:pt x="502808" y="305183"/>
                    <a:pt x="503077" y="303300"/>
                  </a:cubicBezTo>
                  <a:cubicBezTo>
                    <a:pt x="503615" y="300341"/>
                    <a:pt x="504960" y="297920"/>
                    <a:pt x="507382" y="296037"/>
                  </a:cubicBezTo>
                  <a:cubicBezTo>
                    <a:pt x="511417" y="293077"/>
                    <a:pt x="515453" y="290387"/>
                    <a:pt x="520026" y="288235"/>
                  </a:cubicBezTo>
                  <a:cubicBezTo>
                    <a:pt x="527021" y="285276"/>
                    <a:pt x="534284" y="282316"/>
                    <a:pt x="541279" y="279626"/>
                  </a:cubicBezTo>
                  <a:cubicBezTo>
                    <a:pt x="543969" y="277474"/>
                    <a:pt x="546659" y="275322"/>
                    <a:pt x="549350" y="272900"/>
                  </a:cubicBezTo>
                  <a:close/>
                  <a:moveTo>
                    <a:pt x="311531" y="597883"/>
                  </a:moveTo>
                  <a:cubicBezTo>
                    <a:pt x="312876" y="595731"/>
                    <a:pt x="313953" y="594385"/>
                    <a:pt x="314760" y="593040"/>
                  </a:cubicBezTo>
                  <a:cubicBezTo>
                    <a:pt x="315567" y="591426"/>
                    <a:pt x="316105" y="589812"/>
                    <a:pt x="316912" y="588198"/>
                  </a:cubicBezTo>
                  <a:cubicBezTo>
                    <a:pt x="319064" y="582817"/>
                    <a:pt x="321216" y="577706"/>
                    <a:pt x="323368" y="572325"/>
                  </a:cubicBezTo>
                  <a:cubicBezTo>
                    <a:pt x="323907" y="570980"/>
                    <a:pt x="324175" y="569635"/>
                    <a:pt x="324445" y="568559"/>
                  </a:cubicBezTo>
                  <a:cubicBezTo>
                    <a:pt x="325521" y="562910"/>
                    <a:pt x="326866" y="557260"/>
                    <a:pt x="329287" y="551610"/>
                  </a:cubicBezTo>
                  <a:cubicBezTo>
                    <a:pt x="329825" y="549996"/>
                    <a:pt x="330094" y="548113"/>
                    <a:pt x="330632" y="546499"/>
                  </a:cubicBezTo>
                  <a:cubicBezTo>
                    <a:pt x="331170" y="544885"/>
                    <a:pt x="331708" y="543271"/>
                    <a:pt x="332515" y="541926"/>
                  </a:cubicBezTo>
                  <a:cubicBezTo>
                    <a:pt x="334129" y="538966"/>
                    <a:pt x="336282" y="537352"/>
                    <a:pt x="339779" y="538159"/>
                  </a:cubicBezTo>
                  <a:cubicBezTo>
                    <a:pt x="339779" y="538159"/>
                    <a:pt x="340048" y="538159"/>
                    <a:pt x="340586" y="537890"/>
                  </a:cubicBezTo>
                  <a:cubicBezTo>
                    <a:pt x="340586" y="537352"/>
                    <a:pt x="340855" y="537083"/>
                    <a:pt x="340855" y="536814"/>
                  </a:cubicBezTo>
                  <a:cubicBezTo>
                    <a:pt x="339510" y="535200"/>
                    <a:pt x="340048" y="533586"/>
                    <a:pt x="340855" y="531703"/>
                  </a:cubicBezTo>
                  <a:cubicBezTo>
                    <a:pt x="344083" y="525246"/>
                    <a:pt x="348926" y="520673"/>
                    <a:pt x="355382" y="517713"/>
                  </a:cubicBezTo>
                  <a:cubicBezTo>
                    <a:pt x="358880" y="516099"/>
                    <a:pt x="362377" y="516099"/>
                    <a:pt x="365605" y="517982"/>
                  </a:cubicBezTo>
                  <a:cubicBezTo>
                    <a:pt x="366144" y="518251"/>
                    <a:pt x="366681" y="518520"/>
                    <a:pt x="367220" y="518789"/>
                  </a:cubicBezTo>
                  <a:cubicBezTo>
                    <a:pt x="371524" y="521480"/>
                    <a:pt x="372331" y="521749"/>
                    <a:pt x="375559" y="517175"/>
                  </a:cubicBezTo>
                  <a:cubicBezTo>
                    <a:pt x="375828" y="516637"/>
                    <a:pt x="376366" y="516368"/>
                    <a:pt x="376635" y="515830"/>
                  </a:cubicBezTo>
                  <a:cubicBezTo>
                    <a:pt x="378250" y="513947"/>
                    <a:pt x="380133" y="513140"/>
                    <a:pt x="382554" y="512871"/>
                  </a:cubicBezTo>
                  <a:cubicBezTo>
                    <a:pt x="385513" y="512602"/>
                    <a:pt x="388203" y="512871"/>
                    <a:pt x="390894" y="513947"/>
                  </a:cubicBezTo>
                  <a:cubicBezTo>
                    <a:pt x="392508" y="514485"/>
                    <a:pt x="394391" y="515292"/>
                    <a:pt x="396005" y="515830"/>
                  </a:cubicBezTo>
                  <a:cubicBezTo>
                    <a:pt x="398157" y="516637"/>
                    <a:pt x="400041" y="516368"/>
                    <a:pt x="401924" y="514754"/>
                  </a:cubicBezTo>
                  <a:cubicBezTo>
                    <a:pt x="403807" y="513140"/>
                    <a:pt x="405690" y="511257"/>
                    <a:pt x="407304" y="509373"/>
                  </a:cubicBezTo>
                  <a:cubicBezTo>
                    <a:pt x="409457" y="507221"/>
                    <a:pt x="411878" y="506952"/>
                    <a:pt x="414837" y="506952"/>
                  </a:cubicBezTo>
                  <a:cubicBezTo>
                    <a:pt x="417258" y="506952"/>
                    <a:pt x="418065" y="508835"/>
                    <a:pt x="419141" y="510450"/>
                  </a:cubicBezTo>
                  <a:cubicBezTo>
                    <a:pt x="419141" y="510450"/>
                    <a:pt x="419410" y="510719"/>
                    <a:pt x="419410" y="510719"/>
                  </a:cubicBezTo>
                  <a:cubicBezTo>
                    <a:pt x="421563" y="513947"/>
                    <a:pt x="423446" y="514754"/>
                    <a:pt x="426943" y="513678"/>
                  </a:cubicBezTo>
                  <a:cubicBezTo>
                    <a:pt x="429633" y="512871"/>
                    <a:pt x="432055" y="511795"/>
                    <a:pt x="434476" y="510988"/>
                  </a:cubicBezTo>
                  <a:cubicBezTo>
                    <a:pt x="435821" y="510450"/>
                    <a:pt x="437166" y="509912"/>
                    <a:pt x="438242" y="509912"/>
                  </a:cubicBezTo>
                  <a:cubicBezTo>
                    <a:pt x="443085" y="509912"/>
                    <a:pt x="446313" y="512333"/>
                    <a:pt x="444699" y="517982"/>
                  </a:cubicBezTo>
                  <a:cubicBezTo>
                    <a:pt x="444161" y="519865"/>
                    <a:pt x="443085" y="521211"/>
                    <a:pt x="441201" y="521749"/>
                  </a:cubicBezTo>
                  <a:cubicBezTo>
                    <a:pt x="439587" y="522287"/>
                    <a:pt x="437973" y="523363"/>
                    <a:pt x="436359" y="523901"/>
                  </a:cubicBezTo>
                  <a:cubicBezTo>
                    <a:pt x="434207" y="524708"/>
                    <a:pt x="431786" y="525515"/>
                    <a:pt x="429364" y="525784"/>
                  </a:cubicBezTo>
                  <a:cubicBezTo>
                    <a:pt x="422908" y="526322"/>
                    <a:pt x="416451" y="527129"/>
                    <a:pt x="410533" y="529281"/>
                  </a:cubicBezTo>
                  <a:cubicBezTo>
                    <a:pt x="409995" y="529550"/>
                    <a:pt x="409188" y="529281"/>
                    <a:pt x="408380" y="529281"/>
                  </a:cubicBezTo>
                  <a:cubicBezTo>
                    <a:pt x="408380" y="528743"/>
                    <a:pt x="408380" y="528205"/>
                    <a:pt x="408380" y="528205"/>
                  </a:cubicBezTo>
                  <a:cubicBezTo>
                    <a:pt x="409995" y="525784"/>
                    <a:pt x="413223" y="526053"/>
                    <a:pt x="415644" y="524708"/>
                  </a:cubicBezTo>
                  <a:cubicBezTo>
                    <a:pt x="415644" y="523363"/>
                    <a:pt x="414837" y="522825"/>
                    <a:pt x="413761" y="522825"/>
                  </a:cubicBezTo>
                  <a:cubicBezTo>
                    <a:pt x="410264" y="523632"/>
                    <a:pt x="406766" y="524708"/>
                    <a:pt x="404883" y="528474"/>
                  </a:cubicBezTo>
                  <a:cubicBezTo>
                    <a:pt x="403807" y="530626"/>
                    <a:pt x="401924" y="531972"/>
                    <a:pt x="399503" y="532779"/>
                  </a:cubicBezTo>
                  <a:cubicBezTo>
                    <a:pt x="391701" y="535738"/>
                    <a:pt x="384437" y="539504"/>
                    <a:pt x="377442" y="544078"/>
                  </a:cubicBezTo>
                  <a:cubicBezTo>
                    <a:pt x="375828" y="545154"/>
                    <a:pt x="374214" y="545961"/>
                    <a:pt x="372062" y="547306"/>
                  </a:cubicBezTo>
                  <a:cubicBezTo>
                    <a:pt x="373138" y="545154"/>
                    <a:pt x="374214" y="543809"/>
                    <a:pt x="374752" y="542464"/>
                  </a:cubicBezTo>
                  <a:cubicBezTo>
                    <a:pt x="375290" y="540849"/>
                    <a:pt x="375290" y="539235"/>
                    <a:pt x="375828" y="537621"/>
                  </a:cubicBezTo>
                  <a:cubicBezTo>
                    <a:pt x="376097" y="536276"/>
                    <a:pt x="376366" y="534662"/>
                    <a:pt x="377442" y="533586"/>
                  </a:cubicBezTo>
                  <a:cubicBezTo>
                    <a:pt x="377712" y="533586"/>
                    <a:pt x="377981" y="533317"/>
                    <a:pt x="378250" y="533317"/>
                  </a:cubicBezTo>
                  <a:cubicBezTo>
                    <a:pt x="378788" y="533317"/>
                    <a:pt x="379057" y="533317"/>
                    <a:pt x="379595" y="533317"/>
                  </a:cubicBezTo>
                  <a:cubicBezTo>
                    <a:pt x="385244" y="532779"/>
                    <a:pt x="389818" y="530358"/>
                    <a:pt x="393584" y="526053"/>
                  </a:cubicBezTo>
                  <a:cubicBezTo>
                    <a:pt x="393853" y="525784"/>
                    <a:pt x="393584" y="524977"/>
                    <a:pt x="393584" y="524439"/>
                  </a:cubicBezTo>
                  <a:cubicBezTo>
                    <a:pt x="393584" y="524439"/>
                    <a:pt x="392777" y="524170"/>
                    <a:pt x="392508" y="524439"/>
                  </a:cubicBezTo>
                  <a:cubicBezTo>
                    <a:pt x="391432" y="525246"/>
                    <a:pt x="390356" y="526053"/>
                    <a:pt x="389280" y="526860"/>
                  </a:cubicBezTo>
                  <a:cubicBezTo>
                    <a:pt x="386858" y="529012"/>
                    <a:pt x="383899" y="530088"/>
                    <a:pt x="380940" y="530896"/>
                  </a:cubicBezTo>
                  <a:cubicBezTo>
                    <a:pt x="380402" y="530896"/>
                    <a:pt x="379864" y="530896"/>
                    <a:pt x="378788" y="530626"/>
                  </a:cubicBezTo>
                  <a:cubicBezTo>
                    <a:pt x="379326" y="529550"/>
                    <a:pt x="379595" y="529012"/>
                    <a:pt x="380133" y="528474"/>
                  </a:cubicBezTo>
                  <a:cubicBezTo>
                    <a:pt x="381747" y="526591"/>
                    <a:pt x="383630" y="525246"/>
                    <a:pt x="385782" y="523901"/>
                  </a:cubicBezTo>
                  <a:cubicBezTo>
                    <a:pt x="386051" y="523632"/>
                    <a:pt x="386051" y="522825"/>
                    <a:pt x="386051" y="522287"/>
                  </a:cubicBezTo>
                  <a:cubicBezTo>
                    <a:pt x="386051" y="522018"/>
                    <a:pt x="385244" y="521749"/>
                    <a:pt x="384975" y="522018"/>
                  </a:cubicBezTo>
                  <a:cubicBezTo>
                    <a:pt x="382554" y="522825"/>
                    <a:pt x="380671" y="524170"/>
                    <a:pt x="379057" y="525784"/>
                  </a:cubicBezTo>
                  <a:cubicBezTo>
                    <a:pt x="376097" y="529281"/>
                    <a:pt x="373676" y="533317"/>
                    <a:pt x="372869" y="538159"/>
                  </a:cubicBezTo>
                  <a:cubicBezTo>
                    <a:pt x="372600" y="540849"/>
                    <a:pt x="371255" y="543271"/>
                    <a:pt x="369641" y="545423"/>
                  </a:cubicBezTo>
                  <a:cubicBezTo>
                    <a:pt x="368834" y="546499"/>
                    <a:pt x="367489" y="547844"/>
                    <a:pt x="367220" y="549189"/>
                  </a:cubicBezTo>
                  <a:cubicBezTo>
                    <a:pt x="366681" y="551610"/>
                    <a:pt x="364798" y="553225"/>
                    <a:pt x="362915" y="554839"/>
                  </a:cubicBezTo>
                  <a:cubicBezTo>
                    <a:pt x="360763" y="556453"/>
                    <a:pt x="358880" y="558336"/>
                    <a:pt x="356728" y="559950"/>
                  </a:cubicBezTo>
                  <a:cubicBezTo>
                    <a:pt x="352961" y="563179"/>
                    <a:pt x="349464" y="566138"/>
                    <a:pt x="345697" y="569366"/>
                  </a:cubicBezTo>
                  <a:cubicBezTo>
                    <a:pt x="340855" y="573671"/>
                    <a:pt x="335744" y="578244"/>
                    <a:pt x="330901" y="582548"/>
                  </a:cubicBezTo>
                  <a:cubicBezTo>
                    <a:pt x="330632" y="582817"/>
                    <a:pt x="330363" y="582548"/>
                    <a:pt x="330094" y="582817"/>
                  </a:cubicBezTo>
                  <a:cubicBezTo>
                    <a:pt x="330094" y="582548"/>
                    <a:pt x="330094" y="582548"/>
                    <a:pt x="330094" y="582279"/>
                  </a:cubicBezTo>
                  <a:cubicBezTo>
                    <a:pt x="330094" y="582010"/>
                    <a:pt x="330363" y="581741"/>
                    <a:pt x="330632" y="581472"/>
                  </a:cubicBezTo>
                  <a:cubicBezTo>
                    <a:pt x="334129" y="577437"/>
                    <a:pt x="336282" y="573133"/>
                    <a:pt x="336820" y="567752"/>
                  </a:cubicBezTo>
                  <a:cubicBezTo>
                    <a:pt x="337358" y="563179"/>
                    <a:pt x="339510" y="559143"/>
                    <a:pt x="341662" y="555377"/>
                  </a:cubicBezTo>
                  <a:cubicBezTo>
                    <a:pt x="343007" y="553225"/>
                    <a:pt x="344621" y="551880"/>
                    <a:pt x="347043" y="551880"/>
                  </a:cubicBezTo>
                  <a:cubicBezTo>
                    <a:pt x="347850" y="551880"/>
                    <a:pt x="348926" y="551610"/>
                    <a:pt x="349733" y="551610"/>
                  </a:cubicBezTo>
                  <a:cubicBezTo>
                    <a:pt x="350809" y="551341"/>
                    <a:pt x="351885" y="551341"/>
                    <a:pt x="352692" y="550803"/>
                  </a:cubicBezTo>
                  <a:cubicBezTo>
                    <a:pt x="356997" y="548651"/>
                    <a:pt x="361032" y="546230"/>
                    <a:pt x="365336" y="543809"/>
                  </a:cubicBezTo>
                  <a:cubicBezTo>
                    <a:pt x="365874" y="543540"/>
                    <a:pt x="366144" y="543002"/>
                    <a:pt x="366681" y="542464"/>
                  </a:cubicBezTo>
                  <a:cubicBezTo>
                    <a:pt x="366951" y="542195"/>
                    <a:pt x="366951" y="541657"/>
                    <a:pt x="366681" y="541119"/>
                  </a:cubicBezTo>
                  <a:cubicBezTo>
                    <a:pt x="366412" y="540849"/>
                    <a:pt x="365874" y="540580"/>
                    <a:pt x="365605" y="540580"/>
                  </a:cubicBezTo>
                  <a:cubicBezTo>
                    <a:pt x="364798" y="540849"/>
                    <a:pt x="363991" y="541387"/>
                    <a:pt x="363184" y="541926"/>
                  </a:cubicBezTo>
                  <a:cubicBezTo>
                    <a:pt x="359956" y="543809"/>
                    <a:pt x="356728" y="545692"/>
                    <a:pt x="353499" y="547575"/>
                  </a:cubicBezTo>
                  <a:cubicBezTo>
                    <a:pt x="351885" y="548382"/>
                    <a:pt x="350271" y="548920"/>
                    <a:pt x="348119" y="547844"/>
                  </a:cubicBezTo>
                  <a:cubicBezTo>
                    <a:pt x="349733" y="545154"/>
                    <a:pt x="351616" y="543271"/>
                    <a:pt x="353499" y="541387"/>
                  </a:cubicBezTo>
                  <a:cubicBezTo>
                    <a:pt x="354844" y="540042"/>
                    <a:pt x="356728" y="538966"/>
                    <a:pt x="358342" y="537621"/>
                  </a:cubicBezTo>
                  <a:cubicBezTo>
                    <a:pt x="359687" y="537352"/>
                    <a:pt x="360763" y="536814"/>
                    <a:pt x="361839" y="536276"/>
                  </a:cubicBezTo>
                  <a:cubicBezTo>
                    <a:pt x="363722" y="535469"/>
                    <a:pt x="365605" y="534124"/>
                    <a:pt x="366951" y="532510"/>
                  </a:cubicBezTo>
                  <a:cubicBezTo>
                    <a:pt x="367758" y="531434"/>
                    <a:pt x="366412" y="530088"/>
                    <a:pt x="365336" y="530626"/>
                  </a:cubicBezTo>
                  <a:cubicBezTo>
                    <a:pt x="363991" y="531434"/>
                    <a:pt x="362646" y="532241"/>
                    <a:pt x="361301" y="532779"/>
                  </a:cubicBezTo>
                  <a:cubicBezTo>
                    <a:pt x="360494" y="533048"/>
                    <a:pt x="358880" y="533855"/>
                    <a:pt x="357804" y="534124"/>
                  </a:cubicBezTo>
                  <a:cubicBezTo>
                    <a:pt x="358073" y="529819"/>
                    <a:pt x="358611" y="525515"/>
                    <a:pt x="362108" y="522287"/>
                  </a:cubicBezTo>
                  <a:cubicBezTo>
                    <a:pt x="361839" y="521211"/>
                    <a:pt x="361032" y="520942"/>
                    <a:pt x="360225" y="521211"/>
                  </a:cubicBezTo>
                  <a:cubicBezTo>
                    <a:pt x="358073" y="522018"/>
                    <a:pt x="356997" y="523632"/>
                    <a:pt x="356458" y="525784"/>
                  </a:cubicBezTo>
                  <a:cubicBezTo>
                    <a:pt x="355920" y="528205"/>
                    <a:pt x="355382" y="530896"/>
                    <a:pt x="354844" y="533317"/>
                  </a:cubicBezTo>
                  <a:cubicBezTo>
                    <a:pt x="354575" y="534393"/>
                    <a:pt x="354037" y="536007"/>
                    <a:pt x="353230" y="536276"/>
                  </a:cubicBezTo>
                  <a:cubicBezTo>
                    <a:pt x="350809" y="537352"/>
                    <a:pt x="350271" y="539504"/>
                    <a:pt x="348926" y="541387"/>
                  </a:cubicBezTo>
                  <a:cubicBezTo>
                    <a:pt x="347312" y="543809"/>
                    <a:pt x="345429" y="546230"/>
                    <a:pt x="343814" y="548651"/>
                  </a:cubicBezTo>
                  <a:cubicBezTo>
                    <a:pt x="339510" y="554301"/>
                    <a:pt x="335744" y="560219"/>
                    <a:pt x="334936" y="567483"/>
                  </a:cubicBezTo>
                  <a:cubicBezTo>
                    <a:pt x="334398" y="570980"/>
                    <a:pt x="333322" y="574478"/>
                    <a:pt x="331170" y="577437"/>
                  </a:cubicBezTo>
                  <a:cubicBezTo>
                    <a:pt x="327942" y="581741"/>
                    <a:pt x="324445" y="586046"/>
                    <a:pt x="320947" y="590081"/>
                  </a:cubicBezTo>
                  <a:cubicBezTo>
                    <a:pt x="317988" y="593309"/>
                    <a:pt x="315567" y="595462"/>
                    <a:pt x="311531" y="597883"/>
                  </a:cubicBezTo>
                  <a:close/>
                  <a:moveTo>
                    <a:pt x="490971" y="340157"/>
                  </a:moveTo>
                  <a:cubicBezTo>
                    <a:pt x="489626" y="338273"/>
                    <a:pt x="489626" y="336390"/>
                    <a:pt x="488819" y="334507"/>
                  </a:cubicBezTo>
                  <a:cubicBezTo>
                    <a:pt x="486936" y="330203"/>
                    <a:pt x="485322" y="325898"/>
                    <a:pt x="483438" y="321594"/>
                  </a:cubicBezTo>
                  <a:cubicBezTo>
                    <a:pt x="481286" y="316482"/>
                    <a:pt x="479134" y="311102"/>
                    <a:pt x="476713" y="305990"/>
                  </a:cubicBezTo>
                  <a:cubicBezTo>
                    <a:pt x="473484" y="299534"/>
                    <a:pt x="473754" y="292808"/>
                    <a:pt x="476175" y="286352"/>
                  </a:cubicBezTo>
                  <a:cubicBezTo>
                    <a:pt x="477520" y="282585"/>
                    <a:pt x="480210" y="280164"/>
                    <a:pt x="483977" y="278819"/>
                  </a:cubicBezTo>
                  <a:cubicBezTo>
                    <a:pt x="484245" y="279088"/>
                    <a:pt x="484245" y="279357"/>
                    <a:pt x="484245" y="279357"/>
                  </a:cubicBezTo>
                  <a:cubicBezTo>
                    <a:pt x="484245" y="279895"/>
                    <a:pt x="483977" y="280164"/>
                    <a:pt x="483977" y="280702"/>
                  </a:cubicBezTo>
                  <a:cubicBezTo>
                    <a:pt x="481824" y="284199"/>
                    <a:pt x="481555" y="287966"/>
                    <a:pt x="481824" y="292001"/>
                  </a:cubicBezTo>
                  <a:cubicBezTo>
                    <a:pt x="481824" y="293884"/>
                    <a:pt x="482093" y="295498"/>
                    <a:pt x="482093" y="297382"/>
                  </a:cubicBezTo>
                  <a:cubicBezTo>
                    <a:pt x="482362" y="300072"/>
                    <a:pt x="482900" y="302493"/>
                    <a:pt x="483977" y="304645"/>
                  </a:cubicBezTo>
                  <a:cubicBezTo>
                    <a:pt x="485053" y="307336"/>
                    <a:pt x="486129" y="310295"/>
                    <a:pt x="486936" y="313254"/>
                  </a:cubicBezTo>
                  <a:cubicBezTo>
                    <a:pt x="487474" y="314868"/>
                    <a:pt x="487743" y="315675"/>
                    <a:pt x="487474" y="316482"/>
                  </a:cubicBezTo>
                  <a:cubicBezTo>
                    <a:pt x="488012" y="317828"/>
                    <a:pt x="488550" y="319442"/>
                    <a:pt x="489088" y="320787"/>
                  </a:cubicBezTo>
                  <a:cubicBezTo>
                    <a:pt x="489895" y="323208"/>
                    <a:pt x="491240" y="325898"/>
                    <a:pt x="490971" y="328589"/>
                  </a:cubicBezTo>
                  <a:cubicBezTo>
                    <a:pt x="491509" y="332355"/>
                    <a:pt x="491778" y="336390"/>
                    <a:pt x="490971" y="340157"/>
                  </a:cubicBezTo>
                  <a:close/>
                  <a:moveTo>
                    <a:pt x="254229" y="617522"/>
                  </a:moveTo>
                  <a:cubicBezTo>
                    <a:pt x="251539" y="618598"/>
                    <a:pt x="248579" y="619136"/>
                    <a:pt x="245620" y="619674"/>
                  </a:cubicBezTo>
                  <a:cubicBezTo>
                    <a:pt x="245082" y="619674"/>
                    <a:pt x="244275" y="620212"/>
                    <a:pt x="243737" y="619136"/>
                  </a:cubicBezTo>
                  <a:cubicBezTo>
                    <a:pt x="256112" y="614562"/>
                    <a:pt x="266604" y="607030"/>
                    <a:pt x="276020" y="598421"/>
                  </a:cubicBezTo>
                  <a:cubicBezTo>
                    <a:pt x="283284" y="591964"/>
                    <a:pt x="289202" y="584701"/>
                    <a:pt x="295390" y="577168"/>
                  </a:cubicBezTo>
                  <a:cubicBezTo>
                    <a:pt x="304806" y="565331"/>
                    <a:pt x="312069" y="551880"/>
                    <a:pt x="318257" y="537890"/>
                  </a:cubicBezTo>
                  <a:cubicBezTo>
                    <a:pt x="318526" y="537352"/>
                    <a:pt x="318257" y="536814"/>
                    <a:pt x="318257" y="536276"/>
                  </a:cubicBezTo>
                  <a:cubicBezTo>
                    <a:pt x="317988" y="536276"/>
                    <a:pt x="317719" y="536007"/>
                    <a:pt x="317450" y="536007"/>
                  </a:cubicBezTo>
                  <a:cubicBezTo>
                    <a:pt x="316912" y="536545"/>
                    <a:pt x="316374" y="537083"/>
                    <a:pt x="315836" y="537621"/>
                  </a:cubicBezTo>
                  <a:cubicBezTo>
                    <a:pt x="314760" y="539773"/>
                    <a:pt x="313414" y="541926"/>
                    <a:pt x="312607" y="544078"/>
                  </a:cubicBezTo>
                  <a:cubicBezTo>
                    <a:pt x="309110" y="552148"/>
                    <a:pt x="304806" y="559681"/>
                    <a:pt x="299963" y="566945"/>
                  </a:cubicBezTo>
                  <a:cubicBezTo>
                    <a:pt x="297542" y="570442"/>
                    <a:pt x="294852" y="573940"/>
                    <a:pt x="292162" y="577437"/>
                  </a:cubicBezTo>
                  <a:cubicBezTo>
                    <a:pt x="283553" y="589005"/>
                    <a:pt x="273061" y="598959"/>
                    <a:pt x="261224" y="607299"/>
                  </a:cubicBezTo>
                  <a:cubicBezTo>
                    <a:pt x="256650" y="610527"/>
                    <a:pt x="251808" y="613217"/>
                    <a:pt x="246696" y="615369"/>
                  </a:cubicBezTo>
                  <a:cubicBezTo>
                    <a:pt x="244544" y="616446"/>
                    <a:pt x="242123" y="617253"/>
                    <a:pt x="239164" y="616984"/>
                  </a:cubicBezTo>
                  <a:cubicBezTo>
                    <a:pt x="239432" y="615369"/>
                    <a:pt x="239702" y="613755"/>
                    <a:pt x="239432" y="612410"/>
                  </a:cubicBezTo>
                  <a:cubicBezTo>
                    <a:pt x="239164" y="611065"/>
                    <a:pt x="238625" y="609720"/>
                    <a:pt x="238087" y="608106"/>
                  </a:cubicBezTo>
                  <a:cubicBezTo>
                    <a:pt x="238625" y="607837"/>
                    <a:pt x="239164" y="607299"/>
                    <a:pt x="239971" y="607030"/>
                  </a:cubicBezTo>
                  <a:cubicBezTo>
                    <a:pt x="242392" y="605685"/>
                    <a:pt x="245082" y="604339"/>
                    <a:pt x="247503" y="603263"/>
                  </a:cubicBezTo>
                  <a:cubicBezTo>
                    <a:pt x="248848" y="602456"/>
                    <a:pt x="250463" y="601649"/>
                    <a:pt x="251808" y="600842"/>
                  </a:cubicBezTo>
                  <a:cubicBezTo>
                    <a:pt x="253691" y="599766"/>
                    <a:pt x="255843" y="598690"/>
                    <a:pt x="257726" y="597345"/>
                  </a:cubicBezTo>
                  <a:cubicBezTo>
                    <a:pt x="265259" y="592233"/>
                    <a:pt x="271716" y="585777"/>
                    <a:pt x="277903" y="578782"/>
                  </a:cubicBezTo>
                  <a:cubicBezTo>
                    <a:pt x="288664" y="566945"/>
                    <a:pt x="298080" y="554301"/>
                    <a:pt x="306420" y="540580"/>
                  </a:cubicBezTo>
                  <a:cubicBezTo>
                    <a:pt x="308841" y="536545"/>
                    <a:pt x="311262" y="532779"/>
                    <a:pt x="313684" y="528743"/>
                  </a:cubicBezTo>
                  <a:cubicBezTo>
                    <a:pt x="316643" y="523632"/>
                    <a:pt x="319871" y="518520"/>
                    <a:pt x="322830" y="513140"/>
                  </a:cubicBezTo>
                  <a:cubicBezTo>
                    <a:pt x="329287" y="501034"/>
                    <a:pt x="335206" y="488928"/>
                    <a:pt x="341393" y="476552"/>
                  </a:cubicBezTo>
                  <a:cubicBezTo>
                    <a:pt x="343545" y="471979"/>
                    <a:pt x="345697" y="467406"/>
                    <a:pt x="347850" y="462563"/>
                  </a:cubicBezTo>
                  <a:cubicBezTo>
                    <a:pt x="350271" y="456645"/>
                    <a:pt x="352692" y="450995"/>
                    <a:pt x="355113" y="445076"/>
                  </a:cubicBezTo>
                  <a:cubicBezTo>
                    <a:pt x="355651" y="443462"/>
                    <a:pt x="356458" y="442117"/>
                    <a:pt x="357266" y="440503"/>
                  </a:cubicBezTo>
                  <a:cubicBezTo>
                    <a:pt x="359149" y="440503"/>
                    <a:pt x="360225" y="439427"/>
                    <a:pt x="361032" y="437544"/>
                  </a:cubicBezTo>
                  <a:cubicBezTo>
                    <a:pt x="361570" y="436468"/>
                    <a:pt x="361839" y="435392"/>
                    <a:pt x="362377" y="434315"/>
                  </a:cubicBezTo>
                  <a:cubicBezTo>
                    <a:pt x="362915" y="433508"/>
                    <a:pt x="363453" y="432163"/>
                    <a:pt x="365336" y="431625"/>
                  </a:cubicBezTo>
                  <a:cubicBezTo>
                    <a:pt x="364260" y="433777"/>
                    <a:pt x="363453" y="435392"/>
                    <a:pt x="362915" y="437006"/>
                  </a:cubicBezTo>
                  <a:cubicBezTo>
                    <a:pt x="360225" y="444000"/>
                    <a:pt x="357804" y="450995"/>
                    <a:pt x="354844" y="457990"/>
                  </a:cubicBezTo>
                  <a:cubicBezTo>
                    <a:pt x="351616" y="465522"/>
                    <a:pt x="348388" y="473055"/>
                    <a:pt x="344890" y="480588"/>
                  </a:cubicBezTo>
                  <a:cubicBezTo>
                    <a:pt x="342738" y="485430"/>
                    <a:pt x="340317" y="490004"/>
                    <a:pt x="338165" y="494846"/>
                  </a:cubicBezTo>
                  <a:cubicBezTo>
                    <a:pt x="334398" y="503724"/>
                    <a:pt x="330901" y="512602"/>
                    <a:pt x="327135" y="521480"/>
                  </a:cubicBezTo>
                  <a:cubicBezTo>
                    <a:pt x="324714" y="527398"/>
                    <a:pt x="322292" y="533048"/>
                    <a:pt x="319333" y="538697"/>
                  </a:cubicBezTo>
                  <a:cubicBezTo>
                    <a:pt x="314221" y="549189"/>
                    <a:pt x="308841" y="559681"/>
                    <a:pt x="303730" y="570173"/>
                  </a:cubicBezTo>
                  <a:cubicBezTo>
                    <a:pt x="299156" y="579320"/>
                    <a:pt x="293507" y="587660"/>
                    <a:pt x="286512" y="595462"/>
                  </a:cubicBezTo>
                  <a:cubicBezTo>
                    <a:pt x="284091" y="598152"/>
                    <a:pt x="281401" y="600842"/>
                    <a:pt x="278441" y="603263"/>
                  </a:cubicBezTo>
                  <a:cubicBezTo>
                    <a:pt x="271447" y="609989"/>
                    <a:pt x="263107" y="614293"/>
                    <a:pt x="254229" y="617522"/>
                  </a:cubicBezTo>
                  <a:close/>
                  <a:moveTo>
                    <a:pt x="345429" y="383201"/>
                  </a:moveTo>
                  <a:cubicBezTo>
                    <a:pt x="344621" y="387774"/>
                    <a:pt x="344621" y="392079"/>
                    <a:pt x="346236" y="396383"/>
                  </a:cubicBezTo>
                  <a:cubicBezTo>
                    <a:pt x="346774" y="397997"/>
                    <a:pt x="347312" y="399880"/>
                    <a:pt x="347043" y="401494"/>
                  </a:cubicBezTo>
                  <a:cubicBezTo>
                    <a:pt x="346505" y="406875"/>
                    <a:pt x="345159" y="412255"/>
                    <a:pt x="343276" y="417098"/>
                  </a:cubicBezTo>
                  <a:cubicBezTo>
                    <a:pt x="343007" y="417636"/>
                    <a:pt x="342738" y="417905"/>
                    <a:pt x="342200" y="418443"/>
                  </a:cubicBezTo>
                  <a:cubicBezTo>
                    <a:pt x="341931" y="417367"/>
                    <a:pt x="342200" y="416560"/>
                    <a:pt x="342469" y="415753"/>
                  </a:cubicBezTo>
                  <a:cubicBezTo>
                    <a:pt x="343545" y="411717"/>
                    <a:pt x="344352" y="407951"/>
                    <a:pt x="345429" y="403916"/>
                  </a:cubicBezTo>
                  <a:cubicBezTo>
                    <a:pt x="345429" y="403378"/>
                    <a:pt x="345159" y="402840"/>
                    <a:pt x="344890" y="402570"/>
                  </a:cubicBezTo>
                  <a:cubicBezTo>
                    <a:pt x="344352" y="402301"/>
                    <a:pt x="343276" y="402840"/>
                    <a:pt x="343276" y="403647"/>
                  </a:cubicBezTo>
                  <a:cubicBezTo>
                    <a:pt x="343007" y="404454"/>
                    <a:pt x="343007" y="404992"/>
                    <a:pt x="342738" y="405799"/>
                  </a:cubicBezTo>
                  <a:cubicBezTo>
                    <a:pt x="342200" y="411179"/>
                    <a:pt x="340317" y="416022"/>
                    <a:pt x="338165" y="420864"/>
                  </a:cubicBezTo>
                  <a:cubicBezTo>
                    <a:pt x="336013" y="425438"/>
                    <a:pt x="333591" y="430011"/>
                    <a:pt x="331439" y="434585"/>
                  </a:cubicBezTo>
                  <a:cubicBezTo>
                    <a:pt x="329556" y="438351"/>
                    <a:pt x="328211" y="442386"/>
                    <a:pt x="326597" y="446153"/>
                  </a:cubicBezTo>
                  <a:cubicBezTo>
                    <a:pt x="324445" y="452071"/>
                    <a:pt x="321754" y="457990"/>
                    <a:pt x="317719" y="462832"/>
                  </a:cubicBezTo>
                  <a:cubicBezTo>
                    <a:pt x="315029" y="466060"/>
                    <a:pt x="313953" y="470365"/>
                    <a:pt x="311800" y="473862"/>
                  </a:cubicBezTo>
                  <a:cubicBezTo>
                    <a:pt x="311531" y="474131"/>
                    <a:pt x="311531" y="474669"/>
                    <a:pt x="311531" y="475207"/>
                  </a:cubicBezTo>
                  <a:cubicBezTo>
                    <a:pt x="311531" y="478436"/>
                    <a:pt x="309917" y="481126"/>
                    <a:pt x="308841" y="484085"/>
                  </a:cubicBezTo>
                  <a:cubicBezTo>
                    <a:pt x="305613" y="492963"/>
                    <a:pt x="301039" y="501034"/>
                    <a:pt x="296466" y="509104"/>
                  </a:cubicBezTo>
                  <a:cubicBezTo>
                    <a:pt x="293507" y="513947"/>
                    <a:pt x="290816" y="519058"/>
                    <a:pt x="287857" y="523901"/>
                  </a:cubicBezTo>
                  <a:cubicBezTo>
                    <a:pt x="283284" y="531972"/>
                    <a:pt x="279786" y="540311"/>
                    <a:pt x="274944" y="548113"/>
                  </a:cubicBezTo>
                  <a:cubicBezTo>
                    <a:pt x="272523" y="551880"/>
                    <a:pt x="270101" y="556184"/>
                    <a:pt x="267680" y="559950"/>
                  </a:cubicBezTo>
                  <a:cubicBezTo>
                    <a:pt x="267411" y="560488"/>
                    <a:pt x="266873" y="561295"/>
                    <a:pt x="266604" y="561833"/>
                  </a:cubicBezTo>
                  <a:cubicBezTo>
                    <a:pt x="265528" y="565062"/>
                    <a:pt x="263645" y="568021"/>
                    <a:pt x="261493" y="570711"/>
                  </a:cubicBezTo>
                  <a:cubicBezTo>
                    <a:pt x="260686" y="571787"/>
                    <a:pt x="260147" y="572594"/>
                    <a:pt x="259609" y="573671"/>
                  </a:cubicBezTo>
                  <a:cubicBezTo>
                    <a:pt x="259609" y="573671"/>
                    <a:pt x="259609" y="573940"/>
                    <a:pt x="259340" y="573940"/>
                  </a:cubicBezTo>
                  <a:cubicBezTo>
                    <a:pt x="258264" y="575823"/>
                    <a:pt x="257188" y="577706"/>
                    <a:pt x="256112" y="579589"/>
                  </a:cubicBezTo>
                  <a:cubicBezTo>
                    <a:pt x="252884" y="583355"/>
                    <a:pt x="249655" y="586853"/>
                    <a:pt x="246427" y="590619"/>
                  </a:cubicBezTo>
                  <a:cubicBezTo>
                    <a:pt x="244544" y="592771"/>
                    <a:pt x="242930" y="594924"/>
                    <a:pt x="239971" y="595731"/>
                  </a:cubicBezTo>
                  <a:cubicBezTo>
                    <a:pt x="241047" y="594385"/>
                    <a:pt x="242123" y="593040"/>
                    <a:pt x="243199" y="591426"/>
                  </a:cubicBezTo>
                  <a:cubicBezTo>
                    <a:pt x="245620" y="588198"/>
                    <a:pt x="248310" y="584970"/>
                    <a:pt x="250732" y="581741"/>
                  </a:cubicBezTo>
                  <a:cubicBezTo>
                    <a:pt x="258533" y="571249"/>
                    <a:pt x="265259" y="560219"/>
                    <a:pt x="271716" y="548651"/>
                  </a:cubicBezTo>
                  <a:cubicBezTo>
                    <a:pt x="277903" y="537890"/>
                    <a:pt x="283822" y="526860"/>
                    <a:pt x="289740" y="516099"/>
                  </a:cubicBezTo>
                  <a:cubicBezTo>
                    <a:pt x="293507" y="508835"/>
                    <a:pt x="297004" y="501572"/>
                    <a:pt x="300770" y="494577"/>
                  </a:cubicBezTo>
                  <a:cubicBezTo>
                    <a:pt x="307765" y="481395"/>
                    <a:pt x="313953" y="467675"/>
                    <a:pt x="319064" y="453416"/>
                  </a:cubicBezTo>
                  <a:cubicBezTo>
                    <a:pt x="323637" y="441310"/>
                    <a:pt x="328211" y="428935"/>
                    <a:pt x="332246" y="416560"/>
                  </a:cubicBezTo>
                  <a:cubicBezTo>
                    <a:pt x="335475" y="406875"/>
                    <a:pt x="338434" y="397190"/>
                    <a:pt x="340855" y="387236"/>
                  </a:cubicBezTo>
                  <a:cubicBezTo>
                    <a:pt x="342738" y="379434"/>
                    <a:pt x="344352" y="371364"/>
                    <a:pt x="346774" y="363562"/>
                  </a:cubicBezTo>
                  <a:cubicBezTo>
                    <a:pt x="347043" y="362217"/>
                    <a:pt x="347312" y="360872"/>
                    <a:pt x="347581" y="359526"/>
                  </a:cubicBezTo>
                  <a:cubicBezTo>
                    <a:pt x="348119" y="357643"/>
                    <a:pt x="348657" y="355760"/>
                    <a:pt x="349195" y="353877"/>
                  </a:cubicBezTo>
                  <a:cubicBezTo>
                    <a:pt x="349464" y="353339"/>
                    <a:pt x="349464" y="352532"/>
                    <a:pt x="350540" y="352801"/>
                  </a:cubicBezTo>
                  <a:cubicBezTo>
                    <a:pt x="350809" y="353070"/>
                    <a:pt x="351078" y="353339"/>
                    <a:pt x="351347" y="353608"/>
                  </a:cubicBezTo>
                  <a:cubicBezTo>
                    <a:pt x="352423" y="357374"/>
                    <a:pt x="352961" y="361141"/>
                    <a:pt x="351347" y="365176"/>
                  </a:cubicBezTo>
                  <a:cubicBezTo>
                    <a:pt x="350540" y="367328"/>
                    <a:pt x="349733" y="369749"/>
                    <a:pt x="348657" y="371902"/>
                  </a:cubicBezTo>
                  <a:cubicBezTo>
                    <a:pt x="347043" y="375668"/>
                    <a:pt x="346236" y="379434"/>
                    <a:pt x="345429" y="383201"/>
                  </a:cubicBezTo>
                  <a:close/>
                  <a:moveTo>
                    <a:pt x="343276" y="356298"/>
                  </a:moveTo>
                  <a:cubicBezTo>
                    <a:pt x="343276" y="357912"/>
                    <a:pt x="343276" y="359795"/>
                    <a:pt x="343007" y="361410"/>
                  </a:cubicBezTo>
                  <a:cubicBezTo>
                    <a:pt x="341931" y="372440"/>
                    <a:pt x="340048" y="383470"/>
                    <a:pt x="335744" y="393962"/>
                  </a:cubicBezTo>
                  <a:cubicBezTo>
                    <a:pt x="333591" y="399611"/>
                    <a:pt x="330094" y="404185"/>
                    <a:pt x="325790" y="408220"/>
                  </a:cubicBezTo>
                  <a:cubicBezTo>
                    <a:pt x="323907" y="410103"/>
                    <a:pt x="321485" y="410910"/>
                    <a:pt x="318795" y="410103"/>
                  </a:cubicBezTo>
                  <a:cubicBezTo>
                    <a:pt x="316643" y="409296"/>
                    <a:pt x="314491" y="409296"/>
                    <a:pt x="312069" y="409565"/>
                  </a:cubicBezTo>
                  <a:cubicBezTo>
                    <a:pt x="308572" y="409565"/>
                    <a:pt x="306420" y="411179"/>
                    <a:pt x="305075" y="414139"/>
                  </a:cubicBezTo>
                  <a:cubicBezTo>
                    <a:pt x="304806" y="414677"/>
                    <a:pt x="304806" y="414946"/>
                    <a:pt x="304537" y="415484"/>
                  </a:cubicBezTo>
                  <a:cubicBezTo>
                    <a:pt x="300232" y="424631"/>
                    <a:pt x="301308" y="422747"/>
                    <a:pt x="294314" y="426783"/>
                  </a:cubicBezTo>
                  <a:cubicBezTo>
                    <a:pt x="286781" y="431087"/>
                    <a:pt x="280593" y="436199"/>
                    <a:pt x="276020" y="443731"/>
                  </a:cubicBezTo>
                  <a:cubicBezTo>
                    <a:pt x="276020" y="444000"/>
                    <a:pt x="275482" y="444000"/>
                    <a:pt x="274675" y="444538"/>
                  </a:cubicBezTo>
                  <a:cubicBezTo>
                    <a:pt x="275213" y="443731"/>
                    <a:pt x="275213" y="443193"/>
                    <a:pt x="275482" y="442655"/>
                  </a:cubicBezTo>
                  <a:cubicBezTo>
                    <a:pt x="276827" y="440503"/>
                    <a:pt x="277903" y="438351"/>
                    <a:pt x="279248" y="435930"/>
                  </a:cubicBezTo>
                  <a:cubicBezTo>
                    <a:pt x="289740" y="415753"/>
                    <a:pt x="301577" y="396383"/>
                    <a:pt x="314491" y="377820"/>
                  </a:cubicBezTo>
                  <a:cubicBezTo>
                    <a:pt x="322292" y="366252"/>
                    <a:pt x="329556" y="354415"/>
                    <a:pt x="338972" y="343923"/>
                  </a:cubicBezTo>
                  <a:cubicBezTo>
                    <a:pt x="340048" y="342847"/>
                    <a:pt x="340048" y="341771"/>
                    <a:pt x="339510" y="341233"/>
                  </a:cubicBezTo>
                  <a:cubicBezTo>
                    <a:pt x="338972" y="340426"/>
                    <a:pt x="337627" y="340964"/>
                    <a:pt x="336551" y="342309"/>
                  </a:cubicBezTo>
                  <a:cubicBezTo>
                    <a:pt x="333322" y="346613"/>
                    <a:pt x="330094" y="350918"/>
                    <a:pt x="326866" y="355491"/>
                  </a:cubicBezTo>
                  <a:cubicBezTo>
                    <a:pt x="317181" y="370018"/>
                    <a:pt x="307227" y="384277"/>
                    <a:pt x="297811" y="399073"/>
                  </a:cubicBezTo>
                  <a:cubicBezTo>
                    <a:pt x="287857" y="414408"/>
                    <a:pt x="279517" y="430549"/>
                    <a:pt x="270908" y="446422"/>
                  </a:cubicBezTo>
                  <a:cubicBezTo>
                    <a:pt x="264990" y="457183"/>
                    <a:pt x="259609" y="467944"/>
                    <a:pt x="254229" y="478974"/>
                  </a:cubicBezTo>
                  <a:cubicBezTo>
                    <a:pt x="250732" y="485968"/>
                    <a:pt x="247234" y="493232"/>
                    <a:pt x="244006" y="500496"/>
                  </a:cubicBezTo>
                  <a:cubicBezTo>
                    <a:pt x="242123" y="504531"/>
                    <a:pt x="240509" y="508835"/>
                    <a:pt x="238894" y="512871"/>
                  </a:cubicBezTo>
                  <a:cubicBezTo>
                    <a:pt x="235666" y="520942"/>
                    <a:pt x="232169" y="529012"/>
                    <a:pt x="229210" y="537083"/>
                  </a:cubicBezTo>
                  <a:cubicBezTo>
                    <a:pt x="225443" y="547037"/>
                    <a:pt x="223291" y="557529"/>
                    <a:pt x="221408" y="568021"/>
                  </a:cubicBezTo>
                  <a:cubicBezTo>
                    <a:pt x="220063" y="575016"/>
                    <a:pt x="218987" y="582279"/>
                    <a:pt x="220332" y="589543"/>
                  </a:cubicBezTo>
                  <a:cubicBezTo>
                    <a:pt x="220332" y="589543"/>
                    <a:pt x="220063" y="589812"/>
                    <a:pt x="220063" y="589812"/>
                  </a:cubicBezTo>
                  <a:cubicBezTo>
                    <a:pt x="218718" y="589812"/>
                    <a:pt x="217910" y="588736"/>
                    <a:pt x="217372" y="587929"/>
                  </a:cubicBezTo>
                  <a:cubicBezTo>
                    <a:pt x="216565" y="586584"/>
                    <a:pt x="215758" y="584970"/>
                    <a:pt x="215489" y="583355"/>
                  </a:cubicBezTo>
                  <a:cubicBezTo>
                    <a:pt x="215220" y="581741"/>
                    <a:pt x="215220" y="579858"/>
                    <a:pt x="215489" y="577975"/>
                  </a:cubicBezTo>
                  <a:cubicBezTo>
                    <a:pt x="216296" y="572056"/>
                    <a:pt x="217103" y="566407"/>
                    <a:pt x="218180" y="560757"/>
                  </a:cubicBezTo>
                  <a:cubicBezTo>
                    <a:pt x="219794" y="551880"/>
                    <a:pt x="221677" y="543002"/>
                    <a:pt x="224367" y="534393"/>
                  </a:cubicBezTo>
                  <a:cubicBezTo>
                    <a:pt x="227326" y="524977"/>
                    <a:pt x="230286" y="515561"/>
                    <a:pt x="233245" y="505876"/>
                  </a:cubicBezTo>
                  <a:cubicBezTo>
                    <a:pt x="234052" y="503186"/>
                    <a:pt x="235128" y="500496"/>
                    <a:pt x="236204" y="497805"/>
                  </a:cubicBezTo>
                  <a:cubicBezTo>
                    <a:pt x="239702" y="489735"/>
                    <a:pt x="243199" y="481933"/>
                    <a:pt x="246696" y="473862"/>
                  </a:cubicBezTo>
                  <a:cubicBezTo>
                    <a:pt x="251270" y="463639"/>
                    <a:pt x="256381" y="453416"/>
                    <a:pt x="262031" y="443731"/>
                  </a:cubicBezTo>
                  <a:cubicBezTo>
                    <a:pt x="270908" y="428397"/>
                    <a:pt x="280324" y="413331"/>
                    <a:pt x="289740" y="398266"/>
                  </a:cubicBezTo>
                  <a:cubicBezTo>
                    <a:pt x="292162" y="394231"/>
                    <a:pt x="294852" y="390464"/>
                    <a:pt x="297542" y="386698"/>
                  </a:cubicBezTo>
                  <a:cubicBezTo>
                    <a:pt x="302653" y="379434"/>
                    <a:pt x="308303" y="372709"/>
                    <a:pt x="314221" y="365983"/>
                  </a:cubicBezTo>
                  <a:cubicBezTo>
                    <a:pt x="315029" y="365176"/>
                    <a:pt x="315567" y="364369"/>
                    <a:pt x="316105" y="363562"/>
                  </a:cubicBezTo>
                  <a:cubicBezTo>
                    <a:pt x="316374" y="363293"/>
                    <a:pt x="316105" y="362755"/>
                    <a:pt x="315836" y="362486"/>
                  </a:cubicBezTo>
                  <a:cubicBezTo>
                    <a:pt x="315567" y="362217"/>
                    <a:pt x="315029" y="362217"/>
                    <a:pt x="314760" y="362217"/>
                  </a:cubicBezTo>
                  <a:cubicBezTo>
                    <a:pt x="314221" y="362486"/>
                    <a:pt x="313414" y="363024"/>
                    <a:pt x="313145" y="363562"/>
                  </a:cubicBezTo>
                  <a:cubicBezTo>
                    <a:pt x="311800" y="365176"/>
                    <a:pt x="310186" y="367059"/>
                    <a:pt x="308841" y="368942"/>
                  </a:cubicBezTo>
                  <a:cubicBezTo>
                    <a:pt x="303730" y="375668"/>
                    <a:pt x="298080" y="382394"/>
                    <a:pt x="293507" y="389388"/>
                  </a:cubicBezTo>
                  <a:cubicBezTo>
                    <a:pt x="284898" y="402570"/>
                    <a:pt x="276827" y="416022"/>
                    <a:pt x="268218" y="429473"/>
                  </a:cubicBezTo>
                  <a:cubicBezTo>
                    <a:pt x="260147" y="442386"/>
                    <a:pt x="253153" y="455837"/>
                    <a:pt x="246696" y="469558"/>
                  </a:cubicBezTo>
                  <a:cubicBezTo>
                    <a:pt x="239432" y="484892"/>
                    <a:pt x="232976" y="500227"/>
                    <a:pt x="227864" y="516368"/>
                  </a:cubicBezTo>
                  <a:cubicBezTo>
                    <a:pt x="222215" y="533855"/>
                    <a:pt x="217372" y="551880"/>
                    <a:pt x="214144" y="569904"/>
                  </a:cubicBezTo>
                  <a:cubicBezTo>
                    <a:pt x="213606" y="572594"/>
                    <a:pt x="213068" y="575016"/>
                    <a:pt x="212530" y="577706"/>
                  </a:cubicBezTo>
                  <a:cubicBezTo>
                    <a:pt x="211185" y="575285"/>
                    <a:pt x="210916" y="572594"/>
                    <a:pt x="211454" y="569904"/>
                  </a:cubicBezTo>
                  <a:cubicBezTo>
                    <a:pt x="213337" y="560488"/>
                    <a:pt x="213068" y="550803"/>
                    <a:pt x="216565" y="541657"/>
                  </a:cubicBezTo>
                  <a:cubicBezTo>
                    <a:pt x="216834" y="541119"/>
                    <a:pt x="216834" y="540849"/>
                    <a:pt x="216834" y="540311"/>
                  </a:cubicBezTo>
                  <a:cubicBezTo>
                    <a:pt x="217642" y="537083"/>
                    <a:pt x="218449" y="533855"/>
                    <a:pt x="219525" y="530896"/>
                  </a:cubicBezTo>
                  <a:cubicBezTo>
                    <a:pt x="221408" y="525515"/>
                    <a:pt x="223291" y="520404"/>
                    <a:pt x="225174" y="515292"/>
                  </a:cubicBezTo>
                  <a:cubicBezTo>
                    <a:pt x="226788" y="510988"/>
                    <a:pt x="228671" y="506683"/>
                    <a:pt x="230286" y="502379"/>
                  </a:cubicBezTo>
                  <a:cubicBezTo>
                    <a:pt x="232438" y="496729"/>
                    <a:pt x="234859" y="490811"/>
                    <a:pt x="237011" y="485161"/>
                  </a:cubicBezTo>
                  <a:cubicBezTo>
                    <a:pt x="238625" y="481126"/>
                    <a:pt x="240509" y="477090"/>
                    <a:pt x="242123" y="473055"/>
                  </a:cubicBezTo>
                  <a:cubicBezTo>
                    <a:pt x="244275" y="467675"/>
                    <a:pt x="246696" y="462294"/>
                    <a:pt x="248848" y="456914"/>
                  </a:cubicBezTo>
                  <a:cubicBezTo>
                    <a:pt x="250732" y="452609"/>
                    <a:pt x="252346" y="448036"/>
                    <a:pt x="254498" y="443731"/>
                  </a:cubicBezTo>
                  <a:cubicBezTo>
                    <a:pt x="259071" y="434854"/>
                    <a:pt x="261762" y="425169"/>
                    <a:pt x="265797" y="416291"/>
                  </a:cubicBezTo>
                  <a:cubicBezTo>
                    <a:pt x="266066" y="415753"/>
                    <a:pt x="266066" y="415215"/>
                    <a:pt x="266335" y="414677"/>
                  </a:cubicBezTo>
                  <a:cubicBezTo>
                    <a:pt x="268487" y="407682"/>
                    <a:pt x="270370" y="400956"/>
                    <a:pt x="272523" y="393962"/>
                  </a:cubicBezTo>
                  <a:cubicBezTo>
                    <a:pt x="273330" y="391271"/>
                    <a:pt x="273868" y="388312"/>
                    <a:pt x="274675" y="385622"/>
                  </a:cubicBezTo>
                  <a:cubicBezTo>
                    <a:pt x="276020" y="379434"/>
                    <a:pt x="277365" y="373516"/>
                    <a:pt x="280862" y="367866"/>
                  </a:cubicBezTo>
                  <a:cubicBezTo>
                    <a:pt x="284360" y="362217"/>
                    <a:pt x="287319" y="356298"/>
                    <a:pt x="290547" y="350649"/>
                  </a:cubicBezTo>
                  <a:cubicBezTo>
                    <a:pt x="291354" y="349303"/>
                    <a:pt x="292431" y="347958"/>
                    <a:pt x="293238" y="346613"/>
                  </a:cubicBezTo>
                  <a:cubicBezTo>
                    <a:pt x="294583" y="344730"/>
                    <a:pt x="296466" y="343654"/>
                    <a:pt x="298887" y="343116"/>
                  </a:cubicBezTo>
                  <a:cubicBezTo>
                    <a:pt x="303460" y="341771"/>
                    <a:pt x="307765" y="340426"/>
                    <a:pt x="312069" y="338542"/>
                  </a:cubicBezTo>
                  <a:cubicBezTo>
                    <a:pt x="314491" y="337735"/>
                    <a:pt x="316643" y="336121"/>
                    <a:pt x="318526" y="334507"/>
                  </a:cubicBezTo>
                  <a:cubicBezTo>
                    <a:pt x="325790" y="328589"/>
                    <a:pt x="331708" y="321863"/>
                    <a:pt x="336820" y="314061"/>
                  </a:cubicBezTo>
                  <a:cubicBezTo>
                    <a:pt x="337358" y="312985"/>
                    <a:pt x="337896" y="311909"/>
                    <a:pt x="339241" y="311102"/>
                  </a:cubicBezTo>
                  <a:cubicBezTo>
                    <a:pt x="338703" y="312985"/>
                    <a:pt x="338434" y="314599"/>
                    <a:pt x="337896" y="316213"/>
                  </a:cubicBezTo>
                  <a:cubicBezTo>
                    <a:pt x="337089" y="319711"/>
                    <a:pt x="336820" y="323208"/>
                    <a:pt x="337358" y="326974"/>
                  </a:cubicBezTo>
                  <a:cubicBezTo>
                    <a:pt x="337896" y="329396"/>
                    <a:pt x="338165" y="332086"/>
                    <a:pt x="338703" y="334507"/>
                  </a:cubicBezTo>
                  <a:cubicBezTo>
                    <a:pt x="338972" y="336928"/>
                    <a:pt x="340048" y="338812"/>
                    <a:pt x="341662" y="340426"/>
                  </a:cubicBezTo>
                  <a:cubicBezTo>
                    <a:pt x="343007" y="342040"/>
                    <a:pt x="344352" y="343654"/>
                    <a:pt x="345697" y="345268"/>
                  </a:cubicBezTo>
                  <a:cubicBezTo>
                    <a:pt x="346774" y="346613"/>
                    <a:pt x="347850" y="347958"/>
                    <a:pt x="347850" y="349842"/>
                  </a:cubicBezTo>
                  <a:lnTo>
                    <a:pt x="345697" y="356029"/>
                  </a:lnTo>
                  <a:cubicBezTo>
                    <a:pt x="345429" y="355760"/>
                    <a:pt x="344352" y="356029"/>
                    <a:pt x="343276" y="356298"/>
                  </a:cubicBezTo>
                  <a:close/>
                  <a:moveTo>
                    <a:pt x="326597" y="226359"/>
                  </a:moveTo>
                  <a:cubicBezTo>
                    <a:pt x="326597" y="223400"/>
                    <a:pt x="328211" y="221247"/>
                    <a:pt x="330094" y="219364"/>
                  </a:cubicBezTo>
                  <a:cubicBezTo>
                    <a:pt x="334668" y="213984"/>
                    <a:pt x="340048" y="209948"/>
                    <a:pt x="345697" y="205913"/>
                  </a:cubicBezTo>
                  <a:cubicBezTo>
                    <a:pt x="345967" y="205913"/>
                    <a:pt x="346236" y="206182"/>
                    <a:pt x="346774" y="206182"/>
                  </a:cubicBezTo>
                  <a:cubicBezTo>
                    <a:pt x="346505" y="207796"/>
                    <a:pt x="346236" y="209410"/>
                    <a:pt x="345697" y="210755"/>
                  </a:cubicBezTo>
                  <a:cubicBezTo>
                    <a:pt x="344890" y="214253"/>
                    <a:pt x="344083" y="217750"/>
                    <a:pt x="343545" y="221247"/>
                  </a:cubicBezTo>
                  <a:cubicBezTo>
                    <a:pt x="342200" y="230663"/>
                    <a:pt x="341124" y="240348"/>
                    <a:pt x="338972" y="249764"/>
                  </a:cubicBezTo>
                  <a:cubicBezTo>
                    <a:pt x="337896" y="254876"/>
                    <a:pt x="338434" y="259987"/>
                    <a:pt x="339779" y="264830"/>
                  </a:cubicBezTo>
                  <a:cubicBezTo>
                    <a:pt x="341662" y="270479"/>
                    <a:pt x="343276" y="276129"/>
                    <a:pt x="345967" y="281240"/>
                  </a:cubicBezTo>
                  <a:cubicBezTo>
                    <a:pt x="348388" y="285545"/>
                    <a:pt x="348388" y="290118"/>
                    <a:pt x="346774" y="294691"/>
                  </a:cubicBezTo>
                  <a:cubicBezTo>
                    <a:pt x="346236" y="296306"/>
                    <a:pt x="345429" y="298189"/>
                    <a:pt x="344890" y="299803"/>
                  </a:cubicBezTo>
                  <a:cubicBezTo>
                    <a:pt x="344890" y="299803"/>
                    <a:pt x="344621" y="300072"/>
                    <a:pt x="344621" y="300072"/>
                  </a:cubicBezTo>
                  <a:cubicBezTo>
                    <a:pt x="342200" y="304376"/>
                    <a:pt x="338434" y="307874"/>
                    <a:pt x="335206" y="311371"/>
                  </a:cubicBezTo>
                  <a:cubicBezTo>
                    <a:pt x="334936" y="312178"/>
                    <a:pt x="334398" y="312716"/>
                    <a:pt x="334129" y="313523"/>
                  </a:cubicBezTo>
                  <a:cubicBezTo>
                    <a:pt x="330632" y="319711"/>
                    <a:pt x="326328" y="324284"/>
                    <a:pt x="323368" y="325629"/>
                  </a:cubicBezTo>
                  <a:cubicBezTo>
                    <a:pt x="323368" y="325091"/>
                    <a:pt x="323099" y="324822"/>
                    <a:pt x="323368" y="324284"/>
                  </a:cubicBezTo>
                  <a:cubicBezTo>
                    <a:pt x="324175" y="320787"/>
                    <a:pt x="324983" y="317289"/>
                    <a:pt x="325790" y="313792"/>
                  </a:cubicBezTo>
                  <a:cubicBezTo>
                    <a:pt x="326328" y="311371"/>
                    <a:pt x="327135" y="308950"/>
                    <a:pt x="328211" y="306528"/>
                  </a:cubicBezTo>
                  <a:cubicBezTo>
                    <a:pt x="330632" y="300879"/>
                    <a:pt x="333322" y="295229"/>
                    <a:pt x="338972" y="291732"/>
                  </a:cubicBezTo>
                  <a:cubicBezTo>
                    <a:pt x="339241" y="291463"/>
                    <a:pt x="339510" y="291194"/>
                    <a:pt x="339510" y="290925"/>
                  </a:cubicBezTo>
                  <a:cubicBezTo>
                    <a:pt x="339510" y="290656"/>
                    <a:pt x="339779" y="289849"/>
                    <a:pt x="339510" y="289580"/>
                  </a:cubicBezTo>
                  <a:cubicBezTo>
                    <a:pt x="339241" y="289311"/>
                    <a:pt x="338434" y="288773"/>
                    <a:pt x="338165" y="289042"/>
                  </a:cubicBezTo>
                  <a:cubicBezTo>
                    <a:pt x="337089" y="289580"/>
                    <a:pt x="335744" y="290387"/>
                    <a:pt x="334936" y="291194"/>
                  </a:cubicBezTo>
                  <a:cubicBezTo>
                    <a:pt x="330094" y="296844"/>
                    <a:pt x="326328" y="303031"/>
                    <a:pt x="324175" y="310295"/>
                  </a:cubicBezTo>
                  <a:cubicBezTo>
                    <a:pt x="322830" y="314599"/>
                    <a:pt x="322023" y="318635"/>
                    <a:pt x="321216" y="322939"/>
                  </a:cubicBezTo>
                  <a:cubicBezTo>
                    <a:pt x="320947" y="324553"/>
                    <a:pt x="320947" y="326436"/>
                    <a:pt x="320947" y="328589"/>
                  </a:cubicBezTo>
                  <a:cubicBezTo>
                    <a:pt x="318257" y="331010"/>
                    <a:pt x="315298" y="333700"/>
                    <a:pt x="311262" y="335045"/>
                  </a:cubicBezTo>
                  <a:cubicBezTo>
                    <a:pt x="307227" y="336390"/>
                    <a:pt x="303460" y="338273"/>
                    <a:pt x="299425" y="339081"/>
                  </a:cubicBezTo>
                  <a:cubicBezTo>
                    <a:pt x="296466" y="339619"/>
                    <a:pt x="294314" y="341233"/>
                    <a:pt x="292431" y="343654"/>
                  </a:cubicBezTo>
                  <a:cubicBezTo>
                    <a:pt x="291354" y="344999"/>
                    <a:pt x="290547" y="346613"/>
                    <a:pt x="289471" y="348227"/>
                  </a:cubicBezTo>
                  <a:cubicBezTo>
                    <a:pt x="286512" y="353608"/>
                    <a:pt x="283284" y="359257"/>
                    <a:pt x="280324" y="364638"/>
                  </a:cubicBezTo>
                  <a:cubicBezTo>
                    <a:pt x="278710" y="367597"/>
                    <a:pt x="277096" y="370287"/>
                    <a:pt x="275482" y="373247"/>
                  </a:cubicBezTo>
                  <a:cubicBezTo>
                    <a:pt x="274406" y="375130"/>
                    <a:pt x="273330" y="376744"/>
                    <a:pt x="274406" y="379165"/>
                  </a:cubicBezTo>
                  <a:cubicBezTo>
                    <a:pt x="274675" y="379703"/>
                    <a:pt x="274406" y="380779"/>
                    <a:pt x="274137" y="381317"/>
                  </a:cubicBezTo>
                  <a:cubicBezTo>
                    <a:pt x="273061" y="385353"/>
                    <a:pt x="272254" y="389119"/>
                    <a:pt x="271177" y="393155"/>
                  </a:cubicBezTo>
                  <a:cubicBezTo>
                    <a:pt x="269832" y="397997"/>
                    <a:pt x="268487" y="402570"/>
                    <a:pt x="266873" y="407413"/>
                  </a:cubicBezTo>
                  <a:cubicBezTo>
                    <a:pt x="265797" y="410910"/>
                    <a:pt x="264990" y="414408"/>
                    <a:pt x="263645" y="417636"/>
                  </a:cubicBezTo>
                  <a:cubicBezTo>
                    <a:pt x="259879" y="427052"/>
                    <a:pt x="255843" y="436468"/>
                    <a:pt x="251808" y="445884"/>
                  </a:cubicBezTo>
                  <a:cubicBezTo>
                    <a:pt x="249386" y="451533"/>
                    <a:pt x="247234" y="456914"/>
                    <a:pt x="245082" y="462563"/>
                  </a:cubicBezTo>
                  <a:cubicBezTo>
                    <a:pt x="241585" y="470634"/>
                    <a:pt x="238087" y="478436"/>
                    <a:pt x="234859" y="486506"/>
                  </a:cubicBezTo>
                  <a:cubicBezTo>
                    <a:pt x="232976" y="491080"/>
                    <a:pt x="231093" y="495922"/>
                    <a:pt x="229210" y="500765"/>
                  </a:cubicBezTo>
                  <a:cubicBezTo>
                    <a:pt x="226250" y="508297"/>
                    <a:pt x="223291" y="515830"/>
                    <a:pt x="220332" y="523363"/>
                  </a:cubicBezTo>
                  <a:cubicBezTo>
                    <a:pt x="215758" y="535200"/>
                    <a:pt x="212261" y="547306"/>
                    <a:pt x="211454" y="559950"/>
                  </a:cubicBezTo>
                  <a:cubicBezTo>
                    <a:pt x="211454" y="561026"/>
                    <a:pt x="210916" y="562371"/>
                    <a:pt x="210916" y="563448"/>
                  </a:cubicBezTo>
                  <a:cubicBezTo>
                    <a:pt x="210109" y="566945"/>
                    <a:pt x="209840" y="570173"/>
                    <a:pt x="210378" y="573671"/>
                  </a:cubicBezTo>
                  <a:cubicBezTo>
                    <a:pt x="210916" y="578244"/>
                    <a:pt x="211454" y="582817"/>
                    <a:pt x="211723" y="587660"/>
                  </a:cubicBezTo>
                  <a:cubicBezTo>
                    <a:pt x="211723" y="587929"/>
                    <a:pt x="211454" y="588198"/>
                    <a:pt x="211185" y="588467"/>
                  </a:cubicBezTo>
                  <a:cubicBezTo>
                    <a:pt x="210647" y="588198"/>
                    <a:pt x="210109" y="587929"/>
                    <a:pt x="209840" y="587391"/>
                  </a:cubicBezTo>
                  <a:cubicBezTo>
                    <a:pt x="208226" y="585508"/>
                    <a:pt x="207149" y="583086"/>
                    <a:pt x="206611" y="580665"/>
                  </a:cubicBezTo>
                  <a:cubicBezTo>
                    <a:pt x="206073" y="577706"/>
                    <a:pt x="205266" y="574747"/>
                    <a:pt x="204997" y="571787"/>
                  </a:cubicBezTo>
                  <a:cubicBezTo>
                    <a:pt x="203383" y="562102"/>
                    <a:pt x="203652" y="552418"/>
                    <a:pt x="204459" y="542733"/>
                  </a:cubicBezTo>
                  <a:cubicBezTo>
                    <a:pt x="205266" y="534662"/>
                    <a:pt x="207688" y="527129"/>
                    <a:pt x="209571" y="519596"/>
                  </a:cubicBezTo>
                  <a:cubicBezTo>
                    <a:pt x="213875" y="503455"/>
                    <a:pt x="219794" y="487582"/>
                    <a:pt x="226250" y="471979"/>
                  </a:cubicBezTo>
                  <a:cubicBezTo>
                    <a:pt x="227595" y="468482"/>
                    <a:pt x="229210" y="464715"/>
                    <a:pt x="230824" y="461218"/>
                  </a:cubicBezTo>
                  <a:cubicBezTo>
                    <a:pt x="233783" y="454223"/>
                    <a:pt x="237011" y="447498"/>
                    <a:pt x="239971" y="440503"/>
                  </a:cubicBezTo>
                  <a:cubicBezTo>
                    <a:pt x="244544" y="429473"/>
                    <a:pt x="248848" y="418174"/>
                    <a:pt x="253153" y="406875"/>
                  </a:cubicBezTo>
                  <a:cubicBezTo>
                    <a:pt x="253422" y="405799"/>
                    <a:pt x="253960" y="404992"/>
                    <a:pt x="254229" y="403916"/>
                  </a:cubicBezTo>
                  <a:cubicBezTo>
                    <a:pt x="258264" y="394769"/>
                    <a:pt x="262300" y="385891"/>
                    <a:pt x="266604" y="377013"/>
                  </a:cubicBezTo>
                  <a:cubicBezTo>
                    <a:pt x="269832" y="370018"/>
                    <a:pt x="273599" y="363024"/>
                    <a:pt x="277096" y="356029"/>
                  </a:cubicBezTo>
                  <a:cubicBezTo>
                    <a:pt x="277365" y="355491"/>
                    <a:pt x="277903" y="354684"/>
                    <a:pt x="277903" y="353877"/>
                  </a:cubicBezTo>
                  <a:cubicBezTo>
                    <a:pt x="277634" y="351187"/>
                    <a:pt x="279248" y="349842"/>
                    <a:pt x="280862" y="347958"/>
                  </a:cubicBezTo>
                  <a:cubicBezTo>
                    <a:pt x="281131" y="347420"/>
                    <a:pt x="281670" y="347151"/>
                    <a:pt x="281938" y="346613"/>
                  </a:cubicBezTo>
                  <a:cubicBezTo>
                    <a:pt x="284360" y="342309"/>
                    <a:pt x="287050" y="338273"/>
                    <a:pt x="289740" y="334238"/>
                  </a:cubicBezTo>
                  <a:cubicBezTo>
                    <a:pt x="290547" y="332893"/>
                    <a:pt x="291623" y="331548"/>
                    <a:pt x="292431" y="330203"/>
                  </a:cubicBezTo>
                  <a:cubicBezTo>
                    <a:pt x="293238" y="328858"/>
                    <a:pt x="294045" y="327512"/>
                    <a:pt x="294852" y="326436"/>
                  </a:cubicBezTo>
                  <a:cubicBezTo>
                    <a:pt x="296735" y="323746"/>
                    <a:pt x="298618" y="321056"/>
                    <a:pt x="300501" y="318635"/>
                  </a:cubicBezTo>
                  <a:cubicBezTo>
                    <a:pt x="300770" y="318366"/>
                    <a:pt x="301039" y="317828"/>
                    <a:pt x="301308" y="317559"/>
                  </a:cubicBezTo>
                  <a:cubicBezTo>
                    <a:pt x="302653" y="315675"/>
                    <a:pt x="303999" y="313523"/>
                    <a:pt x="305344" y="311640"/>
                  </a:cubicBezTo>
                  <a:cubicBezTo>
                    <a:pt x="305613" y="311640"/>
                    <a:pt x="305613" y="311371"/>
                    <a:pt x="305613" y="311371"/>
                  </a:cubicBezTo>
                  <a:cubicBezTo>
                    <a:pt x="309379" y="304376"/>
                    <a:pt x="315298" y="299803"/>
                    <a:pt x="318526" y="292270"/>
                  </a:cubicBezTo>
                  <a:cubicBezTo>
                    <a:pt x="321216" y="285814"/>
                    <a:pt x="323368" y="279357"/>
                    <a:pt x="322830" y="272362"/>
                  </a:cubicBezTo>
                  <a:cubicBezTo>
                    <a:pt x="322830" y="271286"/>
                    <a:pt x="320947" y="271555"/>
                    <a:pt x="320947" y="272631"/>
                  </a:cubicBezTo>
                  <a:cubicBezTo>
                    <a:pt x="321754" y="279626"/>
                    <a:pt x="319064" y="286890"/>
                    <a:pt x="316105" y="293077"/>
                  </a:cubicBezTo>
                  <a:cubicBezTo>
                    <a:pt x="313414" y="298458"/>
                    <a:pt x="309379" y="302493"/>
                    <a:pt x="305882" y="307336"/>
                  </a:cubicBezTo>
                  <a:cubicBezTo>
                    <a:pt x="305344" y="307605"/>
                    <a:pt x="304806" y="308143"/>
                    <a:pt x="304537" y="308412"/>
                  </a:cubicBezTo>
                  <a:cubicBezTo>
                    <a:pt x="303192" y="310026"/>
                    <a:pt x="302115" y="311909"/>
                    <a:pt x="301039" y="313523"/>
                  </a:cubicBezTo>
                  <a:cubicBezTo>
                    <a:pt x="297542" y="318366"/>
                    <a:pt x="293776" y="322939"/>
                    <a:pt x="290009" y="327781"/>
                  </a:cubicBezTo>
                  <a:cubicBezTo>
                    <a:pt x="289202" y="328858"/>
                    <a:pt x="288664" y="329665"/>
                    <a:pt x="287857" y="330741"/>
                  </a:cubicBezTo>
                  <a:cubicBezTo>
                    <a:pt x="287050" y="331817"/>
                    <a:pt x="285974" y="333162"/>
                    <a:pt x="285167" y="334238"/>
                  </a:cubicBezTo>
                  <a:cubicBezTo>
                    <a:pt x="283015" y="336928"/>
                    <a:pt x="281131" y="339350"/>
                    <a:pt x="278979" y="342040"/>
                  </a:cubicBezTo>
                  <a:cubicBezTo>
                    <a:pt x="277096" y="344192"/>
                    <a:pt x="275482" y="346613"/>
                    <a:pt x="273599" y="348765"/>
                  </a:cubicBezTo>
                  <a:cubicBezTo>
                    <a:pt x="273330" y="349303"/>
                    <a:pt x="272792" y="349303"/>
                    <a:pt x="271985" y="350111"/>
                  </a:cubicBezTo>
                  <a:cubicBezTo>
                    <a:pt x="271985" y="348765"/>
                    <a:pt x="271716" y="347958"/>
                    <a:pt x="271716" y="347151"/>
                  </a:cubicBezTo>
                  <a:cubicBezTo>
                    <a:pt x="271985" y="342040"/>
                    <a:pt x="272254" y="336928"/>
                    <a:pt x="272792" y="331817"/>
                  </a:cubicBezTo>
                  <a:cubicBezTo>
                    <a:pt x="273061" y="329396"/>
                    <a:pt x="273061" y="326705"/>
                    <a:pt x="273061" y="324284"/>
                  </a:cubicBezTo>
                  <a:cubicBezTo>
                    <a:pt x="273061" y="321056"/>
                    <a:pt x="274675" y="318904"/>
                    <a:pt x="277634" y="317828"/>
                  </a:cubicBezTo>
                  <a:cubicBezTo>
                    <a:pt x="279517" y="317020"/>
                    <a:pt x="281401" y="315944"/>
                    <a:pt x="283284" y="315137"/>
                  </a:cubicBezTo>
                  <a:cubicBezTo>
                    <a:pt x="285974" y="313792"/>
                    <a:pt x="288126" y="311640"/>
                    <a:pt x="289471" y="308950"/>
                  </a:cubicBezTo>
                  <a:cubicBezTo>
                    <a:pt x="290278" y="307336"/>
                    <a:pt x="291354" y="305452"/>
                    <a:pt x="292431" y="303838"/>
                  </a:cubicBezTo>
                  <a:cubicBezTo>
                    <a:pt x="295121" y="299265"/>
                    <a:pt x="297811" y="294422"/>
                    <a:pt x="302115" y="290925"/>
                  </a:cubicBezTo>
                  <a:cubicBezTo>
                    <a:pt x="303730" y="289580"/>
                    <a:pt x="305344" y="288235"/>
                    <a:pt x="306689" y="286621"/>
                  </a:cubicBezTo>
                  <a:cubicBezTo>
                    <a:pt x="309110" y="284468"/>
                    <a:pt x="310455" y="282047"/>
                    <a:pt x="309110" y="278819"/>
                  </a:cubicBezTo>
                  <a:cubicBezTo>
                    <a:pt x="308034" y="276129"/>
                    <a:pt x="307227" y="273438"/>
                    <a:pt x="306420" y="270748"/>
                  </a:cubicBezTo>
                  <a:cubicBezTo>
                    <a:pt x="305882" y="269403"/>
                    <a:pt x="305344" y="268058"/>
                    <a:pt x="305344" y="266982"/>
                  </a:cubicBezTo>
                  <a:cubicBezTo>
                    <a:pt x="304806" y="261332"/>
                    <a:pt x="304268" y="255952"/>
                    <a:pt x="304806" y="250302"/>
                  </a:cubicBezTo>
                  <a:cubicBezTo>
                    <a:pt x="305613" y="243039"/>
                    <a:pt x="303999" y="244115"/>
                    <a:pt x="311262" y="241155"/>
                  </a:cubicBezTo>
                  <a:cubicBezTo>
                    <a:pt x="311531" y="241155"/>
                    <a:pt x="311531" y="241155"/>
                    <a:pt x="311800" y="240886"/>
                  </a:cubicBezTo>
                  <a:cubicBezTo>
                    <a:pt x="315029" y="238734"/>
                    <a:pt x="318795" y="237389"/>
                    <a:pt x="320140" y="233085"/>
                  </a:cubicBezTo>
                  <a:cubicBezTo>
                    <a:pt x="320678" y="231739"/>
                    <a:pt x="322023" y="230932"/>
                    <a:pt x="323099" y="229856"/>
                  </a:cubicBezTo>
                  <a:cubicBezTo>
                    <a:pt x="323907" y="229049"/>
                    <a:pt x="324983" y="228780"/>
                    <a:pt x="325790" y="228242"/>
                  </a:cubicBezTo>
                  <a:cubicBezTo>
                    <a:pt x="325521" y="228242"/>
                    <a:pt x="326597" y="227166"/>
                    <a:pt x="326597" y="226359"/>
                  </a:cubicBezTo>
                  <a:close/>
                  <a:moveTo>
                    <a:pt x="302115" y="260794"/>
                  </a:moveTo>
                  <a:cubicBezTo>
                    <a:pt x="302115" y="261063"/>
                    <a:pt x="301846" y="261063"/>
                    <a:pt x="301308" y="261332"/>
                  </a:cubicBezTo>
                  <a:cubicBezTo>
                    <a:pt x="298349" y="257297"/>
                    <a:pt x="297811" y="252723"/>
                    <a:pt x="298618" y="248150"/>
                  </a:cubicBezTo>
                  <a:cubicBezTo>
                    <a:pt x="298887" y="246536"/>
                    <a:pt x="299963" y="244922"/>
                    <a:pt x="302115" y="244653"/>
                  </a:cubicBezTo>
                  <a:cubicBezTo>
                    <a:pt x="302384" y="245191"/>
                    <a:pt x="302653" y="245729"/>
                    <a:pt x="302653" y="245998"/>
                  </a:cubicBezTo>
                  <a:cubicBezTo>
                    <a:pt x="302384" y="250840"/>
                    <a:pt x="302115" y="255683"/>
                    <a:pt x="302115" y="260794"/>
                  </a:cubicBezTo>
                  <a:close/>
                  <a:moveTo>
                    <a:pt x="269563" y="337197"/>
                  </a:moveTo>
                  <a:cubicBezTo>
                    <a:pt x="269563" y="340157"/>
                    <a:pt x="269294" y="343116"/>
                    <a:pt x="267411" y="346344"/>
                  </a:cubicBezTo>
                  <a:cubicBezTo>
                    <a:pt x="267142" y="343385"/>
                    <a:pt x="267142" y="341502"/>
                    <a:pt x="266873" y="339350"/>
                  </a:cubicBezTo>
                  <a:cubicBezTo>
                    <a:pt x="266604" y="337197"/>
                    <a:pt x="265797" y="335314"/>
                    <a:pt x="265528" y="333162"/>
                  </a:cubicBezTo>
                  <a:cubicBezTo>
                    <a:pt x="264721" y="328858"/>
                    <a:pt x="265259" y="324822"/>
                    <a:pt x="267680" y="321056"/>
                  </a:cubicBezTo>
                  <a:cubicBezTo>
                    <a:pt x="268756" y="319442"/>
                    <a:pt x="269563" y="317828"/>
                    <a:pt x="270640" y="316213"/>
                  </a:cubicBezTo>
                  <a:cubicBezTo>
                    <a:pt x="270908" y="318635"/>
                    <a:pt x="270908" y="320518"/>
                    <a:pt x="270101" y="322401"/>
                  </a:cubicBezTo>
                  <a:cubicBezTo>
                    <a:pt x="269025" y="325091"/>
                    <a:pt x="269025" y="327781"/>
                    <a:pt x="269294" y="330472"/>
                  </a:cubicBezTo>
                  <a:cubicBezTo>
                    <a:pt x="269294" y="332624"/>
                    <a:pt x="269294" y="335045"/>
                    <a:pt x="269563" y="337197"/>
                  </a:cubicBezTo>
                  <a:close/>
                  <a:moveTo>
                    <a:pt x="267680" y="354146"/>
                  </a:moveTo>
                  <a:cubicBezTo>
                    <a:pt x="267949" y="353608"/>
                    <a:pt x="268487" y="353339"/>
                    <a:pt x="269294" y="354146"/>
                  </a:cubicBezTo>
                  <a:cubicBezTo>
                    <a:pt x="268487" y="356298"/>
                    <a:pt x="266873" y="357643"/>
                    <a:pt x="264990" y="359257"/>
                  </a:cubicBezTo>
                  <a:cubicBezTo>
                    <a:pt x="265797" y="357643"/>
                    <a:pt x="266604" y="355760"/>
                    <a:pt x="267680" y="354146"/>
                  </a:cubicBezTo>
                  <a:close/>
                  <a:moveTo>
                    <a:pt x="224905" y="580665"/>
                  </a:moveTo>
                  <a:cubicBezTo>
                    <a:pt x="224098" y="578244"/>
                    <a:pt x="224098" y="575554"/>
                    <a:pt x="224905" y="573133"/>
                  </a:cubicBezTo>
                  <a:cubicBezTo>
                    <a:pt x="225712" y="570442"/>
                    <a:pt x="226519" y="567752"/>
                    <a:pt x="227326" y="564793"/>
                  </a:cubicBezTo>
                  <a:cubicBezTo>
                    <a:pt x="230017" y="554839"/>
                    <a:pt x="233245" y="544885"/>
                    <a:pt x="236742" y="535200"/>
                  </a:cubicBezTo>
                  <a:cubicBezTo>
                    <a:pt x="242123" y="520404"/>
                    <a:pt x="249118" y="506414"/>
                    <a:pt x="256112" y="492694"/>
                  </a:cubicBezTo>
                  <a:cubicBezTo>
                    <a:pt x="257995" y="489197"/>
                    <a:pt x="259340" y="485699"/>
                    <a:pt x="260955" y="482202"/>
                  </a:cubicBezTo>
                  <a:cubicBezTo>
                    <a:pt x="262031" y="479512"/>
                    <a:pt x="263376" y="477090"/>
                    <a:pt x="264452" y="474400"/>
                  </a:cubicBezTo>
                  <a:cubicBezTo>
                    <a:pt x="265259" y="472248"/>
                    <a:pt x="266604" y="470096"/>
                    <a:pt x="266335" y="467944"/>
                  </a:cubicBezTo>
                  <a:cubicBezTo>
                    <a:pt x="266335" y="464177"/>
                    <a:pt x="267680" y="461218"/>
                    <a:pt x="269294" y="458259"/>
                  </a:cubicBezTo>
                  <a:cubicBezTo>
                    <a:pt x="271985" y="453147"/>
                    <a:pt x="275213" y="448305"/>
                    <a:pt x="278710" y="443462"/>
                  </a:cubicBezTo>
                  <a:cubicBezTo>
                    <a:pt x="283284" y="437006"/>
                    <a:pt x="288933" y="431894"/>
                    <a:pt x="296197" y="428128"/>
                  </a:cubicBezTo>
                  <a:cubicBezTo>
                    <a:pt x="297273" y="427590"/>
                    <a:pt x="298618" y="426783"/>
                    <a:pt x="299694" y="426245"/>
                  </a:cubicBezTo>
                  <a:cubicBezTo>
                    <a:pt x="302384" y="424900"/>
                    <a:pt x="303999" y="423016"/>
                    <a:pt x="305075" y="420326"/>
                  </a:cubicBezTo>
                  <a:cubicBezTo>
                    <a:pt x="305882" y="418712"/>
                    <a:pt x="306689" y="417098"/>
                    <a:pt x="307227" y="415484"/>
                  </a:cubicBezTo>
                  <a:cubicBezTo>
                    <a:pt x="308303" y="412524"/>
                    <a:pt x="310455" y="411717"/>
                    <a:pt x="313145" y="411986"/>
                  </a:cubicBezTo>
                  <a:cubicBezTo>
                    <a:pt x="315029" y="412255"/>
                    <a:pt x="316912" y="412524"/>
                    <a:pt x="318795" y="412793"/>
                  </a:cubicBezTo>
                  <a:cubicBezTo>
                    <a:pt x="321754" y="413331"/>
                    <a:pt x="324175" y="412793"/>
                    <a:pt x="326328" y="410910"/>
                  </a:cubicBezTo>
                  <a:cubicBezTo>
                    <a:pt x="327135" y="410372"/>
                    <a:pt x="327673" y="409027"/>
                    <a:pt x="328749" y="409296"/>
                  </a:cubicBezTo>
                  <a:cubicBezTo>
                    <a:pt x="327673" y="413601"/>
                    <a:pt x="321216" y="429204"/>
                    <a:pt x="316105" y="439158"/>
                  </a:cubicBezTo>
                  <a:cubicBezTo>
                    <a:pt x="315836" y="439427"/>
                    <a:pt x="315567" y="439696"/>
                    <a:pt x="315029" y="440234"/>
                  </a:cubicBezTo>
                  <a:cubicBezTo>
                    <a:pt x="314221" y="437813"/>
                    <a:pt x="314221" y="435392"/>
                    <a:pt x="315029" y="433508"/>
                  </a:cubicBezTo>
                  <a:cubicBezTo>
                    <a:pt x="316105" y="430280"/>
                    <a:pt x="316105" y="427321"/>
                    <a:pt x="315567" y="424093"/>
                  </a:cubicBezTo>
                  <a:cubicBezTo>
                    <a:pt x="315298" y="421940"/>
                    <a:pt x="315567" y="420326"/>
                    <a:pt x="316912" y="418712"/>
                  </a:cubicBezTo>
                  <a:cubicBezTo>
                    <a:pt x="317719" y="417905"/>
                    <a:pt x="317988" y="416560"/>
                    <a:pt x="318526" y="415484"/>
                  </a:cubicBezTo>
                  <a:cubicBezTo>
                    <a:pt x="318526" y="414946"/>
                    <a:pt x="318257" y="414408"/>
                    <a:pt x="317988" y="413870"/>
                  </a:cubicBezTo>
                  <a:cubicBezTo>
                    <a:pt x="317450" y="414139"/>
                    <a:pt x="316912" y="414139"/>
                    <a:pt x="316643" y="414677"/>
                  </a:cubicBezTo>
                  <a:cubicBezTo>
                    <a:pt x="316105" y="415484"/>
                    <a:pt x="315567" y="416560"/>
                    <a:pt x="314760" y="417367"/>
                  </a:cubicBezTo>
                  <a:cubicBezTo>
                    <a:pt x="312876" y="419250"/>
                    <a:pt x="312607" y="421402"/>
                    <a:pt x="312876" y="424093"/>
                  </a:cubicBezTo>
                  <a:cubicBezTo>
                    <a:pt x="313145" y="426245"/>
                    <a:pt x="313414" y="428397"/>
                    <a:pt x="313145" y="430280"/>
                  </a:cubicBezTo>
                  <a:cubicBezTo>
                    <a:pt x="312069" y="435392"/>
                    <a:pt x="312069" y="440772"/>
                    <a:pt x="311800" y="445884"/>
                  </a:cubicBezTo>
                  <a:cubicBezTo>
                    <a:pt x="311531" y="448574"/>
                    <a:pt x="310993" y="450995"/>
                    <a:pt x="309648" y="453147"/>
                  </a:cubicBezTo>
                  <a:cubicBezTo>
                    <a:pt x="306689" y="459066"/>
                    <a:pt x="303460" y="464984"/>
                    <a:pt x="300501" y="470634"/>
                  </a:cubicBezTo>
                  <a:cubicBezTo>
                    <a:pt x="294045" y="483278"/>
                    <a:pt x="287588" y="495922"/>
                    <a:pt x="281131" y="508835"/>
                  </a:cubicBezTo>
                  <a:cubicBezTo>
                    <a:pt x="275213" y="520404"/>
                    <a:pt x="268218" y="531434"/>
                    <a:pt x="261493" y="542733"/>
                  </a:cubicBezTo>
                  <a:cubicBezTo>
                    <a:pt x="256381" y="551072"/>
                    <a:pt x="250194" y="558605"/>
                    <a:pt x="243737" y="565869"/>
                  </a:cubicBezTo>
                  <a:cubicBezTo>
                    <a:pt x="241854" y="567752"/>
                    <a:pt x="240240" y="570173"/>
                    <a:pt x="238625" y="572056"/>
                  </a:cubicBezTo>
                  <a:cubicBezTo>
                    <a:pt x="235666" y="575554"/>
                    <a:pt x="232707" y="578782"/>
                    <a:pt x="229748" y="582279"/>
                  </a:cubicBezTo>
                  <a:cubicBezTo>
                    <a:pt x="228133" y="583894"/>
                    <a:pt x="225443" y="583086"/>
                    <a:pt x="224905" y="580665"/>
                  </a:cubicBezTo>
                  <a:close/>
                  <a:moveTo>
                    <a:pt x="229748" y="586584"/>
                  </a:moveTo>
                  <a:cubicBezTo>
                    <a:pt x="227864" y="589543"/>
                    <a:pt x="225712" y="591695"/>
                    <a:pt x="223291" y="594385"/>
                  </a:cubicBezTo>
                  <a:cubicBezTo>
                    <a:pt x="223560" y="590888"/>
                    <a:pt x="223829" y="588198"/>
                    <a:pt x="224098" y="585508"/>
                  </a:cubicBezTo>
                  <a:cubicBezTo>
                    <a:pt x="225981" y="585239"/>
                    <a:pt x="227864" y="585777"/>
                    <a:pt x="229748" y="586584"/>
                  </a:cubicBezTo>
                  <a:close/>
                  <a:moveTo>
                    <a:pt x="271177" y="531165"/>
                  </a:moveTo>
                  <a:cubicBezTo>
                    <a:pt x="278979" y="518520"/>
                    <a:pt x="285436" y="505338"/>
                    <a:pt x="292162" y="492156"/>
                  </a:cubicBezTo>
                  <a:cubicBezTo>
                    <a:pt x="293507" y="489197"/>
                    <a:pt x="294583" y="485968"/>
                    <a:pt x="297542" y="483009"/>
                  </a:cubicBezTo>
                  <a:cubicBezTo>
                    <a:pt x="296735" y="484892"/>
                    <a:pt x="296197" y="486237"/>
                    <a:pt x="295659" y="487313"/>
                  </a:cubicBezTo>
                  <a:cubicBezTo>
                    <a:pt x="294583" y="489735"/>
                    <a:pt x="293507" y="492425"/>
                    <a:pt x="292699" y="494846"/>
                  </a:cubicBezTo>
                  <a:cubicBezTo>
                    <a:pt x="291623" y="497805"/>
                    <a:pt x="290278" y="500765"/>
                    <a:pt x="288933" y="503455"/>
                  </a:cubicBezTo>
                  <a:cubicBezTo>
                    <a:pt x="287319" y="507221"/>
                    <a:pt x="285167" y="510719"/>
                    <a:pt x="283553" y="514216"/>
                  </a:cubicBezTo>
                  <a:cubicBezTo>
                    <a:pt x="280055" y="520942"/>
                    <a:pt x="275751" y="527398"/>
                    <a:pt x="270101" y="533586"/>
                  </a:cubicBezTo>
                  <a:cubicBezTo>
                    <a:pt x="270640" y="532241"/>
                    <a:pt x="270908" y="531703"/>
                    <a:pt x="271177" y="531165"/>
                  </a:cubicBezTo>
                  <a:close/>
                  <a:moveTo>
                    <a:pt x="262300" y="473324"/>
                  </a:moveTo>
                  <a:cubicBezTo>
                    <a:pt x="257995" y="484354"/>
                    <a:pt x="252615" y="494846"/>
                    <a:pt x="247234" y="505338"/>
                  </a:cubicBezTo>
                  <a:cubicBezTo>
                    <a:pt x="242123" y="515292"/>
                    <a:pt x="237549" y="525515"/>
                    <a:pt x="234052" y="536276"/>
                  </a:cubicBezTo>
                  <a:cubicBezTo>
                    <a:pt x="232169" y="541926"/>
                    <a:pt x="230286" y="547575"/>
                    <a:pt x="228403" y="553225"/>
                  </a:cubicBezTo>
                  <a:cubicBezTo>
                    <a:pt x="229479" y="547037"/>
                    <a:pt x="230555" y="540849"/>
                    <a:pt x="232976" y="534931"/>
                  </a:cubicBezTo>
                  <a:cubicBezTo>
                    <a:pt x="234321" y="531434"/>
                    <a:pt x="235935" y="527667"/>
                    <a:pt x="237280" y="524170"/>
                  </a:cubicBezTo>
                  <a:cubicBezTo>
                    <a:pt x="240778" y="515292"/>
                    <a:pt x="244275" y="506683"/>
                    <a:pt x="248041" y="497805"/>
                  </a:cubicBezTo>
                  <a:cubicBezTo>
                    <a:pt x="253153" y="485968"/>
                    <a:pt x="259071" y="474131"/>
                    <a:pt x="265259" y="462832"/>
                  </a:cubicBezTo>
                  <a:cubicBezTo>
                    <a:pt x="264721" y="465791"/>
                    <a:pt x="263914" y="468751"/>
                    <a:pt x="263376" y="471441"/>
                  </a:cubicBezTo>
                  <a:cubicBezTo>
                    <a:pt x="262569" y="472248"/>
                    <a:pt x="262300" y="472786"/>
                    <a:pt x="262300" y="473324"/>
                  </a:cubicBezTo>
                  <a:close/>
                  <a:moveTo>
                    <a:pt x="329825" y="414677"/>
                  </a:moveTo>
                  <a:cubicBezTo>
                    <a:pt x="330094" y="414677"/>
                    <a:pt x="330363" y="414946"/>
                    <a:pt x="330363" y="414946"/>
                  </a:cubicBezTo>
                  <a:cubicBezTo>
                    <a:pt x="330094" y="415753"/>
                    <a:pt x="329825" y="416291"/>
                    <a:pt x="329556" y="417098"/>
                  </a:cubicBezTo>
                  <a:cubicBezTo>
                    <a:pt x="325790" y="427859"/>
                    <a:pt x="322023" y="438620"/>
                    <a:pt x="318257" y="449381"/>
                  </a:cubicBezTo>
                  <a:cubicBezTo>
                    <a:pt x="313414" y="462563"/>
                    <a:pt x="308034" y="475745"/>
                    <a:pt x="301577" y="488390"/>
                  </a:cubicBezTo>
                  <a:cubicBezTo>
                    <a:pt x="295390" y="500496"/>
                    <a:pt x="289202" y="512602"/>
                    <a:pt x="282746" y="524708"/>
                  </a:cubicBezTo>
                  <a:cubicBezTo>
                    <a:pt x="274944" y="539504"/>
                    <a:pt x="266335" y="554032"/>
                    <a:pt x="257188" y="568021"/>
                  </a:cubicBezTo>
                  <a:cubicBezTo>
                    <a:pt x="254229" y="572594"/>
                    <a:pt x="251001" y="577168"/>
                    <a:pt x="247503" y="581472"/>
                  </a:cubicBezTo>
                  <a:cubicBezTo>
                    <a:pt x="242930" y="587391"/>
                    <a:pt x="237818" y="593040"/>
                    <a:pt x="232976" y="598690"/>
                  </a:cubicBezTo>
                  <a:cubicBezTo>
                    <a:pt x="231900" y="600035"/>
                    <a:pt x="230286" y="601111"/>
                    <a:pt x="229210" y="602456"/>
                  </a:cubicBezTo>
                  <a:cubicBezTo>
                    <a:pt x="227326" y="604339"/>
                    <a:pt x="225174" y="604339"/>
                    <a:pt x="223022" y="604070"/>
                  </a:cubicBezTo>
                  <a:cubicBezTo>
                    <a:pt x="221408" y="603801"/>
                    <a:pt x="220601" y="602187"/>
                    <a:pt x="221677" y="600573"/>
                  </a:cubicBezTo>
                  <a:cubicBezTo>
                    <a:pt x="222215" y="599766"/>
                    <a:pt x="223022" y="598959"/>
                    <a:pt x="223829" y="598152"/>
                  </a:cubicBezTo>
                  <a:cubicBezTo>
                    <a:pt x="225443" y="596269"/>
                    <a:pt x="227057" y="594655"/>
                    <a:pt x="228403" y="592771"/>
                  </a:cubicBezTo>
                  <a:cubicBezTo>
                    <a:pt x="232707" y="587122"/>
                    <a:pt x="236742" y="581203"/>
                    <a:pt x="240778" y="575554"/>
                  </a:cubicBezTo>
                  <a:cubicBezTo>
                    <a:pt x="243468" y="571787"/>
                    <a:pt x="246427" y="568290"/>
                    <a:pt x="249118" y="564524"/>
                  </a:cubicBezTo>
                  <a:cubicBezTo>
                    <a:pt x="251539" y="561026"/>
                    <a:pt x="254229" y="557798"/>
                    <a:pt x="257188" y="554839"/>
                  </a:cubicBezTo>
                  <a:cubicBezTo>
                    <a:pt x="259340" y="552687"/>
                    <a:pt x="261493" y="550265"/>
                    <a:pt x="263376" y="547575"/>
                  </a:cubicBezTo>
                  <a:cubicBezTo>
                    <a:pt x="268487" y="540580"/>
                    <a:pt x="273599" y="533586"/>
                    <a:pt x="278710" y="526591"/>
                  </a:cubicBezTo>
                  <a:cubicBezTo>
                    <a:pt x="280324" y="524439"/>
                    <a:pt x="281670" y="522018"/>
                    <a:pt x="283015" y="519865"/>
                  </a:cubicBezTo>
                  <a:cubicBezTo>
                    <a:pt x="285705" y="515023"/>
                    <a:pt x="288126" y="510181"/>
                    <a:pt x="290816" y="505069"/>
                  </a:cubicBezTo>
                  <a:cubicBezTo>
                    <a:pt x="291892" y="502917"/>
                    <a:pt x="292969" y="500496"/>
                    <a:pt x="294045" y="498074"/>
                  </a:cubicBezTo>
                  <a:cubicBezTo>
                    <a:pt x="296735" y="491887"/>
                    <a:pt x="299156" y="485699"/>
                    <a:pt x="301846" y="479512"/>
                  </a:cubicBezTo>
                  <a:cubicBezTo>
                    <a:pt x="305613" y="470365"/>
                    <a:pt x="310455" y="461487"/>
                    <a:pt x="313145" y="452071"/>
                  </a:cubicBezTo>
                  <a:cubicBezTo>
                    <a:pt x="313414" y="451264"/>
                    <a:pt x="313684" y="450457"/>
                    <a:pt x="314221" y="449650"/>
                  </a:cubicBezTo>
                  <a:cubicBezTo>
                    <a:pt x="317719" y="442386"/>
                    <a:pt x="320947" y="434854"/>
                    <a:pt x="324445" y="427590"/>
                  </a:cubicBezTo>
                  <a:cubicBezTo>
                    <a:pt x="326059" y="423285"/>
                    <a:pt x="327942" y="418981"/>
                    <a:pt x="329825" y="414677"/>
                  </a:cubicBezTo>
                  <a:close/>
                  <a:moveTo>
                    <a:pt x="223560" y="607837"/>
                  </a:moveTo>
                  <a:cubicBezTo>
                    <a:pt x="224636" y="607568"/>
                    <a:pt x="225981" y="607299"/>
                    <a:pt x="227057" y="608106"/>
                  </a:cubicBezTo>
                  <a:cubicBezTo>
                    <a:pt x="228133" y="608913"/>
                    <a:pt x="229210" y="609720"/>
                    <a:pt x="230286" y="610527"/>
                  </a:cubicBezTo>
                  <a:cubicBezTo>
                    <a:pt x="230017" y="610796"/>
                    <a:pt x="229748" y="611334"/>
                    <a:pt x="229479" y="611603"/>
                  </a:cubicBezTo>
                  <a:cubicBezTo>
                    <a:pt x="227057" y="612679"/>
                    <a:pt x="224367" y="611872"/>
                    <a:pt x="223022" y="609451"/>
                  </a:cubicBezTo>
                  <a:cubicBezTo>
                    <a:pt x="222753" y="608913"/>
                    <a:pt x="223291" y="608106"/>
                    <a:pt x="223560" y="607837"/>
                  </a:cubicBezTo>
                  <a:close/>
                  <a:moveTo>
                    <a:pt x="336013" y="452071"/>
                  </a:moveTo>
                  <a:cubicBezTo>
                    <a:pt x="336282" y="455837"/>
                    <a:pt x="336282" y="459873"/>
                    <a:pt x="335744" y="463639"/>
                  </a:cubicBezTo>
                  <a:cubicBezTo>
                    <a:pt x="332784" y="469558"/>
                    <a:pt x="330363" y="475745"/>
                    <a:pt x="327135" y="481395"/>
                  </a:cubicBezTo>
                  <a:cubicBezTo>
                    <a:pt x="323368" y="487851"/>
                    <a:pt x="319333" y="494039"/>
                    <a:pt x="315567" y="500227"/>
                  </a:cubicBezTo>
                  <a:cubicBezTo>
                    <a:pt x="311531" y="506414"/>
                    <a:pt x="307765" y="512871"/>
                    <a:pt x="304537" y="519596"/>
                  </a:cubicBezTo>
                  <a:cubicBezTo>
                    <a:pt x="301577" y="525515"/>
                    <a:pt x="299156" y="531703"/>
                    <a:pt x="295390" y="537352"/>
                  </a:cubicBezTo>
                  <a:cubicBezTo>
                    <a:pt x="294583" y="536814"/>
                    <a:pt x="293507" y="536814"/>
                    <a:pt x="292699" y="537621"/>
                  </a:cubicBezTo>
                  <a:cubicBezTo>
                    <a:pt x="289740" y="539773"/>
                    <a:pt x="290278" y="544347"/>
                    <a:pt x="288126" y="547306"/>
                  </a:cubicBezTo>
                  <a:cubicBezTo>
                    <a:pt x="286781" y="549189"/>
                    <a:pt x="285436" y="550803"/>
                    <a:pt x="283822" y="552418"/>
                  </a:cubicBezTo>
                  <a:cubicBezTo>
                    <a:pt x="282477" y="554032"/>
                    <a:pt x="281131" y="555377"/>
                    <a:pt x="279517" y="556991"/>
                  </a:cubicBezTo>
                  <a:cubicBezTo>
                    <a:pt x="277634" y="558874"/>
                    <a:pt x="276020" y="560488"/>
                    <a:pt x="274137" y="562102"/>
                  </a:cubicBezTo>
                  <a:cubicBezTo>
                    <a:pt x="271985" y="563717"/>
                    <a:pt x="269832" y="565331"/>
                    <a:pt x="267411" y="566676"/>
                  </a:cubicBezTo>
                  <a:cubicBezTo>
                    <a:pt x="267411" y="566676"/>
                    <a:pt x="267411" y="566407"/>
                    <a:pt x="267680" y="566407"/>
                  </a:cubicBezTo>
                  <a:cubicBezTo>
                    <a:pt x="267949" y="565331"/>
                    <a:pt x="268487" y="564524"/>
                    <a:pt x="269294" y="563717"/>
                  </a:cubicBezTo>
                  <a:cubicBezTo>
                    <a:pt x="275213" y="556184"/>
                    <a:pt x="279517" y="547844"/>
                    <a:pt x="283822" y="539504"/>
                  </a:cubicBezTo>
                  <a:cubicBezTo>
                    <a:pt x="287857" y="531972"/>
                    <a:pt x="291354" y="524439"/>
                    <a:pt x="295390" y="517175"/>
                  </a:cubicBezTo>
                  <a:cubicBezTo>
                    <a:pt x="299156" y="510450"/>
                    <a:pt x="303460" y="503724"/>
                    <a:pt x="306958" y="496729"/>
                  </a:cubicBezTo>
                  <a:cubicBezTo>
                    <a:pt x="310186" y="489735"/>
                    <a:pt x="313684" y="483009"/>
                    <a:pt x="315567" y="475476"/>
                  </a:cubicBezTo>
                  <a:cubicBezTo>
                    <a:pt x="315567" y="474938"/>
                    <a:pt x="315836" y="474669"/>
                    <a:pt x="316105" y="474131"/>
                  </a:cubicBezTo>
                  <a:cubicBezTo>
                    <a:pt x="317988" y="469289"/>
                    <a:pt x="320409" y="464984"/>
                    <a:pt x="323637" y="460949"/>
                  </a:cubicBezTo>
                  <a:cubicBezTo>
                    <a:pt x="324983" y="459066"/>
                    <a:pt x="326059" y="457183"/>
                    <a:pt x="326866" y="455030"/>
                  </a:cubicBezTo>
                  <a:cubicBezTo>
                    <a:pt x="329018" y="449381"/>
                    <a:pt x="331170" y="443731"/>
                    <a:pt x="333322" y="438082"/>
                  </a:cubicBezTo>
                  <a:cubicBezTo>
                    <a:pt x="333591" y="437275"/>
                    <a:pt x="334398" y="436468"/>
                    <a:pt x="334936" y="435392"/>
                  </a:cubicBezTo>
                  <a:cubicBezTo>
                    <a:pt x="335206" y="435930"/>
                    <a:pt x="335475" y="436199"/>
                    <a:pt x="335475" y="436468"/>
                  </a:cubicBezTo>
                  <a:cubicBezTo>
                    <a:pt x="335206" y="441579"/>
                    <a:pt x="335475" y="446960"/>
                    <a:pt x="336013" y="452071"/>
                  </a:cubicBezTo>
                  <a:close/>
                  <a:moveTo>
                    <a:pt x="330632" y="479781"/>
                  </a:moveTo>
                  <a:cubicBezTo>
                    <a:pt x="330901" y="479512"/>
                    <a:pt x="330901" y="479243"/>
                    <a:pt x="331170" y="478974"/>
                  </a:cubicBezTo>
                  <a:cubicBezTo>
                    <a:pt x="329287" y="484623"/>
                    <a:pt x="327404" y="490273"/>
                    <a:pt x="325252" y="495922"/>
                  </a:cubicBezTo>
                  <a:cubicBezTo>
                    <a:pt x="320678" y="508028"/>
                    <a:pt x="314491" y="519596"/>
                    <a:pt x="308303" y="531165"/>
                  </a:cubicBezTo>
                  <a:cubicBezTo>
                    <a:pt x="307496" y="532779"/>
                    <a:pt x="306151" y="534662"/>
                    <a:pt x="305882" y="536545"/>
                  </a:cubicBezTo>
                  <a:cubicBezTo>
                    <a:pt x="305075" y="540042"/>
                    <a:pt x="303192" y="542733"/>
                    <a:pt x="301308" y="545692"/>
                  </a:cubicBezTo>
                  <a:cubicBezTo>
                    <a:pt x="292431" y="558874"/>
                    <a:pt x="282746" y="570980"/>
                    <a:pt x="271716" y="582548"/>
                  </a:cubicBezTo>
                  <a:cubicBezTo>
                    <a:pt x="263376" y="591157"/>
                    <a:pt x="253960" y="597883"/>
                    <a:pt x="243199" y="602725"/>
                  </a:cubicBezTo>
                  <a:cubicBezTo>
                    <a:pt x="242661" y="602994"/>
                    <a:pt x="242392" y="603263"/>
                    <a:pt x="241854" y="603263"/>
                  </a:cubicBezTo>
                  <a:cubicBezTo>
                    <a:pt x="239164" y="603532"/>
                    <a:pt x="236742" y="604877"/>
                    <a:pt x="234321" y="606223"/>
                  </a:cubicBezTo>
                  <a:cubicBezTo>
                    <a:pt x="234052" y="606492"/>
                    <a:pt x="233245" y="607030"/>
                    <a:pt x="232976" y="605685"/>
                  </a:cubicBezTo>
                  <a:cubicBezTo>
                    <a:pt x="235128" y="604339"/>
                    <a:pt x="237011" y="602725"/>
                    <a:pt x="239432" y="601649"/>
                  </a:cubicBezTo>
                  <a:cubicBezTo>
                    <a:pt x="241316" y="600573"/>
                    <a:pt x="242930" y="599497"/>
                    <a:pt x="244544" y="597883"/>
                  </a:cubicBezTo>
                  <a:cubicBezTo>
                    <a:pt x="249118" y="592771"/>
                    <a:pt x="253422" y="587660"/>
                    <a:pt x="257726" y="582548"/>
                  </a:cubicBezTo>
                  <a:cubicBezTo>
                    <a:pt x="258264" y="582010"/>
                    <a:pt x="258533" y="581203"/>
                    <a:pt x="259071" y="580665"/>
                  </a:cubicBezTo>
                  <a:cubicBezTo>
                    <a:pt x="259340" y="580396"/>
                    <a:pt x="259340" y="580127"/>
                    <a:pt x="259340" y="579858"/>
                  </a:cubicBezTo>
                  <a:cubicBezTo>
                    <a:pt x="259879" y="579051"/>
                    <a:pt x="260686" y="577975"/>
                    <a:pt x="261224" y="576899"/>
                  </a:cubicBezTo>
                  <a:cubicBezTo>
                    <a:pt x="263645" y="573133"/>
                    <a:pt x="268218" y="570711"/>
                    <a:pt x="271716" y="567752"/>
                  </a:cubicBezTo>
                  <a:cubicBezTo>
                    <a:pt x="276827" y="563448"/>
                    <a:pt x="282746" y="558336"/>
                    <a:pt x="287050" y="552418"/>
                  </a:cubicBezTo>
                  <a:cubicBezTo>
                    <a:pt x="288395" y="550803"/>
                    <a:pt x="289740" y="548920"/>
                    <a:pt x="291085" y="547306"/>
                  </a:cubicBezTo>
                  <a:cubicBezTo>
                    <a:pt x="291892" y="545961"/>
                    <a:pt x="292699" y="544616"/>
                    <a:pt x="293238" y="543002"/>
                  </a:cubicBezTo>
                  <a:cubicBezTo>
                    <a:pt x="293238" y="543002"/>
                    <a:pt x="294045" y="538966"/>
                    <a:pt x="294583" y="540042"/>
                  </a:cubicBezTo>
                  <a:cubicBezTo>
                    <a:pt x="295121" y="540849"/>
                    <a:pt x="296197" y="540849"/>
                    <a:pt x="296735" y="540042"/>
                  </a:cubicBezTo>
                  <a:cubicBezTo>
                    <a:pt x="301308" y="533855"/>
                    <a:pt x="303999" y="526591"/>
                    <a:pt x="307496" y="519596"/>
                  </a:cubicBezTo>
                  <a:cubicBezTo>
                    <a:pt x="310993" y="513140"/>
                    <a:pt x="314760" y="506683"/>
                    <a:pt x="318795" y="500496"/>
                  </a:cubicBezTo>
                  <a:cubicBezTo>
                    <a:pt x="322830" y="493501"/>
                    <a:pt x="327135" y="486775"/>
                    <a:pt x="330632" y="479781"/>
                  </a:cubicBezTo>
                  <a:close/>
                  <a:moveTo>
                    <a:pt x="259071" y="622364"/>
                  </a:moveTo>
                  <a:cubicBezTo>
                    <a:pt x="260147" y="622364"/>
                    <a:pt x="261224" y="621826"/>
                    <a:pt x="262031" y="622902"/>
                  </a:cubicBezTo>
                  <a:cubicBezTo>
                    <a:pt x="260955" y="623978"/>
                    <a:pt x="260147" y="625323"/>
                    <a:pt x="259071" y="626130"/>
                  </a:cubicBezTo>
                  <a:cubicBezTo>
                    <a:pt x="257188" y="627745"/>
                    <a:pt x="255574" y="627745"/>
                    <a:pt x="253691" y="626130"/>
                  </a:cubicBezTo>
                  <a:cubicBezTo>
                    <a:pt x="252615" y="625323"/>
                    <a:pt x="251539" y="624785"/>
                    <a:pt x="249925" y="623440"/>
                  </a:cubicBezTo>
                  <a:cubicBezTo>
                    <a:pt x="253422" y="623171"/>
                    <a:pt x="256381" y="622633"/>
                    <a:pt x="259071" y="622364"/>
                  </a:cubicBezTo>
                  <a:close/>
                  <a:moveTo>
                    <a:pt x="274137" y="658144"/>
                  </a:moveTo>
                  <a:cubicBezTo>
                    <a:pt x="273868" y="657606"/>
                    <a:pt x="273599" y="657068"/>
                    <a:pt x="273061" y="656799"/>
                  </a:cubicBezTo>
                  <a:cubicBezTo>
                    <a:pt x="272523" y="656530"/>
                    <a:pt x="272254" y="656530"/>
                    <a:pt x="271716" y="657068"/>
                  </a:cubicBezTo>
                  <a:cubicBezTo>
                    <a:pt x="271447" y="657606"/>
                    <a:pt x="271177" y="657875"/>
                    <a:pt x="271177" y="658413"/>
                  </a:cubicBezTo>
                  <a:cubicBezTo>
                    <a:pt x="270370" y="656530"/>
                    <a:pt x="269563" y="654647"/>
                    <a:pt x="269025" y="652495"/>
                  </a:cubicBezTo>
                  <a:cubicBezTo>
                    <a:pt x="268487" y="650881"/>
                    <a:pt x="267949" y="649267"/>
                    <a:pt x="266873" y="648191"/>
                  </a:cubicBezTo>
                  <a:cubicBezTo>
                    <a:pt x="264990" y="646307"/>
                    <a:pt x="263914" y="643886"/>
                    <a:pt x="262838" y="641734"/>
                  </a:cubicBezTo>
                  <a:cubicBezTo>
                    <a:pt x="263376" y="641196"/>
                    <a:pt x="263645" y="640927"/>
                    <a:pt x="264183" y="640389"/>
                  </a:cubicBezTo>
                  <a:cubicBezTo>
                    <a:pt x="266604" y="643348"/>
                    <a:pt x="269025" y="646038"/>
                    <a:pt x="271177" y="648998"/>
                  </a:cubicBezTo>
                  <a:cubicBezTo>
                    <a:pt x="273061" y="651688"/>
                    <a:pt x="274137" y="654916"/>
                    <a:pt x="274137" y="658144"/>
                  </a:cubicBezTo>
                  <a:close/>
                  <a:moveTo>
                    <a:pt x="68601" y="795885"/>
                  </a:moveTo>
                  <a:cubicBezTo>
                    <a:pt x="69678" y="796692"/>
                    <a:pt x="70216" y="797230"/>
                    <a:pt x="70754" y="797769"/>
                  </a:cubicBezTo>
                  <a:cubicBezTo>
                    <a:pt x="77479" y="804494"/>
                    <a:pt x="84743" y="810413"/>
                    <a:pt x="92814" y="815255"/>
                  </a:cubicBezTo>
                  <a:cubicBezTo>
                    <a:pt x="97656" y="818215"/>
                    <a:pt x="102768" y="820905"/>
                    <a:pt x="107610" y="823595"/>
                  </a:cubicBezTo>
                  <a:cubicBezTo>
                    <a:pt x="108148" y="823864"/>
                    <a:pt x="108955" y="824133"/>
                    <a:pt x="108686" y="825478"/>
                  </a:cubicBezTo>
                  <a:cubicBezTo>
                    <a:pt x="107341" y="825747"/>
                    <a:pt x="105996" y="826016"/>
                    <a:pt x="104651" y="826554"/>
                  </a:cubicBezTo>
                  <a:cubicBezTo>
                    <a:pt x="98732" y="828168"/>
                    <a:pt x="93083" y="830859"/>
                    <a:pt x="88778" y="835432"/>
                  </a:cubicBezTo>
                  <a:cubicBezTo>
                    <a:pt x="86088" y="838391"/>
                    <a:pt x="84743" y="841620"/>
                    <a:pt x="86357" y="845655"/>
                  </a:cubicBezTo>
                  <a:cubicBezTo>
                    <a:pt x="86895" y="847000"/>
                    <a:pt x="86895" y="848614"/>
                    <a:pt x="86088" y="849959"/>
                  </a:cubicBezTo>
                  <a:cubicBezTo>
                    <a:pt x="83398" y="853726"/>
                    <a:pt x="82591" y="858299"/>
                    <a:pt x="81784" y="862604"/>
                  </a:cubicBezTo>
                  <a:cubicBezTo>
                    <a:pt x="80439" y="867984"/>
                    <a:pt x="79632" y="873365"/>
                    <a:pt x="77210" y="878476"/>
                  </a:cubicBezTo>
                  <a:cubicBezTo>
                    <a:pt x="76941" y="879283"/>
                    <a:pt x="76672" y="880090"/>
                    <a:pt x="76403" y="881166"/>
                  </a:cubicBezTo>
                  <a:cubicBezTo>
                    <a:pt x="75058" y="887354"/>
                    <a:pt x="72099" y="893003"/>
                    <a:pt x="68871" y="898384"/>
                  </a:cubicBezTo>
                  <a:cubicBezTo>
                    <a:pt x="65911" y="903495"/>
                    <a:pt x="61876" y="908069"/>
                    <a:pt x="59455" y="913718"/>
                  </a:cubicBezTo>
                  <a:cubicBezTo>
                    <a:pt x="59186" y="914526"/>
                    <a:pt x="58110" y="915064"/>
                    <a:pt x="57302" y="915602"/>
                  </a:cubicBezTo>
                  <a:cubicBezTo>
                    <a:pt x="58647" y="912911"/>
                    <a:pt x="59993" y="910490"/>
                    <a:pt x="61338" y="907800"/>
                  </a:cubicBezTo>
                  <a:cubicBezTo>
                    <a:pt x="63490" y="903764"/>
                    <a:pt x="65911" y="899729"/>
                    <a:pt x="67525" y="895425"/>
                  </a:cubicBezTo>
                  <a:cubicBezTo>
                    <a:pt x="70216" y="888430"/>
                    <a:pt x="72368" y="881704"/>
                    <a:pt x="73713" y="874441"/>
                  </a:cubicBezTo>
                  <a:cubicBezTo>
                    <a:pt x="75596" y="864218"/>
                    <a:pt x="76941" y="853995"/>
                    <a:pt x="77210" y="843772"/>
                  </a:cubicBezTo>
                  <a:cubicBezTo>
                    <a:pt x="77210" y="836777"/>
                    <a:pt x="79093" y="830052"/>
                    <a:pt x="80977" y="823595"/>
                  </a:cubicBezTo>
                  <a:cubicBezTo>
                    <a:pt x="81784" y="820905"/>
                    <a:pt x="82322" y="818483"/>
                    <a:pt x="82591" y="815793"/>
                  </a:cubicBezTo>
                  <a:cubicBezTo>
                    <a:pt x="82591" y="813910"/>
                    <a:pt x="82322" y="812296"/>
                    <a:pt x="80977" y="810951"/>
                  </a:cubicBezTo>
                  <a:cubicBezTo>
                    <a:pt x="78555" y="807722"/>
                    <a:pt x="75596" y="805032"/>
                    <a:pt x="72368" y="802611"/>
                  </a:cubicBezTo>
                  <a:cubicBezTo>
                    <a:pt x="71023" y="801535"/>
                    <a:pt x="69678" y="800190"/>
                    <a:pt x="69140" y="798576"/>
                  </a:cubicBezTo>
                  <a:cubicBezTo>
                    <a:pt x="68601" y="797500"/>
                    <a:pt x="68601" y="796961"/>
                    <a:pt x="68601" y="795885"/>
                  </a:cubicBezTo>
                  <a:close/>
                  <a:moveTo>
                    <a:pt x="230824" y="404992"/>
                  </a:moveTo>
                  <a:cubicBezTo>
                    <a:pt x="234052" y="401225"/>
                    <a:pt x="237549" y="397728"/>
                    <a:pt x="240778" y="393962"/>
                  </a:cubicBezTo>
                  <a:cubicBezTo>
                    <a:pt x="245889" y="387774"/>
                    <a:pt x="250732" y="381586"/>
                    <a:pt x="255843" y="375399"/>
                  </a:cubicBezTo>
                  <a:cubicBezTo>
                    <a:pt x="256919" y="374054"/>
                    <a:pt x="258264" y="372978"/>
                    <a:pt x="259609" y="371902"/>
                  </a:cubicBezTo>
                  <a:cubicBezTo>
                    <a:pt x="258802" y="373247"/>
                    <a:pt x="258264" y="374323"/>
                    <a:pt x="257457" y="375668"/>
                  </a:cubicBezTo>
                  <a:cubicBezTo>
                    <a:pt x="254229" y="380510"/>
                    <a:pt x="250732" y="385353"/>
                    <a:pt x="247772" y="390195"/>
                  </a:cubicBezTo>
                  <a:cubicBezTo>
                    <a:pt x="243199" y="397728"/>
                    <a:pt x="238894" y="405261"/>
                    <a:pt x="234321" y="412524"/>
                  </a:cubicBezTo>
                  <a:cubicBezTo>
                    <a:pt x="229479" y="420326"/>
                    <a:pt x="225174" y="428397"/>
                    <a:pt x="221139" y="436468"/>
                  </a:cubicBezTo>
                  <a:cubicBezTo>
                    <a:pt x="218449" y="441848"/>
                    <a:pt x="216296" y="447498"/>
                    <a:pt x="213606" y="452878"/>
                  </a:cubicBezTo>
                  <a:cubicBezTo>
                    <a:pt x="210916" y="458797"/>
                    <a:pt x="208226" y="464715"/>
                    <a:pt x="206073" y="470634"/>
                  </a:cubicBezTo>
                  <a:cubicBezTo>
                    <a:pt x="201231" y="484623"/>
                    <a:pt x="196927" y="498882"/>
                    <a:pt x="193967" y="513409"/>
                  </a:cubicBezTo>
                  <a:cubicBezTo>
                    <a:pt x="190739" y="530358"/>
                    <a:pt x="189394" y="547575"/>
                    <a:pt x="189663" y="564793"/>
                  </a:cubicBezTo>
                  <a:cubicBezTo>
                    <a:pt x="189663" y="567752"/>
                    <a:pt x="190201" y="570442"/>
                    <a:pt x="191277" y="573133"/>
                  </a:cubicBezTo>
                  <a:cubicBezTo>
                    <a:pt x="192891" y="576361"/>
                    <a:pt x="194236" y="579320"/>
                    <a:pt x="195850" y="582548"/>
                  </a:cubicBezTo>
                  <a:cubicBezTo>
                    <a:pt x="197195" y="584970"/>
                    <a:pt x="198272" y="587660"/>
                    <a:pt x="198541" y="590619"/>
                  </a:cubicBezTo>
                  <a:cubicBezTo>
                    <a:pt x="198541" y="591695"/>
                    <a:pt x="198810" y="593040"/>
                    <a:pt x="199348" y="594116"/>
                  </a:cubicBezTo>
                  <a:cubicBezTo>
                    <a:pt x="199348" y="594385"/>
                    <a:pt x="200155" y="594655"/>
                    <a:pt x="200424" y="594655"/>
                  </a:cubicBezTo>
                  <a:cubicBezTo>
                    <a:pt x="200693" y="594655"/>
                    <a:pt x="201500" y="594385"/>
                    <a:pt x="201500" y="594116"/>
                  </a:cubicBezTo>
                  <a:cubicBezTo>
                    <a:pt x="201769" y="593309"/>
                    <a:pt x="202038" y="592502"/>
                    <a:pt x="201769" y="591426"/>
                  </a:cubicBezTo>
                  <a:cubicBezTo>
                    <a:pt x="201231" y="587122"/>
                    <a:pt x="200155" y="583355"/>
                    <a:pt x="197734" y="579589"/>
                  </a:cubicBezTo>
                  <a:cubicBezTo>
                    <a:pt x="195043" y="575554"/>
                    <a:pt x="192891" y="571249"/>
                    <a:pt x="192622" y="566138"/>
                  </a:cubicBezTo>
                  <a:cubicBezTo>
                    <a:pt x="192084" y="555108"/>
                    <a:pt x="192084" y="544078"/>
                    <a:pt x="193160" y="533317"/>
                  </a:cubicBezTo>
                  <a:cubicBezTo>
                    <a:pt x="195850" y="507490"/>
                    <a:pt x="202576" y="483009"/>
                    <a:pt x="212530" y="459066"/>
                  </a:cubicBezTo>
                  <a:cubicBezTo>
                    <a:pt x="213606" y="456376"/>
                    <a:pt x="214951" y="453685"/>
                    <a:pt x="216296" y="450995"/>
                  </a:cubicBezTo>
                  <a:cubicBezTo>
                    <a:pt x="221139" y="439965"/>
                    <a:pt x="226250" y="429204"/>
                    <a:pt x="232438" y="418712"/>
                  </a:cubicBezTo>
                  <a:cubicBezTo>
                    <a:pt x="235935" y="413062"/>
                    <a:pt x="239432" y="407413"/>
                    <a:pt x="242661" y="401763"/>
                  </a:cubicBezTo>
                  <a:cubicBezTo>
                    <a:pt x="250194" y="388312"/>
                    <a:pt x="259340" y="375668"/>
                    <a:pt x="268756" y="363562"/>
                  </a:cubicBezTo>
                  <a:cubicBezTo>
                    <a:pt x="269294" y="363024"/>
                    <a:pt x="269832" y="362486"/>
                    <a:pt x="270101" y="361948"/>
                  </a:cubicBezTo>
                  <a:cubicBezTo>
                    <a:pt x="270370" y="362755"/>
                    <a:pt x="270101" y="363293"/>
                    <a:pt x="270101" y="363831"/>
                  </a:cubicBezTo>
                  <a:cubicBezTo>
                    <a:pt x="267680" y="368942"/>
                    <a:pt x="265259" y="373785"/>
                    <a:pt x="262838" y="378896"/>
                  </a:cubicBezTo>
                  <a:cubicBezTo>
                    <a:pt x="259071" y="386698"/>
                    <a:pt x="255305" y="394769"/>
                    <a:pt x="252077" y="402570"/>
                  </a:cubicBezTo>
                  <a:cubicBezTo>
                    <a:pt x="247503" y="413601"/>
                    <a:pt x="243199" y="424900"/>
                    <a:pt x="238894" y="436199"/>
                  </a:cubicBezTo>
                  <a:cubicBezTo>
                    <a:pt x="236742" y="441579"/>
                    <a:pt x="234590" y="446691"/>
                    <a:pt x="232169" y="452071"/>
                  </a:cubicBezTo>
                  <a:cubicBezTo>
                    <a:pt x="229479" y="458259"/>
                    <a:pt x="226519" y="464446"/>
                    <a:pt x="224098" y="470634"/>
                  </a:cubicBezTo>
                  <a:cubicBezTo>
                    <a:pt x="221139" y="477898"/>
                    <a:pt x="218449" y="485161"/>
                    <a:pt x="215758" y="492425"/>
                  </a:cubicBezTo>
                  <a:cubicBezTo>
                    <a:pt x="211185" y="503993"/>
                    <a:pt x="208226" y="515830"/>
                    <a:pt x="204728" y="527667"/>
                  </a:cubicBezTo>
                  <a:cubicBezTo>
                    <a:pt x="203921" y="530896"/>
                    <a:pt x="203114" y="534393"/>
                    <a:pt x="202307" y="537890"/>
                  </a:cubicBezTo>
                  <a:cubicBezTo>
                    <a:pt x="200424" y="548382"/>
                    <a:pt x="200424" y="558874"/>
                    <a:pt x="201231" y="569366"/>
                  </a:cubicBezTo>
                  <a:cubicBezTo>
                    <a:pt x="201500" y="573133"/>
                    <a:pt x="202576" y="576630"/>
                    <a:pt x="203114" y="580396"/>
                  </a:cubicBezTo>
                  <a:cubicBezTo>
                    <a:pt x="203652" y="585777"/>
                    <a:pt x="206611" y="589812"/>
                    <a:pt x="210109" y="593578"/>
                  </a:cubicBezTo>
                  <a:cubicBezTo>
                    <a:pt x="210916" y="594385"/>
                    <a:pt x="211992" y="595193"/>
                    <a:pt x="213337" y="594655"/>
                  </a:cubicBezTo>
                  <a:cubicBezTo>
                    <a:pt x="214682" y="594116"/>
                    <a:pt x="215489" y="591964"/>
                    <a:pt x="214951" y="590350"/>
                  </a:cubicBezTo>
                  <a:cubicBezTo>
                    <a:pt x="214951" y="589812"/>
                    <a:pt x="214682" y="589543"/>
                    <a:pt x="214413" y="589005"/>
                  </a:cubicBezTo>
                  <a:cubicBezTo>
                    <a:pt x="214144" y="588467"/>
                    <a:pt x="213606" y="587929"/>
                    <a:pt x="214144" y="587122"/>
                  </a:cubicBezTo>
                  <a:cubicBezTo>
                    <a:pt x="214951" y="588198"/>
                    <a:pt x="215758" y="589274"/>
                    <a:pt x="216296" y="590081"/>
                  </a:cubicBezTo>
                  <a:cubicBezTo>
                    <a:pt x="217372" y="591157"/>
                    <a:pt x="217372" y="592502"/>
                    <a:pt x="217642" y="593847"/>
                  </a:cubicBezTo>
                  <a:cubicBezTo>
                    <a:pt x="217910" y="595193"/>
                    <a:pt x="217372" y="596000"/>
                    <a:pt x="216296" y="597076"/>
                  </a:cubicBezTo>
                  <a:cubicBezTo>
                    <a:pt x="216027" y="597345"/>
                    <a:pt x="215489" y="598152"/>
                    <a:pt x="215758" y="598690"/>
                  </a:cubicBezTo>
                  <a:cubicBezTo>
                    <a:pt x="216296" y="601111"/>
                    <a:pt x="214413" y="602187"/>
                    <a:pt x="212799" y="603263"/>
                  </a:cubicBezTo>
                  <a:cubicBezTo>
                    <a:pt x="211185" y="604339"/>
                    <a:pt x="209571" y="604070"/>
                    <a:pt x="208495" y="602456"/>
                  </a:cubicBezTo>
                  <a:cubicBezTo>
                    <a:pt x="207688" y="601111"/>
                    <a:pt x="207149" y="599497"/>
                    <a:pt x="206342" y="597883"/>
                  </a:cubicBezTo>
                  <a:cubicBezTo>
                    <a:pt x="205804" y="596538"/>
                    <a:pt x="204997" y="596000"/>
                    <a:pt x="203652" y="596807"/>
                  </a:cubicBezTo>
                  <a:cubicBezTo>
                    <a:pt x="201500" y="597883"/>
                    <a:pt x="199617" y="597345"/>
                    <a:pt x="197734" y="596269"/>
                  </a:cubicBezTo>
                  <a:cubicBezTo>
                    <a:pt x="196927" y="595731"/>
                    <a:pt x="195850" y="595462"/>
                    <a:pt x="195043" y="594924"/>
                  </a:cubicBezTo>
                  <a:cubicBezTo>
                    <a:pt x="193967" y="596269"/>
                    <a:pt x="194774" y="596807"/>
                    <a:pt x="195312" y="597614"/>
                  </a:cubicBezTo>
                  <a:cubicBezTo>
                    <a:pt x="197195" y="600573"/>
                    <a:pt x="200424" y="601111"/>
                    <a:pt x="203383" y="601111"/>
                  </a:cubicBezTo>
                  <a:cubicBezTo>
                    <a:pt x="204728" y="602725"/>
                    <a:pt x="205535" y="603801"/>
                    <a:pt x="206881" y="605146"/>
                  </a:cubicBezTo>
                  <a:cubicBezTo>
                    <a:pt x="209302" y="607837"/>
                    <a:pt x="210916" y="608106"/>
                    <a:pt x="213875" y="606492"/>
                  </a:cubicBezTo>
                  <a:cubicBezTo>
                    <a:pt x="214951" y="605954"/>
                    <a:pt x="216296" y="605146"/>
                    <a:pt x="217372" y="604608"/>
                  </a:cubicBezTo>
                  <a:cubicBezTo>
                    <a:pt x="218718" y="605685"/>
                    <a:pt x="218987" y="606761"/>
                    <a:pt x="218987" y="608106"/>
                  </a:cubicBezTo>
                  <a:cubicBezTo>
                    <a:pt x="218718" y="610258"/>
                    <a:pt x="219794" y="611603"/>
                    <a:pt x="221408" y="612679"/>
                  </a:cubicBezTo>
                  <a:cubicBezTo>
                    <a:pt x="222484" y="613486"/>
                    <a:pt x="223291" y="614024"/>
                    <a:pt x="224367" y="614562"/>
                  </a:cubicBezTo>
                  <a:cubicBezTo>
                    <a:pt x="226788" y="615908"/>
                    <a:pt x="228941" y="615908"/>
                    <a:pt x="231093" y="614293"/>
                  </a:cubicBezTo>
                  <a:cubicBezTo>
                    <a:pt x="232169" y="613755"/>
                    <a:pt x="232976" y="612679"/>
                    <a:pt x="233783" y="611872"/>
                  </a:cubicBezTo>
                  <a:cubicBezTo>
                    <a:pt x="234321" y="611334"/>
                    <a:pt x="235128" y="611334"/>
                    <a:pt x="235935" y="612141"/>
                  </a:cubicBezTo>
                  <a:cubicBezTo>
                    <a:pt x="235935" y="612679"/>
                    <a:pt x="235935" y="613217"/>
                    <a:pt x="235935" y="613755"/>
                  </a:cubicBezTo>
                  <a:cubicBezTo>
                    <a:pt x="235666" y="615908"/>
                    <a:pt x="235397" y="618329"/>
                    <a:pt x="235397" y="620481"/>
                  </a:cubicBezTo>
                  <a:cubicBezTo>
                    <a:pt x="235397" y="624516"/>
                    <a:pt x="237818" y="626399"/>
                    <a:pt x="241854" y="626130"/>
                  </a:cubicBezTo>
                  <a:cubicBezTo>
                    <a:pt x="242661" y="626130"/>
                    <a:pt x="243737" y="626130"/>
                    <a:pt x="244544" y="625861"/>
                  </a:cubicBezTo>
                  <a:cubicBezTo>
                    <a:pt x="244813" y="626669"/>
                    <a:pt x="245082" y="627207"/>
                    <a:pt x="245082" y="627745"/>
                  </a:cubicBezTo>
                  <a:cubicBezTo>
                    <a:pt x="245351" y="630166"/>
                    <a:pt x="246158" y="632318"/>
                    <a:pt x="248579" y="633663"/>
                  </a:cubicBezTo>
                  <a:cubicBezTo>
                    <a:pt x="249655" y="634470"/>
                    <a:pt x="249386" y="636084"/>
                    <a:pt x="248041" y="636353"/>
                  </a:cubicBezTo>
                  <a:cubicBezTo>
                    <a:pt x="246158" y="636622"/>
                    <a:pt x="244275" y="637699"/>
                    <a:pt x="242930" y="638775"/>
                  </a:cubicBezTo>
                  <a:cubicBezTo>
                    <a:pt x="242392" y="639044"/>
                    <a:pt x="241854" y="639313"/>
                    <a:pt x="241316" y="639582"/>
                  </a:cubicBezTo>
                  <a:cubicBezTo>
                    <a:pt x="240509" y="639851"/>
                    <a:pt x="239702" y="639044"/>
                    <a:pt x="239702" y="638506"/>
                  </a:cubicBezTo>
                  <a:cubicBezTo>
                    <a:pt x="239702" y="637968"/>
                    <a:pt x="239971" y="637699"/>
                    <a:pt x="239971" y="637160"/>
                  </a:cubicBezTo>
                  <a:cubicBezTo>
                    <a:pt x="240240" y="634201"/>
                    <a:pt x="239702" y="633125"/>
                    <a:pt x="237011" y="632856"/>
                  </a:cubicBezTo>
                  <a:cubicBezTo>
                    <a:pt x="235666" y="632856"/>
                    <a:pt x="234321" y="633125"/>
                    <a:pt x="232976" y="633394"/>
                  </a:cubicBezTo>
                  <a:cubicBezTo>
                    <a:pt x="232169" y="633663"/>
                    <a:pt x="231362" y="633932"/>
                    <a:pt x="230555" y="634201"/>
                  </a:cubicBezTo>
                  <a:cubicBezTo>
                    <a:pt x="230017" y="633125"/>
                    <a:pt x="230555" y="632318"/>
                    <a:pt x="231093" y="632318"/>
                  </a:cubicBezTo>
                  <a:cubicBezTo>
                    <a:pt x="234321" y="631511"/>
                    <a:pt x="237280" y="630435"/>
                    <a:pt x="240240" y="632318"/>
                  </a:cubicBezTo>
                  <a:cubicBezTo>
                    <a:pt x="241316" y="633663"/>
                    <a:pt x="243468" y="634470"/>
                    <a:pt x="244813" y="634201"/>
                  </a:cubicBezTo>
                  <a:cubicBezTo>
                    <a:pt x="245620" y="633932"/>
                    <a:pt x="245889" y="633125"/>
                    <a:pt x="245351" y="632318"/>
                  </a:cubicBezTo>
                  <a:cubicBezTo>
                    <a:pt x="245351" y="632318"/>
                    <a:pt x="245351" y="632318"/>
                    <a:pt x="245351" y="632318"/>
                  </a:cubicBezTo>
                  <a:cubicBezTo>
                    <a:pt x="245351" y="632318"/>
                    <a:pt x="245351" y="632318"/>
                    <a:pt x="245351" y="632318"/>
                  </a:cubicBezTo>
                  <a:cubicBezTo>
                    <a:pt x="245082" y="631780"/>
                    <a:pt x="244544" y="631511"/>
                    <a:pt x="244275" y="631242"/>
                  </a:cubicBezTo>
                  <a:cubicBezTo>
                    <a:pt x="244544" y="629897"/>
                    <a:pt x="244006" y="628283"/>
                    <a:pt x="243199" y="627476"/>
                  </a:cubicBezTo>
                  <a:cubicBezTo>
                    <a:pt x="242392" y="626669"/>
                    <a:pt x="241316" y="626669"/>
                    <a:pt x="240509" y="627207"/>
                  </a:cubicBezTo>
                  <a:cubicBezTo>
                    <a:pt x="240240" y="627476"/>
                    <a:pt x="239702" y="627745"/>
                    <a:pt x="239432" y="627745"/>
                  </a:cubicBezTo>
                  <a:cubicBezTo>
                    <a:pt x="238894" y="627745"/>
                    <a:pt x="238625" y="628014"/>
                    <a:pt x="238087" y="628283"/>
                  </a:cubicBezTo>
                  <a:cubicBezTo>
                    <a:pt x="237818" y="628552"/>
                    <a:pt x="237549" y="628821"/>
                    <a:pt x="237549" y="629090"/>
                  </a:cubicBezTo>
                  <a:cubicBezTo>
                    <a:pt x="237011" y="629090"/>
                    <a:pt x="236742" y="629090"/>
                    <a:pt x="236204" y="629090"/>
                  </a:cubicBezTo>
                  <a:cubicBezTo>
                    <a:pt x="236473" y="628821"/>
                    <a:pt x="236473" y="628283"/>
                    <a:pt x="236204" y="627745"/>
                  </a:cubicBezTo>
                  <a:cubicBezTo>
                    <a:pt x="235935" y="627476"/>
                    <a:pt x="235935" y="627476"/>
                    <a:pt x="235666" y="627207"/>
                  </a:cubicBezTo>
                  <a:cubicBezTo>
                    <a:pt x="235935" y="626938"/>
                    <a:pt x="236204" y="626669"/>
                    <a:pt x="236204" y="626130"/>
                  </a:cubicBezTo>
                  <a:cubicBezTo>
                    <a:pt x="236204" y="625861"/>
                    <a:pt x="236204" y="625592"/>
                    <a:pt x="236204" y="625323"/>
                  </a:cubicBezTo>
                  <a:cubicBezTo>
                    <a:pt x="236204" y="624785"/>
                    <a:pt x="235666" y="624516"/>
                    <a:pt x="235397" y="624247"/>
                  </a:cubicBezTo>
                  <a:cubicBezTo>
                    <a:pt x="235128" y="624247"/>
                    <a:pt x="234859" y="624247"/>
                    <a:pt x="234590" y="624247"/>
                  </a:cubicBezTo>
                  <a:cubicBezTo>
                    <a:pt x="233783" y="623978"/>
                    <a:pt x="232976" y="623709"/>
                    <a:pt x="232169" y="623440"/>
                  </a:cubicBezTo>
                  <a:cubicBezTo>
                    <a:pt x="230555" y="622902"/>
                    <a:pt x="228941" y="625323"/>
                    <a:pt x="230824" y="626399"/>
                  </a:cubicBezTo>
                  <a:cubicBezTo>
                    <a:pt x="231362" y="626669"/>
                    <a:pt x="231631" y="626938"/>
                    <a:pt x="232169" y="626938"/>
                  </a:cubicBezTo>
                  <a:cubicBezTo>
                    <a:pt x="232169" y="627207"/>
                    <a:pt x="232438" y="627745"/>
                    <a:pt x="232707" y="628014"/>
                  </a:cubicBezTo>
                  <a:cubicBezTo>
                    <a:pt x="233245" y="628283"/>
                    <a:pt x="233783" y="628552"/>
                    <a:pt x="234321" y="628821"/>
                  </a:cubicBezTo>
                  <a:cubicBezTo>
                    <a:pt x="233783" y="628821"/>
                    <a:pt x="232976" y="628821"/>
                    <a:pt x="232438" y="628821"/>
                  </a:cubicBezTo>
                  <a:cubicBezTo>
                    <a:pt x="230286" y="628821"/>
                    <a:pt x="228671" y="629897"/>
                    <a:pt x="227326" y="631511"/>
                  </a:cubicBezTo>
                  <a:cubicBezTo>
                    <a:pt x="225712" y="633394"/>
                    <a:pt x="226519" y="635815"/>
                    <a:pt x="228941" y="636622"/>
                  </a:cubicBezTo>
                  <a:cubicBezTo>
                    <a:pt x="230286" y="637160"/>
                    <a:pt x="231631" y="636891"/>
                    <a:pt x="232707" y="636084"/>
                  </a:cubicBezTo>
                  <a:cubicBezTo>
                    <a:pt x="233783" y="635546"/>
                    <a:pt x="235128" y="634739"/>
                    <a:pt x="236742" y="635546"/>
                  </a:cubicBezTo>
                  <a:cubicBezTo>
                    <a:pt x="237011" y="636622"/>
                    <a:pt x="237011" y="637968"/>
                    <a:pt x="237280" y="639313"/>
                  </a:cubicBezTo>
                  <a:cubicBezTo>
                    <a:pt x="237818" y="641196"/>
                    <a:pt x="239432" y="642272"/>
                    <a:pt x="241316" y="641734"/>
                  </a:cubicBezTo>
                  <a:cubicBezTo>
                    <a:pt x="242661" y="641465"/>
                    <a:pt x="243737" y="640658"/>
                    <a:pt x="244813" y="640120"/>
                  </a:cubicBezTo>
                  <a:cubicBezTo>
                    <a:pt x="245620" y="639851"/>
                    <a:pt x="246427" y="639313"/>
                    <a:pt x="247503" y="639044"/>
                  </a:cubicBezTo>
                  <a:cubicBezTo>
                    <a:pt x="247772" y="640120"/>
                    <a:pt x="247772" y="640927"/>
                    <a:pt x="247772" y="641465"/>
                  </a:cubicBezTo>
                  <a:cubicBezTo>
                    <a:pt x="248041" y="644155"/>
                    <a:pt x="248579" y="644962"/>
                    <a:pt x="251270" y="644962"/>
                  </a:cubicBezTo>
                  <a:cubicBezTo>
                    <a:pt x="251808" y="644962"/>
                    <a:pt x="252346" y="644962"/>
                    <a:pt x="253153" y="644962"/>
                  </a:cubicBezTo>
                  <a:cubicBezTo>
                    <a:pt x="254767" y="644962"/>
                    <a:pt x="255843" y="643348"/>
                    <a:pt x="255305" y="641734"/>
                  </a:cubicBezTo>
                  <a:cubicBezTo>
                    <a:pt x="254767" y="640389"/>
                    <a:pt x="253960" y="639313"/>
                    <a:pt x="253422" y="638237"/>
                  </a:cubicBezTo>
                  <a:cubicBezTo>
                    <a:pt x="252615" y="636622"/>
                    <a:pt x="252346" y="635815"/>
                    <a:pt x="252346" y="635008"/>
                  </a:cubicBezTo>
                  <a:cubicBezTo>
                    <a:pt x="252346" y="635277"/>
                    <a:pt x="252615" y="635277"/>
                    <a:pt x="252615" y="635546"/>
                  </a:cubicBezTo>
                  <a:cubicBezTo>
                    <a:pt x="253422" y="636622"/>
                    <a:pt x="255574" y="636891"/>
                    <a:pt x="256919" y="636891"/>
                  </a:cubicBezTo>
                  <a:cubicBezTo>
                    <a:pt x="257188" y="638237"/>
                    <a:pt x="257726" y="639313"/>
                    <a:pt x="257995" y="640658"/>
                  </a:cubicBezTo>
                  <a:cubicBezTo>
                    <a:pt x="257995" y="640658"/>
                    <a:pt x="257726" y="640927"/>
                    <a:pt x="257726" y="641196"/>
                  </a:cubicBezTo>
                  <a:cubicBezTo>
                    <a:pt x="257457" y="641734"/>
                    <a:pt x="257726" y="642003"/>
                    <a:pt x="257995" y="642272"/>
                  </a:cubicBezTo>
                  <a:cubicBezTo>
                    <a:pt x="258264" y="642541"/>
                    <a:pt x="258533" y="642541"/>
                    <a:pt x="258802" y="642810"/>
                  </a:cubicBezTo>
                  <a:cubicBezTo>
                    <a:pt x="259071" y="643886"/>
                    <a:pt x="259609" y="644962"/>
                    <a:pt x="259879" y="646307"/>
                  </a:cubicBezTo>
                  <a:cubicBezTo>
                    <a:pt x="259340" y="646845"/>
                    <a:pt x="258533" y="647114"/>
                    <a:pt x="258264" y="647652"/>
                  </a:cubicBezTo>
                  <a:cubicBezTo>
                    <a:pt x="254498" y="648729"/>
                    <a:pt x="251270" y="649267"/>
                    <a:pt x="247234" y="648191"/>
                  </a:cubicBezTo>
                  <a:cubicBezTo>
                    <a:pt x="243468" y="647114"/>
                    <a:pt x="239702" y="645769"/>
                    <a:pt x="235935" y="645500"/>
                  </a:cubicBezTo>
                  <a:cubicBezTo>
                    <a:pt x="235128" y="645500"/>
                    <a:pt x="234859" y="646307"/>
                    <a:pt x="235397" y="646845"/>
                  </a:cubicBezTo>
                  <a:cubicBezTo>
                    <a:pt x="240778" y="651150"/>
                    <a:pt x="255574" y="655723"/>
                    <a:pt x="261224" y="648998"/>
                  </a:cubicBezTo>
                  <a:cubicBezTo>
                    <a:pt x="261224" y="648998"/>
                    <a:pt x="261493" y="648998"/>
                    <a:pt x="261493" y="648729"/>
                  </a:cubicBezTo>
                  <a:cubicBezTo>
                    <a:pt x="263107" y="651419"/>
                    <a:pt x="264721" y="653840"/>
                    <a:pt x="265528" y="656261"/>
                  </a:cubicBezTo>
                  <a:cubicBezTo>
                    <a:pt x="264452" y="658952"/>
                    <a:pt x="262300" y="660297"/>
                    <a:pt x="259879" y="660835"/>
                  </a:cubicBezTo>
                  <a:cubicBezTo>
                    <a:pt x="257726" y="661373"/>
                    <a:pt x="255843" y="661373"/>
                    <a:pt x="253691" y="661373"/>
                  </a:cubicBezTo>
                  <a:cubicBezTo>
                    <a:pt x="249118" y="661104"/>
                    <a:pt x="244544" y="660028"/>
                    <a:pt x="239971" y="658682"/>
                  </a:cubicBezTo>
                  <a:cubicBezTo>
                    <a:pt x="225981" y="653840"/>
                    <a:pt x="213875" y="646038"/>
                    <a:pt x="201500" y="637968"/>
                  </a:cubicBezTo>
                  <a:cubicBezTo>
                    <a:pt x="194505" y="633394"/>
                    <a:pt x="187780" y="628283"/>
                    <a:pt x="181054" y="623171"/>
                  </a:cubicBezTo>
                  <a:cubicBezTo>
                    <a:pt x="179978" y="622364"/>
                    <a:pt x="178633" y="622364"/>
                    <a:pt x="178364" y="623171"/>
                  </a:cubicBezTo>
                  <a:cubicBezTo>
                    <a:pt x="178095" y="624247"/>
                    <a:pt x="178902" y="624785"/>
                    <a:pt x="179440" y="625323"/>
                  </a:cubicBezTo>
                  <a:cubicBezTo>
                    <a:pt x="184551" y="628821"/>
                    <a:pt x="189932" y="632587"/>
                    <a:pt x="195043" y="636084"/>
                  </a:cubicBezTo>
                  <a:cubicBezTo>
                    <a:pt x="207957" y="645231"/>
                    <a:pt x="221408" y="653571"/>
                    <a:pt x="235935" y="659221"/>
                  </a:cubicBezTo>
                  <a:cubicBezTo>
                    <a:pt x="241854" y="661642"/>
                    <a:pt x="248041" y="662987"/>
                    <a:pt x="254229" y="663525"/>
                  </a:cubicBezTo>
                  <a:cubicBezTo>
                    <a:pt x="257995" y="663794"/>
                    <a:pt x="261762" y="663256"/>
                    <a:pt x="264990" y="660835"/>
                  </a:cubicBezTo>
                  <a:cubicBezTo>
                    <a:pt x="265528" y="660297"/>
                    <a:pt x="266335" y="660028"/>
                    <a:pt x="266873" y="659759"/>
                  </a:cubicBezTo>
                  <a:cubicBezTo>
                    <a:pt x="267411" y="660566"/>
                    <a:pt x="267949" y="661642"/>
                    <a:pt x="268487" y="662449"/>
                  </a:cubicBezTo>
                  <a:cubicBezTo>
                    <a:pt x="267680" y="662987"/>
                    <a:pt x="266873" y="663525"/>
                    <a:pt x="266066" y="664063"/>
                  </a:cubicBezTo>
                  <a:cubicBezTo>
                    <a:pt x="262838" y="665408"/>
                    <a:pt x="259071" y="665408"/>
                    <a:pt x="255843" y="666484"/>
                  </a:cubicBezTo>
                  <a:cubicBezTo>
                    <a:pt x="255036" y="666753"/>
                    <a:pt x="255036" y="667560"/>
                    <a:pt x="255574" y="668098"/>
                  </a:cubicBezTo>
                  <a:cubicBezTo>
                    <a:pt x="259340" y="670789"/>
                    <a:pt x="266066" y="668636"/>
                    <a:pt x="269832" y="666484"/>
                  </a:cubicBezTo>
                  <a:cubicBezTo>
                    <a:pt x="269832" y="666753"/>
                    <a:pt x="269832" y="667022"/>
                    <a:pt x="269832" y="667291"/>
                  </a:cubicBezTo>
                  <a:cubicBezTo>
                    <a:pt x="266066" y="670251"/>
                    <a:pt x="261762" y="671596"/>
                    <a:pt x="257188" y="670789"/>
                  </a:cubicBezTo>
                  <a:cubicBezTo>
                    <a:pt x="252077" y="669982"/>
                    <a:pt x="247234" y="668906"/>
                    <a:pt x="242123" y="667560"/>
                  </a:cubicBezTo>
                  <a:cubicBezTo>
                    <a:pt x="238087" y="666484"/>
                    <a:pt x="234321" y="665139"/>
                    <a:pt x="230555" y="663525"/>
                  </a:cubicBezTo>
                  <a:cubicBezTo>
                    <a:pt x="214951" y="656530"/>
                    <a:pt x="200424" y="647114"/>
                    <a:pt x="187242" y="636353"/>
                  </a:cubicBezTo>
                  <a:cubicBezTo>
                    <a:pt x="178633" y="629359"/>
                    <a:pt x="171369" y="621288"/>
                    <a:pt x="164105" y="613217"/>
                  </a:cubicBezTo>
                  <a:cubicBezTo>
                    <a:pt x="163567" y="612679"/>
                    <a:pt x="163029" y="612141"/>
                    <a:pt x="161953" y="611065"/>
                  </a:cubicBezTo>
                  <a:cubicBezTo>
                    <a:pt x="161953" y="612948"/>
                    <a:pt x="162760" y="613755"/>
                    <a:pt x="163567" y="614562"/>
                  </a:cubicBezTo>
                  <a:cubicBezTo>
                    <a:pt x="170293" y="622633"/>
                    <a:pt x="177557" y="630166"/>
                    <a:pt x="185627" y="636891"/>
                  </a:cubicBezTo>
                  <a:cubicBezTo>
                    <a:pt x="196119" y="645500"/>
                    <a:pt x="207149" y="653302"/>
                    <a:pt x="218987" y="659759"/>
                  </a:cubicBezTo>
                  <a:cubicBezTo>
                    <a:pt x="226250" y="663525"/>
                    <a:pt x="233783" y="667291"/>
                    <a:pt x="241854" y="669444"/>
                  </a:cubicBezTo>
                  <a:cubicBezTo>
                    <a:pt x="245620" y="670520"/>
                    <a:pt x="249386" y="671327"/>
                    <a:pt x="253153" y="672403"/>
                  </a:cubicBezTo>
                  <a:cubicBezTo>
                    <a:pt x="258802" y="673748"/>
                    <a:pt x="264452" y="673479"/>
                    <a:pt x="269832" y="670520"/>
                  </a:cubicBezTo>
                  <a:cubicBezTo>
                    <a:pt x="270101" y="670251"/>
                    <a:pt x="270640" y="670520"/>
                    <a:pt x="271177" y="670251"/>
                  </a:cubicBezTo>
                  <a:cubicBezTo>
                    <a:pt x="271447" y="670789"/>
                    <a:pt x="271985" y="671327"/>
                    <a:pt x="272254" y="671865"/>
                  </a:cubicBezTo>
                  <a:cubicBezTo>
                    <a:pt x="272792" y="672941"/>
                    <a:pt x="273330" y="674017"/>
                    <a:pt x="273868" y="674824"/>
                  </a:cubicBezTo>
                  <a:cubicBezTo>
                    <a:pt x="269563" y="678321"/>
                    <a:pt x="262838" y="679397"/>
                    <a:pt x="257726" y="679935"/>
                  </a:cubicBezTo>
                  <a:cubicBezTo>
                    <a:pt x="249925" y="680743"/>
                    <a:pt x="242930" y="678590"/>
                    <a:pt x="235397" y="678321"/>
                  </a:cubicBezTo>
                  <a:cubicBezTo>
                    <a:pt x="234590" y="678321"/>
                    <a:pt x="234052" y="679397"/>
                    <a:pt x="234859" y="679935"/>
                  </a:cubicBezTo>
                  <a:cubicBezTo>
                    <a:pt x="242661" y="685316"/>
                    <a:pt x="255574" y="684778"/>
                    <a:pt x="264452" y="682357"/>
                  </a:cubicBezTo>
                  <a:cubicBezTo>
                    <a:pt x="267411" y="681550"/>
                    <a:pt x="271985" y="680205"/>
                    <a:pt x="275482" y="678052"/>
                  </a:cubicBezTo>
                  <a:cubicBezTo>
                    <a:pt x="275482" y="678052"/>
                    <a:pt x="275482" y="678321"/>
                    <a:pt x="275751" y="678321"/>
                  </a:cubicBezTo>
                  <a:cubicBezTo>
                    <a:pt x="276020" y="678321"/>
                    <a:pt x="276020" y="678321"/>
                    <a:pt x="276289" y="678590"/>
                  </a:cubicBezTo>
                  <a:cubicBezTo>
                    <a:pt x="276289" y="678590"/>
                    <a:pt x="276289" y="678590"/>
                    <a:pt x="276289" y="678590"/>
                  </a:cubicBezTo>
                  <a:cubicBezTo>
                    <a:pt x="276289" y="678590"/>
                    <a:pt x="276558" y="678859"/>
                    <a:pt x="276558" y="678859"/>
                  </a:cubicBezTo>
                  <a:cubicBezTo>
                    <a:pt x="276558" y="678859"/>
                    <a:pt x="276558" y="678859"/>
                    <a:pt x="276558" y="679128"/>
                  </a:cubicBezTo>
                  <a:cubicBezTo>
                    <a:pt x="276558" y="679128"/>
                    <a:pt x="276558" y="679397"/>
                    <a:pt x="276558" y="679397"/>
                  </a:cubicBezTo>
                  <a:cubicBezTo>
                    <a:pt x="278441" y="681281"/>
                    <a:pt x="279517" y="684240"/>
                    <a:pt x="280862" y="686392"/>
                  </a:cubicBezTo>
                  <a:cubicBezTo>
                    <a:pt x="282746" y="689351"/>
                    <a:pt x="283822" y="692580"/>
                    <a:pt x="284898" y="695808"/>
                  </a:cubicBezTo>
                  <a:cubicBezTo>
                    <a:pt x="286781" y="700112"/>
                    <a:pt x="288664" y="706031"/>
                    <a:pt x="288933" y="710873"/>
                  </a:cubicBezTo>
                  <a:cubicBezTo>
                    <a:pt x="289740" y="722442"/>
                    <a:pt x="290547" y="734010"/>
                    <a:pt x="288933" y="745847"/>
                  </a:cubicBezTo>
                  <a:cubicBezTo>
                    <a:pt x="287857" y="753110"/>
                    <a:pt x="285705" y="759567"/>
                    <a:pt x="283015" y="766024"/>
                  </a:cubicBezTo>
                  <a:cubicBezTo>
                    <a:pt x="282746" y="766831"/>
                    <a:pt x="282477" y="767638"/>
                    <a:pt x="282208" y="768176"/>
                  </a:cubicBezTo>
                  <a:cubicBezTo>
                    <a:pt x="280862" y="771673"/>
                    <a:pt x="278710" y="774901"/>
                    <a:pt x="276827" y="778130"/>
                  </a:cubicBezTo>
                  <a:cubicBezTo>
                    <a:pt x="274406" y="782165"/>
                    <a:pt x="271985" y="786739"/>
                    <a:pt x="269294" y="790505"/>
                  </a:cubicBezTo>
                  <a:cubicBezTo>
                    <a:pt x="267949" y="792926"/>
                    <a:pt x="266335" y="795347"/>
                    <a:pt x="264452" y="797769"/>
                  </a:cubicBezTo>
                  <a:cubicBezTo>
                    <a:pt x="258802" y="805032"/>
                    <a:pt x="253153" y="812296"/>
                    <a:pt x="245082" y="816869"/>
                  </a:cubicBezTo>
                  <a:cubicBezTo>
                    <a:pt x="244006" y="817407"/>
                    <a:pt x="243199" y="818483"/>
                    <a:pt x="242392" y="819022"/>
                  </a:cubicBezTo>
                  <a:cubicBezTo>
                    <a:pt x="239164" y="821443"/>
                    <a:pt x="236204" y="824133"/>
                    <a:pt x="232707" y="826285"/>
                  </a:cubicBezTo>
                  <a:cubicBezTo>
                    <a:pt x="226788" y="829783"/>
                    <a:pt x="220601" y="832473"/>
                    <a:pt x="214144" y="834087"/>
                  </a:cubicBezTo>
                  <a:cubicBezTo>
                    <a:pt x="204459" y="836508"/>
                    <a:pt x="194774" y="838122"/>
                    <a:pt x="184820" y="838660"/>
                  </a:cubicBezTo>
                  <a:cubicBezTo>
                    <a:pt x="180785" y="838929"/>
                    <a:pt x="176750" y="838929"/>
                    <a:pt x="172714" y="838660"/>
                  </a:cubicBezTo>
                  <a:cubicBezTo>
                    <a:pt x="163567" y="838122"/>
                    <a:pt x="154421" y="837046"/>
                    <a:pt x="145543" y="834625"/>
                  </a:cubicBezTo>
                  <a:cubicBezTo>
                    <a:pt x="140700" y="833280"/>
                    <a:pt x="135589" y="832204"/>
                    <a:pt x="130746" y="830321"/>
                  </a:cubicBezTo>
                  <a:cubicBezTo>
                    <a:pt x="127787" y="828976"/>
                    <a:pt x="124828" y="827361"/>
                    <a:pt x="121599" y="826285"/>
                  </a:cubicBezTo>
                  <a:cubicBezTo>
                    <a:pt x="115950" y="824402"/>
                    <a:pt x="110569" y="821712"/>
                    <a:pt x="105189" y="818753"/>
                  </a:cubicBezTo>
                  <a:cubicBezTo>
                    <a:pt x="98732" y="814986"/>
                    <a:pt x="92007" y="811489"/>
                    <a:pt x="86088" y="806915"/>
                  </a:cubicBezTo>
                  <a:cubicBezTo>
                    <a:pt x="76941" y="799921"/>
                    <a:pt x="68601" y="792119"/>
                    <a:pt x="61607" y="782972"/>
                  </a:cubicBezTo>
                  <a:cubicBezTo>
                    <a:pt x="60800" y="781896"/>
                    <a:pt x="59993" y="781089"/>
                    <a:pt x="59186" y="780282"/>
                  </a:cubicBezTo>
                  <a:cubicBezTo>
                    <a:pt x="53805" y="775708"/>
                    <a:pt x="49770" y="769790"/>
                    <a:pt x="46541" y="763602"/>
                  </a:cubicBezTo>
                  <a:cubicBezTo>
                    <a:pt x="43582" y="758222"/>
                    <a:pt x="40623" y="752841"/>
                    <a:pt x="38202" y="747192"/>
                  </a:cubicBezTo>
                  <a:cubicBezTo>
                    <a:pt x="37395" y="745309"/>
                    <a:pt x="36856" y="743694"/>
                    <a:pt x="36049" y="741811"/>
                  </a:cubicBezTo>
                  <a:cubicBezTo>
                    <a:pt x="36049" y="741542"/>
                    <a:pt x="36049" y="741004"/>
                    <a:pt x="36318" y="740466"/>
                  </a:cubicBezTo>
                  <a:cubicBezTo>
                    <a:pt x="36318" y="739659"/>
                    <a:pt x="35780" y="739121"/>
                    <a:pt x="35242" y="738852"/>
                  </a:cubicBezTo>
                  <a:cubicBezTo>
                    <a:pt x="32014" y="729436"/>
                    <a:pt x="29593" y="720020"/>
                    <a:pt x="27979" y="710066"/>
                  </a:cubicBezTo>
                  <a:cubicBezTo>
                    <a:pt x="25827" y="697422"/>
                    <a:pt x="25557" y="685047"/>
                    <a:pt x="28248" y="672403"/>
                  </a:cubicBezTo>
                  <a:cubicBezTo>
                    <a:pt x="30400" y="662449"/>
                    <a:pt x="33359" y="652764"/>
                    <a:pt x="37664" y="643348"/>
                  </a:cubicBezTo>
                  <a:cubicBezTo>
                    <a:pt x="37664" y="643348"/>
                    <a:pt x="37664" y="643348"/>
                    <a:pt x="37664" y="643617"/>
                  </a:cubicBezTo>
                  <a:cubicBezTo>
                    <a:pt x="38471" y="641196"/>
                    <a:pt x="39278" y="639044"/>
                    <a:pt x="40623" y="637160"/>
                  </a:cubicBezTo>
                  <a:cubicBezTo>
                    <a:pt x="40623" y="636891"/>
                    <a:pt x="40892" y="636891"/>
                    <a:pt x="40892" y="636622"/>
                  </a:cubicBezTo>
                  <a:cubicBezTo>
                    <a:pt x="40892" y="636622"/>
                    <a:pt x="41161" y="636353"/>
                    <a:pt x="41161" y="636353"/>
                  </a:cubicBezTo>
                  <a:cubicBezTo>
                    <a:pt x="41968" y="643617"/>
                    <a:pt x="45196" y="651150"/>
                    <a:pt x="47618" y="657606"/>
                  </a:cubicBezTo>
                  <a:cubicBezTo>
                    <a:pt x="51922" y="668098"/>
                    <a:pt x="57033" y="678321"/>
                    <a:pt x="62952" y="688006"/>
                  </a:cubicBezTo>
                  <a:cubicBezTo>
                    <a:pt x="68871" y="697422"/>
                    <a:pt x="75327" y="706300"/>
                    <a:pt x="82322" y="714909"/>
                  </a:cubicBezTo>
                  <a:cubicBezTo>
                    <a:pt x="89047" y="723249"/>
                    <a:pt x="96311" y="733741"/>
                    <a:pt x="106265" y="738583"/>
                  </a:cubicBezTo>
                  <a:cubicBezTo>
                    <a:pt x="106265" y="738583"/>
                    <a:pt x="106534" y="738583"/>
                    <a:pt x="106265" y="738583"/>
                  </a:cubicBezTo>
                  <a:cubicBezTo>
                    <a:pt x="97387" y="732126"/>
                    <a:pt x="90393" y="722442"/>
                    <a:pt x="83667" y="713833"/>
                  </a:cubicBezTo>
                  <a:cubicBezTo>
                    <a:pt x="76941" y="705224"/>
                    <a:pt x="70485" y="696615"/>
                    <a:pt x="64835" y="687199"/>
                  </a:cubicBezTo>
                  <a:cubicBezTo>
                    <a:pt x="59455" y="678321"/>
                    <a:pt x="54612" y="669174"/>
                    <a:pt x="50577" y="659490"/>
                  </a:cubicBezTo>
                  <a:cubicBezTo>
                    <a:pt x="47618" y="651957"/>
                    <a:pt x="42775" y="641734"/>
                    <a:pt x="43313" y="632587"/>
                  </a:cubicBezTo>
                  <a:cubicBezTo>
                    <a:pt x="46003" y="628283"/>
                    <a:pt x="49232" y="624247"/>
                    <a:pt x="52729" y="620750"/>
                  </a:cubicBezTo>
                  <a:cubicBezTo>
                    <a:pt x="56764" y="616715"/>
                    <a:pt x="61069" y="612948"/>
                    <a:pt x="65373" y="609182"/>
                  </a:cubicBezTo>
                  <a:cubicBezTo>
                    <a:pt x="70216" y="605146"/>
                    <a:pt x="75058" y="601111"/>
                    <a:pt x="80708" y="598421"/>
                  </a:cubicBezTo>
                  <a:cubicBezTo>
                    <a:pt x="90931" y="593578"/>
                    <a:pt x="101154" y="589005"/>
                    <a:pt x="112184" y="586046"/>
                  </a:cubicBezTo>
                  <a:cubicBezTo>
                    <a:pt x="114874" y="585239"/>
                    <a:pt x="117295" y="584701"/>
                    <a:pt x="119985" y="584163"/>
                  </a:cubicBezTo>
                  <a:cubicBezTo>
                    <a:pt x="119178" y="586584"/>
                    <a:pt x="118909" y="588736"/>
                    <a:pt x="118909" y="591426"/>
                  </a:cubicBezTo>
                  <a:cubicBezTo>
                    <a:pt x="118909" y="596538"/>
                    <a:pt x="119985" y="601649"/>
                    <a:pt x="121599" y="606223"/>
                  </a:cubicBezTo>
                  <a:cubicBezTo>
                    <a:pt x="124021" y="612410"/>
                    <a:pt x="126980" y="618598"/>
                    <a:pt x="130208" y="624516"/>
                  </a:cubicBezTo>
                  <a:cubicBezTo>
                    <a:pt x="132899" y="629628"/>
                    <a:pt x="135589" y="634739"/>
                    <a:pt x="139355" y="639313"/>
                  </a:cubicBezTo>
                  <a:cubicBezTo>
                    <a:pt x="139893" y="639851"/>
                    <a:pt x="140700" y="639313"/>
                    <a:pt x="140431" y="638775"/>
                  </a:cubicBezTo>
                  <a:cubicBezTo>
                    <a:pt x="136127" y="628821"/>
                    <a:pt x="129401" y="620212"/>
                    <a:pt x="124828" y="610258"/>
                  </a:cubicBezTo>
                  <a:cubicBezTo>
                    <a:pt x="122138" y="604608"/>
                    <a:pt x="119716" y="597883"/>
                    <a:pt x="120254" y="591695"/>
                  </a:cubicBezTo>
                  <a:cubicBezTo>
                    <a:pt x="120523" y="589812"/>
                    <a:pt x="120523" y="586315"/>
                    <a:pt x="121868" y="584163"/>
                  </a:cubicBezTo>
                  <a:cubicBezTo>
                    <a:pt x="127249" y="583086"/>
                    <a:pt x="132899" y="582548"/>
                    <a:pt x="138548" y="582279"/>
                  </a:cubicBezTo>
                  <a:cubicBezTo>
                    <a:pt x="140162" y="582279"/>
                    <a:pt x="141507" y="582279"/>
                    <a:pt x="143121" y="582279"/>
                  </a:cubicBezTo>
                  <a:cubicBezTo>
                    <a:pt x="144198" y="582279"/>
                    <a:pt x="145274" y="582548"/>
                    <a:pt x="146619" y="582548"/>
                  </a:cubicBezTo>
                  <a:cubicBezTo>
                    <a:pt x="145543" y="584432"/>
                    <a:pt x="145812" y="587122"/>
                    <a:pt x="146081" y="589274"/>
                  </a:cubicBezTo>
                  <a:cubicBezTo>
                    <a:pt x="146888" y="595193"/>
                    <a:pt x="148771" y="600573"/>
                    <a:pt x="152268" y="605146"/>
                  </a:cubicBezTo>
                  <a:cubicBezTo>
                    <a:pt x="152537" y="605416"/>
                    <a:pt x="153075" y="605146"/>
                    <a:pt x="153075" y="604877"/>
                  </a:cubicBezTo>
                  <a:cubicBezTo>
                    <a:pt x="152268" y="601918"/>
                    <a:pt x="145543" y="586046"/>
                    <a:pt x="149040" y="582817"/>
                  </a:cubicBezTo>
                  <a:cubicBezTo>
                    <a:pt x="152806" y="583086"/>
                    <a:pt x="156573" y="583624"/>
                    <a:pt x="160339" y="584163"/>
                  </a:cubicBezTo>
                  <a:cubicBezTo>
                    <a:pt x="165989" y="584970"/>
                    <a:pt x="171907" y="585508"/>
                    <a:pt x="177557" y="587929"/>
                  </a:cubicBezTo>
                  <a:cubicBezTo>
                    <a:pt x="180785" y="589274"/>
                    <a:pt x="184013" y="590081"/>
                    <a:pt x="187242" y="591695"/>
                  </a:cubicBezTo>
                  <a:cubicBezTo>
                    <a:pt x="188318" y="592233"/>
                    <a:pt x="189663" y="592771"/>
                    <a:pt x="191277" y="591426"/>
                  </a:cubicBezTo>
                  <a:cubicBezTo>
                    <a:pt x="190470" y="589543"/>
                    <a:pt x="191008" y="587660"/>
                    <a:pt x="191277" y="585508"/>
                  </a:cubicBezTo>
                  <a:cubicBezTo>
                    <a:pt x="191546" y="582817"/>
                    <a:pt x="191546" y="580127"/>
                    <a:pt x="190470" y="577437"/>
                  </a:cubicBezTo>
                  <a:cubicBezTo>
                    <a:pt x="190201" y="576630"/>
                    <a:pt x="189932" y="575823"/>
                    <a:pt x="189663" y="574747"/>
                  </a:cubicBezTo>
                  <a:cubicBezTo>
                    <a:pt x="188856" y="567752"/>
                    <a:pt x="187780" y="560757"/>
                    <a:pt x="186973" y="553763"/>
                  </a:cubicBezTo>
                  <a:cubicBezTo>
                    <a:pt x="186166" y="546499"/>
                    <a:pt x="186434" y="539504"/>
                    <a:pt x="186973" y="532241"/>
                  </a:cubicBezTo>
                  <a:cubicBezTo>
                    <a:pt x="187511" y="526322"/>
                    <a:pt x="187780" y="520134"/>
                    <a:pt x="188318" y="514216"/>
                  </a:cubicBezTo>
                  <a:cubicBezTo>
                    <a:pt x="188856" y="508566"/>
                    <a:pt x="189932" y="503186"/>
                    <a:pt x="190739" y="497805"/>
                  </a:cubicBezTo>
                  <a:cubicBezTo>
                    <a:pt x="191546" y="492156"/>
                    <a:pt x="192622" y="486506"/>
                    <a:pt x="194236" y="481126"/>
                  </a:cubicBezTo>
                  <a:cubicBezTo>
                    <a:pt x="198810" y="465522"/>
                    <a:pt x="204190" y="450188"/>
                    <a:pt x="210916" y="435392"/>
                  </a:cubicBezTo>
                  <a:cubicBezTo>
                    <a:pt x="216027" y="424900"/>
                    <a:pt x="222753" y="414677"/>
                    <a:pt x="230824" y="404992"/>
                  </a:cubicBezTo>
                  <a:close/>
                  <a:moveTo>
                    <a:pt x="233245" y="366252"/>
                  </a:moveTo>
                  <a:cubicBezTo>
                    <a:pt x="234052" y="365176"/>
                    <a:pt x="235128" y="364100"/>
                    <a:pt x="235935" y="363293"/>
                  </a:cubicBezTo>
                  <a:cubicBezTo>
                    <a:pt x="236204" y="362755"/>
                    <a:pt x="236742" y="362486"/>
                    <a:pt x="237011" y="361948"/>
                  </a:cubicBezTo>
                  <a:cubicBezTo>
                    <a:pt x="237011" y="361679"/>
                    <a:pt x="237011" y="361141"/>
                    <a:pt x="236742" y="360872"/>
                  </a:cubicBezTo>
                  <a:cubicBezTo>
                    <a:pt x="236742" y="360064"/>
                    <a:pt x="236742" y="358988"/>
                    <a:pt x="237011" y="358181"/>
                  </a:cubicBezTo>
                  <a:cubicBezTo>
                    <a:pt x="237011" y="357912"/>
                    <a:pt x="237280" y="357643"/>
                    <a:pt x="237280" y="357643"/>
                  </a:cubicBezTo>
                  <a:cubicBezTo>
                    <a:pt x="238625" y="357374"/>
                    <a:pt x="239702" y="357105"/>
                    <a:pt x="241047" y="356836"/>
                  </a:cubicBezTo>
                  <a:cubicBezTo>
                    <a:pt x="244544" y="356029"/>
                    <a:pt x="245620" y="356298"/>
                    <a:pt x="247503" y="358988"/>
                  </a:cubicBezTo>
                  <a:cubicBezTo>
                    <a:pt x="248848" y="360872"/>
                    <a:pt x="249925" y="363024"/>
                    <a:pt x="250463" y="365445"/>
                  </a:cubicBezTo>
                  <a:cubicBezTo>
                    <a:pt x="251001" y="367866"/>
                    <a:pt x="251270" y="370556"/>
                    <a:pt x="251539" y="372978"/>
                  </a:cubicBezTo>
                  <a:cubicBezTo>
                    <a:pt x="251808" y="374861"/>
                    <a:pt x="251270" y="376475"/>
                    <a:pt x="249925" y="378089"/>
                  </a:cubicBezTo>
                  <a:cubicBezTo>
                    <a:pt x="249655" y="378358"/>
                    <a:pt x="249655" y="378627"/>
                    <a:pt x="249386" y="378896"/>
                  </a:cubicBezTo>
                  <a:cubicBezTo>
                    <a:pt x="243737" y="385622"/>
                    <a:pt x="238087" y="392348"/>
                    <a:pt x="232169" y="399342"/>
                  </a:cubicBezTo>
                  <a:cubicBezTo>
                    <a:pt x="231900" y="399880"/>
                    <a:pt x="231362" y="400149"/>
                    <a:pt x="230824" y="400687"/>
                  </a:cubicBezTo>
                  <a:cubicBezTo>
                    <a:pt x="230017" y="399880"/>
                    <a:pt x="230824" y="399342"/>
                    <a:pt x="230824" y="398804"/>
                  </a:cubicBezTo>
                  <a:cubicBezTo>
                    <a:pt x="231900" y="395845"/>
                    <a:pt x="233245" y="392886"/>
                    <a:pt x="234321" y="389926"/>
                  </a:cubicBezTo>
                  <a:cubicBezTo>
                    <a:pt x="235666" y="385622"/>
                    <a:pt x="235397" y="381317"/>
                    <a:pt x="232976" y="377282"/>
                  </a:cubicBezTo>
                  <a:cubicBezTo>
                    <a:pt x="232169" y="375937"/>
                    <a:pt x="231631" y="374323"/>
                    <a:pt x="231362" y="372709"/>
                  </a:cubicBezTo>
                  <a:cubicBezTo>
                    <a:pt x="231093" y="370287"/>
                    <a:pt x="231631" y="368135"/>
                    <a:pt x="233245" y="366252"/>
                  </a:cubicBezTo>
                  <a:close/>
                  <a:moveTo>
                    <a:pt x="201500" y="314868"/>
                  </a:moveTo>
                  <a:cubicBezTo>
                    <a:pt x="203383" y="315406"/>
                    <a:pt x="204459" y="316482"/>
                    <a:pt x="205266" y="317828"/>
                  </a:cubicBezTo>
                  <a:cubicBezTo>
                    <a:pt x="206611" y="319711"/>
                    <a:pt x="207419" y="321594"/>
                    <a:pt x="207149" y="323746"/>
                  </a:cubicBezTo>
                  <a:cubicBezTo>
                    <a:pt x="207149" y="324822"/>
                    <a:pt x="206881" y="326167"/>
                    <a:pt x="206342" y="327243"/>
                  </a:cubicBezTo>
                  <a:cubicBezTo>
                    <a:pt x="205266" y="330472"/>
                    <a:pt x="204190" y="333431"/>
                    <a:pt x="203921" y="336659"/>
                  </a:cubicBezTo>
                  <a:cubicBezTo>
                    <a:pt x="203921" y="336928"/>
                    <a:pt x="203652" y="337197"/>
                    <a:pt x="203383" y="337466"/>
                  </a:cubicBezTo>
                  <a:cubicBezTo>
                    <a:pt x="203114" y="337466"/>
                    <a:pt x="202576" y="337197"/>
                    <a:pt x="202307" y="336928"/>
                  </a:cubicBezTo>
                  <a:cubicBezTo>
                    <a:pt x="199348" y="333969"/>
                    <a:pt x="198272" y="330472"/>
                    <a:pt x="200155" y="326436"/>
                  </a:cubicBezTo>
                  <a:cubicBezTo>
                    <a:pt x="202845" y="319980"/>
                    <a:pt x="202307" y="321594"/>
                    <a:pt x="201500" y="314868"/>
                  </a:cubicBezTo>
                  <a:close/>
                  <a:moveTo>
                    <a:pt x="170024" y="266175"/>
                  </a:moveTo>
                  <a:cubicBezTo>
                    <a:pt x="171100" y="266713"/>
                    <a:pt x="172176" y="266982"/>
                    <a:pt x="173252" y="267520"/>
                  </a:cubicBezTo>
                  <a:cubicBezTo>
                    <a:pt x="176750" y="268865"/>
                    <a:pt x="179709" y="271286"/>
                    <a:pt x="182399" y="273976"/>
                  </a:cubicBezTo>
                  <a:cubicBezTo>
                    <a:pt x="184820" y="276667"/>
                    <a:pt x="185627" y="279895"/>
                    <a:pt x="184282" y="283661"/>
                  </a:cubicBezTo>
                  <a:cubicBezTo>
                    <a:pt x="183744" y="284737"/>
                    <a:pt x="183475" y="285814"/>
                    <a:pt x="182937" y="286890"/>
                  </a:cubicBezTo>
                  <a:cubicBezTo>
                    <a:pt x="180785" y="292270"/>
                    <a:pt x="181592" y="297382"/>
                    <a:pt x="183475" y="302762"/>
                  </a:cubicBezTo>
                  <a:cubicBezTo>
                    <a:pt x="183475" y="303031"/>
                    <a:pt x="183744" y="303300"/>
                    <a:pt x="184282" y="303569"/>
                  </a:cubicBezTo>
                  <a:cubicBezTo>
                    <a:pt x="185089" y="305452"/>
                    <a:pt x="186166" y="307336"/>
                    <a:pt x="187511" y="308681"/>
                  </a:cubicBezTo>
                  <a:cubicBezTo>
                    <a:pt x="183744" y="306259"/>
                    <a:pt x="180516" y="303300"/>
                    <a:pt x="178095" y="299265"/>
                  </a:cubicBezTo>
                  <a:cubicBezTo>
                    <a:pt x="175405" y="294960"/>
                    <a:pt x="175136" y="290925"/>
                    <a:pt x="176481" y="286352"/>
                  </a:cubicBezTo>
                  <a:cubicBezTo>
                    <a:pt x="176750" y="285276"/>
                    <a:pt x="177288" y="284199"/>
                    <a:pt x="177557" y="282854"/>
                  </a:cubicBezTo>
                  <a:cubicBezTo>
                    <a:pt x="178633" y="278012"/>
                    <a:pt x="177826" y="273707"/>
                    <a:pt x="174059" y="270210"/>
                  </a:cubicBezTo>
                  <a:cubicBezTo>
                    <a:pt x="172445" y="269134"/>
                    <a:pt x="171369" y="267520"/>
                    <a:pt x="170024" y="266175"/>
                  </a:cubicBezTo>
                  <a:close/>
                  <a:moveTo>
                    <a:pt x="117564" y="173630"/>
                  </a:moveTo>
                  <a:cubicBezTo>
                    <a:pt x="117564" y="173630"/>
                    <a:pt x="117833" y="173361"/>
                    <a:pt x="117833" y="173361"/>
                  </a:cubicBezTo>
                  <a:cubicBezTo>
                    <a:pt x="119178" y="173899"/>
                    <a:pt x="120523" y="174168"/>
                    <a:pt x="122138" y="174706"/>
                  </a:cubicBezTo>
                  <a:cubicBezTo>
                    <a:pt x="123214" y="174975"/>
                    <a:pt x="124021" y="175513"/>
                    <a:pt x="124290" y="176589"/>
                  </a:cubicBezTo>
                  <a:cubicBezTo>
                    <a:pt x="124559" y="177665"/>
                    <a:pt x="124559" y="178472"/>
                    <a:pt x="123752" y="179280"/>
                  </a:cubicBezTo>
                  <a:cubicBezTo>
                    <a:pt x="121599" y="177396"/>
                    <a:pt x="119447" y="175513"/>
                    <a:pt x="117564" y="173630"/>
                  </a:cubicBezTo>
                  <a:close/>
                  <a:moveTo>
                    <a:pt x="101692" y="98303"/>
                  </a:moveTo>
                  <a:cubicBezTo>
                    <a:pt x="101961" y="101531"/>
                    <a:pt x="102499" y="104491"/>
                    <a:pt x="104920" y="106912"/>
                  </a:cubicBezTo>
                  <a:cubicBezTo>
                    <a:pt x="105727" y="107719"/>
                    <a:pt x="106265" y="108526"/>
                    <a:pt x="106803" y="109333"/>
                  </a:cubicBezTo>
                  <a:cubicBezTo>
                    <a:pt x="106803" y="111754"/>
                    <a:pt x="105727" y="113906"/>
                    <a:pt x="104920" y="115790"/>
                  </a:cubicBezTo>
                  <a:cubicBezTo>
                    <a:pt x="103575" y="119825"/>
                    <a:pt x="104382" y="123591"/>
                    <a:pt x="106534" y="127089"/>
                  </a:cubicBezTo>
                  <a:cubicBezTo>
                    <a:pt x="107341" y="128434"/>
                    <a:pt x="108686" y="129510"/>
                    <a:pt x="110300" y="130048"/>
                  </a:cubicBezTo>
                  <a:cubicBezTo>
                    <a:pt x="112184" y="130586"/>
                    <a:pt x="114067" y="130855"/>
                    <a:pt x="115950" y="131393"/>
                  </a:cubicBezTo>
                  <a:cubicBezTo>
                    <a:pt x="118102" y="131931"/>
                    <a:pt x="118640" y="132738"/>
                    <a:pt x="118909" y="134890"/>
                  </a:cubicBezTo>
                  <a:cubicBezTo>
                    <a:pt x="118909" y="135966"/>
                    <a:pt x="119178" y="137043"/>
                    <a:pt x="118909" y="138119"/>
                  </a:cubicBezTo>
                  <a:cubicBezTo>
                    <a:pt x="118102" y="141347"/>
                    <a:pt x="117564" y="144575"/>
                    <a:pt x="116757" y="147804"/>
                  </a:cubicBezTo>
                  <a:cubicBezTo>
                    <a:pt x="116219" y="149418"/>
                    <a:pt x="115412" y="151301"/>
                    <a:pt x="115143" y="152915"/>
                  </a:cubicBezTo>
                  <a:cubicBezTo>
                    <a:pt x="114605" y="156143"/>
                    <a:pt x="113798" y="159103"/>
                    <a:pt x="112453" y="162062"/>
                  </a:cubicBezTo>
                  <a:cubicBezTo>
                    <a:pt x="111645" y="163676"/>
                    <a:pt x="111915" y="164752"/>
                    <a:pt x="112722" y="166366"/>
                  </a:cubicBezTo>
                  <a:cubicBezTo>
                    <a:pt x="113798" y="168250"/>
                    <a:pt x="114874" y="170402"/>
                    <a:pt x="116219" y="172285"/>
                  </a:cubicBezTo>
                  <a:cubicBezTo>
                    <a:pt x="115950" y="172554"/>
                    <a:pt x="115950" y="172554"/>
                    <a:pt x="115950" y="172823"/>
                  </a:cubicBezTo>
                  <a:cubicBezTo>
                    <a:pt x="114067" y="171478"/>
                    <a:pt x="112453" y="169864"/>
                    <a:pt x="110838" y="167980"/>
                  </a:cubicBezTo>
                  <a:cubicBezTo>
                    <a:pt x="106265" y="162869"/>
                    <a:pt x="101961" y="157758"/>
                    <a:pt x="100346" y="150763"/>
                  </a:cubicBezTo>
                  <a:cubicBezTo>
                    <a:pt x="99270" y="145920"/>
                    <a:pt x="97925" y="141078"/>
                    <a:pt x="97387" y="136235"/>
                  </a:cubicBezTo>
                  <a:cubicBezTo>
                    <a:pt x="96311" y="125205"/>
                    <a:pt x="95773" y="114444"/>
                    <a:pt x="97387" y="103414"/>
                  </a:cubicBezTo>
                  <a:cubicBezTo>
                    <a:pt x="98463" y="97496"/>
                    <a:pt x="99808" y="91577"/>
                    <a:pt x="103306" y="86466"/>
                  </a:cubicBezTo>
                  <a:cubicBezTo>
                    <a:pt x="101961" y="90232"/>
                    <a:pt x="101692" y="94268"/>
                    <a:pt x="101692" y="98303"/>
                  </a:cubicBezTo>
                  <a:close/>
                  <a:moveTo>
                    <a:pt x="323637" y="199456"/>
                  </a:moveTo>
                  <a:cubicBezTo>
                    <a:pt x="321754" y="204030"/>
                    <a:pt x="319064" y="208334"/>
                    <a:pt x="316105" y="212370"/>
                  </a:cubicBezTo>
                  <a:cubicBezTo>
                    <a:pt x="309917" y="220709"/>
                    <a:pt x="305075" y="229587"/>
                    <a:pt x="303192" y="239810"/>
                  </a:cubicBezTo>
                  <a:cubicBezTo>
                    <a:pt x="303192" y="240348"/>
                    <a:pt x="302923" y="240617"/>
                    <a:pt x="302923" y="240348"/>
                  </a:cubicBezTo>
                  <a:cubicBezTo>
                    <a:pt x="301308" y="241424"/>
                    <a:pt x="299963" y="241962"/>
                    <a:pt x="298887" y="242770"/>
                  </a:cubicBezTo>
                  <a:cubicBezTo>
                    <a:pt x="296197" y="244922"/>
                    <a:pt x="295121" y="247881"/>
                    <a:pt x="295390" y="251109"/>
                  </a:cubicBezTo>
                  <a:cubicBezTo>
                    <a:pt x="295659" y="255952"/>
                    <a:pt x="297004" y="260256"/>
                    <a:pt x="299425" y="264292"/>
                  </a:cubicBezTo>
                  <a:cubicBezTo>
                    <a:pt x="303192" y="270479"/>
                    <a:pt x="303999" y="277205"/>
                    <a:pt x="305613" y="284199"/>
                  </a:cubicBezTo>
                  <a:cubicBezTo>
                    <a:pt x="304537" y="285276"/>
                    <a:pt x="303730" y="286083"/>
                    <a:pt x="302653" y="287159"/>
                  </a:cubicBezTo>
                  <a:cubicBezTo>
                    <a:pt x="298080" y="290925"/>
                    <a:pt x="294583" y="295229"/>
                    <a:pt x="291623" y="300072"/>
                  </a:cubicBezTo>
                  <a:cubicBezTo>
                    <a:pt x="289740" y="303031"/>
                    <a:pt x="287857" y="306259"/>
                    <a:pt x="285974" y="309219"/>
                  </a:cubicBezTo>
                  <a:cubicBezTo>
                    <a:pt x="283015" y="313792"/>
                    <a:pt x="277634" y="316751"/>
                    <a:pt x="272792" y="317020"/>
                  </a:cubicBezTo>
                  <a:cubicBezTo>
                    <a:pt x="273061" y="307874"/>
                    <a:pt x="273330" y="298458"/>
                    <a:pt x="273599" y="288773"/>
                  </a:cubicBezTo>
                  <a:cubicBezTo>
                    <a:pt x="274406" y="287966"/>
                    <a:pt x="275482" y="286890"/>
                    <a:pt x="276558" y="285545"/>
                  </a:cubicBezTo>
                  <a:cubicBezTo>
                    <a:pt x="277634" y="284199"/>
                    <a:pt x="278979" y="282854"/>
                    <a:pt x="280055" y="281509"/>
                  </a:cubicBezTo>
                  <a:cubicBezTo>
                    <a:pt x="282746" y="277474"/>
                    <a:pt x="285705" y="273707"/>
                    <a:pt x="289202" y="270479"/>
                  </a:cubicBezTo>
                  <a:cubicBezTo>
                    <a:pt x="289740" y="270210"/>
                    <a:pt x="290009" y="269672"/>
                    <a:pt x="290278" y="269134"/>
                  </a:cubicBezTo>
                  <a:cubicBezTo>
                    <a:pt x="290278" y="268865"/>
                    <a:pt x="290278" y="268327"/>
                    <a:pt x="290009" y="268058"/>
                  </a:cubicBezTo>
                  <a:cubicBezTo>
                    <a:pt x="289740" y="267789"/>
                    <a:pt x="289202" y="267789"/>
                    <a:pt x="288664" y="267789"/>
                  </a:cubicBezTo>
                  <a:cubicBezTo>
                    <a:pt x="288126" y="268058"/>
                    <a:pt x="287588" y="268596"/>
                    <a:pt x="287319" y="268865"/>
                  </a:cubicBezTo>
                  <a:cubicBezTo>
                    <a:pt x="284091" y="272631"/>
                    <a:pt x="281131" y="276398"/>
                    <a:pt x="277903" y="280433"/>
                  </a:cubicBezTo>
                  <a:cubicBezTo>
                    <a:pt x="276558" y="282047"/>
                    <a:pt x="275482" y="283661"/>
                    <a:pt x="273061" y="284737"/>
                  </a:cubicBezTo>
                  <a:cubicBezTo>
                    <a:pt x="272792" y="283392"/>
                    <a:pt x="272523" y="282585"/>
                    <a:pt x="272523" y="281509"/>
                  </a:cubicBezTo>
                  <a:cubicBezTo>
                    <a:pt x="272254" y="274514"/>
                    <a:pt x="271985" y="267520"/>
                    <a:pt x="271985" y="260256"/>
                  </a:cubicBezTo>
                  <a:cubicBezTo>
                    <a:pt x="271985" y="256221"/>
                    <a:pt x="271177" y="252185"/>
                    <a:pt x="270640" y="248150"/>
                  </a:cubicBezTo>
                  <a:cubicBezTo>
                    <a:pt x="268756" y="237658"/>
                    <a:pt x="268756" y="238196"/>
                    <a:pt x="274406" y="229856"/>
                  </a:cubicBezTo>
                  <a:cubicBezTo>
                    <a:pt x="278172" y="224207"/>
                    <a:pt x="282208" y="218826"/>
                    <a:pt x="285436" y="212908"/>
                  </a:cubicBezTo>
                  <a:cubicBezTo>
                    <a:pt x="290009" y="204299"/>
                    <a:pt x="294852" y="196228"/>
                    <a:pt x="298349" y="187081"/>
                  </a:cubicBezTo>
                  <a:cubicBezTo>
                    <a:pt x="300770" y="180894"/>
                    <a:pt x="302384" y="174168"/>
                    <a:pt x="303460" y="167442"/>
                  </a:cubicBezTo>
                  <a:cubicBezTo>
                    <a:pt x="304268" y="162062"/>
                    <a:pt x="303730" y="156950"/>
                    <a:pt x="303460" y="151839"/>
                  </a:cubicBezTo>
                  <a:cubicBezTo>
                    <a:pt x="303460" y="151301"/>
                    <a:pt x="303192" y="151032"/>
                    <a:pt x="303192" y="150494"/>
                  </a:cubicBezTo>
                  <a:cubicBezTo>
                    <a:pt x="302923" y="149687"/>
                    <a:pt x="302115" y="149418"/>
                    <a:pt x="300770" y="150225"/>
                  </a:cubicBezTo>
                  <a:cubicBezTo>
                    <a:pt x="301039" y="152108"/>
                    <a:pt x="301308" y="153722"/>
                    <a:pt x="301577" y="155605"/>
                  </a:cubicBezTo>
                  <a:cubicBezTo>
                    <a:pt x="302115" y="162600"/>
                    <a:pt x="302384" y="169326"/>
                    <a:pt x="299963" y="176051"/>
                  </a:cubicBezTo>
                  <a:cubicBezTo>
                    <a:pt x="299694" y="176589"/>
                    <a:pt x="299694" y="176858"/>
                    <a:pt x="299694" y="177396"/>
                  </a:cubicBezTo>
                  <a:cubicBezTo>
                    <a:pt x="298618" y="181701"/>
                    <a:pt x="297273" y="186005"/>
                    <a:pt x="295121" y="190041"/>
                  </a:cubicBezTo>
                  <a:cubicBezTo>
                    <a:pt x="294852" y="190579"/>
                    <a:pt x="294852" y="191117"/>
                    <a:pt x="294045" y="191117"/>
                  </a:cubicBezTo>
                  <a:cubicBezTo>
                    <a:pt x="293507" y="187081"/>
                    <a:pt x="292969" y="183315"/>
                    <a:pt x="292162" y="179280"/>
                  </a:cubicBezTo>
                  <a:cubicBezTo>
                    <a:pt x="291354" y="175244"/>
                    <a:pt x="290278" y="171478"/>
                    <a:pt x="289471" y="167442"/>
                  </a:cubicBezTo>
                  <a:cubicBezTo>
                    <a:pt x="289471" y="166904"/>
                    <a:pt x="289202" y="166366"/>
                    <a:pt x="288933" y="165828"/>
                  </a:cubicBezTo>
                  <a:cubicBezTo>
                    <a:pt x="288933" y="165559"/>
                    <a:pt x="288933" y="165559"/>
                    <a:pt x="288933" y="165290"/>
                  </a:cubicBezTo>
                  <a:cubicBezTo>
                    <a:pt x="287588" y="160179"/>
                    <a:pt x="285167" y="154798"/>
                    <a:pt x="285167" y="149149"/>
                  </a:cubicBezTo>
                  <a:cubicBezTo>
                    <a:pt x="285167" y="148073"/>
                    <a:pt x="283284" y="147804"/>
                    <a:pt x="283284" y="149149"/>
                  </a:cubicBezTo>
                  <a:cubicBezTo>
                    <a:pt x="283284" y="151570"/>
                    <a:pt x="283822" y="153991"/>
                    <a:pt x="284360" y="156412"/>
                  </a:cubicBezTo>
                  <a:cubicBezTo>
                    <a:pt x="284360" y="156412"/>
                    <a:pt x="284360" y="156681"/>
                    <a:pt x="284360" y="156681"/>
                  </a:cubicBezTo>
                  <a:cubicBezTo>
                    <a:pt x="284360" y="157758"/>
                    <a:pt x="284629" y="158834"/>
                    <a:pt x="284898" y="159641"/>
                  </a:cubicBezTo>
                  <a:cubicBezTo>
                    <a:pt x="287319" y="167711"/>
                    <a:pt x="289471" y="175782"/>
                    <a:pt x="290816" y="184122"/>
                  </a:cubicBezTo>
                  <a:cubicBezTo>
                    <a:pt x="291354" y="187350"/>
                    <a:pt x="291354" y="190310"/>
                    <a:pt x="291354" y="193538"/>
                  </a:cubicBezTo>
                  <a:cubicBezTo>
                    <a:pt x="291354" y="194614"/>
                    <a:pt x="291085" y="195690"/>
                    <a:pt x="290278" y="196228"/>
                  </a:cubicBezTo>
                  <a:cubicBezTo>
                    <a:pt x="287588" y="198111"/>
                    <a:pt x="286781" y="200802"/>
                    <a:pt x="285436" y="203761"/>
                  </a:cubicBezTo>
                  <a:cubicBezTo>
                    <a:pt x="284629" y="205913"/>
                    <a:pt x="283822" y="208065"/>
                    <a:pt x="282208" y="209679"/>
                  </a:cubicBezTo>
                  <a:cubicBezTo>
                    <a:pt x="278441" y="213984"/>
                    <a:pt x="275482" y="218557"/>
                    <a:pt x="272523" y="223131"/>
                  </a:cubicBezTo>
                  <a:cubicBezTo>
                    <a:pt x="271447" y="224745"/>
                    <a:pt x="270370" y="226090"/>
                    <a:pt x="268487" y="226897"/>
                  </a:cubicBezTo>
                  <a:cubicBezTo>
                    <a:pt x="266604" y="223131"/>
                    <a:pt x="266604" y="218826"/>
                    <a:pt x="265528" y="215060"/>
                  </a:cubicBezTo>
                  <a:cubicBezTo>
                    <a:pt x="264452" y="211025"/>
                    <a:pt x="263914" y="206989"/>
                    <a:pt x="263107" y="203223"/>
                  </a:cubicBezTo>
                  <a:cubicBezTo>
                    <a:pt x="262300" y="199187"/>
                    <a:pt x="260955" y="195421"/>
                    <a:pt x="259879" y="191386"/>
                  </a:cubicBezTo>
                  <a:cubicBezTo>
                    <a:pt x="258802" y="187619"/>
                    <a:pt x="257457" y="183584"/>
                    <a:pt x="256381" y="180087"/>
                  </a:cubicBezTo>
                  <a:cubicBezTo>
                    <a:pt x="257457" y="178741"/>
                    <a:pt x="258533" y="177665"/>
                    <a:pt x="259071" y="176320"/>
                  </a:cubicBezTo>
                  <a:cubicBezTo>
                    <a:pt x="261493" y="172016"/>
                    <a:pt x="263645" y="167980"/>
                    <a:pt x="265797" y="163407"/>
                  </a:cubicBezTo>
                  <a:cubicBezTo>
                    <a:pt x="267680" y="159103"/>
                    <a:pt x="269563" y="154529"/>
                    <a:pt x="270640" y="149956"/>
                  </a:cubicBezTo>
                  <a:cubicBezTo>
                    <a:pt x="271985" y="144037"/>
                    <a:pt x="273330" y="137850"/>
                    <a:pt x="273868" y="131931"/>
                  </a:cubicBezTo>
                  <a:cubicBezTo>
                    <a:pt x="274675" y="125205"/>
                    <a:pt x="274675" y="118480"/>
                    <a:pt x="273061" y="111754"/>
                  </a:cubicBezTo>
                  <a:cubicBezTo>
                    <a:pt x="272523" y="109602"/>
                    <a:pt x="272254" y="107450"/>
                    <a:pt x="271716" y="105029"/>
                  </a:cubicBezTo>
                  <a:cubicBezTo>
                    <a:pt x="271716" y="104491"/>
                    <a:pt x="271447" y="104222"/>
                    <a:pt x="271177" y="103683"/>
                  </a:cubicBezTo>
                  <a:cubicBezTo>
                    <a:pt x="270908" y="103414"/>
                    <a:pt x="270370" y="103145"/>
                    <a:pt x="270101" y="103145"/>
                  </a:cubicBezTo>
                  <a:cubicBezTo>
                    <a:pt x="269832" y="103145"/>
                    <a:pt x="269294" y="103683"/>
                    <a:pt x="269294" y="103952"/>
                  </a:cubicBezTo>
                  <a:cubicBezTo>
                    <a:pt x="269294" y="105298"/>
                    <a:pt x="269563" y="106643"/>
                    <a:pt x="270101" y="107988"/>
                  </a:cubicBezTo>
                  <a:cubicBezTo>
                    <a:pt x="270640" y="110140"/>
                    <a:pt x="271447" y="112292"/>
                    <a:pt x="271985" y="114444"/>
                  </a:cubicBezTo>
                  <a:cubicBezTo>
                    <a:pt x="273868" y="122784"/>
                    <a:pt x="272523" y="130855"/>
                    <a:pt x="270908" y="138926"/>
                  </a:cubicBezTo>
                  <a:cubicBezTo>
                    <a:pt x="270908" y="139464"/>
                    <a:pt x="270370" y="139733"/>
                    <a:pt x="269832" y="140809"/>
                  </a:cubicBezTo>
                  <a:cubicBezTo>
                    <a:pt x="269025" y="139195"/>
                    <a:pt x="268218" y="138119"/>
                    <a:pt x="267949" y="136774"/>
                  </a:cubicBezTo>
                  <a:cubicBezTo>
                    <a:pt x="264452" y="127089"/>
                    <a:pt x="259879" y="117942"/>
                    <a:pt x="256919" y="108257"/>
                  </a:cubicBezTo>
                  <a:cubicBezTo>
                    <a:pt x="256381" y="106374"/>
                    <a:pt x="255574" y="104222"/>
                    <a:pt x="254767" y="102338"/>
                  </a:cubicBezTo>
                  <a:cubicBezTo>
                    <a:pt x="254767" y="102069"/>
                    <a:pt x="253960" y="101800"/>
                    <a:pt x="253691" y="101800"/>
                  </a:cubicBezTo>
                  <a:cubicBezTo>
                    <a:pt x="253422" y="102338"/>
                    <a:pt x="253153" y="102876"/>
                    <a:pt x="252884" y="103145"/>
                  </a:cubicBezTo>
                  <a:cubicBezTo>
                    <a:pt x="252884" y="103414"/>
                    <a:pt x="252884" y="103683"/>
                    <a:pt x="253153" y="103952"/>
                  </a:cubicBezTo>
                  <a:cubicBezTo>
                    <a:pt x="255036" y="109064"/>
                    <a:pt x="256919" y="113906"/>
                    <a:pt x="258802" y="119018"/>
                  </a:cubicBezTo>
                  <a:cubicBezTo>
                    <a:pt x="250463" y="116597"/>
                    <a:pt x="243737" y="111216"/>
                    <a:pt x="235935" y="107719"/>
                  </a:cubicBezTo>
                  <a:cubicBezTo>
                    <a:pt x="234859" y="107181"/>
                    <a:pt x="234321" y="109064"/>
                    <a:pt x="235397" y="109602"/>
                  </a:cubicBezTo>
                  <a:cubicBezTo>
                    <a:pt x="243468" y="113099"/>
                    <a:pt x="250463" y="118749"/>
                    <a:pt x="259071" y="121170"/>
                  </a:cubicBezTo>
                  <a:cubicBezTo>
                    <a:pt x="259340" y="121170"/>
                    <a:pt x="259609" y="121170"/>
                    <a:pt x="259609" y="121170"/>
                  </a:cubicBezTo>
                  <a:cubicBezTo>
                    <a:pt x="260416" y="123053"/>
                    <a:pt x="260955" y="124936"/>
                    <a:pt x="261762" y="126551"/>
                  </a:cubicBezTo>
                  <a:cubicBezTo>
                    <a:pt x="263645" y="131393"/>
                    <a:pt x="265528" y="136235"/>
                    <a:pt x="267411" y="141347"/>
                  </a:cubicBezTo>
                  <a:cubicBezTo>
                    <a:pt x="268487" y="143768"/>
                    <a:pt x="268218" y="146189"/>
                    <a:pt x="267142" y="148611"/>
                  </a:cubicBezTo>
                  <a:cubicBezTo>
                    <a:pt x="266335" y="150225"/>
                    <a:pt x="265797" y="151839"/>
                    <a:pt x="265259" y="153722"/>
                  </a:cubicBezTo>
                  <a:cubicBezTo>
                    <a:pt x="264990" y="154798"/>
                    <a:pt x="264721" y="155874"/>
                    <a:pt x="264183" y="156681"/>
                  </a:cubicBezTo>
                  <a:cubicBezTo>
                    <a:pt x="262300" y="159910"/>
                    <a:pt x="260416" y="163138"/>
                    <a:pt x="258533" y="166366"/>
                  </a:cubicBezTo>
                  <a:cubicBezTo>
                    <a:pt x="257457" y="168250"/>
                    <a:pt x="255843" y="169864"/>
                    <a:pt x="253422" y="170671"/>
                  </a:cubicBezTo>
                  <a:cubicBezTo>
                    <a:pt x="252884" y="169326"/>
                    <a:pt x="252077" y="168250"/>
                    <a:pt x="251808" y="167173"/>
                  </a:cubicBezTo>
                  <a:cubicBezTo>
                    <a:pt x="250194" y="163407"/>
                    <a:pt x="248848" y="159641"/>
                    <a:pt x="247503" y="155874"/>
                  </a:cubicBezTo>
                  <a:cubicBezTo>
                    <a:pt x="245889" y="151839"/>
                    <a:pt x="244275" y="147535"/>
                    <a:pt x="242123" y="143499"/>
                  </a:cubicBezTo>
                  <a:cubicBezTo>
                    <a:pt x="237818" y="135428"/>
                    <a:pt x="233514" y="127358"/>
                    <a:pt x="228941" y="119556"/>
                  </a:cubicBezTo>
                  <a:cubicBezTo>
                    <a:pt x="227864" y="117673"/>
                    <a:pt x="226788" y="115790"/>
                    <a:pt x="225443" y="113906"/>
                  </a:cubicBezTo>
                  <a:cubicBezTo>
                    <a:pt x="225712" y="113637"/>
                    <a:pt x="225712" y="113637"/>
                    <a:pt x="225712" y="113099"/>
                  </a:cubicBezTo>
                  <a:cubicBezTo>
                    <a:pt x="226250" y="100993"/>
                    <a:pt x="226250" y="88887"/>
                    <a:pt x="225174" y="77050"/>
                  </a:cubicBezTo>
                  <a:cubicBezTo>
                    <a:pt x="224367" y="68172"/>
                    <a:pt x="223291" y="59294"/>
                    <a:pt x="219794" y="50955"/>
                  </a:cubicBezTo>
                  <a:cubicBezTo>
                    <a:pt x="219256" y="49878"/>
                    <a:pt x="217642" y="50685"/>
                    <a:pt x="218180" y="51762"/>
                  </a:cubicBezTo>
                  <a:cubicBezTo>
                    <a:pt x="222215" y="61446"/>
                    <a:pt x="223291" y="71938"/>
                    <a:pt x="223829" y="82430"/>
                  </a:cubicBezTo>
                  <a:cubicBezTo>
                    <a:pt x="224367" y="92115"/>
                    <a:pt x="224367" y="101800"/>
                    <a:pt x="223829" y="111485"/>
                  </a:cubicBezTo>
                  <a:cubicBezTo>
                    <a:pt x="220601" y="106374"/>
                    <a:pt x="217372" y="101262"/>
                    <a:pt x="214144" y="96151"/>
                  </a:cubicBezTo>
                  <a:cubicBezTo>
                    <a:pt x="213875" y="95882"/>
                    <a:pt x="213606" y="95344"/>
                    <a:pt x="213337" y="95075"/>
                  </a:cubicBezTo>
                  <a:cubicBezTo>
                    <a:pt x="207957" y="88618"/>
                    <a:pt x="202576" y="82161"/>
                    <a:pt x="197195" y="75705"/>
                  </a:cubicBezTo>
                  <a:cubicBezTo>
                    <a:pt x="196119" y="74360"/>
                    <a:pt x="195581" y="73015"/>
                    <a:pt x="195850" y="71131"/>
                  </a:cubicBezTo>
                  <a:cubicBezTo>
                    <a:pt x="196388" y="67365"/>
                    <a:pt x="196658" y="63599"/>
                    <a:pt x="196927" y="59832"/>
                  </a:cubicBezTo>
                  <a:cubicBezTo>
                    <a:pt x="198003" y="51224"/>
                    <a:pt x="196927" y="42615"/>
                    <a:pt x="196119" y="34275"/>
                  </a:cubicBezTo>
                  <a:cubicBezTo>
                    <a:pt x="196119" y="33737"/>
                    <a:pt x="195850" y="33199"/>
                    <a:pt x="195850" y="32392"/>
                  </a:cubicBezTo>
                  <a:cubicBezTo>
                    <a:pt x="195850" y="31854"/>
                    <a:pt x="195581" y="31585"/>
                    <a:pt x="195312" y="31316"/>
                  </a:cubicBezTo>
                  <a:cubicBezTo>
                    <a:pt x="195043" y="31047"/>
                    <a:pt x="194505" y="30778"/>
                    <a:pt x="194236" y="30778"/>
                  </a:cubicBezTo>
                  <a:cubicBezTo>
                    <a:pt x="193967" y="30778"/>
                    <a:pt x="193429" y="31316"/>
                    <a:pt x="193429" y="31585"/>
                  </a:cubicBezTo>
                  <a:cubicBezTo>
                    <a:pt x="193429" y="32123"/>
                    <a:pt x="193698" y="32661"/>
                    <a:pt x="193698" y="33468"/>
                  </a:cubicBezTo>
                  <a:cubicBezTo>
                    <a:pt x="196119" y="45036"/>
                    <a:pt x="195850" y="56335"/>
                    <a:pt x="193967" y="67903"/>
                  </a:cubicBezTo>
                  <a:cubicBezTo>
                    <a:pt x="193967" y="68710"/>
                    <a:pt x="193967" y="69786"/>
                    <a:pt x="192622" y="70055"/>
                  </a:cubicBezTo>
                  <a:cubicBezTo>
                    <a:pt x="189394" y="66827"/>
                    <a:pt x="186166" y="63599"/>
                    <a:pt x="182937" y="60370"/>
                  </a:cubicBezTo>
                  <a:cubicBezTo>
                    <a:pt x="177288" y="54721"/>
                    <a:pt x="171100" y="49340"/>
                    <a:pt x="164912" y="44229"/>
                  </a:cubicBezTo>
                  <a:cubicBezTo>
                    <a:pt x="162760" y="42346"/>
                    <a:pt x="160608" y="40463"/>
                    <a:pt x="158456" y="38848"/>
                  </a:cubicBezTo>
                  <a:cubicBezTo>
                    <a:pt x="158456" y="38848"/>
                    <a:pt x="158187" y="38579"/>
                    <a:pt x="158187" y="38579"/>
                  </a:cubicBezTo>
                  <a:cubicBezTo>
                    <a:pt x="157380" y="38041"/>
                    <a:pt x="156842" y="38041"/>
                    <a:pt x="156035" y="38579"/>
                  </a:cubicBezTo>
                  <a:cubicBezTo>
                    <a:pt x="155497" y="39117"/>
                    <a:pt x="155497" y="40193"/>
                    <a:pt x="156035" y="40463"/>
                  </a:cubicBezTo>
                  <a:cubicBezTo>
                    <a:pt x="156573" y="41001"/>
                    <a:pt x="157380" y="41539"/>
                    <a:pt x="158187" y="42077"/>
                  </a:cubicBezTo>
                  <a:cubicBezTo>
                    <a:pt x="162760" y="45574"/>
                    <a:pt x="167603" y="49071"/>
                    <a:pt x="171907" y="52838"/>
                  </a:cubicBezTo>
                  <a:cubicBezTo>
                    <a:pt x="179709" y="59832"/>
                    <a:pt x="187242" y="67096"/>
                    <a:pt x="194236" y="74898"/>
                  </a:cubicBezTo>
                  <a:cubicBezTo>
                    <a:pt x="198541" y="79740"/>
                    <a:pt x="202576" y="84583"/>
                    <a:pt x="206611" y="89156"/>
                  </a:cubicBezTo>
                  <a:cubicBezTo>
                    <a:pt x="207419" y="89963"/>
                    <a:pt x="208495" y="90770"/>
                    <a:pt x="207688" y="92384"/>
                  </a:cubicBezTo>
                  <a:cubicBezTo>
                    <a:pt x="206881" y="92384"/>
                    <a:pt x="206342" y="92384"/>
                    <a:pt x="205535" y="92115"/>
                  </a:cubicBezTo>
                  <a:cubicBezTo>
                    <a:pt x="203652" y="91308"/>
                    <a:pt x="201500" y="90770"/>
                    <a:pt x="199617" y="89694"/>
                  </a:cubicBezTo>
                  <a:cubicBezTo>
                    <a:pt x="191815" y="85928"/>
                    <a:pt x="184551" y="80816"/>
                    <a:pt x="178364" y="74898"/>
                  </a:cubicBezTo>
                  <a:cubicBezTo>
                    <a:pt x="168948" y="65751"/>
                    <a:pt x="157918" y="58756"/>
                    <a:pt x="147157" y="51224"/>
                  </a:cubicBezTo>
                  <a:cubicBezTo>
                    <a:pt x="145812" y="50416"/>
                    <a:pt x="144467" y="49340"/>
                    <a:pt x="142853" y="48802"/>
                  </a:cubicBezTo>
                  <a:cubicBezTo>
                    <a:pt x="140431" y="47726"/>
                    <a:pt x="138010" y="46650"/>
                    <a:pt x="135320" y="45843"/>
                  </a:cubicBezTo>
                  <a:cubicBezTo>
                    <a:pt x="135051" y="45843"/>
                    <a:pt x="133975" y="46112"/>
                    <a:pt x="133975" y="46650"/>
                  </a:cubicBezTo>
                  <a:cubicBezTo>
                    <a:pt x="133975" y="46919"/>
                    <a:pt x="134244" y="47995"/>
                    <a:pt x="134782" y="47995"/>
                  </a:cubicBezTo>
                  <a:cubicBezTo>
                    <a:pt x="136665" y="48802"/>
                    <a:pt x="138817" y="49609"/>
                    <a:pt x="140700" y="50416"/>
                  </a:cubicBezTo>
                  <a:cubicBezTo>
                    <a:pt x="148771" y="54183"/>
                    <a:pt x="155497" y="59294"/>
                    <a:pt x="162760" y="64406"/>
                  </a:cubicBezTo>
                  <a:cubicBezTo>
                    <a:pt x="167334" y="67634"/>
                    <a:pt x="171369" y="71400"/>
                    <a:pt x="175673" y="74898"/>
                  </a:cubicBezTo>
                  <a:cubicBezTo>
                    <a:pt x="178902" y="77588"/>
                    <a:pt x="182130" y="80816"/>
                    <a:pt x="185627" y="83238"/>
                  </a:cubicBezTo>
                  <a:cubicBezTo>
                    <a:pt x="192891" y="88349"/>
                    <a:pt x="200155" y="93999"/>
                    <a:pt x="209571" y="95075"/>
                  </a:cubicBezTo>
                  <a:cubicBezTo>
                    <a:pt x="210378" y="95075"/>
                    <a:pt x="211454" y="95882"/>
                    <a:pt x="211992" y="96689"/>
                  </a:cubicBezTo>
                  <a:cubicBezTo>
                    <a:pt x="213606" y="98572"/>
                    <a:pt x="214951" y="100455"/>
                    <a:pt x="216296" y="102338"/>
                  </a:cubicBezTo>
                  <a:cubicBezTo>
                    <a:pt x="224636" y="114175"/>
                    <a:pt x="231631" y="126820"/>
                    <a:pt x="238356" y="139464"/>
                  </a:cubicBezTo>
                  <a:cubicBezTo>
                    <a:pt x="239971" y="142154"/>
                    <a:pt x="241316" y="145113"/>
                    <a:pt x="242661" y="147804"/>
                  </a:cubicBezTo>
                  <a:cubicBezTo>
                    <a:pt x="245889" y="155605"/>
                    <a:pt x="248848" y="163407"/>
                    <a:pt x="252077" y="171209"/>
                  </a:cubicBezTo>
                  <a:cubicBezTo>
                    <a:pt x="252615" y="172554"/>
                    <a:pt x="252884" y="173899"/>
                    <a:pt x="252615" y="175244"/>
                  </a:cubicBezTo>
                  <a:cubicBezTo>
                    <a:pt x="252346" y="174975"/>
                    <a:pt x="252077" y="174706"/>
                    <a:pt x="252077" y="174437"/>
                  </a:cubicBezTo>
                  <a:cubicBezTo>
                    <a:pt x="249655" y="167980"/>
                    <a:pt x="247234" y="161255"/>
                    <a:pt x="244813" y="154798"/>
                  </a:cubicBezTo>
                  <a:cubicBezTo>
                    <a:pt x="242392" y="148342"/>
                    <a:pt x="240240" y="141616"/>
                    <a:pt x="235935" y="135966"/>
                  </a:cubicBezTo>
                  <a:cubicBezTo>
                    <a:pt x="235666" y="135697"/>
                    <a:pt x="235128" y="135966"/>
                    <a:pt x="235397" y="136235"/>
                  </a:cubicBezTo>
                  <a:cubicBezTo>
                    <a:pt x="237549" y="143499"/>
                    <a:pt x="241047" y="150225"/>
                    <a:pt x="243737" y="157219"/>
                  </a:cubicBezTo>
                  <a:cubicBezTo>
                    <a:pt x="245351" y="161255"/>
                    <a:pt x="246427" y="166366"/>
                    <a:pt x="248310" y="170671"/>
                  </a:cubicBezTo>
                  <a:cubicBezTo>
                    <a:pt x="248041" y="170402"/>
                    <a:pt x="247772" y="170133"/>
                    <a:pt x="247503" y="169864"/>
                  </a:cubicBezTo>
                  <a:cubicBezTo>
                    <a:pt x="245082" y="166635"/>
                    <a:pt x="242392" y="163945"/>
                    <a:pt x="239164" y="161793"/>
                  </a:cubicBezTo>
                  <a:cubicBezTo>
                    <a:pt x="235397" y="159372"/>
                    <a:pt x="231900" y="156681"/>
                    <a:pt x="227595" y="154798"/>
                  </a:cubicBezTo>
                  <a:cubicBezTo>
                    <a:pt x="226250" y="154260"/>
                    <a:pt x="225174" y="153184"/>
                    <a:pt x="224098" y="152108"/>
                  </a:cubicBezTo>
                  <a:cubicBezTo>
                    <a:pt x="220601" y="148880"/>
                    <a:pt x="216834" y="145920"/>
                    <a:pt x="212530" y="143499"/>
                  </a:cubicBezTo>
                  <a:cubicBezTo>
                    <a:pt x="209571" y="141616"/>
                    <a:pt x="206881" y="139195"/>
                    <a:pt x="203921" y="137043"/>
                  </a:cubicBezTo>
                  <a:cubicBezTo>
                    <a:pt x="193429" y="129779"/>
                    <a:pt x="185358" y="120094"/>
                    <a:pt x="177826" y="109871"/>
                  </a:cubicBezTo>
                  <a:cubicBezTo>
                    <a:pt x="175673" y="106912"/>
                    <a:pt x="173790" y="103414"/>
                    <a:pt x="172176" y="100186"/>
                  </a:cubicBezTo>
                  <a:cubicBezTo>
                    <a:pt x="169486" y="94537"/>
                    <a:pt x="166258" y="89425"/>
                    <a:pt x="162491" y="84314"/>
                  </a:cubicBezTo>
                  <a:cubicBezTo>
                    <a:pt x="161953" y="83776"/>
                    <a:pt x="161684" y="83238"/>
                    <a:pt x="161146" y="82699"/>
                  </a:cubicBezTo>
                  <a:cubicBezTo>
                    <a:pt x="160608" y="82161"/>
                    <a:pt x="159532" y="81892"/>
                    <a:pt x="159263" y="82430"/>
                  </a:cubicBezTo>
                  <a:cubicBezTo>
                    <a:pt x="158725" y="83238"/>
                    <a:pt x="158994" y="84045"/>
                    <a:pt x="159532" y="84583"/>
                  </a:cubicBezTo>
                  <a:cubicBezTo>
                    <a:pt x="163836" y="88349"/>
                    <a:pt x="166258" y="93460"/>
                    <a:pt x="169217" y="98034"/>
                  </a:cubicBezTo>
                  <a:cubicBezTo>
                    <a:pt x="169486" y="98572"/>
                    <a:pt x="170024" y="99379"/>
                    <a:pt x="170293" y="99917"/>
                  </a:cubicBezTo>
                  <a:cubicBezTo>
                    <a:pt x="177019" y="113906"/>
                    <a:pt x="186704" y="125205"/>
                    <a:pt x="198541" y="134890"/>
                  </a:cubicBezTo>
                  <a:cubicBezTo>
                    <a:pt x="200693" y="136505"/>
                    <a:pt x="202576" y="138388"/>
                    <a:pt x="204728" y="140002"/>
                  </a:cubicBezTo>
                  <a:cubicBezTo>
                    <a:pt x="207149" y="141885"/>
                    <a:pt x="209571" y="143499"/>
                    <a:pt x="211992" y="145382"/>
                  </a:cubicBezTo>
                  <a:cubicBezTo>
                    <a:pt x="214413" y="146997"/>
                    <a:pt x="216565" y="148611"/>
                    <a:pt x="218987" y="150494"/>
                  </a:cubicBezTo>
                  <a:cubicBezTo>
                    <a:pt x="219794" y="151032"/>
                    <a:pt x="220332" y="152108"/>
                    <a:pt x="221139" y="153184"/>
                  </a:cubicBezTo>
                  <a:cubicBezTo>
                    <a:pt x="218718" y="153722"/>
                    <a:pt x="216834" y="153184"/>
                    <a:pt x="215220" y="152377"/>
                  </a:cubicBezTo>
                  <a:cubicBezTo>
                    <a:pt x="213606" y="151839"/>
                    <a:pt x="212261" y="151032"/>
                    <a:pt x="210647" y="150225"/>
                  </a:cubicBezTo>
                  <a:cubicBezTo>
                    <a:pt x="204459" y="146189"/>
                    <a:pt x="197734" y="143230"/>
                    <a:pt x="191277" y="139464"/>
                  </a:cubicBezTo>
                  <a:cubicBezTo>
                    <a:pt x="175673" y="130048"/>
                    <a:pt x="161146" y="119018"/>
                    <a:pt x="148771" y="105567"/>
                  </a:cubicBezTo>
                  <a:cubicBezTo>
                    <a:pt x="147695" y="104222"/>
                    <a:pt x="146081" y="103145"/>
                    <a:pt x="144736" y="102069"/>
                  </a:cubicBezTo>
                  <a:cubicBezTo>
                    <a:pt x="144467" y="101800"/>
                    <a:pt x="143660" y="102069"/>
                    <a:pt x="143660" y="102338"/>
                  </a:cubicBezTo>
                  <a:cubicBezTo>
                    <a:pt x="143390" y="102607"/>
                    <a:pt x="143390" y="103145"/>
                    <a:pt x="143660" y="103414"/>
                  </a:cubicBezTo>
                  <a:cubicBezTo>
                    <a:pt x="144198" y="103952"/>
                    <a:pt x="144736" y="104491"/>
                    <a:pt x="145274" y="105029"/>
                  </a:cubicBezTo>
                  <a:cubicBezTo>
                    <a:pt x="148502" y="108257"/>
                    <a:pt x="151730" y="111216"/>
                    <a:pt x="154959" y="114444"/>
                  </a:cubicBezTo>
                  <a:cubicBezTo>
                    <a:pt x="160608" y="120363"/>
                    <a:pt x="167065" y="125205"/>
                    <a:pt x="173790" y="129779"/>
                  </a:cubicBezTo>
                  <a:cubicBezTo>
                    <a:pt x="177557" y="132469"/>
                    <a:pt x="181323" y="135159"/>
                    <a:pt x="185358" y="138657"/>
                  </a:cubicBezTo>
                  <a:cubicBezTo>
                    <a:pt x="184013" y="138657"/>
                    <a:pt x="183206" y="138926"/>
                    <a:pt x="182399" y="138926"/>
                  </a:cubicBezTo>
                  <a:cubicBezTo>
                    <a:pt x="175136" y="138388"/>
                    <a:pt x="168141" y="137312"/>
                    <a:pt x="161146" y="135697"/>
                  </a:cubicBezTo>
                  <a:cubicBezTo>
                    <a:pt x="158187" y="135159"/>
                    <a:pt x="154959" y="134352"/>
                    <a:pt x="151999" y="133814"/>
                  </a:cubicBezTo>
                  <a:cubicBezTo>
                    <a:pt x="149309" y="133276"/>
                    <a:pt x="146350" y="133007"/>
                    <a:pt x="143660" y="132738"/>
                  </a:cubicBezTo>
                  <a:cubicBezTo>
                    <a:pt x="143121" y="132738"/>
                    <a:pt x="142314" y="132738"/>
                    <a:pt x="142045" y="133007"/>
                  </a:cubicBezTo>
                  <a:cubicBezTo>
                    <a:pt x="141507" y="133276"/>
                    <a:pt x="141238" y="133814"/>
                    <a:pt x="140969" y="134352"/>
                  </a:cubicBezTo>
                  <a:cubicBezTo>
                    <a:pt x="140969" y="134621"/>
                    <a:pt x="141507" y="134890"/>
                    <a:pt x="141776" y="135159"/>
                  </a:cubicBezTo>
                  <a:cubicBezTo>
                    <a:pt x="142045" y="135428"/>
                    <a:pt x="142314" y="135428"/>
                    <a:pt x="142583" y="135428"/>
                  </a:cubicBezTo>
                  <a:cubicBezTo>
                    <a:pt x="149040" y="135159"/>
                    <a:pt x="154959" y="136774"/>
                    <a:pt x="161146" y="137850"/>
                  </a:cubicBezTo>
                  <a:cubicBezTo>
                    <a:pt x="170293" y="139464"/>
                    <a:pt x="179440" y="141078"/>
                    <a:pt x="188856" y="141347"/>
                  </a:cubicBezTo>
                  <a:cubicBezTo>
                    <a:pt x="191008" y="141347"/>
                    <a:pt x="192891" y="142423"/>
                    <a:pt x="194774" y="143499"/>
                  </a:cubicBezTo>
                  <a:cubicBezTo>
                    <a:pt x="199617" y="146189"/>
                    <a:pt x="204459" y="148880"/>
                    <a:pt x="209302" y="151839"/>
                  </a:cubicBezTo>
                  <a:cubicBezTo>
                    <a:pt x="212799" y="153991"/>
                    <a:pt x="216565" y="155336"/>
                    <a:pt x="220870" y="155336"/>
                  </a:cubicBezTo>
                  <a:cubicBezTo>
                    <a:pt x="224367" y="155336"/>
                    <a:pt x="226788" y="157219"/>
                    <a:pt x="228671" y="159641"/>
                  </a:cubicBezTo>
                  <a:cubicBezTo>
                    <a:pt x="229748" y="161255"/>
                    <a:pt x="231362" y="162600"/>
                    <a:pt x="231900" y="164752"/>
                  </a:cubicBezTo>
                  <a:cubicBezTo>
                    <a:pt x="231362" y="165290"/>
                    <a:pt x="230824" y="165559"/>
                    <a:pt x="230555" y="165828"/>
                  </a:cubicBezTo>
                  <a:cubicBezTo>
                    <a:pt x="229748" y="165828"/>
                    <a:pt x="228941" y="166097"/>
                    <a:pt x="228133" y="166366"/>
                  </a:cubicBezTo>
                  <a:cubicBezTo>
                    <a:pt x="225712" y="167173"/>
                    <a:pt x="223560" y="167711"/>
                    <a:pt x="221139" y="168250"/>
                  </a:cubicBezTo>
                  <a:cubicBezTo>
                    <a:pt x="208764" y="170402"/>
                    <a:pt x="198003" y="167173"/>
                    <a:pt x="186434" y="163945"/>
                  </a:cubicBezTo>
                  <a:cubicBezTo>
                    <a:pt x="185897" y="163676"/>
                    <a:pt x="185358" y="164752"/>
                    <a:pt x="185897" y="165021"/>
                  </a:cubicBezTo>
                  <a:cubicBezTo>
                    <a:pt x="193698" y="170133"/>
                    <a:pt x="204728" y="172285"/>
                    <a:pt x="214144" y="171747"/>
                  </a:cubicBezTo>
                  <a:cubicBezTo>
                    <a:pt x="218718" y="171478"/>
                    <a:pt x="223291" y="170671"/>
                    <a:pt x="227595" y="169326"/>
                  </a:cubicBezTo>
                  <a:cubicBezTo>
                    <a:pt x="229748" y="168519"/>
                    <a:pt x="231900" y="168250"/>
                    <a:pt x="234052" y="167980"/>
                  </a:cubicBezTo>
                  <a:cubicBezTo>
                    <a:pt x="236473" y="167442"/>
                    <a:pt x="239164" y="165828"/>
                    <a:pt x="241854" y="166635"/>
                  </a:cubicBezTo>
                  <a:cubicBezTo>
                    <a:pt x="244544" y="169057"/>
                    <a:pt x="246965" y="172016"/>
                    <a:pt x="249386" y="174706"/>
                  </a:cubicBezTo>
                  <a:cubicBezTo>
                    <a:pt x="250732" y="176858"/>
                    <a:pt x="251808" y="179280"/>
                    <a:pt x="252346" y="181970"/>
                  </a:cubicBezTo>
                  <a:cubicBezTo>
                    <a:pt x="252884" y="184660"/>
                    <a:pt x="253422" y="187350"/>
                    <a:pt x="254229" y="190041"/>
                  </a:cubicBezTo>
                  <a:cubicBezTo>
                    <a:pt x="254767" y="194883"/>
                    <a:pt x="255305" y="199456"/>
                    <a:pt x="256919" y="204030"/>
                  </a:cubicBezTo>
                  <a:cubicBezTo>
                    <a:pt x="257726" y="206182"/>
                    <a:pt x="257995" y="208334"/>
                    <a:pt x="258533" y="210486"/>
                  </a:cubicBezTo>
                  <a:cubicBezTo>
                    <a:pt x="259340" y="216136"/>
                    <a:pt x="260955" y="221516"/>
                    <a:pt x="262838" y="227166"/>
                  </a:cubicBezTo>
                  <a:cubicBezTo>
                    <a:pt x="264452" y="232008"/>
                    <a:pt x="266604" y="236582"/>
                    <a:pt x="266873" y="241693"/>
                  </a:cubicBezTo>
                  <a:cubicBezTo>
                    <a:pt x="260955" y="238465"/>
                    <a:pt x="255574" y="232547"/>
                    <a:pt x="251270" y="227973"/>
                  </a:cubicBezTo>
                  <a:cubicBezTo>
                    <a:pt x="246427" y="222862"/>
                    <a:pt x="241854" y="217212"/>
                    <a:pt x="237549" y="211563"/>
                  </a:cubicBezTo>
                  <a:cubicBezTo>
                    <a:pt x="236742" y="210486"/>
                    <a:pt x="235397" y="211832"/>
                    <a:pt x="236204" y="212908"/>
                  </a:cubicBezTo>
                  <a:cubicBezTo>
                    <a:pt x="241047" y="219633"/>
                    <a:pt x="246158" y="226090"/>
                    <a:pt x="252077" y="231739"/>
                  </a:cubicBezTo>
                  <a:cubicBezTo>
                    <a:pt x="256919" y="236582"/>
                    <a:pt x="262031" y="241962"/>
                    <a:pt x="268218" y="244653"/>
                  </a:cubicBezTo>
                  <a:cubicBezTo>
                    <a:pt x="269025" y="245460"/>
                    <a:pt x="269563" y="246805"/>
                    <a:pt x="269832" y="247881"/>
                  </a:cubicBezTo>
                  <a:cubicBezTo>
                    <a:pt x="270640" y="251916"/>
                    <a:pt x="271177" y="256221"/>
                    <a:pt x="270908" y="260525"/>
                  </a:cubicBezTo>
                  <a:cubicBezTo>
                    <a:pt x="270370" y="266982"/>
                    <a:pt x="269832" y="273707"/>
                    <a:pt x="269294" y="280164"/>
                  </a:cubicBezTo>
                  <a:cubicBezTo>
                    <a:pt x="269294" y="280702"/>
                    <a:pt x="268756" y="281509"/>
                    <a:pt x="268487" y="282316"/>
                  </a:cubicBezTo>
                  <a:cubicBezTo>
                    <a:pt x="266604" y="281240"/>
                    <a:pt x="265797" y="279895"/>
                    <a:pt x="264990" y="278550"/>
                  </a:cubicBezTo>
                  <a:cubicBezTo>
                    <a:pt x="263645" y="275860"/>
                    <a:pt x="262031" y="273169"/>
                    <a:pt x="260686" y="270748"/>
                  </a:cubicBezTo>
                  <a:cubicBezTo>
                    <a:pt x="259340" y="268327"/>
                    <a:pt x="257726" y="265906"/>
                    <a:pt x="255305" y="264292"/>
                  </a:cubicBezTo>
                  <a:cubicBezTo>
                    <a:pt x="251539" y="261870"/>
                    <a:pt x="247772" y="259449"/>
                    <a:pt x="244006" y="257028"/>
                  </a:cubicBezTo>
                  <a:cubicBezTo>
                    <a:pt x="242930" y="256221"/>
                    <a:pt x="241854" y="255414"/>
                    <a:pt x="240778" y="254607"/>
                  </a:cubicBezTo>
                  <a:cubicBezTo>
                    <a:pt x="238894" y="252723"/>
                    <a:pt x="237280" y="250840"/>
                    <a:pt x="234859" y="249764"/>
                  </a:cubicBezTo>
                  <a:cubicBezTo>
                    <a:pt x="234321" y="249495"/>
                    <a:pt x="233783" y="248957"/>
                    <a:pt x="233514" y="248688"/>
                  </a:cubicBezTo>
                  <a:cubicBezTo>
                    <a:pt x="232438" y="246805"/>
                    <a:pt x="231093" y="245460"/>
                    <a:pt x="229748" y="243846"/>
                  </a:cubicBezTo>
                  <a:cubicBezTo>
                    <a:pt x="228671" y="242770"/>
                    <a:pt x="228133" y="241424"/>
                    <a:pt x="227595" y="239810"/>
                  </a:cubicBezTo>
                  <a:cubicBezTo>
                    <a:pt x="227057" y="238196"/>
                    <a:pt x="226788" y="236313"/>
                    <a:pt x="226519" y="234430"/>
                  </a:cubicBezTo>
                  <a:cubicBezTo>
                    <a:pt x="225443" y="227166"/>
                    <a:pt x="223560" y="220171"/>
                    <a:pt x="220063" y="213984"/>
                  </a:cubicBezTo>
                  <a:cubicBezTo>
                    <a:pt x="215220" y="205375"/>
                    <a:pt x="210109" y="196766"/>
                    <a:pt x="204997" y="188426"/>
                  </a:cubicBezTo>
                  <a:cubicBezTo>
                    <a:pt x="204190" y="187350"/>
                    <a:pt x="203652" y="186005"/>
                    <a:pt x="202576" y="185198"/>
                  </a:cubicBezTo>
                  <a:cubicBezTo>
                    <a:pt x="201769" y="184391"/>
                    <a:pt x="200962" y="184660"/>
                    <a:pt x="200424" y="185467"/>
                  </a:cubicBezTo>
                  <a:cubicBezTo>
                    <a:pt x="200693" y="185736"/>
                    <a:pt x="200693" y="186274"/>
                    <a:pt x="200962" y="186543"/>
                  </a:cubicBezTo>
                  <a:cubicBezTo>
                    <a:pt x="203114" y="188426"/>
                    <a:pt x="204190" y="190848"/>
                    <a:pt x="205535" y="193000"/>
                  </a:cubicBezTo>
                  <a:cubicBezTo>
                    <a:pt x="209571" y="199994"/>
                    <a:pt x="213606" y="206989"/>
                    <a:pt x="217372" y="214253"/>
                  </a:cubicBezTo>
                  <a:cubicBezTo>
                    <a:pt x="220063" y="218826"/>
                    <a:pt x="221677" y="223938"/>
                    <a:pt x="223022" y="229049"/>
                  </a:cubicBezTo>
                  <a:cubicBezTo>
                    <a:pt x="223560" y="231470"/>
                    <a:pt x="223829" y="234161"/>
                    <a:pt x="224367" y="236582"/>
                  </a:cubicBezTo>
                  <a:cubicBezTo>
                    <a:pt x="225174" y="240348"/>
                    <a:pt x="225981" y="244384"/>
                    <a:pt x="229210" y="246805"/>
                  </a:cubicBezTo>
                  <a:cubicBezTo>
                    <a:pt x="229479" y="246805"/>
                    <a:pt x="229210" y="247343"/>
                    <a:pt x="229210" y="247881"/>
                  </a:cubicBezTo>
                  <a:cubicBezTo>
                    <a:pt x="227057" y="246536"/>
                    <a:pt x="224905" y="245460"/>
                    <a:pt x="223022" y="244115"/>
                  </a:cubicBezTo>
                  <a:cubicBezTo>
                    <a:pt x="214951" y="238734"/>
                    <a:pt x="206881" y="233085"/>
                    <a:pt x="198810" y="227704"/>
                  </a:cubicBezTo>
                  <a:cubicBezTo>
                    <a:pt x="198003" y="227166"/>
                    <a:pt x="197465" y="226628"/>
                    <a:pt x="196658" y="226090"/>
                  </a:cubicBezTo>
                  <a:cubicBezTo>
                    <a:pt x="193429" y="223131"/>
                    <a:pt x="190201" y="220440"/>
                    <a:pt x="186973" y="217481"/>
                  </a:cubicBezTo>
                  <a:cubicBezTo>
                    <a:pt x="179709" y="210755"/>
                    <a:pt x="173790" y="202954"/>
                    <a:pt x="170293" y="193807"/>
                  </a:cubicBezTo>
                  <a:cubicBezTo>
                    <a:pt x="169755" y="192731"/>
                    <a:pt x="168948" y="192193"/>
                    <a:pt x="168410" y="192731"/>
                  </a:cubicBezTo>
                  <a:cubicBezTo>
                    <a:pt x="167603" y="193269"/>
                    <a:pt x="168141" y="194076"/>
                    <a:pt x="168410" y="194614"/>
                  </a:cubicBezTo>
                  <a:cubicBezTo>
                    <a:pt x="170293" y="199456"/>
                    <a:pt x="173521" y="203492"/>
                    <a:pt x="176212" y="207796"/>
                  </a:cubicBezTo>
                  <a:cubicBezTo>
                    <a:pt x="178633" y="211563"/>
                    <a:pt x="181323" y="214791"/>
                    <a:pt x="184551" y="217750"/>
                  </a:cubicBezTo>
                  <a:cubicBezTo>
                    <a:pt x="189663" y="222324"/>
                    <a:pt x="195043" y="226897"/>
                    <a:pt x="200155" y="231470"/>
                  </a:cubicBezTo>
                  <a:cubicBezTo>
                    <a:pt x="200693" y="232008"/>
                    <a:pt x="201231" y="232547"/>
                    <a:pt x="201500" y="233085"/>
                  </a:cubicBezTo>
                  <a:cubicBezTo>
                    <a:pt x="201231" y="233623"/>
                    <a:pt x="200962" y="233892"/>
                    <a:pt x="200693" y="233892"/>
                  </a:cubicBezTo>
                  <a:cubicBezTo>
                    <a:pt x="199886" y="234161"/>
                    <a:pt x="199348" y="234430"/>
                    <a:pt x="198541" y="234430"/>
                  </a:cubicBezTo>
                  <a:cubicBezTo>
                    <a:pt x="190739" y="234699"/>
                    <a:pt x="183206" y="233354"/>
                    <a:pt x="176212" y="230125"/>
                  </a:cubicBezTo>
                  <a:cubicBezTo>
                    <a:pt x="173790" y="228780"/>
                    <a:pt x="171100" y="227704"/>
                    <a:pt x="168410" y="226628"/>
                  </a:cubicBezTo>
                  <a:cubicBezTo>
                    <a:pt x="167872" y="226359"/>
                    <a:pt x="167334" y="226359"/>
                    <a:pt x="166796" y="226359"/>
                  </a:cubicBezTo>
                  <a:cubicBezTo>
                    <a:pt x="166527" y="226359"/>
                    <a:pt x="166258" y="226628"/>
                    <a:pt x="165989" y="226897"/>
                  </a:cubicBezTo>
                  <a:cubicBezTo>
                    <a:pt x="165989" y="227166"/>
                    <a:pt x="165989" y="227435"/>
                    <a:pt x="165989" y="227704"/>
                  </a:cubicBezTo>
                  <a:cubicBezTo>
                    <a:pt x="166258" y="227973"/>
                    <a:pt x="166527" y="228242"/>
                    <a:pt x="167065" y="228511"/>
                  </a:cubicBezTo>
                  <a:cubicBezTo>
                    <a:pt x="171369" y="230394"/>
                    <a:pt x="175673" y="232008"/>
                    <a:pt x="179978" y="233892"/>
                  </a:cubicBezTo>
                  <a:cubicBezTo>
                    <a:pt x="185089" y="236044"/>
                    <a:pt x="190470" y="236313"/>
                    <a:pt x="195850" y="236851"/>
                  </a:cubicBezTo>
                  <a:cubicBezTo>
                    <a:pt x="198541" y="237120"/>
                    <a:pt x="200962" y="237120"/>
                    <a:pt x="203383" y="236044"/>
                  </a:cubicBezTo>
                  <a:cubicBezTo>
                    <a:pt x="204459" y="235506"/>
                    <a:pt x="205804" y="235775"/>
                    <a:pt x="206881" y="236313"/>
                  </a:cubicBezTo>
                  <a:cubicBezTo>
                    <a:pt x="208226" y="237120"/>
                    <a:pt x="209302" y="237927"/>
                    <a:pt x="210647" y="239003"/>
                  </a:cubicBezTo>
                  <a:cubicBezTo>
                    <a:pt x="213337" y="240886"/>
                    <a:pt x="216027" y="243039"/>
                    <a:pt x="218718" y="244653"/>
                  </a:cubicBezTo>
                  <a:cubicBezTo>
                    <a:pt x="223829" y="247881"/>
                    <a:pt x="229210" y="251378"/>
                    <a:pt x="233783" y="255414"/>
                  </a:cubicBezTo>
                  <a:cubicBezTo>
                    <a:pt x="234321" y="255952"/>
                    <a:pt x="234859" y="256490"/>
                    <a:pt x="235397" y="257028"/>
                  </a:cubicBezTo>
                  <a:cubicBezTo>
                    <a:pt x="232976" y="256221"/>
                    <a:pt x="230555" y="256221"/>
                    <a:pt x="228133" y="256490"/>
                  </a:cubicBezTo>
                  <a:cubicBezTo>
                    <a:pt x="225712" y="256759"/>
                    <a:pt x="223022" y="256759"/>
                    <a:pt x="220601" y="256490"/>
                  </a:cubicBezTo>
                  <a:cubicBezTo>
                    <a:pt x="217372" y="256221"/>
                    <a:pt x="214144" y="255414"/>
                    <a:pt x="210916" y="255145"/>
                  </a:cubicBezTo>
                  <a:cubicBezTo>
                    <a:pt x="205266" y="254607"/>
                    <a:pt x="199886" y="254338"/>
                    <a:pt x="194774" y="251916"/>
                  </a:cubicBezTo>
                  <a:cubicBezTo>
                    <a:pt x="194236" y="251647"/>
                    <a:pt x="193698" y="251647"/>
                    <a:pt x="193429" y="252454"/>
                  </a:cubicBezTo>
                  <a:cubicBezTo>
                    <a:pt x="193429" y="252723"/>
                    <a:pt x="193429" y="252723"/>
                    <a:pt x="193429" y="252992"/>
                  </a:cubicBezTo>
                  <a:cubicBezTo>
                    <a:pt x="193698" y="253261"/>
                    <a:pt x="193967" y="253800"/>
                    <a:pt x="194236" y="254069"/>
                  </a:cubicBezTo>
                  <a:cubicBezTo>
                    <a:pt x="197465" y="256490"/>
                    <a:pt x="201500" y="257028"/>
                    <a:pt x="205266" y="257297"/>
                  </a:cubicBezTo>
                  <a:cubicBezTo>
                    <a:pt x="208226" y="257566"/>
                    <a:pt x="211185" y="257566"/>
                    <a:pt x="214144" y="258104"/>
                  </a:cubicBezTo>
                  <a:cubicBezTo>
                    <a:pt x="219256" y="259180"/>
                    <a:pt x="224367" y="259449"/>
                    <a:pt x="229479" y="259180"/>
                  </a:cubicBezTo>
                  <a:cubicBezTo>
                    <a:pt x="231093" y="258911"/>
                    <a:pt x="232438" y="259180"/>
                    <a:pt x="233783" y="259718"/>
                  </a:cubicBezTo>
                  <a:cubicBezTo>
                    <a:pt x="235397" y="260525"/>
                    <a:pt x="237280" y="260525"/>
                    <a:pt x="238894" y="259718"/>
                  </a:cubicBezTo>
                  <a:cubicBezTo>
                    <a:pt x="242392" y="262139"/>
                    <a:pt x="244544" y="265368"/>
                    <a:pt x="247234" y="268058"/>
                  </a:cubicBezTo>
                  <a:cubicBezTo>
                    <a:pt x="249386" y="270479"/>
                    <a:pt x="251539" y="272631"/>
                    <a:pt x="253691" y="275053"/>
                  </a:cubicBezTo>
                  <a:cubicBezTo>
                    <a:pt x="255843" y="277205"/>
                    <a:pt x="257726" y="279626"/>
                    <a:pt x="259609" y="281778"/>
                  </a:cubicBezTo>
                  <a:cubicBezTo>
                    <a:pt x="261224" y="283661"/>
                    <a:pt x="262838" y="285276"/>
                    <a:pt x="264452" y="287159"/>
                  </a:cubicBezTo>
                  <a:cubicBezTo>
                    <a:pt x="265259" y="288235"/>
                    <a:pt x="266335" y="289311"/>
                    <a:pt x="266873" y="290387"/>
                  </a:cubicBezTo>
                  <a:cubicBezTo>
                    <a:pt x="266873" y="295229"/>
                    <a:pt x="267680" y="300072"/>
                    <a:pt x="267949" y="304914"/>
                  </a:cubicBezTo>
                  <a:cubicBezTo>
                    <a:pt x="268218" y="309488"/>
                    <a:pt x="267949" y="313792"/>
                    <a:pt x="268218" y="318366"/>
                  </a:cubicBezTo>
                  <a:cubicBezTo>
                    <a:pt x="267680" y="319173"/>
                    <a:pt x="267411" y="319980"/>
                    <a:pt x="266873" y="320787"/>
                  </a:cubicBezTo>
                  <a:cubicBezTo>
                    <a:pt x="265259" y="322939"/>
                    <a:pt x="264452" y="325629"/>
                    <a:pt x="264183" y="328320"/>
                  </a:cubicBezTo>
                  <a:cubicBezTo>
                    <a:pt x="264183" y="330203"/>
                    <a:pt x="264183" y="332086"/>
                    <a:pt x="264183" y="334238"/>
                  </a:cubicBezTo>
                  <a:cubicBezTo>
                    <a:pt x="264183" y="334776"/>
                    <a:pt x="264721" y="335583"/>
                    <a:pt x="263645" y="336121"/>
                  </a:cubicBezTo>
                  <a:cubicBezTo>
                    <a:pt x="260686" y="332086"/>
                    <a:pt x="256650" y="329665"/>
                    <a:pt x="252615" y="327243"/>
                  </a:cubicBezTo>
                  <a:cubicBezTo>
                    <a:pt x="245620" y="323208"/>
                    <a:pt x="239432" y="318366"/>
                    <a:pt x="233245" y="313254"/>
                  </a:cubicBezTo>
                  <a:cubicBezTo>
                    <a:pt x="227864" y="308950"/>
                    <a:pt x="223022" y="303838"/>
                    <a:pt x="218718" y="298458"/>
                  </a:cubicBezTo>
                  <a:cubicBezTo>
                    <a:pt x="217642" y="297113"/>
                    <a:pt x="216565" y="295767"/>
                    <a:pt x="215489" y="294691"/>
                  </a:cubicBezTo>
                  <a:cubicBezTo>
                    <a:pt x="214413" y="293615"/>
                    <a:pt x="213337" y="293346"/>
                    <a:pt x="212799" y="294153"/>
                  </a:cubicBezTo>
                  <a:cubicBezTo>
                    <a:pt x="211992" y="295229"/>
                    <a:pt x="212799" y="295767"/>
                    <a:pt x="213337" y="296575"/>
                  </a:cubicBezTo>
                  <a:cubicBezTo>
                    <a:pt x="214951" y="298458"/>
                    <a:pt x="216565" y="300072"/>
                    <a:pt x="218180" y="301955"/>
                  </a:cubicBezTo>
                  <a:cubicBezTo>
                    <a:pt x="221408" y="305183"/>
                    <a:pt x="224367" y="308412"/>
                    <a:pt x="227595" y="311640"/>
                  </a:cubicBezTo>
                  <a:cubicBezTo>
                    <a:pt x="232169" y="316213"/>
                    <a:pt x="237818" y="319711"/>
                    <a:pt x="242930" y="323477"/>
                  </a:cubicBezTo>
                  <a:cubicBezTo>
                    <a:pt x="246965" y="326436"/>
                    <a:pt x="251001" y="329127"/>
                    <a:pt x="255305" y="331817"/>
                  </a:cubicBezTo>
                  <a:cubicBezTo>
                    <a:pt x="260147" y="334776"/>
                    <a:pt x="262838" y="339619"/>
                    <a:pt x="265259" y="344192"/>
                  </a:cubicBezTo>
                  <a:cubicBezTo>
                    <a:pt x="265528" y="344999"/>
                    <a:pt x="265797" y="346075"/>
                    <a:pt x="265528" y="346882"/>
                  </a:cubicBezTo>
                  <a:cubicBezTo>
                    <a:pt x="265259" y="348227"/>
                    <a:pt x="264990" y="349573"/>
                    <a:pt x="264721" y="350918"/>
                  </a:cubicBezTo>
                  <a:cubicBezTo>
                    <a:pt x="263645" y="354415"/>
                    <a:pt x="262569" y="357643"/>
                    <a:pt x="261224" y="361141"/>
                  </a:cubicBezTo>
                  <a:cubicBezTo>
                    <a:pt x="260416" y="363831"/>
                    <a:pt x="259071" y="366521"/>
                    <a:pt x="256919" y="368404"/>
                  </a:cubicBezTo>
                  <a:cubicBezTo>
                    <a:pt x="255843" y="369211"/>
                    <a:pt x="255574" y="370287"/>
                    <a:pt x="255574" y="371633"/>
                  </a:cubicBezTo>
                  <a:cubicBezTo>
                    <a:pt x="255574" y="371902"/>
                    <a:pt x="255036" y="372171"/>
                    <a:pt x="254767" y="372440"/>
                  </a:cubicBezTo>
                  <a:cubicBezTo>
                    <a:pt x="253691" y="371095"/>
                    <a:pt x="253960" y="369749"/>
                    <a:pt x="253960" y="368404"/>
                  </a:cubicBezTo>
                  <a:cubicBezTo>
                    <a:pt x="253422" y="364369"/>
                    <a:pt x="252077" y="360603"/>
                    <a:pt x="249118" y="357374"/>
                  </a:cubicBezTo>
                  <a:cubicBezTo>
                    <a:pt x="246965" y="354953"/>
                    <a:pt x="244544" y="353877"/>
                    <a:pt x="241047" y="355222"/>
                  </a:cubicBezTo>
                  <a:cubicBezTo>
                    <a:pt x="237011" y="356836"/>
                    <a:pt x="232438" y="357105"/>
                    <a:pt x="228403" y="354953"/>
                  </a:cubicBezTo>
                  <a:cubicBezTo>
                    <a:pt x="227864" y="354684"/>
                    <a:pt x="227057" y="354415"/>
                    <a:pt x="226250" y="354146"/>
                  </a:cubicBezTo>
                  <a:cubicBezTo>
                    <a:pt x="222215" y="353339"/>
                    <a:pt x="218718" y="351187"/>
                    <a:pt x="215220" y="349034"/>
                  </a:cubicBezTo>
                  <a:cubicBezTo>
                    <a:pt x="214413" y="348496"/>
                    <a:pt x="213875" y="348227"/>
                    <a:pt x="213606" y="347689"/>
                  </a:cubicBezTo>
                  <a:cubicBezTo>
                    <a:pt x="212261" y="346613"/>
                    <a:pt x="210916" y="345268"/>
                    <a:pt x="210109" y="343923"/>
                  </a:cubicBezTo>
                  <a:cubicBezTo>
                    <a:pt x="208226" y="343116"/>
                    <a:pt x="207688" y="341771"/>
                    <a:pt x="207688" y="339081"/>
                  </a:cubicBezTo>
                  <a:cubicBezTo>
                    <a:pt x="207688" y="337197"/>
                    <a:pt x="207957" y="335583"/>
                    <a:pt x="208226" y="333700"/>
                  </a:cubicBezTo>
                  <a:cubicBezTo>
                    <a:pt x="208764" y="331548"/>
                    <a:pt x="209302" y="329665"/>
                    <a:pt x="210109" y="327781"/>
                  </a:cubicBezTo>
                  <a:cubicBezTo>
                    <a:pt x="211723" y="323746"/>
                    <a:pt x="210378" y="319980"/>
                    <a:pt x="207957" y="316751"/>
                  </a:cubicBezTo>
                  <a:cubicBezTo>
                    <a:pt x="206342" y="314599"/>
                    <a:pt x="203921" y="312985"/>
                    <a:pt x="201231" y="312985"/>
                  </a:cubicBezTo>
                  <a:cubicBezTo>
                    <a:pt x="199617" y="312985"/>
                    <a:pt x="198272" y="312985"/>
                    <a:pt x="196658" y="312985"/>
                  </a:cubicBezTo>
                  <a:cubicBezTo>
                    <a:pt x="195850" y="312985"/>
                    <a:pt x="195312" y="312985"/>
                    <a:pt x="194505" y="312985"/>
                  </a:cubicBezTo>
                  <a:cubicBezTo>
                    <a:pt x="193429" y="312447"/>
                    <a:pt x="192622" y="311640"/>
                    <a:pt x="191546" y="310833"/>
                  </a:cubicBezTo>
                  <a:cubicBezTo>
                    <a:pt x="190470" y="309757"/>
                    <a:pt x="190201" y="308950"/>
                    <a:pt x="189125" y="307874"/>
                  </a:cubicBezTo>
                  <a:cubicBezTo>
                    <a:pt x="187242" y="305721"/>
                    <a:pt x="185897" y="303838"/>
                    <a:pt x="185358" y="301148"/>
                  </a:cubicBezTo>
                  <a:cubicBezTo>
                    <a:pt x="185358" y="300879"/>
                    <a:pt x="185089" y="300879"/>
                    <a:pt x="185089" y="300610"/>
                  </a:cubicBezTo>
                  <a:cubicBezTo>
                    <a:pt x="185089" y="300341"/>
                    <a:pt x="185089" y="300341"/>
                    <a:pt x="185089" y="300072"/>
                  </a:cubicBezTo>
                  <a:cubicBezTo>
                    <a:pt x="184013" y="295767"/>
                    <a:pt x="184551" y="291463"/>
                    <a:pt x="186434" y="287428"/>
                  </a:cubicBezTo>
                  <a:cubicBezTo>
                    <a:pt x="186704" y="286890"/>
                    <a:pt x="186973" y="286352"/>
                    <a:pt x="187242" y="285814"/>
                  </a:cubicBezTo>
                  <a:cubicBezTo>
                    <a:pt x="188856" y="281778"/>
                    <a:pt x="188049" y="277743"/>
                    <a:pt x="185627" y="274245"/>
                  </a:cubicBezTo>
                  <a:cubicBezTo>
                    <a:pt x="183206" y="271017"/>
                    <a:pt x="180247" y="268596"/>
                    <a:pt x="176481" y="266982"/>
                  </a:cubicBezTo>
                  <a:cubicBezTo>
                    <a:pt x="172714" y="265368"/>
                    <a:pt x="169217" y="263484"/>
                    <a:pt x="165451" y="261870"/>
                  </a:cubicBezTo>
                  <a:cubicBezTo>
                    <a:pt x="162760" y="260794"/>
                    <a:pt x="160877" y="258911"/>
                    <a:pt x="159801" y="256490"/>
                  </a:cubicBezTo>
                  <a:cubicBezTo>
                    <a:pt x="159532" y="255683"/>
                    <a:pt x="159263" y="255145"/>
                    <a:pt x="158725" y="254607"/>
                  </a:cubicBezTo>
                  <a:cubicBezTo>
                    <a:pt x="156842" y="252185"/>
                    <a:pt x="157111" y="250033"/>
                    <a:pt x="158187" y="247343"/>
                  </a:cubicBezTo>
                  <a:cubicBezTo>
                    <a:pt x="158994" y="245729"/>
                    <a:pt x="159532" y="244115"/>
                    <a:pt x="160070" y="242231"/>
                  </a:cubicBezTo>
                  <a:cubicBezTo>
                    <a:pt x="160877" y="238734"/>
                    <a:pt x="160070" y="235775"/>
                    <a:pt x="156842" y="234161"/>
                  </a:cubicBezTo>
                  <a:cubicBezTo>
                    <a:pt x="153882" y="232547"/>
                    <a:pt x="153075" y="229856"/>
                    <a:pt x="153344" y="226897"/>
                  </a:cubicBezTo>
                  <a:cubicBezTo>
                    <a:pt x="153614" y="222324"/>
                    <a:pt x="151730" y="218826"/>
                    <a:pt x="148502" y="215598"/>
                  </a:cubicBezTo>
                  <a:cubicBezTo>
                    <a:pt x="147426" y="214522"/>
                    <a:pt x="146350" y="213715"/>
                    <a:pt x="144736" y="213446"/>
                  </a:cubicBezTo>
                  <a:cubicBezTo>
                    <a:pt x="143121" y="213446"/>
                    <a:pt x="141507" y="212908"/>
                    <a:pt x="139893" y="212639"/>
                  </a:cubicBezTo>
                  <a:cubicBezTo>
                    <a:pt x="138279" y="212370"/>
                    <a:pt x="136665" y="211832"/>
                    <a:pt x="135320" y="210755"/>
                  </a:cubicBezTo>
                  <a:cubicBezTo>
                    <a:pt x="134244" y="209679"/>
                    <a:pt x="134244" y="208603"/>
                    <a:pt x="134782" y="207527"/>
                  </a:cubicBezTo>
                  <a:cubicBezTo>
                    <a:pt x="134782" y="207258"/>
                    <a:pt x="134782" y="206989"/>
                    <a:pt x="134513" y="206720"/>
                  </a:cubicBezTo>
                  <a:cubicBezTo>
                    <a:pt x="131553" y="203223"/>
                    <a:pt x="130477" y="198649"/>
                    <a:pt x="128056" y="194883"/>
                  </a:cubicBezTo>
                  <a:cubicBezTo>
                    <a:pt x="126442" y="192193"/>
                    <a:pt x="125904" y="188964"/>
                    <a:pt x="126980" y="185736"/>
                  </a:cubicBezTo>
                  <a:cubicBezTo>
                    <a:pt x="127787" y="183046"/>
                    <a:pt x="128056" y="180356"/>
                    <a:pt x="128056" y="177665"/>
                  </a:cubicBezTo>
                  <a:cubicBezTo>
                    <a:pt x="128325" y="174975"/>
                    <a:pt x="127249" y="173361"/>
                    <a:pt x="124828" y="173092"/>
                  </a:cubicBezTo>
                  <a:cubicBezTo>
                    <a:pt x="120254" y="172554"/>
                    <a:pt x="117833" y="169864"/>
                    <a:pt x="116488" y="166097"/>
                  </a:cubicBezTo>
                  <a:cubicBezTo>
                    <a:pt x="116219" y="165559"/>
                    <a:pt x="115950" y="165021"/>
                    <a:pt x="115950" y="164752"/>
                  </a:cubicBezTo>
                  <a:cubicBezTo>
                    <a:pt x="117833" y="158027"/>
                    <a:pt x="119447" y="151839"/>
                    <a:pt x="121330" y="145382"/>
                  </a:cubicBezTo>
                  <a:cubicBezTo>
                    <a:pt x="121868" y="143768"/>
                    <a:pt x="122138" y="141885"/>
                    <a:pt x="122407" y="140002"/>
                  </a:cubicBezTo>
                  <a:cubicBezTo>
                    <a:pt x="122676" y="137850"/>
                    <a:pt x="122676" y="135428"/>
                    <a:pt x="122138" y="133276"/>
                  </a:cubicBezTo>
                  <a:cubicBezTo>
                    <a:pt x="121599" y="131662"/>
                    <a:pt x="120792" y="130317"/>
                    <a:pt x="118909" y="130048"/>
                  </a:cubicBezTo>
                  <a:cubicBezTo>
                    <a:pt x="116757" y="129779"/>
                    <a:pt x="114874" y="128972"/>
                    <a:pt x="112722" y="128703"/>
                  </a:cubicBezTo>
                  <a:cubicBezTo>
                    <a:pt x="111107" y="128434"/>
                    <a:pt x="110031" y="127358"/>
                    <a:pt x="109224" y="126013"/>
                  </a:cubicBezTo>
                  <a:cubicBezTo>
                    <a:pt x="107879" y="123860"/>
                    <a:pt x="107610" y="121439"/>
                    <a:pt x="108417" y="119018"/>
                  </a:cubicBezTo>
                  <a:cubicBezTo>
                    <a:pt x="108686" y="117942"/>
                    <a:pt x="109224" y="116866"/>
                    <a:pt x="109762" y="115521"/>
                  </a:cubicBezTo>
                  <a:cubicBezTo>
                    <a:pt x="110569" y="113368"/>
                    <a:pt x="111107" y="111216"/>
                    <a:pt x="111107" y="109064"/>
                  </a:cubicBezTo>
                  <a:cubicBezTo>
                    <a:pt x="110569" y="108526"/>
                    <a:pt x="110031" y="107988"/>
                    <a:pt x="109493" y="107450"/>
                  </a:cubicBezTo>
                  <a:cubicBezTo>
                    <a:pt x="106803" y="105029"/>
                    <a:pt x="105727" y="102069"/>
                    <a:pt x="105727" y="98572"/>
                  </a:cubicBezTo>
                  <a:cubicBezTo>
                    <a:pt x="105727" y="95613"/>
                    <a:pt x="105727" y="92922"/>
                    <a:pt x="106534" y="89963"/>
                  </a:cubicBezTo>
                  <a:cubicBezTo>
                    <a:pt x="106803" y="89156"/>
                    <a:pt x="107072" y="88349"/>
                    <a:pt x="107072" y="87273"/>
                  </a:cubicBezTo>
                  <a:cubicBezTo>
                    <a:pt x="107341" y="81354"/>
                    <a:pt x="109493" y="75705"/>
                    <a:pt x="111107" y="70324"/>
                  </a:cubicBezTo>
                  <a:cubicBezTo>
                    <a:pt x="111645" y="68172"/>
                    <a:pt x="112453" y="66020"/>
                    <a:pt x="113529" y="64137"/>
                  </a:cubicBezTo>
                  <a:cubicBezTo>
                    <a:pt x="115143" y="60639"/>
                    <a:pt x="116219" y="57142"/>
                    <a:pt x="116488" y="53376"/>
                  </a:cubicBezTo>
                  <a:cubicBezTo>
                    <a:pt x="117026" y="46381"/>
                    <a:pt x="117295" y="39117"/>
                    <a:pt x="112722" y="33199"/>
                  </a:cubicBezTo>
                  <a:cubicBezTo>
                    <a:pt x="112722" y="33199"/>
                    <a:pt x="112453" y="32930"/>
                    <a:pt x="112453" y="32930"/>
                  </a:cubicBezTo>
                  <a:cubicBezTo>
                    <a:pt x="110300" y="28625"/>
                    <a:pt x="110838" y="22976"/>
                    <a:pt x="114605" y="19748"/>
                  </a:cubicBezTo>
                  <a:cubicBezTo>
                    <a:pt x="118102" y="16788"/>
                    <a:pt x="121868" y="14367"/>
                    <a:pt x="126442" y="14098"/>
                  </a:cubicBezTo>
                  <a:cubicBezTo>
                    <a:pt x="128863" y="13829"/>
                    <a:pt x="131015" y="13022"/>
                    <a:pt x="132899" y="11408"/>
                  </a:cubicBezTo>
                  <a:cubicBezTo>
                    <a:pt x="135589" y="9525"/>
                    <a:pt x="138279" y="7641"/>
                    <a:pt x="140969" y="5758"/>
                  </a:cubicBezTo>
                  <a:cubicBezTo>
                    <a:pt x="142314" y="4951"/>
                    <a:pt x="143660" y="4951"/>
                    <a:pt x="144736" y="6027"/>
                  </a:cubicBezTo>
                  <a:cubicBezTo>
                    <a:pt x="145274" y="6565"/>
                    <a:pt x="145812" y="7103"/>
                    <a:pt x="146081" y="7641"/>
                  </a:cubicBezTo>
                  <a:cubicBezTo>
                    <a:pt x="147695" y="10332"/>
                    <a:pt x="150385" y="11408"/>
                    <a:pt x="153344" y="11408"/>
                  </a:cubicBezTo>
                  <a:cubicBezTo>
                    <a:pt x="155766" y="11408"/>
                    <a:pt x="158187" y="11408"/>
                    <a:pt x="160608" y="11946"/>
                  </a:cubicBezTo>
                  <a:cubicBezTo>
                    <a:pt x="166796" y="13291"/>
                    <a:pt x="172983" y="14098"/>
                    <a:pt x="179171" y="15174"/>
                  </a:cubicBezTo>
                  <a:cubicBezTo>
                    <a:pt x="187511" y="16788"/>
                    <a:pt x="195581" y="18671"/>
                    <a:pt x="203652" y="20824"/>
                  </a:cubicBezTo>
                  <a:cubicBezTo>
                    <a:pt x="207688" y="21900"/>
                    <a:pt x="211454" y="23245"/>
                    <a:pt x="215220" y="24590"/>
                  </a:cubicBezTo>
                  <a:cubicBezTo>
                    <a:pt x="223560" y="27011"/>
                    <a:pt x="231362" y="30240"/>
                    <a:pt x="238625" y="34544"/>
                  </a:cubicBezTo>
                  <a:cubicBezTo>
                    <a:pt x="246965" y="39386"/>
                    <a:pt x="254498" y="45305"/>
                    <a:pt x="260147" y="53376"/>
                  </a:cubicBezTo>
                  <a:cubicBezTo>
                    <a:pt x="262031" y="56066"/>
                    <a:pt x="263645" y="59025"/>
                    <a:pt x="264452" y="62254"/>
                  </a:cubicBezTo>
                  <a:cubicBezTo>
                    <a:pt x="264990" y="64675"/>
                    <a:pt x="264721" y="67096"/>
                    <a:pt x="262569" y="68710"/>
                  </a:cubicBezTo>
                  <a:cubicBezTo>
                    <a:pt x="260955" y="69786"/>
                    <a:pt x="260686" y="71400"/>
                    <a:pt x="261224" y="73015"/>
                  </a:cubicBezTo>
                  <a:cubicBezTo>
                    <a:pt x="261493" y="74091"/>
                    <a:pt x="261762" y="74898"/>
                    <a:pt x="262300" y="75974"/>
                  </a:cubicBezTo>
                  <a:cubicBezTo>
                    <a:pt x="263376" y="78126"/>
                    <a:pt x="264183" y="80547"/>
                    <a:pt x="264452" y="82968"/>
                  </a:cubicBezTo>
                  <a:cubicBezTo>
                    <a:pt x="264721" y="86197"/>
                    <a:pt x="266604" y="88618"/>
                    <a:pt x="269294" y="90232"/>
                  </a:cubicBezTo>
                  <a:cubicBezTo>
                    <a:pt x="271447" y="91577"/>
                    <a:pt x="273330" y="92653"/>
                    <a:pt x="275482" y="93729"/>
                  </a:cubicBezTo>
                  <a:cubicBezTo>
                    <a:pt x="283284" y="98034"/>
                    <a:pt x="290009" y="103952"/>
                    <a:pt x="295121" y="111216"/>
                  </a:cubicBezTo>
                  <a:cubicBezTo>
                    <a:pt x="295928" y="112292"/>
                    <a:pt x="296735" y="113368"/>
                    <a:pt x="297004" y="114713"/>
                  </a:cubicBezTo>
                  <a:cubicBezTo>
                    <a:pt x="298080" y="117404"/>
                    <a:pt x="298349" y="119825"/>
                    <a:pt x="296466" y="122246"/>
                  </a:cubicBezTo>
                  <a:cubicBezTo>
                    <a:pt x="296197" y="122784"/>
                    <a:pt x="295928" y="123322"/>
                    <a:pt x="295390" y="123860"/>
                  </a:cubicBezTo>
                  <a:cubicBezTo>
                    <a:pt x="294852" y="124936"/>
                    <a:pt x="294852" y="126282"/>
                    <a:pt x="295659" y="127358"/>
                  </a:cubicBezTo>
                  <a:cubicBezTo>
                    <a:pt x="296197" y="128165"/>
                    <a:pt x="296735" y="128703"/>
                    <a:pt x="297542" y="129241"/>
                  </a:cubicBezTo>
                  <a:cubicBezTo>
                    <a:pt x="303999" y="134890"/>
                    <a:pt x="309110" y="141347"/>
                    <a:pt x="313684" y="148342"/>
                  </a:cubicBezTo>
                  <a:cubicBezTo>
                    <a:pt x="319333" y="157219"/>
                    <a:pt x="323099" y="167173"/>
                    <a:pt x="325790" y="177396"/>
                  </a:cubicBezTo>
                  <a:cubicBezTo>
                    <a:pt x="326866" y="181432"/>
                    <a:pt x="327135" y="185736"/>
                    <a:pt x="326866" y="190041"/>
                  </a:cubicBezTo>
                  <a:cubicBezTo>
                    <a:pt x="325790" y="192462"/>
                    <a:pt x="324983" y="195959"/>
                    <a:pt x="323637" y="199456"/>
                  </a:cubicBezTo>
                  <a:close/>
                  <a:moveTo>
                    <a:pt x="269832" y="307605"/>
                  </a:moveTo>
                  <a:cubicBezTo>
                    <a:pt x="269563" y="308950"/>
                    <a:pt x="269563" y="310026"/>
                    <a:pt x="269294" y="311102"/>
                  </a:cubicBezTo>
                  <a:cubicBezTo>
                    <a:pt x="269294" y="308143"/>
                    <a:pt x="268756" y="305452"/>
                    <a:pt x="268756" y="302762"/>
                  </a:cubicBezTo>
                  <a:cubicBezTo>
                    <a:pt x="268487" y="300610"/>
                    <a:pt x="268487" y="298458"/>
                    <a:pt x="268487" y="296306"/>
                  </a:cubicBezTo>
                  <a:cubicBezTo>
                    <a:pt x="269563" y="299803"/>
                    <a:pt x="270370" y="303300"/>
                    <a:pt x="269832" y="307605"/>
                  </a:cubicBezTo>
                  <a:close/>
                  <a:moveTo>
                    <a:pt x="268487" y="289849"/>
                  </a:moveTo>
                  <a:cubicBezTo>
                    <a:pt x="269563" y="289580"/>
                    <a:pt x="270640" y="288504"/>
                    <a:pt x="271177" y="287159"/>
                  </a:cubicBezTo>
                  <a:cubicBezTo>
                    <a:pt x="271447" y="289849"/>
                    <a:pt x="271447" y="292808"/>
                    <a:pt x="270908" y="295498"/>
                  </a:cubicBezTo>
                  <a:cubicBezTo>
                    <a:pt x="270101" y="293615"/>
                    <a:pt x="269294" y="291732"/>
                    <a:pt x="268487" y="289849"/>
                  </a:cubicBezTo>
                  <a:close/>
                  <a:moveTo>
                    <a:pt x="260147" y="279088"/>
                  </a:moveTo>
                  <a:cubicBezTo>
                    <a:pt x="257188" y="276398"/>
                    <a:pt x="254229" y="273707"/>
                    <a:pt x="251270" y="270748"/>
                  </a:cubicBezTo>
                  <a:cubicBezTo>
                    <a:pt x="248848" y="268327"/>
                    <a:pt x="246158" y="265637"/>
                    <a:pt x="245082" y="262408"/>
                  </a:cubicBezTo>
                  <a:cubicBezTo>
                    <a:pt x="248041" y="264292"/>
                    <a:pt x="251001" y="265906"/>
                    <a:pt x="253960" y="268058"/>
                  </a:cubicBezTo>
                  <a:cubicBezTo>
                    <a:pt x="255036" y="268865"/>
                    <a:pt x="256112" y="269941"/>
                    <a:pt x="256650" y="271017"/>
                  </a:cubicBezTo>
                  <a:cubicBezTo>
                    <a:pt x="257995" y="273169"/>
                    <a:pt x="259071" y="275591"/>
                    <a:pt x="260147" y="277743"/>
                  </a:cubicBezTo>
                  <a:cubicBezTo>
                    <a:pt x="260416" y="278281"/>
                    <a:pt x="260955" y="278819"/>
                    <a:pt x="260147" y="279088"/>
                  </a:cubicBezTo>
                  <a:close/>
                  <a:moveTo>
                    <a:pt x="269832" y="229318"/>
                  </a:moveTo>
                  <a:cubicBezTo>
                    <a:pt x="273061" y="226897"/>
                    <a:pt x="274944" y="223400"/>
                    <a:pt x="276827" y="220171"/>
                  </a:cubicBezTo>
                  <a:cubicBezTo>
                    <a:pt x="278979" y="216943"/>
                    <a:pt x="280862" y="213446"/>
                    <a:pt x="284360" y="211025"/>
                  </a:cubicBezTo>
                  <a:cubicBezTo>
                    <a:pt x="283553" y="212639"/>
                    <a:pt x="283015" y="214253"/>
                    <a:pt x="281938" y="215598"/>
                  </a:cubicBezTo>
                  <a:cubicBezTo>
                    <a:pt x="278172" y="220978"/>
                    <a:pt x="274406" y="226090"/>
                    <a:pt x="270908" y="231201"/>
                  </a:cubicBezTo>
                  <a:cubicBezTo>
                    <a:pt x="270640" y="231739"/>
                    <a:pt x="270101" y="232008"/>
                    <a:pt x="269563" y="232547"/>
                  </a:cubicBezTo>
                  <a:cubicBezTo>
                    <a:pt x="268487" y="231201"/>
                    <a:pt x="268756" y="230125"/>
                    <a:pt x="269832" y="229318"/>
                  </a:cubicBezTo>
                  <a:close/>
                  <a:moveTo>
                    <a:pt x="266873" y="236313"/>
                  </a:moveTo>
                  <a:cubicBezTo>
                    <a:pt x="265528" y="232277"/>
                    <a:pt x="263914" y="228242"/>
                    <a:pt x="262838" y="223938"/>
                  </a:cubicBezTo>
                  <a:cubicBezTo>
                    <a:pt x="261762" y="220171"/>
                    <a:pt x="260955" y="216405"/>
                    <a:pt x="260147" y="212639"/>
                  </a:cubicBezTo>
                  <a:cubicBezTo>
                    <a:pt x="259609" y="209679"/>
                    <a:pt x="259071" y="206720"/>
                    <a:pt x="257995" y="204030"/>
                  </a:cubicBezTo>
                  <a:cubicBezTo>
                    <a:pt x="256112" y="197842"/>
                    <a:pt x="255305" y="191117"/>
                    <a:pt x="255305" y="184660"/>
                  </a:cubicBezTo>
                  <a:cubicBezTo>
                    <a:pt x="256650" y="186005"/>
                    <a:pt x="256919" y="187619"/>
                    <a:pt x="257457" y="189502"/>
                  </a:cubicBezTo>
                  <a:cubicBezTo>
                    <a:pt x="261493" y="201878"/>
                    <a:pt x="263645" y="214522"/>
                    <a:pt x="266066" y="227166"/>
                  </a:cubicBezTo>
                  <a:cubicBezTo>
                    <a:pt x="266604" y="229587"/>
                    <a:pt x="266335" y="232008"/>
                    <a:pt x="267142" y="234161"/>
                  </a:cubicBezTo>
                  <a:cubicBezTo>
                    <a:pt x="267411" y="234430"/>
                    <a:pt x="267949" y="235506"/>
                    <a:pt x="266873" y="236313"/>
                  </a:cubicBezTo>
                  <a:close/>
                  <a:moveTo>
                    <a:pt x="260416" y="168788"/>
                  </a:moveTo>
                  <a:cubicBezTo>
                    <a:pt x="259071" y="171747"/>
                    <a:pt x="257995" y="174168"/>
                    <a:pt x="256112" y="176589"/>
                  </a:cubicBezTo>
                  <a:cubicBezTo>
                    <a:pt x="254229" y="173899"/>
                    <a:pt x="254767" y="172823"/>
                    <a:pt x="260416" y="168788"/>
                  </a:cubicBezTo>
                  <a:close/>
                  <a:moveTo>
                    <a:pt x="233245" y="162600"/>
                  </a:moveTo>
                  <a:cubicBezTo>
                    <a:pt x="234859" y="162869"/>
                    <a:pt x="236473" y="163676"/>
                    <a:pt x="237280" y="165559"/>
                  </a:cubicBezTo>
                  <a:cubicBezTo>
                    <a:pt x="234859" y="166097"/>
                    <a:pt x="234052" y="164483"/>
                    <a:pt x="233245" y="162600"/>
                  </a:cubicBezTo>
                  <a:close/>
                  <a:moveTo>
                    <a:pt x="290816" y="200802"/>
                  </a:moveTo>
                  <a:cubicBezTo>
                    <a:pt x="288933" y="203492"/>
                    <a:pt x="288664" y="206182"/>
                    <a:pt x="286512" y="207796"/>
                  </a:cubicBezTo>
                  <a:cubicBezTo>
                    <a:pt x="288126" y="203223"/>
                    <a:pt x="288126" y="203223"/>
                    <a:pt x="290816" y="200802"/>
                  </a:cubicBezTo>
                  <a:close/>
                  <a:moveTo>
                    <a:pt x="348657" y="169864"/>
                  </a:moveTo>
                  <a:cubicBezTo>
                    <a:pt x="348657" y="170671"/>
                    <a:pt x="348926" y="171478"/>
                    <a:pt x="348926" y="172285"/>
                  </a:cubicBezTo>
                  <a:cubicBezTo>
                    <a:pt x="348926" y="176589"/>
                    <a:pt x="350002" y="180625"/>
                    <a:pt x="352154" y="184391"/>
                  </a:cubicBezTo>
                  <a:cubicBezTo>
                    <a:pt x="353499" y="187081"/>
                    <a:pt x="354575" y="189772"/>
                    <a:pt x="355651" y="192731"/>
                  </a:cubicBezTo>
                  <a:cubicBezTo>
                    <a:pt x="356458" y="194614"/>
                    <a:pt x="356190" y="195152"/>
                    <a:pt x="354844" y="196766"/>
                  </a:cubicBezTo>
                  <a:cubicBezTo>
                    <a:pt x="353230" y="198111"/>
                    <a:pt x="351885" y="199725"/>
                    <a:pt x="350271" y="201071"/>
                  </a:cubicBezTo>
                  <a:cubicBezTo>
                    <a:pt x="349733" y="201609"/>
                    <a:pt x="348926" y="202416"/>
                    <a:pt x="348119" y="202954"/>
                  </a:cubicBezTo>
                  <a:cubicBezTo>
                    <a:pt x="343545" y="205375"/>
                    <a:pt x="339510" y="208872"/>
                    <a:pt x="335206" y="212101"/>
                  </a:cubicBezTo>
                  <a:cubicBezTo>
                    <a:pt x="331977" y="214253"/>
                    <a:pt x="329018" y="216943"/>
                    <a:pt x="326866" y="220171"/>
                  </a:cubicBezTo>
                  <a:cubicBezTo>
                    <a:pt x="325790" y="221516"/>
                    <a:pt x="324714" y="223131"/>
                    <a:pt x="324445" y="224745"/>
                  </a:cubicBezTo>
                  <a:cubicBezTo>
                    <a:pt x="323907" y="226628"/>
                    <a:pt x="323099" y="227973"/>
                    <a:pt x="321485" y="228780"/>
                  </a:cubicBezTo>
                  <a:cubicBezTo>
                    <a:pt x="319871" y="229587"/>
                    <a:pt x="318257" y="231201"/>
                    <a:pt x="317450" y="232816"/>
                  </a:cubicBezTo>
                  <a:cubicBezTo>
                    <a:pt x="315298" y="237389"/>
                    <a:pt x="311262" y="240079"/>
                    <a:pt x="305882" y="240886"/>
                  </a:cubicBezTo>
                  <a:cubicBezTo>
                    <a:pt x="305882" y="236582"/>
                    <a:pt x="306958" y="233085"/>
                    <a:pt x="308572" y="229587"/>
                  </a:cubicBezTo>
                  <a:cubicBezTo>
                    <a:pt x="310724" y="224745"/>
                    <a:pt x="313684" y="220171"/>
                    <a:pt x="316912" y="215598"/>
                  </a:cubicBezTo>
                  <a:cubicBezTo>
                    <a:pt x="319602" y="211832"/>
                    <a:pt x="322292" y="208334"/>
                    <a:pt x="324445" y="204299"/>
                  </a:cubicBezTo>
                  <a:cubicBezTo>
                    <a:pt x="326059" y="201340"/>
                    <a:pt x="328211" y="199456"/>
                    <a:pt x="330901" y="197573"/>
                  </a:cubicBezTo>
                  <a:cubicBezTo>
                    <a:pt x="336820" y="193807"/>
                    <a:pt x="339779" y="188157"/>
                    <a:pt x="340855" y="181163"/>
                  </a:cubicBezTo>
                  <a:cubicBezTo>
                    <a:pt x="341124" y="178472"/>
                    <a:pt x="341393" y="175782"/>
                    <a:pt x="341662" y="173092"/>
                  </a:cubicBezTo>
                  <a:cubicBezTo>
                    <a:pt x="342469" y="168250"/>
                    <a:pt x="343814" y="166904"/>
                    <a:pt x="348657" y="168788"/>
                  </a:cubicBezTo>
                  <a:cubicBezTo>
                    <a:pt x="348119" y="169057"/>
                    <a:pt x="348388" y="169595"/>
                    <a:pt x="348657" y="169864"/>
                  </a:cubicBezTo>
                  <a:close/>
                  <a:moveTo>
                    <a:pt x="491240" y="183315"/>
                  </a:moveTo>
                  <a:cubicBezTo>
                    <a:pt x="490971" y="183315"/>
                    <a:pt x="490971" y="183584"/>
                    <a:pt x="490702" y="183584"/>
                  </a:cubicBezTo>
                  <a:cubicBezTo>
                    <a:pt x="489357" y="182239"/>
                    <a:pt x="487474" y="180894"/>
                    <a:pt x="486398" y="179280"/>
                  </a:cubicBezTo>
                  <a:cubicBezTo>
                    <a:pt x="484245" y="176589"/>
                    <a:pt x="481824" y="174168"/>
                    <a:pt x="479134" y="172016"/>
                  </a:cubicBezTo>
                  <a:cubicBezTo>
                    <a:pt x="478327" y="171209"/>
                    <a:pt x="477520" y="170671"/>
                    <a:pt x="476982" y="169595"/>
                  </a:cubicBezTo>
                  <a:cubicBezTo>
                    <a:pt x="474830" y="165559"/>
                    <a:pt x="474561" y="161255"/>
                    <a:pt x="476175" y="155874"/>
                  </a:cubicBezTo>
                  <a:cubicBezTo>
                    <a:pt x="476713" y="157219"/>
                    <a:pt x="477251" y="157758"/>
                    <a:pt x="477251" y="158565"/>
                  </a:cubicBezTo>
                  <a:cubicBezTo>
                    <a:pt x="478058" y="162600"/>
                    <a:pt x="479941" y="165828"/>
                    <a:pt x="482631" y="168788"/>
                  </a:cubicBezTo>
                  <a:cubicBezTo>
                    <a:pt x="485860" y="172285"/>
                    <a:pt x="488012" y="176320"/>
                    <a:pt x="490164" y="180356"/>
                  </a:cubicBezTo>
                  <a:cubicBezTo>
                    <a:pt x="490702" y="181432"/>
                    <a:pt x="490971" y="182508"/>
                    <a:pt x="491240" y="183315"/>
                  </a:cubicBezTo>
                  <a:close/>
                  <a:moveTo>
                    <a:pt x="490433" y="193000"/>
                  </a:moveTo>
                  <a:cubicBezTo>
                    <a:pt x="489895" y="194076"/>
                    <a:pt x="489357" y="195152"/>
                    <a:pt x="488550" y="195959"/>
                  </a:cubicBezTo>
                  <a:cubicBezTo>
                    <a:pt x="486667" y="198649"/>
                    <a:pt x="484784" y="201340"/>
                    <a:pt x="483169" y="204030"/>
                  </a:cubicBezTo>
                  <a:cubicBezTo>
                    <a:pt x="483707" y="205644"/>
                    <a:pt x="484245" y="206720"/>
                    <a:pt x="484784" y="208065"/>
                  </a:cubicBezTo>
                  <a:cubicBezTo>
                    <a:pt x="485322" y="209410"/>
                    <a:pt x="486129" y="210486"/>
                    <a:pt x="486667" y="211563"/>
                  </a:cubicBezTo>
                  <a:cubicBezTo>
                    <a:pt x="487743" y="213446"/>
                    <a:pt x="488819" y="215329"/>
                    <a:pt x="489895" y="216943"/>
                  </a:cubicBezTo>
                  <a:cubicBezTo>
                    <a:pt x="491240" y="219364"/>
                    <a:pt x="492316" y="221786"/>
                    <a:pt x="493661" y="223938"/>
                  </a:cubicBezTo>
                  <a:cubicBezTo>
                    <a:pt x="495814" y="227704"/>
                    <a:pt x="497966" y="231470"/>
                    <a:pt x="499042" y="235775"/>
                  </a:cubicBezTo>
                  <a:cubicBezTo>
                    <a:pt x="500925" y="244115"/>
                    <a:pt x="501732" y="252723"/>
                    <a:pt x="500656" y="261332"/>
                  </a:cubicBezTo>
                  <a:cubicBezTo>
                    <a:pt x="500387" y="263484"/>
                    <a:pt x="499849" y="265906"/>
                    <a:pt x="498773" y="267520"/>
                  </a:cubicBezTo>
                  <a:cubicBezTo>
                    <a:pt x="497159" y="268327"/>
                    <a:pt x="495814" y="269403"/>
                    <a:pt x="494468" y="270210"/>
                  </a:cubicBezTo>
                  <a:cubicBezTo>
                    <a:pt x="492854" y="271017"/>
                    <a:pt x="491509" y="272093"/>
                    <a:pt x="489626" y="272631"/>
                  </a:cubicBezTo>
                  <a:cubicBezTo>
                    <a:pt x="486129" y="273707"/>
                    <a:pt x="482900" y="275860"/>
                    <a:pt x="479672" y="277743"/>
                  </a:cubicBezTo>
                  <a:cubicBezTo>
                    <a:pt x="476444" y="279626"/>
                    <a:pt x="474292" y="282585"/>
                    <a:pt x="473216" y="286083"/>
                  </a:cubicBezTo>
                  <a:cubicBezTo>
                    <a:pt x="471870" y="289580"/>
                    <a:pt x="471601" y="293346"/>
                    <a:pt x="471601" y="297113"/>
                  </a:cubicBezTo>
                  <a:cubicBezTo>
                    <a:pt x="471601" y="299265"/>
                    <a:pt x="472139" y="301417"/>
                    <a:pt x="472677" y="303300"/>
                  </a:cubicBezTo>
                  <a:cubicBezTo>
                    <a:pt x="474292" y="307874"/>
                    <a:pt x="476175" y="312178"/>
                    <a:pt x="478058" y="316482"/>
                  </a:cubicBezTo>
                  <a:cubicBezTo>
                    <a:pt x="480479" y="321863"/>
                    <a:pt x="482900" y="327243"/>
                    <a:pt x="485053" y="332624"/>
                  </a:cubicBezTo>
                  <a:cubicBezTo>
                    <a:pt x="486129" y="335583"/>
                    <a:pt x="486936" y="338542"/>
                    <a:pt x="488012" y="341502"/>
                  </a:cubicBezTo>
                  <a:cubicBezTo>
                    <a:pt x="489626" y="346075"/>
                    <a:pt x="488550" y="350111"/>
                    <a:pt x="486398" y="354146"/>
                  </a:cubicBezTo>
                  <a:cubicBezTo>
                    <a:pt x="485860" y="354953"/>
                    <a:pt x="485322" y="356029"/>
                    <a:pt x="484784" y="356836"/>
                  </a:cubicBezTo>
                  <a:cubicBezTo>
                    <a:pt x="483169" y="359257"/>
                    <a:pt x="476713" y="364638"/>
                    <a:pt x="474023" y="365445"/>
                  </a:cubicBezTo>
                  <a:cubicBezTo>
                    <a:pt x="473484" y="365714"/>
                    <a:pt x="472946" y="365983"/>
                    <a:pt x="472408" y="365983"/>
                  </a:cubicBezTo>
                  <a:cubicBezTo>
                    <a:pt x="469180" y="365983"/>
                    <a:pt x="466221" y="366252"/>
                    <a:pt x="462993" y="365983"/>
                  </a:cubicBezTo>
                  <a:cubicBezTo>
                    <a:pt x="459226" y="365983"/>
                    <a:pt x="455998" y="364907"/>
                    <a:pt x="452501" y="363293"/>
                  </a:cubicBezTo>
                  <a:cubicBezTo>
                    <a:pt x="449541" y="361948"/>
                    <a:pt x="447389" y="363024"/>
                    <a:pt x="445237" y="365176"/>
                  </a:cubicBezTo>
                  <a:cubicBezTo>
                    <a:pt x="442278" y="368404"/>
                    <a:pt x="439856" y="372171"/>
                    <a:pt x="439318" y="376475"/>
                  </a:cubicBezTo>
                  <a:cubicBezTo>
                    <a:pt x="438511" y="380779"/>
                    <a:pt x="437973" y="385084"/>
                    <a:pt x="437704" y="389388"/>
                  </a:cubicBezTo>
                  <a:cubicBezTo>
                    <a:pt x="437435" y="392617"/>
                    <a:pt x="437166" y="395576"/>
                    <a:pt x="436628" y="398804"/>
                  </a:cubicBezTo>
                  <a:cubicBezTo>
                    <a:pt x="435821" y="403647"/>
                    <a:pt x="433938" y="407951"/>
                    <a:pt x="430710" y="411717"/>
                  </a:cubicBezTo>
                  <a:cubicBezTo>
                    <a:pt x="429633" y="413062"/>
                    <a:pt x="428557" y="414139"/>
                    <a:pt x="427481" y="415484"/>
                  </a:cubicBezTo>
                  <a:cubicBezTo>
                    <a:pt x="427212" y="415753"/>
                    <a:pt x="427212" y="416560"/>
                    <a:pt x="426943" y="417636"/>
                  </a:cubicBezTo>
                  <a:cubicBezTo>
                    <a:pt x="428288" y="416829"/>
                    <a:pt x="428826" y="416560"/>
                    <a:pt x="429364" y="416291"/>
                  </a:cubicBezTo>
                  <a:cubicBezTo>
                    <a:pt x="431786" y="414139"/>
                    <a:pt x="433938" y="411717"/>
                    <a:pt x="435821" y="408758"/>
                  </a:cubicBezTo>
                  <a:cubicBezTo>
                    <a:pt x="437435" y="406068"/>
                    <a:pt x="438242" y="403378"/>
                    <a:pt x="438780" y="400418"/>
                  </a:cubicBezTo>
                  <a:cubicBezTo>
                    <a:pt x="439318" y="396652"/>
                    <a:pt x="439856" y="392617"/>
                    <a:pt x="439856" y="388850"/>
                  </a:cubicBezTo>
                  <a:cubicBezTo>
                    <a:pt x="439856" y="386160"/>
                    <a:pt x="440125" y="383470"/>
                    <a:pt x="440394" y="380779"/>
                  </a:cubicBezTo>
                  <a:cubicBezTo>
                    <a:pt x="440663" y="377282"/>
                    <a:pt x="441740" y="374054"/>
                    <a:pt x="443623" y="371095"/>
                  </a:cubicBezTo>
                  <a:cubicBezTo>
                    <a:pt x="446851" y="365714"/>
                    <a:pt x="449272" y="364369"/>
                    <a:pt x="454922" y="367866"/>
                  </a:cubicBezTo>
                  <a:cubicBezTo>
                    <a:pt x="454922" y="367866"/>
                    <a:pt x="455191" y="368135"/>
                    <a:pt x="455191" y="368404"/>
                  </a:cubicBezTo>
                  <a:cubicBezTo>
                    <a:pt x="454922" y="368942"/>
                    <a:pt x="454653" y="369211"/>
                    <a:pt x="454384" y="369749"/>
                  </a:cubicBezTo>
                  <a:cubicBezTo>
                    <a:pt x="447389" y="376744"/>
                    <a:pt x="443623" y="385622"/>
                    <a:pt x="441471" y="395038"/>
                  </a:cubicBezTo>
                  <a:cubicBezTo>
                    <a:pt x="440932" y="397728"/>
                    <a:pt x="440394" y="400418"/>
                    <a:pt x="439856" y="402840"/>
                  </a:cubicBezTo>
                  <a:cubicBezTo>
                    <a:pt x="439049" y="406337"/>
                    <a:pt x="437973" y="409565"/>
                    <a:pt x="436359" y="412524"/>
                  </a:cubicBezTo>
                  <a:cubicBezTo>
                    <a:pt x="435283" y="414677"/>
                    <a:pt x="433669" y="416560"/>
                    <a:pt x="431247" y="417367"/>
                  </a:cubicBezTo>
                  <a:cubicBezTo>
                    <a:pt x="426405" y="418981"/>
                    <a:pt x="421563" y="421402"/>
                    <a:pt x="416182" y="422209"/>
                  </a:cubicBezTo>
                  <a:cubicBezTo>
                    <a:pt x="413761" y="422478"/>
                    <a:pt x="411878" y="423554"/>
                    <a:pt x="410264" y="425169"/>
                  </a:cubicBezTo>
                  <a:cubicBezTo>
                    <a:pt x="407304" y="428397"/>
                    <a:pt x="404076" y="431625"/>
                    <a:pt x="401117" y="435123"/>
                  </a:cubicBezTo>
                  <a:cubicBezTo>
                    <a:pt x="399503" y="437275"/>
                    <a:pt x="397619" y="438620"/>
                    <a:pt x="394660" y="438620"/>
                  </a:cubicBezTo>
                  <a:cubicBezTo>
                    <a:pt x="388203" y="438889"/>
                    <a:pt x="382554" y="441579"/>
                    <a:pt x="377981" y="445615"/>
                  </a:cubicBezTo>
                  <a:cubicBezTo>
                    <a:pt x="372331" y="450457"/>
                    <a:pt x="367489" y="456376"/>
                    <a:pt x="364260" y="463101"/>
                  </a:cubicBezTo>
                  <a:cubicBezTo>
                    <a:pt x="362915" y="466060"/>
                    <a:pt x="361570" y="468751"/>
                    <a:pt x="360225" y="471710"/>
                  </a:cubicBezTo>
                  <a:cubicBezTo>
                    <a:pt x="353768" y="482740"/>
                    <a:pt x="347043" y="494039"/>
                    <a:pt x="340586" y="505069"/>
                  </a:cubicBezTo>
                  <a:cubicBezTo>
                    <a:pt x="338434" y="508566"/>
                    <a:pt x="336282" y="512333"/>
                    <a:pt x="333860" y="515830"/>
                  </a:cubicBezTo>
                  <a:cubicBezTo>
                    <a:pt x="332515" y="517713"/>
                    <a:pt x="331708" y="519865"/>
                    <a:pt x="329287" y="522018"/>
                  </a:cubicBezTo>
                  <a:cubicBezTo>
                    <a:pt x="331170" y="517713"/>
                    <a:pt x="332515" y="513947"/>
                    <a:pt x="334129" y="510181"/>
                  </a:cubicBezTo>
                  <a:cubicBezTo>
                    <a:pt x="336282" y="504800"/>
                    <a:pt x="338703" y="499420"/>
                    <a:pt x="341124" y="494039"/>
                  </a:cubicBezTo>
                  <a:cubicBezTo>
                    <a:pt x="343276" y="489466"/>
                    <a:pt x="345429" y="485161"/>
                    <a:pt x="347581" y="480588"/>
                  </a:cubicBezTo>
                  <a:cubicBezTo>
                    <a:pt x="352692" y="469827"/>
                    <a:pt x="356728" y="458797"/>
                    <a:pt x="361301" y="447767"/>
                  </a:cubicBezTo>
                  <a:cubicBezTo>
                    <a:pt x="363722" y="441848"/>
                    <a:pt x="365874" y="435930"/>
                    <a:pt x="368027" y="430011"/>
                  </a:cubicBezTo>
                  <a:cubicBezTo>
                    <a:pt x="369103" y="427052"/>
                    <a:pt x="370717" y="424361"/>
                    <a:pt x="373138" y="422209"/>
                  </a:cubicBezTo>
                  <a:cubicBezTo>
                    <a:pt x="375828" y="419519"/>
                    <a:pt x="378519" y="416560"/>
                    <a:pt x="381478" y="413870"/>
                  </a:cubicBezTo>
                  <a:cubicBezTo>
                    <a:pt x="386589" y="409027"/>
                    <a:pt x="391163" y="403647"/>
                    <a:pt x="394929" y="397459"/>
                  </a:cubicBezTo>
                  <a:cubicBezTo>
                    <a:pt x="396274" y="395307"/>
                    <a:pt x="397619" y="393155"/>
                    <a:pt x="398964" y="391002"/>
                  </a:cubicBezTo>
                  <a:cubicBezTo>
                    <a:pt x="400579" y="388850"/>
                    <a:pt x="402193" y="386698"/>
                    <a:pt x="403807" y="384546"/>
                  </a:cubicBezTo>
                  <a:cubicBezTo>
                    <a:pt x="404883" y="382932"/>
                    <a:pt x="406228" y="382394"/>
                    <a:pt x="408111" y="382663"/>
                  </a:cubicBezTo>
                  <a:cubicBezTo>
                    <a:pt x="411071" y="382932"/>
                    <a:pt x="413761" y="383201"/>
                    <a:pt x="416451" y="384008"/>
                  </a:cubicBezTo>
                  <a:cubicBezTo>
                    <a:pt x="420486" y="385353"/>
                    <a:pt x="424522" y="387236"/>
                    <a:pt x="428288" y="389388"/>
                  </a:cubicBezTo>
                  <a:cubicBezTo>
                    <a:pt x="428826" y="389657"/>
                    <a:pt x="429633" y="389926"/>
                    <a:pt x="430440" y="390195"/>
                  </a:cubicBezTo>
                  <a:cubicBezTo>
                    <a:pt x="430710" y="390195"/>
                    <a:pt x="431247" y="389657"/>
                    <a:pt x="431517" y="389388"/>
                  </a:cubicBezTo>
                  <a:cubicBezTo>
                    <a:pt x="431517" y="389119"/>
                    <a:pt x="431517" y="388581"/>
                    <a:pt x="431247" y="388312"/>
                  </a:cubicBezTo>
                  <a:cubicBezTo>
                    <a:pt x="431247" y="388043"/>
                    <a:pt x="430710" y="388043"/>
                    <a:pt x="430440" y="387774"/>
                  </a:cubicBezTo>
                  <a:cubicBezTo>
                    <a:pt x="427750" y="386698"/>
                    <a:pt x="424791" y="385622"/>
                    <a:pt x="422101" y="384277"/>
                  </a:cubicBezTo>
                  <a:cubicBezTo>
                    <a:pt x="417796" y="382125"/>
                    <a:pt x="413223" y="381317"/>
                    <a:pt x="408649" y="380779"/>
                  </a:cubicBezTo>
                  <a:cubicBezTo>
                    <a:pt x="406497" y="380510"/>
                    <a:pt x="404614" y="381048"/>
                    <a:pt x="403000" y="382932"/>
                  </a:cubicBezTo>
                  <a:cubicBezTo>
                    <a:pt x="401924" y="384277"/>
                    <a:pt x="400848" y="385353"/>
                    <a:pt x="399772" y="386698"/>
                  </a:cubicBezTo>
                  <a:cubicBezTo>
                    <a:pt x="397619" y="389657"/>
                    <a:pt x="395467" y="392886"/>
                    <a:pt x="393584" y="396114"/>
                  </a:cubicBezTo>
                  <a:cubicBezTo>
                    <a:pt x="389011" y="404185"/>
                    <a:pt x="382554" y="410641"/>
                    <a:pt x="376366" y="417098"/>
                  </a:cubicBezTo>
                  <a:cubicBezTo>
                    <a:pt x="376366" y="417098"/>
                    <a:pt x="376366" y="417367"/>
                    <a:pt x="376097" y="417367"/>
                  </a:cubicBezTo>
                  <a:cubicBezTo>
                    <a:pt x="373407" y="420326"/>
                    <a:pt x="370986" y="424361"/>
                    <a:pt x="367220" y="426245"/>
                  </a:cubicBezTo>
                  <a:cubicBezTo>
                    <a:pt x="366681" y="427052"/>
                    <a:pt x="365605" y="427859"/>
                    <a:pt x="364529" y="428397"/>
                  </a:cubicBezTo>
                  <a:cubicBezTo>
                    <a:pt x="363991" y="425707"/>
                    <a:pt x="363722" y="423285"/>
                    <a:pt x="364529" y="420595"/>
                  </a:cubicBezTo>
                  <a:cubicBezTo>
                    <a:pt x="365336" y="418712"/>
                    <a:pt x="365874" y="416560"/>
                    <a:pt x="366681" y="414677"/>
                  </a:cubicBezTo>
                  <a:cubicBezTo>
                    <a:pt x="367220" y="412793"/>
                    <a:pt x="368565" y="411448"/>
                    <a:pt x="370179" y="410910"/>
                  </a:cubicBezTo>
                  <a:cubicBezTo>
                    <a:pt x="373138" y="409834"/>
                    <a:pt x="375290" y="407682"/>
                    <a:pt x="377442" y="405799"/>
                  </a:cubicBezTo>
                  <a:cubicBezTo>
                    <a:pt x="378250" y="404992"/>
                    <a:pt x="379057" y="403916"/>
                    <a:pt x="380133" y="403378"/>
                  </a:cubicBezTo>
                  <a:cubicBezTo>
                    <a:pt x="382285" y="401763"/>
                    <a:pt x="384437" y="399880"/>
                    <a:pt x="386320" y="397997"/>
                  </a:cubicBezTo>
                  <a:cubicBezTo>
                    <a:pt x="386320" y="397728"/>
                    <a:pt x="386320" y="397728"/>
                    <a:pt x="386589" y="397459"/>
                  </a:cubicBezTo>
                  <a:cubicBezTo>
                    <a:pt x="393046" y="391002"/>
                    <a:pt x="398427" y="383739"/>
                    <a:pt x="403538" y="376206"/>
                  </a:cubicBezTo>
                  <a:cubicBezTo>
                    <a:pt x="406228" y="371902"/>
                    <a:pt x="408380" y="366790"/>
                    <a:pt x="412954" y="364100"/>
                  </a:cubicBezTo>
                  <a:cubicBezTo>
                    <a:pt x="419410" y="357105"/>
                    <a:pt x="426674" y="350649"/>
                    <a:pt x="434207" y="344730"/>
                  </a:cubicBezTo>
                  <a:cubicBezTo>
                    <a:pt x="439856" y="340426"/>
                    <a:pt x="446044" y="336390"/>
                    <a:pt x="451962" y="332355"/>
                  </a:cubicBezTo>
                  <a:cubicBezTo>
                    <a:pt x="458419" y="328320"/>
                    <a:pt x="464607" y="324553"/>
                    <a:pt x="471870" y="322132"/>
                  </a:cubicBezTo>
                  <a:cubicBezTo>
                    <a:pt x="472408" y="322132"/>
                    <a:pt x="472677" y="321863"/>
                    <a:pt x="472946" y="321325"/>
                  </a:cubicBezTo>
                  <a:cubicBezTo>
                    <a:pt x="473216" y="321056"/>
                    <a:pt x="473216" y="320787"/>
                    <a:pt x="473216" y="320518"/>
                  </a:cubicBezTo>
                  <a:cubicBezTo>
                    <a:pt x="472946" y="320249"/>
                    <a:pt x="472677" y="319711"/>
                    <a:pt x="472408" y="319711"/>
                  </a:cubicBezTo>
                  <a:cubicBezTo>
                    <a:pt x="471870" y="319711"/>
                    <a:pt x="471332" y="319711"/>
                    <a:pt x="470794" y="319980"/>
                  </a:cubicBezTo>
                  <a:cubicBezTo>
                    <a:pt x="468104" y="321056"/>
                    <a:pt x="465683" y="322401"/>
                    <a:pt x="462993" y="323746"/>
                  </a:cubicBezTo>
                  <a:cubicBezTo>
                    <a:pt x="449272" y="331279"/>
                    <a:pt x="435821" y="339888"/>
                    <a:pt x="423984" y="350380"/>
                  </a:cubicBezTo>
                  <a:cubicBezTo>
                    <a:pt x="416989" y="356567"/>
                    <a:pt x="409995" y="363293"/>
                    <a:pt x="404076" y="370556"/>
                  </a:cubicBezTo>
                  <a:cubicBezTo>
                    <a:pt x="399234" y="376744"/>
                    <a:pt x="394391" y="382932"/>
                    <a:pt x="389011" y="388581"/>
                  </a:cubicBezTo>
                  <a:cubicBezTo>
                    <a:pt x="387934" y="389657"/>
                    <a:pt x="387127" y="391002"/>
                    <a:pt x="386051" y="392079"/>
                  </a:cubicBezTo>
                  <a:cubicBezTo>
                    <a:pt x="383899" y="394769"/>
                    <a:pt x="382016" y="397190"/>
                    <a:pt x="379864" y="399880"/>
                  </a:cubicBezTo>
                  <a:cubicBezTo>
                    <a:pt x="377712" y="402301"/>
                    <a:pt x="375290" y="404185"/>
                    <a:pt x="371255" y="405799"/>
                  </a:cubicBezTo>
                  <a:cubicBezTo>
                    <a:pt x="371524" y="404992"/>
                    <a:pt x="371524" y="404454"/>
                    <a:pt x="371793" y="404185"/>
                  </a:cubicBezTo>
                  <a:cubicBezTo>
                    <a:pt x="373138" y="401494"/>
                    <a:pt x="374752" y="398535"/>
                    <a:pt x="376097" y="395845"/>
                  </a:cubicBezTo>
                  <a:cubicBezTo>
                    <a:pt x="379326" y="388850"/>
                    <a:pt x="382285" y="381856"/>
                    <a:pt x="383630" y="374323"/>
                  </a:cubicBezTo>
                  <a:cubicBezTo>
                    <a:pt x="385513" y="365445"/>
                    <a:pt x="387934" y="356836"/>
                    <a:pt x="390625" y="348227"/>
                  </a:cubicBezTo>
                  <a:cubicBezTo>
                    <a:pt x="391970" y="343923"/>
                    <a:pt x="393315" y="339350"/>
                    <a:pt x="396005" y="335314"/>
                  </a:cubicBezTo>
                  <a:cubicBezTo>
                    <a:pt x="396543" y="334507"/>
                    <a:pt x="396812" y="333431"/>
                    <a:pt x="397350" y="332355"/>
                  </a:cubicBezTo>
                  <a:cubicBezTo>
                    <a:pt x="398695" y="328320"/>
                    <a:pt x="400579" y="324553"/>
                    <a:pt x="403269" y="321325"/>
                  </a:cubicBezTo>
                  <a:cubicBezTo>
                    <a:pt x="405421" y="318904"/>
                    <a:pt x="407304" y="316482"/>
                    <a:pt x="409457" y="314061"/>
                  </a:cubicBezTo>
                  <a:cubicBezTo>
                    <a:pt x="412685" y="310295"/>
                    <a:pt x="416182" y="306259"/>
                    <a:pt x="419410" y="302493"/>
                  </a:cubicBezTo>
                  <a:cubicBezTo>
                    <a:pt x="421025" y="300879"/>
                    <a:pt x="422370" y="298996"/>
                    <a:pt x="424253" y="297382"/>
                  </a:cubicBezTo>
                  <a:cubicBezTo>
                    <a:pt x="428019" y="299803"/>
                    <a:pt x="432862" y="301417"/>
                    <a:pt x="437166" y="303031"/>
                  </a:cubicBezTo>
                  <a:cubicBezTo>
                    <a:pt x="442008" y="304914"/>
                    <a:pt x="447120" y="307336"/>
                    <a:pt x="452232" y="308412"/>
                  </a:cubicBezTo>
                  <a:cubicBezTo>
                    <a:pt x="452501" y="308412"/>
                    <a:pt x="452770" y="307874"/>
                    <a:pt x="452501" y="307874"/>
                  </a:cubicBezTo>
                  <a:cubicBezTo>
                    <a:pt x="448196" y="305452"/>
                    <a:pt x="443623" y="304107"/>
                    <a:pt x="439318" y="302224"/>
                  </a:cubicBezTo>
                  <a:cubicBezTo>
                    <a:pt x="434745" y="300341"/>
                    <a:pt x="430171" y="297651"/>
                    <a:pt x="425598" y="296306"/>
                  </a:cubicBezTo>
                  <a:cubicBezTo>
                    <a:pt x="432324" y="290656"/>
                    <a:pt x="439318" y="285545"/>
                    <a:pt x="446582" y="280433"/>
                  </a:cubicBezTo>
                  <a:cubicBezTo>
                    <a:pt x="447120" y="280164"/>
                    <a:pt x="447658" y="279626"/>
                    <a:pt x="448196" y="279626"/>
                  </a:cubicBezTo>
                  <a:cubicBezTo>
                    <a:pt x="449541" y="279357"/>
                    <a:pt x="450617" y="278550"/>
                    <a:pt x="451424" y="277474"/>
                  </a:cubicBezTo>
                  <a:cubicBezTo>
                    <a:pt x="452501" y="276398"/>
                    <a:pt x="453577" y="275591"/>
                    <a:pt x="454922" y="274783"/>
                  </a:cubicBezTo>
                  <a:cubicBezTo>
                    <a:pt x="462723" y="269941"/>
                    <a:pt x="469449" y="263753"/>
                    <a:pt x="478058" y="259987"/>
                  </a:cubicBezTo>
                  <a:cubicBezTo>
                    <a:pt x="478327" y="259987"/>
                    <a:pt x="478596" y="259718"/>
                    <a:pt x="478865" y="259449"/>
                  </a:cubicBezTo>
                  <a:cubicBezTo>
                    <a:pt x="479134" y="259180"/>
                    <a:pt x="479134" y="258642"/>
                    <a:pt x="479403" y="258104"/>
                  </a:cubicBezTo>
                  <a:cubicBezTo>
                    <a:pt x="477251" y="257835"/>
                    <a:pt x="475368" y="258911"/>
                    <a:pt x="473754" y="259718"/>
                  </a:cubicBezTo>
                  <a:cubicBezTo>
                    <a:pt x="469718" y="262139"/>
                    <a:pt x="465683" y="265099"/>
                    <a:pt x="461647" y="267789"/>
                  </a:cubicBezTo>
                  <a:cubicBezTo>
                    <a:pt x="459495" y="269134"/>
                    <a:pt x="457612" y="270748"/>
                    <a:pt x="455460" y="272093"/>
                  </a:cubicBezTo>
                  <a:cubicBezTo>
                    <a:pt x="454922" y="272362"/>
                    <a:pt x="454384" y="273169"/>
                    <a:pt x="453308" y="272093"/>
                  </a:cubicBezTo>
                  <a:cubicBezTo>
                    <a:pt x="457074" y="260525"/>
                    <a:pt x="462723" y="249495"/>
                    <a:pt x="469180" y="239272"/>
                  </a:cubicBezTo>
                  <a:cubicBezTo>
                    <a:pt x="468642" y="238465"/>
                    <a:pt x="468104" y="237927"/>
                    <a:pt x="467297" y="238734"/>
                  </a:cubicBezTo>
                  <a:cubicBezTo>
                    <a:pt x="466759" y="239003"/>
                    <a:pt x="466490" y="239810"/>
                    <a:pt x="466221" y="240348"/>
                  </a:cubicBezTo>
                  <a:cubicBezTo>
                    <a:pt x="463800" y="244653"/>
                    <a:pt x="461647" y="248688"/>
                    <a:pt x="459495" y="252992"/>
                  </a:cubicBezTo>
                  <a:cubicBezTo>
                    <a:pt x="456536" y="258373"/>
                    <a:pt x="453846" y="263753"/>
                    <a:pt x="451962" y="269672"/>
                  </a:cubicBezTo>
                  <a:cubicBezTo>
                    <a:pt x="451694" y="271017"/>
                    <a:pt x="450886" y="272093"/>
                    <a:pt x="450348" y="273438"/>
                  </a:cubicBezTo>
                  <a:cubicBezTo>
                    <a:pt x="449541" y="275322"/>
                    <a:pt x="448196" y="276936"/>
                    <a:pt x="446313" y="278281"/>
                  </a:cubicBezTo>
                  <a:cubicBezTo>
                    <a:pt x="439318" y="283392"/>
                    <a:pt x="432324" y="288773"/>
                    <a:pt x="425329" y="293884"/>
                  </a:cubicBezTo>
                  <a:cubicBezTo>
                    <a:pt x="423177" y="295498"/>
                    <a:pt x="421025" y="297651"/>
                    <a:pt x="419141" y="299803"/>
                  </a:cubicBezTo>
                  <a:cubicBezTo>
                    <a:pt x="414568" y="305452"/>
                    <a:pt x="409457" y="310833"/>
                    <a:pt x="404614" y="316213"/>
                  </a:cubicBezTo>
                  <a:cubicBezTo>
                    <a:pt x="400310" y="320787"/>
                    <a:pt x="396274" y="325629"/>
                    <a:pt x="394660" y="332086"/>
                  </a:cubicBezTo>
                  <a:cubicBezTo>
                    <a:pt x="394391" y="333431"/>
                    <a:pt x="393315" y="334776"/>
                    <a:pt x="391970" y="336121"/>
                  </a:cubicBezTo>
                  <a:cubicBezTo>
                    <a:pt x="393046" y="331817"/>
                    <a:pt x="393853" y="328320"/>
                    <a:pt x="394660" y="324553"/>
                  </a:cubicBezTo>
                  <a:cubicBezTo>
                    <a:pt x="396005" y="318366"/>
                    <a:pt x="397350" y="311909"/>
                    <a:pt x="398695" y="305721"/>
                  </a:cubicBezTo>
                  <a:cubicBezTo>
                    <a:pt x="400579" y="295498"/>
                    <a:pt x="402462" y="285006"/>
                    <a:pt x="404345" y="274783"/>
                  </a:cubicBezTo>
                  <a:cubicBezTo>
                    <a:pt x="404614" y="273438"/>
                    <a:pt x="405152" y="272093"/>
                    <a:pt x="405421" y="271017"/>
                  </a:cubicBezTo>
                  <a:cubicBezTo>
                    <a:pt x="406228" y="268865"/>
                    <a:pt x="406766" y="266713"/>
                    <a:pt x="407573" y="264561"/>
                  </a:cubicBezTo>
                  <a:cubicBezTo>
                    <a:pt x="409725" y="258642"/>
                    <a:pt x="411609" y="252723"/>
                    <a:pt x="414030" y="246805"/>
                  </a:cubicBezTo>
                  <a:cubicBezTo>
                    <a:pt x="416720" y="240079"/>
                    <a:pt x="420218" y="233623"/>
                    <a:pt x="424253" y="227435"/>
                  </a:cubicBezTo>
                  <a:cubicBezTo>
                    <a:pt x="424253" y="227435"/>
                    <a:pt x="424253" y="227435"/>
                    <a:pt x="424522" y="227435"/>
                  </a:cubicBezTo>
                  <a:cubicBezTo>
                    <a:pt x="429902" y="229049"/>
                    <a:pt x="435821" y="226628"/>
                    <a:pt x="440932" y="225014"/>
                  </a:cubicBezTo>
                  <a:cubicBezTo>
                    <a:pt x="446313" y="223131"/>
                    <a:pt x="452232" y="221516"/>
                    <a:pt x="457343" y="218557"/>
                  </a:cubicBezTo>
                  <a:cubicBezTo>
                    <a:pt x="457612" y="218557"/>
                    <a:pt x="457343" y="218019"/>
                    <a:pt x="457343" y="218288"/>
                  </a:cubicBezTo>
                  <a:cubicBezTo>
                    <a:pt x="451694" y="219633"/>
                    <a:pt x="446313" y="222055"/>
                    <a:pt x="440932" y="223669"/>
                  </a:cubicBezTo>
                  <a:cubicBezTo>
                    <a:pt x="435821" y="225283"/>
                    <a:pt x="431247" y="225821"/>
                    <a:pt x="425867" y="225821"/>
                  </a:cubicBezTo>
                  <a:cubicBezTo>
                    <a:pt x="426674" y="224745"/>
                    <a:pt x="427481" y="223400"/>
                    <a:pt x="428019" y="222324"/>
                  </a:cubicBezTo>
                  <a:cubicBezTo>
                    <a:pt x="431786" y="216405"/>
                    <a:pt x="435821" y="211025"/>
                    <a:pt x="440663" y="205913"/>
                  </a:cubicBezTo>
                  <a:cubicBezTo>
                    <a:pt x="443623" y="202954"/>
                    <a:pt x="446313" y="199725"/>
                    <a:pt x="449272" y="196766"/>
                  </a:cubicBezTo>
                  <a:cubicBezTo>
                    <a:pt x="453039" y="193269"/>
                    <a:pt x="456805" y="189772"/>
                    <a:pt x="460571" y="186274"/>
                  </a:cubicBezTo>
                  <a:cubicBezTo>
                    <a:pt x="462455" y="184660"/>
                    <a:pt x="464338" y="182777"/>
                    <a:pt x="466221" y="180894"/>
                  </a:cubicBezTo>
                  <a:cubicBezTo>
                    <a:pt x="466490" y="180625"/>
                    <a:pt x="467028" y="179818"/>
                    <a:pt x="465952" y="179280"/>
                  </a:cubicBezTo>
                  <a:cubicBezTo>
                    <a:pt x="464876" y="180356"/>
                    <a:pt x="463531" y="181432"/>
                    <a:pt x="462455" y="182239"/>
                  </a:cubicBezTo>
                  <a:cubicBezTo>
                    <a:pt x="461109" y="183315"/>
                    <a:pt x="459764" y="184660"/>
                    <a:pt x="458419" y="185736"/>
                  </a:cubicBezTo>
                  <a:cubicBezTo>
                    <a:pt x="457074" y="186812"/>
                    <a:pt x="455729" y="187888"/>
                    <a:pt x="454653" y="188964"/>
                  </a:cubicBezTo>
                  <a:cubicBezTo>
                    <a:pt x="453308" y="190041"/>
                    <a:pt x="451962" y="191386"/>
                    <a:pt x="450617" y="192731"/>
                  </a:cubicBezTo>
                  <a:cubicBezTo>
                    <a:pt x="449541" y="193807"/>
                    <a:pt x="448465" y="195152"/>
                    <a:pt x="447120" y="196228"/>
                  </a:cubicBezTo>
                  <a:cubicBezTo>
                    <a:pt x="446044" y="197304"/>
                    <a:pt x="444968" y="198918"/>
                    <a:pt x="442816" y="199725"/>
                  </a:cubicBezTo>
                  <a:cubicBezTo>
                    <a:pt x="443354" y="198649"/>
                    <a:pt x="443354" y="198111"/>
                    <a:pt x="443623" y="197573"/>
                  </a:cubicBezTo>
                  <a:cubicBezTo>
                    <a:pt x="444699" y="194883"/>
                    <a:pt x="445506" y="192193"/>
                    <a:pt x="446313" y="189502"/>
                  </a:cubicBezTo>
                  <a:cubicBezTo>
                    <a:pt x="446582" y="188695"/>
                    <a:pt x="446582" y="187619"/>
                    <a:pt x="445237" y="187350"/>
                  </a:cubicBezTo>
                  <a:cubicBezTo>
                    <a:pt x="444968" y="187888"/>
                    <a:pt x="444699" y="188426"/>
                    <a:pt x="444430" y="188695"/>
                  </a:cubicBezTo>
                  <a:cubicBezTo>
                    <a:pt x="443354" y="192193"/>
                    <a:pt x="442278" y="195690"/>
                    <a:pt x="440663" y="198649"/>
                  </a:cubicBezTo>
                  <a:cubicBezTo>
                    <a:pt x="440125" y="199725"/>
                    <a:pt x="439587" y="200802"/>
                    <a:pt x="439587" y="201878"/>
                  </a:cubicBezTo>
                  <a:cubicBezTo>
                    <a:pt x="439587" y="203223"/>
                    <a:pt x="439049" y="204299"/>
                    <a:pt x="438242" y="205106"/>
                  </a:cubicBezTo>
                  <a:cubicBezTo>
                    <a:pt x="432593" y="211294"/>
                    <a:pt x="428019" y="218019"/>
                    <a:pt x="423715" y="225014"/>
                  </a:cubicBezTo>
                  <a:cubicBezTo>
                    <a:pt x="418872" y="232816"/>
                    <a:pt x="414568" y="240348"/>
                    <a:pt x="411340" y="248957"/>
                  </a:cubicBezTo>
                  <a:cubicBezTo>
                    <a:pt x="410533" y="250840"/>
                    <a:pt x="409995" y="252454"/>
                    <a:pt x="408918" y="255145"/>
                  </a:cubicBezTo>
                  <a:cubicBezTo>
                    <a:pt x="408380" y="252185"/>
                    <a:pt x="408918" y="250302"/>
                    <a:pt x="409725" y="248150"/>
                  </a:cubicBezTo>
                  <a:cubicBezTo>
                    <a:pt x="411071" y="244384"/>
                    <a:pt x="411609" y="240617"/>
                    <a:pt x="411878" y="236582"/>
                  </a:cubicBezTo>
                  <a:cubicBezTo>
                    <a:pt x="412147" y="233623"/>
                    <a:pt x="412416" y="230932"/>
                    <a:pt x="412685" y="227973"/>
                  </a:cubicBezTo>
                  <a:cubicBezTo>
                    <a:pt x="413761" y="220171"/>
                    <a:pt x="414837" y="212101"/>
                    <a:pt x="415913" y="204299"/>
                  </a:cubicBezTo>
                  <a:cubicBezTo>
                    <a:pt x="416720" y="198649"/>
                    <a:pt x="417258" y="193000"/>
                    <a:pt x="418065" y="187350"/>
                  </a:cubicBezTo>
                  <a:cubicBezTo>
                    <a:pt x="418334" y="185736"/>
                    <a:pt x="418603" y="184660"/>
                    <a:pt x="419949" y="183315"/>
                  </a:cubicBezTo>
                  <a:cubicBezTo>
                    <a:pt x="421025" y="182508"/>
                    <a:pt x="421832" y="180894"/>
                    <a:pt x="422370" y="179549"/>
                  </a:cubicBezTo>
                  <a:cubicBezTo>
                    <a:pt x="423984" y="175513"/>
                    <a:pt x="426405" y="172285"/>
                    <a:pt x="429095" y="169057"/>
                  </a:cubicBezTo>
                  <a:cubicBezTo>
                    <a:pt x="429902" y="168250"/>
                    <a:pt x="430710" y="167173"/>
                    <a:pt x="431247" y="166366"/>
                  </a:cubicBezTo>
                  <a:cubicBezTo>
                    <a:pt x="436090" y="159641"/>
                    <a:pt x="441201" y="153722"/>
                    <a:pt x="447389" y="148073"/>
                  </a:cubicBezTo>
                  <a:cubicBezTo>
                    <a:pt x="451155" y="144575"/>
                    <a:pt x="454384" y="140540"/>
                    <a:pt x="459495" y="138926"/>
                  </a:cubicBezTo>
                  <a:cubicBezTo>
                    <a:pt x="459495" y="137581"/>
                    <a:pt x="458957" y="137043"/>
                    <a:pt x="457881" y="137312"/>
                  </a:cubicBezTo>
                  <a:cubicBezTo>
                    <a:pt x="456536" y="137850"/>
                    <a:pt x="455460" y="138657"/>
                    <a:pt x="454384" y="139464"/>
                  </a:cubicBezTo>
                  <a:cubicBezTo>
                    <a:pt x="449541" y="143499"/>
                    <a:pt x="444699" y="147804"/>
                    <a:pt x="440663" y="152646"/>
                  </a:cubicBezTo>
                  <a:cubicBezTo>
                    <a:pt x="436628" y="157219"/>
                    <a:pt x="432862" y="162062"/>
                    <a:pt x="428826" y="166635"/>
                  </a:cubicBezTo>
                  <a:cubicBezTo>
                    <a:pt x="425598" y="170402"/>
                    <a:pt x="422639" y="174168"/>
                    <a:pt x="420486" y="178741"/>
                  </a:cubicBezTo>
                  <a:cubicBezTo>
                    <a:pt x="420486" y="179011"/>
                    <a:pt x="419949" y="179011"/>
                    <a:pt x="419410" y="179011"/>
                  </a:cubicBezTo>
                  <a:cubicBezTo>
                    <a:pt x="419410" y="178472"/>
                    <a:pt x="419410" y="177934"/>
                    <a:pt x="419410" y="177396"/>
                  </a:cubicBezTo>
                  <a:cubicBezTo>
                    <a:pt x="419679" y="174706"/>
                    <a:pt x="420218" y="171747"/>
                    <a:pt x="420756" y="169057"/>
                  </a:cubicBezTo>
                  <a:cubicBezTo>
                    <a:pt x="421832" y="160717"/>
                    <a:pt x="423177" y="152377"/>
                    <a:pt x="425329" y="144306"/>
                  </a:cubicBezTo>
                  <a:cubicBezTo>
                    <a:pt x="426405" y="140002"/>
                    <a:pt x="427212" y="135428"/>
                    <a:pt x="428019" y="131124"/>
                  </a:cubicBezTo>
                  <a:cubicBezTo>
                    <a:pt x="428288" y="130317"/>
                    <a:pt x="428288" y="129510"/>
                    <a:pt x="427212" y="129241"/>
                  </a:cubicBezTo>
                  <a:cubicBezTo>
                    <a:pt x="425867" y="131124"/>
                    <a:pt x="425598" y="131124"/>
                    <a:pt x="425329" y="133007"/>
                  </a:cubicBezTo>
                  <a:cubicBezTo>
                    <a:pt x="423446" y="142154"/>
                    <a:pt x="420756" y="151301"/>
                    <a:pt x="419679" y="160717"/>
                  </a:cubicBezTo>
                  <a:cubicBezTo>
                    <a:pt x="419679" y="161255"/>
                    <a:pt x="419679" y="162331"/>
                    <a:pt x="418334" y="162331"/>
                  </a:cubicBezTo>
                  <a:cubicBezTo>
                    <a:pt x="418065" y="161524"/>
                    <a:pt x="417527" y="160717"/>
                    <a:pt x="417258" y="159910"/>
                  </a:cubicBezTo>
                  <a:cubicBezTo>
                    <a:pt x="416451" y="157489"/>
                    <a:pt x="415375" y="154798"/>
                    <a:pt x="414568" y="152377"/>
                  </a:cubicBezTo>
                  <a:cubicBezTo>
                    <a:pt x="411609" y="143768"/>
                    <a:pt x="408649" y="135159"/>
                    <a:pt x="408649" y="125744"/>
                  </a:cubicBezTo>
                  <a:cubicBezTo>
                    <a:pt x="408649" y="125474"/>
                    <a:pt x="408111" y="124936"/>
                    <a:pt x="407842" y="124936"/>
                  </a:cubicBezTo>
                  <a:cubicBezTo>
                    <a:pt x="407573" y="124936"/>
                    <a:pt x="407035" y="125474"/>
                    <a:pt x="407035" y="125744"/>
                  </a:cubicBezTo>
                  <a:cubicBezTo>
                    <a:pt x="407035" y="127358"/>
                    <a:pt x="406766" y="128972"/>
                    <a:pt x="407035" y="130586"/>
                  </a:cubicBezTo>
                  <a:cubicBezTo>
                    <a:pt x="408649" y="137312"/>
                    <a:pt x="410264" y="144306"/>
                    <a:pt x="412416" y="151032"/>
                  </a:cubicBezTo>
                  <a:cubicBezTo>
                    <a:pt x="413761" y="156143"/>
                    <a:pt x="415644" y="160986"/>
                    <a:pt x="417527" y="165828"/>
                  </a:cubicBezTo>
                  <a:cubicBezTo>
                    <a:pt x="418065" y="167711"/>
                    <a:pt x="418603" y="169595"/>
                    <a:pt x="418334" y="171478"/>
                  </a:cubicBezTo>
                  <a:cubicBezTo>
                    <a:pt x="416989" y="180625"/>
                    <a:pt x="415913" y="190041"/>
                    <a:pt x="414568" y="199187"/>
                  </a:cubicBezTo>
                  <a:cubicBezTo>
                    <a:pt x="414568" y="199994"/>
                    <a:pt x="414299" y="200533"/>
                    <a:pt x="414030" y="201609"/>
                  </a:cubicBezTo>
                  <a:cubicBezTo>
                    <a:pt x="411878" y="199725"/>
                    <a:pt x="411071" y="197304"/>
                    <a:pt x="409725" y="195421"/>
                  </a:cubicBezTo>
                  <a:cubicBezTo>
                    <a:pt x="407304" y="192193"/>
                    <a:pt x="405421" y="188695"/>
                    <a:pt x="402731" y="185467"/>
                  </a:cubicBezTo>
                  <a:cubicBezTo>
                    <a:pt x="400310" y="182508"/>
                    <a:pt x="398157" y="179549"/>
                    <a:pt x="397081" y="175782"/>
                  </a:cubicBezTo>
                  <a:cubicBezTo>
                    <a:pt x="396005" y="172554"/>
                    <a:pt x="394929" y="169595"/>
                    <a:pt x="394122" y="166366"/>
                  </a:cubicBezTo>
                  <a:cubicBezTo>
                    <a:pt x="392239" y="159103"/>
                    <a:pt x="391432" y="151839"/>
                    <a:pt x="391163" y="144575"/>
                  </a:cubicBezTo>
                  <a:cubicBezTo>
                    <a:pt x="391163" y="143768"/>
                    <a:pt x="390894" y="143230"/>
                    <a:pt x="390625" y="142423"/>
                  </a:cubicBezTo>
                  <a:cubicBezTo>
                    <a:pt x="390625" y="142154"/>
                    <a:pt x="390087" y="142154"/>
                    <a:pt x="389818" y="142154"/>
                  </a:cubicBezTo>
                  <a:cubicBezTo>
                    <a:pt x="389549" y="142154"/>
                    <a:pt x="389280" y="142423"/>
                    <a:pt x="389011" y="142692"/>
                  </a:cubicBezTo>
                  <a:cubicBezTo>
                    <a:pt x="388742" y="142961"/>
                    <a:pt x="388742" y="143499"/>
                    <a:pt x="388742" y="144037"/>
                  </a:cubicBezTo>
                  <a:cubicBezTo>
                    <a:pt x="389280" y="153453"/>
                    <a:pt x="390356" y="162869"/>
                    <a:pt x="393046" y="172016"/>
                  </a:cubicBezTo>
                  <a:cubicBezTo>
                    <a:pt x="394391" y="176858"/>
                    <a:pt x="396005" y="181432"/>
                    <a:pt x="399234" y="185467"/>
                  </a:cubicBezTo>
                  <a:cubicBezTo>
                    <a:pt x="403000" y="189772"/>
                    <a:pt x="405959" y="194614"/>
                    <a:pt x="409188" y="199456"/>
                  </a:cubicBezTo>
                  <a:cubicBezTo>
                    <a:pt x="412685" y="204837"/>
                    <a:pt x="413761" y="210217"/>
                    <a:pt x="410264" y="215867"/>
                  </a:cubicBezTo>
                  <a:cubicBezTo>
                    <a:pt x="409188" y="217750"/>
                    <a:pt x="408649" y="219633"/>
                    <a:pt x="409188" y="221786"/>
                  </a:cubicBezTo>
                  <a:cubicBezTo>
                    <a:pt x="410533" y="226090"/>
                    <a:pt x="410264" y="230394"/>
                    <a:pt x="409457" y="234699"/>
                  </a:cubicBezTo>
                  <a:cubicBezTo>
                    <a:pt x="408380" y="240348"/>
                    <a:pt x="407304" y="245998"/>
                    <a:pt x="406228" y="251647"/>
                  </a:cubicBezTo>
                  <a:cubicBezTo>
                    <a:pt x="404345" y="262408"/>
                    <a:pt x="402731" y="272900"/>
                    <a:pt x="400848" y="283661"/>
                  </a:cubicBezTo>
                  <a:cubicBezTo>
                    <a:pt x="400579" y="286083"/>
                    <a:pt x="400041" y="288504"/>
                    <a:pt x="399503" y="290656"/>
                  </a:cubicBezTo>
                  <a:cubicBezTo>
                    <a:pt x="399234" y="292270"/>
                    <a:pt x="398427" y="293615"/>
                    <a:pt x="396274" y="294153"/>
                  </a:cubicBezTo>
                  <a:cubicBezTo>
                    <a:pt x="395736" y="293346"/>
                    <a:pt x="395467" y="292539"/>
                    <a:pt x="395198" y="291732"/>
                  </a:cubicBezTo>
                  <a:cubicBezTo>
                    <a:pt x="393853" y="288235"/>
                    <a:pt x="392777" y="284737"/>
                    <a:pt x="391701" y="280971"/>
                  </a:cubicBezTo>
                  <a:cubicBezTo>
                    <a:pt x="389549" y="274514"/>
                    <a:pt x="387127" y="268058"/>
                    <a:pt x="384975" y="261332"/>
                  </a:cubicBezTo>
                  <a:cubicBezTo>
                    <a:pt x="383630" y="257297"/>
                    <a:pt x="382554" y="252992"/>
                    <a:pt x="381478" y="248688"/>
                  </a:cubicBezTo>
                  <a:cubicBezTo>
                    <a:pt x="381209" y="247612"/>
                    <a:pt x="380940" y="246536"/>
                    <a:pt x="380940" y="245729"/>
                  </a:cubicBezTo>
                  <a:cubicBezTo>
                    <a:pt x="380940" y="241693"/>
                    <a:pt x="381209" y="237927"/>
                    <a:pt x="382285" y="234161"/>
                  </a:cubicBezTo>
                  <a:cubicBezTo>
                    <a:pt x="383630" y="230125"/>
                    <a:pt x="384437" y="226090"/>
                    <a:pt x="385513" y="222055"/>
                  </a:cubicBezTo>
                  <a:cubicBezTo>
                    <a:pt x="385782" y="221247"/>
                    <a:pt x="385782" y="220440"/>
                    <a:pt x="385513" y="219364"/>
                  </a:cubicBezTo>
                  <a:cubicBezTo>
                    <a:pt x="385513" y="219095"/>
                    <a:pt x="384975" y="218826"/>
                    <a:pt x="384975" y="218826"/>
                  </a:cubicBezTo>
                  <a:cubicBezTo>
                    <a:pt x="384706" y="218826"/>
                    <a:pt x="384437" y="218826"/>
                    <a:pt x="384168" y="219095"/>
                  </a:cubicBezTo>
                  <a:cubicBezTo>
                    <a:pt x="383899" y="219364"/>
                    <a:pt x="383899" y="219633"/>
                    <a:pt x="383899" y="219902"/>
                  </a:cubicBezTo>
                  <a:cubicBezTo>
                    <a:pt x="382554" y="225283"/>
                    <a:pt x="380940" y="230932"/>
                    <a:pt x="379595" y="236313"/>
                  </a:cubicBezTo>
                  <a:cubicBezTo>
                    <a:pt x="379326" y="236851"/>
                    <a:pt x="379057" y="237389"/>
                    <a:pt x="378788" y="238465"/>
                  </a:cubicBezTo>
                  <a:cubicBezTo>
                    <a:pt x="378250" y="237120"/>
                    <a:pt x="377712" y="236582"/>
                    <a:pt x="377442" y="235775"/>
                  </a:cubicBezTo>
                  <a:cubicBezTo>
                    <a:pt x="374752" y="230394"/>
                    <a:pt x="372062" y="225014"/>
                    <a:pt x="369641" y="219633"/>
                  </a:cubicBezTo>
                  <a:cubicBezTo>
                    <a:pt x="369372" y="219095"/>
                    <a:pt x="368834" y="218288"/>
                    <a:pt x="368296" y="217750"/>
                  </a:cubicBezTo>
                  <a:cubicBezTo>
                    <a:pt x="368027" y="217481"/>
                    <a:pt x="367489" y="217481"/>
                    <a:pt x="366951" y="217481"/>
                  </a:cubicBezTo>
                  <a:cubicBezTo>
                    <a:pt x="366144" y="217750"/>
                    <a:pt x="366412" y="218557"/>
                    <a:pt x="366681" y="218826"/>
                  </a:cubicBezTo>
                  <a:cubicBezTo>
                    <a:pt x="368027" y="220709"/>
                    <a:pt x="369372" y="222324"/>
                    <a:pt x="370448" y="224476"/>
                  </a:cubicBezTo>
                  <a:cubicBezTo>
                    <a:pt x="375828" y="234430"/>
                    <a:pt x="379057" y="244922"/>
                    <a:pt x="382016" y="255683"/>
                  </a:cubicBezTo>
                  <a:cubicBezTo>
                    <a:pt x="383630" y="262139"/>
                    <a:pt x="385244" y="268327"/>
                    <a:pt x="387666" y="274514"/>
                  </a:cubicBezTo>
                  <a:cubicBezTo>
                    <a:pt x="381478" y="271824"/>
                    <a:pt x="376097" y="268058"/>
                    <a:pt x="370179" y="265099"/>
                  </a:cubicBezTo>
                  <a:cubicBezTo>
                    <a:pt x="365605" y="262677"/>
                    <a:pt x="360494" y="259718"/>
                    <a:pt x="355113" y="258911"/>
                  </a:cubicBezTo>
                  <a:cubicBezTo>
                    <a:pt x="354306" y="258911"/>
                    <a:pt x="354037" y="259718"/>
                    <a:pt x="354575" y="260256"/>
                  </a:cubicBezTo>
                  <a:cubicBezTo>
                    <a:pt x="360494" y="264022"/>
                    <a:pt x="367489" y="266175"/>
                    <a:pt x="373407" y="269672"/>
                  </a:cubicBezTo>
                  <a:cubicBezTo>
                    <a:pt x="377981" y="272362"/>
                    <a:pt x="382823" y="275591"/>
                    <a:pt x="388203" y="276398"/>
                  </a:cubicBezTo>
                  <a:cubicBezTo>
                    <a:pt x="390356" y="281778"/>
                    <a:pt x="391970" y="287428"/>
                    <a:pt x="393853" y="293077"/>
                  </a:cubicBezTo>
                  <a:cubicBezTo>
                    <a:pt x="394391" y="294960"/>
                    <a:pt x="395198" y="296306"/>
                    <a:pt x="397350" y="296844"/>
                  </a:cubicBezTo>
                  <a:cubicBezTo>
                    <a:pt x="397619" y="296844"/>
                    <a:pt x="398157" y="297382"/>
                    <a:pt x="398695" y="297651"/>
                  </a:cubicBezTo>
                  <a:cubicBezTo>
                    <a:pt x="395198" y="315675"/>
                    <a:pt x="391432" y="333431"/>
                    <a:pt x="386320" y="351187"/>
                  </a:cubicBezTo>
                  <a:cubicBezTo>
                    <a:pt x="386320" y="351456"/>
                    <a:pt x="385782" y="351725"/>
                    <a:pt x="385244" y="352263"/>
                  </a:cubicBezTo>
                  <a:cubicBezTo>
                    <a:pt x="384975" y="351456"/>
                    <a:pt x="384706" y="350918"/>
                    <a:pt x="384437" y="350380"/>
                  </a:cubicBezTo>
                  <a:cubicBezTo>
                    <a:pt x="383361" y="346075"/>
                    <a:pt x="381209" y="342309"/>
                    <a:pt x="378250" y="339081"/>
                  </a:cubicBezTo>
                  <a:cubicBezTo>
                    <a:pt x="376635" y="337466"/>
                    <a:pt x="375290" y="335852"/>
                    <a:pt x="373676" y="334238"/>
                  </a:cubicBezTo>
                  <a:cubicBezTo>
                    <a:pt x="372062" y="332355"/>
                    <a:pt x="370448" y="330741"/>
                    <a:pt x="370179" y="328050"/>
                  </a:cubicBezTo>
                  <a:cubicBezTo>
                    <a:pt x="373945" y="325091"/>
                    <a:pt x="374483" y="321056"/>
                    <a:pt x="373945" y="316751"/>
                  </a:cubicBezTo>
                  <a:cubicBezTo>
                    <a:pt x="373407" y="311909"/>
                    <a:pt x="371793" y="307067"/>
                    <a:pt x="369910" y="302493"/>
                  </a:cubicBezTo>
                  <a:cubicBezTo>
                    <a:pt x="368296" y="298727"/>
                    <a:pt x="366412" y="295229"/>
                    <a:pt x="364798" y="291463"/>
                  </a:cubicBezTo>
                  <a:cubicBezTo>
                    <a:pt x="364529" y="291194"/>
                    <a:pt x="364529" y="290656"/>
                    <a:pt x="363991" y="290387"/>
                  </a:cubicBezTo>
                  <a:cubicBezTo>
                    <a:pt x="363722" y="290118"/>
                    <a:pt x="363184" y="290118"/>
                    <a:pt x="362646" y="290387"/>
                  </a:cubicBezTo>
                  <a:cubicBezTo>
                    <a:pt x="362377" y="290387"/>
                    <a:pt x="362377" y="290925"/>
                    <a:pt x="362377" y="291194"/>
                  </a:cubicBezTo>
                  <a:cubicBezTo>
                    <a:pt x="362377" y="291732"/>
                    <a:pt x="362646" y="292270"/>
                    <a:pt x="362915" y="292808"/>
                  </a:cubicBezTo>
                  <a:cubicBezTo>
                    <a:pt x="364529" y="296037"/>
                    <a:pt x="365874" y="298996"/>
                    <a:pt x="367489" y="302224"/>
                  </a:cubicBezTo>
                  <a:cubicBezTo>
                    <a:pt x="370179" y="307605"/>
                    <a:pt x="371524" y="313254"/>
                    <a:pt x="371793" y="319173"/>
                  </a:cubicBezTo>
                  <a:cubicBezTo>
                    <a:pt x="372062" y="322132"/>
                    <a:pt x="371524" y="324553"/>
                    <a:pt x="368834" y="326167"/>
                  </a:cubicBezTo>
                  <a:cubicBezTo>
                    <a:pt x="368027" y="326705"/>
                    <a:pt x="367758" y="327512"/>
                    <a:pt x="366951" y="328589"/>
                  </a:cubicBezTo>
                  <a:cubicBezTo>
                    <a:pt x="367489" y="329127"/>
                    <a:pt x="368027" y="329665"/>
                    <a:pt x="368296" y="330472"/>
                  </a:cubicBezTo>
                  <a:cubicBezTo>
                    <a:pt x="370179" y="333431"/>
                    <a:pt x="372331" y="336121"/>
                    <a:pt x="374752" y="338542"/>
                  </a:cubicBezTo>
                  <a:cubicBezTo>
                    <a:pt x="379057" y="343116"/>
                    <a:pt x="381747" y="348496"/>
                    <a:pt x="382554" y="354953"/>
                  </a:cubicBezTo>
                  <a:cubicBezTo>
                    <a:pt x="382554" y="355760"/>
                    <a:pt x="382554" y="356567"/>
                    <a:pt x="382823" y="357105"/>
                  </a:cubicBezTo>
                  <a:cubicBezTo>
                    <a:pt x="383630" y="359795"/>
                    <a:pt x="383092" y="361948"/>
                    <a:pt x="382285" y="364638"/>
                  </a:cubicBezTo>
                  <a:cubicBezTo>
                    <a:pt x="378519" y="376475"/>
                    <a:pt x="374483" y="388043"/>
                    <a:pt x="369910" y="399342"/>
                  </a:cubicBezTo>
                  <a:cubicBezTo>
                    <a:pt x="368027" y="404185"/>
                    <a:pt x="365874" y="408758"/>
                    <a:pt x="363722" y="413331"/>
                  </a:cubicBezTo>
                  <a:cubicBezTo>
                    <a:pt x="362646" y="415753"/>
                    <a:pt x="362108" y="418174"/>
                    <a:pt x="361301" y="420595"/>
                  </a:cubicBezTo>
                  <a:cubicBezTo>
                    <a:pt x="360763" y="421940"/>
                    <a:pt x="360494" y="423554"/>
                    <a:pt x="359956" y="424900"/>
                  </a:cubicBezTo>
                  <a:cubicBezTo>
                    <a:pt x="355651" y="435392"/>
                    <a:pt x="351616" y="445884"/>
                    <a:pt x="347312" y="456107"/>
                  </a:cubicBezTo>
                  <a:cubicBezTo>
                    <a:pt x="344352" y="462832"/>
                    <a:pt x="341393" y="469558"/>
                    <a:pt x="338434" y="476283"/>
                  </a:cubicBezTo>
                  <a:cubicBezTo>
                    <a:pt x="334129" y="485161"/>
                    <a:pt x="329825" y="494039"/>
                    <a:pt x="325252" y="502917"/>
                  </a:cubicBezTo>
                  <a:cubicBezTo>
                    <a:pt x="324445" y="504800"/>
                    <a:pt x="323637" y="506683"/>
                    <a:pt x="322023" y="508028"/>
                  </a:cubicBezTo>
                  <a:cubicBezTo>
                    <a:pt x="323368" y="505069"/>
                    <a:pt x="324714" y="502110"/>
                    <a:pt x="325790" y="499151"/>
                  </a:cubicBezTo>
                  <a:cubicBezTo>
                    <a:pt x="329018" y="490004"/>
                    <a:pt x="332515" y="481126"/>
                    <a:pt x="335475" y="471979"/>
                  </a:cubicBezTo>
                  <a:cubicBezTo>
                    <a:pt x="337627" y="465522"/>
                    <a:pt x="338703" y="458797"/>
                    <a:pt x="338165" y="452071"/>
                  </a:cubicBezTo>
                  <a:cubicBezTo>
                    <a:pt x="337896" y="446960"/>
                    <a:pt x="337627" y="441848"/>
                    <a:pt x="337089" y="436737"/>
                  </a:cubicBezTo>
                  <a:cubicBezTo>
                    <a:pt x="336820" y="434046"/>
                    <a:pt x="337627" y="431625"/>
                    <a:pt x="338703" y="429473"/>
                  </a:cubicBezTo>
                  <a:cubicBezTo>
                    <a:pt x="340317" y="426245"/>
                    <a:pt x="341662" y="423016"/>
                    <a:pt x="343814" y="420057"/>
                  </a:cubicBezTo>
                  <a:cubicBezTo>
                    <a:pt x="345159" y="418443"/>
                    <a:pt x="345697" y="416291"/>
                    <a:pt x="346505" y="414408"/>
                  </a:cubicBezTo>
                  <a:cubicBezTo>
                    <a:pt x="347581" y="410910"/>
                    <a:pt x="348388" y="407144"/>
                    <a:pt x="349464" y="403647"/>
                  </a:cubicBezTo>
                  <a:cubicBezTo>
                    <a:pt x="350271" y="400687"/>
                    <a:pt x="350002" y="397728"/>
                    <a:pt x="348657" y="394769"/>
                  </a:cubicBezTo>
                  <a:cubicBezTo>
                    <a:pt x="347043" y="391809"/>
                    <a:pt x="347043" y="388312"/>
                    <a:pt x="347312" y="385084"/>
                  </a:cubicBezTo>
                  <a:cubicBezTo>
                    <a:pt x="347581" y="380241"/>
                    <a:pt x="348926" y="375937"/>
                    <a:pt x="351078" y="371633"/>
                  </a:cubicBezTo>
                  <a:cubicBezTo>
                    <a:pt x="351616" y="370556"/>
                    <a:pt x="352154" y="369480"/>
                    <a:pt x="352692" y="368404"/>
                  </a:cubicBezTo>
                  <a:cubicBezTo>
                    <a:pt x="355382" y="363293"/>
                    <a:pt x="355113" y="357643"/>
                    <a:pt x="354037" y="352263"/>
                  </a:cubicBezTo>
                  <a:cubicBezTo>
                    <a:pt x="353768" y="351187"/>
                    <a:pt x="353230" y="349842"/>
                    <a:pt x="352692" y="349034"/>
                  </a:cubicBezTo>
                  <a:cubicBezTo>
                    <a:pt x="350002" y="344999"/>
                    <a:pt x="347850" y="340695"/>
                    <a:pt x="344352" y="337197"/>
                  </a:cubicBezTo>
                  <a:cubicBezTo>
                    <a:pt x="343007" y="335852"/>
                    <a:pt x="342200" y="334238"/>
                    <a:pt x="341931" y="332624"/>
                  </a:cubicBezTo>
                  <a:cubicBezTo>
                    <a:pt x="341393" y="329396"/>
                    <a:pt x="340586" y="326167"/>
                    <a:pt x="340317" y="322939"/>
                  </a:cubicBezTo>
                  <a:cubicBezTo>
                    <a:pt x="340048" y="321056"/>
                    <a:pt x="340317" y="319173"/>
                    <a:pt x="340317" y="317020"/>
                  </a:cubicBezTo>
                  <a:cubicBezTo>
                    <a:pt x="340855" y="312178"/>
                    <a:pt x="343007" y="307874"/>
                    <a:pt x="345429" y="303569"/>
                  </a:cubicBezTo>
                  <a:cubicBezTo>
                    <a:pt x="347043" y="300879"/>
                    <a:pt x="348388" y="297920"/>
                    <a:pt x="349464" y="294960"/>
                  </a:cubicBezTo>
                  <a:cubicBezTo>
                    <a:pt x="351347" y="289849"/>
                    <a:pt x="351347" y="285006"/>
                    <a:pt x="348926" y="280164"/>
                  </a:cubicBezTo>
                  <a:cubicBezTo>
                    <a:pt x="346774" y="275591"/>
                    <a:pt x="345159" y="271017"/>
                    <a:pt x="343545" y="266444"/>
                  </a:cubicBezTo>
                  <a:cubicBezTo>
                    <a:pt x="340855" y="259449"/>
                    <a:pt x="340586" y="252185"/>
                    <a:pt x="342200" y="244653"/>
                  </a:cubicBezTo>
                  <a:cubicBezTo>
                    <a:pt x="343276" y="240079"/>
                    <a:pt x="343814" y="235237"/>
                    <a:pt x="344621" y="230394"/>
                  </a:cubicBezTo>
                  <a:cubicBezTo>
                    <a:pt x="345429" y="225552"/>
                    <a:pt x="345697" y="220709"/>
                    <a:pt x="346505" y="216136"/>
                  </a:cubicBezTo>
                  <a:cubicBezTo>
                    <a:pt x="347312" y="212370"/>
                    <a:pt x="348388" y="208872"/>
                    <a:pt x="349464" y="205375"/>
                  </a:cubicBezTo>
                  <a:cubicBezTo>
                    <a:pt x="350271" y="202416"/>
                    <a:pt x="352154" y="200264"/>
                    <a:pt x="354575" y="198649"/>
                  </a:cubicBezTo>
                  <a:cubicBezTo>
                    <a:pt x="355382" y="198111"/>
                    <a:pt x="356190" y="197842"/>
                    <a:pt x="356728" y="197035"/>
                  </a:cubicBezTo>
                  <a:cubicBezTo>
                    <a:pt x="359149" y="195152"/>
                    <a:pt x="359418" y="193538"/>
                    <a:pt x="358342" y="190848"/>
                  </a:cubicBezTo>
                  <a:cubicBezTo>
                    <a:pt x="356728" y="187350"/>
                    <a:pt x="355113" y="183584"/>
                    <a:pt x="353499" y="180087"/>
                  </a:cubicBezTo>
                  <a:cubicBezTo>
                    <a:pt x="352423" y="177665"/>
                    <a:pt x="351616" y="174975"/>
                    <a:pt x="351616" y="172285"/>
                  </a:cubicBezTo>
                  <a:cubicBezTo>
                    <a:pt x="351616" y="169057"/>
                    <a:pt x="351616" y="166097"/>
                    <a:pt x="351616" y="162869"/>
                  </a:cubicBezTo>
                  <a:cubicBezTo>
                    <a:pt x="351616" y="159372"/>
                    <a:pt x="352961" y="156412"/>
                    <a:pt x="354844" y="153722"/>
                  </a:cubicBezTo>
                  <a:cubicBezTo>
                    <a:pt x="356458" y="151301"/>
                    <a:pt x="358073" y="149149"/>
                    <a:pt x="359687" y="146728"/>
                  </a:cubicBezTo>
                  <a:cubicBezTo>
                    <a:pt x="361301" y="144575"/>
                    <a:pt x="362915" y="142692"/>
                    <a:pt x="365336" y="141616"/>
                  </a:cubicBezTo>
                  <a:cubicBezTo>
                    <a:pt x="368296" y="140271"/>
                    <a:pt x="369641" y="137850"/>
                    <a:pt x="370179" y="134890"/>
                  </a:cubicBezTo>
                  <a:cubicBezTo>
                    <a:pt x="371255" y="129779"/>
                    <a:pt x="372331" y="124667"/>
                    <a:pt x="373138" y="119287"/>
                  </a:cubicBezTo>
                  <a:cubicBezTo>
                    <a:pt x="373407" y="117404"/>
                    <a:pt x="374214" y="115521"/>
                    <a:pt x="375021" y="113906"/>
                  </a:cubicBezTo>
                  <a:cubicBezTo>
                    <a:pt x="377981" y="108257"/>
                    <a:pt x="382554" y="104222"/>
                    <a:pt x="387127" y="99917"/>
                  </a:cubicBezTo>
                  <a:cubicBezTo>
                    <a:pt x="388203" y="98841"/>
                    <a:pt x="389549" y="98303"/>
                    <a:pt x="391163" y="98034"/>
                  </a:cubicBezTo>
                  <a:cubicBezTo>
                    <a:pt x="394122" y="97227"/>
                    <a:pt x="396812" y="96151"/>
                    <a:pt x="399503" y="94537"/>
                  </a:cubicBezTo>
                  <a:cubicBezTo>
                    <a:pt x="400848" y="93729"/>
                    <a:pt x="402193" y="92922"/>
                    <a:pt x="403538" y="92922"/>
                  </a:cubicBezTo>
                  <a:cubicBezTo>
                    <a:pt x="407035" y="92384"/>
                    <a:pt x="410264" y="92115"/>
                    <a:pt x="413761" y="92115"/>
                  </a:cubicBezTo>
                  <a:cubicBezTo>
                    <a:pt x="419679" y="91846"/>
                    <a:pt x="425329" y="92384"/>
                    <a:pt x="431247" y="92922"/>
                  </a:cubicBezTo>
                  <a:cubicBezTo>
                    <a:pt x="437704" y="93460"/>
                    <a:pt x="443623" y="94537"/>
                    <a:pt x="449541" y="96958"/>
                  </a:cubicBezTo>
                  <a:cubicBezTo>
                    <a:pt x="451424" y="97765"/>
                    <a:pt x="453577" y="98303"/>
                    <a:pt x="455460" y="99110"/>
                  </a:cubicBezTo>
                  <a:cubicBezTo>
                    <a:pt x="462185" y="101531"/>
                    <a:pt x="468104" y="105567"/>
                    <a:pt x="472408" y="111216"/>
                  </a:cubicBezTo>
                  <a:cubicBezTo>
                    <a:pt x="473754" y="113099"/>
                    <a:pt x="475099" y="114713"/>
                    <a:pt x="476444" y="116597"/>
                  </a:cubicBezTo>
                  <a:cubicBezTo>
                    <a:pt x="479403" y="120363"/>
                    <a:pt x="481555" y="124398"/>
                    <a:pt x="482900" y="128972"/>
                  </a:cubicBezTo>
                  <a:cubicBezTo>
                    <a:pt x="483707" y="131662"/>
                    <a:pt x="483977" y="134352"/>
                    <a:pt x="484515" y="136774"/>
                  </a:cubicBezTo>
                  <a:cubicBezTo>
                    <a:pt x="484784" y="138388"/>
                    <a:pt x="484515" y="139733"/>
                    <a:pt x="483438" y="141078"/>
                  </a:cubicBezTo>
                  <a:cubicBezTo>
                    <a:pt x="482093" y="142423"/>
                    <a:pt x="481017" y="143768"/>
                    <a:pt x="479672" y="145113"/>
                  </a:cubicBezTo>
                  <a:cubicBezTo>
                    <a:pt x="474561" y="149687"/>
                    <a:pt x="472408" y="155605"/>
                    <a:pt x="472677" y="162600"/>
                  </a:cubicBezTo>
                  <a:cubicBezTo>
                    <a:pt x="472946" y="166635"/>
                    <a:pt x="474292" y="170402"/>
                    <a:pt x="477520" y="173361"/>
                  </a:cubicBezTo>
                  <a:cubicBezTo>
                    <a:pt x="480479" y="176051"/>
                    <a:pt x="483169" y="178741"/>
                    <a:pt x="485860" y="181432"/>
                  </a:cubicBezTo>
                  <a:cubicBezTo>
                    <a:pt x="488012" y="183853"/>
                    <a:pt x="489088" y="186543"/>
                    <a:pt x="490164" y="189233"/>
                  </a:cubicBezTo>
                  <a:cubicBezTo>
                    <a:pt x="490971" y="191117"/>
                    <a:pt x="490971" y="192193"/>
                    <a:pt x="490433" y="193000"/>
                  </a:cubicBezTo>
                  <a:close/>
                  <a:moveTo>
                    <a:pt x="547197" y="267789"/>
                  </a:moveTo>
                  <a:cubicBezTo>
                    <a:pt x="543431" y="267520"/>
                    <a:pt x="540203" y="266444"/>
                    <a:pt x="536975" y="264830"/>
                  </a:cubicBezTo>
                  <a:cubicBezTo>
                    <a:pt x="534822" y="263753"/>
                    <a:pt x="532670" y="263215"/>
                    <a:pt x="530518" y="262946"/>
                  </a:cubicBezTo>
                  <a:cubicBezTo>
                    <a:pt x="527290" y="262408"/>
                    <a:pt x="520026" y="265906"/>
                    <a:pt x="518143" y="268596"/>
                  </a:cubicBezTo>
                  <a:cubicBezTo>
                    <a:pt x="517605" y="269403"/>
                    <a:pt x="517067" y="270479"/>
                    <a:pt x="517067" y="271555"/>
                  </a:cubicBezTo>
                  <a:cubicBezTo>
                    <a:pt x="516529" y="273438"/>
                    <a:pt x="516260" y="275322"/>
                    <a:pt x="515990" y="277205"/>
                  </a:cubicBezTo>
                  <a:cubicBezTo>
                    <a:pt x="515721" y="279895"/>
                    <a:pt x="514376" y="281509"/>
                    <a:pt x="511686" y="282585"/>
                  </a:cubicBezTo>
                  <a:cubicBezTo>
                    <a:pt x="510879" y="282854"/>
                    <a:pt x="510072" y="283392"/>
                    <a:pt x="509265" y="283661"/>
                  </a:cubicBezTo>
                  <a:cubicBezTo>
                    <a:pt x="506575" y="284468"/>
                    <a:pt x="504960" y="286352"/>
                    <a:pt x="503346" y="288504"/>
                  </a:cubicBezTo>
                  <a:cubicBezTo>
                    <a:pt x="500925" y="292270"/>
                    <a:pt x="499311" y="296575"/>
                    <a:pt x="499580" y="301148"/>
                  </a:cubicBezTo>
                  <a:cubicBezTo>
                    <a:pt x="499849" y="304107"/>
                    <a:pt x="499311" y="307067"/>
                    <a:pt x="498504" y="310026"/>
                  </a:cubicBezTo>
                  <a:cubicBezTo>
                    <a:pt x="497428" y="314330"/>
                    <a:pt x="495007" y="316213"/>
                    <a:pt x="489895" y="316751"/>
                  </a:cubicBezTo>
                  <a:cubicBezTo>
                    <a:pt x="489626" y="315675"/>
                    <a:pt x="489088" y="314599"/>
                    <a:pt x="488819" y="313523"/>
                  </a:cubicBezTo>
                  <a:cubicBezTo>
                    <a:pt x="487743" y="310295"/>
                    <a:pt x="486936" y="307067"/>
                    <a:pt x="485591" y="304107"/>
                  </a:cubicBezTo>
                  <a:cubicBezTo>
                    <a:pt x="484515" y="301417"/>
                    <a:pt x="483977" y="298727"/>
                    <a:pt x="483707" y="295767"/>
                  </a:cubicBezTo>
                  <a:cubicBezTo>
                    <a:pt x="483707" y="293615"/>
                    <a:pt x="483707" y="291463"/>
                    <a:pt x="483707" y="289580"/>
                  </a:cubicBezTo>
                  <a:cubicBezTo>
                    <a:pt x="483438" y="286890"/>
                    <a:pt x="484515" y="284737"/>
                    <a:pt x="485591" y="282316"/>
                  </a:cubicBezTo>
                  <a:cubicBezTo>
                    <a:pt x="487474" y="278550"/>
                    <a:pt x="489895" y="275860"/>
                    <a:pt x="494468" y="274783"/>
                  </a:cubicBezTo>
                  <a:cubicBezTo>
                    <a:pt x="498235" y="273976"/>
                    <a:pt x="500387" y="271017"/>
                    <a:pt x="501732" y="267251"/>
                  </a:cubicBezTo>
                  <a:cubicBezTo>
                    <a:pt x="502001" y="265906"/>
                    <a:pt x="502270" y="264561"/>
                    <a:pt x="502539" y="263215"/>
                  </a:cubicBezTo>
                  <a:cubicBezTo>
                    <a:pt x="503615" y="256759"/>
                    <a:pt x="502808" y="250302"/>
                    <a:pt x="502270" y="243846"/>
                  </a:cubicBezTo>
                  <a:cubicBezTo>
                    <a:pt x="501463" y="236851"/>
                    <a:pt x="499580" y="230394"/>
                    <a:pt x="495814" y="224476"/>
                  </a:cubicBezTo>
                  <a:cubicBezTo>
                    <a:pt x="495276" y="223669"/>
                    <a:pt x="495007" y="222593"/>
                    <a:pt x="494468" y="221786"/>
                  </a:cubicBezTo>
                  <a:cubicBezTo>
                    <a:pt x="495276" y="220440"/>
                    <a:pt x="496083" y="219095"/>
                    <a:pt x="496890" y="217750"/>
                  </a:cubicBezTo>
                  <a:cubicBezTo>
                    <a:pt x="497966" y="216136"/>
                    <a:pt x="498773" y="215867"/>
                    <a:pt x="500656" y="216943"/>
                  </a:cubicBezTo>
                  <a:cubicBezTo>
                    <a:pt x="502808" y="218288"/>
                    <a:pt x="504960" y="219633"/>
                    <a:pt x="507382" y="220709"/>
                  </a:cubicBezTo>
                  <a:cubicBezTo>
                    <a:pt x="513569" y="223669"/>
                    <a:pt x="520026" y="226090"/>
                    <a:pt x="526483" y="228780"/>
                  </a:cubicBezTo>
                  <a:cubicBezTo>
                    <a:pt x="527290" y="229049"/>
                    <a:pt x="528097" y="229318"/>
                    <a:pt x="529173" y="229587"/>
                  </a:cubicBezTo>
                  <a:cubicBezTo>
                    <a:pt x="529442" y="229587"/>
                    <a:pt x="529980" y="229318"/>
                    <a:pt x="530787" y="229049"/>
                  </a:cubicBezTo>
                  <a:cubicBezTo>
                    <a:pt x="529711" y="228242"/>
                    <a:pt x="528904" y="227704"/>
                    <a:pt x="528366" y="227435"/>
                  </a:cubicBezTo>
                  <a:cubicBezTo>
                    <a:pt x="523792" y="225283"/>
                    <a:pt x="518950" y="223400"/>
                    <a:pt x="514376" y="221247"/>
                  </a:cubicBezTo>
                  <a:cubicBezTo>
                    <a:pt x="518143" y="217750"/>
                    <a:pt x="522447" y="215060"/>
                    <a:pt x="527021" y="213177"/>
                  </a:cubicBezTo>
                  <a:cubicBezTo>
                    <a:pt x="531325" y="211563"/>
                    <a:pt x="535629" y="210486"/>
                    <a:pt x="539934" y="208603"/>
                  </a:cubicBezTo>
                  <a:cubicBezTo>
                    <a:pt x="540203" y="208334"/>
                    <a:pt x="540203" y="207796"/>
                    <a:pt x="539665" y="208065"/>
                  </a:cubicBezTo>
                  <a:cubicBezTo>
                    <a:pt x="530249" y="209410"/>
                    <a:pt x="519219" y="213446"/>
                    <a:pt x="512224" y="219902"/>
                  </a:cubicBezTo>
                  <a:cubicBezTo>
                    <a:pt x="512224" y="219902"/>
                    <a:pt x="511955" y="220171"/>
                    <a:pt x="511955" y="220171"/>
                  </a:cubicBezTo>
                  <a:cubicBezTo>
                    <a:pt x="511148" y="219902"/>
                    <a:pt x="510610" y="219633"/>
                    <a:pt x="509803" y="219095"/>
                  </a:cubicBezTo>
                  <a:cubicBezTo>
                    <a:pt x="506575" y="217750"/>
                    <a:pt x="503346" y="216136"/>
                    <a:pt x="500656" y="213177"/>
                  </a:cubicBezTo>
                  <a:cubicBezTo>
                    <a:pt x="501194" y="212101"/>
                    <a:pt x="501732" y="211294"/>
                    <a:pt x="502270" y="210486"/>
                  </a:cubicBezTo>
                  <a:cubicBezTo>
                    <a:pt x="506844" y="205375"/>
                    <a:pt x="511417" y="200533"/>
                    <a:pt x="515990" y="195421"/>
                  </a:cubicBezTo>
                  <a:cubicBezTo>
                    <a:pt x="517874" y="193269"/>
                    <a:pt x="520295" y="191924"/>
                    <a:pt x="522985" y="190310"/>
                  </a:cubicBezTo>
                  <a:cubicBezTo>
                    <a:pt x="524599" y="189233"/>
                    <a:pt x="526214" y="188426"/>
                    <a:pt x="527828" y="187081"/>
                  </a:cubicBezTo>
                  <a:cubicBezTo>
                    <a:pt x="529711" y="185736"/>
                    <a:pt x="531594" y="184122"/>
                    <a:pt x="534284" y="184391"/>
                  </a:cubicBezTo>
                  <a:cubicBezTo>
                    <a:pt x="534553" y="184391"/>
                    <a:pt x="535091" y="183853"/>
                    <a:pt x="535091" y="183584"/>
                  </a:cubicBezTo>
                  <a:cubicBezTo>
                    <a:pt x="535091" y="183046"/>
                    <a:pt x="534553" y="182508"/>
                    <a:pt x="534284" y="182239"/>
                  </a:cubicBezTo>
                  <a:cubicBezTo>
                    <a:pt x="532401" y="181432"/>
                    <a:pt x="530787" y="182508"/>
                    <a:pt x="529173" y="183584"/>
                  </a:cubicBezTo>
                  <a:cubicBezTo>
                    <a:pt x="525944" y="185736"/>
                    <a:pt x="522716" y="187888"/>
                    <a:pt x="519488" y="190310"/>
                  </a:cubicBezTo>
                  <a:cubicBezTo>
                    <a:pt x="517874" y="191386"/>
                    <a:pt x="516529" y="192731"/>
                    <a:pt x="515183" y="194076"/>
                  </a:cubicBezTo>
                  <a:cubicBezTo>
                    <a:pt x="510879" y="198649"/>
                    <a:pt x="506575" y="203223"/>
                    <a:pt x="502270" y="207796"/>
                  </a:cubicBezTo>
                  <a:cubicBezTo>
                    <a:pt x="500387" y="209679"/>
                    <a:pt x="498773" y="211832"/>
                    <a:pt x="495814" y="212370"/>
                  </a:cubicBezTo>
                  <a:cubicBezTo>
                    <a:pt x="496083" y="215060"/>
                    <a:pt x="495545" y="216943"/>
                    <a:pt x="493392" y="218826"/>
                  </a:cubicBezTo>
                  <a:cubicBezTo>
                    <a:pt x="491240" y="215060"/>
                    <a:pt x="489357" y="211832"/>
                    <a:pt x="487743" y="208334"/>
                  </a:cubicBezTo>
                  <a:cubicBezTo>
                    <a:pt x="486398" y="205644"/>
                    <a:pt x="486936" y="203223"/>
                    <a:pt x="489357" y="201071"/>
                  </a:cubicBezTo>
                  <a:cubicBezTo>
                    <a:pt x="493661" y="197035"/>
                    <a:pt x="495545" y="191924"/>
                    <a:pt x="495007" y="186005"/>
                  </a:cubicBezTo>
                  <a:cubicBezTo>
                    <a:pt x="494738" y="183315"/>
                    <a:pt x="495545" y="181701"/>
                    <a:pt x="497428" y="180087"/>
                  </a:cubicBezTo>
                  <a:cubicBezTo>
                    <a:pt x="498235" y="179280"/>
                    <a:pt x="499311" y="178472"/>
                    <a:pt x="500118" y="177665"/>
                  </a:cubicBezTo>
                  <a:cubicBezTo>
                    <a:pt x="505768" y="173630"/>
                    <a:pt x="510879" y="169057"/>
                    <a:pt x="515990" y="164214"/>
                  </a:cubicBezTo>
                  <a:cubicBezTo>
                    <a:pt x="516798" y="163407"/>
                    <a:pt x="517605" y="162869"/>
                    <a:pt x="518412" y="162331"/>
                  </a:cubicBezTo>
                  <a:cubicBezTo>
                    <a:pt x="521102" y="160448"/>
                    <a:pt x="524061" y="158834"/>
                    <a:pt x="527290" y="158027"/>
                  </a:cubicBezTo>
                  <a:cubicBezTo>
                    <a:pt x="531325" y="157219"/>
                    <a:pt x="535360" y="156412"/>
                    <a:pt x="539127" y="155605"/>
                  </a:cubicBezTo>
                  <a:cubicBezTo>
                    <a:pt x="541279" y="155067"/>
                    <a:pt x="543431" y="155067"/>
                    <a:pt x="545314" y="156143"/>
                  </a:cubicBezTo>
                  <a:cubicBezTo>
                    <a:pt x="547466" y="157219"/>
                    <a:pt x="549888" y="158565"/>
                    <a:pt x="552040" y="159910"/>
                  </a:cubicBezTo>
                  <a:cubicBezTo>
                    <a:pt x="556613" y="162869"/>
                    <a:pt x="557420" y="167980"/>
                    <a:pt x="554461" y="172554"/>
                  </a:cubicBezTo>
                  <a:cubicBezTo>
                    <a:pt x="553654" y="173630"/>
                    <a:pt x="552578" y="174706"/>
                    <a:pt x="552040" y="175782"/>
                  </a:cubicBezTo>
                  <a:cubicBezTo>
                    <a:pt x="551233" y="177127"/>
                    <a:pt x="550426" y="178741"/>
                    <a:pt x="549888" y="180087"/>
                  </a:cubicBezTo>
                  <a:cubicBezTo>
                    <a:pt x="549350" y="181432"/>
                    <a:pt x="549888" y="182777"/>
                    <a:pt x="550964" y="183853"/>
                  </a:cubicBezTo>
                  <a:cubicBezTo>
                    <a:pt x="551771" y="184660"/>
                    <a:pt x="552847" y="185467"/>
                    <a:pt x="553654" y="186274"/>
                  </a:cubicBezTo>
                  <a:cubicBezTo>
                    <a:pt x="555537" y="188426"/>
                    <a:pt x="556075" y="190848"/>
                    <a:pt x="554999" y="193807"/>
                  </a:cubicBezTo>
                  <a:cubicBezTo>
                    <a:pt x="554192" y="195690"/>
                    <a:pt x="553385" y="197304"/>
                    <a:pt x="552847" y="199187"/>
                  </a:cubicBezTo>
                  <a:cubicBezTo>
                    <a:pt x="552040" y="201071"/>
                    <a:pt x="551771" y="203223"/>
                    <a:pt x="552309" y="205375"/>
                  </a:cubicBezTo>
                  <a:cubicBezTo>
                    <a:pt x="553385" y="210486"/>
                    <a:pt x="554730" y="215598"/>
                    <a:pt x="557959" y="219902"/>
                  </a:cubicBezTo>
                  <a:cubicBezTo>
                    <a:pt x="560918" y="223669"/>
                    <a:pt x="561994" y="228242"/>
                    <a:pt x="561456" y="233085"/>
                  </a:cubicBezTo>
                  <a:cubicBezTo>
                    <a:pt x="560918" y="237389"/>
                    <a:pt x="560649" y="241693"/>
                    <a:pt x="560111" y="245998"/>
                  </a:cubicBezTo>
                  <a:cubicBezTo>
                    <a:pt x="559035" y="252723"/>
                    <a:pt x="556613" y="258911"/>
                    <a:pt x="553385" y="265099"/>
                  </a:cubicBezTo>
                  <a:cubicBezTo>
                    <a:pt x="551233" y="266982"/>
                    <a:pt x="549619" y="267789"/>
                    <a:pt x="547197" y="267789"/>
                  </a:cubicBezTo>
                  <a:close/>
                  <a:moveTo>
                    <a:pt x="545852" y="272631"/>
                  </a:moveTo>
                  <a:cubicBezTo>
                    <a:pt x="543431" y="275053"/>
                    <a:pt x="540472" y="276398"/>
                    <a:pt x="537512" y="277743"/>
                  </a:cubicBezTo>
                  <a:cubicBezTo>
                    <a:pt x="531594" y="280164"/>
                    <a:pt x="525406" y="282585"/>
                    <a:pt x="519488" y="285006"/>
                  </a:cubicBezTo>
                  <a:cubicBezTo>
                    <a:pt x="517067" y="286083"/>
                    <a:pt x="514914" y="287428"/>
                    <a:pt x="512762" y="288504"/>
                  </a:cubicBezTo>
                  <a:cubicBezTo>
                    <a:pt x="511148" y="289311"/>
                    <a:pt x="509803" y="290387"/>
                    <a:pt x="508189" y="291463"/>
                  </a:cubicBezTo>
                  <a:cubicBezTo>
                    <a:pt x="506575" y="292539"/>
                    <a:pt x="504960" y="293615"/>
                    <a:pt x="503346" y="294960"/>
                  </a:cubicBezTo>
                  <a:cubicBezTo>
                    <a:pt x="503884" y="290656"/>
                    <a:pt x="505768" y="287697"/>
                    <a:pt x="508996" y="286352"/>
                  </a:cubicBezTo>
                  <a:cubicBezTo>
                    <a:pt x="510072" y="285814"/>
                    <a:pt x="511148" y="285545"/>
                    <a:pt x="512224" y="285006"/>
                  </a:cubicBezTo>
                  <a:cubicBezTo>
                    <a:pt x="515453" y="283661"/>
                    <a:pt x="517336" y="281509"/>
                    <a:pt x="517605" y="278012"/>
                  </a:cubicBezTo>
                  <a:cubicBezTo>
                    <a:pt x="517605" y="276398"/>
                    <a:pt x="518143" y="274783"/>
                    <a:pt x="518412" y="273169"/>
                  </a:cubicBezTo>
                  <a:cubicBezTo>
                    <a:pt x="518950" y="271017"/>
                    <a:pt x="520026" y="269403"/>
                    <a:pt x="522178" y="268327"/>
                  </a:cubicBezTo>
                  <a:cubicBezTo>
                    <a:pt x="523523" y="267789"/>
                    <a:pt x="524868" y="266982"/>
                    <a:pt x="526214" y="266175"/>
                  </a:cubicBezTo>
                  <a:cubicBezTo>
                    <a:pt x="528097" y="265099"/>
                    <a:pt x="530249" y="264830"/>
                    <a:pt x="532401" y="265637"/>
                  </a:cubicBezTo>
                  <a:cubicBezTo>
                    <a:pt x="534822" y="266444"/>
                    <a:pt x="537244" y="267520"/>
                    <a:pt x="539665" y="268327"/>
                  </a:cubicBezTo>
                  <a:cubicBezTo>
                    <a:pt x="542086" y="269134"/>
                    <a:pt x="544507" y="269941"/>
                    <a:pt x="547466" y="271017"/>
                  </a:cubicBezTo>
                  <a:cubicBezTo>
                    <a:pt x="546390" y="271824"/>
                    <a:pt x="546121" y="272093"/>
                    <a:pt x="545852" y="27263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2" name="Полилиния: фигура 1751">
              <a:extLst>
                <a:ext uri="{FF2B5EF4-FFF2-40B4-BE49-F238E27FC236}">
                  <a16:creationId xmlns:a16="http://schemas.microsoft.com/office/drawing/2014/main" id="{4B806570-9AF2-E437-15C2-64ADDC1CEC62}"/>
                </a:ext>
              </a:extLst>
            </p:cNvPr>
            <p:cNvSpPr/>
            <p:nvPr/>
          </p:nvSpPr>
          <p:spPr>
            <a:xfrm>
              <a:off x="5681635" y="7268679"/>
              <a:ext cx="29975" cy="8264"/>
            </a:xfrm>
            <a:custGeom>
              <a:avLst/>
              <a:gdLst>
                <a:gd name="connsiteX0" fmla="*/ 681 w 29975"/>
                <a:gd name="connsiteY0" fmla="*/ 0 h 8264"/>
                <a:gd name="connsiteX1" fmla="*/ 13325 w 29975"/>
                <a:gd name="connsiteY1" fmla="*/ 3766 h 8264"/>
                <a:gd name="connsiteX2" fmla="*/ 29466 w 29975"/>
                <a:gd name="connsiteY2" fmla="*/ 5919 h 8264"/>
                <a:gd name="connsiteX3" fmla="*/ 29466 w 29975"/>
                <a:gd name="connsiteY3" fmla="*/ 7264 h 8264"/>
                <a:gd name="connsiteX4" fmla="*/ 412 w 29975"/>
                <a:gd name="connsiteY4" fmla="*/ 1076 h 8264"/>
                <a:gd name="connsiteX5" fmla="*/ 681 w 29975"/>
                <a:gd name="connsiteY5" fmla="*/ 0 h 8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975" h="8264">
                  <a:moveTo>
                    <a:pt x="681" y="0"/>
                  </a:moveTo>
                  <a:cubicBezTo>
                    <a:pt x="4985" y="807"/>
                    <a:pt x="9020" y="2690"/>
                    <a:pt x="13325" y="3766"/>
                  </a:cubicBezTo>
                  <a:cubicBezTo>
                    <a:pt x="18705" y="5111"/>
                    <a:pt x="24086" y="4843"/>
                    <a:pt x="29466" y="5919"/>
                  </a:cubicBezTo>
                  <a:cubicBezTo>
                    <a:pt x="30273" y="6188"/>
                    <a:pt x="30004" y="6995"/>
                    <a:pt x="29466" y="7264"/>
                  </a:cubicBezTo>
                  <a:cubicBezTo>
                    <a:pt x="21127" y="9954"/>
                    <a:pt x="6599" y="6995"/>
                    <a:pt x="412" y="1076"/>
                  </a:cubicBezTo>
                  <a:cubicBezTo>
                    <a:pt x="-396" y="807"/>
                    <a:pt x="143" y="0"/>
                    <a:pt x="681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3" name="Полилиния: фигура 1752">
              <a:extLst>
                <a:ext uri="{FF2B5EF4-FFF2-40B4-BE49-F238E27FC236}">
                  <a16:creationId xmlns:a16="http://schemas.microsoft.com/office/drawing/2014/main" id="{52023342-4AF9-F793-4EBE-E68654A7321B}"/>
                </a:ext>
              </a:extLst>
            </p:cNvPr>
            <p:cNvSpPr/>
            <p:nvPr/>
          </p:nvSpPr>
          <p:spPr>
            <a:xfrm>
              <a:off x="5698549" y="7284209"/>
              <a:ext cx="15353" cy="3839"/>
            </a:xfrm>
            <a:custGeom>
              <a:avLst/>
              <a:gdLst>
                <a:gd name="connsiteX0" fmla="*/ 8247 w 15353"/>
                <a:gd name="connsiteY0" fmla="*/ 3840 h 3839"/>
                <a:gd name="connsiteX1" fmla="*/ 177 w 15353"/>
                <a:gd name="connsiteY1" fmla="*/ 1149 h 3839"/>
                <a:gd name="connsiteX2" fmla="*/ 446 w 15353"/>
                <a:gd name="connsiteY2" fmla="*/ 73 h 3839"/>
                <a:gd name="connsiteX3" fmla="*/ 7171 w 15353"/>
                <a:gd name="connsiteY3" fmla="*/ 611 h 3839"/>
                <a:gd name="connsiteX4" fmla="*/ 14973 w 15353"/>
                <a:gd name="connsiteY4" fmla="*/ 1418 h 3839"/>
                <a:gd name="connsiteX5" fmla="*/ 15242 w 15353"/>
                <a:gd name="connsiteY5" fmla="*/ 2226 h 3839"/>
                <a:gd name="connsiteX6" fmla="*/ 8247 w 15353"/>
                <a:gd name="connsiteY6" fmla="*/ 3840 h 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53" h="3839">
                  <a:moveTo>
                    <a:pt x="8247" y="3840"/>
                  </a:moveTo>
                  <a:cubicBezTo>
                    <a:pt x="5288" y="3840"/>
                    <a:pt x="2329" y="3302"/>
                    <a:pt x="177" y="1149"/>
                  </a:cubicBezTo>
                  <a:cubicBezTo>
                    <a:pt x="-92" y="880"/>
                    <a:pt x="-92" y="73"/>
                    <a:pt x="446" y="73"/>
                  </a:cubicBezTo>
                  <a:cubicBezTo>
                    <a:pt x="2867" y="-196"/>
                    <a:pt x="5019" y="342"/>
                    <a:pt x="7171" y="611"/>
                  </a:cubicBezTo>
                  <a:cubicBezTo>
                    <a:pt x="9593" y="880"/>
                    <a:pt x="12552" y="342"/>
                    <a:pt x="14973" y="1418"/>
                  </a:cubicBezTo>
                  <a:cubicBezTo>
                    <a:pt x="15242" y="1687"/>
                    <a:pt x="15511" y="1956"/>
                    <a:pt x="15242" y="2226"/>
                  </a:cubicBezTo>
                  <a:cubicBezTo>
                    <a:pt x="13359" y="3840"/>
                    <a:pt x="10400" y="3840"/>
                    <a:pt x="8247" y="384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4" name="Полилиния: фигура 1753">
              <a:extLst>
                <a:ext uri="{FF2B5EF4-FFF2-40B4-BE49-F238E27FC236}">
                  <a16:creationId xmlns:a16="http://schemas.microsoft.com/office/drawing/2014/main" id="{A74B14CD-2448-C9B6-3D09-26D36B1C67E3}"/>
                </a:ext>
              </a:extLst>
            </p:cNvPr>
            <p:cNvSpPr/>
            <p:nvPr/>
          </p:nvSpPr>
          <p:spPr>
            <a:xfrm>
              <a:off x="5681403" y="7279171"/>
              <a:ext cx="9855" cy="4842"/>
            </a:xfrm>
            <a:custGeom>
              <a:avLst/>
              <a:gdLst>
                <a:gd name="connsiteX0" fmla="*/ 8983 w 9855"/>
                <a:gd name="connsiteY0" fmla="*/ 4843 h 4842"/>
                <a:gd name="connsiteX1" fmla="*/ 106 w 9855"/>
                <a:gd name="connsiteY1" fmla="*/ 1076 h 4842"/>
                <a:gd name="connsiteX2" fmla="*/ 644 w 9855"/>
                <a:gd name="connsiteY2" fmla="*/ 0 h 4842"/>
                <a:gd name="connsiteX3" fmla="*/ 4679 w 9855"/>
                <a:gd name="connsiteY3" fmla="*/ 1614 h 4842"/>
                <a:gd name="connsiteX4" fmla="*/ 9252 w 9855"/>
                <a:gd name="connsiteY4" fmla="*/ 3228 h 4842"/>
                <a:gd name="connsiteX5" fmla="*/ 8983 w 9855"/>
                <a:gd name="connsiteY5" fmla="*/ 4843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55" h="4842">
                  <a:moveTo>
                    <a:pt x="8983" y="4843"/>
                  </a:moveTo>
                  <a:cubicBezTo>
                    <a:pt x="6024" y="4573"/>
                    <a:pt x="1989" y="3497"/>
                    <a:pt x="106" y="1076"/>
                  </a:cubicBezTo>
                  <a:cubicBezTo>
                    <a:pt x="-163" y="538"/>
                    <a:pt x="106" y="0"/>
                    <a:pt x="644" y="0"/>
                  </a:cubicBezTo>
                  <a:cubicBezTo>
                    <a:pt x="2258" y="0"/>
                    <a:pt x="3334" y="807"/>
                    <a:pt x="4679" y="1614"/>
                  </a:cubicBezTo>
                  <a:cubicBezTo>
                    <a:pt x="6024" y="2421"/>
                    <a:pt x="7638" y="2959"/>
                    <a:pt x="9252" y="3228"/>
                  </a:cubicBezTo>
                  <a:cubicBezTo>
                    <a:pt x="10329" y="3497"/>
                    <a:pt x="9791" y="4843"/>
                    <a:pt x="8983" y="484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5" name="Полилиния: фигура 1754">
              <a:extLst>
                <a:ext uri="{FF2B5EF4-FFF2-40B4-BE49-F238E27FC236}">
                  <a16:creationId xmlns:a16="http://schemas.microsoft.com/office/drawing/2014/main" id="{F9A2BD8C-E21A-2F2C-A6FF-673F0F607BC0}"/>
                </a:ext>
              </a:extLst>
            </p:cNvPr>
            <p:cNvSpPr/>
            <p:nvPr/>
          </p:nvSpPr>
          <p:spPr>
            <a:xfrm>
              <a:off x="5644569" y="7186806"/>
              <a:ext cx="4191" cy="6130"/>
            </a:xfrm>
            <a:custGeom>
              <a:avLst/>
              <a:gdLst>
                <a:gd name="connsiteX0" fmla="*/ 621 w 4191"/>
                <a:gd name="connsiteY0" fmla="*/ 4125 h 6130"/>
                <a:gd name="connsiteX1" fmla="*/ 621 w 4191"/>
                <a:gd name="connsiteY1" fmla="*/ 358 h 6130"/>
                <a:gd name="connsiteX2" fmla="*/ 2774 w 4191"/>
                <a:gd name="connsiteY2" fmla="*/ 1703 h 6130"/>
                <a:gd name="connsiteX3" fmla="*/ 3581 w 4191"/>
                <a:gd name="connsiteY3" fmla="*/ 3587 h 6130"/>
                <a:gd name="connsiteX4" fmla="*/ 4119 w 4191"/>
                <a:gd name="connsiteY4" fmla="*/ 5201 h 6130"/>
                <a:gd name="connsiteX5" fmla="*/ 3311 w 4191"/>
                <a:gd name="connsiteY5" fmla="*/ 6008 h 6130"/>
                <a:gd name="connsiteX6" fmla="*/ 621 w 4191"/>
                <a:gd name="connsiteY6" fmla="*/ 4125 h 6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91" h="6130">
                  <a:moveTo>
                    <a:pt x="621" y="4125"/>
                  </a:moveTo>
                  <a:cubicBezTo>
                    <a:pt x="83" y="3049"/>
                    <a:pt x="-455" y="1165"/>
                    <a:pt x="621" y="358"/>
                  </a:cubicBezTo>
                  <a:cubicBezTo>
                    <a:pt x="1697" y="-718"/>
                    <a:pt x="2504" y="896"/>
                    <a:pt x="2774" y="1703"/>
                  </a:cubicBezTo>
                  <a:cubicBezTo>
                    <a:pt x="3042" y="2241"/>
                    <a:pt x="3311" y="2780"/>
                    <a:pt x="3581" y="3587"/>
                  </a:cubicBezTo>
                  <a:cubicBezTo>
                    <a:pt x="3850" y="4125"/>
                    <a:pt x="4388" y="4663"/>
                    <a:pt x="4119" y="5201"/>
                  </a:cubicBezTo>
                  <a:cubicBezTo>
                    <a:pt x="4119" y="5739"/>
                    <a:pt x="3850" y="6008"/>
                    <a:pt x="3311" y="6008"/>
                  </a:cubicBezTo>
                  <a:cubicBezTo>
                    <a:pt x="2235" y="6546"/>
                    <a:pt x="1159" y="5201"/>
                    <a:pt x="621" y="412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6" name="Полилиния: фигура 1755">
              <a:extLst>
                <a:ext uri="{FF2B5EF4-FFF2-40B4-BE49-F238E27FC236}">
                  <a16:creationId xmlns:a16="http://schemas.microsoft.com/office/drawing/2014/main" id="{AEAACE54-EB07-F05C-7C01-97D99A5C246E}"/>
                </a:ext>
              </a:extLst>
            </p:cNvPr>
            <p:cNvSpPr/>
            <p:nvPr/>
          </p:nvSpPr>
          <p:spPr>
            <a:xfrm>
              <a:off x="5630288" y="7393507"/>
              <a:ext cx="3941" cy="2743"/>
            </a:xfrm>
            <a:custGeom>
              <a:avLst/>
              <a:gdLst>
                <a:gd name="connsiteX0" fmla="*/ 3872 w 3941"/>
                <a:gd name="connsiteY0" fmla="*/ 1345 h 2743"/>
                <a:gd name="connsiteX1" fmla="*/ 2796 w 3941"/>
                <a:gd name="connsiteY1" fmla="*/ 2690 h 2743"/>
                <a:gd name="connsiteX2" fmla="*/ 644 w 3941"/>
                <a:gd name="connsiteY2" fmla="*/ 1883 h 2743"/>
                <a:gd name="connsiteX3" fmla="*/ 106 w 3941"/>
                <a:gd name="connsiteY3" fmla="*/ 807 h 2743"/>
                <a:gd name="connsiteX4" fmla="*/ 1989 w 3941"/>
                <a:gd name="connsiteY4" fmla="*/ 0 h 2743"/>
                <a:gd name="connsiteX5" fmla="*/ 3872 w 3941"/>
                <a:gd name="connsiteY5" fmla="*/ 1345 h 2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41" h="2743">
                  <a:moveTo>
                    <a:pt x="3872" y="1345"/>
                  </a:moveTo>
                  <a:cubicBezTo>
                    <a:pt x="4141" y="2152"/>
                    <a:pt x="3603" y="2959"/>
                    <a:pt x="2796" y="2690"/>
                  </a:cubicBezTo>
                  <a:cubicBezTo>
                    <a:pt x="1989" y="2421"/>
                    <a:pt x="1182" y="2152"/>
                    <a:pt x="644" y="1883"/>
                  </a:cubicBezTo>
                  <a:cubicBezTo>
                    <a:pt x="106" y="1614"/>
                    <a:pt x="-163" y="1345"/>
                    <a:pt x="106" y="807"/>
                  </a:cubicBezTo>
                  <a:cubicBezTo>
                    <a:pt x="375" y="0"/>
                    <a:pt x="1182" y="0"/>
                    <a:pt x="1989" y="0"/>
                  </a:cubicBezTo>
                  <a:cubicBezTo>
                    <a:pt x="2527" y="0"/>
                    <a:pt x="3334" y="538"/>
                    <a:pt x="3872" y="134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7" name="Полилиния: фигура 1756">
              <a:extLst>
                <a:ext uri="{FF2B5EF4-FFF2-40B4-BE49-F238E27FC236}">
                  <a16:creationId xmlns:a16="http://schemas.microsoft.com/office/drawing/2014/main" id="{983389D8-281E-BE7C-FD25-8B42069D281A}"/>
                </a:ext>
              </a:extLst>
            </p:cNvPr>
            <p:cNvSpPr/>
            <p:nvPr/>
          </p:nvSpPr>
          <p:spPr>
            <a:xfrm>
              <a:off x="5578377" y="7362838"/>
              <a:ext cx="10863" cy="9091"/>
            </a:xfrm>
            <a:custGeom>
              <a:avLst/>
              <a:gdLst>
                <a:gd name="connsiteX0" fmla="*/ 8434 w 10863"/>
                <a:gd name="connsiteY0" fmla="*/ 2959 h 9091"/>
                <a:gd name="connsiteX1" fmla="*/ 2784 w 10863"/>
                <a:gd name="connsiteY1" fmla="*/ 0 h 9091"/>
                <a:gd name="connsiteX2" fmla="*/ 94 w 10863"/>
                <a:gd name="connsiteY2" fmla="*/ 2690 h 9091"/>
                <a:gd name="connsiteX3" fmla="*/ 3054 w 10863"/>
                <a:gd name="connsiteY3" fmla="*/ 6726 h 9091"/>
                <a:gd name="connsiteX4" fmla="*/ 10855 w 10863"/>
                <a:gd name="connsiteY4" fmla="*/ 6726 h 9091"/>
                <a:gd name="connsiteX5" fmla="*/ 8434 w 10863"/>
                <a:gd name="connsiteY5" fmla="*/ 2959 h 9091"/>
                <a:gd name="connsiteX6" fmla="*/ 7358 w 10863"/>
                <a:gd name="connsiteY6" fmla="*/ 5919 h 9091"/>
                <a:gd name="connsiteX7" fmla="*/ 7627 w 10863"/>
                <a:gd name="connsiteY7" fmla="*/ 6457 h 9091"/>
                <a:gd name="connsiteX8" fmla="*/ 3592 w 10863"/>
                <a:gd name="connsiteY8" fmla="*/ 3766 h 9091"/>
                <a:gd name="connsiteX9" fmla="*/ 3592 w 10863"/>
                <a:gd name="connsiteY9" fmla="*/ 3766 h 9091"/>
                <a:gd name="connsiteX10" fmla="*/ 4937 w 10863"/>
                <a:gd name="connsiteY10" fmla="*/ 4573 h 9091"/>
                <a:gd name="connsiteX11" fmla="*/ 7358 w 10863"/>
                <a:gd name="connsiteY11" fmla="*/ 5919 h 9091"/>
                <a:gd name="connsiteX12" fmla="*/ 7358 w 10863"/>
                <a:gd name="connsiteY12" fmla="*/ 5919 h 9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63" h="9091">
                  <a:moveTo>
                    <a:pt x="8434" y="2959"/>
                  </a:moveTo>
                  <a:cubicBezTo>
                    <a:pt x="7358" y="1076"/>
                    <a:pt x="4399" y="0"/>
                    <a:pt x="2784" y="0"/>
                  </a:cubicBezTo>
                  <a:cubicBezTo>
                    <a:pt x="1439" y="0"/>
                    <a:pt x="-444" y="807"/>
                    <a:pt x="94" y="2690"/>
                  </a:cubicBezTo>
                  <a:cubicBezTo>
                    <a:pt x="363" y="4304"/>
                    <a:pt x="1977" y="5650"/>
                    <a:pt x="3054" y="6726"/>
                  </a:cubicBezTo>
                  <a:cubicBezTo>
                    <a:pt x="4668" y="8071"/>
                    <a:pt x="11124" y="11299"/>
                    <a:pt x="10855" y="6726"/>
                  </a:cubicBezTo>
                  <a:cubicBezTo>
                    <a:pt x="10855" y="5919"/>
                    <a:pt x="9779" y="4304"/>
                    <a:pt x="8434" y="2959"/>
                  </a:cubicBezTo>
                  <a:close/>
                  <a:moveTo>
                    <a:pt x="7358" y="5919"/>
                  </a:moveTo>
                  <a:cubicBezTo>
                    <a:pt x="7358" y="6188"/>
                    <a:pt x="7627" y="6188"/>
                    <a:pt x="7627" y="6457"/>
                  </a:cubicBezTo>
                  <a:cubicBezTo>
                    <a:pt x="6282" y="6188"/>
                    <a:pt x="4668" y="4843"/>
                    <a:pt x="3592" y="3766"/>
                  </a:cubicBezTo>
                  <a:cubicBezTo>
                    <a:pt x="3592" y="3766"/>
                    <a:pt x="3592" y="3766"/>
                    <a:pt x="3592" y="3766"/>
                  </a:cubicBezTo>
                  <a:cubicBezTo>
                    <a:pt x="4130" y="4035"/>
                    <a:pt x="4399" y="4304"/>
                    <a:pt x="4937" y="4573"/>
                  </a:cubicBezTo>
                  <a:cubicBezTo>
                    <a:pt x="6013" y="4843"/>
                    <a:pt x="6282" y="5650"/>
                    <a:pt x="7358" y="5919"/>
                  </a:cubicBezTo>
                  <a:cubicBezTo>
                    <a:pt x="7358" y="5919"/>
                    <a:pt x="7358" y="5919"/>
                    <a:pt x="7358" y="591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8" name="Полилиния: фигура 1757">
              <a:extLst>
                <a:ext uri="{FF2B5EF4-FFF2-40B4-BE49-F238E27FC236}">
                  <a16:creationId xmlns:a16="http://schemas.microsoft.com/office/drawing/2014/main" id="{FC0CD6D4-9782-09AE-3FA2-FE7A8F1EC746}"/>
                </a:ext>
              </a:extLst>
            </p:cNvPr>
            <p:cNvSpPr/>
            <p:nvPr/>
          </p:nvSpPr>
          <p:spPr>
            <a:xfrm>
              <a:off x="5570349" y="7351571"/>
              <a:ext cx="4415" cy="4055"/>
            </a:xfrm>
            <a:custGeom>
              <a:avLst/>
              <a:gdLst>
                <a:gd name="connsiteX0" fmla="*/ 3012 w 4415"/>
                <a:gd name="connsiteY0" fmla="*/ 4003 h 4055"/>
                <a:gd name="connsiteX1" fmla="*/ 321 w 4415"/>
                <a:gd name="connsiteY1" fmla="*/ 2120 h 4055"/>
                <a:gd name="connsiteX2" fmla="*/ 2204 w 4415"/>
                <a:gd name="connsiteY2" fmla="*/ 506 h 4055"/>
                <a:gd name="connsiteX3" fmla="*/ 2204 w 4415"/>
                <a:gd name="connsiteY3" fmla="*/ 506 h 4055"/>
                <a:gd name="connsiteX4" fmla="*/ 4088 w 4415"/>
                <a:gd name="connsiteY4" fmla="*/ 2389 h 4055"/>
                <a:gd name="connsiteX5" fmla="*/ 3012 w 4415"/>
                <a:gd name="connsiteY5" fmla="*/ 4003 h 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15" h="4055">
                  <a:moveTo>
                    <a:pt x="3012" y="4003"/>
                  </a:moveTo>
                  <a:cubicBezTo>
                    <a:pt x="1935" y="3734"/>
                    <a:pt x="1128" y="2927"/>
                    <a:pt x="321" y="2120"/>
                  </a:cubicBezTo>
                  <a:cubicBezTo>
                    <a:pt x="-755" y="775"/>
                    <a:pt x="1128" y="-839"/>
                    <a:pt x="2204" y="506"/>
                  </a:cubicBezTo>
                  <a:lnTo>
                    <a:pt x="2204" y="506"/>
                  </a:lnTo>
                  <a:cubicBezTo>
                    <a:pt x="3012" y="775"/>
                    <a:pt x="3819" y="1582"/>
                    <a:pt x="4088" y="2389"/>
                  </a:cubicBezTo>
                  <a:cubicBezTo>
                    <a:pt x="4895" y="3465"/>
                    <a:pt x="4088" y="4272"/>
                    <a:pt x="3012" y="400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9" name="Полилиния: фигура 1758">
              <a:extLst>
                <a:ext uri="{FF2B5EF4-FFF2-40B4-BE49-F238E27FC236}">
                  <a16:creationId xmlns:a16="http://schemas.microsoft.com/office/drawing/2014/main" id="{A4903F38-623D-C7C3-46E9-0A12B1D6A39F}"/>
                </a:ext>
              </a:extLst>
            </p:cNvPr>
            <p:cNvSpPr/>
            <p:nvPr/>
          </p:nvSpPr>
          <p:spPr>
            <a:xfrm>
              <a:off x="5562273" y="7351100"/>
              <a:ext cx="1920" cy="2112"/>
            </a:xfrm>
            <a:custGeom>
              <a:avLst/>
              <a:gdLst>
                <a:gd name="connsiteX0" fmla="*/ 327 w 1920"/>
                <a:gd name="connsiteY0" fmla="*/ 1784 h 2112"/>
                <a:gd name="connsiteX1" fmla="*/ 327 w 1920"/>
                <a:gd name="connsiteY1" fmla="*/ 1784 h 2112"/>
                <a:gd name="connsiteX2" fmla="*/ 1672 w 1920"/>
                <a:gd name="connsiteY2" fmla="*/ 439 h 2112"/>
                <a:gd name="connsiteX3" fmla="*/ 1672 w 1920"/>
                <a:gd name="connsiteY3" fmla="*/ 708 h 2112"/>
                <a:gd name="connsiteX4" fmla="*/ 327 w 1920"/>
                <a:gd name="connsiteY4" fmla="*/ 1784 h 2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20" h="2112">
                  <a:moveTo>
                    <a:pt x="327" y="1784"/>
                  </a:moveTo>
                  <a:cubicBezTo>
                    <a:pt x="327" y="1784"/>
                    <a:pt x="327" y="1784"/>
                    <a:pt x="327" y="1784"/>
                  </a:cubicBezTo>
                  <a:cubicBezTo>
                    <a:pt x="-750" y="439"/>
                    <a:pt x="1134" y="-637"/>
                    <a:pt x="1672" y="439"/>
                  </a:cubicBezTo>
                  <a:cubicBezTo>
                    <a:pt x="1672" y="439"/>
                    <a:pt x="1672" y="439"/>
                    <a:pt x="1672" y="708"/>
                  </a:cubicBezTo>
                  <a:cubicBezTo>
                    <a:pt x="2479" y="1784"/>
                    <a:pt x="1134" y="2591"/>
                    <a:pt x="327" y="178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0" name="Полилиния: фигура 1759">
              <a:extLst>
                <a:ext uri="{FF2B5EF4-FFF2-40B4-BE49-F238E27FC236}">
                  <a16:creationId xmlns:a16="http://schemas.microsoft.com/office/drawing/2014/main" id="{9FCF8358-C86C-DD4D-1659-DE4C504FAB0A}"/>
                </a:ext>
              </a:extLst>
            </p:cNvPr>
            <p:cNvSpPr/>
            <p:nvPr/>
          </p:nvSpPr>
          <p:spPr>
            <a:xfrm>
              <a:off x="5600801" y="7381585"/>
              <a:ext cx="6467" cy="4162"/>
            </a:xfrm>
            <a:custGeom>
              <a:avLst/>
              <a:gdLst>
                <a:gd name="connsiteX0" fmla="*/ 807 w 6467"/>
                <a:gd name="connsiteY0" fmla="*/ 85 h 4162"/>
                <a:gd name="connsiteX1" fmla="*/ 6188 w 6467"/>
                <a:gd name="connsiteY1" fmla="*/ 2775 h 4162"/>
                <a:gd name="connsiteX2" fmla="*/ 5650 w 6467"/>
                <a:gd name="connsiteY2" fmla="*/ 4120 h 4162"/>
                <a:gd name="connsiteX3" fmla="*/ 0 w 6467"/>
                <a:gd name="connsiteY3" fmla="*/ 892 h 4162"/>
                <a:gd name="connsiteX4" fmla="*/ 807 w 6467"/>
                <a:gd name="connsiteY4" fmla="*/ 85 h 4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67" h="4162">
                  <a:moveTo>
                    <a:pt x="807" y="85"/>
                  </a:moveTo>
                  <a:cubicBezTo>
                    <a:pt x="2690" y="-453"/>
                    <a:pt x="4843" y="1699"/>
                    <a:pt x="6188" y="2775"/>
                  </a:cubicBezTo>
                  <a:cubicBezTo>
                    <a:pt x="6726" y="3313"/>
                    <a:pt x="6457" y="4389"/>
                    <a:pt x="5650" y="4120"/>
                  </a:cubicBezTo>
                  <a:cubicBezTo>
                    <a:pt x="3766" y="3851"/>
                    <a:pt x="269" y="3313"/>
                    <a:pt x="0" y="892"/>
                  </a:cubicBezTo>
                  <a:cubicBezTo>
                    <a:pt x="269" y="354"/>
                    <a:pt x="538" y="85"/>
                    <a:pt x="807" y="8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1" name="Полилиния: фигура 1760">
              <a:extLst>
                <a:ext uri="{FF2B5EF4-FFF2-40B4-BE49-F238E27FC236}">
                  <a16:creationId xmlns:a16="http://schemas.microsoft.com/office/drawing/2014/main" id="{048FB5B4-A6E4-AAE7-912D-918A5C3C4AE7}"/>
                </a:ext>
              </a:extLst>
            </p:cNvPr>
            <p:cNvSpPr/>
            <p:nvPr/>
          </p:nvSpPr>
          <p:spPr>
            <a:xfrm>
              <a:off x="5548538" y="7458073"/>
              <a:ext cx="4106" cy="2732"/>
            </a:xfrm>
            <a:custGeom>
              <a:avLst/>
              <a:gdLst>
                <a:gd name="connsiteX0" fmla="*/ 72 w 4106"/>
                <a:gd name="connsiteY0" fmla="*/ 2152 h 2732"/>
                <a:gd name="connsiteX1" fmla="*/ 879 w 4106"/>
                <a:gd name="connsiteY1" fmla="*/ 807 h 2732"/>
                <a:gd name="connsiteX2" fmla="*/ 3569 w 4106"/>
                <a:gd name="connsiteY2" fmla="*/ 0 h 2732"/>
                <a:gd name="connsiteX3" fmla="*/ 4107 w 4106"/>
                <a:gd name="connsiteY3" fmla="*/ 538 h 2732"/>
                <a:gd name="connsiteX4" fmla="*/ 72 w 4106"/>
                <a:gd name="connsiteY4" fmla="*/ 2152 h 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06" h="2732">
                  <a:moveTo>
                    <a:pt x="72" y="2152"/>
                  </a:moveTo>
                  <a:cubicBezTo>
                    <a:pt x="-198" y="1614"/>
                    <a:pt x="341" y="1076"/>
                    <a:pt x="879" y="807"/>
                  </a:cubicBezTo>
                  <a:cubicBezTo>
                    <a:pt x="1686" y="538"/>
                    <a:pt x="2762" y="0"/>
                    <a:pt x="3569" y="0"/>
                  </a:cubicBezTo>
                  <a:cubicBezTo>
                    <a:pt x="3838" y="0"/>
                    <a:pt x="4107" y="269"/>
                    <a:pt x="4107" y="538"/>
                  </a:cubicBezTo>
                  <a:cubicBezTo>
                    <a:pt x="3838" y="1614"/>
                    <a:pt x="879" y="3766"/>
                    <a:pt x="72" y="215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2" name="Полилиния: фигура 1761">
              <a:extLst>
                <a:ext uri="{FF2B5EF4-FFF2-40B4-BE49-F238E27FC236}">
                  <a16:creationId xmlns:a16="http://schemas.microsoft.com/office/drawing/2014/main" id="{5EBADD8E-40CC-B8D4-A4E5-D568AA1B0F57}"/>
                </a:ext>
              </a:extLst>
            </p:cNvPr>
            <p:cNvSpPr/>
            <p:nvPr/>
          </p:nvSpPr>
          <p:spPr>
            <a:xfrm>
              <a:off x="5543110" y="7459149"/>
              <a:ext cx="5067" cy="2200"/>
            </a:xfrm>
            <a:custGeom>
              <a:avLst/>
              <a:gdLst>
                <a:gd name="connsiteX0" fmla="*/ 120 w 5067"/>
                <a:gd name="connsiteY0" fmla="*/ 1614 h 2200"/>
                <a:gd name="connsiteX1" fmla="*/ 120 w 5067"/>
                <a:gd name="connsiteY1" fmla="*/ 1076 h 2200"/>
                <a:gd name="connsiteX2" fmla="*/ 2272 w 5067"/>
                <a:gd name="connsiteY2" fmla="*/ 538 h 2200"/>
                <a:gd name="connsiteX3" fmla="*/ 4424 w 5067"/>
                <a:gd name="connsiteY3" fmla="*/ 0 h 2200"/>
                <a:gd name="connsiteX4" fmla="*/ 4962 w 5067"/>
                <a:gd name="connsiteY4" fmla="*/ 1076 h 2200"/>
                <a:gd name="connsiteX5" fmla="*/ 120 w 5067"/>
                <a:gd name="connsiteY5" fmla="*/ 1614 h 2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67" h="2200">
                  <a:moveTo>
                    <a:pt x="120" y="1614"/>
                  </a:moveTo>
                  <a:cubicBezTo>
                    <a:pt x="-150" y="1345"/>
                    <a:pt x="120" y="1076"/>
                    <a:pt x="120" y="1076"/>
                  </a:cubicBezTo>
                  <a:cubicBezTo>
                    <a:pt x="658" y="807"/>
                    <a:pt x="1465" y="807"/>
                    <a:pt x="2272" y="538"/>
                  </a:cubicBezTo>
                  <a:cubicBezTo>
                    <a:pt x="3079" y="538"/>
                    <a:pt x="3886" y="269"/>
                    <a:pt x="4424" y="0"/>
                  </a:cubicBezTo>
                  <a:cubicBezTo>
                    <a:pt x="4962" y="0"/>
                    <a:pt x="5231" y="538"/>
                    <a:pt x="4962" y="1076"/>
                  </a:cubicBezTo>
                  <a:cubicBezTo>
                    <a:pt x="4155" y="2152"/>
                    <a:pt x="1465" y="2690"/>
                    <a:pt x="120" y="161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3" name="Полилиния: фигура 1762">
              <a:extLst>
                <a:ext uri="{FF2B5EF4-FFF2-40B4-BE49-F238E27FC236}">
                  <a16:creationId xmlns:a16="http://schemas.microsoft.com/office/drawing/2014/main" id="{6F0B73A4-448F-039F-657D-23E725B34699}"/>
                </a:ext>
              </a:extLst>
            </p:cNvPr>
            <p:cNvSpPr/>
            <p:nvPr/>
          </p:nvSpPr>
          <p:spPr>
            <a:xfrm>
              <a:off x="5546189" y="7380522"/>
              <a:ext cx="4914" cy="4106"/>
            </a:xfrm>
            <a:custGeom>
              <a:avLst/>
              <a:gdLst>
                <a:gd name="connsiteX0" fmla="*/ 2690 w 4914"/>
                <a:gd name="connsiteY0" fmla="*/ 879 h 4106"/>
                <a:gd name="connsiteX1" fmla="*/ 4842 w 4914"/>
                <a:gd name="connsiteY1" fmla="*/ 2762 h 4106"/>
                <a:gd name="connsiteX2" fmla="*/ 4035 w 4914"/>
                <a:gd name="connsiteY2" fmla="*/ 4107 h 4106"/>
                <a:gd name="connsiteX3" fmla="*/ 0 w 4914"/>
                <a:gd name="connsiteY3" fmla="*/ 610 h 4106"/>
                <a:gd name="connsiteX4" fmla="*/ 538 w 4914"/>
                <a:gd name="connsiteY4" fmla="*/ 72 h 4106"/>
                <a:gd name="connsiteX5" fmla="*/ 2690 w 4914"/>
                <a:gd name="connsiteY5" fmla="*/ 879 h 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14" h="4106">
                  <a:moveTo>
                    <a:pt x="2690" y="879"/>
                  </a:moveTo>
                  <a:cubicBezTo>
                    <a:pt x="3497" y="1417"/>
                    <a:pt x="4305" y="1955"/>
                    <a:pt x="4842" y="2762"/>
                  </a:cubicBezTo>
                  <a:cubicBezTo>
                    <a:pt x="5112" y="3300"/>
                    <a:pt x="4573" y="4107"/>
                    <a:pt x="4035" y="4107"/>
                  </a:cubicBezTo>
                  <a:cubicBezTo>
                    <a:pt x="2421" y="3838"/>
                    <a:pt x="269" y="2224"/>
                    <a:pt x="0" y="610"/>
                  </a:cubicBezTo>
                  <a:cubicBezTo>
                    <a:pt x="0" y="341"/>
                    <a:pt x="269" y="72"/>
                    <a:pt x="538" y="72"/>
                  </a:cubicBezTo>
                  <a:cubicBezTo>
                    <a:pt x="1076" y="-197"/>
                    <a:pt x="1883" y="341"/>
                    <a:pt x="2690" y="87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4" name="Полилиния: фигура 1763">
              <a:extLst>
                <a:ext uri="{FF2B5EF4-FFF2-40B4-BE49-F238E27FC236}">
                  <a16:creationId xmlns:a16="http://schemas.microsoft.com/office/drawing/2014/main" id="{A2B6EC3B-CB7D-2FA6-F5BB-C5C2D58B6A74}"/>
                </a:ext>
              </a:extLst>
            </p:cNvPr>
            <p:cNvSpPr/>
            <p:nvPr/>
          </p:nvSpPr>
          <p:spPr>
            <a:xfrm>
              <a:off x="5538118" y="7371985"/>
              <a:ext cx="3836" cy="3819"/>
            </a:xfrm>
            <a:custGeom>
              <a:avLst/>
              <a:gdLst>
                <a:gd name="connsiteX0" fmla="*/ 538 w 3836"/>
                <a:gd name="connsiteY0" fmla="*/ 0 h 3819"/>
                <a:gd name="connsiteX1" fmla="*/ 3766 w 3836"/>
                <a:gd name="connsiteY1" fmla="*/ 2421 h 3819"/>
                <a:gd name="connsiteX2" fmla="*/ 2690 w 3836"/>
                <a:gd name="connsiteY2" fmla="*/ 3766 h 3819"/>
                <a:gd name="connsiteX3" fmla="*/ 0 w 3836"/>
                <a:gd name="connsiteY3" fmla="*/ 538 h 3819"/>
                <a:gd name="connsiteX4" fmla="*/ 538 w 3836"/>
                <a:gd name="connsiteY4" fmla="*/ 0 h 3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6" h="3819">
                  <a:moveTo>
                    <a:pt x="538" y="0"/>
                  </a:moveTo>
                  <a:cubicBezTo>
                    <a:pt x="1883" y="0"/>
                    <a:pt x="3228" y="1345"/>
                    <a:pt x="3766" y="2421"/>
                  </a:cubicBezTo>
                  <a:cubicBezTo>
                    <a:pt x="4035" y="3228"/>
                    <a:pt x="3497" y="4035"/>
                    <a:pt x="2690" y="3766"/>
                  </a:cubicBezTo>
                  <a:cubicBezTo>
                    <a:pt x="1345" y="3228"/>
                    <a:pt x="0" y="1883"/>
                    <a:pt x="0" y="538"/>
                  </a:cubicBezTo>
                  <a:cubicBezTo>
                    <a:pt x="269" y="269"/>
                    <a:pt x="269" y="0"/>
                    <a:pt x="538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5" name="Полилиния: фигура 1764">
              <a:extLst>
                <a:ext uri="{FF2B5EF4-FFF2-40B4-BE49-F238E27FC236}">
                  <a16:creationId xmlns:a16="http://schemas.microsoft.com/office/drawing/2014/main" id="{3C290BB9-445E-BAD9-F5C8-6CEB40424D7C}"/>
                </a:ext>
              </a:extLst>
            </p:cNvPr>
            <p:cNvSpPr/>
            <p:nvPr/>
          </p:nvSpPr>
          <p:spPr>
            <a:xfrm>
              <a:off x="5529509" y="7360256"/>
              <a:ext cx="3819" cy="5343"/>
            </a:xfrm>
            <a:custGeom>
              <a:avLst/>
              <a:gdLst>
                <a:gd name="connsiteX0" fmla="*/ 538 w 3819"/>
                <a:gd name="connsiteY0" fmla="*/ 161 h 5343"/>
                <a:gd name="connsiteX1" fmla="*/ 3766 w 3819"/>
                <a:gd name="connsiteY1" fmla="*/ 4465 h 5343"/>
                <a:gd name="connsiteX2" fmla="*/ 2690 w 3819"/>
                <a:gd name="connsiteY2" fmla="*/ 5272 h 5343"/>
                <a:gd name="connsiteX3" fmla="*/ 0 w 3819"/>
                <a:gd name="connsiteY3" fmla="*/ 699 h 5343"/>
                <a:gd name="connsiteX4" fmla="*/ 538 w 3819"/>
                <a:gd name="connsiteY4" fmla="*/ 161 h 5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9" h="5343">
                  <a:moveTo>
                    <a:pt x="538" y="161"/>
                  </a:moveTo>
                  <a:cubicBezTo>
                    <a:pt x="1883" y="1506"/>
                    <a:pt x="2690" y="2851"/>
                    <a:pt x="3766" y="4465"/>
                  </a:cubicBezTo>
                  <a:cubicBezTo>
                    <a:pt x="4035" y="5003"/>
                    <a:pt x="3228" y="5541"/>
                    <a:pt x="2690" y="5272"/>
                  </a:cubicBezTo>
                  <a:cubicBezTo>
                    <a:pt x="1345" y="3927"/>
                    <a:pt x="538" y="2582"/>
                    <a:pt x="0" y="699"/>
                  </a:cubicBezTo>
                  <a:cubicBezTo>
                    <a:pt x="0" y="-108"/>
                    <a:pt x="538" y="-108"/>
                    <a:pt x="538" y="16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6" name="Полилиния: фигура 1765">
              <a:extLst>
                <a:ext uri="{FF2B5EF4-FFF2-40B4-BE49-F238E27FC236}">
                  <a16:creationId xmlns:a16="http://schemas.microsoft.com/office/drawing/2014/main" id="{F492C23E-978A-B0EC-82DE-C719D0CA957E}"/>
                </a:ext>
              </a:extLst>
            </p:cNvPr>
            <p:cNvSpPr/>
            <p:nvPr/>
          </p:nvSpPr>
          <p:spPr>
            <a:xfrm>
              <a:off x="5497729" y="7306664"/>
              <a:ext cx="57987" cy="69429"/>
            </a:xfrm>
            <a:custGeom>
              <a:avLst/>
              <a:gdLst>
                <a:gd name="connsiteX0" fmla="*/ 57607 w 57987"/>
                <a:gd name="connsiteY0" fmla="*/ 69356 h 69429"/>
                <a:gd name="connsiteX1" fmla="*/ 24517 w 57987"/>
                <a:gd name="connsiteY1" fmla="*/ 40032 h 69429"/>
                <a:gd name="connsiteX2" fmla="*/ 35 w 57987"/>
                <a:gd name="connsiteY2" fmla="*/ 1024 h 69429"/>
                <a:gd name="connsiteX3" fmla="*/ 1380 w 57987"/>
                <a:gd name="connsiteY3" fmla="*/ 217 h 69429"/>
                <a:gd name="connsiteX4" fmla="*/ 11603 w 57987"/>
                <a:gd name="connsiteY4" fmla="*/ 17165 h 69429"/>
                <a:gd name="connsiteX5" fmla="*/ 25324 w 57987"/>
                <a:gd name="connsiteY5" fmla="*/ 37073 h 69429"/>
                <a:gd name="connsiteX6" fmla="*/ 57876 w 57987"/>
                <a:gd name="connsiteY6" fmla="*/ 68818 h 69429"/>
                <a:gd name="connsiteX7" fmla="*/ 57607 w 57987"/>
                <a:gd name="connsiteY7" fmla="*/ 69356 h 6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987" h="69429">
                  <a:moveTo>
                    <a:pt x="57607" y="69356"/>
                  </a:moveTo>
                  <a:cubicBezTo>
                    <a:pt x="44156" y="63168"/>
                    <a:pt x="33664" y="51062"/>
                    <a:pt x="24517" y="40032"/>
                  </a:cubicBezTo>
                  <a:cubicBezTo>
                    <a:pt x="15101" y="28733"/>
                    <a:pt x="4878" y="15282"/>
                    <a:pt x="35" y="1024"/>
                  </a:cubicBezTo>
                  <a:cubicBezTo>
                    <a:pt x="-234" y="217"/>
                    <a:pt x="1112" y="-321"/>
                    <a:pt x="1380" y="217"/>
                  </a:cubicBezTo>
                  <a:cubicBezTo>
                    <a:pt x="5147" y="5597"/>
                    <a:pt x="8106" y="11516"/>
                    <a:pt x="11603" y="17165"/>
                  </a:cubicBezTo>
                  <a:cubicBezTo>
                    <a:pt x="15639" y="23891"/>
                    <a:pt x="20481" y="30616"/>
                    <a:pt x="25324" y="37073"/>
                  </a:cubicBezTo>
                  <a:cubicBezTo>
                    <a:pt x="34471" y="49179"/>
                    <a:pt x="45232" y="60209"/>
                    <a:pt x="57876" y="68818"/>
                  </a:cubicBezTo>
                  <a:cubicBezTo>
                    <a:pt x="58145" y="69087"/>
                    <a:pt x="57876" y="69625"/>
                    <a:pt x="57607" y="6935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7" name="Полилиния: фигура 1766">
              <a:extLst>
                <a:ext uri="{FF2B5EF4-FFF2-40B4-BE49-F238E27FC236}">
                  <a16:creationId xmlns:a16="http://schemas.microsoft.com/office/drawing/2014/main" id="{419F0DA0-4E62-4EA5-3FAE-05F41A132DE9}"/>
                </a:ext>
              </a:extLst>
            </p:cNvPr>
            <p:cNvSpPr/>
            <p:nvPr/>
          </p:nvSpPr>
          <p:spPr>
            <a:xfrm>
              <a:off x="5490547" y="7289755"/>
              <a:ext cx="4042" cy="9065"/>
            </a:xfrm>
            <a:custGeom>
              <a:avLst/>
              <a:gdLst>
                <a:gd name="connsiteX0" fmla="*/ 2913 w 4042"/>
                <a:gd name="connsiteY0" fmla="*/ 8786 h 9065"/>
                <a:gd name="connsiteX1" fmla="*/ 761 w 4042"/>
                <a:gd name="connsiteY1" fmla="*/ 4750 h 9065"/>
                <a:gd name="connsiteX2" fmla="*/ 223 w 4042"/>
                <a:gd name="connsiteY2" fmla="*/ 446 h 9065"/>
                <a:gd name="connsiteX3" fmla="*/ 1030 w 4042"/>
                <a:gd name="connsiteY3" fmla="*/ 177 h 9065"/>
                <a:gd name="connsiteX4" fmla="*/ 2913 w 4042"/>
                <a:gd name="connsiteY4" fmla="*/ 3943 h 9065"/>
                <a:gd name="connsiteX5" fmla="*/ 3989 w 4042"/>
                <a:gd name="connsiteY5" fmla="*/ 8247 h 9065"/>
                <a:gd name="connsiteX6" fmla="*/ 2913 w 4042"/>
                <a:gd name="connsiteY6" fmla="*/ 8786 h 9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42" h="9065">
                  <a:moveTo>
                    <a:pt x="2913" y="8786"/>
                  </a:moveTo>
                  <a:cubicBezTo>
                    <a:pt x="1837" y="7709"/>
                    <a:pt x="1299" y="6095"/>
                    <a:pt x="761" y="4750"/>
                  </a:cubicBezTo>
                  <a:cubicBezTo>
                    <a:pt x="223" y="3405"/>
                    <a:pt x="-315" y="1791"/>
                    <a:pt x="223" y="446"/>
                  </a:cubicBezTo>
                  <a:cubicBezTo>
                    <a:pt x="223" y="-92"/>
                    <a:pt x="761" y="-92"/>
                    <a:pt x="1030" y="177"/>
                  </a:cubicBezTo>
                  <a:cubicBezTo>
                    <a:pt x="2106" y="1253"/>
                    <a:pt x="2644" y="2598"/>
                    <a:pt x="2913" y="3943"/>
                  </a:cubicBezTo>
                  <a:cubicBezTo>
                    <a:pt x="3451" y="5288"/>
                    <a:pt x="3989" y="6902"/>
                    <a:pt x="3989" y="8247"/>
                  </a:cubicBezTo>
                  <a:cubicBezTo>
                    <a:pt x="4258" y="9055"/>
                    <a:pt x="3451" y="9324"/>
                    <a:pt x="2913" y="878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8" name="Полилиния: фигура 1767">
              <a:extLst>
                <a:ext uri="{FF2B5EF4-FFF2-40B4-BE49-F238E27FC236}">
                  <a16:creationId xmlns:a16="http://schemas.microsoft.com/office/drawing/2014/main" id="{777DC989-9D90-8672-877F-456B964F8CE6}"/>
                </a:ext>
              </a:extLst>
            </p:cNvPr>
            <p:cNvSpPr/>
            <p:nvPr/>
          </p:nvSpPr>
          <p:spPr>
            <a:xfrm>
              <a:off x="5486953" y="7280674"/>
              <a:ext cx="3278" cy="6956"/>
            </a:xfrm>
            <a:custGeom>
              <a:avLst/>
              <a:gdLst>
                <a:gd name="connsiteX0" fmla="*/ 2471 w 3278"/>
                <a:gd name="connsiteY0" fmla="*/ 6837 h 6956"/>
                <a:gd name="connsiteX1" fmla="*/ 319 w 3278"/>
                <a:gd name="connsiteY1" fmla="*/ 380 h 6956"/>
                <a:gd name="connsiteX2" fmla="*/ 1126 w 3278"/>
                <a:gd name="connsiteY2" fmla="*/ 111 h 6956"/>
                <a:gd name="connsiteX3" fmla="*/ 3278 w 3278"/>
                <a:gd name="connsiteY3" fmla="*/ 6837 h 6956"/>
                <a:gd name="connsiteX4" fmla="*/ 2471 w 3278"/>
                <a:gd name="connsiteY4" fmla="*/ 6837 h 6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78" h="6956">
                  <a:moveTo>
                    <a:pt x="2471" y="6837"/>
                  </a:moveTo>
                  <a:cubicBezTo>
                    <a:pt x="1126" y="5223"/>
                    <a:pt x="-757" y="2533"/>
                    <a:pt x="319" y="380"/>
                  </a:cubicBezTo>
                  <a:cubicBezTo>
                    <a:pt x="319" y="111"/>
                    <a:pt x="857" y="-158"/>
                    <a:pt x="1126" y="111"/>
                  </a:cubicBezTo>
                  <a:cubicBezTo>
                    <a:pt x="2740" y="1457"/>
                    <a:pt x="3009" y="4685"/>
                    <a:pt x="3278" y="6837"/>
                  </a:cubicBezTo>
                  <a:cubicBezTo>
                    <a:pt x="3278" y="6837"/>
                    <a:pt x="2740" y="7106"/>
                    <a:pt x="2471" y="683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9" name="Полилиния: фигура 1768">
              <a:extLst>
                <a:ext uri="{FF2B5EF4-FFF2-40B4-BE49-F238E27FC236}">
                  <a16:creationId xmlns:a16="http://schemas.microsoft.com/office/drawing/2014/main" id="{5DFFFEA7-97AB-42A7-7911-B1E45AF7FDDC}"/>
                </a:ext>
              </a:extLst>
            </p:cNvPr>
            <p:cNvSpPr/>
            <p:nvPr/>
          </p:nvSpPr>
          <p:spPr>
            <a:xfrm>
              <a:off x="5527649" y="7294774"/>
              <a:ext cx="9300" cy="9726"/>
            </a:xfrm>
            <a:custGeom>
              <a:avLst/>
              <a:gdLst>
                <a:gd name="connsiteX0" fmla="*/ 1860 w 9300"/>
                <a:gd name="connsiteY0" fmla="*/ 0 h 9726"/>
                <a:gd name="connsiteX1" fmla="*/ 2398 w 9300"/>
                <a:gd name="connsiteY1" fmla="*/ 0 h 9726"/>
                <a:gd name="connsiteX2" fmla="*/ 4013 w 9300"/>
                <a:gd name="connsiteY2" fmla="*/ 1883 h 9726"/>
                <a:gd name="connsiteX3" fmla="*/ 4013 w 9300"/>
                <a:gd name="connsiteY3" fmla="*/ 1883 h 9726"/>
                <a:gd name="connsiteX4" fmla="*/ 4013 w 9300"/>
                <a:gd name="connsiteY4" fmla="*/ 1883 h 9726"/>
                <a:gd name="connsiteX5" fmla="*/ 4013 w 9300"/>
                <a:gd name="connsiteY5" fmla="*/ 2152 h 9726"/>
                <a:gd name="connsiteX6" fmla="*/ 4013 w 9300"/>
                <a:gd name="connsiteY6" fmla="*/ 2152 h 9726"/>
                <a:gd name="connsiteX7" fmla="*/ 4013 w 9300"/>
                <a:gd name="connsiteY7" fmla="*/ 2152 h 9726"/>
                <a:gd name="connsiteX8" fmla="*/ 4551 w 9300"/>
                <a:gd name="connsiteY8" fmla="*/ 3228 h 9726"/>
                <a:gd name="connsiteX9" fmla="*/ 6165 w 9300"/>
                <a:gd name="connsiteY9" fmla="*/ 4304 h 9726"/>
                <a:gd name="connsiteX10" fmla="*/ 8048 w 9300"/>
                <a:gd name="connsiteY10" fmla="*/ 7264 h 9726"/>
                <a:gd name="connsiteX11" fmla="*/ 8048 w 9300"/>
                <a:gd name="connsiteY11" fmla="*/ 7533 h 9726"/>
                <a:gd name="connsiteX12" fmla="*/ 9124 w 9300"/>
                <a:gd name="connsiteY12" fmla="*/ 8878 h 9726"/>
                <a:gd name="connsiteX13" fmla="*/ 8855 w 9300"/>
                <a:gd name="connsiteY13" fmla="*/ 9685 h 9726"/>
                <a:gd name="connsiteX14" fmla="*/ 246 w 9300"/>
                <a:gd name="connsiteY14" fmla="*/ 1883 h 9726"/>
                <a:gd name="connsiteX15" fmla="*/ 1860 w 9300"/>
                <a:gd name="connsiteY15" fmla="*/ 0 h 9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300" h="9726">
                  <a:moveTo>
                    <a:pt x="1860" y="0"/>
                  </a:moveTo>
                  <a:lnTo>
                    <a:pt x="2398" y="0"/>
                  </a:lnTo>
                  <a:cubicBezTo>
                    <a:pt x="3205" y="0"/>
                    <a:pt x="4013" y="807"/>
                    <a:pt x="4013" y="1883"/>
                  </a:cubicBezTo>
                  <a:cubicBezTo>
                    <a:pt x="4013" y="1883"/>
                    <a:pt x="4013" y="1883"/>
                    <a:pt x="4013" y="1883"/>
                  </a:cubicBezTo>
                  <a:cubicBezTo>
                    <a:pt x="4013" y="1883"/>
                    <a:pt x="4013" y="1883"/>
                    <a:pt x="4013" y="1883"/>
                  </a:cubicBezTo>
                  <a:cubicBezTo>
                    <a:pt x="4013" y="1883"/>
                    <a:pt x="4013" y="2152"/>
                    <a:pt x="4013" y="2152"/>
                  </a:cubicBezTo>
                  <a:cubicBezTo>
                    <a:pt x="4013" y="2152"/>
                    <a:pt x="4013" y="2152"/>
                    <a:pt x="4013" y="2152"/>
                  </a:cubicBezTo>
                  <a:cubicBezTo>
                    <a:pt x="4013" y="2152"/>
                    <a:pt x="4013" y="2152"/>
                    <a:pt x="4013" y="2152"/>
                  </a:cubicBezTo>
                  <a:cubicBezTo>
                    <a:pt x="4282" y="2421"/>
                    <a:pt x="4282" y="2959"/>
                    <a:pt x="4551" y="3228"/>
                  </a:cubicBezTo>
                  <a:cubicBezTo>
                    <a:pt x="5089" y="3497"/>
                    <a:pt x="5627" y="4035"/>
                    <a:pt x="6165" y="4304"/>
                  </a:cubicBezTo>
                  <a:cubicBezTo>
                    <a:pt x="7241" y="5111"/>
                    <a:pt x="8048" y="6188"/>
                    <a:pt x="8048" y="7264"/>
                  </a:cubicBezTo>
                  <a:cubicBezTo>
                    <a:pt x="8048" y="7264"/>
                    <a:pt x="8048" y="7533"/>
                    <a:pt x="8048" y="7533"/>
                  </a:cubicBezTo>
                  <a:cubicBezTo>
                    <a:pt x="8586" y="8071"/>
                    <a:pt x="8855" y="8340"/>
                    <a:pt x="9124" y="8878"/>
                  </a:cubicBezTo>
                  <a:cubicBezTo>
                    <a:pt x="9393" y="9147"/>
                    <a:pt x="9393" y="9685"/>
                    <a:pt x="8855" y="9685"/>
                  </a:cubicBezTo>
                  <a:cubicBezTo>
                    <a:pt x="4551" y="10223"/>
                    <a:pt x="1322" y="5381"/>
                    <a:pt x="246" y="1883"/>
                  </a:cubicBezTo>
                  <a:cubicBezTo>
                    <a:pt x="-561" y="1076"/>
                    <a:pt x="784" y="0"/>
                    <a:pt x="1860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0" name="Полилиния: фигура 1769">
              <a:extLst>
                <a:ext uri="{FF2B5EF4-FFF2-40B4-BE49-F238E27FC236}">
                  <a16:creationId xmlns:a16="http://schemas.microsoft.com/office/drawing/2014/main" id="{1901EC89-1A01-0C91-AAE7-36331A7A4213}"/>
                </a:ext>
              </a:extLst>
            </p:cNvPr>
            <p:cNvSpPr/>
            <p:nvPr/>
          </p:nvSpPr>
          <p:spPr>
            <a:xfrm>
              <a:off x="5522588" y="7280346"/>
              <a:ext cx="3722" cy="5071"/>
            </a:xfrm>
            <a:custGeom>
              <a:avLst/>
              <a:gdLst>
                <a:gd name="connsiteX0" fmla="*/ 2348 w 3722"/>
                <a:gd name="connsiteY0" fmla="*/ 439 h 5071"/>
                <a:gd name="connsiteX1" fmla="*/ 3693 w 3722"/>
                <a:gd name="connsiteY1" fmla="*/ 3668 h 5071"/>
                <a:gd name="connsiteX2" fmla="*/ 1810 w 3722"/>
                <a:gd name="connsiteY2" fmla="*/ 4744 h 5071"/>
                <a:gd name="connsiteX3" fmla="*/ 196 w 3722"/>
                <a:gd name="connsiteY3" fmla="*/ 1784 h 5071"/>
                <a:gd name="connsiteX4" fmla="*/ 2348 w 3722"/>
                <a:gd name="connsiteY4" fmla="*/ 439 h 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22" h="5071">
                  <a:moveTo>
                    <a:pt x="2348" y="439"/>
                  </a:moveTo>
                  <a:cubicBezTo>
                    <a:pt x="3155" y="1246"/>
                    <a:pt x="3424" y="2322"/>
                    <a:pt x="3693" y="3668"/>
                  </a:cubicBezTo>
                  <a:cubicBezTo>
                    <a:pt x="3962" y="4744"/>
                    <a:pt x="2348" y="5551"/>
                    <a:pt x="1810" y="4744"/>
                  </a:cubicBezTo>
                  <a:cubicBezTo>
                    <a:pt x="1003" y="3937"/>
                    <a:pt x="465" y="2860"/>
                    <a:pt x="196" y="1784"/>
                  </a:cubicBezTo>
                  <a:cubicBezTo>
                    <a:pt x="-611" y="439"/>
                    <a:pt x="1272" y="-637"/>
                    <a:pt x="2348" y="43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1" name="Полилиния: фигура 1770">
              <a:extLst>
                <a:ext uri="{FF2B5EF4-FFF2-40B4-BE49-F238E27FC236}">
                  <a16:creationId xmlns:a16="http://schemas.microsoft.com/office/drawing/2014/main" id="{3E16FEB4-FC0A-5240-1664-33483BE28EDA}"/>
                </a:ext>
              </a:extLst>
            </p:cNvPr>
            <p:cNvSpPr/>
            <p:nvPr/>
          </p:nvSpPr>
          <p:spPr>
            <a:xfrm>
              <a:off x="5521577" y="7286233"/>
              <a:ext cx="2187" cy="2769"/>
            </a:xfrm>
            <a:custGeom>
              <a:avLst/>
              <a:gdLst>
                <a:gd name="connsiteX0" fmla="*/ 1206 w 2187"/>
                <a:gd name="connsiteY0" fmla="*/ 202 h 2769"/>
                <a:gd name="connsiteX1" fmla="*/ 2013 w 2187"/>
                <a:gd name="connsiteY1" fmla="*/ 1547 h 2769"/>
                <a:gd name="connsiteX2" fmla="*/ 937 w 2187"/>
                <a:gd name="connsiteY2" fmla="*/ 2623 h 2769"/>
                <a:gd name="connsiteX3" fmla="*/ 399 w 2187"/>
                <a:gd name="connsiteY3" fmla="*/ 202 h 2769"/>
                <a:gd name="connsiteX4" fmla="*/ 1206 w 2187"/>
                <a:gd name="connsiteY4" fmla="*/ 202 h 2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7" h="2769">
                  <a:moveTo>
                    <a:pt x="1206" y="202"/>
                  </a:moveTo>
                  <a:cubicBezTo>
                    <a:pt x="1475" y="471"/>
                    <a:pt x="1744" y="1278"/>
                    <a:pt x="2013" y="1547"/>
                  </a:cubicBezTo>
                  <a:cubicBezTo>
                    <a:pt x="2551" y="2085"/>
                    <a:pt x="1744" y="3161"/>
                    <a:pt x="937" y="2623"/>
                  </a:cubicBezTo>
                  <a:cubicBezTo>
                    <a:pt x="130" y="2085"/>
                    <a:pt x="-408" y="740"/>
                    <a:pt x="399" y="202"/>
                  </a:cubicBezTo>
                  <a:cubicBezTo>
                    <a:pt x="937" y="-67"/>
                    <a:pt x="1206" y="-67"/>
                    <a:pt x="1206" y="20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2" name="Полилиния: фигура 1771">
              <a:extLst>
                <a:ext uri="{FF2B5EF4-FFF2-40B4-BE49-F238E27FC236}">
                  <a16:creationId xmlns:a16="http://schemas.microsoft.com/office/drawing/2014/main" id="{F67C910C-2C2B-D331-0EE8-966ACF002B55}"/>
                </a:ext>
              </a:extLst>
            </p:cNvPr>
            <p:cNvSpPr/>
            <p:nvPr/>
          </p:nvSpPr>
          <p:spPr>
            <a:xfrm>
              <a:off x="5517283" y="7275674"/>
              <a:ext cx="1238" cy="1475"/>
            </a:xfrm>
            <a:custGeom>
              <a:avLst/>
              <a:gdLst>
                <a:gd name="connsiteX0" fmla="*/ 120 w 1238"/>
                <a:gd name="connsiteY0" fmla="*/ 1076 h 1475"/>
                <a:gd name="connsiteX1" fmla="*/ 120 w 1238"/>
                <a:gd name="connsiteY1" fmla="*/ 269 h 1475"/>
                <a:gd name="connsiteX2" fmla="*/ 658 w 1238"/>
                <a:gd name="connsiteY2" fmla="*/ 0 h 1475"/>
                <a:gd name="connsiteX3" fmla="*/ 1196 w 1238"/>
                <a:gd name="connsiteY3" fmla="*/ 538 h 1475"/>
                <a:gd name="connsiteX4" fmla="*/ 120 w 1238"/>
                <a:gd name="connsiteY4" fmla="*/ 1076 h 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" h="1475">
                  <a:moveTo>
                    <a:pt x="120" y="1076"/>
                  </a:moveTo>
                  <a:cubicBezTo>
                    <a:pt x="120" y="807"/>
                    <a:pt x="-149" y="538"/>
                    <a:pt x="120" y="269"/>
                  </a:cubicBezTo>
                  <a:cubicBezTo>
                    <a:pt x="120" y="0"/>
                    <a:pt x="389" y="0"/>
                    <a:pt x="658" y="0"/>
                  </a:cubicBezTo>
                  <a:cubicBezTo>
                    <a:pt x="927" y="0"/>
                    <a:pt x="927" y="269"/>
                    <a:pt x="1196" y="538"/>
                  </a:cubicBezTo>
                  <a:cubicBezTo>
                    <a:pt x="1465" y="1345"/>
                    <a:pt x="389" y="1883"/>
                    <a:pt x="120" y="107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3" name="Полилиния: фигура 1772">
              <a:extLst>
                <a:ext uri="{FF2B5EF4-FFF2-40B4-BE49-F238E27FC236}">
                  <a16:creationId xmlns:a16="http://schemas.microsoft.com/office/drawing/2014/main" id="{F890A2A7-3C59-A092-53D7-8813A4218DC1}"/>
                </a:ext>
              </a:extLst>
            </p:cNvPr>
            <p:cNvSpPr/>
            <p:nvPr/>
          </p:nvSpPr>
          <p:spPr>
            <a:xfrm>
              <a:off x="5514175" y="7268477"/>
              <a:ext cx="1644" cy="2500"/>
            </a:xfrm>
            <a:custGeom>
              <a:avLst/>
              <a:gdLst>
                <a:gd name="connsiteX0" fmla="*/ 0 w 1644"/>
                <a:gd name="connsiteY0" fmla="*/ 1816 h 2500"/>
                <a:gd name="connsiteX1" fmla="*/ 269 w 1644"/>
                <a:gd name="connsiteY1" fmla="*/ 202 h 2500"/>
                <a:gd name="connsiteX2" fmla="*/ 1076 w 1644"/>
                <a:gd name="connsiteY2" fmla="*/ 202 h 2500"/>
                <a:gd name="connsiteX3" fmla="*/ 1614 w 1644"/>
                <a:gd name="connsiteY3" fmla="*/ 1547 h 2500"/>
                <a:gd name="connsiteX4" fmla="*/ 0 w 1644"/>
                <a:gd name="connsiteY4" fmla="*/ 1816 h 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4" h="2500">
                  <a:moveTo>
                    <a:pt x="0" y="1816"/>
                  </a:moveTo>
                  <a:cubicBezTo>
                    <a:pt x="0" y="1278"/>
                    <a:pt x="0" y="740"/>
                    <a:pt x="269" y="202"/>
                  </a:cubicBezTo>
                  <a:cubicBezTo>
                    <a:pt x="538" y="-67"/>
                    <a:pt x="807" y="-67"/>
                    <a:pt x="1076" y="202"/>
                  </a:cubicBezTo>
                  <a:cubicBezTo>
                    <a:pt x="1345" y="471"/>
                    <a:pt x="1614" y="1009"/>
                    <a:pt x="1614" y="1547"/>
                  </a:cubicBezTo>
                  <a:cubicBezTo>
                    <a:pt x="1883" y="2623"/>
                    <a:pt x="269" y="2892"/>
                    <a:pt x="0" y="181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4" name="Полилиния: фигура 1773">
              <a:extLst>
                <a:ext uri="{FF2B5EF4-FFF2-40B4-BE49-F238E27FC236}">
                  <a16:creationId xmlns:a16="http://schemas.microsoft.com/office/drawing/2014/main" id="{CDA3CD97-B99C-0E6F-DB2F-8C8E791631EE}"/>
                </a:ext>
              </a:extLst>
            </p:cNvPr>
            <p:cNvSpPr/>
            <p:nvPr/>
          </p:nvSpPr>
          <p:spPr>
            <a:xfrm>
              <a:off x="5545113" y="7274329"/>
              <a:ext cx="268" cy="2690"/>
            </a:xfrm>
            <a:custGeom>
              <a:avLst/>
              <a:gdLst>
                <a:gd name="connsiteX0" fmla="*/ 0 w 268"/>
                <a:gd name="connsiteY0" fmla="*/ 0 h 2690"/>
                <a:gd name="connsiteX1" fmla="*/ 269 w 268"/>
                <a:gd name="connsiteY1" fmla="*/ 0 h 2690"/>
                <a:gd name="connsiteX2" fmla="*/ 0 w 268"/>
                <a:gd name="connsiteY2" fmla="*/ 0 h 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8" h="2690">
                  <a:moveTo>
                    <a:pt x="0" y="0"/>
                  </a:moveTo>
                  <a:lnTo>
                    <a:pt x="2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5" name="Полилиния: фигура 1774">
              <a:extLst>
                <a:ext uri="{FF2B5EF4-FFF2-40B4-BE49-F238E27FC236}">
                  <a16:creationId xmlns:a16="http://schemas.microsoft.com/office/drawing/2014/main" id="{89C3CB9A-A549-FB75-AC49-B054B52A0D12}"/>
                </a:ext>
              </a:extLst>
            </p:cNvPr>
            <p:cNvSpPr/>
            <p:nvPr/>
          </p:nvSpPr>
          <p:spPr>
            <a:xfrm>
              <a:off x="5545381" y="7274329"/>
              <a:ext cx="2690" cy="2690"/>
            </a:xfrm>
            <a:custGeom>
              <a:avLst/>
              <a:gdLst>
                <a:gd name="connsiteX0" fmla="*/ 0 w 2690"/>
                <a:gd name="connsiteY0" fmla="*/ 0 h 2690"/>
                <a:gd name="connsiteX1" fmla="*/ 0 w 2690"/>
                <a:gd name="connsiteY1" fmla="*/ 0 h 2690"/>
                <a:gd name="connsiteX2" fmla="*/ 0 w 2690"/>
                <a:gd name="connsiteY2" fmla="*/ 0 h 2690"/>
                <a:gd name="connsiteX3" fmla="*/ 0 w 2690"/>
                <a:gd name="connsiteY3" fmla="*/ 0 h 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90" h="269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6" name="Полилиния: фигура 1775">
              <a:extLst>
                <a:ext uri="{FF2B5EF4-FFF2-40B4-BE49-F238E27FC236}">
                  <a16:creationId xmlns:a16="http://schemas.microsoft.com/office/drawing/2014/main" id="{B3D46202-3B52-D7B5-9708-03304D6ED885}"/>
                </a:ext>
              </a:extLst>
            </p:cNvPr>
            <p:cNvSpPr/>
            <p:nvPr/>
          </p:nvSpPr>
          <p:spPr>
            <a:xfrm>
              <a:off x="5530367" y="7268299"/>
              <a:ext cx="27918" cy="53870"/>
            </a:xfrm>
            <a:custGeom>
              <a:avLst/>
              <a:gdLst>
                <a:gd name="connsiteX0" fmla="*/ 27121 w 27918"/>
                <a:gd name="connsiteY0" fmla="*/ 49881 h 53870"/>
                <a:gd name="connsiteX1" fmla="*/ 26852 w 27918"/>
                <a:gd name="connsiteY1" fmla="*/ 53647 h 53870"/>
                <a:gd name="connsiteX2" fmla="*/ 25776 w 27918"/>
                <a:gd name="connsiteY2" fmla="*/ 53109 h 53870"/>
                <a:gd name="connsiteX3" fmla="*/ 23354 w 27918"/>
                <a:gd name="connsiteY3" fmla="*/ 46922 h 53870"/>
                <a:gd name="connsiteX4" fmla="*/ 22547 w 27918"/>
                <a:gd name="connsiteY4" fmla="*/ 45577 h 53870"/>
                <a:gd name="connsiteX5" fmla="*/ 19050 w 27918"/>
                <a:gd name="connsiteY5" fmla="*/ 40465 h 53870"/>
                <a:gd name="connsiteX6" fmla="*/ 20126 w 27918"/>
                <a:gd name="connsiteY6" fmla="*/ 32394 h 53870"/>
                <a:gd name="connsiteX7" fmla="*/ 20126 w 27918"/>
                <a:gd name="connsiteY7" fmla="*/ 25669 h 53870"/>
                <a:gd name="connsiteX8" fmla="*/ 19319 w 27918"/>
                <a:gd name="connsiteY8" fmla="*/ 24324 h 53870"/>
                <a:gd name="connsiteX9" fmla="*/ 18512 w 27918"/>
                <a:gd name="connsiteY9" fmla="*/ 17598 h 53870"/>
                <a:gd name="connsiteX10" fmla="*/ 16898 w 27918"/>
                <a:gd name="connsiteY10" fmla="*/ 15715 h 53870"/>
                <a:gd name="connsiteX11" fmla="*/ 14477 w 27918"/>
                <a:gd name="connsiteY11" fmla="*/ 9527 h 53870"/>
                <a:gd name="connsiteX12" fmla="*/ 8289 w 27918"/>
                <a:gd name="connsiteY12" fmla="*/ 10065 h 53870"/>
                <a:gd name="connsiteX13" fmla="*/ 5868 w 27918"/>
                <a:gd name="connsiteY13" fmla="*/ 6030 h 53870"/>
                <a:gd name="connsiteX14" fmla="*/ 4792 w 27918"/>
                <a:gd name="connsiteY14" fmla="*/ 2533 h 53870"/>
                <a:gd name="connsiteX15" fmla="*/ 487 w 27918"/>
                <a:gd name="connsiteY15" fmla="*/ 2533 h 53870"/>
                <a:gd name="connsiteX16" fmla="*/ 756 w 27918"/>
                <a:gd name="connsiteY16" fmla="*/ 919 h 53870"/>
                <a:gd name="connsiteX17" fmla="*/ 6406 w 27918"/>
                <a:gd name="connsiteY17" fmla="*/ 111 h 53870"/>
                <a:gd name="connsiteX18" fmla="*/ 7482 w 27918"/>
                <a:gd name="connsiteY18" fmla="*/ 380 h 53870"/>
                <a:gd name="connsiteX19" fmla="*/ 9096 w 27918"/>
                <a:gd name="connsiteY19" fmla="*/ 3609 h 53870"/>
                <a:gd name="connsiteX20" fmla="*/ 10979 w 27918"/>
                <a:gd name="connsiteY20" fmla="*/ 8720 h 53870"/>
                <a:gd name="connsiteX21" fmla="*/ 15553 w 27918"/>
                <a:gd name="connsiteY21" fmla="*/ 8451 h 53870"/>
                <a:gd name="connsiteX22" fmla="*/ 15284 w 27918"/>
                <a:gd name="connsiteY22" fmla="*/ 8182 h 53870"/>
                <a:gd name="connsiteX23" fmla="*/ 15284 w 27918"/>
                <a:gd name="connsiteY23" fmla="*/ 8182 h 53870"/>
                <a:gd name="connsiteX24" fmla="*/ 14746 w 27918"/>
                <a:gd name="connsiteY24" fmla="*/ 8182 h 53870"/>
                <a:gd name="connsiteX25" fmla="*/ 14746 w 27918"/>
                <a:gd name="connsiteY25" fmla="*/ 8182 h 53870"/>
                <a:gd name="connsiteX26" fmla="*/ 14746 w 27918"/>
                <a:gd name="connsiteY26" fmla="*/ 6837 h 53870"/>
                <a:gd name="connsiteX27" fmla="*/ 14746 w 27918"/>
                <a:gd name="connsiteY27" fmla="*/ 6837 h 53870"/>
                <a:gd name="connsiteX28" fmla="*/ 14746 w 27918"/>
                <a:gd name="connsiteY28" fmla="*/ 6837 h 53870"/>
                <a:gd name="connsiteX29" fmla="*/ 15015 w 27918"/>
                <a:gd name="connsiteY29" fmla="*/ 6837 h 53870"/>
                <a:gd name="connsiteX30" fmla="*/ 15553 w 27918"/>
                <a:gd name="connsiteY30" fmla="*/ 6837 h 53870"/>
                <a:gd name="connsiteX31" fmla="*/ 15553 w 27918"/>
                <a:gd name="connsiteY31" fmla="*/ 6837 h 53870"/>
                <a:gd name="connsiteX32" fmla="*/ 16091 w 27918"/>
                <a:gd name="connsiteY32" fmla="*/ 8182 h 53870"/>
                <a:gd name="connsiteX33" fmla="*/ 16091 w 27918"/>
                <a:gd name="connsiteY33" fmla="*/ 8182 h 53870"/>
                <a:gd name="connsiteX34" fmla="*/ 16091 w 27918"/>
                <a:gd name="connsiteY34" fmla="*/ 8451 h 53870"/>
                <a:gd name="connsiteX35" fmla="*/ 15822 w 27918"/>
                <a:gd name="connsiteY35" fmla="*/ 8989 h 53870"/>
                <a:gd name="connsiteX36" fmla="*/ 19588 w 27918"/>
                <a:gd name="connsiteY36" fmla="*/ 11680 h 53870"/>
                <a:gd name="connsiteX37" fmla="*/ 20664 w 27918"/>
                <a:gd name="connsiteY37" fmla="*/ 17329 h 53870"/>
                <a:gd name="connsiteX38" fmla="*/ 23085 w 27918"/>
                <a:gd name="connsiteY38" fmla="*/ 20019 h 53870"/>
                <a:gd name="connsiteX39" fmla="*/ 21740 w 27918"/>
                <a:gd name="connsiteY39" fmla="*/ 25400 h 53870"/>
                <a:gd name="connsiteX40" fmla="*/ 25776 w 27918"/>
                <a:gd name="connsiteY40" fmla="*/ 28628 h 53870"/>
                <a:gd name="connsiteX41" fmla="*/ 25776 w 27918"/>
                <a:gd name="connsiteY41" fmla="*/ 29704 h 53870"/>
                <a:gd name="connsiteX42" fmla="*/ 23354 w 27918"/>
                <a:gd name="connsiteY42" fmla="*/ 42886 h 53870"/>
                <a:gd name="connsiteX43" fmla="*/ 25776 w 27918"/>
                <a:gd name="connsiteY43" fmla="*/ 48267 h 53870"/>
                <a:gd name="connsiteX44" fmla="*/ 27121 w 27918"/>
                <a:gd name="connsiteY44" fmla="*/ 49881 h 53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7918" h="53870">
                  <a:moveTo>
                    <a:pt x="27121" y="49881"/>
                  </a:moveTo>
                  <a:cubicBezTo>
                    <a:pt x="28466" y="51226"/>
                    <a:pt x="27928" y="52302"/>
                    <a:pt x="26852" y="53647"/>
                  </a:cubicBezTo>
                  <a:cubicBezTo>
                    <a:pt x="26583" y="54185"/>
                    <a:pt x="25776" y="53647"/>
                    <a:pt x="25776" y="53109"/>
                  </a:cubicBezTo>
                  <a:cubicBezTo>
                    <a:pt x="26045" y="52033"/>
                    <a:pt x="24162" y="47460"/>
                    <a:pt x="23354" y="46922"/>
                  </a:cubicBezTo>
                  <a:cubicBezTo>
                    <a:pt x="22816" y="46653"/>
                    <a:pt x="22547" y="46115"/>
                    <a:pt x="22547" y="45577"/>
                  </a:cubicBezTo>
                  <a:cubicBezTo>
                    <a:pt x="22278" y="41272"/>
                    <a:pt x="20395" y="42886"/>
                    <a:pt x="19050" y="40465"/>
                  </a:cubicBezTo>
                  <a:cubicBezTo>
                    <a:pt x="17436" y="37506"/>
                    <a:pt x="18512" y="35085"/>
                    <a:pt x="20126" y="32394"/>
                  </a:cubicBezTo>
                  <a:cubicBezTo>
                    <a:pt x="21471" y="29704"/>
                    <a:pt x="24969" y="27552"/>
                    <a:pt x="20126" y="25669"/>
                  </a:cubicBezTo>
                  <a:cubicBezTo>
                    <a:pt x="19588" y="25400"/>
                    <a:pt x="19588" y="24862"/>
                    <a:pt x="19319" y="24324"/>
                  </a:cubicBezTo>
                  <a:cubicBezTo>
                    <a:pt x="18781" y="21902"/>
                    <a:pt x="23354" y="19750"/>
                    <a:pt x="18512" y="17598"/>
                  </a:cubicBezTo>
                  <a:cubicBezTo>
                    <a:pt x="17436" y="17060"/>
                    <a:pt x="17167" y="16791"/>
                    <a:pt x="16898" y="15715"/>
                  </a:cubicBezTo>
                  <a:cubicBezTo>
                    <a:pt x="15822" y="13563"/>
                    <a:pt x="20933" y="10603"/>
                    <a:pt x="14477" y="9527"/>
                  </a:cubicBezTo>
                  <a:cubicBezTo>
                    <a:pt x="12324" y="9258"/>
                    <a:pt x="10441" y="10334"/>
                    <a:pt x="8289" y="10065"/>
                  </a:cubicBezTo>
                  <a:cubicBezTo>
                    <a:pt x="6406" y="9796"/>
                    <a:pt x="5061" y="7913"/>
                    <a:pt x="5868" y="6030"/>
                  </a:cubicBezTo>
                  <a:cubicBezTo>
                    <a:pt x="6406" y="4147"/>
                    <a:pt x="8289" y="1188"/>
                    <a:pt x="4792" y="2533"/>
                  </a:cubicBezTo>
                  <a:cubicBezTo>
                    <a:pt x="3447" y="3071"/>
                    <a:pt x="1832" y="2802"/>
                    <a:pt x="487" y="2533"/>
                  </a:cubicBezTo>
                  <a:cubicBezTo>
                    <a:pt x="-320" y="2264"/>
                    <a:pt x="-51" y="919"/>
                    <a:pt x="756" y="919"/>
                  </a:cubicBezTo>
                  <a:cubicBezTo>
                    <a:pt x="2909" y="919"/>
                    <a:pt x="4523" y="919"/>
                    <a:pt x="6406" y="111"/>
                  </a:cubicBezTo>
                  <a:cubicBezTo>
                    <a:pt x="6675" y="-158"/>
                    <a:pt x="7213" y="111"/>
                    <a:pt x="7482" y="380"/>
                  </a:cubicBezTo>
                  <a:cubicBezTo>
                    <a:pt x="8289" y="1188"/>
                    <a:pt x="9365" y="2264"/>
                    <a:pt x="9096" y="3609"/>
                  </a:cubicBezTo>
                  <a:cubicBezTo>
                    <a:pt x="8827" y="5761"/>
                    <a:pt x="7482" y="8451"/>
                    <a:pt x="10979" y="8720"/>
                  </a:cubicBezTo>
                  <a:cubicBezTo>
                    <a:pt x="12055" y="8720"/>
                    <a:pt x="13939" y="8451"/>
                    <a:pt x="15553" y="8451"/>
                  </a:cubicBezTo>
                  <a:cubicBezTo>
                    <a:pt x="15553" y="8451"/>
                    <a:pt x="15553" y="8451"/>
                    <a:pt x="15284" y="8182"/>
                  </a:cubicBezTo>
                  <a:cubicBezTo>
                    <a:pt x="15284" y="8182"/>
                    <a:pt x="15284" y="8182"/>
                    <a:pt x="15284" y="8182"/>
                  </a:cubicBezTo>
                  <a:cubicBezTo>
                    <a:pt x="15015" y="8182"/>
                    <a:pt x="15015" y="8182"/>
                    <a:pt x="14746" y="8182"/>
                  </a:cubicBezTo>
                  <a:cubicBezTo>
                    <a:pt x="14746" y="8182"/>
                    <a:pt x="14746" y="8182"/>
                    <a:pt x="14746" y="8182"/>
                  </a:cubicBezTo>
                  <a:cubicBezTo>
                    <a:pt x="14208" y="7913"/>
                    <a:pt x="14477" y="7375"/>
                    <a:pt x="14746" y="6837"/>
                  </a:cubicBezTo>
                  <a:cubicBezTo>
                    <a:pt x="14746" y="6837"/>
                    <a:pt x="14746" y="6837"/>
                    <a:pt x="14746" y="6837"/>
                  </a:cubicBezTo>
                  <a:cubicBezTo>
                    <a:pt x="14746" y="6837"/>
                    <a:pt x="14746" y="6837"/>
                    <a:pt x="14746" y="6837"/>
                  </a:cubicBezTo>
                  <a:cubicBezTo>
                    <a:pt x="14746" y="6837"/>
                    <a:pt x="14746" y="6837"/>
                    <a:pt x="15015" y="6837"/>
                  </a:cubicBezTo>
                  <a:cubicBezTo>
                    <a:pt x="15284" y="6837"/>
                    <a:pt x="15284" y="6837"/>
                    <a:pt x="15553" y="6837"/>
                  </a:cubicBezTo>
                  <a:cubicBezTo>
                    <a:pt x="15553" y="6837"/>
                    <a:pt x="15553" y="6837"/>
                    <a:pt x="15553" y="6837"/>
                  </a:cubicBezTo>
                  <a:cubicBezTo>
                    <a:pt x="16091" y="7106"/>
                    <a:pt x="16360" y="7644"/>
                    <a:pt x="16091" y="8182"/>
                  </a:cubicBezTo>
                  <a:cubicBezTo>
                    <a:pt x="16091" y="8182"/>
                    <a:pt x="16091" y="8182"/>
                    <a:pt x="16091" y="8182"/>
                  </a:cubicBezTo>
                  <a:cubicBezTo>
                    <a:pt x="16091" y="8182"/>
                    <a:pt x="16091" y="8182"/>
                    <a:pt x="16091" y="8451"/>
                  </a:cubicBezTo>
                  <a:cubicBezTo>
                    <a:pt x="16091" y="8720"/>
                    <a:pt x="16091" y="8720"/>
                    <a:pt x="15822" y="8989"/>
                  </a:cubicBezTo>
                  <a:cubicBezTo>
                    <a:pt x="17436" y="8989"/>
                    <a:pt x="19050" y="9527"/>
                    <a:pt x="19588" y="11680"/>
                  </a:cubicBezTo>
                  <a:cubicBezTo>
                    <a:pt x="19857" y="13294"/>
                    <a:pt x="19319" y="16522"/>
                    <a:pt x="20664" y="17329"/>
                  </a:cubicBezTo>
                  <a:cubicBezTo>
                    <a:pt x="21740" y="17867"/>
                    <a:pt x="22816" y="18674"/>
                    <a:pt x="23085" y="20019"/>
                  </a:cubicBezTo>
                  <a:cubicBezTo>
                    <a:pt x="23354" y="21095"/>
                    <a:pt x="21740" y="25400"/>
                    <a:pt x="21740" y="25400"/>
                  </a:cubicBezTo>
                  <a:cubicBezTo>
                    <a:pt x="23624" y="26207"/>
                    <a:pt x="24700" y="26745"/>
                    <a:pt x="25776" y="28628"/>
                  </a:cubicBezTo>
                  <a:cubicBezTo>
                    <a:pt x="26045" y="28897"/>
                    <a:pt x="26045" y="29435"/>
                    <a:pt x="25776" y="29704"/>
                  </a:cubicBezTo>
                  <a:cubicBezTo>
                    <a:pt x="22547" y="33740"/>
                    <a:pt x="19050" y="38313"/>
                    <a:pt x="23354" y="42886"/>
                  </a:cubicBezTo>
                  <a:cubicBezTo>
                    <a:pt x="24969" y="44501"/>
                    <a:pt x="24162" y="47191"/>
                    <a:pt x="25776" y="48267"/>
                  </a:cubicBezTo>
                  <a:cubicBezTo>
                    <a:pt x="26583" y="47460"/>
                    <a:pt x="26314" y="49074"/>
                    <a:pt x="27121" y="4988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7" name="Полилиния: фигура 1776">
              <a:extLst>
                <a:ext uri="{FF2B5EF4-FFF2-40B4-BE49-F238E27FC236}">
                  <a16:creationId xmlns:a16="http://schemas.microsoft.com/office/drawing/2014/main" id="{A2B349FD-5A7A-B4CA-228D-4B472AD2E578}"/>
                </a:ext>
              </a:extLst>
            </p:cNvPr>
            <p:cNvSpPr/>
            <p:nvPr/>
          </p:nvSpPr>
          <p:spPr>
            <a:xfrm>
              <a:off x="5544010" y="7266156"/>
              <a:ext cx="3407" cy="2630"/>
            </a:xfrm>
            <a:custGeom>
              <a:avLst/>
              <a:gdLst>
                <a:gd name="connsiteX0" fmla="*/ 1909 w 3407"/>
                <a:gd name="connsiteY0" fmla="*/ 2523 h 2630"/>
                <a:gd name="connsiteX1" fmla="*/ 1909 w 3407"/>
                <a:gd name="connsiteY1" fmla="*/ 2523 h 2630"/>
                <a:gd name="connsiteX2" fmla="*/ 1371 w 3407"/>
                <a:gd name="connsiteY2" fmla="*/ 2523 h 2630"/>
                <a:gd name="connsiteX3" fmla="*/ 26 w 3407"/>
                <a:gd name="connsiteY3" fmla="*/ 1716 h 2630"/>
                <a:gd name="connsiteX4" fmla="*/ 2447 w 3407"/>
                <a:gd name="connsiteY4" fmla="*/ 371 h 2630"/>
                <a:gd name="connsiteX5" fmla="*/ 2716 w 3407"/>
                <a:gd name="connsiteY5" fmla="*/ 640 h 2630"/>
                <a:gd name="connsiteX6" fmla="*/ 1909 w 3407"/>
                <a:gd name="connsiteY6" fmla="*/ 2523 h 2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7" h="2630">
                  <a:moveTo>
                    <a:pt x="1909" y="2523"/>
                  </a:moveTo>
                  <a:cubicBezTo>
                    <a:pt x="1909" y="2523"/>
                    <a:pt x="1909" y="2523"/>
                    <a:pt x="1909" y="2523"/>
                  </a:cubicBezTo>
                  <a:cubicBezTo>
                    <a:pt x="1909" y="2523"/>
                    <a:pt x="1640" y="2254"/>
                    <a:pt x="1371" y="2523"/>
                  </a:cubicBezTo>
                  <a:cubicBezTo>
                    <a:pt x="833" y="2792"/>
                    <a:pt x="295" y="2254"/>
                    <a:pt x="26" y="1716"/>
                  </a:cubicBezTo>
                  <a:cubicBezTo>
                    <a:pt x="-243" y="102"/>
                    <a:pt x="1640" y="-436"/>
                    <a:pt x="2447" y="371"/>
                  </a:cubicBezTo>
                  <a:cubicBezTo>
                    <a:pt x="2447" y="371"/>
                    <a:pt x="2716" y="371"/>
                    <a:pt x="2716" y="640"/>
                  </a:cubicBezTo>
                  <a:cubicBezTo>
                    <a:pt x="4061" y="1447"/>
                    <a:pt x="3254" y="3061"/>
                    <a:pt x="1909" y="252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8" name="Полилиния: фигура 1777">
              <a:extLst>
                <a:ext uri="{FF2B5EF4-FFF2-40B4-BE49-F238E27FC236}">
                  <a16:creationId xmlns:a16="http://schemas.microsoft.com/office/drawing/2014/main" id="{B1D78572-43C4-3FF4-4B5A-B34F0F2E70CC}"/>
                </a:ext>
              </a:extLst>
            </p:cNvPr>
            <p:cNvSpPr/>
            <p:nvPr/>
          </p:nvSpPr>
          <p:spPr>
            <a:xfrm>
              <a:off x="5535574" y="7259965"/>
              <a:ext cx="2492" cy="2574"/>
            </a:xfrm>
            <a:custGeom>
              <a:avLst/>
              <a:gdLst>
                <a:gd name="connsiteX0" fmla="*/ 123 w 2492"/>
                <a:gd name="connsiteY0" fmla="*/ 644 h 2574"/>
                <a:gd name="connsiteX1" fmla="*/ 1468 w 2492"/>
                <a:gd name="connsiteY1" fmla="*/ 106 h 2574"/>
                <a:gd name="connsiteX2" fmla="*/ 1737 w 2492"/>
                <a:gd name="connsiteY2" fmla="*/ 375 h 2574"/>
                <a:gd name="connsiteX3" fmla="*/ 2006 w 2492"/>
                <a:gd name="connsiteY3" fmla="*/ 2258 h 2574"/>
                <a:gd name="connsiteX4" fmla="*/ 123 w 2492"/>
                <a:gd name="connsiteY4" fmla="*/ 644 h 2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2" h="2574">
                  <a:moveTo>
                    <a:pt x="123" y="644"/>
                  </a:moveTo>
                  <a:cubicBezTo>
                    <a:pt x="391" y="106"/>
                    <a:pt x="930" y="-163"/>
                    <a:pt x="1468" y="106"/>
                  </a:cubicBezTo>
                  <a:cubicBezTo>
                    <a:pt x="1468" y="106"/>
                    <a:pt x="1737" y="375"/>
                    <a:pt x="1737" y="375"/>
                  </a:cubicBezTo>
                  <a:cubicBezTo>
                    <a:pt x="2544" y="644"/>
                    <a:pt x="2813" y="1720"/>
                    <a:pt x="2006" y="2258"/>
                  </a:cubicBezTo>
                  <a:cubicBezTo>
                    <a:pt x="930" y="3065"/>
                    <a:pt x="-416" y="2258"/>
                    <a:pt x="123" y="64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9" name="Полилиния: фигура 1778">
              <a:extLst>
                <a:ext uri="{FF2B5EF4-FFF2-40B4-BE49-F238E27FC236}">
                  <a16:creationId xmlns:a16="http://schemas.microsoft.com/office/drawing/2014/main" id="{391F52DF-FE5D-B5A5-7A7A-8C8AF2C3FDC2}"/>
                </a:ext>
              </a:extLst>
            </p:cNvPr>
            <p:cNvSpPr/>
            <p:nvPr/>
          </p:nvSpPr>
          <p:spPr>
            <a:xfrm>
              <a:off x="5531392" y="7260413"/>
              <a:ext cx="2860" cy="2939"/>
            </a:xfrm>
            <a:custGeom>
              <a:avLst/>
              <a:gdLst>
                <a:gd name="connsiteX0" fmla="*/ 1345 w 2860"/>
                <a:gd name="connsiteY0" fmla="*/ 2886 h 2939"/>
                <a:gd name="connsiteX1" fmla="*/ 0 w 2860"/>
                <a:gd name="connsiteY1" fmla="*/ 1810 h 2939"/>
                <a:gd name="connsiteX2" fmla="*/ 269 w 2860"/>
                <a:gd name="connsiteY2" fmla="*/ 1003 h 2939"/>
                <a:gd name="connsiteX3" fmla="*/ 1076 w 2860"/>
                <a:gd name="connsiteY3" fmla="*/ 196 h 2939"/>
                <a:gd name="connsiteX4" fmla="*/ 2421 w 2860"/>
                <a:gd name="connsiteY4" fmla="*/ 2348 h 2939"/>
                <a:gd name="connsiteX5" fmla="*/ 1345 w 2860"/>
                <a:gd name="connsiteY5" fmla="*/ 2886 h 2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60" h="2939">
                  <a:moveTo>
                    <a:pt x="1345" y="2886"/>
                  </a:moveTo>
                  <a:cubicBezTo>
                    <a:pt x="807" y="3155"/>
                    <a:pt x="0" y="2348"/>
                    <a:pt x="0" y="1810"/>
                  </a:cubicBezTo>
                  <a:cubicBezTo>
                    <a:pt x="0" y="1541"/>
                    <a:pt x="0" y="1272"/>
                    <a:pt x="269" y="1003"/>
                  </a:cubicBezTo>
                  <a:cubicBezTo>
                    <a:pt x="269" y="465"/>
                    <a:pt x="538" y="196"/>
                    <a:pt x="1076" y="196"/>
                  </a:cubicBezTo>
                  <a:cubicBezTo>
                    <a:pt x="2421" y="-611"/>
                    <a:pt x="3497" y="1272"/>
                    <a:pt x="2421" y="2348"/>
                  </a:cubicBezTo>
                  <a:cubicBezTo>
                    <a:pt x="1883" y="2617"/>
                    <a:pt x="1614" y="2886"/>
                    <a:pt x="1345" y="288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0" name="Полилиния: фигура 1779">
              <a:extLst>
                <a:ext uri="{FF2B5EF4-FFF2-40B4-BE49-F238E27FC236}">
                  <a16:creationId xmlns:a16="http://schemas.microsoft.com/office/drawing/2014/main" id="{3FCADDA9-1A61-46A2-DC8A-166B94FD4624}"/>
                </a:ext>
              </a:extLst>
            </p:cNvPr>
            <p:cNvSpPr/>
            <p:nvPr/>
          </p:nvSpPr>
          <p:spPr>
            <a:xfrm>
              <a:off x="5526819" y="7262660"/>
              <a:ext cx="4948" cy="4043"/>
            </a:xfrm>
            <a:custGeom>
              <a:avLst/>
              <a:gdLst>
                <a:gd name="connsiteX0" fmla="*/ 4305 w 4948"/>
                <a:gd name="connsiteY0" fmla="*/ 1984 h 4043"/>
                <a:gd name="connsiteX1" fmla="*/ 4573 w 4948"/>
                <a:gd name="connsiteY1" fmla="*/ 3598 h 4043"/>
                <a:gd name="connsiteX2" fmla="*/ 2690 w 4948"/>
                <a:gd name="connsiteY2" fmla="*/ 3867 h 4043"/>
                <a:gd name="connsiteX3" fmla="*/ 1883 w 4948"/>
                <a:gd name="connsiteY3" fmla="*/ 3329 h 4043"/>
                <a:gd name="connsiteX4" fmla="*/ 1614 w 4948"/>
                <a:gd name="connsiteY4" fmla="*/ 3060 h 4043"/>
                <a:gd name="connsiteX5" fmla="*/ 0 w 4948"/>
                <a:gd name="connsiteY5" fmla="*/ 908 h 4043"/>
                <a:gd name="connsiteX6" fmla="*/ 1345 w 4948"/>
                <a:gd name="connsiteY6" fmla="*/ 101 h 4043"/>
                <a:gd name="connsiteX7" fmla="*/ 2690 w 4948"/>
                <a:gd name="connsiteY7" fmla="*/ 370 h 4043"/>
                <a:gd name="connsiteX8" fmla="*/ 3497 w 4948"/>
                <a:gd name="connsiteY8" fmla="*/ 1446 h 4043"/>
                <a:gd name="connsiteX9" fmla="*/ 4305 w 4948"/>
                <a:gd name="connsiteY9" fmla="*/ 1984 h 4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48" h="4043">
                  <a:moveTo>
                    <a:pt x="4305" y="1984"/>
                  </a:moveTo>
                  <a:cubicBezTo>
                    <a:pt x="5112" y="2253"/>
                    <a:pt x="5112" y="3329"/>
                    <a:pt x="4573" y="3598"/>
                  </a:cubicBezTo>
                  <a:cubicBezTo>
                    <a:pt x="4035" y="4136"/>
                    <a:pt x="3497" y="4136"/>
                    <a:pt x="2690" y="3867"/>
                  </a:cubicBezTo>
                  <a:cubicBezTo>
                    <a:pt x="2421" y="3867"/>
                    <a:pt x="2152" y="3598"/>
                    <a:pt x="1883" y="3329"/>
                  </a:cubicBezTo>
                  <a:cubicBezTo>
                    <a:pt x="1883" y="3329"/>
                    <a:pt x="1614" y="3060"/>
                    <a:pt x="1614" y="3060"/>
                  </a:cubicBezTo>
                  <a:cubicBezTo>
                    <a:pt x="538" y="2791"/>
                    <a:pt x="0" y="1984"/>
                    <a:pt x="0" y="908"/>
                  </a:cubicBezTo>
                  <a:cubicBezTo>
                    <a:pt x="0" y="101"/>
                    <a:pt x="807" y="-168"/>
                    <a:pt x="1345" y="101"/>
                  </a:cubicBezTo>
                  <a:cubicBezTo>
                    <a:pt x="1614" y="370"/>
                    <a:pt x="2152" y="370"/>
                    <a:pt x="2690" y="370"/>
                  </a:cubicBezTo>
                  <a:cubicBezTo>
                    <a:pt x="3228" y="370"/>
                    <a:pt x="3497" y="908"/>
                    <a:pt x="3497" y="1446"/>
                  </a:cubicBezTo>
                  <a:cubicBezTo>
                    <a:pt x="3766" y="1984"/>
                    <a:pt x="4035" y="1984"/>
                    <a:pt x="4305" y="198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1" name="Полилиния: фигура 1780">
              <a:extLst>
                <a:ext uri="{FF2B5EF4-FFF2-40B4-BE49-F238E27FC236}">
                  <a16:creationId xmlns:a16="http://schemas.microsoft.com/office/drawing/2014/main" id="{0DEDDF8F-0FEC-1CB9-E88F-1EE85E6A0BF2}"/>
                </a:ext>
              </a:extLst>
            </p:cNvPr>
            <p:cNvSpPr/>
            <p:nvPr/>
          </p:nvSpPr>
          <p:spPr>
            <a:xfrm>
              <a:off x="5522140" y="7247426"/>
              <a:ext cx="4048" cy="6633"/>
            </a:xfrm>
            <a:custGeom>
              <a:avLst/>
              <a:gdLst>
                <a:gd name="connsiteX0" fmla="*/ 1989 w 4048"/>
                <a:gd name="connsiteY0" fmla="*/ 6457 h 6633"/>
                <a:gd name="connsiteX1" fmla="*/ 1182 w 4048"/>
                <a:gd name="connsiteY1" fmla="*/ 6188 h 6633"/>
                <a:gd name="connsiteX2" fmla="*/ 1182 w 4048"/>
                <a:gd name="connsiteY2" fmla="*/ 4304 h 6633"/>
                <a:gd name="connsiteX3" fmla="*/ 1182 w 4048"/>
                <a:gd name="connsiteY3" fmla="*/ 4035 h 6633"/>
                <a:gd name="connsiteX4" fmla="*/ 644 w 4048"/>
                <a:gd name="connsiteY4" fmla="*/ 4035 h 6633"/>
                <a:gd name="connsiteX5" fmla="*/ 106 w 4048"/>
                <a:gd name="connsiteY5" fmla="*/ 2690 h 6633"/>
                <a:gd name="connsiteX6" fmla="*/ 2796 w 4048"/>
                <a:gd name="connsiteY6" fmla="*/ 0 h 6633"/>
                <a:gd name="connsiteX7" fmla="*/ 3334 w 4048"/>
                <a:gd name="connsiteY7" fmla="*/ 269 h 6633"/>
                <a:gd name="connsiteX8" fmla="*/ 3065 w 4048"/>
                <a:gd name="connsiteY8" fmla="*/ 1883 h 6633"/>
                <a:gd name="connsiteX9" fmla="*/ 3872 w 4048"/>
                <a:gd name="connsiteY9" fmla="*/ 2690 h 6633"/>
                <a:gd name="connsiteX10" fmla="*/ 3603 w 4048"/>
                <a:gd name="connsiteY10" fmla="*/ 4842 h 6633"/>
                <a:gd name="connsiteX11" fmla="*/ 1989 w 4048"/>
                <a:gd name="connsiteY11" fmla="*/ 6457 h 6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048" h="6633">
                  <a:moveTo>
                    <a:pt x="1989" y="6457"/>
                  </a:moveTo>
                  <a:cubicBezTo>
                    <a:pt x="1720" y="6726"/>
                    <a:pt x="1182" y="6726"/>
                    <a:pt x="1182" y="6188"/>
                  </a:cubicBezTo>
                  <a:cubicBezTo>
                    <a:pt x="913" y="5650"/>
                    <a:pt x="913" y="4842"/>
                    <a:pt x="1182" y="4304"/>
                  </a:cubicBezTo>
                  <a:cubicBezTo>
                    <a:pt x="1182" y="4304"/>
                    <a:pt x="1182" y="4304"/>
                    <a:pt x="1182" y="4035"/>
                  </a:cubicBezTo>
                  <a:cubicBezTo>
                    <a:pt x="913" y="4035"/>
                    <a:pt x="913" y="4035"/>
                    <a:pt x="644" y="4035"/>
                  </a:cubicBezTo>
                  <a:cubicBezTo>
                    <a:pt x="106" y="3766"/>
                    <a:pt x="-164" y="3228"/>
                    <a:pt x="106" y="2690"/>
                  </a:cubicBezTo>
                  <a:cubicBezTo>
                    <a:pt x="644" y="1614"/>
                    <a:pt x="1720" y="269"/>
                    <a:pt x="2796" y="0"/>
                  </a:cubicBezTo>
                  <a:cubicBezTo>
                    <a:pt x="3065" y="0"/>
                    <a:pt x="3334" y="269"/>
                    <a:pt x="3334" y="269"/>
                  </a:cubicBezTo>
                  <a:cubicBezTo>
                    <a:pt x="3334" y="807"/>
                    <a:pt x="3334" y="1345"/>
                    <a:pt x="3065" y="1883"/>
                  </a:cubicBezTo>
                  <a:cubicBezTo>
                    <a:pt x="3334" y="2152"/>
                    <a:pt x="3603" y="2421"/>
                    <a:pt x="3872" y="2690"/>
                  </a:cubicBezTo>
                  <a:cubicBezTo>
                    <a:pt x="4141" y="3228"/>
                    <a:pt x="4141" y="4304"/>
                    <a:pt x="3603" y="4842"/>
                  </a:cubicBezTo>
                  <a:cubicBezTo>
                    <a:pt x="3334" y="5650"/>
                    <a:pt x="2796" y="6188"/>
                    <a:pt x="1989" y="645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2" name="Полилиния: фигура 1781">
              <a:extLst>
                <a:ext uri="{FF2B5EF4-FFF2-40B4-BE49-F238E27FC236}">
                  <a16:creationId xmlns:a16="http://schemas.microsoft.com/office/drawing/2014/main" id="{B6ACABDA-DAB5-D879-C152-224EE7773430}"/>
                </a:ext>
              </a:extLst>
            </p:cNvPr>
            <p:cNvSpPr/>
            <p:nvPr/>
          </p:nvSpPr>
          <p:spPr>
            <a:xfrm>
              <a:off x="5525474" y="7241871"/>
              <a:ext cx="2690" cy="1858"/>
            </a:xfrm>
            <a:custGeom>
              <a:avLst/>
              <a:gdLst>
                <a:gd name="connsiteX0" fmla="*/ 0 w 2690"/>
                <a:gd name="connsiteY0" fmla="*/ 712 h 1858"/>
                <a:gd name="connsiteX1" fmla="*/ 269 w 2690"/>
                <a:gd name="connsiteY1" fmla="*/ 174 h 1858"/>
                <a:gd name="connsiteX2" fmla="*/ 2690 w 2690"/>
                <a:gd name="connsiteY2" fmla="*/ 1250 h 1858"/>
                <a:gd name="connsiteX3" fmla="*/ 2421 w 2690"/>
                <a:gd name="connsiteY3" fmla="*/ 1788 h 1858"/>
                <a:gd name="connsiteX4" fmla="*/ 0 w 2690"/>
                <a:gd name="connsiteY4" fmla="*/ 712 h 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90" h="1858">
                  <a:moveTo>
                    <a:pt x="0" y="712"/>
                  </a:moveTo>
                  <a:cubicBezTo>
                    <a:pt x="0" y="443"/>
                    <a:pt x="0" y="443"/>
                    <a:pt x="269" y="174"/>
                  </a:cubicBezTo>
                  <a:cubicBezTo>
                    <a:pt x="1076" y="-364"/>
                    <a:pt x="2152" y="443"/>
                    <a:pt x="2690" y="1250"/>
                  </a:cubicBezTo>
                  <a:cubicBezTo>
                    <a:pt x="2690" y="1519"/>
                    <a:pt x="2690" y="1788"/>
                    <a:pt x="2421" y="1788"/>
                  </a:cubicBezTo>
                  <a:cubicBezTo>
                    <a:pt x="1345" y="2057"/>
                    <a:pt x="269" y="1519"/>
                    <a:pt x="0" y="71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3" name="Полилиния: фигура 1782">
              <a:extLst>
                <a:ext uri="{FF2B5EF4-FFF2-40B4-BE49-F238E27FC236}">
                  <a16:creationId xmlns:a16="http://schemas.microsoft.com/office/drawing/2014/main" id="{02597915-90A5-C59B-B9FD-815D07958D1C}"/>
                </a:ext>
              </a:extLst>
            </p:cNvPr>
            <p:cNvSpPr/>
            <p:nvPr/>
          </p:nvSpPr>
          <p:spPr>
            <a:xfrm>
              <a:off x="5522514" y="7235173"/>
              <a:ext cx="2690" cy="6774"/>
            </a:xfrm>
            <a:custGeom>
              <a:avLst/>
              <a:gdLst>
                <a:gd name="connsiteX0" fmla="*/ 1076 w 2690"/>
                <a:gd name="connsiteY0" fmla="*/ 6604 h 6774"/>
                <a:gd name="connsiteX1" fmla="*/ 0 w 2690"/>
                <a:gd name="connsiteY1" fmla="*/ 4451 h 6774"/>
                <a:gd name="connsiteX2" fmla="*/ 269 w 2690"/>
                <a:gd name="connsiteY2" fmla="*/ 3106 h 6774"/>
                <a:gd name="connsiteX3" fmla="*/ 807 w 2690"/>
                <a:gd name="connsiteY3" fmla="*/ 954 h 6774"/>
                <a:gd name="connsiteX4" fmla="*/ 2690 w 2690"/>
                <a:gd name="connsiteY4" fmla="*/ 685 h 6774"/>
                <a:gd name="connsiteX5" fmla="*/ 2152 w 2690"/>
                <a:gd name="connsiteY5" fmla="*/ 3106 h 6774"/>
                <a:gd name="connsiteX6" fmla="*/ 2421 w 2690"/>
                <a:gd name="connsiteY6" fmla="*/ 5258 h 6774"/>
                <a:gd name="connsiteX7" fmla="*/ 1076 w 2690"/>
                <a:gd name="connsiteY7" fmla="*/ 6604 h 6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0" h="6774">
                  <a:moveTo>
                    <a:pt x="1076" y="6604"/>
                  </a:moveTo>
                  <a:cubicBezTo>
                    <a:pt x="269" y="6066"/>
                    <a:pt x="269" y="5258"/>
                    <a:pt x="0" y="4451"/>
                  </a:cubicBezTo>
                  <a:cubicBezTo>
                    <a:pt x="0" y="3913"/>
                    <a:pt x="0" y="3644"/>
                    <a:pt x="269" y="3106"/>
                  </a:cubicBezTo>
                  <a:cubicBezTo>
                    <a:pt x="538" y="2568"/>
                    <a:pt x="807" y="1761"/>
                    <a:pt x="807" y="954"/>
                  </a:cubicBezTo>
                  <a:cubicBezTo>
                    <a:pt x="807" y="-122"/>
                    <a:pt x="2690" y="-391"/>
                    <a:pt x="2690" y="685"/>
                  </a:cubicBezTo>
                  <a:cubicBezTo>
                    <a:pt x="2690" y="1492"/>
                    <a:pt x="2421" y="2299"/>
                    <a:pt x="2152" y="3106"/>
                  </a:cubicBezTo>
                  <a:cubicBezTo>
                    <a:pt x="1883" y="3913"/>
                    <a:pt x="1883" y="4451"/>
                    <a:pt x="2421" y="5258"/>
                  </a:cubicBezTo>
                  <a:cubicBezTo>
                    <a:pt x="2690" y="6335"/>
                    <a:pt x="1883" y="7142"/>
                    <a:pt x="1076" y="660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4" name="Полилиния: фигура 1783">
              <a:extLst>
                <a:ext uri="{FF2B5EF4-FFF2-40B4-BE49-F238E27FC236}">
                  <a16:creationId xmlns:a16="http://schemas.microsoft.com/office/drawing/2014/main" id="{2D6F9AF6-2AE0-B5FE-3C5C-493847D322C8}"/>
                </a:ext>
              </a:extLst>
            </p:cNvPr>
            <p:cNvSpPr/>
            <p:nvPr/>
          </p:nvSpPr>
          <p:spPr>
            <a:xfrm>
              <a:off x="5520631" y="7234067"/>
              <a:ext cx="1130" cy="1206"/>
            </a:xfrm>
            <a:custGeom>
              <a:avLst/>
              <a:gdLst>
                <a:gd name="connsiteX0" fmla="*/ 269 w 1130"/>
                <a:gd name="connsiteY0" fmla="*/ 984 h 1206"/>
                <a:gd name="connsiteX1" fmla="*/ 269 w 1130"/>
                <a:gd name="connsiteY1" fmla="*/ 984 h 1206"/>
                <a:gd name="connsiteX2" fmla="*/ 0 w 1130"/>
                <a:gd name="connsiteY2" fmla="*/ 446 h 1206"/>
                <a:gd name="connsiteX3" fmla="*/ 0 w 1130"/>
                <a:gd name="connsiteY3" fmla="*/ 177 h 1206"/>
                <a:gd name="connsiteX4" fmla="*/ 1076 w 1130"/>
                <a:gd name="connsiteY4" fmla="*/ 446 h 1206"/>
                <a:gd name="connsiteX5" fmla="*/ 269 w 1130"/>
                <a:gd name="connsiteY5" fmla="*/ 984 h 1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0" h="1206">
                  <a:moveTo>
                    <a:pt x="269" y="984"/>
                  </a:moveTo>
                  <a:cubicBezTo>
                    <a:pt x="269" y="984"/>
                    <a:pt x="269" y="984"/>
                    <a:pt x="269" y="984"/>
                  </a:cubicBezTo>
                  <a:cubicBezTo>
                    <a:pt x="0" y="715"/>
                    <a:pt x="0" y="446"/>
                    <a:pt x="0" y="446"/>
                  </a:cubicBezTo>
                  <a:lnTo>
                    <a:pt x="0" y="177"/>
                  </a:lnTo>
                  <a:cubicBezTo>
                    <a:pt x="269" y="-92"/>
                    <a:pt x="807" y="-92"/>
                    <a:pt x="1076" y="446"/>
                  </a:cubicBezTo>
                  <a:cubicBezTo>
                    <a:pt x="1345" y="984"/>
                    <a:pt x="538" y="1522"/>
                    <a:pt x="269" y="98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5" name="Полилиния: фигура 1784">
              <a:extLst>
                <a:ext uri="{FF2B5EF4-FFF2-40B4-BE49-F238E27FC236}">
                  <a16:creationId xmlns:a16="http://schemas.microsoft.com/office/drawing/2014/main" id="{0DB87E37-9E3B-9D0C-AB27-3304C4B74CE8}"/>
                </a:ext>
              </a:extLst>
            </p:cNvPr>
            <p:cNvSpPr/>
            <p:nvPr/>
          </p:nvSpPr>
          <p:spPr>
            <a:xfrm>
              <a:off x="5531760" y="7290709"/>
              <a:ext cx="3404" cy="3743"/>
            </a:xfrm>
            <a:custGeom>
              <a:avLst/>
              <a:gdLst>
                <a:gd name="connsiteX0" fmla="*/ 977 w 3404"/>
                <a:gd name="connsiteY0" fmla="*/ 3527 h 3743"/>
                <a:gd name="connsiteX1" fmla="*/ 1247 w 3404"/>
                <a:gd name="connsiteY1" fmla="*/ 30 h 3743"/>
                <a:gd name="connsiteX2" fmla="*/ 3130 w 3404"/>
                <a:gd name="connsiteY2" fmla="*/ 2720 h 3743"/>
                <a:gd name="connsiteX3" fmla="*/ 3130 w 3404"/>
                <a:gd name="connsiteY3" fmla="*/ 2720 h 3743"/>
                <a:gd name="connsiteX4" fmla="*/ 977 w 3404"/>
                <a:gd name="connsiteY4" fmla="*/ 3527 h 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04" h="3743">
                  <a:moveTo>
                    <a:pt x="977" y="3527"/>
                  </a:moveTo>
                  <a:cubicBezTo>
                    <a:pt x="-99" y="2720"/>
                    <a:pt x="-637" y="568"/>
                    <a:pt x="1247" y="30"/>
                  </a:cubicBezTo>
                  <a:cubicBezTo>
                    <a:pt x="2861" y="-239"/>
                    <a:pt x="3937" y="1375"/>
                    <a:pt x="3130" y="2720"/>
                  </a:cubicBezTo>
                  <a:cubicBezTo>
                    <a:pt x="3130" y="2720"/>
                    <a:pt x="3130" y="2720"/>
                    <a:pt x="3130" y="2720"/>
                  </a:cubicBezTo>
                  <a:cubicBezTo>
                    <a:pt x="2592" y="3527"/>
                    <a:pt x="1784" y="4065"/>
                    <a:pt x="977" y="352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6" name="Полилиния: фигура 1785">
              <a:extLst>
                <a:ext uri="{FF2B5EF4-FFF2-40B4-BE49-F238E27FC236}">
                  <a16:creationId xmlns:a16="http://schemas.microsoft.com/office/drawing/2014/main" id="{5B715AB4-506B-523A-331B-5D574BB8D332}"/>
                </a:ext>
              </a:extLst>
            </p:cNvPr>
            <p:cNvSpPr/>
            <p:nvPr/>
          </p:nvSpPr>
          <p:spPr>
            <a:xfrm>
              <a:off x="5538017" y="7306612"/>
              <a:ext cx="3547" cy="2858"/>
            </a:xfrm>
            <a:custGeom>
              <a:avLst/>
              <a:gdLst>
                <a:gd name="connsiteX0" fmla="*/ 1177 w 3547"/>
                <a:gd name="connsiteY0" fmla="*/ 0 h 2858"/>
                <a:gd name="connsiteX1" fmla="*/ 3329 w 3547"/>
                <a:gd name="connsiteY1" fmla="*/ 1076 h 2858"/>
                <a:gd name="connsiteX2" fmla="*/ 1446 w 3547"/>
                <a:gd name="connsiteY2" fmla="*/ 2690 h 2858"/>
                <a:gd name="connsiteX3" fmla="*/ 908 w 3547"/>
                <a:gd name="connsiteY3" fmla="*/ 2690 h 2858"/>
                <a:gd name="connsiteX4" fmla="*/ 101 w 3547"/>
                <a:gd name="connsiteY4" fmla="*/ 807 h 2858"/>
                <a:gd name="connsiteX5" fmla="*/ 1177 w 3547"/>
                <a:gd name="connsiteY5" fmla="*/ 0 h 2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47" h="2858">
                  <a:moveTo>
                    <a:pt x="1177" y="0"/>
                  </a:moveTo>
                  <a:cubicBezTo>
                    <a:pt x="2253" y="0"/>
                    <a:pt x="2791" y="269"/>
                    <a:pt x="3329" y="1076"/>
                  </a:cubicBezTo>
                  <a:cubicBezTo>
                    <a:pt x="4136" y="2421"/>
                    <a:pt x="2522" y="3228"/>
                    <a:pt x="1446" y="2690"/>
                  </a:cubicBezTo>
                  <a:cubicBezTo>
                    <a:pt x="1177" y="2690"/>
                    <a:pt x="1177" y="2690"/>
                    <a:pt x="908" y="2690"/>
                  </a:cubicBezTo>
                  <a:cubicBezTo>
                    <a:pt x="101" y="2421"/>
                    <a:pt x="-168" y="1614"/>
                    <a:pt x="101" y="807"/>
                  </a:cubicBezTo>
                  <a:cubicBezTo>
                    <a:pt x="370" y="538"/>
                    <a:pt x="639" y="0"/>
                    <a:pt x="1177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7" name="Полилиния: фигура 1786">
              <a:extLst>
                <a:ext uri="{FF2B5EF4-FFF2-40B4-BE49-F238E27FC236}">
                  <a16:creationId xmlns:a16="http://schemas.microsoft.com/office/drawing/2014/main" id="{8CA2CFE6-8BFD-A420-98D9-A4B372563F4F}"/>
                </a:ext>
              </a:extLst>
            </p:cNvPr>
            <p:cNvSpPr/>
            <p:nvPr/>
          </p:nvSpPr>
          <p:spPr>
            <a:xfrm>
              <a:off x="5537330" y="7295571"/>
              <a:ext cx="2712" cy="2794"/>
            </a:xfrm>
            <a:custGeom>
              <a:avLst/>
              <a:gdLst>
                <a:gd name="connsiteX0" fmla="*/ 1057 w 2712"/>
                <a:gd name="connsiteY0" fmla="*/ 2701 h 2794"/>
                <a:gd name="connsiteX1" fmla="*/ 519 w 2712"/>
                <a:gd name="connsiteY1" fmla="*/ 280 h 2794"/>
                <a:gd name="connsiteX2" fmla="*/ 2402 w 2712"/>
                <a:gd name="connsiteY2" fmla="*/ 818 h 2794"/>
                <a:gd name="connsiteX3" fmla="*/ 2402 w 2712"/>
                <a:gd name="connsiteY3" fmla="*/ 818 h 2794"/>
                <a:gd name="connsiteX4" fmla="*/ 2402 w 2712"/>
                <a:gd name="connsiteY4" fmla="*/ 818 h 2794"/>
                <a:gd name="connsiteX5" fmla="*/ 2402 w 2712"/>
                <a:gd name="connsiteY5" fmla="*/ 818 h 2794"/>
                <a:gd name="connsiteX6" fmla="*/ 2402 w 2712"/>
                <a:gd name="connsiteY6" fmla="*/ 818 h 2794"/>
                <a:gd name="connsiteX7" fmla="*/ 2671 w 2712"/>
                <a:gd name="connsiteY7" fmla="*/ 1356 h 2794"/>
                <a:gd name="connsiteX8" fmla="*/ 1057 w 2712"/>
                <a:gd name="connsiteY8" fmla="*/ 2701 h 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2" h="2794">
                  <a:moveTo>
                    <a:pt x="1057" y="2701"/>
                  </a:moveTo>
                  <a:cubicBezTo>
                    <a:pt x="250" y="2163"/>
                    <a:pt x="-557" y="1087"/>
                    <a:pt x="519" y="280"/>
                  </a:cubicBezTo>
                  <a:cubicBezTo>
                    <a:pt x="1057" y="-258"/>
                    <a:pt x="2402" y="11"/>
                    <a:pt x="2402" y="818"/>
                  </a:cubicBezTo>
                  <a:cubicBezTo>
                    <a:pt x="2402" y="818"/>
                    <a:pt x="2402" y="818"/>
                    <a:pt x="2402" y="818"/>
                  </a:cubicBezTo>
                  <a:cubicBezTo>
                    <a:pt x="2402" y="818"/>
                    <a:pt x="2402" y="818"/>
                    <a:pt x="2402" y="818"/>
                  </a:cubicBezTo>
                  <a:cubicBezTo>
                    <a:pt x="2402" y="818"/>
                    <a:pt x="2402" y="818"/>
                    <a:pt x="2402" y="818"/>
                  </a:cubicBezTo>
                  <a:lnTo>
                    <a:pt x="2402" y="818"/>
                  </a:lnTo>
                  <a:cubicBezTo>
                    <a:pt x="2402" y="818"/>
                    <a:pt x="2671" y="1087"/>
                    <a:pt x="2671" y="1356"/>
                  </a:cubicBezTo>
                  <a:cubicBezTo>
                    <a:pt x="2940" y="2701"/>
                    <a:pt x="1864" y="2970"/>
                    <a:pt x="1057" y="270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8" name="Полилиния: фигура 1787">
              <a:extLst>
                <a:ext uri="{FF2B5EF4-FFF2-40B4-BE49-F238E27FC236}">
                  <a16:creationId xmlns:a16="http://schemas.microsoft.com/office/drawing/2014/main" id="{89FA2237-C8BA-3279-2679-7C38D900C3DE}"/>
                </a:ext>
              </a:extLst>
            </p:cNvPr>
            <p:cNvSpPr/>
            <p:nvPr/>
          </p:nvSpPr>
          <p:spPr>
            <a:xfrm>
              <a:off x="5545987" y="7294102"/>
              <a:ext cx="2378" cy="2286"/>
            </a:xfrm>
            <a:custGeom>
              <a:avLst/>
              <a:gdLst>
                <a:gd name="connsiteX0" fmla="*/ 202 w 2378"/>
                <a:gd name="connsiteY0" fmla="*/ 404 h 2286"/>
                <a:gd name="connsiteX1" fmla="*/ 1816 w 2378"/>
                <a:gd name="connsiteY1" fmla="*/ 404 h 2286"/>
                <a:gd name="connsiteX2" fmla="*/ 2085 w 2378"/>
                <a:gd name="connsiteY2" fmla="*/ 2018 h 2286"/>
                <a:gd name="connsiteX3" fmla="*/ 1278 w 2378"/>
                <a:gd name="connsiteY3" fmla="*/ 2287 h 2286"/>
                <a:gd name="connsiteX4" fmla="*/ 202 w 2378"/>
                <a:gd name="connsiteY4" fmla="*/ 1749 h 2286"/>
                <a:gd name="connsiteX5" fmla="*/ 202 w 2378"/>
                <a:gd name="connsiteY5" fmla="*/ 404 h 2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8" h="2286">
                  <a:moveTo>
                    <a:pt x="202" y="404"/>
                  </a:moveTo>
                  <a:cubicBezTo>
                    <a:pt x="471" y="-135"/>
                    <a:pt x="1547" y="-135"/>
                    <a:pt x="1816" y="404"/>
                  </a:cubicBezTo>
                  <a:cubicBezTo>
                    <a:pt x="2354" y="673"/>
                    <a:pt x="2623" y="1480"/>
                    <a:pt x="2085" y="2018"/>
                  </a:cubicBezTo>
                  <a:cubicBezTo>
                    <a:pt x="1816" y="2287"/>
                    <a:pt x="1547" y="2287"/>
                    <a:pt x="1278" y="2287"/>
                  </a:cubicBezTo>
                  <a:cubicBezTo>
                    <a:pt x="740" y="2287"/>
                    <a:pt x="471" y="2287"/>
                    <a:pt x="202" y="1749"/>
                  </a:cubicBezTo>
                  <a:cubicBezTo>
                    <a:pt x="-67" y="1211"/>
                    <a:pt x="-67" y="942"/>
                    <a:pt x="202" y="40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9" name="Полилиния: фигура 1788">
              <a:extLst>
                <a:ext uri="{FF2B5EF4-FFF2-40B4-BE49-F238E27FC236}">
                  <a16:creationId xmlns:a16="http://schemas.microsoft.com/office/drawing/2014/main" id="{09856E4A-E66D-9E8E-2C61-8B956B4004A5}"/>
                </a:ext>
              </a:extLst>
            </p:cNvPr>
            <p:cNvSpPr/>
            <p:nvPr/>
          </p:nvSpPr>
          <p:spPr>
            <a:xfrm>
              <a:off x="5560405" y="7302455"/>
              <a:ext cx="3510" cy="3660"/>
            </a:xfrm>
            <a:custGeom>
              <a:avLst/>
              <a:gdLst>
                <a:gd name="connsiteX0" fmla="*/ 1656 w 3510"/>
                <a:gd name="connsiteY0" fmla="*/ 3350 h 3660"/>
                <a:gd name="connsiteX1" fmla="*/ 1387 w 3510"/>
                <a:gd name="connsiteY1" fmla="*/ 3081 h 3660"/>
                <a:gd name="connsiteX2" fmla="*/ 849 w 3510"/>
                <a:gd name="connsiteY2" fmla="*/ 3081 h 3660"/>
                <a:gd name="connsiteX3" fmla="*/ 41 w 3510"/>
                <a:gd name="connsiteY3" fmla="*/ 2274 h 3660"/>
                <a:gd name="connsiteX4" fmla="*/ 2194 w 3510"/>
                <a:gd name="connsiteY4" fmla="*/ 121 h 3660"/>
                <a:gd name="connsiteX5" fmla="*/ 2732 w 3510"/>
                <a:gd name="connsiteY5" fmla="*/ 3350 h 3660"/>
                <a:gd name="connsiteX6" fmla="*/ 1656 w 3510"/>
                <a:gd name="connsiteY6" fmla="*/ 3350 h 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10" h="3660">
                  <a:moveTo>
                    <a:pt x="1656" y="3350"/>
                  </a:moveTo>
                  <a:cubicBezTo>
                    <a:pt x="1656" y="3350"/>
                    <a:pt x="1387" y="3081"/>
                    <a:pt x="1387" y="3081"/>
                  </a:cubicBezTo>
                  <a:cubicBezTo>
                    <a:pt x="1118" y="3081"/>
                    <a:pt x="1118" y="3081"/>
                    <a:pt x="849" y="3081"/>
                  </a:cubicBezTo>
                  <a:cubicBezTo>
                    <a:pt x="580" y="3081"/>
                    <a:pt x="41" y="2812"/>
                    <a:pt x="41" y="2274"/>
                  </a:cubicBezTo>
                  <a:cubicBezTo>
                    <a:pt x="-227" y="929"/>
                    <a:pt x="849" y="-417"/>
                    <a:pt x="2194" y="121"/>
                  </a:cubicBezTo>
                  <a:cubicBezTo>
                    <a:pt x="3539" y="660"/>
                    <a:pt x="4077" y="2274"/>
                    <a:pt x="2732" y="3350"/>
                  </a:cubicBezTo>
                  <a:cubicBezTo>
                    <a:pt x="2463" y="3888"/>
                    <a:pt x="1925" y="3619"/>
                    <a:pt x="1656" y="335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0" name="Полилиния: фигура 1789">
              <a:extLst>
                <a:ext uri="{FF2B5EF4-FFF2-40B4-BE49-F238E27FC236}">
                  <a16:creationId xmlns:a16="http://schemas.microsoft.com/office/drawing/2014/main" id="{59EB6FC5-92F6-68CB-4EC1-A7A25F2BE6AA}"/>
                </a:ext>
              </a:extLst>
            </p:cNvPr>
            <p:cNvSpPr/>
            <p:nvPr/>
          </p:nvSpPr>
          <p:spPr>
            <a:xfrm>
              <a:off x="5561069" y="7290616"/>
              <a:ext cx="2854" cy="4207"/>
            </a:xfrm>
            <a:custGeom>
              <a:avLst/>
              <a:gdLst>
                <a:gd name="connsiteX0" fmla="*/ 2337 w 2854"/>
                <a:gd name="connsiteY0" fmla="*/ 3083 h 4207"/>
                <a:gd name="connsiteX1" fmla="*/ 454 w 2854"/>
                <a:gd name="connsiteY1" fmla="*/ 3621 h 4207"/>
                <a:gd name="connsiteX2" fmla="*/ 454 w 2854"/>
                <a:gd name="connsiteY2" fmla="*/ 3621 h 4207"/>
                <a:gd name="connsiteX3" fmla="*/ 1261 w 2854"/>
                <a:gd name="connsiteY3" fmla="*/ 124 h 4207"/>
                <a:gd name="connsiteX4" fmla="*/ 2606 w 2854"/>
                <a:gd name="connsiteY4" fmla="*/ 1738 h 4207"/>
                <a:gd name="connsiteX5" fmla="*/ 2337 w 2854"/>
                <a:gd name="connsiteY5" fmla="*/ 2007 h 4207"/>
                <a:gd name="connsiteX6" fmla="*/ 2068 w 2854"/>
                <a:gd name="connsiteY6" fmla="*/ 2276 h 4207"/>
                <a:gd name="connsiteX7" fmla="*/ 2068 w 2854"/>
                <a:gd name="connsiteY7" fmla="*/ 2276 h 4207"/>
                <a:gd name="connsiteX8" fmla="*/ 2337 w 2854"/>
                <a:gd name="connsiteY8" fmla="*/ 3083 h 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54" h="4207">
                  <a:moveTo>
                    <a:pt x="2337" y="3083"/>
                  </a:moveTo>
                  <a:cubicBezTo>
                    <a:pt x="2606" y="4159"/>
                    <a:pt x="992" y="4697"/>
                    <a:pt x="454" y="3621"/>
                  </a:cubicBezTo>
                  <a:cubicBezTo>
                    <a:pt x="454" y="3621"/>
                    <a:pt x="454" y="3621"/>
                    <a:pt x="454" y="3621"/>
                  </a:cubicBezTo>
                  <a:cubicBezTo>
                    <a:pt x="-353" y="2545"/>
                    <a:pt x="-84" y="931"/>
                    <a:pt x="1261" y="124"/>
                  </a:cubicBezTo>
                  <a:cubicBezTo>
                    <a:pt x="2068" y="-415"/>
                    <a:pt x="3413" y="931"/>
                    <a:pt x="2606" y="1738"/>
                  </a:cubicBezTo>
                  <a:cubicBezTo>
                    <a:pt x="2606" y="1738"/>
                    <a:pt x="2606" y="2007"/>
                    <a:pt x="2337" y="2007"/>
                  </a:cubicBezTo>
                  <a:cubicBezTo>
                    <a:pt x="2337" y="2276"/>
                    <a:pt x="2068" y="2276"/>
                    <a:pt x="2068" y="2276"/>
                  </a:cubicBezTo>
                  <a:cubicBezTo>
                    <a:pt x="2068" y="2276"/>
                    <a:pt x="2068" y="2276"/>
                    <a:pt x="2068" y="2276"/>
                  </a:cubicBezTo>
                  <a:lnTo>
                    <a:pt x="2337" y="3083"/>
                  </a:ln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1" name="Полилиния: фигура 1790">
              <a:extLst>
                <a:ext uri="{FF2B5EF4-FFF2-40B4-BE49-F238E27FC236}">
                  <a16:creationId xmlns:a16="http://schemas.microsoft.com/office/drawing/2014/main" id="{69BD77E5-A221-EA53-7730-4B940605FBB2}"/>
                </a:ext>
              </a:extLst>
            </p:cNvPr>
            <p:cNvSpPr/>
            <p:nvPr/>
          </p:nvSpPr>
          <p:spPr>
            <a:xfrm>
              <a:off x="5563833" y="7330555"/>
              <a:ext cx="5059" cy="6148"/>
            </a:xfrm>
            <a:custGeom>
              <a:avLst/>
              <a:gdLst>
                <a:gd name="connsiteX0" fmla="*/ 111 w 5059"/>
                <a:gd name="connsiteY0" fmla="*/ 2959 h 6148"/>
                <a:gd name="connsiteX1" fmla="*/ 380 w 5059"/>
                <a:gd name="connsiteY1" fmla="*/ 538 h 6148"/>
                <a:gd name="connsiteX2" fmla="*/ 2802 w 5059"/>
                <a:gd name="connsiteY2" fmla="*/ 269 h 6148"/>
                <a:gd name="connsiteX3" fmla="*/ 4954 w 5059"/>
                <a:gd name="connsiteY3" fmla="*/ 3766 h 6148"/>
                <a:gd name="connsiteX4" fmla="*/ 4416 w 5059"/>
                <a:gd name="connsiteY4" fmla="*/ 5919 h 6148"/>
                <a:gd name="connsiteX5" fmla="*/ 1726 w 5059"/>
                <a:gd name="connsiteY5" fmla="*/ 5650 h 6148"/>
                <a:gd name="connsiteX6" fmla="*/ 111 w 5059"/>
                <a:gd name="connsiteY6" fmla="*/ 2959 h 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59" h="6148">
                  <a:moveTo>
                    <a:pt x="111" y="2959"/>
                  </a:moveTo>
                  <a:cubicBezTo>
                    <a:pt x="-158" y="2152"/>
                    <a:pt x="111" y="1076"/>
                    <a:pt x="380" y="538"/>
                  </a:cubicBezTo>
                  <a:cubicBezTo>
                    <a:pt x="919" y="-269"/>
                    <a:pt x="2264" y="0"/>
                    <a:pt x="2802" y="269"/>
                  </a:cubicBezTo>
                  <a:cubicBezTo>
                    <a:pt x="3878" y="807"/>
                    <a:pt x="4954" y="2421"/>
                    <a:pt x="4954" y="3766"/>
                  </a:cubicBezTo>
                  <a:cubicBezTo>
                    <a:pt x="5223" y="4573"/>
                    <a:pt x="4954" y="5111"/>
                    <a:pt x="4416" y="5919"/>
                  </a:cubicBezTo>
                  <a:cubicBezTo>
                    <a:pt x="3878" y="6457"/>
                    <a:pt x="2533" y="5919"/>
                    <a:pt x="1726" y="5650"/>
                  </a:cubicBezTo>
                  <a:cubicBezTo>
                    <a:pt x="919" y="4843"/>
                    <a:pt x="380" y="4035"/>
                    <a:pt x="111" y="295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2" name="Полилиния: фигура 1791">
              <a:extLst>
                <a:ext uri="{FF2B5EF4-FFF2-40B4-BE49-F238E27FC236}">
                  <a16:creationId xmlns:a16="http://schemas.microsoft.com/office/drawing/2014/main" id="{A8D8ACB4-C8EC-1775-94F4-EBD63BDFB6C1}"/>
                </a:ext>
              </a:extLst>
            </p:cNvPr>
            <p:cNvSpPr/>
            <p:nvPr/>
          </p:nvSpPr>
          <p:spPr>
            <a:xfrm>
              <a:off x="5565136" y="7322999"/>
              <a:ext cx="2260" cy="2261"/>
            </a:xfrm>
            <a:custGeom>
              <a:avLst/>
              <a:gdLst>
                <a:gd name="connsiteX0" fmla="*/ 1498 w 2260"/>
                <a:gd name="connsiteY0" fmla="*/ 23 h 2261"/>
                <a:gd name="connsiteX1" fmla="*/ 691 w 2260"/>
                <a:gd name="connsiteY1" fmla="*/ 2175 h 2261"/>
                <a:gd name="connsiteX2" fmla="*/ 1498 w 2260"/>
                <a:gd name="connsiteY2" fmla="*/ 23 h 2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0" h="2261">
                  <a:moveTo>
                    <a:pt x="1498" y="23"/>
                  </a:moveTo>
                  <a:cubicBezTo>
                    <a:pt x="2844" y="561"/>
                    <a:pt x="2305" y="2713"/>
                    <a:pt x="691" y="2175"/>
                  </a:cubicBezTo>
                  <a:cubicBezTo>
                    <a:pt x="-654" y="1906"/>
                    <a:pt x="153" y="-246"/>
                    <a:pt x="1498" y="2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3" name="Полилиния: фигура 1792">
              <a:extLst>
                <a:ext uri="{FF2B5EF4-FFF2-40B4-BE49-F238E27FC236}">
                  <a16:creationId xmlns:a16="http://schemas.microsoft.com/office/drawing/2014/main" id="{E7C721BD-E0ED-F660-D8CE-644240A9E966}"/>
                </a:ext>
              </a:extLst>
            </p:cNvPr>
            <p:cNvSpPr/>
            <p:nvPr/>
          </p:nvSpPr>
          <p:spPr>
            <a:xfrm>
              <a:off x="5575638" y="7343485"/>
              <a:ext cx="4100" cy="3480"/>
            </a:xfrm>
            <a:custGeom>
              <a:avLst/>
              <a:gdLst>
                <a:gd name="connsiteX0" fmla="*/ 3910 w 4100"/>
                <a:gd name="connsiteY0" fmla="*/ 2674 h 3480"/>
                <a:gd name="connsiteX1" fmla="*/ 3102 w 4100"/>
                <a:gd name="connsiteY1" fmla="*/ 2943 h 3480"/>
                <a:gd name="connsiteX2" fmla="*/ 3102 w 4100"/>
                <a:gd name="connsiteY2" fmla="*/ 2943 h 3480"/>
                <a:gd name="connsiteX3" fmla="*/ 1757 w 4100"/>
                <a:gd name="connsiteY3" fmla="*/ 3481 h 3480"/>
                <a:gd name="connsiteX4" fmla="*/ 143 w 4100"/>
                <a:gd name="connsiteY4" fmla="*/ 1329 h 3480"/>
                <a:gd name="connsiteX5" fmla="*/ 3910 w 4100"/>
                <a:gd name="connsiteY5" fmla="*/ 2674 h 3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0" h="3480">
                  <a:moveTo>
                    <a:pt x="3910" y="2674"/>
                  </a:moveTo>
                  <a:cubicBezTo>
                    <a:pt x="3910" y="2943"/>
                    <a:pt x="3371" y="3212"/>
                    <a:pt x="3102" y="2943"/>
                  </a:cubicBezTo>
                  <a:cubicBezTo>
                    <a:pt x="3102" y="2943"/>
                    <a:pt x="3102" y="2943"/>
                    <a:pt x="3102" y="2943"/>
                  </a:cubicBezTo>
                  <a:cubicBezTo>
                    <a:pt x="2833" y="3212"/>
                    <a:pt x="2295" y="3481"/>
                    <a:pt x="1757" y="3481"/>
                  </a:cubicBezTo>
                  <a:cubicBezTo>
                    <a:pt x="681" y="3212"/>
                    <a:pt x="-395" y="2405"/>
                    <a:pt x="143" y="1329"/>
                  </a:cubicBezTo>
                  <a:cubicBezTo>
                    <a:pt x="1219" y="-1362"/>
                    <a:pt x="4986" y="522"/>
                    <a:pt x="3910" y="267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4" name="Полилиния: фигура 1793">
              <a:extLst>
                <a:ext uri="{FF2B5EF4-FFF2-40B4-BE49-F238E27FC236}">
                  <a16:creationId xmlns:a16="http://schemas.microsoft.com/office/drawing/2014/main" id="{1806A3DA-9EB1-17AA-8900-D648E8E32B9D}"/>
                </a:ext>
              </a:extLst>
            </p:cNvPr>
            <p:cNvSpPr/>
            <p:nvPr/>
          </p:nvSpPr>
          <p:spPr>
            <a:xfrm>
              <a:off x="5562900" y="7341473"/>
              <a:ext cx="2321" cy="2558"/>
            </a:xfrm>
            <a:custGeom>
              <a:avLst/>
              <a:gdLst>
                <a:gd name="connsiteX0" fmla="*/ 1582 w 2321"/>
                <a:gd name="connsiteY0" fmla="*/ 111 h 2558"/>
                <a:gd name="connsiteX1" fmla="*/ 1582 w 2321"/>
                <a:gd name="connsiteY1" fmla="*/ 111 h 2558"/>
                <a:gd name="connsiteX2" fmla="*/ 2120 w 2321"/>
                <a:gd name="connsiteY2" fmla="*/ 918 h 2558"/>
                <a:gd name="connsiteX3" fmla="*/ 2120 w 2321"/>
                <a:gd name="connsiteY3" fmla="*/ 1457 h 2558"/>
                <a:gd name="connsiteX4" fmla="*/ 2120 w 2321"/>
                <a:gd name="connsiteY4" fmla="*/ 2264 h 2558"/>
                <a:gd name="connsiteX5" fmla="*/ 506 w 2321"/>
                <a:gd name="connsiteY5" fmla="*/ 380 h 2558"/>
                <a:gd name="connsiteX6" fmla="*/ 1582 w 2321"/>
                <a:gd name="connsiteY6" fmla="*/ 111 h 2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1" h="2558">
                  <a:moveTo>
                    <a:pt x="1582" y="111"/>
                  </a:moveTo>
                  <a:cubicBezTo>
                    <a:pt x="1582" y="111"/>
                    <a:pt x="1851" y="111"/>
                    <a:pt x="1582" y="111"/>
                  </a:cubicBezTo>
                  <a:cubicBezTo>
                    <a:pt x="1851" y="380"/>
                    <a:pt x="2120" y="650"/>
                    <a:pt x="2120" y="918"/>
                  </a:cubicBezTo>
                  <a:cubicBezTo>
                    <a:pt x="2120" y="1188"/>
                    <a:pt x="2120" y="1188"/>
                    <a:pt x="2120" y="1457"/>
                  </a:cubicBezTo>
                  <a:cubicBezTo>
                    <a:pt x="2389" y="1726"/>
                    <a:pt x="2389" y="1995"/>
                    <a:pt x="2120" y="2264"/>
                  </a:cubicBezTo>
                  <a:cubicBezTo>
                    <a:pt x="775" y="3340"/>
                    <a:pt x="-839" y="1188"/>
                    <a:pt x="506" y="380"/>
                  </a:cubicBezTo>
                  <a:cubicBezTo>
                    <a:pt x="775" y="111"/>
                    <a:pt x="1313" y="-158"/>
                    <a:pt x="1582" y="11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5" name="Полилиния: фигура 1794">
              <a:extLst>
                <a:ext uri="{FF2B5EF4-FFF2-40B4-BE49-F238E27FC236}">
                  <a16:creationId xmlns:a16="http://schemas.microsoft.com/office/drawing/2014/main" id="{48375363-471A-105F-4997-86296C828381}"/>
                </a:ext>
              </a:extLst>
            </p:cNvPr>
            <p:cNvSpPr/>
            <p:nvPr/>
          </p:nvSpPr>
          <p:spPr>
            <a:xfrm>
              <a:off x="5584068" y="7353888"/>
              <a:ext cx="1684" cy="1668"/>
            </a:xfrm>
            <a:custGeom>
              <a:avLst/>
              <a:gdLst>
                <a:gd name="connsiteX0" fmla="*/ 322 w 1684"/>
                <a:gd name="connsiteY0" fmla="*/ 1417 h 1668"/>
                <a:gd name="connsiteX1" fmla="*/ 53 w 1684"/>
                <a:gd name="connsiteY1" fmla="*/ 879 h 1668"/>
                <a:gd name="connsiteX2" fmla="*/ 1129 w 1684"/>
                <a:gd name="connsiteY2" fmla="*/ 72 h 1668"/>
                <a:gd name="connsiteX3" fmla="*/ 1399 w 1684"/>
                <a:gd name="connsiteY3" fmla="*/ 341 h 1668"/>
                <a:gd name="connsiteX4" fmla="*/ 322 w 1684"/>
                <a:gd name="connsiteY4" fmla="*/ 1417 h 1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4" h="1668">
                  <a:moveTo>
                    <a:pt x="322" y="1417"/>
                  </a:moveTo>
                  <a:cubicBezTo>
                    <a:pt x="53" y="1148"/>
                    <a:pt x="53" y="1148"/>
                    <a:pt x="53" y="879"/>
                  </a:cubicBezTo>
                  <a:cubicBezTo>
                    <a:pt x="-216" y="341"/>
                    <a:pt x="591" y="-197"/>
                    <a:pt x="1129" y="72"/>
                  </a:cubicBezTo>
                  <a:cubicBezTo>
                    <a:pt x="1129" y="72"/>
                    <a:pt x="1399" y="341"/>
                    <a:pt x="1399" y="341"/>
                  </a:cubicBezTo>
                  <a:cubicBezTo>
                    <a:pt x="2206" y="879"/>
                    <a:pt x="1129" y="2224"/>
                    <a:pt x="322" y="141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6" name="Полилиния: фигура 1795">
              <a:extLst>
                <a:ext uri="{FF2B5EF4-FFF2-40B4-BE49-F238E27FC236}">
                  <a16:creationId xmlns:a16="http://schemas.microsoft.com/office/drawing/2014/main" id="{05E3090A-E464-ECEF-717C-410849BA5A15}"/>
                </a:ext>
              </a:extLst>
            </p:cNvPr>
            <p:cNvSpPr/>
            <p:nvPr/>
          </p:nvSpPr>
          <p:spPr>
            <a:xfrm>
              <a:off x="5596496" y="7364452"/>
              <a:ext cx="2908" cy="3591"/>
            </a:xfrm>
            <a:custGeom>
              <a:avLst/>
              <a:gdLst>
                <a:gd name="connsiteX0" fmla="*/ 2152 w 2908"/>
                <a:gd name="connsiteY0" fmla="*/ 3497 h 3591"/>
                <a:gd name="connsiteX1" fmla="*/ 0 w 2908"/>
                <a:gd name="connsiteY1" fmla="*/ 1076 h 3591"/>
                <a:gd name="connsiteX2" fmla="*/ 269 w 2908"/>
                <a:gd name="connsiteY2" fmla="*/ 269 h 3591"/>
                <a:gd name="connsiteX3" fmla="*/ 2690 w 2908"/>
                <a:gd name="connsiteY3" fmla="*/ 1076 h 3591"/>
                <a:gd name="connsiteX4" fmla="*/ 2421 w 2908"/>
                <a:gd name="connsiteY4" fmla="*/ 1614 h 3591"/>
                <a:gd name="connsiteX5" fmla="*/ 2152 w 2908"/>
                <a:gd name="connsiteY5" fmla="*/ 3497 h 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08" h="3591">
                  <a:moveTo>
                    <a:pt x="2152" y="3497"/>
                  </a:moveTo>
                  <a:cubicBezTo>
                    <a:pt x="538" y="4035"/>
                    <a:pt x="269" y="2152"/>
                    <a:pt x="0" y="1076"/>
                  </a:cubicBezTo>
                  <a:cubicBezTo>
                    <a:pt x="0" y="807"/>
                    <a:pt x="0" y="538"/>
                    <a:pt x="269" y="269"/>
                  </a:cubicBezTo>
                  <a:cubicBezTo>
                    <a:pt x="1076" y="-269"/>
                    <a:pt x="2690" y="0"/>
                    <a:pt x="2690" y="1076"/>
                  </a:cubicBezTo>
                  <a:cubicBezTo>
                    <a:pt x="2690" y="1345"/>
                    <a:pt x="2690" y="1614"/>
                    <a:pt x="2421" y="1614"/>
                  </a:cubicBezTo>
                  <a:cubicBezTo>
                    <a:pt x="3228" y="2421"/>
                    <a:pt x="2959" y="3228"/>
                    <a:pt x="2152" y="349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7" name="Полилиния: фигура 1796">
              <a:extLst>
                <a:ext uri="{FF2B5EF4-FFF2-40B4-BE49-F238E27FC236}">
                  <a16:creationId xmlns:a16="http://schemas.microsoft.com/office/drawing/2014/main" id="{7306D78C-6CF0-CEEA-A032-5D39620D5B92}"/>
                </a:ext>
              </a:extLst>
            </p:cNvPr>
            <p:cNvSpPr/>
            <p:nvPr/>
          </p:nvSpPr>
          <p:spPr>
            <a:xfrm>
              <a:off x="5562980" y="7367340"/>
              <a:ext cx="109919" cy="45554"/>
            </a:xfrm>
            <a:custGeom>
              <a:avLst/>
              <a:gdLst>
                <a:gd name="connsiteX0" fmla="*/ 426 w 109919"/>
                <a:gd name="connsiteY0" fmla="*/ 72 h 45554"/>
                <a:gd name="connsiteX1" fmla="*/ 15492 w 109919"/>
                <a:gd name="connsiteY1" fmla="*/ 11640 h 45554"/>
                <a:gd name="connsiteX2" fmla="*/ 31633 w 109919"/>
                <a:gd name="connsiteY2" fmla="*/ 21863 h 45554"/>
                <a:gd name="connsiteX3" fmla="*/ 70104 w 109919"/>
                <a:gd name="connsiteY3" fmla="*/ 33431 h 45554"/>
                <a:gd name="connsiteX4" fmla="*/ 77098 w 109919"/>
                <a:gd name="connsiteY4" fmla="*/ 37735 h 45554"/>
                <a:gd name="connsiteX5" fmla="*/ 86783 w 109919"/>
                <a:gd name="connsiteY5" fmla="*/ 43116 h 45554"/>
                <a:gd name="connsiteX6" fmla="*/ 92971 w 109919"/>
                <a:gd name="connsiteY6" fmla="*/ 42040 h 45554"/>
                <a:gd name="connsiteX7" fmla="*/ 94585 w 109919"/>
                <a:gd name="connsiteY7" fmla="*/ 40425 h 45554"/>
                <a:gd name="connsiteX8" fmla="*/ 97006 w 109919"/>
                <a:gd name="connsiteY8" fmla="*/ 39887 h 45554"/>
                <a:gd name="connsiteX9" fmla="*/ 103732 w 109919"/>
                <a:gd name="connsiteY9" fmla="*/ 37197 h 45554"/>
                <a:gd name="connsiteX10" fmla="*/ 109920 w 109919"/>
                <a:gd name="connsiteY10" fmla="*/ 40963 h 45554"/>
                <a:gd name="connsiteX11" fmla="*/ 108843 w 109919"/>
                <a:gd name="connsiteY11" fmla="*/ 41232 h 45554"/>
                <a:gd name="connsiteX12" fmla="*/ 99697 w 109919"/>
                <a:gd name="connsiteY12" fmla="*/ 41501 h 45554"/>
                <a:gd name="connsiteX13" fmla="*/ 94585 w 109919"/>
                <a:gd name="connsiteY13" fmla="*/ 43385 h 45554"/>
                <a:gd name="connsiteX14" fmla="*/ 86783 w 109919"/>
                <a:gd name="connsiteY14" fmla="*/ 44999 h 45554"/>
                <a:gd name="connsiteX15" fmla="*/ 76560 w 109919"/>
                <a:gd name="connsiteY15" fmla="*/ 40694 h 45554"/>
                <a:gd name="connsiteX16" fmla="*/ 71718 w 109919"/>
                <a:gd name="connsiteY16" fmla="*/ 35583 h 45554"/>
                <a:gd name="connsiteX17" fmla="*/ 60688 w 109919"/>
                <a:gd name="connsiteY17" fmla="*/ 33969 h 45554"/>
                <a:gd name="connsiteX18" fmla="*/ 29212 w 109919"/>
                <a:gd name="connsiteY18" fmla="*/ 22939 h 45554"/>
                <a:gd name="connsiteX19" fmla="*/ 13339 w 109919"/>
                <a:gd name="connsiteY19" fmla="*/ 12447 h 45554"/>
                <a:gd name="connsiteX20" fmla="*/ 426 w 109919"/>
                <a:gd name="connsiteY20" fmla="*/ 879 h 45554"/>
                <a:gd name="connsiteX21" fmla="*/ 426 w 109919"/>
                <a:gd name="connsiteY21" fmla="*/ 72 h 45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9919" h="45554">
                  <a:moveTo>
                    <a:pt x="426" y="72"/>
                  </a:moveTo>
                  <a:cubicBezTo>
                    <a:pt x="5807" y="3031"/>
                    <a:pt x="10380" y="7873"/>
                    <a:pt x="15492" y="11640"/>
                  </a:cubicBezTo>
                  <a:cubicBezTo>
                    <a:pt x="20603" y="15406"/>
                    <a:pt x="25984" y="18903"/>
                    <a:pt x="31633" y="21863"/>
                  </a:cubicBezTo>
                  <a:cubicBezTo>
                    <a:pt x="44008" y="28319"/>
                    <a:pt x="56383" y="31279"/>
                    <a:pt x="70104" y="33431"/>
                  </a:cubicBezTo>
                  <a:cubicBezTo>
                    <a:pt x="71987" y="33700"/>
                    <a:pt x="77098" y="35314"/>
                    <a:pt x="77098" y="37735"/>
                  </a:cubicBezTo>
                  <a:cubicBezTo>
                    <a:pt x="77367" y="41501"/>
                    <a:pt x="84093" y="42308"/>
                    <a:pt x="86783" y="43116"/>
                  </a:cubicBezTo>
                  <a:cubicBezTo>
                    <a:pt x="88935" y="43654"/>
                    <a:pt x="91357" y="43654"/>
                    <a:pt x="92971" y="42040"/>
                  </a:cubicBezTo>
                  <a:cubicBezTo>
                    <a:pt x="93509" y="41501"/>
                    <a:pt x="93778" y="40963"/>
                    <a:pt x="94585" y="40425"/>
                  </a:cubicBezTo>
                  <a:cubicBezTo>
                    <a:pt x="95392" y="39887"/>
                    <a:pt x="95930" y="39618"/>
                    <a:pt x="97006" y="39887"/>
                  </a:cubicBezTo>
                  <a:cubicBezTo>
                    <a:pt x="99697" y="40425"/>
                    <a:pt x="101311" y="37466"/>
                    <a:pt x="103732" y="37197"/>
                  </a:cubicBezTo>
                  <a:cubicBezTo>
                    <a:pt x="106691" y="36928"/>
                    <a:pt x="109650" y="37735"/>
                    <a:pt x="109920" y="40963"/>
                  </a:cubicBezTo>
                  <a:cubicBezTo>
                    <a:pt x="109920" y="41501"/>
                    <a:pt x="109112" y="42040"/>
                    <a:pt x="108843" y="41232"/>
                  </a:cubicBezTo>
                  <a:cubicBezTo>
                    <a:pt x="105884" y="34507"/>
                    <a:pt x="102118" y="40694"/>
                    <a:pt x="99697" y="41501"/>
                  </a:cubicBezTo>
                  <a:cubicBezTo>
                    <a:pt x="98082" y="42040"/>
                    <a:pt x="95661" y="42040"/>
                    <a:pt x="94585" y="43385"/>
                  </a:cubicBezTo>
                  <a:cubicBezTo>
                    <a:pt x="92164" y="46075"/>
                    <a:pt x="89743" y="45806"/>
                    <a:pt x="86783" y="44999"/>
                  </a:cubicBezTo>
                  <a:cubicBezTo>
                    <a:pt x="84093" y="44192"/>
                    <a:pt x="78174" y="43654"/>
                    <a:pt x="76560" y="40694"/>
                  </a:cubicBezTo>
                  <a:cubicBezTo>
                    <a:pt x="75484" y="38273"/>
                    <a:pt x="74408" y="36659"/>
                    <a:pt x="71718" y="35583"/>
                  </a:cubicBezTo>
                  <a:cubicBezTo>
                    <a:pt x="68221" y="34507"/>
                    <a:pt x="64185" y="34507"/>
                    <a:pt x="60688" y="33969"/>
                  </a:cubicBezTo>
                  <a:cubicBezTo>
                    <a:pt x="49658" y="32355"/>
                    <a:pt x="39166" y="28319"/>
                    <a:pt x="29212" y="22939"/>
                  </a:cubicBezTo>
                  <a:cubicBezTo>
                    <a:pt x="23562" y="19979"/>
                    <a:pt x="18182" y="16482"/>
                    <a:pt x="13339" y="12447"/>
                  </a:cubicBezTo>
                  <a:cubicBezTo>
                    <a:pt x="8766" y="8949"/>
                    <a:pt x="3924" y="5183"/>
                    <a:pt x="426" y="879"/>
                  </a:cubicBezTo>
                  <a:cubicBezTo>
                    <a:pt x="-381" y="341"/>
                    <a:pt x="157" y="-197"/>
                    <a:pt x="426" y="7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8" name="Полилиния: фигура 1797">
              <a:extLst>
                <a:ext uri="{FF2B5EF4-FFF2-40B4-BE49-F238E27FC236}">
                  <a16:creationId xmlns:a16="http://schemas.microsoft.com/office/drawing/2014/main" id="{A4EFDB60-17D0-AAD3-2281-D40DC2DD6400}"/>
                </a:ext>
              </a:extLst>
            </p:cNvPr>
            <p:cNvSpPr/>
            <p:nvPr/>
          </p:nvSpPr>
          <p:spPr>
            <a:xfrm>
              <a:off x="5551300" y="7357457"/>
              <a:ext cx="8182" cy="6456"/>
            </a:xfrm>
            <a:custGeom>
              <a:avLst/>
              <a:gdLst>
                <a:gd name="connsiteX0" fmla="*/ 8071 w 8182"/>
                <a:gd name="connsiteY0" fmla="*/ 5919 h 6456"/>
                <a:gd name="connsiteX1" fmla="*/ 7802 w 8182"/>
                <a:gd name="connsiteY1" fmla="*/ 6457 h 6456"/>
                <a:gd name="connsiteX2" fmla="*/ 2959 w 8182"/>
                <a:gd name="connsiteY2" fmla="*/ 3766 h 6456"/>
                <a:gd name="connsiteX3" fmla="*/ 0 w 8182"/>
                <a:gd name="connsiteY3" fmla="*/ 269 h 6456"/>
                <a:gd name="connsiteX4" fmla="*/ 538 w 8182"/>
                <a:gd name="connsiteY4" fmla="*/ 0 h 6456"/>
                <a:gd name="connsiteX5" fmla="*/ 4035 w 8182"/>
                <a:gd name="connsiteY5" fmla="*/ 2959 h 6456"/>
                <a:gd name="connsiteX6" fmla="*/ 8071 w 8182"/>
                <a:gd name="connsiteY6" fmla="*/ 5919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82" h="6456">
                  <a:moveTo>
                    <a:pt x="8071" y="5919"/>
                  </a:moveTo>
                  <a:cubicBezTo>
                    <a:pt x="8340" y="6188"/>
                    <a:pt x="8071" y="6457"/>
                    <a:pt x="7802" y="6457"/>
                  </a:cubicBezTo>
                  <a:cubicBezTo>
                    <a:pt x="5919" y="5919"/>
                    <a:pt x="4573" y="4843"/>
                    <a:pt x="2959" y="3766"/>
                  </a:cubicBezTo>
                  <a:cubicBezTo>
                    <a:pt x="1614" y="2959"/>
                    <a:pt x="0" y="2152"/>
                    <a:pt x="0" y="269"/>
                  </a:cubicBezTo>
                  <a:cubicBezTo>
                    <a:pt x="0" y="0"/>
                    <a:pt x="269" y="0"/>
                    <a:pt x="538" y="0"/>
                  </a:cubicBezTo>
                  <a:cubicBezTo>
                    <a:pt x="1883" y="807"/>
                    <a:pt x="2959" y="2152"/>
                    <a:pt x="4035" y="2959"/>
                  </a:cubicBezTo>
                  <a:cubicBezTo>
                    <a:pt x="5111" y="4304"/>
                    <a:pt x="6726" y="4573"/>
                    <a:pt x="8071" y="591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9" name="Полилиния: фигура 1798">
              <a:extLst>
                <a:ext uri="{FF2B5EF4-FFF2-40B4-BE49-F238E27FC236}">
                  <a16:creationId xmlns:a16="http://schemas.microsoft.com/office/drawing/2014/main" id="{CA2128C7-9333-6568-07F3-5DBC36B486DC}"/>
                </a:ext>
              </a:extLst>
            </p:cNvPr>
            <p:cNvSpPr/>
            <p:nvPr/>
          </p:nvSpPr>
          <p:spPr>
            <a:xfrm>
              <a:off x="5544305" y="7352077"/>
              <a:ext cx="3070" cy="2959"/>
            </a:xfrm>
            <a:custGeom>
              <a:avLst/>
              <a:gdLst>
                <a:gd name="connsiteX0" fmla="*/ 2690 w 3070"/>
                <a:gd name="connsiteY0" fmla="*/ 2959 h 2959"/>
                <a:gd name="connsiteX1" fmla="*/ 807 w 3070"/>
                <a:gd name="connsiteY1" fmla="*/ 2152 h 2959"/>
                <a:gd name="connsiteX2" fmla="*/ 0 w 3070"/>
                <a:gd name="connsiteY2" fmla="*/ 538 h 2959"/>
                <a:gd name="connsiteX3" fmla="*/ 807 w 3070"/>
                <a:gd name="connsiteY3" fmla="*/ 0 h 2959"/>
                <a:gd name="connsiteX4" fmla="*/ 2959 w 3070"/>
                <a:gd name="connsiteY4" fmla="*/ 2421 h 2959"/>
                <a:gd name="connsiteX5" fmla="*/ 2690 w 3070"/>
                <a:gd name="connsiteY5" fmla="*/ 2959 h 2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0" h="2959">
                  <a:moveTo>
                    <a:pt x="2690" y="2959"/>
                  </a:moveTo>
                  <a:cubicBezTo>
                    <a:pt x="2152" y="2690"/>
                    <a:pt x="1345" y="2690"/>
                    <a:pt x="807" y="2152"/>
                  </a:cubicBezTo>
                  <a:cubicBezTo>
                    <a:pt x="269" y="1883"/>
                    <a:pt x="0" y="1076"/>
                    <a:pt x="0" y="538"/>
                  </a:cubicBezTo>
                  <a:cubicBezTo>
                    <a:pt x="0" y="269"/>
                    <a:pt x="269" y="0"/>
                    <a:pt x="807" y="0"/>
                  </a:cubicBezTo>
                  <a:cubicBezTo>
                    <a:pt x="2152" y="269"/>
                    <a:pt x="2421" y="1614"/>
                    <a:pt x="2959" y="2421"/>
                  </a:cubicBezTo>
                  <a:cubicBezTo>
                    <a:pt x="3228" y="2690"/>
                    <a:pt x="2959" y="2959"/>
                    <a:pt x="2690" y="295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1800" name="Рисунок 11">
            <a:extLst>
              <a:ext uri="{FF2B5EF4-FFF2-40B4-BE49-F238E27FC236}">
                <a16:creationId xmlns:a16="http://schemas.microsoft.com/office/drawing/2014/main" id="{5789AF9E-0372-6C36-7FDA-36387894586E}"/>
              </a:ext>
            </a:extLst>
          </p:cNvPr>
          <p:cNvGrpSpPr/>
          <p:nvPr/>
        </p:nvGrpSpPr>
        <p:grpSpPr>
          <a:xfrm>
            <a:off x="3799408" y="6324606"/>
            <a:ext cx="505907" cy="934437"/>
            <a:chOff x="3799408" y="6324606"/>
            <a:chExt cx="505907" cy="934437"/>
          </a:xfrm>
        </p:grpSpPr>
        <p:sp>
          <p:nvSpPr>
            <p:cNvPr id="1801" name="Полилиния: фигура 1800">
              <a:extLst>
                <a:ext uri="{FF2B5EF4-FFF2-40B4-BE49-F238E27FC236}">
                  <a16:creationId xmlns:a16="http://schemas.microsoft.com/office/drawing/2014/main" id="{CEB13C55-03D8-19A0-564B-84F7D46C9C13}"/>
                </a:ext>
              </a:extLst>
            </p:cNvPr>
            <p:cNvSpPr/>
            <p:nvPr/>
          </p:nvSpPr>
          <p:spPr>
            <a:xfrm>
              <a:off x="3973324" y="6334030"/>
              <a:ext cx="230428" cy="745793"/>
            </a:xfrm>
            <a:custGeom>
              <a:avLst/>
              <a:gdLst>
                <a:gd name="connsiteX0" fmla="*/ 64978 w 230428"/>
                <a:gd name="connsiteY0" fmla="*/ 5436 h 745793"/>
                <a:gd name="connsiteX1" fmla="*/ 73855 w 230428"/>
                <a:gd name="connsiteY1" fmla="*/ 2746 h 745793"/>
                <a:gd name="connsiteX2" fmla="*/ 92418 w 230428"/>
                <a:gd name="connsiteY2" fmla="*/ 1132 h 745793"/>
                <a:gd name="connsiteX3" fmla="*/ 109367 w 230428"/>
                <a:gd name="connsiteY3" fmla="*/ 3015 h 745793"/>
                <a:gd name="connsiteX4" fmla="*/ 120935 w 230428"/>
                <a:gd name="connsiteY4" fmla="*/ 15659 h 745793"/>
                <a:gd name="connsiteX5" fmla="*/ 124701 w 230428"/>
                <a:gd name="connsiteY5" fmla="*/ 12969 h 745793"/>
                <a:gd name="connsiteX6" fmla="*/ 130889 w 230428"/>
                <a:gd name="connsiteY6" fmla="*/ 19157 h 745793"/>
                <a:gd name="connsiteX7" fmla="*/ 139767 w 230428"/>
                <a:gd name="connsiteY7" fmla="*/ 35836 h 745793"/>
                <a:gd name="connsiteX8" fmla="*/ 149990 w 230428"/>
                <a:gd name="connsiteY8" fmla="*/ 55475 h 745793"/>
                <a:gd name="connsiteX9" fmla="*/ 152411 w 230428"/>
                <a:gd name="connsiteY9" fmla="*/ 63277 h 745793"/>
                <a:gd name="connsiteX10" fmla="*/ 146223 w 230428"/>
                <a:gd name="connsiteY10" fmla="*/ 59241 h 745793"/>
                <a:gd name="connsiteX11" fmla="*/ 141650 w 230428"/>
                <a:gd name="connsiteY11" fmla="*/ 47942 h 745793"/>
                <a:gd name="connsiteX12" fmla="*/ 136807 w 230428"/>
                <a:gd name="connsiteY12" fmla="*/ 42562 h 745793"/>
                <a:gd name="connsiteX13" fmla="*/ 138691 w 230428"/>
                <a:gd name="connsiteY13" fmla="*/ 49557 h 745793"/>
                <a:gd name="connsiteX14" fmla="*/ 144340 w 230428"/>
                <a:gd name="connsiteY14" fmla="*/ 60587 h 745793"/>
                <a:gd name="connsiteX15" fmla="*/ 148375 w 230428"/>
                <a:gd name="connsiteY15" fmla="*/ 66505 h 745793"/>
                <a:gd name="connsiteX16" fmla="*/ 154832 w 230428"/>
                <a:gd name="connsiteY16" fmla="*/ 66236 h 745793"/>
                <a:gd name="connsiteX17" fmla="*/ 154832 w 230428"/>
                <a:gd name="connsiteY17" fmla="*/ 66236 h 745793"/>
                <a:gd name="connsiteX18" fmla="*/ 154563 w 230428"/>
                <a:gd name="connsiteY18" fmla="*/ 72962 h 745793"/>
                <a:gd name="connsiteX19" fmla="*/ 155370 w 230428"/>
                <a:gd name="connsiteY19" fmla="*/ 79149 h 745793"/>
                <a:gd name="connsiteX20" fmla="*/ 160751 w 230428"/>
                <a:gd name="connsiteY20" fmla="*/ 78073 h 745793"/>
                <a:gd name="connsiteX21" fmla="*/ 161289 w 230428"/>
                <a:gd name="connsiteY21" fmla="*/ 78880 h 745793"/>
                <a:gd name="connsiteX22" fmla="*/ 162365 w 230428"/>
                <a:gd name="connsiteY22" fmla="*/ 84261 h 745793"/>
                <a:gd name="connsiteX23" fmla="*/ 167745 w 230428"/>
                <a:gd name="connsiteY23" fmla="*/ 92332 h 745793"/>
                <a:gd name="connsiteX24" fmla="*/ 168283 w 230428"/>
                <a:gd name="connsiteY24" fmla="*/ 93408 h 745793"/>
                <a:gd name="connsiteX25" fmla="*/ 168014 w 230428"/>
                <a:gd name="connsiteY25" fmla="*/ 98519 h 745793"/>
                <a:gd name="connsiteX26" fmla="*/ 169628 w 230428"/>
                <a:gd name="connsiteY26" fmla="*/ 106052 h 745793"/>
                <a:gd name="connsiteX27" fmla="*/ 174471 w 230428"/>
                <a:gd name="connsiteY27" fmla="*/ 107666 h 745793"/>
                <a:gd name="connsiteX28" fmla="*/ 178506 w 230428"/>
                <a:gd name="connsiteY28" fmla="*/ 109280 h 745793"/>
                <a:gd name="connsiteX29" fmla="*/ 178506 w 230428"/>
                <a:gd name="connsiteY29" fmla="*/ 109280 h 745793"/>
                <a:gd name="connsiteX30" fmla="*/ 177699 w 230428"/>
                <a:gd name="connsiteY30" fmla="*/ 114930 h 745793"/>
                <a:gd name="connsiteX31" fmla="*/ 174740 w 230428"/>
                <a:gd name="connsiteY31" fmla="*/ 119772 h 745793"/>
                <a:gd name="connsiteX32" fmla="*/ 180659 w 230428"/>
                <a:gd name="connsiteY32" fmla="*/ 123269 h 745793"/>
                <a:gd name="connsiteX33" fmla="*/ 185770 w 230428"/>
                <a:gd name="connsiteY33" fmla="*/ 124884 h 745793"/>
                <a:gd name="connsiteX34" fmla="*/ 187115 w 230428"/>
                <a:gd name="connsiteY34" fmla="*/ 128650 h 745793"/>
                <a:gd name="connsiteX35" fmla="*/ 187653 w 230428"/>
                <a:gd name="connsiteY35" fmla="*/ 136721 h 745793"/>
                <a:gd name="connsiteX36" fmla="*/ 192496 w 230428"/>
                <a:gd name="connsiteY36" fmla="*/ 144791 h 745793"/>
                <a:gd name="connsiteX37" fmla="*/ 188460 w 230428"/>
                <a:gd name="connsiteY37" fmla="*/ 145868 h 745793"/>
                <a:gd name="connsiteX38" fmla="*/ 186039 w 230428"/>
                <a:gd name="connsiteY38" fmla="*/ 145060 h 745793"/>
                <a:gd name="connsiteX39" fmla="*/ 182273 w 230428"/>
                <a:gd name="connsiteY39" fmla="*/ 145868 h 745793"/>
                <a:gd name="connsiteX40" fmla="*/ 184425 w 230428"/>
                <a:gd name="connsiteY40" fmla="*/ 149365 h 745793"/>
                <a:gd name="connsiteX41" fmla="*/ 190881 w 230428"/>
                <a:gd name="connsiteY41" fmla="*/ 151786 h 745793"/>
                <a:gd name="connsiteX42" fmla="*/ 194648 w 230428"/>
                <a:gd name="connsiteY42" fmla="*/ 155552 h 745793"/>
                <a:gd name="connsiteX43" fmla="*/ 194648 w 230428"/>
                <a:gd name="connsiteY43" fmla="*/ 161471 h 745793"/>
                <a:gd name="connsiteX44" fmla="*/ 198683 w 230428"/>
                <a:gd name="connsiteY44" fmla="*/ 171963 h 745793"/>
                <a:gd name="connsiteX45" fmla="*/ 200297 w 230428"/>
                <a:gd name="connsiteY45" fmla="*/ 176805 h 745793"/>
                <a:gd name="connsiteX46" fmla="*/ 197069 w 230428"/>
                <a:gd name="connsiteY46" fmla="*/ 178420 h 745793"/>
                <a:gd name="connsiteX47" fmla="*/ 191420 w 230428"/>
                <a:gd name="connsiteY47" fmla="*/ 187835 h 745793"/>
                <a:gd name="connsiteX48" fmla="*/ 201373 w 230428"/>
                <a:gd name="connsiteY48" fmla="*/ 192140 h 745793"/>
                <a:gd name="connsiteX49" fmla="*/ 207023 w 230428"/>
                <a:gd name="connsiteY49" fmla="*/ 196982 h 745793"/>
                <a:gd name="connsiteX50" fmla="*/ 207830 w 230428"/>
                <a:gd name="connsiteY50" fmla="*/ 199942 h 745793"/>
                <a:gd name="connsiteX51" fmla="*/ 207830 w 230428"/>
                <a:gd name="connsiteY51" fmla="*/ 203439 h 745793"/>
                <a:gd name="connsiteX52" fmla="*/ 204064 w 230428"/>
                <a:gd name="connsiteY52" fmla="*/ 202363 h 745793"/>
                <a:gd name="connsiteX53" fmla="*/ 197338 w 230428"/>
                <a:gd name="connsiteY53" fmla="*/ 201825 h 745793"/>
                <a:gd name="connsiteX54" fmla="*/ 198145 w 230428"/>
                <a:gd name="connsiteY54" fmla="*/ 208819 h 745793"/>
                <a:gd name="connsiteX55" fmla="*/ 207561 w 230428"/>
                <a:gd name="connsiteY55" fmla="*/ 215007 h 745793"/>
                <a:gd name="connsiteX56" fmla="*/ 212403 w 230428"/>
                <a:gd name="connsiteY56" fmla="*/ 219311 h 745793"/>
                <a:gd name="connsiteX57" fmla="*/ 212672 w 230428"/>
                <a:gd name="connsiteY57" fmla="*/ 221195 h 745793"/>
                <a:gd name="connsiteX58" fmla="*/ 207830 w 230428"/>
                <a:gd name="connsiteY58" fmla="*/ 223347 h 745793"/>
                <a:gd name="connsiteX59" fmla="*/ 210251 w 230428"/>
                <a:gd name="connsiteY59" fmla="*/ 234646 h 745793"/>
                <a:gd name="connsiteX60" fmla="*/ 215363 w 230428"/>
                <a:gd name="connsiteY60" fmla="*/ 235453 h 745793"/>
                <a:gd name="connsiteX61" fmla="*/ 216170 w 230428"/>
                <a:gd name="connsiteY61" fmla="*/ 238950 h 745793"/>
                <a:gd name="connsiteX62" fmla="*/ 215363 w 230428"/>
                <a:gd name="connsiteY62" fmla="*/ 240564 h 745793"/>
                <a:gd name="connsiteX63" fmla="*/ 212134 w 230428"/>
                <a:gd name="connsiteY63" fmla="*/ 242448 h 745793"/>
                <a:gd name="connsiteX64" fmla="*/ 209982 w 230428"/>
                <a:gd name="connsiteY64" fmla="*/ 248097 h 745793"/>
                <a:gd name="connsiteX65" fmla="*/ 214018 w 230428"/>
                <a:gd name="connsiteY65" fmla="*/ 249980 h 745793"/>
                <a:gd name="connsiteX66" fmla="*/ 216708 w 230428"/>
                <a:gd name="connsiteY66" fmla="*/ 249711 h 745793"/>
                <a:gd name="connsiteX67" fmla="*/ 218053 w 230428"/>
                <a:gd name="connsiteY67" fmla="*/ 253209 h 745793"/>
                <a:gd name="connsiteX68" fmla="*/ 217515 w 230428"/>
                <a:gd name="connsiteY68" fmla="*/ 255899 h 745793"/>
                <a:gd name="connsiteX69" fmla="*/ 220474 w 230428"/>
                <a:gd name="connsiteY69" fmla="*/ 266929 h 745793"/>
                <a:gd name="connsiteX70" fmla="*/ 220474 w 230428"/>
                <a:gd name="connsiteY70" fmla="*/ 268812 h 745793"/>
                <a:gd name="connsiteX71" fmla="*/ 218860 w 230428"/>
                <a:gd name="connsiteY71" fmla="*/ 279842 h 745793"/>
                <a:gd name="connsiteX72" fmla="*/ 218860 w 230428"/>
                <a:gd name="connsiteY72" fmla="*/ 286837 h 745793"/>
                <a:gd name="connsiteX73" fmla="*/ 216977 w 230428"/>
                <a:gd name="connsiteY73" fmla="*/ 291679 h 745793"/>
                <a:gd name="connsiteX74" fmla="*/ 223165 w 230428"/>
                <a:gd name="connsiteY74" fmla="*/ 298943 h 745793"/>
                <a:gd name="connsiteX75" fmla="*/ 225586 w 230428"/>
                <a:gd name="connsiteY75" fmla="*/ 300557 h 745793"/>
                <a:gd name="connsiteX76" fmla="*/ 226124 w 230428"/>
                <a:gd name="connsiteY76" fmla="*/ 301633 h 745793"/>
                <a:gd name="connsiteX77" fmla="*/ 230159 w 230428"/>
                <a:gd name="connsiteY77" fmla="*/ 325576 h 745793"/>
                <a:gd name="connsiteX78" fmla="*/ 225855 w 230428"/>
                <a:gd name="connsiteY78" fmla="*/ 326922 h 745793"/>
                <a:gd name="connsiteX79" fmla="*/ 222088 w 230428"/>
                <a:gd name="connsiteY79" fmla="*/ 331226 h 745793"/>
                <a:gd name="connsiteX80" fmla="*/ 225586 w 230428"/>
                <a:gd name="connsiteY80" fmla="*/ 333916 h 745793"/>
                <a:gd name="connsiteX81" fmla="*/ 230428 w 230428"/>
                <a:gd name="connsiteY81" fmla="*/ 336337 h 745793"/>
                <a:gd name="connsiteX82" fmla="*/ 230428 w 230428"/>
                <a:gd name="connsiteY82" fmla="*/ 338221 h 745793"/>
                <a:gd name="connsiteX83" fmla="*/ 226662 w 230428"/>
                <a:gd name="connsiteY83" fmla="*/ 350596 h 745793"/>
                <a:gd name="connsiteX84" fmla="*/ 226393 w 230428"/>
                <a:gd name="connsiteY84" fmla="*/ 368620 h 745793"/>
                <a:gd name="connsiteX85" fmla="*/ 226662 w 230428"/>
                <a:gd name="connsiteY85" fmla="*/ 376960 h 745793"/>
                <a:gd name="connsiteX86" fmla="*/ 221281 w 230428"/>
                <a:gd name="connsiteY86" fmla="*/ 383955 h 745793"/>
                <a:gd name="connsiteX87" fmla="*/ 218591 w 230428"/>
                <a:gd name="connsiteY87" fmla="*/ 385031 h 745793"/>
                <a:gd name="connsiteX88" fmla="*/ 215901 w 230428"/>
                <a:gd name="connsiteY88" fmla="*/ 385569 h 745793"/>
                <a:gd name="connsiteX89" fmla="*/ 204333 w 230428"/>
                <a:gd name="connsiteY89" fmla="*/ 392026 h 745793"/>
                <a:gd name="connsiteX90" fmla="*/ 205947 w 230428"/>
                <a:gd name="connsiteY90" fmla="*/ 397406 h 745793"/>
                <a:gd name="connsiteX91" fmla="*/ 208906 w 230428"/>
                <a:gd name="connsiteY91" fmla="*/ 400365 h 745793"/>
                <a:gd name="connsiteX92" fmla="*/ 207023 w 230428"/>
                <a:gd name="connsiteY92" fmla="*/ 403594 h 745793"/>
                <a:gd name="connsiteX93" fmla="*/ 198952 w 230428"/>
                <a:gd name="connsiteY93" fmla="*/ 421080 h 745793"/>
                <a:gd name="connsiteX94" fmla="*/ 198952 w 230428"/>
                <a:gd name="connsiteY94" fmla="*/ 428075 h 745793"/>
                <a:gd name="connsiteX95" fmla="*/ 198952 w 230428"/>
                <a:gd name="connsiteY95" fmla="*/ 432648 h 745793"/>
                <a:gd name="connsiteX96" fmla="*/ 193841 w 230428"/>
                <a:gd name="connsiteY96" fmla="*/ 443140 h 745793"/>
                <a:gd name="connsiteX97" fmla="*/ 193034 w 230428"/>
                <a:gd name="connsiteY97" fmla="*/ 438029 h 745793"/>
                <a:gd name="connsiteX98" fmla="*/ 170705 w 230428"/>
                <a:gd name="connsiteY98" fmla="*/ 453632 h 745793"/>
                <a:gd name="connsiteX99" fmla="*/ 170167 w 230428"/>
                <a:gd name="connsiteY99" fmla="*/ 457937 h 745793"/>
                <a:gd name="connsiteX100" fmla="*/ 177699 w 230428"/>
                <a:gd name="connsiteY100" fmla="*/ 461703 h 745793"/>
                <a:gd name="connsiteX101" fmla="*/ 187922 w 230428"/>
                <a:gd name="connsiteY101" fmla="*/ 453632 h 745793"/>
                <a:gd name="connsiteX102" fmla="*/ 190343 w 230428"/>
                <a:gd name="connsiteY102" fmla="*/ 454978 h 745793"/>
                <a:gd name="connsiteX103" fmla="*/ 187653 w 230428"/>
                <a:gd name="connsiteY103" fmla="*/ 465200 h 745793"/>
                <a:gd name="connsiteX104" fmla="*/ 168014 w 230428"/>
                <a:gd name="connsiteY104" fmla="*/ 472464 h 745793"/>
                <a:gd name="connsiteX105" fmla="*/ 179582 w 230428"/>
                <a:gd name="connsiteY105" fmla="*/ 469236 h 745793"/>
                <a:gd name="connsiteX106" fmla="*/ 186308 w 230428"/>
                <a:gd name="connsiteY106" fmla="*/ 470850 h 745793"/>
                <a:gd name="connsiteX107" fmla="*/ 186308 w 230428"/>
                <a:gd name="connsiteY107" fmla="*/ 475961 h 745793"/>
                <a:gd name="connsiteX108" fmla="*/ 174740 w 230428"/>
                <a:gd name="connsiteY108" fmla="*/ 513625 h 745793"/>
                <a:gd name="connsiteX109" fmla="*/ 169359 w 230428"/>
                <a:gd name="connsiteY109" fmla="*/ 517391 h 745793"/>
                <a:gd name="connsiteX110" fmla="*/ 154025 w 230428"/>
                <a:gd name="connsiteY110" fmla="*/ 529498 h 745793"/>
                <a:gd name="connsiteX111" fmla="*/ 138960 w 230428"/>
                <a:gd name="connsiteY111" fmla="*/ 535685 h 745793"/>
                <a:gd name="connsiteX112" fmla="*/ 135462 w 230428"/>
                <a:gd name="connsiteY112" fmla="*/ 550212 h 745793"/>
                <a:gd name="connsiteX113" fmla="*/ 147299 w 230428"/>
                <a:gd name="connsiteY113" fmla="*/ 551827 h 745793"/>
                <a:gd name="connsiteX114" fmla="*/ 156984 w 230428"/>
                <a:gd name="connsiteY114" fmla="*/ 546715 h 745793"/>
                <a:gd name="connsiteX115" fmla="*/ 163441 w 230428"/>
                <a:gd name="connsiteY115" fmla="*/ 546177 h 745793"/>
                <a:gd name="connsiteX116" fmla="*/ 162096 w 230428"/>
                <a:gd name="connsiteY116" fmla="*/ 552096 h 745793"/>
                <a:gd name="connsiteX117" fmla="*/ 141919 w 230428"/>
                <a:gd name="connsiteY117" fmla="*/ 561781 h 745793"/>
                <a:gd name="connsiteX118" fmla="*/ 139229 w 230428"/>
                <a:gd name="connsiteY118" fmla="*/ 575770 h 745793"/>
                <a:gd name="connsiteX119" fmla="*/ 144071 w 230428"/>
                <a:gd name="connsiteY119" fmla="*/ 576308 h 745793"/>
                <a:gd name="connsiteX120" fmla="*/ 150797 w 230428"/>
                <a:gd name="connsiteY120" fmla="*/ 576577 h 745793"/>
                <a:gd name="connsiteX121" fmla="*/ 150797 w 230428"/>
                <a:gd name="connsiteY121" fmla="*/ 580343 h 745793"/>
                <a:gd name="connsiteX122" fmla="*/ 149452 w 230428"/>
                <a:gd name="connsiteY122" fmla="*/ 581688 h 745793"/>
                <a:gd name="connsiteX123" fmla="*/ 144878 w 230428"/>
                <a:gd name="connsiteY123" fmla="*/ 588414 h 745793"/>
                <a:gd name="connsiteX124" fmla="*/ 151873 w 230428"/>
                <a:gd name="connsiteY124" fmla="*/ 592449 h 745793"/>
                <a:gd name="connsiteX125" fmla="*/ 152949 w 230428"/>
                <a:gd name="connsiteY125" fmla="*/ 592987 h 745793"/>
                <a:gd name="connsiteX126" fmla="*/ 153756 w 230428"/>
                <a:gd name="connsiteY126" fmla="*/ 598368 h 745793"/>
                <a:gd name="connsiteX127" fmla="*/ 150797 w 230428"/>
                <a:gd name="connsiteY127" fmla="*/ 599444 h 745793"/>
                <a:gd name="connsiteX128" fmla="*/ 144878 w 230428"/>
                <a:gd name="connsiteY128" fmla="*/ 602672 h 745793"/>
                <a:gd name="connsiteX129" fmla="*/ 149990 w 230428"/>
                <a:gd name="connsiteY129" fmla="*/ 609936 h 745793"/>
                <a:gd name="connsiteX130" fmla="*/ 152949 w 230428"/>
                <a:gd name="connsiteY130" fmla="*/ 611281 h 745793"/>
                <a:gd name="connsiteX131" fmla="*/ 153487 w 230428"/>
                <a:gd name="connsiteY131" fmla="*/ 612357 h 745793"/>
                <a:gd name="connsiteX132" fmla="*/ 149990 w 230428"/>
                <a:gd name="connsiteY132" fmla="*/ 641681 h 745793"/>
                <a:gd name="connsiteX133" fmla="*/ 141381 w 230428"/>
                <a:gd name="connsiteY133" fmla="*/ 637377 h 745793"/>
                <a:gd name="connsiteX134" fmla="*/ 134117 w 230428"/>
                <a:gd name="connsiteY134" fmla="*/ 637915 h 745793"/>
                <a:gd name="connsiteX135" fmla="*/ 141381 w 230428"/>
                <a:gd name="connsiteY135" fmla="*/ 641950 h 745793"/>
                <a:gd name="connsiteX136" fmla="*/ 149990 w 230428"/>
                <a:gd name="connsiteY136" fmla="*/ 647869 h 745793"/>
                <a:gd name="connsiteX137" fmla="*/ 152142 w 230428"/>
                <a:gd name="connsiteY137" fmla="*/ 658630 h 745793"/>
                <a:gd name="connsiteX138" fmla="*/ 150528 w 230428"/>
                <a:gd name="connsiteY138" fmla="*/ 674771 h 745793"/>
                <a:gd name="connsiteX139" fmla="*/ 146492 w 230428"/>
                <a:gd name="connsiteY139" fmla="*/ 670198 h 745793"/>
                <a:gd name="connsiteX140" fmla="*/ 140036 w 230428"/>
                <a:gd name="connsiteY140" fmla="*/ 660244 h 745793"/>
                <a:gd name="connsiteX141" fmla="*/ 130889 w 230428"/>
                <a:gd name="connsiteY141" fmla="*/ 667238 h 745793"/>
                <a:gd name="connsiteX142" fmla="*/ 129006 w 230428"/>
                <a:gd name="connsiteY142" fmla="*/ 669391 h 745793"/>
                <a:gd name="connsiteX143" fmla="*/ 127661 w 230428"/>
                <a:gd name="connsiteY143" fmla="*/ 670736 h 745793"/>
                <a:gd name="connsiteX144" fmla="*/ 113940 w 230428"/>
                <a:gd name="connsiteY144" fmla="*/ 677461 h 745793"/>
                <a:gd name="connsiteX145" fmla="*/ 115554 w 230428"/>
                <a:gd name="connsiteY145" fmla="*/ 688491 h 745793"/>
                <a:gd name="connsiteX146" fmla="*/ 132772 w 230428"/>
                <a:gd name="connsiteY146" fmla="*/ 685532 h 745793"/>
                <a:gd name="connsiteX147" fmla="*/ 138153 w 230428"/>
                <a:gd name="connsiteY147" fmla="*/ 682035 h 745793"/>
                <a:gd name="connsiteX148" fmla="*/ 145416 w 230428"/>
                <a:gd name="connsiteY148" fmla="*/ 677461 h 745793"/>
                <a:gd name="connsiteX149" fmla="*/ 149990 w 230428"/>
                <a:gd name="connsiteY149" fmla="*/ 676923 h 745793"/>
                <a:gd name="connsiteX150" fmla="*/ 150528 w 230428"/>
                <a:gd name="connsiteY150" fmla="*/ 681766 h 745793"/>
                <a:gd name="connsiteX151" fmla="*/ 137883 w 230428"/>
                <a:gd name="connsiteY151" fmla="*/ 690913 h 745793"/>
                <a:gd name="connsiteX152" fmla="*/ 118514 w 230428"/>
                <a:gd name="connsiteY152" fmla="*/ 700060 h 745793"/>
                <a:gd name="connsiteX153" fmla="*/ 119321 w 230428"/>
                <a:gd name="connsiteY153" fmla="*/ 708130 h 745793"/>
                <a:gd name="connsiteX154" fmla="*/ 124432 w 230428"/>
                <a:gd name="connsiteY154" fmla="*/ 714049 h 745793"/>
                <a:gd name="connsiteX155" fmla="*/ 128468 w 230428"/>
                <a:gd name="connsiteY155" fmla="*/ 713242 h 745793"/>
                <a:gd name="connsiteX156" fmla="*/ 136269 w 230428"/>
                <a:gd name="connsiteY156" fmla="*/ 706785 h 745793"/>
                <a:gd name="connsiteX157" fmla="*/ 147837 w 230428"/>
                <a:gd name="connsiteY157" fmla="*/ 704364 h 745793"/>
                <a:gd name="connsiteX158" fmla="*/ 150528 w 230428"/>
                <a:gd name="connsiteY158" fmla="*/ 724541 h 745793"/>
                <a:gd name="connsiteX159" fmla="*/ 149990 w 230428"/>
                <a:gd name="connsiteY159" fmla="*/ 734764 h 745793"/>
                <a:gd name="connsiteX160" fmla="*/ 147568 w 230428"/>
                <a:gd name="connsiteY160" fmla="*/ 736378 h 745793"/>
                <a:gd name="connsiteX161" fmla="*/ 144609 w 230428"/>
                <a:gd name="connsiteY161" fmla="*/ 735302 h 745793"/>
                <a:gd name="connsiteX162" fmla="*/ 140036 w 230428"/>
                <a:gd name="connsiteY162" fmla="*/ 735033 h 745793"/>
                <a:gd name="connsiteX163" fmla="*/ 141381 w 230428"/>
                <a:gd name="connsiteY163" fmla="*/ 739068 h 745793"/>
                <a:gd name="connsiteX164" fmla="*/ 141919 w 230428"/>
                <a:gd name="connsiteY164" fmla="*/ 745794 h 745793"/>
                <a:gd name="connsiteX165" fmla="*/ 123894 w 230428"/>
                <a:gd name="connsiteY165" fmla="*/ 732343 h 745793"/>
                <a:gd name="connsiteX166" fmla="*/ 106946 w 230428"/>
                <a:gd name="connsiteY166" fmla="*/ 716201 h 745793"/>
                <a:gd name="connsiteX167" fmla="*/ 94032 w 230428"/>
                <a:gd name="connsiteY167" fmla="*/ 693872 h 745793"/>
                <a:gd name="connsiteX168" fmla="*/ 78698 w 230428"/>
                <a:gd name="connsiteY168" fmla="*/ 657823 h 745793"/>
                <a:gd name="connsiteX169" fmla="*/ 52333 w 230428"/>
                <a:gd name="connsiteY169" fmla="*/ 620159 h 745793"/>
                <a:gd name="connsiteX170" fmla="*/ 42649 w 230428"/>
                <a:gd name="connsiteY170" fmla="*/ 603210 h 745793"/>
                <a:gd name="connsiteX171" fmla="*/ 37537 w 230428"/>
                <a:gd name="connsiteY171" fmla="*/ 589490 h 745793"/>
                <a:gd name="connsiteX172" fmla="*/ 37268 w 230428"/>
                <a:gd name="connsiteY172" fmla="*/ 582226 h 745793"/>
                <a:gd name="connsiteX173" fmla="*/ 42110 w 230428"/>
                <a:gd name="connsiteY173" fmla="*/ 585724 h 745793"/>
                <a:gd name="connsiteX174" fmla="*/ 48567 w 230428"/>
                <a:gd name="connsiteY174" fmla="*/ 599713 h 745793"/>
                <a:gd name="connsiteX175" fmla="*/ 46684 w 230428"/>
                <a:gd name="connsiteY175" fmla="*/ 581688 h 745793"/>
                <a:gd name="connsiteX176" fmla="*/ 56907 w 230428"/>
                <a:gd name="connsiteY176" fmla="*/ 576846 h 745793"/>
                <a:gd name="connsiteX177" fmla="*/ 56907 w 230428"/>
                <a:gd name="connsiteY177" fmla="*/ 576577 h 745793"/>
                <a:gd name="connsiteX178" fmla="*/ 56638 w 230428"/>
                <a:gd name="connsiteY178" fmla="*/ 577115 h 745793"/>
                <a:gd name="connsiteX179" fmla="*/ 47222 w 230428"/>
                <a:gd name="connsiteY179" fmla="*/ 580612 h 745793"/>
                <a:gd name="connsiteX180" fmla="*/ 37537 w 230428"/>
                <a:gd name="connsiteY180" fmla="*/ 561243 h 745793"/>
                <a:gd name="connsiteX181" fmla="*/ 37268 w 230428"/>
                <a:gd name="connsiteY181" fmla="*/ 560973 h 745793"/>
                <a:gd name="connsiteX182" fmla="*/ 36999 w 230428"/>
                <a:gd name="connsiteY182" fmla="*/ 561512 h 745793"/>
                <a:gd name="connsiteX183" fmla="*/ 34309 w 230428"/>
                <a:gd name="connsiteY183" fmla="*/ 563126 h 745793"/>
                <a:gd name="connsiteX184" fmla="*/ 32695 w 230428"/>
                <a:gd name="connsiteY184" fmla="*/ 562319 h 745793"/>
                <a:gd name="connsiteX185" fmla="*/ 31888 w 230428"/>
                <a:gd name="connsiteY185" fmla="*/ 558014 h 745793"/>
                <a:gd name="connsiteX186" fmla="*/ 28121 w 230428"/>
                <a:gd name="connsiteY186" fmla="*/ 545908 h 745793"/>
                <a:gd name="connsiteX187" fmla="*/ 25700 w 230428"/>
                <a:gd name="connsiteY187" fmla="*/ 540259 h 745793"/>
                <a:gd name="connsiteX188" fmla="*/ 26238 w 230428"/>
                <a:gd name="connsiteY188" fmla="*/ 538375 h 745793"/>
                <a:gd name="connsiteX189" fmla="*/ 25969 w 230428"/>
                <a:gd name="connsiteY189" fmla="*/ 528690 h 745793"/>
                <a:gd name="connsiteX190" fmla="*/ 21127 w 230428"/>
                <a:gd name="connsiteY190" fmla="*/ 520889 h 745793"/>
                <a:gd name="connsiteX191" fmla="*/ 21934 w 230428"/>
                <a:gd name="connsiteY191" fmla="*/ 519275 h 745793"/>
                <a:gd name="connsiteX192" fmla="*/ 29197 w 230428"/>
                <a:gd name="connsiteY192" fmla="*/ 520351 h 745793"/>
                <a:gd name="connsiteX193" fmla="*/ 26238 w 230428"/>
                <a:gd name="connsiteY193" fmla="*/ 515777 h 745793"/>
                <a:gd name="connsiteX194" fmla="*/ 18705 w 230428"/>
                <a:gd name="connsiteY194" fmla="*/ 512818 h 745793"/>
                <a:gd name="connsiteX195" fmla="*/ 11711 w 230428"/>
                <a:gd name="connsiteY195" fmla="*/ 491296 h 745793"/>
                <a:gd name="connsiteX196" fmla="*/ 2026 w 230428"/>
                <a:gd name="connsiteY196" fmla="*/ 400365 h 745793"/>
                <a:gd name="connsiteX197" fmla="*/ 1488 w 230428"/>
                <a:gd name="connsiteY197" fmla="*/ 385300 h 745793"/>
                <a:gd name="connsiteX198" fmla="*/ 2564 w 230428"/>
                <a:gd name="connsiteY198" fmla="*/ 382341 h 745793"/>
                <a:gd name="connsiteX199" fmla="*/ 1757 w 230428"/>
                <a:gd name="connsiteY199" fmla="*/ 370235 h 745793"/>
                <a:gd name="connsiteX200" fmla="*/ 681 w 230428"/>
                <a:gd name="connsiteY200" fmla="*/ 368620 h 745793"/>
                <a:gd name="connsiteX201" fmla="*/ 1757 w 230428"/>
                <a:gd name="connsiteY201" fmla="*/ 360281 h 745793"/>
                <a:gd name="connsiteX202" fmla="*/ 9020 w 230428"/>
                <a:gd name="connsiteY202" fmla="*/ 366468 h 745793"/>
                <a:gd name="connsiteX203" fmla="*/ 10904 w 230428"/>
                <a:gd name="connsiteY203" fmla="*/ 387990 h 745793"/>
                <a:gd name="connsiteX204" fmla="*/ 10904 w 230428"/>
                <a:gd name="connsiteY204" fmla="*/ 397137 h 745793"/>
                <a:gd name="connsiteX205" fmla="*/ 12518 w 230428"/>
                <a:gd name="connsiteY205" fmla="*/ 395254 h 745793"/>
                <a:gd name="connsiteX206" fmla="*/ 14670 w 230428"/>
                <a:gd name="connsiteY206" fmla="*/ 372118 h 745793"/>
                <a:gd name="connsiteX207" fmla="*/ 11711 w 230428"/>
                <a:gd name="connsiteY207" fmla="*/ 364047 h 745793"/>
                <a:gd name="connsiteX208" fmla="*/ 4716 w 230428"/>
                <a:gd name="connsiteY208" fmla="*/ 353286 h 745793"/>
                <a:gd name="connsiteX209" fmla="*/ 1219 w 230428"/>
                <a:gd name="connsiteY209" fmla="*/ 350865 h 745793"/>
                <a:gd name="connsiteX210" fmla="*/ 950 w 230428"/>
                <a:gd name="connsiteY210" fmla="*/ 346560 h 745793"/>
                <a:gd name="connsiteX211" fmla="*/ 5523 w 230428"/>
                <a:gd name="connsiteY211" fmla="*/ 344677 h 745793"/>
                <a:gd name="connsiteX212" fmla="*/ 3102 w 230428"/>
                <a:gd name="connsiteY212" fmla="*/ 340104 h 745793"/>
                <a:gd name="connsiteX213" fmla="*/ 4716 w 230428"/>
                <a:gd name="connsiteY213" fmla="*/ 336068 h 745793"/>
                <a:gd name="connsiteX214" fmla="*/ 6599 w 230428"/>
                <a:gd name="connsiteY214" fmla="*/ 335799 h 745793"/>
                <a:gd name="connsiteX215" fmla="*/ 17629 w 230428"/>
                <a:gd name="connsiteY215" fmla="*/ 340642 h 745793"/>
                <a:gd name="connsiteX216" fmla="*/ 24624 w 230428"/>
                <a:gd name="connsiteY216" fmla="*/ 335530 h 745793"/>
                <a:gd name="connsiteX217" fmla="*/ 26507 w 230428"/>
                <a:gd name="connsiteY217" fmla="*/ 334723 h 745793"/>
                <a:gd name="connsiteX218" fmla="*/ 31888 w 230428"/>
                <a:gd name="connsiteY218" fmla="*/ 329612 h 745793"/>
                <a:gd name="connsiteX219" fmla="*/ 25700 w 230428"/>
                <a:gd name="connsiteY219" fmla="*/ 324231 h 745793"/>
                <a:gd name="connsiteX220" fmla="*/ 14132 w 230428"/>
                <a:gd name="connsiteY220" fmla="*/ 325576 h 745793"/>
                <a:gd name="connsiteX221" fmla="*/ 7675 w 230428"/>
                <a:gd name="connsiteY221" fmla="*/ 324500 h 745793"/>
                <a:gd name="connsiteX222" fmla="*/ 7406 w 230428"/>
                <a:gd name="connsiteY222" fmla="*/ 318851 h 745793"/>
                <a:gd name="connsiteX223" fmla="*/ 21396 w 230428"/>
                <a:gd name="connsiteY223" fmla="*/ 317237 h 745793"/>
                <a:gd name="connsiteX224" fmla="*/ 27583 w 230428"/>
                <a:gd name="connsiteY224" fmla="*/ 313470 h 745793"/>
                <a:gd name="connsiteX225" fmla="*/ 24624 w 230428"/>
                <a:gd name="connsiteY225" fmla="*/ 305400 h 745793"/>
                <a:gd name="connsiteX226" fmla="*/ 16284 w 230428"/>
                <a:gd name="connsiteY226" fmla="*/ 304323 h 745793"/>
                <a:gd name="connsiteX227" fmla="*/ 7406 w 230428"/>
                <a:gd name="connsiteY227" fmla="*/ 306207 h 745793"/>
                <a:gd name="connsiteX228" fmla="*/ 5523 w 230428"/>
                <a:gd name="connsiteY228" fmla="*/ 304592 h 745793"/>
                <a:gd name="connsiteX229" fmla="*/ 5792 w 230428"/>
                <a:gd name="connsiteY229" fmla="*/ 300288 h 745793"/>
                <a:gd name="connsiteX230" fmla="*/ 16284 w 230428"/>
                <a:gd name="connsiteY230" fmla="*/ 295984 h 745793"/>
                <a:gd name="connsiteX231" fmla="*/ 18705 w 230428"/>
                <a:gd name="connsiteY231" fmla="*/ 296253 h 745793"/>
                <a:gd name="connsiteX232" fmla="*/ 25700 w 230428"/>
                <a:gd name="connsiteY232" fmla="*/ 294908 h 745793"/>
                <a:gd name="connsiteX233" fmla="*/ 21934 w 230428"/>
                <a:gd name="connsiteY233" fmla="*/ 287913 h 745793"/>
                <a:gd name="connsiteX234" fmla="*/ 17898 w 230428"/>
                <a:gd name="connsiteY234" fmla="*/ 287644 h 745793"/>
                <a:gd name="connsiteX235" fmla="*/ 10096 w 230428"/>
                <a:gd name="connsiteY235" fmla="*/ 290065 h 745793"/>
                <a:gd name="connsiteX236" fmla="*/ 4985 w 230428"/>
                <a:gd name="connsiteY236" fmla="*/ 293024 h 745793"/>
                <a:gd name="connsiteX237" fmla="*/ 3640 w 230428"/>
                <a:gd name="connsiteY237" fmla="*/ 258858 h 745793"/>
                <a:gd name="connsiteX238" fmla="*/ 17629 w 230428"/>
                <a:gd name="connsiteY238" fmla="*/ 254285 h 745793"/>
                <a:gd name="connsiteX239" fmla="*/ 26238 w 230428"/>
                <a:gd name="connsiteY239" fmla="*/ 254823 h 745793"/>
                <a:gd name="connsiteX240" fmla="*/ 45070 w 230428"/>
                <a:gd name="connsiteY240" fmla="*/ 251863 h 745793"/>
                <a:gd name="connsiteX241" fmla="*/ 49643 w 230428"/>
                <a:gd name="connsiteY241" fmla="*/ 254016 h 745793"/>
                <a:gd name="connsiteX242" fmla="*/ 60135 w 230428"/>
                <a:gd name="connsiteY242" fmla="*/ 249711 h 745793"/>
                <a:gd name="connsiteX243" fmla="*/ 65247 w 230428"/>
                <a:gd name="connsiteY243" fmla="*/ 245407 h 745793"/>
                <a:gd name="connsiteX244" fmla="*/ 66054 w 230428"/>
                <a:gd name="connsiteY244" fmla="*/ 248097 h 745793"/>
                <a:gd name="connsiteX245" fmla="*/ 66592 w 230428"/>
                <a:gd name="connsiteY245" fmla="*/ 258320 h 745793"/>
                <a:gd name="connsiteX246" fmla="*/ 65785 w 230428"/>
                <a:gd name="connsiteY246" fmla="*/ 262894 h 745793"/>
                <a:gd name="connsiteX247" fmla="*/ 52602 w 230428"/>
                <a:gd name="connsiteY247" fmla="*/ 261548 h 745793"/>
                <a:gd name="connsiteX248" fmla="*/ 39689 w 230428"/>
                <a:gd name="connsiteY248" fmla="*/ 257513 h 745793"/>
                <a:gd name="connsiteX249" fmla="*/ 32964 w 230428"/>
                <a:gd name="connsiteY249" fmla="*/ 260203 h 745793"/>
                <a:gd name="connsiteX250" fmla="*/ 31618 w 230428"/>
                <a:gd name="connsiteY250" fmla="*/ 265853 h 745793"/>
                <a:gd name="connsiteX251" fmla="*/ 37268 w 230428"/>
                <a:gd name="connsiteY251" fmla="*/ 271771 h 745793"/>
                <a:gd name="connsiteX252" fmla="*/ 50719 w 230428"/>
                <a:gd name="connsiteY252" fmla="*/ 273655 h 745793"/>
                <a:gd name="connsiteX253" fmla="*/ 58252 w 230428"/>
                <a:gd name="connsiteY253" fmla="*/ 270426 h 745793"/>
                <a:gd name="connsiteX254" fmla="*/ 65247 w 230428"/>
                <a:gd name="connsiteY254" fmla="*/ 263701 h 745793"/>
                <a:gd name="connsiteX255" fmla="*/ 67130 w 230428"/>
                <a:gd name="connsiteY255" fmla="*/ 258589 h 745793"/>
                <a:gd name="connsiteX256" fmla="*/ 77891 w 230428"/>
                <a:gd name="connsiteY256" fmla="*/ 250787 h 745793"/>
                <a:gd name="connsiteX257" fmla="*/ 84347 w 230428"/>
                <a:gd name="connsiteY257" fmla="*/ 247828 h 745793"/>
                <a:gd name="connsiteX258" fmla="*/ 87307 w 230428"/>
                <a:gd name="connsiteY258" fmla="*/ 239488 h 745793"/>
                <a:gd name="connsiteX259" fmla="*/ 80043 w 230428"/>
                <a:gd name="connsiteY259" fmla="*/ 239219 h 745793"/>
                <a:gd name="connsiteX260" fmla="*/ 71165 w 230428"/>
                <a:gd name="connsiteY260" fmla="*/ 244600 h 745793"/>
                <a:gd name="connsiteX261" fmla="*/ 66592 w 230428"/>
                <a:gd name="connsiteY261" fmla="*/ 245676 h 745793"/>
                <a:gd name="connsiteX262" fmla="*/ 66323 w 230428"/>
                <a:gd name="connsiteY262" fmla="*/ 238950 h 745793"/>
                <a:gd name="connsiteX263" fmla="*/ 79774 w 230428"/>
                <a:gd name="connsiteY263" fmla="*/ 231687 h 745793"/>
                <a:gd name="connsiteX264" fmla="*/ 83809 w 230428"/>
                <a:gd name="connsiteY264" fmla="*/ 222540 h 745793"/>
                <a:gd name="connsiteX265" fmla="*/ 87845 w 230428"/>
                <a:gd name="connsiteY265" fmla="*/ 212048 h 745793"/>
                <a:gd name="connsiteX266" fmla="*/ 83809 w 230428"/>
                <a:gd name="connsiteY266" fmla="*/ 212048 h 745793"/>
                <a:gd name="connsiteX267" fmla="*/ 80581 w 230428"/>
                <a:gd name="connsiteY267" fmla="*/ 210703 h 745793"/>
                <a:gd name="connsiteX268" fmla="*/ 88114 w 230428"/>
                <a:gd name="connsiteY268" fmla="*/ 192947 h 745793"/>
                <a:gd name="connsiteX269" fmla="*/ 87307 w 230428"/>
                <a:gd name="connsiteY269" fmla="*/ 185952 h 745793"/>
                <a:gd name="connsiteX270" fmla="*/ 78967 w 230428"/>
                <a:gd name="connsiteY270" fmla="*/ 194292 h 745793"/>
                <a:gd name="connsiteX271" fmla="*/ 70358 w 230428"/>
                <a:gd name="connsiteY271" fmla="*/ 199404 h 745793"/>
                <a:gd name="connsiteX272" fmla="*/ 66323 w 230428"/>
                <a:gd name="connsiteY272" fmla="*/ 201556 h 745793"/>
                <a:gd name="connsiteX273" fmla="*/ 64171 w 230428"/>
                <a:gd name="connsiteY273" fmla="*/ 196444 h 745793"/>
                <a:gd name="connsiteX274" fmla="*/ 64709 w 230428"/>
                <a:gd name="connsiteY274" fmla="*/ 194561 h 745793"/>
                <a:gd name="connsiteX275" fmla="*/ 66054 w 230428"/>
                <a:gd name="connsiteY275" fmla="*/ 193485 h 745793"/>
                <a:gd name="connsiteX276" fmla="*/ 88383 w 230428"/>
                <a:gd name="connsiteY276" fmla="*/ 173308 h 745793"/>
                <a:gd name="connsiteX277" fmla="*/ 86231 w 230428"/>
                <a:gd name="connsiteY277" fmla="*/ 169542 h 745793"/>
                <a:gd name="connsiteX278" fmla="*/ 80312 w 230428"/>
                <a:gd name="connsiteY278" fmla="*/ 171694 h 745793"/>
                <a:gd name="connsiteX279" fmla="*/ 69013 w 230428"/>
                <a:gd name="connsiteY279" fmla="*/ 178689 h 745793"/>
                <a:gd name="connsiteX280" fmla="*/ 65785 w 230428"/>
                <a:gd name="connsiteY280" fmla="*/ 182455 h 745793"/>
                <a:gd name="connsiteX281" fmla="*/ 63094 w 230428"/>
                <a:gd name="connsiteY281" fmla="*/ 187566 h 745793"/>
                <a:gd name="connsiteX282" fmla="*/ 64171 w 230428"/>
                <a:gd name="connsiteY282" fmla="*/ 195906 h 745793"/>
                <a:gd name="connsiteX283" fmla="*/ 63363 w 230428"/>
                <a:gd name="connsiteY283" fmla="*/ 198866 h 745793"/>
                <a:gd name="connsiteX284" fmla="*/ 53410 w 230428"/>
                <a:gd name="connsiteY284" fmla="*/ 198597 h 745793"/>
                <a:gd name="connsiteX285" fmla="*/ 46684 w 230428"/>
                <a:gd name="connsiteY285" fmla="*/ 196713 h 745793"/>
                <a:gd name="connsiteX286" fmla="*/ 39420 w 230428"/>
                <a:gd name="connsiteY286" fmla="*/ 197251 h 745793"/>
                <a:gd name="connsiteX287" fmla="*/ 36461 w 230428"/>
                <a:gd name="connsiteY287" fmla="*/ 202094 h 745793"/>
                <a:gd name="connsiteX288" fmla="*/ 37537 w 230428"/>
                <a:gd name="connsiteY288" fmla="*/ 205860 h 745793"/>
                <a:gd name="connsiteX289" fmla="*/ 57983 w 230428"/>
                <a:gd name="connsiteY289" fmla="*/ 203708 h 745793"/>
                <a:gd name="connsiteX290" fmla="*/ 63363 w 230428"/>
                <a:gd name="connsiteY290" fmla="*/ 198597 h 745793"/>
                <a:gd name="connsiteX291" fmla="*/ 65247 w 230428"/>
                <a:gd name="connsiteY291" fmla="*/ 201825 h 745793"/>
                <a:gd name="connsiteX292" fmla="*/ 64978 w 230428"/>
                <a:gd name="connsiteY292" fmla="*/ 205591 h 745793"/>
                <a:gd name="connsiteX293" fmla="*/ 64978 w 230428"/>
                <a:gd name="connsiteY293" fmla="*/ 214738 h 745793"/>
                <a:gd name="connsiteX294" fmla="*/ 62287 w 230428"/>
                <a:gd name="connsiteY294" fmla="*/ 221195 h 745793"/>
                <a:gd name="connsiteX295" fmla="*/ 53410 w 230428"/>
                <a:gd name="connsiteY295" fmla="*/ 214200 h 745793"/>
                <a:gd name="connsiteX296" fmla="*/ 44532 w 230428"/>
                <a:gd name="connsiteY296" fmla="*/ 213931 h 745793"/>
                <a:gd name="connsiteX297" fmla="*/ 36999 w 230428"/>
                <a:gd name="connsiteY297" fmla="*/ 217966 h 745793"/>
                <a:gd name="connsiteX298" fmla="*/ 34578 w 230428"/>
                <a:gd name="connsiteY298" fmla="*/ 222271 h 745793"/>
                <a:gd name="connsiteX299" fmla="*/ 37537 w 230428"/>
                <a:gd name="connsiteY299" fmla="*/ 225768 h 745793"/>
                <a:gd name="connsiteX300" fmla="*/ 52333 w 230428"/>
                <a:gd name="connsiteY300" fmla="*/ 228458 h 745793"/>
                <a:gd name="connsiteX301" fmla="*/ 58790 w 230428"/>
                <a:gd name="connsiteY301" fmla="*/ 225499 h 745793"/>
                <a:gd name="connsiteX302" fmla="*/ 62287 w 230428"/>
                <a:gd name="connsiteY302" fmla="*/ 221733 h 745793"/>
                <a:gd name="connsiteX303" fmla="*/ 65516 w 230428"/>
                <a:gd name="connsiteY303" fmla="*/ 224961 h 745793"/>
                <a:gd name="connsiteX304" fmla="*/ 65516 w 230428"/>
                <a:gd name="connsiteY304" fmla="*/ 228727 h 745793"/>
                <a:gd name="connsiteX305" fmla="*/ 66592 w 230428"/>
                <a:gd name="connsiteY305" fmla="*/ 237067 h 745793"/>
                <a:gd name="connsiteX306" fmla="*/ 65785 w 230428"/>
                <a:gd name="connsiteY306" fmla="*/ 241641 h 745793"/>
                <a:gd name="connsiteX307" fmla="*/ 61480 w 230428"/>
                <a:gd name="connsiteY307" fmla="*/ 240026 h 745793"/>
                <a:gd name="connsiteX308" fmla="*/ 53141 w 230428"/>
                <a:gd name="connsiteY308" fmla="*/ 235722 h 745793"/>
                <a:gd name="connsiteX309" fmla="*/ 42918 w 230428"/>
                <a:gd name="connsiteY309" fmla="*/ 233570 h 745793"/>
                <a:gd name="connsiteX310" fmla="*/ 34847 w 230428"/>
                <a:gd name="connsiteY310" fmla="*/ 241641 h 745793"/>
                <a:gd name="connsiteX311" fmla="*/ 32964 w 230428"/>
                <a:gd name="connsiteY311" fmla="*/ 249173 h 745793"/>
                <a:gd name="connsiteX312" fmla="*/ 21127 w 230428"/>
                <a:gd name="connsiteY312" fmla="*/ 241102 h 745793"/>
                <a:gd name="connsiteX313" fmla="*/ 4985 w 230428"/>
                <a:gd name="connsiteY313" fmla="*/ 237067 h 745793"/>
                <a:gd name="connsiteX314" fmla="*/ 3371 w 230428"/>
                <a:gd name="connsiteY314" fmla="*/ 234377 h 745793"/>
                <a:gd name="connsiteX315" fmla="*/ 4985 w 230428"/>
                <a:gd name="connsiteY315" fmla="*/ 212048 h 745793"/>
                <a:gd name="connsiteX316" fmla="*/ 11980 w 230428"/>
                <a:gd name="connsiteY316" fmla="*/ 205591 h 745793"/>
                <a:gd name="connsiteX317" fmla="*/ 14939 w 230428"/>
                <a:gd name="connsiteY317" fmla="*/ 205053 h 745793"/>
                <a:gd name="connsiteX318" fmla="*/ 31618 w 230428"/>
                <a:gd name="connsiteY318" fmla="*/ 208819 h 745793"/>
                <a:gd name="connsiteX319" fmla="*/ 26776 w 230428"/>
                <a:gd name="connsiteY319" fmla="*/ 188374 h 745793"/>
                <a:gd name="connsiteX320" fmla="*/ 9558 w 230428"/>
                <a:gd name="connsiteY320" fmla="*/ 187297 h 745793"/>
                <a:gd name="connsiteX321" fmla="*/ 6599 w 230428"/>
                <a:gd name="connsiteY321" fmla="*/ 186759 h 745793"/>
                <a:gd name="connsiteX322" fmla="*/ 7406 w 230428"/>
                <a:gd name="connsiteY322" fmla="*/ 179765 h 745793"/>
                <a:gd name="connsiteX323" fmla="*/ 9558 w 230428"/>
                <a:gd name="connsiteY323" fmla="*/ 177613 h 745793"/>
                <a:gd name="connsiteX324" fmla="*/ 18436 w 230428"/>
                <a:gd name="connsiteY324" fmla="*/ 176536 h 745793"/>
                <a:gd name="connsiteX325" fmla="*/ 20857 w 230428"/>
                <a:gd name="connsiteY325" fmla="*/ 177074 h 745793"/>
                <a:gd name="connsiteX326" fmla="*/ 30811 w 230428"/>
                <a:gd name="connsiteY326" fmla="*/ 176536 h 745793"/>
                <a:gd name="connsiteX327" fmla="*/ 24893 w 230428"/>
                <a:gd name="connsiteY327" fmla="*/ 163623 h 745793"/>
                <a:gd name="connsiteX328" fmla="*/ 10365 w 230428"/>
                <a:gd name="connsiteY328" fmla="*/ 162816 h 745793"/>
                <a:gd name="connsiteX329" fmla="*/ 8482 w 230428"/>
                <a:gd name="connsiteY329" fmla="*/ 160664 h 745793"/>
                <a:gd name="connsiteX330" fmla="*/ 10635 w 230428"/>
                <a:gd name="connsiteY330" fmla="*/ 140756 h 745793"/>
                <a:gd name="connsiteX331" fmla="*/ 11711 w 230428"/>
                <a:gd name="connsiteY331" fmla="*/ 132147 h 745793"/>
                <a:gd name="connsiteX332" fmla="*/ 15477 w 230428"/>
                <a:gd name="connsiteY332" fmla="*/ 116006 h 745793"/>
                <a:gd name="connsiteX333" fmla="*/ 29735 w 230428"/>
                <a:gd name="connsiteY333" fmla="*/ 120041 h 745793"/>
                <a:gd name="connsiteX334" fmla="*/ 25969 w 230428"/>
                <a:gd name="connsiteY334" fmla="*/ 106321 h 745793"/>
                <a:gd name="connsiteX335" fmla="*/ 23279 w 230428"/>
                <a:gd name="connsiteY335" fmla="*/ 101747 h 745793"/>
                <a:gd name="connsiteX336" fmla="*/ 24355 w 230428"/>
                <a:gd name="connsiteY336" fmla="*/ 100940 h 745793"/>
                <a:gd name="connsiteX337" fmla="*/ 31080 w 230428"/>
                <a:gd name="connsiteY337" fmla="*/ 100402 h 745793"/>
                <a:gd name="connsiteX338" fmla="*/ 35116 w 230428"/>
                <a:gd name="connsiteY338" fmla="*/ 100133 h 745793"/>
                <a:gd name="connsiteX339" fmla="*/ 34309 w 230428"/>
                <a:gd name="connsiteY339" fmla="*/ 95829 h 745793"/>
                <a:gd name="connsiteX340" fmla="*/ 23548 w 230428"/>
                <a:gd name="connsiteY340" fmla="*/ 89103 h 745793"/>
                <a:gd name="connsiteX341" fmla="*/ 23548 w 230428"/>
                <a:gd name="connsiteY341" fmla="*/ 80225 h 745793"/>
                <a:gd name="connsiteX342" fmla="*/ 43187 w 230428"/>
                <a:gd name="connsiteY342" fmla="*/ 42024 h 745793"/>
                <a:gd name="connsiteX343" fmla="*/ 55562 w 230428"/>
                <a:gd name="connsiteY343" fmla="*/ 24537 h 745793"/>
                <a:gd name="connsiteX344" fmla="*/ 61749 w 230428"/>
                <a:gd name="connsiteY344" fmla="*/ 7858 h 745793"/>
                <a:gd name="connsiteX345" fmla="*/ 64978 w 230428"/>
                <a:gd name="connsiteY345" fmla="*/ 8665 h 745793"/>
                <a:gd name="connsiteX346" fmla="*/ 68475 w 230428"/>
                <a:gd name="connsiteY346" fmla="*/ 11624 h 745793"/>
                <a:gd name="connsiteX347" fmla="*/ 70627 w 230428"/>
                <a:gd name="connsiteY347" fmla="*/ 9472 h 745793"/>
                <a:gd name="connsiteX348" fmla="*/ 67130 w 230428"/>
                <a:gd name="connsiteY348" fmla="*/ 5436 h 745793"/>
                <a:gd name="connsiteX349" fmla="*/ 64978 w 230428"/>
                <a:gd name="connsiteY349" fmla="*/ 5436 h 745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</a:cxnLst>
              <a:rect l="l" t="t" r="r" b="b"/>
              <a:pathLst>
                <a:path w="230428" h="745793">
                  <a:moveTo>
                    <a:pt x="64978" y="5436"/>
                  </a:moveTo>
                  <a:cubicBezTo>
                    <a:pt x="67399" y="3015"/>
                    <a:pt x="70627" y="2746"/>
                    <a:pt x="73855" y="2746"/>
                  </a:cubicBezTo>
                  <a:cubicBezTo>
                    <a:pt x="83002" y="8396"/>
                    <a:pt x="84616" y="8127"/>
                    <a:pt x="92418" y="1132"/>
                  </a:cubicBezTo>
                  <a:cubicBezTo>
                    <a:pt x="98337" y="-1020"/>
                    <a:pt x="103986" y="56"/>
                    <a:pt x="109367" y="3015"/>
                  </a:cubicBezTo>
                  <a:cubicBezTo>
                    <a:pt x="109098" y="7320"/>
                    <a:pt x="116899" y="15390"/>
                    <a:pt x="120935" y="15659"/>
                  </a:cubicBezTo>
                  <a:cubicBezTo>
                    <a:pt x="123087" y="15659"/>
                    <a:pt x="122818" y="12700"/>
                    <a:pt x="124701" y="12969"/>
                  </a:cubicBezTo>
                  <a:cubicBezTo>
                    <a:pt x="127391" y="14583"/>
                    <a:pt x="129275" y="16735"/>
                    <a:pt x="130889" y="19157"/>
                  </a:cubicBezTo>
                  <a:cubicBezTo>
                    <a:pt x="130351" y="26689"/>
                    <a:pt x="135193" y="31263"/>
                    <a:pt x="139767" y="35836"/>
                  </a:cubicBezTo>
                  <a:cubicBezTo>
                    <a:pt x="143802" y="42024"/>
                    <a:pt x="147837" y="48480"/>
                    <a:pt x="149990" y="55475"/>
                  </a:cubicBezTo>
                  <a:cubicBezTo>
                    <a:pt x="151604" y="57896"/>
                    <a:pt x="152411" y="60318"/>
                    <a:pt x="152411" y="63277"/>
                  </a:cubicBezTo>
                  <a:cubicBezTo>
                    <a:pt x="148914" y="63815"/>
                    <a:pt x="147837" y="61125"/>
                    <a:pt x="146223" y="59241"/>
                  </a:cubicBezTo>
                  <a:cubicBezTo>
                    <a:pt x="143802" y="55744"/>
                    <a:pt x="143533" y="51440"/>
                    <a:pt x="141650" y="47942"/>
                  </a:cubicBezTo>
                  <a:cubicBezTo>
                    <a:pt x="140574" y="45790"/>
                    <a:pt x="139498" y="43638"/>
                    <a:pt x="136807" y="42562"/>
                  </a:cubicBezTo>
                  <a:cubicBezTo>
                    <a:pt x="136269" y="45252"/>
                    <a:pt x="136269" y="47942"/>
                    <a:pt x="138691" y="49557"/>
                  </a:cubicBezTo>
                  <a:cubicBezTo>
                    <a:pt x="142726" y="52247"/>
                    <a:pt x="144071" y="56282"/>
                    <a:pt x="144340" y="60587"/>
                  </a:cubicBezTo>
                  <a:cubicBezTo>
                    <a:pt x="144609" y="63546"/>
                    <a:pt x="145416" y="65698"/>
                    <a:pt x="148375" y="66505"/>
                  </a:cubicBezTo>
                  <a:cubicBezTo>
                    <a:pt x="150528" y="67312"/>
                    <a:pt x="152680" y="65160"/>
                    <a:pt x="154832" y="66236"/>
                  </a:cubicBezTo>
                  <a:lnTo>
                    <a:pt x="154832" y="66236"/>
                  </a:lnTo>
                  <a:cubicBezTo>
                    <a:pt x="156715" y="68657"/>
                    <a:pt x="156177" y="70810"/>
                    <a:pt x="154563" y="72962"/>
                  </a:cubicBezTo>
                  <a:cubicBezTo>
                    <a:pt x="153218" y="75383"/>
                    <a:pt x="153756" y="77266"/>
                    <a:pt x="155370" y="79149"/>
                  </a:cubicBezTo>
                  <a:cubicBezTo>
                    <a:pt x="157253" y="79687"/>
                    <a:pt x="158598" y="76728"/>
                    <a:pt x="160751" y="78073"/>
                  </a:cubicBezTo>
                  <a:cubicBezTo>
                    <a:pt x="161020" y="78342"/>
                    <a:pt x="161289" y="78611"/>
                    <a:pt x="161289" y="78880"/>
                  </a:cubicBezTo>
                  <a:cubicBezTo>
                    <a:pt x="162634" y="80494"/>
                    <a:pt x="162903" y="82378"/>
                    <a:pt x="162365" y="84261"/>
                  </a:cubicBezTo>
                  <a:cubicBezTo>
                    <a:pt x="161289" y="88834"/>
                    <a:pt x="163172" y="91524"/>
                    <a:pt x="167745" y="92332"/>
                  </a:cubicBezTo>
                  <a:cubicBezTo>
                    <a:pt x="168014" y="92601"/>
                    <a:pt x="168283" y="92870"/>
                    <a:pt x="168283" y="93408"/>
                  </a:cubicBezTo>
                  <a:cubicBezTo>
                    <a:pt x="169897" y="95291"/>
                    <a:pt x="169359" y="96905"/>
                    <a:pt x="168014" y="98519"/>
                  </a:cubicBezTo>
                  <a:cubicBezTo>
                    <a:pt x="164517" y="102824"/>
                    <a:pt x="164517" y="103631"/>
                    <a:pt x="169628" y="106052"/>
                  </a:cubicBezTo>
                  <a:cubicBezTo>
                    <a:pt x="171243" y="106859"/>
                    <a:pt x="172857" y="107397"/>
                    <a:pt x="174471" y="107666"/>
                  </a:cubicBezTo>
                  <a:cubicBezTo>
                    <a:pt x="176085" y="107935"/>
                    <a:pt x="177161" y="108742"/>
                    <a:pt x="178506" y="109280"/>
                  </a:cubicBezTo>
                  <a:lnTo>
                    <a:pt x="178506" y="109280"/>
                  </a:lnTo>
                  <a:cubicBezTo>
                    <a:pt x="180659" y="111432"/>
                    <a:pt x="180389" y="113585"/>
                    <a:pt x="177699" y="114930"/>
                  </a:cubicBezTo>
                  <a:cubicBezTo>
                    <a:pt x="175278" y="115737"/>
                    <a:pt x="174202" y="117082"/>
                    <a:pt x="174740" y="119772"/>
                  </a:cubicBezTo>
                  <a:cubicBezTo>
                    <a:pt x="175547" y="123000"/>
                    <a:pt x="177968" y="123538"/>
                    <a:pt x="180659" y="123269"/>
                  </a:cubicBezTo>
                  <a:cubicBezTo>
                    <a:pt x="182542" y="123000"/>
                    <a:pt x="184425" y="123269"/>
                    <a:pt x="185770" y="124884"/>
                  </a:cubicBezTo>
                  <a:cubicBezTo>
                    <a:pt x="186308" y="126229"/>
                    <a:pt x="186577" y="127305"/>
                    <a:pt x="187115" y="128650"/>
                  </a:cubicBezTo>
                  <a:cubicBezTo>
                    <a:pt x="183349" y="131609"/>
                    <a:pt x="185501" y="134299"/>
                    <a:pt x="187653" y="136721"/>
                  </a:cubicBezTo>
                  <a:cubicBezTo>
                    <a:pt x="189805" y="139142"/>
                    <a:pt x="192227" y="141025"/>
                    <a:pt x="192496" y="144791"/>
                  </a:cubicBezTo>
                  <a:cubicBezTo>
                    <a:pt x="191420" y="146406"/>
                    <a:pt x="189805" y="145868"/>
                    <a:pt x="188460" y="145868"/>
                  </a:cubicBezTo>
                  <a:cubicBezTo>
                    <a:pt x="187653" y="145599"/>
                    <a:pt x="186846" y="145330"/>
                    <a:pt x="186039" y="145060"/>
                  </a:cubicBezTo>
                  <a:cubicBezTo>
                    <a:pt x="184694" y="144522"/>
                    <a:pt x="183080" y="143715"/>
                    <a:pt x="182273" y="145868"/>
                  </a:cubicBezTo>
                  <a:cubicBezTo>
                    <a:pt x="181735" y="147482"/>
                    <a:pt x="183080" y="148558"/>
                    <a:pt x="184425" y="149365"/>
                  </a:cubicBezTo>
                  <a:cubicBezTo>
                    <a:pt x="186308" y="150710"/>
                    <a:pt x="188998" y="150710"/>
                    <a:pt x="190881" y="151786"/>
                  </a:cubicBezTo>
                  <a:cubicBezTo>
                    <a:pt x="192496" y="152593"/>
                    <a:pt x="193841" y="153938"/>
                    <a:pt x="194648" y="155552"/>
                  </a:cubicBezTo>
                  <a:cubicBezTo>
                    <a:pt x="194648" y="157436"/>
                    <a:pt x="195993" y="158781"/>
                    <a:pt x="194648" y="161471"/>
                  </a:cubicBezTo>
                  <a:cubicBezTo>
                    <a:pt x="192765" y="165237"/>
                    <a:pt x="195186" y="169273"/>
                    <a:pt x="198683" y="171963"/>
                  </a:cubicBezTo>
                  <a:cubicBezTo>
                    <a:pt x="200028" y="173308"/>
                    <a:pt x="200297" y="175191"/>
                    <a:pt x="200297" y="176805"/>
                  </a:cubicBezTo>
                  <a:cubicBezTo>
                    <a:pt x="199490" y="177882"/>
                    <a:pt x="198145" y="177882"/>
                    <a:pt x="197069" y="178420"/>
                  </a:cubicBezTo>
                  <a:cubicBezTo>
                    <a:pt x="192496" y="179765"/>
                    <a:pt x="190343" y="183531"/>
                    <a:pt x="191420" y="187835"/>
                  </a:cubicBezTo>
                  <a:cubicBezTo>
                    <a:pt x="192765" y="192678"/>
                    <a:pt x="197338" y="192678"/>
                    <a:pt x="201373" y="192140"/>
                  </a:cubicBezTo>
                  <a:cubicBezTo>
                    <a:pt x="204333" y="192409"/>
                    <a:pt x="206216" y="194292"/>
                    <a:pt x="207023" y="196982"/>
                  </a:cubicBezTo>
                  <a:cubicBezTo>
                    <a:pt x="207292" y="198058"/>
                    <a:pt x="207561" y="198866"/>
                    <a:pt x="207830" y="199942"/>
                  </a:cubicBezTo>
                  <a:cubicBezTo>
                    <a:pt x="208099" y="201018"/>
                    <a:pt x="209175" y="202363"/>
                    <a:pt x="207830" y="203439"/>
                  </a:cubicBezTo>
                  <a:cubicBezTo>
                    <a:pt x="206485" y="204515"/>
                    <a:pt x="205140" y="202901"/>
                    <a:pt x="204064" y="202363"/>
                  </a:cubicBezTo>
                  <a:cubicBezTo>
                    <a:pt x="201911" y="200749"/>
                    <a:pt x="199759" y="199135"/>
                    <a:pt x="197338" y="201825"/>
                  </a:cubicBezTo>
                  <a:cubicBezTo>
                    <a:pt x="195186" y="204246"/>
                    <a:pt x="195993" y="206936"/>
                    <a:pt x="198145" y="208819"/>
                  </a:cubicBezTo>
                  <a:cubicBezTo>
                    <a:pt x="200835" y="211241"/>
                    <a:pt x="201642" y="216890"/>
                    <a:pt x="207561" y="215007"/>
                  </a:cubicBezTo>
                  <a:cubicBezTo>
                    <a:pt x="211327" y="213931"/>
                    <a:pt x="211865" y="216890"/>
                    <a:pt x="212403" y="219311"/>
                  </a:cubicBezTo>
                  <a:cubicBezTo>
                    <a:pt x="212672" y="219849"/>
                    <a:pt x="212672" y="220657"/>
                    <a:pt x="212672" y="221195"/>
                  </a:cubicBezTo>
                  <a:cubicBezTo>
                    <a:pt x="211596" y="223078"/>
                    <a:pt x="209444" y="222809"/>
                    <a:pt x="207830" y="223347"/>
                  </a:cubicBezTo>
                  <a:cubicBezTo>
                    <a:pt x="202988" y="228189"/>
                    <a:pt x="203795" y="231687"/>
                    <a:pt x="210251" y="234646"/>
                  </a:cubicBezTo>
                  <a:cubicBezTo>
                    <a:pt x="212134" y="234377"/>
                    <a:pt x="214287" y="232225"/>
                    <a:pt x="215363" y="235453"/>
                  </a:cubicBezTo>
                  <a:cubicBezTo>
                    <a:pt x="215632" y="236529"/>
                    <a:pt x="215901" y="237874"/>
                    <a:pt x="216170" y="238950"/>
                  </a:cubicBezTo>
                  <a:cubicBezTo>
                    <a:pt x="216170" y="239488"/>
                    <a:pt x="215901" y="240026"/>
                    <a:pt x="215363" y="240564"/>
                  </a:cubicBezTo>
                  <a:cubicBezTo>
                    <a:pt x="214556" y="241371"/>
                    <a:pt x="213211" y="241910"/>
                    <a:pt x="212134" y="242448"/>
                  </a:cubicBezTo>
                  <a:cubicBezTo>
                    <a:pt x="209713" y="243793"/>
                    <a:pt x="209982" y="245945"/>
                    <a:pt x="209982" y="248097"/>
                  </a:cubicBezTo>
                  <a:cubicBezTo>
                    <a:pt x="209713" y="251863"/>
                    <a:pt x="211865" y="251056"/>
                    <a:pt x="214018" y="249980"/>
                  </a:cubicBezTo>
                  <a:cubicBezTo>
                    <a:pt x="214825" y="249711"/>
                    <a:pt x="215901" y="249442"/>
                    <a:pt x="216708" y="249711"/>
                  </a:cubicBezTo>
                  <a:cubicBezTo>
                    <a:pt x="217784" y="250518"/>
                    <a:pt x="217784" y="251863"/>
                    <a:pt x="218053" y="253209"/>
                  </a:cubicBezTo>
                  <a:cubicBezTo>
                    <a:pt x="218053" y="254016"/>
                    <a:pt x="218053" y="255092"/>
                    <a:pt x="217515" y="255899"/>
                  </a:cubicBezTo>
                  <a:cubicBezTo>
                    <a:pt x="213480" y="260741"/>
                    <a:pt x="218591" y="263432"/>
                    <a:pt x="220474" y="266929"/>
                  </a:cubicBezTo>
                  <a:cubicBezTo>
                    <a:pt x="220474" y="267467"/>
                    <a:pt x="220474" y="268274"/>
                    <a:pt x="220474" y="268812"/>
                  </a:cubicBezTo>
                  <a:cubicBezTo>
                    <a:pt x="218053" y="272309"/>
                    <a:pt x="218322" y="276076"/>
                    <a:pt x="218860" y="279842"/>
                  </a:cubicBezTo>
                  <a:cubicBezTo>
                    <a:pt x="219129" y="282263"/>
                    <a:pt x="219667" y="284416"/>
                    <a:pt x="218860" y="286837"/>
                  </a:cubicBezTo>
                  <a:cubicBezTo>
                    <a:pt x="218322" y="288451"/>
                    <a:pt x="217515" y="290065"/>
                    <a:pt x="216977" y="291679"/>
                  </a:cubicBezTo>
                  <a:cubicBezTo>
                    <a:pt x="215094" y="296791"/>
                    <a:pt x="217246" y="299212"/>
                    <a:pt x="223165" y="298943"/>
                  </a:cubicBezTo>
                  <a:cubicBezTo>
                    <a:pt x="224510" y="298943"/>
                    <a:pt x="225048" y="299750"/>
                    <a:pt x="225586" y="300557"/>
                  </a:cubicBezTo>
                  <a:cubicBezTo>
                    <a:pt x="225855" y="300826"/>
                    <a:pt x="226124" y="301364"/>
                    <a:pt x="226124" y="301633"/>
                  </a:cubicBezTo>
                  <a:cubicBezTo>
                    <a:pt x="225855" y="309973"/>
                    <a:pt x="228276" y="317775"/>
                    <a:pt x="230159" y="325576"/>
                  </a:cubicBezTo>
                  <a:cubicBezTo>
                    <a:pt x="229352" y="328267"/>
                    <a:pt x="227469" y="326922"/>
                    <a:pt x="225855" y="326922"/>
                  </a:cubicBezTo>
                  <a:cubicBezTo>
                    <a:pt x="222895" y="326922"/>
                    <a:pt x="222357" y="328805"/>
                    <a:pt x="222088" y="331226"/>
                  </a:cubicBezTo>
                  <a:cubicBezTo>
                    <a:pt x="222088" y="333647"/>
                    <a:pt x="223434" y="334185"/>
                    <a:pt x="225586" y="333916"/>
                  </a:cubicBezTo>
                  <a:cubicBezTo>
                    <a:pt x="227738" y="333647"/>
                    <a:pt x="229352" y="334185"/>
                    <a:pt x="230428" y="336337"/>
                  </a:cubicBezTo>
                  <a:cubicBezTo>
                    <a:pt x="230428" y="336875"/>
                    <a:pt x="230428" y="337683"/>
                    <a:pt x="230428" y="338221"/>
                  </a:cubicBezTo>
                  <a:cubicBezTo>
                    <a:pt x="226662" y="341718"/>
                    <a:pt x="225586" y="345484"/>
                    <a:pt x="226662" y="350596"/>
                  </a:cubicBezTo>
                  <a:cubicBezTo>
                    <a:pt x="228276" y="356514"/>
                    <a:pt x="226931" y="362702"/>
                    <a:pt x="226393" y="368620"/>
                  </a:cubicBezTo>
                  <a:cubicBezTo>
                    <a:pt x="226124" y="371580"/>
                    <a:pt x="226124" y="374270"/>
                    <a:pt x="226662" y="376960"/>
                  </a:cubicBezTo>
                  <a:cubicBezTo>
                    <a:pt x="226393" y="380458"/>
                    <a:pt x="223703" y="382072"/>
                    <a:pt x="221281" y="383955"/>
                  </a:cubicBezTo>
                  <a:cubicBezTo>
                    <a:pt x="220474" y="384493"/>
                    <a:pt x="219398" y="384762"/>
                    <a:pt x="218591" y="385031"/>
                  </a:cubicBezTo>
                  <a:cubicBezTo>
                    <a:pt x="217784" y="385300"/>
                    <a:pt x="216708" y="385569"/>
                    <a:pt x="215901" y="385569"/>
                  </a:cubicBezTo>
                  <a:cubicBezTo>
                    <a:pt x="211058" y="386107"/>
                    <a:pt x="207561" y="389066"/>
                    <a:pt x="204333" y="392026"/>
                  </a:cubicBezTo>
                  <a:cubicBezTo>
                    <a:pt x="202181" y="394178"/>
                    <a:pt x="199490" y="397137"/>
                    <a:pt x="205947" y="397406"/>
                  </a:cubicBezTo>
                  <a:cubicBezTo>
                    <a:pt x="207561" y="397406"/>
                    <a:pt x="208637" y="398482"/>
                    <a:pt x="208906" y="400365"/>
                  </a:cubicBezTo>
                  <a:cubicBezTo>
                    <a:pt x="208637" y="401711"/>
                    <a:pt x="208099" y="402787"/>
                    <a:pt x="207023" y="403594"/>
                  </a:cubicBezTo>
                  <a:cubicBezTo>
                    <a:pt x="200566" y="407629"/>
                    <a:pt x="197876" y="413279"/>
                    <a:pt x="198952" y="421080"/>
                  </a:cubicBezTo>
                  <a:cubicBezTo>
                    <a:pt x="199221" y="423502"/>
                    <a:pt x="199221" y="425654"/>
                    <a:pt x="198952" y="428075"/>
                  </a:cubicBezTo>
                  <a:cubicBezTo>
                    <a:pt x="198683" y="429689"/>
                    <a:pt x="198952" y="431303"/>
                    <a:pt x="198952" y="432648"/>
                  </a:cubicBezTo>
                  <a:cubicBezTo>
                    <a:pt x="198145" y="436684"/>
                    <a:pt x="198683" y="441257"/>
                    <a:pt x="193841" y="443140"/>
                  </a:cubicBezTo>
                  <a:cubicBezTo>
                    <a:pt x="192227" y="441795"/>
                    <a:pt x="191689" y="440181"/>
                    <a:pt x="193034" y="438029"/>
                  </a:cubicBezTo>
                  <a:cubicBezTo>
                    <a:pt x="184425" y="442064"/>
                    <a:pt x="175009" y="444486"/>
                    <a:pt x="170705" y="453632"/>
                  </a:cubicBezTo>
                  <a:cubicBezTo>
                    <a:pt x="170436" y="454978"/>
                    <a:pt x="170167" y="456592"/>
                    <a:pt x="170167" y="457937"/>
                  </a:cubicBezTo>
                  <a:cubicBezTo>
                    <a:pt x="170167" y="463855"/>
                    <a:pt x="172050" y="464662"/>
                    <a:pt x="177699" y="461703"/>
                  </a:cubicBezTo>
                  <a:cubicBezTo>
                    <a:pt x="180928" y="458744"/>
                    <a:pt x="183887" y="455516"/>
                    <a:pt x="187922" y="453632"/>
                  </a:cubicBezTo>
                  <a:cubicBezTo>
                    <a:pt x="188998" y="453632"/>
                    <a:pt x="189805" y="453901"/>
                    <a:pt x="190343" y="454978"/>
                  </a:cubicBezTo>
                  <a:cubicBezTo>
                    <a:pt x="190343" y="458475"/>
                    <a:pt x="190074" y="461972"/>
                    <a:pt x="187653" y="465200"/>
                  </a:cubicBezTo>
                  <a:cubicBezTo>
                    <a:pt x="181466" y="468967"/>
                    <a:pt x="175009" y="471388"/>
                    <a:pt x="168014" y="472464"/>
                  </a:cubicBezTo>
                  <a:cubicBezTo>
                    <a:pt x="172050" y="471926"/>
                    <a:pt x="175816" y="470581"/>
                    <a:pt x="179582" y="469236"/>
                  </a:cubicBezTo>
                  <a:cubicBezTo>
                    <a:pt x="182273" y="468429"/>
                    <a:pt x="184694" y="467891"/>
                    <a:pt x="186308" y="470850"/>
                  </a:cubicBezTo>
                  <a:cubicBezTo>
                    <a:pt x="187115" y="472464"/>
                    <a:pt x="186846" y="474347"/>
                    <a:pt x="186308" y="475961"/>
                  </a:cubicBezTo>
                  <a:cubicBezTo>
                    <a:pt x="182004" y="488337"/>
                    <a:pt x="179313" y="501250"/>
                    <a:pt x="174740" y="513625"/>
                  </a:cubicBezTo>
                  <a:cubicBezTo>
                    <a:pt x="173664" y="515777"/>
                    <a:pt x="170436" y="515239"/>
                    <a:pt x="169359" y="517391"/>
                  </a:cubicBezTo>
                  <a:cubicBezTo>
                    <a:pt x="166131" y="523848"/>
                    <a:pt x="160751" y="527614"/>
                    <a:pt x="154025" y="529498"/>
                  </a:cubicBezTo>
                  <a:cubicBezTo>
                    <a:pt x="148644" y="530843"/>
                    <a:pt x="143802" y="532726"/>
                    <a:pt x="138960" y="535685"/>
                  </a:cubicBezTo>
                  <a:cubicBezTo>
                    <a:pt x="133579" y="538913"/>
                    <a:pt x="132234" y="544563"/>
                    <a:pt x="135462" y="550212"/>
                  </a:cubicBezTo>
                  <a:cubicBezTo>
                    <a:pt x="137614" y="554248"/>
                    <a:pt x="141112" y="554786"/>
                    <a:pt x="147299" y="551827"/>
                  </a:cubicBezTo>
                  <a:cubicBezTo>
                    <a:pt x="150528" y="550212"/>
                    <a:pt x="153756" y="548329"/>
                    <a:pt x="156984" y="546715"/>
                  </a:cubicBezTo>
                  <a:cubicBezTo>
                    <a:pt x="158867" y="545908"/>
                    <a:pt x="161020" y="543756"/>
                    <a:pt x="163441" y="546177"/>
                  </a:cubicBezTo>
                  <a:cubicBezTo>
                    <a:pt x="164248" y="548329"/>
                    <a:pt x="163710" y="550482"/>
                    <a:pt x="162096" y="552096"/>
                  </a:cubicBezTo>
                  <a:cubicBezTo>
                    <a:pt x="156177" y="557207"/>
                    <a:pt x="149183" y="559628"/>
                    <a:pt x="141919" y="561781"/>
                  </a:cubicBezTo>
                  <a:cubicBezTo>
                    <a:pt x="137076" y="563395"/>
                    <a:pt x="135462" y="572004"/>
                    <a:pt x="139229" y="575770"/>
                  </a:cubicBezTo>
                  <a:cubicBezTo>
                    <a:pt x="140843" y="577115"/>
                    <a:pt x="142457" y="576577"/>
                    <a:pt x="144071" y="576308"/>
                  </a:cubicBezTo>
                  <a:cubicBezTo>
                    <a:pt x="146492" y="576039"/>
                    <a:pt x="148644" y="574963"/>
                    <a:pt x="150797" y="576577"/>
                  </a:cubicBezTo>
                  <a:cubicBezTo>
                    <a:pt x="151604" y="577922"/>
                    <a:pt x="151604" y="578998"/>
                    <a:pt x="150797" y="580343"/>
                  </a:cubicBezTo>
                  <a:cubicBezTo>
                    <a:pt x="150528" y="580881"/>
                    <a:pt x="149990" y="581419"/>
                    <a:pt x="149452" y="581688"/>
                  </a:cubicBezTo>
                  <a:cubicBezTo>
                    <a:pt x="147030" y="583303"/>
                    <a:pt x="144071" y="584648"/>
                    <a:pt x="144878" y="588414"/>
                  </a:cubicBezTo>
                  <a:cubicBezTo>
                    <a:pt x="145685" y="592180"/>
                    <a:pt x="149183" y="591911"/>
                    <a:pt x="151873" y="592449"/>
                  </a:cubicBezTo>
                  <a:cubicBezTo>
                    <a:pt x="152411" y="592449"/>
                    <a:pt x="152680" y="592718"/>
                    <a:pt x="152949" y="592987"/>
                  </a:cubicBezTo>
                  <a:cubicBezTo>
                    <a:pt x="154294" y="594602"/>
                    <a:pt x="154832" y="596216"/>
                    <a:pt x="153756" y="598368"/>
                  </a:cubicBezTo>
                  <a:cubicBezTo>
                    <a:pt x="152949" y="599175"/>
                    <a:pt x="151873" y="599175"/>
                    <a:pt x="150797" y="599444"/>
                  </a:cubicBezTo>
                  <a:cubicBezTo>
                    <a:pt x="148644" y="599982"/>
                    <a:pt x="145147" y="598906"/>
                    <a:pt x="144878" y="602672"/>
                  </a:cubicBezTo>
                  <a:cubicBezTo>
                    <a:pt x="144878" y="605901"/>
                    <a:pt x="146223" y="608860"/>
                    <a:pt x="149990" y="609936"/>
                  </a:cubicBezTo>
                  <a:cubicBezTo>
                    <a:pt x="151066" y="610205"/>
                    <a:pt x="152142" y="610205"/>
                    <a:pt x="152949" y="611281"/>
                  </a:cubicBezTo>
                  <a:cubicBezTo>
                    <a:pt x="153218" y="611550"/>
                    <a:pt x="153487" y="612088"/>
                    <a:pt x="153487" y="612357"/>
                  </a:cubicBezTo>
                  <a:cubicBezTo>
                    <a:pt x="152411" y="622042"/>
                    <a:pt x="150797" y="631996"/>
                    <a:pt x="149990" y="641681"/>
                  </a:cubicBezTo>
                  <a:cubicBezTo>
                    <a:pt x="145685" y="643295"/>
                    <a:pt x="144609" y="638184"/>
                    <a:pt x="141381" y="637377"/>
                  </a:cubicBezTo>
                  <a:cubicBezTo>
                    <a:pt x="138691" y="636570"/>
                    <a:pt x="136000" y="638184"/>
                    <a:pt x="134117" y="637915"/>
                  </a:cubicBezTo>
                  <a:cubicBezTo>
                    <a:pt x="136807" y="637646"/>
                    <a:pt x="139498" y="638991"/>
                    <a:pt x="141381" y="641950"/>
                  </a:cubicBezTo>
                  <a:cubicBezTo>
                    <a:pt x="142188" y="646793"/>
                    <a:pt x="147837" y="644640"/>
                    <a:pt x="149990" y="647869"/>
                  </a:cubicBezTo>
                  <a:cubicBezTo>
                    <a:pt x="151604" y="651366"/>
                    <a:pt x="151066" y="655132"/>
                    <a:pt x="152142" y="658630"/>
                  </a:cubicBezTo>
                  <a:cubicBezTo>
                    <a:pt x="152142" y="664010"/>
                    <a:pt x="153756" y="669660"/>
                    <a:pt x="150528" y="674771"/>
                  </a:cubicBezTo>
                  <a:cubicBezTo>
                    <a:pt x="146761" y="675578"/>
                    <a:pt x="147299" y="672350"/>
                    <a:pt x="146492" y="670198"/>
                  </a:cubicBezTo>
                  <a:cubicBezTo>
                    <a:pt x="145416" y="666162"/>
                    <a:pt x="144609" y="662127"/>
                    <a:pt x="140036" y="660244"/>
                  </a:cubicBezTo>
                  <a:cubicBezTo>
                    <a:pt x="135731" y="660782"/>
                    <a:pt x="134117" y="665086"/>
                    <a:pt x="130889" y="667238"/>
                  </a:cubicBezTo>
                  <a:cubicBezTo>
                    <a:pt x="130351" y="668046"/>
                    <a:pt x="129813" y="668584"/>
                    <a:pt x="129006" y="669391"/>
                  </a:cubicBezTo>
                  <a:cubicBezTo>
                    <a:pt x="128737" y="669929"/>
                    <a:pt x="128199" y="670198"/>
                    <a:pt x="127661" y="670736"/>
                  </a:cubicBezTo>
                  <a:cubicBezTo>
                    <a:pt x="123625" y="674233"/>
                    <a:pt x="117438" y="673157"/>
                    <a:pt x="113940" y="677461"/>
                  </a:cubicBezTo>
                  <a:cubicBezTo>
                    <a:pt x="108560" y="682304"/>
                    <a:pt x="109098" y="685801"/>
                    <a:pt x="115554" y="688491"/>
                  </a:cubicBezTo>
                  <a:cubicBezTo>
                    <a:pt x="121742" y="691182"/>
                    <a:pt x="127391" y="687953"/>
                    <a:pt x="132772" y="685532"/>
                  </a:cubicBezTo>
                  <a:cubicBezTo>
                    <a:pt x="134655" y="684725"/>
                    <a:pt x="136269" y="683111"/>
                    <a:pt x="138153" y="682035"/>
                  </a:cubicBezTo>
                  <a:cubicBezTo>
                    <a:pt x="140574" y="680690"/>
                    <a:pt x="142995" y="679345"/>
                    <a:pt x="145416" y="677461"/>
                  </a:cubicBezTo>
                  <a:cubicBezTo>
                    <a:pt x="146761" y="676385"/>
                    <a:pt x="148106" y="675040"/>
                    <a:pt x="149990" y="676923"/>
                  </a:cubicBezTo>
                  <a:cubicBezTo>
                    <a:pt x="151066" y="678538"/>
                    <a:pt x="151066" y="680152"/>
                    <a:pt x="150528" y="681766"/>
                  </a:cubicBezTo>
                  <a:cubicBezTo>
                    <a:pt x="147837" y="686877"/>
                    <a:pt x="142457" y="688222"/>
                    <a:pt x="137883" y="690913"/>
                  </a:cubicBezTo>
                  <a:cubicBezTo>
                    <a:pt x="131696" y="694948"/>
                    <a:pt x="124163" y="695486"/>
                    <a:pt x="118514" y="700060"/>
                  </a:cubicBezTo>
                  <a:cubicBezTo>
                    <a:pt x="116092" y="703019"/>
                    <a:pt x="119052" y="705440"/>
                    <a:pt x="119321" y="708130"/>
                  </a:cubicBezTo>
                  <a:cubicBezTo>
                    <a:pt x="120397" y="710552"/>
                    <a:pt x="121204" y="713242"/>
                    <a:pt x="124432" y="714049"/>
                  </a:cubicBezTo>
                  <a:cubicBezTo>
                    <a:pt x="125777" y="713780"/>
                    <a:pt x="127122" y="713511"/>
                    <a:pt x="128468" y="713242"/>
                  </a:cubicBezTo>
                  <a:cubicBezTo>
                    <a:pt x="131696" y="711628"/>
                    <a:pt x="133041" y="708130"/>
                    <a:pt x="136269" y="706785"/>
                  </a:cubicBezTo>
                  <a:cubicBezTo>
                    <a:pt x="140305" y="706247"/>
                    <a:pt x="142995" y="700598"/>
                    <a:pt x="147837" y="704364"/>
                  </a:cubicBezTo>
                  <a:cubicBezTo>
                    <a:pt x="150259" y="710821"/>
                    <a:pt x="148106" y="718084"/>
                    <a:pt x="150528" y="724541"/>
                  </a:cubicBezTo>
                  <a:cubicBezTo>
                    <a:pt x="151335" y="728038"/>
                    <a:pt x="151873" y="731535"/>
                    <a:pt x="149990" y="734764"/>
                  </a:cubicBezTo>
                  <a:cubicBezTo>
                    <a:pt x="149452" y="735571"/>
                    <a:pt x="148375" y="736109"/>
                    <a:pt x="147568" y="736378"/>
                  </a:cubicBezTo>
                  <a:cubicBezTo>
                    <a:pt x="146492" y="736378"/>
                    <a:pt x="145416" y="736109"/>
                    <a:pt x="144609" y="735302"/>
                  </a:cubicBezTo>
                  <a:cubicBezTo>
                    <a:pt x="143264" y="733957"/>
                    <a:pt x="141650" y="733419"/>
                    <a:pt x="140036" y="735033"/>
                  </a:cubicBezTo>
                  <a:cubicBezTo>
                    <a:pt x="138153" y="736916"/>
                    <a:pt x="140574" y="737992"/>
                    <a:pt x="141381" y="739068"/>
                  </a:cubicBezTo>
                  <a:cubicBezTo>
                    <a:pt x="142726" y="741220"/>
                    <a:pt x="146761" y="743104"/>
                    <a:pt x="141919" y="745794"/>
                  </a:cubicBezTo>
                  <a:cubicBezTo>
                    <a:pt x="134386" y="743373"/>
                    <a:pt x="129813" y="736916"/>
                    <a:pt x="123894" y="732343"/>
                  </a:cubicBezTo>
                  <a:cubicBezTo>
                    <a:pt x="117707" y="727500"/>
                    <a:pt x="112326" y="721851"/>
                    <a:pt x="106946" y="716201"/>
                  </a:cubicBezTo>
                  <a:cubicBezTo>
                    <a:pt x="101027" y="709744"/>
                    <a:pt x="96185" y="702481"/>
                    <a:pt x="94032" y="693872"/>
                  </a:cubicBezTo>
                  <a:cubicBezTo>
                    <a:pt x="90804" y="680959"/>
                    <a:pt x="86500" y="668584"/>
                    <a:pt x="78698" y="657823"/>
                  </a:cubicBezTo>
                  <a:cubicBezTo>
                    <a:pt x="69820" y="645447"/>
                    <a:pt x="61749" y="632265"/>
                    <a:pt x="52333" y="620159"/>
                  </a:cubicBezTo>
                  <a:cubicBezTo>
                    <a:pt x="48029" y="615048"/>
                    <a:pt x="45070" y="609398"/>
                    <a:pt x="42649" y="603210"/>
                  </a:cubicBezTo>
                  <a:cubicBezTo>
                    <a:pt x="41034" y="598637"/>
                    <a:pt x="40227" y="593795"/>
                    <a:pt x="37537" y="589490"/>
                  </a:cubicBezTo>
                  <a:cubicBezTo>
                    <a:pt x="36192" y="587069"/>
                    <a:pt x="35923" y="584648"/>
                    <a:pt x="37268" y="582226"/>
                  </a:cubicBezTo>
                  <a:cubicBezTo>
                    <a:pt x="40765" y="580612"/>
                    <a:pt x="41303" y="583841"/>
                    <a:pt x="42110" y="585724"/>
                  </a:cubicBezTo>
                  <a:cubicBezTo>
                    <a:pt x="44263" y="590566"/>
                    <a:pt x="46684" y="595409"/>
                    <a:pt x="48567" y="599713"/>
                  </a:cubicBezTo>
                  <a:cubicBezTo>
                    <a:pt x="46684" y="594333"/>
                    <a:pt x="42918" y="588414"/>
                    <a:pt x="46684" y="581688"/>
                  </a:cubicBezTo>
                  <a:cubicBezTo>
                    <a:pt x="49912" y="579805"/>
                    <a:pt x="54217" y="579805"/>
                    <a:pt x="56907" y="576846"/>
                  </a:cubicBezTo>
                  <a:cubicBezTo>
                    <a:pt x="57714" y="576308"/>
                    <a:pt x="56369" y="576039"/>
                    <a:pt x="56907" y="576577"/>
                  </a:cubicBezTo>
                  <a:cubicBezTo>
                    <a:pt x="56907" y="576577"/>
                    <a:pt x="56907" y="576846"/>
                    <a:pt x="56638" y="577115"/>
                  </a:cubicBezTo>
                  <a:cubicBezTo>
                    <a:pt x="53679" y="578998"/>
                    <a:pt x="50719" y="580612"/>
                    <a:pt x="47222" y="580612"/>
                  </a:cubicBezTo>
                  <a:cubicBezTo>
                    <a:pt x="36999" y="579267"/>
                    <a:pt x="33233" y="571465"/>
                    <a:pt x="37537" y="561243"/>
                  </a:cubicBezTo>
                  <a:cubicBezTo>
                    <a:pt x="38344" y="560704"/>
                    <a:pt x="36461" y="560435"/>
                    <a:pt x="37268" y="560973"/>
                  </a:cubicBezTo>
                  <a:cubicBezTo>
                    <a:pt x="37268" y="560973"/>
                    <a:pt x="37268" y="561243"/>
                    <a:pt x="36999" y="561512"/>
                  </a:cubicBezTo>
                  <a:cubicBezTo>
                    <a:pt x="36192" y="562319"/>
                    <a:pt x="35385" y="562857"/>
                    <a:pt x="34309" y="563126"/>
                  </a:cubicBezTo>
                  <a:cubicBezTo>
                    <a:pt x="33771" y="563126"/>
                    <a:pt x="33233" y="562857"/>
                    <a:pt x="32695" y="562319"/>
                  </a:cubicBezTo>
                  <a:cubicBezTo>
                    <a:pt x="31618" y="560973"/>
                    <a:pt x="31618" y="559359"/>
                    <a:pt x="31888" y="558014"/>
                  </a:cubicBezTo>
                  <a:cubicBezTo>
                    <a:pt x="33233" y="553172"/>
                    <a:pt x="32157" y="549136"/>
                    <a:pt x="28121" y="545908"/>
                  </a:cubicBezTo>
                  <a:cubicBezTo>
                    <a:pt x="26238" y="544563"/>
                    <a:pt x="25700" y="542411"/>
                    <a:pt x="25700" y="540259"/>
                  </a:cubicBezTo>
                  <a:cubicBezTo>
                    <a:pt x="25700" y="539721"/>
                    <a:pt x="25969" y="538913"/>
                    <a:pt x="26238" y="538375"/>
                  </a:cubicBezTo>
                  <a:cubicBezTo>
                    <a:pt x="30811" y="535147"/>
                    <a:pt x="30004" y="531919"/>
                    <a:pt x="25969" y="528690"/>
                  </a:cubicBezTo>
                  <a:cubicBezTo>
                    <a:pt x="23279" y="526807"/>
                    <a:pt x="21127" y="524655"/>
                    <a:pt x="21127" y="520889"/>
                  </a:cubicBezTo>
                  <a:cubicBezTo>
                    <a:pt x="21127" y="520351"/>
                    <a:pt x="21396" y="519813"/>
                    <a:pt x="21934" y="519275"/>
                  </a:cubicBezTo>
                  <a:cubicBezTo>
                    <a:pt x="24624" y="517391"/>
                    <a:pt x="27045" y="519275"/>
                    <a:pt x="29197" y="520351"/>
                  </a:cubicBezTo>
                  <a:cubicBezTo>
                    <a:pt x="28928" y="518198"/>
                    <a:pt x="27314" y="517122"/>
                    <a:pt x="26238" y="515777"/>
                  </a:cubicBezTo>
                  <a:cubicBezTo>
                    <a:pt x="24086" y="513625"/>
                    <a:pt x="20588" y="514970"/>
                    <a:pt x="18705" y="512818"/>
                  </a:cubicBezTo>
                  <a:cubicBezTo>
                    <a:pt x="15208" y="506092"/>
                    <a:pt x="13325" y="498560"/>
                    <a:pt x="11711" y="491296"/>
                  </a:cubicBezTo>
                  <a:cubicBezTo>
                    <a:pt x="4985" y="461434"/>
                    <a:pt x="2564" y="431034"/>
                    <a:pt x="2026" y="400365"/>
                  </a:cubicBezTo>
                  <a:cubicBezTo>
                    <a:pt x="2026" y="395254"/>
                    <a:pt x="1488" y="390412"/>
                    <a:pt x="1488" y="385300"/>
                  </a:cubicBezTo>
                  <a:cubicBezTo>
                    <a:pt x="1488" y="384224"/>
                    <a:pt x="1757" y="383148"/>
                    <a:pt x="2564" y="382341"/>
                  </a:cubicBezTo>
                  <a:cubicBezTo>
                    <a:pt x="8482" y="378843"/>
                    <a:pt x="8213" y="376422"/>
                    <a:pt x="1757" y="370235"/>
                  </a:cubicBezTo>
                  <a:cubicBezTo>
                    <a:pt x="1219" y="369697"/>
                    <a:pt x="950" y="369158"/>
                    <a:pt x="681" y="368620"/>
                  </a:cubicBezTo>
                  <a:cubicBezTo>
                    <a:pt x="412" y="365661"/>
                    <a:pt x="-1203" y="362702"/>
                    <a:pt x="1757" y="360281"/>
                  </a:cubicBezTo>
                  <a:cubicBezTo>
                    <a:pt x="5254" y="361088"/>
                    <a:pt x="7137" y="363778"/>
                    <a:pt x="9020" y="366468"/>
                  </a:cubicBezTo>
                  <a:cubicBezTo>
                    <a:pt x="14132" y="373194"/>
                    <a:pt x="15477" y="380458"/>
                    <a:pt x="10904" y="387990"/>
                  </a:cubicBezTo>
                  <a:cubicBezTo>
                    <a:pt x="9289" y="390950"/>
                    <a:pt x="9289" y="394178"/>
                    <a:pt x="10904" y="397137"/>
                  </a:cubicBezTo>
                  <a:cubicBezTo>
                    <a:pt x="12249" y="396868"/>
                    <a:pt x="12787" y="395792"/>
                    <a:pt x="12518" y="395254"/>
                  </a:cubicBezTo>
                  <a:cubicBezTo>
                    <a:pt x="11711" y="387452"/>
                    <a:pt x="14132" y="379919"/>
                    <a:pt x="14670" y="372118"/>
                  </a:cubicBezTo>
                  <a:cubicBezTo>
                    <a:pt x="14939" y="368889"/>
                    <a:pt x="14132" y="366199"/>
                    <a:pt x="11711" y="364047"/>
                  </a:cubicBezTo>
                  <a:cubicBezTo>
                    <a:pt x="8213" y="361088"/>
                    <a:pt x="6330" y="357321"/>
                    <a:pt x="4716" y="353286"/>
                  </a:cubicBezTo>
                  <a:cubicBezTo>
                    <a:pt x="3640" y="352210"/>
                    <a:pt x="2295" y="351941"/>
                    <a:pt x="1219" y="350865"/>
                  </a:cubicBezTo>
                  <a:cubicBezTo>
                    <a:pt x="143" y="349520"/>
                    <a:pt x="143" y="348175"/>
                    <a:pt x="950" y="346560"/>
                  </a:cubicBezTo>
                  <a:cubicBezTo>
                    <a:pt x="2026" y="345215"/>
                    <a:pt x="3909" y="344946"/>
                    <a:pt x="5523" y="344677"/>
                  </a:cubicBezTo>
                  <a:cubicBezTo>
                    <a:pt x="5254" y="342794"/>
                    <a:pt x="3102" y="341987"/>
                    <a:pt x="3102" y="340104"/>
                  </a:cubicBezTo>
                  <a:cubicBezTo>
                    <a:pt x="2833" y="338490"/>
                    <a:pt x="3371" y="337145"/>
                    <a:pt x="4716" y="336068"/>
                  </a:cubicBezTo>
                  <a:cubicBezTo>
                    <a:pt x="5254" y="335799"/>
                    <a:pt x="5792" y="335799"/>
                    <a:pt x="6599" y="335799"/>
                  </a:cubicBezTo>
                  <a:cubicBezTo>
                    <a:pt x="10635" y="336875"/>
                    <a:pt x="12518" y="341987"/>
                    <a:pt x="17629" y="340642"/>
                  </a:cubicBezTo>
                  <a:cubicBezTo>
                    <a:pt x="20050" y="339028"/>
                    <a:pt x="21934" y="336606"/>
                    <a:pt x="24624" y="335530"/>
                  </a:cubicBezTo>
                  <a:cubicBezTo>
                    <a:pt x="25162" y="335261"/>
                    <a:pt x="25700" y="334992"/>
                    <a:pt x="26507" y="334723"/>
                  </a:cubicBezTo>
                  <a:cubicBezTo>
                    <a:pt x="28928" y="333647"/>
                    <a:pt x="32426" y="333109"/>
                    <a:pt x="31888" y="329612"/>
                  </a:cubicBezTo>
                  <a:cubicBezTo>
                    <a:pt x="31349" y="326653"/>
                    <a:pt x="28928" y="324500"/>
                    <a:pt x="25700" y="324231"/>
                  </a:cubicBezTo>
                  <a:cubicBezTo>
                    <a:pt x="21934" y="324500"/>
                    <a:pt x="17898" y="324500"/>
                    <a:pt x="14132" y="325576"/>
                  </a:cubicBezTo>
                  <a:cubicBezTo>
                    <a:pt x="11711" y="325845"/>
                    <a:pt x="9289" y="327460"/>
                    <a:pt x="7675" y="324500"/>
                  </a:cubicBezTo>
                  <a:cubicBezTo>
                    <a:pt x="7675" y="322617"/>
                    <a:pt x="7406" y="320734"/>
                    <a:pt x="7406" y="318851"/>
                  </a:cubicBezTo>
                  <a:cubicBezTo>
                    <a:pt x="11980" y="316430"/>
                    <a:pt x="16822" y="318044"/>
                    <a:pt x="21396" y="317237"/>
                  </a:cubicBezTo>
                  <a:cubicBezTo>
                    <a:pt x="24086" y="316968"/>
                    <a:pt x="26776" y="316968"/>
                    <a:pt x="27583" y="313470"/>
                  </a:cubicBezTo>
                  <a:cubicBezTo>
                    <a:pt x="28390" y="310242"/>
                    <a:pt x="28659" y="307014"/>
                    <a:pt x="24624" y="305400"/>
                  </a:cubicBezTo>
                  <a:cubicBezTo>
                    <a:pt x="21934" y="304054"/>
                    <a:pt x="19243" y="303516"/>
                    <a:pt x="16284" y="304323"/>
                  </a:cubicBezTo>
                  <a:cubicBezTo>
                    <a:pt x="13325" y="304592"/>
                    <a:pt x="10365" y="305400"/>
                    <a:pt x="7406" y="306207"/>
                  </a:cubicBezTo>
                  <a:cubicBezTo>
                    <a:pt x="6330" y="306207"/>
                    <a:pt x="5523" y="305938"/>
                    <a:pt x="5523" y="304592"/>
                  </a:cubicBezTo>
                  <a:cubicBezTo>
                    <a:pt x="5523" y="303247"/>
                    <a:pt x="5523" y="301633"/>
                    <a:pt x="5792" y="300288"/>
                  </a:cubicBezTo>
                  <a:cubicBezTo>
                    <a:pt x="7675" y="295177"/>
                    <a:pt x="12249" y="295984"/>
                    <a:pt x="16284" y="295984"/>
                  </a:cubicBezTo>
                  <a:cubicBezTo>
                    <a:pt x="17091" y="295984"/>
                    <a:pt x="17898" y="296253"/>
                    <a:pt x="18705" y="296253"/>
                  </a:cubicBezTo>
                  <a:cubicBezTo>
                    <a:pt x="21127" y="296522"/>
                    <a:pt x="24624" y="297329"/>
                    <a:pt x="25700" y="294908"/>
                  </a:cubicBezTo>
                  <a:cubicBezTo>
                    <a:pt x="27045" y="291948"/>
                    <a:pt x="24355" y="289527"/>
                    <a:pt x="21934" y="287913"/>
                  </a:cubicBezTo>
                  <a:cubicBezTo>
                    <a:pt x="20588" y="287375"/>
                    <a:pt x="19243" y="287375"/>
                    <a:pt x="17898" y="287644"/>
                  </a:cubicBezTo>
                  <a:cubicBezTo>
                    <a:pt x="15208" y="288182"/>
                    <a:pt x="12518" y="288451"/>
                    <a:pt x="10096" y="290065"/>
                  </a:cubicBezTo>
                  <a:cubicBezTo>
                    <a:pt x="8213" y="290872"/>
                    <a:pt x="7406" y="293024"/>
                    <a:pt x="4985" y="293024"/>
                  </a:cubicBezTo>
                  <a:cubicBezTo>
                    <a:pt x="1757" y="281725"/>
                    <a:pt x="2833" y="270426"/>
                    <a:pt x="3640" y="258858"/>
                  </a:cubicBezTo>
                  <a:cubicBezTo>
                    <a:pt x="7675" y="252671"/>
                    <a:pt x="10096" y="251594"/>
                    <a:pt x="17629" y="254285"/>
                  </a:cubicBezTo>
                  <a:cubicBezTo>
                    <a:pt x="20588" y="255361"/>
                    <a:pt x="23279" y="256706"/>
                    <a:pt x="26238" y="254823"/>
                  </a:cubicBezTo>
                  <a:cubicBezTo>
                    <a:pt x="31888" y="249711"/>
                    <a:pt x="38075" y="247828"/>
                    <a:pt x="45070" y="251863"/>
                  </a:cubicBezTo>
                  <a:cubicBezTo>
                    <a:pt x="46684" y="252671"/>
                    <a:pt x="48029" y="253478"/>
                    <a:pt x="49643" y="254016"/>
                  </a:cubicBezTo>
                  <a:cubicBezTo>
                    <a:pt x="54486" y="255630"/>
                    <a:pt x="57983" y="254554"/>
                    <a:pt x="60135" y="249711"/>
                  </a:cubicBezTo>
                  <a:cubicBezTo>
                    <a:pt x="60942" y="247828"/>
                    <a:pt x="60942" y="243524"/>
                    <a:pt x="65247" y="245407"/>
                  </a:cubicBezTo>
                  <a:cubicBezTo>
                    <a:pt x="65785" y="246214"/>
                    <a:pt x="66054" y="247021"/>
                    <a:pt x="66054" y="248097"/>
                  </a:cubicBezTo>
                  <a:cubicBezTo>
                    <a:pt x="65785" y="251594"/>
                    <a:pt x="66323" y="255092"/>
                    <a:pt x="66592" y="258320"/>
                  </a:cubicBezTo>
                  <a:cubicBezTo>
                    <a:pt x="66323" y="259934"/>
                    <a:pt x="66054" y="261279"/>
                    <a:pt x="65785" y="262894"/>
                  </a:cubicBezTo>
                  <a:cubicBezTo>
                    <a:pt x="61211" y="264239"/>
                    <a:pt x="57176" y="260203"/>
                    <a:pt x="52602" y="261548"/>
                  </a:cubicBezTo>
                  <a:cubicBezTo>
                    <a:pt x="47760" y="261548"/>
                    <a:pt x="43994" y="258589"/>
                    <a:pt x="39689" y="257513"/>
                  </a:cubicBezTo>
                  <a:cubicBezTo>
                    <a:pt x="36999" y="256975"/>
                    <a:pt x="34578" y="257513"/>
                    <a:pt x="32964" y="260203"/>
                  </a:cubicBezTo>
                  <a:cubicBezTo>
                    <a:pt x="32157" y="262086"/>
                    <a:pt x="31888" y="263970"/>
                    <a:pt x="31618" y="265853"/>
                  </a:cubicBezTo>
                  <a:cubicBezTo>
                    <a:pt x="30811" y="270157"/>
                    <a:pt x="32426" y="272309"/>
                    <a:pt x="37268" y="271771"/>
                  </a:cubicBezTo>
                  <a:cubicBezTo>
                    <a:pt x="41841" y="271233"/>
                    <a:pt x="46415" y="271771"/>
                    <a:pt x="50719" y="273655"/>
                  </a:cubicBezTo>
                  <a:cubicBezTo>
                    <a:pt x="54755" y="275538"/>
                    <a:pt x="57176" y="275000"/>
                    <a:pt x="58252" y="270426"/>
                  </a:cubicBezTo>
                  <a:cubicBezTo>
                    <a:pt x="59059" y="266929"/>
                    <a:pt x="61211" y="263970"/>
                    <a:pt x="65247" y="263701"/>
                  </a:cubicBezTo>
                  <a:cubicBezTo>
                    <a:pt x="66323" y="262086"/>
                    <a:pt x="65516" y="259934"/>
                    <a:pt x="67130" y="258589"/>
                  </a:cubicBezTo>
                  <a:cubicBezTo>
                    <a:pt x="70627" y="255899"/>
                    <a:pt x="74124" y="253209"/>
                    <a:pt x="77891" y="250787"/>
                  </a:cubicBezTo>
                  <a:cubicBezTo>
                    <a:pt x="80043" y="249711"/>
                    <a:pt x="82195" y="248635"/>
                    <a:pt x="84347" y="247828"/>
                  </a:cubicBezTo>
                  <a:cubicBezTo>
                    <a:pt x="88383" y="245945"/>
                    <a:pt x="88921" y="243255"/>
                    <a:pt x="87307" y="239488"/>
                  </a:cubicBezTo>
                  <a:cubicBezTo>
                    <a:pt x="85155" y="234915"/>
                    <a:pt x="82464" y="238143"/>
                    <a:pt x="80043" y="239219"/>
                  </a:cubicBezTo>
                  <a:cubicBezTo>
                    <a:pt x="77084" y="241102"/>
                    <a:pt x="73855" y="242717"/>
                    <a:pt x="71165" y="244600"/>
                  </a:cubicBezTo>
                  <a:cubicBezTo>
                    <a:pt x="69820" y="245407"/>
                    <a:pt x="68475" y="246752"/>
                    <a:pt x="66592" y="245676"/>
                  </a:cubicBezTo>
                  <a:cubicBezTo>
                    <a:pt x="64709" y="243524"/>
                    <a:pt x="65247" y="241371"/>
                    <a:pt x="66323" y="238950"/>
                  </a:cubicBezTo>
                  <a:cubicBezTo>
                    <a:pt x="70358" y="235453"/>
                    <a:pt x="75201" y="234108"/>
                    <a:pt x="79774" y="231687"/>
                  </a:cubicBezTo>
                  <a:cubicBezTo>
                    <a:pt x="83809" y="229534"/>
                    <a:pt x="85693" y="227113"/>
                    <a:pt x="83809" y="222540"/>
                  </a:cubicBezTo>
                  <a:cubicBezTo>
                    <a:pt x="83540" y="218504"/>
                    <a:pt x="85693" y="215276"/>
                    <a:pt x="87845" y="212048"/>
                  </a:cubicBezTo>
                  <a:cubicBezTo>
                    <a:pt x="86231" y="210972"/>
                    <a:pt x="85155" y="212317"/>
                    <a:pt x="83809" y="212048"/>
                  </a:cubicBezTo>
                  <a:cubicBezTo>
                    <a:pt x="82464" y="212048"/>
                    <a:pt x="81388" y="211779"/>
                    <a:pt x="80581" y="210703"/>
                  </a:cubicBezTo>
                  <a:cubicBezTo>
                    <a:pt x="84347" y="205322"/>
                    <a:pt x="85424" y="198866"/>
                    <a:pt x="88114" y="192947"/>
                  </a:cubicBezTo>
                  <a:cubicBezTo>
                    <a:pt x="89190" y="190526"/>
                    <a:pt x="90266" y="188643"/>
                    <a:pt x="87307" y="185952"/>
                  </a:cubicBezTo>
                  <a:cubicBezTo>
                    <a:pt x="86231" y="190526"/>
                    <a:pt x="82195" y="191871"/>
                    <a:pt x="78967" y="194292"/>
                  </a:cubicBezTo>
                  <a:cubicBezTo>
                    <a:pt x="76277" y="196444"/>
                    <a:pt x="73048" y="197789"/>
                    <a:pt x="70358" y="199404"/>
                  </a:cubicBezTo>
                  <a:cubicBezTo>
                    <a:pt x="69013" y="200211"/>
                    <a:pt x="67937" y="201287"/>
                    <a:pt x="66323" y="201556"/>
                  </a:cubicBezTo>
                  <a:cubicBezTo>
                    <a:pt x="62825" y="201018"/>
                    <a:pt x="65516" y="197789"/>
                    <a:pt x="64171" y="196444"/>
                  </a:cubicBezTo>
                  <a:cubicBezTo>
                    <a:pt x="64171" y="195906"/>
                    <a:pt x="64440" y="195099"/>
                    <a:pt x="64709" y="194561"/>
                  </a:cubicBezTo>
                  <a:cubicBezTo>
                    <a:pt x="64978" y="194023"/>
                    <a:pt x="65516" y="193754"/>
                    <a:pt x="66054" y="193485"/>
                  </a:cubicBezTo>
                  <a:cubicBezTo>
                    <a:pt x="76815" y="190526"/>
                    <a:pt x="82464" y="181917"/>
                    <a:pt x="88383" y="173308"/>
                  </a:cubicBezTo>
                  <a:cubicBezTo>
                    <a:pt x="89997" y="170887"/>
                    <a:pt x="88652" y="169811"/>
                    <a:pt x="86231" y="169542"/>
                  </a:cubicBezTo>
                  <a:cubicBezTo>
                    <a:pt x="84078" y="169542"/>
                    <a:pt x="82195" y="170618"/>
                    <a:pt x="80312" y="171694"/>
                  </a:cubicBezTo>
                  <a:cubicBezTo>
                    <a:pt x="76277" y="173846"/>
                    <a:pt x="72241" y="175729"/>
                    <a:pt x="69013" y="178689"/>
                  </a:cubicBezTo>
                  <a:cubicBezTo>
                    <a:pt x="67937" y="180034"/>
                    <a:pt x="66592" y="181110"/>
                    <a:pt x="65785" y="182455"/>
                  </a:cubicBezTo>
                  <a:cubicBezTo>
                    <a:pt x="64709" y="184069"/>
                    <a:pt x="63633" y="185683"/>
                    <a:pt x="63094" y="187566"/>
                  </a:cubicBezTo>
                  <a:cubicBezTo>
                    <a:pt x="61749" y="190526"/>
                    <a:pt x="64171" y="192947"/>
                    <a:pt x="64171" y="195906"/>
                  </a:cubicBezTo>
                  <a:cubicBezTo>
                    <a:pt x="64440" y="196982"/>
                    <a:pt x="64978" y="198327"/>
                    <a:pt x="63363" y="198866"/>
                  </a:cubicBezTo>
                  <a:cubicBezTo>
                    <a:pt x="60135" y="199135"/>
                    <a:pt x="56638" y="199673"/>
                    <a:pt x="53410" y="198597"/>
                  </a:cubicBezTo>
                  <a:cubicBezTo>
                    <a:pt x="51257" y="197789"/>
                    <a:pt x="48836" y="197251"/>
                    <a:pt x="46684" y="196713"/>
                  </a:cubicBezTo>
                  <a:cubicBezTo>
                    <a:pt x="44263" y="196175"/>
                    <a:pt x="41841" y="195368"/>
                    <a:pt x="39420" y="197251"/>
                  </a:cubicBezTo>
                  <a:cubicBezTo>
                    <a:pt x="37537" y="198327"/>
                    <a:pt x="36461" y="199942"/>
                    <a:pt x="36461" y="202094"/>
                  </a:cubicBezTo>
                  <a:cubicBezTo>
                    <a:pt x="36461" y="203439"/>
                    <a:pt x="36461" y="204784"/>
                    <a:pt x="37537" y="205860"/>
                  </a:cubicBezTo>
                  <a:cubicBezTo>
                    <a:pt x="39958" y="208550"/>
                    <a:pt x="55831" y="206667"/>
                    <a:pt x="57983" y="203708"/>
                  </a:cubicBezTo>
                  <a:cubicBezTo>
                    <a:pt x="59328" y="201825"/>
                    <a:pt x="60135" y="198866"/>
                    <a:pt x="63363" y="198597"/>
                  </a:cubicBezTo>
                  <a:cubicBezTo>
                    <a:pt x="64440" y="199404"/>
                    <a:pt x="64709" y="200749"/>
                    <a:pt x="65247" y="201825"/>
                  </a:cubicBezTo>
                  <a:cubicBezTo>
                    <a:pt x="65516" y="203170"/>
                    <a:pt x="65247" y="204246"/>
                    <a:pt x="64978" y="205591"/>
                  </a:cubicBezTo>
                  <a:cubicBezTo>
                    <a:pt x="63902" y="208819"/>
                    <a:pt x="64709" y="211779"/>
                    <a:pt x="64978" y="214738"/>
                  </a:cubicBezTo>
                  <a:cubicBezTo>
                    <a:pt x="64709" y="217159"/>
                    <a:pt x="66054" y="220119"/>
                    <a:pt x="62287" y="221195"/>
                  </a:cubicBezTo>
                  <a:cubicBezTo>
                    <a:pt x="58521" y="219849"/>
                    <a:pt x="57714" y="214469"/>
                    <a:pt x="53410" y="214200"/>
                  </a:cubicBezTo>
                  <a:cubicBezTo>
                    <a:pt x="50450" y="213662"/>
                    <a:pt x="47491" y="213662"/>
                    <a:pt x="44532" y="213931"/>
                  </a:cubicBezTo>
                  <a:cubicBezTo>
                    <a:pt x="41303" y="213931"/>
                    <a:pt x="38344" y="214469"/>
                    <a:pt x="36999" y="217966"/>
                  </a:cubicBezTo>
                  <a:cubicBezTo>
                    <a:pt x="36192" y="219580"/>
                    <a:pt x="35116" y="220657"/>
                    <a:pt x="34578" y="222271"/>
                  </a:cubicBezTo>
                  <a:cubicBezTo>
                    <a:pt x="34309" y="224692"/>
                    <a:pt x="35654" y="225499"/>
                    <a:pt x="37537" y="225768"/>
                  </a:cubicBezTo>
                  <a:cubicBezTo>
                    <a:pt x="42649" y="226306"/>
                    <a:pt x="47491" y="227113"/>
                    <a:pt x="52333" y="228458"/>
                  </a:cubicBezTo>
                  <a:cubicBezTo>
                    <a:pt x="55293" y="229265"/>
                    <a:pt x="57445" y="228189"/>
                    <a:pt x="58790" y="225499"/>
                  </a:cubicBezTo>
                  <a:cubicBezTo>
                    <a:pt x="59597" y="223885"/>
                    <a:pt x="60404" y="222271"/>
                    <a:pt x="62287" y="221733"/>
                  </a:cubicBezTo>
                  <a:cubicBezTo>
                    <a:pt x="64440" y="221733"/>
                    <a:pt x="64978" y="223347"/>
                    <a:pt x="65516" y="224961"/>
                  </a:cubicBezTo>
                  <a:cubicBezTo>
                    <a:pt x="65785" y="226306"/>
                    <a:pt x="65516" y="227651"/>
                    <a:pt x="65516" y="228727"/>
                  </a:cubicBezTo>
                  <a:cubicBezTo>
                    <a:pt x="64978" y="231687"/>
                    <a:pt x="66592" y="234108"/>
                    <a:pt x="66592" y="237067"/>
                  </a:cubicBezTo>
                  <a:cubicBezTo>
                    <a:pt x="66323" y="238681"/>
                    <a:pt x="65785" y="240026"/>
                    <a:pt x="65785" y="241641"/>
                  </a:cubicBezTo>
                  <a:cubicBezTo>
                    <a:pt x="63633" y="242986"/>
                    <a:pt x="62556" y="241371"/>
                    <a:pt x="61480" y="240026"/>
                  </a:cubicBezTo>
                  <a:cubicBezTo>
                    <a:pt x="59059" y="237605"/>
                    <a:pt x="56100" y="236529"/>
                    <a:pt x="53141" y="235722"/>
                  </a:cubicBezTo>
                  <a:cubicBezTo>
                    <a:pt x="49912" y="234646"/>
                    <a:pt x="46415" y="233839"/>
                    <a:pt x="42918" y="233570"/>
                  </a:cubicBezTo>
                  <a:cubicBezTo>
                    <a:pt x="36999" y="233301"/>
                    <a:pt x="34578" y="235722"/>
                    <a:pt x="34847" y="241641"/>
                  </a:cubicBezTo>
                  <a:cubicBezTo>
                    <a:pt x="34847" y="244331"/>
                    <a:pt x="36192" y="247290"/>
                    <a:pt x="32964" y="249173"/>
                  </a:cubicBezTo>
                  <a:cubicBezTo>
                    <a:pt x="27852" y="248097"/>
                    <a:pt x="25969" y="242448"/>
                    <a:pt x="21127" y="241102"/>
                  </a:cubicBezTo>
                  <a:cubicBezTo>
                    <a:pt x="16015" y="238681"/>
                    <a:pt x="11442" y="234108"/>
                    <a:pt x="4985" y="237067"/>
                  </a:cubicBezTo>
                  <a:cubicBezTo>
                    <a:pt x="3371" y="236798"/>
                    <a:pt x="2833" y="235991"/>
                    <a:pt x="3371" y="234377"/>
                  </a:cubicBezTo>
                  <a:cubicBezTo>
                    <a:pt x="3909" y="226844"/>
                    <a:pt x="4447" y="219580"/>
                    <a:pt x="4985" y="212048"/>
                  </a:cubicBezTo>
                  <a:cubicBezTo>
                    <a:pt x="5523" y="208012"/>
                    <a:pt x="8213" y="206398"/>
                    <a:pt x="11980" y="205591"/>
                  </a:cubicBezTo>
                  <a:cubicBezTo>
                    <a:pt x="13056" y="205322"/>
                    <a:pt x="13863" y="205322"/>
                    <a:pt x="14939" y="205053"/>
                  </a:cubicBezTo>
                  <a:cubicBezTo>
                    <a:pt x="20319" y="205053"/>
                    <a:pt x="25700" y="204515"/>
                    <a:pt x="31618" y="208819"/>
                  </a:cubicBezTo>
                  <a:cubicBezTo>
                    <a:pt x="27314" y="201825"/>
                    <a:pt x="34578" y="193754"/>
                    <a:pt x="26776" y="188374"/>
                  </a:cubicBezTo>
                  <a:cubicBezTo>
                    <a:pt x="19781" y="182724"/>
                    <a:pt x="17091" y="182724"/>
                    <a:pt x="9558" y="187297"/>
                  </a:cubicBezTo>
                  <a:cubicBezTo>
                    <a:pt x="8482" y="187835"/>
                    <a:pt x="7406" y="188912"/>
                    <a:pt x="6599" y="186759"/>
                  </a:cubicBezTo>
                  <a:cubicBezTo>
                    <a:pt x="6599" y="184338"/>
                    <a:pt x="6599" y="181917"/>
                    <a:pt x="7406" y="179765"/>
                  </a:cubicBezTo>
                  <a:cubicBezTo>
                    <a:pt x="7944" y="178958"/>
                    <a:pt x="8482" y="178151"/>
                    <a:pt x="9558" y="177613"/>
                  </a:cubicBezTo>
                  <a:cubicBezTo>
                    <a:pt x="12249" y="176267"/>
                    <a:pt x="15208" y="175729"/>
                    <a:pt x="18436" y="176536"/>
                  </a:cubicBezTo>
                  <a:cubicBezTo>
                    <a:pt x="19243" y="176805"/>
                    <a:pt x="20050" y="177344"/>
                    <a:pt x="20857" y="177074"/>
                  </a:cubicBezTo>
                  <a:cubicBezTo>
                    <a:pt x="24086" y="176805"/>
                    <a:pt x="28121" y="182455"/>
                    <a:pt x="30811" y="176536"/>
                  </a:cubicBezTo>
                  <a:cubicBezTo>
                    <a:pt x="33771" y="170080"/>
                    <a:pt x="31618" y="166582"/>
                    <a:pt x="24893" y="163623"/>
                  </a:cubicBezTo>
                  <a:cubicBezTo>
                    <a:pt x="20050" y="162278"/>
                    <a:pt x="15477" y="159857"/>
                    <a:pt x="10365" y="162816"/>
                  </a:cubicBezTo>
                  <a:cubicBezTo>
                    <a:pt x="9020" y="163623"/>
                    <a:pt x="8213" y="162278"/>
                    <a:pt x="8482" y="160664"/>
                  </a:cubicBezTo>
                  <a:cubicBezTo>
                    <a:pt x="9020" y="153938"/>
                    <a:pt x="8751" y="147213"/>
                    <a:pt x="10635" y="140756"/>
                  </a:cubicBezTo>
                  <a:cubicBezTo>
                    <a:pt x="10904" y="137797"/>
                    <a:pt x="16015" y="135645"/>
                    <a:pt x="11711" y="132147"/>
                  </a:cubicBezTo>
                  <a:cubicBezTo>
                    <a:pt x="11711" y="126498"/>
                    <a:pt x="13056" y="121117"/>
                    <a:pt x="15477" y="116006"/>
                  </a:cubicBezTo>
                  <a:cubicBezTo>
                    <a:pt x="21665" y="112508"/>
                    <a:pt x="25162" y="117889"/>
                    <a:pt x="29735" y="120041"/>
                  </a:cubicBezTo>
                  <a:cubicBezTo>
                    <a:pt x="33502" y="111970"/>
                    <a:pt x="33233" y="111970"/>
                    <a:pt x="25969" y="106321"/>
                  </a:cubicBezTo>
                  <a:cubicBezTo>
                    <a:pt x="24624" y="105245"/>
                    <a:pt x="22472" y="104438"/>
                    <a:pt x="23279" y="101747"/>
                  </a:cubicBezTo>
                  <a:cubicBezTo>
                    <a:pt x="23548" y="101478"/>
                    <a:pt x="23817" y="101209"/>
                    <a:pt x="24355" y="100940"/>
                  </a:cubicBezTo>
                  <a:cubicBezTo>
                    <a:pt x="26507" y="99057"/>
                    <a:pt x="28659" y="99595"/>
                    <a:pt x="31080" y="100402"/>
                  </a:cubicBezTo>
                  <a:cubicBezTo>
                    <a:pt x="32426" y="100671"/>
                    <a:pt x="34040" y="102285"/>
                    <a:pt x="35116" y="100133"/>
                  </a:cubicBezTo>
                  <a:cubicBezTo>
                    <a:pt x="35923" y="98788"/>
                    <a:pt x="35116" y="97174"/>
                    <a:pt x="34309" y="95829"/>
                  </a:cubicBezTo>
                  <a:cubicBezTo>
                    <a:pt x="31888" y="91793"/>
                    <a:pt x="27583" y="90717"/>
                    <a:pt x="23548" y="89103"/>
                  </a:cubicBezTo>
                  <a:cubicBezTo>
                    <a:pt x="22741" y="86144"/>
                    <a:pt x="22472" y="82916"/>
                    <a:pt x="23548" y="80225"/>
                  </a:cubicBezTo>
                  <a:cubicBezTo>
                    <a:pt x="28928" y="66774"/>
                    <a:pt x="34578" y="53592"/>
                    <a:pt x="43187" y="42024"/>
                  </a:cubicBezTo>
                  <a:cubicBezTo>
                    <a:pt x="48836" y="37181"/>
                    <a:pt x="52871" y="31263"/>
                    <a:pt x="55562" y="24537"/>
                  </a:cubicBezTo>
                  <a:cubicBezTo>
                    <a:pt x="59866" y="19964"/>
                    <a:pt x="59059" y="13238"/>
                    <a:pt x="61749" y="7858"/>
                  </a:cubicBezTo>
                  <a:cubicBezTo>
                    <a:pt x="63363" y="5974"/>
                    <a:pt x="64440" y="7051"/>
                    <a:pt x="64978" y="8665"/>
                  </a:cubicBezTo>
                  <a:cubicBezTo>
                    <a:pt x="65516" y="10279"/>
                    <a:pt x="66054" y="11893"/>
                    <a:pt x="68475" y="11624"/>
                  </a:cubicBezTo>
                  <a:cubicBezTo>
                    <a:pt x="69551" y="11355"/>
                    <a:pt x="70358" y="10817"/>
                    <a:pt x="70627" y="9472"/>
                  </a:cubicBezTo>
                  <a:cubicBezTo>
                    <a:pt x="71165" y="6782"/>
                    <a:pt x="69282" y="6243"/>
                    <a:pt x="67130" y="5436"/>
                  </a:cubicBezTo>
                  <a:cubicBezTo>
                    <a:pt x="65516" y="6782"/>
                    <a:pt x="64709" y="6243"/>
                    <a:pt x="64978" y="5436"/>
                  </a:cubicBezTo>
                  <a:close/>
                </a:path>
              </a:pathLst>
            </a:custGeom>
            <a:solidFill>
              <a:srgbClr val="BB501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2" name="Полилиния: фигура 1801">
              <a:extLst>
                <a:ext uri="{FF2B5EF4-FFF2-40B4-BE49-F238E27FC236}">
                  <a16:creationId xmlns:a16="http://schemas.microsoft.com/office/drawing/2014/main" id="{48970DEC-DB51-37A6-DCBD-14E2BAB7E8DD}"/>
                </a:ext>
              </a:extLst>
            </p:cNvPr>
            <p:cNvSpPr/>
            <p:nvPr/>
          </p:nvSpPr>
          <p:spPr>
            <a:xfrm>
              <a:off x="4136701" y="6641850"/>
              <a:ext cx="162764" cy="609754"/>
            </a:xfrm>
            <a:custGeom>
              <a:avLst/>
              <a:gdLst>
                <a:gd name="connsiteX0" fmla="*/ 111710 w 162764"/>
                <a:gd name="connsiteY0" fmla="*/ 3497 h 609754"/>
                <a:gd name="connsiteX1" fmla="*/ 114938 w 162764"/>
                <a:gd name="connsiteY1" fmla="*/ 30131 h 609754"/>
                <a:gd name="connsiteX2" fmla="*/ 134308 w 162764"/>
                <a:gd name="connsiteY2" fmla="*/ 118102 h 609754"/>
                <a:gd name="connsiteX3" fmla="*/ 158520 w 162764"/>
                <a:gd name="connsiteY3" fmla="*/ 228133 h 609754"/>
                <a:gd name="connsiteX4" fmla="*/ 162287 w 162764"/>
                <a:gd name="connsiteY4" fmla="*/ 249924 h 609754"/>
                <a:gd name="connsiteX5" fmla="*/ 159058 w 162764"/>
                <a:gd name="connsiteY5" fmla="*/ 264452 h 609754"/>
                <a:gd name="connsiteX6" fmla="*/ 158251 w 162764"/>
                <a:gd name="connsiteY6" fmla="*/ 270101 h 609754"/>
                <a:gd name="connsiteX7" fmla="*/ 159596 w 162764"/>
                <a:gd name="connsiteY7" fmla="*/ 296735 h 609754"/>
                <a:gd name="connsiteX8" fmla="*/ 159327 w 162764"/>
                <a:gd name="connsiteY8" fmla="*/ 342200 h 609754"/>
                <a:gd name="connsiteX9" fmla="*/ 146414 w 162764"/>
                <a:gd name="connsiteY9" fmla="*/ 442816 h 609754"/>
                <a:gd name="connsiteX10" fmla="*/ 125161 w 162764"/>
                <a:gd name="connsiteY10" fmla="*/ 493661 h 609754"/>
                <a:gd name="connsiteX11" fmla="*/ 118435 w 162764"/>
                <a:gd name="connsiteY11" fmla="*/ 498235 h 609754"/>
                <a:gd name="connsiteX12" fmla="*/ 112517 w 162764"/>
                <a:gd name="connsiteY12" fmla="*/ 503077 h 609754"/>
                <a:gd name="connsiteX13" fmla="*/ 75391 w 162764"/>
                <a:gd name="connsiteY13" fmla="*/ 562532 h 609754"/>
                <a:gd name="connsiteX14" fmla="*/ 70011 w 162764"/>
                <a:gd name="connsiteY14" fmla="*/ 573024 h 609754"/>
                <a:gd name="connsiteX15" fmla="*/ 61940 w 162764"/>
                <a:gd name="connsiteY15" fmla="*/ 594008 h 609754"/>
                <a:gd name="connsiteX16" fmla="*/ 36652 w 162764"/>
                <a:gd name="connsiteY16" fmla="*/ 606652 h 609754"/>
                <a:gd name="connsiteX17" fmla="*/ 32347 w 162764"/>
                <a:gd name="connsiteY17" fmla="*/ 606383 h 609754"/>
                <a:gd name="connsiteX18" fmla="*/ 17282 w 162764"/>
                <a:gd name="connsiteY18" fmla="*/ 607997 h 609754"/>
                <a:gd name="connsiteX19" fmla="*/ 5176 w 162764"/>
                <a:gd name="connsiteY19" fmla="*/ 609073 h 609754"/>
                <a:gd name="connsiteX20" fmla="*/ 3293 w 162764"/>
                <a:gd name="connsiteY20" fmla="*/ 602886 h 609754"/>
                <a:gd name="connsiteX21" fmla="*/ 4369 w 162764"/>
                <a:gd name="connsiteY21" fmla="*/ 602347 h 609754"/>
                <a:gd name="connsiteX22" fmla="*/ 10018 w 162764"/>
                <a:gd name="connsiteY22" fmla="*/ 597774 h 609754"/>
                <a:gd name="connsiteX23" fmla="*/ 2755 w 162764"/>
                <a:gd name="connsiteY23" fmla="*/ 595353 h 609754"/>
                <a:gd name="connsiteX24" fmla="*/ 1140 w 162764"/>
                <a:gd name="connsiteY24" fmla="*/ 583785 h 609754"/>
                <a:gd name="connsiteX25" fmla="*/ 3831 w 162764"/>
                <a:gd name="connsiteY25" fmla="*/ 578942 h 609754"/>
                <a:gd name="connsiteX26" fmla="*/ 10018 w 162764"/>
                <a:gd name="connsiteY26" fmla="*/ 576790 h 609754"/>
                <a:gd name="connsiteX27" fmla="*/ 14592 w 162764"/>
                <a:gd name="connsiteY27" fmla="*/ 576790 h 609754"/>
                <a:gd name="connsiteX28" fmla="*/ 24546 w 162764"/>
                <a:gd name="connsiteY28" fmla="*/ 578404 h 609754"/>
                <a:gd name="connsiteX29" fmla="*/ 40149 w 162764"/>
                <a:gd name="connsiteY29" fmla="*/ 572755 h 609754"/>
                <a:gd name="connsiteX30" fmla="*/ 39342 w 162764"/>
                <a:gd name="connsiteY30" fmla="*/ 568988 h 609754"/>
                <a:gd name="connsiteX31" fmla="*/ 38804 w 162764"/>
                <a:gd name="connsiteY31" fmla="*/ 562532 h 609754"/>
                <a:gd name="connsiteX32" fmla="*/ 40418 w 162764"/>
                <a:gd name="connsiteY32" fmla="*/ 557420 h 609754"/>
                <a:gd name="connsiteX33" fmla="*/ 40418 w 162764"/>
                <a:gd name="connsiteY33" fmla="*/ 547197 h 609754"/>
                <a:gd name="connsiteX34" fmla="*/ 50103 w 162764"/>
                <a:gd name="connsiteY34" fmla="*/ 540472 h 609754"/>
                <a:gd name="connsiteX35" fmla="*/ 51448 w 162764"/>
                <a:gd name="connsiteY35" fmla="*/ 542893 h 609754"/>
                <a:gd name="connsiteX36" fmla="*/ 51717 w 162764"/>
                <a:gd name="connsiteY36" fmla="*/ 541817 h 609754"/>
                <a:gd name="connsiteX37" fmla="*/ 70011 w 162764"/>
                <a:gd name="connsiteY37" fmla="*/ 524061 h 609754"/>
                <a:gd name="connsiteX38" fmla="*/ 78620 w 162764"/>
                <a:gd name="connsiteY38" fmla="*/ 516259 h 609754"/>
                <a:gd name="connsiteX39" fmla="*/ 84538 w 162764"/>
                <a:gd name="connsiteY39" fmla="*/ 507113 h 609754"/>
                <a:gd name="connsiteX40" fmla="*/ 95568 w 162764"/>
                <a:gd name="connsiteY40" fmla="*/ 506844 h 609754"/>
                <a:gd name="connsiteX41" fmla="*/ 104715 w 162764"/>
                <a:gd name="connsiteY41" fmla="*/ 504691 h 609754"/>
                <a:gd name="connsiteX42" fmla="*/ 134308 w 162764"/>
                <a:gd name="connsiteY42" fmla="*/ 400848 h 609754"/>
                <a:gd name="connsiteX43" fmla="*/ 139957 w 162764"/>
                <a:gd name="connsiteY43" fmla="*/ 363991 h 609754"/>
                <a:gd name="connsiteX44" fmla="*/ 141841 w 162764"/>
                <a:gd name="connsiteY44" fmla="*/ 297004 h 609754"/>
                <a:gd name="connsiteX45" fmla="*/ 127582 w 162764"/>
                <a:gd name="connsiteY45" fmla="*/ 216834 h 609754"/>
                <a:gd name="connsiteX46" fmla="*/ 116552 w 162764"/>
                <a:gd name="connsiteY46" fmla="*/ 174597 h 609754"/>
                <a:gd name="connsiteX47" fmla="*/ 116283 w 162764"/>
                <a:gd name="connsiteY47" fmla="*/ 172445 h 609754"/>
                <a:gd name="connsiteX48" fmla="*/ 110634 w 162764"/>
                <a:gd name="connsiteY48" fmla="*/ 115143 h 609754"/>
                <a:gd name="connsiteX49" fmla="*/ 104446 w 162764"/>
                <a:gd name="connsiteY49" fmla="*/ 77748 h 609754"/>
                <a:gd name="connsiteX50" fmla="*/ 106329 w 162764"/>
                <a:gd name="connsiteY50" fmla="*/ 22060 h 609754"/>
                <a:gd name="connsiteX51" fmla="*/ 107405 w 162764"/>
                <a:gd name="connsiteY51" fmla="*/ 6457 h 609754"/>
                <a:gd name="connsiteX52" fmla="*/ 110096 w 162764"/>
                <a:gd name="connsiteY52" fmla="*/ 0 h 609754"/>
                <a:gd name="connsiteX53" fmla="*/ 111710 w 162764"/>
                <a:gd name="connsiteY53" fmla="*/ 3497 h 609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62764" h="609754">
                  <a:moveTo>
                    <a:pt x="111710" y="3497"/>
                  </a:moveTo>
                  <a:cubicBezTo>
                    <a:pt x="110903" y="12644"/>
                    <a:pt x="113055" y="21522"/>
                    <a:pt x="114938" y="30131"/>
                  </a:cubicBezTo>
                  <a:cubicBezTo>
                    <a:pt x="120857" y="59455"/>
                    <a:pt x="126775" y="89047"/>
                    <a:pt x="134308" y="118102"/>
                  </a:cubicBezTo>
                  <a:cubicBezTo>
                    <a:pt x="143455" y="154689"/>
                    <a:pt x="150987" y="191546"/>
                    <a:pt x="158520" y="228133"/>
                  </a:cubicBezTo>
                  <a:cubicBezTo>
                    <a:pt x="160134" y="235397"/>
                    <a:pt x="161210" y="242661"/>
                    <a:pt x="162287" y="249924"/>
                  </a:cubicBezTo>
                  <a:cubicBezTo>
                    <a:pt x="163094" y="255036"/>
                    <a:pt x="163363" y="260416"/>
                    <a:pt x="159058" y="264452"/>
                  </a:cubicBezTo>
                  <a:cubicBezTo>
                    <a:pt x="157444" y="266066"/>
                    <a:pt x="157982" y="268218"/>
                    <a:pt x="158251" y="270101"/>
                  </a:cubicBezTo>
                  <a:cubicBezTo>
                    <a:pt x="158520" y="278979"/>
                    <a:pt x="158789" y="287857"/>
                    <a:pt x="159596" y="296735"/>
                  </a:cubicBezTo>
                  <a:cubicBezTo>
                    <a:pt x="160941" y="312069"/>
                    <a:pt x="159327" y="327135"/>
                    <a:pt x="159327" y="342200"/>
                  </a:cubicBezTo>
                  <a:cubicBezTo>
                    <a:pt x="159058" y="376366"/>
                    <a:pt x="152602" y="409725"/>
                    <a:pt x="146414" y="442816"/>
                  </a:cubicBezTo>
                  <a:cubicBezTo>
                    <a:pt x="142917" y="461109"/>
                    <a:pt x="134577" y="477789"/>
                    <a:pt x="125161" y="493661"/>
                  </a:cubicBezTo>
                  <a:cubicBezTo>
                    <a:pt x="123816" y="496082"/>
                    <a:pt x="121395" y="499042"/>
                    <a:pt x="118435" y="498235"/>
                  </a:cubicBezTo>
                  <a:cubicBezTo>
                    <a:pt x="113324" y="496621"/>
                    <a:pt x="113055" y="499580"/>
                    <a:pt x="112517" y="503077"/>
                  </a:cubicBezTo>
                  <a:cubicBezTo>
                    <a:pt x="108481" y="528097"/>
                    <a:pt x="93685" y="546390"/>
                    <a:pt x="75391" y="562532"/>
                  </a:cubicBezTo>
                  <a:cubicBezTo>
                    <a:pt x="71894" y="565491"/>
                    <a:pt x="69473" y="568988"/>
                    <a:pt x="70011" y="573024"/>
                  </a:cubicBezTo>
                  <a:cubicBezTo>
                    <a:pt x="71356" y="581902"/>
                    <a:pt x="67052" y="587551"/>
                    <a:pt x="61940" y="594008"/>
                  </a:cubicBezTo>
                  <a:cubicBezTo>
                    <a:pt x="55214" y="602617"/>
                    <a:pt x="46875" y="605845"/>
                    <a:pt x="36652" y="606652"/>
                  </a:cubicBezTo>
                  <a:cubicBezTo>
                    <a:pt x="35038" y="606652"/>
                    <a:pt x="33154" y="607190"/>
                    <a:pt x="32347" y="606383"/>
                  </a:cubicBezTo>
                  <a:cubicBezTo>
                    <a:pt x="26429" y="600464"/>
                    <a:pt x="22124" y="605038"/>
                    <a:pt x="17282" y="607997"/>
                  </a:cubicBezTo>
                  <a:cubicBezTo>
                    <a:pt x="13785" y="610418"/>
                    <a:pt x="9480" y="609880"/>
                    <a:pt x="5176" y="609073"/>
                  </a:cubicBezTo>
                  <a:cubicBezTo>
                    <a:pt x="3024" y="607459"/>
                    <a:pt x="1947" y="605576"/>
                    <a:pt x="3293" y="602886"/>
                  </a:cubicBezTo>
                  <a:cubicBezTo>
                    <a:pt x="3562" y="602617"/>
                    <a:pt x="3831" y="602347"/>
                    <a:pt x="4369" y="602347"/>
                  </a:cubicBezTo>
                  <a:cubicBezTo>
                    <a:pt x="7328" y="602079"/>
                    <a:pt x="11094" y="602617"/>
                    <a:pt x="10018" y="597774"/>
                  </a:cubicBezTo>
                  <a:cubicBezTo>
                    <a:pt x="9211" y="593470"/>
                    <a:pt x="5445" y="594815"/>
                    <a:pt x="2755" y="595353"/>
                  </a:cubicBezTo>
                  <a:cubicBezTo>
                    <a:pt x="-2088" y="592125"/>
                    <a:pt x="871" y="587820"/>
                    <a:pt x="1140" y="583785"/>
                  </a:cubicBezTo>
                  <a:cubicBezTo>
                    <a:pt x="1947" y="582171"/>
                    <a:pt x="1947" y="580018"/>
                    <a:pt x="3831" y="578942"/>
                  </a:cubicBezTo>
                  <a:cubicBezTo>
                    <a:pt x="5714" y="578135"/>
                    <a:pt x="8404" y="580287"/>
                    <a:pt x="10018" y="576790"/>
                  </a:cubicBezTo>
                  <a:cubicBezTo>
                    <a:pt x="11094" y="574638"/>
                    <a:pt x="12978" y="575983"/>
                    <a:pt x="14592" y="576790"/>
                  </a:cubicBezTo>
                  <a:cubicBezTo>
                    <a:pt x="17820" y="578673"/>
                    <a:pt x="22662" y="579749"/>
                    <a:pt x="24546" y="578404"/>
                  </a:cubicBezTo>
                  <a:cubicBezTo>
                    <a:pt x="29388" y="575176"/>
                    <a:pt x="33961" y="572486"/>
                    <a:pt x="40149" y="572755"/>
                  </a:cubicBezTo>
                  <a:cubicBezTo>
                    <a:pt x="40687" y="572755"/>
                    <a:pt x="44723" y="570064"/>
                    <a:pt x="39342" y="568988"/>
                  </a:cubicBezTo>
                  <a:cubicBezTo>
                    <a:pt x="35576" y="568181"/>
                    <a:pt x="38266" y="564953"/>
                    <a:pt x="38804" y="562532"/>
                  </a:cubicBezTo>
                  <a:cubicBezTo>
                    <a:pt x="39611" y="560918"/>
                    <a:pt x="40149" y="559303"/>
                    <a:pt x="40418" y="557420"/>
                  </a:cubicBezTo>
                  <a:cubicBezTo>
                    <a:pt x="40956" y="553923"/>
                    <a:pt x="39880" y="550695"/>
                    <a:pt x="40418" y="547197"/>
                  </a:cubicBezTo>
                  <a:cubicBezTo>
                    <a:pt x="42570" y="543431"/>
                    <a:pt x="44992" y="539934"/>
                    <a:pt x="50103" y="540472"/>
                  </a:cubicBezTo>
                  <a:cubicBezTo>
                    <a:pt x="50910" y="541010"/>
                    <a:pt x="51179" y="542086"/>
                    <a:pt x="51448" y="542893"/>
                  </a:cubicBezTo>
                  <a:cubicBezTo>
                    <a:pt x="51717" y="542624"/>
                    <a:pt x="51717" y="542086"/>
                    <a:pt x="51717" y="541817"/>
                  </a:cubicBezTo>
                  <a:cubicBezTo>
                    <a:pt x="54407" y="532132"/>
                    <a:pt x="61940" y="527289"/>
                    <a:pt x="70011" y="524061"/>
                  </a:cubicBezTo>
                  <a:cubicBezTo>
                    <a:pt x="74315" y="522178"/>
                    <a:pt x="77275" y="520833"/>
                    <a:pt x="78620" y="516259"/>
                  </a:cubicBezTo>
                  <a:cubicBezTo>
                    <a:pt x="79696" y="512493"/>
                    <a:pt x="81848" y="509803"/>
                    <a:pt x="84538" y="507113"/>
                  </a:cubicBezTo>
                  <a:cubicBezTo>
                    <a:pt x="89919" y="501463"/>
                    <a:pt x="89919" y="501463"/>
                    <a:pt x="95568" y="506844"/>
                  </a:cubicBezTo>
                  <a:cubicBezTo>
                    <a:pt x="98797" y="510072"/>
                    <a:pt x="103370" y="509534"/>
                    <a:pt x="104715" y="504691"/>
                  </a:cubicBezTo>
                  <a:cubicBezTo>
                    <a:pt x="115745" y="470525"/>
                    <a:pt x="130811" y="437166"/>
                    <a:pt x="134308" y="400848"/>
                  </a:cubicBezTo>
                  <a:cubicBezTo>
                    <a:pt x="135653" y="388472"/>
                    <a:pt x="138074" y="376366"/>
                    <a:pt x="139957" y="363991"/>
                  </a:cubicBezTo>
                  <a:cubicBezTo>
                    <a:pt x="143455" y="341662"/>
                    <a:pt x="143724" y="319333"/>
                    <a:pt x="141841" y="297004"/>
                  </a:cubicBezTo>
                  <a:cubicBezTo>
                    <a:pt x="139419" y="269832"/>
                    <a:pt x="134577" y="243199"/>
                    <a:pt x="127582" y="216834"/>
                  </a:cubicBezTo>
                  <a:cubicBezTo>
                    <a:pt x="123816" y="202845"/>
                    <a:pt x="118973" y="189125"/>
                    <a:pt x="116552" y="174597"/>
                  </a:cubicBezTo>
                  <a:cubicBezTo>
                    <a:pt x="116552" y="173790"/>
                    <a:pt x="116283" y="173252"/>
                    <a:pt x="116283" y="172445"/>
                  </a:cubicBezTo>
                  <a:cubicBezTo>
                    <a:pt x="117897" y="153075"/>
                    <a:pt x="115476" y="133437"/>
                    <a:pt x="110634" y="115143"/>
                  </a:cubicBezTo>
                  <a:cubicBezTo>
                    <a:pt x="107405" y="102768"/>
                    <a:pt x="108751" y="89854"/>
                    <a:pt x="104446" y="77748"/>
                  </a:cubicBezTo>
                  <a:cubicBezTo>
                    <a:pt x="103639" y="59186"/>
                    <a:pt x="105522" y="40623"/>
                    <a:pt x="106329" y="22060"/>
                  </a:cubicBezTo>
                  <a:cubicBezTo>
                    <a:pt x="106598" y="16949"/>
                    <a:pt x="106867" y="11568"/>
                    <a:pt x="107405" y="6457"/>
                  </a:cubicBezTo>
                  <a:cubicBezTo>
                    <a:pt x="107674" y="4035"/>
                    <a:pt x="107674" y="1614"/>
                    <a:pt x="110096" y="0"/>
                  </a:cubicBezTo>
                  <a:cubicBezTo>
                    <a:pt x="111441" y="807"/>
                    <a:pt x="111710" y="2152"/>
                    <a:pt x="111710" y="3497"/>
                  </a:cubicBezTo>
                  <a:close/>
                </a:path>
              </a:pathLst>
            </a:custGeom>
            <a:solidFill>
              <a:srgbClr val="5C8D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3" name="Полилиния: фигура 1802">
              <a:extLst>
                <a:ext uri="{FF2B5EF4-FFF2-40B4-BE49-F238E27FC236}">
                  <a16:creationId xmlns:a16="http://schemas.microsoft.com/office/drawing/2014/main" id="{B4EC7BDE-B3AD-7538-C0F6-8EC5F58BD376}"/>
                </a:ext>
              </a:extLst>
            </p:cNvPr>
            <p:cNvSpPr/>
            <p:nvPr/>
          </p:nvSpPr>
          <p:spPr>
            <a:xfrm>
              <a:off x="3925084" y="6612257"/>
              <a:ext cx="147677" cy="450590"/>
            </a:xfrm>
            <a:custGeom>
              <a:avLst/>
              <a:gdLst>
                <a:gd name="connsiteX0" fmla="*/ 51611 w 147677"/>
                <a:gd name="connsiteY0" fmla="*/ 105996 h 450590"/>
                <a:gd name="connsiteX1" fmla="*/ 53763 w 147677"/>
                <a:gd name="connsiteY1" fmla="*/ 146081 h 450590"/>
                <a:gd name="connsiteX2" fmla="*/ 69367 w 147677"/>
                <a:gd name="connsiteY2" fmla="*/ 234859 h 450590"/>
                <a:gd name="connsiteX3" fmla="*/ 71250 w 147677"/>
                <a:gd name="connsiteY3" fmla="*/ 241047 h 450590"/>
                <a:gd name="connsiteX4" fmla="*/ 71250 w 147677"/>
                <a:gd name="connsiteY4" fmla="*/ 241047 h 450590"/>
                <a:gd name="connsiteX5" fmla="*/ 73671 w 147677"/>
                <a:gd name="connsiteY5" fmla="*/ 248848 h 450590"/>
                <a:gd name="connsiteX6" fmla="*/ 75554 w 147677"/>
                <a:gd name="connsiteY6" fmla="*/ 260416 h 450590"/>
                <a:gd name="connsiteX7" fmla="*/ 75554 w 147677"/>
                <a:gd name="connsiteY7" fmla="*/ 260416 h 450590"/>
                <a:gd name="connsiteX8" fmla="*/ 76630 w 147677"/>
                <a:gd name="connsiteY8" fmla="*/ 265797 h 450590"/>
                <a:gd name="connsiteX9" fmla="*/ 82818 w 147677"/>
                <a:gd name="connsiteY9" fmla="*/ 284091 h 450590"/>
                <a:gd name="connsiteX10" fmla="*/ 82818 w 147677"/>
                <a:gd name="connsiteY10" fmla="*/ 284091 h 450590"/>
                <a:gd name="connsiteX11" fmla="*/ 87391 w 147677"/>
                <a:gd name="connsiteY11" fmla="*/ 303191 h 450590"/>
                <a:gd name="connsiteX12" fmla="*/ 93848 w 147677"/>
                <a:gd name="connsiteY12" fmla="*/ 324713 h 450590"/>
                <a:gd name="connsiteX13" fmla="*/ 87660 w 147677"/>
                <a:gd name="connsiteY13" fmla="*/ 318257 h 450590"/>
                <a:gd name="connsiteX14" fmla="*/ 66138 w 147677"/>
                <a:gd name="connsiteY14" fmla="*/ 268218 h 450590"/>
                <a:gd name="connsiteX15" fmla="*/ 65600 w 147677"/>
                <a:gd name="connsiteY15" fmla="*/ 266335 h 450590"/>
                <a:gd name="connsiteX16" fmla="*/ 96000 w 147677"/>
                <a:gd name="connsiteY16" fmla="*/ 334667 h 450590"/>
                <a:gd name="connsiteX17" fmla="*/ 126669 w 147677"/>
                <a:gd name="connsiteY17" fmla="*/ 389818 h 450590"/>
                <a:gd name="connsiteX18" fmla="*/ 147115 w 147677"/>
                <a:gd name="connsiteY18" fmla="*/ 444699 h 450590"/>
                <a:gd name="connsiteX19" fmla="*/ 147384 w 147677"/>
                <a:gd name="connsiteY19" fmla="*/ 449810 h 450590"/>
                <a:gd name="connsiteX20" fmla="*/ 140120 w 147677"/>
                <a:gd name="connsiteY20" fmla="*/ 446044 h 450590"/>
                <a:gd name="connsiteX21" fmla="*/ 112411 w 147677"/>
                <a:gd name="connsiteY21" fmla="*/ 397619 h 450590"/>
                <a:gd name="connsiteX22" fmla="*/ 103802 w 147677"/>
                <a:gd name="connsiteY22" fmla="*/ 381747 h 450590"/>
                <a:gd name="connsiteX23" fmla="*/ 86315 w 147677"/>
                <a:gd name="connsiteY23" fmla="*/ 347850 h 450590"/>
                <a:gd name="connsiteX24" fmla="*/ 72326 w 147677"/>
                <a:gd name="connsiteY24" fmla="*/ 318795 h 450590"/>
                <a:gd name="connsiteX25" fmla="*/ 70443 w 147677"/>
                <a:gd name="connsiteY25" fmla="*/ 312876 h 450590"/>
                <a:gd name="connsiteX26" fmla="*/ 70174 w 147677"/>
                <a:gd name="connsiteY26" fmla="*/ 317181 h 450590"/>
                <a:gd name="connsiteX27" fmla="*/ 68290 w 147677"/>
                <a:gd name="connsiteY27" fmla="*/ 316643 h 450590"/>
                <a:gd name="connsiteX28" fmla="*/ 65062 w 147677"/>
                <a:gd name="connsiteY28" fmla="*/ 309917 h 450590"/>
                <a:gd name="connsiteX29" fmla="*/ 57260 w 147677"/>
                <a:gd name="connsiteY29" fmla="*/ 282207 h 450590"/>
                <a:gd name="connsiteX30" fmla="*/ 56453 w 147677"/>
                <a:gd name="connsiteY30" fmla="*/ 281400 h 450590"/>
                <a:gd name="connsiteX31" fmla="*/ 56991 w 147677"/>
                <a:gd name="connsiteY31" fmla="*/ 281669 h 450590"/>
                <a:gd name="connsiteX32" fmla="*/ 62910 w 147677"/>
                <a:gd name="connsiteY32" fmla="*/ 300232 h 450590"/>
                <a:gd name="connsiteX33" fmla="*/ 62103 w 147677"/>
                <a:gd name="connsiteY33" fmla="*/ 304806 h 450590"/>
                <a:gd name="connsiteX34" fmla="*/ 54301 w 147677"/>
                <a:gd name="connsiteY34" fmla="*/ 296735 h 450590"/>
                <a:gd name="connsiteX35" fmla="*/ 42733 w 147677"/>
                <a:gd name="connsiteY35" fmla="*/ 271715 h 450590"/>
                <a:gd name="connsiteX36" fmla="*/ 37891 w 147677"/>
                <a:gd name="connsiteY36" fmla="*/ 237818 h 450590"/>
                <a:gd name="connsiteX37" fmla="*/ 42733 w 147677"/>
                <a:gd name="connsiteY37" fmla="*/ 233245 h 450590"/>
                <a:gd name="connsiteX38" fmla="*/ 43002 w 147677"/>
                <a:gd name="connsiteY38" fmla="*/ 230824 h 450590"/>
                <a:gd name="connsiteX39" fmla="*/ 45154 w 147677"/>
                <a:gd name="connsiteY39" fmla="*/ 227326 h 450590"/>
                <a:gd name="connsiteX40" fmla="*/ 49728 w 147677"/>
                <a:gd name="connsiteY40" fmla="*/ 234321 h 450590"/>
                <a:gd name="connsiteX41" fmla="*/ 52418 w 147677"/>
                <a:gd name="connsiteY41" fmla="*/ 248848 h 450590"/>
                <a:gd name="connsiteX42" fmla="*/ 54301 w 147677"/>
                <a:gd name="connsiteY42" fmla="*/ 258802 h 450590"/>
                <a:gd name="connsiteX43" fmla="*/ 53225 w 147677"/>
                <a:gd name="connsiteY43" fmla="*/ 255305 h 450590"/>
                <a:gd name="connsiteX44" fmla="*/ 46768 w 147677"/>
                <a:gd name="connsiteY44" fmla="*/ 217641 h 450590"/>
                <a:gd name="connsiteX45" fmla="*/ 39505 w 147677"/>
                <a:gd name="connsiteY45" fmla="*/ 157918 h 450590"/>
                <a:gd name="connsiteX46" fmla="*/ 39505 w 147677"/>
                <a:gd name="connsiteY46" fmla="*/ 154151 h 450590"/>
                <a:gd name="connsiteX47" fmla="*/ 39774 w 147677"/>
                <a:gd name="connsiteY47" fmla="*/ 145543 h 450590"/>
                <a:gd name="connsiteX48" fmla="*/ 39236 w 147677"/>
                <a:gd name="connsiteY48" fmla="*/ 151192 h 450590"/>
                <a:gd name="connsiteX49" fmla="*/ 37891 w 147677"/>
                <a:gd name="connsiteY49" fmla="*/ 153613 h 450590"/>
                <a:gd name="connsiteX50" fmla="*/ 33586 w 147677"/>
                <a:gd name="connsiteY50" fmla="*/ 147426 h 450590"/>
                <a:gd name="connsiteX51" fmla="*/ 32779 w 147677"/>
                <a:gd name="connsiteY51" fmla="*/ 144467 h 450590"/>
                <a:gd name="connsiteX52" fmla="*/ 30896 w 147677"/>
                <a:gd name="connsiteY52" fmla="*/ 131553 h 450590"/>
                <a:gd name="connsiteX53" fmla="*/ 31165 w 147677"/>
                <a:gd name="connsiteY53" fmla="*/ 119447 h 450590"/>
                <a:gd name="connsiteX54" fmla="*/ 31972 w 147677"/>
                <a:gd name="connsiteY54" fmla="*/ 95504 h 450590"/>
                <a:gd name="connsiteX55" fmla="*/ 32510 w 147677"/>
                <a:gd name="connsiteY55" fmla="*/ 87971 h 450590"/>
                <a:gd name="connsiteX56" fmla="*/ 32510 w 147677"/>
                <a:gd name="connsiteY56" fmla="*/ 89316 h 450590"/>
                <a:gd name="connsiteX57" fmla="*/ 32241 w 147677"/>
                <a:gd name="connsiteY57" fmla="*/ 93083 h 450590"/>
                <a:gd name="connsiteX58" fmla="*/ 31434 w 147677"/>
                <a:gd name="connsiteY58" fmla="*/ 117026 h 450590"/>
                <a:gd name="connsiteX59" fmla="*/ 30358 w 147677"/>
                <a:gd name="connsiteY59" fmla="*/ 151192 h 450590"/>
                <a:gd name="connsiteX60" fmla="*/ 36276 w 147677"/>
                <a:gd name="connsiteY60" fmla="*/ 220870 h 450590"/>
                <a:gd name="connsiteX61" fmla="*/ 42733 w 147677"/>
                <a:gd name="connsiteY61" fmla="*/ 269832 h 450590"/>
                <a:gd name="connsiteX62" fmla="*/ 44078 w 147677"/>
                <a:gd name="connsiteY62" fmla="*/ 275482 h 450590"/>
                <a:gd name="connsiteX63" fmla="*/ 44616 w 147677"/>
                <a:gd name="connsiteY63" fmla="*/ 280055 h 450590"/>
                <a:gd name="connsiteX64" fmla="*/ 45154 w 147677"/>
                <a:gd name="connsiteY64" fmla="*/ 293237 h 450590"/>
                <a:gd name="connsiteX65" fmla="*/ 43271 w 147677"/>
                <a:gd name="connsiteY65" fmla="*/ 298080 h 450590"/>
                <a:gd name="connsiteX66" fmla="*/ 39505 w 147677"/>
                <a:gd name="connsiteY66" fmla="*/ 295121 h 450590"/>
                <a:gd name="connsiteX67" fmla="*/ 36007 w 147677"/>
                <a:gd name="connsiteY67" fmla="*/ 284091 h 450590"/>
                <a:gd name="connsiteX68" fmla="*/ 23632 w 147677"/>
                <a:gd name="connsiteY68" fmla="*/ 197465 h 450590"/>
                <a:gd name="connsiteX69" fmla="*/ 20942 w 147677"/>
                <a:gd name="connsiteY69" fmla="*/ 179978 h 450590"/>
                <a:gd name="connsiteX70" fmla="*/ 17445 w 147677"/>
                <a:gd name="connsiteY70" fmla="*/ 161415 h 450590"/>
                <a:gd name="connsiteX71" fmla="*/ 11526 w 147677"/>
                <a:gd name="connsiteY71" fmla="*/ 76672 h 450590"/>
                <a:gd name="connsiteX72" fmla="*/ 8836 w 147677"/>
                <a:gd name="connsiteY72" fmla="*/ 64566 h 450590"/>
                <a:gd name="connsiteX73" fmla="*/ 1303 w 147677"/>
                <a:gd name="connsiteY73" fmla="*/ 31207 h 450590"/>
                <a:gd name="connsiteX74" fmla="*/ 765 w 147677"/>
                <a:gd name="connsiteY74" fmla="*/ 15603 h 450590"/>
                <a:gd name="connsiteX75" fmla="*/ 4531 w 147677"/>
                <a:gd name="connsiteY75" fmla="*/ 17756 h 450590"/>
                <a:gd name="connsiteX76" fmla="*/ 11257 w 147677"/>
                <a:gd name="connsiteY76" fmla="*/ 38740 h 450590"/>
                <a:gd name="connsiteX77" fmla="*/ 19328 w 147677"/>
                <a:gd name="connsiteY77" fmla="*/ 58647 h 450590"/>
                <a:gd name="connsiteX78" fmla="*/ 21749 w 147677"/>
                <a:gd name="connsiteY78" fmla="*/ 64835 h 450590"/>
                <a:gd name="connsiteX79" fmla="*/ 19597 w 147677"/>
                <a:gd name="connsiteY79" fmla="*/ 58917 h 450590"/>
                <a:gd name="connsiteX80" fmla="*/ 12064 w 147677"/>
                <a:gd name="connsiteY80" fmla="*/ 27979 h 450590"/>
                <a:gd name="connsiteX81" fmla="*/ 17983 w 147677"/>
                <a:gd name="connsiteY81" fmla="*/ 30669 h 450590"/>
                <a:gd name="connsiteX82" fmla="*/ 31703 w 147677"/>
                <a:gd name="connsiteY82" fmla="*/ 58378 h 450590"/>
                <a:gd name="connsiteX83" fmla="*/ 36007 w 147677"/>
                <a:gd name="connsiteY83" fmla="*/ 65642 h 450590"/>
                <a:gd name="connsiteX84" fmla="*/ 31434 w 147677"/>
                <a:gd name="connsiteY84" fmla="*/ 57571 h 450590"/>
                <a:gd name="connsiteX85" fmla="*/ 15023 w 147677"/>
                <a:gd name="connsiteY85" fmla="*/ 9416 h 450590"/>
                <a:gd name="connsiteX86" fmla="*/ 16369 w 147677"/>
                <a:gd name="connsiteY86" fmla="*/ 0 h 450590"/>
                <a:gd name="connsiteX87" fmla="*/ 54570 w 147677"/>
                <a:gd name="connsiteY87" fmla="*/ 56495 h 450590"/>
                <a:gd name="connsiteX88" fmla="*/ 54570 w 147677"/>
                <a:gd name="connsiteY88" fmla="*/ 57840 h 450590"/>
                <a:gd name="connsiteX89" fmla="*/ 52687 w 147677"/>
                <a:gd name="connsiteY89" fmla="*/ 61338 h 450590"/>
                <a:gd name="connsiteX90" fmla="*/ 50804 w 147677"/>
                <a:gd name="connsiteY90" fmla="*/ 68601 h 450590"/>
                <a:gd name="connsiteX91" fmla="*/ 50535 w 147677"/>
                <a:gd name="connsiteY91" fmla="*/ 72637 h 450590"/>
                <a:gd name="connsiteX92" fmla="*/ 50535 w 147677"/>
                <a:gd name="connsiteY92" fmla="*/ 82053 h 450590"/>
                <a:gd name="connsiteX93" fmla="*/ 50535 w 147677"/>
                <a:gd name="connsiteY93" fmla="*/ 90662 h 450590"/>
                <a:gd name="connsiteX94" fmla="*/ 44078 w 147677"/>
                <a:gd name="connsiteY94" fmla="*/ 83936 h 450590"/>
                <a:gd name="connsiteX95" fmla="*/ 51611 w 147677"/>
                <a:gd name="connsiteY95" fmla="*/ 105996 h 45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147677" h="450590">
                  <a:moveTo>
                    <a:pt x="51611" y="105996"/>
                  </a:moveTo>
                  <a:cubicBezTo>
                    <a:pt x="54301" y="119178"/>
                    <a:pt x="52956" y="132898"/>
                    <a:pt x="53763" y="146081"/>
                  </a:cubicBezTo>
                  <a:cubicBezTo>
                    <a:pt x="55646" y="176212"/>
                    <a:pt x="59413" y="206073"/>
                    <a:pt x="69367" y="234859"/>
                  </a:cubicBezTo>
                  <a:cubicBezTo>
                    <a:pt x="71519" y="236473"/>
                    <a:pt x="72326" y="238625"/>
                    <a:pt x="71250" y="241047"/>
                  </a:cubicBezTo>
                  <a:lnTo>
                    <a:pt x="71250" y="241047"/>
                  </a:lnTo>
                  <a:cubicBezTo>
                    <a:pt x="70981" y="244006"/>
                    <a:pt x="72326" y="246427"/>
                    <a:pt x="73671" y="248848"/>
                  </a:cubicBezTo>
                  <a:cubicBezTo>
                    <a:pt x="75554" y="252346"/>
                    <a:pt x="77437" y="256112"/>
                    <a:pt x="75554" y="260416"/>
                  </a:cubicBezTo>
                  <a:lnTo>
                    <a:pt x="75554" y="260416"/>
                  </a:lnTo>
                  <a:cubicBezTo>
                    <a:pt x="75016" y="262569"/>
                    <a:pt x="75823" y="264452"/>
                    <a:pt x="76630" y="265797"/>
                  </a:cubicBezTo>
                  <a:cubicBezTo>
                    <a:pt x="80666" y="271446"/>
                    <a:pt x="80666" y="278172"/>
                    <a:pt x="82818" y="284091"/>
                  </a:cubicBezTo>
                  <a:lnTo>
                    <a:pt x="82818" y="284091"/>
                  </a:lnTo>
                  <a:cubicBezTo>
                    <a:pt x="85239" y="290278"/>
                    <a:pt x="89543" y="295928"/>
                    <a:pt x="87391" y="303191"/>
                  </a:cubicBezTo>
                  <a:cubicBezTo>
                    <a:pt x="87391" y="310993"/>
                    <a:pt x="92503" y="317181"/>
                    <a:pt x="93848" y="324713"/>
                  </a:cubicBezTo>
                  <a:cubicBezTo>
                    <a:pt x="89543" y="324713"/>
                    <a:pt x="89005" y="320947"/>
                    <a:pt x="87660" y="318257"/>
                  </a:cubicBezTo>
                  <a:cubicBezTo>
                    <a:pt x="79590" y="301846"/>
                    <a:pt x="70443" y="286243"/>
                    <a:pt x="66138" y="268218"/>
                  </a:cubicBezTo>
                  <a:cubicBezTo>
                    <a:pt x="65869" y="267142"/>
                    <a:pt x="65331" y="266066"/>
                    <a:pt x="65600" y="266335"/>
                  </a:cubicBezTo>
                  <a:cubicBezTo>
                    <a:pt x="70981" y="290278"/>
                    <a:pt x="83894" y="312338"/>
                    <a:pt x="96000" y="334667"/>
                  </a:cubicBezTo>
                  <a:cubicBezTo>
                    <a:pt x="105954" y="353230"/>
                    <a:pt x="116715" y="371255"/>
                    <a:pt x="126669" y="389818"/>
                  </a:cubicBezTo>
                  <a:cubicBezTo>
                    <a:pt x="136085" y="407035"/>
                    <a:pt x="142003" y="425598"/>
                    <a:pt x="147115" y="444699"/>
                  </a:cubicBezTo>
                  <a:cubicBezTo>
                    <a:pt x="147653" y="446313"/>
                    <a:pt x="147922" y="448196"/>
                    <a:pt x="147384" y="449810"/>
                  </a:cubicBezTo>
                  <a:cubicBezTo>
                    <a:pt x="143079" y="452231"/>
                    <a:pt x="141734" y="448465"/>
                    <a:pt x="140120" y="446044"/>
                  </a:cubicBezTo>
                  <a:cubicBezTo>
                    <a:pt x="130166" y="430440"/>
                    <a:pt x="120481" y="414568"/>
                    <a:pt x="112411" y="397619"/>
                  </a:cubicBezTo>
                  <a:cubicBezTo>
                    <a:pt x="109720" y="392239"/>
                    <a:pt x="107568" y="386589"/>
                    <a:pt x="103802" y="381747"/>
                  </a:cubicBezTo>
                  <a:cubicBezTo>
                    <a:pt x="96807" y="370986"/>
                    <a:pt x="91965" y="359418"/>
                    <a:pt x="86315" y="347850"/>
                  </a:cubicBezTo>
                  <a:cubicBezTo>
                    <a:pt x="81742" y="338165"/>
                    <a:pt x="76630" y="328749"/>
                    <a:pt x="72326" y="318795"/>
                  </a:cubicBezTo>
                  <a:cubicBezTo>
                    <a:pt x="71250" y="316912"/>
                    <a:pt x="71250" y="314760"/>
                    <a:pt x="70443" y="312876"/>
                  </a:cubicBezTo>
                  <a:cubicBezTo>
                    <a:pt x="70981" y="314221"/>
                    <a:pt x="71250" y="315836"/>
                    <a:pt x="70174" y="317181"/>
                  </a:cubicBezTo>
                  <a:cubicBezTo>
                    <a:pt x="69367" y="317450"/>
                    <a:pt x="68829" y="317181"/>
                    <a:pt x="68290" y="316643"/>
                  </a:cubicBezTo>
                  <a:cubicBezTo>
                    <a:pt x="66407" y="314760"/>
                    <a:pt x="65600" y="312338"/>
                    <a:pt x="65062" y="309917"/>
                  </a:cubicBezTo>
                  <a:cubicBezTo>
                    <a:pt x="62910" y="300232"/>
                    <a:pt x="59682" y="290816"/>
                    <a:pt x="57260" y="282207"/>
                  </a:cubicBezTo>
                  <a:cubicBezTo>
                    <a:pt x="56453" y="280593"/>
                    <a:pt x="55646" y="281938"/>
                    <a:pt x="56453" y="281400"/>
                  </a:cubicBezTo>
                  <a:cubicBezTo>
                    <a:pt x="56722" y="281131"/>
                    <a:pt x="56991" y="281400"/>
                    <a:pt x="56991" y="281669"/>
                  </a:cubicBezTo>
                  <a:cubicBezTo>
                    <a:pt x="59144" y="287857"/>
                    <a:pt x="61027" y="294045"/>
                    <a:pt x="62910" y="300232"/>
                  </a:cubicBezTo>
                  <a:cubicBezTo>
                    <a:pt x="63448" y="301846"/>
                    <a:pt x="63986" y="303729"/>
                    <a:pt x="62103" y="304806"/>
                  </a:cubicBezTo>
                  <a:cubicBezTo>
                    <a:pt x="58068" y="303729"/>
                    <a:pt x="55377" y="300232"/>
                    <a:pt x="54301" y="296735"/>
                  </a:cubicBezTo>
                  <a:cubicBezTo>
                    <a:pt x="51073" y="288126"/>
                    <a:pt x="45154" y="280593"/>
                    <a:pt x="42733" y="271715"/>
                  </a:cubicBezTo>
                  <a:cubicBezTo>
                    <a:pt x="40581" y="260416"/>
                    <a:pt x="39505" y="249117"/>
                    <a:pt x="37891" y="237818"/>
                  </a:cubicBezTo>
                  <a:cubicBezTo>
                    <a:pt x="37353" y="234590"/>
                    <a:pt x="36007" y="229748"/>
                    <a:pt x="42733" y="233245"/>
                  </a:cubicBezTo>
                  <a:cubicBezTo>
                    <a:pt x="43002" y="233245"/>
                    <a:pt x="43002" y="231631"/>
                    <a:pt x="43002" y="230824"/>
                  </a:cubicBezTo>
                  <a:cubicBezTo>
                    <a:pt x="43271" y="229479"/>
                    <a:pt x="43809" y="228133"/>
                    <a:pt x="45154" y="227326"/>
                  </a:cubicBezTo>
                  <a:cubicBezTo>
                    <a:pt x="48921" y="228402"/>
                    <a:pt x="48921" y="231631"/>
                    <a:pt x="49728" y="234321"/>
                  </a:cubicBezTo>
                  <a:cubicBezTo>
                    <a:pt x="51342" y="238894"/>
                    <a:pt x="50535" y="244006"/>
                    <a:pt x="52418" y="248848"/>
                  </a:cubicBezTo>
                  <a:cubicBezTo>
                    <a:pt x="51880" y="252615"/>
                    <a:pt x="53225" y="256112"/>
                    <a:pt x="54301" y="258802"/>
                  </a:cubicBezTo>
                  <a:cubicBezTo>
                    <a:pt x="54032" y="257995"/>
                    <a:pt x="53763" y="256650"/>
                    <a:pt x="53225" y="255305"/>
                  </a:cubicBezTo>
                  <a:cubicBezTo>
                    <a:pt x="51073" y="242661"/>
                    <a:pt x="49459" y="230286"/>
                    <a:pt x="46768" y="217641"/>
                  </a:cubicBezTo>
                  <a:cubicBezTo>
                    <a:pt x="44347" y="197734"/>
                    <a:pt x="42733" y="177826"/>
                    <a:pt x="39505" y="157918"/>
                  </a:cubicBezTo>
                  <a:cubicBezTo>
                    <a:pt x="39236" y="156573"/>
                    <a:pt x="39236" y="155228"/>
                    <a:pt x="39505" y="154151"/>
                  </a:cubicBezTo>
                  <a:cubicBezTo>
                    <a:pt x="40043" y="151461"/>
                    <a:pt x="38967" y="148502"/>
                    <a:pt x="39774" y="145543"/>
                  </a:cubicBezTo>
                  <a:cubicBezTo>
                    <a:pt x="38967" y="147426"/>
                    <a:pt x="39236" y="149309"/>
                    <a:pt x="39236" y="151192"/>
                  </a:cubicBezTo>
                  <a:cubicBezTo>
                    <a:pt x="39236" y="152268"/>
                    <a:pt x="38967" y="153075"/>
                    <a:pt x="37891" y="153613"/>
                  </a:cubicBezTo>
                  <a:cubicBezTo>
                    <a:pt x="34393" y="152806"/>
                    <a:pt x="34393" y="149847"/>
                    <a:pt x="33586" y="147426"/>
                  </a:cubicBezTo>
                  <a:cubicBezTo>
                    <a:pt x="33317" y="146619"/>
                    <a:pt x="33048" y="145543"/>
                    <a:pt x="32779" y="144467"/>
                  </a:cubicBezTo>
                  <a:cubicBezTo>
                    <a:pt x="30089" y="140431"/>
                    <a:pt x="29820" y="136127"/>
                    <a:pt x="30896" y="131553"/>
                  </a:cubicBezTo>
                  <a:cubicBezTo>
                    <a:pt x="31703" y="127518"/>
                    <a:pt x="30896" y="123483"/>
                    <a:pt x="31165" y="119447"/>
                  </a:cubicBezTo>
                  <a:cubicBezTo>
                    <a:pt x="30627" y="111376"/>
                    <a:pt x="31165" y="103306"/>
                    <a:pt x="31972" y="95504"/>
                  </a:cubicBezTo>
                  <a:cubicBezTo>
                    <a:pt x="32241" y="93083"/>
                    <a:pt x="32241" y="90392"/>
                    <a:pt x="32510" y="87971"/>
                  </a:cubicBezTo>
                  <a:cubicBezTo>
                    <a:pt x="32241" y="88509"/>
                    <a:pt x="32510" y="89047"/>
                    <a:pt x="32510" y="89316"/>
                  </a:cubicBezTo>
                  <a:cubicBezTo>
                    <a:pt x="32241" y="90662"/>
                    <a:pt x="32241" y="91738"/>
                    <a:pt x="32241" y="93083"/>
                  </a:cubicBezTo>
                  <a:cubicBezTo>
                    <a:pt x="31972" y="101153"/>
                    <a:pt x="30089" y="108955"/>
                    <a:pt x="31434" y="117026"/>
                  </a:cubicBezTo>
                  <a:cubicBezTo>
                    <a:pt x="31972" y="128325"/>
                    <a:pt x="29282" y="139624"/>
                    <a:pt x="30358" y="151192"/>
                  </a:cubicBezTo>
                  <a:cubicBezTo>
                    <a:pt x="31972" y="174597"/>
                    <a:pt x="32510" y="197734"/>
                    <a:pt x="36276" y="220870"/>
                  </a:cubicBezTo>
                  <a:cubicBezTo>
                    <a:pt x="38967" y="237011"/>
                    <a:pt x="40312" y="253422"/>
                    <a:pt x="42733" y="269832"/>
                  </a:cubicBezTo>
                  <a:cubicBezTo>
                    <a:pt x="43002" y="271715"/>
                    <a:pt x="43540" y="273599"/>
                    <a:pt x="44078" y="275482"/>
                  </a:cubicBezTo>
                  <a:cubicBezTo>
                    <a:pt x="44347" y="277096"/>
                    <a:pt x="44885" y="278441"/>
                    <a:pt x="44616" y="280055"/>
                  </a:cubicBezTo>
                  <a:cubicBezTo>
                    <a:pt x="43809" y="284629"/>
                    <a:pt x="43809" y="288933"/>
                    <a:pt x="45154" y="293237"/>
                  </a:cubicBezTo>
                  <a:cubicBezTo>
                    <a:pt x="45692" y="295121"/>
                    <a:pt x="45961" y="297273"/>
                    <a:pt x="43271" y="298080"/>
                  </a:cubicBezTo>
                  <a:cubicBezTo>
                    <a:pt x="41119" y="298618"/>
                    <a:pt x="40312" y="296735"/>
                    <a:pt x="39505" y="295121"/>
                  </a:cubicBezTo>
                  <a:cubicBezTo>
                    <a:pt x="37891" y="291623"/>
                    <a:pt x="37084" y="287857"/>
                    <a:pt x="36007" y="284091"/>
                  </a:cubicBezTo>
                  <a:cubicBezTo>
                    <a:pt x="29013" y="255574"/>
                    <a:pt x="25515" y="226788"/>
                    <a:pt x="23632" y="197465"/>
                  </a:cubicBezTo>
                  <a:cubicBezTo>
                    <a:pt x="23363" y="191546"/>
                    <a:pt x="24439" y="185358"/>
                    <a:pt x="20942" y="179978"/>
                  </a:cubicBezTo>
                  <a:cubicBezTo>
                    <a:pt x="16638" y="174328"/>
                    <a:pt x="17445" y="167603"/>
                    <a:pt x="17445" y="161415"/>
                  </a:cubicBezTo>
                  <a:cubicBezTo>
                    <a:pt x="17983" y="132898"/>
                    <a:pt x="14485" y="104920"/>
                    <a:pt x="11526" y="76672"/>
                  </a:cubicBezTo>
                  <a:cubicBezTo>
                    <a:pt x="10988" y="72637"/>
                    <a:pt x="9374" y="68870"/>
                    <a:pt x="8836" y="64566"/>
                  </a:cubicBezTo>
                  <a:cubicBezTo>
                    <a:pt x="7491" y="53267"/>
                    <a:pt x="4531" y="42237"/>
                    <a:pt x="1303" y="31207"/>
                  </a:cubicBezTo>
                  <a:cubicBezTo>
                    <a:pt x="1034" y="26095"/>
                    <a:pt x="-1118" y="20715"/>
                    <a:pt x="765" y="15603"/>
                  </a:cubicBezTo>
                  <a:cubicBezTo>
                    <a:pt x="2648" y="15065"/>
                    <a:pt x="3455" y="16411"/>
                    <a:pt x="4531" y="17756"/>
                  </a:cubicBezTo>
                  <a:cubicBezTo>
                    <a:pt x="7491" y="24481"/>
                    <a:pt x="9105" y="31745"/>
                    <a:pt x="11257" y="38740"/>
                  </a:cubicBezTo>
                  <a:cubicBezTo>
                    <a:pt x="13409" y="45734"/>
                    <a:pt x="16100" y="52191"/>
                    <a:pt x="19328" y="58647"/>
                  </a:cubicBezTo>
                  <a:cubicBezTo>
                    <a:pt x="20135" y="60262"/>
                    <a:pt x="20404" y="62414"/>
                    <a:pt x="21749" y="64835"/>
                  </a:cubicBezTo>
                  <a:cubicBezTo>
                    <a:pt x="20673" y="62414"/>
                    <a:pt x="20135" y="60531"/>
                    <a:pt x="19597" y="58917"/>
                  </a:cubicBezTo>
                  <a:cubicBezTo>
                    <a:pt x="16369" y="48963"/>
                    <a:pt x="10719" y="39278"/>
                    <a:pt x="12064" y="27979"/>
                  </a:cubicBezTo>
                  <a:cubicBezTo>
                    <a:pt x="15831" y="25288"/>
                    <a:pt x="16100" y="29593"/>
                    <a:pt x="17983" y="30669"/>
                  </a:cubicBezTo>
                  <a:cubicBezTo>
                    <a:pt x="23901" y="39278"/>
                    <a:pt x="27130" y="49232"/>
                    <a:pt x="31703" y="58378"/>
                  </a:cubicBezTo>
                  <a:cubicBezTo>
                    <a:pt x="32510" y="60800"/>
                    <a:pt x="33317" y="63221"/>
                    <a:pt x="36007" y="65642"/>
                  </a:cubicBezTo>
                  <a:cubicBezTo>
                    <a:pt x="33048" y="62952"/>
                    <a:pt x="32241" y="60262"/>
                    <a:pt x="31434" y="57571"/>
                  </a:cubicBezTo>
                  <a:cubicBezTo>
                    <a:pt x="25784" y="41699"/>
                    <a:pt x="18521" y="26095"/>
                    <a:pt x="15023" y="9416"/>
                  </a:cubicBezTo>
                  <a:cubicBezTo>
                    <a:pt x="15831" y="6188"/>
                    <a:pt x="12333" y="2690"/>
                    <a:pt x="16369" y="0"/>
                  </a:cubicBezTo>
                  <a:cubicBezTo>
                    <a:pt x="28475" y="19370"/>
                    <a:pt x="43271" y="36856"/>
                    <a:pt x="54570" y="56495"/>
                  </a:cubicBezTo>
                  <a:cubicBezTo>
                    <a:pt x="54839" y="57033"/>
                    <a:pt x="54839" y="57302"/>
                    <a:pt x="54570" y="57840"/>
                  </a:cubicBezTo>
                  <a:cubicBezTo>
                    <a:pt x="54032" y="58917"/>
                    <a:pt x="53494" y="60262"/>
                    <a:pt x="52687" y="61338"/>
                  </a:cubicBezTo>
                  <a:cubicBezTo>
                    <a:pt x="52687" y="63759"/>
                    <a:pt x="52687" y="66449"/>
                    <a:pt x="50804" y="68601"/>
                  </a:cubicBezTo>
                  <a:cubicBezTo>
                    <a:pt x="49728" y="69947"/>
                    <a:pt x="50266" y="71292"/>
                    <a:pt x="50535" y="72637"/>
                  </a:cubicBezTo>
                  <a:cubicBezTo>
                    <a:pt x="52149" y="75865"/>
                    <a:pt x="52687" y="78824"/>
                    <a:pt x="50535" y="82053"/>
                  </a:cubicBezTo>
                  <a:cubicBezTo>
                    <a:pt x="50535" y="85012"/>
                    <a:pt x="50535" y="87702"/>
                    <a:pt x="50535" y="90662"/>
                  </a:cubicBezTo>
                  <a:cubicBezTo>
                    <a:pt x="45692" y="90662"/>
                    <a:pt x="45961" y="85550"/>
                    <a:pt x="44078" y="83936"/>
                  </a:cubicBezTo>
                  <a:cubicBezTo>
                    <a:pt x="46230" y="90662"/>
                    <a:pt x="48921" y="98463"/>
                    <a:pt x="51611" y="105996"/>
                  </a:cubicBezTo>
                  <a:close/>
                </a:path>
              </a:pathLst>
            </a:custGeom>
            <a:solidFill>
              <a:srgbClr val="5C8D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4" name="Полилиния: фигура 1803">
              <a:extLst>
                <a:ext uri="{FF2B5EF4-FFF2-40B4-BE49-F238E27FC236}">
                  <a16:creationId xmlns:a16="http://schemas.microsoft.com/office/drawing/2014/main" id="{23C541A4-CF58-0C9D-6CB1-2BBF7F784FE8}"/>
                </a:ext>
              </a:extLst>
            </p:cNvPr>
            <p:cNvSpPr/>
            <p:nvPr/>
          </p:nvSpPr>
          <p:spPr>
            <a:xfrm>
              <a:off x="3891850" y="6805397"/>
              <a:ext cx="181804" cy="411927"/>
            </a:xfrm>
            <a:custGeom>
              <a:avLst/>
              <a:gdLst>
                <a:gd name="connsiteX0" fmla="*/ 179004 w 181804"/>
                <a:gd name="connsiteY0" fmla="*/ 411898 h 411927"/>
                <a:gd name="connsiteX1" fmla="*/ 129503 w 181804"/>
                <a:gd name="connsiteY1" fmla="*/ 373427 h 411927"/>
                <a:gd name="connsiteX2" fmla="*/ 93185 w 181804"/>
                <a:gd name="connsiteY2" fmla="*/ 335495 h 411927"/>
                <a:gd name="connsiteX3" fmla="*/ 45298 w 181804"/>
                <a:gd name="connsiteY3" fmla="*/ 253442 h 411927"/>
                <a:gd name="connsiteX4" fmla="*/ 37497 w 181804"/>
                <a:gd name="connsiteY4" fmla="*/ 227347 h 411927"/>
                <a:gd name="connsiteX5" fmla="*/ 28350 w 181804"/>
                <a:gd name="connsiteY5" fmla="*/ 163319 h 411927"/>
                <a:gd name="connsiteX6" fmla="*/ 28350 w 181804"/>
                <a:gd name="connsiteY6" fmla="*/ 156324 h 411927"/>
                <a:gd name="connsiteX7" fmla="*/ 31847 w 181804"/>
                <a:gd name="connsiteY7" fmla="*/ 157669 h 411927"/>
                <a:gd name="connsiteX8" fmla="*/ 32923 w 181804"/>
                <a:gd name="connsiteY8" fmla="*/ 161705 h 411927"/>
                <a:gd name="connsiteX9" fmla="*/ 40456 w 181804"/>
                <a:gd name="connsiteY9" fmla="*/ 197485 h 411927"/>
                <a:gd name="connsiteX10" fmla="*/ 41801 w 181804"/>
                <a:gd name="connsiteY10" fmla="*/ 203672 h 411927"/>
                <a:gd name="connsiteX11" fmla="*/ 43415 w 181804"/>
                <a:gd name="connsiteY11" fmla="*/ 211743 h 411927"/>
                <a:gd name="connsiteX12" fmla="*/ 44222 w 181804"/>
                <a:gd name="connsiteY12" fmla="*/ 216048 h 411927"/>
                <a:gd name="connsiteX13" fmla="*/ 52562 w 181804"/>
                <a:gd name="connsiteY13" fmla="*/ 238108 h 411927"/>
                <a:gd name="connsiteX14" fmla="*/ 72739 w 181804"/>
                <a:gd name="connsiteY14" fmla="*/ 287877 h 411927"/>
                <a:gd name="connsiteX15" fmla="*/ 94799 w 181804"/>
                <a:gd name="connsiteY15" fmla="*/ 323927 h 411927"/>
                <a:gd name="connsiteX16" fmla="*/ 99103 w 181804"/>
                <a:gd name="connsiteY16" fmla="*/ 327962 h 411927"/>
                <a:gd name="connsiteX17" fmla="*/ 99103 w 181804"/>
                <a:gd name="connsiteY17" fmla="*/ 327424 h 411927"/>
                <a:gd name="connsiteX18" fmla="*/ 95606 w 181804"/>
                <a:gd name="connsiteY18" fmla="*/ 324465 h 411927"/>
                <a:gd name="connsiteX19" fmla="*/ 70049 w 181804"/>
                <a:gd name="connsiteY19" fmla="*/ 280883 h 411927"/>
                <a:gd name="connsiteX20" fmla="*/ 60633 w 181804"/>
                <a:gd name="connsiteY20" fmla="*/ 259092 h 411927"/>
                <a:gd name="connsiteX21" fmla="*/ 51217 w 181804"/>
                <a:gd name="connsiteY21" fmla="*/ 235686 h 411927"/>
                <a:gd name="connsiteX22" fmla="*/ 49065 w 181804"/>
                <a:gd name="connsiteY22" fmla="*/ 229230 h 411927"/>
                <a:gd name="connsiteX23" fmla="*/ 44222 w 181804"/>
                <a:gd name="connsiteY23" fmla="*/ 207170 h 411927"/>
                <a:gd name="connsiteX24" fmla="*/ 39918 w 181804"/>
                <a:gd name="connsiteY24" fmla="*/ 186186 h 411927"/>
                <a:gd name="connsiteX25" fmla="*/ 38842 w 181804"/>
                <a:gd name="connsiteY25" fmla="*/ 179191 h 411927"/>
                <a:gd name="connsiteX26" fmla="*/ 38035 w 181804"/>
                <a:gd name="connsiteY26" fmla="*/ 175156 h 411927"/>
                <a:gd name="connsiteX27" fmla="*/ 37228 w 181804"/>
                <a:gd name="connsiteY27" fmla="*/ 170044 h 411927"/>
                <a:gd name="connsiteX28" fmla="*/ 31309 w 181804"/>
                <a:gd name="connsiteY28" fmla="*/ 121082 h 411927"/>
                <a:gd name="connsiteX29" fmla="*/ 31040 w 181804"/>
                <a:gd name="connsiteY29" fmla="*/ 117315 h 411927"/>
                <a:gd name="connsiteX30" fmla="*/ 30771 w 181804"/>
                <a:gd name="connsiteY30" fmla="*/ 116239 h 411927"/>
                <a:gd name="connsiteX31" fmla="*/ 27543 w 181804"/>
                <a:gd name="connsiteY31" fmla="*/ 83418 h 411927"/>
                <a:gd name="connsiteX32" fmla="*/ 10594 w 181804"/>
                <a:gd name="connsiteY32" fmla="*/ 29075 h 411927"/>
                <a:gd name="connsiteX33" fmla="*/ 8173 w 181804"/>
                <a:gd name="connsiteY33" fmla="*/ 25309 h 411927"/>
                <a:gd name="connsiteX34" fmla="*/ 1178 w 181804"/>
                <a:gd name="connsiteY34" fmla="*/ 13741 h 411927"/>
                <a:gd name="connsiteX35" fmla="*/ 3061 w 181804"/>
                <a:gd name="connsiteY35" fmla="*/ 8360 h 411927"/>
                <a:gd name="connsiteX36" fmla="*/ 7904 w 181804"/>
                <a:gd name="connsiteY36" fmla="*/ 6746 h 411927"/>
                <a:gd name="connsiteX37" fmla="*/ 13822 w 181804"/>
                <a:gd name="connsiteY37" fmla="*/ 20 h 411927"/>
                <a:gd name="connsiteX38" fmla="*/ 22700 w 181804"/>
                <a:gd name="connsiteY38" fmla="*/ 5670 h 411927"/>
                <a:gd name="connsiteX39" fmla="*/ 32654 w 181804"/>
                <a:gd name="connsiteY39" fmla="*/ 29613 h 411927"/>
                <a:gd name="connsiteX40" fmla="*/ 50410 w 181804"/>
                <a:gd name="connsiteY40" fmla="*/ 96062 h 411927"/>
                <a:gd name="connsiteX41" fmla="*/ 51486 w 181804"/>
                <a:gd name="connsiteY41" fmla="*/ 104133 h 411927"/>
                <a:gd name="connsiteX42" fmla="*/ 53907 w 181804"/>
                <a:gd name="connsiteY42" fmla="*/ 112742 h 411927"/>
                <a:gd name="connsiteX43" fmla="*/ 58481 w 181804"/>
                <a:gd name="connsiteY43" fmla="*/ 138299 h 411927"/>
                <a:gd name="connsiteX44" fmla="*/ 63054 w 181804"/>
                <a:gd name="connsiteY44" fmla="*/ 162512 h 411927"/>
                <a:gd name="connsiteX45" fmla="*/ 70318 w 181804"/>
                <a:gd name="connsiteY45" fmla="*/ 200982 h 411927"/>
                <a:gd name="connsiteX46" fmla="*/ 71394 w 181804"/>
                <a:gd name="connsiteY46" fmla="*/ 206632 h 411927"/>
                <a:gd name="connsiteX47" fmla="*/ 84307 w 181804"/>
                <a:gd name="connsiteY47" fmla="*/ 250752 h 411927"/>
                <a:gd name="connsiteX48" fmla="*/ 88611 w 181804"/>
                <a:gd name="connsiteY48" fmla="*/ 267701 h 411927"/>
                <a:gd name="connsiteX49" fmla="*/ 100718 w 181804"/>
                <a:gd name="connsiteY49" fmla="*/ 297024 h 411927"/>
                <a:gd name="connsiteX50" fmla="*/ 134615 w 181804"/>
                <a:gd name="connsiteY50" fmla="*/ 350829 h 411927"/>
                <a:gd name="connsiteX51" fmla="*/ 139995 w 181804"/>
                <a:gd name="connsiteY51" fmla="*/ 359707 h 411927"/>
                <a:gd name="connsiteX52" fmla="*/ 138381 w 181804"/>
                <a:gd name="connsiteY52" fmla="*/ 362128 h 411927"/>
                <a:gd name="connsiteX53" fmla="*/ 121971 w 181804"/>
                <a:gd name="connsiteY53" fmla="*/ 350022 h 411927"/>
                <a:gd name="connsiteX54" fmla="*/ 107712 w 181804"/>
                <a:gd name="connsiteY54" fmla="*/ 328500 h 411927"/>
                <a:gd name="connsiteX55" fmla="*/ 96682 w 181804"/>
                <a:gd name="connsiteY55" fmla="*/ 309668 h 411927"/>
                <a:gd name="connsiteX56" fmla="*/ 91571 w 181804"/>
                <a:gd name="connsiteY56" fmla="*/ 298369 h 411927"/>
                <a:gd name="connsiteX57" fmla="*/ 82962 w 181804"/>
                <a:gd name="connsiteY57" fmla="*/ 272543 h 411927"/>
                <a:gd name="connsiteX58" fmla="*/ 73277 w 181804"/>
                <a:gd name="connsiteY58" fmla="*/ 236225 h 411927"/>
                <a:gd name="connsiteX59" fmla="*/ 66551 w 181804"/>
                <a:gd name="connsiteY59" fmla="*/ 208515 h 411927"/>
                <a:gd name="connsiteX60" fmla="*/ 73546 w 181804"/>
                <a:gd name="connsiteY60" fmla="*/ 237032 h 411927"/>
                <a:gd name="connsiteX61" fmla="*/ 80003 w 181804"/>
                <a:gd name="connsiteY61" fmla="*/ 261513 h 411927"/>
                <a:gd name="connsiteX62" fmla="*/ 94261 w 181804"/>
                <a:gd name="connsiteY62" fmla="*/ 305095 h 411927"/>
                <a:gd name="connsiteX63" fmla="*/ 96951 w 181804"/>
                <a:gd name="connsiteY63" fmla="*/ 309668 h 411927"/>
                <a:gd name="connsiteX64" fmla="*/ 110133 w 181804"/>
                <a:gd name="connsiteY64" fmla="*/ 332536 h 411927"/>
                <a:gd name="connsiteX65" fmla="*/ 144300 w 181804"/>
                <a:gd name="connsiteY65" fmla="*/ 376387 h 411927"/>
                <a:gd name="connsiteX66" fmla="*/ 176314 w 181804"/>
                <a:gd name="connsiteY66" fmla="*/ 403558 h 411927"/>
                <a:gd name="connsiteX67" fmla="*/ 181694 w 181804"/>
                <a:gd name="connsiteY67" fmla="*/ 408132 h 411927"/>
                <a:gd name="connsiteX68" fmla="*/ 179004 w 181804"/>
                <a:gd name="connsiteY68" fmla="*/ 411898 h 411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81804" h="411927">
                  <a:moveTo>
                    <a:pt x="179004" y="411898"/>
                  </a:moveTo>
                  <a:cubicBezTo>
                    <a:pt x="160172" y="401944"/>
                    <a:pt x="144300" y="388762"/>
                    <a:pt x="129503" y="373427"/>
                  </a:cubicBezTo>
                  <a:cubicBezTo>
                    <a:pt x="117397" y="360783"/>
                    <a:pt x="106098" y="347332"/>
                    <a:pt x="93185" y="335495"/>
                  </a:cubicBezTo>
                  <a:cubicBezTo>
                    <a:pt x="68704" y="313166"/>
                    <a:pt x="54176" y="284918"/>
                    <a:pt x="45298" y="253442"/>
                  </a:cubicBezTo>
                  <a:cubicBezTo>
                    <a:pt x="42877" y="244564"/>
                    <a:pt x="40187" y="235956"/>
                    <a:pt x="37497" y="227347"/>
                  </a:cubicBezTo>
                  <a:cubicBezTo>
                    <a:pt x="30771" y="206632"/>
                    <a:pt x="27543" y="185110"/>
                    <a:pt x="28350" y="163319"/>
                  </a:cubicBezTo>
                  <a:cubicBezTo>
                    <a:pt x="28350" y="160897"/>
                    <a:pt x="27005" y="158745"/>
                    <a:pt x="28350" y="156324"/>
                  </a:cubicBezTo>
                  <a:cubicBezTo>
                    <a:pt x="30233" y="155248"/>
                    <a:pt x="31040" y="156593"/>
                    <a:pt x="31847" y="157669"/>
                  </a:cubicBezTo>
                  <a:cubicBezTo>
                    <a:pt x="32654" y="159014"/>
                    <a:pt x="32654" y="160359"/>
                    <a:pt x="32923" y="161705"/>
                  </a:cubicBezTo>
                  <a:cubicBezTo>
                    <a:pt x="35613" y="173542"/>
                    <a:pt x="35344" y="186186"/>
                    <a:pt x="40456" y="197485"/>
                  </a:cubicBezTo>
                  <a:cubicBezTo>
                    <a:pt x="41263" y="199368"/>
                    <a:pt x="41532" y="201520"/>
                    <a:pt x="41801" y="203672"/>
                  </a:cubicBezTo>
                  <a:cubicBezTo>
                    <a:pt x="41801" y="206363"/>
                    <a:pt x="42608" y="209053"/>
                    <a:pt x="43415" y="211743"/>
                  </a:cubicBezTo>
                  <a:cubicBezTo>
                    <a:pt x="43684" y="213088"/>
                    <a:pt x="43953" y="214433"/>
                    <a:pt x="44222" y="216048"/>
                  </a:cubicBezTo>
                  <a:cubicBezTo>
                    <a:pt x="45029" y="224118"/>
                    <a:pt x="48796" y="231113"/>
                    <a:pt x="52562" y="238108"/>
                  </a:cubicBezTo>
                  <a:cubicBezTo>
                    <a:pt x="58212" y="255056"/>
                    <a:pt x="65206" y="271467"/>
                    <a:pt x="72739" y="287877"/>
                  </a:cubicBezTo>
                  <a:cubicBezTo>
                    <a:pt x="77850" y="301329"/>
                    <a:pt x="86728" y="312359"/>
                    <a:pt x="94799" y="323927"/>
                  </a:cubicBezTo>
                  <a:cubicBezTo>
                    <a:pt x="96144" y="325272"/>
                    <a:pt x="96951" y="326886"/>
                    <a:pt x="99103" y="327962"/>
                  </a:cubicBezTo>
                  <a:cubicBezTo>
                    <a:pt x="99641" y="328231"/>
                    <a:pt x="99372" y="327424"/>
                    <a:pt x="99103" y="327424"/>
                  </a:cubicBezTo>
                  <a:cubicBezTo>
                    <a:pt x="97220" y="327424"/>
                    <a:pt x="96682" y="325541"/>
                    <a:pt x="95606" y="324465"/>
                  </a:cubicBezTo>
                  <a:cubicBezTo>
                    <a:pt x="85652" y="310745"/>
                    <a:pt x="75967" y="297024"/>
                    <a:pt x="70049" y="280883"/>
                  </a:cubicBezTo>
                  <a:cubicBezTo>
                    <a:pt x="66282" y="273888"/>
                    <a:pt x="64130" y="266086"/>
                    <a:pt x="60633" y="259092"/>
                  </a:cubicBezTo>
                  <a:cubicBezTo>
                    <a:pt x="56866" y="251559"/>
                    <a:pt x="55252" y="243219"/>
                    <a:pt x="51217" y="235686"/>
                  </a:cubicBezTo>
                  <a:cubicBezTo>
                    <a:pt x="49872" y="233803"/>
                    <a:pt x="49603" y="231382"/>
                    <a:pt x="49065" y="229230"/>
                  </a:cubicBezTo>
                  <a:cubicBezTo>
                    <a:pt x="50141" y="221159"/>
                    <a:pt x="46105" y="214433"/>
                    <a:pt x="44222" y="207170"/>
                  </a:cubicBezTo>
                  <a:cubicBezTo>
                    <a:pt x="41263" y="200444"/>
                    <a:pt x="40725" y="193450"/>
                    <a:pt x="39918" y="186186"/>
                  </a:cubicBezTo>
                  <a:cubicBezTo>
                    <a:pt x="39918" y="183765"/>
                    <a:pt x="39380" y="181343"/>
                    <a:pt x="38842" y="179191"/>
                  </a:cubicBezTo>
                  <a:cubicBezTo>
                    <a:pt x="38573" y="177846"/>
                    <a:pt x="38304" y="176501"/>
                    <a:pt x="38035" y="175156"/>
                  </a:cubicBezTo>
                  <a:cubicBezTo>
                    <a:pt x="38035" y="173542"/>
                    <a:pt x="37766" y="171658"/>
                    <a:pt x="37228" y="170044"/>
                  </a:cubicBezTo>
                  <a:cubicBezTo>
                    <a:pt x="31309" y="154172"/>
                    <a:pt x="31040" y="137761"/>
                    <a:pt x="31309" y="121082"/>
                  </a:cubicBezTo>
                  <a:cubicBezTo>
                    <a:pt x="31309" y="119737"/>
                    <a:pt x="30502" y="118661"/>
                    <a:pt x="31040" y="117315"/>
                  </a:cubicBezTo>
                  <a:cubicBezTo>
                    <a:pt x="31040" y="117046"/>
                    <a:pt x="30771" y="116508"/>
                    <a:pt x="30771" y="116239"/>
                  </a:cubicBezTo>
                  <a:cubicBezTo>
                    <a:pt x="29426" y="105209"/>
                    <a:pt x="28619" y="94448"/>
                    <a:pt x="27543" y="83418"/>
                  </a:cubicBezTo>
                  <a:cubicBezTo>
                    <a:pt x="25390" y="64317"/>
                    <a:pt x="18934" y="46293"/>
                    <a:pt x="10594" y="29075"/>
                  </a:cubicBezTo>
                  <a:cubicBezTo>
                    <a:pt x="10056" y="27730"/>
                    <a:pt x="8980" y="26654"/>
                    <a:pt x="8173" y="25309"/>
                  </a:cubicBezTo>
                  <a:cubicBezTo>
                    <a:pt x="6021" y="21273"/>
                    <a:pt x="3330" y="17776"/>
                    <a:pt x="1178" y="13741"/>
                  </a:cubicBezTo>
                  <a:cubicBezTo>
                    <a:pt x="102" y="11588"/>
                    <a:pt x="-1512" y="8629"/>
                    <a:pt x="3061" y="8360"/>
                  </a:cubicBezTo>
                  <a:cubicBezTo>
                    <a:pt x="4676" y="8091"/>
                    <a:pt x="7366" y="10781"/>
                    <a:pt x="7904" y="6746"/>
                  </a:cubicBezTo>
                  <a:cubicBezTo>
                    <a:pt x="8173" y="3249"/>
                    <a:pt x="10056" y="558"/>
                    <a:pt x="13822" y="20"/>
                  </a:cubicBezTo>
                  <a:cubicBezTo>
                    <a:pt x="18127" y="-249"/>
                    <a:pt x="20548" y="2173"/>
                    <a:pt x="22700" y="5670"/>
                  </a:cubicBezTo>
                  <a:cubicBezTo>
                    <a:pt x="27005" y="13203"/>
                    <a:pt x="29695" y="21542"/>
                    <a:pt x="32654" y="29613"/>
                  </a:cubicBezTo>
                  <a:cubicBezTo>
                    <a:pt x="40187" y="51404"/>
                    <a:pt x="45836" y="73464"/>
                    <a:pt x="50410" y="96062"/>
                  </a:cubicBezTo>
                  <a:cubicBezTo>
                    <a:pt x="49872" y="99022"/>
                    <a:pt x="52562" y="101174"/>
                    <a:pt x="51486" y="104133"/>
                  </a:cubicBezTo>
                  <a:cubicBezTo>
                    <a:pt x="52293" y="107092"/>
                    <a:pt x="53100" y="109783"/>
                    <a:pt x="53907" y="112742"/>
                  </a:cubicBezTo>
                  <a:cubicBezTo>
                    <a:pt x="56328" y="121082"/>
                    <a:pt x="58750" y="129422"/>
                    <a:pt x="58481" y="138299"/>
                  </a:cubicBezTo>
                  <a:cubicBezTo>
                    <a:pt x="61171" y="146101"/>
                    <a:pt x="61440" y="154441"/>
                    <a:pt x="63054" y="162512"/>
                  </a:cubicBezTo>
                  <a:cubicBezTo>
                    <a:pt x="64937" y="175425"/>
                    <a:pt x="69780" y="187800"/>
                    <a:pt x="70318" y="200982"/>
                  </a:cubicBezTo>
                  <a:cubicBezTo>
                    <a:pt x="70318" y="202865"/>
                    <a:pt x="70318" y="205018"/>
                    <a:pt x="71394" y="206632"/>
                  </a:cubicBezTo>
                  <a:cubicBezTo>
                    <a:pt x="78927" y="220352"/>
                    <a:pt x="79196" y="236225"/>
                    <a:pt x="84307" y="250752"/>
                  </a:cubicBezTo>
                  <a:cubicBezTo>
                    <a:pt x="84307" y="256670"/>
                    <a:pt x="86459" y="262320"/>
                    <a:pt x="88611" y="267701"/>
                  </a:cubicBezTo>
                  <a:cubicBezTo>
                    <a:pt x="92647" y="277385"/>
                    <a:pt x="96682" y="287339"/>
                    <a:pt x="100718" y="297024"/>
                  </a:cubicBezTo>
                  <a:cubicBezTo>
                    <a:pt x="109864" y="316394"/>
                    <a:pt x="119818" y="335226"/>
                    <a:pt x="134615" y="350829"/>
                  </a:cubicBezTo>
                  <a:cubicBezTo>
                    <a:pt x="136767" y="353520"/>
                    <a:pt x="138919" y="356210"/>
                    <a:pt x="139995" y="359707"/>
                  </a:cubicBezTo>
                  <a:cubicBezTo>
                    <a:pt x="139995" y="360783"/>
                    <a:pt x="139457" y="361590"/>
                    <a:pt x="138381" y="362128"/>
                  </a:cubicBezTo>
                  <a:cubicBezTo>
                    <a:pt x="131655" y="359976"/>
                    <a:pt x="126275" y="355134"/>
                    <a:pt x="121971" y="350022"/>
                  </a:cubicBezTo>
                  <a:cubicBezTo>
                    <a:pt x="116321" y="343566"/>
                    <a:pt x="111479" y="336302"/>
                    <a:pt x="107712" y="328500"/>
                  </a:cubicBezTo>
                  <a:cubicBezTo>
                    <a:pt x="105022" y="321506"/>
                    <a:pt x="98834" y="316932"/>
                    <a:pt x="96682" y="309668"/>
                  </a:cubicBezTo>
                  <a:cubicBezTo>
                    <a:pt x="95068" y="305902"/>
                    <a:pt x="92647" y="302405"/>
                    <a:pt x="91571" y="298369"/>
                  </a:cubicBezTo>
                  <a:cubicBezTo>
                    <a:pt x="90226" y="289223"/>
                    <a:pt x="85921" y="281152"/>
                    <a:pt x="82962" y="272543"/>
                  </a:cubicBezTo>
                  <a:cubicBezTo>
                    <a:pt x="78927" y="260706"/>
                    <a:pt x="77581" y="248062"/>
                    <a:pt x="73277" y="236225"/>
                  </a:cubicBezTo>
                  <a:cubicBezTo>
                    <a:pt x="70049" y="227347"/>
                    <a:pt x="68165" y="217931"/>
                    <a:pt x="66551" y="208515"/>
                  </a:cubicBezTo>
                  <a:cubicBezTo>
                    <a:pt x="68165" y="218200"/>
                    <a:pt x="70318" y="227885"/>
                    <a:pt x="73546" y="237032"/>
                  </a:cubicBezTo>
                  <a:cubicBezTo>
                    <a:pt x="75698" y="245102"/>
                    <a:pt x="78119" y="253173"/>
                    <a:pt x="80003" y="261513"/>
                  </a:cubicBezTo>
                  <a:cubicBezTo>
                    <a:pt x="83231" y="276578"/>
                    <a:pt x="90495" y="290299"/>
                    <a:pt x="94261" y="305095"/>
                  </a:cubicBezTo>
                  <a:cubicBezTo>
                    <a:pt x="95337" y="306709"/>
                    <a:pt x="96144" y="308323"/>
                    <a:pt x="96951" y="309668"/>
                  </a:cubicBezTo>
                  <a:cubicBezTo>
                    <a:pt x="100449" y="317739"/>
                    <a:pt x="106905" y="324196"/>
                    <a:pt x="110133" y="332536"/>
                  </a:cubicBezTo>
                  <a:cubicBezTo>
                    <a:pt x="120087" y="348408"/>
                    <a:pt x="131655" y="362935"/>
                    <a:pt x="144300" y="376387"/>
                  </a:cubicBezTo>
                  <a:cubicBezTo>
                    <a:pt x="153985" y="386610"/>
                    <a:pt x="165015" y="395218"/>
                    <a:pt x="176314" y="403558"/>
                  </a:cubicBezTo>
                  <a:cubicBezTo>
                    <a:pt x="178197" y="404903"/>
                    <a:pt x="180349" y="405979"/>
                    <a:pt x="181694" y="408132"/>
                  </a:cubicBezTo>
                  <a:cubicBezTo>
                    <a:pt x="181963" y="410553"/>
                    <a:pt x="181963" y="412167"/>
                    <a:pt x="179004" y="411898"/>
                  </a:cubicBezTo>
                  <a:close/>
                </a:path>
              </a:pathLst>
            </a:custGeom>
            <a:solidFill>
              <a:srgbClr val="5C8E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5" name="Полилиния: фигура 1804">
              <a:extLst>
                <a:ext uri="{FF2B5EF4-FFF2-40B4-BE49-F238E27FC236}">
                  <a16:creationId xmlns:a16="http://schemas.microsoft.com/office/drawing/2014/main" id="{55A36D39-0BA7-9797-57A3-EE8FA9566A0E}"/>
                </a:ext>
              </a:extLst>
            </p:cNvPr>
            <p:cNvSpPr/>
            <p:nvPr/>
          </p:nvSpPr>
          <p:spPr>
            <a:xfrm>
              <a:off x="4167795" y="6402985"/>
              <a:ext cx="82783" cy="280336"/>
            </a:xfrm>
            <a:custGeom>
              <a:avLst/>
              <a:gdLst>
                <a:gd name="connsiteX0" fmla="*/ 35957 w 82783"/>
                <a:gd name="connsiteY0" fmla="*/ 267920 h 280336"/>
                <a:gd name="connsiteX1" fmla="*/ 35688 w 82783"/>
                <a:gd name="connsiteY1" fmla="*/ 266575 h 280336"/>
                <a:gd name="connsiteX2" fmla="*/ 35419 w 82783"/>
                <a:gd name="connsiteY2" fmla="*/ 256890 h 280336"/>
                <a:gd name="connsiteX3" fmla="*/ 30308 w 82783"/>
                <a:gd name="connsiteY3" fmla="*/ 229988 h 280336"/>
                <a:gd name="connsiteX4" fmla="*/ 27079 w 82783"/>
                <a:gd name="connsiteY4" fmla="*/ 220841 h 280336"/>
                <a:gd name="connsiteX5" fmla="*/ 26003 w 82783"/>
                <a:gd name="connsiteY5" fmla="*/ 198243 h 280336"/>
                <a:gd name="connsiteX6" fmla="*/ 25734 w 82783"/>
                <a:gd name="connsiteY6" fmla="*/ 196897 h 280336"/>
                <a:gd name="connsiteX7" fmla="*/ 24120 w 82783"/>
                <a:gd name="connsiteY7" fmla="*/ 190710 h 280336"/>
                <a:gd name="connsiteX8" fmla="*/ 24120 w 82783"/>
                <a:gd name="connsiteY8" fmla="*/ 182370 h 280336"/>
                <a:gd name="connsiteX9" fmla="*/ 23582 w 82783"/>
                <a:gd name="connsiteY9" fmla="*/ 176990 h 280336"/>
                <a:gd name="connsiteX10" fmla="*/ 24927 w 82783"/>
                <a:gd name="connsiteY10" fmla="*/ 172685 h 280336"/>
                <a:gd name="connsiteX11" fmla="*/ 24389 w 82783"/>
                <a:gd name="connsiteY11" fmla="*/ 124261 h 280336"/>
                <a:gd name="connsiteX12" fmla="*/ 18470 w 82783"/>
                <a:gd name="connsiteY12" fmla="*/ 89825 h 280336"/>
                <a:gd name="connsiteX13" fmla="*/ 177 w 82783"/>
                <a:gd name="connsiteY13" fmla="*/ 7504 h 280336"/>
                <a:gd name="connsiteX14" fmla="*/ 3943 w 82783"/>
                <a:gd name="connsiteY14" fmla="*/ 240 h 280336"/>
                <a:gd name="connsiteX15" fmla="*/ 11207 w 82783"/>
                <a:gd name="connsiteY15" fmla="*/ 5352 h 280336"/>
                <a:gd name="connsiteX16" fmla="*/ 12821 w 82783"/>
                <a:gd name="connsiteY16" fmla="*/ 12346 h 280336"/>
                <a:gd name="connsiteX17" fmla="*/ 28693 w 82783"/>
                <a:gd name="connsiteY17" fmla="*/ 94668 h 280336"/>
                <a:gd name="connsiteX18" fmla="*/ 42414 w 82783"/>
                <a:gd name="connsiteY18" fmla="*/ 144169 h 280336"/>
                <a:gd name="connsiteX19" fmla="*/ 45104 w 82783"/>
                <a:gd name="connsiteY19" fmla="*/ 144707 h 280336"/>
                <a:gd name="connsiteX20" fmla="*/ 53444 w 82783"/>
                <a:gd name="connsiteY20" fmla="*/ 115383 h 280336"/>
                <a:gd name="connsiteX21" fmla="*/ 59362 w 82783"/>
                <a:gd name="connsiteY21" fmla="*/ 105967 h 280336"/>
                <a:gd name="connsiteX22" fmla="*/ 72006 w 82783"/>
                <a:gd name="connsiteY22" fmla="*/ 83638 h 280336"/>
                <a:gd name="connsiteX23" fmla="*/ 74159 w 82783"/>
                <a:gd name="connsiteY23" fmla="*/ 78795 h 280336"/>
                <a:gd name="connsiteX24" fmla="*/ 77925 w 82783"/>
                <a:gd name="connsiteY24" fmla="*/ 77450 h 280336"/>
                <a:gd name="connsiteX25" fmla="*/ 79001 w 82783"/>
                <a:gd name="connsiteY25" fmla="*/ 80948 h 280336"/>
                <a:gd name="connsiteX26" fmla="*/ 69854 w 82783"/>
                <a:gd name="connsiteY26" fmla="*/ 166498 h 280336"/>
                <a:gd name="connsiteX27" fmla="*/ 69316 w 82783"/>
                <a:gd name="connsiteY27" fmla="*/ 180218 h 280336"/>
                <a:gd name="connsiteX28" fmla="*/ 70930 w 82783"/>
                <a:gd name="connsiteY28" fmla="*/ 179949 h 280336"/>
                <a:gd name="connsiteX29" fmla="*/ 76042 w 82783"/>
                <a:gd name="connsiteY29" fmla="*/ 172954 h 280336"/>
                <a:gd name="connsiteX30" fmla="*/ 82767 w 82783"/>
                <a:gd name="connsiteY30" fmla="*/ 184253 h 280336"/>
                <a:gd name="connsiteX31" fmla="*/ 79808 w 82783"/>
                <a:gd name="connsiteY31" fmla="*/ 204968 h 280336"/>
                <a:gd name="connsiteX32" fmla="*/ 75235 w 82783"/>
                <a:gd name="connsiteY32" fmla="*/ 214922 h 280336"/>
                <a:gd name="connsiteX33" fmla="*/ 67164 w 82783"/>
                <a:gd name="connsiteY33" fmla="*/ 227566 h 280336"/>
                <a:gd name="connsiteX34" fmla="*/ 44297 w 82783"/>
                <a:gd name="connsiteY34" fmla="*/ 274377 h 280336"/>
                <a:gd name="connsiteX35" fmla="*/ 37571 w 82783"/>
                <a:gd name="connsiteY35" fmla="*/ 280026 h 280336"/>
                <a:gd name="connsiteX36" fmla="*/ 35957 w 82783"/>
                <a:gd name="connsiteY36" fmla="*/ 267920 h 280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82783" h="280336">
                  <a:moveTo>
                    <a:pt x="35957" y="267920"/>
                  </a:moveTo>
                  <a:cubicBezTo>
                    <a:pt x="35957" y="267382"/>
                    <a:pt x="35957" y="267113"/>
                    <a:pt x="35688" y="266575"/>
                  </a:cubicBezTo>
                  <a:cubicBezTo>
                    <a:pt x="35150" y="263347"/>
                    <a:pt x="31922" y="260387"/>
                    <a:pt x="35419" y="256890"/>
                  </a:cubicBezTo>
                  <a:cubicBezTo>
                    <a:pt x="31653" y="248281"/>
                    <a:pt x="30308" y="239403"/>
                    <a:pt x="30308" y="229988"/>
                  </a:cubicBezTo>
                  <a:cubicBezTo>
                    <a:pt x="29500" y="227028"/>
                    <a:pt x="27348" y="224338"/>
                    <a:pt x="27079" y="220841"/>
                  </a:cubicBezTo>
                  <a:cubicBezTo>
                    <a:pt x="26541" y="213308"/>
                    <a:pt x="24120" y="205775"/>
                    <a:pt x="26003" y="198243"/>
                  </a:cubicBezTo>
                  <a:cubicBezTo>
                    <a:pt x="26003" y="197705"/>
                    <a:pt x="26003" y="197436"/>
                    <a:pt x="25734" y="196897"/>
                  </a:cubicBezTo>
                  <a:cubicBezTo>
                    <a:pt x="26541" y="194476"/>
                    <a:pt x="23582" y="193131"/>
                    <a:pt x="24120" y="190710"/>
                  </a:cubicBezTo>
                  <a:cubicBezTo>
                    <a:pt x="23582" y="188020"/>
                    <a:pt x="24658" y="185060"/>
                    <a:pt x="24120" y="182370"/>
                  </a:cubicBezTo>
                  <a:cubicBezTo>
                    <a:pt x="24120" y="180487"/>
                    <a:pt x="23851" y="178604"/>
                    <a:pt x="23582" y="176990"/>
                  </a:cubicBezTo>
                  <a:cubicBezTo>
                    <a:pt x="23582" y="175375"/>
                    <a:pt x="23851" y="174030"/>
                    <a:pt x="24927" y="172685"/>
                  </a:cubicBezTo>
                  <a:cubicBezTo>
                    <a:pt x="24927" y="156544"/>
                    <a:pt x="25734" y="140402"/>
                    <a:pt x="24389" y="124261"/>
                  </a:cubicBezTo>
                  <a:cubicBezTo>
                    <a:pt x="23313" y="112693"/>
                    <a:pt x="22775" y="101124"/>
                    <a:pt x="18470" y="89825"/>
                  </a:cubicBezTo>
                  <a:cubicBezTo>
                    <a:pt x="7978" y="63461"/>
                    <a:pt x="3674" y="35482"/>
                    <a:pt x="177" y="7504"/>
                  </a:cubicBezTo>
                  <a:cubicBezTo>
                    <a:pt x="-361" y="4275"/>
                    <a:pt x="177" y="1047"/>
                    <a:pt x="3943" y="240"/>
                  </a:cubicBezTo>
                  <a:cubicBezTo>
                    <a:pt x="7978" y="-836"/>
                    <a:pt x="10131" y="1854"/>
                    <a:pt x="11207" y="5352"/>
                  </a:cubicBezTo>
                  <a:cubicBezTo>
                    <a:pt x="12014" y="7504"/>
                    <a:pt x="12283" y="9925"/>
                    <a:pt x="12821" y="12346"/>
                  </a:cubicBezTo>
                  <a:cubicBezTo>
                    <a:pt x="17125" y="40056"/>
                    <a:pt x="21699" y="67496"/>
                    <a:pt x="28693" y="94668"/>
                  </a:cubicBezTo>
                  <a:cubicBezTo>
                    <a:pt x="32998" y="111347"/>
                    <a:pt x="36226" y="128027"/>
                    <a:pt x="42414" y="144169"/>
                  </a:cubicBezTo>
                  <a:cubicBezTo>
                    <a:pt x="43490" y="143361"/>
                    <a:pt x="43490" y="149280"/>
                    <a:pt x="45104" y="144707"/>
                  </a:cubicBezTo>
                  <a:cubicBezTo>
                    <a:pt x="46449" y="134484"/>
                    <a:pt x="48870" y="124799"/>
                    <a:pt x="53444" y="115383"/>
                  </a:cubicBezTo>
                  <a:cubicBezTo>
                    <a:pt x="55058" y="111886"/>
                    <a:pt x="56403" y="108388"/>
                    <a:pt x="59362" y="105967"/>
                  </a:cubicBezTo>
                  <a:cubicBezTo>
                    <a:pt x="66626" y="100048"/>
                    <a:pt x="69585" y="92247"/>
                    <a:pt x="72006" y="83638"/>
                  </a:cubicBezTo>
                  <a:cubicBezTo>
                    <a:pt x="72544" y="82024"/>
                    <a:pt x="73352" y="80410"/>
                    <a:pt x="74159" y="78795"/>
                  </a:cubicBezTo>
                  <a:cubicBezTo>
                    <a:pt x="74966" y="77181"/>
                    <a:pt x="76311" y="76643"/>
                    <a:pt x="77925" y="77450"/>
                  </a:cubicBezTo>
                  <a:cubicBezTo>
                    <a:pt x="79270" y="78257"/>
                    <a:pt x="79270" y="79602"/>
                    <a:pt x="79001" y="80948"/>
                  </a:cubicBezTo>
                  <a:cubicBezTo>
                    <a:pt x="73352" y="109195"/>
                    <a:pt x="72275" y="137981"/>
                    <a:pt x="69854" y="166498"/>
                  </a:cubicBezTo>
                  <a:cubicBezTo>
                    <a:pt x="69585" y="171071"/>
                    <a:pt x="69585" y="175375"/>
                    <a:pt x="69316" y="180218"/>
                  </a:cubicBezTo>
                  <a:cubicBezTo>
                    <a:pt x="70392" y="179949"/>
                    <a:pt x="70930" y="180218"/>
                    <a:pt x="70930" y="179949"/>
                  </a:cubicBezTo>
                  <a:cubicBezTo>
                    <a:pt x="73083" y="177797"/>
                    <a:pt x="72275" y="171340"/>
                    <a:pt x="76042" y="172954"/>
                  </a:cubicBezTo>
                  <a:cubicBezTo>
                    <a:pt x="79808" y="174568"/>
                    <a:pt x="83037" y="179142"/>
                    <a:pt x="82767" y="184253"/>
                  </a:cubicBezTo>
                  <a:cubicBezTo>
                    <a:pt x="82498" y="191248"/>
                    <a:pt x="81422" y="197974"/>
                    <a:pt x="79808" y="204968"/>
                  </a:cubicBezTo>
                  <a:cubicBezTo>
                    <a:pt x="79270" y="208735"/>
                    <a:pt x="77656" y="211963"/>
                    <a:pt x="75235" y="214922"/>
                  </a:cubicBezTo>
                  <a:cubicBezTo>
                    <a:pt x="72006" y="218689"/>
                    <a:pt x="69585" y="223262"/>
                    <a:pt x="67164" y="227566"/>
                  </a:cubicBezTo>
                  <a:cubicBezTo>
                    <a:pt x="58017" y="242363"/>
                    <a:pt x="50753" y="258235"/>
                    <a:pt x="44297" y="274377"/>
                  </a:cubicBezTo>
                  <a:cubicBezTo>
                    <a:pt x="42414" y="276529"/>
                    <a:pt x="42952" y="281640"/>
                    <a:pt x="37571" y="280026"/>
                  </a:cubicBezTo>
                  <a:cubicBezTo>
                    <a:pt x="35150" y="276529"/>
                    <a:pt x="33805" y="272494"/>
                    <a:pt x="35957" y="267920"/>
                  </a:cubicBezTo>
                  <a:close/>
                </a:path>
              </a:pathLst>
            </a:custGeom>
            <a:solidFill>
              <a:srgbClr val="5C8D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6" name="Полилиния: фигура 1805">
              <a:extLst>
                <a:ext uri="{FF2B5EF4-FFF2-40B4-BE49-F238E27FC236}">
                  <a16:creationId xmlns:a16="http://schemas.microsoft.com/office/drawing/2014/main" id="{AF75CE98-FA79-95AD-53F5-7E37C9508959}"/>
                </a:ext>
              </a:extLst>
            </p:cNvPr>
            <p:cNvSpPr/>
            <p:nvPr/>
          </p:nvSpPr>
          <p:spPr>
            <a:xfrm>
              <a:off x="3905057" y="6482049"/>
              <a:ext cx="110287" cy="637173"/>
            </a:xfrm>
            <a:custGeom>
              <a:avLst/>
              <a:gdLst>
                <a:gd name="connsiteX0" fmla="*/ 20792 w 110287"/>
                <a:gd name="connsiteY0" fmla="*/ 145812 h 637173"/>
                <a:gd name="connsiteX1" fmla="*/ 22406 w 110287"/>
                <a:gd name="connsiteY1" fmla="*/ 160070 h 637173"/>
                <a:gd name="connsiteX2" fmla="*/ 27249 w 110287"/>
                <a:gd name="connsiteY2" fmla="*/ 187511 h 637173"/>
                <a:gd name="connsiteX3" fmla="*/ 29132 w 110287"/>
                <a:gd name="connsiteY3" fmla="*/ 198003 h 637173"/>
                <a:gd name="connsiteX4" fmla="*/ 29670 w 110287"/>
                <a:gd name="connsiteY4" fmla="*/ 218448 h 637173"/>
                <a:gd name="connsiteX5" fmla="*/ 25096 w 110287"/>
                <a:gd name="connsiteY5" fmla="*/ 213606 h 637173"/>
                <a:gd name="connsiteX6" fmla="*/ 24289 w 110287"/>
                <a:gd name="connsiteY6" fmla="*/ 208226 h 637173"/>
                <a:gd name="connsiteX7" fmla="*/ 24827 w 110287"/>
                <a:gd name="connsiteY7" fmla="*/ 214413 h 637173"/>
                <a:gd name="connsiteX8" fmla="*/ 27787 w 110287"/>
                <a:gd name="connsiteY8" fmla="*/ 253960 h 637173"/>
                <a:gd name="connsiteX9" fmla="*/ 31284 w 110287"/>
                <a:gd name="connsiteY9" fmla="*/ 273330 h 637173"/>
                <a:gd name="connsiteX10" fmla="*/ 34243 w 110287"/>
                <a:gd name="connsiteY10" fmla="*/ 295928 h 637173"/>
                <a:gd name="connsiteX11" fmla="*/ 33167 w 110287"/>
                <a:gd name="connsiteY11" fmla="*/ 302653 h 637173"/>
                <a:gd name="connsiteX12" fmla="*/ 30746 w 110287"/>
                <a:gd name="connsiteY12" fmla="*/ 303460 h 637173"/>
                <a:gd name="connsiteX13" fmla="*/ 38817 w 110287"/>
                <a:gd name="connsiteY13" fmla="*/ 356189 h 637173"/>
                <a:gd name="connsiteX14" fmla="*/ 49578 w 110287"/>
                <a:gd name="connsiteY14" fmla="*/ 441201 h 637173"/>
                <a:gd name="connsiteX15" fmla="*/ 55496 w 110287"/>
                <a:gd name="connsiteY15" fmla="*/ 474291 h 637173"/>
                <a:gd name="connsiteX16" fmla="*/ 61684 w 110287"/>
                <a:gd name="connsiteY16" fmla="*/ 506036 h 637173"/>
                <a:gd name="connsiteX17" fmla="*/ 75673 w 110287"/>
                <a:gd name="connsiteY17" fmla="*/ 555806 h 637173"/>
                <a:gd name="connsiteX18" fmla="*/ 78901 w 110287"/>
                <a:gd name="connsiteY18" fmla="*/ 563608 h 637173"/>
                <a:gd name="connsiteX19" fmla="*/ 109032 w 110287"/>
                <a:gd name="connsiteY19" fmla="*/ 626829 h 637173"/>
                <a:gd name="connsiteX20" fmla="*/ 109570 w 110287"/>
                <a:gd name="connsiteY20" fmla="*/ 637052 h 637173"/>
                <a:gd name="connsiteX21" fmla="*/ 105804 w 110287"/>
                <a:gd name="connsiteY21" fmla="*/ 634900 h 637173"/>
                <a:gd name="connsiteX22" fmla="*/ 84551 w 110287"/>
                <a:gd name="connsiteY22" fmla="*/ 600195 h 637173"/>
                <a:gd name="connsiteX23" fmla="*/ 67871 w 110287"/>
                <a:gd name="connsiteY23" fmla="*/ 555268 h 637173"/>
                <a:gd name="connsiteX24" fmla="*/ 67333 w 110287"/>
                <a:gd name="connsiteY24" fmla="*/ 552578 h 637173"/>
                <a:gd name="connsiteX25" fmla="*/ 64912 w 110287"/>
                <a:gd name="connsiteY25" fmla="*/ 541817 h 637173"/>
                <a:gd name="connsiteX26" fmla="*/ 58994 w 110287"/>
                <a:gd name="connsiteY26" fmla="*/ 519219 h 637173"/>
                <a:gd name="connsiteX27" fmla="*/ 58455 w 110287"/>
                <a:gd name="connsiteY27" fmla="*/ 519219 h 637173"/>
                <a:gd name="connsiteX28" fmla="*/ 58994 w 110287"/>
                <a:gd name="connsiteY28" fmla="*/ 519488 h 637173"/>
                <a:gd name="connsiteX29" fmla="*/ 58724 w 110287"/>
                <a:gd name="connsiteY29" fmla="*/ 525137 h 637173"/>
                <a:gd name="connsiteX30" fmla="*/ 52806 w 110287"/>
                <a:gd name="connsiteY30" fmla="*/ 505498 h 637173"/>
                <a:gd name="connsiteX31" fmla="*/ 54689 w 110287"/>
                <a:gd name="connsiteY31" fmla="*/ 504422 h 637173"/>
                <a:gd name="connsiteX32" fmla="*/ 50654 w 110287"/>
                <a:gd name="connsiteY32" fmla="*/ 489626 h 637173"/>
                <a:gd name="connsiteX33" fmla="*/ 50385 w 110287"/>
                <a:gd name="connsiteY33" fmla="*/ 487474 h 637173"/>
                <a:gd name="connsiteX34" fmla="*/ 44735 w 110287"/>
                <a:gd name="connsiteY34" fmla="*/ 454115 h 637173"/>
                <a:gd name="connsiteX35" fmla="*/ 43121 w 110287"/>
                <a:gd name="connsiteY35" fmla="*/ 441470 h 637173"/>
                <a:gd name="connsiteX36" fmla="*/ 39624 w 110287"/>
                <a:gd name="connsiteY36" fmla="*/ 412416 h 637173"/>
                <a:gd name="connsiteX37" fmla="*/ 35319 w 110287"/>
                <a:gd name="connsiteY37" fmla="*/ 376635 h 637173"/>
                <a:gd name="connsiteX38" fmla="*/ 31015 w 110287"/>
                <a:gd name="connsiteY38" fmla="*/ 352423 h 637173"/>
                <a:gd name="connsiteX39" fmla="*/ 30208 w 110287"/>
                <a:gd name="connsiteY39" fmla="*/ 346774 h 637173"/>
                <a:gd name="connsiteX40" fmla="*/ 25096 w 110287"/>
                <a:gd name="connsiteY40" fmla="*/ 314490 h 637173"/>
                <a:gd name="connsiteX41" fmla="*/ 19716 w 110287"/>
                <a:gd name="connsiteY41" fmla="*/ 272254 h 637173"/>
                <a:gd name="connsiteX42" fmla="*/ 22137 w 110287"/>
                <a:gd name="connsiteY42" fmla="*/ 266873 h 637173"/>
                <a:gd name="connsiteX43" fmla="*/ 21330 w 110287"/>
                <a:gd name="connsiteY43" fmla="*/ 259071 h 637173"/>
                <a:gd name="connsiteX44" fmla="*/ 21599 w 110287"/>
                <a:gd name="connsiteY44" fmla="*/ 239701 h 637173"/>
                <a:gd name="connsiteX45" fmla="*/ 15949 w 110287"/>
                <a:gd name="connsiteY45" fmla="*/ 191815 h 637173"/>
                <a:gd name="connsiteX46" fmla="*/ 15142 w 110287"/>
                <a:gd name="connsiteY46" fmla="*/ 178633 h 637173"/>
                <a:gd name="connsiteX47" fmla="*/ 14066 w 110287"/>
                <a:gd name="connsiteY47" fmla="*/ 166527 h 637173"/>
                <a:gd name="connsiteX48" fmla="*/ 15142 w 110287"/>
                <a:gd name="connsiteY48" fmla="*/ 177019 h 637173"/>
                <a:gd name="connsiteX49" fmla="*/ 15949 w 110287"/>
                <a:gd name="connsiteY49" fmla="*/ 188318 h 637173"/>
                <a:gd name="connsiteX50" fmla="*/ 21599 w 110287"/>
                <a:gd name="connsiteY50" fmla="*/ 239971 h 637173"/>
                <a:gd name="connsiteX51" fmla="*/ 19178 w 110287"/>
                <a:gd name="connsiteY51" fmla="*/ 248041 h 637173"/>
                <a:gd name="connsiteX52" fmla="*/ 16757 w 110287"/>
                <a:gd name="connsiteY52" fmla="*/ 245620 h 637173"/>
                <a:gd name="connsiteX53" fmla="*/ 13797 w 110287"/>
                <a:gd name="connsiteY53" fmla="*/ 234590 h 637173"/>
                <a:gd name="connsiteX54" fmla="*/ 9762 w 110287"/>
                <a:gd name="connsiteY54" fmla="*/ 209840 h 637173"/>
                <a:gd name="connsiteX55" fmla="*/ 8686 w 110287"/>
                <a:gd name="connsiteY55" fmla="*/ 196388 h 637173"/>
                <a:gd name="connsiteX56" fmla="*/ 9493 w 110287"/>
                <a:gd name="connsiteY56" fmla="*/ 206880 h 637173"/>
                <a:gd name="connsiteX57" fmla="*/ 8955 w 110287"/>
                <a:gd name="connsiteY57" fmla="*/ 218179 h 637173"/>
                <a:gd name="connsiteX58" fmla="*/ 3036 w 110287"/>
                <a:gd name="connsiteY58" fmla="*/ 178902 h 637173"/>
                <a:gd name="connsiteX59" fmla="*/ 77 w 110287"/>
                <a:gd name="connsiteY59" fmla="*/ 154690 h 637173"/>
                <a:gd name="connsiteX60" fmla="*/ 2767 w 110287"/>
                <a:gd name="connsiteY60" fmla="*/ 104651 h 637173"/>
                <a:gd name="connsiteX61" fmla="*/ 3843 w 110287"/>
                <a:gd name="connsiteY61" fmla="*/ 98194 h 637173"/>
                <a:gd name="connsiteX62" fmla="*/ 5727 w 110287"/>
                <a:gd name="connsiteY62" fmla="*/ 86357 h 637173"/>
                <a:gd name="connsiteX63" fmla="*/ 19447 w 110287"/>
                <a:gd name="connsiteY63" fmla="*/ 65373 h 637173"/>
                <a:gd name="connsiteX64" fmla="*/ 21330 w 110287"/>
                <a:gd name="connsiteY64" fmla="*/ 60800 h 637173"/>
                <a:gd name="connsiteX65" fmla="*/ 22675 w 110287"/>
                <a:gd name="connsiteY65" fmla="*/ 23674 h 637173"/>
                <a:gd name="connsiteX66" fmla="*/ 22406 w 110287"/>
                <a:gd name="connsiteY66" fmla="*/ 4573 h 637173"/>
                <a:gd name="connsiteX67" fmla="*/ 29401 w 110287"/>
                <a:gd name="connsiteY67" fmla="*/ 0 h 637173"/>
                <a:gd name="connsiteX68" fmla="*/ 32898 w 110287"/>
                <a:gd name="connsiteY68" fmla="*/ 16411 h 637173"/>
                <a:gd name="connsiteX69" fmla="*/ 34512 w 110287"/>
                <a:gd name="connsiteY69" fmla="*/ 40892 h 637173"/>
                <a:gd name="connsiteX70" fmla="*/ 33705 w 110287"/>
                <a:gd name="connsiteY70" fmla="*/ 47887 h 637173"/>
                <a:gd name="connsiteX71" fmla="*/ 30208 w 110287"/>
                <a:gd name="connsiteY71" fmla="*/ 96849 h 637173"/>
                <a:gd name="connsiteX72" fmla="*/ 28325 w 110287"/>
                <a:gd name="connsiteY72" fmla="*/ 106265 h 637173"/>
                <a:gd name="connsiteX73" fmla="*/ 32360 w 110287"/>
                <a:gd name="connsiteY73" fmla="*/ 122137 h 637173"/>
                <a:gd name="connsiteX74" fmla="*/ 36395 w 110287"/>
                <a:gd name="connsiteY74" fmla="*/ 138817 h 637173"/>
                <a:gd name="connsiteX75" fmla="*/ 53075 w 110287"/>
                <a:gd name="connsiteY75" fmla="*/ 189663 h 637173"/>
                <a:gd name="connsiteX76" fmla="*/ 50654 w 110287"/>
                <a:gd name="connsiteY76" fmla="*/ 190470 h 637173"/>
                <a:gd name="connsiteX77" fmla="*/ 36395 w 110287"/>
                <a:gd name="connsiteY77" fmla="*/ 161953 h 637173"/>
                <a:gd name="connsiteX78" fmla="*/ 30208 w 110287"/>
                <a:gd name="connsiteY78" fmla="*/ 149040 h 637173"/>
                <a:gd name="connsiteX79" fmla="*/ 29670 w 110287"/>
                <a:gd name="connsiteY79" fmla="*/ 149040 h 637173"/>
                <a:gd name="connsiteX80" fmla="*/ 30208 w 110287"/>
                <a:gd name="connsiteY80" fmla="*/ 149309 h 637173"/>
                <a:gd name="connsiteX81" fmla="*/ 32360 w 110287"/>
                <a:gd name="connsiteY81" fmla="*/ 157649 h 637173"/>
                <a:gd name="connsiteX82" fmla="*/ 41238 w 110287"/>
                <a:gd name="connsiteY82" fmla="*/ 190470 h 637173"/>
                <a:gd name="connsiteX83" fmla="*/ 38817 w 110287"/>
                <a:gd name="connsiteY83" fmla="*/ 191277 h 637173"/>
                <a:gd name="connsiteX84" fmla="*/ 22944 w 110287"/>
                <a:gd name="connsiteY84" fmla="*/ 148502 h 637173"/>
                <a:gd name="connsiteX85" fmla="*/ 21061 w 110287"/>
                <a:gd name="connsiteY85" fmla="*/ 139624 h 637173"/>
                <a:gd name="connsiteX86" fmla="*/ 19447 w 110287"/>
                <a:gd name="connsiteY86" fmla="*/ 124559 h 637173"/>
                <a:gd name="connsiteX87" fmla="*/ 21061 w 110287"/>
                <a:gd name="connsiteY87" fmla="*/ 138279 h 637173"/>
                <a:gd name="connsiteX88" fmla="*/ 20792 w 110287"/>
                <a:gd name="connsiteY88" fmla="*/ 145812 h 637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10287" h="637173">
                  <a:moveTo>
                    <a:pt x="20792" y="145812"/>
                  </a:moveTo>
                  <a:cubicBezTo>
                    <a:pt x="21330" y="150654"/>
                    <a:pt x="21868" y="155497"/>
                    <a:pt x="22406" y="160070"/>
                  </a:cubicBezTo>
                  <a:cubicBezTo>
                    <a:pt x="23482" y="169217"/>
                    <a:pt x="26710" y="178095"/>
                    <a:pt x="27249" y="187511"/>
                  </a:cubicBezTo>
                  <a:cubicBezTo>
                    <a:pt x="28325" y="191008"/>
                    <a:pt x="27787" y="194774"/>
                    <a:pt x="29132" y="198003"/>
                  </a:cubicBezTo>
                  <a:cubicBezTo>
                    <a:pt x="29939" y="204728"/>
                    <a:pt x="32898" y="211454"/>
                    <a:pt x="29670" y="218448"/>
                  </a:cubicBezTo>
                  <a:cubicBezTo>
                    <a:pt x="26172" y="218718"/>
                    <a:pt x="25634" y="216296"/>
                    <a:pt x="25096" y="213606"/>
                  </a:cubicBezTo>
                  <a:cubicBezTo>
                    <a:pt x="24558" y="211992"/>
                    <a:pt x="24289" y="210109"/>
                    <a:pt x="24289" y="208226"/>
                  </a:cubicBezTo>
                  <a:cubicBezTo>
                    <a:pt x="24020" y="210378"/>
                    <a:pt x="24827" y="212261"/>
                    <a:pt x="24827" y="214413"/>
                  </a:cubicBezTo>
                  <a:cubicBezTo>
                    <a:pt x="28325" y="227326"/>
                    <a:pt x="27518" y="240778"/>
                    <a:pt x="27787" y="253960"/>
                  </a:cubicBezTo>
                  <a:cubicBezTo>
                    <a:pt x="27787" y="260685"/>
                    <a:pt x="28056" y="267411"/>
                    <a:pt x="31284" y="273330"/>
                  </a:cubicBezTo>
                  <a:cubicBezTo>
                    <a:pt x="32360" y="280862"/>
                    <a:pt x="33167" y="288395"/>
                    <a:pt x="34243" y="295928"/>
                  </a:cubicBezTo>
                  <a:cubicBezTo>
                    <a:pt x="34512" y="298349"/>
                    <a:pt x="34781" y="300770"/>
                    <a:pt x="33167" y="302653"/>
                  </a:cubicBezTo>
                  <a:cubicBezTo>
                    <a:pt x="32360" y="302653"/>
                    <a:pt x="30746" y="303191"/>
                    <a:pt x="30746" y="303460"/>
                  </a:cubicBezTo>
                  <a:cubicBezTo>
                    <a:pt x="32898" y="321216"/>
                    <a:pt x="35857" y="338703"/>
                    <a:pt x="38817" y="356189"/>
                  </a:cubicBezTo>
                  <a:cubicBezTo>
                    <a:pt x="43390" y="384437"/>
                    <a:pt x="47963" y="412685"/>
                    <a:pt x="49578" y="441201"/>
                  </a:cubicBezTo>
                  <a:cubicBezTo>
                    <a:pt x="50654" y="452500"/>
                    <a:pt x="52268" y="463530"/>
                    <a:pt x="55496" y="474291"/>
                  </a:cubicBezTo>
                  <a:cubicBezTo>
                    <a:pt x="58724" y="484514"/>
                    <a:pt x="59263" y="495544"/>
                    <a:pt x="61684" y="506036"/>
                  </a:cubicBezTo>
                  <a:cubicBezTo>
                    <a:pt x="64912" y="522985"/>
                    <a:pt x="70562" y="539396"/>
                    <a:pt x="75673" y="555806"/>
                  </a:cubicBezTo>
                  <a:cubicBezTo>
                    <a:pt x="76480" y="558496"/>
                    <a:pt x="77287" y="561187"/>
                    <a:pt x="78901" y="563608"/>
                  </a:cubicBezTo>
                  <a:cubicBezTo>
                    <a:pt x="87510" y="585399"/>
                    <a:pt x="97464" y="606652"/>
                    <a:pt x="109032" y="626829"/>
                  </a:cubicBezTo>
                  <a:cubicBezTo>
                    <a:pt x="109032" y="630326"/>
                    <a:pt x="111453" y="633554"/>
                    <a:pt x="109570" y="637052"/>
                  </a:cubicBezTo>
                  <a:cubicBezTo>
                    <a:pt x="107687" y="637590"/>
                    <a:pt x="106880" y="636245"/>
                    <a:pt x="105804" y="634900"/>
                  </a:cubicBezTo>
                  <a:cubicBezTo>
                    <a:pt x="97464" y="624139"/>
                    <a:pt x="90469" y="612571"/>
                    <a:pt x="84551" y="600195"/>
                  </a:cubicBezTo>
                  <a:cubicBezTo>
                    <a:pt x="77825" y="585668"/>
                    <a:pt x="71907" y="570872"/>
                    <a:pt x="67871" y="555268"/>
                  </a:cubicBezTo>
                  <a:cubicBezTo>
                    <a:pt x="67602" y="554461"/>
                    <a:pt x="67602" y="553654"/>
                    <a:pt x="67333" y="552578"/>
                  </a:cubicBezTo>
                  <a:cubicBezTo>
                    <a:pt x="67602" y="548811"/>
                    <a:pt x="65988" y="545314"/>
                    <a:pt x="64912" y="541817"/>
                  </a:cubicBezTo>
                  <a:cubicBezTo>
                    <a:pt x="62222" y="534553"/>
                    <a:pt x="60608" y="526751"/>
                    <a:pt x="58994" y="519219"/>
                  </a:cubicBezTo>
                  <a:cubicBezTo>
                    <a:pt x="58186" y="518681"/>
                    <a:pt x="57917" y="520026"/>
                    <a:pt x="58455" y="519219"/>
                  </a:cubicBezTo>
                  <a:cubicBezTo>
                    <a:pt x="58724" y="518950"/>
                    <a:pt x="58994" y="518950"/>
                    <a:pt x="58994" y="519488"/>
                  </a:cubicBezTo>
                  <a:cubicBezTo>
                    <a:pt x="59532" y="521371"/>
                    <a:pt x="62222" y="523523"/>
                    <a:pt x="58724" y="525137"/>
                  </a:cubicBezTo>
                  <a:cubicBezTo>
                    <a:pt x="53613" y="519488"/>
                    <a:pt x="54151" y="512224"/>
                    <a:pt x="52806" y="505498"/>
                  </a:cubicBezTo>
                  <a:cubicBezTo>
                    <a:pt x="51999" y="503346"/>
                    <a:pt x="55496" y="507113"/>
                    <a:pt x="54689" y="504422"/>
                  </a:cubicBezTo>
                  <a:cubicBezTo>
                    <a:pt x="53075" y="499580"/>
                    <a:pt x="51999" y="494468"/>
                    <a:pt x="50654" y="489626"/>
                  </a:cubicBezTo>
                  <a:cubicBezTo>
                    <a:pt x="50385" y="488819"/>
                    <a:pt x="50385" y="488281"/>
                    <a:pt x="50385" y="487474"/>
                  </a:cubicBezTo>
                  <a:cubicBezTo>
                    <a:pt x="48233" y="476444"/>
                    <a:pt x="46349" y="465414"/>
                    <a:pt x="44735" y="454115"/>
                  </a:cubicBezTo>
                  <a:cubicBezTo>
                    <a:pt x="44197" y="449810"/>
                    <a:pt x="43659" y="445506"/>
                    <a:pt x="43121" y="441470"/>
                  </a:cubicBezTo>
                  <a:cubicBezTo>
                    <a:pt x="42314" y="431786"/>
                    <a:pt x="42852" y="421832"/>
                    <a:pt x="39624" y="412416"/>
                  </a:cubicBezTo>
                  <a:cubicBezTo>
                    <a:pt x="39355" y="400310"/>
                    <a:pt x="38010" y="388472"/>
                    <a:pt x="35319" y="376635"/>
                  </a:cubicBezTo>
                  <a:cubicBezTo>
                    <a:pt x="34243" y="368565"/>
                    <a:pt x="34512" y="359956"/>
                    <a:pt x="31015" y="352423"/>
                  </a:cubicBezTo>
                  <a:cubicBezTo>
                    <a:pt x="30208" y="350540"/>
                    <a:pt x="29401" y="348926"/>
                    <a:pt x="30208" y="346774"/>
                  </a:cubicBezTo>
                  <a:cubicBezTo>
                    <a:pt x="29939" y="335744"/>
                    <a:pt x="26710" y="325251"/>
                    <a:pt x="25096" y="314490"/>
                  </a:cubicBezTo>
                  <a:cubicBezTo>
                    <a:pt x="22137" y="300501"/>
                    <a:pt x="21330" y="286512"/>
                    <a:pt x="19716" y="272254"/>
                  </a:cubicBezTo>
                  <a:cubicBezTo>
                    <a:pt x="19447" y="269563"/>
                    <a:pt x="20523" y="268487"/>
                    <a:pt x="22137" y="266873"/>
                  </a:cubicBezTo>
                  <a:cubicBezTo>
                    <a:pt x="21061" y="264452"/>
                    <a:pt x="21330" y="261762"/>
                    <a:pt x="21330" y="259071"/>
                  </a:cubicBezTo>
                  <a:cubicBezTo>
                    <a:pt x="20254" y="252615"/>
                    <a:pt x="22675" y="246158"/>
                    <a:pt x="21599" y="239701"/>
                  </a:cubicBezTo>
                  <a:cubicBezTo>
                    <a:pt x="20254" y="223560"/>
                    <a:pt x="18102" y="207687"/>
                    <a:pt x="15949" y="191815"/>
                  </a:cubicBezTo>
                  <a:cubicBezTo>
                    <a:pt x="16218" y="187242"/>
                    <a:pt x="15411" y="182937"/>
                    <a:pt x="15142" y="178633"/>
                  </a:cubicBezTo>
                  <a:cubicBezTo>
                    <a:pt x="14604" y="174059"/>
                    <a:pt x="14066" y="169486"/>
                    <a:pt x="14066" y="166527"/>
                  </a:cubicBezTo>
                  <a:cubicBezTo>
                    <a:pt x="14335" y="168679"/>
                    <a:pt x="14066" y="172983"/>
                    <a:pt x="15142" y="177019"/>
                  </a:cubicBezTo>
                  <a:cubicBezTo>
                    <a:pt x="15411" y="180785"/>
                    <a:pt x="15680" y="184551"/>
                    <a:pt x="15949" y="188318"/>
                  </a:cubicBezTo>
                  <a:cubicBezTo>
                    <a:pt x="17026" y="205535"/>
                    <a:pt x="20523" y="222753"/>
                    <a:pt x="21599" y="239971"/>
                  </a:cubicBezTo>
                  <a:cubicBezTo>
                    <a:pt x="20523" y="242661"/>
                    <a:pt x="24827" y="246696"/>
                    <a:pt x="19178" y="248041"/>
                  </a:cubicBezTo>
                  <a:cubicBezTo>
                    <a:pt x="18102" y="247503"/>
                    <a:pt x="17295" y="246696"/>
                    <a:pt x="16757" y="245620"/>
                  </a:cubicBezTo>
                  <a:cubicBezTo>
                    <a:pt x="15142" y="242123"/>
                    <a:pt x="14873" y="238356"/>
                    <a:pt x="13797" y="234590"/>
                  </a:cubicBezTo>
                  <a:cubicBezTo>
                    <a:pt x="11107" y="226519"/>
                    <a:pt x="11376" y="218179"/>
                    <a:pt x="9762" y="209840"/>
                  </a:cubicBezTo>
                  <a:cubicBezTo>
                    <a:pt x="9493" y="205266"/>
                    <a:pt x="8417" y="200962"/>
                    <a:pt x="8686" y="196388"/>
                  </a:cubicBezTo>
                  <a:cubicBezTo>
                    <a:pt x="8686" y="199886"/>
                    <a:pt x="8955" y="203383"/>
                    <a:pt x="9493" y="206880"/>
                  </a:cubicBezTo>
                  <a:cubicBezTo>
                    <a:pt x="8686" y="210647"/>
                    <a:pt x="12990" y="214682"/>
                    <a:pt x="8955" y="218179"/>
                  </a:cubicBezTo>
                  <a:cubicBezTo>
                    <a:pt x="5727" y="205804"/>
                    <a:pt x="4650" y="192353"/>
                    <a:pt x="3036" y="178902"/>
                  </a:cubicBezTo>
                  <a:cubicBezTo>
                    <a:pt x="1960" y="170831"/>
                    <a:pt x="-461" y="163029"/>
                    <a:pt x="77" y="154690"/>
                  </a:cubicBezTo>
                  <a:cubicBezTo>
                    <a:pt x="615" y="138010"/>
                    <a:pt x="615" y="121330"/>
                    <a:pt x="2767" y="104651"/>
                  </a:cubicBezTo>
                  <a:cubicBezTo>
                    <a:pt x="3036" y="102499"/>
                    <a:pt x="3305" y="100346"/>
                    <a:pt x="3843" y="98194"/>
                  </a:cubicBezTo>
                  <a:cubicBezTo>
                    <a:pt x="4381" y="94159"/>
                    <a:pt x="6534" y="90392"/>
                    <a:pt x="5727" y="86357"/>
                  </a:cubicBezTo>
                  <a:cubicBezTo>
                    <a:pt x="8417" y="78017"/>
                    <a:pt x="9762" y="68870"/>
                    <a:pt x="19447" y="65373"/>
                  </a:cubicBezTo>
                  <a:cubicBezTo>
                    <a:pt x="21330" y="64566"/>
                    <a:pt x="21061" y="62414"/>
                    <a:pt x="21330" y="60800"/>
                  </a:cubicBezTo>
                  <a:cubicBezTo>
                    <a:pt x="24289" y="48425"/>
                    <a:pt x="24020" y="36049"/>
                    <a:pt x="22675" y="23674"/>
                  </a:cubicBezTo>
                  <a:cubicBezTo>
                    <a:pt x="24558" y="17218"/>
                    <a:pt x="22675" y="11030"/>
                    <a:pt x="22406" y="4573"/>
                  </a:cubicBezTo>
                  <a:cubicBezTo>
                    <a:pt x="23751" y="1614"/>
                    <a:pt x="26172" y="269"/>
                    <a:pt x="29401" y="0"/>
                  </a:cubicBezTo>
                  <a:cubicBezTo>
                    <a:pt x="32360" y="5111"/>
                    <a:pt x="32898" y="10492"/>
                    <a:pt x="32898" y="16411"/>
                  </a:cubicBezTo>
                  <a:cubicBezTo>
                    <a:pt x="33167" y="24481"/>
                    <a:pt x="31284" y="32821"/>
                    <a:pt x="34512" y="40892"/>
                  </a:cubicBezTo>
                  <a:cubicBezTo>
                    <a:pt x="35588" y="43044"/>
                    <a:pt x="34243" y="45465"/>
                    <a:pt x="33705" y="47887"/>
                  </a:cubicBezTo>
                  <a:cubicBezTo>
                    <a:pt x="30477" y="64028"/>
                    <a:pt x="29132" y="80439"/>
                    <a:pt x="30208" y="96849"/>
                  </a:cubicBezTo>
                  <a:cubicBezTo>
                    <a:pt x="29670" y="100077"/>
                    <a:pt x="29401" y="103306"/>
                    <a:pt x="28325" y="106265"/>
                  </a:cubicBezTo>
                  <a:cubicBezTo>
                    <a:pt x="25903" y="112722"/>
                    <a:pt x="26172" y="118102"/>
                    <a:pt x="32360" y="122137"/>
                  </a:cubicBezTo>
                  <a:cubicBezTo>
                    <a:pt x="32898" y="127787"/>
                    <a:pt x="36126" y="132898"/>
                    <a:pt x="36395" y="138817"/>
                  </a:cubicBezTo>
                  <a:cubicBezTo>
                    <a:pt x="40431" y="156304"/>
                    <a:pt x="48771" y="172176"/>
                    <a:pt x="53075" y="189663"/>
                  </a:cubicBezTo>
                  <a:cubicBezTo>
                    <a:pt x="52537" y="190739"/>
                    <a:pt x="51730" y="191008"/>
                    <a:pt x="50654" y="190470"/>
                  </a:cubicBezTo>
                  <a:cubicBezTo>
                    <a:pt x="45811" y="181054"/>
                    <a:pt x="41238" y="171638"/>
                    <a:pt x="36395" y="161953"/>
                  </a:cubicBezTo>
                  <a:cubicBezTo>
                    <a:pt x="34243" y="157649"/>
                    <a:pt x="31553" y="153613"/>
                    <a:pt x="30208" y="149040"/>
                  </a:cubicBezTo>
                  <a:cubicBezTo>
                    <a:pt x="29401" y="148502"/>
                    <a:pt x="29132" y="149847"/>
                    <a:pt x="29670" y="149040"/>
                  </a:cubicBezTo>
                  <a:cubicBezTo>
                    <a:pt x="29939" y="148771"/>
                    <a:pt x="30208" y="148771"/>
                    <a:pt x="30208" y="149309"/>
                  </a:cubicBezTo>
                  <a:cubicBezTo>
                    <a:pt x="31284" y="151999"/>
                    <a:pt x="33167" y="154420"/>
                    <a:pt x="32360" y="157649"/>
                  </a:cubicBezTo>
                  <a:cubicBezTo>
                    <a:pt x="33705" y="168948"/>
                    <a:pt x="38279" y="179440"/>
                    <a:pt x="41238" y="190470"/>
                  </a:cubicBezTo>
                  <a:cubicBezTo>
                    <a:pt x="40700" y="191546"/>
                    <a:pt x="39893" y="191815"/>
                    <a:pt x="38817" y="191277"/>
                  </a:cubicBezTo>
                  <a:cubicBezTo>
                    <a:pt x="30477" y="178095"/>
                    <a:pt x="27518" y="163029"/>
                    <a:pt x="22944" y="148502"/>
                  </a:cubicBezTo>
                  <a:cubicBezTo>
                    <a:pt x="22944" y="145543"/>
                    <a:pt x="20792" y="142852"/>
                    <a:pt x="21061" y="139624"/>
                  </a:cubicBezTo>
                  <a:cubicBezTo>
                    <a:pt x="20792" y="134513"/>
                    <a:pt x="18371" y="129670"/>
                    <a:pt x="19447" y="124559"/>
                  </a:cubicBezTo>
                  <a:cubicBezTo>
                    <a:pt x="18640" y="129132"/>
                    <a:pt x="20254" y="133706"/>
                    <a:pt x="21061" y="138279"/>
                  </a:cubicBezTo>
                  <a:cubicBezTo>
                    <a:pt x="20792" y="140431"/>
                    <a:pt x="21868" y="143121"/>
                    <a:pt x="20792" y="145812"/>
                  </a:cubicBezTo>
                  <a:close/>
                </a:path>
              </a:pathLst>
            </a:custGeom>
            <a:solidFill>
              <a:srgbClr val="C0D48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7" name="Полилиния: фигура 1806">
              <a:extLst>
                <a:ext uri="{FF2B5EF4-FFF2-40B4-BE49-F238E27FC236}">
                  <a16:creationId xmlns:a16="http://schemas.microsoft.com/office/drawing/2014/main" id="{EB25804B-F11D-7FD8-1065-6B0F1C6BC674}"/>
                </a:ext>
              </a:extLst>
            </p:cNvPr>
            <p:cNvSpPr/>
            <p:nvPr/>
          </p:nvSpPr>
          <p:spPr>
            <a:xfrm>
              <a:off x="3998401" y="6669510"/>
              <a:ext cx="220295" cy="564195"/>
            </a:xfrm>
            <a:custGeom>
              <a:avLst/>
              <a:gdLst>
                <a:gd name="connsiteX0" fmla="*/ 208311 w 220295"/>
                <a:gd name="connsiteY0" fmla="*/ 14577 h 564195"/>
                <a:gd name="connsiteX1" fmla="*/ 212615 w 220295"/>
                <a:gd name="connsiteY1" fmla="*/ 7314 h 564195"/>
                <a:gd name="connsiteX2" fmla="*/ 215844 w 220295"/>
                <a:gd name="connsiteY2" fmla="*/ 2471 h 564195"/>
                <a:gd name="connsiteX3" fmla="*/ 219072 w 220295"/>
                <a:gd name="connsiteY3" fmla="*/ 319 h 564195"/>
                <a:gd name="connsiteX4" fmla="*/ 219879 w 220295"/>
                <a:gd name="connsiteY4" fmla="*/ 4623 h 564195"/>
                <a:gd name="connsiteX5" fmla="*/ 214229 w 220295"/>
                <a:gd name="connsiteY5" fmla="*/ 19958 h 564195"/>
                <a:gd name="connsiteX6" fmla="*/ 211270 w 220295"/>
                <a:gd name="connsiteY6" fmla="*/ 29374 h 564195"/>
                <a:gd name="connsiteX7" fmla="*/ 201316 w 220295"/>
                <a:gd name="connsiteY7" fmla="*/ 60042 h 564195"/>
                <a:gd name="connsiteX8" fmla="*/ 199702 w 220295"/>
                <a:gd name="connsiteY8" fmla="*/ 65154 h 564195"/>
                <a:gd name="connsiteX9" fmla="*/ 195667 w 220295"/>
                <a:gd name="connsiteY9" fmla="*/ 75915 h 564195"/>
                <a:gd name="connsiteX10" fmla="*/ 193514 w 220295"/>
                <a:gd name="connsiteY10" fmla="*/ 76722 h 564195"/>
                <a:gd name="connsiteX11" fmla="*/ 190017 w 220295"/>
                <a:gd name="connsiteY11" fmla="*/ 87752 h 564195"/>
                <a:gd name="connsiteX12" fmla="*/ 181946 w 220295"/>
                <a:gd name="connsiteY12" fmla="*/ 107122 h 564195"/>
                <a:gd name="connsiteX13" fmla="*/ 154506 w 220295"/>
                <a:gd name="connsiteY13" fmla="*/ 182449 h 564195"/>
                <a:gd name="connsiteX14" fmla="*/ 141055 w 220295"/>
                <a:gd name="connsiteY14" fmla="*/ 255355 h 564195"/>
                <a:gd name="connsiteX15" fmla="*/ 134598 w 220295"/>
                <a:gd name="connsiteY15" fmla="*/ 341174 h 564195"/>
                <a:gd name="connsiteX16" fmla="*/ 133791 w 220295"/>
                <a:gd name="connsiteY16" fmla="*/ 412196 h 564195"/>
                <a:gd name="connsiteX17" fmla="*/ 132446 w 220295"/>
                <a:gd name="connsiteY17" fmla="*/ 431566 h 564195"/>
                <a:gd name="connsiteX18" fmla="*/ 128141 w 220295"/>
                <a:gd name="connsiteY18" fmla="*/ 474879 h 564195"/>
                <a:gd name="connsiteX19" fmla="*/ 123837 w 220295"/>
                <a:gd name="connsiteY19" fmla="*/ 496401 h 564195"/>
                <a:gd name="connsiteX20" fmla="*/ 108772 w 220295"/>
                <a:gd name="connsiteY20" fmla="*/ 527877 h 564195"/>
                <a:gd name="connsiteX21" fmla="*/ 102853 w 220295"/>
                <a:gd name="connsiteY21" fmla="*/ 534334 h 564195"/>
                <a:gd name="connsiteX22" fmla="*/ 95589 w 220295"/>
                <a:gd name="connsiteY22" fmla="*/ 537293 h 564195"/>
                <a:gd name="connsiteX23" fmla="*/ 85097 w 220295"/>
                <a:gd name="connsiteY23" fmla="*/ 534603 h 564195"/>
                <a:gd name="connsiteX24" fmla="*/ 96396 w 220295"/>
                <a:gd name="connsiteY24" fmla="*/ 539714 h 564195"/>
                <a:gd name="connsiteX25" fmla="*/ 111731 w 220295"/>
                <a:gd name="connsiteY25" fmla="*/ 545633 h 564195"/>
                <a:gd name="connsiteX26" fmla="*/ 109310 w 220295"/>
                <a:gd name="connsiteY26" fmla="*/ 548861 h 564195"/>
                <a:gd name="connsiteX27" fmla="*/ 104198 w 220295"/>
                <a:gd name="connsiteY27" fmla="*/ 552090 h 564195"/>
                <a:gd name="connsiteX28" fmla="*/ 101777 w 220295"/>
                <a:gd name="connsiteY28" fmla="*/ 554242 h 564195"/>
                <a:gd name="connsiteX29" fmla="*/ 96934 w 220295"/>
                <a:gd name="connsiteY29" fmla="*/ 556394 h 564195"/>
                <a:gd name="connsiteX30" fmla="*/ 87519 w 220295"/>
                <a:gd name="connsiteY30" fmla="*/ 564196 h 564195"/>
                <a:gd name="connsiteX31" fmla="*/ 76758 w 220295"/>
                <a:gd name="connsiteY31" fmla="*/ 561506 h 564195"/>
                <a:gd name="connsiteX32" fmla="*/ 72184 w 220295"/>
                <a:gd name="connsiteY32" fmla="*/ 547785 h 564195"/>
                <a:gd name="connsiteX33" fmla="*/ 72184 w 220295"/>
                <a:gd name="connsiteY33" fmla="*/ 544826 h 564195"/>
                <a:gd name="connsiteX34" fmla="*/ 45820 w 220295"/>
                <a:gd name="connsiteY34" fmla="*/ 523842 h 564195"/>
                <a:gd name="connsiteX35" fmla="*/ 30754 w 220295"/>
                <a:gd name="connsiteY35" fmla="*/ 509315 h 564195"/>
                <a:gd name="connsiteX36" fmla="*/ 1699 w 220295"/>
                <a:gd name="connsiteY36" fmla="*/ 469768 h 564195"/>
                <a:gd name="connsiteX37" fmla="*/ 1430 w 220295"/>
                <a:gd name="connsiteY37" fmla="*/ 464118 h 564195"/>
                <a:gd name="connsiteX38" fmla="*/ 20800 w 220295"/>
                <a:gd name="connsiteY38" fmla="*/ 489407 h 564195"/>
                <a:gd name="connsiteX39" fmla="*/ 30754 w 220295"/>
                <a:gd name="connsiteY39" fmla="*/ 497747 h 564195"/>
                <a:gd name="connsiteX40" fmla="*/ 32368 w 220295"/>
                <a:gd name="connsiteY40" fmla="*/ 497747 h 564195"/>
                <a:gd name="connsiteX41" fmla="*/ 31830 w 220295"/>
                <a:gd name="connsiteY41" fmla="*/ 495594 h 564195"/>
                <a:gd name="connsiteX42" fmla="*/ 26450 w 220295"/>
                <a:gd name="connsiteY42" fmla="*/ 488062 h 564195"/>
                <a:gd name="connsiteX43" fmla="*/ 28871 w 220295"/>
                <a:gd name="connsiteY43" fmla="*/ 485371 h 564195"/>
                <a:gd name="connsiteX44" fmla="*/ 35328 w 220295"/>
                <a:gd name="connsiteY44" fmla="*/ 490483 h 564195"/>
                <a:gd name="connsiteX45" fmla="*/ 60347 w 220295"/>
                <a:gd name="connsiteY45" fmla="*/ 513350 h 564195"/>
                <a:gd name="connsiteX46" fmla="*/ 79717 w 220295"/>
                <a:gd name="connsiteY46" fmla="*/ 523573 h 564195"/>
                <a:gd name="connsiteX47" fmla="*/ 83483 w 220295"/>
                <a:gd name="connsiteY47" fmla="*/ 523304 h 564195"/>
                <a:gd name="connsiteX48" fmla="*/ 90747 w 220295"/>
                <a:gd name="connsiteY48" fmla="*/ 523035 h 564195"/>
                <a:gd name="connsiteX49" fmla="*/ 105005 w 220295"/>
                <a:gd name="connsiteY49" fmla="*/ 516578 h 564195"/>
                <a:gd name="connsiteX50" fmla="*/ 106081 w 220295"/>
                <a:gd name="connsiteY50" fmla="*/ 514964 h 564195"/>
                <a:gd name="connsiteX51" fmla="*/ 109848 w 220295"/>
                <a:gd name="connsiteY51" fmla="*/ 509046 h 564195"/>
                <a:gd name="connsiteX52" fmla="*/ 112000 w 220295"/>
                <a:gd name="connsiteY52" fmla="*/ 501513 h 564195"/>
                <a:gd name="connsiteX53" fmla="*/ 115497 w 220295"/>
                <a:gd name="connsiteY53" fmla="*/ 490752 h 564195"/>
                <a:gd name="connsiteX54" fmla="*/ 119802 w 220295"/>
                <a:gd name="connsiteY54" fmla="*/ 465194 h 564195"/>
                <a:gd name="connsiteX55" fmla="*/ 123837 w 220295"/>
                <a:gd name="connsiteY55" fmla="*/ 421881 h 564195"/>
                <a:gd name="connsiteX56" fmla="*/ 123837 w 220295"/>
                <a:gd name="connsiteY56" fmla="*/ 407623 h 564195"/>
                <a:gd name="connsiteX57" fmla="*/ 125182 w 220295"/>
                <a:gd name="connsiteY57" fmla="*/ 398745 h 564195"/>
                <a:gd name="connsiteX58" fmla="*/ 125182 w 220295"/>
                <a:gd name="connsiteY58" fmla="*/ 389329 h 564195"/>
                <a:gd name="connsiteX59" fmla="*/ 123837 w 220295"/>
                <a:gd name="connsiteY59" fmla="*/ 354625 h 564195"/>
                <a:gd name="connsiteX60" fmla="*/ 125451 w 220295"/>
                <a:gd name="connsiteY60" fmla="*/ 346016 h 564195"/>
                <a:gd name="connsiteX61" fmla="*/ 125720 w 220295"/>
                <a:gd name="connsiteY61" fmla="*/ 341981 h 564195"/>
                <a:gd name="connsiteX62" fmla="*/ 125989 w 220295"/>
                <a:gd name="connsiteY62" fmla="*/ 339022 h 564195"/>
                <a:gd name="connsiteX63" fmla="*/ 126796 w 220295"/>
                <a:gd name="connsiteY63" fmla="*/ 324225 h 564195"/>
                <a:gd name="connsiteX64" fmla="*/ 133253 w 220295"/>
                <a:gd name="connsiteY64" fmla="*/ 229259 h 564195"/>
                <a:gd name="connsiteX65" fmla="*/ 133791 w 220295"/>
                <a:gd name="connsiteY65" fmla="*/ 222803 h 564195"/>
                <a:gd name="connsiteX66" fmla="*/ 137288 w 220295"/>
                <a:gd name="connsiteY66" fmla="*/ 215539 h 564195"/>
                <a:gd name="connsiteX67" fmla="*/ 138633 w 220295"/>
                <a:gd name="connsiteY67" fmla="*/ 210966 h 564195"/>
                <a:gd name="connsiteX68" fmla="*/ 143207 w 220295"/>
                <a:gd name="connsiteY68" fmla="*/ 191058 h 564195"/>
                <a:gd name="connsiteX69" fmla="*/ 148856 w 220295"/>
                <a:gd name="connsiteY69" fmla="*/ 177876 h 564195"/>
                <a:gd name="connsiteX70" fmla="*/ 160693 w 220295"/>
                <a:gd name="connsiteY70" fmla="*/ 135908 h 564195"/>
                <a:gd name="connsiteX71" fmla="*/ 162577 w 220295"/>
                <a:gd name="connsiteY71" fmla="*/ 129182 h 564195"/>
                <a:gd name="connsiteX72" fmla="*/ 177911 w 220295"/>
                <a:gd name="connsiteY72" fmla="*/ 91518 h 564195"/>
                <a:gd name="connsiteX73" fmla="*/ 191093 w 220295"/>
                <a:gd name="connsiteY73" fmla="*/ 57621 h 564195"/>
                <a:gd name="connsiteX74" fmla="*/ 195936 w 220295"/>
                <a:gd name="connsiteY74" fmla="*/ 47398 h 564195"/>
                <a:gd name="connsiteX75" fmla="*/ 200778 w 220295"/>
                <a:gd name="connsiteY75" fmla="*/ 41211 h 564195"/>
                <a:gd name="connsiteX76" fmla="*/ 208311 w 220295"/>
                <a:gd name="connsiteY76" fmla="*/ 14577 h 56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220295" h="564195">
                  <a:moveTo>
                    <a:pt x="208311" y="14577"/>
                  </a:moveTo>
                  <a:cubicBezTo>
                    <a:pt x="209656" y="12156"/>
                    <a:pt x="211001" y="9735"/>
                    <a:pt x="212615" y="7314"/>
                  </a:cubicBezTo>
                  <a:cubicBezTo>
                    <a:pt x="213422" y="5430"/>
                    <a:pt x="215036" y="4354"/>
                    <a:pt x="215844" y="2471"/>
                  </a:cubicBezTo>
                  <a:cubicBezTo>
                    <a:pt x="216382" y="1126"/>
                    <a:pt x="217189" y="-757"/>
                    <a:pt x="219072" y="319"/>
                  </a:cubicBezTo>
                  <a:cubicBezTo>
                    <a:pt x="220686" y="1126"/>
                    <a:pt x="220417" y="3009"/>
                    <a:pt x="219879" y="4623"/>
                  </a:cubicBezTo>
                  <a:cubicBezTo>
                    <a:pt x="218803" y="10004"/>
                    <a:pt x="216113" y="14846"/>
                    <a:pt x="214229" y="19958"/>
                  </a:cubicBezTo>
                  <a:cubicBezTo>
                    <a:pt x="213422" y="23186"/>
                    <a:pt x="212346" y="26414"/>
                    <a:pt x="211270" y="29374"/>
                  </a:cubicBezTo>
                  <a:cubicBezTo>
                    <a:pt x="207504" y="39597"/>
                    <a:pt x="204814" y="49820"/>
                    <a:pt x="201316" y="60042"/>
                  </a:cubicBezTo>
                  <a:cubicBezTo>
                    <a:pt x="200778" y="61657"/>
                    <a:pt x="200240" y="63271"/>
                    <a:pt x="199702" y="65154"/>
                  </a:cubicBezTo>
                  <a:cubicBezTo>
                    <a:pt x="198357" y="68651"/>
                    <a:pt x="198088" y="72687"/>
                    <a:pt x="195667" y="75915"/>
                  </a:cubicBezTo>
                  <a:cubicBezTo>
                    <a:pt x="195129" y="76722"/>
                    <a:pt x="193514" y="75646"/>
                    <a:pt x="193514" y="76722"/>
                  </a:cubicBezTo>
                  <a:cubicBezTo>
                    <a:pt x="193514" y="80757"/>
                    <a:pt x="191631" y="84255"/>
                    <a:pt x="190017" y="87752"/>
                  </a:cubicBezTo>
                  <a:cubicBezTo>
                    <a:pt x="186789" y="93940"/>
                    <a:pt x="184906" y="100665"/>
                    <a:pt x="181946" y="107122"/>
                  </a:cubicBezTo>
                  <a:cubicBezTo>
                    <a:pt x="171185" y="131603"/>
                    <a:pt x="162846" y="156892"/>
                    <a:pt x="154506" y="182449"/>
                  </a:cubicBezTo>
                  <a:cubicBezTo>
                    <a:pt x="146704" y="206123"/>
                    <a:pt x="142400" y="230335"/>
                    <a:pt x="141055" y="255355"/>
                  </a:cubicBezTo>
                  <a:cubicBezTo>
                    <a:pt x="139709" y="284141"/>
                    <a:pt x="136212" y="312657"/>
                    <a:pt x="134598" y="341174"/>
                  </a:cubicBezTo>
                  <a:cubicBezTo>
                    <a:pt x="133253" y="364848"/>
                    <a:pt x="134329" y="388522"/>
                    <a:pt x="133791" y="412196"/>
                  </a:cubicBezTo>
                  <a:cubicBezTo>
                    <a:pt x="133791" y="418653"/>
                    <a:pt x="133522" y="425110"/>
                    <a:pt x="132446" y="431566"/>
                  </a:cubicBezTo>
                  <a:cubicBezTo>
                    <a:pt x="130025" y="445825"/>
                    <a:pt x="130025" y="460621"/>
                    <a:pt x="128141" y="474879"/>
                  </a:cubicBezTo>
                  <a:cubicBezTo>
                    <a:pt x="127334" y="482143"/>
                    <a:pt x="126258" y="489407"/>
                    <a:pt x="123837" y="496401"/>
                  </a:cubicBezTo>
                  <a:cubicBezTo>
                    <a:pt x="120878" y="507969"/>
                    <a:pt x="116035" y="518461"/>
                    <a:pt x="108772" y="527877"/>
                  </a:cubicBezTo>
                  <a:cubicBezTo>
                    <a:pt x="107964" y="531106"/>
                    <a:pt x="107964" y="534872"/>
                    <a:pt x="102853" y="534334"/>
                  </a:cubicBezTo>
                  <a:cubicBezTo>
                    <a:pt x="100701" y="534065"/>
                    <a:pt x="96665" y="535948"/>
                    <a:pt x="95589" y="537293"/>
                  </a:cubicBezTo>
                  <a:cubicBezTo>
                    <a:pt x="91285" y="537562"/>
                    <a:pt x="87250" y="535948"/>
                    <a:pt x="85097" y="534603"/>
                  </a:cubicBezTo>
                  <a:cubicBezTo>
                    <a:pt x="87788" y="535948"/>
                    <a:pt x="91823" y="538369"/>
                    <a:pt x="96396" y="539714"/>
                  </a:cubicBezTo>
                  <a:cubicBezTo>
                    <a:pt x="100970" y="542674"/>
                    <a:pt x="106619" y="543212"/>
                    <a:pt x="111731" y="545633"/>
                  </a:cubicBezTo>
                  <a:cubicBezTo>
                    <a:pt x="112000" y="547516"/>
                    <a:pt x="110655" y="548323"/>
                    <a:pt x="109310" y="548861"/>
                  </a:cubicBezTo>
                  <a:cubicBezTo>
                    <a:pt x="107157" y="549399"/>
                    <a:pt x="105005" y="549668"/>
                    <a:pt x="104198" y="552090"/>
                  </a:cubicBezTo>
                  <a:cubicBezTo>
                    <a:pt x="103660" y="552897"/>
                    <a:pt x="102853" y="553704"/>
                    <a:pt x="101777" y="554242"/>
                  </a:cubicBezTo>
                  <a:cubicBezTo>
                    <a:pt x="100163" y="554780"/>
                    <a:pt x="98011" y="554242"/>
                    <a:pt x="96934" y="556394"/>
                  </a:cubicBezTo>
                  <a:cubicBezTo>
                    <a:pt x="93975" y="559353"/>
                    <a:pt x="91554" y="562582"/>
                    <a:pt x="87519" y="564196"/>
                  </a:cubicBezTo>
                  <a:cubicBezTo>
                    <a:pt x="83752" y="563927"/>
                    <a:pt x="80524" y="562044"/>
                    <a:pt x="76758" y="561506"/>
                  </a:cubicBezTo>
                  <a:cubicBezTo>
                    <a:pt x="75950" y="556663"/>
                    <a:pt x="76488" y="551552"/>
                    <a:pt x="72184" y="547785"/>
                  </a:cubicBezTo>
                  <a:cubicBezTo>
                    <a:pt x="74336" y="546709"/>
                    <a:pt x="73798" y="545633"/>
                    <a:pt x="72184" y="544826"/>
                  </a:cubicBezTo>
                  <a:cubicBezTo>
                    <a:pt x="62230" y="539445"/>
                    <a:pt x="54966" y="530299"/>
                    <a:pt x="45820" y="523842"/>
                  </a:cubicBezTo>
                  <a:cubicBezTo>
                    <a:pt x="40170" y="519807"/>
                    <a:pt x="35328" y="514964"/>
                    <a:pt x="30754" y="509315"/>
                  </a:cubicBezTo>
                  <a:cubicBezTo>
                    <a:pt x="20531" y="496401"/>
                    <a:pt x="8694" y="484833"/>
                    <a:pt x="1699" y="469768"/>
                  </a:cubicBezTo>
                  <a:cubicBezTo>
                    <a:pt x="892" y="467885"/>
                    <a:pt x="-1529" y="466271"/>
                    <a:pt x="1430" y="464118"/>
                  </a:cubicBezTo>
                  <a:cubicBezTo>
                    <a:pt x="6811" y="473265"/>
                    <a:pt x="11922" y="482681"/>
                    <a:pt x="20800" y="489407"/>
                  </a:cubicBezTo>
                  <a:cubicBezTo>
                    <a:pt x="24298" y="492097"/>
                    <a:pt x="27257" y="495056"/>
                    <a:pt x="30754" y="497747"/>
                  </a:cubicBezTo>
                  <a:cubicBezTo>
                    <a:pt x="31292" y="497747"/>
                    <a:pt x="32099" y="498554"/>
                    <a:pt x="32368" y="497747"/>
                  </a:cubicBezTo>
                  <a:cubicBezTo>
                    <a:pt x="32906" y="496939"/>
                    <a:pt x="32368" y="496132"/>
                    <a:pt x="31830" y="495594"/>
                  </a:cubicBezTo>
                  <a:cubicBezTo>
                    <a:pt x="29947" y="493173"/>
                    <a:pt x="28333" y="490483"/>
                    <a:pt x="26450" y="488062"/>
                  </a:cubicBezTo>
                  <a:cubicBezTo>
                    <a:pt x="24836" y="484833"/>
                    <a:pt x="26181" y="484295"/>
                    <a:pt x="28871" y="485371"/>
                  </a:cubicBezTo>
                  <a:cubicBezTo>
                    <a:pt x="31292" y="486447"/>
                    <a:pt x="32906" y="489138"/>
                    <a:pt x="35328" y="490483"/>
                  </a:cubicBezTo>
                  <a:cubicBezTo>
                    <a:pt x="43667" y="498016"/>
                    <a:pt x="51738" y="505817"/>
                    <a:pt x="60347" y="513350"/>
                  </a:cubicBezTo>
                  <a:cubicBezTo>
                    <a:pt x="65997" y="518461"/>
                    <a:pt x="73260" y="520076"/>
                    <a:pt x="79717" y="523573"/>
                  </a:cubicBezTo>
                  <a:cubicBezTo>
                    <a:pt x="80793" y="524111"/>
                    <a:pt x="82407" y="523842"/>
                    <a:pt x="83483" y="523304"/>
                  </a:cubicBezTo>
                  <a:cubicBezTo>
                    <a:pt x="85904" y="521690"/>
                    <a:pt x="88057" y="521959"/>
                    <a:pt x="90747" y="523035"/>
                  </a:cubicBezTo>
                  <a:cubicBezTo>
                    <a:pt x="100163" y="526801"/>
                    <a:pt x="101508" y="526263"/>
                    <a:pt x="105005" y="516578"/>
                  </a:cubicBezTo>
                  <a:cubicBezTo>
                    <a:pt x="105274" y="516040"/>
                    <a:pt x="105543" y="515502"/>
                    <a:pt x="106081" y="514964"/>
                  </a:cubicBezTo>
                  <a:cubicBezTo>
                    <a:pt x="108772" y="513888"/>
                    <a:pt x="109579" y="511736"/>
                    <a:pt x="109848" y="509046"/>
                  </a:cubicBezTo>
                  <a:cubicBezTo>
                    <a:pt x="110655" y="506624"/>
                    <a:pt x="110655" y="503934"/>
                    <a:pt x="112000" y="501513"/>
                  </a:cubicBezTo>
                  <a:cubicBezTo>
                    <a:pt x="114421" y="498285"/>
                    <a:pt x="115497" y="494787"/>
                    <a:pt x="115497" y="490752"/>
                  </a:cubicBezTo>
                  <a:cubicBezTo>
                    <a:pt x="118725" y="482412"/>
                    <a:pt x="119264" y="473803"/>
                    <a:pt x="119802" y="465194"/>
                  </a:cubicBezTo>
                  <a:cubicBezTo>
                    <a:pt x="120878" y="450667"/>
                    <a:pt x="121954" y="436140"/>
                    <a:pt x="123837" y="421881"/>
                  </a:cubicBezTo>
                  <a:cubicBezTo>
                    <a:pt x="124375" y="417039"/>
                    <a:pt x="124375" y="412466"/>
                    <a:pt x="123837" y="407623"/>
                  </a:cubicBezTo>
                  <a:cubicBezTo>
                    <a:pt x="124106" y="404664"/>
                    <a:pt x="123568" y="401705"/>
                    <a:pt x="125182" y="398745"/>
                  </a:cubicBezTo>
                  <a:cubicBezTo>
                    <a:pt x="125989" y="395517"/>
                    <a:pt x="125989" y="392558"/>
                    <a:pt x="125182" y="389329"/>
                  </a:cubicBezTo>
                  <a:cubicBezTo>
                    <a:pt x="124106" y="377761"/>
                    <a:pt x="124913" y="366193"/>
                    <a:pt x="123837" y="354625"/>
                  </a:cubicBezTo>
                  <a:cubicBezTo>
                    <a:pt x="123568" y="351666"/>
                    <a:pt x="125182" y="348976"/>
                    <a:pt x="125451" y="346016"/>
                  </a:cubicBezTo>
                  <a:cubicBezTo>
                    <a:pt x="126258" y="344671"/>
                    <a:pt x="125989" y="343326"/>
                    <a:pt x="125720" y="341981"/>
                  </a:cubicBezTo>
                  <a:cubicBezTo>
                    <a:pt x="125989" y="340905"/>
                    <a:pt x="125182" y="339829"/>
                    <a:pt x="125989" y="339022"/>
                  </a:cubicBezTo>
                  <a:cubicBezTo>
                    <a:pt x="127065" y="334179"/>
                    <a:pt x="126796" y="329068"/>
                    <a:pt x="126796" y="324225"/>
                  </a:cubicBezTo>
                  <a:cubicBezTo>
                    <a:pt x="128410" y="292480"/>
                    <a:pt x="130025" y="261004"/>
                    <a:pt x="133253" y="229259"/>
                  </a:cubicBezTo>
                  <a:cubicBezTo>
                    <a:pt x="133791" y="227107"/>
                    <a:pt x="134060" y="224955"/>
                    <a:pt x="133791" y="222803"/>
                  </a:cubicBezTo>
                  <a:cubicBezTo>
                    <a:pt x="133522" y="219843"/>
                    <a:pt x="135674" y="217691"/>
                    <a:pt x="137288" y="215539"/>
                  </a:cubicBezTo>
                  <a:cubicBezTo>
                    <a:pt x="137826" y="213925"/>
                    <a:pt x="138364" y="212311"/>
                    <a:pt x="138633" y="210966"/>
                  </a:cubicBezTo>
                  <a:cubicBezTo>
                    <a:pt x="138095" y="203702"/>
                    <a:pt x="141862" y="197783"/>
                    <a:pt x="143207" y="191058"/>
                  </a:cubicBezTo>
                  <a:cubicBezTo>
                    <a:pt x="144821" y="186484"/>
                    <a:pt x="146704" y="182180"/>
                    <a:pt x="148856" y="177876"/>
                  </a:cubicBezTo>
                  <a:cubicBezTo>
                    <a:pt x="152892" y="163886"/>
                    <a:pt x="156658" y="149897"/>
                    <a:pt x="160693" y="135908"/>
                  </a:cubicBezTo>
                  <a:cubicBezTo>
                    <a:pt x="160424" y="133486"/>
                    <a:pt x="160962" y="131334"/>
                    <a:pt x="162577" y="129182"/>
                  </a:cubicBezTo>
                  <a:cubicBezTo>
                    <a:pt x="166881" y="116269"/>
                    <a:pt x="172800" y="103894"/>
                    <a:pt x="177911" y="91518"/>
                  </a:cubicBezTo>
                  <a:cubicBezTo>
                    <a:pt x="182484" y="80219"/>
                    <a:pt x="186520" y="68920"/>
                    <a:pt x="191093" y="57621"/>
                  </a:cubicBezTo>
                  <a:cubicBezTo>
                    <a:pt x="192707" y="54124"/>
                    <a:pt x="192976" y="50089"/>
                    <a:pt x="195936" y="47398"/>
                  </a:cubicBezTo>
                  <a:cubicBezTo>
                    <a:pt x="197550" y="45246"/>
                    <a:pt x="200240" y="44170"/>
                    <a:pt x="200778" y="41211"/>
                  </a:cubicBezTo>
                  <a:cubicBezTo>
                    <a:pt x="203737" y="32064"/>
                    <a:pt x="205083" y="23186"/>
                    <a:pt x="208311" y="14577"/>
                  </a:cubicBezTo>
                  <a:close/>
                </a:path>
              </a:pathLst>
            </a:custGeom>
            <a:solidFill>
              <a:srgbClr val="C0D48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8" name="Полилиния: фигура 1807">
              <a:extLst>
                <a:ext uri="{FF2B5EF4-FFF2-40B4-BE49-F238E27FC236}">
                  <a16:creationId xmlns:a16="http://schemas.microsoft.com/office/drawing/2014/main" id="{B8174284-783B-8222-49C4-ABE938502BC9}"/>
                </a:ext>
              </a:extLst>
            </p:cNvPr>
            <p:cNvSpPr/>
            <p:nvPr/>
          </p:nvSpPr>
          <p:spPr>
            <a:xfrm>
              <a:off x="4197704" y="6608760"/>
              <a:ext cx="51493" cy="186972"/>
            </a:xfrm>
            <a:custGeom>
              <a:avLst/>
              <a:gdLst>
                <a:gd name="connsiteX0" fmla="*/ 13312 w 51493"/>
                <a:gd name="connsiteY0" fmla="*/ 80708 h 186972"/>
                <a:gd name="connsiteX1" fmla="*/ 20038 w 51493"/>
                <a:gd name="connsiteY1" fmla="*/ 60800 h 186972"/>
                <a:gd name="connsiteX2" fmla="*/ 13312 w 51493"/>
                <a:gd name="connsiteY2" fmla="*/ 68332 h 186972"/>
                <a:gd name="connsiteX3" fmla="*/ 24612 w 51493"/>
                <a:gd name="connsiteY3" fmla="*/ 40354 h 186972"/>
                <a:gd name="connsiteX4" fmla="*/ 41291 w 51493"/>
                <a:gd name="connsiteY4" fmla="*/ 12106 h 186972"/>
                <a:gd name="connsiteX5" fmla="*/ 49900 w 51493"/>
                <a:gd name="connsiteY5" fmla="*/ 0 h 186972"/>
                <a:gd name="connsiteX6" fmla="*/ 51245 w 51493"/>
                <a:gd name="connsiteY6" fmla="*/ 20446 h 186972"/>
                <a:gd name="connsiteX7" fmla="*/ 49093 w 51493"/>
                <a:gd name="connsiteY7" fmla="*/ 31207 h 186972"/>
                <a:gd name="connsiteX8" fmla="*/ 48017 w 51493"/>
                <a:gd name="connsiteY8" fmla="*/ 33628 h 186972"/>
                <a:gd name="connsiteX9" fmla="*/ 45595 w 51493"/>
                <a:gd name="connsiteY9" fmla="*/ 34973 h 186972"/>
                <a:gd name="connsiteX10" fmla="*/ 44519 w 51493"/>
                <a:gd name="connsiteY10" fmla="*/ 40354 h 186972"/>
                <a:gd name="connsiteX11" fmla="*/ 43174 w 51493"/>
                <a:gd name="connsiteY11" fmla="*/ 49232 h 186972"/>
                <a:gd name="connsiteX12" fmla="*/ 42098 w 51493"/>
                <a:gd name="connsiteY12" fmla="*/ 55688 h 186972"/>
                <a:gd name="connsiteX13" fmla="*/ 28109 w 51493"/>
                <a:gd name="connsiteY13" fmla="*/ 171369 h 186972"/>
                <a:gd name="connsiteX14" fmla="*/ 24881 w 51493"/>
                <a:gd name="connsiteY14" fmla="*/ 186973 h 186972"/>
                <a:gd name="connsiteX15" fmla="*/ 21383 w 51493"/>
                <a:gd name="connsiteY15" fmla="*/ 183744 h 186972"/>
                <a:gd name="connsiteX16" fmla="*/ 21652 w 51493"/>
                <a:gd name="connsiteY16" fmla="*/ 152806 h 186972"/>
                <a:gd name="connsiteX17" fmla="*/ 22997 w 51493"/>
                <a:gd name="connsiteY17" fmla="*/ 142852 h 186972"/>
                <a:gd name="connsiteX18" fmla="*/ 21921 w 51493"/>
                <a:gd name="connsiteY18" fmla="*/ 150923 h 186972"/>
                <a:gd name="connsiteX19" fmla="*/ 19769 w 51493"/>
                <a:gd name="connsiteY19" fmla="*/ 165720 h 186972"/>
                <a:gd name="connsiteX20" fmla="*/ 15196 w 51493"/>
                <a:gd name="connsiteY20" fmla="*/ 170293 h 186972"/>
                <a:gd name="connsiteX21" fmla="*/ 16541 w 51493"/>
                <a:gd name="connsiteY21" fmla="*/ 148502 h 186972"/>
                <a:gd name="connsiteX22" fmla="*/ 25957 w 51493"/>
                <a:gd name="connsiteY22" fmla="*/ 94697 h 186972"/>
                <a:gd name="connsiteX23" fmla="*/ 30261 w 51493"/>
                <a:gd name="connsiteY23" fmla="*/ 75596 h 186972"/>
                <a:gd name="connsiteX24" fmla="*/ 34296 w 51493"/>
                <a:gd name="connsiteY24" fmla="*/ 58648 h 186972"/>
                <a:gd name="connsiteX25" fmla="*/ 30261 w 51493"/>
                <a:gd name="connsiteY25" fmla="*/ 74789 h 186972"/>
                <a:gd name="connsiteX26" fmla="*/ 25957 w 51493"/>
                <a:gd name="connsiteY26" fmla="*/ 93621 h 186972"/>
                <a:gd name="connsiteX27" fmla="*/ 24343 w 51493"/>
                <a:gd name="connsiteY27" fmla="*/ 94428 h 186972"/>
                <a:gd name="connsiteX28" fmla="*/ 21652 w 51493"/>
                <a:gd name="connsiteY28" fmla="*/ 92007 h 186972"/>
                <a:gd name="connsiteX29" fmla="*/ 24343 w 51493"/>
                <a:gd name="connsiteY29" fmla="*/ 76134 h 186972"/>
                <a:gd name="connsiteX30" fmla="*/ 29992 w 51493"/>
                <a:gd name="connsiteY30" fmla="*/ 52998 h 186972"/>
                <a:gd name="connsiteX31" fmla="*/ 35373 w 51493"/>
                <a:gd name="connsiteY31" fmla="*/ 36856 h 186972"/>
                <a:gd name="connsiteX32" fmla="*/ 36987 w 51493"/>
                <a:gd name="connsiteY32" fmla="*/ 32014 h 186972"/>
                <a:gd name="connsiteX33" fmla="*/ 35373 w 51493"/>
                <a:gd name="connsiteY33" fmla="*/ 36318 h 186972"/>
                <a:gd name="connsiteX34" fmla="*/ 30261 w 51493"/>
                <a:gd name="connsiteY34" fmla="*/ 51653 h 186972"/>
                <a:gd name="connsiteX35" fmla="*/ 21383 w 51493"/>
                <a:gd name="connsiteY35" fmla="*/ 80170 h 186972"/>
                <a:gd name="connsiteX36" fmla="*/ 6318 w 51493"/>
                <a:gd name="connsiteY36" fmla="*/ 134513 h 186972"/>
                <a:gd name="connsiteX37" fmla="*/ 4704 w 51493"/>
                <a:gd name="connsiteY37" fmla="*/ 135589 h 186972"/>
                <a:gd name="connsiteX38" fmla="*/ 399 w 51493"/>
                <a:gd name="connsiteY38" fmla="*/ 132360 h 186972"/>
                <a:gd name="connsiteX39" fmla="*/ 937 w 51493"/>
                <a:gd name="connsiteY39" fmla="*/ 126173 h 186972"/>
                <a:gd name="connsiteX40" fmla="*/ 2551 w 51493"/>
                <a:gd name="connsiteY40" fmla="*/ 121061 h 186972"/>
                <a:gd name="connsiteX41" fmla="*/ 11967 w 51493"/>
                <a:gd name="connsiteY41" fmla="*/ 90123 h 186972"/>
                <a:gd name="connsiteX42" fmla="*/ 13312 w 51493"/>
                <a:gd name="connsiteY42" fmla="*/ 80708 h 186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1493" h="186972">
                  <a:moveTo>
                    <a:pt x="13312" y="80708"/>
                  </a:moveTo>
                  <a:cubicBezTo>
                    <a:pt x="15465" y="74520"/>
                    <a:pt x="18962" y="68870"/>
                    <a:pt x="20038" y="60800"/>
                  </a:cubicBezTo>
                  <a:cubicBezTo>
                    <a:pt x="17079" y="64028"/>
                    <a:pt x="15734" y="66987"/>
                    <a:pt x="13312" y="68332"/>
                  </a:cubicBezTo>
                  <a:cubicBezTo>
                    <a:pt x="16810" y="58917"/>
                    <a:pt x="18693" y="48156"/>
                    <a:pt x="24612" y="40354"/>
                  </a:cubicBezTo>
                  <a:cubicBezTo>
                    <a:pt x="31337" y="31476"/>
                    <a:pt x="34565" y="20715"/>
                    <a:pt x="41291" y="12106"/>
                  </a:cubicBezTo>
                  <a:cubicBezTo>
                    <a:pt x="44250" y="8340"/>
                    <a:pt x="46941" y="4035"/>
                    <a:pt x="49900" y="0"/>
                  </a:cubicBezTo>
                  <a:cubicBezTo>
                    <a:pt x="50707" y="6726"/>
                    <a:pt x="52052" y="13451"/>
                    <a:pt x="51245" y="20446"/>
                  </a:cubicBezTo>
                  <a:cubicBezTo>
                    <a:pt x="48824" y="23674"/>
                    <a:pt x="50976" y="27979"/>
                    <a:pt x="49093" y="31207"/>
                  </a:cubicBezTo>
                  <a:cubicBezTo>
                    <a:pt x="48824" y="32014"/>
                    <a:pt x="48824" y="32821"/>
                    <a:pt x="48017" y="33628"/>
                  </a:cubicBezTo>
                  <a:cubicBezTo>
                    <a:pt x="47479" y="34704"/>
                    <a:pt x="45595" y="32014"/>
                    <a:pt x="45595" y="34973"/>
                  </a:cubicBezTo>
                  <a:cubicBezTo>
                    <a:pt x="45595" y="36856"/>
                    <a:pt x="44519" y="38471"/>
                    <a:pt x="44519" y="40354"/>
                  </a:cubicBezTo>
                  <a:cubicBezTo>
                    <a:pt x="44250" y="43313"/>
                    <a:pt x="43712" y="46272"/>
                    <a:pt x="43174" y="49232"/>
                  </a:cubicBezTo>
                  <a:cubicBezTo>
                    <a:pt x="42905" y="51384"/>
                    <a:pt x="42367" y="53536"/>
                    <a:pt x="42098" y="55688"/>
                  </a:cubicBezTo>
                  <a:cubicBezTo>
                    <a:pt x="35104" y="93890"/>
                    <a:pt x="29992" y="132360"/>
                    <a:pt x="28109" y="171369"/>
                  </a:cubicBezTo>
                  <a:cubicBezTo>
                    <a:pt x="27840" y="176750"/>
                    <a:pt x="28647" y="182399"/>
                    <a:pt x="24881" y="186973"/>
                  </a:cubicBezTo>
                  <a:cubicBezTo>
                    <a:pt x="22728" y="186973"/>
                    <a:pt x="21921" y="185358"/>
                    <a:pt x="21383" y="183744"/>
                  </a:cubicBezTo>
                  <a:cubicBezTo>
                    <a:pt x="20576" y="173252"/>
                    <a:pt x="21383" y="163029"/>
                    <a:pt x="21652" y="152806"/>
                  </a:cubicBezTo>
                  <a:cubicBezTo>
                    <a:pt x="22190" y="149578"/>
                    <a:pt x="22459" y="146081"/>
                    <a:pt x="22997" y="142852"/>
                  </a:cubicBezTo>
                  <a:cubicBezTo>
                    <a:pt x="22728" y="145543"/>
                    <a:pt x="21921" y="148233"/>
                    <a:pt x="21921" y="150923"/>
                  </a:cubicBezTo>
                  <a:cubicBezTo>
                    <a:pt x="20845" y="155766"/>
                    <a:pt x="21652" y="160877"/>
                    <a:pt x="19769" y="165720"/>
                  </a:cubicBezTo>
                  <a:cubicBezTo>
                    <a:pt x="18155" y="171100"/>
                    <a:pt x="18155" y="171100"/>
                    <a:pt x="15196" y="170293"/>
                  </a:cubicBezTo>
                  <a:cubicBezTo>
                    <a:pt x="13851" y="163029"/>
                    <a:pt x="15465" y="155497"/>
                    <a:pt x="16541" y="148502"/>
                  </a:cubicBezTo>
                  <a:cubicBezTo>
                    <a:pt x="18962" y="130477"/>
                    <a:pt x="22997" y="112722"/>
                    <a:pt x="25957" y="94697"/>
                  </a:cubicBezTo>
                  <a:cubicBezTo>
                    <a:pt x="27840" y="88509"/>
                    <a:pt x="28109" y="81784"/>
                    <a:pt x="30261" y="75596"/>
                  </a:cubicBezTo>
                  <a:cubicBezTo>
                    <a:pt x="31337" y="69947"/>
                    <a:pt x="32682" y="64297"/>
                    <a:pt x="34296" y="58648"/>
                  </a:cubicBezTo>
                  <a:cubicBezTo>
                    <a:pt x="32951" y="64028"/>
                    <a:pt x="31068" y="69408"/>
                    <a:pt x="30261" y="74789"/>
                  </a:cubicBezTo>
                  <a:cubicBezTo>
                    <a:pt x="28109" y="80977"/>
                    <a:pt x="28109" y="87702"/>
                    <a:pt x="25957" y="93621"/>
                  </a:cubicBezTo>
                  <a:cubicBezTo>
                    <a:pt x="25419" y="94159"/>
                    <a:pt x="24881" y="94428"/>
                    <a:pt x="24343" y="94428"/>
                  </a:cubicBezTo>
                  <a:cubicBezTo>
                    <a:pt x="22728" y="94428"/>
                    <a:pt x="21921" y="93352"/>
                    <a:pt x="21652" y="92007"/>
                  </a:cubicBezTo>
                  <a:cubicBezTo>
                    <a:pt x="21114" y="86626"/>
                    <a:pt x="22997" y="81515"/>
                    <a:pt x="24343" y="76134"/>
                  </a:cubicBezTo>
                  <a:cubicBezTo>
                    <a:pt x="26226" y="68332"/>
                    <a:pt x="27571" y="60531"/>
                    <a:pt x="29992" y="52998"/>
                  </a:cubicBezTo>
                  <a:cubicBezTo>
                    <a:pt x="32144" y="47887"/>
                    <a:pt x="33220" y="42237"/>
                    <a:pt x="35373" y="36856"/>
                  </a:cubicBezTo>
                  <a:cubicBezTo>
                    <a:pt x="35911" y="35242"/>
                    <a:pt x="36180" y="33628"/>
                    <a:pt x="36987" y="32014"/>
                  </a:cubicBezTo>
                  <a:cubicBezTo>
                    <a:pt x="35911" y="33359"/>
                    <a:pt x="35642" y="34704"/>
                    <a:pt x="35373" y="36318"/>
                  </a:cubicBezTo>
                  <a:cubicBezTo>
                    <a:pt x="33758" y="41430"/>
                    <a:pt x="32144" y="46541"/>
                    <a:pt x="30261" y="51653"/>
                  </a:cubicBezTo>
                  <a:cubicBezTo>
                    <a:pt x="27302" y="61069"/>
                    <a:pt x="23535" y="70485"/>
                    <a:pt x="21383" y="80170"/>
                  </a:cubicBezTo>
                  <a:cubicBezTo>
                    <a:pt x="17348" y="98463"/>
                    <a:pt x="10891" y="116488"/>
                    <a:pt x="6318" y="134513"/>
                  </a:cubicBezTo>
                  <a:cubicBezTo>
                    <a:pt x="5780" y="135051"/>
                    <a:pt x="5511" y="135320"/>
                    <a:pt x="4704" y="135589"/>
                  </a:cubicBezTo>
                  <a:cubicBezTo>
                    <a:pt x="2282" y="135858"/>
                    <a:pt x="1475" y="133975"/>
                    <a:pt x="399" y="132360"/>
                  </a:cubicBezTo>
                  <a:cubicBezTo>
                    <a:pt x="-408" y="130208"/>
                    <a:pt x="130" y="128056"/>
                    <a:pt x="937" y="126173"/>
                  </a:cubicBezTo>
                  <a:cubicBezTo>
                    <a:pt x="1475" y="124559"/>
                    <a:pt x="1744" y="122676"/>
                    <a:pt x="2551" y="121061"/>
                  </a:cubicBezTo>
                  <a:cubicBezTo>
                    <a:pt x="5511" y="110838"/>
                    <a:pt x="8470" y="100346"/>
                    <a:pt x="11967" y="90123"/>
                  </a:cubicBezTo>
                  <a:cubicBezTo>
                    <a:pt x="11698" y="87164"/>
                    <a:pt x="14927" y="84474"/>
                    <a:pt x="13312" y="80708"/>
                  </a:cubicBezTo>
                  <a:close/>
                </a:path>
              </a:pathLst>
            </a:custGeom>
            <a:solidFill>
              <a:srgbClr val="BAD18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9" name="Полилиния: фигура 1808">
              <a:extLst>
                <a:ext uri="{FF2B5EF4-FFF2-40B4-BE49-F238E27FC236}">
                  <a16:creationId xmlns:a16="http://schemas.microsoft.com/office/drawing/2014/main" id="{88D3E931-671E-CD11-E3D1-A8A646B2D894}"/>
                </a:ext>
              </a:extLst>
            </p:cNvPr>
            <p:cNvSpPr/>
            <p:nvPr/>
          </p:nvSpPr>
          <p:spPr>
            <a:xfrm>
              <a:off x="4082691" y="7217366"/>
              <a:ext cx="45734" cy="40013"/>
            </a:xfrm>
            <a:custGeom>
              <a:avLst/>
              <a:gdLst>
                <a:gd name="connsiteX0" fmla="*/ 2959 w 45734"/>
                <a:gd name="connsiteY0" fmla="*/ 15532 h 40013"/>
                <a:gd name="connsiteX1" fmla="*/ 12375 w 45734"/>
                <a:gd name="connsiteY1" fmla="*/ 7192 h 40013"/>
                <a:gd name="connsiteX2" fmla="*/ 17218 w 45734"/>
                <a:gd name="connsiteY2" fmla="*/ 5847 h 40013"/>
                <a:gd name="connsiteX3" fmla="*/ 19908 w 45734"/>
                <a:gd name="connsiteY3" fmla="*/ 2888 h 40013"/>
                <a:gd name="connsiteX4" fmla="*/ 24481 w 45734"/>
                <a:gd name="connsiteY4" fmla="*/ 198 h 40013"/>
                <a:gd name="connsiteX5" fmla="*/ 27979 w 45734"/>
                <a:gd name="connsiteY5" fmla="*/ 2081 h 40013"/>
                <a:gd name="connsiteX6" fmla="*/ 35242 w 45734"/>
                <a:gd name="connsiteY6" fmla="*/ 14725 h 40013"/>
                <a:gd name="connsiteX7" fmla="*/ 42506 w 45734"/>
                <a:gd name="connsiteY7" fmla="*/ 18491 h 40013"/>
                <a:gd name="connsiteX8" fmla="*/ 43582 w 45734"/>
                <a:gd name="connsiteY8" fmla="*/ 20106 h 40013"/>
                <a:gd name="connsiteX9" fmla="*/ 45734 w 45734"/>
                <a:gd name="connsiteY9" fmla="*/ 26562 h 40013"/>
                <a:gd name="connsiteX10" fmla="*/ 37125 w 45734"/>
                <a:gd name="connsiteY10" fmla="*/ 32481 h 40013"/>
                <a:gd name="connsiteX11" fmla="*/ 30938 w 45734"/>
                <a:gd name="connsiteY11" fmla="*/ 37054 h 40013"/>
                <a:gd name="connsiteX12" fmla="*/ 24750 w 45734"/>
                <a:gd name="connsiteY12" fmla="*/ 38937 h 40013"/>
                <a:gd name="connsiteX13" fmla="*/ 16949 w 45734"/>
                <a:gd name="connsiteY13" fmla="*/ 40014 h 40013"/>
                <a:gd name="connsiteX14" fmla="*/ 0 w 45734"/>
                <a:gd name="connsiteY14" fmla="*/ 28983 h 40013"/>
                <a:gd name="connsiteX15" fmla="*/ 2959 w 45734"/>
                <a:gd name="connsiteY15" fmla="*/ 15532 h 40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734" h="40013">
                  <a:moveTo>
                    <a:pt x="2959" y="15532"/>
                  </a:moveTo>
                  <a:cubicBezTo>
                    <a:pt x="6188" y="12842"/>
                    <a:pt x="9416" y="9883"/>
                    <a:pt x="12375" y="7192"/>
                  </a:cubicBezTo>
                  <a:cubicBezTo>
                    <a:pt x="13720" y="5578"/>
                    <a:pt x="16142" y="7999"/>
                    <a:pt x="17218" y="5847"/>
                  </a:cubicBezTo>
                  <a:cubicBezTo>
                    <a:pt x="18025" y="4771"/>
                    <a:pt x="18832" y="3964"/>
                    <a:pt x="19908" y="2888"/>
                  </a:cubicBezTo>
                  <a:cubicBezTo>
                    <a:pt x="20446" y="467"/>
                    <a:pt x="22867" y="1005"/>
                    <a:pt x="24481" y="198"/>
                  </a:cubicBezTo>
                  <a:cubicBezTo>
                    <a:pt x="26364" y="-340"/>
                    <a:pt x="27441" y="198"/>
                    <a:pt x="27979" y="2081"/>
                  </a:cubicBezTo>
                  <a:cubicBezTo>
                    <a:pt x="27710" y="7730"/>
                    <a:pt x="31476" y="11497"/>
                    <a:pt x="35242" y="14725"/>
                  </a:cubicBezTo>
                  <a:cubicBezTo>
                    <a:pt x="36587" y="18222"/>
                    <a:pt x="40623" y="16339"/>
                    <a:pt x="42506" y="18491"/>
                  </a:cubicBezTo>
                  <a:cubicBezTo>
                    <a:pt x="43044" y="19029"/>
                    <a:pt x="43313" y="19568"/>
                    <a:pt x="43582" y="20106"/>
                  </a:cubicBezTo>
                  <a:cubicBezTo>
                    <a:pt x="44658" y="22258"/>
                    <a:pt x="45196" y="24410"/>
                    <a:pt x="45734" y="26562"/>
                  </a:cubicBezTo>
                  <a:cubicBezTo>
                    <a:pt x="45196" y="33557"/>
                    <a:pt x="43582" y="34633"/>
                    <a:pt x="37125" y="32481"/>
                  </a:cubicBezTo>
                  <a:cubicBezTo>
                    <a:pt x="33090" y="31136"/>
                    <a:pt x="31207" y="32481"/>
                    <a:pt x="30938" y="37054"/>
                  </a:cubicBezTo>
                  <a:cubicBezTo>
                    <a:pt x="28786" y="37592"/>
                    <a:pt x="26903" y="38399"/>
                    <a:pt x="24750" y="38937"/>
                  </a:cubicBezTo>
                  <a:cubicBezTo>
                    <a:pt x="22060" y="38399"/>
                    <a:pt x="19101" y="37861"/>
                    <a:pt x="16949" y="40014"/>
                  </a:cubicBezTo>
                  <a:cubicBezTo>
                    <a:pt x="9685" y="38937"/>
                    <a:pt x="1076" y="39744"/>
                    <a:pt x="0" y="28983"/>
                  </a:cubicBezTo>
                  <a:cubicBezTo>
                    <a:pt x="1345" y="24679"/>
                    <a:pt x="0" y="19568"/>
                    <a:pt x="2959" y="15532"/>
                  </a:cubicBezTo>
                  <a:close/>
                </a:path>
              </a:pathLst>
            </a:custGeom>
            <a:solidFill>
              <a:srgbClr val="D9D98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0" name="Полилиния: фигура 1809">
              <a:extLst>
                <a:ext uri="{FF2B5EF4-FFF2-40B4-BE49-F238E27FC236}">
                  <a16:creationId xmlns:a16="http://schemas.microsoft.com/office/drawing/2014/main" id="{56C79382-33E8-D023-FD1B-B7E85381E53C}"/>
                </a:ext>
              </a:extLst>
            </p:cNvPr>
            <p:cNvSpPr/>
            <p:nvPr/>
          </p:nvSpPr>
          <p:spPr>
            <a:xfrm>
              <a:off x="3933538" y="6482049"/>
              <a:ext cx="10134" cy="96580"/>
            </a:xfrm>
            <a:custGeom>
              <a:avLst/>
              <a:gdLst>
                <a:gd name="connsiteX0" fmla="*/ 1997 w 10134"/>
                <a:gd name="connsiteY0" fmla="*/ 96580 h 96580"/>
                <a:gd name="connsiteX1" fmla="*/ 113 w 10134"/>
                <a:gd name="connsiteY1" fmla="*/ 91738 h 96580"/>
                <a:gd name="connsiteX2" fmla="*/ 4149 w 10134"/>
                <a:gd name="connsiteY2" fmla="*/ 45465 h 96580"/>
                <a:gd name="connsiteX3" fmla="*/ 3073 w 10134"/>
                <a:gd name="connsiteY3" fmla="*/ 37664 h 96580"/>
                <a:gd name="connsiteX4" fmla="*/ 2266 w 10134"/>
                <a:gd name="connsiteY4" fmla="*/ 34166 h 96580"/>
                <a:gd name="connsiteX5" fmla="*/ 921 w 10134"/>
                <a:gd name="connsiteY5" fmla="*/ 0 h 96580"/>
                <a:gd name="connsiteX6" fmla="*/ 6839 w 10134"/>
                <a:gd name="connsiteY6" fmla="*/ 7264 h 96580"/>
                <a:gd name="connsiteX7" fmla="*/ 1997 w 10134"/>
                <a:gd name="connsiteY7" fmla="*/ 96580 h 9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134" h="96580">
                  <a:moveTo>
                    <a:pt x="1997" y="96580"/>
                  </a:moveTo>
                  <a:cubicBezTo>
                    <a:pt x="-694" y="95773"/>
                    <a:pt x="113" y="93621"/>
                    <a:pt x="113" y="91738"/>
                  </a:cubicBezTo>
                  <a:cubicBezTo>
                    <a:pt x="-156" y="76134"/>
                    <a:pt x="383" y="60531"/>
                    <a:pt x="4149" y="45465"/>
                  </a:cubicBezTo>
                  <a:cubicBezTo>
                    <a:pt x="4687" y="42775"/>
                    <a:pt x="5763" y="40085"/>
                    <a:pt x="3073" y="37664"/>
                  </a:cubicBezTo>
                  <a:cubicBezTo>
                    <a:pt x="2266" y="36856"/>
                    <a:pt x="1997" y="35242"/>
                    <a:pt x="2266" y="34166"/>
                  </a:cubicBezTo>
                  <a:cubicBezTo>
                    <a:pt x="2804" y="22867"/>
                    <a:pt x="3073" y="11299"/>
                    <a:pt x="921" y="0"/>
                  </a:cubicBezTo>
                  <a:cubicBezTo>
                    <a:pt x="5494" y="269"/>
                    <a:pt x="6301" y="3766"/>
                    <a:pt x="6839" y="7264"/>
                  </a:cubicBezTo>
                  <a:cubicBezTo>
                    <a:pt x="11951" y="37395"/>
                    <a:pt x="11682" y="67256"/>
                    <a:pt x="1997" y="96580"/>
                  </a:cubicBezTo>
                  <a:close/>
                </a:path>
              </a:pathLst>
            </a:custGeom>
            <a:solidFill>
              <a:srgbClr val="5E8F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1" name="Полилиния: фигура 1810">
              <a:extLst>
                <a:ext uri="{FF2B5EF4-FFF2-40B4-BE49-F238E27FC236}">
                  <a16:creationId xmlns:a16="http://schemas.microsoft.com/office/drawing/2014/main" id="{06EDE3C3-B284-4999-34E6-BE6C1E74B46E}"/>
                </a:ext>
              </a:extLst>
            </p:cNvPr>
            <p:cNvSpPr/>
            <p:nvPr/>
          </p:nvSpPr>
          <p:spPr>
            <a:xfrm>
              <a:off x="3807865" y="6818600"/>
              <a:ext cx="84087" cy="49769"/>
            </a:xfrm>
            <a:custGeom>
              <a:avLst/>
              <a:gdLst>
                <a:gd name="connsiteX0" fmla="*/ 4725 w 84087"/>
                <a:gd name="connsiteY0" fmla="*/ 49770 h 49769"/>
                <a:gd name="connsiteX1" fmla="*/ 690 w 84087"/>
                <a:gd name="connsiteY1" fmla="*/ 40623 h 49769"/>
                <a:gd name="connsiteX2" fmla="*/ 32973 w 84087"/>
                <a:gd name="connsiteY2" fmla="*/ 5919 h 49769"/>
                <a:gd name="connsiteX3" fmla="*/ 48038 w 84087"/>
                <a:gd name="connsiteY3" fmla="*/ 0 h 49769"/>
                <a:gd name="connsiteX4" fmla="*/ 55033 w 84087"/>
                <a:gd name="connsiteY4" fmla="*/ 2421 h 49769"/>
                <a:gd name="connsiteX5" fmla="*/ 77900 w 84087"/>
                <a:gd name="connsiteY5" fmla="*/ 6188 h 49769"/>
                <a:gd name="connsiteX6" fmla="*/ 84088 w 84087"/>
                <a:gd name="connsiteY6" fmla="*/ 10761 h 49769"/>
                <a:gd name="connsiteX7" fmla="*/ 57992 w 84087"/>
                <a:gd name="connsiteY7" fmla="*/ 10492 h 49769"/>
                <a:gd name="connsiteX8" fmla="*/ 32435 w 84087"/>
                <a:gd name="connsiteY8" fmla="*/ 13451 h 49769"/>
                <a:gd name="connsiteX9" fmla="*/ 13603 w 84087"/>
                <a:gd name="connsiteY9" fmla="*/ 30400 h 49769"/>
                <a:gd name="connsiteX10" fmla="*/ 4725 w 84087"/>
                <a:gd name="connsiteY10" fmla="*/ 49770 h 49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087" h="49769">
                  <a:moveTo>
                    <a:pt x="4725" y="49770"/>
                  </a:moveTo>
                  <a:cubicBezTo>
                    <a:pt x="-386" y="48425"/>
                    <a:pt x="-655" y="44658"/>
                    <a:pt x="690" y="40623"/>
                  </a:cubicBezTo>
                  <a:cubicBezTo>
                    <a:pt x="6339" y="24481"/>
                    <a:pt x="16024" y="11837"/>
                    <a:pt x="32973" y="5919"/>
                  </a:cubicBezTo>
                  <a:cubicBezTo>
                    <a:pt x="38084" y="4304"/>
                    <a:pt x="42927" y="1883"/>
                    <a:pt x="48038" y="0"/>
                  </a:cubicBezTo>
                  <a:cubicBezTo>
                    <a:pt x="49652" y="2690"/>
                    <a:pt x="52612" y="2152"/>
                    <a:pt x="55033" y="2421"/>
                  </a:cubicBezTo>
                  <a:cubicBezTo>
                    <a:pt x="62835" y="3228"/>
                    <a:pt x="70367" y="3766"/>
                    <a:pt x="77900" y="6188"/>
                  </a:cubicBezTo>
                  <a:cubicBezTo>
                    <a:pt x="80321" y="6995"/>
                    <a:pt x="83550" y="6995"/>
                    <a:pt x="84088" y="10761"/>
                  </a:cubicBezTo>
                  <a:cubicBezTo>
                    <a:pt x="75479" y="9685"/>
                    <a:pt x="66870" y="7264"/>
                    <a:pt x="57992" y="10492"/>
                  </a:cubicBezTo>
                  <a:cubicBezTo>
                    <a:pt x="49383" y="10223"/>
                    <a:pt x="40775" y="11299"/>
                    <a:pt x="32435" y="13451"/>
                  </a:cubicBezTo>
                  <a:cubicBezTo>
                    <a:pt x="23557" y="15872"/>
                    <a:pt x="18445" y="23136"/>
                    <a:pt x="13603" y="30400"/>
                  </a:cubicBezTo>
                  <a:cubicBezTo>
                    <a:pt x="9568" y="36318"/>
                    <a:pt x="6877" y="43044"/>
                    <a:pt x="4725" y="49770"/>
                  </a:cubicBezTo>
                  <a:close/>
                </a:path>
              </a:pathLst>
            </a:custGeom>
            <a:solidFill>
              <a:srgbClr val="C0D48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2" name="Полилиния: фигура 1811">
              <a:extLst>
                <a:ext uri="{FF2B5EF4-FFF2-40B4-BE49-F238E27FC236}">
                  <a16:creationId xmlns:a16="http://schemas.microsoft.com/office/drawing/2014/main" id="{897C2D3E-2FF7-C9BD-5982-33D30BAA193C}"/>
                </a:ext>
              </a:extLst>
            </p:cNvPr>
            <p:cNvSpPr/>
            <p:nvPr/>
          </p:nvSpPr>
          <p:spPr>
            <a:xfrm>
              <a:off x="3855181" y="6812950"/>
              <a:ext cx="41882" cy="17148"/>
            </a:xfrm>
            <a:custGeom>
              <a:avLst/>
              <a:gdLst>
                <a:gd name="connsiteX0" fmla="*/ 36771 w 41882"/>
                <a:gd name="connsiteY0" fmla="*/ 16411 h 17148"/>
                <a:gd name="connsiteX1" fmla="*/ 12828 w 41882"/>
                <a:gd name="connsiteY1" fmla="*/ 10223 h 17148"/>
                <a:gd name="connsiteX2" fmla="*/ 2067 w 41882"/>
                <a:gd name="connsiteY2" fmla="*/ 9147 h 17148"/>
                <a:gd name="connsiteX3" fmla="*/ 991 w 41882"/>
                <a:gd name="connsiteY3" fmla="*/ 5650 h 17148"/>
                <a:gd name="connsiteX4" fmla="*/ 31928 w 41882"/>
                <a:gd name="connsiteY4" fmla="*/ 0 h 17148"/>
                <a:gd name="connsiteX5" fmla="*/ 41882 w 41882"/>
                <a:gd name="connsiteY5" fmla="*/ 16680 h 17148"/>
                <a:gd name="connsiteX6" fmla="*/ 36771 w 41882"/>
                <a:gd name="connsiteY6" fmla="*/ 16411 h 17148"/>
                <a:gd name="connsiteX7" fmla="*/ 36771 w 41882"/>
                <a:gd name="connsiteY7" fmla="*/ 16411 h 1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882" h="17148">
                  <a:moveTo>
                    <a:pt x="36771" y="16411"/>
                  </a:moveTo>
                  <a:cubicBezTo>
                    <a:pt x="29507" y="11299"/>
                    <a:pt x="21167" y="11299"/>
                    <a:pt x="12828" y="10223"/>
                  </a:cubicBezTo>
                  <a:cubicBezTo>
                    <a:pt x="9330" y="9685"/>
                    <a:pt x="5564" y="9416"/>
                    <a:pt x="2067" y="9147"/>
                  </a:cubicBezTo>
                  <a:cubicBezTo>
                    <a:pt x="-624" y="8878"/>
                    <a:pt x="-355" y="7533"/>
                    <a:pt x="991" y="5650"/>
                  </a:cubicBezTo>
                  <a:cubicBezTo>
                    <a:pt x="10945" y="1614"/>
                    <a:pt x="21437" y="0"/>
                    <a:pt x="31928" y="0"/>
                  </a:cubicBezTo>
                  <a:cubicBezTo>
                    <a:pt x="37309" y="4304"/>
                    <a:pt x="41882" y="9147"/>
                    <a:pt x="41882" y="16680"/>
                  </a:cubicBezTo>
                  <a:cubicBezTo>
                    <a:pt x="39999" y="17756"/>
                    <a:pt x="38385" y="16680"/>
                    <a:pt x="36771" y="16411"/>
                  </a:cubicBezTo>
                  <a:lnTo>
                    <a:pt x="36771" y="16411"/>
                  </a:lnTo>
                  <a:close/>
                </a:path>
              </a:pathLst>
            </a:custGeom>
            <a:solidFill>
              <a:srgbClr val="5E8F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3" name="Полилиния: фигура 1812">
              <a:extLst>
                <a:ext uri="{FF2B5EF4-FFF2-40B4-BE49-F238E27FC236}">
                  <a16:creationId xmlns:a16="http://schemas.microsoft.com/office/drawing/2014/main" id="{A10994D1-1D05-9BE2-C334-E3EA33F9782D}"/>
                </a:ext>
              </a:extLst>
            </p:cNvPr>
            <p:cNvSpPr/>
            <p:nvPr/>
          </p:nvSpPr>
          <p:spPr>
            <a:xfrm>
              <a:off x="3978548" y="6517773"/>
              <a:ext cx="22705" cy="24806"/>
            </a:xfrm>
            <a:custGeom>
              <a:avLst/>
              <a:gdLst>
                <a:gd name="connsiteX0" fmla="*/ 837 w 22705"/>
                <a:gd name="connsiteY0" fmla="*/ 4899 h 24806"/>
                <a:gd name="connsiteX1" fmla="*/ 12405 w 22705"/>
                <a:gd name="connsiteY1" fmla="*/ 326 h 24806"/>
                <a:gd name="connsiteX2" fmla="*/ 21821 w 22705"/>
                <a:gd name="connsiteY2" fmla="*/ 5437 h 24806"/>
                <a:gd name="connsiteX3" fmla="*/ 9715 w 22705"/>
                <a:gd name="connsiteY3" fmla="*/ 24269 h 24806"/>
                <a:gd name="connsiteX4" fmla="*/ 7294 w 22705"/>
                <a:gd name="connsiteY4" fmla="*/ 24807 h 24806"/>
                <a:gd name="connsiteX5" fmla="*/ 30 w 22705"/>
                <a:gd name="connsiteY5" fmla="*/ 17543 h 24806"/>
                <a:gd name="connsiteX6" fmla="*/ 837 w 22705"/>
                <a:gd name="connsiteY6" fmla="*/ 4899 h 2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05" h="24806">
                  <a:moveTo>
                    <a:pt x="837" y="4899"/>
                  </a:moveTo>
                  <a:cubicBezTo>
                    <a:pt x="4872" y="3554"/>
                    <a:pt x="7025" y="-1289"/>
                    <a:pt x="12405" y="326"/>
                  </a:cubicBezTo>
                  <a:cubicBezTo>
                    <a:pt x="15902" y="1402"/>
                    <a:pt x="19400" y="2209"/>
                    <a:pt x="21821" y="5437"/>
                  </a:cubicBezTo>
                  <a:cubicBezTo>
                    <a:pt x="24780" y="15660"/>
                    <a:pt x="20207" y="22655"/>
                    <a:pt x="9715" y="24269"/>
                  </a:cubicBezTo>
                  <a:cubicBezTo>
                    <a:pt x="8908" y="24538"/>
                    <a:pt x="8101" y="24538"/>
                    <a:pt x="7294" y="24807"/>
                  </a:cubicBezTo>
                  <a:cubicBezTo>
                    <a:pt x="2989" y="24269"/>
                    <a:pt x="837" y="21848"/>
                    <a:pt x="30" y="17543"/>
                  </a:cubicBezTo>
                  <a:cubicBezTo>
                    <a:pt x="30" y="13239"/>
                    <a:pt x="-239" y="8934"/>
                    <a:pt x="837" y="4899"/>
                  </a:cubicBezTo>
                  <a:close/>
                </a:path>
              </a:pathLst>
            </a:custGeom>
            <a:solidFill>
              <a:srgbClr val="F4C3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4" name="Полилиния: фигура 1813">
              <a:extLst>
                <a:ext uri="{FF2B5EF4-FFF2-40B4-BE49-F238E27FC236}">
                  <a16:creationId xmlns:a16="http://schemas.microsoft.com/office/drawing/2014/main" id="{7DE50FE3-BB21-8788-2814-B4FEAE031F4E}"/>
                </a:ext>
              </a:extLst>
            </p:cNvPr>
            <p:cNvSpPr/>
            <p:nvPr/>
          </p:nvSpPr>
          <p:spPr>
            <a:xfrm>
              <a:off x="3891952" y="6829251"/>
              <a:ext cx="29610" cy="92116"/>
            </a:xfrm>
            <a:custGeom>
              <a:avLst/>
              <a:gdLst>
                <a:gd name="connsiteX0" fmla="*/ 0 w 29610"/>
                <a:gd name="connsiteY0" fmla="*/ 110 h 92116"/>
                <a:gd name="connsiteX1" fmla="*/ 4035 w 29610"/>
                <a:gd name="connsiteY1" fmla="*/ 379 h 92116"/>
                <a:gd name="connsiteX2" fmla="*/ 8071 w 29610"/>
                <a:gd name="connsiteY2" fmla="*/ 379 h 92116"/>
                <a:gd name="connsiteX3" fmla="*/ 17218 w 29610"/>
                <a:gd name="connsiteY3" fmla="*/ 17866 h 92116"/>
                <a:gd name="connsiteX4" fmla="*/ 29593 w 29610"/>
                <a:gd name="connsiteY4" fmla="*/ 92117 h 92116"/>
                <a:gd name="connsiteX5" fmla="*/ 24750 w 29610"/>
                <a:gd name="connsiteY5" fmla="*/ 61986 h 92116"/>
                <a:gd name="connsiteX6" fmla="*/ 9416 w 29610"/>
                <a:gd name="connsiteY6" fmla="*/ 8450 h 92116"/>
                <a:gd name="connsiteX7" fmla="*/ 0 w 29610"/>
                <a:gd name="connsiteY7" fmla="*/ 110 h 92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610" h="92116">
                  <a:moveTo>
                    <a:pt x="0" y="110"/>
                  </a:moveTo>
                  <a:cubicBezTo>
                    <a:pt x="1345" y="110"/>
                    <a:pt x="2690" y="110"/>
                    <a:pt x="4035" y="379"/>
                  </a:cubicBezTo>
                  <a:cubicBezTo>
                    <a:pt x="5381" y="917"/>
                    <a:pt x="6726" y="-697"/>
                    <a:pt x="8071" y="379"/>
                  </a:cubicBezTo>
                  <a:cubicBezTo>
                    <a:pt x="12913" y="5221"/>
                    <a:pt x="14796" y="11947"/>
                    <a:pt x="17218" y="17866"/>
                  </a:cubicBezTo>
                  <a:cubicBezTo>
                    <a:pt x="27172" y="41540"/>
                    <a:pt x="29862" y="66559"/>
                    <a:pt x="29593" y="92117"/>
                  </a:cubicBezTo>
                  <a:cubicBezTo>
                    <a:pt x="27979" y="82163"/>
                    <a:pt x="25826" y="72209"/>
                    <a:pt x="24750" y="61986"/>
                  </a:cubicBezTo>
                  <a:cubicBezTo>
                    <a:pt x="22867" y="43154"/>
                    <a:pt x="15872" y="25936"/>
                    <a:pt x="9416" y="8450"/>
                  </a:cubicBezTo>
                  <a:cubicBezTo>
                    <a:pt x="8071" y="4145"/>
                    <a:pt x="2959" y="3069"/>
                    <a:pt x="0" y="110"/>
                  </a:cubicBezTo>
                  <a:close/>
                </a:path>
              </a:pathLst>
            </a:custGeom>
            <a:solidFill>
              <a:srgbClr val="A0BD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5" name="Полилиния: фигура 1814">
              <a:extLst>
                <a:ext uri="{FF2B5EF4-FFF2-40B4-BE49-F238E27FC236}">
                  <a16:creationId xmlns:a16="http://schemas.microsoft.com/office/drawing/2014/main" id="{1C5381BA-D8E8-88E5-8A43-28E551BE3A54}"/>
                </a:ext>
              </a:extLst>
            </p:cNvPr>
            <p:cNvSpPr/>
            <p:nvPr/>
          </p:nvSpPr>
          <p:spPr>
            <a:xfrm>
              <a:off x="3812395" y="6827619"/>
              <a:ext cx="53461" cy="40750"/>
            </a:xfrm>
            <a:custGeom>
              <a:avLst/>
              <a:gdLst>
                <a:gd name="connsiteX0" fmla="*/ 195 w 53461"/>
                <a:gd name="connsiteY0" fmla="*/ 40750 h 40750"/>
                <a:gd name="connsiteX1" fmla="*/ 9072 w 53461"/>
                <a:gd name="connsiteY1" fmla="*/ 17883 h 40750"/>
                <a:gd name="connsiteX2" fmla="*/ 51309 w 53461"/>
                <a:gd name="connsiteY2" fmla="*/ 128 h 40750"/>
                <a:gd name="connsiteX3" fmla="*/ 53462 w 53461"/>
                <a:gd name="connsiteY3" fmla="*/ 1473 h 40750"/>
                <a:gd name="connsiteX4" fmla="*/ 46198 w 53461"/>
                <a:gd name="connsiteY4" fmla="*/ 3625 h 40750"/>
                <a:gd name="connsiteX5" fmla="*/ 37051 w 53461"/>
                <a:gd name="connsiteY5" fmla="*/ 5508 h 40750"/>
                <a:gd name="connsiteX6" fmla="*/ 5844 w 53461"/>
                <a:gd name="connsiteY6" fmla="*/ 33756 h 40750"/>
                <a:gd name="connsiteX7" fmla="*/ 195 w 53461"/>
                <a:gd name="connsiteY7" fmla="*/ 40750 h 40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3461" h="40750">
                  <a:moveTo>
                    <a:pt x="195" y="40750"/>
                  </a:moveTo>
                  <a:cubicBezTo>
                    <a:pt x="-1151" y="31603"/>
                    <a:pt x="4768" y="24878"/>
                    <a:pt x="9072" y="17883"/>
                  </a:cubicBezTo>
                  <a:cubicBezTo>
                    <a:pt x="18757" y="2011"/>
                    <a:pt x="34361" y="-680"/>
                    <a:pt x="51309" y="128"/>
                  </a:cubicBezTo>
                  <a:cubicBezTo>
                    <a:pt x="52116" y="128"/>
                    <a:pt x="52654" y="935"/>
                    <a:pt x="53462" y="1473"/>
                  </a:cubicBezTo>
                  <a:cubicBezTo>
                    <a:pt x="51040" y="2280"/>
                    <a:pt x="48619" y="2818"/>
                    <a:pt x="46198" y="3625"/>
                  </a:cubicBezTo>
                  <a:cubicBezTo>
                    <a:pt x="42970" y="3356"/>
                    <a:pt x="40279" y="5777"/>
                    <a:pt x="37051" y="5508"/>
                  </a:cubicBezTo>
                  <a:cubicBezTo>
                    <a:pt x="20371" y="7929"/>
                    <a:pt x="11763" y="19228"/>
                    <a:pt x="5844" y="33756"/>
                  </a:cubicBezTo>
                  <a:cubicBezTo>
                    <a:pt x="4499" y="36446"/>
                    <a:pt x="4499" y="40212"/>
                    <a:pt x="195" y="40750"/>
                  </a:cubicBezTo>
                  <a:close/>
                </a:path>
              </a:pathLst>
            </a:custGeom>
            <a:solidFill>
              <a:srgbClr val="6191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6" name="Полилиния: фигура 1815">
              <a:extLst>
                <a:ext uri="{FF2B5EF4-FFF2-40B4-BE49-F238E27FC236}">
                  <a16:creationId xmlns:a16="http://schemas.microsoft.com/office/drawing/2014/main" id="{789E6260-FEB6-04C8-F92F-C3330B05496E}"/>
                </a:ext>
              </a:extLst>
            </p:cNvPr>
            <p:cNvSpPr/>
            <p:nvPr/>
          </p:nvSpPr>
          <p:spPr>
            <a:xfrm>
              <a:off x="3980062" y="6495169"/>
              <a:ext cx="21748" cy="19162"/>
            </a:xfrm>
            <a:custGeom>
              <a:avLst/>
              <a:gdLst>
                <a:gd name="connsiteX0" fmla="*/ 937 w 21748"/>
                <a:gd name="connsiteY0" fmla="*/ 1138 h 19162"/>
                <a:gd name="connsiteX1" fmla="*/ 2282 w 21748"/>
                <a:gd name="connsiteY1" fmla="*/ 2483 h 19162"/>
                <a:gd name="connsiteX2" fmla="*/ 17886 w 21748"/>
                <a:gd name="connsiteY2" fmla="*/ 2483 h 19162"/>
                <a:gd name="connsiteX3" fmla="*/ 21383 w 21748"/>
                <a:gd name="connsiteY3" fmla="*/ 12975 h 19162"/>
                <a:gd name="connsiteX4" fmla="*/ 11698 w 21748"/>
                <a:gd name="connsiteY4" fmla="*/ 18087 h 19162"/>
                <a:gd name="connsiteX5" fmla="*/ 2820 w 21748"/>
                <a:gd name="connsiteY5" fmla="*/ 19163 h 19162"/>
                <a:gd name="connsiteX6" fmla="*/ 399 w 21748"/>
                <a:gd name="connsiteY6" fmla="*/ 11630 h 19162"/>
                <a:gd name="connsiteX7" fmla="*/ 937 w 21748"/>
                <a:gd name="connsiteY7" fmla="*/ 1138 h 1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748" h="19162">
                  <a:moveTo>
                    <a:pt x="937" y="1138"/>
                  </a:moveTo>
                  <a:cubicBezTo>
                    <a:pt x="1475" y="1676"/>
                    <a:pt x="1744" y="1945"/>
                    <a:pt x="2282" y="2483"/>
                  </a:cubicBezTo>
                  <a:cubicBezTo>
                    <a:pt x="7663" y="-2359"/>
                    <a:pt x="12774" y="1138"/>
                    <a:pt x="17886" y="2483"/>
                  </a:cubicBezTo>
                  <a:cubicBezTo>
                    <a:pt x="21114" y="5174"/>
                    <a:pt x="22459" y="8940"/>
                    <a:pt x="21383" y="12975"/>
                  </a:cubicBezTo>
                  <a:cubicBezTo>
                    <a:pt x="20038" y="17549"/>
                    <a:pt x="15734" y="17818"/>
                    <a:pt x="11698" y="18087"/>
                  </a:cubicBezTo>
                  <a:cubicBezTo>
                    <a:pt x="8739" y="17818"/>
                    <a:pt x="5511" y="18087"/>
                    <a:pt x="2820" y="19163"/>
                  </a:cubicBezTo>
                  <a:cubicBezTo>
                    <a:pt x="4166" y="15935"/>
                    <a:pt x="-677" y="14859"/>
                    <a:pt x="399" y="11630"/>
                  </a:cubicBezTo>
                  <a:cubicBezTo>
                    <a:pt x="-408" y="8402"/>
                    <a:pt x="130" y="4636"/>
                    <a:pt x="937" y="1138"/>
                  </a:cubicBezTo>
                  <a:close/>
                </a:path>
              </a:pathLst>
            </a:custGeom>
            <a:solidFill>
              <a:srgbClr val="F3C2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7" name="Полилиния: фигура 1816">
              <a:extLst>
                <a:ext uri="{FF2B5EF4-FFF2-40B4-BE49-F238E27FC236}">
                  <a16:creationId xmlns:a16="http://schemas.microsoft.com/office/drawing/2014/main" id="{CA6A09D4-6A18-A6D7-A232-AE5E72CCD1E5}"/>
                </a:ext>
              </a:extLst>
            </p:cNvPr>
            <p:cNvSpPr/>
            <p:nvPr/>
          </p:nvSpPr>
          <p:spPr>
            <a:xfrm>
              <a:off x="3919468" y="6922444"/>
              <a:ext cx="11044" cy="66390"/>
            </a:xfrm>
            <a:custGeom>
              <a:avLst/>
              <a:gdLst>
                <a:gd name="connsiteX0" fmla="*/ 2346 w 11044"/>
                <a:gd name="connsiteY0" fmla="*/ 0 h 66390"/>
                <a:gd name="connsiteX1" fmla="*/ 6650 w 11044"/>
                <a:gd name="connsiteY1" fmla="*/ 41161 h 66390"/>
                <a:gd name="connsiteX2" fmla="*/ 10686 w 11044"/>
                <a:gd name="connsiteY2" fmla="*/ 53536 h 66390"/>
                <a:gd name="connsiteX3" fmla="*/ 10686 w 11044"/>
                <a:gd name="connsiteY3" fmla="*/ 57840 h 66390"/>
                <a:gd name="connsiteX4" fmla="*/ 10955 w 11044"/>
                <a:gd name="connsiteY4" fmla="*/ 63490 h 66390"/>
                <a:gd name="connsiteX5" fmla="*/ 7995 w 11044"/>
                <a:gd name="connsiteY5" fmla="*/ 65373 h 66390"/>
                <a:gd name="connsiteX6" fmla="*/ 3960 w 11044"/>
                <a:gd name="connsiteY6" fmla="*/ 44658 h 66390"/>
                <a:gd name="connsiteX7" fmla="*/ 2884 w 11044"/>
                <a:gd name="connsiteY7" fmla="*/ 40892 h 66390"/>
                <a:gd name="connsiteX8" fmla="*/ 463 w 11044"/>
                <a:gd name="connsiteY8" fmla="*/ 23943 h 66390"/>
                <a:gd name="connsiteX9" fmla="*/ 2346 w 11044"/>
                <a:gd name="connsiteY9" fmla="*/ 0 h 6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44" h="66390">
                  <a:moveTo>
                    <a:pt x="2346" y="0"/>
                  </a:moveTo>
                  <a:cubicBezTo>
                    <a:pt x="3691" y="13720"/>
                    <a:pt x="5305" y="27441"/>
                    <a:pt x="6650" y="41161"/>
                  </a:cubicBezTo>
                  <a:cubicBezTo>
                    <a:pt x="6919" y="45734"/>
                    <a:pt x="11224" y="48694"/>
                    <a:pt x="10686" y="53536"/>
                  </a:cubicBezTo>
                  <a:cubicBezTo>
                    <a:pt x="10686" y="54881"/>
                    <a:pt x="11493" y="56495"/>
                    <a:pt x="10686" y="57840"/>
                  </a:cubicBezTo>
                  <a:cubicBezTo>
                    <a:pt x="8534" y="59724"/>
                    <a:pt x="10955" y="61607"/>
                    <a:pt x="10955" y="63490"/>
                  </a:cubicBezTo>
                  <a:cubicBezTo>
                    <a:pt x="10686" y="65373"/>
                    <a:pt x="10686" y="67794"/>
                    <a:pt x="7995" y="65373"/>
                  </a:cubicBezTo>
                  <a:cubicBezTo>
                    <a:pt x="6112" y="58648"/>
                    <a:pt x="5843" y="51384"/>
                    <a:pt x="3960" y="44658"/>
                  </a:cubicBezTo>
                  <a:cubicBezTo>
                    <a:pt x="3691" y="43313"/>
                    <a:pt x="3422" y="42237"/>
                    <a:pt x="2884" y="40892"/>
                  </a:cubicBezTo>
                  <a:cubicBezTo>
                    <a:pt x="1270" y="35242"/>
                    <a:pt x="2615" y="29324"/>
                    <a:pt x="463" y="23943"/>
                  </a:cubicBezTo>
                  <a:cubicBezTo>
                    <a:pt x="-882" y="15873"/>
                    <a:pt x="1001" y="8071"/>
                    <a:pt x="2346" y="0"/>
                  </a:cubicBezTo>
                  <a:close/>
                </a:path>
              </a:pathLst>
            </a:custGeom>
            <a:solidFill>
              <a:srgbClr val="96B6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8" name="Полилиния: фигура 1817">
              <a:extLst>
                <a:ext uri="{FF2B5EF4-FFF2-40B4-BE49-F238E27FC236}">
                  <a16:creationId xmlns:a16="http://schemas.microsoft.com/office/drawing/2014/main" id="{844AB853-D593-72E1-44B7-0989348A067A}"/>
                </a:ext>
              </a:extLst>
            </p:cNvPr>
            <p:cNvSpPr/>
            <p:nvPr/>
          </p:nvSpPr>
          <p:spPr>
            <a:xfrm>
              <a:off x="3976964" y="6575132"/>
              <a:ext cx="28516" cy="17755"/>
            </a:xfrm>
            <a:custGeom>
              <a:avLst/>
              <a:gdLst>
                <a:gd name="connsiteX0" fmla="*/ 17756 w 28516"/>
                <a:gd name="connsiteY0" fmla="*/ 0 h 17755"/>
                <a:gd name="connsiteX1" fmla="*/ 28517 w 28516"/>
                <a:gd name="connsiteY1" fmla="*/ 9147 h 17755"/>
                <a:gd name="connsiteX2" fmla="*/ 23405 w 28516"/>
                <a:gd name="connsiteY2" fmla="*/ 15334 h 17755"/>
                <a:gd name="connsiteX3" fmla="*/ 15872 w 28516"/>
                <a:gd name="connsiteY3" fmla="*/ 15603 h 17755"/>
                <a:gd name="connsiteX4" fmla="*/ 269 w 28516"/>
                <a:gd name="connsiteY4" fmla="*/ 17756 h 17755"/>
                <a:gd name="connsiteX5" fmla="*/ 0 w 28516"/>
                <a:gd name="connsiteY5" fmla="*/ 6995 h 17755"/>
                <a:gd name="connsiteX6" fmla="*/ 5919 w 28516"/>
                <a:gd name="connsiteY6" fmla="*/ 7802 h 17755"/>
                <a:gd name="connsiteX7" fmla="*/ 16411 w 28516"/>
                <a:gd name="connsiteY7" fmla="*/ 1883 h 17755"/>
                <a:gd name="connsiteX8" fmla="*/ 17756 w 28516"/>
                <a:gd name="connsiteY8" fmla="*/ 0 h 1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516" h="17755">
                  <a:moveTo>
                    <a:pt x="17756" y="0"/>
                  </a:moveTo>
                  <a:cubicBezTo>
                    <a:pt x="22867" y="1345"/>
                    <a:pt x="25557" y="5650"/>
                    <a:pt x="28517" y="9147"/>
                  </a:cubicBezTo>
                  <a:cubicBezTo>
                    <a:pt x="27172" y="11299"/>
                    <a:pt x="24212" y="12375"/>
                    <a:pt x="23405" y="15334"/>
                  </a:cubicBezTo>
                  <a:cubicBezTo>
                    <a:pt x="20984" y="18563"/>
                    <a:pt x="18025" y="16949"/>
                    <a:pt x="15872" y="15603"/>
                  </a:cubicBezTo>
                  <a:cubicBezTo>
                    <a:pt x="9954" y="12106"/>
                    <a:pt x="4842" y="12644"/>
                    <a:pt x="269" y="17756"/>
                  </a:cubicBezTo>
                  <a:cubicBezTo>
                    <a:pt x="269" y="14258"/>
                    <a:pt x="0" y="10492"/>
                    <a:pt x="0" y="6995"/>
                  </a:cubicBezTo>
                  <a:cubicBezTo>
                    <a:pt x="2152" y="5381"/>
                    <a:pt x="4035" y="7264"/>
                    <a:pt x="5919" y="7802"/>
                  </a:cubicBezTo>
                  <a:cubicBezTo>
                    <a:pt x="13182" y="10492"/>
                    <a:pt x="15065" y="9416"/>
                    <a:pt x="16411" y="1883"/>
                  </a:cubicBezTo>
                  <a:cubicBezTo>
                    <a:pt x="16949" y="1076"/>
                    <a:pt x="17218" y="538"/>
                    <a:pt x="17756" y="0"/>
                  </a:cubicBezTo>
                  <a:close/>
                </a:path>
              </a:pathLst>
            </a:custGeom>
            <a:solidFill>
              <a:srgbClr val="DC98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9" name="Полилиния: фигура 1818">
              <a:extLst>
                <a:ext uri="{FF2B5EF4-FFF2-40B4-BE49-F238E27FC236}">
                  <a16:creationId xmlns:a16="http://schemas.microsoft.com/office/drawing/2014/main" id="{BCA31E65-C158-5F03-9D87-2EBFA52DDA89}"/>
                </a:ext>
              </a:extLst>
            </p:cNvPr>
            <p:cNvSpPr/>
            <p:nvPr/>
          </p:nvSpPr>
          <p:spPr>
            <a:xfrm>
              <a:off x="3980462" y="6638084"/>
              <a:ext cx="23176" cy="15543"/>
            </a:xfrm>
            <a:custGeom>
              <a:avLst/>
              <a:gdLst>
                <a:gd name="connsiteX0" fmla="*/ 18294 w 23176"/>
                <a:gd name="connsiteY0" fmla="*/ 0 h 15543"/>
                <a:gd name="connsiteX1" fmla="*/ 22598 w 23176"/>
                <a:gd name="connsiteY1" fmla="*/ 10223 h 15543"/>
                <a:gd name="connsiteX2" fmla="*/ 15603 w 23176"/>
                <a:gd name="connsiteY2" fmla="*/ 15065 h 15543"/>
                <a:gd name="connsiteX3" fmla="*/ 807 w 23176"/>
                <a:gd name="connsiteY3" fmla="*/ 15065 h 15543"/>
                <a:gd name="connsiteX4" fmla="*/ 0 w 23176"/>
                <a:gd name="connsiteY4" fmla="*/ 8609 h 15543"/>
                <a:gd name="connsiteX5" fmla="*/ 1345 w 23176"/>
                <a:gd name="connsiteY5" fmla="*/ 7533 h 15543"/>
                <a:gd name="connsiteX6" fmla="*/ 3228 w 23176"/>
                <a:gd name="connsiteY6" fmla="*/ 7533 h 15543"/>
                <a:gd name="connsiteX7" fmla="*/ 18294 w 23176"/>
                <a:gd name="connsiteY7" fmla="*/ 0 h 1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176" h="15543">
                  <a:moveTo>
                    <a:pt x="18294" y="0"/>
                  </a:moveTo>
                  <a:cubicBezTo>
                    <a:pt x="24750" y="1345"/>
                    <a:pt x="23136" y="5919"/>
                    <a:pt x="22598" y="10223"/>
                  </a:cubicBezTo>
                  <a:cubicBezTo>
                    <a:pt x="22060" y="14796"/>
                    <a:pt x="19370" y="15065"/>
                    <a:pt x="15603" y="15065"/>
                  </a:cubicBezTo>
                  <a:cubicBezTo>
                    <a:pt x="10761" y="15065"/>
                    <a:pt x="5650" y="16142"/>
                    <a:pt x="807" y="15065"/>
                  </a:cubicBezTo>
                  <a:cubicBezTo>
                    <a:pt x="538" y="12913"/>
                    <a:pt x="269" y="10761"/>
                    <a:pt x="0" y="8609"/>
                  </a:cubicBezTo>
                  <a:cubicBezTo>
                    <a:pt x="269" y="8071"/>
                    <a:pt x="807" y="7802"/>
                    <a:pt x="1345" y="7533"/>
                  </a:cubicBezTo>
                  <a:cubicBezTo>
                    <a:pt x="1883" y="7264"/>
                    <a:pt x="2690" y="7264"/>
                    <a:pt x="3228" y="7533"/>
                  </a:cubicBezTo>
                  <a:cubicBezTo>
                    <a:pt x="12375" y="9685"/>
                    <a:pt x="14258" y="8609"/>
                    <a:pt x="18294" y="0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0" name="Полилиния: фигура 1819">
              <a:extLst>
                <a:ext uri="{FF2B5EF4-FFF2-40B4-BE49-F238E27FC236}">
                  <a16:creationId xmlns:a16="http://schemas.microsoft.com/office/drawing/2014/main" id="{DA3E67B5-316E-A1C8-2D1B-03684D1F188F}"/>
                </a:ext>
              </a:extLst>
            </p:cNvPr>
            <p:cNvSpPr/>
            <p:nvPr/>
          </p:nvSpPr>
          <p:spPr>
            <a:xfrm>
              <a:off x="3987555" y="6437280"/>
              <a:ext cx="19259" cy="21095"/>
            </a:xfrm>
            <a:custGeom>
              <a:avLst/>
              <a:gdLst>
                <a:gd name="connsiteX0" fmla="*/ 8241 w 19259"/>
                <a:gd name="connsiteY0" fmla="*/ 111 h 21095"/>
                <a:gd name="connsiteX1" fmla="*/ 9855 w 19259"/>
                <a:gd name="connsiteY1" fmla="*/ 1995 h 21095"/>
                <a:gd name="connsiteX2" fmla="*/ 15236 w 19259"/>
                <a:gd name="connsiteY2" fmla="*/ 21095 h 21095"/>
                <a:gd name="connsiteX3" fmla="*/ 439 w 19259"/>
                <a:gd name="connsiteY3" fmla="*/ 14101 h 21095"/>
                <a:gd name="connsiteX4" fmla="*/ 1784 w 19259"/>
                <a:gd name="connsiteY4" fmla="*/ 9796 h 21095"/>
                <a:gd name="connsiteX5" fmla="*/ 6358 w 19259"/>
                <a:gd name="connsiteY5" fmla="*/ 2802 h 21095"/>
                <a:gd name="connsiteX6" fmla="*/ 7165 w 19259"/>
                <a:gd name="connsiteY6" fmla="*/ 380 h 21095"/>
                <a:gd name="connsiteX7" fmla="*/ 8241 w 19259"/>
                <a:gd name="connsiteY7" fmla="*/ 111 h 2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59" h="21095">
                  <a:moveTo>
                    <a:pt x="8241" y="111"/>
                  </a:moveTo>
                  <a:cubicBezTo>
                    <a:pt x="8779" y="919"/>
                    <a:pt x="9048" y="1726"/>
                    <a:pt x="9855" y="1995"/>
                  </a:cubicBezTo>
                  <a:cubicBezTo>
                    <a:pt x="22499" y="9796"/>
                    <a:pt x="20347" y="10334"/>
                    <a:pt x="15236" y="21095"/>
                  </a:cubicBezTo>
                  <a:cubicBezTo>
                    <a:pt x="11200" y="17060"/>
                    <a:pt x="6627" y="13832"/>
                    <a:pt x="439" y="14101"/>
                  </a:cubicBezTo>
                  <a:cubicBezTo>
                    <a:pt x="-637" y="12218"/>
                    <a:pt x="439" y="10872"/>
                    <a:pt x="1784" y="9796"/>
                  </a:cubicBezTo>
                  <a:cubicBezTo>
                    <a:pt x="6358" y="9527"/>
                    <a:pt x="9317" y="7913"/>
                    <a:pt x="6358" y="2802"/>
                  </a:cubicBezTo>
                  <a:cubicBezTo>
                    <a:pt x="6089" y="2264"/>
                    <a:pt x="6627" y="1188"/>
                    <a:pt x="7165" y="380"/>
                  </a:cubicBezTo>
                  <a:cubicBezTo>
                    <a:pt x="7434" y="111"/>
                    <a:pt x="7972" y="-158"/>
                    <a:pt x="8241" y="111"/>
                  </a:cubicBezTo>
                  <a:close/>
                </a:path>
              </a:pathLst>
            </a:custGeom>
            <a:solidFill>
              <a:srgbClr val="F1BF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1" name="Полилиния: фигура 1820">
              <a:extLst>
                <a:ext uri="{FF2B5EF4-FFF2-40B4-BE49-F238E27FC236}">
                  <a16:creationId xmlns:a16="http://schemas.microsoft.com/office/drawing/2014/main" id="{DACA9649-F010-FEF5-F4F2-663F762ADC6D}"/>
                </a:ext>
              </a:extLst>
            </p:cNvPr>
            <p:cNvSpPr/>
            <p:nvPr/>
          </p:nvSpPr>
          <p:spPr>
            <a:xfrm>
              <a:off x="3976762" y="6569595"/>
              <a:ext cx="18733" cy="16621"/>
            </a:xfrm>
            <a:custGeom>
              <a:avLst/>
              <a:gdLst>
                <a:gd name="connsiteX0" fmla="*/ 17957 w 18733"/>
                <a:gd name="connsiteY0" fmla="*/ 5537 h 16621"/>
                <a:gd name="connsiteX1" fmla="*/ 16074 w 18733"/>
                <a:gd name="connsiteY1" fmla="*/ 15222 h 16621"/>
                <a:gd name="connsiteX2" fmla="*/ 5582 w 18733"/>
                <a:gd name="connsiteY2" fmla="*/ 14684 h 16621"/>
                <a:gd name="connsiteX3" fmla="*/ 202 w 18733"/>
                <a:gd name="connsiteY3" fmla="*/ 12262 h 16621"/>
                <a:gd name="connsiteX4" fmla="*/ 202 w 18733"/>
                <a:gd name="connsiteY4" fmla="*/ 11186 h 16621"/>
                <a:gd name="connsiteX5" fmla="*/ 2354 w 18733"/>
                <a:gd name="connsiteY5" fmla="*/ 8765 h 16621"/>
                <a:gd name="connsiteX6" fmla="*/ 7734 w 18733"/>
                <a:gd name="connsiteY6" fmla="*/ 6882 h 16621"/>
                <a:gd name="connsiteX7" fmla="*/ 2623 w 18733"/>
                <a:gd name="connsiteY7" fmla="*/ 3385 h 16621"/>
                <a:gd name="connsiteX8" fmla="*/ 1278 w 18733"/>
                <a:gd name="connsiteY8" fmla="*/ 2309 h 16621"/>
                <a:gd name="connsiteX9" fmla="*/ 11770 w 18733"/>
                <a:gd name="connsiteY9" fmla="*/ 2040 h 16621"/>
                <a:gd name="connsiteX10" fmla="*/ 17957 w 18733"/>
                <a:gd name="connsiteY10" fmla="*/ 5537 h 16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733" h="16621">
                  <a:moveTo>
                    <a:pt x="17957" y="5537"/>
                  </a:moveTo>
                  <a:cubicBezTo>
                    <a:pt x="19303" y="9034"/>
                    <a:pt x="19034" y="12801"/>
                    <a:pt x="16074" y="15222"/>
                  </a:cubicBezTo>
                  <a:cubicBezTo>
                    <a:pt x="12846" y="17643"/>
                    <a:pt x="9080" y="16567"/>
                    <a:pt x="5582" y="14684"/>
                  </a:cubicBezTo>
                  <a:cubicBezTo>
                    <a:pt x="3968" y="13877"/>
                    <a:pt x="2085" y="13070"/>
                    <a:pt x="202" y="12262"/>
                  </a:cubicBezTo>
                  <a:cubicBezTo>
                    <a:pt x="-67" y="11993"/>
                    <a:pt x="-67" y="11455"/>
                    <a:pt x="202" y="11186"/>
                  </a:cubicBezTo>
                  <a:cubicBezTo>
                    <a:pt x="740" y="10110"/>
                    <a:pt x="1009" y="8765"/>
                    <a:pt x="2354" y="8765"/>
                  </a:cubicBezTo>
                  <a:cubicBezTo>
                    <a:pt x="4237" y="8496"/>
                    <a:pt x="7196" y="9841"/>
                    <a:pt x="7734" y="6882"/>
                  </a:cubicBezTo>
                  <a:cubicBezTo>
                    <a:pt x="8004" y="3654"/>
                    <a:pt x="4775" y="3923"/>
                    <a:pt x="2623" y="3385"/>
                  </a:cubicBezTo>
                  <a:cubicBezTo>
                    <a:pt x="2085" y="3116"/>
                    <a:pt x="1547" y="2847"/>
                    <a:pt x="1278" y="2309"/>
                  </a:cubicBezTo>
                  <a:cubicBezTo>
                    <a:pt x="4775" y="-1727"/>
                    <a:pt x="8273" y="425"/>
                    <a:pt x="11770" y="2040"/>
                  </a:cubicBezTo>
                  <a:cubicBezTo>
                    <a:pt x="13922" y="3116"/>
                    <a:pt x="15805" y="4192"/>
                    <a:pt x="17957" y="5537"/>
                  </a:cubicBezTo>
                  <a:close/>
                </a:path>
              </a:pathLst>
            </a:custGeom>
            <a:solidFill>
              <a:srgbClr val="F4C4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2" name="Полилиния: фигура 1821">
              <a:extLst>
                <a:ext uri="{FF2B5EF4-FFF2-40B4-BE49-F238E27FC236}">
                  <a16:creationId xmlns:a16="http://schemas.microsoft.com/office/drawing/2014/main" id="{4F786E9D-DEC6-6149-35A5-DA8EFD574B5B}"/>
                </a:ext>
              </a:extLst>
            </p:cNvPr>
            <p:cNvSpPr/>
            <p:nvPr/>
          </p:nvSpPr>
          <p:spPr>
            <a:xfrm>
              <a:off x="3995694" y="6424699"/>
              <a:ext cx="14028" cy="14512"/>
            </a:xfrm>
            <a:custGeom>
              <a:avLst/>
              <a:gdLst>
                <a:gd name="connsiteX0" fmla="*/ 371 w 14028"/>
                <a:gd name="connsiteY0" fmla="*/ 48 h 14512"/>
                <a:gd name="connsiteX1" fmla="*/ 13822 w 14028"/>
                <a:gd name="connsiteY1" fmla="*/ 8119 h 14512"/>
                <a:gd name="connsiteX2" fmla="*/ 12477 w 14028"/>
                <a:gd name="connsiteY2" fmla="*/ 14038 h 14512"/>
                <a:gd name="connsiteX3" fmla="*/ 8442 w 14028"/>
                <a:gd name="connsiteY3" fmla="*/ 12962 h 14512"/>
                <a:gd name="connsiteX4" fmla="*/ 909 w 14028"/>
                <a:gd name="connsiteY4" fmla="*/ 11616 h 14512"/>
                <a:gd name="connsiteX5" fmla="*/ 371 w 14028"/>
                <a:gd name="connsiteY5" fmla="*/ 48 h 14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28" h="14512">
                  <a:moveTo>
                    <a:pt x="371" y="48"/>
                  </a:moveTo>
                  <a:cubicBezTo>
                    <a:pt x="5752" y="-490"/>
                    <a:pt x="12746" y="3546"/>
                    <a:pt x="13822" y="8119"/>
                  </a:cubicBezTo>
                  <a:cubicBezTo>
                    <a:pt x="14361" y="10271"/>
                    <a:pt x="13822" y="12693"/>
                    <a:pt x="12477" y="14038"/>
                  </a:cubicBezTo>
                  <a:cubicBezTo>
                    <a:pt x="11401" y="15383"/>
                    <a:pt x="9787" y="13500"/>
                    <a:pt x="8442" y="12962"/>
                  </a:cubicBezTo>
                  <a:cubicBezTo>
                    <a:pt x="6021" y="11885"/>
                    <a:pt x="3600" y="11078"/>
                    <a:pt x="909" y="11616"/>
                  </a:cubicBezTo>
                  <a:cubicBezTo>
                    <a:pt x="3061" y="7850"/>
                    <a:pt x="-1243" y="4084"/>
                    <a:pt x="371" y="48"/>
                  </a:cubicBezTo>
                  <a:close/>
                </a:path>
              </a:pathLst>
            </a:custGeom>
            <a:solidFill>
              <a:srgbClr val="DA94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3" name="Полилиния: фигура 1822">
              <a:extLst>
                <a:ext uri="{FF2B5EF4-FFF2-40B4-BE49-F238E27FC236}">
                  <a16:creationId xmlns:a16="http://schemas.microsoft.com/office/drawing/2014/main" id="{6DDFB0CD-AE69-A19E-5158-04BC3A309310}"/>
                </a:ext>
              </a:extLst>
            </p:cNvPr>
            <p:cNvSpPr/>
            <p:nvPr/>
          </p:nvSpPr>
          <p:spPr>
            <a:xfrm>
              <a:off x="3923428" y="6741390"/>
              <a:ext cx="7532" cy="56062"/>
            </a:xfrm>
            <a:custGeom>
              <a:avLst/>
              <a:gdLst>
                <a:gd name="connsiteX0" fmla="*/ 5381 w 7532"/>
                <a:gd name="connsiteY0" fmla="*/ 8340 h 56062"/>
                <a:gd name="connsiteX1" fmla="*/ 5650 w 7532"/>
                <a:gd name="connsiteY1" fmla="*/ 15334 h 56062"/>
                <a:gd name="connsiteX2" fmla="*/ 2152 w 7532"/>
                <a:gd name="connsiteY2" fmla="*/ 8609 h 56062"/>
                <a:gd name="connsiteX3" fmla="*/ 7533 w 7532"/>
                <a:gd name="connsiteY3" fmla="*/ 55419 h 56062"/>
                <a:gd name="connsiteX4" fmla="*/ 6457 w 7532"/>
                <a:gd name="connsiteY4" fmla="*/ 55957 h 56062"/>
                <a:gd name="connsiteX5" fmla="*/ 5111 w 7532"/>
                <a:gd name="connsiteY5" fmla="*/ 50846 h 56062"/>
                <a:gd name="connsiteX6" fmla="*/ 4035 w 7532"/>
                <a:gd name="connsiteY6" fmla="*/ 44120 h 56062"/>
                <a:gd name="connsiteX7" fmla="*/ 0 w 7532"/>
                <a:gd name="connsiteY7" fmla="*/ 0 h 56062"/>
                <a:gd name="connsiteX8" fmla="*/ 3228 w 7532"/>
                <a:gd name="connsiteY8" fmla="*/ 3228 h 56062"/>
                <a:gd name="connsiteX9" fmla="*/ 5381 w 7532"/>
                <a:gd name="connsiteY9" fmla="*/ 8340 h 5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532" h="56062">
                  <a:moveTo>
                    <a:pt x="5381" y="8340"/>
                  </a:moveTo>
                  <a:cubicBezTo>
                    <a:pt x="5381" y="10223"/>
                    <a:pt x="5650" y="12106"/>
                    <a:pt x="5650" y="15334"/>
                  </a:cubicBezTo>
                  <a:cubicBezTo>
                    <a:pt x="4304" y="12913"/>
                    <a:pt x="3766" y="11568"/>
                    <a:pt x="2152" y="8609"/>
                  </a:cubicBezTo>
                  <a:cubicBezTo>
                    <a:pt x="4035" y="25557"/>
                    <a:pt x="5919" y="40354"/>
                    <a:pt x="7533" y="55419"/>
                  </a:cubicBezTo>
                  <a:cubicBezTo>
                    <a:pt x="7264" y="55957"/>
                    <a:pt x="6995" y="56226"/>
                    <a:pt x="6457" y="55957"/>
                  </a:cubicBezTo>
                  <a:cubicBezTo>
                    <a:pt x="5919" y="54343"/>
                    <a:pt x="5650" y="52729"/>
                    <a:pt x="5111" y="50846"/>
                  </a:cubicBezTo>
                  <a:cubicBezTo>
                    <a:pt x="5650" y="48425"/>
                    <a:pt x="3766" y="46541"/>
                    <a:pt x="4035" y="44120"/>
                  </a:cubicBezTo>
                  <a:cubicBezTo>
                    <a:pt x="1345" y="29593"/>
                    <a:pt x="538" y="14796"/>
                    <a:pt x="0" y="0"/>
                  </a:cubicBezTo>
                  <a:cubicBezTo>
                    <a:pt x="1614" y="538"/>
                    <a:pt x="2421" y="1883"/>
                    <a:pt x="3228" y="3228"/>
                  </a:cubicBezTo>
                  <a:cubicBezTo>
                    <a:pt x="4035" y="4842"/>
                    <a:pt x="4035" y="6995"/>
                    <a:pt x="5381" y="8340"/>
                  </a:cubicBezTo>
                  <a:close/>
                </a:path>
              </a:pathLst>
            </a:custGeom>
            <a:solidFill>
              <a:srgbClr val="79A24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4" name="Полилиния: фигура 1823">
              <a:extLst>
                <a:ext uri="{FF2B5EF4-FFF2-40B4-BE49-F238E27FC236}">
                  <a16:creationId xmlns:a16="http://schemas.microsoft.com/office/drawing/2014/main" id="{F1E05B3E-0736-7BED-4C3E-CEAF06773084}"/>
                </a:ext>
              </a:extLst>
            </p:cNvPr>
            <p:cNvSpPr/>
            <p:nvPr/>
          </p:nvSpPr>
          <p:spPr>
            <a:xfrm>
              <a:off x="3913205" y="6689251"/>
              <a:ext cx="15603" cy="60478"/>
            </a:xfrm>
            <a:custGeom>
              <a:avLst/>
              <a:gdLst>
                <a:gd name="connsiteX0" fmla="*/ 15603 w 15603"/>
                <a:gd name="connsiteY0" fmla="*/ 60478 h 60478"/>
                <a:gd name="connsiteX1" fmla="*/ 12913 w 15603"/>
                <a:gd name="connsiteY1" fmla="*/ 55905 h 60478"/>
                <a:gd name="connsiteX2" fmla="*/ 5381 w 15603"/>
                <a:gd name="connsiteY2" fmla="*/ 31961 h 60478"/>
                <a:gd name="connsiteX3" fmla="*/ 3766 w 15603"/>
                <a:gd name="connsiteY3" fmla="*/ 26043 h 60478"/>
                <a:gd name="connsiteX4" fmla="*/ 1883 w 15603"/>
                <a:gd name="connsiteY4" fmla="*/ 16627 h 60478"/>
                <a:gd name="connsiteX5" fmla="*/ 807 w 15603"/>
                <a:gd name="connsiteY5" fmla="*/ 12053 h 60478"/>
                <a:gd name="connsiteX6" fmla="*/ 0 w 15603"/>
                <a:gd name="connsiteY6" fmla="*/ 216 h 60478"/>
                <a:gd name="connsiteX7" fmla="*/ 1883 w 15603"/>
                <a:gd name="connsiteY7" fmla="*/ 2369 h 60478"/>
                <a:gd name="connsiteX8" fmla="*/ 6726 w 15603"/>
                <a:gd name="connsiteY8" fmla="*/ 28195 h 60478"/>
                <a:gd name="connsiteX9" fmla="*/ 10223 w 15603"/>
                <a:gd name="connsiteY9" fmla="*/ 39225 h 60478"/>
                <a:gd name="connsiteX10" fmla="*/ 11299 w 15603"/>
                <a:gd name="connsiteY10" fmla="*/ 41646 h 60478"/>
                <a:gd name="connsiteX11" fmla="*/ 14796 w 15603"/>
                <a:gd name="connsiteY11" fmla="*/ 53214 h 60478"/>
                <a:gd name="connsiteX12" fmla="*/ 15603 w 15603"/>
                <a:gd name="connsiteY12" fmla="*/ 60478 h 6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603" h="60478">
                  <a:moveTo>
                    <a:pt x="15603" y="60478"/>
                  </a:moveTo>
                  <a:cubicBezTo>
                    <a:pt x="13720" y="59671"/>
                    <a:pt x="13720" y="57519"/>
                    <a:pt x="12913" y="55905"/>
                  </a:cubicBezTo>
                  <a:cubicBezTo>
                    <a:pt x="9416" y="48103"/>
                    <a:pt x="7264" y="40032"/>
                    <a:pt x="5381" y="31961"/>
                  </a:cubicBezTo>
                  <a:cubicBezTo>
                    <a:pt x="4842" y="30078"/>
                    <a:pt x="4304" y="27926"/>
                    <a:pt x="3766" y="26043"/>
                  </a:cubicBezTo>
                  <a:cubicBezTo>
                    <a:pt x="4304" y="22545"/>
                    <a:pt x="1614" y="19855"/>
                    <a:pt x="1883" y="16627"/>
                  </a:cubicBezTo>
                  <a:cubicBezTo>
                    <a:pt x="1614" y="15013"/>
                    <a:pt x="1076" y="13668"/>
                    <a:pt x="807" y="12053"/>
                  </a:cubicBezTo>
                  <a:cubicBezTo>
                    <a:pt x="1345" y="8018"/>
                    <a:pt x="538" y="4252"/>
                    <a:pt x="0" y="216"/>
                  </a:cubicBezTo>
                  <a:cubicBezTo>
                    <a:pt x="2152" y="-591"/>
                    <a:pt x="1883" y="1023"/>
                    <a:pt x="1883" y="2369"/>
                  </a:cubicBezTo>
                  <a:cubicBezTo>
                    <a:pt x="4573" y="10708"/>
                    <a:pt x="4842" y="19586"/>
                    <a:pt x="6726" y="28195"/>
                  </a:cubicBezTo>
                  <a:cubicBezTo>
                    <a:pt x="7264" y="32230"/>
                    <a:pt x="8340" y="35997"/>
                    <a:pt x="10223" y="39225"/>
                  </a:cubicBezTo>
                  <a:cubicBezTo>
                    <a:pt x="10492" y="40032"/>
                    <a:pt x="10761" y="40839"/>
                    <a:pt x="11299" y="41646"/>
                  </a:cubicBezTo>
                  <a:cubicBezTo>
                    <a:pt x="14527" y="44875"/>
                    <a:pt x="13989" y="49179"/>
                    <a:pt x="14796" y="53214"/>
                  </a:cubicBezTo>
                  <a:cubicBezTo>
                    <a:pt x="15065" y="55367"/>
                    <a:pt x="15334" y="57788"/>
                    <a:pt x="15603" y="60478"/>
                  </a:cubicBezTo>
                  <a:close/>
                </a:path>
              </a:pathLst>
            </a:custGeom>
            <a:solidFill>
              <a:srgbClr val="6C993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5" name="Полилиния: фигура 1824">
              <a:extLst>
                <a:ext uri="{FF2B5EF4-FFF2-40B4-BE49-F238E27FC236}">
                  <a16:creationId xmlns:a16="http://schemas.microsoft.com/office/drawing/2014/main" id="{54FFF37A-E25D-0BE3-3B84-C008FAFC1846}"/>
                </a:ext>
              </a:extLst>
            </p:cNvPr>
            <p:cNvSpPr/>
            <p:nvPr/>
          </p:nvSpPr>
          <p:spPr>
            <a:xfrm>
              <a:off x="4131654" y="7221996"/>
              <a:ext cx="9969" cy="29196"/>
            </a:xfrm>
            <a:custGeom>
              <a:avLst/>
              <a:gdLst>
                <a:gd name="connsiteX0" fmla="*/ 7533 w 9969"/>
                <a:gd name="connsiteY0" fmla="*/ 4177 h 29196"/>
                <a:gd name="connsiteX1" fmla="*/ 8071 w 9969"/>
                <a:gd name="connsiteY1" fmla="*/ 14669 h 29196"/>
                <a:gd name="connsiteX2" fmla="*/ 9147 w 9969"/>
                <a:gd name="connsiteY2" fmla="*/ 22740 h 29196"/>
                <a:gd name="connsiteX3" fmla="*/ 9954 w 9969"/>
                <a:gd name="connsiteY3" fmla="*/ 29196 h 29196"/>
                <a:gd name="connsiteX4" fmla="*/ 5381 w 9969"/>
                <a:gd name="connsiteY4" fmla="*/ 28120 h 29196"/>
                <a:gd name="connsiteX5" fmla="*/ 1076 w 9969"/>
                <a:gd name="connsiteY5" fmla="*/ 20318 h 29196"/>
                <a:gd name="connsiteX6" fmla="*/ 0 w 9969"/>
                <a:gd name="connsiteY6" fmla="*/ 11441 h 29196"/>
                <a:gd name="connsiteX7" fmla="*/ 2421 w 9969"/>
                <a:gd name="connsiteY7" fmla="*/ 2025 h 29196"/>
                <a:gd name="connsiteX8" fmla="*/ 6188 w 9969"/>
                <a:gd name="connsiteY8" fmla="*/ 142 h 29196"/>
                <a:gd name="connsiteX9" fmla="*/ 7533 w 9969"/>
                <a:gd name="connsiteY9" fmla="*/ 4177 h 29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69" h="29196">
                  <a:moveTo>
                    <a:pt x="7533" y="4177"/>
                  </a:moveTo>
                  <a:cubicBezTo>
                    <a:pt x="7533" y="7674"/>
                    <a:pt x="4842" y="11441"/>
                    <a:pt x="8071" y="14669"/>
                  </a:cubicBezTo>
                  <a:cubicBezTo>
                    <a:pt x="10223" y="17090"/>
                    <a:pt x="10492" y="19780"/>
                    <a:pt x="9147" y="22740"/>
                  </a:cubicBezTo>
                  <a:cubicBezTo>
                    <a:pt x="7533" y="25161"/>
                    <a:pt x="9416" y="27044"/>
                    <a:pt x="9954" y="29196"/>
                  </a:cubicBezTo>
                  <a:cubicBezTo>
                    <a:pt x="8340" y="28927"/>
                    <a:pt x="6995" y="28389"/>
                    <a:pt x="5381" y="28120"/>
                  </a:cubicBezTo>
                  <a:cubicBezTo>
                    <a:pt x="2421" y="26237"/>
                    <a:pt x="2152" y="23278"/>
                    <a:pt x="1076" y="20318"/>
                  </a:cubicBezTo>
                  <a:cubicBezTo>
                    <a:pt x="0" y="17359"/>
                    <a:pt x="0" y="14400"/>
                    <a:pt x="0" y="11441"/>
                  </a:cubicBezTo>
                  <a:cubicBezTo>
                    <a:pt x="269" y="8212"/>
                    <a:pt x="538" y="4984"/>
                    <a:pt x="2421" y="2025"/>
                  </a:cubicBezTo>
                  <a:cubicBezTo>
                    <a:pt x="3228" y="680"/>
                    <a:pt x="4573" y="-397"/>
                    <a:pt x="6188" y="142"/>
                  </a:cubicBezTo>
                  <a:cubicBezTo>
                    <a:pt x="7802" y="949"/>
                    <a:pt x="8071" y="2563"/>
                    <a:pt x="7533" y="4177"/>
                  </a:cubicBezTo>
                  <a:close/>
                </a:path>
              </a:pathLst>
            </a:custGeom>
            <a:solidFill>
              <a:srgbClr val="D0D3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6" name="Полилиния: фигура 1825">
              <a:extLst>
                <a:ext uri="{FF2B5EF4-FFF2-40B4-BE49-F238E27FC236}">
                  <a16:creationId xmlns:a16="http://schemas.microsoft.com/office/drawing/2014/main" id="{F4073043-B5BC-326E-38AB-FBA82F2CE66D}"/>
                </a:ext>
              </a:extLst>
            </p:cNvPr>
            <p:cNvSpPr/>
            <p:nvPr/>
          </p:nvSpPr>
          <p:spPr>
            <a:xfrm>
              <a:off x="4079691" y="6336776"/>
              <a:ext cx="18334" cy="15632"/>
            </a:xfrm>
            <a:custGeom>
              <a:avLst/>
              <a:gdLst>
                <a:gd name="connsiteX0" fmla="*/ 18335 w 18334"/>
                <a:gd name="connsiteY0" fmla="*/ 10223 h 15632"/>
                <a:gd name="connsiteX1" fmla="*/ 11340 w 18334"/>
                <a:gd name="connsiteY1" fmla="*/ 13182 h 15632"/>
                <a:gd name="connsiteX2" fmla="*/ 3538 w 18334"/>
                <a:gd name="connsiteY2" fmla="*/ 8340 h 15632"/>
                <a:gd name="connsiteX3" fmla="*/ 2731 w 18334"/>
                <a:gd name="connsiteY3" fmla="*/ 0 h 15632"/>
                <a:gd name="connsiteX4" fmla="*/ 18335 w 18334"/>
                <a:gd name="connsiteY4" fmla="*/ 10223 h 1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34" h="15632">
                  <a:moveTo>
                    <a:pt x="18335" y="10223"/>
                  </a:moveTo>
                  <a:cubicBezTo>
                    <a:pt x="17528" y="16680"/>
                    <a:pt x="16990" y="16949"/>
                    <a:pt x="11340" y="13182"/>
                  </a:cubicBezTo>
                  <a:cubicBezTo>
                    <a:pt x="8919" y="11568"/>
                    <a:pt x="6229" y="9685"/>
                    <a:pt x="3538" y="8340"/>
                  </a:cubicBezTo>
                  <a:cubicBezTo>
                    <a:pt x="-1035" y="5919"/>
                    <a:pt x="-1035" y="3228"/>
                    <a:pt x="2731" y="0"/>
                  </a:cubicBezTo>
                  <a:cubicBezTo>
                    <a:pt x="8112" y="3228"/>
                    <a:pt x="13761" y="5919"/>
                    <a:pt x="18335" y="10223"/>
                  </a:cubicBezTo>
                  <a:close/>
                </a:path>
              </a:pathLst>
            </a:custGeom>
            <a:solidFill>
              <a:srgbClr val="DA95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7" name="Полилиния: фигура 1826">
              <a:extLst>
                <a:ext uri="{FF2B5EF4-FFF2-40B4-BE49-F238E27FC236}">
                  <a16:creationId xmlns:a16="http://schemas.microsoft.com/office/drawing/2014/main" id="{FCEC999C-2F0E-6E5B-E6D1-CAAAC33F94A3}"/>
                </a:ext>
              </a:extLst>
            </p:cNvPr>
            <p:cNvSpPr/>
            <p:nvPr/>
          </p:nvSpPr>
          <p:spPr>
            <a:xfrm>
              <a:off x="3904170" y="6578293"/>
              <a:ext cx="5590" cy="58445"/>
            </a:xfrm>
            <a:custGeom>
              <a:avLst/>
              <a:gdLst>
                <a:gd name="connsiteX0" fmla="*/ 5537 w 5590"/>
                <a:gd name="connsiteY0" fmla="*/ 1143 h 58445"/>
                <a:gd name="connsiteX1" fmla="*/ 2309 w 5590"/>
                <a:gd name="connsiteY1" fmla="*/ 53334 h 58445"/>
                <a:gd name="connsiteX2" fmla="*/ 964 w 5590"/>
                <a:gd name="connsiteY2" fmla="*/ 58446 h 58445"/>
                <a:gd name="connsiteX3" fmla="*/ 4192 w 5590"/>
                <a:gd name="connsiteY3" fmla="*/ 336 h 58445"/>
                <a:gd name="connsiteX4" fmla="*/ 5537 w 5590"/>
                <a:gd name="connsiteY4" fmla="*/ 1143 h 58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90" h="58445">
                  <a:moveTo>
                    <a:pt x="5537" y="1143"/>
                  </a:moveTo>
                  <a:cubicBezTo>
                    <a:pt x="3116" y="18361"/>
                    <a:pt x="2309" y="35847"/>
                    <a:pt x="2309" y="53334"/>
                  </a:cubicBezTo>
                  <a:cubicBezTo>
                    <a:pt x="2309" y="54948"/>
                    <a:pt x="3654" y="57369"/>
                    <a:pt x="964" y="58446"/>
                  </a:cubicBezTo>
                  <a:cubicBezTo>
                    <a:pt x="-1188" y="38807"/>
                    <a:pt x="426" y="19706"/>
                    <a:pt x="4192" y="336"/>
                  </a:cubicBezTo>
                  <a:cubicBezTo>
                    <a:pt x="4999" y="-202"/>
                    <a:pt x="5806" y="-202"/>
                    <a:pt x="5537" y="1143"/>
                  </a:cubicBezTo>
                  <a:close/>
                </a:path>
              </a:pathLst>
            </a:custGeom>
            <a:solidFill>
              <a:srgbClr val="82A9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8" name="Полилиния: фигура 1827">
              <a:extLst>
                <a:ext uri="{FF2B5EF4-FFF2-40B4-BE49-F238E27FC236}">
                  <a16:creationId xmlns:a16="http://schemas.microsoft.com/office/drawing/2014/main" id="{CD4B87F2-88C5-01AE-CC46-86575A8C470A}"/>
                </a:ext>
              </a:extLst>
            </p:cNvPr>
            <p:cNvSpPr/>
            <p:nvPr/>
          </p:nvSpPr>
          <p:spPr>
            <a:xfrm>
              <a:off x="4111555" y="7243077"/>
              <a:ext cx="24287" cy="11408"/>
            </a:xfrm>
            <a:custGeom>
              <a:avLst/>
              <a:gdLst>
                <a:gd name="connsiteX0" fmla="*/ 2074 w 24287"/>
                <a:gd name="connsiteY0" fmla="*/ 11344 h 11408"/>
                <a:gd name="connsiteX1" fmla="*/ 191 w 24287"/>
                <a:gd name="connsiteY1" fmla="*/ 2735 h 11408"/>
                <a:gd name="connsiteX2" fmla="*/ 11759 w 24287"/>
                <a:gd name="connsiteY2" fmla="*/ 6771 h 11408"/>
                <a:gd name="connsiteX3" fmla="*/ 16063 w 24287"/>
                <a:gd name="connsiteY3" fmla="*/ 2197 h 11408"/>
                <a:gd name="connsiteX4" fmla="*/ 22520 w 24287"/>
                <a:gd name="connsiteY4" fmla="*/ 852 h 11408"/>
                <a:gd name="connsiteX5" fmla="*/ 22789 w 24287"/>
                <a:gd name="connsiteY5" fmla="*/ 6502 h 11408"/>
                <a:gd name="connsiteX6" fmla="*/ 2074 w 24287"/>
                <a:gd name="connsiteY6" fmla="*/ 11344 h 11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87" h="11408">
                  <a:moveTo>
                    <a:pt x="2074" y="11344"/>
                  </a:moveTo>
                  <a:cubicBezTo>
                    <a:pt x="-885" y="9192"/>
                    <a:pt x="191" y="6233"/>
                    <a:pt x="191" y="2735"/>
                  </a:cubicBezTo>
                  <a:cubicBezTo>
                    <a:pt x="3688" y="6233"/>
                    <a:pt x="7993" y="3811"/>
                    <a:pt x="11759" y="6771"/>
                  </a:cubicBezTo>
                  <a:cubicBezTo>
                    <a:pt x="13642" y="8385"/>
                    <a:pt x="16332" y="5426"/>
                    <a:pt x="16063" y="2197"/>
                  </a:cubicBezTo>
                  <a:cubicBezTo>
                    <a:pt x="17946" y="45"/>
                    <a:pt x="20637" y="-762"/>
                    <a:pt x="22520" y="852"/>
                  </a:cubicBezTo>
                  <a:cubicBezTo>
                    <a:pt x="23596" y="1659"/>
                    <a:pt x="25748" y="4619"/>
                    <a:pt x="22789" y="6502"/>
                  </a:cubicBezTo>
                  <a:cubicBezTo>
                    <a:pt x="15794" y="8923"/>
                    <a:pt x="9338" y="11882"/>
                    <a:pt x="2074" y="11344"/>
                  </a:cubicBezTo>
                  <a:close/>
                </a:path>
              </a:pathLst>
            </a:custGeom>
            <a:solidFill>
              <a:srgbClr val="6F9A3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9" name="Полилиния: фигура 1828">
              <a:extLst>
                <a:ext uri="{FF2B5EF4-FFF2-40B4-BE49-F238E27FC236}">
                  <a16:creationId xmlns:a16="http://schemas.microsoft.com/office/drawing/2014/main" id="{34F9DDCD-36FD-98A6-3134-244860C19252}"/>
                </a:ext>
              </a:extLst>
            </p:cNvPr>
            <p:cNvSpPr/>
            <p:nvPr/>
          </p:nvSpPr>
          <p:spPr>
            <a:xfrm>
              <a:off x="4046911" y="6334026"/>
              <a:ext cx="19271" cy="8894"/>
            </a:xfrm>
            <a:custGeom>
              <a:avLst/>
              <a:gdLst>
                <a:gd name="connsiteX0" fmla="*/ 18832 w 19271"/>
                <a:gd name="connsiteY0" fmla="*/ 1136 h 8894"/>
                <a:gd name="connsiteX1" fmla="*/ 17487 w 19271"/>
                <a:gd name="connsiteY1" fmla="*/ 5171 h 8894"/>
                <a:gd name="connsiteX2" fmla="*/ 3766 w 19271"/>
                <a:gd name="connsiteY2" fmla="*/ 7054 h 8894"/>
                <a:gd name="connsiteX3" fmla="*/ 0 w 19271"/>
                <a:gd name="connsiteY3" fmla="*/ 2750 h 8894"/>
                <a:gd name="connsiteX4" fmla="*/ 18832 w 19271"/>
                <a:gd name="connsiteY4" fmla="*/ 1136 h 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271" h="8894">
                  <a:moveTo>
                    <a:pt x="18832" y="1136"/>
                  </a:moveTo>
                  <a:cubicBezTo>
                    <a:pt x="19101" y="2750"/>
                    <a:pt x="20177" y="4902"/>
                    <a:pt x="17487" y="5171"/>
                  </a:cubicBezTo>
                  <a:cubicBezTo>
                    <a:pt x="12913" y="5709"/>
                    <a:pt x="8878" y="11897"/>
                    <a:pt x="3766" y="7054"/>
                  </a:cubicBezTo>
                  <a:cubicBezTo>
                    <a:pt x="2421" y="5709"/>
                    <a:pt x="1345" y="4095"/>
                    <a:pt x="0" y="2750"/>
                  </a:cubicBezTo>
                  <a:cubicBezTo>
                    <a:pt x="6188" y="598"/>
                    <a:pt x="12375" y="-1285"/>
                    <a:pt x="18832" y="1136"/>
                  </a:cubicBezTo>
                  <a:close/>
                </a:path>
              </a:pathLst>
            </a:custGeom>
            <a:solidFill>
              <a:srgbClr val="DA963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0" name="Полилиния: фигура 1829">
              <a:extLst>
                <a:ext uri="{FF2B5EF4-FFF2-40B4-BE49-F238E27FC236}">
                  <a16:creationId xmlns:a16="http://schemas.microsoft.com/office/drawing/2014/main" id="{2FC346E7-6DCF-6F91-F4D7-8E786ADAF8EB}"/>
                </a:ext>
              </a:extLst>
            </p:cNvPr>
            <p:cNvSpPr/>
            <p:nvPr/>
          </p:nvSpPr>
          <p:spPr>
            <a:xfrm>
              <a:off x="3978578" y="6619790"/>
              <a:ext cx="19260" cy="14527"/>
            </a:xfrm>
            <a:custGeom>
              <a:avLst/>
              <a:gdLst>
                <a:gd name="connsiteX0" fmla="*/ 12375 w 19260"/>
                <a:gd name="connsiteY0" fmla="*/ 11299 h 14527"/>
                <a:gd name="connsiteX1" fmla="*/ 1076 w 19260"/>
                <a:gd name="connsiteY1" fmla="*/ 14527 h 14527"/>
                <a:gd name="connsiteX2" fmla="*/ 0 w 19260"/>
                <a:gd name="connsiteY2" fmla="*/ 6995 h 14527"/>
                <a:gd name="connsiteX3" fmla="*/ 4304 w 19260"/>
                <a:gd name="connsiteY3" fmla="*/ 2690 h 14527"/>
                <a:gd name="connsiteX4" fmla="*/ 13182 w 19260"/>
                <a:gd name="connsiteY4" fmla="*/ 0 h 14527"/>
                <a:gd name="connsiteX5" fmla="*/ 17218 w 19260"/>
                <a:gd name="connsiteY5" fmla="*/ 269 h 14527"/>
                <a:gd name="connsiteX6" fmla="*/ 12375 w 19260"/>
                <a:gd name="connsiteY6" fmla="*/ 11299 h 1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60" h="14527">
                  <a:moveTo>
                    <a:pt x="12375" y="11299"/>
                  </a:moveTo>
                  <a:cubicBezTo>
                    <a:pt x="8609" y="12106"/>
                    <a:pt x="4035" y="10761"/>
                    <a:pt x="1076" y="14527"/>
                  </a:cubicBezTo>
                  <a:cubicBezTo>
                    <a:pt x="807" y="12106"/>
                    <a:pt x="538" y="9416"/>
                    <a:pt x="0" y="6995"/>
                  </a:cubicBezTo>
                  <a:cubicBezTo>
                    <a:pt x="1345" y="5650"/>
                    <a:pt x="1883" y="2959"/>
                    <a:pt x="4304" y="2690"/>
                  </a:cubicBezTo>
                  <a:cubicBezTo>
                    <a:pt x="11030" y="6995"/>
                    <a:pt x="11299" y="6726"/>
                    <a:pt x="13182" y="0"/>
                  </a:cubicBezTo>
                  <a:cubicBezTo>
                    <a:pt x="14527" y="0"/>
                    <a:pt x="15872" y="0"/>
                    <a:pt x="17218" y="269"/>
                  </a:cubicBezTo>
                  <a:cubicBezTo>
                    <a:pt x="20984" y="6188"/>
                    <a:pt x="19639" y="9416"/>
                    <a:pt x="12375" y="11299"/>
                  </a:cubicBezTo>
                  <a:close/>
                </a:path>
              </a:pathLst>
            </a:custGeom>
            <a:solidFill>
              <a:srgbClr val="F0BC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1" name="Полилиния: фигура 1830">
              <a:extLst>
                <a:ext uri="{FF2B5EF4-FFF2-40B4-BE49-F238E27FC236}">
                  <a16:creationId xmlns:a16="http://schemas.microsoft.com/office/drawing/2014/main" id="{E7BEEFDA-4E4E-A7A1-9A74-029E0E36AA88}"/>
                </a:ext>
              </a:extLst>
            </p:cNvPr>
            <p:cNvSpPr/>
            <p:nvPr/>
          </p:nvSpPr>
          <p:spPr>
            <a:xfrm>
              <a:off x="4075427" y="7229945"/>
              <a:ext cx="10222" cy="16404"/>
            </a:xfrm>
            <a:custGeom>
              <a:avLst/>
              <a:gdLst>
                <a:gd name="connsiteX0" fmla="*/ 10223 w 10222"/>
                <a:gd name="connsiteY0" fmla="*/ 2953 h 16404"/>
                <a:gd name="connsiteX1" fmla="*/ 7264 w 10222"/>
                <a:gd name="connsiteY1" fmla="*/ 16404 h 16404"/>
                <a:gd name="connsiteX2" fmla="*/ 0 w 10222"/>
                <a:gd name="connsiteY2" fmla="*/ 801 h 16404"/>
                <a:gd name="connsiteX3" fmla="*/ 10223 w 10222"/>
                <a:gd name="connsiteY3" fmla="*/ 2953 h 16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22" h="16404">
                  <a:moveTo>
                    <a:pt x="10223" y="2953"/>
                  </a:moveTo>
                  <a:cubicBezTo>
                    <a:pt x="9416" y="7527"/>
                    <a:pt x="11299" y="12638"/>
                    <a:pt x="7264" y="16404"/>
                  </a:cubicBezTo>
                  <a:cubicBezTo>
                    <a:pt x="4304" y="11562"/>
                    <a:pt x="807" y="6720"/>
                    <a:pt x="0" y="801"/>
                  </a:cubicBezTo>
                  <a:cubicBezTo>
                    <a:pt x="4035" y="-1351"/>
                    <a:pt x="6995" y="1339"/>
                    <a:pt x="10223" y="2953"/>
                  </a:cubicBezTo>
                  <a:close/>
                </a:path>
              </a:pathLst>
            </a:custGeom>
            <a:solidFill>
              <a:srgbClr val="64933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2" name="Полилиния: фигура 1831">
              <a:extLst>
                <a:ext uri="{FF2B5EF4-FFF2-40B4-BE49-F238E27FC236}">
                  <a16:creationId xmlns:a16="http://schemas.microsoft.com/office/drawing/2014/main" id="{52BA5773-DC44-57EB-6D74-53C1DC7F9896}"/>
                </a:ext>
              </a:extLst>
            </p:cNvPr>
            <p:cNvSpPr/>
            <p:nvPr/>
          </p:nvSpPr>
          <p:spPr>
            <a:xfrm>
              <a:off x="4135218" y="6427437"/>
              <a:ext cx="13313" cy="16141"/>
            </a:xfrm>
            <a:custGeom>
              <a:avLst/>
              <a:gdLst>
                <a:gd name="connsiteX0" fmla="*/ 12846 w 13313"/>
                <a:gd name="connsiteY0" fmla="*/ 16142 h 16141"/>
                <a:gd name="connsiteX1" fmla="*/ 2892 w 13313"/>
                <a:gd name="connsiteY1" fmla="*/ 11568 h 16141"/>
                <a:gd name="connsiteX2" fmla="*/ 3161 w 13313"/>
                <a:gd name="connsiteY2" fmla="*/ 5381 h 16141"/>
                <a:gd name="connsiteX3" fmla="*/ 6658 w 13313"/>
                <a:gd name="connsiteY3" fmla="*/ 0 h 16141"/>
                <a:gd name="connsiteX4" fmla="*/ 9887 w 13313"/>
                <a:gd name="connsiteY4" fmla="*/ 5650 h 16141"/>
                <a:gd name="connsiteX5" fmla="*/ 12846 w 13313"/>
                <a:gd name="connsiteY5" fmla="*/ 16142 h 1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13" h="16141">
                  <a:moveTo>
                    <a:pt x="12846" y="16142"/>
                  </a:moveTo>
                  <a:cubicBezTo>
                    <a:pt x="9080" y="15334"/>
                    <a:pt x="6120" y="13720"/>
                    <a:pt x="2892" y="11568"/>
                  </a:cubicBezTo>
                  <a:cubicBezTo>
                    <a:pt x="-874" y="8878"/>
                    <a:pt x="-1143" y="7264"/>
                    <a:pt x="3161" y="5381"/>
                  </a:cubicBezTo>
                  <a:cubicBezTo>
                    <a:pt x="5851" y="4304"/>
                    <a:pt x="7196" y="2959"/>
                    <a:pt x="6658" y="0"/>
                  </a:cubicBezTo>
                  <a:cubicBezTo>
                    <a:pt x="8811" y="1345"/>
                    <a:pt x="8811" y="3766"/>
                    <a:pt x="9887" y="5650"/>
                  </a:cubicBezTo>
                  <a:cubicBezTo>
                    <a:pt x="11501" y="9147"/>
                    <a:pt x="14460" y="12106"/>
                    <a:pt x="12846" y="16142"/>
                  </a:cubicBezTo>
                  <a:close/>
                </a:path>
              </a:pathLst>
            </a:custGeom>
            <a:solidFill>
              <a:srgbClr val="BB4E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3" name="Полилиния: фигура 1832">
              <a:extLst>
                <a:ext uri="{FF2B5EF4-FFF2-40B4-BE49-F238E27FC236}">
                  <a16:creationId xmlns:a16="http://schemas.microsoft.com/office/drawing/2014/main" id="{D4B17E67-85E2-0897-525C-D60FF0872DF8}"/>
                </a:ext>
              </a:extLst>
            </p:cNvPr>
            <p:cNvSpPr/>
            <p:nvPr/>
          </p:nvSpPr>
          <p:spPr>
            <a:xfrm>
              <a:off x="4175653" y="6529911"/>
              <a:ext cx="11150" cy="23967"/>
            </a:xfrm>
            <a:custGeom>
              <a:avLst/>
              <a:gdLst>
                <a:gd name="connsiteX0" fmla="*/ 10344 w 11150"/>
                <a:gd name="connsiteY0" fmla="*/ 23967 h 23967"/>
                <a:gd name="connsiteX1" fmla="*/ 4694 w 11150"/>
                <a:gd name="connsiteY1" fmla="*/ 19932 h 23967"/>
                <a:gd name="connsiteX2" fmla="*/ 2542 w 11150"/>
                <a:gd name="connsiteY2" fmla="*/ 4060 h 23967"/>
                <a:gd name="connsiteX3" fmla="*/ 5501 w 11150"/>
                <a:gd name="connsiteY3" fmla="*/ 5943 h 23967"/>
                <a:gd name="connsiteX4" fmla="*/ 4694 w 11150"/>
                <a:gd name="connsiteY4" fmla="*/ 562 h 23967"/>
                <a:gd name="connsiteX5" fmla="*/ 5501 w 11150"/>
                <a:gd name="connsiteY5" fmla="*/ 293 h 23967"/>
                <a:gd name="connsiteX6" fmla="*/ 11151 w 11150"/>
                <a:gd name="connsiteY6" fmla="*/ 23160 h 23967"/>
                <a:gd name="connsiteX7" fmla="*/ 10344 w 11150"/>
                <a:gd name="connsiteY7" fmla="*/ 23967 h 23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150" h="23967">
                  <a:moveTo>
                    <a:pt x="10344" y="23967"/>
                  </a:moveTo>
                  <a:cubicBezTo>
                    <a:pt x="9268" y="21546"/>
                    <a:pt x="8730" y="18318"/>
                    <a:pt x="4694" y="19932"/>
                  </a:cubicBezTo>
                  <a:cubicBezTo>
                    <a:pt x="-686" y="14014"/>
                    <a:pt x="-1493" y="8633"/>
                    <a:pt x="2542" y="4060"/>
                  </a:cubicBezTo>
                  <a:cubicBezTo>
                    <a:pt x="3349" y="4867"/>
                    <a:pt x="3887" y="6212"/>
                    <a:pt x="5501" y="5943"/>
                  </a:cubicBezTo>
                  <a:cubicBezTo>
                    <a:pt x="5232" y="4060"/>
                    <a:pt x="4963" y="2445"/>
                    <a:pt x="4694" y="562"/>
                  </a:cubicBezTo>
                  <a:cubicBezTo>
                    <a:pt x="4963" y="24"/>
                    <a:pt x="5232" y="-245"/>
                    <a:pt x="5501" y="293"/>
                  </a:cubicBezTo>
                  <a:cubicBezTo>
                    <a:pt x="8999" y="7557"/>
                    <a:pt x="8730" y="15628"/>
                    <a:pt x="11151" y="23160"/>
                  </a:cubicBezTo>
                  <a:cubicBezTo>
                    <a:pt x="11151" y="23967"/>
                    <a:pt x="10882" y="23967"/>
                    <a:pt x="10344" y="23967"/>
                  </a:cubicBezTo>
                  <a:close/>
                </a:path>
              </a:pathLst>
            </a:custGeom>
            <a:solidFill>
              <a:srgbClr val="D8903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4" name="Полилиния: фигура 1833">
              <a:extLst>
                <a:ext uri="{FF2B5EF4-FFF2-40B4-BE49-F238E27FC236}">
                  <a16:creationId xmlns:a16="http://schemas.microsoft.com/office/drawing/2014/main" id="{9BADDC11-2BC3-CEAB-0A45-23449F312742}"/>
                </a:ext>
              </a:extLst>
            </p:cNvPr>
            <p:cNvSpPr/>
            <p:nvPr/>
          </p:nvSpPr>
          <p:spPr>
            <a:xfrm>
              <a:off x="4034267" y="6339466"/>
              <a:ext cx="11015" cy="10265"/>
            </a:xfrm>
            <a:custGeom>
              <a:avLst/>
              <a:gdLst>
                <a:gd name="connsiteX0" fmla="*/ 4035 w 11015"/>
                <a:gd name="connsiteY0" fmla="*/ 0 h 10265"/>
                <a:gd name="connsiteX1" fmla="*/ 10761 w 11015"/>
                <a:gd name="connsiteY1" fmla="*/ 3497 h 10265"/>
                <a:gd name="connsiteX2" fmla="*/ 7533 w 11015"/>
                <a:gd name="connsiteY2" fmla="*/ 9954 h 10265"/>
                <a:gd name="connsiteX3" fmla="*/ 1883 w 11015"/>
                <a:gd name="connsiteY3" fmla="*/ 5650 h 10265"/>
                <a:gd name="connsiteX4" fmla="*/ 0 w 11015"/>
                <a:gd name="connsiteY4" fmla="*/ 4304 h 10265"/>
                <a:gd name="connsiteX5" fmla="*/ 4035 w 11015"/>
                <a:gd name="connsiteY5" fmla="*/ 0 h 10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15" h="10265">
                  <a:moveTo>
                    <a:pt x="4035" y="0"/>
                  </a:moveTo>
                  <a:cubicBezTo>
                    <a:pt x="6188" y="1345"/>
                    <a:pt x="9954" y="-1076"/>
                    <a:pt x="10761" y="3497"/>
                  </a:cubicBezTo>
                  <a:cubicBezTo>
                    <a:pt x="11299" y="6726"/>
                    <a:pt x="11299" y="9147"/>
                    <a:pt x="7533" y="9954"/>
                  </a:cubicBezTo>
                  <a:cubicBezTo>
                    <a:pt x="4035" y="10761"/>
                    <a:pt x="1345" y="10223"/>
                    <a:pt x="1883" y="5650"/>
                  </a:cubicBezTo>
                  <a:cubicBezTo>
                    <a:pt x="2152" y="4035"/>
                    <a:pt x="1076" y="4035"/>
                    <a:pt x="0" y="4304"/>
                  </a:cubicBezTo>
                  <a:cubicBezTo>
                    <a:pt x="807" y="2152"/>
                    <a:pt x="1883" y="538"/>
                    <a:pt x="4035" y="0"/>
                  </a:cubicBezTo>
                  <a:close/>
                </a:path>
              </a:pathLst>
            </a:custGeom>
            <a:solidFill>
              <a:srgbClr val="D890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5" name="Полилиния: фигура 1834">
              <a:extLst>
                <a:ext uri="{FF2B5EF4-FFF2-40B4-BE49-F238E27FC236}">
                  <a16:creationId xmlns:a16="http://schemas.microsoft.com/office/drawing/2014/main" id="{DD84D523-1F4E-CDB5-4334-0953F1B30097}"/>
                </a:ext>
              </a:extLst>
            </p:cNvPr>
            <p:cNvSpPr/>
            <p:nvPr/>
          </p:nvSpPr>
          <p:spPr>
            <a:xfrm>
              <a:off x="4180287" y="6554580"/>
              <a:ext cx="9402" cy="15978"/>
            </a:xfrm>
            <a:custGeom>
              <a:avLst/>
              <a:gdLst>
                <a:gd name="connsiteX0" fmla="*/ 598 w 9402"/>
                <a:gd name="connsiteY0" fmla="*/ 644 h 15978"/>
                <a:gd name="connsiteX1" fmla="*/ 5709 w 9402"/>
                <a:gd name="connsiteY1" fmla="*/ 375 h 15978"/>
                <a:gd name="connsiteX2" fmla="*/ 8131 w 9402"/>
                <a:gd name="connsiteY2" fmla="*/ 8984 h 15978"/>
                <a:gd name="connsiteX3" fmla="*/ 8938 w 9402"/>
                <a:gd name="connsiteY3" fmla="*/ 14364 h 15978"/>
                <a:gd name="connsiteX4" fmla="*/ 3826 w 9402"/>
                <a:gd name="connsiteY4" fmla="*/ 15978 h 15978"/>
                <a:gd name="connsiteX5" fmla="*/ 598 w 9402"/>
                <a:gd name="connsiteY5" fmla="*/ 644 h 15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02" h="15978">
                  <a:moveTo>
                    <a:pt x="598" y="644"/>
                  </a:moveTo>
                  <a:cubicBezTo>
                    <a:pt x="2212" y="-163"/>
                    <a:pt x="3826" y="-163"/>
                    <a:pt x="5709" y="375"/>
                  </a:cubicBezTo>
                  <a:cubicBezTo>
                    <a:pt x="7592" y="3065"/>
                    <a:pt x="8938" y="5755"/>
                    <a:pt x="8131" y="8984"/>
                  </a:cubicBezTo>
                  <a:cubicBezTo>
                    <a:pt x="6247" y="11136"/>
                    <a:pt x="10821" y="12212"/>
                    <a:pt x="8938" y="14364"/>
                  </a:cubicBezTo>
                  <a:cubicBezTo>
                    <a:pt x="6516" y="12750"/>
                    <a:pt x="5440" y="14633"/>
                    <a:pt x="3826" y="15978"/>
                  </a:cubicBezTo>
                  <a:cubicBezTo>
                    <a:pt x="-478" y="11405"/>
                    <a:pt x="-478" y="6294"/>
                    <a:pt x="598" y="644"/>
                  </a:cubicBezTo>
                  <a:close/>
                </a:path>
              </a:pathLst>
            </a:custGeom>
            <a:solidFill>
              <a:srgbClr val="D993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6" name="Полилиния: фигура 1835">
              <a:extLst>
                <a:ext uri="{FF2B5EF4-FFF2-40B4-BE49-F238E27FC236}">
                  <a16:creationId xmlns:a16="http://schemas.microsoft.com/office/drawing/2014/main" id="{E71B7C26-AD3D-7F4F-87B2-DCAAD8FFA4A0}"/>
                </a:ext>
              </a:extLst>
            </p:cNvPr>
            <p:cNvSpPr/>
            <p:nvPr/>
          </p:nvSpPr>
          <p:spPr>
            <a:xfrm>
              <a:off x="3979804" y="6657973"/>
              <a:ext cx="12641" cy="12499"/>
            </a:xfrm>
            <a:custGeom>
              <a:avLst/>
              <a:gdLst>
                <a:gd name="connsiteX0" fmla="*/ 120 w 12641"/>
                <a:gd name="connsiteY0" fmla="*/ 11856 h 12499"/>
                <a:gd name="connsiteX1" fmla="*/ 120 w 12641"/>
                <a:gd name="connsiteY1" fmla="*/ 10511 h 12499"/>
                <a:gd name="connsiteX2" fmla="*/ 2003 w 12641"/>
                <a:gd name="connsiteY2" fmla="*/ 557 h 12499"/>
                <a:gd name="connsiteX3" fmla="*/ 8728 w 12641"/>
                <a:gd name="connsiteY3" fmla="*/ 19 h 12499"/>
                <a:gd name="connsiteX4" fmla="*/ 10881 w 12641"/>
                <a:gd name="connsiteY4" fmla="*/ 8359 h 12499"/>
                <a:gd name="connsiteX5" fmla="*/ 3886 w 12641"/>
                <a:gd name="connsiteY5" fmla="*/ 12394 h 12499"/>
                <a:gd name="connsiteX6" fmla="*/ 120 w 12641"/>
                <a:gd name="connsiteY6" fmla="*/ 11856 h 12499"/>
                <a:gd name="connsiteX7" fmla="*/ 120 w 12641"/>
                <a:gd name="connsiteY7" fmla="*/ 11856 h 12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41" h="12499">
                  <a:moveTo>
                    <a:pt x="120" y="11856"/>
                  </a:moveTo>
                  <a:cubicBezTo>
                    <a:pt x="120" y="11318"/>
                    <a:pt x="-149" y="11049"/>
                    <a:pt x="120" y="10511"/>
                  </a:cubicBezTo>
                  <a:cubicBezTo>
                    <a:pt x="7383" y="8359"/>
                    <a:pt x="1196" y="3785"/>
                    <a:pt x="2003" y="557"/>
                  </a:cubicBezTo>
                  <a:cubicBezTo>
                    <a:pt x="4424" y="2440"/>
                    <a:pt x="6307" y="-250"/>
                    <a:pt x="8728" y="19"/>
                  </a:cubicBezTo>
                  <a:cubicBezTo>
                    <a:pt x="13033" y="2440"/>
                    <a:pt x="13840" y="4862"/>
                    <a:pt x="10881" y="8359"/>
                  </a:cubicBezTo>
                  <a:cubicBezTo>
                    <a:pt x="8997" y="10511"/>
                    <a:pt x="6576" y="11856"/>
                    <a:pt x="3886" y="12394"/>
                  </a:cubicBezTo>
                  <a:cubicBezTo>
                    <a:pt x="2272" y="12663"/>
                    <a:pt x="1196" y="12394"/>
                    <a:pt x="120" y="11856"/>
                  </a:cubicBezTo>
                  <a:lnTo>
                    <a:pt x="120" y="11856"/>
                  </a:lnTo>
                  <a:close/>
                </a:path>
              </a:pathLst>
            </a:custGeom>
            <a:solidFill>
              <a:srgbClr val="FCF7A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7" name="Полилиния: фигура 1836">
              <a:extLst>
                <a:ext uri="{FF2B5EF4-FFF2-40B4-BE49-F238E27FC236}">
                  <a16:creationId xmlns:a16="http://schemas.microsoft.com/office/drawing/2014/main" id="{5D1D4EBB-9D96-C97C-09C8-72EAC1107C69}"/>
                </a:ext>
              </a:extLst>
            </p:cNvPr>
            <p:cNvSpPr/>
            <p:nvPr/>
          </p:nvSpPr>
          <p:spPr>
            <a:xfrm>
              <a:off x="4102982" y="6353186"/>
              <a:ext cx="10109" cy="16679"/>
            </a:xfrm>
            <a:custGeom>
              <a:avLst/>
              <a:gdLst>
                <a:gd name="connsiteX0" fmla="*/ 10109 w 10109"/>
                <a:gd name="connsiteY0" fmla="*/ 16680 h 16679"/>
                <a:gd name="connsiteX1" fmla="*/ 1232 w 10109"/>
                <a:gd name="connsiteY1" fmla="*/ 0 h 16679"/>
                <a:gd name="connsiteX2" fmla="*/ 10109 w 10109"/>
                <a:gd name="connsiteY2" fmla="*/ 16680 h 1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09" h="16679">
                  <a:moveTo>
                    <a:pt x="10109" y="16680"/>
                  </a:moveTo>
                  <a:cubicBezTo>
                    <a:pt x="424" y="11030"/>
                    <a:pt x="-1728" y="7264"/>
                    <a:pt x="1232" y="0"/>
                  </a:cubicBezTo>
                  <a:cubicBezTo>
                    <a:pt x="4729" y="5111"/>
                    <a:pt x="8226" y="10492"/>
                    <a:pt x="10109" y="16680"/>
                  </a:cubicBezTo>
                  <a:close/>
                </a:path>
              </a:pathLst>
            </a:custGeom>
            <a:solidFill>
              <a:srgbClr val="D994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8" name="Полилиния: фигура 1837">
              <a:extLst>
                <a:ext uri="{FF2B5EF4-FFF2-40B4-BE49-F238E27FC236}">
                  <a16:creationId xmlns:a16="http://schemas.microsoft.com/office/drawing/2014/main" id="{551D4D4B-F7B6-EDCB-AB53-A33E0A4E122A}"/>
                </a:ext>
              </a:extLst>
            </p:cNvPr>
            <p:cNvSpPr/>
            <p:nvPr/>
          </p:nvSpPr>
          <p:spPr>
            <a:xfrm>
              <a:off x="3929885" y="6796809"/>
              <a:ext cx="7374" cy="35376"/>
            </a:xfrm>
            <a:custGeom>
              <a:avLst/>
              <a:gdLst>
                <a:gd name="connsiteX0" fmla="*/ 0 w 7374"/>
                <a:gd name="connsiteY0" fmla="*/ 538 h 35376"/>
                <a:gd name="connsiteX1" fmla="*/ 1076 w 7374"/>
                <a:gd name="connsiteY1" fmla="*/ 0 h 35376"/>
                <a:gd name="connsiteX2" fmla="*/ 7264 w 7374"/>
                <a:gd name="connsiteY2" fmla="*/ 34973 h 35376"/>
                <a:gd name="connsiteX3" fmla="*/ 6457 w 7374"/>
                <a:gd name="connsiteY3" fmla="*/ 34973 h 35376"/>
                <a:gd name="connsiteX4" fmla="*/ 5381 w 7374"/>
                <a:gd name="connsiteY4" fmla="*/ 32821 h 35376"/>
                <a:gd name="connsiteX5" fmla="*/ 0 w 7374"/>
                <a:gd name="connsiteY5" fmla="*/ 538 h 35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74" h="35376">
                  <a:moveTo>
                    <a:pt x="0" y="538"/>
                  </a:moveTo>
                  <a:cubicBezTo>
                    <a:pt x="269" y="269"/>
                    <a:pt x="807" y="269"/>
                    <a:pt x="1076" y="0"/>
                  </a:cubicBezTo>
                  <a:cubicBezTo>
                    <a:pt x="4035" y="11568"/>
                    <a:pt x="5111" y="23405"/>
                    <a:pt x="7264" y="34973"/>
                  </a:cubicBezTo>
                  <a:cubicBezTo>
                    <a:pt x="7802" y="35511"/>
                    <a:pt x="6188" y="35511"/>
                    <a:pt x="6457" y="34973"/>
                  </a:cubicBezTo>
                  <a:cubicBezTo>
                    <a:pt x="6726" y="34435"/>
                    <a:pt x="5919" y="33359"/>
                    <a:pt x="5381" y="32821"/>
                  </a:cubicBezTo>
                  <a:cubicBezTo>
                    <a:pt x="3228" y="22060"/>
                    <a:pt x="1076" y="11299"/>
                    <a:pt x="0" y="538"/>
                  </a:cubicBezTo>
                  <a:close/>
                </a:path>
              </a:pathLst>
            </a:custGeom>
            <a:solidFill>
              <a:srgbClr val="A3BF7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9" name="Полилиния: фигура 1838">
              <a:extLst>
                <a:ext uri="{FF2B5EF4-FFF2-40B4-BE49-F238E27FC236}">
                  <a16:creationId xmlns:a16="http://schemas.microsoft.com/office/drawing/2014/main" id="{6A75F6C4-F7DD-A2F3-6B48-3BE014A70BDD}"/>
                </a:ext>
              </a:extLst>
            </p:cNvPr>
            <p:cNvSpPr/>
            <p:nvPr/>
          </p:nvSpPr>
          <p:spPr>
            <a:xfrm>
              <a:off x="3944681" y="6917870"/>
              <a:ext cx="7175" cy="29700"/>
            </a:xfrm>
            <a:custGeom>
              <a:avLst/>
              <a:gdLst>
                <a:gd name="connsiteX0" fmla="*/ 2959 w 7175"/>
                <a:gd name="connsiteY0" fmla="*/ 25557 h 29700"/>
                <a:gd name="connsiteX1" fmla="*/ 0 w 7175"/>
                <a:gd name="connsiteY1" fmla="*/ 0 h 29700"/>
                <a:gd name="connsiteX2" fmla="*/ 2690 w 7175"/>
                <a:gd name="connsiteY2" fmla="*/ 4842 h 29700"/>
                <a:gd name="connsiteX3" fmla="*/ 3766 w 7175"/>
                <a:gd name="connsiteY3" fmla="*/ 5111 h 29700"/>
                <a:gd name="connsiteX4" fmla="*/ 5650 w 7175"/>
                <a:gd name="connsiteY4" fmla="*/ 18025 h 29700"/>
                <a:gd name="connsiteX5" fmla="*/ 6995 w 7175"/>
                <a:gd name="connsiteY5" fmla="*/ 29055 h 29700"/>
                <a:gd name="connsiteX6" fmla="*/ 2959 w 7175"/>
                <a:gd name="connsiteY6" fmla="*/ 25557 h 2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75" h="29700">
                  <a:moveTo>
                    <a:pt x="2959" y="25557"/>
                  </a:moveTo>
                  <a:cubicBezTo>
                    <a:pt x="1883" y="16949"/>
                    <a:pt x="1076" y="8609"/>
                    <a:pt x="0" y="0"/>
                  </a:cubicBezTo>
                  <a:cubicBezTo>
                    <a:pt x="1076" y="1614"/>
                    <a:pt x="807" y="3766"/>
                    <a:pt x="2690" y="4842"/>
                  </a:cubicBezTo>
                  <a:cubicBezTo>
                    <a:pt x="2959" y="4842"/>
                    <a:pt x="3228" y="5111"/>
                    <a:pt x="3766" y="5111"/>
                  </a:cubicBezTo>
                  <a:cubicBezTo>
                    <a:pt x="5381" y="9147"/>
                    <a:pt x="4842" y="13720"/>
                    <a:pt x="5650" y="18025"/>
                  </a:cubicBezTo>
                  <a:cubicBezTo>
                    <a:pt x="5650" y="21791"/>
                    <a:pt x="7802" y="25288"/>
                    <a:pt x="6995" y="29055"/>
                  </a:cubicBezTo>
                  <a:cubicBezTo>
                    <a:pt x="2690" y="31476"/>
                    <a:pt x="5111" y="26364"/>
                    <a:pt x="2959" y="25557"/>
                  </a:cubicBezTo>
                  <a:close/>
                </a:path>
              </a:pathLst>
            </a:custGeom>
            <a:solidFill>
              <a:srgbClr val="E1EAD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0" name="Полилиния: фигура 1839">
              <a:extLst>
                <a:ext uri="{FF2B5EF4-FFF2-40B4-BE49-F238E27FC236}">
                  <a16:creationId xmlns:a16="http://schemas.microsoft.com/office/drawing/2014/main" id="{E677E6BC-B7D2-1F34-7AE1-C6F46B5452B4}"/>
                </a:ext>
              </a:extLst>
            </p:cNvPr>
            <p:cNvSpPr/>
            <p:nvPr/>
          </p:nvSpPr>
          <p:spPr>
            <a:xfrm>
              <a:off x="4156190" y="6462709"/>
              <a:ext cx="10437" cy="16557"/>
            </a:xfrm>
            <a:custGeom>
              <a:avLst/>
              <a:gdLst>
                <a:gd name="connsiteX0" fmla="*/ 9361 w 10437"/>
                <a:gd name="connsiteY0" fmla="*/ 16381 h 16557"/>
                <a:gd name="connsiteX1" fmla="*/ 1021 w 10437"/>
                <a:gd name="connsiteY1" fmla="*/ 5620 h 16557"/>
                <a:gd name="connsiteX2" fmla="*/ 4519 w 10437"/>
                <a:gd name="connsiteY2" fmla="*/ 239 h 16557"/>
                <a:gd name="connsiteX3" fmla="*/ 10437 w 10437"/>
                <a:gd name="connsiteY3" fmla="*/ 16112 h 16557"/>
                <a:gd name="connsiteX4" fmla="*/ 9361 w 10437"/>
                <a:gd name="connsiteY4" fmla="*/ 16381 h 1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37" h="16557">
                  <a:moveTo>
                    <a:pt x="9361" y="16381"/>
                  </a:moveTo>
                  <a:cubicBezTo>
                    <a:pt x="8823" y="11000"/>
                    <a:pt x="2905" y="9924"/>
                    <a:pt x="1021" y="5620"/>
                  </a:cubicBezTo>
                  <a:cubicBezTo>
                    <a:pt x="-593" y="1853"/>
                    <a:pt x="-862" y="-837"/>
                    <a:pt x="4519" y="239"/>
                  </a:cubicBezTo>
                  <a:cubicBezTo>
                    <a:pt x="6402" y="5620"/>
                    <a:pt x="9361" y="10462"/>
                    <a:pt x="10437" y="16112"/>
                  </a:cubicBezTo>
                  <a:cubicBezTo>
                    <a:pt x="10168" y="16650"/>
                    <a:pt x="9899" y="16650"/>
                    <a:pt x="9361" y="16381"/>
                  </a:cubicBezTo>
                  <a:close/>
                </a:path>
              </a:pathLst>
            </a:custGeom>
            <a:solidFill>
              <a:srgbClr val="DA97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1" name="Полилиния: фигура 1840">
              <a:extLst>
                <a:ext uri="{FF2B5EF4-FFF2-40B4-BE49-F238E27FC236}">
                  <a16:creationId xmlns:a16="http://schemas.microsoft.com/office/drawing/2014/main" id="{C198C75F-AB4B-AD63-7E60-E73849780F40}"/>
                </a:ext>
              </a:extLst>
            </p:cNvPr>
            <p:cNvSpPr/>
            <p:nvPr/>
          </p:nvSpPr>
          <p:spPr>
            <a:xfrm>
              <a:off x="4124928" y="7235240"/>
              <a:ext cx="11837" cy="15116"/>
            </a:xfrm>
            <a:custGeom>
              <a:avLst/>
              <a:gdLst>
                <a:gd name="connsiteX0" fmla="*/ 9147 w 11837"/>
                <a:gd name="connsiteY0" fmla="*/ 14338 h 15116"/>
                <a:gd name="connsiteX1" fmla="*/ 8071 w 11837"/>
                <a:gd name="connsiteY1" fmla="*/ 9227 h 15116"/>
                <a:gd name="connsiteX2" fmla="*/ 2421 w 11837"/>
                <a:gd name="connsiteY2" fmla="*/ 10034 h 15116"/>
                <a:gd name="connsiteX3" fmla="*/ 0 w 11837"/>
                <a:gd name="connsiteY3" fmla="*/ 2232 h 15116"/>
                <a:gd name="connsiteX4" fmla="*/ 6726 w 11837"/>
                <a:gd name="connsiteY4" fmla="*/ 349 h 15116"/>
                <a:gd name="connsiteX5" fmla="*/ 9147 w 11837"/>
                <a:gd name="connsiteY5" fmla="*/ 5998 h 15116"/>
                <a:gd name="connsiteX6" fmla="*/ 11837 w 11837"/>
                <a:gd name="connsiteY6" fmla="*/ 14876 h 15116"/>
                <a:gd name="connsiteX7" fmla="*/ 9147 w 11837"/>
                <a:gd name="connsiteY7" fmla="*/ 14338 h 15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37" h="15116">
                  <a:moveTo>
                    <a:pt x="9147" y="14338"/>
                  </a:moveTo>
                  <a:cubicBezTo>
                    <a:pt x="10223" y="12186"/>
                    <a:pt x="10223" y="10303"/>
                    <a:pt x="8071" y="9227"/>
                  </a:cubicBezTo>
                  <a:cubicBezTo>
                    <a:pt x="6457" y="12186"/>
                    <a:pt x="4304" y="8689"/>
                    <a:pt x="2421" y="10034"/>
                  </a:cubicBezTo>
                  <a:cubicBezTo>
                    <a:pt x="1614" y="7344"/>
                    <a:pt x="807" y="4922"/>
                    <a:pt x="0" y="2232"/>
                  </a:cubicBezTo>
                  <a:cubicBezTo>
                    <a:pt x="2421" y="1963"/>
                    <a:pt x="4035" y="-996"/>
                    <a:pt x="6726" y="349"/>
                  </a:cubicBezTo>
                  <a:cubicBezTo>
                    <a:pt x="7802" y="1963"/>
                    <a:pt x="7264" y="4653"/>
                    <a:pt x="9147" y="5998"/>
                  </a:cubicBezTo>
                  <a:cubicBezTo>
                    <a:pt x="9954" y="8958"/>
                    <a:pt x="11030" y="11917"/>
                    <a:pt x="11837" y="14876"/>
                  </a:cubicBezTo>
                  <a:cubicBezTo>
                    <a:pt x="11030" y="15145"/>
                    <a:pt x="9954" y="15414"/>
                    <a:pt x="9147" y="14338"/>
                  </a:cubicBezTo>
                  <a:close/>
                </a:path>
              </a:pathLst>
            </a:custGeom>
            <a:solidFill>
              <a:srgbClr val="CDD27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2" name="Полилиния: фигура 1841">
              <a:extLst>
                <a:ext uri="{FF2B5EF4-FFF2-40B4-BE49-F238E27FC236}">
                  <a16:creationId xmlns:a16="http://schemas.microsoft.com/office/drawing/2014/main" id="{2FF3735B-484E-9866-927C-22396E22EA8F}"/>
                </a:ext>
              </a:extLst>
            </p:cNvPr>
            <p:cNvSpPr/>
            <p:nvPr/>
          </p:nvSpPr>
          <p:spPr>
            <a:xfrm>
              <a:off x="4125735" y="6400535"/>
              <a:ext cx="8608" cy="15121"/>
            </a:xfrm>
            <a:custGeom>
              <a:avLst/>
              <a:gdLst>
                <a:gd name="connsiteX0" fmla="*/ 8609 w 8608"/>
                <a:gd name="connsiteY0" fmla="*/ 11837 h 15121"/>
                <a:gd name="connsiteX1" fmla="*/ 2690 w 8608"/>
                <a:gd name="connsiteY1" fmla="*/ 15065 h 15121"/>
                <a:gd name="connsiteX2" fmla="*/ 0 w 8608"/>
                <a:gd name="connsiteY2" fmla="*/ 6457 h 15121"/>
                <a:gd name="connsiteX3" fmla="*/ 2421 w 8608"/>
                <a:gd name="connsiteY3" fmla="*/ 0 h 15121"/>
                <a:gd name="connsiteX4" fmla="*/ 8609 w 8608"/>
                <a:gd name="connsiteY4" fmla="*/ 11837 h 15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08" h="15121">
                  <a:moveTo>
                    <a:pt x="8609" y="11837"/>
                  </a:moveTo>
                  <a:cubicBezTo>
                    <a:pt x="6188" y="12106"/>
                    <a:pt x="5650" y="15603"/>
                    <a:pt x="2690" y="15065"/>
                  </a:cubicBezTo>
                  <a:cubicBezTo>
                    <a:pt x="807" y="12375"/>
                    <a:pt x="0" y="9416"/>
                    <a:pt x="0" y="6457"/>
                  </a:cubicBezTo>
                  <a:cubicBezTo>
                    <a:pt x="2152" y="4842"/>
                    <a:pt x="3497" y="2690"/>
                    <a:pt x="2421" y="0"/>
                  </a:cubicBezTo>
                  <a:cubicBezTo>
                    <a:pt x="5381" y="3228"/>
                    <a:pt x="6457" y="7802"/>
                    <a:pt x="8609" y="11837"/>
                  </a:cubicBezTo>
                  <a:close/>
                </a:path>
              </a:pathLst>
            </a:custGeom>
            <a:solidFill>
              <a:srgbClr val="BD54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3" name="Полилиния: фигура 1842">
              <a:extLst>
                <a:ext uri="{FF2B5EF4-FFF2-40B4-BE49-F238E27FC236}">
                  <a16:creationId xmlns:a16="http://schemas.microsoft.com/office/drawing/2014/main" id="{1B76D327-0B02-8B90-0F8D-50D9FC678F4F}"/>
                </a:ext>
              </a:extLst>
            </p:cNvPr>
            <p:cNvSpPr/>
            <p:nvPr/>
          </p:nvSpPr>
          <p:spPr>
            <a:xfrm>
              <a:off x="3944950" y="6895003"/>
              <a:ext cx="4658" cy="28785"/>
            </a:xfrm>
            <a:custGeom>
              <a:avLst/>
              <a:gdLst>
                <a:gd name="connsiteX0" fmla="*/ 0 w 4658"/>
                <a:gd name="connsiteY0" fmla="*/ 0 h 28785"/>
                <a:gd name="connsiteX1" fmla="*/ 2152 w 4658"/>
                <a:gd name="connsiteY1" fmla="*/ 2959 h 28785"/>
                <a:gd name="connsiteX2" fmla="*/ 4573 w 4658"/>
                <a:gd name="connsiteY2" fmla="*/ 28786 h 28785"/>
                <a:gd name="connsiteX3" fmla="*/ 3228 w 4658"/>
                <a:gd name="connsiteY3" fmla="*/ 27710 h 28785"/>
                <a:gd name="connsiteX4" fmla="*/ 2690 w 4658"/>
                <a:gd name="connsiteY4" fmla="*/ 27979 h 28785"/>
                <a:gd name="connsiteX5" fmla="*/ 0 w 4658"/>
                <a:gd name="connsiteY5" fmla="*/ 0 h 28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58" h="28785">
                  <a:moveTo>
                    <a:pt x="0" y="0"/>
                  </a:moveTo>
                  <a:cubicBezTo>
                    <a:pt x="1345" y="538"/>
                    <a:pt x="1883" y="1614"/>
                    <a:pt x="2152" y="2959"/>
                  </a:cubicBezTo>
                  <a:cubicBezTo>
                    <a:pt x="2959" y="11568"/>
                    <a:pt x="5111" y="19908"/>
                    <a:pt x="4573" y="28786"/>
                  </a:cubicBezTo>
                  <a:cubicBezTo>
                    <a:pt x="4035" y="28786"/>
                    <a:pt x="3497" y="28248"/>
                    <a:pt x="3228" y="27710"/>
                  </a:cubicBezTo>
                  <a:lnTo>
                    <a:pt x="2690" y="27979"/>
                  </a:lnTo>
                  <a:cubicBezTo>
                    <a:pt x="1883" y="18563"/>
                    <a:pt x="1076" y="9416"/>
                    <a:pt x="0" y="0"/>
                  </a:cubicBezTo>
                  <a:close/>
                </a:path>
              </a:pathLst>
            </a:custGeom>
            <a:solidFill>
              <a:srgbClr val="94B5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4" name="Полилиния: фигура 1843">
              <a:extLst>
                <a:ext uri="{FF2B5EF4-FFF2-40B4-BE49-F238E27FC236}">
                  <a16:creationId xmlns:a16="http://schemas.microsoft.com/office/drawing/2014/main" id="{3F7F1911-74A3-2745-C4B9-639E3C82B2A3}"/>
                </a:ext>
              </a:extLst>
            </p:cNvPr>
            <p:cNvSpPr/>
            <p:nvPr/>
          </p:nvSpPr>
          <p:spPr>
            <a:xfrm>
              <a:off x="4170761" y="6510566"/>
              <a:ext cx="10393" cy="20176"/>
            </a:xfrm>
            <a:custGeom>
              <a:avLst/>
              <a:gdLst>
                <a:gd name="connsiteX0" fmla="*/ 10393 w 10393"/>
                <a:gd name="connsiteY0" fmla="*/ 19908 h 20176"/>
                <a:gd name="connsiteX1" fmla="*/ 9586 w 10393"/>
                <a:gd name="connsiteY1" fmla="*/ 20177 h 20176"/>
                <a:gd name="connsiteX2" fmla="*/ 4206 w 10393"/>
                <a:gd name="connsiteY2" fmla="*/ 16411 h 20176"/>
                <a:gd name="connsiteX3" fmla="*/ 439 w 10393"/>
                <a:gd name="connsiteY3" fmla="*/ 0 h 20176"/>
                <a:gd name="connsiteX4" fmla="*/ 3129 w 10393"/>
                <a:gd name="connsiteY4" fmla="*/ 538 h 20176"/>
                <a:gd name="connsiteX5" fmla="*/ 10393 w 10393"/>
                <a:gd name="connsiteY5" fmla="*/ 19908 h 20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3" h="20176">
                  <a:moveTo>
                    <a:pt x="10393" y="19908"/>
                  </a:moveTo>
                  <a:cubicBezTo>
                    <a:pt x="10124" y="19908"/>
                    <a:pt x="9855" y="20177"/>
                    <a:pt x="9586" y="20177"/>
                  </a:cubicBezTo>
                  <a:cubicBezTo>
                    <a:pt x="8510" y="18025"/>
                    <a:pt x="6627" y="16949"/>
                    <a:pt x="4206" y="16411"/>
                  </a:cubicBezTo>
                  <a:cubicBezTo>
                    <a:pt x="977" y="11299"/>
                    <a:pt x="-906" y="5919"/>
                    <a:pt x="439" y="0"/>
                  </a:cubicBezTo>
                  <a:cubicBezTo>
                    <a:pt x="1246" y="269"/>
                    <a:pt x="2322" y="269"/>
                    <a:pt x="3129" y="538"/>
                  </a:cubicBezTo>
                  <a:cubicBezTo>
                    <a:pt x="5820" y="6726"/>
                    <a:pt x="7972" y="13451"/>
                    <a:pt x="10393" y="19908"/>
                  </a:cubicBezTo>
                  <a:close/>
                </a:path>
              </a:pathLst>
            </a:custGeom>
            <a:solidFill>
              <a:srgbClr val="DD9D4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5" name="Полилиния: фигура 1844">
              <a:extLst>
                <a:ext uri="{FF2B5EF4-FFF2-40B4-BE49-F238E27FC236}">
                  <a16:creationId xmlns:a16="http://schemas.microsoft.com/office/drawing/2014/main" id="{B9291AC6-5228-C45F-6A30-E7F803853C7E}"/>
                </a:ext>
              </a:extLst>
            </p:cNvPr>
            <p:cNvSpPr/>
            <p:nvPr/>
          </p:nvSpPr>
          <p:spPr>
            <a:xfrm>
              <a:off x="4133846" y="6413179"/>
              <a:ext cx="7492" cy="13907"/>
            </a:xfrm>
            <a:custGeom>
              <a:avLst/>
              <a:gdLst>
                <a:gd name="connsiteX0" fmla="*/ 7492 w 7492"/>
                <a:gd name="connsiteY0" fmla="*/ 13451 h 13907"/>
                <a:gd name="connsiteX1" fmla="*/ 767 w 7492"/>
                <a:gd name="connsiteY1" fmla="*/ 5650 h 13907"/>
                <a:gd name="connsiteX2" fmla="*/ 1036 w 7492"/>
                <a:gd name="connsiteY2" fmla="*/ 0 h 13907"/>
                <a:gd name="connsiteX3" fmla="*/ 7492 w 7492"/>
                <a:gd name="connsiteY3" fmla="*/ 13451 h 13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92" h="13907">
                  <a:moveTo>
                    <a:pt x="7492" y="13451"/>
                  </a:moveTo>
                  <a:cubicBezTo>
                    <a:pt x="1036" y="15065"/>
                    <a:pt x="-1385" y="12375"/>
                    <a:pt x="767" y="5650"/>
                  </a:cubicBezTo>
                  <a:cubicBezTo>
                    <a:pt x="1305" y="3497"/>
                    <a:pt x="1305" y="1883"/>
                    <a:pt x="1036" y="0"/>
                  </a:cubicBezTo>
                  <a:cubicBezTo>
                    <a:pt x="3726" y="4035"/>
                    <a:pt x="5340" y="8878"/>
                    <a:pt x="7492" y="13451"/>
                  </a:cubicBezTo>
                  <a:close/>
                </a:path>
              </a:pathLst>
            </a:custGeom>
            <a:solidFill>
              <a:srgbClr val="BC51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6" name="Полилиния: фигура 1845">
              <a:extLst>
                <a:ext uri="{FF2B5EF4-FFF2-40B4-BE49-F238E27FC236}">
                  <a16:creationId xmlns:a16="http://schemas.microsoft.com/office/drawing/2014/main" id="{0AE6E951-D616-C5C6-8D6F-54F55FA66623}"/>
                </a:ext>
              </a:extLst>
            </p:cNvPr>
            <p:cNvSpPr/>
            <p:nvPr/>
          </p:nvSpPr>
          <p:spPr>
            <a:xfrm>
              <a:off x="4015435" y="6359912"/>
              <a:ext cx="12375" cy="17486"/>
            </a:xfrm>
            <a:custGeom>
              <a:avLst/>
              <a:gdLst>
                <a:gd name="connsiteX0" fmla="*/ 12375 w 12375"/>
                <a:gd name="connsiteY0" fmla="*/ 0 h 17486"/>
                <a:gd name="connsiteX1" fmla="*/ 0 w 12375"/>
                <a:gd name="connsiteY1" fmla="*/ 17487 h 17486"/>
                <a:gd name="connsiteX2" fmla="*/ 12375 w 12375"/>
                <a:gd name="connsiteY2" fmla="*/ 0 h 17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75" h="17486">
                  <a:moveTo>
                    <a:pt x="12375" y="0"/>
                  </a:moveTo>
                  <a:cubicBezTo>
                    <a:pt x="11568" y="8071"/>
                    <a:pt x="7533" y="14258"/>
                    <a:pt x="0" y="17487"/>
                  </a:cubicBezTo>
                  <a:cubicBezTo>
                    <a:pt x="3497" y="11299"/>
                    <a:pt x="7533" y="5381"/>
                    <a:pt x="12375" y="0"/>
                  </a:cubicBezTo>
                  <a:close/>
                </a:path>
              </a:pathLst>
            </a:custGeom>
            <a:solidFill>
              <a:srgbClr val="E0A1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7" name="Полилиния: фигура 1846">
              <a:extLst>
                <a:ext uri="{FF2B5EF4-FFF2-40B4-BE49-F238E27FC236}">
                  <a16:creationId xmlns:a16="http://schemas.microsoft.com/office/drawing/2014/main" id="{41768D5A-66C8-1F12-F330-E6C2D0E14CD5}"/>
                </a:ext>
              </a:extLst>
            </p:cNvPr>
            <p:cNvSpPr/>
            <p:nvPr/>
          </p:nvSpPr>
          <p:spPr>
            <a:xfrm>
              <a:off x="4166218" y="6489020"/>
              <a:ext cx="6058" cy="16972"/>
            </a:xfrm>
            <a:custGeom>
              <a:avLst/>
              <a:gdLst>
                <a:gd name="connsiteX0" fmla="*/ 6059 w 6058"/>
                <a:gd name="connsiteY0" fmla="*/ 16973 h 16972"/>
                <a:gd name="connsiteX1" fmla="*/ 1754 w 6058"/>
                <a:gd name="connsiteY1" fmla="*/ 4867 h 16972"/>
                <a:gd name="connsiteX2" fmla="*/ 1216 w 6058"/>
                <a:gd name="connsiteY2" fmla="*/ 562 h 16972"/>
                <a:gd name="connsiteX3" fmla="*/ 2292 w 6058"/>
                <a:gd name="connsiteY3" fmla="*/ 293 h 16972"/>
                <a:gd name="connsiteX4" fmla="*/ 6059 w 6058"/>
                <a:gd name="connsiteY4" fmla="*/ 16973 h 16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8" h="16972">
                  <a:moveTo>
                    <a:pt x="6059" y="16973"/>
                  </a:moveTo>
                  <a:cubicBezTo>
                    <a:pt x="140" y="15628"/>
                    <a:pt x="-1743" y="9709"/>
                    <a:pt x="1754" y="4867"/>
                  </a:cubicBezTo>
                  <a:cubicBezTo>
                    <a:pt x="2292" y="4060"/>
                    <a:pt x="1485" y="2176"/>
                    <a:pt x="1216" y="562"/>
                  </a:cubicBezTo>
                  <a:cubicBezTo>
                    <a:pt x="1485" y="24"/>
                    <a:pt x="1754" y="-245"/>
                    <a:pt x="2292" y="293"/>
                  </a:cubicBezTo>
                  <a:cubicBezTo>
                    <a:pt x="3637" y="5674"/>
                    <a:pt x="4982" y="11323"/>
                    <a:pt x="6059" y="16973"/>
                  </a:cubicBezTo>
                  <a:close/>
                </a:path>
              </a:pathLst>
            </a:custGeom>
            <a:solidFill>
              <a:srgbClr val="C15C2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8" name="Полилиния: фигура 1847">
              <a:extLst>
                <a:ext uri="{FF2B5EF4-FFF2-40B4-BE49-F238E27FC236}">
                  <a16:creationId xmlns:a16="http://schemas.microsoft.com/office/drawing/2014/main" id="{F454ECD3-0B8B-7D95-F7DF-7EB10A190209}"/>
                </a:ext>
              </a:extLst>
            </p:cNvPr>
            <p:cNvSpPr/>
            <p:nvPr/>
          </p:nvSpPr>
          <p:spPr>
            <a:xfrm>
              <a:off x="4149908" y="6443579"/>
              <a:ext cx="9723" cy="15872"/>
            </a:xfrm>
            <a:custGeom>
              <a:avLst/>
              <a:gdLst>
                <a:gd name="connsiteX0" fmla="*/ 39 w 9723"/>
                <a:gd name="connsiteY0" fmla="*/ 5111 h 15872"/>
                <a:gd name="connsiteX1" fmla="*/ 2460 w 9723"/>
                <a:gd name="connsiteY1" fmla="*/ 0 h 15872"/>
                <a:gd name="connsiteX2" fmla="*/ 9724 w 9723"/>
                <a:gd name="connsiteY2" fmla="*/ 15603 h 15872"/>
                <a:gd name="connsiteX3" fmla="*/ 4613 w 9723"/>
                <a:gd name="connsiteY3" fmla="*/ 15872 h 15872"/>
                <a:gd name="connsiteX4" fmla="*/ 39 w 9723"/>
                <a:gd name="connsiteY4" fmla="*/ 5111 h 1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23" h="15872">
                  <a:moveTo>
                    <a:pt x="39" y="5111"/>
                  </a:moveTo>
                  <a:cubicBezTo>
                    <a:pt x="2998" y="4573"/>
                    <a:pt x="3267" y="2690"/>
                    <a:pt x="2460" y="0"/>
                  </a:cubicBezTo>
                  <a:cubicBezTo>
                    <a:pt x="6765" y="4304"/>
                    <a:pt x="6227" y="11030"/>
                    <a:pt x="9724" y="15603"/>
                  </a:cubicBezTo>
                  <a:cubicBezTo>
                    <a:pt x="7841" y="15065"/>
                    <a:pt x="6227" y="15065"/>
                    <a:pt x="4613" y="15872"/>
                  </a:cubicBezTo>
                  <a:cubicBezTo>
                    <a:pt x="846" y="13182"/>
                    <a:pt x="-230" y="9416"/>
                    <a:pt x="39" y="5111"/>
                  </a:cubicBezTo>
                  <a:close/>
                </a:path>
              </a:pathLst>
            </a:custGeom>
            <a:solidFill>
              <a:srgbClr val="DA963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9" name="Полилиния: фигура 1848">
              <a:extLst>
                <a:ext uri="{FF2B5EF4-FFF2-40B4-BE49-F238E27FC236}">
                  <a16:creationId xmlns:a16="http://schemas.microsoft.com/office/drawing/2014/main" id="{B05C7B61-DD8C-180F-833A-F14308246105}"/>
                </a:ext>
              </a:extLst>
            </p:cNvPr>
            <p:cNvSpPr/>
            <p:nvPr/>
          </p:nvSpPr>
          <p:spPr>
            <a:xfrm>
              <a:off x="3887110" y="6812578"/>
              <a:ext cx="13182" cy="17596"/>
            </a:xfrm>
            <a:custGeom>
              <a:avLst/>
              <a:gdLst>
                <a:gd name="connsiteX0" fmla="*/ 13182 w 13182"/>
                <a:gd name="connsiteY0" fmla="*/ 17052 h 17596"/>
                <a:gd name="connsiteX1" fmla="*/ 9147 w 13182"/>
                <a:gd name="connsiteY1" fmla="*/ 17052 h 17596"/>
                <a:gd name="connsiteX2" fmla="*/ 0 w 13182"/>
                <a:gd name="connsiteY2" fmla="*/ 642 h 17596"/>
                <a:gd name="connsiteX3" fmla="*/ 6995 w 13182"/>
                <a:gd name="connsiteY3" fmla="*/ 1180 h 17596"/>
                <a:gd name="connsiteX4" fmla="*/ 6726 w 13182"/>
                <a:gd name="connsiteY4" fmla="*/ 6291 h 17596"/>
                <a:gd name="connsiteX5" fmla="*/ 13182 w 13182"/>
                <a:gd name="connsiteY5" fmla="*/ 17052 h 17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82" h="17596">
                  <a:moveTo>
                    <a:pt x="13182" y="17052"/>
                  </a:moveTo>
                  <a:cubicBezTo>
                    <a:pt x="11837" y="17321"/>
                    <a:pt x="10492" y="18128"/>
                    <a:pt x="9147" y="17052"/>
                  </a:cubicBezTo>
                  <a:cubicBezTo>
                    <a:pt x="8878" y="10058"/>
                    <a:pt x="3497" y="6022"/>
                    <a:pt x="0" y="642"/>
                  </a:cubicBezTo>
                  <a:cubicBezTo>
                    <a:pt x="2421" y="-165"/>
                    <a:pt x="4842" y="-434"/>
                    <a:pt x="6995" y="1180"/>
                  </a:cubicBezTo>
                  <a:cubicBezTo>
                    <a:pt x="3766" y="2794"/>
                    <a:pt x="5381" y="4408"/>
                    <a:pt x="6726" y="6291"/>
                  </a:cubicBezTo>
                  <a:cubicBezTo>
                    <a:pt x="8878" y="9520"/>
                    <a:pt x="11030" y="13286"/>
                    <a:pt x="13182" y="17052"/>
                  </a:cubicBezTo>
                  <a:close/>
                </a:path>
              </a:pathLst>
            </a:custGeom>
            <a:solidFill>
              <a:srgbClr val="8BAE5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0" name="Полилиния: фигура 1849">
              <a:extLst>
                <a:ext uri="{FF2B5EF4-FFF2-40B4-BE49-F238E27FC236}">
                  <a16:creationId xmlns:a16="http://schemas.microsoft.com/office/drawing/2014/main" id="{55B7DC97-9DF2-FC19-A354-AD970FD7BC18}"/>
                </a:ext>
              </a:extLst>
            </p:cNvPr>
            <p:cNvSpPr/>
            <p:nvPr/>
          </p:nvSpPr>
          <p:spPr>
            <a:xfrm>
              <a:off x="3989339" y="6437660"/>
              <a:ext cx="8602" cy="10675"/>
            </a:xfrm>
            <a:custGeom>
              <a:avLst/>
              <a:gdLst>
                <a:gd name="connsiteX0" fmla="*/ 5381 w 8602"/>
                <a:gd name="connsiteY0" fmla="*/ 0 h 10675"/>
                <a:gd name="connsiteX1" fmla="*/ 5650 w 8602"/>
                <a:gd name="connsiteY1" fmla="*/ 2690 h 10675"/>
                <a:gd name="connsiteX2" fmla="*/ 7802 w 8602"/>
                <a:gd name="connsiteY2" fmla="*/ 9147 h 10675"/>
                <a:gd name="connsiteX3" fmla="*/ 0 w 8602"/>
                <a:gd name="connsiteY3" fmla="*/ 9416 h 10675"/>
                <a:gd name="connsiteX4" fmla="*/ 5381 w 8602"/>
                <a:gd name="connsiteY4" fmla="*/ 0 h 10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02" h="10675">
                  <a:moveTo>
                    <a:pt x="5381" y="0"/>
                  </a:moveTo>
                  <a:cubicBezTo>
                    <a:pt x="5381" y="807"/>
                    <a:pt x="5111" y="1883"/>
                    <a:pt x="5650" y="2690"/>
                  </a:cubicBezTo>
                  <a:cubicBezTo>
                    <a:pt x="6457" y="4842"/>
                    <a:pt x="10223" y="6188"/>
                    <a:pt x="7802" y="9147"/>
                  </a:cubicBezTo>
                  <a:cubicBezTo>
                    <a:pt x="5381" y="12106"/>
                    <a:pt x="2690" y="9954"/>
                    <a:pt x="0" y="9416"/>
                  </a:cubicBezTo>
                  <a:cubicBezTo>
                    <a:pt x="1883" y="6188"/>
                    <a:pt x="3497" y="3228"/>
                    <a:pt x="5381" y="0"/>
                  </a:cubicBezTo>
                  <a:close/>
                </a:path>
              </a:pathLst>
            </a:custGeom>
            <a:solidFill>
              <a:srgbClr val="FBF4A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1" name="Полилиния: фигура 1850">
              <a:extLst>
                <a:ext uri="{FF2B5EF4-FFF2-40B4-BE49-F238E27FC236}">
                  <a16:creationId xmlns:a16="http://schemas.microsoft.com/office/drawing/2014/main" id="{4129A576-FAA6-9C58-2CA0-811420E3AA24}"/>
                </a:ext>
              </a:extLst>
            </p:cNvPr>
            <p:cNvSpPr/>
            <p:nvPr/>
          </p:nvSpPr>
          <p:spPr>
            <a:xfrm>
              <a:off x="3936341" y="6835010"/>
              <a:ext cx="5918" cy="25557"/>
            </a:xfrm>
            <a:custGeom>
              <a:avLst/>
              <a:gdLst>
                <a:gd name="connsiteX0" fmla="*/ 0 w 5918"/>
                <a:gd name="connsiteY0" fmla="*/ 0 h 25557"/>
                <a:gd name="connsiteX1" fmla="*/ 4304 w 5918"/>
                <a:gd name="connsiteY1" fmla="*/ 12375 h 25557"/>
                <a:gd name="connsiteX2" fmla="*/ 5919 w 5918"/>
                <a:gd name="connsiteY2" fmla="*/ 25019 h 25557"/>
                <a:gd name="connsiteX3" fmla="*/ 5650 w 5918"/>
                <a:gd name="connsiteY3" fmla="*/ 25557 h 25557"/>
                <a:gd name="connsiteX4" fmla="*/ 4304 w 5918"/>
                <a:gd name="connsiteY4" fmla="*/ 24481 h 25557"/>
                <a:gd name="connsiteX5" fmla="*/ 0 w 5918"/>
                <a:gd name="connsiteY5" fmla="*/ 0 h 2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18" h="25557">
                  <a:moveTo>
                    <a:pt x="0" y="0"/>
                  </a:moveTo>
                  <a:cubicBezTo>
                    <a:pt x="3497" y="3497"/>
                    <a:pt x="3497" y="8071"/>
                    <a:pt x="4304" y="12375"/>
                  </a:cubicBezTo>
                  <a:cubicBezTo>
                    <a:pt x="4842" y="16680"/>
                    <a:pt x="5381" y="20715"/>
                    <a:pt x="5919" y="25019"/>
                  </a:cubicBezTo>
                  <a:cubicBezTo>
                    <a:pt x="5919" y="25019"/>
                    <a:pt x="5650" y="25288"/>
                    <a:pt x="5650" y="25557"/>
                  </a:cubicBezTo>
                  <a:cubicBezTo>
                    <a:pt x="5111" y="25288"/>
                    <a:pt x="4842" y="24750"/>
                    <a:pt x="4304" y="24481"/>
                  </a:cubicBezTo>
                  <a:cubicBezTo>
                    <a:pt x="1614" y="16411"/>
                    <a:pt x="1614" y="8071"/>
                    <a:pt x="0" y="0"/>
                  </a:cubicBezTo>
                  <a:close/>
                </a:path>
              </a:pathLst>
            </a:custGeom>
            <a:solidFill>
              <a:srgbClr val="98B86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2" name="Полилиния: фигура 1851">
              <a:extLst>
                <a:ext uri="{FF2B5EF4-FFF2-40B4-BE49-F238E27FC236}">
                  <a16:creationId xmlns:a16="http://schemas.microsoft.com/office/drawing/2014/main" id="{A345BBEF-C23B-1B13-256E-5F4EF2FCC0C5}"/>
                </a:ext>
              </a:extLst>
            </p:cNvPr>
            <p:cNvSpPr/>
            <p:nvPr/>
          </p:nvSpPr>
          <p:spPr>
            <a:xfrm>
              <a:off x="4119241" y="6389236"/>
              <a:ext cx="8915" cy="13584"/>
            </a:xfrm>
            <a:custGeom>
              <a:avLst/>
              <a:gdLst>
                <a:gd name="connsiteX0" fmla="*/ 8916 w 8915"/>
                <a:gd name="connsiteY0" fmla="*/ 11030 h 13584"/>
                <a:gd name="connsiteX1" fmla="*/ 2459 w 8915"/>
                <a:gd name="connsiteY1" fmla="*/ 13182 h 13584"/>
                <a:gd name="connsiteX2" fmla="*/ 845 w 8915"/>
                <a:gd name="connsiteY2" fmla="*/ 2690 h 13584"/>
                <a:gd name="connsiteX3" fmla="*/ 5956 w 8915"/>
                <a:gd name="connsiteY3" fmla="*/ 6726 h 13584"/>
                <a:gd name="connsiteX4" fmla="*/ 4342 w 8915"/>
                <a:gd name="connsiteY4" fmla="*/ 0 h 13584"/>
                <a:gd name="connsiteX5" fmla="*/ 8916 w 8915"/>
                <a:gd name="connsiteY5" fmla="*/ 11030 h 13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5" h="13584">
                  <a:moveTo>
                    <a:pt x="8916" y="11030"/>
                  </a:moveTo>
                  <a:cubicBezTo>
                    <a:pt x="6495" y="11030"/>
                    <a:pt x="5418" y="14796"/>
                    <a:pt x="2459" y="13182"/>
                  </a:cubicBezTo>
                  <a:cubicBezTo>
                    <a:pt x="1921" y="9685"/>
                    <a:pt x="-1576" y="6726"/>
                    <a:pt x="845" y="2690"/>
                  </a:cubicBezTo>
                  <a:cubicBezTo>
                    <a:pt x="2997" y="3497"/>
                    <a:pt x="2997" y="6457"/>
                    <a:pt x="5956" y="6726"/>
                  </a:cubicBezTo>
                  <a:cubicBezTo>
                    <a:pt x="5418" y="4304"/>
                    <a:pt x="4880" y="2152"/>
                    <a:pt x="4342" y="0"/>
                  </a:cubicBezTo>
                  <a:cubicBezTo>
                    <a:pt x="6764" y="3497"/>
                    <a:pt x="8109" y="7264"/>
                    <a:pt x="8916" y="11030"/>
                  </a:cubicBezTo>
                  <a:close/>
                </a:path>
              </a:pathLst>
            </a:custGeom>
            <a:solidFill>
              <a:srgbClr val="BE552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3" name="Полилиния: фигура 1852">
              <a:extLst>
                <a:ext uri="{FF2B5EF4-FFF2-40B4-BE49-F238E27FC236}">
                  <a16:creationId xmlns:a16="http://schemas.microsoft.com/office/drawing/2014/main" id="{9CE0B5E6-206D-8B78-AD48-4C0928146A11}"/>
                </a:ext>
              </a:extLst>
            </p:cNvPr>
            <p:cNvSpPr/>
            <p:nvPr/>
          </p:nvSpPr>
          <p:spPr>
            <a:xfrm>
              <a:off x="4161129" y="6479090"/>
              <a:ext cx="7650" cy="10491"/>
            </a:xfrm>
            <a:custGeom>
              <a:avLst/>
              <a:gdLst>
                <a:gd name="connsiteX0" fmla="*/ 7650 w 7650"/>
                <a:gd name="connsiteY0" fmla="*/ 10223 h 10491"/>
                <a:gd name="connsiteX1" fmla="*/ 6574 w 7650"/>
                <a:gd name="connsiteY1" fmla="*/ 10492 h 10491"/>
                <a:gd name="connsiteX2" fmla="*/ 2808 w 7650"/>
                <a:gd name="connsiteY2" fmla="*/ 7533 h 10491"/>
                <a:gd name="connsiteX3" fmla="*/ 656 w 7650"/>
                <a:gd name="connsiteY3" fmla="*/ 0 h 10491"/>
                <a:gd name="connsiteX4" fmla="*/ 4691 w 7650"/>
                <a:gd name="connsiteY4" fmla="*/ 269 h 10491"/>
                <a:gd name="connsiteX5" fmla="*/ 5767 w 7650"/>
                <a:gd name="connsiteY5" fmla="*/ 0 h 10491"/>
                <a:gd name="connsiteX6" fmla="*/ 7650 w 7650"/>
                <a:gd name="connsiteY6" fmla="*/ 10223 h 1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50" h="10491">
                  <a:moveTo>
                    <a:pt x="7650" y="10223"/>
                  </a:moveTo>
                  <a:cubicBezTo>
                    <a:pt x="7381" y="10223"/>
                    <a:pt x="6843" y="10223"/>
                    <a:pt x="6574" y="10492"/>
                  </a:cubicBezTo>
                  <a:cubicBezTo>
                    <a:pt x="5229" y="9416"/>
                    <a:pt x="4153" y="8609"/>
                    <a:pt x="2808" y="7533"/>
                  </a:cubicBezTo>
                  <a:cubicBezTo>
                    <a:pt x="656" y="5381"/>
                    <a:pt x="-958" y="3228"/>
                    <a:pt x="656" y="0"/>
                  </a:cubicBezTo>
                  <a:cubicBezTo>
                    <a:pt x="2001" y="0"/>
                    <a:pt x="3346" y="0"/>
                    <a:pt x="4691" y="269"/>
                  </a:cubicBezTo>
                  <a:cubicBezTo>
                    <a:pt x="4960" y="269"/>
                    <a:pt x="5498" y="269"/>
                    <a:pt x="5767" y="0"/>
                  </a:cubicBezTo>
                  <a:cubicBezTo>
                    <a:pt x="6305" y="3228"/>
                    <a:pt x="6843" y="6726"/>
                    <a:pt x="7650" y="10223"/>
                  </a:cubicBezTo>
                  <a:close/>
                </a:path>
              </a:pathLst>
            </a:custGeom>
            <a:solidFill>
              <a:srgbClr val="DD9D4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4" name="Полилиния: фигура 1853">
              <a:extLst>
                <a:ext uri="{FF2B5EF4-FFF2-40B4-BE49-F238E27FC236}">
                  <a16:creationId xmlns:a16="http://schemas.microsoft.com/office/drawing/2014/main" id="{CEA84073-13AB-FA00-78AF-D8DA1AC724C0}"/>
                </a:ext>
              </a:extLst>
            </p:cNvPr>
            <p:cNvSpPr/>
            <p:nvPr/>
          </p:nvSpPr>
          <p:spPr>
            <a:xfrm>
              <a:off x="3919662" y="6946656"/>
              <a:ext cx="3080" cy="16948"/>
            </a:xfrm>
            <a:custGeom>
              <a:avLst/>
              <a:gdLst>
                <a:gd name="connsiteX0" fmla="*/ 0 w 3080"/>
                <a:gd name="connsiteY0" fmla="*/ 0 h 16948"/>
                <a:gd name="connsiteX1" fmla="*/ 2421 w 3080"/>
                <a:gd name="connsiteY1" fmla="*/ 16949 h 16948"/>
                <a:gd name="connsiteX2" fmla="*/ 0 w 3080"/>
                <a:gd name="connsiteY2" fmla="*/ 14796 h 16948"/>
                <a:gd name="connsiteX3" fmla="*/ 0 w 3080"/>
                <a:gd name="connsiteY3" fmla="*/ 0 h 1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0" h="16948">
                  <a:moveTo>
                    <a:pt x="0" y="0"/>
                  </a:moveTo>
                  <a:cubicBezTo>
                    <a:pt x="4035" y="5112"/>
                    <a:pt x="3228" y="11030"/>
                    <a:pt x="2421" y="16949"/>
                  </a:cubicBezTo>
                  <a:cubicBezTo>
                    <a:pt x="1883" y="15873"/>
                    <a:pt x="1345" y="14796"/>
                    <a:pt x="0" y="14796"/>
                  </a:cubicBezTo>
                  <a:cubicBezTo>
                    <a:pt x="0" y="9685"/>
                    <a:pt x="0" y="4842"/>
                    <a:pt x="0" y="0"/>
                  </a:cubicBezTo>
                  <a:close/>
                </a:path>
              </a:pathLst>
            </a:custGeom>
            <a:solidFill>
              <a:srgbClr val="719C4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5" name="Полилиния: фигура 1854">
              <a:extLst>
                <a:ext uri="{FF2B5EF4-FFF2-40B4-BE49-F238E27FC236}">
                  <a16:creationId xmlns:a16="http://schemas.microsoft.com/office/drawing/2014/main" id="{BC29BE33-BC14-27A4-9D18-F2D39E2EDFF5}"/>
                </a:ext>
              </a:extLst>
            </p:cNvPr>
            <p:cNvSpPr/>
            <p:nvPr/>
          </p:nvSpPr>
          <p:spPr>
            <a:xfrm>
              <a:off x="3977885" y="6535316"/>
              <a:ext cx="7956" cy="12644"/>
            </a:xfrm>
            <a:custGeom>
              <a:avLst/>
              <a:gdLst>
                <a:gd name="connsiteX0" fmla="*/ 693 w 7956"/>
                <a:gd name="connsiteY0" fmla="*/ 0 h 12644"/>
                <a:gd name="connsiteX1" fmla="*/ 7957 w 7956"/>
                <a:gd name="connsiteY1" fmla="*/ 7264 h 12644"/>
                <a:gd name="connsiteX2" fmla="*/ 155 w 7956"/>
                <a:gd name="connsiteY2" fmla="*/ 12644 h 12644"/>
                <a:gd name="connsiteX3" fmla="*/ 693 w 7956"/>
                <a:gd name="connsiteY3" fmla="*/ 0 h 12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56" h="12644">
                  <a:moveTo>
                    <a:pt x="693" y="0"/>
                  </a:moveTo>
                  <a:cubicBezTo>
                    <a:pt x="2845" y="2421"/>
                    <a:pt x="4998" y="5381"/>
                    <a:pt x="7957" y="7264"/>
                  </a:cubicBezTo>
                  <a:cubicBezTo>
                    <a:pt x="4728" y="8071"/>
                    <a:pt x="1769" y="9147"/>
                    <a:pt x="155" y="12644"/>
                  </a:cubicBezTo>
                  <a:cubicBezTo>
                    <a:pt x="424" y="8340"/>
                    <a:pt x="-652" y="4035"/>
                    <a:pt x="693" y="0"/>
                  </a:cubicBezTo>
                  <a:close/>
                </a:path>
              </a:pathLst>
            </a:custGeom>
            <a:solidFill>
              <a:srgbClr val="DF9D3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6" name="Полилиния: фигура 1855">
              <a:extLst>
                <a:ext uri="{FF2B5EF4-FFF2-40B4-BE49-F238E27FC236}">
                  <a16:creationId xmlns:a16="http://schemas.microsoft.com/office/drawing/2014/main" id="{8724F4AF-D280-8BD6-1667-2F4DEBF38F43}"/>
                </a:ext>
              </a:extLst>
            </p:cNvPr>
            <p:cNvSpPr/>
            <p:nvPr/>
          </p:nvSpPr>
          <p:spPr>
            <a:xfrm>
              <a:off x="3926905" y="6486623"/>
              <a:ext cx="3136" cy="19100"/>
            </a:xfrm>
            <a:custGeom>
              <a:avLst/>
              <a:gdLst>
                <a:gd name="connsiteX0" fmla="*/ 827 w 3136"/>
                <a:gd name="connsiteY0" fmla="*/ 0 h 19100"/>
                <a:gd name="connsiteX1" fmla="*/ 1096 w 3136"/>
                <a:gd name="connsiteY1" fmla="*/ 19101 h 19100"/>
                <a:gd name="connsiteX2" fmla="*/ 827 w 3136"/>
                <a:gd name="connsiteY2" fmla="*/ 0 h 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36" h="19100">
                  <a:moveTo>
                    <a:pt x="827" y="0"/>
                  </a:moveTo>
                  <a:cubicBezTo>
                    <a:pt x="2980" y="6188"/>
                    <a:pt x="4594" y="12644"/>
                    <a:pt x="1096" y="19101"/>
                  </a:cubicBezTo>
                  <a:cubicBezTo>
                    <a:pt x="827" y="12644"/>
                    <a:pt x="-1056" y="6188"/>
                    <a:pt x="827" y="0"/>
                  </a:cubicBezTo>
                  <a:close/>
                </a:path>
              </a:pathLst>
            </a:custGeom>
            <a:solidFill>
              <a:srgbClr val="87AB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7" name="Полилиния: фигура 1856">
              <a:extLst>
                <a:ext uri="{FF2B5EF4-FFF2-40B4-BE49-F238E27FC236}">
                  <a16:creationId xmlns:a16="http://schemas.microsoft.com/office/drawing/2014/main" id="{B33C9AAD-7384-51D8-FB8F-55C67F588E59}"/>
                </a:ext>
              </a:extLst>
            </p:cNvPr>
            <p:cNvSpPr/>
            <p:nvPr/>
          </p:nvSpPr>
          <p:spPr>
            <a:xfrm>
              <a:off x="3918855" y="6720944"/>
              <a:ext cx="7532" cy="23943"/>
            </a:xfrm>
            <a:custGeom>
              <a:avLst/>
              <a:gdLst>
                <a:gd name="connsiteX0" fmla="*/ 0 w 7532"/>
                <a:gd name="connsiteY0" fmla="*/ 0 h 23943"/>
                <a:gd name="connsiteX1" fmla="*/ 7533 w 7532"/>
                <a:gd name="connsiteY1" fmla="*/ 23943 h 23943"/>
                <a:gd name="connsiteX2" fmla="*/ 4842 w 7532"/>
                <a:gd name="connsiteY2" fmla="*/ 20177 h 23943"/>
                <a:gd name="connsiteX3" fmla="*/ 0 w 7532"/>
                <a:gd name="connsiteY3" fmla="*/ 0 h 2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32" h="23943">
                  <a:moveTo>
                    <a:pt x="0" y="0"/>
                  </a:moveTo>
                  <a:cubicBezTo>
                    <a:pt x="2421" y="8071"/>
                    <a:pt x="5111" y="16142"/>
                    <a:pt x="7533" y="23943"/>
                  </a:cubicBezTo>
                  <a:cubicBezTo>
                    <a:pt x="5650" y="23405"/>
                    <a:pt x="5650" y="21522"/>
                    <a:pt x="4842" y="20177"/>
                  </a:cubicBezTo>
                  <a:cubicBezTo>
                    <a:pt x="3228" y="13720"/>
                    <a:pt x="269" y="7264"/>
                    <a:pt x="0" y="0"/>
                  </a:cubicBezTo>
                  <a:close/>
                </a:path>
              </a:pathLst>
            </a:custGeom>
            <a:solidFill>
              <a:srgbClr val="78A1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8" name="Полилиния: фигура 1857">
              <a:extLst>
                <a:ext uri="{FF2B5EF4-FFF2-40B4-BE49-F238E27FC236}">
                  <a16:creationId xmlns:a16="http://schemas.microsoft.com/office/drawing/2014/main" id="{57134524-534D-F83A-FF52-75E8286C3823}"/>
                </a:ext>
              </a:extLst>
            </p:cNvPr>
            <p:cNvSpPr/>
            <p:nvPr/>
          </p:nvSpPr>
          <p:spPr>
            <a:xfrm>
              <a:off x="4145105" y="6433356"/>
              <a:ext cx="7263" cy="10491"/>
            </a:xfrm>
            <a:custGeom>
              <a:avLst/>
              <a:gdLst>
                <a:gd name="connsiteX0" fmla="*/ 2959 w 7263"/>
                <a:gd name="connsiteY0" fmla="*/ 10223 h 10491"/>
                <a:gd name="connsiteX1" fmla="*/ 0 w 7263"/>
                <a:gd name="connsiteY1" fmla="*/ 0 h 10491"/>
                <a:gd name="connsiteX2" fmla="*/ 7264 w 7263"/>
                <a:gd name="connsiteY2" fmla="*/ 10492 h 10491"/>
                <a:gd name="connsiteX3" fmla="*/ 2959 w 7263"/>
                <a:gd name="connsiteY3" fmla="*/ 10223 h 1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3" h="10491">
                  <a:moveTo>
                    <a:pt x="2959" y="10223"/>
                  </a:moveTo>
                  <a:cubicBezTo>
                    <a:pt x="1883" y="6726"/>
                    <a:pt x="1076" y="3497"/>
                    <a:pt x="0" y="0"/>
                  </a:cubicBezTo>
                  <a:cubicBezTo>
                    <a:pt x="3228" y="2690"/>
                    <a:pt x="5919" y="6188"/>
                    <a:pt x="7264" y="10492"/>
                  </a:cubicBezTo>
                  <a:cubicBezTo>
                    <a:pt x="5650" y="10223"/>
                    <a:pt x="4304" y="10223"/>
                    <a:pt x="2959" y="10223"/>
                  </a:cubicBezTo>
                  <a:close/>
                </a:path>
              </a:pathLst>
            </a:custGeom>
            <a:solidFill>
              <a:srgbClr val="D994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9" name="Полилиния: фигура 1858">
              <a:extLst>
                <a:ext uri="{FF2B5EF4-FFF2-40B4-BE49-F238E27FC236}">
                  <a16:creationId xmlns:a16="http://schemas.microsoft.com/office/drawing/2014/main" id="{B21991BF-A1E4-1613-23E7-6E1AE6993326}"/>
                </a:ext>
              </a:extLst>
            </p:cNvPr>
            <p:cNvSpPr/>
            <p:nvPr/>
          </p:nvSpPr>
          <p:spPr>
            <a:xfrm>
              <a:off x="4244913" y="6628937"/>
              <a:ext cx="3766" cy="12644"/>
            </a:xfrm>
            <a:custGeom>
              <a:avLst/>
              <a:gdLst>
                <a:gd name="connsiteX0" fmla="*/ 0 w 3766"/>
                <a:gd name="connsiteY0" fmla="*/ 10492 h 12644"/>
                <a:gd name="connsiteX1" fmla="*/ 3766 w 3766"/>
                <a:gd name="connsiteY1" fmla="*/ 0 h 12644"/>
                <a:gd name="connsiteX2" fmla="*/ 3228 w 3766"/>
                <a:gd name="connsiteY2" fmla="*/ 12644 h 12644"/>
                <a:gd name="connsiteX3" fmla="*/ 0 w 3766"/>
                <a:gd name="connsiteY3" fmla="*/ 10492 h 12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66" h="12644">
                  <a:moveTo>
                    <a:pt x="0" y="10492"/>
                  </a:moveTo>
                  <a:cubicBezTo>
                    <a:pt x="2959" y="7533"/>
                    <a:pt x="-538" y="2421"/>
                    <a:pt x="3766" y="0"/>
                  </a:cubicBezTo>
                  <a:cubicBezTo>
                    <a:pt x="3497" y="4304"/>
                    <a:pt x="3497" y="8340"/>
                    <a:pt x="3228" y="12644"/>
                  </a:cubicBezTo>
                  <a:cubicBezTo>
                    <a:pt x="1883" y="12375"/>
                    <a:pt x="1345" y="11030"/>
                    <a:pt x="0" y="10492"/>
                  </a:cubicBezTo>
                  <a:close/>
                </a:path>
              </a:pathLst>
            </a:custGeom>
            <a:solidFill>
              <a:srgbClr val="87AC5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0" name="Полилиния: фигура 1859">
              <a:extLst>
                <a:ext uri="{FF2B5EF4-FFF2-40B4-BE49-F238E27FC236}">
                  <a16:creationId xmlns:a16="http://schemas.microsoft.com/office/drawing/2014/main" id="{D5AA6D81-B0F3-7837-64B2-C28EA0A9A4DA}"/>
                </a:ext>
              </a:extLst>
            </p:cNvPr>
            <p:cNvSpPr/>
            <p:nvPr/>
          </p:nvSpPr>
          <p:spPr>
            <a:xfrm>
              <a:off x="3983210" y="6467791"/>
              <a:ext cx="5860" cy="8877"/>
            </a:xfrm>
            <a:custGeom>
              <a:avLst/>
              <a:gdLst>
                <a:gd name="connsiteX0" fmla="*/ 1287 w 5860"/>
                <a:gd name="connsiteY0" fmla="*/ 0 h 8877"/>
                <a:gd name="connsiteX1" fmla="*/ 5861 w 5860"/>
                <a:gd name="connsiteY1" fmla="*/ 3497 h 8877"/>
                <a:gd name="connsiteX2" fmla="*/ 211 w 5860"/>
                <a:gd name="connsiteY2" fmla="*/ 8878 h 8877"/>
                <a:gd name="connsiteX3" fmla="*/ 1287 w 5860"/>
                <a:gd name="connsiteY3" fmla="*/ 0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60" h="8877">
                  <a:moveTo>
                    <a:pt x="1287" y="0"/>
                  </a:moveTo>
                  <a:cubicBezTo>
                    <a:pt x="3170" y="538"/>
                    <a:pt x="4515" y="1883"/>
                    <a:pt x="5861" y="3497"/>
                  </a:cubicBezTo>
                  <a:cubicBezTo>
                    <a:pt x="3977" y="5381"/>
                    <a:pt x="2094" y="6995"/>
                    <a:pt x="211" y="8878"/>
                  </a:cubicBezTo>
                  <a:cubicBezTo>
                    <a:pt x="-327" y="5650"/>
                    <a:pt x="211" y="2690"/>
                    <a:pt x="1287" y="0"/>
                  </a:cubicBezTo>
                  <a:close/>
                </a:path>
              </a:pathLst>
            </a:custGeom>
            <a:solidFill>
              <a:srgbClr val="DA96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1" name="Полилиния: фигура 1860">
              <a:extLst>
                <a:ext uri="{FF2B5EF4-FFF2-40B4-BE49-F238E27FC236}">
                  <a16:creationId xmlns:a16="http://schemas.microsoft.com/office/drawing/2014/main" id="{45AC5222-33F3-801B-FE38-7EC5CF48ECDC}"/>
                </a:ext>
              </a:extLst>
            </p:cNvPr>
            <p:cNvSpPr/>
            <p:nvPr/>
          </p:nvSpPr>
          <p:spPr>
            <a:xfrm>
              <a:off x="3937298" y="6603649"/>
              <a:ext cx="4591" cy="16679"/>
            </a:xfrm>
            <a:custGeom>
              <a:avLst/>
              <a:gdLst>
                <a:gd name="connsiteX0" fmla="*/ 4155 w 4591"/>
                <a:gd name="connsiteY0" fmla="*/ 16680 h 16679"/>
                <a:gd name="connsiteX1" fmla="*/ 119 w 4591"/>
                <a:gd name="connsiteY1" fmla="*/ 0 h 16679"/>
                <a:gd name="connsiteX2" fmla="*/ 3886 w 4591"/>
                <a:gd name="connsiteY2" fmla="*/ 8340 h 16679"/>
                <a:gd name="connsiteX3" fmla="*/ 4155 w 4591"/>
                <a:gd name="connsiteY3" fmla="*/ 16680 h 1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91" h="16679">
                  <a:moveTo>
                    <a:pt x="4155" y="16680"/>
                  </a:moveTo>
                  <a:cubicBezTo>
                    <a:pt x="2810" y="11299"/>
                    <a:pt x="-688" y="6188"/>
                    <a:pt x="119" y="0"/>
                  </a:cubicBezTo>
                  <a:cubicBezTo>
                    <a:pt x="1465" y="2690"/>
                    <a:pt x="2810" y="5650"/>
                    <a:pt x="3886" y="8340"/>
                  </a:cubicBezTo>
                  <a:cubicBezTo>
                    <a:pt x="2272" y="11299"/>
                    <a:pt x="5769" y="13989"/>
                    <a:pt x="4155" y="16680"/>
                  </a:cubicBezTo>
                  <a:close/>
                </a:path>
              </a:pathLst>
            </a:custGeom>
            <a:solidFill>
              <a:srgbClr val="9AB96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2" name="Полилиния: фигура 1861">
              <a:extLst>
                <a:ext uri="{FF2B5EF4-FFF2-40B4-BE49-F238E27FC236}">
                  <a16:creationId xmlns:a16="http://schemas.microsoft.com/office/drawing/2014/main" id="{DC4761D1-15F6-7474-7529-60DA1549E1E1}"/>
                </a:ext>
              </a:extLst>
            </p:cNvPr>
            <p:cNvSpPr/>
            <p:nvPr/>
          </p:nvSpPr>
          <p:spPr>
            <a:xfrm>
              <a:off x="3979484" y="6507069"/>
              <a:ext cx="5546" cy="8339"/>
            </a:xfrm>
            <a:custGeom>
              <a:avLst/>
              <a:gdLst>
                <a:gd name="connsiteX0" fmla="*/ 978 w 5546"/>
                <a:gd name="connsiteY0" fmla="*/ 0 h 8339"/>
                <a:gd name="connsiteX1" fmla="*/ 3399 w 5546"/>
                <a:gd name="connsiteY1" fmla="*/ 2690 h 8339"/>
                <a:gd name="connsiteX2" fmla="*/ 3668 w 5546"/>
                <a:gd name="connsiteY2" fmla="*/ 7264 h 8339"/>
                <a:gd name="connsiteX3" fmla="*/ 1247 w 5546"/>
                <a:gd name="connsiteY3" fmla="*/ 8340 h 8339"/>
                <a:gd name="connsiteX4" fmla="*/ 978 w 5546"/>
                <a:gd name="connsiteY4" fmla="*/ 0 h 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6" h="8339">
                  <a:moveTo>
                    <a:pt x="978" y="0"/>
                  </a:moveTo>
                  <a:cubicBezTo>
                    <a:pt x="1785" y="1076"/>
                    <a:pt x="2323" y="2421"/>
                    <a:pt x="3399" y="2690"/>
                  </a:cubicBezTo>
                  <a:cubicBezTo>
                    <a:pt x="7434" y="4304"/>
                    <a:pt x="4744" y="5919"/>
                    <a:pt x="3668" y="7264"/>
                  </a:cubicBezTo>
                  <a:cubicBezTo>
                    <a:pt x="2861" y="7533"/>
                    <a:pt x="2054" y="8071"/>
                    <a:pt x="1247" y="8340"/>
                  </a:cubicBezTo>
                  <a:cubicBezTo>
                    <a:pt x="-368" y="5650"/>
                    <a:pt x="-368" y="2959"/>
                    <a:pt x="978" y="0"/>
                  </a:cubicBezTo>
                  <a:close/>
                </a:path>
              </a:pathLst>
            </a:custGeom>
            <a:solidFill>
              <a:srgbClr val="E3A74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3" name="Полилиния: фигура 1862">
              <a:extLst>
                <a:ext uri="{FF2B5EF4-FFF2-40B4-BE49-F238E27FC236}">
                  <a16:creationId xmlns:a16="http://schemas.microsoft.com/office/drawing/2014/main" id="{0689ABD0-D2FD-0B4B-B534-E2FC8210976C}"/>
                </a:ext>
              </a:extLst>
            </p:cNvPr>
            <p:cNvSpPr/>
            <p:nvPr/>
          </p:nvSpPr>
          <p:spPr>
            <a:xfrm>
              <a:off x="4099371" y="7253366"/>
              <a:ext cx="7801" cy="4392"/>
            </a:xfrm>
            <a:custGeom>
              <a:avLst/>
              <a:gdLst>
                <a:gd name="connsiteX0" fmla="*/ 0 w 7801"/>
                <a:gd name="connsiteY0" fmla="*/ 4014 h 4392"/>
                <a:gd name="connsiteX1" fmla="*/ 7802 w 7801"/>
                <a:gd name="connsiteY1" fmla="*/ 2937 h 4392"/>
                <a:gd name="connsiteX2" fmla="*/ 0 w 7801"/>
                <a:gd name="connsiteY2" fmla="*/ 4014 h 4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01" h="4392">
                  <a:moveTo>
                    <a:pt x="0" y="4014"/>
                  </a:moveTo>
                  <a:cubicBezTo>
                    <a:pt x="1614" y="-2712"/>
                    <a:pt x="4842" y="516"/>
                    <a:pt x="7802" y="2937"/>
                  </a:cubicBezTo>
                  <a:cubicBezTo>
                    <a:pt x="5381" y="4283"/>
                    <a:pt x="2959" y="4821"/>
                    <a:pt x="0" y="4014"/>
                  </a:cubicBezTo>
                  <a:close/>
                </a:path>
              </a:pathLst>
            </a:custGeom>
            <a:solidFill>
              <a:srgbClr val="84A85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4" name="Полилиния: фигура 1863">
              <a:extLst>
                <a:ext uri="{FF2B5EF4-FFF2-40B4-BE49-F238E27FC236}">
                  <a16:creationId xmlns:a16="http://schemas.microsoft.com/office/drawing/2014/main" id="{82749C63-21B7-F628-451E-5991378E7034}"/>
                </a:ext>
              </a:extLst>
            </p:cNvPr>
            <p:cNvSpPr/>
            <p:nvPr/>
          </p:nvSpPr>
          <p:spPr>
            <a:xfrm>
              <a:off x="3908094" y="6568406"/>
              <a:ext cx="3407" cy="11030"/>
            </a:xfrm>
            <a:custGeom>
              <a:avLst/>
              <a:gdLst>
                <a:gd name="connsiteX0" fmla="*/ 1614 w 3407"/>
                <a:gd name="connsiteY0" fmla="*/ 11030 h 11030"/>
                <a:gd name="connsiteX1" fmla="*/ 0 w 3407"/>
                <a:gd name="connsiteY1" fmla="*/ 10223 h 11030"/>
                <a:gd name="connsiteX2" fmla="*/ 2421 w 3407"/>
                <a:gd name="connsiteY2" fmla="*/ 0 h 11030"/>
                <a:gd name="connsiteX3" fmla="*/ 1614 w 3407"/>
                <a:gd name="connsiteY3" fmla="*/ 11030 h 1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07" h="11030">
                  <a:moveTo>
                    <a:pt x="1614" y="11030"/>
                  </a:moveTo>
                  <a:cubicBezTo>
                    <a:pt x="1076" y="10761"/>
                    <a:pt x="538" y="10492"/>
                    <a:pt x="0" y="10223"/>
                  </a:cubicBezTo>
                  <a:cubicBezTo>
                    <a:pt x="0" y="6726"/>
                    <a:pt x="1345" y="3228"/>
                    <a:pt x="2421" y="0"/>
                  </a:cubicBezTo>
                  <a:cubicBezTo>
                    <a:pt x="4573" y="3766"/>
                    <a:pt x="2690" y="7533"/>
                    <a:pt x="1614" y="11030"/>
                  </a:cubicBezTo>
                  <a:close/>
                </a:path>
              </a:pathLst>
            </a:custGeom>
            <a:solidFill>
              <a:srgbClr val="A0BE7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5" name="Полилиния: фигура 1864">
              <a:extLst>
                <a:ext uri="{FF2B5EF4-FFF2-40B4-BE49-F238E27FC236}">
                  <a16:creationId xmlns:a16="http://schemas.microsoft.com/office/drawing/2014/main" id="{8F8EAE6F-8B19-CA25-2B29-12CDEAB744AA}"/>
                </a:ext>
              </a:extLst>
            </p:cNvPr>
            <p:cNvSpPr/>
            <p:nvPr/>
          </p:nvSpPr>
          <p:spPr>
            <a:xfrm>
              <a:off x="3975907" y="6569751"/>
              <a:ext cx="3872" cy="10761"/>
            </a:xfrm>
            <a:custGeom>
              <a:avLst/>
              <a:gdLst>
                <a:gd name="connsiteX0" fmla="*/ 3209 w 3872"/>
                <a:gd name="connsiteY0" fmla="*/ 8878 h 10761"/>
                <a:gd name="connsiteX1" fmla="*/ 1057 w 3872"/>
                <a:gd name="connsiteY1" fmla="*/ 10761 h 10761"/>
                <a:gd name="connsiteX2" fmla="*/ 519 w 3872"/>
                <a:gd name="connsiteY2" fmla="*/ 0 h 10761"/>
                <a:gd name="connsiteX3" fmla="*/ 2133 w 3872"/>
                <a:gd name="connsiteY3" fmla="*/ 1614 h 10761"/>
                <a:gd name="connsiteX4" fmla="*/ 2671 w 3872"/>
                <a:gd name="connsiteY4" fmla="*/ 2421 h 10761"/>
                <a:gd name="connsiteX5" fmla="*/ 3209 w 3872"/>
                <a:gd name="connsiteY5" fmla="*/ 8878 h 1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72" h="10761">
                  <a:moveTo>
                    <a:pt x="3209" y="8878"/>
                  </a:moveTo>
                  <a:cubicBezTo>
                    <a:pt x="2402" y="9416"/>
                    <a:pt x="1864" y="10223"/>
                    <a:pt x="1057" y="10761"/>
                  </a:cubicBezTo>
                  <a:cubicBezTo>
                    <a:pt x="250" y="7264"/>
                    <a:pt x="-557" y="3766"/>
                    <a:pt x="519" y="0"/>
                  </a:cubicBezTo>
                  <a:cubicBezTo>
                    <a:pt x="1057" y="538"/>
                    <a:pt x="1595" y="1076"/>
                    <a:pt x="2133" y="1614"/>
                  </a:cubicBezTo>
                  <a:cubicBezTo>
                    <a:pt x="2402" y="1883"/>
                    <a:pt x="2402" y="2152"/>
                    <a:pt x="2671" y="2421"/>
                  </a:cubicBezTo>
                  <a:cubicBezTo>
                    <a:pt x="4016" y="4842"/>
                    <a:pt x="4285" y="6726"/>
                    <a:pt x="3209" y="8878"/>
                  </a:cubicBezTo>
                  <a:close/>
                </a:path>
              </a:pathLst>
            </a:custGeom>
            <a:solidFill>
              <a:srgbClr val="EFC15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6" name="Полилиния: фигура 1865">
              <a:extLst>
                <a:ext uri="{FF2B5EF4-FFF2-40B4-BE49-F238E27FC236}">
                  <a16:creationId xmlns:a16="http://schemas.microsoft.com/office/drawing/2014/main" id="{F4276D6B-EFC2-2F07-8CA8-BECE1EED8C25}"/>
                </a:ext>
              </a:extLst>
            </p:cNvPr>
            <p:cNvSpPr/>
            <p:nvPr/>
          </p:nvSpPr>
          <p:spPr>
            <a:xfrm>
              <a:off x="4244913" y="6639288"/>
              <a:ext cx="3923" cy="6060"/>
            </a:xfrm>
            <a:custGeom>
              <a:avLst/>
              <a:gdLst>
                <a:gd name="connsiteX0" fmla="*/ 0 w 3923"/>
                <a:gd name="connsiteY0" fmla="*/ 141 h 6060"/>
                <a:gd name="connsiteX1" fmla="*/ 3497 w 3923"/>
                <a:gd name="connsiteY1" fmla="*/ 2025 h 6060"/>
                <a:gd name="connsiteX2" fmla="*/ 3497 w 3923"/>
                <a:gd name="connsiteY2" fmla="*/ 6060 h 6060"/>
                <a:gd name="connsiteX3" fmla="*/ 1345 w 3923"/>
                <a:gd name="connsiteY3" fmla="*/ 3639 h 6060"/>
                <a:gd name="connsiteX4" fmla="*/ 538 w 3923"/>
                <a:gd name="connsiteY4" fmla="*/ 2832 h 6060"/>
                <a:gd name="connsiteX5" fmla="*/ 538 w 3923"/>
                <a:gd name="connsiteY5" fmla="*/ 2294 h 6060"/>
                <a:gd name="connsiteX6" fmla="*/ 0 w 3923"/>
                <a:gd name="connsiteY6" fmla="*/ 141 h 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3" h="6060">
                  <a:moveTo>
                    <a:pt x="0" y="141"/>
                  </a:moveTo>
                  <a:cubicBezTo>
                    <a:pt x="1883" y="-397"/>
                    <a:pt x="2690" y="680"/>
                    <a:pt x="3497" y="2025"/>
                  </a:cubicBezTo>
                  <a:cubicBezTo>
                    <a:pt x="3766" y="3370"/>
                    <a:pt x="4304" y="4715"/>
                    <a:pt x="3497" y="6060"/>
                  </a:cubicBezTo>
                  <a:cubicBezTo>
                    <a:pt x="2690" y="5253"/>
                    <a:pt x="2152" y="4446"/>
                    <a:pt x="1345" y="3639"/>
                  </a:cubicBezTo>
                  <a:cubicBezTo>
                    <a:pt x="807" y="3370"/>
                    <a:pt x="807" y="3370"/>
                    <a:pt x="538" y="2832"/>
                  </a:cubicBezTo>
                  <a:cubicBezTo>
                    <a:pt x="538" y="2563"/>
                    <a:pt x="538" y="2294"/>
                    <a:pt x="538" y="2294"/>
                  </a:cubicBezTo>
                  <a:cubicBezTo>
                    <a:pt x="269" y="1756"/>
                    <a:pt x="269" y="949"/>
                    <a:pt x="0" y="141"/>
                  </a:cubicBezTo>
                  <a:close/>
                </a:path>
              </a:pathLst>
            </a:custGeom>
            <a:solidFill>
              <a:srgbClr val="739E4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7" name="Полилиния: фигура 1866">
              <a:extLst>
                <a:ext uri="{FF2B5EF4-FFF2-40B4-BE49-F238E27FC236}">
                  <a16:creationId xmlns:a16="http://schemas.microsoft.com/office/drawing/2014/main" id="{C4C9856E-C574-66D8-FB4E-1818D37598B1}"/>
                </a:ext>
              </a:extLst>
            </p:cNvPr>
            <p:cNvSpPr/>
            <p:nvPr/>
          </p:nvSpPr>
          <p:spPr>
            <a:xfrm>
              <a:off x="4188446" y="6572711"/>
              <a:ext cx="4007" cy="7867"/>
            </a:xfrm>
            <a:custGeom>
              <a:avLst/>
              <a:gdLst>
                <a:gd name="connsiteX0" fmla="*/ 4007 w 4007"/>
                <a:gd name="connsiteY0" fmla="*/ 3497 h 7867"/>
                <a:gd name="connsiteX1" fmla="*/ 4007 w 4007"/>
                <a:gd name="connsiteY1" fmla="*/ 7533 h 7867"/>
                <a:gd name="connsiteX2" fmla="*/ 1317 w 4007"/>
                <a:gd name="connsiteY2" fmla="*/ 6726 h 7867"/>
                <a:gd name="connsiteX3" fmla="*/ 779 w 4007"/>
                <a:gd name="connsiteY3" fmla="*/ 538 h 7867"/>
                <a:gd name="connsiteX4" fmla="*/ 1586 w 4007"/>
                <a:gd name="connsiteY4" fmla="*/ 0 h 7867"/>
                <a:gd name="connsiteX5" fmla="*/ 4007 w 4007"/>
                <a:gd name="connsiteY5" fmla="*/ 3497 h 7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07" h="7867">
                  <a:moveTo>
                    <a:pt x="4007" y="3497"/>
                  </a:moveTo>
                  <a:cubicBezTo>
                    <a:pt x="4007" y="4842"/>
                    <a:pt x="4007" y="6188"/>
                    <a:pt x="4007" y="7533"/>
                  </a:cubicBezTo>
                  <a:cubicBezTo>
                    <a:pt x="2662" y="8340"/>
                    <a:pt x="1855" y="7533"/>
                    <a:pt x="1317" y="6726"/>
                  </a:cubicBezTo>
                  <a:cubicBezTo>
                    <a:pt x="-28" y="4842"/>
                    <a:pt x="-566" y="2690"/>
                    <a:pt x="779" y="538"/>
                  </a:cubicBezTo>
                  <a:cubicBezTo>
                    <a:pt x="1048" y="269"/>
                    <a:pt x="1317" y="0"/>
                    <a:pt x="1586" y="0"/>
                  </a:cubicBezTo>
                  <a:cubicBezTo>
                    <a:pt x="2393" y="1076"/>
                    <a:pt x="2393" y="2690"/>
                    <a:pt x="4007" y="3497"/>
                  </a:cubicBezTo>
                  <a:close/>
                </a:path>
              </a:pathLst>
            </a:custGeom>
            <a:solidFill>
              <a:srgbClr val="ECE2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8" name="Полилиния: фигура 1867">
              <a:extLst>
                <a:ext uri="{FF2B5EF4-FFF2-40B4-BE49-F238E27FC236}">
                  <a16:creationId xmlns:a16="http://schemas.microsoft.com/office/drawing/2014/main" id="{231839E5-6F06-8ABD-B6FB-0D80A274F2D3}"/>
                </a:ext>
              </a:extLst>
            </p:cNvPr>
            <p:cNvSpPr/>
            <p:nvPr/>
          </p:nvSpPr>
          <p:spPr>
            <a:xfrm>
              <a:off x="4185997" y="6553341"/>
              <a:ext cx="3306" cy="10222"/>
            </a:xfrm>
            <a:custGeom>
              <a:avLst/>
              <a:gdLst>
                <a:gd name="connsiteX0" fmla="*/ 2421 w 3306"/>
                <a:gd name="connsiteY0" fmla="*/ 10223 h 10222"/>
                <a:gd name="connsiteX1" fmla="*/ 0 w 3306"/>
                <a:gd name="connsiteY1" fmla="*/ 1614 h 10222"/>
                <a:gd name="connsiteX2" fmla="*/ 0 w 3306"/>
                <a:gd name="connsiteY2" fmla="*/ 538 h 10222"/>
                <a:gd name="connsiteX3" fmla="*/ 807 w 3306"/>
                <a:gd name="connsiteY3" fmla="*/ 0 h 10222"/>
                <a:gd name="connsiteX4" fmla="*/ 2421 w 3306"/>
                <a:gd name="connsiteY4" fmla="*/ 10223 h 10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6" h="10222">
                  <a:moveTo>
                    <a:pt x="2421" y="10223"/>
                  </a:moveTo>
                  <a:cubicBezTo>
                    <a:pt x="1614" y="7264"/>
                    <a:pt x="807" y="4304"/>
                    <a:pt x="0" y="1614"/>
                  </a:cubicBezTo>
                  <a:cubicBezTo>
                    <a:pt x="0" y="1345"/>
                    <a:pt x="0" y="807"/>
                    <a:pt x="0" y="538"/>
                  </a:cubicBezTo>
                  <a:cubicBezTo>
                    <a:pt x="269" y="269"/>
                    <a:pt x="538" y="269"/>
                    <a:pt x="807" y="0"/>
                  </a:cubicBezTo>
                  <a:cubicBezTo>
                    <a:pt x="1614" y="3228"/>
                    <a:pt x="4842" y="6457"/>
                    <a:pt x="2421" y="10223"/>
                  </a:cubicBezTo>
                  <a:close/>
                </a:path>
              </a:pathLst>
            </a:custGeom>
            <a:solidFill>
              <a:srgbClr val="ECE2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9" name="Полилиния: фигура 1868">
              <a:extLst>
                <a:ext uri="{FF2B5EF4-FFF2-40B4-BE49-F238E27FC236}">
                  <a16:creationId xmlns:a16="http://schemas.microsoft.com/office/drawing/2014/main" id="{FAC495E7-797A-8E13-2277-21BAE3E69C8B}"/>
                </a:ext>
              </a:extLst>
            </p:cNvPr>
            <p:cNvSpPr/>
            <p:nvPr/>
          </p:nvSpPr>
          <p:spPr>
            <a:xfrm>
              <a:off x="3849446" y="6831026"/>
              <a:ext cx="9146" cy="2319"/>
            </a:xfrm>
            <a:custGeom>
              <a:avLst/>
              <a:gdLst>
                <a:gd name="connsiteX0" fmla="*/ 0 w 9146"/>
                <a:gd name="connsiteY0" fmla="*/ 2101 h 2319"/>
                <a:gd name="connsiteX1" fmla="*/ 9147 w 9146"/>
                <a:gd name="connsiteY1" fmla="*/ 218 h 2319"/>
                <a:gd name="connsiteX2" fmla="*/ 0 w 9146"/>
                <a:gd name="connsiteY2" fmla="*/ 2101 h 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6" h="2319">
                  <a:moveTo>
                    <a:pt x="0" y="2101"/>
                  </a:moveTo>
                  <a:cubicBezTo>
                    <a:pt x="2959" y="1025"/>
                    <a:pt x="5919" y="-589"/>
                    <a:pt x="9147" y="218"/>
                  </a:cubicBezTo>
                  <a:cubicBezTo>
                    <a:pt x="6188" y="1294"/>
                    <a:pt x="3228" y="2908"/>
                    <a:pt x="0" y="2101"/>
                  </a:cubicBezTo>
                  <a:close/>
                </a:path>
              </a:pathLst>
            </a:custGeom>
            <a:solidFill>
              <a:srgbClr val="C0D48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0" name="Полилиния: фигура 1869">
              <a:extLst>
                <a:ext uri="{FF2B5EF4-FFF2-40B4-BE49-F238E27FC236}">
                  <a16:creationId xmlns:a16="http://schemas.microsoft.com/office/drawing/2014/main" id="{3EB29127-2A50-5FF1-EC17-755CD05F472F}"/>
                </a:ext>
              </a:extLst>
            </p:cNvPr>
            <p:cNvSpPr/>
            <p:nvPr/>
          </p:nvSpPr>
          <p:spPr>
            <a:xfrm>
              <a:off x="3915216" y="6705609"/>
              <a:ext cx="2423" cy="9415"/>
            </a:xfrm>
            <a:custGeom>
              <a:avLst/>
              <a:gdLst>
                <a:gd name="connsiteX0" fmla="*/ 141 w 2423"/>
                <a:gd name="connsiteY0" fmla="*/ 0 h 9415"/>
                <a:gd name="connsiteX1" fmla="*/ 2025 w 2423"/>
                <a:gd name="connsiteY1" fmla="*/ 9416 h 9415"/>
                <a:gd name="connsiteX2" fmla="*/ 141 w 2423"/>
                <a:gd name="connsiteY2" fmla="*/ 0 h 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23" h="9415">
                  <a:moveTo>
                    <a:pt x="141" y="0"/>
                  </a:moveTo>
                  <a:cubicBezTo>
                    <a:pt x="949" y="3228"/>
                    <a:pt x="3370" y="5919"/>
                    <a:pt x="2025" y="9416"/>
                  </a:cubicBezTo>
                  <a:cubicBezTo>
                    <a:pt x="680" y="6457"/>
                    <a:pt x="-397" y="3497"/>
                    <a:pt x="141" y="0"/>
                  </a:cubicBezTo>
                  <a:close/>
                </a:path>
              </a:pathLst>
            </a:custGeom>
            <a:solidFill>
              <a:srgbClr val="78A1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1" name="Полилиния: фигура 1870">
              <a:extLst>
                <a:ext uri="{FF2B5EF4-FFF2-40B4-BE49-F238E27FC236}">
                  <a16:creationId xmlns:a16="http://schemas.microsoft.com/office/drawing/2014/main" id="{4998A5A0-652A-C0B9-F212-6FBA6FE7782A}"/>
                </a:ext>
              </a:extLst>
            </p:cNvPr>
            <p:cNvSpPr/>
            <p:nvPr/>
          </p:nvSpPr>
          <p:spPr>
            <a:xfrm>
              <a:off x="4209940" y="6547691"/>
              <a:ext cx="3026" cy="5380"/>
            </a:xfrm>
            <a:custGeom>
              <a:avLst/>
              <a:gdLst>
                <a:gd name="connsiteX0" fmla="*/ 2690 w 3026"/>
                <a:gd name="connsiteY0" fmla="*/ 538 h 5380"/>
                <a:gd name="connsiteX1" fmla="*/ 1883 w 3026"/>
                <a:gd name="connsiteY1" fmla="*/ 5381 h 5380"/>
                <a:gd name="connsiteX2" fmla="*/ 0 w 3026"/>
                <a:gd name="connsiteY2" fmla="*/ 0 h 5380"/>
                <a:gd name="connsiteX3" fmla="*/ 2690 w 3026"/>
                <a:gd name="connsiteY3" fmla="*/ 538 h 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6" h="5380">
                  <a:moveTo>
                    <a:pt x="2690" y="538"/>
                  </a:moveTo>
                  <a:cubicBezTo>
                    <a:pt x="3228" y="2152"/>
                    <a:pt x="3228" y="3766"/>
                    <a:pt x="1883" y="5381"/>
                  </a:cubicBezTo>
                  <a:cubicBezTo>
                    <a:pt x="538" y="3766"/>
                    <a:pt x="269" y="1883"/>
                    <a:pt x="0" y="0"/>
                  </a:cubicBezTo>
                  <a:cubicBezTo>
                    <a:pt x="1076" y="0"/>
                    <a:pt x="1883" y="269"/>
                    <a:pt x="2690" y="538"/>
                  </a:cubicBezTo>
                  <a:close/>
                </a:path>
              </a:pathLst>
            </a:custGeom>
            <a:solidFill>
              <a:srgbClr val="DDE7D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2" name="Полилиния: фигура 1871">
              <a:extLst>
                <a:ext uri="{FF2B5EF4-FFF2-40B4-BE49-F238E27FC236}">
                  <a16:creationId xmlns:a16="http://schemas.microsoft.com/office/drawing/2014/main" id="{43E982E2-F2B3-3E02-D821-5B51AF03806B}"/>
                </a:ext>
              </a:extLst>
            </p:cNvPr>
            <p:cNvSpPr/>
            <p:nvPr/>
          </p:nvSpPr>
          <p:spPr>
            <a:xfrm>
              <a:off x="3979254" y="6638622"/>
              <a:ext cx="3372" cy="7801"/>
            </a:xfrm>
            <a:custGeom>
              <a:avLst/>
              <a:gdLst>
                <a:gd name="connsiteX0" fmla="*/ 2822 w 3372"/>
                <a:gd name="connsiteY0" fmla="*/ 7264 h 7801"/>
                <a:gd name="connsiteX1" fmla="*/ 1477 w 3372"/>
                <a:gd name="connsiteY1" fmla="*/ 7802 h 7801"/>
                <a:gd name="connsiteX2" fmla="*/ 400 w 3372"/>
                <a:gd name="connsiteY2" fmla="*/ 0 h 7801"/>
                <a:gd name="connsiteX3" fmla="*/ 2284 w 3372"/>
                <a:gd name="connsiteY3" fmla="*/ 1076 h 7801"/>
                <a:gd name="connsiteX4" fmla="*/ 2822 w 3372"/>
                <a:gd name="connsiteY4" fmla="*/ 7264 h 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2" h="7801">
                  <a:moveTo>
                    <a:pt x="2822" y="7264"/>
                  </a:moveTo>
                  <a:cubicBezTo>
                    <a:pt x="2284" y="7533"/>
                    <a:pt x="1746" y="7533"/>
                    <a:pt x="1477" y="7802"/>
                  </a:cubicBezTo>
                  <a:cubicBezTo>
                    <a:pt x="670" y="5111"/>
                    <a:pt x="-676" y="2690"/>
                    <a:pt x="400" y="0"/>
                  </a:cubicBezTo>
                  <a:cubicBezTo>
                    <a:pt x="939" y="269"/>
                    <a:pt x="1746" y="538"/>
                    <a:pt x="2284" y="1076"/>
                  </a:cubicBezTo>
                  <a:cubicBezTo>
                    <a:pt x="3629" y="2959"/>
                    <a:pt x="3629" y="5111"/>
                    <a:pt x="2822" y="7264"/>
                  </a:cubicBezTo>
                  <a:close/>
                </a:path>
              </a:pathLst>
            </a:custGeom>
            <a:solidFill>
              <a:srgbClr val="E6B36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3" name="Полилиния: фигура 1872">
              <a:extLst>
                <a:ext uri="{FF2B5EF4-FFF2-40B4-BE49-F238E27FC236}">
                  <a16:creationId xmlns:a16="http://schemas.microsoft.com/office/drawing/2014/main" id="{A6A1D57D-533E-A363-888C-C40E47685991}"/>
                </a:ext>
              </a:extLst>
            </p:cNvPr>
            <p:cNvSpPr/>
            <p:nvPr/>
          </p:nvSpPr>
          <p:spPr>
            <a:xfrm>
              <a:off x="3940738" y="6901460"/>
              <a:ext cx="2155" cy="8070"/>
            </a:xfrm>
            <a:custGeom>
              <a:avLst/>
              <a:gdLst>
                <a:gd name="connsiteX0" fmla="*/ 1522 w 2155"/>
                <a:gd name="connsiteY0" fmla="*/ 8071 h 8070"/>
                <a:gd name="connsiteX1" fmla="*/ 446 w 2155"/>
                <a:gd name="connsiteY1" fmla="*/ 0 h 8070"/>
                <a:gd name="connsiteX2" fmla="*/ 1522 w 2155"/>
                <a:gd name="connsiteY2" fmla="*/ 8071 h 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5" h="8070">
                  <a:moveTo>
                    <a:pt x="1522" y="8071"/>
                  </a:moveTo>
                  <a:cubicBezTo>
                    <a:pt x="446" y="5381"/>
                    <a:pt x="-630" y="2959"/>
                    <a:pt x="446" y="0"/>
                  </a:cubicBezTo>
                  <a:cubicBezTo>
                    <a:pt x="1253" y="2690"/>
                    <a:pt x="3136" y="5112"/>
                    <a:pt x="1522" y="8071"/>
                  </a:cubicBezTo>
                  <a:close/>
                </a:path>
              </a:pathLst>
            </a:custGeom>
            <a:solidFill>
              <a:srgbClr val="E1EAD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4" name="Полилиния: фигура 1873">
              <a:extLst>
                <a:ext uri="{FF2B5EF4-FFF2-40B4-BE49-F238E27FC236}">
                  <a16:creationId xmlns:a16="http://schemas.microsoft.com/office/drawing/2014/main" id="{DD186AFB-BFEC-7FE2-9C35-ED360CDAC702}"/>
                </a:ext>
              </a:extLst>
            </p:cNvPr>
            <p:cNvSpPr/>
            <p:nvPr/>
          </p:nvSpPr>
          <p:spPr>
            <a:xfrm>
              <a:off x="3927289" y="6785510"/>
              <a:ext cx="1650" cy="6725"/>
            </a:xfrm>
            <a:custGeom>
              <a:avLst/>
              <a:gdLst>
                <a:gd name="connsiteX0" fmla="*/ 174 w 1650"/>
                <a:gd name="connsiteY0" fmla="*/ 0 h 6725"/>
                <a:gd name="connsiteX1" fmla="*/ 1250 w 1650"/>
                <a:gd name="connsiteY1" fmla="*/ 6726 h 6725"/>
                <a:gd name="connsiteX2" fmla="*/ 174 w 1650"/>
                <a:gd name="connsiteY2" fmla="*/ 0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0" h="6725">
                  <a:moveTo>
                    <a:pt x="174" y="0"/>
                  </a:moveTo>
                  <a:cubicBezTo>
                    <a:pt x="981" y="2152"/>
                    <a:pt x="2326" y="4304"/>
                    <a:pt x="1250" y="6726"/>
                  </a:cubicBezTo>
                  <a:cubicBezTo>
                    <a:pt x="443" y="4573"/>
                    <a:pt x="-364" y="2421"/>
                    <a:pt x="174" y="0"/>
                  </a:cubicBezTo>
                  <a:close/>
                </a:path>
              </a:pathLst>
            </a:custGeom>
            <a:solidFill>
              <a:srgbClr val="A3BF7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5" name="Полилиния: фигура 1874">
              <a:extLst>
                <a:ext uri="{FF2B5EF4-FFF2-40B4-BE49-F238E27FC236}">
                  <a16:creationId xmlns:a16="http://schemas.microsoft.com/office/drawing/2014/main" id="{4D986FB5-E164-8F52-88F4-51A39AEA3155}"/>
                </a:ext>
              </a:extLst>
            </p:cNvPr>
            <p:cNvSpPr/>
            <p:nvPr/>
          </p:nvSpPr>
          <p:spPr>
            <a:xfrm>
              <a:off x="4027492" y="6952843"/>
              <a:ext cx="96818" cy="208559"/>
            </a:xfrm>
            <a:custGeom>
              <a:avLst/>
              <a:gdLst>
                <a:gd name="connsiteX0" fmla="*/ 96091 w 96818"/>
                <a:gd name="connsiteY0" fmla="*/ 123752 h 208559"/>
                <a:gd name="connsiteX1" fmla="*/ 94207 w 96818"/>
                <a:gd name="connsiteY1" fmla="*/ 157111 h 208559"/>
                <a:gd name="connsiteX2" fmla="*/ 90979 w 96818"/>
                <a:gd name="connsiteY2" fmla="*/ 193160 h 208559"/>
                <a:gd name="connsiteX3" fmla="*/ 87482 w 96818"/>
                <a:gd name="connsiteY3" fmla="*/ 208226 h 208559"/>
                <a:gd name="connsiteX4" fmla="*/ 84791 w 96818"/>
                <a:gd name="connsiteY4" fmla="*/ 207418 h 208559"/>
                <a:gd name="connsiteX5" fmla="*/ 84253 w 96818"/>
                <a:gd name="connsiteY5" fmla="*/ 198810 h 208559"/>
                <a:gd name="connsiteX6" fmla="*/ 83984 w 96818"/>
                <a:gd name="connsiteY6" fmla="*/ 187780 h 208559"/>
                <a:gd name="connsiteX7" fmla="*/ 82639 w 96818"/>
                <a:gd name="connsiteY7" fmla="*/ 170831 h 208559"/>
                <a:gd name="connsiteX8" fmla="*/ 78335 w 96818"/>
                <a:gd name="connsiteY8" fmla="*/ 168948 h 208559"/>
                <a:gd name="connsiteX9" fmla="*/ 74569 w 96818"/>
                <a:gd name="connsiteY9" fmla="*/ 161146 h 208559"/>
                <a:gd name="connsiteX10" fmla="*/ 63538 w 96818"/>
                <a:gd name="connsiteY10" fmla="*/ 139893 h 208559"/>
                <a:gd name="connsiteX11" fmla="*/ 49280 w 96818"/>
                <a:gd name="connsiteY11" fmla="*/ 111645 h 208559"/>
                <a:gd name="connsiteX12" fmla="*/ 42016 w 96818"/>
                <a:gd name="connsiteY12" fmla="*/ 87971 h 208559"/>
                <a:gd name="connsiteX13" fmla="*/ 17535 w 96818"/>
                <a:gd name="connsiteY13" fmla="*/ 35780 h 208559"/>
                <a:gd name="connsiteX14" fmla="*/ 1125 w 96818"/>
                <a:gd name="connsiteY14" fmla="*/ 6188 h 208559"/>
                <a:gd name="connsiteX15" fmla="*/ 587 w 96818"/>
                <a:gd name="connsiteY15" fmla="*/ 0 h 208559"/>
                <a:gd name="connsiteX16" fmla="*/ 11079 w 96818"/>
                <a:gd name="connsiteY16" fmla="*/ 14527 h 208559"/>
                <a:gd name="connsiteX17" fmla="*/ 33677 w 96818"/>
                <a:gd name="connsiteY17" fmla="*/ 48694 h 208559"/>
                <a:gd name="connsiteX18" fmla="*/ 39864 w 96818"/>
                <a:gd name="connsiteY18" fmla="*/ 64835 h 208559"/>
                <a:gd name="connsiteX19" fmla="*/ 64884 w 96818"/>
                <a:gd name="connsiteY19" fmla="*/ 105458 h 208559"/>
                <a:gd name="connsiteX20" fmla="*/ 89903 w 96818"/>
                <a:gd name="connsiteY20" fmla="*/ 125904 h 208559"/>
                <a:gd name="connsiteX21" fmla="*/ 94745 w 96818"/>
                <a:gd name="connsiteY21" fmla="*/ 123483 h 208559"/>
                <a:gd name="connsiteX22" fmla="*/ 96091 w 96818"/>
                <a:gd name="connsiteY22" fmla="*/ 123752 h 20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6818" h="208559">
                  <a:moveTo>
                    <a:pt x="96091" y="123752"/>
                  </a:moveTo>
                  <a:cubicBezTo>
                    <a:pt x="98243" y="135051"/>
                    <a:pt x="95014" y="146081"/>
                    <a:pt x="94207" y="157111"/>
                  </a:cubicBezTo>
                  <a:cubicBezTo>
                    <a:pt x="93400" y="169217"/>
                    <a:pt x="92055" y="181054"/>
                    <a:pt x="90979" y="193160"/>
                  </a:cubicBezTo>
                  <a:cubicBezTo>
                    <a:pt x="90441" y="198272"/>
                    <a:pt x="89634" y="203383"/>
                    <a:pt x="87482" y="208226"/>
                  </a:cubicBezTo>
                  <a:cubicBezTo>
                    <a:pt x="86406" y="209033"/>
                    <a:pt x="85599" y="208226"/>
                    <a:pt x="84791" y="207418"/>
                  </a:cubicBezTo>
                  <a:cubicBezTo>
                    <a:pt x="83177" y="204728"/>
                    <a:pt x="83715" y="201769"/>
                    <a:pt x="84253" y="198810"/>
                  </a:cubicBezTo>
                  <a:cubicBezTo>
                    <a:pt x="85061" y="195043"/>
                    <a:pt x="83984" y="191277"/>
                    <a:pt x="83984" y="187780"/>
                  </a:cubicBezTo>
                  <a:cubicBezTo>
                    <a:pt x="84791" y="181861"/>
                    <a:pt x="83984" y="176481"/>
                    <a:pt x="82639" y="170831"/>
                  </a:cubicBezTo>
                  <a:cubicBezTo>
                    <a:pt x="81832" y="167334"/>
                    <a:pt x="80218" y="168410"/>
                    <a:pt x="78335" y="168948"/>
                  </a:cubicBezTo>
                  <a:cubicBezTo>
                    <a:pt x="75107" y="167334"/>
                    <a:pt x="74838" y="164105"/>
                    <a:pt x="74569" y="161146"/>
                  </a:cubicBezTo>
                  <a:cubicBezTo>
                    <a:pt x="76452" y="151192"/>
                    <a:pt x="68919" y="146081"/>
                    <a:pt x="63538" y="139893"/>
                  </a:cubicBezTo>
                  <a:cubicBezTo>
                    <a:pt x="57082" y="131284"/>
                    <a:pt x="52777" y="121599"/>
                    <a:pt x="49280" y="111645"/>
                  </a:cubicBezTo>
                  <a:cubicBezTo>
                    <a:pt x="46590" y="103844"/>
                    <a:pt x="44169" y="96042"/>
                    <a:pt x="42016" y="87971"/>
                  </a:cubicBezTo>
                  <a:cubicBezTo>
                    <a:pt x="36905" y="69140"/>
                    <a:pt x="27489" y="52460"/>
                    <a:pt x="17535" y="35780"/>
                  </a:cubicBezTo>
                  <a:cubicBezTo>
                    <a:pt x="11886" y="26095"/>
                    <a:pt x="6505" y="16142"/>
                    <a:pt x="1125" y="6188"/>
                  </a:cubicBezTo>
                  <a:cubicBezTo>
                    <a:pt x="49" y="4304"/>
                    <a:pt x="-490" y="2152"/>
                    <a:pt x="587" y="0"/>
                  </a:cubicBezTo>
                  <a:cubicBezTo>
                    <a:pt x="5429" y="4035"/>
                    <a:pt x="7850" y="9685"/>
                    <a:pt x="11079" y="14527"/>
                  </a:cubicBezTo>
                  <a:cubicBezTo>
                    <a:pt x="18611" y="25826"/>
                    <a:pt x="26951" y="36587"/>
                    <a:pt x="33677" y="48694"/>
                  </a:cubicBezTo>
                  <a:cubicBezTo>
                    <a:pt x="36636" y="53805"/>
                    <a:pt x="38788" y="58917"/>
                    <a:pt x="39864" y="64835"/>
                  </a:cubicBezTo>
                  <a:cubicBezTo>
                    <a:pt x="42824" y="81515"/>
                    <a:pt x="51970" y="94697"/>
                    <a:pt x="64884" y="105458"/>
                  </a:cubicBezTo>
                  <a:cubicBezTo>
                    <a:pt x="73223" y="112453"/>
                    <a:pt x="80487" y="120254"/>
                    <a:pt x="89903" y="125904"/>
                  </a:cubicBezTo>
                  <a:cubicBezTo>
                    <a:pt x="92055" y="126173"/>
                    <a:pt x="92862" y="123483"/>
                    <a:pt x="94745" y="123483"/>
                  </a:cubicBezTo>
                  <a:cubicBezTo>
                    <a:pt x="95014" y="123483"/>
                    <a:pt x="95552" y="123483"/>
                    <a:pt x="96091" y="123752"/>
                  </a:cubicBezTo>
                  <a:close/>
                </a:path>
              </a:pathLst>
            </a:custGeom>
            <a:solidFill>
              <a:srgbClr val="5C8E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6" name="Полилиния: фигура 1875">
              <a:extLst>
                <a:ext uri="{FF2B5EF4-FFF2-40B4-BE49-F238E27FC236}">
                  <a16:creationId xmlns:a16="http://schemas.microsoft.com/office/drawing/2014/main" id="{F4014B82-0497-C4B5-FDAE-2125142B676C}"/>
                </a:ext>
              </a:extLst>
            </p:cNvPr>
            <p:cNvSpPr/>
            <p:nvPr/>
          </p:nvSpPr>
          <p:spPr>
            <a:xfrm>
              <a:off x="3985805" y="6870573"/>
              <a:ext cx="122520" cy="253908"/>
            </a:xfrm>
            <a:custGeom>
              <a:avLst/>
              <a:gdLst>
                <a:gd name="connsiteX0" fmla="*/ 42274 w 122520"/>
                <a:gd name="connsiteY0" fmla="*/ 82002 h 253908"/>
                <a:gd name="connsiteX1" fmla="*/ 61106 w 122520"/>
                <a:gd name="connsiteY1" fmla="*/ 116975 h 253908"/>
                <a:gd name="connsiteX2" fmla="*/ 85318 w 122520"/>
                <a:gd name="connsiteY2" fmla="*/ 167821 h 253908"/>
                <a:gd name="connsiteX3" fmla="*/ 107378 w 122520"/>
                <a:gd name="connsiteY3" fmla="*/ 222433 h 253908"/>
                <a:gd name="connsiteX4" fmla="*/ 117601 w 122520"/>
                <a:gd name="connsiteY4" fmla="*/ 242610 h 253908"/>
                <a:gd name="connsiteX5" fmla="*/ 121368 w 122520"/>
                <a:gd name="connsiteY5" fmla="*/ 250681 h 253908"/>
                <a:gd name="connsiteX6" fmla="*/ 121637 w 122520"/>
                <a:gd name="connsiteY6" fmla="*/ 253909 h 253908"/>
                <a:gd name="connsiteX7" fmla="*/ 114104 w 122520"/>
                <a:gd name="connsiteY7" fmla="*/ 247990 h 253908"/>
                <a:gd name="connsiteX8" fmla="*/ 109530 w 122520"/>
                <a:gd name="connsiteY8" fmla="*/ 239651 h 253908"/>
                <a:gd name="connsiteX9" fmla="*/ 105495 w 122520"/>
                <a:gd name="connsiteY9" fmla="*/ 230773 h 253908"/>
                <a:gd name="connsiteX10" fmla="*/ 109261 w 122520"/>
                <a:gd name="connsiteY10" fmla="*/ 239651 h 253908"/>
                <a:gd name="connsiteX11" fmla="*/ 100384 w 122520"/>
                <a:gd name="connsiteY11" fmla="*/ 232925 h 253908"/>
                <a:gd name="connsiteX12" fmla="*/ 90699 w 122520"/>
                <a:gd name="connsiteY12" fmla="*/ 210058 h 253908"/>
                <a:gd name="connsiteX13" fmla="*/ 86394 w 122520"/>
                <a:gd name="connsiteY13" fmla="*/ 191495 h 253908"/>
                <a:gd name="connsiteX14" fmla="*/ 59761 w 122520"/>
                <a:gd name="connsiteY14" fmla="*/ 122625 h 253908"/>
                <a:gd name="connsiteX15" fmla="*/ 22366 w 122520"/>
                <a:gd name="connsiteY15" fmla="*/ 55637 h 253908"/>
                <a:gd name="connsiteX16" fmla="*/ 575 w 122520"/>
                <a:gd name="connsiteY16" fmla="*/ 3715 h 253908"/>
                <a:gd name="connsiteX17" fmla="*/ 844 w 122520"/>
                <a:gd name="connsiteY17" fmla="*/ 218 h 253908"/>
                <a:gd name="connsiteX18" fmla="*/ 3534 w 122520"/>
                <a:gd name="connsiteY18" fmla="*/ 2101 h 253908"/>
                <a:gd name="connsiteX19" fmla="*/ 8646 w 122520"/>
                <a:gd name="connsiteY19" fmla="*/ 14745 h 253908"/>
                <a:gd name="connsiteX20" fmla="*/ 32858 w 122520"/>
                <a:gd name="connsiteY20" fmla="*/ 66129 h 253908"/>
                <a:gd name="connsiteX21" fmla="*/ 42274 w 122520"/>
                <a:gd name="connsiteY21" fmla="*/ 82002 h 253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2520" h="253908">
                  <a:moveTo>
                    <a:pt x="42274" y="82002"/>
                  </a:moveTo>
                  <a:cubicBezTo>
                    <a:pt x="47386" y="94108"/>
                    <a:pt x="54380" y="105407"/>
                    <a:pt x="61106" y="116975"/>
                  </a:cubicBezTo>
                  <a:cubicBezTo>
                    <a:pt x="70522" y="133386"/>
                    <a:pt x="79938" y="149527"/>
                    <a:pt x="85318" y="167821"/>
                  </a:cubicBezTo>
                  <a:cubicBezTo>
                    <a:pt x="90968" y="186653"/>
                    <a:pt x="95810" y="205753"/>
                    <a:pt x="107378" y="222433"/>
                  </a:cubicBezTo>
                  <a:cubicBezTo>
                    <a:pt x="111683" y="228621"/>
                    <a:pt x="117332" y="234270"/>
                    <a:pt x="117601" y="242610"/>
                  </a:cubicBezTo>
                  <a:cubicBezTo>
                    <a:pt x="118677" y="245569"/>
                    <a:pt x="118677" y="248797"/>
                    <a:pt x="121368" y="250681"/>
                  </a:cubicBezTo>
                  <a:cubicBezTo>
                    <a:pt x="122713" y="251757"/>
                    <a:pt x="122982" y="252833"/>
                    <a:pt x="121637" y="253909"/>
                  </a:cubicBezTo>
                  <a:cubicBezTo>
                    <a:pt x="117601" y="253909"/>
                    <a:pt x="116256" y="250412"/>
                    <a:pt x="114104" y="247990"/>
                  </a:cubicBezTo>
                  <a:cubicBezTo>
                    <a:pt x="112490" y="245300"/>
                    <a:pt x="110068" y="243148"/>
                    <a:pt x="109530" y="239651"/>
                  </a:cubicBezTo>
                  <a:cubicBezTo>
                    <a:pt x="110607" y="235615"/>
                    <a:pt x="105495" y="234270"/>
                    <a:pt x="105495" y="230773"/>
                  </a:cubicBezTo>
                  <a:cubicBezTo>
                    <a:pt x="105495" y="234270"/>
                    <a:pt x="110607" y="235615"/>
                    <a:pt x="109261" y="239651"/>
                  </a:cubicBezTo>
                  <a:cubicBezTo>
                    <a:pt x="104688" y="239651"/>
                    <a:pt x="102536" y="236422"/>
                    <a:pt x="100384" y="232925"/>
                  </a:cubicBezTo>
                  <a:cubicBezTo>
                    <a:pt x="97424" y="225123"/>
                    <a:pt x="94196" y="217590"/>
                    <a:pt x="90699" y="210058"/>
                  </a:cubicBezTo>
                  <a:cubicBezTo>
                    <a:pt x="88546" y="203870"/>
                    <a:pt x="85049" y="198221"/>
                    <a:pt x="86394" y="191495"/>
                  </a:cubicBezTo>
                  <a:cubicBezTo>
                    <a:pt x="79938" y="167552"/>
                    <a:pt x="72136" y="144147"/>
                    <a:pt x="59761" y="122625"/>
                  </a:cubicBezTo>
                  <a:cubicBezTo>
                    <a:pt x="46848" y="100565"/>
                    <a:pt x="34472" y="78235"/>
                    <a:pt x="22366" y="55637"/>
                  </a:cubicBezTo>
                  <a:cubicBezTo>
                    <a:pt x="13488" y="38958"/>
                    <a:pt x="6494" y="21471"/>
                    <a:pt x="575" y="3715"/>
                  </a:cubicBezTo>
                  <a:cubicBezTo>
                    <a:pt x="37" y="2370"/>
                    <a:pt x="-501" y="1025"/>
                    <a:pt x="844" y="218"/>
                  </a:cubicBezTo>
                  <a:cubicBezTo>
                    <a:pt x="2458" y="-589"/>
                    <a:pt x="2996" y="1025"/>
                    <a:pt x="3534" y="2101"/>
                  </a:cubicBezTo>
                  <a:cubicBezTo>
                    <a:pt x="5687" y="6137"/>
                    <a:pt x="7301" y="10441"/>
                    <a:pt x="8646" y="14745"/>
                  </a:cubicBezTo>
                  <a:cubicBezTo>
                    <a:pt x="14026" y="33039"/>
                    <a:pt x="23173" y="49719"/>
                    <a:pt x="32858" y="66129"/>
                  </a:cubicBezTo>
                  <a:cubicBezTo>
                    <a:pt x="35818" y="71779"/>
                    <a:pt x="38508" y="77159"/>
                    <a:pt x="42274" y="82002"/>
                  </a:cubicBezTo>
                  <a:close/>
                </a:path>
              </a:pathLst>
            </a:custGeom>
            <a:solidFill>
              <a:srgbClr val="BDD28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7" name="Полилиния: фигура 1876">
              <a:extLst>
                <a:ext uri="{FF2B5EF4-FFF2-40B4-BE49-F238E27FC236}">
                  <a16:creationId xmlns:a16="http://schemas.microsoft.com/office/drawing/2014/main" id="{51892425-0671-B1C9-98AC-1877C1C6F55F}"/>
                </a:ext>
              </a:extLst>
            </p:cNvPr>
            <p:cNvSpPr/>
            <p:nvPr/>
          </p:nvSpPr>
          <p:spPr>
            <a:xfrm>
              <a:off x="4105558" y="6848193"/>
              <a:ext cx="39236" cy="41273"/>
            </a:xfrm>
            <a:custGeom>
              <a:avLst/>
              <a:gdLst>
                <a:gd name="connsiteX0" fmla="*/ 37664 w 39236"/>
                <a:gd name="connsiteY0" fmla="*/ 12106 h 41273"/>
                <a:gd name="connsiteX1" fmla="*/ 31476 w 39236"/>
                <a:gd name="connsiteY1" fmla="*/ 31745 h 41273"/>
                <a:gd name="connsiteX2" fmla="*/ 17756 w 39236"/>
                <a:gd name="connsiteY2" fmla="*/ 38202 h 41273"/>
                <a:gd name="connsiteX3" fmla="*/ 4842 w 39236"/>
                <a:gd name="connsiteY3" fmla="*/ 40085 h 41273"/>
                <a:gd name="connsiteX4" fmla="*/ 0 w 39236"/>
                <a:gd name="connsiteY4" fmla="*/ 25288 h 41273"/>
                <a:gd name="connsiteX5" fmla="*/ 3766 w 39236"/>
                <a:gd name="connsiteY5" fmla="*/ 20446 h 41273"/>
                <a:gd name="connsiteX6" fmla="*/ 23405 w 39236"/>
                <a:gd name="connsiteY6" fmla="*/ 12106 h 41273"/>
                <a:gd name="connsiteX7" fmla="*/ 36587 w 39236"/>
                <a:gd name="connsiteY7" fmla="*/ 0 h 41273"/>
                <a:gd name="connsiteX8" fmla="*/ 39009 w 39236"/>
                <a:gd name="connsiteY8" fmla="*/ 4842 h 41273"/>
                <a:gd name="connsiteX9" fmla="*/ 37664 w 39236"/>
                <a:gd name="connsiteY9" fmla="*/ 12106 h 41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236" h="41273">
                  <a:moveTo>
                    <a:pt x="37664" y="12106"/>
                  </a:moveTo>
                  <a:cubicBezTo>
                    <a:pt x="35511" y="18563"/>
                    <a:pt x="33628" y="25288"/>
                    <a:pt x="31476" y="31745"/>
                  </a:cubicBezTo>
                  <a:cubicBezTo>
                    <a:pt x="26095" y="32552"/>
                    <a:pt x="22329" y="36049"/>
                    <a:pt x="17756" y="38202"/>
                  </a:cubicBezTo>
                  <a:cubicBezTo>
                    <a:pt x="13720" y="40354"/>
                    <a:pt x="8878" y="42775"/>
                    <a:pt x="4842" y="40085"/>
                  </a:cubicBezTo>
                  <a:cubicBezTo>
                    <a:pt x="0" y="36856"/>
                    <a:pt x="269" y="30669"/>
                    <a:pt x="0" y="25288"/>
                  </a:cubicBezTo>
                  <a:cubicBezTo>
                    <a:pt x="0" y="22867"/>
                    <a:pt x="1883" y="21791"/>
                    <a:pt x="3766" y="20446"/>
                  </a:cubicBezTo>
                  <a:cubicBezTo>
                    <a:pt x="9685" y="16411"/>
                    <a:pt x="16411" y="13989"/>
                    <a:pt x="23405" y="12106"/>
                  </a:cubicBezTo>
                  <a:cubicBezTo>
                    <a:pt x="29862" y="10223"/>
                    <a:pt x="34435" y="6188"/>
                    <a:pt x="36587" y="0"/>
                  </a:cubicBezTo>
                  <a:cubicBezTo>
                    <a:pt x="39278" y="1614"/>
                    <a:pt x="39547" y="1883"/>
                    <a:pt x="39009" y="4842"/>
                  </a:cubicBezTo>
                  <a:cubicBezTo>
                    <a:pt x="38471" y="7264"/>
                    <a:pt x="36318" y="9416"/>
                    <a:pt x="37664" y="12106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8" name="Полилиния: фигура 1877">
              <a:extLst>
                <a:ext uri="{FF2B5EF4-FFF2-40B4-BE49-F238E27FC236}">
                  <a16:creationId xmlns:a16="http://schemas.microsoft.com/office/drawing/2014/main" id="{8EDBC9BB-7602-4661-3DA6-E5C0BA4CAD93}"/>
                </a:ext>
              </a:extLst>
            </p:cNvPr>
            <p:cNvSpPr/>
            <p:nvPr/>
          </p:nvSpPr>
          <p:spPr>
            <a:xfrm>
              <a:off x="4099662" y="6810881"/>
              <a:ext cx="35410" cy="31733"/>
            </a:xfrm>
            <a:custGeom>
              <a:avLst/>
              <a:gdLst>
                <a:gd name="connsiteX0" fmla="*/ 8855 w 35410"/>
                <a:gd name="connsiteY0" fmla="*/ 12293 h 31733"/>
                <a:gd name="connsiteX1" fmla="*/ 25535 w 35410"/>
                <a:gd name="connsiteY1" fmla="*/ 2877 h 31733"/>
                <a:gd name="connsiteX2" fmla="*/ 33067 w 35410"/>
                <a:gd name="connsiteY2" fmla="*/ 455 h 31733"/>
                <a:gd name="connsiteX3" fmla="*/ 35220 w 35410"/>
                <a:gd name="connsiteY3" fmla="*/ 6912 h 31733"/>
                <a:gd name="connsiteX4" fmla="*/ 19347 w 35410"/>
                <a:gd name="connsiteY4" fmla="*/ 29779 h 31733"/>
                <a:gd name="connsiteX5" fmla="*/ 15581 w 35410"/>
                <a:gd name="connsiteY5" fmla="*/ 30855 h 31733"/>
                <a:gd name="connsiteX6" fmla="*/ 246 w 35410"/>
                <a:gd name="connsiteY6" fmla="*/ 17135 h 31733"/>
                <a:gd name="connsiteX7" fmla="*/ 1591 w 35410"/>
                <a:gd name="connsiteY7" fmla="*/ 15790 h 31733"/>
                <a:gd name="connsiteX8" fmla="*/ 2668 w 35410"/>
                <a:gd name="connsiteY8" fmla="*/ 16328 h 31733"/>
                <a:gd name="connsiteX9" fmla="*/ 8586 w 35410"/>
                <a:gd name="connsiteY9" fmla="*/ 18480 h 31733"/>
                <a:gd name="connsiteX10" fmla="*/ 8855 w 35410"/>
                <a:gd name="connsiteY10" fmla="*/ 12293 h 31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410" h="31733">
                  <a:moveTo>
                    <a:pt x="8855" y="12293"/>
                  </a:moveTo>
                  <a:cubicBezTo>
                    <a:pt x="14774" y="9871"/>
                    <a:pt x="20692" y="7181"/>
                    <a:pt x="25535" y="2877"/>
                  </a:cubicBezTo>
                  <a:cubicBezTo>
                    <a:pt x="27687" y="993"/>
                    <a:pt x="30377" y="-890"/>
                    <a:pt x="33067" y="455"/>
                  </a:cubicBezTo>
                  <a:cubicBezTo>
                    <a:pt x="35489" y="1531"/>
                    <a:pt x="35220" y="4491"/>
                    <a:pt x="35220" y="6912"/>
                  </a:cubicBezTo>
                  <a:cubicBezTo>
                    <a:pt x="36296" y="20901"/>
                    <a:pt x="33067" y="25475"/>
                    <a:pt x="19347" y="29779"/>
                  </a:cubicBezTo>
                  <a:cubicBezTo>
                    <a:pt x="18002" y="30048"/>
                    <a:pt x="16926" y="30586"/>
                    <a:pt x="15581" y="30855"/>
                  </a:cubicBezTo>
                  <a:cubicBezTo>
                    <a:pt x="5089" y="34084"/>
                    <a:pt x="-1368" y="28165"/>
                    <a:pt x="246" y="17135"/>
                  </a:cubicBezTo>
                  <a:cubicBezTo>
                    <a:pt x="246" y="16597"/>
                    <a:pt x="1053" y="16328"/>
                    <a:pt x="1591" y="15790"/>
                  </a:cubicBezTo>
                  <a:cubicBezTo>
                    <a:pt x="2130" y="15790"/>
                    <a:pt x="2399" y="16059"/>
                    <a:pt x="2668" y="16328"/>
                  </a:cubicBezTo>
                  <a:cubicBezTo>
                    <a:pt x="4282" y="17942"/>
                    <a:pt x="5896" y="20094"/>
                    <a:pt x="8586" y="18480"/>
                  </a:cubicBezTo>
                  <a:cubicBezTo>
                    <a:pt x="12083" y="16597"/>
                    <a:pt x="8586" y="14445"/>
                    <a:pt x="8855" y="12293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9" name="Полилиния: фигура 1878">
              <a:extLst>
                <a:ext uri="{FF2B5EF4-FFF2-40B4-BE49-F238E27FC236}">
                  <a16:creationId xmlns:a16="http://schemas.microsoft.com/office/drawing/2014/main" id="{CFC1D0E1-D1BD-A794-E98B-E14B2EEBAC33}"/>
                </a:ext>
              </a:extLst>
            </p:cNvPr>
            <p:cNvSpPr/>
            <p:nvPr/>
          </p:nvSpPr>
          <p:spPr>
            <a:xfrm>
              <a:off x="4096134" y="6788339"/>
              <a:ext cx="37505" cy="29963"/>
            </a:xfrm>
            <a:custGeom>
              <a:avLst/>
              <a:gdLst>
                <a:gd name="connsiteX0" fmla="*/ 15612 w 37505"/>
                <a:gd name="connsiteY0" fmla="*/ 28377 h 29963"/>
                <a:gd name="connsiteX1" fmla="*/ 8 w 37505"/>
                <a:gd name="connsiteY1" fmla="*/ 20575 h 29963"/>
                <a:gd name="connsiteX2" fmla="*/ 9424 w 37505"/>
                <a:gd name="connsiteY2" fmla="*/ 10083 h 29963"/>
                <a:gd name="connsiteX3" fmla="*/ 26373 w 37505"/>
                <a:gd name="connsiteY3" fmla="*/ 1744 h 29963"/>
                <a:gd name="connsiteX4" fmla="*/ 35789 w 37505"/>
                <a:gd name="connsiteY4" fmla="*/ 2551 h 29963"/>
                <a:gd name="connsiteX5" fmla="*/ 34982 w 37505"/>
                <a:gd name="connsiteY5" fmla="*/ 15195 h 29963"/>
                <a:gd name="connsiteX6" fmla="*/ 15612 w 37505"/>
                <a:gd name="connsiteY6" fmla="*/ 28377 h 29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05" h="29963">
                  <a:moveTo>
                    <a:pt x="15612" y="28377"/>
                  </a:moveTo>
                  <a:cubicBezTo>
                    <a:pt x="4313" y="31875"/>
                    <a:pt x="278" y="29722"/>
                    <a:pt x="8" y="20575"/>
                  </a:cubicBezTo>
                  <a:cubicBezTo>
                    <a:pt x="-261" y="14388"/>
                    <a:pt x="5927" y="12774"/>
                    <a:pt x="9424" y="10083"/>
                  </a:cubicBezTo>
                  <a:cubicBezTo>
                    <a:pt x="14536" y="6586"/>
                    <a:pt x="20454" y="4434"/>
                    <a:pt x="26373" y="1744"/>
                  </a:cubicBezTo>
                  <a:cubicBezTo>
                    <a:pt x="29332" y="399"/>
                    <a:pt x="33368" y="-1754"/>
                    <a:pt x="35789" y="2551"/>
                  </a:cubicBezTo>
                  <a:cubicBezTo>
                    <a:pt x="37941" y="6586"/>
                    <a:pt x="38479" y="11967"/>
                    <a:pt x="34982" y="15195"/>
                  </a:cubicBezTo>
                  <a:cubicBezTo>
                    <a:pt x="29063" y="20844"/>
                    <a:pt x="23414" y="27570"/>
                    <a:pt x="15612" y="28377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0" name="Полилиния: фигура 1879">
              <a:extLst>
                <a:ext uri="{FF2B5EF4-FFF2-40B4-BE49-F238E27FC236}">
                  <a16:creationId xmlns:a16="http://schemas.microsoft.com/office/drawing/2014/main" id="{A88A1A08-AC58-2FA9-3694-70C274961C1B}"/>
                </a:ext>
              </a:extLst>
            </p:cNvPr>
            <p:cNvSpPr/>
            <p:nvPr/>
          </p:nvSpPr>
          <p:spPr>
            <a:xfrm>
              <a:off x="4059017" y="6878323"/>
              <a:ext cx="38789" cy="26062"/>
            </a:xfrm>
            <a:custGeom>
              <a:avLst/>
              <a:gdLst>
                <a:gd name="connsiteX0" fmla="*/ 11030 w 38789"/>
                <a:gd name="connsiteY0" fmla="*/ 11030 h 26062"/>
                <a:gd name="connsiteX1" fmla="*/ 34973 w 38789"/>
                <a:gd name="connsiteY1" fmla="*/ 0 h 26062"/>
                <a:gd name="connsiteX2" fmla="*/ 37395 w 38789"/>
                <a:gd name="connsiteY2" fmla="*/ 16949 h 26062"/>
                <a:gd name="connsiteX3" fmla="*/ 24750 w 38789"/>
                <a:gd name="connsiteY3" fmla="*/ 23136 h 26062"/>
                <a:gd name="connsiteX4" fmla="*/ 4035 w 38789"/>
                <a:gd name="connsiteY4" fmla="*/ 23674 h 26062"/>
                <a:gd name="connsiteX5" fmla="*/ 0 w 38789"/>
                <a:gd name="connsiteY5" fmla="*/ 19101 h 26062"/>
                <a:gd name="connsiteX6" fmla="*/ 4304 w 38789"/>
                <a:gd name="connsiteY6" fmla="*/ 14796 h 26062"/>
                <a:gd name="connsiteX7" fmla="*/ 7264 w 38789"/>
                <a:gd name="connsiteY7" fmla="*/ 16142 h 26062"/>
                <a:gd name="connsiteX8" fmla="*/ 12106 w 38789"/>
                <a:gd name="connsiteY8" fmla="*/ 15603 h 26062"/>
                <a:gd name="connsiteX9" fmla="*/ 11030 w 38789"/>
                <a:gd name="connsiteY9" fmla="*/ 11030 h 2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89" h="26062">
                  <a:moveTo>
                    <a:pt x="11030" y="11030"/>
                  </a:moveTo>
                  <a:cubicBezTo>
                    <a:pt x="18563" y="6188"/>
                    <a:pt x="27172" y="4304"/>
                    <a:pt x="34973" y="0"/>
                  </a:cubicBezTo>
                  <a:cubicBezTo>
                    <a:pt x="39547" y="5111"/>
                    <a:pt x="39547" y="10761"/>
                    <a:pt x="37395" y="16949"/>
                  </a:cubicBezTo>
                  <a:cubicBezTo>
                    <a:pt x="33090" y="19101"/>
                    <a:pt x="28786" y="21253"/>
                    <a:pt x="24750" y="23136"/>
                  </a:cubicBezTo>
                  <a:cubicBezTo>
                    <a:pt x="18025" y="26364"/>
                    <a:pt x="11030" y="27441"/>
                    <a:pt x="4035" y="23674"/>
                  </a:cubicBezTo>
                  <a:cubicBezTo>
                    <a:pt x="2152" y="22598"/>
                    <a:pt x="0" y="21522"/>
                    <a:pt x="0" y="19101"/>
                  </a:cubicBezTo>
                  <a:cubicBezTo>
                    <a:pt x="0" y="16411"/>
                    <a:pt x="1883" y="15603"/>
                    <a:pt x="4304" y="14796"/>
                  </a:cubicBezTo>
                  <a:cubicBezTo>
                    <a:pt x="5381" y="15334"/>
                    <a:pt x="6188" y="15603"/>
                    <a:pt x="7264" y="16142"/>
                  </a:cubicBezTo>
                  <a:cubicBezTo>
                    <a:pt x="8878" y="16949"/>
                    <a:pt x="10492" y="17218"/>
                    <a:pt x="12106" y="15603"/>
                  </a:cubicBezTo>
                  <a:cubicBezTo>
                    <a:pt x="13989" y="13720"/>
                    <a:pt x="12106" y="12375"/>
                    <a:pt x="11030" y="11030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1" name="Полилиния: фигура 1880">
              <a:extLst>
                <a:ext uri="{FF2B5EF4-FFF2-40B4-BE49-F238E27FC236}">
                  <a16:creationId xmlns:a16="http://schemas.microsoft.com/office/drawing/2014/main" id="{A3F302BC-F90C-6ECA-8B4F-3E090D4BF4E1}"/>
                </a:ext>
              </a:extLst>
            </p:cNvPr>
            <p:cNvSpPr/>
            <p:nvPr/>
          </p:nvSpPr>
          <p:spPr>
            <a:xfrm>
              <a:off x="4102061" y="6836451"/>
              <a:ext cx="36710" cy="27824"/>
            </a:xfrm>
            <a:custGeom>
              <a:avLst/>
              <a:gdLst>
                <a:gd name="connsiteX0" fmla="*/ 16680 w 36710"/>
                <a:gd name="connsiteY0" fmla="*/ 8244 h 27824"/>
                <a:gd name="connsiteX1" fmla="*/ 30669 w 36710"/>
                <a:gd name="connsiteY1" fmla="*/ 1518 h 27824"/>
                <a:gd name="connsiteX2" fmla="*/ 36318 w 36710"/>
                <a:gd name="connsiteY2" fmla="*/ 3401 h 27824"/>
                <a:gd name="connsiteX3" fmla="*/ 30400 w 36710"/>
                <a:gd name="connsiteY3" fmla="*/ 17660 h 27824"/>
                <a:gd name="connsiteX4" fmla="*/ 8340 w 36710"/>
                <a:gd name="connsiteY4" fmla="*/ 27076 h 27824"/>
                <a:gd name="connsiteX5" fmla="*/ 1614 w 36710"/>
                <a:gd name="connsiteY5" fmla="*/ 23309 h 27824"/>
                <a:gd name="connsiteX6" fmla="*/ 2421 w 36710"/>
                <a:gd name="connsiteY6" fmla="*/ 14700 h 27824"/>
                <a:gd name="connsiteX7" fmla="*/ 16680 w 36710"/>
                <a:gd name="connsiteY7" fmla="*/ 8244 h 2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710" h="27824">
                  <a:moveTo>
                    <a:pt x="16680" y="8244"/>
                  </a:moveTo>
                  <a:cubicBezTo>
                    <a:pt x="21791" y="7168"/>
                    <a:pt x="26364" y="4746"/>
                    <a:pt x="30669" y="1518"/>
                  </a:cubicBezTo>
                  <a:cubicBezTo>
                    <a:pt x="33628" y="-634"/>
                    <a:pt x="35242" y="-903"/>
                    <a:pt x="36318" y="3401"/>
                  </a:cubicBezTo>
                  <a:cubicBezTo>
                    <a:pt x="37664" y="9051"/>
                    <a:pt x="35511" y="14700"/>
                    <a:pt x="30400" y="17660"/>
                  </a:cubicBezTo>
                  <a:cubicBezTo>
                    <a:pt x="23674" y="21964"/>
                    <a:pt x="15334" y="22502"/>
                    <a:pt x="8340" y="27076"/>
                  </a:cubicBezTo>
                  <a:cubicBezTo>
                    <a:pt x="4304" y="29497"/>
                    <a:pt x="3228" y="25461"/>
                    <a:pt x="1614" y="23309"/>
                  </a:cubicBezTo>
                  <a:cubicBezTo>
                    <a:pt x="-269" y="20350"/>
                    <a:pt x="-1076" y="17391"/>
                    <a:pt x="2421" y="14700"/>
                  </a:cubicBezTo>
                  <a:cubicBezTo>
                    <a:pt x="6995" y="11472"/>
                    <a:pt x="11568" y="9051"/>
                    <a:pt x="16680" y="8244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2" name="Полилиния: фигура 1881">
              <a:extLst>
                <a:ext uri="{FF2B5EF4-FFF2-40B4-BE49-F238E27FC236}">
                  <a16:creationId xmlns:a16="http://schemas.microsoft.com/office/drawing/2014/main" id="{FC63C3D6-0AB8-63CD-32A7-E5CA138F2F7B}"/>
                </a:ext>
              </a:extLst>
            </p:cNvPr>
            <p:cNvSpPr/>
            <p:nvPr/>
          </p:nvSpPr>
          <p:spPr>
            <a:xfrm>
              <a:off x="4073126" y="6942889"/>
              <a:ext cx="41339" cy="30053"/>
            </a:xfrm>
            <a:custGeom>
              <a:avLst/>
              <a:gdLst>
                <a:gd name="connsiteX0" fmla="*/ 27320 w 41339"/>
                <a:gd name="connsiteY0" fmla="*/ 5650 h 30053"/>
                <a:gd name="connsiteX1" fmla="*/ 36467 w 41339"/>
                <a:gd name="connsiteY1" fmla="*/ 0 h 30053"/>
                <a:gd name="connsiteX2" fmla="*/ 39158 w 41339"/>
                <a:gd name="connsiteY2" fmla="*/ 3228 h 30053"/>
                <a:gd name="connsiteX3" fmla="*/ 41310 w 41339"/>
                <a:gd name="connsiteY3" fmla="*/ 20177 h 30053"/>
                <a:gd name="connsiteX4" fmla="*/ 6336 w 41339"/>
                <a:gd name="connsiteY4" fmla="*/ 29593 h 30053"/>
                <a:gd name="connsiteX5" fmla="*/ 418 w 41339"/>
                <a:gd name="connsiteY5" fmla="*/ 20446 h 30053"/>
                <a:gd name="connsiteX6" fmla="*/ 19788 w 41339"/>
                <a:gd name="connsiteY6" fmla="*/ 17487 h 30053"/>
                <a:gd name="connsiteX7" fmla="*/ 27320 w 41339"/>
                <a:gd name="connsiteY7" fmla="*/ 5650 h 30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39" h="30053">
                  <a:moveTo>
                    <a:pt x="27320" y="5650"/>
                  </a:moveTo>
                  <a:cubicBezTo>
                    <a:pt x="30280" y="3766"/>
                    <a:pt x="33508" y="1883"/>
                    <a:pt x="36467" y="0"/>
                  </a:cubicBezTo>
                  <a:cubicBezTo>
                    <a:pt x="37812" y="807"/>
                    <a:pt x="38889" y="1883"/>
                    <a:pt x="39158" y="3228"/>
                  </a:cubicBezTo>
                  <a:cubicBezTo>
                    <a:pt x="39965" y="8878"/>
                    <a:pt x="41579" y="14527"/>
                    <a:pt x="41310" y="20177"/>
                  </a:cubicBezTo>
                  <a:cubicBezTo>
                    <a:pt x="30818" y="27441"/>
                    <a:pt x="19250" y="31476"/>
                    <a:pt x="6336" y="29593"/>
                  </a:cubicBezTo>
                  <a:cubicBezTo>
                    <a:pt x="956" y="28786"/>
                    <a:pt x="-927" y="25557"/>
                    <a:pt x="418" y="20446"/>
                  </a:cubicBezTo>
                  <a:cubicBezTo>
                    <a:pt x="7413" y="22598"/>
                    <a:pt x="13869" y="22329"/>
                    <a:pt x="19788" y="17487"/>
                  </a:cubicBezTo>
                  <a:cubicBezTo>
                    <a:pt x="24361" y="14527"/>
                    <a:pt x="27590" y="11299"/>
                    <a:pt x="27320" y="5650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3" name="Полилиния: фигура 1882">
              <a:extLst>
                <a:ext uri="{FF2B5EF4-FFF2-40B4-BE49-F238E27FC236}">
                  <a16:creationId xmlns:a16="http://schemas.microsoft.com/office/drawing/2014/main" id="{20F65FC1-D167-3204-263F-030A4A73C7D5}"/>
                </a:ext>
              </a:extLst>
            </p:cNvPr>
            <p:cNvSpPr/>
            <p:nvPr/>
          </p:nvSpPr>
          <p:spPr>
            <a:xfrm>
              <a:off x="4062803" y="6923251"/>
              <a:ext cx="46243" cy="30130"/>
            </a:xfrm>
            <a:custGeom>
              <a:avLst/>
              <a:gdLst>
                <a:gd name="connsiteX0" fmla="*/ 45714 w 46243"/>
                <a:gd name="connsiteY0" fmla="*/ 15872 h 30130"/>
                <a:gd name="connsiteX1" fmla="*/ 8858 w 46243"/>
                <a:gd name="connsiteY1" fmla="*/ 30131 h 30130"/>
                <a:gd name="connsiteX2" fmla="*/ 518 w 46243"/>
                <a:gd name="connsiteY2" fmla="*/ 23405 h 30130"/>
                <a:gd name="connsiteX3" fmla="*/ 3746 w 46243"/>
                <a:gd name="connsiteY3" fmla="*/ 16949 h 30130"/>
                <a:gd name="connsiteX4" fmla="*/ 14776 w 46243"/>
                <a:gd name="connsiteY4" fmla="*/ 21253 h 30130"/>
                <a:gd name="connsiteX5" fmla="*/ 32532 w 46243"/>
                <a:gd name="connsiteY5" fmla="*/ 4035 h 30130"/>
                <a:gd name="connsiteX6" fmla="*/ 40872 w 46243"/>
                <a:gd name="connsiteY6" fmla="*/ 0 h 30130"/>
                <a:gd name="connsiteX7" fmla="*/ 45714 w 46243"/>
                <a:gd name="connsiteY7" fmla="*/ 15872 h 30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243" h="30130">
                  <a:moveTo>
                    <a:pt x="45714" y="15872"/>
                  </a:moveTo>
                  <a:cubicBezTo>
                    <a:pt x="34415" y="23405"/>
                    <a:pt x="22847" y="29862"/>
                    <a:pt x="8858" y="30131"/>
                  </a:cubicBezTo>
                  <a:cubicBezTo>
                    <a:pt x="3746" y="30131"/>
                    <a:pt x="2132" y="26633"/>
                    <a:pt x="518" y="23405"/>
                  </a:cubicBezTo>
                  <a:cubicBezTo>
                    <a:pt x="-827" y="20446"/>
                    <a:pt x="518" y="18025"/>
                    <a:pt x="3746" y="16949"/>
                  </a:cubicBezTo>
                  <a:cubicBezTo>
                    <a:pt x="6167" y="21522"/>
                    <a:pt x="9934" y="22329"/>
                    <a:pt x="14776" y="21253"/>
                  </a:cubicBezTo>
                  <a:cubicBezTo>
                    <a:pt x="24192" y="19101"/>
                    <a:pt x="30918" y="14258"/>
                    <a:pt x="32532" y="4035"/>
                  </a:cubicBezTo>
                  <a:cubicBezTo>
                    <a:pt x="35222" y="2690"/>
                    <a:pt x="37912" y="1345"/>
                    <a:pt x="40872" y="0"/>
                  </a:cubicBezTo>
                  <a:cubicBezTo>
                    <a:pt x="44100" y="4573"/>
                    <a:pt x="47597" y="9416"/>
                    <a:pt x="45714" y="15872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4" name="Полилиния: фигура 1883">
              <a:extLst>
                <a:ext uri="{FF2B5EF4-FFF2-40B4-BE49-F238E27FC236}">
                  <a16:creationId xmlns:a16="http://schemas.microsoft.com/office/drawing/2014/main" id="{ECED162F-F3C3-A62D-5F51-96D09479AF06}"/>
                </a:ext>
              </a:extLst>
            </p:cNvPr>
            <p:cNvSpPr/>
            <p:nvPr/>
          </p:nvSpPr>
          <p:spPr>
            <a:xfrm>
              <a:off x="4106700" y="6405113"/>
              <a:ext cx="23499" cy="39810"/>
            </a:xfrm>
            <a:custGeom>
              <a:avLst/>
              <a:gdLst>
                <a:gd name="connsiteX0" fmla="*/ 1279 w 23499"/>
                <a:gd name="connsiteY0" fmla="*/ 1609 h 39810"/>
                <a:gd name="connsiteX1" fmla="*/ 13655 w 23499"/>
                <a:gd name="connsiteY1" fmla="*/ 2685 h 39810"/>
                <a:gd name="connsiteX2" fmla="*/ 8274 w 23499"/>
                <a:gd name="connsiteY2" fmla="*/ 14253 h 39810"/>
                <a:gd name="connsiteX3" fmla="*/ 15000 w 23499"/>
                <a:gd name="connsiteY3" fmla="*/ 16136 h 39810"/>
                <a:gd name="connsiteX4" fmla="*/ 23340 w 23499"/>
                <a:gd name="connsiteY4" fmla="*/ 21248 h 39810"/>
                <a:gd name="connsiteX5" fmla="*/ 19035 w 23499"/>
                <a:gd name="connsiteY5" fmla="*/ 34699 h 39810"/>
                <a:gd name="connsiteX6" fmla="*/ 11502 w 23499"/>
                <a:gd name="connsiteY6" fmla="*/ 39811 h 39810"/>
                <a:gd name="connsiteX7" fmla="*/ 10157 w 23499"/>
                <a:gd name="connsiteY7" fmla="*/ 38734 h 39810"/>
                <a:gd name="connsiteX8" fmla="*/ 203 w 23499"/>
                <a:gd name="connsiteY8" fmla="*/ 10218 h 39810"/>
                <a:gd name="connsiteX9" fmla="*/ 1279 w 23499"/>
                <a:gd name="connsiteY9" fmla="*/ 1609 h 39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499" h="39810">
                  <a:moveTo>
                    <a:pt x="1279" y="1609"/>
                  </a:moveTo>
                  <a:cubicBezTo>
                    <a:pt x="5584" y="533"/>
                    <a:pt x="10695" y="-1888"/>
                    <a:pt x="13655" y="2685"/>
                  </a:cubicBezTo>
                  <a:cubicBezTo>
                    <a:pt x="17421" y="8066"/>
                    <a:pt x="11502" y="10756"/>
                    <a:pt x="8274" y="14253"/>
                  </a:cubicBezTo>
                  <a:cubicBezTo>
                    <a:pt x="10157" y="16943"/>
                    <a:pt x="12848" y="15598"/>
                    <a:pt x="15000" y="16136"/>
                  </a:cubicBezTo>
                  <a:cubicBezTo>
                    <a:pt x="18497" y="16674"/>
                    <a:pt x="23071" y="16136"/>
                    <a:pt x="23340" y="21248"/>
                  </a:cubicBezTo>
                  <a:cubicBezTo>
                    <a:pt x="23609" y="26090"/>
                    <a:pt x="24147" y="31202"/>
                    <a:pt x="19035" y="34699"/>
                  </a:cubicBezTo>
                  <a:cubicBezTo>
                    <a:pt x="16614" y="36313"/>
                    <a:pt x="14193" y="38196"/>
                    <a:pt x="11502" y="39811"/>
                  </a:cubicBezTo>
                  <a:cubicBezTo>
                    <a:pt x="10964" y="39542"/>
                    <a:pt x="10157" y="39273"/>
                    <a:pt x="10157" y="38734"/>
                  </a:cubicBezTo>
                  <a:cubicBezTo>
                    <a:pt x="9081" y="28512"/>
                    <a:pt x="2087" y="20441"/>
                    <a:pt x="203" y="10218"/>
                  </a:cubicBezTo>
                  <a:cubicBezTo>
                    <a:pt x="-66" y="6989"/>
                    <a:pt x="-335" y="4299"/>
                    <a:pt x="1279" y="1609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5" name="Полилиния: фигура 1884">
              <a:extLst>
                <a:ext uri="{FF2B5EF4-FFF2-40B4-BE49-F238E27FC236}">
                  <a16:creationId xmlns:a16="http://schemas.microsoft.com/office/drawing/2014/main" id="{B9F13124-0A0A-E63C-B3C5-FE537E5FA560}"/>
                </a:ext>
              </a:extLst>
            </p:cNvPr>
            <p:cNvSpPr/>
            <p:nvPr/>
          </p:nvSpPr>
          <p:spPr>
            <a:xfrm>
              <a:off x="4014359" y="6755379"/>
              <a:ext cx="33629" cy="23955"/>
            </a:xfrm>
            <a:custGeom>
              <a:avLst/>
              <a:gdLst>
                <a:gd name="connsiteX0" fmla="*/ 0 w 33629"/>
                <a:gd name="connsiteY0" fmla="*/ 14527 h 23955"/>
                <a:gd name="connsiteX1" fmla="*/ 11030 w 33629"/>
                <a:gd name="connsiteY1" fmla="*/ 2152 h 23955"/>
                <a:gd name="connsiteX2" fmla="*/ 16142 w 33629"/>
                <a:gd name="connsiteY2" fmla="*/ 1076 h 23955"/>
                <a:gd name="connsiteX3" fmla="*/ 18025 w 33629"/>
                <a:gd name="connsiteY3" fmla="*/ 538 h 23955"/>
                <a:gd name="connsiteX4" fmla="*/ 25826 w 33629"/>
                <a:gd name="connsiteY4" fmla="*/ 0 h 23955"/>
                <a:gd name="connsiteX5" fmla="*/ 29055 w 33629"/>
                <a:gd name="connsiteY5" fmla="*/ 16680 h 23955"/>
                <a:gd name="connsiteX6" fmla="*/ 8609 w 33629"/>
                <a:gd name="connsiteY6" fmla="*/ 23943 h 23955"/>
                <a:gd name="connsiteX7" fmla="*/ 0 w 33629"/>
                <a:gd name="connsiteY7" fmla="*/ 14527 h 2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629" h="23955">
                  <a:moveTo>
                    <a:pt x="0" y="14527"/>
                  </a:moveTo>
                  <a:cubicBezTo>
                    <a:pt x="269" y="5111"/>
                    <a:pt x="1883" y="3228"/>
                    <a:pt x="11030" y="2152"/>
                  </a:cubicBezTo>
                  <a:cubicBezTo>
                    <a:pt x="12644" y="1883"/>
                    <a:pt x="14258" y="1345"/>
                    <a:pt x="16142" y="1076"/>
                  </a:cubicBezTo>
                  <a:cubicBezTo>
                    <a:pt x="16680" y="538"/>
                    <a:pt x="17218" y="269"/>
                    <a:pt x="18025" y="538"/>
                  </a:cubicBezTo>
                  <a:cubicBezTo>
                    <a:pt x="20715" y="269"/>
                    <a:pt x="23136" y="0"/>
                    <a:pt x="25826" y="0"/>
                  </a:cubicBezTo>
                  <a:cubicBezTo>
                    <a:pt x="34704" y="3497"/>
                    <a:pt x="36318" y="10492"/>
                    <a:pt x="29055" y="16680"/>
                  </a:cubicBezTo>
                  <a:cubicBezTo>
                    <a:pt x="23136" y="21522"/>
                    <a:pt x="16142" y="23674"/>
                    <a:pt x="8609" y="23943"/>
                  </a:cubicBezTo>
                  <a:cubicBezTo>
                    <a:pt x="2690" y="24212"/>
                    <a:pt x="0" y="20177"/>
                    <a:pt x="0" y="14527"/>
                  </a:cubicBezTo>
                  <a:close/>
                </a:path>
              </a:pathLst>
            </a:custGeom>
            <a:solidFill>
              <a:srgbClr val="F4C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6" name="Полилиния: фигура 1885">
              <a:extLst>
                <a:ext uri="{FF2B5EF4-FFF2-40B4-BE49-F238E27FC236}">
                  <a16:creationId xmlns:a16="http://schemas.microsoft.com/office/drawing/2014/main" id="{E50764F4-D249-DC5D-8586-2B0250C4FFD7}"/>
                </a:ext>
              </a:extLst>
            </p:cNvPr>
            <p:cNvSpPr/>
            <p:nvPr/>
          </p:nvSpPr>
          <p:spPr>
            <a:xfrm>
              <a:off x="4053665" y="6856666"/>
              <a:ext cx="41587" cy="28436"/>
            </a:xfrm>
            <a:custGeom>
              <a:avLst/>
              <a:gdLst>
                <a:gd name="connsiteX0" fmla="*/ 28488 w 41587"/>
                <a:gd name="connsiteY0" fmla="*/ 674 h 28436"/>
                <a:gd name="connsiteX1" fmla="*/ 40325 w 41587"/>
                <a:gd name="connsiteY1" fmla="*/ 3633 h 28436"/>
                <a:gd name="connsiteX2" fmla="*/ 40056 w 41587"/>
                <a:gd name="connsiteY2" fmla="*/ 16008 h 28436"/>
                <a:gd name="connsiteX3" fmla="*/ 12077 w 41587"/>
                <a:gd name="connsiteY3" fmla="*/ 28383 h 28436"/>
                <a:gd name="connsiteX4" fmla="*/ 240 w 41587"/>
                <a:gd name="connsiteY4" fmla="*/ 15201 h 28436"/>
                <a:gd name="connsiteX5" fmla="*/ 5352 w 41587"/>
                <a:gd name="connsiteY5" fmla="*/ 8744 h 28436"/>
                <a:gd name="connsiteX6" fmla="*/ 6159 w 41587"/>
                <a:gd name="connsiteY6" fmla="*/ 10359 h 28436"/>
                <a:gd name="connsiteX7" fmla="*/ 12884 w 41587"/>
                <a:gd name="connsiteY7" fmla="*/ 17353 h 28436"/>
                <a:gd name="connsiteX8" fmla="*/ 29026 w 41587"/>
                <a:gd name="connsiteY8" fmla="*/ 9014 h 28436"/>
                <a:gd name="connsiteX9" fmla="*/ 28488 w 41587"/>
                <a:gd name="connsiteY9" fmla="*/ 674 h 28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587" h="28436">
                  <a:moveTo>
                    <a:pt x="28488" y="674"/>
                  </a:moveTo>
                  <a:cubicBezTo>
                    <a:pt x="33330" y="-1748"/>
                    <a:pt x="36289" y="3095"/>
                    <a:pt x="40325" y="3633"/>
                  </a:cubicBezTo>
                  <a:cubicBezTo>
                    <a:pt x="42746" y="7937"/>
                    <a:pt x="41132" y="11973"/>
                    <a:pt x="40056" y="16008"/>
                  </a:cubicBezTo>
                  <a:cubicBezTo>
                    <a:pt x="32254" y="23810"/>
                    <a:pt x="22031" y="25693"/>
                    <a:pt x="12077" y="28383"/>
                  </a:cubicBezTo>
                  <a:cubicBezTo>
                    <a:pt x="8849" y="29190"/>
                    <a:pt x="1585" y="20582"/>
                    <a:pt x="240" y="15201"/>
                  </a:cubicBezTo>
                  <a:cubicBezTo>
                    <a:pt x="-836" y="10628"/>
                    <a:pt x="1854" y="9552"/>
                    <a:pt x="5352" y="8744"/>
                  </a:cubicBezTo>
                  <a:cubicBezTo>
                    <a:pt x="5890" y="9283"/>
                    <a:pt x="6159" y="9821"/>
                    <a:pt x="6159" y="10359"/>
                  </a:cubicBezTo>
                  <a:cubicBezTo>
                    <a:pt x="5352" y="15739"/>
                    <a:pt x="8580" y="17353"/>
                    <a:pt x="12884" y="17353"/>
                  </a:cubicBezTo>
                  <a:cubicBezTo>
                    <a:pt x="19610" y="17353"/>
                    <a:pt x="24721" y="13856"/>
                    <a:pt x="29026" y="9014"/>
                  </a:cubicBezTo>
                  <a:cubicBezTo>
                    <a:pt x="31985" y="6323"/>
                    <a:pt x="28757" y="3633"/>
                    <a:pt x="28488" y="674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7" name="Полилиния: фигура 1886">
              <a:extLst>
                <a:ext uri="{FF2B5EF4-FFF2-40B4-BE49-F238E27FC236}">
                  <a16:creationId xmlns:a16="http://schemas.microsoft.com/office/drawing/2014/main" id="{E00D6337-7222-4023-D2A1-CD11DA31B704}"/>
                </a:ext>
              </a:extLst>
            </p:cNvPr>
            <p:cNvSpPr/>
            <p:nvPr/>
          </p:nvSpPr>
          <p:spPr>
            <a:xfrm>
              <a:off x="4149390" y="6546947"/>
              <a:ext cx="23327" cy="30606"/>
            </a:xfrm>
            <a:custGeom>
              <a:avLst/>
              <a:gdLst>
                <a:gd name="connsiteX0" fmla="*/ 289 w 23327"/>
                <a:gd name="connsiteY0" fmla="*/ 13658 h 30606"/>
                <a:gd name="connsiteX1" fmla="*/ 13202 w 23327"/>
                <a:gd name="connsiteY1" fmla="*/ 1821 h 30606"/>
                <a:gd name="connsiteX2" fmla="*/ 20735 w 23327"/>
                <a:gd name="connsiteY2" fmla="*/ 4242 h 30606"/>
                <a:gd name="connsiteX3" fmla="*/ 22887 w 23327"/>
                <a:gd name="connsiteY3" fmla="*/ 11775 h 30606"/>
                <a:gd name="connsiteX4" fmla="*/ 22349 w 23327"/>
                <a:gd name="connsiteY4" fmla="*/ 17424 h 30606"/>
                <a:gd name="connsiteX5" fmla="*/ 4055 w 23327"/>
                <a:gd name="connsiteY5" fmla="*/ 30607 h 30606"/>
                <a:gd name="connsiteX6" fmla="*/ 289 w 23327"/>
                <a:gd name="connsiteY6" fmla="*/ 13658 h 30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27" h="30606">
                  <a:moveTo>
                    <a:pt x="289" y="13658"/>
                  </a:moveTo>
                  <a:cubicBezTo>
                    <a:pt x="4593" y="9623"/>
                    <a:pt x="8628" y="5587"/>
                    <a:pt x="13202" y="1821"/>
                  </a:cubicBezTo>
                  <a:cubicBezTo>
                    <a:pt x="16699" y="-1138"/>
                    <a:pt x="19659" y="-600"/>
                    <a:pt x="20735" y="4242"/>
                  </a:cubicBezTo>
                  <a:cubicBezTo>
                    <a:pt x="21273" y="6663"/>
                    <a:pt x="22080" y="9354"/>
                    <a:pt x="22887" y="11775"/>
                  </a:cubicBezTo>
                  <a:cubicBezTo>
                    <a:pt x="23425" y="13658"/>
                    <a:pt x="23694" y="16348"/>
                    <a:pt x="22349" y="17424"/>
                  </a:cubicBezTo>
                  <a:cubicBezTo>
                    <a:pt x="16161" y="21460"/>
                    <a:pt x="11319" y="27916"/>
                    <a:pt x="4055" y="30607"/>
                  </a:cubicBezTo>
                  <a:cubicBezTo>
                    <a:pt x="-518" y="25495"/>
                    <a:pt x="-249" y="19577"/>
                    <a:pt x="289" y="13658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8" name="Полилиния: фигура 1887">
              <a:extLst>
                <a:ext uri="{FF2B5EF4-FFF2-40B4-BE49-F238E27FC236}">
                  <a16:creationId xmlns:a16="http://schemas.microsoft.com/office/drawing/2014/main" id="{2C438B4F-6593-B3FA-448F-FDCF03F68EDC}"/>
                </a:ext>
              </a:extLst>
            </p:cNvPr>
            <p:cNvSpPr/>
            <p:nvPr/>
          </p:nvSpPr>
          <p:spPr>
            <a:xfrm>
              <a:off x="4109021" y="6884511"/>
              <a:ext cx="26862" cy="27966"/>
            </a:xfrm>
            <a:custGeom>
              <a:avLst/>
              <a:gdLst>
                <a:gd name="connsiteX0" fmla="*/ 26668 w 26862"/>
                <a:gd name="connsiteY0" fmla="*/ 0 h 27966"/>
                <a:gd name="connsiteX1" fmla="*/ 24784 w 26862"/>
                <a:gd name="connsiteY1" fmla="*/ 6995 h 27966"/>
                <a:gd name="connsiteX2" fmla="*/ 23170 w 26862"/>
                <a:gd name="connsiteY2" fmla="*/ 12913 h 27966"/>
                <a:gd name="connsiteX3" fmla="*/ 18597 w 26862"/>
                <a:gd name="connsiteY3" fmla="*/ 26364 h 27966"/>
                <a:gd name="connsiteX4" fmla="*/ 15907 w 26862"/>
                <a:gd name="connsiteY4" fmla="*/ 26633 h 27966"/>
                <a:gd name="connsiteX5" fmla="*/ 7298 w 26862"/>
                <a:gd name="connsiteY5" fmla="*/ 27710 h 27966"/>
                <a:gd name="connsiteX6" fmla="*/ 1648 w 26862"/>
                <a:gd name="connsiteY6" fmla="*/ 24212 h 27966"/>
                <a:gd name="connsiteX7" fmla="*/ 34 w 26862"/>
                <a:gd name="connsiteY7" fmla="*/ 13989 h 27966"/>
                <a:gd name="connsiteX8" fmla="*/ 3262 w 26862"/>
                <a:gd name="connsiteY8" fmla="*/ 9685 h 27966"/>
                <a:gd name="connsiteX9" fmla="*/ 26668 w 26862"/>
                <a:gd name="connsiteY9" fmla="*/ 0 h 27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862" h="27966">
                  <a:moveTo>
                    <a:pt x="26668" y="0"/>
                  </a:moveTo>
                  <a:cubicBezTo>
                    <a:pt x="27744" y="2959"/>
                    <a:pt x="23977" y="4304"/>
                    <a:pt x="24784" y="6995"/>
                  </a:cubicBezTo>
                  <a:cubicBezTo>
                    <a:pt x="24515" y="8878"/>
                    <a:pt x="23439" y="10761"/>
                    <a:pt x="23170" y="12913"/>
                  </a:cubicBezTo>
                  <a:cubicBezTo>
                    <a:pt x="22094" y="17487"/>
                    <a:pt x="21825" y="22329"/>
                    <a:pt x="18597" y="26364"/>
                  </a:cubicBezTo>
                  <a:cubicBezTo>
                    <a:pt x="17790" y="26903"/>
                    <a:pt x="16983" y="27172"/>
                    <a:pt x="15907" y="26633"/>
                  </a:cubicBezTo>
                  <a:cubicBezTo>
                    <a:pt x="12678" y="24750"/>
                    <a:pt x="9988" y="27172"/>
                    <a:pt x="7298" y="27710"/>
                  </a:cubicBezTo>
                  <a:cubicBezTo>
                    <a:pt x="4069" y="28517"/>
                    <a:pt x="2186" y="27441"/>
                    <a:pt x="1648" y="24212"/>
                  </a:cubicBezTo>
                  <a:cubicBezTo>
                    <a:pt x="1110" y="20715"/>
                    <a:pt x="572" y="17487"/>
                    <a:pt x="34" y="13989"/>
                  </a:cubicBezTo>
                  <a:cubicBezTo>
                    <a:pt x="-235" y="11568"/>
                    <a:pt x="1110" y="10223"/>
                    <a:pt x="3262" y="9685"/>
                  </a:cubicBezTo>
                  <a:cubicBezTo>
                    <a:pt x="11333" y="7802"/>
                    <a:pt x="19135" y="4842"/>
                    <a:pt x="26668" y="0"/>
                  </a:cubicBezTo>
                  <a:close/>
                </a:path>
              </a:pathLst>
            </a:custGeom>
            <a:solidFill>
              <a:srgbClr val="D9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9" name="Полилиния: фигура 1888">
              <a:extLst>
                <a:ext uri="{FF2B5EF4-FFF2-40B4-BE49-F238E27FC236}">
                  <a16:creationId xmlns:a16="http://schemas.microsoft.com/office/drawing/2014/main" id="{2215F96E-4F04-A068-D16A-3ABE596C39F2}"/>
                </a:ext>
              </a:extLst>
            </p:cNvPr>
            <p:cNvSpPr/>
            <p:nvPr/>
          </p:nvSpPr>
          <p:spPr>
            <a:xfrm>
              <a:off x="4059824" y="6899038"/>
              <a:ext cx="42672" cy="31514"/>
            </a:xfrm>
            <a:custGeom>
              <a:avLst/>
              <a:gdLst>
                <a:gd name="connsiteX0" fmla="*/ 28248 w 42672"/>
                <a:gd name="connsiteY0" fmla="*/ 26095 h 31514"/>
                <a:gd name="connsiteX1" fmla="*/ 7264 w 42672"/>
                <a:gd name="connsiteY1" fmla="*/ 31476 h 31514"/>
                <a:gd name="connsiteX2" fmla="*/ 0 w 42672"/>
                <a:gd name="connsiteY2" fmla="*/ 23674 h 31514"/>
                <a:gd name="connsiteX3" fmla="*/ 2152 w 42672"/>
                <a:gd name="connsiteY3" fmla="*/ 21791 h 31514"/>
                <a:gd name="connsiteX4" fmla="*/ 20446 w 42672"/>
                <a:gd name="connsiteY4" fmla="*/ 19908 h 31514"/>
                <a:gd name="connsiteX5" fmla="*/ 30400 w 42672"/>
                <a:gd name="connsiteY5" fmla="*/ 12913 h 31514"/>
                <a:gd name="connsiteX6" fmla="*/ 30400 w 42672"/>
                <a:gd name="connsiteY6" fmla="*/ 3497 h 31514"/>
                <a:gd name="connsiteX7" fmla="*/ 37664 w 42672"/>
                <a:gd name="connsiteY7" fmla="*/ 0 h 31514"/>
                <a:gd name="connsiteX8" fmla="*/ 42237 w 42672"/>
                <a:gd name="connsiteY8" fmla="*/ 19101 h 31514"/>
                <a:gd name="connsiteX9" fmla="*/ 30400 w 42672"/>
                <a:gd name="connsiteY9" fmla="*/ 25288 h 31514"/>
                <a:gd name="connsiteX10" fmla="*/ 27979 w 42672"/>
                <a:gd name="connsiteY10" fmla="*/ 25288 h 31514"/>
                <a:gd name="connsiteX11" fmla="*/ 25826 w 42672"/>
                <a:gd name="connsiteY11" fmla="*/ 26095 h 31514"/>
                <a:gd name="connsiteX12" fmla="*/ 28248 w 42672"/>
                <a:gd name="connsiteY12" fmla="*/ 26095 h 3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672" h="31514">
                  <a:moveTo>
                    <a:pt x="28248" y="26095"/>
                  </a:moveTo>
                  <a:cubicBezTo>
                    <a:pt x="22060" y="30669"/>
                    <a:pt x="14796" y="31745"/>
                    <a:pt x="7264" y="31476"/>
                  </a:cubicBezTo>
                  <a:cubicBezTo>
                    <a:pt x="2421" y="31207"/>
                    <a:pt x="807" y="27979"/>
                    <a:pt x="0" y="23674"/>
                  </a:cubicBezTo>
                  <a:cubicBezTo>
                    <a:pt x="538" y="22867"/>
                    <a:pt x="1345" y="22329"/>
                    <a:pt x="2152" y="21791"/>
                  </a:cubicBezTo>
                  <a:cubicBezTo>
                    <a:pt x="8340" y="22060"/>
                    <a:pt x="14527" y="22329"/>
                    <a:pt x="20446" y="19908"/>
                  </a:cubicBezTo>
                  <a:cubicBezTo>
                    <a:pt x="24212" y="18294"/>
                    <a:pt x="27710" y="16142"/>
                    <a:pt x="30400" y="12913"/>
                  </a:cubicBezTo>
                  <a:cubicBezTo>
                    <a:pt x="33090" y="9685"/>
                    <a:pt x="33897" y="6457"/>
                    <a:pt x="30400" y="3497"/>
                  </a:cubicBezTo>
                  <a:cubicBezTo>
                    <a:pt x="32283" y="1076"/>
                    <a:pt x="35242" y="1076"/>
                    <a:pt x="37664" y="0"/>
                  </a:cubicBezTo>
                  <a:cubicBezTo>
                    <a:pt x="43313" y="5381"/>
                    <a:pt x="43044" y="12106"/>
                    <a:pt x="42237" y="19101"/>
                  </a:cubicBezTo>
                  <a:cubicBezTo>
                    <a:pt x="39278" y="23405"/>
                    <a:pt x="34704" y="24212"/>
                    <a:pt x="30400" y="25288"/>
                  </a:cubicBezTo>
                  <a:cubicBezTo>
                    <a:pt x="29593" y="24750"/>
                    <a:pt x="28786" y="25019"/>
                    <a:pt x="27979" y="25288"/>
                  </a:cubicBezTo>
                  <a:cubicBezTo>
                    <a:pt x="27172" y="25557"/>
                    <a:pt x="26364" y="25557"/>
                    <a:pt x="25826" y="26095"/>
                  </a:cubicBezTo>
                  <a:cubicBezTo>
                    <a:pt x="26633" y="25826"/>
                    <a:pt x="27441" y="25557"/>
                    <a:pt x="28248" y="26095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0" name="Полилиния: фигура 1889">
              <a:extLst>
                <a:ext uri="{FF2B5EF4-FFF2-40B4-BE49-F238E27FC236}">
                  <a16:creationId xmlns:a16="http://schemas.microsoft.com/office/drawing/2014/main" id="{937E07C9-99CA-13CF-B816-AFC5C14E0BF9}"/>
                </a:ext>
              </a:extLst>
            </p:cNvPr>
            <p:cNvSpPr/>
            <p:nvPr/>
          </p:nvSpPr>
          <p:spPr>
            <a:xfrm>
              <a:off x="4139388" y="6750575"/>
              <a:ext cx="27741" cy="24055"/>
            </a:xfrm>
            <a:custGeom>
              <a:avLst/>
              <a:gdLst>
                <a:gd name="connsiteX0" fmla="*/ 18092 w 27741"/>
                <a:gd name="connsiteY0" fmla="*/ 231 h 24055"/>
                <a:gd name="connsiteX1" fmla="*/ 26701 w 27741"/>
                <a:gd name="connsiteY1" fmla="*/ 3728 h 24055"/>
                <a:gd name="connsiteX2" fmla="*/ 25625 w 27741"/>
                <a:gd name="connsiteY2" fmla="*/ 10992 h 24055"/>
                <a:gd name="connsiteX3" fmla="*/ 3296 w 27741"/>
                <a:gd name="connsiteY3" fmla="*/ 23636 h 24055"/>
                <a:gd name="connsiteX4" fmla="*/ 68 w 27741"/>
                <a:gd name="connsiteY4" fmla="*/ 20946 h 24055"/>
                <a:gd name="connsiteX5" fmla="*/ 5986 w 27741"/>
                <a:gd name="connsiteY5" fmla="*/ 6956 h 24055"/>
                <a:gd name="connsiteX6" fmla="*/ 18092 w 27741"/>
                <a:gd name="connsiteY6" fmla="*/ 231 h 2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741" h="24055">
                  <a:moveTo>
                    <a:pt x="18092" y="231"/>
                  </a:moveTo>
                  <a:cubicBezTo>
                    <a:pt x="22128" y="-576"/>
                    <a:pt x="24549" y="769"/>
                    <a:pt x="26701" y="3728"/>
                  </a:cubicBezTo>
                  <a:cubicBezTo>
                    <a:pt x="29122" y="6956"/>
                    <a:pt x="26701" y="8301"/>
                    <a:pt x="25625" y="10992"/>
                  </a:cubicBezTo>
                  <a:cubicBezTo>
                    <a:pt x="21051" y="20408"/>
                    <a:pt x="10290" y="18524"/>
                    <a:pt x="3296" y="23636"/>
                  </a:cubicBezTo>
                  <a:cubicBezTo>
                    <a:pt x="1413" y="24981"/>
                    <a:pt x="337" y="22829"/>
                    <a:pt x="68" y="20946"/>
                  </a:cubicBezTo>
                  <a:cubicBezTo>
                    <a:pt x="-201" y="15296"/>
                    <a:pt x="68" y="10185"/>
                    <a:pt x="5986" y="6956"/>
                  </a:cubicBezTo>
                  <a:cubicBezTo>
                    <a:pt x="10021" y="4804"/>
                    <a:pt x="14326" y="2383"/>
                    <a:pt x="18092" y="231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1" name="Полилиния: фигура 1890">
              <a:extLst>
                <a:ext uri="{FF2B5EF4-FFF2-40B4-BE49-F238E27FC236}">
                  <a16:creationId xmlns:a16="http://schemas.microsoft.com/office/drawing/2014/main" id="{B9B3BCD5-6BBD-2968-E0DC-2D56232BFFDA}"/>
                </a:ext>
              </a:extLst>
            </p:cNvPr>
            <p:cNvSpPr/>
            <p:nvPr/>
          </p:nvSpPr>
          <p:spPr>
            <a:xfrm>
              <a:off x="4013682" y="6755379"/>
              <a:ext cx="41388" cy="28417"/>
            </a:xfrm>
            <a:custGeom>
              <a:avLst/>
              <a:gdLst>
                <a:gd name="connsiteX0" fmla="*/ 677 w 41388"/>
                <a:gd name="connsiteY0" fmla="*/ 14527 h 28417"/>
                <a:gd name="connsiteX1" fmla="*/ 14666 w 41388"/>
                <a:gd name="connsiteY1" fmla="*/ 21253 h 28417"/>
                <a:gd name="connsiteX2" fmla="*/ 24620 w 41388"/>
                <a:gd name="connsiteY2" fmla="*/ 18025 h 28417"/>
                <a:gd name="connsiteX3" fmla="*/ 26503 w 41388"/>
                <a:gd name="connsiteY3" fmla="*/ 0 h 28417"/>
                <a:gd name="connsiteX4" fmla="*/ 36726 w 41388"/>
                <a:gd name="connsiteY4" fmla="*/ 9147 h 28417"/>
                <a:gd name="connsiteX5" fmla="*/ 40223 w 41388"/>
                <a:gd name="connsiteY5" fmla="*/ 21522 h 28417"/>
                <a:gd name="connsiteX6" fmla="*/ 37533 w 41388"/>
                <a:gd name="connsiteY6" fmla="*/ 26095 h 28417"/>
                <a:gd name="connsiteX7" fmla="*/ 10092 w 41388"/>
                <a:gd name="connsiteY7" fmla="*/ 28248 h 28417"/>
                <a:gd name="connsiteX8" fmla="*/ 408 w 41388"/>
                <a:gd name="connsiteY8" fmla="*/ 20177 h 28417"/>
                <a:gd name="connsiteX9" fmla="*/ 677 w 41388"/>
                <a:gd name="connsiteY9" fmla="*/ 14527 h 28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388" h="28417">
                  <a:moveTo>
                    <a:pt x="677" y="14527"/>
                  </a:moveTo>
                  <a:cubicBezTo>
                    <a:pt x="3905" y="22329"/>
                    <a:pt x="6595" y="23674"/>
                    <a:pt x="14666" y="21253"/>
                  </a:cubicBezTo>
                  <a:cubicBezTo>
                    <a:pt x="17894" y="20177"/>
                    <a:pt x="21391" y="19370"/>
                    <a:pt x="24620" y="18025"/>
                  </a:cubicBezTo>
                  <a:cubicBezTo>
                    <a:pt x="34305" y="13182"/>
                    <a:pt x="35112" y="6457"/>
                    <a:pt x="26503" y="0"/>
                  </a:cubicBezTo>
                  <a:cubicBezTo>
                    <a:pt x="33767" y="269"/>
                    <a:pt x="36188" y="2421"/>
                    <a:pt x="36726" y="9147"/>
                  </a:cubicBezTo>
                  <a:cubicBezTo>
                    <a:pt x="36995" y="13451"/>
                    <a:pt x="37533" y="17756"/>
                    <a:pt x="40223" y="21522"/>
                  </a:cubicBezTo>
                  <a:cubicBezTo>
                    <a:pt x="42914" y="25288"/>
                    <a:pt x="40492" y="26633"/>
                    <a:pt x="37533" y="26095"/>
                  </a:cubicBezTo>
                  <a:cubicBezTo>
                    <a:pt x="28117" y="24212"/>
                    <a:pt x="19239" y="27441"/>
                    <a:pt x="10092" y="28248"/>
                  </a:cubicBezTo>
                  <a:cubicBezTo>
                    <a:pt x="1484" y="28786"/>
                    <a:pt x="677" y="28517"/>
                    <a:pt x="408" y="20177"/>
                  </a:cubicBezTo>
                  <a:cubicBezTo>
                    <a:pt x="408" y="18294"/>
                    <a:pt x="-669" y="16411"/>
                    <a:pt x="677" y="14527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2" name="Полилиния: фигура 1891">
              <a:extLst>
                <a:ext uri="{FF2B5EF4-FFF2-40B4-BE49-F238E27FC236}">
                  <a16:creationId xmlns:a16="http://schemas.microsoft.com/office/drawing/2014/main" id="{67A36834-650F-6062-3D86-50567F1A3B68}"/>
                </a:ext>
              </a:extLst>
            </p:cNvPr>
            <p:cNvSpPr/>
            <p:nvPr/>
          </p:nvSpPr>
          <p:spPr>
            <a:xfrm>
              <a:off x="4007758" y="6786317"/>
              <a:ext cx="33769" cy="20056"/>
            </a:xfrm>
            <a:custGeom>
              <a:avLst/>
              <a:gdLst>
                <a:gd name="connsiteX0" fmla="*/ 144 w 33769"/>
                <a:gd name="connsiteY0" fmla="*/ 11568 h 20056"/>
                <a:gd name="connsiteX1" fmla="*/ 10098 w 33769"/>
                <a:gd name="connsiteY1" fmla="*/ 3228 h 20056"/>
                <a:gd name="connsiteX2" fmla="*/ 13057 w 33769"/>
                <a:gd name="connsiteY2" fmla="*/ 5919 h 20056"/>
                <a:gd name="connsiteX3" fmla="*/ 13864 w 33769"/>
                <a:gd name="connsiteY3" fmla="*/ 2152 h 20056"/>
                <a:gd name="connsiteX4" fmla="*/ 29468 w 33769"/>
                <a:gd name="connsiteY4" fmla="*/ 0 h 20056"/>
                <a:gd name="connsiteX5" fmla="*/ 31620 w 33769"/>
                <a:gd name="connsiteY5" fmla="*/ 11568 h 20056"/>
                <a:gd name="connsiteX6" fmla="*/ 5525 w 33769"/>
                <a:gd name="connsiteY6" fmla="*/ 19101 h 20056"/>
                <a:gd name="connsiteX7" fmla="*/ 144 w 33769"/>
                <a:gd name="connsiteY7" fmla="*/ 11568 h 20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769" h="20056">
                  <a:moveTo>
                    <a:pt x="144" y="11568"/>
                  </a:moveTo>
                  <a:cubicBezTo>
                    <a:pt x="2027" y="6995"/>
                    <a:pt x="5256" y="4304"/>
                    <a:pt x="10098" y="3228"/>
                  </a:cubicBezTo>
                  <a:cubicBezTo>
                    <a:pt x="11174" y="4035"/>
                    <a:pt x="11174" y="6457"/>
                    <a:pt x="13057" y="5919"/>
                  </a:cubicBezTo>
                  <a:cubicBezTo>
                    <a:pt x="14941" y="5381"/>
                    <a:pt x="13326" y="3228"/>
                    <a:pt x="13864" y="2152"/>
                  </a:cubicBezTo>
                  <a:cubicBezTo>
                    <a:pt x="18976" y="269"/>
                    <a:pt x="24356" y="269"/>
                    <a:pt x="29468" y="0"/>
                  </a:cubicBezTo>
                  <a:cubicBezTo>
                    <a:pt x="34310" y="2959"/>
                    <a:pt x="35117" y="6995"/>
                    <a:pt x="31620" y="11568"/>
                  </a:cubicBezTo>
                  <a:cubicBezTo>
                    <a:pt x="27047" y="17756"/>
                    <a:pt x="12519" y="22060"/>
                    <a:pt x="5525" y="19101"/>
                  </a:cubicBezTo>
                  <a:cubicBezTo>
                    <a:pt x="2027" y="18025"/>
                    <a:pt x="-663" y="15872"/>
                    <a:pt x="144" y="11568"/>
                  </a:cubicBezTo>
                  <a:close/>
                </a:path>
              </a:pathLst>
            </a:custGeom>
            <a:solidFill>
              <a:srgbClr val="F4C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3" name="Полилиния: фигура 1892">
              <a:extLst>
                <a:ext uri="{FF2B5EF4-FFF2-40B4-BE49-F238E27FC236}">
                  <a16:creationId xmlns:a16="http://schemas.microsoft.com/office/drawing/2014/main" id="{169716BE-88B8-59FE-467F-64F13C558AB5}"/>
                </a:ext>
              </a:extLst>
            </p:cNvPr>
            <p:cNvSpPr/>
            <p:nvPr/>
          </p:nvSpPr>
          <p:spPr>
            <a:xfrm>
              <a:off x="4124327" y="6623522"/>
              <a:ext cx="29331" cy="25272"/>
            </a:xfrm>
            <a:custGeom>
              <a:avLst/>
              <a:gdLst>
                <a:gd name="connsiteX0" fmla="*/ 8403 w 29331"/>
                <a:gd name="connsiteY0" fmla="*/ 6491 h 25272"/>
                <a:gd name="connsiteX1" fmla="*/ 13514 w 29331"/>
                <a:gd name="connsiteY1" fmla="*/ 2725 h 25272"/>
                <a:gd name="connsiteX2" fmla="*/ 27504 w 29331"/>
                <a:gd name="connsiteY2" fmla="*/ 2725 h 25272"/>
                <a:gd name="connsiteX3" fmla="*/ 23468 w 29331"/>
                <a:gd name="connsiteY3" fmla="*/ 19942 h 25272"/>
                <a:gd name="connsiteX4" fmla="*/ 2215 w 29331"/>
                <a:gd name="connsiteY4" fmla="*/ 23171 h 25272"/>
                <a:gd name="connsiteX5" fmla="*/ 601 w 29331"/>
                <a:gd name="connsiteY5" fmla="*/ 16714 h 25272"/>
                <a:gd name="connsiteX6" fmla="*/ 1677 w 29331"/>
                <a:gd name="connsiteY6" fmla="*/ 16445 h 25272"/>
                <a:gd name="connsiteX7" fmla="*/ 8941 w 29331"/>
                <a:gd name="connsiteY7" fmla="*/ 17521 h 25272"/>
                <a:gd name="connsiteX8" fmla="*/ 8941 w 29331"/>
                <a:gd name="connsiteY8" fmla="*/ 8374 h 25272"/>
                <a:gd name="connsiteX9" fmla="*/ 8403 w 29331"/>
                <a:gd name="connsiteY9" fmla="*/ 6491 h 25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331" h="25272">
                  <a:moveTo>
                    <a:pt x="8403" y="6491"/>
                  </a:moveTo>
                  <a:cubicBezTo>
                    <a:pt x="9210" y="4339"/>
                    <a:pt x="11631" y="3801"/>
                    <a:pt x="13514" y="2725"/>
                  </a:cubicBezTo>
                  <a:cubicBezTo>
                    <a:pt x="19702" y="-1042"/>
                    <a:pt x="25620" y="-773"/>
                    <a:pt x="27504" y="2725"/>
                  </a:cubicBezTo>
                  <a:cubicBezTo>
                    <a:pt x="31001" y="8643"/>
                    <a:pt x="29387" y="16983"/>
                    <a:pt x="23468" y="19942"/>
                  </a:cubicBezTo>
                  <a:cubicBezTo>
                    <a:pt x="17012" y="23440"/>
                    <a:pt x="10286" y="28013"/>
                    <a:pt x="2215" y="23171"/>
                  </a:cubicBezTo>
                  <a:cubicBezTo>
                    <a:pt x="332" y="21557"/>
                    <a:pt x="-744" y="19404"/>
                    <a:pt x="601" y="16714"/>
                  </a:cubicBezTo>
                  <a:cubicBezTo>
                    <a:pt x="870" y="16445"/>
                    <a:pt x="1408" y="16176"/>
                    <a:pt x="1677" y="16445"/>
                  </a:cubicBezTo>
                  <a:cubicBezTo>
                    <a:pt x="4098" y="17521"/>
                    <a:pt x="5712" y="21826"/>
                    <a:pt x="8941" y="17521"/>
                  </a:cubicBezTo>
                  <a:cubicBezTo>
                    <a:pt x="11362" y="14562"/>
                    <a:pt x="12169" y="11603"/>
                    <a:pt x="8941" y="8374"/>
                  </a:cubicBezTo>
                  <a:cubicBezTo>
                    <a:pt x="8403" y="8105"/>
                    <a:pt x="8134" y="7298"/>
                    <a:pt x="8403" y="6491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4" name="Полилиния: фигура 1893">
              <a:extLst>
                <a:ext uri="{FF2B5EF4-FFF2-40B4-BE49-F238E27FC236}">
                  <a16:creationId xmlns:a16="http://schemas.microsoft.com/office/drawing/2014/main" id="{2B6989D9-6EFC-6980-B36D-97E3BD5D1612}"/>
                </a:ext>
              </a:extLst>
            </p:cNvPr>
            <p:cNvSpPr/>
            <p:nvPr/>
          </p:nvSpPr>
          <p:spPr>
            <a:xfrm>
              <a:off x="4093965" y="6763988"/>
              <a:ext cx="32311" cy="23268"/>
            </a:xfrm>
            <a:custGeom>
              <a:avLst/>
              <a:gdLst>
                <a:gd name="connsiteX0" fmla="*/ 1101 w 32311"/>
                <a:gd name="connsiteY0" fmla="*/ 19370 h 23268"/>
                <a:gd name="connsiteX1" fmla="*/ 10517 w 32311"/>
                <a:gd name="connsiteY1" fmla="*/ 5381 h 23268"/>
                <a:gd name="connsiteX2" fmla="*/ 10517 w 32311"/>
                <a:gd name="connsiteY2" fmla="*/ 9685 h 23268"/>
                <a:gd name="connsiteX3" fmla="*/ 12939 w 32311"/>
                <a:gd name="connsiteY3" fmla="*/ 4842 h 23268"/>
                <a:gd name="connsiteX4" fmla="*/ 29080 w 32311"/>
                <a:gd name="connsiteY4" fmla="*/ 0 h 23268"/>
                <a:gd name="connsiteX5" fmla="*/ 29887 w 32311"/>
                <a:gd name="connsiteY5" fmla="*/ 12106 h 23268"/>
                <a:gd name="connsiteX6" fmla="*/ 10786 w 32311"/>
                <a:gd name="connsiteY6" fmla="*/ 23136 h 23268"/>
                <a:gd name="connsiteX7" fmla="*/ 1101 w 32311"/>
                <a:gd name="connsiteY7" fmla="*/ 19370 h 2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11" h="23268">
                  <a:moveTo>
                    <a:pt x="1101" y="19370"/>
                  </a:moveTo>
                  <a:cubicBezTo>
                    <a:pt x="-1858" y="10492"/>
                    <a:pt x="1101" y="5919"/>
                    <a:pt x="10517" y="5381"/>
                  </a:cubicBezTo>
                  <a:cubicBezTo>
                    <a:pt x="10786" y="6995"/>
                    <a:pt x="8365" y="9416"/>
                    <a:pt x="10517" y="9685"/>
                  </a:cubicBezTo>
                  <a:cubicBezTo>
                    <a:pt x="13746" y="10223"/>
                    <a:pt x="12401" y="6726"/>
                    <a:pt x="12939" y="4842"/>
                  </a:cubicBezTo>
                  <a:cubicBezTo>
                    <a:pt x="18319" y="3228"/>
                    <a:pt x="23700" y="1614"/>
                    <a:pt x="29080" y="0"/>
                  </a:cubicBezTo>
                  <a:cubicBezTo>
                    <a:pt x="33923" y="3766"/>
                    <a:pt x="32577" y="8340"/>
                    <a:pt x="29887" y="12106"/>
                  </a:cubicBezTo>
                  <a:cubicBezTo>
                    <a:pt x="25314" y="18294"/>
                    <a:pt x="18857" y="22329"/>
                    <a:pt x="10786" y="23136"/>
                  </a:cubicBezTo>
                  <a:cubicBezTo>
                    <a:pt x="7020" y="23674"/>
                    <a:pt x="3792" y="22598"/>
                    <a:pt x="1101" y="19370"/>
                  </a:cubicBezTo>
                  <a:close/>
                </a:path>
              </a:pathLst>
            </a:custGeom>
            <a:solidFill>
              <a:srgbClr val="F4C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5" name="Полилиния: фигура 1894">
              <a:extLst>
                <a:ext uri="{FF2B5EF4-FFF2-40B4-BE49-F238E27FC236}">
                  <a16:creationId xmlns:a16="http://schemas.microsoft.com/office/drawing/2014/main" id="{E6EBBABC-0643-05AA-8FDB-56687F6BFEE5}"/>
                </a:ext>
              </a:extLst>
            </p:cNvPr>
            <p:cNvSpPr/>
            <p:nvPr/>
          </p:nvSpPr>
          <p:spPr>
            <a:xfrm>
              <a:off x="4158253" y="6591702"/>
              <a:ext cx="23769" cy="30509"/>
            </a:xfrm>
            <a:custGeom>
              <a:avLst/>
              <a:gdLst>
                <a:gd name="connsiteX0" fmla="*/ 841 w 23769"/>
                <a:gd name="connsiteY0" fmla="*/ 16520 h 30509"/>
                <a:gd name="connsiteX1" fmla="*/ 12679 w 23769"/>
                <a:gd name="connsiteY1" fmla="*/ 2800 h 30509"/>
                <a:gd name="connsiteX2" fmla="*/ 20480 w 23769"/>
                <a:gd name="connsiteY2" fmla="*/ 379 h 30509"/>
                <a:gd name="connsiteX3" fmla="*/ 23171 w 23769"/>
                <a:gd name="connsiteY3" fmla="*/ 7104 h 30509"/>
                <a:gd name="connsiteX4" fmla="*/ 17521 w 23769"/>
                <a:gd name="connsiteY4" fmla="*/ 17058 h 30509"/>
                <a:gd name="connsiteX5" fmla="*/ 11872 w 23769"/>
                <a:gd name="connsiteY5" fmla="*/ 23784 h 30509"/>
                <a:gd name="connsiteX6" fmla="*/ 4877 w 23769"/>
                <a:gd name="connsiteY6" fmla="*/ 30510 h 30509"/>
                <a:gd name="connsiteX7" fmla="*/ 841 w 23769"/>
                <a:gd name="connsiteY7" fmla="*/ 16520 h 30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69" h="30509">
                  <a:moveTo>
                    <a:pt x="841" y="16520"/>
                  </a:moveTo>
                  <a:cubicBezTo>
                    <a:pt x="4877" y="11947"/>
                    <a:pt x="8643" y="7104"/>
                    <a:pt x="12679" y="2800"/>
                  </a:cubicBezTo>
                  <a:cubicBezTo>
                    <a:pt x="14562" y="648"/>
                    <a:pt x="17790" y="-697"/>
                    <a:pt x="20480" y="379"/>
                  </a:cubicBezTo>
                  <a:cubicBezTo>
                    <a:pt x="23171" y="1186"/>
                    <a:pt x="22633" y="4683"/>
                    <a:pt x="23171" y="7104"/>
                  </a:cubicBezTo>
                  <a:cubicBezTo>
                    <a:pt x="24516" y="12485"/>
                    <a:pt x="23978" y="16251"/>
                    <a:pt x="17521" y="17058"/>
                  </a:cubicBezTo>
                  <a:cubicBezTo>
                    <a:pt x="14024" y="17596"/>
                    <a:pt x="13755" y="21632"/>
                    <a:pt x="11872" y="23784"/>
                  </a:cubicBezTo>
                  <a:cubicBezTo>
                    <a:pt x="9719" y="26205"/>
                    <a:pt x="8105" y="28895"/>
                    <a:pt x="4877" y="30510"/>
                  </a:cubicBezTo>
                  <a:cubicBezTo>
                    <a:pt x="-2118" y="27550"/>
                    <a:pt x="303" y="21632"/>
                    <a:pt x="841" y="16520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6" name="Полилиния: фигура 1895">
              <a:extLst>
                <a:ext uri="{FF2B5EF4-FFF2-40B4-BE49-F238E27FC236}">
                  <a16:creationId xmlns:a16="http://schemas.microsoft.com/office/drawing/2014/main" id="{AC778277-800D-FCEC-AED3-A8C42811AF59}"/>
                </a:ext>
              </a:extLst>
            </p:cNvPr>
            <p:cNvSpPr/>
            <p:nvPr/>
          </p:nvSpPr>
          <p:spPr>
            <a:xfrm>
              <a:off x="4138308" y="6504005"/>
              <a:ext cx="21243" cy="31311"/>
            </a:xfrm>
            <a:custGeom>
              <a:avLst/>
              <a:gdLst>
                <a:gd name="connsiteX0" fmla="*/ 71 w 21243"/>
                <a:gd name="connsiteY0" fmla="*/ 10865 h 31311"/>
                <a:gd name="connsiteX1" fmla="*/ 14061 w 21243"/>
                <a:gd name="connsiteY1" fmla="*/ 911 h 31311"/>
                <a:gd name="connsiteX2" fmla="*/ 18634 w 21243"/>
                <a:gd name="connsiteY2" fmla="*/ 1180 h 31311"/>
                <a:gd name="connsiteX3" fmla="*/ 17558 w 21243"/>
                <a:gd name="connsiteY3" fmla="*/ 18398 h 31311"/>
                <a:gd name="connsiteX4" fmla="*/ 4914 w 21243"/>
                <a:gd name="connsiteY4" fmla="*/ 31311 h 31311"/>
                <a:gd name="connsiteX5" fmla="*/ 71 w 21243"/>
                <a:gd name="connsiteY5" fmla="*/ 10865 h 3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243" h="31311">
                  <a:moveTo>
                    <a:pt x="71" y="10865"/>
                  </a:moveTo>
                  <a:cubicBezTo>
                    <a:pt x="4645" y="7368"/>
                    <a:pt x="8680" y="2794"/>
                    <a:pt x="14061" y="911"/>
                  </a:cubicBezTo>
                  <a:cubicBezTo>
                    <a:pt x="15675" y="373"/>
                    <a:pt x="17020" y="-972"/>
                    <a:pt x="18634" y="1180"/>
                  </a:cubicBezTo>
                  <a:cubicBezTo>
                    <a:pt x="22400" y="5754"/>
                    <a:pt x="22131" y="14093"/>
                    <a:pt x="17558" y="18398"/>
                  </a:cubicBezTo>
                  <a:cubicBezTo>
                    <a:pt x="13254" y="22433"/>
                    <a:pt x="8411" y="26200"/>
                    <a:pt x="4914" y="31311"/>
                  </a:cubicBezTo>
                  <a:cubicBezTo>
                    <a:pt x="71" y="25123"/>
                    <a:pt x="-198" y="18129"/>
                    <a:pt x="71" y="10865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7" name="Полилиния: фигура 1896">
              <a:extLst>
                <a:ext uri="{FF2B5EF4-FFF2-40B4-BE49-F238E27FC236}">
                  <a16:creationId xmlns:a16="http://schemas.microsoft.com/office/drawing/2014/main" id="{FE386D42-77EB-1AE5-BF92-D2114C266D68}"/>
                </a:ext>
              </a:extLst>
            </p:cNvPr>
            <p:cNvSpPr/>
            <p:nvPr/>
          </p:nvSpPr>
          <p:spPr>
            <a:xfrm>
              <a:off x="4020280" y="6721333"/>
              <a:ext cx="35777" cy="36672"/>
            </a:xfrm>
            <a:custGeom>
              <a:avLst/>
              <a:gdLst>
                <a:gd name="connsiteX0" fmla="*/ 12103 w 35777"/>
                <a:gd name="connsiteY0" fmla="*/ 34853 h 36672"/>
                <a:gd name="connsiteX1" fmla="*/ 10220 w 35777"/>
                <a:gd name="connsiteY1" fmla="*/ 35391 h 36672"/>
                <a:gd name="connsiteX2" fmla="*/ 6184 w 35777"/>
                <a:gd name="connsiteY2" fmla="*/ 30280 h 36672"/>
                <a:gd name="connsiteX3" fmla="*/ 266 w 35777"/>
                <a:gd name="connsiteY3" fmla="*/ 20864 h 36672"/>
                <a:gd name="connsiteX4" fmla="*/ 21519 w 35777"/>
                <a:gd name="connsiteY4" fmla="*/ 16021 h 36672"/>
                <a:gd name="connsiteX5" fmla="*/ 16945 w 35777"/>
                <a:gd name="connsiteY5" fmla="*/ 3646 h 36672"/>
                <a:gd name="connsiteX6" fmla="*/ 32280 w 35777"/>
                <a:gd name="connsiteY6" fmla="*/ 9834 h 36672"/>
                <a:gd name="connsiteX7" fmla="*/ 29859 w 35777"/>
                <a:gd name="connsiteY7" fmla="*/ 24630 h 36672"/>
                <a:gd name="connsiteX8" fmla="*/ 35777 w 35777"/>
                <a:gd name="connsiteY8" fmla="*/ 35660 h 36672"/>
                <a:gd name="connsiteX9" fmla="*/ 32011 w 35777"/>
                <a:gd name="connsiteY9" fmla="*/ 35122 h 36672"/>
                <a:gd name="connsiteX10" fmla="*/ 13986 w 35777"/>
                <a:gd name="connsiteY10" fmla="*/ 30818 h 36672"/>
                <a:gd name="connsiteX11" fmla="*/ 12103 w 35777"/>
                <a:gd name="connsiteY11" fmla="*/ 34853 h 3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777" h="36672">
                  <a:moveTo>
                    <a:pt x="12103" y="34853"/>
                  </a:moveTo>
                  <a:cubicBezTo>
                    <a:pt x="11565" y="35122"/>
                    <a:pt x="11027" y="35122"/>
                    <a:pt x="10220" y="35391"/>
                  </a:cubicBezTo>
                  <a:cubicBezTo>
                    <a:pt x="10220" y="32701"/>
                    <a:pt x="8337" y="31625"/>
                    <a:pt x="6184" y="30280"/>
                  </a:cubicBezTo>
                  <a:cubicBezTo>
                    <a:pt x="2956" y="28127"/>
                    <a:pt x="-1079" y="25975"/>
                    <a:pt x="266" y="20864"/>
                  </a:cubicBezTo>
                  <a:cubicBezTo>
                    <a:pt x="9413" y="26513"/>
                    <a:pt x="15600" y="24899"/>
                    <a:pt x="21519" y="16021"/>
                  </a:cubicBezTo>
                  <a:cubicBezTo>
                    <a:pt x="26361" y="8489"/>
                    <a:pt x="25285" y="5529"/>
                    <a:pt x="16945" y="3646"/>
                  </a:cubicBezTo>
                  <a:cubicBezTo>
                    <a:pt x="26092" y="-2810"/>
                    <a:pt x="30935" y="-658"/>
                    <a:pt x="32280" y="9834"/>
                  </a:cubicBezTo>
                  <a:cubicBezTo>
                    <a:pt x="33087" y="15214"/>
                    <a:pt x="32549" y="19788"/>
                    <a:pt x="29859" y="24630"/>
                  </a:cubicBezTo>
                  <a:cubicBezTo>
                    <a:pt x="26361" y="30549"/>
                    <a:pt x="32280" y="32701"/>
                    <a:pt x="35777" y="35660"/>
                  </a:cubicBezTo>
                  <a:cubicBezTo>
                    <a:pt x="33894" y="37543"/>
                    <a:pt x="32818" y="36467"/>
                    <a:pt x="32011" y="35122"/>
                  </a:cubicBezTo>
                  <a:cubicBezTo>
                    <a:pt x="27168" y="28935"/>
                    <a:pt x="20443" y="30280"/>
                    <a:pt x="13986" y="30818"/>
                  </a:cubicBezTo>
                  <a:cubicBezTo>
                    <a:pt x="11027" y="30818"/>
                    <a:pt x="11027" y="32701"/>
                    <a:pt x="12103" y="34853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8" name="Полилиния: фигура 1897">
              <a:extLst>
                <a:ext uri="{FF2B5EF4-FFF2-40B4-BE49-F238E27FC236}">
                  <a16:creationId xmlns:a16="http://schemas.microsoft.com/office/drawing/2014/main" id="{70D84DC8-1A62-50F6-2EC1-782CFE2BD9E5}"/>
                </a:ext>
              </a:extLst>
            </p:cNvPr>
            <p:cNvSpPr/>
            <p:nvPr/>
          </p:nvSpPr>
          <p:spPr>
            <a:xfrm>
              <a:off x="4142684" y="6770499"/>
              <a:ext cx="25978" cy="26755"/>
            </a:xfrm>
            <a:custGeom>
              <a:avLst/>
              <a:gdLst>
                <a:gd name="connsiteX0" fmla="*/ 19101 w 25978"/>
                <a:gd name="connsiteY0" fmla="*/ 17163 h 26755"/>
                <a:gd name="connsiteX1" fmla="*/ 9416 w 25978"/>
                <a:gd name="connsiteY1" fmla="*/ 25771 h 26755"/>
                <a:gd name="connsiteX2" fmla="*/ 1614 w 25978"/>
                <a:gd name="connsiteY2" fmla="*/ 22543 h 26755"/>
                <a:gd name="connsiteX3" fmla="*/ 0 w 25978"/>
                <a:gd name="connsiteY3" fmla="*/ 16356 h 26755"/>
                <a:gd name="connsiteX4" fmla="*/ 22060 w 25978"/>
                <a:gd name="connsiteY4" fmla="*/ 214 h 26755"/>
                <a:gd name="connsiteX5" fmla="*/ 25288 w 25978"/>
                <a:gd name="connsiteY5" fmla="*/ 5595 h 26755"/>
                <a:gd name="connsiteX6" fmla="*/ 23136 w 25978"/>
                <a:gd name="connsiteY6" fmla="*/ 13665 h 26755"/>
                <a:gd name="connsiteX7" fmla="*/ 19101 w 25978"/>
                <a:gd name="connsiteY7" fmla="*/ 17163 h 26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78" h="26755">
                  <a:moveTo>
                    <a:pt x="19101" y="17163"/>
                  </a:moveTo>
                  <a:cubicBezTo>
                    <a:pt x="15872" y="20122"/>
                    <a:pt x="12644" y="22812"/>
                    <a:pt x="9416" y="25771"/>
                  </a:cubicBezTo>
                  <a:cubicBezTo>
                    <a:pt x="5381" y="28193"/>
                    <a:pt x="3228" y="25771"/>
                    <a:pt x="1614" y="22543"/>
                  </a:cubicBezTo>
                  <a:cubicBezTo>
                    <a:pt x="807" y="20660"/>
                    <a:pt x="1076" y="18239"/>
                    <a:pt x="0" y="16356"/>
                  </a:cubicBezTo>
                  <a:cubicBezTo>
                    <a:pt x="4035" y="6402"/>
                    <a:pt x="13182" y="3173"/>
                    <a:pt x="22060" y="214"/>
                  </a:cubicBezTo>
                  <a:cubicBezTo>
                    <a:pt x="26095" y="-1131"/>
                    <a:pt x="23405" y="4249"/>
                    <a:pt x="25288" y="5595"/>
                  </a:cubicBezTo>
                  <a:cubicBezTo>
                    <a:pt x="27441" y="9092"/>
                    <a:pt x="23943" y="10975"/>
                    <a:pt x="23136" y="13665"/>
                  </a:cubicBezTo>
                  <a:cubicBezTo>
                    <a:pt x="22060" y="15279"/>
                    <a:pt x="20446" y="16087"/>
                    <a:pt x="19101" y="17163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99" name="Полилиния: фигура 1898">
              <a:extLst>
                <a:ext uri="{FF2B5EF4-FFF2-40B4-BE49-F238E27FC236}">
                  <a16:creationId xmlns:a16="http://schemas.microsoft.com/office/drawing/2014/main" id="{2A1A0D68-0944-5464-CAC7-3097F9EF07EE}"/>
                </a:ext>
              </a:extLst>
            </p:cNvPr>
            <p:cNvSpPr/>
            <p:nvPr/>
          </p:nvSpPr>
          <p:spPr>
            <a:xfrm>
              <a:off x="4076199" y="6616024"/>
              <a:ext cx="30986" cy="23506"/>
            </a:xfrm>
            <a:custGeom>
              <a:avLst/>
              <a:gdLst>
                <a:gd name="connsiteX0" fmla="*/ 842 w 30986"/>
                <a:gd name="connsiteY0" fmla="*/ 19908 h 23506"/>
                <a:gd name="connsiteX1" fmla="*/ 2188 w 30986"/>
                <a:gd name="connsiteY1" fmla="*/ 10223 h 23506"/>
                <a:gd name="connsiteX2" fmla="*/ 8644 w 30986"/>
                <a:gd name="connsiteY2" fmla="*/ 9416 h 23506"/>
                <a:gd name="connsiteX3" fmla="*/ 5147 w 30986"/>
                <a:gd name="connsiteY3" fmla="*/ 7264 h 23506"/>
                <a:gd name="connsiteX4" fmla="*/ 26131 w 30986"/>
                <a:gd name="connsiteY4" fmla="*/ 0 h 23506"/>
                <a:gd name="connsiteX5" fmla="*/ 29359 w 30986"/>
                <a:gd name="connsiteY5" fmla="*/ 11030 h 23506"/>
                <a:gd name="connsiteX6" fmla="*/ 7568 w 30986"/>
                <a:gd name="connsiteY6" fmla="*/ 23405 h 23506"/>
                <a:gd name="connsiteX7" fmla="*/ 842 w 30986"/>
                <a:gd name="connsiteY7" fmla="*/ 19908 h 23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86" h="23506">
                  <a:moveTo>
                    <a:pt x="842" y="19908"/>
                  </a:moveTo>
                  <a:cubicBezTo>
                    <a:pt x="35" y="16411"/>
                    <a:pt x="-1041" y="12913"/>
                    <a:pt x="2188" y="10223"/>
                  </a:cubicBezTo>
                  <a:cubicBezTo>
                    <a:pt x="4340" y="9954"/>
                    <a:pt x="6761" y="11837"/>
                    <a:pt x="8644" y="9416"/>
                  </a:cubicBezTo>
                  <a:cubicBezTo>
                    <a:pt x="8106" y="7802"/>
                    <a:pt x="5685" y="8878"/>
                    <a:pt x="5147" y="7264"/>
                  </a:cubicBezTo>
                  <a:cubicBezTo>
                    <a:pt x="11603" y="3228"/>
                    <a:pt x="19136" y="2152"/>
                    <a:pt x="26131" y="0"/>
                  </a:cubicBezTo>
                  <a:cubicBezTo>
                    <a:pt x="31242" y="3228"/>
                    <a:pt x="32318" y="6726"/>
                    <a:pt x="29359" y="11030"/>
                  </a:cubicBezTo>
                  <a:cubicBezTo>
                    <a:pt x="23979" y="18294"/>
                    <a:pt x="16446" y="22598"/>
                    <a:pt x="7568" y="23405"/>
                  </a:cubicBezTo>
                  <a:cubicBezTo>
                    <a:pt x="4878" y="23674"/>
                    <a:pt x="1919" y="23674"/>
                    <a:pt x="842" y="19908"/>
                  </a:cubicBezTo>
                  <a:close/>
                </a:path>
              </a:pathLst>
            </a:custGeom>
            <a:solidFill>
              <a:srgbClr val="F4C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0" name="Полилиния: фигура 1899">
              <a:extLst>
                <a:ext uri="{FF2B5EF4-FFF2-40B4-BE49-F238E27FC236}">
                  <a16:creationId xmlns:a16="http://schemas.microsoft.com/office/drawing/2014/main" id="{A1DC5B09-E474-A2BF-933C-C7457E6FC725}"/>
                </a:ext>
              </a:extLst>
            </p:cNvPr>
            <p:cNvSpPr/>
            <p:nvPr/>
          </p:nvSpPr>
          <p:spPr>
            <a:xfrm>
              <a:off x="4077426" y="6641312"/>
              <a:ext cx="33828" cy="20440"/>
            </a:xfrm>
            <a:custGeom>
              <a:avLst/>
              <a:gdLst>
                <a:gd name="connsiteX0" fmla="*/ 11184 w 33828"/>
                <a:gd name="connsiteY0" fmla="*/ 4842 h 20440"/>
                <a:gd name="connsiteX1" fmla="*/ 27325 w 33828"/>
                <a:gd name="connsiteY1" fmla="*/ 0 h 20440"/>
                <a:gd name="connsiteX2" fmla="*/ 29477 w 33828"/>
                <a:gd name="connsiteY2" fmla="*/ 14796 h 20440"/>
                <a:gd name="connsiteX3" fmla="*/ 7417 w 33828"/>
                <a:gd name="connsiteY3" fmla="*/ 19908 h 20440"/>
                <a:gd name="connsiteX4" fmla="*/ 154 w 33828"/>
                <a:gd name="connsiteY4" fmla="*/ 13720 h 20440"/>
                <a:gd name="connsiteX5" fmla="*/ 3651 w 33828"/>
                <a:gd name="connsiteY5" fmla="*/ 7264 h 20440"/>
                <a:gd name="connsiteX6" fmla="*/ 11184 w 33828"/>
                <a:gd name="connsiteY6" fmla="*/ 4842 h 20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8" h="20440">
                  <a:moveTo>
                    <a:pt x="11184" y="4842"/>
                  </a:moveTo>
                  <a:cubicBezTo>
                    <a:pt x="16564" y="3228"/>
                    <a:pt x="21945" y="1614"/>
                    <a:pt x="27325" y="0"/>
                  </a:cubicBezTo>
                  <a:cubicBezTo>
                    <a:pt x="34858" y="3497"/>
                    <a:pt x="36203" y="10223"/>
                    <a:pt x="29477" y="14796"/>
                  </a:cubicBezTo>
                  <a:cubicBezTo>
                    <a:pt x="23021" y="19370"/>
                    <a:pt x="15488" y="21522"/>
                    <a:pt x="7417" y="19908"/>
                  </a:cubicBezTo>
                  <a:cubicBezTo>
                    <a:pt x="3920" y="19101"/>
                    <a:pt x="692" y="18025"/>
                    <a:pt x="154" y="13720"/>
                  </a:cubicBezTo>
                  <a:cubicBezTo>
                    <a:pt x="-384" y="10761"/>
                    <a:pt x="423" y="8340"/>
                    <a:pt x="3651" y="7264"/>
                  </a:cubicBezTo>
                  <a:cubicBezTo>
                    <a:pt x="7686" y="11568"/>
                    <a:pt x="9570" y="8340"/>
                    <a:pt x="11184" y="4842"/>
                  </a:cubicBezTo>
                  <a:close/>
                </a:path>
              </a:pathLst>
            </a:custGeom>
            <a:solidFill>
              <a:srgbClr val="F4C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1" name="Полилиния: фигура 1900">
              <a:extLst>
                <a:ext uri="{FF2B5EF4-FFF2-40B4-BE49-F238E27FC236}">
                  <a16:creationId xmlns:a16="http://schemas.microsoft.com/office/drawing/2014/main" id="{D497CE66-8850-BDD8-8C50-C8EB3217F99D}"/>
                </a:ext>
              </a:extLst>
            </p:cNvPr>
            <p:cNvSpPr/>
            <p:nvPr/>
          </p:nvSpPr>
          <p:spPr>
            <a:xfrm>
              <a:off x="4074728" y="6596409"/>
              <a:ext cx="29266" cy="21561"/>
            </a:xfrm>
            <a:custGeom>
              <a:avLst/>
              <a:gdLst>
                <a:gd name="connsiteX0" fmla="*/ 8770 w 29266"/>
                <a:gd name="connsiteY0" fmla="*/ 6163 h 21561"/>
                <a:gd name="connsiteX1" fmla="*/ 23029 w 29266"/>
                <a:gd name="connsiteY1" fmla="*/ 245 h 21561"/>
                <a:gd name="connsiteX2" fmla="*/ 27333 w 29266"/>
                <a:gd name="connsiteY2" fmla="*/ 1859 h 21561"/>
                <a:gd name="connsiteX3" fmla="*/ 28409 w 29266"/>
                <a:gd name="connsiteY3" fmla="*/ 11006 h 21561"/>
                <a:gd name="connsiteX4" fmla="*/ 5542 w 29266"/>
                <a:gd name="connsiteY4" fmla="*/ 21498 h 21561"/>
                <a:gd name="connsiteX5" fmla="*/ 1776 w 29266"/>
                <a:gd name="connsiteY5" fmla="*/ 9930 h 21561"/>
                <a:gd name="connsiteX6" fmla="*/ 6887 w 29266"/>
                <a:gd name="connsiteY6" fmla="*/ 12082 h 21561"/>
                <a:gd name="connsiteX7" fmla="*/ 8770 w 29266"/>
                <a:gd name="connsiteY7" fmla="*/ 6163 h 21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266" h="21561">
                  <a:moveTo>
                    <a:pt x="8770" y="6163"/>
                  </a:moveTo>
                  <a:cubicBezTo>
                    <a:pt x="12806" y="2666"/>
                    <a:pt x="18186" y="2128"/>
                    <a:pt x="23029" y="245"/>
                  </a:cubicBezTo>
                  <a:cubicBezTo>
                    <a:pt x="24912" y="-293"/>
                    <a:pt x="26795" y="-24"/>
                    <a:pt x="27333" y="1859"/>
                  </a:cubicBezTo>
                  <a:cubicBezTo>
                    <a:pt x="28678" y="4818"/>
                    <a:pt x="30293" y="7778"/>
                    <a:pt x="28409" y="11006"/>
                  </a:cubicBezTo>
                  <a:cubicBezTo>
                    <a:pt x="25719" y="15310"/>
                    <a:pt x="10654" y="22305"/>
                    <a:pt x="5542" y="21498"/>
                  </a:cubicBezTo>
                  <a:cubicBezTo>
                    <a:pt x="162" y="20422"/>
                    <a:pt x="-1722" y="14503"/>
                    <a:pt x="1776" y="9930"/>
                  </a:cubicBezTo>
                  <a:cubicBezTo>
                    <a:pt x="3390" y="11275"/>
                    <a:pt x="4197" y="13427"/>
                    <a:pt x="6887" y="12082"/>
                  </a:cubicBezTo>
                  <a:cubicBezTo>
                    <a:pt x="9847" y="10737"/>
                    <a:pt x="8501" y="8316"/>
                    <a:pt x="8770" y="6163"/>
                  </a:cubicBezTo>
                  <a:close/>
                </a:path>
              </a:pathLst>
            </a:custGeom>
            <a:solidFill>
              <a:srgbClr val="F0BC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2" name="Полилиния: фигура 1901">
              <a:extLst>
                <a:ext uri="{FF2B5EF4-FFF2-40B4-BE49-F238E27FC236}">
                  <a16:creationId xmlns:a16="http://schemas.microsoft.com/office/drawing/2014/main" id="{47E4C9A6-093D-8F41-6326-E2359F881CD6}"/>
                </a:ext>
              </a:extLst>
            </p:cNvPr>
            <p:cNvSpPr/>
            <p:nvPr/>
          </p:nvSpPr>
          <p:spPr>
            <a:xfrm>
              <a:off x="4122424" y="6896163"/>
              <a:ext cx="10305" cy="97034"/>
            </a:xfrm>
            <a:custGeom>
              <a:avLst/>
              <a:gdLst>
                <a:gd name="connsiteX0" fmla="*/ 4387 w 10305"/>
                <a:gd name="connsiteY0" fmla="*/ 14174 h 97034"/>
                <a:gd name="connsiteX1" fmla="*/ 8691 w 10305"/>
                <a:gd name="connsiteY1" fmla="*/ 454 h 97034"/>
                <a:gd name="connsiteX2" fmla="*/ 10305 w 10305"/>
                <a:gd name="connsiteY2" fmla="*/ 1261 h 97034"/>
                <a:gd name="connsiteX3" fmla="*/ 4925 w 10305"/>
                <a:gd name="connsiteY3" fmla="*/ 78471 h 97034"/>
                <a:gd name="connsiteX4" fmla="*/ 2504 w 10305"/>
                <a:gd name="connsiteY4" fmla="*/ 97034 h 97034"/>
                <a:gd name="connsiteX5" fmla="*/ 351 w 10305"/>
                <a:gd name="connsiteY5" fmla="*/ 85197 h 97034"/>
                <a:gd name="connsiteX6" fmla="*/ 889 w 10305"/>
                <a:gd name="connsiteY6" fmla="*/ 79278 h 97034"/>
                <a:gd name="connsiteX7" fmla="*/ 3849 w 10305"/>
                <a:gd name="connsiteY7" fmla="*/ 48609 h 97034"/>
                <a:gd name="connsiteX8" fmla="*/ 4387 w 10305"/>
                <a:gd name="connsiteY8" fmla="*/ 35965 h 97034"/>
                <a:gd name="connsiteX9" fmla="*/ 4118 w 10305"/>
                <a:gd name="connsiteY9" fmla="*/ 30854 h 97034"/>
                <a:gd name="connsiteX10" fmla="*/ 1966 w 10305"/>
                <a:gd name="connsiteY10" fmla="*/ 25742 h 97034"/>
                <a:gd name="connsiteX11" fmla="*/ 2235 w 10305"/>
                <a:gd name="connsiteY11" fmla="*/ 21169 h 97034"/>
                <a:gd name="connsiteX12" fmla="*/ 4387 w 10305"/>
                <a:gd name="connsiteY12" fmla="*/ 14174 h 97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305" h="97034">
                  <a:moveTo>
                    <a:pt x="4387" y="14174"/>
                  </a:moveTo>
                  <a:cubicBezTo>
                    <a:pt x="5732" y="9601"/>
                    <a:pt x="7346" y="5027"/>
                    <a:pt x="8691" y="454"/>
                  </a:cubicBezTo>
                  <a:cubicBezTo>
                    <a:pt x="9767" y="-353"/>
                    <a:pt x="10305" y="-84"/>
                    <a:pt x="10305" y="1261"/>
                  </a:cubicBezTo>
                  <a:cubicBezTo>
                    <a:pt x="8422" y="27087"/>
                    <a:pt x="7077" y="52645"/>
                    <a:pt x="4925" y="78471"/>
                  </a:cubicBezTo>
                  <a:cubicBezTo>
                    <a:pt x="4387" y="84659"/>
                    <a:pt x="6001" y="91115"/>
                    <a:pt x="2504" y="97034"/>
                  </a:cubicBezTo>
                  <a:cubicBezTo>
                    <a:pt x="620" y="93268"/>
                    <a:pt x="1696" y="88963"/>
                    <a:pt x="351" y="85197"/>
                  </a:cubicBezTo>
                  <a:cubicBezTo>
                    <a:pt x="351" y="83314"/>
                    <a:pt x="-725" y="81162"/>
                    <a:pt x="889" y="79278"/>
                  </a:cubicBezTo>
                  <a:cubicBezTo>
                    <a:pt x="-456" y="68786"/>
                    <a:pt x="3042" y="58832"/>
                    <a:pt x="3849" y="48609"/>
                  </a:cubicBezTo>
                  <a:cubicBezTo>
                    <a:pt x="2504" y="44305"/>
                    <a:pt x="1966" y="40001"/>
                    <a:pt x="4387" y="35965"/>
                  </a:cubicBezTo>
                  <a:cubicBezTo>
                    <a:pt x="5463" y="34082"/>
                    <a:pt x="4656" y="32468"/>
                    <a:pt x="4118" y="30854"/>
                  </a:cubicBezTo>
                  <a:cubicBezTo>
                    <a:pt x="2235" y="29778"/>
                    <a:pt x="1966" y="27626"/>
                    <a:pt x="1966" y="25742"/>
                  </a:cubicBezTo>
                  <a:cubicBezTo>
                    <a:pt x="1966" y="24128"/>
                    <a:pt x="1966" y="22783"/>
                    <a:pt x="2235" y="21169"/>
                  </a:cubicBezTo>
                  <a:cubicBezTo>
                    <a:pt x="2504" y="18748"/>
                    <a:pt x="3042" y="16326"/>
                    <a:pt x="4387" y="14174"/>
                  </a:cubicBezTo>
                  <a:close/>
                </a:path>
              </a:pathLst>
            </a:custGeom>
            <a:solidFill>
              <a:srgbClr val="638F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3" name="Полилиния: фигура 1902">
              <a:extLst>
                <a:ext uri="{FF2B5EF4-FFF2-40B4-BE49-F238E27FC236}">
                  <a16:creationId xmlns:a16="http://schemas.microsoft.com/office/drawing/2014/main" id="{E7694172-2DD7-115B-2129-2C9BE35B9746}"/>
                </a:ext>
              </a:extLst>
            </p:cNvPr>
            <p:cNvSpPr/>
            <p:nvPr/>
          </p:nvSpPr>
          <p:spPr>
            <a:xfrm>
              <a:off x="4165543" y="6700498"/>
              <a:ext cx="28284" cy="26295"/>
            </a:xfrm>
            <a:custGeom>
              <a:avLst/>
              <a:gdLst>
                <a:gd name="connsiteX0" fmla="*/ 546 w 28284"/>
                <a:gd name="connsiteY0" fmla="*/ 16142 h 26295"/>
                <a:gd name="connsiteX1" fmla="*/ 4581 w 28284"/>
                <a:gd name="connsiteY1" fmla="*/ 10761 h 26295"/>
                <a:gd name="connsiteX2" fmla="*/ 9962 w 28284"/>
                <a:gd name="connsiteY2" fmla="*/ 3766 h 26295"/>
                <a:gd name="connsiteX3" fmla="*/ 18840 w 28284"/>
                <a:gd name="connsiteY3" fmla="*/ 0 h 26295"/>
                <a:gd name="connsiteX4" fmla="*/ 23144 w 28284"/>
                <a:gd name="connsiteY4" fmla="*/ 1345 h 26295"/>
                <a:gd name="connsiteX5" fmla="*/ 28256 w 28284"/>
                <a:gd name="connsiteY5" fmla="*/ 7264 h 26295"/>
                <a:gd name="connsiteX6" fmla="*/ 23144 w 28284"/>
                <a:gd name="connsiteY6" fmla="*/ 12913 h 26295"/>
                <a:gd name="connsiteX7" fmla="*/ 7003 w 28284"/>
                <a:gd name="connsiteY7" fmla="*/ 23136 h 26295"/>
                <a:gd name="connsiteX8" fmla="*/ 1891 w 28284"/>
                <a:gd name="connsiteY8" fmla="*/ 25826 h 26295"/>
                <a:gd name="connsiteX9" fmla="*/ 546 w 28284"/>
                <a:gd name="connsiteY9" fmla="*/ 16142 h 26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84" h="26295">
                  <a:moveTo>
                    <a:pt x="546" y="16142"/>
                  </a:moveTo>
                  <a:cubicBezTo>
                    <a:pt x="2967" y="15065"/>
                    <a:pt x="5927" y="15065"/>
                    <a:pt x="4581" y="10761"/>
                  </a:cubicBezTo>
                  <a:cubicBezTo>
                    <a:pt x="3505" y="6726"/>
                    <a:pt x="7272" y="5650"/>
                    <a:pt x="9962" y="3766"/>
                  </a:cubicBezTo>
                  <a:cubicBezTo>
                    <a:pt x="12652" y="1883"/>
                    <a:pt x="15611" y="807"/>
                    <a:pt x="18840" y="0"/>
                  </a:cubicBezTo>
                  <a:cubicBezTo>
                    <a:pt x="20454" y="269"/>
                    <a:pt x="20454" y="5650"/>
                    <a:pt x="23144" y="1345"/>
                  </a:cubicBezTo>
                  <a:cubicBezTo>
                    <a:pt x="26910" y="1614"/>
                    <a:pt x="28525" y="3228"/>
                    <a:pt x="28256" y="7264"/>
                  </a:cubicBezTo>
                  <a:cubicBezTo>
                    <a:pt x="28256" y="11030"/>
                    <a:pt x="26641" y="11837"/>
                    <a:pt x="23144" y="12913"/>
                  </a:cubicBezTo>
                  <a:cubicBezTo>
                    <a:pt x="16957" y="14796"/>
                    <a:pt x="11576" y="18294"/>
                    <a:pt x="7003" y="23136"/>
                  </a:cubicBezTo>
                  <a:cubicBezTo>
                    <a:pt x="5657" y="24481"/>
                    <a:pt x="4850" y="27441"/>
                    <a:pt x="1891" y="25826"/>
                  </a:cubicBezTo>
                  <a:cubicBezTo>
                    <a:pt x="-1337" y="22598"/>
                    <a:pt x="546" y="19370"/>
                    <a:pt x="546" y="16142"/>
                  </a:cubicBezTo>
                  <a:close/>
                </a:path>
              </a:pathLst>
            </a:custGeom>
            <a:solidFill>
              <a:srgbClr val="B94B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4" name="Полилиния: фигура 1903">
              <a:extLst>
                <a:ext uri="{FF2B5EF4-FFF2-40B4-BE49-F238E27FC236}">
                  <a16:creationId xmlns:a16="http://schemas.microsoft.com/office/drawing/2014/main" id="{982D76EE-7E22-35C8-F4DB-7D4B541FEB31}"/>
                </a:ext>
              </a:extLst>
            </p:cNvPr>
            <p:cNvSpPr/>
            <p:nvPr/>
          </p:nvSpPr>
          <p:spPr>
            <a:xfrm>
              <a:off x="4132245" y="6483773"/>
              <a:ext cx="22140" cy="25986"/>
            </a:xfrm>
            <a:custGeom>
              <a:avLst/>
              <a:gdLst>
                <a:gd name="connsiteX0" fmla="*/ 485 w 22140"/>
                <a:gd name="connsiteY0" fmla="*/ 12266 h 25986"/>
                <a:gd name="connsiteX1" fmla="*/ 10977 w 22140"/>
                <a:gd name="connsiteY1" fmla="*/ 1236 h 25986"/>
                <a:gd name="connsiteX2" fmla="*/ 20124 w 22140"/>
                <a:gd name="connsiteY2" fmla="*/ 5002 h 25986"/>
                <a:gd name="connsiteX3" fmla="*/ 15281 w 22140"/>
                <a:gd name="connsiteY3" fmla="*/ 18722 h 25986"/>
                <a:gd name="connsiteX4" fmla="*/ 4520 w 22140"/>
                <a:gd name="connsiteY4" fmla="*/ 25986 h 25986"/>
                <a:gd name="connsiteX5" fmla="*/ 485 w 22140"/>
                <a:gd name="connsiteY5" fmla="*/ 12266 h 2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40" h="25986">
                  <a:moveTo>
                    <a:pt x="485" y="12266"/>
                  </a:moveTo>
                  <a:cubicBezTo>
                    <a:pt x="2637" y="7154"/>
                    <a:pt x="6672" y="3926"/>
                    <a:pt x="10977" y="1236"/>
                  </a:cubicBezTo>
                  <a:cubicBezTo>
                    <a:pt x="14474" y="-1186"/>
                    <a:pt x="18241" y="-109"/>
                    <a:pt x="20124" y="5002"/>
                  </a:cubicBezTo>
                  <a:cubicBezTo>
                    <a:pt x="23352" y="13880"/>
                    <a:pt x="23352" y="13880"/>
                    <a:pt x="15281" y="18722"/>
                  </a:cubicBezTo>
                  <a:cubicBezTo>
                    <a:pt x="11515" y="20875"/>
                    <a:pt x="8287" y="23565"/>
                    <a:pt x="4520" y="25986"/>
                  </a:cubicBezTo>
                  <a:cubicBezTo>
                    <a:pt x="1561" y="21951"/>
                    <a:pt x="-1129" y="17915"/>
                    <a:pt x="485" y="12266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5" name="Полилиния: фигура 1904">
              <a:extLst>
                <a:ext uri="{FF2B5EF4-FFF2-40B4-BE49-F238E27FC236}">
                  <a16:creationId xmlns:a16="http://schemas.microsoft.com/office/drawing/2014/main" id="{A3C4E856-2EC3-9C5C-7136-AD2695EEBFB2}"/>
                </a:ext>
              </a:extLst>
            </p:cNvPr>
            <p:cNvSpPr/>
            <p:nvPr/>
          </p:nvSpPr>
          <p:spPr>
            <a:xfrm>
              <a:off x="4095066" y="6763441"/>
              <a:ext cx="35307" cy="31156"/>
            </a:xfrm>
            <a:custGeom>
              <a:avLst/>
              <a:gdLst>
                <a:gd name="connsiteX0" fmla="*/ 0 w 35307"/>
                <a:gd name="connsiteY0" fmla="*/ 19916 h 31156"/>
                <a:gd name="connsiteX1" fmla="*/ 27172 w 35307"/>
                <a:gd name="connsiteY1" fmla="*/ 12384 h 31156"/>
                <a:gd name="connsiteX2" fmla="*/ 27979 w 35307"/>
                <a:gd name="connsiteY2" fmla="*/ 816 h 31156"/>
                <a:gd name="connsiteX3" fmla="*/ 33628 w 35307"/>
                <a:gd name="connsiteY3" fmla="*/ 1623 h 31156"/>
                <a:gd name="connsiteX4" fmla="*/ 30400 w 35307"/>
                <a:gd name="connsiteY4" fmla="*/ 20185 h 31156"/>
                <a:gd name="connsiteX5" fmla="*/ 13451 w 35307"/>
                <a:gd name="connsiteY5" fmla="*/ 29332 h 31156"/>
                <a:gd name="connsiteX6" fmla="*/ 1076 w 35307"/>
                <a:gd name="connsiteY6" fmla="*/ 23683 h 31156"/>
                <a:gd name="connsiteX7" fmla="*/ 0 w 35307"/>
                <a:gd name="connsiteY7" fmla="*/ 19916 h 31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307" h="31156">
                  <a:moveTo>
                    <a:pt x="0" y="19916"/>
                  </a:moveTo>
                  <a:cubicBezTo>
                    <a:pt x="9954" y="23952"/>
                    <a:pt x="20715" y="20992"/>
                    <a:pt x="27172" y="12384"/>
                  </a:cubicBezTo>
                  <a:cubicBezTo>
                    <a:pt x="30131" y="8617"/>
                    <a:pt x="29862" y="4851"/>
                    <a:pt x="27979" y="816"/>
                  </a:cubicBezTo>
                  <a:cubicBezTo>
                    <a:pt x="30131" y="-260"/>
                    <a:pt x="32014" y="-530"/>
                    <a:pt x="33628" y="1623"/>
                  </a:cubicBezTo>
                  <a:cubicBezTo>
                    <a:pt x="36856" y="6196"/>
                    <a:pt x="35242" y="17226"/>
                    <a:pt x="30400" y="20185"/>
                  </a:cubicBezTo>
                  <a:cubicBezTo>
                    <a:pt x="25019" y="23683"/>
                    <a:pt x="19101" y="26642"/>
                    <a:pt x="13451" y="29332"/>
                  </a:cubicBezTo>
                  <a:cubicBezTo>
                    <a:pt x="6188" y="32830"/>
                    <a:pt x="3497" y="31484"/>
                    <a:pt x="1076" y="23683"/>
                  </a:cubicBezTo>
                  <a:cubicBezTo>
                    <a:pt x="807" y="22607"/>
                    <a:pt x="538" y="21262"/>
                    <a:pt x="0" y="19916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6" name="Полилиния: фигура 1905">
              <a:extLst>
                <a:ext uri="{FF2B5EF4-FFF2-40B4-BE49-F238E27FC236}">
                  <a16:creationId xmlns:a16="http://schemas.microsoft.com/office/drawing/2014/main" id="{611ADD78-C7A2-8FC5-BA09-04A18AFAB73D}"/>
                </a:ext>
              </a:extLst>
            </p:cNvPr>
            <p:cNvSpPr/>
            <p:nvPr/>
          </p:nvSpPr>
          <p:spPr>
            <a:xfrm>
              <a:off x="4144148" y="6527382"/>
              <a:ext cx="20843" cy="28379"/>
            </a:xfrm>
            <a:custGeom>
              <a:avLst/>
              <a:gdLst>
                <a:gd name="connsiteX0" fmla="*/ 149 w 20843"/>
                <a:gd name="connsiteY0" fmla="*/ 11700 h 28379"/>
                <a:gd name="connsiteX1" fmla="*/ 11179 w 20843"/>
                <a:gd name="connsiteY1" fmla="*/ 1746 h 28379"/>
                <a:gd name="connsiteX2" fmla="*/ 19788 w 20843"/>
                <a:gd name="connsiteY2" fmla="*/ 4975 h 28379"/>
                <a:gd name="connsiteX3" fmla="*/ 16291 w 20843"/>
                <a:gd name="connsiteY3" fmla="*/ 17888 h 28379"/>
                <a:gd name="connsiteX4" fmla="*/ 4992 w 20843"/>
                <a:gd name="connsiteY4" fmla="*/ 28380 h 28379"/>
                <a:gd name="connsiteX5" fmla="*/ 957 w 20843"/>
                <a:gd name="connsiteY5" fmla="*/ 21385 h 28379"/>
                <a:gd name="connsiteX6" fmla="*/ 149 w 20843"/>
                <a:gd name="connsiteY6" fmla="*/ 11700 h 2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843" h="28379">
                  <a:moveTo>
                    <a:pt x="149" y="11700"/>
                  </a:moveTo>
                  <a:cubicBezTo>
                    <a:pt x="3916" y="8203"/>
                    <a:pt x="7144" y="4706"/>
                    <a:pt x="11179" y="1746"/>
                  </a:cubicBezTo>
                  <a:cubicBezTo>
                    <a:pt x="15215" y="-1482"/>
                    <a:pt x="18443" y="-137"/>
                    <a:pt x="19788" y="4975"/>
                  </a:cubicBezTo>
                  <a:cubicBezTo>
                    <a:pt x="21133" y="9817"/>
                    <a:pt x="22210" y="14122"/>
                    <a:pt x="16291" y="17888"/>
                  </a:cubicBezTo>
                  <a:cubicBezTo>
                    <a:pt x="11987" y="20578"/>
                    <a:pt x="8758" y="24883"/>
                    <a:pt x="4992" y="28380"/>
                  </a:cubicBezTo>
                  <a:cubicBezTo>
                    <a:pt x="418" y="27842"/>
                    <a:pt x="2033" y="23806"/>
                    <a:pt x="957" y="21385"/>
                  </a:cubicBezTo>
                  <a:cubicBezTo>
                    <a:pt x="-120" y="18157"/>
                    <a:pt x="-120" y="14929"/>
                    <a:pt x="149" y="11700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7" name="Полилиния: фигура 1906">
              <a:extLst>
                <a:ext uri="{FF2B5EF4-FFF2-40B4-BE49-F238E27FC236}">
                  <a16:creationId xmlns:a16="http://schemas.microsoft.com/office/drawing/2014/main" id="{04C376CC-DF4B-364D-1962-43F03DB02FC9}"/>
                </a:ext>
              </a:extLst>
            </p:cNvPr>
            <p:cNvSpPr/>
            <p:nvPr/>
          </p:nvSpPr>
          <p:spPr>
            <a:xfrm>
              <a:off x="4092631" y="6737155"/>
              <a:ext cx="35210" cy="27965"/>
            </a:xfrm>
            <a:custGeom>
              <a:avLst/>
              <a:gdLst>
                <a:gd name="connsiteX0" fmla="*/ 25572 w 35210"/>
                <a:gd name="connsiteY0" fmla="*/ 1276 h 27965"/>
                <a:gd name="connsiteX1" fmla="*/ 34719 w 35210"/>
                <a:gd name="connsiteY1" fmla="*/ 7194 h 27965"/>
                <a:gd name="connsiteX2" fmla="*/ 24496 w 35210"/>
                <a:gd name="connsiteY2" fmla="*/ 24412 h 27965"/>
                <a:gd name="connsiteX3" fmla="*/ 13466 w 35210"/>
                <a:gd name="connsiteY3" fmla="*/ 27909 h 27965"/>
                <a:gd name="connsiteX4" fmla="*/ 14 w 35210"/>
                <a:gd name="connsiteY4" fmla="*/ 15803 h 27965"/>
                <a:gd name="connsiteX5" fmla="*/ 25303 w 35210"/>
                <a:gd name="connsiteY5" fmla="*/ 10153 h 27965"/>
                <a:gd name="connsiteX6" fmla="*/ 25572 w 35210"/>
                <a:gd name="connsiteY6" fmla="*/ 1276 h 27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210" h="27965">
                  <a:moveTo>
                    <a:pt x="25572" y="1276"/>
                  </a:moveTo>
                  <a:cubicBezTo>
                    <a:pt x="33373" y="-1146"/>
                    <a:pt x="33911" y="-608"/>
                    <a:pt x="34719" y="7194"/>
                  </a:cubicBezTo>
                  <a:cubicBezTo>
                    <a:pt x="36064" y="20376"/>
                    <a:pt x="35257" y="21721"/>
                    <a:pt x="24496" y="24412"/>
                  </a:cubicBezTo>
                  <a:cubicBezTo>
                    <a:pt x="20729" y="24950"/>
                    <a:pt x="16425" y="24412"/>
                    <a:pt x="13466" y="27909"/>
                  </a:cubicBezTo>
                  <a:cubicBezTo>
                    <a:pt x="3243" y="28447"/>
                    <a:pt x="-255" y="25219"/>
                    <a:pt x="14" y="15803"/>
                  </a:cubicBezTo>
                  <a:cubicBezTo>
                    <a:pt x="8354" y="22529"/>
                    <a:pt x="20460" y="19838"/>
                    <a:pt x="25303" y="10153"/>
                  </a:cubicBezTo>
                  <a:cubicBezTo>
                    <a:pt x="26648" y="6925"/>
                    <a:pt x="24496" y="3966"/>
                    <a:pt x="25572" y="1276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8" name="Полилиния: фигура 1907">
              <a:extLst>
                <a:ext uri="{FF2B5EF4-FFF2-40B4-BE49-F238E27FC236}">
                  <a16:creationId xmlns:a16="http://schemas.microsoft.com/office/drawing/2014/main" id="{DBF0CFDE-EA2B-9C77-B451-7CF915EA82A7}"/>
                </a:ext>
              </a:extLst>
            </p:cNvPr>
            <p:cNvSpPr/>
            <p:nvPr/>
          </p:nvSpPr>
          <p:spPr>
            <a:xfrm>
              <a:off x="4155736" y="6571311"/>
              <a:ext cx="22090" cy="26868"/>
            </a:xfrm>
            <a:custGeom>
              <a:avLst/>
              <a:gdLst>
                <a:gd name="connsiteX0" fmla="*/ 21114 w 22090"/>
                <a:gd name="connsiteY0" fmla="*/ 6512 h 26868"/>
                <a:gd name="connsiteX1" fmla="*/ 16809 w 22090"/>
                <a:gd name="connsiteY1" fmla="*/ 16735 h 26868"/>
                <a:gd name="connsiteX2" fmla="*/ 10622 w 22090"/>
                <a:gd name="connsiteY2" fmla="*/ 22115 h 26868"/>
                <a:gd name="connsiteX3" fmla="*/ 3089 w 22090"/>
                <a:gd name="connsiteY3" fmla="*/ 26150 h 26868"/>
                <a:gd name="connsiteX4" fmla="*/ 937 w 22090"/>
                <a:gd name="connsiteY4" fmla="*/ 15120 h 26868"/>
                <a:gd name="connsiteX5" fmla="*/ 15464 w 22090"/>
                <a:gd name="connsiteY5" fmla="*/ 593 h 26868"/>
                <a:gd name="connsiteX6" fmla="*/ 21114 w 22090"/>
                <a:gd name="connsiteY6" fmla="*/ 6512 h 2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90" h="26868">
                  <a:moveTo>
                    <a:pt x="21114" y="6512"/>
                  </a:moveTo>
                  <a:cubicBezTo>
                    <a:pt x="22997" y="10816"/>
                    <a:pt x="22459" y="14582"/>
                    <a:pt x="16809" y="16735"/>
                  </a:cubicBezTo>
                  <a:cubicBezTo>
                    <a:pt x="14388" y="17542"/>
                    <a:pt x="12505" y="20232"/>
                    <a:pt x="10622" y="22115"/>
                  </a:cubicBezTo>
                  <a:cubicBezTo>
                    <a:pt x="8470" y="24267"/>
                    <a:pt x="6048" y="28572"/>
                    <a:pt x="3089" y="26150"/>
                  </a:cubicBezTo>
                  <a:cubicBezTo>
                    <a:pt x="130" y="23729"/>
                    <a:pt x="-946" y="18618"/>
                    <a:pt x="937" y="15120"/>
                  </a:cubicBezTo>
                  <a:cubicBezTo>
                    <a:pt x="4165" y="8933"/>
                    <a:pt x="9008" y="4090"/>
                    <a:pt x="15464" y="593"/>
                  </a:cubicBezTo>
                  <a:cubicBezTo>
                    <a:pt x="18424" y="-752"/>
                    <a:pt x="19231" y="-214"/>
                    <a:pt x="21114" y="6512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09" name="Полилиния: фигура 1908">
              <a:extLst>
                <a:ext uri="{FF2B5EF4-FFF2-40B4-BE49-F238E27FC236}">
                  <a16:creationId xmlns:a16="http://schemas.microsoft.com/office/drawing/2014/main" id="{6EA08360-F5B2-A911-CF35-DBE08BB41CC8}"/>
                </a:ext>
              </a:extLst>
            </p:cNvPr>
            <p:cNvSpPr/>
            <p:nvPr/>
          </p:nvSpPr>
          <p:spPr>
            <a:xfrm>
              <a:off x="4009776" y="6810516"/>
              <a:ext cx="34575" cy="23067"/>
            </a:xfrm>
            <a:custGeom>
              <a:avLst/>
              <a:gdLst>
                <a:gd name="connsiteX0" fmla="*/ 21262 w 34575"/>
                <a:gd name="connsiteY0" fmla="*/ 1089 h 23067"/>
                <a:gd name="connsiteX1" fmla="*/ 26374 w 34575"/>
                <a:gd name="connsiteY1" fmla="*/ 551 h 23067"/>
                <a:gd name="connsiteX2" fmla="*/ 33637 w 34575"/>
                <a:gd name="connsiteY2" fmla="*/ 5931 h 23067"/>
                <a:gd name="connsiteX3" fmla="*/ 34445 w 34575"/>
                <a:gd name="connsiteY3" fmla="*/ 12926 h 23067"/>
                <a:gd name="connsiteX4" fmla="*/ 30409 w 34575"/>
                <a:gd name="connsiteY4" fmla="*/ 18038 h 23067"/>
                <a:gd name="connsiteX5" fmla="*/ 12115 w 34575"/>
                <a:gd name="connsiteY5" fmla="*/ 21535 h 23067"/>
                <a:gd name="connsiteX6" fmla="*/ 3238 w 34575"/>
                <a:gd name="connsiteY6" fmla="*/ 21266 h 23067"/>
                <a:gd name="connsiteX7" fmla="*/ 1892 w 34575"/>
                <a:gd name="connsiteY7" fmla="*/ 9698 h 23067"/>
                <a:gd name="connsiteX8" fmla="*/ 8349 w 34575"/>
                <a:gd name="connsiteY8" fmla="*/ 13733 h 23067"/>
                <a:gd name="connsiteX9" fmla="*/ 20993 w 34575"/>
                <a:gd name="connsiteY9" fmla="*/ 5124 h 23067"/>
                <a:gd name="connsiteX10" fmla="*/ 21262 w 34575"/>
                <a:gd name="connsiteY10" fmla="*/ 1089 h 23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575" h="23067">
                  <a:moveTo>
                    <a:pt x="21262" y="1089"/>
                  </a:moveTo>
                  <a:cubicBezTo>
                    <a:pt x="22876" y="820"/>
                    <a:pt x="24760" y="1089"/>
                    <a:pt x="26374" y="551"/>
                  </a:cubicBezTo>
                  <a:cubicBezTo>
                    <a:pt x="31485" y="-1332"/>
                    <a:pt x="33099" y="1896"/>
                    <a:pt x="33637" y="5931"/>
                  </a:cubicBezTo>
                  <a:cubicBezTo>
                    <a:pt x="33907" y="8353"/>
                    <a:pt x="34176" y="10505"/>
                    <a:pt x="34445" y="12926"/>
                  </a:cubicBezTo>
                  <a:cubicBezTo>
                    <a:pt x="34983" y="16154"/>
                    <a:pt x="33907" y="17500"/>
                    <a:pt x="30409" y="18038"/>
                  </a:cubicBezTo>
                  <a:cubicBezTo>
                    <a:pt x="24222" y="18845"/>
                    <a:pt x="18034" y="19383"/>
                    <a:pt x="12115" y="21535"/>
                  </a:cubicBezTo>
                  <a:cubicBezTo>
                    <a:pt x="9156" y="22611"/>
                    <a:pt x="5659" y="24494"/>
                    <a:pt x="3238" y="21266"/>
                  </a:cubicBezTo>
                  <a:cubicBezTo>
                    <a:pt x="278" y="17769"/>
                    <a:pt x="-1605" y="14002"/>
                    <a:pt x="1892" y="9698"/>
                  </a:cubicBezTo>
                  <a:cubicBezTo>
                    <a:pt x="4583" y="10236"/>
                    <a:pt x="5928" y="12657"/>
                    <a:pt x="8349" y="13733"/>
                  </a:cubicBezTo>
                  <a:cubicBezTo>
                    <a:pt x="16151" y="17231"/>
                    <a:pt x="21531" y="13733"/>
                    <a:pt x="20993" y="5124"/>
                  </a:cubicBezTo>
                  <a:cubicBezTo>
                    <a:pt x="20993" y="3510"/>
                    <a:pt x="20724" y="2165"/>
                    <a:pt x="21262" y="1089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0" name="Полилиния: фигура 1909">
              <a:extLst>
                <a:ext uri="{FF2B5EF4-FFF2-40B4-BE49-F238E27FC236}">
                  <a16:creationId xmlns:a16="http://schemas.microsoft.com/office/drawing/2014/main" id="{011E43EF-F796-8199-E396-59580FE4F116}"/>
                </a:ext>
              </a:extLst>
            </p:cNvPr>
            <p:cNvSpPr/>
            <p:nvPr/>
          </p:nvSpPr>
          <p:spPr>
            <a:xfrm>
              <a:off x="4035743" y="6612187"/>
              <a:ext cx="34246" cy="27962"/>
            </a:xfrm>
            <a:custGeom>
              <a:avLst/>
              <a:gdLst>
                <a:gd name="connsiteX0" fmla="*/ 17894 w 34246"/>
                <a:gd name="connsiteY0" fmla="*/ 4913 h 27962"/>
                <a:gd name="connsiteX1" fmla="*/ 21660 w 34246"/>
                <a:gd name="connsiteY1" fmla="*/ 2492 h 27962"/>
                <a:gd name="connsiteX2" fmla="*/ 32959 w 34246"/>
                <a:gd name="connsiteY2" fmla="*/ 4913 h 27962"/>
                <a:gd name="connsiteX3" fmla="*/ 28924 w 34246"/>
                <a:gd name="connsiteY3" fmla="*/ 14598 h 27962"/>
                <a:gd name="connsiteX4" fmla="*/ 12782 w 34246"/>
                <a:gd name="connsiteY4" fmla="*/ 25628 h 27962"/>
                <a:gd name="connsiteX5" fmla="*/ 4443 w 34246"/>
                <a:gd name="connsiteY5" fmla="*/ 27242 h 27962"/>
                <a:gd name="connsiteX6" fmla="*/ 407 w 34246"/>
                <a:gd name="connsiteY6" fmla="*/ 18633 h 27962"/>
                <a:gd name="connsiteX7" fmla="*/ 17356 w 34246"/>
                <a:gd name="connsiteY7" fmla="*/ 11370 h 27962"/>
                <a:gd name="connsiteX8" fmla="*/ 17894 w 34246"/>
                <a:gd name="connsiteY8" fmla="*/ 4913 h 2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246" h="27962">
                  <a:moveTo>
                    <a:pt x="17894" y="4913"/>
                  </a:moveTo>
                  <a:cubicBezTo>
                    <a:pt x="18701" y="3299"/>
                    <a:pt x="20315" y="3030"/>
                    <a:pt x="21660" y="2492"/>
                  </a:cubicBezTo>
                  <a:cubicBezTo>
                    <a:pt x="28117" y="-1275"/>
                    <a:pt x="29731" y="-1005"/>
                    <a:pt x="32959" y="4913"/>
                  </a:cubicBezTo>
                  <a:cubicBezTo>
                    <a:pt x="35650" y="10025"/>
                    <a:pt x="34035" y="12177"/>
                    <a:pt x="28924" y="14598"/>
                  </a:cubicBezTo>
                  <a:cubicBezTo>
                    <a:pt x="23005" y="17288"/>
                    <a:pt x="18163" y="21862"/>
                    <a:pt x="12782" y="25628"/>
                  </a:cubicBezTo>
                  <a:cubicBezTo>
                    <a:pt x="10092" y="27511"/>
                    <a:pt x="7402" y="28856"/>
                    <a:pt x="4443" y="27242"/>
                  </a:cubicBezTo>
                  <a:cubicBezTo>
                    <a:pt x="1214" y="25359"/>
                    <a:pt x="-938" y="22669"/>
                    <a:pt x="407" y="18633"/>
                  </a:cubicBezTo>
                  <a:cubicBezTo>
                    <a:pt x="7940" y="21055"/>
                    <a:pt x="12782" y="16481"/>
                    <a:pt x="17356" y="11370"/>
                  </a:cubicBezTo>
                  <a:cubicBezTo>
                    <a:pt x="18701" y="9486"/>
                    <a:pt x="19239" y="7334"/>
                    <a:pt x="17894" y="4913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1" name="Полилиния: фигура 1910">
              <a:extLst>
                <a:ext uri="{FF2B5EF4-FFF2-40B4-BE49-F238E27FC236}">
                  <a16:creationId xmlns:a16="http://schemas.microsoft.com/office/drawing/2014/main" id="{5B04B997-E9EC-1049-EF24-BFB9FADF999E}"/>
                </a:ext>
              </a:extLst>
            </p:cNvPr>
            <p:cNvSpPr/>
            <p:nvPr/>
          </p:nvSpPr>
          <p:spPr>
            <a:xfrm>
              <a:off x="4127887" y="6648832"/>
              <a:ext cx="28386" cy="22631"/>
            </a:xfrm>
            <a:custGeom>
              <a:avLst/>
              <a:gdLst>
                <a:gd name="connsiteX0" fmla="*/ 4573 w 28386"/>
                <a:gd name="connsiteY0" fmla="*/ 7007 h 22631"/>
                <a:gd name="connsiteX1" fmla="*/ 22598 w 28386"/>
                <a:gd name="connsiteY1" fmla="*/ 13 h 22631"/>
                <a:gd name="connsiteX2" fmla="*/ 27710 w 28386"/>
                <a:gd name="connsiteY2" fmla="*/ 7815 h 22631"/>
                <a:gd name="connsiteX3" fmla="*/ 2421 w 28386"/>
                <a:gd name="connsiteY3" fmla="*/ 22611 h 22631"/>
                <a:gd name="connsiteX4" fmla="*/ 0 w 28386"/>
                <a:gd name="connsiteY4" fmla="*/ 19921 h 22631"/>
                <a:gd name="connsiteX5" fmla="*/ 4035 w 28386"/>
                <a:gd name="connsiteY5" fmla="*/ 15347 h 22631"/>
                <a:gd name="connsiteX6" fmla="*/ 4573 w 28386"/>
                <a:gd name="connsiteY6" fmla="*/ 7007 h 2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86" h="22631">
                  <a:moveTo>
                    <a:pt x="4573" y="7007"/>
                  </a:moveTo>
                  <a:cubicBezTo>
                    <a:pt x="10223" y="3779"/>
                    <a:pt x="15603" y="-256"/>
                    <a:pt x="22598" y="13"/>
                  </a:cubicBezTo>
                  <a:cubicBezTo>
                    <a:pt x="27441" y="282"/>
                    <a:pt x="29593" y="3510"/>
                    <a:pt x="27710" y="7815"/>
                  </a:cubicBezTo>
                  <a:cubicBezTo>
                    <a:pt x="25557" y="12926"/>
                    <a:pt x="7533" y="23149"/>
                    <a:pt x="2421" y="22611"/>
                  </a:cubicBezTo>
                  <a:cubicBezTo>
                    <a:pt x="807" y="22342"/>
                    <a:pt x="538" y="20997"/>
                    <a:pt x="0" y="19921"/>
                  </a:cubicBezTo>
                  <a:cubicBezTo>
                    <a:pt x="538" y="17768"/>
                    <a:pt x="2690" y="16692"/>
                    <a:pt x="4035" y="15347"/>
                  </a:cubicBezTo>
                  <a:cubicBezTo>
                    <a:pt x="6995" y="12388"/>
                    <a:pt x="7533" y="9967"/>
                    <a:pt x="4573" y="7007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2" name="Полилиния: фигура 1911">
              <a:extLst>
                <a:ext uri="{FF2B5EF4-FFF2-40B4-BE49-F238E27FC236}">
                  <a16:creationId xmlns:a16="http://schemas.microsoft.com/office/drawing/2014/main" id="{7DB13DB7-41D1-4CA3-5A17-EF4E077690F7}"/>
                </a:ext>
              </a:extLst>
            </p:cNvPr>
            <p:cNvSpPr/>
            <p:nvPr/>
          </p:nvSpPr>
          <p:spPr>
            <a:xfrm>
              <a:off x="4048239" y="6347409"/>
              <a:ext cx="36795" cy="28224"/>
            </a:xfrm>
            <a:custGeom>
              <a:avLst/>
              <a:gdLst>
                <a:gd name="connsiteX0" fmla="*/ 12930 w 36795"/>
                <a:gd name="connsiteY0" fmla="*/ 13848 h 28224"/>
                <a:gd name="connsiteX1" fmla="*/ 25036 w 36795"/>
                <a:gd name="connsiteY1" fmla="*/ 4163 h 28224"/>
                <a:gd name="connsiteX2" fmla="*/ 29072 w 36795"/>
                <a:gd name="connsiteY2" fmla="*/ 127 h 28224"/>
                <a:gd name="connsiteX3" fmla="*/ 36335 w 36795"/>
                <a:gd name="connsiteY3" fmla="*/ 4163 h 28224"/>
                <a:gd name="connsiteX4" fmla="*/ 35797 w 36795"/>
                <a:gd name="connsiteY4" fmla="*/ 7122 h 28224"/>
                <a:gd name="connsiteX5" fmla="*/ 26112 w 36795"/>
                <a:gd name="connsiteY5" fmla="*/ 13848 h 28224"/>
                <a:gd name="connsiteX6" fmla="*/ 23960 w 36795"/>
                <a:gd name="connsiteY6" fmla="*/ 17614 h 28224"/>
                <a:gd name="connsiteX7" fmla="*/ 22884 w 36795"/>
                <a:gd name="connsiteY7" fmla="*/ 22726 h 28224"/>
                <a:gd name="connsiteX8" fmla="*/ 5936 w 36795"/>
                <a:gd name="connsiteY8" fmla="*/ 28106 h 28224"/>
                <a:gd name="connsiteX9" fmla="*/ 17 w 36795"/>
                <a:gd name="connsiteY9" fmla="*/ 21918 h 28224"/>
                <a:gd name="connsiteX10" fmla="*/ 12930 w 36795"/>
                <a:gd name="connsiteY10" fmla="*/ 13848 h 28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795" h="28224">
                  <a:moveTo>
                    <a:pt x="12930" y="13848"/>
                  </a:moveTo>
                  <a:cubicBezTo>
                    <a:pt x="19925" y="14117"/>
                    <a:pt x="22615" y="9274"/>
                    <a:pt x="25036" y="4163"/>
                  </a:cubicBezTo>
                  <a:cubicBezTo>
                    <a:pt x="25843" y="2549"/>
                    <a:pt x="26112" y="-680"/>
                    <a:pt x="29072" y="127"/>
                  </a:cubicBezTo>
                  <a:cubicBezTo>
                    <a:pt x="31762" y="934"/>
                    <a:pt x="34183" y="2549"/>
                    <a:pt x="36335" y="4163"/>
                  </a:cubicBezTo>
                  <a:cubicBezTo>
                    <a:pt x="37412" y="4970"/>
                    <a:pt x="36335" y="6315"/>
                    <a:pt x="35797" y="7122"/>
                  </a:cubicBezTo>
                  <a:cubicBezTo>
                    <a:pt x="33107" y="10081"/>
                    <a:pt x="30417" y="13579"/>
                    <a:pt x="26112" y="13848"/>
                  </a:cubicBezTo>
                  <a:cubicBezTo>
                    <a:pt x="22615" y="14117"/>
                    <a:pt x="22884" y="15731"/>
                    <a:pt x="23960" y="17614"/>
                  </a:cubicBezTo>
                  <a:cubicBezTo>
                    <a:pt x="25036" y="19766"/>
                    <a:pt x="24767" y="21918"/>
                    <a:pt x="22884" y="22726"/>
                  </a:cubicBezTo>
                  <a:cubicBezTo>
                    <a:pt x="17504" y="25416"/>
                    <a:pt x="12392" y="28913"/>
                    <a:pt x="5936" y="28106"/>
                  </a:cubicBezTo>
                  <a:cubicBezTo>
                    <a:pt x="2707" y="27837"/>
                    <a:pt x="-252" y="26223"/>
                    <a:pt x="17" y="21918"/>
                  </a:cubicBezTo>
                  <a:cubicBezTo>
                    <a:pt x="6474" y="22187"/>
                    <a:pt x="9971" y="18421"/>
                    <a:pt x="12930" y="13848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3" name="Полилиния: фигура 1912">
              <a:extLst>
                <a:ext uri="{FF2B5EF4-FFF2-40B4-BE49-F238E27FC236}">
                  <a16:creationId xmlns:a16="http://schemas.microsoft.com/office/drawing/2014/main" id="{3F995694-CF2D-8E0C-9C6F-78B3ECD50296}"/>
                </a:ext>
              </a:extLst>
            </p:cNvPr>
            <p:cNvSpPr/>
            <p:nvPr/>
          </p:nvSpPr>
          <p:spPr>
            <a:xfrm>
              <a:off x="4074889" y="6977325"/>
              <a:ext cx="31241" cy="19856"/>
            </a:xfrm>
            <a:custGeom>
              <a:avLst/>
              <a:gdLst>
                <a:gd name="connsiteX0" fmla="*/ 0 w 31241"/>
                <a:gd name="connsiteY0" fmla="*/ 11837 h 19856"/>
                <a:gd name="connsiteX1" fmla="*/ 29055 w 31241"/>
                <a:gd name="connsiteY1" fmla="*/ 0 h 19856"/>
                <a:gd name="connsiteX2" fmla="*/ 29593 w 31241"/>
                <a:gd name="connsiteY2" fmla="*/ 8071 h 19856"/>
                <a:gd name="connsiteX3" fmla="*/ 10761 w 31241"/>
                <a:gd name="connsiteY3" fmla="*/ 19639 h 19856"/>
                <a:gd name="connsiteX4" fmla="*/ 0 w 31241"/>
                <a:gd name="connsiteY4" fmla="*/ 11837 h 1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41" h="19856">
                  <a:moveTo>
                    <a:pt x="0" y="11837"/>
                  </a:moveTo>
                  <a:cubicBezTo>
                    <a:pt x="7802" y="3228"/>
                    <a:pt x="18294" y="1076"/>
                    <a:pt x="29055" y="0"/>
                  </a:cubicBezTo>
                  <a:cubicBezTo>
                    <a:pt x="32014" y="2421"/>
                    <a:pt x="31745" y="5381"/>
                    <a:pt x="29593" y="8071"/>
                  </a:cubicBezTo>
                  <a:cubicBezTo>
                    <a:pt x="24750" y="14258"/>
                    <a:pt x="18563" y="18563"/>
                    <a:pt x="10761" y="19639"/>
                  </a:cubicBezTo>
                  <a:cubicBezTo>
                    <a:pt x="4035" y="20715"/>
                    <a:pt x="269" y="17756"/>
                    <a:pt x="0" y="11837"/>
                  </a:cubicBezTo>
                  <a:close/>
                </a:path>
              </a:pathLst>
            </a:custGeom>
            <a:solidFill>
              <a:srgbClr val="F4C3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4" name="Полилиния: фигура 1913">
              <a:extLst>
                <a:ext uri="{FF2B5EF4-FFF2-40B4-BE49-F238E27FC236}">
                  <a16:creationId xmlns:a16="http://schemas.microsoft.com/office/drawing/2014/main" id="{36B2FFAC-5622-EA87-1801-8E4D500221DE}"/>
                </a:ext>
              </a:extLst>
            </p:cNvPr>
            <p:cNvSpPr/>
            <p:nvPr/>
          </p:nvSpPr>
          <p:spPr>
            <a:xfrm>
              <a:off x="4022109" y="6882682"/>
              <a:ext cx="30581" cy="26041"/>
            </a:xfrm>
            <a:custGeom>
              <a:avLst/>
              <a:gdLst>
                <a:gd name="connsiteX0" fmla="*/ 12426 w 30581"/>
                <a:gd name="connsiteY0" fmla="*/ 2636 h 26041"/>
                <a:gd name="connsiteX1" fmla="*/ 28030 w 30581"/>
                <a:gd name="connsiteY1" fmla="*/ 215 h 26041"/>
                <a:gd name="connsiteX2" fmla="*/ 30182 w 30581"/>
                <a:gd name="connsiteY2" fmla="*/ 2367 h 26041"/>
                <a:gd name="connsiteX3" fmla="*/ 22111 w 30581"/>
                <a:gd name="connsiteY3" fmla="*/ 18777 h 26041"/>
                <a:gd name="connsiteX4" fmla="*/ 2203 w 30581"/>
                <a:gd name="connsiteY4" fmla="*/ 26041 h 26041"/>
                <a:gd name="connsiteX5" fmla="*/ 51 w 30581"/>
                <a:gd name="connsiteY5" fmla="*/ 22006 h 26041"/>
                <a:gd name="connsiteX6" fmla="*/ 5970 w 30581"/>
                <a:gd name="connsiteY6" fmla="*/ 16625 h 26041"/>
                <a:gd name="connsiteX7" fmla="*/ 13502 w 30581"/>
                <a:gd name="connsiteY7" fmla="*/ 10707 h 26041"/>
                <a:gd name="connsiteX8" fmla="*/ 12426 w 30581"/>
                <a:gd name="connsiteY8" fmla="*/ 2636 h 2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581" h="26041">
                  <a:moveTo>
                    <a:pt x="12426" y="2636"/>
                  </a:moveTo>
                  <a:cubicBezTo>
                    <a:pt x="17000" y="-2745"/>
                    <a:pt x="22918" y="2098"/>
                    <a:pt x="28030" y="215"/>
                  </a:cubicBezTo>
                  <a:cubicBezTo>
                    <a:pt x="28299" y="-54"/>
                    <a:pt x="29644" y="1560"/>
                    <a:pt x="30182" y="2367"/>
                  </a:cubicBezTo>
                  <a:cubicBezTo>
                    <a:pt x="32065" y="6940"/>
                    <a:pt x="26954" y="17163"/>
                    <a:pt x="22111" y="18777"/>
                  </a:cubicBezTo>
                  <a:cubicBezTo>
                    <a:pt x="15385" y="20930"/>
                    <a:pt x="8391" y="22544"/>
                    <a:pt x="2203" y="26041"/>
                  </a:cubicBezTo>
                  <a:cubicBezTo>
                    <a:pt x="589" y="24965"/>
                    <a:pt x="-218" y="23620"/>
                    <a:pt x="51" y="22006"/>
                  </a:cubicBezTo>
                  <a:cubicBezTo>
                    <a:pt x="1127" y="19046"/>
                    <a:pt x="3817" y="17970"/>
                    <a:pt x="5970" y="16625"/>
                  </a:cubicBezTo>
                  <a:cubicBezTo>
                    <a:pt x="8660" y="14742"/>
                    <a:pt x="11350" y="13128"/>
                    <a:pt x="13502" y="10707"/>
                  </a:cubicBezTo>
                  <a:cubicBezTo>
                    <a:pt x="16462" y="7478"/>
                    <a:pt x="17000" y="4788"/>
                    <a:pt x="12426" y="2636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5" name="Полилиния: фигура 1914">
              <a:extLst>
                <a:ext uri="{FF2B5EF4-FFF2-40B4-BE49-F238E27FC236}">
                  <a16:creationId xmlns:a16="http://schemas.microsoft.com/office/drawing/2014/main" id="{4A587D5F-2AA9-291A-E9B8-74BAF0B98579}"/>
                </a:ext>
              </a:extLst>
            </p:cNvPr>
            <p:cNvSpPr/>
            <p:nvPr/>
          </p:nvSpPr>
          <p:spPr>
            <a:xfrm>
              <a:off x="4006466" y="6785338"/>
              <a:ext cx="40093" cy="25024"/>
            </a:xfrm>
            <a:custGeom>
              <a:avLst/>
              <a:gdLst>
                <a:gd name="connsiteX0" fmla="*/ 1437 w 40093"/>
                <a:gd name="connsiteY0" fmla="*/ 12547 h 25024"/>
                <a:gd name="connsiteX1" fmla="*/ 12467 w 40093"/>
                <a:gd name="connsiteY1" fmla="*/ 19542 h 25024"/>
                <a:gd name="connsiteX2" fmla="*/ 28877 w 40093"/>
                <a:gd name="connsiteY2" fmla="*/ 13892 h 25024"/>
                <a:gd name="connsiteX3" fmla="*/ 30491 w 40093"/>
                <a:gd name="connsiteY3" fmla="*/ 979 h 25024"/>
                <a:gd name="connsiteX4" fmla="*/ 38562 w 40093"/>
                <a:gd name="connsiteY4" fmla="*/ 6898 h 25024"/>
                <a:gd name="connsiteX5" fmla="*/ 38562 w 40093"/>
                <a:gd name="connsiteY5" fmla="*/ 7436 h 25024"/>
                <a:gd name="connsiteX6" fmla="*/ 37755 w 40093"/>
                <a:gd name="connsiteY6" fmla="*/ 19542 h 25024"/>
                <a:gd name="connsiteX7" fmla="*/ 25380 w 40093"/>
                <a:gd name="connsiteY7" fmla="*/ 21963 h 25024"/>
                <a:gd name="connsiteX8" fmla="*/ 11390 w 40093"/>
                <a:gd name="connsiteY8" fmla="*/ 24653 h 25024"/>
                <a:gd name="connsiteX9" fmla="*/ 3051 w 40093"/>
                <a:gd name="connsiteY9" fmla="*/ 21694 h 25024"/>
                <a:gd name="connsiteX10" fmla="*/ 1437 w 40093"/>
                <a:gd name="connsiteY10" fmla="*/ 12547 h 25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093" h="25024">
                  <a:moveTo>
                    <a:pt x="1437" y="12547"/>
                  </a:moveTo>
                  <a:cubicBezTo>
                    <a:pt x="3051" y="18197"/>
                    <a:pt x="7624" y="20080"/>
                    <a:pt x="12467" y="19542"/>
                  </a:cubicBezTo>
                  <a:cubicBezTo>
                    <a:pt x="18385" y="19004"/>
                    <a:pt x="24035" y="17390"/>
                    <a:pt x="28877" y="13892"/>
                  </a:cubicBezTo>
                  <a:cubicBezTo>
                    <a:pt x="34527" y="9857"/>
                    <a:pt x="34796" y="6629"/>
                    <a:pt x="30491" y="979"/>
                  </a:cubicBezTo>
                  <a:cubicBezTo>
                    <a:pt x="38293" y="-904"/>
                    <a:pt x="38562" y="-635"/>
                    <a:pt x="38562" y="6898"/>
                  </a:cubicBezTo>
                  <a:cubicBezTo>
                    <a:pt x="38562" y="7167"/>
                    <a:pt x="38562" y="7436"/>
                    <a:pt x="38562" y="7436"/>
                  </a:cubicBezTo>
                  <a:cubicBezTo>
                    <a:pt x="38831" y="11471"/>
                    <a:pt x="42328" y="16045"/>
                    <a:pt x="37755" y="19542"/>
                  </a:cubicBezTo>
                  <a:cubicBezTo>
                    <a:pt x="34258" y="22501"/>
                    <a:pt x="29415" y="21156"/>
                    <a:pt x="25380" y="21963"/>
                  </a:cubicBezTo>
                  <a:cubicBezTo>
                    <a:pt x="20806" y="22770"/>
                    <a:pt x="15964" y="23308"/>
                    <a:pt x="11390" y="24653"/>
                  </a:cubicBezTo>
                  <a:cubicBezTo>
                    <a:pt x="7355" y="25730"/>
                    <a:pt x="5203" y="24384"/>
                    <a:pt x="3051" y="21694"/>
                  </a:cubicBezTo>
                  <a:cubicBezTo>
                    <a:pt x="629" y="19004"/>
                    <a:pt x="-1523" y="16045"/>
                    <a:pt x="1437" y="12547"/>
                  </a:cubicBezTo>
                  <a:close/>
                </a:path>
              </a:pathLst>
            </a:custGeom>
            <a:solidFill>
              <a:srgbClr val="DB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6" name="Полилиния: фигура 1915">
              <a:extLst>
                <a:ext uri="{FF2B5EF4-FFF2-40B4-BE49-F238E27FC236}">
                  <a16:creationId xmlns:a16="http://schemas.microsoft.com/office/drawing/2014/main" id="{81A0E2F3-F471-B402-A844-ADA132AB40E7}"/>
                </a:ext>
              </a:extLst>
            </p:cNvPr>
            <p:cNvSpPr/>
            <p:nvPr/>
          </p:nvSpPr>
          <p:spPr>
            <a:xfrm>
              <a:off x="4082131" y="6668215"/>
              <a:ext cx="28580" cy="19518"/>
            </a:xfrm>
            <a:custGeom>
              <a:avLst/>
              <a:gdLst>
                <a:gd name="connsiteX0" fmla="*/ 8362 w 28580"/>
                <a:gd name="connsiteY0" fmla="*/ 2152 h 19518"/>
                <a:gd name="connsiteX1" fmla="*/ 24235 w 28580"/>
                <a:gd name="connsiteY1" fmla="*/ 0 h 19518"/>
                <a:gd name="connsiteX2" fmla="*/ 28001 w 28580"/>
                <a:gd name="connsiteY2" fmla="*/ 8878 h 19518"/>
                <a:gd name="connsiteX3" fmla="*/ 5672 w 28580"/>
                <a:gd name="connsiteY3" fmla="*/ 18563 h 19518"/>
                <a:gd name="connsiteX4" fmla="*/ 22 w 28580"/>
                <a:gd name="connsiteY4" fmla="*/ 10223 h 19518"/>
                <a:gd name="connsiteX5" fmla="*/ 6210 w 28580"/>
                <a:gd name="connsiteY5" fmla="*/ 2959 h 19518"/>
                <a:gd name="connsiteX6" fmla="*/ 7017 w 28580"/>
                <a:gd name="connsiteY6" fmla="*/ 5381 h 19518"/>
                <a:gd name="connsiteX7" fmla="*/ 9707 w 28580"/>
                <a:gd name="connsiteY7" fmla="*/ 7264 h 19518"/>
                <a:gd name="connsiteX8" fmla="*/ 9169 w 28580"/>
                <a:gd name="connsiteY8" fmla="*/ 3766 h 19518"/>
                <a:gd name="connsiteX9" fmla="*/ 8362 w 28580"/>
                <a:gd name="connsiteY9" fmla="*/ 2152 h 19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80" h="19518">
                  <a:moveTo>
                    <a:pt x="8362" y="2152"/>
                  </a:moveTo>
                  <a:cubicBezTo>
                    <a:pt x="13474" y="0"/>
                    <a:pt x="18854" y="0"/>
                    <a:pt x="24235" y="0"/>
                  </a:cubicBezTo>
                  <a:cubicBezTo>
                    <a:pt x="29077" y="1345"/>
                    <a:pt x="29077" y="4842"/>
                    <a:pt x="28001" y="8878"/>
                  </a:cubicBezTo>
                  <a:cubicBezTo>
                    <a:pt x="25580" y="16411"/>
                    <a:pt x="12936" y="21791"/>
                    <a:pt x="5672" y="18563"/>
                  </a:cubicBezTo>
                  <a:cubicBezTo>
                    <a:pt x="2175" y="16949"/>
                    <a:pt x="-247" y="14527"/>
                    <a:pt x="22" y="10223"/>
                  </a:cubicBezTo>
                  <a:cubicBezTo>
                    <a:pt x="-247" y="5919"/>
                    <a:pt x="1906" y="3497"/>
                    <a:pt x="6210" y="2959"/>
                  </a:cubicBezTo>
                  <a:cubicBezTo>
                    <a:pt x="6748" y="3497"/>
                    <a:pt x="7017" y="4573"/>
                    <a:pt x="7017" y="5381"/>
                  </a:cubicBezTo>
                  <a:cubicBezTo>
                    <a:pt x="7286" y="6726"/>
                    <a:pt x="8093" y="8071"/>
                    <a:pt x="9707" y="7264"/>
                  </a:cubicBezTo>
                  <a:cubicBezTo>
                    <a:pt x="12129" y="5919"/>
                    <a:pt x="9976" y="4842"/>
                    <a:pt x="9169" y="3766"/>
                  </a:cubicBezTo>
                  <a:cubicBezTo>
                    <a:pt x="8631" y="3228"/>
                    <a:pt x="8362" y="2690"/>
                    <a:pt x="8362" y="2152"/>
                  </a:cubicBezTo>
                  <a:close/>
                </a:path>
              </a:pathLst>
            </a:custGeom>
            <a:solidFill>
              <a:srgbClr val="F4C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7" name="Полилиния: фигура 1916">
              <a:extLst>
                <a:ext uri="{FF2B5EF4-FFF2-40B4-BE49-F238E27FC236}">
                  <a16:creationId xmlns:a16="http://schemas.microsoft.com/office/drawing/2014/main" id="{3AD81925-E7B0-F888-E213-C46651AC4342}"/>
                </a:ext>
              </a:extLst>
            </p:cNvPr>
            <p:cNvSpPr/>
            <p:nvPr/>
          </p:nvSpPr>
          <p:spPr>
            <a:xfrm>
              <a:off x="4122507" y="6599493"/>
              <a:ext cx="25521" cy="26689"/>
            </a:xfrm>
            <a:custGeom>
              <a:avLst/>
              <a:gdLst>
                <a:gd name="connsiteX0" fmla="*/ 8340 w 25521"/>
                <a:gd name="connsiteY0" fmla="*/ 7653 h 26689"/>
                <a:gd name="connsiteX1" fmla="*/ 13989 w 25521"/>
                <a:gd name="connsiteY1" fmla="*/ 3349 h 26689"/>
                <a:gd name="connsiteX2" fmla="*/ 22867 w 25521"/>
                <a:gd name="connsiteY2" fmla="*/ 390 h 26689"/>
                <a:gd name="connsiteX3" fmla="*/ 25288 w 25521"/>
                <a:gd name="connsiteY3" fmla="*/ 8998 h 26689"/>
                <a:gd name="connsiteX4" fmla="*/ 2421 w 25521"/>
                <a:gd name="connsiteY4" fmla="*/ 26485 h 26689"/>
                <a:gd name="connsiteX5" fmla="*/ 0 w 25521"/>
                <a:gd name="connsiteY5" fmla="*/ 23795 h 26689"/>
                <a:gd name="connsiteX6" fmla="*/ 6457 w 25521"/>
                <a:gd name="connsiteY6" fmla="*/ 18145 h 26689"/>
                <a:gd name="connsiteX7" fmla="*/ 8340 w 25521"/>
                <a:gd name="connsiteY7" fmla="*/ 7653 h 2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21" h="26689">
                  <a:moveTo>
                    <a:pt x="8340" y="7653"/>
                  </a:moveTo>
                  <a:cubicBezTo>
                    <a:pt x="10223" y="6308"/>
                    <a:pt x="12106" y="4694"/>
                    <a:pt x="13989" y="3349"/>
                  </a:cubicBezTo>
                  <a:cubicBezTo>
                    <a:pt x="16680" y="1466"/>
                    <a:pt x="19370" y="-956"/>
                    <a:pt x="22867" y="390"/>
                  </a:cubicBezTo>
                  <a:cubicBezTo>
                    <a:pt x="26634" y="2004"/>
                    <a:pt x="25288" y="6308"/>
                    <a:pt x="25288" y="8998"/>
                  </a:cubicBezTo>
                  <a:cubicBezTo>
                    <a:pt x="25557" y="16800"/>
                    <a:pt x="10223" y="28368"/>
                    <a:pt x="2421" y="26485"/>
                  </a:cubicBezTo>
                  <a:cubicBezTo>
                    <a:pt x="1076" y="26216"/>
                    <a:pt x="269" y="24871"/>
                    <a:pt x="0" y="23795"/>
                  </a:cubicBezTo>
                  <a:cubicBezTo>
                    <a:pt x="538" y="20297"/>
                    <a:pt x="4304" y="19759"/>
                    <a:pt x="6457" y="18145"/>
                  </a:cubicBezTo>
                  <a:cubicBezTo>
                    <a:pt x="11030" y="14110"/>
                    <a:pt x="11568" y="11958"/>
                    <a:pt x="8340" y="7653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8" name="Полилиния: фигура 1917">
              <a:extLst>
                <a:ext uri="{FF2B5EF4-FFF2-40B4-BE49-F238E27FC236}">
                  <a16:creationId xmlns:a16="http://schemas.microsoft.com/office/drawing/2014/main" id="{36F55EE3-D7D3-62D9-6959-C3565771675C}"/>
                </a:ext>
              </a:extLst>
            </p:cNvPr>
            <p:cNvSpPr/>
            <p:nvPr/>
          </p:nvSpPr>
          <p:spPr>
            <a:xfrm>
              <a:off x="4162038" y="6611492"/>
              <a:ext cx="22895" cy="26053"/>
            </a:xfrm>
            <a:custGeom>
              <a:avLst/>
              <a:gdLst>
                <a:gd name="connsiteX0" fmla="*/ 285 w 22895"/>
                <a:gd name="connsiteY0" fmla="*/ 16369 h 26053"/>
                <a:gd name="connsiteX1" fmla="*/ 12122 w 22895"/>
                <a:gd name="connsiteY1" fmla="*/ 4532 h 26053"/>
                <a:gd name="connsiteX2" fmla="*/ 19385 w 22895"/>
                <a:gd name="connsiteY2" fmla="*/ 228 h 26053"/>
                <a:gd name="connsiteX3" fmla="*/ 22076 w 22895"/>
                <a:gd name="connsiteY3" fmla="*/ 6684 h 26053"/>
                <a:gd name="connsiteX4" fmla="*/ 16157 w 22895"/>
                <a:gd name="connsiteY4" fmla="*/ 19597 h 26053"/>
                <a:gd name="connsiteX5" fmla="*/ 7279 w 22895"/>
                <a:gd name="connsiteY5" fmla="*/ 26054 h 26053"/>
                <a:gd name="connsiteX6" fmla="*/ 285 w 22895"/>
                <a:gd name="connsiteY6" fmla="*/ 16369 h 2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95" h="26053">
                  <a:moveTo>
                    <a:pt x="285" y="16369"/>
                  </a:moveTo>
                  <a:cubicBezTo>
                    <a:pt x="4858" y="13141"/>
                    <a:pt x="8893" y="9374"/>
                    <a:pt x="12122" y="4532"/>
                  </a:cubicBezTo>
                  <a:cubicBezTo>
                    <a:pt x="13736" y="2111"/>
                    <a:pt x="15619" y="-849"/>
                    <a:pt x="19385" y="228"/>
                  </a:cubicBezTo>
                  <a:cubicBezTo>
                    <a:pt x="22614" y="1035"/>
                    <a:pt x="21269" y="4532"/>
                    <a:pt x="22076" y="6684"/>
                  </a:cubicBezTo>
                  <a:cubicBezTo>
                    <a:pt x="24497" y="13141"/>
                    <a:pt x="21269" y="16638"/>
                    <a:pt x="16157" y="19597"/>
                  </a:cubicBezTo>
                  <a:cubicBezTo>
                    <a:pt x="12929" y="21481"/>
                    <a:pt x="10238" y="23902"/>
                    <a:pt x="7279" y="26054"/>
                  </a:cubicBezTo>
                  <a:cubicBezTo>
                    <a:pt x="4320" y="23364"/>
                    <a:pt x="-1330" y="22557"/>
                    <a:pt x="285" y="16369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19" name="Полилиния: фигура 1918">
              <a:extLst>
                <a:ext uri="{FF2B5EF4-FFF2-40B4-BE49-F238E27FC236}">
                  <a16:creationId xmlns:a16="http://schemas.microsoft.com/office/drawing/2014/main" id="{9A825EB9-6D34-3F0D-576A-962128468B46}"/>
                </a:ext>
              </a:extLst>
            </p:cNvPr>
            <p:cNvSpPr/>
            <p:nvPr/>
          </p:nvSpPr>
          <p:spPr>
            <a:xfrm>
              <a:off x="4066221" y="6927017"/>
              <a:ext cx="29927" cy="19120"/>
            </a:xfrm>
            <a:custGeom>
              <a:avLst/>
              <a:gdLst>
                <a:gd name="connsiteX0" fmla="*/ 29115 w 29927"/>
                <a:gd name="connsiteY0" fmla="*/ 0 h 19120"/>
                <a:gd name="connsiteX1" fmla="*/ 25348 w 29927"/>
                <a:gd name="connsiteY1" fmla="*/ 11837 h 19120"/>
                <a:gd name="connsiteX2" fmla="*/ 5978 w 29927"/>
                <a:gd name="connsiteY2" fmla="*/ 19101 h 19120"/>
                <a:gd name="connsiteX3" fmla="*/ 329 w 29927"/>
                <a:gd name="connsiteY3" fmla="*/ 12644 h 19120"/>
                <a:gd name="connsiteX4" fmla="*/ 29115 w 29927"/>
                <a:gd name="connsiteY4" fmla="*/ 0 h 19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927" h="19120">
                  <a:moveTo>
                    <a:pt x="29115" y="0"/>
                  </a:moveTo>
                  <a:cubicBezTo>
                    <a:pt x="31267" y="5112"/>
                    <a:pt x="28845" y="8609"/>
                    <a:pt x="25348" y="11837"/>
                  </a:cubicBezTo>
                  <a:cubicBezTo>
                    <a:pt x="19968" y="16949"/>
                    <a:pt x="13511" y="19370"/>
                    <a:pt x="5978" y="19101"/>
                  </a:cubicBezTo>
                  <a:cubicBezTo>
                    <a:pt x="1943" y="19101"/>
                    <a:pt x="-1016" y="17756"/>
                    <a:pt x="329" y="12644"/>
                  </a:cubicBezTo>
                  <a:cubicBezTo>
                    <a:pt x="9476" y="7802"/>
                    <a:pt x="18623" y="2152"/>
                    <a:pt x="29115" y="0"/>
                  </a:cubicBezTo>
                  <a:close/>
                </a:path>
              </a:pathLst>
            </a:custGeom>
            <a:solidFill>
              <a:srgbClr val="F4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0" name="Полилиния: фигура 1919">
              <a:extLst>
                <a:ext uri="{FF2B5EF4-FFF2-40B4-BE49-F238E27FC236}">
                  <a16:creationId xmlns:a16="http://schemas.microsoft.com/office/drawing/2014/main" id="{DFD6556B-8DD5-4C4D-7204-1F0F1F0B7887}"/>
                </a:ext>
              </a:extLst>
            </p:cNvPr>
            <p:cNvSpPr/>
            <p:nvPr/>
          </p:nvSpPr>
          <p:spPr>
            <a:xfrm>
              <a:off x="4092645" y="6738430"/>
              <a:ext cx="26985" cy="20648"/>
            </a:xfrm>
            <a:custGeom>
              <a:avLst/>
              <a:gdLst>
                <a:gd name="connsiteX0" fmla="*/ 25557 w 26985"/>
                <a:gd name="connsiteY0" fmla="*/ 0 h 20648"/>
                <a:gd name="connsiteX1" fmla="*/ 12913 w 26985"/>
                <a:gd name="connsiteY1" fmla="*/ 19908 h 20648"/>
                <a:gd name="connsiteX2" fmla="*/ 0 w 26985"/>
                <a:gd name="connsiteY2" fmla="*/ 14527 h 20648"/>
                <a:gd name="connsiteX3" fmla="*/ 3497 w 26985"/>
                <a:gd name="connsiteY3" fmla="*/ 9147 h 20648"/>
                <a:gd name="connsiteX4" fmla="*/ 5111 w 26985"/>
                <a:gd name="connsiteY4" fmla="*/ 10223 h 20648"/>
                <a:gd name="connsiteX5" fmla="*/ 10761 w 26985"/>
                <a:gd name="connsiteY5" fmla="*/ 9685 h 20648"/>
                <a:gd name="connsiteX6" fmla="*/ 8071 w 26985"/>
                <a:gd name="connsiteY6" fmla="*/ 5111 h 20648"/>
                <a:gd name="connsiteX7" fmla="*/ 25557 w 26985"/>
                <a:gd name="connsiteY7" fmla="*/ 0 h 20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85" h="20648">
                  <a:moveTo>
                    <a:pt x="25557" y="0"/>
                  </a:moveTo>
                  <a:cubicBezTo>
                    <a:pt x="30131" y="7533"/>
                    <a:pt x="23136" y="18832"/>
                    <a:pt x="12913" y="19908"/>
                  </a:cubicBezTo>
                  <a:cubicBezTo>
                    <a:pt x="8071" y="20446"/>
                    <a:pt x="1614" y="22867"/>
                    <a:pt x="0" y="14527"/>
                  </a:cubicBezTo>
                  <a:cubicBezTo>
                    <a:pt x="269" y="12106"/>
                    <a:pt x="1345" y="10223"/>
                    <a:pt x="3497" y="9147"/>
                  </a:cubicBezTo>
                  <a:cubicBezTo>
                    <a:pt x="4035" y="9416"/>
                    <a:pt x="4573" y="9685"/>
                    <a:pt x="5111" y="10223"/>
                  </a:cubicBezTo>
                  <a:cubicBezTo>
                    <a:pt x="7264" y="12913"/>
                    <a:pt x="9416" y="11837"/>
                    <a:pt x="10761" y="9685"/>
                  </a:cubicBezTo>
                  <a:cubicBezTo>
                    <a:pt x="12913" y="6457"/>
                    <a:pt x="9147" y="6457"/>
                    <a:pt x="8071" y="5111"/>
                  </a:cubicBezTo>
                  <a:cubicBezTo>
                    <a:pt x="12913" y="538"/>
                    <a:pt x="19370" y="1345"/>
                    <a:pt x="25557" y="0"/>
                  </a:cubicBezTo>
                  <a:close/>
                </a:path>
              </a:pathLst>
            </a:custGeom>
            <a:solidFill>
              <a:srgbClr val="F4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1" name="Полилиния: фигура 1920">
              <a:extLst>
                <a:ext uri="{FF2B5EF4-FFF2-40B4-BE49-F238E27FC236}">
                  <a16:creationId xmlns:a16="http://schemas.microsoft.com/office/drawing/2014/main" id="{140D0450-FA19-620B-0493-E7994267BBC7}"/>
                </a:ext>
              </a:extLst>
            </p:cNvPr>
            <p:cNvSpPr/>
            <p:nvPr/>
          </p:nvSpPr>
          <p:spPr>
            <a:xfrm>
              <a:off x="4051464" y="6805418"/>
              <a:ext cx="28784" cy="21463"/>
            </a:xfrm>
            <a:custGeom>
              <a:avLst/>
              <a:gdLst>
                <a:gd name="connsiteX0" fmla="*/ 6746 w 28784"/>
                <a:gd name="connsiteY0" fmla="*/ 5381 h 21463"/>
                <a:gd name="connsiteX1" fmla="*/ 21543 w 28784"/>
                <a:gd name="connsiteY1" fmla="*/ 0 h 21463"/>
                <a:gd name="connsiteX2" fmla="*/ 28268 w 28784"/>
                <a:gd name="connsiteY2" fmla="*/ 8609 h 21463"/>
                <a:gd name="connsiteX3" fmla="*/ 21 w 28784"/>
                <a:gd name="connsiteY3" fmla="*/ 18563 h 21463"/>
                <a:gd name="connsiteX4" fmla="*/ 3787 w 28784"/>
                <a:gd name="connsiteY4" fmla="*/ 8071 h 21463"/>
                <a:gd name="connsiteX5" fmla="*/ 12665 w 28784"/>
                <a:gd name="connsiteY5" fmla="*/ 6995 h 21463"/>
                <a:gd name="connsiteX6" fmla="*/ 6746 w 28784"/>
                <a:gd name="connsiteY6" fmla="*/ 5381 h 21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784" h="21463">
                  <a:moveTo>
                    <a:pt x="6746" y="5381"/>
                  </a:moveTo>
                  <a:cubicBezTo>
                    <a:pt x="11051" y="2152"/>
                    <a:pt x="16700" y="1883"/>
                    <a:pt x="21543" y="0"/>
                  </a:cubicBezTo>
                  <a:cubicBezTo>
                    <a:pt x="27730" y="538"/>
                    <a:pt x="29882" y="3497"/>
                    <a:pt x="28268" y="8609"/>
                  </a:cubicBezTo>
                  <a:cubicBezTo>
                    <a:pt x="25040" y="19639"/>
                    <a:pt x="9437" y="25288"/>
                    <a:pt x="21" y="18563"/>
                  </a:cubicBezTo>
                  <a:cubicBezTo>
                    <a:pt x="-248" y="14527"/>
                    <a:pt x="2173" y="11299"/>
                    <a:pt x="3787" y="8071"/>
                  </a:cubicBezTo>
                  <a:cubicBezTo>
                    <a:pt x="7015" y="9685"/>
                    <a:pt x="9975" y="11299"/>
                    <a:pt x="12665" y="6995"/>
                  </a:cubicBezTo>
                  <a:cubicBezTo>
                    <a:pt x="11051" y="5112"/>
                    <a:pt x="8360" y="7533"/>
                    <a:pt x="6746" y="5381"/>
                  </a:cubicBezTo>
                  <a:close/>
                </a:path>
              </a:pathLst>
            </a:custGeom>
            <a:solidFill>
              <a:srgbClr val="F4C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2" name="Полилиния: фигура 1921">
              <a:extLst>
                <a:ext uri="{FF2B5EF4-FFF2-40B4-BE49-F238E27FC236}">
                  <a16:creationId xmlns:a16="http://schemas.microsoft.com/office/drawing/2014/main" id="{652B2D2C-2314-208E-BF08-EFBF6CA29398}"/>
                </a:ext>
              </a:extLst>
            </p:cNvPr>
            <p:cNvSpPr/>
            <p:nvPr/>
          </p:nvSpPr>
          <p:spPr>
            <a:xfrm>
              <a:off x="4053905" y="6777170"/>
              <a:ext cx="29805" cy="21602"/>
            </a:xfrm>
            <a:custGeom>
              <a:avLst/>
              <a:gdLst>
                <a:gd name="connsiteX0" fmla="*/ 0 w 29805"/>
                <a:gd name="connsiteY0" fmla="*/ 9685 h 21602"/>
                <a:gd name="connsiteX1" fmla="*/ 4573 w 29805"/>
                <a:gd name="connsiteY1" fmla="*/ 6995 h 21602"/>
                <a:gd name="connsiteX2" fmla="*/ 12644 w 29805"/>
                <a:gd name="connsiteY2" fmla="*/ 3228 h 21602"/>
                <a:gd name="connsiteX3" fmla="*/ 26903 w 29805"/>
                <a:gd name="connsiteY3" fmla="*/ 0 h 21602"/>
                <a:gd name="connsiteX4" fmla="*/ 27172 w 29805"/>
                <a:gd name="connsiteY4" fmla="*/ 13451 h 21602"/>
                <a:gd name="connsiteX5" fmla="*/ 15334 w 29805"/>
                <a:gd name="connsiteY5" fmla="*/ 20177 h 21602"/>
                <a:gd name="connsiteX6" fmla="*/ 0 w 29805"/>
                <a:gd name="connsiteY6" fmla="*/ 9685 h 21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805" h="21602">
                  <a:moveTo>
                    <a:pt x="0" y="9685"/>
                  </a:moveTo>
                  <a:cubicBezTo>
                    <a:pt x="1076" y="8071"/>
                    <a:pt x="2690" y="6995"/>
                    <a:pt x="4573" y="6995"/>
                  </a:cubicBezTo>
                  <a:cubicBezTo>
                    <a:pt x="10223" y="10761"/>
                    <a:pt x="11030" y="10223"/>
                    <a:pt x="12644" y="3228"/>
                  </a:cubicBezTo>
                  <a:cubicBezTo>
                    <a:pt x="17487" y="2421"/>
                    <a:pt x="22329" y="1883"/>
                    <a:pt x="26903" y="0"/>
                  </a:cubicBezTo>
                  <a:cubicBezTo>
                    <a:pt x="31745" y="4304"/>
                    <a:pt x="29593" y="8878"/>
                    <a:pt x="27172" y="13451"/>
                  </a:cubicBezTo>
                  <a:cubicBezTo>
                    <a:pt x="23943" y="16949"/>
                    <a:pt x="19639" y="18563"/>
                    <a:pt x="15334" y="20177"/>
                  </a:cubicBezTo>
                  <a:cubicBezTo>
                    <a:pt x="5650" y="23943"/>
                    <a:pt x="538" y="20177"/>
                    <a:pt x="0" y="9685"/>
                  </a:cubicBezTo>
                  <a:close/>
                </a:path>
              </a:pathLst>
            </a:custGeom>
            <a:solidFill>
              <a:srgbClr val="F4C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3" name="Полилиния: фигура 1922">
              <a:extLst>
                <a:ext uri="{FF2B5EF4-FFF2-40B4-BE49-F238E27FC236}">
                  <a16:creationId xmlns:a16="http://schemas.microsoft.com/office/drawing/2014/main" id="{479901A6-DE2C-78D7-5BC6-3006603DE81F}"/>
                </a:ext>
              </a:extLst>
            </p:cNvPr>
            <p:cNvSpPr/>
            <p:nvPr/>
          </p:nvSpPr>
          <p:spPr>
            <a:xfrm>
              <a:off x="4032114" y="6904606"/>
              <a:ext cx="25755" cy="26012"/>
            </a:xfrm>
            <a:custGeom>
              <a:avLst/>
              <a:gdLst>
                <a:gd name="connsiteX0" fmla="*/ 5111 w 25755"/>
                <a:gd name="connsiteY0" fmla="*/ 7076 h 26012"/>
                <a:gd name="connsiteX1" fmla="*/ 13989 w 25755"/>
                <a:gd name="connsiteY1" fmla="*/ 620 h 26012"/>
                <a:gd name="connsiteX2" fmla="*/ 25557 w 25755"/>
                <a:gd name="connsiteY2" fmla="*/ 4924 h 26012"/>
                <a:gd name="connsiteX3" fmla="*/ 19639 w 25755"/>
                <a:gd name="connsiteY3" fmla="*/ 17568 h 26012"/>
                <a:gd name="connsiteX4" fmla="*/ 2959 w 25755"/>
                <a:gd name="connsiteY4" fmla="*/ 25908 h 26012"/>
                <a:gd name="connsiteX5" fmla="*/ 0 w 25755"/>
                <a:gd name="connsiteY5" fmla="*/ 22949 h 26012"/>
                <a:gd name="connsiteX6" fmla="*/ 6188 w 25755"/>
                <a:gd name="connsiteY6" fmla="*/ 15954 h 26012"/>
                <a:gd name="connsiteX7" fmla="*/ 5111 w 25755"/>
                <a:gd name="connsiteY7" fmla="*/ 7076 h 2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755" h="26012">
                  <a:moveTo>
                    <a:pt x="5111" y="7076"/>
                  </a:moveTo>
                  <a:cubicBezTo>
                    <a:pt x="7533" y="4117"/>
                    <a:pt x="10492" y="1965"/>
                    <a:pt x="13989" y="620"/>
                  </a:cubicBezTo>
                  <a:cubicBezTo>
                    <a:pt x="18025" y="-1264"/>
                    <a:pt x="24481" y="1427"/>
                    <a:pt x="25557" y="4924"/>
                  </a:cubicBezTo>
                  <a:cubicBezTo>
                    <a:pt x="26634" y="8152"/>
                    <a:pt x="23136" y="16492"/>
                    <a:pt x="19639" y="17568"/>
                  </a:cubicBezTo>
                  <a:cubicBezTo>
                    <a:pt x="13451" y="19451"/>
                    <a:pt x="8340" y="23218"/>
                    <a:pt x="2959" y="25908"/>
                  </a:cubicBezTo>
                  <a:cubicBezTo>
                    <a:pt x="538" y="26446"/>
                    <a:pt x="269" y="24832"/>
                    <a:pt x="0" y="22949"/>
                  </a:cubicBezTo>
                  <a:cubicBezTo>
                    <a:pt x="807" y="19720"/>
                    <a:pt x="4304" y="18644"/>
                    <a:pt x="6188" y="15954"/>
                  </a:cubicBezTo>
                  <a:cubicBezTo>
                    <a:pt x="8609" y="12995"/>
                    <a:pt x="9416" y="9766"/>
                    <a:pt x="5111" y="7076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4" name="Полилиния: фигура 1923">
              <a:extLst>
                <a:ext uri="{FF2B5EF4-FFF2-40B4-BE49-F238E27FC236}">
                  <a16:creationId xmlns:a16="http://schemas.microsoft.com/office/drawing/2014/main" id="{ED4038D5-5A62-D927-7274-B570508FD7DB}"/>
                </a:ext>
              </a:extLst>
            </p:cNvPr>
            <p:cNvSpPr/>
            <p:nvPr/>
          </p:nvSpPr>
          <p:spPr>
            <a:xfrm>
              <a:off x="4011773" y="6832230"/>
              <a:ext cx="35884" cy="24455"/>
            </a:xfrm>
            <a:custGeom>
              <a:avLst/>
              <a:gdLst>
                <a:gd name="connsiteX0" fmla="*/ 23301 w 35884"/>
                <a:gd name="connsiteY0" fmla="*/ 1166 h 24455"/>
                <a:gd name="connsiteX1" fmla="*/ 34062 w 35884"/>
                <a:gd name="connsiteY1" fmla="*/ 2511 h 24455"/>
                <a:gd name="connsiteX2" fmla="*/ 34869 w 35884"/>
                <a:gd name="connsiteY2" fmla="*/ 13003 h 24455"/>
                <a:gd name="connsiteX3" fmla="*/ 29220 w 35884"/>
                <a:gd name="connsiteY3" fmla="*/ 17577 h 24455"/>
                <a:gd name="connsiteX4" fmla="*/ 19266 w 35884"/>
                <a:gd name="connsiteY4" fmla="*/ 18922 h 24455"/>
                <a:gd name="connsiteX5" fmla="*/ 11733 w 35884"/>
                <a:gd name="connsiteY5" fmla="*/ 21074 h 24455"/>
                <a:gd name="connsiteX6" fmla="*/ 9850 w 35884"/>
                <a:gd name="connsiteY6" fmla="*/ 21881 h 24455"/>
                <a:gd name="connsiteX7" fmla="*/ 165 w 35884"/>
                <a:gd name="connsiteY7" fmla="*/ 14886 h 24455"/>
                <a:gd name="connsiteX8" fmla="*/ 11464 w 35884"/>
                <a:gd name="connsiteY8" fmla="*/ 15155 h 24455"/>
                <a:gd name="connsiteX9" fmla="*/ 23301 w 35884"/>
                <a:gd name="connsiteY9" fmla="*/ 1166 h 2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884" h="24455">
                  <a:moveTo>
                    <a:pt x="23301" y="1166"/>
                  </a:moveTo>
                  <a:cubicBezTo>
                    <a:pt x="27067" y="-448"/>
                    <a:pt x="31103" y="-717"/>
                    <a:pt x="34062" y="2511"/>
                  </a:cubicBezTo>
                  <a:cubicBezTo>
                    <a:pt x="37021" y="5471"/>
                    <a:pt x="35676" y="9506"/>
                    <a:pt x="34869" y="13003"/>
                  </a:cubicBezTo>
                  <a:cubicBezTo>
                    <a:pt x="34331" y="15963"/>
                    <a:pt x="32717" y="18115"/>
                    <a:pt x="29220" y="17577"/>
                  </a:cubicBezTo>
                  <a:cubicBezTo>
                    <a:pt x="25722" y="17039"/>
                    <a:pt x="22763" y="20267"/>
                    <a:pt x="19266" y="18922"/>
                  </a:cubicBezTo>
                  <a:cubicBezTo>
                    <a:pt x="16306" y="18384"/>
                    <a:pt x="13885" y="19460"/>
                    <a:pt x="11733" y="21074"/>
                  </a:cubicBezTo>
                  <a:cubicBezTo>
                    <a:pt x="11195" y="21343"/>
                    <a:pt x="10388" y="21343"/>
                    <a:pt x="9850" y="21881"/>
                  </a:cubicBezTo>
                  <a:cubicBezTo>
                    <a:pt x="3393" y="27800"/>
                    <a:pt x="-911" y="22688"/>
                    <a:pt x="165" y="14886"/>
                  </a:cubicBezTo>
                  <a:cubicBezTo>
                    <a:pt x="3931" y="14886"/>
                    <a:pt x="7428" y="17039"/>
                    <a:pt x="11464" y="15155"/>
                  </a:cubicBezTo>
                  <a:cubicBezTo>
                    <a:pt x="18189" y="12465"/>
                    <a:pt x="23301" y="8968"/>
                    <a:pt x="23301" y="1166"/>
                  </a:cubicBezTo>
                  <a:close/>
                </a:path>
              </a:pathLst>
            </a:custGeom>
            <a:solidFill>
              <a:srgbClr val="DB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5" name="Полилиния: фигура 1924">
              <a:extLst>
                <a:ext uri="{FF2B5EF4-FFF2-40B4-BE49-F238E27FC236}">
                  <a16:creationId xmlns:a16="http://schemas.microsoft.com/office/drawing/2014/main" id="{E873F2A2-9638-C273-F90D-E85FEB6A043C}"/>
                </a:ext>
              </a:extLst>
            </p:cNvPr>
            <p:cNvSpPr/>
            <p:nvPr/>
          </p:nvSpPr>
          <p:spPr>
            <a:xfrm>
              <a:off x="4160170" y="6723903"/>
              <a:ext cx="30721" cy="75058"/>
            </a:xfrm>
            <a:custGeom>
              <a:avLst/>
              <a:gdLst>
                <a:gd name="connsiteX0" fmla="*/ 4573 w 30721"/>
                <a:gd name="connsiteY0" fmla="*/ 59993 h 75058"/>
                <a:gd name="connsiteX1" fmla="*/ 7533 w 30721"/>
                <a:gd name="connsiteY1" fmla="*/ 52191 h 75058"/>
                <a:gd name="connsiteX2" fmla="*/ 11299 w 30721"/>
                <a:gd name="connsiteY2" fmla="*/ 41699 h 75058"/>
                <a:gd name="connsiteX3" fmla="*/ 12106 w 30721"/>
                <a:gd name="connsiteY3" fmla="*/ 36587 h 75058"/>
                <a:gd name="connsiteX4" fmla="*/ 17218 w 30721"/>
                <a:gd name="connsiteY4" fmla="*/ 16949 h 75058"/>
                <a:gd name="connsiteX5" fmla="*/ 22329 w 30721"/>
                <a:gd name="connsiteY5" fmla="*/ 9147 h 75058"/>
                <a:gd name="connsiteX6" fmla="*/ 22329 w 30721"/>
                <a:gd name="connsiteY6" fmla="*/ 7533 h 75058"/>
                <a:gd name="connsiteX7" fmla="*/ 27172 w 30721"/>
                <a:gd name="connsiteY7" fmla="*/ 538 h 75058"/>
                <a:gd name="connsiteX8" fmla="*/ 29055 w 30721"/>
                <a:gd name="connsiteY8" fmla="*/ 0 h 75058"/>
                <a:gd name="connsiteX9" fmla="*/ 30400 w 30721"/>
                <a:gd name="connsiteY9" fmla="*/ 2690 h 75058"/>
                <a:gd name="connsiteX10" fmla="*/ 538 w 30721"/>
                <a:gd name="connsiteY10" fmla="*/ 75058 h 75058"/>
                <a:gd name="connsiteX11" fmla="*/ 0 w 30721"/>
                <a:gd name="connsiteY11" fmla="*/ 73444 h 75058"/>
                <a:gd name="connsiteX12" fmla="*/ 2690 w 30721"/>
                <a:gd name="connsiteY12" fmla="*/ 64028 h 75058"/>
                <a:gd name="connsiteX13" fmla="*/ 4573 w 30721"/>
                <a:gd name="connsiteY13" fmla="*/ 59993 h 75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721" h="75058">
                  <a:moveTo>
                    <a:pt x="4573" y="59993"/>
                  </a:moveTo>
                  <a:cubicBezTo>
                    <a:pt x="5650" y="57302"/>
                    <a:pt x="6726" y="54881"/>
                    <a:pt x="7533" y="52191"/>
                  </a:cubicBezTo>
                  <a:cubicBezTo>
                    <a:pt x="9147" y="48963"/>
                    <a:pt x="10492" y="45465"/>
                    <a:pt x="11299" y="41699"/>
                  </a:cubicBezTo>
                  <a:cubicBezTo>
                    <a:pt x="11568" y="40085"/>
                    <a:pt x="11837" y="38202"/>
                    <a:pt x="12106" y="36587"/>
                  </a:cubicBezTo>
                  <a:cubicBezTo>
                    <a:pt x="13451" y="29862"/>
                    <a:pt x="14258" y="23136"/>
                    <a:pt x="17218" y="16949"/>
                  </a:cubicBezTo>
                  <a:cubicBezTo>
                    <a:pt x="18832" y="14258"/>
                    <a:pt x="21253" y="12375"/>
                    <a:pt x="22329" y="9147"/>
                  </a:cubicBezTo>
                  <a:cubicBezTo>
                    <a:pt x="22329" y="8609"/>
                    <a:pt x="22329" y="8071"/>
                    <a:pt x="22329" y="7533"/>
                  </a:cubicBezTo>
                  <a:cubicBezTo>
                    <a:pt x="23943" y="5112"/>
                    <a:pt x="25019" y="2421"/>
                    <a:pt x="27172" y="538"/>
                  </a:cubicBezTo>
                  <a:cubicBezTo>
                    <a:pt x="27710" y="269"/>
                    <a:pt x="28248" y="0"/>
                    <a:pt x="29055" y="0"/>
                  </a:cubicBezTo>
                  <a:cubicBezTo>
                    <a:pt x="30400" y="538"/>
                    <a:pt x="31207" y="1345"/>
                    <a:pt x="30400" y="2690"/>
                  </a:cubicBezTo>
                  <a:cubicBezTo>
                    <a:pt x="21791" y="27441"/>
                    <a:pt x="11568" y="51384"/>
                    <a:pt x="538" y="75058"/>
                  </a:cubicBezTo>
                  <a:cubicBezTo>
                    <a:pt x="0" y="74520"/>
                    <a:pt x="0" y="74251"/>
                    <a:pt x="0" y="73444"/>
                  </a:cubicBezTo>
                  <a:cubicBezTo>
                    <a:pt x="807" y="70216"/>
                    <a:pt x="1883" y="67256"/>
                    <a:pt x="2690" y="64028"/>
                  </a:cubicBezTo>
                  <a:cubicBezTo>
                    <a:pt x="3497" y="62952"/>
                    <a:pt x="3497" y="61338"/>
                    <a:pt x="4573" y="59993"/>
                  </a:cubicBezTo>
                  <a:close/>
                </a:path>
              </a:pathLst>
            </a:custGeom>
            <a:solidFill>
              <a:srgbClr val="608F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6" name="Полилиния: фигура 1925">
              <a:extLst>
                <a:ext uri="{FF2B5EF4-FFF2-40B4-BE49-F238E27FC236}">
                  <a16:creationId xmlns:a16="http://schemas.microsoft.com/office/drawing/2014/main" id="{512474EB-41A8-89F5-DFB1-A4F764E952BC}"/>
                </a:ext>
              </a:extLst>
            </p:cNvPr>
            <p:cNvSpPr/>
            <p:nvPr/>
          </p:nvSpPr>
          <p:spPr>
            <a:xfrm>
              <a:off x="4073116" y="6976828"/>
              <a:ext cx="40378" cy="23927"/>
            </a:xfrm>
            <a:custGeom>
              <a:avLst/>
              <a:gdLst>
                <a:gd name="connsiteX0" fmla="*/ 1774 w 40378"/>
                <a:gd name="connsiteY0" fmla="*/ 12334 h 23927"/>
                <a:gd name="connsiteX1" fmla="*/ 13073 w 40378"/>
                <a:gd name="connsiteY1" fmla="*/ 18521 h 23927"/>
                <a:gd name="connsiteX2" fmla="*/ 28945 w 40378"/>
                <a:gd name="connsiteY2" fmla="*/ 9105 h 23927"/>
                <a:gd name="connsiteX3" fmla="*/ 30828 w 40378"/>
                <a:gd name="connsiteY3" fmla="*/ 496 h 23927"/>
                <a:gd name="connsiteX4" fmla="*/ 39706 w 40378"/>
                <a:gd name="connsiteY4" fmla="*/ 3456 h 23927"/>
                <a:gd name="connsiteX5" fmla="*/ 36747 w 40378"/>
                <a:gd name="connsiteY5" fmla="*/ 11795 h 23927"/>
                <a:gd name="connsiteX6" fmla="*/ 34057 w 40378"/>
                <a:gd name="connsiteY6" fmla="*/ 14486 h 23927"/>
                <a:gd name="connsiteX7" fmla="*/ 24103 w 40378"/>
                <a:gd name="connsiteY7" fmla="*/ 23902 h 23927"/>
                <a:gd name="connsiteX8" fmla="*/ 3926 w 40378"/>
                <a:gd name="connsiteY8" fmla="*/ 19866 h 23927"/>
                <a:gd name="connsiteX9" fmla="*/ 1774 w 40378"/>
                <a:gd name="connsiteY9" fmla="*/ 12334 h 23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378" h="23927">
                  <a:moveTo>
                    <a:pt x="1774" y="12334"/>
                  </a:moveTo>
                  <a:cubicBezTo>
                    <a:pt x="3119" y="18521"/>
                    <a:pt x="7154" y="19866"/>
                    <a:pt x="13073" y="18521"/>
                  </a:cubicBezTo>
                  <a:cubicBezTo>
                    <a:pt x="19260" y="16907"/>
                    <a:pt x="24372" y="13410"/>
                    <a:pt x="28945" y="9105"/>
                  </a:cubicBezTo>
                  <a:cubicBezTo>
                    <a:pt x="31636" y="6415"/>
                    <a:pt x="32443" y="3994"/>
                    <a:pt x="30828" y="496"/>
                  </a:cubicBezTo>
                  <a:cubicBezTo>
                    <a:pt x="34595" y="-580"/>
                    <a:pt x="37823" y="-42"/>
                    <a:pt x="39706" y="3456"/>
                  </a:cubicBezTo>
                  <a:cubicBezTo>
                    <a:pt x="41589" y="7222"/>
                    <a:pt x="39168" y="9374"/>
                    <a:pt x="36747" y="11795"/>
                  </a:cubicBezTo>
                  <a:cubicBezTo>
                    <a:pt x="35671" y="12603"/>
                    <a:pt x="34864" y="13679"/>
                    <a:pt x="34057" y="14486"/>
                  </a:cubicBezTo>
                  <a:cubicBezTo>
                    <a:pt x="31097" y="17983"/>
                    <a:pt x="29214" y="23633"/>
                    <a:pt x="24103" y="23902"/>
                  </a:cubicBezTo>
                  <a:cubicBezTo>
                    <a:pt x="17377" y="24171"/>
                    <a:pt x="10383" y="22287"/>
                    <a:pt x="3926" y="19866"/>
                  </a:cubicBezTo>
                  <a:cubicBezTo>
                    <a:pt x="967" y="18790"/>
                    <a:pt x="-1993" y="16100"/>
                    <a:pt x="1774" y="12334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7" name="Полилиния: фигура 1926">
              <a:extLst>
                <a:ext uri="{FF2B5EF4-FFF2-40B4-BE49-F238E27FC236}">
                  <a16:creationId xmlns:a16="http://schemas.microsoft.com/office/drawing/2014/main" id="{D8996D91-367D-7670-3F68-41DE3F996815}"/>
                </a:ext>
              </a:extLst>
            </p:cNvPr>
            <p:cNvSpPr/>
            <p:nvPr/>
          </p:nvSpPr>
          <p:spPr>
            <a:xfrm>
              <a:off x="4020505" y="6723452"/>
              <a:ext cx="26171" cy="23843"/>
            </a:xfrm>
            <a:custGeom>
              <a:avLst/>
              <a:gdLst>
                <a:gd name="connsiteX0" fmla="*/ 16720 w 26171"/>
                <a:gd name="connsiteY0" fmla="*/ 1258 h 23843"/>
                <a:gd name="connsiteX1" fmla="*/ 24522 w 26171"/>
                <a:gd name="connsiteY1" fmla="*/ 1258 h 23843"/>
                <a:gd name="connsiteX2" fmla="*/ 24791 w 26171"/>
                <a:gd name="connsiteY2" fmla="*/ 10943 h 23843"/>
                <a:gd name="connsiteX3" fmla="*/ 11609 w 26171"/>
                <a:gd name="connsiteY3" fmla="*/ 23318 h 23843"/>
                <a:gd name="connsiteX4" fmla="*/ 41 w 26171"/>
                <a:gd name="connsiteY4" fmla="*/ 18206 h 23843"/>
                <a:gd name="connsiteX5" fmla="*/ 2731 w 26171"/>
                <a:gd name="connsiteY5" fmla="*/ 13364 h 23843"/>
                <a:gd name="connsiteX6" fmla="*/ 4614 w 26171"/>
                <a:gd name="connsiteY6" fmla="*/ 13633 h 23843"/>
                <a:gd name="connsiteX7" fmla="*/ 11071 w 26171"/>
                <a:gd name="connsiteY7" fmla="*/ 5293 h 23843"/>
                <a:gd name="connsiteX8" fmla="*/ 16720 w 26171"/>
                <a:gd name="connsiteY8" fmla="*/ 1258 h 23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171" h="23843">
                  <a:moveTo>
                    <a:pt x="16720" y="1258"/>
                  </a:moveTo>
                  <a:cubicBezTo>
                    <a:pt x="19411" y="989"/>
                    <a:pt x="22101" y="-1433"/>
                    <a:pt x="24522" y="1258"/>
                  </a:cubicBezTo>
                  <a:cubicBezTo>
                    <a:pt x="26943" y="4217"/>
                    <a:pt x="26405" y="7714"/>
                    <a:pt x="24791" y="10943"/>
                  </a:cubicBezTo>
                  <a:cubicBezTo>
                    <a:pt x="21832" y="16592"/>
                    <a:pt x="18604" y="21704"/>
                    <a:pt x="11609" y="23318"/>
                  </a:cubicBezTo>
                  <a:cubicBezTo>
                    <a:pt x="6228" y="24663"/>
                    <a:pt x="2193" y="23587"/>
                    <a:pt x="41" y="18206"/>
                  </a:cubicBezTo>
                  <a:cubicBezTo>
                    <a:pt x="-228" y="16054"/>
                    <a:pt x="848" y="14440"/>
                    <a:pt x="2731" y="13364"/>
                  </a:cubicBezTo>
                  <a:cubicBezTo>
                    <a:pt x="3269" y="13364"/>
                    <a:pt x="4076" y="13364"/>
                    <a:pt x="4614" y="13633"/>
                  </a:cubicBezTo>
                  <a:cubicBezTo>
                    <a:pt x="11878" y="14709"/>
                    <a:pt x="13492" y="12288"/>
                    <a:pt x="11071" y="5293"/>
                  </a:cubicBezTo>
                  <a:cubicBezTo>
                    <a:pt x="12416" y="3410"/>
                    <a:pt x="14568" y="2065"/>
                    <a:pt x="16720" y="1258"/>
                  </a:cubicBezTo>
                  <a:close/>
                </a:path>
              </a:pathLst>
            </a:custGeom>
            <a:solidFill>
              <a:srgbClr val="F4C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8" name="Полилиния: фигура 1927">
              <a:extLst>
                <a:ext uri="{FF2B5EF4-FFF2-40B4-BE49-F238E27FC236}">
                  <a16:creationId xmlns:a16="http://schemas.microsoft.com/office/drawing/2014/main" id="{9A10B18F-4894-1395-9942-22E977D97347}"/>
                </a:ext>
              </a:extLst>
            </p:cNvPr>
            <p:cNvSpPr/>
            <p:nvPr/>
          </p:nvSpPr>
          <p:spPr>
            <a:xfrm>
              <a:off x="4055251" y="6698346"/>
              <a:ext cx="25326" cy="26095"/>
            </a:xfrm>
            <a:custGeom>
              <a:avLst/>
              <a:gdLst>
                <a:gd name="connsiteX0" fmla="*/ 2959 w 25326"/>
                <a:gd name="connsiteY0" fmla="*/ 10223 h 26095"/>
                <a:gd name="connsiteX1" fmla="*/ 19101 w 25326"/>
                <a:gd name="connsiteY1" fmla="*/ 0 h 26095"/>
                <a:gd name="connsiteX2" fmla="*/ 25288 w 25326"/>
                <a:gd name="connsiteY2" fmla="*/ 8878 h 26095"/>
                <a:gd name="connsiteX3" fmla="*/ 9147 w 25326"/>
                <a:gd name="connsiteY3" fmla="*/ 26095 h 26095"/>
                <a:gd name="connsiteX4" fmla="*/ 0 w 25326"/>
                <a:gd name="connsiteY4" fmla="*/ 17756 h 26095"/>
                <a:gd name="connsiteX5" fmla="*/ 1883 w 25326"/>
                <a:gd name="connsiteY5" fmla="*/ 17218 h 26095"/>
                <a:gd name="connsiteX6" fmla="*/ 8878 w 25326"/>
                <a:gd name="connsiteY6" fmla="*/ 12913 h 26095"/>
                <a:gd name="connsiteX7" fmla="*/ 2959 w 25326"/>
                <a:gd name="connsiteY7" fmla="*/ 10223 h 26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326" h="26095">
                  <a:moveTo>
                    <a:pt x="2959" y="10223"/>
                  </a:moveTo>
                  <a:cubicBezTo>
                    <a:pt x="6726" y="4304"/>
                    <a:pt x="13182" y="2690"/>
                    <a:pt x="19101" y="0"/>
                  </a:cubicBezTo>
                  <a:cubicBezTo>
                    <a:pt x="24481" y="807"/>
                    <a:pt x="25557" y="4573"/>
                    <a:pt x="25288" y="8878"/>
                  </a:cubicBezTo>
                  <a:cubicBezTo>
                    <a:pt x="24750" y="16142"/>
                    <a:pt x="16949" y="24481"/>
                    <a:pt x="9147" y="26095"/>
                  </a:cubicBezTo>
                  <a:cubicBezTo>
                    <a:pt x="4842" y="24750"/>
                    <a:pt x="1345" y="22598"/>
                    <a:pt x="0" y="17756"/>
                  </a:cubicBezTo>
                  <a:cubicBezTo>
                    <a:pt x="538" y="17487"/>
                    <a:pt x="1076" y="17218"/>
                    <a:pt x="1883" y="17218"/>
                  </a:cubicBezTo>
                  <a:cubicBezTo>
                    <a:pt x="5111" y="17218"/>
                    <a:pt x="8609" y="16680"/>
                    <a:pt x="8878" y="12913"/>
                  </a:cubicBezTo>
                  <a:cubicBezTo>
                    <a:pt x="9416" y="9416"/>
                    <a:pt x="4573" y="12375"/>
                    <a:pt x="2959" y="10223"/>
                  </a:cubicBezTo>
                  <a:close/>
                </a:path>
              </a:pathLst>
            </a:custGeom>
            <a:solidFill>
              <a:srgbClr val="F4C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29" name="Полилиния: фигура 1928">
              <a:extLst>
                <a:ext uri="{FF2B5EF4-FFF2-40B4-BE49-F238E27FC236}">
                  <a16:creationId xmlns:a16="http://schemas.microsoft.com/office/drawing/2014/main" id="{EBEB1ADC-2FFD-3154-2F5A-F554968A5E34}"/>
                </a:ext>
              </a:extLst>
            </p:cNvPr>
            <p:cNvSpPr/>
            <p:nvPr/>
          </p:nvSpPr>
          <p:spPr>
            <a:xfrm>
              <a:off x="4076920" y="6640236"/>
              <a:ext cx="37348" cy="25871"/>
            </a:xfrm>
            <a:custGeom>
              <a:avLst/>
              <a:gdLst>
                <a:gd name="connsiteX0" fmla="*/ 659 w 37348"/>
                <a:gd name="connsiteY0" fmla="*/ 14796 h 25871"/>
                <a:gd name="connsiteX1" fmla="*/ 31328 w 37348"/>
                <a:gd name="connsiteY1" fmla="*/ 12644 h 25871"/>
                <a:gd name="connsiteX2" fmla="*/ 27831 w 37348"/>
                <a:gd name="connsiteY2" fmla="*/ 1076 h 25871"/>
                <a:gd name="connsiteX3" fmla="*/ 34287 w 37348"/>
                <a:gd name="connsiteY3" fmla="*/ 269 h 25871"/>
                <a:gd name="connsiteX4" fmla="*/ 36171 w 37348"/>
                <a:gd name="connsiteY4" fmla="*/ 20177 h 25871"/>
                <a:gd name="connsiteX5" fmla="*/ 18953 w 37348"/>
                <a:gd name="connsiteY5" fmla="*/ 24750 h 25871"/>
                <a:gd name="connsiteX6" fmla="*/ 8730 w 37348"/>
                <a:gd name="connsiteY6" fmla="*/ 25826 h 25871"/>
                <a:gd name="connsiteX7" fmla="*/ 659 w 37348"/>
                <a:gd name="connsiteY7" fmla="*/ 14796 h 25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348" h="25871">
                  <a:moveTo>
                    <a:pt x="659" y="14796"/>
                  </a:moveTo>
                  <a:cubicBezTo>
                    <a:pt x="7923" y="21791"/>
                    <a:pt x="25410" y="20715"/>
                    <a:pt x="31328" y="12644"/>
                  </a:cubicBezTo>
                  <a:cubicBezTo>
                    <a:pt x="35094" y="7533"/>
                    <a:pt x="31059" y="4304"/>
                    <a:pt x="27831" y="1076"/>
                  </a:cubicBezTo>
                  <a:cubicBezTo>
                    <a:pt x="29983" y="0"/>
                    <a:pt x="32135" y="-269"/>
                    <a:pt x="34287" y="269"/>
                  </a:cubicBezTo>
                  <a:cubicBezTo>
                    <a:pt x="38861" y="6457"/>
                    <a:pt x="37247" y="13451"/>
                    <a:pt x="36171" y="20177"/>
                  </a:cubicBezTo>
                  <a:cubicBezTo>
                    <a:pt x="31597" y="26364"/>
                    <a:pt x="24602" y="22867"/>
                    <a:pt x="18953" y="24750"/>
                  </a:cubicBezTo>
                  <a:cubicBezTo>
                    <a:pt x="15725" y="25826"/>
                    <a:pt x="12227" y="25557"/>
                    <a:pt x="8730" y="25826"/>
                  </a:cubicBezTo>
                  <a:cubicBezTo>
                    <a:pt x="1735" y="26364"/>
                    <a:pt x="-1493" y="22060"/>
                    <a:pt x="659" y="14796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0" name="Полилиния: фигура 1929">
              <a:extLst>
                <a:ext uri="{FF2B5EF4-FFF2-40B4-BE49-F238E27FC236}">
                  <a16:creationId xmlns:a16="http://schemas.microsoft.com/office/drawing/2014/main" id="{74E3338A-88C5-9F8F-5FB8-749A630FE0A6}"/>
                </a:ext>
              </a:extLst>
            </p:cNvPr>
            <p:cNvSpPr/>
            <p:nvPr/>
          </p:nvSpPr>
          <p:spPr>
            <a:xfrm>
              <a:off x="4062108" y="6902267"/>
              <a:ext cx="33117" cy="20438"/>
            </a:xfrm>
            <a:custGeom>
              <a:avLst/>
              <a:gdLst>
                <a:gd name="connsiteX0" fmla="*/ 28115 w 33117"/>
                <a:gd name="connsiteY0" fmla="*/ 0 h 20438"/>
                <a:gd name="connsiteX1" fmla="*/ 31882 w 33117"/>
                <a:gd name="connsiteY1" fmla="*/ 7802 h 20438"/>
                <a:gd name="connsiteX2" fmla="*/ 3365 w 33117"/>
                <a:gd name="connsiteY2" fmla="*/ 19908 h 20438"/>
                <a:gd name="connsiteX3" fmla="*/ 137 w 33117"/>
                <a:gd name="connsiteY3" fmla="*/ 19639 h 20438"/>
                <a:gd name="connsiteX4" fmla="*/ 3903 w 33117"/>
                <a:gd name="connsiteY4" fmla="*/ 14796 h 20438"/>
                <a:gd name="connsiteX5" fmla="*/ 12512 w 33117"/>
                <a:gd name="connsiteY5" fmla="*/ 12375 h 20438"/>
                <a:gd name="connsiteX6" fmla="*/ 4441 w 33117"/>
                <a:gd name="connsiteY6" fmla="*/ 11299 h 20438"/>
                <a:gd name="connsiteX7" fmla="*/ 28115 w 33117"/>
                <a:gd name="connsiteY7" fmla="*/ 0 h 20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117" h="20438">
                  <a:moveTo>
                    <a:pt x="28115" y="0"/>
                  </a:moveTo>
                  <a:cubicBezTo>
                    <a:pt x="33227" y="1076"/>
                    <a:pt x="34303" y="3497"/>
                    <a:pt x="31882" y="7802"/>
                  </a:cubicBezTo>
                  <a:cubicBezTo>
                    <a:pt x="27039" y="16142"/>
                    <a:pt x="13050" y="22329"/>
                    <a:pt x="3365" y="19908"/>
                  </a:cubicBezTo>
                  <a:cubicBezTo>
                    <a:pt x="2289" y="19639"/>
                    <a:pt x="1213" y="19639"/>
                    <a:pt x="137" y="19639"/>
                  </a:cubicBezTo>
                  <a:cubicBezTo>
                    <a:pt x="-670" y="16411"/>
                    <a:pt x="2289" y="16411"/>
                    <a:pt x="3903" y="14796"/>
                  </a:cubicBezTo>
                  <a:cubicBezTo>
                    <a:pt x="6324" y="13182"/>
                    <a:pt x="9822" y="15334"/>
                    <a:pt x="12512" y="12375"/>
                  </a:cubicBezTo>
                  <a:cubicBezTo>
                    <a:pt x="9822" y="10492"/>
                    <a:pt x="6593" y="13182"/>
                    <a:pt x="4441" y="11299"/>
                  </a:cubicBezTo>
                  <a:cubicBezTo>
                    <a:pt x="11974" y="6995"/>
                    <a:pt x="19776" y="2421"/>
                    <a:pt x="28115" y="0"/>
                  </a:cubicBezTo>
                  <a:close/>
                </a:path>
              </a:pathLst>
            </a:custGeom>
            <a:solidFill>
              <a:srgbClr val="F4C3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1" name="Полилиния: фигура 1930">
              <a:extLst>
                <a:ext uri="{FF2B5EF4-FFF2-40B4-BE49-F238E27FC236}">
                  <a16:creationId xmlns:a16="http://schemas.microsoft.com/office/drawing/2014/main" id="{CD63B3D9-8E8E-2736-73A2-DD1EEFD088CB}"/>
                </a:ext>
              </a:extLst>
            </p:cNvPr>
            <p:cNvSpPr/>
            <p:nvPr/>
          </p:nvSpPr>
          <p:spPr>
            <a:xfrm>
              <a:off x="4087803" y="6715503"/>
              <a:ext cx="32621" cy="21920"/>
            </a:xfrm>
            <a:custGeom>
              <a:avLst/>
              <a:gdLst>
                <a:gd name="connsiteX0" fmla="*/ 10223 w 32621"/>
                <a:gd name="connsiteY0" fmla="*/ 6785 h 21920"/>
                <a:gd name="connsiteX1" fmla="*/ 19908 w 32621"/>
                <a:gd name="connsiteY1" fmla="*/ 2481 h 21920"/>
                <a:gd name="connsiteX2" fmla="*/ 20984 w 32621"/>
                <a:gd name="connsiteY2" fmla="*/ 1674 h 21920"/>
                <a:gd name="connsiteX3" fmla="*/ 31745 w 32621"/>
                <a:gd name="connsiteY3" fmla="*/ 3019 h 21920"/>
                <a:gd name="connsiteX4" fmla="*/ 26903 w 32621"/>
                <a:gd name="connsiteY4" fmla="*/ 14318 h 21920"/>
                <a:gd name="connsiteX5" fmla="*/ 11837 w 32621"/>
                <a:gd name="connsiteY5" fmla="*/ 21582 h 21920"/>
                <a:gd name="connsiteX6" fmla="*/ 0 w 32621"/>
                <a:gd name="connsiteY6" fmla="*/ 14049 h 21920"/>
                <a:gd name="connsiteX7" fmla="*/ 5919 w 32621"/>
                <a:gd name="connsiteY7" fmla="*/ 9745 h 21920"/>
                <a:gd name="connsiteX8" fmla="*/ 8071 w 32621"/>
                <a:gd name="connsiteY8" fmla="*/ 10821 h 21920"/>
                <a:gd name="connsiteX9" fmla="*/ 12644 w 32621"/>
                <a:gd name="connsiteY9" fmla="*/ 10552 h 21920"/>
                <a:gd name="connsiteX10" fmla="*/ 10223 w 32621"/>
                <a:gd name="connsiteY10" fmla="*/ 6785 h 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21" h="21920">
                  <a:moveTo>
                    <a:pt x="10223" y="6785"/>
                  </a:moveTo>
                  <a:cubicBezTo>
                    <a:pt x="12644" y="3826"/>
                    <a:pt x="16680" y="3826"/>
                    <a:pt x="19908" y="2481"/>
                  </a:cubicBezTo>
                  <a:cubicBezTo>
                    <a:pt x="20177" y="2212"/>
                    <a:pt x="20446" y="1943"/>
                    <a:pt x="20984" y="1674"/>
                  </a:cubicBezTo>
                  <a:cubicBezTo>
                    <a:pt x="24750" y="598"/>
                    <a:pt x="28786" y="-2093"/>
                    <a:pt x="31745" y="3019"/>
                  </a:cubicBezTo>
                  <a:cubicBezTo>
                    <a:pt x="33897" y="6516"/>
                    <a:pt x="32014" y="10552"/>
                    <a:pt x="26903" y="14318"/>
                  </a:cubicBezTo>
                  <a:cubicBezTo>
                    <a:pt x="22329" y="17546"/>
                    <a:pt x="17487" y="20237"/>
                    <a:pt x="11837" y="21582"/>
                  </a:cubicBezTo>
                  <a:cubicBezTo>
                    <a:pt x="5919" y="22927"/>
                    <a:pt x="1614" y="20237"/>
                    <a:pt x="0" y="14049"/>
                  </a:cubicBezTo>
                  <a:cubicBezTo>
                    <a:pt x="1345" y="11628"/>
                    <a:pt x="3228" y="10283"/>
                    <a:pt x="5919" y="9745"/>
                  </a:cubicBezTo>
                  <a:cubicBezTo>
                    <a:pt x="6726" y="10014"/>
                    <a:pt x="7533" y="10552"/>
                    <a:pt x="8071" y="10821"/>
                  </a:cubicBezTo>
                  <a:cubicBezTo>
                    <a:pt x="9685" y="11628"/>
                    <a:pt x="11568" y="12166"/>
                    <a:pt x="12644" y="10552"/>
                  </a:cubicBezTo>
                  <a:cubicBezTo>
                    <a:pt x="13989" y="8399"/>
                    <a:pt x="11030" y="8399"/>
                    <a:pt x="10223" y="6785"/>
                  </a:cubicBezTo>
                  <a:close/>
                </a:path>
              </a:pathLst>
            </a:custGeom>
            <a:solidFill>
              <a:srgbClr val="F4C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2" name="Полилиния: фигура 1931">
              <a:extLst>
                <a:ext uri="{FF2B5EF4-FFF2-40B4-BE49-F238E27FC236}">
                  <a16:creationId xmlns:a16="http://schemas.microsoft.com/office/drawing/2014/main" id="{19264933-06D8-2DBC-EFB0-3547FEF3D793}"/>
                </a:ext>
              </a:extLst>
            </p:cNvPr>
            <p:cNvSpPr/>
            <p:nvPr/>
          </p:nvSpPr>
          <p:spPr>
            <a:xfrm>
              <a:off x="4051484" y="6804072"/>
              <a:ext cx="35100" cy="27929"/>
            </a:xfrm>
            <a:custGeom>
              <a:avLst/>
              <a:gdLst>
                <a:gd name="connsiteX0" fmla="*/ 0 w 35100"/>
                <a:gd name="connsiteY0" fmla="*/ 20177 h 27929"/>
                <a:gd name="connsiteX1" fmla="*/ 24481 w 35100"/>
                <a:gd name="connsiteY1" fmla="*/ 13720 h 27929"/>
                <a:gd name="connsiteX2" fmla="*/ 21522 w 35100"/>
                <a:gd name="connsiteY2" fmla="*/ 1614 h 27929"/>
                <a:gd name="connsiteX3" fmla="*/ 30669 w 35100"/>
                <a:gd name="connsiteY3" fmla="*/ 0 h 27929"/>
                <a:gd name="connsiteX4" fmla="*/ 33897 w 35100"/>
                <a:gd name="connsiteY4" fmla="*/ 19370 h 27929"/>
                <a:gd name="connsiteX5" fmla="*/ 15334 w 35100"/>
                <a:gd name="connsiteY5" fmla="*/ 27710 h 27929"/>
                <a:gd name="connsiteX6" fmla="*/ 0 w 35100"/>
                <a:gd name="connsiteY6" fmla="*/ 20177 h 27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100" h="27929">
                  <a:moveTo>
                    <a:pt x="0" y="20177"/>
                  </a:moveTo>
                  <a:cubicBezTo>
                    <a:pt x="11299" y="26095"/>
                    <a:pt x="18563" y="19639"/>
                    <a:pt x="24481" y="13720"/>
                  </a:cubicBezTo>
                  <a:cubicBezTo>
                    <a:pt x="29324" y="8609"/>
                    <a:pt x="28248" y="4304"/>
                    <a:pt x="21522" y="1614"/>
                  </a:cubicBezTo>
                  <a:cubicBezTo>
                    <a:pt x="24481" y="0"/>
                    <a:pt x="27441" y="269"/>
                    <a:pt x="30669" y="0"/>
                  </a:cubicBezTo>
                  <a:cubicBezTo>
                    <a:pt x="35511" y="5919"/>
                    <a:pt x="36049" y="12375"/>
                    <a:pt x="33897" y="19370"/>
                  </a:cubicBezTo>
                  <a:cubicBezTo>
                    <a:pt x="27979" y="23136"/>
                    <a:pt x="21522" y="25288"/>
                    <a:pt x="15334" y="27710"/>
                  </a:cubicBezTo>
                  <a:cubicBezTo>
                    <a:pt x="11837" y="29055"/>
                    <a:pt x="2152" y="23943"/>
                    <a:pt x="0" y="20177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3" name="Полилиния: фигура 1932">
              <a:extLst>
                <a:ext uri="{FF2B5EF4-FFF2-40B4-BE49-F238E27FC236}">
                  <a16:creationId xmlns:a16="http://schemas.microsoft.com/office/drawing/2014/main" id="{ED8829C8-3EC4-30EA-E563-CA6FAF106D40}"/>
                </a:ext>
              </a:extLst>
            </p:cNvPr>
            <p:cNvSpPr/>
            <p:nvPr/>
          </p:nvSpPr>
          <p:spPr>
            <a:xfrm>
              <a:off x="4051993" y="6833396"/>
              <a:ext cx="30942" cy="21708"/>
            </a:xfrm>
            <a:custGeom>
              <a:avLst/>
              <a:gdLst>
                <a:gd name="connsiteX0" fmla="*/ 29 w 30942"/>
                <a:gd name="connsiteY0" fmla="*/ 11030 h 21708"/>
                <a:gd name="connsiteX1" fmla="*/ 4333 w 30942"/>
                <a:gd name="connsiteY1" fmla="*/ 5650 h 21708"/>
                <a:gd name="connsiteX2" fmla="*/ 28277 w 30942"/>
                <a:gd name="connsiteY2" fmla="*/ 0 h 21708"/>
                <a:gd name="connsiteX3" fmla="*/ 28546 w 30942"/>
                <a:gd name="connsiteY3" fmla="*/ 10223 h 21708"/>
                <a:gd name="connsiteX4" fmla="*/ 15902 w 30942"/>
                <a:gd name="connsiteY4" fmla="*/ 20177 h 21708"/>
                <a:gd name="connsiteX5" fmla="*/ 29 w 30942"/>
                <a:gd name="connsiteY5" fmla="*/ 11030 h 21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942" h="21708">
                  <a:moveTo>
                    <a:pt x="29" y="11030"/>
                  </a:moveTo>
                  <a:cubicBezTo>
                    <a:pt x="-240" y="8071"/>
                    <a:pt x="1374" y="6188"/>
                    <a:pt x="4333" y="5650"/>
                  </a:cubicBezTo>
                  <a:cubicBezTo>
                    <a:pt x="12135" y="3497"/>
                    <a:pt x="19937" y="269"/>
                    <a:pt x="28277" y="0"/>
                  </a:cubicBezTo>
                  <a:cubicBezTo>
                    <a:pt x="32312" y="3228"/>
                    <a:pt x="31236" y="6995"/>
                    <a:pt x="28546" y="10223"/>
                  </a:cubicBezTo>
                  <a:cubicBezTo>
                    <a:pt x="25048" y="14527"/>
                    <a:pt x="20744" y="17756"/>
                    <a:pt x="15902" y="20177"/>
                  </a:cubicBezTo>
                  <a:cubicBezTo>
                    <a:pt x="7831" y="23943"/>
                    <a:pt x="2450" y="20715"/>
                    <a:pt x="29" y="11030"/>
                  </a:cubicBezTo>
                  <a:close/>
                </a:path>
              </a:pathLst>
            </a:custGeom>
            <a:solidFill>
              <a:srgbClr val="F4C3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4" name="Полилиния: фигура 1933">
              <a:extLst>
                <a:ext uri="{FF2B5EF4-FFF2-40B4-BE49-F238E27FC236}">
                  <a16:creationId xmlns:a16="http://schemas.microsoft.com/office/drawing/2014/main" id="{2ED4EC3E-CAF7-A3E8-7D5B-F95720415C23}"/>
                </a:ext>
              </a:extLst>
            </p:cNvPr>
            <p:cNvSpPr/>
            <p:nvPr/>
          </p:nvSpPr>
          <p:spPr>
            <a:xfrm>
              <a:off x="4084574" y="6998378"/>
              <a:ext cx="28706" cy="23516"/>
            </a:xfrm>
            <a:custGeom>
              <a:avLst/>
              <a:gdLst>
                <a:gd name="connsiteX0" fmla="*/ 3228 w 28706"/>
                <a:gd name="connsiteY0" fmla="*/ 11230 h 23516"/>
                <a:gd name="connsiteX1" fmla="*/ 17756 w 28706"/>
                <a:gd name="connsiteY1" fmla="*/ 4235 h 23516"/>
                <a:gd name="connsiteX2" fmla="*/ 18832 w 28706"/>
                <a:gd name="connsiteY2" fmla="*/ 6388 h 23516"/>
                <a:gd name="connsiteX3" fmla="*/ 18563 w 28706"/>
                <a:gd name="connsiteY3" fmla="*/ 3428 h 23516"/>
                <a:gd name="connsiteX4" fmla="*/ 19370 w 28706"/>
                <a:gd name="connsiteY4" fmla="*/ 1814 h 23516"/>
                <a:gd name="connsiteX5" fmla="*/ 27441 w 28706"/>
                <a:gd name="connsiteY5" fmla="*/ 2083 h 23516"/>
                <a:gd name="connsiteX6" fmla="*/ 26634 w 28706"/>
                <a:gd name="connsiteY6" fmla="*/ 11230 h 23516"/>
                <a:gd name="connsiteX7" fmla="*/ 12375 w 28706"/>
                <a:gd name="connsiteY7" fmla="*/ 22260 h 23516"/>
                <a:gd name="connsiteX8" fmla="*/ 1614 w 28706"/>
                <a:gd name="connsiteY8" fmla="*/ 20915 h 23516"/>
                <a:gd name="connsiteX9" fmla="*/ 3228 w 28706"/>
                <a:gd name="connsiteY9" fmla="*/ 11230 h 2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06" h="23516">
                  <a:moveTo>
                    <a:pt x="3228" y="11230"/>
                  </a:moveTo>
                  <a:cubicBezTo>
                    <a:pt x="6726" y="5850"/>
                    <a:pt x="13451" y="8002"/>
                    <a:pt x="17756" y="4235"/>
                  </a:cubicBezTo>
                  <a:cubicBezTo>
                    <a:pt x="18563" y="4773"/>
                    <a:pt x="18832" y="5311"/>
                    <a:pt x="18832" y="6388"/>
                  </a:cubicBezTo>
                  <a:cubicBezTo>
                    <a:pt x="19370" y="5311"/>
                    <a:pt x="18832" y="4235"/>
                    <a:pt x="18563" y="3428"/>
                  </a:cubicBezTo>
                  <a:cubicBezTo>
                    <a:pt x="18832" y="2890"/>
                    <a:pt x="19101" y="2352"/>
                    <a:pt x="19370" y="1814"/>
                  </a:cubicBezTo>
                  <a:cubicBezTo>
                    <a:pt x="22060" y="200"/>
                    <a:pt x="25019" y="-1414"/>
                    <a:pt x="27441" y="2083"/>
                  </a:cubicBezTo>
                  <a:cubicBezTo>
                    <a:pt x="29593" y="5042"/>
                    <a:pt x="28786" y="8271"/>
                    <a:pt x="26634" y="11230"/>
                  </a:cubicBezTo>
                  <a:cubicBezTo>
                    <a:pt x="22598" y="16072"/>
                    <a:pt x="18025" y="19839"/>
                    <a:pt x="12375" y="22260"/>
                  </a:cubicBezTo>
                  <a:cubicBezTo>
                    <a:pt x="8609" y="23874"/>
                    <a:pt x="4573" y="24412"/>
                    <a:pt x="1614" y="20915"/>
                  </a:cubicBezTo>
                  <a:cubicBezTo>
                    <a:pt x="-1883" y="17418"/>
                    <a:pt x="1076" y="14189"/>
                    <a:pt x="3228" y="11230"/>
                  </a:cubicBezTo>
                  <a:close/>
                </a:path>
              </a:pathLst>
            </a:custGeom>
            <a:solidFill>
              <a:srgbClr val="F4C2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5" name="Полилиния: фигура 1934">
              <a:extLst>
                <a:ext uri="{FF2B5EF4-FFF2-40B4-BE49-F238E27FC236}">
                  <a16:creationId xmlns:a16="http://schemas.microsoft.com/office/drawing/2014/main" id="{C425B0D7-78D0-1840-0B05-89950A5B318E}"/>
                </a:ext>
              </a:extLst>
            </p:cNvPr>
            <p:cNvSpPr/>
            <p:nvPr/>
          </p:nvSpPr>
          <p:spPr>
            <a:xfrm>
              <a:off x="4088072" y="6692965"/>
              <a:ext cx="33086" cy="26041"/>
            </a:xfrm>
            <a:custGeom>
              <a:avLst/>
              <a:gdLst>
                <a:gd name="connsiteX0" fmla="*/ 32821 w 33086"/>
                <a:gd name="connsiteY0" fmla="*/ 14258 h 26041"/>
                <a:gd name="connsiteX1" fmla="*/ 6457 w 33086"/>
                <a:gd name="connsiteY1" fmla="*/ 25826 h 26041"/>
                <a:gd name="connsiteX2" fmla="*/ 2690 w 33086"/>
                <a:gd name="connsiteY2" fmla="*/ 23405 h 26041"/>
                <a:gd name="connsiteX3" fmla="*/ 0 w 33086"/>
                <a:gd name="connsiteY3" fmla="*/ 14796 h 26041"/>
                <a:gd name="connsiteX4" fmla="*/ 2421 w 33086"/>
                <a:gd name="connsiteY4" fmla="*/ 14258 h 26041"/>
                <a:gd name="connsiteX5" fmla="*/ 21522 w 33086"/>
                <a:gd name="connsiteY5" fmla="*/ 0 h 26041"/>
                <a:gd name="connsiteX6" fmla="*/ 25557 w 33086"/>
                <a:gd name="connsiteY6" fmla="*/ 269 h 26041"/>
                <a:gd name="connsiteX7" fmla="*/ 32821 w 33086"/>
                <a:gd name="connsiteY7" fmla="*/ 14258 h 2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086" h="26041">
                  <a:moveTo>
                    <a:pt x="32821" y="14258"/>
                  </a:moveTo>
                  <a:cubicBezTo>
                    <a:pt x="24750" y="19639"/>
                    <a:pt x="15065" y="21791"/>
                    <a:pt x="6457" y="25826"/>
                  </a:cubicBezTo>
                  <a:cubicBezTo>
                    <a:pt x="4573" y="26634"/>
                    <a:pt x="3228" y="25019"/>
                    <a:pt x="2690" y="23405"/>
                  </a:cubicBezTo>
                  <a:cubicBezTo>
                    <a:pt x="1883" y="20446"/>
                    <a:pt x="1076" y="17756"/>
                    <a:pt x="0" y="14796"/>
                  </a:cubicBezTo>
                  <a:cubicBezTo>
                    <a:pt x="807" y="14258"/>
                    <a:pt x="1614" y="14258"/>
                    <a:pt x="2421" y="14258"/>
                  </a:cubicBezTo>
                  <a:cubicBezTo>
                    <a:pt x="16142" y="16411"/>
                    <a:pt x="20715" y="13182"/>
                    <a:pt x="21522" y="0"/>
                  </a:cubicBezTo>
                  <a:cubicBezTo>
                    <a:pt x="22867" y="0"/>
                    <a:pt x="24212" y="269"/>
                    <a:pt x="25557" y="269"/>
                  </a:cubicBezTo>
                  <a:cubicBezTo>
                    <a:pt x="31745" y="3228"/>
                    <a:pt x="33897" y="7802"/>
                    <a:pt x="32821" y="14258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6" name="Полилиния: фигура 1935">
              <a:extLst>
                <a:ext uri="{FF2B5EF4-FFF2-40B4-BE49-F238E27FC236}">
                  <a16:creationId xmlns:a16="http://schemas.microsoft.com/office/drawing/2014/main" id="{11B45A0A-408C-3686-3229-1DC19677C280}"/>
                </a:ext>
              </a:extLst>
            </p:cNvPr>
            <p:cNvSpPr/>
            <p:nvPr/>
          </p:nvSpPr>
          <p:spPr>
            <a:xfrm>
              <a:off x="4051575" y="6832051"/>
              <a:ext cx="35975" cy="26458"/>
            </a:xfrm>
            <a:custGeom>
              <a:avLst/>
              <a:gdLst>
                <a:gd name="connsiteX0" fmla="*/ 447 w 35975"/>
                <a:gd name="connsiteY0" fmla="*/ 12375 h 26458"/>
                <a:gd name="connsiteX1" fmla="*/ 5828 w 35975"/>
                <a:gd name="connsiteY1" fmla="*/ 19639 h 26458"/>
                <a:gd name="connsiteX2" fmla="*/ 9056 w 35975"/>
                <a:gd name="connsiteY2" fmla="*/ 21522 h 26458"/>
                <a:gd name="connsiteX3" fmla="*/ 29771 w 35975"/>
                <a:gd name="connsiteY3" fmla="*/ 6995 h 26458"/>
                <a:gd name="connsiteX4" fmla="*/ 28964 w 35975"/>
                <a:gd name="connsiteY4" fmla="*/ 1345 h 26458"/>
                <a:gd name="connsiteX5" fmla="*/ 32730 w 35975"/>
                <a:gd name="connsiteY5" fmla="*/ 0 h 26458"/>
                <a:gd name="connsiteX6" fmla="*/ 34344 w 35975"/>
                <a:gd name="connsiteY6" fmla="*/ 18563 h 26458"/>
                <a:gd name="connsiteX7" fmla="*/ 11746 w 35975"/>
                <a:gd name="connsiteY7" fmla="*/ 26364 h 26458"/>
                <a:gd name="connsiteX8" fmla="*/ 447 w 35975"/>
                <a:gd name="connsiteY8" fmla="*/ 12375 h 26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5975" h="26458">
                  <a:moveTo>
                    <a:pt x="447" y="12375"/>
                  </a:moveTo>
                  <a:cubicBezTo>
                    <a:pt x="1792" y="15065"/>
                    <a:pt x="5021" y="16142"/>
                    <a:pt x="5828" y="19639"/>
                  </a:cubicBezTo>
                  <a:cubicBezTo>
                    <a:pt x="6097" y="20984"/>
                    <a:pt x="7711" y="21253"/>
                    <a:pt x="9056" y="21522"/>
                  </a:cubicBezTo>
                  <a:cubicBezTo>
                    <a:pt x="14705" y="22598"/>
                    <a:pt x="28695" y="12644"/>
                    <a:pt x="29771" y="6995"/>
                  </a:cubicBezTo>
                  <a:cubicBezTo>
                    <a:pt x="30040" y="4842"/>
                    <a:pt x="29502" y="3228"/>
                    <a:pt x="28964" y="1345"/>
                  </a:cubicBezTo>
                  <a:cubicBezTo>
                    <a:pt x="30309" y="807"/>
                    <a:pt x="31385" y="538"/>
                    <a:pt x="32730" y="0"/>
                  </a:cubicBezTo>
                  <a:cubicBezTo>
                    <a:pt x="37035" y="5919"/>
                    <a:pt x="36497" y="12106"/>
                    <a:pt x="34344" y="18563"/>
                  </a:cubicBezTo>
                  <a:cubicBezTo>
                    <a:pt x="27619" y="23405"/>
                    <a:pt x="19548" y="25019"/>
                    <a:pt x="11746" y="26364"/>
                  </a:cubicBezTo>
                  <a:cubicBezTo>
                    <a:pt x="4213" y="27441"/>
                    <a:pt x="-1705" y="19101"/>
                    <a:pt x="447" y="12375"/>
                  </a:cubicBezTo>
                  <a:close/>
                </a:path>
              </a:pathLst>
            </a:custGeom>
            <a:solidFill>
              <a:srgbClr val="DB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7" name="Полилиния: фигура 1936">
              <a:extLst>
                <a:ext uri="{FF2B5EF4-FFF2-40B4-BE49-F238E27FC236}">
                  <a16:creationId xmlns:a16="http://schemas.microsoft.com/office/drawing/2014/main" id="{93D20C76-8AF3-C0D4-B583-D4F3087577F9}"/>
                </a:ext>
              </a:extLst>
            </p:cNvPr>
            <p:cNvSpPr/>
            <p:nvPr/>
          </p:nvSpPr>
          <p:spPr>
            <a:xfrm>
              <a:off x="4013651" y="6866053"/>
              <a:ext cx="32137" cy="22382"/>
            </a:xfrm>
            <a:custGeom>
              <a:avLst/>
              <a:gdLst>
                <a:gd name="connsiteX0" fmla="*/ 18195 w 32137"/>
                <a:gd name="connsiteY0" fmla="*/ 971 h 22382"/>
                <a:gd name="connsiteX1" fmla="*/ 31915 w 32137"/>
                <a:gd name="connsiteY1" fmla="*/ 5813 h 22382"/>
                <a:gd name="connsiteX2" fmla="*/ 29225 w 32137"/>
                <a:gd name="connsiteY2" fmla="*/ 12001 h 22382"/>
                <a:gd name="connsiteX3" fmla="*/ 11200 w 32137"/>
                <a:gd name="connsiteY3" fmla="*/ 20341 h 22382"/>
                <a:gd name="connsiteX4" fmla="*/ 2053 w 32137"/>
                <a:gd name="connsiteY4" fmla="*/ 21148 h 22382"/>
                <a:gd name="connsiteX5" fmla="*/ 977 w 32137"/>
                <a:gd name="connsiteY5" fmla="*/ 12808 h 22382"/>
                <a:gd name="connsiteX6" fmla="*/ 18195 w 32137"/>
                <a:gd name="connsiteY6" fmla="*/ 971 h 2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37" h="22382">
                  <a:moveTo>
                    <a:pt x="18195" y="971"/>
                  </a:moveTo>
                  <a:cubicBezTo>
                    <a:pt x="26534" y="-1181"/>
                    <a:pt x="30839" y="164"/>
                    <a:pt x="31915" y="5813"/>
                  </a:cubicBezTo>
                  <a:cubicBezTo>
                    <a:pt x="32453" y="8504"/>
                    <a:pt x="32184" y="11732"/>
                    <a:pt x="29225" y="12001"/>
                  </a:cubicBezTo>
                  <a:cubicBezTo>
                    <a:pt x="22230" y="12808"/>
                    <a:pt x="17118" y="17382"/>
                    <a:pt x="11200" y="20341"/>
                  </a:cubicBezTo>
                  <a:cubicBezTo>
                    <a:pt x="8241" y="21955"/>
                    <a:pt x="5281" y="23569"/>
                    <a:pt x="2053" y="21148"/>
                  </a:cubicBezTo>
                  <a:cubicBezTo>
                    <a:pt x="-906" y="18727"/>
                    <a:pt x="-99" y="15767"/>
                    <a:pt x="977" y="12808"/>
                  </a:cubicBezTo>
                  <a:cubicBezTo>
                    <a:pt x="11200" y="14153"/>
                    <a:pt x="15235" y="11194"/>
                    <a:pt x="18195" y="971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8" name="Полилиния: фигура 1937">
              <a:extLst>
                <a:ext uri="{FF2B5EF4-FFF2-40B4-BE49-F238E27FC236}">
                  <a16:creationId xmlns:a16="http://schemas.microsoft.com/office/drawing/2014/main" id="{BDB2BF65-89EE-92FB-A945-5E5770824598}"/>
                </a:ext>
              </a:extLst>
            </p:cNvPr>
            <p:cNvSpPr/>
            <p:nvPr/>
          </p:nvSpPr>
          <p:spPr>
            <a:xfrm>
              <a:off x="4125470" y="6462410"/>
              <a:ext cx="22782" cy="17841"/>
            </a:xfrm>
            <a:custGeom>
              <a:avLst/>
              <a:gdLst>
                <a:gd name="connsiteX0" fmla="*/ 22056 w 22782"/>
                <a:gd name="connsiteY0" fmla="*/ 11299 h 17841"/>
                <a:gd name="connsiteX1" fmla="*/ 8874 w 22782"/>
                <a:gd name="connsiteY1" fmla="*/ 16680 h 17841"/>
                <a:gd name="connsiteX2" fmla="*/ 2955 w 22782"/>
                <a:gd name="connsiteY2" fmla="*/ 16680 h 17841"/>
                <a:gd name="connsiteX3" fmla="*/ 265 w 22782"/>
                <a:gd name="connsiteY3" fmla="*/ 5650 h 17841"/>
                <a:gd name="connsiteX4" fmla="*/ 5376 w 22782"/>
                <a:gd name="connsiteY4" fmla="*/ 1614 h 17841"/>
                <a:gd name="connsiteX5" fmla="*/ 18828 w 22782"/>
                <a:gd name="connsiteY5" fmla="*/ 0 h 17841"/>
                <a:gd name="connsiteX6" fmla="*/ 22056 w 22782"/>
                <a:gd name="connsiteY6" fmla="*/ 11299 h 17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82" h="17841">
                  <a:moveTo>
                    <a:pt x="22056" y="11299"/>
                  </a:moveTo>
                  <a:cubicBezTo>
                    <a:pt x="17483" y="12375"/>
                    <a:pt x="13178" y="14527"/>
                    <a:pt x="8874" y="16680"/>
                  </a:cubicBezTo>
                  <a:cubicBezTo>
                    <a:pt x="6991" y="17487"/>
                    <a:pt x="4569" y="18832"/>
                    <a:pt x="2955" y="16680"/>
                  </a:cubicBezTo>
                  <a:cubicBezTo>
                    <a:pt x="534" y="13451"/>
                    <a:pt x="-542" y="9685"/>
                    <a:pt x="265" y="5650"/>
                  </a:cubicBezTo>
                  <a:cubicBezTo>
                    <a:pt x="803" y="2690"/>
                    <a:pt x="2955" y="1883"/>
                    <a:pt x="5376" y="1614"/>
                  </a:cubicBezTo>
                  <a:cubicBezTo>
                    <a:pt x="9950" y="1076"/>
                    <a:pt x="14254" y="538"/>
                    <a:pt x="18828" y="0"/>
                  </a:cubicBezTo>
                  <a:cubicBezTo>
                    <a:pt x="22594" y="3228"/>
                    <a:pt x="23670" y="6726"/>
                    <a:pt x="22056" y="11299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39" name="Полилиния: фигура 1938">
              <a:extLst>
                <a:ext uri="{FF2B5EF4-FFF2-40B4-BE49-F238E27FC236}">
                  <a16:creationId xmlns:a16="http://schemas.microsoft.com/office/drawing/2014/main" id="{B06948DC-9C16-5232-7F57-FE8229BFF6AE}"/>
                </a:ext>
              </a:extLst>
            </p:cNvPr>
            <p:cNvSpPr/>
            <p:nvPr/>
          </p:nvSpPr>
          <p:spPr>
            <a:xfrm>
              <a:off x="4170312" y="6634467"/>
              <a:ext cx="19941" cy="23255"/>
            </a:xfrm>
            <a:custGeom>
              <a:avLst/>
              <a:gdLst>
                <a:gd name="connsiteX0" fmla="*/ 350 w 19941"/>
                <a:gd name="connsiteY0" fmla="*/ 8459 h 23255"/>
                <a:gd name="connsiteX1" fmla="*/ 15954 w 19941"/>
                <a:gd name="connsiteY1" fmla="*/ 926 h 23255"/>
                <a:gd name="connsiteX2" fmla="*/ 19720 w 19941"/>
                <a:gd name="connsiteY2" fmla="*/ 17606 h 23255"/>
                <a:gd name="connsiteX3" fmla="*/ 5193 w 19941"/>
                <a:gd name="connsiteY3" fmla="*/ 23256 h 23255"/>
                <a:gd name="connsiteX4" fmla="*/ 350 w 19941"/>
                <a:gd name="connsiteY4" fmla="*/ 8459 h 23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41" h="23255">
                  <a:moveTo>
                    <a:pt x="350" y="8459"/>
                  </a:moveTo>
                  <a:cubicBezTo>
                    <a:pt x="4924" y="4693"/>
                    <a:pt x="7883" y="-2571"/>
                    <a:pt x="15954" y="926"/>
                  </a:cubicBezTo>
                  <a:cubicBezTo>
                    <a:pt x="20796" y="5769"/>
                    <a:pt x="19989" y="11687"/>
                    <a:pt x="19720" y="17606"/>
                  </a:cubicBezTo>
                  <a:cubicBezTo>
                    <a:pt x="14340" y="17875"/>
                    <a:pt x="9228" y="18951"/>
                    <a:pt x="5193" y="23256"/>
                  </a:cubicBezTo>
                  <a:cubicBezTo>
                    <a:pt x="619" y="19220"/>
                    <a:pt x="-726" y="14378"/>
                    <a:pt x="350" y="8459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0" name="Полилиния: фигура 1939">
              <a:extLst>
                <a:ext uri="{FF2B5EF4-FFF2-40B4-BE49-F238E27FC236}">
                  <a16:creationId xmlns:a16="http://schemas.microsoft.com/office/drawing/2014/main" id="{A18D40E0-EBF3-1518-E7B5-94B0E9760B1C}"/>
                </a:ext>
              </a:extLst>
            </p:cNvPr>
            <p:cNvSpPr/>
            <p:nvPr/>
          </p:nvSpPr>
          <p:spPr>
            <a:xfrm>
              <a:off x="4057750" y="6857339"/>
              <a:ext cx="28650" cy="19054"/>
            </a:xfrm>
            <a:custGeom>
              <a:avLst/>
              <a:gdLst>
                <a:gd name="connsiteX0" fmla="*/ 24403 w 28650"/>
                <a:gd name="connsiteY0" fmla="*/ 0 h 19054"/>
                <a:gd name="connsiteX1" fmla="*/ 25210 w 28650"/>
                <a:gd name="connsiteY1" fmla="*/ 11299 h 19054"/>
                <a:gd name="connsiteX2" fmla="*/ 5571 w 28650"/>
                <a:gd name="connsiteY2" fmla="*/ 18563 h 19054"/>
                <a:gd name="connsiteX3" fmla="*/ 1536 w 28650"/>
                <a:gd name="connsiteY3" fmla="*/ 9685 h 19054"/>
                <a:gd name="connsiteX4" fmla="*/ 10682 w 28650"/>
                <a:gd name="connsiteY4" fmla="*/ 4304 h 19054"/>
                <a:gd name="connsiteX5" fmla="*/ 24403 w 28650"/>
                <a:gd name="connsiteY5" fmla="*/ 0 h 1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650" h="19054">
                  <a:moveTo>
                    <a:pt x="24403" y="0"/>
                  </a:moveTo>
                  <a:cubicBezTo>
                    <a:pt x="29783" y="4573"/>
                    <a:pt x="30052" y="6457"/>
                    <a:pt x="25210" y="11299"/>
                  </a:cubicBezTo>
                  <a:cubicBezTo>
                    <a:pt x="19829" y="16680"/>
                    <a:pt x="13373" y="20446"/>
                    <a:pt x="5571" y="18563"/>
                  </a:cubicBezTo>
                  <a:cubicBezTo>
                    <a:pt x="998" y="17487"/>
                    <a:pt x="-1962" y="14796"/>
                    <a:pt x="1536" y="9685"/>
                  </a:cubicBezTo>
                  <a:cubicBezTo>
                    <a:pt x="8530" y="12913"/>
                    <a:pt x="10144" y="11837"/>
                    <a:pt x="10682" y="4304"/>
                  </a:cubicBezTo>
                  <a:cubicBezTo>
                    <a:pt x="15256" y="2959"/>
                    <a:pt x="19829" y="1345"/>
                    <a:pt x="24403" y="0"/>
                  </a:cubicBezTo>
                  <a:close/>
                </a:path>
              </a:pathLst>
            </a:custGeom>
            <a:solidFill>
              <a:srgbClr val="F4C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1" name="Полилиния: фигура 1940">
              <a:extLst>
                <a:ext uri="{FF2B5EF4-FFF2-40B4-BE49-F238E27FC236}">
                  <a16:creationId xmlns:a16="http://schemas.microsoft.com/office/drawing/2014/main" id="{64A8A864-A701-2A35-747A-F5391E746DAC}"/>
                </a:ext>
              </a:extLst>
            </p:cNvPr>
            <p:cNvSpPr/>
            <p:nvPr/>
          </p:nvSpPr>
          <p:spPr>
            <a:xfrm>
              <a:off x="4137688" y="6707705"/>
              <a:ext cx="25043" cy="24966"/>
            </a:xfrm>
            <a:custGeom>
              <a:avLst/>
              <a:gdLst>
                <a:gd name="connsiteX0" fmla="*/ 10645 w 25043"/>
                <a:gd name="connsiteY0" fmla="*/ 4899 h 24966"/>
                <a:gd name="connsiteX1" fmla="*/ 11183 w 25043"/>
                <a:gd name="connsiteY1" fmla="*/ 4361 h 24966"/>
                <a:gd name="connsiteX2" fmla="*/ 23558 w 25043"/>
                <a:gd name="connsiteY2" fmla="*/ 594 h 24966"/>
                <a:gd name="connsiteX3" fmla="*/ 23289 w 25043"/>
                <a:gd name="connsiteY3" fmla="*/ 11355 h 24966"/>
                <a:gd name="connsiteX4" fmla="*/ 2574 w 25043"/>
                <a:gd name="connsiteY4" fmla="*/ 24537 h 24966"/>
                <a:gd name="connsiteX5" fmla="*/ 422 w 25043"/>
                <a:gd name="connsiteY5" fmla="*/ 20233 h 24966"/>
                <a:gd name="connsiteX6" fmla="*/ 3381 w 25043"/>
                <a:gd name="connsiteY6" fmla="*/ 19157 h 24966"/>
                <a:gd name="connsiteX7" fmla="*/ 10645 w 25043"/>
                <a:gd name="connsiteY7" fmla="*/ 4899 h 24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043" h="24966">
                  <a:moveTo>
                    <a:pt x="10645" y="4899"/>
                  </a:moveTo>
                  <a:cubicBezTo>
                    <a:pt x="10914" y="4630"/>
                    <a:pt x="10914" y="4630"/>
                    <a:pt x="11183" y="4361"/>
                  </a:cubicBezTo>
                  <a:cubicBezTo>
                    <a:pt x="14950" y="1670"/>
                    <a:pt x="19792" y="-1289"/>
                    <a:pt x="23558" y="594"/>
                  </a:cubicBezTo>
                  <a:cubicBezTo>
                    <a:pt x="26787" y="2477"/>
                    <a:pt x="23827" y="7589"/>
                    <a:pt x="23289" y="11355"/>
                  </a:cubicBezTo>
                  <a:cubicBezTo>
                    <a:pt x="21944" y="20502"/>
                    <a:pt x="11452" y="26690"/>
                    <a:pt x="2574" y="24537"/>
                  </a:cubicBezTo>
                  <a:cubicBezTo>
                    <a:pt x="422" y="23999"/>
                    <a:pt x="-654" y="22385"/>
                    <a:pt x="422" y="20233"/>
                  </a:cubicBezTo>
                  <a:cubicBezTo>
                    <a:pt x="1498" y="19695"/>
                    <a:pt x="2305" y="19426"/>
                    <a:pt x="3381" y="19157"/>
                  </a:cubicBezTo>
                  <a:cubicBezTo>
                    <a:pt x="11183" y="16198"/>
                    <a:pt x="12259" y="14314"/>
                    <a:pt x="10645" y="4899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2" name="Полилиния: фигура 1941">
              <a:extLst>
                <a:ext uri="{FF2B5EF4-FFF2-40B4-BE49-F238E27FC236}">
                  <a16:creationId xmlns:a16="http://schemas.microsoft.com/office/drawing/2014/main" id="{03B42BDD-F171-2D7C-7DBD-1A92C402D55F}"/>
                </a:ext>
              </a:extLst>
            </p:cNvPr>
            <p:cNvSpPr/>
            <p:nvPr/>
          </p:nvSpPr>
          <p:spPr>
            <a:xfrm>
              <a:off x="4000243" y="6566882"/>
              <a:ext cx="29754" cy="23315"/>
            </a:xfrm>
            <a:custGeom>
              <a:avLst/>
              <a:gdLst>
                <a:gd name="connsiteX0" fmla="*/ 126 w 29754"/>
                <a:gd name="connsiteY0" fmla="*/ 23316 h 23315"/>
                <a:gd name="connsiteX1" fmla="*/ 5238 w 29754"/>
                <a:gd name="connsiteY1" fmla="*/ 17128 h 23315"/>
                <a:gd name="connsiteX2" fmla="*/ 6045 w 29754"/>
                <a:gd name="connsiteY2" fmla="*/ 11210 h 23315"/>
                <a:gd name="connsiteX3" fmla="*/ 16268 w 29754"/>
                <a:gd name="connsiteY3" fmla="*/ 180 h 23315"/>
                <a:gd name="connsiteX4" fmla="*/ 26491 w 29754"/>
                <a:gd name="connsiteY4" fmla="*/ 2601 h 23315"/>
                <a:gd name="connsiteX5" fmla="*/ 22993 w 29754"/>
                <a:gd name="connsiteY5" fmla="*/ 18473 h 23315"/>
                <a:gd name="connsiteX6" fmla="*/ 18151 w 29754"/>
                <a:gd name="connsiteY6" fmla="*/ 20088 h 23315"/>
                <a:gd name="connsiteX7" fmla="*/ 126 w 29754"/>
                <a:gd name="connsiteY7" fmla="*/ 23316 h 2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54" h="23315">
                  <a:moveTo>
                    <a:pt x="126" y="23316"/>
                  </a:moveTo>
                  <a:cubicBezTo>
                    <a:pt x="-681" y="19281"/>
                    <a:pt x="2547" y="18473"/>
                    <a:pt x="5238" y="17128"/>
                  </a:cubicBezTo>
                  <a:cubicBezTo>
                    <a:pt x="7659" y="15514"/>
                    <a:pt x="6583" y="13362"/>
                    <a:pt x="6045" y="11210"/>
                  </a:cubicBezTo>
                  <a:cubicBezTo>
                    <a:pt x="4430" y="2870"/>
                    <a:pt x="7928" y="-896"/>
                    <a:pt x="16268" y="180"/>
                  </a:cubicBezTo>
                  <a:cubicBezTo>
                    <a:pt x="19765" y="718"/>
                    <a:pt x="22993" y="1794"/>
                    <a:pt x="26491" y="2601"/>
                  </a:cubicBezTo>
                  <a:cubicBezTo>
                    <a:pt x="31871" y="9327"/>
                    <a:pt x="30526" y="15245"/>
                    <a:pt x="22993" y="18473"/>
                  </a:cubicBezTo>
                  <a:cubicBezTo>
                    <a:pt x="21379" y="19011"/>
                    <a:pt x="19765" y="20088"/>
                    <a:pt x="18151" y="20088"/>
                  </a:cubicBezTo>
                  <a:cubicBezTo>
                    <a:pt x="11425" y="16859"/>
                    <a:pt x="5238" y="17397"/>
                    <a:pt x="126" y="23316"/>
                  </a:cubicBezTo>
                  <a:close/>
                </a:path>
              </a:pathLst>
            </a:custGeom>
            <a:solidFill>
              <a:srgbClr val="F2BF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3" name="Полилиния: фигура 1942">
              <a:extLst>
                <a:ext uri="{FF2B5EF4-FFF2-40B4-BE49-F238E27FC236}">
                  <a16:creationId xmlns:a16="http://schemas.microsoft.com/office/drawing/2014/main" id="{E14BDA3F-74FA-15EF-7406-754356DAC5E6}"/>
                </a:ext>
              </a:extLst>
            </p:cNvPr>
            <p:cNvSpPr/>
            <p:nvPr/>
          </p:nvSpPr>
          <p:spPr>
            <a:xfrm>
              <a:off x="4164661" y="6680590"/>
              <a:ext cx="20381" cy="23166"/>
            </a:xfrm>
            <a:custGeom>
              <a:avLst/>
              <a:gdLst>
                <a:gd name="connsiteX0" fmla="*/ 19722 w 20381"/>
                <a:gd name="connsiteY0" fmla="*/ 15334 h 23166"/>
                <a:gd name="connsiteX1" fmla="*/ 4656 w 20381"/>
                <a:gd name="connsiteY1" fmla="*/ 22329 h 23166"/>
                <a:gd name="connsiteX2" fmla="*/ 83 w 20381"/>
                <a:gd name="connsiteY2" fmla="*/ 19101 h 23166"/>
                <a:gd name="connsiteX3" fmla="*/ 16493 w 20381"/>
                <a:gd name="connsiteY3" fmla="*/ 0 h 23166"/>
                <a:gd name="connsiteX4" fmla="*/ 19722 w 20381"/>
                <a:gd name="connsiteY4" fmla="*/ 15334 h 23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81" h="23166">
                  <a:moveTo>
                    <a:pt x="19722" y="15334"/>
                  </a:moveTo>
                  <a:cubicBezTo>
                    <a:pt x="14341" y="16949"/>
                    <a:pt x="9499" y="19908"/>
                    <a:pt x="4656" y="22329"/>
                  </a:cubicBezTo>
                  <a:cubicBezTo>
                    <a:pt x="1697" y="23943"/>
                    <a:pt x="-455" y="23405"/>
                    <a:pt x="83" y="19101"/>
                  </a:cubicBezTo>
                  <a:cubicBezTo>
                    <a:pt x="1159" y="7802"/>
                    <a:pt x="5194" y="3228"/>
                    <a:pt x="16493" y="0"/>
                  </a:cubicBezTo>
                  <a:cubicBezTo>
                    <a:pt x="21067" y="4573"/>
                    <a:pt x="20798" y="9954"/>
                    <a:pt x="19722" y="15334"/>
                  </a:cubicBezTo>
                  <a:close/>
                </a:path>
              </a:pathLst>
            </a:custGeom>
            <a:solidFill>
              <a:srgbClr val="BA4B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4" name="Полилиния: фигура 1943">
              <a:extLst>
                <a:ext uri="{FF2B5EF4-FFF2-40B4-BE49-F238E27FC236}">
                  <a16:creationId xmlns:a16="http://schemas.microsoft.com/office/drawing/2014/main" id="{D5A979C7-57AA-6CA8-B787-D2ED09AF25DE}"/>
                </a:ext>
              </a:extLst>
            </p:cNvPr>
            <p:cNvSpPr/>
            <p:nvPr/>
          </p:nvSpPr>
          <p:spPr>
            <a:xfrm>
              <a:off x="4088072" y="6712604"/>
              <a:ext cx="39273" cy="27510"/>
            </a:xfrm>
            <a:custGeom>
              <a:avLst/>
              <a:gdLst>
                <a:gd name="connsiteX0" fmla="*/ 0 w 39273"/>
                <a:gd name="connsiteY0" fmla="*/ 16949 h 27510"/>
                <a:gd name="connsiteX1" fmla="*/ 18294 w 39273"/>
                <a:gd name="connsiteY1" fmla="*/ 20715 h 27510"/>
                <a:gd name="connsiteX2" fmla="*/ 26903 w 39273"/>
                <a:gd name="connsiteY2" fmla="*/ 15065 h 27510"/>
                <a:gd name="connsiteX3" fmla="*/ 30669 w 39273"/>
                <a:gd name="connsiteY3" fmla="*/ 7264 h 27510"/>
                <a:gd name="connsiteX4" fmla="*/ 22329 w 39273"/>
                <a:gd name="connsiteY4" fmla="*/ 5112 h 27510"/>
                <a:gd name="connsiteX5" fmla="*/ 19908 w 39273"/>
                <a:gd name="connsiteY5" fmla="*/ 5650 h 27510"/>
                <a:gd name="connsiteX6" fmla="*/ 34704 w 39273"/>
                <a:gd name="connsiteY6" fmla="*/ 0 h 27510"/>
                <a:gd name="connsiteX7" fmla="*/ 38202 w 39273"/>
                <a:gd name="connsiteY7" fmla="*/ 16680 h 27510"/>
                <a:gd name="connsiteX8" fmla="*/ 28248 w 39273"/>
                <a:gd name="connsiteY8" fmla="*/ 21253 h 27510"/>
                <a:gd name="connsiteX9" fmla="*/ 13451 w 39273"/>
                <a:gd name="connsiteY9" fmla="*/ 26095 h 27510"/>
                <a:gd name="connsiteX10" fmla="*/ 0 w 39273"/>
                <a:gd name="connsiteY10" fmla="*/ 16949 h 27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273" h="27510">
                  <a:moveTo>
                    <a:pt x="0" y="16949"/>
                  </a:moveTo>
                  <a:cubicBezTo>
                    <a:pt x="4035" y="23943"/>
                    <a:pt x="10761" y="25288"/>
                    <a:pt x="18294" y="20715"/>
                  </a:cubicBezTo>
                  <a:cubicBezTo>
                    <a:pt x="21253" y="18832"/>
                    <a:pt x="23943" y="16949"/>
                    <a:pt x="26903" y="15065"/>
                  </a:cubicBezTo>
                  <a:cubicBezTo>
                    <a:pt x="29862" y="13182"/>
                    <a:pt x="32283" y="10761"/>
                    <a:pt x="30669" y="7264"/>
                  </a:cubicBezTo>
                  <a:cubicBezTo>
                    <a:pt x="29055" y="3497"/>
                    <a:pt x="25557" y="3766"/>
                    <a:pt x="22329" y="5112"/>
                  </a:cubicBezTo>
                  <a:cubicBezTo>
                    <a:pt x="21522" y="5381"/>
                    <a:pt x="20715" y="5650"/>
                    <a:pt x="19908" y="5650"/>
                  </a:cubicBezTo>
                  <a:cubicBezTo>
                    <a:pt x="24212" y="1883"/>
                    <a:pt x="29862" y="1883"/>
                    <a:pt x="34704" y="0"/>
                  </a:cubicBezTo>
                  <a:cubicBezTo>
                    <a:pt x="39816" y="4842"/>
                    <a:pt x="40085" y="10492"/>
                    <a:pt x="38202" y="16680"/>
                  </a:cubicBezTo>
                  <a:cubicBezTo>
                    <a:pt x="35511" y="19639"/>
                    <a:pt x="31745" y="19908"/>
                    <a:pt x="28248" y="21253"/>
                  </a:cubicBezTo>
                  <a:cubicBezTo>
                    <a:pt x="23405" y="22867"/>
                    <a:pt x="18294" y="23943"/>
                    <a:pt x="13451" y="26095"/>
                  </a:cubicBezTo>
                  <a:cubicBezTo>
                    <a:pt x="4842" y="29593"/>
                    <a:pt x="0" y="26634"/>
                    <a:pt x="0" y="16949"/>
                  </a:cubicBezTo>
                  <a:close/>
                </a:path>
              </a:pathLst>
            </a:custGeom>
            <a:solidFill>
              <a:srgbClr val="DB96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5" name="Полилиния: фигура 1944">
              <a:extLst>
                <a:ext uri="{FF2B5EF4-FFF2-40B4-BE49-F238E27FC236}">
                  <a16:creationId xmlns:a16="http://schemas.microsoft.com/office/drawing/2014/main" id="{125BEFDA-312E-C6A2-0823-F1F9655F63DB}"/>
                </a:ext>
              </a:extLst>
            </p:cNvPr>
            <p:cNvSpPr/>
            <p:nvPr/>
          </p:nvSpPr>
          <p:spPr>
            <a:xfrm>
              <a:off x="4082435" y="6991852"/>
              <a:ext cx="33327" cy="32581"/>
            </a:xfrm>
            <a:custGeom>
              <a:avLst/>
              <a:gdLst>
                <a:gd name="connsiteX0" fmla="*/ 5367 w 33327"/>
                <a:gd name="connsiteY0" fmla="*/ 17756 h 32581"/>
                <a:gd name="connsiteX1" fmla="*/ 5098 w 33327"/>
                <a:gd name="connsiteY1" fmla="*/ 27172 h 32581"/>
                <a:gd name="connsiteX2" fmla="*/ 16128 w 33327"/>
                <a:gd name="connsiteY2" fmla="*/ 26095 h 32581"/>
                <a:gd name="connsiteX3" fmla="*/ 26351 w 33327"/>
                <a:gd name="connsiteY3" fmla="*/ 18025 h 32581"/>
                <a:gd name="connsiteX4" fmla="*/ 29041 w 33327"/>
                <a:gd name="connsiteY4" fmla="*/ 9954 h 32581"/>
                <a:gd name="connsiteX5" fmla="*/ 21778 w 33327"/>
                <a:gd name="connsiteY5" fmla="*/ 8340 h 32581"/>
                <a:gd name="connsiteX6" fmla="*/ 31732 w 33327"/>
                <a:gd name="connsiteY6" fmla="*/ 0 h 32581"/>
                <a:gd name="connsiteX7" fmla="*/ 31194 w 33327"/>
                <a:gd name="connsiteY7" fmla="*/ 24750 h 32581"/>
                <a:gd name="connsiteX8" fmla="*/ 6981 w 33327"/>
                <a:gd name="connsiteY8" fmla="*/ 31207 h 32581"/>
                <a:gd name="connsiteX9" fmla="*/ 5367 w 33327"/>
                <a:gd name="connsiteY9" fmla="*/ 17756 h 32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327" h="32581">
                  <a:moveTo>
                    <a:pt x="5367" y="17756"/>
                  </a:moveTo>
                  <a:cubicBezTo>
                    <a:pt x="4829" y="20984"/>
                    <a:pt x="1063" y="24212"/>
                    <a:pt x="5098" y="27172"/>
                  </a:cubicBezTo>
                  <a:cubicBezTo>
                    <a:pt x="8595" y="29593"/>
                    <a:pt x="12631" y="28517"/>
                    <a:pt x="16128" y="26095"/>
                  </a:cubicBezTo>
                  <a:cubicBezTo>
                    <a:pt x="19625" y="23674"/>
                    <a:pt x="22854" y="20715"/>
                    <a:pt x="26351" y="18025"/>
                  </a:cubicBezTo>
                  <a:cubicBezTo>
                    <a:pt x="29041" y="15872"/>
                    <a:pt x="30387" y="13182"/>
                    <a:pt x="29041" y="9954"/>
                  </a:cubicBezTo>
                  <a:cubicBezTo>
                    <a:pt x="27427" y="6188"/>
                    <a:pt x="24468" y="8071"/>
                    <a:pt x="21778" y="8340"/>
                  </a:cubicBezTo>
                  <a:cubicBezTo>
                    <a:pt x="25275" y="5650"/>
                    <a:pt x="27158" y="1345"/>
                    <a:pt x="31732" y="0"/>
                  </a:cubicBezTo>
                  <a:cubicBezTo>
                    <a:pt x="34422" y="8340"/>
                    <a:pt x="33346" y="16680"/>
                    <a:pt x="31194" y="24750"/>
                  </a:cubicBezTo>
                  <a:cubicBezTo>
                    <a:pt x="24199" y="30400"/>
                    <a:pt x="16397" y="34973"/>
                    <a:pt x="6981" y="31207"/>
                  </a:cubicBezTo>
                  <a:cubicBezTo>
                    <a:pt x="-1897" y="27979"/>
                    <a:pt x="-2166" y="23405"/>
                    <a:pt x="5367" y="17756"/>
                  </a:cubicBezTo>
                  <a:close/>
                </a:path>
              </a:pathLst>
            </a:custGeom>
            <a:solidFill>
              <a:srgbClr val="DA93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6" name="Полилиния: фигура 1945">
              <a:extLst>
                <a:ext uri="{FF2B5EF4-FFF2-40B4-BE49-F238E27FC236}">
                  <a16:creationId xmlns:a16="http://schemas.microsoft.com/office/drawing/2014/main" id="{E5647667-A833-F486-7019-2F693065DCD2}"/>
                </a:ext>
              </a:extLst>
            </p:cNvPr>
            <p:cNvSpPr/>
            <p:nvPr/>
          </p:nvSpPr>
          <p:spPr>
            <a:xfrm>
              <a:off x="4020429" y="6700498"/>
              <a:ext cx="26355" cy="20765"/>
            </a:xfrm>
            <a:custGeom>
              <a:avLst/>
              <a:gdLst>
                <a:gd name="connsiteX0" fmla="*/ 118 w 26355"/>
                <a:gd name="connsiteY0" fmla="*/ 14258 h 20765"/>
                <a:gd name="connsiteX1" fmla="*/ 2270 w 26355"/>
                <a:gd name="connsiteY1" fmla="*/ 6995 h 20765"/>
                <a:gd name="connsiteX2" fmla="*/ 4691 w 26355"/>
                <a:gd name="connsiteY2" fmla="*/ 8878 h 20765"/>
                <a:gd name="connsiteX3" fmla="*/ 9265 w 26355"/>
                <a:gd name="connsiteY3" fmla="*/ 9147 h 20765"/>
                <a:gd name="connsiteX4" fmla="*/ 8996 w 26355"/>
                <a:gd name="connsiteY4" fmla="*/ 4842 h 20765"/>
                <a:gd name="connsiteX5" fmla="*/ 7919 w 26355"/>
                <a:gd name="connsiteY5" fmla="*/ 2690 h 20765"/>
                <a:gd name="connsiteX6" fmla="*/ 20833 w 26355"/>
                <a:gd name="connsiteY6" fmla="*/ 0 h 20765"/>
                <a:gd name="connsiteX7" fmla="*/ 26213 w 26355"/>
                <a:gd name="connsiteY7" fmla="*/ 5650 h 20765"/>
                <a:gd name="connsiteX8" fmla="*/ 14107 w 26355"/>
                <a:gd name="connsiteY8" fmla="*/ 19639 h 20765"/>
                <a:gd name="connsiteX9" fmla="*/ 118 w 26355"/>
                <a:gd name="connsiteY9" fmla="*/ 14258 h 2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355" h="20765">
                  <a:moveTo>
                    <a:pt x="118" y="14258"/>
                  </a:moveTo>
                  <a:cubicBezTo>
                    <a:pt x="-151" y="11568"/>
                    <a:pt x="-151" y="8878"/>
                    <a:pt x="2270" y="6995"/>
                  </a:cubicBezTo>
                  <a:cubicBezTo>
                    <a:pt x="3346" y="7264"/>
                    <a:pt x="3884" y="8340"/>
                    <a:pt x="4691" y="8878"/>
                  </a:cubicBezTo>
                  <a:cubicBezTo>
                    <a:pt x="6036" y="10223"/>
                    <a:pt x="7650" y="10492"/>
                    <a:pt x="9265" y="9147"/>
                  </a:cubicBezTo>
                  <a:cubicBezTo>
                    <a:pt x="10879" y="7802"/>
                    <a:pt x="10341" y="6188"/>
                    <a:pt x="8996" y="4842"/>
                  </a:cubicBezTo>
                  <a:cubicBezTo>
                    <a:pt x="8457" y="4304"/>
                    <a:pt x="7919" y="3766"/>
                    <a:pt x="7919" y="2690"/>
                  </a:cubicBezTo>
                  <a:cubicBezTo>
                    <a:pt x="11955" y="807"/>
                    <a:pt x="16528" y="1076"/>
                    <a:pt x="20833" y="0"/>
                  </a:cubicBezTo>
                  <a:cubicBezTo>
                    <a:pt x="24061" y="538"/>
                    <a:pt x="25675" y="2690"/>
                    <a:pt x="26213" y="5650"/>
                  </a:cubicBezTo>
                  <a:cubicBezTo>
                    <a:pt x="27289" y="11299"/>
                    <a:pt x="22178" y="16949"/>
                    <a:pt x="14107" y="19639"/>
                  </a:cubicBezTo>
                  <a:cubicBezTo>
                    <a:pt x="7112" y="22060"/>
                    <a:pt x="3346" y="20715"/>
                    <a:pt x="118" y="14258"/>
                  </a:cubicBezTo>
                  <a:close/>
                </a:path>
              </a:pathLst>
            </a:custGeom>
            <a:solidFill>
              <a:srgbClr val="F3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7" name="Полилиния: фигура 1946">
              <a:extLst>
                <a:ext uri="{FF2B5EF4-FFF2-40B4-BE49-F238E27FC236}">
                  <a16:creationId xmlns:a16="http://schemas.microsoft.com/office/drawing/2014/main" id="{ADC4AEC0-3B3C-C6FC-59BE-A2EE46F3F085}"/>
                </a:ext>
              </a:extLst>
            </p:cNvPr>
            <p:cNvSpPr/>
            <p:nvPr/>
          </p:nvSpPr>
          <p:spPr>
            <a:xfrm>
              <a:off x="4119771" y="6441392"/>
              <a:ext cx="21299" cy="18686"/>
            </a:xfrm>
            <a:custGeom>
              <a:avLst/>
              <a:gdLst>
                <a:gd name="connsiteX0" fmla="*/ 14842 w 21299"/>
                <a:gd name="connsiteY0" fmla="*/ 14562 h 18686"/>
                <a:gd name="connsiteX1" fmla="*/ 11076 w 21299"/>
                <a:gd name="connsiteY1" fmla="*/ 15638 h 18686"/>
                <a:gd name="connsiteX2" fmla="*/ 3543 w 21299"/>
                <a:gd name="connsiteY2" fmla="*/ 18059 h 18686"/>
                <a:gd name="connsiteX3" fmla="*/ 46 w 21299"/>
                <a:gd name="connsiteY3" fmla="*/ 7836 h 18686"/>
                <a:gd name="connsiteX4" fmla="*/ 6234 w 21299"/>
                <a:gd name="connsiteY4" fmla="*/ 2187 h 18686"/>
                <a:gd name="connsiteX5" fmla="*/ 18878 w 21299"/>
                <a:gd name="connsiteY5" fmla="*/ 4877 h 18686"/>
                <a:gd name="connsiteX6" fmla="*/ 14842 w 21299"/>
                <a:gd name="connsiteY6" fmla="*/ 14562 h 18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99" h="18686">
                  <a:moveTo>
                    <a:pt x="14842" y="14562"/>
                  </a:moveTo>
                  <a:cubicBezTo>
                    <a:pt x="13497" y="14831"/>
                    <a:pt x="12421" y="15369"/>
                    <a:pt x="11076" y="15638"/>
                  </a:cubicBezTo>
                  <a:cubicBezTo>
                    <a:pt x="8386" y="16176"/>
                    <a:pt x="6234" y="20211"/>
                    <a:pt x="3543" y="18059"/>
                  </a:cubicBezTo>
                  <a:cubicBezTo>
                    <a:pt x="584" y="15638"/>
                    <a:pt x="315" y="11602"/>
                    <a:pt x="46" y="7836"/>
                  </a:cubicBezTo>
                  <a:cubicBezTo>
                    <a:pt x="-492" y="4070"/>
                    <a:pt x="3812" y="3532"/>
                    <a:pt x="6234" y="2187"/>
                  </a:cubicBezTo>
                  <a:cubicBezTo>
                    <a:pt x="10807" y="34"/>
                    <a:pt x="15650" y="-2387"/>
                    <a:pt x="18878" y="4877"/>
                  </a:cubicBezTo>
                  <a:cubicBezTo>
                    <a:pt x="22375" y="12410"/>
                    <a:pt x="22913" y="12140"/>
                    <a:pt x="14842" y="14562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8" name="Полилиния: фигура 1947">
              <a:extLst>
                <a:ext uri="{FF2B5EF4-FFF2-40B4-BE49-F238E27FC236}">
                  <a16:creationId xmlns:a16="http://schemas.microsoft.com/office/drawing/2014/main" id="{C26D0A30-066B-FC9D-ED98-2B77BE0CA4FF}"/>
                </a:ext>
              </a:extLst>
            </p:cNvPr>
            <p:cNvSpPr/>
            <p:nvPr/>
          </p:nvSpPr>
          <p:spPr>
            <a:xfrm>
              <a:off x="4110939" y="6541739"/>
              <a:ext cx="23636" cy="25495"/>
            </a:xfrm>
            <a:custGeom>
              <a:avLst/>
              <a:gdLst>
                <a:gd name="connsiteX0" fmla="*/ 9685 w 23636"/>
                <a:gd name="connsiteY0" fmla="*/ 4338 h 25495"/>
                <a:gd name="connsiteX1" fmla="*/ 17756 w 23636"/>
                <a:gd name="connsiteY1" fmla="*/ 33 h 25495"/>
                <a:gd name="connsiteX2" fmla="*/ 23136 w 23636"/>
                <a:gd name="connsiteY2" fmla="*/ 7566 h 25495"/>
                <a:gd name="connsiteX3" fmla="*/ 5111 w 23636"/>
                <a:gd name="connsiteY3" fmla="*/ 25053 h 25495"/>
                <a:gd name="connsiteX4" fmla="*/ 0 w 23636"/>
                <a:gd name="connsiteY4" fmla="*/ 17251 h 25495"/>
                <a:gd name="connsiteX5" fmla="*/ 9685 w 23636"/>
                <a:gd name="connsiteY5" fmla="*/ 4338 h 25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36" h="25495">
                  <a:moveTo>
                    <a:pt x="9685" y="4338"/>
                  </a:moveTo>
                  <a:cubicBezTo>
                    <a:pt x="11299" y="1110"/>
                    <a:pt x="14258" y="-236"/>
                    <a:pt x="17756" y="33"/>
                  </a:cubicBezTo>
                  <a:cubicBezTo>
                    <a:pt x="22329" y="303"/>
                    <a:pt x="24750" y="3262"/>
                    <a:pt x="23136" y="7566"/>
                  </a:cubicBezTo>
                  <a:cubicBezTo>
                    <a:pt x="19908" y="16175"/>
                    <a:pt x="13451" y="22363"/>
                    <a:pt x="5111" y="25053"/>
                  </a:cubicBezTo>
                  <a:cubicBezTo>
                    <a:pt x="-1345" y="27205"/>
                    <a:pt x="269" y="21017"/>
                    <a:pt x="0" y="17251"/>
                  </a:cubicBezTo>
                  <a:cubicBezTo>
                    <a:pt x="8071" y="16175"/>
                    <a:pt x="9685" y="14023"/>
                    <a:pt x="9685" y="4338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49" name="Полилиния: фигура 1948">
              <a:extLst>
                <a:ext uri="{FF2B5EF4-FFF2-40B4-BE49-F238E27FC236}">
                  <a16:creationId xmlns:a16="http://schemas.microsoft.com/office/drawing/2014/main" id="{DB075564-EED7-A757-9E7A-567D1BA651D4}"/>
                </a:ext>
              </a:extLst>
            </p:cNvPr>
            <p:cNvSpPr/>
            <p:nvPr/>
          </p:nvSpPr>
          <p:spPr>
            <a:xfrm>
              <a:off x="4043400" y="6653956"/>
              <a:ext cx="25675" cy="23648"/>
            </a:xfrm>
            <a:custGeom>
              <a:avLst/>
              <a:gdLst>
                <a:gd name="connsiteX0" fmla="*/ 20728 w 25675"/>
                <a:gd name="connsiteY0" fmla="*/ 20177 h 23648"/>
                <a:gd name="connsiteX1" fmla="*/ 1627 w 25675"/>
                <a:gd name="connsiteY1" fmla="*/ 19370 h 23648"/>
                <a:gd name="connsiteX2" fmla="*/ 1089 w 25675"/>
                <a:gd name="connsiteY2" fmla="*/ 13989 h 23648"/>
                <a:gd name="connsiteX3" fmla="*/ 8084 w 25675"/>
                <a:gd name="connsiteY3" fmla="*/ 15065 h 23648"/>
                <a:gd name="connsiteX4" fmla="*/ 9160 w 25675"/>
                <a:gd name="connsiteY4" fmla="*/ 8609 h 23648"/>
                <a:gd name="connsiteX5" fmla="*/ 20190 w 25675"/>
                <a:gd name="connsiteY5" fmla="*/ 0 h 23648"/>
                <a:gd name="connsiteX6" fmla="*/ 22342 w 25675"/>
                <a:gd name="connsiteY6" fmla="*/ 15334 h 23648"/>
                <a:gd name="connsiteX7" fmla="*/ 20728 w 25675"/>
                <a:gd name="connsiteY7" fmla="*/ 20177 h 23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75" h="23648">
                  <a:moveTo>
                    <a:pt x="20728" y="20177"/>
                  </a:moveTo>
                  <a:cubicBezTo>
                    <a:pt x="14272" y="23405"/>
                    <a:pt x="7815" y="26364"/>
                    <a:pt x="1627" y="19370"/>
                  </a:cubicBezTo>
                  <a:cubicBezTo>
                    <a:pt x="13" y="17487"/>
                    <a:pt x="-794" y="16141"/>
                    <a:pt x="1089" y="13989"/>
                  </a:cubicBezTo>
                  <a:cubicBezTo>
                    <a:pt x="3511" y="14527"/>
                    <a:pt x="5394" y="17218"/>
                    <a:pt x="8084" y="15065"/>
                  </a:cubicBezTo>
                  <a:cubicBezTo>
                    <a:pt x="10505" y="13182"/>
                    <a:pt x="9160" y="10761"/>
                    <a:pt x="9160" y="8609"/>
                  </a:cubicBezTo>
                  <a:cubicBezTo>
                    <a:pt x="12927" y="5919"/>
                    <a:pt x="15348" y="1614"/>
                    <a:pt x="20190" y="0"/>
                  </a:cubicBezTo>
                  <a:cubicBezTo>
                    <a:pt x="26647" y="3497"/>
                    <a:pt x="27454" y="8609"/>
                    <a:pt x="22342" y="15334"/>
                  </a:cubicBezTo>
                  <a:cubicBezTo>
                    <a:pt x="21535" y="16949"/>
                    <a:pt x="18845" y="17756"/>
                    <a:pt x="20728" y="20177"/>
                  </a:cubicBezTo>
                  <a:close/>
                </a:path>
              </a:pathLst>
            </a:custGeom>
            <a:solidFill>
              <a:srgbClr val="F2C0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0" name="Полилиния: фигура 1949">
              <a:extLst>
                <a:ext uri="{FF2B5EF4-FFF2-40B4-BE49-F238E27FC236}">
                  <a16:creationId xmlns:a16="http://schemas.microsoft.com/office/drawing/2014/main" id="{FC237146-F31F-075C-3983-2446858A3683}"/>
                </a:ext>
              </a:extLst>
            </p:cNvPr>
            <p:cNvSpPr/>
            <p:nvPr/>
          </p:nvSpPr>
          <p:spPr>
            <a:xfrm>
              <a:off x="4134882" y="6685153"/>
              <a:ext cx="27572" cy="29332"/>
            </a:xfrm>
            <a:custGeom>
              <a:avLst/>
              <a:gdLst>
                <a:gd name="connsiteX0" fmla="*/ 10223 w 27572"/>
                <a:gd name="connsiteY0" fmla="*/ 7812 h 29332"/>
                <a:gd name="connsiteX1" fmla="*/ 22329 w 27572"/>
                <a:gd name="connsiteY1" fmla="*/ 548 h 29332"/>
                <a:gd name="connsiteX2" fmla="*/ 26364 w 27572"/>
                <a:gd name="connsiteY2" fmla="*/ 1894 h 29332"/>
                <a:gd name="connsiteX3" fmla="*/ 21522 w 27572"/>
                <a:gd name="connsiteY3" fmla="*/ 17766 h 29332"/>
                <a:gd name="connsiteX4" fmla="*/ 4035 w 27572"/>
                <a:gd name="connsiteY4" fmla="*/ 28527 h 29332"/>
                <a:gd name="connsiteX5" fmla="*/ 0 w 27572"/>
                <a:gd name="connsiteY5" fmla="*/ 27182 h 29332"/>
                <a:gd name="connsiteX6" fmla="*/ 5381 w 27572"/>
                <a:gd name="connsiteY6" fmla="*/ 22609 h 29332"/>
                <a:gd name="connsiteX7" fmla="*/ 10223 w 27572"/>
                <a:gd name="connsiteY7" fmla="*/ 7812 h 29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572" h="29332">
                  <a:moveTo>
                    <a:pt x="10223" y="7812"/>
                  </a:moveTo>
                  <a:cubicBezTo>
                    <a:pt x="14258" y="5391"/>
                    <a:pt x="18294" y="2970"/>
                    <a:pt x="22329" y="548"/>
                  </a:cubicBezTo>
                  <a:cubicBezTo>
                    <a:pt x="24212" y="-528"/>
                    <a:pt x="25288" y="10"/>
                    <a:pt x="26364" y="1894"/>
                  </a:cubicBezTo>
                  <a:cubicBezTo>
                    <a:pt x="29055" y="7274"/>
                    <a:pt x="27172" y="14000"/>
                    <a:pt x="21522" y="17766"/>
                  </a:cubicBezTo>
                  <a:cubicBezTo>
                    <a:pt x="15873" y="21532"/>
                    <a:pt x="8878" y="23147"/>
                    <a:pt x="4035" y="28527"/>
                  </a:cubicBezTo>
                  <a:cubicBezTo>
                    <a:pt x="2690" y="29872"/>
                    <a:pt x="807" y="29603"/>
                    <a:pt x="0" y="27182"/>
                  </a:cubicBezTo>
                  <a:cubicBezTo>
                    <a:pt x="1345" y="25030"/>
                    <a:pt x="3497" y="24223"/>
                    <a:pt x="5381" y="22609"/>
                  </a:cubicBezTo>
                  <a:cubicBezTo>
                    <a:pt x="11030" y="18573"/>
                    <a:pt x="12106" y="14538"/>
                    <a:pt x="10223" y="7812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1" name="Полилиния: фигура 1950">
              <a:extLst>
                <a:ext uri="{FF2B5EF4-FFF2-40B4-BE49-F238E27FC236}">
                  <a16:creationId xmlns:a16="http://schemas.microsoft.com/office/drawing/2014/main" id="{E0614BE0-488B-4B50-16BE-0F611B24B41D}"/>
                </a:ext>
              </a:extLst>
            </p:cNvPr>
            <p:cNvSpPr/>
            <p:nvPr/>
          </p:nvSpPr>
          <p:spPr>
            <a:xfrm>
              <a:off x="4067357" y="6558183"/>
              <a:ext cx="24404" cy="20947"/>
            </a:xfrm>
            <a:custGeom>
              <a:avLst/>
              <a:gdLst>
                <a:gd name="connsiteX0" fmla="*/ 5650 w 24404"/>
                <a:gd name="connsiteY0" fmla="*/ 6457 h 20947"/>
                <a:gd name="connsiteX1" fmla="*/ 18832 w 24404"/>
                <a:gd name="connsiteY1" fmla="*/ 0 h 20947"/>
                <a:gd name="connsiteX2" fmla="*/ 20984 w 24404"/>
                <a:gd name="connsiteY2" fmla="*/ 11030 h 20947"/>
                <a:gd name="connsiteX3" fmla="*/ 17487 w 24404"/>
                <a:gd name="connsiteY3" fmla="*/ 18025 h 20947"/>
                <a:gd name="connsiteX4" fmla="*/ 10223 w 24404"/>
                <a:gd name="connsiteY4" fmla="*/ 20177 h 20947"/>
                <a:gd name="connsiteX5" fmla="*/ 0 w 24404"/>
                <a:gd name="connsiteY5" fmla="*/ 13720 h 20947"/>
                <a:gd name="connsiteX6" fmla="*/ 5650 w 24404"/>
                <a:gd name="connsiteY6" fmla="*/ 6457 h 20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404" h="20947">
                  <a:moveTo>
                    <a:pt x="5650" y="6457"/>
                  </a:moveTo>
                  <a:cubicBezTo>
                    <a:pt x="9416" y="2959"/>
                    <a:pt x="13989" y="1345"/>
                    <a:pt x="18832" y="0"/>
                  </a:cubicBezTo>
                  <a:cubicBezTo>
                    <a:pt x="25557" y="2690"/>
                    <a:pt x="26095" y="5650"/>
                    <a:pt x="20984" y="11030"/>
                  </a:cubicBezTo>
                  <a:cubicBezTo>
                    <a:pt x="16949" y="11837"/>
                    <a:pt x="19639" y="16142"/>
                    <a:pt x="17487" y="18025"/>
                  </a:cubicBezTo>
                  <a:cubicBezTo>
                    <a:pt x="15065" y="18832"/>
                    <a:pt x="12644" y="19370"/>
                    <a:pt x="10223" y="20177"/>
                  </a:cubicBezTo>
                  <a:cubicBezTo>
                    <a:pt x="4035" y="22329"/>
                    <a:pt x="807" y="19908"/>
                    <a:pt x="0" y="13720"/>
                  </a:cubicBezTo>
                  <a:cubicBezTo>
                    <a:pt x="2152" y="11837"/>
                    <a:pt x="7264" y="11837"/>
                    <a:pt x="5650" y="6457"/>
                  </a:cubicBezTo>
                  <a:close/>
                </a:path>
              </a:pathLst>
            </a:custGeom>
            <a:solidFill>
              <a:srgbClr val="F1BF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2" name="Полилиния: фигура 1951">
              <a:extLst>
                <a:ext uri="{FF2B5EF4-FFF2-40B4-BE49-F238E27FC236}">
                  <a16:creationId xmlns:a16="http://schemas.microsoft.com/office/drawing/2014/main" id="{4DBA5002-BAC1-794B-CFD4-4B968DAC4826}"/>
                </a:ext>
              </a:extLst>
            </p:cNvPr>
            <p:cNvSpPr/>
            <p:nvPr/>
          </p:nvSpPr>
          <p:spPr>
            <a:xfrm>
              <a:off x="3986509" y="6673443"/>
              <a:ext cx="25428" cy="21923"/>
            </a:xfrm>
            <a:custGeom>
              <a:avLst/>
              <a:gdLst>
                <a:gd name="connsiteX0" fmla="*/ 8211 w 25428"/>
                <a:gd name="connsiteY0" fmla="*/ 5264 h 21923"/>
                <a:gd name="connsiteX1" fmla="*/ 23276 w 25428"/>
                <a:gd name="connsiteY1" fmla="*/ 1228 h 21923"/>
                <a:gd name="connsiteX2" fmla="*/ 25428 w 25428"/>
                <a:gd name="connsiteY2" fmla="*/ 7416 h 21923"/>
                <a:gd name="connsiteX3" fmla="*/ 13322 w 25428"/>
                <a:gd name="connsiteY3" fmla="*/ 20867 h 21923"/>
                <a:gd name="connsiteX4" fmla="*/ 6327 w 25428"/>
                <a:gd name="connsiteY4" fmla="*/ 21405 h 21923"/>
                <a:gd name="connsiteX5" fmla="*/ 3906 w 25428"/>
                <a:gd name="connsiteY5" fmla="*/ 8492 h 21923"/>
                <a:gd name="connsiteX6" fmla="*/ 4982 w 25428"/>
                <a:gd name="connsiteY6" fmla="*/ 9030 h 21923"/>
                <a:gd name="connsiteX7" fmla="*/ 11170 w 25428"/>
                <a:gd name="connsiteY7" fmla="*/ 10644 h 21923"/>
                <a:gd name="connsiteX8" fmla="*/ 8211 w 25428"/>
                <a:gd name="connsiteY8" fmla="*/ 5264 h 21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428" h="21923">
                  <a:moveTo>
                    <a:pt x="8211" y="5264"/>
                  </a:moveTo>
                  <a:cubicBezTo>
                    <a:pt x="12784" y="1766"/>
                    <a:pt x="17088" y="-2000"/>
                    <a:pt x="23276" y="1228"/>
                  </a:cubicBezTo>
                  <a:cubicBezTo>
                    <a:pt x="25428" y="2842"/>
                    <a:pt x="25428" y="4995"/>
                    <a:pt x="25428" y="7416"/>
                  </a:cubicBezTo>
                  <a:cubicBezTo>
                    <a:pt x="22738" y="13065"/>
                    <a:pt x="19779" y="18715"/>
                    <a:pt x="13322" y="20867"/>
                  </a:cubicBezTo>
                  <a:cubicBezTo>
                    <a:pt x="11170" y="21674"/>
                    <a:pt x="8749" y="22481"/>
                    <a:pt x="6327" y="21405"/>
                  </a:cubicBezTo>
                  <a:cubicBezTo>
                    <a:pt x="-1205" y="16025"/>
                    <a:pt x="-2012" y="12527"/>
                    <a:pt x="3906" y="8492"/>
                  </a:cubicBezTo>
                  <a:cubicBezTo>
                    <a:pt x="4175" y="8761"/>
                    <a:pt x="4713" y="8761"/>
                    <a:pt x="4982" y="9030"/>
                  </a:cubicBezTo>
                  <a:cubicBezTo>
                    <a:pt x="6866" y="10644"/>
                    <a:pt x="8749" y="13603"/>
                    <a:pt x="11170" y="10644"/>
                  </a:cubicBezTo>
                  <a:cubicBezTo>
                    <a:pt x="14129" y="7416"/>
                    <a:pt x="9556" y="7147"/>
                    <a:pt x="8211" y="5264"/>
                  </a:cubicBezTo>
                  <a:close/>
                </a:path>
              </a:pathLst>
            </a:custGeom>
            <a:solidFill>
              <a:srgbClr val="F3C2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3" name="Полилиния: фигура 1952">
              <a:extLst>
                <a:ext uri="{FF2B5EF4-FFF2-40B4-BE49-F238E27FC236}">
                  <a16:creationId xmlns:a16="http://schemas.microsoft.com/office/drawing/2014/main" id="{D66FCF94-3746-84E2-19BC-B8DF27C9EADE}"/>
                </a:ext>
              </a:extLst>
            </p:cNvPr>
            <p:cNvSpPr/>
            <p:nvPr/>
          </p:nvSpPr>
          <p:spPr>
            <a:xfrm>
              <a:off x="4073544" y="6948539"/>
              <a:ext cx="28310" cy="18386"/>
            </a:xfrm>
            <a:custGeom>
              <a:avLst/>
              <a:gdLst>
                <a:gd name="connsiteX0" fmla="*/ 26903 w 28310"/>
                <a:gd name="connsiteY0" fmla="*/ 0 h 18386"/>
                <a:gd name="connsiteX1" fmla="*/ 25288 w 28310"/>
                <a:gd name="connsiteY1" fmla="*/ 9416 h 18386"/>
                <a:gd name="connsiteX2" fmla="*/ 0 w 28310"/>
                <a:gd name="connsiteY2" fmla="*/ 15065 h 18386"/>
                <a:gd name="connsiteX3" fmla="*/ 26903 w 28310"/>
                <a:gd name="connsiteY3" fmla="*/ 0 h 1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310" h="18386">
                  <a:moveTo>
                    <a:pt x="26903" y="0"/>
                  </a:moveTo>
                  <a:cubicBezTo>
                    <a:pt x="29324" y="3766"/>
                    <a:pt x="28517" y="6726"/>
                    <a:pt x="25288" y="9416"/>
                  </a:cubicBezTo>
                  <a:cubicBezTo>
                    <a:pt x="15872" y="17487"/>
                    <a:pt x="7533" y="21791"/>
                    <a:pt x="0" y="15065"/>
                  </a:cubicBezTo>
                  <a:cubicBezTo>
                    <a:pt x="8071" y="8340"/>
                    <a:pt x="17487" y="3766"/>
                    <a:pt x="26903" y="0"/>
                  </a:cubicBezTo>
                  <a:close/>
                </a:path>
              </a:pathLst>
            </a:custGeom>
            <a:solidFill>
              <a:srgbClr val="F4C2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4" name="Полилиния: фигура 1953">
              <a:extLst>
                <a:ext uri="{FF2B5EF4-FFF2-40B4-BE49-F238E27FC236}">
                  <a16:creationId xmlns:a16="http://schemas.microsoft.com/office/drawing/2014/main" id="{E4603D93-9F1B-6A07-B66B-06D6ABD2374D}"/>
                </a:ext>
              </a:extLst>
            </p:cNvPr>
            <p:cNvSpPr/>
            <p:nvPr/>
          </p:nvSpPr>
          <p:spPr>
            <a:xfrm>
              <a:off x="4003756" y="6593890"/>
              <a:ext cx="36159" cy="17266"/>
            </a:xfrm>
            <a:custGeom>
              <a:avLst/>
              <a:gdLst>
                <a:gd name="connsiteX0" fmla="*/ 22439 w 36159"/>
                <a:gd name="connsiteY0" fmla="*/ 343 h 17266"/>
                <a:gd name="connsiteX1" fmla="*/ 35353 w 36159"/>
                <a:gd name="connsiteY1" fmla="*/ 3033 h 17266"/>
                <a:gd name="connsiteX2" fmla="*/ 36160 w 36159"/>
                <a:gd name="connsiteY2" fmla="*/ 3571 h 17266"/>
                <a:gd name="connsiteX3" fmla="*/ 35891 w 36159"/>
                <a:gd name="connsiteY3" fmla="*/ 4109 h 17266"/>
                <a:gd name="connsiteX4" fmla="*/ 29165 w 36159"/>
                <a:gd name="connsiteY4" fmla="*/ 13256 h 17266"/>
                <a:gd name="connsiteX5" fmla="*/ 23247 w 36159"/>
                <a:gd name="connsiteY5" fmla="*/ 16215 h 17266"/>
                <a:gd name="connsiteX6" fmla="*/ 4415 w 36159"/>
                <a:gd name="connsiteY6" fmla="*/ 13525 h 17266"/>
                <a:gd name="connsiteX7" fmla="*/ 648 w 36159"/>
                <a:gd name="connsiteY7" fmla="*/ 5185 h 17266"/>
                <a:gd name="connsiteX8" fmla="*/ 8450 w 36159"/>
                <a:gd name="connsiteY8" fmla="*/ 8144 h 17266"/>
                <a:gd name="connsiteX9" fmla="*/ 22439 w 36159"/>
                <a:gd name="connsiteY9" fmla="*/ 343 h 17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159" h="17266">
                  <a:moveTo>
                    <a:pt x="22439" y="343"/>
                  </a:moveTo>
                  <a:cubicBezTo>
                    <a:pt x="27282" y="-734"/>
                    <a:pt x="31317" y="881"/>
                    <a:pt x="35353" y="3033"/>
                  </a:cubicBezTo>
                  <a:cubicBezTo>
                    <a:pt x="35891" y="3033"/>
                    <a:pt x="36160" y="3302"/>
                    <a:pt x="36160" y="3571"/>
                  </a:cubicBezTo>
                  <a:cubicBezTo>
                    <a:pt x="36160" y="3840"/>
                    <a:pt x="36160" y="4109"/>
                    <a:pt x="35891" y="4109"/>
                  </a:cubicBezTo>
                  <a:cubicBezTo>
                    <a:pt x="32124" y="5992"/>
                    <a:pt x="29703" y="9220"/>
                    <a:pt x="29165" y="13256"/>
                  </a:cubicBezTo>
                  <a:cubicBezTo>
                    <a:pt x="28627" y="18098"/>
                    <a:pt x="26475" y="17829"/>
                    <a:pt x="23247" y="16215"/>
                  </a:cubicBezTo>
                  <a:cubicBezTo>
                    <a:pt x="17328" y="13525"/>
                    <a:pt x="11140" y="12987"/>
                    <a:pt x="4415" y="13525"/>
                  </a:cubicBezTo>
                  <a:cubicBezTo>
                    <a:pt x="-2311" y="14063"/>
                    <a:pt x="648" y="8682"/>
                    <a:pt x="648" y="5185"/>
                  </a:cubicBezTo>
                  <a:cubicBezTo>
                    <a:pt x="3339" y="5723"/>
                    <a:pt x="5760" y="7606"/>
                    <a:pt x="8450" y="8144"/>
                  </a:cubicBezTo>
                  <a:cubicBezTo>
                    <a:pt x="16521" y="10296"/>
                    <a:pt x="20018" y="8413"/>
                    <a:pt x="22439" y="343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5" name="Полилиния: фигура 1954">
              <a:extLst>
                <a:ext uri="{FF2B5EF4-FFF2-40B4-BE49-F238E27FC236}">
                  <a16:creationId xmlns:a16="http://schemas.microsoft.com/office/drawing/2014/main" id="{625E5A35-223B-4036-4DCB-FFCE268733E5}"/>
                </a:ext>
              </a:extLst>
            </p:cNvPr>
            <p:cNvSpPr/>
            <p:nvPr/>
          </p:nvSpPr>
          <p:spPr>
            <a:xfrm>
              <a:off x="4118591" y="6581635"/>
              <a:ext cx="22473" cy="26040"/>
            </a:xfrm>
            <a:custGeom>
              <a:avLst/>
              <a:gdLst>
                <a:gd name="connsiteX0" fmla="*/ 5530 w 22473"/>
                <a:gd name="connsiteY0" fmla="*/ 7218 h 26040"/>
                <a:gd name="connsiteX1" fmla="*/ 17905 w 22473"/>
                <a:gd name="connsiteY1" fmla="*/ 492 h 26040"/>
                <a:gd name="connsiteX2" fmla="*/ 22210 w 22473"/>
                <a:gd name="connsiteY2" fmla="*/ 2913 h 26040"/>
                <a:gd name="connsiteX3" fmla="*/ 15484 w 22473"/>
                <a:gd name="connsiteY3" fmla="*/ 17440 h 26040"/>
                <a:gd name="connsiteX4" fmla="*/ 6606 w 22473"/>
                <a:gd name="connsiteY4" fmla="*/ 24704 h 26040"/>
                <a:gd name="connsiteX5" fmla="*/ 2033 w 22473"/>
                <a:gd name="connsiteY5" fmla="*/ 25780 h 26040"/>
                <a:gd name="connsiteX6" fmla="*/ 418 w 22473"/>
                <a:gd name="connsiteY6" fmla="*/ 20938 h 26040"/>
                <a:gd name="connsiteX7" fmla="*/ 6068 w 22473"/>
                <a:gd name="connsiteY7" fmla="*/ 16902 h 26040"/>
                <a:gd name="connsiteX8" fmla="*/ 5530 w 22473"/>
                <a:gd name="connsiteY8" fmla="*/ 7218 h 26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473" h="26040">
                  <a:moveTo>
                    <a:pt x="5530" y="7218"/>
                  </a:moveTo>
                  <a:cubicBezTo>
                    <a:pt x="9296" y="4258"/>
                    <a:pt x="13601" y="2644"/>
                    <a:pt x="17905" y="492"/>
                  </a:cubicBezTo>
                  <a:cubicBezTo>
                    <a:pt x="21133" y="-853"/>
                    <a:pt x="21671" y="761"/>
                    <a:pt x="22210" y="2913"/>
                  </a:cubicBezTo>
                  <a:cubicBezTo>
                    <a:pt x="23555" y="9370"/>
                    <a:pt x="19519" y="13674"/>
                    <a:pt x="15484" y="17440"/>
                  </a:cubicBezTo>
                  <a:cubicBezTo>
                    <a:pt x="12794" y="20131"/>
                    <a:pt x="9296" y="22283"/>
                    <a:pt x="6606" y="24704"/>
                  </a:cubicBezTo>
                  <a:cubicBezTo>
                    <a:pt x="4992" y="26049"/>
                    <a:pt x="3647" y="26318"/>
                    <a:pt x="2033" y="25780"/>
                  </a:cubicBezTo>
                  <a:cubicBezTo>
                    <a:pt x="-120" y="24704"/>
                    <a:pt x="-389" y="23090"/>
                    <a:pt x="418" y="20938"/>
                  </a:cubicBezTo>
                  <a:cubicBezTo>
                    <a:pt x="2571" y="19862"/>
                    <a:pt x="4723" y="18786"/>
                    <a:pt x="6068" y="16902"/>
                  </a:cubicBezTo>
                  <a:cubicBezTo>
                    <a:pt x="8758" y="13674"/>
                    <a:pt x="9565" y="10177"/>
                    <a:pt x="5530" y="7218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6" name="Полилиния: фигура 1955">
              <a:extLst>
                <a:ext uri="{FF2B5EF4-FFF2-40B4-BE49-F238E27FC236}">
                  <a16:creationId xmlns:a16="http://schemas.microsoft.com/office/drawing/2014/main" id="{21B0B56D-03C8-B557-090F-5F01259F99A1}"/>
                </a:ext>
              </a:extLst>
            </p:cNvPr>
            <p:cNvSpPr/>
            <p:nvPr/>
          </p:nvSpPr>
          <p:spPr>
            <a:xfrm>
              <a:off x="4086864" y="6692946"/>
              <a:ext cx="24819" cy="17341"/>
            </a:xfrm>
            <a:custGeom>
              <a:avLst/>
              <a:gdLst>
                <a:gd name="connsiteX0" fmla="*/ 22999 w 24819"/>
                <a:gd name="connsiteY0" fmla="*/ 19 h 17341"/>
                <a:gd name="connsiteX1" fmla="*/ 22192 w 24819"/>
                <a:gd name="connsiteY1" fmla="*/ 11856 h 17341"/>
                <a:gd name="connsiteX2" fmla="*/ 7127 w 24819"/>
                <a:gd name="connsiteY2" fmla="*/ 16968 h 17341"/>
                <a:gd name="connsiteX3" fmla="*/ 1746 w 24819"/>
                <a:gd name="connsiteY3" fmla="*/ 14815 h 17341"/>
                <a:gd name="connsiteX4" fmla="*/ 12776 w 24819"/>
                <a:gd name="connsiteY4" fmla="*/ 2171 h 17341"/>
                <a:gd name="connsiteX5" fmla="*/ 22999 w 24819"/>
                <a:gd name="connsiteY5" fmla="*/ 19 h 17341"/>
                <a:gd name="connsiteX6" fmla="*/ 22999 w 24819"/>
                <a:gd name="connsiteY6" fmla="*/ 19 h 1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819" h="17341">
                  <a:moveTo>
                    <a:pt x="22999" y="19"/>
                  </a:moveTo>
                  <a:cubicBezTo>
                    <a:pt x="25420" y="4054"/>
                    <a:pt x="25689" y="8359"/>
                    <a:pt x="22192" y="11856"/>
                  </a:cubicBezTo>
                  <a:cubicBezTo>
                    <a:pt x="18157" y="15891"/>
                    <a:pt x="13045" y="18313"/>
                    <a:pt x="7127" y="16968"/>
                  </a:cubicBezTo>
                  <a:cubicBezTo>
                    <a:pt x="5243" y="16429"/>
                    <a:pt x="3629" y="15622"/>
                    <a:pt x="1746" y="14815"/>
                  </a:cubicBezTo>
                  <a:cubicBezTo>
                    <a:pt x="-1482" y="4592"/>
                    <a:pt x="-1482" y="4323"/>
                    <a:pt x="12776" y="2171"/>
                  </a:cubicBezTo>
                  <a:cubicBezTo>
                    <a:pt x="16273" y="2440"/>
                    <a:pt x="19233" y="-250"/>
                    <a:pt x="22999" y="19"/>
                  </a:cubicBezTo>
                  <a:lnTo>
                    <a:pt x="22999" y="19"/>
                  </a:lnTo>
                  <a:close/>
                </a:path>
              </a:pathLst>
            </a:custGeom>
            <a:solidFill>
              <a:srgbClr val="F4C3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7" name="Полилиния: фигура 1956">
              <a:extLst>
                <a:ext uri="{FF2B5EF4-FFF2-40B4-BE49-F238E27FC236}">
                  <a16:creationId xmlns:a16="http://schemas.microsoft.com/office/drawing/2014/main" id="{3535EBAD-DC81-2CB2-E7A8-16648148BD3B}"/>
                </a:ext>
              </a:extLst>
            </p:cNvPr>
            <p:cNvSpPr/>
            <p:nvPr/>
          </p:nvSpPr>
          <p:spPr>
            <a:xfrm>
              <a:off x="3992568" y="6676285"/>
              <a:ext cx="23520" cy="22315"/>
            </a:xfrm>
            <a:custGeom>
              <a:avLst/>
              <a:gdLst>
                <a:gd name="connsiteX0" fmla="*/ 0 w 23520"/>
                <a:gd name="connsiteY0" fmla="*/ 18563 h 22315"/>
                <a:gd name="connsiteX1" fmla="*/ 18563 w 23520"/>
                <a:gd name="connsiteY1" fmla="*/ 3228 h 22315"/>
                <a:gd name="connsiteX2" fmla="*/ 20177 w 23520"/>
                <a:gd name="connsiteY2" fmla="*/ 0 h 22315"/>
                <a:gd name="connsiteX3" fmla="*/ 23405 w 23520"/>
                <a:gd name="connsiteY3" fmla="*/ 17487 h 22315"/>
                <a:gd name="connsiteX4" fmla="*/ 22867 w 23520"/>
                <a:gd name="connsiteY4" fmla="*/ 19908 h 22315"/>
                <a:gd name="connsiteX5" fmla="*/ 0 w 23520"/>
                <a:gd name="connsiteY5" fmla="*/ 18563 h 22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0" h="22315">
                  <a:moveTo>
                    <a:pt x="0" y="18563"/>
                  </a:moveTo>
                  <a:cubicBezTo>
                    <a:pt x="9416" y="17218"/>
                    <a:pt x="14527" y="11030"/>
                    <a:pt x="18563" y="3228"/>
                  </a:cubicBezTo>
                  <a:cubicBezTo>
                    <a:pt x="17487" y="1345"/>
                    <a:pt x="18294" y="269"/>
                    <a:pt x="20177" y="0"/>
                  </a:cubicBezTo>
                  <a:cubicBezTo>
                    <a:pt x="25288" y="5112"/>
                    <a:pt x="22867" y="11568"/>
                    <a:pt x="23405" y="17487"/>
                  </a:cubicBezTo>
                  <a:cubicBezTo>
                    <a:pt x="23405" y="18294"/>
                    <a:pt x="23405" y="19370"/>
                    <a:pt x="22867" y="19908"/>
                  </a:cubicBezTo>
                  <a:cubicBezTo>
                    <a:pt x="19370" y="23674"/>
                    <a:pt x="4304" y="22867"/>
                    <a:pt x="0" y="18563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8" name="Полилиния: фигура 1957">
              <a:extLst>
                <a:ext uri="{FF2B5EF4-FFF2-40B4-BE49-F238E27FC236}">
                  <a16:creationId xmlns:a16="http://schemas.microsoft.com/office/drawing/2014/main" id="{923672E0-8E7E-7914-9BD3-13D43270B9B0}"/>
                </a:ext>
              </a:extLst>
            </p:cNvPr>
            <p:cNvSpPr/>
            <p:nvPr/>
          </p:nvSpPr>
          <p:spPr>
            <a:xfrm>
              <a:off x="4053636" y="6729393"/>
              <a:ext cx="32263" cy="23611"/>
            </a:xfrm>
            <a:custGeom>
              <a:avLst/>
              <a:gdLst>
                <a:gd name="connsiteX0" fmla="*/ 23674 w 32263"/>
                <a:gd name="connsiteY0" fmla="*/ 967 h 23611"/>
                <a:gd name="connsiteX1" fmla="*/ 30131 w 32263"/>
                <a:gd name="connsiteY1" fmla="*/ 3926 h 23611"/>
                <a:gd name="connsiteX2" fmla="*/ 23943 w 32263"/>
                <a:gd name="connsiteY2" fmla="*/ 18722 h 23611"/>
                <a:gd name="connsiteX3" fmla="*/ 6995 w 32263"/>
                <a:gd name="connsiteY3" fmla="*/ 23296 h 23611"/>
                <a:gd name="connsiteX4" fmla="*/ 0 w 32263"/>
                <a:gd name="connsiteY4" fmla="*/ 17646 h 23611"/>
                <a:gd name="connsiteX5" fmla="*/ 23674 w 32263"/>
                <a:gd name="connsiteY5" fmla="*/ 967 h 23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263" h="23611">
                  <a:moveTo>
                    <a:pt x="23674" y="967"/>
                  </a:moveTo>
                  <a:cubicBezTo>
                    <a:pt x="27172" y="-916"/>
                    <a:pt x="28786" y="-109"/>
                    <a:pt x="30131" y="3926"/>
                  </a:cubicBezTo>
                  <a:cubicBezTo>
                    <a:pt x="33628" y="14149"/>
                    <a:pt x="33628" y="13611"/>
                    <a:pt x="23943" y="18722"/>
                  </a:cubicBezTo>
                  <a:cubicBezTo>
                    <a:pt x="18563" y="21413"/>
                    <a:pt x="13182" y="24641"/>
                    <a:pt x="6995" y="23296"/>
                  </a:cubicBezTo>
                  <a:cubicBezTo>
                    <a:pt x="3766" y="22758"/>
                    <a:pt x="0" y="22489"/>
                    <a:pt x="0" y="17646"/>
                  </a:cubicBezTo>
                  <a:cubicBezTo>
                    <a:pt x="13989" y="19529"/>
                    <a:pt x="19101" y="16032"/>
                    <a:pt x="23674" y="967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59" name="Полилиния: фигура 1958">
              <a:extLst>
                <a:ext uri="{FF2B5EF4-FFF2-40B4-BE49-F238E27FC236}">
                  <a16:creationId xmlns:a16="http://schemas.microsoft.com/office/drawing/2014/main" id="{CD270E01-221E-C9CA-44FA-52C4167EF35D}"/>
                </a:ext>
              </a:extLst>
            </p:cNvPr>
            <p:cNvSpPr/>
            <p:nvPr/>
          </p:nvSpPr>
          <p:spPr>
            <a:xfrm>
              <a:off x="4054437" y="6754034"/>
              <a:ext cx="30109" cy="17980"/>
            </a:xfrm>
            <a:custGeom>
              <a:avLst/>
              <a:gdLst>
                <a:gd name="connsiteX0" fmla="*/ 11036 w 30109"/>
                <a:gd name="connsiteY0" fmla="*/ 4573 h 17980"/>
                <a:gd name="connsiteX1" fmla="*/ 26102 w 30109"/>
                <a:gd name="connsiteY1" fmla="*/ 0 h 17980"/>
                <a:gd name="connsiteX2" fmla="*/ 29330 w 30109"/>
                <a:gd name="connsiteY2" fmla="*/ 7533 h 17980"/>
                <a:gd name="connsiteX3" fmla="*/ 814 w 30109"/>
                <a:gd name="connsiteY3" fmla="*/ 15603 h 17980"/>
                <a:gd name="connsiteX4" fmla="*/ 2428 w 30109"/>
                <a:gd name="connsiteY4" fmla="*/ 8071 h 17980"/>
                <a:gd name="connsiteX5" fmla="*/ 11036 w 30109"/>
                <a:gd name="connsiteY5" fmla="*/ 4573 h 17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109" h="17980">
                  <a:moveTo>
                    <a:pt x="11036" y="4573"/>
                  </a:moveTo>
                  <a:cubicBezTo>
                    <a:pt x="16148" y="2959"/>
                    <a:pt x="20990" y="1614"/>
                    <a:pt x="26102" y="0"/>
                  </a:cubicBezTo>
                  <a:cubicBezTo>
                    <a:pt x="30675" y="1076"/>
                    <a:pt x="30675" y="4304"/>
                    <a:pt x="29330" y="7533"/>
                  </a:cubicBezTo>
                  <a:cubicBezTo>
                    <a:pt x="26371" y="16142"/>
                    <a:pt x="8346" y="21253"/>
                    <a:pt x="814" y="15603"/>
                  </a:cubicBezTo>
                  <a:cubicBezTo>
                    <a:pt x="6" y="12644"/>
                    <a:pt x="-1070" y="9954"/>
                    <a:pt x="2428" y="8071"/>
                  </a:cubicBezTo>
                  <a:cubicBezTo>
                    <a:pt x="8884" y="11837"/>
                    <a:pt x="10229" y="11299"/>
                    <a:pt x="11036" y="4573"/>
                  </a:cubicBezTo>
                  <a:close/>
                </a:path>
              </a:pathLst>
            </a:custGeom>
            <a:solidFill>
              <a:srgbClr val="F3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0" name="Полилиния: фигура 1959">
              <a:extLst>
                <a:ext uri="{FF2B5EF4-FFF2-40B4-BE49-F238E27FC236}">
                  <a16:creationId xmlns:a16="http://schemas.microsoft.com/office/drawing/2014/main" id="{483DAA03-F657-2529-9D75-DA77F0377AFF}"/>
                </a:ext>
              </a:extLst>
            </p:cNvPr>
            <p:cNvSpPr/>
            <p:nvPr/>
          </p:nvSpPr>
          <p:spPr>
            <a:xfrm>
              <a:off x="4036477" y="6589390"/>
              <a:ext cx="24454" cy="24017"/>
            </a:xfrm>
            <a:custGeom>
              <a:avLst/>
              <a:gdLst>
                <a:gd name="connsiteX0" fmla="*/ 3708 w 24454"/>
                <a:gd name="connsiteY0" fmla="*/ 23943 h 24017"/>
                <a:gd name="connsiteX1" fmla="*/ 480 w 24454"/>
                <a:gd name="connsiteY1" fmla="*/ 18025 h 24017"/>
                <a:gd name="connsiteX2" fmla="*/ 6398 w 24454"/>
                <a:gd name="connsiteY2" fmla="*/ 17218 h 24017"/>
                <a:gd name="connsiteX3" fmla="*/ 4246 w 24454"/>
                <a:gd name="connsiteY3" fmla="*/ 12375 h 24017"/>
                <a:gd name="connsiteX4" fmla="*/ 19849 w 24454"/>
                <a:gd name="connsiteY4" fmla="*/ 0 h 24017"/>
                <a:gd name="connsiteX5" fmla="*/ 23078 w 24454"/>
                <a:gd name="connsiteY5" fmla="*/ 11299 h 24017"/>
                <a:gd name="connsiteX6" fmla="*/ 3708 w 24454"/>
                <a:gd name="connsiteY6" fmla="*/ 23943 h 24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454" h="24017">
                  <a:moveTo>
                    <a:pt x="3708" y="23943"/>
                  </a:moveTo>
                  <a:cubicBezTo>
                    <a:pt x="749" y="23136"/>
                    <a:pt x="-866" y="21522"/>
                    <a:pt x="480" y="18025"/>
                  </a:cubicBezTo>
                  <a:cubicBezTo>
                    <a:pt x="2632" y="18025"/>
                    <a:pt x="4784" y="19639"/>
                    <a:pt x="6398" y="17218"/>
                  </a:cubicBezTo>
                  <a:cubicBezTo>
                    <a:pt x="8012" y="14796"/>
                    <a:pt x="4784" y="13989"/>
                    <a:pt x="4246" y="12375"/>
                  </a:cubicBezTo>
                  <a:cubicBezTo>
                    <a:pt x="8550" y="7264"/>
                    <a:pt x="13393" y="2690"/>
                    <a:pt x="19849" y="0"/>
                  </a:cubicBezTo>
                  <a:cubicBezTo>
                    <a:pt x="24423" y="2959"/>
                    <a:pt x="25768" y="6188"/>
                    <a:pt x="23078" y="11299"/>
                  </a:cubicBezTo>
                  <a:cubicBezTo>
                    <a:pt x="18773" y="18832"/>
                    <a:pt x="13393" y="24750"/>
                    <a:pt x="3708" y="23943"/>
                  </a:cubicBezTo>
                  <a:close/>
                </a:path>
              </a:pathLst>
            </a:custGeom>
            <a:solidFill>
              <a:srgbClr val="F4C3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1" name="Полилиния: фигура 1960">
              <a:extLst>
                <a:ext uri="{FF2B5EF4-FFF2-40B4-BE49-F238E27FC236}">
                  <a16:creationId xmlns:a16="http://schemas.microsoft.com/office/drawing/2014/main" id="{04E839F7-273B-9D49-CF87-2627172A0B5C}"/>
                </a:ext>
              </a:extLst>
            </p:cNvPr>
            <p:cNvSpPr/>
            <p:nvPr/>
          </p:nvSpPr>
          <p:spPr>
            <a:xfrm>
              <a:off x="3989137" y="6724710"/>
              <a:ext cx="26023" cy="20724"/>
            </a:xfrm>
            <a:custGeom>
              <a:avLst/>
              <a:gdLst>
                <a:gd name="connsiteX0" fmla="*/ 11233 w 26023"/>
                <a:gd name="connsiteY0" fmla="*/ 4304 h 20724"/>
                <a:gd name="connsiteX1" fmla="*/ 21994 w 26023"/>
                <a:gd name="connsiteY1" fmla="*/ 0 h 20724"/>
                <a:gd name="connsiteX2" fmla="*/ 25491 w 26023"/>
                <a:gd name="connsiteY2" fmla="*/ 9147 h 20724"/>
                <a:gd name="connsiteX3" fmla="*/ 3431 w 26023"/>
                <a:gd name="connsiteY3" fmla="*/ 19101 h 20724"/>
                <a:gd name="connsiteX4" fmla="*/ 3700 w 26023"/>
                <a:gd name="connsiteY4" fmla="*/ 7802 h 20724"/>
                <a:gd name="connsiteX5" fmla="*/ 9350 w 26023"/>
                <a:gd name="connsiteY5" fmla="*/ 11837 h 20724"/>
                <a:gd name="connsiteX6" fmla="*/ 11233 w 26023"/>
                <a:gd name="connsiteY6" fmla="*/ 4304 h 20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23" h="20724">
                  <a:moveTo>
                    <a:pt x="11233" y="4304"/>
                  </a:moveTo>
                  <a:cubicBezTo>
                    <a:pt x="14192" y="807"/>
                    <a:pt x="18227" y="807"/>
                    <a:pt x="21994" y="0"/>
                  </a:cubicBezTo>
                  <a:cubicBezTo>
                    <a:pt x="26298" y="1883"/>
                    <a:pt x="26567" y="5112"/>
                    <a:pt x="25491" y="9147"/>
                  </a:cubicBezTo>
                  <a:cubicBezTo>
                    <a:pt x="22532" y="18832"/>
                    <a:pt x="11771" y="23405"/>
                    <a:pt x="3431" y="19101"/>
                  </a:cubicBezTo>
                  <a:cubicBezTo>
                    <a:pt x="-66" y="15334"/>
                    <a:pt x="-2219" y="11568"/>
                    <a:pt x="3700" y="7802"/>
                  </a:cubicBezTo>
                  <a:cubicBezTo>
                    <a:pt x="5852" y="8609"/>
                    <a:pt x="5852" y="12913"/>
                    <a:pt x="9350" y="11837"/>
                  </a:cubicBezTo>
                  <a:cubicBezTo>
                    <a:pt x="13654" y="10223"/>
                    <a:pt x="12309" y="7264"/>
                    <a:pt x="11233" y="4304"/>
                  </a:cubicBezTo>
                  <a:close/>
                </a:path>
              </a:pathLst>
            </a:custGeom>
            <a:solidFill>
              <a:srgbClr val="F4C3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2" name="Полилиния: фигура 1961">
              <a:extLst>
                <a:ext uri="{FF2B5EF4-FFF2-40B4-BE49-F238E27FC236}">
                  <a16:creationId xmlns:a16="http://schemas.microsoft.com/office/drawing/2014/main" id="{44C438EB-96EA-7E03-6D85-29306CB83D1A}"/>
                </a:ext>
              </a:extLst>
            </p:cNvPr>
            <p:cNvSpPr/>
            <p:nvPr/>
          </p:nvSpPr>
          <p:spPr>
            <a:xfrm>
              <a:off x="4097991" y="6487247"/>
              <a:ext cx="24819" cy="27354"/>
            </a:xfrm>
            <a:custGeom>
              <a:avLst/>
              <a:gdLst>
                <a:gd name="connsiteX0" fmla="*/ 7568 w 24819"/>
                <a:gd name="connsiteY0" fmla="*/ 5025 h 27354"/>
                <a:gd name="connsiteX1" fmla="*/ 12679 w 24819"/>
                <a:gd name="connsiteY1" fmla="*/ 1259 h 27354"/>
                <a:gd name="connsiteX2" fmla="*/ 22902 w 24819"/>
                <a:gd name="connsiteY2" fmla="*/ 3411 h 27354"/>
                <a:gd name="connsiteX3" fmla="*/ 21288 w 24819"/>
                <a:gd name="connsiteY3" fmla="*/ 14710 h 27354"/>
                <a:gd name="connsiteX4" fmla="*/ 1918 w 24819"/>
                <a:gd name="connsiteY4" fmla="*/ 27354 h 27354"/>
                <a:gd name="connsiteX5" fmla="*/ 573 w 24819"/>
                <a:gd name="connsiteY5" fmla="*/ 21167 h 27354"/>
                <a:gd name="connsiteX6" fmla="*/ 1918 w 24819"/>
                <a:gd name="connsiteY6" fmla="*/ 20091 h 27354"/>
                <a:gd name="connsiteX7" fmla="*/ 7568 w 24819"/>
                <a:gd name="connsiteY7" fmla="*/ 5025 h 27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819" h="27354">
                  <a:moveTo>
                    <a:pt x="7568" y="5025"/>
                  </a:moveTo>
                  <a:cubicBezTo>
                    <a:pt x="9182" y="3680"/>
                    <a:pt x="10796" y="2066"/>
                    <a:pt x="12679" y="1259"/>
                  </a:cubicBezTo>
                  <a:cubicBezTo>
                    <a:pt x="16715" y="-893"/>
                    <a:pt x="20750" y="-355"/>
                    <a:pt x="22902" y="3411"/>
                  </a:cubicBezTo>
                  <a:cubicBezTo>
                    <a:pt x="25054" y="7177"/>
                    <a:pt x="26399" y="11213"/>
                    <a:pt x="21288" y="14710"/>
                  </a:cubicBezTo>
                  <a:cubicBezTo>
                    <a:pt x="14831" y="19014"/>
                    <a:pt x="7030" y="21167"/>
                    <a:pt x="1918" y="27354"/>
                  </a:cubicBezTo>
                  <a:cubicBezTo>
                    <a:pt x="-503" y="25740"/>
                    <a:pt x="-234" y="23588"/>
                    <a:pt x="573" y="21167"/>
                  </a:cubicBezTo>
                  <a:cubicBezTo>
                    <a:pt x="842" y="20629"/>
                    <a:pt x="1380" y="20091"/>
                    <a:pt x="1918" y="20091"/>
                  </a:cubicBezTo>
                  <a:cubicBezTo>
                    <a:pt x="12410" y="15786"/>
                    <a:pt x="13217" y="13634"/>
                    <a:pt x="7568" y="5025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3" name="Полилиния: фигура 1962">
              <a:extLst>
                <a:ext uri="{FF2B5EF4-FFF2-40B4-BE49-F238E27FC236}">
                  <a16:creationId xmlns:a16="http://schemas.microsoft.com/office/drawing/2014/main" id="{47B76179-74C1-EC22-28EB-BC89030D9373}"/>
                </a:ext>
              </a:extLst>
            </p:cNvPr>
            <p:cNvSpPr/>
            <p:nvPr/>
          </p:nvSpPr>
          <p:spPr>
            <a:xfrm>
              <a:off x="4011436" y="6833362"/>
              <a:ext cx="24869" cy="16800"/>
            </a:xfrm>
            <a:custGeom>
              <a:avLst/>
              <a:gdLst>
                <a:gd name="connsiteX0" fmla="*/ 23638 w 24869"/>
                <a:gd name="connsiteY0" fmla="*/ 35 h 16800"/>
                <a:gd name="connsiteX1" fmla="*/ 19602 w 24869"/>
                <a:gd name="connsiteY1" fmla="*/ 11872 h 16800"/>
                <a:gd name="connsiteX2" fmla="*/ 501 w 24869"/>
                <a:gd name="connsiteY2" fmla="*/ 13755 h 16800"/>
                <a:gd name="connsiteX3" fmla="*/ 2385 w 24869"/>
                <a:gd name="connsiteY3" fmla="*/ 6222 h 16800"/>
                <a:gd name="connsiteX4" fmla="*/ 10724 w 24869"/>
                <a:gd name="connsiteY4" fmla="*/ 2456 h 16800"/>
                <a:gd name="connsiteX5" fmla="*/ 23638 w 24869"/>
                <a:gd name="connsiteY5" fmla="*/ 35 h 16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69" h="16800">
                  <a:moveTo>
                    <a:pt x="23638" y="35"/>
                  </a:moveTo>
                  <a:cubicBezTo>
                    <a:pt x="26328" y="5415"/>
                    <a:pt x="24445" y="8643"/>
                    <a:pt x="19602" y="11872"/>
                  </a:cubicBezTo>
                  <a:cubicBezTo>
                    <a:pt x="10724" y="17790"/>
                    <a:pt x="6958" y="18328"/>
                    <a:pt x="501" y="13755"/>
                  </a:cubicBezTo>
                  <a:cubicBezTo>
                    <a:pt x="-37" y="11065"/>
                    <a:pt x="-844" y="8105"/>
                    <a:pt x="2385" y="6222"/>
                  </a:cubicBezTo>
                  <a:cubicBezTo>
                    <a:pt x="6958" y="8912"/>
                    <a:pt x="9648" y="7298"/>
                    <a:pt x="10724" y="2456"/>
                  </a:cubicBezTo>
                  <a:cubicBezTo>
                    <a:pt x="15029" y="1111"/>
                    <a:pt x="19333" y="-234"/>
                    <a:pt x="23638" y="35"/>
                  </a:cubicBezTo>
                  <a:close/>
                </a:path>
              </a:pathLst>
            </a:custGeom>
            <a:solidFill>
              <a:srgbClr val="F4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4" name="Полилиния: фигура 1963">
              <a:extLst>
                <a:ext uri="{FF2B5EF4-FFF2-40B4-BE49-F238E27FC236}">
                  <a16:creationId xmlns:a16="http://schemas.microsoft.com/office/drawing/2014/main" id="{728FB346-449C-1FD2-40EE-98D4DFA4DDE7}"/>
                </a:ext>
              </a:extLst>
            </p:cNvPr>
            <p:cNvSpPr/>
            <p:nvPr/>
          </p:nvSpPr>
          <p:spPr>
            <a:xfrm>
              <a:off x="4055251" y="6752404"/>
              <a:ext cx="33413" cy="23722"/>
            </a:xfrm>
            <a:custGeom>
              <a:avLst/>
              <a:gdLst>
                <a:gd name="connsiteX0" fmla="*/ 0 w 33413"/>
                <a:gd name="connsiteY0" fmla="*/ 17502 h 23722"/>
                <a:gd name="connsiteX1" fmla="*/ 24750 w 33413"/>
                <a:gd name="connsiteY1" fmla="*/ 12122 h 23722"/>
                <a:gd name="connsiteX2" fmla="*/ 25288 w 33413"/>
                <a:gd name="connsiteY2" fmla="*/ 1899 h 23722"/>
                <a:gd name="connsiteX3" fmla="*/ 32283 w 33413"/>
                <a:gd name="connsiteY3" fmla="*/ 822 h 23722"/>
                <a:gd name="connsiteX4" fmla="*/ 31745 w 33413"/>
                <a:gd name="connsiteY4" fmla="*/ 12660 h 23722"/>
                <a:gd name="connsiteX5" fmla="*/ 21253 w 33413"/>
                <a:gd name="connsiteY5" fmla="*/ 20999 h 23722"/>
                <a:gd name="connsiteX6" fmla="*/ 8609 w 33413"/>
                <a:gd name="connsiteY6" fmla="*/ 23690 h 23722"/>
                <a:gd name="connsiteX7" fmla="*/ 0 w 33413"/>
                <a:gd name="connsiteY7" fmla="*/ 17502 h 23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413" h="23722">
                  <a:moveTo>
                    <a:pt x="0" y="17502"/>
                  </a:moveTo>
                  <a:cubicBezTo>
                    <a:pt x="9416" y="21268"/>
                    <a:pt x="17218" y="16964"/>
                    <a:pt x="24750" y="12122"/>
                  </a:cubicBezTo>
                  <a:cubicBezTo>
                    <a:pt x="28248" y="9700"/>
                    <a:pt x="29593" y="5396"/>
                    <a:pt x="25288" y="1899"/>
                  </a:cubicBezTo>
                  <a:cubicBezTo>
                    <a:pt x="27710" y="1361"/>
                    <a:pt x="30938" y="-1330"/>
                    <a:pt x="32283" y="822"/>
                  </a:cubicBezTo>
                  <a:cubicBezTo>
                    <a:pt x="34435" y="4320"/>
                    <a:pt x="33090" y="9162"/>
                    <a:pt x="31745" y="12660"/>
                  </a:cubicBezTo>
                  <a:cubicBezTo>
                    <a:pt x="30131" y="17233"/>
                    <a:pt x="27710" y="21537"/>
                    <a:pt x="21253" y="20999"/>
                  </a:cubicBezTo>
                  <a:cubicBezTo>
                    <a:pt x="16949" y="20730"/>
                    <a:pt x="13182" y="23421"/>
                    <a:pt x="8609" y="23690"/>
                  </a:cubicBezTo>
                  <a:cubicBezTo>
                    <a:pt x="3766" y="23959"/>
                    <a:pt x="538" y="22614"/>
                    <a:pt x="0" y="17502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5" name="Полилиния: фигура 1964">
              <a:extLst>
                <a:ext uri="{FF2B5EF4-FFF2-40B4-BE49-F238E27FC236}">
                  <a16:creationId xmlns:a16="http://schemas.microsoft.com/office/drawing/2014/main" id="{EFC86052-9E49-637C-1719-40551106E960}"/>
                </a:ext>
              </a:extLst>
            </p:cNvPr>
            <p:cNvSpPr/>
            <p:nvPr/>
          </p:nvSpPr>
          <p:spPr>
            <a:xfrm>
              <a:off x="3977673" y="6684894"/>
              <a:ext cx="12992" cy="50038"/>
            </a:xfrm>
            <a:custGeom>
              <a:avLst/>
              <a:gdLst>
                <a:gd name="connsiteX0" fmla="*/ 2520 w 12992"/>
                <a:gd name="connsiteY0" fmla="*/ 0 h 50038"/>
                <a:gd name="connsiteX1" fmla="*/ 9783 w 12992"/>
                <a:gd name="connsiteY1" fmla="*/ 11837 h 50038"/>
                <a:gd name="connsiteX2" fmla="*/ 12743 w 12992"/>
                <a:gd name="connsiteY2" fmla="*/ 23136 h 50038"/>
                <a:gd name="connsiteX3" fmla="*/ 11397 w 12992"/>
                <a:gd name="connsiteY3" fmla="*/ 43044 h 50038"/>
                <a:gd name="connsiteX4" fmla="*/ 7900 w 12992"/>
                <a:gd name="connsiteY4" fmla="*/ 50039 h 50038"/>
                <a:gd name="connsiteX5" fmla="*/ 5210 w 12992"/>
                <a:gd name="connsiteY5" fmla="*/ 37933 h 50038"/>
                <a:gd name="connsiteX6" fmla="*/ 4672 w 12992"/>
                <a:gd name="connsiteY6" fmla="*/ 15603 h 50038"/>
                <a:gd name="connsiteX7" fmla="*/ 367 w 12992"/>
                <a:gd name="connsiteY7" fmla="*/ 6726 h 50038"/>
                <a:gd name="connsiteX8" fmla="*/ 2520 w 12992"/>
                <a:gd name="connsiteY8" fmla="*/ 0 h 50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92" h="50038">
                  <a:moveTo>
                    <a:pt x="2520" y="0"/>
                  </a:moveTo>
                  <a:cubicBezTo>
                    <a:pt x="3865" y="4842"/>
                    <a:pt x="5748" y="8878"/>
                    <a:pt x="9783" y="11837"/>
                  </a:cubicBezTo>
                  <a:cubicBezTo>
                    <a:pt x="13819" y="14796"/>
                    <a:pt x="13012" y="19101"/>
                    <a:pt x="12743" y="23136"/>
                  </a:cubicBezTo>
                  <a:cubicBezTo>
                    <a:pt x="12205" y="29862"/>
                    <a:pt x="9245" y="36049"/>
                    <a:pt x="11397" y="43044"/>
                  </a:cubicBezTo>
                  <a:cubicBezTo>
                    <a:pt x="12474" y="46003"/>
                    <a:pt x="8707" y="47079"/>
                    <a:pt x="7900" y="50039"/>
                  </a:cubicBezTo>
                  <a:cubicBezTo>
                    <a:pt x="4941" y="45734"/>
                    <a:pt x="2520" y="41699"/>
                    <a:pt x="5210" y="37933"/>
                  </a:cubicBezTo>
                  <a:cubicBezTo>
                    <a:pt x="10859" y="30131"/>
                    <a:pt x="9245" y="22867"/>
                    <a:pt x="4672" y="15603"/>
                  </a:cubicBezTo>
                  <a:cubicBezTo>
                    <a:pt x="3327" y="12644"/>
                    <a:pt x="367" y="10223"/>
                    <a:pt x="367" y="6726"/>
                  </a:cubicBezTo>
                  <a:cubicBezTo>
                    <a:pt x="98" y="4304"/>
                    <a:pt x="-978" y="1345"/>
                    <a:pt x="2520" y="0"/>
                  </a:cubicBezTo>
                  <a:close/>
                </a:path>
              </a:pathLst>
            </a:custGeom>
            <a:solidFill>
              <a:srgbClr val="DA92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6" name="Полилиния: фигура 1965">
              <a:extLst>
                <a:ext uri="{FF2B5EF4-FFF2-40B4-BE49-F238E27FC236}">
                  <a16:creationId xmlns:a16="http://schemas.microsoft.com/office/drawing/2014/main" id="{EA530469-60E0-4449-E049-362B2C58CB15}"/>
                </a:ext>
              </a:extLst>
            </p:cNvPr>
            <p:cNvSpPr/>
            <p:nvPr/>
          </p:nvSpPr>
          <p:spPr>
            <a:xfrm>
              <a:off x="4020146" y="6699110"/>
              <a:ext cx="30709" cy="27481"/>
            </a:xfrm>
            <a:custGeom>
              <a:avLst/>
              <a:gdLst>
                <a:gd name="connsiteX0" fmla="*/ 400 w 30709"/>
                <a:gd name="connsiteY0" fmla="*/ 15646 h 27481"/>
                <a:gd name="connsiteX1" fmla="*/ 22999 w 30709"/>
                <a:gd name="connsiteY1" fmla="*/ 13224 h 27481"/>
                <a:gd name="connsiteX2" fmla="*/ 20577 w 30709"/>
                <a:gd name="connsiteY2" fmla="*/ 1387 h 27481"/>
                <a:gd name="connsiteX3" fmla="*/ 29724 w 30709"/>
                <a:gd name="connsiteY3" fmla="*/ 4078 h 27481"/>
                <a:gd name="connsiteX4" fmla="*/ 25420 w 30709"/>
                <a:gd name="connsiteY4" fmla="*/ 18874 h 27481"/>
                <a:gd name="connsiteX5" fmla="*/ 9547 w 30709"/>
                <a:gd name="connsiteY5" fmla="*/ 26138 h 27481"/>
                <a:gd name="connsiteX6" fmla="*/ 1477 w 30709"/>
                <a:gd name="connsiteY6" fmla="*/ 23178 h 27481"/>
                <a:gd name="connsiteX7" fmla="*/ 400 w 30709"/>
                <a:gd name="connsiteY7" fmla="*/ 15646 h 2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09" h="27481">
                  <a:moveTo>
                    <a:pt x="400" y="15646"/>
                  </a:moveTo>
                  <a:cubicBezTo>
                    <a:pt x="7664" y="22640"/>
                    <a:pt x="17349" y="21564"/>
                    <a:pt x="22999" y="13224"/>
                  </a:cubicBezTo>
                  <a:cubicBezTo>
                    <a:pt x="26496" y="8382"/>
                    <a:pt x="24075" y="4616"/>
                    <a:pt x="20577" y="1387"/>
                  </a:cubicBezTo>
                  <a:cubicBezTo>
                    <a:pt x="24344" y="42"/>
                    <a:pt x="28110" y="-1841"/>
                    <a:pt x="29724" y="4078"/>
                  </a:cubicBezTo>
                  <a:cubicBezTo>
                    <a:pt x="31876" y="11879"/>
                    <a:pt x="30531" y="17260"/>
                    <a:pt x="25420" y="18874"/>
                  </a:cubicBezTo>
                  <a:cubicBezTo>
                    <a:pt x="19770" y="20488"/>
                    <a:pt x="14390" y="22102"/>
                    <a:pt x="9547" y="26138"/>
                  </a:cubicBezTo>
                  <a:cubicBezTo>
                    <a:pt x="5512" y="29366"/>
                    <a:pt x="3091" y="26138"/>
                    <a:pt x="1477" y="23178"/>
                  </a:cubicBezTo>
                  <a:cubicBezTo>
                    <a:pt x="670" y="20757"/>
                    <a:pt x="-676" y="18336"/>
                    <a:pt x="400" y="15646"/>
                  </a:cubicBezTo>
                  <a:close/>
                </a:path>
              </a:pathLst>
            </a:custGeom>
            <a:solidFill>
              <a:srgbClr val="DB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7" name="Полилиния: фигура 1966">
              <a:extLst>
                <a:ext uri="{FF2B5EF4-FFF2-40B4-BE49-F238E27FC236}">
                  <a16:creationId xmlns:a16="http://schemas.microsoft.com/office/drawing/2014/main" id="{C3B07EC4-F73E-4E81-2379-CC9DCD712B43}"/>
                </a:ext>
              </a:extLst>
            </p:cNvPr>
            <p:cNvSpPr/>
            <p:nvPr/>
          </p:nvSpPr>
          <p:spPr>
            <a:xfrm>
              <a:off x="4040185" y="6589253"/>
              <a:ext cx="28973" cy="25149"/>
            </a:xfrm>
            <a:custGeom>
              <a:avLst/>
              <a:gdLst>
                <a:gd name="connsiteX0" fmla="*/ 0 w 28973"/>
                <a:gd name="connsiteY0" fmla="*/ 24080 h 25149"/>
                <a:gd name="connsiteX1" fmla="*/ 16411 w 28973"/>
                <a:gd name="connsiteY1" fmla="*/ 12781 h 25149"/>
                <a:gd name="connsiteX2" fmla="*/ 15872 w 28973"/>
                <a:gd name="connsiteY2" fmla="*/ 137 h 25149"/>
                <a:gd name="connsiteX3" fmla="*/ 28786 w 28973"/>
                <a:gd name="connsiteY3" fmla="*/ 12512 h 25149"/>
                <a:gd name="connsiteX4" fmla="*/ 26634 w 28973"/>
                <a:gd name="connsiteY4" fmla="*/ 14664 h 25149"/>
                <a:gd name="connsiteX5" fmla="*/ 15872 w 28973"/>
                <a:gd name="connsiteY5" fmla="*/ 21928 h 25149"/>
                <a:gd name="connsiteX6" fmla="*/ 0 w 28973"/>
                <a:gd name="connsiteY6" fmla="*/ 24080 h 2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973" h="25149">
                  <a:moveTo>
                    <a:pt x="0" y="24080"/>
                  </a:moveTo>
                  <a:cubicBezTo>
                    <a:pt x="7264" y="22735"/>
                    <a:pt x="12375" y="18969"/>
                    <a:pt x="16411" y="12781"/>
                  </a:cubicBezTo>
                  <a:cubicBezTo>
                    <a:pt x="19370" y="7939"/>
                    <a:pt x="19908" y="4172"/>
                    <a:pt x="15872" y="137"/>
                  </a:cubicBezTo>
                  <a:cubicBezTo>
                    <a:pt x="21253" y="-1208"/>
                    <a:pt x="30400" y="7670"/>
                    <a:pt x="28786" y="12512"/>
                  </a:cubicBezTo>
                  <a:cubicBezTo>
                    <a:pt x="28517" y="13319"/>
                    <a:pt x="27441" y="14126"/>
                    <a:pt x="26634" y="14664"/>
                  </a:cubicBezTo>
                  <a:cubicBezTo>
                    <a:pt x="23136" y="17086"/>
                    <a:pt x="19370" y="19238"/>
                    <a:pt x="15872" y="21928"/>
                  </a:cubicBezTo>
                  <a:cubicBezTo>
                    <a:pt x="10761" y="25425"/>
                    <a:pt x="5650" y="25964"/>
                    <a:pt x="0" y="24080"/>
                  </a:cubicBezTo>
                  <a:close/>
                </a:path>
              </a:pathLst>
            </a:custGeom>
            <a:solidFill>
              <a:srgbClr val="DB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8" name="Полилиния: фигура 1967">
              <a:extLst>
                <a:ext uri="{FF2B5EF4-FFF2-40B4-BE49-F238E27FC236}">
                  <a16:creationId xmlns:a16="http://schemas.microsoft.com/office/drawing/2014/main" id="{C866F755-61A0-C01E-C755-113ECC93013B}"/>
                </a:ext>
              </a:extLst>
            </p:cNvPr>
            <p:cNvSpPr/>
            <p:nvPr/>
          </p:nvSpPr>
          <p:spPr>
            <a:xfrm>
              <a:off x="4008130" y="6448315"/>
              <a:ext cx="26136" cy="15584"/>
            </a:xfrm>
            <a:custGeom>
              <a:avLst/>
              <a:gdLst>
                <a:gd name="connsiteX0" fmla="*/ 26137 w 26136"/>
                <a:gd name="connsiteY0" fmla="*/ 7101 h 15584"/>
                <a:gd name="connsiteX1" fmla="*/ 25330 w 26136"/>
                <a:gd name="connsiteY1" fmla="*/ 9791 h 15584"/>
                <a:gd name="connsiteX2" fmla="*/ 12147 w 26136"/>
                <a:gd name="connsiteY2" fmla="*/ 15440 h 15584"/>
                <a:gd name="connsiteX3" fmla="*/ 7036 w 26136"/>
                <a:gd name="connsiteY3" fmla="*/ 14364 h 15584"/>
                <a:gd name="connsiteX4" fmla="*/ 41 w 26136"/>
                <a:gd name="connsiteY4" fmla="*/ 9522 h 15584"/>
                <a:gd name="connsiteX5" fmla="*/ 7574 w 26136"/>
                <a:gd name="connsiteY5" fmla="*/ 375 h 15584"/>
                <a:gd name="connsiteX6" fmla="*/ 21025 w 26136"/>
                <a:gd name="connsiteY6" fmla="*/ 644 h 15584"/>
                <a:gd name="connsiteX7" fmla="*/ 26137 w 26136"/>
                <a:gd name="connsiteY7" fmla="*/ 7101 h 15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136" h="15584">
                  <a:moveTo>
                    <a:pt x="26137" y="7101"/>
                  </a:moveTo>
                  <a:cubicBezTo>
                    <a:pt x="25868" y="7908"/>
                    <a:pt x="25599" y="8984"/>
                    <a:pt x="25330" y="9791"/>
                  </a:cubicBezTo>
                  <a:cubicBezTo>
                    <a:pt x="21832" y="13557"/>
                    <a:pt x="17797" y="16247"/>
                    <a:pt x="12147" y="15440"/>
                  </a:cubicBezTo>
                  <a:cubicBezTo>
                    <a:pt x="10533" y="15171"/>
                    <a:pt x="8650" y="14902"/>
                    <a:pt x="7036" y="14364"/>
                  </a:cubicBezTo>
                  <a:cubicBezTo>
                    <a:pt x="4346" y="13557"/>
                    <a:pt x="-497" y="14633"/>
                    <a:pt x="41" y="9522"/>
                  </a:cubicBezTo>
                  <a:cubicBezTo>
                    <a:pt x="579" y="5217"/>
                    <a:pt x="2194" y="913"/>
                    <a:pt x="7574" y="375"/>
                  </a:cubicBezTo>
                  <a:cubicBezTo>
                    <a:pt x="12147" y="-163"/>
                    <a:pt x="16721" y="-163"/>
                    <a:pt x="21025" y="644"/>
                  </a:cubicBezTo>
                  <a:cubicBezTo>
                    <a:pt x="23716" y="2258"/>
                    <a:pt x="26137" y="3603"/>
                    <a:pt x="26137" y="7101"/>
                  </a:cubicBezTo>
                  <a:close/>
                </a:path>
              </a:pathLst>
            </a:custGeom>
            <a:solidFill>
              <a:srgbClr val="F3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69" name="Полилиния: фигура 1968">
              <a:extLst>
                <a:ext uri="{FF2B5EF4-FFF2-40B4-BE49-F238E27FC236}">
                  <a16:creationId xmlns:a16="http://schemas.microsoft.com/office/drawing/2014/main" id="{5743A7F7-096C-23BC-8F98-67A68B7719E5}"/>
                </a:ext>
              </a:extLst>
            </p:cNvPr>
            <p:cNvSpPr/>
            <p:nvPr/>
          </p:nvSpPr>
          <p:spPr>
            <a:xfrm>
              <a:off x="4018271" y="6884811"/>
              <a:ext cx="22135" cy="19338"/>
            </a:xfrm>
            <a:custGeom>
              <a:avLst/>
              <a:gdLst>
                <a:gd name="connsiteX0" fmla="*/ 16265 w 22135"/>
                <a:gd name="connsiteY0" fmla="*/ 507 h 19338"/>
                <a:gd name="connsiteX1" fmla="*/ 21645 w 22135"/>
                <a:gd name="connsiteY1" fmla="*/ 1314 h 19338"/>
                <a:gd name="connsiteX2" fmla="*/ 20300 w 22135"/>
                <a:gd name="connsiteY2" fmla="*/ 8040 h 19338"/>
                <a:gd name="connsiteX3" fmla="*/ 4428 w 22135"/>
                <a:gd name="connsiteY3" fmla="*/ 19339 h 19338"/>
                <a:gd name="connsiteX4" fmla="*/ 123 w 22135"/>
                <a:gd name="connsiteY4" fmla="*/ 9654 h 19338"/>
                <a:gd name="connsiteX5" fmla="*/ 16265 w 22135"/>
                <a:gd name="connsiteY5" fmla="*/ 507 h 19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35" h="19338">
                  <a:moveTo>
                    <a:pt x="16265" y="507"/>
                  </a:moveTo>
                  <a:cubicBezTo>
                    <a:pt x="18148" y="238"/>
                    <a:pt x="20569" y="-838"/>
                    <a:pt x="21645" y="1314"/>
                  </a:cubicBezTo>
                  <a:cubicBezTo>
                    <a:pt x="22722" y="3735"/>
                    <a:pt x="21914" y="6157"/>
                    <a:pt x="20300" y="8040"/>
                  </a:cubicBezTo>
                  <a:cubicBezTo>
                    <a:pt x="15996" y="13151"/>
                    <a:pt x="10615" y="16380"/>
                    <a:pt x="4428" y="19339"/>
                  </a:cubicBezTo>
                  <a:cubicBezTo>
                    <a:pt x="-415" y="17725"/>
                    <a:pt x="-146" y="13689"/>
                    <a:pt x="123" y="9654"/>
                  </a:cubicBezTo>
                  <a:cubicBezTo>
                    <a:pt x="5504" y="6695"/>
                    <a:pt x="10884" y="3466"/>
                    <a:pt x="16265" y="507"/>
                  </a:cubicBezTo>
                  <a:close/>
                </a:path>
              </a:pathLst>
            </a:custGeom>
            <a:solidFill>
              <a:srgbClr val="F4C2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0" name="Полилиния: фигура 1969">
              <a:extLst>
                <a:ext uri="{FF2B5EF4-FFF2-40B4-BE49-F238E27FC236}">
                  <a16:creationId xmlns:a16="http://schemas.microsoft.com/office/drawing/2014/main" id="{4AE38071-6C0D-C5C8-161D-5F4504D792D5}"/>
                </a:ext>
              </a:extLst>
            </p:cNvPr>
            <p:cNvSpPr/>
            <p:nvPr/>
          </p:nvSpPr>
          <p:spPr>
            <a:xfrm>
              <a:off x="4112921" y="6563627"/>
              <a:ext cx="25605" cy="24956"/>
            </a:xfrm>
            <a:custGeom>
              <a:avLst/>
              <a:gdLst>
                <a:gd name="connsiteX0" fmla="*/ 439 w 25605"/>
                <a:gd name="connsiteY0" fmla="*/ 16348 h 24956"/>
                <a:gd name="connsiteX1" fmla="*/ 1246 w 25605"/>
                <a:gd name="connsiteY1" fmla="*/ 14734 h 24956"/>
                <a:gd name="connsiteX2" fmla="*/ 8510 w 25605"/>
                <a:gd name="connsiteY2" fmla="*/ 13658 h 24956"/>
                <a:gd name="connsiteX3" fmla="*/ 14697 w 25605"/>
                <a:gd name="connsiteY3" fmla="*/ 1283 h 24956"/>
                <a:gd name="connsiteX4" fmla="*/ 24920 w 25605"/>
                <a:gd name="connsiteY4" fmla="*/ 3166 h 24956"/>
                <a:gd name="connsiteX5" fmla="*/ 19540 w 25605"/>
                <a:gd name="connsiteY5" fmla="*/ 15810 h 24956"/>
                <a:gd name="connsiteX6" fmla="*/ 3129 w 25605"/>
                <a:gd name="connsiteY6" fmla="*/ 24957 h 24956"/>
                <a:gd name="connsiteX7" fmla="*/ 439 w 25605"/>
                <a:gd name="connsiteY7" fmla="*/ 16348 h 2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605" h="24956">
                  <a:moveTo>
                    <a:pt x="439" y="16348"/>
                  </a:moveTo>
                  <a:cubicBezTo>
                    <a:pt x="708" y="15810"/>
                    <a:pt x="977" y="15272"/>
                    <a:pt x="1246" y="14734"/>
                  </a:cubicBezTo>
                  <a:cubicBezTo>
                    <a:pt x="5550" y="19038"/>
                    <a:pt x="6626" y="19307"/>
                    <a:pt x="8510" y="13658"/>
                  </a:cubicBezTo>
                  <a:cubicBezTo>
                    <a:pt x="10124" y="9353"/>
                    <a:pt x="13083" y="5587"/>
                    <a:pt x="14697" y="1283"/>
                  </a:cubicBezTo>
                  <a:cubicBezTo>
                    <a:pt x="18464" y="-63"/>
                    <a:pt x="22768" y="-1408"/>
                    <a:pt x="24920" y="3166"/>
                  </a:cubicBezTo>
                  <a:cubicBezTo>
                    <a:pt x="27072" y="8546"/>
                    <a:pt x="23844" y="12851"/>
                    <a:pt x="19540" y="15810"/>
                  </a:cubicBezTo>
                  <a:cubicBezTo>
                    <a:pt x="14428" y="19307"/>
                    <a:pt x="8779" y="21997"/>
                    <a:pt x="3129" y="24957"/>
                  </a:cubicBezTo>
                  <a:cubicBezTo>
                    <a:pt x="-368" y="22805"/>
                    <a:pt x="-368" y="19845"/>
                    <a:pt x="439" y="16348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1" name="Полилиния: фигура 1970">
              <a:extLst>
                <a:ext uri="{FF2B5EF4-FFF2-40B4-BE49-F238E27FC236}">
                  <a16:creationId xmlns:a16="http://schemas.microsoft.com/office/drawing/2014/main" id="{2AD43821-CD5D-FED3-0125-53D0A028E28B}"/>
                </a:ext>
              </a:extLst>
            </p:cNvPr>
            <p:cNvSpPr/>
            <p:nvPr/>
          </p:nvSpPr>
          <p:spPr>
            <a:xfrm>
              <a:off x="4163118" y="6661758"/>
              <a:ext cx="18528" cy="20078"/>
            </a:xfrm>
            <a:custGeom>
              <a:avLst/>
              <a:gdLst>
                <a:gd name="connsiteX0" fmla="*/ 18036 w 18528"/>
                <a:gd name="connsiteY0" fmla="*/ 14796 h 20078"/>
                <a:gd name="connsiteX1" fmla="*/ 7814 w 18528"/>
                <a:gd name="connsiteY1" fmla="*/ 19101 h 20078"/>
                <a:gd name="connsiteX2" fmla="*/ 1088 w 18528"/>
                <a:gd name="connsiteY2" fmla="*/ 18832 h 20078"/>
                <a:gd name="connsiteX3" fmla="*/ 550 w 18528"/>
                <a:gd name="connsiteY3" fmla="*/ 13451 h 20078"/>
                <a:gd name="connsiteX4" fmla="*/ 13194 w 18528"/>
                <a:gd name="connsiteY4" fmla="*/ 0 h 20078"/>
                <a:gd name="connsiteX5" fmla="*/ 18036 w 18528"/>
                <a:gd name="connsiteY5" fmla="*/ 14796 h 20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28" h="20078">
                  <a:moveTo>
                    <a:pt x="18036" y="14796"/>
                  </a:moveTo>
                  <a:cubicBezTo>
                    <a:pt x="14539" y="15872"/>
                    <a:pt x="11042" y="16949"/>
                    <a:pt x="7814" y="19101"/>
                  </a:cubicBezTo>
                  <a:cubicBezTo>
                    <a:pt x="5661" y="20446"/>
                    <a:pt x="3240" y="20446"/>
                    <a:pt x="1088" y="18832"/>
                  </a:cubicBezTo>
                  <a:cubicBezTo>
                    <a:pt x="-795" y="17218"/>
                    <a:pt x="281" y="15334"/>
                    <a:pt x="550" y="13451"/>
                  </a:cubicBezTo>
                  <a:cubicBezTo>
                    <a:pt x="1626" y="5919"/>
                    <a:pt x="7275" y="2959"/>
                    <a:pt x="13194" y="0"/>
                  </a:cubicBezTo>
                  <a:cubicBezTo>
                    <a:pt x="18036" y="4035"/>
                    <a:pt x="19382" y="8878"/>
                    <a:pt x="18036" y="14796"/>
                  </a:cubicBezTo>
                  <a:close/>
                </a:path>
              </a:pathLst>
            </a:custGeom>
            <a:solidFill>
              <a:srgbClr val="BA4B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2" name="Полилиния: фигура 1971">
              <a:extLst>
                <a:ext uri="{FF2B5EF4-FFF2-40B4-BE49-F238E27FC236}">
                  <a16:creationId xmlns:a16="http://schemas.microsoft.com/office/drawing/2014/main" id="{D5F66008-02BD-8056-E1B7-E6DB42E907CD}"/>
                </a:ext>
              </a:extLst>
            </p:cNvPr>
            <p:cNvSpPr/>
            <p:nvPr/>
          </p:nvSpPr>
          <p:spPr>
            <a:xfrm>
              <a:off x="4078045" y="6355523"/>
              <a:ext cx="22172" cy="16853"/>
            </a:xfrm>
            <a:custGeom>
              <a:avLst/>
              <a:gdLst>
                <a:gd name="connsiteX0" fmla="*/ 22133 w 22172"/>
                <a:gd name="connsiteY0" fmla="*/ 7886 h 16853"/>
                <a:gd name="connsiteX1" fmla="*/ 18098 w 22172"/>
                <a:gd name="connsiteY1" fmla="*/ 11922 h 16853"/>
                <a:gd name="connsiteX2" fmla="*/ 10027 w 22172"/>
                <a:gd name="connsiteY2" fmla="*/ 15688 h 16853"/>
                <a:gd name="connsiteX3" fmla="*/ 1687 w 22172"/>
                <a:gd name="connsiteY3" fmla="*/ 12729 h 16853"/>
                <a:gd name="connsiteX4" fmla="*/ 1956 w 22172"/>
                <a:gd name="connsiteY4" fmla="*/ 7079 h 16853"/>
                <a:gd name="connsiteX5" fmla="*/ 9758 w 22172"/>
                <a:gd name="connsiteY5" fmla="*/ 622 h 16853"/>
                <a:gd name="connsiteX6" fmla="*/ 22133 w 22172"/>
                <a:gd name="connsiteY6" fmla="*/ 7886 h 16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72" h="16853">
                  <a:moveTo>
                    <a:pt x="22133" y="7886"/>
                  </a:moveTo>
                  <a:cubicBezTo>
                    <a:pt x="22402" y="10576"/>
                    <a:pt x="21326" y="11922"/>
                    <a:pt x="18098" y="11922"/>
                  </a:cubicBezTo>
                  <a:cubicBezTo>
                    <a:pt x="14869" y="11922"/>
                    <a:pt x="12448" y="12998"/>
                    <a:pt x="10027" y="15688"/>
                  </a:cubicBezTo>
                  <a:cubicBezTo>
                    <a:pt x="7067" y="18916"/>
                    <a:pt x="4108" y="14612"/>
                    <a:pt x="1687" y="12729"/>
                  </a:cubicBezTo>
                  <a:cubicBezTo>
                    <a:pt x="-734" y="10845"/>
                    <a:pt x="-465" y="8424"/>
                    <a:pt x="1956" y="7079"/>
                  </a:cubicBezTo>
                  <a:cubicBezTo>
                    <a:pt x="4915" y="5465"/>
                    <a:pt x="7606" y="3582"/>
                    <a:pt x="9758" y="622"/>
                  </a:cubicBezTo>
                  <a:cubicBezTo>
                    <a:pt x="11910" y="-1799"/>
                    <a:pt x="21057" y="3313"/>
                    <a:pt x="22133" y="7886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3" name="Полилиния: фигура 1972">
              <a:extLst>
                <a:ext uri="{FF2B5EF4-FFF2-40B4-BE49-F238E27FC236}">
                  <a16:creationId xmlns:a16="http://schemas.microsoft.com/office/drawing/2014/main" id="{6454DA46-B385-3800-3537-2229DEA677E8}"/>
                </a:ext>
              </a:extLst>
            </p:cNvPr>
            <p:cNvSpPr/>
            <p:nvPr/>
          </p:nvSpPr>
          <p:spPr>
            <a:xfrm>
              <a:off x="4091031" y="7022790"/>
              <a:ext cx="23614" cy="20186"/>
            </a:xfrm>
            <a:custGeom>
              <a:avLst/>
              <a:gdLst>
                <a:gd name="connsiteX0" fmla="*/ 0 w 23614"/>
                <a:gd name="connsiteY0" fmla="*/ 10492 h 20186"/>
                <a:gd name="connsiteX1" fmla="*/ 21522 w 23614"/>
                <a:gd name="connsiteY1" fmla="*/ 0 h 20186"/>
                <a:gd name="connsiteX2" fmla="*/ 21522 w 23614"/>
                <a:gd name="connsiteY2" fmla="*/ 10761 h 20186"/>
                <a:gd name="connsiteX3" fmla="*/ 7264 w 23614"/>
                <a:gd name="connsiteY3" fmla="*/ 20177 h 20186"/>
                <a:gd name="connsiteX4" fmla="*/ 0 w 23614"/>
                <a:gd name="connsiteY4" fmla="*/ 10492 h 20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14" h="20186">
                  <a:moveTo>
                    <a:pt x="0" y="10492"/>
                  </a:moveTo>
                  <a:cubicBezTo>
                    <a:pt x="5919" y="4573"/>
                    <a:pt x="14796" y="4304"/>
                    <a:pt x="21522" y="0"/>
                  </a:cubicBezTo>
                  <a:cubicBezTo>
                    <a:pt x="25288" y="3497"/>
                    <a:pt x="23136" y="6995"/>
                    <a:pt x="21522" y="10761"/>
                  </a:cubicBezTo>
                  <a:cubicBezTo>
                    <a:pt x="17487" y="14796"/>
                    <a:pt x="14258" y="20446"/>
                    <a:pt x="7264" y="20177"/>
                  </a:cubicBezTo>
                  <a:cubicBezTo>
                    <a:pt x="2690" y="18294"/>
                    <a:pt x="807" y="14796"/>
                    <a:pt x="0" y="10492"/>
                  </a:cubicBezTo>
                  <a:close/>
                </a:path>
              </a:pathLst>
            </a:custGeom>
            <a:solidFill>
              <a:srgbClr val="F3C1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4" name="Полилиния: фигура 1973">
              <a:extLst>
                <a:ext uri="{FF2B5EF4-FFF2-40B4-BE49-F238E27FC236}">
                  <a16:creationId xmlns:a16="http://schemas.microsoft.com/office/drawing/2014/main" id="{1BD8B9FB-B4BF-C549-2C00-E6E9751331CE}"/>
                </a:ext>
              </a:extLst>
            </p:cNvPr>
            <p:cNvSpPr/>
            <p:nvPr/>
          </p:nvSpPr>
          <p:spPr>
            <a:xfrm>
              <a:off x="3992837" y="6724444"/>
              <a:ext cx="28709" cy="24814"/>
            </a:xfrm>
            <a:custGeom>
              <a:avLst/>
              <a:gdLst>
                <a:gd name="connsiteX0" fmla="*/ 0 w 28709"/>
                <a:gd name="connsiteY0" fmla="*/ 19367 h 24814"/>
                <a:gd name="connsiteX1" fmla="*/ 19370 w 28709"/>
                <a:gd name="connsiteY1" fmla="*/ 11565 h 24814"/>
                <a:gd name="connsiteX2" fmla="*/ 18563 w 28709"/>
                <a:gd name="connsiteY2" fmla="*/ 266 h 24814"/>
                <a:gd name="connsiteX3" fmla="*/ 27979 w 28709"/>
                <a:gd name="connsiteY3" fmla="*/ 6184 h 24814"/>
                <a:gd name="connsiteX4" fmla="*/ 25288 w 28709"/>
                <a:gd name="connsiteY4" fmla="*/ 12372 h 24814"/>
                <a:gd name="connsiteX5" fmla="*/ 22867 w 28709"/>
                <a:gd name="connsiteY5" fmla="*/ 17752 h 24814"/>
                <a:gd name="connsiteX6" fmla="*/ 11568 w 28709"/>
                <a:gd name="connsiteY6" fmla="*/ 24747 h 24814"/>
                <a:gd name="connsiteX7" fmla="*/ 0 w 28709"/>
                <a:gd name="connsiteY7" fmla="*/ 19367 h 24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09" h="24814">
                  <a:moveTo>
                    <a:pt x="0" y="19367"/>
                  </a:moveTo>
                  <a:cubicBezTo>
                    <a:pt x="9954" y="20712"/>
                    <a:pt x="15872" y="18291"/>
                    <a:pt x="19370" y="11565"/>
                  </a:cubicBezTo>
                  <a:cubicBezTo>
                    <a:pt x="21522" y="7529"/>
                    <a:pt x="22060" y="3763"/>
                    <a:pt x="18563" y="266"/>
                  </a:cubicBezTo>
                  <a:cubicBezTo>
                    <a:pt x="23674" y="-1079"/>
                    <a:pt x="25557" y="2956"/>
                    <a:pt x="27979" y="6184"/>
                  </a:cubicBezTo>
                  <a:cubicBezTo>
                    <a:pt x="30400" y="9682"/>
                    <a:pt x="26095" y="10220"/>
                    <a:pt x="25288" y="12372"/>
                  </a:cubicBezTo>
                  <a:cubicBezTo>
                    <a:pt x="24481" y="14255"/>
                    <a:pt x="23674" y="15869"/>
                    <a:pt x="22867" y="17752"/>
                  </a:cubicBezTo>
                  <a:cubicBezTo>
                    <a:pt x="20715" y="22595"/>
                    <a:pt x="16680" y="24747"/>
                    <a:pt x="11568" y="24747"/>
                  </a:cubicBezTo>
                  <a:cubicBezTo>
                    <a:pt x="6995" y="24747"/>
                    <a:pt x="1614" y="25823"/>
                    <a:pt x="0" y="19367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5" name="Полилиния: фигура 1974">
              <a:extLst>
                <a:ext uri="{FF2B5EF4-FFF2-40B4-BE49-F238E27FC236}">
                  <a16:creationId xmlns:a16="http://schemas.microsoft.com/office/drawing/2014/main" id="{8565E895-C9EF-8CB9-B281-7393DD67177B}"/>
                </a:ext>
              </a:extLst>
            </p:cNvPr>
            <p:cNvSpPr/>
            <p:nvPr/>
          </p:nvSpPr>
          <p:spPr>
            <a:xfrm>
              <a:off x="4051753" y="6786855"/>
              <a:ext cx="30644" cy="16626"/>
            </a:xfrm>
            <a:custGeom>
              <a:avLst/>
              <a:gdLst>
                <a:gd name="connsiteX0" fmla="*/ 2152 w 30644"/>
                <a:gd name="connsiteY0" fmla="*/ 0 h 16626"/>
                <a:gd name="connsiteX1" fmla="*/ 20446 w 30644"/>
                <a:gd name="connsiteY1" fmla="*/ 7264 h 16626"/>
                <a:gd name="connsiteX2" fmla="*/ 28786 w 30644"/>
                <a:gd name="connsiteY2" fmla="*/ 2690 h 16626"/>
                <a:gd name="connsiteX3" fmla="*/ 30400 w 30644"/>
                <a:gd name="connsiteY3" fmla="*/ 7802 h 16626"/>
                <a:gd name="connsiteX4" fmla="*/ 8340 w 30644"/>
                <a:gd name="connsiteY4" fmla="*/ 16411 h 16626"/>
                <a:gd name="connsiteX5" fmla="*/ 0 w 30644"/>
                <a:gd name="connsiteY5" fmla="*/ 15603 h 16626"/>
                <a:gd name="connsiteX6" fmla="*/ 0 w 30644"/>
                <a:gd name="connsiteY6" fmla="*/ 15603 h 16626"/>
                <a:gd name="connsiteX7" fmla="*/ 2152 w 30644"/>
                <a:gd name="connsiteY7" fmla="*/ 0 h 16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644" h="16626">
                  <a:moveTo>
                    <a:pt x="2152" y="0"/>
                  </a:moveTo>
                  <a:cubicBezTo>
                    <a:pt x="5111" y="10761"/>
                    <a:pt x="10492" y="13182"/>
                    <a:pt x="20446" y="7264"/>
                  </a:cubicBezTo>
                  <a:cubicBezTo>
                    <a:pt x="23136" y="5650"/>
                    <a:pt x="26633" y="5381"/>
                    <a:pt x="28786" y="2690"/>
                  </a:cubicBezTo>
                  <a:cubicBezTo>
                    <a:pt x="30669" y="4035"/>
                    <a:pt x="30938" y="5650"/>
                    <a:pt x="30400" y="7802"/>
                  </a:cubicBezTo>
                  <a:cubicBezTo>
                    <a:pt x="24481" y="14527"/>
                    <a:pt x="17218" y="17487"/>
                    <a:pt x="8340" y="16411"/>
                  </a:cubicBezTo>
                  <a:cubicBezTo>
                    <a:pt x="5650" y="16142"/>
                    <a:pt x="2959" y="15065"/>
                    <a:pt x="0" y="15603"/>
                  </a:cubicBezTo>
                  <a:lnTo>
                    <a:pt x="0" y="15603"/>
                  </a:lnTo>
                  <a:cubicBezTo>
                    <a:pt x="269" y="10223"/>
                    <a:pt x="538" y="4842"/>
                    <a:pt x="2152" y="0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6" name="Полилиния: фигура 1975">
              <a:extLst>
                <a:ext uri="{FF2B5EF4-FFF2-40B4-BE49-F238E27FC236}">
                  <a16:creationId xmlns:a16="http://schemas.microsoft.com/office/drawing/2014/main" id="{EC6CAB88-0ED5-F0E4-95CD-E4415AD17463}"/>
                </a:ext>
              </a:extLst>
            </p:cNvPr>
            <p:cNvSpPr/>
            <p:nvPr/>
          </p:nvSpPr>
          <p:spPr>
            <a:xfrm>
              <a:off x="4130481" y="6668836"/>
              <a:ext cx="29021" cy="20779"/>
            </a:xfrm>
            <a:custGeom>
              <a:avLst/>
              <a:gdLst>
                <a:gd name="connsiteX0" fmla="*/ 11396 w 29021"/>
                <a:gd name="connsiteY0" fmla="*/ 4759 h 20779"/>
                <a:gd name="connsiteX1" fmla="*/ 23233 w 29021"/>
                <a:gd name="connsiteY1" fmla="*/ 185 h 20779"/>
                <a:gd name="connsiteX2" fmla="*/ 28344 w 29021"/>
                <a:gd name="connsiteY2" fmla="*/ 7449 h 20779"/>
                <a:gd name="connsiteX3" fmla="*/ 3863 w 29021"/>
                <a:gd name="connsiteY3" fmla="*/ 20631 h 20779"/>
                <a:gd name="connsiteX4" fmla="*/ 366 w 29021"/>
                <a:gd name="connsiteY4" fmla="*/ 13637 h 20779"/>
                <a:gd name="connsiteX5" fmla="*/ 11934 w 29021"/>
                <a:gd name="connsiteY5" fmla="*/ 13099 h 20779"/>
                <a:gd name="connsiteX6" fmla="*/ 11396 w 29021"/>
                <a:gd name="connsiteY6" fmla="*/ 4759 h 2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021" h="20779">
                  <a:moveTo>
                    <a:pt x="11396" y="4759"/>
                  </a:moveTo>
                  <a:cubicBezTo>
                    <a:pt x="14624" y="1530"/>
                    <a:pt x="19198" y="992"/>
                    <a:pt x="23233" y="185"/>
                  </a:cubicBezTo>
                  <a:cubicBezTo>
                    <a:pt x="28075" y="-891"/>
                    <a:pt x="30228" y="2876"/>
                    <a:pt x="28344" y="7449"/>
                  </a:cubicBezTo>
                  <a:cubicBezTo>
                    <a:pt x="25923" y="13906"/>
                    <a:pt x="10589" y="21976"/>
                    <a:pt x="3863" y="20631"/>
                  </a:cubicBezTo>
                  <a:cubicBezTo>
                    <a:pt x="-172" y="19824"/>
                    <a:pt x="-441" y="16865"/>
                    <a:pt x="366" y="13637"/>
                  </a:cubicBezTo>
                  <a:cubicBezTo>
                    <a:pt x="4401" y="17941"/>
                    <a:pt x="8168" y="16596"/>
                    <a:pt x="11934" y="13099"/>
                  </a:cubicBezTo>
                  <a:cubicBezTo>
                    <a:pt x="15700" y="9601"/>
                    <a:pt x="15431" y="7987"/>
                    <a:pt x="11396" y="4759"/>
                  </a:cubicBezTo>
                  <a:close/>
                </a:path>
              </a:pathLst>
            </a:custGeom>
            <a:solidFill>
              <a:srgbClr val="DB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7" name="Полилиния: фигура 1976">
              <a:extLst>
                <a:ext uri="{FF2B5EF4-FFF2-40B4-BE49-F238E27FC236}">
                  <a16:creationId xmlns:a16="http://schemas.microsoft.com/office/drawing/2014/main" id="{236A1CCF-BD7F-6069-805E-6AF5203924AB}"/>
                </a:ext>
              </a:extLst>
            </p:cNvPr>
            <p:cNvSpPr/>
            <p:nvPr/>
          </p:nvSpPr>
          <p:spPr>
            <a:xfrm>
              <a:off x="4053586" y="6730360"/>
              <a:ext cx="24176" cy="19404"/>
            </a:xfrm>
            <a:custGeom>
              <a:avLst/>
              <a:gdLst>
                <a:gd name="connsiteX0" fmla="*/ 23725 w 24176"/>
                <a:gd name="connsiteY0" fmla="*/ 0 h 19404"/>
                <a:gd name="connsiteX1" fmla="*/ 14040 w 24176"/>
                <a:gd name="connsiteY1" fmla="*/ 16949 h 19404"/>
                <a:gd name="connsiteX2" fmla="*/ 50 w 24176"/>
                <a:gd name="connsiteY2" fmla="*/ 16411 h 19404"/>
                <a:gd name="connsiteX3" fmla="*/ 2472 w 24176"/>
                <a:gd name="connsiteY3" fmla="*/ 10492 h 19404"/>
                <a:gd name="connsiteX4" fmla="*/ 4355 w 24176"/>
                <a:gd name="connsiteY4" fmla="*/ 11030 h 19404"/>
                <a:gd name="connsiteX5" fmla="*/ 9466 w 24176"/>
                <a:gd name="connsiteY5" fmla="*/ 10492 h 19404"/>
                <a:gd name="connsiteX6" fmla="*/ 6507 w 24176"/>
                <a:gd name="connsiteY6" fmla="*/ 5919 h 19404"/>
                <a:gd name="connsiteX7" fmla="*/ 23725 w 24176"/>
                <a:gd name="connsiteY7" fmla="*/ 0 h 19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76" h="19404">
                  <a:moveTo>
                    <a:pt x="23725" y="0"/>
                  </a:moveTo>
                  <a:cubicBezTo>
                    <a:pt x="25877" y="8609"/>
                    <a:pt x="19958" y="12913"/>
                    <a:pt x="14040" y="16949"/>
                  </a:cubicBezTo>
                  <a:cubicBezTo>
                    <a:pt x="9197" y="20177"/>
                    <a:pt x="4624" y="20446"/>
                    <a:pt x="50" y="16411"/>
                  </a:cubicBezTo>
                  <a:cubicBezTo>
                    <a:pt x="-219" y="13989"/>
                    <a:pt x="588" y="12106"/>
                    <a:pt x="2472" y="10492"/>
                  </a:cubicBezTo>
                  <a:cubicBezTo>
                    <a:pt x="3010" y="10761"/>
                    <a:pt x="3817" y="10761"/>
                    <a:pt x="4355" y="11030"/>
                  </a:cubicBezTo>
                  <a:cubicBezTo>
                    <a:pt x="6238" y="11837"/>
                    <a:pt x="8390" y="12644"/>
                    <a:pt x="9466" y="10492"/>
                  </a:cubicBezTo>
                  <a:cubicBezTo>
                    <a:pt x="11349" y="7264"/>
                    <a:pt x="7314" y="7533"/>
                    <a:pt x="6507" y="5919"/>
                  </a:cubicBezTo>
                  <a:cubicBezTo>
                    <a:pt x="11619" y="2421"/>
                    <a:pt x="18075" y="1883"/>
                    <a:pt x="23725" y="0"/>
                  </a:cubicBezTo>
                  <a:close/>
                </a:path>
              </a:pathLst>
            </a:custGeom>
            <a:solidFill>
              <a:srgbClr val="F3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8" name="Полилиния: фигура 1977">
              <a:extLst>
                <a:ext uri="{FF2B5EF4-FFF2-40B4-BE49-F238E27FC236}">
                  <a16:creationId xmlns:a16="http://schemas.microsoft.com/office/drawing/2014/main" id="{F907191C-9033-C31E-B2FD-88E2CB3843F2}"/>
                </a:ext>
              </a:extLst>
            </p:cNvPr>
            <p:cNvSpPr/>
            <p:nvPr/>
          </p:nvSpPr>
          <p:spPr>
            <a:xfrm>
              <a:off x="4076450" y="6614948"/>
              <a:ext cx="33173" cy="28785"/>
            </a:xfrm>
            <a:custGeom>
              <a:avLst/>
              <a:gdLst>
                <a:gd name="connsiteX0" fmla="*/ 592 w 33173"/>
                <a:gd name="connsiteY0" fmla="*/ 20984 h 28785"/>
                <a:gd name="connsiteX1" fmla="*/ 25073 w 33173"/>
                <a:gd name="connsiteY1" fmla="*/ 14258 h 28785"/>
                <a:gd name="connsiteX2" fmla="*/ 26149 w 33173"/>
                <a:gd name="connsiteY2" fmla="*/ 1076 h 28785"/>
                <a:gd name="connsiteX3" fmla="*/ 29915 w 33173"/>
                <a:gd name="connsiteY3" fmla="*/ 0 h 28785"/>
                <a:gd name="connsiteX4" fmla="*/ 32606 w 33173"/>
                <a:gd name="connsiteY4" fmla="*/ 12913 h 28785"/>
                <a:gd name="connsiteX5" fmla="*/ 17271 w 33173"/>
                <a:gd name="connsiteY5" fmla="*/ 25826 h 28785"/>
                <a:gd name="connsiteX6" fmla="*/ 7586 w 33173"/>
                <a:gd name="connsiteY6" fmla="*/ 28786 h 28785"/>
                <a:gd name="connsiteX7" fmla="*/ 592 w 33173"/>
                <a:gd name="connsiteY7" fmla="*/ 20984 h 28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173" h="28785">
                  <a:moveTo>
                    <a:pt x="592" y="20984"/>
                  </a:moveTo>
                  <a:cubicBezTo>
                    <a:pt x="7855" y="24750"/>
                    <a:pt x="16195" y="22060"/>
                    <a:pt x="25073" y="14258"/>
                  </a:cubicBezTo>
                  <a:cubicBezTo>
                    <a:pt x="30185" y="9685"/>
                    <a:pt x="30454" y="5919"/>
                    <a:pt x="26149" y="1076"/>
                  </a:cubicBezTo>
                  <a:cubicBezTo>
                    <a:pt x="27494" y="807"/>
                    <a:pt x="28570" y="269"/>
                    <a:pt x="29915" y="0"/>
                  </a:cubicBezTo>
                  <a:cubicBezTo>
                    <a:pt x="33951" y="3766"/>
                    <a:pt x="33413" y="8340"/>
                    <a:pt x="32606" y="12913"/>
                  </a:cubicBezTo>
                  <a:cubicBezTo>
                    <a:pt x="30992" y="21253"/>
                    <a:pt x="24804" y="24481"/>
                    <a:pt x="17271" y="25826"/>
                  </a:cubicBezTo>
                  <a:cubicBezTo>
                    <a:pt x="13774" y="25826"/>
                    <a:pt x="10546" y="27172"/>
                    <a:pt x="7586" y="28786"/>
                  </a:cubicBezTo>
                  <a:cubicBezTo>
                    <a:pt x="2475" y="28517"/>
                    <a:pt x="-1560" y="27441"/>
                    <a:pt x="592" y="20984"/>
                  </a:cubicBezTo>
                  <a:close/>
                </a:path>
              </a:pathLst>
            </a:custGeom>
            <a:solidFill>
              <a:srgbClr val="DB96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79" name="Полилиния: фигура 1978">
              <a:extLst>
                <a:ext uri="{FF2B5EF4-FFF2-40B4-BE49-F238E27FC236}">
                  <a16:creationId xmlns:a16="http://schemas.microsoft.com/office/drawing/2014/main" id="{693596C1-6122-390B-23BC-1F53D67D232D}"/>
                </a:ext>
              </a:extLst>
            </p:cNvPr>
            <p:cNvSpPr/>
            <p:nvPr/>
          </p:nvSpPr>
          <p:spPr>
            <a:xfrm>
              <a:off x="4068945" y="6372018"/>
              <a:ext cx="25995" cy="14585"/>
            </a:xfrm>
            <a:custGeom>
              <a:avLst/>
              <a:gdLst>
                <a:gd name="connsiteX0" fmla="*/ 24238 w 25995"/>
                <a:gd name="connsiteY0" fmla="*/ 13182 h 14585"/>
                <a:gd name="connsiteX1" fmla="*/ 2985 w 25995"/>
                <a:gd name="connsiteY1" fmla="*/ 13989 h 14585"/>
                <a:gd name="connsiteX2" fmla="*/ 2716 w 25995"/>
                <a:gd name="connsiteY2" fmla="*/ 6995 h 14585"/>
                <a:gd name="connsiteX3" fmla="*/ 26 w 25995"/>
                <a:gd name="connsiteY3" fmla="*/ 4573 h 14585"/>
                <a:gd name="connsiteX4" fmla="*/ 2985 w 25995"/>
                <a:gd name="connsiteY4" fmla="*/ 1883 h 14585"/>
                <a:gd name="connsiteX5" fmla="*/ 17513 w 25995"/>
                <a:gd name="connsiteY5" fmla="*/ 5650 h 14585"/>
                <a:gd name="connsiteX6" fmla="*/ 21279 w 25995"/>
                <a:gd name="connsiteY6" fmla="*/ 9147 h 14585"/>
                <a:gd name="connsiteX7" fmla="*/ 21548 w 25995"/>
                <a:gd name="connsiteY7" fmla="*/ 0 h 14585"/>
                <a:gd name="connsiteX8" fmla="*/ 24238 w 25995"/>
                <a:gd name="connsiteY8" fmla="*/ 13182 h 14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95" h="14585">
                  <a:moveTo>
                    <a:pt x="24238" y="13182"/>
                  </a:moveTo>
                  <a:cubicBezTo>
                    <a:pt x="17513" y="12644"/>
                    <a:pt x="10787" y="15872"/>
                    <a:pt x="2985" y="13989"/>
                  </a:cubicBezTo>
                  <a:cubicBezTo>
                    <a:pt x="5944" y="11299"/>
                    <a:pt x="9711" y="8340"/>
                    <a:pt x="2716" y="6995"/>
                  </a:cubicBezTo>
                  <a:cubicBezTo>
                    <a:pt x="1371" y="6726"/>
                    <a:pt x="295" y="5919"/>
                    <a:pt x="26" y="4573"/>
                  </a:cubicBezTo>
                  <a:cubicBezTo>
                    <a:pt x="-243" y="2421"/>
                    <a:pt x="1640" y="2421"/>
                    <a:pt x="2985" y="1883"/>
                  </a:cubicBezTo>
                  <a:cubicBezTo>
                    <a:pt x="8904" y="-1076"/>
                    <a:pt x="13477" y="1883"/>
                    <a:pt x="17513" y="5650"/>
                  </a:cubicBezTo>
                  <a:cubicBezTo>
                    <a:pt x="18858" y="6726"/>
                    <a:pt x="19396" y="8609"/>
                    <a:pt x="21279" y="9147"/>
                  </a:cubicBezTo>
                  <a:cubicBezTo>
                    <a:pt x="24776" y="6188"/>
                    <a:pt x="17782" y="2959"/>
                    <a:pt x="21548" y="0"/>
                  </a:cubicBezTo>
                  <a:cubicBezTo>
                    <a:pt x="25583" y="4035"/>
                    <a:pt x="27736" y="8071"/>
                    <a:pt x="24238" y="13182"/>
                  </a:cubicBezTo>
                  <a:close/>
                </a:path>
              </a:pathLst>
            </a:custGeom>
            <a:solidFill>
              <a:srgbClr val="D9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0" name="Полилиния: фигура 1979">
              <a:extLst>
                <a:ext uri="{FF2B5EF4-FFF2-40B4-BE49-F238E27FC236}">
                  <a16:creationId xmlns:a16="http://schemas.microsoft.com/office/drawing/2014/main" id="{AD615FE5-E212-60D8-723E-37F60355A7E5}"/>
                </a:ext>
              </a:extLst>
            </p:cNvPr>
            <p:cNvSpPr/>
            <p:nvPr/>
          </p:nvSpPr>
          <p:spPr>
            <a:xfrm>
              <a:off x="4003803" y="6614679"/>
              <a:ext cx="31839" cy="15741"/>
            </a:xfrm>
            <a:custGeom>
              <a:avLst/>
              <a:gdLst>
                <a:gd name="connsiteX0" fmla="*/ 22124 w 31839"/>
                <a:gd name="connsiteY0" fmla="*/ 0 h 15741"/>
                <a:gd name="connsiteX1" fmla="*/ 23469 w 31839"/>
                <a:gd name="connsiteY1" fmla="*/ 269 h 15741"/>
                <a:gd name="connsiteX2" fmla="*/ 31809 w 31839"/>
                <a:gd name="connsiteY2" fmla="*/ 4035 h 15741"/>
                <a:gd name="connsiteX3" fmla="*/ 21048 w 31839"/>
                <a:gd name="connsiteY3" fmla="*/ 15334 h 15741"/>
                <a:gd name="connsiteX4" fmla="*/ 8135 w 31839"/>
                <a:gd name="connsiteY4" fmla="*/ 15065 h 15741"/>
                <a:gd name="connsiteX5" fmla="*/ 871 w 31839"/>
                <a:gd name="connsiteY5" fmla="*/ 1614 h 15741"/>
                <a:gd name="connsiteX6" fmla="*/ 4369 w 31839"/>
                <a:gd name="connsiteY6" fmla="*/ 5381 h 15741"/>
                <a:gd name="connsiteX7" fmla="*/ 21048 w 31839"/>
                <a:gd name="connsiteY7" fmla="*/ 2959 h 15741"/>
                <a:gd name="connsiteX8" fmla="*/ 22124 w 31839"/>
                <a:gd name="connsiteY8" fmla="*/ 0 h 15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839" h="15741">
                  <a:moveTo>
                    <a:pt x="22124" y="0"/>
                  </a:moveTo>
                  <a:cubicBezTo>
                    <a:pt x="22662" y="0"/>
                    <a:pt x="22931" y="0"/>
                    <a:pt x="23469" y="269"/>
                  </a:cubicBezTo>
                  <a:cubicBezTo>
                    <a:pt x="26160" y="1883"/>
                    <a:pt x="31271" y="-807"/>
                    <a:pt x="31809" y="4035"/>
                  </a:cubicBezTo>
                  <a:cubicBezTo>
                    <a:pt x="32347" y="8878"/>
                    <a:pt x="25622" y="15065"/>
                    <a:pt x="21048" y="15334"/>
                  </a:cubicBezTo>
                  <a:cubicBezTo>
                    <a:pt x="16744" y="15334"/>
                    <a:pt x="12439" y="16411"/>
                    <a:pt x="8135" y="15065"/>
                  </a:cubicBezTo>
                  <a:cubicBezTo>
                    <a:pt x="1140" y="12913"/>
                    <a:pt x="-1550" y="8071"/>
                    <a:pt x="871" y="1614"/>
                  </a:cubicBezTo>
                  <a:cubicBezTo>
                    <a:pt x="2485" y="2421"/>
                    <a:pt x="3292" y="4035"/>
                    <a:pt x="4369" y="5381"/>
                  </a:cubicBezTo>
                  <a:cubicBezTo>
                    <a:pt x="10287" y="12913"/>
                    <a:pt x="17820" y="11837"/>
                    <a:pt x="21048" y="2959"/>
                  </a:cubicBezTo>
                  <a:cubicBezTo>
                    <a:pt x="21048" y="1883"/>
                    <a:pt x="21048" y="807"/>
                    <a:pt x="22124" y="0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1" name="Полилиния: фигура 1980">
              <a:extLst>
                <a:ext uri="{FF2B5EF4-FFF2-40B4-BE49-F238E27FC236}">
                  <a16:creationId xmlns:a16="http://schemas.microsoft.com/office/drawing/2014/main" id="{0376495E-E98A-CC05-838A-196017BB8F81}"/>
                </a:ext>
              </a:extLst>
            </p:cNvPr>
            <p:cNvSpPr/>
            <p:nvPr/>
          </p:nvSpPr>
          <p:spPr>
            <a:xfrm>
              <a:off x="4141994" y="6809323"/>
              <a:ext cx="13076" cy="30261"/>
            </a:xfrm>
            <a:custGeom>
              <a:avLst/>
              <a:gdLst>
                <a:gd name="connsiteX0" fmla="*/ 6877 w 13076"/>
                <a:gd name="connsiteY0" fmla="*/ 20576 h 30261"/>
                <a:gd name="connsiteX1" fmla="*/ 4456 w 13076"/>
                <a:gd name="connsiteY1" fmla="*/ 30261 h 30261"/>
                <a:gd name="connsiteX2" fmla="*/ 1227 w 13076"/>
                <a:gd name="connsiteY2" fmla="*/ 14120 h 30261"/>
                <a:gd name="connsiteX3" fmla="*/ 7146 w 13076"/>
                <a:gd name="connsiteY3" fmla="*/ 937 h 30261"/>
                <a:gd name="connsiteX4" fmla="*/ 11988 w 13076"/>
                <a:gd name="connsiteY4" fmla="*/ 399 h 30261"/>
                <a:gd name="connsiteX5" fmla="*/ 11988 w 13076"/>
                <a:gd name="connsiteY5" fmla="*/ 4435 h 30261"/>
                <a:gd name="connsiteX6" fmla="*/ 8222 w 13076"/>
                <a:gd name="connsiteY6" fmla="*/ 16272 h 30261"/>
                <a:gd name="connsiteX7" fmla="*/ 6877 w 13076"/>
                <a:gd name="connsiteY7" fmla="*/ 20576 h 3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76" h="30261">
                  <a:moveTo>
                    <a:pt x="6877" y="20576"/>
                  </a:moveTo>
                  <a:cubicBezTo>
                    <a:pt x="6070" y="23804"/>
                    <a:pt x="5263" y="26764"/>
                    <a:pt x="4456" y="30261"/>
                  </a:cubicBezTo>
                  <a:cubicBezTo>
                    <a:pt x="-925" y="22459"/>
                    <a:pt x="-656" y="22459"/>
                    <a:pt x="1227" y="14120"/>
                  </a:cubicBezTo>
                  <a:cubicBezTo>
                    <a:pt x="2304" y="9277"/>
                    <a:pt x="958" y="3628"/>
                    <a:pt x="7146" y="937"/>
                  </a:cubicBezTo>
                  <a:cubicBezTo>
                    <a:pt x="9029" y="130"/>
                    <a:pt x="10374" y="-408"/>
                    <a:pt x="11988" y="399"/>
                  </a:cubicBezTo>
                  <a:cubicBezTo>
                    <a:pt x="14141" y="1475"/>
                    <a:pt x="12526" y="3089"/>
                    <a:pt x="11988" y="4435"/>
                  </a:cubicBezTo>
                  <a:cubicBezTo>
                    <a:pt x="10912" y="8470"/>
                    <a:pt x="9567" y="12236"/>
                    <a:pt x="8222" y="16272"/>
                  </a:cubicBezTo>
                  <a:cubicBezTo>
                    <a:pt x="7146" y="17348"/>
                    <a:pt x="7415" y="19231"/>
                    <a:pt x="6877" y="20576"/>
                  </a:cubicBezTo>
                  <a:close/>
                </a:path>
              </a:pathLst>
            </a:custGeom>
            <a:solidFill>
              <a:srgbClr val="B94B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2" name="Полилиния: фигура 1981">
              <a:extLst>
                <a:ext uri="{FF2B5EF4-FFF2-40B4-BE49-F238E27FC236}">
                  <a16:creationId xmlns:a16="http://schemas.microsoft.com/office/drawing/2014/main" id="{8A24C7EF-2175-28B3-621F-976304908770}"/>
                </a:ext>
              </a:extLst>
            </p:cNvPr>
            <p:cNvSpPr/>
            <p:nvPr/>
          </p:nvSpPr>
          <p:spPr>
            <a:xfrm>
              <a:off x="4087559" y="6435422"/>
              <a:ext cx="21519" cy="24836"/>
            </a:xfrm>
            <a:custGeom>
              <a:avLst/>
              <a:gdLst>
                <a:gd name="connsiteX0" fmla="*/ 9391 w 21519"/>
                <a:gd name="connsiteY0" fmla="*/ 2238 h 24836"/>
                <a:gd name="connsiteX1" fmla="*/ 20421 w 21519"/>
                <a:gd name="connsiteY1" fmla="*/ 3045 h 24836"/>
                <a:gd name="connsiteX2" fmla="*/ 15040 w 21519"/>
                <a:gd name="connsiteY2" fmla="*/ 16766 h 24836"/>
                <a:gd name="connsiteX3" fmla="*/ 3741 w 21519"/>
                <a:gd name="connsiteY3" fmla="*/ 24837 h 24836"/>
                <a:gd name="connsiteX4" fmla="*/ 1858 w 21519"/>
                <a:gd name="connsiteY4" fmla="*/ 13537 h 24836"/>
                <a:gd name="connsiteX5" fmla="*/ 4548 w 21519"/>
                <a:gd name="connsiteY5" fmla="*/ 13268 h 24836"/>
                <a:gd name="connsiteX6" fmla="*/ 9391 w 21519"/>
                <a:gd name="connsiteY6" fmla="*/ 2238 h 24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19" h="24836">
                  <a:moveTo>
                    <a:pt x="9391" y="2238"/>
                  </a:moveTo>
                  <a:cubicBezTo>
                    <a:pt x="13157" y="1969"/>
                    <a:pt x="17462" y="-3142"/>
                    <a:pt x="20421" y="3045"/>
                  </a:cubicBezTo>
                  <a:cubicBezTo>
                    <a:pt x="23111" y="8426"/>
                    <a:pt x="20690" y="13537"/>
                    <a:pt x="15040" y="16766"/>
                  </a:cubicBezTo>
                  <a:cubicBezTo>
                    <a:pt x="11005" y="19187"/>
                    <a:pt x="6163" y="20263"/>
                    <a:pt x="3741" y="24837"/>
                  </a:cubicBezTo>
                  <a:cubicBezTo>
                    <a:pt x="-563" y="21339"/>
                    <a:pt x="-1101" y="17842"/>
                    <a:pt x="1858" y="13537"/>
                  </a:cubicBezTo>
                  <a:cubicBezTo>
                    <a:pt x="2665" y="13537"/>
                    <a:pt x="3741" y="13537"/>
                    <a:pt x="4548" y="13268"/>
                  </a:cubicBezTo>
                  <a:cubicBezTo>
                    <a:pt x="11543" y="11923"/>
                    <a:pt x="12888" y="8695"/>
                    <a:pt x="9391" y="2238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3" name="Полилиния: фигура 1982">
              <a:extLst>
                <a:ext uri="{FF2B5EF4-FFF2-40B4-BE49-F238E27FC236}">
                  <a16:creationId xmlns:a16="http://schemas.microsoft.com/office/drawing/2014/main" id="{F2E5B007-939F-C3A7-05FD-AC3FB56F1472}"/>
                </a:ext>
              </a:extLst>
            </p:cNvPr>
            <p:cNvSpPr/>
            <p:nvPr/>
          </p:nvSpPr>
          <p:spPr>
            <a:xfrm>
              <a:off x="3984883" y="6475483"/>
              <a:ext cx="21594" cy="17326"/>
            </a:xfrm>
            <a:custGeom>
              <a:avLst/>
              <a:gdLst>
                <a:gd name="connsiteX0" fmla="*/ 11720 w 21594"/>
                <a:gd name="connsiteY0" fmla="*/ 17327 h 17326"/>
                <a:gd name="connsiteX1" fmla="*/ 6609 w 21594"/>
                <a:gd name="connsiteY1" fmla="*/ 16251 h 17326"/>
                <a:gd name="connsiteX2" fmla="*/ 421 w 21594"/>
                <a:gd name="connsiteY2" fmla="*/ 7911 h 17326"/>
                <a:gd name="connsiteX3" fmla="*/ 10375 w 21594"/>
                <a:gd name="connsiteY3" fmla="*/ 109 h 17326"/>
                <a:gd name="connsiteX4" fmla="*/ 20598 w 21594"/>
                <a:gd name="connsiteY4" fmla="*/ 6297 h 17326"/>
                <a:gd name="connsiteX5" fmla="*/ 11720 w 21594"/>
                <a:gd name="connsiteY5" fmla="*/ 17327 h 1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94" h="17326">
                  <a:moveTo>
                    <a:pt x="11720" y="17327"/>
                  </a:moveTo>
                  <a:cubicBezTo>
                    <a:pt x="10106" y="17058"/>
                    <a:pt x="8492" y="16520"/>
                    <a:pt x="6609" y="16251"/>
                  </a:cubicBezTo>
                  <a:cubicBezTo>
                    <a:pt x="2036" y="15444"/>
                    <a:pt x="-1193" y="13023"/>
                    <a:pt x="421" y="7911"/>
                  </a:cubicBezTo>
                  <a:cubicBezTo>
                    <a:pt x="1767" y="3069"/>
                    <a:pt x="4457" y="-698"/>
                    <a:pt x="10375" y="109"/>
                  </a:cubicBezTo>
                  <a:cubicBezTo>
                    <a:pt x="14680" y="647"/>
                    <a:pt x="17908" y="3338"/>
                    <a:pt x="20598" y="6297"/>
                  </a:cubicBezTo>
                  <a:cubicBezTo>
                    <a:pt x="23289" y="13830"/>
                    <a:pt x="20598" y="17327"/>
                    <a:pt x="11720" y="17327"/>
                  </a:cubicBezTo>
                  <a:close/>
                </a:path>
              </a:pathLst>
            </a:custGeom>
            <a:solidFill>
              <a:srgbClr val="F3C2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4" name="Полилиния: фигура 1983">
              <a:extLst>
                <a:ext uri="{FF2B5EF4-FFF2-40B4-BE49-F238E27FC236}">
                  <a16:creationId xmlns:a16="http://schemas.microsoft.com/office/drawing/2014/main" id="{DD89C441-93F9-5C24-3916-8141E3289FDB}"/>
                </a:ext>
              </a:extLst>
            </p:cNvPr>
            <p:cNvSpPr/>
            <p:nvPr/>
          </p:nvSpPr>
          <p:spPr>
            <a:xfrm>
              <a:off x="4157798" y="6642926"/>
              <a:ext cx="17706" cy="21589"/>
            </a:xfrm>
            <a:custGeom>
              <a:avLst/>
              <a:gdLst>
                <a:gd name="connsiteX0" fmla="*/ 12864 w 17706"/>
                <a:gd name="connsiteY0" fmla="*/ 0 h 21589"/>
                <a:gd name="connsiteX1" fmla="*/ 17707 w 17706"/>
                <a:gd name="connsiteY1" fmla="*/ 14796 h 21589"/>
                <a:gd name="connsiteX2" fmla="*/ 5870 w 17706"/>
                <a:gd name="connsiteY2" fmla="*/ 21253 h 21589"/>
                <a:gd name="connsiteX3" fmla="*/ 758 w 17706"/>
                <a:gd name="connsiteY3" fmla="*/ 20446 h 21589"/>
                <a:gd name="connsiteX4" fmla="*/ 1565 w 17706"/>
                <a:gd name="connsiteY4" fmla="*/ 15872 h 21589"/>
                <a:gd name="connsiteX5" fmla="*/ 12864 w 17706"/>
                <a:gd name="connsiteY5" fmla="*/ 0 h 21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706" h="21589">
                  <a:moveTo>
                    <a:pt x="12864" y="0"/>
                  </a:moveTo>
                  <a:cubicBezTo>
                    <a:pt x="14478" y="4842"/>
                    <a:pt x="16093" y="9954"/>
                    <a:pt x="17707" y="14796"/>
                  </a:cubicBezTo>
                  <a:cubicBezTo>
                    <a:pt x="13671" y="16949"/>
                    <a:pt x="10443" y="20177"/>
                    <a:pt x="5870" y="21253"/>
                  </a:cubicBezTo>
                  <a:cubicBezTo>
                    <a:pt x="3986" y="21791"/>
                    <a:pt x="2103" y="21791"/>
                    <a:pt x="758" y="20446"/>
                  </a:cubicBezTo>
                  <a:cubicBezTo>
                    <a:pt x="-1125" y="18832"/>
                    <a:pt x="1027" y="17487"/>
                    <a:pt x="1565" y="15872"/>
                  </a:cubicBezTo>
                  <a:cubicBezTo>
                    <a:pt x="3717" y="9685"/>
                    <a:pt x="6677" y="3497"/>
                    <a:pt x="12864" y="0"/>
                  </a:cubicBezTo>
                  <a:close/>
                </a:path>
              </a:pathLst>
            </a:custGeom>
            <a:solidFill>
              <a:srgbClr val="BA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5" name="Полилиния: фигура 1984">
              <a:extLst>
                <a:ext uri="{FF2B5EF4-FFF2-40B4-BE49-F238E27FC236}">
                  <a16:creationId xmlns:a16="http://schemas.microsoft.com/office/drawing/2014/main" id="{BDABBD87-B4BC-B563-EC9D-EAF598B7B45C}"/>
                </a:ext>
              </a:extLst>
            </p:cNvPr>
            <p:cNvSpPr/>
            <p:nvPr/>
          </p:nvSpPr>
          <p:spPr>
            <a:xfrm>
              <a:off x="4197919" y="6670905"/>
              <a:ext cx="8792" cy="39277"/>
            </a:xfrm>
            <a:custGeom>
              <a:avLst/>
              <a:gdLst>
                <a:gd name="connsiteX0" fmla="*/ 8793 w 8792"/>
                <a:gd name="connsiteY0" fmla="*/ 13182 h 39277"/>
                <a:gd name="connsiteX1" fmla="*/ 1529 w 8792"/>
                <a:gd name="connsiteY1" fmla="*/ 39278 h 39277"/>
                <a:gd name="connsiteX2" fmla="*/ 1260 w 8792"/>
                <a:gd name="connsiteY2" fmla="*/ 26634 h 39277"/>
                <a:gd name="connsiteX3" fmla="*/ 722 w 8792"/>
                <a:gd name="connsiteY3" fmla="*/ 10761 h 39277"/>
                <a:gd name="connsiteX4" fmla="*/ 5833 w 8792"/>
                <a:gd name="connsiteY4" fmla="*/ 0 h 39277"/>
                <a:gd name="connsiteX5" fmla="*/ 8793 w 8792"/>
                <a:gd name="connsiteY5" fmla="*/ 13182 h 39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792" h="39277">
                  <a:moveTo>
                    <a:pt x="8793" y="13182"/>
                  </a:moveTo>
                  <a:cubicBezTo>
                    <a:pt x="8255" y="22329"/>
                    <a:pt x="6640" y="31476"/>
                    <a:pt x="1529" y="39278"/>
                  </a:cubicBezTo>
                  <a:cubicBezTo>
                    <a:pt x="-1430" y="35242"/>
                    <a:pt x="722" y="30669"/>
                    <a:pt x="1260" y="26634"/>
                  </a:cubicBezTo>
                  <a:cubicBezTo>
                    <a:pt x="2067" y="21253"/>
                    <a:pt x="2067" y="15603"/>
                    <a:pt x="722" y="10761"/>
                  </a:cubicBezTo>
                  <a:cubicBezTo>
                    <a:pt x="-892" y="5112"/>
                    <a:pt x="1260" y="2152"/>
                    <a:pt x="5833" y="0"/>
                  </a:cubicBezTo>
                  <a:cubicBezTo>
                    <a:pt x="6102" y="4573"/>
                    <a:pt x="7178" y="8878"/>
                    <a:pt x="8793" y="13182"/>
                  </a:cubicBezTo>
                  <a:close/>
                </a:path>
              </a:pathLst>
            </a:custGeom>
            <a:solidFill>
              <a:srgbClr val="B94E1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6" name="Полилиния: фигура 1985">
              <a:extLst>
                <a:ext uri="{FF2B5EF4-FFF2-40B4-BE49-F238E27FC236}">
                  <a16:creationId xmlns:a16="http://schemas.microsoft.com/office/drawing/2014/main" id="{EA6C7212-2A7D-2229-4FF8-FB6E3753C6BD}"/>
                </a:ext>
              </a:extLst>
            </p:cNvPr>
            <p:cNvSpPr/>
            <p:nvPr/>
          </p:nvSpPr>
          <p:spPr>
            <a:xfrm>
              <a:off x="4019924" y="6678356"/>
              <a:ext cx="21720" cy="18923"/>
            </a:xfrm>
            <a:custGeom>
              <a:avLst/>
              <a:gdLst>
                <a:gd name="connsiteX0" fmla="*/ 353 w 21720"/>
                <a:gd name="connsiteY0" fmla="*/ 13264 h 18923"/>
                <a:gd name="connsiteX1" fmla="*/ 891 w 21720"/>
                <a:gd name="connsiteY1" fmla="*/ 6269 h 18923"/>
                <a:gd name="connsiteX2" fmla="*/ 2775 w 21720"/>
                <a:gd name="connsiteY2" fmla="*/ 6807 h 18923"/>
                <a:gd name="connsiteX3" fmla="*/ 7617 w 21720"/>
                <a:gd name="connsiteY3" fmla="*/ 6538 h 18923"/>
                <a:gd name="connsiteX4" fmla="*/ 3851 w 21720"/>
                <a:gd name="connsiteY4" fmla="*/ 3579 h 18923"/>
                <a:gd name="connsiteX5" fmla="*/ 2775 w 21720"/>
                <a:gd name="connsiteY5" fmla="*/ 3041 h 18923"/>
                <a:gd name="connsiteX6" fmla="*/ 17033 w 21720"/>
                <a:gd name="connsiteY6" fmla="*/ 82 h 18923"/>
                <a:gd name="connsiteX7" fmla="*/ 17571 w 21720"/>
                <a:gd name="connsiteY7" fmla="*/ 351 h 18923"/>
                <a:gd name="connsiteX8" fmla="*/ 21068 w 21720"/>
                <a:gd name="connsiteY8" fmla="*/ 9498 h 18923"/>
                <a:gd name="connsiteX9" fmla="*/ 5196 w 21720"/>
                <a:gd name="connsiteY9" fmla="*/ 18914 h 18923"/>
                <a:gd name="connsiteX10" fmla="*/ 353 w 21720"/>
                <a:gd name="connsiteY10" fmla="*/ 13264 h 18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20" h="18923">
                  <a:moveTo>
                    <a:pt x="353" y="13264"/>
                  </a:moveTo>
                  <a:cubicBezTo>
                    <a:pt x="-185" y="10843"/>
                    <a:pt x="-185" y="8422"/>
                    <a:pt x="891" y="6269"/>
                  </a:cubicBezTo>
                  <a:cubicBezTo>
                    <a:pt x="1430" y="6269"/>
                    <a:pt x="2237" y="6538"/>
                    <a:pt x="2775" y="6807"/>
                  </a:cubicBezTo>
                  <a:cubicBezTo>
                    <a:pt x="4389" y="7346"/>
                    <a:pt x="6810" y="8960"/>
                    <a:pt x="7617" y="6538"/>
                  </a:cubicBezTo>
                  <a:cubicBezTo>
                    <a:pt x="8424" y="3848"/>
                    <a:pt x="5465" y="4386"/>
                    <a:pt x="3851" y="3579"/>
                  </a:cubicBezTo>
                  <a:cubicBezTo>
                    <a:pt x="3582" y="3310"/>
                    <a:pt x="3044" y="3310"/>
                    <a:pt x="2775" y="3041"/>
                  </a:cubicBezTo>
                  <a:cubicBezTo>
                    <a:pt x="6810" y="-1263"/>
                    <a:pt x="11922" y="351"/>
                    <a:pt x="17033" y="82"/>
                  </a:cubicBezTo>
                  <a:cubicBezTo>
                    <a:pt x="17840" y="620"/>
                    <a:pt x="16764" y="-187"/>
                    <a:pt x="17571" y="351"/>
                  </a:cubicBezTo>
                  <a:cubicBezTo>
                    <a:pt x="21875" y="2234"/>
                    <a:pt x="22413" y="5731"/>
                    <a:pt x="21068" y="9498"/>
                  </a:cubicBezTo>
                  <a:cubicBezTo>
                    <a:pt x="19723" y="14071"/>
                    <a:pt x="10576" y="19183"/>
                    <a:pt x="5196" y="18914"/>
                  </a:cubicBezTo>
                  <a:cubicBezTo>
                    <a:pt x="1968" y="18376"/>
                    <a:pt x="353" y="16761"/>
                    <a:pt x="353" y="13264"/>
                  </a:cubicBezTo>
                  <a:close/>
                </a:path>
              </a:pathLst>
            </a:custGeom>
            <a:solidFill>
              <a:srgbClr val="F3C2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7" name="Полилиния: фигура 1986">
              <a:extLst>
                <a:ext uri="{FF2B5EF4-FFF2-40B4-BE49-F238E27FC236}">
                  <a16:creationId xmlns:a16="http://schemas.microsoft.com/office/drawing/2014/main" id="{5A530A48-BCC3-ECCD-B5DD-7240B94A0F9C}"/>
                </a:ext>
              </a:extLst>
            </p:cNvPr>
            <p:cNvSpPr/>
            <p:nvPr/>
          </p:nvSpPr>
          <p:spPr>
            <a:xfrm>
              <a:off x="4042905" y="6630749"/>
              <a:ext cx="25258" cy="21647"/>
            </a:xfrm>
            <a:custGeom>
              <a:avLst/>
              <a:gdLst>
                <a:gd name="connsiteX0" fmla="*/ 239 w 25258"/>
                <a:gd name="connsiteY0" fmla="*/ 18365 h 21647"/>
                <a:gd name="connsiteX1" fmla="*/ 2660 w 25258"/>
                <a:gd name="connsiteY1" fmla="*/ 12447 h 21647"/>
                <a:gd name="connsiteX2" fmla="*/ 11538 w 25258"/>
                <a:gd name="connsiteY2" fmla="*/ 6797 h 21647"/>
                <a:gd name="connsiteX3" fmla="*/ 20685 w 25258"/>
                <a:gd name="connsiteY3" fmla="*/ 878 h 21647"/>
                <a:gd name="connsiteX4" fmla="*/ 25258 w 25258"/>
                <a:gd name="connsiteY4" fmla="*/ 3569 h 21647"/>
                <a:gd name="connsiteX5" fmla="*/ 13959 w 25258"/>
                <a:gd name="connsiteY5" fmla="*/ 18634 h 21647"/>
                <a:gd name="connsiteX6" fmla="*/ 239 w 25258"/>
                <a:gd name="connsiteY6" fmla="*/ 18365 h 21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258" h="21647">
                  <a:moveTo>
                    <a:pt x="239" y="18365"/>
                  </a:moveTo>
                  <a:cubicBezTo>
                    <a:pt x="-568" y="15675"/>
                    <a:pt x="777" y="14061"/>
                    <a:pt x="2660" y="12447"/>
                  </a:cubicBezTo>
                  <a:cubicBezTo>
                    <a:pt x="6696" y="12447"/>
                    <a:pt x="9655" y="10294"/>
                    <a:pt x="11538" y="6797"/>
                  </a:cubicBezTo>
                  <a:cubicBezTo>
                    <a:pt x="14228" y="4107"/>
                    <a:pt x="17457" y="2493"/>
                    <a:pt x="20685" y="878"/>
                  </a:cubicBezTo>
                  <a:cubicBezTo>
                    <a:pt x="23913" y="-1274"/>
                    <a:pt x="25258" y="878"/>
                    <a:pt x="25258" y="3569"/>
                  </a:cubicBezTo>
                  <a:cubicBezTo>
                    <a:pt x="25258" y="11370"/>
                    <a:pt x="19878" y="15137"/>
                    <a:pt x="13959" y="18634"/>
                  </a:cubicBezTo>
                  <a:cubicBezTo>
                    <a:pt x="9386" y="21862"/>
                    <a:pt x="4812" y="23477"/>
                    <a:pt x="239" y="18365"/>
                  </a:cubicBezTo>
                  <a:close/>
                </a:path>
              </a:pathLst>
            </a:custGeom>
            <a:solidFill>
              <a:srgbClr val="F3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8" name="Полилиния: фигура 1987">
              <a:extLst>
                <a:ext uri="{FF2B5EF4-FFF2-40B4-BE49-F238E27FC236}">
                  <a16:creationId xmlns:a16="http://schemas.microsoft.com/office/drawing/2014/main" id="{E051AD45-F4BE-D152-24F8-9E57363E0864}"/>
                </a:ext>
              </a:extLst>
            </p:cNvPr>
            <p:cNvSpPr/>
            <p:nvPr/>
          </p:nvSpPr>
          <p:spPr>
            <a:xfrm>
              <a:off x="4067895" y="6536600"/>
              <a:ext cx="27435" cy="24004"/>
            </a:xfrm>
            <a:custGeom>
              <a:avLst/>
              <a:gdLst>
                <a:gd name="connsiteX0" fmla="*/ 15334 w 27435"/>
                <a:gd name="connsiteY0" fmla="*/ 3290 h 24004"/>
                <a:gd name="connsiteX1" fmla="*/ 25557 w 27435"/>
                <a:gd name="connsiteY1" fmla="*/ 1675 h 24004"/>
                <a:gd name="connsiteX2" fmla="*/ 23943 w 27435"/>
                <a:gd name="connsiteY2" fmla="*/ 14589 h 24004"/>
                <a:gd name="connsiteX3" fmla="*/ 1614 w 27435"/>
                <a:gd name="connsiteY3" fmla="*/ 24005 h 24004"/>
                <a:gd name="connsiteX4" fmla="*/ 0 w 27435"/>
                <a:gd name="connsiteY4" fmla="*/ 23197 h 24004"/>
                <a:gd name="connsiteX5" fmla="*/ 11299 w 27435"/>
                <a:gd name="connsiteY5" fmla="*/ 14051 h 24004"/>
                <a:gd name="connsiteX6" fmla="*/ 15334 w 27435"/>
                <a:gd name="connsiteY6" fmla="*/ 3290 h 24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435" h="24004">
                  <a:moveTo>
                    <a:pt x="15334" y="3290"/>
                  </a:moveTo>
                  <a:cubicBezTo>
                    <a:pt x="18563" y="868"/>
                    <a:pt x="21791" y="-1822"/>
                    <a:pt x="25557" y="1675"/>
                  </a:cubicBezTo>
                  <a:cubicBezTo>
                    <a:pt x="28517" y="4635"/>
                    <a:pt x="27979" y="12167"/>
                    <a:pt x="23943" y="14589"/>
                  </a:cubicBezTo>
                  <a:cubicBezTo>
                    <a:pt x="16949" y="18624"/>
                    <a:pt x="9416" y="22121"/>
                    <a:pt x="1614" y="24005"/>
                  </a:cubicBezTo>
                  <a:cubicBezTo>
                    <a:pt x="1076" y="24005"/>
                    <a:pt x="538" y="23466"/>
                    <a:pt x="0" y="23197"/>
                  </a:cubicBezTo>
                  <a:cubicBezTo>
                    <a:pt x="3228" y="19431"/>
                    <a:pt x="7264" y="16741"/>
                    <a:pt x="11299" y="14051"/>
                  </a:cubicBezTo>
                  <a:cubicBezTo>
                    <a:pt x="15065" y="11360"/>
                    <a:pt x="16680" y="8132"/>
                    <a:pt x="15334" y="3290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89" name="Полилиния: фигура 1988">
              <a:extLst>
                <a:ext uri="{FF2B5EF4-FFF2-40B4-BE49-F238E27FC236}">
                  <a16:creationId xmlns:a16="http://schemas.microsoft.com/office/drawing/2014/main" id="{EBF303D4-3281-49A6-1708-BC7821729791}"/>
                </a:ext>
              </a:extLst>
            </p:cNvPr>
            <p:cNvSpPr/>
            <p:nvPr/>
          </p:nvSpPr>
          <p:spPr>
            <a:xfrm>
              <a:off x="4109963" y="7015257"/>
              <a:ext cx="14300" cy="26633"/>
            </a:xfrm>
            <a:custGeom>
              <a:avLst/>
              <a:gdLst>
                <a:gd name="connsiteX0" fmla="*/ 1514 w 14300"/>
                <a:gd name="connsiteY0" fmla="*/ 17487 h 26633"/>
                <a:gd name="connsiteX1" fmla="*/ 2321 w 14300"/>
                <a:gd name="connsiteY1" fmla="*/ 7533 h 26633"/>
                <a:gd name="connsiteX2" fmla="*/ 13889 w 14300"/>
                <a:gd name="connsiteY2" fmla="*/ 0 h 26633"/>
                <a:gd name="connsiteX3" fmla="*/ 13620 w 14300"/>
                <a:gd name="connsiteY3" fmla="*/ 7802 h 26633"/>
                <a:gd name="connsiteX4" fmla="*/ 11468 w 14300"/>
                <a:gd name="connsiteY4" fmla="*/ 22598 h 26633"/>
                <a:gd name="connsiteX5" fmla="*/ 1514 w 14300"/>
                <a:gd name="connsiteY5" fmla="*/ 26633 h 26633"/>
                <a:gd name="connsiteX6" fmla="*/ 1514 w 14300"/>
                <a:gd name="connsiteY6" fmla="*/ 17487 h 26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00" h="26633">
                  <a:moveTo>
                    <a:pt x="1514" y="17487"/>
                  </a:moveTo>
                  <a:cubicBezTo>
                    <a:pt x="2590" y="14258"/>
                    <a:pt x="3397" y="11030"/>
                    <a:pt x="2321" y="7533"/>
                  </a:cubicBezTo>
                  <a:cubicBezTo>
                    <a:pt x="6356" y="5381"/>
                    <a:pt x="10929" y="3766"/>
                    <a:pt x="13889" y="0"/>
                  </a:cubicBezTo>
                  <a:cubicBezTo>
                    <a:pt x="14696" y="2690"/>
                    <a:pt x="14158" y="5381"/>
                    <a:pt x="13620" y="7802"/>
                  </a:cubicBezTo>
                  <a:cubicBezTo>
                    <a:pt x="12544" y="12644"/>
                    <a:pt x="15503" y="18294"/>
                    <a:pt x="11468" y="22598"/>
                  </a:cubicBezTo>
                  <a:cubicBezTo>
                    <a:pt x="7970" y="23674"/>
                    <a:pt x="4473" y="24481"/>
                    <a:pt x="1514" y="26633"/>
                  </a:cubicBezTo>
                  <a:cubicBezTo>
                    <a:pt x="-1446" y="23674"/>
                    <a:pt x="707" y="20446"/>
                    <a:pt x="1514" y="17487"/>
                  </a:cubicBezTo>
                  <a:close/>
                </a:path>
              </a:pathLst>
            </a:custGeom>
            <a:solidFill>
              <a:srgbClr val="B9532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0" name="Полилиния: фигура 1989">
              <a:extLst>
                <a:ext uri="{FF2B5EF4-FFF2-40B4-BE49-F238E27FC236}">
                  <a16:creationId xmlns:a16="http://schemas.microsoft.com/office/drawing/2014/main" id="{B50DCD3B-FB56-62BA-BA0D-1D8EE27FC006}"/>
                </a:ext>
              </a:extLst>
            </p:cNvPr>
            <p:cNvSpPr/>
            <p:nvPr/>
          </p:nvSpPr>
          <p:spPr>
            <a:xfrm>
              <a:off x="3981000" y="6595040"/>
              <a:ext cx="20832" cy="20633"/>
            </a:xfrm>
            <a:custGeom>
              <a:avLst/>
              <a:gdLst>
                <a:gd name="connsiteX0" fmla="*/ 12644 w 20832"/>
                <a:gd name="connsiteY0" fmla="*/ 0 h 20633"/>
                <a:gd name="connsiteX1" fmla="*/ 18563 w 20832"/>
                <a:gd name="connsiteY1" fmla="*/ 7264 h 20633"/>
                <a:gd name="connsiteX2" fmla="*/ 19639 w 20832"/>
                <a:gd name="connsiteY2" fmla="*/ 13451 h 20633"/>
                <a:gd name="connsiteX3" fmla="*/ 15334 w 20832"/>
                <a:gd name="connsiteY3" fmla="*/ 20446 h 20633"/>
                <a:gd name="connsiteX4" fmla="*/ 12106 w 20832"/>
                <a:gd name="connsiteY4" fmla="*/ 20446 h 20633"/>
                <a:gd name="connsiteX5" fmla="*/ 0 w 20832"/>
                <a:gd name="connsiteY5" fmla="*/ 11568 h 20633"/>
                <a:gd name="connsiteX6" fmla="*/ 3497 w 20832"/>
                <a:gd name="connsiteY6" fmla="*/ 10761 h 20633"/>
                <a:gd name="connsiteX7" fmla="*/ 12106 w 20832"/>
                <a:gd name="connsiteY7" fmla="*/ 2690 h 20633"/>
                <a:gd name="connsiteX8" fmla="*/ 12644 w 20832"/>
                <a:gd name="connsiteY8" fmla="*/ 0 h 20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832" h="20633">
                  <a:moveTo>
                    <a:pt x="12644" y="0"/>
                  </a:moveTo>
                  <a:cubicBezTo>
                    <a:pt x="16949" y="538"/>
                    <a:pt x="19370" y="2690"/>
                    <a:pt x="18563" y="7264"/>
                  </a:cubicBezTo>
                  <a:cubicBezTo>
                    <a:pt x="18294" y="9416"/>
                    <a:pt x="18563" y="11837"/>
                    <a:pt x="19639" y="13451"/>
                  </a:cubicBezTo>
                  <a:cubicBezTo>
                    <a:pt x="22598" y="18563"/>
                    <a:pt x="19639" y="19908"/>
                    <a:pt x="15334" y="20446"/>
                  </a:cubicBezTo>
                  <a:cubicBezTo>
                    <a:pt x="14258" y="20715"/>
                    <a:pt x="13182" y="20446"/>
                    <a:pt x="12106" y="20446"/>
                  </a:cubicBezTo>
                  <a:cubicBezTo>
                    <a:pt x="2421" y="20984"/>
                    <a:pt x="2421" y="20984"/>
                    <a:pt x="0" y="11568"/>
                  </a:cubicBezTo>
                  <a:cubicBezTo>
                    <a:pt x="1076" y="10492"/>
                    <a:pt x="2421" y="10761"/>
                    <a:pt x="3497" y="10761"/>
                  </a:cubicBezTo>
                  <a:cubicBezTo>
                    <a:pt x="11837" y="11568"/>
                    <a:pt x="12375" y="11030"/>
                    <a:pt x="12106" y="2690"/>
                  </a:cubicBezTo>
                  <a:cubicBezTo>
                    <a:pt x="12106" y="1883"/>
                    <a:pt x="11837" y="807"/>
                    <a:pt x="12644" y="0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1" name="Полилиния: фигура 1990">
              <a:extLst>
                <a:ext uri="{FF2B5EF4-FFF2-40B4-BE49-F238E27FC236}">
                  <a16:creationId xmlns:a16="http://schemas.microsoft.com/office/drawing/2014/main" id="{E6408B7B-3AA0-8CE5-D9F1-446ACA215779}"/>
                </a:ext>
              </a:extLst>
            </p:cNvPr>
            <p:cNvSpPr/>
            <p:nvPr/>
          </p:nvSpPr>
          <p:spPr>
            <a:xfrm>
              <a:off x="4081871" y="6667696"/>
              <a:ext cx="32036" cy="22167"/>
            </a:xfrm>
            <a:custGeom>
              <a:avLst/>
              <a:gdLst>
                <a:gd name="connsiteX0" fmla="*/ 13 w 32036"/>
                <a:gd name="connsiteY0" fmla="*/ 10473 h 22167"/>
                <a:gd name="connsiteX1" fmla="*/ 12388 w 32036"/>
                <a:gd name="connsiteY1" fmla="*/ 18005 h 22167"/>
                <a:gd name="connsiteX2" fmla="*/ 27184 w 32036"/>
                <a:gd name="connsiteY2" fmla="*/ 7244 h 22167"/>
                <a:gd name="connsiteX3" fmla="*/ 24225 w 32036"/>
                <a:gd name="connsiteY3" fmla="*/ 250 h 22167"/>
                <a:gd name="connsiteX4" fmla="*/ 31758 w 32036"/>
                <a:gd name="connsiteY4" fmla="*/ 3209 h 22167"/>
                <a:gd name="connsiteX5" fmla="*/ 25839 w 32036"/>
                <a:gd name="connsiteY5" fmla="*/ 18543 h 22167"/>
                <a:gd name="connsiteX6" fmla="*/ 8622 w 32036"/>
                <a:gd name="connsiteY6" fmla="*/ 22041 h 22167"/>
                <a:gd name="connsiteX7" fmla="*/ 13 w 32036"/>
                <a:gd name="connsiteY7" fmla="*/ 10473 h 22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036" h="22167">
                  <a:moveTo>
                    <a:pt x="13" y="10473"/>
                  </a:moveTo>
                  <a:cubicBezTo>
                    <a:pt x="1896" y="16660"/>
                    <a:pt x="6200" y="18812"/>
                    <a:pt x="12388" y="18005"/>
                  </a:cubicBezTo>
                  <a:cubicBezTo>
                    <a:pt x="19383" y="17198"/>
                    <a:pt x="26377" y="12087"/>
                    <a:pt x="27184" y="7244"/>
                  </a:cubicBezTo>
                  <a:cubicBezTo>
                    <a:pt x="27722" y="4554"/>
                    <a:pt x="26377" y="2133"/>
                    <a:pt x="24225" y="250"/>
                  </a:cubicBezTo>
                  <a:cubicBezTo>
                    <a:pt x="27184" y="-19"/>
                    <a:pt x="30682" y="-826"/>
                    <a:pt x="31758" y="3209"/>
                  </a:cubicBezTo>
                  <a:cubicBezTo>
                    <a:pt x="33103" y="7513"/>
                    <a:pt x="29336" y="17467"/>
                    <a:pt x="25839" y="18543"/>
                  </a:cubicBezTo>
                  <a:cubicBezTo>
                    <a:pt x="20190" y="20157"/>
                    <a:pt x="14540" y="21503"/>
                    <a:pt x="8622" y="22041"/>
                  </a:cubicBezTo>
                  <a:cubicBezTo>
                    <a:pt x="3779" y="23117"/>
                    <a:pt x="-256" y="17198"/>
                    <a:pt x="13" y="10473"/>
                  </a:cubicBezTo>
                  <a:close/>
                </a:path>
              </a:pathLst>
            </a:custGeom>
            <a:solidFill>
              <a:srgbClr val="DB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2" name="Полилиния: фигура 1991">
              <a:extLst>
                <a:ext uri="{FF2B5EF4-FFF2-40B4-BE49-F238E27FC236}">
                  <a16:creationId xmlns:a16="http://schemas.microsoft.com/office/drawing/2014/main" id="{1CB12C4F-51BC-7E9D-3DDF-02CDBA7D6C2E}"/>
                </a:ext>
              </a:extLst>
            </p:cNvPr>
            <p:cNvSpPr/>
            <p:nvPr/>
          </p:nvSpPr>
          <p:spPr>
            <a:xfrm>
              <a:off x="4020277" y="6677940"/>
              <a:ext cx="25522" cy="21364"/>
            </a:xfrm>
            <a:custGeom>
              <a:avLst/>
              <a:gdLst>
                <a:gd name="connsiteX0" fmla="*/ 0 w 25522"/>
                <a:gd name="connsiteY0" fmla="*/ 13680 h 21364"/>
                <a:gd name="connsiteX1" fmla="*/ 6726 w 25522"/>
                <a:gd name="connsiteY1" fmla="*/ 17177 h 21364"/>
                <a:gd name="connsiteX2" fmla="*/ 14258 w 25522"/>
                <a:gd name="connsiteY2" fmla="*/ 13949 h 21364"/>
                <a:gd name="connsiteX3" fmla="*/ 16411 w 25522"/>
                <a:gd name="connsiteY3" fmla="*/ 498 h 21364"/>
                <a:gd name="connsiteX4" fmla="*/ 24750 w 25522"/>
                <a:gd name="connsiteY4" fmla="*/ 6685 h 21364"/>
                <a:gd name="connsiteX5" fmla="*/ 20177 w 25522"/>
                <a:gd name="connsiteY5" fmla="*/ 18522 h 21364"/>
                <a:gd name="connsiteX6" fmla="*/ 7533 w 25522"/>
                <a:gd name="connsiteY6" fmla="*/ 21213 h 21364"/>
                <a:gd name="connsiteX7" fmla="*/ 0 w 25522"/>
                <a:gd name="connsiteY7" fmla="*/ 13680 h 21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22" h="21364">
                  <a:moveTo>
                    <a:pt x="0" y="13680"/>
                  </a:moveTo>
                  <a:cubicBezTo>
                    <a:pt x="1076" y="17177"/>
                    <a:pt x="3228" y="18522"/>
                    <a:pt x="6726" y="17177"/>
                  </a:cubicBezTo>
                  <a:cubicBezTo>
                    <a:pt x="9416" y="16101"/>
                    <a:pt x="12106" y="15563"/>
                    <a:pt x="14258" y="13949"/>
                  </a:cubicBezTo>
                  <a:cubicBezTo>
                    <a:pt x="20984" y="9375"/>
                    <a:pt x="21253" y="7492"/>
                    <a:pt x="16411" y="498"/>
                  </a:cubicBezTo>
                  <a:cubicBezTo>
                    <a:pt x="22060" y="-1386"/>
                    <a:pt x="24481" y="2381"/>
                    <a:pt x="24750" y="6685"/>
                  </a:cubicBezTo>
                  <a:cubicBezTo>
                    <a:pt x="25019" y="10990"/>
                    <a:pt x="27979" y="16908"/>
                    <a:pt x="20177" y="18522"/>
                  </a:cubicBezTo>
                  <a:cubicBezTo>
                    <a:pt x="15872" y="19329"/>
                    <a:pt x="12106" y="21213"/>
                    <a:pt x="7533" y="21213"/>
                  </a:cubicBezTo>
                  <a:cubicBezTo>
                    <a:pt x="807" y="21751"/>
                    <a:pt x="0" y="21213"/>
                    <a:pt x="0" y="13680"/>
                  </a:cubicBezTo>
                  <a:close/>
                </a:path>
              </a:pathLst>
            </a:custGeom>
            <a:solidFill>
              <a:srgbClr val="DA94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3" name="Полилиния: фигура 1992">
              <a:extLst>
                <a:ext uri="{FF2B5EF4-FFF2-40B4-BE49-F238E27FC236}">
                  <a16:creationId xmlns:a16="http://schemas.microsoft.com/office/drawing/2014/main" id="{8BD48597-91F6-9BC5-59B1-A45C1D616AB3}"/>
                </a:ext>
              </a:extLst>
            </p:cNvPr>
            <p:cNvSpPr/>
            <p:nvPr/>
          </p:nvSpPr>
          <p:spPr>
            <a:xfrm>
              <a:off x="3993234" y="6701843"/>
              <a:ext cx="21440" cy="19199"/>
            </a:xfrm>
            <a:custGeom>
              <a:avLst/>
              <a:gdLst>
                <a:gd name="connsiteX0" fmla="*/ 141 w 21440"/>
                <a:gd name="connsiteY0" fmla="*/ 13182 h 19199"/>
                <a:gd name="connsiteX1" fmla="*/ 1217 w 21440"/>
                <a:gd name="connsiteY1" fmla="*/ 7533 h 19199"/>
                <a:gd name="connsiteX2" fmla="*/ 3369 w 21440"/>
                <a:gd name="connsiteY2" fmla="*/ 8878 h 19199"/>
                <a:gd name="connsiteX3" fmla="*/ 7673 w 21440"/>
                <a:gd name="connsiteY3" fmla="*/ 8609 h 19199"/>
                <a:gd name="connsiteX4" fmla="*/ 4983 w 21440"/>
                <a:gd name="connsiteY4" fmla="*/ 4842 h 19199"/>
                <a:gd name="connsiteX5" fmla="*/ 2831 w 21440"/>
                <a:gd name="connsiteY5" fmla="*/ 3766 h 19199"/>
                <a:gd name="connsiteX6" fmla="*/ 16820 w 21440"/>
                <a:gd name="connsiteY6" fmla="*/ 0 h 19199"/>
                <a:gd name="connsiteX7" fmla="*/ 21394 w 21440"/>
                <a:gd name="connsiteY7" fmla="*/ 7264 h 19199"/>
                <a:gd name="connsiteX8" fmla="*/ 9556 w 21440"/>
                <a:gd name="connsiteY8" fmla="*/ 19101 h 19199"/>
                <a:gd name="connsiteX9" fmla="*/ 141 w 21440"/>
                <a:gd name="connsiteY9" fmla="*/ 13182 h 1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440" h="19199">
                  <a:moveTo>
                    <a:pt x="141" y="13182"/>
                  </a:moveTo>
                  <a:cubicBezTo>
                    <a:pt x="-128" y="11299"/>
                    <a:pt x="-128" y="9147"/>
                    <a:pt x="1217" y="7533"/>
                  </a:cubicBezTo>
                  <a:cubicBezTo>
                    <a:pt x="2024" y="7802"/>
                    <a:pt x="2831" y="8340"/>
                    <a:pt x="3369" y="8878"/>
                  </a:cubicBezTo>
                  <a:cubicBezTo>
                    <a:pt x="4714" y="10223"/>
                    <a:pt x="6597" y="10761"/>
                    <a:pt x="7673" y="8609"/>
                  </a:cubicBezTo>
                  <a:cubicBezTo>
                    <a:pt x="9287" y="5919"/>
                    <a:pt x="7135" y="5381"/>
                    <a:pt x="4983" y="4842"/>
                  </a:cubicBezTo>
                  <a:cubicBezTo>
                    <a:pt x="4176" y="4573"/>
                    <a:pt x="3369" y="4573"/>
                    <a:pt x="2831" y="3766"/>
                  </a:cubicBezTo>
                  <a:cubicBezTo>
                    <a:pt x="6597" y="-538"/>
                    <a:pt x="12247" y="1345"/>
                    <a:pt x="16820" y="0"/>
                  </a:cubicBezTo>
                  <a:cubicBezTo>
                    <a:pt x="20856" y="807"/>
                    <a:pt x="21663" y="3497"/>
                    <a:pt x="21394" y="7264"/>
                  </a:cubicBezTo>
                  <a:cubicBezTo>
                    <a:pt x="20586" y="13182"/>
                    <a:pt x="15744" y="18563"/>
                    <a:pt x="9556" y="19101"/>
                  </a:cubicBezTo>
                  <a:cubicBezTo>
                    <a:pt x="4983" y="19639"/>
                    <a:pt x="1217" y="18025"/>
                    <a:pt x="141" y="13182"/>
                  </a:cubicBezTo>
                  <a:close/>
                </a:path>
              </a:pathLst>
            </a:custGeom>
            <a:solidFill>
              <a:srgbClr val="F4C3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4" name="Полилиния: фигура 1993">
              <a:extLst>
                <a:ext uri="{FF2B5EF4-FFF2-40B4-BE49-F238E27FC236}">
                  <a16:creationId xmlns:a16="http://schemas.microsoft.com/office/drawing/2014/main" id="{080A504A-40A0-24FA-1AB4-75D6D4C06FC3}"/>
                </a:ext>
              </a:extLst>
            </p:cNvPr>
            <p:cNvSpPr/>
            <p:nvPr/>
          </p:nvSpPr>
          <p:spPr>
            <a:xfrm>
              <a:off x="4136333" y="6735202"/>
              <a:ext cx="22360" cy="16600"/>
            </a:xfrm>
            <a:custGeom>
              <a:avLst/>
              <a:gdLst>
                <a:gd name="connsiteX0" fmla="*/ 6082 w 22360"/>
                <a:gd name="connsiteY0" fmla="*/ 16142 h 16600"/>
                <a:gd name="connsiteX1" fmla="*/ 432 w 22360"/>
                <a:gd name="connsiteY1" fmla="*/ 14796 h 16600"/>
                <a:gd name="connsiteX2" fmla="*/ 2046 w 22360"/>
                <a:gd name="connsiteY2" fmla="*/ 9954 h 16600"/>
                <a:gd name="connsiteX3" fmla="*/ 18995 w 22360"/>
                <a:gd name="connsiteY3" fmla="*/ 0 h 16600"/>
                <a:gd name="connsiteX4" fmla="*/ 19264 w 22360"/>
                <a:gd name="connsiteY4" fmla="*/ 9954 h 16600"/>
                <a:gd name="connsiteX5" fmla="*/ 6082 w 22360"/>
                <a:gd name="connsiteY5" fmla="*/ 16142 h 16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60" h="16600">
                  <a:moveTo>
                    <a:pt x="6082" y="16142"/>
                  </a:moveTo>
                  <a:cubicBezTo>
                    <a:pt x="3929" y="16680"/>
                    <a:pt x="1777" y="17218"/>
                    <a:pt x="432" y="14796"/>
                  </a:cubicBezTo>
                  <a:cubicBezTo>
                    <a:pt x="-913" y="12644"/>
                    <a:pt x="1239" y="11568"/>
                    <a:pt x="2046" y="9954"/>
                  </a:cubicBezTo>
                  <a:cubicBezTo>
                    <a:pt x="5274" y="2152"/>
                    <a:pt x="12807" y="2152"/>
                    <a:pt x="18995" y="0"/>
                  </a:cubicBezTo>
                  <a:cubicBezTo>
                    <a:pt x="23299" y="2690"/>
                    <a:pt x="23568" y="6726"/>
                    <a:pt x="19264" y="9954"/>
                  </a:cubicBezTo>
                  <a:cubicBezTo>
                    <a:pt x="15497" y="12913"/>
                    <a:pt x="11193" y="15872"/>
                    <a:pt x="6082" y="16142"/>
                  </a:cubicBezTo>
                  <a:close/>
                </a:path>
              </a:pathLst>
            </a:custGeom>
            <a:solidFill>
              <a:srgbClr val="F3C1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5" name="Полилиния: фигура 1994">
              <a:extLst>
                <a:ext uri="{FF2B5EF4-FFF2-40B4-BE49-F238E27FC236}">
                  <a16:creationId xmlns:a16="http://schemas.microsoft.com/office/drawing/2014/main" id="{4C2B44A4-69D0-F83F-BAB7-41FA25F28236}"/>
                </a:ext>
              </a:extLst>
            </p:cNvPr>
            <p:cNvSpPr/>
            <p:nvPr/>
          </p:nvSpPr>
          <p:spPr>
            <a:xfrm>
              <a:off x="4064660" y="6459916"/>
              <a:ext cx="18227" cy="22243"/>
            </a:xfrm>
            <a:custGeom>
              <a:avLst/>
              <a:gdLst>
                <a:gd name="connsiteX0" fmla="*/ 5387 w 18227"/>
                <a:gd name="connsiteY0" fmla="*/ 5992 h 22243"/>
                <a:gd name="connsiteX1" fmla="*/ 16148 w 18227"/>
                <a:gd name="connsiteY1" fmla="*/ 343 h 22243"/>
                <a:gd name="connsiteX2" fmla="*/ 12920 w 18227"/>
                <a:gd name="connsiteY2" fmla="*/ 16215 h 22243"/>
                <a:gd name="connsiteX3" fmla="*/ 8077 w 18227"/>
                <a:gd name="connsiteY3" fmla="*/ 19443 h 22243"/>
                <a:gd name="connsiteX4" fmla="*/ 2159 w 18227"/>
                <a:gd name="connsiteY4" fmla="*/ 21596 h 22243"/>
                <a:gd name="connsiteX5" fmla="*/ 1082 w 18227"/>
                <a:gd name="connsiteY5" fmla="*/ 14332 h 22243"/>
                <a:gd name="connsiteX6" fmla="*/ 5387 w 18227"/>
                <a:gd name="connsiteY6" fmla="*/ 5992 h 22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227" h="22243">
                  <a:moveTo>
                    <a:pt x="5387" y="5992"/>
                  </a:moveTo>
                  <a:cubicBezTo>
                    <a:pt x="7001" y="612"/>
                    <a:pt x="11036" y="-733"/>
                    <a:pt x="16148" y="343"/>
                  </a:cubicBezTo>
                  <a:cubicBezTo>
                    <a:pt x="19645" y="5723"/>
                    <a:pt x="18838" y="9490"/>
                    <a:pt x="12920" y="16215"/>
                  </a:cubicBezTo>
                  <a:cubicBezTo>
                    <a:pt x="11305" y="17291"/>
                    <a:pt x="9691" y="18367"/>
                    <a:pt x="8077" y="19443"/>
                  </a:cubicBezTo>
                  <a:cubicBezTo>
                    <a:pt x="6194" y="20789"/>
                    <a:pt x="5118" y="23479"/>
                    <a:pt x="2159" y="21596"/>
                  </a:cubicBezTo>
                  <a:cubicBezTo>
                    <a:pt x="-801" y="19713"/>
                    <a:pt x="-263" y="17022"/>
                    <a:pt x="1082" y="14332"/>
                  </a:cubicBezTo>
                  <a:cubicBezTo>
                    <a:pt x="3235" y="11911"/>
                    <a:pt x="6194" y="10028"/>
                    <a:pt x="5387" y="5992"/>
                  </a:cubicBezTo>
                  <a:close/>
                </a:path>
              </a:pathLst>
            </a:custGeom>
            <a:solidFill>
              <a:srgbClr val="F3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6" name="Полилиния: фигура 1995">
              <a:extLst>
                <a:ext uri="{FF2B5EF4-FFF2-40B4-BE49-F238E27FC236}">
                  <a16:creationId xmlns:a16="http://schemas.microsoft.com/office/drawing/2014/main" id="{B8CC7F1A-2ED9-022B-B48D-A22C1B3C3F02}"/>
                </a:ext>
              </a:extLst>
            </p:cNvPr>
            <p:cNvSpPr/>
            <p:nvPr/>
          </p:nvSpPr>
          <p:spPr>
            <a:xfrm>
              <a:off x="4037036" y="6527378"/>
              <a:ext cx="19830" cy="25536"/>
            </a:xfrm>
            <a:custGeom>
              <a:avLst/>
              <a:gdLst>
                <a:gd name="connsiteX0" fmla="*/ 5839 w 19830"/>
                <a:gd name="connsiteY0" fmla="*/ 5786 h 25536"/>
                <a:gd name="connsiteX1" fmla="*/ 14986 w 19830"/>
                <a:gd name="connsiteY1" fmla="*/ 405 h 25536"/>
                <a:gd name="connsiteX2" fmla="*/ 19560 w 19830"/>
                <a:gd name="connsiteY2" fmla="*/ 5786 h 25536"/>
                <a:gd name="connsiteX3" fmla="*/ 16600 w 19830"/>
                <a:gd name="connsiteY3" fmla="*/ 4172 h 25536"/>
                <a:gd name="connsiteX4" fmla="*/ 17138 w 19830"/>
                <a:gd name="connsiteY4" fmla="*/ 13857 h 25536"/>
                <a:gd name="connsiteX5" fmla="*/ 12565 w 19830"/>
                <a:gd name="connsiteY5" fmla="*/ 20313 h 25536"/>
                <a:gd name="connsiteX6" fmla="*/ 1804 w 19830"/>
                <a:gd name="connsiteY6" fmla="*/ 25425 h 25536"/>
                <a:gd name="connsiteX7" fmla="*/ 459 w 19830"/>
                <a:gd name="connsiteY7" fmla="*/ 14933 h 25536"/>
                <a:gd name="connsiteX8" fmla="*/ 4494 w 19830"/>
                <a:gd name="connsiteY8" fmla="*/ 11435 h 25536"/>
                <a:gd name="connsiteX9" fmla="*/ 5839 w 19830"/>
                <a:gd name="connsiteY9" fmla="*/ 5786 h 25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830" h="25536">
                  <a:moveTo>
                    <a:pt x="5839" y="5786"/>
                  </a:moveTo>
                  <a:cubicBezTo>
                    <a:pt x="8530" y="3365"/>
                    <a:pt x="11758" y="2019"/>
                    <a:pt x="14986" y="405"/>
                  </a:cubicBezTo>
                  <a:cubicBezTo>
                    <a:pt x="20367" y="-1209"/>
                    <a:pt x="20098" y="2288"/>
                    <a:pt x="19560" y="5786"/>
                  </a:cubicBezTo>
                  <a:cubicBezTo>
                    <a:pt x="16869" y="7938"/>
                    <a:pt x="17676" y="4441"/>
                    <a:pt x="16600" y="4172"/>
                  </a:cubicBezTo>
                  <a:cubicBezTo>
                    <a:pt x="17407" y="7400"/>
                    <a:pt x="17945" y="10628"/>
                    <a:pt x="17138" y="13857"/>
                  </a:cubicBezTo>
                  <a:cubicBezTo>
                    <a:pt x="16331" y="16547"/>
                    <a:pt x="14448" y="18430"/>
                    <a:pt x="12565" y="20313"/>
                  </a:cubicBezTo>
                  <a:cubicBezTo>
                    <a:pt x="9337" y="22465"/>
                    <a:pt x="6646" y="26232"/>
                    <a:pt x="1804" y="25425"/>
                  </a:cubicBezTo>
                  <a:cubicBezTo>
                    <a:pt x="-617" y="22196"/>
                    <a:pt x="-79" y="18699"/>
                    <a:pt x="459" y="14933"/>
                  </a:cubicBezTo>
                  <a:cubicBezTo>
                    <a:pt x="997" y="12780"/>
                    <a:pt x="3149" y="12242"/>
                    <a:pt x="4494" y="11435"/>
                  </a:cubicBezTo>
                  <a:cubicBezTo>
                    <a:pt x="7184" y="9552"/>
                    <a:pt x="7454" y="7669"/>
                    <a:pt x="5839" y="5786"/>
                  </a:cubicBezTo>
                  <a:close/>
                </a:path>
              </a:pathLst>
            </a:custGeom>
            <a:solidFill>
              <a:srgbClr val="F4C3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7" name="Полилиния: фигура 1996">
              <a:extLst>
                <a:ext uri="{FF2B5EF4-FFF2-40B4-BE49-F238E27FC236}">
                  <a16:creationId xmlns:a16="http://schemas.microsoft.com/office/drawing/2014/main" id="{392BDF8D-8713-FCBE-DCD3-71C82D364BE5}"/>
                </a:ext>
              </a:extLst>
            </p:cNvPr>
            <p:cNvSpPr/>
            <p:nvPr/>
          </p:nvSpPr>
          <p:spPr>
            <a:xfrm>
              <a:off x="4011668" y="6811605"/>
              <a:ext cx="21387" cy="15357"/>
            </a:xfrm>
            <a:custGeom>
              <a:avLst/>
              <a:gdLst>
                <a:gd name="connsiteX0" fmla="*/ 19370 w 21387"/>
                <a:gd name="connsiteY0" fmla="*/ 0 h 15357"/>
                <a:gd name="connsiteX1" fmla="*/ 16949 w 21387"/>
                <a:gd name="connsiteY1" fmla="*/ 13989 h 15357"/>
                <a:gd name="connsiteX2" fmla="*/ 0 w 21387"/>
                <a:gd name="connsiteY2" fmla="*/ 8071 h 15357"/>
                <a:gd name="connsiteX3" fmla="*/ 12375 w 21387"/>
                <a:gd name="connsiteY3" fmla="*/ 538 h 15357"/>
                <a:gd name="connsiteX4" fmla="*/ 19370 w 21387"/>
                <a:gd name="connsiteY4" fmla="*/ 0 h 1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87" h="15357">
                  <a:moveTo>
                    <a:pt x="19370" y="0"/>
                  </a:moveTo>
                  <a:cubicBezTo>
                    <a:pt x="21253" y="5111"/>
                    <a:pt x="23674" y="10492"/>
                    <a:pt x="16949" y="13989"/>
                  </a:cubicBezTo>
                  <a:cubicBezTo>
                    <a:pt x="10761" y="17218"/>
                    <a:pt x="3766" y="14527"/>
                    <a:pt x="0" y="8071"/>
                  </a:cubicBezTo>
                  <a:cubicBezTo>
                    <a:pt x="2152" y="2152"/>
                    <a:pt x="7533" y="1614"/>
                    <a:pt x="12375" y="538"/>
                  </a:cubicBezTo>
                  <a:cubicBezTo>
                    <a:pt x="14796" y="269"/>
                    <a:pt x="17218" y="269"/>
                    <a:pt x="19370" y="0"/>
                  </a:cubicBezTo>
                  <a:close/>
                </a:path>
              </a:pathLst>
            </a:custGeom>
            <a:solidFill>
              <a:srgbClr val="F4C3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8" name="Полилиния: фигура 1997">
              <a:extLst>
                <a:ext uri="{FF2B5EF4-FFF2-40B4-BE49-F238E27FC236}">
                  <a16:creationId xmlns:a16="http://schemas.microsoft.com/office/drawing/2014/main" id="{B549C046-6E93-A12F-347D-697B1C7A4566}"/>
                </a:ext>
              </a:extLst>
            </p:cNvPr>
            <p:cNvSpPr/>
            <p:nvPr/>
          </p:nvSpPr>
          <p:spPr>
            <a:xfrm>
              <a:off x="4018663" y="6569751"/>
              <a:ext cx="21192" cy="21128"/>
            </a:xfrm>
            <a:custGeom>
              <a:avLst/>
              <a:gdLst>
                <a:gd name="connsiteX0" fmla="*/ 0 w 21192"/>
                <a:gd name="connsiteY0" fmla="*/ 17487 h 21128"/>
                <a:gd name="connsiteX1" fmla="*/ 1076 w 21192"/>
                <a:gd name="connsiteY1" fmla="*/ 14796 h 21128"/>
                <a:gd name="connsiteX2" fmla="*/ 8340 w 21192"/>
                <a:gd name="connsiteY2" fmla="*/ 0 h 21128"/>
                <a:gd name="connsiteX3" fmla="*/ 19908 w 21192"/>
                <a:gd name="connsiteY3" fmla="*/ 7264 h 21128"/>
                <a:gd name="connsiteX4" fmla="*/ 19639 w 21192"/>
                <a:gd name="connsiteY4" fmla="*/ 10223 h 21128"/>
                <a:gd name="connsiteX5" fmla="*/ 17756 w 21192"/>
                <a:gd name="connsiteY5" fmla="*/ 12644 h 21128"/>
                <a:gd name="connsiteX6" fmla="*/ 0 w 21192"/>
                <a:gd name="connsiteY6" fmla="*/ 17487 h 21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92" h="21128">
                  <a:moveTo>
                    <a:pt x="0" y="17487"/>
                  </a:moveTo>
                  <a:cubicBezTo>
                    <a:pt x="269" y="16680"/>
                    <a:pt x="269" y="15065"/>
                    <a:pt x="1076" y="14796"/>
                  </a:cubicBezTo>
                  <a:cubicBezTo>
                    <a:pt x="11837" y="10761"/>
                    <a:pt x="11837" y="10492"/>
                    <a:pt x="8340" y="0"/>
                  </a:cubicBezTo>
                  <a:cubicBezTo>
                    <a:pt x="13720" y="0"/>
                    <a:pt x="16411" y="4304"/>
                    <a:pt x="19908" y="7264"/>
                  </a:cubicBezTo>
                  <a:cubicBezTo>
                    <a:pt x="21253" y="8340"/>
                    <a:pt x="22060" y="9416"/>
                    <a:pt x="19639" y="10223"/>
                  </a:cubicBezTo>
                  <a:cubicBezTo>
                    <a:pt x="17487" y="9954"/>
                    <a:pt x="18025" y="11837"/>
                    <a:pt x="17756" y="12644"/>
                  </a:cubicBezTo>
                  <a:cubicBezTo>
                    <a:pt x="13182" y="22329"/>
                    <a:pt x="9416" y="23405"/>
                    <a:pt x="0" y="17487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99" name="Полилиния: фигура 1998">
              <a:extLst>
                <a:ext uri="{FF2B5EF4-FFF2-40B4-BE49-F238E27FC236}">
                  <a16:creationId xmlns:a16="http://schemas.microsoft.com/office/drawing/2014/main" id="{4AEE8D2C-C6A7-E9FA-AE5D-2110EEF958DB}"/>
                </a:ext>
              </a:extLst>
            </p:cNvPr>
            <p:cNvSpPr/>
            <p:nvPr/>
          </p:nvSpPr>
          <p:spPr>
            <a:xfrm>
              <a:off x="3982170" y="6545769"/>
              <a:ext cx="17597" cy="19788"/>
            </a:xfrm>
            <a:custGeom>
              <a:avLst/>
              <a:gdLst>
                <a:gd name="connsiteX0" fmla="*/ 175 w 17597"/>
                <a:gd name="connsiteY0" fmla="*/ 12684 h 19788"/>
                <a:gd name="connsiteX1" fmla="*/ 14703 w 17597"/>
                <a:gd name="connsiteY1" fmla="*/ 1654 h 19788"/>
                <a:gd name="connsiteX2" fmla="*/ 14433 w 17597"/>
                <a:gd name="connsiteY2" fmla="*/ 17257 h 19788"/>
                <a:gd name="connsiteX3" fmla="*/ 175 w 17597"/>
                <a:gd name="connsiteY3" fmla="*/ 12684 h 19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597" h="19788">
                  <a:moveTo>
                    <a:pt x="175" y="12684"/>
                  </a:moveTo>
                  <a:cubicBezTo>
                    <a:pt x="-901" y="847"/>
                    <a:pt x="2865" y="-2382"/>
                    <a:pt x="14703" y="1654"/>
                  </a:cubicBezTo>
                  <a:cubicBezTo>
                    <a:pt x="18738" y="6765"/>
                    <a:pt x="18469" y="13491"/>
                    <a:pt x="14433" y="17257"/>
                  </a:cubicBezTo>
                  <a:cubicBezTo>
                    <a:pt x="9322" y="22100"/>
                    <a:pt x="2058" y="19678"/>
                    <a:pt x="175" y="12684"/>
                  </a:cubicBezTo>
                  <a:close/>
                </a:path>
              </a:pathLst>
            </a:custGeom>
            <a:solidFill>
              <a:srgbClr val="F3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0" name="Полилиния: фигура 1999">
              <a:extLst>
                <a:ext uri="{FF2B5EF4-FFF2-40B4-BE49-F238E27FC236}">
                  <a16:creationId xmlns:a16="http://schemas.microsoft.com/office/drawing/2014/main" id="{F324BAA3-A3BB-535F-5B58-590233BD9504}"/>
                </a:ext>
              </a:extLst>
            </p:cNvPr>
            <p:cNvSpPr/>
            <p:nvPr/>
          </p:nvSpPr>
          <p:spPr>
            <a:xfrm>
              <a:off x="4005777" y="6547960"/>
              <a:ext cx="30103" cy="17569"/>
            </a:xfrm>
            <a:custGeom>
              <a:avLst/>
              <a:gdLst>
                <a:gd name="connsiteX0" fmla="*/ 21226 w 30103"/>
                <a:gd name="connsiteY0" fmla="*/ 0 h 17569"/>
                <a:gd name="connsiteX1" fmla="*/ 29566 w 30103"/>
                <a:gd name="connsiteY1" fmla="*/ 8071 h 17569"/>
                <a:gd name="connsiteX2" fmla="*/ 30104 w 30103"/>
                <a:gd name="connsiteY2" fmla="*/ 8878 h 17569"/>
                <a:gd name="connsiteX3" fmla="*/ 29835 w 30103"/>
                <a:gd name="connsiteY3" fmla="*/ 9416 h 17569"/>
                <a:gd name="connsiteX4" fmla="*/ 15845 w 30103"/>
                <a:gd name="connsiteY4" fmla="*/ 16142 h 17569"/>
                <a:gd name="connsiteX5" fmla="*/ 4815 w 30103"/>
                <a:gd name="connsiteY5" fmla="*/ 14527 h 17569"/>
                <a:gd name="connsiteX6" fmla="*/ 511 w 30103"/>
                <a:gd name="connsiteY6" fmla="*/ 8609 h 17569"/>
                <a:gd name="connsiteX7" fmla="*/ 9120 w 30103"/>
                <a:gd name="connsiteY7" fmla="*/ 10761 h 17569"/>
                <a:gd name="connsiteX8" fmla="*/ 21226 w 30103"/>
                <a:gd name="connsiteY8" fmla="*/ 0 h 1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103" h="17569">
                  <a:moveTo>
                    <a:pt x="21226" y="0"/>
                  </a:moveTo>
                  <a:cubicBezTo>
                    <a:pt x="26068" y="538"/>
                    <a:pt x="27952" y="4035"/>
                    <a:pt x="29566" y="8071"/>
                  </a:cubicBezTo>
                  <a:cubicBezTo>
                    <a:pt x="30104" y="8340"/>
                    <a:pt x="30104" y="8609"/>
                    <a:pt x="30104" y="8878"/>
                  </a:cubicBezTo>
                  <a:cubicBezTo>
                    <a:pt x="30104" y="9147"/>
                    <a:pt x="30104" y="9416"/>
                    <a:pt x="29835" y="9416"/>
                  </a:cubicBezTo>
                  <a:cubicBezTo>
                    <a:pt x="25799" y="18832"/>
                    <a:pt x="25799" y="18563"/>
                    <a:pt x="15845" y="16142"/>
                  </a:cubicBezTo>
                  <a:cubicBezTo>
                    <a:pt x="12348" y="15334"/>
                    <a:pt x="8582" y="15065"/>
                    <a:pt x="4815" y="14527"/>
                  </a:cubicBezTo>
                  <a:cubicBezTo>
                    <a:pt x="1318" y="13989"/>
                    <a:pt x="-1103" y="12644"/>
                    <a:pt x="511" y="8609"/>
                  </a:cubicBezTo>
                  <a:cubicBezTo>
                    <a:pt x="3470" y="9147"/>
                    <a:pt x="5891" y="11030"/>
                    <a:pt x="9120" y="10761"/>
                  </a:cubicBezTo>
                  <a:cubicBezTo>
                    <a:pt x="16114" y="10223"/>
                    <a:pt x="18805" y="7802"/>
                    <a:pt x="21226" y="0"/>
                  </a:cubicBezTo>
                  <a:close/>
                </a:path>
              </a:pathLst>
            </a:custGeom>
            <a:solidFill>
              <a:srgbClr val="DB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1" name="Полилиния: фигура 2000">
              <a:extLst>
                <a:ext uri="{FF2B5EF4-FFF2-40B4-BE49-F238E27FC236}">
                  <a16:creationId xmlns:a16="http://schemas.microsoft.com/office/drawing/2014/main" id="{6FA6C031-99FE-1017-7E49-062629ABECB4}"/>
                </a:ext>
              </a:extLst>
            </p:cNvPr>
            <p:cNvSpPr/>
            <p:nvPr/>
          </p:nvSpPr>
          <p:spPr>
            <a:xfrm>
              <a:off x="4004405" y="6589928"/>
              <a:ext cx="22934" cy="14892"/>
            </a:xfrm>
            <a:custGeom>
              <a:avLst/>
              <a:gdLst>
                <a:gd name="connsiteX0" fmla="*/ 21791 w 22934"/>
                <a:gd name="connsiteY0" fmla="*/ 4304 h 14892"/>
                <a:gd name="connsiteX1" fmla="*/ 17487 w 22934"/>
                <a:gd name="connsiteY1" fmla="*/ 13720 h 14892"/>
                <a:gd name="connsiteX2" fmla="*/ 0 w 22934"/>
                <a:gd name="connsiteY2" fmla="*/ 9416 h 14892"/>
                <a:gd name="connsiteX3" fmla="*/ 1076 w 22934"/>
                <a:gd name="connsiteY3" fmla="*/ 3766 h 14892"/>
                <a:gd name="connsiteX4" fmla="*/ 9416 w 22934"/>
                <a:gd name="connsiteY4" fmla="*/ 0 h 14892"/>
                <a:gd name="connsiteX5" fmla="*/ 21791 w 22934"/>
                <a:gd name="connsiteY5" fmla="*/ 4304 h 14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934" h="14892">
                  <a:moveTo>
                    <a:pt x="21791" y="4304"/>
                  </a:moveTo>
                  <a:cubicBezTo>
                    <a:pt x="25019" y="9416"/>
                    <a:pt x="20715" y="11837"/>
                    <a:pt x="17487" y="13720"/>
                  </a:cubicBezTo>
                  <a:cubicBezTo>
                    <a:pt x="12375" y="16411"/>
                    <a:pt x="4304" y="14258"/>
                    <a:pt x="0" y="9416"/>
                  </a:cubicBezTo>
                  <a:cubicBezTo>
                    <a:pt x="0" y="7533"/>
                    <a:pt x="0" y="5650"/>
                    <a:pt x="1076" y="3766"/>
                  </a:cubicBezTo>
                  <a:cubicBezTo>
                    <a:pt x="6995" y="7533"/>
                    <a:pt x="6995" y="7533"/>
                    <a:pt x="9416" y="0"/>
                  </a:cubicBezTo>
                  <a:cubicBezTo>
                    <a:pt x="13720" y="1076"/>
                    <a:pt x="17218" y="4304"/>
                    <a:pt x="21791" y="4304"/>
                  </a:cubicBezTo>
                  <a:close/>
                </a:path>
              </a:pathLst>
            </a:custGeom>
            <a:solidFill>
              <a:srgbClr val="F3C2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2" name="Полилиния: фигура 2001">
              <a:extLst>
                <a:ext uri="{FF2B5EF4-FFF2-40B4-BE49-F238E27FC236}">
                  <a16:creationId xmlns:a16="http://schemas.microsoft.com/office/drawing/2014/main" id="{56C169DB-7EED-16CB-6DD7-3BF376C8AB9B}"/>
                </a:ext>
              </a:extLst>
            </p:cNvPr>
            <p:cNvSpPr/>
            <p:nvPr/>
          </p:nvSpPr>
          <p:spPr>
            <a:xfrm>
              <a:off x="4043144" y="6629933"/>
              <a:ext cx="30399" cy="24343"/>
            </a:xfrm>
            <a:custGeom>
              <a:avLst/>
              <a:gdLst>
                <a:gd name="connsiteX0" fmla="*/ 0 w 30399"/>
                <a:gd name="connsiteY0" fmla="*/ 19181 h 24343"/>
                <a:gd name="connsiteX1" fmla="*/ 23674 w 30399"/>
                <a:gd name="connsiteY1" fmla="*/ 7075 h 24343"/>
                <a:gd name="connsiteX2" fmla="*/ 20446 w 30399"/>
                <a:gd name="connsiteY2" fmla="*/ 1963 h 24343"/>
                <a:gd name="connsiteX3" fmla="*/ 27710 w 30399"/>
                <a:gd name="connsiteY3" fmla="*/ 5191 h 24343"/>
                <a:gd name="connsiteX4" fmla="*/ 30400 w 30399"/>
                <a:gd name="connsiteY4" fmla="*/ 16760 h 24343"/>
                <a:gd name="connsiteX5" fmla="*/ 15334 w 30399"/>
                <a:gd name="connsiteY5" fmla="*/ 22409 h 24343"/>
                <a:gd name="connsiteX6" fmla="*/ 0 w 30399"/>
                <a:gd name="connsiteY6" fmla="*/ 19181 h 24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399" h="24343">
                  <a:moveTo>
                    <a:pt x="0" y="19181"/>
                  </a:moveTo>
                  <a:cubicBezTo>
                    <a:pt x="8609" y="22140"/>
                    <a:pt x="20984" y="15683"/>
                    <a:pt x="23674" y="7075"/>
                  </a:cubicBezTo>
                  <a:cubicBezTo>
                    <a:pt x="24481" y="4384"/>
                    <a:pt x="24481" y="1694"/>
                    <a:pt x="20446" y="1963"/>
                  </a:cubicBezTo>
                  <a:cubicBezTo>
                    <a:pt x="25826" y="-1265"/>
                    <a:pt x="27172" y="-727"/>
                    <a:pt x="27710" y="5191"/>
                  </a:cubicBezTo>
                  <a:cubicBezTo>
                    <a:pt x="27979" y="8958"/>
                    <a:pt x="27710" y="12724"/>
                    <a:pt x="30400" y="16760"/>
                  </a:cubicBezTo>
                  <a:cubicBezTo>
                    <a:pt x="23943" y="16490"/>
                    <a:pt x="19908" y="19988"/>
                    <a:pt x="15334" y="22409"/>
                  </a:cubicBezTo>
                  <a:cubicBezTo>
                    <a:pt x="8609" y="25906"/>
                    <a:pt x="2690" y="24561"/>
                    <a:pt x="0" y="19181"/>
                  </a:cubicBezTo>
                  <a:close/>
                </a:path>
              </a:pathLst>
            </a:custGeom>
            <a:solidFill>
              <a:srgbClr val="DB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3" name="Полилиния: фигура 2002">
              <a:extLst>
                <a:ext uri="{FF2B5EF4-FFF2-40B4-BE49-F238E27FC236}">
                  <a16:creationId xmlns:a16="http://schemas.microsoft.com/office/drawing/2014/main" id="{60A1AE27-B7F9-DA57-7363-49DE40653D39}"/>
                </a:ext>
              </a:extLst>
            </p:cNvPr>
            <p:cNvSpPr/>
            <p:nvPr/>
          </p:nvSpPr>
          <p:spPr>
            <a:xfrm>
              <a:off x="3981906" y="6547422"/>
              <a:ext cx="21563" cy="25256"/>
            </a:xfrm>
            <a:custGeom>
              <a:avLst/>
              <a:gdLst>
                <a:gd name="connsiteX0" fmla="*/ 439 w 21563"/>
                <a:gd name="connsiteY0" fmla="*/ 11030 h 25256"/>
                <a:gd name="connsiteX1" fmla="*/ 10124 w 21563"/>
                <a:gd name="connsiteY1" fmla="*/ 16142 h 25256"/>
                <a:gd name="connsiteX2" fmla="*/ 16043 w 21563"/>
                <a:gd name="connsiteY2" fmla="*/ 7533 h 25256"/>
                <a:gd name="connsiteX3" fmla="*/ 14698 w 21563"/>
                <a:gd name="connsiteY3" fmla="*/ 0 h 25256"/>
                <a:gd name="connsiteX4" fmla="*/ 19809 w 21563"/>
                <a:gd name="connsiteY4" fmla="*/ 6726 h 25256"/>
                <a:gd name="connsiteX5" fmla="*/ 21154 w 21563"/>
                <a:gd name="connsiteY5" fmla="*/ 16949 h 25256"/>
                <a:gd name="connsiteX6" fmla="*/ 19271 w 21563"/>
                <a:gd name="connsiteY6" fmla="*/ 24750 h 25256"/>
                <a:gd name="connsiteX7" fmla="*/ 13621 w 21563"/>
                <a:gd name="connsiteY7" fmla="*/ 22867 h 25256"/>
                <a:gd name="connsiteX8" fmla="*/ 4206 w 21563"/>
                <a:gd name="connsiteY8" fmla="*/ 18832 h 25256"/>
                <a:gd name="connsiteX9" fmla="*/ 439 w 21563"/>
                <a:gd name="connsiteY9" fmla="*/ 11030 h 2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563" h="25256">
                  <a:moveTo>
                    <a:pt x="439" y="11030"/>
                  </a:moveTo>
                  <a:cubicBezTo>
                    <a:pt x="2053" y="15872"/>
                    <a:pt x="5820" y="16949"/>
                    <a:pt x="10124" y="16142"/>
                  </a:cubicBezTo>
                  <a:cubicBezTo>
                    <a:pt x="14698" y="15334"/>
                    <a:pt x="15774" y="11568"/>
                    <a:pt x="16043" y="7533"/>
                  </a:cubicBezTo>
                  <a:cubicBezTo>
                    <a:pt x="16312" y="4842"/>
                    <a:pt x="15505" y="2421"/>
                    <a:pt x="14698" y="0"/>
                  </a:cubicBezTo>
                  <a:cubicBezTo>
                    <a:pt x="18733" y="538"/>
                    <a:pt x="20078" y="2690"/>
                    <a:pt x="19809" y="6726"/>
                  </a:cubicBezTo>
                  <a:cubicBezTo>
                    <a:pt x="19271" y="10223"/>
                    <a:pt x="20347" y="13451"/>
                    <a:pt x="21154" y="16949"/>
                  </a:cubicBezTo>
                  <a:cubicBezTo>
                    <a:pt x="21961" y="19639"/>
                    <a:pt x="21692" y="22867"/>
                    <a:pt x="19271" y="24750"/>
                  </a:cubicBezTo>
                  <a:cubicBezTo>
                    <a:pt x="17388" y="26364"/>
                    <a:pt x="15505" y="23674"/>
                    <a:pt x="13621" y="22867"/>
                  </a:cubicBezTo>
                  <a:cubicBezTo>
                    <a:pt x="10393" y="21522"/>
                    <a:pt x="7165" y="20177"/>
                    <a:pt x="4206" y="18832"/>
                  </a:cubicBezTo>
                  <a:cubicBezTo>
                    <a:pt x="977" y="17218"/>
                    <a:pt x="-906" y="15065"/>
                    <a:pt x="439" y="11030"/>
                  </a:cubicBezTo>
                  <a:close/>
                </a:path>
              </a:pathLst>
            </a:custGeom>
            <a:solidFill>
              <a:srgbClr val="DA94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4" name="Полилиния: фигура 2003">
              <a:extLst>
                <a:ext uri="{FF2B5EF4-FFF2-40B4-BE49-F238E27FC236}">
                  <a16:creationId xmlns:a16="http://schemas.microsoft.com/office/drawing/2014/main" id="{57AAEF81-D795-CFB9-37A4-DF1BBF58EF38}"/>
                </a:ext>
              </a:extLst>
            </p:cNvPr>
            <p:cNvSpPr/>
            <p:nvPr/>
          </p:nvSpPr>
          <p:spPr>
            <a:xfrm>
              <a:off x="4008171" y="6889892"/>
              <a:ext cx="17755" cy="49231"/>
            </a:xfrm>
            <a:custGeom>
              <a:avLst/>
              <a:gdLst>
                <a:gd name="connsiteX0" fmla="*/ 4573 w 17755"/>
                <a:gd name="connsiteY0" fmla="*/ 25557 h 49231"/>
                <a:gd name="connsiteX1" fmla="*/ 0 w 17755"/>
                <a:gd name="connsiteY1" fmla="*/ 6457 h 49231"/>
                <a:gd name="connsiteX2" fmla="*/ 5650 w 17755"/>
                <a:gd name="connsiteY2" fmla="*/ 0 h 49231"/>
                <a:gd name="connsiteX3" fmla="*/ 13451 w 17755"/>
                <a:gd name="connsiteY3" fmla="*/ 22867 h 49231"/>
                <a:gd name="connsiteX4" fmla="*/ 14258 w 17755"/>
                <a:gd name="connsiteY4" fmla="*/ 25288 h 49231"/>
                <a:gd name="connsiteX5" fmla="*/ 17756 w 17755"/>
                <a:gd name="connsiteY5" fmla="*/ 49232 h 49231"/>
                <a:gd name="connsiteX6" fmla="*/ 4573 w 17755"/>
                <a:gd name="connsiteY6" fmla="*/ 25557 h 49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55" h="49231">
                  <a:moveTo>
                    <a:pt x="4573" y="25557"/>
                  </a:moveTo>
                  <a:cubicBezTo>
                    <a:pt x="4842" y="18832"/>
                    <a:pt x="1345" y="12913"/>
                    <a:pt x="0" y="6457"/>
                  </a:cubicBezTo>
                  <a:cubicBezTo>
                    <a:pt x="2152" y="4842"/>
                    <a:pt x="3766" y="2690"/>
                    <a:pt x="5650" y="0"/>
                  </a:cubicBezTo>
                  <a:cubicBezTo>
                    <a:pt x="4304" y="9147"/>
                    <a:pt x="-807" y="19639"/>
                    <a:pt x="13451" y="22867"/>
                  </a:cubicBezTo>
                  <a:cubicBezTo>
                    <a:pt x="14258" y="23405"/>
                    <a:pt x="14796" y="24212"/>
                    <a:pt x="14258" y="25288"/>
                  </a:cubicBezTo>
                  <a:cubicBezTo>
                    <a:pt x="11568" y="33090"/>
                    <a:pt x="17487" y="40085"/>
                    <a:pt x="17756" y="49232"/>
                  </a:cubicBezTo>
                  <a:cubicBezTo>
                    <a:pt x="10761" y="41161"/>
                    <a:pt x="9147" y="32552"/>
                    <a:pt x="4573" y="25557"/>
                  </a:cubicBezTo>
                  <a:close/>
                </a:path>
              </a:pathLst>
            </a:custGeom>
            <a:solidFill>
              <a:srgbClr val="B94C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5" name="Полилиния: фигура 2004">
              <a:extLst>
                <a:ext uri="{FF2B5EF4-FFF2-40B4-BE49-F238E27FC236}">
                  <a16:creationId xmlns:a16="http://schemas.microsoft.com/office/drawing/2014/main" id="{61C1C4DF-E038-8CD7-2EFD-5D8CE0D17664}"/>
                </a:ext>
              </a:extLst>
            </p:cNvPr>
            <p:cNvSpPr/>
            <p:nvPr/>
          </p:nvSpPr>
          <p:spPr>
            <a:xfrm>
              <a:off x="4064666" y="6694041"/>
              <a:ext cx="20170" cy="31530"/>
            </a:xfrm>
            <a:custGeom>
              <a:avLst/>
              <a:gdLst>
                <a:gd name="connsiteX0" fmla="*/ 0 w 20170"/>
                <a:gd name="connsiteY0" fmla="*/ 30669 h 31530"/>
                <a:gd name="connsiteX1" fmla="*/ 11837 w 20170"/>
                <a:gd name="connsiteY1" fmla="*/ 20177 h 31530"/>
                <a:gd name="connsiteX2" fmla="*/ 9685 w 20170"/>
                <a:gd name="connsiteY2" fmla="*/ 4573 h 31530"/>
                <a:gd name="connsiteX3" fmla="*/ 18563 w 20170"/>
                <a:gd name="connsiteY3" fmla="*/ 0 h 31530"/>
                <a:gd name="connsiteX4" fmla="*/ 19370 w 20170"/>
                <a:gd name="connsiteY4" fmla="*/ 13989 h 31530"/>
                <a:gd name="connsiteX5" fmla="*/ 15065 w 20170"/>
                <a:gd name="connsiteY5" fmla="*/ 25019 h 31530"/>
                <a:gd name="connsiteX6" fmla="*/ 0 w 20170"/>
                <a:gd name="connsiteY6" fmla="*/ 30669 h 31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70" h="31530">
                  <a:moveTo>
                    <a:pt x="0" y="30669"/>
                  </a:moveTo>
                  <a:cubicBezTo>
                    <a:pt x="4842" y="27979"/>
                    <a:pt x="8878" y="24481"/>
                    <a:pt x="11837" y="20177"/>
                  </a:cubicBezTo>
                  <a:cubicBezTo>
                    <a:pt x="16142" y="13989"/>
                    <a:pt x="15603" y="9416"/>
                    <a:pt x="9685" y="4573"/>
                  </a:cubicBezTo>
                  <a:cubicBezTo>
                    <a:pt x="12644" y="3766"/>
                    <a:pt x="15603" y="2421"/>
                    <a:pt x="18563" y="0"/>
                  </a:cubicBezTo>
                  <a:cubicBezTo>
                    <a:pt x="15603" y="5111"/>
                    <a:pt x="18025" y="9416"/>
                    <a:pt x="19370" y="13989"/>
                  </a:cubicBezTo>
                  <a:cubicBezTo>
                    <a:pt x="20984" y="18832"/>
                    <a:pt x="20446" y="22867"/>
                    <a:pt x="15065" y="25019"/>
                  </a:cubicBezTo>
                  <a:cubicBezTo>
                    <a:pt x="10223" y="27172"/>
                    <a:pt x="6995" y="33897"/>
                    <a:pt x="0" y="30669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6" name="Полилиния: фигура 2005">
              <a:extLst>
                <a:ext uri="{FF2B5EF4-FFF2-40B4-BE49-F238E27FC236}">
                  <a16:creationId xmlns:a16="http://schemas.microsoft.com/office/drawing/2014/main" id="{094E9C20-C405-041A-17C6-764C672412E3}"/>
                </a:ext>
              </a:extLst>
            </p:cNvPr>
            <p:cNvSpPr/>
            <p:nvPr/>
          </p:nvSpPr>
          <p:spPr>
            <a:xfrm>
              <a:off x="4013295" y="6426430"/>
              <a:ext cx="18464" cy="17238"/>
            </a:xfrm>
            <a:custGeom>
              <a:avLst/>
              <a:gdLst>
                <a:gd name="connsiteX0" fmla="*/ 6175 w 18464"/>
                <a:gd name="connsiteY0" fmla="*/ 17149 h 17238"/>
                <a:gd name="connsiteX1" fmla="*/ 257 w 18464"/>
                <a:gd name="connsiteY1" fmla="*/ 14728 h 17238"/>
                <a:gd name="connsiteX2" fmla="*/ 3754 w 18464"/>
                <a:gd name="connsiteY2" fmla="*/ 4236 h 17238"/>
                <a:gd name="connsiteX3" fmla="*/ 9404 w 18464"/>
                <a:gd name="connsiteY3" fmla="*/ 1007 h 17238"/>
                <a:gd name="connsiteX4" fmla="*/ 16129 w 18464"/>
                <a:gd name="connsiteY4" fmla="*/ 469 h 17238"/>
                <a:gd name="connsiteX5" fmla="*/ 11287 w 18464"/>
                <a:gd name="connsiteY5" fmla="*/ 16342 h 17238"/>
                <a:gd name="connsiteX6" fmla="*/ 6175 w 18464"/>
                <a:gd name="connsiteY6" fmla="*/ 17149 h 17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64" h="17238">
                  <a:moveTo>
                    <a:pt x="6175" y="17149"/>
                  </a:moveTo>
                  <a:cubicBezTo>
                    <a:pt x="3754" y="17149"/>
                    <a:pt x="1064" y="17956"/>
                    <a:pt x="257" y="14728"/>
                  </a:cubicBezTo>
                  <a:cubicBezTo>
                    <a:pt x="-550" y="10692"/>
                    <a:pt x="526" y="6926"/>
                    <a:pt x="3754" y="4236"/>
                  </a:cubicBezTo>
                  <a:cubicBezTo>
                    <a:pt x="6982" y="5581"/>
                    <a:pt x="8597" y="4236"/>
                    <a:pt x="9404" y="1007"/>
                  </a:cubicBezTo>
                  <a:cubicBezTo>
                    <a:pt x="11556" y="-69"/>
                    <a:pt x="13708" y="-338"/>
                    <a:pt x="16129" y="469"/>
                  </a:cubicBezTo>
                  <a:cubicBezTo>
                    <a:pt x="20703" y="6119"/>
                    <a:pt x="18282" y="14190"/>
                    <a:pt x="11287" y="16342"/>
                  </a:cubicBezTo>
                  <a:cubicBezTo>
                    <a:pt x="9673" y="16880"/>
                    <a:pt x="8059" y="17418"/>
                    <a:pt x="6175" y="17149"/>
                  </a:cubicBezTo>
                  <a:close/>
                </a:path>
              </a:pathLst>
            </a:custGeom>
            <a:solidFill>
              <a:srgbClr val="F3C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7" name="Полилиния: фигура 2006">
              <a:extLst>
                <a:ext uri="{FF2B5EF4-FFF2-40B4-BE49-F238E27FC236}">
                  <a16:creationId xmlns:a16="http://schemas.microsoft.com/office/drawing/2014/main" id="{19832CEC-12E9-5586-C0AC-79D53DC0A107}"/>
                </a:ext>
              </a:extLst>
            </p:cNvPr>
            <p:cNvSpPr/>
            <p:nvPr/>
          </p:nvSpPr>
          <p:spPr>
            <a:xfrm>
              <a:off x="4037623" y="6505185"/>
              <a:ext cx="19974" cy="21252"/>
            </a:xfrm>
            <a:custGeom>
              <a:avLst/>
              <a:gdLst>
                <a:gd name="connsiteX0" fmla="*/ 3369 w 19974"/>
                <a:gd name="connsiteY0" fmla="*/ 8071 h 21252"/>
                <a:gd name="connsiteX1" fmla="*/ 15744 w 19974"/>
                <a:gd name="connsiteY1" fmla="*/ 0 h 21252"/>
                <a:gd name="connsiteX2" fmla="*/ 19511 w 19974"/>
                <a:gd name="connsiteY2" fmla="*/ 7533 h 21252"/>
                <a:gd name="connsiteX3" fmla="*/ 2024 w 19974"/>
                <a:gd name="connsiteY3" fmla="*/ 21253 h 21252"/>
                <a:gd name="connsiteX4" fmla="*/ 1217 w 19974"/>
                <a:gd name="connsiteY4" fmla="*/ 14796 h 21252"/>
                <a:gd name="connsiteX5" fmla="*/ 3369 w 19974"/>
                <a:gd name="connsiteY5" fmla="*/ 8071 h 2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74" h="21252">
                  <a:moveTo>
                    <a:pt x="3369" y="8071"/>
                  </a:moveTo>
                  <a:cubicBezTo>
                    <a:pt x="6328" y="3497"/>
                    <a:pt x="11171" y="1614"/>
                    <a:pt x="15744" y="0"/>
                  </a:cubicBezTo>
                  <a:cubicBezTo>
                    <a:pt x="21125" y="538"/>
                    <a:pt x="20049" y="4573"/>
                    <a:pt x="19511" y="7533"/>
                  </a:cubicBezTo>
                  <a:cubicBezTo>
                    <a:pt x="18166" y="14796"/>
                    <a:pt x="10902" y="20446"/>
                    <a:pt x="2024" y="21253"/>
                  </a:cubicBezTo>
                  <a:cubicBezTo>
                    <a:pt x="-666" y="19370"/>
                    <a:pt x="-397" y="17218"/>
                    <a:pt x="1217" y="14796"/>
                  </a:cubicBezTo>
                  <a:cubicBezTo>
                    <a:pt x="3369" y="13182"/>
                    <a:pt x="7405" y="11837"/>
                    <a:pt x="3369" y="8071"/>
                  </a:cubicBezTo>
                  <a:close/>
                </a:path>
              </a:pathLst>
            </a:custGeom>
            <a:solidFill>
              <a:srgbClr val="F4C3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8" name="Полилиния: фигура 2007">
              <a:extLst>
                <a:ext uri="{FF2B5EF4-FFF2-40B4-BE49-F238E27FC236}">
                  <a16:creationId xmlns:a16="http://schemas.microsoft.com/office/drawing/2014/main" id="{B4BB0500-3052-4249-998B-AD2DE787E9AB}"/>
                </a:ext>
              </a:extLst>
            </p:cNvPr>
            <p:cNvSpPr/>
            <p:nvPr/>
          </p:nvSpPr>
          <p:spPr>
            <a:xfrm>
              <a:off x="4055789" y="6673491"/>
              <a:ext cx="21693" cy="24357"/>
            </a:xfrm>
            <a:custGeom>
              <a:avLst/>
              <a:gdLst>
                <a:gd name="connsiteX0" fmla="*/ 13451 w 21693"/>
                <a:gd name="connsiteY0" fmla="*/ 3333 h 24357"/>
                <a:gd name="connsiteX1" fmla="*/ 19370 w 21693"/>
                <a:gd name="connsiteY1" fmla="*/ 104 h 24357"/>
                <a:gd name="connsiteX2" fmla="*/ 21522 w 21693"/>
                <a:gd name="connsiteY2" fmla="*/ 6830 h 24357"/>
                <a:gd name="connsiteX3" fmla="*/ 0 w 21693"/>
                <a:gd name="connsiteY3" fmla="*/ 22433 h 24357"/>
                <a:gd name="connsiteX4" fmla="*/ 3228 w 21693"/>
                <a:gd name="connsiteY4" fmla="*/ 20550 h 24357"/>
                <a:gd name="connsiteX5" fmla="*/ 13451 w 21693"/>
                <a:gd name="connsiteY5" fmla="*/ 3333 h 2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693" h="24357">
                  <a:moveTo>
                    <a:pt x="13451" y="3333"/>
                  </a:moveTo>
                  <a:cubicBezTo>
                    <a:pt x="14796" y="1180"/>
                    <a:pt x="17218" y="-434"/>
                    <a:pt x="19370" y="104"/>
                  </a:cubicBezTo>
                  <a:cubicBezTo>
                    <a:pt x="22598" y="911"/>
                    <a:pt x="21253" y="4409"/>
                    <a:pt x="21522" y="6830"/>
                  </a:cubicBezTo>
                  <a:cubicBezTo>
                    <a:pt x="23136" y="20819"/>
                    <a:pt x="13182" y="28083"/>
                    <a:pt x="0" y="22433"/>
                  </a:cubicBezTo>
                  <a:cubicBezTo>
                    <a:pt x="538" y="21088"/>
                    <a:pt x="1883" y="21088"/>
                    <a:pt x="3228" y="20550"/>
                  </a:cubicBezTo>
                  <a:cubicBezTo>
                    <a:pt x="12375" y="17053"/>
                    <a:pt x="14796" y="13017"/>
                    <a:pt x="13451" y="3333"/>
                  </a:cubicBezTo>
                  <a:close/>
                </a:path>
              </a:pathLst>
            </a:custGeom>
            <a:solidFill>
              <a:srgbClr val="DA94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09" name="Полилиния: фигура 2008">
              <a:extLst>
                <a:ext uri="{FF2B5EF4-FFF2-40B4-BE49-F238E27FC236}">
                  <a16:creationId xmlns:a16="http://schemas.microsoft.com/office/drawing/2014/main" id="{9230C875-7603-5EBA-449B-6583AD2F9924}"/>
                </a:ext>
              </a:extLst>
            </p:cNvPr>
            <p:cNvSpPr/>
            <p:nvPr/>
          </p:nvSpPr>
          <p:spPr>
            <a:xfrm>
              <a:off x="4113360" y="6992078"/>
              <a:ext cx="11206" cy="24793"/>
            </a:xfrm>
            <a:custGeom>
              <a:avLst/>
              <a:gdLst>
                <a:gd name="connsiteX0" fmla="*/ 0 w 11206"/>
                <a:gd name="connsiteY0" fmla="*/ 24794 h 24793"/>
                <a:gd name="connsiteX1" fmla="*/ 538 w 11206"/>
                <a:gd name="connsiteY1" fmla="*/ 43 h 24793"/>
                <a:gd name="connsiteX2" fmla="*/ 8340 w 11206"/>
                <a:gd name="connsiteY2" fmla="*/ 7307 h 24793"/>
                <a:gd name="connsiteX3" fmla="*/ 11030 w 11206"/>
                <a:gd name="connsiteY3" fmla="*/ 16185 h 24793"/>
                <a:gd name="connsiteX4" fmla="*/ 10761 w 11206"/>
                <a:gd name="connsiteY4" fmla="*/ 19144 h 24793"/>
                <a:gd name="connsiteX5" fmla="*/ 0 w 11206"/>
                <a:gd name="connsiteY5" fmla="*/ 24794 h 2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06" h="24793">
                  <a:moveTo>
                    <a:pt x="0" y="24794"/>
                  </a:moveTo>
                  <a:cubicBezTo>
                    <a:pt x="269" y="16454"/>
                    <a:pt x="538" y="8383"/>
                    <a:pt x="538" y="43"/>
                  </a:cubicBezTo>
                  <a:cubicBezTo>
                    <a:pt x="5919" y="-495"/>
                    <a:pt x="6188" y="4079"/>
                    <a:pt x="8340" y="7307"/>
                  </a:cubicBezTo>
                  <a:cubicBezTo>
                    <a:pt x="9954" y="9997"/>
                    <a:pt x="8340" y="13764"/>
                    <a:pt x="11030" y="16185"/>
                  </a:cubicBezTo>
                  <a:cubicBezTo>
                    <a:pt x="11299" y="17261"/>
                    <a:pt x="11299" y="18337"/>
                    <a:pt x="10761" y="19144"/>
                  </a:cubicBezTo>
                  <a:cubicBezTo>
                    <a:pt x="6457" y="19951"/>
                    <a:pt x="4304" y="24525"/>
                    <a:pt x="0" y="24794"/>
                  </a:cubicBezTo>
                  <a:close/>
                </a:path>
              </a:pathLst>
            </a:custGeom>
            <a:solidFill>
              <a:srgbClr val="BA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0" name="Полилиния: фигура 2009">
              <a:extLst>
                <a:ext uri="{FF2B5EF4-FFF2-40B4-BE49-F238E27FC236}">
                  <a16:creationId xmlns:a16="http://schemas.microsoft.com/office/drawing/2014/main" id="{C0368EF1-97D1-87D6-D651-AEEF355A6612}"/>
                </a:ext>
              </a:extLst>
            </p:cNvPr>
            <p:cNvSpPr/>
            <p:nvPr/>
          </p:nvSpPr>
          <p:spPr>
            <a:xfrm>
              <a:off x="4105558" y="6506458"/>
              <a:ext cx="21853" cy="23073"/>
            </a:xfrm>
            <a:custGeom>
              <a:avLst/>
              <a:gdLst>
                <a:gd name="connsiteX0" fmla="*/ 8340 w 21853"/>
                <a:gd name="connsiteY0" fmla="*/ 3839 h 23073"/>
                <a:gd name="connsiteX1" fmla="*/ 11299 w 21853"/>
                <a:gd name="connsiteY1" fmla="*/ 2763 h 23073"/>
                <a:gd name="connsiteX2" fmla="*/ 18832 w 21853"/>
                <a:gd name="connsiteY2" fmla="*/ 880 h 23073"/>
                <a:gd name="connsiteX3" fmla="*/ 21791 w 21853"/>
                <a:gd name="connsiteY3" fmla="*/ 10565 h 23073"/>
                <a:gd name="connsiteX4" fmla="*/ 15603 w 21853"/>
                <a:gd name="connsiteY4" fmla="*/ 15138 h 23073"/>
                <a:gd name="connsiteX5" fmla="*/ 5650 w 21853"/>
                <a:gd name="connsiteY5" fmla="*/ 20788 h 23073"/>
                <a:gd name="connsiteX6" fmla="*/ 0 w 21853"/>
                <a:gd name="connsiteY6" fmla="*/ 21326 h 23073"/>
                <a:gd name="connsiteX7" fmla="*/ 8340 w 21853"/>
                <a:gd name="connsiteY7" fmla="*/ 3839 h 23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853" h="23073">
                  <a:moveTo>
                    <a:pt x="8340" y="3839"/>
                  </a:moveTo>
                  <a:cubicBezTo>
                    <a:pt x="9416" y="3570"/>
                    <a:pt x="10492" y="3032"/>
                    <a:pt x="11299" y="2763"/>
                  </a:cubicBezTo>
                  <a:cubicBezTo>
                    <a:pt x="13720" y="1687"/>
                    <a:pt x="16142" y="-1541"/>
                    <a:pt x="18832" y="880"/>
                  </a:cubicBezTo>
                  <a:cubicBezTo>
                    <a:pt x="21522" y="3301"/>
                    <a:pt x="22060" y="7068"/>
                    <a:pt x="21791" y="10565"/>
                  </a:cubicBezTo>
                  <a:cubicBezTo>
                    <a:pt x="21791" y="14600"/>
                    <a:pt x="18294" y="14331"/>
                    <a:pt x="15603" y="15138"/>
                  </a:cubicBezTo>
                  <a:cubicBezTo>
                    <a:pt x="11837" y="16214"/>
                    <a:pt x="8340" y="17560"/>
                    <a:pt x="5650" y="20788"/>
                  </a:cubicBezTo>
                  <a:cubicBezTo>
                    <a:pt x="4035" y="22671"/>
                    <a:pt x="2152" y="24554"/>
                    <a:pt x="0" y="21326"/>
                  </a:cubicBezTo>
                  <a:cubicBezTo>
                    <a:pt x="4842" y="16214"/>
                    <a:pt x="9954" y="11641"/>
                    <a:pt x="8340" y="3839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1" name="Полилиния: фигура 2010">
              <a:extLst>
                <a:ext uri="{FF2B5EF4-FFF2-40B4-BE49-F238E27FC236}">
                  <a16:creationId xmlns:a16="http://schemas.microsoft.com/office/drawing/2014/main" id="{EF662822-62F0-E3CF-64B3-0EF6507FC39E}"/>
                </a:ext>
              </a:extLst>
            </p:cNvPr>
            <p:cNvSpPr/>
            <p:nvPr/>
          </p:nvSpPr>
          <p:spPr>
            <a:xfrm>
              <a:off x="4027272" y="6367156"/>
              <a:ext cx="24750" cy="16769"/>
            </a:xfrm>
            <a:custGeom>
              <a:avLst/>
              <a:gdLst>
                <a:gd name="connsiteX0" fmla="*/ 8609 w 24750"/>
                <a:gd name="connsiteY0" fmla="*/ 289 h 16769"/>
                <a:gd name="connsiteX1" fmla="*/ 17756 w 24750"/>
                <a:gd name="connsiteY1" fmla="*/ 7821 h 16769"/>
                <a:gd name="connsiteX2" fmla="*/ 24750 w 24750"/>
                <a:gd name="connsiteY2" fmla="*/ 12126 h 16769"/>
                <a:gd name="connsiteX3" fmla="*/ 0 w 24750"/>
                <a:gd name="connsiteY3" fmla="*/ 16699 h 16769"/>
                <a:gd name="connsiteX4" fmla="*/ 8609 w 24750"/>
                <a:gd name="connsiteY4" fmla="*/ 289 h 16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50" h="16769">
                  <a:moveTo>
                    <a:pt x="8609" y="289"/>
                  </a:moveTo>
                  <a:cubicBezTo>
                    <a:pt x="14796" y="-1056"/>
                    <a:pt x="17487" y="2441"/>
                    <a:pt x="17756" y="7821"/>
                  </a:cubicBezTo>
                  <a:cubicBezTo>
                    <a:pt x="18025" y="13202"/>
                    <a:pt x="20177" y="13740"/>
                    <a:pt x="24750" y="12126"/>
                  </a:cubicBezTo>
                  <a:cubicBezTo>
                    <a:pt x="17218" y="18313"/>
                    <a:pt x="8340" y="16430"/>
                    <a:pt x="0" y="16699"/>
                  </a:cubicBezTo>
                  <a:cubicBezTo>
                    <a:pt x="4035" y="11857"/>
                    <a:pt x="7802" y="6745"/>
                    <a:pt x="8609" y="289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2" name="Полилиния: фигура 2011">
              <a:extLst>
                <a:ext uri="{FF2B5EF4-FFF2-40B4-BE49-F238E27FC236}">
                  <a16:creationId xmlns:a16="http://schemas.microsoft.com/office/drawing/2014/main" id="{F21E712A-0769-F2D9-41F1-D384BF54FF27}"/>
                </a:ext>
              </a:extLst>
            </p:cNvPr>
            <p:cNvSpPr/>
            <p:nvPr/>
          </p:nvSpPr>
          <p:spPr>
            <a:xfrm>
              <a:off x="4004674" y="6611679"/>
              <a:ext cx="21598" cy="15032"/>
            </a:xfrm>
            <a:custGeom>
              <a:avLst/>
              <a:gdLst>
                <a:gd name="connsiteX0" fmla="*/ 21253 w 21598"/>
                <a:gd name="connsiteY0" fmla="*/ 3000 h 15032"/>
                <a:gd name="connsiteX1" fmla="*/ 15065 w 21598"/>
                <a:gd name="connsiteY1" fmla="*/ 14299 h 15032"/>
                <a:gd name="connsiteX2" fmla="*/ 2690 w 21598"/>
                <a:gd name="connsiteY2" fmla="*/ 10264 h 15032"/>
                <a:gd name="connsiteX3" fmla="*/ 0 w 21598"/>
                <a:gd name="connsiteY3" fmla="*/ 4614 h 15032"/>
                <a:gd name="connsiteX4" fmla="*/ 2152 w 21598"/>
                <a:gd name="connsiteY4" fmla="*/ 2462 h 15032"/>
                <a:gd name="connsiteX5" fmla="*/ 3228 w 21598"/>
                <a:gd name="connsiteY5" fmla="*/ 3269 h 15032"/>
                <a:gd name="connsiteX6" fmla="*/ 8878 w 21598"/>
                <a:gd name="connsiteY6" fmla="*/ 6497 h 15032"/>
                <a:gd name="connsiteX7" fmla="*/ 10492 w 21598"/>
                <a:gd name="connsiteY7" fmla="*/ 41 h 15032"/>
                <a:gd name="connsiteX8" fmla="*/ 21253 w 21598"/>
                <a:gd name="connsiteY8" fmla="*/ 3000 h 15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598" h="15032">
                  <a:moveTo>
                    <a:pt x="21253" y="3000"/>
                  </a:moveTo>
                  <a:cubicBezTo>
                    <a:pt x="22598" y="8649"/>
                    <a:pt x="19908" y="12685"/>
                    <a:pt x="15065" y="14299"/>
                  </a:cubicBezTo>
                  <a:cubicBezTo>
                    <a:pt x="10492" y="16182"/>
                    <a:pt x="5919" y="14299"/>
                    <a:pt x="2690" y="10264"/>
                  </a:cubicBezTo>
                  <a:cubicBezTo>
                    <a:pt x="1345" y="8649"/>
                    <a:pt x="269" y="6766"/>
                    <a:pt x="0" y="4614"/>
                  </a:cubicBezTo>
                  <a:cubicBezTo>
                    <a:pt x="807" y="3807"/>
                    <a:pt x="1345" y="3269"/>
                    <a:pt x="2152" y="2462"/>
                  </a:cubicBezTo>
                  <a:cubicBezTo>
                    <a:pt x="2690" y="2731"/>
                    <a:pt x="2959" y="2731"/>
                    <a:pt x="3228" y="3269"/>
                  </a:cubicBezTo>
                  <a:cubicBezTo>
                    <a:pt x="4842" y="4883"/>
                    <a:pt x="6188" y="7573"/>
                    <a:pt x="8878" y="6497"/>
                  </a:cubicBezTo>
                  <a:cubicBezTo>
                    <a:pt x="11837" y="5152"/>
                    <a:pt x="9685" y="2193"/>
                    <a:pt x="10492" y="41"/>
                  </a:cubicBezTo>
                  <a:cubicBezTo>
                    <a:pt x="14258" y="-228"/>
                    <a:pt x="17756" y="848"/>
                    <a:pt x="21253" y="3000"/>
                  </a:cubicBezTo>
                  <a:close/>
                </a:path>
              </a:pathLst>
            </a:custGeom>
            <a:solidFill>
              <a:srgbClr val="F3C3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3" name="Полилиния: фигура 2012">
              <a:extLst>
                <a:ext uri="{FF2B5EF4-FFF2-40B4-BE49-F238E27FC236}">
                  <a16:creationId xmlns:a16="http://schemas.microsoft.com/office/drawing/2014/main" id="{D875DC04-C572-8E1F-F9B7-6D1A1FBBBA6E}"/>
                </a:ext>
              </a:extLst>
            </p:cNvPr>
            <p:cNvSpPr/>
            <p:nvPr/>
          </p:nvSpPr>
          <p:spPr>
            <a:xfrm>
              <a:off x="4133458" y="6692965"/>
              <a:ext cx="14900" cy="19638"/>
            </a:xfrm>
            <a:custGeom>
              <a:avLst/>
              <a:gdLst>
                <a:gd name="connsiteX0" fmla="*/ 11647 w 14900"/>
                <a:gd name="connsiteY0" fmla="*/ 0 h 19638"/>
                <a:gd name="connsiteX1" fmla="*/ 14606 w 14900"/>
                <a:gd name="connsiteY1" fmla="*/ 6726 h 19638"/>
                <a:gd name="connsiteX2" fmla="*/ 1693 w 14900"/>
                <a:gd name="connsiteY2" fmla="*/ 19639 h 19638"/>
                <a:gd name="connsiteX3" fmla="*/ 1424 w 14900"/>
                <a:gd name="connsiteY3" fmla="*/ 18563 h 19638"/>
                <a:gd name="connsiteX4" fmla="*/ 79 w 14900"/>
                <a:gd name="connsiteY4" fmla="*/ 10761 h 19638"/>
                <a:gd name="connsiteX5" fmla="*/ 11647 w 14900"/>
                <a:gd name="connsiteY5" fmla="*/ 0 h 1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00" h="19638">
                  <a:moveTo>
                    <a:pt x="11647" y="0"/>
                  </a:moveTo>
                  <a:cubicBezTo>
                    <a:pt x="14606" y="1345"/>
                    <a:pt x="15413" y="3228"/>
                    <a:pt x="14606" y="6726"/>
                  </a:cubicBezTo>
                  <a:cubicBezTo>
                    <a:pt x="12723" y="13720"/>
                    <a:pt x="8149" y="17487"/>
                    <a:pt x="1693" y="19639"/>
                  </a:cubicBezTo>
                  <a:cubicBezTo>
                    <a:pt x="1424" y="19370"/>
                    <a:pt x="1424" y="18832"/>
                    <a:pt x="1424" y="18563"/>
                  </a:cubicBezTo>
                  <a:cubicBezTo>
                    <a:pt x="1962" y="15873"/>
                    <a:pt x="-459" y="13451"/>
                    <a:pt x="79" y="10761"/>
                  </a:cubicBezTo>
                  <a:cubicBezTo>
                    <a:pt x="1962" y="5112"/>
                    <a:pt x="7073" y="2690"/>
                    <a:pt x="11647" y="0"/>
                  </a:cubicBezTo>
                  <a:close/>
                </a:path>
              </a:pathLst>
            </a:custGeom>
            <a:solidFill>
              <a:srgbClr val="F3C2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4" name="Полилиния: фигура 2013">
              <a:extLst>
                <a:ext uri="{FF2B5EF4-FFF2-40B4-BE49-F238E27FC236}">
                  <a16:creationId xmlns:a16="http://schemas.microsoft.com/office/drawing/2014/main" id="{98B03C6E-BAE7-F1F6-4FCA-88595E02A704}"/>
                </a:ext>
              </a:extLst>
            </p:cNvPr>
            <p:cNvSpPr/>
            <p:nvPr/>
          </p:nvSpPr>
          <p:spPr>
            <a:xfrm>
              <a:off x="4072716" y="6577515"/>
              <a:ext cx="27355" cy="18062"/>
            </a:xfrm>
            <a:custGeom>
              <a:avLst/>
              <a:gdLst>
                <a:gd name="connsiteX0" fmla="*/ 6747 w 27355"/>
                <a:gd name="connsiteY0" fmla="*/ 7302 h 18062"/>
                <a:gd name="connsiteX1" fmla="*/ 18584 w 27355"/>
                <a:gd name="connsiteY1" fmla="*/ 1114 h 18062"/>
                <a:gd name="connsiteX2" fmla="*/ 26924 w 27355"/>
                <a:gd name="connsiteY2" fmla="*/ 2459 h 18062"/>
                <a:gd name="connsiteX3" fmla="*/ 22351 w 27355"/>
                <a:gd name="connsiteY3" fmla="*/ 11337 h 18062"/>
                <a:gd name="connsiteX4" fmla="*/ 1367 w 27355"/>
                <a:gd name="connsiteY4" fmla="*/ 18063 h 18062"/>
                <a:gd name="connsiteX5" fmla="*/ 1905 w 27355"/>
                <a:gd name="connsiteY5" fmla="*/ 14296 h 18062"/>
                <a:gd name="connsiteX6" fmla="*/ 6747 w 27355"/>
                <a:gd name="connsiteY6" fmla="*/ 7302 h 18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55" h="18062">
                  <a:moveTo>
                    <a:pt x="6747" y="7302"/>
                  </a:moveTo>
                  <a:cubicBezTo>
                    <a:pt x="10783" y="5150"/>
                    <a:pt x="14549" y="3266"/>
                    <a:pt x="18584" y="1114"/>
                  </a:cubicBezTo>
                  <a:cubicBezTo>
                    <a:pt x="21275" y="1921"/>
                    <a:pt x="25041" y="-2652"/>
                    <a:pt x="26924" y="2459"/>
                  </a:cubicBezTo>
                  <a:cubicBezTo>
                    <a:pt x="28538" y="6764"/>
                    <a:pt x="25310" y="9185"/>
                    <a:pt x="22351" y="11337"/>
                  </a:cubicBezTo>
                  <a:cubicBezTo>
                    <a:pt x="15894" y="15642"/>
                    <a:pt x="8900" y="17794"/>
                    <a:pt x="1367" y="18063"/>
                  </a:cubicBezTo>
                  <a:cubicBezTo>
                    <a:pt x="-1323" y="16449"/>
                    <a:pt x="560" y="15372"/>
                    <a:pt x="1905" y="14296"/>
                  </a:cubicBezTo>
                  <a:cubicBezTo>
                    <a:pt x="4057" y="12413"/>
                    <a:pt x="5940" y="10261"/>
                    <a:pt x="6747" y="7302"/>
                  </a:cubicBezTo>
                  <a:close/>
                </a:path>
              </a:pathLst>
            </a:custGeom>
            <a:solidFill>
              <a:srgbClr val="F4C3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5" name="Полилиния: фигура 2014">
              <a:extLst>
                <a:ext uri="{FF2B5EF4-FFF2-40B4-BE49-F238E27FC236}">
                  <a16:creationId xmlns:a16="http://schemas.microsoft.com/office/drawing/2014/main" id="{3AF64CFB-DF6D-5F7D-AF4E-C1CB2AFB4446}"/>
                </a:ext>
              </a:extLst>
            </p:cNvPr>
            <p:cNvSpPr/>
            <p:nvPr/>
          </p:nvSpPr>
          <p:spPr>
            <a:xfrm>
              <a:off x="4018417" y="6655003"/>
              <a:ext cx="30646" cy="16550"/>
            </a:xfrm>
            <a:custGeom>
              <a:avLst/>
              <a:gdLst>
                <a:gd name="connsiteX0" fmla="*/ 19616 w 30646"/>
                <a:gd name="connsiteY0" fmla="*/ 30 h 16550"/>
                <a:gd name="connsiteX1" fmla="*/ 30646 w 30646"/>
                <a:gd name="connsiteY1" fmla="*/ 2720 h 16550"/>
                <a:gd name="connsiteX2" fmla="*/ 17195 w 30646"/>
                <a:gd name="connsiteY2" fmla="*/ 15095 h 16550"/>
                <a:gd name="connsiteX3" fmla="*/ 5627 w 30646"/>
                <a:gd name="connsiteY3" fmla="*/ 14826 h 16550"/>
                <a:gd name="connsiteX4" fmla="*/ 246 w 30646"/>
                <a:gd name="connsiteY4" fmla="*/ 12405 h 16550"/>
                <a:gd name="connsiteX5" fmla="*/ 1860 w 30646"/>
                <a:gd name="connsiteY5" fmla="*/ 9715 h 16550"/>
                <a:gd name="connsiteX6" fmla="*/ 15581 w 30646"/>
                <a:gd name="connsiteY6" fmla="*/ 2720 h 16550"/>
                <a:gd name="connsiteX7" fmla="*/ 19616 w 30646"/>
                <a:gd name="connsiteY7" fmla="*/ 30 h 1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646" h="16550">
                  <a:moveTo>
                    <a:pt x="19616" y="30"/>
                  </a:moveTo>
                  <a:cubicBezTo>
                    <a:pt x="22844" y="2182"/>
                    <a:pt x="26342" y="4065"/>
                    <a:pt x="30646" y="2720"/>
                  </a:cubicBezTo>
                  <a:cubicBezTo>
                    <a:pt x="26611" y="7831"/>
                    <a:pt x="20692" y="9984"/>
                    <a:pt x="17195" y="15095"/>
                  </a:cubicBezTo>
                  <a:cubicBezTo>
                    <a:pt x="15312" y="17785"/>
                    <a:pt x="9393" y="16171"/>
                    <a:pt x="5627" y="14826"/>
                  </a:cubicBezTo>
                  <a:cubicBezTo>
                    <a:pt x="3744" y="14288"/>
                    <a:pt x="2129" y="13212"/>
                    <a:pt x="246" y="12405"/>
                  </a:cubicBezTo>
                  <a:cubicBezTo>
                    <a:pt x="-561" y="10522"/>
                    <a:pt x="784" y="10253"/>
                    <a:pt x="1860" y="9715"/>
                  </a:cubicBezTo>
                  <a:cubicBezTo>
                    <a:pt x="8048" y="10522"/>
                    <a:pt x="12890" y="8638"/>
                    <a:pt x="15581" y="2720"/>
                  </a:cubicBezTo>
                  <a:cubicBezTo>
                    <a:pt x="16388" y="1375"/>
                    <a:pt x="17464" y="-239"/>
                    <a:pt x="19616" y="30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6" name="Полилиния: фигура 2015">
              <a:extLst>
                <a:ext uri="{FF2B5EF4-FFF2-40B4-BE49-F238E27FC236}">
                  <a16:creationId xmlns:a16="http://schemas.microsoft.com/office/drawing/2014/main" id="{D26059B3-CB13-9D27-3B24-1D49C4356CFE}"/>
                </a:ext>
              </a:extLst>
            </p:cNvPr>
            <p:cNvSpPr/>
            <p:nvPr/>
          </p:nvSpPr>
          <p:spPr>
            <a:xfrm>
              <a:off x="4107322" y="6524614"/>
              <a:ext cx="24155" cy="21922"/>
            </a:xfrm>
            <a:custGeom>
              <a:avLst/>
              <a:gdLst>
                <a:gd name="connsiteX0" fmla="*/ 8997 w 24155"/>
                <a:gd name="connsiteY0" fmla="*/ 3707 h 21922"/>
                <a:gd name="connsiteX1" fmla="*/ 23794 w 24155"/>
                <a:gd name="connsiteY1" fmla="*/ 6129 h 21922"/>
                <a:gd name="connsiteX2" fmla="*/ 20027 w 24155"/>
                <a:gd name="connsiteY2" fmla="*/ 12854 h 21922"/>
                <a:gd name="connsiteX3" fmla="*/ 8459 w 24155"/>
                <a:gd name="connsiteY3" fmla="*/ 19311 h 21922"/>
                <a:gd name="connsiteX4" fmla="*/ 2272 w 24155"/>
                <a:gd name="connsiteY4" fmla="*/ 21463 h 21922"/>
                <a:gd name="connsiteX5" fmla="*/ 658 w 24155"/>
                <a:gd name="connsiteY5" fmla="*/ 14738 h 21922"/>
                <a:gd name="connsiteX6" fmla="*/ 13033 w 24155"/>
                <a:gd name="connsiteY6" fmla="*/ 6936 h 21922"/>
                <a:gd name="connsiteX7" fmla="*/ 8997 w 24155"/>
                <a:gd name="connsiteY7" fmla="*/ 3707 h 21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55" h="21922">
                  <a:moveTo>
                    <a:pt x="8997" y="3707"/>
                  </a:moveTo>
                  <a:cubicBezTo>
                    <a:pt x="17068" y="-1942"/>
                    <a:pt x="21911" y="-1135"/>
                    <a:pt x="23794" y="6129"/>
                  </a:cubicBezTo>
                  <a:cubicBezTo>
                    <a:pt x="24870" y="9895"/>
                    <a:pt x="23525" y="12047"/>
                    <a:pt x="20027" y="12854"/>
                  </a:cubicBezTo>
                  <a:cubicBezTo>
                    <a:pt x="15454" y="13930"/>
                    <a:pt x="11688" y="16352"/>
                    <a:pt x="8459" y="19311"/>
                  </a:cubicBezTo>
                  <a:cubicBezTo>
                    <a:pt x="6576" y="20925"/>
                    <a:pt x="4424" y="22808"/>
                    <a:pt x="2272" y="21463"/>
                  </a:cubicBezTo>
                  <a:cubicBezTo>
                    <a:pt x="120" y="20118"/>
                    <a:pt x="-688" y="17428"/>
                    <a:pt x="658" y="14738"/>
                  </a:cubicBezTo>
                  <a:cubicBezTo>
                    <a:pt x="5500" y="16890"/>
                    <a:pt x="13033" y="12047"/>
                    <a:pt x="13033" y="6936"/>
                  </a:cubicBezTo>
                  <a:cubicBezTo>
                    <a:pt x="12495" y="4784"/>
                    <a:pt x="10073" y="5053"/>
                    <a:pt x="8997" y="3707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7" name="Полилиния: фигура 2016">
              <a:extLst>
                <a:ext uri="{FF2B5EF4-FFF2-40B4-BE49-F238E27FC236}">
                  <a16:creationId xmlns:a16="http://schemas.microsoft.com/office/drawing/2014/main" id="{9B452DC5-B9E4-1218-C7D6-6163EA988DD5}"/>
                </a:ext>
              </a:extLst>
            </p:cNvPr>
            <p:cNvSpPr/>
            <p:nvPr/>
          </p:nvSpPr>
          <p:spPr>
            <a:xfrm>
              <a:off x="4014469" y="6867024"/>
              <a:ext cx="18244" cy="14436"/>
            </a:xfrm>
            <a:custGeom>
              <a:avLst/>
              <a:gdLst>
                <a:gd name="connsiteX0" fmla="*/ 17377 w 18244"/>
                <a:gd name="connsiteY0" fmla="*/ 0 h 14436"/>
                <a:gd name="connsiteX1" fmla="*/ 11727 w 18244"/>
                <a:gd name="connsiteY1" fmla="*/ 11837 h 14436"/>
                <a:gd name="connsiteX2" fmla="*/ 428 w 18244"/>
                <a:gd name="connsiteY2" fmla="*/ 11837 h 14436"/>
                <a:gd name="connsiteX3" fmla="*/ 5270 w 18244"/>
                <a:gd name="connsiteY3" fmla="*/ 3497 h 14436"/>
                <a:gd name="connsiteX4" fmla="*/ 17377 w 18244"/>
                <a:gd name="connsiteY4" fmla="*/ 0 h 14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44" h="14436">
                  <a:moveTo>
                    <a:pt x="17377" y="0"/>
                  </a:moveTo>
                  <a:cubicBezTo>
                    <a:pt x="20067" y="6188"/>
                    <a:pt x="16031" y="9147"/>
                    <a:pt x="11727" y="11837"/>
                  </a:cubicBezTo>
                  <a:cubicBezTo>
                    <a:pt x="7961" y="13989"/>
                    <a:pt x="4194" y="16411"/>
                    <a:pt x="428" y="11837"/>
                  </a:cubicBezTo>
                  <a:cubicBezTo>
                    <a:pt x="-917" y="7533"/>
                    <a:pt x="966" y="4842"/>
                    <a:pt x="5270" y="3497"/>
                  </a:cubicBezTo>
                  <a:cubicBezTo>
                    <a:pt x="9306" y="2421"/>
                    <a:pt x="13341" y="1076"/>
                    <a:pt x="17377" y="0"/>
                  </a:cubicBezTo>
                  <a:close/>
                </a:path>
              </a:pathLst>
            </a:custGeom>
            <a:solidFill>
              <a:srgbClr val="F3C2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8" name="Полилиния: фигура 2017">
              <a:extLst>
                <a:ext uri="{FF2B5EF4-FFF2-40B4-BE49-F238E27FC236}">
                  <a16:creationId xmlns:a16="http://schemas.microsoft.com/office/drawing/2014/main" id="{5FFB5449-BAA0-210F-B6D7-5EA9B8DBA10F}"/>
                </a:ext>
              </a:extLst>
            </p:cNvPr>
            <p:cNvSpPr/>
            <p:nvPr/>
          </p:nvSpPr>
          <p:spPr>
            <a:xfrm>
              <a:off x="4064397" y="6539890"/>
              <a:ext cx="21782" cy="19907"/>
            </a:xfrm>
            <a:custGeom>
              <a:avLst/>
              <a:gdLst>
                <a:gd name="connsiteX0" fmla="*/ 18832 w 21782"/>
                <a:gd name="connsiteY0" fmla="*/ 0 h 19907"/>
                <a:gd name="connsiteX1" fmla="*/ 19639 w 21782"/>
                <a:gd name="connsiteY1" fmla="*/ 8609 h 19907"/>
                <a:gd name="connsiteX2" fmla="*/ 3228 w 21782"/>
                <a:gd name="connsiteY2" fmla="*/ 19908 h 19907"/>
                <a:gd name="connsiteX3" fmla="*/ 0 w 21782"/>
                <a:gd name="connsiteY3" fmla="*/ 18025 h 19907"/>
                <a:gd name="connsiteX4" fmla="*/ 4842 w 21782"/>
                <a:gd name="connsiteY4" fmla="*/ 8340 h 19907"/>
                <a:gd name="connsiteX5" fmla="*/ 18832 w 21782"/>
                <a:gd name="connsiteY5" fmla="*/ 0 h 1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82" h="19907">
                  <a:moveTo>
                    <a:pt x="18832" y="0"/>
                  </a:moveTo>
                  <a:cubicBezTo>
                    <a:pt x="22329" y="2690"/>
                    <a:pt x="22867" y="6457"/>
                    <a:pt x="19639" y="8609"/>
                  </a:cubicBezTo>
                  <a:cubicBezTo>
                    <a:pt x="14258" y="12644"/>
                    <a:pt x="9685" y="17756"/>
                    <a:pt x="3228" y="19908"/>
                  </a:cubicBezTo>
                  <a:cubicBezTo>
                    <a:pt x="1883" y="19639"/>
                    <a:pt x="807" y="19370"/>
                    <a:pt x="0" y="18025"/>
                  </a:cubicBezTo>
                  <a:cubicBezTo>
                    <a:pt x="2421" y="15065"/>
                    <a:pt x="6726" y="13182"/>
                    <a:pt x="4842" y="8340"/>
                  </a:cubicBezTo>
                  <a:cubicBezTo>
                    <a:pt x="8878" y="4304"/>
                    <a:pt x="13720" y="2152"/>
                    <a:pt x="18832" y="0"/>
                  </a:cubicBezTo>
                  <a:close/>
                </a:path>
              </a:pathLst>
            </a:custGeom>
            <a:solidFill>
              <a:srgbClr val="F3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19" name="Полилиния: фигура 2018">
              <a:extLst>
                <a:ext uri="{FF2B5EF4-FFF2-40B4-BE49-F238E27FC236}">
                  <a16:creationId xmlns:a16="http://schemas.microsoft.com/office/drawing/2014/main" id="{848A9F95-2000-5607-D5ED-4B26DA8FADC2}"/>
                </a:ext>
              </a:extLst>
            </p:cNvPr>
            <p:cNvSpPr/>
            <p:nvPr/>
          </p:nvSpPr>
          <p:spPr>
            <a:xfrm>
              <a:off x="4069509" y="6516455"/>
              <a:ext cx="22835" cy="23458"/>
            </a:xfrm>
            <a:custGeom>
              <a:avLst/>
              <a:gdLst>
                <a:gd name="connsiteX0" fmla="*/ 14258 w 22835"/>
                <a:gd name="connsiteY0" fmla="*/ 2989 h 23458"/>
                <a:gd name="connsiteX1" fmla="*/ 20984 w 22835"/>
                <a:gd name="connsiteY1" fmla="*/ 568 h 23458"/>
                <a:gd name="connsiteX2" fmla="*/ 22060 w 22835"/>
                <a:gd name="connsiteY2" fmla="*/ 8369 h 23458"/>
                <a:gd name="connsiteX3" fmla="*/ 0 w 22835"/>
                <a:gd name="connsiteY3" fmla="*/ 23435 h 23458"/>
                <a:gd name="connsiteX4" fmla="*/ 4573 w 22835"/>
                <a:gd name="connsiteY4" fmla="*/ 17516 h 23458"/>
                <a:gd name="connsiteX5" fmla="*/ 14258 w 22835"/>
                <a:gd name="connsiteY5" fmla="*/ 2989 h 23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35" h="23458">
                  <a:moveTo>
                    <a:pt x="14258" y="2989"/>
                  </a:moveTo>
                  <a:cubicBezTo>
                    <a:pt x="16142" y="1106"/>
                    <a:pt x="18563" y="-1047"/>
                    <a:pt x="20984" y="568"/>
                  </a:cubicBezTo>
                  <a:cubicBezTo>
                    <a:pt x="23674" y="2451"/>
                    <a:pt x="22867" y="5679"/>
                    <a:pt x="22060" y="8369"/>
                  </a:cubicBezTo>
                  <a:cubicBezTo>
                    <a:pt x="20177" y="15364"/>
                    <a:pt x="7533" y="23973"/>
                    <a:pt x="0" y="23435"/>
                  </a:cubicBezTo>
                  <a:cubicBezTo>
                    <a:pt x="0" y="20475"/>
                    <a:pt x="2421" y="19130"/>
                    <a:pt x="4573" y="17516"/>
                  </a:cubicBezTo>
                  <a:cubicBezTo>
                    <a:pt x="9685" y="14019"/>
                    <a:pt x="13451" y="9445"/>
                    <a:pt x="14258" y="2989"/>
                  </a:cubicBezTo>
                  <a:close/>
                </a:path>
              </a:pathLst>
            </a:custGeom>
            <a:solidFill>
              <a:srgbClr val="DA94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0" name="Полилиния: фигура 2019">
              <a:extLst>
                <a:ext uri="{FF2B5EF4-FFF2-40B4-BE49-F238E27FC236}">
                  <a16:creationId xmlns:a16="http://schemas.microsoft.com/office/drawing/2014/main" id="{8AA2EFEE-EB95-DE6D-89C5-C46BFA78DC23}"/>
                </a:ext>
              </a:extLst>
            </p:cNvPr>
            <p:cNvSpPr/>
            <p:nvPr/>
          </p:nvSpPr>
          <p:spPr>
            <a:xfrm>
              <a:off x="4103342" y="6406722"/>
              <a:ext cx="15129" cy="42505"/>
            </a:xfrm>
            <a:custGeom>
              <a:avLst/>
              <a:gdLst>
                <a:gd name="connsiteX0" fmla="*/ 4637 w 15129"/>
                <a:gd name="connsiteY0" fmla="*/ 0 h 42505"/>
                <a:gd name="connsiteX1" fmla="*/ 11632 w 15129"/>
                <a:gd name="connsiteY1" fmla="*/ 23405 h 42505"/>
                <a:gd name="connsiteX2" fmla="*/ 15129 w 15129"/>
                <a:gd name="connsiteY2" fmla="*/ 37664 h 42505"/>
                <a:gd name="connsiteX3" fmla="*/ 10018 w 15129"/>
                <a:gd name="connsiteY3" fmla="*/ 42506 h 42505"/>
                <a:gd name="connsiteX4" fmla="*/ 10556 w 15129"/>
                <a:gd name="connsiteY4" fmla="*/ 36856 h 42505"/>
                <a:gd name="connsiteX5" fmla="*/ 10018 w 15129"/>
                <a:gd name="connsiteY5" fmla="*/ 28248 h 42505"/>
                <a:gd name="connsiteX6" fmla="*/ 1140 w 15129"/>
                <a:gd name="connsiteY6" fmla="*/ 8609 h 42505"/>
                <a:gd name="connsiteX7" fmla="*/ 4637 w 15129"/>
                <a:gd name="connsiteY7" fmla="*/ 0 h 4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129" h="42505">
                  <a:moveTo>
                    <a:pt x="4637" y="0"/>
                  </a:moveTo>
                  <a:cubicBezTo>
                    <a:pt x="5444" y="8340"/>
                    <a:pt x="7327" y="16142"/>
                    <a:pt x="11632" y="23405"/>
                  </a:cubicBezTo>
                  <a:cubicBezTo>
                    <a:pt x="14322" y="27979"/>
                    <a:pt x="13246" y="33090"/>
                    <a:pt x="15129" y="37664"/>
                  </a:cubicBezTo>
                  <a:cubicBezTo>
                    <a:pt x="12439" y="38202"/>
                    <a:pt x="12439" y="41161"/>
                    <a:pt x="10018" y="42506"/>
                  </a:cubicBezTo>
                  <a:cubicBezTo>
                    <a:pt x="9211" y="40354"/>
                    <a:pt x="10287" y="38740"/>
                    <a:pt x="10556" y="36856"/>
                  </a:cubicBezTo>
                  <a:cubicBezTo>
                    <a:pt x="11094" y="33897"/>
                    <a:pt x="12439" y="29593"/>
                    <a:pt x="10018" y="28248"/>
                  </a:cubicBezTo>
                  <a:cubicBezTo>
                    <a:pt x="1947" y="23943"/>
                    <a:pt x="5444" y="14527"/>
                    <a:pt x="1140" y="8609"/>
                  </a:cubicBezTo>
                  <a:cubicBezTo>
                    <a:pt x="-743" y="6457"/>
                    <a:pt x="-743" y="1345"/>
                    <a:pt x="4637" y="0"/>
                  </a:cubicBezTo>
                  <a:close/>
                </a:path>
              </a:pathLst>
            </a:custGeom>
            <a:solidFill>
              <a:srgbClr val="BA4C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1" name="Полилиния: фигура 2020">
              <a:extLst>
                <a:ext uri="{FF2B5EF4-FFF2-40B4-BE49-F238E27FC236}">
                  <a16:creationId xmlns:a16="http://schemas.microsoft.com/office/drawing/2014/main" id="{2674C9E2-B41B-7A12-72A4-C71634DC3B0B}"/>
                </a:ext>
              </a:extLst>
            </p:cNvPr>
            <p:cNvSpPr/>
            <p:nvPr/>
          </p:nvSpPr>
          <p:spPr>
            <a:xfrm>
              <a:off x="4091977" y="6454057"/>
              <a:ext cx="21993" cy="22544"/>
            </a:xfrm>
            <a:custGeom>
              <a:avLst/>
              <a:gdLst>
                <a:gd name="connsiteX0" fmla="*/ 9815 w 21993"/>
                <a:gd name="connsiteY0" fmla="*/ 3780 h 22544"/>
                <a:gd name="connsiteX1" fmla="*/ 20576 w 21993"/>
                <a:gd name="connsiteY1" fmla="*/ 1358 h 22544"/>
                <a:gd name="connsiteX2" fmla="*/ 16541 w 21993"/>
                <a:gd name="connsiteY2" fmla="*/ 12119 h 22544"/>
                <a:gd name="connsiteX3" fmla="*/ 9815 w 21993"/>
                <a:gd name="connsiteY3" fmla="*/ 18307 h 22544"/>
                <a:gd name="connsiteX4" fmla="*/ 3897 w 21993"/>
                <a:gd name="connsiteY4" fmla="*/ 22342 h 22544"/>
                <a:gd name="connsiteX5" fmla="*/ 399 w 21993"/>
                <a:gd name="connsiteY5" fmla="*/ 13464 h 22544"/>
                <a:gd name="connsiteX6" fmla="*/ 9815 w 21993"/>
                <a:gd name="connsiteY6" fmla="*/ 3780 h 22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93" h="22544">
                  <a:moveTo>
                    <a:pt x="9815" y="3780"/>
                  </a:moveTo>
                  <a:cubicBezTo>
                    <a:pt x="13044" y="1358"/>
                    <a:pt x="17617" y="-1870"/>
                    <a:pt x="20576" y="1358"/>
                  </a:cubicBezTo>
                  <a:cubicBezTo>
                    <a:pt x="24343" y="5663"/>
                    <a:pt x="19769" y="9160"/>
                    <a:pt x="16541" y="12119"/>
                  </a:cubicBezTo>
                  <a:cubicBezTo>
                    <a:pt x="14389" y="14272"/>
                    <a:pt x="12237" y="16424"/>
                    <a:pt x="9815" y="18307"/>
                  </a:cubicBezTo>
                  <a:cubicBezTo>
                    <a:pt x="7932" y="19921"/>
                    <a:pt x="6587" y="23418"/>
                    <a:pt x="3897" y="22342"/>
                  </a:cubicBezTo>
                  <a:cubicBezTo>
                    <a:pt x="399" y="20997"/>
                    <a:pt x="-677" y="17231"/>
                    <a:pt x="399" y="13464"/>
                  </a:cubicBezTo>
                  <a:cubicBezTo>
                    <a:pt x="9008" y="14810"/>
                    <a:pt x="11160" y="12657"/>
                    <a:pt x="9815" y="3780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2" name="Полилиния: фигура 2021">
              <a:extLst>
                <a:ext uri="{FF2B5EF4-FFF2-40B4-BE49-F238E27FC236}">
                  <a16:creationId xmlns:a16="http://schemas.microsoft.com/office/drawing/2014/main" id="{B165CAF3-B8C3-27E4-F8C0-A8BB5FF945A7}"/>
                </a:ext>
              </a:extLst>
            </p:cNvPr>
            <p:cNvSpPr/>
            <p:nvPr/>
          </p:nvSpPr>
          <p:spPr>
            <a:xfrm>
              <a:off x="4080539" y="6407529"/>
              <a:ext cx="19452" cy="16679"/>
            </a:xfrm>
            <a:custGeom>
              <a:avLst/>
              <a:gdLst>
                <a:gd name="connsiteX0" fmla="*/ 4842 w 19452"/>
                <a:gd name="connsiteY0" fmla="*/ 807 h 16679"/>
                <a:gd name="connsiteX1" fmla="*/ 13182 w 19452"/>
                <a:gd name="connsiteY1" fmla="*/ 0 h 16679"/>
                <a:gd name="connsiteX2" fmla="*/ 19370 w 19452"/>
                <a:gd name="connsiteY2" fmla="*/ 4573 h 16679"/>
                <a:gd name="connsiteX3" fmla="*/ 15065 w 19452"/>
                <a:gd name="connsiteY3" fmla="*/ 10223 h 16679"/>
                <a:gd name="connsiteX4" fmla="*/ 807 w 19452"/>
                <a:gd name="connsiteY4" fmla="*/ 16680 h 16679"/>
                <a:gd name="connsiteX5" fmla="*/ 0 w 19452"/>
                <a:gd name="connsiteY5" fmla="*/ 10492 h 16679"/>
                <a:gd name="connsiteX6" fmla="*/ 4842 w 19452"/>
                <a:gd name="connsiteY6" fmla="*/ 807 h 1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452" h="16679">
                  <a:moveTo>
                    <a:pt x="4842" y="807"/>
                  </a:moveTo>
                  <a:cubicBezTo>
                    <a:pt x="7533" y="538"/>
                    <a:pt x="10223" y="0"/>
                    <a:pt x="13182" y="0"/>
                  </a:cubicBezTo>
                  <a:cubicBezTo>
                    <a:pt x="16142" y="0"/>
                    <a:pt x="18832" y="1345"/>
                    <a:pt x="19370" y="4573"/>
                  </a:cubicBezTo>
                  <a:cubicBezTo>
                    <a:pt x="19908" y="7533"/>
                    <a:pt x="17756" y="9147"/>
                    <a:pt x="15065" y="10223"/>
                  </a:cubicBezTo>
                  <a:cubicBezTo>
                    <a:pt x="10223" y="11837"/>
                    <a:pt x="5111" y="12375"/>
                    <a:pt x="807" y="16680"/>
                  </a:cubicBezTo>
                  <a:cubicBezTo>
                    <a:pt x="538" y="14258"/>
                    <a:pt x="269" y="12375"/>
                    <a:pt x="0" y="10492"/>
                  </a:cubicBezTo>
                  <a:cubicBezTo>
                    <a:pt x="1883" y="7533"/>
                    <a:pt x="5111" y="5111"/>
                    <a:pt x="4842" y="807"/>
                  </a:cubicBezTo>
                  <a:close/>
                </a:path>
              </a:pathLst>
            </a:custGeom>
            <a:solidFill>
              <a:srgbClr val="DA94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3" name="Полилиния: фигура 2022">
              <a:extLst>
                <a:ext uri="{FF2B5EF4-FFF2-40B4-BE49-F238E27FC236}">
                  <a16:creationId xmlns:a16="http://schemas.microsoft.com/office/drawing/2014/main" id="{191DBBE1-EE41-0D80-D26D-FD7A85B8135B}"/>
                </a:ext>
              </a:extLst>
            </p:cNvPr>
            <p:cNvSpPr/>
            <p:nvPr/>
          </p:nvSpPr>
          <p:spPr>
            <a:xfrm>
              <a:off x="4069140" y="6479426"/>
              <a:ext cx="19773" cy="19840"/>
            </a:xfrm>
            <a:custGeom>
              <a:avLst/>
              <a:gdLst>
                <a:gd name="connsiteX0" fmla="*/ 8439 w 19773"/>
                <a:gd name="connsiteY0" fmla="*/ 2085 h 19840"/>
                <a:gd name="connsiteX1" fmla="*/ 17855 w 19773"/>
                <a:gd name="connsiteY1" fmla="*/ 2354 h 19840"/>
                <a:gd name="connsiteX2" fmla="*/ 17048 w 19773"/>
                <a:gd name="connsiteY2" fmla="*/ 13115 h 19840"/>
                <a:gd name="connsiteX3" fmla="*/ 99 w 19773"/>
                <a:gd name="connsiteY3" fmla="*/ 19841 h 19840"/>
                <a:gd name="connsiteX4" fmla="*/ 5749 w 19773"/>
                <a:gd name="connsiteY4" fmla="*/ 11501 h 19840"/>
                <a:gd name="connsiteX5" fmla="*/ 8439 w 19773"/>
                <a:gd name="connsiteY5" fmla="*/ 2085 h 19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773" h="19840">
                  <a:moveTo>
                    <a:pt x="8439" y="2085"/>
                  </a:moveTo>
                  <a:cubicBezTo>
                    <a:pt x="11668" y="-605"/>
                    <a:pt x="15434" y="-874"/>
                    <a:pt x="17855" y="2354"/>
                  </a:cubicBezTo>
                  <a:cubicBezTo>
                    <a:pt x="20276" y="5582"/>
                    <a:pt x="20814" y="10425"/>
                    <a:pt x="17048" y="13115"/>
                  </a:cubicBezTo>
                  <a:cubicBezTo>
                    <a:pt x="12206" y="16612"/>
                    <a:pt x="6556" y="19841"/>
                    <a:pt x="99" y="19841"/>
                  </a:cubicBezTo>
                  <a:cubicBezTo>
                    <a:pt x="-708" y="15267"/>
                    <a:pt x="3597" y="14191"/>
                    <a:pt x="5749" y="11501"/>
                  </a:cubicBezTo>
                  <a:cubicBezTo>
                    <a:pt x="8439" y="8542"/>
                    <a:pt x="10861" y="6120"/>
                    <a:pt x="8439" y="2085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4" name="Полилиния: фигура 2023">
              <a:extLst>
                <a:ext uri="{FF2B5EF4-FFF2-40B4-BE49-F238E27FC236}">
                  <a16:creationId xmlns:a16="http://schemas.microsoft.com/office/drawing/2014/main" id="{6DE0429A-B4B3-6FB9-57D6-477004C68A42}"/>
                </a:ext>
              </a:extLst>
            </p:cNvPr>
            <p:cNvSpPr/>
            <p:nvPr/>
          </p:nvSpPr>
          <p:spPr>
            <a:xfrm>
              <a:off x="4065164" y="6519444"/>
              <a:ext cx="19530" cy="20714"/>
            </a:xfrm>
            <a:custGeom>
              <a:avLst/>
              <a:gdLst>
                <a:gd name="connsiteX0" fmla="*/ 18603 w 19530"/>
                <a:gd name="connsiteY0" fmla="*/ 0 h 20714"/>
                <a:gd name="connsiteX1" fmla="*/ 15913 w 19530"/>
                <a:gd name="connsiteY1" fmla="*/ 10492 h 20714"/>
                <a:gd name="connsiteX2" fmla="*/ 4345 w 19530"/>
                <a:gd name="connsiteY2" fmla="*/ 20715 h 20714"/>
                <a:gd name="connsiteX3" fmla="*/ 1386 w 19530"/>
                <a:gd name="connsiteY3" fmla="*/ 11837 h 20714"/>
                <a:gd name="connsiteX4" fmla="*/ 4614 w 19530"/>
                <a:gd name="connsiteY4" fmla="*/ 8071 h 20714"/>
                <a:gd name="connsiteX5" fmla="*/ 18603 w 19530"/>
                <a:gd name="connsiteY5" fmla="*/ 0 h 2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530" h="20714">
                  <a:moveTo>
                    <a:pt x="18603" y="0"/>
                  </a:moveTo>
                  <a:cubicBezTo>
                    <a:pt x="20755" y="4304"/>
                    <a:pt x="18872" y="7533"/>
                    <a:pt x="15913" y="10492"/>
                  </a:cubicBezTo>
                  <a:cubicBezTo>
                    <a:pt x="12147" y="13989"/>
                    <a:pt x="8111" y="17218"/>
                    <a:pt x="4345" y="20715"/>
                  </a:cubicBezTo>
                  <a:cubicBezTo>
                    <a:pt x="579" y="18832"/>
                    <a:pt x="-1574" y="16142"/>
                    <a:pt x="1386" y="11837"/>
                  </a:cubicBezTo>
                  <a:cubicBezTo>
                    <a:pt x="3000" y="11030"/>
                    <a:pt x="7035" y="12375"/>
                    <a:pt x="4614" y="8071"/>
                  </a:cubicBezTo>
                  <a:cubicBezTo>
                    <a:pt x="8918" y="4842"/>
                    <a:pt x="13492" y="1883"/>
                    <a:pt x="18603" y="0"/>
                  </a:cubicBezTo>
                  <a:close/>
                </a:path>
              </a:pathLst>
            </a:custGeom>
            <a:solidFill>
              <a:srgbClr val="F3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5" name="Полилиния: фигура 2024">
              <a:extLst>
                <a:ext uri="{FF2B5EF4-FFF2-40B4-BE49-F238E27FC236}">
                  <a16:creationId xmlns:a16="http://schemas.microsoft.com/office/drawing/2014/main" id="{41E1F67B-9327-4412-FF84-4DBC29CEC393}"/>
                </a:ext>
              </a:extLst>
            </p:cNvPr>
            <p:cNvSpPr/>
            <p:nvPr/>
          </p:nvSpPr>
          <p:spPr>
            <a:xfrm>
              <a:off x="4063590" y="6443870"/>
              <a:ext cx="17032" cy="15313"/>
            </a:xfrm>
            <a:custGeom>
              <a:avLst/>
              <a:gdLst>
                <a:gd name="connsiteX0" fmla="*/ 3497 w 17032"/>
                <a:gd name="connsiteY0" fmla="*/ 3744 h 15313"/>
                <a:gd name="connsiteX1" fmla="*/ 9147 w 17032"/>
                <a:gd name="connsiteY1" fmla="*/ 785 h 15313"/>
                <a:gd name="connsiteX2" fmla="*/ 16142 w 17032"/>
                <a:gd name="connsiteY2" fmla="*/ 3475 h 15313"/>
                <a:gd name="connsiteX3" fmla="*/ 12644 w 17032"/>
                <a:gd name="connsiteY3" fmla="*/ 12084 h 15313"/>
                <a:gd name="connsiteX4" fmla="*/ 6457 w 17032"/>
                <a:gd name="connsiteY4" fmla="*/ 14236 h 15313"/>
                <a:gd name="connsiteX5" fmla="*/ 0 w 17032"/>
                <a:gd name="connsiteY5" fmla="*/ 9393 h 15313"/>
                <a:gd name="connsiteX6" fmla="*/ 3497 w 17032"/>
                <a:gd name="connsiteY6" fmla="*/ 3744 h 15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32" h="15313">
                  <a:moveTo>
                    <a:pt x="3497" y="3744"/>
                  </a:moveTo>
                  <a:cubicBezTo>
                    <a:pt x="4842" y="1861"/>
                    <a:pt x="6995" y="1323"/>
                    <a:pt x="9147" y="785"/>
                  </a:cubicBezTo>
                  <a:cubicBezTo>
                    <a:pt x="11837" y="247"/>
                    <a:pt x="15334" y="-1637"/>
                    <a:pt x="16142" y="3475"/>
                  </a:cubicBezTo>
                  <a:cubicBezTo>
                    <a:pt x="16680" y="6972"/>
                    <a:pt x="19101" y="11277"/>
                    <a:pt x="12644" y="12084"/>
                  </a:cubicBezTo>
                  <a:cubicBezTo>
                    <a:pt x="10492" y="12353"/>
                    <a:pt x="8609" y="13160"/>
                    <a:pt x="6457" y="14236"/>
                  </a:cubicBezTo>
                  <a:cubicBezTo>
                    <a:pt x="1076" y="16388"/>
                    <a:pt x="0" y="15581"/>
                    <a:pt x="0" y="9393"/>
                  </a:cubicBezTo>
                  <a:cubicBezTo>
                    <a:pt x="1614" y="7779"/>
                    <a:pt x="5381" y="7779"/>
                    <a:pt x="3497" y="3744"/>
                  </a:cubicBezTo>
                  <a:close/>
                </a:path>
              </a:pathLst>
            </a:custGeom>
            <a:solidFill>
              <a:srgbClr val="EDB6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6" name="Полилиния: фигура 2025">
              <a:extLst>
                <a:ext uri="{FF2B5EF4-FFF2-40B4-BE49-F238E27FC236}">
                  <a16:creationId xmlns:a16="http://schemas.microsoft.com/office/drawing/2014/main" id="{7C96087D-BB6D-3656-56DC-252D1F943B9C}"/>
                </a:ext>
              </a:extLst>
            </p:cNvPr>
            <p:cNvSpPr/>
            <p:nvPr/>
          </p:nvSpPr>
          <p:spPr>
            <a:xfrm>
              <a:off x="4068702" y="6498658"/>
              <a:ext cx="22510" cy="21399"/>
            </a:xfrm>
            <a:custGeom>
              <a:avLst/>
              <a:gdLst>
                <a:gd name="connsiteX0" fmla="*/ 11837 w 22510"/>
                <a:gd name="connsiteY0" fmla="*/ 1416 h 21399"/>
                <a:gd name="connsiteX1" fmla="*/ 21253 w 22510"/>
                <a:gd name="connsiteY1" fmla="*/ 3838 h 21399"/>
                <a:gd name="connsiteX2" fmla="*/ 18025 w 22510"/>
                <a:gd name="connsiteY2" fmla="*/ 13522 h 21399"/>
                <a:gd name="connsiteX3" fmla="*/ 0 w 22510"/>
                <a:gd name="connsiteY3" fmla="*/ 21324 h 21399"/>
                <a:gd name="connsiteX4" fmla="*/ 3766 w 22510"/>
                <a:gd name="connsiteY4" fmla="*/ 17020 h 21399"/>
                <a:gd name="connsiteX5" fmla="*/ 11837 w 22510"/>
                <a:gd name="connsiteY5" fmla="*/ 1416 h 21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510" h="21399">
                  <a:moveTo>
                    <a:pt x="11837" y="1416"/>
                  </a:moveTo>
                  <a:cubicBezTo>
                    <a:pt x="15603" y="71"/>
                    <a:pt x="18563" y="-1812"/>
                    <a:pt x="21253" y="3838"/>
                  </a:cubicBezTo>
                  <a:cubicBezTo>
                    <a:pt x="23943" y="9218"/>
                    <a:pt x="22060" y="11639"/>
                    <a:pt x="18025" y="13522"/>
                  </a:cubicBezTo>
                  <a:cubicBezTo>
                    <a:pt x="12106" y="16213"/>
                    <a:pt x="7533" y="22131"/>
                    <a:pt x="0" y="21324"/>
                  </a:cubicBezTo>
                  <a:cubicBezTo>
                    <a:pt x="538" y="19172"/>
                    <a:pt x="2152" y="18096"/>
                    <a:pt x="3766" y="17020"/>
                  </a:cubicBezTo>
                  <a:cubicBezTo>
                    <a:pt x="8609" y="12984"/>
                    <a:pt x="12644" y="8411"/>
                    <a:pt x="11837" y="1416"/>
                  </a:cubicBezTo>
                  <a:close/>
                </a:path>
              </a:pathLst>
            </a:custGeom>
            <a:solidFill>
              <a:srgbClr val="DB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7" name="Полилиния: фигура 2026">
              <a:extLst>
                <a:ext uri="{FF2B5EF4-FFF2-40B4-BE49-F238E27FC236}">
                  <a16:creationId xmlns:a16="http://schemas.microsoft.com/office/drawing/2014/main" id="{48788616-815B-983C-FD20-33D904542128}"/>
                </a:ext>
              </a:extLst>
            </p:cNvPr>
            <p:cNvSpPr/>
            <p:nvPr/>
          </p:nvSpPr>
          <p:spPr>
            <a:xfrm>
              <a:off x="4073581" y="6389498"/>
              <a:ext cx="21774" cy="12820"/>
            </a:xfrm>
            <a:custGeom>
              <a:avLst/>
              <a:gdLst>
                <a:gd name="connsiteX0" fmla="*/ 14221 w 21774"/>
                <a:gd name="connsiteY0" fmla="*/ 275 h 12820"/>
                <a:gd name="connsiteX1" fmla="*/ 21754 w 21774"/>
                <a:gd name="connsiteY1" fmla="*/ 4849 h 12820"/>
                <a:gd name="connsiteX2" fmla="*/ 15297 w 21774"/>
                <a:gd name="connsiteY2" fmla="*/ 12113 h 12820"/>
                <a:gd name="connsiteX3" fmla="*/ 2384 w 21774"/>
                <a:gd name="connsiteY3" fmla="*/ 10498 h 12820"/>
                <a:gd name="connsiteX4" fmla="*/ 501 w 21774"/>
                <a:gd name="connsiteY4" fmla="*/ 4311 h 12820"/>
                <a:gd name="connsiteX5" fmla="*/ 14221 w 21774"/>
                <a:gd name="connsiteY5" fmla="*/ 275 h 12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74" h="12820">
                  <a:moveTo>
                    <a:pt x="14221" y="275"/>
                  </a:moveTo>
                  <a:cubicBezTo>
                    <a:pt x="17988" y="-532"/>
                    <a:pt x="21485" y="275"/>
                    <a:pt x="21754" y="4849"/>
                  </a:cubicBezTo>
                  <a:cubicBezTo>
                    <a:pt x="22023" y="9153"/>
                    <a:pt x="19602" y="11843"/>
                    <a:pt x="15297" y="12113"/>
                  </a:cubicBezTo>
                  <a:cubicBezTo>
                    <a:pt x="10993" y="12382"/>
                    <a:pt x="6420" y="14265"/>
                    <a:pt x="2384" y="10498"/>
                  </a:cubicBezTo>
                  <a:cubicBezTo>
                    <a:pt x="770" y="8884"/>
                    <a:pt x="-844" y="7001"/>
                    <a:pt x="501" y="4311"/>
                  </a:cubicBezTo>
                  <a:cubicBezTo>
                    <a:pt x="6151" y="7001"/>
                    <a:pt x="9917" y="3235"/>
                    <a:pt x="14221" y="275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8" name="Полилиния: фигура 2027">
              <a:extLst>
                <a:ext uri="{FF2B5EF4-FFF2-40B4-BE49-F238E27FC236}">
                  <a16:creationId xmlns:a16="http://schemas.microsoft.com/office/drawing/2014/main" id="{B9FD7BD3-B67D-2830-E6F2-AB3511EC683D}"/>
                </a:ext>
              </a:extLst>
            </p:cNvPr>
            <p:cNvSpPr/>
            <p:nvPr/>
          </p:nvSpPr>
          <p:spPr>
            <a:xfrm>
              <a:off x="4049870" y="6517561"/>
              <a:ext cx="15450" cy="28856"/>
            </a:xfrm>
            <a:custGeom>
              <a:avLst/>
              <a:gdLst>
                <a:gd name="connsiteX0" fmla="*/ 5650 w 15450"/>
                <a:gd name="connsiteY0" fmla="*/ 15872 h 28856"/>
                <a:gd name="connsiteX1" fmla="*/ 2421 w 15450"/>
                <a:gd name="connsiteY1" fmla="*/ 9954 h 28856"/>
                <a:gd name="connsiteX2" fmla="*/ 10492 w 15450"/>
                <a:gd name="connsiteY2" fmla="*/ 0 h 28856"/>
                <a:gd name="connsiteX3" fmla="*/ 12644 w 15450"/>
                <a:gd name="connsiteY3" fmla="*/ 12106 h 28856"/>
                <a:gd name="connsiteX4" fmla="*/ 11568 w 15450"/>
                <a:gd name="connsiteY4" fmla="*/ 15065 h 28856"/>
                <a:gd name="connsiteX5" fmla="*/ 5111 w 15450"/>
                <a:gd name="connsiteY5" fmla="*/ 26903 h 28856"/>
                <a:gd name="connsiteX6" fmla="*/ 0 w 15450"/>
                <a:gd name="connsiteY6" fmla="*/ 28248 h 28856"/>
                <a:gd name="connsiteX7" fmla="*/ 4035 w 15450"/>
                <a:gd name="connsiteY7" fmla="*/ 23136 h 28856"/>
                <a:gd name="connsiteX8" fmla="*/ 5650 w 15450"/>
                <a:gd name="connsiteY8" fmla="*/ 15872 h 2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50" h="28856">
                  <a:moveTo>
                    <a:pt x="5650" y="15872"/>
                  </a:moveTo>
                  <a:cubicBezTo>
                    <a:pt x="6457" y="12644"/>
                    <a:pt x="6726" y="9954"/>
                    <a:pt x="2421" y="9954"/>
                  </a:cubicBezTo>
                  <a:cubicBezTo>
                    <a:pt x="5919" y="7264"/>
                    <a:pt x="10492" y="5650"/>
                    <a:pt x="10492" y="0"/>
                  </a:cubicBezTo>
                  <a:cubicBezTo>
                    <a:pt x="15603" y="3766"/>
                    <a:pt x="17487" y="7533"/>
                    <a:pt x="12644" y="12106"/>
                  </a:cubicBezTo>
                  <a:cubicBezTo>
                    <a:pt x="11837" y="12913"/>
                    <a:pt x="11299" y="14258"/>
                    <a:pt x="11568" y="15065"/>
                  </a:cubicBezTo>
                  <a:cubicBezTo>
                    <a:pt x="12644" y="20984"/>
                    <a:pt x="9416" y="24212"/>
                    <a:pt x="5111" y="26903"/>
                  </a:cubicBezTo>
                  <a:cubicBezTo>
                    <a:pt x="3766" y="28517"/>
                    <a:pt x="2152" y="29593"/>
                    <a:pt x="0" y="28248"/>
                  </a:cubicBezTo>
                  <a:cubicBezTo>
                    <a:pt x="538" y="26095"/>
                    <a:pt x="2421" y="24750"/>
                    <a:pt x="4035" y="23136"/>
                  </a:cubicBezTo>
                  <a:cubicBezTo>
                    <a:pt x="4304" y="20984"/>
                    <a:pt x="3766" y="18294"/>
                    <a:pt x="5650" y="15872"/>
                  </a:cubicBezTo>
                  <a:close/>
                </a:path>
              </a:pathLst>
            </a:custGeom>
            <a:solidFill>
              <a:srgbClr val="DB95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29" name="Полилиния: фигура 2028">
              <a:extLst>
                <a:ext uri="{FF2B5EF4-FFF2-40B4-BE49-F238E27FC236}">
                  <a16:creationId xmlns:a16="http://schemas.microsoft.com/office/drawing/2014/main" id="{E3B6AB00-DAEE-3661-3F76-7CBE3A81A58F}"/>
                </a:ext>
              </a:extLst>
            </p:cNvPr>
            <p:cNvSpPr/>
            <p:nvPr/>
          </p:nvSpPr>
          <p:spPr>
            <a:xfrm>
              <a:off x="4027403" y="6934281"/>
              <a:ext cx="15741" cy="16959"/>
            </a:xfrm>
            <a:custGeom>
              <a:avLst/>
              <a:gdLst>
                <a:gd name="connsiteX0" fmla="*/ 15742 w 15741"/>
                <a:gd name="connsiteY0" fmla="*/ 13989 h 16959"/>
                <a:gd name="connsiteX1" fmla="*/ 9016 w 15741"/>
                <a:gd name="connsiteY1" fmla="*/ 16142 h 16959"/>
                <a:gd name="connsiteX2" fmla="*/ 1214 w 15741"/>
                <a:gd name="connsiteY2" fmla="*/ 13720 h 16959"/>
                <a:gd name="connsiteX3" fmla="*/ 2290 w 15741"/>
                <a:gd name="connsiteY3" fmla="*/ 4573 h 16959"/>
                <a:gd name="connsiteX4" fmla="*/ 8478 w 15741"/>
                <a:gd name="connsiteY4" fmla="*/ 0 h 16959"/>
                <a:gd name="connsiteX5" fmla="*/ 13320 w 15741"/>
                <a:gd name="connsiteY5" fmla="*/ 7533 h 16959"/>
                <a:gd name="connsiteX6" fmla="*/ 15742 w 15741"/>
                <a:gd name="connsiteY6" fmla="*/ 13989 h 16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41" h="16959">
                  <a:moveTo>
                    <a:pt x="15742" y="13989"/>
                  </a:moveTo>
                  <a:cubicBezTo>
                    <a:pt x="13589" y="14796"/>
                    <a:pt x="11168" y="15334"/>
                    <a:pt x="9016" y="16142"/>
                  </a:cubicBezTo>
                  <a:cubicBezTo>
                    <a:pt x="5519" y="17487"/>
                    <a:pt x="3366" y="17487"/>
                    <a:pt x="1214" y="13720"/>
                  </a:cubicBezTo>
                  <a:cubicBezTo>
                    <a:pt x="-669" y="9954"/>
                    <a:pt x="-400" y="7264"/>
                    <a:pt x="2290" y="4573"/>
                  </a:cubicBezTo>
                  <a:cubicBezTo>
                    <a:pt x="4173" y="2690"/>
                    <a:pt x="6326" y="1614"/>
                    <a:pt x="8478" y="0"/>
                  </a:cubicBezTo>
                  <a:cubicBezTo>
                    <a:pt x="11437" y="1614"/>
                    <a:pt x="11706" y="5111"/>
                    <a:pt x="13320" y="7533"/>
                  </a:cubicBezTo>
                  <a:cubicBezTo>
                    <a:pt x="14665" y="9416"/>
                    <a:pt x="15742" y="11299"/>
                    <a:pt x="15742" y="13989"/>
                  </a:cubicBezTo>
                  <a:close/>
                </a:path>
              </a:pathLst>
            </a:custGeom>
            <a:solidFill>
              <a:srgbClr val="BB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0" name="Полилиния: фигура 2029">
              <a:extLst>
                <a:ext uri="{FF2B5EF4-FFF2-40B4-BE49-F238E27FC236}">
                  <a16:creationId xmlns:a16="http://schemas.microsoft.com/office/drawing/2014/main" id="{46D25976-726F-A969-62A4-6BEFD3E40F12}"/>
                </a:ext>
              </a:extLst>
            </p:cNvPr>
            <p:cNvSpPr/>
            <p:nvPr/>
          </p:nvSpPr>
          <p:spPr>
            <a:xfrm>
              <a:off x="4039916" y="6927286"/>
              <a:ext cx="16653" cy="20983"/>
            </a:xfrm>
            <a:custGeom>
              <a:avLst/>
              <a:gdLst>
                <a:gd name="connsiteX0" fmla="*/ 3228 w 16653"/>
                <a:gd name="connsiteY0" fmla="*/ 20984 h 20983"/>
                <a:gd name="connsiteX1" fmla="*/ 0 w 16653"/>
                <a:gd name="connsiteY1" fmla="*/ 15334 h 20983"/>
                <a:gd name="connsiteX2" fmla="*/ 2421 w 16653"/>
                <a:gd name="connsiteY2" fmla="*/ 11837 h 20983"/>
                <a:gd name="connsiteX3" fmla="*/ 10223 w 16653"/>
                <a:gd name="connsiteY3" fmla="*/ 0 h 20983"/>
                <a:gd name="connsiteX4" fmla="*/ 16411 w 16653"/>
                <a:gd name="connsiteY4" fmla="*/ 12644 h 20983"/>
                <a:gd name="connsiteX5" fmla="*/ 10761 w 16653"/>
                <a:gd name="connsiteY5" fmla="*/ 17218 h 20983"/>
                <a:gd name="connsiteX6" fmla="*/ 3228 w 16653"/>
                <a:gd name="connsiteY6" fmla="*/ 20984 h 2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53" h="20983">
                  <a:moveTo>
                    <a:pt x="3228" y="20984"/>
                  </a:moveTo>
                  <a:cubicBezTo>
                    <a:pt x="1345" y="19639"/>
                    <a:pt x="538" y="17487"/>
                    <a:pt x="0" y="15334"/>
                  </a:cubicBezTo>
                  <a:cubicBezTo>
                    <a:pt x="269" y="13720"/>
                    <a:pt x="1345" y="12644"/>
                    <a:pt x="2421" y="11837"/>
                  </a:cubicBezTo>
                  <a:cubicBezTo>
                    <a:pt x="6726" y="9147"/>
                    <a:pt x="9147" y="4842"/>
                    <a:pt x="10223" y="0"/>
                  </a:cubicBezTo>
                  <a:cubicBezTo>
                    <a:pt x="18832" y="807"/>
                    <a:pt x="14796" y="8340"/>
                    <a:pt x="16411" y="12644"/>
                  </a:cubicBezTo>
                  <a:cubicBezTo>
                    <a:pt x="17756" y="16142"/>
                    <a:pt x="13182" y="16142"/>
                    <a:pt x="10761" y="17218"/>
                  </a:cubicBezTo>
                  <a:cubicBezTo>
                    <a:pt x="8071" y="18294"/>
                    <a:pt x="5381" y="18832"/>
                    <a:pt x="3228" y="20984"/>
                  </a:cubicBezTo>
                  <a:close/>
                </a:path>
              </a:pathLst>
            </a:custGeom>
            <a:solidFill>
              <a:srgbClr val="DB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1" name="Полилиния: фигура 2030">
              <a:extLst>
                <a:ext uri="{FF2B5EF4-FFF2-40B4-BE49-F238E27FC236}">
                  <a16:creationId xmlns:a16="http://schemas.microsoft.com/office/drawing/2014/main" id="{349B325A-5EE7-0E62-C73E-F61DBB9E73EB}"/>
                </a:ext>
              </a:extLst>
            </p:cNvPr>
            <p:cNvSpPr/>
            <p:nvPr/>
          </p:nvSpPr>
          <p:spPr>
            <a:xfrm>
              <a:off x="4176581" y="6657140"/>
              <a:ext cx="12149" cy="19414"/>
            </a:xfrm>
            <a:custGeom>
              <a:avLst/>
              <a:gdLst>
                <a:gd name="connsiteX0" fmla="*/ 4573 w 12149"/>
                <a:gd name="connsiteY0" fmla="*/ 19414 h 19414"/>
                <a:gd name="connsiteX1" fmla="*/ 0 w 12149"/>
                <a:gd name="connsiteY1" fmla="*/ 4349 h 19414"/>
                <a:gd name="connsiteX2" fmla="*/ 4035 w 12149"/>
                <a:gd name="connsiteY2" fmla="*/ 1121 h 19414"/>
                <a:gd name="connsiteX3" fmla="*/ 12106 w 12149"/>
                <a:gd name="connsiteY3" fmla="*/ 4887 h 19414"/>
                <a:gd name="connsiteX4" fmla="*/ 4573 w 12149"/>
                <a:gd name="connsiteY4" fmla="*/ 19414 h 1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9" h="19414">
                  <a:moveTo>
                    <a:pt x="4573" y="19414"/>
                  </a:moveTo>
                  <a:cubicBezTo>
                    <a:pt x="2959" y="14303"/>
                    <a:pt x="1614" y="9460"/>
                    <a:pt x="0" y="4349"/>
                  </a:cubicBezTo>
                  <a:cubicBezTo>
                    <a:pt x="1345" y="3273"/>
                    <a:pt x="2690" y="2197"/>
                    <a:pt x="4035" y="1121"/>
                  </a:cubicBezTo>
                  <a:cubicBezTo>
                    <a:pt x="8071" y="-1301"/>
                    <a:pt x="12644" y="313"/>
                    <a:pt x="12106" y="4887"/>
                  </a:cubicBezTo>
                  <a:cubicBezTo>
                    <a:pt x="11837" y="10805"/>
                    <a:pt x="11299" y="16993"/>
                    <a:pt x="4573" y="19414"/>
                  </a:cubicBezTo>
                  <a:close/>
                </a:path>
              </a:pathLst>
            </a:custGeom>
            <a:solidFill>
              <a:srgbClr val="DA93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2" name="Полилиния: фигура 2031">
              <a:extLst>
                <a:ext uri="{FF2B5EF4-FFF2-40B4-BE49-F238E27FC236}">
                  <a16:creationId xmlns:a16="http://schemas.microsoft.com/office/drawing/2014/main" id="{4F113811-0413-7E74-31F3-81069187ACD4}"/>
                </a:ext>
              </a:extLst>
            </p:cNvPr>
            <p:cNvSpPr/>
            <p:nvPr/>
          </p:nvSpPr>
          <p:spPr>
            <a:xfrm>
              <a:off x="4130847" y="6673570"/>
              <a:ext cx="16872" cy="14282"/>
            </a:xfrm>
            <a:custGeom>
              <a:avLst/>
              <a:gdLst>
                <a:gd name="connsiteX0" fmla="*/ 11030 w 16872"/>
                <a:gd name="connsiteY0" fmla="*/ 25 h 14282"/>
                <a:gd name="connsiteX1" fmla="*/ 15603 w 16872"/>
                <a:gd name="connsiteY1" fmla="*/ 6482 h 14282"/>
                <a:gd name="connsiteX2" fmla="*/ 5381 w 16872"/>
                <a:gd name="connsiteY2" fmla="*/ 14014 h 14282"/>
                <a:gd name="connsiteX3" fmla="*/ 0 w 16872"/>
                <a:gd name="connsiteY3" fmla="*/ 8903 h 14282"/>
                <a:gd name="connsiteX4" fmla="*/ 11030 w 16872"/>
                <a:gd name="connsiteY4" fmla="*/ 25 h 1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72" h="14282">
                  <a:moveTo>
                    <a:pt x="11030" y="25"/>
                  </a:moveTo>
                  <a:cubicBezTo>
                    <a:pt x="16680" y="-244"/>
                    <a:pt x="18294" y="1639"/>
                    <a:pt x="15603" y="6482"/>
                  </a:cubicBezTo>
                  <a:cubicBezTo>
                    <a:pt x="13451" y="10517"/>
                    <a:pt x="9416" y="12669"/>
                    <a:pt x="5381" y="14014"/>
                  </a:cubicBezTo>
                  <a:cubicBezTo>
                    <a:pt x="1345" y="15359"/>
                    <a:pt x="1345" y="11324"/>
                    <a:pt x="0" y="8903"/>
                  </a:cubicBezTo>
                  <a:cubicBezTo>
                    <a:pt x="1883" y="3522"/>
                    <a:pt x="6726" y="2177"/>
                    <a:pt x="11030" y="25"/>
                  </a:cubicBezTo>
                  <a:close/>
                </a:path>
              </a:pathLst>
            </a:custGeom>
            <a:solidFill>
              <a:srgbClr val="F4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3" name="Полилиния: фигура 2032">
              <a:extLst>
                <a:ext uri="{FF2B5EF4-FFF2-40B4-BE49-F238E27FC236}">
                  <a16:creationId xmlns:a16="http://schemas.microsoft.com/office/drawing/2014/main" id="{DF559A70-2F15-F128-9E54-0063C491F592}"/>
                </a:ext>
              </a:extLst>
            </p:cNvPr>
            <p:cNvSpPr/>
            <p:nvPr/>
          </p:nvSpPr>
          <p:spPr>
            <a:xfrm>
              <a:off x="4084911" y="6556803"/>
              <a:ext cx="13876" cy="19135"/>
            </a:xfrm>
            <a:custGeom>
              <a:avLst/>
              <a:gdLst>
                <a:gd name="connsiteX0" fmla="*/ 1547 w 13876"/>
                <a:gd name="connsiteY0" fmla="*/ 12141 h 19135"/>
                <a:gd name="connsiteX1" fmla="*/ 1278 w 13876"/>
                <a:gd name="connsiteY1" fmla="*/ 1380 h 19135"/>
                <a:gd name="connsiteX2" fmla="*/ 12846 w 13876"/>
                <a:gd name="connsiteY2" fmla="*/ 3532 h 19135"/>
                <a:gd name="connsiteX3" fmla="*/ 6120 w 13876"/>
                <a:gd name="connsiteY3" fmla="*/ 17522 h 19135"/>
                <a:gd name="connsiteX4" fmla="*/ 1278 w 13876"/>
                <a:gd name="connsiteY4" fmla="*/ 19136 h 19135"/>
                <a:gd name="connsiteX5" fmla="*/ 1547 w 13876"/>
                <a:gd name="connsiteY5" fmla="*/ 12141 h 19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76" h="19135">
                  <a:moveTo>
                    <a:pt x="1547" y="12141"/>
                  </a:moveTo>
                  <a:cubicBezTo>
                    <a:pt x="6927" y="7837"/>
                    <a:pt x="6927" y="6223"/>
                    <a:pt x="1278" y="1380"/>
                  </a:cubicBezTo>
                  <a:cubicBezTo>
                    <a:pt x="5313" y="1111"/>
                    <a:pt x="10156" y="-2655"/>
                    <a:pt x="12846" y="3532"/>
                  </a:cubicBezTo>
                  <a:cubicBezTo>
                    <a:pt x="15536" y="9720"/>
                    <a:pt x="12846" y="14562"/>
                    <a:pt x="6120" y="17522"/>
                  </a:cubicBezTo>
                  <a:cubicBezTo>
                    <a:pt x="4506" y="18329"/>
                    <a:pt x="2892" y="18598"/>
                    <a:pt x="1278" y="19136"/>
                  </a:cubicBezTo>
                  <a:cubicBezTo>
                    <a:pt x="-336" y="16715"/>
                    <a:pt x="-605" y="14293"/>
                    <a:pt x="1547" y="12141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4" name="Полилиния: фигура 2033">
              <a:extLst>
                <a:ext uri="{FF2B5EF4-FFF2-40B4-BE49-F238E27FC236}">
                  <a16:creationId xmlns:a16="http://schemas.microsoft.com/office/drawing/2014/main" id="{EA6959B9-05DB-3C94-68F9-6112D0A5E644}"/>
                </a:ext>
              </a:extLst>
            </p:cNvPr>
            <p:cNvSpPr/>
            <p:nvPr/>
          </p:nvSpPr>
          <p:spPr>
            <a:xfrm>
              <a:off x="4037898" y="6502376"/>
              <a:ext cx="27185" cy="26752"/>
            </a:xfrm>
            <a:custGeom>
              <a:avLst/>
              <a:gdLst>
                <a:gd name="connsiteX0" fmla="*/ 1480 w 27185"/>
                <a:gd name="connsiteY0" fmla="*/ 23793 h 26752"/>
                <a:gd name="connsiteX1" fmla="*/ 17621 w 27185"/>
                <a:gd name="connsiteY1" fmla="*/ 10073 h 26752"/>
                <a:gd name="connsiteX2" fmla="*/ 15469 w 27185"/>
                <a:gd name="connsiteY2" fmla="*/ 2809 h 26752"/>
                <a:gd name="connsiteX3" fmla="*/ 19235 w 27185"/>
                <a:gd name="connsiteY3" fmla="*/ 657 h 26752"/>
                <a:gd name="connsiteX4" fmla="*/ 26768 w 27185"/>
                <a:gd name="connsiteY4" fmla="*/ 2002 h 26752"/>
                <a:gd name="connsiteX5" fmla="*/ 23809 w 27185"/>
                <a:gd name="connsiteY5" fmla="*/ 8459 h 26752"/>
                <a:gd name="connsiteX6" fmla="*/ 18697 w 27185"/>
                <a:gd name="connsiteY6" fmla="*/ 15722 h 26752"/>
                <a:gd name="connsiteX7" fmla="*/ 942 w 27185"/>
                <a:gd name="connsiteY7" fmla="*/ 26752 h 26752"/>
                <a:gd name="connsiteX8" fmla="*/ 1480 w 27185"/>
                <a:gd name="connsiteY8" fmla="*/ 23793 h 26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85" h="26752">
                  <a:moveTo>
                    <a:pt x="1480" y="23793"/>
                  </a:moveTo>
                  <a:cubicBezTo>
                    <a:pt x="9281" y="22179"/>
                    <a:pt x="15469" y="18682"/>
                    <a:pt x="17621" y="10073"/>
                  </a:cubicBezTo>
                  <a:cubicBezTo>
                    <a:pt x="18428" y="7114"/>
                    <a:pt x="18428" y="4692"/>
                    <a:pt x="15469" y="2809"/>
                  </a:cubicBezTo>
                  <a:cubicBezTo>
                    <a:pt x="16276" y="1195"/>
                    <a:pt x="17890" y="926"/>
                    <a:pt x="19235" y="657"/>
                  </a:cubicBezTo>
                  <a:cubicBezTo>
                    <a:pt x="21926" y="-150"/>
                    <a:pt x="25423" y="-688"/>
                    <a:pt x="26768" y="2002"/>
                  </a:cubicBezTo>
                  <a:cubicBezTo>
                    <a:pt x="28113" y="4423"/>
                    <a:pt x="25961" y="7114"/>
                    <a:pt x="23809" y="8459"/>
                  </a:cubicBezTo>
                  <a:cubicBezTo>
                    <a:pt x="21118" y="10342"/>
                    <a:pt x="20311" y="13301"/>
                    <a:pt x="18697" y="15722"/>
                  </a:cubicBezTo>
                  <a:cubicBezTo>
                    <a:pt x="14393" y="21910"/>
                    <a:pt x="8474" y="25407"/>
                    <a:pt x="942" y="26752"/>
                  </a:cubicBezTo>
                  <a:cubicBezTo>
                    <a:pt x="-135" y="25407"/>
                    <a:pt x="-673" y="24331"/>
                    <a:pt x="1480" y="23793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5" name="Полилиния: фигура 2034">
              <a:extLst>
                <a:ext uri="{FF2B5EF4-FFF2-40B4-BE49-F238E27FC236}">
                  <a16:creationId xmlns:a16="http://schemas.microsoft.com/office/drawing/2014/main" id="{97715C71-9D85-5C66-DE2D-C3F12C98B041}"/>
                </a:ext>
              </a:extLst>
            </p:cNvPr>
            <p:cNvSpPr/>
            <p:nvPr/>
          </p:nvSpPr>
          <p:spPr>
            <a:xfrm>
              <a:off x="4008061" y="6512883"/>
              <a:ext cx="19625" cy="12658"/>
            </a:xfrm>
            <a:custGeom>
              <a:avLst/>
              <a:gdLst>
                <a:gd name="connsiteX0" fmla="*/ 8450 w 19625"/>
                <a:gd name="connsiteY0" fmla="*/ 1180 h 12658"/>
                <a:gd name="connsiteX1" fmla="*/ 19211 w 19625"/>
                <a:gd name="connsiteY1" fmla="*/ 642 h 12658"/>
                <a:gd name="connsiteX2" fmla="*/ 7912 w 19625"/>
                <a:gd name="connsiteY2" fmla="*/ 12210 h 12658"/>
                <a:gd name="connsiteX3" fmla="*/ 648 w 19625"/>
                <a:gd name="connsiteY3" fmla="*/ 9789 h 12658"/>
                <a:gd name="connsiteX4" fmla="*/ 2531 w 19625"/>
                <a:gd name="connsiteY4" fmla="*/ 3063 h 12658"/>
                <a:gd name="connsiteX5" fmla="*/ 8450 w 19625"/>
                <a:gd name="connsiteY5" fmla="*/ 1180 h 1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5" h="12658">
                  <a:moveTo>
                    <a:pt x="8450" y="1180"/>
                  </a:moveTo>
                  <a:cubicBezTo>
                    <a:pt x="11947" y="-434"/>
                    <a:pt x="15444" y="-165"/>
                    <a:pt x="19211" y="642"/>
                  </a:cubicBezTo>
                  <a:cubicBezTo>
                    <a:pt x="20825" y="8174"/>
                    <a:pt x="17866" y="11134"/>
                    <a:pt x="7912" y="12210"/>
                  </a:cubicBezTo>
                  <a:cubicBezTo>
                    <a:pt x="4952" y="13017"/>
                    <a:pt x="2262" y="13017"/>
                    <a:pt x="648" y="9789"/>
                  </a:cubicBezTo>
                  <a:cubicBezTo>
                    <a:pt x="-697" y="7098"/>
                    <a:pt x="110" y="4677"/>
                    <a:pt x="2531" y="3063"/>
                  </a:cubicBezTo>
                  <a:cubicBezTo>
                    <a:pt x="5221" y="4408"/>
                    <a:pt x="7105" y="3601"/>
                    <a:pt x="8450" y="1180"/>
                  </a:cubicBezTo>
                  <a:close/>
                </a:path>
              </a:pathLst>
            </a:custGeom>
            <a:solidFill>
              <a:srgbClr val="F3C2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6" name="Полилиния: фигура 2035">
              <a:extLst>
                <a:ext uri="{FF2B5EF4-FFF2-40B4-BE49-F238E27FC236}">
                  <a16:creationId xmlns:a16="http://schemas.microsoft.com/office/drawing/2014/main" id="{A3E47925-DABA-D077-9F51-1E5AE223F41A}"/>
                </a:ext>
              </a:extLst>
            </p:cNvPr>
            <p:cNvSpPr/>
            <p:nvPr/>
          </p:nvSpPr>
          <p:spPr>
            <a:xfrm>
              <a:off x="4107441" y="6373094"/>
              <a:ext cx="14845" cy="29592"/>
            </a:xfrm>
            <a:custGeom>
              <a:avLst/>
              <a:gdLst>
                <a:gd name="connsiteX0" fmla="*/ 12644 w 14845"/>
                <a:gd name="connsiteY0" fmla="*/ 19101 h 29592"/>
                <a:gd name="connsiteX1" fmla="*/ 14258 w 14845"/>
                <a:gd name="connsiteY1" fmla="*/ 29593 h 29592"/>
                <a:gd name="connsiteX2" fmla="*/ 8609 w 14845"/>
                <a:gd name="connsiteY2" fmla="*/ 21522 h 29592"/>
                <a:gd name="connsiteX3" fmla="*/ 2959 w 14845"/>
                <a:gd name="connsiteY3" fmla="*/ 11568 h 29592"/>
                <a:gd name="connsiteX4" fmla="*/ 0 w 14845"/>
                <a:gd name="connsiteY4" fmla="*/ 0 h 29592"/>
                <a:gd name="connsiteX5" fmla="*/ 12644 w 14845"/>
                <a:gd name="connsiteY5" fmla="*/ 19101 h 2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45" h="29592">
                  <a:moveTo>
                    <a:pt x="12644" y="19101"/>
                  </a:moveTo>
                  <a:cubicBezTo>
                    <a:pt x="12913" y="22598"/>
                    <a:pt x="16142" y="25826"/>
                    <a:pt x="14258" y="29593"/>
                  </a:cubicBezTo>
                  <a:cubicBezTo>
                    <a:pt x="10223" y="28517"/>
                    <a:pt x="7802" y="26633"/>
                    <a:pt x="8609" y="21522"/>
                  </a:cubicBezTo>
                  <a:cubicBezTo>
                    <a:pt x="9147" y="17756"/>
                    <a:pt x="7533" y="13720"/>
                    <a:pt x="2959" y="11568"/>
                  </a:cubicBezTo>
                  <a:cubicBezTo>
                    <a:pt x="-1883" y="9416"/>
                    <a:pt x="2152" y="4304"/>
                    <a:pt x="0" y="0"/>
                  </a:cubicBezTo>
                  <a:cubicBezTo>
                    <a:pt x="9685" y="3497"/>
                    <a:pt x="9954" y="12106"/>
                    <a:pt x="12644" y="19101"/>
                  </a:cubicBezTo>
                  <a:close/>
                </a:path>
              </a:pathLst>
            </a:custGeom>
            <a:solidFill>
              <a:srgbClr val="D9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7" name="Полилиния: фигура 2036">
              <a:extLst>
                <a:ext uri="{FF2B5EF4-FFF2-40B4-BE49-F238E27FC236}">
                  <a16:creationId xmlns:a16="http://schemas.microsoft.com/office/drawing/2014/main" id="{06175FB9-76FA-E65C-B87A-F82E12F13BFB}"/>
                </a:ext>
              </a:extLst>
            </p:cNvPr>
            <p:cNvSpPr/>
            <p:nvPr/>
          </p:nvSpPr>
          <p:spPr>
            <a:xfrm>
              <a:off x="4038302" y="6449306"/>
              <a:ext cx="20663" cy="19560"/>
            </a:xfrm>
            <a:custGeom>
              <a:avLst/>
              <a:gdLst>
                <a:gd name="connsiteX0" fmla="*/ 14527 w 20663"/>
                <a:gd name="connsiteY0" fmla="*/ 460 h 19560"/>
                <a:gd name="connsiteX1" fmla="*/ 20446 w 20663"/>
                <a:gd name="connsiteY1" fmla="*/ 7455 h 19560"/>
                <a:gd name="connsiteX2" fmla="*/ 14796 w 20663"/>
                <a:gd name="connsiteY2" fmla="*/ 16602 h 19560"/>
                <a:gd name="connsiteX3" fmla="*/ 1614 w 20663"/>
                <a:gd name="connsiteY3" fmla="*/ 19561 h 19560"/>
                <a:gd name="connsiteX4" fmla="*/ 0 w 20663"/>
                <a:gd name="connsiteY4" fmla="*/ 17140 h 19560"/>
                <a:gd name="connsiteX5" fmla="*/ 2152 w 20663"/>
                <a:gd name="connsiteY5" fmla="*/ 14180 h 19560"/>
                <a:gd name="connsiteX6" fmla="*/ 14527 w 20663"/>
                <a:gd name="connsiteY6" fmla="*/ 460 h 19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663" h="19560">
                  <a:moveTo>
                    <a:pt x="14527" y="460"/>
                  </a:moveTo>
                  <a:cubicBezTo>
                    <a:pt x="21522" y="-1692"/>
                    <a:pt x="19908" y="4226"/>
                    <a:pt x="20446" y="7455"/>
                  </a:cubicBezTo>
                  <a:cubicBezTo>
                    <a:pt x="21253" y="11759"/>
                    <a:pt x="19908" y="15795"/>
                    <a:pt x="14796" y="16602"/>
                  </a:cubicBezTo>
                  <a:cubicBezTo>
                    <a:pt x="10223" y="17140"/>
                    <a:pt x="5919" y="17409"/>
                    <a:pt x="1614" y="19561"/>
                  </a:cubicBezTo>
                  <a:cubicBezTo>
                    <a:pt x="538" y="19023"/>
                    <a:pt x="269" y="18216"/>
                    <a:pt x="0" y="17140"/>
                  </a:cubicBezTo>
                  <a:cubicBezTo>
                    <a:pt x="269" y="15795"/>
                    <a:pt x="807" y="14449"/>
                    <a:pt x="2152" y="14180"/>
                  </a:cubicBezTo>
                  <a:cubicBezTo>
                    <a:pt x="9416" y="12297"/>
                    <a:pt x="11837" y="6379"/>
                    <a:pt x="14527" y="460"/>
                  </a:cubicBezTo>
                  <a:close/>
                </a:path>
              </a:pathLst>
            </a:custGeom>
            <a:solidFill>
              <a:srgbClr val="DB96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8" name="Полилиния: фигура 2037">
              <a:extLst>
                <a:ext uri="{FF2B5EF4-FFF2-40B4-BE49-F238E27FC236}">
                  <a16:creationId xmlns:a16="http://schemas.microsoft.com/office/drawing/2014/main" id="{67F0608D-C221-74C6-8813-70DEE45DF0AB}"/>
                </a:ext>
              </a:extLst>
            </p:cNvPr>
            <p:cNvSpPr/>
            <p:nvPr/>
          </p:nvSpPr>
          <p:spPr>
            <a:xfrm>
              <a:off x="4070346" y="6576098"/>
              <a:ext cx="31905" cy="21960"/>
            </a:xfrm>
            <a:custGeom>
              <a:avLst/>
              <a:gdLst>
                <a:gd name="connsiteX0" fmla="*/ 2122 w 31905"/>
                <a:gd name="connsiteY0" fmla="*/ 17596 h 21960"/>
                <a:gd name="connsiteX1" fmla="*/ 26334 w 31905"/>
                <a:gd name="connsiteY1" fmla="*/ 9526 h 21960"/>
                <a:gd name="connsiteX2" fmla="*/ 27949 w 31905"/>
                <a:gd name="connsiteY2" fmla="*/ 4414 h 21960"/>
                <a:gd name="connsiteX3" fmla="*/ 20685 w 31905"/>
                <a:gd name="connsiteY3" fmla="*/ 2800 h 21960"/>
                <a:gd name="connsiteX4" fmla="*/ 24451 w 31905"/>
                <a:gd name="connsiteY4" fmla="*/ 1455 h 21960"/>
                <a:gd name="connsiteX5" fmla="*/ 30908 w 31905"/>
                <a:gd name="connsiteY5" fmla="*/ 1186 h 21960"/>
                <a:gd name="connsiteX6" fmla="*/ 30101 w 31905"/>
                <a:gd name="connsiteY6" fmla="*/ 9257 h 21960"/>
                <a:gd name="connsiteX7" fmla="*/ 4812 w 31905"/>
                <a:gd name="connsiteY7" fmla="*/ 21901 h 21960"/>
                <a:gd name="connsiteX8" fmla="*/ 777 w 31905"/>
                <a:gd name="connsiteY8" fmla="*/ 13023 h 21960"/>
                <a:gd name="connsiteX9" fmla="*/ 2122 w 31905"/>
                <a:gd name="connsiteY9" fmla="*/ 17596 h 2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905" h="21960">
                  <a:moveTo>
                    <a:pt x="2122" y="17596"/>
                  </a:moveTo>
                  <a:cubicBezTo>
                    <a:pt x="11269" y="17866"/>
                    <a:pt x="19071" y="14368"/>
                    <a:pt x="26334" y="9526"/>
                  </a:cubicBezTo>
                  <a:cubicBezTo>
                    <a:pt x="27949" y="8450"/>
                    <a:pt x="28756" y="6297"/>
                    <a:pt x="27949" y="4414"/>
                  </a:cubicBezTo>
                  <a:cubicBezTo>
                    <a:pt x="26334" y="379"/>
                    <a:pt x="22837" y="4683"/>
                    <a:pt x="20685" y="2800"/>
                  </a:cubicBezTo>
                  <a:cubicBezTo>
                    <a:pt x="22030" y="2262"/>
                    <a:pt x="23106" y="1724"/>
                    <a:pt x="24451" y="1455"/>
                  </a:cubicBezTo>
                  <a:cubicBezTo>
                    <a:pt x="26603" y="1186"/>
                    <a:pt x="29025" y="-1504"/>
                    <a:pt x="30908" y="1186"/>
                  </a:cubicBezTo>
                  <a:cubicBezTo>
                    <a:pt x="32791" y="3607"/>
                    <a:pt x="31715" y="6566"/>
                    <a:pt x="30101" y="9257"/>
                  </a:cubicBezTo>
                  <a:cubicBezTo>
                    <a:pt x="26603" y="15175"/>
                    <a:pt x="11538" y="22708"/>
                    <a:pt x="4812" y="21901"/>
                  </a:cubicBezTo>
                  <a:cubicBezTo>
                    <a:pt x="508" y="21363"/>
                    <a:pt x="-1106" y="17866"/>
                    <a:pt x="777" y="13023"/>
                  </a:cubicBezTo>
                  <a:cubicBezTo>
                    <a:pt x="2660" y="14099"/>
                    <a:pt x="2929" y="15713"/>
                    <a:pt x="2122" y="17596"/>
                  </a:cubicBezTo>
                  <a:close/>
                </a:path>
              </a:pathLst>
            </a:custGeom>
            <a:solidFill>
              <a:srgbClr val="DC98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39" name="Полилиния: фигура 2038">
              <a:extLst>
                <a:ext uri="{FF2B5EF4-FFF2-40B4-BE49-F238E27FC236}">
                  <a16:creationId xmlns:a16="http://schemas.microsoft.com/office/drawing/2014/main" id="{A5E9BFC8-2318-CE35-359F-AF1033A54812}"/>
                </a:ext>
              </a:extLst>
            </p:cNvPr>
            <p:cNvSpPr/>
            <p:nvPr/>
          </p:nvSpPr>
          <p:spPr>
            <a:xfrm>
              <a:off x="4054174" y="6676824"/>
              <a:ext cx="17186" cy="19369"/>
            </a:xfrm>
            <a:custGeom>
              <a:avLst/>
              <a:gdLst>
                <a:gd name="connsiteX0" fmla="*/ 15065 w 17186"/>
                <a:gd name="connsiteY0" fmla="*/ 0 h 19369"/>
                <a:gd name="connsiteX1" fmla="*/ 4842 w 17186"/>
                <a:gd name="connsiteY1" fmla="*/ 19101 h 19369"/>
                <a:gd name="connsiteX2" fmla="*/ 1614 w 17186"/>
                <a:gd name="connsiteY2" fmla="*/ 19370 h 19369"/>
                <a:gd name="connsiteX3" fmla="*/ 0 w 17186"/>
                <a:gd name="connsiteY3" fmla="*/ 18294 h 19369"/>
                <a:gd name="connsiteX4" fmla="*/ 4573 w 17186"/>
                <a:gd name="connsiteY4" fmla="*/ 6188 h 19369"/>
                <a:gd name="connsiteX5" fmla="*/ 15065 w 17186"/>
                <a:gd name="connsiteY5" fmla="*/ 0 h 1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86" h="19369">
                  <a:moveTo>
                    <a:pt x="15065" y="0"/>
                  </a:moveTo>
                  <a:cubicBezTo>
                    <a:pt x="20446" y="7264"/>
                    <a:pt x="15065" y="17487"/>
                    <a:pt x="4842" y="19101"/>
                  </a:cubicBezTo>
                  <a:cubicBezTo>
                    <a:pt x="3766" y="19370"/>
                    <a:pt x="2690" y="19370"/>
                    <a:pt x="1614" y="19370"/>
                  </a:cubicBezTo>
                  <a:cubicBezTo>
                    <a:pt x="1076" y="19101"/>
                    <a:pt x="538" y="18563"/>
                    <a:pt x="0" y="18294"/>
                  </a:cubicBezTo>
                  <a:cubicBezTo>
                    <a:pt x="3766" y="15065"/>
                    <a:pt x="6188" y="11299"/>
                    <a:pt x="4573" y="6188"/>
                  </a:cubicBezTo>
                  <a:cubicBezTo>
                    <a:pt x="8071" y="4035"/>
                    <a:pt x="11568" y="1883"/>
                    <a:pt x="15065" y="0"/>
                  </a:cubicBezTo>
                  <a:close/>
                </a:path>
              </a:pathLst>
            </a:custGeom>
            <a:solidFill>
              <a:srgbClr val="F4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0" name="Полилиния: фигура 2039">
              <a:extLst>
                <a:ext uri="{FF2B5EF4-FFF2-40B4-BE49-F238E27FC236}">
                  <a16:creationId xmlns:a16="http://schemas.microsoft.com/office/drawing/2014/main" id="{1EA2D155-2F90-D324-81B4-BE6EE2F687FC}"/>
                </a:ext>
              </a:extLst>
            </p:cNvPr>
            <p:cNvSpPr/>
            <p:nvPr/>
          </p:nvSpPr>
          <p:spPr>
            <a:xfrm>
              <a:off x="4137059" y="6712604"/>
              <a:ext cx="14221" cy="15781"/>
            </a:xfrm>
            <a:custGeom>
              <a:avLst/>
              <a:gdLst>
                <a:gd name="connsiteX0" fmla="*/ 11274 w 14221"/>
                <a:gd name="connsiteY0" fmla="*/ 0 h 15781"/>
                <a:gd name="connsiteX1" fmla="*/ 12888 w 14221"/>
                <a:gd name="connsiteY1" fmla="*/ 9685 h 15781"/>
                <a:gd name="connsiteX2" fmla="*/ 782 w 14221"/>
                <a:gd name="connsiteY2" fmla="*/ 15334 h 15781"/>
                <a:gd name="connsiteX3" fmla="*/ 11274 w 14221"/>
                <a:gd name="connsiteY3" fmla="*/ 0 h 15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21" h="15781">
                  <a:moveTo>
                    <a:pt x="11274" y="0"/>
                  </a:moveTo>
                  <a:cubicBezTo>
                    <a:pt x="14233" y="2959"/>
                    <a:pt x="15309" y="5919"/>
                    <a:pt x="12888" y="9685"/>
                  </a:cubicBezTo>
                  <a:cubicBezTo>
                    <a:pt x="9929" y="13989"/>
                    <a:pt x="6432" y="16949"/>
                    <a:pt x="782" y="15334"/>
                  </a:cubicBezTo>
                  <a:cubicBezTo>
                    <a:pt x="-1101" y="6995"/>
                    <a:pt x="-294" y="5650"/>
                    <a:pt x="11274" y="0"/>
                  </a:cubicBezTo>
                  <a:close/>
                </a:path>
              </a:pathLst>
            </a:custGeom>
            <a:solidFill>
              <a:srgbClr val="F3C2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1" name="Полилиния: фигура 2040">
              <a:extLst>
                <a:ext uri="{FF2B5EF4-FFF2-40B4-BE49-F238E27FC236}">
                  <a16:creationId xmlns:a16="http://schemas.microsoft.com/office/drawing/2014/main" id="{5948DFB7-BF60-0252-EFD0-B713A3D7440A}"/>
                </a:ext>
              </a:extLst>
            </p:cNvPr>
            <p:cNvSpPr/>
            <p:nvPr/>
          </p:nvSpPr>
          <p:spPr>
            <a:xfrm>
              <a:off x="3992515" y="6701677"/>
              <a:ext cx="24077" cy="22165"/>
            </a:xfrm>
            <a:custGeom>
              <a:avLst/>
              <a:gdLst>
                <a:gd name="connsiteX0" fmla="*/ 860 w 24077"/>
                <a:gd name="connsiteY0" fmla="*/ 13348 h 22165"/>
                <a:gd name="connsiteX1" fmla="*/ 11352 w 24077"/>
                <a:gd name="connsiteY1" fmla="*/ 17921 h 22165"/>
                <a:gd name="connsiteX2" fmla="*/ 20230 w 24077"/>
                <a:gd name="connsiteY2" fmla="*/ 7429 h 22165"/>
                <a:gd name="connsiteX3" fmla="*/ 17271 w 24077"/>
                <a:gd name="connsiteY3" fmla="*/ 166 h 22165"/>
                <a:gd name="connsiteX4" fmla="*/ 23996 w 24077"/>
                <a:gd name="connsiteY4" fmla="*/ 6353 h 22165"/>
                <a:gd name="connsiteX5" fmla="*/ 23996 w 24077"/>
                <a:gd name="connsiteY5" fmla="*/ 12272 h 22165"/>
                <a:gd name="connsiteX6" fmla="*/ 17809 w 24077"/>
                <a:gd name="connsiteY6" fmla="*/ 18998 h 22165"/>
                <a:gd name="connsiteX7" fmla="*/ 10545 w 24077"/>
                <a:gd name="connsiteY7" fmla="*/ 20881 h 22165"/>
                <a:gd name="connsiteX8" fmla="*/ 1398 w 24077"/>
                <a:gd name="connsiteY8" fmla="*/ 20343 h 22165"/>
                <a:gd name="connsiteX9" fmla="*/ 860 w 24077"/>
                <a:gd name="connsiteY9" fmla="*/ 13348 h 22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077" h="22165">
                  <a:moveTo>
                    <a:pt x="860" y="13348"/>
                  </a:moveTo>
                  <a:cubicBezTo>
                    <a:pt x="3550" y="16576"/>
                    <a:pt x="7048" y="19536"/>
                    <a:pt x="11352" y="17921"/>
                  </a:cubicBezTo>
                  <a:cubicBezTo>
                    <a:pt x="15656" y="16038"/>
                    <a:pt x="19423" y="13079"/>
                    <a:pt x="20230" y="7429"/>
                  </a:cubicBezTo>
                  <a:cubicBezTo>
                    <a:pt x="20768" y="3932"/>
                    <a:pt x="19423" y="2049"/>
                    <a:pt x="17271" y="166"/>
                  </a:cubicBezTo>
                  <a:cubicBezTo>
                    <a:pt x="22113" y="-641"/>
                    <a:pt x="24265" y="1511"/>
                    <a:pt x="23996" y="6353"/>
                  </a:cubicBezTo>
                  <a:cubicBezTo>
                    <a:pt x="23996" y="8237"/>
                    <a:pt x="23727" y="10389"/>
                    <a:pt x="23996" y="12272"/>
                  </a:cubicBezTo>
                  <a:cubicBezTo>
                    <a:pt x="24534" y="16845"/>
                    <a:pt x="22382" y="18998"/>
                    <a:pt x="17809" y="18998"/>
                  </a:cubicBezTo>
                  <a:cubicBezTo>
                    <a:pt x="15387" y="18998"/>
                    <a:pt x="12966" y="18998"/>
                    <a:pt x="10545" y="20881"/>
                  </a:cubicBezTo>
                  <a:cubicBezTo>
                    <a:pt x="7586" y="23033"/>
                    <a:pt x="3819" y="22226"/>
                    <a:pt x="1398" y="20343"/>
                  </a:cubicBezTo>
                  <a:cubicBezTo>
                    <a:pt x="-1023" y="18998"/>
                    <a:pt x="322" y="15769"/>
                    <a:pt x="860" y="13348"/>
                  </a:cubicBezTo>
                  <a:close/>
                </a:path>
              </a:pathLst>
            </a:custGeom>
            <a:solidFill>
              <a:srgbClr val="DB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2" name="Полилиния: фигура 2041">
              <a:extLst>
                <a:ext uri="{FF2B5EF4-FFF2-40B4-BE49-F238E27FC236}">
                  <a16:creationId xmlns:a16="http://schemas.microsoft.com/office/drawing/2014/main" id="{014BC584-3067-A9DA-AEF3-CE0C6DA66F48}"/>
                </a:ext>
              </a:extLst>
            </p:cNvPr>
            <p:cNvSpPr/>
            <p:nvPr/>
          </p:nvSpPr>
          <p:spPr>
            <a:xfrm>
              <a:off x="3982345" y="6656819"/>
              <a:ext cx="20983" cy="16040"/>
            </a:xfrm>
            <a:custGeom>
              <a:avLst/>
              <a:gdLst>
                <a:gd name="connsiteX0" fmla="*/ 0 w 20983"/>
                <a:gd name="connsiteY0" fmla="*/ 12472 h 16040"/>
                <a:gd name="connsiteX1" fmla="*/ 5111 w 20983"/>
                <a:gd name="connsiteY1" fmla="*/ 10051 h 16040"/>
                <a:gd name="connsiteX2" fmla="*/ 5919 w 20983"/>
                <a:gd name="connsiteY2" fmla="*/ 1173 h 16040"/>
                <a:gd name="connsiteX3" fmla="*/ 18025 w 20983"/>
                <a:gd name="connsiteY3" fmla="*/ 97 h 16040"/>
                <a:gd name="connsiteX4" fmla="*/ 20984 w 20983"/>
                <a:gd name="connsiteY4" fmla="*/ 3863 h 16040"/>
                <a:gd name="connsiteX5" fmla="*/ 12644 w 20983"/>
                <a:gd name="connsiteY5" fmla="*/ 14355 h 16040"/>
                <a:gd name="connsiteX6" fmla="*/ 0 w 20983"/>
                <a:gd name="connsiteY6" fmla="*/ 12472 h 16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83" h="16040">
                  <a:moveTo>
                    <a:pt x="0" y="12472"/>
                  </a:moveTo>
                  <a:cubicBezTo>
                    <a:pt x="1614" y="11665"/>
                    <a:pt x="3497" y="10858"/>
                    <a:pt x="5111" y="10051"/>
                  </a:cubicBezTo>
                  <a:cubicBezTo>
                    <a:pt x="9685" y="7630"/>
                    <a:pt x="9954" y="4670"/>
                    <a:pt x="5919" y="1173"/>
                  </a:cubicBezTo>
                  <a:cubicBezTo>
                    <a:pt x="9954" y="97"/>
                    <a:pt x="13989" y="-172"/>
                    <a:pt x="18025" y="97"/>
                  </a:cubicBezTo>
                  <a:cubicBezTo>
                    <a:pt x="19908" y="635"/>
                    <a:pt x="20984" y="1711"/>
                    <a:pt x="20984" y="3863"/>
                  </a:cubicBezTo>
                  <a:cubicBezTo>
                    <a:pt x="20984" y="9513"/>
                    <a:pt x="17218" y="12472"/>
                    <a:pt x="12644" y="14355"/>
                  </a:cubicBezTo>
                  <a:cubicBezTo>
                    <a:pt x="8340" y="15701"/>
                    <a:pt x="3497" y="18122"/>
                    <a:pt x="0" y="12472"/>
                  </a:cubicBezTo>
                  <a:close/>
                </a:path>
              </a:pathLst>
            </a:custGeom>
            <a:solidFill>
              <a:srgbClr val="F3C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3" name="Полилиния: фигура 2042">
              <a:extLst>
                <a:ext uri="{FF2B5EF4-FFF2-40B4-BE49-F238E27FC236}">
                  <a16:creationId xmlns:a16="http://schemas.microsoft.com/office/drawing/2014/main" id="{63719B57-8F90-FEF9-A03A-FF9F39A45410}"/>
                </a:ext>
              </a:extLst>
            </p:cNvPr>
            <p:cNvSpPr/>
            <p:nvPr/>
          </p:nvSpPr>
          <p:spPr>
            <a:xfrm>
              <a:off x="4103077" y="6510297"/>
              <a:ext cx="12404" cy="17217"/>
            </a:xfrm>
            <a:custGeom>
              <a:avLst/>
              <a:gdLst>
                <a:gd name="connsiteX0" fmla="*/ 10822 w 12404"/>
                <a:gd name="connsiteY0" fmla="*/ 0 h 17217"/>
                <a:gd name="connsiteX1" fmla="*/ 2751 w 12404"/>
                <a:gd name="connsiteY1" fmla="*/ 17218 h 17217"/>
                <a:gd name="connsiteX2" fmla="*/ 10822 w 12404"/>
                <a:gd name="connsiteY2" fmla="*/ 0 h 17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04" h="17217">
                  <a:moveTo>
                    <a:pt x="10822" y="0"/>
                  </a:moveTo>
                  <a:cubicBezTo>
                    <a:pt x="14857" y="5650"/>
                    <a:pt x="10822" y="14258"/>
                    <a:pt x="2751" y="17218"/>
                  </a:cubicBezTo>
                  <a:cubicBezTo>
                    <a:pt x="-2630" y="8071"/>
                    <a:pt x="-208" y="2959"/>
                    <a:pt x="10822" y="0"/>
                  </a:cubicBezTo>
                  <a:close/>
                </a:path>
              </a:pathLst>
            </a:custGeom>
            <a:solidFill>
              <a:srgbClr val="F3C1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4" name="Полилиния: фигура 2043">
              <a:extLst>
                <a:ext uri="{FF2B5EF4-FFF2-40B4-BE49-F238E27FC236}">
                  <a16:creationId xmlns:a16="http://schemas.microsoft.com/office/drawing/2014/main" id="{DEFA43E7-76CF-2FD4-F8EF-4B594DAF56C8}"/>
                </a:ext>
              </a:extLst>
            </p:cNvPr>
            <p:cNvSpPr/>
            <p:nvPr/>
          </p:nvSpPr>
          <p:spPr>
            <a:xfrm>
              <a:off x="4162642" y="6510297"/>
              <a:ext cx="12593" cy="16916"/>
            </a:xfrm>
            <a:custGeom>
              <a:avLst/>
              <a:gdLst>
                <a:gd name="connsiteX0" fmla="*/ 8827 w 12593"/>
                <a:gd name="connsiteY0" fmla="*/ 0 h 16916"/>
                <a:gd name="connsiteX1" fmla="*/ 12594 w 12593"/>
                <a:gd name="connsiteY1" fmla="*/ 16411 h 16916"/>
                <a:gd name="connsiteX2" fmla="*/ 218 w 12593"/>
                <a:gd name="connsiteY2" fmla="*/ 11568 h 16916"/>
                <a:gd name="connsiteX3" fmla="*/ 8827 w 12593"/>
                <a:gd name="connsiteY3" fmla="*/ 0 h 16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93" h="16916">
                  <a:moveTo>
                    <a:pt x="8827" y="0"/>
                  </a:moveTo>
                  <a:cubicBezTo>
                    <a:pt x="9903" y="5650"/>
                    <a:pt x="12594" y="10761"/>
                    <a:pt x="12594" y="16411"/>
                  </a:cubicBezTo>
                  <a:cubicBezTo>
                    <a:pt x="7482" y="18025"/>
                    <a:pt x="1564" y="15603"/>
                    <a:pt x="218" y="11568"/>
                  </a:cubicBezTo>
                  <a:cubicBezTo>
                    <a:pt x="-1127" y="8340"/>
                    <a:pt x="3985" y="1614"/>
                    <a:pt x="8827" y="0"/>
                  </a:cubicBezTo>
                  <a:close/>
                </a:path>
              </a:pathLst>
            </a:custGeom>
            <a:solidFill>
              <a:srgbClr val="BB4E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5" name="Полилиния: фигура 2044">
              <a:extLst>
                <a:ext uri="{FF2B5EF4-FFF2-40B4-BE49-F238E27FC236}">
                  <a16:creationId xmlns:a16="http://schemas.microsoft.com/office/drawing/2014/main" id="{BCDFC10E-F7F2-1E92-DDAA-7713F381FD35}"/>
                </a:ext>
              </a:extLst>
            </p:cNvPr>
            <p:cNvSpPr/>
            <p:nvPr/>
          </p:nvSpPr>
          <p:spPr>
            <a:xfrm>
              <a:off x="4042019" y="6955534"/>
              <a:ext cx="14099" cy="20218"/>
            </a:xfrm>
            <a:custGeom>
              <a:avLst/>
              <a:gdLst>
                <a:gd name="connsiteX0" fmla="*/ 14039 w 14099"/>
                <a:gd name="connsiteY0" fmla="*/ 17487 h 20218"/>
                <a:gd name="connsiteX1" fmla="*/ 3547 w 14099"/>
                <a:gd name="connsiteY1" fmla="*/ 17487 h 20218"/>
                <a:gd name="connsiteX2" fmla="*/ 4354 w 14099"/>
                <a:gd name="connsiteY2" fmla="*/ 0 h 20218"/>
                <a:gd name="connsiteX3" fmla="*/ 10542 w 14099"/>
                <a:gd name="connsiteY3" fmla="*/ 9416 h 20218"/>
                <a:gd name="connsiteX4" fmla="*/ 14039 w 14099"/>
                <a:gd name="connsiteY4" fmla="*/ 17487 h 2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9" h="20218">
                  <a:moveTo>
                    <a:pt x="14039" y="17487"/>
                  </a:moveTo>
                  <a:cubicBezTo>
                    <a:pt x="10542" y="21522"/>
                    <a:pt x="7044" y="20715"/>
                    <a:pt x="3547" y="17487"/>
                  </a:cubicBezTo>
                  <a:cubicBezTo>
                    <a:pt x="-1564" y="12644"/>
                    <a:pt x="-1026" y="4304"/>
                    <a:pt x="4354" y="0"/>
                  </a:cubicBezTo>
                  <a:cubicBezTo>
                    <a:pt x="7851" y="2152"/>
                    <a:pt x="8928" y="5919"/>
                    <a:pt x="10542" y="9416"/>
                  </a:cubicBezTo>
                  <a:cubicBezTo>
                    <a:pt x="11349" y="12106"/>
                    <a:pt x="14577" y="14258"/>
                    <a:pt x="14039" y="17487"/>
                  </a:cubicBezTo>
                  <a:close/>
                </a:path>
              </a:pathLst>
            </a:custGeom>
            <a:solidFill>
              <a:srgbClr val="BC4D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6" name="Полилиния: фигура 2045">
              <a:extLst>
                <a:ext uri="{FF2B5EF4-FFF2-40B4-BE49-F238E27FC236}">
                  <a16:creationId xmlns:a16="http://schemas.microsoft.com/office/drawing/2014/main" id="{C93832BC-F1B3-EE75-E6B9-64952B212BED}"/>
                </a:ext>
              </a:extLst>
            </p:cNvPr>
            <p:cNvSpPr/>
            <p:nvPr/>
          </p:nvSpPr>
          <p:spPr>
            <a:xfrm>
              <a:off x="4058261" y="6416022"/>
              <a:ext cx="14669" cy="14120"/>
            </a:xfrm>
            <a:custGeom>
              <a:avLst/>
              <a:gdLst>
                <a:gd name="connsiteX0" fmla="*/ 6943 w 14669"/>
                <a:gd name="connsiteY0" fmla="*/ 13836 h 14120"/>
                <a:gd name="connsiteX1" fmla="*/ 218 w 14669"/>
                <a:gd name="connsiteY1" fmla="*/ 10339 h 14120"/>
                <a:gd name="connsiteX2" fmla="*/ 9365 w 14669"/>
                <a:gd name="connsiteY2" fmla="*/ 385 h 14120"/>
                <a:gd name="connsiteX3" fmla="*/ 14207 w 14669"/>
                <a:gd name="connsiteY3" fmla="*/ 3075 h 14120"/>
                <a:gd name="connsiteX4" fmla="*/ 6943 w 14669"/>
                <a:gd name="connsiteY4" fmla="*/ 13836 h 14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69" h="14120">
                  <a:moveTo>
                    <a:pt x="6943" y="13836"/>
                  </a:moveTo>
                  <a:cubicBezTo>
                    <a:pt x="3446" y="14912"/>
                    <a:pt x="1563" y="12760"/>
                    <a:pt x="218" y="10339"/>
                  </a:cubicBezTo>
                  <a:cubicBezTo>
                    <a:pt x="-1127" y="7380"/>
                    <a:pt x="3984" y="1999"/>
                    <a:pt x="9365" y="385"/>
                  </a:cubicBezTo>
                  <a:cubicBezTo>
                    <a:pt x="12055" y="-422"/>
                    <a:pt x="13669" y="-153"/>
                    <a:pt x="14207" y="3075"/>
                  </a:cubicBezTo>
                  <a:cubicBezTo>
                    <a:pt x="15552" y="9532"/>
                    <a:pt x="14207" y="11684"/>
                    <a:pt x="6943" y="13836"/>
                  </a:cubicBezTo>
                  <a:close/>
                </a:path>
              </a:pathLst>
            </a:custGeom>
            <a:solidFill>
              <a:srgbClr val="EDB6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7" name="Полилиния: фигура 2046">
              <a:extLst>
                <a:ext uri="{FF2B5EF4-FFF2-40B4-BE49-F238E27FC236}">
                  <a16:creationId xmlns:a16="http://schemas.microsoft.com/office/drawing/2014/main" id="{71839BD2-AB7F-B8C3-1037-122E7B53404D}"/>
                </a:ext>
              </a:extLst>
            </p:cNvPr>
            <p:cNvSpPr/>
            <p:nvPr/>
          </p:nvSpPr>
          <p:spPr>
            <a:xfrm>
              <a:off x="4039950" y="6572156"/>
              <a:ext cx="17452" cy="21539"/>
            </a:xfrm>
            <a:custGeom>
              <a:avLst/>
              <a:gdLst>
                <a:gd name="connsiteX0" fmla="*/ 4270 w 17452"/>
                <a:gd name="connsiteY0" fmla="*/ 5398 h 21539"/>
                <a:gd name="connsiteX1" fmla="*/ 13686 w 17452"/>
                <a:gd name="connsiteY1" fmla="*/ 17 h 21539"/>
                <a:gd name="connsiteX2" fmla="*/ 17452 w 17452"/>
                <a:gd name="connsiteY2" fmla="*/ 5129 h 21539"/>
                <a:gd name="connsiteX3" fmla="*/ 12879 w 17452"/>
                <a:gd name="connsiteY3" fmla="*/ 14006 h 21539"/>
                <a:gd name="connsiteX4" fmla="*/ 1580 w 17452"/>
                <a:gd name="connsiteY4" fmla="*/ 21539 h 21539"/>
                <a:gd name="connsiteX5" fmla="*/ 504 w 17452"/>
                <a:gd name="connsiteY5" fmla="*/ 20194 h 21539"/>
                <a:gd name="connsiteX6" fmla="*/ 3194 w 17452"/>
                <a:gd name="connsiteY6" fmla="*/ 12392 h 21539"/>
                <a:gd name="connsiteX7" fmla="*/ 4270 w 17452"/>
                <a:gd name="connsiteY7" fmla="*/ 5398 h 21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52" h="21539">
                  <a:moveTo>
                    <a:pt x="4270" y="5398"/>
                  </a:moveTo>
                  <a:cubicBezTo>
                    <a:pt x="6960" y="2976"/>
                    <a:pt x="10189" y="1093"/>
                    <a:pt x="13686" y="17"/>
                  </a:cubicBezTo>
                  <a:cubicBezTo>
                    <a:pt x="17721" y="-252"/>
                    <a:pt x="17183" y="2707"/>
                    <a:pt x="17452" y="5129"/>
                  </a:cubicBezTo>
                  <a:cubicBezTo>
                    <a:pt x="17452" y="8895"/>
                    <a:pt x="15031" y="11585"/>
                    <a:pt x="12879" y="14006"/>
                  </a:cubicBezTo>
                  <a:cubicBezTo>
                    <a:pt x="9112" y="16697"/>
                    <a:pt x="5884" y="19925"/>
                    <a:pt x="1580" y="21539"/>
                  </a:cubicBezTo>
                  <a:cubicBezTo>
                    <a:pt x="1042" y="21270"/>
                    <a:pt x="504" y="20732"/>
                    <a:pt x="504" y="20194"/>
                  </a:cubicBezTo>
                  <a:cubicBezTo>
                    <a:pt x="-572" y="16966"/>
                    <a:pt x="-34" y="14275"/>
                    <a:pt x="3194" y="12392"/>
                  </a:cubicBezTo>
                  <a:cubicBezTo>
                    <a:pt x="5615" y="10778"/>
                    <a:pt x="6153" y="8357"/>
                    <a:pt x="4270" y="5398"/>
                  </a:cubicBezTo>
                  <a:close/>
                </a:path>
              </a:pathLst>
            </a:custGeom>
            <a:solidFill>
              <a:srgbClr val="F4C3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8" name="Полилиния: фигура 2047">
              <a:extLst>
                <a:ext uri="{FF2B5EF4-FFF2-40B4-BE49-F238E27FC236}">
                  <a16:creationId xmlns:a16="http://schemas.microsoft.com/office/drawing/2014/main" id="{BABA8957-5417-F496-6DD6-C7C411BA2F3B}"/>
                </a:ext>
              </a:extLst>
            </p:cNvPr>
            <p:cNvSpPr/>
            <p:nvPr/>
          </p:nvSpPr>
          <p:spPr>
            <a:xfrm>
              <a:off x="4142415" y="6731810"/>
              <a:ext cx="26217" cy="19561"/>
            </a:xfrm>
            <a:custGeom>
              <a:avLst/>
              <a:gdLst>
                <a:gd name="connsiteX0" fmla="*/ 0 w 26217"/>
                <a:gd name="connsiteY0" fmla="*/ 19534 h 19561"/>
                <a:gd name="connsiteX1" fmla="*/ 11568 w 26217"/>
                <a:gd name="connsiteY1" fmla="*/ 12808 h 19561"/>
                <a:gd name="connsiteX2" fmla="*/ 12913 w 26217"/>
                <a:gd name="connsiteY2" fmla="*/ 3392 h 19561"/>
                <a:gd name="connsiteX3" fmla="*/ 19370 w 26217"/>
                <a:gd name="connsiteY3" fmla="*/ 433 h 19561"/>
                <a:gd name="connsiteX4" fmla="*/ 24481 w 26217"/>
                <a:gd name="connsiteY4" fmla="*/ 2047 h 19561"/>
                <a:gd name="connsiteX5" fmla="*/ 25288 w 26217"/>
                <a:gd name="connsiteY5" fmla="*/ 7966 h 19561"/>
                <a:gd name="connsiteX6" fmla="*/ 0 w 26217"/>
                <a:gd name="connsiteY6" fmla="*/ 19534 h 1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217" h="19561">
                  <a:moveTo>
                    <a:pt x="0" y="19534"/>
                  </a:moveTo>
                  <a:cubicBezTo>
                    <a:pt x="3766" y="17382"/>
                    <a:pt x="8071" y="15499"/>
                    <a:pt x="11568" y="12808"/>
                  </a:cubicBezTo>
                  <a:cubicBezTo>
                    <a:pt x="14527" y="10387"/>
                    <a:pt x="17487" y="7159"/>
                    <a:pt x="12913" y="3392"/>
                  </a:cubicBezTo>
                  <a:cubicBezTo>
                    <a:pt x="15065" y="2316"/>
                    <a:pt x="17218" y="1509"/>
                    <a:pt x="19370" y="433"/>
                  </a:cubicBezTo>
                  <a:cubicBezTo>
                    <a:pt x="21522" y="-643"/>
                    <a:pt x="23136" y="433"/>
                    <a:pt x="24481" y="2047"/>
                  </a:cubicBezTo>
                  <a:cubicBezTo>
                    <a:pt x="25826" y="3661"/>
                    <a:pt x="27172" y="6890"/>
                    <a:pt x="25288" y="7966"/>
                  </a:cubicBezTo>
                  <a:cubicBezTo>
                    <a:pt x="17218" y="12539"/>
                    <a:pt x="10492" y="20072"/>
                    <a:pt x="0" y="19534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49" name="Полилиния: фигура 2048">
              <a:extLst>
                <a:ext uri="{FF2B5EF4-FFF2-40B4-BE49-F238E27FC236}">
                  <a16:creationId xmlns:a16="http://schemas.microsoft.com/office/drawing/2014/main" id="{3632F9D8-D5E6-D50F-C047-2F137DFA4A49}"/>
                </a:ext>
              </a:extLst>
            </p:cNvPr>
            <p:cNvSpPr/>
            <p:nvPr/>
          </p:nvSpPr>
          <p:spPr>
            <a:xfrm>
              <a:off x="4006557" y="6547224"/>
              <a:ext cx="21402" cy="13898"/>
            </a:xfrm>
            <a:custGeom>
              <a:avLst/>
              <a:gdLst>
                <a:gd name="connsiteX0" fmla="*/ 20446 w 21402"/>
                <a:gd name="connsiteY0" fmla="*/ 736 h 13898"/>
                <a:gd name="connsiteX1" fmla="*/ 16949 w 21402"/>
                <a:gd name="connsiteY1" fmla="*/ 11228 h 13898"/>
                <a:gd name="connsiteX2" fmla="*/ 0 w 21402"/>
                <a:gd name="connsiteY2" fmla="*/ 9614 h 13898"/>
                <a:gd name="connsiteX3" fmla="*/ 2421 w 21402"/>
                <a:gd name="connsiteY3" fmla="*/ 5848 h 13898"/>
                <a:gd name="connsiteX4" fmla="*/ 10761 w 21402"/>
                <a:gd name="connsiteY4" fmla="*/ 736 h 13898"/>
                <a:gd name="connsiteX5" fmla="*/ 20446 w 21402"/>
                <a:gd name="connsiteY5" fmla="*/ 736 h 13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402" h="13898">
                  <a:moveTo>
                    <a:pt x="20446" y="736"/>
                  </a:moveTo>
                  <a:cubicBezTo>
                    <a:pt x="22598" y="5310"/>
                    <a:pt x="20984" y="8807"/>
                    <a:pt x="16949" y="11228"/>
                  </a:cubicBezTo>
                  <a:cubicBezTo>
                    <a:pt x="9416" y="15263"/>
                    <a:pt x="4573" y="14725"/>
                    <a:pt x="0" y="9614"/>
                  </a:cubicBezTo>
                  <a:cubicBezTo>
                    <a:pt x="807" y="8269"/>
                    <a:pt x="1614" y="7193"/>
                    <a:pt x="2421" y="5848"/>
                  </a:cubicBezTo>
                  <a:cubicBezTo>
                    <a:pt x="9147" y="8000"/>
                    <a:pt x="9147" y="8000"/>
                    <a:pt x="10761" y="736"/>
                  </a:cubicBezTo>
                  <a:cubicBezTo>
                    <a:pt x="13989" y="-609"/>
                    <a:pt x="17218" y="198"/>
                    <a:pt x="20446" y="736"/>
                  </a:cubicBezTo>
                  <a:close/>
                </a:path>
              </a:pathLst>
            </a:custGeom>
            <a:solidFill>
              <a:srgbClr val="F4C3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0" name="Полилиния: фигура 2049">
              <a:extLst>
                <a:ext uri="{FF2B5EF4-FFF2-40B4-BE49-F238E27FC236}">
                  <a16:creationId xmlns:a16="http://schemas.microsoft.com/office/drawing/2014/main" id="{90E37B5F-C062-4D5C-09E5-6FB49E546CE0}"/>
                </a:ext>
              </a:extLst>
            </p:cNvPr>
            <p:cNvSpPr/>
            <p:nvPr/>
          </p:nvSpPr>
          <p:spPr>
            <a:xfrm>
              <a:off x="3980125" y="6594502"/>
              <a:ext cx="15250" cy="13953"/>
            </a:xfrm>
            <a:custGeom>
              <a:avLst/>
              <a:gdLst>
                <a:gd name="connsiteX0" fmla="*/ 13519 w 15250"/>
                <a:gd name="connsiteY0" fmla="*/ 538 h 13953"/>
                <a:gd name="connsiteX1" fmla="*/ 14864 w 15250"/>
                <a:gd name="connsiteY1" fmla="*/ 4304 h 13953"/>
                <a:gd name="connsiteX2" fmla="*/ 5448 w 15250"/>
                <a:gd name="connsiteY2" fmla="*/ 13451 h 13953"/>
                <a:gd name="connsiteX3" fmla="*/ 1143 w 15250"/>
                <a:gd name="connsiteY3" fmla="*/ 12644 h 13953"/>
                <a:gd name="connsiteX4" fmla="*/ 1681 w 15250"/>
                <a:gd name="connsiteY4" fmla="*/ 1614 h 13953"/>
                <a:gd name="connsiteX5" fmla="*/ 10828 w 15250"/>
                <a:gd name="connsiteY5" fmla="*/ 0 h 13953"/>
                <a:gd name="connsiteX6" fmla="*/ 13519 w 15250"/>
                <a:gd name="connsiteY6" fmla="*/ 538 h 1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50" h="13953">
                  <a:moveTo>
                    <a:pt x="13519" y="538"/>
                  </a:moveTo>
                  <a:cubicBezTo>
                    <a:pt x="14057" y="1883"/>
                    <a:pt x="14595" y="2959"/>
                    <a:pt x="14864" y="4304"/>
                  </a:cubicBezTo>
                  <a:cubicBezTo>
                    <a:pt x="16478" y="11837"/>
                    <a:pt x="12980" y="15334"/>
                    <a:pt x="5448" y="13451"/>
                  </a:cubicBezTo>
                  <a:cubicBezTo>
                    <a:pt x="4103" y="13182"/>
                    <a:pt x="2488" y="12913"/>
                    <a:pt x="1143" y="12644"/>
                  </a:cubicBezTo>
                  <a:cubicBezTo>
                    <a:pt x="-202" y="8878"/>
                    <a:pt x="-740" y="5111"/>
                    <a:pt x="1681" y="1614"/>
                  </a:cubicBezTo>
                  <a:cubicBezTo>
                    <a:pt x="5179" y="3766"/>
                    <a:pt x="8138" y="2959"/>
                    <a:pt x="10828" y="0"/>
                  </a:cubicBezTo>
                  <a:cubicBezTo>
                    <a:pt x="11635" y="0"/>
                    <a:pt x="12442" y="269"/>
                    <a:pt x="13519" y="538"/>
                  </a:cubicBezTo>
                  <a:close/>
                </a:path>
              </a:pathLst>
            </a:custGeom>
            <a:solidFill>
              <a:srgbClr val="F3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1" name="Полилиния: фигура 2050">
              <a:extLst>
                <a:ext uri="{FF2B5EF4-FFF2-40B4-BE49-F238E27FC236}">
                  <a16:creationId xmlns:a16="http://schemas.microsoft.com/office/drawing/2014/main" id="{5E5388EC-E50D-C73F-9D36-E24953F86B42}"/>
                </a:ext>
              </a:extLst>
            </p:cNvPr>
            <p:cNvSpPr/>
            <p:nvPr/>
          </p:nvSpPr>
          <p:spPr>
            <a:xfrm>
              <a:off x="4007288" y="6634181"/>
              <a:ext cx="17959" cy="18968"/>
            </a:xfrm>
            <a:custGeom>
              <a:avLst/>
              <a:gdLst>
                <a:gd name="connsiteX0" fmla="*/ 76 w 17959"/>
                <a:gd name="connsiteY0" fmla="*/ 14933 h 18968"/>
                <a:gd name="connsiteX1" fmla="*/ 883 w 17959"/>
                <a:gd name="connsiteY1" fmla="*/ 9284 h 18968"/>
                <a:gd name="connsiteX2" fmla="*/ 9492 w 17959"/>
                <a:gd name="connsiteY2" fmla="*/ 1213 h 18968"/>
                <a:gd name="connsiteX3" fmla="*/ 16218 w 17959"/>
                <a:gd name="connsiteY3" fmla="*/ 406 h 18968"/>
                <a:gd name="connsiteX4" fmla="*/ 17832 w 17959"/>
                <a:gd name="connsiteY4" fmla="*/ 5517 h 18968"/>
                <a:gd name="connsiteX5" fmla="*/ 16218 w 17959"/>
                <a:gd name="connsiteY5" fmla="*/ 11974 h 18968"/>
                <a:gd name="connsiteX6" fmla="*/ 10568 w 17959"/>
                <a:gd name="connsiteY6" fmla="*/ 18968 h 18968"/>
                <a:gd name="connsiteX7" fmla="*/ 4111 w 17959"/>
                <a:gd name="connsiteY7" fmla="*/ 18699 h 18968"/>
                <a:gd name="connsiteX8" fmla="*/ 76 w 17959"/>
                <a:gd name="connsiteY8" fmla="*/ 14933 h 1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959" h="18968">
                  <a:moveTo>
                    <a:pt x="76" y="14933"/>
                  </a:moveTo>
                  <a:cubicBezTo>
                    <a:pt x="76" y="13050"/>
                    <a:pt x="76" y="10898"/>
                    <a:pt x="883" y="9284"/>
                  </a:cubicBezTo>
                  <a:cubicBezTo>
                    <a:pt x="6802" y="9822"/>
                    <a:pt x="8416" y="5786"/>
                    <a:pt x="9492" y="1213"/>
                  </a:cubicBezTo>
                  <a:cubicBezTo>
                    <a:pt x="11644" y="675"/>
                    <a:pt x="13796" y="-670"/>
                    <a:pt x="16218" y="406"/>
                  </a:cubicBezTo>
                  <a:cubicBezTo>
                    <a:pt x="18101" y="1751"/>
                    <a:pt x="18101" y="3634"/>
                    <a:pt x="17832" y="5517"/>
                  </a:cubicBezTo>
                  <a:cubicBezTo>
                    <a:pt x="17294" y="7669"/>
                    <a:pt x="17025" y="9822"/>
                    <a:pt x="16218" y="11974"/>
                  </a:cubicBezTo>
                  <a:cubicBezTo>
                    <a:pt x="14065" y="14126"/>
                    <a:pt x="14065" y="17892"/>
                    <a:pt x="10568" y="18968"/>
                  </a:cubicBezTo>
                  <a:cubicBezTo>
                    <a:pt x="8416" y="18968"/>
                    <a:pt x="6264" y="18968"/>
                    <a:pt x="4111" y="18699"/>
                  </a:cubicBezTo>
                  <a:cubicBezTo>
                    <a:pt x="1959" y="18430"/>
                    <a:pt x="-462" y="18161"/>
                    <a:pt x="76" y="14933"/>
                  </a:cubicBezTo>
                  <a:close/>
                </a:path>
              </a:pathLst>
            </a:custGeom>
            <a:solidFill>
              <a:srgbClr val="F2C24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2" name="Полилиния: фигура 2051">
              <a:extLst>
                <a:ext uri="{FF2B5EF4-FFF2-40B4-BE49-F238E27FC236}">
                  <a16:creationId xmlns:a16="http://schemas.microsoft.com/office/drawing/2014/main" id="{68B45DB2-1BA0-4B52-7139-B1BC5F086E98}"/>
                </a:ext>
              </a:extLst>
            </p:cNvPr>
            <p:cNvSpPr/>
            <p:nvPr/>
          </p:nvSpPr>
          <p:spPr>
            <a:xfrm>
              <a:off x="4019470" y="6649919"/>
              <a:ext cx="18562" cy="16903"/>
            </a:xfrm>
            <a:custGeom>
              <a:avLst/>
              <a:gdLst>
                <a:gd name="connsiteX0" fmla="*/ 18563 w 18562"/>
                <a:gd name="connsiteY0" fmla="*/ 5114 h 16903"/>
                <a:gd name="connsiteX1" fmla="*/ 14527 w 18562"/>
                <a:gd name="connsiteY1" fmla="*/ 11570 h 16903"/>
                <a:gd name="connsiteX2" fmla="*/ 1076 w 18562"/>
                <a:gd name="connsiteY2" fmla="*/ 15606 h 16903"/>
                <a:gd name="connsiteX3" fmla="*/ 0 w 18562"/>
                <a:gd name="connsiteY3" fmla="*/ 13991 h 16903"/>
                <a:gd name="connsiteX4" fmla="*/ 1345 w 18562"/>
                <a:gd name="connsiteY4" fmla="*/ 10763 h 16903"/>
                <a:gd name="connsiteX5" fmla="*/ 5919 w 18562"/>
                <a:gd name="connsiteY5" fmla="*/ 4576 h 16903"/>
                <a:gd name="connsiteX6" fmla="*/ 18563 w 18562"/>
                <a:gd name="connsiteY6" fmla="*/ 5114 h 16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562" h="16903">
                  <a:moveTo>
                    <a:pt x="18563" y="5114"/>
                  </a:moveTo>
                  <a:cubicBezTo>
                    <a:pt x="17218" y="7266"/>
                    <a:pt x="16142" y="9687"/>
                    <a:pt x="14527" y="11570"/>
                  </a:cubicBezTo>
                  <a:cubicBezTo>
                    <a:pt x="11030" y="16144"/>
                    <a:pt x="6995" y="18565"/>
                    <a:pt x="1076" y="15606"/>
                  </a:cubicBezTo>
                  <a:cubicBezTo>
                    <a:pt x="538" y="15337"/>
                    <a:pt x="269" y="14798"/>
                    <a:pt x="0" y="13991"/>
                  </a:cubicBezTo>
                  <a:cubicBezTo>
                    <a:pt x="0" y="12646"/>
                    <a:pt x="538" y="11570"/>
                    <a:pt x="1345" y="10763"/>
                  </a:cubicBezTo>
                  <a:cubicBezTo>
                    <a:pt x="2690" y="8611"/>
                    <a:pt x="8340" y="9687"/>
                    <a:pt x="5919" y="4576"/>
                  </a:cubicBezTo>
                  <a:cubicBezTo>
                    <a:pt x="13182" y="-1612"/>
                    <a:pt x="13182" y="-1612"/>
                    <a:pt x="18563" y="5114"/>
                  </a:cubicBezTo>
                  <a:close/>
                </a:path>
              </a:pathLst>
            </a:custGeom>
            <a:solidFill>
              <a:srgbClr val="F3C2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3" name="Полилиния: фигура 2052">
              <a:extLst>
                <a:ext uri="{FF2B5EF4-FFF2-40B4-BE49-F238E27FC236}">
                  <a16:creationId xmlns:a16="http://schemas.microsoft.com/office/drawing/2014/main" id="{9074542E-01D5-F79C-1B7A-DD1297A51EAE}"/>
                </a:ext>
              </a:extLst>
            </p:cNvPr>
            <p:cNvSpPr/>
            <p:nvPr/>
          </p:nvSpPr>
          <p:spPr>
            <a:xfrm>
              <a:off x="3988263" y="6522941"/>
              <a:ext cx="18024" cy="25288"/>
            </a:xfrm>
            <a:custGeom>
              <a:avLst/>
              <a:gdLst>
                <a:gd name="connsiteX0" fmla="*/ 0 w 18024"/>
                <a:gd name="connsiteY0" fmla="*/ 18832 h 25288"/>
                <a:gd name="connsiteX1" fmla="*/ 12106 w 18024"/>
                <a:gd name="connsiteY1" fmla="*/ 0 h 25288"/>
                <a:gd name="connsiteX2" fmla="*/ 16142 w 18024"/>
                <a:gd name="connsiteY2" fmla="*/ 12375 h 25288"/>
                <a:gd name="connsiteX3" fmla="*/ 18025 w 18024"/>
                <a:gd name="connsiteY3" fmla="*/ 25288 h 25288"/>
                <a:gd name="connsiteX4" fmla="*/ 0 w 18024"/>
                <a:gd name="connsiteY4" fmla="*/ 18832 h 2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24" h="25288">
                  <a:moveTo>
                    <a:pt x="0" y="18832"/>
                  </a:moveTo>
                  <a:cubicBezTo>
                    <a:pt x="8878" y="15603"/>
                    <a:pt x="12644" y="9147"/>
                    <a:pt x="12106" y="0"/>
                  </a:cubicBezTo>
                  <a:cubicBezTo>
                    <a:pt x="15872" y="3228"/>
                    <a:pt x="19101" y="6457"/>
                    <a:pt x="16142" y="12375"/>
                  </a:cubicBezTo>
                  <a:cubicBezTo>
                    <a:pt x="14258" y="15872"/>
                    <a:pt x="16949" y="19370"/>
                    <a:pt x="18025" y="25288"/>
                  </a:cubicBezTo>
                  <a:cubicBezTo>
                    <a:pt x="12106" y="19101"/>
                    <a:pt x="5919" y="19101"/>
                    <a:pt x="0" y="18832"/>
                  </a:cubicBezTo>
                  <a:close/>
                </a:path>
              </a:pathLst>
            </a:custGeom>
            <a:solidFill>
              <a:srgbClr val="DA94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4" name="Полилиния: фигура 2053">
              <a:extLst>
                <a:ext uri="{FF2B5EF4-FFF2-40B4-BE49-F238E27FC236}">
                  <a16:creationId xmlns:a16="http://schemas.microsoft.com/office/drawing/2014/main" id="{C7A98715-1BCC-F504-F147-8C90CD1608FD}"/>
                </a:ext>
              </a:extLst>
            </p:cNvPr>
            <p:cNvSpPr/>
            <p:nvPr/>
          </p:nvSpPr>
          <p:spPr>
            <a:xfrm>
              <a:off x="3990779" y="6781743"/>
              <a:ext cx="15038" cy="16445"/>
            </a:xfrm>
            <a:custGeom>
              <a:avLst/>
              <a:gdLst>
                <a:gd name="connsiteX0" fmla="*/ 12281 w 15038"/>
                <a:gd name="connsiteY0" fmla="*/ 0 h 16445"/>
                <a:gd name="connsiteX1" fmla="*/ 13357 w 15038"/>
                <a:gd name="connsiteY1" fmla="*/ 12913 h 16445"/>
                <a:gd name="connsiteX2" fmla="*/ 3672 w 15038"/>
                <a:gd name="connsiteY2" fmla="*/ 16142 h 16445"/>
                <a:gd name="connsiteX3" fmla="*/ 444 w 15038"/>
                <a:gd name="connsiteY3" fmla="*/ 6188 h 16445"/>
                <a:gd name="connsiteX4" fmla="*/ 12281 w 15038"/>
                <a:gd name="connsiteY4" fmla="*/ 0 h 16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38" h="16445">
                  <a:moveTo>
                    <a:pt x="12281" y="0"/>
                  </a:moveTo>
                  <a:cubicBezTo>
                    <a:pt x="16316" y="4035"/>
                    <a:pt x="15240" y="8340"/>
                    <a:pt x="13357" y="12913"/>
                  </a:cubicBezTo>
                  <a:cubicBezTo>
                    <a:pt x="11205" y="18563"/>
                    <a:pt x="6901" y="15603"/>
                    <a:pt x="3672" y="16142"/>
                  </a:cubicBezTo>
                  <a:cubicBezTo>
                    <a:pt x="175" y="13720"/>
                    <a:pt x="-632" y="10223"/>
                    <a:pt x="444" y="6188"/>
                  </a:cubicBezTo>
                  <a:cubicBezTo>
                    <a:pt x="3941" y="3497"/>
                    <a:pt x="9053" y="3228"/>
                    <a:pt x="12281" y="0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5" name="Полилиния: фигура 2054">
              <a:extLst>
                <a:ext uri="{FF2B5EF4-FFF2-40B4-BE49-F238E27FC236}">
                  <a16:creationId xmlns:a16="http://schemas.microsoft.com/office/drawing/2014/main" id="{53A9A074-7D26-8373-8295-8E17252A8437}"/>
                </a:ext>
              </a:extLst>
            </p:cNvPr>
            <p:cNvSpPr/>
            <p:nvPr/>
          </p:nvSpPr>
          <p:spPr>
            <a:xfrm>
              <a:off x="4168187" y="6532051"/>
              <a:ext cx="12429" cy="19137"/>
            </a:xfrm>
            <a:custGeom>
              <a:avLst/>
              <a:gdLst>
                <a:gd name="connsiteX0" fmla="*/ 10278 w 12429"/>
                <a:gd name="connsiteY0" fmla="*/ 1920 h 19137"/>
                <a:gd name="connsiteX1" fmla="*/ 12430 w 12429"/>
                <a:gd name="connsiteY1" fmla="*/ 17793 h 19137"/>
                <a:gd name="connsiteX2" fmla="*/ 11354 w 12429"/>
                <a:gd name="connsiteY2" fmla="*/ 19138 h 19137"/>
                <a:gd name="connsiteX3" fmla="*/ 55 w 12429"/>
                <a:gd name="connsiteY3" fmla="*/ 4610 h 19137"/>
                <a:gd name="connsiteX4" fmla="*/ 10278 w 12429"/>
                <a:gd name="connsiteY4" fmla="*/ 1920 h 1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29" h="19137">
                  <a:moveTo>
                    <a:pt x="10278" y="1920"/>
                  </a:moveTo>
                  <a:cubicBezTo>
                    <a:pt x="7318" y="7570"/>
                    <a:pt x="11623" y="12412"/>
                    <a:pt x="12430" y="17793"/>
                  </a:cubicBezTo>
                  <a:cubicBezTo>
                    <a:pt x="12161" y="18331"/>
                    <a:pt x="11623" y="19138"/>
                    <a:pt x="11354" y="19138"/>
                  </a:cubicBezTo>
                  <a:cubicBezTo>
                    <a:pt x="7587" y="19138"/>
                    <a:pt x="-752" y="8108"/>
                    <a:pt x="55" y="4610"/>
                  </a:cubicBezTo>
                  <a:cubicBezTo>
                    <a:pt x="1400" y="-501"/>
                    <a:pt x="4628" y="-1308"/>
                    <a:pt x="10278" y="1920"/>
                  </a:cubicBezTo>
                  <a:close/>
                </a:path>
              </a:pathLst>
            </a:custGeom>
            <a:solidFill>
              <a:srgbClr val="BA4D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6" name="Полилиния: фигура 2055">
              <a:extLst>
                <a:ext uri="{FF2B5EF4-FFF2-40B4-BE49-F238E27FC236}">
                  <a16:creationId xmlns:a16="http://schemas.microsoft.com/office/drawing/2014/main" id="{0B6F3CE2-E68D-BD26-EBC0-712847D78912}"/>
                </a:ext>
              </a:extLst>
            </p:cNvPr>
            <p:cNvSpPr/>
            <p:nvPr/>
          </p:nvSpPr>
          <p:spPr>
            <a:xfrm>
              <a:off x="3993465" y="6802126"/>
              <a:ext cx="12683" cy="19784"/>
            </a:xfrm>
            <a:custGeom>
              <a:avLst/>
              <a:gdLst>
                <a:gd name="connsiteX0" fmla="*/ 986 w 12683"/>
                <a:gd name="connsiteY0" fmla="*/ 63 h 19784"/>
                <a:gd name="connsiteX1" fmla="*/ 9594 w 12683"/>
                <a:gd name="connsiteY1" fmla="*/ 6251 h 19784"/>
                <a:gd name="connsiteX2" fmla="*/ 11478 w 12683"/>
                <a:gd name="connsiteY2" fmla="*/ 12439 h 19784"/>
                <a:gd name="connsiteX3" fmla="*/ 5290 w 12683"/>
                <a:gd name="connsiteY3" fmla="*/ 19164 h 19784"/>
                <a:gd name="connsiteX4" fmla="*/ 986 w 12683"/>
                <a:gd name="connsiteY4" fmla="*/ 63 h 1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83" h="19784">
                  <a:moveTo>
                    <a:pt x="986" y="63"/>
                  </a:moveTo>
                  <a:cubicBezTo>
                    <a:pt x="5828" y="-475"/>
                    <a:pt x="7980" y="2485"/>
                    <a:pt x="9594" y="6251"/>
                  </a:cubicBezTo>
                  <a:cubicBezTo>
                    <a:pt x="10402" y="8134"/>
                    <a:pt x="10940" y="10286"/>
                    <a:pt x="11478" y="12439"/>
                  </a:cubicBezTo>
                  <a:cubicBezTo>
                    <a:pt x="13630" y="20240"/>
                    <a:pt x="13630" y="20509"/>
                    <a:pt x="5290" y="19164"/>
                  </a:cubicBezTo>
                  <a:cubicBezTo>
                    <a:pt x="179" y="13515"/>
                    <a:pt x="-1167" y="7327"/>
                    <a:pt x="986" y="63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7" name="Полилиния: фигура 2056">
              <a:extLst>
                <a:ext uri="{FF2B5EF4-FFF2-40B4-BE49-F238E27FC236}">
                  <a16:creationId xmlns:a16="http://schemas.microsoft.com/office/drawing/2014/main" id="{5C97269D-525C-9319-17A9-EF664FF75E2D}"/>
                </a:ext>
              </a:extLst>
            </p:cNvPr>
            <p:cNvSpPr/>
            <p:nvPr/>
          </p:nvSpPr>
          <p:spPr>
            <a:xfrm>
              <a:off x="4008153" y="6532626"/>
              <a:ext cx="28265" cy="11590"/>
            </a:xfrm>
            <a:custGeom>
              <a:avLst/>
              <a:gdLst>
                <a:gd name="connsiteX0" fmla="*/ 28266 w 28265"/>
                <a:gd name="connsiteY0" fmla="*/ 1345 h 11590"/>
                <a:gd name="connsiteX1" fmla="*/ 7013 w 28265"/>
                <a:gd name="connsiteY1" fmla="*/ 11568 h 11590"/>
                <a:gd name="connsiteX2" fmla="*/ 287 w 28265"/>
                <a:gd name="connsiteY2" fmla="*/ 4304 h 11590"/>
                <a:gd name="connsiteX3" fmla="*/ 825 w 28265"/>
                <a:gd name="connsiteY3" fmla="*/ 4304 h 11590"/>
                <a:gd name="connsiteX4" fmla="*/ 18581 w 28265"/>
                <a:gd name="connsiteY4" fmla="*/ 0 h 11590"/>
                <a:gd name="connsiteX5" fmla="*/ 28266 w 28265"/>
                <a:gd name="connsiteY5" fmla="*/ 1345 h 11590"/>
                <a:gd name="connsiteX6" fmla="*/ 28266 w 28265"/>
                <a:gd name="connsiteY6" fmla="*/ 1345 h 1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65" h="11590">
                  <a:moveTo>
                    <a:pt x="28266" y="1345"/>
                  </a:moveTo>
                  <a:cubicBezTo>
                    <a:pt x="25038" y="12644"/>
                    <a:pt x="15891" y="11299"/>
                    <a:pt x="7013" y="11568"/>
                  </a:cubicBezTo>
                  <a:cubicBezTo>
                    <a:pt x="1094" y="11837"/>
                    <a:pt x="-789" y="9685"/>
                    <a:pt x="287" y="4304"/>
                  </a:cubicBezTo>
                  <a:cubicBezTo>
                    <a:pt x="556" y="4304"/>
                    <a:pt x="825" y="4304"/>
                    <a:pt x="825" y="4304"/>
                  </a:cubicBezTo>
                  <a:cubicBezTo>
                    <a:pt x="10779" y="8878"/>
                    <a:pt x="10779" y="8878"/>
                    <a:pt x="18581" y="0"/>
                  </a:cubicBezTo>
                  <a:cubicBezTo>
                    <a:pt x="21809" y="269"/>
                    <a:pt x="25038" y="0"/>
                    <a:pt x="28266" y="1345"/>
                  </a:cubicBezTo>
                  <a:lnTo>
                    <a:pt x="28266" y="1345"/>
                  </a:lnTo>
                  <a:close/>
                </a:path>
              </a:pathLst>
            </a:custGeom>
            <a:solidFill>
              <a:srgbClr val="DB96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8" name="Полилиния: фигура 2057">
              <a:extLst>
                <a:ext uri="{FF2B5EF4-FFF2-40B4-BE49-F238E27FC236}">
                  <a16:creationId xmlns:a16="http://schemas.microsoft.com/office/drawing/2014/main" id="{3C0A026D-9C7E-D87A-1A1A-CAD9828E2168}"/>
                </a:ext>
              </a:extLst>
            </p:cNvPr>
            <p:cNvSpPr/>
            <p:nvPr/>
          </p:nvSpPr>
          <p:spPr>
            <a:xfrm>
              <a:off x="4063251" y="6481511"/>
              <a:ext cx="18282" cy="17946"/>
            </a:xfrm>
            <a:custGeom>
              <a:avLst/>
              <a:gdLst>
                <a:gd name="connsiteX0" fmla="*/ 14329 w 18282"/>
                <a:gd name="connsiteY0" fmla="*/ 0 h 17946"/>
                <a:gd name="connsiteX1" fmla="*/ 15405 w 18282"/>
                <a:gd name="connsiteY1" fmla="*/ 7802 h 17946"/>
                <a:gd name="connsiteX2" fmla="*/ 6258 w 18282"/>
                <a:gd name="connsiteY2" fmla="*/ 17756 h 17946"/>
                <a:gd name="connsiteX3" fmla="*/ 340 w 18282"/>
                <a:gd name="connsiteY3" fmla="*/ 15334 h 17946"/>
                <a:gd name="connsiteX4" fmla="*/ 3837 w 18282"/>
                <a:gd name="connsiteY4" fmla="*/ 9147 h 17946"/>
                <a:gd name="connsiteX5" fmla="*/ 7065 w 18282"/>
                <a:gd name="connsiteY5" fmla="*/ 6457 h 17946"/>
                <a:gd name="connsiteX6" fmla="*/ 14329 w 18282"/>
                <a:gd name="connsiteY6" fmla="*/ 0 h 17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282" h="17946">
                  <a:moveTo>
                    <a:pt x="14329" y="0"/>
                  </a:moveTo>
                  <a:cubicBezTo>
                    <a:pt x="21324" y="1614"/>
                    <a:pt x="17288" y="5381"/>
                    <a:pt x="15405" y="7802"/>
                  </a:cubicBezTo>
                  <a:cubicBezTo>
                    <a:pt x="12984" y="11568"/>
                    <a:pt x="8410" y="13720"/>
                    <a:pt x="6258" y="17756"/>
                  </a:cubicBezTo>
                  <a:cubicBezTo>
                    <a:pt x="3568" y="18294"/>
                    <a:pt x="1147" y="17756"/>
                    <a:pt x="340" y="15334"/>
                  </a:cubicBezTo>
                  <a:cubicBezTo>
                    <a:pt x="-1006" y="12375"/>
                    <a:pt x="1954" y="10761"/>
                    <a:pt x="3837" y="9147"/>
                  </a:cubicBezTo>
                  <a:cubicBezTo>
                    <a:pt x="5451" y="9147"/>
                    <a:pt x="6796" y="8340"/>
                    <a:pt x="7065" y="6457"/>
                  </a:cubicBezTo>
                  <a:cubicBezTo>
                    <a:pt x="9217" y="4304"/>
                    <a:pt x="11639" y="2152"/>
                    <a:pt x="14329" y="0"/>
                  </a:cubicBezTo>
                  <a:close/>
                </a:path>
              </a:pathLst>
            </a:custGeom>
            <a:solidFill>
              <a:srgbClr val="F3C1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59" name="Полилиния: фигура 2058">
              <a:extLst>
                <a:ext uri="{FF2B5EF4-FFF2-40B4-BE49-F238E27FC236}">
                  <a16:creationId xmlns:a16="http://schemas.microsoft.com/office/drawing/2014/main" id="{4631444A-5D9D-4865-E5E7-493A5B4DCAB6}"/>
                </a:ext>
              </a:extLst>
            </p:cNvPr>
            <p:cNvSpPr/>
            <p:nvPr/>
          </p:nvSpPr>
          <p:spPr>
            <a:xfrm>
              <a:off x="4035881" y="6617037"/>
              <a:ext cx="21018" cy="15923"/>
            </a:xfrm>
            <a:custGeom>
              <a:avLst/>
              <a:gdLst>
                <a:gd name="connsiteX0" fmla="*/ 17756 w 21018"/>
                <a:gd name="connsiteY0" fmla="*/ 63 h 15923"/>
                <a:gd name="connsiteX1" fmla="*/ 20984 w 21018"/>
                <a:gd name="connsiteY1" fmla="*/ 2753 h 15923"/>
                <a:gd name="connsiteX2" fmla="*/ 2421 w 21018"/>
                <a:gd name="connsiteY2" fmla="*/ 15666 h 15923"/>
                <a:gd name="connsiteX3" fmla="*/ 0 w 21018"/>
                <a:gd name="connsiteY3" fmla="*/ 13514 h 15923"/>
                <a:gd name="connsiteX4" fmla="*/ 538 w 21018"/>
                <a:gd name="connsiteY4" fmla="*/ 10824 h 15923"/>
                <a:gd name="connsiteX5" fmla="*/ 6457 w 21018"/>
                <a:gd name="connsiteY5" fmla="*/ 3829 h 15923"/>
                <a:gd name="connsiteX6" fmla="*/ 17756 w 21018"/>
                <a:gd name="connsiteY6" fmla="*/ 63 h 1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018" h="15923">
                  <a:moveTo>
                    <a:pt x="17756" y="63"/>
                  </a:moveTo>
                  <a:cubicBezTo>
                    <a:pt x="19908" y="-206"/>
                    <a:pt x="21253" y="332"/>
                    <a:pt x="20984" y="2753"/>
                  </a:cubicBezTo>
                  <a:cubicBezTo>
                    <a:pt x="20446" y="8672"/>
                    <a:pt x="8071" y="17550"/>
                    <a:pt x="2421" y="15666"/>
                  </a:cubicBezTo>
                  <a:cubicBezTo>
                    <a:pt x="1614" y="15397"/>
                    <a:pt x="807" y="14321"/>
                    <a:pt x="0" y="13514"/>
                  </a:cubicBezTo>
                  <a:cubicBezTo>
                    <a:pt x="269" y="12438"/>
                    <a:pt x="538" y="11631"/>
                    <a:pt x="538" y="10824"/>
                  </a:cubicBezTo>
                  <a:cubicBezTo>
                    <a:pt x="6726" y="11093"/>
                    <a:pt x="8878" y="10555"/>
                    <a:pt x="6457" y="3829"/>
                  </a:cubicBezTo>
                  <a:cubicBezTo>
                    <a:pt x="10223" y="2753"/>
                    <a:pt x="13989" y="1408"/>
                    <a:pt x="17756" y="63"/>
                  </a:cubicBezTo>
                  <a:close/>
                </a:path>
              </a:pathLst>
            </a:custGeom>
            <a:solidFill>
              <a:srgbClr val="F3C3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0" name="Полилиния: фигура 2059">
              <a:extLst>
                <a:ext uri="{FF2B5EF4-FFF2-40B4-BE49-F238E27FC236}">
                  <a16:creationId xmlns:a16="http://schemas.microsoft.com/office/drawing/2014/main" id="{14D572AB-FA29-C3CA-0D67-CF94A7E2404B}"/>
                </a:ext>
              </a:extLst>
            </p:cNvPr>
            <p:cNvSpPr/>
            <p:nvPr/>
          </p:nvSpPr>
          <p:spPr>
            <a:xfrm>
              <a:off x="4103406" y="6467812"/>
              <a:ext cx="14813" cy="18273"/>
            </a:xfrm>
            <a:custGeom>
              <a:avLst/>
              <a:gdLst>
                <a:gd name="connsiteX0" fmla="*/ 0 w 14813"/>
                <a:gd name="connsiteY0" fmla="*/ 8588 h 18273"/>
                <a:gd name="connsiteX1" fmla="*/ 5111 w 14813"/>
                <a:gd name="connsiteY1" fmla="*/ 3746 h 18273"/>
                <a:gd name="connsiteX2" fmla="*/ 12644 w 14813"/>
                <a:gd name="connsiteY2" fmla="*/ 1055 h 18273"/>
                <a:gd name="connsiteX3" fmla="*/ 12106 w 14813"/>
                <a:gd name="connsiteY3" fmla="*/ 13162 h 18273"/>
                <a:gd name="connsiteX4" fmla="*/ 3228 w 14813"/>
                <a:gd name="connsiteY4" fmla="*/ 18273 h 18273"/>
                <a:gd name="connsiteX5" fmla="*/ 0 w 14813"/>
                <a:gd name="connsiteY5" fmla="*/ 8588 h 18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13" h="18273">
                  <a:moveTo>
                    <a:pt x="0" y="8588"/>
                  </a:moveTo>
                  <a:cubicBezTo>
                    <a:pt x="1076" y="6167"/>
                    <a:pt x="3228" y="5091"/>
                    <a:pt x="5111" y="3746"/>
                  </a:cubicBezTo>
                  <a:cubicBezTo>
                    <a:pt x="7264" y="2132"/>
                    <a:pt x="8878" y="-1904"/>
                    <a:pt x="12644" y="1055"/>
                  </a:cubicBezTo>
                  <a:cubicBezTo>
                    <a:pt x="15872" y="3746"/>
                    <a:pt x="15334" y="10740"/>
                    <a:pt x="12106" y="13162"/>
                  </a:cubicBezTo>
                  <a:cubicBezTo>
                    <a:pt x="9416" y="15314"/>
                    <a:pt x="6188" y="16659"/>
                    <a:pt x="3228" y="18273"/>
                  </a:cubicBezTo>
                  <a:cubicBezTo>
                    <a:pt x="2152" y="15045"/>
                    <a:pt x="4304" y="10740"/>
                    <a:pt x="0" y="8588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1" name="Полилиния: фигура 2060">
              <a:extLst>
                <a:ext uri="{FF2B5EF4-FFF2-40B4-BE49-F238E27FC236}">
                  <a16:creationId xmlns:a16="http://schemas.microsoft.com/office/drawing/2014/main" id="{31677013-2711-E2E0-7F94-E0CA462AE41A}"/>
                </a:ext>
              </a:extLst>
            </p:cNvPr>
            <p:cNvSpPr/>
            <p:nvPr/>
          </p:nvSpPr>
          <p:spPr>
            <a:xfrm>
              <a:off x="4066191" y="6500074"/>
              <a:ext cx="15415" cy="19907"/>
            </a:xfrm>
            <a:custGeom>
              <a:avLst/>
              <a:gdLst>
                <a:gd name="connsiteX0" fmla="*/ 14348 w 15415"/>
                <a:gd name="connsiteY0" fmla="*/ 0 h 19907"/>
                <a:gd name="connsiteX1" fmla="*/ 2511 w 15415"/>
                <a:gd name="connsiteY1" fmla="*/ 19908 h 19907"/>
                <a:gd name="connsiteX2" fmla="*/ 1166 w 15415"/>
                <a:gd name="connsiteY2" fmla="*/ 10492 h 19907"/>
                <a:gd name="connsiteX3" fmla="*/ 6009 w 15415"/>
                <a:gd name="connsiteY3" fmla="*/ 4304 h 19907"/>
                <a:gd name="connsiteX4" fmla="*/ 14348 w 15415"/>
                <a:gd name="connsiteY4" fmla="*/ 0 h 1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15" h="19907">
                  <a:moveTo>
                    <a:pt x="14348" y="0"/>
                  </a:moveTo>
                  <a:cubicBezTo>
                    <a:pt x="17308" y="8878"/>
                    <a:pt x="14348" y="13451"/>
                    <a:pt x="2511" y="19908"/>
                  </a:cubicBezTo>
                  <a:cubicBezTo>
                    <a:pt x="-717" y="17218"/>
                    <a:pt x="-448" y="13989"/>
                    <a:pt x="1166" y="10492"/>
                  </a:cubicBezTo>
                  <a:cubicBezTo>
                    <a:pt x="4663" y="9954"/>
                    <a:pt x="7892" y="9147"/>
                    <a:pt x="6009" y="4304"/>
                  </a:cubicBezTo>
                  <a:cubicBezTo>
                    <a:pt x="8699" y="2690"/>
                    <a:pt x="11120" y="807"/>
                    <a:pt x="14348" y="0"/>
                  </a:cubicBezTo>
                  <a:close/>
                </a:path>
              </a:pathLst>
            </a:custGeom>
            <a:solidFill>
              <a:srgbClr val="F3C3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2" name="Полилиния: фигура 2061">
              <a:extLst>
                <a:ext uri="{FF2B5EF4-FFF2-40B4-BE49-F238E27FC236}">
                  <a16:creationId xmlns:a16="http://schemas.microsoft.com/office/drawing/2014/main" id="{CF79D597-6A08-EA4B-D6AB-B369D250EE37}"/>
                </a:ext>
              </a:extLst>
            </p:cNvPr>
            <p:cNvSpPr/>
            <p:nvPr/>
          </p:nvSpPr>
          <p:spPr>
            <a:xfrm>
              <a:off x="4046373" y="6484433"/>
              <a:ext cx="16818" cy="18073"/>
            </a:xfrm>
            <a:custGeom>
              <a:avLst/>
              <a:gdLst>
                <a:gd name="connsiteX0" fmla="*/ 5650 w 16818"/>
                <a:gd name="connsiteY0" fmla="*/ 2728 h 18073"/>
                <a:gd name="connsiteX1" fmla="*/ 8071 w 16818"/>
                <a:gd name="connsiteY1" fmla="*/ 1921 h 18073"/>
                <a:gd name="connsiteX2" fmla="*/ 15872 w 16818"/>
                <a:gd name="connsiteY2" fmla="*/ 1114 h 18073"/>
                <a:gd name="connsiteX3" fmla="*/ 13451 w 16818"/>
                <a:gd name="connsiteY3" fmla="*/ 8109 h 18073"/>
                <a:gd name="connsiteX4" fmla="*/ 5111 w 16818"/>
                <a:gd name="connsiteY4" fmla="*/ 17793 h 18073"/>
                <a:gd name="connsiteX5" fmla="*/ 0 w 16818"/>
                <a:gd name="connsiteY5" fmla="*/ 16717 h 18073"/>
                <a:gd name="connsiteX6" fmla="*/ 5650 w 16818"/>
                <a:gd name="connsiteY6" fmla="*/ 2728 h 1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18" h="18073">
                  <a:moveTo>
                    <a:pt x="5650" y="2728"/>
                  </a:moveTo>
                  <a:cubicBezTo>
                    <a:pt x="6457" y="2459"/>
                    <a:pt x="7264" y="1921"/>
                    <a:pt x="8071" y="1921"/>
                  </a:cubicBezTo>
                  <a:cubicBezTo>
                    <a:pt x="10761" y="1383"/>
                    <a:pt x="13451" y="-1576"/>
                    <a:pt x="15872" y="1114"/>
                  </a:cubicBezTo>
                  <a:cubicBezTo>
                    <a:pt x="18563" y="4073"/>
                    <a:pt x="14796" y="5956"/>
                    <a:pt x="13451" y="8109"/>
                  </a:cubicBezTo>
                  <a:cubicBezTo>
                    <a:pt x="11568" y="12144"/>
                    <a:pt x="11299" y="17524"/>
                    <a:pt x="5111" y="17793"/>
                  </a:cubicBezTo>
                  <a:cubicBezTo>
                    <a:pt x="3497" y="17524"/>
                    <a:pt x="1345" y="19139"/>
                    <a:pt x="0" y="16717"/>
                  </a:cubicBezTo>
                  <a:cubicBezTo>
                    <a:pt x="1076" y="11606"/>
                    <a:pt x="5111" y="7840"/>
                    <a:pt x="5650" y="2728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3" name="Полилиния: фигура 2062">
              <a:extLst>
                <a:ext uri="{FF2B5EF4-FFF2-40B4-BE49-F238E27FC236}">
                  <a16:creationId xmlns:a16="http://schemas.microsoft.com/office/drawing/2014/main" id="{08F7F06E-989E-6F54-48E4-C8EB21501DB1}"/>
                </a:ext>
              </a:extLst>
            </p:cNvPr>
            <p:cNvSpPr/>
            <p:nvPr/>
          </p:nvSpPr>
          <p:spPr>
            <a:xfrm>
              <a:off x="4109594" y="6943146"/>
              <a:ext cx="11607" cy="20188"/>
            </a:xfrm>
            <a:custGeom>
              <a:avLst/>
              <a:gdLst>
                <a:gd name="connsiteX0" fmla="*/ 5111 w 11607"/>
                <a:gd name="connsiteY0" fmla="*/ 20189 h 20188"/>
                <a:gd name="connsiteX1" fmla="*/ 0 w 11607"/>
                <a:gd name="connsiteY1" fmla="*/ 12 h 20188"/>
                <a:gd name="connsiteX2" fmla="*/ 11299 w 11607"/>
                <a:gd name="connsiteY2" fmla="*/ 7814 h 20188"/>
                <a:gd name="connsiteX3" fmla="*/ 5111 w 11607"/>
                <a:gd name="connsiteY3" fmla="*/ 20189 h 20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7" h="20188">
                  <a:moveTo>
                    <a:pt x="5111" y="20189"/>
                  </a:moveTo>
                  <a:cubicBezTo>
                    <a:pt x="538" y="14270"/>
                    <a:pt x="3228" y="6200"/>
                    <a:pt x="0" y="12"/>
                  </a:cubicBezTo>
                  <a:cubicBezTo>
                    <a:pt x="5650" y="-257"/>
                    <a:pt x="9954" y="4047"/>
                    <a:pt x="11299" y="7814"/>
                  </a:cubicBezTo>
                  <a:cubicBezTo>
                    <a:pt x="12644" y="12118"/>
                    <a:pt x="9416" y="16961"/>
                    <a:pt x="5111" y="20189"/>
                  </a:cubicBezTo>
                  <a:close/>
                </a:path>
              </a:pathLst>
            </a:custGeom>
            <a:solidFill>
              <a:srgbClr val="BA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4" name="Полилиния: фигура 2063">
              <a:extLst>
                <a:ext uri="{FF2B5EF4-FFF2-40B4-BE49-F238E27FC236}">
                  <a16:creationId xmlns:a16="http://schemas.microsoft.com/office/drawing/2014/main" id="{BC9810E8-92D5-8883-8EAF-5ED87AA2B2D9}"/>
                </a:ext>
              </a:extLst>
            </p:cNvPr>
            <p:cNvSpPr/>
            <p:nvPr/>
          </p:nvSpPr>
          <p:spPr>
            <a:xfrm>
              <a:off x="4051215" y="6953481"/>
              <a:ext cx="12020" cy="19539"/>
            </a:xfrm>
            <a:custGeom>
              <a:avLst/>
              <a:gdLst>
                <a:gd name="connsiteX0" fmla="*/ 4842 w 12020"/>
                <a:gd name="connsiteY0" fmla="*/ 19539 h 19539"/>
                <a:gd name="connsiteX1" fmla="*/ 0 w 12020"/>
                <a:gd name="connsiteY1" fmla="*/ 12814 h 19539"/>
                <a:gd name="connsiteX2" fmla="*/ 269 w 12020"/>
                <a:gd name="connsiteY2" fmla="*/ 439 h 19539"/>
                <a:gd name="connsiteX3" fmla="*/ 9416 w 12020"/>
                <a:gd name="connsiteY3" fmla="*/ 7164 h 19539"/>
                <a:gd name="connsiteX4" fmla="*/ 10223 w 12020"/>
                <a:gd name="connsiteY4" fmla="*/ 10393 h 19539"/>
                <a:gd name="connsiteX5" fmla="*/ 4842 w 12020"/>
                <a:gd name="connsiteY5" fmla="*/ 19539 h 1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20" h="19539">
                  <a:moveTo>
                    <a:pt x="4842" y="19539"/>
                  </a:moveTo>
                  <a:cubicBezTo>
                    <a:pt x="3228" y="17387"/>
                    <a:pt x="1614" y="14966"/>
                    <a:pt x="0" y="12814"/>
                  </a:cubicBezTo>
                  <a:cubicBezTo>
                    <a:pt x="5381" y="8778"/>
                    <a:pt x="1614" y="4474"/>
                    <a:pt x="269" y="439"/>
                  </a:cubicBezTo>
                  <a:cubicBezTo>
                    <a:pt x="5919" y="-907"/>
                    <a:pt x="9685" y="708"/>
                    <a:pt x="9416" y="7164"/>
                  </a:cubicBezTo>
                  <a:cubicBezTo>
                    <a:pt x="9416" y="8240"/>
                    <a:pt x="9954" y="9316"/>
                    <a:pt x="10223" y="10393"/>
                  </a:cubicBezTo>
                  <a:cubicBezTo>
                    <a:pt x="13182" y="18463"/>
                    <a:pt x="13182" y="18463"/>
                    <a:pt x="4842" y="19539"/>
                  </a:cubicBezTo>
                  <a:close/>
                </a:path>
              </a:pathLst>
            </a:custGeom>
            <a:solidFill>
              <a:srgbClr val="DB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5" name="Полилиния: фигура 2064">
              <a:extLst>
                <a:ext uri="{FF2B5EF4-FFF2-40B4-BE49-F238E27FC236}">
                  <a16:creationId xmlns:a16="http://schemas.microsoft.com/office/drawing/2014/main" id="{C4A97279-50D3-31DF-5C98-AF50211AB105}"/>
                </a:ext>
              </a:extLst>
            </p:cNvPr>
            <p:cNvSpPr/>
            <p:nvPr/>
          </p:nvSpPr>
          <p:spPr>
            <a:xfrm>
              <a:off x="3979923" y="6656916"/>
              <a:ext cx="27988" cy="19611"/>
            </a:xfrm>
            <a:custGeom>
              <a:avLst/>
              <a:gdLst>
                <a:gd name="connsiteX0" fmla="*/ 2421 w 27988"/>
                <a:gd name="connsiteY0" fmla="*/ 12375 h 19611"/>
                <a:gd name="connsiteX1" fmla="*/ 20177 w 27988"/>
                <a:gd name="connsiteY1" fmla="*/ 8609 h 19611"/>
                <a:gd name="connsiteX2" fmla="*/ 20177 w 27988"/>
                <a:gd name="connsiteY2" fmla="*/ 0 h 19611"/>
                <a:gd name="connsiteX3" fmla="*/ 27979 w 27988"/>
                <a:gd name="connsiteY3" fmla="*/ 7264 h 19611"/>
                <a:gd name="connsiteX4" fmla="*/ 19101 w 27988"/>
                <a:gd name="connsiteY4" fmla="*/ 13989 h 19611"/>
                <a:gd name="connsiteX5" fmla="*/ 11299 w 27988"/>
                <a:gd name="connsiteY5" fmla="*/ 19370 h 19611"/>
                <a:gd name="connsiteX6" fmla="*/ 0 w 27988"/>
                <a:gd name="connsiteY6" fmla="*/ 13182 h 19611"/>
                <a:gd name="connsiteX7" fmla="*/ 2421 w 27988"/>
                <a:gd name="connsiteY7" fmla="*/ 12375 h 19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988" h="19611">
                  <a:moveTo>
                    <a:pt x="2421" y="12375"/>
                  </a:moveTo>
                  <a:cubicBezTo>
                    <a:pt x="8609" y="15065"/>
                    <a:pt x="16680" y="13451"/>
                    <a:pt x="20177" y="8609"/>
                  </a:cubicBezTo>
                  <a:cubicBezTo>
                    <a:pt x="22060" y="5919"/>
                    <a:pt x="23405" y="2959"/>
                    <a:pt x="20177" y="0"/>
                  </a:cubicBezTo>
                  <a:cubicBezTo>
                    <a:pt x="24481" y="538"/>
                    <a:pt x="27710" y="3766"/>
                    <a:pt x="27979" y="7264"/>
                  </a:cubicBezTo>
                  <a:cubicBezTo>
                    <a:pt x="28248" y="12375"/>
                    <a:pt x="22867" y="12913"/>
                    <a:pt x="19101" y="13989"/>
                  </a:cubicBezTo>
                  <a:cubicBezTo>
                    <a:pt x="15334" y="13989"/>
                    <a:pt x="13720" y="17218"/>
                    <a:pt x="11299" y="19370"/>
                  </a:cubicBezTo>
                  <a:cubicBezTo>
                    <a:pt x="5650" y="20715"/>
                    <a:pt x="3228" y="16142"/>
                    <a:pt x="0" y="13182"/>
                  </a:cubicBezTo>
                  <a:cubicBezTo>
                    <a:pt x="807" y="12913"/>
                    <a:pt x="1614" y="12644"/>
                    <a:pt x="2421" y="12375"/>
                  </a:cubicBezTo>
                  <a:close/>
                </a:path>
              </a:pathLst>
            </a:custGeom>
            <a:solidFill>
              <a:srgbClr val="DB96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6" name="Полилиния: фигура 2065">
              <a:extLst>
                <a:ext uri="{FF2B5EF4-FFF2-40B4-BE49-F238E27FC236}">
                  <a16:creationId xmlns:a16="http://schemas.microsoft.com/office/drawing/2014/main" id="{E03B09DF-331D-19B7-FCFD-34FFBE7CD012}"/>
                </a:ext>
              </a:extLst>
            </p:cNvPr>
            <p:cNvSpPr/>
            <p:nvPr/>
          </p:nvSpPr>
          <p:spPr>
            <a:xfrm>
              <a:off x="4084036" y="6831589"/>
              <a:ext cx="10382" cy="19024"/>
            </a:xfrm>
            <a:custGeom>
              <a:avLst/>
              <a:gdLst>
                <a:gd name="connsiteX0" fmla="*/ 1614 w 10382"/>
                <a:gd name="connsiteY0" fmla="*/ 19025 h 19024"/>
                <a:gd name="connsiteX1" fmla="*/ 0 w 10382"/>
                <a:gd name="connsiteY1" fmla="*/ 462 h 19024"/>
                <a:gd name="connsiteX2" fmla="*/ 9416 w 10382"/>
                <a:gd name="connsiteY2" fmla="*/ 5035 h 19024"/>
                <a:gd name="connsiteX3" fmla="*/ 6457 w 10382"/>
                <a:gd name="connsiteY3" fmla="*/ 16065 h 19024"/>
                <a:gd name="connsiteX4" fmla="*/ 1614 w 10382"/>
                <a:gd name="connsiteY4" fmla="*/ 19025 h 19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82" h="19024">
                  <a:moveTo>
                    <a:pt x="1614" y="19025"/>
                  </a:moveTo>
                  <a:cubicBezTo>
                    <a:pt x="807" y="12837"/>
                    <a:pt x="1614" y="6380"/>
                    <a:pt x="0" y="462"/>
                  </a:cubicBezTo>
                  <a:cubicBezTo>
                    <a:pt x="4573" y="-883"/>
                    <a:pt x="7802" y="731"/>
                    <a:pt x="9416" y="5035"/>
                  </a:cubicBezTo>
                  <a:cubicBezTo>
                    <a:pt x="11299" y="9340"/>
                    <a:pt x="10492" y="13106"/>
                    <a:pt x="6457" y="16065"/>
                  </a:cubicBezTo>
                  <a:cubicBezTo>
                    <a:pt x="4842" y="16872"/>
                    <a:pt x="3228" y="17948"/>
                    <a:pt x="1614" y="19025"/>
                  </a:cubicBezTo>
                  <a:close/>
                </a:path>
              </a:pathLst>
            </a:custGeom>
            <a:solidFill>
              <a:srgbClr val="BA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7" name="Полилиния: фигура 2066">
              <a:extLst>
                <a:ext uri="{FF2B5EF4-FFF2-40B4-BE49-F238E27FC236}">
                  <a16:creationId xmlns:a16="http://schemas.microsoft.com/office/drawing/2014/main" id="{ECEA9110-0307-A809-46B7-00FE184AFADA}"/>
                </a:ext>
              </a:extLst>
            </p:cNvPr>
            <p:cNvSpPr/>
            <p:nvPr/>
          </p:nvSpPr>
          <p:spPr>
            <a:xfrm>
              <a:off x="4027614" y="6911403"/>
              <a:ext cx="14794" cy="15344"/>
            </a:xfrm>
            <a:custGeom>
              <a:avLst/>
              <a:gdLst>
                <a:gd name="connsiteX0" fmla="*/ 9612 w 14794"/>
                <a:gd name="connsiteY0" fmla="*/ 279 h 15344"/>
                <a:gd name="connsiteX1" fmla="*/ 14185 w 14794"/>
                <a:gd name="connsiteY1" fmla="*/ 6198 h 15344"/>
                <a:gd name="connsiteX2" fmla="*/ 4769 w 14794"/>
                <a:gd name="connsiteY2" fmla="*/ 15345 h 15344"/>
                <a:gd name="connsiteX3" fmla="*/ 465 w 14794"/>
                <a:gd name="connsiteY3" fmla="*/ 5660 h 15344"/>
                <a:gd name="connsiteX4" fmla="*/ 9612 w 14794"/>
                <a:gd name="connsiteY4" fmla="*/ 279 h 15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94" h="15344">
                  <a:moveTo>
                    <a:pt x="9612" y="279"/>
                  </a:moveTo>
                  <a:cubicBezTo>
                    <a:pt x="15530" y="-1066"/>
                    <a:pt x="15261" y="2700"/>
                    <a:pt x="14185" y="6198"/>
                  </a:cubicBezTo>
                  <a:cubicBezTo>
                    <a:pt x="12571" y="10502"/>
                    <a:pt x="9343" y="13730"/>
                    <a:pt x="4769" y="15345"/>
                  </a:cubicBezTo>
                  <a:cubicBezTo>
                    <a:pt x="734" y="13192"/>
                    <a:pt x="-880" y="10233"/>
                    <a:pt x="465" y="5660"/>
                  </a:cubicBezTo>
                  <a:cubicBezTo>
                    <a:pt x="3693" y="4046"/>
                    <a:pt x="6653" y="2162"/>
                    <a:pt x="9612" y="279"/>
                  </a:cubicBezTo>
                  <a:close/>
                </a:path>
              </a:pathLst>
            </a:custGeom>
            <a:solidFill>
              <a:srgbClr val="F4C2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8" name="Полилиния: фигура 2067">
              <a:extLst>
                <a:ext uri="{FF2B5EF4-FFF2-40B4-BE49-F238E27FC236}">
                  <a16:creationId xmlns:a16="http://schemas.microsoft.com/office/drawing/2014/main" id="{11F30AE9-151D-0ECB-1789-6E698D76831F}"/>
                </a:ext>
              </a:extLst>
            </p:cNvPr>
            <p:cNvSpPr/>
            <p:nvPr/>
          </p:nvSpPr>
          <p:spPr>
            <a:xfrm>
              <a:off x="4114167" y="6564909"/>
              <a:ext cx="14838" cy="19476"/>
            </a:xfrm>
            <a:custGeom>
              <a:avLst/>
              <a:gdLst>
                <a:gd name="connsiteX0" fmla="*/ 13451 w 14838"/>
                <a:gd name="connsiteY0" fmla="*/ 0 h 19476"/>
                <a:gd name="connsiteX1" fmla="*/ 14796 w 14838"/>
                <a:gd name="connsiteY1" fmla="*/ 3228 h 19476"/>
                <a:gd name="connsiteX2" fmla="*/ 6726 w 14838"/>
                <a:gd name="connsiteY2" fmla="*/ 16949 h 19476"/>
                <a:gd name="connsiteX3" fmla="*/ 2690 w 14838"/>
                <a:gd name="connsiteY3" fmla="*/ 19370 h 19476"/>
                <a:gd name="connsiteX4" fmla="*/ 0 w 14838"/>
                <a:gd name="connsiteY4" fmla="*/ 13182 h 19476"/>
                <a:gd name="connsiteX5" fmla="*/ 13451 w 14838"/>
                <a:gd name="connsiteY5" fmla="*/ 0 h 19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38" h="19476">
                  <a:moveTo>
                    <a:pt x="13451" y="0"/>
                  </a:moveTo>
                  <a:cubicBezTo>
                    <a:pt x="13989" y="1076"/>
                    <a:pt x="15065" y="3228"/>
                    <a:pt x="14796" y="3228"/>
                  </a:cubicBezTo>
                  <a:cubicBezTo>
                    <a:pt x="9954" y="6726"/>
                    <a:pt x="10223" y="12913"/>
                    <a:pt x="6726" y="16949"/>
                  </a:cubicBezTo>
                  <a:cubicBezTo>
                    <a:pt x="5650" y="18294"/>
                    <a:pt x="3766" y="19908"/>
                    <a:pt x="2690" y="19370"/>
                  </a:cubicBezTo>
                  <a:cubicBezTo>
                    <a:pt x="269" y="18294"/>
                    <a:pt x="1076" y="15334"/>
                    <a:pt x="0" y="13182"/>
                  </a:cubicBezTo>
                  <a:cubicBezTo>
                    <a:pt x="2421" y="6726"/>
                    <a:pt x="7264" y="2690"/>
                    <a:pt x="13451" y="0"/>
                  </a:cubicBezTo>
                  <a:close/>
                </a:path>
              </a:pathLst>
            </a:custGeom>
            <a:solidFill>
              <a:srgbClr val="F3C1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69" name="Полилиния: фигура 2068">
              <a:extLst>
                <a:ext uri="{FF2B5EF4-FFF2-40B4-BE49-F238E27FC236}">
                  <a16:creationId xmlns:a16="http://schemas.microsoft.com/office/drawing/2014/main" id="{4821B2F0-0D7B-0022-150D-0AD190C63167}"/>
                </a:ext>
              </a:extLst>
            </p:cNvPr>
            <p:cNvSpPr/>
            <p:nvPr/>
          </p:nvSpPr>
          <p:spPr>
            <a:xfrm>
              <a:off x="4121613" y="6607146"/>
              <a:ext cx="13715" cy="16141"/>
            </a:xfrm>
            <a:custGeom>
              <a:avLst/>
              <a:gdLst>
                <a:gd name="connsiteX0" fmla="*/ 9234 w 13715"/>
                <a:gd name="connsiteY0" fmla="*/ 0 h 16141"/>
                <a:gd name="connsiteX1" fmla="*/ 12193 w 13715"/>
                <a:gd name="connsiteY1" fmla="*/ 7802 h 16141"/>
                <a:gd name="connsiteX2" fmla="*/ 894 w 13715"/>
                <a:gd name="connsiteY2" fmla="*/ 16142 h 16141"/>
                <a:gd name="connsiteX3" fmla="*/ 9234 w 13715"/>
                <a:gd name="connsiteY3" fmla="*/ 0 h 1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15" h="16141">
                  <a:moveTo>
                    <a:pt x="9234" y="0"/>
                  </a:moveTo>
                  <a:cubicBezTo>
                    <a:pt x="14076" y="1076"/>
                    <a:pt x="14883" y="3497"/>
                    <a:pt x="12193" y="7802"/>
                  </a:cubicBezTo>
                  <a:cubicBezTo>
                    <a:pt x="9503" y="12106"/>
                    <a:pt x="4929" y="13451"/>
                    <a:pt x="894" y="16142"/>
                  </a:cubicBezTo>
                  <a:cubicBezTo>
                    <a:pt x="-1258" y="8878"/>
                    <a:pt x="87" y="5650"/>
                    <a:pt x="9234" y="0"/>
                  </a:cubicBezTo>
                  <a:close/>
                </a:path>
              </a:pathLst>
            </a:custGeom>
            <a:solidFill>
              <a:srgbClr val="F3C1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0" name="Полилиния: фигура 2069">
              <a:extLst>
                <a:ext uri="{FF2B5EF4-FFF2-40B4-BE49-F238E27FC236}">
                  <a16:creationId xmlns:a16="http://schemas.microsoft.com/office/drawing/2014/main" id="{302BD2D2-423D-BBFC-70B2-830C9B92AC9F}"/>
                </a:ext>
              </a:extLst>
            </p:cNvPr>
            <p:cNvSpPr/>
            <p:nvPr/>
          </p:nvSpPr>
          <p:spPr>
            <a:xfrm>
              <a:off x="4094923" y="6476400"/>
              <a:ext cx="13616" cy="16679"/>
            </a:xfrm>
            <a:custGeom>
              <a:avLst/>
              <a:gdLst>
                <a:gd name="connsiteX0" fmla="*/ 8483 w 13616"/>
                <a:gd name="connsiteY0" fmla="*/ 0 h 16679"/>
                <a:gd name="connsiteX1" fmla="*/ 11443 w 13616"/>
                <a:gd name="connsiteY1" fmla="*/ 9954 h 16679"/>
                <a:gd name="connsiteX2" fmla="*/ 1758 w 13616"/>
                <a:gd name="connsiteY2" fmla="*/ 16680 h 16679"/>
                <a:gd name="connsiteX3" fmla="*/ 8483 w 13616"/>
                <a:gd name="connsiteY3" fmla="*/ 0 h 1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16" h="16679">
                  <a:moveTo>
                    <a:pt x="8483" y="0"/>
                  </a:moveTo>
                  <a:cubicBezTo>
                    <a:pt x="14402" y="1076"/>
                    <a:pt x="14940" y="2152"/>
                    <a:pt x="11443" y="9954"/>
                  </a:cubicBezTo>
                  <a:cubicBezTo>
                    <a:pt x="8214" y="12106"/>
                    <a:pt x="5255" y="14258"/>
                    <a:pt x="1758" y="16680"/>
                  </a:cubicBezTo>
                  <a:cubicBezTo>
                    <a:pt x="-3623" y="7533"/>
                    <a:pt x="4717" y="4573"/>
                    <a:pt x="8483" y="0"/>
                  </a:cubicBezTo>
                  <a:close/>
                </a:path>
              </a:pathLst>
            </a:custGeom>
            <a:solidFill>
              <a:srgbClr val="F3C1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1" name="Полилиния: фигура 2070">
              <a:extLst>
                <a:ext uri="{FF2B5EF4-FFF2-40B4-BE49-F238E27FC236}">
                  <a16:creationId xmlns:a16="http://schemas.microsoft.com/office/drawing/2014/main" id="{07D989E1-5534-591D-D486-652B0F445180}"/>
                </a:ext>
              </a:extLst>
            </p:cNvPr>
            <p:cNvSpPr/>
            <p:nvPr/>
          </p:nvSpPr>
          <p:spPr>
            <a:xfrm>
              <a:off x="4107441" y="6527851"/>
              <a:ext cx="14994" cy="15816"/>
            </a:xfrm>
            <a:custGeom>
              <a:avLst/>
              <a:gdLst>
                <a:gd name="connsiteX0" fmla="*/ 8878 w 14994"/>
                <a:gd name="connsiteY0" fmla="*/ 471 h 15816"/>
                <a:gd name="connsiteX1" fmla="*/ 14527 w 14994"/>
                <a:gd name="connsiteY1" fmla="*/ 1547 h 15816"/>
                <a:gd name="connsiteX2" fmla="*/ 12913 w 14994"/>
                <a:gd name="connsiteY2" fmla="*/ 6658 h 15816"/>
                <a:gd name="connsiteX3" fmla="*/ 8340 w 14994"/>
                <a:gd name="connsiteY3" fmla="*/ 12846 h 15816"/>
                <a:gd name="connsiteX4" fmla="*/ 0 w 14994"/>
                <a:gd name="connsiteY4" fmla="*/ 11501 h 15816"/>
                <a:gd name="connsiteX5" fmla="*/ 8878 w 14994"/>
                <a:gd name="connsiteY5" fmla="*/ 471 h 1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94" h="15816">
                  <a:moveTo>
                    <a:pt x="8878" y="471"/>
                  </a:moveTo>
                  <a:cubicBezTo>
                    <a:pt x="11030" y="202"/>
                    <a:pt x="13182" y="-874"/>
                    <a:pt x="14527" y="1547"/>
                  </a:cubicBezTo>
                  <a:cubicBezTo>
                    <a:pt x="15872" y="3699"/>
                    <a:pt x="13989" y="5044"/>
                    <a:pt x="12913" y="6658"/>
                  </a:cubicBezTo>
                  <a:cubicBezTo>
                    <a:pt x="11299" y="8542"/>
                    <a:pt x="9954" y="10963"/>
                    <a:pt x="8340" y="12846"/>
                  </a:cubicBezTo>
                  <a:cubicBezTo>
                    <a:pt x="4842" y="16881"/>
                    <a:pt x="2152" y="17150"/>
                    <a:pt x="0" y="11501"/>
                  </a:cubicBezTo>
                  <a:cubicBezTo>
                    <a:pt x="2421" y="7196"/>
                    <a:pt x="4842" y="3161"/>
                    <a:pt x="8878" y="471"/>
                  </a:cubicBezTo>
                  <a:close/>
                </a:path>
              </a:pathLst>
            </a:custGeom>
            <a:solidFill>
              <a:srgbClr val="F3C1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2" name="Полилиния: фигура 2071">
              <a:extLst>
                <a:ext uri="{FF2B5EF4-FFF2-40B4-BE49-F238E27FC236}">
                  <a16:creationId xmlns:a16="http://schemas.microsoft.com/office/drawing/2014/main" id="{F8B11903-5A5B-5EBB-3EF7-5B797B2DD987}"/>
                </a:ext>
              </a:extLst>
            </p:cNvPr>
            <p:cNvSpPr/>
            <p:nvPr/>
          </p:nvSpPr>
          <p:spPr>
            <a:xfrm>
              <a:off x="4083565" y="6421455"/>
              <a:ext cx="19693" cy="16742"/>
            </a:xfrm>
            <a:custGeom>
              <a:avLst/>
              <a:gdLst>
                <a:gd name="connsiteX0" fmla="*/ 1547 w 19693"/>
                <a:gd name="connsiteY0" fmla="*/ 4368 h 16742"/>
                <a:gd name="connsiteX1" fmla="*/ 14729 w 19693"/>
                <a:gd name="connsiteY1" fmla="*/ 63 h 16742"/>
                <a:gd name="connsiteX2" fmla="*/ 18765 w 19693"/>
                <a:gd name="connsiteY2" fmla="*/ 6520 h 16742"/>
                <a:gd name="connsiteX3" fmla="*/ 11501 w 19693"/>
                <a:gd name="connsiteY3" fmla="*/ 12438 h 16742"/>
                <a:gd name="connsiteX4" fmla="*/ 740 w 19693"/>
                <a:gd name="connsiteY4" fmla="*/ 16743 h 16742"/>
                <a:gd name="connsiteX5" fmla="*/ 471 w 19693"/>
                <a:gd name="connsiteY5" fmla="*/ 10017 h 16742"/>
                <a:gd name="connsiteX6" fmla="*/ 9618 w 19693"/>
                <a:gd name="connsiteY6" fmla="*/ 5175 h 16742"/>
                <a:gd name="connsiteX7" fmla="*/ 1547 w 19693"/>
                <a:gd name="connsiteY7" fmla="*/ 4368 h 1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93" h="16742">
                  <a:moveTo>
                    <a:pt x="1547" y="4368"/>
                  </a:moveTo>
                  <a:cubicBezTo>
                    <a:pt x="5313" y="1139"/>
                    <a:pt x="9887" y="332"/>
                    <a:pt x="14729" y="63"/>
                  </a:cubicBezTo>
                  <a:cubicBezTo>
                    <a:pt x="20379" y="-475"/>
                    <a:pt x="20379" y="2484"/>
                    <a:pt x="18765" y="6520"/>
                  </a:cubicBezTo>
                  <a:cubicBezTo>
                    <a:pt x="17419" y="9748"/>
                    <a:pt x="14729" y="11362"/>
                    <a:pt x="11501" y="12438"/>
                  </a:cubicBezTo>
                  <a:cubicBezTo>
                    <a:pt x="7734" y="13514"/>
                    <a:pt x="3968" y="14322"/>
                    <a:pt x="740" y="16743"/>
                  </a:cubicBezTo>
                  <a:cubicBezTo>
                    <a:pt x="-336" y="14053"/>
                    <a:pt x="-67" y="12169"/>
                    <a:pt x="471" y="10017"/>
                  </a:cubicBezTo>
                  <a:cubicBezTo>
                    <a:pt x="3430" y="8403"/>
                    <a:pt x="8542" y="10286"/>
                    <a:pt x="9618" y="5175"/>
                  </a:cubicBezTo>
                  <a:cubicBezTo>
                    <a:pt x="6927" y="3561"/>
                    <a:pt x="3968" y="6520"/>
                    <a:pt x="1547" y="4368"/>
                  </a:cubicBezTo>
                  <a:close/>
                </a:path>
              </a:pathLst>
            </a:custGeom>
            <a:solidFill>
              <a:srgbClr val="D992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3" name="Полилиния: фигура 2072">
              <a:extLst>
                <a:ext uri="{FF2B5EF4-FFF2-40B4-BE49-F238E27FC236}">
                  <a16:creationId xmlns:a16="http://schemas.microsoft.com/office/drawing/2014/main" id="{09F1CDC7-B11D-83A3-6443-71A73E160AAF}"/>
                </a:ext>
              </a:extLst>
            </p:cNvPr>
            <p:cNvSpPr/>
            <p:nvPr/>
          </p:nvSpPr>
          <p:spPr>
            <a:xfrm>
              <a:off x="4124937" y="6630013"/>
              <a:ext cx="12681" cy="15603"/>
            </a:xfrm>
            <a:custGeom>
              <a:avLst/>
              <a:gdLst>
                <a:gd name="connsiteX0" fmla="*/ 7793 w 12681"/>
                <a:gd name="connsiteY0" fmla="*/ 0 h 15603"/>
                <a:gd name="connsiteX1" fmla="*/ 10752 w 12681"/>
                <a:gd name="connsiteY1" fmla="*/ 11030 h 15603"/>
                <a:gd name="connsiteX2" fmla="*/ 4833 w 12681"/>
                <a:gd name="connsiteY2" fmla="*/ 15603 h 15603"/>
                <a:gd name="connsiteX3" fmla="*/ 1336 w 12681"/>
                <a:gd name="connsiteY3" fmla="*/ 10223 h 15603"/>
                <a:gd name="connsiteX4" fmla="*/ 260 w 12681"/>
                <a:gd name="connsiteY4" fmla="*/ 6457 h 15603"/>
                <a:gd name="connsiteX5" fmla="*/ 7793 w 12681"/>
                <a:gd name="connsiteY5" fmla="*/ 0 h 15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81" h="15603">
                  <a:moveTo>
                    <a:pt x="7793" y="0"/>
                  </a:moveTo>
                  <a:cubicBezTo>
                    <a:pt x="12366" y="2690"/>
                    <a:pt x="14518" y="6188"/>
                    <a:pt x="10752" y="11030"/>
                  </a:cubicBezTo>
                  <a:cubicBezTo>
                    <a:pt x="9138" y="13182"/>
                    <a:pt x="7524" y="15603"/>
                    <a:pt x="4833" y="15603"/>
                  </a:cubicBezTo>
                  <a:cubicBezTo>
                    <a:pt x="1605" y="15603"/>
                    <a:pt x="2412" y="12106"/>
                    <a:pt x="1336" y="10223"/>
                  </a:cubicBezTo>
                  <a:cubicBezTo>
                    <a:pt x="-9" y="9416"/>
                    <a:pt x="-278" y="8071"/>
                    <a:pt x="260" y="6457"/>
                  </a:cubicBezTo>
                  <a:cubicBezTo>
                    <a:pt x="1874" y="3228"/>
                    <a:pt x="4295" y="1076"/>
                    <a:pt x="7793" y="0"/>
                  </a:cubicBezTo>
                  <a:close/>
                </a:path>
              </a:pathLst>
            </a:custGeom>
            <a:solidFill>
              <a:srgbClr val="F3C1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4" name="Полилиния: фигура 2073">
              <a:extLst>
                <a:ext uri="{FF2B5EF4-FFF2-40B4-BE49-F238E27FC236}">
                  <a16:creationId xmlns:a16="http://schemas.microsoft.com/office/drawing/2014/main" id="{AB1993AE-90EF-9F27-3C5F-4DDC2A8477AB}"/>
                </a:ext>
              </a:extLst>
            </p:cNvPr>
            <p:cNvSpPr/>
            <p:nvPr/>
          </p:nvSpPr>
          <p:spPr>
            <a:xfrm>
              <a:off x="4064128" y="6998150"/>
              <a:ext cx="15065" cy="17229"/>
            </a:xfrm>
            <a:custGeom>
              <a:avLst/>
              <a:gdLst>
                <a:gd name="connsiteX0" fmla="*/ 15065 w 15065"/>
                <a:gd name="connsiteY0" fmla="*/ 10381 h 17229"/>
                <a:gd name="connsiteX1" fmla="*/ 12644 w 15065"/>
                <a:gd name="connsiteY1" fmla="*/ 14955 h 17229"/>
                <a:gd name="connsiteX2" fmla="*/ 6457 w 15065"/>
                <a:gd name="connsiteY2" fmla="*/ 13610 h 17229"/>
                <a:gd name="connsiteX3" fmla="*/ 0 w 15065"/>
                <a:gd name="connsiteY3" fmla="*/ 697 h 17229"/>
                <a:gd name="connsiteX4" fmla="*/ 9685 w 15065"/>
                <a:gd name="connsiteY4" fmla="*/ 2311 h 17229"/>
                <a:gd name="connsiteX5" fmla="*/ 15065 w 15065"/>
                <a:gd name="connsiteY5" fmla="*/ 10381 h 17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5" h="17229">
                  <a:moveTo>
                    <a:pt x="15065" y="10381"/>
                  </a:moveTo>
                  <a:cubicBezTo>
                    <a:pt x="14258" y="11996"/>
                    <a:pt x="13720" y="13610"/>
                    <a:pt x="12644" y="14955"/>
                  </a:cubicBezTo>
                  <a:cubicBezTo>
                    <a:pt x="9954" y="18183"/>
                    <a:pt x="7533" y="18183"/>
                    <a:pt x="6457" y="13610"/>
                  </a:cubicBezTo>
                  <a:cubicBezTo>
                    <a:pt x="5381" y="8767"/>
                    <a:pt x="2421" y="5270"/>
                    <a:pt x="0" y="697"/>
                  </a:cubicBezTo>
                  <a:cubicBezTo>
                    <a:pt x="3766" y="-1456"/>
                    <a:pt x="6457" y="2042"/>
                    <a:pt x="9685" y="2311"/>
                  </a:cubicBezTo>
                  <a:cubicBezTo>
                    <a:pt x="12375" y="4463"/>
                    <a:pt x="15065" y="6615"/>
                    <a:pt x="15065" y="10381"/>
                  </a:cubicBezTo>
                  <a:close/>
                </a:path>
              </a:pathLst>
            </a:custGeom>
            <a:solidFill>
              <a:srgbClr val="BA4C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5" name="Полилиния: фигура 2074">
              <a:extLst>
                <a:ext uri="{FF2B5EF4-FFF2-40B4-BE49-F238E27FC236}">
                  <a16:creationId xmlns:a16="http://schemas.microsoft.com/office/drawing/2014/main" id="{094146C2-3967-CEFA-ABC7-76DB597119FB}"/>
                </a:ext>
              </a:extLst>
            </p:cNvPr>
            <p:cNvSpPr/>
            <p:nvPr/>
          </p:nvSpPr>
          <p:spPr>
            <a:xfrm>
              <a:off x="4087900" y="6437660"/>
              <a:ext cx="13990" cy="13392"/>
            </a:xfrm>
            <a:custGeom>
              <a:avLst/>
              <a:gdLst>
                <a:gd name="connsiteX0" fmla="*/ 9049 w 13990"/>
                <a:gd name="connsiteY0" fmla="*/ 0 h 13392"/>
                <a:gd name="connsiteX1" fmla="*/ 12278 w 13990"/>
                <a:gd name="connsiteY1" fmla="*/ 8071 h 13392"/>
                <a:gd name="connsiteX2" fmla="*/ 1517 w 13990"/>
                <a:gd name="connsiteY2" fmla="*/ 11568 h 13392"/>
                <a:gd name="connsiteX3" fmla="*/ 1517 w 13990"/>
                <a:gd name="connsiteY3" fmla="*/ 10223 h 13392"/>
                <a:gd name="connsiteX4" fmla="*/ 9049 w 13990"/>
                <a:gd name="connsiteY4" fmla="*/ 0 h 1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90" h="13392">
                  <a:moveTo>
                    <a:pt x="9049" y="0"/>
                  </a:moveTo>
                  <a:cubicBezTo>
                    <a:pt x="11739" y="2152"/>
                    <a:pt x="16582" y="3497"/>
                    <a:pt x="12278" y="8071"/>
                  </a:cubicBezTo>
                  <a:cubicBezTo>
                    <a:pt x="9587" y="11030"/>
                    <a:pt x="6897" y="16142"/>
                    <a:pt x="1517" y="11568"/>
                  </a:cubicBezTo>
                  <a:cubicBezTo>
                    <a:pt x="1517" y="11030"/>
                    <a:pt x="1786" y="10492"/>
                    <a:pt x="1517" y="10223"/>
                  </a:cubicBezTo>
                  <a:cubicBezTo>
                    <a:pt x="-3057" y="1614"/>
                    <a:pt x="3669" y="1345"/>
                    <a:pt x="9049" y="0"/>
                  </a:cubicBezTo>
                  <a:close/>
                </a:path>
              </a:pathLst>
            </a:custGeom>
            <a:solidFill>
              <a:srgbClr val="F4C2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6" name="Полилиния: фигура 2075">
              <a:extLst>
                <a:ext uri="{FF2B5EF4-FFF2-40B4-BE49-F238E27FC236}">
                  <a16:creationId xmlns:a16="http://schemas.microsoft.com/office/drawing/2014/main" id="{5C05D3FB-D4AA-05AA-B475-9C0B0D146E14}"/>
                </a:ext>
              </a:extLst>
            </p:cNvPr>
            <p:cNvSpPr/>
            <p:nvPr/>
          </p:nvSpPr>
          <p:spPr>
            <a:xfrm>
              <a:off x="4061280" y="6651053"/>
              <a:ext cx="10719" cy="23080"/>
            </a:xfrm>
            <a:custGeom>
              <a:avLst/>
              <a:gdLst>
                <a:gd name="connsiteX0" fmla="*/ 2848 w 10719"/>
                <a:gd name="connsiteY0" fmla="*/ 23080 h 23080"/>
                <a:gd name="connsiteX1" fmla="*/ 1234 w 10719"/>
                <a:gd name="connsiteY1" fmla="*/ 19583 h 23080"/>
                <a:gd name="connsiteX2" fmla="*/ 2041 w 10719"/>
                <a:gd name="connsiteY2" fmla="*/ 2903 h 23080"/>
                <a:gd name="connsiteX3" fmla="*/ 8228 w 10719"/>
                <a:gd name="connsiteY3" fmla="*/ 213 h 23080"/>
                <a:gd name="connsiteX4" fmla="*/ 9843 w 10719"/>
                <a:gd name="connsiteY4" fmla="*/ 6401 h 23080"/>
                <a:gd name="connsiteX5" fmla="*/ 2848 w 10719"/>
                <a:gd name="connsiteY5" fmla="*/ 23080 h 23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19" h="23080">
                  <a:moveTo>
                    <a:pt x="2848" y="23080"/>
                  </a:moveTo>
                  <a:cubicBezTo>
                    <a:pt x="2041" y="22004"/>
                    <a:pt x="-1995" y="23349"/>
                    <a:pt x="1234" y="19583"/>
                  </a:cubicBezTo>
                  <a:cubicBezTo>
                    <a:pt x="7690" y="12319"/>
                    <a:pt x="7690" y="9629"/>
                    <a:pt x="2041" y="2903"/>
                  </a:cubicBezTo>
                  <a:cubicBezTo>
                    <a:pt x="3655" y="1020"/>
                    <a:pt x="5807" y="-594"/>
                    <a:pt x="8228" y="213"/>
                  </a:cubicBezTo>
                  <a:cubicBezTo>
                    <a:pt x="11188" y="1289"/>
                    <a:pt x="9574" y="4248"/>
                    <a:pt x="9843" y="6401"/>
                  </a:cubicBezTo>
                  <a:cubicBezTo>
                    <a:pt x="11188" y="13664"/>
                    <a:pt x="12264" y="20659"/>
                    <a:pt x="2848" y="23080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7" name="Полилиния: фигура 2076">
              <a:extLst>
                <a:ext uri="{FF2B5EF4-FFF2-40B4-BE49-F238E27FC236}">
                  <a16:creationId xmlns:a16="http://schemas.microsoft.com/office/drawing/2014/main" id="{59B9694F-0860-C7DE-EC83-5D1931B8088D}"/>
                </a:ext>
              </a:extLst>
            </p:cNvPr>
            <p:cNvSpPr/>
            <p:nvPr/>
          </p:nvSpPr>
          <p:spPr>
            <a:xfrm>
              <a:off x="4133969" y="6514870"/>
              <a:ext cx="9252" cy="26364"/>
            </a:xfrm>
            <a:custGeom>
              <a:avLst/>
              <a:gdLst>
                <a:gd name="connsiteX0" fmla="*/ 4410 w 9252"/>
                <a:gd name="connsiteY0" fmla="*/ 0 h 26364"/>
                <a:gd name="connsiteX1" fmla="*/ 9253 w 9252"/>
                <a:gd name="connsiteY1" fmla="*/ 20177 h 26364"/>
                <a:gd name="connsiteX2" fmla="*/ 3334 w 9252"/>
                <a:gd name="connsiteY2" fmla="*/ 26364 h 26364"/>
                <a:gd name="connsiteX3" fmla="*/ 2258 w 9252"/>
                <a:gd name="connsiteY3" fmla="*/ 16411 h 26364"/>
                <a:gd name="connsiteX4" fmla="*/ 2258 w 9252"/>
                <a:gd name="connsiteY4" fmla="*/ 9147 h 26364"/>
                <a:gd name="connsiteX5" fmla="*/ 4410 w 9252"/>
                <a:gd name="connsiteY5" fmla="*/ 0 h 2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52" h="26364">
                  <a:moveTo>
                    <a:pt x="4410" y="0"/>
                  </a:moveTo>
                  <a:cubicBezTo>
                    <a:pt x="6024" y="6726"/>
                    <a:pt x="7639" y="13451"/>
                    <a:pt x="9253" y="20177"/>
                  </a:cubicBezTo>
                  <a:cubicBezTo>
                    <a:pt x="7101" y="21791"/>
                    <a:pt x="6832" y="25288"/>
                    <a:pt x="3334" y="26364"/>
                  </a:cubicBezTo>
                  <a:cubicBezTo>
                    <a:pt x="913" y="23405"/>
                    <a:pt x="1182" y="19908"/>
                    <a:pt x="2258" y="16411"/>
                  </a:cubicBezTo>
                  <a:cubicBezTo>
                    <a:pt x="3065" y="13989"/>
                    <a:pt x="4679" y="11299"/>
                    <a:pt x="2258" y="9147"/>
                  </a:cubicBezTo>
                  <a:cubicBezTo>
                    <a:pt x="-2315" y="4842"/>
                    <a:pt x="913" y="2421"/>
                    <a:pt x="4410" y="0"/>
                  </a:cubicBezTo>
                  <a:close/>
                </a:path>
              </a:pathLst>
            </a:custGeom>
            <a:solidFill>
              <a:srgbClr val="BA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8" name="Полилиния: фигура 2077">
              <a:extLst>
                <a:ext uri="{FF2B5EF4-FFF2-40B4-BE49-F238E27FC236}">
                  <a16:creationId xmlns:a16="http://schemas.microsoft.com/office/drawing/2014/main" id="{304FFCC6-15DF-1E33-5362-69604176C819}"/>
                </a:ext>
              </a:extLst>
            </p:cNvPr>
            <p:cNvSpPr/>
            <p:nvPr/>
          </p:nvSpPr>
          <p:spPr>
            <a:xfrm>
              <a:off x="3987454" y="6752627"/>
              <a:ext cx="17966" cy="19938"/>
            </a:xfrm>
            <a:custGeom>
              <a:avLst/>
              <a:gdLst>
                <a:gd name="connsiteX0" fmla="*/ 5383 w 17966"/>
                <a:gd name="connsiteY0" fmla="*/ 12974 h 19938"/>
                <a:gd name="connsiteX1" fmla="*/ 2 w 17966"/>
                <a:gd name="connsiteY1" fmla="*/ 3290 h 19938"/>
                <a:gd name="connsiteX2" fmla="*/ 5383 w 17966"/>
                <a:gd name="connsiteY2" fmla="*/ 61 h 19938"/>
                <a:gd name="connsiteX3" fmla="*/ 17758 w 17966"/>
                <a:gd name="connsiteY3" fmla="*/ 18624 h 19938"/>
                <a:gd name="connsiteX4" fmla="*/ 14798 w 17966"/>
                <a:gd name="connsiteY4" fmla="*/ 19431 h 19938"/>
                <a:gd name="connsiteX5" fmla="*/ 8611 w 17966"/>
                <a:gd name="connsiteY5" fmla="*/ 14858 h 19938"/>
                <a:gd name="connsiteX6" fmla="*/ 9956 w 17966"/>
                <a:gd name="connsiteY6" fmla="*/ 12705 h 19938"/>
                <a:gd name="connsiteX7" fmla="*/ 9149 w 17966"/>
                <a:gd name="connsiteY7" fmla="*/ 6787 h 19938"/>
                <a:gd name="connsiteX8" fmla="*/ 6997 w 17966"/>
                <a:gd name="connsiteY8" fmla="*/ 5980 h 19938"/>
                <a:gd name="connsiteX9" fmla="*/ 5921 w 17966"/>
                <a:gd name="connsiteY9" fmla="*/ 11091 h 19938"/>
                <a:gd name="connsiteX10" fmla="*/ 5383 w 17966"/>
                <a:gd name="connsiteY10" fmla="*/ 12974 h 1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966" h="19938">
                  <a:moveTo>
                    <a:pt x="5383" y="12974"/>
                  </a:moveTo>
                  <a:cubicBezTo>
                    <a:pt x="-267" y="11898"/>
                    <a:pt x="2" y="7325"/>
                    <a:pt x="2" y="3290"/>
                  </a:cubicBezTo>
                  <a:cubicBezTo>
                    <a:pt x="2" y="330"/>
                    <a:pt x="2692" y="-208"/>
                    <a:pt x="5383" y="61"/>
                  </a:cubicBezTo>
                  <a:cubicBezTo>
                    <a:pt x="11301" y="868"/>
                    <a:pt x="19372" y="12705"/>
                    <a:pt x="17758" y="18624"/>
                  </a:cubicBezTo>
                  <a:cubicBezTo>
                    <a:pt x="17220" y="20507"/>
                    <a:pt x="15875" y="19969"/>
                    <a:pt x="14798" y="19431"/>
                  </a:cubicBezTo>
                  <a:cubicBezTo>
                    <a:pt x="12377" y="18355"/>
                    <a:pt x="10225" y="16741"/>
                    <a:pt x="8611" y="14858"/>
                  </a:cubicBezTo>
                  <a:cubicBezTo>
                    <a:pt x="8880" y="14051"/>
                    <a:pt x="9418" y="13512"/>
                    <a:pt x="9956" y="12705"/>
                  </a:cubicBezTo>
                  <a:cubicBezTo>
                    <a:pt x="11301" y="10553"/>
                    <a:pt x="10763" y="8670"/>
                    <a:pt x="9149" y="6787"/>
                  </a:cubicBezTo>
                  <a:cubicBezTo>
                    <a:pt x="8611" y="5980"/>
                    <a:pt x="7804" y="5711"/>
                    <a:pt x="6997" y="5980"/>
                  </a:cubicBezTo>
                  <a:cubicBezTo>
                    <a:pt x="4575" y="7056"/>
                    <a:pt x="5921" y="9208"/>
                    <a:pt x="5921" y="11091"/>
                  </a:cubicBezTo>
                  <a:cubicBezTo>
                    <a:pt x="5652" y="11898"/>
                    <a:pt x="5652" y="12436"/>
                    <a:pt x="5383" y="12974"/>
                  </a:cubicBezTo>
                  <a:close/>
                </a:path>
              </a:pathLst>
            </a:custGeom>
            <a:solidFill>
              <a:srgbClr val="DA94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9" name="Полилиния: фигура 2078">
              <a:extLst>
                <a:ext uri="{FF2B5EF4-FFF2-40B4-BE49-F238E27FC236}">
                  <a16:creationId xmlns:a16="http://schemas.microsoft.com/office/drawing/2014/main" id="{C8C72998-9AE7-C192-FB92-F3FE70A0F6AF}"/>
                </a:ext>
              </a:extLst>
            </p:cNvPr>
            <p:cNvSpPr/>
            <p:nvPr/>
          </p:nvSpPr>
          <p:spPr>
            <a:xfrm>
              <a:off x="4156242" y="6627861"/>
              <a:ext cx="13081" cy="18596"/>
            </a:xfrm>
            <a:custGeom>
              <a:avLst/>
              <a:gdLst>
                <a:gd name="connsiteX0" fmla="*/ 6080 w 13081"/>
                <a:gd name="connsiteY0" fmla="*/ 0 h 18596"/>
                <a:gd name="connsiteX1" fmla="*/ 13075 w 13081"/>
                <a:gd name="connsiteY1" fmla="*/ 9954 h 18596"/>
                <a:gd name="connsiteX2" fmla="*/ 5811 w 13081"/>
                <a:gd name="connsiteY2" fmla="*/ 17218 h 18596"/>
                <a:gd name="connsiteX3" fmla="*/ 2852 w 13081"/>
                <a:gd name="connsiteY3" fmla="*/ 18025 h 18596"/>
                <a:gd name="connsiteX4" fmla="*/ 162 w 13081"/>
                <a:gd name="connsiteY4" fmla="*/ 14796 h 18596"/>
                <a:gd name="connsiteX5" fmla="*/ 6080 w 13081"/>
                <a:gd name="connsiteY5" fmla="*/ 0 h 18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81" h="18596">
                  <a:moveTo>
                    <a:pt x="6080" y="0"/>
                  </a:moveTo>
                  <a:cubicBezTo>
                    <a:pt x="5811" y="5111"/>
                    <a:pt x="13344" y="4842"/>
                    <a:pt x="13075" y="9954"/>
                  </a:cubicBezTo>
                  <a:cubicBezTo>
                    <a:pt x="10654" y="12375"/>
                    <a:pt x="8232" y="14527"/>
                    <a:pt x="5811" y="17218"/>
                  </a:cubicBezTo>
                  <a:cubicBezTo>
                    <a:pt x="5004" y="18025"/>
                    <a:pt x="4197" y="19370"/>
                    <a:pt x="2852" y="18025"/>
                  </a:cubicBezTo>
                  <a:cubicBezTo>
                    <a:pt x="1776" y="16949"/>
                    <a:pt x="-645" y="16142"/>
                    <a:pt x="162" y="14796"/>
                  </a:cubicBezTo>
                  <a:cubicBezTo>
                    <a:pt x="3659" y="10223"/>
                    <a:pt x="162" y="3228"/>
                    <a:pt x="6080" y="0"/>
                  </a:cubicBezTo>
                  <a:close/>
                </a:path>
              </a:pathLst>
            </a:custGeom>
            <a:solidFill>
              <a:srgbClr val="BA4C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0" name="Полилиния: фигура 2079">
              <a:extLst>
                <a:ext uri="{FF2B5EF4-FFF2-40B4-BE49-F238E27FC236}">
                  <a16:creationId xmlns:a16="http://schemas.microsoft.com/office/drawing/2014/main" id="{C8064C41-E276-6031-584D-27DE8E87C818}"/>
                </a:ext>
              </a:extLst>
            </p:cNvPr>
            <p:cNvSpPr/>
            <p:nvPr/>
          </p:nvSpPr>
          <p:spPr>
            <a:xfrm>
              <a:off x="3991761" y="6497653"/>
              <a:ext cx="14714" cy="19599"/>
            </a:xfrm>
            <a:custGeom>
              <a:avLst/>
              <a:gdLst>
                <a:gd name="connsiteX0" fmla="*/ 0 w 14714"/>
                <a:gd name="connsiteY0" fmla="*/ 15872 h 19599"/>
                <a:gd name="connsiteX1" fmla="*/ 538 w 14714"/>
                <a:gd name="connsiteY1" fmla="*/ 15334 h 19599"/>
                <a:gd name="connsiteX2" fmla="*/ 6188 w 14714"/>
                <a:gd name="connsiteY2" fmla="*/ 0 h 19599"/>
                <a:gd name="connsiteX3" fmla="*/ 12913 w 14714"/>
                <a:gd name="connsiteY3" fmla="*/ 18025 h 19599"/>
                <a:gd name="connsiteX4" fmla="*/ 9685 w 14714"/>
                <a:gd name="connsiteY4" fmla="*/ 19101 h 19599"/>
                <a:gd name="connsiteX5" fmla="*/ 0 w 14714"/>
                <a:gd name="connsiteY5" fmla="*/ 15872 h 19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14" h="19599">
                  <a:moveTo>
                    <a:pt x="0" y="15872"/>
                  </a:moveTo>
                  <a:cubicBezTo>
                    <a:pt x="269" y="15603"/>
                    <a:pt x="269" y="15603"/>
                    <a:pt x="538" y="15334"/>
                  </a:cubicBezTo>
                  <a:cubicBezTo>
                    <a:pt x="9685" y="10223"/>
                    <a:pt x="9685" y="10223"/>
                    <a:pt x="6188" y="0"/>
                  </a:cubicBezTo>
                  <a:cubicBezTo>
                    <a:pt x="13989" y="2959"/>
                    <a:pt x="16949" y="11030"/>
                    <a:pt x="12913" y="18025"/>
                  </a:cubicBezTo>
                  <a:cubicBezTo>
                    <a:pt x="12106" y="19370"/>
                    <a:pt x="11030" y="20177"/>
                    <a:pt x="9685" y="19101"/>
                  </a:cubicBezTo>
                  <a:cubicBezTo>
                    <a:pt x="6726" y="17218"/>
                    <a:pt x="2959" y="18294"/>
                    <a:pt x="0" y="15872"/>
                  </a:cubicBezTo>
                  <a:close/>
                </a:path>
              </a:pathLst>
            </a:custGeom>
            <a:solidFill>
              <a:srgbClr val="DA95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1" name="Полилиния: фигура 2080">
              <a:extLst>
                <a:ext uri="{FF2B5EF4-FFF2-40B4-BE49-F238E27FC236}">
                  <a16:creationId xmlns:a16="http://schemas.microsoft.com/office/drawing/2014/main" id="{3F609EFB-6464-FE09-62FE-DF4135426D44}"/>
                </a:ext>
              </a:extLst>
            </p:cNvPr>
            <p:cNvSpPr/>
            <p:nvPr/>
          </p:nvSpPr>
          <p:spPr>
            <a:xfrm>
              <a:off x="4032100" y="6853718"/>
              <a:ext cx="18707" cy="13306"/>
            </a:xfrm>
            <a:custGeom>
              <a:avLst/>
              <a:gdLst>
                <a:gd name="connsiteX0" fmla="*/ 2705 w 18707"/>
                <a:gd name="connsiteY0" fmla="*/ 393 h 13306"/>
                <a:gd name="connsiteX1" fmla="*/ 15618 w 18707"/>
                <a:gd name="connsiteY1" fmla="*/ 2814 h 13306"/>
                <a:gd name="connsiteX2" fmla="*/ 17770 w 18707"/>
                <a:gd name="connsiteY2" fmla="*/ 13306 h 13306"/>
                <a:gd name="connsiteX3" fmla="*/ 15 w 18707"/>
                <a:gd name="connsiteY3" fmla="*/ 9271 h 13306"/>
                <a:gd name="connsiteX4" fmla="*/ 2705 w 18707"/>
                <a:gd name="connsiteY4" fmla="*/ 393 h 13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07" h="13306">
                  <a:moveTo>
                    <a:pt x="2705" y="393"/>
                  </a:moveTo>
                  <a:cubicBezTo>
                    <a:pt x="7278" y="-145"/>
                    <a:pt x="11852" y="-683"/>
                    <a:pt x="15618" y="2814"/>
                  </a:cubicBezTo>
                  <a:cubicBezTo>
                    <a:pt x="18578" y="5504"/>
                    <a:pt x="19654" y="8733"/>
                    <a:pt x="17770" y="13306"/>
                  </a:cubicBezTo>
                  <a:cubicBezTo>
                    <a:pt x="12390" y="9002"/>
                    <a:pt x="6740" y="6581"/>
                    <a:pt x="15" y="9271"/>
                  </a:cubicBezTo>
                  <a:cubicBezTo>
                    <a:pt x="-254" y="5773"/>
                    <a:pt x="3243" y="3890"/>
                    <a:pt x="2705" y="393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2" name="Полилиния: фигура 2081">
              <a:extLst>
                <a:ext uri="{FF2B5EF4-FFF2-40B4-BE49-F238E27FC236}">
                  <a16:creationId xmlns:a16="http://schemas.microsoft.com/office/drawing/2014/main" id="{4EDDAAD3-E478-E9E3-A9FA-BDE2BC2AFF29}"/>
                </a:ext>
              </a:extLst>
            </p:cNvPr>
            <p:cNvSpPr/>
            <p:nvPr/>
          </p:nvSpPr>
          <p:spPr>
            <a:xfrm>
              <a:off x="4149607" y="6608222"/>
              <a:ext cx="13522" cy="15526"/>
            </a:xfrm>
            <a:custGeom>
              <a:avLst/>
              <a:gdLst>
                <a:gd name="connsiteX0" fmla="*/ 9487 w 13522"/>
                <a:gd name="connsiteY0" fmla="*/ 0 h 15526"/>
                <a:gd name="connsiteX1" fmla="*/ 13522 w 13522"/>
                <a:gd name="connsiteY1" fmla="*/ 13989 h 15526"/>
                <a:gd name="connsiteX2" fmla="*/ 609 w 13522"/>
                <a:gd name="connsiteY2" fmla="*/ 11299 h 15526"/>
                <a:gd name="connsiteX3" fmla="*/ 5183 w 13522"/>
                <a:gd name="connsiteY3" fmla="*/ 2959 h 15526"/>
                <a:gd name="connsiteX4" fmla="*/ 9487 w 13522"/>
                <a:gd name="connsiteY4" fmla="*/ 0 h 15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22" h="15526">
                  <a:moveTo>
                    <a:pt x="9487" y="0"/>
                  </a:moveTo>
                  <a:cubicBezTo>
                    <a:pt x="11908" y="4304"/>
                    <a:pt x="9218" y="10223"/>
                    <a:pt x="13522" y="13989"/>
                  </a:cubicBezTo>
                  <a:cubicBezTo>
                    <a:pt x="9487" y="16680"/>
                    <a:pt x="3030" y="15872"/>
                    <a:pt x="609" y="11299"/>
                  </a:cubicBezTo>
                  <a:cubicBezTo>
                    <a:pt x="-1543" y="7264"/>
                    <a:pt x="2492" y="5111"/>
                    <a:pt x="5183" y="2959"/>
                  </a:cubicBezTo>
                  <a:cubicBezTo>
                    <a:pt x="6528" y="1883"/>
                    <a:pt x="7873" y="1076"/>
                    <a:pt x="9487" y="0"/>
                  </a:cubicBezTo>
                  <a:close/>
                </a:path>
              </a:pathLst>
            </a:custGeom>
            <a:solidFill>
              <a:srgbClr val="BA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3" name="Полилиния: фигура 2082">
              <a:extLst>
                <a:ext uri="{FF2B5EF4-FFF2-40B4-BE49-F238E27FC236}">
                  <a16:creationId xmlns:a16="http://schemas.microsoft.com/office/drawing/2014/main" id="{E3E5A7ED-81B5-CF5E-1E8B-90E730225967}"/>
                </a:ext>
              </a:extLst>
            </p:cNvPr>
            <p:cNvSpPr/>
            <p:nvPr/>
          </p:nvSpPr>
          <p:spPr>
            <a:xfrm>
              <a:off x="4035881" y="6927286"/>
              <a:ext cx="14713" cy="15334"/>
            </a:xfrm>
            <a:custGeom>
              <a:avLst/>
              <a:gdLst>
                <a:gd name="connsiteX0" fmla="*/ 14258 w 14713"/>
                <a:gd name="connsiteY0" fmla="*/ 0 h 15334"/>
                <a:gd name="connsiteX1" fmla="*/ 4035 w 14713"/>
                <a:gd name="connsiteY1" fmla="*/ 15334 h 15334"/>
                <a:gd name="connsiteX2" fmla="*/ 0 w 14713"/>
                <a:gd name="connsiteY2" fmla="*/ 6726 h 15334"/>
                <a:gd name="connsiteX3" fmla="*/ 14258 w 14713"/>
                <a:gd name="connsiteY3" fmla="*/ 0 h 15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13" h="15334">
                  <a:moveTo>
                    <a:pt x="14258" y="0"/>
                  </a:moveTo>
                  <a:cubicBezTo>
                    <a:pt x="16680" y="9147"/>
                    <a:pt x="8878" y="11299"/>
                    <a:pt x="4035" y="15334"/>
                  </a:cubicBezTo>
                  <a:cubicBezTo>
                    <a:pt x="1076" y="13182"/>
                    <a:pt x="1345" y="9685"/>
                    <a:pt x="0" y="6726"/>
                  </a:cubicBezTo>
                  <a:cubicBezTo>
                    <a:pt x="4842" y="4573"/>
                    <a:pt x="8878" y="807"/>
                    <a:pt x="14258" y="0"/>
                  </a:cubicBezTo>
                  <a:close/>
                </a:path>
              </a:pathLst>
            </a:custGeom>
            <a:solidFill>
              <a:srgbClr val="F3C0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4" name="Полилиния: фигура 2083">
              <a:extLst>
                <a:ext uri="{FF2B5EF4-FFF2-40B4-BE49-F238E27FC236}">
                  <a16:creationId xmlns:a16="http://schemas.microsoft.com/office/drawing/2014/main" id="{81AF8AF6-C87C-751F-14EF-E118E1F9EE59}"/>
                </a:ext>
              </a:extLst>
            </p:cNvPr>
            <p:cNvSpPr/>
            <p:nvPr/>
          </p:nvSpPr>
          <p:spPr>
            <a:xfrm>
              <a:off x="4052829" y="6389445"/>
              <a:ext cx="16132" cy="13384"/>
            </a:xfrm>
            <a:custGeom>
              <a:avLst/>
              <a:gdLst>
                <a:gd name="connsiteX0" fmla="*/ 5381 w 16132"/>
                <a:gd name="connsiteY0" fmla="*/ 2750 h 13384"/>
                <a:gd name="connsiteX1" fmla="*/ 14796 w 16132"/>
                <a:gd name="connsiteY1" fmla="*/ 329 h 13384"/>
                <a:gd name="connsiteX2" fmla="*/ 15872 w 16132"/>
                <a:gd name="connsiteY2" fmla="*/ 3019 h 13384"/>
                <a:gd name="connsiteX3" fmla="*/ 9147 w 16132"/>
                <a:gd name="connsiteY3" fmla="*/ 11090 h 13384"/>
                <a:gd name="connsiteX4" fmla="*/ 0 w 16132"/>
                <a:gd name="connsiteY4" fmla="*/ 8400 h 13384"/>
                <a:gd name="connsiteX5" fmla="*/ 5381 w 16132"/>
                <a:gd name="connsiteY5" fmla="*/ 2750 h 13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32" h="13384">
                  <a:moveTo>
                    <a:pt x="5381" y="2750"/>
                  </a:moveTo>
                  <a:cubicBezTo>
                    <a:pt x="8071" y="-478"/>
                    <a:pt x="11299" y="-209"/>
                    <a:pt x="14796" y="329"/>
                  </a:cubicBezTo>
                  <a:cubicBezTo>
                    <a:pt x="16142" y="598"/>
                    <a:pt x="16411" y="1943"/>
                    <a:pt x="15872" y="3019"/>
                  </a:cubicBezTo>
                  <a:cubicBezTo>
                    <a:pt x="14527" y="6247"/>
                    <a:pt x="13451" y="10552"/>
                    <a:pt x="9147" y="11090"/>
                  </a:cubicBezTo>
                  <a:cubicBezTo>
                    <a:pt x="6188" y="11359"/>
                    <a:pt x="538" y="17546"/>
                    <a:pt x="0" y="8400"/>
                  </a:cubicBezTo>
                  <a:cubicBezTo>
                    <a:pt x="2152" y="6516"/>
                    <a:pt x="4035" y="4902"/>
                    <a:pt x="5381" y="2750"/>
                  </a:cubicBezTo>
                  <a:close/>
                </a:path>
              </a:pathLst>
            </a:custGeom>
            <a:solidFill>
              <a:srgbClr val="DC98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5" name="Полилиния: фигура 2084">
              <a:extLst>
                <a:ext uri="{FF2B5EF4-FFF2-40B4-BE49-F238E27FC236}">
                  <a16:creationId xmlns:a16="http://schemas.microsoft.com/office/drawing/2014/main" id="{DA74E324-7DB1-C393-70A4-D7CAEA9CB2C5}"/>
                </a:ext>
              </a:extLst>
            </p:cNvPr>
            <p:cNvSpPr/>
            <p:nvPr/>
          </p:nvSpPr>
          <p:spPr>
            <a:xfrm>
              <a:off x="4117387" y="6588777"/>
              <a:ext cx="11769" cy="14266"/>
            </a:xfrm>
            <a:custGeom>
              <a:avLst/>
              <a:gdLst>
                <a:gd name="connsiteX0" fmla="*/ 6734 w 11769"/>
                <a:gd name="connsiteY0" fmla="*/ 75 h 14266"/>
                <a:gd name="connsiteX1" fmla="*/ 11307 w 11769"/>
                <a:gd name="connsiteY1" fmla="*/ 5455 h 14266"/>
                <a:gd name="connsiteX2" fmla="*/ 1622 w 11769"/>
                <a:gd name="connsiteY2" fmla="*/ 14064 h 14266"/>
                <a:gd name="connsiteX3" fmla="*/ 6734 w 11769"/>
                <a:gd name="connsiteY3" fmla="*/ 75 h 14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69" h="14266">
                  <a:moveTo>
                    <a:pt x="6734" y="75"/>
                  </a:moveTo>
                  <a:cubicBezTo>
                    <a:pt x="11038" y="-463"/>
                    <a:pt x="12652" y="1958"/>
                    <a:pt x="11307" y="5455"/>
                  </a:cubicBezTo>
                  <a:cubicBezTo>
                    <a:pt x="9693" y="9760"/>
                    <a:pt x="8348" y="15409"/>
                    <a:pt x="1622" y="14064"/>
                  </a:cubicBezTo>
                  <a:cubicBezTo>
                    <a:pt x="-1068" y="7877"/>
                    <a:pt x="-1068" y="2496"/>
                    <a:pt x="6734" y="75"/>
                  </a:cubicBezTo>
                  <a:close/>
                </a:path>
              </a:pathLst>
            </a:custGeom>
            <a:solidFill>
              <a:srgbClr val="F3C0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6" name="Полилиния: фигура 2085">
              <a:extLst>
                <a:ext uri="{FF2B5EF4-FFF2-40B4-BE49-F238E27FC236}">
                  <a16:creationId xmlns:a16="http://schemas.microsoft.com/office/drawing/2014/main" id="{ED8ED36C-E942-60F1-67C4-F606A85A2B75}"/>
                </a:ext>
              </a:extLst>
            </p:cNvPr>
            <p:cNvSpPr/>
            <p:nvPr/>
          </p:nvSpPr>
          <p:spPr>
            <a:xfrm>
              <a:off x="4038033" y="6468989"/>
              <a:ext cx="22711" cy="18804"/>
            </a:xfrm>
            <a:custGeom>
              <a:avLst/>
              <a:gdLst>
                <a:gd name="connsiteX0" fmla="*/ 13182 w 22711"/>
                <a:gd name="connsiteY0" fmla="*/ 1492 h 18804"/>
                <a:gd name="connsiteX1" fmla="*/ 22329 w 22711"/>
                <a:gd name="connsiteY1" fmla="*/ 2299 h 18804"/>
                <a:gd name="connsiteX2" fmla="*/ 16142 w 22711"/>
                <a:gd name="connsiteY2" fmla="*/ 13060 h 18804"/>
                <a:gd name="connsiteX3" fmla="*/ 1345 w 22711"/>
                <a:gd name="connsiteY3" fmla="*/ 18709 h 18804"/>
                <a:gd name="connsiteX4" fmla="*/ 0 w 22711"/>
                <a:gd name="connsiteY4" fmla="*/ 16288 h 18804"/>
                <a:gd name="connsiteX5" fmla="*/ 2152 w 22711"/>
                <a:gd name="connsiteY5" fmla="*/ 14405 h 18804"/>
                <a:gd name="connsiteX6" fmla="*/ 13182 w 22711"/>
                <a:gd name="connsiteY6" fmla="*/ 1492 h 18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11" h="18804">
                  <a:moveTo>
                    <a:pt x="13182" y="1492"/>
                  </a:moveTo>
                  <a:cubicBezTo>
                    <a:pt x="16411" y="954"/>
                    <a:pt x="19908" y="-2005"/>
                    <a:pt x="22329" y="2299"/>
                  </a:cubicBezTo>
                  <a:cubicBezTo>
                    <a:pt x="23943" y="5258"/>
                    <a:pt x="20177" y="11177"/>
                    <a:pt x="16142" y="13060"/>
                  </a:cubicBezTo>
                  <a:cubicBezTo>
                    <a:pt x="11299" y="15212"/>
                    <a:pt x="5650" y="14674"/>
                    <a:pt x="1345" y="18709"/>
                  </a:cubicBezTo>
                  <a:cubicBezTo>
                    <a:pt x="807" y="19248"/>
                    <a:pt x="269" y="17364"/>
                    <a:pt x="0" y="16288"/>
                  </a:cubicBezTo>
                  <a:cubicBezTo>
                    <a:pt x="538" y="15481"/>
                    <a:pt x="1076" y="14674"/>
                    <a:pt x="2152" y="14405"/>
                  </a:cubicBezTo>
                  <a:cubicBezTo>
                    <a:pt x="9147" y="13060"/>
                    <a:pt x="11837" y="7948"/>
                    <a:pt x="13182" y="1492"/>
                  </a:cubicBezTo>
                  <a:close/>
                </a:path>
              </a:pathLst>
            </a:custGeom>
            <a:solidFill>
              <a:srgbClr val="DB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7" name="Полилиния: фигура 2086">
              <a:extLst>
                <a:ext uri="{FF2B5EF4-FFF2-40B4-BE49-F238E27FC236}">
                  <a16:creationId xmlns:a16="http://schemas.microsoft.com/office/drawing/2014/main" id="{B1B969A7-C600-068F-0512-DEECFD68D025}"/>
                </a:ext>
              </a:extLst>
            </p:cNvPr>
            <p:cNvSpPr/>
            <p:nvPr/>
          </p:nvSpPr>
          <p:spPr>
            <a:xfrm>
              <a:off x="4052560" y="6568944"/>
              <a:ext cx="11605" cy="17486"/>
            </a:xfrm>
            <a:custGeom>
              <a:avLst/>
              <a:gdLst>
                <a:gd name="connsiteX0" fmla="*/ 0 w 11605"/>
                <a:gd name="connsiteY0" fmla="*/ 17487 h 17486"/>
                <a:gd name="connsiteX1" fmla="*/ 2959 w 11605"/>
                <a:gd name="connsiteY1" fmla="*/ 9147 h 17486"/>
                <a:gd name="connsiteX2" fmla="*/ 1076 w 11605"/>
                <a:gd name="connsiteY2" fmla="*/ 3228 h 17486"/>
                <a:gd name="connsiteX3" fmla="*/ 9685 w 11605"/>
                <a:gd name="connsiteY3" fmla="*/ 1614 h 17486"/>
                <a:gd name="connsiteX4" fmla="*/ 7533 w 11605"/>
                <a:gd name="connsiteY4" fmla="*/ 13989 h 17486"/>
                <a:gd name="connsiteX5" fmla="*/ 0 w 11605"/>
                <a:gd name="connsiteY5" fmla="*/ 17487 h 17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05" h="17486">
                  <a:moveTo>
                    <a:pt x="0" y="17487"/>
                  </a:moveTo>
                  <a:cubicBezTo>
                    <a:pt x="1076" y="14796"/>
                    <a:pt x="2152" y="12106"/>
                    <a:pt x="2959" y="9147"/>
                  </a:cubicBezTo>
                  <a:cubicBezTo>
                    <a:pt x="3497" y="6995"/>
                    <a:pt x="3766" y="4573"/>
                    <a:pt x="1076" y="3228"/>
                  </a:cubicBezTo>
                  <a:cubicBezTo>
                    <a:pt x="3766" y="1076"/>
                    <a:pt x="6726" y="-1883"/>
                    <a:pt x="9685" y="1614"/>
                  </a:cubicBezTo>
                  <a:cubicBezTo>
                    <a:pt x="13182" y="5650"/>
                    <a:pt x="11568" y="11568"/>
                    <a:pt x="7533" y="13989"/>
                  </a:cubicBezTo>
                  <a:cubicBezTo>
                    <a:pt x="5111" y="15334"/>
                    <a:pt x="2690" y="16680"/>
                    <a:pt x="0" y="17487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8" name="Полилиния: фигура 2087">
              <a:extLst>
                <a:ext uri="{FF2B5EF4-FFF2-40B4-BE49-F238E27FC236}">
                  <a16:creationId xmlns:a16="http://schemas.microsoft.com/office/drawing/2014/main" id="{5F8082F9-4695-500E-CCDB-FA154CD341AF}"/>
                </a:ext>
              </a:extLst>
            </p:cNvPr>
            <p:cNvSpPr/>
            <p:nvPr/>
          </p:nvSpPr>
          <p:spPr>
            <a:xfrm>
              <a:off x="4096949" y="6492272"/>
              <a:ext cx="14375" cy="15878"/>
            </a:xfrm>
            <a:custGeom>
              <a:avLst/>
              <a:gdLst>
                <a:gd name="connsiteX0" fmla="*/ 8609 w 14375"/>
                <a:gd name="connsiteY0" fmla="*/ 0 h 15878"/>
                <a:gd name="connsiteX1" fmla="*/ 13989 w 14375"/>
                <a:gd name="connsiteY1" fmla="*/ 8071 h 15878"/>
                <a:gd name="connsiteX2" fmla="*/ 2421 w 14375"/>
                <a:gd name="connsiteY2" fmla="*/ 15603 h 15878"/>
                <a:gd name="connsiteX3" fmla="*/ 0 w 14375"/>
                <a:gd name="connsiteY3" fmla="*/ 8071 h 15878"/>
                <a:gd name="connsiteX4" fmla="*/ 1076 w 14375"/>
                <a:gd name="connsiteY4" fmla="*/ 7533 h 15878"/>
                <a:gd name="connsiteX5" fmla="*/ 6188 w 14375"/>
                <a:gd name="connsiteY5" fmla="*/ 1614 h 15878"/>
                <a:gd name="connsiteX6" fmla="*/ 8609 w 14375"/>
                <a:gd name="connsiteY6" fmla="*/ 0 h 15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75" h="15878">
                  <a:moveTo>
                    <a:pt x="8609" y="0"/>
                  </a:moveTo>
                  <a:cubicBezTo>
                    <a:pt x="11837" y="1614"/>
                    <a:pt x="15603" y="3497"/>
                    <a:pt x="13989" y="8071"/>
                  </a:cubicBezTo>
                  <a:cubicBezTo>
                    <a:pt x="12106" y="13182"/>
                    <a:pt x="8609" y="16949"/>
                    <a:pt x="2421" y="15603"/>
                  </a:cubicBezTo>
                  <a:cubicBezTo>
                    <a:pt x="538" y="13451"/>
                    <a:pt x="0" y="11030"/>
                    <a:pt x="0" y="8071"/>
                  </a:cubicBezTo>
                  <a:cubicBezTo>
                    <a:pt x="269" y="7802"/>
                    <a:pt x="807" y="7802"/>
                    <a:pt x="1076" y="7533"/>
                  </a:cubicBezTo>
                  <a:cubicBezTo>
                    <a:pt x="3228" y="5919"/>
                    <a:pt x="6995" y="5650"/>
                    <a:pt x="6188" y="1614"/>
                  </a:cubicBezTo>
                  <a:cubicBezTo>
                    <a:pt x="6995" y="1076"/>
                    <a:pt x="7802" y="538"/>
                    <a:pt x="8609" y="0"/>
                  </a:cubicBezTo>
                  <a:close/>
                </a:path>
              </a:pathLst>
            </a:custGeom>
            <a:solidFill>
              <a:srgbClr val="F3C2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89" name="Полилиния: фигура 2088">
              <a:extLst>
                <a:ext uri="{FF2B5EF4-FFF2-40B4-BE49-F238E27FC236}">
                  <a16:creationId xmlns:a16="http://schemas.microsoft.com/office/drawing/2014/main" id="{23EBA3E0-7773-80E3-96B0-442E7FFC1A1A}"/>
                </a:ext>
              </a:extLst>
            </p:cNvPr>
            <p:cNvSpPr/>
            <p:nvPr/>
          </p:nvSpPr>
          <p:spPr>
            <a:xfrm>
              <a:off x="4038093" y="6487161"/>
              <a:ext cx="14454" cy="16741"/>
            </a:xfrm>
            <a:custGeom>
              <a:avLst/>
              <a:gdLst>
                <a:gd name="connsiteX0" fmla="*/ 13929 w 14454"/>
                <a:gd name="connsiteY0" fmla="*/ 0 h 16741"/>
                <a:gd name="connsiteX1" fmla="*/ 8549 w 14454"/>
                <a:gd name="connsiteY1" fmla="*/ 13720 h 16741"/>
                <a:gd name="connsiteX2" fmla="*/ 1823 w 14454"/>
                <a:gd name="connsiteY2" fmla="*/ 16680 h 16741"/>
                <a:gd name="connsiteX3" fmla="*/ 1016 w 14454"/>
                <a:gd name="connsiteY3" fmla="*/ 10492 h 16741"/>
                <a:gd name="connsiteX4" fmla="*/ 1285 w 14454"/>
                <a:gd name="connsiteY4" fmla="*/ 3766 h 16741"/>
                <a:gd name="connsiteX5" fmla="*/ 13929 w 14454"/>
                <a:gd name="connsiteY5" fmla="*/ 0 h 16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54" h="16741">
                  <a:moveTo>
                    <a:pt x="13929" y="0"/>
                  </a:moveTo>
                  <a:cubicBezTo>
                    <a:pt x="15812" y="5919"/>
                    <a:pt x="12315" y="9954"/>
                    <a:pt x="8549" y="13720"/>
                  </a:cubicBezTo>
                  <a:cubicBezTo>
                    <a:pt x="6934" y="16411"/>
                    <a:pt x="4782" y="16949"/>
                    <a:pt x="1823" y="16680"/>
                  </a:cubicBezTo>
                  <a:cubicBezTo>
                    <a:pt x="-1136" y="15065"/>
                    <a:pt x="209" y="12644"/>
                    <a:pt x="1016" y="10492"/>
                  </a:cubicBezTo>
                  <a:cubicBezTo>
                    <a:pt x="3706" y="8340"/>
                    <a:pt x="478" y="5919"/>
                    <a:pt x="1285" y="3766"/>
                  </a:cubicBezTo>
                  <a:cubicBezTo>
                    <a:pt x="5589" y="2152"/>
                    <a:pt x="9625" y="1076"/>
                    <a:pt x="13929" y="0"/>
                  </a:cubicBezTo>
                  <a:close/>
                </a:path>
              </a:pathLst>
            </a:custGeom>
            <a:solidFill>
              <a:srgbClr val="F4C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0" name="Полилиния: фигура 2089">
              <a:extLst>
                <a:ext uri="{FF2B5EF4-FFF2-40B4-BE49-F238E27FC236}">
                  <a16:creationId xmlns:a16="http://schemas.microsoft.com/office/drawing/2014/main" id="{7F98233C-386E-0BF0-97DF-7B3B7BE3605E}"/>
                </a:ext>
              </a:extLst>
            </p:cNvPr>
            <p:cNvSpPr/>
            <p:nvPr/>
          </p:nvSpPr>
          <p:spPr>
            <a:xfrm>
              <a:off x="4022429" y="6634063"/>
              <a:ext cx="14796" cy="15589"/>
            </a:xfrm>
            <a:custGeom>
              <a:avLst/>
              <a:gdLst>
                <a:gd name="connsiteX0" fmla="*/ 1345 w 14796"/>
                <a:gd name="connsiteY0" fmla="*/ 6173 h 15589"/>
                <a:gd name="connsiteX1" fmla="*/ 1076 w 14796"/>
                <a:gd name="connsiteY1" fmla="*/ 524 h 15589"/>
                <a:gd name="connsiteX2" fmla="*/ 14796 w 14796"/>
                <a:gd name="connsiteY2" fmla="*/ 9940 h 15589"/>
                <a:gd name="connsiteX3" fmla="*/ 1345 w 14796"/>
                <a:gd name="connsiteY3" fmla="*/ 15589 h 15589"/>
                <a:gd name="connsiteX4" fmla="*/ 0 w 14796"/>
                <a:gd name="connsiteY4" fmla="*/ 13437 h 15589"/>
                <a:gd name="connsiteX5" fmla="*/ 1345 w 14796"/>
                <a:gd name="connsiteY5" fmla="*/ 6173 h 15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96" h="15589">
                  <a:moveTo>
                    <a:pt x="1345" y="6173"/>
                  </a:moveTo>
                  <a:cubicBezTo>
                    <a:pt x="1614" y="4290"/>
                    <a:pt x="1883" y="2407"/>
                    <a:pt x="1076" y="524"/>
                  </a:cubicBezTo>
                  <a:cubicBezTo>
                    <a:pt x="8878" y="-1897"/>
                    <a:pt x="10761" y="4559"/>
                    <a:pt x="14796" y="9940"/>
                  </a:cubicBezTo>
                  <a:cubicBezTo>
                    <a:pt x="8609" y="9133"/>
                    <a:pt x="5919" y="13975"/>
                    <a:pt x="1345" y="15589"/>
                  </a:cubicBezTo>
                  <a:cubicBezTo>
                    <a:pt x="538" y="15051"/>
                    <a:pt x="0" y="14244"/>
                    <a:pt x="0" y="13437"/>
                  </a:cubicBezTo>
                  <a:cubicBezTo>
                    <a:pt x="1345" y="11016"/>
                    <a:pt x="1076" y="8595"/>
                    <a:pt x="1345" y="6173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1" name="Полилиния: фигура 2090">
              <a:extLst>
                <a:ext uri="{FF2B5EF4-FFF2-40B4-BE49-F238E27FC236}">
                  <a16:creationId xmlns:a16="http://schemas.microsoft.com/office/drawing/2014/main" id="{FCA00F1E-32B7-1D88-2484-49FD1CC920AE}"/>
                </a:ext>
              </a:extLst>
            </p:cNvPr>
            <p:cNvSpPr/>
            <p:nvPr/>
          </p:nvSpPr>
          <p:spPr>
            <a:xfrm>
              <a:off x="4052598" y="6978939"/>
              <a:ext cx="16372" cy="16292"/>
            </a:xfrm>
            <a:custGeom>
              <a:avLst/>
              <a:gdLst>
                <a:gd name="connsiteX0" fmla="*/ 16372 w 16372"/>
                <a:gd name="connsiteY0" fmla="*/ 13451 h 16292"/>
                <a:gd name="connsiteX1" fmla="*/ 8302 w 16372"/>
                <a:gd name="connsiteY1" fmla="*/ 14258 h 16292"/>
                <a:gd name="connsiteX2" fmla="*/ 3459 w 16372"/>
                <a:gd name="connsiteY2" fmla="*/ 7533 h 16292"/>
                <a:gd name="connsiteX3" fmla="*/ 231 w 16372"/>
                <a:gd name="connsiteY3" fmla="*/ 1345 h 16292"/>
                <a:gd name="connsiteX4" fmla="*/ 6688 w 16372"/>
                <a:gd name="connsiteY4" fmla="*/ 0 h 16292"/>
                <a:gd name="connsiteX5" fmla="*/ 16372 w 16372"/>
                <a:gd name="connsiteY5" fmla="*/ 13451 h 16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72" h="16292">
                  <a:moveTo>
                    <a:pt x="16372" y="13451"/>
                  </a:moveTo>
                  <a:cubicBezTo>
                    <a:pt x="13682" y="16949"/>
                    <a:pt x="10723" y="17218"/>
                    <a:pt x="8302" y="14258"/>
                  </a:cubicBezTo>
                  <a:cubicBezTo>
                    <a:pt x="6688" y="12106"/>
                    <a:pt x="5073" y="9685"/>
                    <a:pt x="3459" y="7533"/>
                  </a:cubicBezTo>
                  <a:cubicBezTo>
                    <a:pt x="2114" y="5650"/>
                    <a:pt x="-845" y="3766"/>
                    <a:pt x="231" y="1345"/>
                  </a:cubicBezTo>
                  <a:cubicBezTo>
                    <a:pt x="1307" y="-1076"/>
                    <a:pt x="4535" y="807"/>
                    <a:pt x="6688" y="0"/>
                  </a:cubicBezTo>
                  <a:cubicBezTo>
                    <a:pt x="11799" y="3228"/>
                    <a:pt x="13144" y="8878"/>
                    <a:pt x="16372" y="13451"/>
                  </a:cubicBezTo>
                  <a:close/>
                </a:path>
              </a:pathLst>
            </a:custGeom>
            <a:solidFill>
              <a:srgbClr val="BA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2" name="Полилиния: фигура 2091">
              <a:extLst>
                <a:ext uri="{FF2B5EF4-FFF2-40B4-BE49-F238E27FC236}">
                  <a16:creationId xmlns:a16="http://schemas.microsoft.com/office/drawing/2014/main" id="{C262F30E-ABF9-B2CC-16B6-45271992AEF2}"/>
                </a:ext>
              </a:extLst>
            </p:cNvPr>
            <p:cNvSpPr/>
            <p:nvPr/>
          </p:nvSpPr>
          <p:spPr>
            <a:xfrm>
              <a:off x="4036845" y="6449766"/>
              <a:ext cx="15983" cy="16516"/>
            </a:xfrm>
            <a:custGeom>
              <a:avLst/>
              <a:gdLst>
                <a:gd name="connsiteX0" fmla="*/ 15984 w 15983"/>
                <a:gd name="connsiteY0" fmla="*/ 0 h 16516"/>
                <a:gd name="connsiteX1" fmla="*/ 6030 w 15983"/>
                <a:gd name="connsiteY1" fmla="*/ 13989 h 16516"/>
                <a:gd name="connsiteX2" fmla="*/ 2533 w 15983"/>
                <a:gd name="connsiteY2" fmla="*/ 16411 h 16516"/>
                <a:gd name="connsiteX3" fmla="*/ 380 w 15983"/>
                <a:gd name="connsiteY3" fmla="*/ 15872 h 16516"/>
                <a:gd name="connsiteX4" fmla="*/ 111 w 15983"/>
                <a:gd name="connsiteY4" fmla="*/ 14258 h 16516"/>
                <a:gd name="connsiteX5" fmla="*/ 2264 w 15983"/>
                <a:gd name="connsiteY5" fmla="*/ 6995 h 16516"/>
                <a:gd name="connsiteX6" fmla="*/ 8451 w 15983"/>
                <a:gd name="connsiteY6" fmla="*/ 1345 h 16516"/>
                <a:gd name="connsiteX7" fmla="*/ 15984 w 15983"/>
                <a:gd name="connsiteY7" fmla="*/ 0 h 1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983" h="16516">
                  <a:moveTo>
                    <a:pt x="15984" y="0"/>
                  </a:moveTo>
                  <a:cubicBezTo>
                    <a:pt x="15984" y="6995"/>
                    <a:pt x="13832" y="12375"/>
                    <a:pt x="6030" y="13989"/>
                  </a:cubicBezTo>
                  <a:cubicBezTo>
                    <a:pt x="4685" y="14258"/>
                    <a:pt x="3609" y="15603"/>
                    <a:pt x="2533" y="16411"/>
                  </a:cubicBezTo>
                  <a:cubicBezTo>
                    <a:pt x="1726" y="16680"/>
                    <a:pt x="919" y="16411"/>
                    <a:pt x="380" y="15872"/>
                  </a:cubicBezTo>
                  <a:cubicBezTo>
                    <a:pt x="111" y="15334"/>
                    <a:pt x="-158" y="14796"/>
                    <a:pt x="111" y="14258"/>
                  </a:cubicBezTo>
                  <a:cubicBezTo>
                    <a:pt x="111" y="11568"/>
                    <a:pt x="380" y="8878"/>
                    <a:pt x="2264" y="6995"/>
                  </a:cubicBezTo>
                  <a:cubicBezTo>
                    <a:pt x="7644" y="8609"/>
                    <a:pt x="8451" y="5381"/>
                    <a:pt x="8451" y="1345"/>
                  </a:cubicBezTo>
                  <a:cubicBezTo>
                    <a:pt x="10603" y="-269"/>
                    <a:pt x="13294" y="807"/>
                    <a:pt x="15984" y="0"/>
                  </a:cubicBezTo>
                  <a:close/>
                </a:path>
              </a:pathLst>
            </a:custGeom>
            <a:solidFill>
              <a:srgbClr val="F4C44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3" name="Полилиния: фигура 2092">
              <a:extLst>
                <a:ext uri="{FF2B5EF4-FFF2-40B4-BE49-F238E27FC236}">
                  <a16:creationId xmlns:a16="http://schemas.microsoft.com/office/drawing/2014/main" id="{EA1CCB7E-3A01-9518-0F8D-2222830A2836}"/>
                </a:ext>
              </a:extLst>
            </p:cNvPr>
            <p:cNvSpPr/>
            <p:nvPr/>
          </p:nvSpPr>
          <p:spPr>
            <a:xfrm>
              <a:off x="4173340" y="6717177"/>
              <a:ext cx="16154" cy="16494"/>
            </a:xfrm>
            <a:custGeom>
              <a:avLst/>
              <a:gdLst>
                <a:gd name="connsiteX0" fmla="*/ 9698 w 16154"/>
                <a:gd name="connsiteY0" fmla="*/ 14527 h 16494"/>
                <a:gd name="connsiteX1" fmla="*/ 9698 w 16154"/>
                <a:gd name="connsiteY1" fmla="*/ 15603 h 16494"/>
                <a:gd name="connsiteX2" fmla="*/ 8622 w 16154"/>
                <a:gd name="connsiteY2" fmla="*/ 16142 h 16494"/>
                <a:gd name="connsiteX3" fmla="*/ 4855 w 16154"/>
                <a:gd name="connsiteY3" fmla="*/ 14796 h 16494"/>
                <a:gd name="connsiteX4" fmla="*/ 282 w 16154"/>
                <a:gd name="connsiteY4" fmla="*/ 14258 h 16494"/>
                <a:gd name="connsiteX5" fmla="*/ 1627 w 16154"/>
                <a:gd name="connsiteY5" fmla="*/ 9416 h 16494"/>
                <a:gd name="connsiteX6" fmla="*/ 16154 w 16154"/>
                <a:gd name="connsiteY6" fmla="*/ 0 h 16494"/>
                <a:gd name="connsiteX7" fmla="*/ 13464 w 16154"/>
                <a:gd name="connsiteY7" fmla="*/ 6995 h 16494"/>
                <a:gd name="connsiteX8" fmla="*/ 9698 w 16154"/>
                <a:gd name="connsiteY8" fmla="*/ 14527 h 1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154" h="16494">
                  <a:moveTo>
                    <a:pt x="9698" y="14527"/>
                  </a:moveTo>
                  <a:cubicBezTo>
                    <a:pt x="9698" y="14796"/>
                    <a:pt x="9698" y="15334"/>
                    <a:pt x="9698" y="15603"/>
                  </a:cubicBezTo>
                  <a:cubicBezTo>
                    <a:pt x="9698" y="16680"/>
                    <a:pt x="9160" y="16680"/>
                    <a:pt x="8622" y="16142"/>
                  </a:cubicBezTo>
                  <a:cubicBezTo>
                    <a:pt x="7814" y="14258"/>
                    <a:pt x="6469" y="14258"/>
                    <a:pt x="4855" y="14796"/>
                  </a:cubicBezTo>
                  <a:cubicBezTo>
                    <a:pt x="3241" y="15065"/>
                    <a:pt x="1358" y="16411"/>
                    <a:pt x="282" y="14258"/>
                  </a:cubicBezTo>
                  <a:cubicBezTo>
                    <a:pt x="-525" y="12375"/>
                    <a:pt x="551" y="10761"/>
                    <a:pt x="1627" y="9416"/>
                  </a:cubicBezTo>
                  <a:cubicBezTo>
                    <a:pt x="5393" y="4842"/>
                    <a:pt x="9698" y="807"/>
                    <a:pt x="16154" y="0"/>
                  </a:cubicBezTo>
                  <a:cubicBezTo>
                    <a:pt x="15616" y="2421"/>
                    <a:pt x="14540" y="4573"/>
                    <a:pt x="13464" y="6995"/>
                  </a:cubicBezTo>
                  <a:cubicBezTo>
                    <a:pt x="12388" y="9685"/>
                    <a:pt x="11850" y="12644"/>
                    <a:pt x="9698" y="14527"/>
                  </a:cubicBezTo>
                  <a:close/>
                </a:path>
              </a:pathLst>
            </a:custGeom>
            <a:solidFill>
              <a:srgbClr val="BA4C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4" name="Полилиния: фигура 2093">
              <a:extLst>
                <a:ext uri="{FF2B5EF4-FFF2-40B4-BE49-F238E27FC236}">
                  <a16:creationId xmlns:a16="http://schemas.microsoft.com/office/drawing/2014/main" id="{8307D682-0E64-0309-0802-AC90D53755D8}"/>
                </a:ext>
              </a:extLst>
            </p:cNvPr>
            <p:cNvSpPr/>
            <p:nvPr/>
          </p:nvSpPr>
          <p:spPr>
            <a:xfrm>
              <a:off x="4038729" y="6555854"/>
              <a:ext cx="21604" cy="18201"/>
            </a:xfrm>
            <a:custGeom>
              <a:avLst/>
              <a:gdLst>
                <a:gd name="connsiteX0" fmla="*/ 19481 w 21604"/>
                <a:gd name="connsiteY0" fmla="*/ 177 h 18201"/>
                <a:gd name="connsiteX1" fmla="*/ 15715 w 21604"/>
                <a:gd name="connsiteY1" fmla="*/ 11745 h 18201"/>
                <a:gd name="connsiteX2" fmla="*/ 1726 w 21604"/>
                <a:gd name="connsiteY2" fmla="*/ 18201 h 18201"/>
                <a:gd name="connsiteX3" fmla="*/ 380 w 21604"/>
                <a:gd name="connsiteY3" fmla="*/ 16856 h 18201"/>
                <a:gd name="connsiteX4" fmla="*/ 111 w 21604"/>
                <a:gd name="connsiteY4" fmla="*/ 14166 h 18201"/>
                <a:gd name="connsiteX5" fmla="*/ 1457 w 21604"/>
                <a:gd name="connsiteY5" fmla="*/ 12821 h 18201"/>
                <a:gd name="connsiteX6" fmla="*/ 18674 w 21604"/>
                <a:gd name="connsiteY6" fmla="*/ 446 h 18201"/>
                <a:gd name="connsiteX7" fmla="*/ 19481 w 21604"/>
                <a:gd name="connsiteY7" fmla="*/ 177 h 18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604" h="18201">
                  <a:moveTo>
                    <a:pt x="19481" y="177"/>
                  </a:moveTo>
                  <a:cubicBezTo>
                    <a:pt x="22979" y="5557"/>
                    <a:pt x="22441" y="9055"/>
                    <a:pt x="15715" y="11745"/>
                  </a:cubicBezTo>
                  <a:cubicBezTo>
                    <a:pt x="10872" y="13359"/>
                    <a:pt x="6837" y="16856"/>
                    <a:pt x="1726" y="18201"/>
                  </a:cubicBezTo>
                  <a:cubicBezTo>
                    <a:pt x="1188" y="17932"/>
                    <a:pt x="649" y="17663"/>
                    <a:pt x="380" y="16856"/>
                  </a:cubicBezTo>
                  <a:cubicBezTo>
                    <a:pt x="111" y="16049"/>
                    <a:pt x="-158" y="14973"/>
                    <a:pt x="111" y="14166"/>
                  </a:cubicBezTo>
                  <a:cubicBezTo>
                    <a:pt x="380" y="13628"/>
                    <a:pt x="919" y="13090"/>
                    <a:pt x="1457" y="12821"/>
                  </a:cubicBezTo>
                  <a:cubicBezTo>
                    <a:pt x="8720" y="10938"/>
                    <a:pt x="12756" y="4212"/>
                    <a:pt x="18674" y="446"/>
                  </a:cubicBezTo>
                  <a:cubicBezTo>
                    <a:pt x="18943" y="-92"/>
                    <a:pt x="19212" y="-92"/>
                    <a:pt x="19481" y="177"/>
                  </a:cubicBezTo>
                  <a:close/>
                </a:path>
              </a:pathLst>
            </a:custGeom>
            <a:solidFill>
              <a:srgbClr val="DC97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5" name="Полилиния: фигура 2094">
              <a:extLst>
                <a:ext uri="{FF2B5EF4-FFF2-40B4-BE49-F238E27FC236}">
                  <a16:creationId xmlns:a16="http://schemas.microsoft.com/office/drawing/2014/main" id="{BBA13ADC-E06C-E815-6351-5E42C91A31A5}"/>
                </a:ext>
              </a:extLst>
            </p:cNvPr>
            <p:cNvSpPr/>
            <p:nvPr/>
          </p:nvSpPr>
          <p:spPr>
            <a:xfrm>
              <a:off x="4080270" y="6776439"/>
              <a:ext cx="9029" cy="17948"/>
            </a:xfrm>
            <a:custGeom>
              <a:avLst/>
              <a:gdLst>
                <a:gd name="connsiteX0" fmla="*/ 1614 w 9029"/>
                <a:gd name="connsiteY0" fmla="*/ 17948 h 17948"/>
                <a:gd name="connsiteX1" fmla="*/ 0 w 9029"/>
                <a:gd name="connsiteY1" fmla="*/ 12837 h 17948"/>
                <a:gd name="connsiteX2" fmla="*/ 269 w 9029"/>
                <a:gd name="connsiteY2" fmla="*/ 462 h 17948"/>
                <a:gd name="connsiteX3" fmla="*/ 8340 w 9029"/>
                <a:gd name="connsiteY3" fmla="*/ 5035 h 17948"/>
                <a:gd name="connsiteX4" fmla="*/ 1614 w 9029"/>
                <a:gd name="connsiteY4" fmla="*/ 17948 h 17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29" h="17948">
                  <a:moveTo>
                    <a:pt x="1614" y="17948"/>
                  </a:moveTo>
                  <a:cubicBezTo>
                    <a:pt x="1076" y="16334"/>
                    <a:pt x="538" y="14720"/>
                    <a:pt x="0" y="12837"/>
                  </a:cubicBezTo>
                  <a:cubicBezTo>
                    <a:pt x="1345" y="8802"/>
                    <a:pt x="2421" y="4497"/>
                    <a:pt x="269" y="462"/>
                  </a:cubicBezTo>
                  <a:cubicBezTo>
                    <a:pt x="4573" y="-883"/>
                    <a:pt x="7264" y="731"/>
                    <a:pt x="8340" y="5035"/>
                  </a:cubicBezTo>
                  <a:cubicBezTo>
                    <a:pt x="10223" y="11761"/>
                    <a:pt x="8340" y="15527"/>
                    <a:pt x="1614" y="17948"/>
                  </a:cubicBezTo>
                  <a:close/>
                </a:path>
              </a:pathLst>
            </a:custGeom>
            <a:solidFill>
              <a:srgbClr val="BB4D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6" name="Полилиния: фигура 2095">
              <a:extLst>
                <a:ext uri="{FF2B5EF4-FFF2-40B4-BE49-F238E27FC236}">
                  <a16:creationId xmlns:a16="http://schemas.microsoft.com/office/drawing/2014/main" id="{C6AA8AF9-220A-06FB-3EEE-4F74C2A1F6EB}"/>
                </a:ext>
              </a:extLst>
            </p:cNvPr>
            <p:cNvSpPr/>
            <p:nvPr/>
          </p:nvSpPr>
          <p:spPr>
            <a:xfrm>
              <a:off x="4013693" y="6482410"/>
              <a:ext cx="16022" cy="12012"/>
            </a:xfrm>
            <a:custGeom>
              <a:avLst/>
              <a:gdLst>
                <a:gd name="connsiteX0" fmla="*/ 7661 w 16022"/>
                <a:gd name="connsiteY0" fmla="*/ 11207 h 12012"/>
                <a:gd name="connsiteX1" fmla="*/ 128 w 16022"/>
                <a:gd name="connsiteY1" fmla="*/ 8517 h 12012"/>
                <a:gd name="connsiteX2" fmla="*/ 4970 w 16022"/>
                <a:gd name="connsiteY2" fmla="*/ 985 h 12012"/>
                <a:gd name="connsiteX3" fmla="*/ 12503 w 16022"/>
                <a:gd name="connsiteY3" fmla="*/ 177 h 12012"/>
                <a:gd name="connsiteX4" fmla="*/ 15731 w 16022"/>
                <a:gd name="connsiteY4" fmla="*/ 6096 h 12012"/>
                <a:gd name="connsiteX5" fmla="*/ 7661 w 16022"/>
                <a:gd name="connsiteY5" fmla="*/ 11207 h 12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22" h="12012">
                  <a:moveTo>
                    <a:pt x="7661" y="11207"/>
                  </a:moveTo>
                  <a:cubicBezTo>
                    <a:pt x="4432" y="12015"/>
                    <a:pt x="935" y="13360"/>
                    <a:pt x="128" y="8517"/>
                  </a:cubicBezTo>
                  <a:cubicBezTo>
                    <a:pt x="-410" y="4751"/>
                    <a:pt x="666" y="1792"/>
                    <a:pt x="4970" y="985"/>
                  </a:cubicBezTo>
                  <a:cubicBezTo>
                    <a:pt x="7392" y="446"/>
                    <a:pt x="9813" y="-361"/>
                    <a:pt x="12503" y="177"/>
                  </a:cubicBezTo>
                  <a:cubicBezTo>
                    <a:pt x="15731" y="985"/>
                    <a:pt x="16538" y="3406"/>
                    <a:pt x="15731" y="6096"/>
                  </a:cubicBezTo>
                  <a:cubicBezTo>
                    <a:pt x="14386" y="9862"/>
                    <a:pt x="11158" y="10938"/>
                    <a:pt x="7661" y="11207"/>
                  </a:cubicBezTo>
                  <a:close/>
                </a:path>
              </a:pathLst>
            </a:custGeom>
            <a:solidFill>
              <a:srgbClr val="F3C1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7" name="Полилиния: фигура 2096">
              <a:extLst>
                <a:ext uri="{FF2B5EF4-FFF2-40B4-BE49-F238E27FC236}">
                  <a16:creationId xmlns:a16="http://schemas.microsoft.com/office/drawing/2014/main" id="{EB370BC0-F45A-A1AB-C844-D7F0E9815450}"/>
                </a:ext>
              </a:extLst>
            </p:cNvPr>
            <p:cNvSpPr/>
            <p:nvPr/>
          </p:nvSpPr>
          <p:spPr>
            <a:xfrm>
              <a:off x="4117200" y="6931421"/>
              <a:ext cx="10120" cy="14361"/>
            </a:xfrm>
            <a:custGeom>
              <a:avLst/>
              <a:gdLst>
                <a:gd name="connsiteX0" fmla="*/ 9880 w 10120"/>
                <a:gd name="connsiteY0" fmla="*/ 708 h 14361"/>
                <a:gd name="connsiteX1" fmla="*/ 9342 w 10120"/>
                <a:gd name="connsiteY1" fmla="*/ 13352 h 14361"/>
                <a:gd name="connsiteX2" fmla="*/ 2616 w 10120"/>
                <a:gd name="connsiteY2" fmla="*/ 11200 h 14361"/>
                <a:gd name="connsiteX3" fmla="*/ 733 w 10120"/>
                <a:gd name="connsiteY3" fmla="*/ 2322 h 14361"/>
                <a:gd name="connsiteX4" fmla="*/ 9880 w 10120"/>
                <a:gd name="connsiteY4" fmla="*/ 708 h 1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20" h="14361">
                  <a:moveTo>
                    <a:pt x="9880" y="708"/>
                  </a:moveTo>
                  <a:cubicBezTo>
                    <a:pt x="9880" y="5012"/>
                    <a:pt x="10687" y="9048"/>
                    <a:pt x="9342" y="13352"/>
                  </a:cubicBezTo>
                  <a:cubicBezTo>
                    <a:pt x="6114" y="15773"/>
                    <a:pt x="3693" y="13352"/>
                    <a:pt x="2616" y="11200"/>
                  </a:cubicBezTo>
                  <a:cubicBezTo>
                    <a:pt x="1002" y="8510"/>
                    <a:pt x="-1150" y="5012"/>
                    <a:pt x="733" y="2322"/>
                  </a:cubicBezTo>
                  <a:cubicBezTo>
                    <a:pt x="2616" y="-1175"/>
                    <a:pt x="6652" y="170"/>
                    <a:pt x="9880" y="708"/>
                  </a:cubicBezTo>
                  <a:close/>
                </a:path>
              </a:pathLst>
            </a:custGeom>
            <a:solidFill>
              <a:srgbClr val="D691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8" name="Полилиния: фигура 2097">
              <a:extLst>
                <a:ext uri="{FF2B5EF4-FFF2-40B4-BE49-F238E27FC236}">
                  <a16:creationId xmlns:a16="http://schemas.microsoft.com/office/drawing/2014/main" id="{AE854028-0237-B473-555E-39EBD5D49260}"/>
                </a:ext>
              </a:extLst>
            </p:cNvPr>
            <p:cNvSpPr/>
            <p:nvPr/>
          </p:nvSpPr>
          <p:spPr>
            <a:xfrm>
              <a:off x="4008411" y="6530677"/>
              <a:ext cx="18322" cy="10833"/>
            </a:xfrm>
            <a:custGeom>
              <a:avLst/>
              <a:gdLst>
                <a:gd name="connsiteX0" fmla="*/ 18323 w 18322"/>
                <a:gd name="connsiteY0" fmla="*/ 1949 h 10833"/>
                <a:gd name="connsiteX1" fmla="*/ 11059 w 18322"/>
                <a:gd name="connsiteY1" fmla="*/ 10558 h 10833"/>
                <a:gd name="connsiteX2" fmla="*/ 29 w 18322"/>
                <a:gd name="connsiteY2" fmla="*/ 5985 h 10833"/>
                <a:gd name="connsiteX3" fmla="*/ 3796 w 18322"/>
                <a:gd name="connsiteY3" fmla="*/ 604 h 10833"/>
                <a:gd name="connsiteX4" fmla="*/ 11866 w 18322"/>
                <a:gd name="connsiteY4" fmla="*/ 66 h 10833"/>
                <a:gd name="connsiteX5" fmla="*/ 18323 w 18322"/>
                <a:gd name="connsiteY5" fmla="*/ 1949 h 10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322" h="10833">
                  <a:moveTo>
                    <a:pt x="18323" y="1949"/>
                  </a:moveTo>
                  <a:cubicBezTo>
                    <a:pt x="17785" y="6523"/>
                    <a:pt x="15364" y="9751"/>
                    <a:pt x="11059" y="10558"/>
                  </a:cubicBezTo>
                  <a:cubicBezTo>
                    <a:pt x="6755" y="11365"/>
                    <a:pt x="2450" y="10558"/>
                    <a:pt x="29" y="5985"/>
                  </a:cubicBezTo>
                  <a:cubicBezTo>
                    <a:pt x="-240" y="3025"/>
                    <a:pt x="1374" y="1411"/>
                    <a:pt x="3796" y="604"/>
                  </a:cubicBezTo>
                  <a:cubicBezTo>
                    <a:pt x="6755" y="4101"/>
                    <a:pt x="9445" y="4101"/>
                    <a:pt x="11866" y="66"/>
                  </a:cubicBezTo>
                  <a:cubicBezTo>
                    <a:pt x="14288" y="-203"/>
                    <a:pt x="16440" y="335"/>
                    <a:pt x="18323" y="1949"/>
                  </a:cubicBezTo>
                  <a:close/>
                </a:path>
              </a:pathLst>
            </a:custGeom>
            <a:solidFill>
              <a:srgbClr val="F3C3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99" name="Полилиния: фигура 2098">
              <a:extLst>
                <a:ext uri="{FF2B5EF4-FFF2-40B4-BE49-F238E27FC236}">
                  <a16:creationId xmlns:a16="http://schemas.microsoft.com/office/drawing/2014/main" id="{6309E616-EF6F-4E9B-C4CE-2F89F0A818D8}"/>
                </a:ext>
              </a:extLst>
            </p:cNvPr>
            <p:cNvSpPr/>
            <p:nvPr/>
          </p:nvSpPr>
          <p:spPr>
            <a:xfrm>
              <a:off x="3989016" y="6775571"/>
              <a:ext cx="14043" cy="12145"/>
            </a:xfrm>
            <a:custGeom>
              <a:avLst/>
              <a:gdLst>
                <a:gd name="connsiteX0" fmla="*/ 14043 w 14043"/>
                <a:gd name="connsiteY0" fmla="*/ 6172 h 12145"/>
                <a:gd name="connsiteX1" fmla="*/ 3551 w 14043"/>
                <a:gd name="connsiteY1" fmla="*/ 12091 h 12145"/>
                <a:gd name="connsiteX2" fmla="*/ 2744 w 14043"/>
                <a:gd name="connsiteY2" fmla="*/ 253 h 12145"/>
                <a:gd name="connsiteX3" fmla="*/ 14043 w 14043"/>
                <a:gd name="connsiteY3" fmla="*/ 6172 h 12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43" h="12145">
                  <a:moveTo>
                    <a:pt x="14043" y="6172"/>
                  </a:moveTo>
                  <a:cubicBezTo>
                    <a:pt x="12698" y="11822"/>
                    <a:pt x="8394" y="12360"/>
                    <a:pt x="3551" y="12091"/>
                  </a:cubicBezTo>
                  <a:cubicBezTo>
                    <a:pt x="-753" y="8324"/>
                    <a:pt x="-1291" y="4558"/>
                    <a:pt x="2744" y="253"/>
                  </a:cubicBezTo>
                  <a:cubicBezTo>
                    <a:pt x="8125" y="-823"/>
                    <a:pt x="11622" y="1599"/>
                    <a:pt x="14043" y="6172"/>
                  </a:cubicBezTo>
                  <a:close/>
                </a:path>
              </a:pathLst>
            </a:custGeom>
            <a:solidFill>
              <a:srgbClr val="F3C0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0" name="Полилиния: фигура 2099">
              <a:extLst>
                <a:ext uri="{FF2B5EF4-FFF2-40B4-BE49-F238E27FC236}">
                  <a16:creationId xmlns:a16="http://schemas.microsoft.com/office/drawing/2014/main" id="{697817A2-415E-9F3B-E0E0-9D465E3DEB70}"/>
                </a:ext>
              </a:extLst>
            </p:cNvPr>
            <p:cNvSpPr/>
            <p:nvPr/>
          </p:nvSpPr>
          <p:spPr>
            <a:xfrm>
              <a:off x="4016729" y="6409681"/>
              <a:ext cx="15755" cy="12923"/>
            </a:xfrm>
            <a:custGeom>
              <a:avLst/>
              <a:gdLst>
                <a:gd name="connsiteX0" fmla="*/ 7315 w 15755"/>
                <a:gd name="connsiteY0" fmla="*/ 0 h 12923"/>
                <a:gd name="connsiteX1" fmla="*/ 13234 w 15755"/>
                <a:gd name="connsiteY1" fmla="*/ 538 h 12923"/>
                <a:gd name="connsiteX2" fmla="*/ 10812 w 15755"/>
                <a:gd name="connsiteY2" fmla="*/ 11299 h 12923"/>
                <a:gd name="connsiteX3" fmla="*/ 4625 w 15755"/>
                <a:gd name="connsiteY3" fmla="*/ 12644 h 12923"/>
                <a:gd name="connsiteX4" fmla="*/ 320 w 15755"/>
                <a:gd name="connsiteY4" fmla="*/ 6726 h 12923"/>
                <a:gd name="connsiteX5" fmla="*/ 7315 w 15755"/>
                <a:gd name="connsiteY5" fmla="*/ 0 h 1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55" h="12923">
                  <a:moveTo>
                    <a:pt x="7315" y="0"/>
                  </a:moveTo>
                  <a:cubicBezTo>
                    <a:pt x="9198" y="269"/>
                    <a:pt x="11081" y="269"/>
                    <a:pt x="13234" y="538"/>
                  </a:cubicBezTo>
                  <a:cubicBezTo>
                    <a:pt x="17269" y="5650"/>
                    <a:pt x="16462" y="8878"/>
                    <a:pt x="10812" y="11299"/>
                  </a:cubicBezTo>
                  <a:cubicBezTo>
                    <a:pt x="8929" y="12106"/>
                    <a:pt x="6777" y="13182"/>
                    <a:pt x="4625" y="12644"/>
                  </a:cubicBezTo>
                  <a:cubicBezTo>
                    <a:pt x="-1294" y="13989"/>
                    <a:pt x="51" y="10223"/>
                    <a:pt x="320" y="6726"/>
                  </a:cubicBezTo>
                  <a:cubicBezTo>
                    <a:pt x="3280" y="5380"/>
                    <a:pt x="5701" y="2959"/>
                    <a:pt x="7315" y="0"/>
                  </a:cubicBezTo>
                  <a:close/>
                </a:path>
              </a:pathLst>
            </a:custGeom>
            <a:solidFill>
              <a:srgbClr val="F3C2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1" name="Полилиния: фигура 2100">
              <a:extLst>
                <a:ext uri="{FF2B5EF4-FFF2-40B4-BE49-F238E27FC236}">
                  <a16:creationId xmlns:a16="http://schemas.microsoft.com/office/drawing/2014/main" id="{4D07938A-AE2D-267A-B7FA-373EBD31E49A}"/>
                </a:ext>
              </a:extLst>
            </p:cNvPr>
            <p:cNvSpPr/>
            <p:nvPr/>
          </p:nvSpPr>
          <p:spPr>
            <a:xfrm>
              <a:off x="4036766" y="6431329"/>
              <a:ext cx="15051" cy="16868"/>
            </a:xfrm>
            <a:custGeom>
              <a:avLst/>
              <a:gdLst>
                <a:gd name="connsiteX0" fmla="*/ 9606 w 15051"/>
                <a:gd name="connsiteY0" fmla="*/ 14670 h 16868"/>
                <a:gd name="connsiteX1" fmla="*/ 7723 w 15051"/>
                <a:gd name="connsiteY1" fmla="*/ 15209 h 16868"/>
                <a:gd name="connsiteX2" fmla="*/ 729 w 15051"/>
                <a:gd name="connsiteY2" fmla="*/ 15747 h 16868"/>
                <a:gd name="connsiteX3" fmla="*/ 2074 w 15051"/>
                <a:gd name="connsiteY3" fmla="*/ 8752 h 16868"/>
                <a:gd name="connsiteX4" fmla="*/ 6916 w 15051"/>
                <a:gd name="connsiteY4" fmla="*/ 2026 h 16868"/>
                <a:gd name="connsiteX5" fmla="*/ 6916 w 15051"/>
                <a:gd name="connsiteY5" fmla="*/ 1757 h 16868"/>
                <a:gd name="connsiteX6" fmla="*/ 13373 w 15051"/>
                <a:gd name="connsiteY6" fmla="*/ 143 h 16868"/>
                <a:gd name="connsiteX7" fmla="*/ 13373 w 15051"/>
                <a:gd name="connsiteY7" fmla="*/ 143 h 16868"/>
                <a:gd name="connsiteX8" fmla="*/ 9606 w 15051"/>
                <a:gd name="connsiteY8" fmla="*/ 14670 h 16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51" h="16868">
                  <a:moveTo>
                    <a:pt x="9606" y="14670"/>
                  </a:moveTo>
                  <a:cubicBezTo>
                    <a:pt x="9068" y="14940"/>
                    <a:pt x="8530" y="15209"/>
                    <a:pt x="7723" y="15209"/>
                  </a:cubicBezTo>
                  <a:cubicBezTo>
                    <a:pt x="5302" y="15478"/>
                    <a:pt x="2612" y="18437"/>
                    <a:pt x="729" y="15747"/>
                  </a:cubicBezTo>
                  <a:cubicBezTo>
                    <a:pt x="-885" y="13594"/>
                    <a:pt x="460" y="10904"/>
                    <a:pt x="2074" y="8752"/>
                  </a:cubicBezTo>
                  <a:cubicBezTo>
                    <a:pt x="5302" y="7676"/>
                    <a:pt x="5840" y="4717"/>
                    <a:pt x="6916" y="2026"/>
                  </a:cubicBezTo>
                  <a:lnTo>
                    <a:pt x="6916" y="1757"/>
                  </a:lnTo>
                  <a:cubicBezTo>
                    <a:pt x="8799" y="681"/>
                    <a:pt x="10952" y="-395"/>
                    <a:pt x="13373" y="143"/>
                  </a:cubicBezTo>
                  <a:lnTo>
                    <a:pt x="13373" y="143"/>
                  </a:lnTo>
                  <a:cubicBezTo>
                    <a:pt x="17408" y="6331"/>
                    <a:pt x="13373" y="10366"/>
                    <a:pt x="9606" y="14670"/>
                  </a:cubicBezTo>
                  <a:close/>
                </a:path>
              </a:pathLst>
            </a:custGeom>
            <a:solidFill>
              <a:srgbClr val="F2BF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2" name="Полилиния: фигура 2101">
              <a:extLst>
                <a:ext uri="{FF2B5EF4-FFF2-40B4-BE49-F238E27FC236}">
                  <a16:creationId xmlns:a16="http://schemas.microsoft.com/office/drawing/2014/main" id="{FE2EDA84-F68C-3116-4792-6F936E098B27}"/>
                </a:ext>
              </a:extLst>
            </p:cNvPr>
            <p:cNvSpPr/>
            <p:nvPr/>
          </p:nvSpPr>
          <p:spPr>
            <a:xfrm>
              <a:off x="4139300" y="6539083"/>
              <a:ext cx="9840" cy="19180"/>
            </a:xfrm>
            <a:custGeom>
              <a:avLst/>
              <a:gdLst>
                <a:gd name="connsiteX0" fmla="*/ 4998 w 9840"/>
                <a:gd name="connsiteY0" fmla="*/ 0 h 19180"/>
                <a:gd name="connsiteX1" fmla="*/ 9840 w 9840"/>
                <a:gd name="connsiteY1" fmla="*/ 16411 h 19180"/>
                <a:gd name="connsiteX2" fmla="*/ 2577 w 9840"/>
                <a:gd name="connsiteY2" fmla="*/ 18294 h 19180"/>
                <a:gd name="connsiteX3" fmla="*/ 1232 w 9840"/>
                <a:gd name="connsiteY3" fmla="*/ 4573 h 19180"/>
                <a:gd name="connsiteX4" fmla="*/ 4998 w 9840"/>
                <a:gd name="connsiteY4" fmla="*/ 0 h 19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40" h="19180">
                  <a:moveTo>
                    <a:pt x="4998" y="0"/>
                  </a:moveTo>
                  <a:cubicBezTo>
                    <a:pt x="6612" y="5381"/>
                    <a:pt x="8226" y="11030"/>
                    <a:pt x="9840" y="16411"/>
                  </a:cubicBezTo>
                  <a:cubicBezTo>
                    <a:pt x="7957" y="18832"/>
                    <a:pt x="5267" y="20177"/>
                    <a:pt x="2577" y="18294"/>
                  </a:cubicBezTo>
                  <a:cubicBezTo>
                    <a:pt x="-114" y="16411"/>
                    <a:pt x="-921" y="6995"/>
                    <a:pt x="1232" y="4573"/>
                  </a:cubicBezTo>
                  <a:cubicBezTo>
                    <a:pt x="3115" y="2959"/>
                    <a:pt x="4191" y="1614"/>
                    <a:pt x="4998" y="0"/>
                  </a:cubicBezTo>
                  <a:close/>
                </a:path>
              </a:pathLst>
            </a:custGeom>
            <a:solidFill>
              <a:srgbClr val="BB4E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3" name="Полилиния: фигура 2102">
              <a:extLst>
                <a:ext uri="{FF2B5EF4-FFF2-40B4-BE49-F238E27FC236}">
                  <a16:creationId xmlns:a16="http://schemas.microsoft.com/office/drawing/2014/main" id="{B2006821-FFD4-CDAD-38A0-73F6CA267AE8}"/>
                </a:ext>
              </a:extLst>
            </p:cNvPr>
            <p:cNvSpPr/>
            <p:nvPr/>
          </p:nvSpPr>
          <p:spPr>
            <a:xfrm>
              <a:off x="4054177" y="6403950"/>
              <a:ext cx="16871" cy="10841"/>
            </a:xfrm>
            <a:custGeom>
              <a:avLst/>
              <a:gdLst>
                <a:gd name="connsiteX0" fmla="*/ 7261 w 16871"/>
                <a:gd name="connsiteY0" fmla="*/ 10036 h 10841"/>
                <a:gd name="connsiteX1" fmla="*/ 267 w 16871"/>
                <a:gd name="connsiteY1" fmla="*/ 8691 h 10841"/>
                <a:gd name="connsiteX2" fmla="*/ 3226 w 16871"/>
                <a:gd name="connsiteY2" fmla="*/ 4386 h 10841"/>
                <a:gd name="connsiteX3" fmla="*/ 12104 w 16871"/>
                <a:gd name="connsiteY3" fmla="*/ 351 h 10841"/>
                <a:gd name="connsiteX4" fmla="*/ 16677 w 16871"/>
                <a:gd name="connsiteY4" fmla="*/ 2234 h 10841"/>
                <a:gd name="connsiteX5" fmla="*/ 14525 w 16871"/>
                <a:gd name="connsiteY5" fmla="*/ 6270 h 10841"/>
                <a:gd name="connsiteX6" fmla="*/ 7261 w 16871"/>
                <a:gd name="connsiteY6" fmla="*/ 10036 h 10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71" h="10841">
                  <a:moveTo>
                    <a:pt x="7261" y="10036"/>
                  </a:moveTo>
                  <a:cubicBezTo>
                    <a:pt x="3764" y="11381"/>
                    <a:pt x="1343" y="11112"/>
                    <a:pt x="267" y="8691"/>
                  </a:cubicBezTo>
                  <a:cubicBezTo>
                    <a:pt x="-809" y="6270"/>
                    <a:pt x="1612" y="5462"/>
                    <a:pt x="3226" y="4386"/>
                  </a:cubicBezTo>
                  <a:cubicBezTo>
                    <a:pt x="5916" y="2772"/>
                    <a:pt x="8876" y="1427"/>
                    <a:pt x="12104" y="351"/>
                  </a:cubicBezTo>
                  <a:cubicBezTo>
                    <a:pt x="13987" y="-187"/>
                    <a:pt x="16139" y="-456"/>
                    <a:pt x="16677" y="2234"/>
                  </a:cubicBezTo>
                  <a:cubicBezTo>
                    <a:pt x="17215" y="4117"/>
                    <a:pt x="16677" y="5731"/>
                    <a:pt x="14525" y="6270"/>
                  </a:cubicBezTo>
                  <a:cubicBezTo>
                    <a:pt x="11566" y="7077"/>
                    <a:pt x="9145" y="9229"/>
                    <a:pt x="7261" y="10036"/>
                  </a:cubicBezTo>
                  <a:close/>
                </a:path>
              </a:pathLst>
            </a:custGeom>
            <a:solidFill>
              <a:srgbClr val="F1BC3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4" name="Полилиния: фигура 2103">
              <a:extLst>
                <a:ext uri="{FF2B5EF4-FFF2-40B4-BE49-F238E27FC236}">
                  <a16:creationId xmlns:a16="http://schemas.microsoft.com/office/drawing/2014/main" id="{8E0DBD20-8D50-F6E6-EA99-A69E89ED5A85}"/>
                </a:ext>
              </a:extLst>
            </p:cNvPr>
            <p:cNvSpPr/>
            <p:nvPr/>
          </p:nvSpPr>
          <p:spPr>
            <a:xfrm>
              <a:off x="4115875" y="6673883"/>
              <a:ext cx="11483" cy="14239"/>
            </a:xfrm>
            <a:custGeom>
              <a:avLst/>
              <a:gdLst>
                <a:gd name="connsiteX0" fmla="*/ 4749 w 11483"/>
                <a:gd name="connsiteY0" fmla="*/ 14240 h 14239"/>
                <a:gd name="connsiteX1" fmla="*/ 3135 w 11483"/>
                <a:gd name="connsiteY1" fmla="*/ 13971 h 14239"/>
                <a:gd name="connsiteX2" fmla="*/ 175 w 11483"/>
                <a:gd name="connsiteY2" fmla="*/ 10473 h 14239"/>
                <a:gd name="connsiteX3" fmla="*/ 4211 w 11483"/>
                <a:gd name="connsiteY3" fmla="*/ 250 h 14239"/>
                <a:gd name="connsiteX4" fmla="*/ 11205 w 11483"/>
                <a:gd name="connsiteY4" fmla="*/ 2672 h 14239"/>
                <a:gd name="connsiteX5" fmla="*/ 11474 w 11483"/>
                <a:gd name="connsiteY5" fmla="*/ 3210 h 14239"/>
                <a:gd name="connsiteX6" fmla="*/ 4749 w 11483"/>
                <a:gd name="connsiteY6" fmla="*/ 14240 h 14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483" h="14239">
                  <a:moveTo>
                    <a:pt x="4749" y="14240"/>
                  </a:moveTo>
                  <a:cubicBezTo>
                    <a:pt x="4480" y="14240"/>
                    <a:pt x="3673" y="14240"/>
                    <a:pt x="3135" y="13971"/>
                  </a:cubicBezTo>
                  <a:cubicBezTo>
                    <a:pt x="1520" y="13433"/>
                    <a:pt x="-632" y="12626"/>
                    <a:pt x="175" y="10473"/>
                  </a:cubicBezTo>
                  <a:cubicBezTo>
                    <a:pt x="1520" y="6976"/>
                    <a:pt x="175" y="2134"/>
                    <a:pt x="4211" y="250"/>
                  </a:cubicBezTo>
                  <a:cubicBezTo>
                    <a:pt x="6363" y="-826"/>
                    <a:pt x="8784" y="1865"/>
                    <a:pt x="11205" y="2672"/>
                  </a:cubicBezTo>
                  <a:cubicBezTo>
                    <a:pt x="11205" y="2672"/>
                    <a:pt x="11474" y="2941"/>
                    <a:pt x="11474" y="3210"/>
                  </a:cubicBezTo>
                  <a:cubicBezTo>
                    <a:pt x="11743" y="3748"/>
                    <a:pt x="5825" y="13971"/>
                    <a:pt x="4749" y="14240"/>
                  </a:cubicBezTo>
                  <a:close/>
                </a:path>
              </a:pathLst>
            </a:custGeom>
            <a:solidFill>
              <a:srgbClr val="B94B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5" name="Полилиния: фигура 2104">
              <a:extLst>
                <a:ext uri="{FF2B5EF4-FFF2-40B4-BE49-F238E27FC236}">
                  <a16:creationId xmlns:a16="http://schemas.microsoft.com/office/drawing/2014/main" id="{E1AE9EA3-0F74-E810-05BA-0AE722CAF7F6}"/>
                </a:ext>
              </a:extLst>
            </p:cNvPr>
            <p:cNvSpPr/>
            <p:nvPr/>
          </p:nvSpPr>
          <p:spPr>
            <a:xfrm>
              <a:off x="4019470" y="6426367"/>
              <a:ext cx="17056" cy="18580"/>
            </a:xfrm>
            <a:custGeom>
              <a:avLst/>
              <a:gdLst>
                <a:gd name="connsiteX0" fmla="*/ 0 w 17056"/>
                <a:gd name="connsiteY0" fmla="*/ 17211 h 18580"/>
                <a:gd name="connsiteX1" fmla="*/ 9954 w 17056"/>
                <a:gd name="connsiteY1" fmla="*/ 532 h 18580"/>
                <a:gd name="connsiteX2" fmla="*/ 16949 w 17056"/>
                <a:gd name="connsiteY2" fmla="*/ 5105 h 18580"/>
                <a:gd name="connsiteX3" fmla="*/ 14796 w 17056"/>
                <a:gd name="connsiteY3" fmla="*/ 12638 h 18580"/>
                <a:gd name="connsiteX4" fmla="*/ 6995 w 17056"/>
                <a:gd name="connsiteY4" fmla="*/ 18287 h 18580"/>
                <a:gd name="connsiteX5" fmla="*/ 0 w 17056"/>
                <a:gd name="connsiteY5" fmla="*/ 17211 h 18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56" h="18580">
                  <a:moveTo>
                    <a:pt x="0" y="17211"/>
                  </a:moveTo>
                  <a:cubicBezTo>
                    <a:pt x="9954" y="13714"/>
                    <a:pt x="12644" y="9141"/>
                    <a:pt x="9954" y="532"/>
                  </a:cubicBezTo>
                  <a:cubicBezTo>
                    <a:pt x="14527" y="-1351"/>
                    <a:pt x="15603" y="2146"/>
                    <a:pt x="16949" y="5105"/>
                  </a:cubicBezTo>
                  <a:cubicBezTo>
                    <a:pt x="17756" y="8064"/>
                    <a:pt x="13720" y="9679"/>
                    <a:pt x="14796" y="12638"/>
                  </a:cubicBezTo>
                  <a:cubicBezTo>
                    <a:pt x="14258" y="17480"/>
                    <a:pt x="11837" y="19364"/>
                    <a:pt x="6995" y="18287"/>
                  </a:cubicBezTo>
                  <a:cubicBezTo>
                    <a:pt x="4842" y="17749"/>
                    <a:pt x="2421" y="17480"/>
                    <a:pt x="0" y="17211"/>
                  </a:cubicBezTo>
                  <a:close/>
                </a:path>
              </a:pathLst>
            </a:custGeom>
            <a:solidFill>
              <a:srgbClr val="DA94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6" name="Полилиния: фигура 2105">
              <a:extLst>
                <a:ext uri="{FF2B5EF4-FFF2-40B4-BE49-F238E27FC236}">
                  <a16:creationId xmlns:a16="http://schemas.microsoft.com/office/drawing/2014/main" id="{EE293A16-3E7C-A0D8-15F9-C3ADE1430BE4}"/>
                </a:ext>
              </a:extLst>
            </p:cNvPr>
            <p:cNvSpPr/>
            <p:nvPr/>
          </p:nvSpPr>
          <p:spPr>
            <a:xfrm>
              <a:off x="4040094" y="6384258"/>
              <a:ext cx="15438" cy="15941"/>
            </a:xfrm>
            <a:custGeom>
              <a:avLst/>
              <a:gdLst>
                <a:gd name="connsiteX0" fmla="*/ 3857 w 15438"/>
                <a:gd name="connsiteY0" fmla="*/ 5515 h 15941"/>
                <a:gd name="connsiteX1" fmla="*/ 11121 w 15438"/>
                <a:gd name="connsiteY1" fmla="*/ 1480 h 15941"/>
                <a:gd name="connsiteX2" fmla="*/ 14887 w 15438"/>
                <a:gd name="connsiteY2" fmla="*/ 942 h 15941"/>
                <a:gd name="connsiteX3" fmla="*/ 14349 w 15438"/>
                <a:gd name="connsiteY3" fmla="*/ 4439 h 15941"/>
                <a:gd name="connsiteX4" fmla="*/ 7893 w 15438"/>
                <a:gd name="connsiteY4" fmla="*/ 14662 h 15941"/>
                <a:gd name="connsiteX5" fmla="*/ 4933 w 15438"/>
                <a:gd name="connsiteY5" fmla="*/ 15738 h 15941"/>
                <a:gd name="connsiteX6" fmla="*/ 91 w 15438"/>
                <a:gd name="connsiteY6" fmla="*/ 12241 h 15941"/>
                <a:gd name="connsiteX7" fmla="*/ 1705 w 15438"/>
                <a:gd name="connsiteY7" fmla="*/ 6860 h 15941"/>
                <a:gd name="connsiteX8" fmla="*/ 3857 w 15438"/>
                <a:gd name="connsiteY8" fmla="*/ 5515 h 1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38" h="15941">
                  <a:moveTo>
                    <a:pt x="3857" y="5515"/>
                  </a:moveTo>
                  <a:cubicBezTo>
                    <a:pt x="6547" y="4439"/>
                    <a:pt x="9238" y="3901"/>
                    <a:pt x="11121" y="1480"/>
                  </a:cubicBezTo>
                  <a:cubicBezTo>
                    <a:pt x="12197" y="404"/>
                    <a:pt x="13273" y="-941"/>
                    <a:pt x="14887" y="942"/>
                  </a:cubicBezTo>
                  <a:cubicBezTo>
                    <a:pt x="15694" y="2018"/>
                    <a:pt x="15694" y="3632"/>
                    <a:pt x="14349" y="4439"/>
                  </a:cubicBezTo>
                  <a:cubicBezTo>
                    <a:pt x="10583" y="6860"/>
                    <a:pt x="7355" y="9551"/>
                    <a:pt x="7893" y="14662"/>
                  </a:cubicBezTo>
                  <a:cubicBezTo>
                    <a:pt x="8162" y="16276"/>
                    <a:pt x="6009" y="16007"/>
                    <a:pt x="4933" y="15738"/>
                  </a:cubicBezTo>
                  <a:cubicBezTo>
                    <a:pt x="2781" y="15469"/>
                    <a:pt x="360" y="14931"/>
                    <a:pt x="91" y="12241"/>
                  </a:cubicBezTo>
                  <a:cubicBezTo>
                    <a:pt x="-178" y="10358"/>
                    <a:pt x="91" y="8206"/>
                    <a:pt x="1705" y="6860"/>
                  </a:cubicBezTo>
                  <a:cubicBezTo>
                    <a:pt x="2781" y="7129"/>
                    <a:pt x="3319" y="6591"/>
                    <a:pt x="3857" y="5515"/>
                  </a:cubicBezTo>
                  <a:close/>
                </a:path>
              </a:pathLst>
            </a:custGeom>
            <a:solidFill>
              <a:srgbClr val="DA93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7" name="Полилиния: фигура 2106">
              <a:extLst>
                <a:ext uri="{FF2B5EF4-FFF2-40B4-BE49-F238E27FC236}">
                  <a16:creationId xmlns:a16="http://schemas.microsoft.com/office/drawing/2014/main" id="{86869605-28DD-84EE-3C5E-5418CE89F268}"/>
                </a:ext>
              </a:extLst>
            </p:cNvPr>
            <p:cNvSpPr/>
            <p:nvPr/>
          </p:nvSpPr>
          <p:spPr>
            <a:xfrm>
              <a:off x="4092376" y="6457837"/>
              <a:ext cx="12248" cy="12969"/>
            </a:xfrm>
            <a:custGeom>
              <a:avLst/>
              <a:gdLst>
                <a:gd name="connsiteX0" fmla="*/ 9416 w 12248"/>
                <a:gd name="connsiteY0" fmla="*/ 0 h 12969"/>
                <a:gd name="connsiteX1" fmla="*/ 9147 w 12248"/>
                <a:gd name="connsiteY1" fmla="*/ 10492 h 12969"/>
                <a:gd name="connsiteX2" fmla="*/ 0 w 12248"/>
                <a:gd name="connsiteY2" fmla="*/ 9954 h 12969"/>
                <a:gd name="connsiteX3" fmla="*/ 9416 w 12248"/>
                <a:gd name="connsiteY3" fmla="*/ 0 h 12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48" h="12969">
                  <a:moveTo>
                    <a:pt x="9416" y="0"/>
                  </a:moveTo>
                  <a:cubicBezTo>
                    <a:pt x="13989" y="3497"/>
                    <a:pt x="12375" y="7533"/>
                    <a:pt x="9147" y="10492"/>
                  </a:cubicBezTo>
                  <a:cubicBezTo>
                    <a:pt x="6726" y="12913"/>
                    <a:pt x="2690" y="14796"/>
                    <a:pt x="0" y="9954"/>
                  </a:cubicBezTo>
                  <a:cubicBezTo>
                    <a:pt x="807" y="4035"/>
                    <a:pt x="4035" y="1076"/>
                    <a:pt x="9416" y="0"/>
                  </a:cubicBezTo>
                  <a:close/>
                </a:path>
              </a:pathLst>
            </a:custGeom>
            <a:solidFill>
              <a:srgbClr val="F3C2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8" name="Полилиния: фигура 2107">
              <a:extLst>
                <a:ext uri="{FF2B5EF4-FFF2-40B4-BE49-F238E27FC236}">
                  <a16:creationId xmlns:a16="http://schemas.microsoft.com/office/drawing/2014/main" id="{ED39159B-5F64-B994-CDEF-55992FDAC6D6}"/>
                </a:ext>
              </a:extLst>
            </p:cNvPr>
            <p:cNvSpPr/>
            <p:nvPr/>
          </p:nvSpPr>
          <p:spPr>
            <a:xfrm>
              <a:off x="4110662" y="6546077"/>
              <a:ext cx="12059" cy="14477"/>
            </a:xfrm>
            <a:custGeom>
              <a:avLst/>
              <a:gdLst>
                <a:gd name="connsiteX0" fmla="*/ 9962 w 12059"/>
                <a:gd name="connsiteY0" fmla="*/ 0 h 14477"/>
                <a:gd name="connsiteX1" fmla="*/ 8617 w 12059"/>
                <a:gd name="connsiteY1" fmla="*/ 11030 h 14477"/>
                <a:gd name="connsiteX2" fmla="*/ 8 w 12059"/>
                <a:gd name="connsiteY2" fmla="*/ 12375 h 14477"/>
                <a:gd name="connsiteX3" fmla="*/ 9962 w 12059"/>
                <a:gd name="connsiteY3" fmla="*/ 0 h 14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9" h="14477">
                  <a:moveTo>
                    <a:pt x="9962" y="0"/>
                  </a:moveTo>
                  <a:cubicBezTo>
                    <a:pt x="13190" y="4304"/>
                    <a:pt x="12652" y="8071"/>
                    <a:pt x="8617" y="11030"/>
                  </a:cubicBezTo>
                  <a:cubicBezTo>
                    <a:pt x="6196" y="12913"/>
                    <a:pt x="3775" y="16949"/>
                    <a:pt x="8" y="12375"/>
                  </a:cubicBezTo>
                  <a:cubicBezTo>
                    <a:pt x="-261" y="5650"/>
                    <a:pt x="6196" y="3766"/>
                    <a:pt x="9962" y="0"/>
                  </a:cubicBezTo>
                  <a:close/>
                </a:path>
              </a:pathLst>
            </a:custGeom>
            <a:solidFill>
              <a:srgbClr val="F2C0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09" name="Полилиния: фигура 2108">
              <a:extLst>
                <a:ext uri="{FF2B5EF4-FFF2-40B4-BE49-F238E27FC236}">
                  <a16:creationId xmlns:a16="http://schemas.microsoft.com/office/drawing/2014/main" id="{213E4A95-5288-A37D-7411-06E80DE6CC3C}"/>
                </a:ext>
              </a:extLst>
            </p:cNvPr>
            <p:cNvSpPr/>
            <p:nvPr/>
          </p:nvSpPr>
          <p:spPr>
            <a:xfrm>
              <a:off x="4022705" y="6366737"/>
              <a:ext cx="13532" cy="17118"/>
            </a:xfrm>
            <a:custGeom>
              <a:avLst/>
              <a:gdLst>
                <a:gd name="connsiteX0" fmla="*/ 13176 w 13532"/>
                <a:gd name="connsiteY0" fmla="*/ 708 h 17118"/>
                <a:gd name="connsiteX1" fmla="*/ 4567 w 13532"/>
                <a:gd name="connsiteY1" fmla="*/ 17118 h 17118"/>
                <a:gd name="connsiteX2" fmla="*/ 1877 w 13532"/>
                <a:gd name="connsiteY2" fmla="*/ 11469 h 17118"/>
                <a:gd name="connsiteX3" fmla="*/ 4567 w 13532"/>
                <a:gd name="connsiteY3" fmla="*/ 7433 h 17118"/>
                <a:gd name="connsiteX4" fmla="*/ 8064 w 13532"/>
                <a:gd name="connsiteY4" fmla="*/ 7164 h 17118"/>
                <a:gd name="connsiteX5" fmla="*/ 6181 w 13532"/>
                <a:gd name="connsiteY5" fmla="*/ 4205 h 17118"/>
                <a:gd name="connsiteX6" fmla="*/ 13176 w 13532"/>
                <a:gd name="connsiteY6" fmla="*/ 708 h 17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32" h="17118">
                  <a:moveTo>
                    <a:pt x="13176" y="708"/>
                  </a:moveTo>
                  <a:cubicBezTo>
                    <a:pt x="14790" y="8509"/>
                    <a:pt x="10755" y="13352"/>
                    <a:pt x="4567" y="17118"/>
                  </a:cubicBezTo>
                  <a:cubicBezTo>
                    <a:pt x="532" y="16849"/>
                    <a:pt x="-1890" y="15773"/>
                    <a:pt x="1877" y="11469"/>
                  </a:cubicBezTo>
                  <a:cubicBezTo>
                    <a:pt x="2953" y="10124"/>
                    <a:pt x="3491" y="8778"/>
                    <a:pt x="4567" y="7433"/>
                  </a:cubicBezTo>
                  <a:cubicBezTo>
                    <a:pt x="5643" y="7164"/>
                    <a:pt x="7526" y="8509"/>
                    <a:pt x="8064" y="7164"/>
                  </a:cubicBezTo>
                  <a:cubicBezTo>
                    <a:pt x="8602" y="5819"/>
                    <a:pt x="6719" y="5281"/>
                    <a:pt x="6181" y="4205"/>
                  </a:cubicBezTo>
                  <a:cubicBezTo>
                    <a:pt x="6719" y="-368"/>
                    <a:pt x="9679" y="-637"/>
                    <a:pt x="13176" y="708"/>
                  </a:cubicBezTo>
                  <a:close/>
                </a:path>
              </a:pathLst>
            </a:custGeom>
            <a:solidFill>
              <a:srgbClr val="F2BF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0" name="Полилиния: фигура 2109">
              <a:extLst>
                <a:ext uri="{FF2B5EF4-FFF2-40B4-BE49-F238E27FC236}">
                  <a16:creationId xmlns:a16="http://schemas.microsoft.com/office/drawing/2014/main" id="{4006440C-847C-70D5-215D-8E11B32185A6}"/>
                </a:ext>
              </a:extLst>
            </p:cNvPr>
            <p:cNvSpPr/>
            <p:nvPr/>
          </p:nvSpPr>
          <p:spPr>
            <a:xfrm>
              <a:off x="4008171" y="6470212"/>
              <a:ext cx="24510" cy="8982"/>
            </a:xfrm>
            <a:custGeom>
              <a:avLst/>
              <a:gdLst>
                <a:gd name="connsiteX0" fmla="*/ 16949 w 24510"/>
                <a:gd name="connsiteY0" fmla="*/ 0 h 8982"/>
                <a:gd name="connsiteX1" fmla="*/ 20715 w 24510"/>
                <a:gd name="connsiteY1" fmla="*/ 269 h 8982"/>
                <a:gd name="connsiteX2" fmla="*/ 24481 w 24510"/>
                <a:gd name="connsiteY2" fmla="*/ 3766 h 8982"/>
                <a:gd name="connsiteX3" fmla="*/ 20715 w 24510"/>
                <a:gd name="connsiteY3" fmla="*/ 7264 h 8982"/>
                <a:gd name="connsiteX4" fmla="*/ 4035 w 24510"/>
                <a:gd name="connsiteY4" fmla="*/ 8878 h 8982"/>
                <a:gd name="connsiteX5" fmla="*/ 0 w 24510"/>
                <a:gd name="connsiteY5" fmla="*/ 3497 h 8982"/>
                <a:gd name="connsiteX6" fmla="*/ 5650 w 24510"/>
                <a:gd name="connsiteY6" fmla="*/ 3228 h 8982"/>
                <a:gd name="connsiteX7" fmla="*/ 16949 w 24510"/>
                <a:gd name="connsiteY7" fmla="*/ 0 h 8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0" h="8982">
                  <a:moveTo>
                    <a:pt x="16949" y="0"/>
                  </a:moveTo>
                  <a:cubicBezTo>
                    <a:pt x="18294" y="269"/>
                    <a:pt x="19370" y="269"/>
                    <a:pt x="20715" y="269"/>
                  </a:cubicBezTo>
                  <a:cubicBezTo>
                    <a:pt x="23136" y="269"/>
                    <a:pt x="24481" y="1614"/>
                    <a:pt x="24481" y="3766"/>
                  </a:cubicBezTo>
                  <a:cubicBezTo>
                    <a:pt x="24750" y="6188"/>
                    <a:pt x="23136" y="6995"/>
                    <a:pt x="20715" y="7264"/>
                  </a:cubicBezTo>
                  <a:cubicBezTo>
                    <a:pt x="15334" y="8071"/>
                    <a:pt x="9685" y="7533"/>
                    <a:pt x="4035" y="8878"/>
                  </a:cubicBezTo>
                  <a:cubicBezTo>
                    <a:pt x="538" y="9685"/>
                    <a:pt x="807" y="5650"/>
                    <a:pt x="0" y="3497"/>
                  </a:cubicBezTo>
                  <a:cubicBezTo>
                    <a:pt x="1883" y="1883"/>
                    <a:pt x="3766" y="2959"/>
                    <a:pt x="5650" y="3228"/>
                  </a:cubicBezTo>
                  <a:cubicBezTo>
                    <a:pt x="10223" y="4573"/>
                    <a:pt x="13989" y="3766"/>
                    <a:pt x="16949" y="0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1" name="Полилиния: фигура 2110">
              <a:extLst>
                <a:ext uri="{FF2B5EF4-FFF2-40B4-BE49-F238E27FC236}">
                  <a16:creationId xmlns:a16="http://schemas.microsoft.com/office/drawing/2014/main" id="{1182392D-F4B6-7855-5B41-7BEA8669F2F4}"/>
                </a:ext>
              </a:extLst>
            </p:cNvPr>
            <p:cNvSpPr/>
            <p:nvPr/>
          </p:nvSpPr>
          <p:spPr>
            <a:xfrm>
              <a:off x="4093990" y="6877561"/>
              <a:ext cx="9473" cy="17441"/>
            </a:xfrm>
            <a:custGeom>
              <a:avLst/>
              <a:gdLst>
                <a:gd name="connsiteX0" fmla="*/ 2421 w 9473"/>
                <a:gd name="connsiteY0" fmla="*/ 17442 h 17441"/>
                <a:gd name="connsiteX1" fmla="*/ 0 w 9473"/>
                <a:gd name="connsiteY1" fmla="*/ 493 h 17441"/>
                <a:gd name="connsiteX2" fmla="*/ 8878 w 9473"/>
                <a:gd name="connsiteY2" fmla="*/ 7219 h 17441"/>
                <a:gd name="connsiteX3" fmla="*/ 2421 w 9473"/>
                <a:gd name="connsiteY3" fmla="*/ 17442 h 17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73" h="17441">
                  <a:moveTo>
                    <a:pt x="2421" y="17442"/>
                  </a:moveTo>
                  <a:cubicBezTo>
                    <a:pt x="1614" y="11792"/>
                    <a:pt x="1614" y="5874"/>
                    <a:pt x="0" y="493"/>
                  </a:cubicBezTo>
                  <a:cubicBezTo>
                    <a:pt x="6188" y="-1659"/>
                    <a:pt x="7264" y="3721"/>
                    <a:pt x="8878" y="7219"/>
                  </a:cubicBezTo>
                  <a:cubicBezTo>
                    <a:pt x="11030" y="12868"/>
                    <a:pt x="6995" y="15559"/>
                    <a:pt x="2421" y="17442"/>
                  </a:cubicBezTo>
                  <a:close/>
                </a:path>
              </a:pathLst>
            </a:custGeom>
            <a:solidFill>
              <a:srgbClr val="BA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2" name="Полилиния: фигура 2111">
              <a:extLst>
                <a:ext uri="{FF2B5EF4-FFF2-40B4-BE49-F238E27FC236}">
                  <a16:creationId xmlns:a16="http://schemas.microsoft.com/office/drawing/2014/main" id="{BBA281B4-902D-96FC-703C-37C842201873}"/>
                </a:ext>
              </a:extLst>
            </p:cNvPr>
            <p:cNvSpPr/>
            <p:nvPr/>
          </p:nvSpPr>
          <p:spPr>
            <a:xfrm>
              <a:off x="4048455" y="6360026"/>
              <a:ext cx="12713" cy="10045"/>
            </a:xfrm>
            <a:custGeom>
              <a:avLst/>
              <a:gdLst>
                <a:gd name="connsiteX0" fmla="*/ 12714 w 12713"/>
                <a:gd name="connsiteY0" fmla="*/ 1231 h 10045"/>
                <a:gd name="connsiteX1" fmla="*/ 70 w 12713"/>
                <a:gd name="connsiteY1" fmla="*/ 9032 h 10045"/>
                <a:gd name="connsiteX2" fmla="*/ 12714 w 12713"/>
                <a:gd name="connsiteY2" fmla="*/ 1231 h 10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3" h="10045">
                  <a:moveTo>
                    <a:pt x="12714" y="1231"/>
                  </a:moveTo>
                  <a:cubicBezTo>
                    <a:pt x="11100" y="9032"/>
                    <a:pt x="6526" y="11723"/>
                    <a:pt x="70" y="9032"/>
                  </a:cubicBezTo>
                  <a:cubicBezTo>
                    <a:pt x="-468" y="-114"/>
                    <a:pt x="1953" y="-1460"/>
                    <a:pt x="12714" y="1231"/>
                  </a:cubicBezTo>
                  <a:close/>
                </a:path>
              </a:pathLst>
            </a:custGeom>
            <a:solidFill>
              <a:srgbClr val="F2C0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3" name="Полилиния: фигура 2112">
              <a:extLst>
                <a:ext uri="{FF2B5EF4-FFF2-40B4-BE49-F238E27FC236}">
                  <a16:creationId xmlns:a16="http://schemas.microsoft.com/office/drawing/2014/main" id="{62BAB3C0-D5BC-CEDE-902F-C5B77212B149}"/>
                </a:ext>
              </a:extLst>
            </p:cNvPr>
            <p:cNvSpPr/>
            <p:nvPr/>
          </p:nvSpPr>
          <p:spPr>
            <a:xfrm>
              <a:off x="4170739" y="6735471"/>
              <a:ext cx="9777" cy="26003"/>
            </a:xfrm>
            <a:custGeom>
              <a:avLst/>
              <a:gdLst>
                <a:gd name="connsiteX0" fmla="*/ 8263 w 9777"/>
                <a:gd name="connsiteY0" fmla="*/ 5919 h 26003"/>
                <a:gd name="connsiteX1" fmla="*/ 2075 w 9777"/>
                <a:gd name="connsiteY1" fmla="*/ 25557 h 26003"/>
                <a:gd name="connsiteX2" fmla="*/ 730 w 9777"/>
                <a:gd name="connsiteY2" fmla="*/ 25826 h 26003"/>
                <a:gd name="connsiteX3" fmla="*/ 192 w 9777"/>
                <a:gd name="connsiteY3" fmla="*/ 16142 h 26003"/>
                <a:gd name="connsiteX4" fmla="*/ 9339 w 9777"/>
                <a:gd name="connsiteY4" fmla="*/ 0 h 26003"/>
                <a:gd name="connsiteX5" fmla="*/ 8263 w 9777"/>
                <a:gd name="connsiteY5" fmla="*/ 5919 h 26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77" h="26003">
                  <a:moveTo>
                    <a:pt x="8263" y="5919"/>
                  </a:moveTo>
                  <a:cubicBezTo>
                    <a:pt x="6111" y="12375"/>
                    <a:pt x="4228" y="19101"/>
                    <a:pt x="2075" y="25557"/>
                  </a:cubicBezTo>
                  <a:cubicBezTo>
                    <a:pt x="1806" y="26095"/>
                    <a:pt x="1268" y="26095"/>
                    <a:pt x="730" y="25826"/>
                  </a:cubicBezTo>
                  <a:cubicBezTo>
                    <a:pt x="730" y="22598"/>
                    <a:pt x="730" y="19370"/>
                    <a:pt x="192" y="16142"/>
                  </a:cubicBezTo>
                  <a:cubicBezTo>
                    <a:pt x="-884" y="8340"/>
                    <a:pt x="2613" y="3228"/>
                    <a:pt x="9339" y="0"/>
                  </a:cubicBezTo>
                  <a:cubicBezTo>
                    <a:pt x="10684" y="2421"/>
                    <a:pt x="8532" y="4035"/>
                    <a:pt x="8263" y="5919"/>
                  </a:cubicBezTo>
                  <a:close/>
                </a:path>
              </a:pathLst>
            </a:custGeom>
            <a:solidFill>
              <a:srgbClr val="B74D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4" name="Полилиния: фигура 2113">
              <a:extLst>
                <a:ext uri="{FF2B5EF4-FFF2-40B4-BE49-F238E27FC236}">
                  <a16:creationId xmlns:a16="http://schemas.microsoft.com/office/drawing/2014/main" id="{43F49473-A0F6-B5B4-9E07-3D6DDBD96A60}"/>
                </a:ext>
              </a:extLst>
            </p:cNvPr>
            <p:cNvSpPr/>
            <p:nvPr/>
          </p:nvSpPr>
          <p:spPr>
            <a:xfrm>
              <a:off x="4015973" y="6513525"/>
              <a:ext cx="16854" cy="14001"/>
            </a:xfrm>
            <a:custGeom>
              <a:avLst/>
              <a:gdLst>
                <a:gd name="connsiteX0" fmla="*/ 0 w 16854"/>
                <a:gd name="connsiteY0" fmla="*/ 11568 h 14001"/>
                <a:gd name="connsiteX1" fmla="*/ 11299 w 16854"/>
                <a:gd name="connsiteY1" fmla="*/ 0 h 14001"/>
                <a:gd name="connsiteX2" fmla="*/ 16411 w 16854"/>
                <a:gd name="connsiteY2" fmla="*/ 4035 h 14001"/>
                <a:gd name="connsiteX3" fmla="*/ 8609 w 16854"/>
                <a:gd name="connsiteY3" fmla="*/ 13720 h 14001"/>
                <a:gd name="connsiteX4" fmla="*/ 0 w 16854"/>
                <a:gd name="connsiteY4" fmla="*/ 11568 h 14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54" h="14001">
                  <a:moveTo>
                    <a:pt x="0" y="11568"/>
                  </a:moveTo>
                  <a:cubicBezTo>
                    <a:pt x="6188" y="9954"/>
                    <a:pt x="11299" y="7533"/>
                    <a:pt x="11299" y="0"/>
                  </a:cubicBezTo>
                  <a:cubicBezTo>
                    <a:pt x="13720" y="538"/>
                    <a:pt x="18294" y="-538"/>
                    <a:pt x="16411" y="4035"/>
                  </a:cubicBezTo>
                  <a:cubicBezTo>
                    <a:pt x="14796" y="7533"/>
                    <a:pt x="17487" y="15603"/>
                    <a:pt x="8609" y="13720"/>
                  </a:cubicBezTo>
                  <a:cubicBezTo>
                    <a:pt x="5650" y="12913"/>
                    <a:pt x="2959" y="12375"/>
                    <a:pt x="0" y="11568"/>
                  </a:cubicBezTo>
                  <a:close/>
                </a:path>
              </a:pathLst>
            </a:custGeom>
            <a:solidFill>
              <a:srgbClr val="DA9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5" name="Полилиния: фигура 2114">
              <a:extLst>
                <a:ext uri="{FF2B5EF4-FFF2-40B4-BE49-F238E27FC236}">
                  <a16:creationId xmlns:a16="http://schemas.microsoft.com/office/drawing/2014/main" id="{32F174CF-C634-0EDD-CC3D-8DCE381E449E}"/>
                </a:ext>
              </a:extLst>
            </p:cNvPr>
            <p:cNvSpPr/>
            <p:nvPr/>
          </p:nvSpPr>
          <p:spPr>
            <a:xfrm>
              <a:off x="4020803" y="6854111"/>
              <a:ext cx="15824" cy="10626"/>
            </a:xfrm>
            <a:custGeom>
              <a:avLst/>
              <a:gdLst>
                <a:gd name="connsiteX0" fmla="*/ 14001 w 15824"/>
                <a:gd name="connsiteY0" fmla="*/ 0 h 10626"/>
                <a:gd name="connsiteX1" fmla="*/ 11311 w 15824"/>
                <a:gd name="connsiteY1" fmla="*/ 8609 h 10626"/>
                <a:gd name="connsiteX2" fmla="*/ 6469 w 15824"/>
                <a:gd name="connsiteY2" fmla="*/ 10223 h 10626"/>
                <a:gd name="connsiteX3" fmla="*/ 12 w 15824"/>
                <a:gd name="connsiteY3" fmla="*/ 6995 h 10626"/>
                <a:gd name="connsiteX4" fmla="*/ 14001 w 15824"/>
                <a:gd name="connsiteY4" fmla="*/ 0 h 1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24" h="10626">
                  <a:moveTo>
                    <a:pt x="14001" y="0"/>
                  </a:moveTo>
                  <a:cubicBezTo>
                    <a:pt x="18844" y="4842"/>
                    <a:pt x="12656" y="5919"/>
                    <a:pt x="11311" y="8609"/>
                  </a:cubicBezTo>
                  <a:cubicBezTo>
                    <a:pt x="9697" y="9147"/>
                    <a:pt x="8083" y="9685"/>
                    <a:pt x="6469" y="10223"/>
                  </a:cubicBezTo>
                  <a:cubicBezTo>
                    <a:pt x="4047" y="9685"/>
                    <a:pt x="-257" y="12913"/>
                    <a:pt x="12" y="6995"/>
                  </a:cubicBezTo>
                  <a:cubicBezTo>
                    <a:pt x="2702" y="1345"/>
                    <a:pt x="8890" y="1883"/>
                    <a:pt x="14001" y="0"/>
                  </a:cubicBezTo>
                  <a:close/>
                </a:path>
              </a:pathLst>
            </a:custGeom>
            <a:solidFill>
              <a:srgbClr val="F3C1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6" name="Полилиния: фигура 2115">
              <a:extLst>
                <a:ext uri="{FF2B5EF4-FFF2-40B4-BE49-F238E27FC236}">
                  <a16:creationId xmlns:a16="http://schemas.microsoft.com/office/drawing/2014/main" id="{7441024C-10E2-D060-AC22-F89C89DB64FF}"/>
                </a:ext>
              </a:extLst>
            </p:cNvPr>
            <p:cNvSpPr/>
            <p:nvPr/>
          </p:nvSpPr>
          <p:spPr>
            <a:xfrm>
              <a:off x="4181154" y="6680048"/>
              <a:ext cx="10447" cy="15876"/>
            </a:xfrm>
            <a:custGeom>
              <a:avLst/>
              <a:gdLst>
                <a:gd name="connsiteX0" fmla="*/ 3228 w 10447"/>
                <a:gd name="connsiteY0" fmla="*/ 15877 h 15876"/>
                <a:gd name="connsiteX1" fmla="*/ 0 w 10447"/>
                <a:gd name="connsiteY1" fmla="*/ 542 h 15876"/>
                <a:gd name="connsiteX2" fmla="*/ 9147 w 10447"/>
                <a:gd name="connsiteY2" fmla="*/ 542 h 15876"/>
                <a:gd name="connsiteX3" fmla="*/ 8071 w 10447"/>
                <a:gd name="connsiteY3" fmla="*/ 14532 h 15876"/>
                <a:gd name="connsiteX4" fmla="*/ 3228 w 10447"/>
                <a:gd name="connsiteY4" fmla="*/ 15877 h 15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47" h="15876">
                  <a:moveTo>
                    <a:pt x="3228" y="15877"/>
                  </a:moveTo>
                  <a:cubicBezTo>
                    <a:pt x="2152" y="10765"/>
                    <a:pt x="1076" y="5654"/>
                    <a:pt x="0" y="542"/>
                  </a:cubicBezTo>
                  <a:cubicBezTo>
                    <a:pt x="2959" y="-803"/>
                    <a:pt x="6188" y="811"/>
                    <a:pt x="9147" y="542"/>
                  </a:cubicBezTo>
                  <a:cubicBezTo>
                    <a:pt x="11030" y="5385"/>
                    <a:pt x="11030" y="9958"/>
                    <a:pt x="8071" y="14532"/>
                  </a:cubicBezTo>
                  <a:cubicBezTo>
                    <a:pt x="6457" y="15070"/>
                    <a:pt x="4842" y="15339"/>
                    <a:pt x="3228" y="15877"/>
                  </a:cubicBezTo>
                  <a:close/>
                </a:path>
              </a:pathLst>
            </a:custGeom>
            <a:solidFill>
              <a:srgbClr val="D991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7" name="Полилиния: фигура 2116">
              <a:extLst>
                <a:ext uri="{FF2B5EF4-FFF2-40B4-BE49-F238E27FC236}">
                  <a16:creationId xmlns:a16="http://schemas.microsoft.com/office/drawing/2014/main" id="{5BF32D6D-509E-E919-1A34-15A8E94A95FF}"/>
                </a:ext>
              </a:extLst>
            </p:cNvPr>
            <p:cNvSpPr/>
            <p:nvPr/>
          </p:nvSpPr>
          <p:spPr>
            <a:xfrm>
              <a:off x="3968086" y="6694579"/>
              <a:ext cx="10363" cy="23674"/>
            </a:xfrm>
            <a:custGeom>
              <a:avLst/>
              <a:gdLst>
                <a:gd name="connsiteX0" fmla="*/ 8609 w 10363"/>
                <a:gd name="connsiteY0" fmla="*/ 23674 h 23674"/>
                <a:gd name="connsiteX1" fmla="*/ 0 w 10363"/>
                <a:gd name="connsiteY1" fmla="*/ 0 h 23674"/>
                <a:gd name="connsiteX2" fmla="*/ 7802 w 10363"/>
                <a:gd name="connsiteY2" fmla="*/ 8340 h 23674"/>
                <a:gd name="connsiteX3" fmla="*/ 8340 w 10363"/>
                <a:gd name="connsiteY3" fmla="*/ 9416 h 23674"/>
                <a:gd name="connsiteX4" fmla="*/ 9147 w 10363"/>
                <a:gd name="connsiteY4" fmla="*/ 21253 h 23674"/>
                <a:gd name="connsiteX5" fmla="*/ 8609 w 10363"/>
                <a:gd name="connsiteY5" fmla="*/ 23674 h 23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63" h="23674">
                  <a:moveTo>
                    <a:pt x="8609" y="23674"/>
                  </a:moveTo>
                  <a:cubicBezTo>
                    <a:pt x="2152" y="17218"/>
                    <a:pt x="1883" y="8609"/>
                    <a:pt x="0" y="0"/>
                  </a:cubicBezTo>
                  <a:cubicBezTo>
                    <a:pt x="4304" y="1614"/>
                    <a:pt x="4842" y="6188"/>
                    <a:pt x="7802" y="8340"/>
                  </a:cubicBezTo>
                  <a:cubicBezTo>
                    <a:pt x="8071" y="8609"/>
                    <a:pt x="8071" y="9147"/>
                    <a:pt x="8340" y="9416"/>
                  </a:cubicBezTo>
                  <a:cubicBezTo>
                    <a:pt x="11030" y="13182"/>
                    <a:pt x="10761" y="17218"/>
                    <a:pt x="9147" y="21253"/>
                  </a:cubicBezTo>
                  <a:cubicBezTo>
                    <a:pt x="9147" y="22060"/>
                    <a:pt x="8878" y="22867"/>
                    <a:pt x="8609" y="23674"/>
                  </a:cubicBezTo>
                  <a:close/>
                </a:path>
              </a:pathLst>
            </a:custGeom>
            <a:solidFill>
              <a:srgbClr val="F0F1E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8" name="Полилиния: фигура 2117">
              <a:extLst>
                <a:ext uri="{FF2B5EF4-FFF2-40B4-BE49-F238E27FC236}">
                  <a16:creationId xmlns:a16="http://schemas.microsoft.com/office/drawing/2014/main" id="{83C6A2B0-C434-463A-0DAB-217231D6CA6E}"/>
                </a:ext>
              </a:extLst>
            </p:cNvPr>
            <p:cNvSpPr/>
            <p:nvPr/>
          </p:nvSpPr>
          <p:spPr>
            <a:xfrm>
              <a:off x="4049870" y="6344846"/>
              <a:ext cx="16604" cy="10108"/>
            </a:xfrm>
            <a:custGeom>
              <a:avLst/>
              <a:gdLst>
                <a:gd name="connsiteX0" fmla="*/ 0 w 16604"/>
                <a:gd name="connsiteY0" fmla="*/ 5919 h 10108"/>
                <a:gd name="connsiteX1" fmla="*/ 6726 w 16604"/>
                <a:gd name="connsiteY1" fmla="*/ 1345 h 10108"/>
                <a:gd name="connsiteX2" fmla="*/ 14796 w 16604"/>
                <a:gd name="connsiteY2" fmla="*/ 0 h 10108"/>
                <a:gd name="connsiteX3" fmla="*/ 13989 w 16604"/>
                <a:gd name="connsiteY3" fmla="*/ 7533 h 10108"/>
                <a:gd name="connsiteX4" fmla="*/ 2152 w 16604"/>
                <a:gd name="connsiteY4" fmla="*/ 8609 h 10108"/>
                <a:gd name="connsiteX5" fmla="*/ 0 w 16604"/>
                <a:gd name="connsiteY5" fmla="*/ 5919 h 10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04" h="10108">
                  <a:moveTo>
                    <a:pt x="0" y="5919"/>
                  </a:moveTo>
                  <a:cubicBezTo>
                    <a:pt x="538" y="2152"/>
                    <a:pt x="3766" y="1883"/>
                    <a:pt x="6726" y="1345"/>
                  </a:cubicBezTo>
                  <a:cubicBezTo>
                    <a:pt x="9416" y="807"/>
                    <a:pt x="12106" y="538"/>
                    <a:pt x="14796" y="0"/>
                  </a:cubicBezTo>
                  <a:cubicBezTo>
                    <a:pt x="18025" y="2959"/>
                    <a:pt x="16411" y="5381"/>
                    <a:pt x="13989" y="7533"/>
                  </a:cubicBezTo>
                  <a:cubicBezTo>
                    <a:pt x="10492" y="10761"/>
                    <a:pt x="6188" y="10761"/>
                    <a:pt x="2152" y="8609"/>
                  </a:cubicBezTo>
                  <a:cubicBezTo>
                    <a:pt x="807" y="8340"/>
                    <a:pt x="0" y="7264"/>
                    <a:pt x="0" y="5919"/>
                  </a:cubicBezTo>
                  <a:close/>
                </a:path>
              </a:pathLst>
            </a:custGeom>
            <a:solidFill>
              <a:srgbClr val="F1BE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19" name="Полилиния: фигура 2118">
              <a:extLst>
                <a:ext uri="{FF2B5EF4-FFF2-40B4-BE49-F238E27FC236}">
                  <a16:creationId xmlns:a16="http://schemas.microsoft.com/office/drawing/2014/main" id="{015ADEE2-2CFF-6700-A795-2E5EAB5FAC2F}"/>
                </a:ext>
              </a:extLst>
            </p:cNvPr>
            <p:cNvSpPr/>
            <p:nvPr/>
          </p:nvSpPr>
          <p:spPr>
            <a:xfrm>
              <a:off x="4035343" y="6544533"/>
              <a:ext cx="22523" cy="16233"/>
            </a:xfrm>
            <a:custGeom>
              <a:avLst/>
              <a:gdLst>
                <a:gd name="connsiteX0" fmla="*/ 14258 w 22523"/>
                <a:gd name="connsiteY0" fmla="*/ 1545 h 16233"/>
                <a:gd name="connsiteX1" fmla="*/ 19370 w 22523"/>
                <a:gd name="connsiteY1" fmla="*/ 200 h 16233"/>
                <a:gd name="connsiteX2" fmla="*/ 22329 w 22523"/>
                <a:gd name="connsiteY2" fmla="*/ 738 h 16233"/>
                <a:gd name="connsiteX3" fmla="*/ 19908 w 22523"/>
                <a:gd name="connsiteY3" fmla="*/ 4504 h 16233"/>
                <a:gd name="connsiteX4" fmla="*/ 7802 w 22523"/>
                <a:gd name="connsiteY4" fmla="*/ 13113 h 16233"/>
                <a:gd name="connsiteX5" fmla="*/ 2421 w 22523"/>
                <a:gd name="connsiteY5" fmla="*/ 16072 h 16233"/>
                <a:gd name="connsiteX6" fmla="*/ 269 w 22523"/>
                <a:gd name="connsiteY6" fmla="*/ 12844 h 16233"/>
                <a:gd name="connsiteX7" fmla="*/ 0 w 22523"/>
                <a:gd name="connsiteY7" fmla="*/ 11499 h 16233"/>
                <a:gd name="connsiteX8" fmla="*/ 1883 w 22523"/>
                <a:gd name="connsiteY8" fmla="*/ 5580 h 16233"/>
                <a:gd name="connsiteX9" fmla="*/ 4304 w 22523"/>
                <a:gd name="connsiteY9" fmla="*/ 7732 h 16233"/>
                <a:gd name="connsiteX10" fmla="*/ 14258 w 22523"/>
                <a:gd name="connsiteY10" fmla="*/ 1545 h 16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523" h="16233">
                  <a:moveTo>
                    <a:pt x="14258" y="1545"/>
                  </a:moveTo>
                  <a:cubicBezTo>
                    <a:pt x="16142" y="1276"/>
                    <a:pt x="17487" y="-607"/>
                    <a:pt x="19370" y="200"/>
                  </a:cubicBezTo>
                  <a:cubicBezTo>
                    <a:pt x="20177" y="1007"/>
                    <a:pt x="21253" y="1007"/>
                    <a:pt x="22329" y="738"/>
                  </a:cubicBezTo>
                  <a:cubicBezTo>
                    <a:pt x="23136" y="2890"/>
                    <a:pt x="21253" y="3428"/>
                    <a:pt x="19908" y="4504"/>
                  </a:cubicBezTo>
                  <a:cubicBezTo>
                    <a:pt x="15334" y="6925"/>
                    <a:pt x="11299" y="9616"/>
                    <a:pt x="7802" y="13113"/>
                  </a:cubicBezTo>
                  <a:cubicBezTo>
                    <a:pt x="6188" y="14458"/>
                    <a:pt x="5111" y="16879"/>
                    <a:pt x="2421" y="16072"/>
                  </a:cubicBezTo>
                  <a:cubicBezTo>
                    <a:pt x="1883" y="14727"/>
                    <a:pt x="1883" y="13382"/>
                    <a:pt x="269" y="12844"/>
                  </a:cubicBezTo>
                  <a:cubicBezTo>
                    <a:pt x="269" y="12306"/>
                    <a:pt x="0" y="11768"/>
                    <a:pt x="0" y="11499"/>
                  </a:cubicBezTo>
                  <a:cubicBezTo>
                    <a:pt x="3497" y="10423"/>
                    <a:pt x="269" y="7194"/>
                    <a:pt x="1883" y="5580"/>
                  </a:cubicBezTo>
                  <a:cubicBezTo>
                    <a:pt x="3497" y="5311"/>
                    <a:pt x="2690" y="7732"/>
                    <a:pt x="4304" y="7732"/>
                  </a:cubicBezTo>
                  <a:cubicBezTo>
                    <a:pt x="7264" y="5580"/>
                    <a:pt x="10761" y="3428"/>
                    <a:pt x="14258" y="1545"/>
                  </a:cubicBezTo>
                  <a:close/>
                </a:path>
              </a:pathLst>
            </a:custGeom>
            <a:solidFill>
              <a:srgbClr val="C362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0" name="Полилиния: фигура 2119">
              <a:extLst>
                <a:ext uri="{FF2B5EF4-FFF2-40B4-BE49-F238E27FC236}">
                  <a16:creationId xmlns:a16="http://schemas.microsoft.com/office/drawing/2014/main" id="{25BA5638-C7EB-8711-7513-D7FFCBAF885C}"/>
                </a:ext>
              </a:extLst>
            </p:cNvPr>
            <p:cNvSpPr/>
            <p:nvPr/>
          </p:nvSpPr>
          <p:spPr>
            <a:xfrm>
              <a:off x="4097692" y="7032744"/>
              <a:ext cx="14158" cy="16141"/>
            </a:xfrm>
            <a:custGeom>
              <a:avLst/>
              <a:gdLst>
                <a:gd name="connsiteX0" fmla="*/ 13784 w 14158"/>
                <a:gd name="connsiteY0" fmla="*/ 0 h 16141"/>
                <a:gd name="connsiteX1" fmla="*/ 13515 w 14158"/>
                <a:gd name="connsiteY1" fmla="*/ 9416 h 16141"/>
                <a:gd name="connsiteX2" fmla="*/ 4906 w 14158"/>
                <a:gd name="connsiteY2" fmla="*/ 16142 h 16141"/>
                <a:gd name="connsiteX3" fmla="*/ 64 w 14158"/>
                <a:gd name="connsiteY3" fmla="*/ 9416 h 16141"/>
                <a:gd name="connsiteX4" fmla="*/ 13784 w 14158"/>
                <a:gd name="connsiteY4" fmla="*/ 0 h 1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58" h="16141">
                  <a:moveTo>
                    <a:pt x="13784" y="0"/>
                  </a:moveTo>
                  <a:cubicBezTo>
                    <a:pt x="14860" y="3228"/>
                    <a:pt x="13246" y="6188"/>
                    <a:pt x="13515" y="9416"/>
                  </a:cubicBezTo>
                  <a:cubicBezTo>
                    <a:pt x="9211" y="9954"/>
                    <a:pt x="9211" y="15872"/>
                    <a:pt x="4906" y="16142"/>
                  </a:cubicBezTo>
                  <a:cubicBezTo>
                    <a:pt x="2485" y="14527"/>
                    <a:pt x="-474" y="13182"/>
                    <a:pt x="64" y="9416"/>
                  </a:cubicBezTo>
                  <a:cubicBezTo>
                    <a:pt x="6252" y="8609"/>
                    <a:pt x="9211" y="3228"/>
                    <a:pt x="13784" y="0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1" name="Полилиния: фигура 2120">
              <a:extLst>
                <a:ext uri="{FF2B5EF4-FFF2-40B4-BE49-F238E27FC236}">
                  <a16:creationId xmlns:a16="http://schemas.microsoft.com/office/drawing/2014/main" id="{EB19747D-F3E1-770C-7A20-9BFF3996B3FA}"/>
                </a:ext>
              </a:extLst>
            </p:cNvPr>
            <p:cNvSpPr/>
            <p:nvPr/>
          </p:nvSpPr>
          <p:spPr>
            <a:xfrm>
              <a:off x="4144789" y="6560605"/>
              <a:ext cx="8655" cy="16927"/>
            </a:xfrm>
            <a:custGeom>
              <a:avLst/>
              <a:gdLst>
                <a:gd name="connsiteX0" fmla="*/ 4889 w 8655"/>
                <a:gd name="connsiteY0" fmla="*/ 0 h 16927"/>
                <a:gd name="connsiteX1" fmla="*/ 8655 w 8655"/>
                <a:gd name="connsiteY1" fmla="*/ 16680 h 16927"/>
                <a:gd name="connsiteX2" fmla="*/ 585 w 8655"/>
                <a:gd name="connsiteY2" fmla="*/ 7802 h 16927"/>
                <a:gd name="connsiteX3" fmla="*/ 4889 w 8655"/>
                <a:gd name="connsiteY3" fmla="*/ 0 h 16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55" h="16927">
                  <a:moveTo>
                    <a:pt x="4889" y="0"/>
                  </a:moveTo>
                  <a:cubicBezTo>
                    <a:pt x="6234" y="5650"/>
                    <a:pt x="7310" y="11030"/>
                    <a:pt x="8655" y="16680"/>
                  </a:cubicBezTo>
                  <a:cubicBezTo>
                    <a:pt x="2468" y="18025"/>
                    <a:pt x="-1567" y="13720"/>
                    <a:pt x="585" y="7802"/>
                  </a:cubicBezTo>
                  <a:cubicBezTo>
                    <a:pt x="1392" y="4842"/>
                    <a:pt x="3544" y="2690"/>
                    <a:pt x="4889" y="0"/>
                  </a:cubicBezTo>
                  <a:close/>
                </a:path>
              </a:pathLst>
            </a:custGeom>
            <a:solidFill>
              <a:srgbClr val="BA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2" name="Полилиния: фигура 2121">
              <a:extLst>
                <a:ext uri="{FF2B5EF4-FFF2-40B4-BE49-F238E27FC236}">
                  <a16:creationId xmlns:a16="http://schemas.microsoft.com/office/drawing/2014/main" id="{7F5A2755-BF65-2F9A-5B44-D679DCAF4F04}"/>
                </a:ext>
              </a:extLst>
            </p:cNvPr>
            <p:cNvSpPr/>
            <p:nvPr/>
          </p:nvSpPr>
          <p:spPr>
            <a:xfrm>
              <a:off x="4187952" y="6620059"/>
              <a:ext cx="10582" cy="15659"/>
            </a:xfrm>
            <a:custGeom>
              <a:avLst/>
              <a:gdLst>
                <a:gd name="connsiteX0" fmla="*/ 8537 w 10582"/>
                <a:gd name="connsiteY0" fmla="*/ 4035 h 15659"/>
                <a:gd name="connsiteX1" fmla="*/ 10151 w 10582"/>
                <a:gd name="connsiteY1" fmla="*/ 13182 h 15659"/>
                <a:gd name="connsiteX2" fmla="*/ 6654 w 10582"/>
                <a:gd name="connsiteY2" fmla="*/ 14527 h 15659"/>
                <a:gd name="connsiteX3" fmla="*/ 197 w 10582"/>
                <a:gd name="connsiteY3" fmla="*/ 6995 h 15659"/>
                <a:gd name="connsiteX4" fmla="*/ 3156 w 10582"/>
                <a:gd name="connsiteY4" fmla="*/ 0 h 15659"/>
                <a:gd name="connsiteX5" fmla="*/ 8537 w 10582"/>
                <a:gd name="connsiteY5" fmla="*/ 4035 h 1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82" h="15659">
                  <a:moveTo>
                    <a:pt x="8537" y="4035"/>
                  </a:moveTo>
                  <a:cubicBezTo>
                    <a:pt x="9344" y="6995"/>
                    <a:pt x="11496" y="9954"/>
                    <a:pt x="10151" y="13182"/>
                  </a:cubicBezTo>
                  <a:cubicBezTo>
                    <a:pt x="7999" y="11299"/>
                    <a:pt x="9344" y="18294"/>
                    <a:pt x="6654" y="14527"/>
                  </a:cubicBezTo>
                  <a:cubicBezTo>
                    <a:pt x="4770" y="11837"/>
                    <a:pt x="-1148" y="12375"/>
                    <a:pt x="197" y="6995"/>
                  </a:cubicBezTo>
                  <a:cubicBezTo>
                    <a:pt x="1004" y="4573"/>
                    <a:pt x="2080" y="2421"/>
                    <a:pt x="3156" y="0"/>
                  </a:cubicBezTo>
                  <a:cubicBezTo>
                    <a:pt x="5577" y="807"/>
                    <a:pt x="6923" y="2690"/>
                    <a:pt x="8537" y="4035"/>
                  </a:cubicBezTo>
                  <a:close/>
                </a:path>
              </a:pathLst>
            </a:custGeom>
            <a:solidFill>
              <a:srgbClr val="BA4F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3" name="Полилиния: фигура 2122">
              <a:extLst>
                <a:ext uri="{FF2B5EF4-FFF2-40B4-BE49-F238E27FC236}">
                  <a16:creationId xmlns:a16="http://schemas.microsoft.com/office/drawing/2014/main" id="{DD919754-370E-7C0E-B507-1E28187B25A8}"/>
                </a:ext>
              </a:extLst>
            </p:cNvPr>
            <p:cNvSpPr/>
            <p:nvPr/>
          </p:nvSpPr>
          <p:spPr>
            <a:xfrm>
              <a:off x="4049870" y="6344376"/>
              <a:ext cx="20875" cy="12333"/>
            </a:xfrm>
            <a:custGeom>
              <a:avLst/>
              <a:gdLst>
                <a:gd name="connsiteX0" fmla="*/ 0 w 20875"/>
                <a:gd name="connsiteY0" fmla="*/ 6389 h 12333"/>
                <a:gd name="connsiteX1" fmla="*/ 11030 w 20875"/>
                <a:gd name="connsiteY1" fmla="*/ 8542 h 12333"/>
                <a:gd name="connsiteX2" fmla="*/ 14796 w 20875"/>
                <a:gd name="connsiteY2" fmla="*/ 740 h 12333"/>
                <a:gd name="connsiteX3" fmla="*/ 20177 w 20875"/>
                <a:gd name="connsiteY3" fmla="*/ 1278 h 12333"/>
                <a:gd name="connsiteX4" fmla="*/ 19639 w 20875"/>
                <a:gd name="connsiteY4" fmla="*/ 6658 h 12333"/>
                <a:gd name="connsiteX5" fmla="*/ 9685 w 20875"/>
                <a:gd name="connsiteY5" fmla="*/ 12039 h 12333"/>
                <a:gd name="connsiteX6" fmla="*/ 0 w 20875"/>
                <a:gd name="connsiteY6" fmla="*/ 6389 h 12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875" h="12333">
                  <a:moveTo>
                    <a:pt x="0" y="6389"/>
                  </a:moveTo>
                  <a:cubicBezTo>
                    <a:pt x="2959" y="10156"/>
                    <a:pt x="6995" y="10425"/>
                    <a:pt x="11030" y="8542"/>
                  </a:cubicBezTo>
                  <a:cubicBezTo>
                    <a:pt x="13989" y="6927"/>
                    <a:pt x="16411" y="4775"/>
                    <a:pt x="14796" y="740"/>
                  </a:cubicBezTo>
                  <a:cubicBezTo>
                    <a:pt x="16680" y="-67"/>
                    <a:pt x="18563" y="-605"/>
                    <a:pt x="20177" y="1278"/>
                  </a:cubicBezTo>
                  <a:cubicBezTo>
                    <a:pt x="21791" y="3161"/>
                    <a:pt x="20177" y="5044"/>
                    <a:pt x="19639" y="6658"/>
                  </a:cubicBezTo>
                  <a:cubicBezTo>
                    <a:pt x="17756" y="11232"/>
                    <a:pt x="14258" y="13115"/>
                    <a:pt x="9685" y="12039"/>
                  </a:cubicBezTo>
                  <a:cubicBezTo>
                    <a:pt x="5919" y="11232"/>
                    <a:pt x="269" y="13115"/>
                    <a:pt x="0" y="6389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4" name="Полилиния: фигура 2123">
              <a:extLst>
                <a:ext uri="{FF2B5EF4-FFF2-40B4-BE49-F238E27FC236}">
                  <a16:creationId xmlns:a16="http://schemas.microsoft.com/office/drawing/2014/main" id="{E316B660-7249-D87C-CDC0-D9CB223AA819}"/>
                </a:ext>
              </a:extLst>
            </p:cNvPr>
            <p:cNvSpPr/>
            <p:nvPr/>
          </p:nvSpPr>
          <p:spPr>
            <a:xfrm>
              <a:off x="4019739" y="6393271"/>
              <a:ext cx="18597" cy="13217"/>
            </a:xfrm>
            <a:custGeom>
              <a:avLst/>
              <a:gdLst>
                <a:gd name="connsiteX0" fmla="*/ 12913 w 18597"/>
                <a:gd name="connsiteY0" fmla="*/ 0 h 13217"/>
                <a:gd name="connsiteX1" fmla="*/ 18563 w 18597"/>
                <a:gd name="connsiteY1" fmla="*/ 11030 h 13217"/>
                <a:gd name="connsiteX2" fmla="*/ 15872 w 18597"/>
                <a:gd name="connsiteY2" fmla="*/ 13182 h 13217"/>
                <a:gd name="connsiteX3" fmla="*/ 0 w 18597"/>
                <a:gd name="connsiteY3" fmla="*/ 10492 h 13217"/>
                <a:gd name="connsiteX4" fmla="*/ 2690 w 18597"/>
                <a:gd name="connsiteY4" fmla="*/ 8878 h 13217"/>
                <a:gd name="connsiteX5" fmla="*/ 12913 w 18597"/>
                <a:gd name="connsiteY5" fmla="*/ 0 h 13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97" h="13217">
                  <a:moveTo>
                    <a:pt x="12913" y="0"/>
                  </a:moveTo>
                  <a:cubicBezTo>
                    <a:pt x="18832" y="1614"/>
                    <a:pt x="17487" y="6995"/>
                    <a:pt x="18563" y="11030"/>
                  </a:cubicBezTo>
                  <a:cubicBezTo>
                    <a:pt x="18832" y="12106"/>
                    <a:pt x="17487" y="13451"/>
                    <a:pt x="15872" y="13182"/>
                  </a:cubicBezTo>
                  <a:cubicBezTo>
                    <a:pt x="10761" y="11837"/>
                    <a:pt x="5111" y="13182"/>
                    <a:pt x="0" y="10492"/>
                  </a:cubicBezTo>
                  <a:cubicBezTo>
                    <a:pt x="538" y="9416"/>
                    <a:pt x="1345" y="8878"/>
                    <a:pt x="2690" y="8878"/>
                  </a:cubicBezTo>
                  <a:cubicBezTo>
                    <a:pt x="8609" y="8609"/>
                    <a:pt x="11299" y="4842"/>
                    <a:pt x="12913" y="0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5" name="Полилиния: фигура 2124">
              <a:extLst>
                <a:ext uri="{FF2B5EF4-FFF2-40B4-BE49-F238E27FC236}">
                  <a16:creationId xmlns:a16="http://schemas.microsoft.com/office/drawing/2014/main" id="{58D0F169-365E-6196-C88A-B259CC76204B}"/>
                </a:ext>
              </a:extLst>
            </p:cNvPr>
            <p:cNvSpPr/>
            <p:nvPr/>
          </p:nvSpPr>
          <p:spPr>
            <a:xfrm>
              <a:off x="4111071" y="7065391"/>
              <a:ext cx="12215" cy="13977"/>
            </a:xfrm>
            <a:custGeom>
              <a:avLst/>
              <a:gdLst>
                <a:gd name="connsiteX0" fmla="*/ 11167 w 12215"/>
                <a:gd name="connsiteY0" fmla="*/ 11742 h 13977"/>
                <a:gd name="connsiteX1" fmla="*/ 6056 w 12215"/>
                <a:gd name="connsiteY1" fmla="*/ 13356 h 13977"/>
                <a:gd name="connsiteX2" fmla="*/ 3635 w 12215"/>
                <a:gd name="connsiteY2" fmla="*/ 8244 h 13977"/>
                <a:gd name="connsiteX3" fmla="*/ 137 w 12215"/>
                <a:gd name="connsiteY3" fmla="*/ 3402 h 13977"/>
                <a:gd name="connsiteX4" fmla="*/ 4711 w 12215"/>
                <a:gd name="connsiteY4" fmla="*/ 173 h 13977"/>
                <a:gd name="connsiteX5" fmla="*/ 10360 w 12215"/>
                <a:gd name="connsiteY5" fmla="*/ 3671 h 13977"/>
                <a:gd name="connsiteX6" fmla="*/ 11167 w 12215"/>
                <a:gd name="connsiteY6" fmla="*/ 11742 h 13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15" h="13977">
                  <a:moveTo>
                    <a:pt x="11167" y="11742"/>
                  </a:moveTo>
                  <a:cubicBezTo>
                    <a:pt x="9553" y="13087"/>
                    <a:pt x="8477" y="14970"/>
                    <a:pt x="6056" y="13356"/>
                  </a:cubicBezTo>
                  <a:cubicBezTo>
                    <a:pt x="7939" y="10396"/>
                    <a:pt x="4980" y="9589"/>
                    <a:pt x="3635" y="8244"/>
                  </a:cubicBezTo>
                  <a:cubicBezTo>
                    <a:pt x="2289" y="6630"/>
                    <a:pt x="-670" y="5823"/>
                    <a:pt x="137" y="3402"/>
                  </a:cubicBezTo>
                  <a:cubicBezTo>
                    <a:pt x="675" y="2057"/>
                    <a:pt x="2827" y="712"/>
                    <a:pt x="4711" y="173"/>
                  </a:cubicBezTo>
                  <a:cubicBezTo>
                    <a:pt x="7670" y="-634"/>
                    <a:pt x="9284" y="1519"/>
                    <a:pt x="10360" y="3671"/>
                  </a:cubicBezTo>
                  <a:cubicBezTo>
                    <a:pt x="11705" y="6361"/>
                    <a:pt x="13319" y="8782"/>
                    <a:pt x="11167" y="11742"/>
                  </a:cubicBezTo>
                  <a:close/>
                </a:path>
              </a:pathLst>
            </a:custGeom>
            <a:solidFill>
              <a:srgbClr val="B74F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6" name="Полилиния: фигура 2125">
              <a:extLst>
                <a:ext uri="{FF2B5EF4-FFF2-40B4-BE49-F238E27FC236}">
                  <a16:creationId xmlns:a16="http://schemas.microsoft.com/office/drawing/2014/main" id="{1D895B9C-E0E9-6285-83DD-84A8E7E6B095}"/>
                </a:ext>
              </a:extLst>
            </p:cNvPr>
            <p:cNvSpPr/>
            <p:nvPr/>
          </p:nvSpPr>
          <p:spPr>
            <a:xfrm>
              <a:off x="4116763" y="6913835"/>
              <a:ext cx="9779" cy="13594"/>
            </a:xfrm>
            <a:custGeom>
              <a:avLst/>
              <a:gdLst>
                <a:gd name="connsiteX0" fmla="*/ 9241 w 9779"/>
                <a:gd name="connsiteY0" fmla="*/ 7533 h 13594"/>
                <a:gd name="connsiteX1" fmla="*/ 9779 w 9779"/>
                <a:gd name="connsiteY1" fmla="*/ 12913 h 13594"/>
                <a:gd name="connsiteX2" fmla="*/ 363 w 9779"/>
                <a:gd name="connsiteY2" fmla="*/ 8609 h 13594"/>
                <a:gd name="connsiteX3" fmla="*/ 7089 w 9779"/>
                <a:gd name="connsiteY3" fmla="*/ 0 h 13594"/>
                <a:gd name="connsiteX4" fmla="*/ 8165 w 9779"/>
                <a:gd name="connsiteY4" fmla="*/ 1076 h 13594"/>
                <a:gd name="connsiteX5" fmla="*/ 9241 w 9779"/>
                <a:gd name="connsiteY5" fmla="*/ 7533 h 13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79" h="13594">
                  <a:moveTo>
                    <a:pt x="9241" y="7533"/>
                  </a:moveTo>
                  <a:cubicBezTo>
                    <a:pt x="9510" y="9416"/>
                    <a:pt x="9779" y="11299"/>
                    <a:pt x="9779" y="12913"/>
                  </a:cubicBezTo>
                  <a:cubicBezTo>
                    <a:pt x="5206" y="14258"/>
                    <a:pt x="1709" y="13989"/>
                    <a:pt x="363" y="8609"/>
                  </a:cubicBezTo>
                  <a:cubicBezTo>
                    <a:pt x="-1251" y="2690"/>
                    <a:pt x="2785" y="1076"/>
                    <a:pt x="7089" y="0"/>
                  </a:cubicBezTo>
                  <a:cubicBezTo>
                    <a:pt x="7627" y="269"/>
                    <a:pt x="7896" y="538"/>
                    <a:pt x="8165" y="1076"/>
                  </a:cubicBezTo>
                  <a:cubicBezTo>
                    <a:pt x="8434" y="3497"/>
                    <a:pt x="7896" y="5650"/>
                    <a:pt x="9241" y="7533"/>
                  </a:cubicBezTo>
                  <a:close/>
                </a:path>
              </a:pathLst>
            </a:custGeom>
            <a:solidFill>
              <a:srgbClr val="D9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7" name="Полилиния: фигура 2126">
              <a:extLst>
                <a:ext uri="{FF2B5EF4-FFF2-40B4-BE49-F238E27FC236}">
                  <a16:creationId xmlns:a16="http://schemas.microsoft.com/office/drawing/2014/main" id="{EF8C262D-6275-1877-7C06-8614D5F3B3B7}"/>
                </a:ext>
              </a:extLst>
            </p:cNvPr>
            <p:cNvSpPr/>
            <p:nvPr/>
          </p:nvSpPr>
          <p:spPr>
            <a:xfrm>
              <a:off x="4008113" y="6467239"/>
              <a:ext cx="17006" cy="8622"/>
            </a:xfrm>
            <a:custGeom>
              <a:avLst/>
              <a:gdLst>
                <a:gd name="connsiteX0" fmla="*/ 17007 w 17006"/>
                <a:gd name="connsiteY0" fmla="*/ 2973 h 8622"/>
                <a:gd name="connsiteX1" fmla="*/ 8398 w 17006"/>
                <a:gd name="connsiteY1" fmla="*/ 8623 h 8622"/>
                <a:gd name="connsiteX2" fmla="*/ 327 w 17006"/>
                <a:gd name="connsiteY2" fmla="*/ 7008 h 8622"/>
                <a:gd name="connsiteX3" fmla="*/ 7860 w 17006"/>
                <a:gd name="connsiteY3" fmla="*/ 821 h 8622"/>
                <a:gd name="connsiteX4" fmla="*/ 6784 w 17006"/>
                <a:gd name="connsiteY4" fmla="*/ 4049 h 8622"/>
                <a:gd name="connsiteX5" fmla="*/ 7860 w 17006"/>
                <a:gd name="connsiteY5" fmla="*/ 821 h 8622"/>
                <a:gd name="connsiteX6" fmla="*/ 17007 w 17006"/>
                <a:gd name="connsiteY6" fmla="*/ 2973 h 8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06" h="8622">
                  <a:moveTo>
                    <a:pt x="17007" y="2973"/>
                  </a:moveTo>
                  <a:cubicBezTo>
                    <a:pt x="16738" y="8892"/>
                    <a:pt x="12434" y="8354"/>
                    <a:pt x="8398" y="8623"/>
                  </a:cubicBezTo>
                  <a:cubicBezTo>
                    <a:pt x="5439" y="8623"/>
                    <a:pt x="3018" y="7547"/>
                    <a:pt x="327" y="7008"/>
                  </a:cubicBezTo>
                  <a:cubicBezTo>
                    <a:pt x="-749" y="14"/>
                    <a:pt x="596" y="-1062"/>
                    <a:pt x="7860" y="821"/>
                  </a:cubicBezTo>
                  <a:cubicBezTo>
                    <a:pt x="7591" y="1897"/>
                    <a:pt x="6784" y="2704"/>
                    <a:pt x="6784" y="4049"/>
                  </a:cubicBezTo>
                  <a:cubicBezTo>
                    <a:pt x="8129" y="3242"/>
                    <a:pt x="7591" y="1897"/>
                    <a:pt x="7860" y="821"/>
                  </a:cubicBezTo>
                  <a:cubicBezTo>
                    <a:pt x="11357" y="-255"/>
                    <a:pt x="14048" y="2166"/>
                    <a:pt x="17007" y="2973"/>
                  </a:cubicBezTo>
                  <a:close/>
                </a:path>
              </a:pathLst>
            </a:custGeom>
            <a:solidFill>
              <a:srgbClr val="F0BE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8" name="Полилиния: фигура 2127">
              <a:extLst>
                <a:ext uri="{FF2B5EF4-FFF2-40B4-BE49-F238E27FC236}">
                  <a16:creationId xmlns:a16="http://schemas.microsoft.com/office/drawing/2014/main" id="{406F9E31-DEED-B8EC-9F7B-E4470834D2CD}"/>
                </a:ext>
              </a:extLst>
            </p:cNvPr>
            <p:cNvSpPr/>
            <p:nvPr/>
          </p:nvSpPr>
          <p:spPr>
            <a:xfrm>
              <a:off x="4010592" y="6497909"/>
              <a:ext cx="19309" cy="10963"/>
            </a:xfrm>
            <a:custGeom>
              <a:avLst/>
              <a:gdLst>
                <a:gd name="connsiteX0" fmla="*/ 0 w 19309"/>
                <a:gd name="connsiteY0" fmla="*/ 9698 h 10963"/>
                <a:gd name="connsiteX1" fmla="*/ 1614 w 19309"/>
                <a:gd name="connsiteY1" fmla="*/ 5393 h 10963"/>
                <a:gd name="connsiteX2" fmla="*/ 6995 w 19309"/>
                <a:gd name="connsiteY2" fmla="*/ 1089 h 10963"/>
                <a:gd name="connsiteX3" fmla="*/ 17756 w 19309"/>
                <a:gd name="connsiteY3" fmla="*/ 551 h 10963"/>
                <a:gd name="connsiteX4" fmla="*/ 18025 w 19309"/>
                <a:gd name="connsiteY4" fmla="*/ 6738 h 10963"/>
                <a:gd name="connsiteX5" fmla="*/ 0 w 19309"/>
                <a:gd name="connsiteY5" fmla="*/ 9698 h 10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09" h="10963">
                  <a:moveTo>
                    <a:pt x="0" y="9698"/>
                  </a:moveTo>
                  <a:cubicBezTo>
                    <a:pt x="0" y="8084"/>
                    <a:pt x="269" y="6469"/>
                    <a:pt x="1614" y="5393"/>
                  </a:cubicBezTo>
                  <a:cubicBezTo>
                    <a:pt x="7533" y="7007"/>
                    <a:pt x="7533" y="7007"/>
                    <a:pt x="6995" y="1089"/>
                  </a:cubicBezTo>
                  <a:cubicBezTo>
                    <a:pt x="10492" y="-256"/>
                    <a:pt x="13989" y="-256"/>
                    <a:pt x="17756" y="551"/>
                  </a:cubicBezTo>
                  <a:cubicBezTo>
                    <a:pt x="20177" y="2434"/>
                    <a:pt x="19370" y="4855"/>
                    <a:pt x="18025" y="6738"/>
                  </a:cubicBezTo>
                  <a:cubicBezTo>
                    <a:pt x="15334" y="10505"/>
                    <a:pt x="4304" y="12388"/>
                    <a:pt x="0" y="9698"/>
                  </a:cubicBezTo>
                  <a:close/>
                </a:path>
              </a:pathLst>
            </a:custGeom>
            <a:solidFill>
              <a:srgbClr val="F2C0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29" name="Полилиния: фигура 2128">
              <a:extLst>
                <a:ext uri="{FF2B5EF4-FFF2-40B4-BE49-F238E27FC236}">
                  <a16:creationId xmlns:a16="http://schemas.microsoft.com/office/drawing/2014/main" id="{CD8128CF-1E0C-8A32-8EC6-07A06662F559}"/>
                </a:ext>
              </a:extLst>
            </p:cNvPr>
            <p:cNvSpPr/>
            <p:nvPr/>
          </p:nvSpPr>
          <p:spPr>
            <a:xfrm>
              <a:off x="4193689" y="6657748"/>
              <a:ext cx="10210" cy="12111"/>
            </a:xfrm>
            <a:custGeom>
              <a:avLst/>
              <a:gdLst>
                <a:gd name="connsiteX0" fmla="*/ 9526 w 10210"/>
                <a:gd name="connsiteY0" fmla="*/ 2396 h 12111"/>
                <a:gd name="connsiteX1" fmla="*/ 9795 w 10210"/>
                <a:gd name="connsiteY1" fmla="*/ 12081 h 12111"/>
                <a:gd name="connsiteX2" fmla="*/ 6297 w 10210"/>
                <a:gd name="connsiteY2" fmla="*/ 10467 h 12111"/>
                <a:gd name="connsiteX3" fmla="*/ 648 w 10210"/>
                <a:gd name="connsiteY3" fmla="*/ 9929 h 12111"/>
                <a:gd name="connsiteX4" fmla="*/ 2531 w 10210"/>
                <a:gd name="connsiteY4" fmla="*/ 1051 h 12111"/>
                <a:gd name="connsiteX5" fmla="*/ 9526 w 10210"/>
                <a:gd name="connsiteY5" fmla="*/ 2396 h 1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10" h="12111">
                  <a:moveTo>
                    <a:pt x="9526" y="2396"/>
                  </a:moveTo>
                  <a:cubicBezTo>
                    <a:pt x="8719" y="5624"/>
                    <a:pt x="11140" y="8584"/>
                    <a:pt x="9795" y="12081"/>
                  </a:cubicBezTo>
                  <a:cubicBezTo>
                    <a:pt x="8988" y="11005"/>
                    <a:pt x="7912" y="10467"/>
                    <a:pt x="6297" y="10467"/>
                  </a:cubicBezTo>
                  <a:cubicBezTo>
                    <a:pt x="4414" y="10467"/>
                    <a:pt x="2531" y="14502"/>
                    <a:pt x="648" y="9929"/>
                  </a:cubicBezTo>
                  <a:cubicBezTo>
                    <a:pt x="-697" y="6432"/>
                    <a:pt x="110" y="3472"/>
                    <a:pt x="2531" y="1051"/>
                  </a:cubicBezTo>
                  <a:cubicBezTo>
                    <a:pt x="5759" y="-1639"/>
                    <a:pt x="7374" y="1589"/>
                    <a:pt x="9526" y="2396"/>
                  </a:cubicBezTo>
                  <a:close/>
                </a:path>
              </a:pathLst>
            </a:custGeom>
            <a:solidFill>
              <a:srgbClr val="B8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0" name="Полилиния: фигура 2129">
              <a:extLst>
                <a:ext uri="{FF2B5EF4-FFF2-40B4-BE49-F238E27FC236}">
                  <a16:creationId xmlns:a16="http://schemas.microsoft.com/office/drawing/2014/main" id="{7B73ED99-81F4-998F-7836-000F812CD299}"/>
                </a:ext>
              </a:extLst>
            </p:cNvPr>
            <p:cNvSpPr/>
            <p:nvPr/>
          </p:nvSpPr>
          <p:spPr>
            <a:xfrm>
              <a:off x="4050787" y="6682742"/>
              <a:ext cx="10391" cy="12106"/>
            </a:xfrm>
            <a:custGeom>
              <a:avLst/>
              <a:gdLst>
                <a:gd name="connsiteX0" fmla="*/ 7961 w 10391"/>
                <a:gd name="connsiteY0" fmla="*/ 0 h 12106"/>
                <a:gd name="connsiteX1" fmla="*/ 3388 w 10391"/>
                <a:gd name="connsiteY1" fmla="*/ 12106 h 12106"/>
                <a:gd name="connsiteX2" fmla="*/ 7961 w 10391"/>
                <a:gd name="connsiteY2" fmla="*/ 0 h 1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91" h="12106">
                  <a:moveTo>
                    <a:pt x="7961" y="0"/>
                  </a:moveTo>
                  <a:cubicBezTo>
                    <a:pt x="12266" y="5919"/>
                    <a:pt x="10920" y="9416"/>
                    <a:pt x="3388" y="12106"/>
                  </a:cubicBezTo>
                  <a:cubicBezTo>
                    <a:pt x="-2262" y="7802"/>
                    <a:pt x="-917" y="4035"/>
                    <a:pt x="7961" y="0"/>
                  </a:cubicBezTo>
                  <a:close/>
                </a:path>
              </a:pathLst>
            </a:custGeom>
            <a:solidFill>
              <a:srgbClr val="FCF59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1" name="Полилиния: фигура 2130">
              <a:extLst>
                <a:ext uri="{FF2B5EF4-FFF2-40B4-BE49-F238E27FC236}">
                  <a16:creationId xmlns:a16="http://schemas.microsoft.com/office/drawing/2014/main" id="{B23BFE8C-0E1C-A7E6-A2D9-08D66FC399A2}"/>
                </a:ext>
              </a:extLst>
            </p:cNvPr>
            <p:cNvSpPr/>
            <p:nvPr/>
          </p:nvSpPr>
          <p:spPr>
            <a:xfrm>
              <a:off x="3983152" y="6636190"/>
              <a:ext cx="16008" cy="12183"/>
            </a:xfrm>
            <a:custGeom>
              <a:avLst/>
              <a:gdLst>
                <a:gd name="connsiteX0" fmla="*/ 15603 w 16008"/>
                <a:gd name="connsiteY0" fmla="*/ 1894 h 12183"/>
                <a:gd name="connsiteX1" fmla="*/ 11299 w 16008"/>
                <a:gd name="connsiteY1" fmla="*/ 10771 h 12183"/>
                <a:gd name="connsiteX2" fmla="*/ 0 w 16008"/>
                <a:gd name="connsiteY2" fmla="*/ 9695 h 12183"/>
                <a:gd name="connsiteX3" fmla="*/ 6726 w 16008"/>
                <a:gd name="connsiteY3" fmla="*/ 548 h 12183"/>
                <a:gd name="connsiteX4" fmla="*/ 15603 w 16008"/>
                <a:gd name="connsiteY4" fmla="*/ 1894 h 12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08" h="12183">
                  <a:moveTo>
                    <a:pt x="15603" y="1894"/>
                  </a:moveTo>
                  <a:cubicBezTo>
                    <a:pt x="16949" y="6198"/>
                    <a:pt x="14796" y="8888"/>
                    <a:pt x="11299" y="10771"/>
                  </a:cubicBezTo>
                  <a:cubicBezTo>
                    <a:pt x="7264" y="12924"/>
                    <a:pt x="3497" y="12655"/>
                    <a:pt x="0" y="9695"/>
                  </a:cubicBezTo>
                  <a:cubicBezTo>
                    <a:pt x="3228" y="7274"/>
                    <a:pt x="8609" y="6736"/>
                    <a:pt x="6726" y="548"/>
                  </a:cubicBezTo>
                  <a:cubicBezTo>
                    <a:pt x="9954" y="-528"/>
                    <a:pt x="12913" y="10"/>
                    <a:pt x="15603" y="1894"/>
                  </a:cubicBezTo>
                  <a:close/>
                </a:path>
              </a:pathLst>
            </a:custGeom>
            <a:solidFill>
              <a:srgbClr val="F2C0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2" name="Полилиния: фигура 2131">
              <a:extLst>
                <a:ext uri="{FF2B5EF4-FFF2-40B4-BE49-F238E27FC236}">
                  <a16:creationId xmlns:a16="http://schemas.microsoft.com/office/drawing/2014/main" id="{C00D56E3-FB77-7846-5D25-11AD1831FA2F}"/>
                </a:ext>
              </a:extLst>
            </p:cNvPr>
            <p:cNvSpPr/>
            <p:nvPr/>
          </p:nvSpPr>
          <p:spPr>
            <a:xfrm>
              <a:off x="4055307" y="6707251"/>
              <a:ext cx="11736" cy="10926"/>
            </a:xfrm>
            <a:custGeom>
              <a:avLst/>
              <a:gdLst>
                <a:gd name="connsiteX0" fmla="*/ 2903 w 11736"/>
                <a:gd name="connsiteY0" fmla="*/ 1317 h 10926"/>
                <a:gd name="connsiteX1" fmla="*/ 10974 w 11736"/>
                <a:gd name="connsiteY1" fmla="*/ 1855 h 10926"/>
                <a:gd name="connsiteX2" fmla="*/ 10167 w 11736"/>
                <a:gd name="connsiteY2" fmla="*/ 7236 h 10926"/>
                <a:gd name="connsiteX3" fmla="*/ 213 w 11736"/>
                <a:gd name="connsiteY3" fmla="*/ 9388 h 10926"/>
                <a:gd name="connsiteX4" fmla="*/ 2903 w 11736"/>
                <a:gd name="connsiteY4" fmla="*/ 1317 h 10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36" h="10926">
                  <a:moveTo>
                    <a:pt x="2903" y="1317"/>
                  </a:moveTo>
                  <a:cubicBezTo>
                    <a:pt x="5594" y="779"/>
                    <a:pt x="8553" y="-1642"/>
                    <a:pt x="10974" y="1855"/>
                  </a:cubicBezTo>
                  <a:cubicBezTo>
                    <a:pt x="12319" y="3738"/>
                    <a:pt x="11781" y="5891"/>
                    <a:pt x="10167" y="7236"/>
                  </a:cubicBezTo>
                  <a:cubicBezTo>
                    <a:pt x="7208" y="9657"/>
                    <a:pt x="4248" y="12885"/>
                    <a:pt x="213" y="9388"/>
                  </a:cubicBezTo>
                  <a:cubicBezTo>
                    <a:pt x="-594" y="5891"/>
                    <a:pt x="1020" y="3469"/>
                    <a:pt x="2903" y="1317"/>
                  </a:cubicBezTo>
                  <a:close/>
                </a:path>
              </a:pathLst>
            </a:custGeom>
            <a:solidFill>
              <a:srgbClr val="FDF9A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3" name="Полилиния: фигура 2132">
              <a:extLst>
                <a:ext uri="{FF2B5EF4-FFF2-40B4-BE49-F238E27FC236}">
                  <a16:creationId xmlns:a16="http://schemas.microsoft.com/office/drawing/2014/main" id="{2A3E4DE4-708E-006B-AA62-91F9568775D2}"/>
                </a:ext>
              </a:extLst>
            </p:cNvPr>
            <p:cNvSpPr/>
            <p:nvPr/>
          </p:nvSpPr>
          <p:spPr>
            <a:xfrm>
              <a:off x="4010346" y="6498460"/>
              <a:ext cx="22124" cy="12416"/>
            </a:xfrm>
            <a:custGeom>
              <a:avLst/>
              <a:gdLst>
                <a:gd name="connsiteX0" fmla="*/ 246 w 22124"/>
                <a:gd name="connsiteY0" fmla="*/ 9147 h 12416"/>
                <a:gd name="connsiteX1" fmla="*/ 17733 w 22124"/>
                <a:gd name="connsiteY1" fmla="*/ 0 h 12416"/>
                <a:gd name="connsiteX2" fmla="*/ 22037 w 22124"/>
                <a:gd name="connsiteY2" fmla="*/ 8071 h 12416"/>
                <a:gd name="connsiteX3" fmla="*/ 16926 w 22124"/>
                <a:gd name="connsiteY3" fmla="*/ 11030 h 12416"/>
                <a:gd name="connsiteX4" fmla="*/ 3743 w 22124"/>
                <a:gd name="connsiteY4" fmla="*/ 12106 h 12416"/>
                <a:gd name="connsiteX5" fmla="*/ 246 w 22124"/>
                <a:gd name="connsiteY5" fmla="*/ 9147 h 1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24" h="12416">
                  <a:moveTo>
                    <a:pt x="246" y="9147"/>
                  </a:moveTo>
                  <a:cubicBezTo>
                    <a:pt x="9931" y="11837"/>
                    <a:pt x="17464" y="7802"/>
                    <a:pt x="17733" y="0"/>
                  </a:cubicBezTo>
                  <a:cubicBezTo>
                    <a:pt x="23113" y="538"/>
                    <a:pt x="22037" y="4842"/>
                    <a:pt x="22037" y="8071"/>
                  </a:cubicBezTo>
                  <a:cubicBezTo>
                    <a:pt x="22306" y="11568"/>
                    <a:pt x="19347" y="11299"/>
                    <a:pt x="16926" y="11030"/>
                  </a:cubicBezTo>
                  <a:cubicBezTo>
                    <a:pt x="12352" y="10761"/>
                    <a:pt x="8048" y="10492"/>
                    <a:pt x="3743" y="12106"/>
                  </a:cubicBezTo>
                  <a:cubicBezTo>
                    <a:pt x="1860" y="12644"/>
                    <a:pt x="-830" y="12913"/>
                    <a:pt x="246" y="9147"/>
                  </a:cubicBezTo>
                  <a:close/>
                </a:path>
              </a:pathLst>
            </a:custGeom>
            <a:solidFill>
              <a:srgbClr val="D991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4" name="Полилиния: фигура 2133">
              <a:extLst>
                <a:ext uri="{FF2B5EF4-FFF2-40B4-BE49-F238E27FC236}">
                  <a16:creationId xmlns:a16="http://schemas.microsoft.com/office/drawing/2014/main" id="{AC5979F8-3FB1-986A-21B5-AA7465C0A391}"/>
                </a:ext>
              </a:extLst>
            </p:cNvPr>
            <p:cNvSpPr/>
            <p:nvPr/>
          </p:nvSpPr>
          <p:spPr>
            <a:xfrm>
              <a:off x="4137800" y="6797616"/>
              <a:ext cx="23446" cy="11064"/>
            </a:xfrm>
            <a:custGeom>
              <a:avLst/>
              <a:gdLst>
                <a:gd name="connsiteX0" fmla="*/ 22908 w 23446"/>
                <a:gd name="connsiteY0" fmla="*/ 0 h 11064"/>
                <a:gd name="connsiteX1" fmla="*/ 23446 w 23446"/>
                <a:gd name="connsiteY1" fmla="*/ 1614 h 11064"/>
                <a:gd name="connsiteX2" fmla="*/ 21294 w 23446"/>
                <a:gd name="connsiteY2" fmla="*/ 7264 h 11064"/>
                <a:gd name="connsiteX3" fmla="*/ 7843 w 23446"/>
                <a:gd name="connsiteY3" fmla="*/ 9147 h 11064"/>
                <a:gd name="connsiteX4" fmla="*/ 3807 w 23446"/>
                <a:gd name="connsiteY4" fmla="*/ 11030 h 11064"/>
                <a:gd name="connsiteX5" fmla="*/ 41 w 23446"/>
                <a:gd name="connsiteY5" fmla="*/ 8071 h 11064"/>
                <a:gd name="connsiteX6" fmla="*/ 2731 w 23446"/>
                <a:gd name="connsiteY6" fmla="*/ 5381 h 11064"/>
                <a:gd name="connsiteX7" fmla="*/ 22908 w 23446"/>
                <a:gd name="connsiteY7" fmla="*/ 0 h 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446" h="11064">
                  <a:moveTo>
                    <a:pt x="22908" y="0"/>
                  </a:moveTo>
                  <a:cubicBezTo>
                    <a:pt x="23177" y="538"/>
                    <a:pt x="23177" y="1076"/>
                    <a:pt x="23446" y="1614"/>
                  </a:cubicBezTo>
                  <a:cubicBezTo>
                    <a:pt x="22639" y="3497"/>
                    <a:pt x="22101" y="5381"/>
                    <a:pt x="21294" y="7264"/>
                  </a:cubicBezTo>
                  <a:cubicBezTo>
                    <a:pt x="16182" y="3228"/>
                    <a:pt x="12147" y="8340"/>
                    <a:pt x="7843" y="9147"/>
                  </a:cubicBezTo>
                  <a:cubicBezTo>
                    <a:pt x="6498" y="9416"/>
                    <a:pt x="5152" y="10761"/>
                    <a:pt x="3807" y="11030"/>
                  </a:cubicBezTo>
                  <a:cubicBezTo>
                    <a:pt x="1924" y="11299"/>
                    <a:pt x="579" y="9954"/>
                    <a:pt x="41" y="8071"/>
                  </a:cubicBezTo>
                  <a:cubicBezTo>
                    <a:pt x="-228" y="6457"/>
                    <a:pt x="848" y="5111"/>
                    <a:pt x="2731" y="5381"/>
                  </a:cubicBezTo>
                  <a:cubicBezTo>
                    <a:pt x="10264" y="6995"/>
                    <a:pt x="16182" y="2152"/>
                    <a:pt x="22908" y="0"/>
                  </a:cubicBezTo>
                  <a:close/>
                </a:path>
              </a:pathLst>
            </a:custGeom>
            <a:solidFill>
              <a:srgbClr val="B94B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5" name="Полилиния: фигура 2134">
              <a:extLst>
                <a:ext uri="{FF2B5EF4-FFF2-40B4-BE49-F238E27FC236}">
                  <a16:creationId xmlns:a16="http://schemas.microsoft.com/office/drawing/2014/main" id="{90A0EE66-A4AB-F7B2-EDB2-FE4EC54095EA}"/>
                </a:ext>
              </a:extLst>
            </p:cNvPr>
            <p:cNvSpPr/>
            <p:nvPr/>
          </p:nvSpPr>
          <p:spPr>
            <a:xfrm>
              <a:off x="3996603" y="6481780"/>
              <a:ext cx="13451" cy="15872"/>
            </a:xfrm>
            <a:custGeom>
              <a:avLst/>
              <a:gdLst>
                <a:gd name="connsiteX0" fmla="*/ 0 w 13451"/>
                <a:gd name="connsiteY0" fmla="*/ 11030 h 15872"/>
                <a:gd name="connsiteX1" fmla="*/ 8878 w 13451"/>
                <a:gd name="connsiteY1" fmla="*/ 0 h 15872"/>
                <a:gd name="connsiteX2" fmla="*/ 13451 w 13451"/>
                <a:gd name="connsiteY2" fmla="*/ 15872 h 15872"/>
                <a:gd name="connsiteX3" fmla="*/ 0 w 13451"/>
                <a:gd name="connsiteY3" fmla="*/ 11030 h 1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51" h="15872">
                  <a:moveTo>
                    <a:pt x="0" y="11030"/>
                  </a:moveTo>
                  <a:cubicBezTo>
                    <a:pt x="6188" y="9954"/>
                    <a:pt x="9954" y="6995"/>
                    <a:pt x="8878" y="0"/>
                  </a:cubicBezTo>
                  <a:cubicBezTo>
                    <a:pt x="15603" y="3766"/>
                    <a:pt x="11299" y="10492"/>
                    <a:pt x="13451" y="15872"/>
                  </a:cubicBezTo>
                  <a:cubicBezTo>
                    <a:pt x="7802" y="15872"/>
                    <a:pt x="4304" y="12375"/>
                    <a:pt x="0" y="11030"/>
                  </a:cubicBezTo>
                  <a:close/>
                </a:path>
              </a:pathLst>
            </a:custGeom>
            <a:solidFill>
              <a:srgbClr val="DA95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6" name="Полилиния: фигура 2135">
              <a:extLst>
                <a:ext uri="{FF2B5EF4-FFF2-40B4-BE49-F238E27FC236}">
                  <a16:creationId xmlns:a16="http://schemas.microsoft.com/office/drawing/2014/main" id="{E00B6035-EF12-EA14-81FF-C519A4A50E61}"/>
                </a:ext>
              </a:extLst>
            </p:cNvPr>
            <p:cNvSpPr/>
            <p:nvPr/>
          </p:nvSpPr>
          <p:spPr>
            <a:xfrm>
              <a:off x="4038697" y="6470310"/>
              <a:ext cx="12769" cy="14160"/>
            </a:xfrm>
            <a:custGeom>
              <a:avLst/>
              <a:gdLst>
                <a:gd name="connsiteX0" fmla="*/ 12518 w 12769"/>
                <a:gd name="connsiteY0" fmla="*/ 171 h 14160"/>
                <a:gd name="connsiteX1" fmla="*/ 1488 w 12769"/>
                <a:gd name="connsiteY1" fmla="*/ 14161 h 14160"/>
                <a:gd name="connsiteX2" fmla="*/ 950 w 12769"/>
                <a:gd name="connsiteY2" fmla="*/ 9049 h 14160"/>
                <a:gd name="connsiteX3" fmla="*/ 2026 w 12769"/>
                <a:gd name="connsiteY3" fmla="*/ 8242 h 14160"/>
                <a:gd name="connsiteX4" fmla="*/ 5792 w 12769"/>
                <a:gd name="connsiteY4" fmla="*/ 5552 h 14160"/>
                <a:gd name="connsiteX5" fmla="*/ 2295 w 12769"/>
                <a:gd name="connsiteY5" fmla="*/ 3131 h 14160"/>
                <a:gd name="connsiteX6" fmla="*/ 2295 w 12769"/>
                <a:gd name="connsiteY6" fmla="*/ 1516 h 14160"/>
                <a:gd name="connsiteX7" fmla="*/ 12518 w 12769"/>
                <a:gd name="connsiteY7" fmla="*/ 171 h 14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69" h="14160">
                  <a:moveTo>
                    <a:pt x="12518" y="171"/>
                  </a:moveTo>
                  <a:cubicBezTo>
                    <a:pt x="13594" y="9049"/>
                    <a:pt x="11442" y="11739"/>
                    <a:pt x="1488" y="14161"/>
                  </a:cubicBezTo>
                  <a:cubicBezTo>
                    <a:pt x="-395" y="12546"/>
                    <a:pt x="-395" y="10932"/>
                    <a:pt x="950" y="9049"/>
                  </a:cubicBezTo>
                  <a:cubicBezTo>
                    <a:pt x="1219" y="8780"/>
                    <a:pt x="1488" y="8511"/>
                    <a:pt x="2026" y="8242"/>
                  </a:cubicBezTo>
                  <a:cubicBezTo>
                    <a:pt x="3371" y="7435"/>
                    <a:pt x="6061" y="7973"/>
                    <a:pt x="5792" y="5552"/>
                  </a:cubicBezTo>
                  <a:cubicBezTo>
                    <a:pt x="5792" y="3938"/>
                    <a:pt x="3371" y="4207"/>
                    <a:pt x="2295" y="3131"/>
                  </a:cubicBezTo>
                  <a:cubicBezTo>
                    <a:pt x="2026" y="2592"/>
                    <a:pt x="2026" y="2054"/>
                    <a:pt x="2295" y="1516"/>
                  </a:cubicBezTo>
                  <a:cubicBezTo>
                    <a:pt x="5523" y="440"/>
                    <a:pt x="8752" y="-367"/>
                    <a:pt x="12518" y="171"/>
                  </a:cubicBezTo>
                  <a:close/>
                </a:path>
              </a:pathLst>
            </a:custGeom>
            <a:solidFill>
              <a:srgbClr val="F3C2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7" name="Полилиния: фигура 2136">
              <a:extLst>
                <a:ext uri="{FF2B5EF4-FFF2-40B4-BE49-F238E27FC236}">
                  <a16:creationId xmlns:a16="http://schemas.microsoft.com/office/drawing/2014/main" id="{A49CC2CF-5CCA-F7B3-E266-D8D69476C11B}"/>
                </a:ext>
              </a:extLst>
            </p:cNvPr>
            <p:cNvSpPr/>
            <p:nvPr/>
          </p:nvSpPr>
          <p:spPr>
            <a:xfrm>
              <a:off x="4126522" y="6655840"/>
              <a:ext cx="10417" cy="12375"/>
            </a:xfrm>
            <a:custGeom>
              <a:avLst/>
              <a:gdLst>
                <a:gd name="connsiteX0" fmla="*/ 5939 w 10417"/>
                <a:gd name="connsiteY0" fmla="*/ 0 h 12375"/>
                <a:gd name="connsiteX1" fmla="*/ 8898 w 10417"/>
                <a:gd name="connsiteY1" fmla="*/ 6726 h 12375"/>
                <a:gd name="connsiteX2" fmla="*/ 1635 w 10417"/>
                <a:gd name="connsiteY2" fmla="*/ 12375 h 12375"/>
                <a:gd name="connsiteX3" fmla="*/ 5939 w 10417"/>
                <a:gd name="connsiteY3" fmla="*/ 0 h 12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17" h="12375">
                  <a:moveTo>
                    <a:pt x="5939" y="0"/>
                  </a:moveTo>
                  <a:cubicBezTo>
                    <a:pt x="11589" y="269"/>
                    <a:pt x="11051" y="3497"/>
                    <a:pt x="8898" y="6726"/>
                  </a:cubicBezTo>
                  <a:cubicBezTo>
                    <a:pt x="7284" y="9416"/>
                    <a:pt x="4594" y="11568"/>
                    <a:pt x="1635" y="12375"/>
                  </a:cubicBezTo>
                  <a:cubicBezTo>
                    <a:pt x="-1594" y="6995"/>
                    <a:pt x="21" y="2690"/>
                    <a:pt x="5939" y="0"/>
                  </a:cubicBezTo>
                  <a:close/>
                </a:path>
              </a:pathLst>
            </a:custGeom>
            <a:solidFill>
              <a:srgbClr val="F2C0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8" name="Полилиния: фигура 2137">
              <a:extLst>
                <a:ext uri="{FF2B5EF4-FFF2-40B4-BE49-F238E27FC236}">
                  <a16:creationId xmlns:a16="http://schemas.microsoft.com/office/drawing/2014/main" id="{ABD426CD-C8F3-6DD9-6EC9-8792AE2283C7}"/>
                </a:ext>
              </a:extLst>
            </p:cNvPr>
            <p:cNvSpPr/>
            <p:nvPr/>
          </p:nvSpPr>
          <p:spPr>
            <a:xfrm>
              <a:off x="4102468" y="6389153"/>
              <a:ext cx="9603" cy="13802"/>
            </a:xfrm>
            <a:custGeom>
              <a:avLst/>
              <a:gdLst>
                <a:gd name="connsiteX0" fmla="*/ 4166 w 9603"/>
                <a:gd name="connsiteY0" fmla="*/ 83 h 13802"/>
                <a:gd name="connsiteX1" fmla="*/ 9547 w 9603"/>
                <a:gd name="connsiteY1" fmla="*/ 4656 h 13802"/>
                <a:gd name="connsiteX2" fmla="*/ 4435 w 9603"/>
                <a:gd name="connsiteY2" fmla="*/ 13803 h 13802"/>
                <a:gd name="connsiteX3" fmla="*/ 131 w 9603"/>
                <a:gd name="connsiteY3" fmla="*/ 4925 h 13802"/>
                <a:gd name="connsiteX4" fmla="*/ 4166 w 9603"/>
                <a:gd name="connsiteY4" fmla="*/ 83 h 13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03" h="13802">
                  <a:moveTo>
                    <a:pt x="4166" y="83"/>
                  </a:moveTo>
                  <a:cubicBezTo>
                    <a:pt x="7933" y="-455"/>
                    <a:pt x="9547" y="1697"/>
                    <a:pt x="9547" y="4656"/>
                  </a:cubicBezTo>
                  <a:cubicBezTo>
                    <a:pt x="9816" y="8692"/>
                    <a:pt x="9278" y="12458"/>
                    <a:pt x="4435" y="13803"/>
                  </a:cubicBezTo>
                  <a:cubicBezTo>
                    <a:pt x="1207" y="11651"/>
                    <a:pt x="400" y="8422"/>
                    <a:pt x="131" y="4925"/>
                  </a:cubicBezTo>
                  <a:cubicBezTo>
                    <a:pt x="-407" y="1966"/>
                    <a:pt x="669" y="-186"/>
                    <a:pt x="4166" y="83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39" name="Полилиния: фигура 2138">
              <a:extLst>
                <a:ext uri="{FF2B5EF4-FFF2-40B4-BE49-F238E27FC236}">
                  <a16:creationId xmlns:a16="http://schemas.microsoft.com/office/drawing/2014/main" id="{8170F337-A00A-772F-2AA3-151DBF0C3068}"/>
                </a:ext>
              </a:extLst>
            </p:cNvPr>
            <p:cNvSpPr/>
            <p:nvPr/>
          </p:nvSpPr>
          <p:spPr>
            <a:xfrm>
              <a:off x="4097757" y="6897709"/>
              <a:ext cx="7366" cy="20161"/>
            </a:xfrm>
            <a:custGeom>
              <a:avLst/>
              <a:gdLst>
                <a:gd name="connsiteX0" fmla="*/ 4573 w 7366"/>
                <a:gd name="connsiteY0" fmla="*/ 20161 h 20161"/>
                <a:gd name="connsiteX1" fmla="*/ 0 w 7366"/>
                <a:gd name="connsiteY1" fmla="*/ 1061 h 20161"/>
                <a:gd name="connsiteX2" fmla="*/ 6726 w 7366"/>
                <a:gd name="connsiteY2" fmla="*/ 5096 h 20161"/>
                <a:gd name="connsiteX3" fmla="*/ 4573 w 7366"/>
                <a:gd name="connsiteY3" fmla="*/ 20161 h 20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66" h="20161">
                  <a:moveTo>
                    <a:pt x="4573" y="20161"/>
                  </a:moveTo>
                  <a:cubicBezTo>
                    <a:pt x="2690" y="13974"/>
                    <a:pt x="2690" y="7248"/>
                    <a:pt x="0" y="1061"/>
                  </a:cubicBezTo>
                  <a:cubicBezTo>
                    <a:pt x="4573" y="-1361"/>
                    <a:pt x="6726" y="522"/>
                    <a:pt x="6726" y="5096"/>
                  </a:cubicBezTo>
                  <a:cubicBezTo>
                    <a:pt x="6726" y="10207"/>
                    <a:pt x="9147" y="15857"/>
                    <a:pt x="4573" y="20161"/>
                  </a:cubicBezTo>
                  <a:close/>
                </a:path>
              </a:pathLst>
            </a:custGeom>
            <a:solidFill>
              <a:srgbClr val="BB4F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0" name="Полилиния: фигура 2139">
              <a:extLst>
                <a:ext uri="{FF2B5EF4-FFF2-40B4-BE49-F238E27FC236}">
                  <a16:creationId xmlns:a16="http://schemas.microsoft.com/office/drawing/2014/main" id="{67DEF051-DD70-1916-5BD6-2CA878DDEB92}"/>
                </a:ext>
              </a:extLst>
            </p:cNvPr>
            <p:cNvSpPr/>
            <p:nvPr/>
          </p:nvSpPr>
          <p:spPr>
            <a:xfrm>
              <a:off x="4190390" y="6601765"/>
              <a:ext cx="6098" cy="22329"/>
            </a:xfrm>
            <a:custGeom>
              <a:avLst/>
              <a:gdLst>
                <a:gd name="connsiteX0" fmla="*/ 6099 w 6098"/>
                <a:gd name="connsiteY0" fmla="*/ 22329 h 22329"/>
                <a:gd name="connsiteX1" fmla="*/ 987 w 6098"/>
                <a:gd name="connsiteY1" fmla="*/ 18563 h 22329"/>
                <a:gd name="connsiteX2" fmla="*/ 449 w 6098"/>
                <a:gd name="connsiteY2" fmla="*/ 9147 h 22329"/>
                <a:gd name="connsiteX3" fmla="*/ 3409 w 6098"/>
                <a:gd name="connsiteY3" fmla="*/ 0 h 22329"/>
                <a:gd name="connsiteX4" fmla="*/ 6099 w 6098"/>
                <a:gd name="connsiteY4" fmla="*/ 22329 h 22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98" h="22329">
                  <a:moveTo>
                    <a:pt x="6099" y="22329"/>
                  </a:moveTo>
                  <a:cubicBezTo>
                    <a:pt x="3678" y="21791"/>
                    <a:pt x="1794" y="20984"/>
                    <a:pt x="987" y="18563"/>
                  </a:cubicBezTo>
                  <a:cubicBezTo>
                    <a:pt x="2064" y="15334"/>
                    <a:pt x="1256" y="12106"/>
                    <a:pt x="449" y="9147"/>
                  </a:cubicBezTo>
                  <a:cubicBezTo>
                    <a:pt x="-627" y="5111"/>
                    <a:pt x="180" y="2421"/>
                    <a:pt x="3409" y="0"/>
                  </a:cubicBezTo>
                  <a:cubicBezTo>
                    <a:pt x="4216" y="7533"/>
                    <a:pt x="5023" y="14796"/>
                    <a:pt x="6099" y="22329"/>
                  </a:cubicBezTo>
                  <a:close/>
                </a:path>
              </a:pathLst>
            </a:custGeom>
            <a:solidFill>
              <a:srgbClr val="D590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1" name="Полилиния: фигура 2140">
              <a:extLst>
                <a:ext uri="{FF2B5EF4-FFF2-40B4-BE49-F238E27FC236}">
                  <a16:creationId xmlns:a16="http://schemas.microsoft.com/office/drawing/2014/main" id="{B05C48FC-F735-BB23-28D8-8D67E2D14728}"/>
                </a:ext>
              </a:extLst>
            </p:cNvPr>
            <p:cNvSpPr/>
            <p:nvPr/>
          </p:nvSpPr>
          <p:spPr>
            <a:xfrm>
              <a:off x="4097936" y="6388779"/>
              <a:ext cx="8967" cy="15959"/>
            </a:xfrm>
            <a:custGeom>
              <a:avLst/>
              <a:gdLst>
                <a:gd name="connsiteX0" fmla="*/ 8699 w 8967"/>
                <a:gd name="connsiteY0" fmla="*/ 456 h 15959"/>
                <a:gd name="connsiteX1" fmla="*/ 6008 w 8967"/>
                <a:gd name="connsiteY1" fmla="*/ 5299 h 15959"/>
                <a:gd name="connsiteX2" fmla="*/ 8968 w 8967"/>
                <a:gd name="connsiteY2" fmla="*/ 14446 h 15959"/>
                <a:gd name="connsiteX3" fmla="*/ 628 w 8967"/>
                <a:gd name="connsiteY3" fmla="*/ 14446 h 15959"/>
                <a:gd name="connsiteX4" fmla="*/ 1973 w 8967"/>
                <a:gd name="connsiteY4" fmla="*/ 4761 h 15959"/>
                <a:gd name="connsiteX5" fmla="*/ 8699 w 8967"/>
                <a:gd name="connsiteY5" fmla="*/ 456 h 15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67" h="15959">
                  <a:moveTo>
                    <a:pt x="8699" y="456"/>
                  </a:moveTo>
                  <a:cubicBezTo>
                    <a:pt x="6277" y="1264"/>
                    <a:pt x="5201" y="2609"/>
                    <a:pt x="6008" y="5299"/>
                  </a:cubicBezTo>
                  <a:cubicBezTo>
                    <a:pt x="7084" y="8258"/>
                    <a:pt x="7892" y="11217"/>
                    <a:pt x="8968" y="14446"/>
                  </a:cubicBezTo>
                  <a:cubicBezTo>
                    <a:pt x="6277" y="15253"/>
                    <a:pt x="2511" y="17405"/>
                    <a:pt x="628" y="14446"/>
                  </a:cubicBezTo>
                  <a:cubicBezTo>
                    <a:pt x="-986" y="11756"/>
                    <a:pt x="897" y="7989"/>
                    <a:pt x="1973" y="4761"/>
                  </a:cubicBezTo>
                  <a:cubicBezTo>
                    <a:pt x="3318" y="1802"/>
                    <a:pt x="4663" y="-1158"/>
                    <a:pt x="8699" y="456"/>
                  </a:cubicBezTo>
                  <a:close/>
                </a:path>
              </a:pathLst>
            </a:custGeom>
            <a:solidFill>
              <a:srgbClr val="BB4F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2" name="Полилиния: фигура 2141">
              <a:extLst>
                <a:ext uri="{FF2B5EF4-FFF2-40B4-BE49-F238E27FC236}">
                  <a16:creationId xmlns:a16="http://schemas.microsoft.com/office/drawing/2014/main" id="{A3401CFF-A6C2-EE59-6923-7B1D71F62260}"/>
                </a:ext>
              </a:extLst>
            </p:cNvPr>
            <p:cNvSpPr/>
            <p:nvPr/>
          </p:nvSpPr>
          <p:spPr>
            <a:xfrm>
              <a:off x="4072468" y="7023059"/>
              <a:ext cx="11035" cy="13241"/>
            </a:xfrm>
            <a:custGeom>
              <a:avLst/>
              <a:gdLst>
                <a:gd name="connsiteX0" fmla="*/ 0 w 11035"/>
                <a:gd name="connsiteY0" fmla="*/ 0 h 13241"/>
                <a:gd name="connsiteX1" fmla="*/ 9416 w 11035"/>
                <a:gd name="connsiteY1" fmla="*/ 2959 h 13241"/>
                <a:gd name="connsiteX2" fmla="*/ 8071 w 11035"/>
                <a:gd name="connsiteY2" fmla="*/ 12913 h 13241"/>
                <a:gd name="connsiteX3" fmla="*/ 5650 w 11035"/>
                <a:gd name="connsiteY3" fmla="*/ 11837 h 13241"/>
                <a:gd name="connsiteX4" fmla="*/ 0 w 11035"/>
                <a:gd name="connsiteY4" fmla="*/ 0 h 13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35" h="13241">
                  <a:moveTo>
                    <a:pt x="0" y="0"/>
                  </a:moveTo>
                  <a:cubicBezTo>
                    <a:pt x="4304" y="807"/>
                    <a:pt x="6995" y="1076"/>
                    <a:pt x="9416" y="2959"/>
                  </a:cubicBezTo>
                  <a:cubicBezTo>
                    <a:pt x="12106" y="5381"/>
                    <a:pt x="11299" y="11299"/>
                    <a:pt x="8071" y="12913"/>
                  </a:cubicBezTo>
                  <a:cubicBezTo>
                    <a:pt x="6726" y="13720"/>
                    <a:pt x="6188" y="12913"/>
                    <a:pt x="5650" y="11837"/>
                  </a:cubicBezTo>
                  <a:cubicBezTo>
                    <a:pt x="3766" y="8071"/>
                    <a:pt x="2152" y="4573"/>
                    <a:pt x="0" y="0"/>
                  </a:cubicBezTo>
                  <a:close/>
                </a:path>
              </a:pathLst>
            </a:custGeom>
            <a:solidFill>
              <a:srgbClr val="BA4B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3" name="Полилиния: фигура 2142">
              <a:extLst>
                <a:ext uri="{FF2B5EF4-FFF2-40B4-BE49-F238E27FC236}">
                  <a16:creationId xmlns:a16="http://schemas.microsoft.com/office/drawing/2014/main" id="{646DF88B-7138-129B-97B9-C26EF3FA3B0C}"/>
                </a:ext>
              </a:extLst>
            </p:cNvPr>
            <p:cNvSpPr/>
            <p:nvPr/>
          </p:nvSpPr>
          <p:spPr>
            <a:xfrm>
              <a:off x="4090493" y="6371249"/>
              <a:ext cx="10835" cy="15132"/>
            </a:xfrm>
            <a:custGeom>
              <a:avLst/>
              <a:gdLst>
                <a:gd name="connsiteX0" fmla="*/ 2690 w 10835"/>
                <a:gd name="connsiteY0" fmla="*/ 13951 h 15132"/>
                <a:gd name="connsiteX1" fmla="*/ 0 w 10835"/>
                <a:gd name="connsiteY1" fmla="*/ 1038 h 15132"/>
                <a:gd name="connsiteX2" fmla="*/ 5381 w 10835"/>
                <a:gd name="connsiteY2" fmla="*/ 769 h 15132"/>
                <a:gd name="connsiteX3" fmla="*/ 10761 w 10835"/>
                <a:gd name="connsiteY3" fmla="*/ 14220 h 15132"/>
                <a:gd name="connsiteX4" fmla="*/ 2690 w 10835"/>
                <a:gd name="connsiteY4" fmla="*/ 13951 h 15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35" h="15132">
                  <a:moveTo>
                    <a:pt x="2690" y="13951"/>
                  </a:moveTo>
                  <a:cubicBezTo>
                    <a:pt x="3497" y="9378"/>
                    <a:pt x="1076" y="5342"/>
                    <a:pt x="0" y="1038"/>
                  </a:cubicBezTo>
                  <a:cubicBezTo>
                    <a:pt x="1883" y="500"/>
                    <a:pt x="3497" y="-845"/>
                    <a:pt x="5381" y="769"/>
                  </a:cubicBezTo>
                  <a:cubicBezTo>
                    <a:pt x="8878" y="4535"/>
                    <a:pt x="11299" y="8571"/>
                    <a:pt x="10761" y="14220"/>
                  </a:cubicBezTo>
                  <a:cubicBezTo>
                    <a:pt x="8340" y="15834"/>
                    <a:pt x="5381" y="15027"/>
                    <a:pt x="2690" y="13951"/>
                  </a:cubicBezTo>
                  <a:close/>
                </a:path>
              </a:pathLst>
            </a:custGeom>
            <a:solidFill>
              <a:srgbClr val="BA4E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4" name="Полилиния: фигура 2143">
              <a:extLst>
                <a:ext uri="{FF2B5EF4-FFF2-40B4-BE49-F238E27FC236}">
                  <a16:creationId xmlns:a16="http://schemas.microsoft.com/office/drawing/2014/main" id="{D550235A-5EF3-BD96-741B-284911BEF210}"/>
                </a:ext>
              </a:extLst>
            </p:cNvPr>
            <p:cNvSpPr/>
            <p:nvPr/>
          </p:nvSpPr>
          <p:spPr>
            <a:xfrm>
              <a:off x="3998206" y="6826133"/>
              <a:ext cx="9616" cy="19023"/>
            </a:xfrm>
            <a:custGeom>
              <a:avLst/>
              <a:gdLst>
                <a:gd name="connsiteX0" fmla="*/ 1894 w 9616"/>
                <a:gd name="connsiteY0" fmla="*/ 0 h 19023"/>
                <a:gd name="connsiteX1" fmla="*/ 8620 w 9616"/>
                <a:gd name="connsiteY1" fmla="*/ 18563 h 19023"/>
                <a:gd name="connsiteX2" fmla="*/ 5929 w 9616"/>
                <a:gd name="connsiteY2" fmla="*/ 18025 h 19023"/>
                <a:gd name="connsiteX3" fmla="*/ 11 w 9616"/>
                <a:gd name="connsiteY3" fmla="*/ 4304 h 19023"/>
                <a:gd name="connsiteX4" fmla="*/ 1894 w 9616"/>
                <a:gd name="connsiteY4" fmla="*/ 0 h 19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16" h="19023">
                  <a:moveTo>
                    <a:pt x="1894" y="0"/>
                  </a:moveTo>
                  <a:cubicBezTo>
                    <a:pt x="7543" y="2690"/>
                    <a:pt x="11579" y="12913"/>
                    <a:pt x="8620" y="18563"/>
                  </a:cubicBezTo>
                  <a:cubicBezTo>
                    <a:pt x="8082" y="19639"/>
                    <a:pt x="6736" y="18563"/>
                    <a:pt x="5929" y="18025"/>
                  </a:cubicBezTo>
                  <a:cubicBezTo>
                    <a:pt x="1894" y="14258"/>
                    <a:pt x="1356" y="9147"/>
                    <a:pt x="11" y="4304"/>
                  </a:cubicBezTo>
                  <a:cubicBezTo>
                    <a:pt x="11" y="2690"/>
                    <a:pt x="-258" y="807"/>
                    <a:pt x="1894" y="0"/>
                  </a:cubicBezTo>
                  <a:close/>
                </a:path>
              </a:pathLst>
            </a:custGeom>
            <a:solidFill>
              <a:srgbClr val="DA92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5" name="Полилиния: фигура 2144">
              <a:extLst>
                <a:ext uri="{FF2B5EF4-FFF2-40B4-BE49-F238E27FC236}">
                  <a16:creationId xmlns:a16="http://schemas.microsoft.com/office/drawing/2014/main" id="{CBC26479-E932-3857-E5F8-4F179928AAEC}"/>
                </a:ext>
              </a:extLst>
            </p:cNvPr>
            <p:cNvSpPr/>
            <p:nvPr/>
          </p:nvSpPr>
          <p:spPr>
            <a:xfrm>
              <a:off x="4083597" y="6423620"/>
              <a:ext cx="12421" cy="9100"/>
            </a:xfrm>
            <a:custGeom>
              <a:avLst/>
              <a:gdLst>
                <a:gd name="connsiteX0" fmla="*/ 1516 w 12421"/>
                <a:gd name="connsiteY0" fmla="*/ 2203 h 9100"/>
                <a:gd name="connsiteX1" fmla="*/ 5820 w 12421"/>
                <a:gd name="connsiteY1" fmla="*/ 1127 h 9100"/>
                <a:gd name="connsiteX2" fmla="*/ 12277 w 12421"/>
                <a:gd name="connsiteY2" fmla="*/ 2203 h 9100"/>
                <a:gd name="connsiteX3" fmla="*/ 7434 w 12421"/>
                <a:gd name="connsiteY3" fmla="*/ 8660 h 9100"/>
                <a:gd name="connsiteX4" fmla="*/ 709 w 12421"/>
                <a:gd name="connsiteY4" fmla="*/ 8122 h 9100"/>
                <a:gd name="connsiteX5" fmla="*/ 1516 w 12421"/>
                <a:gd name="connsiteY5" fmla="*/ 2203 h 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21" h="9100">
                  <a:moveTo>
                    <a:pt x="1516" y="2203"/>
                  </a:moveTo>
                  <a:cubicBezTo>
                    <a:pt x="2861" y="1934"/>
                    <a:pt x="4475" y="1127"/>
                    <a:pt x="5820" y="1127"/>
                  </a:cubicBezTo>
                  <a:cubicBezTo>
                    <a:pt x="7972" y="858"/>
                    <a:pt x="11201" y="-1832"/>
                    <a:pt x="12277" y="2203"/>
                  </a:cubicBezTo>
                  <a:cubicBezTo>
                    <a:pt x="13084" y="5431"/>
                    <a:pt x="10393" y="7853"/>
                    <a:pt x="7434" y="8660"/>
                  </a:cubicBezTo>
                  <a:cubicBezTo>
                    <a:pt x="5282" y="9198"/>
                    <a:pt x="2861" y="9467"/>
                    <a:pt x="709" y="8122"/>
                  </a:cubicBezTo>
                  <a:cubicBezTo>
                    <a:pt x="-99" y="5969"/>
                    <a:pt x="-637" y="3817"/>
                    <a:pt x="1516" y="2203"/>
                  </a:cubicBezTo>
                  <a:close/>
                </a:path>
              </a:pathLst>
            </a:custGeom>
            <a:solidFill>
              <a:srgbClr val="F3C1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6" name="Полилиния: фигура 2145">
              <a:extLst>
                <a:ext uri="{FF2B5EF4-FFF2-40B4-BE49-F238E27FC236}">
                  <a16:creationId xmlns:a16="http://schemas.microsoft.com/office/drawing/2014/main" id="{89F34674-AA82-D744-46DA-0029AC33499C}"/>
                </a:ext>
              </a:extLst>
            </p:cNvPr>
            <p:cNvSpPr/>
            <p:nvPr/>
          </p:nvSpPr>
          <p:spPr>
            <a:xfrm>
              <a:off x="4010323" y="6387083"/>
              <a:ext cx="25288" cy="11741"/>
            </a:xfrm>
            <a:custGeom>
              <a:avLst/>
              <a:gdLst>
                <a:gd name="connsiteX0" fmla="*/ 11030 w 25288"/>
                <a:gd name="connsiteY0" fmla="*/ 0 h 11741"/>
                <a:gd name="connsiteX1" fmla="*/ 25288 w 25288"/>
                <a:gd name="connsiteY1" fmla="*/ 2421 h 11741"/>
                <a:gd name="connsiteX2" fmla="*/ 15603 w 25288"/>
                <a:gd name="connsiteY2" fmla="*/ 5381 h 11741"/>
                <a:gd name="connsiteX3" fmla="*/ 6457 w 25288"/>
                <a:gd name="connsiteY3" fmla="*/ 9954 h 11741"/>
                <a:gd name="connsiteX4" fmla="*/ 0 w 25288"/>
                <a:gd name="connsiteY4" fmla="*/ 7533 h 11741"/>
                <a:gd name="connsiteX5" fmla="*/ 11030 w 25288"/>
                <a:gd name="connsiteY5" fmla="*/ 0 h 11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288" h="11741">
                  <a:moveTo>
                    <a:pt x="11030" y="0"/>
                  </a:moveTo>
                  <a:cubicBezTo>
                    <a:pt x="15603" y="1614"/>
                    <a:pt x="20177" y="1883"/>
                    <a:pt x="25288" y="2421"/>
                  </a:cubicBezTo>
                  <a:cubicBezTo>
                    <a:pt x="22060" y="3497"/>
                    <a:pt x="18832" y="4573"/>
                    <a:pt x="15603" y="5381"/>
                  </a:cubicBezTo>
                  <a:cubicBezTo>
                    <a:pt x="12375" y="6457"/>
                    <a:pt x="9147" y="7264"/>
                    <a:pt x="6457" y="9954"/>
                  </a:cubicBezTo>
                  <a:cubicBezTo>
                    <a:pt x="2959" y="13182"/>
                    <a:pt x="807" y="11837"/>
                    <a:pt x="0" y="7533"/>
                  </a:cubicBezTo>
                  <a:cubicBezTo>
                    <a:pt x="4035" y="5650"/>
                    <a:pt x="8340" y="4035"/>
                    <a:pt x="11030" y="0"/>
                  </a:cubicBezTo>
                  <a:close/>
                </a:path>
              </a:pathLst>
            </a:custGeom>
            <a:solidFill>
              <a:srgbClr val="DD98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7" name="Полилиния: фигура 2146">
              <a:extLst>
                <a:ext uri="{FF2B5EF4-FFF2-40B4-BE49-F238E27FC236}">
                  <a16:creationId xmlns:a16="http://schemas.microsoft.com/office/drawing/2014/main" id="{68822782-03BB-E9F1-68CA-D3EA3DC1154F}"/>
                </a:ext>
              </a:extLst>
            </p:cNvPr>
            <p:cNvSpPr/>
            <p:nvPr/>
          </p:nvSpPr>
          <p:spPr>
            <a:xfrm>
              <a:off x="4023775" y="6729014"/>
              <a:ext cx="12218" cy="11137"/>
            </a:xfrm>
            <a:custGeom>
              <a:avLst/>
              <a:gdLst>
                <a:gd name="connsiteX0" fmla="*/ 8071 w 12218"/>
                <a:gd name="connsiteY0" fmla="*/ 0 h 11137"/>
                <a:gd name="connsiteX1" fmla="*/ 10761 w 12218"/>
                <a:gd name="connsiteY1" fmla="*/ 7533 h 11137"/>
                <a:gd name="connsiteX2" fmla="*/ 0 w 12218"/>
                <a:gd name="connsiteY2" fmla="*/ 8071 h 11137"/>
                <a:gd name="connsiteX3" fmla="*/ 8071 w 12218"/>
                <a:gd name="connsiteY3" fmla="*/ 0 h 1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8" h="11137">
                  <a:moveTo>
                    <a:pt x="8071" y="0"/>
                  </a:moveTo>
                  <a:cubicBezTo>
                    <a:pt x="11299" y="1614"/>
                    <a:pt x="13989" y="4035"/>
                    <a:pt x="10761" y="7533"/>
                  </a:cubicBezTo>
                  <a:cubicBezTo>
                    <a:pt x="7802" y="10761"/>
                    <a:pt x="3766" y="13451"/>
                    <a:pt x="0" y="8071"/>
                  </a:cubicBezTo>
                  <a:cubicBezTo>
                    <a:pt x="1883" y="4842"/>
                    <a:pt x="4573" y="1883"/>
                    <a:pt x="8071" y="0"/>
                  </a:cubicBezTo>
                  <a:close/>
                </a:path>
              </a:pathLst>
            </a:custGeom>
            <a:solidFill>
              <a:srgbClr val="FCF8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8" name="Полилиния: фигура 2147">
              <a:extLst>
                <a:ext uri="{FF2B5EF4-FFF2-40B4-BE49-F238E27FC236}">
                  <a16:creationId xmlns:a16="http://schemas.microsoft.com/office/drawing/2014/main" id="{9F00DCDB-939D-E0FB-E60E-2050D303066A}"/>
                </a:ext>
              </a:extLst>
            </p:cNvPr>
            <p:cNvSpPr/>
            <p:nvPr/>
          </p:nvSpPr>
          <p:spPr>
            <a:xfrm>
              <a:off x="3990595" y="6756172"/>
              <a:ext cx="9539" cy="11582"/>
            </a:xfrm>
            <a:custGeom>
              <a:avLst/>
              <a:gdLst>
                <a:gd name="connsiteX0" fmla="*/ 2241 w 9539"/>
                <a:gd name="connsiteY0" fmla="*/ 9430 h 11582"/>
                <a:gd name="connsiteX1" fmla="*/ 1703 w 9539"/>
                <a:gd name="connsiteY1" fmla="*/ 8354 h 11582"/>
                <a:gd name="connsiteX2" fmla="*/ 1972 w 9539"/>
                <a:gd name="connsiteY2" fmla="*/ 552 h 11582"/>
                <a:gd name="connsiteX3" fmla="*/ 8429 w 9539"/>
                <a:gd name="connsiteY3" fmla="*/ 4050 h 11582"/>
                <a:gd name="connsiteX4" fmla="*/ 5200 w 9539"/>
                <a:gd name="connsiteY4" fmla="*/ 11582 h 11582"/>
                <a:gd name="connsiteX5" fmla="*/ 2241 w 9539"/>
                <a:gd name="connsiteY5" fmla="*/ 9430 h 11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9" h="11582">
                  <a:moveTo>
                    <a:pt x="2241" y="9430"/>
                  </a:moveTo>
                  <a:cubicBezTo>
                    <a:pt x="1972" y="8892"/>
                    <a:pt x="1972" y="8623"/>
                    <a:pt x="1703" y="8354"/>
                  </a:cubicBezTo>
                  <a:cubicBezTo>
                    <a:pt x="89" y="5664"/>
                    <a:pt x="-1256" y="2436"/>
                    <a:pt x="1972" y="552"/>
                  </a:cubicBezTo>
                  <a:cubicBezTo>
                    <a:pt x="4931" y="-1062"/>
                    <a:pt x="7084" y="1090"/>
                    <a:pt x="8429" y="4050"/>
                  </a:cubicBezTo>
                  <a:cubicBezTo>
                    <a:pt x="10043" y="7547"/>
                    <a:pt x="10581" y="10775"/>
                    <a:pt x="5200" y="11582"/>
                  </a:cubicBezTo>
                  <a:cubicBezTo>
                    <a:pt x="4124" y="10775"/>
                    <a:pt x="3317" y="9968"/>
                    <a:pt x="2241" y="9430"/>
                  </a:cubicBezTo>
                  <a:close/>
                </a:path>
              </a:pathLst>
            </a:custGeom>
            <a:solidFill>
              <a:srgbClr val="F2BF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49" name="Полилиния: фигура 2148">
              <a:extLst>
                <a:ext uri="{FF2B5EF4-FFF2-40B4-BE49-F238E27FC236}">
                  <a16:creationId xmlns:a16="http://schemas.microsoft.com/office/drawing/2014/main" id="{A2CFC079-41AC-C249-CF32-E69214EA046A}"/>
                </a:ext>
              </a:extLst>
            </p:cNvPr>
            <p:cNvSpPr/>
            <p:nvPr/>
          </p:nvSpPr>
          <p:spPr>
            <a:xfrm>
              <a:off x="4004160" y="6405004"/>
              <a:ext cx="10057" cy="10887"/>
            </a:xfrm>
            <a:custGeom>
              <a:avLst/>
              <a:gdLst>
                <a:gd name="connsiteX0" fmla="*/ 5087 w 10057"/>
                <a:gd name="connsiteY0" fmla="*/ 642 h 10887"/>
                <a:gd name="connsiteX1" fmla="*/ 9929 w 10057"/>
                <a:gd name="connsiteY1" fmla="*/ 1180 h 10887"/>
                <a:gd name="connsiteX2" fmla="*/ 6163 w 10057"/>
                <a:gd name="connsiteY2" fmla="*/ 10865 h 10887"/>
                <a:gd name="connsiteX3" fmla="*/ 244 w 10057"/>
                <a:gd name="connsiteY3" fmla="*/ 6560 h 10887"/>
                <a:gd name="connsiteX4" fmla="*/ 5087 w 10057"/>
                <a:gd name="connsiteY4" fmla="*/ 642 h 10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57" h="10887">
                  <a:moveTo>
                    <a:pt x="5087" y="642"/>
                  </a:moveTo>
                  <a:cubicBezTo>
                    <a:pt x="6970" y="104"/>
                    <a:pt x="8853" y="-703"/>
                    <a:pt x="9929" y="1180"/>
                  </a:cubicBezTo>
                  <a:cubicBezTo>
                    <a:pt x="10736" y="2525"/>
                    <a:pt x="7508" y="10865"/>
                    <a:pt x="6163" y="10865"/>
                  </a:cubicBezTo>
                  <a:cubicBezTo>
                    <a:pt x="2935" y="11134"/>
                    <a:pt x="1320" y="8981"/>
                    <a:pt x="244" y="6560"/>
                  </a:cubicBezTo>
                  <a:cubicBezTo>
                    <a:pt x="-1101" y="2256"/>
                    <a:pt x="3473" y="2256"/>
                    <a:pt x="5087" y="642"/>
                  </a:cubicBezTo>
                  <a:close/>
                </a:path>
              </a:pathLst>
            </a:custGeom>
            <a:solidFill>
              <a:srgbClr val="D992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0" name="Полилиния: фигура 2149">
              <a:extLst>
                <a:ext uri="{FF2B5EF4-FFF2-40B4-BE49-F238E27FC236}">
                  <a16:creationId xmlns:a16="http://schemas.microsoft.com/office/drawing/2014/main" id="{66C5DEBB-76D7-1EAA-1411-E6612585669F}"/>
                </a:ext>
              </a:extLst>
            </p:cNvPr>
            <p:cNvSpPr/>
            <p:nvPr/>
          </p:nvSpPr>
          <p:spPr>
            <a:xfrm>
              <a:off x="4144275" y="6581498"/>
              <a:ext cx="10515" cy="13896"/>
            </a:xfrm>
            <a:custGeom>
              <a:avLst/>
              <a:gdLst>
                <a:gd name="connsiteX0" fmla="*/ 10515 w 10515"/>
                <a:gd name="connsiteY0" fmla="*/ 1167 h 13896"/>
                <a:gd name="connsiteX1" fmla="*/ 5135 w 10515"/>
                <a:gd name="connsiteY1" fmla="*/ 11390 h 13896"/>
                <a:gd name="connsiteX2" fmla="*/ 3251 w 10515"/>
                <a:gd name="connsiteY2" fmla="*/ 13811 h 13896"/>
                <a:gd name="connsiteX3" fmla="*/ 23 w 10515"/>
                <a:gd name="connsiteY3" fmla="*/ 11390 h 13896"/>
                <a:gd name="connsiteX4" fmla="*/ 561 w 10515"/>
                <a:gd name="connsiteY4" fmla="*/ 1705 h 13896"/>
                <a:gd name="connsiteX5" fmla="*/ 3251 w 10515"/>
                <a:gd name="connsiteY5" fmla="*/ 91 h 13896"/>
                <a:gd name="connsiteX6" fmla="*/ 10515 w 10515"/>
                <a:gd name="connsiteY6" fmla="*/ 1167 h 1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15" h="13896">
                  <a:moveTo>
                    <a:pt x="10515" y="1167"/>
                  </a:moveTo>
                  <a:cubicBezTo>
                    <a:pt x="7287" y="4664"/>
                    <a:pt x="4596" y="7086"/>
                    <a:pt x="5135" y="11390"/>
                  </a:cubicBezTo>
                  <a:cubicBezTo>
                    <a:pt x="5135" y="12197"/>
                    <a:pt x="5404" y="14349"/>
                    <a:pt x="3251" y="13811"/>
                  </a:cubicBezTo>
                  <a:cubicBezTo>
                    <a:pt x="1906" y="13542"/>
                    <a:pt x="-246" y="13811"/>
                    <a:pt x="23" y="11390"/>
                  </a:cubicBezTo>
                  <a:cubicBezTo>
                    <a:pt x="292" y="8162"/>
                    <a:pt x="830" y="4933"/>
                    <a:pt x="561" y="1705"/>
                  </a:cubicBezTo>
                  <a:cubicBezTo>
                    <a:pt x="292" y="91"/>
                    <a:pt x="1637" y="-178"/>
                    <a:pt x="3251" y="91"/>
                  </a:cubicBezTo>
                  <a:cubicBezTo>
                    <a:pt x="5404" y="898"/>
                    <a:pt x="7556" y="898"/>
                    <a:pt x="10515" y="1167"/>
                  </a:cubicBezTo>
                  <a:close/>
                </a:path>
              </a:pathLst>
            </a:custGeom>
            <a:solidFill>
              <a:srgbClr val="BA4C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1" name="Полилиния: фигура 2150">
              <a:extLst>
                <a:ext uri="{FF2B5EF4-FFF2-40B4-BE49-F238E27FC236}">
                  <a16:creationId xmlns:a16="http://schemas.microsoft.com/office/drawing/2014/main" id="{BDBB4046-2E76-AEB8-BB60-45F610C519F7}"/>
                </a:ext>
              </a:extLst>
            </p:cNvPr>
            <p:cNvSpPr/>
            <p:nvPr/>
          </p:nvSpPr>
          <p:spPr>
            <a:xfrm>
              <a:off x="3981000" y="6636739"/>
              <a:ext cx="11080" cy="9146"/>
            </a:xfrm>
            <a:custGeom>
              <a:avLst/>
              <a:gdLst>
                <a:gd name="connsiteX0" fmla="*/ 8878 w 11080"/>
                <a:gd name="connsiteY0" fmla="*/ 0 h 9146"/>
                <a:gd name="connsiteX1" fmla="*/ 2152 w 11080"/>
                <a:gd name="connsiteY1" fmla="*/ 9147 h 9146"/>
                <a:gd name="connsiteX2" fmla="*/ 1076 w 11080"/>
                <a:gd name="connsiteY2" fmla="*/ 9147 h 9146"/>
                <a:gd name="connsiteX3" fmla="*/ 269 w 11080"/>
                <a:gd name="connsiteY3" fmla="*/ 2690 h 9146"/>
                <a:gd name="connsiteX4" fmla="*/ 8878 w 11080"/>
                <a:gd name="connsiteY4" fmla="*/ 0 h 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80" h="9146">
                  <a:moveTo>
                    <a:pt x="8878" y="0"/>
                  </a:moveTo>
                  <a:cubicBezTo>
                    <a:pt x="13182" y="5919"/>
                    <a:pt x="11299" y="8071"/>
                    <a:pt x="2152" y="9147"/>
                  </a:cubicBezTo>
                  <a:cubicBezTo>
                    <a:pt x="1883" y="9147"/>
                    <a:pt x="1345" y="9147"/>
                    <a:pt x="1076" y="9147"/>
                  </a:cubicBezTo>
                  <a:cubicBezTo>
                    <a:pt x="0" y="6995"/>
                    <a:pt x="-269" y="5111"/>
                    <a:pt x="269" y="2690"/>
                  </a:cubicBezTo>
                  <a:cubicBezTo>
                    <a:pt x="2152" y="-1076"/>
                    <a:pt x="6188" y="1614"/>
                    <a:pt x="8878" y="0"/>
                  </a:cubicBezTo>
                  <a:close/>
                </a:path>
              </a:pathLst>
            </a:custGeom>
            <a:solidFill>
              <a:srgbClr val="FCF7A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2" name="Полилиния: фигура 2151">
              <a:extLst>
                <a:ext uri="{FF2B5EF4-FFF2-40B4-BE49-F238E27FC236}">
                  <a16:creationId xmlns:a16="http://schemas.microsoft.com/office/drawing/2014/main" id="{95E7BCFF-6DFF-7147-1CDF-28D9AFE8DDA5}"/>
                </a:ext>
              </a:extLst>
            </p:cNvPr>
            <p:cNvSpPr/>
            <p:nvPr/>
          </p:nvSpPr>
          <p:spPr>
            <a:xfrm>
              <a:off x="4111477" y="6640505"/>
              <a:ext cx="6181" cy="19907"/>
            </a:xfrm>
            <a:custGeom>
              <a:avLst/>
              <a:gdLst>
                <a:gd name="connsiteX0" fmla="*/ 1883 w 6181"/>
                <a:gd name="connsiteY0" fmla="*/ 19908 h 19907"/>
                <a:gd name="connsiteX1" fmla="*/ 0 w 6181"/>
                <a:gd name="connsiteY1" fmla="*/ 0 h 19907"/>
                <a:gd name="connsiteX2" fmla="*/ 5919 w 6181"/>
                <a:gd name="connsiteY2" fmla="*/ 11299 h 19907"/>
                <a:gd name="connsiteX3" fmla="*/ 1883 w 6181"/>
                <a:gd name="connsiteY3" fmla="*/ 19908 h 1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81" h="19907">
                  <a:moveTo>
                    <a:pt x="1883" y="19908"/>
                  </a:moveTo>
                  <a:cubicBezTo>
                    <a:pt x="1345" y="13182"/>
                    <a:pt x="538" y="6726"/>
                    <a:pt x="0" y="0"/>
                  </a:cubicBezTo>
                  <a:cubicBezTo>
                    <a:pt x="5919" y="1883"/>
                    <a:pt x="6726" y="5919"/>
                    <a:pt x="5919" y="11299"/>
                  </a:cubicBezTo>
                  <a:cubicBezTo>
                    <a:pt x="5111" y="14527"/>
                    <a:pt x="4304" y="17487"/>
                    <a:pt x="1883" y="19908"/>
                  </a:cubicBezTo>
                  <a:close/>
                </a:path>
              </a:pathLst>
            </a:custGeom>
            <a:solidFill>
              <a:srgbClr val="BA4D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3" name="Полилиния: фигура 2152">
              <a:extLst>
                <a:ext uri="{FF2B5EF4-FFF2-40B4-BE49-F238E27FC236}">
                  <a16:creationId xmlns:a16="http://schemas.microsoft.com/office/drawing/2014/main" id="{ADA4F6B7-FDA4-8EB8-4F3D-2BA32DAB2E0B}"/>
                </a:ext>
              </a:extLst>
            </p:cNvPr>
            <p:cNvSpPr/>
            <p:nvPr/>
          </p:nvSpPr>
          <p:spPr>
            <a:xfrm>
              <a:off x="3996163" y="6853304"/>
              <a:ext cx="9867" cy="19100"/>
            </a:xfrm>
            <a:custGeom>
              <a:avLst/>
              <a:gdLst>
                <a:gd name="connsiteX0" fmla="*/ 4476 w 9867"/>
                <a:gd name="connsiteY0" fmla="*/ 19101 h 19100"/>
                <a:gd name="connsiteX1" fmla="*/ 171 w 9867"/>
                <a:gd name="connsiteY1" fmla="*/ 0 h 19100"/>
                <a:gd name="connsiteX2" fmla="*/ 6090 w 9867"/>
                <a:gd name="connsiteY2" fmla="*/ 8071 h 19100"/>
                <a:gd name="connsiteX3" fmla="*/ 4476 w 9867"/>
                <a:gd name="connsiteY3" fmla="*/ 19101 h 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67" h="19100">
                  <a:moveTo>
                    <a:pt x="4476" y="19101"/>
                  </a:moveTo>
                  <a:cubicBezTo>
                    <a:pt x="3400" y="12644"/>
                    <a:pt x="-905" y="6995"/>
                    <a:pt x="171" y="0"/>
                  </a:cubicBezTo>
                  <a:cubicBezTo>
                    <a:pt x="978" y="3497"/>
                    <a:pt x="2862" y="5919"/>
                    <a:pt x="6090" y="8071"/>
                  </a:cubicBezTo>
                  <a:cubicBezTo>
                    <a:pt x="11739" y="12375"/>
                    <a:pt x="10932" y="16680"/>
                    <a:pt x="4476" y="19101"/>
                  </a:cubicBezTo>
                  <a:close/>
                </a:path>
              </a:pathLst>
            </a:custGeom>
            <a:solidFill>
              <a:srgbClr val="B94E2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4" name="Полилиния: фигура 2153">
              <a:extLst>
                <a:ext uri="{FF2B5EF4-FFF2-40B4-BE49-F238E27FC236}">
                  <a16:creationId xmlns:a16="http://schemas.microsoft.com/office/drawing/2014/main" id="{10660C84-BDB9-768C-54BE-6DEC880F9111}"/>
                </a:ext>
              </a:extLst>
            </p:cNvPr>
            <p:cNvSpPr/>
            <p:nvPr/>
          </p:nvSpPr>
          <p:spPr>
            <a:xfrm>
              <a:off x="3992837" y="6729014"/>
              <a:ext cx="10940" cy="9519"/>
            </a:xfrm>
            <a:custGeom>
              <a:avLst/>
              <a:gdLst>
                <a:gd name="connsiteX0" fmla="*/ 7533 w 10940"/>
                <a:gd name="connsiteY0" fmla="*/ 0 h 9519"/>
                <a:gd name="connsiteX1" fmla="*/ 10223 w 10940"/>
                <a:gd name="connsiteY1" fmla="*/ 5919 h 9519"/>
                <a:gd name="connsiteX2" fmla="*/ 3228 w 10940"/>
                <a:gd name="connsiteY2" fmla="*/ 9416 h 9519"/>
                <a:gd name="connsiteX3" fmla="*/ 0 w 10940"/>
                <a:gd name="connsiteY3" fmla="*/ 3497 h 9519"/>
                <a:gd name="connsiteX4" fmla="*/ 7533 w 10940"/>
                <a:gd name="connsiteY4" fmla="*/ 0 h 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40" h="9519">
                  <a:moveTo>
                    <a:pt x="7533" y="0"/>
                  </a:moveTo>
                  <a:cubicBezTo>
                    <a:pt x="9954" y="1345"/>
                    <a:pt x="12106" y="2690"/>
                    <a:pt x="10223" y="5919"/>
                  </a:cubicBezTo>
                  <a:cubicBezTo>
                    <a:pt x="8609" y="8340"/>
                    <a:pt x="6188" y="9954"/>
                    <a:pt x="3228" y="9416"/>
                  </a:cubicBezTo>
                  <a:cubicBezTo>
                    <a:pt x="-538" y="8878"/>
                    <a:pt x="269" y="5919"/>
                    <a:pt x="0" y="3497"/>
                  </a:cubicBezTo>
                  <a:cubicBezTo>
                    <a:pt x="2152" y="1076"/>
                    <a:pt x="5111" y="1345"/>
                    <a:pt x="7533" y="0"/>
                  </a:cubicBezTo>
                  <a:close/>
                </a:path>
              </a:pathLst>
            </a:custGeom>
            <a:solidFill>
              <a:srgbClr val="FDFAA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5" name="Полилиния: фигура 2154">
              <a:extLst>
                <a:ext uri="{FF2B5EF4-FFF2-40B4-BE49-F238E27FC236}">
                  <a16:creationId xmlns:a16="http://schemas.microsoft.com/office/drawing/2014/main" id="{D7CB8DB7-6054-BA2E-9BA1-6A075A55B38C}"/>
                </a:ext>
              </a:extLst>
            </p:cNvPr>
            <p:cNvSpPr/>
            <p:nvPr/>
          </p:nvSpPr>
          <p:spPr>
            <a:xfrm>
              <a:off x="4021353" y="6409812"/>
              <a:ext cx="17483" cy="12782"/>
            </a:xfrm>
            <a:custGeom>
              <a:avLst/>
              <a:gdLst>
                <a:gd name="connsiteX0" fmla="*/ 0 w 17483"/>
                <a:gd name="connsiteY0" fmla="*/ 12783 h 12782"/>
                <a:gd name="connsiteX1" fmla="*/ 8609 w 17483"/>
                <a:gd name="connsiteY1" fmla="*/ 408 h 12782"/>
                <a:gd name="connsiteX2" fmla="*/ 16949 w 17483"/>
                <a:gd name="connsiteY2" fmla="*/ 677 h 12782"/>
                <a:gd name="connsiteX3" fmla="*/ 16680 w 17483"/>
                <a:gd name="connsiteY3" fmla="*/ 3905 h 12782"/>
                <a:gd name="connsiteX4" fmla="*/ 0 w 17483"/>
                <a:gd name="connsiteY4" fmla="*/ 12783 h 12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83" h="12782">
                  <a:moveTo>
                    <a:pt x="0" y="12783"/>
                  </a:moveTo>
                  <a:cubicBezTo>
                    <a:pt x="10223" y="9285"/>
                    <a:pt x="11030" y="8478"/>
                    <a:pt x="8609" y="408"/>
                  </a:cubicBezTo>
                  <a:cubicBezTo>
                    <a:pt x="11299" y="408"/>
                    <a:pt x="14258" y="-669"/>
                    <a:pt x="16949" y="677"/>
                  </a:cubicBezTo>
                  <a:cubicBezTo>
                    <a:pt x="18294" y="1753"/>
                    <a:pt x="16680" y="2829"/>
                    <a:pt x="16680" y="3905"/>
                  </a:cubicBezTo>
                  <a:cubicBezTo>
                    <a:pt x="13720" y="11976"/>
                    <a:pt x="6995" y="12514"/>
                    <a:pt x="0" y="12783"/>
                  </a:cubicBezTo>
                  <a:close/>
                </a:path>
              </a:pathLst>
            </a:custGeom>
            <a:solidFill>
              <a:srgbClr val="DA94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6" name="Полилиния: фигура 2155">
              <a:extLst>
                <a:ext uri="{FF2B5EF4-FFF2-40B4-BE49-F238E27FC236}">
                  <a16:creationId xmlns:a16="http://schemas.microsoft.com/office/drawing/2014/main" id="{4FC7E1D9-A386-2C98-AF0B-5918C81DCADC}"/>
                </a:ext>
              </a:extLst>
            </p:cNvPr>
            <p:cNvSpPr/>
            <p:nvPr/>
          </p:nvSpPr>
          <p:spPr>
            <a:xfrm>
              <a:off x="4046911" y="6953919"/>
              <a:ext cx="9572" cy="12404"/>
            </a:xfrm>
            <a:custGeom>
              <a:avLst/>
              <a:gdLst>
                <a:gd name="connsiteX0" fmla="*/ 4842 w 9572"/>
                <a:gd name="connsiteY0" fmla="*/ 0 h 12404"/>
                <a:gd name="connsiteX1" fmla="*/ 9416 w 9572"/>
                <a:gd name="connsiteY1" fmla="*/ 8340 h 12404"/>
                <a:gd name="connsiteX2" fmla="*/ 4842 w 9572"/>
                <a:gd name="connsiteY2" fmla="*/ 12375 h 12404"/>
                <a:gd name="connsiteX3" fmla="*/ 0 w 9572"/>
                <a:gd name="connsiteY3" fmla="*/ 1614 h 12404"/>
                <a:gd name="connsiteX4" fmla="*/ 4842 w 9572"/>
                <a:gd name="connsiteY4" fmla="*/ 0 h 12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72" h="12404">
                  <a:moveTo>
                    <a:pt x="4842" y="0"/>
                  </a:moveTo>
                  <a:cubicBezTo>
                    <a:pt x="7802" y="2152"/>
                    <a:pt x="10223" y="4304"/>
                    <a:pt x="9416" y="8340"/>
                  </a:cubicBezTo>
                  <a:cubicBezTo>
                    <a:pt x="8878" y="11030"/>
                    <a:pt x="7802" y="12644"/>
                    <a:pt x="4842" y="12375"/>
                  </a:cubicBezTo>
                  <a:cubicBezTo>
                    <a:pt x="3228" y="8878"/>
                    <a:pt x="1614" y="5112"/>
                    <a:pt x="0" y="1614"/>
                  </a:cubicBezTo>
                  <a:cubicBezTo>
                    <a:pt x="1345" y="1076"/>
                    <a:pt x="2959" y="538"/>
                    <a:pt x="4842" y="0"/>
                  </a:cubicBezTo>
                  <a:close/>
                </a:path>
              </a:pathLst>
            </a:custGeom>
            <a:solidFill>
              <a:srgbClr val="F3C0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7" name="Полилиния: фигура 2156">
              <a:extLst>
                <a:ext uri="{FF2B5EF4-FFF2-40B4-BE49-F238E27FC236}">
                  <a16:creationId xmlns:a16="http://schemas.microsoft.com/office/drawing/2014/main" id="{8136A6E6-36AD-547D-4DDF-E35B2264BBB0}"/>
                </a:ext>
              </a:extLst>
            </p:cNvPr>
            <p:cNvSpPr/>
            <p:nvPr/>
          </p:nvSpPr>
          <p:spPr>
            <a:xfrm>
              <a:off x="4010054" y="6384387"/>
              <a:ext cx="11299" cy="10335"/>
            </a:xfrm>
            <a:custGeom>
              <a:avLst/>
              <a:gdLst>
                <a:gd name="connsiteX0" fmla="*/ 11299 w 11299"/>
                <a:gd name="connsiteY0" fmla="*/ 2697 h 10335"/>
                <a:gd name="connsiteX1" fmla="*/ 0 w 11299"/>
                <a:gd name="connsiteY1" fmla="*/ 10229 h 10335"/>
                <a:gd name="connsiteX2" fmla="*/ 2421 w 11299"/>
                <a:gd name="connsiteY2" fmla="*/ 4311 h 10335"/>
                <a:gd name="connsiteX3" fmla="*/ 11299 w 11299"/>
                <a:gd name="connsiteY3" fmla="*/ 2697 h 10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99" h="10335">
                  <a:moveTo>
                    <a:pt x="11299" y="2697"/>
                  </a:moveTo>
                  <a:cubicBezTo>
                    <a:pt x="10492" y="9422"/>
                    <a:pt x="5919" y="10767"/>
                    <a:pt x="0" y="10229"/>
                  </a:cubicBezTo>
                  <a:cubicBezTo>
                    <a:pt x="807" y="8346"/>
                    <a:pt x="1614" y="6194"/>
                    <a:pt x="2421" y="4311"/>
                  </a:cubicBezTo>
                  <a:cubicBezTo>
                    <a:pt x="4573" y="-532"/>
                    <a:pt x="7533" y="-1608"/>
                    <a:pt x="11299" y="2697"/>
                  </a:cubicBezTo>
                  <a:close/>
                </a:path>
              </a:pathLst>
            </a:custGeom>
            <a:solidFill>
              <a:srgbClr val="F2C0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8" name="Полилиния: фигура 2157">
              <a:extLst>
                <a:ext uri="{FF2B5EF4-FFF2-40B4-BE49-F238E27FC236}">
                  <a16:creationId xmlns:a16="http://schemas.microsoft.com/office/drawing/2014/main" id="{1F3626FE-D912-FC73-A60A-99559033EFA7}"/>
                </a:ext>
              </a:extLst>
            </p:cNvPr>
            <p:cNvSpPr/>
            <p:nvPr/>
          </p:nvSpPr>
          <p:spPr>
            <a:xfrm>
              <a:off x="4022698" y="6703188"/>
              <a:ext cx="10544" cy="9475"/>
            </a:xfrm>
            <a:custGeom>
              <a:avLst/>
              <a:gdLst>
                <a:gd name="connsiteX0" fmla="*/ 5381 w 10544"/>
                <a:gd name="connsiteY0" fmla="*/ 0 h 9475"/>
                <a:gd name="connsiteX1" fmla="*/ 10492 w 10544"/>
                <a:gd name="connsiteY1" fmla="*/ 4573 h 9475"/>
                <a:gd name="connsiteX2" fmla="*/ 5111 w 10544"/>
                <a:gd name="connsiteY2" fmla="*/ 9416 h 9475"/>
                <a:gd name="connsiteX3" fmla="*/ 0 w 10544"/>
                <a:gd name="connsiteY3" fmla="*/ 4035 h 9475"/>
                <a:gd name="connsiteX4" fmla="*/ 5381 w 10544"/>
                <a:gd name="connsiteY4" fmla="*/ 0 h 9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44" h="9475">
                  <a:moveTo>
                    <a:pt x="5381" y="0"/>
                  </a:moveTo>
                  <a:cubicBezTo>
                    <a:pt x="7264" y="1345"/>
                    <a:pt x="11030" y="807"/>
                    <a:pt x="10492" y="4573"/>
                  </a:cubicBezTo>
                  <a:cubicBezTo>
                    <a:pt x="9954" y="7533"/>
                    <a:pt x="8071" y="9147"/>
                    <a:pt x="5111" y="9416"/>
                  </a:cubicBezTo>
                  <a:cubicBezTo>
                    <a:pt x="1076" y="9954"/>
                    <a:pt x="807" y="6726"/>
                    <a:pt x="0" y="4035"/>
                  </a:cubicBezTo>
                  <a:cubicBezTo>
                    <a:pt x="1076" y="1883"/>
                    <a:pt x="2959" y="538"/>
                    <a:pt x="5381" y="0"/>
                  </a:cubicBezTo>
                  <a:close/>
                </a:path>
              </a:pathLst>
            </a:custGeom>
            <a:solidFill>
              <a:srgbClr val="FCF8A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59" name="Полилиния: фигура 2158">
              <a:extLst>
                <a:ext uri="{FF2B5EF4-FFF2-40B4-BE49-F238E27FC236}">
                  <a16:creationId xmlns:a16="http://schemas.microsoft.com/office/drawing/2014/main" id="{48CD7CFD-2174-C954-E7CB-DF01083E0176}"/>
                </a:ext>
              </a:extLst>
            </p:cNvPr>
            <p:cNvSpPr/>
            <p:nvPr/>
          </p:nvSpPr>
          <p:spPr>
            <a:xfrm>
              <a:off x="4058210" y="6431032"/>
              <a:ext cx="18024" cy="13173"/>
            </a:xfrm>
            <a:custGeom>
              <a:avLst/>
              <a:gdLst>
                <a:gd name="connsiteX0" fmla="*/ 7802 w 18024"/>
                <a:gd name="connsiteY0" fmla="*/ 3669 h 13173"/>
                <a:gd name="connsiteX1" fmla="*/ 18025 w 18024"/>
                <a:gd name="connsiteY1" fmla="*/ 1786 h 13173"/>
                <a:gd name="connsiteX2" fmla="*/ 7533 w 18024"/>
                <a:gd name="connsiteY2" fmla="*/ 11740 h 13173"/>
                <a:gd name="connsiteX3" fmla="*/ 0 w 18024"/>
                <a:gd name="connsiteY3" fmla="*/ 9857 h 13173"/>
                <a:gd name="connsiteX4" fmla="*/ 7802 w 18024"/>
                <a:gd name="connsiteY4" fmla="*/ 3669 h 13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24" h="13173">
                  <a:moveTo>
                    <a:pt x="7802" y="3669"/>
                  </a:moveTo>
                  <a:cubicBezTo>
                    <a:pt x="11030" y="1517"/>
                    <a:pt x="13720" y="-2250"/>
                    <a:pt x="18025" y="1786"/>
                  </a:cubicBezTo>
                  <a:cubicBezTo>
                    <a:pt x="17218" y="7973"/>
                    <a:pt x="11568" y="9050"/>
                    <a:pt x="7533" y="11740"/>
                  </a:cubicBezTo>
                  <a:cubicBezTo>
                    <a:pt x="807" y="13892"/>
                    <a:pt x="807" y="13892"/>
                    <a:pt x="0" y="9857"/>
                  </a:cubicBezTo>
                  <a:cubicBezTo>
                    <a:pt x="4573" y="10126"/>
                    <a:pt x="6457" y="7435"/>
                    <a:pt x="7802" y="3669"/>
                  </a:cubicBezTo>
                  <a:close/>
                </a:path>
              </a:pathLst>
            </a:custGeom>
            <a:solidFill>
              <a:srgbClr val="F2C1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0" name="Полилиния: фигура 2159">
              <a:extLst>
                <a:ext uri="{FF2B5EF4-FFF2-40B4-BE49-F238E27FC236}">
                  <a16:creationId xmlns:a16="http://schemas.microsoft.com/office/drawing/2014/main" id="{4975ADA5-D699-4542-4BCD-F6F14E407238}"/>
                </a:ext>
              </a:extLst>
            </p:cNvPr>
            <p:cNvSpPr/>
            <p:nvPr/>
          </p:nvSpPr>
          <p:spPr>
            <a:xfrm>
              <a:off x="4006557" y="6611376"/>
              <a:ext cx="10532" cy="9118"/>
            </a:xfrm>
            <a:custGeom>
              <a:avLst/>
              <a:gdLst>
                <a:gd name="connsiteX0" fmla="*/ 8340 w 10532"/>
                <a:gd name="connsiteY0" fmla="*/ 344 h 9118"/>
                <a:gd name="connsiteX1" fmla="*/ 9685 w 10532"/>
                <a:gd name="connsiteY1" fmla="*/ 7070 h 9118"/>
                <a:gd name="connsiteX2" fmla="*/ 5381 w 10532"/>
                <a:gd name="connsiteY2" fmla="*/ 8953 h 9118"/>
                <a:gd name="connsiteX3" fmla="*/ 0 w 10532"/>
                <a:gd name="connsiteY3" fmla="*/ 2765 h 9118"/>
                <a:gd name="connsiteX4" fmla="*/ 8340 w 10532"/>
                <a:gd name="connsiteY4" fmla="*/ 344 h 9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32" h="9118">
                  <a:moveTo>
                    <a:pt x="8340" y="344"/>
                  </a:moveTo>
                  <a:cubicBezTo>
                    <a:pt x="9954" y="2496"/>
                    <a:pt x="11568" y="4379"/>
                    <a:pt x="9685" y="7070"/>
                  </a:cubicBezTo>
                  <a:cubicBezTo>
                    <a:pt x="8609" y="8684"/>
                    <a:pt x="7264" y="9491"/>
                    <a:pt x="5381" y="8953"/>
                  </a:cubicBezTo>
                  <a:cubicBezTo>
                    <a:pt x="2152" y="8146"/>
                    <a:pt x="269" y="5993"/>
                    <a:pt x="0" y="2765"/>
                  </a:cubicBezTo>
                  <a:cubicBezTo>
                    <a:pt x="2152" y="75"/>
                    <a:pt x="5111" y="-463"/>
                    <a:pt x="8340" y="344"/>
                  </a:cubicBezTo>
                  <a:close/>
                </a:path>
              </a:pathLst>
            </a:custGeom>
            <a:solidFill>
              <a:srgbClr val="FDFAA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1" name="Полилиния: фигура 2160">
              <a:extLst>
                <a:ext uri="{FF2B5EF4-FFF2-40B4-BE49-F238E27FC236}">
                  <a16:creationId xmlns:a16="http://schemas.microsoft.com/office/drawing/2014/main" id="{00390710-8171-3291-801D-3B71DB312B3F}"/>
                </a:ext>
              </a:extLst>
            </p:cNvPr>
            <p:cNvSpPr/>
            <p:nvPr/>
          </p:nvSpPr>
          <p:spPr>
            <a:xfrm>
              <a:off x="4059017" y="6861644"/>
              <a:ext cx="11633" cy="9400"/>
            </a:xfrm>
            <a:custGeom>
              <a:avLst/>
              <a:gdLst>
                <a:gd name="connsiteX0" fmla="*/ 9416 w 11633"/>
                <a:gd name="connsiteY0" fmla="*/ 0 h 9400"/>
                <a:gd name="connsiteX1" fmla="*/ 8878 w 11633"/>
                <a:gd name="connsiteY1" fmla="*/ 7802 h 9400"/>
                <a:gd name="connsiteX2" fmla="*/ 269 w 11633"/>
                <a:gd name="connsiteY2" fmla="*/ 5381 h 9400"/>
                <a:gd name="connsiteX3" fmla="*/ 0 w 11633"/>
                <a:gd name="connsiteY3" fmla="*/ 4304 h 9400"/>
                <a:gd name="connsiteX4" fmla="*/ 9416 w 11633"/>
                <a:gd name="connsiteY4" fmla="*/ 0 h 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3" h="9400">
                  <a:moveTo>
                    <a:pt x="9416" y="0"/>
                  </a:moveTo>
                  <a:cubicBezTo>
                    <a:pt x="13182" y="2959"/>
                    <a:pt x="11568" y="5381"/>
                    <a:pt x="8878" y="7802"/>
                  </a:cubicBezTo>
                  <a:cubicBezTo>
                    <a:pt x="5111" y="10761"/>
                    <a:pt x="2152" y="9416"/>
                    <a:pt x="269" y="5381"/>
                  </a:cubicBezTo>
                  <a:cubicBezTo>
                    <a:pt x="269" y="5111"/>
                    <a:pt x="269" y="4573"/>
                    <a:pt x="0" y="4304"/>
                  </a:cubicBezTo>
                  <a:cubicBezTo>
                    <a:pt x="2690" y="1883"/>
                    <a:pt x="5650" y="269"/>
                    <a:pt x="9416" y="0"/>
                  </a:cubicBezTo>
                  <a:close/>
                </a:path>
              </a:pathLst>
            </a:custGeom>
            <a:solidFill>
              <a:srgbClr val="FCF7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2" name="Полилиния: фигура 2161">
              <a:extLst>
                <a:ext uri="{FF2B5EF4-FFF2-40B4-BE49-F238E27FC236}">
                  <a16:creationId xmlns:a16="http://schemas.microsoft.com/office/drawing/2014/main" id="{B0639FD7-DC5F-86A7-5CDD-D92EE9B1778F}"/>
                </a:ext>
              </a:extLst>
            </p:cNvPr>
            <p:cNvSpPr/>
            <p:nvPr/>
          </p:nvSpPr>
          <p:spPr>
            <a:xfrm>
              <a:off x="4095826" y="6743193"/>
              <a:ext cx="10539" cy="9361"/>
            </a:xfrm>
            <a:custGeom>
              <a:avLst/>
              <a:gdLst>
                <a:gd name="connsiteX0" fmla="*/ 4621 w 10539"/>
                <a:gd name="connsiteY0" fmla="*/ 349 h 9361"/>
                <a:gd name="connsiteX1" fmla="*/ 10540 w 10539"/>
                <a:gd name="connsiteY1" fmla="*/ 2770 h 9361"/>
                <a:gd name="connsiteX2" fmla="*/ 4083 w 10539"/>
                <a:gd name="connsiteY2" fmla="*/ 9227 h 9361"/>
                <a:gd name="connsiteX3" fmla="*/ 48 w 10539"/>
                <a:gd name="connsiteY3" fmla="*/ 4384 h 9361"/>
                <a:gd name="connsiteX4" fmla="*/ 4621 w 10539"/>
                <a:gd name="connsiteY4" fmla="*/ 349 h 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39" h="9361">
                  <a:moveTo>
                    <a:pt x="4621" y="349"/>
                  </a:moveTo>
                  <a:cubicBezTo>
                    <a:pt x="7042" y="80"/>
                    <a:pt x="10540" y="-996"/>
                    <a:pt x="10540" y="2770"/>
                  </a:cubicBezTo>
                  <a:cubicBezTo>
                    <a:pt x="10540" y="6536"/>
                    <a:pt x="7311" y="8419"/>
                    <a:pt x="4083" y="9227"/>
                  </a:cubicBezTo>
                  <a:cubicBezTo>
                    <a:pt x="586" y="10034"/>
                    <a:pt x="-221" y="7074"/>
                    <a:pt x="48" y="4384"/>
                  </a:cubicBezTo>
                  <a:cubicBezTo>
                    <a:pt x="1393" y="2501"/>
                    <a:pt x="2738" y="1156"/>
                    <a:pt x="4621" y="349"/>
                  </a:cubicBezTo>
                  <a:close/>
                </a:path>
              </a:pathLst>
            </a:custGeom>
            <a:solidFill>
              <a:srgbClr val="FDF7A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3" name="Полилиния: фигура 2162">
              <a:extLst>
                <a:ext uri="{FF2B5EF4-FFF2-40B4-BE49-F238E27FC236}">
                  <a16:creationId xmlns:a16="http://schemas.microsoft.com/office/drawing/2014/main" id="{ABE6C404-17B6-9757-EE02-1DCDB3C66260}"/>
                </a:ext>
              </a:extLst>
            </p:cNvPr>
            <p:cNvSpPr/>
            <p:nvPr/>
          </p:nvSpPr>
          <p:spPr>
            <a:xfrm>
              <a:off x="4038289" y="6577553"/>
              <a:ext cx="9603" cy="15511"/>
            </a:xfrm>
            <a:custGeom>
              <a:avLst/>
              <a:gdLst>
                <a:gd name="connsiteX0" fmla="*/ 5931 w 9603"/>
                <a:gd name="connsiteY0" fmla="*/ 0 h 15511"/>
                <a:gd name="connsiteX1" fmla="*/ 6200 w 9603"/>
                <a:gd name="connsiteY1" fmla="*/ 7802 h 15511"/>
                <a:gd name="connsiteX2" fmla="*/ 2434 w 9603"/>
                <a:gd name="connsiteY2" fmla="*/ 15065 h 15511"/>
                <a:gd name="connsiteX3" fmla="*/ 1089 w 9603"/>
                <a:gd name="connsiteY3" fmla="*/ 15334 h 15511"/>
                <a:gd name="connsiteX4" fmla="*/ 551 w 9603"/>
                <a:gd name="connsiteY4" fmla="*/ 4573 h 15511"/>
                <a:gd name="connsiteX5" fmla="*/ 2972 w 9603"/>
                <a:gd name="connsiteY5" fmla="*/ 2690 h 15511"/>
                <a:gd name="connsiteX6" fmla="*/ 5931 w 9603"/>
                <a:gd name="connsiteY6" fmla="*/ 0 h 15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03" h="15511">
                  <a:moveTo>
                    <a:pt x="5931" y="0"/>
                  </a:moveTo>
                  <a:cubicBezTo>
                    <a:pt x="10505" y="2152"/>
                    <a:pt x="11043" y="5111"/>
                    <a:pt x="6200" y="7802"/>
                  </a:cubicBezTo>
                  <a:cubicBezTo>
                    <a:pt x="2972" y="9685"/>
                    <a:pt x="1896" y="11568"/>
                    <a:pt x="2434" y="15065"/>
                  </a:cubicBezTo>
                  <a:cubicBezTo>
                    <a:pt x="2165" y="15603"/>
                    <a:pt x="1627" y="15603"/>
                    <a:pt x="1089" y="15334"/>
                  </a:cubicBezTo>
                  <a:cubicBezTo>
                    <a:pt x="-256" y="11837"/>
                    <a:pt x="-256" y="8071"/>
                    <a:pt x="551" y="4573"/>
                  </a:cubicBezTo>
                  <a:cubicBezTo>
                    <a:pt x="1089" y="3766"/>
                    <a:pt x="1896" y="2959"/>
                    <a:pt x="2972" y="2690"/>
                  </a:cubicBezTo>
                  <a:cubicBezTo>
                    <a:pt x="3779" y="1883"/>
                    <a:pt x="4855" y="807"/>
                    <a:pt x="5931" y="0"/>
                  </a:cubicBezTo>
                  <a:close/>
                </a:path>
              </a:pathLst>
            </a:custGeom>
            <a:solidFill>
              <a:srgbClr val="FBF4A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4" name="Полилиния: фигура 2163">
              <a:extLst>
                <a:ext uri="{FF2B5EF4-FFF2-40B4-BE49-F238E27FC236}">
                  <a16:creationId xmlns:a16="http://schemas.microsoft.com/office/drawing/2014/main" id="{F96E9D05-0970-45DC-E802-71AE83710323}"/>
                </a:ext>
              </a:extLst>
            </p:cNvPr>
            <p:cNvSpPr/>
            <p:nvPr/>
          </p:nvSpPr>
          <p:spPr>
            <a:xfrm>
              <a:off x="4008440" y="6635050"/>
              <a:ext cx="9559" cy="10412"/>
            </a:xfrm>
            <a:custGeom>
              <a:avLst/>
              <a:gdLst>
                <a:gd name="connsiteX0" fmla="*/ 8609 w 9559"/>
                <a:gd name="connsiteY0" fmla="*/ 344 h 10412"/>
                <a:gd name="connsiteX1" fmla="*/ 6457 w 9559"/>
                <a:gd name="connsiteY1" fmla="*/ 8683 h 10412"/>
                <a:gd name="connsiteX2" fmla="*/ 0 w 9559"/>
                <a:gd name="connsiteY2" fmla="*/ 8414 h 10412"/>
                <a:gd name="connsiteX3" fmla="*/ 8609 w 9559"/>
                <a:gd name="connsiteY3" fmla="*/ 344 h 10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59" h="10412">
                  <a:moveTo>
                    <a:pt x="8609" y="344"/>
                  </a:moveTo>
                  <a:cubicBezTo>
                    <a:pt x="10223" y="3841"/>
                    <a:pt x="9954" y="6800"/>
                    <a:pt x="6457" y="8683"/>
                  </a:cubicBezTo>
                  <a:cubicBezTo>
                    <a:pt x="4304" y="10029"/>
                    <a:pt x="1883" y="11912"/>
                    <a:pt x="0" y="8414"/>
                  </a:cubicBezTo>
                  <a:cubicBezTo>
                    <a:pt x="269" y="3034"/>
                    <a:pt x="1614" y="-1271"/>
                    <a:pt x="8609" y="344"/>
                  </a:cubicBezTo>
                  <a:close/>
                </a:path>
              </a:pathLst>
            </a:custGeom>
            <a:solidFill>
              <a:srgbClr val="FDFBA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5" name="Полилиния: фигура 2164">
              <a:extLst>
                <a:ext uri="{FF2B5EF4-FFF2-40B4-BE49-F238E27FC236}">
                  <a16:creationId xmlns:a16="http://schemas.microsoft.com/office/drawing/2014/main" id="{A72D955B-2F5A-AA0A-E8AF-50A71DC5DE05}"/>
                </a:ext>
              </a:extLst>
            </p:cNvPr>
            <p:cNvSpPr/>
            <p:nvPr/>
          </p:nvSpPr>
          <p:spPr>
            <a:xfrm>
              <a:off x="4059555" y="6978939"/>
              <a:ext cx="9730" cy="13451"/>
            </a:xfrm>
            <a:custGeom>
              <a:avLst/>
              <a:gdLst>
                <a:gd name="connsiteX0" fmla="*/ 9416 w 9730"/>
                <a:gd name="connsiteY0" fmla="*/ 13451 h 13451"/>
                <a:gd name="connsiteX1" fmla="*/ 0 w 9730"/>
                <a:gd name="connsiteY1" fmla="*/ 0 h 13451"/>
                <a:gd name="connsiteX2" fmla="*/ 9416 w 9730"/>
                <a:gd name="connsiteY2" fmla="*/ 13451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30" h="13451">
                  <a:moveTo>
                    <a:pt x="9416" y="13451"/>
                  </a:moveTo>
                  <a:cubicBezTo>
                    <a:pt x="4573" y="10223"/>
                    <a:pt x="2690" y="4842"/>
                    <a:pt x="0" y="0"/>
                  </a:cubicBezTo>
                  <a:cubicBezTo>
                    <a:pt x="9147" y="0"/>
                    <a:pt x="10492" y="2152"/>
                    <a:pt x="9416" y="13451"/>
                  </a:cubicBezTo>
                  <a:close/>
                </a:path>
              </a:pathLst>
            </a:custGeom>
            <a:solidFill>
              <a:srgbClr val="D890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6" name="Полилиния: фигура 2165">
              <a:extLst>
                <a:ext uri="{FF2B5EF4-FFF2-40B4-BE49-F238E27FC236}">
                  <a16:creationId xmlns:a16="http://schemas.microsoft.com/office/drawing/2014/main" id="{D6635024-F6CF-16FE-71A4-DF9D079131D3}"/>
                </a:ext>
              </a:extLst>
            </p:cNvPr>
            <p:cNvSpPr/>
            <p:nvPr/>
          </p:nvSpPr>
          <p:spPr>
            <a:xfrm>
              <a:off x="3990684" y="6678326"/>
              <a:ext cx="10306" cy="8959"/>
            </a:xfrm>
            <a:custGeom>
              <a:avLst/>
              <a:gdLst>
                <a:gd name="connsiteX0" fmla="*/ 4035 w 10306"/>
                <a:gd name="connsiteY0" fmla="*/ 380 h 8959"/>
                <a:gd name="connsiteX1" fmla="*/ 10223 w 10306"/>
                <a:gd name="connsiteY1" fmla="*/ 3071 h 8959"/>
                <a:gd name="connsiteX2" fmla="*/ 6188 w 10306"/>
                <a:gd name="connsiteY2" fmla="*/ 8720 h 8959"/>
                <a:gd name="connsiteX3" fmla="*/ 0 w 10306"/>
                <a:gd name="connsiteY3" fmla="*/ 3340 h 8959"/>
                <a:gd name="connsiteX4" fmla="*/ 4035 w 10306"/>
                <a:gd name="connsiteY4" fmla="*/ 380 h 8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06" h="8959">
                  <a:moveTo>
                    <a:pt x="4035" y="380"/>
                  </a:moveTo>
                  <a:cubicBezTo>
                    <a:pt x="6726" y="-158"/>
                    <a:pt x="9416" y="-696"/>
                    <a:pt x="10223" y="3071"/>
                  </a:cubicBezTo>
                  <a:cubicBezTo>
                    <a:pt x="10761" y="6299"/>
                    <a:pt x="8609" y="8182"/>
                    <a:pt x="6188" y="8720"/>
                  </a:cubicBezTo>
                  <a:cubicBezTo>
                    <a:pt x="2152" y="9796"/>
                    <a:pt x="269" y="7106"/>
                    <a:pt x="0" y="3340"/>
                  </a:cubicBezTo>
                  <a:cubicBezTo>
                    <a:pt x="1076" y="2533"/>
                    <a:pt x="2421" y="1457"/>
                    <a:pt x="4035" y="380"/>
                  </a:cubicBezTo>
                  <a:close/>
                </a:path>
              </a:pathLst>
            </a:custGeom>
            <a:solidFill>
              <a:srgbClr val="FDFBA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7" name="Полилиния: фигура 2166">
              <a:extLst>
                <a:ext uri="{FF2B5EF4-FFF2-40B4-BE49-F238E27FC236}">
                  <a16:creationId xmlns:a16="http://schemas.microsoft.com/office/drawing/2014/main" id="{791E7F08-AC7C-1230-B788-FEFB42528454}"/>
                </a:ext>
              </a:extLst>
            </p:cNvPr>
            <p:cNvSpPr/>
            <p:nvPr/>
          </p:nvSpPr>
          <p:spPr>
            <a:xfrm>
              <a:off x="4046373" y="6430722"/>
              <a:ext cx="8651" cy="15736"/>
            </a:xfrm>
            <a:custGeom>
              <a:avLst/>
              <a:gdLst>
                <a:gd name="connsiteX0" fmla="*/ 0 w 8651"/>
                <a:gd name="connsiteY0" fmla="*/ 15278 h 15736"/>
                <a:gd name="connsiteX1" fmla="*/ 3766 w 8651"/>
                <a:gd name="connsiteY1" fmla="*/ 481 h 15736"/>
                <a:gd name="connsiteX2" fmla="*/ 8071 w 8651"/>
                <a:gd name="connsiteY2" fmla="*/ 1557 h 15736"/>
                <a:gd name="connsiteX3" fmla="*/ 5919 w 8651"/>
                <a:gd name="connsiteY3" fmla="*/ 13125 h 15736"/>
                <a:gd name="connsiteX4" fmla="*/ 0 w 8651"/>
                <a:gd name="connsiteY4" fmla="*/ 15278 h 15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51" h="15736">
                  <a:moveTo>
                    <a:pt x="0" y="15278"/>
                  </a:moveTo>
                  <a:cubicBezTo>
                    <a:pt x="1345" y="10435"/>
                    <a:pt x="5381" y="6131"/>
                    <a:pt x="3766" y="481"/>
                  </a:cubicBezTo>
                  <a:cubicBezTo>
                    <a:pt x="5381" y="-57"/>
                    <a:pt x="7264" y="-595"/>
                    <a:pt x="8071" y="1557"/>
                  </a:cubicBezTo>
                  <a:cubicBezTo>
                    <a:pt x="9954" y="5862"/>
                    <a:pt x="6726" y="9359"/>
                    <a:pt x="5919" y="13125"/>
                  </a:cubicBezTo>
                  <a:cubicBezTo>
                    <a:pt x="5111" y="16085"/>
                    <a:pt x="2421" y="16085"/>
                    <a:pt x="0" y="15278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8" name="Полилиния: фигура 2167">
              <a:extLst>
                <a:ext uri="{FF2B5EF4-FFF2-40B4-BE49-F238E27FC236}">
                  <a16:creationId xmlns:a16="http://schemas.microsoft.com/office/drawing/2014/main" id="{B6ECF992-848A-0B33-6F88-D4A05A270F86}"/>
                </a:ext>
              </a:extLst>
            </p:cNvPr>
            <p:cNvSpPr/>
            <p:nvPr/>
          </p:nvSpPr>
          <p:spPr>
            <a:xfrm>
              <a:off x="4000907" y="6872674"/>
              <a:ext cx="7765" cy="23674"/>
            </a:xfrm>
            <a:custGeom>
              <a:avLst/>
              <a:gdLst>
                <a:gd name="connsiteX0" fmla="*/ 7264 w 7765"/>
                <a:gd name="connsiteY0" fmla="*/ 23674 h 23674"/>
                <a:gd name="connsiteX1" fmla="*/ 0 w 7765"/>
                <a:gd name="connsiteY1" fmla="*/ 0 h 23674"/>
                <a:gd name="connsiteX2" fmla="*/ 1345 w 7765"/>
                <a:gd name="connsiteY2" fmla="*/ 3497 h 23674"/>
                <a:gd name="connsiteX3" fmla="*/ 7264 w 7765"/>
                <a:gd name="connsiteY3" fmla="*/ 23674 h 23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65" h="23674">
                  <a:moveTo>
                    <a:pt x="7264" y="23674"/>
                  </a:moveTo>
                  <a:cubicBezTo>
                    <a:pt x="3766" y="16142"/>
                    <a:pt x="269" y="8340"/>
                    <a:pt x="0" y="0"/>
                  </a:cubicBezTo>
                  <a:cubicBezTo>
                    <a:pt x="538" y="1345"/>
                    <a:pt x="538" y="2959"/>
                    <a:pt x="1345" y="3497"/>
                  </a:cubicBezTo>
                  <a:cubicBezTo>
                    <a:pt x="8878" y="8340"/>
                    <a:pt x="8071" y="15873"/>
                    <a:pt x="7264" y="23674"/>
                  </a:cubicBezTo>
                  <a:close/>
                </a:path>
              </a:pathLst>
            </a:custGeom>
            <a:solidFill>
              <a:srgbClr val="B94B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69" name="Полилиния: фигура 2168">
              <a:extLst>
                <a:ext uri="{FF2B5EF4-FFF2-40B4-BE49-F238E27FC236}">
                  <a16:creationId xmlns:a16="http://schemas.microsoft.com/office/drawing/2014/main" id="{F1A8EBDB-60A3-E9F0-0E08-CC6A7A986F26}"/>
                </a:ext>
              </a:extLst>
            </p:cNvPr>
            <p:cNvSpPr/>
            <p:nvPr/>
          </p:nvSpPr>
          <p:spPr>
            <a:xfrm>
              <a:off x="4121162" y="7023059"/>
              <a:ext cx="3305" cy="35511"/>
            </a:xfrm>
            <a:custGeom>
              <a:avLst/>
              <a:gdLst>
                <a:gd name="connsiteX0" fmla="*/ 0 w 3305"/>
                <a:gd name="connsiteY0" fmla="*/ 14796 h 35511"/>
                <a:gd name="connsiteX1" fmla="*/ 2152 w 3305"/>
                <a:gd name="connsiteY1" fmla="*/ 0 h 35511"/>
                <a:gd name="connsiteX2" fmla="*/ 2421 w 3305"/>
                <a:gd name="connsiteY2" fmla="*/ 35511 h 35511"/>
                <a:gd name="connsiteX3" fmla="*/ 0 w 3305"/>
                <a:gd name="connsiteY3" fmla="*/ 14796 h 35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05" h="35511">
                  <a:moveTo>
                    <a:pt x="0" y="14796"/>
                  </a:moveTo>
                  <a:cubicBezTo>
                    <a:pt x="2421" y="10223"/>
                    <a:pt x="538" y="4842"/>
                    <a:pt x="2152" y="0"/>
                  </a:cubicBezTo>
                  <a:cubicBezTo>
                    <a:pt x="4035" y="11837"/>
                    <a:pt x="3228" y="23674"/>
                    <a:pt x="2421" y="35511"/>
                  </a:cubicBezTo>
                  <a:cubicBezTo>
                    <a:pt x="-269" y="29055"/>
                    <a:pt x="1345" y="21791"/>
                    <a:pt x="0" y="14796"/>
                  </a:cubicBezTo>
                  <a:close/>
                </a:path>
              </a:pathLst>
            </a:custGeom>
            <a:solidFill>
              <a:srgbClr val="738F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0" name="Полилиния: фигура 2169">
              <a:extLst>
                <a:ext uri="{FF2B5EF4-FFF2-40B4-BE49-F238E27FC236}">
                  <a16:creationId xmlns:a16="http://schemas.microsoft.com/office/drawing/2014/main" id="{9D14FC67-1CB1-C9BB-FAF8-9B3C678A2380}"/>
                </a:ext>
              </a:extLst>
            </p:cNvPr>
            <p:cNvSpPr/>
            <p:nvPr/>
          </p:nvSpPr>
          <p:spPr>
            <a:xfrm>
              <a:off x="4019003" y="6393271"/>
              <a:ext cx="13972" cy="10491"/>
            </a:xfrm>
            <a:custGeom>
              <a:avLst/>
              <a:gdLst>
                <a:gd name="connsiteX0" fmla="*/ 13649 w 13972"/>
                <a:gd name="connsiteY0" fmla="*/ 0 h 10491"/>
                <a:gd name="connsiteX1" fmla="*/ 6655 w 13972"/>
                <a:gd name="connsiteY1" fmla="*/ 9954 h 10491"/>
                <a:gd name="connsiteX2" fmla="*/ 736 w 13972"/>
                <a:gd name="connsiteY2" fmla="*/ 10492 h 10491"/>
                <a:gd name="connsiteX3" fmla="*/ 736 w 13972"/>
                <a:gd name="connsiteY3" fmla="*/ 6457 h 10491"/>
                <a:gd name="connsiteX4" fmla="*/ 4233 w 13972"/>
                <a:gd name="connsiteY4" fmla="*/ 3766 h 10491"/>
                <a:gd name="connsiteX5" fmla="*/ 13649 w 13972"/>
                <a:gd name="connsiteY5" fmla="*/ 0 h 1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72" h="10491">
                  <a:moveTo>
                    <a:pt x="13649" y="0"/>
                  </a:moveTo>
                  <a:cubicBezTo>
                    <a:pt x="14994" y="5919"/>
                    <a:pt x="12035" y="8878"/>
                    <a:pt x="6655" y="9954"/>
                  </a:cubicBezTo>
                  <a:cubicBezTo>
                    <a:pt x="4772" y="10223"/>
                    <a:pt x="2888" y="10223"/>
                    <a:pt x="736" y="10492"/>
                  </a:cubicBezTo>
                  <a:cubicBezTo>
                    <a:pt x="198" y="9147"/>
                    <a:pt x="-609" y="7802"/>
                    <a:pt x="736" y="6457"/>
                  </a:cubicBezTo>
                  <a:cubicBezTo>
                    <a:pt x="2350" y="6188"/>
                    <a:pt x="5041" y="7264"/>
                    <a:pt x="4233" y="3766"/>
                  </a:cubicBezTo>
                  <a:cubicBezTo>
                    <a:pt x="6655" y="1076"/>
                    <a:pt x="10421" y="807"/>
                    <a:pt x="13649" y="0"/>
                  </a:cubicBezTo>
                  <a:close/>
                </a:path>
              </a:pathLst>
            </a:custGeom>
            <a:solidFill>
              <a:srgbClr val="F1C0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1" name="Полилиния: фигура 2170">
              <a:extLst>
                <a:ext uri="{FF2B5EF4-FFF2-40B4-BE49-F238E27FC236}">
                  <a16:creationId xmlns:a16="http://schemas.microsoft.com/office/drawing/2014/main" id="{AC841B58-CC7C-833C-E152-0B39B52C66C1}"/>
                </a:ext>
              </a:extLst>
            </p:cNvPr>
            <p:cNvSpPr/>
            <p:nvPr/>
          </p:nvSpPr>
          <p:spPr>
            <a:xfrm>
              <a:off x="4101254" y="6823173"/>
              <a:ext cx="11245" cy="8668"/>
            </a:xfrm>
            <a:custGeom>
              <a:avLst/>
              <a:gdLst>
                <a:gd name="connsiteX0" fmla="*/ 7264 w 11245"/>
                <a:gd name="connsiteY0" fmla="*/ 0 h 8668"/>
                <a:gd name="connsiteX1" fmla="*/ 11030 w 11245"/>
                <a:gd name="connsiteY1" fmla="*/ 5111 h 8668"/>
                <a:gd name="connsiteX2" fmla="*/ 5381 w 11245"/>
                <a:gd name="connsiteY2" fmla="*/ 8609 h 8668"/>
                <a:gd name="connsiteX3" fmla="*/ 0 w 11245"/>
                <a:gd name="connsiteY3" fmla="*/ 3228 h 8668"/>
                <a:gd name="connsiteX4" fmla="*/ 7264 w 11245"/>
                <a:gd name="connsiteY4" fmla="*/ 0 h 8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5" h="8668">
                  <a:moveTo>
                    <a:pt x="7264" y="0"/>
                  </a:moveTo>
                  <a:cubicBezTo>
                    <a:pt x="8878" y="1614"/>
                    <a:pt x="12106" y="2152"/>
                    <a:pt x="11030" y="5111"/>
                  </a:cubicBezTo>
                  <a:cubicBezTo>
                    <a:pt x="10223" y="7802"/>
                    <a:pt x="7533" y="8340"/>
                    <a:pt x="5381" y="8609"/>
                  </a:cubicBezTo>
                  <a:cubicBezTo>
                    <a:pt x="1614" y="9147"/>
                    <a:pt x="1076" y="5919"/>
                    <a:pt x="0" y="3228"/>
                  </a:cubicBezTo>
                  <a:cubicBezTo>
                    <a:pt x="1883" y="807"/>
                    <a:pt x="4573" y="807"/>
                    <a:pt x="7264" y="0"/>
                  </a:cubicBezTo>
                  <a:close/>
                </a:path>
              </a:pathLst>
            </a:custGeom>
            <a:solidFill>
              <a:srgbClr val="FCF7A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2" name="Полилиния: фигура 2171">
              <a:extLst>
                <a:ext uri="{FF2B5EF4-FFF2-40B4-BE49-F238E27FC236}">
                  <a16:creationId xmlns:a16="http://schemas.microsoft.com/office/drawing/2014/main" id="{364BFEE2-5EAA-6C0B-1E92-71D0DC3F9629}"/>
                </a:ext>
              </a:extLst>
            </p:cNvPr>
            <p:cNvSpPr/>
            <p:nvPr/>
          </p:nvSpPr>
          <p:spPr>
            <a:xfrm>
              <a:off x="4073813" y="6389768"/>
              <a:ext cx="13989" cy="6808"/>
            </a:xfrm>
            <a:custGeom>
              <a:avLst/>
              <a:gdLst>
                <a:gd name="connsiteX0" fmla="*/ 13989 w 13989"/>
                <a:gd name="connsiteY0" fmla="*/ 5 h 6808"/>
                <a:gd name="connsiteX1" fmla="*/ 0 w 13989"/>
                <a:gd name="connsiteY1" fmla="*/ 4041 h 6808"/>
                <a:gd name="connsiteX2" fmla="*/ 13989 w 13989"/>
                <a:gd name="connsiteY2" fmla="*/ 5 h 6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89" h="6808">
                  <a:moveTo>
                    <a:pt x="13989" y="5"/>
                  </a:moveTo>
                  <a:cubicBezTo>
                    <a:pt x="9954" y="7269"/>
                    <a:pt x="3766" y="8883"/>
                    <a:pt x="0" y="4041"/>
                  </a:cubicBezTo>
                  <a:cubicBezTo>
                    <a:pt x="3228" y="-2416"/>
                    <a:pt x="9147" y="1081"/>
                    <a:pt x="13989" y="5"/>
                  </a:cubicBezTo>
                  <a:close/>
                </a:path>
              </a:pathLst>
            </a:custGeom>
            <a:solidFill>
              <a:srgbClr val="F3C1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3" name="Полилиния: фигура 2172">
              <a:extLst>
                <a:ext uri="{FF2B5EF4-FFF2-40B4-BE49-F238E27FC236}">
                  <a16:creationId xmlns:a16="http://schemas.microsoft.com/office/drawing/2014/main" id="{A4A5CF7C-0AF6-4D60-A2DD-9A3BE3355774}"/>
                </a:ext>
              </a:extLst>
            </p:cNvPr>
            <p:cNvSpPr/>
            <p:nvPr/>
          </p:nvSpPr>
          <p:spPr>
            <a:xfrm>
              <a:off x="4113629" y="6692893"/>
              <a:ext cx="10601" cy="14330"/>
            </a:xfrm>
            <a:custGeom>
              <a:avLst/>
              <a:gdLst>
                <a:gd name="connsiteX0" fmla="*/ 7264 w 10601"/>
                <a:gd name="connsiteY0" fmla="*/ 14331 h 14330"/>
                <a:gd name="connsiteX1" fmla="*/ 0 w 10601"/>
                <a:gd name="connsiteY1" fmla="*/ 72 h 14330"/>
                <a:gd name="connsiteX2" fmla="*/ 9416 w 10601"/>
                <a:gd name="connsiteY2" fmla="*/ 4646 h 14330"/>
                <a:gd name="connsiteX3" fmla="*/ 7264 w 10601"/>
                <a:gd name="connsiteY3" fmla="*/ 14331 h 14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01" h="14330">
                  <a:moveTo>
                    <a:pt x="7264" y="14331"/>
                  </a:moveTo>
                  <a:cubicBezTo>
                    <a:pt x="5919" y="9219"/>
                    <a:pt x="3766" y="4377"/>
                    <a:pt x="0" y="72"/>
                  </a:cubicBezTo>
                  <a:cubicBezTo>
                    <a:pt x="4035" y="-197"/>
                    <a:pt x="8071" y="72"/>
                    <a:pt x="9416" y="4646"/>
                  </a:cubicBezTo>
                  <a:cubicBezTo>
                    <a:pt x="11030" y="8412"/>
                    <a:pt x="11568" y="12179"/>
                    <a:pt x="7264" y="14331"/>
                  </a:cubicBezTo>
                  <a:close/>
                </a:path>
              </a:pathLst>
            </a:custGeom>
            <a:solidFill>
              <a:srgbClr val="BB4F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4" name="Полилиния: фигура 2173">
              <a:extLst>
                <a:ext uri="{FF2B5EF4-FFF2-40B4-BE49-F238E27FC236}">
                  <a16:creationId xmlns:a16="http://schemas.microsoft.com/office/drawing/2014/main" id="{E228196A-78F5-50A0-667B-631EBFACD325}"/>
                </a:ext>
              </a:extLst>
            </p:cNvPr>
            <p:cNvSpPr/>
            <p:nvPr/>
          </p:nvSpPr>
          <p:spPr>
            <a:xfrm>
              <a:off x="4037429" y="6556351"/>
              <a:ext cx="10605" cy="13938"/>
            </a:xfrm>
            <a:custGeom>
              <a:avLst/>
              <a:gdLst>
                <a:gd name="connsiteX0" fmla="*/ 335 w 10605"/>
                <a:gd name="connsiteY0" fmla="*/ 4254 h 13938"/>
                <a:gd name="connsiteX1" fmla="*/ 4639 w 10605"/>
                <a:gd name="connsiteY1" fmla="*/ 488 h 13938"/>
                <a:gd name="connsiteX2" fmla="*/ 10289 w 10605"/>
                <a:gd name="connsiteY2" fmla="*/ 3178 h 13938"/>
                <a:gd name="connsiteX3" fmla="*/ 8675 w 10605"/>
                <a:gd name="connsiteY3" fmla="*/ 9096 h 13938"/>
                <a:gd name="connsiteX4" fmla="*/ 3025 w 10605"/>
                <a:gd name="connsiteY4" fmla="*/ 13401 h 13938"/>
                <a:gd name="connsiteX5" fmla="*/ 1949 w 10605"/>
                <a:gd name="connsiteY5" fmla="*/ 13939 h 13938"/>
                <a:gd name="connsiteX6" fmla="*/ 66 w 10605"/>
                <a:gd name="connsiteY6" fmla="*/ 7751 h 13938"/>
                <a:gd name="connsiteX7" fmla="*/ 335 w 10605"/>
                <a:gd name="connsiteY7" fmla="*/ 4254 h 1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05" h="13938">
                  <a:moveTo>
                    <a:pt x="335" y="4254"/>
                  </a:moveTo>
                  <a:cubicBezTo>
                    <a:pt x="1680" y="2909"/>
                    <a:pt x="3294" y="1564"/>
                    <a:pt x="4639" y="488"/>
                  </a:cubicBezTo>
                  <a:cubicBezTo>
                    <a:pt x="7599" y="-858"/>
                    <a:pt x="9213" y="757"/>
                    <a:pt x="10289" y="3178"/>
                  </a:cubicBezTo>
                  <a:cubicBezTo>
                    <a:pt x="11096" y="5330"/>
                    <a:pt x="10289" y="7482"/>
                    <a:pt x="8675" y="9096"/>
                  </a:cubicBezTo>
                  <a:cubicBezTo>
                    <a:pt x="7061" y="10980"/>
                    <a:pt x="4101" y="10980"/>
                    <a:pt x="3025" y="13401"/>
                  </a:cubicBezTo>
                  <a:cubicBezTo>
                    <a:pt x="2756" y="13670"/>
                    <a:pt x="2218" y="13670"/>
                    <a:pt x="1949" y="13939"/>
                  </a:cubicBezTo>
                  <a:cubicBezTo>
                    <a:pt x="335" y="12325"/>
                    <a:pt x="-203" y="10173"/>
                    <a:pt x="66" y="7751"/>
                  </a:cubicBezTo>
                  <a:cubicBezTo>
                    <a:pt x="66" y="6406"/>
                    <a:pt x="66" y="5330"/>
                    <a:pt x="335" y="4254"/>
                  </a:cubicBezTo>
                  <a:close/>
                </a:path>
              </a:pathLst>
            </a:custGeom>
            <a:solidFill>
              <a:srgbClr val="FCF3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5" name="Полилиния: фигура 2174">
              <a:extLst>
                <a:ext uri="{FF2B5EF4-FFF2-40B4-BE49-F238E27FC236}">
                  <a16:creationId xmlns:a16="http://schemas.microsoft.com/office/drawing/2014/main" id="{3737E5FC-5F0D-106C-0CD0-E55E263F608D}"/>
                </a:ext>
              </a:extLst>
            </p:cNvPr>
            <p:cNvSpPr/>
            <p:nvPr/>
          </p:nvSpPr>
          <p:spPr>
            <a:xfrm>
              <a:off x="4044490" y="6662565"/>
              <a:ext cx="10835" cy="9438"/>
            </a:xfrm>
            <a:custGeom>
              <a:avLst/>
              <a:gdLst>
                <a:gd name="connsiteX0" fmla="*/ 8071 w 10835"/>
                <a:gd name="connsiteY0" fmla="*/ 0 h 9438"/>
                <a:gd name="connsiteX1" fmla="*/ 10492 w 10835"/>
                <a:gd name="connsiteY1" fmla="*/ 5650 h 9438"/>
                <a:gd name="connsiteX2" fmla="*/ 4842 w 10835"/>
                <a:gd name="connsiteY2" fmla="*/ 9416 h 9438"/>
                <a:gd name="connsiteX3" fmla="*/ 0 w 10835"/>
                <a:gd name="connsiteY3" fmla="*/ 5381 h 9438"/>
                <a:gd name="connsiteX4" fmla="*/ 8071 w 10835"/>
                <a:gd name="connsiteY4" fmla="*/ 0 h 9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35" h="9438">
                  <a:moveTo>
                    <a:pt x="8071" y="0"/>
                  </a:moveTo>
                  <a:cubicBezTo>
                    <a:pt x="10761" y="1076"/>
                    <a:pt x="11299" y="3228"/>
                    <a:pt x="10492" y="5650"/>
                  </a:cubicBezTo>
                  <a:cubicBezTo>
                    <a:pt x="9416" y="8071"/>
                    <a:pt x="7264" y="8878"/>
                    <a:pt x="4842" y="9416"/>
                  </a:cubicBezTo>
                  <a:cubicBezTo>
                    <a:pt x="1883" y="9685"/>
                    <a:pt x="1076" y="7533"/>
                    <a:pt x="0" y="5381"/>
                  </a:cubicBezTo>
                  <a:cubicBezTo>
                    <a:pt x="1883" y="2152"/>
                    <a:pt x="5111" y="1345"/>
                    <a:pt x="8071" y="0"/>
                  </a:cubicBezTo>
                  <a:close/>
                </a:path>
              </a:pathLst>
            </a:custGeom>
            <a:solidFill>
              <a:srgbClr val="FDF9A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6" name="Полилиния: фигура 2175">
              <a:extLst>
                <a:ext uri="{FF2B5EF4-FFF2-40B4-BE49-F238E27FC236}">
                  <a16:creationId xmlns:a16="http://schemas.microsoft.com/office/drawing/2014/main" id="{DD9AA635-6C42-5C5C-CE4E-394E0671247F}"/>
                </a:ext>
              </a:extLst>
            </p:cNvPr>
            <p:cNvSpPr/>
            <p:nvPr/>
          </p:nvSpPr>
          <p:spPr>
            <a:xfrm>
              <a:off x="3994639" y="6825552"/>
              <a:ext cx="9496" cy="18605"/>
            </a:xfrm>
            <a:custGeom>
              <a:avLst/>
              <a:gdLst>
                <a:gd name="connsiteX0" fmla="*/ 5461 w 9496"/>
                <a:gd name="connsiteY0" fmla="*/ 580 h 18605"/>
                <a:gd name="connsiteX1" fmla="*/ 9496 w 9496"/>
                <a:gd name="connsiteY1" fmla="*/ 18605 h 18605"/>
                <a:gd name="connsiteX2" fmla="*/ 4654 w 9496"/>
                <a:gd name="connsiteY2" fmla="*/ 15915 h 18605"/>
                <a:gd name="connsiteX3" fmla="*/ 619 w 9496"/>
                <a:gd name="connsiteY3" fmla="*/ 2195 h 18605"/>
                <a:gd name="connsiteX4" fmla="*/ 5461 w 9496"/>
                <a:gd name="connsiteY4" fmla="*/ 580 h 18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96" h="18605">
                  <a:moveTo>
                    <a:pt x="5461" y="580"/>
                  </a:moveTo>
                  <a:cubicBezTo>
                    <a:pt x="4654" y="7037"/>
                    <a:pt x="8420" y="12418"/>
                    <a:pt x="9496" y="18605"/>
                  </a:cubicBezTo>
                  <a:cubicBezTo>
                    <a:pt x="7613" y="18067"/>
                    <a:pt x="5999" y="17260"/>
                    <a:pt x="4654" y="15915"/>
                  </a:cubicBezTo>
                  <a:cubicBezTo>
                    <a:pt x="619" y="12148"/>
                    <a:pt x="-996" y="7575"/>
                    <a:pt x="619" y="2195"/>
                  </a:cubicBezTo>
                  <a:cubicBezTo>
                    <a:pt x="2233" y="1118"/>
                    <a:pt x="3309" y="-1034"/>
                    <a:pt x="5461" y="580"/>
                  </a:cubicBezTo>
                  <a:close/>
                </a:path>
              </a:pathLst>
            </a:custGeom>
            <a:solidFill>
              <a:srgbClr val="E05F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7" name="Полилиния: фигура 2176">
              <a:extLst>
                <a:ext uri="{FF2B5EF4-FFF2-40B4-BE49-F238E27FC236}">
                  <a16:creationId xmlns:a16="http://schemas.microsoft.com/office/drawing/2014/main" id="{CD436ADF-A667-C443-84B9-0137D767BE6B}"/>
                </a:ext>
              </a:extLst>
            </p:cNvPr>
            <p:cNvSpPr/>
            <p:nvPr/>
          </p:nvSpPr>
          <p:spPr>
            <a:xfrm>
              <a:off x="4153403" y="6476275"/>
              <a:ext cx="10264" cy="10348"/>
            </a:xfrm>
            <a:custGeom>
              <a:avLst/>
              <a:gdLst>
                <a:gd name="connsiteX0" fmla="*/ 8113 w 10264"/>
                <a:gd name="connsiteY0" fmla="*/ 2815 h 10348"/>
                <a:gd name="connsiteX1" fmla="*/ 10265 w 10264"/>
                <a:gd name="connsiteY1" fmla="*/ 10348 h 10348"/>
                <a:gd name="connsiteX2" fmla="*/ 5153 w 10264"/>
                <a:gd name="connsiteY2" fmla="*/ 9272 h 10348"/>
                <a:gd name="connsiteX3" fmla="*/ 42 w 10264"/>
                <a:gd name="connsiteY3" fmla="*/ 4160 h 10348"/>
                <a:gd name="connsiteX4" fmla="*/ 1925 w 10264"/>
                <a:gd name="connsiteY4" fmla="*/ 394 h 10348"/>
                <a:gd name="connsiteX5" fmla="*/ 8113 w 10264"/>
                <a:gd name="connsiteY5" fmla="*/ 2815 h 10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64" h="10348">
                  <a:moveTo>
                    <a:pt x="8113" y="2815"/>
                  </a:moveTo>
                  <a:cubicBezTo>
                    <a:pt x="8920" y="5237"/>
                    <a:pt x="9727" y="7927"/>
                    <a:pt x="10265" y="10348"/>
                  </a:cubicBezTo>
                  <a:cubicBezTo>
                    <a:pt x="8651" y="10079"/>
                    <a:pt x="6767" y="9810"/>
                    <a:pt x="5153" y="9272"/>
                  </a:cubicBezTo>
                  <a:cubicBezTo>
                    <a:pt x="2463" y="8465"/>
                    <a:pt x="580" y="6851"/>
                    <a:pt x="42" y="4160"/>
                  </a:cubicBezTo>
                  <a:cubicBezTo>
                    <a:pt x="-227" y="3084"/>
                    <a:pt x="849" y="932"/>
                    <a:pt x="1925" y="394"/>
                  </a:cubicBezTo>
                  <a:cubicBezTo>
                    <a:pt x="4615" y="-951"/>
                    <a:pt x="6229" y="1470"/>
                    <a:pt x="8113" y="2815"/>
                  </a:cubicBezTo>
                  <a:close/>
                </a:path>
              </a:pathLst>
            </a:custGeom>
            <a:solidFill>
              <a:srgbClr val="BB4F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8" name="Полилиния: фигура 2177">
              <a:extLst>
                <a:ext uri="{FF2B5EF4-FFF2-40B4-BE49-F238E27FC236}">
                  <a16:creationId xmlns:a16="http://schemas.microsoft.com/office/drawing/2014/main" id="{F35689AD-2934-3CFC-3949-BA9B807B0319}"/>
                </a:ext>
              </a:extLst>
            </p:cNvPr>
            <p:cNvSpPr/>
            <p:nvPr/>
          </p:nvSpPr>
          <p:spPr>
            <a:xfrm>
              <a:off x="4005481" y="6589545"/>
              <a:ext cx="9598" cy="8964"/>
            </a:xfrm>
            <a:custGeom>
              <a:avLst/>
              <a:gdLst>
                <a:gd name="connsiteX0" fmla="*/ 8340 w 9598"/>
                <a:gd name="connsiteY0" fmla="*/ 652 h 8964"/>
                <a:gd name="connsiteX1" fmla="*/ 6188 w 9598"/>
                <a:gd name="connsiteY1" fmla="*/ 8454 h 8964"/>
                <a:gd name="connsiteX2" fmla="*/ 0 w 9598"/>
                <a:gd name="connsiteY2" fmla="*/ 4149 h 8964"/>
                <a:gd name="connsiteX3" fmla="*/ 8340 w 9598"/>
                <a:gd name="connsiteY3" fmla="*/ 652 h 8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98" h="8964">
                  <a:moveTo>
                    <a:pt x="8340" y="652"/>
                  </a:moveTo>
                  <a:cubicBezTo>
                    <a:pt x="10492" y="4149"/>
                    <a:pt x="9954" y="7109"/>
                    <a:pt x="6188" y="8454"/>
                  </a:cubicBezTo>
                  <a:cubicBezTo>
                    <a:pt x="2421" y="10068"/>
                    <a:pt x="807" y="7647"/>
                    <a:pt x="0" y="4149"/>
                  </a:cubicBezTo>
                  <a:cubicBezTo>
                    <a:pt x="1345" y="-155"/>
                    <a:pt x="4304" y="-693"/>
                    <a:pt x="8340" y="652"/>
                  </a:cubicBezTo>
                  <a:close/>
                </a:path>
              </a:pathLst>
            </a:custGeom>
            <a:solidFill>
              <a:srgbClr val="FDFAA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79" name="Полилиния: фигура 2178">
              <a:extLst>
                <a:ext uri="{FF2B5EF4-FFF2-40B4-BE49-F238E27FC236}">
                  <a16:creationId xmlns:a16="http://schemas.microsoft.com/office/drawing/2014/main" id="{92AFC508-F01C-C80C-633A-FE5C358F1938}"/>
                </a:ext>
              </a:extLst>
            </p:cNvPr>
            <p:cNvSpPr/>
            <p:nvPr/>
          </p:nvSpPr>
          <p:spPr>
            <a:xfrm>
              <a:off x="4007340" y="6649114"/>
              <a:ext cx="13053" cy="8877"/>
            </a:xfrm>
            <a:custGeom>
              <a:avLst/>
              <a:gdLst>
                <a:gd name="connsiteX0" fmla="*/ 24 w 13053"/>
                <a:gd name="connsiteY0" fmla="*/ 0 h 8877"/>
                <a:gd name="connsiteX1" fmla="*/ 6750 w 13053"/>
                <a:gd name="connsiteY1" fmla="*/ 2152 h 8877"/>
                <a:gd name="connsiteX2" fmla="*/ 11055 w 13053"/>
                <a:gd name="connsiteY2" fmla="*/ 3497 h 8877"/>
                <a:gd name="connsiteX3" fmla="*/ 11324 w 13053"/>
                <a:gd name="connsiteY3" fmla="*/ 8878 h 8877"/>
                <a:gd name="connsiteX4" fmla="*/ 8902 w 13053"/>
                <a:gd name="connsiteY4" fmla="*/ 7264 h 8877"/>
                <a:gd name="connsiteX5" fmla="*/ 24 w 13053"/>
                <a:gd name="connsiteY5" fmla="*/ 0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53" h="8877">
                  <a:moveTo>
                    <a:pt x="24" y="0"/>
                  </a:moveTo>
                  <a:cubicBezTo>
                    <a:pt x="1639" y="2959"/>
                    <a:pt x="4060" y="2690"/>
                    <a:pt x="6750" y="2152"/>
                  </a:cubicBezTo>
                  <a:cubicBezTo>
                    <a:pt x="8633" y="1614"/>
                    <a:pt x="9978" y="1614"/>
                    <a:pt x="11055" y="3497"/>
                  </a:cubicBezTo>
                  <a:cubicBezTo>
                    <a:pt x="12938" y="5111"/>
                    <a:pt x="14283" y="6995"/>
                    <a:pt x="11324" y="8878"/>
                  </a:cubicBezTo>
                  <a:cubicBezTo>
                    <a:pt x="10785" y="8071"/>
                    <a:pt x="10516" y="6995"/>
                    <a:pt x="8902" y="7264"/>
                  </a:cubicBezTo>
                  <a:cubicBezTo>
                    <a:pt x="1639" y="9416"/>
                    <a:pt x="-245" y="8071"/>
                    <a:pt x="24" y="0"/>
                  </a:cubicBezTo>
                  <a:close/>
                </a:path>
              </a:pathLst>
            </a:custGeom>
            <a:solidFill>
              <a:srgbClr val="DA94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0" name="Полилиния: фигура 2179">
              <a:extLst>
                <a:ext uri="{FF2B5EF4-FFF2-40B4-BE49-F238E27FC236}">
                  <a16:creationId xmlns:a16="http://schemas.microsoft.com/office/drawing/2014/main" id="{3EFE36B6-B141-D5C0-CE4F-AF12080811E7}"/>
                </a:ext>
              </a:extLst>
            </p:cNvPr>
            <p:cNvSpPr/>
            <p:nvPr/>
          </p:nvSpPr>
          <p:spPr>
            <a:xfrm>
              <a:off x="4008978" y="6547794"/>
              <a:ext cx="9623" cy="9061"/>
            </a:xfrm>
            <a:custGeom>
              <a:avLst/>
              <a:gdLst>
                <a:gd name="connsiteX0" fmla="*/ 8340 w 9623"/>
                <a:gd name="connsiteY0" fmla="*/ 166 h 9061"/>
                <a:gd name="connsiteX1" fmla="*/ 7264 w 9623"/>
                <a:gd name="connsiteY1" fmla="*/ 8506 h 9061"/>
                <a:gd name="connsiteX2" fmla="*/ 0 w 9623"/>
                <a:gd name="connsiteY2" fmla="*/ 5278 h 9061"/>
                <a:gd name="connsiteX3" fmla="*/ 8340 w 9623"/>
                <a:gd name="connsiteY3" fmla="*/ 166 h 9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23" h="9061">
                  <a:moveTo>
                    <a:pt x="8340" y="166"/>
                  </a:moveTo>
                  <a:cubicBezTo>
                    <a:pt x="9416" y="3125"/>
                    <a:pt x="11030" y="6623"/>
                    <a:pt x="7264" y="8506"/>
                  </a:cubicBezTo>
                  <a:cubicBezTo>
                    <a:pt x="4035" y="10120"/>
                    <a:pt x="1614" y="7968"/>
                    <a:pt x="0" y="5278"/>
                  </a:cubicBezTo>
                  <a:cubicBezTo>
                    <a:pt x="807" y="166"/>
                    <a:pt x="4304" y="-372"/>
                    <a:pt x="8340" y="166"/>
                  </a:cubicBezTo>
                  <a:close/>
                </a:path>
              </a:pathLst>
            </a:custGeom>
            <a:solidFill>
              <a:srgbClr val="FBF6A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1" name="Полилиния: фигура 2180">
              <a:extLst>
                <a:ext uri="{FF2B5EF4-FFF2-40B4-BE49-F238E27FC236}">
                  <a16:creationId xmlns:a16="http://schemas.microsoft.com/office/drawing/2014/main" id="{188CAECA-4739-2323-7260-64076BD80706}"/>
                </a:ext>
              </a:extLst>
            </p:cNvPr>
            <p:cNvSpPr/>
            <p:nvPr/>
          </p:nvSpPr>
          <p:spPr>
            <a:xfrm>
              <a:off x="3994451" y="6705004"/>
              <a:ext cx="9162" cy="9132"/>
            </a:xfrm>
            <a:custGeom>
              <a:avLst/>
              <a:gdLst>
                <a:gd name="connsiteX0" fmla="*/ 1345 w 9162"/>
                <a:gd name="connsiteY0" fmla="*/ 874 h 9132"/>
                <a:gd name="connsiteX1" fmla="*/ 8878 w 9162"/>
                <a:gd name="connsiteY1" fmla="*/ 2757 h 9132"/>
                <a:gd name="connsiteX2" fmla="*/ 5381 w 9162"/>
                <a:gd name="connsiteY2" fmla="*/ 8676 h 9132"/>
                <a:gd name="connsiteX3" fmla="*/ 0 w 9162"/>
                <a:gd name="connsiteY3" fmla="*/ 4372 h 9132"/>
                <a:gd name="connsiteX4" fmla="*/ 1345 w 9162"/>
                <a:gd name="connsiteY4" fmla="*/ 874 h 9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62" h="9132">
                  <a:moveTo>
                    <a:pt x="1345" y="874"/>
                  </a:moveTo>
                  <a:cubicBezTo>
                    <a:pt x="4035" y="336"/>
                    <a:pt x="7533" y="-1547"/>
                    <a:pt x="8878" y="2757"/>
                  </a:cubicBezTo>
                  <a:cubicBezTo>
                    <a:pt x="9954" y="5986"/>
                    <a:pt x="7802" y="7600"/>
                    <a:pt x="5381" y="8676"/>
                  </a:cubicBezTo>
                  <a:cubicBezTo>
                    <a:pt x="1614" y="10290"/>
                    <a:pt x="538" y="7331"/>
                    <a:pt x="0" y="4372"/>
                  </a:cubicBezTo>
                  <a:cubicBezTo>
                    <a:pt x="538" y="3027"/>
                    <a:pt x="1076" y="1950"/>
                    <a:pt x="1345" y="874"/>
                  </a:cubicBezTo>
                  <a:close/>
                </a:path>
              </a:pathLst>
            </a:custGeom>
            <a:solidFill>
              <a:srgbClr val="FDFAA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2" name="Полилиния: фигура 2181">
              <a:extLst>
                <a:ext uri="{FF2B5EF4-FFF2-40B4-BE49-F238E27FC236}">
                  <a16:creationId xmlns:a16="http://schemas.microsoft.com/office/drawing/2014/main" id="{0B235B3A-E6D6-7F79-46DA-FC22368E3767}"/>
                </a:ext>
              </a:extLst>
            </p:cNvPr>
            <p:cNvSpPr/>
            <p:nvPr/>
          </p:nvSpPr>
          <p:spPr>
            <a:xfrm>
              <a:off x="4176875" y="6555224"/>
              <a:ext cx="7239" cy="15334"/>
            </a:xfrm>
            <a:custGeom>
              <a:avLst/>
              <a:gdLst>
                <a:gd name="connsiteX0" fmla="*/ 4011 w 7239"/>
                <a:gd name="connsiteY0" fmla="*/ 0 h 15334"/>
                <a:gd name="connsiteX1" fmla="*/ 7239 w 7239"/>
                <a:gd name="connsiteY1" fmla="*/ 15334 h 15334"/>
                <a:gd name="connsiteX2" fmla="*/ 244 w 7239"/>
                <a:gd name="connsiteY2" fmla="*/ 8340 h 15334"/>
                <a:gd name="connsiteX3" fmla="*/ 4011 w 7239"/>
                <a:gd name="connsiteY3" fmla="*/ 0 h 15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39" h="15334">
                  <a:moveTo>
                    <a:pt x="4011" y="0"/>
                  </a:moveTo>
                  <a:cubicBezTo>
                    <a:pt x="5087" y="5111"/>
                    <a:pt x="6163" y="10223"/>
                    <a:pt x="7239" y="15334"/>
                  </a:cubicBezTo>
                  <a:cubicBezTo>
                    <a:pt x="3473" y="14527"/>
                    <a:pt x="782" y="12106"/>
                    <a:pt x="244" y="8340"/>
                  </a:cubicBezTo>
                  <a:cubicBezTo>
                    <a:pt x="-294" y="4842"/>
                    <a:pt x="-294" y="1345"/>
                    <a:pt x="4011" y="0"/>
                  </a:cubicBezTo>
                  <a:close/>
                </a:path>
              </a:pathLst>
            </a:custGeom>
            <a:solidFill>
              <a:srgbClr val="BB4E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3" name="Полилиния: фигура 2182">
              <a:extLst>
                <a:ext uri="{FF2B5EF4-FFF2-40B4-BE49-F238E27FC236}">
                  <a16:creationId xmlns:a16="http://schemas.microsoft.com/office/drawing/2014/main" id="{9EA85B83-364B-8A3F-5B89-4B30E497AEF9}"/>
                </a:ext>
              </a:extLst>
            </p:cNvPr>
            <p:cNvSpPr/>
            <p:nvPr/>
          </p:nvSpPr>
          <p:spPr>
            <a:xfrm>
              <a:off x="3990953" y="6620059"/>
              <a:ext cx="11931" cy="12061"/>
            </a:xfrm>
            <a:custGeom>
              <a:avLst/>
              <a:gdLst>
                <a:gd name="connsiteX0" fmla="*/ 0 w 11931"/>
                <a:gd name="connsiteY0" fmla="*/ 11030 h 12061"/>
                <a:gd name="connsiteX1" fmla="*/ 4842 w 11931"/>
                <a:gd name="connsiteY1" fmla="*/ 0 h 12061"/>
                <a:gd name="connsiteX2" fmla="*/ 11568 w 11931"/>
                <a:gd name="connsiteY2" fmla="*/ 8609 h 12061"/>
                <a:gd name="connsiteX3" fmla="*/ 9954 w 11931"/>
                <a:gd name="connsiteY3" fmla="*/ 11299 h 12061"/>
                <a:gd name="connsiteX4" fmla="*/ 0 w 11931"/>
                <a:gd name="connsiteY4" fmla="*/ 11030 h 1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31" h="12061">
                  <a:moveTo>
                    <a:pt x="0" y="11030"/>
                  </a:moveTo>
                  <a:cubicBezTo>
                    <a:pt x="4304" y="8609"/>
                    <a:pt x="7264" y="5381"/>
                    <a:pt x="4842" y="0"/>
                  </a:cubicBezTo>
                  <a:cubicBezTo>
                    <a:pt x="9416" y="1076"/>
                    <a:pt x="9685" y="5381"/>
                    <a:pt x="11568" y="8609"/>
                  </a:cubicBezTo>
                  <a:cubicBezTo>
                    <a:pt x="12375" y="9685"/>
                    <a:pt x="11837" y="11299"/>
                    <a:pt x="9954" y="11299"/>
                  </a:cubicBezTo>
                  <a:cubicBezTo>
                    <a:pt x="6726" y="11299"/>
                    <a:pt x="3228" y="13182"/>
                    <a:pt x="0" y="11030"/>
                  </a:cubicBezTo>
                  <a:close/>
                </a:path>
              </a:pathLst>
            </a:custGeom>
            <a:solidFill>
              <a:srgbClr val="D992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4" name="Полилиния: фигура 2183">
              <a:extLst>
                <a:ext uri="{FF2B5EF4-FFF2-40B4-BE49-F238E27FC236}">
                  <a16:creationId xmlns:a16="http://schemas.microsoft.com/office/drawing/2014/main" id="{1E23F868-9351-C043-8D5E-408F68D623DE}"/>
                </a:ext>
              </a:extLst>
            </p:cNvPr>
            <p:cNvSpPr/>
            <p:nvPr/>
          </p:nvSpPr>
          <p:spPr>
            <a:xfrm>
              <a:off x="4055251" y="6809051"/>
              <a:ext cx="11686" cy="8510"/>
            </a:xfrm>
            <a:custGeom>
              <a:avLst/>
              <a:gdLst>
                <a:gd name="connsiteX0" fmla="*/ 2959 w 11686"/>
                <a:gd name="connsiteY0" fmla="*/ 1747 h 8510"/>
                <a:gd name="connsiteX1" fmla="*/ 4304 w 11686"/>
                <a:gd name="connsiteY1" fmla="*/ 1478 h 8510"/>
                <a:gd name="connsiteX2" fmla="*/ 11568 w 11686"/>
                <a:gd name="connsiteY2" fmla="*/ 1747 h 8510"/>
                <a:gd name="connsiteX3" fmla="*/ 6457 w 11686"/>
                <a:gd name="connsiteY3" fmla="*/ 7665 h 8510"/>
                <a:gd name="connsiteX4" fmla="*/ 0 w 11686"/>
                <a:gd name="connsiteY4" fmla="*/ 4437 h 8510"/>
                <a:gd name="connsiteX5" fmla="*/ 2959 w 11686"/>
                <a:gd name="connsiteY5" fmla="*/ 1747 h 8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86" h="8510">
                  <a:moveTo>
                    <a:pt x="2959" y="1747"/>
                  </a:moveTo>
                  <a:cubicBezTo>
                    <a:pt x="3497" y="1747"/>
                    <a:pt x="3766" y="1478"/>
                    <a:pt x="4304" y="1478"/>
                  </a:cubicBezTo>
                  <a:cubicBezTo>
                    <a:pt x="6726" y="1478"/>
                    <a:pt x="10223" y="-2020"/>
                    <a:pt x="11568" y="1747"/>
                  </a:cubicBezTo>
                  <a:cubicBezTo>
                    <a:pt x="12375" y="4437"/>
                    <a:pt x="8878" y="6320"/>
                    <a:pt x="6457" y="7665"/>
                  </a:cubicBezTo>
                  <a:cubicBezTo>
                    <a:pt x="2959" y="9548"/>
                    <a:pt x="807" y="8203"/>
                    <a:pt x="0" y="4437"/>
                  </a:cubicBezTo>
                  <a:cubicBezTo>
                    <a:pt x="538" y="3092"/>
                    <a:pt x="1614" y="2285"/>
                    <a:pt x="2959" y="1747"/>
                  </a:cubicBezTo>
                  <a:close/>
                </a:path>
              </a:pathLst>
            </a:custGeom>
            <a:solidFill>
              <a:srgbClr val="FDFCA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5" name="Полилиния: фигура 2184">
              <a:extLst>
                <a:ext uri="{FF2B5EF4-FFF2-40B4-BE49-F238E27FC236}">
                  <a16:creationId xmlns:a16="http://schemas.microsoft.com/office/drawing/2014/main" id="{28973901-8581-26D9-06A4-2A4A4D471F3A}"/>
                </a:ext>
              </a:extLst>
            </p:cNvPr>
            <p:cNvSpPr/>
            <p:nvPr/>
          </p:nvSpPr>
          <p:spPr>
            <a:xfrm>
              <a:off x="4077311" y="6460258"/>
              <a:ext cx="8112" cy="15872"/>
            </a:xfrm>
            <a:custGeom>
              <a:avLst/>
              <a:gdLst>
                <a:gd name="connsiteX0" fmla="*/ 0 w 8112"/>
                <a:gd name="connsiteY0" fmla="*/ 15872 h 15872"/>
                <a:gd name="connsiteX1" fmla="*/ 3228 w 8112"/>
                <a:gd name="connsiteY1" fmla="*/ 0 h 15872"/>
                <a:gd name="connsiteX2" fmla="*/ 7802 w 8112"/>
                <a:gd name="connsiteY2" fmla="*/ 7533 h 15872"/>
                <a:gd name="connsiteX3" fmla="*/ 4842 w 8112"/>
                <a:gd name="connsiteY3" fmla="*/ 14527 h 15872"/>
                <a:gd name="connsiteX4" fmla="*/ 0 w 8112"/>
                <a:gd name="connsiteY4" fmla="*/ 15872 h 1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12" h="15872">
                  <a:moveTo>
                    <a:pt x="0" y="15872"/>
                  </a:moveTo>
                  <a:cubicBezTo>
                    <a:pt x="1883" y="10761"/>
                    <a:pt x="5650" y="6188"/>
                    <a:pt x="3228" y="0"/>
                  </a:cubicBezTo>
                  <a:cubicBezTo>
                    <a:pt x="8609" y="0"/>
                    <a:pt x="7264" y="4573"/>
                    <a:pt x="7802" y="7533"/>
                  </a:cubicBezTo>
                  <a:cubicBezTo>
                    <a:pt x="8340" y="9954"/>
                    <a:pt x="8609" y="13182"/>
                    <a:pt x="4842" y="14527"/>
                  </a:cubicBezTo>
                  <a:cubicBezTo>
                    <a:pt x="3228" y="15065"/>
                    <a:pt x="1614" y="15334"/>
                    <a:pt x="0" y="15872"/>
                  </a:cubicBezTo>
                  <a:close/>
                </a:path>
              </a:pathLst>
            </a:custGeom>
            <a:solidFill>
              <a:srgbClr val="DA93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6" name="Полилиния: фигура 2185">
              <a:extLst>
                <a:ext uri="{FF2B5EF4-FFF2-40B4-BE49-F238E27FC236}">
                  <a16:creationId xmlns:a16="http://schemas.microsoft.com/office/drawing/2014/main" id="{7D85B543-1F34-1A5D-30C7-6CCABC3FFE3E}"/>
                </a:ext>
              </a:extLst>
            </p:cNvPr>
            <p:cNvSpPr/>
            <p:nvPr/>
          </p:nvSpPr>
          <p:spPr>
            <a:xfrm>
              <a:off x="4063590" y="6888981"/>
              <a:ext cx="10905" cy="8508"/>
            </a:xfrm>
            <a:custGeom>
              <a:avLst/>
              <a:gdLst>
                <a:gd name="connsiteX0" fmla="*/ 6457 w 10905"/>
                <a:gd name="connsiteY0" fmla="*/ 373 h 8508"/>
                <a:gd name="connsiteX1" fmla="*/ 10761 w 10905"/>
                <a:gd name="connsiteY1" fmla="*/ 1449 h 8508"/>
                <a:gd name="connsiteX2" fmla="*/ 9416 w 10905"/>
                <a:gd name="connsiteY2" fmla="*/ 6291 h 8508"/>
                <a:gd name="connsiteX3" fmla="*/ 3766 w 10905"/>
                <a:gd name="connsiteY3" fmla="*/ 8443 h 8508"/>
                <a:gd name="connsiteX4" fmla="*/ 0 w 10905"/>
                <a:gd name="connsiteY4" fmla="*/ 4677 h 8508"/>
                <a:gd name="connsiteX5" fmla="*/ 6457 w 10905"/>
                <a:gd name="connsiteY5" fmla="*/ 373 h 8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05" h="8508">
                  <a:moveTo>
                    <a:pt x="6457" y="373"/>
                  </a:moveTo>
                  <a:cubicBezTo>
                    <a:pt x="8071" y="373"/>
                    <a:pt x="9954" y="-973"/>
                    <a:pt x="10761" y="1449"/>
                  </a:cubicBezTo>
                  <a:cubicBezTo>
                    <a:pt x="11299" y="3332"/>
                    <a:pt x="10223" y="4677"/>
                    <a:pt x="9416" y="6291"/>
                  </a:cubicBezTo>
                  <a:cubicBezTo>
                    <a:pt x="8071" y="8174"/>
                    <a:pt x="5919" y="8712"/>
                    <a:pt x="3766" y="8443"/>
                  </a:cubicBezTo>
                  <a:cubicBezTo>
                    <a:pt x="1614" y="8174"/>
                    <a:pt x="538" y="6560"/>
                    <a:pt x="0" y="4677"/>
                  </a:cubicBezTo>
                  <a:cubicBezTo>
                    <a:pt x="2152" y="2794"/>
                    <a:pt x="4304" y="1449"/>
                    <a:pt x="6457" y="373"/>
                  </a:cubicBezTo>
                  <a:close/>
                </a:path>
              </a:pathLst>
            </a:custGeom>
            <a:solidFill>
              <a:srgbClr val="FCF7A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7" name="Полилиния: фигура 2186">
              <a:extLst>
                <a:ext uri="{FF2B5EF4-FFF2-40B4-BE49-F238E27FC236}">
                  <a16:creationId xmlns:a16="http://schemas.microsoft.com/office/drawing/2014/main" id="{BEC291BF-55BD-B223-8040-62DE7E10D3BD}"/>
                </a:ext>
              </a:extLst>
            </p:cNvPr>
            <p:cNvSpPr/>
            <p:nvPr/>
          </p:nvSpPr>
          <p:spPr>
            <a:xfrm>
              <a:off x="4189225" y="6680590"/>
              <a:ext cx="6298" cy="13989"/>
            </a:xfrm>
            <a:custGeom>
              <a:avLst/>
              <a:gdLst>
                <a:gd name="connsiteX0" fmla="*/ 0 w 6298"/>
                <a:gd name="connsiteY0" fmla="*/ 13989 h 13989"/>
                <a:gd name="connsiteX1" fmla="*/ 1076 w 6298"/>
                <a:gd name="connsiteY1" fmla="*/ 0 h 13989"/>
                <a:gd name="connsiteX2" fmla="*/ 6188 w 6298"/>
                <a:gd name="connsiteY2" fmla="*/ 8071 h 13989"/>
                <a:gd name="connsiteX3" fmla="*/ 0 w 6298"/>
                <a:gd name="connsiteY3" fmla="*/ 13989 h 1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8" h="13989">
                  <a:moveTo>
                    <a:pt x="0" y="13989"/>
                  </a:moveTo>
                  <a:cubicBezTo>
                    <a:pt x="269" y="9416"/>
                    <a:pt x="807" y="4842"/>
                    <a:pt x="1076" y="0"/>
                  </a:cubicBezTo>
                  <a:cubicBezTo>
                    <a:pt x="6457" y="269"/>
                    <a:pt x="5381" y="5111"/>
                    <a:pt x="6188" y="8071"/>
                  </a:cubicBezTo>
                  <a:cubicBezTo>
                    <a:pt x="6995" y="12644"/>
                    <a:pt x="3228" y="13182"/>
                    <a:pt x="0" y="13989"/>
                  </a:cubicBezTo>
                  <a:close/>
                </a:path>
              </a:pathLst>
            </a:custGeom>
            <a:solidFill>
              <a:srgbClr val="BB4D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8" name="Полилиния: фигура 2187">
              <a:extLst>
                <a:ext uri="{FF2B5EF4-FFF2-40B4-BE49-F238E27FC236}">
                  <a16:creationId xmlns:a16="http://schemas.microsoft.com/office/drawing/2014/main" id="{DEAFBD20-C775-CA6D-53CA-45037126AD57}"/>
                </a:ext>
              </a:extLst>
            </p:cNvPr>
            <p:cNvSpPr/>
            <p:nvPr/>
          </p:nvSpPr>
          <p:spPr>
            <a:xfrm>
              <a:off x="4068702" y="6974571"/>
              <a:ext cx="14258" cy="6789"/>
            </a:xfrm>
            <a:custGeom>
              <a:avLst/>
              <a:gdLst>
                <a:gd name="connsiteX0" fmla="*/ 14258 w 14258"/>
                <a:gd name="connsiteY0" fmla="*/ 4099 h 6789"/>
                <a:gd name="connsiteX1" fmla="*/ 0 w 14258"/>
                <a:gd name="connsiteY1" fmla="*/ 602 h 6789"/>
                <a:gd name="connsiteX2" fmla="*/ 14258 w 14258"/>
                <a:gd name="connsiteY2" fmla="*/ 4099 h 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58" h="6789">
                  <a:moveTo>
                    <a:pt x="14258" y="4099"/>
                  </a:moveTo>
                  <a:cubicBezTo>
                    <a:pt x="6726" y="8134"/>
                    <a:pt x="6726" y="8134"/>
                    <a:pt x="0" y="602"/>
                  </a:cubicBezTo>
                  <a:cubicBezTo>
                    <a:pt x="5650" y="-1819"/>
                    <a:pt x="9147" y="3830"/>
                    <a:pt x="14258" y="4099"/>
                  </a:cubicBezTo>
                  <a:close/>
                </a:path>
              </a:pathLst>
            </a:custGeom>
            <a:solidFill>
              <a:srgbClr val="D78E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89" name="Полилиния: фигура 2188">
              <a:extLst>
                <a:ext uri="{FF2B5EF4-FFF2-40B4-BE49-F238E27FC236}">
                  <a16:creationId xmlns:a16="http://schemas.microsoft.com/office/drawing/2014/main" id="{B1645CAC-FD14-A70F-CB03-84FB7278C64D}"/>
                </a:ext>
              </a:extLst>
            </p:cNvPr>
            <p:cNvSpPr/>
            <p:nvPr/>
          </p:nvSpPr>
          <p:spPr>
            <a:xfrm>
              <a:off x="4021353" y="6482333"/>
              <a:ext cx="11837" cy="11773"/>
            </a:xfrm>
            <a:custGeom>
              <a:avLst/>
              <a:gdLst>
                <a:gd name="connsiteX0" fmla="*/ 0 w 11837"/>
                <a:gd name="connsiteY0" fmla="*/ 11285 h 11773"/>
                <a:gd name="connsiteX1" fmla="*/ 4842 w 11837"/>
                <a:gd name="connsiteY1" fmla="*/ 255 h 11773"/>
                <a:gd name="connsiteX2" fmla="*/ 11837 w 11837"/>
                <a:gd name="connsiteY2" fmla="*/ 5904 h 11773"/>
                <a:gd name="connsiteX3" fmla="*/ 4842 w 11837"/>
                <a:gd name="connsiteY3" fmla="*/ 11554 h 11773"/>
                <a:gd name="connsiteX4" fmla="*/ 0 w 11837"/>
                <a:gd name="connsiteY4" fmla="*/ 11285 h 1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37" h="11773">
                  <a:moveTo>
                    <a:pt x="0" y="11285"/>
                  </a:moveTo>
                  <a:cubicBezTo>
                    <a:pt x="8071" y="7249"/>
                    <a:pt x="8609" y="5904"/>
                    <a:pt x="4842" y="255"/>
                  </a:cubicBezTo>
                  <a:cubicBezTo>
                    <a:pt x="9685" y="-822"/>
                    <a:pt x="11837" y="1600"/>
                    <a:pt x="11837" y="5904"/>
                  </a:cubicBezTo>
                  <a:cubicBezTo>
                    <a:pt x="11837" y="10208"/>
                    <a:pt x="9147" y="11823"/>
                    <a:pt x="4842" y="11554"/>
                  </a:cubicBezTo>
                  <a:cubicBezTo>
                    <a:pt x="3228" y="11285"/>
                    <a:pt x="1614" y="12361"/>
                    <a:pt x="0" y="11285"/>
                  </a:cubicBezTo>
                  <a:close/>
                </a:path>
              </a:pathLst>
            </a:custGeom>
            <a:solidFill>
              <a:srgbClr val="DB95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0" name="Полилиния: фигура 2189">
              <a:extLst>
                <a:ext uri="{FF2B5EF4-FFF2-40B4-BE49-F238E27FC236}">
                  <a16:creationId xmlns:a16="http://schemas.microsoft.com/office/drawing/2014/main" id="{8DAB1993-AFA3-A7BD-2A58-9E86DD84052D}"/>
                </a:ext>
              </a:extLst>
            </p:cNvPr>
            <p:cNvSpPr/>
            <p:nvPr/>
          </p:nvSpPr>
          <p:spPr>
            <a:xfrm>
              <a:off x="4085117" y="6792997"/>
              <a:ext cx="10015" cy="9785"/>
            </a:xfrm>
            <a:custGeom>
              <a:avLst/>
              <a:gdLst>
                <a:gd name="connsiteX0" fmla="*/ 9680 w 10015"/>
                <a:gd name="connsiteY0" fmla="*/ 7040 h 9785"/>
                <a:gd name="connsiteX1" fmla="*/ 6452 w 10015"/>
                <a:gd name="connsiteY1" fmla="*/ 9193 h 9785"/>
                <a:gd name="connsiteX2" fmla="*/ 533 w 10015"/>
                <a:gd name="connsiteY2" fmla="*/ 7309 h 9785"/>
                <a:gd name="connsiteX3" fmla="*/ 2954 w 10015"/>
                <a:gd name="connsiteY3" fmla="*/ 2467 h 9785"/>
                <a:gd name="connsiteX4" fmla="*/ 9142 w 10015"/>
                <a:gd name="connsiteY4" fmla="*/ 584 h 9785"/>
                <a:gd name="connsiteX5" fmla="*/ 9680 w 10015"/>
                <a:gd name="connsiteY5" fmla="*/ 7040 h 9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15" h="9785">
                  <a:moveTo>
                    <a:pt x="9680" y="7040"/>
                  </a:moveTo>
                  <a:cubicBezTo>
                    <a:pt x="8604" y="7847"/>
                    <a:pt x="7528" y="8655"/>
                    <a:pt x="6452" y="9193"/>
                  </a:cubicBezTo>
                  <a:cubicBezTo>
                    <a:pt x="3761" y="10538"/>
                    <a:pt x="1609" y="9462"/>
                    <a:pt x="533" y="7309"/>
                  </a:cubicBezTo>
                  <a:cubicBezTo>
                    <a:pt x="-812" y="4888"/>
                    <a:pt x="533" y="3274"/>
                    <a:pt x="2954" y="2467"/>
                  </a:cubicBezTo>
                  <a:cubicBezTo>
                    <a:pt x="5106" y="1929"/>
                    <a:pt x="6183" y="-1299"/>
                    <a:pt x="9142" y="584"/>
                  </a:cubicBezTo>
                  <a:cubicBezTo>
                    <a:pt x="8873" y="2736"/>
                    <a:pt x="10756" y="4619"/>
                    <a:pt x="9680" y="7040"/>
                  </a:cubicBezTo>
                  <a:close/>
                </a:path>
              </a:pathLst>
            </a:custGeom>
            <a:solidFill>
              <a:srgbClr val="B94B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1" name="Полилиния: фигура 2190">
              <a:extLst>
                <a:ext uri="{FF2B5EF4-FFF2-40B4-BE49-F238E27FC236}">
                  <a16:creationId xmlns:a16="http://schemas.microsoft.com/office/drawing/2014/main" id="{93BF56BD-855F-1879-461D-E17BB9277FBC}"/>
                </a:ext>
              </a:extLst>
            </p:cNvPr>
            <p:cNvSpPr/>
            <p:nvPr/>
          </p:nvSpPr>
          <p:spPr>
            <a:xfrm>
              <a:off x="4093186" y="6860299"/>
              <a:ext cx="6910" cy="12681"/>
            </a:xfrm>
            <a:custGeom>
              <a:avLst/>
              <a:gdLst>
                <a:gd name="connsiteX0" fmla="*/ 535 w 6910"/>
                <a:gd name="connsiteY0" fmla="*/ 12375 h 12681"/>
                <a:gd name="connsiteX1" fmla="*/ 804 w 6910"/>
                <a:gd name="connsiteY1" fmla="*/ 0 h 12681"/>
                <a:gd name="connsiteX2" fmla="*/ 6723 w 6910"/>
                <a:gd name="connsiteY2" fmla="*/ 8609 h 12681"/>
                <a:gd name="connsiteX3" fmla="*/ 535 w 6910"/>
                <a:gd name="connsiteY3" fmla="*/ 12375 h 12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10" h="12681">
                  <a:moveTo>
                    <a:pt x="535" y="12375"/>
                  </a:moveTo>
                  <a:cubicBezTo>
                    <a:pt x="-810" y="8340"/>
                    <a:pt x="804" y="4035"/>
                    <a:pt x="804" y="0"/>
                  </a:cubicBezTo>
                  <a:cubicBezTo>
                    <a:pt x="4033" y="1883"/>
                    <a:pt x="7799" y="4035"/>
                    <a:pt x="6723" y="8609"/>
                  </a:cubicBezTo>
                  <a:cubicBezTo>
                    <a:pt x="6185" y="11568"/>
                    <a:pt x="3764" y="13451"/>
                    <a:pt x="535" y="12375"/>
                  </a:cubicBezTo>
                  <a:close/>
                </a:path>
              </a:pathLst>
            </a:custGeom>
            <a:solidFill>
              <a:srgbClr val="BB4D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2" name="Полилиния: фигура 2191">
              <a:extLst>
                <a:ext uri="{FF2B5EF4-FFF2-40B4-BE49-F238E27FC236}">
                  <a16:creationId xmlns:a16="http://schemas.microsoft.com/office/drawing/2014/main" id="{EB6354B8-B3CE-CC69-8A71-AA9F94D23FE1}"/>
                </a:ext>
              </a:extLst>
            </p:cNvPr>
            <p:cNvSpPr/>
            <p:nvPr/>
          </p:nvSpPr>
          <p:spPr>
            <a:xfrm>
              <a:off x="4061707" y="6911645"/>
              <a:ext cx="15346" cy="7031"/>
            </a:xfrm>
            <a:custGeom>
              <a:avLst/>
              <a:gdLst>
                <a:gd name="connsiteX0" fmla="*/ 4842 w 15346"/>
                <a:gd name="connsiteY0" fmla="*/ 2189 h 7031"/>
                <a:gd name="connsiteX1" fmla="*/ 9685 w 15346"/>
                <a:gd name="connsiteY1" fmla="*/ 575 h 7031"/>
                <a:gd name="connsiteX2" fmla="*/ 14527 w 15346"/>
                <a:gd name="connsiteY2" fmla="*/ 844 h 7031"/>
                <a:gd name="connsiteX3" fmla="*/ 14527 w 15346"/>
                <a:gd name="connsiteY3" fmla="*/ 4342 h 7031"/>
                <a:gd name="connsiteX4" fmla="*/ 9685 w 15346"/>
                <a:gd name="connsiteY4" fmla="*/ 7032 h 7031"/>
                <a:gd name="connsiteX5" fmla="*/ 4573 w 15346"/>
                <a:gd name="connsiteY5" fmla="*/ 6225 h 7031"/>
                <a:gd name="connsiteX6" fmla="*/ 0 w 15346"/>
                <a:gd name="connsiteY6" fmla="*/ 4880 h 7031"/>
                <a:gd name="connsiteX7" fmla="*/ 4842 w 15346"/>
                <a:gd name="connsiteY7" fmla="*/ 2189 h 7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46" h="7031">
                  <a:moveTo>
                    <a:pt x="4842" y="2189"/>
                  </a:moveTo>
                  <a:cubicBezTo>
                    <a:pt x="6457" y="1651"/>
                    <a:pt x="8071" y="1113"/>
                    <a:pt x="9685" y="575"/>
                  </a:cubicBezTo>
                  <a:cubicBezTo>
                    <a:pt x="11299" y="37"/>
                    <a:pt x="13182" y="-501"/>
                    <a:pt x="14527" y="844"/>
                  </a:cubicBezTo>
                  <a:cubicBezTo>
                    <a:pt x="15872" y="1920"/>
                    <a:pt x="15334" y="3265"/>
                    <a:pt x="14527" y="4342"/>
                  </a:cubicBezTo>
                  <a:cubicBezTo>
                    <a:pt x="13451" y="6225"/>
                    <a:pt x="11837" y="7032"/>
                    <a:pt x="9685" y="7032"/>
                  </a:cubicBezTo>
                  <a:cubicBezTo>
                    <a:pt x="8071" y="7032"/>
                    <a:pt x="6188" y="6494"/>
                    <a:pt x="4573" y="6225"/>
                  </a:cubicBezTo>
                  <a:cubicBezTo>
                    <a:pt x="2959" y="6225"/>
                    <a:pt x="1345" y="5956"/>
                    <a:pt x="0" y="4880"/>
                  </a:cubicBezTo>
                  <a:cubicBezTo>
                    <a:pt x="1076" y="2727"/>
                    <a:pt x="3228" y="2996"/>
                    <a:pt x="4842" y="2189"/>
                  </a:cubicBezTo>
                  <a:close/>
                </a:path>
              </a:pathLst>
            </a:custGeom>
            <a:solidFill>
              <a:srgbClr val="FDF9A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3" name="Полилиния: фигура 2192">
              <a:extLst>
                <a:ext uri="{FF2B5EF4-FFF2-40B4-BE49-F238E27FC236}">
                  <a16:creationId xmlns:a16="http://schemas.microsoft.com/office/drawing/2014/main" id="{9E0CDCF7-3739-00FA-1A23-BB2DDB6EF7EE}"/>
                </a:ext>
              </a:extLst>
            </p:cNvPr>
            <p:cNvSpPr/>
            <p:nvPr/>
          </p:nvSpPr>
          <p:spPr>
            <a:xfrm>
              <a:off x="4056327" y="6736046"/>
              <a:ext cx="9923" cy="8506"/>
            </a:xfrm>
            <a:custGeom>
              <a:avLst/>
              <a:gdLst>
                <a:gd name="connsiteX0" fmla="*/ 3766 w 9923"/>
                <a:gd name="connsiteY0" fmla="*/ 501 h 8506"/>
                <a:gd name="connsiteX1" fmla="*/ 9685 w 9923"/>
                <a:gd name="connsiteY1" fmla="*/ 2385 h 8506"/>
                <a:gd name="connsiteX2" fmla="*/ 7264 w 9923"/>
                <a:gd name="connsiteY2" fmla="*/ 7765 h 8506"/>
                <a:gd name="connsiteX3" fmla="*/ 0 w 9923"/>
                <a:gd name="connsiteY3" fmla="*/ 5075 h 8506"/>
                <a:gd name="connsiteX4" fmla="*/ 3766 w 9923"/>
                <a:gd name="connsiteY4" fmla="*/ 501 h 8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23" h="8506">
                  <a:moveTo>
                    <a:pt x="3766" y="501"/>
                  </a:moveTo>
                  <a:cubicBezTo>
                    <a:pt x="6188" y="-37"/>
                    <a:pt x="8609" y="-844"/>
                    <a:pt x="9685" y="2385"/>
                  </a:cubicBezTo>
                  <a:cubicBezTo>
                    <a:pt x="10492" y="4806"/>
                    <a:pt x="9147" y="6689"/>
                    <a:pt x="7264" y="7765"/>
                  </a:cubicBezTo>
                  <a:cubicBezTo>
                    <a:pt x="4035" y="9379"/>
                    <a:pt x="1614" y="8303"/>
                    <a:pt x="0" y="5075"/>
                  </a:cubicBezTo>
                  <a:cubicBezTo>
                    <a:pt x="807" y="3192"/>
                    <a:pt x="1883" y="1578"/>
                    <a:pt x="3766" y="501"/>
                  </a:cubicBezTo>
                  <a:close/>
                </a:path>
              </a:pathLst>
            </a:custGeom>
            <a:solidFill>
              <a:srgbClr val="FDF9A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4" name="Полилиния: фигура 2193">
              <a:extLst>
                <a:ext uri="{FF2B5EF4-FFF2-40B4-BE49-F238E27FC236}">
                  <a16:creationId xmlns:a16="http://schemas.microsoft.com/office/drawing/2014/main" id="{FB911538-6EF3-2D62-F805-BE577C354A5E}"/>
                </a:ext>
              </a:extLst>
            </p:cNvPr>
            <p:cNvSpPr/>
            <p:nvPr/>
          </p:nvSpPr>
          <p:spPr>
            <a:xfrm>
              <a:off x="3976695" y="6703995"/>
              <a:ext cx="5889" cy="12959"/>
            </a:xfrm>
            <a:custGeom>
              <a:avLst/>
              <a:gdLst>
                <a:gd name="connsiteX0" fmla="*/ 807 w 5889"/>
                <a:gd name="connsiteY0" fmla="*/ 11837 h 12959"/>
                <a:gd name="connsiteX1" fmla="*/ 0 w 5889"/>
                <a:gd name="connsiteY1" fmla="*/ 0 h 12959"/>
                <a:gd name="connsiteX2" fmla="*/ 5650 w 5889"/>
                <a:gd name="connsiteY2" fmla="*/ 10223 h 12959"/>
                <a:gd name="connsiteX3" fmla="*/ 807 w 5889"/>
                <a:gd name="connsiteY3" fmla="*/ 11837 h 12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89" h="12959">
                  <a:moveTo>
                    <a:pt x="807" y="11837"/>
                  </a:moveTo>
                  <a:cubicBezTo>
                    <a:pt x="538" y="7802"/>
                    <a:pt x="269" y="3766"/>
                    <a:pt x="0" y="0"/>
                  </a:cubicBezTo>
                  <a:cubicBezTo>
                    <a:pt x="5381" y="1614"/>
                    <a:pt x="6457" y="5650"/>
                    <a:pt x="5650" y="10223"/>
                  </a:cubicBezTo>
                  <a:cubicBezTo>
                    <a:pt x="5111" y="13989"/>
                    <a:pt x="2959" y="13182"/>
                    <a:pt x="807" y="11837"/>
                  </a:cubicBezTo>
                  <a:close/>
                </a:path>
              </a:pathLst>
            </a:custGeom>
            <a:solidFill>
              <a:srgbClr val="DC652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5" name="Полилиния: фигура 2194">
              <a:extLst>
                <a:ext uri="{FF2B5EF4-FFF2-40B4-BE49-F238E27FC236}">
                  <a16:creationId xmlns:a16="http://schemas.microsoft.com/office/drawing/2014/main" id="{D682D492-892F-676E-8B14-3A360A3B9058}"/>
                </a:ext>
              </a:extLst>
            </p:cNvPr>
            <p:cNvSpPr/>
            <p:nvPr/>
          </p:nvSpPr>
          <p:spPr>
            <a:xfrm>
              <a:off x="4005481" y="6749247"/>
              <a:ext cx="12841" cy="7309"/>
            </a:xfrm>
            <a:custGeom>
              <a:avLst/>
              <a:gdLst>
                <a:gd name="connsiteX0" fmla="*/ 0 w 12841"/>
                <a:gd name="connsiteY0" fmla="*/ 4787 h 7309"/>
                <a:gd name="connsiteX1" fmla="*/ 8609 w 12841"/>
                <a:gd name="connsiteY1" fmla="*/ 483 h 7309"/>
                <a:gd name="connsiteX2" fmla="*/ 12644 w 12841"/>
                <a:gd name="connsiteY2" fmla="*/ 2097 h 7309"/>
                <a:gd name="connsiteX3" fmla="*/ 10761 w 12841"/>
                <a:gd name="connsiteY3" fmla="*/ 6401 h 7309"/>
                <a:gd name="connsiteX4" fmla="*/ 0 w 12841"/>
                <a:gd name="connsiteY4" fmla="*/ 4787 h 7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1" h="7309">
                  <a:moveTo>
                    <a:pt x="0" y="4787"/>
                  </a:moveTo>
                  <a:cubicBezTo>
                    <a:pt x="3228" y="3173"/>
                    <a:pt x="5919" y="1559"/>
                    <a:pt x="8609" y="483"/>
                  </a:cubicBezTo>
                  <a:cubicBezTo>
                    <a:pt x="10223" y="-324"/>
                    <a:pt x="12106" y="-324"/>
                    <a:pt x="12644" y="2097"/>
                  </a:cubicBezTo>
                  <a:cubicBezTo>
                    <a:pt x="13182" y="3980"/>
                    <a:pt x="12644" y="5594"/>
                    <a:pt x="10761" y="6401"/>
                  </a:cubicBezTo>
                  <a:cubicBezTo>
                    <a:pt x="7264" y="8015"/>
                    <a:pt x="4035" y="7477"/>
                    <a:pt x="0" y="4787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6" name="Полилиния: фигура 2195">
              <a:extLst>
                <a:ext uri="{FF2B5EF4-FFF2-40B4-BE49-F238E27FC236}">
                  <a16:creationId xmlns:a16="http://schemas.microsoft.com/office/drawing/2014/main" id="{C7EF6FB7-7EB0-5C38-9A1A-955A32B97E5B}"/>
                </a:ext>
              </a:extLst>
            </p:cNvPr>
            <p:cNvSpPr/>
            <p:nvPr/>
          </p:nvSpPr>
          <p:spPr>
            <a:xfrm>
              <a:off x="4089936" y="6844157"/>
              <a:ext cx="10331" cy="11435"/>
            </a:xfrm>
            <a:custGeom>
              <a:avLst/>
              <a:gdLst>
                <a:gd name="connsiteX0" fmla="*/ 9704 w 10331"/>
                <a:gd name="connsiteY0" fmla="*/ 0 h 11435"/>
                <a:gd name="connsiteX1" fmla="*/ 8359 w 10331"/>
                <a:gd name="connsiteY1" fmla="*/ 7264 h 11435"/>
                <a:gd name="connsiteX2" fmla="*/ 3516 w 10331"/>
                <a:gd name="connsiteY2" fmla="*/ 11299 h 11435"/>
                <a:gd name="connsiteX3" fmla="*/ 19 w 10331"/>
                <a:gd name="connsiteY3" fmla="*/ 9416 h 11435"/>
                <a:gd name="connsiteX4" fmla="*/ 4054 w 10331"/>
                <a:gd name="connsiteY4" fmla="*/ 5111 h 11435"/>
                <a:gd name="connsiteX5" fmla="*/ 9704 w 10331"/>
                <a:gd name="connsiteY5" fmla="*/ 0 h 11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31" h="11435">
                  <a:moveTo>
                    <a:pt x="9704" y="0"/>
                  </a:moveTo>
                  <a:cubicBezTo>
                    <a:pt x="11318" y="3497"/>
                    <a:pt x="9435" y="5381"/>
                    <a:pt x="8359" y="7264"/>
                  </a:cubicBezTo>
                  <a:cubicBezTo>
                    <a:pt x="7282" y="9147"/>
                    <a:pt x="7013" y="12106"/>
                    <a:pt x="3516" y="11299"/>
                  </a:cubicBezTo>
                  <a:cubicBezTo>
                    <a:pt x="2171" y="11030"/>
                    <a:pt x="19" y="11030"/>
                    <a:pt x="19" y="9416"/>
                  </a:cubicBezTo>
                  <a:cubicBezTo>
                    <a:pt x="-250" y="6995"/>
                    <a:pt x="2440" y="6188"/>
                    <a:pt x="4054" y="5111"/>
                  </a:cubicBezTo>
                  <a:cubicBezTo>
                    <a:pt x="5668" y="3497"/>
                    <a:pt x="7551" y="1883"/>
                    <a:pt x="9704" y="0"/>
                  </a:cubicBezTo>
                  <a:close/>
                </a:path>
              </a:pathLst>
            </a:custGeom>
            <a:solidFill>
              <a:srgbClr val="BA4B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7" name="Полилиния: фигура 2196">
              <a:extLst>
                <a:ext uri="{FF2B5EF4-FFF2-40B4-BE49-F238E27FC236}">
                  <a16:creationId xmlns:a16="http://schemas.microsoft.com/office/drawing/2014/main" id="{D9778049-551A-B447-DA0E-61B79ABF96DE}"/>
                </a:ext>
              </a:extLst>
            </p:cNvPr>
            <p:cNvSpPr/>
            <p:nvPr/>
          </p:nvSpPr>
          <p:spPr>
            <a:xfrm>
              <a:off x="4036150" y="6620866"/>
              <a:ext cx="9716" cy="9163"/>
            </a:xfrm>
            <a:custGeom>
              <a:avLst/>
              <a:gdLst>
                <a:gd name="connsiteX0" fmla="*/ 6188 w 9716"/>
                <a:gd name="connsiteY0" fmla="*/ 0 h 9163"/>
                <a:gd name="connsiteX1" fmla="*/ 8609 w 9716"/>
                <a:gd name="connsiteY1" fmla="*/ 6188 h 9163"/>
                <a:gd name="connsiteX2" fmla="*/ 0 w 9716"/>
                <a:gd name="connsiteY2" fmla="*/ 7264 h 9163"/>
                <a:gd name="connsiteX3" fmla="*/ 6188 w 9716"/>
                <a:gd name="connsiteY3" fmla="*/ 0 h 9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16" h="9163">
                  <a:moveTo>
                    <a:pt x="6188" y="0"/>
                  </a:moveTo>
                  <a:cubicBezTo>
                    <a:pt x="9685" y="807"/>
                    <a:pt x="10761" y="2959"/>
                    <a:pt x="8609" y="6188"/>
                  </a:cubicBezTo>
                  <a:cubicBezTo>
                    <a:pt x="6188" y="9954"/>
                    <a:pt x="3228" y="9954"/>
                    <a:pt x="0" y="7264"/>
                  </a:cubicBezTo>
                  <a:cubicBezTo>
                    <a:pt x="807" y="3497"/>
                    <a:pt x="2152" y="538"/>
                    <a:pt x="6188" y="0"/>
                  </a:cubicBezTo>
                  <a:close/>
                </a:path>
              </a:pathLst>
            </a:custGeom>
            <a:solidFill>
              <a:srgbClr val="FCF9A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8" name="Полилиния: фигура 2197">
              <a:extLst>
                <a:ext uri="{FF2B5EF4-FFF2-40B4-BE49-F238E27FC236}">
                  <a16:creationId xmlns:a16="http://schemas.microsoft.com/office/drawing/2014/main" id="{0FADB7C4-9488-55BE-930D-970D0C00FF8B}"/>
                </a:ext>
              </a:extLst>
            </p:cNvPr>
            <p:cNvSpPr/>
            <p:nvPr/>
          </p:nvSpPr>
          <p:spPr>
            <a:xfrm>
              <a:off x="4057134" y="6758607"/>
              <a:ext cx="10609" cy="8130"/>
            </a:xfrm>
            <a:custGeom>
              <a:avLst/>
              <a:gdLst>
                <a:gd name="connsiteX0" fmla="*/ 8340 w 10609"/>
                <a:gd name="connsiteY0" fmla="*/ 0 h 8130"/>
                <a:gd name="connsiteX1" fmla="*/ 10223 w 10609"/>
                <a:gd name="connsiteY1" fmla="*/ 4842 h 8130"/>
                <a:gd name="connsiteX2" fmla="*/ 4304 w 10609"/>
                <a:gd name="connsiteY2" fmla="*/ 8071 h 8130"/>
                <a:gd name="connsiteX3" fmla="*/ 0 w 10609"/>
                <a:gd name="connsiteY3" fmla="*/ 3497 h 8130"/>
                <a:gd name="connsiteX4" fmla="*/ 8340 w 10609"/>
                <a:gd name="connsiteY4" fmla="*/ 0 h 8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9" h="8130">
                  <a:moveTo>
                    <a:pt x="8340" y="0"/>
                  </a:moveTo>
                  <a:cubicBezTo>
                    <a:pt x="9954" y="1345"/>
                    <a:pt x="11299" y="2690"/>
                    <a:pt x="10223" y="4842"/>
                  </a:cubicBezTo>
                  <a:cubicBezTo>
                    <a:pt x="8878" y="6995"/>
                    <a:pt x="6457" y="7533"/>
                    <a:pt x="4304" y="8071"/>
                  </a:cubicBezTo>
                  <a:cubicBezTo>
                    <a:pt x="807" y="8609"/>
                    <a:pt x="1076" y="5381"/>
                    <a:pt x="0" y="3497"/>
                  </a:cubicBezTo>
                  <a:cubicBezTo>
                    <a:pt x="2152" y="1076"/>
                    <a:pt x="5381" y="807"/>
                    <a:pt x="8340" y="0"/>
                  </a:cubicBezTo>
                  <a:close/>
                </a:path>
              </a:pathLst>
            </a:custGeom>
            <a:solidFill>
              <a:srgbClr val="FDFAA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99" name="Полилиния: фигура 2198">
              <a:extLst>
                <a:ext uri="{FF2B5EF4-FFF2-40B4-BE49-F238E27FC236}">
                  <a16:creationId xmlns:a16="http://schemas.microsoft.com/office/drawing/2014/main" id="{8F5507A7-C6C7-EA30-7825-15482AF279E0}"/>
                </a:ext>
              </a:extLst>
            </p:cNvPr>
            <p:cNvSpPr/>
            <p:nvPr/>
          </p:nvSpPr>
          <p:spPr>
            <a:xfrm>
              <a:off x="4096142" y="6371793"/>
              <a:ext cx="8479" cy="13676"/>
            </a:xfrm>
            <a:custGeom>
              <a:avLst/>
              <a:gdLst>
                <a:gd name="connsiteX0" fmla="*/ 5381 w 8479"/>
                <a:gd name="connsiteY0" fmla="*/ 13676 h 13676"/>
                <a:gd name="connsiteX1" fmla="*/ 0 w 8479"/>
                <a:gd name="connsiteY1" fmla="*/ 225 h 13676"/>
                <a:gd name="connsiteX2" fmla="*/ 7533 w 8479"/>
                <a:gd name="connsiteY2" fmla="*/ 5337 h 13676"/>
                <a:gd name="connsiteX3" fmla="*/ 5381 w 8479"/>
                <a:gd name="connsiteY3" fmla="*/ 13676 h 13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79" h="13676">
                  <a:moveTo>
                    <a:pt x="5381" y="13676"/>
                  </a:moveTo>
                  <a:cubicBezTo>
                    <a:pt x="3228" y="9372"/>
                    <a:pt x="1076" y="5068"/>
                    <a:pt x="0" y="225"/>
                  </a:cubicBezTo>
                  <a:cubicBezTo>
                    <a:pt x="4304" y="-851"/>
                    <a:pt x="6726" y="2108"/>
                    <a:pt x="7533" y="5337"/>
                  </a:cubicBezTo>
                  <a:cubicBezTo>
                    <a:pt x="8340" y="8296"/>
                    <a:pt x="9954" y="12062"/>
                    <a:pt x="5381" y="13676"/>
                  </a:cubicBezTo>
                  <a:close/>
                </a:path>
              </a:pathLst>
            </a:custGeom>
            <a:solidFill>
              <a:srgbClr val="D991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0" name="Полилиния: фигура 2199">
              <a:extLst>
                <a:ext uri="{FF2B5EF4-FFF2-40B4-BE49-F238E27FC236}">
                  <a16:creationId xmlns:a16="http://schemas.microsoft.com/office/drawing/2014/main" id="{2EB05925-0C29-8C88-AC2D-94755175DB2A}"/>
                </a:ext>
              </a:extLst>
            </p:cNvPr>
            <p:cNvSpPr/>
            <p:nvPr/>
          </p:nvSpPr>
          <p:spPr>
            <a:xfrm>
              <a:off x="3991219" y="6802189"/>
              <a:ext cx="7535" cy="20176"/>
            </a:xfrm>
            <a:custGeom>
              <a:avLst/>
              <a:gdLst>
                <a:gd name="connsiteX0" fmla="*/ 3231 w 7535"/>
                <a:gd name="connsiteY0" fmla="*/ 0 h 20176"/>
                <a:gd name="connsiteX1" fmla="*/ 7536 w 7535"/>
                <a:gd name="connsiteY1" fmla="*/ 19101 h 20176"/>
                <a:gd name="connsiteX2" fmla="*/ 3769 w 7535"/>
                <a:gd name="connsiteY2" fmla="*/ 20177 h 20176"/>
                <a:gd name="connsiteX3" fmla="*/ 541 w 7535"/>
                <a:gd name="connsiteY3" fmla="*/ 807 h 20176"/>
                <a:gd name="connsiteX4" fmla="*/ 3231 w 7535"/>
                <a:gd name="connsiteY4" fmla="*/ 0 h 20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5" h="20176">
                  <a:moveTo>
                    <a:pt x="3231" y="0"/>
                  </a:moveTo>
                  <a:cubicBezTo>
                    <a:pt x="4039" y="6457"/>
                    <a:pt x="5653" y="12913"/>
                    <a:pt x="7536" y="19101"/>
                  </a:cubicBezTo>
                  <a:cubicBezTo>
                    <a:pt x="6191" y="19370"/>
                    <a:pt x="5115" y="19908"/>
                    <a:pt x="3769" y="20177"/>
                  </a:cubicBezTo>
                  <a:cubicBezTo>
                    <a:pt x="-804" y="14258"/>
                    <a:pt x="-266" y="7533"/>
                    <a:pt x="541" y="807"/>
                  </a:cubicBezTo>
                  <a:cubicBezTo>
                    <a:pt x="1348" y="538"/>
                    <a:pt x="2155" y="269"/>
                    <a:pt x="3231" y="0"/>
                  </a:cubicBezTo>
                  <a:close/>
                </a:path>
              </a:pathLst>
            </a:custGeom>
            <a:solidFill>
              <a:srgbClr val="E35E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1" name="Полилиния: фигура 2200">
              <a:extLst>
                <a:ext uri="{FF2B5EF4-FFF2-40B4-BE49-F238E27FC236}">
                  <a16:creationId xmlns:a16="http://schemas.microsoft.com/office/drawing/2014/main" id="{248C3D41-ABE4-5348-8A29-6B7E0E417184}"/>
                </a:ext>
              </a:extLst>
            </p:cNvPr>
            <p:cNvSpPr/>
            <p:nvPr/>
          </p:nvSpPr>
          <p:spPr>
            <a:xfrm>
              <a:off x="4146344" y="6448412"/>
              <a:ext cx="8176" cy="11038"/>
            </a:xfrm>
            <a:custGeom>
              <a:avLst/>
              <a:gdLst>
                <a:gd name="connsiteX0" fmla="*/ 3603 w 8176"/>
                <a:gd name="connsiteY0" fmla="*/ 278 h 11038"/>
                <a:gd name="connsiteX1" fmla="*/ 8176 w 8176"/>
                <a:gd name="connsiteY1" fmla="*/ 11039 h 11038"/>
                <a:gd name="connsiteX2" fmla="*/ 106 w 8176"/>
                <a:gd name="connsiteY2" fmla="*/ 2161 h 11038"/>
                <a:gd name="connsiteX3" fmla="*/ 3603 w 8176"/>
                <a:gd name="connsiteY3" fmla="*/ 278 h 11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6" h="11038">
                  <a:moveTo>
                    <a:pt x="3603" y="278"/>
                  </a:moveTo>
                  <a:cubicBezTo>
                    <a:pt x="6293" y="3237"/>
                    <a:pt x="6562" y="7542"/>
                    <a:pt x="8176" y="11039"/>
                  </a:cubicBezTo>
                  <a:cubicBezTo>
                    <a:pt x="913" y="10501"/>
                    <a:pt x="-432" y="8887"/>
                    <a:pt x="106" y="2161"/>
                  </a:cubicBezTo>
                  <a:cubicBezTo>
                    <a:pt x="106" y="-1067"/>
                    <a:pt x="1989" y="278"/>
                    <a:pt x="3603" y="278"/>
                  </a:cubicBezTo>
                  <a:close/>
                </a:path>
              </a:pathLst>
            </a:custGeom>
            <a:solidFill>
              <a:srgbClr val="BC52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2" name="Полилиния: фигура 2201">
              <a:extLst>
                <a:ext uri="{FF2B5EF4-FFF2-40B4-BE49-F238E27FC236}">
                  <a16:creationId xmlns:a16="http://schemas.microsoft.com/office/drawing/2014/main" id="{D4073905-DF06-E077-CCD3-B01D7E51FFE5}"/>
                </a:ext>
              </a:extLst>
            </p:cNvPr>
            <p:cNvSpPr/>
            <p:nvPr/>
          </p:nvSpPr>
          <p:spPr>
            <a:xfrm>
              <a:off x="4043144" y="6413179"/>
              <a:ext cx="10878" cy="13720"/>
            </a:xfrm>
            <a:custGeom>
              <a:avLst/>
              <a:gdLst>
                <a:gd name="connsiteX0" fmla="*/ 4035 w 10878"/>
                <a:gd name="connsiteY0" fmla="*/ 0 h 13720"/>
                <a:gd name="connsiteX1" fmla="*/ 10492 w 10878"/>
                <a:gd name="connsiteY1" fmla="*/ 6457 h 13720"/>
                <a:gd name="connsiteX2" fmla="*/ 2690 w 10878"/>
                <a:gd name="connsiteY2" fmla="*/ 13720 h 13720"/>
                <a:gd name="connsiteX3" fmla="*/ 7802 w 10878"/>
                <a:gd name="connsiteY3" fmla="*/ 9416 h 13720"/>
                <a:gd name="connsiteX4" fmla="*/ 0 w 10878"/>
                <a:gd name="connsiteY4" fmla="*/ 9416 h 13720"/>
                <a:gd name="connsiteX5" fmla="*/ 4035 w 10878"/>
                <a:gd name="connsiteY5" fmla="*/ 0 h 13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78" h="13720">
                  <a:moveTo>
                    <a:pt x="4035" y="0"/>
                  </a:moveTo>
                  <a:cubicBezTo>
                    <a:pt x="7802" y="538"/>
                    <a:pt x="9685" y="4035"/>
                    <a:pt x="10492" y="6457"/>
                  </a:cubicBezTo>
                  <a:cubicBezTo>
                    <a:pt x="12375" y="12375"/>
                    <a:pt x="6995" y="12644"/>
                    <a:pt x="2690" y="13720"/>
                  </a:cubicBezTo>
                  <a:cubicBezTo>
                    <a:pt x="3766" y="11299"/>
                    <a:pt x="6995" y="12375"/>
                    <a:pt x="7802" y="9416"/>
                  </a:cubicBezTo>
                  <a:cubicBezTo>
                    <a:pt x="5381" y="7802"/>
                    <a:pt x="2421" y="11030"/>
                    <a:pt x="0" y="9416"/>
                  </a:cubicBezTo>
                  <a:cubicBezTo>
                    <a:pt x="2152" y="6726"/>
                    <a:pt x="2959" y="3228"/>
                    <a:pt x="4035" y="0"/>
                  </a:cubicBezTo>
                  <a:close/>
                </a:path>
              </a:pathLst>
            </a:custGeom>
            <a:solidFill>
              <a:srgbClr val="D992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3" name="Полилиния: фигура 2202">
              <a:extLst>
                <a:ext uri="{FF2B5EF4-FFF2-40B4-BE49-F238E27FC236}">
                  <a16:creationId xmlns:a16="http://schemas.microsoft.com/office/drawing/2014/main" id="{CE3806F9-831A-9CA7-25D3-2D67A3F061E3}"/>
                </a:ext>
              </a:extLst>
            </p:cNvPr>
            <p:cNvSpPr/>
            <p:nvPr/>
          </p:nvSpPr>
          <p:spPr>
            <a:xfrm>
              <a:off x="3992129" y="6827747"/>
              <a:ext cx="7164" cy="13931"/>
            </a:xfrm>
            <a:custGeom>
              <a:avLst/>
              <a:gdLst>
                <a:gd name="connsiteX0" fmla="*/ 3129 w 7164"/>
                <a:gd name="connsiteY0" fmla="*/ 0 h 13931"/>
                <a:gd name="connsiteX1" fmla="*/ 7164 w 7164"/>
                <a:gd name="connsiteY1" fmla="*/ 13720 h 13931"/>
                <a:gd name="connsiteX2" fmla="*/ 708 w 7164"/>
                <a:gd name="connsiteY2" fmla="*/ 10223 h 13931"/>
                <a:gd name="connsiteX3" fmla="*/ 3129 w 7164"/>
                <a:gd name="connsiteY3" fmla="*/ 0 h 1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64" h="13931">
                  <a:moveTo>
                    <a:pt x="3129" y="0"/>
                  </a:moveTo>
                  <a:cubicBezTo>
                    <a:pt x="4474" y="4573"/>
                    <a:pt x="5819" y="9147"/>
                    <a:pt x="7164" y="13720"/>
                  </a:cubicBezTo>
                  <a:cubicBezTo>
                    <a:pt x="4205" y="14258"/>
                    <a:pt x="1246" y="13989"/>
                    <a:pt x="708" y="10223"/>
                  </a:cubicBezTo>
                  <a:cubicBezTo>
                    <a:pt x="439" y="6726"/>
                    <a:pt x="-1714" y="2421"/>
                    <a:pt x="3129" y="0"/>
                  </a:cubicBezTo>
                  <a:close/>
                </a:path>
              </a:pathLst>
            </a:custGeom>
            <a:solidFill>
              <a:srgbClr val="BA4B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4" name="Полилиния: фигура 2203">
              <a:extLst>
                <a:ext uri="{FF2B5EF4-FFF2-40B4-BE49-F238E27FC236}">
                  <a16:creationId xmlns:a16="http://schemas.microsoft.com/office/drawing/2014/main" id="{DA8AB5DC-E188-D30D-9959-DA901178A70B}"/>
                </a:ext>
              </a:extLst>
            </p:cNvPr>
            <p:cNvSpPr/>
            <p:nvPr/>
          </p:nvSpPr>
          <p:spPr>
            <a:xfrm>
              <a:off x="4032906" y="6354363"/>
              <a:ext cx="10447" cy="8394"/>
            </a:xfrm>
            <a:custGeom>
              <a:avLst/>
              <a:gdLst>
                <a:gd name="connsiteX0" fmla="*/ 5665 w 10447"/>
                <a:gd name="connsiteY0" fmla="*/ 8239 h 8394"/>
                <a:gd name="connsiteX1" fmla="*/ 16 w 10447"/>
                <a:gd name="connsiteY1" fmla="*/ 5011 h 8394"/>
                <a:gd name="connsiteX2" fmla="*/ 8894 w 10447"/>
                <a:gd name="connsiteY2" fmla="*/ 168 h 8394"/>
                <a:gd name="connsiteX3" fmla="*/ 5665 w 10447"/>
                <a:gd name="connsiteY3" fmla="*/ 8239 h 8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47" h="8394">
                  <a:moveTo>
                    <a:pt x="5665" y="8239"/>
                  </a:moveTo>
                  <a:cubicBezTo>
                    <a:pt x="2975" y="8777"/>
                    <a:pt x="-253" y="7970"/>
                    <a:pt x="16" y="5011"/>
                  </a:cubicBezTo>
                  <a:cubicBezTo>
                    <a:pt x="554" y="168"/>
                    <a:pt x="4589" y="-370"/>
                    <a:pt x="8894" y="168"/>
                  </a:cubicBezTo>
                  <a:cubicBezTo>
                    <a:pt x="12122" y="4742"/>
                    <a:pt x="9970" y="6894"/>
                    <a:pt x="5665" y="8239"/>
                  </a:cubicBezTo>
                  <a:close/>
                </a:path>
              </a:pathLst>
            </a:custGeom>
            <a:solidFill>
              <a:srgbClr val="F1BD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5" name="Полилиния: фигура 2204">
              <a:extLst>
                <a:ext uri="{FF2B5EF4-FFF2-40B4-BE49-F238E27FC236}">
                  <a16:creationId xmlns:a16="http://schemas.microsoft.com/office/drawing/2014/main" id="{0C3A2AB9-0076-C5D5-1031-F8A3A57B837F}"/>
                </a:ext>
              </a:extLst>
            </p:cNvPr>
            <p:cNvSpPr/>
            <p:nvPr/>
          </p:nvSpPr>
          <p:spPr>
            <a:xfrm>
              <a:off x="3987153" y="6456382"/>
              <a:ext cx="10763" cy="12484"/>
            </a:xfrm>
            <a:custGeom>
              <a:avLst/>
              <a:gdLst>
                <a:gd name="connsiteX0" fmla="*/ 7567 w 10763"/>
                <a:gd name="connsiteY0" fmla="*/ 12485 h 12484"/>
                <a:gd name="connsiteX1" fmla="*/ 1380 w 10763"/>
                <a:gd name="connsiteY1" fmla="*/ 8180 h 12484"/>
                <a:gd name="connsiteX2" fmla="*/ 572 w 10763"/>
                <a:gd name="connsiteY2" fmla="*/ 2800 h 12484"/>
                <a:gd name="connsiteX3" fmla="*/ 5415 w 10763"/>
                <a:gd name="connsiteY3" fmla="*/ 379 h 12484"/>
                <a:gd name="connsiteX4" fmla="*/ 9988 w 10763"/>
                <a:gd name="connsiteY4" fmla="*/ 5221 h 12484"/>
                <a:gd name="connsiteX5" fmla="*/ 7567 w 10763"/>
                <a:gd name="connsiteY5" fmla="*/ 12485 h 12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63" h="12484">
                  <a:moveTo>
                    <a:pt x="7567" y="12485"/>
                  </a:moveTo>
                  <a:cubicBezTo>
                    <a:pt x="4877" y="11947"/>
                    <a:pt x="3263" y="10064"/>
                    <a:pt x="1380" y="8180"/>
                  </a:cubicBezTo>
                  <a:cubicBezTo>
                    <a:pt x="34" y="6835"/>
                    <a:pt x="-504" y="4952"/>
                    <a:pt x="572" y="2800"/>
                  </a:cubicBezTo>
                  <a:cubicBezTo>
                    <a:pt x="1649" y="648"/>
                    <a:pt x="2994" y="-697"/>
                    <a:pt x="5415" y="379"/>
                  </a:cubicBezTo>
                  <a:cubicBezTo>
                    <a:pt x="4877" y="4145"/>
                    <a:pt x="8105" y="3876"/>
                    <a:pt x="9988" y="5221"/>
                  </a:cubicBezTo>
                  <a:cubicBezTo>
                    <a:pt x="11064" y="8180"/>
                    <a:pt x="11602" y="11140"/>
                    <a:pt x="7567" y="12485"/>
                  </a:cubicBezTo>
                  <a:close/>
                </a:path>
              </a:pathLst>
            </a:custGeom>
            <a:solidFill>
              <a:srgbClr val="F0BD4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6" name="Полилиния: фигура 2205">
              <a:extLst>
                <a:ext uri="{FF2B5EF4-FFF2-40B4-BE49-F238E27FC236}">
                  <a16:creationId xmlns:a16="http://schemas.microsoft.com/office/drawing/2014/main" id="{9D43EF91-6196-F926-025F-419F45825F01}"/>
                </a:ext>
              </a:extLst>
            </p:cNvPr>
            <p:cNvSpPr/>
            <p:nvPr/>
          </p:nvSpPr>
          <p:spPr>
            <a:xfrm>
              <a:off x="4082153" y="6804072"/>
              <a:ext cx="6625" cy="19369"/>
            </a:xfrm>
            <a:custGeom>
              <a:avLst/>
              <a:gdLst>
                <a:gd name="connsiteX0" fmla="*/ 3228 w 6625"/>
                <a:gd name="connsiteY0" fmla="*/ 19370 h 19369"/>
                <a:gd name="connsiteX1" fmla="*/ 0 w 6625"/>
                <a:gd name="connsiteY1" fmla="*/ 0 h 19369"/>
                <a:gd name="connsiteX2" fmla="*/ 3228 w 6625"/>
                <a:gd name="connsiteY2" fmla="*/ 19370 h 1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25" h="19369">
                  <a:moveTo>
                    <a:pt x="3228" y="19370"/>
                  </a:moveTo>
                  <a:cubicBezTo>
                    <a:pt x="2152" y="12913"/>
                    <a:pt x="2959" y="6188"/>
                    <a:pt x="0" y="0"/>
                  </a:cubicBezTo>
                  <a:cubicBezTo>
                    <a:pt x="7264" y="4842"/>
                    <a:pt x="8878" y="13989"/>
                    <a:pt x="3228" y="19370"/>
                  </a:cubicBezTo>
                  <a:close/>
                </a:path>
              </a:pathLst>
            </a:custGeom>
            <a:solidFill>
              <a:srgbClr val="BE54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7" name="Полилиния: фигура 2206">
              <a:extLst>
                <a:ext uri="{FF2B5EF4-FFF2-40B4-BE49-F238E27FC236}">
                  <a16:creationId xmlns:a16="http://schemas.microsoft.com/office/drawing/2014/main" id="{2E9DFFDC-D278-D9DA-9DB2-8D314F1AFE9C}"/>
                </a:ext>
              </a:extLst>
            </p:cNvPr>
            <p:cNvSpPr/>
            <p:nvPr/>
          </p:nvSpPr>
          <p:spPr>
            <a:xfrm>
              <a:off x="4144298" y="6462491"/>
              <a:ext cx="8276" cy="11230"/>
            </a:xfrm>
            <a:custGeom>
              <a:avLst/>
              <a:gdLst>
                <a:gd name="connsiteX0" fmla="*/ 3228 w 8276"/>
                <a:gd name="connsiteY0" fmla="*/ 11219 h 11230"/>
                <a:gd name="connsiteX1" fmla="*/ 0 w 8276"/>
                <a:gd name="connsiteY1" fmla="*/ 189 h 11230"/>
                <a:gd name="connsiteX2" fmla="*/ 7533 w 8276"/>
                <a:gd name="connsiteY2" fmla="*/ 3955 h 11230"/>
                <a:gd name="connsiteX3" fmla="*/ 3228 w 8276"/>
                <a:gd name="connsiteY3" fmla="*/ 11219 h 1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76" h="11230">
                  <a:moveTo>
                    <a:pt x="3228" y="11219"/>
                  </a:moveTo>
                  <a:cubicBezTo>
                    <a:pt x="2152" y="7452"/>
                    <a:pt x="1076" y="3686"/>
                    <a:pt x="0" y="189"/>
                  </a:cubicBezTo>
                  <a:cubicBezTo>
                    <a:pt x="3497" y="-619"/>
                    <a:pt x="6457" y="1265"/>
                    <a:pt x="7533" y="3955"/>
                  </a:cubicBezTo>
                  <a:cubicBezTo>
                    <a:pt x="8609" y="7183"/>
                    <a:pt x="9416" y="11488"/>
                    <a:pt x="3228" y="11219"/>
                  </a:cubicBezTo>
                  <a:close/>
                </a:path>
              </a:pathLst>
            </a:custGeom>
            <a:solidFill>
              <a:srgbClr val="BA4B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8" name="Полилиния: фигура 2207">
              <a:extLst>
                <a:ext uri="{FF2B5EF4-FFF2-40B4-BE49-F238E27FC236}">
                  <a16:creationId xmlns:a16="http://schemas.microsoft.com/office/drawing/2014/main" id="{8ED4D999-5DE8-34CA-B8E1-B4D233E365B7}"/>
                </a:ext>
              </a:extLst>
            </p:cNvPr>
            <p:cNvSpPr/>
            <p:nvPr/>
          </p:nvSpPr>
          <p:spPr>
            <a:xfrm>
              <a:off x="4122507" y="6711860"/>
              <a:ext cx="6357" cy="17154"/>
            </a:xfrm>
            <a:custGeom>
              <a:avLst/>
              <a:gdLst>
                <a:gd name="connsiteX0" fmla="*/ 3497 w 6357"/>
                <a:gd name="connsiteY0" fmla="*/ 17154 h 17154"/>
                <a:gd name="connsiteX1" fmla="*/ 0 w 6357"/>
                <a:gd name="connsiteY1" fmla="*/ 475 h 17154"/>
                <a:gd name="connsiteX2" fmla="*/ 5381 w 6357"/>
                <a:gd name="connsiteY2" fmla="*/ 2358 h 17154"/>
                <a:gd name="connsiteX3" fmla="*/ 3497 w 6357"/>
                <a:gd name="connsiteY3" fmla="*/ 17154 h 1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57" h="17154">
                  <a:moveTo>
                    <a:pt x="3497" y="17154"/>
                  </a:moveTo>
                  <a:cubicBezTo>
                    <a:pt x="3228" y="11505"/>
                    <a:pt x="1883" y="5855"/>
                    <a:pt x="0" y="475"/>
                  </a:cubicBezTo>
                  <a:cubicBezTo>
                    <a:pt x="2421" y="-602"/>
                    <a:pt x="5111" y="206"/>
                    <a:pt x="5381" y="2358"/>
                  </a:cubicBezTo>
                  <a:cubicBezTo>
                    <a:pt x="5919" y="7200"/>
                    <a:pt x="8071" y="12581"/>
                    <a:pt x="3497" y="17154"/>
                  </a:cubicBezTo>
                  <a:close/>
                </a:path>
              </a:pathLst>
            </a:custGeom>
            <a:solidFill>
              <a:srgbClr val="BD52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09" name="Полилиния: фигура 2208">
              <a:extLst>
                <a:ext uri="{FF2B5EF4-FFF2-40B4-BE49-F238E27FC236}">
                  <a16:creationId xmlns:a16="http://schemas.microsoft.com/office/drawing/2014/main" id="{C7A83462-B62C-6EAF-F180-8AD88AAD087E}"/>
                </a:ext>
              </a:extLst>
            </p:cNvPr>
            <p:cNvSpPr/>
            <p:nvPr/>
          </p:nvSpPr>
          <p:spPr>
            <a:xfrm>
              <a:off x="4186266" y="6635394"/>
              <a:ext cx="6780" cy="16679"/>
            </a:xfrm>
            <a:custGeom>
              <a:avLst/>
              <a:gdLst>
                <a:gd name="connsiteX0" fmla="*/ 3766 w 6780"/>
                <a:gd name="connsiteY0" fmla="*/ 16680 h 16679"/>
                <a:gd name="connsiteX1" fmla="*/ 0 w 6780"/>
                <a:gd name="connsiteY1" fmla="*/ 0 h 16679"/>
                <a:gd name="connsiteX2" fmla="*/ 3766 w 6780"/>
                <a:gd name="connsiteY2" fmla="*/ 16680 h 1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80" h="16679">
                  <a:moveTo>
                    <a:pt x="3766" y="16680"/>
                  </a:moveTo>
                  <a:cubicBezTo>
                    <a:pt x="2421" y="11030"/>
                    <a:pt x="1345" y="5650"/>
                    <a:pt x="0" y="0"/>
                  </a:cubicBezTo>
                  <a:cubicBezTo>
                    <a:pt x="7802" y="3497"/>
                    <a:pt x="8609" y="7264"/>
                    <a:pt x="3766" y="16680"/>
                  </a:cubicBezTo>
                  <a:close/>
                </a:path>
              </a:pathLst>
            </a:custGeom>
            <a:solidFill>
              <a:srgbClr val="BB4F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0" name="Полилиния: фигура 2209">
              <a:extLst>
                <a:ext uri="{FF2B5EF4-FFF2-40B4-BE49-F238E27FC236}">
                  <a16:creationId xmlns:a16="http://schemas.microsoft.com/office/drawing/2014/main" id="{DFC9810D-5D73-0E1C-34F8-0E5C4592BE1B}"/>
                </a:ext>
              </a:extLst>
            </p:cNvPr>
            <p:cNvSpPr/>
            <p:nvPr/>
          </p:nvSpPr>
          <p:spPr>
            <a:xfrm>
              <a:off x="4021084" y="6680353"/>
              <a:ext cx="9241" cy="7915"/>
            </a:xfrm>
            <a:custGeom>
              <a:avLst/>
              <a:gdLst>
                <a:gd name="connsiteX0" fmla="*/ 1614 w 9241"/>
                <a:gd name="connsiteY0" fmla="*/ 1044 h 7915"/>
                <a:gd name="connsiteX1" fmla="*/ 8878 w 9241"/>
                <a:gd name="connsiteY1" fmla="*/ 2389 h 7915"/>
                <a:gd name="connsiteX2" fmla="*/ 7264 w 9241"/>
                <a:gd name="connsiteY2" fmla="*/ 7231 h 7915"/>
                <a:gd name="connsiteX3" fmla="*/ 0 w 9241"/>
                <a:gd name="connsiteY3" fmla="*/ 4272 h 7915"/>
                <a:gd name="connsiteX4" fmla="*/ 1614 w 9241"/>
                <a:gd name="connsiteY4" fmla="*/ 1044 h 7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41" h="7915">
                  <a:moveTo>
                    <a:pt x="1614" y="1044"/>
                  </a:moveTo>
                  <a:cubicBezTo>
                    <a:pt x="4304" y="237"/>
                    <a:pt x="7264" y="-1377"/>
                    <a:pt x="8878" y="2389"/>
                  </a:cubicBezTo>
                  <a:cubicBezTo>
                    <a:pt x="9685" y="4272"/>
                    <a:pt x="9147" y="6424"/>
                    <a:pt x="7264" y="7231"/>
                  </a:cubicBezTo>
                  <a:cubicBezTo>
                    <a:pt x="3766" y="8846"/>
                    <a:pt x="1345" y="7501"/>
                    <a:pt x="0" y="4272"/>
                  </a:cubicBezTo>
                  <a:cubicBezTo>
                    <a:pt x="538" y="3196"/>
                    <a:pt x="1076" y="2120"/>
                    <a:pt x="1614" y="1044"/>
                  </a:cubicBezTo>
                  <a:close/>
                </a:path>
              </a:pathLst>
            </a:custGeom>
            <a:solidFill>
              <a:srgbClr val="FDF9A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1" name="Полилиния: фигура 2210">
              <a:extLst>
                <a:ext uri="{FF2B5EF4-FFF2-40B4-BE49-F238E27FC236}">
                  <a16:creationId xmlns:a16="http://schemas.microsoft.com/office/drawing/2014/main" id="{D377E878-177B-4B8D-4AA4-83B6B157D042}"/>
                </a:ext>
              </a:extLst>
            </p:cNvPr>
            <p:cNvSpPr/>
            <p:nvPr/>
          </p:nvSpPr>
          <p:spPr>
            <a:xfrm>
              <a:off x="4038852" y="6413179"/>
              <a:ext cx="8897" cy="9415"/>
            </a:xfrm>
            <a:custGeom>
              <a:avLst/>
              <a:gdLst>
                <a:gd name="connsiteX0" fmla="*/ 8327 w 8897"/>
                <a:gd name="connsiteY0" fmla="*/ 0 h 9415"/>
                <a:gd name="connsiteX1" fmla="*/ 4292 w 8897"/>
                <a:gd name="connsiteY1" fmla="*/ 9416 h 9415"/>
                <a:gd name="connsiteX2" fmla="*/ 1871 w 8897"/>
                <a:gd name="connsiteY2" fmla="*/ 3766 h 9415"/>
                <a:gd name="connsiteX3" fmla="*/ 8327 w 8897"/>
                <a:gd name="connsiteY3" fmla="*/ 0 h 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7" h="9415">
                  <a:moveTo>
                    <a:pt x="8327" y="0"/>
                  </a:moveTo>
                  <a:cubicBezTo>
                    <a:pt x="9403" y="4035"/>
                    <a:pt x="9403" y="7802"/>
                    <a:pt x="4292" y="9416"/>
                  </a:cubicBezTo>
                  <a:cubicBezTo>
                    <a:pt x="-1089" y="9416"/>
                    <a:pt x="-820" y="6995"/>
                    <a:pt x="1871" y="3766"/>
                  </a:cubicBezTo>
                  <a:cubicBezTo>
                    <a:pt x="3485" y="1614"/>
                    <a:pt x="5637" y="269"/>
                    <a:pt x="8327" y="0"/>
                  </a:cubicBezTo>
                  <a:close/>
                </a:path>
              </a:pathLst>
            </a:custGeom>
            <a:solidFill>
              <a:srgbClr val="F3C0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2" name="Полилиния: фигура 2211">
              <a:extLst>
                <a:ext uri="{FF2B5EF4-FFF2-40B4-BE49-F238E27FC236}">
                  <a16:creationId xmlns:a16="http://schemas.microsoft.com/office/drawing/2014/main" id="{2B8E85E9-C461-D178-2F29-4E39AD6AB1F6}"/>
                </a:ext>
              </a:extLst>
            </p:cNvPr>
            <p:cNvSpPr/>
            <p:nvPr/>
          </p:nvSpPr>
          <p:spPr>
            <a:xfrm>
              <a:off x="4076766" y="6602573"/>
              <a:ext cx="9645" cy="8631"/>
            </a:xfrm>
            <a:custGeom>
              <a:avLst/>
              <a:gdLst>
                <a:gd name="connsiteX0" fmla="*/ 6732 w 9645"/>
                <a:gd name="connsiteY0" fmla="*/ 0 h 8631"/>
                <a:gd name="connsiteX1" fmla="*/ 8884 w 9645"/>
                <a:gd name="connsiteY1" fmla="*/ 4842 h 8631"/>
                <a:gd name="connsiteX2" fmla="*/ 2697 w 9645"/>
                <a:gd name="connsiteY2" fmla="*/ 8609 h 8631"/>
                <a:gd name="connsiteX3" fmla="*/ 6 w 9645"/>
                <a:gd name="connsiteY3" fmla="*/ 3766 h 8631"/>
                <a:gd name="connsiteX4" fmla="*/ 6732 w 9645"/>
                <a:gd name="connsiteY4" fmla="*/ 0 h 8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45" h="8631">
                  <a:moveTo>
                    <a:pt x="6732" y="0"/>
                  </a:moveTo>
                  <a:cubicBezTo>
                    <a:pt x="8077" y="1345"/>
                    <a:pt x="11036" y="2152"/>
                    <a:pt x="8884" y="4842"/>
                  </a:cubicBezTo>
                  <a:cubicBezTo>
                    <a:pt x="7270" y="6726"/>
                    <a:pt x="5656" y="8878"/>
                    <a:pt x="2697" y="8609"/>
                  </a:cubicBezTo>
                  <a:cubicBezTo>
                    <a:pt x="-263" y="8340"/>
                    <a:pt x="6" y="5919"/>
                    <a:pt x="6" y="3766"/>
                  </a:cubicBezTo>
                  <a:cubicBezTo>
                    <a:pt x="1890" y="2421"/>
                    <a:pt x="4042" y="538"/>
                    <a:pt x="6732" y="0"/>
                  </a:cubicBezTo>
                  <a:close/>
                </a:path>
              </a:pathLst>
            </a:custGeom>
            <a:solidFill>
              <a:srgbClr val="FCF7A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3" name="Полилиния: фигура 2212">
              <a:extLst>
                <a:ext uri="{FF2B5EF4-FFF2-40B4-BE49-F238E27FC236}">
                  <a16:creationId xmlns:a16="http://schemas.microsoft.com/office/drawing/2014/main" id="{040D0013-C473-1C98-A953-306C8681F49E}"/>
                </a:ext>
              </a:extLst>
            </p:cNvPr>
            <p:cNvSpPr/>
            <p:nvPr/>
          </p:nvSpPr>
          <p:spPr>
            <a:xfrm>
              <a:off x="4063186" y="6548229"/>
              <a:ext cx="8163" cy="9684"/>
            </a:xfrm>
            <a:custGeom>
              <a:avLst/>
              <a:gdLst>
                <a:gd name="connsiteX0" fmla="*/ 6054 w 8163"/>
                <a:gd name="connsiteY0" fmla="*/ 0 h 9684"/>
                <a:gd name="connsiteX1" fmla="*/ 1211 w 8163"/>
                <a:gd name="connsiteY1" fmla="*/ 9685 h 9684"/>
                <a:gd name="connsiteX2" fmla="*/ 6054 w 8163"/>
                <a:gd name="connsiteY2" fmla="*/ 0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63" h="9684">
                  <a:moveTo>
                    <a:pt x="6054" y="0"/>
                  </a:moveTo>
                  <a:cubicBezTo>
                    <a:pt x="9820" y="4842"/>
                    <a:pt x="8744" y="6995"/>
                    <a:pt x="1211" y="9685"/>
                  </a:cubicBezTo>
                  <a:cubicBezTo>
                    <a:pt x="-2286" y="3766"/>
                    <a:pt x="2556" y="2152"/>
                    <a:pt x="6054" y="0"/>
                  </a:cubicBezTo>
                  <a:close/>
                </a:path>
              </a:pathLst>
            </a:custGeom>
            <a:solidFill>
              <a:srgbClr val="FBF6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4" name="Полилиния: фигура 2213">
              <a:extLst>
                <a:ext uri="{FF2B5EF4-FFF2-40B4-BE49-F238E27FC236}">
                  <a16:creationId xmlns:a16="http://schemas.microsoft.com/office/drawing/2014/main" id="{8F82A1CC-9B4E-0A92-AFEE-872AA8676359}"/>
                </a:ext>
              </a:extLst>
            </p:cNvPr>
            <p:cNvSpPr/>
            <p:nvPr/>
          </p:nvSpPr>
          <p:spPr>
            <a:xfrm>
              <a:off x="4089911" y="7033282"/>
              <a:ext cx="12687" cy="15603"/>
            </a:xfrm>
            <a:custGeom>
              <a:avLst/>
              <a:gdLst>
                <a:gd name="connsiteX0" fmla="*/ 7845 w 12687"/>
                <a:gd name="connsiteY0" fmla="*/ 8878 h 15603"/>
                <a:gd name="connsiteX1" fmla="*/ 12688 w 12687"/>
                <a:gd name="connsiteY1" fmla="*/ 15604 h 15603"/>
                <a:gd name="connsiteX2" fmla="*/ 8653 w 12687"/>
                <a:gd name="connsiteY2" fmla="*/ 15604 h 15603"/>
                <a:gd name="connsiteX3" fmla="*/ 2465 w 12687"/>
                <a:gd name="connsiteY3" fmla="*/ 9147 h 15603"/>
                <a:gd name="connsiteX4" fmla="*/ 851 w 12687"/>
                <a:gd name="connsiteY4" fmla="*/ 0 h 15603"/>
                <a:gd name="connsiteX5" fmla="*/ 7845 w 12687"/>
                <a:gd name="connsiteY5" fmla="*/ 8878 h 15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87" h="15603">
                  <a:moveTo>
                    <a:pt x="7845" y="8878"/>
                  </a:moveTo>
                  <a:cubicBezTo>
                    <a:pt x="9460" y="11030"/>
                    <a:pt x="11074" y="13451"/>
                    <a:pt x="12688" y="15604"/>
                  </a:cubicBezTo>
                  <a:cubicBezTo>
                    <a:pt x="11343" y="15604"/>
                    <a:pt x="9998" y="15604"/>
                    <a:pt x="8653" y="15604"/>
                  </a:cubicBezTo>
                  <a:cubicBezTo>
                    <a:pt x="5962" y="13989"/>
                    <a:pt x="4348" y="11568"/>
                    <a:pt x="2465" y="9147"/>
                  </a:cubicBezTo>
                  <a:cubicBezTo>
                    <a:pt x="2734" y="5919"/>
                    <a:pt x="-1839" y="3766"/>
                    <a:pt x="851" y="0"/>
                  </a:cubicBezTo>
                  <a:cubicBezTo>
                    <a:pt x="3272" y="2959"/>
                    <a:pt x="5693" y="5919"/>
                    <a:pt x="7845" y="8878"/>
                  </a:cubicBezTo>
                  <a:close/>
                </a:path>
              </a:pathLst>
            </a:custGeom>
            <a:solidFill>
              <a:srgbClr val="E1642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5" name="Полилиния: фигура 2214">
              <a:extLst>
                <a:ext uri="{FF2B5EF4-FFF2-40B4-BE49-F238E27FC236}">
                  <a16:creationId xmlns:a16="http://schemas.microsoft.com/office/drawing/2014/main" id="{06A57E75-628B-EC49-DEF3-8FD436625DA6}"/>
                </a:ext>
              </a:extLst>
            </p:cNvPr>
            <p:cNvSpPr/>
            <p:nvPr/>
          </p:nvSpPr>
          <p:spPr>
            <a:xfrm>
              <a:off x="4058479" y="6780129"/>
              <a:ext cx="9915" cy="8339"/>
            </a:xfrm>
            <a:custGeom>
              <a:avLst/>
              <a:gdLst>
                <a:gd name="connsiteX0" fmla="*/ 8071 w 9915"/>
                <a:gd name="connsiteY0" fmla="*/ 0 h 8339"/>
                <a:gd name="connsiteX1" fmla="*/ 8878 w 9915"/>
                <a:gd name="connsiteY1" fmla="*/ 5381 h 8339"/>
                <a:gd name="connsiteX2" fmla="*/ 3497 w 9915"/>
                <a:gd name="connsiteY2" fmla="*/ 8340 h 8339"/>
                <a:gd name="connsiteX3" fmla="*/ 0 w 9915"/>
                <a:gd name="connsiteY3" fmla="*/ 3766 h 8339"/>
                <a:gd name="connsiteX4" fmla="*/ 8071 w 9915"/>
                <a:gd name="connsiteY4" fmla="*/ 0 h 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15" h="8339">
                  <a:moveTo>
                    <a:pt x="8071" y="0"/>
                  </a:moveTo>
                  <a:cubicBezTo>
                    <a:pt x="10223" y="1614"/>
                    <a:pt x="10492" y="3497"/>
                    <a:pt x="8878" y="5381"/>
                  </a:cubicBezTo>
                  <a:cubicBezTo>
                    <a:pt x="7533" y="6995"/>
                    <a:pt x="5650" y="8340"/>
                    <a:pt x="3497" y="8340"/>
                  </a:cubicBezTo>
                  <a:cubicBezTo>
                    <a:pt x="538" y="8340"/>
                    <a:pt x="269" y="5919"/>
                    <a:pt x="0" y="3766"/>
                  </a:cubicBezTo>
                  <a:cubicBezTo>
                    <a:pt x="2421" y="1883"/>
                    <a:pt x="4842" y="0"/>
                    <a:pt x="8071" y="0"/>
                  </a:cubicBezTo>
                  <a:close/>
                </a:path>
              </a:pathLst>
            </a:custGeom>
            <a:solidFill>
              <a:srgbClr val="FDF8A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6" name="Полилиния: фигура 2215">
              <a:extLst>
                <a:ext uri="{FF2B5EF4-FFF2-40B4-BE49-F238E27FC236}">
                  <a16:creationId xmlns:a16="http://schemas.microsoft.com/office/drawing/2014/main" id="{3F13AA90-55F4-3D44-4C12-E6F0D3D2BFA9}"/>
                </a:ext>
              </a:extLst>
            </p:cNvPr>
            <p:cNvSpPr/>
            <p:nvPr/>
          </p:nvSpPr>
          <p:spPr>
            <a:xfrm>
              <a:off x="3985096" y="6777977"/>
              <a:ext cx="6664" cy="20714"/>
            </a:xfrm>
            <a:custGeom>
              <a:avLst/>
              <a:gdLst>
                <a:gd name="connsiteX0" fmla="*/ 6664 w 6664"/>
                <a:gd name="connsiteY0" fmla="*/ 20715 h 20714"/>
                <a:gd name="connsiteX1" fmla="*/ 746 w 6664"/>
                <a:gd name="connsiteY1" fmla="*/ 8071 h 20714"/>
                <a:gd name="connsiteX2" fmla="*/ 2898 w 6664"/>
                <a:gd name="connsiteY2" fmla="*/ 0 h 20714"/>
                <a:gd name="connsiteX3" fmla="*/ 6664 w 6664"/>
                <a:gd name="connsiteY3" fmla="*/ 20715 h 2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64" h="20714">
                  <a:moveTo>
                    <a:pt x="6664" y="20715"/>
                  </a:moveTo>
                  <a:cubicBezTo>
                    <a:pt x="477" y="18563"/>
                    <a:pt x="1822" y="12644"/>
                    <a:pt x="746" y="8071"/>
                  </a:cubicBezTo>
                  <a:cubicBezTo>
                    <a:pt x="208" y="5650"/>
                    <a:pt x="-1407" y="1614"/>
                    <a:pt x="2898" y="0"/>
                  </a:cubicBezTo>
                  <a:cubicBezTo>
                    <a:pt x="6126" y="6726"/>
                    <a:pt x="5857" y="13720"/>
                    <a:pt x="6664" y="20715"/>
                  </a:cubicBezTo>
                  <a:close/>
                </a:path>
              </a:pathLst>
            </a:custGeom>
            <a:solidFill>
              <a:srgbClr val="BB4B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7" name="Полилиния: фигура 2216">
              <a:extLst>
                <a:ext uri="{FF2B5EF4-FFF2-40B4-BE49-F238E27FC236}">
                  <a16:creationId xmlns:a16="http://schemas.microsoft.com/office/drawing/2014/main" id="{18E669C5-88EA-5C74-207E-65CBD8FF09B3}"/>
                </a:ext>
              </a:extLst>
            </p:cNvPr>
            <p:cNvSpPr/>
            <p:nvPr/>
          </p:nvSpPr>
          <p:spPr>
            <a:xfrm>
              <a:off x="4114705" y="6969254"/>
              <a:ext cx="9157" cy="12431"/>
            </a:xfrm>
            <a:custGeom>
              <a:avLst/>
              <a:gdLst>
                <a:gd name="connsiteX0" fmla="*/ 8878 w 9157"/>
                <a:gd name="connsiteY0" fmla="*/ 6188 h 12431"/>
                <a:gd name="connsiteX1" fmla="*/ 8340 w 9157"/>
                <a:gd name="connsiteY1" fmla="*/ 12106 h 12431"/>
                <a:gd name="connsiteX2" fmla="*/ 0 w 9157"/>
                <a:gd name="connsiteY2" fmla="*/ 7533 h 12431"/>
                <a:gd name="connsiteX3" fmla="*/ 1883 w 9157"/>
                <a:gd name="connsiteY3" fmla="*/ 0 h 12431"/>
                <a:gd name="connsiteX4" fmla="*/ 8878 w 9157"/>
                <a:gd name="connsiteY4" fmla="*/ 6188 h 12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57" h="12431">
                  <a:moveTo>
                    <a:pt x="8878" y="6188"/>
                  </a:moveTo>
                  <a:cubicBezTo>
                    <a:pt x="9416" y="8340"/>
                    <a:pt x="9147" y="10223"/>
                    <a:pt x="8340" y="12106"/>
                  </a:cubicBezTo>
                  <a:cubicBezTo>
                    <a:pt x="4035" y="13182"/>
                    <a:pt x="1345" y="11568"/>
                    <a:pt x="0" y="7533"/>
                  </a:cubicBezTo>
                  <a:cubicBezTo>
                    <a:pt x="2421" y="5381"/>
                    <a:pt x="269" y="2152"/>
                    <a:pt x="1883" y="0"/>
                  </a:cubicBezTo>
                  <a:cubicBezTo>
                    <a:pt x="4304" y="2152"/>
                    <a:pt x="6726" y="4304"/>
                    <a:pt x="8878" y="6188"/>
                  </a:cubicBezTo>
                  <a:close/>
                </a:path>
              </a:pathLst>
            </a:custGeom>
            <a:solidFill>
              <a:srgbClr val="B852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8" name="Полилиния: фигура 2217">
              <a:extLst>
                <a:ext uri="{FF2B5EF4-FFF2-40B4-BE49-F238E27FC236}">
                  <a16:creationId xmlns:a16="http://schemas.microsoft.com/office/drawing/2014/main" id="{5999F0B7-5FDB-BD2D-70DB-9EABA59A045B}"/>
                </a:ext>
              </a:extLst>
            </p:cNvPr>
            <p:cNvSpPr/>
            <p:nvPr/>
          </p:nvSpPr>
          <p:spPr>
            <a:xfrm>
              <a:off x="4103406" y="6922982"/>
              <a:ext cx="8943" cy="16141"/>
            </a:xfrm>
            <a:custGeom>
              <a:avLst/>
              <a:gdLst>
                <a:gd name="connsiteX0" fmla="*/ 5111 w 8943"/>
                <a:gd name="connsiteY0" fmla="*/ 16142 h 16141"/>
                <a:gd name="connsiteX1" fmla="*/ 0 w 8943"/>
                <a:gd name="connsiteY1" fmla="*/ 0 h 16141"/>
                <a:gd name="connsiteX2" fmla="*/ 8071 w 8943"/>
                <a:gd name="connsiteY2" fmla="*/ 9416 h 16141"/>
                <a:gd name="connsiteX3" fmla="*/ 5111 w 8943"/>
                <a:gd name="connsiteY3" fmla="*/ 16142 h 1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43" h="16141">
                  <a:moveTo>
                    <a:pt x="5111" y="16142"/>
                  </a:moveTo>
                  <a:cubicBezTo>
                    <a:pt x="3497" y="10761"/>
                    <a:pt x="1614" y="5381"/>
                    <a:pt x="0" y="0"/>
                  </a:cubicBezTo>
                  <a:cubicBezTo>
                    <a:pt x="4304" y="1614"/>
                    <a:pt x="5919" y="6188"/>
                    <a:pt x="8071" y="9416"/>
                  </a:cubicBezTo>
                  <a:cubicBezTo>
                    <a:pt x="10223" y="12375"/>
                    <a:pt x="8071" y="14796"/>
                    <a:pt x="5111" y="16142"/>
                  </a:cubicBezTo>
                  <a:close/>
                </a:path>
              </a:pathLst>
            </a:custGeom>
            <a:solidFill>
              <a:srgbClr val="BA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19" name="Полилиния: фигура 2218">
              <a:extLst>
                <a:ext uri="{FF2B5EF4-FFF2-40B4-BE49-F238E27FC236}">
                  <a16:creationId xmlns:a16="http://schemas.microsoft.com/office/drawing/2014/main" id="{176DFDFA-DCC0-FFA2-0C62-F476BA45532C}"/>
                </a:ext>
              </a:extLst>
            </p:cNvPr>
            <p:cNvSpPr/>
            <p:nvPr/>
          </p:nvSpPr>
          <p:spPr>
            <a:xfrm>
              <a:off x="4128488" y="6496039"/>
              <a:ext cx="8546" cy="15734"/>
            </a:xfrm>
            <a:custGeom>
              <a:avLst/>
              <a:gdLst>
                <a:gd name="connsiteX0" fmla="*/ 4242 w 8546"/>
                <a:gd name="connsiteY0" fmla="*/ 0 h 15734"/>
                <a:gd name="connsiteX1" fmla="*/ 8547 w 8546"/>
                <a:gd name="connsiteY1" fmla="*/ 13720 h 15734"/>
                <a:gd name="connsiteX2" fmla="*/ 5587 w 8546"/>
                <a:gd name="connsiteY2" fmla="*/ 13720 h 15734"/>
                <a:gd name="connsiteX3" fmla="*/ 2897 w 8546"/>
                <a:gd name="connsiteY3" fmla="*/ 8071 h 15734"/>
                <a:gd name="connsiteX4" fmla="*/ 4242 w 8546"/>
                <a:gd name="connsiteY4" fmla="*/ 0 h 1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46" h="15734">
                  <a:moveTo>
                    <a:pt x="4242" y="0"/>
                  </a:moveTo>
                  <a:cubicBezTo>
                    <a:pt x="5587" y="4573"/>
                    <a:pt x="7201" y="9147"/>
                    <a:pt x="8547" y="13720"/>
                  </a:cubicBezTo>
                  <a:cubicBezTo>
                    <a:pt x="7470" y="15065"/>
                    <a:pt x="6394" y="17487"/>
                    <a:pt x="5587" y="13720"/>
                  </a:cubicBezTo>
                  <a:cubicBezTo>
                    <a:pt x="5049" y="11568"/>
                    <a:pt x="4780" y="9416"/>
                    <a:pt x="2897" y="8071"/>
                  </a:cubicBezTo>
                  <a:cubicBezTo>
                    <a:pt x="-2214" y="4573"/>
                    <a:pt x="207" y="2152"/>
                    <a:pt x="4242" y="0"/>
                  </a:cubicBezTo>
                  <a:close/>
                </a:path>
              </a:pathLst>
            </a:custGeom>
            <a:solidFill>
              <a:srgbClr val="BA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0" name="Полилиния: фигура 2219">
              <a:extLst>
                <a:ext uri="{FF2B5EF4-FFF2-40B4-BE49-F238E27FC236}">
                  <a16:creationId xmlns:a16="http://schemas.microsoft.com/office/drawing/2014/main" id="{A071DE56-B19F-70A0-C28E-AAAD0D9991E8}"/>
                </a:ext>
              </a:extLst>
            </p:cNvPr>
            <p:cNvSpPr/>
            <p:nvPr/>
          </p:nvSpPr>
          <p:spPr>
            <a:xfrm>
              <a:off x="4093452" y="6722282"/>
              <a:ext cx="10292" cy="6976"/>
            </a:xfrm>
            <a:custGeom>
              <a:avLst/>
              <a:gdLst>
                <a:gd name="connsiteX0" fmla="*/ 4573 w 10292"/>
                <a:gd name="connsiteY0" fmla="*/ 6 h 6976"/>
                <a:gd name="connsiteX1" fmla="*/ 10223 w 10292"/>
                <a:gd name="connsiteY1" fmla="*/ 2697 h 6976"/>
                <a:gd name="connsiteX2" fmla="*/ 5919 w 10292"/>
                <a:gd name="connsiteY2" fmla="*/ 6463 h 6976"/>
                <a:gd name="connsiteX3" fmla="*/ 0 w 10292"/>
                <a:gd name="connsiteY3" fmla="*/ 2966 h 6976"/>
                <a:gd name="connsiteX4" fmla="*/ 4573 w 10292"/>
                <a:gd name="connsiteY4" fmla="*/ 6 h 6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92" h="6976">
                  <a:moveTo>
                    <a:pt x="4573" y="6"/>
                  </a:moveTo>
                  <a:cubicBezTo>
                    <a:pt x="6995" y="6"/>
                    <a:pt x="9685" y="-263"/>
                    <a:pt x="10223" y="2697"/>
                  </a:cubicBezTo>
                  <a:cubicBezTo>
                    <a:pt x="10761" y="5387"/>
                    <a:pt x="8071" y="5925"/>
                    <a:pt x="5919" y="6463"/>
                  </a:cubicBezTo>
                  <a:cubicBezTo>
                    <a:pt x="2421" y="7808"/>
                    <a:pt x="538" y="6463"/>
                    <a:pt x="0" y="2966"/>
                  </a:cubicBezTo>
                  <a:cubicBezTo>
                    <a:pt x="1883" y="2159"/>
                    <a:pt x="3228" y="1082"/>
                    <a:pt x="4573" y="6"/>
                  </a:cubicBezTo>
                  <a:close/>
                </a:path>
              </a:pathLst>
            </a:custGeom>
            <a:solidFill>
              <a:srgbClr val="FDF8A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1" name="Полилиния: фигура 2220">
              <a:extLst>
                <a:ext uri="{FF2B5EF4-FFF2-40B4-BE49-F238E27FC236}">
                  <a16:creationId xmlns:a16="http://schemas.microsoft.com/office/drawing/2014/main" id="{38233C55-99C7-CD23-A3AA-FE0254C2DDF3}"/>
                </a:ext>
              </a:extLst>
            </p:cNvPr>
            <p:cNvSpPr/>
            <p:nvPr/>
          </p:nvSpPr>
          <p:spPr>
            <a:xfrm>
              <a:off x="4110769" y="6630013"/>
              <a:ext cx="12544" cy="7187"/>
            </a:xfrm>
            <a:custGeom>
              <a:avLst/>
              <a:gdLst>
                <a:gd name="connsiteX0" fmla="*/ 4205 w 12544"/>
                <a:gd name="connsiteY0" fmla="*/ 0 h 7187"/>
                <a:gd name="connsiteX1" fmla="*/ 12545 w 12544"/>
                <a:gd name="connsiteY1" fmla="*/ 807 h 7187"/>
                <a:gd name="connsiteX2" fmla="*/ 2053 w 12544"/>
                <a:gd name="connsiteY2" fmla="*/ 6457 h 7187"/>
                <a:gd name="connsiteX3" fmla="*/ 1784 w 12544"/>
                <a:gd name="connsiteY3" fmla="*/ 807 h 7187"/>
                <a:gd name="connsiteX4" fmla="*/ 3667 w 12544"/>
                <a:gd name="connsiteY4" fmla="*/ 3497 h 7187"/>
                <a:gd name="connsiteX5" fmla="*/ 4205 w 12544"/>
                <a:gd name="connsiteY5" fmla="*/ 0 h 7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544" h="7187">
                  <a:moveTo>
                    <a:pt x="4205" y="0"/>
                  </a:moveTo>
                  <a:cubicBezTo>
                    <a:pt x="6626" y="269"/>
                    <a:pt x="9316" y="538"/>
                    <a:pt x="12545" y="807"/>
                  </a:cubicBezTo>
                  <a:cubicBezTo>
                    <a:pt x="9316" y="4842"/>
                    <a:pt x="7433" y="8878"/>
                    <a:pt x="2053" y="6457"/>
                  </a:cubicBezTo>
                  <a:cubicBezTo>
                    <a:pt x="-907" y="5111"/>
                    <a:pt x="-369" y="2690"/>
                    <a:pt x="1784" y="807"/>
                  </a:cubicBezTo>
                  <a:cubicBezTo>
                    <a:pt x="3129" y="1076"/>
                    <a:pt x="2860" y="2690"/>
                    <a:pt x="3667" y="3497"/>
                  </a:cubicBezTo>
                  <a:cubicBezTo>
                    <a:pt x="3398" y="2152"/>
                    <a:pt x="3398" y="807"/>
                    <a:pt x="4205" y="0"/>
                  </a:cubicBezTo>
                  <a:close/>
                </a:path>
              </a:pathLst>
            </a:custGeom>
            <a:solidFill>
              <a:srgbClr val="B94B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2" name="Полилиния: фигура 2221">
              <a:extLst>
                <a:ext uri="{FF2B5EF4-FFF2-40B4-BE49-F238E27FC236}">
                  <a16:creationId xmlns:a16="http://schemas.microsoft.com/office/drawing/2014/main" id="{7CAB185C-6A7A-EE99-0A51-C080F4391CFF}"/>
                </a:ext>
              </a:extLst>
            </p:cNvPr>
            <p:cNvSpPr/>
            <p:nvPr/>
          </p:nvSpPr>
          <p:spPr>
            <a:xfrm>
              <a:off x="4025558" y="6917332"/>
              <a:ext cx="9246" cy="15030"/>
            </a:xfrm>
            <a:custGeom>
              <a:avLst/>
              <a:gdLst>
                <a:gd name="connsiteX0" fmla="*/ 2521 w 9246"/>
                <a:gd name="connsiteY0" fmla="*/ 0 h 15030"/>
                <a:gd name="connsiteX1" fmla="*/ 6826 w 9246"/>
                <a:gd name="connsiteY1" fmla="*/ 9685 h 15030"/>
                <a:gd name="connsiteX2" fmla="*/ 9247 w 9246"/>
                <a:gd name="connsiteY2" fmla="*/ 13451 h 15030"/>
                <a:gd name="connsiteX3" fmla="*/ 3866 w 9246"/>
                <a:gd name="connsiteY3" fmla="*/ 12375 h 15030"/>
                <a:gd name="connsiteX4" fmla="*/ 2521 w 9246"/>
                <a:gd name="connsiteY4" fmla="*/ 0 h 1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46" h="15030">
                  <a:moveTo>
                    <a:pt x="2521" y="0"/>
                  </a:moveTo>
                  <a:cubicBezTo>
                    <a:pt x="3866" y="3228"/>
                    <a:pt x="5481" y="6457"/>
                    <a:pt x="6826" y="9685"/>
                  </a:cubicBezTo>
                  <a:cubicBezTo>
                    <a:pt x="7095" y="11299"/>
                    <a:pt x="7633" y="12644"/>
                    <a:pt x="9247" y="13451"/>
                  </a:cubicBezTo>
                  <a:cubicBezTo>
                    <a:pt x="6826" y="16680"/>
                    <a:pt x="4674" y="14258"/>
                    <a:pt x="3866" y="12375"/>
                  </a:cubicBezTo>
                  <a:cubicBezTo>
                    <a:pt x="2252" y="8340"/>
                    <a:pt x="-3128" y="4842"/>
                    <a:pt x="2521" y="0"/>
                  </a:cubicBezTo>
                  <a:close/>
                </a:path>
              </a:pathLst>
            </a:custGeom>
            <a:solidFill>
              <a:srgbClr val="E05F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3" name="Полилиния: фигура 2222">
              <a:extLst>
                <a:ext uri="{FF2B5EF4-FFF2-40B4-BE49-F238E27FC236}">
                  <a16:creationId xmlns:a16="http://schemas.microsoft.com/office/drawing/2014/main" id="{393B6051-6342-019B-C843-287DA2B18208}"/>
                </a:ext>
              </a:extLst>
            </p:cNvPr>
            <p:cNvSpPr/>
            <p:nvPr/>
          </p:nvSpPr>
          <p:spPr>
            <a:xfrm>
              <a:off x="4078340" y="6408336"/>
              <a:ext cx="8549" cy="9684"/>
            </a:xfrm>
            <a:custGeom>
              <a:avLst/>
              <a:gdLst>
                <a:gd name="connsiteX0" fmla="*/ 7041 w 8549"/>
                <a:gd name="connsiteY0" fmla="*/ 0 h 9684"/>
                <a:gd name="connsiteX1" fmla="*/ 1929 w 8549"/>
                <a:gd name="connsiteY1" fmla="*/ 9685 h 9684"/>
                <a:gd name="connsiteX2" fmla="*/ 7041 w 8549"/>
                <a:gd name="connsiteY2" fmla="*/ 0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49" h="9684">
                  <a:moveTo>
                    <a:pt x="7041" y="0"/>
                  </a:moveTo>
                  <a:cubicBezTo>
                    <a:pt x="11345" y="6457"/>
                    <a:pt x="5427" y="7264"/>
                    <a:pt x="1929" y="9685"/>
                  </a:cubicBezTo>
                  <a:cubicBezTo>
                    <a:pt x="-1299" y="2959"/>
                    <a:pt x="-1030" y="2421"/>
                    <a:pt x="7041" y="0"/>
                  </a:cubicBezTo>
                  <a:close/>
                </a:path>
              </a:pathLst>
            </a:custGeom>
            <a:solidFill>
              <a:srgbClr val="F2BE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4" name="Полилиния: фигура 2223">
              <a:extLst>
                <a:ext uri="{FF2B5EF4-FFF2-40B4-BE49-F238E27FC236}">
                  <a16:creationId xmlns:a16="http://schemas.microsoft.com/office/drawing/2014/main" id="{3A64A135-B7F2-CE6B-E7CB-8D1A3B97E82F}"/>
                </a:ext>
              </a:extLst>
            </p:cNvPr>
            <p:cNvSpPr/>
            <p:nvPr/>
          </p:nvSpPr>
          <p:spPr>
            <a:xfrm>
              <a:off x="3983152" y="6620059"/>
              <a:ext cx="10362" cy="7459"/>
            </a:xfrm>
            <a:custGeom>
              <a:avLst/>
              <a:gdLst>
                <a:gd name="connsiteX0" fmla="*/ 8609 w 10362"/>
                <a:gd name="connsiteY0" fmla="*/ 0 h 7459"/>
                <a:gd name="connsiteX1" fmla="*/ 7533 w 10362"/>
                <a:gd name="connsiteY1" fmla="*/ 6726 h 7459"/>
                <a:gd name="connsiteX2" fmla="*/ 0 w 10362"/>
                <a:gd name="connsiteY2" fmla="*/ 2690 h 7459"/>
                <a:gd name="connsiteX3" fmla="*/ 8609 w 10362"/>
                <a:gd name="connsiteY3" fmla="*/ 0 h 7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62" h="7459">
                  <a:moveTo>
                    <a:pt x="8609" y="0"/>
                  </a:moveTo>
                  <a:cubicBezTo>
                    <a:pt x="11568" y="2690"/>
                    <a:pt x="10492" y="5381"/>
                    <a:pt x="7533" y="6726"/>
                  </a:cubicBezTo>
                  <a:cubicBezTo>
                    <a:pt x="3497" y="8609"/>
                    <a:pt x="807" y="6726"/>
                    <a:pt x="0" y="2690"/>
                  </a:cubicBezTo>
                  <a:cubicBezTo>
                    <a:pt x="2421" y="538"/>
                    <a:pt x="5650" y="538"/>
                    <a:pt x="8609" y="0"/>
                  </a:cubicBezTo>
                  <a:close/>
                </a:path>
              </a:pathLst>
            </a:custGeom>
            <a:solidFill>
              <a:srgbClr val="FDF8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5" name="Полилиния: фигура 2224">
              <a:extLst>
                <a:ext uri="{FF2B5EF4-FFF2-40B4-BE49-F238E27FC236}">
                  <a16:creationId xmlns:a16="http://schemas.microsoft.com/office/drawing/2014/main" id="{46C81885-B049-F0FD-1ACC-6DF1F1D1F590}"/>
                </a:ext>
              </a:extLst>
            </p:cNvPr>
            <p:cNvSpPr/>
            <p:nvPr/>
          </p:nvSpPr>
          <p:spPr>
            <a:xfrm>
              <a:off x="3988263" y="6775556"/>
              <a:ext cx="6187" cy="23136"/>
            </a:xfrm>
            <a:custGeom>
              <a:avLst/>
              <a:gdLst>
                <a:gd name="connsiteX0" fmla="*/ 3497 w 6187"/>
                <a:gd name="connsiteY0" fmla="*/ 23136 h 23136"/>
                <a:gd name="connsiteX1" fmla="*/ 0 w 6187"/>
                <a:gd name="connsiteY1" fmla="*/ 2421 h 23136"/>
                <a:gd name="connsiteX2" fmla="*/ 3497 w 6187"/>
                <a:gd name="connsiteY2" fmla="*/ 0 h 23136"/>
                <a:gd name="connsiteX3" fmla="*/ 4304 w 6187"/>
                <a:gd name="connsiteY3" fmla="*/ 11837 h 23136"/>
                <a:gd name="connsiteX4" fmla="*/ 6188 w 6187"/>
                <a:gd name="connsiteY4" fmla="*/ 22060 h 23136"/>
                <a:gd name="connsiteX5" fmla="*/ 3497 w 6187"/>
                <a:gd name="connsiteY5" fmla="*/ 23136 h 2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7" h="23136">
                  <a:moveTo>
                    <a:pt x="3497" y="23136"/>
                  </a:moveTo>
                  <a:cubicBezTo>
                    <a:pt x="-269" y="16680"/>
                    <a:pt x="1614" y="9147"/>
                    <a:pt x="0" y="2421"/>
                  </a:cubicBezTo>
                  <a:cubicBezTo>
                    <a:pt x="1076" y="1614"/>
                    <a:pt x="2421" y="807"/>
                    <a:pt x="3497" y="0"/>
                  </a:cubicBezTo>
                  <a:cubicBezTo>
                    <a:pt x="1076" y="4035"/>
                    <a:pt x="2959" y="8071"/>
                    <a:pt x="4304" y="11837"/>
                  </a:cubicBezTo>
                  <a:cubicBezTo>
                    <a:pt x="2690" y="15603"/>
                    <a:pt x="5381" y="18832"/>
                    <a:pt x="6188" y="22060"/>
                  </a:cubicBezTo>
                  <a:cubicBezTo>
                    <a:pt x="5381" y="22598"/>
                    <a:pt x="4573" y="22867"/>
                    <a:pt x="3497" y="23136"/>
                  </a:cubicBezTo>
                  <a:close/>
                </a:path>
              </a:pathLst>
            </a:custGeom>
            <a:solidFill>
              <a:srgbClr val="DE5F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6" name="Полилиния: фигура 2225">
              <a:extLst>
                <a:ext uri="{FF2B5EF4-FFF2-40B4-BE49-F238E27FC236}">
                  <a16:creationId xmlns:a16="http://schemas.microsoft.com/office/drawing/2014/main" id="{69D68720-0EB7-86C3-00E6-A5015E69B647}"/>
                </a:ext>
              </a:extLst>
            </p:cNvPr>
            <p:cNvSpPr/>
            <p:nvPr/>
          </p:nvSpPr>
          <p:spPr>
            <a:xfrm>
              <a:off x="4104213" y="6969177"/>
              <a:ext cx="13672" cy="7878"/>
            </a:xfrm>
            <a:custGeom>
              <a:avLst/>
              <a:gdLst>
                <a:gd name="connsiteX0" fmla="*/ 12375 w 13672"/>
                <a:gd name="connsiteY0" fmla="*/ 346 h 7878"/>
                <a:gd name="connsiteX1" fmla="*/ 10492 w 13672"/>
                <a:gd name="connsiteY1" fmla="*/ 7878 h 7878"/>
                <a:gd name="connsiteX2" fmla="*/ 0 w 13672"/>
                <a:gd name="connsiteY2" fmla="*/ 2767 h 7878"/>
                <a:gd name="connsiteX3" fmla="*/ 12375 w 13672"/>
                <a:gd name="connsiteY3" fmla="*/ 346 h 7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72" h="7878">
                  <a:moveTo>
                    <a:pt x="12375" y="346"/>
                  </a:moveTo>
                  <a:cubicBezTo>
                    <a:pt x="11837" y="2767"/>
                    <a:pt x="16680" y="6802"/>
                    <a:pt x="10492" y="7878"/>
                  </a:cubicBezTo>
                  <a:cubicBezTo>
                    <a:pt x="8878" y="3305"/>
                    <a:pt x="4035" y="4381"/>
                    <a:pt x="0" y="2767"/>
                  </a:cubicBezTo>
                  <a:cubicBezTo>
                    <a:pt x="4842" y="1960"/>
                    <a:pt x="8071" y="-999"/>
                    <a:pt x="12375" y="346"/>
                  </a:cubicBezTo>
                  <a:close/>
                </a:path>
              </a:pathLst>
            </a:custGeom>
            <a:solidFill>
              <a:srgbClr val="D88F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7" name="Полилиния: фигура 2226">
              <a:extLst>
                <a:ext uri="{FF2B5EF4-FFF2-40B4-BE49-F238E27FC236}">
                  <a16:creationId xmlns:a16="http://schemas.microsoft.com/office/drawing/2014/main" id="{7B8713C6-065C-80CB-3213-4332E36DAB98}"/>
                </a:ext>
              </a:extLst>
            </p:cNvPr>
            <p:cNvSpPr/>
            <p:nvPr/>
          </p:nvSpPr>
          <p:spPr>
            <a:xfrm>
              <a:off x="4066204" y="6564640"/>
              <a:ext cx="9804" cy="7767"/>
            </a:xfrm>
            <a:custGeom>
              <a:avLst/>
              <a:gdLst>
                <a:gd name="connsiteX0" fmla="*/ 6802 w 9804"/>
                <a:gd name="connsiteY0" fmla="*/ 0 h 7767"/>
                <a:gd name="connsiteX1" fmla="*/ 8147 w 9804"/>
                <a:gd name="connsiteY1" fmla="*/ 4573 h 7767"/>
                <a:gd name="connsiteX2" fmla="*/ 884 w 9804"/>
                <a:gd name="connsiteY2" fmla="*/ 7533 h 7767"/>
                <a:gd name="connsiteX3" fmla="*/ 6802 w 9804"/>
                <a:gd name="connsiteY3" fmla="*/ 0 h 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04" h="7767">
                  <a:moveTo>
                    <a:pt x="6802" y="0"/>
                  </a:moveTo>
                  <a:cubicBezTo>
                    <a:pt x="11645" y="269"/>
                    <a:pt x="9493" y="2959"/>
                    <a:pt x="8147" y="4573"/>
                  </a:cubicBezTo>
                  <a:cubicBezTo>
                    <a:pt x="6533" y="6995"/>
                    <a:pt x="4112" y="8340"/>
                    <a:pt x="884" y="7533"/>
                  </a:cubicBezTo>
                  <a:cubicBezTo>
                    <a:pt x="-2075" y="1076"/>
                    <a:pt x="3036" y="1076"/>
                    <a:pt x="6802" y="0"/>
                  </a:cubicBezTo>
                  <a:close/>
                </a:path>
              </a:pathLst>
            </a:custGeom>
            <a:solidFill>
              <a:srgbClr val="FCF7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8" name="Полилиния: фигура 2227">
              <a:extLst>
                <a:ext uri="{FF2B5EF4-FFF2-40B4-BE49-F238E27FC236}">
                  <a16:creationId xmlns:a16="http://schemas.microsoft.com/office/drawing/2014/main" id="{78C9ACB6-DBFA-FAD9-54A2-2D5D9C400597}"/>
                </a:ext>
              </a:extLst>
            </p:cNvPr>
            <p:cNvSpPr/>
            <p:nvPr/>
          </p:nvSpPr>
          <p:spPr>
            <a:xfrm>
              <a:off x="4018114" y="6645617"/>
              <a:ext cx="5660" cy="19048"/>
            </a:xfrm>
            <a:custGeom>
              <a:avLst/>
              <a:gdLst>
                <a:gd name="connsiteX0" fmla="*/ 280 w 5660"/>
                <a:gd name="connsiteY0" fmla="*/ 12644 h 19048"/>
                <a:gd name="connsiteX1" fmla="*/ 11 w 5660"/>
                <a:gd name="connsiteY1" fmla="*/ 7264 h 19048"/>
                <a:gd name="connsiteX2" fmla="*/ 4315 w 5660"/>
                <a:gd name="connsiteY2" fmla="*/ 0 h 19048"/>
                <a:gd name="connsiteX3" fmla="*/ 5391 w 5660"/>
                <a:gd name="connsiteY3" fmla="*/ 1883 h 19048"/>
                <a:gd name="connsiteX4" fmla="*/ 5660 w 5660"/>
                <a:gd name="connsiteY4" fmla="*/ 4304 h 19048"/>
                <a:gd name="connsiteX5" fmla="*/ 4046 w 5660"/>
                <a:gd name="connsiteY5" fmla="*/ 11299 h 19048"/>
                <a:gd name="connsiteX6" fmla="*/ 2701 w 5660"/>
                <a:gd name="connsiteY6" fmla="*/ 16142 h 19048"/>
                <a:gd name="connsiteX7" fmla="*/ 1894 w 5660"/>
                <a:gd name="connsiteY7" fmla="*/ 18832 h 19048"/>
                <a:gd name="connsiteX8" fmla="*/ 11 w 5660"/>
                <a:gd name="connsiteY8" fmla="*/ 16680 h 19048"/>
                <a:gd name="connsiteX9" fmla="*/ 280 w 5660"/>
                <a:gd name="connsiteY9" fmla="*/ 12644 h 1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660" h="19048">
                  <a:moveTo>
                    <a:pt x="280" y="12644"/>
                  </a:moveTo>
                  <a:cubicBezTo>
                    <a:pt x="1356" y="10761"/>
                    <a:pt x="549" y="9147"/>
                    <a:pt x="11" y="7264"/>
                  </a:cubicBezTo>
                  <a:cubicBezTo>
                    <a:pt x="1087" y="4573"/>
                    <a:pt x="1625" y="1614"/>
                    <a:pt x="4315" y="0"/>
                  </a:cubicBezTo>
                  <a:cubicBezTo>
                    <a:pt x="5122" y="269"/>
                    <a:pt x="5391" y="807"/>
                    <a:pt x="5391" y="1883"/>
                  </a:cubicBezTo>
                  <a:cubicBezTo>
                    <a:pt x="5391" y="2690"/>
                    <a:pt x="5660" y="3497"/>
                    <a:pt x="5660" y="4304"/>
                  </a:cubicBezTo>
                  <a:cubicBezTo>
                    <a:pt x="4046" y="6457"/>
                    <a:pt x="3508" y="8878"/>
                    <a:pt x="4046" y="11299"/>
                  </a:cubicBezTo>
                  <a:cubicBezTo>
                    <a:pt x="4853" y="13182"/>
                    <a:pt x="3508" y="14527"/>
                    <a:pt x="2701" y="16142"/>
                  </a:cubicBezTo>
                  <a:cubicBezTo>
                    <a:pt x="2432" y="16949"/>
                    <a:pt x="2163" y="18025"/>
                    <a:pt x="1894" y="18832"/>
                  </a:cubicBezTo>
                  <a:cubicBezTo>
                    <a:pt x="-258" y="19639"/>
                    <a:pt x="11" y="18025"/>
                    <a:pt x="11" y="16680"/>
                  </a:cubicBezTo>
                  <a:cubicBezTo>
                    <a:pt x="280" y="15334"/>
                    <a:pt x="280" y="13989"/>
                    <a:pt x="280" y="12644"/>
                  </a:cubicBezTo>
                  <a:close/>
                </a:path>
              </a:pathLst>
            </a:custGeom>
            <a:solidFill>
              <a:srgbClr val="FAEFD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29" name="Полилиния: фигура 2228">
              <a:extLst>
                <a:ext uri="{FF2B5EF4-FFF2-40B4-BE49-F238E27FC236}">
                  <a16:creationId xmlns:a16="http://schemas.microsoft.com/office/drawing/2014/main" id="{5F577026-E9AB-0CD0-BE76-68E4DF459A80}"/>
                </a:ext>
              </a:extLst>
            </p:cNvPr>
            <p:cNvSpPr/>
            <p:nvPr/>
          </p:nvSpPr>
          <p:spPr>
            <a:xfrm>
              <a:off x="4037346" y="6472703"/>
              <a:ext cx="9311" cy="7064"/>
            </a:xfrm>
            <a:custGeom>
              <a:avLst/>
              <a:gdLst>
                <a:gd name="connsiteX0" fmla="*/ 3647 w 9311"/>
                <a:gd name="connsiteY0" fmla="*/ 738 h 7064"/>
                <a:gd name="connsiteX1" fmla="*/ 9296 w 9311"/>
                <a:gd name="connsiteY1" fmla="*/ 3697 h 7064"/>
                <a:gd name="connsiteX2" fmla="*/ 2839 w 9311"/>
                <a:gd name="connsiteY2" fmla="*/ 6925 h 7064"/>
                <a:gd name="connsiteX3" fmla="*/ 149 w 9311"/>
                <a:gd name="connsiteY3" fmla="*/ 3159 h 7064"/>
                <a:gd name="connsiteX4" fmla="*/ 956 w 9311"/>
                <a:gd name="connsiteY4" fmla="*/ 469 h 7064"/>
                <a:gd name="connsiteX5" fmla="*/ 3647 w 9311"/>
                <a:gd name="connsiteY5" fmla="*/ 738 h 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11" h="7064">
                  <a:moveTo>
                    <a:pt x="3647" y="738"/>
                  </a:moveTo>
                  <a:cubicBezTo>
                    <a:pt x="6337" y="469"/>
                    <a:pt x="9565" y="-338"/>
                    <a:pt x="9296" y="3697"/>
                  </a:cubicBezTo>
                  <a:cubicBezTo>
                    <a:pt x="9027" y="7464"/>
                    <a:pt x="5530" y="7195"/>
                    <a:pt x="2839" y="6925"/>
                  </a:cubicBezTo>
                  <a:cubicBezTo>
                    <a:pt x="-389" y="7464"/>
                    <a:pt x="-120" y="5311"/>
                    <a:pt x="149" y="3159"/>
                  </a:cubicBezTo>
                  <a:cubicBezTo>
                    <a:pt x="418" y="2352"/>
                    <a:pt x="687" y="1276"/>
                    <a:pt x="956" y="469"/>
                  </a:cubicBezTo>
                  <a:cubicBezTo>
                    <a:pt x="2032" y="-607"/>
                    <a:pt x="2839" y="469"/>
                    <a:pt x="3647" y="738"/>
                  </a:cubicBezTo>
                  <a:close/>
                </a:path>
              </a:pathLst>
            </a:custGeom>
            <a:solidFill>
              <a:srgbClr val="FDF6A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0" name="Полилиния: фигура 2229">
              <a:extLst>
                <a:ext uri="{FF2B5EF4-FFF2-40B4-BE49-F238E27FC236}">
                  <a16:creationId xmlns:a16="http://schemas.microsoft.com/office/drawing/2014/main" id="{6974181B-07C5-15B0-9554-1B08E0F9392E}"/>
                </a:ext>
              </a:extLst>
            </p:cNvPr>
            <p:cNvSpPr/>
            <p:nvPr/>
          </p:nvSpPr>
          <p:spPr>
            <a:xfrm>
              <a:off x="4020277" y="6458106"/>
              <a:ext cx="13182" cy="8194"/>
            </a:xfrm>
            <a:custGeom>
              <a:avLst/>
              <a:gdLst>
                <a:gd name="connsiteX0" fmla="*/ 0 w 13182"/>
                <a:gd name="connsiteY0" fmla="*/ 5650 h 8194"/>
                <a:gd name="connsiteX1" fmla="*/ 13182 w 13182"/>
                <a:gd name="connsiteY1" fmla="*/ 0 h 8194"/>
                <a:gd name="connsiteX2" fmla="*/ 0 w 13182"/>
                <a:gd name="connsiteY2" fmla="*/ 5650 h 8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82" h="8194">
                  <a:moveTo>
                    <a:pt x="0" y="5650"/>
                  </a:moveTo>
                  <a:cubicBezTo>
                    <a:pt x="5111" y="5381"/>
                    <a:pt x="8340" y="1076"/>
                    <a:pt x="13182" y="0"/>
                  </a:cubicBezTo>
                  <a:cubicBezTo>
                    <a:pt x="10761" y="9685"/>
                    <a:pt x="10761" y="9685"/>
                    <a:pt x="0" y="5650"/>
                  </a:cubicBezTo>
                  <a:close/>
                </a:path>
              </a:pathLst>
            </a:custGeom>
            <a:solidFill>
              <a:srgbClr val="E2A1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1" name="Полилиния: фигура 2230">
              <a:extLst>
                <a:ext uri="{FF2B5EF4-FFF2-40B4-BE49-F238E27FC236}">
                  <a16:creationId xmlns:a16="http://schemas.microsoft.com/office/drawing/2014/main" id="{E746D999-5C5A-6658-A3D5-38A7D1ADBD88}"/>
                </a:ext>
              </a:extLst>
            </p:cNvPr>
            <p:cNvSpPr/>
            <p:nvPr/>
          </p:nvSpPr>
          <p:spPr>
            <a:xfrm>
              <a:off x="4054174" y="6543703"/>
              <a:ext cx="11030" cy="12328"/>
            </a:xfrm>
            <a:custGeom>
              <a:avLst/>
              <a:gdLst>
                <a:gd name="connsiteX0" fmla="*/ 0 w 11030"/>
                <a:gd name="connsiteY0" fmla="*/ 3988 h 12328"/>
                <a:gd name="connsiteX1" fmla="*/ 3497 w 11030"/>
                <a:gd name="connsiteY1" fmla="*/ 1567 h 12328"/>
                <a:gd name="connsiteX2" fmla="*/ 11030 w 11030"/>
                <a:gd name="connsiteY2" fmla="*/ 222 h 12328"/>
                <a:gd name="connsiteX3" fmla="*/ 4304 w 11030"/>
                <a:gd name="connsiteY3" fmla="*/ 12328 h 12328"/>
                <a:gd name="connsiteX4" fmla="*/ 4035 w 11030"/>
                <a:gd name="connsiteY4" fmla="*/ 12328 h 12328"/>
                <a:gd name="connsiteX5" fmla="*/ 0 w 11030"/>
                <a:gd name="connsiteY5" fmla="*/ 3988 h 1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30" h="12328">
                  <a:moveTo>
                    <a:pt x="0" y="3988"/>
                  </a:moveTo>
                  <a:cubicBezTo>
                    <a:pt x="1345" y="3450"/>
                    <a:pt x="2959" y="3181"/>
                    <a:pt x="3497" y="1567"/>
                  </a:cubicBezTo>
                  <a:cubicBezTo>
                    <a:pt x="5650" y="1029"/>
                    <a:pt x="7802" y="-585"/>
                    <a:pt x="11030" y="222"/>
                  </a:cubicBezTo>
                  <a:cubicBezTo>
                    <a:pt x="8878" y="4526"/>
                    <a:pt x="4842" y="7486"/>
                    <a:pt x="4304" y="12328"/>
                  </a:cubicBezTo>
                  <a:lnTo>
                    <a:pt x="4035" y="12328"/>
                  </a:lnTo>
                  <a:cubicBezTo>
                    <a:pt x="1076" y="9907"/>
                    <a:pt x="0" y="7217"/>
                    <a:pt x="0" y="3988"/>
                  </a:cubicBezTo>
                  <a:close/>
                </a:path>
              </a:pathLst>
            </a:custGeom>
            <a:solidFill>
              <a:srgbClr val="DA94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2" name="Полилиния: фигура 2231">
              <a:extLst>
                <a:ext uri="{FF2B5EF4-FFF2-40B4-BE49-F238E27FC236}">
                  <a16:creationId xmlns:a16="http://schemas.microsoft.com/office/drawing/2014/main" id="{D5DA299E-8B77-C15E-5AAB-61344A70BB19}"/>
                </a:ext>
              </a:extLst>
            </p:cNvPr>
            <p:cNvSpPr/>
            <p:nvPr/>
          </p:nvSpPr>
          <p:spPr>
            <a:xfrm>
              <a:off x="4036688" y="6601765"/>
              <a:ext cx="8096" cy="8487"/>
            </a:xfrm>
            <a:custGeom>
              <a:avLst/>
              <a:gdLst>
                <a:gd name="connsiteX0" fmla="*/ 3766 w 8096"/>
                <a:gd name="connsiteY0" fmla="*/ 0 h 8487"/>
                <a:gd name="connsiteX1" fmla="*/ 8071 w 8096"/>
                <a:gd name="connsiteY1" fmla="*/ 4035 h 8487"/>
                <a:gd name="connsiteX2" fmla="*/ 5650 w 8096"/>
                <a:gd name="connsiteY2" fmla="*/ 8071 h 8487"/>
                <a:gd name="connsiteX3" fmla="*/ 0 w 8096"/>
                <a:gd name="connsiteY3" fmla="*/ 5650 h 8487"/>
                <a:gd name="connsiteX4" fmla="*/ 3766 w 8096"/>
                <a:gd name="connsiteY4" fmla="*/ 0 h 8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96" h="8487">
                  <a:moveTo>
                    <a:pt x="3766" y="0"/>
                  </a:moveTo>
                  <a:cubicBezTo>
                    <a:pt x="6457" y="0"/>
                    <a:pt x="8340" y="1076"/>
                    <a:pt x="8071" y="4035"/>
                  </a:cubicBezTo>
                  <a:cubicBezTo>
                    <a:pt x="8071" y="5919"/>
                    <a:pt x="7264" y="7264"/>
                    <a:pt x="5650" y="8071"/>
                  </a:cubicBezTo>
                  <a:cubicBezTo>
                    <a:pt x="2959" y="9147"/>
                    <a:pt x="1345" y="8071"/>
                    <a:pt x="0" y="5650"/>
                  </a:cubicBezTo>
                  <a:cubicBezTo>
                    <a:pt x="538" y="3228"/>
                    <a:pt x="1883" y="1345"/>
                    <a:pt x="3766" y="0"/>
                  </a:cubicBezTo>
                  <a:close/>
                </a:path>
              </a:pathLst>
            </a:custGeom>
            <a:solidFill>
              <a:srgbClr val="FDFBA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3" name="Полилиния: фигура 2232">
              <a:extLst>
                <a:ext uri="{FF2B5EF4-FFF2-40B4-BE49-F238E27FC236}">
                  <a16:creationId xmlns:a16="http://schemas.microsoft.com/office/drawing/2014/main" id="{5DF92934-8A52-3E9D-9524-913FCFBE1139}"/>
                </a:ext>
              </a:extLst>
            </p:cNvPr>
            <p:cNvSpPr/>
            <p:nvPr/>
          </p:nvSpPr>
          <p:spPr>
            <a:xfrm>
              <a:off x="3989867" y="6802996"/>
              <a:ext cx="5122" cy="19489"/>
            </a:xfrm>
            <a:custGeom>
              <a:avLst/>
              <a:gdLst>
                <a:gd name="connsiteX0" fmla="*/ 1894 w 5122"/>
                <a:gd name="connsiteY0" fmla="*/ 0 h 19489"/>
                <a:gd name="connsiteX1" fmla="*/ 5122 w 5122"/>
                <a:gd name="connsiteY1" fmla="*/ 19370 h 19489"/>
                <a:gd name="connsiteX2" fmla="*/ 3777 w 5122"/>
                <a:gd name="connsiteY2" fmla="*/ 19370 h 19489"/>
                <a:gd name="connsiteX3" fmla="*/ 1894 w 5122"/>
                <a:gd name="connsiteY3" fmla="*/ 0 h 19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22" h="19489">
                  <a:moveTo>
                    <a:pt x="1894" y="0"/>
                  </a:moveTo>
                  <a:cubicBezTo>
                    <a:pt x="2970" y="6457"/>
                    <a:pt x="2970" y="13182"/>
                    <a:pt x="5122" y="19370"/>
                  </a:cubicBezTo>
                  <a:cubicBezTo>
                    <a:pt x="4584" y="19370"/>
                    <a:pt x="4046" y="19639"/>
                    <a:pt x="3777" y="19370"/>
                  </a:cubicBezTo>
                  <a:cubicBezTo>
                    <a:pt x="-258" y="16142"/>
                    <a:pt x="-1334" y="4304"/>
                    <a:pt x="1894" y="0"/>
                  </a:cubicBezTo>
                  <a:close/>
                </a:path>
              </a:pathLst>
            </a:custGeom>
            <a:solidFill>
              <a:srgbClr val="BD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4" name="Полилиния: фигура 2233">
              <a:extLst>
                <a:ext uri="{FF2B5EF4-FFF2-40B4-BE49-F238E27FC236}">
                  <a16:creationId xmlns:a16="http://schemas.microsoft.com/office/drawing/2014/main" id="{69041D6D-0CA0-D0AE-D805-BA638FFC10E4}"/>
                </a:ext>
              </a:extLst>
            </p:cNvPr>
            <p:cNvSpPr/>
            <p:nvPr/>
          </p:nvSpPr>
          <p:spPr>
            <a:xfrm>
              <a:off x="4094529" y="6500343"/>
              <a:ext cx="5379" cy="17832"/>
            </a:xfrm>
            <a:custGeom>
              <a:avLst/>
              <a:gdLst>
                <a:gd name="connsiteX0" fmla="*/ 2420 w 5379"/>
                <a:gd name="connsiteY0" fmla="*/ 0 h 17832"/>
                <a:gd name="connsiteX1" fmla="*/ 4841 w 5379"/>
                <a:gd name="connsiteY1" fmla="*/ 7533 h 17832"/>
                <a:gd name="connsiteX2" fmla="*/ 5379 w 5379"/>
                <a:gd name="connsiteY2" fmla="*/ 14258 h 17832"/>
                <a:gd name="connsiteX3" fmla="*/ 2689 w 5379"/>
                <a:gd name="connsiteY3" fmla="*/ 17756 h 17832"/>
                <a:gd name="connsiteX4" fmla="*/ 268 w 5379"/>
                <a:gd name="connsiteY4" fmla="*/ 12375 h 17832"/>
                <a:gd name="connsiteX5" fmla="*/ 2420 w 5379"/>
                <a:gd name="connsiteY5" fmla="*/ 0 h 1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79" h="17832">
                  <a:moveTo>
                    <a:pt x="2420" y="0"/>
                  </a:moveTo>
                  <a:cubicBezTo>
                    <a:pt x="3227" y="2421"/>
                    <a:pt x="4034" y="4842"/>
                    <a:pt x="4841" y="7533"/>
                  </a:cubicBezTo>
                  <a:cubicBezTo>
                    <a:pt x="5110" y="9685"/>
                    <a:pt x="5379" y="11837"/>
                    <a:pt x="5379" y="14258"/>
                  </a:cubicBezTo>
                  <a:cubicBezTo>
                    <a:pt x="4841" y="15872"/>
                    <a:pt x="4841" y="18294"/>
                    <a:pt x="2689" y="17756"/>
                  </a:cubicBezTo>
                  <a:cubicBezTo>
                    <a:pt x="537" y="17218"/>
                    <a:pt x="-539" y="14796"/>
                    <a:pt x="268" y="12375"/>
                  </a:cubicBezTo>
                  <a:cubicBezTo>
                    <a:pt x="2151" y="8340"/>
                    <a:pt x="2151" y="4035"/>
                    <a:pt x="2420" y="0"/>
                  </a:cubicBezTo>
                  <a:close/>
                </a:path>
              </a:pathLst>
            </a:custGeom>
            <a:solidFill>
              <a:srgbClr val="BC4F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5" name="Полилиния: фигура 2234">
              <a:extLst>
                <a:ext uri="{FF2B5EF4-FFF2-40B4-BE49-F238E27FC236}">
                  <a16:creationId xmlns:a16="http://schemas.microsoft.com/office/drawing/2014/main" id="{BA1004D6-3039-C98C-5D35-EDEFF587EA51}"/>
                </a:ext>
              </a:extLst>
            </p:cNvPr>
            <p:cNvSpPr/>
            <p:nvPr/>
          </p:nvSpPr>
          <p:spPr>
            <a:xfrm>
              <a:off x="4108443" y="6579974"/>
              <a:ext cx="7607" cy="11247"/>
            </a:xfrm>
            <a:custGeom>
              <a:avLst/>
              <a:gdLst>
                <a:gd name="connsiteX0" fmla="*/ 4917 w 7607"/>
                <a:gd name="connsiteY0" fmla="*/ 0 h 11247"/>
                <a:gd name="connsiteX1" fmla="*/ 7608 w 7607"/>
                <a:gd name="connsiteY1" fmla="*/ 8609 h 11247"/>
                <a:gd name="connsiteX2" fmla="*/ 1151 w 7607"/>
                <a:gd name="connsiteY2" fmla="*/ 10223 h 11247"/>
                <a:gd name="connsiteX3" fmla="*/ 2496 w 7607"/>
                <a:gd name="connsiteY3" fmla="*/ 3497 h 11247"/>
                <a:gd name="connsiteX4" fmla="*/ 4917 w 7607"/>
                <a:gd name="connsiteY4" fmla="*/ 0 h 11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7" h="11247">
                  <a:moveTo>
                    <a:pt x="4917" y="0"/>
                  </a:moveTo>
                  <a:cubicBezTo>
                    <a:pt x="5725" y="2959"/>
                    <a:pt x="6801" y="5919"/>
                    <a:pt x="7608" y="8609"/>
                  </a:cubicBezTo>
                  <a:cubicBezTo>
                    <a:pt x="5725" y="10223"/>
                    <a:pt x="3841" y="12644"/>
                    <a:pt x="1151" y="10223"/>
                  </a:cubicBezTo>
                  <a:cubicBezTo>
                    <a:pt x="-1539" y="7533"/>
                    <a:pt x="1151" y="5650"/>
                    <a:pt x="2496" y="3497"/>
                  </a:cubicBezTo>
                  <a:cubicBezTo>
                    <a:pt x="3303" y="2421"/>
                    <a:pt x="4110" y="1076"/>
                    <a:pt x="4917" y="0"/>
                  </a:cubicBezTo>
                  <a:close/>
                </a:path>
              </a:pathLst>
            </a:custGeom>
            <a:solidFill>
              <a:srgbClr val="BA4B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6" name="Полилиния: фигура 2235">
              <a:extLst>
                <a:ext uri="{FF2B5EF4-FFF2-40B4-BE49-F238E27FC236}">
                  <a16:creationId xmlns:a16="http://schemas.microsoft.com/office/drawing/2014/main" id="{A34F23BE-E3F6-AFB9-30DA-F875C19C6DBF}"/>
                </a:ext>
              </a:extLst>
            </p:cNvPr>
            <p:cNvSpPr/>
            <p:nvPr/>
          </p:nvSpPr>
          <p:spPr>
            <a:xfrm>
              <a:off x="3975462" y="6684218"/>
              <a:ext cx="6613" cy="16280"/>
            </a:xfrm>
            <a:custGeom>
              <a:avLst/>
              <a:gdLst>
                <a:gd name="connsiteX0" fmla="*/ 4731 w 6613"/>
                <a:gd name="connsiteY0" fmla="*/ 677 h 16280"/>
                <a:gd name="connsiteX1" fmla="*/ 6614 w 6613"/>
                <a:gd name="connsiteY1" fmla="*/ 16280 h 16280"/>
                <a:gd name="connsiteX2" fmla="*/ 426 w 6613"/>
                <a:gd name="connsiteY2" fmla="*/ 9823 h 16280"/>
                <a:gd name="connsiteX3" fmla="*/ 426 w 6613"/>
                <a:gd name="connsiteY3" fmla="*/ 408 h 16280"/>
                <a:gd name="connsiteX4" fmla="*/ 4731 w 6613"/>
                <a:gd name="connsiteY4" fmla="*/ 677 h 16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13" h="16280">
                  <a:moveTo>
                    <a:pt x="4731" y="677"/>
                  </a:moveTo>
                  <a:cubicBezTo>
                    <a:pt x="1502" y="6326"/>
                    <a:pt x="5807" y="11169"/>
                    <a:pt x="6614" y="16280"/>
                  </a:cubicBezTo>
                  <a:cubicBezTo>
                    <a:pt x="4462" y="14128"/>
                    <a:pt x="2578" y="11976"/>
                    <a:pt x="426" y="9823"/>
                  </a:cubicBezTo>
                  <a:cubicBezTo>
                    <a:pt x="157" y="6595"/>
                    <a:pt x="-381" y="3636"/>
                    <a:pt x="426" y="408"/>
                  </a:cubicBezTo>
                  <a:cubicBezTo>
                    <a:pt x="2040" y="408"/>
                    <a:pt x="3386" y="-669"/>
                    <a:pt x="4731" y="677"/>
                  </a:cubicBezTo>
                  <a:close/>
                </a:path>
              </a:pathLst>
            </a:custGeom>
            <a:solidFill>
              <a:srgbClr val="DF63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7" name="Полилиния: фигура 2236">
              <a:extLst>
                <a:ext uri="{FF2B5EF4-FFF2-40B4-BE49-F238E27FC236}">
                  <a16:creationId xmlns:a16="http://schemas.microsoft.com/office/drawing/2014/main" id="{464659C9-9807-B731-AC88-FDA2D0674900}"/>
                </a:ext>
              </a:extLst>
            </p:cNvPr>
            <p:cNvSpPr/>
            <p:nvPr/>
          </p:nvSpPr>
          <p:spPr>
            <a:xfrm>
              <a:off x="4055520" y="6378793"/>
              <a:ext cx="11568" cy="5341"/>
            </a:xfrm>
            <a:custGeom>
              <a:avLst/>
              <a:gdLst>
                <a:gd name="connsiteX0" fmla="*/ 0 w 11568"/>
                <a:gd name="connsiteY0" fmla="*/ 758 h 5341"/>
                <a:gd name="connsiteX1" fmla="*/ 11568 w 11568"/>
                <a:gd name="connsiteY1" fmla="*/ 4524 h 5341"/>
                <a:gd name="connsiteX2" fmla="*/ 0 w 11568"/>
                <a:gd name="connsiteY2" fmla="*/ 758 h 5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68" h="5341">
                  <a:moveTo>
                    <a:pt x="0" y="758"/>
                  </a:moveTo>
                  <a:cubicBezTo>
                    <a:pt x="8878" y="-588"/>
                    <a:pt x="8878" y="-588"/>
                    <a:pt x="11568" y="4524"/>
                  </a:cubicBezTo>
                  <a:cubicBezTo>
                    <a:pt x="6995" y="6138"/>
                    <a:pt x="3228" y="5600"/>
                    <a:pt x="0" y="758"/>
                  </a:cubicBezTo>
                  <a:close/>
                </a:path>
              </a:pathLst>
            </a:custGeom>
            <a:solidFill>
              <a:srgbClr val="D990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8" name="Полилиния: фигура 2237">
              <a:extLst>
                <a:ext uri="{FF2B5EF4-FFF2-40B4-BE49-F238E27FC236}">
                  <a16:creationId xmlns:a16="http://schemas.microsoft.com/office/drawing/2014/main" id="{44B44B8B-1AF5-7F47-A3E5-BAA9A134A22F}"/>
                </a:ext>
              </a:extLst>
            </p:cNvPr>
            <p:cNvSpPr/>
            <p:nvPr/>
          </p:nvSpPr>
          <p:spPr>
            <a:xfrm>
              <a:off x="4071123" y="6584817"/>
              <a:ext cx="8718" cy="8877"/>
            </a:xfrm>
            <a:custGeom>
              <a:avLst/>
              <a:gdLst>
                <a:gd name="connsiteX0" fmla="*/ 1345 w 8718"/>
                <a:gd name="connsiteY0" fmla="*/ 8878 h 8877"/>
                <a:gd name="connsiteX1" fmla="*/ 0 w 8718"/>
                <a:gd name="connsiteY1" fmla="*/ 4035 h 8877"/>
                <a:gd name="connsiteX2" fmla="*/ 8071 w 8718"/>
                <a:gd name="connsiteY2" fmla="*/ 0 h 8877"/>
                <a:gd name="connsiteX3" fmla="*/ 1345 w 8718"/>
                <a:gd name="connsiteY3" fmla="*/ 8878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18" h="8877">
                  <a:moveTo>
                    <a:pt x="1345" y="8878"/>
                  </a:moveTo>
                  <a:cubicBezTo>
                    <a:pt x="807" y="7264"/>
                    <a:pt x="538" y="5650"/>
                    <a:pt x="0" y="4035"/>
                  </a:cubicBezTo>
                  <a:cubicBezTo>
                    <a:pt x="1883" y="1076"/>
                    <a:pt x="5381" y="1076"/>
                    <a:pt x="8071" y="0"/>
                  </a:cubicBezTo>
                  <a:cubicBezTo>
                    <a:pt x="10492" y="6457"/>
                    <a:pt x="5650" y="7533"/>
                    <a:pt x="1345" y="8878"/>
                  </a:cubicBezTo>
                  <a:close/>
                </a:path>
              </a:pathLst>
            </a:custGeom>
            <a:solidFill>
              <a:srgbClr val="FDFBA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39" name="Полилиния: фигура 2238">
              <a:extLst>
                <a:ext uri="{FF2B5EF4-FFF2-40B4-BE49-F238E27FC236}">
                  <a16:creationId xmlns:a16="http://schemas.microsoft.com/office/drawing/2014/main" id="{D63C4536-FA6A-634D-BAD8-6641D9389BE3}"/>
                </a:ext>
              </a:extLst>
            </p:cNvPr>
            <p:cNvSpPr/>
            <p:nvPr/>
          </p:nvSpPr>
          <p:spPr>
            <a:xfrm>
              <a:off x="4086759" y="6670367"/>
              <a:ext cx="8576" cy="7411"/>
            </a:xfrm>
            <a:custGeom>
              <a:avLst/>
              <a:gdLst>
                <a:gd name="connsiteX0" fmla="*/ 3734 w 8576"/>
                <a:gd name="connsiteY0" fmla="*/ 0 h 7411"/>
                <a:gd name="connsiteX1" fmla="*/ 8308 w 8576"/>
                <a:gd name="connsiteY1" fmla="*/ 4573 h 7411"/>
                <a:gd name="connsiteX2" fmla="*/ 2389 w 8576"/>
                <a:gd name="connsiteY2" fmla="*/ 6995 h 7411"/>
                <a:gd name="connsiteX3" fmla="*/ 1044 w 8576"/>
                <a:gd name="connsiteY3" fmla="*/ 538 h 7411"/>
                <a:gd name="connsiteX4" fmla="*/ 3734 w 8576"/>
                <a:gd name="connsiteY4" fmla="*/ 0 h 7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6" h="7411">
                  <a:moveTo>
                    <a:pt x="3734" y="0"/>
                  </a:moveTo>
                  <a:cubicBezTo>
                    <a:pt x="5617" y="1076"/>
                    <a:pt x="9653" y="538"/>
                    <a:pt x="8308" y="4573"/>
                  </a:cubicBezTo>
                  <a:cubicBezTo>
                    <a:pt x="7501" y="6995"/>
                    <a:pt x="5348" y="8071"/>
                    <a:pt x="2389" y="6995"/>
                  </a:cubicBezTo>
                  <a:cubicBezTo>
                    <a:pt x="-1377" y="5381"/>
                    <a:pt x="237" y="2959"/>
                    <a:pt x="1044" y="538"/>
                  </a:cubicBezTo>
                  <a:cubicBezTo>
                    <a:pt x="2120" y="538"/>
                    <a:pt x="2927" y="269"/>
                    <a:pt x="3734" y="0"/>
                  </a:cubicBezTo>
                  <a:close/>
                </a:path>
              </a:pathLst>
            </a:custGeom>
            <a:solidFill>
              <a:srgbClr val="FCF49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0" name="Полилиния: фигура 2239">
              <a:extLst>
                <a:ext uri="{FF2B5EF4-FFF2-40B4-BE49-F238E27FC236}">
                  <a16:creationId xmlns:a16="http://schemas.microsoft.com/office/drawing/2014/main" id="{6A0D7586-430E-156C-B5D6-313A9EF776EE}"/>
                </a:ext>
              </a:extLst>
            </p:cNvPr>
            <p:cNvSpPr/>
            <p:nvPr/>
          </p:nvSpPr>
          <p:spPr>
            <a:xfrm>
              <a:off x="3981538" y="6592315"/>
              <a:ext cx="9146" cy="7292"/>
            </a:xfrm>
            <a:custGeom>
              <a:avLst/>
              <a:gdLst>
                <a:gd name="connsiteX0" fmla="*/ 9147 w 9146"/>
                <a:gd name="connsiteY0" fmla="*/ 1918 h 7292"/>
                <a:gd name="connsiteX1" fmla="*/ 0 w 9146"/>
                <a:gd name="connsiteY1" fmla="*/ 3532 h 7292"/>
                <a:gd name="connsiteX2" fmla="*/ 9147 w 9146"/>
                <a:gd name="connsiteY2" fmla="*/ 1918 h 7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46" h="7292">
                  <a:moveTo>
                    <a:pt x="9147" y="1918"/>
                  </a:moveTo>
                  <a:cubicBezTo>
                    <a:pt x="6457" y="8643"/>
                    <a:pt x="4573" y="8912"/>
                    <a:pt x="0" y="3532"/>
                  </a:cubicBezTo>
                  <a:cubicBezTo>
                    <a:pt x="2421" y="-1580"/>
                    <a:pt x="5650" y="-234"/>
                    <a:pt x="9147" y="1918"/>
                  </a:cubicBezTo>
                  <a:close/>
                </a:path>
              </a:pathLst>
            </a:custGeom>
            <a:solidFill>
              <a:srgbClr val="FAF09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1" name="Полилиния: фигура 2240">
              <a:extLst>
                <a:ext uri="{FF2B5EF4-FFF2-40B4-BE49-F238E27FC236}">
                  <a16:creationId xmlns:a16="http://schemas.microsoft.com/office/drawing/2014/main" id="{C84B4312-7C84-5A02-5FA5-DACB15323861}"/>
                </a:ext>
              </a:extLst>
            </p:cNvPr>
            <p:cNvSpPr/>
            <p:nvPr/>
          </p:nvSpPr>
          <p:spPr>
            <a:xfrm>
              <a:off x="3994451" y="6846236"/>
              <a:ext cx="9390" cy="8950"/>
            </a:xfrm>
            <a:custGeom>
              <a:avLst/>
              <a:gdLst>
                <a:gd name="connsiteX0" fmla="*/ 1883 w 9390"/>
                <a:gd name="connsiteY0" fmla="*/ 7068 h 8950"/>
                <a:gd name="connsiteX1" fmla="*/ 0 w 9390"/>
                <a:gd name="connsiteY1" fmla="*/ 880 h 8950"/>
                <a:gd name="connsiteX2" fmla="*/ 7264 w 9390"/>
                <a:gd name="connsiteY2" fmla="*/ 2763 h 8950"/>
                <a:gd name="connsiteX3" fmla="*/ 9147 w 9390"/>
                <a:gd name="connsiteY3" fmla="*/ 8951 h 8950"/>
                <a:gd name="connsiteX4" fmla="*/ 1883 w 9390"/>
                <a:gd name="connsiteY4" fmla="*/ 7068 h 8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90" h="8950">
                  <a:moveTo>
                    <a:pt x="1883" y="7068"/>
                  </a:moveTo>
                  <a:cubicBezTo>
                    <a:pt x="1345" y="4915"/>
                    <a:pt x="807" y="3032"/>
                    <a:pt x="0" y="880"/>
                  </a:cubicBezTo>
                  <a:cubicBezTo>
                    <a:pt x="2690" y="73"/>
                    <a:pt x="5650" y="-1272"/>
                    <a:pt x="7264" y="2763"/>
                  </a:cubicBezTo>
                  <a:cubicBezTo>
                    <a:pt x="8609" y="4646"/>
                    <a:pt x="9954" y="6530"/>
                    <a:pt x="9147" y="8951"/>
                  </a:cubicBezTo>
                  <a:cubicBezTo>
                    <a:pt x="6726" y="8682"/>
                    <a:pt x="4573" y="6261"/>
                    <a:pt x="1883" y="7068"/>
                  </a:cubicBezTo>
                  <a:close/>
                </a:path>
              </a:pathLst>
            </a:custGeom>
            <a:solidFill>
              <a:srgbClr val="BA4C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2" name="Полилиния: фигура 2241">
              <a:extLst>
                <a:ext uri="{FF2B5EF4-FFF2-40B4-BE49-F238E27FC236}">
                  <a16:creationId xmlns:a16="http://schemas.microsoft.com/office/drawing/2014/main" id="{88F531A1-2AAF-6A74-7995-A18EE70DF231}"/>
                </a:ext>
              </a:extLst>
            </p:cNvPr>
            <p:cNvSpPr/>
            <p:nvPr/>
          </p:nvSpPr>
          <p:spPr>
            <a:xfrm>
              <a:off x="4142112" y="6786586"/>
              <a:ext cx="9987" cy="12026"/>
            </a:xfrm>
            <a:custGeom>
              <a:avLst/>
              <a:gdLst>
                <a:gd name="connsiteX0" fmla="*/ 303 w 9987"/>
                <a:gd name="connsiteY0" fmla="*/ 0 h 12026"/>
                <a:gd name="connsiteX1" fmla="*/ 3531 w 9987"/>
                <a:gd name="connsiteY1" fmla="*/ 6188 h 12026"/>
                <a:gd name="connsiteX2" fmla="*/ 9988 w 9987"/>
                <a:gd name="connsiteY2" fmla="*/ 9416 h 12026"/>
                <a:gd name="connsiteX3" fmla="*/ 2724 w 9987"/>
                <a:gd name="connsiteY3" fmla="*/ 11568 h 12026"/>
                <a:gd name="connsiteX4" fmla="*/ 34 w 9987"/>
                <a:gd name="connsiteY4" fmla="*/ 5112 h 12026"/>
                <a:gd name="connsiteX5" fmla="*/ 303 w 9987"/>
                <a:gd name="connsiteY5" fmla="*/ 0 h 12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87" h="12026">
                  <a:moveTo>
                    <a:pt x="303" y="0"/>
                  </a:moveTo>
                  <a:cubicBezTo>
                    <a:pt x="2724" y="1345"/>
                    <a:pt x="2455" y="4035"/>
                    <a:pt x="3531" y="6188"/>
                  </a:cubicBezTo>
                  <a:cubicBezTo>
                    <a:pt x="4876" y="8878"/>
                    <a:pt x="7028" y="9954"/>
                    <a:pt x="9988" y="9416"/>
                  </a:cubicBezTo>
                  <a:cubicBezTo>
                    <a:pt x="8104" y="12375"/>
                    <a:pt x="5414" y="12375"/>
                    <a:pt x="2724" y="11568"/>
                  </a:cubicBezTo>
                  <a:cubicBezTo>
                    <a:pt x="-504" y="10492"/>
                    <a:pt x="34" y="7802"/>
                    <a:pt x="34" y="5112"/>
                  </a:cubicBezTo>
                  <a:cubicBezTo>
                    <a:pt x="303" y="3497"/>
                    <a:pt x="303" y="1883"/>
                    <a:pt x="303" y="0"/>
                  </a:cubicBezTo>
                  <a:close/>
                </a:path>
              </a:pathLst>
            </a:custGeom>
            <a:solidFill>
              <a:srgbClr val="BC51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3" name="Полилиния: фигура 2242">
              <a:extLst>
                <a:ext uri="{FF2B5EF4-FFF2-40B4-BE49-F238E27FC236}">
                  <a16:creationId xmlns:a16="http://schemas.microsoft.com/office/drawing/2014/main" id="{22293568-7051-9D66-0510-FA2575B91DDA}"/>
                </a:ext>
              </a:extLst>
            </p:cNvPr>
            <p:cNvSpPr/>
            <p:nvPr/>
          </p:nvSpPr>
          <p:spPr>
            <a:xfrm>
              <a:off x="4036905" y="6533104"/>
              <a:ext cx="9613" cy="8735"/>
            </a:xfrm>
            <a:custGeom>
              <a:avLst/>
              <a:gdLst>
                <a:gd name="connsiteX0" fmla="*/ 5971 w 9613"/>
                <a:gd name="connsiteY0" fmla="*/ 60 h 8735"/>
                <a:gd name="connsiteX1" fmla="*/ 8930 w 9613"/>
                <a:gd name="connsiteY1" fmla="*/ 3826 h 8735"/>
                <a:gd name="connsiteX2" fmla="*/ 1666 w 9613"/>
                <a:gd name="connsiteY2" fmla="*/ 8399 h 8735"/>
                <a:gd name="connsiteX3" fmla="*/ 52 w 9613"/>
                <a:gd name="connsiteY3" fmla="*/ 7592 h 8735"/>
                <a:gd name="connsiteX4" fmla="*/ 590 w 9613"/>
                <a:gd name="connsiteY4" fmla="*/ 4902 h 8735"/>
                <a:gd name="connsiteX5" fmla="*/ 2742 w 9613"/>
                <a:gd name="connsiteY5" fmla="*/ 3019 h 8735"/>
                <a:gd name="connsiteX6" fmla="*/ 5971 w 9613"/>
                <a:gd name="connsiteY6" fmla="*/ 60 h 8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13" h="8735">
                  <a:moveTo>
                    <a:pt x="5971" y="60"/>
                  </a:moveTo>
                  <a:cubicBezTo>
                    <a:pt x="9199" y="-209"/>
                    <a:pt x="10544" y="329"/>
                    <a:pt x="8930" y="3826"/>
                  </a:cubicBezTo>
                  <a:cubicBezTo>
                    <a:pt x="7316" y="7054"/>
                    <a:pt x="4357" y="7323"/>
                    <a:pt x="1666" y="8399"/>
                  </a:cubicBezTo>
                  <a:cubicBezTo>
                    <a:pt x="590" y="8937"/>
                    <a:pt x="-217" y="8937"/>
                    <a:pt x="52" y="7592"/>
                  </a:cubicBezTo>
                  <a:cubicBezTo>
                    <a:pt x="321" y="6785"/>
                    <a:pt x="321" y="5709"/>
                    <a:pt x="590" y="4902"/>
                  </a:cubicBezTo>
                  <a:cubicBezTo>
                    <a:pt x="859" y="3826"/>
                    <a:pt x="2204" y="3826"/>
                    <a:pt x="2742" y="3019"/>
                  </a:cubicBezTo>
                  <a:cubicBezTo>
                    <a:pt x="3818" y="1674"/>
                    <a:pt x="4895" y="867"/>
                    <a:pt x="5971" y="60"/>
                  </a:cubicBezTo>
                  <a:close/>
                </a:path>
              </a:pathLst>
            </a:custGeom>
            <a:solidFill>
              <a:srgbClr val="FCF9A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4" name="Полилиния: фигура 2243">
              <a:extLst>
                <a:ext uri="{FF2B5EF4-FFF2-40B4-BE49-F238E27FC236}">
                  <a16:creationId xmlns:a16="http://schemas.microsoft.com/office/drawing/2014/main" id="{6F4C8AB2-78FC-33FD-3A53-2B38E6D5F7D4}"/>
                </a:ext>
              </a:extLst>
            </p:cNvPr>
            <p:cNvSpPr/>
            <p:nvPr/>
          </p:nvSpPr>
          <p:spPr>
            <a:xfrm>
              <a:off x="4038571" y="6450842"/>
              <a:ext cx="8033" cy="8454"/>
            </a:xfrm>
            <a:custGeom>
              <a:avLst/>
              <a:gdLst>
                <a:gd name="connsiteX0" fmla="*/ 6457 w 8033"/>
                <a:gd name="connsiteY0" fmla="*/ 0 h 8454"/>
                <a:gd name="connsiteX1" fmla="*/ 5650 w 8033"/>
                <a:gd name="connsiteY1" fmla="*/ 7533 h 8454"/>
                <a:gd name="connsiteX2" fmla="*/ 0 w 8033"/>
                <a:gd name="connsiteY2" fmla="*/ 5650 h 8454"/>
                <a:gd name="connsiteX3" fmla="*/ 6457 w 8033"/>
                <a:gd name="connsiteY3" fmla="*/ 0 h 8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33" h="8454">
                  <a:moveTo>
                    <a:pt x="6457" y="0"/>
                  </a:moveTo>
                  <a:cubicBezTo>
                    <a:pt x="9147" y="2959"/>
                    <a:pt x="8071" y="5381"/>
                    <a:pt x="5650" y="7533"/>
                  </a:cubicBezTo>
                  <a:cubicBezTo>
                    <a:pt x="2959" y="9954"/>
                    <a:pt x="1614" y="6995"/>
                    <a:pt x="0" y="5650"/>
                  </a:cubicBezTo>
                  <a:cubicBezTo>
                    <a:pt x="807" y="2421"/>
                    <a:pt x="2690" y="269"/>
                    <a:pt x="6457" y="0"/>
                  </a:cubicBezTo>
                  <a:close/>
                </a:path>
              </a:pathLst>
            </a:custGeom>
            <a:solidFill>
              <a:srgbClr val="FCF7A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5" name="Полилиния: фигура 2244">
              <a:extLst>
                <a:ext uri="{FF2B5EF4-FFF2-40B4-BE49-F238E27FC236}">
                  <a16:creationId xmlns:a16="http://schemas.microsoft.com/office/drawing/2014/main" id="{A8CA708C-4393-5E3C-9651-C366654A9ACE}"/>
                </a:ext>
              </a:extLst>
            </p:cNvPr>
            <p:cNvSpPr/>
            <p:nvPr/>
          </p:nvSpPr>
          <p:spPr>
            <a:xfrm>
              <a:off x="4012206" y="6529526"/>
              <a:ext cx="8249" cy="6866"/>
            </a:xfrm>
            <a:custGeom>
              <a:avLst/>
              <a:gdLst>
                <a:gd name="connsiteX0" fmla="*/ 8071 w 8249"/>
                <a:gd name="connsiteY0" fmla="*/ 1217 h 6866"/>
                <a:gd name="connsiteX1" fmla="*/ 4573 w 8249"/>
                <a:gd name="connsiteY1" fmla="*/ 6866 h 6866"/>
                <a:gd name="connsiteX2" fmla="*/ 0 w 8249"/>
                <a:gd name="connsiteY2" fmla="*/ 2024 h 6866"/>
                <a:gd name="connsiteX3" fmla="*/ 8071 w 8249"/>
                <a:gd name="connsiteY3" fmla="*/ 1217 h 6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49" h="6866">
                  <a:moveTo>
                    <a:pt x="8071" y="1217"/>
                  </a:moveTo>
                  <a:cubicBezTo>
                    <a:pt x="8609" y="4176"/>
                    <a:pt x="8071" y="6597"/>
                    <a:pt x="4573" y="6866"/>
                  </a:cubicBezTo>
                  <a:cubicBezTo>
                    <a:pt x="1345" y="6866"/>
                    <a:pt x="0" y="4983"/>
                    <a:pt x="0" y="2024"/>
                  </a:cubicBezTo>
                  <a:cubicBezTo>
                    <a:pt x="2421" y="-1204"/>
                    <a:pt x="5381" y="141"/>
                    <a:pt x="8071" y="1217"/>
                  </a:cubicBezTo>
                  <a:close/>
                </a:path>
              </a:pathLst>
            </a:custGeom>
            <a:solidFill>
              <a:srgbClr val="FBF5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6" name="Полилиния: фигура 2245">
              <a:extLst>
                <a:ext uri="{FF2B5EF4-FFF2-40B4-BE49-F238E27FC236}">
                  <a16:creationId xmlns:a16="http://schemas.microsoft.com/office/drawing/2014/main" id="{CA05913A-4421-2BAC-F10B-825F2F2E8FDD}"/>
                </a:ext>
              </a:extLst>
            </p:cNvPr>
            <p:cNvSpPr/>
            <p:nvPr/>
          </p:nvSpPr>
          <p:spPr>
            <a:xfrm>
              <a:off x="4013821" y="6835817"/>
              <a:ext cx="9247" cy="7587"/>
            </a:xfrm>
            <a:custGeom>
              <a:avLst/>
              <a:gdLst>
                <a:gd name="connsiteX0" fmla="*/ 8609 w 9247"/>
                <a:gd name="connsiteY0" fmla="*/ 0 h 7587"/>
                <a:gd name="connsiteX1" fmla="*/ 6457 w 9247"/>
                <a:gd name="connsiteY1" fmla="*/ 6995 h 7587"/>
                <a:gd name="connsiteX2" fmla="*/ 0 w 9247"/>
                <a:gd name="connsiteY2" fmla="*/ 3766 h 7587"/>
                <a:gd name="connsiteX3" fmla="*/ 8609 w 9247"/>
                <a:gd name="connsiteY3" fmla="*/ 0 h 7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47" h="7587">
                  <a:moveTo>
                    <a:pt x="8609" y="0"/>
                  </a:moveTo>
                  <a:cubicBezTo>
                    <a:pt x="9954" y="2959"/>
                    <a:pt x="9147" y="5650"/>
                    <a:pt x="6457" y="6995"/>
                  </a:cubicBezTo>
                  <a:cubicBezTo>
                    <a:pt x="3497" y="8609"/>
                    <a:pt x="1345" y="6726"/>
                    <a:pt x="0" y="3766"/>
                  </a:cubicBezTo>
                  <a:cubicBezTo>
                    <a:pt x="2152" y="1076"/>
                    <a:pt x="5650" y="1076"/>
                    <a:pt x="8609" y="0"/>
                  </a:cubicBezTo>
                  <a:close/>
                </a:path>
              </a:pathLst>
            </a:custGeom>
            <a:solidFill>
              <a:srgbClr val="FCF69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7" name="Полилиния: фигура 2246">
              <a:extLst>
                <a:ext uri="{FF2B5EF4-FFF2-40B4-BE49-F238E27FC236}">
                  <a16:creationId xmlns:a16="http://schemas.microsoft.com/office/drawing/2014/main" id="{2AEC0D22-DA2B-487B-45E8-4A2CC9FAF2A2}"/>
                </a:ext>
              </a:extLst>
            </p:cNvPr>
            <p:cNvSpPr/>
            <p:nvPr/>
          </p:nvSpPr>
          <p:spPr>
            <a:xfrm>
              <a:off x="4100890" y="6769099"/>
              <a:ext cx="8396" cy="7795"/>
            </a:xfrm>
            <a:custGeom>
              <a:avLst/>
              <a:gdLst>
                <a:gd name="connsiteX0" fmla="*/ 6013 w 8396"/>
                <a:gd name="connsiteY0" fmla="*/ 0 h 7795"/>
                <a:gd name="connsiteX1" fmla="*/ 6820 w 8396"/>
                <a:gd name="connsiteY1" fmla="*/ 6188 h 7795"/>
                <a:gd name="connsiteX2" fmla="*/ 633 w 8396"/>
                <a:gd name="connsiteY2" fmla="*/ 6457 h 7795"/>
                <a:gd name="connsiteX3" fmla="*/ 3861 w 8396"/>
                <a:gd name="connsiteY3" fmla="*/ 538 h 7795"/>
                <a:gd name="connsiteX4" fmla="*/ 6013 w 8396"/>
                <a:gd name="connsiteY4" fmla="*/ 0 h 7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96" h="7795">
                  <a:moveTo>
                    <a:pt x="6013" y="0"/>
                  </a:moveTo>
                  <a:cubicBezTo>
                    <a:pt x="8435" y="1883"/>
                    <a:pt x="9511" y="4035"/>
                    <a:pt x="6820" y="6188"/>
                  </a:cubicBezTo>
                  <a:cubicBezTo>
                    <a:pt x="4937" y="7533"/>
                    <a:pt x="1978" y="8878"/>
                    <a:pt x="633" y="6457"/>
                  </a:cubicBezTo>
                  <a:cubicBezTo>
                    <a:pt x="-1250" y="3497"/>
                    <a:pt x="1440" y="1883"/>
                    <a:pt x="3861" y="538"/>
                  </a:cubicBezTo>
                  <a:cubicBezTo>
                    <a:pt x="4399" y="269"/>
                    <a:pt x="5206" y="269"/>
                    <a:pt x="6013" y="0"/>
                  </a:cubicBezTo>
                  <a:close/>
                </a:path>
              </a:pathLst>
            </a:custGeom>
            <a:solidFill>
              <a:srgbClr val="FDFAA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8" name="Полилиния: фигура 2247">
              <a:extLst>
                <a:ext uri="{FF2B5EF4-FFF2-40B4-BE49-F238E27FC236}">
                  <a16:creationId xmlns:a16="http://schemas.microsoft.com/office/drawing/2014/main" id="{373340C3-94BD-770E-EFD6-5D602597D9EA}"/>
                </a:ext>
              </a:extLst>
            </p:cNvPr>
            <p:cNvSpPr/>
            <p:nvPr/>
          </p:nvSpPr>
          <p:spPr>
            <a:xfrm>
              <a:off x="4011937" y="6498998"/>
              <a:ext cx="8173" cy="7594"/>
            </a:xfrm>
            <a:custGeom>
              <a:avLst/>
              <a:gdLst>
                <a:gd name="connsiteX0" fmla="*/ 5381 w 8173"/>
                <a:gd name="connsiteY0" fmla="*/ 0 h 7594"/>
                <a:gd name="connsiteX1" fmla="*/ 6726 w 8173"/>
                <a:gd name="connsiteY1" fmla="*/ 6726 h 7594"/>
                <a:gd name="connsiteX2" fmla="*/ 0 w 8173"/>
                <a:gd name="connsiteY2" fmla="*/ 4304 h 7594"/>
                <a:gd name="connsiteX3" fmla="*/ 5381 w 8173"/>
                <a:gd name="connsiteY3" fmla="*/ 0 h 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73" h="7594">
                  <a:moveTo>
                    <a:pt x="5381" y="0"/>
                  </a:moveTo>
                  <a:cubicBezTo>
                    <a:pt x="7533" y="1883"/>
                    <a:pt x="9685" y="4573"/>
                    <a:pt x="6726" y="6726"/>
                  </a:cubicBezTo>
                  <a:cubicBezTo>
                    <a:pt x="4304" y="8609"/>
                    <a:pt x="1345" y="7264"/>
                    <a:pt x="0" y="4304"/>
                  </a:cubicBezTo>
                  <a:cubicBezTo>
                    <a:pt x="1076" y="1614"/>
                    <a:pt x="2690" y="269"/>
                    <a:pt x="5381" y="0"/>
                  </a:cubicBezTo>
                  <a:close/>
                </a:path>
              </a:pathLst>
            </a:custGeom>
            <a:solidFill>
              <a:srgbClr val="FCF49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49" name="Полилиния: фигура 2248">
              <a:extLst>
                <a:ext uri="{FF2B5EF4-FFF2-40B4-BE49-F238E27FC236}">
                  <a16:creationId xmlns:a16="http://schemas.microsoft.com/office/drawing/2014/main" id="{98852C80-ECC4-37E1-E2CB-FD7E4C4DC2DF}"/>
                </a:ext>
              </a:extLst>
            </p:cNvPr>
            <p:cNvSpPr/>
            <p:nvPr/>
          </p:nvSpPr>
          <p:spPr>
            <a:xfrm>
              <a:off x="4009908" y="6662296"/>
              <a:ext cx="10637" cy="17217"/>
            </a:xfrm>
            <a:custGeom>
              <a:avLst/>
              <a:gdLst>
                <a:gd name="connsiteX0" fmla="*/ 8217 w 10637"/>
                <a:gd name="connsiteY0" fmla="*/ 0 h 17217"/>
                <a:gd name="connsiteX1" fmla="*/ 10100 w 10637"/>
                <a:gd name="connsiteY1" fmla="*/ 2152 h 17217"/>
                <a:gd name="connsiteX2" fmla="*/ 10638 w 10637"/>
                <a:gd name="connsiteY2" fmla="*/ 3228 h 17217"/>
                <a:gd name="connsiteX3" fmla="*/ 8755 w 10637"/>
                <a:gd name="connsiteY3" fmla="*/ 5381 h 17217"/>
                <a:gd name="connsiteX4" fmla="*/ 7948 w 10637"/>
                <a:gd name="connsiteY4" fmla="*/ 7264 h 17217"/>
                <a:gd name="connsiteX5" fmla="*/ 4988 w 10637"/>
                <a:gd name="connsiteY5" fmla="*/ 10761 h 17217"/>
                <a:gd name="connsiteX6" fmla="*/ 3105 w 10637"/>
                <a:gd name="connsiteY6" fmla="*/ 13989 h 17217"/>
                <a:gd name="connsiteX7" fmla="*/ 1491 w 10637"/>
                <a:gd name="connsiteY7" fmla="*/ 17218 h 17217"/>
                <a:gd name="connsiteX8" fmla="*/ 146 w 10637"/>
                <a:gd name="connsiteY8" fmla="*/ 12375 h 17217"/>
                <a:gd name="connsiteX9" fmla="*/ 4450 w 10637"/>
                <a:gd name="connsiteY9" fmla="*/ 6726 h 17217"/>
                <a:gd name="connsiteX10" fmla="*/ 8217 w 10637"/>
                <a:gd name="connsiteY10" fmla="*/ 0 h 17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37" h="17217">
                  <a:moveTo>
                    <a:pt x="8217" y="0"/>
                  </a:moveTo>
                  <a:cubicBezTo>
                    <a:pt x="8755" y="807"/>
                    <a:pt x="9562" y="1345"/>
                    <a:pt x="10100" y="2152"/>
                  </a:cubicBezTo>
                  <a:cubicBezTo>
                    <a:pt x="10369" y="2421"/>
                    <a:pt x="10369" y="2959"/>
                    <a:pt x="10638" y="3228"/>
                  </a:cubicBezTo>
                  <a:cubicBezTo>
                    <a:pt x="10100" y="4035"/>
                    <a:pt x="9293" y="4573"/>
                    <a:pt x="8755" y="5381"/>
                  </a:cubicBezTo>
                  <a:cubicBezTo>
                    <a:pt x="8486" y="5919"/>
                    <a:pt x="8217" y="6457"/>
                    <a:pt x="7948" y="7264"/>
                  </a:cubicBezTo>
                  <a:cubicBezTo>
                    <a:pt x="7948" y="9416"/>
                    <a:pt x="5795" y="9416"/>
                    <a:pt x="4988" y="10761"/>
                  </a:cubicBezTo>
                  <a:cubicBezTo>
                    <a:pt x="4450" y="11837"/>
                    <a:pt x="3643" y="12913"/>
                    <a:pt x="3105" y="13989"/>
                  </a:cubicBezTo>
                  <a:cubicBezTo>
                    <a:pt x="2567" y="15065"/>
                    <a:pt x="2029" y="16142"/>
                    <a:pt x="1491" y="17218"/>
                  </a:cubicBezTo>
                  <a:cubicBezTo>
                    <a:pt x="-1199" y="16142"/>
                    <a:pt x="684" y="13989"/>
                    <a:pt x="146" y="12375"/>
                  </a:cubicBezTo>
                  <a:cubicBezTo>
                    <a:pt x="-123" y="9147"/>
                    <a:pt x="2836" y="8340"/>
                    <a:pt x="4450" y="6726"/>
                  </a:cubicBezTo>
                  <a:cubicBezTo>
                    <a:pt x="6064" y="4573"/>
                    <a:pt x="7678" y="2690"/>
                    <a:pt x="8217" y="0"/>
                  </a:cubicBezTo>
                  <a:close/>
                </a:path>
              </a:pathLst>
            </a:custGeom>
            <a:solidFill>
              <a:srgbClr val="F3DEC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0" name="Полилиния: фигура 2249">
              <a:extLst>
                <a:ext uri="{FF2B5EF4-FFF2-40B4-BE49-F238E27FC236}">
                  <a16:creationId xmlns:a16="http://schemas.microsoft.com/office/drawing/2014/main" id="{D805064F-F326-FEF0-A535-D4F7768BDF9F}"/>
                </a:ext>
              </a:extLst>
            </p:cNvPr>
            <p:cNvSpPr/>
            <p:nvPr/>
          </p:nvSpPr>
          <p:spPr>
            <a:xfrm>
              <a:off x="4183671" y="6573249"/>
              <a:ext cx="7560" cy="11568"/>
            </a:xfrm>
            <a:custGeom>
              <a:avLst/>
              <a:gdLst>
                <a:gd name="connsiteX0" fmla="*/ 5554 w 7560"/>
                <a:gd name="connsiteY0" fmla="*/ 0 h 11568"/>
                <a:gd name="connsiteX1" fmla="*/ 6899 w 7560"/>
                <a:gd name="connsiteY1" fmla="*/ 6188 h 11568"/>
                <a:gd name="connsiteX2" fmla="*/ 6899 w 7560"/>
                <a:gd name="connsiteY2" fmla="*/ 10761 h 11568"/>
                <a:gd name="connsiteX3" fmla="*/ 4478 w 7560"/>
                <a:gd name="connsiteY3" fmla="*/ 11568 h 11568"/>
                <a:gd name="connsiteX4" fmla="*/ 1519 w 7560"/>
                <a:gd name="connsiteY4" fmla="*/ 1345 h 11568"/>
                <a:gd name="connsiteX5" fmla="*/ 5554 w 7560"/>
                <a:gd name="connsiteY5" fmla="*/ 0 h 1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0" h="11568">
                  <a:moveTo>
                    <a:pt x="5554" y="0"/>
                  </a:moveTo>
                  <a:cubicBezTo>
                    <a:pt x="6092" y="2152"/>
                    <a:pt x="6630" y="4035"/>
                    <a:pt x="6899" y="6188"/>
                  </a:cubicBezTo>
                  <a:cubicBezTo>
                    <a:pt x="6630" y="7802"/>
                    <a:pt x="8513" y="9147"/>
                    <a:pt x="6899" y="10761"/>
                  </a:cubicBezTo>
                  <a:cubicBezTo>
                    <a:pt x="6092" y="11030"/>
                    <a:pt x="5285" y="11299"/>
                    <a:pt x="4478" y="11568"/>
                  </a:cubicBezTo>
                  <a:cubicBezTo>
                    <a:pt x="-1172" y="9416"/>
                    <a:pt x="-633" y="5650"/>
                    <a:pt x="1519" y="1345"/>
                  </a:cubicBezTo>
                  <a:cubicBezTo>
                    <a:pt x="2864" y="538"/>
                    <a:pt x="4209" y="269"/>
                    <a:pt x="5554" y="0"/>
                  </a:cubicBezTo>
                  <a:close/>
                </a:path>
              </a:pathLst>
            </a:custGeom>
            <a:solidFill>
              <a:srgbClr val="D9933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1" name="Полилиния: фигура 2250">
              <a:extLst>
                <a:ext uri="{FF2B5EF4-FFF2-40B4-BE49-F238E27FC236}">
                  <a16:creationId xmlns:a16="http://schemas.microsoft.com/office/drawing/2014/main" id="{A01DB893-E530-B33A-6223-E2471703DCEE}"/>
                </a:ext>
              </a:extLst>
            </p:cNvPr>
            <p:cNvSpPr/>
            <p:nvPr/>
          </p:nvSpPr>
          <p:spPr>
            <a:xfrm>
              <a:off x="4078387" y="6622538"/>
              <a:ext cx="9811" cy="6622"/>
            </a:xfrm>
            <a:custGeom>
              <a:avLst/>
              <a:gdLst>
                <a:gd name="connsiteX0" fmla="*/ 2959 w 9811"/>
                <a:gd name="connsiteY0" fmla="*/ 1019 h 6622"/>
                <a:gd name="connsiteX1" fmla="*/ 9416 w 9811"/>
                <a:gd name="connsiteY1" fmla="*/ 1019 h 6622"/>
                <a:gd name="connsiteX2" fmla="*/ 8071 w 9811"/>
                <a:gd name="connsiteY2" fmla="*/ 4785 h 6622"/>
                <a:gd name="connsiteX3" fmla="*/ 807 w 9811"/>
                <a:gd name="connsiteY3" fmla="*/ 4785 h 6622"/>
                <a:gd name="connsiteX4" fmla="*/ 0 w 9811"/>
                <a:gd name="connsiteY4" fmla="*/ 3709 h 6622"/>
                <a:gd name="connsiteX5" fmla="*/ 2959 w 9811"/>
                <a:gd name="connsiteY5" fmla="*/ 1019 h 6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11" h="6622">
                  <a:moveTo>
                    <a:pt x="2959" y="1019"/>
                  </a:moveTo>
                  <a:cubicBezTo>
                    <a:pt x="5111" y="1288"/>
                    <a:pt x="7533" y="-1402"/>
                    <a:pt x="9416" y="1019"/>
                  </a:cubicBezTo>
                  <a:cubicBezTo>
                    <a:pt x="10492" y="2633"/>
                    <a:pt x="9147" y="3978"/>
                    <a:pt x="8071" y="4785"/>
                  </a:cubicBezTo>
                  <a:cubicBezTo>
                    <a:pt x="5650" y="6668"/>
                    <a:pt x="3228" y="7744"/>
                    <a:pt x="807" y="4785"/>
                  </a:cubicBezTo>
                  <a:cubicBezTo>
                    <a:pt x="538" y="4516"/>
                    <a:pt x="269" y="4247"/>
                    <a:pt x="0" y="3709"/>
                  </a:cubicBezTo>
                  <a:cubicBezTo>
                    <a:pt x="1076" y="2902"/>
                    <a:pt x="2152" y="1826"/>
                    <a:pt x="2959" y="1019"/>
                  </a:cubicBezTo>
                  <a:close/>
                </a:path>
              </a:pathLst>
            </a:custGeom>
            <a:solidFill>
              <a:srgbClr val="FBF29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2" name="Полилиния: фигура 2251">
              <a:extLst>
                <a:ext uri="{FF2B5EF4-FFF2-40B4-BE49-F238E27FC236}">
                  <a16:creationId xmlns:a16="http://schemas.microsoft.com/office/drawing/2014/main" id="{FDA99F23-27F8-860B-01B6-C8584EA42DA1}"/>
                </a:ext>
              </a:extLst>
            </p:cNvPr>
            <p:cNvSpPr/>
            <p:nvPr/>
          </p:nvSpPr>
          <p:spPr>
            <a:xfrm>
              <a:off x="4088879" y="6820246"/>
              <a:ext cx="6994" cy="8606"/>
            </a:xfrm>
            <a:custGeom>
              <a:avLst/>
              <a:gdLst>
                <a:gd name="connsiteX0" fmla="*/ 6995 w 6994"/>
                <a:gd name="connsiteY0" fmla="*/ 2120 h 8606"/>
                <a:gd name="connsiteX1" fmla="*/ 4842 w 6994"/>
                <a:gd name="connsiteY1" fmla="*/ 8308 h 8606"/>
                <a:gd name="connsiteX2" fmla="*/ 0 w 6994"/>
                <a:gd name="connsiteY2" fmla="*/ 6694 h 8606"/>
                <a:gd name="connsiteX3" fmla="*/ 4035 w 6994"/>
                <a:gd name="connsiteY3" fmla="*/ 506 h 8606"/>
                <a:gd name="connsiteX4" fmla="*/ 6995 w 6994"/>
                <a:gd name="connsiteY4" fmla="*/ 2120 h 8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94" h="8606">
                  <a:moveTo>
                    <a:pt x="6995" y="2120"/>
                  </a:moveTo>
                  <a:cubicBezTo>
                    <a:pt x="6726" y="4272"/>
                    <a:pt x="7533" y="7232"/>
                    <a:pt x="4842" y="8308"/>
                  </a:cubicBezTo>
                  <a:cubicBezTo>
                    <a:pt x="3228" y="8846"/>
                    <a:pt x="0" y="8846"/>
                    <a:pt x="0" y="6694"/>
                  </a:cubicBezTo>
                  <a:cubicBezTo>
                    <a:pt x="269" y="4541"/>
                    <a:pt x="2152" y="2120"/>
                    <a:pt x="4035" y="506"/>
                  </a:cubicBezTo>
                  <a:cubicBezTo>
                    <a:pt x="5381" y="-839"/>
                    <a:pt x="6457" y="775"/>
                    <a:pt x="6995" y="2120"/>
                  </a:cubicBezTo>
                  <a:close/>
                </a:path>
              </a:pathLst>
            </a:custGeom>
            <a:solidFill>
              <a:srgbClr val="BA4B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3" name="Полилиния: фигура 2252">
              <a:extLst>
                <a:ext uri="{FF2B5EF4-FFF2-40B4-BE49-F238E27FC236}">
                  <a16:creationId xmlns:a16="http://schemas.microsoft.com/office/drawing/2014/main" id="{A9663414-3325-AA0E-2F6E-6A7E0184D3D1}"/>
                </a:ext>
              </a:extLst>
            </p:cNvPr>
            <p:cNvSpPr/>
            <p:nvPr/>
          </p:nvSpPr>
          <p:spPr>
            <a:xfrm>
              <a:off x="4181790" y="6574325"/>
              <a:ext cx="6628" cy="12494"/>
            </a:xfrm>
            <a:custGeom>
              <a:avLst/>
              <a:gdLst>
                <a:gd name="connsiteX0" fmla="*/ 3669 w 6628"/>
                <a:gd name="connsiteY0" fmla="*/ 0 h 12494"/>
                <a:gd name="connsiteX1" fmla="*/ 6628 w 6628"/>
                <a:gd name="connsiteY1" fmla="*/ 10223 h 12494"/>
                <a:gd name="connsiteX2" fmla="*/ 979 w 6628"/>
                <a:gd name="connsiteY2" fmla="*/ 11837 h 12494"/>
                <a:gd name="connsiteX3" fmla="*/ 441 w 6628"/>
                <a:gd name="connsiteY3" fmla="*/ 6995 h 12494"/>
                <a:gd name="connsiteX4" fmla="*/ 3669 w 6628"/>
                <a:gd name="connsiteY4" fmla="*/ 0 h 1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28" h="12494">
                  <a:moveTo>
                    <a:pt x="3669" y="0"/>
                  </a:moveTo>
                  <a:cubicBezTo>
                    <a:pt x="3131" y="3766"/>
                    <a:pt x="3669" y="7533"/>
                    <a:pt x="6628" y="10223"/>
                  </a:cubicBezTo>
                  <a:cubicBezTo>
                    <a:pt x="5283" y="12375"/>
                    <a:pt x="3131" y="13182"/>
                    <a:pt x="979" y="11837"/>
                  </a:cubicBezTo>
                  <a:cubicBezTo>
                    <a:pt x="-635" y="10761"/>
                    <a:pt x="172" y="8609"/>
                    <a:pt x="441" y="6995"/>
                  </a:cubicBezTo>
                  <a:cubicBezTo>
                    <a:pt x="979" y="4573"/>
                    <a:pt x="-366" y="1076"/>
                    <a:pt x="3669" y="0"/>
                  </a:cubicBezTo>
                  <a:close/>
                </a:path>
              </a:pathLst>
            </a:custGeom>
            <a:solidFill>
              <a:srgbClr val="BB4F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4" name="Полилиния: фигура 2253">
              <a:extLst>
                <a:ext uri="{FF2B5EF4-FFF2-40B4-BE49-F238E27FC236}">
                  <a16:creationId xmlns:a16="http://schemas.microsoft.com/office/drawing/2014/main" id="{7E186983-4F74-65E2-3E75-72E8CD04AFB0}"/>
                </a:ext>
              </a:extLst>
            </p:cNvPr>
            <p:cNvSpPr/>
            <p:nvPr/>
          </p:nvSpPr>
          <p:spPr>
            <a:xfrm>
              <a:off x="4035492" y="6491734"/>
              <a:ext cx="5128" cy="16410"/>
            </a:xfrm>
            <a:custGeom>
              <a:avLst/>
              <a:gdLst>
                <a:gd name="connsiteX0" fmla="*/ 4693 w 5128"/>
                <a:gd name="connsiteY0" fmla="*/ 5381 h 16410"/>
                <a:gd name="connsiteX1" fmla="*/ 3886 w 5128"/>
                <a:gd name="connsiteY1" fmla="*/ 11030 h 16410"/>
                <a:gd name="connsiteX2" fmla="*/ 3886 w 5128"/>
                <a:gd name="connsiteY2" fmla="*/ 16411 h 16410"/>
                <a:gd name="connsiteX3" fmla="*/ 2810 w 5128"/>
                <a:gd name="connsiteY3" fmla="*/ 0 h 16410"/>
                <a:gd name="connsiteX4" fmla="*/ 4693 w 5128"/>
                <a:gd name="connsiteY4" fmla="*/ 5381 h 16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28" h="16410">
                  <a:moveTo>
                    <a:pt x="4693" y="5381"/>
                  </a:moveTo>
                  <a:cubicBezTo>
                    <a:pt x="4424" y="7264"/>
                    <a:pt x="4155" y="9147"/>
                    <a:pt x="3886" y="11030"/>
                  </a:cubicBezTo>
                  <a:cubicBezTo>
                    <a:pt x="6039" y="12644"/>
                    <a:pt x="4962" y="14527"/>
                    <a:pt x="3886" y="16411"/>
                  </a:cubicBezTo>
                  <a:cubicBezTo>
                    <a:pt x="-956" y="10492"/>
                    <a:pt x="-1225" y="5381"/>
                    <a:pt x="2810" y="0"/>
                  </a:cubicBezTo>
                  <a:cubicBezTo>
                    <a:pt x="4962" y="1345"/>
                    <a:pt x="4424" y="3497"/>
                    <a:pt x="4693" y="5381"/>
                  </a:cubicBezTo>
                  <a:close/>
                </a:path>
              </a:pathLst>
            </a:custGeom>
            <a:solidFill>
              <a:srgbClr val="EEC3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5" name="Полилиния: фигура 2254">
              <a:extLst>
                <a:ext uri="{FF2B5EF4-FFF2-40B4-BE49-F238E27FC236}">
                  <a16:creationId xmlns:a16="http://schemas.microsoft.com/office/drawing/2014/main" id="{E553664A-B027-0848-E9AA-217E619AA46E}"/>
                </a:ext>
              </a:extLst>
            </p:cNvPr>
            <p:cNvSpPr/>
            <p:nvPr/>
          </p:nvSpPr>
          <p:spPr>
            <a:xfrm>
              <a:off x="4064797" y="6957664"/>
              <a:ext cx="7671" cy="8361"/>
            </a:xfrm>
            <a:custGeom>
              <a:avLst/>
              <a:gdLst>
                <a:gd name="connsiteX0" fmla="*/ 7672 w 7671"/>
                <a:gd name="connsiteY0" fmla="*/ 291 h 8361"/>
                <a:gd name="connsiteX1" fmla="*/ 3367 w 7671"/>
                <a:gd name="connsiteY1" fmla="*/ 8361 h 8361"/>
                <a:gd name="connsiteX2" fmla="*/ 408 w 7671"/>
                <a:gd name="connsiteY2" fmla="*/ 1636 h 8361"/>
                <a:gd name="connsiteX3" fmla="*/ 7672 w 7671"/>
                <a:gd name="connsiteY3" fmla="*/ 291 h 8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71" h="8361">
                  <a:moveTo>
                    <a:pt x="7672" y="291"/>
                  </a:moveTo>
                  <a:cubicBezTo>
                    <a:pt x="5788" y="2981"/>
                    <a:pt x="4981" y="5940"/>
                    <a:pt x="3367" y="8361"/>
                  </a:cubicBezTo>
                  <a:cubicBezTo>
                    <a:pt x="408" y="6747"/>
                    <a:pt x="-668" y="4326"/>
                    <a:pt x="408" y="1636"/>
                  </a:cubicBezTo>
                  <a:cubicBezTo>
                    <a:pt x="1753" y="-1593"/>
                    <a:pt x="5250" y="1098"/>
                    <a:pt x="7672" y="291"/>
                  </a:cubicBezTo>
                  <a:close/>
                </a:path>
              </a:pathLst>
            </a:custGeom>
            <a:solidFill>
              <a:srgbClr val="D589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6" name="Полилиния: фигура 2255">
              <a:extLst>
                <a:ext uri="{FF2B5EF4-FFF2-40B4-BE49-F238E27FC236}">
                  <a16:creationId xmlns:a16="http://schemas.microsoft.com/office/drawing/2014/main" id="{98854E5B-BB76-1734-BD77-3DF6218CB5D0}"/>
                </a:ext>
              </a:extLst>
            </p:cNvPr>
            <p:cNvSpPr/>
            <p:nvPr/>
          </p:nvSpPr>
          <p:spPr>
            <a:xfrm>
              <a:off x="4017389" y="6894465"/>
              <a:ext cx="6923" cy="14527"/>
            </a:xfrm>
            <a:custGeom>
              <a:avLst/>
              <a:gdLst>
                <a:gd name="connsiteX0" fmla="*/ 1005 w 6923"/>
                <a:gd name="connsiteY0" fmla="*/ 0 h 14527"/>
                <a:gd name="connsiteX1" fmla="*/ 5309 w 6923"/>
                <a:gd name="connsiteY1" fmla="*/ 9685 h 14527"/>
                <a:gd name="connsiteX2" fmla="*/ 6924 w 6923"/>
                <a:gd name="connsiteY2" fmla="*/ 14527 h 14527"/>
                <a:gd name="connsiteX3" fmla="*/ 1005 w 6923"/>
                <a:gd name="connsiteY3" fmla="*/ 0 h 1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3" h="14527">
                  <a:moveTo>
                    <a:pt x="1005" y="0"/>
                  </a:moveTo>
                  <a:cubicBezTo>
                    <a:pt x="2350" y="3228"/>
                    <a:pt x="2619" y="6995"/>
                    <a:pt x="5309" y="9685"/>
                  </a:cubicBezTo>
                  <a:cubicBezTo>
                    <a:pt x="5847" y="11299"/>
                    <a:pt x="6386" y="12913"/>
                    <a:pt x="6924" y="14527"/>
                  </a:cubicBezTo>
                  <a:cubicBezTo>
                    <a:pt x="1274" y="12913"/>
                    <a:pt x="-1685" y="6188"/>
                    <a:pt x="1005" y="0"/>
                  </a:cubicBezTo>
                  <a:close/>
                </a:path>
              </a:pathLst>
            </a:custGeom>
            <a:solidFill>
              <a:srgbClr val="E3632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7" name="Полилиния: фигура 2256">
              <a:extLst>
                <a:ext uri="{FF2B5EF4-FFF2-40B4-BE49-F238E27FC236}">
                  <a16:creationId xmlns:a16="http://schemas.microsoft.com/office/drawing/2014/main" id="{6E6D3880-AE60-DC98-2F89-8812299638A7}"/>
                </a:ext>
              </a:extLst>
            </p:cNvPr>
            <p:cNvSpPr/>
            <p:nvPr/>
          </p:nvSpPr>
          <p:spPr>
            <a:xfrm>
              <a:off x="4039378" y="6500612"/>
              <a:ext cx="11837" cy="7532"/>
            </a:xfrm>
            <a:custGeom>
              <a:avLst/>
              <a:gdLst>
                <a:gd name="connsiteX0" fmla="*/ 0 w 11837"/>
                <a:gd name="connsiteY0" fmla="*/ 7533 h 7532"/>
                <a:gd name="connsiteX1" fmla="*/ 0 w 11837"/>
                <a:gd name="connsiteY1" fmla="*/ 2152 h 7532"/>
                <a:gd name="connsiteX2" fmla="*/ 7264 w 11837"/>
                <a:gd name="connsiteY2" fmla="*/ 0 h 7532"/>
                <a:gd name="connsiteX3" fmla="*/ 11837 w 11837"/>
                <a:gd name="connsiteY3" fmla="*/ 1345 h 7532"/>
                <a:gd name="connsiteX4" fmla="*/ 0 w 11837"/>
                <a:gd name="connsiteY4" fmla="*/ 7533 h 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37" h="7532">
                  <a:moveTo>
                    <a:pt x="0" y="7533"/>
                  </a:moveTo>
                  <a:cubicBezTo>
                    <a:pt x="0" y="5650"/>
                    <a:pt x="0" y="4035"/>
                    <a:pt x="0" y="2152"/>
                  </a:cubicBezTo>
                  <a:cubicBezTo>
                    <a:pt x="2421" y="1345"/>
                    <a:pt x="4842" y="538"/>
                    <a:pt x="7264" y="0"/>
                  </a:cubicBezTo>
                  <a:cubicBezTo>
                    <a:pt x="8878" y="538"/>
                    <a:pt x="10223" y="807"/>
                    <a:pt x="11837" y="1345"/>
                  </a:cubicBezTo>
                  <a:cubicBezTo>
                    <a:pt x="8609" y="4573"/>
                    <a:pt x="3766" y="5111"/>
                    <a:pt x="0" y="7533"/>
                  </a:cubicBezTo>
                  <a:close/>
                </a:path>
              </a:pathLst>
            </a:custGeom>
            <a:solidFill>
              <a:srgbClr val="E9AE3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8" name="Полилиния: фигура 2257">
              <a:extLst>
                <a:ext uri="{FF2B5EF4-FFF2-40B4-BE49-F238E27FC236}">
                  <a16:creationId xmlns:a16="http://schemas.microsoft.com/office/drawing/2014/main" id="{6913561D-C53E-25C3-9767-99285FD89B28}"/>
                </a:ext>
              </a:extLst>
            </p:cNvPr>
            <p:cNvSpPr/>
            <p:nvPr/>
          </p:nvSpPr>
          <p:spPr>
            <a:xfrm>
              <a:off x="4040454" y="6404148"/>
              <a:ext cx="11064" cy="5874"/>
            </a:xfrm>
            <a:custGeom>
              <a:avLst/>
              <a:gdLst>
                <a:gd name="connsiteX0" fmla="*/ 0 w 11064"/>
                <a:gd name="connsiteY0" fmla="*/ 5533 h 5874"/>
                <a:gd name="connsiteX1" fmla="*/ 807 w 11064"/>
                <a:gd name="connsiteY1" fmla="*/ 3650 h 5874"/>
                <a:gd name="connsiteX2" fmla="*/ 8878 w 11064"/>
                <a:gd name="connsiteY2" fmla="*/ 422 h 5874"/>
                <a:gd name="connsiteX3" fmla="*/ 11030 w 11064"/>
                <a:gd name="connsiteY3" fmla="*/ 2305 h 5874"/>
                <a:gd name="connsiteX4" fmla="*/ 4304 w 11064"/>
                <a:gd name="connsiteY4" fmla="*/ 5533 h 5874"/>
                <a:gd name="connsiteX5" fmla="*/ 0 w 11064"/>
                <a:gd name="connsiteY5" fmla="*/ 5533 h 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64" h="5874">
                  <a:moveTo>
                    <a:pt x="0" y="5533"/>
                  </a:moveTo>
                  <a:cubicBezTo>
                    <a:pt x="269" y="4995"/>
                    <a:pt x="538" y="4457"/>
                    <a:pt x="807" y="3650"/>
                  </a:cubicBezTo>
                  <a:cubicBezTo>
                    <a:pt x="2421" y="-385"/>
                    <a:pt x="5381" y="-385"/>
                    <a:pt x="8878" y="422"/>
                  </a:cubicBezTo>
                  <a:cubicBezTo>
                    <a:pt x="9954" y="691"/>
                    <a:pt x="11299" y="1229"/>
                    <a:pt x="11030" y="2305"/>
                  </a:cubicBezTo>
                  <a:cubicBezTo>
                    <a:pt x="9954" y="5264"/>
                    <a:pt x="6726" y="4457"/>
                    <a:pt x="4304" y="5533"/>
                  </a:cubicBezTo>
                  <a:cubicBezTo>
                    <a:pt x="2690" y="4726"/>
                    <a:pt x="1345" y="6609"/>
                    <a:pt x="0" y="5533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59" name="Полилиния: фигура 2258">
              <a:extLst>
                <a:ext uri="{FF2B5EF4-FFF2-40B4-BE49-F238E27FC236}">
                  <a16:creationId xmlns:a16="http://schemas.microsoft.com/office/drawing/2014/main" id="{294907CE-F7B0-20F8-A070-DB460D25ACDF}"/>
                </a:ext>
              </a:extLst>
            </p:cNvPr>
            <p:cNvSpPr/>
            <p:nvPr/>
          </p:nvSpPr>
          <p:spPr>
            <a:xfrm>
              <a:off x="4057941" y="6434701"/>
              <a:ext cx="8718" cy="8010"/>
            </a:xfrm>
            <a:custGeom>
              <a:avLst/>
              <a:gdLst>
                <a:gd name="connsiteX0" fmla="*/ 8071 w 8718"/>
                <a:gd name="connsiteY0" fmla="*/ 0 h 8010"/>
                <a:gd name="connsiteX1" fmla="*/ 6188 w 8718"/>
                <a:gd name="connsiteY1" fmla="*/ 6726 h 8010"/>
                <a:gd name="connsiteX2" fmla="*/ 0 w 8718"/>
                <a:gd name="connsiteY2" fmla="*/ 6457 h 8010"/>
                <a:gd name="connsiteX3" fmla="*/ 8071 w 8718"/>
                <a:gd name="connsiteY3" fmla="*/ 0 h 8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18" h="8010">
                  <a:moveTo>
                    <a:pt x="8071" y="0"/>
                  </a:moveTo>
                  <a:cubicBezTo>
                    <a:pt x="9416" y="2690"/>
                    <a:pt x="8609" y="4842"/>
                    <a:pt x="6188" y="6726"/>
                  </a:cubicBezTo>
                  <a:cubicBezTo>
                    <a:pt x="4035" y="8609"/>
                    <a:pt x="2152" y="8340"/>
                    <a:pt x="0" y="6457"/>
                  </a:cubicBezTo>
                  <a:cubicBezTo>
                    <a:pt x="1345" y="2421"/>
                    <a:pt x="4573" y="807"/>
                    <a:pt x="8071" y="0"/>
                  </a:cubicBezTo>
                  <a:close/>
                </a:path>
              </a:pathLst>
            </a:custGeom>
            <a:solidFill>
              <a:srgbClr val="FCF7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0" name="Полилиния: фигура 2259">
              <a:extLst>
                <a:ext uri="{FF2B5EF4-FFF2-40B4-BE49-F238E27FC236}">
                  <a16:creationId xmlns:a16="http://schemas.microsoft.com/office/drawing/2014/main" id="{AE28ADDD-781F-DB5F-2544-B840ACBFA35B}"/>
                </a:ext>
              </a:extLst>
            </p:cNvPr>
            <p:cNvSpPr/>
            <p:nvPr/>
          </p:nvSpPr>
          <p:spPr>
            <a:xfrm>
              <a:off x="4188390" y="6588583"/>
              <a:ext cx="5600" cy="11837"/>
            </a:xfrm>
            <a:custGeom>
              <a:avLst/>
              <a:gdLst>
                <a:gd name="connsiteX0" fmla="*/ 4602 w 5600"/>
                <a:gd name="connsiteY0" fmla="*/ 5650 h 11837"/>
                <a:gd name="connsiteX1" fmla="*/ 5140 w 5600"/>
                <a:gd name="connsiteY1" fmla="*/ 11837 h 11837"/>
                <a:gd name="connsiteX2" fmla="*/ 2719 w 5600"/>
                <a:gd name="connsiteY2" fmla="*/ 0 h 11837"/>
                <a:gd name="connsiteX3" fmla="*/ 4602 w 5600"/>
                <a:gd name="connsiteY3" fmla="*/ 5650 h 11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00" h="11837">
                  <a:moveTo>
                    <a:pt x="4602" y="5650"/>
                  </a:moveTo>
                  <a:cubicBezTo>
                    <a:pt x="5140" y="7802"/>
                    <a:pt x="6216" y="9685"/>
                    <a:pt x="5140" y="11837"/>
                  </a:cubicBezTo>
                  <a:cubicBezTo>
                    <a:pt x="-779" y="7533"/>
                    <a:pt x="-1586" y="3497"/>
                    <a:pt x="2719" y="0"/>
                  </a:cubicBezTo>
                  <a:cubicBezTo>
                    <a:pt x="4333" y="1614"/>
                    <a:pt x="4602" y="3766"/>
                    <a:pt x="4602" y="5650"/>
                  </a:cubicBezTo>
                  <a:close/>
                </a:path>
              </a:pathLst>
            </a:custGeom>
            <a:solidFill>
              <a:srgbClr val="D8933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1" name="Полилиния: фигура 2260">
              <a:extLst>
                <a:ext uri="{FF2B5EF4-FFF2-40B4-BE49-F238E27FC236}">
                  <a16:creationId xmlns:a16="http://schemas.microsoft.com/office/drawing/2014/main" id="{E5F0166F-9342-CACD-91D6-E514F50EC1F2}"/>
                </a:ext>
              </a:extLst>
            </p:cNvPr>
            <p:cNvSpPr/>
            <p:nvPr/>
          </p:nvSpPr>
          <p:spPr>
            <a:xfrm>
              <a:off x="4080923" y="6646155"/>
              <a:ext cx="8380" cy="6817"/>
            </a:xfrm>
            <a:custGeom>
              <a:avLst/>
              <a:gdLst>
                <a:gd name="connsiteX0" fmla="*/ 7686 w 8380"/>
                <a:gd name="connsiteY0" fmla="*/ 0 h 6817"/>
                <a:gd name="connsiteX1" fmla="*/ 3651 w 8380"/>
                <a:gd name="connsiteY1" fmla="*/ 6726 h 6817"/>
                <a:gd name="connsiteX2" fmla="*/ 154 w 8380"/>
                <a:gd name="connsiteY2" fmla="*/ 2421 h 6817"/>
                <a:gd name="connsiteX3" fmla="*/ 7686 w 8380"/>
                <a:gd name="connsiteY3" fmla="*/ 0 h 6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80" h="6817">
                  <a:moveTo>
                    <a:pt x="7686" y="0"/>
                  </a:moveTo>
                  <a:cubicBezTo>
                    <a:pt x="9570" y="4035"/>
                    <a:pt x="7417" y="6188"/>
                    <a:pt x="3651" y="6726"/>
                  </a:cubicBezTo>
                  <a:cubicBezTo>
                    <a:pt x="423" y="7264"/>
                    <a:pt x="-384" y="5381"/>
                    <a:pt x="154" y="2421"/>
                  </a:cubicBezTo>
                  <a:cubicBezTo>
                    <a:pt x="2575" y="1614"/>
                    <a:pt x="5265" y="807"/>
                    <a:pt x="7686" y="0"/>
                  </a:cubicBezTo>
                  <a:close/>
                </a:path>
              </a:pathLst>
            </a:custGeom>
            <a:solidFill>
              <a:srgbClr val="FDF8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2" name="Полилиния: фигура 2261">
              <a:extLst>
                <a:ext uri="{FF2B5EF4-FFF2-40B4-BE49-F238E27FC236}">
                  <a16:creationId xmlns:a16="http://schemas.microsoft.com/office/drawing/2014/main" id="{1E4E5FC4-6F9D-DC04-1344-43003BFFD1D4}"/>
                </a:ext>
              </a:extLst>
            </p:cNvPr>
            <p:cNvSpPr/>
            <p:nvPr/>
          </p:nvSpPr>
          <p:spPr>
            <a:xfrm>
              <a:off x="4067626" y="6504647"/>
              <a:ext cx="7638" cy="8128"/>
            </a:xfrm>
            <a:custGeom>
              <a:avLst/>
              <a:gdLst>
                <a:gd name="connsiteX0" fmla="*/ 4842 w 7638"/>
                <a:gd name="connsiteY0" fmla="*/ 0 h 8128"/>
                <a:gd name="connsiteX1" fmla="*/ 5919 w 7638"/>
                <a:gd name="connsiteY1" fmla="*/ 5650 h 8128"/>
                <a:gd name="connsiteX2" fmla="*/ 0 w 7638"/>
                <a:gd name="connsiteY2" fmla="*/ 6188 h 8128"/>
                <a:gd name="connsiteX3" fmla="*/ 4842 w 7638"/>
                <a:gd name="connsiteY3" fmla="*/ 0 h 8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38" h="8128">
                  <a:moveTo>
                    <a:pt x="4842" y="0"/>
                  </a:moveTo>
                  <a:cubicBezTo>
                    <a:pt x="9685" y="1076"/>
                    <a:pt x="6995" y="4035"/>
                    <a:pt x="5919" y="5650"/>
                  </a:cubicBezTo>
                  <a:cubicBezTo>
                    <a:pt x="4573" y="7802"/>
                    <a:pt x="2152" y="9685"/>
                    <a:pt x="0" y="6188"/>
                  </a:cubicBezTo>
                  <a:cubicBezTo>
                    <a:pt x="807" y="3497"/>
                    <a:pt x="2421" y="1614"/>
                    <a:pt x="4842" y="0"/>
                  </a:cubicBezTo>
                  <a:close/>
                </a:path>
              </a:pathLst>
            </a:custGeom>
            <a:solidFill>
              <a:srgbClr val="FBF6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3" name="Полилиния: фигура 2262">
              <a:extLst>
                <a:ext uri="{FF2B5EF4-FFF2-40B4-BE49-F238E27FC236}">
                  <a16:creationId xmlns:a16="http://schemas.microsoft.com/office/drawing/2014/main" id="{E77FDF2C-4F5B-7832-B9D6-666D7216AE98}"/>
                </a:ext>
              </a:extLst>
            </p:cNvPr>
            <p:cNvSpPr/>
            <p:nvPr/>
          </p:nvSpPr>
          <p:spPr>
            <a:xfrm>
              <a:off x="4016773" y="6409681"/>
              <a:ext cx="7291" cy="6994"/>
            </a:xfrm>
            <a:custGeom>
              <a:avLst/>
              <a:gdLst>
                <a:gd name="connsiteX0" fmla="*/ 7271 w 7291"/>
                <a:gd name="connsiteY0" fmla="*/ 0 h 6994"/>
                <a:gd name="connsiteX1" fmla="*/ 276 w 7291"/>
                <a:gd name="connsiteY1" fmla="*/ 6995 h 6994"/>
                <a:gd name="connsiteX2" fmla="*/ 7271 w 7291"/>
                <a:gd name="connsiteY2" fmla="*/ 0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91" h="6994">
                  <a:moveTo>
                    <a:pt x="7271" y="0"/>
                  </a:moveTo>
                  <a:cubicBezTo>
                    <a:pt x="7540" y="5111"/>
                    <a:pt x="5119" y="6995"/>
                    <a:pt x="276" y="6995"/>
                  </a:cubicBezTo>
                  <a:cubicBezTo>
                    <a:pt x="-1069" y="1076"/>
                    <a:pt x="2697" y="0"/>
                    <a:pt x="7271" y="0"/>
                  </a:cubicBezTo>
                  <a:close/>
                </a:path>
              </a:pathLst>
            </a:custGeom>
            <a:solidFill>
              <a:srgbClr val="FCF7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4" name="Полилиния: фигура 2263">
              <a:extLst>
                <a:ext uri="{FF2B5EF4-FFF2-40B4-BE49-F238E27FC236}">
                  <a16:creationId xmlns:a16="http://schemas.microsoft.com/office/drawing/2014/main" id="{160A70BC-F055-935D-52D1-F04CA606574C}"/>
                </a:ext>
              </a:extLst>
            </p:cNvPr>
            <p:cNvSpPr/>
            <p:nvPr/>
          </p:nvSpPr>
          <p:spPr>
            <a:xfrm>
              <a:off x="4037894" y="6513256"/>
              <a:ext cx="7688" cy="6725"/>
            </a:xfrm>
            <a:custGeom>
              <a:avLst/>
              <a:gdLst>
                <a:gd name="connsiteX0" fmla="*/ 3098 w 7688"/>
                <a:gd name="connsiteY0" fmla="*/ 0 h 6725"/>
                <a:gd name="connsiteX1" fmla="*/ 7671 w 7688"/>
                <a:gd name="connsiteY1" fmla="*/ 2959 h 6725"/>
                <a:gd name="connsiteX2" fmla="*/ 2560 w 7688"/>
                <a:gd name="connsiteY2" fmla="*/ 6726 h 6725"/>
                <a:gd name="connsiteX3" fmla="*/ 139 w 7688"/>
                <a:gd name="connsiteY3" fmla="*/ 3497 h 6725"/>
                <a:gd name="connsiteX4" fmla="*/ 3098 w 7688"/>
                <a:gd name="connsiteY4" fmla="*/ 0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8" h="6725">
                  <a:moveTo>
                    <a:pt x="3098" y="0"/>
                  </a:moveTo>
                  <a:cubicBezTo>
                    <a:pt x="4981" y="538"/>
                    <a:pt x="7940" y="-269"/>
                    <a:pt x="7671" y="2959"/>
                  </a:cubicBezTo>
                  <a:cubicBezTo>
                    <a:pt x="7402" y="5919"/>
                    <a:pt x="4712" y="6457"/>
                    <a:pt x="2560" y="6726"/>
                  </a:cubicBezTo>
                  <a:cubicBezTo>
                    <a:pt x="677" y="6457"/>
                    <a:pt x="-400" y="5650"/>
                    <a:pt x="139" y="3497"/>
                  </a:cubicBezTo>
                  <a:cubicBezTo>
                    <a:pt x="408" y="1883"/>
                    <a:pt x="1753" y="1076"/>
                    <a:pt x="3098" y="0"/>
                  </a:cubicBezTo>
                  <a:close/>
                </a:path>
              </a:pathLst>
            </a:custGeom>
            <a:solidFill>
              <a:srgbClr val="FCF59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5" name="Полилиния: фигура 2264">
              <a:extLst>
                <a:ext uri="{FF2B5EF4-FFF2-40B4-BE49-F238E27FC236}">
                  <a16:creationId xmlns:a16="http://schemas.microsoft.com/office/drawing/2014/main" id="{419C8B89-754B-6A1F-EAF5-BFCAD9AD6076}"/>
                </a:ext>
              </a:extLst>
            </p:cNvPr>
            <p:cNvSpPr/>
            <p:nvPr/>
          </p:nvSpPr>
          <p:spPr>
            <a:xfrm>
              <a:off x="3994720" y="6458644"/>
              <a:ext cx="6516" cy="11416"/>
            </a:xfrm>
            <a:custGeom>
              <a:avLst/>
              <a:gdLst>
                <a:gd name="connsiteX0" fmla="*/ 0 w 6516"/>
                <a:gd name="connsiteY0" fmla="*/ 10223 h 11416"/>
                <a:gd name="connsiteX1" fmla="*/ 1614 w 6516"/>
                <a:gd name="connsiteY1" fmla="*/ 2690 h 11416"/>
                <a:gd name="connsiteX2" fmla="*/ 1345 w 6516"/>
                <a:gd name="connsiteY2" fmla="*/ 0 h 11416"/>
                <a:gd name="connsiteX3" fmla="*/ 4842 w 6516"/>
                <a:gd name="connsiteY3" fmla="*/ 4304 h 11416"/>
                <a:gd name="connsiteX4" fmla="*/ 5650 w 6516"/>
                <a:gd name="connsiteY4" fmla="*/ 9954 h 11416"/>
                <a:gd name="connsiteX5" fmla="*/ 0 w 6516"/>
                <a:gd name="connsiteY5" fmla="*/ 10223 h 1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6" h="11416">
                  <a:moveTo>
                    <a:pt x="0" y="10223"/>
                  </a:moveTo>
                  <a:cubicBezTo>
                    <a:pt x="2152" y="8071"/>
                    <a:pt x="2421" y="5650"/>
                    <a:pt x="1614" y="2690"/>
                  </a:cubicBezTo>
                  <a:cubicBezTo>
                    <a:pt x="807" y="1883"/>
                    <a:pt x="538" y="1076"/>
                    <a:pt x="1345" y="0"/>
                  </a:cubicBezTo>
                  <a:cubicBezTo>
                    <a:pt x="2421" y="1345"/>
                    <a:pt x="3766" y="2959"/>
                    <a:pt x="4842" y="4304"/>
                  </a:cubicBezTo>
                  <a:cubicBezTo>
                    <a:pt x="5919" y="5919"/>
                    <a:pt x="7533" y="7802"/>
                    <a:pt x="5650" y="9954"/>
                  </a:cubicBezTo>
                  <a:cubicBezTo>
                    <a:pt x="3766" y="12375"/>
                    <a:pt x="1883" y="11299"/>
                    <a:pt x="0" y="10223"/>
                  </a:cubicBezTo>
                  <a:close/>
                </a:path>
              </a:pathLst>
            </a:custGeom>
            <a:solidFill>
              <a:srgbClr val="D992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6" name="Полилиния: фигура 2265">
              <a:extLst>
                <a:ext uri="{FF2B5EF4-FFF2-40B4-BE49-F238E27FC236}">
                  <a16:creationId xmlns:a16="http://schemas.microsoft.com/office/drawing/2014/main" id="{E8AC9DD8-E6FC-1235-BFA9-23E7662E65B4}"/>
                </a:ext>
              </a:extLst>
            </p:cNvPr>
            <p:cNvSpPr/>
            <p:nvPr/>
          </p:nvSpPr>
          <p:spPr>
            <a:xfrm>
              <a:off x="4020815" y="6653747"/>
              <a:ext cx="8405" cy="7741"/>
            </a:xfrm>
            <a:custGeom>
              <a:avLst/>
              <a:gdLst>
                <a:gd name="connsiteX0" fmla="*/ 0 w 8405"/>
                <a:gd name="connsiteY0" fmla="*/ 7742 h 7741"/>
                <a:gd name="connsiteX1" fmla="*/ 1345 w 8405"/>
                <a:gd name="connsiteY1" fmla="*/ 2900 h 7741"/>
                <a:gd name="connsiteX2" fmla="*/ 4573 w 8405"/>
                <a:gd name="connsiteY2" fmla="*/ 478 h 7741"/>
                <a:gd name="connsiteX3" fmla="*/ 8071 w 8405"/>
                <a:gd name="connsiteY3" fmla="*/ 478 h 7741"/>
                <a:gd name="connsiteX4" fmla="*/ 7264 w 8405"/>
                <a:gd name="connsiteY4" fmla="*/ 3707 h 7741"/>
                <a:gd name="connsiteX5" fmla="*/ 0 w 8405"/>
                <a:gd name="connsiteY5" fmla="*/ 7742 h 7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05" h="7741">
                  <a:moveTo>
                    <a:pt x="0" y="7742"/>
                  </a:moveTo>
                  <a:cubicBezTo>
                    <a:pt x="269" y="6128"/>
                    <a:pt x="269" y="4245"/>
                    <a:pt x="1345" y="2900"/>
                  </a:cubicBezTo>
                  <a:cubicBezTo>
                    <a:pt x="2421" y="2092"/>
                    <a:pt x="3497" y="1285"/>
                    <a:pt x="4573" y="478"/>
                  </a:cubicBezTo>
                  <a:cubicBezTo>
                    <a:pt x="5650" y="478"/>
                    <a:pt x="7264" y="-598"/>
                    <a:pt x="8071" y="478"/>
                  </a:cubicBezTo>
                  <a:cubicBezTo>
                    <a:pt x="8878" y="1823"/>
                    <a:pt x="8071" y="2900"/>
                    <a:pt x="7264" y="3707"/>
                  </a:cubicBezTo>
                  <a:cubicBezTo>
                    <a:pt x="5381" y="6128"/>
                    <a:pt x="2690" y="6666"/>
                    <a:pt x="0" y="7742"/>
                  </a:cubicBezTo>
                  <a:close/>
                </a:path>
              </a:pathLst>
            </a:custGeom>
            <a:solidFill>
              <a:srgbClr val="FCF5A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7" name="Полилиния: фигура 2266">
              <a:extLst>
                <a:ext uri="{FF2B5EF4-FFF2-40B4-BE49-F238E27FC236}">
                  <a16:creationId xmlns:a16="http://schemas.microsoft.com/office/drawing/2014/main" id="{C4E9E9E1-D8D9-D92A-4E51-EA1CDB17BBAD}"/>
                </a:ext>
              </a:extLst>
            </p:cNvPr>
            <p:cNvSpPr/>
            <p:nvPr/>
          </p:nvSpPr>
          <p:spPr>
            <a:xfrm>
              <a:off x="3983182" y="6765602"/>
              <a:ext cx="6267" cy="8714"/>
            </a:xfrm>
            <a:custGeom>
              <a:avLst/>
              <a:gdLst>
                <a:gd name="connsiteX0" fmla="*/ 5888 w 6267"/>
                <a:gd name="connsiteY0" fmla="*/ 6726 h 8714"/>
                <a:gd name="connsiteX1" fmla="*/ 1583 w 6267"/>
                <a:gd name="connsiteY1" fmla="*/ 8340 h 8714"/>
                <a:gd name="connsiteX2" fmla="*/ 238 w 6267"/>
                <a:gd name="connsiteY2" fmla="*/ 0 h 8714"/>
                <a:gd name="connsiteX3" fmla="*/ 4812 w 6267"/>
                <a:gd name="connsiteY3" fmla="*/ 3228 h 8714"/>
                <a:gd name="connsiteX4" fmla="*/ 5888 w 6267"/>
                <a:gd name="connsiteY4" fmla="*/ 6726 h 8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67" h="8714">
                  <a:moveTo>
                    <a:pt x="5888" y="6726"/>
                  </a:moveTo>
                  <a:cubicBezTo>
                    <a:pt x="4274" y="6995"/>
                    <a:pt x="3198" y="9685"/>
                    <a:pt x="1583" y="8340"/>
                  </a:cubicBezTo>
                  <a:cubicBezTo>
                    <a:pt x="-838" y="6188"/>
                    <a:pt x="238" y="2959"/>
                    <a:pt x="238" y="0"/>
                  </a:cubicBezTo>
                  <a:cubicBezTo>
                    <a:pt x="2660" y="0"/>
                    <a:pt x="3198" y="2152"/>
                    <a:pt x="4812" y="3228"/>
                  </a:cubicBezTo>
                  <a:cubicBezTo>
                    <a:pt x="6157" y="4035"/>
                    <a:pt x="6695" y="5112"/>
                    <a:pt x="5888" y="6726"/>
                  </a:cubicBezTo>
                  <a:close/>
                </a:path>
              </a:pathLst>
            </a:custGeom>
            <a:solidFill>
              <a:srgbClr val="BD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8" name="Полилиния: фигура 2267">
              <a:extLst>
                <a:ext uri="{FF2B5EF4-FFF2-40B4-BE49-F238E27FC236}">
                  <a16:creationId xmlns:a16="http://schemas.microsoft.com/office/drawing/2014/main" id="{47DCDB99-6A92-F07F-42E4-AF6CB369B2A0}"/>
                </a:ext>
              </a:extLst>
            </p:cNvPr>
            <p:cNvSpPr/>
            <p:nvPr/>
          </p:nvSpPr>
          <p:spPr>
            <a:xfrm>
              <a:off x="4141751" y="6846847"/>
              <a:ext cx="5523" cy="13451"/>
            </a:xfrm>
            <a:custGeom>
              <a:avLst/>
              <a:gdLst>
                <a:gd name="connsiteX0" fmla="*/ 1471 w 5523"/>
                <a:gd name="connsiteY0" fmla="*/ 13451 h 13451"/>
                <a:gd name="connsiteX1" fmla="*/ 933 w 5523"/>
                <a:gd name="connsiteY1" fmla="*/ 7533 h 13451"/>
                <a:gd name="connsiteX2" fmla="*/ 395 w 5523"/>
                <a:gd name="connsiteY2" fmla="*/ 1614 h 13451"/>
                <a:gd name="connsiteX3" fmla="*/ 5506 w 5523"/>
                <a:gd name="connsiteY3" fmla="*/ 0 h 13451"/>
                <a:gd name="connsiteX4" fmla="*/ 1471 w 5523"/>
                <a:gd name="connsiteY4" fmla="*/ 13451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3" h="13451">
                  <a:moveTo>
                    <a:pt x="1471" y="13451"/>
                  </a:moveTo>
                  <a:cubicBezTo>
                    <a:pt x="-1488" y="11568"/>
                    <a:pt x="933" y="9416"/>
                    <a:pt x="933" y="7533"/>
                  </a:cubicBezTo>
                  <a:cubicBezTo>
                    <a:pt x="933" y="5381"/>
                    <a:pt x="3354" y="3228"/>
                    <a:pt x="395" y="1614"/>
                  </a:cubicBezTo>
                  <a:cubicBezTo>
                    <a:pt x="1202" y="-1883"/>
                    <a:pt x="4430" y="3228"/>
                    <a:pt x="5506" y="0"/>
                  </a:cubicBezTo>
                  <a:cubicBezTo>
                    <a:pt x="5775" y="4842"/>
                    <a:pt x="2816" y="9147"/>
                    <a:pt x="1471" y="13451"/>
                  </a:cubicBezTo>
                  <a:close/>
                </a:path>
              </a:pathLst>
            </a:custGeom>
            <a:solidFill>
              <a:srgbClr val="C166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9" name="Полилиния: фигура 2268">
              <a:extLst>
                <a:ext uri="{FF2B5EF4-FFF2-40B4-BE49-F238E27FC236}">
                  <a16:creationId xmlns:a16="http://schemas.microsoft.com/office/drawing/2014/main" id="{8C5A42D9-7104-D781-31D0-BC85B4DE1C27}"/>
                </a:ext>
              </a:extLst>
            </p:cNvPr>
            <p:cNvSpPr/>
            <p:nvPr/>
          </p:nvSpPr>
          <p:spPr>
            <a:xfrm>
              <a:off x="4017505" y="6788469"/>
              <a:ext cx="6850" cy="6894"/>
            </a:xfrm>
            <a:custGeom>
              <a:avLst/>
              <a:gdLst>
                <a:gd name="connsiteX0" fmla="*/ 4117 w 6850"/>
                <a:gd name="connsiteY0" fmla="*/ 0 h 6894"/>
                <a:gd name="connsiteX1" fmla="*/ 6001 w 6850"/>
                <a:gd name="connsiteY1" fmla="*/ 5112 h 6894"/>
                <a:gd name="connsiteX2" fmla="*/ 2234 w 6850"/>
                <a:gd name="connsiteY2" fmla="*/ 6726 h 6894"/>
                <a:gd name="connsiteX3" fmla="*/ 351 w 6850"/>
                <a:gd name="connsiteY3" fmla="*/ 1345 h 6894"/>
                <a:gd name="connsiteX4" fmla="*/ 4117 w 6850"/>
                <a:gd name="connsiteY4" fmla="*/ 0 h 6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50" h="6894">
                  <a:moveTo>
                    <a:pt x="4117" y="0"/>
                  </a:moveTo>
                  <a:cubicBezTo>
                    <a:pt x="5731" y="1345"/>
                    <a:pt x="8153" y="2152"/>
                    <a:pt x="6001" y="5112"/>
                  </a:cubicBezTo>
                  <a:cubicBezTo>
                    <a:pt x="4924" y="6457"/>
                    <a:pt x="3848" y="7264"/>
                    <a:pt x="2234" y="6726"/>
                  </a:cubicBezTo>
                  <a:cubicBezTo>
                    <a:pt x="-456" y="5650"/>
                    <a:pt x="-187" y="3497"/>
                    <a:pt x="351" y="1345"/>
                  </a:cubicBezTo>
                  <a:cubicBezTo>
                    <a:pt x="1696" y="807"/>
                    <a:pt x="2772" y="269"/>
                    <a:pt x="4117" y="0"/>
                  </a:cubicBezTo>
                  <a:close/>
                </a:path>
              </a:pathLst>
            </a:custGeom>
            <a:solidFill>
              <a:srgbClr val="FCF49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0" name="Полилиния: фигура 2269">
              <a:extLst>
                <a:ext uri="{FF2B5EF4-FFF2-40B4-BE49-F238E27FC236}">
                  <a16:creationId xmlns:a16="http://schemas.microsoft.com/office/drawing/2014/main" id="{194CFD76-BB02-6442-570B-E67C38174D07}"/>
                </a:ext>
              </a:extLst>
            </p:cNvPr>
            <p:cNvSpPr/>
            <p:nvPr/>
          </p:nvSpPr>
          <p:spPr>
            <a:xfrm>
              <a:off x="4038571" y="6354667"/>
              <a:ext cx="7884" cy="8290"/>
            </a:xfrm>
            <a:custGeom>
              <a:avLst/>
              <a:gdLst>
                <a:gd name="connsiteX0" fmla="*/ 0 w 7884"/>
                <a:gd name="connsiteY0" fmla="*/ 7935 h 8290"/>
                <a:gd name="connsiteX1" fmla="*/ 3228 w 7884"/>
                <a:gd name="connsiteY1" fmla="*/ 133 h 8290"/>
                <a:gd name="connsiteX2" fmla="*/ 7802 w 7884"/>
                <a:gd name="connsiteY2" fmla="*/ 3631 h 8290"/>
                <a:gd name="connsiteX3" fmla="*/ 0 w 7884"/>
                <a:gd name="connsiteY3" fmla="*/ 7935 h 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4" h="8290">
                  <a:moveTo>
                    <a:pt x="0" y="7935"/>
                  </a:moveTo>
                  <a:cubicBezTo>
                    <a:pt x="2421" y="5783"/>
                    <a:pt x="4842" y="3631"/>
                    <a:pt x="3228" y="133"/>
                  </a:cubicBezTo>
                  <a:cubicBezTo>
                    <a:pt x="6188" y="-405"/>
                    <a:pt x="8340" y="671"/>
                    <a:pt x="7802" y="3631"/>
                  </a:cubicBezTo>
                  <a:cubicBezTo>
                    <a:pt x="6726" y="7666"/>
                    <a:pt x="4035" y="9011"/>
                    <a:pt x="0" y="7935"/>
                  </a:cubicBezTo>
                  <a:close/>
                </a:path>
              </a:pathLst>
            </a:custGeom>
            <a:solidFill>
              <a:srgbClr val="DB95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1" name="Полилиния: фигура 2270">
              <a:extLst>
                <a:ext uri="{FF2B5EF4-FFF2-40B4-BE49-F238E27FC236}">
                  <a16:creationId xmlns:a16="http://schemas.microsoft.com/office/drawing/2014/main" id="{B75E1F84-0CDD-6EE7-3977-50470F8E405D}"/>
                </a:ext>
              </a:extLst>
            </p:cNvPr>
            <p:cNvSpPr/>
            <p:nvPr/>
          </p:nvSpPr>
          <p:spPr>
            <a:xfrm>
              <a:off x="4106096" y="6614679"/>
              <a:ext cx="5471" cy="12913"/>
            </a:xfrm>
            <a:custGeom>
              <a:avLst/>
              <a:gdLst>
                <a:gd name="connsiteX0" fmla="*/ 2690 w 5471"/>
                <a:gd name="connsiteY0" fmla="*/ 12913 h 12913"/>
                <a:gd name="connsiteX1" fmla="*/ 0 w 5471"/>
                <a:gd name="connsiteY1" fmla="*/ 0 h 12913"/>
                <a:gd name="connsiteX2" fmla="*/ 2690 w 5471"/>
                <a:gd name="connsiteY2" fmla="*/ 12913 h 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71" h="12913">
                  <a:moveTo>
                    <a:pt x="2690" y="12913"/>
                  </a:moveTo>
                  <a:cubicBezTo>
                    <a:pt x="1883" y="8609"/>
                    <a:pt x="1076" y="4304"/>
                    <a:pt x="0" y="0"/>
                  </a:cubicBezTo>
                  <a:cubicBezTo>
                    <a:pt x="6457" y="3766"/>
                    <a:pt x="6995" y="6188"/>
                    <a:pt x="2690" y="12913"/>
                  </a:cubicBezTo>
                  <a:close/>
                </a:path>
              </a:pathLst>
            </a:custGeom>
            <a:solidFill>
              <a:srgbClr val="BC52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2" name="Полилиния: фигура 2271">
              <a:extLst>
                <a:ext uri="{FF2B5EF4-FFF2-40B4-BE49-F238E27FC236}">
                  <a16:creationId xmlns:a16="http://schemas.microsoft.com/office/drawing/2014/main" id="{63B19E10-CA9B-29DA-275B-3AC7B87DA5E7}"/>
                </a:ext>
              </a:extLst>
            </p:cNvPr>
            <p:cNvSpPr/>
            <p:nvPr/>
          </p:nvSpPr>
          <p:spPr>
            <a:xfrm>
              <a:off x="4045566" y="6637815"/>
              <a:ext cx="8877" cy="6437"/>
            </a:xfrm>
            <a:custGeom>
              <a:avLst/>
              <a:gdLst>
                <a:gd name="connsiteX0" fmla="*/ 8878 w 8877"/>
                <a:gd name="connsiteY0" fmla="*/ 0 h 6437"/>
                <a:gd name="connsiteX1" fmla="*/ 0 w 8877"/>
                <a:gd name="connsiteY1" fmla="*/ 5650 h 6437"/>
                <a:gd name="connsiteX2" fmla="*/ 8878 w 8877"/>
                <a:gd name="connsiteY2" fmla="*/ 0 h 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77" h="6437">
                  <a:moveTo>
                    <a:pt x="8878" y="0"/>
                  </a:moveTo>
                  <a:cubicBezTo>
                    <a:pt x="7802" y="6188"/>
                    <a:pt x="5650" y="7533"/>
                    <a:pt x="0" y="5650"/>
                  </a:cubicBezTo>
                  <a:cubicBezTo>
                    <a:pt x="2421" y="2690"/>
                    <a:pt x="5111" y="538"/>
                    <a:pt x="8878" y="0"/>
                  </a:cubicBezTo>
                  <a:close/>
                </a:path>
              </a:pathLst>
            </a:custGeom>
            <a:solidFill>
              <a:srgbClr val="F9EB9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3" name="Полилиния: фигура 2272">
              <a:extLst>
                <a:ext uri="{FF2B5EF4-FFF2-40B4-BE49-F238E27FC236}">
                  <a16:creationId xmlns:a16="http://schemas.microsoft.com/office/drawing/2014/main" id="{A7DE59A9-35EE-1B80-3CF0-AC74B67E1CA6}"/>
                </a:ext>
              </a:extLst>
            </p:cNvPr>
            <p:cNvSpPr/>
            <p:nvPr/>
          </p:nvSpPr>
          <p:spPr>
            <a:xfrm>
              <a:off x="4121328" y="6636470"/>
              <a:ext cx="5482" cy="10491"/>
            </a:xfrm>
            <a:custGeom>
              <a:avLst/>
              <a:gdLst>
                <a:gd name="connsiteX0" fmla="*/ 3869 w 5482"/>
                <a:gd name="connsiteY0" fmla="*/ 0 h 10491"/>
                <a:gd name="connsiteX1" fmla="*/ 4945 w 5482"/>
                <a:gd name="connsiteY1" fmla="*/ 3766 h 10491"/>
                <a:gd name="connsiteX2" fmla="*/ 5483 w 5482"/>
                <a:gd name="connsiteY2" fmla="*/ 10492 h 10491"/>
                <a:gd name="connsiteX3" fmla="*/ 3869 w 5482"/>
                <a:gd name="connsiteY3" fmla="*/ 0 h 1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82" h="10491">
                  <a:moveTo>
                    <a:pt x="3869" y="0"/>
                  </a:moveTo>
                  <a:cubicBezTo>
                    <a:pt x="4138" y="1345"/>
                    <a:pt x="4676" y="2421"/>
                    <a:pt x="4945" y="3766"/>
                  </a:cubicBezTo>
                  <a:cubicBezTo>
                    <a:pt x="3600" y="6188"/>
                    <a:pt x="5483" y="8340"/>
                    <a:pt x="5483" y="10492"/>
                  </a:cubicBezTo>
                  <a:cubicBezTo>
                    <a:pt x="-1243" y="7802"/>
                    <a:pt x="-1781" y="4842"/>
                    <a:pt x="3869" y="0"/>
                  </a:cubicBezTo>
                  <a:close/>
                </a:path>
              </a:pathLst>
            </a:custGeom>
            <a:solidFill>
              <a:srgbClr val="BC51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4" name="Полилиния: фигура 2273">
              <a:extLst>
                <a:ext uri="{FF2B5EF4-FFF2-40B4-BE49-F238E27FC236}">
                  <a16:creationId xmlns:a16="http://schemas.microsoft.com/office/drawing/2014/main" id="{B8565B4D-8913-DCAC-D58D-19FE49BD7BED}"/>
                </a:ext>
              </a:extLst>
            </p:cNvPr>
            <p:cNvSpPr/>
            <p:nvPr/>
          </p:nvSpPr>
          <p:spPr>
            <a:xfrm>
              <a:off x="4065743" y="6432818"/>
              <a:ext cx="11475" cy="9953"/>
            </a:xfrm>
            <a:custGeom>
              <a:avLst/>
              <a:gdLst>
                <a:gd name="connsiteX0" fmla="*/ 0 w 11475"/>
                <a:gd name="connsiteY0" fmla="*/ 9954 h 9953"/>
                <a:gd name="connsiteX1" fmla="*/ 10492 w 11475"/>
                <a:gd name="connsiteY1" fmla="*/ 0 h 9953"/>
                <a:gd name="connsiteX2" fmla="*/ 7264 w 11475"/>
                <a:gd name="connsiteY2" fmla="*/ 7264 h 9953"/>
                <a:gd name="connsiteX3" fmla="*/ 0 w 11475"/>
                <a:gd name="connsiteY3" fmla="*/ 9954 h 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75" h="9953">
                  <a:moveTo>
                    <a:pt x="0" y="9954"/>
                  </a:moveTo>
                  <a:cubicBezTo>
                    <a:pt x="3228" y="6188"/>
                    <a:pt x="7802" y="4304"/>
                    <a:pt x="10492" y="0"/>
                  </a:cubicBezTo>
                  <a:cubicBezTo>
                    <a:pt x="12913" y="4035"/>
                    <a:pt x="10492" y="5919"/>
                    <a:pt x="7264" y="7264"/>
                  </a:cubicBezTo>
                  <a:cubicBezTo>
                    <a:pt x="4842" y="8340"/>
                    <a:pt x="2421" y="9147"/>
                    <a:pt x="0" y="9954"/>
                  </a:cubicBezTo>
                  <a:close/>
                </a:path>
              </a:pathLst>
            </a:custGeom>
            <a:solidFill>
              <a:srgbClr val="D991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5" name="Полилиния: фигура 2274">
              <a:extLst>
                <a:ext uri="{FF2B5EF4-FFF2-40B4-BE49-F238E27FC236}">
                  <a16:creationId xmlns:a16="http://schemas.microsoft.com/office/drawing/2014/main" id="{BE0CE7D4-4BCD-A1E7-4EAB-9F6BBF1D94BE}"/>
                </a:ext>
              </a:extLst>
            </p:cNvPr>
            <p:cNvSpPr/>
            <p:nvPr/>
          </p:nvSpPr>
          <p:spPr>
            <a:xfrm>
              <a:off x="4063401" y="6447614"/>
              <a:ext cx="6934" cy="5802"/>
            </a:xfrm>
            <a:custGeom>
              <a:avLst/>
              <a:gdLst>
                <a:gd name="connsiteX0" fmla="*/ 3687 w 6934"/>
                <a:gd name="connsiteY0" fmla="*/ 0 h 5802"/>
                <a:gd name="connsiteX1" fmla="*/ 6646 w 6934"/>
                <a:gd name="connsiteY1" fmla="*/ 3497 h 5802"/>
                <a:gd name="connsiteX2" fmla="*/ 190 w 6934"/>
                <a:gd name="connsiteY2" fmla="*/ 5381 h 5802"/>
                <a:gd name="connsiteX3" fmla="*/ 3687 w 6934"/>
                <a:gd name="connsiteY3" fmla="*/ 0 h 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34" h="5802">
                  <a:moveTo>
                    <a:pt x="3687" y="0"/>
                  </a:moveTo>
                  <a:cubicBezTo>
                    <a:pt x="5570" y="538"/>
                    <a:pt x="7722" y="1076"/>
                    <a:pt x="6646" y="3497"/>
                  </a:cubicBezTo>
                  <a:cubicBezTo>
                    <a:pt x="5301" y="6457"/>
                    <a:pt x="2611" y="5919"/>
                    <a:pt x="190" y="5381"/>
                  </a:cubicBezTo>
                  <a:cubicBezTo>
                    <a:pt x="-617" y="2421"/>
                    <a:pt x="1266" y="1076"/>
                    <a:pt x="3687" y="0"/>
                  </a:cubicBezTo>
                  <a:close/>
                </a:path>
              </a:pathLst>
            </a:custGeom>
            <a:solidFill>
              <a:srgbClr val="FBF39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6" name="Полилиния: фигура 2275">
              <a:extLst>
                <a:ext uri="{FF2B5EF4-FFF2-40B4-BE49-F238E27FC236}">
                  <a16:creationId xmlns:a16="http://schemas.microsoft.com/office/drawing/2014/main" id="{BFA61F7D-5881-3229-7465-C8F4F6A36E3C}"/>
                </a:ext>
              </a:extLst>
            </p:cNvPr>
            <p:cNvSpPr/>
            <p:nvPr/>
          </p:nvSpPr>
          <p:spPr>
            <a:xfrm>
              <a:off x="4014897" y="6669291"/>
              <a:ext cx="10222" cy="6882"/>
            </a:xfrm>
            <a:custGeom>
              <a:avLst/>
              <a:gdLst>
                <a:gd name="connsiteX0" fmla="*/ 0 w 10222"/>
                <a:gd name="connsiteY0" fmla="*/ 3497 h 6882"/>
                <a:gd name="connsiteX1" fmla="*/ 2959 w 10222"/>
                <a:gd name="connsiteY1" fmla="*/ 0 h 6882"/>
                <a:gd name="connsiteX2" fmla="*/ 10223 w 10222"/>
                <a:gd name="connsiteY2" fmla="*/ 4842 h 6882"/>
                <a:gd name="connsiteX3" fmla="*/ 0 w 10222"/>
                <a:gd name="connsiteY3" fmla="*/ 3497 h 6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22" h="6882">
                  <a:moveTo>
                    <a:pt x="0" y="3497"/>
                  </a:moveTo>
                  <a:cubicBezTo>
                    <a:pt x="1076" y="2421"/>
                    <a:pt x="1883" y="1076"/>
                    <a:pt x="2959" y="0"/>
                  </a:cubicBezTo>
                  <a:cubicBezTo>
                    <a:pt x="4842" y="2421"/>
                    <a:pt x="6995" y="4304"/>
                    <a:pt x="10223" y="4842"/>
                  </a:cubicBezTo>
                  <a:cubicBezTo>
                    <a:pt x="5650" y="10223"/>
                    <a:pt x="3497" y="3228"/>
                    <a:pt x="0" y="3497"/>
                  </a:cubicBezTo>
                  <a:close/>
                </a:path>
              </a:pathLst>
            </a:custGeom>
            <a:solidFill>
              <a:srgbClr val="D489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7" name="Полилиния: фигура 2276">
              <a:extLst>
                <a:ext uri="{FF2B5EF4-FFF2-40B4-BE49-F238E27FC236}">
                  <a16:creationId xmlns:a16="http://schemas.microsoft.com/office/drawing/2014/main" id="{F137D48B-814D-6057-EBC5-E40899E1F356}"/>
                </a:ext>
              </a:extLst>
            </p:cNvPr>
            <p:cNvSpPr/>
            <p:nvPr/>
          </p:nvSpPr>
          <p:spPr>
            <a:xfrm>
              <a:off x="4027272" y="6370904"/>
              <a:ext cx="6012" cy="6226"/>
            </a:xfrm>
            <a:custGeom>
              <a:avLst/>
              <a:gdLst>
                <a:gd name="connsiteX0" fmla="*/ 1345 w 6012"/>
                <a:gd name="connsiteY0" fmla="*/ 38 h 6226"/>
                <a:gd name="connsiteX1" fmla="*/ 5919 w 6012"/>
                <a:gd name="connsiteY1" fmla="*/ 2459 h 6226"/>
                <a:gd name="connsiteX2" fmla="*/ 4573 w 6012"/>
                <a:gd name="connsiteY2" fmla="*/ 5957 h 6226"/>
                <a:gd name="connsiteX3" fmla="*/ 0 w 6012"/>
                <a:gd name="connsiteY3" fmla="*/ 3536 h 6226"/>
                <a:gd name="connsiteX4" fmla="*/ 1345 w 6012"/>
                <a:gd name="connsiteY4" fmla="*/ 38 h 6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2" h="6226">
                  <a:moveTo>
                    <a:pt x="1345" y="38"/>
                  </a:moveTo>
                  <a:cubicBezTo>
                    <a:pt x="3228" y="38"/>
                    <a:pt x="5381" y="-500"/>
                    <a:pt x="5919" y="2459"/>
                  </a:cubicBezTo>
                  <a:cubicBezTo>
                    <a:pt x="6188" y="3805"/>
                    <a:pt x="5919" y="5150"/>
                    <a:pt x="4573" y="5957"/>
                  </a:cubicBezTo>
                  <a:cubicBezTo>
                    <a:pt x="2152" y="7033"/>
                    <a:pt x="1345" y="4612"/>
                    <a:pt x="0" y="3536"/>
                  </a:cubicBezTo>
                  <a:cubicBezTo>
                    <a:pt x="269" y="2190"/>
                    <a:pt x="807" y="1114"/>
                    <a:pt x="1345" y="38"/>
                  </a:cubicBezTo>
                  <a:close/>
                </a:path>
              </a:pathLst>
            </a:custGeom>
            <a:solidFill>
              <a:srgbClr val="FCF09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8" name="Полилиния: фигура 2277">
              <a:extLst>
                <a:ext uri="{FF2B5EF4-FFF2-40B4-BE49-F238E27FC236}">
                  <a16:creationId xmlns:a16="http://schemas.microsoft.com/office/drawing/2014/main" id="{2C92C488-F0CA-6C81-B1DF-2D0B8B02D437}"/>
                </a:ext>
              </a:extLst>
            </p:cNvPr>
            <p:cNvSpPr/>
            <p:nvPr/>
          </p:nvSpPr>
          <p:spPr>
            <a:xfrm>
              <a:off x="4103884" y="7050231"/>
              <a:ext cx="8131" cy="6505"/>
            </a:xfrm>
            <a:custGeom>
              <a:avLst/>
              <a:gdLst>
                <a:gd name="connsiteX0" fmla="*/ 8131 w 8131"/>
                <a:gd name="connsiteY0" fmla="*/ 2690 h 6505"/>
                <a:gd name="connsiteX1" fmla="*/ 6786 w 8131"/>
                <a:gd name="connsiteY1" fmla="*/ 5381 h 6505"/>
                <a:gd name="connsiteX2" fmla="*/ 598 w 8131"/>
                <a:gd name="connsiteY2" fmla="*/ 4573 h 6505"/>
                <a:gd name="connsiteX3" fmla="*/ 3289 w 8131"/>
                <a:gd name="connsiteY3" fmla="*/ 0 h 6505"/>
                <a:gd name="connsiteX4" fmla="*/ 8131 w 8131"/>
                <a:gd name="connsiteY4" fmla="*/ 2690 h 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1" h="6505">
                  <a:moveTo>
                    <a:pt x="8131" y="2690"/>
                  </a:moveTo>
                  <a:cubicBezTo>
                    <a:pt x="7593" y="3497"/>
                    <a:pt x="7324" y="4842"/>
                    <a:pt x="6786" y="5381"/>
                  </a:cubicBezTo>
                  <a:cubicBezTo>
                    <a:pt x="4634" y="6995"/>
                    <a:pt x="2213" y="6995"/>
                    <a:pt x="598" y="4573"/>
                  </a:cubicBezTo>
                  <a:cubicBezTo>
                    <a:pt x="-1554" y="1345"/>
                    <a:pt x="2751" y="1883"/>
                    <a:pt x="3289" y="0"/>
                  </a:cubicBezTo>
                  <a:cubicBezTo>
                    <a:pt x="4903" y="807"/>
                    <a:pt x="6517" y="1614"/>
                    <a:pt x="8131" y="2690"/>
                  </a:cubicBezTo>
                  <a:close/>
                </a:path>
              </a:pathLst>
            </a:custGeom>
            <a:solidFill>
              <a:srgbClr val="E05D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79" name="Полилиния: фигура 2278">
              <a:extLst>
                <a:ext uri="{FF2B5EF4-FFF2-40B4-BE49-F238E27FC236}">
                  <a16:creationId xmlns:a16="http://schemas.microsoft.com/office/drawing/2014/main" id="{31F1937B-19AC-7957-CEF2-1166A53345F0}"/>
                </a:ext>
              </a:extLst>
            </p:cNvPr>
            <p:cNvSpPr/>
            <p:nvPr/>
          </p:nvSpPr>
          <p:spPr>
            <a:xfrm>
              <a:off x="4016611" y="6861106"/>
              <a:ext cx="10391" cy="5789"/>
            </a:xfrm>
            <a:custGeom>
              <a:avLst/>
              <a:gdLst>
                <a:gd name="connsiteX0" fmla="*/ 3935 w 10391"/>
                <a:gd name="connsiteY0" fmla="*/ 0 h 5789"/>
                <a:gd name="connsiteX1" fmla="*/ 10392 w 10391"/>
                <a:gd name="connsiteY1" fmla="*/ 3228 h 5789"/>
                <a:gd name="connsiteX2" fmla="*/ 6088 w 10391"/>
                <a:gd name="connsiteY2" fmla="*/ 4573 h 5789"/>
                <a:gd name="connsiteX3" fmla="*/ 438 w 10391"/>
                <a:gd name="connsiteY3" fmla="*/ 4842 h 5789"/>
                <a:gd name="connsiteX4" fmla="*/ 3935 w 10391"/>
                <a:gd name="connsiteY4" fmla="*/ 0 h 5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1" h="5789">
                  <a:moveTo>
                    <a:pt x="3935" y="0"/>
                  </a:moveTo>
                  <a:cubicBezTo>
                    <a:pt x="4742" y="3497"/>
                    <a:pt x="8240" y="2152"/>
                    <a:pt x="10392" y="3228"/>
                  </a:cubicBezTo>
                  <a:cubicBezTo>
                    <a:pt x="9047" y="3766"/>
                    <a:pt x="7702" y="4304"/>
                    <a:pt x="6088" y="4573"/>
                  </a:cubicBezTo>
                  <a:cubicBezTo>
                    <a:pt x="4204" y="4842"/>
                    <a:pt x="1514" y="6995"/>
                    <a:pt x="438" y="4842"/>
                  </a:cubicBezTo>
                  <a:cubicBezTo>
                    <a:pt x="-1176" y="2152"/>
                    <a:pt x="2052" y="1076"/>
                    <a:pt x="3935" y="0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0" name="Полилиния: фигура 2279">
              <a:extLst>
                <a:ext uri="{FF2B5EF4-FFF2-40B4-BE49-F238E27FC236}">
                  <a16:creationId xmlns:a16="http://schemas.microsoft.com/office/drawing/2014/main" id="{8AD0743D-203D-9ABD-0F7C-54E6F5214103}"/>
                </a:ext>
              </a:extLst>
            </p:cNvPr>
            <p:cNvSpPr/>
            <p:nvPr/>
          </p:nvSpPr>
          <p:spPr>
            <a:xfrm>
              <a:off x="4075965" y="6719497"/>
              <a:ext cx="12140" cy="6605"/>
            </a:xfrm>
            <a:custGeom>
              <a:avLst/>
              <a:gdLst>
                <a:gd name="connsiteX0" fmla="*/ 0 w 12140"/>
                <a:gd name="connsiteY0" fmla="*/ 6558 h 6605"/>
                <a:gd name="connsiteX1" fmla="*/ 9147 w 12140"/>
                <a:gd name="connsiteY1" fmla="*/ 371 h 6605"/>
                <a:gd name="connsiteX2" fmla="*/ 12106 w 12140"/>
                <a:gd name="connsiteY2" fmla="*/ 1716 h 6605"/>
                <a:gd name="connsiteX3" fmla="*/ 9954 w 12140"/>
                <a:gd name="connsiteY3" fmla="*/ 3330 h 6605"/>
                <a:gd name="connsiteX4" fmla="*/ 0 w 12140"/>
                <a:gd name="connsiteY4" fmla="*/ 6558 h 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0" h="6605">
                  <a:moveTo>
                    <a:pt x="0" y="6558"/>
                  </a:moveTo>
                  <a:cubicBezTo>
                    <a:pt x="2690" y="3330"/>
                    <a:pt x="6188" y="2254"/>
                    <a:pt x="9147" y="371"/>
                  </a:cubicBezTo>
                  <a:cubicBezTo>
                    <a:pt x="10223" y="-436"/>
                    <a:pt x="11837" y="102"/>
                    <a:pt x="12106" y="1716"/>
                  </a:cubicBezTo>
                  <a:cubicBezTo>
                    <a:pt x="12375" y="3061"/>
                    <a:pt x="11030" y="3599"/>
                    <a:pt x="9954" y="3330"/>
                  </a:cubicBezTo>
                  <a:cubicBezTo>
                    <a:pt x="6188" y="2792"/>
                    <a:pt x="4035" y="7096"/>
                    <a:pt x="0" y="6558"/>
                  </a:cubicBezTo>
                  <a:close/>
                </a:path>
              </a:pathLst>
            </a:custGeom>
            <a:solidFill>
              <a:srgbClr val="D385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1" name="Полилиния: фигура 2280">
              <a:extLst>
                <a:ext uri="{FF2B5EF4-FFF2-40B4-BE49-F238E27FC236}">
                  <a16:creationId xmlns:a16="http://schemas.microsoft.com/office/drawing/2014/main" id="{6E15C3F9-A313-59C7-159C-8CA510841108}"/>
                </a:ext>
              </a:extLst>
            </p:cNvPr>
            <p:cNvSpPr/>
            <p:nvPr/>
          </p:nvSpPr>
          <p:spPr>
            <a:xfrm>
              <a:off x="3976035" y="6673326"/>
              <a:ext cx="7117" cy="7263"/>
            </a:xfrm>
            <a:custGeom>
              <a:avLst/>
              <a:gdLst>
                <a:gd name="connsiteX0" fmla="*/ 122 w 7117"/>
                <a:gd name="connsiteY0" fmla="*/ 7264 h 7263"/>
                <a:gd name="connsiteX1" fmla="*/ 2006 w 7117"/>
                <a:gd name="connsiteY1" fmla="*/ 0 h 7263"/>
                <a:gd name="connsiteX2" fmla="*/ 7117 w 7117"/>
                <a:gd name="connsiteY2" fmla="*/ 5650 h 7263"/>
                <a:gd name="connsiteX3" fmla="*/ 122 w 7117"/>
                <a:gd name="connsiteY3" fmla="*/ 7264 h 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17" h="7263">
                  <a:moveTo>
                    <a:pt x="122" y="7264"/>
                  </a:moveTo>
                  <a:cubicBezTo>
                    <a:pt x="-416" y="4573"/>
                    <a:pt x="930" y="2421"/>
                    <a:pt x="2006" y="0"/>
                  </a:cubicBezTo>
                  <a:cubicBezTo>
                    <a:pt x="3620" y="1883"/>
                    <a:pt x="5234" y="3766"/>
                    <a:pt x="7117" y="5650"/>
                  </a:cubicBezTo>
                  <a:cubicBezTo>
                    <a:pt x="4965" y="8071"/>
                    <a:pt x="2275" y="5919"/>
                    <a:pt x="122" y="7264"/>
                  </a:cubicBezTo>
                  <a:close/>
                </a:path>
              </a:pathLst>
            </a:custGeom>
            <a:solidFill>
              <a:srgbClr val="CF8F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2" name="Полилиния: фигура 2281">
              <a:extLst>
                <a:ext uri="{FF2B5EF4-FFF2-40B4-BE49-F238E27FC236}">
                  <a16:creationId xmlns:a16="http://schemas.microsoft.com/office/drawing/2014/main" id="{417FF5F8-755C-AAFD-4DE7-E2C523E9E9AD}"/>
                </a:ext>
              </a:extLst>
            </p:cNvPr>
            <p:cNvSpPr/>
            <p:nvPr/>
          </p:nvSpPr>
          <p:spPr>
            <a:xfrm>
              <a:off x="4035501" y="6517023"/>
              <a:ext cx="4952" cy="12106"/>
            </a:xfrm>
            <a:custGeom>
              <a:avLst/>
              <a:gdLst>
                <a:gd name="connsiteX0" fmla="*/ 2531 w 4952"/>
                <a:gd name="connsiteY0" fmla="*/ 0 h 12106"/>
                <a:gd name="connsiteX1" fmla="*/ 4953 w 4952"/>
                <a:gd name="connsiteY1" fmla="*/ 3228 h 12106"/>
                <a:gd name="connsiteX2" fmla="*/ 3877 w 4952"/>
                <a:gd name="connsiteY2" fmla="*/ 9147 h 12106"/>
                <a:gd name="connsiteX3" fmla="*/ 3608 w 4952"/>
                <a:gd name="connsiteY3" fmla="*/ 12106 h 12106"/>
                <a:gd name="connsiteX4" fmla="*/ 3608 w 4952"/>
                <a:gd name="connsiteY4" fmla="*/ 12106 h 12106"/>
                <a:gd name="connsiteX5" fmla="*/ 110 w 4952"/>
                <a:gd name="connsiteY5" fmla="*/ 4842 h 12106"/>
                <a:gd name="connsiteX6" fmla="*/ 2531 w 4952"/>
                <a:gd name="connsiteY6" fmla="*/ 0 h 1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52" h="12106">
                  <a:moveTo>
                    <a:pt x="2531" y="0"/>
                  </a:moveTo>
                  <a:cubicBezTo>
                    <a:pt x="3338" y="1076"/>
                    <a:pt x="4146" y="2152"/>
                    <a:pt x="4953" y="3228"/>
                  </a:cubicBezTo>
                  <a:cubicBezTo>
                    <a:pt x="3069" y="4842"/>
                    <a:pt x="3338" y="6995"/>
                    <a:pt x="3877" y="9147"/>
                  </a:cubicBezTo>
                  <a:cubicBezTo>
                    <a:pt x="3069" y="9954"/>
                    <a:pt x="3069" y="11030"/>
                    <a:pt x="3608" y="12106"/>
                  </a:cubicBezTo>
                  <a:lnTo>
                    <a:pt x="3608" y="12106"/>
                  </a:lnTo>
                  <a:cubicBezTo>
                    <a:pt x="-966" y="11299"/>
                    <a:pt x="110" y="7802"/>
                    <a:pt x="110" y="4842"/>
                  </a:cubicBezTo>
                  <a:cubicBezTo>
                    <a:pt x="648" y="3228"/>
                    <a:pt x="1724" y="1614"/>
                    <a:pt x="2531" y="0"/>
                  </a:cubicBezTo>
                  <a:close/>
                </a:path>
              </a:pathLst>
            </a:custGeom>
            <a:solidFill>
              <a:srgbClr val="F3CF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3" name="Полилиния: фигура 2282">
              <a:extLst>
                <a:ext uri="{FF2B5EF4-FFF2-40B4-BE49-F238E27FC236}">
                  <a16:creationId xmlns:a16="http://schemas.microsoft.com/office/drawing/2014/main" id="{0B6863FA-108C-D2F8-01F3-F22178D250B3}"/>
                </a:ext>
              </a:extLst>
            </p:cNvPr>
            <p:cNvSpPr/>
            <p:nvPr/>
          </p:nvSpPr>
          <p:spPr>
            <a:xfrm>
              <a:off x="4016780" y="6427437"/>
              <a:ext cx="6977" cy="6011"/>
            </a:xfrm>
            <a:custGeom>
              <a:avLst/>
              <a:gdLst>
                <a:gd name="connsiteX0" fmla="*/ 5919 w 6977"/>
                <a:gd name="connsiteY0" fmla="*/ 0 h 6011"/>
                <a:gd name="connsiteX1" fmla="*/ 5381 w 6977"/>
                <a:gd name="connsiteY1" fmla="*/ 5381 h 6011"/>
                <a:gd name="connsiteX2" fmla="*/ 0 w 6977"/>
                <a:gd name="connsiteY2" fmla="*/ 2959 h 6011"/>
                <a:gd name="connsiteX3" fmla="*/ 5919 w 6977"/>
                <a:gd name="connsiteY3" fmla="*/ 0 h 6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77" h="6011">
                  <a:moveTo>
                    <a:pt x="5919" y="0"/>
                  </a:moveTo>
                  <a:cubicBezTo>
                    <a:pt x="6726" y="1883"/>
                    <a:pt x="8071" y="4035"/>
                    <a:pt x="5381" y="5381"/>
                  </a:cubicBezTo>
                  <a:cubicBezTo>
                    <a:pt x="2959" y="6726"/>
                    <a:pt x="1076" y="5919"/>
                    <a:pt x="0" y="2959"/>
                  </a:cubicBezTo>
                  <a:cubicBezTo>
                    <a:pt x="1614" y="1345"/>
                    <a:pt x="3766" y="269"/>
                    <a:pt x="5919" y="0"/>
                  </a:cubicBezTo>
                  <a:close/>
                </a:path>
              </a:pathLst>
            </a:custGeom>
            <a:solidFill>
              <a:srgbClr val="FDF9A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4" name="Полилиния: фигура 2283">
              <a:extLst>
                <a:ext uri="{FF2B5EF4-FFF2-40B4-BE49-F238E27FC236}">
                  <a16:creationId xmlns:a16="http://schemas.microsoft.com/office/drawing/2014/main" id="{447FFB9C-B2E3-DA25-8B22-B3D5E199B3A5}"/>
                </a:ext>
              </a:extLst>
            </p:cNvPr>
            <p:cNvSpPr/>
            <p:nvPr/>
          </p:nvSpPr>
          <p:spPr>
            <a:xfrm>
              <a:off x="4048110" y="6802189"/>
              <a:ext cx="3891" cy="13451"/>
            </a:xfrm>
            <a:custGeom>
              <a:avLst/>
              <a:gdLst>
                <a:gd name="connsiteX0" fmla="*/ 3643 w 3891"/>
                <a:gd name="connsiteY0" fmla="*/ 0 h 13451"/>
                <a:gd name="connsiteX1" fmla="*/ 684 w 3891"/>
                <a:gd name="connsiteY1" fmla="*/ 13451 h 13451"/>
                <a:gd name="connsiteX2" fmla="*/ 3643 w 3891"/>
                <a:gd name="connsiteY2" fmla="*/ 0 h 13451"/>
                <a:gd name="connsiteX3" fmla="*/ 3643 w 3891"/>
                <a:gd name="connsiteY3" fmla="*/ 0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91" h="13451">
                  <a:moveTo>
                    <a:pt x="3643" y="0"/>
                  </a:moveTo>
                  <a:cubicBezTo>
                    <a:pt x="4719" y="4842"/>
                    <a:pt x="2029" y="9147"/>
                    <a:pt x="684" y="13451"/>
                  </a:cubicBezTo>
                  <a:cubicBezTo>
                    <a:pt x="-930" y="8609"/>
                    <a:pt x="415" y="4035"/>
                    <a:pt x="3643" y="0"/>
                  </a:cubicBezTo>
                  <a:lnTo>
                    <a:pt x="3643" y="0"/>
                  </a:lnTo>
                  <a:close/>
                </a:path>
              </a:pathLst>
            </a:custGeom>
            <a:solidFill>
              <a:srgbClr val="E9C6A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5" name="Полилиния: фигура 2284">
              <a:extLst>
                <a:ext uri="{FF2B5EF4-FFF2-40B4-BE49-F238E27FC236}">
                  <a16:creationId xmlns:a16="http://schemas.microsoft.com/office/drawing/2014/main" id="{3A473EE8-085F-DC54-F4FE-6578AC96CEFD}"/>
                </a:ext>
              </a:extLst>
            </p:cNvPr>
            <p:cNvSpPr/>
            <p:nvPr/>
          </p:nvSpPr>
          <p:spPr>
            <a:xfrm>
              <a:off x="4066819" y="6527036"/>
              <a:ext cx="7121" cy="5638"/>
            </a:xfrm>
            <a:custGeom>
              <a:avLst/>
              <a:gdLst>
                <a:gd name="connsiteX0" fmla="*/ 3228 w 7121"/>
                <a:gd name="connsiteY0" fmla="*/ 478 h 5638"/>
                <a:gd name="connsiteX1" fmla="*/ 6726 w 7121"/>
                <a:gd name="connsiteY1" fmla="*/ 478 h 5638"/>
                <a:gd name="connsiteX2" fmla="*/ 5381 w 7121"/>
                <a:gd name="connsiteY2" fmla="*/ 4245 h 5638"/>
                <a:gd name="connsiteX3" fmla="*/ 0 w 7121"/>
                <a:gd name="connsiteY3" fmla="*/ 3976 h 5638"/>
                <a:gd name="connsiteX4" fmla="*/ 3228 w 7121"/>
                <a:gd name="connsiteY4" fmla="*/ 478 h 5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21" h="5638">
                  <a:moveTo>
                    <a:pt x="3228" y="478"/>
                  </a:moveTo>
                  <a:cubicBezTo>
                    <a:pt x="4304" y="478"/>
                    <a:pt x="5919" y="-598"/>
                    <a:pt x="6726" y="478"/>
                  </a:cubicBezTo>
                  <a:cubicBezTo>
                    <a:pt x="7802" y="2092"/>
                    <a:pt x="6457" y="3169"/>
                    <a:pt x="5381" y="4245"/>
                  </a:cubicBezTo>
                  <a:cubicBezTo>
                    <a:pt x="3497" y="6397"/>
                    <a:pt x="1614" y="5859"/>
                    <a:pt x="0" y="3976"/>
                  </a:cubicBezTo>
                  <a:cubicBezTo>
                    <a:pt x="538" y="2361"/>
                    <a:pt x="1614" y="1285"/>
                    <a:pt x="3228" y="478"/>
                  </a:cubicBezTo>
                  <a:close/>
                </a:path>
              </a:pathLst>
            </a:custGeom>
            <a:solidFill>
              <a:srgbClr val="FBF29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6" name="Полилиния: фигура 2285">
              <a:extLst>
                <a:ext uri="{FF2B5EF4-FFF2-40B4-BE49-F238E27FC236}">
                  <a16:creationId xmlns:a16="http://schemas.microsoft.com/office/drawing/2014/main" id="{5D8A6E4C-B5BD-4318-B4C7-97E2F9DA5034}"/>
                </a:ext>
              </a:extLst>
            </p:cNvPr>
            <p:cNvSpPr/>
            <p:nvPr/>
          </p:nvSpPr>
          <p:spPr>
            <a:xfrm>
              <a:off x="4130040" y="6481780"/>
              <a:ext cx="9146" cy="5964"/>
            </a:xfrm>
            <a:custGeom>
              <a:avLst/>
              <a:gdLst>
                <a:gd name="connsiteX0" fmla="*/ 9147 w 9146"/>
                <a:gd name="connsiteY0" fmla="*/ 0 h 5964"/>
                <a:gd name="connsiteX1" fmla="*/ 1076 w 9146"/>
                <a:gd name="connsiteY1" fmla="*/ 5919 h 5964"/>
                <a:gd name="connsiteX2" fmla="*/ 0 w 9146"/>
                <a:gd name="connsiteY2" fmla="*/ 4573 h 5964"/>
                <a:gd name="connsiteX3" fmla="*/ 9147 w 9146"/>
                <a:gd name="connsiteY3" fmla="*/ 0 h 5964"/>
                <a:gd name="connsiteX4" fmla="*/ 9147 w 9146"/>
                <a:gd name="connsiteY4" fmla="*/ 0 h 5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6" h="5964">
                  <a:moveTo>
                    <a:pt x="9147" y="0"/>
                  </a:moveTo>
                  <a:cubicBezTo>
                    <a:pt x="6457" y="2152"/>
                    <a:pt x="5381" y="6457"/>
                    <a:pt x="1076" y="5919"/>
                  </a:cubicBezTo>
                  <a:cubicBezTo>
                    <a:pt x="807" y="5919"/>
                    <a:pt x="0" y="4842"/>
                    <a:pt x="0" y="4573"/>
                  </a:cubicBezTo>
                  <a:cubicBezTo>
                    <a:pt x="1883" y="538"/>
                    <a:pt x="6188" y="1614"/>
                    <a:pt x="9147" y="0"/>
                  </a:cubicBezTo>
                  <a:lnTo>
                    <a:pt x="9147" y="0"/>
                  </a:lnTo>
                  <a:close/>
                </a:path>
              </a:pathLst>
            </a:custGeom>
            <a:solidFill>
              <a:srgbClr val="D588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7" name="Полилиния: фигура 2286">
              <a:extLst>
                <a:ext uri="{FF2B5EF4-FFF2-40B4-BE49-F238E27FC236}">
                  <a16:creationId xmlns:a16="http://schemas.microsoft.com/office/drawing/2014/main" id="{2FE62DE5-EFC9-8E51-BA9C-6CD023E7C9FD}"/>
                </a:ext>
              </a:extLst>
            </p:cNvPr>
            <p:cNvSpPr/>
            <p:nvPr/>
          </p:nvSpPr>
          <p:spPr>
            <a:xfrm>
              <a:off x="4098026" y="6493886"/>
              <a:ext cx="7124" cy="6268"/>
            </a:xfrm>
            <a:custGeom>
              <a:avLst/>
              <a:gdLst>
                <a:gd name="connsiteX0" fmla="*/ 5111 w 7124"/>
                <a:gd name="connsiteY0" fmla="*/ 0 h 6268"/>
                <a:gd name="connsiteX1" fmla="*/ 6457 w 7124"/>
                <a:gd name="connsiteY1" fmla="*/ 3766 h 6268"/>
                <a:gd name="connsiteX2" fmla="*/ 0 w 7124"/>
                <a:gd name="connsiteY2" fmla="*/ 5919 h 6268"/>
                <a:gd name="connsiteX3" fmla="*/ 5111 w 7124"/>
                <a:gd name="connsiteY3" fmla="*/ 0 h 6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24" h="6268">
                  <a:moveTo>
                    <a:pt x="5111" y="0"/>
                  </a:moveTo>
                  <a:cubicBezTo>
                    <a:pt x="6995" y="807"/>
                    <a:pt x="7802" y="1883"/>
                    <a:pt x="6457" y="3766"/>
                  </a:cubicBezTo>
                  <a:cubicBezTo>
                    <a:pt x="4842" y="6188"/>
                    <a:pt x="2690" y="6726"/>
                    <a:pt x="0" y="5919"/>
                  </a:cubicBezTo>
                  <a:cubicBezTo>
                    <a:pt x="807" y="2959"/>
                    <a:pt x="2959" y="1614"/>
                    <a:pt x="5111" y="0"/>
                  </a:cubicBezTo>
                  <a:close/>
                </a:path>
              </a:pathLst>
            </a:custGeom>
            <a:solidFill>
              <a:srgbClr val="FCF59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8" name="Полилиния: фигура 2287">
              <a:extLst>
                <a:ext uri="{FF2B5EF4-FFF2-40B4-BE49-F238E27FC236}">
                  <a16:creationId xmlns:a16="http://schemas.microsoft.com/office/drawing/2014/main" id="{CAEC68E9-4E0C-AD01-07A5-EDE4BE20CBE9}"/>
                </a:ext>
              </a:extLst>
            </p:cNvPr>
            <p:cNvSpPr/>
            <p:nvPr/>
          </p:nvSpPr>
          <p:spPr>
            <a:xfrm>
              <a:off x="4007472" y="6776718"/>
              <a:ext cx="5003" cy="10137"/>
            </a:xfrm>
            <a:custGeom>
              <a:avLst/>
              <a:gdLst>
                <a:gd name="connsiteX0" fmla="*/ 5003 w 5003"/>
                <a:gd name="connsiteY0" fmla="*/ 10137 h 10137"/>
                <a:gd name="connsiteX1" fmla="*/ 3120 w 5003"/>
                <a:gd name="connsiteY1" fmla="*/ 9868 h 10137"/>
                <a:gd name="connsiteX2" fmla="*/ 161 w 5003"/>
                <a:gd name="connsiteY2" fmla="*/ 1259 h 10137"/>
                <a:gd name="connsiteX3" fmla="*/ 2851 w 5003"/>
                <a:gd name="connsiteY3" fmla="*/ 1797 h 10137"/>
                <a:gd name="connsiteX4" fmla="*/ 5003 w 5003"/>
                <a:gd name="connsiteY4" fmla="*/ 10137 h 1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03" h="10137">
                  <a:moveTo>
                    <a:pt x="5003" y="10137"/>
                  </a:moveTo>
                  <a:cubicBezTo>
                    <a:pt x="3389" y="9868"/>
                    <a:pt x="3120" y="9868"/>
                    <a:pt x="3120" y="9868"/>
                  </a:cubicBezTo>
                  <a:cubicBezTo>
                    <a:pt x="1775" y="7178"/>
                    <a:pt x="-646" y="4488"/>
                    <a:pt x="161" y="1259"/>
                  </a:cubicBezTo>
                  <a:cubicBezTo>
                    <a:pt x="430" y="-624"/>
                    <a:pt x="2582" y="-355"/>
                    <a:pt x="2851" y="1797"/>
                  </a:cubicBezTo>
                  <a:cubicBezTo>
                    <a:pt x="2851" y="4488"/>
                    <a:pt x="3389" y="7178"/>
                    <a:pt x="5003" y="10137"/>
                  </a:cubicBezTo>
                  <a:close/>
                </a:path>
              </a:pathLst>
            </a:custGeom>
            <a:solidFill>
              <a:srgbClr val="D991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89" name="Полилиния: фигура 2288">
              <a:extLst>
                <a:ext uri="{FF2B5EF4-FFF2-40B4-BE49-F238E27FC236}">
                  <a16:creationId xmlns:a16="http://schemas.microsoft.com/office/drawing/2014/main" id="{36EC45EA-CBB9-D3FA-93D6-7A9948EAB33D}"/>
                </a:ext>
              </a:extLst>
            </p:cNvPr>
            <p:cNvSpPr/>
            <p:nvPr/>
          </p:nvSpPr>
          <p:spPr>
            <a:xfrm>
              <a:off x="4035925" y="6540428"/>
              <a:ext cx="3183" cy="11915"/>
            </a:xfrm>
            <a:custGeom>
              <a:avLst/>
              <a:gdLst>
                <a:gd name="connsiteX0" fmla="*/ 1032 w 3183"/>
                <a:gd name="connsiteY0" fmla="*/ 0 h 11915"/>
                <a:gd name="connsiteX1" fmla="*/ 2646 w 3183"/>
                <a:gd name="connsiteY1" fmla="*/ 807 h 11915"/>
                <a:gd name="connsiteX2" fmla="*/ 3184 w 3183"/>
                <a:gd name="connsiteY2" fmla="*/ 11568 h 11915"/>
                <a:gd name="connsiteX3" fmla="*/ 763 w 3183"/>
                <a:gd name="connsiteY3" fmla="*/ 9416 h 11915"/>
                <a:gd name="connsiteX4" fmla="*/ 1032 w 3183"/>
                <a:gd name="connsiteY4" fmla="*/ 0 h 11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83" h="11915">
                  <a:moveTo>
                    <a:pt x="1032" y="0"/>
                  </a:moveTo>
                  <a:cubicBezTo>
                    <a:pt x="1570" y="269"/>
                    <a:pt x="2108" y="538"/>
                    <a:pt x="2646" y="807"/>
                  </a:cubicBezTo>
                  <a:cubicBezTo>
                    <a:pt x="3453" y="4304"/>
                    <a:pt x="1839" y="8071"/>
                    <a:pt x="3184" y="11568"/>
                  </a:cubicBezTo>
                  <a:cubicBezTo>
                    <a:pt x="763" y="12913"/>
                    <a:pt x="1839" y="9954"/>
                    <a:pt x="763" y="9416"/>
                  </a:cubicBezTo>
                  <a:cubicBezTo>
                    <a:pt x="763" y="6457"/>
                    <a:pt x="-1121" y="3228"/>
                    <a:pt x="1032" y="0"/>
                  </a:cubicBezTo>
                  <a:close/>
                </a:path>
              </a:pathLst>
            </a:custGeom>
            <a:solidFill>
              <a:srgbClr val="F3CE7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0" name="Полилиния: фигура 2289">
              <a:extLst>
                <a:ext uri="{FF2B5EF4-FFF2-40B4-BE49-F238E27FC236}">
                  <a16:creationId xmlns:a16="http://schemas.microsoft.com/office/drawing/2014/main" id="{C4F8BE19-23A9-AB6F-3B87-100AEE92EB3D}"/>
                </a:ext>
              </a:extLst>
            </p:cNvPr>
            <p:cNvSpPr/>
            <p:nvPr/>
          </p:nvSpPr>
          <p:spPr>
            <a:xfrm>
              <a:off x="4060005" y="6916066"/>
              <a:ext cx="6544" cy="6646"/>
            </a:xfrm>
            <a:custGeom>
              <a:avLst/>
              <a:gdLst>
                <a:gd name="connsiteX0" fmla="*/ 1972 w 6544"/>
                <a:gd name="connsiteY0" fmla="*/ 459 h 6646"/>
                <a:gd name="connsiteX1" fmla="*/ 6545 w 6544"/>
                <a:gd name="connsiteY1" fmla="*/ 1804 h 6646"/>
                <a:gd name="connsiteX2" fmla="*/ 2510 w 6544"/>
                <a:gd name="connsiteY2" fmla="*/ 5839 h 6646"/>
                <a:gd name="connsiteX3" fmla="*/ 88 w 6544"/>
                <a:gd name="connsiteY3" fmla="*/ 6646 h 6646"/>
                <a:gd name="connsiteX4" fmla="*/ 1972 w 6544"/>
                <a:gd name="connsiteY4" fmla="*/ 459 h 6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44" h="6646">
                  <a:moveTo>
                    <a:pt x="1972" y="459"/>
                  </a:moveTo>
                  <a:cubicBezTo>
                    <a:pt x="3855" y="-79"/>
                    <a:pt x="5738" y="-617"/>
                    <a:pt x="6545" y="1804"/>
                  </a:cubicBezTo>
                  <a:cubicBezTo>
                    <a:pt x="6276" y="4225"/>
                    <a:pt x="3048" y="3687"/>
                    <a:pt x="2510" y="5839"/>
                  </a:cubicBezTo>
                  <a:cubicBezTo>
                    <a:pt x="1703" y="6108"/>
                    <a:pt x="895" y="6377"/>
                    <a:pt x="88" y="6646"/>
                  </a:cubicBezTo>
                  <a:cubicBezTo>
                    <a:pt x="-181" y="4225"/>
                    <a:pt x="88" y="2073"/>
                    <a:pt x="1972" y="459"/>
                  </a:cubicBezTo>
                  <a:close/>
                </a:path>
              </a:pathLst>
            </a:custGeom>
            <a:solidFill>
              <a:srgbClr val="F9EBC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1" name="Полилиния: фигура 2290">
              <a:extLst>
                <a:ext uri="{FF2B5EF4-FFF2-40B4-BE49-F238E27FC236}">
                  <a16:creationId xmlns:a16="http://schemas.microsoft.com/office/drawing/2014/main" id="{077F93C4-A504-6808-DB1C-14232F78A8D5}"/>
                </a:ext>
              </a:extLst>
            </p:cNvPr>
            <p:cNvSpPr/>
            <p:nvPr/>
          </p:nvSpPr>
          <p:spPr>
            <a:xfrm>
              <a:off x="4185997" y="6717715"/>
              <a:ext cx="6602" cy="7895"/>
            </a:xfrm>
            <a:custGeom>
              <a:avLst/>
              <a:gdLst>
                <a:gd name="connsiteX0" fmla="*/ 0 w 6602"/>
                <a:gd name="connsiteY0" fmla="*/ 6457 h 7895"/>
                <a:gd name="connsiteX1" fmla="*/ 3766 w 6602"/>
                <a:gd name="connsiteY1" fmla="*/ 0 h 7895"/>
                <a:gd name="connsiteX2" fmla="*/ 6188 w 6602"/>
                <a:gd name="connsiteY2" fmla="*/ 0 h 7895"/>
                <a:gd name="connsiteX3" fmla="*/ 2959 w 6602"/>
                <a:gd name="connsiteY3" fmla="*/ 7264 h 7895"/>
                <a:gd name="connsiteX4" fmla="*/ 2152 w 6602"/>
                <a:gd name="connsiteY4" fmla="*/ 7802 h 7895"/>
                <a:gd name="connsiteX5" fmla="*/ 0 w 6602"/>
                <a:gd name="connsiteY5" fmla="*/ 6457 h 7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02" h="7895">
                  <a:moveTo>
                    <a:pt x="0" y="6457"/>
                  </a:moveTo>
                  <a:cubicBezTo>
                    <a:pt x="538" y="4035"/>
                    <a:pt x="1076" y="1345"/>
                    <a:pt x="3766" y="0"/>
                  </a:cubicBezTo>
                  <a:cubicBezTo>
                    <a:pt x="4573" y="0"/>
                    <a:pt x="5381" y="0"/>
                    <a:pt x="6188" y="0"/>
                  </a:cubicBezTo>
                  <a:cubicBezTo>
                    <a:pt x="7533" y="3497"/>
                    <a:pt x="5381" y="5381"/>
                    <a:pt x="2959" y="7264"/>
                  </a:cubicBezTo>
                  <a:cubicBezTo>
                    <a:pt x="2690" y="7533"/>
                    <a:pt x="2421" y="7533"/>
                    <a:pt x="2152" y="7802"/>
                  </a:cubicBezTo>
                  <a:cubicBezTo>
                    <a:pt x="807" y="8071"/>
                    <a:pt x="0" y="7802"/>
                    <a:pt x="0" y="6457"/>
                  </a:cubicBezTo>
                  <a:close/>
                </a:path>
              </a:pathLst>
            </a:custGeom>
            <a:solidFill>
              <a:srgbClr val="E6DC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2" name="Полилиния: фигура 2291">
              <a:extLst>
                <a:ext uri="{FF2B5EF4-FFF2-40B4-BE49-F238E27FC236}">
                  <a16:creationId xmlns:a16="http://schemas.microsoft.com/office/drawing/2014/main" id="{E67310F5-115D-19EE-70B1-6A250E453F39}"/>
                </a:ext>
              </a:extLst>
            </p:cNvPr>
            <p:cNvSpPr/>
            <p:nvPr/>
          </p:nvSpPr>
          <p:spPr>
            <a:xfrm>
              <a:off x="4038840" y="6433356"/>
              <a:ext cx="5341" cy="6849"/>
            </a:xfrm>
            <a:custGeom>
              <a:avLst/>
              <a:gdLst>
                <a:gd name="connsiteX0" fmla="*/ 4842 w 5341"/>
                <a:gd name="connsiteY0" fmla="*/ 0 h 6849"/>
                <a:gd name="connsiteX1" fmla="*/ 0 w 5341"/>
                <a:gd name="connsiteY1" fmla="*/ 6726 h 6849"/>
                <a:gd name="connsiteX2" fmla="*/ 4842 w 5341"/>
                <a:gd name="connsiteY2" fmla="*/ 0 h 6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41" h="6849">
                  <a:moveTo>
                    <a:pt x="4842" y="0"/>
                  </a:moveTo>
                  <a:cubicBezTo>
                    <a:pt x="5919" y="4304"/>
                    <a:pt x="5650" y="7533"/>
                    <a:pt x="0" y="6726"/>
                  </a:cubicBezTo>
                  <a:cubicBezTo>
                    <a:pt x="538" y="3766"/>
                    <a:pt x="1883" y="1076"/>
                    <a:pt x="4842" y="0"/>
                  </a:cubicBezTo>
                  <a:close/>
                </a:path>
              </a:pathLst>
            </a:custGeom>
            <a:solidFill>
              <a:srgbClr val="FBF09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3" name="Полилиния: фигура 2292">
              <a:extLst>
                <a:ext uri="{FF2B5EF4-FFF2-40B4-BE49-F238E27FC236}">
                  <a16:creationId xmlns:a16="http://schemas.microsoft.com/office/drawing/2014/main" id="{AA918E21-DD55-114C-2E10-DC651941BFA3}"/>
                </a:ext>
              </a:extLst>
            </p:cNvPr>
            <p:cNvSpPr/>
            <p:nvPr/>
          </p:nvSpPr>
          <p:spPr>
            <a:xfrm>
              <a:off x="3990357" y="6456761"/>
              <a:ext cx="5976" cy="5661"/>
            </a:xfrm>
            <a:custGeom>
              <a:avLst/>
              <a:gdLst>
                <a:gd name="connsiteX0" fmla="*/ 5708 w 5976"/>
                <a:gd name="connsiteY0" fmla="*/ 1883 h 5661"/>
                <a:gd name="connsiteX1" fmla="*/ 5977 w 5976"/>
                <a:gd name="connsiteY1" fmla="*/ 4573 h 5661"/>
                <a:gd name="connsiteX2" fmla="*/ 865 w 5976"/>
                <a:gd name="connsiteY2" fmla="*/ 4573 h 5661"/>
                <a:gd name="connsiteX3" fmla="*/ 1942 w 5976"/>
                <a:gd name="connsiteY3" fmla="*/ 0 h 5661"/>
                <a:gd name="connsiteX4" fmla="*/ 5708 w 5976"/>
                <a:gd name="connsiteY4" fmla="*/ 1883 h 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76" h="5661">
                  <a:moveTo>
                    <a:pt x="5708" y="1883"/>
                  </a:moveTo>
                  <a:cubicBezTo>
                    <a:pt x="5708" y="2690"/>
                    <a:pt x="5977" y="3497"/>
                    <a:pt x="5977" y="4573"/>
                  </a:cubicBezTo>
                  <a:cubicBezTo>
                    <a:pt x="4363" y="5111"/>
                    <a:pt x="2480" y="6726"/>
                    <a:pt x="865" y="4573"/>
                  </a:cubicBezTo>
                  <a:cubicBezTo>
                    <a:pt x="-749" y="2690"/>
                    <a:pt x="58" y="1076"/>
                    <a:pt x="1942" y="0"/>
                  </a:cubicBezTo>
                  <a:cubicBezTo>
                    <a:pt x="3556" y="269"/>
                    <a:pt x="4632" y="807"/>
                    <a:pt x="5708" y="1883"/>
                  </a:cubicBezTo>
                  <a:close/>
                </a:path>
              </a:pathLst>
            </a:custGeom>
            <a:solidFill>
              <a:srgbClr val="FDF8A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4" name="Полилиния: фигура 2293">
              <a:extLst>
                <a:ext uri="{FF2B5EF4-FFF2-40B4-BE49-F238E27FC236}">
                  <a16:creationId xmlns:a16="http://schemas.microsoft.com/office/drawing/2014/main" id="{07194188-E386-A0DA-390E-2E30ACAF9C87}"/>
                </a:ext>
              </a:extLst>
            </p:cNvPr>
            <p:cNvSpPr/>
            <p:nvPr/>
          </p:nvSpPr>
          <p:spPr>
            <a:xfrm>
              <a:off x="4065743" y="6465908"/>
              <a:ext cx="5921" cy="8339"/>
            </a:xfrm>
            <a:custGeom>
              <a:avLst/>
              <a:gdLst>
                <a:gd name="connsiteX0" fmla="*/ 4304 w 5921"/>
                <a:gd name="connsiteY0" fmla="*/ 0 h 8339"/>
                <a:gd name="connsiteX1" fmla="*/ 0 w 5921"/>
                <a:gd name="connsiteY1" fmla="*/ 8340 h 8339"/>
                <a:gd name="connsiteX2" fmla="*/ 4304 w 5921"/>
                <a:gd name="connsiteY2" fmla="*/ 0 h 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21" h="8339">
                  <a:moveTo>
                    <a:pt x="4304" y="0"/>
                  </a:moveTo>
                  <a:cubicBezTo>
                    <a:pt x="8340" y="5381"/>
                    <a:pt x="4035" y="6726"/>
                    <a:pt x="0" y="8340"/>
                  </a:cubicBezTo>
                  <a:cubicBezTo>
                    <a:pt x="538" y="5111"/>
                    <a:pt x="2152" y="2421"/>
                    <a:pt x="4304" y="0"/>
                  </a:cubicBezTo>
                  <a:close/>
                </a:path>
              </a:pathLst>
            </a:custGeom>
            <a:solidFill>
              <a:srgbClr val="FCF59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5" name="Полилиния: фигура 2294">
              <a:extLst>
                <a:ext uri="{FF2B5EF4-FFF2-40B4-BE49-F238E27FC236}">
                  <a16:creationId xmlns:a16="http://schemas.microsoft.com/office/drawing/2014/main" id="{2E018FF5-B0A6-526D-CA3C-0C4F93989A6C}"/>
                </a:ext>
              </a:extLst>
            </p:cNvPr>
            <p:cNvSpPr/>
            <p:nvPr/>
          </p:nvSpPr>
          <p:spPr>
            <a:xfrm>
              <a:off x="4055888" y="6727144"/>
              <a:ext cx="7702" cy="6444"/>
            </a:xfrm>
            <a:custGeom>
              <a:avLst/>
              <a:gdLst>
                <a:gd name="connsiteX0" fmla="*/ 2053 w 7702"/>
                <a:gd name="connsiteY0" fmla="*/ 6444 h 6444"/>
                <a:gd name="connsiteX1" fmla="*/ 977 w 7702"/>
                <a:gd name="connsiteY1" fmla="*/ 1064 h 6444"/>
                <a:gd name="connsiteX2" fmla="*/ 7703 w 7702"/>
                <a:gd name="connsiteY2" fmla="*/ 1871 h 6444"/>
                <a:gd name="connsiteX3" fmla="*/ 2053 w 7702"/>
                <a:gd name="connsiteY3" fmla="*/ 6444 h 6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2" h="6444">
                  <a:moveTo>
                    <a:pt x="2053" y="6444"/>
                  </a:moveTo>
                  <a:cubicBezTo>
                    <a:pt x="-906" y="5099"/>
                    <a:pt x="-99" y="2409"/>
                    <a:pt x="977" y="1064"/>
                  </a:cubicBezTo>
                  <a:cubicBezTo>
                    <a:pt x="3129" y="-1626"/>
                    <a:pt x="5550" y="1602"/>
                    <a:pt x="7703" y="1871"/>
                  </a:cubicBezTo>
                  <a:cubicBezTo>
                    <a:pt x="6626" y="4561"/>
                    <a:pt x="3398" y="4292"/>
                    <a:pt x="2053" y="6444"/>
                  </a:cubicBezTo>
                  <a:close/>
                </a:path>
              </a:pathLst>
            </a:custGeom>
            <a:solidFill>
              <a:srgbClr val="D890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6" name="Полилиния: фигура 2295">
              <a:extLst>
                <a:ext uri="{FF2B5EF4-FFF2-40B4-BE49-F238E27FC236}">
                  <a16:creationId xmlns:a16="http://schemas.microsoft.com/office/drawing/2014/main" id="{29927D3A-2562-4722-F15E-E247883E16A0}"/>
                </a:ext>
              </a:extLst>
            </p:cNvPr>
            <p:cNvSpPr/>
            <p:nvPr/>
          </p:nvSpPr>
          <p:spPr>
            <a:xfrm>
              <a:off x="4184383" y="6698149"/>
              <a:ext cx="4304" cy="9343"/>
            </a:xfrm>
            <a:custGeom>
              <a:avLst/>
              <a:gdLst>
                <a:gd name="connsiteX0" fmla="*/ 4304 w 4304"/>
                <a:gd name="connsiteY0" fmla="*/ 3425 h 9343"/>
                <a:gd name="connsiteX1" fmla="*/ 1345 w 4304"/>
                <a:gd name="connsiteY1" fmla="*/ 9344 h 9343"/>
                <a:gd name="connsiteX2" fmla="*/ 0 w 4304"/>
                <a:gd name="connsiteY2" fmla="*/ 2080 h 9343"/>
                <a:gd name="connsiteX3" fmla="*/ 3497 w 4304"/>
                <a:gd name="connsiteY3" fmla="*/ 197 h 9343"/>
                <a:gd name="connsiteX4" fmla="*/ 4304 w 4304"/>
                <a:gd name="connsiteY4" fmla="*/ 3425 h 9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04" h="9343">
                  <a:moveTo>
                    <a:pt x="4304" y="3425"/>
                  </a:moveTo>
                  <a:cubicBezTo>
                    <a:pt x="3497" y="5308"/>
                    <a:pt x="2421" y="7192"/>
                    <a:pt x="1345" y="9344"/>
                  </a:cubicBezTo>
                  <a:cubicBezTo>
                    <a:pt x="807" y="6384"/>
                    <a:pt x="269" y="4232"/>
                    <a:pt x="0" y="2080"/>
                  </a:cubicBezTo>
                  <a:cubicBezTo>
                    <a:pt x="1076" y="1273"/>
                    <a:pt x="1883" y="-610"/>
                    <a:pt x="3497" y="197"/>
                  </a:cubicBezTo>
                  <a:cubicBezTo>
                    <a:pt x="4035" y="466"/>
                    <a:pt x="4035" y="2349"/>
                    <a:pt x="4304" y="3425"/>
                  </a:cubicBezTo>
                  <a:close/>
                </a:path>
              </a:pathLst>
            </a:custGeom>
            <a:solidFill>
              <a:srgbClr val="CA702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7" name="Полилиния: фигура 2296">
              <a:extLst>
                <a:ext uri="{FF2B5EF4-FFF2-40B4-BE49-F238E27FC236}">
                  <a16:creationId xmlns:a16="http://schemas.microsoft.com/office/drawing/2014/main" id="{DF2C9EB6-476D-8366-DA2E-D25AC0E5B26D}"/>
                </a:ext>
              </a:extLst>
            </p:cNvPr>
            <p:cNvSpPr/>
            <p:nvPr/>
          </p:nvSpPr>
          <p:spPr>
            <a:xfrm>
              <a:off x="4188956" y="6716370"/>
              <a:ext cx="5918" cy="10491"/>
            </a:xfrm>
            <a:custGeom>
              <a:avLst/>
              <a:gdLst>
                <a:gd name="connsiteX0" fmla="*/ 0 w 5918"/>
                <a:gd name="connsiteY0" fmla="*/ 8340 h 10491"/>
                <a:gd name="connsiteX1" fmla="*/ 3228 w 5918"/>
                <a:gd name="connsiteY1" fmla="*/ 1076 h 10491"/>
                <a:gd name="connsiteX2" fmla="*/ 5919 w 5918"/>
                <a:gd name="connsiteY2" fmla="*/ 0 h 10491"/>
                <a:gd name="connsiteX3" fmla="*/ 2152 w 5918"/>
                <a:gd name="connsiteY3" fmla="*/ 10492 h 10491"/>
                <a:gd name="connsiteX4" fmla="*/ 0 w 5918"/>
                <a:gd name="connsiteY4" fmla="*/ 8340 h 1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8" h="10491">
                  <a:moveTo>
                    <a:pt x="0" y="8340"/>
                  </a:moveTo>
                  <a:cubicBezTo>
                    <a:pt x="1076" y="5919"/>
                    <a:pt x="2152" y="3497"/>
                    <a:pt x="3228" y="1076"/>
                  </a:cubicBezTo>
                  <a:cubicBezTo>
                    <a:pt x="4035" y="807"/>
                    <a:pt x="5111" y="269"/>
                    <a:pt x="5919" y="0"/>
                  </a:cubicBezTo>
                  <a:cubicBezTo>
                    <a:pt x="5381" y="3766"/>
                    <a:pt x="4035" y="6995"/>
                    <a:pt x="2152" y="10492"/>
                  </a:cubicBezTo>
                  <a:cubicBezTo>
                    <a:pt x="1614" y="9416"/>
                    <a:pt x="1076" y="8340"/>
                    <a:pt x="0" y="8340"/>
                  </a:cubicBezTo>
                  <a:close/>
                </a:path>
              </a:pathLst>
            </a:custGeom>
            <a:solidFill>
              <a:srgbClr val="7BA04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8" name="Полилиния: фигура 2297">
              <a:extLst>
                <a:ext uri="{FF2B5EF4-FFF2-40B4-BE49-F238E27FC236}">
                  <a16:creationId xmlns:a16="http://schemas.microsoft.com/office/drawing/2014/main" id="{CA56CA37-3345-9222-5178-6377DC22E03B}"/>
                </a:ext>
              </a:extLst>
            </p:cNvPr>
            <p:cNvSpPr/>
            <p:nvPr/>
          </p:nvSpPr>
          <p:spPr>
            <a:xfrm>
              <a:off x="4105827" y="6760966"/>
              <a:ext cx="11030" cy="4098"/>
            </a:xfrm>
            <a:custGeom>
              <a:avLst/>
              <a:gdLst>
                <a:gd name="connsiteX0" fmla="*/ 0 w 11030"/>
                <a:gd name="connsiteY0" fmla="*/ 4098 h 4098"/>
                <a:gd name="connsiteX1" fmla="*/ 11030 w 11030"/>
                <a:gd name="connsiteY1" fmla="*/ 601 h 4098"/>
                <a:gd name="connsiteX2" fmla="*/ 0 w 11030"/>
                <a:gd name="connsiteY2" fmla="*/ 4098 h 4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30" h="4098">
                  <a:moveTo>
                    <a:pt x="0" y="4098"/>
                  </a:moveTo>
                  <a:cubicBezTo>
                    <a:pt x="2152" y="-1820"/>
                    <a:pt x="6995" y="332"/>
                    <a:pt x="11030" y="601"/>
                  </a:cubicBezTo>
                  <a:cubicBezTo>
                    <a:pt x="7533" y="1946"/>
                    <a:pt x="3766" y="3022"/>
                    <a:pt x="0" y="4098"/>
                  </a:cubicBezTo>
                  <a:close/>
                </a:path>
              </a:pathLst>
            </a:custGeom>
            <a:solidFill>
              <a:srgbClr val="ECB4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99" name="Полилиния: фигура 2298">
              <a:extLst>
                <a:ext uri="{FF2B5EF4-FFF2-40B4-BE49-F238E27FC236}">
                  <a16:creationId xmlns:a16="http://schemas.microsoft.com/office/drawing/2014/main" id="{A2BEDE48-E3A8-784D-CAF5-6055944AE17C}"/>
                </a:ext>
              </a:extLst>
            </p:cNvPr>
            <p:cNvSpPr/>
            <p:nvPr/>
          </p:nvSpPr>
          <p:spPr>
            <a:xfrm>
              <a:off x="4036210" y="6475862"/>
              <a:ext cx="3975" cy="9684"/>
            </a:xfrm>
            <a:custGeom>
              <a:avLst/>
              <a:gdLst>
                <a:gd name="connsiteX0" fmla="*/ 1285 w 3975"/>
                <a:gd name="connsiteY0" fmla="*/ 0 h 9684"/>
                <a:gd name="connsiteX1" fmla="*/ 3976 w 3975"/>
                <a:gd name="connsiteY1" fmla="*/ 3766 h 9684"/>
                <a:gd name="connsiteX2" fmla="*/ 3976 w 3975"/>
                <a:gd name="connsiteY2" fmla="*/ 8878 h 9684"/>
                <a:gd name="connsiteX3" fmla="*/ 1823 w 3975"/>
                <a:gd name="connsiteY3" fmla="*/ 9685 h 9684"/>
                <a:gd name="connsiteX4" fmla="*/ 1285 w 3975"/>
                <a:gd name="connsiteY4" fmla="*/ 0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5" h="9684">
                  <a:moveTo>
                    <a:pt x="1285" y="0"/>
                  </a:moveTo>
                  <a:cubicBezTo>
                    <a:pt x="2092" y="1345"/>
                    <a:pt x="2092" y="3228"/>
                    <a:pt x="3976" y="3766"/>
                  </a:cubicBezTo>
                  <a:cubicBezTo>
                    <a:pt x="3976" y="5381"/>
                    <a:pt x="3976" y="7264"/>
                    <a:pt x="3976" y="8878"/>
                  </a:cubicBezTo>
                  <a:cubicBezTo>
                    <a:pt x="3168" y="9147"/>
                    <a:pt x="2630" y="9416"/>
                    <a:pt x="1823" y="9685"/>
                  </a:cubicBezTo>
                  <a:cubicBezTo>
                    <a:pt x="-60" y="6457"/>
                    <a:pt x="-867" y="3228"/>
                    <a:pt x="1285" y="0"/>
                  </a:cubicBezTo>
                  <a:close/>
                </a:path>
              </a:pathLst>
            </a:custGeom>
            <a:solidFill>
              <a:srgbClr val="F9DE9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0" name="Полилиния: фигура 2299">
              <a:extLst>
                <a:ext uri="{FF2B5EF4-FFF2-40B4-BE49-F238E27FC236}">
                  <a16:creationId xmlns:a16="http://schemas.microsoft.com/office/drawing/2014/main" id="{94585DCD-A7B7-3740-3164-3C1599FABF66}"/>
                </a:ext>
              </a:extLst>
            </p:cNvPr>
            <p:cNvSpPr/>
            <p:nvPr/>
          </p:nvSpPr>
          <p:spPr>
            <a:xfrm>
              <a:off x="4038302" y="6490389"/>
              <a:ext cx="5161" cy="6725"/>
            </a:xfrm>
            <a:custGeom>
              <a:avLst/>
              <a:gdLst>
                <a:gd name="connsiteX0" fmla="*/ 1883 w 5161"/>
                <a:gd name="connsiteY0" fmla="*/ 6726 h 6725"/>
                <a:gd name="connsiteX1" fmla="*/ 0 w 5161"/>
                <a:gd name="connsiteY1" fmla="*/ 1345 h 6725"/>
                <a:gd name="connsiteX2" fmla="*/ 1345 w 5161"/>
                <a:gd name="connsiteY2" fmla="*/ 0 h 6725"/>
                <a:gd name="connsiteX3" fmla="*/ 1883 w 5161"/>
                <a:gd name="connsiteY3" fmla="*/ 6726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61" h="6725">
                  <a:moveTo>
                    <a:pt x="1883" y="6726"/>
                  </a:moveTo>
                  <a:cubicBezTo>
                    <a:pt x="-1076" y="5650"/>
                    <a:pt x="538" y="3228"/>
                    <a:pt x="0" y="1345"/>
                  </a:cubicBezTo>
                  <a:cubicBezTo>
                    <a:pt x="538" y="807"/>
                    <a:pt x="807" y="538"/>
                    <a:pt x="1345" y="0"/>
                  </a:cubicBezTo>
                  <a:cubicBezTo>
                    <a:pt x="1076" y="2421"/>
                    <a:pt x="9685" y="3766"/>
                    <a:pt x="1883" y="6726"/>
                  </a:cubicBezTo>
                  <a:close/>
                </a:path>
              </a:pathLst>
            </a:custGeom>
            <a:solidFill>
              <a:srgbClr val="FAE38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1" name="Полилиния: фигура 2300">
              <a:extLst>
                <a:ext uri="{FF2B5EF4-FFF2-40B4-BE49-F238E27FC236}">
                  <a16:creationId xmlns:a16="http://schemas.microsoft.com/office/drawing/2014/main" id="{FD2C2050-AE13-ABF7-64CF-078E6ADF2E58}"/>
                </a:ext>
              </a:extLst>
            </p:cNvPr>
            <p:cNvSpPr/>
            <p:nvPr/>
          </p:nvSpPr>
          <p:spPr>
            <a:xfrm>
              <a:off x="4163795" y="6716639"/>
              <a:ext cx="3638" cy="9146"/>
            </a:xfrm>
            <a:custGeom>
              <a:avLst/>
              <a:gdLst>
                <a:gd name="connsiteX0" fmla="*/ 2294 w 3638"/>
                <a:gd name="connsiteY0" fmla="*/ 0 h 9146"/>
                <a:gd name="connsiteX1" fmla="*/ 3639 w 3638"/>
                <a:gd name="connsiteY1" fmla="*/ 9147 h 9146"/>
                <a:gd name="connsiteX2" fmla="*/ 2294 w 3638"/>
                <a:gd name="connsiteY2" fmla="*/ 0 h 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38" h="9146">
                  <a:moveTo>
                    <a:pt x="2294" y="0"/>
                  </a:moveTo>
                  <a:cubicBezTo>
                    <a:pt x="2832" y="2959"/>
                    <a:pt x="3370" y="6188"/>
                    <a:pt x="3639" y="9147"/>
                  </a:cubicBezTo>
                  <a:cubicBezTo>
                    <a:pt x="-2549" y="6995"/>
                    <a:pt x="679" y="3228"/>
                    <a:pt x="2294" y="0"/>
                  </a:cubicBezTo>
                  <a:close/>
                </a:path>
              </a:pathLst>
            </a:custGeom>
            <a:solidFill>
              <a:srgbClr val="D281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2" name="Полилиния: фигура 2301">
              <a:extLst>
                <a:ext uri="{FF2B5EF4-FFF2-40B4-BE49-F238E27FC236}">
                  <a16:creationId xmlns:a16="http://schemas.microsoft.com/office/drawing/2014/main" id="{6E828865-0ACB-397C-691C-8EFAD1F35776}"/>
                </a:ext>
              </a:extLst>
            </p:cNvPr>
            <p:cNvSpPr/>
            <p:nvPr/>
          </p:nvSpPr>
          <p:spPr>
            <a:xfrm>
              <a:off x="4020008" y="6397037"/>
              <a:ext cx="6036" cy="4847"/>
            </a:xfrm>
            <a:custGeom>
              <a:avLst/>
              <a:gdLst>
                <a:gd name="connsiteX0" fmla="*/ 3228 w 6036"/>
                <a:gd name="connsiteY0" fmla="*/ 0 h 4847"/>
                <a:gd name="connsiteX1" fmla="*/ 5381 w 6036"/>
                <a:gd name="connsiteY1" fmla="*/ 2959 h 4847"/>
                <a:gd name="connsiteX2" fmla="*/ 0 w 6036"/>
                <a:gd name="connsiteY2" fmla="*/ 2690 h 4847"/>
                <a:gd name="connsiteX3" fmla="*/ 3228 w 6036"/>
                <a:gd name="connsiteY3" fmla="*/ 0 h 4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36" h="4847">
                  <a:moveTo>
                    <a:pt x="3228" y="0"/>
                  </a:moveTo>
                  <a:cubicBezTo>
                    <a:pt x="5381" y="0"/>
                    <a:pt x="6995" y="538"/>
                    <a:pt x="5381" y="2959"/>
                  </a:cubicBezTo>
                  <a:cubicBezTo>
                    <a:pt x="3766" y="5111"/>
                    <a:pt x="1614" y="5919"/>
                    <a:pt x="0" y="2690"/>
                  </a:cubicBezTo>
                  <a:cubicBezTo>
                    <a:pt x="269" y="1076"/>
                    <a:pt x="1614" y="538"/>
                    <a:pt x="3228" y="0"/>
                  </a:cubicBezTo>
                  <a:close/>
                </a:path>
              </a:pathLst>
            </a:custGeom>
            <a:solidFill>
              <a:srgbClr val="FBF49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3" name="Полилиния: фигура 2302">
              <a:extLst>
                <a:ext uri="{FF2B5EF4-FFF2-40B4-BE49-F238E27FC236}">
                  <a16:creationId xmlns:a16="http://schemas.microsoft.com/office/drawing/2014/main" id="{3AEC0951-3053-21E2-9677-E4A7B9F5EA4B}"/>
                </a:ext>
              </a:extLst>
            </p:cNvPr>
            <p:cNvSpPr/>
            <p:nvPr/>
          </p:nvSpPr>
          <p:spPr>
            <a:xfrm>
              <a:off x="4021353" y="6909530"/>
              <a:ext cx="11837" cy="5649"/>
            </a:xfrm>
            <a:custGeom>
              <a:avLst/>
              <a:gdLst>
                <a:gd name="connsiteX0" fmla="*/ 807 w 11837"/>
                <a:gd name="connsiteY0" fmla="*/ 5650 h 5649"/>
                <a:gd name="connsiteX1" fmla="*/ 0 w 11837"/>
                <a:gd name="connsiteY1" fmla="*/ 3228 h 5649"/>
                <a:gd name="connsiteX2" fmla="*/ 11837 w 11837"/>
                <a:gd name="connsiteY2" fmla="*/ 0 h 5649"/>
                <a:gd name="connsiteX3" fmla="*/ 807 w 11837"/>
                <a:gd name="connsiteY3" fmla="*/ 5650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37" h="5649">
                  <a:moveTo>
                    <a:pt x="807" y="5650"/>
                  </a:moveTo>
                  <a:cubicBezTo>
                    <a:pt x="538" y="4842"/>
                    <a:pt x="269" y="4035"/>
                    <a:pt x="0" y="3228"/>
                  </a:cubicBezTo>
                  <a:cubicBezTo>
                    <a:pt x="4573" y="5112"/>
                    <a:pt x="7264" y="0"/>
                    <a:pt x="11837" y="0"/>
                  </a:cubicBezTo>
                  <a:cubicBezTo>
                    <a:pt x="9147" y="4573"/>
                    <a:pt x="4304" y="4035"/>
                    <a:pt x="807" y="5650"/>
                  </a:cubicBezTo>
                  <a:close/>
                </a:path>
              </a:pathLst>
            </a:custGeom>
            <a:solidFill>
              <a:srgbClr val="CD661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4" name="Полилиния: фигура 2303">
              <a:extLst>
                <a:ext uri="{FF2B5EF4-FFF2-40B4-BE49-F238E27FC236}">
                  <a16:creationId xmlns:a16="http://schemas.microsoft.com/office/drawing/2014/main" id="{9FF66C6C-A106-017F-4EB0-7012F5916973}"/>
                </a:ext>
              </a:extLst>
            </p:cNvPr>
            <p:cNvSpPr/>
            <p:nvPr/>
          </p:nvSpPr>
          <p:spPr>
            <a:xfrm>
              <a:off x="4115781" y="7044043"/>
              <a:ext cx="3766" cy="5990"/>
            </a:xfrm>
            <a:custGeom>
              <a:avLst/>
              <a:gdLst>
                <a:gd name="connsiteX0" fmla="*/ 3766 w 3766"/>
                <a:gd name="connsiteY0" fmla="*/ 0 h 5990"/>
                <a:gd name="connsiteX1" fmla="*/ 1614 w 3766"/>
                <a:gd name="connsiteY1" fmla="*/ 5919 h 5990"/>
                <a:gd name="connsiteX2" fmla="*/ 0 w 3766"/>
                <a:gd name="connsiteY2" fmla="*/ 5111 h 5990"/>
                <a:gd name="connsiteX3" fmla="*/ 3766 w 3766"/>
                <a:gd name="connsiteY3" fmla="*/ 0 h 5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66" h="5990">
                  <a:moveTo>
                    <a:pt x="3766" y="0"/>
                  </a:moveTo>
                  <a:cubicBezTo>
                    <a:pt x="3497" y="2421"/>
                    <a:pt x="4573" y="4573"/>
                    <a:pt x="1614" y="5919"/>
                  </a:cubicBezTo>
                  <a:cubicBezTo>
                    <a:pt x="1345" y="6188"/>
                    <a:pt x="0" y="5650"/>
                    <a:pt x="0" y="5111"/>
                  </a:cubicBezTo>
                  <a:cubicBezTo>
                    <a:pt x="0" y="2959"/>
                    <a:pt x="0" y="538"/>
                    <a:pt x="3766" y="0"/>
                  </a:cubicBezTo>
                  <a:close/>
                </a:path>
              </a:pathLst>
            </a:custGeom>
            <a:solidFill>
              <a:srgbClr val="D589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5" name="Полилиния: фигура 2304">
              <a:extLst>
                <a:ext uri="{FF2B5EF4-FFF2-40B4-BE49-F238E27FC236}">
                  <a16:creationId xmlns:a16="http://schemas.microsoft.com/office/drawing/2014/main" id="{487508B6-2D67-8C85-04A5-27AE80D21741}"/>
                </a:ext>
              </a:extLst>
            </p:cNvPr>
            <p:cNvSpPr/>
            <p:nvPr/>
          </p:nvSpPr>
          <p:spPr>
            <a:xfrm>
              <a:off x="4074082" y="7000461"/>
              <a:ext cx="5721" cy="8070"/>
            </a:xfrm>
            <a:custGeom>
              <a:avLst/>
              <a:gdLst>
                <a:gd name="connsiteX0" fmla="*/ 5111 w 5721"/>
                <a:gd name="connsiteY0" fmla="*/ 8071 h 8070"/>
                <a:gd name="connsiteX1" fmla="*/ 0 w 5721"/>
                <a:gd name="connsiteY1" fmla="*/ 0 h 8070"/>
                <a:gd name="connsiteX2" fmla="*/ 5111 w 5721"/>
                <a:gd name="connsiteY2" fmla="*/ 8071 h 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1" h="8070">
                  <a:moveTo>
                    <a:pt x="5111" y="8071"/>
                  </a:moveTo>
                  <a:cubicBezTo>
                    <a:pt x="3228" y="5381"/>
                    <a:pt x="807" y="3228"/>
                    <a:pt x="0" y="0"/>
                  </a:cubicBezTo>
                  <a:cubicBezTo>
                    <a:pt x="4304" y="1076"/>
                    <a:pt x="6995" y="3228"/>
                    <a:pt x="5111" y="8071"/>
                  </a:cubicBezTo>
                  <a:close/>
                </a:path>
              </a:pathLst>
            </a:custGeom>
            <a:solidFill>
              <a:srgbClr val="D487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6" name="Полилиния: фигура 2305">
              <a:extLst>
                <a:ext uri="{FF2B5EF4-FFF2-40B4-BE49-F238E27FC236}">
                  <a16:creationId xmlns:a16="http://schemas.microsoft.com/office/drawing/2014/main" id="{7BD407EE-BBB1-9B79-A847-5B645BB568CE}"/>
                </a:ext>
              </a:extLst>
            </p:cNvPr>
            <p:cNvSpPr/>
            <p:nvPr/>
          </p:nvSpPr>
          <p:spPr>
            <a:xfrm>
              <a:off x="4120998" y="7068255"/>
              <a:ext cx="3294" cy="8877"/>
            </a:xfrm>
            <a:custGeom>
              <a:avLst/>
              <a:gdLst>
                <a:gd name="connsiteX0" fmla="*/ 1240 w 3294"/>
                <a:gd name="connsiteY0" fmla="*/ 8878 h 8877"/>
                <a:gd name="connsiteX1" fmla="*/ 433 w 3294"/>
                <a:gd name="connsiteY1" fmla="*/ 1076 h 8877"/>
                <a:gd name="connsiteX2" fmla="*/ 2585 w 3294"/>
                <a:gd name="connsiteY2" fmla="*/ 0 h 8877"/>
                <a:gd name="connsiteX3" fmla="*/ 2585 w 3294"/>
                <a:gd name="connsiteY3" fmla="*/ 8609 h 8877"/>
                <a:gd name="connsiteX4" fmla="*/ 1240 w 3294"/>
                <a:gd name="connsiteY4" fmla="*/ 8878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94" h="8877">
                  <a:moveTo>
                    <a:pt x="1240" y="8878"/>
                  </a:moveTo>
                  <a:cubicBezTo>
                    <a:pt x="2316" y="6188"/>
                    <a:pt x="-1181" y="3766"/>
                    <a:pt x="433" y="1076"/>
                  </a:cubicBezTo>
                  <a:cubicBezTo>
                    <a:pt x="1240" y="807"/>
                    <a:pt x="2047" y="269"/>
                    <a:pt x="2585" y="0"/>
                  </a:cubicBezTo>
                  <a:cubicBezTo>
                    <a:pt x="3661" y="2959"/>
                    <a:pt x="3392" y="5650"/>
                    <a:pt x="2585" y="8609"/>
                  </a:cubicBezTo>
                  <a:cubicBezTo>
                    <a:pt x="2047" y="8609"/>
                    <a:pt x="1778" y="8609"/>
                    <a:pt x="1240" y="8878"/>
                  </a:cubicBezTo>
                  <a:close/>
                </a:path>
              </a:pathLst>
            </a:custGeom>
            <a:solidFill>
              <a:srgbClr val="7296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7" name="Полилиния: фигура 2306">
              <a:extLst>
                <a:ext uri="{FF2B5EF4-FFF2-40B4-BE49-F238E27FC236}">
                  <a16:creationId xmlns:a16="http://schemas.microsoft.com/office/drawing/2014/main" id="{C3764420-989D-2865-8016-5572423B033D}"/>
                </a:ext>
              </a:extLst>
            </p:cNvPr>
            <p:cNvSpPr/>
            <p:nvPr/>
          </p:nvSpPr>
          <p:spPr>
            <a:xfrm>
              <a:off x="4010592" y="6514063"/>
              <a:ext cx="6038" cy="4424"/>
            </a:xfrm>
            <a:custGeom>
              <a:avLst/>
              <a:gdLst>
                <a:gd name="connsiteX0" fmla="*/ 5919 w 6038"/>
                <a:gd name="connsiteY0" fmla="*/ 0 h 4424"/>
                <a:gd name="connsiteX1" fmla="*/ 3228 w 6038"/>
                <a:gd name="connsiteY1" fmla="*/ 4304 h 4424"/>
                <a:gd name="connsiteX2" fmla="*/ 0 w 6038"/>
                <a:gd name="connsiteY2" fmla="*/ 1883 h 4424"/>
                <a:gd name="connsiteX3" fmla="*/ 5919 w 6038"/>
                <a:gd name="connsiteY3" fmla="*/ 0 h 4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38" h="4424">
                  <a:moveTo>
                    <a:pt x="5919" y="0"/>
                  </a:moveTo>
                  <a:cubicBezTo>
                    <a:pt x="6457" y="2421"/>
                    <a:pt x="5111" y="3766"/>
                    <a:pt x="3228" y="4304"/>
                  </a:cubicBezTo>
                  <a:cubicBezTo>
                    <a:pt x="1614" y="4842"/>
                    <a:pt x="538" y="3497"/>
                    <a:pt x="0" y="1883"/>
                  </a:cubicBezTo>
                  <a:cubicBezTo>
                    <a:pt x="1883" y="807"/>
                    <a:pt x="3766" y="0"/>
                    <a:pt x="5919" y="0"/>
                  </a:cubicBezTo>
                  <a:close/>
                </a:path>
              </a:pathLst>
            </a:custGeom>
            <a:solidFill>
              <a:srgbClr val="FCF59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8" name="Полилиния: фигура 2307">
              <a:extLst>
                <a:ext uri="{FF2B5EF4-FFF2-40B4-BE49-F238E27FC236}">
                  <a16:creationId xmlns:a16="http://schemas.microsoft.com/office/drawing/2014/main" id="{633F3FB8-E9B5-10ED-0480-F26EA9A752F6}"/>
                </a:ext>
              </a:extLst>
            </p:cNvPr>
            <p:cNvSpPr/>
            <p:nvPr/>
          </p:nvSpPr>
          <p:spPr>
            <a:xfrm>
              <a:off x="4060093" y="6933726"/>
              <a:ext cx="5549" cy="3527"/>
            </a:xfrm>
            <a:custGeom>
              <a:avLst/>
              <a:gdLst>
                <a:gd name="connsiteX0" fmla="*/ 1345 w 5549"/>
                <a:gd name="connsiteY0" fmla="*/ 17 h 3527"/>
                <a:gd name="connsiteX1" fmla="*/ 5381 w 5549"/>
                <a:gd name="connsiteY1" fmla="*/ 1362 h 3527"/>
                <a:gd name="connsiteX2" fmla="*/ 3766 w 5549"/>
                <a:gd name="connsiteY2" fmla="*/ 3514 h 3527"/>
                <a:gd name="connsiteX3" fmla="*/ 0 w 5549"/>
                <a:gd name="connsiteY3" fmla="*/ 1900 h 3527"/>
                <a:gd name="connsiteX4" fmla="*/ 1345 w 5549"/>
                <a:gd name="connsiteY4" fmla="*/ 17 h 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9" h="3527">
                  <a:moveTo>
                    <a:pt x="1345" y="17"/>
                  </a:moveTo>
                  <a:cubicBezTo>
                    <a:pt x="2690" y="17"/>
                    <a:pt x="4573" y="-252"/>
                    <a:pt x="5381" y="1362"/>
                  </a:cubicBezTo>
                  <a:cubicBezTo>
                    <a:pt x="5919" y="2438"/>
                    <a:pt x="5111" y="3514"/>
                    <a:pt x="3766" y="3514"/>
                  </a:cubicBezTo>
                  <a:cubicBezTo>
                    <a:pt x="2421" y="3514"/>
                    <a:pt x="538" y="3783"/>
                    <a:pt x="0" y="1900"/>
                  </a:cubicBezTo>
                  <a:cubicBezTo>
                    <a:pt x="0" y="1362"/>
                    <a:pt x="538" y="555"/>
                    <a:pt x="1345" y="17"/>
                  </a:cubicBezTo>
                  <a:close/>
                </a:path>
              </a:pathLst>
            </a:custGeom>
            <a:solidFill>
              <a:srgbClr val="D283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09" name="Полилиния: фигура 2308">
              <a:extLst>
                <a:ext uri="{FF2B5EF4-FFF2-40B4-BE49-F238E27FC236}">
                  <a16:creationId xmlns:a16="http://schemas.microsoft.com/office/drawing/2014/main" id="{5700FDB4-A3EB-A968-493F-808241B2E9A8}"/>
                </a:ext>
              </a:extLst>
            </p:cNvPr>
            <p:cNvSpPr/>
            <p:nvPr/>
          </p:nvSpPr>
          <p:spPr>
            <a:xfrm>
              <a:off x="4029424" y="6448959"/>
              <a:ext cx="6061" cy="6456"/>
            </a:xfrm>
            <a:custGeom>
              <a:avLst/>
              <a:gdLst>
                <a:gd name="connsiteX0" fmla="*/ 4842 w 6061"/>
                <a:gd name="connsiteY0" fmla="*/ 6457 h 6456"/>
                <a:gd name="connsiteX1" fmla="*/ 0 w 6061"/>
                <a:gd name="connsiteY1" fmla="*/ 0 h 6456"/>
                <a:gd name="connsiteX2" fmla="*/ 4842 w 6061"/>
                <a:gd name="connsiteY2" fmla="*/ 6457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61" h="6456">
                  <a:moveTo>
                    <a:pt x="4842" y="6457"/>
                  </a:moveTo>
                  <a:cubicBezTo>
                    <a:pt x="3228" y="4304"/>
                    <a:pt x="1614" y="2152"/>
                    <a:pt x="0" y="0"/>
                  </a:cubicBezTo>
                  <a:cubicBezTo>
                    <a:pt x="2690" y="1345"/>
                    <a:pt x="8609" y="0"/>
                    <a:pt x="4842" y="6457"/>
                  </a:cubicBezTo>
                  <a:close/>
                </a:path>
              </a:pathLst>
            </a:custGeom>
            <a:solidFill>
              <a:srgbClr val="E2A1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0" name="Полилиния: фигура 2309">
              <a:extLst>
                <a:ext uri="{FF2B5EF4-FFF2-40B4-BE49-F238E27FC236}">
                  <a16:creationId xmlns:a16="http://schemas.microsoft.com/office/drawing/2014/main" id="{0488E7A7-985C-F263-F92D-2AAD81B00B65}"/>
                </a:ext>
              </a:extLst>
            </p:cNvPr>
            <p:cNvSpPr/>
            <p:nvPr/>
          </p:nvSpPr>
          <p:spPr>
            <a:xfrm>
              <a:off x="4033276" y="6431203"/>
              <a:ext cx="4357" cy="7532"/>
            </a:xfrm>
            <a:custGeom>
              <a:avLst/>
              <a:gdLst>
                <a:gd name="connsiteX0" fmla="*/ 990 w 4357"/>
                <a:gd name="connsiteY0" fmla="*/ 7533 h 7532"/>
                <a:gd name="connsiteX1" fmla="*/ 3143 w 4357"/>
                <a:gd name="connsiteY1" fmla="*/ 0 h 7532"/>
                <a:gd name="connsiteX2" fmla="*/ 990 w 4357"/>
                <a:gd name="connsiteY2" fmla="*/ 7533 h 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57" h="7532">
                  <a:moveTo>
                    <a:pt x="990" y="7533"/>
                  </a:moveTo>
                  <a:cubicBezTo>
                    <a:pt x="-1700" y="4035"/>
                    <a:pt x="1797" y="2421"/>
                    <a:pt x="3143" y="0"/>
                  </a:cubicBezTo>
                  <a:cubicBezTo>
                    <a:pt x="6640" y="3766"/>
                    <a:pt x="1528" y="5111"/>
                    <a:pt x="990" y="7533"/>
                  </a:cubicBezTo>
                  <a:close/>
                </a:path>
              </a:pathLst>
            </a:custGeom>
            <a:solidFill>
              <a:srgbClr val="E7AA3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1" name="Полилиния: фигура 2310">
              <a:extLst>
                <a:ext uri="{FF2B5EF4-FFF2-40B4-BE49-F238E27FC236}">
                  <a16:creationId xmlns:a16="http://schemas.microsoft.com/office/drawing/2014/main" id="{C619DE31-F635-079B-1734-D82D79165658}"/>
                </a:ext>
              </a:extLst>
            </p:cNvPr>
            <p:cNvSpPr/>
            <p:nvPr/>
          </p:nvSpPr>
          <p:spPr>
            <a:xfrm>
              <a:off x="4010231" y="6420712"/>
              <a:ext cx="2535" cy="7532"/>
            </a:xfrm>
            <a:custGeom>
              <a:avLst/>
              <a:gdLst>
                <a:gd name="connsiteX0" fmla="*/ 899 w 2535"/>
                <a:gd name="connsiteY0" fmla="*/ 0 h 7532"/>
                <a:gd name="connsiteX1" fmla="*/ 1976 w 2535"/>
                <a:gd name="connsiteY1" fmla="*/ 7533 h 7532"/>
                <a:gd name="connsiteX2" fmla="*/ 899 w 2535"/>
                <a:gd name="connsiteY2" fmla="*/ 7533 h 7532"/>
                <a:gd name="connsiteX3" fmla="*/ 899 w 2535"/>
                <a:gd name="connsiteY3" fmla="*/ 0 h 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5" h="7532">
                  <a:moveTo>
                    <a:pt x="899" y="0"/>
                  </a:moveTo>
                  <a:cubicBezTo>
                    <a:pt x="2514" y="2421"/>
                    <a:pt x="3052" y="4842"/>
                    <a:pt x="1976" y="7533"/>
                  </a:cubicBezTo>
                  <a:cubicBezTo>
                    <a:pt x="1976" y="7533"/>
                    <a:pt x="1169" y="7533"/>
                    <a:pt x="899" y="7533"/>
                  </a:cubicBezTo>
                  <a:cubicBezTo>
                    <a:pt x="-1253" y="5111"/>
                    <a:pt x="1169" y="2421"/>
                    <a:pt x="899" y="0"/>
                  </a:cubicBezTo>
                  <a:close/>
                </a:path>
              </a:pathLst>
            </a:custGeom>
            <a:solidFill>
              <a:srgbClr val="D384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2" name="Полилиния: фигура 2311">
              <a:extLst>
                <a:ext uri="{FF2B5EF4-FFF2-40B4-BE49-F238E27FC236}">
                  <a16:creationId xmlns:a16="http://schemas.microsoft.com/office/drawing/2014/main" id="{DD9F9B46-898D-9974-5D2B-02959216AC60}"/>
                </a:ext>
              </a:extLst>
            </p:cNvPr>
            <p:cNvSpPr/>
            <p:nvPr/>
          </p:nvSpPr>
          <p:spPr>
            <a:xfrm>
              <a:off x="3991223" y="6670575"/>
              <a:ext cx="7801" cy="5710"/>
            </a:xfrm>
            <a:custGeom>
              <a:avLst/>
              <a:gdLst>
                <a:gd name="connsiteX0" fmla="*/ 0 w 7801"/>
                <a:gd name="connsiteY0" fmla="*/ 5711 h 5710"/>
                <a:gd name="connsiteX1" fmla="*/ 7802 w 7801"/>
                <a:gd name="connsiteY1" fmla="*/ 330 h 5710"/>
                <a:gd name="connsiteX2" fmla="*/ 0 w 7801"/>
                <a:gd name="connsiteY2" fmla="*/ 5711 h 5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01" h="5710">
                  <a:moveTo>
                    <a:pt x="0" y="5711"/>
                  </a:moveTo>
                  <a:cubicBezTo>
                    <a:pt x="1345" y="1944"/>
                    <a:pt x="2959" y="-1015"/>
                    <a:pt x="7802" y="330"/>
                  </a:cubicBezTo>
                  <a:cubicBezTo>
                    <a:pt x="4842" y="1675"/>
                    <a:pt x="3228" y="4903"/>
                    <a:pt x="0" y="5711"/>
                  </a:cubicBezTo>
                  <a:close/>
                </a:path>
              </a:pathLst>
            </a:custGeom>
            <a:solidFill>
              <a:srgbClr val="E9AE3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3" name="Полилиния: фигура 2312">
              <a:extLst>
                <a:ext uri="{FF2B5EF4-FFF2-40B4-BE49-F238E27FC236}">
                  <a16:creationId xmlns:a16="http://schemas.microsoft.com/office/drawing/2014/main" id="{B0BA5083-EB62-8687-05B3-A9F95B5C7E04}"/>
                </a:ext>
              </a:extLst>
            </p:cNvPr>
            <p:cNvSpPr/>
            <p:nvPr/>
          </p:nvSpPr>
          <p:spPr>
            <a:xfrm>
              <a:off x="4001714" y="6849000"/>
              <a:ext cx="5111" cy="8105"/>
            </a:xfrm>
            <a:custGeom>
              <a:avLst/>
              <a:gdLst>
                <a:gd name="connsiteX0" fmla="*/ 1883 w 5111"/>
                <a:gd name="connsiteY0" fmla="*/ 6188 h 8105"/>
                <a:gd name="connsiteX1" fmla="*/ 0 w 5111"/>
                <a:gd name="connsiteY1" fmla="*/ 0 h 8105"/>
                <a:gd name="connsiteX2" fmla="*/ 5111 w 5111"/>
                <a:gd name="connsiteY2" fmla="*/ 8071 h 8105"/>
                <a:gd name="connsiteX3" fmla="*/ 1883 w 5111"/>
                <a:gd name="connsiteY3" fmla="*/ 6188 h 8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" h="8105">
                  <a:moveTo>
                    <a:pt x="1883" y="6188"/>
                  </a:moveTo>
                  <a:cubicBezTo>
                    <a:pt x="1345" y="4035"/>
                    <a:pt x="538" y="1883"/>
                    <a:pt x="0" y="0"/>
                  </a:cubicBezTo>
                  <a:cubicBezTo>
                    <a:pt x="2690" y="2152"/>
                    <a:pt x="4573" y="4573"/>
                    <a:pt x="5111" y="8071"/>
                  </a:cubicBezTo>
                  <a:cubicBezTo>
                    <a:pt x="3228" y="8340"/>
                    <a:pt x="2959" y="6995"/>
                    <a:pt x="1883" y="6188"/>
                  </a:cubicBezTo>
                  <a:close/>
                </a:path>
              </a:pathLst>
            </a:custGeom>
            <a:solidFill>
              <a:srgbClr val="E15C2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4" name="Полилиния: фигура 2313">
              <a:extLst>
                <a:ext uri="{FF2B5EF4-FFF2-40B4-BE49-F238E27FC236}">
                  <a16:creationId xmlns:a16="http://schemas.microsoft.com/office/drawing/2014/main" id="{3CC071CA-61C7-611A-36E2-3BB50CDCA791}"/>
                </a:ext>
              </a:extLst>
            </p:cNvPr>
            <p:cNvSpPr/>
            <p:nvPr/>
          </p:nvSpPr>
          <p:spPr>
            <a:xfrm>
              <a:off x="4034207" y="6521865"/>
              <a:ext cx="4633" cy="9521"/>
            </a:xfrm>
            <a:custGeom>
              <a:avLst/>
              <a:gdLst>
                <a:gd name="connsiteX0" fmla="*/ 1136 w 4633"/>
                <a:gd name="connsiteY0" fmla="*/ 0 h 9521"/>
                <a:gd name="connsiteX1" fmla="*/ 4633 w 4633"/>
                <a:gd name="connsiteY1" fmla="*/ 7264 h 9521"/>
                <a:gd name="connsiteX2" fmla="*/ 3557 w 4633"/>
                <a:gd name="connsiteY2" fmla="*/ 8878 h 9521"/>
                <a:gd name="connsiteX3" fmla="*/ 2750 w 4633"/>
                <a:gd name="connsiteY3" fmla="*/ 9147 h 9521"/>
                <a:gd name="connsiteX4" fmla="*/ 1136 w 4633"/>
                <a:gd name="connsiteY4" fmla="*/ 0 h 9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33" h="9521">
                  <a:moveTo>
                    <a:pt x="1136" y="0"/>
                  </a:moveTo>
                  <a:cubicBezTo>
                    <a:pt x="2481" y="2421"/>
                    <a:pt x="1674" y="5650"/>
                    <a:pt x="4633" y="7264"/>
                  </a:cubicBezTo>
                  <a:cubicBezTo>
                    <a:pt x="4364" y="7802"/>
                    <a:pt x="4095" y="8340"/>
                    <a:pt x="3557" y="8878"/>
                  </a:cubicBezTo>
                  <a:cubicBezTo>
                    <a:pt x="3557" y="9685"/>
                    <a:pt x="3019" y="9685"/>
                    <a:pt x="2750" y="9147"/>
                  </a:cubicBezTo>
                  <a:cubicBezTo>
                    <a:pt x="598" y="6457"/>
                    <a:pt x="-1285" y="3497"/>
                    <a:pt x="1136" y="0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5" name="Полилиния: фигура 2314">
              <a:extLst>
                <a:ext uri="{FF2B5EF4-FFF2-40B4-BE49-F238E27FC236}">
                  <a16:creationId xmlns:a16="http://schemas.microsoft.com/office/drawing/2014/main" id="{D082E350-7512-F518-AB90-42F1D7E30AC9}"/>
                </a:ext>
              </a:extLst>
            </p:cNvPr>
            <p:cNvSpPr/>
            <p:nvPr/>
          </p:nvSpPr>
          <p:spPr>
            <a:xfrm>
              <a:off x="4057941" y="6729014"/>
              <a:ext cx="6868" cy="4573"/>
            </a:xfrm>
            <a:custGeom>
              <a:avLst/>
              <a:gdLst>
                <a:gd name="connsiteX0" fmla="*/ 0 w 6868"/>
                <a:gd name="connsiteY0" fmla="*/ 4573 h 4573"/>
                <a:gd name="connsiteX1" fmla="*/ 5650 w 6868"/>
                <a:gd name="connsiteY1" fmla="*/ 0 h 4573"/>
                <a:gd name="connsiteX2" fmla="*/ 5650 w 6868"/>
                <a:gd name="connsiteY2" fmla="*/ 2690 h 4573"/>
                <a:gd name="connsiteX3" fmla="*/ 0 w 6868"/>
                <a:gd name="connsiteY3" fmla="*/ 4573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8" h="4573">
                  <a:moveTo>
                    <a:pt x="0" y="4573"/>
                  </a:moveTo>
                  <a:cubicBezTo>
                    <a:pt x="1076" y="1883"/>
                    <a:pt x="3228" y="807"/>
                    <a:pt x="5650" y="0"/>
                  </a:cubicBezTo>
                  <a:cubicBezTo>
                    <a:pt x="7533" y="807"/>
                    <a:pt x="6995" y="1883"/>
                    <a:pt x="5650" y="2690"/>
                  </a:cubicBezTo>
                  <a:cubicBezTo>
                    <a:pt x="3766" y="3497"/>
                    <a:pt x="1883" y="3766"/>
                    <a:pt x="0" y="4573"/>
                  </a:cubicBezTo>
                  <a:close/>
                </a:path>
              </a:pathLst>
            </a:custGeom>
            <a:solidFill>
              <a:srgbClr val="E9AF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6" name="Полилиния: фигура 2315">
              <a:extLst>
                <a:ext uri="{FF2B5EF4-FFF2-40B4-BE49-F238E27FC236}">
                  <a16:creationId xmlns:a16="http://schemas.microsoft.com/office/drawing/2014/main" id="{93129740-EF90-B0CF-97D3-F71EDF65ACFB}"/>
                </a:ext>
              </a:extLst>
            </p:cNvPr>
            <p:cNvSpPr/>
            <p:nvPr/>
          </p:nvSpPr>
          <p:spPr>
            <a:xfrm>
              <a:off x="4038033" y="6572067"/>
              <a:ext cx="2959" cy="10059"/>
            </a:xfrm>
            <a:custGeom>
              <a:avLst/>
              <a:gdLst>
                <a:gd name="connsiteX0" fmla="*/ 2959 w 2959"/>
                <a:gd name="connsiteY0" fmla="*/ 8177 h 10059"/>
                <a:gd name="connsiteX1" fmla="*/ 538 w 2959"/>
                <a:gd name="connsiteY1" fmla="*/ 10060 h 10059"/>
                <a:gd name="connsiteX2" fmla="*/ 0 w 2959"/>
                <a:gd name="connsiteY2" fmla="*/ 7639 h 10059"/>
                <a:gd name="connsiteX3" fmla="*/ 269 w 2959"/>
                <a:gd name="connsiteY3" fmla="*/ 4679 h 10059"/>
                <a:gd name="connsiteX4" fmla="*/ 538 w 2959"/>
                <a:gd name="connsiteY4" fmla="*/ 644 h 10059"/>
                <a:gd name="connsiteX5" fmla="*/ 1883 w 2959"/>
                <a:gd name="connsiteY5" fmla="*/ 375 h 10059"/>
                <a:gd name="connsiteX6" fmla="*/ 2421 w 2959"/>
                <a:gd name="connsiteY6" fmla="*/ 1720 h 10059"/>
                <a:gd name="connsiteX7" fmla="*/ 2959 w 2959"/>
                <a:gd name="connsiteY7" fmla="*/ 8177 h 10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9" h="10059">
                  <a:moveTo>
                    <a:pt x="2959" y="8177"/>
                  </a:moveTo>
                  <a:cubicBezTo>
                    <a:pt x="2690" y="9522"/>
                    <a:pt x="1614" y="9791"/>
                    <a:pt x="538" y="10060"/>
                  </a:cubicBezTo>
                  <a:cubicBezTo>
                    <a:pt x="269" y="9253"/>
                    <a:pt x="269" y="8446"/>
                    <a:pt x="0" y="7639"/>
                  </a:cubicBezTo>
                  <a:cubicBezTo>
                    <a:pt x="807" y="6832"/>
                    <a:pt x="538" y="5755"/>
                    <a:pt x="269" y="4679"/>
                  </a:cubicBezTo>
                  <a:cubicBezTo>
                    <a:pt x="269" y="3334"/>
                    <a:pt x="538" y="1989"/>
                    <a:pt x="538" y="644"/>
                  </a:cubicBezTo>
                  <a:cubicBezTo>
                    <a:pt x="807" y="-163"/>
                    <a:pt x="1076" y="-163"/>
                    <a:pt x="1883" y="375"/>
                  </a:cubicBezTo>
                  <a:cubicBezTo>
                    <a:pt x="2152" y="913"/>
                    <a:pt x="2152" y="1182"/>
                    <a:pt x="2421" y="1720"/>
                  </a:cubicBezTo>
                  <a:cubicBezTo>
                    <a:pt x="1883" y="3872"/>
                    <a:pt x="2421" y="6025"/>
                    <a:pt x="2959" y="8177"/>
                  </a:cubicBezTo>
                  <a:close/>
                </a:path>
              </a:pathLst>
            </a:custGeom>
            <a:solidFill>
              <a:srgbClr val="DFA6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7" name="Полилиния: фигура 2316">
              <a:extLst>
                <a:ext uri="{FF2B5EF4-FFF2-40B4-BE49-F238E27FC236}">
                  <a16:creationId xmlns:a16="http://schemas.microsoft.com/office/drawing/2014/main" id="{5E23E868-D65A-92F7-561A-AC081A74B3B7}"/>
                </a:ext>
              </a:extLst>
            </p:cNvPr>
            <p:cNvSpPr/>
            <p:nvPr/>
          </p:nvSpPr>
          <p:spPr>
            <a:xfrm>
              <a:off x="4084232" y="6567194"/>
              <a:ext cx="2225" cy="9014"/>
            </a:xfrm>
            <a:custGeom>
              <a:avLst/>
              <a:gdLst>
                <a:gd name="connsiteX0" fmla="*/ 2226 w 2225"/>
                <a:gd name="connsiteY0" fmla="*/ 1751 h 9014"/>
                <a:gd name="connsiteX1" fmla="*/ 1956 w 2225"/>
                <a:gd name="connsiteY1" fmla="*/ 8745 h 9014"/>
                <a:gd name="connsiteX2" fmla="*/ 611 w 2225"/>
                <a:gd name="connsiteY2" fmla="*/ 9014 h 9014"/>
                <a:gd name="connsiteX3" fmla="*/ 73 w 2225"/>
                <a:gd name="connsiteY3" fmla="*/ 1751 h 9014"/>
                <a:gd name="connsiteX4" fmla="*/ 2226 w 2225"/>
                <a:gd name="connsiteY4" fmla="*/ 1751 h 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5" h="9014">
                  <a:moveTo>
                    <a:pt x="2226" y="1751"/>
                  </a:moveTo>
                  <a:cubicBezTo>
                    <a:pt x="1956" y="4172"/>
                    <a:pt x="1956" y="6324"/>
                    <a:pt x="1956" y="8745"/>
                  </a:cubicBezTo>
                  <a:cubicBezTo>
                    <a:pt x="1418" y="8745"/>
                    <a:pt x="1149" y="9014"/>
                    <a:pt x="611" y="9014"/>
                  </a:cubicBezTo>
                  <a:cubicBezTo>
                    <a:pt x="342" y="6593"/>
                    <a:pt x="-196" y="3903"/>
                    <a:pt x="73" y="1751"/>
                  </a:cubicBezTo>
                  <a:cubicBezTo>
                    <a:pt x="342" y="-1209"/>
                    <a:pt x="1418" y="137"/>
                    <a:pt x="2226" y="1751"/>
                  </a:cubicBezTo>
                  <a:close/>
                </a:path>
              </a:pathLst>
            </a:custGeom>
            <a:solidFill>
              <a:srgbClr val="EDC98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8" name="Полилиния: фигура 2317">
              <a:extLst>
                <a:ext uri="{FF2B5EF4-FFF2-40B4-BE49-F238E27FC236}">
                  <a16:creationId xmlns:a16="http://schemas.microsoft.com/office/drawing/2014/main" id="{290A7365-963C-E736-DCFC-9F938770DC14}"/>
                </a:ext>
              </a:extLst>
            </p:cNvPr>
            <p:cNvSpPr/>
            <p:nvPr/>
          </p:nvSpPr>
          <p:spPr>
            <a:xfrm>
              <a:off x="4107172" y="7048616"/>
              <a:ext cx="4842" cy="4465"/>
            </a:xfrm>
            <a:custGeom>
              <a:avLst/>
              <a:gdLst>
                <a:gd name="connsiteX0" fmla="*/ 4842 w 4842"/>
                <a:gd name="connsiteY0" fmla="*/ 4304 h 4465"/>
                <a:gd name="connsiteX1" fmla="*/ 0 w 4842"/>
                <a:gd name="connsiteY1" fmla="*/ 1883 h 4465"/>
                <a:gd name="connsiteX2" fmla="*/ 4842 w 4842"/>
                <a:gd name="connsiteY2" fmla="*/ 4304 h 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42" h="4465">
                  <a:moveTo>
                    <a:pt x="4842" y="4304"/>
                  </a:moveTo>
                  <a:cubicBezTo>
                    <a:pt x="2421" y="4842"/>
                    <a:pt x="807" y="4035"/>
                    <a:pt x="0" y="1883"/>
                  </a:cubicBezTo>
                  <a:cubicBezTo>
                    <a:pt x="4035" y="-2152"/>
                    <a:pt x="4304" y="1076"/>
                    <a:pt x="4842" y="4304"/>
                  </a:cubicBezTo>
                  <a:close/>
                </a:path>
              </a:pathLst>
            </a:custGeom>
            <a:solidFill>
              <a:srgbClr val="D889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19" name="Полилиния: фигура 2318">
              <a:extLst>
                <a:ext uri="{FF2B5EF4-FFF2-40B4-BE49-F238E27FC236}">
                  <a16:creationId xmlns:a16="http://schemas.microsoft.com/office/drawing/2014/main" id="{10EE1A09-6B46-0C13-23AC-08C59B7E3D9E}"/>
                </a:ext>
              </a:extLst>
            </p:cNvPr>
            <p:cNvSpPr/>
            <p:nvPr/>
          </p:nvSpPr>
          <p:spPr>
            <a:xfrm>
              <a:off x="4092645" y="7042429"/>
              <a:ext cx="6187" cy="6456"/>
            </a:xfrm>
            <a:custGeom>
              <a:avLst/>
              <a:gdLst>
                <a:gd name="connsiteX0" fmla="*/ 0 w 6187"/>
                <a:gd name="connsiteY0" fmla="*/ 0 h 6456"/>
                <a:gd name="connsiteX1" fmla="*/ 6188 w 6187"/>
                <a:gd name="connsiteY1" fmla="*/ 6457 h 6456"/>
                <a:gd name="connsiteX2" fmla="*/ 0 w 6187"/>
                <a:gd name="connsiteY2" fmla="*/ 0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87" h="6456">
                  <a:moveTo>
                    <a:pt x="0" y="0"/>
                  </a:moveTo>
                  <a:cubicBezTo>
                    <a:pt x="2690" y="1614"/>
                    <a:pt x="4573" y="3766"/>
                    <a:pt x="6188" y="6457"/>
                  </a:cubicBezTo>
                  <a:cubicBezTo>
                    <a:pt x="1883" y="6188"/>
                    <a:pt x="1076" y="2959"/>
                    <a:pt x="0" y="0"/>
                  </a:cubicBezTo>
                  <a:close/>
                </a:path>
              </a:pathLst>
            </a:custGeom>
            <a:solidFill>
              <a:srgbClr val="C8795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0" name="Полилиния: фигура 2319">
              <a:extLst>
                <a:ext uri="{FF2B5EF4-FFF2-40B4-BE49-F238E27FC236}">
                  <a16:creationId xmlns:a16="http://schemas.microsoft.com/office/drawing/2014/main" id="{1244039E-D8F9-2DB6-B5F4-F50484707C31}"/>
                </a:ext>
              </a:extLst>
            </p:cNvPr>
            <p:cNvSpPr/>
            <p:nvPr/>
          </p:nvSpPr>
          <p:spPr>
            <a:xfrm>
              <a:off x="4178877" y="6733050"/>
              <a:ext cx="4429" cy="8339"/>
            </a:xfrm>
            <a:custGeom>
              <a:avLst/>
              <a:gdLst>
                <a:gd name="connsiteX0" fmla="*/ 125 w 4429"/>
                <a:gd name="connsiteY0" fmla="*/ 8340 h 8339"/>
                <a:gd name="connsiteX1" fmla="*/ 1470 w 4429"/>
                <a:gd name="connsiteY1" fmla="*/ 2690 h 8339"/>
                <a:gd name="connsiteX2" fmla="*/ 3353 w 4429"/>
                <a:gd name="connsiteY2" fmla="*/ 538 h 8339"/>
                <a:gd name="connsiteX3" fmla="*/ 4429 w 4429"/>
                <a:gd name="connsiteY3" fmla="*/ 0 h 8339"/>
                <a:gd name="connsiteX4" fmla="*/ 125 w 4429"/>
                <a:gd name="connsiteY4" fmla="*/ 8340 h 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29" h="8339">
                  <a:moveTo>
                    <a:pt x="125" y="8340"/>
                  </a:moveTo>
                  <a:cubicBezTo>
                    <a:pt x="-413" y="6188"/>
                    <a:pt x="932" y="4573"/>
                    <a:pt x="1470" y="2690"/>
                  </a:cubicBezTo>
                  <a:cubicBezTo>
                    <a:pt x="2008" y="1883"/>
                    <a:pt x="2815" y="1076"/>
                    <a:pt x="3353" y="538"/>
                  </a:cubicBezTo>
                  <a:cubicBezTo>
                    <a:pt x="3622" y="538"/>
                    <a:pt x="4160" y="269"/>
                    <a:pt x="4429" y="0"/>
                  </a:cubicBezTo>
                  <a:cubicBezTo>
                    <a:pt x="4160" y="3228"/>
                    <a:pt x="2277" y="5919"/>
                    <a:pt x="125" y="8340"/>
                  </a:cubicBezTo>
                  <a:close/>
                </a:path>
              </a:pathLst>
            </a:custGeom>
            <a:solidFill>
              <a:srgbClr val="AF8A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1" name="Полилиния: фигура 2320">
              <a:extLst>
                <a:ext uri="{FF2B5EF4-FFF2-40B4-BE49-F238E27FC236}">
                  <a16:creationId xmlns:a16="http://schemas.microsoft.com/office/drawing/2014/main" id="{62E67722-7D0E-3584-67E1-FD245E0BEEA5}"/>
                </a:ext>
              </a:extLst>
            </p:cNvPr>
            <p:cNvSpPr/>
            <p:nvPr/>
          </p:nvSpPr>
          <p:spPr>
            <a:xfrm>
              <a:off x="4093468" y="6793311"/>
              <a:ext cx="2827" cy="6725"/>
            </a:xfrm>
            <a:custGeom>
              <a:avLst/>
              <a:gdLst>
                <a:gd name="connsiteX0" fmla="*/ 1330 w 2827"/>
                <a:gd name="connsiteY0" fmla="*/ 6726 h 6725"/>
                <a:gd name="connsiteX1" fmla="*/ 522 w 2827"/>
                <a:gd name="connsiteY1" fmla="*/ 0 h 6725"/>
                <a:gd name="connsiteX2" fmla="*/ 1330 w 2827"/>
                <a:gd name="connsiteY2" fmla="*/ 6726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27" h="6725">
                  <a:moveTo>
                    <a:pt x="1330" y="6726"/>
                  </a:moveTo>
                  <a:cubicBezTo>
                    <a:pt x="791" y="4573"/>
                    <a:pt x="-823" y="2421"/>
                    <a:pt x="522" y="0"/>
                  </a:cubicBezTo>
                  <a:cubicBezTo>
                    <a:pt x="2675" y="2152"/>
                    <a:pt x="4020" y="4304"/>
                    <a:pt x="1330" y="6726"/>
                  </a:cubicBezTo>
                  <a:close/>
                </a:path>
              </a:pathLst>
            </a:custGeom>
            <a:solidFill>
              <a:srgbClr val="C566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2" name="Полилиния: фигура 2321">
              <a:extLst>
                <a:ext uri="{FF2B5EF4-FFF2-40B4-BE49-F238E27FC236}">
                  <a16:creationId xmlns:a16="http://schemas.microsoft.com/office/drawing/2014/main" id="{6FE04BA2-D6E5-A089-7991-D3FBEE90B81C}"/>
                </a:ext>
              </a:extLst>
            </p:cNvPr>
            <p:cNvSpPr/>
            <p:nvPr/>
          </p:nvSpPr>
          <p:spPr>
            <a:xfrm>
              <a:off x="4053098" y="6392195"/>
              <a:ext cx="5111" cy="5649"/>
            </a:xfrm>
            <a:custGeom>
              <a:avLst/>
              <a:gdLst>
                <a:gd name="connsiteX0" fmla="*/ 5111 w 5111"/>
                <a:gd name="connsiteY0" fmla="*/ 0 h 5649"/>
                <a:gd name="connsiteX1" fmla="*/ 0 w 5111"/>
                <a:gd name="connsiteY1" fmla="*/ 5650 h 5649"/>
                <a:gd name="connsiteX2" fmla="*/ 5111 w 5111"/>
                <a:gd name="connsiteY2" fmla="*/ 0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11" h="5649">
                  <a:moveTo>
                    <a:pt x="5111" y="0"/>
                  </a:moveTo>
                  <a:cubicBezTo>
                    <a:pt x="4842" y="3228"/>
                    <a:pt x="3497" y="5111"/>
                    <a:pt x="0" y="5650"/>
                  </a:cubicBezTo>
                  <a:cubicBezTo>
                    <a:pt x="807" y="2690"/>
                    <a:pt x="2421" y="807"/>
                    <a:pt x="5111" y="0"/>
                  </a:cubicBezTo>
                  <a:close/>
                </a:path>
              </a:pathLst>
            </a:custGeom>
            <a:solidFill>
              <a:srgbClr val="F6E89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3" name="Полилиния: фигура 2322">
              <a:extLst>
                <a:ext uri="{FF2B5EF4-FFF2-40B4-BE49-F238E27FC236}">
                  <a16:creationId xmlns:a16="http://schemas.microsoft.com/office/drawing/2014/main" id="{0072685A-F564-A7E9-F26F-CDFD735266BD}"/>
                </a:ext>
              </a:extLst>
            </p:cNvPr>
            <p:cNvSpPr/>
            <p:nvPr/>
          </p:nvSpPr>
          <p:spPr>
            <a:xfrm>
              <a:off x="4075359" y="6405108"/>
              <a:ext cx="3296" cy="3474"/>
            </a:xfrm>
            <a:custGeom>
              <a:avLst/>
              <a:gdLst>
                <a:gd name="connsiteX0" fmla="*/ 3297 w 3296"/>
                <a:gd name="connsiteY0" fmla="*/ 1614 h 3474"/>
                <a:gd name="connsiteX1" fmla="*/ 1952 w 3296"/>
                <a:gd name="connsiteY1" fmla="*/ 3228 h 3474"/>
                <a:gd name="connsiteX2" fmla="*/ 69 w 3296"/>
                <a:gd name="connsiteY2" fmla="*/ 1614 h 3474"/>
                <a:gd name="connsiteX3" fmla="*/ 1414 w 3296"/>
                <a:gd name="connsiteY3" fmla="*/ 0 h 3474"/>
                <a:gd name="connsiteX4" fmla="*/ 3297 w 3296"/>
                <a:gd name="connsiteY4" fmla="*/ 1614 h 3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96" h="3474">
                  <a:moveTo>
                    <a:pt x="3297" y="1614"/>
                  </a:moveTo>
                  <a:cubicBezTo>
                    <a:pt x="3028" y="1883"/>
                    <a:pt x="2490" y="2959"/>
                    <a:pt x="1952" y="3228"/>
                  </a:cubicBezTo>
                  <a:cubicBezTo>
                    <a:pt x="338" y="4035"/>
                    <a:pt x="69" y="2690"/>
                    <a:pt x="69" y="1614"/>
                  </a:cubicBezTo>
                  <a:cubicBezTo>
                    <a:pt x="-200" y="538"/>
                    <a:pt x="338" y="0"/>
                    <a:pt x="1414" y="0"/>
                  </a:cubicBezTo>
                  <a:cubicBezTo>
                    <a:pt x="2221" y="0"/>
                    <a:pt x="3028" y="0"/>
                    <a:pt x="3297" y="1614"/>
                  </a:cubicBezTo>
                  <a:close/>
                </a:path>
              </a:pathLst>
            </a:custGeom>
            <a:solidFill>
              <a:srgbClr val="D07E2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4" name="Полилиния: фигура 2323">
              <a:extLst>
                <a:ext uri="{FF2B5EF4-FFF2-40B4-BE49-F238E27FC236}">
                  <a16:creationId xmlns:a16="http://schemas.microsoft.com/office/drawing/2014/main" id="{1AF92465-7031-B73A-C30F-8A178A5EAAFA}"/>
                </a:ext>
              </a:extLst>
            </p:cNvPr>
            <p:cNvSpPr/>
            <p:nvPr/>
          </p:nvSpPr>
          <p:spPr>
            <a:xfrm>
              <a:off x="4190570" y="6579167"/>
              <a:ext cx="2152" cy="7348"/>
            </a:xfrm>
            <a:custGeom>
              <a:avLst/>
              <a:gdLst>
                <a:gd name="connsiteX0" fmla="*/ 0 w 2152"/>
                <a:gd name="connsiteY0" fmla="*/ 4573 h 7348"/>
                <a:gd name="connsiteX1" fmla="*/ 0 w 2152"/>
                <a:gd name="connsiteY1" fmla="*/ 0 h 7348"/>
                <a:gd name="connsiteX2" fmla="*/ 1883 w 2152"/>
                <a:gd name="connsiteY2" fmla="*/ 1076 h 7348"/>
                <a:gd name="connsiteX3" fmla="*/ 2152 w 2152"/>
                <a:gd name="connsiteY3" fmla="*/ 6457 h 7348"/>
                <a:gd name="connsiteX4" fmla="*/ 0 w 2152"/>
                <a:gd name="connsiteY4" fmla="*/ 6995 h 7348"/>
                <a:gd name="connsiteX5" fmla="*/ 0 w 2152"/>
                <a:gd name="connsiteY5" fmla="*/ 4573 h 7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2" h="7348">
                  <a:moveTo>
                    <a:pt x="0" y="4573"/>
                  </a:moveTo>
                  <a:cubicBezTo>
                    <a:pt x="0" y="2959"/>
                    <a:pt x="0" y="1614"/>
                    <a:pt x="0" y="0"/>
                  </a:cubicBezTo>
                  <a:cubicBezTo>
                    <a:pt x="538" y="269"/>
                    <a:pt x="1345" y="807"/>
                    <a:pt x="1883" y="1076"/>
                  </a:cubicBezTo>
                  <a:cubicBezTo>
                    <a:pt x="1883" y="2959"/>
                    <a:pt x="2152" y="4573"/>
                    <a:pt x="2152" y="6457"/>
                  </a:cubicBezTo>
                  <a:cubicBezTo>
                    <a:pt x="1614" y="7533"/>
                    <a:pt x="1076" y="7533"/>
                    <a:pt x="0" y="6995"/>
                  </a:cubicBezTo>
                  <a:cubicBezTo>
                    <a:pt x="0" y="6188"/>
                    <a:pt x="0" y="5381"/>
                    <a:pt x="0" y="4573"/>
                  </a:cubicBezTo>
                  <a:close/>
                </a:path>
              </a:pathLst>
            </a:custGeom>
            <a:solidFill>
              <a:srgbClr val="DBD1A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5" name="Полилиния: фигура 2324">
              <a:extLst>
                <a:ext uri="{FF2B5EF4-FFF2-40B4-BE49-F238E27FC236}">
                  <a16:creationId xmlns:a16="http://schemas.microsoft.com/office/drawing/2014/main" id="{30C41ADD-5BFE-ADF5-E44F-8D463E051EA4}"/>
                </a:ext>
              </a:extLst>
            </p:cNvPr>
            <p:cNvSpPr/>
            <p:nvPr/>
          </p:nvSpPr>
          <p:spPr>
            <a:xfrm>
              <a:off x="4064128" y="6583472"/>
              <a:ext cx="3766" cy="3130"/>
            </a:xfrm>
            <a:custGeom>
              <a:avLst/>
              <a:gdLst>
                <a:gd name="connsiteX0" fmla="*/ 3766 w 3766"/>
                <a:gd name="connsiteY0" fmla="*/ 1614 h 3130"/>
                <a:gd name="connsiteX1" fmla="*/ 1614 w 3766"/>
                <a:gd name="connsiteY1" fmla="*/ 2959 h 3130"/>
                <a:gd name="connsiteX2" fmla="*/ 0 w 3766"/>
                <a:gd name="connsiteY2" fmla="*/ 1345 h 3130"/>
                <a:gd name="connsiteX3" fmla="*/ 2421 w 3766"/>
                <a:gd name="connsiteY3" fmla="*/ 0 h 3130"/>
                <a:gd name="connsiteX4" fmla="*/ 3766 w 3766"/>
                <a:gd name="connsiteY4" fmla="*/ 1614 h 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6" h="3130">
                  <a:moveTo>
                    <a:pt x="3766" y="1614"/>
                  </a:moveTo>
                  <a:cubicBezTo>
                    <a:pt x="3497" y="2690"/>
                    <a:pt x="2959" y="3497"/>
                    <a:pt x="1614" y="2959"/>
                  </a:cubicBezTo>
                  <a:cubicBezTo>
                    <a:pt x="807" y="2690"/>
                    <a:pt x="0" y="1883"/>
                    <a:pt x="0" y="1345"/>
                  </a:cubicBezTo>
                  <a:cubicBezTo>
                    <a:pt x="269" y="269"/>
                    <a:pt x="1345" y="0"/>
                    <a:pt x="2421" y="0"/>
                  </a:cubicBezTo>
                  <a:cubicBezTo>
                    <a:pt x="3228" y="0"/>
                    <a:pt x="3766" y="538"/>
                    <a:pt x="3766" y="1614"/>
                  </a:cubicBezTo>
                  <a:close/>
                </a:path>
              </a:pathLst>
            </a:custGeom>
            <a:solidFill>
              <a:srgbClr val="D486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6" name="Полилиния: фигура 2325">
              <a:extLst>
                <a:ext uri="{FF2B5EF4-FFF2-40B4-BE49-F238E27FC236}">
                  <a16:creationId xmlns:a16="http://schemas.microsoft.com/office/drawing/2014/main" id="{C352BC34-40BA-AD3F-A9C6-20E28C733078}"/>
                </a:ext>
              </a:extLst>
            </p:cNvPr>
            <p:cNvSpPr/>
            <p:nvPr/>
          </p:nvSpPr>
          <p:spPr>
            <a:xfrm>
              <a:off x="4190570" y="6585624"/>
              <a:ext cx="2661" cy="8608"/>
            </a:xfrm>
            <a:custGeom>
              <a:avLst/>
              <a:gdLst>
                <a:gd name="connsiteX0" fmla="*/ 0 w 2661"/>
                <a:gd name="connsiteY0" fmla="*/ 538 h 8608"/>
                <a:gd name="connsiteX1" fmla="*/ 2152 w 2661"/>
                <a:gd name="connsiteY1" fmla="*/ 0 h 8608"/>
                <a:gd name="connsiteX2" fmla="*/ 2152 w 2661"/>
                <a:gd name="connsiteY2" fmla="*/ 8609 h 8608"/>
                <a:gd name="connsiteX3" fmla="*/ 269 w 2661"/>
                <a:gd name="connsiteY3" fmla="*/ 2959 h 8608"/>
                <a:gd name="connsiteX4" fmla="*/ 0 w 2661"/>
                <a:gd name="connsiteY4" fmla="*/ 538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1" h="8608">
                  <a:moveTo>
                    <a:pt x="0" y="538"/>
                  </a:moveTo>
                  <a:cubicBezTo>
                    <a:pt x="807" y="269"/>
                    <a:pt x="1345" y="0"/>
                    <a:pt x="2152" y="0"/>
                  </a:cubicBezTo>
                  <a:cubicBezTo>
                    <a:pt x="2690" y="2959"/>
                    <a:pt x="2959" y="5919"/>
                    <a:pt x="2152" y="8609"/>
                  </a:cubicBezTo>
                  <a:cubicBezTo>
                    <a:pt x="1614" y="6726"/>
                    <a:pt x="807" y="4842"/>
                    <a:pt x="269" y="2959"/>
                  </a:cubicBezTo>
                  <a:cubicBezTo>
                    <a:pt x="269" y="2421"/>
                    <a:pt x="269" y="1345"/>
                    <a:pt x="0" y="538"/>
                  </a:cubicBezTo>
                  <a:close/>
                </a:path>
              </a:pathLst>
            </a:custGeom>
            <a:solidFill>
              <a:srgbClr val="C5BC8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7" name="Полилиния: фигура 2326">
              <a:extLst>
                <a:ext uri="{FF2B5EF4-FFF2-40B4-BE49-F238E27FC236}">
                  <a16:creationId xmlns:a16="http://schemas.microsoft.com/office/drawing/2014/main" id="{46C6DA40-808D-C8C3-3F92-A40D0B90DDBC}"/>
                </a:ext>
              </a:extLst>
            </p:cNvPr>
            <p:cNvSpPr/>
            <p:nvPr/>
          </p:nvSpPr>
          <p:spPr>
            <a:xfrm>
              <a:off x="4054106" y="6700698"/>
              <a:ext cx="3339" cy="3887"/>
            </a:xfrm>
            <a:custGeom>
              <a:avLst/>
              <a:gdLst>
                <a:gd name="connsiteX0" fmla="*/ 1683 w 3339"/>
                <a:gd name="connsiteY0" fmla="*/ 3835 h 3887"/>
                <a:gd name="connsiteX1" fmla="*/ 69 w 3339"/>
                <a:gd name="connsiteY1" fmla="*/ 2490 h 3887"/>
                <a:gd name="connsiteX2" fmla="*/ 1414 w 3339"/>
                <a:gd name="connsiteY2" fmla="*/ 69 h 3887"/>
                <a:gd name="connsiteX3" fmla="*/ 3297 w 3339"/>
                <a:gd name="connsiteY3" fmla="*/ 1414 h 3887"/>
                <a:gd name="connsiteX4" fmla="*/ 1683 w 3339"/>
                <a:gd name="connsiteY4" fmla="*/ 3835 h 3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9" h="3887">
                  <a:moveTo>
                    <a:pt x="1683" y="3835"/>
                  </a:moveTo>
                  <a:cubicBezTo>
                    <a:pt x="607" y="4104"/>
                    <a:pt x="338" y="3297"/>
                    <a:pt x="69" y="2490"/>
                  </a:cubicBezTo>
                  <a:cubicBezTo>
                    <a:pt x="-200" y="1414"/>
                    <a:pt x="338" y="338"/>
                    <a:pt x="1414" y="69"/>
                  </a:cubicBezTo>
                  <a:cubicBezTo>
                    <a:pt x="2221" y="-200"/>
                    <a:pt x="3028" y="338"/>
                    <a:pt x="3297" y="1414"/>
                  </a:cubicBezTo>
                  <a:cubicBezTo>
                    <a:pt x="3566" y="2759"/>
                    <a:pt x="2490" y="3297"/>
                    <a:pt x="1683" y="3835"/>
                  </a:cubicBezTo>
                  <a:close/>
                </a:path>
              </a:pathLst>
            </a:custGeom>
            <a:solidFill>
              <a:srgbClr val="D88F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8" name="Полилиния: фигура 2327">
              <a:extLst>
                <a:ext uri="{FF2B5EF4-FFF2-40B4-BE49-F238E27FC236}">
                  <a16:creationId xmlns:a16="http://schemas.microsoft.com/office/drawing/2014/main" id="{6593EB60-C5E5-E769-565E-3B0653377B1C}"/>
                </a:ext>
              </a:extLst>
            </p:cNvPr>
            <p:cNvSpPr/>
            <p:nvPr/>
          </p:nvSpPr>
          <p:spPr>
            <a:xfrm>
              <a:off x="4139186" y="6479084"/>
              <a:ext cx="8608" cy="2696"/>
            </a:xfrm>
            <a:custGeom>
              <a:avLst/>
              <a:gdLst>
                <a:gd name="connsiteX0" fmla="*/ 0 w 8608"/>
                <a:gd name="connsiteY0" fmla="*/ 2697 h 2696"/>
                <a:gd name="connsiteX1" fmla="*/ 8609 w 8608"/>
                <a:gd name="connsiteY1" fmla="*/ 6 h 2696"/>
                <a:gd name="connsiteX2" fmla="*/ 0 w 8608"/>
                <a:gd name="connsiteY2" fmla="*/ 2697 h 2696"/>
                <a:gd name="connsiteX3" fmla="*/ 0 w 8608"/>
                <a:gd name="connsiteY3" fmla="*/ 2697 h 2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08" h="2696">
                  <a:moveTo>
                    <a:pt x="0" y="2697"/>
                  </a:moveTo>
                  <a:cubicBezTo>
                    <a:pt x="1883" y="-263"/>
                    <a:pt x="5381" y="6"/>
                    <a:pt x="8609" y="6"/>
                  </a:cubicBezTo>
                  <a:cubicBezTo>
                    <a:pt x="5919" y="1082"/>
                    <a:pt x="2959" y="1890"/>
                    <a:pt x="0" y="2697"/>
                  </a:cubicBezTo>
                  <a:lnTo>
                    <a:pt x="0" y="2697"/>
                  </a:lnTo>
                  <a:close/>
                </a:path>
              </a:pathLst>
            </a:custGeom>
            <a:solidFill>
              <a:srgbClr val="D588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29" name="Полилиния: фигура 2328">
              <a:extLst>
                <a:ext uri="{FF2B5EF4-FFF2-40B4-BE49-F238E27FC236}">
                  <a16:creationId xmlns:a16="http://schemas.microsoft.com/office/drawing/2014/main" id="{AE4E864B-4FFA-D349-2919-86595522AECF}"/>
                </a:ext>
              </a:extLst>
            </p:cNvPr>
            <p:cNvSpPr/>
            <p:nvPr/>
          </p:nvSpPr>
          <p:spPr>
            <a:xfrm>
              <a:off x="4083767" y="6640243"/>
              <a:ext cx="9684" cy="3221"/>
            </a:xfrm>
            <a:custGeom>
              <a:avLst/>
              <a:gdLst>
                <a:gd name="connsiteX0" fmla="*/ 0 w 9684"/>
                <a:gd name="connsiteY0" fmla="*/ 3221 h 3221"/>
                <a:gd name="connsiteX1" fmla="*/ 9685 w 9684"/>
                <a:gd name="connsiteY1" fmla="*/ 262 h 3221"/>
                <a:gd name="connsiteX2" fmla="*/ 0 w 9684"/>
                <a:gd name="connsiteY2" fmla="*/ 3221 h 3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84" h="3221">
                  <a:moveTo>
                    <a:pt x="0" y="3221"/>
                  </a:moveTo>
                  <a:cubicBezTo>
                    <a:pt x="2690" y="531"/>
                    <a:pt x="5919" y="-545"/>
                    <a:pt x="9685" y="262"/>
                  </a:cubicBezTo>
                  <a:cubicBezTo>
                    <a:pt x="6457" y="1338"/>
                    <a:pt x="3228" y="2145"/>
                    <a:pt x="0" y="3221"/>
                  </a:cubicBezTo>
                  <a:close/>
                </a:path>
              </a:pathLst>
            </a:custGeom>
            <a:solidFill>
              <a:srgbClr val="ECB3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0" name="Полилиния: фигура 2329">
              <a:extLst>
                <a:ext uri="{FF2B5EF4-FFF2-40B4-BE49-F238E27FC236}">
                  <a16:creationId xmlns:a16="http://schemas.microsoft.com/office/drawing/2014/main" id="{916FD517-2E33-DD90-8DE2-C2280C555C5C}"/>
                </a:ext>
              </a:extLst>
            </p:cNvPr>
            <p:cNvSpPr/>
            <p:nvPr/>
          </p:nvSpPr>
          <p:spPr>
            <a:xfrm>
              <a:off x="4125130" y="6651484"/>
              <a:ext cx="4102" cy="3107"/>
            </a:xfrm>
            <a:custGeom>
              <a:avLst/>
              <a:gdLst>
                <a:gd name="connsiteX0" fmla="*/ 2219 w 4102"/>
                <a:gd name="connsiteY0" fmla="*/ 3011 h 3107"/>
                <a:gd name="connsiteX1" fmla="*/ 67 w 4102"/>
                <a:gd name="connsiteY1" fmla="*/ 1935 h 3107"/>
                <a:gd name="connsiteX2" fmla="*/ 1681 w 4102"/>
                <a:gd name="connsiteY2" fmla="*/ 52 h 3107"/>
                <a:gd name="connsiteX3" fmla="*/ 4103 w 4102"/>
                <a:gd name="connsiteY3" fmla="*/ 859 h 3107"/>
                <a:gd name="connsiteX4" fmla="*/ 2219 w 4102"/>
                <a:gd name="connsiteY4" fmla="*/ 3011 h 3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02" h="3107">
                  <a:moveTo>
                    <a:pt x="2219" y="3011"/>
                  </a:moveTo>
                  <a:cubicBezTo>
                    <a:pt x="874" y="3280"/>
                    <a:pt x="336" y="3011"/>
                    <a:pt x="67" y="1935"/>
                  </a:cubicBezTo>
                  <a:cubicBezTo>
                    <a:pt x="-202" y="590"/>
                    <a:pt x="336" y="-217"/>
                    <a:pt x="1681" y="52"/>
                  </a:cubicBezTo>
                  <a:cubicBezTo>
                    <a:pt x="2488" y="52"/>
                    <a:pt x="3296" y="590"/>
                    <a:pt x="4103" y="859"/>
                  </a:cubicBezTo>
                  <a:cubicBezTo>
                    <a:pt x="3296" y="1666"/>
                    <a:pt x="2488" y="2473"/>
                    <a:pt x="2219" y="3011"/>
                  </a:cubicBezTo>
                  <a:close/>
                </a:path>
              </a:pathLst>
            </a:custGeom>
            <a:solidFill>
              <a:srgbClr val="D383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1" name="Полилиния: фигура 2330">
              <a:extLst>
                <a:ext uri="{FF2B5EF4-FFF2-40B4-BE49-F238E27FC236}">
                  <a16:creationId xmlns:a16="http://schemas.microsoft.com/office/drawing/2014/main" id="{E50C6557-7CED-9D02-EE94-50F70B91DB2A}"/>
                </a:ext>
              </a:extLst>
            </p:cNvPr>
            <p:cNvSpPr/>
            <p:nvPr/>
          </p:nvSpPr>
          <p:spPr>
            <a:xfrm>
              <a:off x="4124121" y="6910068"/>
              <a:ext cx="2959" cy="7116"/>
            </a:xfrm>
            <a:custGeom>
              <a:avLst/>
              <a:gdLst>
                <a:gd name="connsiteX0" fmla="*/ 269 w 2959"/>
                <a:gd name="connsiteY0" fmla="*/ 5111 h 7116"/>
                <a:gd name="connsiteX1" fmla="*/ 0 w 2959"/>
                <a:gd name="connsiteY1" fmla="*/ 3766 h 7116"/>
                <a:gd name="connsiteX2" fmla="*/ 807 w 2959"/>
                <a:gd name="connsiteY2" fmla="*/ 807 h 7116"/>
                <a:gd name="connsiteX3" fmla="*/ 2959 w 2959"/>
                <a:gd name="connsiteY3" fmla="*/ 0 h 7116"/>
                <a:gd name="connsiteX4" fmla="*/ 2152 w 2959"/>
                <a:gd name="connsiteY4" fmla="*/ 6726 h 7116"/>
                <a:gd name="connsiteX5" fmla="*/ 269 w 2959"/>
                <a:gd name="connsiteY5" fmla="*/ 5111 h 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9" h="7116">
                  <a:moveTo>
                    <a:pt x="269" y="5111"/>
                  </a:moveTo>
                  <a:cubicBezTo>
                    <a:pt x="269" y="4573"/>
                    <a:pt x="0" y="4304"/>
                    <a:pt x="0" y="3766"/>
                  </a:cubicBezTo>
                  <a:cubicBezTo>
                    <a:pt x="269" y="2690"/>
                    <a:pt x="538" y="1883"/>
                    <a:pt x="807" y="807"/>
                  </a:cubicBezTo>
                  <a:cubicBezTo>
                    <a:pt x="1614" y="538"/>
                    <a:pt x="2152" y="269"/>
                    <a:pt x="2959" y="0"/>
                  </a:cubicBezTo>
                  <a:cubicBezTo>
                    <a:pt x="2690" y="2152"/>
                    <a:pt x="2421" y="4573"/>
                    <a:pt x="2152" y="6726"/>
                  </a:cubicBezTo>
                  <a:cubicBezTo>
                    <a:pt x="0" y="7802"/>
                    <a:pt x="269" y="6457"/>
                    <a:pt x="269" y="5111"/>
                  </a:cubicBezTo>
                  <a:close/>
                </a:path>
              </a:pathLst>
            </a:custGeom>
            <a:solidFill>
              <a:srgbClr val="E4DBC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2" name="Полилиния: фигура 2331">
              <a:extLst>
                <a:ext uri="{FF2B5EF4-FFF2-40B4-BE49-F238E27FC236}">
                  <a16:creationId xmlns:a16="http://schemas.microsoft.com/office/drawing/2014/main" id="{5C115A11-6934-B9AC-B307-86B1EDA49BF2}"/>
                </a:ext>
              </a:extLst>
            </p:cNvPr>
            <p:cNvSpPr/>
            <p:nvPr/>
          </p:nvSpPr>
          <p:spPr>
            <a:xfrm>
              <a:off x="4007864" y="6760289"/>
              <a:ext cx="3027" cy="6120"/>
            </a:xfrm>
            <a:custGeom>
              <a:avLst/>
              <a:gdLst>
                <a:gd name="connsiteX0" fmla="*/ 2459 w 3027"/>
                <a:gd name="connsiteY0" fmla="*/ 6120 h 6120"/>
                <a:gd name="connsiteX1" fmla="*/ 307 w 3027"/>
                <a:gd name="connsiteY1" fmla="*/ 202 h 6120"/>
                <a:gd name="connsiteX2" fmla="*/ 2459 w 3027"/>
                <a:gd name="connsiteY2" fmla="*/ 202 h 6120"/>
                <a:gd name="connsiteX3" fmla="*/ 2459 w 3027"/>
                <a:gd name="connsiteY3" fmla="*/ 6120 h 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7" h="6120">
                  <a:moveTo>
                    <a:pt x="2459" y="6120"/>
                  </a:moveTo>
                  <a:cubicBezTo>
                    <a:pt x="307" y="3430"/>
                    <a:pt x="-500" y="2085"/>
                    <a:pt x="307" y="202"/>
                  </a:cubicBezTo>
                  <a:cubicBezTo>
                    <a:pt x="307" y="-67"/>
                    <a:pt x="2190" y="-67"/>
                    <a:pt x="2459" y="202"/>
                  </a:cubicBezTo>
                  <a:cubicBezTo>
                    <a:pt x="4073" y="2085"/>
                    <a:pt x="1652" y="3161"/>
                    <a:pt x="2459" y="6120"/>
                  </a:cubicBezTo>
                  <a:close/>
                </a:path>
              </a:pathLst>
            </a:custGeom>
            <a:solidFill>
              <a:srgbClr val="D992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3" name="Полилиния: фигура 2332">
              <a:extLst>
                <a:ext uri="{FF2B5EF4-FFF2-40B4-BE49-F238E27FC236}">
                  <a16:creationId xmlns:a16="http://schemas.microsoft.com/office/drawing/2014/main" id="{CB3129FE-6850-0D22-0E79-3B8ADA8392F5}"/>
                </a:ext>
              </a:extLst>
            </p:cNvPr>
            <p:cNvSpPr/>
            <p:nvPr/>
          </p:nvSpPr>
          <p:spPr>
            <a:xfrm>
              <a:off x="4099371" y="6692595"/>
              <a:ext cx="10491" cy="2793"/>
            </a:xfrm>
            <a:custGeom>
              <a:avLst/>
              <a:gdLst>
                <a:gd name="connsiteX0" fmla="*/ 10492 w 10491"/>
                <a:gd name="connsiteY0" fmla="*/ 370 h 2793"/>
                <a:gd name="connsiteX1" fmla="*/ 0 w 10491"/>
                <a:gd name="connsiteY1" fmla="*/ 2523 h 2793"/>
                <a:gd name="connsiteX2" fmla="*/ 10492 w 10491"/>
                <a:gd name="connsiteY2" fmla="*/ 370 h 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91" h="2793">
                  <a:moveTo>
                    <a:pt x="10492" y="370"/>
                  </a:moveTo>
                  <a:cubicBezTo>
                    <a:pt x="6995" y="1178"/>
                    <a:pt x="4035" y="3599"/>
                    <a:pt x="0" y="2523"/>
                  </a:cubicBezTo>
                  <a:cubicBezTo>
                    <a:pt x="3497" y="1716"/>
                    <a:pt x="6457" y="-975"/>
                    <a:pt x="10492" y="370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4" name="Полилиния: фигура 2333">
              <a:extLst>
                <a:ext uri="{FF2B5EF4-FFF2-40B4-BE49-F238E27FC236}">
                  <a16:creationId xmlns:a16="http://schemas.microsoft.com/office/drawing/2014/main" id="{CA8E5111-BE1E-47D9-E60D-5C4140A86438}"/>
                </a:ext>
              </a:extLst>
            </p:cNvPr>
            <p:cNvSpPr/>
            <p:nvPr/>
          </p:nvSpPr>
          <p:spPr>
            <a:xfrm>
              <a:off x="4035781" y="6464025"/>
              <a:ext cx="3670" cy="8070"/>
            </a:xfrm>
            <a:custGeom>
              <a:avLst/>
              <a:gdLst>
                <a:gd name="connsiteX0" fmla="*/ 907 w 3670"/>
                <a:gd name="connsiteY0" fmla="*/ 0 h 8070"/>
                <a:gd name="connsiteX1" fmla="*/ 1714 w 3670"/>
                <a:gd name="connsiteY1" fmla="*/ 1345 h 8070"/>
                <a:gd name="connsiteX2" fmla="*/ 2252 w 3670"/>
                <a:gd name="connsiteY2" fmla="*/ 8071 h 8070"/>
                <a:gd name="connsiteX3" fmla="*/ 907 w 3670"/>
                <a:gd name="connsiteY3" fmla="*/ 0 h 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70" h="8070">
                  <a:moveTo>
                    <a:pt x="907" y="0"/>
                  </a:moveTo>
                  <a:cubicBezTo>
                    <a:pt x="1176" y="538"/>
                    <a:pt x="1445" y="807"/>
                    <a:pt x="1714" y="1345"/>
                  </a:cubicBezTo>
                  <a:cubicBezTo>
                    <a:pt x="2790" y="3497"/>
                    <a:pt x="5211" y="5381"/>
                    <a:pt x="2252" y="8071"/>
                  </a:cubicBezTo>
                  <a:cubicBezTo>
                    <a:pt x="369" y="5381"/>
                    <a:pt x="-976" y="2959"/>
                    <a:pt x="907" y="0"/>
                  </a:cubicBezTo>
                  <a:close/>
                </a:path>
              </a:pathLst>
            </a:custGeom>
            <a:solidFill>
              <a:srgbClr val="DB96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5" name="Полилиния: фигура 2334">
              <a:extLst>
                <a:ext uri="{FF2B5EF4-FFF2-40B4-BE49-F238E27FC236}">
                  <a16:creationId xmlns:a16="http://schemas.microsoft.com/office/drawing/2014/main" id="{339A7D3B-7DB9-E854-8953-547519419AC3}"/>
                </a:ext>
              </a:extLst>
            </p:cNvPr>
            <p:cNvSpPr/>
            <p:nvPr/>
          </p:nvSpPr>
          <p:spPr>
            <a:xfrm>
              <a:off x="4037226" y="6465101"/>
              <a:ext cx="4035" cy="7801"/>
            </a:xfrm>
            <a:custGeom>
              <a:avLst/>
              <a:gdLst>
                <a:gd name="connsiteX0" fmla="*/ 807 w 4035"/>
                <a:gd name="connsiteY0" fmla="*/ 6726 h 7801"/>
                <a:gd name="connsiteX1" fmla="*/ 0 w 4035"/>
                <a:gd name="connsiteY1" fmla="*/ 0 h 7801"/>
                <a:gd name="connsiteX2" fmla="*/ 1883 w 4035"/>
                <a:gd name="connsiteY2" fmla="*/ 807 h 7801"/>
                <a:gd name="connsiteX3" fmla="*/ 2690 w 4035"/>
                <a:gd name="connsiteY3" fmla="*/ 3228 h 7801"/>
                <a:gd name="connsiteX4" fmla="*/ 3766 w 4035"/>
                <a:gd name="connsiteY4" fmla="*/ 6457 h 7801"/>
                <a:gd name="connsiteX5" fmla="*/ 4035 w 4035"/>
                <a:gd name="connsiteY5" fmla="*/ 7802 h 7801"/>
                <a:gd name="connsiteX6" fmla="*/ 1345 w 4035"/>
                <a:gd name="connsiteY6" fmla="*/ 7533 h 7801"/>
                <a:gd name="connsiteX7" fmla="*/ 807 w 4035"/>
                <a:gd name="connsiteY7" fmla="*/ 6726 h 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35" h="7801">
                  <a:moveTo>
                    <a:pt x="807" y="6726"/>
                  </a:moveTo>
                  <a:cubicBezTo>
                    <a:pt x="2152" y="4304"/>
                    <a:pt x="269" y="2421"/>
                    <a:pt x="0" y="0"/>
                  </a:cubicBezTo>
                  <a:cubicBezTo>
                    <a:pt x="538" y="269"/>
                    <a:pt x="1345" y="538"/>
                    <a:pt x="1883" y="807"/>
                  </a:cubicBezTo>
                  <a:cubicBezTo>
                    <a:pt x="2152" y="1614"/>
                    <a:pt x="2421" y="2421"/>
                    <a:pt x="2690" y="3228"/>
                  </a:cubicBezTo>
                  <a:cubicBezTo>
                    <a:pt x="2959" y="4304"/>
                    <a:pt x="3228" y="5381"/>
                    <a:pt x="3766" y="6457"/>
                  </a:cubicBezTo>
                  <a:cubicBezTo>
                    <a:pt x="3766" y="6995"/>
                    <a:pt x="4035" y="7533"/>
                    <a:pt x="4035" y="7802"/>
                  </a:cubicBezTo>
                  <a:cubicBezTo>
                    <a:pt x="3228" y="7802"/>
                    <a:pt x="2152" y="7533"/>
                    <a:pt x="1345" y="7533"/>
                  </a:cubicBezTo>
                  <a:cubicBezTo>
                    <a:pt x="1076" y="7802"/>
                    <a:pt x="807" y="7264"/>
                    <a:pt x="807" y="6726"/>
                  </a:cubicBezTo>
                  <a:close/>
                </a:path>
              </a:pathLst>
            </a:custGeom>
            <a:solidFill>
              <a:srgbClr val="E6B97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6" name="Полилиния: фигура 2335">
              <a:extLst>
                <a:ext uri="{FF2B5EF4-FFF2-40B4-BE49-F238E27FC236}">
                  <a16:creationId xmlns:a16="http://schemas.microsoft.com/office/drawing/2014/main" id="{FEBF5367-7611-2578-E1B0-91C164227873}"/>
                </a:ext>
              </a:extLst>
            </p:cNvPr>
            <p:cNvSpPr/>
            <p:nvPr/>
          </p:nvSpPr>
          <p:spPr>
            <a:xfrm>
              <a:off x="4112553" y="6629491"/>
              <a:ext cx="2443" cy="5364"/>
            </a:xfrm>
            <a:custGeom>
              <a:avLst/>
              <a:gdLst>
                <a:gd name="connsiteX0" fmla="*/ 2421 w 2443"/>
                <a:gd name="connsiteY0" fmla="*/ 522 h 5364"/>
                <a:gd name="connsiteX1" fmla="*/ 1345 w 2443"/>
                <a:gd name="connsiteY1" fmla="*/ 5365 h 5364"/>
                <a:gd name="connsiteX2" fmla="*/ 0 w 2443"/>
                <a:gd name="connsiteY2" fmla="*/ 1330 h 5364"/>
                <a:gd name="connsiteX3" fmla="*/ 2421 w 2443"/>
                <a:gd name="connsiteY3" fmla="*/ 522 h 5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3" h="5364">
                  <a:moveTo>
                    <a:pt x="2421" y="522"/>
                  </a:moveTo>
                  <a:cubicBezTo>
                    <a:pt x="2421" y="2137"/>
                    <a:pt x="2690" y="3751"/>
                    <a:pt x="1345" y="5365"/>
                  </a:cubicBezTo>
                  <a:cubicBezTo>
                    <a:pt x="807" y="3751"/>
                    <a:pt x="269" y="2675"/>
                    <a:pt x="0" y="1330"/>
                  </a:cubicBezTo>
                  <a:cubicBezTo>
                    <a:pt x="807" y="791"/>
                    <a:pt x="1345" y="-823"/>
                    <a:pt x="2421" y="522"/>
                  </a:cubicBezTo>
                  <a:close/>
                </a:path>
              </a:pathLst>
            </a:custGeom>
            <a:solidFill>
              <a:srgbClr val="C262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7" name="Полилиния: фигура 2336">
              <a:extLst>
                <a:ext uri="{FF2B5EF4-FFF2-40B4-BE49-F238E27FC236}">
                  <a16:creationId xmlns:a16="http://schemas.microsoft.com/office/drawing/2014/main" id="{9E83DF18-2AF2-36BB-A520-A75D42D8FE24}"/>
                </a:ext>
              </a:extLst>
            </p:cNvPr>
            <p:cNvSpPr/>
            <p:nvPr/>
          </p:nvSpPr>
          <p:spPr>
            <a:xfrm>
              <a:off x="4036419" y="6530743"/>
              <a:ext cx="3228" cy="6994"/>
            </a:xfrm>
            <a:custGeom>
              <a:avLst/>
              <a:gdLst>
                <a:gd name="connsiteX0" fmla="*/ 807 w 3228"/>
                <a:gd name="connsiteY0" fmla="*/ 269 h 6994"/>
                <a:gd name="connsiteX1" fmla="*/ 1614 w 3228"/>
                <a:gd name="connsiteY1" fmla="*/ 0 h 6994"/>
                <a:gd name="connsiteX2" fmla="*/ 3228 w 3228"/>
                <a:gd name="connsiteY2" fmla="*/ 5111 h 6994"/>
                <a:gd name="connsiteX3" fmla="*/ 1076 w 3228"/>
                <a:gd name="connsiteY3" fmla="*/ 6995 h 6994"/>
                <a:gd name="connsiteX4" fmla="*/ 0 w 3228"/>
                <a:gd name="connsiteY4" fmla="*/ 3228 h 6994"/>
                <a:gd name="connsiteX5" fmla="*/ 0 w 3228"/>
                <a:gd name="connsiteY5" fmla="*/ 3228 h 6994"/>
                <a:gd name="connsiteX6" fmla="*/ 807 w 3228"/>
                <a:gd name="connsiteY6" fmla="*/ 269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28" h="6994">
                  <a:moveTo>
                    <a:pt x="807" y="269"/>
                  </a:moveTo>
                  <a:cubicBezTo>
                    <a:pt x="1076" y="269"/>
                    <a:pt x="1345" y="0"/>
                    <a:pt x="1614" y="0"/>
                  </a:cubicBezTo>
                  <a:cubicBezTo>
                    <a:pt x="2690" y="1614"/>
                    <a:pt x="1614" y="3766"/>
                    <a:pt x="3228" y="5111"/>
                  </a:cubicBezTo>
                  <a:cubicBezTo>
                    <a:pt x="2959" y="6457"/>
                    <a:pt x="2152" y="6726"/>
                    <a:pt x="1076" y="6995"/>
                  </a:cubicBezTo>
                  <a:cubicBezTo>
                    <a:pt x="807" y="5650"/>
                    <a:pt x="269" y="4573"/>
                    <a:pt x="0" y="3228"/>
                  </a:cubicBezTo>
                  <a:lnTo>
                    <a:pt x="0" y="3228"/>
                  </a:lnTo>
                  <a:cubicBezTo>
                    <a:pt x="269" y="2152"/>
                    <a:pt x="538" y="1076"/>
                    <a:pt x="807" y="269"/>
                  </a:cubicBezTo>
                  <a:close/>
                </a:path>
              </a:pathLst>
            </a:custGeom>
            <a:solidFill>
              <a:srgbClr val="D9975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8" name="Полилиния: фигура 2337">
              <a:extLst>
                <a:ext uri="{FF2B5EF4-FFF2-40B4-BE49-F238E27FC236}">
                  <a16:creationId xmlns:a16="http://schemas.microsoft.com/office/drawing/2014/main" id="{0072A712-F404-EF99-B281-CA2D0701D7B7}"/>
                </a:ext>
              </a:extLst>
            </p:cNvPr>
            <p:cNvSpPr/>
            <p:nvPr/>
          </p:nvSpPr>
          <p:spPr>
            <a:xfrm>
              <a:off x="4052291" y="6947428"/>
              <a:ext cx="5649" cy="1783"/>
            </a:xfrm>
            <a:custGeom>
              <a:avLst/>
              <a:gdLst>
                <a:gd name="connsiteX0" fmla="*/ 5650 w 5649"/>
                <a:gd name="connsiteY0" fmla="*/ 572 h 1783"/>
                <a:gd name="connsiteX1" fmla="*/ 0 w 5649"/>
                <a:gd name="connsiteY1" fmla="*/ 1380 h 1783"/>
                <a:gd name="connsiteX2" fmla="*/ 5650 w 5649"/>
                <a:gd name="connsiteY2" fmla="*/ 572 h 1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49" h="1783">
                  <a:moveTo>
                    <a:pt x="5650" y="572"/>
                  </a:moveTo>
                  <a:cubicBezTo>
                    <a:pt x="3497" y="2456"/>
                    <a:pt x="1883" y="1649"/>
                    <a:pt x="0" y="1380"/>
                  </a:cubicBezTo>
                  <a:cubicBezTo>
                    <a:pt x="1883" y="34"/>
                    <a:pt x="3228" y="-504"/>
                    <a:pt x="5650" y="572"/>
                  </a:cubicBezTo>
                  <a:close/>
                </a:path>
              </a:pathLst>
            </a:custGeom>
            <a:solidFill>
              <a:srgbClr val="D88E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39" name="Полилиния: фигура 2338">
              <a:extLst>
                <a:ext uri="{FF2B5EF4-FFF2-40B4-BE49-F238E27FC236}">
                  <a16:creationId xmlns:a16="http://schemas.microsoft.com/office/drawing/2014/main" id="{2F72F140-8B39-5BD3-79A1-B5FDC176CD3B}"/>
                </a:ext>
              </a:extLst>
            </p:cNvPr>
            <p:cNvSpPr/>
            <p:nvPr/>
          </p:nvSpPr>
          <p:spPr>
            <a:xfrm>
              <a:off x="4037060" y="6563833"/>
              <a:ext cx="2856" cy="8877"/>
            </a:xfrm>
            <a:custGeom>
              <a:avLst/>
              <a:gdLst>
                <a:gd name="connsiteX0" fmla="*/ 2857 w 2856"/>
                <a:gd name="connsiteY0" fmla="*/ 8609 h 8877"/>
                <a:gd name="connsiteX1" fmla="*/ 2318 w 2856"/>
                <a:gd name="connsiteY1" fmla="*/ 8878 h 8877"/>
                <a:gd name="connsiteX2" fmla="*/ 1780 w 2856"/>
                <a:gd name="connsiteY2" fmla="*/ 8878 h 8877"/>
                <a:gd name="connsiteX3" fmla="*/ 435 w 2856"/>
                <a:gd name="connsiteY3" fmla="*/ 0 h 8877"/>
                <a:gd name="connsiteX4" fmla="*/ 2318 w 2856"/>
                <a:gd name="connsiteY4" fmla="*/ 6188 h 8877"/>
                <a:gd name="connsiteX5" fmla="*/ 2857 w 2856"/>
                <a:gd name="connsiteY5" fmla="*/ 8609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56" h="8877">
                  <a:moveTo>
                    <a:pt x="2857" y="8609"/>
                  </a:moveTo>
                  <a:lnTo>
                    <a:pt x="2318" y="8878"/>
                  </a:lnTo>
                  <a:lnTo>
                    <a:pt x="1780" y="8878"/>
                  </a:lnTo>
                  <a:cubicBezTo>
                    <a:pt x="1242" y="5919"/>
                    <a:pt x="-910" y="3228"/>
                    <a:pt x="435" y="0"/>
                  </a:cubicBezTo>
                  <a:cubicBezTo>
                    <a:pt x="973" y="2152"/>
                    <a:pt x="1780" y="4035"/>
                    <a:pt x="2318" y="6188"/>
                  </a:cubicBezTo>
                  <a:cubicBezTo>
                    <a:pt x="2588" y="6995"/>
                    <a:pt x="2588" y="7802"/>
                    <a:pt x="2857" y="8609"/>
                  </a:cubicBezTo>
                  <a:close/>
                </a:path>
              </a:pathLst>
            </a:custGeom>
            <a:solidFill>
              <a:srgbClr val="F0CF9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0" name="Полилиния: фигура 2339">
              <a:extLst>
                <a:ext uri="{FF2B5EF4-FFF2-40B4-BE49-F238E27FC236}">
                  <a16:creationId xmlns:a16="http://schemas.microsoft.com/office/drawing/2014/main" id="{C1D65D2E-B015-559E-22C7-245514FB4CAA}"/>
                </a:ext>
              </a:extLst>
            </p:cNvPr>
            <p:cNvSpPr/>
            <p:nvPr/>
          </p:nvSpPr>
          <p:spPr>
            <a:xfrm>
              <a:off x="4083939" y="7003689"/>
              <a:ext cx="2829" cy="3228"/>
            </a:xfrm>
            <a:custGeom>
              <a:avLst/>
              <a:gdLst>
                <a:gd name="connsiteX0" fmla="*/ 1711 w 2829"/>
                <a:gd name="connsiteY0" fmla="*/ 3228 h 3228"/>
                <a:gd name="connsiteX1" fmla="*/ 97 w 2829"/>
                <a:gd name="connsiteY1" fmla="*/ 1614 h 3228"/>
                <a:gd name="connsiteX2" fmla="*/ 1173 w 2829"/>
                <a:gd name="connsiteY2" fmla="*/ 0 h 3228"/>
                <a:gd name="connsiteX3" fmla="*/ 2787 w 2829"/>
                <a:gd name="connsiteY3" fmla="*/ 1345 h 3228"/>
                <a:gd name="connsiteX4" fmla="*/ 1711 w 2829"/>
                <a:gd name="connsiteY4" fmla="*/ 3228 h 3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9" h="3228">
                  <a:moveTo>
                    <a:pt x="1711" y="3228"/>
                  </a:moveTo>
                  <a:cubicBezTo>
                    <a:pt x="366" y="3228"/>
                    <a:pt x="97" y="2421"/>
                    <a:pt x="97" y="1614"/>
                  </a:cubicBezTo>
                  <a:cubicBezTo>
                    <a:pt x="-172" y="538"/>
                    <a:pt x="97" y="0"/>
                    <a:pt x="1173" y="0"/>
                  </a:cubicBezTo>
                  <a:cubicBezTo>
                    <a:pt x="1980" y="0"/>
                    <a:pt x="3056" y="0"/>
                    <a:pt x="2787" y="1345"/>
                  </a:cubicBezTo>
                  <a:cubicBezTo>
                    <a:pt x="2518" y="1883"/>
                    <a:pt x="1980" y="2421"/>
                    <a:pt x="1711" y="3228"/>
                  </a:cubicBezTo>
                  <a:close/>
                </a:path>
              </a:pathLst>
            </a:custGeom>
            <a:solidFill>
              <a:srgbClr val="CE7A2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1" name="Полилиния: фигура 2340">
              <a:extLst>
                <a:ext uri="{FF2B5EF4-FFF2-40B4-BE49-F238E27FC236}">
                  <a16:creationId xmlns:a16="http://schemas.microsoft.com/office/drawing/2014/main" id="{0A9D7BD6-3B51-9A20-3F29-C4DBCBC58C30}"/>
                </a:ext>
              </a:extLst>
            </p:cNvPr>
            <p:cNvSpPr/>
            <p:nvPr/>
          </p:nvSpPr>
          <p:spPr>
            <a:xfrm>
              <a:off x="4102330" y="7002075"/>
              <a:ext cx="2608" cy="5380"/>
            </a:xfrm>
            <a:custGeom>
              <a:avLst/>
              <a:gdLst>
                <a:gd name="connsiteX0" fmla="*/ 807 w 2608"/>
                <a:gd name="connsiteY0" fmla="*/ 0 h 5380"/>
                <a:gd name="connsiteX1" fmla="*/ 2152 w 2608"/>
                <a:gd name="connsiteY1" fmla="*/ 5381 h 5380"/>
                <a:gd name="connsiteX2" fmla="*/ 0 w 2608"/>
                <a:gd name="connsiteY2" fmla="*/ 807 h 5380"/>
                <a:gd name="connsiteX3" fmla="*/ 807 w 2608"/>
                <a:gd name="connsiteY3" fmla="*/ 0 h 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08" h="5380">
                  <a:moveTo>
                    <a:pt x="807" y="0"/>
                  </a:moveTo>
                  <a:cubicBezTo>
                    <a:pt x="4035" y="1076"/>
                    <a:pt x="1883" y="3497"/>
                    <a:pt x="2152" y="5381"/>
                  </a:cubicBezTo>
                  <a:cubicBezTo>
                    <a:pt x="-269" y="4573"/>
                    <a:pt x="538" y="2421"/>
                    <a:pt x="0" y="807"/>
                  </a:cubicBezTo>
                  <a:cubicBezTo>
                    <a:pt x="269" y="538"/>
                    <a:pt x="538" y="269"/>
                    <a:pt x="807" y="0"/>
                  </a:cubicBezTo>
                  <a:close/>
                </a:path>
              </a:pathLst>
            </a:custGeom>
            <a:solidFill>
              <a:srgbClr val="FBEBC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2" name="Полилиния: фигура 2341">
              <a:extLst>
                <a:ext uri="{FF2B5EF4-FFF2-40B4-BE49-F238E27FC236}">
                  <a16:creationId xmlns:a16="http://schemas.microsoft.com/office/drawing/2014/main" id="{6E99F39A-AA52-8453-7BC1-9FB2FF90BDC9}"/>
                </a:ext>
              </a:extLst>
            </p:cNvPr>
            <p:cNvSpPr/>
            <p:nvPr/>
          </p:nvSpPr>
          <p:spPr>
            <a:xfrm>
              <a:off x="4125397" y="6406991"/>
              <a:ext cx="3028" cy="8608"/>
            </a:xfrm>
            <a:custGeom>
              <a:avLst/>
              <a:gdLst>
                <a:gd name="connsiteX0" fmla="*/ 338 w 3028"/>
                <a:gd name="connsiteY0" fmla="*/ 0 h 8608"/>
                <a:gd name="connsiteX1" fmla="*/ 3029 w 3028"/>
                <a:gd name="connsiteY1" fmla="*/ 8609 h 8608"/>
                <a:gd name="connsiteX2" fmla="*/ 338 w 3028"/>
                <a:gd name="connsiteY2" fmla="*/ 0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8" h="8608">
                  <a:moveTo>
                    <a:pt x="338" y="0"/>
                  </a:moveTo>
                  <a:cubicBezTo>
                    <a:pt x="1145" y="2959"/>
                    <a:pt x="2222" y="5650"/>
                    <a:pt x="3029" y="8609"/>
                  </a:cubicBezTo>
                  <a:cubicBezTo>
                    <a:pt x="69" y="6457"/>
                    <a:pt x="-469" y="3497"/>
                    <a:pt x="338" y="0"/>
                  </a:cubicBezTo>
                  <a:close/>
                </a:path>
              </a:pathLst>
            </a:custGeom>
            <a:solidFill>
              <a:srgbClr val="D98F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3" name="Полилиния: фигура 2342">
              <a:extLst>
                <a:ext uri="{FF2B5EF4-FFF2-40B4-BE49-F238E27FC236}">
                  <a16:creationId xmlns:a16="http://schemas.microsoft.com/office/drawing/2014/main" id="{436ADB51-A2C3-637E-66CB-73DE8467E018}"/>
                </a:ext>
              </a:extLst>
            </p:cNvPr>
            <p:cNvSpPr/>
            <p:nvPr/>
          </p:nvSpPr>
          <p:spPr>
            <a:xfrm>
              <a:off x="4023506" y="6850076"/>
              <a:ext cx="7532" cy="3228"/>
            </a:xfrm>
            <a:custGeom>
              <a:avLst/>
              <a:gdLst>
                <a:gd name="connsiteX0" fmla="*/ 0 w 7532"/>
                <a:gd name="connsiteY0" fmla="*/ 3228 h 3228"/>
                <a:gd name="connsiteX1" fmla="*/ 7264 w 7532"/>
                <a:gd name="connsiteY1" fmla="*/ 0 h 3228"/>
                <a:gd name="connsiteX2" fmla="*/ 7533 w 7532"/>
                <a:gd name="connsiteY2" fmla="*/ 538 h 3228"/>
                <a:gd name="connsiteX3" fmla="*/ 7533 w 7532"/>
                <a:gd name="connsiteY3" fmla="*/ 1076 h 3228"/>
                <a:gd name="connsiteX4" fmla="*/ 0 w 7532"/>
                <a:gd name="connsiteY4" fmla="*/ 3228 h 3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2" h="3228">
                  <a:moveTo>
                    <a:pt x="0" y="3228"/>
                  </a:moveTo>
                  <a:cubicBezTo>
                    <a:pt x="1614" y="269"/>
                    <a:pt x="4573" y="538"/>
                    <a:pt x="7264" y="0"/>
                  </a:cubicBezTo>
                  <a:cubicBezTo>
                    <a:pt x="7264" y="0"/>
                    <a:pt x="7533" y="269"/>
                    <a:pt x="7533" y="538"/>
                  </a:cubicBezTo>
                  <a:cubicBezTo>
                    <a:pt x="7533" y="807"/>
                    <a:pt x="7533" y="1076"/>
                    <a:pt x="7533" y="1076"/>
                  </a:cubicBezTo>
                  <a:cubicBezTo>
                    <a:pt x="5111" y="1614"/>
                    <a:pt x="2421" y="2421"/>
                    <a:pt x="0" y="3228"/>
                  </a:cubicBezTo>
                  <a:close/>
                </a:path>
              </a:pathLst>
            </a:custGeom>
            <a:solidFill>
              <a:srgbClr val="E9B0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4" name="Полилиния: фигура 2343">
              <a:extLst>
                <a:ext uri="{FF2B5EF4-FFF2-40B4-BE49-F238E27FC236}">
                  <a16:creationId xmlns:a16="http://schemas.microsoft.com/office/drawing/2014/main" id="{1D30FD45-8B27-ADC0-1330-6583D7041DD4}"/>
                </a:ext>
              </a:extLst>
            </p:cNvPr>
            <p:cNvSpPr/>
            <p:nvPr/>
          </p:nvSpPr>
          <p:spPr>
            <a:xfrm>
              <a:off x="4037764" y="6409138"/>
              <a:ext cx="6725" cy="4579"/>
            </a:xfrm>
            <a:custGeom>
              <a:avLst/>
              <a:gdLst>
                <a:gd name="connsiteX0" fmla="*/ 2690 w 6725"/>
                <a:gd name="connsiteY0" fmla="*/ 544 h 4579"/>
                <a:gd name="connsiteX1" fmla="*/ 6726 w 6725"/>
                <a:gd name="connsiteY1" fmla="*/ 544 h 4579"/>
                <a:gd name="connsiteX2" fmla="*/ 0 w 6725"/>
                <a:gd name="connsiteY2" fmla="*/ 4579 h 4579"/>
                <a:gd name="connsiteX3" fmla="*/ 269 w 6725"/>
                <a:gd name="connsiteY3" fmla="*/ 1351 h 4579"/>
                <a:gd name="connsiteX4" fmla="*/ 2690 w 6725"/>
                <a:gd name="connsiteY4" fmla="*/ 544 h 4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25" h="4579">
                  <a:moveTo>
                    <a:pt x="2690" y="544"/>
                  </a:moveTo>
                  <a:cubicBezTo>
                    <a:pt x="4035" y="275"/>
                    <a:pt x="5381" y="-532"/>
                    <a:pt x="6726" y="544"/>
                  </a:cubicBezTo>
                  <a:cubicBezTo>
                    <a:pt x="4573" y="1889"/>
                    <a:pt x="2152" y="3234"/>
                    <a:pt x="0" y="4579"/>
                  </a:cubicBezTo>
                  <a:cubicBezTo>
                    <a:pt x="0" y="3503"/>
                    <a:pt x="269" y="2427"/>
                    <a:pt x="269" y="1351"/>
                  </a:cubicBezTo>
                  <a:cubicBezTo>
                    <a:pt x="1076" y="1082"/>
                    <a:pt x="1883" y="813"/>
                    <a:pt x="2690" y="544"/>
                  </a:cubicBezTo>
                  <a:close/>
                </a:path>
              </a:pathLst>
            </a:custGeom>
            <a:solidFill>
              <a:srgbClr val="E9AD3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5" name="Полилиния: фигура 2344">
              <a:extLst>
                <a:ext uri="{FF2B5EF4-FFF2-40B4-BE49-F238E27FC236}">
                  <a16:creationId xmlns:a16="http://schemas.microsoft.com/office/drawing/2014/main" id="{84939BFE-6935-8385-35DE-E9187EFBE7E0}"/>
                </a:ext>
              </a:extLst>
            </p:cNvPr>
            <p:cNvSpPr/>
            <p:nvPr/>
          </p:nvSpPr>
          <p:spPr>
            <a:xfrm>
              <a:off x="4087534" y="7037802"/>
              <a:ext cx="2791" cy="3281"/>
            </a:xfrm>
            <a:custGeom>
              <a:avLst/>
              <a:gdLst>
                <a:gd name="connsiteX0" fmla="*/ 1883 w 2791"/>
                <a:gd name="connsiteY0" fmla="*/ 3282 h 3281"/>
                <a:gd name="connsiteX1" fmla="*/ 0 w 2791"/>
                <a:gd name="connsiteY1" fmla="*/ 1130 h 3281"/>
                <a:gd name="connsiteX2" fmla="*/ 1076 w 2791"/>
                <a:gd name="connsiteY2" fmla="*/ 53 h 3281"/>
                <a:gd name="connsiteX3" fmla="*/ 2690 w 2791"/>
                <a:gd name="connsiteY3" fmla="*/ 1668 h 3281"/>
                <a:gd name="connsiteX4" fmla="*/ 1883 w 2791"/>
                <a:gd name="connsiteY4" fmla="*/ 3282 h 3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91" h="3281">
                  <a:moveTo>
                    <a:pt x="1883" y="3282"/>
                  </a:moveTo>
                  <a:cubicBezTo>
                    <a:pt x="807" y="3013"/>
                    <a:pt x="0" y="2206"/>
                    <a:pt x="0" y="1130"/>
                  </a:cubicBezTo>
                  <a:cubicBezTo>
                    <a:pt x="0" y="591"/>
                    <a:pt x="269" y="-216"/>
                    <a:pt x="1076" y="53"/>
                  </a:cubicBezTo>
                  <a:cubicBezTo>
                    <a:pt x="1614" y="322"/>
                    <a:pt x="2421" y="1130"/>
                    <a:pt x="2690" y="1668"/>
                  </a:cubicBezTo>
                  <a:cubicBezTo>
                    <a:pt x="2959" y="2475"/>
                    <a:pt x="2690" y="3013"/>
                    <a:pt x="1883" y="3282"/>
                  </a:cubicBezTo>
                  <a:close/>
                </a:path>
              </a:pathLst>
            </a:custGeom>
            <a:solidFill>
              <a:srgbClr val="8A6F2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6" name="Полилиния: фигура 2345">
              <a:extLst>
                <a:ext uri="{FF2B5EF4-FFF2-40B4-BE49-F238E27FC236}">
                  <a16:creationId xmlns:a16="http://schemas.microsoft.com/office/drawing/2014/main" id="{E7C9E9F9-2C02-4D12-3DB8-76CA11363701}"/>
                </a:ext>
              </a:extLst>
            </p:cNvPr>
            <p:cNvSpPr/>
            <p:nvPr/>
          </p:nvSpPr>
          <p:spPr>
            <a:xfrm>
              <a:off x="3987994" y="6768561"/>
              <a:ext cx="3592" cy="3766"/>
            </a:xfrm>
            <a:custGeom>
              <a:avLst/>
              <a:gdLst>
                <a:gd name="connsiteX0" fmla="*/ 1076 w 3592"/>
                <a:gd name="connsiteY0" fmla="*/ 3766 h 3766"/>
                <a:gd name="connsiteX1" fmla="*/ 0 w 3592"/>
                <a:gd name="connsiteY1" fmla="*/ 0 h 3766"/>
                <a:gd name="connsiteX2" fmla="*/ 3497 w 3592"/>
                <a:gd name="connsiteY2" fmla="*/ 1883 h 3766"/>
                <a:gd name="connsiteX3" fmla="*/ 1076 w 3592"/>
                <a:gd name="connsiteY3" fmla="*/ 3766 h 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92" h="3766">
                  <a:moveTo>
                    <a:pt x="1076" y="3766"/>
                  </a:moveTo>
                  <a:cubicBezTo>
                    <a:pt x="807" y="2421"/>
                    <a:pt x="269" y="1345"/>
                    <a:pt x="0" y="0"/>
                  </a:cubicBezTo>
                  <a:cubicBezTo>
                    <a:pt x="1345" y="269"/>
                    <a:pt x="3228" y="538"/>
                    <a:pt x="3497" y="1883"/>
                  </a:cubicBezTo>
                  <a:cubicBezTo>
                    <a:pt x="4035" y="3497"/>
                    <a:pt x="2152" y="3228"/>
                    <a:pt x="1076" y="3766"/>
                  </a:cubicBezTo>
                  <a:close/>
                </a:path>
              </a:pathLst>
            </a:custGeom>
            <a:solidFill>
              <a:srgbClr val="D67E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7" name="Полилиния: фигура 2346">
              <a:extLst>
                <a:ext uri="{FF2B5EF4-FFF2-40B4-BE49-F238E27FC236}">
                  <a16:creationId xmlns:a16="http://schemas.microsoft.com/office/drawing/2014/main" id="{C0CFE8AD-7755-1596-25FB-4C89C9594B9A}"/>
                </a:ext>
              </a:extLst>
            </p:cNvPr>
            <p:cNvSpPr/>
            <p:nvPr/>
          </p:nvSpPr>
          <p:spPr>
            <a:xfrm>
              <a:off x="4067088" y="6487968"/>
              <a:ext cx="3900" cy="3265"/>
            </a:xfrm>
            <a:custGeom>
              <a:avLst/>
              <a:gdLst>
                <a:gd name="connsiteX0" fmla="*/ 2959 w 3900"/>
                <a:gd name="connsiteY0" fmla="*/ 0 h 3265"/>
                <a:gd name="connsiteX1" fmla="*/ 3228 w 3900"/>
                <a:gd name="connsiteY1" fmla="*/ 2421 h 3265"/>
                <a:gd name="connsiteX2" fmla="*/ 0 w 3900"/>
                <a:gd name="connsiteY2" fmla="*/ 2690 h 3265"/>
                <a:gd name="connsiteX3" fmla="*/ 2959 w 3900"/>
                <a:gd name="connsiteY3" fmla="*/ 0 h 3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0" h="3265">
                  <a:moveTo>
                    <a:pt x="2959" y="0"/>
                  </a:moveTo>
                  <a:cubicBezTo>
                    <a:pt x="4304" y="807"/>
                    <a:pt x="4035" y="1614"/>
                    <a:pt x="3228" y="2421"/>
                  </a:cubicBezTo>
                  <a:cubicBezTo>
                    <a:pt x="2152" y="3497"/>
                    <a:pt x="1076" y="3497"/>
                    <a:pt x="0" y="2690"/>
                  </a:cubicBezTo>
                  <a:cubicBezTo>
                    <a:pt x="807" y="1614"/>
                    <a:pt x="1883" y="807"/>
                    <a:pt x="2959" y="0"/>
                  </a:cubicBezTo>
                  <a:close/>
                </a:path>
              </a:pathLst>
            </a:custGeom>
            <a:solidFill>
              <a:srgbClr val="F9E88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8" name="Полилиния: фигура 2347">
              <a:extLst>
                <a:ext uri="{FF2B5EF4-FFF2-40B4-BE49-F238E27FC236}">
                  <a16:creationId xmlns:a16="http://schemas.microsoft.com/office/drawing/2014/main" id="{AED55A50-6F75-1573-1D7F-52560F17ADFB}"/>
                </a:ext>
              </a:extLst>
            </p:cNvPr>
            <p:cNvSpPr/>
            <p:nvPr/>
          </p:nvSpPr>
          <p:spPr>
            <a:xfrm>
              <a:off x="4041799" y="6389774"/>
              <a:ext cx="3004" cy="3474"/>
            </a:xfrm>
            <a:custGeom>
              <a:avLst/>
              <a:gdLst>
                <a:gd name="connsiteX0" fmla="*/ 2152 w 3004"/>
                <a:gd name="connsiteY0" fmla="*/ 0 h 3474"/>
                <a:gd name="connsiteX1" fmla="*/ 2152 w 3004"/>
                <a:gd name="connsiteY1" fmla="*/ 3228 h 3474"/>
                <a:gd name="connsiteX2" fmla="*/ 0 w 3004"/>
                <a:gd name="connsiteY2" fmla="*/ 1614 h 3474"/>
                <a:gd name="connsiteX3" fmla="*/ 2152 w 3004"/>
                <a:gd name="connsiteY3" fmla="*/ 0 h 3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04" h="3474">
                  <a:moveTo>
                    <a:pt x="2152" y="0"/>
                  </a:moveTo>
                  <a:cubicBezTo>
                    <a:pt x="2690" y="1076"/>
                    <a:pt x="3766" y="2421"/>
                    <a:pt x="2152" y="3228"/>
                  </a:cubicBezTo>
                  <a:cubicBezTo>
                    <a:pt x="807" y="4035"/>
                    <a:pt x="538" y="2690"/>
                    <a:pt x="0" y="1614"/>
                  </a:cubicBezTo>
                  <a:cubicBezTo>
                    <a:pt x="538" y="1076"/>
                    <a:pt x="1345" y="538"/>
                    <a:pt x="2152" y="0"/>
                  </a:cubicBezTo>
                  <a:close/>
                </a:path>
              </a:pathLst>
            </a:custGeom>
            <a:solidFill>
              <a:srgbClr val="F2DC8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49" name="Полилиния: фигура 2348">
              <a:extLst>
                <a:ext uri="{FF2B5EF4-FFF2-40B4-BE49-F238E27FC236}">
                  <a16:creationId xmlns:a16="http://schemas.microsoft.com/office/drawing/2014/main" id="{BB646FF1-347C-B604-03E9-813CDD3C4B27}"/>
                </a:ext>
              </a:extLst>
            </p:cNvPr>
            <p:cNvSpPr/>
            <p:nvPr/>
          </p:nvSpPr>
          <p:spPr>
            <a:xfrm>
              <a:off x="4066600" y="6607573"/>
              <a:ext cx="2490" cy="3070"/>
            </a:xfrm>
            <a:custGeom>
              <a:avLst/>
              <a:gdLst>
                <a:gd name="connsiteX0" fmla="*/ 2370 w 2490"/>
                <a:gd name="connsiteY0" fmla="*/ 3071 h 3070"/>
                <a:gd name="connsiteX1" fmla="*/ 487 w 2490"/>
                <a:gd name="connsiteY1" fmla="*/ 2264 h 3070"/>
                <a:gd name="connsiteX2" fmla="*/ 756 w 2490"/>
                <a:gd name="connsiteY2" fmla="*/ 111 h 3070"/>
                <a:gd name="connsiteX3" fmla="*/ 2370 w 2490"/>
                <a:gd name="connsiteY3" fmla="*/ 380 h 3070"/>
                <a:gd name="connsiteX4" fmla="*/ 2370 w 2490"/>
                <a:gd name="connsiteY4" fmla="*/ 3071 h 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0" h="3070">
                  <a:moveTo>
                    <a:pt x="2370" y="3071"/>
                  </a:moveTo>
                  <a:cubicBezTo>
                    <a:pt x="1563" y="2802"/>
                    <a:pt x="756" y="2533"/>
                    <a:pt x="487" y="2264"/>
                  </a:cubicBezTo>
                  <a:cubicBezTo>
                    <a:pt x="-320" y="1457"/>
                    <a:pt x="-51" y="649"/>
                    <a:pt x="756" y="111"/>
                  </a:cubicBezTo>
                  <a:cubicBezTo>
                    <a:pt x="1294" y="-158"/>
                    <a:pt x="2370" y="111"/>
                    <a:pt x="2370" y="380"/>
                  </a:cubicBezTo>
                  <a:cubicBezTo>
                    <a:pt x="2640" y="1188"/>
                    <a:pt x="2370" y="1995"/>
                    <a:pt x="2370" y="3071"/>
                  </a:cubicBezTo>
                  <a:close/>
                </a:path>
              </a:pathLst>
            </a:custGeom>
            <a:solidFill>
              <a:srgbClr val="D589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0" name="Полилиния: фигура 2349">
              <a:extLst>
                <a:ext uri="{FF2B5EF4-FFF2-40B4-BE49-F238E27FC236}">
                  <a16:creationId xmlns:a16="http://schemas.microsoft.com/office/drawing/2014/main" id="{52B18A5A-A1FF-4FAB-2DA8-5FAD248D696F}"/>
                </a:ext>
              </a:extLst>
            </p:cNvPr>
            <p:cNvSpPr/>
            <p:nvPr/>
          </p:nvSpPr>
          <p:spPr>
            <a:xfrm>
              <a:off x="4132910" y="6703457"/>
              <a:ext cx="2174" cy="7801"/>
            </a:xfrm>
            <a:custGeom>
              <a:avLst/>
              <a:gdLst>
                <a:gd name="connsiteX0" fmla="*/ 358 w 2174"/>
                <a:gd name="connsiteY0" fmla="*/ 0 h 7801"/>
                <a:gd name="connsiteX1" fmla="*/ 1703 w 2174"/>
                <a:gd name="connsiteY1" fmla="*/ 7802 h 7801"/>
                <a:gd name="connsiteX2" fmla="*/ 358 w 2174"/>
                <a:gd name="connsiteY2" fmla="*/ 0 h 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4" h="7801">
                  <a:moveTo>
                    <a:pt x="358" y="0"/>
                  </a:moveTo>
                  <a:cubicBezTo>
                    <a:pt x="1165" y="2690"/>
                    <a:pt x="3049" y="5111"/>
                    <a:pt x="1703" y="7802"/>
                  </a:cubicBezTo>
                  <a:cubicBezTo>
                    <a:pt x="896" y="5381"/>
                    <a:pt x="-718" y="2959"/>
                    <a:pt x="358" y="0"/>
                  </a:cubicBezTo>
                  <a:close/>
                </a:path>
              </a:pathLst>
            </a:custGeom>
            <a:solidFill>
              <a:srgbClr val="DA9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1" name="Полилиния: фигура 2350">
              <a:extLst>
                <a:ext uri="{FF2B5EF4-FFF2-40B4-BE49-F238E27FC236}">
                  <a16:creationId xmlns:a16="http://schemas.microsoft.com/office/drawing/2014/main" id="{E9B04DB9-8900-96F2-225E-40DB387DAD74}"/>
                </a:ext>
              </a:extLst>
            </p:cNvPr>
            <p:cNvSpPr/>
            <p:nvPr/>
          </p:nvSpPr>
          <p:spPr>
            <a:xfrm>
              <a:off x="4038705" y="6592888"/>
              <a:ext cx="2286" cy="5649"/>
            </a:xfrm>
            <a:custGeom>
              <a:avLst/>
              <a:gdLst>
                <a:gd name="connsiteX0" fmla="*/ 673 w 2286"/>
                <a:gd name="connsiteY0" fmla="*/ 269 h 5649"/>
                <a:gd name="connsiteX1" fmla="*/ 2018 w 2286"/>
                <a:gd name="connsiteY1" fmla="*/ 0 h 5649"/>
                <a:gd name="connsiteX2" fmla="*/ 2287 w 2286"/>
                <a:gd name="connsiteY2" fmla="*/ 1345 h 5649"/>
                <a:gd name="connsiteX3" fmla="*/ 673 w 2286"/>
                <a:gd name="connsiteY3" fmla="*/ 5650 h 5649"/>
                <a:gd name="connsiteX4" fmla="*/ 135 w 2286"/>
                <a:gd name="connsiteY4" fmla="*/ 4573 h 5649"/>
                <a:gd name="connsiteX5" fmla="*/ 673 w 2286"/>
                <a:gd name="connsiteY5" fmla="*/ 269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6" h="5649">
                  <a:moveTo>
                    <a:pt x="673" y="269"/>
                  </a:moveTo>
                  <a:cubicBezTo>
                    <a:pt x="1211" y="269"/>
                    <a:pt x="1480" y="0"/>
                    <a:pt x="2018" y="0"/>
                  </a:cubicBezTo>
                  <a:cubicBezTo>
                    <a:pt x="2018" y="538"/>
                    <a:pt x="2287" y="807"/>
                    <a:pt x="2287" y="1345"/>
                  </a:cubicBezTo>
                  <a:cubicBezTo>
                    <a:pt x="1480" y="2690"/>
                    <a:pt x="2287" y="4573"/>
                    <a:pt x="673" y="5650"/>
                  </a:cubicBezTo>
                  <a:cubicBezTo>
                    <a:pt x="673" y="5381"/>
                    <a:pt x="404" y="4842"/>
                    <a:pt x="135" y="4573"/>
                  </a:cubicBezTo>
                  <a:cubicBezTo>
                    <a:pt x="135" y="2690"/>
                    <a:pt x="-404" y="1345"/>
                    <a:pt x="673" y="269"/>
                  </a:cubicBezTo>
                  <a:close/>
                </a:path>
              </a:pathLst>
            </a:custGeom>
            <a:solidFill>
              <a:srgbClr val="DDA26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2" name="Полилиния: фигура 2351">
              <a:extLst>
                <a:ext uri="{FF2B5EF4-FFF2-40B4-BE49-F238E27FC236}">
                  <a16:creationId xmlns:a16="http://schemas.microsoft.com/office/drawing/2014/main" id="{CA6A3D76-9A2E-2612-A33D-152CD2965BEA}"/>
                </a:ext>
              </a:extLst>
            </p:cNvPr>
            <p:cNvSpPr/>
            <p:nvPr/>
          </p:nvSpPr>
          <p:spPr>
            <a:xfrm>
              <a:off x="4171019" y="6761028"/>
              <a:ext cx="2275" cy="4573"/>
            </a:xfrm>
            <a:custGeom>
              <a:avLst/>
              <a:gdLst>
                <a:gd name="connsiteX0" fmla="*/ 719 w 2275"/>
                <a:gd name="connsiteY0" fmla="*/ 269 h 4573"/>
                <a:gd name="connsiteX1" fmla="*/ 2065 w 2275"/>
                <a:gd name="connsiteY1" fmla="*/ 0 h 4573"/>
                <a:gd name="connsiteX2" fmla="*/ 988 w 2275"/>
                <a:gd name="connsiteY2" fmla="*/ 4573 h 4573"/>
                <a:gd name="connsiteX3" fmla="*/ 719 w 2275"/>
                <a:gd name="connsiteY3" fmla="*/ 269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5" h="4573">
                  <a:moveTo>
                    <a:pt x="719" y="269"/>
                  </a:moveTo>
                  <a:cubicBezTo>
                    <a:pt x="1258" y="269"/>
                    <a:pt x="1527" y="0"/>
                    <a:pt x="2065" y="0"/>
                  </a:cubicBezTo>
                  <a:cubicBezTo>
                    <a:pt x="2603" y="1883"/>
                    <a:pt x="2065" y="3228"/>
                    <a:pt x="988" y="4573"/>
                  </a:cubicBezTo>
                  <a:cubicBezTo>
                    <a:pt x="181" y="3228"/>
                    <a:pt x="-626" y="1883"/>
                    <a:pt x="719" y="269"/>
                  </a:cubicBezTo>
                  <a:close/>
                </a:path>
              </a:pathLst>
            </a:custGeom>
            <a:solidFill>
              <a:srgbClr val="B174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3" name="Полилиния: фигура 2352">
              <a:extLst>
                <a:ext uri="{FF2B5EF4-FFF2-40B4-BE49-F238E27FC236}">
                  <a16:creationId xmlns:a16="http://schemas.microsoft.com/office/drawing/2014/main" id="{65B5FA2D-7C8F-2F67-CD70-232BA71E8B70}"/>
                </a:ext>
              </a:extLst>
            </p:cNvPr>
            <p:cNvSpPr/>
            <p:nvPr/>
          </p:nvSpPr>
          <p:spPr>
            <a:xfrm>
              <a:off x="4043682" y="6430602"/>
              <a:ext cx="6456" cy="2215"/>
            </a:xfrm>
            <a:custGeom>
              <a:avLst/>
              <a:gdLst>
                <a:gd name="connsiteX0" fmla="*/ 6457 w 6456"/>
                <a:gd name="connsiteY0" fmla="*/ 601 h 2215"/>
                <a:gd name="connsiteX1" fmla="*/ 0 w 6456"/>
                <a:gd name="connsiteY1" fmla="*/ 2215 h 2215"/>
                <a:gd name="connsiteX2" fmla="*/ 6457 w 6456"/>
                <a:gd name="connsiteY2" fmla="*/ 601 h 2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56" h="2215">
                  <a:moveTo>
                    <a:pt x="6457" y="601"/>
                  </a:moveTo>
                  <a:cubicBezTo>
                    <a:pt x="4304" y="1139"/>
                    <a:pt x="2152" y="1677"/>
                    <a:pt x="0" y="2215"/>
                  </a:cubicBezTo>
                  <a:cubicBezTo>
                    <a:pt x="1614" y="332"/>
                    <a:pt x="3766" y="-744"/>
                    <a:pt x="6457" y="601"/>
                  </a:cubicBezTo>
                  <a:close/>
                </a:path>
              </a:pathLst>
            </a:custGeom>
            <a:solidFill>
              <a:srgbClr val="DA9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4" name="Полилиния: фигура 2353">
              <a:extLst>
                <a:ext uri="{FF2B5EF4-FFF2-40B4-BE49-F238E27FC236}">
                  <a16:creationId xmlns:a16="http://schemas.microsoft.com/office/drawing/2014/main" id="{9E45D271-005A-7253-CDBF-06756B771677}"/>
                </a:ext>
              </a:extLst>
            </p:cNvPr>
            <p:cNvSpPr/>
            <p:nvPr/>
          </p:nvSpPr>
          <p:spPr>
            <a:xfrm>
              <a:off x="4161785" y="6783896"/>
              <a:ext cx="2959" cy="4304"/>
            </a:xfrm>
            <a:custGeom>
              <a:avLst/>
              <a:gdLst>
                <a:gd name="connsiteX0" fmla="*/ 2959 w 2959"/>
                <a:gd name="connsiteY0" fmla="*/ 0 h 4304"/>
                <a:gd name="connsiteX1" fmla="*/ 1614 w 2959"/>
                <a:gd name="connsiteY1" fmla="*/ 4304 h 4304"/>
                <a:gd name="connsiteX2" fmla="*/ 0 w 2959"/>
                <a:gd name="connsiteY2" fmla="*/ 3497 h 4304"/>
                <a:gd name="connsiteX3" fmla="*/ 2959 w 2959"/>
                <a:gd name="connsiteY3" fmla="*/ 0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9" h="4304">
                  <a:moveTo>
                    <a:pt x="2959" y="0"/>
                  </a:moveTo>
                  <a:cubicBezTo>
                    <a:pt x="2959" y="1614"/>
                    <a:pt x="2959" y="3228"/>
                    <a:pt x="1614" y="4304"/>
                  </a:cubicBezTo>
                  <a:cubicBezTo>
                    <a:pt x="1076" y="4035"/>
                    <a:pt x="538" y="3766"/>
                    <a:pt x="0" y="3497"/>
                  </a:cubicBezTo>
                  <a:cubicBezTo>
                    <a:pt x="269" y="1883"/>
                    <a:pt x="1345" y="807"/>
                    <a:pt x="2959" y="0"/>
                  </a:cubicBezTo>
                  <a:close/>
                </a:path>
              </a:pathLst>
            </a:custGeom>
            <a:solidFill>
              <a:srgbClr val="B9681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5" name="Полилиния: фигура 2354">
              <a:extLst>
                <a:ext uri="{FF2B5EF4-FFF2-40B4-BE49-F238E27FC236}">
                  <a16:creationId xmlns:a16="http://schemas.microsoft.com/office/drawing/2014/main" id="{F9CF0672-0FC6-A242-4657-D707F080B835}"/>
                </a:ext>
              </a:extLst>
            </p:cNvPr>
            <p:cNvSpPr/>
            <p:nvPr/>
          </p:nvSpPr>
          <p:spPr>
            <a:xfrm>
              <a:off x="4134344" y="6556346"/>
              <a:ext cx="1883" cy="2597"/>
            </a:xfrm>
            <a:custGeom>
              <a:avLst/>
              <a:gdLst>
                <a:gd name="connsiteX0" fmla="*/ 538 w 1883"/>
                <a:gd name="connsiteY0" fmla="*/ 223 h 2597"/>
                <a:gd name="connsiteX1" fmla="*/ 1883 w 1883"/>
                <a:gd name="connsiteY1" fmla="*/ 761 h 2597"/>
                <a:gd name="connsiteX2" fmla="*/ 1345 w 1883"/>
                <a:gd name="connsiteY2" fmla="*/ 2375 h 2597"/>
                <a:gd name="connsiteX3" fmla="*/ 0 w 1883"/>
                <a:gd name="connsiteY3" fmla="*/ 1837 h 2597"/>
                <a:gd name="connsiteX4" fmla="*/ 538 w 1883"/>
                <a:gd name="connsiteY4" fmla="*/ 223 h 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83" h="2597">
                  <a:moveTo>
                    <a:pt x="538" y="223"/>
                  </a:moveTo>
                  <a:cubicBezTo>
                    <a:pt x="1614" y="-315"/>
                    <a:pt x="1883" y="223"/>
                    <a:pt x="1883" y="761"/>
                  </a:cubicBezTo>
                  <a:cubicBezTo>
                    <a:pt x="1883" y="1299"/>
                    <a:pt x="1614" y="2106"/>
                    <a:pt x="1345" y="2375"/>
                  </a:cubicBezTo>
                  <a:cubicBezTo>
                    <a:pt x="807" y="2913"/>
                    <a:pt x="0" y="2375"/>
                    <a:pt x="0" y="1837"/>
                  </a:cubicBezTo>
                  <a:cubicBezTo>
                    <a:pt x="0" y="1299"/>
                    <a:pt x="269" y="761"/>
                    <a:pt x="538" y="223"/>
                  </a:cubicBezTo>
                  <a:close/>
                </a:path>
              </a:pathLst>
            </a:custGeom>
            <a:solidFill>
              <a:srgbClr val="D486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6" name="Полилиния: фигура 2355">
              <a:extLst>
                <a:ext uri="{FF2B5EF4-FFF2-40B4-BE49-F238E27FC236}">
                  <a16:creationId xmlns:a16="http://schemas.microsoft.com/office/drawing/2014/main" id="{D8EBEA22-1A17-0A35-9530-DDD0DE8322A6}"/>
                </a:ext>
              </a:extLst>
            </p:cNvPr>
            <p:cNvSpPr/>
            <p:nvPr/>
          </p:nvSpPr>
          <p:spPr>
            <a:xfrm>
              <a:off x="4084036" y="6923659"/>
              <a:ext cx="6187" cy="2013"/>
            </a:xfrm>
            <a:custGeom>
              <a:avLst/>
              <a:gdLst>
                <a:gd name="connsiteX0" fmla="*/ 4035 w 6187"/>
                <a:gd name="connsiteY0" fmla="*/ 1475 h 2013"/>
                <a:gd name="connsiteX1" fmla="*/ 0 w 6187"/>
                <a:gd name="connsiteY1" fmla="*/ 2013 h 2013"/>
                <a:gd name="connsiteX2" fmla="*/ 6188 w 6187"/>
                <a:gd name="connsiteY2" fmla="*/ 668 h 2013"/>
                <a:gd name="connsiteX3" fmla="*/ 4035 w 6187"/>
                <a:gd name="connsiteY3" fmla="*/ 1475 h 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87" h="2013">
                  <a:moveTo>
                    <a:pt x="4035" y="1475"/>
                  </a:moveTo>
                  <a:cubicBezTo>
                    <a:pt x="2959" y="1475"/>
                    <a:pt x="2152" y="1744"/>
                    <a:pt x="0" y="2013"/>
                  </a:cubicBezTo>
                  <a:cubicBezTo>
                    <a:pt x="2690" y="130"/>
                    <a:pt x="4304" y="-677"/>
                    <a:pt x="6188" y="668"/>
                  </a:cubicBezTo>
                  <a:cubicBezTo>
                    <a:pt x="5650" y="937"/>
                    <a:pt x="4842" y="1206"/>
                    <a:pt x="4035" y="1475"/>
                  </a:cubicBezTo>
                  <a:close/>
                </a:path>
              </a:pathLst>
            </a:custGeom>
            <a:solidFill>
              <a:srgbClr val="F1BC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7" name="Полилиния: фигура 2356">
              <a:extLst>
                <a:ext uri="{FF2B5EF4-FFF2-40B4-BE49-F238E27FC236}">
                  <a16:creationId xmlns:a16="http://schemas.microsoft.com/office/drawing/2014/main" id="{C681058B-1F8E-2230-D301-9258A0995748}"/>
                </a:ext>
              </a:extLst>
            </p:cNvPr>
            <p:cNvSpPr/>
            <p:nvPr/>
          </p:nvSpPr>
          <p:spPr>
            <a:xfrm>
              <a:off x="4148325" y="6825325"/>
              <a:ext cx="2098" cy="4573"/>
            </a:xfrm>
            <a:custGeom>
              <a:avLst/>
              <a:gdLst>
                <a:gd name="connsiteX0" fmla="*/ 547 w 2098"/>
                <a:gd name="connsiteY0" fmla="*/ 4573 h 4573"/>
                <a:gd name="connsiteX1" fmla="*/ 1892 w 2098"/>
                <a:gd name="connsiteY1" fmla="*/ 0 h 4573"/>
                <a:gd name="connsiteX2" fmla="*/ 547 w 2098"/>
                <a:gd name="connsiteY2" fmla="*/ 4573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8" h="4573">
                  <a:moveTo>
                    <a:pt x="547" y="4573"/>
                  </a:moveTo>
                  <a:cubicBezTo>
                    <a:pt x="9" y="2690"/>
                    <a:pt x="-798" y="807"/>
                    <a:pt x="1892" y="0"/>
                  </a:cubicBezTo>
                  <a:cubicBezTo>
                    <a:pt x="2430" y="1883"/>
                    <a:pt x="1892" y="3497"/>
                    <a:pt x="547" y="4573"/>
                  </a:cubicBezTo>
                  <a:close/>
                </a:path>
              </a:pathLst>
            </a:custGeom>
            <a:solidFill>
              <a:srgbClr val="CC74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8" name="Полилиния: фигура 2357">
              <a:extLst>
                <a:ext uri="{FF2B5EF4-FFF2-40B4-BE49-F238E27FC236}">
                  <a16:creationId xmlns:a16="http://schemas.microsoft.com/office/drawing/2014/main" id="{9A63D913-8416-2A5E-4553-0854C151D390}"/>
                </a:ext>
              </a:extLst>
            </p:cNvPr>
            <p:cNvSpPr/>
            <p:nvPr/>
          </p:nvSpPr>
          <p:spPr>
            <a:xfrm>
              <a:off x="4163130" y="6719060"/>
              <a:ext cx="117675" cy="476174"/>
            </a:xfrm>
            <a:custGeom>
              <a:avLst/>
              <a:gdLst>
                <a:gd name="connsiteX0" fmla="*/ 90931 w 117675"/>
                <a:gd name="connsiteY0" fmla="*/ 97656 h 476174"/>
                <a:gd name="connsiteX1" fmla="*/ 97387 w 117675"/>
                <a:gd name="connsiteY1" fmla="*/ 124021 h 476174"/>
                <a:gd name="connsiteX2" fmla="*/ 101423 w 117675"/>
                <a:gd name="connsiteY2" fmla="*/ 136127 h 476174"/>
                <a:gd name="connsiteX3" fmla="*/ 115412 w 117675"/>
                <a:gd name="connsiteY3" fmla="*/ 209840 h 476174"/>
                <a:gd name="connsiteX4" fmla="*/ 115681 w 117675"/>
                <a:gd name="connsiteY4" fmla="*/ 280324 h 476174"/>
                <a:gd name="connsiteX5" fmla="*/ 84205 w 117675"/>
                <a:gd name="connsiteY5" fmla="*/ 414030 h 476174"/>
                <a:gd name="connsiteX6" fmla="*/ 80439 w 117675"/>
                <a:gd name="connsiteY6" fmla="*/ 423715 h 476174"/>
                <a:gd name="connsiteX7" fmla="*/ 73444 w 117675"/>
                <a:gd name="connsiteY7" fmla="*/ 434207 h 476174"/>
                <a:gd name="connsiteX8" fmla="*/ 63759 w 117675"/>
                <a:gd name="connsiteY8" fmla="*/ 425867 h 476174"/>
                <a:gd name="connsiteX9" fmla="*/ 52460 w 117675"/>
                <a:gd name="connsiteY9" fmla="*/ 442008 h 476174"/>
                <a:gd name="connsiteX10" fmla="*/ 45196 w 117675"/>
                <a:gd name="connsiteY10" fmla="*/ 448465 h 476174"/>
                <a:gd name="connsiteX11" fmla="*/ 25288 w 117675"/>
                <a:gd name="connsiteY11" fmla="*/ 467028 h 476174"/>
                <a:gd name="connsiteX12" fmla="*/ 23136 w 117675"/>
                <a:gd name="connsiteY12" fmla="*/ 464876 h 476174"/>
                <a:gd name="connsiteX13" fmla="*/ 13989 w 117675"/>
                <a:gd name="connsiteY13" fmla="*/ 470525 h 476174"/>
                <a:gd name="connsiteX14" fmla="*/ 3228 w 117675"/>
                <a:gd name="connsiteY14" fmla="*/ 476175 h 476174"/>
                <a:gd name="connsiteX15" fmla="*/ 1345 w 117675"/>
                <a:gd name="connsiteY15" fmla="*/ 474291 h 476174"/>
                <a:gd name="connsiteX16" fmla="*/ 0 w 117675"/>
                <a:gd name="connsiteY16" fmla="*/ 467566 h 476174"/>
                <a:gd name="connsiteX17" fmla="*/ 5381 w 117675"/>
                <a:gd name="connsiteY17" fmla="*/ 455998 h 476174"/>
                <a:gd name="connsiteX18" fmla="*/ 40892 w 117675"/>
                <a:gd name="connsiteY18" fmla="*/ 399233 h 476174"/>
                <a:gd name="connsiteX19" fmla="*/ 63490 w 117675"/>
                <a:gd name="connsiteY19" fmla="*/ 353230 h 476174"/>
                <a:gd name="connsiteX20" fmla="*/ 71830 w 117675"/>
                <a:gd name="connsiteY20" fmla="*/ 327942 h 476174"/>
                <a:gd name="connsiteX21" fmla="*/ 83936 w 117675"/>
                <a:gd name="connsiteY21" fmla="*/ 277634 h 476174"/>
                <a:gd name="connsiteX22" fmla="*/ 71830 w 117675"/>
                <a:gd name="connsiteY22" fmla="*/ 327404 h 476174"/>
                <a:gd name="connsiteX23" fmla="*/ 63759 w 117675"/>
                <a:gd name="connsiteY23" fmla="*/ 347850 h 476174"/>
                <a:gd name="connsiteX24" fmla="*/ 57571 w 117675"/>
                <a:gd name="connsiteY24" fmla="*/ 344083 h 476174"/>
                <a:gd name="connsiteX25" fmla="*/ 61069 w 117675"/>
                <a:gd name="connsiteY25" fmla="*/ 317719 h 476174"/>
                <a:gd name="connsiteX26" fmla="*/ 68063 w 117675"/>
                <a:gd name="connsiteY26" fmla="*/ 246965 h 476174"/>
                <a:gd name="connsiteX27" fmla="*/ 65642 w 117675"/>
                <a:gd name="connsiteY27" fmla="*/ 195043 h 476174"/>
                <a:gd name="connsiteX28" fmla="*/ 64566 w 117675"/>
                <a:gd name="connsiteY28" fmla="*/ 165181 h 476174"/>
                <a:gd name="connsiteX29" fmla="*/ 62683 w 117675"/>
                <a:gd name="connsiteY29" fmla="*/ 134782 h 476174"/>
                <a:gd name="connsiteX30" fmla="*/ 61069 w 117675"/>
                <a:gd name="connsiteY30" fmla="*/ 115950 h 476174"/>
                <a:gd name="connsiteX31" fmla="*/ 61069 w 117675"/>
                <a:gd name="connsiteY31" fmla="*/ 81515 h 476174"/>
                <a:gd name="connsiteX32" fmla="*/ 67256 w 117675"/>
                <a:gd name="connsiteY32" fmla="*/ 34166 h 476174"/>
                <a:gd name="connsiteX33" fmla="*/ 68063 w 117675"/>
                <a:gd name="connsiteY33" fmla="*/ 10223 h 476174"/>
                <a:gd name="connsiteX34" fmla="*/ 75327 w 117675"/>
                <a:gd name="connsiteY34" fmla="*/ 807 h 476174"/>
                <a:gd name="connsiteX35" fmla="*/ 77210 w 117675"/>
                <a:gd name="connsiteY35" fmla="*/ 6188 h 476174"/>
                <a:gd name="connsiteX36" fmla="*/ 75327 w 117675"/>
                <a:gd name="connsiteY36" fmla="*/ 61069 h 476174"/>
                <a:gd name="connsiteX37" fmla="*/ 77210 w 117675"/>
                <a:gd name="connsiteY37" fmla="*/ 4304 h 476174"/>
                <a:gd name="connsiteX38" fmla="*/ 78824 w 117675"/>
                <a:gd name="connsiteY38" fmla="*/ 0 h 476174"/>
                <a:gd name="connsiteX39" fmla="*/ 81515 w 117675"/>
                <a:gd name="connsiteY39" fmla="*/ 17218 h 476174"/>
                <a:gd name="connsiteX40" fmla="*/ 84474 w 117675"/>
                <a:gd name="connsiteY40" fmla="*/ 32821 h 476174"/>
                <a:gd name="connsiteX41" fmla="*/ 89585 w 117675"/>
                <a:gd name="connsiteY41" fmla="*/ 62683 h 476174"/>
                <a:gd name="connsiteX42" fmla="*/ 90662 w 117675"/>
                <a:gd name="connsiteY42" fmla="*/ 96311 h 476174"/>
                <a:gd name="connsiteX43" fmla="*/ 88240 w 117675"/>
                <a:gd name="connsiteY43" fmla="*/ 90661 h 476174"/>
                <a:gd name="connsiteX44" fmla="*/ 86088 w 117675"/>
                <a:gd name="connsiteY44" fmla="*/ 69408 h 476174"/>
                <a:gd name="connsiteX45" fmla="*/ 89047 w 117675"/>
                <a:gd name="connsiteY45" fmla="*/ 99808 h 476174"/>
                <a:gd name="connsiteX46" fmla="*/ 89854 w 117675"/>
                <a:gd name="connsiteY46" fmla="*/ 187511 h 476174"/>
                <a:gd name="connsiteX47" fmla="*/ 89047 w 117675"/>
                <a:gd name="connsiteY47" fmla="*/ 203383 h 476174"/>
                <a:gd name="connsiteX48" fmla="*/ 89585 w 117675"/>
                <a:gd name="connsiteY48" fmla="*/ 191008 h 476174"/>
                <a:gd name="connsiteX49" fmla="*/ 89316 w 117675"/>
                <a:gd name="connsiteY49" fmla="*/ 104920 h 476174"/>
                <a:gd name="connsiteX50" fmla="*/ 90931 w 117675"/>
                <a:gd name="connsiteY50" fmla="*/ 97656 h 47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17675" h="476174">
                  <a:moveTo>
                    <a:pt x="90931" y="97656"/>
                  </a:moveTo>
                  <a:cubicBezTo>
                    <a:pt x="93083" y="106534"/>
                    <a:pt x="95773" y="115143"/>
                    <a:pt x="97387" y="124021"/>
                  </a:cubicBezTo>
                  <a:cubicBezTo>
                    <a:pt x="98194" y="128325"/>
                    <a:pt x="100615" y="132091"/>
                    <a:pt x="101423" y="136127"/>
                  </a:cubicBezTo>
                  <a:cubicBezTo>
                    <a:pt x="107072" y="160608"/>
                    <a:pt x="112453" y="184820"/>
                    <a:pt x="115412" y="209840"/>
                  </a:cubicBezTo>
                  <a:cubicBezTo>
                    <a:pt x="118102" y="233514"/>
                    <a:pt x="118640" y="256919"/>
                    <a:pt x="115681" y="280324"/>
                  </a:cubicBezTo>
                  <a:cubicBezTo>
                    <a:pt x="109762" y="326059"/>
                    <a:pt x="101961" y="371255"/>
                    <a:pt x="84205" y="414030"/>
                  </a:cubicBezTo>
                  <a:cubicBezTo>
                    <a:pt x="82860" y="417258"/>
                    <a:pt x="80977" y="420217"/>
                    <a:pt x="80439" y="423715"/>
                  </a:cubicBezTo>
                  <a:cubicBezTo>
                    <a:pt x="79901" y="428288"/>
                    <a:pt x="78824" y="433131"/>
                    <a:pt x="73444" y="434207"/>
                  </a:cubicBezTo>
                  <a:cubicBezTo>
                    <a:pt x="69678" y="435014"/>
                    <a:pt x="66987" y="432593"/>
                    <a:pt x="63759" y="425867"/>
                  </a:cubicBezTo>
                  <a:cubicBezTo>
                    <a:pt x="59186" y="430709"/>
                    <a:pt x="53536" y="434745"/>
                    <a:pt x="52460" y="442008"/>
                  </a:cubicBezTo>
                  <a:cubicBezTo>
                    <a:pt x="51922" y="445506"/>
                    <a:pt x="49501" y="447927"/>
                    <a:pt x="45196" y="448465"/>
                  </a:cubicBezTo>
                  <a:cubicBezTo>
                    <a:pt x="37664" y="449272"/>
                    <a:pt x="26634" y="459764"/>
                    <a:pt x="25288" y="467028"/>
                  </a:cubicBezTo>
                  <a:cubicBezTo>
                    <a:pt x="23943" y="467028"/>
                    <a:pt x="24212" y="465414"/>
                    <a:pt x="23136" y="464876"/>
                  </a:cubicBezTo>
                  <a:cubicBezTo>
                    <a:pt x="18563" y="464069"/>
                    <a:pt x="16949" y="468373"/>
                    <a:pt x="13989" y="470525"/>
                  </a:cubicBezTo>
                  <a:cubicBezTo>
                    <a:pt x="11568" y="474560"/>
                    <a:pt x="7802" y="476175"/>
                    <a:pt x="3228" y="476175"/>
                  </a:cubicBezTo>
                  <a:cubicBezTo>
                    <a:pt x="2152" y="475906"/>
                    <a:pt x="1345" y="475368"/>
                    <a:pt x="1345" y="474291"/>
                  </a:cubicBezTo>
                  <a:cubicBezTo>
                    <a:pt x="1883" y="471870"/>
                    <a:pt x="538" y="469718"/>
                    <a:pt x="0" y="467566"/>
                  </a:cubicBezTo>
                  <a:cubicBezTo>
                    <a:pt x="269" y="462992"/>
                    <a:pt x="3228" y="459764"/>
                    <a:pt x="5381" y="455998"/>
                  </a:cubicBezTo>
                  <a:cubicBezTo>
                    <a:pt x="16949" y="436897"/>
                    <a:pt x="32014" y="419679"/>
                    <a:pt x="40892" y="399233"/>
                  </a:cubicBezTo>
                  <a:cubicBezTo>
                    <a:pt x="47617" y="383361"/>
                    <a:pt x="57571" y="369372"/>
                    <a:pt x="63490" y="353230"/>
                  </a:cubicBezTo>
                  <a:cubicBezTo>
                    <a:pt x="66449" y="344890"/>
                    <a:pt x="69678" y="336551"/>
                    <a:pt x="71830" y="327942"/>
                  </a:cubicBezTo>
                  <a:cubicBezTo>
                    <a:pt x="76941" y="311531"/>
                    <a:pt x="79631" y="294314"/>
                    <a:pt x="83936" y="277634"/>
                  </a:cubicBezTo>
                  <a:cubicBezTo>
                    <a:pt x="79631" y="294045"/>
                    <a:pt x="77210" y="311262"/>
                    <a:pt x="71830" y="327404"/>
                  </a:cubicBezTo>
                  <a:cubicBezTo>
                    <a:pt x="69678" y="334398"/>
                    <a:pt x="68332" y="341931"/>
                    <a:pt x="63759" y="347850"/>
                  </a:cubicBezTo>
                  <a:cubicBezTo>
                    <a:pt x="60800" y="348119"/>
                    <a:pt x="60262" y="344352"/>
                    <a:pt x="57571" y="344083"/>
                  </a:cubicBezTo>
                  <a:cubicBezTo>
                    <a:pt x="56226" y="334936"/>
                    <a:pt x="59186" y="326328"/>
                    <a:pt x="61069" y="317719"/>
                  </a:cubicBezTo>
                  <a:cubicBezTo>
                    <a:pt x="66180" y="294314"/>
                    <a:pt x="66718" y="270639"/>
                    <a:pt x="68063" y="246965"/>
                  </a:cubicBezTo>
                  <a:cubicBezTo>
                    <a:pt x="68870" y="229748"/>
                    <a:pt x="68063" y="212261"/>
                    <a:pt x="65642" y="195043"/>
                  </a:cubicBezTo>
                  <a:cubicBezTo>
                    <a:pt x="64297" y="185089"/>
                    <a:pt x="63759" y="175135"/>
                    <a:pt x="64566" y="165181"/>
                  </a:cubicBezTo>
                  <a:cubicBezTo>
                    <a:pt x="65373" y="154959"/>
                    <a:pt x="64297" y="144736"/>
                    <a:pt x="62683" y="134782"/>
                  </a:cubicBezTo>
                  <a:cubicBezTo>
                    <a:pt x="61607" y="128594"/>
                    <a:pt x="60800" y="122406"/>
                    <a:pt x="61069" y="115950"/>
                  </a:cubicBezTo>
                  <a:cubicBezTo>
                    <a:pt x="61069" y="104382"/>
                    <a:pt x="60262" y="93083"/>
                    <a:pt x="61069" y="81515"/>
                  </a:cubicBezTo>
                  <a:cubicBezTo>
                    <a:pt x="63490" y="65642"/>
                    <a:pt x="64297" y="49770"/>
                    <a:pt x="67256" y="34166"/>
                  </a:cubicBezTo>
                  <a:cubicBezTo>
                    <a:pt x="68601" y="26095"/>
                    <a:pt x="67525" y="18294"/>
                    <a:pt x="68063" y="10223"/>
                  </a:cubicBezTo>
                  <a:cubicBezTo>
                    <a:pt x="68601" y="5919"/>
                    <a:pt x="68601" y="538"/>
                    <a:pt x="75327" y="807"/>
                  </a:cubicBezTo>
                  <a:cubicBezTo>
                    <a:pt x="77210" y="2152"/>
                    <a:pt x="77210" y="4035"/>
                    <a:pt x="77210" y="6188"/>
                  </a:cubicBezTo>
                  <a:cubicBezTo>
                    <a:pt x="76403" y="24481"/>
                    <a:pt x="74520" y="42775"/>
                    <a:pt x="75327" y="61069"/>
                  </a:cubicBezTo>
                  <a:cubicBezTo>
                    <a:pt x="74251" y="42237"/>
                    <a:pt x="76672" y="23405"/>
                    <a:pt x="77210" y="4304"/>
                  </a:cubicBezTo>
                  <a:cubicBezTo>
                    <a:pt x="77210" y="2690"/>
                    <a:pt x="76134" y="807"/>
                    <a:pt x="78824" y="0"/>
                  </a:cubicBezTo>
                  <a:cubicBezTo>
                    <a:pt x="80977" y="5381"/>
                    <a:pt x="82322" y="11030"/>
                    <a:pt x="81515" y="17218"/>
                  </a:cubicBezTo>
                  <a:cubicBezTo>
                    <a:pt x="80708" y="22867"/>
                    <a:pt x="82322" y="27441"/>
                    <a:pt x="84474" y="32821"/>
                  </a:cubicBezTo>
                  <a:cubicBezTo>
                    <a:pt x="88240" y="42237"/>
                    <a:pt x="87702" y="52729"/>
                    <a:pt x="89585" y="62683"/>
                  </a:cubicBezTo>
                  <a:cubicBezTo>
                    <a:pt x="91469" y="73713"/>
                    <a:pt x="92276" y="85012"/>
                    <a:pt x="90662" y="96311"/>
                  </a:cubicBezTo>
                  <a:cubicBezTo>
                    <a:pt x="88240" y="95235"/>
                    <a:pt x="88240" y="93083"/>
                    <a:pt x="88240" y="90661"/>
                  </a:cubicBezTo>
                  <a:cubicBezTo>
                    <a:pt x="87971" y="82591"/>
                    <a:pt x="86088" y="74520"/>
                    <a:pt x="86088" y="69408"/>
                  </a:cubicBezTo>
                  <a:cubicBezTo>
                    <a:pt x="86895" y="77479"/>
                    <a:pt x="88240" y="88509"/>
                    <a:pt x="89047" y="99808"/>
                  </a:cubicBezTo>
                  <a:cubicBezTo>
                    <a:pt x="92276" y="128863"/>
                    <a:pt x="91469" y="158187"/>
                    <a:pt x="89854" y="187511"/>
                  </a:cubicBezTo>
                  <a:cubicBezTo>
                    <a:pt x="89585" y="193429"/>
                    <a:pt x="89047" y="199079"/>
                    <a:pt x="89047" y="203383"/>
                  </a:cubicBezTo>
                  <a:cubicBezTo>
                    <a:pt x="88778" y="200424"/>
                    <a:pt x="90123" y="195850"/>
                    <a:pt x="89585" y="191008"/>
                  </a:cubicBezTo>
                  <a:cubicBezTo>
                    <a:pt x="90931" y="162222"/>
                    <a:pt x="92276" y="133706"/>
                    <a:pt x="89316" y="104920"/>
                  </a:cubicBezTo>
                  <a:cubicBezTo>
                    <a:pt x="90393" y="102768"/>
                    <a:pt x="87433" y="99539"/>
                    <a:pt x="90931" y="97656"/>
                  </a:cubicBezTo>
                  <a:close/>
                </a:path>
              </a:pathLst>
            </a:custGeom>
            <a:solidFill>
              <a:srgbClr val="7BA9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59" name="Полилиния: фигура 2358">
              <a:extLst>
                <a:ext uri="{FF2B5EF4-FFF2-40B4-BE49-F238E27FC236}">
                  <a16:creationId xmlns:a16="http://schemas.microsoft.com/office/drawing/2014/main" id="{BCEE33C0-0B17-9981-51CD-DF2F0E0902A1}"/>
                </a:ext>
              </a:extLst>
            </p:cNvPr>
            <p:cNvSpPr/>
            <p:nvPr/>
          </p:nvSpPr>
          <p:spPr>
            <a:xfrm>
              <a:off x="4109175" y="7188135"/>
              <a:ext cx="71010" cy="46876"/>
            </a:xfrm>
            <a:custGeom>
              <a:avLst/>
              <a:gdLst>
                <a:gd name="connsiteX0" fmla="*/ 56645 w 71010"/>
                <a:gd name="connsiteY0" fmla="*/ 5217 h 46876"/>
                <a:gd name="connsiteX1" fmla="*/ 56107 w 71010"/>
                <a:gd name="connsiteY1" fmla="*/ 6831 h 46876"/>
                <a:gd name="connsiteX2" fmla="*/ 56376 w 71010"/>
                <a:gd name="connsiteY2" fmla="*/ 14364 h 46876"/>
                <a:gd name="connsiteX3" fmla="*/ 59335 w 71010"/>
                <a:gd name="connsiteY3" fmla="*/ 19475 h 46876"/>
                <a:gd name="connsiteX4" fmla="*/ 61218 w 71010"/>
                <a:gd name="connsiteY4" fmla="*/ 17054 h 46876"/>
                <a:gd name="connsiteX5" fmla="*/ 65523 w 71010"/>
                <a:gd name="connsiteY5" fmla="*/ 14095 h 46876"/>
                <a:gd name="connsiteX6" fmla="*/ 67137 w 71010"/>
                <a:gd name="connsiteY6" fmla="*/ 16785 h 46876"/>
                <a:gd name="connsiteX7" fmla="*/ 65254 w 71010"/>
                <a:gd name="connsiteY7" fmla="*/ 22435 h 46876"/>
                <a:gd name="connsiteX8" fmla="*/ 70096 w 71010"/>
                <a:gd name="connsiteY8" fmla="*/ 20013 h 46876"/>
                <a:gd name="connsiteX9" fmla="*/ 65523 w 71010"/>
                <a:gd name="connsiteY9" fmla="*/ 30774 h 46876"/>
                <a:gd name="connsiteX10" fmla="*/ 63101 w 71010"/>
                <a:gd name="connsiteY10" fmla="*/ 30236 h 46876"/>
                <a:gd name="connsiteX11" fmla="*/ 59873 w 71010"/>
                <a:gd name="connsiteY11" fmla="*/ 29160 h 46876"/>
                <a:gd name="connsiteX12" fmla="*/ 56376 w 71010"/>
                <a:gd name="connsiteY12" fmla="*/ 32389 h 46876"/>
                <a:gd name="connsiteX13" fmla="*/ 53955 w 71010"/>
                <a:gd name="connsiteY13" fmla="*/ 34810 h 46876"/>
                <a:gd name="connsiteX14" fmla="*/ 38889 w 71010"/>
                <a:gd name="connsiteY14" fmla="*/ 30774 h 46876"/>
                <a:gd name="connsiteX15" fmla="*/ 31625 w 71010"/>
                <a:gd name="connsiteY15" fmla="*/ 33734 h 46876"/>
                <a:gd name="connsiteX16" fmla="*/ 17905 w 71010"/>
                <a:gd name="connsiteY16" fmla="*/ 37500 h 46876"/>
                <a:gd name="connsiteX17" fmla="*/ 17367 w 71010"/>
                <a:gd name="connsiteY17" fmla="*/ 38576 h 46876"/>
                <a:gd name="connsiteX18" fmla="*/ 14946 w 71010"/>
                <a:gd name="connsiteY18" fmla="*/ 46378 h 46876"/>
                <a:gd name="connsiteX19" fmla="*/ 7951 w 71010"/>
                <a:gd name="connsiteY19" fmla="*/ 45302 h 46876"/>
                <a:gd name="connsiteX20" fmla="*/ 149 w 71010"/>
                <a:gd name="connsiteY20" fmla="*/ 34541 h 46876"/>
                <a:gd name="connsiteX21" fmla="*/ 957 w 71010"/>
                <a:gd name="connsiteY21" fmla="*/ 32120 h 46876"/>
                <a:gd name="connsiteX22" fmla="*/ 2571 w 71010"/>
                <a:gd name="connsiteY22" fmla="*/ 33196 h 46876"/>
                <a:gd name="connsiteX23" fmla="*/ 6875 w 71010"/>
                <a:gd name="connsiteY23" fmla="*/ 38845 h 46876"/>
                <a:gd name="connsiteX24" fmla="*/ 2840 w 71010"/>
                <a:gd name="connsiteY24" fmla="*/ 30236 h 46876"/>
                <a:gd name="connsiteX25" fmla="*/ 1764 w 71010"/>
                <a:gd name="connsiteY25" fmla="*/ 25663 h 46876"/>
                <a:gd name="connsiteX26" fmla="*/ 1495 w 71010"/>
                <a:gd name="connsiteY26" fmla="*/ 23780 h 46876"/>
                <a:gd name="connsiteX27" fmla="*/ 7682 w 71010"/>
                <a:gd name="connsiteY27" fmla="*/ 14633 h 46876"/>
                <a:gd name="connsiteX28" fmla="*/ 11987 w 71010"/>
                <a:gd name="connsiteY28" fmla="*/ 10598 h 46876"/>
                <a:gd name="connsiteX29" fmla="*/ 20595 w 71010"/>
                <a:gd name="connsiteY29" fmla="*/ 2258 h 46876"/>
                <a:gd name="connsiteX30" fmla="*/ 22210 w 71010"/>
                <a:gd name="connsiteY30" fmla="*/ 9252 h 46876"/>
                <a:gd name="connsiteX31" fmla="*/ 21941 w 71010"/>
                <a:gd name="connsiteY31" fmla="*/ 11136 h 46876"/>
                <a:gd name="connsiteX32" fmla="*/ 22210 w 71010"/>
                <a:gd name="connsiteY32" fmla="*/ 8714 h 46876"/>
                <a:gd name="connsiteX33" fmla="*/ 25707 w 71010"/>
                <a:gd name="connsiteY33" fmla="*/ 2796 h 46876"/>
                <a:gd name="connsiteX34" fmla="*/ 27590 w 71010"/>
                <a:gd name="connsiteY34" fmla="*/ 2796 h 46876"/>
                <a:gd name="connsiteX35" fmla="*/ 28128 w 71010"/>
                <a:gd name="connsiteY35" fmla="*/ 8445 h 46876"/>
                <a:gd name="connsiteX36" fmla="*/ 28935 w 71010"/>
                <a:gd name="connsiteY36" fmla="*/ 4948 h 46876"/>
                <a:gd name="connsiteX37" fmla="*/ 32432 w 71010"/>
                <a:gd name="connsiteY37" fmla="*/ 644 h 46876"/>
                <a:gd name="connsiteX38" fmla="*/ 35930 w 71010"/>
                <a:gd name="connsiteY38" fmla="*/ 106 h 46876"/>
                <a:gd name="connsiteX39" fmla="*/ 46691 w 71010"/>
                <a:gd name="connsiteY39" fmla="*/ 10060 h 46876"/>
                <a:gd name="connsiteX40" fmla="*/ 48574 w 71010"/>
                <a:gd name="connsiteY40" fmla="*/ 15440 h 46876"/>
                <a:gd name="connsiteX41" fmla="*/ 48843 w 71010"/>
                <a:gd name="connsiteY41" fmla="*/ 9252 h 46876"/>
                <a:gd name="connsiteX42" fmla="*/ 50188 w 71010"/>
                <a:gd name="connsiteY42" fmla="*/ 3603 h 46876"/>
                <a:gd name="connsiteX43" fmla="*/ 53686 w 71010"/>
                <a:gd name="connsiteY43" fmla="*/ 375 h 46876"/>
                <a:gd name="connsiteX44" fmla="*/ 56645 w 71010"/>
                <a:gd name="connsiteY44" fmla="*/ 5217 h 46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1010" h="46876">
                  <a:moveTo>
                    <a:pt x="56645" y="5217"/>
                  </a:moveTo>
                  <a:cubicBezTo>
                    <a:pt x="56376" y="5755"/>
                    <a:pt x="56376" y="6293"/>
                    <a:pt x="56107" y="6831"/>
                  </a:cubicBezTo>
                  <a:cubicBezTo>
                    <a:pt x="57990" y="9252"/>
                    <a:pt x="56376" y="11943"/>
                    <a:pt x="56376" y="14364"/>
                  </a:cubicBezTo>
                  <a:cubicBezTo>
                    <a:pt x="56376" y="16516"/>
                    <a:pt x="55569" y="19475"/>
                    <a:pt x="59335" y="19475"/>
                  </a:cubicBezTo>
                  <a:cubicBezTo>
                    <a:pt x="60411" y="18937"/>
                    <a:pt x="60949" y="18130"/>
                    <a:pt x="61218" y="17054"/>
                  </a:cubicBezTo>
                  <a:cubicBezTo>
                    <a:pt x="62025" y="15440"/>
                    <a:pt x="63370" y="14095"/>
                    <a:pt x="65523" y="14095"/>
                  </a:cubicBezTo>
                  <a:cubicBezTo>
                    <a:pt x="66868" y="14364"/>
                    <a:pt x="67944" y="15171"/>
                    <a:pt x="67137" y="16785"/>
                  </a:cubicBezTo>
                  <a:cubicBezTo>
                    <a:pt x="66599" y="18668"/>
                    <a:pt x="66061" y="20551"/>
                    <a:pt x="65254" y="22435"/>
                  </a:cubicBezTo>
                  <a:cubicBezTo>
                    <a:pt x="67675" y="23242"/>
                    <a:pt x="67944" y="19744"/>
                    <a:pt x="70096" y="20013"/>
                  </a:cubicBezTo>
                  <a:cubicBezTo>
                    <a:pt x="72786" y="25394"/>
                    <a:pt x="69020" y="28084"/>
                    <a:pt x="65523" y="30774"/>
                  </a:cubicBezTo>
                  <a:cubicBezTo>
                    <a:pt x="64985" y="31312"/>
                    <a:pt x="63101" y="33196"/>
                    <a:pt x="63101" y="30236"/>
                  </a:cubicBezTo>
                  <a:cubicBezTo>
                    <a:pt x="63101" y="26201"/>
                    <a:pt x="60680" y="28891"/>
                    <a:pt x="59873" y="29160"/>
                  </a:cubicBezTo>
                  <a:cubicBezTo>
                    <a:pt x="58259" y="29429"/>
                    <a:pt x="55300" y="29160"/>
                    <a:pt x="56376" y="32389"/>
                  </a:cubicBezTo>
                  <a:cubicBezTo>
                    <a:pt x="57452" y="35348"/>
                    <a:pt x="56107" y="34810"/>
                    <a:pt x="53955" y="34810"/>
                  </a:cubicBezTo>
                  <a:cubicBezTo>
                    <a:pt x="48574" y="34541"/>
                    <a:pt x="43194" y="35348"/>
                    <a:pt x="38889" y="30774"/>
                  </a:cubicBezTo>
                  <a:cubicBezTo>
                    <a:pt x="37813" y="36693"/>
                    <a:pt x="37813" y="36693"/>
                    <a:pt x="31625" y="33734"/>
                  </a:cubicBezTo>
                  <a:cubicBezTo>
                    <a:pt x="26514" y="32389"/>
                    <a:pt x="22479" y="35886"/>
                    <a:pt x="17905" y="37500"/>
                  </a:cubicBezTo>
                  <a:cubicBezTo>
                    <a:pt x="17367" y="37769"/>
                    <a:pt x="16829" y="38038"/>
                    <a:pt x="17367" y="38576"/>
                  </a:cubicBezTo>
                  <a:cubicBezTo>
                    <a:pt x="21941" y="42881"/>
                    <a:pt x="16560" y="43957"/>
                    <a:pt x="14946" y="46378"/>
                  </a:cubicBezTo>
                  <a:cubicBezTo>
                    <a:pt x="12256" y="47454"/>
                    <a:pt x="10103" y="46647"/>
                    <a:pt x="7951" y="45302"/>
                  </a:cubicBezTo>
                  <a:cubicBezTo>
                    <a:pt x="3916" y="42612"/>
                    <a:pt x="1226" y="39383"/>
                    <a:pt x="149" y="34541"/>
                  </a:cubicBezTo>
                  <a:cubicBezTo>
                    <a:pt x="-120" y="33196"/>
                    <a:pt x="-120" y="32658"/>
                    <a:pt x="957" y="32120"/>
                  </a:cubicBezTo>
                  <a:cubicBezTo>
                    <a:pt x="1495" y="32389"/>
                    <a:pt x="2033" y="32658"/>
                    <a:pt x="2571" y="33196"/>
                  </a:cubicBezTo>
                  <a:cubicBezTo>
                    <a:pt x="3916" y="34810"/>
                    <a:pt x="3916" y="37231"/>
                    <a:pt x="6875" y="38845"/>
                  </a:cubicBezTo>
                  <a:cubicBezTo>
                    <a:pt x="6337" y="35079"/>
                    <a:pt x="3647" y="33196"/>
                    <a:pt x="2840" y="30236"/>
                  </a:cubicBezTo>
                  <a:cubicBezTo>
                    <a:pt x="2302" y="28891"/>
                    <a:pt x="2302" y="27277"/>
                    <a:pt x="1764" y="25663"/>
                  </a:cubicBezTo>
                  <a:cubicBezTo>
                    <a:pt x="1495" y="25125"/>
                    <a:pt x="1495" y="24587"/>
                    <a:pt x="1495" y="23780"/>
                  </a:cubicBezTo>
                  <a:cubicBezTo>
                    <a:pt x="1764" y="19744"/>
                    <a:pt x="2302" y="15440"/>
                    <a:pt x="7682" y="14633"/>
                  </a:cubicBezTo>
                  <a:cubicBezTo>
                    <a:pt x="9027" y="13019"/>
                    <a:pt x="10103" y="11405"/>
                    <a:pt x="11987" y="10598"/>
                  </a:cubicBezTo>
                  <a:cubicBezTo>
                    <a:pt x="16291" y="9252"/>
                    <a:pt x="15753" y="3065"/>
                    <a:pt x="20595" y="2258"/>
                  </a:cubicBezTo>
                  <a:cubicBezTo>
                    <a:pt x="24900" y="3872"/>
                    <a:pt x="22210" y="6831"/>
                    <a:pt x="22210" y="9252"/>
                  </a:cubicBezTo>
                  <a:cubicBezTo>
                    <a:pt x="22210" y="10328"/>
                    <a:pt x="21941" y="11136"/>
                    <a:pt x="21941" y="11136"/>
                  </a:cubicBezTo>
                  <a:cubicBezTo>
                    <a:pt x="21941" y="11136"/>
                    <a:pt x="22210" y="9790"/>
                    <a:pt x="22210" y="8714"/>
                  </a:cubicBezTo>
                  <a:cubicBezTo>
                    <a:pt x="23017" y="6293"/>
                    <a:pt x="22748" y="3603"/>
                    <a:pt x="25707" y="2796"/>
                  </a:cubicBezTo>
                  <a:cubicBezTo>
                    <a:pt x="26245" y="2796"/>
                    <a:pt x="27052" y="2796"/>
                    <a:pt x="27590" y="2796"/>
                  </a:cubicBezTo>
                  <a:cubicBezTo>
                    <a:pt x="30011" y="4410"/>
                    <a:pt x="28128" y="6562"/>
                    <a:pt x="28128" y="8445"/>
                  </a:cubicBezTo>
                  <a:cubicBezTo>
                    <a:pt x="28397" y="7100"/>
                    <a:pt x="28666" y="6024"/>
                    <a:pt x="28935" y="4948"/>
                  </a:cubicBezTo>
                  <a:cubicBezTo>
                    <a:pt x="29742" y="3334"/>
                    <a:pt x="31087" y="1989"/>
                    <a:pt x="32432" y="644"/>
                  </a:cubicBezTo>
                  <a:cubicBezTo>
                    <a:pt x="33509" y="106"/>
                    <a:pt x="34854" y="-163"/>
                    <a:pt x="35930" y="106"/>
                  </a:cubicBezTo>
                  <a:cubicBezTo>
                    <a:pt x="39696" y="3065"/>
                    <a:pt x="41579" y="8445"/>
                    <a:pt x="46691" y="10060"/>
                  </a:cubicBezTo>
                  <a:cubicBezTo>
                    <a:pt x="49381" y="11136"/>
                    <a:pt x="49112" y="13288"/>
                    <a:pt x="48574" y="15440"/>
                  </a:cubicBezTo>
                  <a:cubicBezTo>
                    <a:pt x="49650" y="13557"/>
                    <a:pt x="48574" y="11405"/>
                    <a:pt x="48843" y="9252"/>
                  </a:cubicBezTo>
                  <a:cubicBezTo>
                    <a:pt x="49112" y="7369"/>
                    <a:pt x="49381" y="5486"/>
                    <a:pt x="50188" y="3603"/>
                  </a:cubicBezTo>
                  <a:cubicBezTo>
                    <a:pt x="50995" y="1989"/>
                    <a:pt x="51533" y="106"/>
                    <a:pt x="53686" y="375"/>
                  </a:cubicBezTo>
                  <a:cubicBezTo>
                    <a:pt x="56376" y="913"/>
                    <a:pt x="57452" y="2527"/>
                    <a:pt x="56645" y="5217"/>
                  </a:cubicBezTo>
                  <a:close/>
                </a:path>
              </a:pathLst>
            </a:custGeom>
            <a:solidFill>
              <a:srgbClr val="D8D88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0" name="Полилиния: фигура 2359">
              <a:extLst>
                <a:ext uri="{FF2B5EF4-FFF2-40B4-BE49-F238E27FC236}">
                  <a16:creationId xmlns:a16="http://schemas.microsoft.com/office/drawing/2014/main" id="{9360351D-2EEA-CBB3-AD5C-A1F249E8F3E3}"/>
                </a:ext>
              </a:extLst>
            </p:cNvPr>
            <p:cNvSpPr/>
            <p:nvPr/>
          </p:nvSpPr>
          <p:spPr>
            <a:xfrm>
              <a:off x="4236899" y="6641540"/>
              <a:ext cx="9359" cy="140203"/>
            </a:xfrm>
            <a:custGeom>
              <a:avLst/>
              <a:gdLst>
                <a:gd name="connsiteX0" fmla="*/ 5055 w 9359"/>
                <a:gd name="connsiteY0" fmla="*/ 77790 h 140203"/>
                <a:gd name="connsiteX1" fmla="*/ 2095 w 9359"/>
                <a:gd name="connsiteY1" fmla="*/ 140203 h 140203"/>
                <a:gd name="connsiteX2" fmla="*/ 212 w 9359"/>
                <a:gd name="connsiteY2" fmla="*/ 124062 h 140203"/>
                <a:gd name="connsiteX3" fmla="*/ 1826 w 9359"/>
                <a:gd name="connsiteY3" fmla="*/ 85860 h 140203"/>
                <a:gd name="connsiteX4" fmla="*/ 1557 w 9359"/>
                <a:gd name="connsiteY4" fmla="*/ 78866 h 140203"/>
                <a:gd name="connsiteX5" fmla="*/ 481 w 9359"/>
                <a:gd name="connsiteY5" fmla="*/ 62993 h 140203"/>
                <a:gd name="connsiteX6" fmla="*/ 2364 w 9359"/>
                <a:gd name="connsiteY6" fmla="*/ 24254 h 140203"/>
                <a:gd name="connsiteX7" fmla="*/ 3441 w 9359"/>
                <a:gd name="connsiteY7" fmla="*/ 16990 h 140203"/>
                <a:gd name="connsiteX8" fmla="*/ 3979 w 9359"/>
                <a:gd name="connsiteY8" fmla="*/ 7036 h 140203"/>
                <a:gd name="connsiteX9" fmla="*/ 8552 w 9359"/>
                <a:gd name="connsiteY9" fmla="*/ 41 h 140203"/>
                <a:gd name="connsiteX10" fmla="*/ 9359 w 9359"/>
                <a:gd name="connsiteY10" fmla="*/ 1386 h 140203"/>
                <a:gd name="connsiteX11" fmla="*/ 6938 w 9359"/>
                <a:gd name="connsiteY11" fmla="*/ 32862 h 140203"/>
                <a:gd name="connsiteX12" fmla="*/ 5055 w 9359"/>
                <a:gd name="connsiteY12" fmla="*/ 77790 h 140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359" h="140203">
                  <a:moveTo>
                    <a:pt x="5055" y="77790"/>
                  </a:moveTo>
                  <a:cubicBezTo>
                    <a:pt x="5055" y="98774"/>
                    <a:pt x="2095" y="119489"/>
                    <a:pt x="2095" y="140203"/>
                  </a:cubicBezTo>
                  <a:cubicBezTo>
                    <a:pt x="-57" y="135092"/>
                    <a:pt x="212" y="129442"/>
                    <a:pt x="212" y="124062"/>
                  </a:cubicBezTo>
                  <a:cubicBezTo>
                    <a:pt x="481" y="111418"/>
                    <a:pt x="1288" y="98505"/>
                    <a:pt x="1826" y="85860"/>
                  </a:cubicBezTo>
                  <a:cubicBezTo>
                    <a:pt x="1826" y="83439"/>
                    <a:pt x="1557" y="81018"/>
                    <a:pt x="1557" y="78866"/>
                  </a:cubicBezTo>
                  <a:cubicBezTo>
                    <a:pt x="-595" y="73754"/>
                    <a:pt x="-57" y="68105"/>
                    <a:pt x="481" y="62993"/>
                  </a:cubicBezTo>
                  <a:cubicBezTo>
                    <a:pt x="1557" y="50080"/>
                    <a:pt x="1288" y="37167"/>
                    <a:pt x="2364" y="24254"/>
                  </a:cubicBezTo>
                  <a:cubicBezTo>
                    <a:pt x="3172" y="21832"/>
                    <a:pt x="3441" y="19411"/>
                    <a:pt x="3441" y="16990"/>
                  </a:cubicBezTo>
                  <a:cubicBezTo>
                    <a:pt x="3172" y="13762"/>
                    <a:pt x="5055" y="10264"/>
                    <a:pt x="3979" y="7036"/>
                  </a:cubicBezTo>
                  <a:cubicBezTo>
                    <a:pt x="4786" y="4346"/>
                    <a:pt x="2633" y="-497"/>
                    <a:pt x="8552" y="41"/>
                  </a:cubicBezTo>
                  <a:cubicBezTo>
                    <a:pt x="8821" y="579"/>
                    <a:pt x="9090" y="848"/>
                    <a:pt x="9359" y="1386"/>
                  </a:cubicBezTo>
                  <a:cubicBezTo>
                    <a:pt x="7476" y="11878"/>
                    <a:pt x="7476" y="22370"/>
                    <a:pt x="6938" y="32862"/>
                  </a:cubicBezTo>
                  <a:cubicBezTo>
                    <a:pt x="5862" y="47928"/>
                    <a:pt x="5593" y="62993"/>
                    <a:pt x="5055" y="77790"/>
                  </a:cubicBezTo>
                  <a:close/>
                </a:path>
              </a:pathLst>
            </a:custGeom>
            <a:solidFill>
              <a:srgbClr val="AFC97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1" name="Полилиния: фигура 2360">
              <a:extLst>
                <a:ext uri="{FF2B5EF4-FFF2-40B4-BE49-F238E27FC236}">
                  <a16:creationId xmlns:a16="http://schemas.microsoft.com/office/drawing/2014/main" id="{74331D82-A0AC-1AA2-5C65-AEBC9C7036B0}"/>
                </a:ext>
              </a:extLst>
            </p:cNvPr>
            <p:cNvSpPr/>
            <p:nvPr/>
          </p:nvSpPr>
          <p:spPr>
            <a:xfrm>
              <a:off x="4121969" y="7219417"/>
              <a:ext cx="18831" cy="18782"/>
            </a:xfrm>
            <a:custGeom>
              <a:avLst/>
              <a:gdLst>
                <a:gd name="connsiteX0" fmla="*/ 1614 w 18831"/>
                <a:gd name="connsiteY0" fmla="*/ 14019 h 18782"/>
                <a:gd name="connsiteX1" fmla="*/ 5381 w 18831"/>
                <a:gd name="connsiteY1" fmla="*/ 9446 h 18782"/>
                <a:gd name="connsiteX2" fmla="*/ 1614 w 18831"/>
                <a:gd name="connsiteY2" fmla="*/ 8101 h 18782"/>
                <a:gd name="connsiteX3" fmla="*/ 0 w 18831"/>
                <a:gd name="connsiteY3" fmla="*/ 6487 h 18782"/>
                <a:gd name="connsiteX4" fmla="*/ 1614 w 18831"/>
                <a:gd name="connsiteY4" fmla="*/ 4603 h 18782"/>
                <a:gd name="connsiteX5" fmla="*/ 14796 w 18831"/>
                <a:gd name="connsiteY5" fmla="*/ 30 h 18782"/>
                <a:gd name="connsiteX6" fmla="*/ 18832 w 18831"/>
                <a:gd name="connsiteY6" fmla="*/ 1913 h 18782"/>
                <a:gd name="connsiteX7" fmla="*/ 17218 w 18831"/>
                <a:gd name="connsiteY7" fmla="*/ 6487 h 18782"/>
                <a:gd name="connsiteX8" fmla="*/ 15334 w 18831"/>
                <a:gd name="connsiteY8" fmla="*/ 3527 h 18782"/>
                <a:gd name="connsiteX9" fmla="*/ 12913 w 18831"/>
                <a:gd name="connsiteY9" fmla="*/ 5949 h 18782"/>
                <a:gd name="connsiteX10" fmla="*/ 11299 w 18831"/>
                <a:gd name="connsiteY10" fmla="*/ 14019 h 18782"/>
                <a:gd name="connsiteX11" fmla="*/ 9147 w 18831"/>
                <a:gd name="connsiteY11" fmla="*/ 16172 h 18782"/>
                <a:gd name="connsiteX12" fmla="*/ 2959 w 18831"/>
                <a:gd name="connsiteY12" fmla="*/ 17786 h 18782"/>
                <a:gd name="connsiteX13" fmla="*/ 2421 w 18831"/>
                <a:gd name="connsiteY13" fmla="*/ 16710 h 18782"/>
                <a:gd name="connsiteX14" fmla="*/ 1614 w 18831"/>
                <a:gd name="connsiteY14" fmla="*/ 14019 h 1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831" h="18782">
                  <a:moveTo>
                    <a:pt x="1614" y="14019"/>
                  </a:moveTo>
                  <a:cubicBezTo>
                    <a:pt x="1614" y="11598"/>
                    <a:pt x="4573" y="11060"/>
                    <a:pt x="5381" y="9446"/>
                  </a:cubicBezTo>
                  <a:cubicBezTo>
                    <a:pt x="4304" y="7563"/>
                    <a:pt x="2959" y="8370"/>
                    <a:pt x="1614" y="8101"/>
                  </a:cubicBezTo>
                  <a:cubicBezTo>
                    <a:pt x="807" y="7832"/>
                    <a:pt x="0" y="7563"/>
                    <a:pt x="0" y="6487"/>
                  </a:cubicBezTo>
                  <a:cubicBezTo>
                    <a:pt x="0" y="5411"/>
                    <a:pt x="807" y="4872"/>
                    <a:pt x="1614" y="4603"/>
                  </a:cubicBezTo>
                  <a:cubicBezTo>
                    <a:pt x="6457" y="4065"/>
                    <a:pt x="10223" y="568"/>
                    <a:pt x="14796" y="30"/>
                  </a:cubicBezTo>
                  <a:cubicBezTo>
                    <a:pt x="16142" y="-239"/>
                    <a:pt x="17487" y="1375"/>
                    <a:pt x="18832" y="1913"/>
                  </a:cubicBezTo>
                  <a:cubicBezTo>
                    <a:pt x="18294" y="3527"/>
                    <a:pt x="17756" y="4872"/>
                    <a:pt x="17218" y="6487"/>
                  </a:cubicBezTo>
                  <a:cubicBezTo>
                    <a:pt x="16680" y="5411"/>
                    <a:pt x="16949" y="3796"/>
                    <a:pt x="15334" y="3527"/>
                  </a:cubicBezTo>
                  <a:cubicBezTo>
                    <a:pt x="13720" y="3258"/>
                    <a:pt x="13182" y="4603"/>
                    <a:pt x="12913" y="5949"/>
                  </a:cubicBezTo>
                  <a:cubicBezTo>
                    <a:pt x="12375" y="8639"/>
                    <a:pt x="11837" y="11329"/>
                    <a:pt x="11299" y="14019"/>
                  </a:cubicBezTo>
                  <a:cubicBezTo>
                    <a:pt x="10761" y="15095"/>
                    <a:pt x="10761" y="16441"/>
                    <a:pt x="9147" y="16172"/>
                  </a:cubicBezTo>
                  <a:cubicBezTo>
                    <a:pt x="6995" y="16172"/>
                    <a:pt x="5919" y="20745"/>
                    <a:pt x="2959" y="17786"/>
                  </a:cubicBezTo>
                  <a:cubicBezTo>
                    <a:pt x="2959" y="17517"/>
                    <a:pt x="2690" y="16979"/>
                    <a:pt x="2421" y="16710"/>
                  </a:cubicBezTo>
                  <a:cubicBezTo>
                    <a:pt x="1614" y="16172"/>
                    <a:pt x="1345" y="15095"/>
                    <a:pt x="1614" y="14019"/>
                  </a:cubicBezTo>
                  <a:close/>
                </a:path>
              </a:pathLst>
            </a:custGeom>
            <a:solidFill>
              <a:srgbClr val="6392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2" name="Полилиния: фигура 2361">
              <a:extLst>
                <a:ext uri="{FF2B5EF4-FFF2-40B4-BE49-F238E27FC236}">
                  <a16:creationId xmlns:a16="http://schemas.microsoft.com/office/drawing/2014/main" id="{3205B416-6C32-1CDB-852F-949A7A079880}"/>
                </a:ext>
              </a:extLst>
            </p:cNvPr>
            <p:cNvSpPr/>
            <p:nvPr/>
          </p:nvSpPr>
          <p:spPr>
            <a:xfrm>
              <a:off x="4164112" y="7189855"/>
              <a:ext cx="14552" cy="20124"/>
            </a:xfrm>
            <a:custGeom>
              <a:avLst/>
              <a:gdLst>
                <a:gd name="connsiteX0" fmla="*/ 5474 w 14552"/>
                <a:gd name="connsiteY0" fmla="*/ 18832 h 20124"/>
                <a:gd name="connsiteX1" fmla="*/ 94 w 14552"/>
                <a:gd name="connsiteY1" fmla="*/ 16411 h 20124"/>
                <a:gd name="connsiteX2" fmla="*/ 1439 w 14552"/>
                <a:gd name="connsiteY2" fmla="*/ 5111 h 20124"/>
                <a:gd name="connsiteX3" fmla="*/ 13545 w 14552"/>
                <a:gd name="connsiteY3" fmla="*/ 0 h 20124"/>
                <a:gd name="connsiteX4" fmla="*/ 14083 w 14552"/>
                <a:gd name="connsiteY4" fmla="*/ 10761 h 20124"/>
                <a:gd name="connsiteX5" fmla="*/ 10317 w 14552"/>
                <a:gd name="connsiteY5" fmla="*/ 12913 h 20124"/>
                <a:gd name="connsiteX6" fmla="*/ 7626 w 14552"/>
                <a:gd name="connsiteY6" fmla="*/ 16680 h 20124"/>
                <a:gd name="connsiteX7" fmla="*/ 4936 w 14552"/>
                <a:gd name="connsiteY7" fmla="*/ 11299 h 20124"/>
                <a:gd name="connsiteX8" fmla="*/ 5474 w 14552"/>
                <a:gd name="connsiteY8" fmla="*/ 18832 h 2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52" h="20124">
                  <a:moveTo>
                    <a:pt x="5474" y="18832"/>
                  </a:moveTo>
                  <a:cubicBezTo>
                    <a:pt x="2246" y="21253"/>
                    <a:pt x="363" y="20177"/>
                    <a:pt x="94" y="16411"/>
                  </a:cubicBezTo>
                  <a:cubicBezTo>
                    <a:pt x="-175" y="12644"/>
                    <a:pt x="94" y="8609"/>
                    <a:pt x="1439" y="5111"/>
                  </a:cubicBezTo>
                  <a:cubicBezTo>
                    <a:pt x="5743" y="4304"/>
                    <a:pt x="9510" y="1883"/>
                    <a:pt x="13545" y="0"/>
                  </a:cubicBezTo>
                  <a:cubicBezTo>
                    <a:pt x="14621" y="3497"/>
                    <a:pt x="14890" y="6995"/>
                    <a:pt x="14083" y="10761"/>
                  </a:cubicBezTo>
                  <a:cubicBezTo>
                    <a:pt x="11662" y="9416"/>
                    <a:pt x="11931" y="12913"/>
                    <a:pt x="10317" y="12913"/>
                  </a:cubicBezTo>
                  <a:cubicBezTo>
                    <a:pt x="8703" y="13451"/>
                    <a:pt x="7895" y="15065"/>
                    <a:pt x="7626" y="16680"/>
                  </a:cubicBezTo>
                  <a:cubicBezTo>
                    <a:pt x="3322" y="16411"/>
                    <a:pt x="5743" y="12644"/>
                    <a:pt x="4936" y="11299"/>
                  </a:cubicBezTo>
                  <a:cubicBezTo>
                    <a:pt x="3860" y="13720"/>
                    <a:pt x="5743" y="16142"/>
                    <a:pt x="5474" y="18832"/>
                  </a:cubicBezTo>
                  <a:close/>
                </a:path>
              </a:pathLst>
            </a:custGeom>
            <a:solidFill>
              <a:srgbClr val="6A963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3" name="Полилиния: фигура 2362">
              <a:extLst>
                <a:ext uri="{FF2B5EF4-FFF2-40B4-BE49-F238E27FC236}">
                  <a16:creationId xmlns:a16="http://schemas.microsoft.com/office/drawing/2014/main" id="{AAFC6468-577E-7E10-98CD-990138739AC3}"/>
                </a:ext>
              </a:extLst>
            </p:cNvPr>
            <p:cNvSpPr/>
            <p:nvPr/>
          </p:nvSpPr>
          <p:spPr>
            <a:xfrm>
              <a:off x="4247854" y="6779860"/>
              <a:ext cx="6320" cy="43582"/>
            </a:xfrm>
            <a:custGeom>
              <a:avLst/>
              <a:gdLst>
                <a:gd name="connsiteX0" fmla="*/ 2978 w 6320"/>
                <a:gd name="connsiteY0" fmla="*/ 39278 h 43582"/>
                <a:gd name="connsiteX1" fmla="*/ 19 w 6320"/>
                <a:gd name="connsiteY1" fmla="*/ 269 h 43582"/>
                <a:gd name="connsiteX2" fmla="*/ 1633 w 6320"/>
                <a:gd name="connsiteY2" fmla="*/ 0 h 43582"/>
                <a:gd name="connsiteX3" fmla="*/ 5937 w 6320"/>
                <a:gd name="connsiteY3" fmla="*/ 35511 h 43582"/>
                <a:gd name="connsiteX4" fmla="*/ 6206 w 6320"/>
                <a:gd name="connsiteY4" fmla="*/ 36587 h 43582"/>
                <a:gd name="connsiteX5" fmla="*/ 5668 w 6320"/>
                <a:gd name="connsiteY5" fmla="*/ 43582 h 43582"/>
                <a:gd name="connsiteX6" fmla="*/ 2978 w 6320"/>
                <a:gd name="connsiteY6" fmla="*/ 39278 h 43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20" h="43582">
                  <a:moveTo>
                    <a:pt x="2978" y="39278"/>
                  </a:moveTo>
                  <a:cubicBezTo>
                    <a:pt x="2440" y="26364"/>
                    <a:pt x="-250" y="13451"/>
                    <a:pt x="19" y="269"/>
                  </a:cubicBezTo>
                  <a:cubicBezTo>
                    <a:pt x="557" y="269"/>
                    <a:pt x="1095" y="269"/>
                    <a:pt x="1633" y="0"/>
                  </a:cubicBezTo>
                  <a:cubicBezTo>
                    <a:pt x="2978" y="11837"/>
                    <a:pt x="4592" y="23674"/>
                    <a:pt x="5937" y="35511"/>
                  </a:cubicBezTo>
                  <a:cubicBezTo>
                    <a:pt x="5937" y="35780"/>
                    <a:pt x="6206" y="36318"/>
                    <a:pt x="6206" y="36587"/>
                  </a:cubicBezTo>
                  <a:cubicBezTo>
                    <a:pt x="4592" y="38740"/>
                    <a:pt x="7552" y="41430"/>
                    <a:pt x="5668" y="43582"/>
                  </a:cubicBezTo>
                  <a:cubicBezTo>
                    <a:pt x="3516" y="43313"/>
                    <a:pt x="4861" y="40354"/>
                    <a:pt x="2978" y="39278"/>
                  </a:cubicBezTo>
                  <a:close/>
                </a:path>
              </a:pathLst>
            </a:custGeom>
            <a:solidFill>
              <a:srgbClr val="A1C17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4" name="Полилиния: фигура 2363">
              <a:extLst>
                <a:ext uri="{FF2B5EF4-FFF2-40B4-BE49-F238E27FC236}">
                  <a16:creationId xmlns:a16="http://schemas.microsoft.com/office/drawing/2014/main" id="{889551E8-5C5C-A23A-48BF-D9FE40318932}"/>
                </a:ext>
              </a:extLst>
            </p:cNvPr>
            <p:cNvSpPr/>
            <p:nvPr/>
          </p:nvSpPr>
          <p:spPr>
            <a:xfrm>
              <a:off x="4139550" y="7234513"/>
              <a:ext cx="9410" cy="12178"/>
            </a:xfrm>
            <a:custGeom>
              <a:avLst/>
              <a:gdLst>
                <a:gd name="connsiteX0" fmla="*/ 1250 w 9410"/>
                <a:gd name="connsiteY0" fmla="*/ 10223 h 12178"/>
                <a:gd name="connsiteX1" fmla="*/ 174 w 9410"/>
                <a:gd name="connsiteY1" fmla="*/ 2152 h 12178"/>
                <a:gd name="connsiteX2" fmla="*/ 7169 w 9410"/>
                <a:gd name="connsiteY2" fmla="*/ 1883 h 12178"/>
                <a:gd name="connsiteX3" fmla="*/ 7976 w 9410"/>
                <a:gd name="connsiteY3" fmla="*/ 10492 h 12178"/>
                <a:gd name="connsiteX4" fmla="*/ 1250 w 9410"/>
                <a:gd name="connsiteY4" fmla="*/ 10223 h 12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10" h="12178">
                  <a:moveTo>
                    <a:pt x="1250" y="10223"/>
                  </a:moveTo>
                  <a:cubicBezTo>
                    <a:pt x="443" y="7533"/>
                    <a:pt x="-364" y="4842"/>
                    <a:pt x="174" y="2152"/>
                  </a:cubicBezTo>
                  <a:cubicBezTo>
                    <a:pt x="2326" y="-807"/>
                    <a:pt x="4748" y="-538"/>
                    <a:pt x="7169" y="1883"/>
                  </a:cubicBezTo>
                  <a:cubicBezTo>
                    <a:pt x="9859" y="4573"/>
                    <a:pt x="10128" y="7802"/>
                    <a:pt x="7976" y="10492"/>
                  </a:cubicBezTo>
                  <a:cubicBezTo>
                    <a:pt x="5824" y="12913"/>
                    <a:pt x="3403" y="12644"/>
                    <a:pt x="1250" y="10223"/>
                  </a:cubicBezTo>
                  <a:close/>
                </a:path>
              </a:pathLst>
            </a:custGeom>
            <a:solidFill>
              <a:srgbClr val="D6D7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5" name="Полилиния: фигура 2364">
              <a:extLst>
                <a:ext uri="{FF2B5EF4-FFF2-40B4-BE49-F238E27FC236}">
                  <a16:creationId xmlns:a16="http://schemas.microsoft.com/office/drawing/2014/main" id="{1A363822-BA3C-5BC2-6792-147A3E6F7012}"/>
                </a:ext>
              </a:extLst>
            </p:cNvPr>
            <p:cNvSpPr/>
            <p:nvPr/>
          </p:nvSpPr>
          <p:spPr>
            <a:xfrm>
              <a:off x="4176043" y="7209772"/>
              <a:ext cx="11853" cy="15325"/>
            </a:xfrm>
            <a:custGeom>
              <a:avLst/>
              <a:gdLst>
                <a:gd name="connsiteX0" fmla="*/ 11568 w 11853"/>
                <a:gd name="connsiteY0" fmla="*/ 260 h 15325"/>
                <a:gd name="connsiteX1" fmla="*/ 11837 w 11853"/>
                <a:gd name="connsiteY1" fmla="*/ 1605 h 15325"/>
                <a:gd name="connsiteX2" fmla="*/ 10492 w 11853"/>
                <a:gd name="connsiteY2" fmla="*/ 6178 h 15325"/>
                <a:gd name="connsiteX3" fmla="*/ 0 w 11853"/>
                <a:gd name="connsiteY3" fmla="*/ 15325 h 15325"/>
                <a:gd name="connsiteX4" fmla="*/ 9147 w 11853"/>
                <a:gd name="connsiteY4" fmla="*/ 1336 h 15325"/>
                <a:gd name="connsiteX5" fmla="*/ 11568 w 11853"/>
                <a:gd name="connsiteY5" fmla="*/ 260 h 1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53" h="15325">
                  <a:moveTo>
                    <a:pt x="11568" y="260"/>
                  </a:moveTo>
                  <a:cubicBezTo>
                    <a:pt x="11568" y="798"/>
                    <a:pt x="11837" y="1067"/>
                    <a:pt x="11837" y="1605"/>
                  </a:cubicBezTo>
                  <a:cubicBezTo>
                    <a:pt x="11837" y="3219"/>
                    <a:pt x="12106" y="5102"/>
                    <a:pt x="10492" y="6178"/>
                  </a:cubicBezTo>
                  <a:cubicBezTo>
                    <a:pt x="7802" y="9407"/>
                    <a:pt x="7802" y="15056"/>
                    <a:pt x="0" y="15325"/>
                  </a:cubicBezTo>
                  <a:cubicBezTo>
                    <a:pt x="5650" y="11021"/>
                    <a:pt x="5919" y="5371"/>
                    <a:pt x="9147" y="1336"/>
                  </a:cubicBezTo>
                  <a:cubicBezTo>
                    <a:pt x="9685" y="-9"/>
                    <a:pt x="10492" y="-278"/>
                    <a:pt x="11568" y="260"/>
                  </a:cubicBezTo>
                  <a:close/>
                </a:path>
              </a:pathLst>
            </a:custGeom>
            <a:solidFill>
              <a:srgbClr val="C4CC7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6" name="Полилиния: фигура 2365">
              <a:extLst>
                <a:ext uri="{FF2B5EF4-FFF2-40B4-BE49-F238E27FC236}">
                  <a16:creationId xmlns:a16="http://schemas.microsoft.com/office/drawing/2014/main" id="{CFB864E2-FAC3-0087-400D-95A167B7E971}"/>
                </a:ext>
              </a:extLst>
            </p:cNvPr>
            <p:cNvSpPr/>
            <p:nvPr/>
          </p:nvSpPr>
          <p:spPr>
            <a:xfrm>
              <a:off x="4186266" y="7201692"/>
              <a:ext cx="8671" cy="13989"/>
            </a:xfrm>
            <a:custGeom>
              <a:avLst/>
              <a:gdLst>
                <a:gd name="connsiteX0" fmla="*/ 0 w 8671"/>
                <a:gd name="connsiteY0" fmla="*/ 13989 h 13989"/>
                <a:gd name="connsiteX1" fmla="*/ 1345 w 8671"/>
                <a:gd name="connsiteY1" fmla="*/ 9416 h 13989"/>
                <a:gd name="connsiteX2" fmla="*/ 5650 w 8671"/>
                <a:gd name="connsiteY2" fmla="*/ 6188 h 13989"/>
                <a:gd name="connsiteX3" fmla="*/ 8609 w 8671"/>
                <a:gd name="connsiteY3" fmla="*/ 0 h 13989"/>
                <a:gd name="connsiteX4" fmla="*/ 0 w 8671"/>
                <a:gd name="connsiteY4" fmla="*/ 13989 h 1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71" h="13989">
                  <a:moveTo>
                    <a:pt x="0" y="13989"/>
                  </a:moveTo>
                  <a:cubicBezTo>
                    <a:pt x="538" y="12375"/>
                    <a:pt x="1076" y="11030"/>
                    <a:pt x="1345" y="9416"/>
                  </a:cubicBezTo>
                  <a:cubicBezTo>
                    <a:pt x="4842" y="11030"/>
                    <a:pt x="4573" y="7802"/>
                    <a:pt x="5650" y="6188"/>
                  </a:cubicBezTo>
                  <a:cubicBezTo>
                    <a:pt x="6995" y="4304"/>
                    <a:pt x="6457" y="1345"/>
                    <a:pt x="8609" y="0"/>
                  </a:cubicBezTo>
                  <a:cubicBezTo>
                    <a:pt x="9147" y="6995"/>
                    <a:pt x="6188" y="11837"/>
                    <a:pt x="0" y="13989"/>
                  </a:cubicBezTo>
                  <a:close/>
                </a:path>
              </a:pathLst>
            </a:custGeom>
            <a:solidFill>
              <a:srgbClr val="7BA0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7" name="Полилиния: фигура 2366">
              <a:extLst>
                <a:ext uri="{FF2B5EF4-FFF2-40B4-BE49-F238E27FC236}">
                  <a16:creationId xmlns:a16="http://schemas.microsoft.com/office/drawing/2014/main" id="{B071BD38-F430-02CC-787A-FC6AC4146907}"/>
                </a:ext>
              </a:extLst>
            </p:cNvPr>
            <p:cNvSpPr/>
            <p:nvPr/>
          </p:nvSpPr>
          <p:spPr>
            <a:xfrm>
              <a:off x="4174160" y="7198194"/>
              <a:ext cx="3497" cy="6994"/>
            </a:xfrm>
            <a:custGeom>
              <a:avLst/>
              <a:gdLst>
                <a:gd name="connsiteX0" fmla="*/ 0 w 3497"/>
                <a:gd name="connsiteY0" fmla="*/ 4842 h 6994"/>
                <a:gd name="connsiteX1" fmla="*/ 2152 w 3497"/>
                <a:gd name="connsiteY1" fmla="*/ 0 h 6994"/>
                <a:gd name="connsiteX2" fmla="*/ 3497 w 3497"/>
                <a:gd name="connsiteY2" fmla="*/ 2690 h 6994"/>
                <a:gd name="connsiteX3" fmla="*/ 1883 w 3497"/>
                <a:gd name="connsiteY3" fmla="*/ 6995 h 6994"/>
                <a:gd name="connsiteX4" fmla="*/ 0 w 3497"/>
                <a:gd name="connsiteY4" fmla="*/ 4842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7" h="6994">
                  <a:moveTo>
                    <a:pt x="0" y="4842"/>
                  </a:moveTo>
                  <a:cubicBezTo>
                    <a:pt x="807" y="3228"/>
                    <a:pt x="0" y="807"/>
                    <a:pt x="2152" y="0"/>
                  </a:cubicBezTo>
                  <a:cubicBezTo>
                    <a:pt x="2152" y="0"/>
                    <a:pt x="2959" y="1614"/>
                    <a:pt x="3497" y="2690"/>
                  </a:cubicBezTo>
                  <a:cubicBezTo>
                    <a:pt x="2959" y="4035"/>
                    <a:pt x="3497" y="5919"/>
                    <a:pt x="1883" y="6995"/>
                  </a:cubicBezTo>
                  <a:cubicBezTo>
                    <a:pt x="1883" y="5649"/>
                    <a:pt x="1076" y="4842"/>
                    <a:pt x="0" y="4842"/>
                  </a:cubicBezTo>
                  <a:close/>
                </a:path>
              </a:pathLst>
            </a:custGeom>
            <a:solidFill>
              <a:srgbClr val="B7C5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8" name="Полилиния: фигура 2367">
              <a:extLst>
                <a:ext uri="{FF2B5EF4-FFF2-40B4-BE49-F238E27FC236}">
                  <a16:creationId xmlns:a16="http://schemas.microsoft.com/office/drawing/2014/main" id="{A4689D66-216A-C6F1-C377-498A5EDC9CD3}"/>
                </a:ext>
              </a:extLst>
            </p:cNvPr>
            <p:cNvSpPr/>
            <p:nvPr/>
          </p:nvSpPr>
          <p:spPr>
            <a:xfrm>
              <a:off x="4185397" y="7184474"/>
              <a:ext cx="3290" cy="5457"/>
            </a:xfrm>
            <a:custGeom>
              <a:avLst/>
              <a:gdLst>
                <a:gd name="connsiteX0" fmla="*/ 1138 w 3290"/>
                <a:gd name="connsiteY0" fmla="*/ 0 h 5457"/>
                <a:gd name="connsiteX1" fmla="*/ 3290 w 3290"/>
                <a:gd name="connsiteY1" fmla="*/ 2152 h 5457"/>
                <a:gd name="connsiteX2" fmla="*/ 1138 w 3290"/>
                <a:gd name="connsiteY2" fmla="*/ 5381 h 5457"/>
                <a:gd name="connsiteX3" fmla="*/ 1138 w 3290"/>
                <a:gd name="connsiteY3" fmla="*/ 0 h 5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90" h="5457">
                  <a:moveTo>
                    <a:pt x="1138" y="0"/>
                  </a:moveTo>
                  <a:cubicBezTo>
                    <a:pt x="2483" y="0"/>
                    <a:pt x="2752" y="1076"/>
                    <a:pt x="3290" y="2152"/>
                  </a:cubicBezTo>
                  <a:cubicBezTo>
                    <a:pt x="2752" y="3497"/>
                    <a:pt x="2483" y="5919"/>
                    <a:pt x="1138" y="5381"/>
                  </a:cubicBezTo>
                  <a:cubicBezTo>
                    <a:pt x="-1552" y="4035"/>
                    <a:pt x="1407" y="1883"/>
                    <a:pt x="1138" y="0"/>
                  </a:cubicBezTo>
                  <a:close/>
                </a:path>
              </a:pathLst>
            </a:custGeom>
            <a:solidFill>
              <a:srgbClr val="D0DEC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69" name="Полилиния: фигура 2368">
              <a:extLst>
                <a:ext uri="{FF2B5EF4-FFF2-40B4-BE49-F238E27FC236}">
                  <a16:creationId xmlns:a16="http://schemas.microsoft.com/office/drawing/2014/main" id="{89662AA9-FFDE-DB94-3C8F-EEC512DDFF76}"/>
                </a:ext>
              </a:extLst>
            </p:cNvPr>
            <p:cNvSpPr/>
            <p:nvPr/>
          </p:nvSpPr>
          <p:spPr>
            <a:xfrm>
              <a:off x="4184921" y="7207318"/>
              <a:ext cx="3295" cy="3520"/>
            </a:xfrm>
            <a:custGeom>
              <a:avLst/>
              <a:gdLst>
                <a:gd name="connsiteX0" fmla="*/ 2690 w 3295"/>
                <a:gd name="connsiteY0" fmla="*/ 2713 h 3520"/>
                <a:gd name="connsiteX1" fmla="*/ 0 w 3295"/>
                <a:gd name="connsiteY1" fmla="*/ 3520 h 3520"/>
                <a:gd name="connsiteX2" fmla="*/ 2690 w 3295"/>
                <a:gd name="connsiteY2" fmla="*/ 23 h 3520"/>
                <a:gd name="connsiteX3" fmla="*/ 2690 w 3295"/>
                <a:gd name="connsiteY3" fmla="*/ 2713 h 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95" h="3520">
                  <a:moveTo>
                    <a:pt x="2690" y="2713"/>
                  </a:moveTo>
                  <a:cubicBezTo>
                    <a:pt x="1883" y="2982"/>
                    <a:pt x="1076" y="3251"/>
                    <a:pt x="0" y="3520"/>
                  </a:cubicBezTo>
                  <a:cubicBezTo>
                    <a:pt x="538" y="1906"/>
                    <a:pt x="269" y="-246"/>
                    <a:pt x="2690" y="23"/>
                  </a:cubicBezTo>
                  <a:cubicBezTo>
                    <a:pt x="3497" y="23"/>
                    <a:pt x="3497" y="1637"/>
                    <a:pt x="2690" y="2713"/>
                  </a:cubicBezTo>
                  <a:close/>
                </a:path>
              </a:pathLst>
            </a:custGeom>
            <a:solidFill>
              <a:srgbClr val="95B0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0" name="Полилиния: фигура 2369">
              <a:extLst>
                <a:ext uri="{FF2B5EF4-FFF2-40B4-BE49-F238E27FC236}">
                  <a16:creationId xmlns:a16="http://schemas.microsoft.com/office/drawing/2014/main" id="{6ADDDB63-A1E1-EECA-0D07-6E183F79E284}"/>
                </a:ext>
              </a:extLst>
            </p:cNvPr>
            <p:cNvSpPr/>
            <p:nvPr/>
          </p:nvSpPr>
          <p:spPr>
            <a:xfrm>
              <a:off x="3944666" y="6789545"/>
              <a:ext cx="156121" cy="356458"/>
            </a:xfrm>
            <a:custGeom>
              <a:avLst/>
              <a:gdLst>
                <a:gd name="connsiteX0" fmla="*/ 2705 w 156121"/>
                <a:gd name="connsiteY0" fmla="*/ 2152 h 356458"/>
                <a:gd name="connsiteX1" fmla="*/ 3512 w 156121"/>
                <a:gd name="connsiteY1" fmla="*/ 0 h 356458"/>
                <a:gd name="connsiteX2" fmla="*/ 5126 w 156121"/>
                <a:gd name="connsiteY2" fmla="*/ 2959 h 356458"/>
                <a:gd name="connsiteX3" fmla="*/ 6202 w 156121"/>
                <a:gd name="connsiteY3" fmla="*/ 22867 h 356458"/>
                <a:gd name="connsiteX4" fmla="*/ 18039 w 156121"/>
                <a:gd name="connsiteY4" fmla="*/ 105458 h 356458"/>
                <a:gd name="connsiteX5" fmla="*/ 23958 w 156121"/>
                <a:gd name="connsiteY5" fmla="*/ 123752 h 356458"/>
                <a:gd name="connsiteX6" fmla="*/ 33105 w 156121"/>
                <a:gd name="connsiteY6" fmla="*/ 148502 h 356458"/>
                <a:gd name="connsiteX7" fmla="*/ 57855 w 156121"/>
                <a:gd name="connsiteY7" fmla="*/ 204190 h 356458"/>
                <a:gd name="connsiteX8" fmla="*/ 93905 w 156121"/>
                <a:gd name="connsiteY8" fmla="*/ 259878 h 356458"/>
                <a:gd name="connsiteX9" fmla="*/ 97402 w 156121"/>
                <a:gd name="connsiteY9" fmla="*/ 265259 h 356458"/>
                <a:gd name="connsiteX10" fmla="*/ 104666 w 156121"/>
                <a:gd name="connsiteY10" fmla="*/ 279517 h 356458"/>
                <a:gd name="connsiteX11" fmla="*/ 136949 w 156121"/>
                <a:gd name="connsiteY11" fmla="*/ 318257 h 356458"/>
                <a:gd name="connsiteX12" fmla="*/ 143943 w 156121"/>
                <a:gd name="connsiteY12" fmla="*/ 328480 h 356458"/>
                <a:gd name="connsiteX13" fmla="*/ 147441 w 156121"/>
                <a:gd name="connsiteY13" fmla="*/ 334129 h 356458"/>
                <a:gd name="connsiteX14" fmla="*/ 150131 w 156121"/>
                <a:gd name="connsiteY14" fmla="*/ 340855 h 356458"/>
                <a:gd name="connsiteX15" fmla="*/ 150938 w 156121"/>
                <a:gd name="connsiteY15" fmla="*/ 342469 h 356458"/>
                <a:gd name="connsiteX16" fmla="*/ 153897 w 156121"/>
                <a:gd name="connsiteY16" fmla="*/ 347850 h 356458"/>
                <a:gd name="connsiteX17" fmla="*/ 154973 w 156121"/>
                <a:gd name="connsiteY17" fmla="*/ 349464 h 356458"/>
                <a:gd name="connsiteX18" fmla="*/ 154166 w 156121"/>
                <a:gd name="connsiteY18" fmla="*/ 356458 h 356458"/>
                <a:gd name="connsiteX19" fmla="*/ 150131 w 156121"/>
                <a:gd name="connsiteY19" fmla="*/ 353230 h 356458"/>
                <a:gd name="connsiteX20" fmla="*/ 104396 w 156121"/>
                <a:gd name="connsiteY20" fmla="*/ 293237 h 356458"/>
                <a:gd name="connsiteX21" fmla="*/ 65657 w 156121"/>
                <a:gd name="connsiteY21" fmla="*/ 243468 h 356458"/>
                <a:gd name="connsiteX22" fmla="*/ 42790 w 156121"/>
                <a:gd name="connsiteY22" fmla="*/ 198810 h 356458"/>
                <a:gd name="connsiteX23" fmla="*/ 27455 w 156121"/>
                <a:gd name="connsiteY23" fmla="*/ 163029 h 356458"/>
                <a:gd name="connsiteX24" fmla="*/ 35257 w 156121"/>
                <a:gd name="connsiteY24" fmla="*/ 193160 h 356458"/>
                <a:gd name="connsiteX25" fmla="*/ 37678 w 156121"/>
                <a:gd name="connsiteY25" fmla="*/ 202307 h 356458"/>
                <a:gd name="connsiteX26" fmla="*/ 33105 w 156121"/>
                <a:gd name="connsiteY26" fmla="*/ 204459 h 356458"/>
                <a:gd name="connsiteX27" fmla="*/ 24765 w 156121"/>
                <a:gd name="connsiteY27" fmla="*/ 176481 h 356458"/>
                <a:gd name="connsiteX28" fmla="*/ 16694 w 156121"/>
                <a:gd name="connsiteY28" fmla="*/ 135858 h 356458"/>
                <a:gd name="connsiteX29" fmla="*/ 4857 w 156121"/>
                <a:gd name="connsiteY29" fmla="*/ 76403 h 356458"/>
                <a:gd name="connsiteX30" fmla="*/ 15 w 156121"/>
                <a:gd name="connsiteY30" fmla="*/ 20715 h 356458"/>
                <a:gd name="connsiteX31" fmla="*/ 822 w 156121"/>
                <a:gd name="connsiteY31" fmla="*/ 9685 h 356458"/>
                <a:gd name="connsiteX32" fmla="*/ 2705 w 156121"/>
                <a:gd name="connsiteY32" fmla="*/ 2152 h 356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6121" h="356458">
                  <a:moveTo>
                    <a:pt x="2705" y="2152"/>
                  </a:moveTo>
                  <a:cubicBezTo>
                    <a:pt x="2436" y="1345"/>
                    <a:pt x="2436" y="0"/>
                    <a:pt x="3512" y="0"/>
                  </a:cubicBezTo>
                  <a:cubicBezTo>
                    <a:pt x="5395" y="0"/>
                    <a:pt x="5126" y="1614"/>
                    <a:pt x="5126" y="2959"/>
                  </a:cubicBezTo>
                  <a:cubicBezTo>
                    <a:pt x="5395" y="9685"/>
                    <a:pt x="5664" y="16411"/>
                    <a:pt x="6202" y="22867"/>
                  </a:cubicBezTo>
                  <a:cubicBezTo>
                    <a:pt x="7816" y="50577"/>
                    <a:pt x="11583" y="78286"/>
                    <a:pt x="18039" y="105458"/>
                  </a:cubicBezTo>
                  <a:cubicBezTo>
                    <a:pt x="19115" y="111914"/>
                    <a:pt x="22344" y="117564"/>
                    <a:pt x="23958" y="123752"/>
                  </a:cubicBezTo>
                  <a:cubicBezTo>
                    <a:pt x="26379" y="132360"/>
                    <a:pt x="30415" y="140162"/>
                    <a:pt x="33105" y="148502"/>
                  </a:cubicBezTo>
                  <a:cubicBezTo>
                    <a:pt x="39561" y="167872"/>
                    <a:pt x="48977" y="185896"/>
                    <a:pt x="57855" y="204190"/>
                  </a:cubicBezTo>
                  <a:cubicBezTo>
                    <a:pt x="68078" y="223829"/>
                    <a:pt x="82067" y="241047"/>
                    <a:pt x="93905" y="259878"/>
                  </a:cubicBezTo>
                  <a:cubicBezTo>
                    <a:pt x="94981" y="261762"/>
                    <a:pt x="96326" y="263376"/>
                    <a:pt x="97402" y="265259"/>
                  </a:cubicBezTo>
                  <a:cubicBezTo>
                    <a:pt x="98478" y="270639"/>
                    <a:pt x="98747" y="276558"/>
                    <a:pt x="104666" y="279517"/>
                  </a:cubicBezTo>
                  <a:cubicBezTo>
                    <a:pt x="114350" y="293237"/>
                    <a:pt x="126457" y="305075"/>
                    <a:pt x="136949" y="318257"/>
                  </a:cubicBezTo>
                  <a:cubicBezTo>
                    <a:pt x="139370" y="321485"/>
                    <a:pt x="141791" y="324982"/>
                    <a:pt x="143943" y="328480"/>
                  </a:cubicBezTo>
                  <a:cubicBezTo>
                    <a:pt x="145019" y="330363"/>
                    <a:pt x="146364" y="332246"/>
                    <a:pt x="147441" y="334129"/>
                  </a:cubicBezTo>
                  <a:cubicBezTo>
                    <a:pt x="148517" y="336282"/>
                    <a:pt x="148786" y="338703"/>
                    <a:pt x="150131" y="340855"/>
                  </a:cubicBezTo>
                  <a:cubicBezTo>
                    <a:pt x="150400" y="341393"/>
                    <a:pt x="150669" y="341931"/>
                    <a:pt x="150938" y="342469"/>
                  </a:cubicBezTo>
                  <a:cubicBezTo>
                    <a:pt x="151745" y="344352"/>
                    <a:pt x="152552" y="346235"/>
                    <a:pt x="153897" y="347850"/>
                  </a:cubicBezTo>
                  <a:cubicBezTo>
                    <a:pt x="154166" y="348388"/>
                    <a:pt x="154704" y="348926"/>
                    <a:pt x="154973" y="349464"/>
                  </a:cubicBezTo>
                  <a:cubicBezTo>
                    <a:pt x="155511" y="351885"/>
                    <a:pt x="157663" y="354575"/>
                    <a:pt x="154166" y="356458"/>
                  </a:cubicBezTo>
                  <a:cubicBezTo>
                    <a:pt x="152283" y="356189"/>
                    <a:pt x="150938" y="354844"/>
                    <a:pt x="150131" y="353230"/>
                  </a:cubicBezTo>
                  <a:cubicBezTo>
                    <a:pt x="138563" y="330363"/>
                    <a:pt x="120538" y="312607"/>
                    <a:pt x="104396" y="293237"/>
                  </a:cubicBezTo>
                  <a:cubicBezTo>
                    <a:pt x="90945" y="277096"/>
                    <a:pt x="76687" y="261493"/>
                    <a:pt x="65657" y="243468"/>
                  </a:cubicBezTo>
                  <a:cubicBezTo>
                    <a:pt x="57048" y="229209"/>
                    <a:pt x="49515" y="214144"/>
                    <a:pt x="42790" y="198810"/>
                  </a:cubicBezTo>
                  <a:cubicBezTo>
                    <a:pt x="37140" y="186165"/>
                    <a:pt x="28800" y="174597"/>
                    <a:pt x="27455" y="163029"/>
                  </a:cubicBezTo>
                  <a:cubicBezTo>
                    <a:pt x="30146" y="171100"/>
                    <a:pt x="32836" y="182130"/>
                    <a:pt x="35257" y="193160"/>
                  </a:cubicBezTo>
                  <a:cubicBezTo>
                    <a:pt x="36064" y="196388"/>
                    <a:pt x="37409" y="199348"/>
                    <a:pt x="37678" y="202307"/>
                  </a:cubicBezTo>
                  <a:cubicBezTo>
                    <a:pt x="37947" y="206611"/>
                    <a:pt x="36333" y="207418"/>
                    <a:pt x="33105" y="204459"/>
                  </a:cubicBezTo>
                  <a:cubicBezTo>
                    <a:pt x="28800" y="195581"/>
                    <a:pt x="26379" y="186434"/>
                    <a:pt x="24765" y="176481"/>
                  </a:cubicBezTo>
                  <a:cubicBezTo>
                    <a:pt x="22613" y="162760"/>
                    <a:pt x="22075" y="148771"/>
                    <a:pt x="16694" y="135858"/>
                  </a:cubicBezTo>
                  <a:cubicBezTo>
                    <a:pt x="14273" y="115681"/>
                    <a:pt x="6740" y="96580"/>
                    <a:pt x="4857" y="76403"/>
                  </a:cubicBezTo>
                  <a:cubicBezTo>
                    <a:pt x="3243" y="57840"/>
                    <a:pt x="-254" y="39278"/>
                    <a:pt x="15" y="20715"/>
                  </a:cubicBezTo>
                  <a:cubicBezTo>
                    <a:pt x="1360" y="17218"/>
                    <a:pt x="822" y="13451"/>
                    <a:pt x="822" y="9685"/>
                  </a:cubicBezTo>
                  <a:cubicBezTo>
                    <a:pt x="284" y="7264"/>
                    <a:pt x="822" y="4573"/>
                    <a:pt x="2705" y="2152"/>
                  </a:cubicBezTo>
                  <a:close/>
                </a:path>
              </a:pathLst>
            </a:custGeom>
            <a:solidFill>
              <a:srgbClr val="C0D48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1" name="Полилиния: фигура 2370">
              <a:extLst>
                <a:ext uri="{FF2B5EF4-FFF2-40B4-BE49-F238E27FC236}">
                  <a16:creationId xmlns:a16="http://schemas.microsoft.com/office/drawing/2014/main" id="{EE94C783-94E7-5BCB-B935-9519A4C6CB1F}"/>
                </a:ext>
              </a:extLst>
            </p:cNvPr>
            <p:cNvSpPr/>
            <p:nvPr/>
          </p:nvSpPr>
          <p:spPr>
            <a:xfrm>
              <a:off x="3968238" y="6882090"/>
              <a:ext cx="133284" cy="238323"/>
            </a:xfrm>
            <a:custGeom>
              <a:avLst/>
              <a:gdLst>
                <a:gd name="connsiteX0" fmla="*/ 119027 w 133284"/>
                <a:gd name="connsiteY0" fmla="*/ 237280 h 238323"/>
                <a:gd name="connsiteX1" fmla="*/ 79480 w 133284"/>
                <a:gd name="connsiteY1" fmla="*/ 187780 h 238323"/>
                <a:gd name="connsiteX2" fmla="*/ 72754 w 133284"/>
                <a:gd name="connsiteY2" fmla="*/ 174866 h 238323"/>
                <a:gd name="connsiteX3" fmla="*/ 36705 w 133284"/>
                <a:gd name="connsiteY3" fmla="*/ 120254 h 238323"/>
                <a:gd name="connsiteX4" fmla="*/ 33477 w 133284"/>
                <a:gd name="connsiteY4" fmla="*/ 113260 h 238323"/>
                <a:gd name="connsiteX5" fmla="*/ 27827 w 133284"/>
                <a:gd name="connsiteY5" fmla="*/ 96311 h 238323"/>
                <a:gd name="connsiteX6" fmla="*/ 12762 w 133284"/>
                <a:gd name="connsiteY6" fmla="*/ 58917 h 238323"/>
                <a:gd name="connsiteX7" fmla="*/ 2539 w 133284"/>
                <a:gd name="connsiteY7" fmla="*/ 16680 h 238323"/>
                <a:gd name="connsiteX8" fmla="*/ 924 w 133284"/>
                <a:gd name="connsiteY8" fmla="*/ 5650 h 238323"/>
                <a:gd name="connsiteX9" fmla="*/ 1732 w 133284"/>
                <a:gd name="connsiteY9" fmla="*/ 0 h 238323"/>
                <a:gd name="connsiteX10" fmla="*/ 19218 w 133284"/>
                <a:gd name="connsiteY10" fmla="*/ 34166 h 238323"/>
                <a:gd name="connsiteX11" fmla="*/ 24868 w 133284"/>
                <a:gd name="connsiteY11" fmla="*/ 39278 h 238323"/>
                <a:gd name="connsiteX12" fmla="*/ 27289 w 133284"/>
                <a:gd name="connsiteY12" fmla="*/ 46541 h 238323"/>
                <a:gd name="connsiteX13" fmla="*/ 27827 w 133284"/>
                <a:gd name="connsiteY13" fmla="*/ 47617 h 238323"/>
                <a:gd name="connsiteX14" fmla="*/ 37512 w 133284"/>
                <a:gd name="connsiteY14" fmla="*/ 82591 h 238323"/>
                <a:gd name="connsiteX15" fmla="*/ 42354 w 133284"/>
                <a:gd name="connsiteY15" fmla="*/ 93890 h 238323"/>
                <a:gd name="connsiteX16" fmla="*/ 58496 w 133284"/>
                <a:gd name="connsiteY16" fmla="*/ 124021 h 238323"/>
                <a:gd name="connsiteX17" fmla="*/ 60648 w 133284"/>
                <a:gd name="connsiteY17" fmla="*/ 136934 h 238323"/>
                <a:gd name="connsiteX18" fmla="*/ 78404 w 133284"/>
                <a:gd name="connsiteY18" fmla="*/ 164374 h 238323"/>
                <a:gd name="connsiteX19" fmla="*/ 87820 w 133284"/>
                <a:gd name="connsiteY19" fmla="*/ 176750 h 238323"/>
                <a:gd name="connsiteX20" fmla="*/ 120641 w 133284"/>
                <a:gd name="connsiteY20" fmla="*/ 221408 h 238323"/>
                <a:gd name="connsiteX21" fmla="*/ 127904 w 133284"/>
                <a:gd name="connsiteY21" fmla="*/ 227326 h 238323"/>
                <a:gd name="connsiteX22" fmla="*/ 127904 w 133284"/>
                <a:gd name="connsiteY22" fmla="*/ 227326 h 238323"/>
                <a:gd name="connsiteX23" fmla="*/ 133285 w 133284"/>
                <a:gd name="connsiteY23" fmla="*/ 235128 h 238323"/>
                <a:gd name="connsiteX24" fmla="*/ 119027 w 133284"/>
                <a:gd name="connsiteY24" fmla="*/ 237280 h 238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284" h="238323">
                  <a:moveTo>
                    <a:pt x="119027" y="237280"/>
                  </a:moveTo>
                  <a:cubicBezTo>
                    <a:pt x="107189" y="219525"/>
                    <a:pt x="91317" y="205535"/>
                    <a:pt x="79480" y="187780"/>
                  </a:cubicBezTo>
                  <a:cubicBezTo>
                    <a:pt x="77059" y="183475"/>
                    <a:pt x="75175" y="178902"/>
                    <a:pt x="72754" y="174866"/>
                  </a:cubicBezTo>
                  <a:cubicBezTo>
                    <a:pt x="60648" y="156573"/>
                    <a:pt x="48811" y="138548"/>
                    <a:pt x="36705" y="120254"/>
                  </a:cubicBezTo>
                  <a:cubicBezTo>
                    <a:pt x="35360" y="118102"/>
                    <a:pt x="34284" y="115681"/>
                    <a:pt x="33477" y="113260"/>
                  </a:cubicBezTo>
                  <a:cubicBezTo>
                    <a:pt x="31593" y="107610"/>
                    <a:pt x="29441" y="101961"/>
                    <a:pt x="27827" y="96311"/>
                  </a:cubicBezTo>
                  <a:cubicBezTo>
                    <a:pt x="22177" y="84205"/>
                    <a:pt x="17604" y="71561"/>
                    <a:pt x="12762" y="58917"/>
                  </a:cubicBezTo>
                  <a:cubicBezTo>
                    <a:pt x="7381" y="45465"/>
                    <a:pt x="5229" y="30938"/>
                    <a:pt x="2539" y="16680"/>
                  </a:cubicBezTo>
                  <a:cubicBezTo>
                    <a:pt x="2539" y="12913"/>
                    <a:pt x="1732" y="9416"/>
                    <a:pt x="924" y="5650"/>
                  </a:cubicBezTo>
                  <a:cubicBezTo>
                    <a:pt x="386" y="3766"/>
                    <a:pt x="-1228" y="1614"/>
                    <a:pt x="1732" y="0"/>
                  </a:cubicBezTo>
                  <a:cubicBezTo>
                    <a:pt x="6574" y="11837"/>
                    <a:pt x="11954" y="23674"/>
                    <a:pt x="19218" y="34166"/>
                  </a:cubicBezTo>
                  <a:cubicBezTo>
                    <a:pt x="21908" y="35242"/>
                    <a:pt x="22716" y="37933"/>
                    <a:pt x="24868" y="39278"/>
                  </a:cubicBezTo>
                  <a:cubicBezTo>
                    <a:pt x="25675" y="41699"/>
                    <a:pt x="26482" y="44120"/>
                    <a:pt x="27289" y="46541"/>
                  </a:cubicBezTo>
                  <a:cubicBezTo>
                    <a:pt x="27558" y="46810"/>
                    <a:pt x="27558" y="47348"/>
                    <a:pt x="27827" y="47617"/>
                  </a:cubicBezTo>
                  <a:cubicBezTo>
                    <a:pt x="29979" y="59724"/>
                    <a:pt x="34015" y="71023"/>
                    <a:pt x="37512" y="82591"/>
                  </a:cubicBezTo>
                  <a:cubicBezTo>
                    <a:pt x="38588" y="86626"/>
                    <a:pt x="40202" y="90392"/>
                    <a:pt x="42354" y="93890"/>
                  </a:cubicBezTo>
                  <a:cubicBezTo>
                    <a:pt x="47735" y="103844"/>
                    <a:pt x="52846" y="114336"/>
                    <a:pt x="58496" y="124021"/>
                  </a:cubicBezTo>
                  <a:cubicBezTo>
                    <a:pt x="60917" y="128325"/>
                    <a:pt x="62262" y="132360"/>
                    <a:pt x="60648" y="136934"/>
                  </a:cubicBezTo>
                  <a:cubicBezTo>
                    <a:pt x="64952" y="147157"/>
                    <a:pt x="72485" y="155228"/>
                    <a:pt x="78404" y="164374"/>
                  </a:cubicBezTo>
                  <a:cubicBezTo>
                    <a:pt x="81363" y="168679"/>
                    <a:pt x="84591" y="172714"/>
                    <a:pt x="87820" y="176750"/>
                  </a:cubicBezTo>
                  <a:cubicBezTo>
                    <a:pt x="98043" y="192353"/>
                    <a:pt x="110149" y="206342"/>
                    <a:pt x="120641" y="221408"/>
                  </a:cubicBezTo>
                  <a:cubicBezTo>
                    <a:pt x="122524" y="224098"/>
                    <a:pt x="124945" y="226250"/>
                    <a:pt x="127904" y="227326"/>
                  </a:cubicBezTo>
                  <a:lnTo>
                    <a:pt x="127904" y="227326"/>
                  </a:lnTo>
                  <a:cubicBezTo>
                    <a:pt x="130057" y="229748"/>
                    <a:pt x="132209" y="232169"/>
                    <a:pt x="133285" y="235128"/>
                  </a:cubicBezTo>
                  <a:cubicBezTo>
                    <a:pt x="128442" y="240240"/>
                    <a:pt x="123600" y="237818"/>
                    <a:pt x="119027" y="237280"/>
                  </a:cubicBezTo>
                  <a:close/>
                </a:path>
              </a:pathLst>
            </a:custGeom>
            <a:solidFill>
              <a:srgbClr val="7BAA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2" name="Полилиния: фигура 2371">
              <a:extLst>
                <a:ext uri="{FF2B5EF4-FFF2-40B4-BE49-F238E27FC236}">
                  <a16:creationId xmlns:a16="http://schemas.microsoft.com/office/drawing/2014/main" id="{34E54386-BD48-2386-8989-9A350E384204}"/>
                </a:ext>
              </a:extLst>
            </p:cNvPr>
            <p:cNvSpPr/>
            <p:nvPr/>
          </p:nvSpPr>
          <p:spPr>
            <a:xfrm>
              <a:off x="4003956" y="6955339"/>
              <a:ext cx="75865" cy="129779"/>
            </a:xfrm>
            <a:custGeom>
              <a:avLst/>
              <a:gdLst>
                <a:gd name="connsiteX0" fmla="*/ 68512 w 75865"/>
                <a:gd name="connsiteY0" fmla="*/ 106728 h 129779"/>
                <a:gd name="connsiteX1" fmla="*/ 74430 w 75865"/>
                <a:gd name="connsiteY1" fmla="*/ 125560 h 129779"/>
                <a:gd name="connsiteX2" fmla="*/ 75237 w 75865"/>
                <a:gd name="connsiteY2" fmla="*/ 129326 h 129779"/>
                <a:gd name="connsiteX3" fmla="*/ 71740 w 75865"/>
                <a:gd name="connsiteY3" fmla="*/ 128519 h 129779"/>
                <a:gd name="connsiteX4" fmla="*/ 64476 w 75865"/>
                <a:gd name="connsiteY4" fmla="*/ 119641 h 129779"/>
                <a:gd name="connsiteX5" fmla="*/ 50487 w 75865"/>
                <a:gd name="connsiteY5" fmla="*/ 101348 h 129779"/>
                <a:gd name="connsiteX6" fmla="*/ 48873 w 75865"/>
                <a:gd name="connsiteY6" fmla="*/ 100541 h 129779"/>
                <a:gd name="connsiteX7" fmla="*/ 40533 w 75865"/>
                <a:gd name="connsiteY7" fmla="*/ 88435 h 129779"/>
                <a:gd name="connsiteX8" fmla="*/ 30579 w 75865"/>
                <a:gd name="connsiteY8" fmla="*/ 72831 h 129779"/>
                <a:gd name="connsiteX9" fmla="*/ 7981 w 75865"/>
                <a:gd name="connsiteY9" fmla="*/ 26290 h 129779"/>
                <a:gd name="connsiteX10" fmla="*/ 3946 w 75865"/>
                <a:gd name="connsiteY10" fmla="*/ 17412 h 129779"/>
                <a:gd name="connsiteX11" fmla="*/ 179 w 75865"/>
                <a:gd name="connsiteY11" fmla="*/ 4499 h 129779"/>
                <a:gd name="connsiteX12" fmla="*/ 1793 w 75865"/>
                <a:gd name="connsiteY12" fmla="*/ 194 h 129779"/>
                <a:gd name="connsiteX13" fmla="*/ 5829 w 75865"/>
                <a:gd name="connsiteY13" fmla="*/ 2616 h 129779"/>
                <a:gd name="connsiteX14" fmla="*/ 17128 w 75865"/>
                <a:gd name="connsiteY14" fmla="*/ 25752 h 129779"/>
                <a:gd name="connsiteX15" fmla="*/ 23046 w 75865"/>
                <a:gd name="connsiteY15" fmla="*/ 34899 h 129779"/>
                <a:gd name="connsiteX16" fmla="*/ 26544 w 75865"/>
                <a:gd name="connsiteY16" fmla="*/ 38665 h 129779"/>
                <a:gd name="connsiteX17" fmla="*/ 27351 w 75865"/>
                <a:gd name="connsiteY17" fmla="*/ 37589 h 129779"/>
                <a:gd name="connsiteX18" fmla="*/ 43223 w 75865"/>
                <a:gd name="connsiteY18" fmla="*/ 67720 h 129779"/>
                <a:gd name="connsiteX19" fmla="*/ 64476 w 75865"/>
                <a:gd name="connsiteY19" fmla="*/ 103231 h 129779"/>
                <a:gd name="connsiteX20" fmla="*/ 68512 w 75865"/>
                <a:gd name="connsiteY20" fmla="*/ 106728 h 129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5865" h="129779">
                  <a:moveTo>
                    <a:pt x="68512" y="106728"/>
                  </a:moveTo>
                  <a:cubicBezTo>
                    <a:pt x="70395" y="112916"/>
                    <a:pt x="72547" y="119372"/>
                    <a:pt x="74430" y="125560"/>
                  </a:cubicBezTo>
                  <a:cubicBezTo>
                    <a:pt x="75506" y="126636"/>
                    <a:pt x="76583" y="127981"/>
                    <a:pt x="75237" y="129326"/>
                  </a:cubicBezTo>
                  <a:cubicBezTo>
                    <a:pt x="74161" y="130402"/>
                    <a:pt x="72816" y="129326"/>
                    <a:pt x="71740" y="128519"/>
                  </a:cubicBezTo>
                  <a:cubicBezTo>
                    <a:pt x="68512" y="126367"/>
                    <a:pt x="66629" y="122870"/>
                    <a:pt x="64476" y="119641"/>
                  </a:cubicBezTo>
                  <a:cubicBezTo>
                    <a:pt x="60710" y="112916"/>
                    <a:pt x="57482" y="105652"/>
                    <a:pt x="50487" y="101348"/>
                  </a:cubicBezTo>
                  <a:cubicBezTo>
                    <a:pt x="49949" y="101079"/>
                    <a:pt x="49411" y="100810"/>
                    <a:pt x="48873" y="100541"/>
                  </a:cubicBezTo>
                  <a:cubicBezTo>
                    <a:pt x="45376" y="97043"/>
                    <a:pt x="42954" y="92739"/>
                    <a:pt x="40533" y="88435"/>
                  </a:cubicBezTo>
                  <a:cubicBezTo>
                    <a:pt x="37574" y="83054"/>
                    <a:pt x="33269" y="78481"/>
                    <a:pt x="30579" y="72831"/>
                  </a:cubicBezTo>
                  <a:cubicBezTo>
                    <a:pt x="24930" y="56421"/>
                    <a:pt x="16590" y="41355"/>
                    <a:pt x="7981" y="26290"/>
                  </a:cubicBezTo>
                  <a:cubicBezTo>
                    <a:pt x="6367" y="23330"/>
                    <a:pt x="5560" y="20371"/>
                    <a:pt x="3946" y="17412"/>
                  </a:cubicBezTo>
                  <a:cubicBezTo>
                    <a:pt x="2332" y="13108"/>
                    <a:pt x="986" y="8803"/>
                    <a:pt x="179" y="4499"/>
                  </a:cubicBezTo>
                  <a:cubicBezTo>
                    <a:pt x="-90" y="2885"/>
                    <a:pt x="-359" y="732"/>
                    <a:pt x="1793" y="194"/>
                  </a:cubicBezTo>
                  <a:cubicBezTo>
                    <a:pt x="3946" y="-613"/>
                    <a:pt x="4753" y="1270"/>
                    <a:pt x="5829" y="2616"/>
                  </a:cubicBezTo>
                  <a:cubicBezTo>
                    <a:pt x="9864" y="10148"/>
                    <a:pt x="12824" y="18219"/>
                    <a:pt x="17128" y="25752"/>
                  </a:cubicBezTo>
                  <a:cubicBezTo>
                    <a:pt x="19011" y="28980"/>
                    <a:pt x="20625" y="32208"/>
                    <a:pt x="23046" y="34899"/>
                  </a:cubicBezTo>
                  <a:cubicBezTo>
                    <a:pt x="24123" y="36244"/>
                    <a:pt x="25468" y="37051"/>
                    <a:pt x="26544" y="38665"/>
                  </a:cubicBezTo>
                  <a:cubicBezTo>
                    <a:pt x="27082" y="39203"/>
                    <a:pt x="26813" y="37589"/>
                    <a:pt x="27351" y="37589"/>
                  </a:cubicBezTo>
                  <a:cubicBezTo>
                    <a:pt x="34615" y="46736"/>
                    <a:pt x="37305" y="58035"/>
                    <a:pt x="43223" y="67720"/>
                  </a:cubicBezTo>
                  <a:cubicBezTo>
                    <a:pt x="50487" y="79557"/>
                    <a:pt x="57482" y="91394"/>
                    <a:pt x="64476" y="103231"/>
                  </a:cubicBezTo>
                  <a:cubicBezTo>
                    <a:pt x="65283" y="104845"/>
                    <a:pt x="66091" y="106728"/>
                    <a:pt x="68512" y="106728"/>
                  </a:cubicBezTo>
                  <a:close/>
                </a:path>
              </a:pathLst>
            </a:custGeom>
            <a:solidFill>
              <a:srgbClr val="7BAA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3" name="Полилиния: фигура 2372">
              <a:extLst>
                <a:ext uri="{FF2B5EF4-FFF2-40B4-BE49-F238E27FC236}">
                  <a16:creationId xmlns:a16="http://schemas.microsoft.com/office/drawing/2014/main" id="{86C6F631-7CB5-5740-E9EE-6840B9EE4358}"/>
                </a:ext>
              </a:extLst>
            </p:cNvPr>
            <p:cNvSpPr/>
            <p:nvPr/>
          </p:nvSpPr>
          <p:spPr>
            <a:xfrm>
              <a:off x="3954529" y="6754038"/>
              <a:ext cx="16212" cy="91684"/>
            </a:xfrm>
            <a:custGeom>
              <a:avLst/>
              <a:gdLst>
                <a:gd name="connsiteX0" fmla="*/ 15709 w 16212"/>
                <a:gd name="connsiteY0" fmla="*/ 85546 h 91684"/>
                <a:gd name="connsiteX1" fmla="*/ 15171 w 16212"/>
                <a:gd name="connsiteY1" fmla="*/ 88505 h 91684"/>
                <a:gd name="connsiteX2" fmla="*/ 14095 w 16212"/>
                <a:gd name="connsiteY2" fmla="*/ 91464 h 91684"/>
                <a:gd name="connsiteX3" fmla="*/ 11943 w 16212"/>
                <a:gd name="connsiteY3" fmla="*/ 89850 h 91684"/>
                <a:gd name="connsiteX4" fmla="*/ 5486 w 16212"/>
                <a:gd name="connsiteY4" fmla="*/ 68328 h 91684"/>
                <a:gd name="connsiteX5" fmla="*/ 4141 w 16212"/>
                <a:gd name="connsiteY5" fmla="*/ 61871 h 91684"/>
                <a:gd name="connsiteX6" fmla="*/ 375 w 16212"/>
                <a:gd name="connsiteY6" fmla="*/ 9411 h 91684"/>
                <a:gd name="connsiteX7" fmla="*/ 644 w 16212"/>
                <a:gd name="connsiteY7" fmla="*/ 2417 h 91684"/>
                <a:gd name="connsiteX8" fmla="*/ 4948 w 16212"/>
                <a:gd name="connsiteY8" fmla="*/ 1341 h 91684"/>
                <a:gd name="connsiteX9" fmla="*/ 5486 w 16212"/>
                <a:gd name="connsiteY9" fmla="*/ 3762 h 91684"/>
                <a:gd name="connsiteX10" fmla="*/ 13557 w 16212"/>
                <a:gd name="connsiteY10" fmla="*/ 66983 h 91684"/>
                <a:gd name="connsiteX11" fmla="*/ 15709 w 16212"/>
                <a:gd name="connsiteY11" fmla="*/ 85546 h 91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12" h="91684">
                  <a:moveTo>
                    <a:pt x="15709" y="85546"/>
                  </a:moveTo>
                  <a:cubicBezTo>
                    <a:pt x="15440" y="86622"/>
                    <a:pt x="15440" y="87429"/>
                    <a:pt x="15171" y="88505"/>
                  </a:cubicBezTo>
                  <a:cubicBezTo>
                    <a:pt x="14633" y="89312"/>
                    <a:pt x="15171" y="90926"/>
                    <a:pt x="14095" y="91464"/>
                  </a:cubicBezTo>
                  <a:cubicBezTo>
                    <a:pt x="12750" y="92271"/>
                    <a:pt x="12481" y="90657"/>
                    <a:pt x="11943" y="89850"/>
                  </a:cubicBezTo>
                  <a:cubicBezTo>
                    <a:pt x="7908" y="83393"/>
                    <a:pt x="6025" y="76130"/>
                    <a:pt x="5486" y="68328"/>
                  </a:cubicBezTo>
                  <a:cubicBezTo>
                    <a:pt x="4948" y="66176"/>
                    <a:pt x="4410" y="64024"/>
                    <a:pt x="4141" y="61871"/>
                  </a:cubicBezTo>
                  <a:cubicBezTo>
                    <a:pt x="2258" y="44385"/>
                    <a:pt x="-432" y="26898"/>
                    <a:pt x="375" y="9411"/>
                  </a:cubicBezTo>
                  <a:cubicBezTo>
                    <a:pt x="-163" y="6990"/>
                    <a:pt x="-163" y="4838"/>
                    <a:pt x="644" y="2417"/>
                  </a:cubicBezTo>
                  <a:cubicBezTo>
                    <a:pt x="1451" y="534"/>
                    <a:pt x="2796" y="-1350"/>
                    <a:pt x="4948" y="1341"/>
                  </a:cubicBezTo>
                  <a:cubicBezTo>
                    <a:pt x="5217" y="2148"/>
                    <a:pt x="5217" y="2955"/>
                    <a:pt x="5486" y="3762"/>
                  </a:cubicBezTo>
                  <a:cubicBezTo>
                    <a:pt x="11674" y="24477"/>
                    <a:pt x="10867" y="45999"/>
                    <a:pt x="13557" y="66983"/>
                  </a:cubicBezTo>
                  <a:cubicBezTo>
                    <a:pt x="14633" y="73170"/>
                    <a:pt x="17324" y="79089"/>
                    <a:pt x="15709" y="85546"/>
                  </a:cubicBezTo>
                  <a:close/>
                </a:path>
              </a:pathLst>
            </a:custGeom>
            <a:solidFill>
              <a:srgbClr val="BED2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4" name="Полилиния: фигура 2373">
              <a:extLst>
                <a:ext uri="{FF2B5EF4-FFF2-40B4-BE49-F238E27FC236}">
                  <a16:creationId xmlns:a16="http://schemas.microsoft.com/office/drawing/2014/main" id="{ECB18C08-FF2D-409F-5F36-82F96AAA4A61}"/>
                </a:ext>
              </a:extLst>
            </p:cNvPr>
            <p:cNvSpPr/>
            <p:nvPr/>
          </p:nvSpPr>
          <p:spPr>
            <a:xfrm>
              <a:off x="3953828" y="6762182"/>
              <a:ext cx="18413" cy="135780"/>
            </a:xfrm>
            <a:custGeom>
              <a:avLst/>
              <a:gdLst>
                <a:gd name="connsiteX0" fmla="*/ 2421 w 18413"/>
                <a:gd name="connsiteY0" fmla="*/ 998 h 135780"/>
                <a:gd name="connsiteX1" fmla="*/ 6188 w 18413"/>
                <a:gd name="connsiteY1" fmla="*/ 48885 h 135780"/>
                <a:gd name="connsiteX2" fmla="*/ 6188 w 18413"/>
                <a:gd name="connsiteY2" fmla="*/ 53189 h 135780"/>
                <a:gd name="connsiteX3" fmla="*/ 8071 w 18413"/>
                <a:gd name="connsiteY3" fmla="*/ 59377 h 135780"/>
                <a:gd name="connsiteX4" fmla="*/ 13451 w 18413"/>
                <a:gd name="connsiteY4" fmla="*/ 80630 h 135780"/>
                <a:gd name="connsiteX5" fmla="*/ 16142 w 18413"/>
                <a:gd name="connsiteY5" fmla="*/ 80092 h 135780"/>
                <a:gd name="connsiteX6" fmla="*/ 15872 w 18413"/>
                <a:gd name="connsiteY6" fmla="*/ 87625 h 135780"/>
                <a:gd name="connsiteX7" fmla="*/ 10492 w 18413"/>
                <a:gd name="connsiteY7" fmla="*/ 82244 h 135780"/>
                <a:gd name="connsiteX8" fmla="*/ 15872 w 18413"/>
                <a:gd name="connsiteY8" fmla="*/ 119908 h 135780"/>
                <a:gd name="connsiteX9" fmla="*/ 18025 w 18413"/>
                <a:gd name="connsiteY9" fmla="*/ 135780 h 135780"/>
                <a:gd name="connsiteX10" fmla="*/ 13720 w 18413"/>
                <a:gd name="connsiteY10" fmla="*/ 126095 h 135780"/>
                <a:gd name="connsiteX11" fmla="*/ 6457 w 18413"/>
                <a:gd name="connsiteY11" fmla="*/ 76057 h 135780"/>
                <a:gd name="connsiteX12" fmla="*/ 0 w 18413"/>
                <a:gd name="connsiteY12" fmla="*/ 460 h 135780"/>
                <a:gd name="connsiteX13" fmla="*/ 2421 w 18413"/>
                <a:gd name="connsiteY13" fmla="*/ 998 h 1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413" h="135780">
                  <a:moveTo>
                    <a:pt x="2421" y="998"/>
                  </a:moveTo>
                  <a:cubicBezTo>
                    <a:pt x="1076" y="17140"/>
                    <a:pt x="3497" y="33012"/>
                    <a:pt x="6188" y="48885"/>
                  </a:cubicBezTo>
                  <a:cubicBezTo>
                    <a:pt x="6457" y="50230"/>
                    <a:pt x="7264" y="51844"/>
                    <a:pt x="6188" y="53189"/>
                  </a:cubicBezTo>
                  <a:cubicBezTo>
                    <a:pt x="5650" y="55611"/>
                    <a:pt x="6457" y="57494"/>
                    <a:pt x="8071" y="59377"/>
                  </a:cubicBezTo>
                  <a:cubicBezTo>
                    <a:pt x="8071" y="66910"/>
                    <a:pt x="11299" y="73635"/>
                    <a:pt x="13451" y="80630"/>
                  </a:cubicBezTo>
                  <a:cubicBezTo>
                    <a:pt x="14527" y="84127"/>
                    <a:pt x="15065" y="80361"/>
                    <a:pt x="16142" y="80092"/>
                  </a:cubicBezTo>
                  <a:cubicBezTo>
                    <a:pt x="16949" y="82513"/>
                    <a:pt x="16949" y="85203"/>
                    <a:pt x="15872" y="87625"/>
                  </a:cubicBezTo>
                  <a:cubicBezTo>
                    <a:pt x="12644" y="87356"/>
                    <a:pt x="14258" y="82782"/>
                    <a:pt x="10492" y="82244"/>
                  </a:cubicBezTo>
                  <a:cubicBezTo>
                    <a:pt x="12375" y="94888"/>
                    <a:pt x="13989" y="107533"/>
                    <a:pt x="15872" y="119908"/>
                  </a:cubicBezTo>
                  <a:cubicBezTo>
                    <a:pt x="14258" y="125557"/>
                    <a:pt x="19908" y="130131"/>
                    <a:pt x="18025" y="135780"/>
                  </a:cubicBezTo>
                  <a:cubicBezTo>
                    <a:pt x="13720" y="133897"/>
                    <a:pt x="16680" y="128785"/>
                    <a:pt x="13720" y="126095"/>
                  </a:cubicBezTo>
                  <a:cubicBezTo>
                    <a:pt x="10492" y="109685"/>
                    <a:pt x="9147" y="92736"/>
                    <a:pt x="6457" y="76057"/>
                  </a:cubicBezTo>
                  <a:cubicBezTo>
                    <a:pt x="2152" y="51037"/>
                    <a:pt x="1345" y="25749"/>
                    <a:pt x="0" y="460"/>
                  </a:cubicBezTo>
                  <a:cubicBezTo>
                    <a:pt x="807" y="-616"/>
                    <a:pt x="1614" y="460"/>
                    <a:pt x="2421" y="998"/>
                  </a:cubicBezTo>
                  <a:close/>
                </a:path>
              </a:pathLst>
            </a:custGeom>
            <a:solidFill>
              <a:srgbClr val="AEC87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5" name="Полилиния: фигура 2374">
              <a:extLst>
                <a:ext uri="{FF2B5EF4-FFF2-40B4-BE49-F238E27FC236}">
                  <a16:creationId xmlns:a16="http://schemas.microsoft.com/office/drawing/2014/main" id="{FDE45CC1-AA75-8B17-8B4D-97154766DB5D}"/>
                </a:ext>
              </a:extLst>
            </p:cNvPr>
            <p:cNvSpPr/>
            <p:nvPr/>
          </p:nvSpPr>
          <p:spPr>
            <a:xfrm>
              <a:off x="3930692" y="6670088"/>
              <a:ext cx="16679" cy="139903"/>
            </a:xfrm>
            <a:custGeom>
              <a:avLst/>
              <a:gdLst>
                <a:gd name="connsiteX0" fmla="*/ 16680 w 16679"/>
                <a:gd name="connsiteY0" fmla="*/ 121610 h 139903"/>
                <a:gd name="connsiteX1" fmla="*/ 15334 w 16679"/>
                <a:gd name="connsiteY1" fmla="*/ 139903 h 139903"/>
                <a:gd name="connsiteX2" fmla="*/ 11568 w 16679"/>
                <a:gd name="connsiteY2" fmla="*/ 128604 h 139903"/>
                <a:gd name="connsiteX3" fmla="*/ 9685 w 16679"/>
                <a:gd name="connsiteY3" fmla="*/ 116498 h 139903"/>
                <a:gd name="connsiteX4" fmla="*/ 6188 w 16679"/>
                <a:gd name="connsiteY4" fmla="*/ 51663 h 139903"/>
                <a:gd name="connsiteX5" fmla="*/ 4573 w 16679"/>
                <a:gd name="connsiteY5" fmla="*/ 32831 h 139903"/>
                <a:gd name="connsiteX6" fmla="*/ 1883 w 16679"/>
                <a:gd name="connsiteY6" fmla="*/ 10502 h 139903"/>
                <a:gd name="connsiteX7" fmla="*/ 0 w 16679"/>
                <a:gd name="connsiteY7" fmla="*/ 10 h 139903"/>
                <a:gd name="connsiteX8" fmla="*/ 4842 w 16679"/>
                <a:gd name="connsiteY8" fmla="*/ 6736 h 139903"/>
                <a:gd name="connsiteX9" fmla="*/ 11299 w 16679"/>
                <a:gd name="connsiteY9" fmla="*/ 52739 h 139903"/>
                <a:gd name="connsiteX10" fmla="*/ 14527 w 16679"/>
                <a:gd name="connsiteY10" fmla="*/ 116229 h 139903"/>
                <a:gd name="connsiteX11" fmla="*/ 16680 w 16679"/>
                <a:gd name="connsiteY11" fmla="*/ 121610 h 13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679" h="139903">
                  <a:moveTo>
                    <a:pt x="16680" y="121610"/>
                  </a:moveTo>
                  <a:cubicBezTo>
                    <a:pt x="15334" y="127528"/>
                    <a:pt x="17218" y="133985"/>
                    <a:pt x="15334" y="139903"/>
                  </a:cubicBezTo>
                  <a:cubicBezTo>
                    <a:pt x="11299" y="136944"/>
                    <a:pt x="12644" y="132371"/>
                    <a:pt x="11568" y="128604"/>
                  </a:cubicBezTo>
                  <a:cubicBezTo>
                    <a:pt x="10492" y="124569"/>
                    <a:pt x="10223" y="120534"/>
                    <a:pt x="9685" y="116498"/>
                  </a:cubicBezTo>
                  <a:cubicBezTo>
                    <a:pt x="7802" y="94976"/>
                    <a:pt x="8609" y="73185"/>
                    <a:pt x="6188" y="51663"/>
                  </a:cubicBezTo>
                  <a:cubicBezTo>
                    <a:pt x="5919" y="45476"/>
                    <a:pt x="4304" y="39019"/>
                    <a:pt x="4573" y="32831"/>
                  </a:cubicBezTo>
                  <a:cubicBezTo>
                    <a:pt x="5381" y="25299"/>
                    <a:pt x="5111" y="17766"/>
                    <a:pt x="1883" y="10502"/>
                  </a:cubicBezTo>
                  <a:cubicBezTo>
                    <a:pt x="1345" y="7005"/>
                    <a:pt x="538" y="3508"/>
                    <a:pt x="0" y="10"/>
                  </a:cubicBezTo>
                  <a:cubicBezTo>
                    <a:pt x="5111" y="-259"/>
                    <a:pt x="2690" y="4853"/>
                    <a:pt x="4842" y="6736"/>
                  </a:cubicBezTo>
                  <a:cubicBezTo>
                    <a:pt x="9685" y="21801"/>
                    <a:pt x="8878" y="37405"/>
                    <a:pt x="11299" y="52739"/>
                  </a:cubicBezTo>
                  <a:cubicBezTo>
                    <a:pt x="14796" y="73723"/>
                    <a:pt x="12106" y="94976"/>
                    <a:pt x="14527" y="116229"/>
                  </a:cubicBezTo>
                  <a:cubicBezTo>
                    <a:pt x="14796" y="118112"/>
                    <a:pt x="13989" y="120534"/>
                    <a:pt x="16680" y="121610"/>
                  </a:cubicBezTo>
                  <a:close/>
                </a:path>
              </a:pathLst>
            </a:custGeom>
            <a:solidFill>
              <a:srgbClr val="B3CB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6" name="Полилиния: фигура 2375">
              <a:extLst>
                <a:ext uri="{FF2B5EF4-FFF2-40B4-BE49-F238E27FC236}">
                  <a16:creationId xmlns:a16="http://schemas.microsoft.com/office/drawing/2014/main" id="{5C70A7DC-0C92-EC04-2609-B7A1E12619F3}"/>
                </a:ext>
              </a:extLst>
            </p:cNvPr>
            <p:cNvSpPr/>
            <p:nvPr/>
          </p:nvSpPr>
          <p:spPr>
            <a:xfrm>
              <a:off x="3962437" y="6892044"/>
              <a:ext cx="39145" cy="103305"/>
            </a:xfrm>
            <a:custGeom>
              <a:avLst/>
              <a:gdLst>
                <a:gd name="connsiteX0" fmla="*/ 35242 w 39145"/>
                <a:gd name="connsiteY0" fmla="*/ 86626 h 103305"/>
                <a:gd name="connsiteX1" fmla="*/ 39009 w 39145"/>
                <a:gd name="connsiteY1" fmla="*/ 103306 h 103305"/>
                <a:gd name="connsiteX2" fmla="*/ 25288 w 39145"/>
                <a:gd name="connsiteY2" fmla="*/ 75865 h 103305"/>
                <a:gd name="connsiteX3" fmla="*/ 6995 w 39145"/>
                <a:gd name="connsiteY3" fmla="*/ 31745 h 103305"/>
                <a:gd name="connsiteX4" fmla="*/ 0 w 39145"/>
                <a:gd name="connsiteY4" fmla="*/ 3228 h 103305"/>
                <a:gd name="connsiteX5" fmla="*/ 6188 w 39145"/>
                <a:gd name="connsiteY5" fmla="*/ 18832 h 103305"/>
                <a:gd name="connsiteX6" fmla="*/ 5650 w 39145"/>
                <a:gd name="connsiteY6" fmla="*/ 0 h 103305"/>
                <a:gd name="connsiteX7" fmla="*/ 8878 w 39145"/>
                <a:gd name="connsiteY7" fmla="*/ 11030 h 103305"/>
                <a:gd name="connsiteX8" fmla="*/ 33628 w 39145"/>
                <a:gd name="connsiteY8" fmla="*/ 85550 h 103305"/>
                <a:gd name="connsiteX9" fmla="*/ 35242 w 39145"/>
                <a:gd name="connsiteY9" fmla="*/ 86626 h 103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45" h="103305">
                  <a:moveTo>
                    <a:pt x="35242" y="86626"/>
                  </a:moveTo>
                  <a:cubicBezTo>
                    <a:pt x="36856" y="92007"/>
                    <a:pt x="39816" y="97387"/>
                    <a:pt x="39009" y="103306"/>
                  </a:cubicBezTo>
                  <a:cubicBezTo>
                    <a:pt x="33090" y="94966"/>
                    <a:pt x="29862" y="85012"/>
                    <a:pt x="25288" y="75865"/>
                  </a:cubicBezTo>
                  <a:cubicBezTo>
                    <a:pt x="17756" y="61876"/>
                    <a:pt x="12913" y="46541"/>
                    <a:pt x="6995" y="31745"/>
                  </a:cubicBezTo>
                  <a:cubicBezTo>
                    <a:pt x="3497" y="22867"/>
                    <a:pt x="538" y="13182"/>
                    <a:pt x="0" y="3228"/>
                  </a:cubicBezTo>
                  <a:cubicBezTo>
                    <a:pt x="2152" y="7802"/>
                    <a:pt x="2152" y="12913"/>
                    <a:pt x="6188" y="18832"/>
                  </a:cubicBezTo>
                  <a:cubicBezTo>
                    <a:pt x="6188" y="11299"/>
                    <a:pt x="2421" y="5650"/>
                    <a:pt x="5650" y="0"/>
                  </a:cubicBezTo>
                  <a:cubicBezTo>
                    <a:pt x="8340" y="3228"/>
                    <a:pt x="8340" y="7264"/>
                    <a:pt x="8878" y="11030"/>
                  </a:cubicBezTo>
                  <a:cubicBezTo>
                    <a:pt x="13182" y="37125"/>
                    <a:pt x="22060" y="61607"/>
                    <a:pt x="33628" y="85550"/>
                  </a:cubicBezTo>
                  <a:cubicBezTo>
                    <a:pt x="34166" y="85819"/>
                    <a:pt x="34704" y="86088"/>
                    <a:pt x="35242" y="86626"/>
                  </a:cubicBezTo>
                  <a:close/>
                </a:path>
              </a:pathLst>
            </a:custGeom>
            <a:solidFill>
              <a:srgbClr val="8EB56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7" name="Полилиния: фигура 2376">
              <a:extLst>
                <a:ext uri="{FF2B5EF4-FFF2-40B4-BE49-F238E27FC236}">
                  <a16:creationId xmlns:a16="http://schemas.microsoft.com/office/drawing/2014/main" id="{AB9A523B-677D-14A9-345B-065C4D621BC1}"/>
                </a:ext>
              </a:extLst>
            </p:cNvPr>
            <p:cNvSpPr/>
            <p:nvPr/>
          </p:nvSpPr>
          <p:spPr>
            <a:xfrm>
              <a:off x="3967279" y="6888277"/>
              <a:ext cx="30399" cy="90532"/>
            </a:xfrm>
            <a:custGeom>
              <a:avLst/>
              <a:gdLst>
                <a:gd name="connsiteX0" fmla="*/ 30400 w 30399"/>
                <a:gd name="connsiteY0" fmla="*/ 90392 h 90532"/>
                <a:gd name="connsiteX1" fmla="*/ 26903 w 30399"/>
                <a:gd name="connsiteY1" fmla="*/ 88240 h 90532"/>
                <a:gd name="connsiteX2" fmla="*/ 6188 w 30399"/>
                <a:gd name="connsiteY2" fmla="*/ 30400 h 90532"/>
                <a:gd name="connsiteX3" fmla="*/ 807 w 30399"/>
                <a:gd name="connsiteY3" fmla="*/ 3766 h 90532"/>
                <a:gd name="connsiteX4" fmla="*/ 0 w 30399"/>
                <a:gd name="connsiteY4" fmla="*/ 0 h 90532"/>
                <a:gd name="connsiteX5" fmla="*/ 4304 w 30399"/>
                <a:gd name="connsiteY5" fmla="*/ 9685 h 90532"/>
                <a:gd name="connsiteX6" fmla="*/ 14796 w 30399"/>
                <a:gd name="connsiteY6" fmla="*/ 51922 h 90532"/>
                <a:gd name="connsiteX7" fmla="*/ 30400 w 30399"/>
                <a:gd name="connsiteY7" fmla="*/ 90392 h 90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399" h="90532">
                  <a:moveTo>
                    <a:pt x="30400" y="90392"/>
                  </a:moveTo>
                  <a:cubicBezTo>
                    <a:pt x="28517" y="90931"/>
                    <a:pt x="27710" y="89854"/>
                    <a:pt x="26903" y="88240"/>
                  </a:cubicBezTo>
                  <a:cubicBezTo>
                    <a:pt x="18294" y="69409"/>
                    <a:pt x="10223" y="50846"/>
                    <a:pt x="6188" y="30400"/>
                  </a:cubicBezTo>
                  <a:cubicBezTo>
                    <a:pt x="4573" y="21522"/>
                    <a:pt x="2421" y="12644"/>
                    <a:pt x="807" y="3766"/>
                  </a:cubicBezTo>
                  <a:cubicBezTo>
                    <a:pt x="538" y="2421"/>
                    <a:pt x="269" y="1345"/>
                    <a:pt x="0" y="0"/>
                  </a:cubicBezTo>
                  <a:cubicBezTo>
                    <a:pt x="3228" y="2421"/>
                    <a:pt x="2690" y="6457"/>
                    <a:pt x="4304" y="9685"/>
                  </a:cubicBezTo>
                  <a:cubicBezTo>
                    <a:pt x="7802" y="23674"/>
                    <a:pt x="9416" y="38202"/>
                    <a:pt x="14796" y="51922"/>
                  </a:cubicBezTo>
                  <a:cubicBezTo>
                    <a:pt x="19908" y="64835"/>
                    <a:pt x="25288" y="77479"/>
                    <a:pt x="30400" y="90392"/>
                  </a:cubicBezTo>
                  <a:close/>
                </a:path>
              </a:pathLst>
            </a:custGeom>
            <a:solidFill>
              <a:srgbClr val="B8CF8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8" name="Полилиния: фигура 2377">
              <a:extLst>
                <a:ext uri="{FF2B5EF4-FFF2-40B4-BE49-F238E27FC236}">
                  <a16:creationId xmlns:a16="http://schemas.microsoft.com/office/drawing/2014/main" id="{D0FDECC8-C6F2-7347-4C4B-5F7144683C42}"/>
                </a:ext>
              </a:extLst>
            </p:cNvPr>
            <p:cNvSpPr/>
            <p:nvPr/>
          </p:nvSpPr>
          <p:spPr>
            <a:xfrm>
              <a:off x="3997399" y="6928900"/>
              <a:ext cx="34176" cy="67525"/>
            </a:xfrm>
            <a:custGeom>
              <a:avLst/>
              <a:gdLst>
                <a:gd name="connsiteX0" fmla="*/ 33639 w 34176"/>
                <a:gd name="connsiteY0" fmla="*/ 64028 h 67525"/>
                <a:gd name="connsiteX1" fmla="*/ 34177 w 34176"/>
                <a:gd name="connsiteY1" fmla="*/ 67525 h 67525"/>
                <a:gd name="connsiteX2" fmla="*/ 29604 w 34176"/>
                <a:gd name="connsiteY2" fmla="*/ 64028 h 67525"/>
                <a:gd name="connsiteX3" fmla="*/ 11579 w 34176"/>
                <a:gd name="connsiteY3" fmla="*/ 29862 h 67525"/>
                <a:gd name="connsiteX4" fmla="*/ 1356 w 34176"/>
                <a:gd name="connsiteY4" fmla="*/ 9147 h 67525"/>
                <a:gd name="connsiteX5" fmla="*/ 11 w 34176"/>
                <a:gd name="connsiteY5" fmla="*/ 3497 h 67525"/>
                <a:gd name="connsiteX6" fmla="*/ 1894 w 34176"/>
                <a:gd name="connsiteY6" fmla="*/ 0 h 67525"/>
                <a:gd name="connsiteX7" fmla="*/ 23685 w 34176"/>
                <a:gd name="connsiteY7" fmla="*/ 44658 h 67525"/>
                <a:gd name="connsiteX8" fmla="*/ 33639 w 34176"/>
                <a:gd name="connsiteY8" fmla="*/ 64028 h 67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176" h="67525">
                  <a:moveTo>
                    <a:pt x="33639" y="64028"/>
                  </a:moveTo>
                  <a:cubicBezTo>
                    <a:pt x="33908" y="65104"/>
                    <a:pt x="33908" y="65911"/>
                    <a:pt x="34177" y="67525"/>
                  </a:cubicBezTo>
                  <a:cubicBezTo>
                    <a:pt x="32294" y="66180"/>
                    <a:pt x="30949" y="65104"/>
                    <a:pt x="29604" y="64028"/>
                  </a:cubicBezTo>
                  <a:cubicBezTo>
                    <a:pt x="22071" y="53536"/>
                    <a:pt x="17497" y="41161"/>
                    <a:pt x="11579" y="29862"/>
                  </a:cubicBezTo>
                  <a:cubicBezTo>
                    <a:pt x="8082" y="23136"/>
                    <a:pt x="3239" y="16680"/>
                    <a:pt x="1356" y="9147"/>
                  </a:cubicBezTo>
                  <a:cubicBezTo>
                    <a:pt x="818" y="7264"/>
                    <a:pt x="280" y="5650"/>
                    <a:pt x="11" y="3497"/>
                  </a:cubicBezTo>
                  <a:cubicBezTo>
                    <a:pt x="11" y="1883"/>
                    <a:pt x="-258" y="269"/>
                    <a:pt x="1894" y="0"/>
                  </a:cubicBezTo>
                  <a:cubicBezTo>
                    <a:pt x="9158" y="14796"/>
                    <a:pt x="16421" y="29862"/>
                    <a:pt x="23685" y="44658"/>
                  </a:cubicBezTo>
                  <a:cubicBezTo>
                    <a:pt x="26644" y="51115"/>
                    <a:pt x="30142" y="57571"/>
                    <a:pt x="33639" y="64028"/>
                  </a:cubicBezTo>
                  <a:close/>
                </a:path>
              </a:pathLst>
            </a:custGeom>
            <a:solidFill>
              <a:srgbClr val="B7CE8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79" name="Полилиния: фигура 2378">
              <a:extLst>
                <a:ext uri="{FF2B5EF4-FFF2-40B4-BE49-F238E27FC236}">
                  <a16:creationId xmlns:a16="http://schemas.microsoft.com/office/drawing/2014/main" id="{9E0A4D81-796E-E24F-1E37-9BF82929BF09}"/>
                </a:ext>
              </a:extLst>
            </p:cNvPr>
            <p:cNvSpPr/>
            <p:nvPr/>
          </p:nvSpPr>
          <p:spPr>
            <a:xfrm>
              <a:off x="3960016" y="6757800"/>
              <a:ext cx="15370" cy="88778"/>
            </a:xfrm>
            <a:custGeom>
              <a:avLst/>
              <a:gdLst>
                <a:gd name="connsiteX0" fmla="*/ 10223 w 15370"/>
                <a:gd name="connsiteY0" fmla="*/ 81784 h 88778"/>
                <a:gd name="connsiteX1" fmla="*/ 4842 w 15370"/>
                <a:gd name="connsiteY1" fmla="*/ 47348 h 88778"/>
                <a:gd name="connsiteX2" fmla="*/ 0 w 15370"/>
                <a:gd name="connsiteY2" fmla="*/ 0 h 88778"/>
                <a:gd name="connsiteX3" fmla="*/ 3497 w 15370"/>
                <a:gd name="connsiteY3" fmla="*/ 7264 h 88778"/>
                <a:gd name="connsiteX4" fmla="*/ 6188 w 15370"/>
                <a:gd name="connsiteY4" fmla="*/ 18832 h 88778"/>
                <a:gd name="connsiteX5" fmla="*/ 12106 w 15370"/>
                <a:gd name="connsiteY5" fmla="*/ 67525 h 88778"/>
                <a:gd name="connsiteX6" fmla="*/ 14796 w 15370"/>
                <a:gd name="connsiteY6" fmla="*/ 83936 h 88778"/>
                <a:gd name="connsiteX7" fmla="*/ 13720 w 15370"/>
                <a:gd name="connsiteY7" fmla="*/ 88778 h 88778"/>
                <a:gd name="connsiteX8" fmla="*/ 10223 w 15370"/>
                <a:gd name="connsiteY8" fmla="*/ 81784 h 8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70" h="88778">
                  <a:moveTo>
                    <a:pt x="10223" y="81784"/>
                  </a:moveTo>
                  <a:cubicBezTo>
                    <a:pt x="7264" y="70485"/>
                    <a:pt x="6457" y="58917"/>
                    <a:pt x="4842" y="47348"/>
                  </a:cubicBezTo>
                  <a:cubicBezTo>
                    <a:pt x="2690" y="31745"/>
                    <a:pt x="3228" y="15603"/>
                    <a:pt x="0" y="0"/>
                  </a:cubicBezTo>
                  <a:cubicBezTo>
                    <a:pt x="1345" y="2421"/>
                    <a:pt x="807" y="5650"/>
                    <a:pt x="3497" y="7264"/>
                  </a:cubicBezTo>
                  <a:cubicBezTo>
                    <a:pt x="6457" y="10492"/>
                    <a:pt x="5919" y="14796"/>
                    <a:pt x="6188" y="18832"/>
                  </a:cubicBezTo>
                  <a:cubicBezTo>
                    <a:pt x="7533" y="35242"/>
                    <a:pt x="9685" y="51384"/>
                    <a:pt x="12106" y="67525"/>
                  </a:cubicBezTo>
                  <a:cubicBezTo>
                    <a:pt x="12375" y="73175"/>
                    <a:pt x="14258" y="78555"/>
                    <a:pt x="14796" y="83936"/>
                  </a:cubicBezTo>
                  <a:cubicBezTo>
                    <a:pt x="15065" y="85819"/>
                    <a:pt x="16411" y="87702"/>
                    <a:pt x="13720" y="88778"/>
                  </a:cubicBezTo>
                  <a:cubicBezTo>
                    <a:pt x="12644" y="86626"/>
                    <a:pt x="13182" y="83129"/>
                    <a:pt x="10223" y="81784"/>
                  </a:cubicBezTo>
                  <a:close/>
                </a:path>
              </a:pathLst>
            </a:custGeom>
            <a:solidFill>
              <a:srgbClr val="6E9A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0" name="Полилиния: фигура 2379">
              <a:extLst>
                <a:ext uri="{FF2B5EF4-FFF2-40B4-BE49-F238E27FC236}">
                  <a16:creationId xmlns:a16="http://schemas.microsoft.com/office/drawing/2014/main" id="{43F33F98-882B-A606-2D2B-7904533FE4A0}"/>
                </a:ext>
              </a:extLst>
            </p:cNvPr>
            <p:cNvSpPr/>
            <p:nvPr/>
          </p:nvSpPr>
          <p:spPr>
            <a:xfrm>
              <a:off x="3963244" y="6761426"/>
              <a:ext cx="10491" cy="67473"/>
            </a:xfrm>
            <a:custGeom>
              <a:avLst/>
              <a:gdLst>
                <a:gd name="connsiteX0" fmla="*/ 8071 w 10491"/>
                <a:gd name="connsiteY0" fmla="*/ 63900 h 67473"/>
                <a:gd name="connsiteX1" fmla="*/ 1076 w 10491"/>
                <a:gd name="connsiteY1" fmla="*/ 7942 h 67473"/>
                <a:gd name="connsiteX2" fmla="*/ 269 w 10491"/>
                <a:gd name="connsiteY2" fmla="*/ 3369 h 67473"/>
                <a:gd name="connsiteX3" fmla="*/ 0 w 10491"/>
                <a:gd name="connsiteY3" fmla="*/ 948 h 67473"/>
                <a:gd name="connsiteX4" fmla="*/ 3228 w 10491"/>
                <a:gd name="connsiteY4" fmla="*/ 2831 h 67473"/>
                <a:gd name="connsiteX5" fmla="*/ 9416 w 10491"/>
                <a:gd name="connsiteY5" fmla="*/ 54484 h 67473"/>
                <a:gd name="connsiteX6" fmla="*/ 10492 w 10491"/>
                <a:gd name="connsiteY6" fmla="*/ 67397 h 67473"/>
                <a:gd name="connsiteX7" fmla="*/ 8071 w 10491"/>
                <a:gd name="connsiteY7" fmla="*/ 63900 h 6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91" h="67473">
                  <a:moveTo>
                    <a:pt x="8071" y="63900"/>
                  </a:moveTo>
                  <a:cubicBezTo>
                    <a:pt x="4035" y="45337"/>
                    <a:pt x="2421" y="26774"/>
                    <a:pt x="1076" y="7942"/>
                  </a:cubicBezTo>
                  <a:cubicBezTo>
                    <a:pt x="1076" y="6328"/>
                    <a:pt x="538" y="4983"/>
                    <a:pt x="269" y="3369"/>
                  </a:cubicBezTo>
                  <a:cubicBezTo>
                    <a:pt x="269" y="2562"/>
                    <a:pt x="0" y="1755"/>
                    <a:pt x="0" y="948"/>
                  </a:cubicBezTo>
                  <a:cubicBezTo>
                    <a:pt x="2421" y="-936"/>
                    <a:pt x="3228" y="141"/>
                    <a:pt x="3228" y="2831"/>
                  </a:cubicBezTo>
                  <a:cubicBezTo>
                    <a:pt x="5381" y="20048"/>
                    <a:pt x="7533" y="37266"/>
                    <a:pt x="9416" y="54484"/>
                  </a:cubicBezTo>
                  <a:cubicBezTo>
                    <a:pt x="9954" y="58788"/>
                    <a:pt x="10223" y="63092"/>
                    <a:pt x="10492" y="67397"/>
                  </a:cubicBezTo>
                  <a:cubicBezTo>
                    <a:pt x="7264" y="67935"/>
                    <a:pt x="8340" y="65514"/>
                    <a:pt x="8071" y="63900"/>
                  </a:cubicBezTo>
                  <a:close/>
                </a:path>
              </a:pathLst>
            </a:custGeom>
            <a:solidFill>
              <a:srgbClr val="B4CC8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1" name="Полилиния: фигура 2380">
              <a:extLst>
                <a:ext uri="{FF2B5EF4-FFF2-40B4-BE49-F238E27FC236}">
                  <a16:creationId xmlns:a16="http://schemas.microsoft.com/office/drawing/2014/main" id="{D672AC67-40F2-0A77-2DFC-4FD3F5777523}"/>
                </a:ext>
              </a:extLst>
            </p:cNvPr>
            <p:cNvSpPr/>
            <p:nvPr/>
          </p:nvSpPr>
          <p:spPr>
            <a:xfrm>
              <a:off x="3970903" y="6825325"/>
              <a:ext cx="9289" cy="42505"/>
            </a:xfrm>
            <a:custGeom>
              <a:avLst/>
              <a:gdLst>
                <a:gd name="connsiteX0" fmla="*/ 411 w 9289"/>
                <a:gd name="connsiteY0" fmla="*/ 0 h 42505"/>
                <a:gd name="connsiteX1" fmla="*/ 2832 w 9289"/>
                <a:gd name="connsiteY1" fmla="*/ 3497 h 42505"/>
                <a:gd name="connsiteX2" fmla="*/ 9289 w 9289"/>
                <a:gd name="connsiteY2" fmla="*/ 42506 h 42505"/>
                <a:gd name="connsiteX3" fmla="*/ 6061 w 9289"/>
                <a:gd name="connsiteY3" fmla="*/ 36587 h 42505"/>
                <a:gd name="connsiteX4" fmla="*/ 2832 w 9289"/>
                <a:gd name="connsiteY4" fmla="*/ 21522 h 42505"/>
                <a:gd name="connsiteX5" fmla="*/ 949 w 9289"/>
                <a:gd name="connsiteY5" fmla="*/ 6457 h 42505"/>
                <a:gd name="connsiteX6" fmla="*/ 411 w 9289"/>
                <a:gd name="connsiteY6" fmla="*/ 0 h 4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89" h="42505">
                  <a:moveTo>
                    <a:pt x="411" y="0"/>
                  </a:moveTo>
                  <a:cubicBezTo>
                    <a:pt x="949" y="1345"/>
                    <a:pt x="1218" y="2959"/>
                    <a:pt x="2832" y="3497"/>
                  </a:cubicBezTo>
                  <a:cubicBezTo>
                    <a:pt x="6330" y="16142"/>
                    <a:pt x="6599" y="29593"/>
                    <a:pt x="9289" y="42506"/>
                  </a:cubicBezTo>
                  <a:cubicBezTo>
                    <a:pt x="5523" y="41968"/>
                    <a:pt x="6599" y="38740"/>
                    <a:pt x="6061" y="36587"/>
                  </a:cubicBezTo>
                  <a:cubicBezTo>
                    <a:pt x="3909" y="31745"/>
                    <a:pt x="4447" y="26364"/>
                    <a:pt x="2832" y="21522"/>
                  </a:cubicBezTo>
                  <a:cubicBezTo>
                    <a:pt x="3371" y="16411"/>
                    <a:pt x="1756" y="11568"/>
                    <a:pt x="949" y="6457"/>
                  </a:cubicBezTo>
                  <a:cubicBezTo>
                    <a:pt x="680" y="4304"/>
                    <a:pt x="-665" y="2421"/>
                    <a:pt x="411" y="0"/>
                  </a:cubicBezTo>
                  <a:close/>
                </a:path>
              </a:pathLst>
            </a:custGeom>
            <a:solidFill>
              <a:srgbClr val="A2BF7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2" name="Полилиния: фигура 2381">
              <a:extLst>
                <a:ext uri="{FF2B5EF4-FFF2-40B4-BE49-F238E27FC236}">
                  <a16:creationId xmlns:a16="http://schemas.microsoft.com/office/drawing/2014/main" id="{D7BF31BA-EFDE-F9AC-075F-38606FC9D9D4}"/>
                </a:ext>
              </a:extLst>
            </p:cNvPr>
            <p:cNvSpPr/>
            <p:nvPr/>
          </p:nvSpPr>
          <p:spPr>
            <a:xfrm>
              <a:off x="3952591" y="6729283"/>
              <a:ext cx="6617" cy="33897"/>
            </a:xfrm>
            <a:custGeom>
              <a:avLst/>
              <a:gdLst>
                <a:gd name="connsiteX0" fmla="*/ 3658 w 6617"/>
                <a:gd name="connsiteY0" fmla="*/ 33897 h 33897"/>
                <a:gd name="connsiteX1" fmla="*/ 699 w 6617"/>
                <a:gd name="connsiteY1" fmla="*/ 33359 h 33897"/>
                <a:gd name="connsiteX2" fmla="*/ 1237 w 6617"/>
                <a:gd name="connsiteY2" fmla="*/ 21253 h 33897"/>
                <a:gd name="connsiteX3" fmla="*/ 2582 w 6617"/>
                <a:gd name="connsiteY3" fmla="*/ 0 h 33897"/>
                <a:gd name="connsiteX4" fmla="*/ 4734 w 6617"/>
                <a:gd name="connsiteY4" fmla="*/ 2152 h 33897"/>
                <a:gd name="connsiteX5" fmla="*/ 4196 w 6617"/>
                <a:gd name="connsiteY5" fmla="*/ 15603 h 33897"/>
                <a:gd name="connsiteX6" fmla="*/ 6618 w 6617"/>
                <a:gd name="connsiteY6" fmla="*/ 26364 h 33897"/>
                <a:gd name="connsiteX7" fmla="*/ 3658 w 6617"/>
                <a:gd name="connsiteY7" fmla="*/ 33897 h 3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617" h="33897">
                  <a:moveTo>
                    <a:pt x="3658" y="33897"/>
                  </a:moveTo>
                  <a:cubicBezTo>
                    <a:pt x="2582" y="33628"/>
                    <a:pt x="1775" y="33628"/>
                    <a:pt x="699" y="33359"/>
                  </a:cubicBezTo>
                  <a:cubicBezTo>
                    <a:pt x="-915" y="29324"/>
                    <a:pt x="699" y="25019"/>
                    <a:pt x="1237" y="21253"/>
                  </a:cubicBezTo>
                  <a:cubicBezTo>
                    <a:pt x="2313" y="14258"/>
                    <a:pt x="1237" y="6995"/>
                    <a:pt x="2582" y="0"/>
                  </a:cubicBezTo>
                  <a:cubicBezTo>
                    <a:pt x="3927" y="269"/>
                    <a:pt x="3658" y="1614"/>
                    <a:pt x="4734" y="2152"/>
                  </a:cubicBezTo>
                  <a:cubicBezTo>
                    <a:pt x="5272" y="6726"/>
                    <a:pt x="5541" y="11030"/>
                    <a:pt x="4196" y="15603"/>
                  </a:cubicBezTo>
                  <a:cubicBezTo>
                    <a:pt x="3120" y="19639"/>
                    <a:pt x="5003" y="22867"/>
                    <a:pt x="6618" y="26364"/>
                  </a:cubicBezTo>
                  <a:cubicBezTo>
                    <a:pt x="3658" y="26903"/>
                    <a:pt x="3658" y="26903"/>
                    <a:pt x="3658" y="33897"/>
                  </a:cubicBezTo>
                  <a:close/>
                </a:path>
              </a:pathLst>
            </a:custGeom>
            <a:solidFill>
              <a:srgbClr val="80A74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3" name="Полилиния: фигура 2382">
              <a:extLst>
                <a:ext uri="{FF2B5EF4-FFF2-40B4-BE49-F238E27FC236}">
                  <a16:creationId xmlns:a16="http://schemas.microsoft.com/office/drawing/2014/main" id="{52D76457-0D1B-6A54-B4B1-E8A5995471FC}"/>
                </a:ext>
              </a:extLst>
            </p:cNvPr>
            <p:cNvSpPr/>
            <p:nvPr/>
          </p:nvSpPr>
          <p:spPr>
            <a:xfrm>
              <a:off x="3980192" y="6888815"/>
              <a:ext cx="12375" cy="32552"/>
            </a:xfrm>
            <a:custGeom>
              <a:avLst/>
              <a:gdLst>
                <a:gd name="connsiteX0" fmla="*/ 12375 w 12375"/>
                <a:gd name="connsiteY0" fmla="*/ 32552 h 32552"/>
                <a:gd name="connsiteX1" fmla="*/ 6726 w 12375"/>
                <a:gd name="connsiteY1" fmla="*/ 27441 h 32552"/>
                <a:gd name="connsiteX2" fmla="*/ 2690 w 12375"/>
                <a:gd name="connsiteY2" fmla="*/ 9954 h 32552"/>
                <a:gd name="connsiteX3" fmla="*/ 0 w 12375"/>
                <a:gd name="connsiteY3" fmla="*/ 807 h 32552"/>
                <a:gd name="connsiteX4" fmla="*/ 2152 w 12375"/>
                <a:gd name="connsiteY4" fmla="*/ 0 h 32552"/>
                <a:gd name="connsiteX5" fmla="*/ 12375 w 12375"/>
                <a:gd name="connsiteY5" fmla="*/ 32552 h 32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75" h="32552">
                  <a:moveTo>
                    <a:pt x="12375" y="32552"/>
                  </a:moveTo>
                  <a:cubicBezTo>
                    <a:pt x="9416" y="32014"/>
                    <a:pt x="7264" y="30669"/>
                    <a:pt x="6726" y="27441"/>
                  </a:cubicBezTo>
                  <a:cubicBezTo>
                    <a:pt x="7533" y="20984"/>
                    <a:pt x="4035" y="15873"/>
                    <a:pt x="2690" y="9954"/>
                  </a:cubicBezTo>
                  <a:cubicBezTo>
                    <a:pt x="2152" y="6726"/>
                    <a:pt x="807" y="3766"/>
                    <a:pt x="0" y="807"/>
                  </a:cubicBezTo>
                  <a:cubicBezTo>
                    <a:pt x="807" y="538"/>
                    <a:pt x="1614" y="269"/>
                    <a:pt x="2152" y="0"/>
                  </a:cubicBezTo>
                  <a:cubicBezTo>
                    <a:pt x="5650" y="11030"/>
                    <a:pt x="8878" y="21791"/>
                    <a:pt x="12375" y="32552"/>
                  </a:cubicBezTo>
                  <a:close/>
                </a:path>
              </a:pathLst>
            </a:custGeom>
            <a:solidFill>
              <a:srgbClr val="76A04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4" name="Полилиния: фигура 2383">
              <a:extLst>
                <a:ext uri="{FF2B5EF4-FFF2-40B4-BE49-F238E27FC236}">
                  <a16:creationId xmlns:a16="http://schemas.microsoft.com/office/drawing/2014/main" id="{CDDD825E-FCB0-07CC-4C66-E350194097C9}"/>
                </a:ext>
              </a:extLst>
            </p:cNvPr>
            <p:cNvSpPr/>
            <p:nvPr/>
          </p:nvSpPr>
          <p:spPr>
            <a:xfrm>
              <a:off x="3926977" y="6642388"/>
              <a:ext cx="8557" cy="34435"/>
            </a:xfrm>
            <a:custGeom>
              <a:avLst/>
              <a:gdLst>
                <a:gd name="connsiteX0" fmla="*/ 8557 w 8557"/>
                <a:gd name="connsiteY0" fmla="*/ 34435 h 34435"/>
                <a:gd name="connsiteX1" fmla="*/ 3715 w 8557"/>
                <a:gd name="connsiteY1" fmla="*/ 27710 h 34435"/>
                <a:gd name="connsiteX2" fmla="*/ 486 w 8557"/>
                <a:gd name="connsiteY2" fmla="*/ 4304 h 34435"/>
                <a:gd name="connsiteX3" fmla="*/ 755 w 8557"/>
                <a:gd name="connsiteY3" fmla="*/ 0 h 34435"/>
                <a:gd name="connsiteX4" fmla="*/ 8557 w 8557"/>
                <a:gd name="connsiteY4" fmla="*/ 34435 h 3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57" h="34435">
                  <a:moveTo>
                    <a:pt x="8557" y="34435"/>
                  </a:moveTo>
                  <a:cubicBezTo>
                    <a:pt x="5329" y="33359"/>
                    <a:pt x="6943" y="28786"/>
                    <a:pt x="3715" y="27710"/>
                  </a:cubicBezTo>
                  <a:cubicBezTo>
                    <a:pt x="3446" y="19908"/>
                    <a:pt x="2100" y="12106"/>
                    <a:pt x="486" y="4304"/>
                  </a:cubicBezTo>
                  <a:cubicBezTo>
                    <a:pt x="217" y="2959"/>
                    <a:pt x="-590" y="1345"/>
                    <a:pt x="755" y="0"/>
                  </a:cubicBezTo>
                  <a:cubicBezTo>
                    <a:pt x="3984" y="11299"/>
                    <a:pt x="7750" y="22598"/>
                    <a:pt x="8557" y="34435"/>
                  </a:cubicBezTo>
                  <a:close/>
                </a:path>
              </a:pathLst>
            </a:custGeom>
            <a:solidFill>
              <a:srgbClr val="B5CC8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5" name="Полилиния: фигура 2384">
              <a:extLst>
                <a:ext uri="{FF2B5EF4-FFF2-40B4-BE49-F238E27FC236}">
                  <a16:creationId xmlns:a16="http://schemas.microsoft.com/office/drawing/2014/main" id="{801B7B43-9851-BCFE-0C58-1394832412A0}"/>
                </a:ext>
              </a:extLst>
            </p:cNvPr>
            <p:cNvSpPr/>
            <p:nvPr/>
          </p:nvSpPr>
          <p:spPr>
            <a:xfrm>
              <a:off x="3954439" y="6704126"/>
              <a:ext cx="3961" cy="27310"/>
            </a:xfrm>
            <a:custGeom>
              <a:avLst/>
              <a:gdLst>
                <a:gd name="connsiteX0" fmla="*/ 3155 w 3961"/>
                <a:gd name="connsiteY0" fmla="*/ 27310 h 27310"/>
                <a:gd name="connsiteX1" fmla="*/ 1003 w 3961"/>
                <a:gd name="connsiteY1" fmla="*/ 25158 h 27310"/>
                <a:gd name="connsiteX2" fmla="*/ 1541 w 3961"/>
                <a:gd name="connsiteY2" fmla="*/ 139 h 27310"/>
                <a:gd name="connsiteX3" fmla="*/ 3962 w 3961"/>
                <a:gd name="connsiteY3" fmla="*/ 2560 h 27310"/>
                <a:gd name="connsiteX4" fmla="*/ 3155 w 3961"/>
                <a:gd name="connsiteY4" fmla="*/ 27310 h 27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1" h="27310">
                  <a:moveTo>
                    <a:pt x="3155" y="27310"/>
                  </a:moveTo>
                  <a:cubicBezTo>
                    <a:pt x="2079" y="27041"/>
                    <a:pt x="1541" y="26234"/>
                    <a:pt x="1003" y="25158"/>
                  </a:cubicBezTo>
                  <a:cubicBezTo>
                    <a:pt x="-1419" y="16818"/>
                    <a:pt x="1272" y="8478"/>
                    <a:pt x="1541" y="139"/>
                  </a:cubicBezTo>
                  <a:cubicBezTo>
                    <a:pt x="3693" y="-400"/>
                    <a:pt x="3962" y="677"/>
                    <a:pt x="3962" y="2560"/>
                  </a:cubicBezTo>
                  <a:cubicBezTo>
                    <a:pt x="3693" y="10900"/>
                    <a:pt x="3424" y="18970"/>
                    <a:pt x="3155" y="27310"/>
                  </a:cubicBezTo>
                  <a:close/>
                </a:path>
              </a:pathLst>
            </a:custGeom>
            <a:solidFill>
              <a:srgbClr val="9BBA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6" name="Полилиния: фигура 2385">
              <a:extLst>
                <a:ext uri="{FF2B5EF4-FFF2-40B4-BE49-F238E27FC236}">
                  <a16:creationId xmlns:a16="http://schemas.microsoft.com/office/drawing/2014/main" id="{A40D18EF-F50D-89C6-67C7-5C0CEE7C6BF2}"/>
                </a:ext>
              </a:extLst>
            </p:cNvPr>
            <p:cNvSpPr/>
            <p:nvPr/>
          </p:nvSpPr>
          <p:spPr>
            <a:xfrm>
              <a:off x="3955711" y="6671174"/>
              <a:ext cx="6390" cy="12644"/>
            </a:xfrm>
            <a:custGeom>
              <a:avLst/>
              <a:gdLst>
                <a:gd name="connsiteX0" fmla="*/ 0 w 6390"/>
                <a:gd name="connsiteY0" fmla="*/ 807 h 12644"/>
                <a:gd name="connsiteX1" fmla="*/ 2421 w 6390"/>
                <a:gd name="connsiteY1" fmla="*/ 0 h 12644"/>
                <a:gd name="connsiteX2" fmla="*/ 6188 w 6390"/>
                <a:gd name="connsiteY2" fmla="*/ 12644 h 12644"/>
                <a:gd name="connsiteX3" fmla="*/ 0 w 6390"/>
                <a:gd name="connsiteY3" fmla="*/ 807 h 12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90" h="12644">
                  <a:moveTo>
                    <a:pt x="0" y="807"/>
                  </a:moveTo>
                  <a:cubicBezTo>
                    <a:pt x="807" y="538"/>
                    <a:pt x="1614" y="269"/>
                    <a:pt x="2421" y="0"/>
                  </a:cubicBezTo>
                  <a:cubicBezTo>
                    <a:pt x="3766" y="3766"/>
                    <a:pt x="7264" y="6995"/>
                    <a:pt x="6188" y="12644"/>
                  </a:cubicBezTo>
                  <a:cubicBezTo>
                    <a:pt x="3228" y="8609"/>
                    <a:pt x="1345" y="4842"/>
                    <a:pt x="0" y="807"/>
                  </a:cubicBezTo>
                  <a:close/>
                </a:path>
              </a:pathLst>
            </a:custGeom>
            <a:solidFill>
              <a:srgbClr val="98B8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7" name="Полилиния: фигура 2386">
              <a:extLst>
                <a:ext uri="{FF2B5EF4-FFF2-40B4-BE49-F238E27FC236}">
                  <a16:creationId xmlns:a16="http://schemas.microsoft.com/office/drawing/2014/main" id="{0D4D815C-6389-B7F8-D2BD-46CE9F223CBB}"/>
                </a:ext>
              </a:extLst>
            </p:cNvPr>
            <p:cNvSpPr/>
            <p:nvPr/>
          </p:nvSpPr>
          <p:spPr>
            <a:xfrm>
              <a:off x="3994147" y="6918677"/>
              <a:ext cx="4877" cy="13207"/>
            </a:xfrm>
            <a:custGeom>
              <a:avLst/>
              <a:gdLst>
                <a:gd name="connsiteX0" fmla="*/ 4877 w 4877"/>
                <a:gd name="connsiteY0" fmla="*/ 10223 h 13207"/>
                <a:gd name="connsiteX1" fmla="*/ 4339 w 4877"/>
                <a:gd name="connsiteY1" fmla="*/ 13182 h 13207"/>
                <a:gd name="connsiteX2" fmla="*/ 1918 w 4877"/>
                <a:gd name="connsiteY2" fmla="*/ 9685 h 13207"/>
                <a:gd name="connsiteX3" fmla="*/ 35 w 4877"/>
                <a:gd name="connsiteY3" fmla="*/ 538 h 13207"/>
                <a:gd name="connsiteX4" fmla="*/ 1918 w 4877"/>
                <a:gd name="connsiteY4" fmla="*/ 0 h 13207"/>
                <a:gd name="connsiteX5" fmla="*/ 4877 w 4877"/>
                <a:gd name="connsiteY5" fmla="*/ 10223 h 13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7" h="13207">
                  <a:moveTo>
                    <a:pt x="4877" y="10223"/>
                  </a:moveTo>
                  <a:cubicBezTo>
                    <a:pt x="4070" y="11030"/>
                    <a:pt x="4070" y="12106"/>
                    <a:pt x="4339" y="13182"/>
                  </a:cubicBezTo>
                  <a:cubicBezTo>
                    <a:pt x="1380" y="13451"/>
                    <a:pt x="1649" y="11568"/>
                    <a:pt x="1918" y="9685"/>
                  </a:cubicBezTo>
                  <a:cubicBezTo>
                    <a:pt x="1111" y="6726"/>
                    <a:pt x="-234" y="3766"/>
                    <a:pt x="35" y="538"/>
                  </a:cubicBezTo>
                  <a:cubicBezTo>
                    <a:pt x="573" y="269"/>
                    <a:pt x="1111" y="269"/>
                    <a:pt x="1918" y="0"/>
                  </a:cubicBezTo>
                  <a:cubicBezTo>
                    <a:pt x="2725" y="3497"/>
                    <a:pt x="3801" y="6995"/>
                    <a:pt x="4877" y="10223"/>
                  </a:cubicBezTo>
                  <a:close/>
                </a:path>
              </a:pathLst>
            </a:custGeom>
            <a:solidFill>
              <a:srgbClr val="99B9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8" name="Полилиния: фигура 2387">
              <a:extLst>
                <a:ext uri="{FF2B5EF4-FFF2-40B4-BE49-F238E27FC236}">
                  <a16:creationId xmlns:a16="http://schemas.microsoft.com/office/drawing/2014/main" id="{C0CBED38-4033-D40A-4B1B-F75C443AEB9F}"/>
                </a:ext>
              </a:extLst>
            </p:cNvPr>
            <p:cNvSpPr/>
            <p:nvPr/>
          </p:nvSpPr>
          <p:spPr>
            <a:xfrm>
              <a:off x="3976759" y="6861913"/>
              <a:ext cx="4545" cy="16679"/>
            </a:xfrm>
            <a:custGeom>
              <a:avLst/>
              <a:gdLst>
                <a:gd name="connsiteX0" fmla="*/ 206 w 4545"/>
                <a:gd name="connsiteY0" fmla="*/ 0 h 16679"/>
                <a:gd name="connsiteX1" fmla="*/ 3434 w 4545"/>
                <a:gd name="connsiteY1" fmla="*/ 5919 h 16679"/>
                <a:gd name="connsiteX2" fmla="*/ 2627 w 4545"/>
                <a:gd name="connsiteY2" fmla="*/ 16680 h 16679"/>
                <a:gd name="connsiteX3" fmla="*/ 206 w 4545"/>
                <a:gd name="connsiteY3" fmla="*/ 0 h 1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45" h="16679">
                  <a:moveTo>
                    <a:pt x="206" y="0"/>
                  </a:moveTo>
                  <a:cubicBezTo>
                    <a:pt x="1282" y="1883"/>
                    <a:pt x="744" y="4842"/>
                    <a:pt x="3434" y="5919"/>
                  </a:cubicBezTo>
                  <a:cubicBezTo>
                    <a:pt x="4510" y="8878"/>
                    <a:pt x="5586" y="11837"/>
                    <a:pt x="2627" y="16680"/>
                  </a:cubicBezTo>
                  <a:cubicBezTo>
                    <a:pt x="2627" y="9685"/>
                    <a:pt x="-870" y="5381"/>
                    <a:pt x="206" y="0"/>
                  </a:cubicBezTo>
                  <a:close/>
                </a:path>
              </a:pathLst>
            </a:custGeom>
            <a:solidFill>
              <a:srgbClr val="95B66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89" name="Полилиния: фигура 2388">
              <a:extLst>
                <a:ext uri="{FF2B5EF4-FFF2-40B4-BE49-F238E27FC236}">
                  <a16:creationId xmlns:a16="http://schemas.microsoft.com/office/drawing/2014/main" id="{F8D2248D-C612-0DCB-0853-BE89D8F365F0}"/>
                </a:ext>
              </a:extLst>
            </p:cNvPr>
            <p:cNvSpPr/>
            <p:nvPr/>
          </p:nvSpPr>
          <p:spPr>
            <a:xfrm>
              <a:off x="3963244" y="6753227"/>
              <a:ext cx="3422" cy="11030"/>
            </a:xfrm>
            <a:custGeom>
              <a:avLst/>
              <a:gdLst>
                <a:gd name="connsiteX0" fmla="*/ 3228 w 3422"/>
                <a:gd name="connsiteY0" fmla="*/ 11030 h 11030"/>
                <a:gd name="connsiteX1" fmla="*/ 0 w 3422"/>
                <a:gd name="connsiteY1" fmla="*/ 9147 h 11030"/>
                <a:gd name="connsiteX2" fmla="*/ 1076 w 3422"/>
                <a:gd name="connsiteY2" fmla="*/ 0 h 11030"/>
                <a:gd name="connsiteX3" fmla="*/ 3228 w 3422"/>
                <a:gd name="connsiteY3" fmla="*/ 11030 h 1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2" h="11030">
                  <a:moveTo>
                    <a:pt x="3228" y="11030"/>
                  </a:moveTo>
                  <a:cubicBezTo>
                    <a:pt x="2690" y="9685"/>
                    <a:pt x="1883" y="8609"/>
                    <a:pt x="0" y="9147"/>
                  </a:cubicBezTo>
                  <a:cubicBezTo>
                    <a:pt x="269" y="6188"/>
                    <a:pt x="538" y="2959"/>
                    <a:pt x="1076" y="0"/>
                  </a:cubicBezTo>
                  <a:cubicBezTo>
                    <a:pt x="3228" y="3766"/>
                    <a:pt x="3766" y="7264"/>
                    <a:pt x="3228" y="11030"/>
                  </a:cubicBezTo>
                  <a:close/>
                </a:path>
              </a:pathLst>
            </a:custGeom>
            <a:solidFill>
              <a:srgbClr val="9EBC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0" name="Полилиния: фигура 2389">
              <a:extLst>
                <a:ext uri="{FF2B5EF4-FFF2-40B4-BE49-F238E27FC236}">
                  <a16:creationId xmlns:a16="http://schemas.microsoft.com/office/drawing/2014/main" id="{20C281D2-E965-73D8-5EEC-10DBF7F85DD1}"/>
                </a:ext>
              </a:extLst>
            </p:cNvPr>
            <p:cNvSpPr/>
            <p:nvPr/>
          </p:nvSpPr>
          <p:spPr>
            <a:xfrm>
              <a:off x="3955980" y="6695117"/>
              <a:ext cx="2959" cy="11568"/>
            </a:xfrm>
            <a:custGeom>
              <a:avLst/>
              <a:gdLst>
                <a:gd name="connsiteX0" fmla="*/ 2421 w 2959"/>
                <a:gd name="connsiteY0" fmla="*/ 11568 h 11568"/>
                <a:gd name="connsiteX1" fmla="*/ 0 w 2959"/>
                <a:gd name="connsiteY1" fmla="*/ 9147 h 11568"/>
                <a:gd name="connsiteX2" fmla="*/ 807 w 2959"/>
                <a:gd name="connsiteY2" fmla="*/ 0 h 11568"/>
                <a:gd name="connsiteX3" fmla="*/ 2421 w 2959"/>
                <a:gd name="connsiteY3" fmla="*/ 11568 h 1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9" h="11568">
                  <a:moveTo>
                    <a:pt x="2421" y="11568"/>
                  </a:moveTo>
                  <a:cubicBezTo>
                    <a:pt x="1883" y="10492"/>
                    <a:pt x="1345" y="9416"/>
                    <a:pt x="0" y="9147"/>
                  </a:cubicBezTo>
                  <a:cubicBezTo>
                    <a:pt x="269" y="6188"/>
                    <a:pt x="538" y="2959"/>
                    <a:pt x="807" y="0"/>
                  </a:cubicBezTo>
                  <a:cubicBezTo>
                    <a:pt x="2959" y="3766"/>
                    <a:pt x="3497" y="7533"/>
                    <a:pt x="2421" y="11568"/>
                  </a:cubicBezTo>
                  <a:close/>
                </a:path>
              </a:pathLst>
            </a:custGeom>
            <a:solidFill>
              <a:srgbClr val="77A1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1" name="Полилиния: фигура 2390">
              <a:extLst>
                <a:ext uri="{FF2B5EF4-FFF2-40B4-BE49-F238E27FC236}">
                  <a16:creationId xmlns:a16="http://schemas.microsoft.com/office/drawing/2014/main" id="{154335F9-3D5D-FD39-9F74-5CC24D150A0E}"/>
                </a:ext>
              </a:extLst>
            </p:cNvPr>
            <p:cNvSpPr/>
            <p:nvPr/>
          </p:nvSpPr>
          <p:spPr>
            <a:xfrm>
              <a:off x="3943874" y="6671981"/>
              <a:ext cx="5400" cy="8608"/>
            </a:xfrm>
            <a:custGeom>
              <a:avLst/>
              <a:gdLst>
                <a:gd name="connsiteX0" fmla="*/ 0 w 5400"/>
                <a:gd name="connsiteY0" fmla="*/ 807 h 8608"/>
                <a:gd name="connsiteX1" fmla="*/ 2421 w 5400"/>
                <a:gd name="connsiteY1" fmla="*/ 0 h 8608"/>
                <a:gd name="connsiteX2" fmla="*/ 5111 w 5400"/>
                <a:gd name="connsiteY2" fmla="*/ 8609 h 8608"/>
                <a:gd name="connsiteX3" fmla="*/ 0 w 5400"/>
                <a:gd name="connsiteY3" fmla="*/ 807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00" h="8608">
                  <a:moveTo>
                    <a:pt x="0" y="807"/>
                  </a:moveTo>
                  <a:cubicBezTo>
                    <a:pt x="807" y="538"/>
                    <a:pt x="1614" y="269"/>
                    <a:pt x="2421" y="0"/>
                  </a:cubicBezTo>
                  <a:cubicBezTo>
                    <a:pt x="2690" y="2690"/>
                    <a:pt x="6457" y="4573"/>
                    <a:pt x="5111" y="8609"/>
                  </a:cubicBezTo>
                  <a:cubicBezTo>
                    <a:pt x="2152" y="6457"/>
                    <a:pt x="538" y="4035"/>
                    <a:pt x="0" y="807"/>
                  </a:cubicBezTo>
                  <a:close/>
                </a:path>
              </a:pathLst>
            </a:custGeom>
            <a:solidFill>
              <a:srgbClr val="98B8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2" name="Полилиния: фигура 2391">
              <a:extLst>
                <a:ext uri="{FF2B5EF4-FFF2-40B4-BE49-F238E27FC236}">
                  <a16:creationId xmlns:a16="http://schemas.microsoft.com/office/drawing/2014/main" id="{26577F95-1526-2E61-B868-73AF7505739F}"/>
                </a:ext>
              </a:extLst>
            </p:cNvPr>
            <p:cNvSpPr/>
            <p:nvPr/>
          </p:nvSpPr>
          <p:spPr>
            <a:xfrm>
              <a:off x="3934727" y="6630551"/>
              <a:ext cx="6725" cy="12913"/>
            </a:xfrm>
            <a:custGeom>
              <a:avLst/>
              <a:gdLst>
                <a:gd name="connsiteX0" fmla="*/ 2690 w 6725"/>
                <a:gd name="connsiteY0" fmla="*/ 8609 h 12913"/>
                <a:gd name="connsiteX1" fmla="*/ 0 w 6725"/>
                <a:gd name="connsiteY1" fmla="*/ 0 h 12913"/>
                <a:gd name="connsiteX2" fmla="*/ 6726 w 6725"/>
                <a:gd name="connsiteY2" fmla="*/ 12913 h 12913"/>
                <a:gd name="connsiteX3" fmla="*/ 2690 w 6725"/>
                <a:gd name="connsiteY3" fmla="*/ 8609 h 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25" h="12913">
                  <a:moveTo>
                    <a:pt x="2690" y="8609"/>
                  </a:moveTo>
                  <a:cubicBezTo>
                    <a:pt x="1883" y="5650"/>
                    <a:pt x="1076" y="2959"/>
                    <a:pt x="0" y="0"/>
                  </a:cubicBezTo>
                  <a:cubicBezTo>
                    <a:pt x="2959" y="4035"/>
                    <a:pt x="5650" y="8071"/>
                    <a:pt x="6726" y="12913"/>
                  </a:cubicBezTo>
                  <a:cubicBezTo>
                    <a:pt x="4573" y="12375"/>
                    <a:pt x="5111" y="9147"/>
                    <a:pt x="2690" y="8609"/>
                  </a:cubicBezTo>
                  <a:close/>
                </a:path>
              </a:pathLst>
            </a:custGeom>
            <a:solidFill>
              <a:srgbClr val="719C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3" name="Полилиния: фигура 2392">
              <a:extLst>
                <a:ext uri="{FF2B5EF4-FFF2-40B4-BE49-F238E27FC236}">
                  <a16:creationId xmlns:a16="http://schemas.microsoft.com/office/drawing/2014/main" id="{9E031935-6398-53B7-331F-9B263EF4C794}"/>
                </a:ext>
              </a:extLst>
            </p:cNvPr>
            <p:cNvSpPr/>
            <p:nvPr/>
          </p:nvSpPr>
          <p:spPr>
            <a:xfrm>
              <a:off x="3924773" y="6619605"/>
              <a:ext cx="3554" cy="10407"/>
            </a:xfrm>
            <a:custGeom>
              <a:avLst/>
              <a:gdLst>
                <a:gd name="connsiteX0" fmla="*/ 1076 w 3554"/>
                <a:gd name="connsiteY0" fmla="*/ 8256 h 10407"/>
                <a:gd name="connsiteX1" fmla="*/ 0 w 3554"/>
                <a:gd name="connsiteY1" fmla="*/ 454 h 10407"/>
                <a:gd name="connsiteX2" fmla="*/ 1883 w 3554"/>
                <a:gd name="connsiteY2" fmla="*/ 1261 h 10407"/>
                <a:gd name="connsiteX3" fmla="*/ 3228 w 3554"/>
                <a:gd name="connsiteY3" fmla="*/ 10408 h 10407"/>
                <a:gd name="connsiteX4" fmla="*/ 1076 w 3554"/>
                <a:gd name="connsiteY4" fmla="*/ 8256 h 10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4" h="10407">
                  <a:moveTo>
                    <a:pt x="1076" y="8256"/>
                  </a:moveTo>
                  <a:cubicBezTo>
                    <a:pt x="807" y="5565"/>
                    <a:pt x="269" y="2875"/>
                    <a:pt x="0" y="454"/>
                  </a:cubicBezTo>
                  <a:cubicBezTo>
                    <a:pt x="1076" y="-353"/>
                    <a:pt x="1614" y="-84"/>
                    <a:pt x="1883" y="1261"/>
                  </a:cubicBezTo>
                  <a:cubicBezTo>
                    <a:pt x="2421" y="4220"/>
                    <a:pt x="4304" y="7180"/>
                    <a:pt x="3228" y="10408"/>
                  </a:cubicBezTo>
                  <a:cubicBezTo>
                    <a:pt x="2421" y="9601"/>
                    <a:pt x="1883" y="9063"/>
                    <a:pt x="1076" y="8256"/>
                  </a:cubicBezTo>
                  <a:close/>
                </a:path>
              </a:pathLst>
            </a:custGeom>
            <a:solidFill>
              <a:srgbClr val="82A85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4" name="Полилиния: фигура 2393">
              <a:extLst>
                <a:ext uri="{FF2B5EF4-FFF2-40B4-BE49-F238E27FC236}">
                  <a16:creationId xmlns:a16="http://schemas.microsoft.com/office/drawing/2014/main" id="{92843363-26E9-4256-3AF6-95DEC7AC4762}"/>
                </a:ext>
              </a:extLst>
            </p:cNvPr>
            <p:cNvSpPr/>
            <p:nvPr/>
          </p:nvSpPr>
          <p:spPr>
            <a:xfrm>
              <a:off x="3994685" y="6928631"/>
              <a:ext cx="5146" cy="8793"/>
            </a:xfrm>
            <a:custGeom>
              <a:avLst/>
              <a:gdLst>
                <a:gd name="connsiteX0" fmla="*/ 1380 w 5146"/>
                <a:gd name="connsiteY0" fmla="*/ 0 h 8793"/>
                <a:gd name="connsiteX1" fmla="*/ 3802 w 5146"/>
                <a:gd name="connsiteY1" fmla="*/ 3497 h 8793"/>
                <a:gd name="connsiteX2" fmla="*/ 5147 w 5146"/>
                <a:gd name="connsiteY2" fmla="*/ 8340 h 8793"/>
                <a:gd name="connsiteX3" fmla="*/ 1649 w 5146"/>
                <a:gd name="connsiteY3" fmla="*/ 7533 h 8793"/>
                <a:gd name="connsiteX4" fmla="*/ 35 w 5146"/>
                <a:gd name="connsiteY4" fmla="*/ 538 h 8793"/>
                <a:gd name="connsiteX5" fmla="*/ 304 w 5146"/>
                <a:gd name="connsiteY5" fmla="*/ 0 h 8793"/>
                <a:gd name="connsiteX6" fmla="*/ 1380 w 5146"/>
                <a:gd name="connsiteY6" fmla="*/ 0 h 8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46" h="8793">
                  <a:moveTo>
                    <a:pt x="1380" y="0"/>
                  </a:moveTo>
                  <a:cubicBezTo>
                    <a:pt x="1918" y="1345"/>
                    <a:pt x="2187" y="2959"/>
                    <a:pt x="3802" y="3497"/>
                  </a:cubicBezTo>
                  <a:cubicBezTo>
                    <a:pt x="4340" y="5111"/>
                    <a:pt x="4878" y="6726"/>
                    <a:pt x="5147" y="8340"/>
                  </a:cubicBezTo>
                  <a:cubicBezTo>
                    <a:pt x="3802" y="9147"/>
                    <a:pt x="2456" y="8878"/>
                    <a:pt x="1649" y="7533"/>
                  </a:cubicBezTo>
                  <a:cubicBezTo>
                    <a:pt x="1111" y="5111"/>
                    <a:pt x="-234" y="3228"/>
                    <a:pt x="35" y="538"/>
                  </a:cubicBezTo>
                  <a:cubicBezTo>
                    <a:pt x="35" y="538"/>
                    <a:pt x="304" y="0"/>
                    <a:pt x="304" y="0"/>
                  </a:cubicBezTo>
                  <a:cubicBezTo>
                    <a:pt x="573" y="0"/>
                    <a:pt x="1111" y="0"/>
                    <a:pt x="1380" y="0"/>
                  </a:cubicBezTo>
                  <a:close/>
                </a:path>
              </a:pathLst>
            </a:custGeom>
            <a:solidFill>
              <a:srgbClr val="7BAA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5" name="Полилиния: фигура 2394">
              <a:extLst>
                <a:ext uri="{FF2B5EF4-FFF2-40B4-BE49-F238E27FC236}">
                  <a16:creationId xmlns:a16="http://schemas.microsoft.com/office/drawing/2014/main" id="{D57261FF-13E1-54A1-0B19-289C9F9E039E}"/>
                </a:ext>
              </a:extLst>
            </p:cNvPr>
            <p:cNvSpPr/>
            <p:nvPr/>
          </p:nvSpPr>
          <p:spPr>
            <a:xfrm>
              <a:off x="3959738" y="7001268"/>
              <a:ext cx="20190" cy="68063"/>
            </a:xfrm>
            <a:custGeom>
              <a:avLst/>
              <a:gdLst>
                <a:gd name="connsiteX0" fmla="*/ 4851 w 20190"/>
                <a:gd name="connsiteY0" fmla="*/ 6726 h 68063"/>
                <a:gd name="connsiteX1" fmla="*/ 5120 w 20190"/>
                <a:gd name="connsiteY1" fmla="*/ 0 h 68063"/>
                <a:gd name="connsiteX2" fmla="*/ 14536 w 20190"/>
                <a:gd name="connsiteY2" fmla="*/ 33897 h 68063"/>
                <a:gd name="connsiteX3" fmla="*/ 8886 w 20190"/>
                <a:gd name="connsiteY3" fmla="*/ 17218 h 68063"/>
                <a:gd name="connsiteX4" fmla="*/ 19647 w 20190"/>
                <a:gd name="connsiteY4" fmla="*/ 61069 h 68063"/>
                <a:gd name="connsiteX5" fmla="*/ 19647 w 20190"/>
                <a:gd name="connsiteY5" fmla="*/ 68063 h 68063"/>
                <a:gd name="connsiteX6" fmla="*/ 14267 w 20190"/>
                <a:gd name="connsiteY6" fmla="*/ 55688 h 68063"/>
                <a:gd name="connsiteX7" fmla="*/ 7003 w 20190"/>
                <a:gd name="connsiteY7" fmla="*/ 27441 h 68063"/>
                <a:gd name="connsiteX8" fmla="*/ 8 w 20190"/>
                <a:gd name="connsiteY8" fmla="*/ 5381 h 68063"/>
                <a:gd name="connsiteX9" fmla="*/ 4851 w 20190"/>
                <a:gd name="connsiteY9" fmla="*/ 6726 h 6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190" h="68063">
                  <a:moveTo>
                    <a:pt x="4851" y="6726"/>
                  </a:moveTo>
                  <a:cubicBezTo>
                    <a:pt x="6196" y="4573"/>
                    <a:pt x="4044" y="2152"/>
                    <a:pt x="5120" y="0"/>
                  </a:cubicBezTo>
                  <a:cubicBezTo>
                    <a:pt x="8079" y="11299"/>
                    <a:pt x="13997" y="21791"/>
                    <a:pt x="14536" y="33897"/>
                  </a:cubicBezTo>
                  <a:cubicBezTo>
                    <a:pt x="9962" y="28786"/>
                    <a:pt x="11576" y="21522"/>
                    <a:pt x="8886" y="17218"/>
                  </a:cubicBezTo>
                  <a:cubicBezTo>
                    <a:pt x="12114" y="30938"/>
                    <a:pt x="17226" y="45734"/>
                    <a:pt x="19647" y="61069"/>
                  </a:cubicBezTo>
                  <a:cubicBezTo>
                    <a:pt x="19916" y="63490"/>
                    <a:pt x="20723" y="65642"/>
                    <a:pt x="19647" y="68063"/>
                  </a:cubicBezTo>
                  <a:cubicBezTo>
                    <a:pt x="14536" y="65373"/>
                    <a:pt x="15612" y="59993"/>
                    <a:pt x="14267" y="55688"/>
                  </a:cubicBezTo>
                  <a:cubicBezTo>
                    <a:pt x="11845" y="46272"/>
                    <a:pt x="8079" y="37125"/>
                    <a:pt x="7003" y="27441"/>
                  </a:cubicBezTo>
                  <a:cubicBezTo>
                    <a:pt x="6196" y="19639"/>
                    <a:pt x="-261" y="13720"/>
                    <a:pt x="8" y="5381"/>
                  </a:cubicBezTo>
                  <a:cubicBezTo>
                    <a:pt x="1622" y="5381"/>
                    <a:pt x="2429" y="8340"/>
                    <a:pt x="4851" y="6726"/>
                  </a:cubicBezTo>
                  <a:close/>
                </a:path>
              </a:pathLst>
            </a:custGeom>
            <a:solidFill>
              <a:srgbClr val="AEC9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6" name="Полилиния: фигура 2395">
              <a:extLst>
                <a:ext uri="{FF2B5EF4-FFF2-40B4-BE49-F238E27FC236}">
                  <a16:creationId xmlns:a16="http://schemas.microsoft.com/office/drawing/2014/main" id="{F033284E-40BA-ABDF-51AF-4C9B4E2D879A}"/>
                </a:ext>
              </a:extLst>
            </p:cNvPr>
            <p:cNvSpPr/>
            <p:nvPr/>
          </p:nvSpPr>
          <p:spPr>
            <a:xfrm>
              <a:off x="3989808" y="7099193"/>
              <a:ext cx="43662" cy="62413"/>
            </a:xfrm>
            <a:custGeom>
              <a:avLst/>
              <a:gdLst>
                <a:gd name="connsiteX0" fmla="*/ 43652 w 43662"/>
                <a:gd name="connsiteY0" fmla="*/ 62414 h 62413"/>
                <a:gd name="connsiteX1" fmla="*/ 37733 w 43662"/>
                <a:gd name="connsiteY1" fmla="*/ 57033 h 62413"/>
                <a:gd name="connsiteX2" fmla="*/ 35581 w 43662"/>
                <a:gd name="connsiteY2" fmla="*/ 58379 h 62413"/>
                <a:gd name="connsiteX3" fmla="*/ 9485 w 43662"/>
                <a:gd name="connsiteY3" fmla="*/ 21522 h 62413"/>
                <a:gd name="connsiteX4" fmla="*/ 1415 w 43662"/>
                <a:gd name="connsiteY4" fmla="*/ 4573 h 62413"/>
                <a:gd name="connsiteX5" fmla="*/ 1146 w 43662"/>
                <a:gd name="connsiteY5" fmla="*/ 0 h 62413"/>
                <a:gd name="connsiteX6" fmla="*/ 5181 w 43662"/>
                <a:gd name="connsiteY6" fmla="*/ 3228 h 62413"/>
                <a:gd name="connsiteX7" fmla="*/ 13790 w 43662"/>
                <a:gd name="connsiteY7" fmla="*/ 19908 h 62413"/>
                <a:gd name="connsiteX8" fmla="*/ 24282 w 43662"/>
                <a:gd name="connsiteY8" fmla="*/ 34435 h 62413"/>
                <a:gd name="connsiteX9" fmla="*/ 28855 w 43662"/>
                <a:gd name="connsiteY9" fmla="*/ 41699 h 62413"/>
                <a:gd name="connsiteX10" fmla="*/ 35850 w 43662"/>
                <a:gd name="connsiteY10" fmla="*/ 49770 h 62413"/>
                <a:gd name="connsiteX11" fmla="*/ 43652 w 43662"/>
                <a:gd name="connsiteY11" fmla="*/ 62414 h 62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3662" h="62413">
                  <a:moveTo>
                    <a:pt x="43652" y="62414"/>
                  </a:moveTo>
                  <a:cubicBezTo>
                    <a:pt x="40961" y="61338"/>
                    <a:pt x="39616" y="58648"/>
                    <a:pt x="37733" y="57033"/>
                  </a:cubicBezTo>
                  <a:cubicBezTo>
                    <a:pt x="35581" y="55150"/>
                    <a:pt x="35312" y="56226"/>
                    <a:pt x="35581" y="58379"/>
                  </a:cubicBezTo>
                  <a:cubicBezTo>
                    <a:pt x="24282" y="47887"/>
                    <a:pt x="16480" y="34973"/>
                    <a:pt x="9485" y="21522"/>
                  </a:cubicBezTo>
                  <a:cubicBezTo>
                    <a:pt x="6526" y="15872"/>
                    <a:pt x="2760" y="10761"/>
                    <a:pt x="1415" y="4573"/>
                  </a:cubicBezTo>
                  <a:cubicBezTo>
                    <a:pt x="339" y="3228"/>
                    <a:pt x="-1007" y="1614"/>
                    <a:pt x="1146" y="0"/>
                  </a:cubicBezTo>
                  <a:cubicBezTo>
                    <a:pt x="3029" y="269"/>
                    <a:pt x="4105" y="1883"/>
                    <a:pt x="5181" y="3228"/>
                  </a:cubicBezTo>
                  <a:cubicBezTo>
                    <a:pt x="8409" y="8609"/>
                    <a:pt x="11638" y="13989"/>
                    <a:pt x="13790" y="19908"/>
                  </a:cubicBezTo>
                  <a:cubicBezTo>
                    <a:pt x="15942" y="25557"/>
                    <a:pt x="20515" y="29862"/>
                    <a:pt x="24282" y="34435"/>
                  </a:cubicBezTo>
                  <a:cubicBezTo>
                    <a:pt x="25627" y="36856"/>
                    <a:pt x="28048" y="38740"/>
                    <a:pt x="28855" y="41699"/>
                  </a:cubicBezTo>
                  <a:cubicBezTo>
                    <a:pt x="29662" y="45734"/>
                    <a:pt x="31007" y="49232"/>
                    <a:pt x="35850" y="49770"/>
                  </a:cubicBezTo>
                  <a:cubicBezTo>
                    <a:pt x="39078" y="53536"/>
                    <a:pt x="43921" y="56226"/>
                    <a:pt x="43652" y="62414"/>
                  </a:cubicBezTo>
                  <a:close/>
                </a:path>
              </a:pathLst>
            </a:custGeom>
            <a:solidFill>
              <a:srgbClr val="B1C97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7" name="Полилиния: фигура 2396">
              <a:extLst>
                <a:ext uri="{FF2B5EF4-FFF2-40B4-BE49-F238E27FC236}">
                  <a16:creationId xmlns:a16="http://schemas.microsoft.com/office/drawing/2014/main" id="{D75B1099-8312-F47B-B9BA-873D3C4BB49D}"/>
                </a:ext>
              </a:extLst>
            </p:cNvPr>
            <p:cNvSpPr/>
            <p:nvPr/>
          </p:nvSpPr>
          <p:spPr>
            <a:xfrm>
              <a:off x="3928672" y="6928093"/>
              <a:ext cx="19506" cy="80487"/>
            </a:xfrm>
            <a:custGeom>
              <a:avLst/>
              <a:gdLst>
                <a:gd name="connsiteX0" fmla="*/ 3634 w 19506"/>
                <a:gd name="connsiteY0" fmla="*/ 6188 h 80487"/>
                <a:gd name="connsiteX1" fmla="*/ 14664 w 19506"/>
                <a:gd name="connsiteY1" fmla="*/ 62952 h 80487"/>
                <a:gd name="connsiteX2" fmla="*/ 19506 w 19506"/>
                <a:gd name="connsiteY2" fmla="*/ 80439 h 80487"/>
                <a:gd name="connsiteX3" fmla="*/ 15471 w 19506"/>
                <a:gd name="connsiteY3" fmla="*/ 76134 h 80487"/>
                <a:gd name="connsiteX4" fmla="*/ 4979 w 19506"/>
                <a:gd name="connsiteY4" fmla="*/ 26633 h 80487"/>
                <a:gd name="connsiteX5" fmla="*/ 1213 w 19506"/>
                <a:gd name="connsiteY5" fmla="*/ 6995 h 80487"/>
                <a:gd name="connsiteX6" fmla="*/ 406 w 19506"/>
                <a:gd name="connsiteY6" fmla="*/ 0 h 80487"/>
                <a:gd name="connsiteX7" fmla="*/ 3634 w 19506"/>
                <a:gd name="connsiteY7" fmla="*/ 6188 h 8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506" h="80487">
                  <a:moveTo>
                    <a:pt x="3634" y="6188"/>
                  </a:moveTo>
                  <a:cubicBezTo>
                    <a:pt x="7400" y="25019"/>
                    <a:pt x="10898" y="44120"/>
                    <a:pt x="14664" y="62952"/>
                  </a:cubicBezTo>
                  <a:cubicBezTo>
                    <a:pt x="15740" y="68870"/>
                    <a:pt x="17892" y="74520"/>
                    <a:pt x="19506" y="80439"/>
                  </a:cubicBezTo>
                  <a:cubicBezTo>
                    <a:pt x="16009" y="80977"/>
                    <a:pt x="17623" y="76941"/>
                    <a:pt x="15471" y="76134"/>
                  </a:cubicBezTo>
                  <a:cubicBezTo>
                    <a:pt x="9822" y="60262"/>
                    <a:pt x="8207" y="43313"/>
                    <a:pt x="4979" y="26633"/>
                  </a:cubicBezTo>
                  <a:cubicBezTo>
                    <a:pt x="3634" y="20177"/>
                    <a:pt x="2289" y="13451"/>
                    <a:pt x="1213" y="6995"/>
                  </a:cubicBezTo>
                  <a:cubicBezTo>
                    <a:pt x="675" y="4573"/>
                    <a:pt x="-670" y="2421"/>
                    <a:pt x="406" y="0"/>
                  </a:cubicBezTo>
                  <a:cubicBezTo>
                    <a:pt x="2827" y="1614"/>
                    <a:pt x="1482" y="4842"/>
                    <a:pt x="3634" y="6188"/>
                  </a:cubicBezTo>
                  <a:close/>
                </a:path>
              </a:pathLst>
            </a:custGeom>
            <a:solidFill>
              <a:srgbClr val="92B4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8" name="Полилиния: фигура 2397">
              <a:extLst>
                <a:ext uri="{FF2B5EF4-FFF2-40B4-BE49-F238E27FC236}">
                  <a16:creationId xmlns:a16="http://schemas.microsoft.com/office/drawing/2014/main" id="{8C10A5CD-1720-F6D5-D8BD-FEDA58359C76}"/>
                </a:ext>
              </a:extLst>
            </p:cNvPr>
            <p:cNvSpPr/>
            <p:nvPr/>
          </p:nvSpPr>
          <p:spPr>
            <a:xfrm>
              <a:off x="3962706" y="7040511"/>
              <a:ext cx="21832" cy="72133"/>
            </a:xfrm>
            <a:custGeom>
              <a:avLst/>
              <a:gdLst>
                <a:gd name="connsiteX0" fmla="*/ 2152 w 21832"/>
                <a:gd name="connsiteY0" fmla="*/ 35 h 72133"/>
                <a:gd name="connsiteX1" fmla="*/ 21522 w 21832"/>
                <a:gd name="connsiteY1" fmla="*/ 63794 h 72133"/>
                <a:gd name="connsiteX2" fmla="*/ 20715 w 21832"/>
                <a:gd name="connsiteY2" fmla="*/ 65946 h 72133"/>
                <a:gd name="connsiteX3" fmla="*/ 21253 w 21832"/>
                <a:gd name="connsiteY3" fmla="*/ 72134 h 72133"/>
                <a:gd name="connsiteX4" fmla="*/ 18025 w 21832"/>
                <a:gd name="connsiteY4" fmla="*/ 65408 h 72133"/>
                <a:gd name="connsiteX5" fmla="*/ 0 w 21832"/>
                <a:gd name="connsiteY5" fmla="*/ 2187 h 72133"/>
                <a:gd name="connsiteX6" fmla="*/ 2152 w 21832"/>
                <a:gd name="connsiteY6" fmla="*/ 35 h 72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32" h="72133">
                  <a:moveTo>
                    <a:pt x="2152" y="35"/>
                  </a:moveTo>
                  <a:cubicBezTo>
                    <a:pt x="8340" y="21288"/>
                    <a:pt x="13720" y="42810"/>
                    <a:pt x="21522" y="63794"/>
                  </a:cubicBezTo>
                  <a:cubicBezTo>
                    <a:pt x="19908" y="64063"/>
                    <a:pt x="20446" y="64870"/>
                    <a:pt x="20715" y="65946"/>
                  </a:cubicBezTo>
                  <a:cubicBezTo>
                    <a:pt x="21253" y="67829"/>
                    <a:pt x="22598" y="69981"/>
                    <a:pt x="21253" y="72134"/>
                  </a:cubicBezTo>
                  <a:cubicBezTo>
                    <a:pt x="18832" y="70519"/>
                    <a:pt x="18563" y="67829"/>
                    <a:pt x="18025" y="65408"/>
                  </a:cubicBezTo>
                  <a:cubicBezTo>
                    <a:pt x="11837" y="44424"/>
                    <a:pt x="5919" y="23171"/>
                    <a:pt x="0" y="2187"/>
                  </a:cubicBezTo>
                  <a:cubicBezTo>
                    <a:pt x="538" y="1111"/>
                    <a:pt x="538" y="-234"/>
                    <a:pt x="2152" y="35"/>
                  </a:cubicBezTo>
                  <a:close/>
                </a:path>
              </a:pathLst>
            </a:custGeom>
            <a:solidFill>
              <a:srgbClr val="87AC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99" name="Полилиния: фигура 2398">
              <a:extLst>
                <a:ext uri="{FF2B5EF4-FFF2-40B4-BE49-F238E27FC236}">
                  <a16:creationId xmlns:a16="http://schemas.microsoft.com/office/drawing/2014/main" id="{2913CC3A-79C8-05C1-5120-78E16257A47D}"/>
                </a:ext>
              </a:extLst>
            </p:cNvPr>
            <p:cNvSpPr/>
            <p:nvPr/>
          </p:nvSpPr>
          <p:spPr>
            <a:xfrm>
              <a:off x="3938225" y="7041891"/>
              <a:ext cx="21253" cy="54074"/>
            </a:xfrm>
            <a:custGeom>
              <a:avLst/>
              <a:gdLst>
                <a:gd name="connsiteX0" fmla="*/ 0 w 21253"/>
                <a:gd name="connsiteY0" fmla="*/ 0 h 54074"/>
                <a:gd name="connsiteX1" fmla="*/ 21253 w 21253"/>
                <a:gd name="connsiteY1" fmla="*/ 54074 h 54074"/>
                <a:gd name="connsiteX2" fmla="*/ 0 w 21253"/>
                <a:gd name="connsiteY2" fmla="*/ 0 h 5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253" h="54074">
                  <a:moveTo>
                    <a:pt x="0" y="0"/>
                  </a:moveTo>
                  <a:cubicBezTo>
                    <a:pt x="7533" y="17756"/>
                    <a:pt x="11030" y="37394"/>
                    <a:pt x="21253" y="54074"/>
                  </a:cubicBezTo>
                  <a:cubicBezTo>
                    <a:pt x="14796" y="50577"/>
                    <a:pt x="2690" y="20715"/>
                    <a:pt x="0" y="0"/>
                  </a:cubicBezTo>
                  <a:close/>
                </a:path>
              </a:pathLst>
            </a:custGeom>
            <a:solidFill>
              <a:srgbClr val="6F9B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0" name="Полилиния: фигура 2399">
              <a:extLst>
                <a:ext uri="{FF2B5EF4-FFF2-40B4-BE49-F238E27FC236}">
                  <a16:creationId xmlns:a16="http://schemas.microsoft.com/office/drawing/2014/main" id="{53650C23-76E2-8DA7-4E15-467000D49B5F}"/>
                </a:ext>
              </a:extLst>
            </p:cNvPr>
            <p:cNvSpPr/>
            <p:nvPr/>
          </p:nvSpPr>
          <p:spPr>
            <a:xfrm>
              <a:off x="3961212" y="7086549"/>
              <a:ext cx="27051" cy="44742"/>
            </a:xfrm>
            <a:custGeom>
              <a:avLst/>
              <a:gdLst>
                <a:gd name="connsiteX0" fmla="*/ 1225 w 27051"/>
                <a:gd name="connsiteY0" fmla="*/ 0 h 44742"/>
                <a:gd name="connsiteX1" fmla="*/ 27052 w 27051"/>
                <a:gd name="connsiteY1" fmla="*/ 43851 h 44742"/>
                <a:gd name="connsiteX2" fmla="*/ 24630 w 27051"/>
                <a:gd name="connsiteY2" fmla="*/ 44389 h 44742"/>
                <a:gd name="connsiteX3" fmla="*/ 2301 w 27051"/>
                <a:gd name="connsiteY3" fmla="*/ 7802 h 44742"/>
                <a:gd name="connsiteX4" fmla="*/ 1225 w 27051"/>
                <a:gd name="connsiteY4" fmla="*/ 0 h 44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051" h="44742">
                  <a:moveTo>
                    <a:pt x="1225" y="0"/>
                  </a:moveTo>
                  <a:cubicBezTo>
                    <a:pt x="7413" y="16142"/>
                    <a:pt x="17905" y="29593"/>
                    <a:pt x="27052" y="43851"/>
                  </a:cubicBezTo>
                  <a:cubicBezTo>
                    <a:pt x="26514" y="44927"/>
                    <a:pt x="25707" y="44927"/>
                    <a:pt x="24630" y="44389"/>
                  </a:cubicBezTo>
                  <a:cubicBezTo>
                    <a:pt x="16022" y="32821"/>
                    <a:pt x="7144" y="21522"/>
                    <a:pt x="2301" y="7802"/>
                  </a:cubicBezTo>
                  <a:cubicBezTo>
                    <a:pt x="1494" y="5111"/>
                    <a:pt x="-1734" y="2959"/>
                    <a:pt x="1225" y="0"/>
                  </a:cubicBezTo>
                  <a:close/>
                </a:path>
              </a:pathLst>
            </a:custGeom>
            <a:solidFill>
              <a:srgbClr val="A4C07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1" name="Полилиния: фигура 2400">
              <a:extLst>
                <a:ext uri="{FF2B5EF4-FFF2-40B4-BE49-F238E27FC236}">
                  <a16:creationId xmlns:a16="http://schemas.microsoft.com/office/drawing/2014/main" id="{47928604-774E-FAB8-E267-C275A3E6E596}"/>
                </a:ext>
              </a:extLst>
            </p:cNvPr>
            <p:cNvSpPr/>
            <p:nvPr/>
          </p:nvSpPr>
          <p:spPr>
            <a:xfrm>
              <a:off x="3942529" y="7040546"/>
              <a:ext cx="20983" cy="53805"/>
            </a:xfrm>
            <a:custGeom>
              <a:avLst/>
              <a:gdLst>
                <a:gd name="connsiteX0" fmla="*/ 19908 w 20983"/>
                <a:gd name="connsiteY0" fmla="*/ 46003 h 53805"/>
                <a:gd name="connsiteX1" fmla="*/ 20984 w 20983"/>
                <a:gd name="connsiteY1" fmla="*/ 53805 h 53805"/>
                <a:gd name="connsiteX2" fmla="*/ 15065 w 20983"/>
                <a:gd name="connsiteY2" fmla="*/ 41968 h 53805"/>
                <a:gd name="connsiteX3" fmla="*/ 0 w 20983"/>
                <a:gd name="connsiteY3" fmla="*/ 2959 h 53805"/>
                <a:gd name="connsiteX4" fmla="*/ 538 w 20983"/>
                <a:gd name="connsiteY4" fmla="*/ 0 h 53805"/>
                <a:gd name="connsiteX5" fmla="*/ 9416 w 20983"/>
                <a:gd name="connsiteY5" fmla="*/ 20715 h 53805"/>
                <a:gd name="connsiteX6" fmla="*/ 19908 w 20983"/>
                <a:gd name="connsiteY6" fmla="*/ 46003 h 53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83" h="53805">
                  <a:moveTo>
                    <a:pt x="19908" y="46003"/>
                  </a:moveTo>
                  <a:cubicBezTo>
                    <a:pt x="18294" y="48963"/>
                    <a:pt x="20715" y="51115"/>
                    <a:pt x="20984" y="53805"/>
                  </a:cubicBezTo>
                  <a:cubicBezTo>
                    <a:pt x="17218" y="50846"/>
                    <a:pt x="16411" y="46003"/>
                    <a:pt x="15065" y="41968"/>
                  </a:cubicBezTo>
                  <a:cubicBezTo>
                    <a:pt x="10223" y="28786"/>
                    <a:pt x="3497" y="16411"/>
                    <a:pt x="0" y="2959"/>
                  </a:cubicBezTo>
                  <a:cubicBezTo>
                    <a:pt x="538" y="2152"/>
                    <a:pt x="-538" y="807"/>
                    <a:pt x="538" y="0"/>
                  </a:cubicBezTo>
                  <a:cubicBezTo>
                    <a:pt x="5381" y="5919"/>
                    <a:pt x="5650" y="13989"/>
                    <a:pt x="9416" y="20715"/>
                  </a:cubicBezTo>
                  <a:cubicBezTo>
                    <a:pt x="13720" y="28517"/>
                    <a:pt x="16411" y="37394"/>
                    <a:pt x="19908" y="46003"/>
                  </a:cubicBezTo>
                  <a:close/>
                </a:path>
              </a:pathLst>
            </a:custGeom>
            <a:solidFill>
              <a:srgbClr val="8DB05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2" name="Полилиния: фигура 2401">
              <a:extLst>
                <a:ext uri="{FF2B5EF4-FFF2-40B4-BE49-F238E27FC236}">
                  <a16:creationId xmlns:a16="http://schemas.microsoft.com/office/drawing/2014/main" id="{C1398249-8AD8-127C-AD7E-8D78365E76A3}"/>
                </a:ext>
              </a:extLst>
            </p:cNvPr>
            <p:cNvSpPr/>
            <p:nvPr/>
          </p:nvSpPr>
          <p:spPr>
            <a:xfrm>
              <a:off x="3921276" y="6886394"/>
              <a:ext cx="11030" cy="47886"/>
            </a:xfrm>
            <a:custGeom>
              <a:avLst/>
              <a:gdLst>
                <a:gd name="connsiteX0" fmla="*/ 11030 w 11030"/>
                <a:gd name="connsiteY0" fmla="*/ 47887 h 47886"/>
                <a:gd name="connsiteX1" fmla="*/ 7802 w 11030"/>
                <a:gd name="connsiteY1" fmla="*/ 41968 h 47886"/>
                <a:gd name="connsiteX2" fmla="*/ 0 w 11030"/>
                <a:gd name="connsiteY2" fmla="*/ 538 h 47886"/>
                <a:gd name="connsiteX3" fmla="*/ 2421 w 11030"/>
                <a:gd name="connsiteY3" fmla="*/ 0 h 47886"/>
                <a:gd name="connsiteX4" fmla="*/ 11030 w 11030"/>
                <a:gd name="connsiteY4" fmla="*/ 47887 h 47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30" h="47886">
                  <a:moveTo>
                    <a:pt x="11030" y="47887"/>
                  </a:moveTo>
                  <a:cubicBezTo>
                    <a:pt x="8340" y="46810"/>
                    <a:pt x="8878" y="43851"/>
                    <a:pt x="7802" y="41968"/>
                  </a:cubicBezTo>
                  <a:cubicBezTo>
                    <a:pt x="4035" y="28248"/>
                    <a:pt x="2152" y="14258"/>
                    <a:pt x="0" y="538"/>
                  </a:cubicBezTo>
                  <a:cubicBezTo>
                    <a:pt x="807" y="269"/>
                    <a:pt x="1614" y="269"/>
                    <a:pt x="2421" y="0"/>
                  </a:cubicBezTo>
                  <a:cubicBezTo>
                    <a:pt x="5111" y="16142"/>
                    <a:pt x="8071" y="32014"/>
                    <a:pt x="11030" y="47887"/>
                  </a:cubicBezTo>
                  <a:close/>
                </a:path>
              </a:pathLst>
            </a:custGeom>
            <a:solidFill>
              <a:srgbClr val="9FBD6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3" name="Полилиния: фигура 2402">
              <a:extLst>
                <a:ext uri="{FF2B5EF4-FFF2-40B4-BE49-F238E27FC236}">
                  <a16:creationId xmlns:a16="http://schemas.microsoft.com/office/drawing/2014/main" id="{FCACCDD3-FDC3-9D72-F97E-83A6E39C91E3}"/>
                </a:ext>
              </a:extLst>
            </p:cNvPr>
            <p:cNvSpPr/>
            <p:nvPr/>
          </p:nvSpPr>
          <p:spPr>
            <a:xfrm>
              <a:off x="3952483" y="6968162"/>
              <a:ext cx="12122" cy="43597"/>
            </a:xfrm>
            <a:custGeom>
              <a:avLst/>
              <a:gdLst>
                <a:gd name="connsiteX0" fmla="*/ 12106 w 12122"/>
                <a:gd name="connsiteY0" fmla="*/ 39832 h 43597"/>
                <a:gd name="connsiteX1" fmla="*/ 10761 w 12122"/>
                <a:gd name="connsiteY1" fmla="*/ 43598 h 43597"/>
                <a:gd name="connsiteX2" fmla="*/ 7264 w 12122"/>
                <a:gd name="connsiteY2" fmla="*/ 38486 h 43597"/>
                <a:gd name="connsiteX3" fmla="*/ 0 w 12122"/>
                <a:gd name="connsiteY3" fmla="*/ 16 h 43597"/>
                <a:gd name="connsiteX4" fmla="*/ 4035 w 12122"/>
                <a:gd name="connsiteY4" fmla="*/ 4858 h 43597"/>
                <a:gd name="connsiteX5" fmla="*/ 6995 w 12122"/>
                <a:gd name="connsiteY5" fmla="*/ 19655 h 43597"/>
                <a:gd name="connsiteX6" fmla="*/ 12106 w 12122"/>
                <a:gd name="connsiteY6" fmla="*/ 39832 h 43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22" h="43597">
                  <a:moveTo>
                    <a:pt x="12106" y="39832"/>
                  </a:moveTo>
                  <a:cubicBezTo>
                    <a:pt x="12106" y="41446"/>
                    <a:pt x="12375" y="43598"/>
                    <a:pt x="10761" y="43598"/>
                  </a:cubicBezTo>
                  <a:cubicBezTo>
                    <a:pt x="7533" y="43598"/>
                    <a:pt x="8878" y="39832"/>
                    <a:pt x="7264" y="38486"/>
                  </a:cubicBezTo>
                  <a:cubicBezTo>
                    <a:pt x="6457" y="25304"/>
                    <a:pt x="807" y="13198"/>
                    <a:pt x="0" y="16"/>
                  </a:cubicBezTo>
                  <a:cubicBezTo>
                    <a:pt x="3766" y="-253"/>
                    <a:pt x="2959" y="2975"/>
                    <a:pt x="4035" y="4858"/>
                  </a:cubicBezTo>
                  <a:cubicBezTo>
                    <a:pt x="5111" y="9701"/>
                    <a:pt x="8071" y="14274"/>
                    <a:pt x="6995" y="19655"/>
                  </a:cubicBezTo>
                  <a:cubicBezTo>
                    <a:pt x="6995" y="26649"/>
                    <a:pt x="10492" y="32837"/>
                    <a:pt x="12106" y="39832"/>
                  </a:cubicBezTo>
                  <a:close/>
                </a:path>
              </a:pathLst>
            </a:custGeom>
            <a:solidFill>
              <a:srgbClr val="EFF4E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4" name="Полилиния: фигура 2403">
              <a:extLst>
                <a:ext uri="{FF2B5EF4-FFF2-40B4-BE49-F238E27FC236}">
                  <a16:creationId xmlns:a16="http://schemas.microsoft.com/office/drawing/2014/main" id="{23E33CCF-7F1C-FFC1-70BB-3338B802D691}"/>
                </a:ext>
              </a:extLst>
            </p:cNvPr>
            <p:cNvSpPr/>
            <p:nvPr/>
          </p:nvSpPr>
          <p:spPr>
            <a:xfrm>
              <a:off x="3928116" y="6977763"/>
              <a:ext cx="9390" cy="45834"/>
            </a:xfrm>
            <a:custGeom>
              <a:avLst/>
              <a:gdLst>
                <a:gd name="connsiteX0" fmla="*/ 692 w 9390"/>
                <a:gd name="connsiteY0" fmla="*/ 11130 h 45834"/>
                <a:gd name="connsiteX1" fmla="*/ 154 w 9390"/>
                <a:gd name="connsiteY1" fmla="*/ 1176 h 45834"/>
                <a:gd name="connsiteX2" fmla="*/ 1230 w 9390"/>
                <a:gd name="connsiteY2" fmla="*/ 638 h 45834"/>
                <a:gd name="connsiteX3" fmla="*/ 2037 w 9390"/>
                <a:gd name="connsiteY3" fmla="*/ 2252 h 45834"/>
                <a:gd name="connsiteX4" fmla="*/ 3113 w 9390"/>
                <a:gd name="connsiteY4" fmla="*/ 6019 h 45834"/>
                <a:gd name="connsiteX5" fmla="*/ 3921 w 9390"/>
                <a:gd name="connsiteY5" fmla="*/ 12744 h 45834"/>
                <a:gd name="connsiteX6" fmla="*/ 8494 w 9390"/>
                <a:gd name="connsiteY6" fmla="*/ 32921 h 45834"/>
                <a:gd name="connsiteX7" fmla="*/ 9032 w 9390"/>
                <a:gd name="connsiteY7" fmla="*/ 37226 h 45834"/>
                <a:gd name="connsiteX8" fmla="*/ 9032 w 9390"/>
                <a:gd name="connsiteY8" fmla="*/ 44489 h 45834"/>
                <a:gd name="connsiteX9" fmla="*/ 7956 w 9390"/>
                <a:gd name="connsiteY9" fmla="*/ 45834 h 45834"/>
                <a:gd name="connsiteX10" fmla="*/ 6342 w 9390"/>
                <a:gd name="connsiteY10" fmla="*/ 43144 h 45834"/>
                <a:gd name="connsiteX11" fmla="*/ 5266 w 9390"/>
                <a:gd name="connsiteY11" fmla="*/ 39378 h 45834"/>
                <a:gd name="connsiteX12" fmla="*/ 4190 w 9390"/>
                <a:gd name="connsiteY12" fmla="*/ 31576 h 45834"/>
                <a:gd name="connsiteX13" fmla="*/ 2306 w 9390"/>
                <a:gd name="connsiteY13" fmla="*/ 25388 h 45834"/>
                <a:gd name="connsiteX14" fmla="*/ 692 w 9390"/>
                <a:gd name="connsiteY14" fmla="*/ 11130 h 45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390" h="45834">
                  <a:moveTo>
                    <a:pt x="692" y="11130"/>
                  </a:moveTo>
                  <a:cubicBezTo>
                    <a:pt x="2037" y="7902"/>
                    <a:pt x="-653" y="4674"/>
                    <a:pt x="154" y="1176"/>
                  </a:cubicBezTo>
                  <a:cubicBezTo>
                    <a:pt x="423" y="369"/>
                    <a:pt x="154" y="-707"/>
                    <a:pt x="1230" y="638"/>
                  </a:cubicBezTo>
                  <a:cubicBezTo>
                    <a:pt x="1499" y="1176"/>
                    <a:pt x="1768" y="1714"/>
                    <a:pt x="2037" y="2252"/>
                  </a:cubicBezTo>
                  <a:cubicBezTo>
                    <a:pt x="2306" y="3597"/>
                    <a:pt x="2575" y="4674"/>
                    <a:pt x="3113" y="6019"/>
                  </a:cubicBezTo>
                  <a:cubicBezTo>
                    <a:pt x="2306" y="8440"/>
                    <a:pt x="4728" y="10323"/>
                    <a:pt x="3921" y="12744"/>
                  </a:cubicBezTo>
                  <a:cubicBezTo>
                    <a:pt x="6073" y="19470"/>
                    <a:pt x="5266" y="26734"/>
                    <a:pt x="8494" y="32921"/>
                  </a:cubicBezTo>
                  <a:cubicBezTo>
                    <a:pt x="7956" y="34266"/>
                    <a:pt x="9032" y="35611"/>
                    <a:pt x="9032" y="37226"/>
                  </a:cubicBezTo>
                  <a:cubicBezTo>
                    <a:pt x="9032" y="39647"/>
                    <a:pt x="9839" y="42068"/>
                    <a:pt x="9032" y="44489"/>
                  </a:cubicBezTo>
                  <a:cubicBezTo>
                    <a:pt x="8763" y="45027"/>
                    <a:pt x="8494" y="45565"/>
                    <a:pt x="7956" y="45834"/>
                  </a:cubicBezTo>
                  <a:cubicBezTo>
                    <a:pt x="6342" y="45834"/>
                    <a:pt x="5804" y="44758"/>
                    <a:pt x="6342" y="43144"/>
                  </a:cubicBezTo>
                  <a:cubicBezTo>
                    <a:pt x="6073" y="41799"/>
                    <a:pt x="5535" y="40723"/>
                    <a:pt x="5266" y="39378"/>
                  </a:cubicBezTo>
                  <a:cubicBezTo>
                    <a:pt x="6073" y="36688"/>
                    <a:pt x="3382" y="34266"/>
                    <a:pt x="4190" y="31576"/>
                  </a:cubicBezTo>
                  <a:cubicBezTo>
                    <a:pt x="3652" y="29424"/>
                    <a:pt x="3113" y="27541"/>
                    <a:pt x="2306" y="25388"/>
                  </a:cubicBezTo>
                  <a:cubicBezTo>
                    <a:pt x="2037" y="20815"/>
                    <a:pt x="-653" y="16242"/>
                    <a:pt x="692" y="11130"/>
                  </a:cubicBezTo>
                  <a:close/>
                </a:path>
              </a:pathLst>
            </a:custGeom>
            <a:solidFill>
              <a:srgbClr val="B4CC8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5" name="Полилиния: фигура 2404">
              <a:extLst>
                <a:ext uri="{FF2B5EF4-FFF2-40B4-BE49-F238E27FC236}">
                  <a16:creationId xmlns:a16="http://schemas.microsoft.com/office/drawing/2014/main" id="{AFBF29BA-B96F-D2EF-BBAA-47A2B8099414}"/>
                </a:ext>
              </a:extLst>
            </p:cNvPr>
            <p:cNvSpPr/>
            <p:nvPr/>
          </p:nvSpPr>
          <p:spPr>
            <a:xfrm>
              <a:off x="3973736" y="7056687"/>
              <a:ext cx="17250" cy="47079"/>
            </a:xfrm>
            <a:custGeom>
              <a:avLst/>
              <a:gdLst>
                <a:gd name="connsiteX0" fmla="*/ 17218 w 17250"/>
                <a:gd name="connsiteY0" fmla="*/ 42775 h 47079"/>
                <a:gd name="connsiteX1" fmla="*/ 17218 w 17250"/>
                <a:gd name="connsiteY1" fmla="*/ 47079 h 47079"/>
                <a:gd name="connsiteX2" fmla="*/ 11030 w 17250"/>
                <a:gd name="connsiteY2" fmla="*/ 33090 h 47079"/>
                <a:gd name="connsiteX3" fmla="*/ 0 w 17250"/>
                <a:gd name="connsiteY3" fmla="*/ 0 h 47079"/>
                <a:gd name="connsiteX4" fmla="*/ 5111 w 17250"/>
                <a:gd name="connsiteY4" fmla="*/ 12375 h 47079"/>
                <a:gd name="connsiteX5" fmla="*/ 17218 w 17250"/>
                <a:gd name="connsiteY5" fmla="*/ 42775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0" h="47079">
                  <a:moveTo>
                    <a:pt x="17218" y="42775"/>
                  </a:moveTo>
                  <a:cubicBezTo>
                    <a:pt x="16142" y="44120"/>
                    <a:pt x="16949" y="45465"/>
                    <a:pt x="17218" y="47079"/>
                  </a:cubicBezTo>
                  <a:cubicBezTo>
                    <a:pt x="13182" y="43313"/>
                    <a:pt x="12913" y="37664"/>
                    <a:pt x="11030" y="33090"/>
                  </a:cubicBezTo>
                  <a:cubicBezTo>
                    <a:pt x="6457" y="22329"/>
                    <a:pt x="269" y="12106"/>
                    <a:pt x="0" y="0"/>
                  </a:cubicBezTo>
                  <a:cubicBezTo>
                    <a:pt x="2152" y="4035"/>
                    <a:pt x="1614" y="9147"/>
                    <a:pt x="5111" y="12375"/>
                  </a:cubicBezTo>
                  <a:cubicBezTo>
                    <a:pt x="11568" y="21522"/>
                    <a:pt x="17756" y="30938"/>
                    <a:pt x="17218" y="42775"/>
                  </a:cubicBezTo>
                  <a:close/>
                </a:path>
              </a:pathLst>
            </a:custGeom>
            <a:solidFill>
              <a:srgbClr val="A4C07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6" name="Полилиния: фигура 2405">
              <a:extLst>
                <a:ext uri="{FF2B5EF4-FFF2-40B4-BE49-F238E27FC236}">
                  <a16:creationId xmlns:a16="http://schemas.microsoft.com/office/drawing/2014/main" id="{5179DDC6-D50E-F17C-AC8F-A7D3985BAFED}"/>
                </a:ext>
              </a:extLst>
            </p:cNvPr>
            <p:cNvSpPr/>
            <p:nvPr/>
          </p:nvSpPr>
          <p:spPr>
            <a:xfrm>
              <a:off x="3955711" y="7006917"/>
              <a:ext cx="9146" cy="35511"/>
            </a:xfrm>
            <a:custGeom>
              <a:avLst/>
              <a:gdLst>
                <a:gd name="connsiteX0" fmla="*/ 9147 w 9146"/>
                <a:gd name="connsiteY0" fmla="*/ 33628 h 35511"/>
                <a:gd name="connsiteX1" fmla="*/ 6995 w 9146"/>
                <a:gd name="connsiteY1" fmla="*/ 35511 h 35511"/>
                <a:gd name="connsiteX2" fmla="*/ 0 w 9146"/>
                <a:gd name="connsiteY2" fmla="*/ 0 h 35511"/>
                <a:gd name="connsiteX3" fmla="*/ 9147 w 9146"/>
                <a:gd name="connsiteY3" fmla="*/ 33628 h 35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46" h="35511">
                  <a:moveTo>
                    <a:pt x="9147" y="33628"/>
                  </a:moveTo>
                  <a:cubicBezTo>
                    <a:pt x="8340" y="34166"/>
                    <a:pt x="7802" y="34973"/>
                    <a:pt x="6995" y="35511"/>
                  </a:cubicBezTo>
                  <a:cubicBezTo>
                    <a:pt x="3228" y="23943"/>
                    <a:pt x="269" y="12375"/>
                    <a:pt x="0" y="0"/>
                  </a:cubicBezTo>
                  <a:cubicBezTo>
                    <a:pt x="3766" y="11299"/>
                    <a:pt x="5111" y="22867"/>
                    <a:pt x="9147" y="33628"/>
                  </a:cubicBezTo>
                  <a:close/>
                </a:path>
              </a:pathLst>
            </a:custGeom>
            <a:solidFill>
              <a:srgbClr val="6A97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7" name="Полилиния: фигура 2406">
              <a:extLst>
                <a:ext uri="{FF2B5EF4-FFF2-40B4-BE49-F238E27FC236}">
                  <a16:creationId xmlns:a16="http://schemas.microsoft.com/office/drawing/2014/main" id="{6E7C2FED-9547-4429-AC9E-A0BD65E17CA4}"/>
                </a:ext>
              </a:extLst>
            </p:cNvPr>
            <p:cNvSpPr/>
            <p:nvPr/>
          </p:nvSpPr>
          <p:spPr>
            <a:xfrm>
              <a:off x="3985392" y="7113177"/>
              <a:ext cx="14977" cy="26100"/>
            </a:xfrm>
            <a:custGeom>
              <a:avLst/>
              <a:gdLst>
                <a:gd name="connsiteX0" fmla="*/ 14709 w 14977"/>
                <a:gd name="connsiteY0" fmla="*/ 20451 h 26100"/>
                <a:gd name="connsiteX1" fmla="*/ 14978 w 14977"/>
                <a:gd name="connsiteY1" fmla="*/ 26100 h 26100"/>
                <a:gd name="connsiteX2" fmla="*/ 988 w 14977"/>
                <a:gd name="connsiteY2" fmla="*/ 2964 h 26100"/>
                <a:gd name="connsiteX3" fmla="*/ 719 w 14977"/>
                <a:gd name="connsiteY3" fmla="*/ 274 h 26100"/>
                <a:gd name="connsiteX4" fmla="*/ 3679 w 14977"/>
                <a:gd name="connsiteY4" fmla="*/ 1888 h 26100"/>
                <a:gd name="connsiteX5" fmla="*/ 11749 w 14977"/>
                <a:gd name="connsiteY5" fmla="*/ 13994 h 26100"/>
                <a:gd name="connsiteX6" fmla="*/ 14709 w 14977"/>
                <a:gd name="connsiteY6" fmla="*/ 20451 h 2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77" h="26100">
                  <a:moveTo>
                    <a:pt x="14709" y="20451"/>
                  </a:moveTo>
                  <a:cubicBezTo>
                    <a:pt x="13364" y="22334"/>
                    <a:pt x="14709" y="24217"/>
                    <a:pt x="14978" y="26100"/>
                  </a:cubicBezTo>
                  <a:cubicBezTo>
                    <a:pt x="9866" y="18568"/>
                    <a:pt x="4486" y="11304"/>
                    <a:pt x="988" y="2964"/>
                  </a:cubicBezTo>
                  <a:cubicBezTo>
                    <a:pt x="181" y="2157"/>
                    <a:pt x="-626" y="1081"/>
                    <a:pt x="719" y="274"/>
                  </a:cubicBezTo>
                  <a:cubicBezTo>
                    <a:pt x="2334" y="-802"/>
                    <a:pt x="2603" y="1619"/>
                    <a:pt x="3679" y="1888"/>
                  </a:cubicBezTo>
                  <a:cubicBezTo>
                    <a:pt x="4755" y="7000"/>
                    <a:pt x="9328" y="9690"/>
                    <a:pt x="11749" y="13994"/>
                  </a:cubicBezTo>
                  <a:cubicBezTo>
                    <a:pt x="12826" y="16147"/>
                    <a:pt x="14440" y="18030"/>
                    <a:pt x="14709" y="20451"/>
                  </a:cubicBezTo>
                  <a:close/>
                </a:path>
              </a:pathLst>
            </a:custGeom>
            <a:solidFill>
              <a:srgbClr val="B8CE8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8" name="Полилиния: фигура 2407">
              <a:extLst>
                <a:ext uri="{FF2B5EF4-FFF2-40B4-BE49-F238E27FC236}">
                  <a16:creationId xmlns:a16="http://schemas.microsoft.com/office/drawing/2014/main" id="{233AC112-0ED5-964B-40CA-055D55E34BD5}"/>
                </a:ext>
              </a:extLst>
            </p:cNvPr>
            <p:cNvSpPr/>
            <p:nvPr/>
          </p:nvSpPr>
          <p:spPr>
            <a:xfrm>
              <a:off x="3923428" y="6967371"/>
              <a:ext cx="7046" cy="36049"/>
            </a:xfrm>
            <a:custGeom>
              <a:avLst/>
              <a:gdLst>
                <a:gd name="connsiteX0" fmla="*/ 5381 w 7046"/>
                <a:gd name="connsiteY0" fmla="*/ 21522 h 36049"/>
                <a:gd name="connsiteX1" fmla="*/ 6995 w 7046"/>
                <a:gd name="connsiteY1" fmla="*/ 36049 h 36049"/>
                <a:gd name="connsiteX2" fmla="*/ 0 w 7046"/>
                <a:gd name="connsiteY2" fmla="*/ 0 h 36049"/>
                <a:gd name="connsiteX3" fmla="*/ 5381 w 7046"/>
                <a:gd name="connsiteY3" fmla="*/ 21522 h 36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46" h="36049">
                  <a:moveTo>
                    <a:pt x="5381" y="21522"/>
                  </a:moveTo>
                  <a:cubicBezTo>
                    <a:pt x="6457" y="26364"/>
                    <a:pt x="7264" y="30938"/>
                    <a:pt x="6995" y="36049"/>
                  </a:cubicBezTo>
                  <a:cubicBezTo>
                    <a:pt x="2152" y="24481"/>
                    <a:pt x="1345" y="12106"/>
                    <a:pt x="0" y="0"/>
                  </a:cubicBezTo>
                  <a:cubicBezTo>
                    <a:pt x="2959" y="6726"/>
                    <a:pt x="2421" y="14527"/>
                    <a:pt x="5381" y="21522"/>
                  </a:cubicBezTo>
                  <a:close/>
                </a:path>
              </a:pathLst>
            </a:custGeom>
            <a:solidFill>
              <a:srgbClr val="719C4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09" name="Полилиния: фигура 2408">
              <a:extLst>
                <a:ext uri="{FF2B5EF4-FFF2-40B4-BE49-F238E27FC236}">
                  <a16:creationId xmlns:a16="http://schemas.microsoft.com/office/drawing/2014/main" id="{7FEFD341-77E6-4BA4-F324-3E116C275807}"/>
                </a:ext>
              </a:extLst>
            </p:cNvPr>
            <p:cNvSpPr/>
            <p:nvPr/>
          </p:nvSpPr>
          <p:spPr>
            <a:xfrm>
              <a:off x="3947640" y="6943428"/>
              <a:ext cx="8947" cy="29323"/>
            </a:xfrm>
            <a:custGeom>
              <a:avLst/>
              <a:gdLst>
                <a:gd name="connsiteX0" fmla="*/ 7533 w 8947"/>
                <a:gd name="connsiteY0" fmla="*/ 29324 h 29323"/>
                <a:gd name="connsiteX1" fmla="*/ 4573 w 8947"/>
                <a:gd name="connsiteY1" fmla="*/ 24481 h 29323"/>
                <a:gd name="connsiteX2" fmla="*/ 0 w 8947"/>
                <a:gd name="connsiteY2" fmla="*/ 0 h 29323"/>
                <a:gd name="connsiteX3" fmla="*/ 3497 w 8947"/>
                <a:gd name="connsiteY3" fmla="*/ 4304 h 29323"/>
                <a:gd name="connsiteX4" fmla="*/ 6457 w 8947"/>
                <a:gd name="connsiteY4" fmla="*/ 14796 h 29323"/>
                <a:gd name="connsiteX5" fmla="*/ 7802 w 8947"/>
                <a:gd name="connsiteY5" fmla="*/ 21522 h 29323"/>
                <a:gd name="connsiteX6" fmla="*/ 8878 w 8947"/>
                <a:gd name="connsiteY6" fmla="*/ 27710 h 29323"/>
                <a:gd name="connsiteX7" fmla="*/ 7533 w 8947"/>
                <a:gd name="connsiteY7" fmla="*/ 29324 h 29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47" h="29323">
                  <a:moveTo>
                    <a:pt x="7533" y="29324"/>
                  </a:moveTo>
                  <a:cubicBezTo>
                    <a:pt x="6457" y="27710"/>
                    <a:pt x="6726" y="25557"/>
                    <a:pt x="4573" y="24481"/>
                  </a:cubicBezTo>
                  <a:cubicBezTo>
                    <a:pt x="2959" y="16411"/>
                    <a:pt x="1345" y="8071"/>
                    <a:pt x="0" y="0"/>
                  </a:cubicBezTo>
                  <a:cubicBezTo>
                    <a:pt x="1076" y="1345"/>
                    <a:pt x="2421" y="2959"/>
                    <a:pt x="3497" y="4304"/>
                  </a:cubicBezTo>
                  <a:cubicBezTo>
                    <a:pt x="6726" y="7264"/>
                    <a:pt x="5381" y="11299"/>
                    <a:pt x="6457" y="14796"/>
                  </a:cubicBezTo>
                  <a:cubicBezTo>
                    <a:pt x="6995" y="16949"/>
                    <a:pt x="6995" y="19370"/>
                    <a:pt x="7802" y="21522"/>
                  </a:cubicBezTo>
                  <a:cubicBezTo>
                    <a:pt x="8609" y="23674"/>
                    <a:pt x="9147" y="25557"/>
                    <a:pt x="8878" y="27710"/>
                  </a:cubicBezTo>
                  <a:cubicBezTo>
                    <a:pt x="8878" y="28786"/>
                    <a:pt x="8340" y="29324"/>
                    <a:pt x="7533" y="29324"/>
                  </a:cubicBezTo>
                  <a:close/>
                </a:path>
              </a:pathLst>
            </a:custGeom>
            <a:solidFill>
              <a:srgbClr val="DDE7D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0" name="Полилиния: фигура 2409">
              <a:extLst>
                <a:ext uri="{FF2B5EF4-FFF2-40B4-BE49-F238E27FC236}">
                  <a16:creationId xmlns:a16="http://schemas.microsoft.com/office/drawing/2014/main" id="{1712E0A0-392F-01AA-986F-76D95E4410A7}"/>
                </a:ext>
              </a:extLst>
            </p:cNvPr>
            <p:cNvSpPr/>
            <p:nvPr/>
          </p:nvSpPr>
          <p:spPr>
            <a:xfrm>
              <a:off x="3936072" y="7011222"/>
              <a:ext cx="6560" cy="23136"/>
            </a:xfrm>
            <a:custGeom>
              <a:avLst/>
              <a:gdLst>
                <a:gd name="connsiteX0" fmla="*/ 269 w 6560"/>
                <a:gd name="connsiteY0" fmla="*/ 12106 h 23136"/>
                <a:gd name="connsiteX1" fmla="*/ 0 w 6560"/>
                <a:gd name="connsiteY1" fmla="*/ 11030 h 23136"/>
                <a:gd name="connsiteX2" fmla="*/ 538 w 6560"/>
                <a:gd name="connsiteY2" fmla="*/ 4035 h 23136"/>
                <a:gd name="connsiteX3" fmla="*/ 807 w 6560"/>
                <a:gd name="connsiteY3" fmla="*/ 0 h 23136"/>
                <a:gd name="connsiteX4" fmla="*/ 5919 w 6560"/>
                <a:gd name="connsiteY4" fmla="*/ 15873 h 23136"/>
                <a:gd name="connsiteX5" fmla="*/ 5381 w 6560"/>
                <a:gd name="connsiteY5" fmla="*/ 23136 h 23136"/>
                <a:gd name="connsiteX6" fmla="*/ 269 w 6560"/>
                <a:gd name="connsiteY6" fmla="*/ 12106 h 2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60" h="23136">
                  <a:moveTo>
                    <a:pt x="269" y="12106"/>
                  </a:moveTo>
                  <a:cubicBezTo>
                    <a:pt x="269" y="11837"/>
                    <a:pt x="0" y="11299"/>
                    <a:pt x="0" y="11030"/>
                  </a:cubicBezTo>
                  <a:cubicBezTo>
                    <a:pt x="1883" y="8878"/>
                    <a:pt x="0" y="6457"/>
                    <a:pt x="538" y="4035"/>
                  </a:cubicBezTo>
                  <a:cubicBezTo>
                    <a:pt x="269" y="2690"/>
                    <a:pt x="-269" y="1345"/>
                    <a:pt x="807" y="0"/>
                  </a:cubicBezTo>
                  <a:cubicBezTo>
                    <a:pt x="2421" y="5381"/>
                    <a:pt x="4035" y="10761"/>
                    <a:pt x="5919" y="15873"/>
                  </a:cubicBezTo>
                  <a:cubicBezTo>
                    <a:pt x="6726" y="18563"/>
                    <a:pt x="6995" y="20715"/>
                    <a:pt x="5381" y="23136"/>
                  </a:cubicBezTo>
                  <a:cubicBezTo>
                    <a:pt x="-269" y="20984"/>
                    <a:pt x="269" y="16411"/>
                    <a:pt x="269" y="12106"/>
                  </a:cubicBezTo>
                  <a:close/>
                </a:path>
              </a:pathLst>
            </a:custGeom>
            <a:solidFill>
              <a:srgbClr val="8DB05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1" name="Полилиния: фигура 2410">
              <a:extLst>
                <a:ext uri="{FF2B5EF4-FFF2-40B4-BE49-F238E27FC236}">
                  <a16:creationId xmlns:a16="http://schemas.microsoft.com/office/drawing/2014/main" id="{C7FEE700-CE48-20C4-A5A7-C5B1B939125F}"/>
                </a:ext>
              </a:extLst>
            </p:cNvPr>
            <p:cNvSpPr/>
            <p:nvPr/>
          </p:nvSpPr>
          <p:spPr>
            <a:xfrm>
              <a:off x="3934150" y="7021445"/>
              <a:ext cx="9077" cy="22060"/>
            </a:xfrm>
            <a:custGeom>
              <a:avLst/>
              <a:gdLst>
                <a:gd name="connsiteX0" fmla="*/ 2191 w 9077"/>
                <a:gd name="connsiteY0" fmla="*/ 1883 h 22060"/>
                <a:gd name="connsiteX1" fmla="*/ 7034 w 9077"/>
                <a:gd name="connsiteY1" fmla="*/ 12913 h 22060"/>
                <a:gd name="connsiteX2" fmla="*/ 8917 w 9077"/>
                <a:gd name="connsiteY2" fmla="*/ 19101 h 22060"/>
                <a:gd name="connsiteX3" fmla="*/ 8379 w 9077"/>
                <a:gd name="connsiteY3" fmla="*/ 22060 h 22060"/>
                <a:gd name="connsiteX4" fmla="*/ 39 w 9077"/>
                <a:gd name="connsiteY4" fmla="*/ 0 h 22060"/>
                <a:gd name="connsiteX5" fmla="*/ 2191 w 9077"/>
                <a:gd name="connsiteY5" fmla="*/ 1883 h 2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77" h="22060">
                  <a:moveTo>
                    <a:pt x="2191" y="1883"/>
                  </a:moveTo>
                  <a:cubicBezTo>
                    <a:pt x="4075" y="5381"/>
                    <a:pt x="3268" y="9954"/>
                    <a:pt x="7034" y="12913"/>
                  </a:cubicBezTo>
                  <a:cubicBezTo>
                    <a:pt x="7572" y="15065"/>
                    <a:pt x="8379" y="16949"/>
                    <a:pt x="8917" y="19101"/>
                  </a:cubicBezTo>
                  <a:cubicBezTo>
                    <a:pt x="9186" y="20177"/>
                    <a:pt x="9186" y="21253"/>
                    <a:pt x="8379" y="22060"/>
                  </a:cubicBezTo>
                  <a:cubicBezTo>
                    <a:pt x="4613" y="15065"/>
                    <a:pt x="-499" y="8609"/>
                    <a:pt x="39" y="0"/>
                  </a:cubicBezTo>
                  <a:cubicBezTo>
                    <a:pt x="846" y="538"/>
                    <a:pt x="1384" y="1076"/>
                    <a:pt x="2191" y="1883"/>
                  </a:cubicBezTo>
                  <a:close/>
                </a:path>
              </a:pathLst>
            </a:custGeom>
            <a:solidFill>
              <a:srgbClr val="9EBC6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2" name="Полилиния: фигура 2411">
              <a:extLst>
                <a:ext uri="{FF2B5EF4-FFF2-40B4-BE49-F238E27FC236}">
                  <a16:creationId xmlns:a16="http://schemas.microsoft.com/office/drawing/2014/main" id="{1BD8E732-A408-7068-AB2F-348DADF74996}"/>
                </a:ext>
              </a:extLst>
            </p:cNvPr>
            <p:cNvSpPr/>
            <p:nvPr/>
          </p:nvSpPr>
          <p:spPr>
            <a:xfrm>
              <a:off x="3944412" y="7004496"/>
              <a:ext cx="7263" cy="22867"/>
            </a:xfrm>
            <a:custGeom>
              <a:avLst/>
              <a:gdLst>
                <a:gd name="connsiteX0" fmla="*/ 0 w 7263"/>
                <a:gd name="connsiteY0" fmla="*/ 0 h 22867"/>
                <a:gd name="connsiteX1" fmla="*/ 4035 w 7263"/>
                <a:gd name="connsiteY1" fmla="*/ 4304 h 22867"/>
                <a:gd name="connsiteX2" fmla="*/ 7264 w 7263"/>
                <a:gd name="connsiteY2" fmla="*/ 22867 h 22867"/>
                <a:gd name="connsiteX3" fmla="*/ 0 w 7263"/>
                <a:gd name="connsiteY3" fmla="*/ 0 h 2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3" h="22867">
                  <a:moveTo>
                    <a:pt x="0" y="0"/>
                  </a:moveTo>
                  <a:cubicBezTo>
                    <a:pt x="2421" y="538"/>
                    <a:pt x="1614" y="3766"/>
                    <a:pt x="4035" y="4304"/>
                  </a:cubicBezTo>
                  <a:cubicBezTo>
                    <a:pt x="4035" y="10761"/>
                    <a:pt x="6726" y="16680"/>
                    <a:pt x="7264" y="22867"/>
                  </a:cubicBezTo>
                  <a:cubicBezTo>
                    <a:pt x="1883" y="16142"/>
                    <a:pt x="3228" y="7264"/>
                    <a:pt x="0" y="0"/>
                  </a:cubicBezTo>
                  <a:close/>
                </a:path>
              </a:pathLst>
            </a:custGeom>
            <a:solidFill>
              <a:srgbClr val="8CAF5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3" name="Полилиния: фигура 2412">
              <a:extLst>
                <a:ext uri="{FF2B5EF4-FFF2-40B4-BE49-F238E27FC236}">
                  <a16:creationId xmlns:a16="http://schemas.microsoft.com/office/drawing/2014/main" id="{64E7397D-6187-3C12-6624-E04EE9DD9736}"/>
                </a:ext>
              </a:extLst>
            </p:cNvPr>
            <p:cNvSpPr/>
            <p:nvPr/>
          </p:nvSpPr>
          <p:spPr>
            <a:xfrm>
              <a:off x="3982050" y="7103099"/>
              <a:ext cx="7020" cy="12774"/>
            </a:xfrm>
            <a:custGeom>
              <a:avLst/>
              <a:gdLst>
                <a:gd name="connsiteX0" fmla="*/ 7021 w 7020"/>
                <a:gd name="connsiteY0" fmla="*/ 11967 h 12774"/>
                <a:gd name="connsiteX1" fmla="*/ 4599 w 7020"/>
                <a:gd name="connsiteY1" fmla="*/ 12774 h 12774"/>
                <a:gd name="connsiteX2" fmla="*/ 2178 w 7020"/>
                <a:gd name="connsiteY2" fmla="*/ 9277 h 12774"/>
                <a:gd name="connsiteX3" fmla="*/ 26 w 7020"/>
                <a:gd name="connsiteY3" fmla="*/ 1206 h 12774"/>
                <a:gd name="connsiteX4" fmla="*/ 2447 w 7020"/>
                <a:gd name="connsiteY4" fmla="*/ 937 h 12774"/>
                <a:gd name="connsiteX5" fmla="*/ 7021 w 7020"/>
                <a:gd name="connsiteY5" fmla="*/ 11967 h 1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20" h="12774">
                  <a:moveTo>
                    <a:pt x="7021" y="11967"/>
                  </a:moveTo>
                  <a:cubicBezTo>
                    <a:pt x="6214" y="12505"/>
                    <a:pt x="3792" y="8739"/>
                    <a:pt x="4599" y="12774"/>
                  </a:cubicBezTo>
                  <a:cubicBezTo>
                    <a:pt x="2985" y="12236"/>
                    <a:pt x="2716" y="10622"/>
                    <a:pt x="2178" y="9277"/>
                  </a:cubicBezTo>
                  <a:cubicBezTo>
                    <a:pt x="1371" y="6586"/>
                    <a:pt x="26" y="3896"/>
                    <a:pt x="26" y="1206"/>
                  </a:cubicBezTo>
                  <a:cubicBezTo>
                    <a:pt x="-243" y="-1484"/>
                    <a:pt x="1640" y="1206"/>
                    <a:pt x="2447" y="937"/>
                  </a:cubicBezTo>
                  <a:cubicBezTo>
                    <a:pt x="3254" y="4972"/>
                    <a:pt x="6483" y="7932"/>
                    <a:pt x="7021" y="11967"/>
                  </a:cubicBezTo>
                  <a:close/>
                </a:path>
              </a:pathLst>
            </a:custGeom>
            <a:solidFill>
              <a:srgbClr val="A5C17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4" name="Полилиния: фигура 2413">
              <a:extLst>
                <a:ext uri="{FF2B5EF4-FFF2-40B4-BE49-F238E27FC236}">
                  <a16:creationId xmlns:a16="http://schemas.microsoft.com/office/drawing/2014/main" id="{16FF6F48-8B1C-6435-B35C-A5A424DF0853}"/>
                </a:ext>
              </a:extLst>
            </p:cNvPr>
            <p:cNvSpPr/>
            <p:nvPr/>
          </p:nvSpPr>
          <p:spPr>
            <a:xfrm>
              <a:off x="4029424" y="7165104"/>
              <a:ext cx="4842" cy="5111"/>
            </a:xfrm>
            <a:custGeom>
              <a:avLst/>
              <a:gdLst>
                <a:gd name="connsiteX0" fmla="*/ 1076 w 4842"/>
                <a:gd name="connsiteY0" fmla="*/ 0 h 5111"/>
                <a:gd name="connsiteX1" fmla="*/ 4842 w 4842"/>
                <a:gd name="connsiteY1" fmla="*/ 5111 h 5111"/>
                <a:gd name="connsiteX2" fmla="*/ 0 w 4842"/>
                <a:gd name="connsiteY2" fmla="*/ 2152 h 5111"/>
                <a:gd name="connsiteX3" fmla="*/ 1076 w 4842"/>
                <a:gd name="connsiteY3" fmla="*/ 0 h 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2" h="5111">
                  <a:moveTo>
                    <a:pt x="1076" y="0"/>
                  </a:moveTo>
                  <a:cubicBezTo>
                    <a:pt x="2959" y="1076"/>
                    <a:pt x="4035" y="2959"/>
                    <a:pt x="4842" y="5111"/>
                  </a:cubicBezTo>
                  <a:cubicBezTo>
                    <a:pt x="2421" y="5111"/>
                    <a:pt x="1076" y="3766"/>
                    <a:pt x="0" y="2152"/>
                  </a:cubicBezTo>
                  <a:cubicBezTo>
                    <a:pt x="269" y="1345"/>
                    <a:pt x="807" y="807"/>
                    <a:pt x="1076" y="0"/>
                  </a:cubicBezTo>
                  <a:close/>
                </a:path>
              </a:pathLst>
            </a:custGeom>
            <a:solidFill>
              <a:srgbClr val="80A74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5" name="Полилиния: фигура 2414">
              <a:extLst>
                <a:ext uri="{FF2B5EF4-FFF2-40B4-BE49-F238E27FC236}">
                  <a16:creationId xmlns:a16="http://schemas.microsoft.com/office/drawing/2014/main" id="{E79DFB9D-5E60-05E1-1158-BA5ED1006EC5}"/>
                </a:ext>
              </a:extLst>
            </p:cNvPr>
            <p:cNvSpPr/>
            <p:nvPr/>
          </p:nvSpPr>
          <p:spPr>
            <a:xfrm>
              <a:off x="3985842" y="7130400"/>
              <a:ext cx="4351" cy="4035"/>
            </a:xfrm>
            <a:custGeom>
              <a:avLst/>
              <a:gdLst>
                <a:gd name="connsiteX0" fmla="*/ 0 w 4351"/>
                <a:gd name="connsiteY0" fmla="*/ 538 h 4035"/>
                <a:gd name="connsiteX1" fmla="*/ 2421 w 4351"/>
                <a:gd name="connsiteY1" fmla="*/ 0 h 4035"/>
                <a:gd name="connsiteX2" fmla="*/ 4035 w 4351"/>
                <a:gd name="connsiteY2" fmla="*/ 4035 h 4035"/>
                <a:gd name="connsiteX3" fmla="*/ 0 w 4351"/>
                <a:gd name="connsiteY3" fmla="*/ 538 h 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51" h="4035">
                  <a:moveTo>
                    <a:pt x="0" y="538"/>
                  </a:moveTo>
                  <a:cubicBezTo>
                    <a:pt x="807" y="269"/>
                    <a:pt x="1614" y="0"/>
                    <a:pt x="2421" y="0"/>
                  </a:cubicBezTo>
                  <a:cubicBezTo>
                    <a:pt x="4035" y="807"/>
                    <a:pt x="4842" y="2152"/>
                    <a:pt x="4035" y="4035"/>
                  </a:cubicBezTo>
                  <a:cubicBezTo>
                    <a:pt x="2152" y="3766"/>
                    <a:pt x="1345" y="1883"/>
                    <a:pt x="0" y="538"/>
                  </a:cubicBezTo>
                  <a:close/>
                </a:path>
              </a:pathLst>
            </a:custGeom>
            <a:solidFill>
              <a:srgbClr val="85AB5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6" name="Полилиния: фигура 2415">
              <a:extLst>
                <a:ext uri="{FF2B5EF4-FFF2-40B4-BE49-F238E27FC236}">
                  <a16:creationId xmlns:a16="http://schemas.microsoft.com/office/drawing/2014/main" id="{EE9564A9-31A6-6285-2721-53C435F15BBC}"/>
                </a:ext>
              </a:extLst>
            </p:cNvPr>
            <p:cNvSpPr/>
            <p:nvPr/>
          </p:nvSpPr>
          <p:spPr>
            <a:xfrm>
              <a:off x="3931562" y="7009608"/>
              <a:ext cx="2141" cy="7801"/>
            </a:xfrm>
            <a:custGeom>
              <a:avLst/>
              <a:gdLst>
                <a:gd name="connsiteX0" fmla="*/ 475 w 2141"/>
                <a:gd name="connsiteY0" fmla="*/ 0 h 7801"/>
                <a:gd name="connsiteX1" fmla="*/ 1551 w 2141"/>
                <a:gd name="connsiteY1" fmla="*/ 7802 h 7801"/>
                <a:gd name="connsiteX2" fmla="*/ 475 w 2141"/>
                <a:gd name="connsiteY2" fmla="*/ 0 h 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1" h="7801">
                  <a:moveTo>
                    <a:pt x="475" y="0"/>
                  </a:moveTo>
                  <a:cubicBezTo>
                    <a:pt x="1013" y="2690"/>
                    <a:pt x="3165" y="5111"/>
                    <a:pt x="1551" y="7802"/>
                  </a:cubicBezTo>
                  <a:cubicBezTo>
                    <a:pt x="1013" y="5381"/>
                    <a:pt x="-870" y="2690"/>
                    <a:pt x="475" y="0"/>
                  </a:cubicBezTo>
                  <a:close/>
                </a:path>
              </a:pathLst>
            </a:custGeom>
            <a:solidFill>
              <a:srgbClr val="9EBC6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7" name="Полилиния: фигура 2416">
              <a:extLst>
                <a:ext uri="{FF2B5EF4-FFF2-40B4-BE49-F238E27FC236}">
                  <a16:creationId xmlns:a16="http://schemas.microsoft.com/office/drawing/2014/main" id="{CC566E6A-D37A-BED9-E02D-F07CE66F1BAF}"/>
                </a:ext>
              </a:extLst>
            </p:cNvPr>
            <p:cNvSpPr/>
            <p:nvPr/>
          </p:nvSpPr>
          <p:spPr>
            <a:xfrm>
              <a:off x="3930707" y="6984050"/>
              <a:ext cx="1735" cy="6725"/>
            </a:xfrm>
            <a:custGeom>
              <a:avLst/>
              <a:gdLst>
                <a:gd name="connsiteX0" fmla="*/ 1330 w 1735"/>
                <a:gd name="connsiteY0" fmla="*/ 6726 h 6725"/>
                <a:gd name="connsiteX1" fmla="*/ 522 w 1735"/>
                <a:gd name="connsiteY1" fmla="*/ 0 h 6725"/>
                <a:gd name="connsiteX2" fmla="*/ 1330 w 1735"/>
                <a:gd name="connsiteY2" fmla="*/ 6726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35" h="6725">
                  <a:moveTo>
                    <a:pt x="1330" y="6726"/>
                  </a:moveTo>
                  <a:cubicBezTo>
                    <a:pt x="791" y="4573"/>
                    <a:pt x="-823" y="2421"/>
                    <a:pt x="522" y="0"/>
                  </a:cubicBezTo>
                  <a:cubicBezTo>
                    <a:pt x="1061" y="2152"/>
                    <a:pt x="2406" y="4304"/>
                    <a:pt x="1330" y="6726"/>
                  </a:cubicBezTo>
                  <a:close/>
                </a:path>
              </a:pathLst>
            </a:custGeom>
            <a:solidFill>
              <a:srgbClr val="96B6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8" name="Полилиния: фигура 2417">
              <a:extLst>
                <a:ext uri="{FF2B5EF4-FFF2-40B4-BE49-F238E27FC236}">
                  <a16:creationId xmlns:a16="http://schemas.microsoft.com/office/drawing/2014/main" id="{9916F219-2B00-7D66-26A4-E63802FE9BE8}"/>
                </a:ext>
              </a:extLst>
            </p:cNvPr>
            <p:cNvSpPr/>
            <p:nvPr/>
          </p:nvSpPr>
          <p:spPr>
            <a:xfrm>
              <a:off x="4012770" y="7109956"/>
              <a:ext cx="100595" cy="86529"/>
            </a:xfrm>
            <a:custGeom>
              <a:avLst/>
              <a:gdLst>
                <a:gd name="connsiteX0" fmla="*/ 20689 w 100595"/>
                <a:gd name="connsiteY0" fmla="*/ 51651 h 86529"/>
                <a:gd name="connsiteX1" fmla="*/ 11543 w 100595"/>
                <a:gd name="connsiteY1" fmla="*/ 39275 h 86529"/>
                <a:gd name="connsiteX2" fmla="*/ 9928 w 100595"/>
                <a:gd name="connsiteY2" fmla="*/ 38199 h 86529"/>
                <a:gd name="connsiteX3" fmla="*/ 6431 w 100595"/>
                <a:gd name="connsiteY3" fmla="*/ 31205 h 86529"/>
                <a:gd name="connsiteX4" fmla="*/ 5355 w 100595"/>
                <a:gd name="connsiteY4" fmla="*/ 28514 h 86529"/>
                <a:gd name="connsiteX5" fmla="*/ 6431 w 100595"/>
                <a:gd name="connsiteY5" fmla="*/ 23941 h 86529"/>
                <a:gd name="connsiteX6" fmla="*/ 12350 w 100595"/>
                <a:gd name="connsiteY6" fmla="*/ 28783 h 86529"/>
                <a:gd name="connsiteX7" fmla="*/ 25801 w 100595"/>
                <a:gd name="connsiteY7" fmla="*/ 46270 h 86529"/>
                <a:gd name="connsiteX8" fmla="*/ 43826 w 100595"/>
                <a:gd name="connsiteY8" fmla="*/ 63488 h 86529"/>
                <a:gd name="connsiteX9" fmla="*/ 17461 w 100595"/>
                <a:gd name="connsiteY9" fmla="*/ 33357 h 86529"/>
                <a:gd name="connsiteX10" fmla="*/ 3472 w 100595"/>
                <a:gd name="connsiteY10" fmla="*/ 15332 h 86529"/>
                <a:gd name="connsiteX11" fmla="*/ 1858 w 100595"/>
                <a:gd name="connsiteY11" fmla="*/ 9414 h 86529"/>
                <a:gd name="connsiteX12" fmla="*/ 513 w 100595"/>
                <a:gd name="connsiteY12" fmla="*/ 267 h 86529"/>
                <a:gd name="connsiteX13" fmla="*/ 5624 w 100595"/>
                <a:gd name="connsiteY13" fmla="*/ 3226 h 86529"/>
                <a:gd name="connsiteX14" fmla="*/ 49744 w 100595"/>
                <a:gd name="connsiteY14" fmla="*/ 54879 h 86529"/>
                <a:gd name="connsiteX15" fmla="*/ 51896 w 100595"/>
                <a:gd name="connsiteY15" fmla="*/ 57300 h 86529"/>
                <a:gd name="connsiteX16" fmla="*/ 54587 w 100595"/>
                <a:gd name="connsiteY16" fmla="*/ 57838 h 86529"/>
                <a:gd name="connsiteX17" fmla="*/ 59967 w 100595"/>
                <a:gd name="connsiteY17" fmla="*/ 57031 h 86529"/>
                <a:gd name="connsiteX18" fmla="*/ 65617 w 100595"/>
                <a:gd name="connsiteY18" fmla="*/ 61874 h 86529"/>
                <a:gd name="connsiteX19" fmla="*/ 57277 w 100595"/>
                <a:gd name="connsiteY19" fmla="*/ 55417 h 86529"/>
                <a:gd name="connsiteX20" fmla="*/ 48937 w 100595"/>
                <a:gd name="connsiteY20" fmla="*/ 44925 h 86529"/>
                <a:gd name="connsiteX21" fmla="*/ 51358 w 100595"/>
                <a:gd name="connsiteY21" fmla="*/ 41159 h 86529"/>
                <a:gd name="connsiteX22" fmla="*/ 54049 w 100595"/>
                <a:gd name="connsiteY22" fmla="*/ 43042 h 86529"/>
                <a:gd name="connsiteX23" fmla="*/ 82834 w 100595"/>
                <a:gd name="connsiteY23" fmla="*/ 61604 h 86529"/>
                <a:gd name="connsiteX24" fmla="*/ 89022 w 100595"/>
                <a:gd name="connsiteY24" fmla="*/ 57031 h 86529"/>
                <a:gd name="connsiteX25" fmla="*/ 89291 w 100595"/>
                <a:gd name="connsiteY25" fmla="*/ 47884 h 86529"/>
                <a:gd name="connsiteX26" fmla="*/ 92250 w 100595"/>
                <a:gd name="connsiteY26" fmla="*/ 43311 h 86529"/>
                <a:gd name="connsiteX27" fmla="*/ 98438 w 100595"/>
                <a:gd name="connsiteY27" fmla="*/ 34433 h 86529"/>
                <a:gd name="connsiteX28" fmla="*/ 100321 w 100595"/>
                <a:gd name="connsiteY28" fmla="*/ 41966 h 86529"/>
                <a:gd name="connsiteX29" fmla="*/ 100321 w 100595"/>
                <a:gd name="connsiteY29" fmla="*/ 50036 h 86529"/>
                <a:gd name="connsiteX30" fmla="*/ 98438 w 100595"/>
                <a:gd name="connsiteY30" fmla="*/ 61874 h 86529"/>
                <a:gd name="connsiteX31" fmla="*/ 96824 w 100595"/>
                <a:gd name="connsiteY31" fmla="*/ 69137 h 86529"/>
                <a:gd name="connsiteX32" fmla="*/ 92788 w 100595"/>
                <a:gd name="connsiteY32" fmla="*/ 74518 h 86529"/>
                <a:gd name="connsiteX33" fmla="*/ 91981 w 100595"/>
                <a:gd name="connsiteY33" fmla="*/ 76939 h 86529"/>
                <a:gd name="connsiteX34" fmla="*/ 76647 w 100595"/>
                <a:gd name="connsiteY34" fmla="*/ 84472 h 86529"/>
                <a:gd name="connsiteX35" fmla="*/ 69921 w 100595"/>
                <a:gd name="connsiteY35" fmla="*/ 85010 h 86529"/>
                <a:gd name="connsiteX36" fmla="*/ 66962 w 100595"/>
                <a:gd name="connsiteY36" fmla="*/ 85279 h 86529"/>
                <a:gd name="connsiteX37" fmla="*/ 45978 w 100595"/>
                <a:gd name="connsiteY37" fmla="*/ 74518 h 86529"/>
                <a:gd name="connsiteX38" fmla="*/ 20689 w 100595"/>
                <a:gd name="connsiteY38" fmla="*/ 51651 h 86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00595" h="86529">
                  <a:moveTo>
                    <a:pt x="20689" y="51651"/>
                  </a:moveTo>
                  <a:cubicBezTo>
                    <a:pt x="18537" y="46808"/>
                    <a:pt x="15040" y="43042"/>
                    <a:pt x="11543" y="39275"/>
                  </a:cubicBezTo>
                  <a:cubicBezTo>
                    <a:pt x="11005" y="39006"/>
                    <a:pt x="10466" y="38737"/>
                    <a:pt x="9928" y="38199"/>
                  </a:cubicBezTo>
                  <a:cubicBezTo>
                    <a:pt x="8583" y="36047"/>
                    <a:pt x="8045" y="33357"/>
                    <a:pt x="6431" y="31205"/>
                  </a:cubicBezTo>
                  <a:cubicBezTo>
                    <a:pt x="5893" y="30398"/>
                    <a:pt x="5624" y="29321"/>
                    <a:pt x="5355" y="28514"/>
                  </a:cubicBezTo>
                  <a:cubicBezTo>
                    <a:pt x="4817" y="26900"/>
                    <a:pt x="4548" y="25017"/>
                    <a:pt x="6431" y="23941"/>
                  </a:cubicBezTo>
                  <a:cubicBezTo>
                    <a:pt x="9659" y="24210"/>
                    <a:pt x="11005" y="26362"/>
                    <a:pt x="12350" y="28783"/>
                  </a:cubicBezTo>
                  <a:cubicBezTo>
                    <a:pt x="16116" y="35240"/>
                    <a:pt x="20689" y="40890"/>
                    <a:pt x="25801" y="46270"/>
                  </a:cubicBezTo>
                  <a:cubicBezTo>
                    <a:pt x="31988" y="52727"/>
                    <a:pt x="39252" y="57838"/>
                    <a:pt x="43826" y="63488"/>
                  </a:cubicBezTo>
                  <a:cubicBezTo>
                    <a:pt x="35217" y="54610"/>
                    <a:pt x="28222" y="42504"/>
                    <a:pt x="17461" y="33357"/>
                  </a:cubicBezTo>
                  <a:cubicBezTo>
                    <a:pt x="12350" y="27707"/>
                    <a:pt x="8045" y="21251"/>
                    <a:pt x="3472" y="15332"/>
                  </a:cubicBezTo>
                  <a:cubicBezTo>
                    <a:pt x="2127" y="13718"/>
                    <a:pt x="782" y="11835"/>
                    <a:pt x="1858" y="9414"/>
                  </a:cubicBezTo>
                  <a:cubicBezTo>
                    <a:pt x="1589" y="6185"/>
                    <a:pt x="-1102" y="3495"/>
                    <a:pt x="513" y="267"/>
                  </a:cubicBezTo>
                  <a:cubicBezTo>
                    <a:pt x="3472" y="-809"/>
                    <a:pt x="4548" y="1612"/>
                    <a:pt x="5624" y="3226"/>
                  </a:cubicBezTo>
                  <a:cubicBezTo>
                    <a:pt x="17999" y="22327"/>
                    <a:pt x="33065" y="39275"/>
                    <a:pt x="49744" y="54879"/>
                  </a:cubicBezTo>
                  <a:cubicBezTo>
                    <a:pt x="50551" y="55686"/>
                    <a:pt x="51089" y="56493"/>
                    <a:pt x="51896" y="57300"/>
                  </a:cubicBezTo>
                  <a:cubicBezTo>
                    <a:pt x="53510" y="59452"/>
                    <a:pt x="53780" y="59452"/>
                    <a:pt x="54587" y="57838"/>
                  </a:cubicBezTo>
                  <a:cubicBezTo>
                    <a:pt x="56201" y="55148"/>
                    <a:pt x="58084" y="55417"/>
                    <a:pt x="59967" y="57031"/>
                  </a:cubicBezTo>
                  <a:cubicBezTo>
                    <a:pt x="61850" y="58376"/>
                    <a:pt x="63464" y="60797"/>
                    <a:pt x="65617" y="61874"/>
                  </a:cubicBezTo>
                  <a:cubicBezTo>
                    <a:pt x="62388" y="59990"/>
                    <a:pt x="61043" y="56224"/>
                    <a:pt x="57277" y="55417"/>
                  </a:cubicBezTo>
                  <a:cubicBezTo>
                    <a:pt x="53510" y="52727"/>
                    <a:pt x="51089" y="49229"/>
                    <a:pt x="48937" y="44925"/>
                  </a:cubicBezTo>
                  <a:cubicBezTo>
                    <a:pt x="47861" y="42773"/>
                    <a:pt x="47592" y="40621"/>
                    <a:pt x="51358" y="41159"/>
                  </a:cubicBezTo>
                  <a:cubicBezTo>
                    <a:pt x="52434" y="41697"/>
                    <a:pt x="53241" y="42235"/>
                    <a:pt x="54049" y="43042"/>
                  </a:cubicBezTo>
                  <a:cubicBezTo>
                    <a:pt x="61850" y="51920"/>
                    <a:pt x="73418" y="55148"/>
                    <a:pt x="82834" y="61604"/>
                  </a:cubicBezTo>
                  <a:cubicBezTo>
                    <a:pt x="87139" y="62950"/>
                    <a:pt x="89022" y="61336"/>
                    <a:pt x="89022" y="57031"/>
                  </a:cubicBezTo>
                  <a:cubicBezTo>
                    <a:pt x="89022" y="54072"/>
                    <a:pt x="88484" y="51113"/>
                    <a:pt x="89291" y="47884"/>
                  </a:cubicBezTo>
                  <a:cubicBezTo>
                    <a:pt x="89560" y="46001"/>
                    <a:pt x="90636" y="44387"/>
                    <a:pt x="92250" y="43311"/>
                  </a:cubicBezTo>
                  <a:cubicBezTo>
                    <a:pt x="96016" y="41697"/>
                    <a:pt x="94671" y="36316"/>
                    <a:pt x="98438" y="34433"/>
                  </a:cubicBezTo>
                  <a:cubicBezTo>
                    <a:pt x="100052" y="36854"/>
                    <a:pt x="101128" y="39275"/>
                    <a:pt x="100321" y="41966"/>
                  </a:cubicBezTo>
                  <a:cubicBezTo>
                    <a:pt x="99783" y="44656"/>
                    <a:pt x="99514" y="47346"/>
                    <a:pt x="100321" y="50036"/>
                  </a:cubicBezTo>
                  <a:cubicBezTo>
                    <a:pt x="101128" y="54072"/>
                    <a:pt x="99245" y="57838"/>
                    <a:pt x="98438" y="61874"/>
                  </a:cubicBezTo>
                  <a:cubicBezTo>
                    <a:pt x="97900" y="64295"/>
                    <a:pt x="97362" y="66716"/>
                    <a:pt x="96824" y="69137"/>
                  </a:cubicBezTo>
                  <a:cubicBezTo>
                    <a:pt x="94940" y="70482"/>
                    <a:pt x="95209" y="73442"/>
                    <a:pt x="92788" y="74518"/>
                  </a:cubicBezTo>
                  <a:cubicBezTo>
                    <a:pt x="92519" y="75325"/>
                    <a:pt x="92250" y="76132"/>
                    <a:pt x="91981" y="76939"/>
                  </a:cubicBezTo>
                  <a:cubicBezTo>
                    <a:pt x="89829" y="86355"/>
                    <a:pt x="85255" y="88776"/>
                    <a:pt x="76647" y="84472"/>
                  </a:cubicBezTo>
                  <a:cubicBezTo>
                    <a:pt x="73956" y="83127"/>
                    <a:pt x="71804" y="81243"/>
                    <a:pt x="69921" y="85010"/>
                  </a:cubicBezTo>
                  <a:cubicBezTo>
                    <a:pt x="69383" y="86086"/>
                    <a:pt x="67769" y="85817"/>
                    <a:pt x="66962" y="85279"/>
                  </a:cubicBezTo>
                  <a:cubicBezTo>
                    <a:pt x="59698" y="82050"/>
                    <a:pt x="51896" y="79898"/>
                    <a:pt x="45978" y="74518"/>
                  </a:cubicBezTo>
                  <a:cubicBezTo>
                    <a:pt x="37369" y="67254"/>
                    <a:pt x="29029" y="59452"/>
                    <a:pt x="20689" y="51651"/>
                  </a:cubicBezTo>
                  <a:close/>
                </a:path>
              </a:pathLst>
            </a:custGeom>
            <a:solidFill>
              <a:srgbClr val="D9D98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19" name="Полилиния: фигура 2418">
              <a:extLst>
                <a:ext uri="{FF2B5EF4-FFF2-40B4-BE49-F238E27FC236}">
                  <a16:creationId xmlns:a16="http://schemas.microsoft.com/office/drawing/2014/main" id="{91896D9F-12D5-4E11-0B4C-C6C17E016A93}"/>
                </a:ext>
              </a:extLst>
            </p:cNvPr>
            <p:cNvSpPr/>
            <p:nvPr/>
          </p:nvSpPr>
          <p:spPr>
            <a:xfrm>
              <a:off x="3974274" y="7017937"/>
              <a:ext cx="96849" cy="150396"/>
            </a:xfrm>
            <a:custGeom>
              <a:avLst/>
              <a:gdLst>
                <a:gd name="connsiteX0" fmla="*/ 89854 w 96849"/>
                <a:gd name="connsiteY0" fmla="*/ 150396 h 150396"/>
                <a:gd name="connsiteX1" fmla="*/ 42237 w 96849"/>
                <a:gd name="connsiteY1" fmla="*/ 94708 h 150396"/>
                <a:gd name="connsiteX2" fmla="*/ 39278 w 96849"/>
                <a:gd name="connsiteY2" fmla="*/ 92287 h 150396"/>
                <a:gd name="connsiteX3" fmla="*/ 8878 w 96849"/>
                <a:gd name="connsiteY3" fmla="*/ 29335 h 150396"/>
                <a:gd name="connsiteX4" fmla="*/ 0 w 96849"/>
                <a:gd name="connsiteY4" fmla="*/ 818 h 150396"/>
                <a:gd name="connsiteX5" fmla="*/ 1883 w 96849"/>
                <a:gd name="connsiteY5" fmla="*/ 280 h 150396"/>
                <a:gd name="connsiteX6" fmla="*/ 6726 w 96849"/>
                <a:gd name="connsiteY6" fmla="*/ 10503 h 150396"/>
                <a:gd name="connsiteX7" fmla="*/ 7802 w 96849"/>
                <a:gd name="connsiteY7" fmla="*/ 12117 h 150396"/>
                <a:gd name="connsiteX8" fmla="*/ 11030 w 96849"/>
                <a:gd name="connsiteY8" fmla="*/ 18036 h 150396"/>
                <a:gd name="connsiteX9" fmla="*/ 14258 w 96849"/>
                <a:gd name="connsiteY9" fmla="*/ 23147 h 150396"/>
                <a:gd name="connsiteX10" fmla="*/ 32014 w 96849"/>
                <a:gd name="connsiteY10" fmla="*/ 61887 h 150396"/>
                <a:gd name="connsiteX11" fmla="*/ 37125 w 96849"/>
                <a:gd name="connsiteY11" fmla="*/ 71841 h 150396"/>
                <a:gd name="connsiteX12" fmla="*/ 41699 w 96849"/>
                <a:gd name="connsiteY12" fmla="*/ 73724 h 150396"/>
                <a:gd name="connsiteX13" fmla="*/ 51115 w 96849"/>
                <a:gd name="connsiteY13" fmla="*/ 91748 h 150396"/>
                <a:gd name="connsiteX14" fmla="*/ 58378 w 96849"/>
                <a:gd name="connsiteY14" fmla="*/ 107621 h 150396"/>
                <a:gd name="connsiteX15" fmla="*/ 77479 w 96849"/>
                <a:gd name="connsiteY15" fmla="*/ 130488 h 150396"/>
                <a:gd name="connsiteX16" fmla="*/ 77479 w 96849"/>
                <a:gd name="connsiteY16" fmla="*/ 125377 h 150396"/>
                <a:gd name="connsiteX17" fmla="*/ 80439 w 96849"/>
                <a:gd name="connsiteY17" fmla="*/ 123493 h 150396"/>
                <a:gd name="connsiteX18" fmla="*/ 90123 w 96849"/>
                <a:gd name="connsiteY18" fmla="*/ 134255 h 150396"/>
                <a:gd name="connsiteX19" fmla="*/ 88778 w 96849"/>
                <a:gd name="connsiteY19" fmla="*/ 135869 h 150396"/>
                <a:gd name="connsiteX20" fmla="*/ 96849 w 96849"/>
                <a:gd name="connsiteY20" fmla="*/ 146899 h 150396"/>
                <a:gd name="connsiteX21" fmla="*/ 89854 w 96849"/>
                <a:gd name="connsiteY21" fmla="*/ 150396 h 150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6849" h="150396">
                  <a:moveTo>
                    <a:pt x="89854" y="150396"/>
                  </a:moveTo>
                  <a:cubicBezTo>
                    <a:pt x="72099" y="133447"/>
                    <a:pt x="55150" y="115961"/>
                    <a:pt x="42237" y="94708"/>
                  </a:cubicBezTo>
                  <a:cubicBezTo>
                    <a:pt x="41699" y="93632"/>
                    <a:pt x="40354" y="93094"/>
                    <a:pt x="39278" y="92287"/>
                  </a:cubicBezTo>
                  <a:cubicBezTo>
                    <a:pt x="26364" y="72648"/>
                    <a:pt x="16949" y="51395"/>
                    <a:pt x="8878" y="29335"/>
                  </a:cubicBezTo>
                  <a:cubicBezTo>
                    <a:pt x="4842" y="20188"/>
                    <a:pt x="2421" y="10503"/>
                    <a:pt x="0" y="818"/>
                  </a:cubicBezTo>
                  <a:cubicBezTo>
                    <a:pt x="538" y="11"/>
                    <a:pt x="1076" y="-258"/>
                    <a:pt x="1883" y="280"/>
                  </a:cubicBezTo>
                  <a:cubicBezTo>
                    <a:pt x="5111" y="2970"/>
                    <a:pt x="4842" y="7275"/>
                    <a:pt x="6726" y="10503"/>
                  </a:cubicBezTo>
                  <a:cubicBezTo>
                    <a:pt x="6995" y="11041"/>
                    <a:pt x="7533" y="11579"/>
                    <a:pt x="7802" y="12117"/>
                  </a:cubicBezTo>
                  <a:cubicBezTo>
                    <a:pt x="8878" y="14000"/>
                    <a:pt x="9416" y="16152"/>
                    <a:pt x="11030" y="18036"/>
                  </a:cubicBezTo>
                  <a:cubicBezTo>
                    <a:pt x="12375" y="19650"/>
                    <a:pt x="13451" y="21264"/>
                    <a:pt x="14258" y="23147"/>
                  </a:cubicBezTo>
                  <a:cubicBezTo>
                    <a:pt x="18563" y="36867"/>
                    <a:pt x="25826" y="49243"/>
                    <a:pt x="32014" y="61887"/>
                  </a:cubicBezTo>
                  <a:cubicBezTo>
                    <a:pt x="33897" y="65115"/>
                    <a:pt x="35511" y="68612"/>
                    <a:pt x="37125" y="71841"/>
                  </a:cubicBezTo>
                  <a:cubicBezTo>
                    <a:pt x="38202" y="73993"/>
                    <a:pt x="39547" y="74531"/>
                    <a:pt x="41699" y="73724"/>
                  </a:cubicBezTo>
                  <a:cubicBezTo>
                    <a:pt x="47887" y="78297"/>
                    <a:pt x="48425" y="85561"/>
                    <a:pt x="51115" y="91748"/>
                  </a:cubicBezTo>
                  <a:cubicBezTo>
                    <a:pt x="51384" y="97936"/>
                    <a:pt x="56226" y="102241"/>
                    <a:pt x="58378" y="107621"/>
                  </a:cubicBezTo>
                  <a:cubicBezTo>
                    <a:pt x="63221" y="115961"/>
                    <a:pt x="70485" y="122686"/>
                    <a:pt x="77479" y="130488"/>
                  </a:cubicBezTo>
                  <a:cubicBezTo>
                    <a:pt x="78017" y="128336"/>
                    <a:pt x="76941" y="126722"/>
                    <a:pt x="77479" y="125377"/>
                  </a:cubicBezTo>
                  <a:cubicBezTo>
                    <a:pt x="78017" y="124031"/>
                    <a:pt x="79362" y="122955"/>
                    <a:pt x="80439" y="123493"/>
                  </a:cubicBezTo>
                  <a:cubicBezTo>
                    <a:pt x="84743" y="126184"/>
                    <a:pt x="89316" y="128605"/>
                    <a:pt x="90123" y="134255"/>
                  </a:cubicBezTo>
                  <a:cubicBezTo>
                    <a:pt x="89047" y="134255"/>
                    <a:pt x="87164" y="133716"/>
                    <a:pt x="88778" y="135869"/>
                  </a:cubicBezTo>
                  <a:cubicBezTo>
                    <a:pt x="91469" y="139635"/>
                    <a:pt x="94159" y="143401"/>
                    <a:pt x="96849" y="146899"/>
                  </a:cubicBezTo>
                  <a:cubicBezTo>
                    <a:pt x="95504" y="149858"/>
                    <a:pt x="90931" y="146630"/>
                    <a:pt x="89854" y="150396"/>
                  </a:cubicBezTo>
                  <a:close/>
                </a:path>
              </a:pathLst>
            </a:custGeom>
            <a:solidFill>
              <a:srgbClr val="7CAA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0" name="Полилиния: фигура 2419">
              <a:extLst>
                <a:ext uri="{FF2B5EF4-FFF2-40B4-BE49-F238E27FC236}">
                  <a16:creationId xmlns:a16="http://schemas.microsoft.com/office/drawing/2014/main" id="{E67568FD-C630-6597-BEC0-CA8261B207B9}"/>
                </a:ext>
              </a:extLst>
            </p:cNvPr>
            <p:cNvSpPr/>
            <p:nvPr/>
          </p:nvSpPr>
          <p:spPr>
            <a:xfrm>
              <a:off x="3934727" y="6780398"/>
              <a:ext cx="27440" cy="151473"/>
            </a:xfrm>
            <a:custGeom>
              <a:avLst/>
              <a:gdLst>
                <a:gd name="connsiteX0" fmla="*/ 6726 w 27440"/>
                <a:gd name="connsiteY0" fmla="*/ 5112 h 151473"/>
                <a:gd name="connsiteX1" fmla="*/ 11299 w 27440"/>
                <a:gd name="connsiteY1" fmla="*/ 29593 h 151473"/>
                <a:gd name="connsiteX2" fmla="*/ 17218 w 27440"/>
                <a:gd name="connsiteY2" fmla="*/ 93352 h 151473"/>
                <a:gd name="connsiteX3" fmla="*/ 26634 w 27440"/>
                <a:gd name="connsiteY3" fmla="*/ 137741 h 151473"/>
                <a:gd name="connsiteX4" fmla="*/ 27441 w 27440"/>
                <a:gd name="connsiteY4" fmla="*/ 144736 h 151473"/>
                <a:gd name="connsiteX5" fmla="*/ 22060 w 27440"/>
                <a:gd name="connsiteY5" fmla="*/ 151461 h 151473"/>
                <a:gd name="connsiteX6" fmla="*/ 18832 w 27440"/>
                <a:gd name="connsiteY6" fmla="*/ 143390 h 151473"/>
                <a:gd name="connsiteX7" fmla="*/ 10492 w 27440"/>
                <a:gd name="connsiteY7" fmla="*/ 76134 h 151473"/>
                <a:gd name="connsiteX8" fmla="*/ 0 w 27440"/>
                <a:gd name="connsiteY8" fmla="*/ 0 h 151473"/>
                <a:gd name="connsiteX9" fmla="*/ 3497 w 27440"/>
                <a:gd name="connsiteY9" fmla="*/ 4573 h 151473"/>
                <a:gd name="connsiteX10" fmla="*/ 5650 w 27440"/>
                <a:gd name="connsiteY10" fmla="*/ 2690 h 151473"/>
                <a:gd name="connsiteX11" fmla="*/ 6726 w 27440"/>
                <a:gd name="connsiteY11" fmla="*/ 5112 h 15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40" h="151473">
                  <a:moveTo>
                    <a:pt x="6726" y="5112"/>
                  </a:moveTo>
                  <a:cubicBezTo>
                    <a:pt x="8340" y="13182"/>
                    <a:pt x="9685" y="21522"/>
                    <a:pt x="11299" y="29593"/>
                  </a:cubicBezTo>
                  <a:cubicBezTo>
                    <a:pt x="11299" y="51115"/>
                    <a:pt x="14796" y="72099"/>
                    <a:pt x="17218" y="93352"/>
                  </a:cubicBezTo>
                  <a:cubicBezTo>
                    <a:pt x="19101" y="108417"/>
                    <a:pt x="23943" y="122945"/>
                    <a:pt x="26634" y="137741"/>
                  </a:cubicBezTo>
                  <a:cubicBezTo>
                    <a:pt x="27172" y="140162"/>
                    <a:pt x="27172" y="142583"/>
                    <a:pt x="27441" y="144736"/>
                  </a:cubicBezTo>
                  <a:cubicBezTo>
                    <a:pt x="26364" y="147695"/>
                    <a:pt x="26903" y="151730"/>
                    <a:pt x="22060" y="151461"/>
                  </a:cubicBezTo>
                  <a:cubicBezTo>
                    <a:pt x="20177" y="149040"/>
                    <a:pt x="19639" y="146081"/>
                    <a:pt x="18832" y="143390"/>
                  </a:cubicBezTo>
                  <a:cubicBezTo>
                    <a:pt x="17218" y="120792"/>
                    <a:pt x="13182" y="98732"/>
                    <a:pt x="10492" y="76134"/>
                  </a:cubicBezTo>
                  <a:cubicBezTo>
                    <a:pt x="7264" y="50846"/>
                    <a:pt x="269" y="25826"/>
                    <a:pt x="0" y="0"/>
                  </a:cubicBezTo>
                  <a:cubicBezTo>
                    <a:pt x="1883" y="1076"/>
                    <a:pt x="1345" y="3766"/>
                    <a:pt x="3497" y="4573"/>
                  </a:cubicBezTo>
                  <a:cubicBezTo>
                    <a:pt x="4035" y="3766"/>
                    <a:pt x="4573" y="2421"/>
                    <a:pt x="5650" y="2690"/>
                  </a:cubicBezTo>
                  <a:cubicBezTo>
                    <a:pt x="6726" y="2959"/>
                    <a:pt x="7264" y="4035"/>
                    <a:pt x="6726" y="5112"/>
                  </a:cubicBezTo>
                  <a:close/>
                </a:path>
              </a:pathLst>
            </a:custGeom>
            <a:solidFill>
              <a:srgbClr val="5E8F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1" name="Полилиния: фигура 2420">
              <a:extLst>
                <a:ext uri="{FF2B5EF4-FFF2-40B4-BE49-F238E27FC236}">
                  <a16:creationId xmlns:a16="http://schemas.microsoft.com/office/drawing/2014/main" id="{DBCCCC19-E61A-6155-B4E2-CFF4E6560092}"/>
                </a:ext>
              </a:extLst>
            </p:cNvPr>
            <p:cNvSpPr/>
            <p:nvPr/>
          </p:nvSpPr>
          <p:spPr>
            <a:xfrm>
              <a:off x="3967548" y="7016602"/>
              <a:ext cx="64028" cy="129631"/>
            </a:xfrm>
            <a:custGeom>
              <a:avLst/>
              <a:gdLst>
                <a:gd name="connsiteX0" fmla="*/ 56495 w 64028"/>
                <a:gd name="connsiteY0" fmla="*/ 123214 h 129631"/>
                <a:gd name="connsiteX1" fmla="*/ 52191 w 64028"/>
                <a:gd name="connsiteY1" fmla="*/ 117833 h 129631"/>
                <a:gd name="connsiteX2" fmla="*/ 41968 w 64028"/>
                <a:gd name="connsiteY2" fmla="*/ 111645 h 129631"/>
                <a:gd name="connsiteX3" fmla="*/ 28517 w 64028"/>
                <a:gd name="connsiteY3" fmla="*/ 89854 h 129631"/>
                <a:gd name="connsiteX4" fmla="*/ 25826 w 64028"/>
                <a:gd name="connsiteY4" fmla="*/ 86357 h 129631"/>
                <a:gd name="connsiteX5" fmla="*/ 23405 w 64028"/>
                <a:gd name="connsiteY5" fmla="*/ 82860 h 129631"/>
                <a:gd name="connsiteX6" fmla="*/ 11299 w 64028"/>
                <a:gd name="connsiteY6" fmla="*/ 52460 h 129631"/>
                <a:gd name="connsiteX7" fmla="*/ 0 w 64028"/>
                <a:gd name="connsiteY7" fmla="*/ 269 h 129631"/>
                <a:gd name="connsiteX8" fmla="*/ 807 w 64028"/>
                <a:gd name="connsiteY8" fmla="*/ 0 h 129631"/>
                <a:gd name="connsiteX9" fmla="*/ 6457 w 64028"/>
                <a:gd name="connsiteY9" fmla="*/ 18563 h 129631"/>
                <a:gd name="connsiteX10" fmla="*/ 47348 w 64028"/>
                <a:gd name="connsiteY10" fmla="*/ 103037 h 129631"/>
                <a:gd name="connsiteX11" fmla="*/ 64028 w 64028"/>
                <a:gd name="connsiteY11" fmla="*/ 126442 h 129631"/>
                <a:gd name="connsiteX12" fmla="*/ 60800 w 64028"/>
                <a:gd name="connsiteY12" fmla="*/ 128325 h 129631"/>
                <a:gd name="connsiteX13" fmla="*/ 56495 w 64028"/>
                <a:gd name="connsiteY13" fmla="*/ 123214 h 129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028" h="129631">
                  <a:moveTo>
                    <a:pt x="56495" y="123214"/>
                  </a:moveTo>
                  <a:cubicBezTo>
                    <a:pt x="55150" y="121330"/>
                    <a:pt x="53536" y="119447"/>
                    <a:pt x="52191" y="117833"/>
                  </a:cubicBezTo>
                  <a:cubicBezTo>
                    <a:pt x="48156" y="116757"/>
                    <a:pt x="46810" y="111645"/>
                    <a:pt x="41968" y="111645"/>
                  </a:cubicBezTo>
                  <a:cubicBezTo>
                    <a:pt x="36318" y="105189"/>
                    <a:pt x="33090" y="97118"/>
                    <a:pt x="28517" y="89854"/>
                  </a:cubicBezTo>
                  <a:cubicBezTo>
                    <a:pt x="27710" y="88509"/>
                    <a:pt x="27710" y="86626"/>
                    <a:pt x="25826" y="86357"/>
                  </a:cubicBezTo>
                  <a:cubicBezTo>
                    <a:pt x="24212" y="85819"/>
                    <a:pt x="23943" y="84205"/>
                    <a:pt x="23405" y="82860"/>
                  </a:cubicBezTo>
                  <a:cubicBezTo>
                    <a:pt x="20984" y="72099"/>
                    <a:pt x="14527" y="62952"/>
                    <a:pt x="11299" y="52460"/>
                  </a:cubicBezTo>
                  <a:cubicBezTo>
                    <a:pt x="7533" y="34973"/>
                    <a:pt x="3766" y="17756"/>
                    <a:pt x="0" y="269"/>
                  </a:cubicBezTo>
                  <a:cubicBezTo>
                    <a:pt x="269" y="269"/>
                    <a:pt x="538" y="0"/>
                    <a:pt x="807" y="0"/>
                  </a:cubicBezTo>
                  <a:cubicBezTo>
                    <a:pt x="2690" y="6188"/>
                    <a:pt x="4573" y="12375"/>
                    <a:pt x="6457" y="18563"/>
                  </a:cubicBezTo>
                  <a:cubicBezTo>
                    <a:pt x="14527" y="49232"/>
                    <a:pt x="27172" y="78017"/>
                    <a:pt x="47348" y="103037"/>
                  </a:cubicBezTo>
                  <a:cubicBezTo>
                    <a:pt x="51922" y="111645"/>
                    <a:pt x="58648" y="118640"/>
                    <a:pt x="64028" y="126442"/>
                  </a:cubicBezTo>
                  <a:cubicBezTo>
                    <a:pt x="64028" y="129132"/>
                    <a:pt x="64028" y="131015"/>
                    <a:pt x="60800" y="128325"/>
                  </a:cubicBezTo>
                  <a:cubicBezTo>
                    <a:pt x="59186" y="126980"/>
                    <a:pt x="58109" y="124828"/>
                    <a:pt x="56495" y="123214"/>
                  </a:cubicBezTo>
                  <a:close/>
                </a:path>
              </a:pathLst>
            </a:custGeom>
            <a:solidFill>
              <a:srgbClr val="7DAB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2" name="Полилиния: фигура 2421">
              <a:extLst>
                <a:ext uri="{FF2B5EF4-FFF2-40B4-BE49-F238E27FC236}">
                  <a16:creationId xmlns:a16="http://schemas.microsoft.com/office/drawing/2014/main" id="{085409B2-9851-AEF2-3E69-457837D15356}"/>
                </a:ext>
              </a:extLst>
            </p:cNvPr>
            <p:cNvSpPr/>
            <p:nvPr/>
          </p:nvSpPr>
          <p:spPr>
            <a:xfrm>
              <a:off x="3953559" y="6923789"/>
              <a:ext cx="35185" cy="116756"/>
            </a:xfrm>
            <a:custGeom>
              <a:avLst/>
              <a:gdLst>
                <a:gd name="connsiteX0" fmla="*/ 0 w 35185"/>
                <a:gd name="connsiteY0" fmla="*/ 0 h 116756"/>
                <a:gd name="connsiteX1" fmla="*/ 4035 w 35185"/>
                <a:gd name="connsiteY1" fmla="*/ 8340 h 116756"/>
                <a:gd name="connsiteX2" fmla="*/ 7533 w 35185"/>
                <a:gd name="connsiteY2" fmla="*/ 14258 h 116756"/>
                <a:gd name="connsiteX3" fmla="*/ 12644 w 35185"/>
                <a:gd name="connsiteY3" fmla="*/ 41699 h 116756"/>
                <a:gd name="connsiteX4" fmla="*/ 32283 w 35185"/>
                <a:gd name="connsiteY4" fmla="*/ 104920 h 116756"/>
                <a:gd name="connsiteX5" fmla="*/ 34973 w 35185"/>
                <a:gd name="connsiteY5" fmla="*/ 111646 h 116756"/>
                <a:gd name="connsiteX6" fmla="*/ 33359 w 35185"/>
                <a:gd name="connsiteY6" fmla="*/ 116757 h 116756"/>
                <a:gd name="connsiteX7" fmla="*/ 30669 w 35185"/>
                <a:gd name="connsiteY7" fmla="*/ 112184 h 116756"/>
                <a:gd name="connsiteX8" fmla="*/ 27441 w 35185"/>
                <a:gd name="connsiteY8" fmla="*/ 106265 h 116756"/>
                <a:gd name="connsiteX9" fmla="*/ 27441 w 35185"/>
                <a:gd name="connsiteY9" fmla="*/ 106265 h 116756"/>
                <a:gd name="connsiteX10" fmla="*/ 22867 w 35185"/>
                <a:gd name="connsiteY10" fmla="*/ 95504 h 116756"/>
                <a:gd name="connsiteX11" fmla="*/ 22329 w 35185"/>
                <a:gd name="connsiteY11" fmla="*/ 94428 h 116756"/>
                <a:gd name="connsiteX12" fmla="*/ 15603 w 35185"/>
                <a:gd name="connsiteY12" fmla="*/ 75058 h 116756"/>
                <a:gd name="connsiteX13" fmla="*/ 12106 w 35185"/>
                <a:gd name="connsiteY13" fmla="*/ 64835 h 116756"/>
                <a:gd name="connsiteX14" fmla="*/ 7533 w 35185"/>
                <a:gd name="connsiteY14" fmla="*/ 40085 h 116756"/>
                <a:gd name="connsiteX15" fmla="*/ 4842 w 35185"/>
                <a:gd name="connsiteY15" fmla="*/ 30400 h 116756"/>
                <a:gd name="connsiteX16" fmla="*/ 0 w 35185"/>
                <a:gd name="connsiteY16" fmla="*/ 0 h 116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5185" h="116756">
                  <a:moveTo>
                    <a:pt x="0" y="0"/>
                  </a:moveTo>
                  <a:cubicBezTo>
                    <a:pt x="2690" y="2152"/>
                    <a:pt x="2690" y="5381"/>
                    <a:pt x="4035" y="8340"/>
                  </a:cubicBezTo>
                  <a:cubicBezTo>
                    <a:pt x="6457" y="9685"/>
                    <a:pt x="6995" y="12106"/>
                    <a:pt x="7533" y="14258"/>
                  </a:cubicBezTo>
                  <a:cubicBezTo>
                    <a:pt x="9147" y="23405"/>
                    <a:pt x="11299" y="32552"/>
                    <a:pt x="12644" y="41699"/>
                  </a:cubicBezTo>
                  <a:cubicBezTo>
                    <a:pt x="15872" y="63759"/>
                    <a:pt x="23405" y="84474"/>
                    <a:pt x="32283" y="104920"/>
                  </a:cubicBezTo>
                  <a:cubicBezTo>
                    <a:pt x="33090" y="107072"/>
                    <a:pt x="34435" y="109224"/>
                    <a:pt x="34973" y="111646"/>
                  </a:cubicBezTo>
                  <a:cubicBezTo>
                    <a:pt x="34973" y="113529"/>
                    <a:pt x="36049" y="115950"/>
                    <a:pt x="33359" y="116757"/>
                  </a:cubicBezTo>
                  <a:cubicBezTo>
                    <a:pt x="32552" y="115143"/>
                    <a:pt x="31476" y="113798"/>
                    <a:pt x="30669" y="112184"/>
                  </a:cubicBezTo>
                  <a:cubicBezTo>
                    <a:pt x="28517" y="110838"/>
                    <a:pt x="29593" y="107610"/>
                    <a:pt x="27441" y="106265"/>
                  </a:cubicBezTo>
                  <a:lnTo>
                    <a:pt x="27441" y="106265"/>
                  </a:lnTo>
                  <a:cubicBezTo>
                    <a:pt x="24750" y="103037"/>
                    <a:pt x="25557" y="98463"/>
                    <a:pt x="22867" y="95504"/>
                  </a:cubicBezTo>
                  <a:cubicBezTo>
                    <a:pt x="22867" y="95235"/>
                    <a:pt x="22598" y="94697"/>
                    <a:pt x="22329" y="94428"/>
                  </a:cubicBezTo>
                  <a:cubicBezTo>
                    <a:pt x="18025" y="88778"/>
                    <a:pt x="17218" y="81784"/>
                    <a:pt x="15603" y="75058"/>
                  </a:cubicBezTo>
                  <a:cubicBezTo>
                    <a:pt x="14527" y="71561"/>
                    <a:pt x="14258" y="67794"/>
                    <a:pt x="12106" y="64835"/>
                  </a:cubicBezTo>
                  <a:cubicBezTo>
                    <a:pt x="10492" y="56495"/>
                    <a:pt x="8609" y="48425"/>
                    <a:pt x="7533" y="40085"/>
                  </a:cubicBezTo>
                  <a:cubicBezTo>
                    <a:pt x="6995" y="36587"/>
                    <a:pt x="5650" y="33628"/>
                    <a:pt x="4842" y="30400"/>
                  </a:cubicBezTo>
                  <a:cubicBezTo>
                    <a:pt x="1883" y="20446"/>
                    <a:pt x="0" y="10223"/>
                    <a:pt x="0" y="0"/>
                  </a:cubicBezTo>
                  <a:close/>
                </a:path>
              </a:pathLst>
            </a:custGeom>
            <a:solidFill>
              <a:srgbClr val="A9C6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3" name="Полилиния: фигура 2422">
              <a:extLst>
                <a:ext uri="{FF2B5EF4-FFF2-40B4-BE49-F238E27FC236}">
                  <a16:creationId xmlns:a16="http://schemas.microsoft.com/office/drawing/2014/main" id="{C23022A1-875D-483B-EC0D-FAA983D447AB}"/>
                </a:ext>
              </a:extLst>
            </p:cNvPr>
            <p:cNvSpPr/>
            <p:nvPr/>
          </p:nvSpPr>
          <p:spPr>
            <a:xfrm>
              <a:off x="3933524" y="6715832"/>
              <a:ext cx="7929" cy="69677"/>
            </a:xfrm>
            <a:custGeom>
              <a:avLst/>
              <a:gdLst>
                <a:gd name="connsiteX0" fmla="*/ 7929 w 7929"/>
                <a:gd name="connsiteY0" fmla="*/ 69678 h 69677"/>
                <a:gd name="connsiteX1" fmla="*/ 4701 w 7929"/>
                <a:gd name="connsiteY1" fmla="*/ 69140 h 69677"/>
                <a:gd name="connsiteX2" fmla="*/ 1741 w 7929"/>
                <a:gd name="connsiteY2" fmla="*/ 40354 h 69677"/>
                <a:gd name="connsiteX3" fmla="*/ 127 w 7929"/>
                <a:gd name="connsiteY3" fmla="*/ 8071 h 69677"/>
                <a:gd name="connsiteX4" fmla="*/ 2011 w 7929"/>
                <a:gd name="connsiteY4" fmla="*/ 0 h 69677"/>
                <a:gd name="connsiteX5" fmla="*/ 4701 w 7929"/>
                <a:gd name="connsiteY5" fmla="*/ 5112 h 69677"/>
                <a:gd name="connsiteX6" fmla="*/ 7391 w 7929"/>
                <a:gd name="connsiteY6" fmla="*/ 48963 h 69677"/>
                <a:gd name="connsiteX7" fmla="*/ 7929 w 7929"/>
                <a:gd name="connsiteY7" fmla="*/ 69678 h 69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29" h="69677">
                  <a:moveTo>
                    <a:pt x="7929" y="69678"/>
                  </a:moveTo>
                  <a:cubicBezTo>
                    <a:pt x="7122" y="67256"/>
                    <a:pt x="6046" y="68332"/>
                    <a:pt x="4701" y="69140"/>
                  </a:cubicBezTo>
                  <a:cubicBezTo>
                    <a:pt x="3625" y="59455"/>
                    <a:pt x="2549" y="50039"/>
                    <a:pt x="1741" y="40354"/>
                  </a:cubicBezTo>
                  <a:cubicBezTo>
                    <a:pt x="-142" y="29593"/>
                    <a:pt x="-142" y="18832"/>
                    <a:pt x="127" y="8071"/>
                  </a:cubicBezTo>
                  <a:cubicBezTo>
                    <a:pt x="127" y="5381"/>
                    <a:pt x="-142" y="2421"/>
                    <a:pt x="2011" y="0"/>
                  </a:cubicBezTo>
                  <a:cubicBezTo>
                    <a:pt x="4970" y="538"/>
                    <a:pt x="4701" y="2959"/>
                    <a:pt x="4701" y="5112"/>
                  </a:cubicBezTo>
                  <a:cubicBezTo>
                    <a:pt x="7122" y="19639"/>
                    <a:pt x="6853" y="34435"/>
                    <a:pt x="7391" y="48963"/>
                  </a:cubicBezTo>
                  <a:cubicBezTo>
                    <a:pt x="7391" y="55957"/>
                    <a:pt x="7660" y="62952"/>
                    <a:pt x="7929" y="69678"/>
                  </a:cubicBezTo>
                  <a:close/>
                </a:path>
              </a:pathLst>
            </a:custGeom>
            <a:solidFill>
              <a:srgbClr val="6191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4" name="Полилиния: фигура 2423">
              <a:extLst>
                <a:ext uri="{FF2B5EF4-FFF2-40B4-BE49-F238E27FC236}">
                  <a16:creationId xmlns:a16="http://schemas.microsoft.com/office/drawing/2014/main" id="{59BC906B-C960-D61F-44A2-83FFB79F5FA3}"/>
                </a:ext>
              </a:extLst>
            </p:cNvPr>
            <p:cNvSpPr/>
            <p:nvPr/>
          </p:nvSpPr>
          <p:spPr>
            <a:xfrm>
              <a:off x="3929078" y="6694310"/>
              <a:ext cx="7165" cy="61875"/>
            </a:xfrm>
            <a:custGeom>
              <a:avLst/>
              <a:gdLst>
                <a:gd name="connsiteX0" fmla="*/ 6188 w 7165"/>
                <a:gd name="connsiteY0" fmla="*/ 22060 h 61875"/>
                <a:gd name="connsiteX1" fmla="*/ 6188 w 7165"/>
                <a:gd name="connsiteY1" fmla="*/ 61876 h 61875"/>
                <a:gd name="connsiteX2" fmla="*/ 2421 w 7165"/>
                <a:gd name="connsiteY2" fmla="*/ 34704 h 61875"/>
                <a:gd name="connsiteX3" fmla="*/ 0 w 7165"/>
                <a:gd name="connsiteY3" fmla="*/ 1883 h 61875"/>
                <a:gd name="connsiteX4" fmla="*/ 807 w 7165"/>
                <a:gd name="connsiteY4" fmla="*/ 2152 h 61875"/>
                <a:gd name="connsiteX5" fmla="*/ 2152 w 7165"/>
                <a:gd name="connsiteY5" fmla="*/ 0 h 61875"/>
                <a:gd name="connsiteX6" fmla="*/ 5381 w 7165"/>
                <a:gd name="connsiteY6" fmla="*/ 5919 h 61875"/>
                <a:gd name="connsiteX7" fmla="*/ 6726 w 7165"/>
                <a:gd name="connsiteY7" fmla="*/ 7533 h 61875"/>
                <a:gd name="connsiteX8" fmla="*/ 6188 w 7165"/>
                <a:gd name="connsiteY8" fmla="*/ 22060 h 6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65" h="61875">
                  <a:moveTo>
                    <a:pt x="6188" y="22060"/>
                  </a:moveTo>
                  <a:cubicBezTo>
                    <a:pt x="6188" y="35242"/>
                    <a:pt x="6188" y="48694"/>
                    <a:pt x="6188" y="61876"/>
                  </a:cubicBezTo>
                  <a:cubicBezTo>
                    <a:pt x="538" y="53536"/>
                    <a:pt x="2959" y="43851"/>
                    <a:pt x="2421" y="34704"/>
                  </a:cubicBezTo>
                  <a:cubicBezTo>
                    <a:pt x="1883" y="23674"/>
                    <a:pt x="1345" y="12913"/>
                    <a:pt x="0" y="1883"/>
                  </a:cubicBezTo>
                  <a:cubicBezTo>
                    <a:pt x="269" y="1883"/>
                    <a:pt x="807" y="2690"/>
                    <a:pt x="807" y="2152"/>
                  </a:cubicBezTo>
                  <a:cubicBezTo>
                    <a:pt x="807" y="1076"/>
                    <a:pt x="538" y="0"/>
                    <a:pt x="2152" y="0"/>
                  </a:cubicBezTo>
                  <a:cubicBezTo>
                    <a:pt x="3228" y="2152"/>
                    <a:pt x="2690" y="4842"/>
                    <a:pt x="5381" y="5919"/>
                  </a:cubicBezTo>
                  <a:cubicBezTo>
                    <a:pt x="5919" y="6188"/>
                    <a:pt x="6457" y="6726"/>
                    <a:pt x="6726" y="7533"/>
                  </a:cubicBezTo>
                  <a:cubicBezTo>
                    <a:pt x="6188" y="12375"/>
                    <a:pt x="8340" y="17218"/>
                    <a:pt x="6188" y="22060"/>
                  </a:cubicBezTo>
                  <a:close/>
                </a:path>
              </a:pathLst>
            </a:custGeom>
            <a:solidFill>
              <a:srgbClr val="B7CD8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5" name="Полилиния: фигура 2424">
              <a:extLst>
                <a:ext uri="{FF2B5EF4-FFF2-40B4-BE49-F238E27FC236}">
                  <a16:creationId xmlns:a16="http://schemas.microsoft.com/office/drawing/2014/main" id="{784225E1-0C5B-F48F-FD50-AB934E737F30}"/>
                </a:ext>
              </a:extLst>
            </p:cNvPr>
            <p:cNvSpPr/>
            <p:nvPr/>
          </p:nvSpPr>
          <p:spPr>
            <a:xfrm>
              <a:off x="3919931" y="6670615"/>
              <a:ext cx="7651" cy="52773"/>
            </a:xfrm>
            <a:custGeom>
              <a:avLst/>
              <a:gdLst>
                <a:gd name="connsiteX0" fmla="*/ 2421 w 7651"/>
                <a:gd name="connsiteY0" fmla="*/ 3518 h 52773"/>
                <a:gd name="connsiteX1" fmla="*/ 7533 w 7651"/>
                <a:gd name="connsiteY1" fmla="*/ 52212 h 52773"/>
                <a:gd name="connsiteX2" fmla="*/ 6188 w 7651"/>
                <a:gd name="connsiteY2" fmla="*/ 52481 h 52773"/>
                <a:gd name="connsiteX3" fmla="*/ 0 w 7651"/>
                <a:gd name="connsiteY3" fmla="*/ 21 h 52773"/>
                <a:gd name="connsiteX4" fmla="*/ 2421 w 7651"/>
                <a:gd name="connsiteY4" fmla="*/ 3518 h 52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1" h="52773">
                  <a:moveTo>
                    <a:pt x="2421" y="3518"/>
                  </a:moveTo>
                  <a:cubicBezTo>
                    <a:pt x="4842" y="19659"/>
                    <a:pt x="8340" y="35801"/>
                    <a:pt x="7533" y="52212"/>
                  </a:cubicBezTo>
                  <a:cubicBezTo>
                    <a:pt x="7264" y="52750"/>
                    <a:pt x="6726" y="53019"/>
                    <a:pt x="6188" y="52481"/>
                  </a:cubicBezTo>
                  <a:cubicBezTo>
                    <a:pt x="2959" y="34994"/>
                    <a:pt x="807" y="17507"/>
                    <a:pt x="0" y="21"/>
                  </a:cubicBezTo>
                  <a:cubicBezTo>
                    <a:pt x="3228" y="-248"/>
                    <a:pt x="2152" y="2173"/>
                    <a:pt x="2421" y="3518"/>
                  </a:cubicBezTo>
                  <a:close/>
                </a:path>
              </a:pathLst>
            </a:custGeom>
            <a:solidFill>
              <a:srgbClr val="6997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6" name="Полилиния: фигура 2425">
              <a:extLst>
                <a:ext uri="{FF2B5EF4-FFF2-40B4-BE49-F238E27FC236}">
                  <a16:creationId xmlns:a16="http://schemas.microsoft.com/office/drawing/2014/main" id="{3CDDF4AA-E9C6-500B-1641-513D45786B96}"/>
                </a:ext>
              </a:extLst>
            </p:cNvPr>
            <p:cNvSpPr/>
            <p:nvPr/>
          </p:nvSpPr>
          <p:spPr>
            <a:xfrm>
              <a:off x="3965396" y="6988624"/>
              <a:ext cx="17755" cy="58647"/>
            </a:xfrm>
            <a:custGeom>
              <a:avLst/>
              <a:gdLst>
                <a:gd name="connsiteX0" fmla="*/ 0 w 17755"/>
                <a:gd name="connsiteY0" fmla="*/ 0 h 58647"/>
                <a:gd name="connsiteX1" fmla="*/ 6726 w 17755"/>
                <a:gd name="connsiteY1" fmla="*/ 17756 h 58647"/>
                <a:gd name="connsiteX2" fmla="*/ 10223 w 17755"/>
                <a:gd name="connsiteY2" fmla="*/ 29593 h 58647"/>
                <a:gd name="connsiteX3" fmla="*/ 14527 w 17755"/>
                <a:gd name="connsiteY3" fmla="*/ 48156 h 58647"/>
                <a:gd name="connsiteX4" fmla="*/ 17756 w 17755"/>
                <a:gd name="connsiteY4" fmla="*/ 58648 h 58647"/>
                <a:gd name="connsiteX5" fmla="*/ 14527 w 17755"/>
                <a:gd name="connsiteY5" fmla="*/ 52460 h 58647"/>
                <a:gd name="connsiteX6" fmla="*/ 0 w 17755"/>
                <a:gd name="connsiteY6" fmla="*/ 0 h 58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55" h="58647">
                  <a:moveTo>
                    <a:pt x="0" y="0"/>
                  </a:moveTo>
                  <a:cubicBezTo>
                    <a:pt x="4304" y="5111"/>
                    <a:pt x="4304" y="11837"/>
                    <a:pt x="6726" y="17756"/>
                  </a:cubicBezTo>
                  <a:cubicBezTo>
                    <a:pt x="8071" y="21522"/>
                    <a:pt x="9147" y="25557"/>
                    <a:pt x="10223" y="29593"/>
                  </a:cubicBezTo>
                  <a:cubicBezTo>
                    <a:pt x="9416" y="36318"/>
                    <a:pt x="13182" y="41968"/>
                    <a:pt x="14527" y="48156"/>
                  </a:cubicBezTo>
                  <a:cubicBezTo>
                    <a:pt x="15334" y="51653"/>
                    <a:pt x="16680" y="55150"/>
                    <a:pt x="17756" y="58648"/>
                  </a:cubicBezTo>
                  <a:cubicBezTo>
                    <a:pt x="15334" y="57302"/>
                    <a:pt x="15334" y="54612"/>
                    <a:pt x="14527" y="52460"/>
                  </a:cubicBezTo>
                  <a:cubicBezTo>
                    <a:pt x="9416" y="34973"/>
                    <a:pt x="3497" y="17756"/>
                    <a:pt x="0" y="0"/>
                  </a:cubicBezTo>
                  <a:close/>
                </a:path>
              </a:pathLst>
            </a:custGeom>
            <a:solidFill>
              <a:srgbClr val="89B2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7" name="Полилиния: фигура 2426">
              <a:extLst>
                <a:ext uri="{FF2B5EF4-FFF2-40B4-BE49-F238E27FC236}">
                  <a16:creationId xmlns:a16="http://schemas.microsoft.com/office/drawing/2014/main" id="{F5D4F789-F842-2E93-BAB7-76248839A30F}"/>
                </a:ext>
              </a:extLst>
            </p:cNvPr>
            <p:cNvSpPr/>
            <p:nvPr/>
          </p:nvSpPr>
          <p:spPr>
            <a:xfrm>
              <a:off x="3949524" y="6935434"/>
              <a:ext cx="8281" cy="34895"/>
            </a:xfrm>
            <a:custGeom>
              <a:avLst/>
              <a:gdLst>
                <a:gd name="connsiteX0" fmla="*/ 5111 w 8281"/>
                <a:gd name="connsiteY0" fmla="*/ 30591 h 34895"/>
                <a:gd name="connsiteX1" fmla="*/ 1883 w 8281"/>
                <a:gd name="connsiteY1" fmla="*/ 12298 h 34895"/>
                <a:gd name="connsiteX2" fmla="*/ 0 w 8281"/>
                <a:gd name="connsiteY2" fmla="*/ 460 h 34895"/>
                <a:gd name="connsiteX3" fmla="*/ 2690 w 8281"/>
                <a:gd name="connsiteY3" fmla="*/ 998 h 34895"/>
                <a:gd name="connsiteX4" fmla="*/ 6995 w 8281"/>
                <a:gd name="connsiteY4" fmla="*/ 28170 h 34895"/>
                <a:gd name="connsiteX5" fmla="*/ 7802 w 8281"/>
                <a:gd name="connsiteY5" fmla="*/ 34896 h 34895"/>
                <a:gd name="connsiteX6" fmla="*/ 5111 w 8281"/>
                <a:gd name="connsiteY6" fmla="*/ 30591 h 3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81" h="34895">
                  <a:moveTo>
                    <a:pt x="5111" y="30591"/>
                  </a:moveTo>
                  <a:cubicBezTo>
                    <a:pt x="2690" y="24673"/>
                    <a:pt x="3766" y="18216"/>
                    <a:pt x="1883" y="12298"/>
                  </a:cubicBezTo>
                  <a:cubicBezTo>
                    <a:pt x="1345" y="8262"/>
                    <a:pt x="807" y="4496"/>
                    <a:pt x="0" y="460"/>
                  </a:cubicBezTo>
                  <a:cubicBezTo>
                    <a:pt x="1076" y="-616"/>
                    <a:pt x="1883" y="460"/>
                    <a:pt x="2690" y="998"/>
                  </a:cubicBezTo>
                  <a:cubicBezTo>
                    <a:pt x="4035" y="10145"/>
                    <a:pt x="5650" y="19023"/>
                    <a:pt x="6995" y="28170"/>
                  </a:cubicBezTo>
                  <a:cubicBezTo>
                    <a:pt x="7264" y="30322"/>
                    <a:pt x="9147" y="32474"/>
                    <a:pt x="7802" y="34896"/>
                  </a:cubicBezTo>
                  <a:cubicBezTo>
                    <a:pt x="5919" y="34358"/>
                    <a:pt x="6457" y="31667"/>
                    <a:pt x="5111" y="30591"/>
                  </a:cubicBezTo>
                  <a:close/>
                </a:path>
              </a:pathLst>
            </a:custGeom>
            <a:solidFill>
              <a:srgbClr val="9BB97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8" name="Полилиния: фигура 2427">
              <a:extLst>
                <a:ext uri="{FF2B5EF4-FFF2-40B4-BE49-F238E27FC236}">
                  <a16:creationId xmlns:a16="http://schemas.microsoft.com/office/drawing/2014/main" id="{2EFCE91C-CD24-C20A-E98A-5B34BAE641B7}"/>
                </a:ext>
              </a:extLst>
            </p:cNvPr>
            <p:cNvSpPr/>
            <p:nvPr/>
          </p:nvSpPr>
          <p:spPr>
            <a:xfrm>
              <a:off x="3955173" y="6971457"/>
              <a:ext cx="5918" cy="18512"/>
            </a:xfrm>
            <a:custGeom>
              <a:avLst/>
              <a:gdLst>
                <a:gd name="connsiteX0" fmla="*/ 0 w 5918"/>
                <a:gd name="connsiteY0" fmla="*/ 1294 h 18512"/>
                <a:gd name="connsiteX1" fmla="*/ 807 w 5918"/>
                <a:gd name="connsiteY1" fmla="*/ 756 h 18512"/>
                <a:gd name="connsiteX2" fmla="*/ 2152 w 5918"/>
                <a:gd name="connsiteY2" fmla="*/ 487 h 18512"/>
                <a:gd name="connsiteX3" fmla="*/ 5919 w 5918"/>
                <a:gd name="connsiteY3" fmla="*/ 18512 h 18512"/>
                <a:gd name="connsiteX4" fmla="*/ 4035 w 5918"/>
                <a:gd name="connsiteY4" fmla="*/ 16091 h 18512"/>
                <a:gd name="connsiteX5" fmla="*/ 0 w 5918"/>
                <a:gd name="connsiteY5" fmla="*/ 1294 h 18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18" h="18512">
                  <a:moveTo>
                    <a:pt x="0" y="1294"/>
                  </a:moveTo>
                  <a:cubicBezTo>
                    <a:pt x="269" y="1025"/>
                    <a:pt x="538" y="756"/>
                    <a:pt x="807" y="756"/>
                  </a:cubicBezTo>
                  <a:cubicBezTo>
                    <a:pt x="1076" y="-51"/>
                    <a:pt x="1614" y="-320"/>
                    <a:pt x="2152" y="487"/>
                  </a:cubicBezTo>
                  <a:cubicBezTo>
                    <a:pt x="4304" y="6406"/>
                    <a:pt x="5650" y="12324"/>
                    <a:pt x="5919" y="18512"/>
                  </a:cubicBezTo>
                  <a:cubicBezTo>
                    <a:pt x="4573" y="18243"/>
                    <a:pt x="4842" y="16898"/>
                    <a:pt x="4035" y="16091"/>
                  </a:cubicBezTo>
                  <a:cubicBezTo>
                    <a:pt x="2690" y="11248"/>
                    <a:pt x="1345" y="6137"/>
                    <a:pt x="0" y="1294"/>
                  </a:cubicBezTo>
                  <a:close/>
                </a:path>
              </a:pathLst>
            </a:custGeom>
            <a:solidFill>
              <a:srgbClr val="96BA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29" name="Полилиния: фигура 2428">
              <a:extLst>
                <a:ext uri="{FF2B5EF4-FFF2-40B4-BE49-F238E27FC236}">
                  <a16:creationId xmlns:a16="http://schemas.microsoft.com/office/drawing/2014/main" id="{2839CC96-76E2-EE8B-4589-D2D574A1DC6C}"/>
                </a:ext>
              </a:extLst>
            </p:cNvPr>
            <p:cNvSpPr/>
            <p:nvPr/>
          </p:nvSpPr>
          <p:spPr>
            <a:xfrm>
              <a:off x="3932306" y="6680321"/>
              <a:ext cx="4085" cy="22114"/>
            </a:xfrm>
            <a:custGeom>
              <a:avLst/>
              <a:gdLst>
                <a:gd name="connsiteX0" fmla="*/ 2690 w 4085"/>
                <a:gd name="connsiteY0" fmla="*/ 21253 h 22114"/>
                <a:gd name="connsiteX1" fmla="*/ 2152 w 4085"/>
                <a:gd name="connsiteY1" fmla="*/ 19908 h 22114"/>
                <a:gd name="connsiteX2" fmla="*/ 0 w 4085"/>
                <a:gd name="connsiteY2" fmla="*/ 0 h 22114"/>
                <a:gd name="connsiteX3" fmla="*/ 4035 w 4085"/>
                <a:gd name="connsiteY3" fmla="*/ 22060 h 22114"/>
                <a:gd name="connsiteX4" fmla="*/ 2690 w 4085"/>
                <a:gd name="connsiteY4" fmla="*/ 21253 h 2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85" h="22114">
                  <a:moveTo>
                    <a:pt x="2690" y="21253"/>
                  </a:moveTo>
                  <a:cubicBezTo>
                    <a:pt x="2421" y="20715"/>
                    <a:pt x="2421" y="20446"/>
                    <a:pt x="2152" y="19908"/>
                  </a:cubicBezTo>
                  <a:cubicBezTo>
                    <a:pt x="2421" y="13182"/>
                    <a:pt x="1614" y="6726"/>
                    <a:pt x="0" y="0"/>
                  </a:cubicBezTo>
                  <a:cubicBezTo>
                    <a:pt x="4842" y="6726"/>
                    <a:pt x="4035" y="14527"/>
                    <a:pt x="4035" y="22060"/>
                  </a:cubicBezTo>
                  <a:cubicBezTo>
                    <a:pt x="3497" y="22329"/>
                    <a:pt x="3228" y="21522"/>
                    <a:pt x="2690" y="21253"/>
                  </a:cubicBezTo>
                  <a:close/>
                </a:path>
              </a:pathLst>
            </a:custGeom>
            <a:solidFill>
              <a:srgbClr val="8EB15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0" name="Полилиния: фигура 2429">
              <a:extLst>
                <a:ext uri="{FF2B5EF4-FFF2-40B4-BE49-F238E27FC236}">
                  <a16:creationId xmlns:a16="http://schemas.microsoft.com/office/drawing/2014/main" id="{C741CF32-4F2F-5596-1C96-7E52361B8CA9}"/>
                </a:ext>
              </a:extLst>
            </p:cNvPr>
            <p:cNvSpPr/>
            <p:nvPr/>
          </p:nvSpPr>
          <p:spPr>
            <a:xfrm>
              <a:off x="3924773" y="6723096"/>
              <a:ext cx="3497" cy="19100"/>
            </a:xfrm>
            <a:custGeom>
              <a:avLst/>
              <a:gdLst>
                <a:gd name="connsiteX0" fmla="*/ 1614 w 3497"/>
                <a:gd name="connsiteY0" fmla="*/ 269 h 19100"/>
                <a:gd name="connsiteX1" fmla="*/ 2959 w 3497"/>
                <a:gd name="connsiteY1" fmla="*/ 0 h 19100"/>
                <a:gd name="connsiteX2" fmla="*/ 3497 w 3497"/>
                <a:gd name="connsiteY2" fmla="*/ 19101 h 19100"/>
                <a:gd name="connsiteX3" fmla="*/ 0 w 3497"/>
                <a:gd name="connsiteY3" fmla="*/ 7533 h 19100"/>
                <a:gd name="connsiteX4" fmla="*/ 1614 w 3497"/>
                <a:gd name="connsiteY4" fmla="*/ 269 h 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7" h="19100">
                  <a:moveTo>
                    <a:pt x="1614" y="269"/>
                  </a:moveTo>
                  <a:cubicBezTo>
                    <a:pt x="2152" y="269"/>
                    <a:pt x="2421" y="0"/>
                    <a:pt x="2959" y="0"/>
                  </a:cubicBezTo>
                  <a:cubicBezTo>
                    <a:pt x="3228" y="6457"/>
                    <a:pt x="3228" y="12644"/>
                    <a:pt x="3497" y="19101"/>
                  </a:cubicBezTo>
                  <a:cubicBezTo>
                    <a:pt x="2421" y="15334"/>
                    <a:pt x="1076" y="11299"/>
                    <a:pt x="0" y="7533"/>
                  </a:cubicBezTo>
                  <a:cubicBezTo>
                    <a:pt x="4035" y="5919"/>
                    <a:pt x="-538" y="2152"/>
                    <a:pt x="1614" y="269"/>
                  </a:cubicBezTo>
                  <a:close/>
                </a:path>
              </a:pathLst>
            </a:custGeom>
            <a:solidFill>
              <a:srgbClr val="78A1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1" name="Полилиния: фигура 2430">
              <a:extLst>
                <a:ext uri="{FF2B5EF4-FFF2-40B4-BE49-F238E27FC236}">
                  <a16:creationId xmlns:a16="http://schemas.microsoft.com/office/drawing/2014/main" id="{DAACF17F-4B11-05D3-3BE7-4DA7857AF335}"/>
                </a:ext>
              </a:extLst>
            </p:cNvPr>
            <p:cNvSpPr/>
            <p:nvPr/>
          </p:nvSpPr>
          <p:spPr>
            <a:xfrm>
              <a:off x="3923512" y="6605532"/>
              <a:ext cx="3209" cy="15334"/>
            </a:xfrm>
            <a:custGeom>
              <a:avLst/>
              <a:gdLst>
                <a:gd name="connsiteX0" fmla="*/ 3144 w 3209"/>
                <a:gd name="connsiteY0" fmla="*/ 15334 h 15334"/>
                <a:gd name="connsiteX1" fmla="*/ 1261 w 3209"/>
                <a:gd name="connsiteY1" fmla="*/ 14527 h 15334"/>
                <a:gd name="connsiteX2" fmla="*/ 454 w 3209"/>
                <a:gd name="connsiteY2" fmla="*/ 0 h 15334"/>
                <a:gd name="connsiteX3" fmla="*/ 3144 w 3209"/>
                <a:gd name="connsiteY3" fmla="*/ 15334 h 15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09" h="15334">
                  <a:moveTo>
                    <a:pt x="3144" y="15334"/>
                  </a:moveTo>
                  <a:cubicBezTo>
                    <a:pt x="2606" y="15065"/>
                    <a:pt x="2068" y="14796"/>
                    <a:pt x="1261" y="14527"/>
                  </a:cubicBezTo>
                  <a:cubicBezTo>
                    <a:pt x="-84" y="9685"/>
                    <a:pt x="-353" y="4842"/>
                    <a:pt x="454" y="0"/>
                  </a:cubicBezTo>
                  <a:cubicBezTo>
                    <a:pt x="723" y="5111"/>
                    <a:pt x="3682" y="9685"/>
                    <a:pt x="3144" y="15334"/>
                  </a:cubicBezTo>
                  <a:close/>
                </a:path>
              </a:pathLst>
            </a:custGeom>
            <a:solidFill>
              <a:srgbClr val="A6C27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2" name="Полилиния: фигура 2431">
              <a:extLst>
                <a:ext uri="{FF2B5EF4-FFF2-40B4-BE49-F238E27FC236}">
                  <a16:creationId xmlns:a16="http://schemas.microsoft.com/office/drawing/2014/main" id="{EB3CF9D8-F8FC-A03C-40F6-A42F363FA35B}"/>
                </a:ext>
              </a:extLst>
            </p:cNvPr>
            <p:cNvSpPr/>
            <p:nvPr/>
          </p:nvSpPr>
          <p:spPr>
            <a:xfrm>
              <a:off x="3918317" y="6646693"/>
              <a:ext cx="2959" cy="14258"/>
            </a:xfrm>
            <a:custGeom>
              <a:avLst/>
              <a:gdLst>
                <a:gd name="connsiteX0" fmla="*/ 1076 w 2959"/>
                <a:gd name="connsiteY0" fmla="*/ 13182 h 14258"/>
                <a:gd name="connsiteX1" fmla="*/ 0 w 2959"/>
                <a:gd name="connsiteY1" fmla="*/ 0 h 14258"/>
                <a:gd name="connsiteX2" fmla="*/ 2959 w 2959"/>
                <a:gd name="connsiteY2" fmla="*/ 14258 h 14258"/>
                <a:gd name="connsiteX3" fmla="*/ 1076 w 2959"/>
                <a:gd name="connsiteY3" fmla="*/ 13182 h 14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9" h="14258">
                  <a:moveTo>
                    <a:pt x="1076" y="13182"/>
                  </a:moveTo>
                  <a:cubicBezTo>
                    <a:pt x="807" y="8878"/>
                    <a:pt x="269" y="4304"/>
                    <a:pt x="0" y="0"/>
                  </a:cubicBezTo>
                  <a:cubicBezTo>
                    <a:pt x="2421" y="4573"/>
                    <a:pt x="2959" y="9416"/>
                    <a:pt x="2959" y="14258"/>
                  </a:cubicBezTo>
                  <a:cubicBezTo>
                    <a:pt x="1883" y="14258"/>
                    <a:pt x="1614" y="13451"/>
                    <a:pt x="1076" y="13182"/>
                  </a:cubicBezTo>
                  <a:close/>
                </a:path>
              </a:pathLst>
            </a:custGeom>
            <a:solidFill>
              <a:srgbClr val="8CB05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3" name="Полилиния: фигура 2432">
              <a:extLst>
                <a:ext uri="{FF2B5EF4-FFF2-40B4-BE49-F238E27FC236}">
                  <a16:creationId xmlns:a16="http://schemas.microsoft.com/office/drawing/2014/main" id="{E40232C0-329A-3586-D579-5C8B7163BB2E}"/>
                </a:ext>
              </a:extLst>
            </p:cNvPr>
            <p:cNvSpPr/>
            <p:nvPr/>
          </p:nvSpPr>
          <p:spPr>
            <a:xfrm>
              <a:off x="3948178" y="6922713"/>
              <a:ext cx="4035" cy="13989"/>
            </a:xfrm>
            <a:custGeom>
              <a:avLst/>
              <a:gdLst>
                <a:gd name="connsiteX0" fmla="*/ 4035 w 4035"/>
                <a:gd name="connsiteY0" fmla="*/ 13989 h 13989"/>
                <a:gd name="connsiteX1" fmla="*/ 1345 w 4035"/>
                <a:gd name="connsiteY1" fmla="*/ 13451 h 13989"/>
                <a:gd name="connsiteX2" fmla="*/ 0 w 4035"/>
                <a:gd name="connsiteY2" fmla="*/ 0 h 13989"/>
                <a:gd name="connsiteX3" fmla="*/ 1345 w 4035"/>
                <a:gd name="connsiteY3" fmla="*/ 1076 h 13989"/>
                <a:gd name="connsiteX4" fmla="*/ 4035 w 4035"/>
                <a:gd name="connsiteY4" fmla="*/ 13989 h 1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" h="13989">
                  <a:moveTo>
                    <a:pt x="4035" y="13989"/>
                  </a:moveTo>
                  <a:cubicBezTo>
                    <a:pt x="3228" y="13720"/>
                    <a:pt x="2152" y="13720"/>
                    <a:pt x="1345" y="13451"/>
                  </a:cubicBezTo>
                  <a:cubicBezTo>
                    <a:pt x="807" y="8878"/>
                    <a:pt x="538" y="4573"/>
                    <a:pt x="0" y="0"/>
                  </a:cubicBezTo>
                  <a:cubicBezTo>
                    <a:pt x="538" y="269"/>
                    <a:pt x="1076" y="807"/>
                    <a:pt x="1345" y="1076"/>
                  </a:cubicBezTo>
                  <a:cubicBezTo>
                    <a:pt x="3497" y="5111"/>
                    <a:pt x="2690" y="9685"/>
                    <a:pt x="4035" y="13989"/>
                  </a:cubicBezTo>
                  <a:close/>
                </a:path>
              </a:pathLst>
            </a:custGeom>
            <a:solidFill>
              <a:srgbClr val="92B4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4" name="Полилиния: фигура 2433">
              <a:extLst>
                <a:ext uri="{FF2B5EF4-FFF2-40B4-BE49-F238E27FC236}">
                  <a16:creationId xmlns:a16="http://schemas.microsoft.com/office/drawing/2014/main" id="{FBD164E2-1949-3DBF-6A1A-8BF64B62B0C4}"/>
                </a:ext>
              </a:extLst>
            </p:cNvPr>
            <p:cNvSpPr/>
            <p:nvPr/>
          </p:nvSpPr>
          <p:spPr>
            <a:xfrm>
              <a:off x="3919393" y="6659875"/>
              <a:ext cx="3399" cy="14258"/>
            </a:xfrm>
            <a:custGeom>
              <a:avLst/>
              <a:gdLst>
                <a:gd name="connsiteX0" fmla="*/ 0 w 3399"/>
                <a:gd name="connsiteY0" fmla="*/ 0 h 14258"/>
                <a:gd name="connsiteX1" fmla="*/ 1883 w 3399"/>
                <a:gd name="connsiteY1" fmla="*/ 807 h 14258"/>
                <a:gd name="connsiteX2" fmla="*/ 3228 w 3399"/>
                <a:gd name="connsiteY2" fmla="*/ 14258 h 14258"/>
                <a:gd name="connsiteX3" fmla="*/ 807 w 3399"/>
                <a:gd name="connsiteY3" fmla="*/ 10761 h 14258"/>
                <a:gd name="connsiteX4" fmla="*/ 0 w 3399"/>
                <a:gd name="connsiteY4" fmla="*/ 0 h 14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99" h="14258">
                  <a:moveTo>
                    <a:pt x="0" y="0"/>
                  </a:moveTo>
                  <a:cubicBezTo>
                    <a:pt x="538" y="269"/>
                    <a:pt x="1076" y="538"/>
                    <a:pt x="1883" y="807"/>
                  </a:cubicBezTo>
                  <a:cubicBezTo>
                    <a:pt x="2959" y="5111"/>
                    <a:pt x="3766" y="9685"/>
                    <a:pt x="3228" y="14258"/>
                  </a:cubicBezTo>
                  <a:cubicBezTo>
                    <a:pt x="2690" y="12913"/>
                    <a:pt x="2421" y="11299"/>
                    <a:pt x="807" y="10761"/>
                  </a:cubicBezTo>
                  <a:cubicBezTo>
                    <a:pt x="538" y="7264"/>
                    <a:pt x="269" y="3497"/>
                    <a:pt x="0" y="0"/>
                  </a:cubicBezTo>
                  <a:close/>
                </a:path>
              </a:pathLst>
            </a:custGeom>
            <a:solidFill>
              <a:srgbClr val="729D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5" name="Полилиния: фигура 2434">
              <a:extLst>
                <a:ext uri="{FF2B5EF4-FFF2-40B4-BE49-F238E27FC236}">
                  <a16:creationId xmlns:a16="http://schemas.microsoft.com/office/drawing/2014/main" id="{049AB4F7-B8F5-47B4-7417-F859AD49F5A1}"/>
                </a:ext>
              </a:extLst>
            </p:cNvPr>
            <p:cNvSpPr/>
            <p:nvPr/>
          </p:nvSpPr>
          <p:spPr>
            <a:xfrm>
              <a:off x="3912936" y="6676285"/>
              <a:ext cx="2421" cy="15065"/>
            </a:xfrm>
            <a:custGeom>
              <a:avLst/>
              <a:gdLst>
                <a:gd name="connsiteX0" fmla="*/ 2421 w 2421"/>
                <a:gd name="connsiteY0" fmla="*/ 15065 h 15065"/>
                <a:gd name="connsiteX1" fmla="*/ 538 w 2421"/>
                <a:gd name="connsiteY1" fmla="*/ 12913 h 15065"/>
                <a:gd name="connsiteX2" fmla="*/ 0 w 2421"/>
                <a:gd name="connsiteY2" fmla="*/ 0 h 15065"/>
                <a:gd name="connsiteX3" fmla="*/ 1345 w 2421"/>
                <a:gd name="connsiteY3" fmla="*/ 0 h 15065"/>
                <a:gd name="connsiteX4" fmla="*/ 2421 w 2421"/>
                <a:gd name="connsiteY4" fmla="*/ 15065 h 1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21" h="15065">
                  <a:moveTo>
                    <a:pt x="2421" y="15065"/>
                  </a:moveTo>
                  <a:cubicBezTo>
                    <a:pt x="1883" y="14258"/>
                    <a:pt x="1076" y="13720"/>
                    <a:pt x="538" y="12913"/>
                  </a:cubicBezTo>
                  <a:cubicBezTo>
                    <a:pt x="269" y="8609"/>
                    <a:pt x="269" y="4304"/>
                    <a:pt x="0" y="0"/>
                  </a:cubicBezTo>
                  <a:cubicBezTo>
                    <a:pt x="538" y="0"/>
                    <a:pt x="807" y="0"/>
                    <a:pt x="1345" y="0"/>
                  </a:cubicBezTo>
                  <a:cubicBezTo>
                    <a:pt x="1883" y="4842"/>
                    <a:pt x="2152" y="9954"/>
                    <a:pt x="2421" y="15065"/>
                  </a:cubicBezTo>
                  <a:close/>
                </a:path>
              </a:pathLst>
            </a:custGeom>
            <a:solidFill>
              <a:srgbClr val="86AB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6" name="Полилиния: фигура 2435">
              <a:extLst>
                <a:ext uri="{FF2B5EF4-FFF2-40B4-BE49-F238E27FC236}">
                  <a16:creationId xmlns:a16="http://schemas.microsoft.com/office/drawing/2014/main" id="{7CC6DA62-A9F5-9024-3CCB-558CE77435C4}"/>
                </a:ext>
              </a:extLst>
            </p:cNvPr>
            <p:cNvSpPr/>
            <p:nvPr/>
          </p:nvSpPr>
          <p:spPr>
            <a:xfrm>
              <a:off x="3911782" y="6656647"/>
              <a:ext cx="1826" cy="9684"/>
            </a:xfrm>
            <a:custGeom>
              <a:avLst/>
              <a:gdLst>
                <a:gd name="connsiteX0" fmla="*/ 347 w 1826"/>
                <a:gd name="connsiteY0" fmla="*/ 0 h 9684"/>
                <a:gd name="connsiteX1" fmla="*/ 1692 w 1826"/>
                <a:gd name="connsiteY1" fmla="*/ 9685 h 9684"/>
                <a:gd name="connsiteX2" fmla="*/ 347 w 1826"/>
                <a:gd name="connsiteY2" fmla="*/ 0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6" h="9684">
                  <a:moveTo>
                    <a:pt x="347" y="0"/>
                  </a:moveTo>
                  <a:cubicBezTo>
                    <a:pt x="2768" y="3228"/>
                    <a:pt x="1423" y="6457"/>
                    <a:pt x="1692" y="9685"/>
                  </a:cubicBezTo>
                  <a:cubicBezTo>
                    <a:pt x="-729" y="6726"/>
                    <a:pt x="78" y="3228"/>
                    <a:pt x="347" y="0"/>
                  </a:cubicBezTo>
                  <a:close/>
                </a:path>
              </a:pathLst>
            </a:custGeom>
            <a:solidFill>
              <a:srgbClr val="97B6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7" name="Полилиния: фигура 2436">
              <a:extLst>
                <a:ext uri="{FF2B5EF4-FFF2-40B4-BE49-F238E27FC236}">
                  <a16:creationId xmlns:a16="http://schemas.microsoft.com/office/drawing/2014/main" id="{24337CC3-E3E9-3EF8-D413-F2C19CE37F88}"/>
                </a:ext>
              </a:extLst>
            </p:cNvPr>
            <p:cNvSpPr/>
            <p:nvPr/>
          </p:nvSpPr>
          <p:spPr>
            <a:xfrm>
              <a:off x="3928568" y="6689199"/>
              <a:ext cx="2661" cy="10491"/>
            </a:xfrm>
            <a:custGeom>
              <a:avLst/>
              <a:gdLst>
                <a:gd name="connsiteX0" fmla="*/ 2662 w 2661"/>
                <a:gd name="connsiteY0" fmla="*/ 5111 h 10491"/>
                <a:gd name="connsiteX1" fmla="*/ 1854 w 2661"/>
                <a:gd name="connsiteY1" fmla="*/ 10492 h 10491"/>
                <a:gd name="connsiteX2" fmla="*/ 509 w 2661"/>
                <a:gd name="connsiteY2" fmla="*/ 6995 h 10491"/>
                <a:gd name="connsiteX3" fmla="*/ 509 w 2661"/>
                <a:gd name="connsiteY3" fmla="*/ 0 h 10491"/>
                <a:gd name="connsiteX4" fmla="*/ 2662 w 2661"/>
                <a:gd name="connsiteY4" fmla="*/ 5111 h 1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1" h="10491">
                  <a:moveTo>
                    <a:pt x="2662" y="5111"/>
                  </a:moveTo>
                  <a:cubicBezTo>
                    <a:pt x="1316" y="6457"/>
                    <a:pt x="2662" y="8071"/>
                    <a:pt x="1854" y="10492"/>
                  </a:cubicBezTo>
                  <a:cubicBezTo>
                    <a:pt x="1047" y="8609"/>
                    <a:pt x="778" y="7802"/>
                    <a:pt x="509" y="6995"/>
                  </a:cubicBezTo>
                  <a:cubicBezTo>
                    <a:pt x="-298" y="4842"/>
                    <a:pt x="-29" y="2421"/>
                    <a:pt x="509" y="0"/>
                  </a:cubicBezTo>
                  <a:cubicBezTo>
                    <a:pt x="2124" y="1614"/>
                    <a:pt x="1854" y="3766"/>
                    <a:pt x="2662" y="5111"/>
                  </a:cubicBezTo>
                  <a:close/>
                </a:path>
              </a:pathLst>
            </a:custGeom>
            <a:solidFill>
              <a:srgbClr val="A6C17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8" name="Полилиния: фигура 2437">
              <a:extLst>
                <a:ext uri="{FF2B5EF4-FFF2-40B4-BE49-F238E27FC236}">
                  <a16:creationId xmlns:a16="http://schemas.microsoft.com/office/drawing/2014/main" id="{606CACCE-5249-C4D2-AE1A-8B96A4D9A135}"/>
                </a:ext>
              </a:extLst>
            </p:cNvPr>
            <p:cNvSpPr/>
            <p:nvPr/>
          </p:nvSpPr>
          <p:spPr>
            <a:xfrm>
              <a:off x="3920067" y="6717177"/>
              <a:ext cx="3630" cy="11030"/>
            </a:xfrm>
            <a:custGeom>
              <a:avLst/>
              <a:gdLst>
                <a:gd name="connsiteX0" fmla="*/ 3631 w 3630"/>
                <a:gd name="connsiteY0" fmla="*/ 11030 h 11030"/>
                <a:gd name="connsiteX1" fmla="*/ 133 w 3630"/>
                <a:gd name="connsiteY1" fmla="*/ 0 h 11030"/>
                <a:gd name="connsiteX2" fmla="*/ 3631 w 3630"/>
                <a:gd name="connsiteY2" fmla="*/ 11030 h 1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30" h="11030">
                  <a:moveTo>
                    <a:pt x="3631" y="11030"/>
                  </a:moveTo>
                  <a:cubicBezTo>
                    <a:pt x="671" y="7802"/>
                    <a:pt x="-405" y="4035"/>
                    <a:pt x="133" y="0"/>
                  </a:cubicBezTo>
                  <a:cubicBezTo>
                    <a:pt x="1209" y="3497"/>
                    <a:pt x="2555" y="7264"/>
                    <a:pt x="3631" y="11030"/>
                  </a:cubicBezTo>
                  <a:close/>
                </a:path>
              </a:pathLst>
            </a:custGeom>
            <a:solidFill>
              <a:srgbClr val="78A1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39" name="Полилиния: фигура 2438">
              <a:extLst>
                <a:ext uri="{FF2B5EF4-FFF2-40B4-BE49-F238E27FC236}">
                  <a16:creationId xmlns:a16="http://schemas.microsoft.com/office/drawing/2014/main" id="{E05DF449-B142-A920-2D13-F03C16BF5B9D}"/>
                </a:ext>
              </a:extLst>
            </p:cNvPr>
            <p:cNvSpPr/>
            <p:nvPr/>
          </p:nvSpPr>
          <p:spPr>
            <a:xfrm>
              <a:off x="3954635" y="6966026"/>
              <a:ext cx="2959" cy="6187"/>
            </a:xfrm>
            <a:custGeom>
              <a:avLst/>
              <a:gdLst>
                <a:gd name="connsiteX0" fmla="*/ 2959 w 2959"/>
                <a:gd name="connsiteY0" fmla="*/ 5919 h 6187"/>
                <a:gd name="connsiteX1" fmla="*/ 1614 w 2959"/>
                <a:gd name="connsiteY1" fmla="*/ 6188 h 6187"/>
                <a:gd name="connsiteX2" fmla="*/ 0 w 2959"/>
                <a:gd name="connsiteY2" fmla="*/ 0 h 6187"/>
                <a:gd name="connsiteX3" fmla="*/ 2690 w 2959"/>
                <a:gd name="connsiteY3" fmla="*/ 4573 h 6187"/>
                <a:gd name="connsiteX4" fmla="*/ 2959 w 2959"/>
                <a:gd name="connsiteY4" fmla="*/ 5919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9" h="6187">
                  <a:moveTo>
                    <a:pt x="2959" y="5919"/>
                  </a:moveTo>
                  <a:cubicBezTo>
                    <a:pt x="2421" y="5919"/>
                    <a:pt x="2152" y="6188"/>
                    <a:pt x="1614" y="6188"/>
                  </a:cubicBezTo>
                  <a:cubicBezTo>
                    <a:pt x="1076" y="4035"/>
                    <a:pt x="538" y="2152"/>
                    <a:pt x="0" y="0"/>
                  </a:cubicBezTo>
                  <a:cubicBezTo>
                    <a:pt x="2152" y="807"/>
                    <a:pt x="1883" y="2959"/>
                    <a:pt x="2690" y="4573"/>
                  </a:cubicBezTo>
                  <a:cubicBezTo>
                    <a:pt x="2690" y="5112"/>
                    <a:pt x="2690" y="5381"/>
                    <a:pt x="2959" y="5919"/>
                  </a:cubicBezTo>
                  <a:close/>
                </a:path>
              </a:pathLst>
            </a:custGeom>
            <a:solidFill>
              <a:srgbClr val="7EA65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0" name="Полилиния: фигура 2439">
              <a:extLst>
                <a:ext uri="{FF2B5EF4-FFF2-40B4-BE49-F238E27FC236}">
                  <a16:creationId xmlns:a16="http://schemas.microsoft.com/office/drawing/2014/main" id="{D228C665-A224-F016-A308-9B5D0B640623}"/>
                </a:ext>
              </a:extLst>
            </p:cNvPr>
            <p:cNvSpPr/>
            <p:nvPr/>
          </p:nvSpPr>
          <p:spPr>
            <a:xfrm>
              <a:off x="4120571" y="6774618"/>
              <a:ext cx="61659" cy="394521"/>
            </a:xfrm>
            <a:custGeom>
              <a:avLst/>
              <a:gdLst>
                <a:gd name="connsiteX0" fmla="*/ 322 w 61659"/>
                <a:gd name="connsiteY0" fmla="*/ 391562 h 394521"/>
                <a:gd name="connsiteX1" fmla="*/ 8662 w 61659"/>
                <a:gd name="connsiteY1" fmla="*/ 326458 h 394521"/>
                <a:gd name="connsiteX2" fmla="*/ 10007 w 61659"/>
                <a:gd name="connsiteY2" fmla="*/ 258932 h 394521"/>
                <a:gd name="connsiteX3" fmla="*/ 12966 w 61659"/>
                <a:gd name="connsiteY3" fmla="*/ 205127 h 394521"/>
                <a:gd name="connsiteX4" fmla="*/ 18885 w 61659"/>
                <a:gd name="connsiteY4" fmla="*/ 131146 h 394521"/>
                <a:gd name="connsiteX5" fmla="*/ 30184 w 61659"/>
                <a:gd name="connsiteY5" fmla="*/ 78417 h 394521"/>
                <a:gd name="connsiteX6" fmla="*/ 56548 w 61659"/>
                <a:gd name="connsiteY6" fmla="*/ 4973 h 394521"/>
                <a:gd name="connsiteX7" fmla="*/ 59239 w 61659"/>
                <a:gd name="connsiteY7" fmla="*/ 399 h 394521"/>
                <a:gd name="connsiteX8" fmla="*/ 61660 w 61659"/>
                <a:gd name="connsiteY8" fmla="*/ 937 h 394521"/>
                <a:gd name="connsiteX9" fmla="*/ 51437 w 61659"/>
                <a:gd name="connsiteY9" fmla="*/ 37794 h 394521"/>
                <a:gd name="connsiteX10" fmla="*/ 43366 w 61659"/>
                <a:gd name="connsiteY10" fmla="*/ 59854 h 394521"/>
                <a:gd name="connsiteX11" fmla="*/ 40945 w 61659"/>
                <a:gd name="connsiteY11" fmla="*/ 78417 h 394521"/>
                <a:gd name="connsiteX12" fmla="*/ 40138 w 61659"/>
                <a:gd name="connsiteY12" fmla="*/ 81914 h 394521"/>
                <a:gd name="connsiteX13" fmla="*/ 36371 w 61659"/>
                <a:gd name="connsiteY13" fmla="*/ 91868 h 394521"/>
                <a:gd name="connsiteX14" fmla="*/ 30184 w 61659"/>
                <a:gd name="connsiteY14" fmla="*/ 132760 h 394521"/>
                <a:gd name="connsiteX15" fmla="*/ 28301 w 61659"/>
                <a:gd name="connsiteY15" fmla="*/ 145673 h 394521"/>
                <a:gd name="connsiteX16" fmla="*/ 27225 w 61659"/>
                <a:gd name="connsiteY16" fmla="*/ 172844 h 394521"/>
                <a:gd name="connsiteX17" fmla="*/ 27494 w 61659"/>
                <a:gd name="connsiteY17" fmla="*/ 178494 h 394521"/>
                <a:gd name="connsiteX18" fmla="*/ 26955 w 61659"/>
                <a:gd name="connsiteY18" fmla="*/ 190062 h 394521"/>
                <a:gd name="connsiteX19" fmla="*/ 25072 w 61659"/>
                <a:gd name="connsiteY19" fmla="*/ 234720 h 394521"/>
                <a:gd name="connsiteX20" fmla="*/ 23996 w 61659"/>
                <a:gd name="connsiteY20" fmla="*/ 258394 h 394521"/>
                <a:gd name="connsiteX21" fmla="*/ 25072 w 61659"/>
                <a:gd name="connsiteY21" fmla="*/ 237141 h 394521"/>
                <a:gd name="connsiteX22" fmla="*/ 25879 w 61659"/>
                <a:gd name="connsiteY22" fmla="*/ 219924 h 394521"/>
                <a:gd name="connsiteX23" fmla="*/ 28570 w 61659"/>
                <a:gd name="connsiteY23" fmla="*/ 211853 h 394521"/>
                <a:gd name="connsiteX24" fmla="*/ 32067 w 61659"/>
                <a:gd name="connsiteY24" fmla="*/ 216965 h 394521"/>
                <a:gd name="connsiteX25" fmla="*/ 30991 w 61659"/>
                <a:gd name="connsiteY25" fmla="*/ 259471 h 394521"/>
                <a:gd name="connsiteX26" fmla="*/ 28570 w 61659"/>
                <a:gd name="connsiteY26" fmla="*/ 266196 h 394521"/>
                <a:gd name="connsiteX27" fmla="*/ 26148 w 61659"/>
                <a:gd name="connsiteY27" fmla="*/ 311392 h 394521"/>
                <a:gd name="connsiteX28" fmla="*/ 18616 w 61659"/>
                <a:gd name="connsiteY28" fmla="*/ 373268 h 394521"/>
                <a:gd name="connsiteX29" fmla="*/ 16733 w 61659"/>
                <a:gd name="connsiteY29" fmla="*/ 376766 h 394521"/>
                <a:gd name="connsiteX30" fmla="*/ 10814 w 61659"/>
                <a:gd name="connsiteY30" fmla="*/ 377304 h 394521"/>
                <a:gd name="connsiteX31" fmla="*/ 12159 w 61659"/>
                <a:gd name="connsiteY31" fmla="*/ 368157 h 394521"/>
                <a:gd name="connsiteX32" fmla="*/ 14042 w 61659"/>
                <a:gd name="connsiteY32" fmla="*/ 359817 h 394521"/>
                <a:gd name="connsiteX33" fmla="*/ 13773 w 61659"/>
                <a:gd name="connsiteY33" fmla="*/ 358741 h 394521"/>
                <a:gd name="connsiteX34" fmla="*/ 12697 w 61659"/>
                <a:gd name="connsiteY34" fmla="*/ 366812 h 394521"/>
                <a:gd name="connsiteX35" fmla="*/ 8124 w 61659"/>
                <a:gd name="connsiteY35" fmla="*/ 384567 h 394521"/>
                <a:gd name="connsiteX36" fmla="*/ 1667 w 61659"/>
                <a:gd name="connsiteY36" fmla="*/ 394521 h 394521"/>
                <a:gd name="connsiteX37" fmla="*/ 322 w 61659"/>
                <a:gd name="connsiteY37" fmla="*/ 391562 h 39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1659" h="394521">
                  <a:moveTo>
                    <a:pt x="322" y="391562"/>
                  </a:moveTo>
                  <a:cubicBezTo>
                    <a:pt x="6510" y="370309"/>
                    <a:pt x="5433" y="348249"/>
                    <a:pt x="8662" y="326458"/>
                  </a:cubicBezTo>
                  <a:cubicBezTo>
                    <a:pt x="11890" y="304129"/>
                    <a:pt x="10007" y="281531"/>
                    <a:pt x="10007" y="258932"/>
                  </a:cubicBezTo>
                  <a:cubicBezTo>
                    <a:pt x="10007" y="240908"/>
                    <a:pt x="11352" y="222883"/>
                    <a:pt x="12966" y="205127"/>
                  </a:cubicBezTo>
                  <a:cubicBezTo>
                    <a:pt x="15118" y="180377"/>
                    <a:pt x="16464" y="155896"/>
                    <a:pt x="18885" y="131146"/>
                  </a:cubicBezTo>
                  <a:cubicBezTo>
                    <a:pt x="20499" y="113121"/>
                    <a:pt x="24803" y="95634"/>
                    <a:pt x="30184" y="78417"/>
                  </a:cubicBezTo>
                  <a:cubicBezTo>
                    <a:pt x="37986" y="53397"/>
                    <a:pt x="47132" y="29185"/>
                    <a:pt x="56548" y="4973"/>
                  </a:cubicBezTo>
                  <a:cubicBezTo>
                    <a:pt x="57086" y="3359"/>
                    <a:pt x="58162" y="2013"/>
                    <a:pt x="59239" y="399"/>
                  </a:cubicBezTo>
                  <a:cubicBezTo>
                    <a:pt x="60315" y="-408"/>
                    <a:pt x="60853" y="130"/>
                    <a:pt x="61660" y="937"/>
                  </a:cubicBezTo>
                  <a:cubicBezTo>
                    <a:pt x="61391" y="14120"/>
                    <a:pt x="58700" y="26495"/>
                    <a:pt x="51437" y="37794"/>
                  </a:cubicBezTo>
                  <a:cubicBezTo>
                    <a:pt x="47939" y="44788"/>
                    <a:pt x="45518" y="52321"/>
                    <a:pt x="43366" y="59854"/>
                  </a:cubicBezTo>
                  <a:cubicBezTo>
                    <a:pt x="42021" y="66041"/>
                    <a:pt x="41483" y="72229"/>
                    <a:pt x="40945" y="78417"/>
                  </a:cubicBezTo>
                  <a:cubicBezTo>
                    <a:pt x="40945" y="79762"/>
                    <a:pt x="40676" y="80838"/>
                    <a:pt x="40138" y="81914"/>
                  </a:cubicBezTo>
                  <a:cubicBezTo>
                    <a:pt x="38793" y="85142"/>
                    <a:pt x="36371" y="88101"/>
                    <a:pt x="36371" y="91868"/>
                  </a:cubicBezTo>
                  <a:cubicBezTo>
                    <a:pt x="34757" y="105588"/>
                    <a:pt x="30722" y="118770"/>
                    <a:pt x="30184" y="132760"/>
                  </a:cubicBezTo>
                  <a:cubicBezTo>
                    <a:pt x="29646" y="137064"/>
                    <a:pt x="29108" y="141368"/>
                    <a:pt x="28301" y="145673"/>
                  </a:cubicBezTo>
                  <a:cubicBezTo>
                    <a:pt x="28301" y="154820"/>
                    <a:pt x="28570" y="163698"/>
                    <a:pt x="27225" y="172844"/>
                  </a:cubicBezTo>
                  <a:cubicBezTo>
                    <a:pt x="26955" y="174728"/>
                    <a:pt x="27225" y="176611"/>
                    <a:pt x="27494" y="178494"/>
                  </a:cubicBezTo>
                  <a:cubicBezTo>
                    <a:pt x="27494" y="182260"/>
                    <a:pt x="26955" y="186296"/>
                    <a:pt x="26955" y="190062"/>
                  </a:cubicBezTo>
                  <a:cubicBezTo>
                    <a:pt x="26148" y="204858"/>
                    <a:pt x="25610" y="219924"/>
                    <a:pt x="25072" y="234720"/>
                  </a:cubicBezTo>
                  <a:cubicBezTo>
                    <a:pt x="24803" y="242522"/>
                    <a:pt x="24534" y="250324"/>
                    <a:pt x="23996" y="258394"/>
                  </a:cubicBezTo>
                  <a:cubicBezTo>
                    <a:pt x="24534" y="251400"/>
                    <a:pt x="24803" y="244405"/>
                    <a:pt x="25072" y="237141"/>
                  </a:cubicBezTo>
                  <a:cubicBezTo>
                    <a:pt x="26417" y="231492"/>
                    <a:pt x="25610" y="225573"/>
                    <a:pt x="25879" y="219924"/>
                  </a:cubicBezTo>
                  <a:cubicBezTo>
                    <a:pt x="26148" y="216965"/>
                    <a:pt x="25610" y="213736"/>
                    <a:pt x="28570" y="211853"/>
                  </a:cubicBezTo>
                  <a:cubicBezTo>
                    <a:pt x="31798" y="212122"/>
                    <a:pt x="32067" y="214812"/>
                    <a:pt x="32067" y="216965"/>
                  </a:cubicBezTo>
                  <a:cubicBezTo>
                    <a:pt x="32067" y="231223"/>
                    <a:pt x="32605" y="245481"/>
                    <a:pt x="30991" y="259471"/>
                  </a:cubicBezTo>
                  <a:cubicBezTo>
                    <a:pt x="30722" y="261892"/>
                    <a:pt x="29646" y="264044"/>
                    <a:pt x="28570" y="266196"/>
                  </a:cubicBezTo>
                  <a:cubicBezTo>
                    <a:pt x="28032" y="281262"/>
                    <a:pt x="26417" y="296327"/>
                    <a:pt x="26148" y="311392"/>
                  </a:cubicBezTo>
                  <a:cubicBezTo>
                    <a:pt x="23727" y="332107"/>
                    <a:pt x="22651" y="352822"/>
                    <a:pt x="18616" y="373268"/>
                  </a:cubicBezTo>
                  <a:cubicBezTo>
                    <a:pt x="18078" y="374613"/>
                    <a:pt x="17540" y="375689"/>
                    <a:pt x="16733" y="376766"/>
                  </a:cubicBezTo>
                  <a:cubicBezTo>
                    <a:pt x="14849" y="378380"/>
                    <a:pt x="12966" y="381339"/>
                    <a:pt x="10814" y="377304"/>
                  </a:cubicBezTo>
                  <a:cubicBezTo>
                    <a:pt x="10276" y="374075"/>
                    <a:pt x="11083" y="371116"/>
                    <a:pt x="12159" y="368157"/>
                  </a:cubicBezTo>
                  <a:cubicBezTo>
                    <a:pt x="13504" y="365197"/>
                    <a:pt x="13773" y="361969"/>
                    <a:pt x="14042" y="359817"/>
                  </a:cubicBezTo>
                  <a:cubicBezTo>
                    <a:pt x="14311" y="357934"/>
                    <a:pt x="13773" y="358472"/>
                    <a:pt x="13773" y="358741"/>
                  </a:cubicBezTo>
                  <a:cubicBezTo>
                    <a:pt x="14311" y="361431"/>
                    <a:pt x="12966" y="364121"/>
                    <a:pt x="12697" y="366812"/>
                  </a:cubicBezTo>
                  <a:cubicBezTo>
                    <a:pt x="10007" y="372461"/>
                    <a:pt x="11083" y="378918"/>
                    <a:pt x="8124" y="384567"/>
                  </a:cubicBezTo>
                  <a:cubicBezTo>
                    <a:pt x="5703" y="387796"/>
                    <a:pt x="6510" y="392907"/>
                    <a:pt x="1667" y="394521"/>
                  </a:cubicBezTo>
                  <a:cubicBezTo>
                    <a:pt x="322" y="393983"/>
                    <a:pt x="-485" y="393445"/>
                    <a:pt x="322" y="391562"/>
                  </a:cubicBezTo>
                  <a:close/>
                </a:path>
              </a:pathLst>
            </a:custGeom>
            <a:solidFill>
              <a:srgbClr val="5C8E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1" name="Полилиния: фигура 2440">
              <a:extLst>
                <a:ext uri="{FF2B5EF4-FFF2-40B4-BE49-F238E27FC236}">
                  <a16:creationId xmlns:a16="http://schemas.microsoft.com/office/drawing/2014/main" id="{5E7177A6-AB88-6973-9C15-84B432A8BB27}"/>
                </a:ext>
              </a:extLst>
            </p:cNvPr>
            <p:cNvSpPr/>
            <p:nvPr/>
          </p:nvSpPr>
          <p:spPr>
            <a:xfrm>
              <a:off x="4165013" y="6734018"/>
              <a:ext cx="34166" cy="288355"/>
            </a:xfrm>
            <a:custGeom>
              <a:avLst/>
              <a:gdLst>
                <a:gd name="connsiteX0" fmla="*/ 34166 w 34166"/>
                <a:gd name="connsiteY0" fmla="*/ 1453 h 288355"/>
                <a:gd name="connsiteX1" fmla="*/ 33359 w 34166"/>
                <a:gd name="connsiteY1" fmla="*/ 7102 h 288355"/>
                <a:gd name="connsiteX2" fmla="*/ 33897 w 34166"/>
                <a:gd name="connsiteY2" fmla="*/ 11676 h 288355"/>
                <a:gd name="connsiteX3" fmla="*/ 25826 w 34166"/>
                <a:gd name="connsiteY3" fmla="*/ 45573 h 288355"/>
                <a:gd name="connsiteX4" fmla="*/ 21791 w 34166"/>
                <a:gd name="connsiteY4" fmla="*/ 74090 h 288355"/>
                <a:gd name="connsiteX5" fmla="*/ 16411 w 34166"/>
                <a:gd name="connsiteY5" fmla="*/ 92114 h 288355"/>
                <a:gd name="connsiteX6" fmla="*/ 16142 w 34166"/>
                <a:gd name="connsiteY6" fmla="*/ 96688 h 288355"/>
                <a:gd name="connsiteX7" fmla="*/ 9685 w 34166"/>
                <a:gd name="connsiteY7" fmla="*/ 170670 h 288355"/>
                <a:gd name="connsiteX8" fmla="*/ 7533 w 34166"/>
                <a:gd name="connsiteY8" fmla="*/ 282853 h 288355"/>
                <a:gd name="connsiteX9" fmla="*/ 3228 w 34166"/>
                <a:gd name="connsiteY9" fmla="*/ 287696 h 288355"/>
                <a:gd name="connsiteX10" fmla="*/ 269 w 34166"/>
                <a:gd name="connsiteY10" fmla="*/ 260524 h 288355"/>
                <a:gd name="connsiteX11" fmla="*/ 269 w 34166"/>
                <a:gd name="connsiteY11" fmla="*/ 253529 h 288355"/>
                <a:gd name="connsiteX12" fmla="*/ 0 w 34166"/>
                <a:gd name="connsiteY12" fmla="*/ 216673 h 288355"/>
                <a:gd name="connsiteX13" fmla="*/ 2421 w 34166"/>
                <a:gd name="connsiteY13" fmla="*/ 178202 h 288355"/>
                <a:gd name="connsiteX14" fmla="*/ 1614 w 34166"/>
                <a:gd name="connsiteY14" fmla="*/ 169863 h 288355"/>
                <a:gd name="connsiteX15" fmla="*/ 2690 w 34166"/>
                <a:gd name="connsiteY15" fmla="*/ 145919 h 288355"/>
                <a:gd name="connsiteX16" fmla="*/ 2959 w 34166"/>
                <a:gd name="connsiteY16" fmla="*/ 138118 h 288355"/>
                <a:gd name="connsiteX17" fmla="*/ 3497 w 34166"/>
                <a:gd name="connsiteY17" fmla="*/ 134082 h 288355"/>
                <a:gd name="connsiteX18" fmla="*/ 6726 w 34166"/>
                <a:gd name="connsiteY18" fmla="*/ 106911 h 288355"/>
                <a:gd name="connsiteX19" fmla="*/ 7802 w 34166"/>
                <a:gd name="connsiteY19" fmla="*/ 99378 h 288355"/>
                <a:gd name="connsiteX20" fmla="*/ 14527 w 34166"/>
                <a:gd name="connsiteY20" fmla="*/ 71937 h 288355"/>
                <a:gd name="connsiteX21" fmla="*/ 17487 w 34166"/>
                <a:gd name="connsiteY21" fmla="*/ 56065 h 288355"/>
                <a:gd name="connsiteX22" fmla="*/ 17487 w 34166"/>
                <a:gd name="connsiteY22" fmla="*/ 48532 h 288355"/>
                <a:gd name="connsiteX23" fmla="*/ 20715 w 34166"/>
                <a:gd name="connsiteY23" fmla="*/ 37502 h 288355"/>
                <a:gd name="connsiteX24" fmla="*/ 23405 w 34166"/>
                <a:gd name="connsiteY24" fmla="*/ 26741 h 288355"/>
                <a:gd name="connsiteX25" fmla="*/ 23405 w 34166"/>
                <a:gd name="connsiteY25" fmla="*/ 24051 h 288355"/>
                <a:gd name="connsiteX26" fmla="*/ 23943 w 34166"/>
                <a:gd name="connsiteY26" fmla="*/ 22437 h 288355"/>
                <a:gd name="connsiteX27" fmla="*/ 28517 w 34166"/>
                <a:gd name="connsiteY27" fmla="*/ 11138 h 288355"/>
                <a:gd name="connsiteX28" fmla="*/ 32014 w 34166"/>
                <a:gd name="connsiteY28" fmla="*/ 646 h 288355"/>
                <a:gd name="connsiteX29" fmla="*/ 34166 w 34166"/>
                <a:gd name="connsiteY29" fmla="*/ 1453 h 288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4166" h="288355">
                  <a:moveTo>
                    <a:pt x="34166" y="1453"/>
                  </a:moveTo>
                  <a:cubicBezTo>
                    <a:pt x="33897" y="3336"/>
                    <a:pt x="33628" y="5219"/>
                    <a:pt x="33359" y="7102"/>
                  </a:cubicBezTo>
                  <a:cubicBezTo>
                    <a:pt x="34166" y="8447"/>
                    <a:pt x="33897" y="10062"/>
                    <a:pt x="33897" y="11676"/>
                  </a:cubicBezTo>
                  <a:cubicBezTo>
                    <a:pt x="31476" y="22975"/>
                    <a:pt x="27710" y="34274"/>
                    <a:pt x="25826" y="45573"/>
                  </a:cubicBezTo>
                  <a:cubicBezTo>
                    <a:pt x="24212" y="54989"/>
                    <a:pt x="22329" y="64674"/>
                    <a:pt x="21791" y="74090"/>
                  </a:cubicBezTo>
                  <a:cubicBezTo>
                    <a:pt x="19101" y="79739"/>
                    <a:pt x="18294" y="85927"/>
                    <a:pt x="16411" y="92114"/>
                  </a:cubicBezTo>
                  <a:cubicBezTo>
                    <a:pt x="16142" y="93728"/>
                    <a:pt x="16411" y="95343"/>
                    <a:pt x="16142" y="96688"/>
                  </a:cubicBezTo>
                  <a:cubicBezTo>
                    <a:pt x="12106" y="121169"/>
                    <a:pt x="11299" y="145919"/>
                    <a:pt x="9685" y="170670"/>
                  </a:cubicBezTo>
                  <a:cubicBezTo>
                    <a:pt x="6995" y="208064"/>
                    <a:pt x="8071" y="245459"/>
                    <a:pt x="7533" y="282853"/>
                  </a:cubicBezTo>
                  <a:cubicBezTo>
                    <a:pt x="7533" y="285274"/>
                    <a:pt x="9416" y="290117"/>
                    <a:pt x="3228" y="287696"/>
                  </a:cubicBezTo>
                  <a:cubicBezTo>
                    <a:pt x="538" y="278818"/>
                    <a:pt x="538" y="269671"/>
                    <a:pt x="269" y="260524"/>
                  </a:cubicBezTo>
                  <a:cubicBezTo>
                    <a:pt x="269" y="258103"/>
                    <a:pt x="269" y="255682"/>
                    <a:pt x="269" y="253529"/>
                  </a:cubicBezTo>
                  <a:cubicBezTo>
                    <a:pt x="-538" y="241154"/>
                    <a:pt x="807" y="229048"/>
                    <a:pt x="0" y="216673"/>
                  </a:cubicBezTo>
                  <a:cubicBezTo>
                    <a:pt x="538" y="203760"/>
                    <a:pt x="1345" y="190847"/>
                    <a:pt x="2421" y="178202"/>
                  </a:cubicBezTo>
                  <a:cubicBezTo>
                    <a:pt x="2690" y="175512"/>
                    <a:pt x="2690" y="172553"/>
                    <a:pt x="1614" y="169863"/>
                  </a:cubicBezTo>
                  <a:cubicBezTo>
                    <a:pt x="807" y="161792"/>
                    <a:pt x="2421" y="153990"/>
                    <a:pt x="2690" y="145919"/>
                  </a:cubicBezTo>
                  <a:cubicBezTo>
                    <a:pt x="2690" y="143229"/>
                    <a:pt x="3497" y="140808"/>
                    <a:pt x="2959" y="138118"/>
                  </a:cubicBezTo>
                  <a:cubicBezTo>
                    <a:pt x="2959" y="136772"/>
                    <a:pt x="2959" y="135427"/>
                    <a:pt x="3497" y="134082"/>
                  </a:cubicBezTo>
                  <a:cubicBezTo>
                    <a:pt x="6188" y="125204"/>
                    <a:pt x="5919" y="116057"/>
                    <a:pt x="6726" y="106911"/>
                  </a:cubicBezTo>
                  <a:cubicBezTo>
                    <a:pt x="6995" y="104220"/>
                    <a:pt x="6457" y="101530"/>
                    <a:pt x="7802" y="99378"/>
                  </a:cubicBezTo>
                  <a:cubicBezTo>
                    <a:pt x="11568" y="90500"/>
                    <a:pt x="12644" y="81084"/>
                    <a:pt x="14527" y="71937"/>
                  </a:cubicBezTo>
                  <a:cubicBezTo>
                    <a:pt x="15603" y="66826"/>
                    <a:pt x="15873" y="61176"/>
                    <a:pt x="17487" y="56065"/>
                  </a:cubicBezTo>
                  <a:cubicBezTo>
                    <a:pt x="18563" y="53375"/>
                    <a:pt x="18294" y="50953"/>
                    <a:pt x="17487" y="48532"/>
                  </a:cubicBezTo>
                  <a:cubicBezTo>
                    <a:pt x="17487" y="44497"/>
                    <a:pt x="19370" y="40999"/>
                    <a:pt x="20715" y="37502"/>
                  </a:cubicBezTo>
                  <a:cubicBezTo>
                    <a:pt x="22329" y="34005"/>
                    <a:pt x="23136" y="30507"/>
                    <a:pt x="23405" y="26741"/>
                  </a:cubicBezTo>
                  <a:cubicBezTo>
                    <a:pt x="23405" y="25934"/>
                    <a:pt x="23405" y="24858"/>
                    <a:pt x="23405" y="24051"/>
                  </a:cubicBezTo>
                  <a:cubicBezTo>
                    <a:pt x="23405" y="23513"/>
                    <a:pt x="23674" y="22975"/>
                    <a:pt x="23943" y="22437"/>
                  </a:cubicBezTo>
                  <a:cubicBezTo>
                    <a:pt x="25826" y="18939"/>
                    <a:pt x="26634" y="14635"/>
                    <a:pt x="28517" y="11138"/>
                  </a:cubicBezTo>
                  <a:cubicBezTo>
                    <a:pt x="29324" y="7371"/>
                    <a:pt x="29862" y="3874"/>
                    <a:pt x="32014" y="646"/>
                  </a:cubicBezTo>
                  <a:cubicBezTo>
                    <a:pt x="33359" y="-430"/>
                    <a:pt x="34166" y="-161"/>
                    <a:pt x="34166" y="1453"/>
                  </a:cubicBezTo>
                  <a:close/>
                </a:path>
              </a:pathLst>
            </a:custGeom>
            <a:solidFill>
              <a:srgbClr val="6CA8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2" name="Полилиния: фигура 2441">
              <a:extLst>
                <a:ext uri="{FF2B5EF4-FFF2-40B4-BE49-F238E27FC236}">
                  <a16:creationId xmlns:a16="http://schemas.microsoft.com/office/drawing/2014/main" id="{0F668406-A154-E892-21D7-0253DCBF8EDF}"/>
                </a:ext>
              </a:extLst>
            </p:cNvPr>
            <p:cNvSpPr/>
            <p:nvPr/>
          </p:nvSpPr>
          <p:spPr>
            <a:xfrm>
              <a:off x="4091764" y="7191200"/>
              <a:ext cx="32780" cy="23439"/>
            </a:xfrm>
            <a:custGeom>
              <a:avLst/>
              <a:gdLst>
                <a:gd name="connsiteX0" fmla="*/ 19712 w 32780"/>
                <a:gd name="connsiteY0" fmla="*/ 20177 h 23439"/>
                <a:gd name="connsiteX1" fmla="*/ 19981 w 32780"/>
                <a:gd name="connsiteY1" fmla="*/ 21253 h 23439"/>
                <a:gd name="connsiteX2" fmla="*/ 17829 w 32780"/>
                <a:gd name="connsiteY2" fmla="*/ 23405 h 23439"/>
                <a:gd name="connsiteX3" fmla="*/ 2764 w 32780"/>
                <a:gd name="connsiteY3" fmla="*/ 18563 h 23439"/>
                <a:gd name="connsiteX4" fmla="*/ 1688 w 32780"/>
                <a:gd name="connsiteY4" fmla="*/ 14527 h 23439"/>
                <a:gd name="connsiteX5" fmla="*/ 73 w 32780"/>
                <a:gd name="connsiteY5" fmla="*/ 9685 h 23439"/>
                <a:gd name="connsiteX6" fmla="*/ 14063 w 32780"/>
                <a:gd name="connsiteY6" fmla="*/ 5381 h 23439"/>
                <a:gd name="connsiteX7" fmla="*/ 22672 w 32780"/>
                <a:gd name="connsiteY7" fmla="*/ 4035 h 23439"/>
                <a:gd name="connsiteX8" fmla="*/ 31818 w 32780"/>
                <a:gd name="connsiteY8" fmla="*/ 0 h 23439"/>
                <a:gd name="connsiteX9" fmla="*/ 29666 w 32780"/>
                <a:gd name="connsiteY9" fmla="*/ 8340 h 23439"/>
                <a:gd name="connsiteX10" fmla="*/ 25631 w 32780"/>
                <a:gd name="connsiteY10" fmla="*/ 12644 h 23439"/>
                <a:gd name="connsiteX11" fmla="*/ 19712 w 32780"/>
                <a:gd name="connsiteY11" fmla="*/ 20177 h 23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780" h="23439">
                  <a:moveTo>
                    <a:pt x="19712" y="20177"/>
                  </a:moveTo>
                  <a:cubicBezTo>
                    <a:pt x="19712" y="20446"/>
                    <a:pt x="19712" y="20984"/>
                    <a:pt x="19981" y="21253"/>
                  </a:cubicBezTo>
                  <a:cubicBezTo>
                    <a:pt x="19712" y="22329"/>
                    <a:pt x="19712" y="23674"/>
                    <a:pt x="17829" y="23405"/>
                  </a:cubicBezTo>
                  <a:cubicBezTo>
                    <a:pt x="12180" y="23136"/>
                    <a:pt x="7068" y="22329"/>
                    <a:pt x="2764" y="18563"/>
                  </a:cubicBezTo>
                  <a:cubicBezTo>
                    <a:pt x="1419" y="17487"/>
                    <a:pt x="881" y="16142"/>
                    <a:pt x="1688" y="14527"/>
                  </a:cubicBezTo>
                  <a:cubicBezTo>
                    <a:pt x="5454" y="11299"/>
                    <a:pt x="-734" y="11837"/>
                    <a:pt x="73" y="9685"/>
                  </a:cubicBezTo>
                  <a:cubicBezTo>
                    <a:pt x="4378" y="7264"/>
                    <a:pt x="12449" y="16411"/>
                    <a:pt x="14063" y="5381"/>
                  </a:cubicBezTo>
                  <a:cubicBezTo>
                    <a:pt x="16484" y="2959"/>
                    <a:pt x="19981" y="5381"/>
                    <a:pt x="22672" y="4035"/>
                  </a:cubicBezTo>
                  <a:cubicBezTo>
                    <a:pt x="26707" y="4842"/>
                    <a:pt x="28321" y="0"/>
                    <a:pt x="31818" y="0"/>
                  </a:cubicBezTo>
                  <a:cubicBezTo>
                    <a:pt x="34240" y="3497"/>
                    <a:pt x="31549" y="5919"/>
                    <a:pt x="29666" y="8340"/>
                  </a:cubicBezTo>
                  <a:cubicBezTo>
                    <a:pt x="27514" y="9147"/>
                    <a:pt x="26976" y="11299"/>
                    <a:pt x="25631" y="12644"/>
                  </a:cubicBezTo>
                  <a:cubicBezTo>
                    <a:pt x="19443" y="11568"/>
                    <a:pt x="19443" y="11568"/>
                    <a:pt x="19712" y="20177"/>
                  </a:cubicBezTo>
                  <a:close/>
                </a:path>
              </a:pathLst>
            </a:custGeom>
            <a:solidFill>
              <a:srgbClr val="5F90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3" name="Полилиния: фигура 2442">
              <a:extLst>
                <a:ext uri="{FF2B5EF4-FFF2-40B4-BE49-F238E27FC236}">
                  <a16:creationId xmlns:a16="http://schemas.microsoft.com/office/drawing/2014/main" id="{B2EA5277-08A2-EEAC-7E0B-34D5C162AE70}"/>
                </a:ext>
              </a:extLst>
            </p:cNvPr>
            <p:cNvSpPr/>
            <p:nvPr/>
          </p:nvSpPr>
          <p:spPr>
            <a:xfrm>
              <a:off x="4105827" y="7166180"/>
              <a:ext cx="17258" cy="31385"/>
            </a:xfrm>
            <a:custGeom>
              <a:avLst/>
              <a:gdLst>
                <a:gd name="connsiteX0" fmla="*/ 9416 w 17258"/>
                <a:gd name="connsiteY0" fmla="*/ 30400 h 31385"/>
                <a:gd name="connsiteX1" fmla="*/ 0 w 17258"/>
                <a:gd name="connsiteY1" fmla="*/ 30669 h 31385"/>
                <a:gd name="connsiteX2" fmla="*/ 15065 w 17258"/>
                <a:gd name="connsiteY2" fmla="*/ 0 h 31385"/>
                <a:gd name="connsiteX3" fmla="*/ 17218 w 17258"/>
                <a:gd name="connsiteY3" fmla="*/ 2152 h 31385"/>
                <a:gd name="connsiteX4" fmla="*/ 9954 w 17258"/>
                <a:gd name="connsiteY4" fmla="*/ 23674 h 31385"/>
                <a:gd name="connsiteX5" fmla="*/ 8878 w 17258"/>
                <a:gd name="connsiteY5" fmla="*/ 29055 h 31385"/>
                <a:gd name="connsiteX6" fmla="*/ 9416 w 17258"/>
                <a:gd name="connsiteY6" fmla="*/ 30400 h 31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58" h="31385">
                  <a:moveTo>
                    <a:pt x="9416" y="30400"/>
                  </a:moveTo>
                  <a:cubicBezTo>
                    <a:pt x="6188" y="32283"/>
                    <a:pt x="3228" y="30938"/>
                    <a:pt x="0" y="30669"/>
                  </a:cubicBezTo>
                  <a:cubicBezTo>
                    <a:pt x="7264" y="21522"/>
                    <a:pt x="11568" y="11030"/>
                    <a:pt x="15065" y="0"/>
                  </a:cubicBezTo>
                  <a:cubicBezTo>
                    <a:pt x="15603" y="1076"/>
                    <a:pt x="16142" y="1883"/>
                    <a:pt x="17218" y="2152"/>
                  </a:cubicBezTo>
                  <a:cubicBezTo>
                    <a:pt x="17756" y="10223"/>
                    <a:pt x="12913" y="16680"/>
                    <a:pt x="9954" y="23674"/>
                  </a:cubicBezTo>
                  <a:cubicBezTo>
                    <a:pt x="9416" y="25288"/>
                    <a:pt x="6188" y="26634"/>
                    <a:pt x="8878" y="29055"/>
                  </a:cubicBezTo>
                  <a:cubicBezTo>
                    <a:pt x="9416" y="29324"/>
                    <a:pt x="9416" y="29862"/>
                    <a:pt x="9416" y="30400"/>
                  </a:cubicBezTo>
                  <a:close/>
                </a:path>
              </a:pathLst>
            </a:custGeom>
            <a:solidFill>
              <a:srgbClr val="6F9B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4" name="Полилиния: фигура 2443">
              <a:extLst>
                <a:ext uri="{FF2B5EF4-FFF2-40B4-BE49-F238E27FC236}">
                  <a16:creationId xmlns:a16="http://schemas.microsoft.com/office/drawing/2014/main" id="{8124FD8D-EA02-CD27-EB0D-C48CB18940E8}"/>
                </a:ext>
              </a:extLst>
            </p:cNvPr>
            <p:cNvSpPr/>
            <p:nvPr/>
          </p:nvSpPr>
          <p:spPr>
            <a:xfrm>
              <a:off x="4198641" y="6698009"/>
              <a:ext cx="11299" cy="32888"/>
            </a:xfrm>
            <a:custGeom>
              <a:avLst/>
              <a:gdLst>
                <a:gd name="connsiteX0" fmla="*/ 11299 w 11299"/>
                <a:gd name="connsiteY0" fmla="*/ 1143 h 32888"/>
                <a:gd name="connsiteX1" fmla="*/ 1883 w 11299"/>
                <a:gd name="connsiteY1" fmla="*/ 32888 h 32888"/>
                <a:gd name="connsiteX2" fmla="*/ 0 w 11299"/>
                <a:gd name="connsiteY2" fmla="*/ 31812 h 32888"/>
                <a:gd name="connsiteX3" fmla="*/ 9685 w 11299"/>
                <a:gd name="connsiteY3" fmla="*/ 336 h 32888"/>
                <a:gd name="connsiteX4" fmla="*/ 11299 w 11299"/>
                <a:gd name="connsiteY4" fmla="*/ 1143 h 3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99" h="32888">
                  <a:moveTo>
                    <a:pt x="11299" y="1143"/>
                  </a:moveTo>
                  <a:cubicBezTo>
                    <a:pt x="8071" y="11635"/>
                    <a:pt x="5112" y="22127"/>
                    <a:pt x="1883" y="32888"/>
                  </a:cubicBezTo>
                  <a:cubicBezTo>
                    <a:pt x="1076" y="32888"/>
                    <a:pt x="269" y="32619"/>
                    <a:pt x="0" y="31812"/>
                  </a:cubicBezTo>
                  <a:cubicBezTo>
                    <a:pt x="2421" y="21051"/>
                    <a:pt x="6188" y="10828"/>
                    <a:pt x="9685" y="336"/>
                  </a:cubicBezTo>
                  <a:cubicBezTo>
                    <a:pt x="10761" y="-202"/>
                    <a:pt x="11299" y="-202"/>
                    <a:pt x="11299" y="1143"/>
                  </a:cubicBezTo>
                  <a:close/>
                </a:path>
              </a:pathLst>
            </a:custGeom>
            <a:solidFill>
              <a:srgbClr val="7DB1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5" name="Полилиния: фигура 2444">
              <a:extLst>
                <a:ext uri="{FF2B5EF4-FFF2-40B4-BE49-F238E27FC236}">
                  <a16:creationId xmlns:a16="http://schemas.microsoft.com/office/drawing/2014/main" id="{7A08D77B-9017-8312-3489-9C587561C306}"/>
                </a:ext>
              </a:extLst>
            </p:cNvPr>
            <p:cNvSpPr/>
            <p:nvPr/>
          </p:nvSpPr>
          <p:spPr>
            <a:xfrm>
              <a:off x="4078925" y="7200347"/>
              <a:ext cx="15603" cy="9684"/>
            </a:xfrm>
            <a:custGeom>
              <a:avLst/>
              <a:gdLst>
                <a:gd name="connsiteX0" fmla="*/ 14527 w 15603"/>
                <a:gd name="connsiteY0" fmla="*/ 5650 h 9684"/>
                <a:gd name="connsiteX1" fmla="*/ 15603 w 15603"/>
                <a:gd name="connsiteY1" fmla="*/ 9685 h 9684"/>
                <a:gd name="connsiteX2" fmla="*/ 0 w 15603"/>
                <a:gd name="connsiteY2" fmla="*/ 0 h 9684"/>
                <a:gd name="connsiteX3" fmla="*/ 14527 w 15603"/>
                <a:gd name="connsiteY3" fmla="*/ 5650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03" h="9684">
                  <a:moveTo>
                    <a:pt x="14527" y="5650"/>
                  </a:moveTo>
                  <a:cubicBezTo>
                    <a:pt x="14796" y="6995"/>
                    <a:pt x="15334" y="8340"/>
                    <a:pt x="15603" y="9685"/>
                  </a:cubicBezTo>
                  <a:cubicBezTo>
                    <a:pt x="9147" y="8878"/>
                    <a:pt x="4304" y="5111"/>
                    <a:pt x="0" y="0"/>
                  </a:cubicBezTo>
                  <a:cubicBezTo>
                    <a:pt x="4842" y="1883"/>
                    <a:pt x="9685" y="3766"/>
                    <a:pt x="14527" y="5650"/>
                  </a:cubicBezTo>
                  <a:close/>
                </a:path>
              </a:pathLst>
            </a:custGeom>
            <a:solidFill>
              <a:srgbClr val="7EA54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6" name="Полилиния: фигура 2445">
              <a:extLst>
                <a:ext uri="{FF2B5EF4-FFF2-40B4-BE49-F238E27FC236}">
                  <a16:creationId xmlns:a16="http://schemas.microsoft.com/office/drawing/2014/main" id="{D43F51CE-E8D6-1CD1-238A-85546D89C421}"/>
                </a:ext>
              </a:extLst>
            </p:cNvPr>
            <p:cNvSpPr/>
            <p:nvPr/>
          </p:nvSpPr>
          <p:spPr>
            <a:xfrm>
              <a:off x="4179809" y="6755807"/>
              <a:ext cx="9684" cy="20287"/>
            </a:xfrm>
            <a:custGeom>
              <a:avLst/>
              <a:gdLst>
                <a:gd name="connsiteX0" fmla="*/ 1883 w 9684"/>
                <a:gd name="connsiteY0" fmla="*/ 20287 h 20287"/>
                <a:gd name="connsiteX1" fmla="*/ 0 w 9684"/>
                <a:gd name="connsiteY1" fmla="*/ 19211 h 20287"/>
                <a:gd name="connsiteX2" fmla="*/ 7802 w 9684"/>
                <a:gd name="connsiteY2" fmla="*/ 379 h 20287"/>
                <a:gd name="connsiteX3" fmla="*/ 9685 w 9684"/>
                <a:gd name="connsiteY3" fmla="*/ 1455 h 20287"/>
                <a:gd name="connsiteX4" fmla="*/ 9685 w 9684"/>
                <a:gd name="connsiteY4" fmla="*/ 1455 h 20287"/>
                <a:gd name="connsiteX5" fmla="*/ 8340 w 9684"/>
                <a:gd name="connsiteY5" fmla="*/ 7105 h 20287"/>
                <a:gd name="connsiteX6" fmla="*/ 7802 w 9684"/>
                <a:gd name="connsiteY6" fmla="*/ 8719 h 20287"/>
                <a:gd name="connsiteX7" fmla="*/ 1883 w 9684"/>
                <a:gd name="connsiteY7" fmla="*/ 20287 h 20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684" h="20287">
                  <a:moveTo>
                    <a:pt x="1883" y="20287"/>
                  </a:moveTo>
                  <a:cubicBezTo>
                    <a:pt x="1345" y="20018"/>
                    <a:pt x="538" y="19749"/>
                    <a:pt x="0" y="19211"/>
                  </a:cubicBezTo>
                  <a:cubicBezTo>
                    <a:pt x="2421" y="12754"/>
                    <a:pt x="4304" y="6298"/>
                    <a:pt x="7802" y="379"/>
                  </a:cubicBezTo>
                  <a:cubicBezTo>
                    <a:pt x="8878" y="-428"/>
                    <a:pt x="9416" y="110"/>
                    <a:pt x="9685" y="1455"/>
                  </a:cubicBezTo>
                  <a:lnTo>
                    <a:pt x="9685" y="1455"/>
                  </a:lnTo>
                  <a:cubicBezTo>
                    <a:pt x="8878" y="3338"/>
                    <a:pt x="9147" y="5222"/>
                    <a:pt x="8340" y="7105"/>
                  </a:cubicBezTo>
                  <a:cubicBezTo>
                    <a:pt x="8071" y="7643"/>
                    <a:pt x="8071" y="8181"/>
                    <a:pt x="7802" y="8719"/>
                  </a:cubicBezTo>
                  <a:cubicBezTo>
                    <a:pt x="5919" y="12754"/>
                    <a:pt x="6726" y="18135"/>
                    <a:pt x="1883" y="20287"/>
                  </a:cubicBezTo>
                  <a:close/>
                </a:path>
              </a:pathLst>
            </a:custGeom>
            <a:solidFill>
              <a:srgbClr val="6E9A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7" name="Полилиния: фигура 2446">
              <a:extLst>
                <a:ext uri="{FF2B5EF4-FFF2-40B4-BE49-F238E27FC236}">
                  <a16:creationId xmlns:a16="http://schemas.microsoft.com/office/drawing/2014/main" id="{0DF9C9D4-AE6B-DA01-34EC-875BA3FFF0C6}"/>
                </a:ext>
              </a:extLst>
            </p:cNvPr>
            <p:cNvSpPr/>
            <p:nvPr/>
          </p:nvSpPr>
          <p:spPr>
            <a:xfrm>
              <a:off x="4187611" y="6744887"/>
              <a:ext cx="6187" cy="12375"/>
            </a:xfrm>
            <a:custGeom>
              <a:avLst/>
              <a:gdLst>
                <a:gd name="connsiteX0" fmla="*/ 1883 w 6187"/>
                <a:gd name="connsiteY0" fmla="*/ 12375 h 12375"/>
                <a:gd name="connsiteX1" fmla="*/ 0 w 6187"/>
                <a:gd name="connsiteY1" fmla="*/ 11299 h 12375"/>
                <a:gd name="connsiteX2" fmla="*/ 6188 w 6187"/>
                <a:gd name="connsiteY2" fmla="*/ 0 h 12375"/>
                <a:gd name="connsiteX3" fmla="*/ 1883 w 6187"/>
                <a:gd name="connsiteY3" fmla="*/ 12375 h 12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87" h="12375">
                  <a:moveTo>
                    <a:pt x="1883" y="12375"/>
                  </a:moveTo>
                  <a:cubicBezTo>
                    <a:pt x="1345" y="12106"/>
                    <a:pt x="538" y="11837"/>
                    <a:pt x="0" y="11299"/>
                  </a:cubicBezTo>
                  <a:cubicBezTo>
                    <a:pt x="2959" y="8071"/>
                    <a:pt x="807" y="1883"/>
                    <a:pt x="6188" y="0"/>
                  </a:cubicBezTo>
                  <a:cubicBezTo>
                    <a:pt x="6188" y="4573"/>
                    <a:pt x="4573" y="8878"/>
                    <a:pt x="1883" y="12375"/>
                  </a:cubicBezTo>
                  <a:close/>
                </a:path>
              </a:pathLst>
            </a:custGeom>
            <a:solidFill>
              <a:srgbClr val="7BA9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8" name="Полилиния: фигура 2447">
              <a:extLst>
                <a:ext uri="{FF2B5EF4-FFF2-40B4-BE49-F238E27FC236}">
                  <a16:creationId xmlns:a16="http://schemas.microsoft.com/office/drawing/2014/main" id="{6B420835-25C1-966A-2755-2FCFAF128894}"/>
                </a:ext>
              </a:extLst>
            </p:cNvPr>
            <p:cNvSpPr/>
            <p:nvPr/>
          </p:nvSpPr>
          <p:spPr>
            <a:xfrm>
              <a:off x="4111125" y="7159993"/>
              <a:ext cx="4166" cy="11837"/>
            </a:xfrm>
            <a:custGeom>
              <a:avLst/>
              <a:gdLst>
                <a:gd name="connsiteX0" fmla="*/ 352 w 4166"/>
                <a:gd name="connsiteY0" fmla="*/ 11837 h 11837"/>
                <a:gd name="connsiteX1" fmla="*/ 2235 w 4166"/>
                <a:gd name="connsiteY1" fmla="*/ 0 h 11837"/>
                <a:gd name="connsiteX2" fmla="*/ 4118 w 4166"/>
                <a:gd name="connsiteY2" fmla="*/ 1076 h 11837"/>
                <a:gd name="connsiteX3" fmla="*/ 352 w 4166"/>
                <a:gd name="connsiteY3" fmla="*/ 11837 h 11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66" h="11837">
                  <a:moveTo>
                    <a:pt x="352" y="11837"/>
                  </a:moveTo>
                  <a:cubicBezTo>
                    <a:pt x="-725" y="7533"/>
                    <a:pt x="890" y="3766"/>
                    <a:pt x="2235" y="0"/>
                  </a:cubicBezTo>
                  <a:cubicBezTo>
                    <a:pt x="2773" y="269"/>
                    <a:pt x="3311" y="538"/>
                    <a:pt x="4118" y="1076"/>
                  </a:cubicBezTo>
                  <a:cubicBezTo>
                    <a:pt x="4387" y="5381"/>
                    <a:pt x="3580" y="8878"/>
                    <a:pt x="352" y="11837"/>
                  </a:cubicBezTo>
                  <a:close/>
                </a:path>
              </a:pathLst>
            </a:custGeom>
            <a:solidFill>
              <a:srgbClr val="779F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49" name="Полилиния: фигура 2448">
              <a:extLst>
                <a:ext uri="{FF2B5EF4-FFF2-40B4-BE49-F238E27FC236}">
                  <a16:creationId xmlns:a16="http://schemas.microsoft.com/office/drawing/2014/main" id="{F11120EF-260F-42E5-F8EB-2ABA17A64A5F}"/>
                </a:ext>
              </a:extLst>
            </p:cNvPr>
            <p:cNvSpPr/>
            <p:nvPr/>
          </p:nvSpPr>
          <p:spPr>
            <a:xfrm>
              <a:off x="4106365" y="7212722"/>
              <a:ext cx="6994" cy="8608"/>
            </a:xfrm>
            <a:custGeom>
              <a:avLst/>
              <a:gdLst>
                <a:gd name="connsiteX0" fmla="*/ 3228 w 6994"/>
                <a:gd name="connsiteY0" fmla="*/ 2152 h 8608"/>
                <a:gd name="connsiteX1" fmla="*/ 5381 w 6994"/>
                <a:gd name="connsiteY1" fmla="*/ 0 h 8608"/>
                <a:gd name="connsiteX2" fmla="*/ 6995 w 6994"/>
                <a:gd name="connsiteY2" fmla="*/ 5111 h 8608"/>
                <a:gd name="connsiteX3" fmla="*/ 4304 w 6994"/>
                <a:gd name="connsiteY3" fmla="*/ 8609 h 8608"/>
                <a:gd name="connsiteX4" fmla="*/ 3766 w 6994"/>
                <a:gd name="connsiteY4" fmla="*/ 7264 h 8608"/>
                <a:gd name="connsiteX5" fmla="*/ 538 w 6994"/>
                <a:gd name="connsiteY5" fmla="*/ 5381 h 8608"/>
                <a:gd name="connsiteX6" fmla="*/ 0 w 6994"/>
                <a:gd name="connsiteY6" fmla="*/ 4842 h 8608"/>
                <a:gd name="connsiteX7" fmla="*/ 269 w 6994"/>
                <a:gd name="connsiteY7" fmla="*/ 4304 h 8608"/>
                <a:gd name="connsiteX8" fmla="*/ 3228 w 6994"/>
                <a:gd name="connsiteY8" fmla="*/ 2152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94" h="8608">
                  <a:moveTo>
                    <a:pt x="3228" y="2152"/>
                  </a:moveTo>
                  <a:cubicBezTo>
                    <a:pt x="4035" y="1345"/>
                    <a:pt x="4573" y="807"/>
                    <a:pt x="5381" y="0"/>
                  </a:cubicBezTo>
                  <a:cubicBezTo>
                    <a:pt x="5919" y="1614"/>
                    <a:pt x="6457" y="3497"/>
                    <a:pt x="6995" y="5111"/>
                  </a:cubicBezTo>
                  <a:cubicBezTo>
                    <a:pt x="5919" y="6188"/>
                    <a:pt x="6457" y="8340"/>
                    <a:pt x="4304" y="8609"/>
                  </a:cubicBezTo>
                  <a:cubicBezTo>
                    <a:pt x="4035" y="8071"/>
                    <a:pt x="3766" y="7802"/>
                    <a:pt x="3766" y="7264"/>
                  </a:cubicBezTo>
                  <a:cubicBezTo>
                    <a:pt x="3497" y="5381"/>
                    <a:pt x="2152" y="5111"/>
                    <a:pt x="538" y="5381"/>
                  </a:cubicBezTo>
                  <a:cubicBezTo>
                    <a:pt x="0" y="5111"/>
                    <a:pt x="0" y="5111"/>
                    <a:pt x="0" y="4842"/>
                  </a:cubicBezTo>
                  <a:cubicBezTo>
                    <a:pt x="0" y="4573"/>
                    <a:pt x="269" y="4304"/>
                    <a:pt x="269" y="4304"/>
                  </a:cubicBezTo>
                  <a:cubicBezTo>
                    <a:pt x="1345" y="3766"/>
                    <a:pt x="2959" y="3766"/>
                    <a:pt x="3228" y="2152"/>
                  </a:cubicBezTo>
                  <a:close/>
                </a:path>
              </a:pathLst>
            </a:custGeom>
            <a:solidFill>
              <a:srgbClr val="9FBA6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0" name="Полилиния: фигура 2449">
              <a:extLst>
                <a:ext uri="{FF2B5EF4-FFF2-40B4-BE49-F238E27FC236}">
                  <a16:creationId xmlns:a16="http://schemas.microsoft.com/office/drawing/2014/main" id="{70AAB190-8C2F-3536-F119-3C24D1CC0D45}"/>
                </a:ext>
              </a:extLst>
            </p:cNvPr>
            <p:cNvSpPr/>
            <p:nvPr/>
          </p:nvSpPr>
          <p:spPr>
            <a:xfrm>
              <a:off x="4208326" y="6689468"/>
              <a:ext cx="3983" cy="9684"/>
            </a:xfrm>
            <a:custGeom>
              <a:avLst/>
              <a:gdLst>
                <a:gd name="connsiteX0" fmla="*/ 1614 w 3983"/>
                <a:gd name="connsiteY0" fmla="*/ 9685 h 9684"/>
                <a:gd name="connsiteX1" fmla="*/ 0 w 3983"/>
                <a:gd name="connsiteY1" fmla="*/ 8878 h 9684"/>
                <a:gd name="connsiteX2" fmla="*/ 2690 w 3983"/>
                <a:gd name="connsiteY2" fmla="*/ 0 h 9684"/>
                <a:gd name="connsiteX3" fmla="*/ 1614 w 3983"/>
                <a:gd name="connsiteY3" fmla="*/ 9685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83" h="9684">
                  <a:moveTo>
                    <a:pt x="1614" y="9685"/>
                  </a:moveTo>
                  <a:cubicBezTo>
                    <a:pt x="1076" y="9416"/>
                    <a:pt x="538" y="9147"/>
                    <a:pt x="0" y="8878"/>
                  </a:cubicBezTo>
                  <a:cubicBezTo>
                    <a:pt x="807" y="5919"/>
                    <a:pt x="1883" y="2959"/>
                    <a:pt x="2690" y="0"/>
                  </a:cubicBezTo>
                  <a:cubicBezTo>
                    <a:pt x="5919" y="3497"/>
                    <a:pt x="2152" y="6457"/>
                    <a:pt x="1614" y="9685"/>
                  </a:cubicBezTo>
                  <a:close/>
                </a:path>
              </a:pathLst>
            </a:custGeom>
            <a:solidFill>
              <a:srgbClr val="98BF7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1" name="Полилиния: фигура 2450">
              <a:extLst>
                <a:ext uri="{FF2B5EF4-FFF2-40B4-BE49-F238E27FC236}">
                  <a16:creationId xmlns:a16="http://schemas.microsoft.com/office/drawing/2014/main" id="{AC7DF54E-9B58-7DCF-4E35-889E126D34ED}"/>
                </a:ext>
              </a:extLst>
            </p:cNvPr>
            <p:cNvSpPr/>
            <p:nvPr/>
          </p:nvSpPr>
          <p:spPr>
            <a:xfrm>
              <a:off x="4095066" y="7221993"/>
              <a:ext cx="4842" cy="3942"/>
            </a:xfrm>
            <a:custGeom>
              <a:avLst/>
              <a:gdLst>
                <a:gd name="connsiteX0" fmla="*/ 4842 w 4842"/>
                <a:gd name="connsiteY0" fmla="*/ 1221 h 3942"/>
                <a:gd name="connsiteX1" fmla="*/ 0 w 4842"/>
                <a:gd name="connsiteY1" fmla="*/ 2566 h 3942"/>
                <a:gd name="connsiteX2" fmla="*/ 4842 w 4842"/>
                <a:gd name="connsiteY2" fmla="*/ 1221 h 3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42" h="3942">
                  <a:moveTo>
                    <a:pt x="4842" y="1221"/>
                  </a:moveTo>
                  <a:cubicBezTo>
                    <a:pt x="4573" y="6602"/>
                    <a:pt x="1614" y="2297"/>
                    <a:pt x="0" y="2566"/>
                  </a:cubicBezTo>
                  <a:cubicBezTo>
                    <a:pt x="269" y="-2276"/>
                    <a:pt x="3228" y="1221"/>
                    <a:pt x="4842" y="1221"/>
                  </a:cubicBezTo>
                  <a:close/>
                </a:path>
              </a:pathLst>
            </a:custGeom>
            <a:solidFill>
              <a:srgbClr val="7FA4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2" name="Полилиния: фигура 2451">
              <a:extLst>
                <a:ext uri="{FF2B5EF4-FFF2-40B4-BE49-F238E27FC236}">
                  <a16:creationId xmlns:a16="http://schemas.microsoft.com/office/drawing/2014/main" id="{D68A8812-8F83-5B5D-9427-CCF562BB89FC}"/>
                </a:ext>
              </a:extLst>
            </p:cNvPr>
            <p:cNvSpPr/>
            <p:nvPr/>
          </p:nvSpPr>
          <p:spPr>
            <a:xfrm>
              <a:off x="4105558" y="7179094"/>
              <a:ext cx="4035" cy="5485"/>
            </a:xfrm>
            <a:custGeom>
              <a:avLst/>
              <a:gdLst>
                <a:gd name="connsiteX0" fmla="*/ 0 w 4035"/>
                <a:gd name="connsiteY0" fmla="*/ 5381 h 5485"/>
                <a:gd name="connsiteX1" fmla="*/ 4035 w 4035"/>
                <a:gd name="connsiteY1" fmla="*/ 0 h 5485"/>
                <a:gd name="connsiteX2" fmla="*/ 0 w 4035"/>
                <a:gd name="connsiteY2" fmla="*/ 5381 h 5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35" h="5485">
                  <a:moveTo>
                    <a:pt x="0" y="5381"/>
                  </a:moveTo>
                  <a:cubicBezTo>
                    <a:pt x="538" y="2959"/>
                    <a:pt x="1614" y="807"/>
                    <a:pt x="4035" y="0"/>
                  </a:cubicBezTo>
                  <a:cubicBezTo>
                    <a:pt x="3228" y="2152"/>
                    <a:pt x="4842" y="6188"/>
                    <a:pt x="0" y="5381"/>
                  </a:cubicBezTo>
                  <a:close/>
                </a:path>
              </a:pathLst>
            </a:custGeom>
            <a:solidFill>
              <a:srgbClr val="88AA4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3" name="Полилиния: фигура 2452">
              <a:extLst>
                <a:ext uri="{FF2B5EF4-FFF2-40B4-BE49-F238E27FC236}">
                  <a16:creationId xmlns:a16="http://schemas.microsoft.com/office/drawing/2014/main" id="{729694D1-E5B6-B693-F8AE-A9621864DB55}"/>
                </a:ext>
              </a:extLst>
            </p:cNvPr>
            <p:cNvSpPr/>
            <p:nvPr/>
          </p:nvSpPr>
          <p:spPr>
            <a:xfrm>
              <a:off x="4197202" y="6729822"/>
              <a:ext cx="3322" cy="5649"/>
            </a:xfrm>
            <a:custGeom>
              <a:avLst/>
              <a:gdLst>
                <a:gd name="connsiteX0" fmla="*/ 1439 w 3322"/>
                <a:gd name="connsiteY0" fmla="*/ 0 h 5649"/>
                <a:gd name="connsiteX1" fmla="*/ 3322 w 3322"/>
                <a:gd name="connsiteY1" fmla="*/ 1076 h 5649"/>
                <a:gd name="connsiteX2" fmla="*/ 1977 w 3322"/>
                <a:gd name="connsiteY2" fmla="*/ 5650 h 5649"/>
                <a:gd name="connsiteX3" fmla="*/ 94 w 3322"/>
                <a:gd name="connsiteY3" fmla="*/ 4573 h 5649"/>
                <a:gd name="connsiteX4" fmla="*/ 1439 w 3322"/>
                <a:gd name="connsiteY4" fmla="*/ 0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22" h="5649">
                  <a:moveTo>
                    <a:pt x="1439" y="0"/>
                  </a:moveTo>
                  <a:cubicBezTo>
                    <a:pt x="1977" y="269"/>
                    <a:pt x="2784" y="807"/>
                    <a:pt x="3322" y="1076"/>
                  </a:cubicBezTo>
                  <a:cubicBezTo>
                    <a:pt x="2784" y="2690"/>
                    <a:pt x="2515" y="4035"/>
                    <a:pt x="1977" y="5650"/>
                  </a:cubicBezTo>
                  <a:cubicBezTo>
                    <a:pt x="1439" y="5381"/>
                    <a:pt x="632" y="4842"/>
                    <a:pt x="94" y="4573"/>
                  </a:cubicBezTo>
                  <a:cubicBezTo>
                    <a:pt x="-175" y="2690"/>
                    <a:pt x="94" y="1345"/>
                    <a:pt x="1439" y="0"/>
                  </a:cubicBezTo>
                  <a:close/>
                </a:path>
              </a:pathLst>
            </a:custGeom>
            <a:solidFill>
              <a:srgbClr val="71AB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4" name="Полилиния: фигура 2453">
              <a:extLst>
                <a:ext uri="{FF2B5EF4-FFF2-40B4-BE49-F238E27FC236}">
                  <a16:creationId xmlns:a16="http://schemas.microsoft.com/office/drawing/2014/main" id="{9F1A4F4F-7E6F-1DB3-72E8-46654F133603}"/>
                </a:ext>
              </a:extLst>
            </p:cNvPr>
            <p:cNvSpPr/>
            <p:nvPr/>
          </p:nvSpPr>
          <p:spPr>
            <a:xfrm>
              <a:off x="4085650" y="7212722"/>
              <a:ext cx="6994" cy="2479"/>
            </a:xfrm>
            <a:custGeom>
              <a:avLst/>
              <a:gdLst>
                <a:gd name="connsiteX0" fmla="*/ 6995 w 6994"/>
                <a:gd name="connsiteY0" fmla="*/ 1614 h 2479"/>
                <a:gd name="connsiteX1" fmla="*/ 0 w 6994"/>
                <a:gd name="connsiteY1" fmla="*/ 0 h 2479"/>
                <a:gd name="connsiteX2" fmla="*/ 6995 w 6994"/>
                <a:gd name="connsiteY2" fmla="*/ 1614 h 2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94" h="2479">
                  <a:moveTo>
                    <a:pt x="6995" y="1614"/>
                  </a:moveTo>
                  <a:cubicBezTo>
                    <a:pt x="4573" y="2959"/>
                    <a:pt x="2690" y="2959"/>
                    <a:pt x="0" y="0"/>
                  </a:cubicBezTo>
                  <a:cubicBezTo>
                    <a:pt x="3228" y="807"/>
                    <a:pt x="5111" y="1345"/>
                    <a:pt x="6995" y="1614"/>
                  </a:cubicBezTo>
                  <a:close/>
                </a:path>
              </a:pathLst>
            </a:custGeom>
            <a:solidFill>
              <a:srgbClr val="AAC47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5" name="Полилиния: фигура 2454">
              <a:extLst>
                <a:ext uri="{FF2B5EF4-FFF2-40B4-BE49-F238E27FC236}">
                  <a16:creationId xmlns:a16="http://schemas.microsoft.com/office/drawing/2014/main" id="{6EF9E1F9-5C16-9E16-7E36-33A3342CC03D}"/>
                </a:ext>
              </a:extLst>
            </p:cNvPr>
            <p:cNvSpPr/>
            <p:nvPr/>
          </p:nvSpPr>
          <p:spPr>
            <a:xfrm>
              <a:off x="4059286" y="7192545"/>
              <a:ext cx="5918" cy="3228"/>
            </a:xfrm>
            <a:custGeom>
              <a:avLst/>
              <a:gdLst>
                <a:gd name="connsiteX0" fmla="*/ 5919 w 5918"/>
                <a:gd name="connsiteY0" fmla="*/ 3228 h 3228"/>
                <a:gd name="connsiteX1" fmla="*/ 0 w 5918"/>
                <a:gd name="connsiteY1" fmla="*/ 0 h 3228"/>
                <a:gd name="connsiteX2" fmla="*/ 5919 w 5918"/>
                <a:gd name="connsiteY2" fmla="*/ 3228 h 3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8" h="3228">
                  <a:moveTo>
                    <a:pt x="5919" y="3228"/>
                  </a:moveTo>
                  <a:cubicBezTo>
                    <a:pt x="3766" y="3228"/>
                    <a:pt x="1883" y="2421"/>
                    <a:pt x="0" y="0"/>
                  </a:cubicBezTo>
                  <a:cubicBezTo>
                    <a:pt x="2959" y="269"/>
                    <a:pt x="4573" y="1345"/>
                    <a:pt x="5919" y="3228"/>
                  </a:cubicBezTo>
                  <a:close/>
                </a:path>
              </a:pathLst>
            </a:custGeom>
            <a:solidFill>
              <a:srgbClr val="AFC77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6" name="Полилиния: фигура 2455">
              <a:extLst>
                <a:ext uri="{FF2B5EF4-FFF2-40B4-BE49-F238E27FC236}">
                  <a16:creationId xmlns:a16="http://schemas.microsoft.com/office/drawing/2014/main" id="{0AB0ECD8-DD56-E8AA-D42D-D5F4FF2EF6C9}"/>
                </a:ext>
              </a:extLst>
            </p:cNvPr>
            <p:cNvSpPr/>
            <p:nvPr/>
          </p:nvSpPr>
          <p:spPr>
            <a:xfrm>
              <a:off x="4131116" y="6891775"/>
              <a:ext cx="2809" cy="5918"/>
            </a:xfrm>
            <a:custGeom>
              <a:avLst/>
              <a:gdLst>
                <a:gd name="connsiteX0" fmla="*/ 1614 w 2809"/>
                <a:gd name="connsiteY0" fmla="*/ 5919 h 5918"/>
                <a:gd name="connsiteX1" fmla="*/ 0 w 2809"/>
                <a:gd name="connsiteY1" fmla="*/ 5111 h 5918"/>
                <a:gd name="connsiteX2" fmla="*/ 2421 w 2809"/>
                <a:gd name="connsiteY2" fmla="*/ 0 h 5918"/>
                <a:gd name="connsiteX3" fmla="*/ 1614 w 2809"/>
                <a:gd name="connsiteY3" fmla="*/ 5919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09" h="5918">
                  <a:moveTo>
                    <a:pt x="1614" y="5919"/>
                  </a:moveTo>
                  <a:cubicBezTo>
                    <a:pt x="1076" y="5650"/>
                    <a:pt x="538" y="5381"/>
                    <a:pt x="0" y="5111"/>
                  </a:cubicBezTo>
                  <a:cubicBezTo>
                    <a:pt x="269" y="3228"/>
                    <a:pt x="1076" y="1614"/>
                    <a:pt x="2421" y="0"/>
                  </a:cubicBezTo>
                  <a:cubicBezTo>
                    <a:pt x="3228" y="1883"/>
                    <a:pt x="2690" y="4035"/>
                    <a:pt x="1614" y="5919"/>
                  </a:cubicBezTo>
                  <a:close/>
                </a:path>
              </a:pathLst>
            </a:custGeom>
            <a:solidFill>
              <a:srgbClr val="97A1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7" name="Полилиния: фигура 2456">
              <a:extLst>
                <a:ext uri="{FF2B5EF4-FFF2-40B4-BE49-F238E27FC236}">
                  <a16:creationId xmlns:a16="http://schemas.microsoft.com/office/drawing/2014/main" id="{B0E98CF7-9BC5-3C66-3207-E44A47B7CACE}"/>
                </a:ext>
              </a:extLst>
            </p:cNvPr>
            <p:cNvSpPr/>
            <p:nvPr/>
          </p:nvSpPr>
          <p:spPr>
            <a:xfrm>
              <a:off x="4102205" y="7217026"/>
              <a:ext cx="4429" cy="2959"/>
            </a:xfrm>
            <a:custGeom>
              <a:avLst/>
              <a:gdLst>
                <a:gd name="connsiteX0" fmla="*/ 4160 w 4429"/>
                <a:gd name="connsiteY0" fmla="*/ 0 h 2959"/>
                <a:gd name="connsiteX1" fmla="*/ 4429 w 4429"/>
                <a:gd name="connsiteY1" fmla="*/ 1076 h 2959"/>
                <a:gd name="connsiteX2" fmla="*/ 394 w 4429"/>
                <a:gd name="connsiteY2" fmla="*/ 2959 h 2959"/>
                <a:gd name="connsiteX3" fmla="*/ 4160 w 4429"/>
                <a:gd name="connsiteY3" fmla="*/ 0 h 2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9" h="2959">
                  <a:moveTo>
                    <a:pt x="4160" y="0"/>
                  </a:moveTo>
                  <a:cubicBezTo>
                    <a:pt x="4429" y="269"/>
                    <a:pt x="4429" y="807"/>
                    <a:pt x="4429" y="1076"/>
                  </a:cubicBezTo>
                  <a:cubicBezTo>
                    <a:pt x="3084" y="1614"/>
                    <a:pt x="1739" y="2421"/>
                    <a:pt x="394" y="2959"/>
                  </a:cubicBezTo>
                  <a:cubicBezTo>
                    <a:pt x="-1220" y="-1345"/>
                    <a:pt x="2546" y="807"/>
                    <a:pt x="4160" y="0"/>
                  </a:cubicBezTo>
                  <a:close/>
                </a:path>
              </a:pathLst>
            </a:custGeom>
            <a:solidFill>
              <a:srgbClr val="739C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8" name="Полилиния: фигура 2457">
              <a:extLst>
                <a:ext uri="{FF2B5EF4-FFF2-40B4-BE49-F238E27FC236}">
                  <a16:creationId xmlns:a16="http://schemas.microsoft.com/office/drawing/2014/main" id="{B56F1BA9-B16D-EEC0-F381-C3FBCE88E77F}"/>
                </a:ext>
              </a:extLst>
            </p:cNvPr>
            <p:cNvSpPr/>
            <p:nvPr/>
          </p:nvSpPr>
          <p:spPr>
            <a:xfrm>
              <a:off x="4200836" y="6659335"/>
              <a:ext cx="28022" cy="143661"/>
            </a:xfrm>
            <a:custGeom>
              <a:avLst/>
              <a:gdLst>
                <a:gd name="connsiteX0" fmla="*/ 2110 w 28022"/>
                <a:gd name="connsiteY0" fmla="*/ 84207 h 143661"/>
                <a:gd name="connsiteX1" fmla="*/ 10449 w 28022"/>
                <a:gd name="connsiteY1" fmla="*/ 51386 h 143661"/>
                <a:gd name="connsiteX2" fmla="*/ 24170 w 28022"/>
                <a:gd name="connsiteY2" fmla="*/ 3768 h 143661"/>
                <a:gd name="connsiteX3" fmla="*/ 25784 w 28022"/>
                <a:gd name="connsiteY3" fmla="*/ 271 h 143661"/>
                <a:gd name="connsiteX4" fmla="*/ 27936 w 28022"/>
                <a:gd name="connsiteY4" fmla="*/ 2423 h 143661"/>
                <a:gd name="connsiteX5" fmla="*/ 19327 w 28022"/>
                <a:gd name="connsiteY5" fmla="*/ 40625 h 143661"/>
                <a:gd name="connsiteX6" fmla="*/ 14754 w 28022"/>
                <a:gd name="connsiteY6" fmla="*/ 75329 h 143661"/>
                <a:gd name="connsiteX7" fmla="*/ 10718 w 28022"/>
                <a:gd name="connsiteY7" fmla="*/ 102232 h 143661"/>
                <a:gd name="connsiteX8" fmla="*/ 10180 w 28022"/>
                <a:gd name="connsiteY8" fmla="*/ 117028 h 143661"/>
                <a:gd name="connsiteX9" fmla="*/ 9911 w 28022"/>
                <a:gd name="connsiteY9" fmla="*/ 118911 h 143661"/>
                <a:gd name="connsiteX10" fmla="*/ 7490 w 28022"/>
                <a:gd name="connsiteY10" fmla="*/ 131555 h 143661"/>
                <a:gd name="connsiteX11" fmla="*/ 6683 w 28022"/>
                <a:gd name="connsiteY11" fmla="*/ 138550 h 143661"/>
                <a:gd name="connsiteX12" fmla="*/ 3993 w 28022"/>
                <a:gd name="connsiteY12" fmla="*/ 143662 h 143661"/>
                <a:gd name="connsiteX13" fmla="*/ 1572 w 28022"/>
                <a:gd name="connsiteY13" fmla="*/ 138281 h 143661"/>
                <a:gd name="connsiteX14" fmla="*/ 226 w 28022"/>
                <a:gd name="connsiteY14" fmla="*/ 129941 h 143661"/>
                <a:gd name="connsiteX15" fmla="*/ 226 w 28022"/>
                <a:gd name="connsiteY15" fmla="*/ 111917 h 143661"/>
                <a:gd name="connsiteX16" fmla="*/ 4262 w 28022"/>
                <a:gd name="connsiteY16" fmla="*/ 87166 h 143661"/>
                <a:gd name="connsiteX17" fmla="*/ 3993 w 28022"/>
                <a:gd name="connsiteY17" fmla="*/ 83938 h 143661"/>
                <a:gd name="connsiteX18" fmla="*/ 2110 w 28022"/>
                <a:gd name="connsiteY18" fmla="*/ 84207 h 143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022" h="143661">
                  <a:moveTo>
                    <a:pt x="2110" y="84207"/>
                  </a:moveTo>
                  <a:cubicBezTo>
                    <a:pt x="2648" y="72639"/>
                    <a:pt x="7221" y="62416"/>
                    <a:pt x="10449" y="51386"/>
                  </a:cubicBezTo>
                  <a:cubicBezTo>
                    <a:pt x="15023" y="35513"/>
                    <a:pt x="18251" y="19372"/>
                    <a:pt x="24170" y="3768"/>
                  </a:cubicBezTo>
                  <a:cubicBezTo>
                    <a:pt x="24708" y="2692"/>
                    <a:pt x="25246" y="1347"/>
                    <a:pt x="25784" y="271"/>
                  </a:cubicBezTo>
                  <a:cubicBezTo>
                    <a:pt x="27936" y="-536"/>
                    <a:pt x="28205" y="540"/>
                    <a:pt x="27936" y="2423"/>
                  </a:cubicBezTo>
                  <a:cubicBezTo>
                    <a:pt x="24977" y="15068"/>
                    <a:pt x="22017" y="27981"/>
                    <a:pt x="19327" y="40625"/>
                  </a:cubicBezTo>
                  <a:cubicBezTo>
                    <a:pt x="19596" y="52462"/>
                    <a:pt x="15830" y="63761"/>
                    <a:pt x="14754" y="75329"/>
                  </a:cubicBezTo>
                  <a:cubicBezTo>
                    <a:pt x="13409" y="84207"/>
                    <a:pt x="12333" y="93354"/>
                    <a:pt x="10718" y="102232"/>
                  </a:cubicBezTo>
                  <a:cubicBezTo>
                    <a:pt x="10180" y="107074"/>
                    <a:pt x="9373" y="112186"/>
                    <a:pt x="10180" y="117028"/>
                  </a:cubicBezTo>
                  <a:cubicBezTo>
                    <a:pt x="10180" y="117566"/>
                    <a:pt x="10180" y="118373"/>
                    <a:pt x="9911" y="118911"/>
                  </a:cubicBezTo>
                  <a:cubicBezTo>
                    <a:pt x="7490" y="122678"/>
                    <a:pt x="8297" y="127251"/>
                    <a:pt x="7490" y="131555"/>
                  </a:cubicBezTo>
                  <a:cubicBezTo>
                    <a:pt x="6952" y="133977"/>
                    <a:pt x="7221" y="136398"/>
                    <a:pt x="6683" y="138550"/>
                  </a:cubicBezTo>
                  <a:cubicBezTo>
                    <a:pt x="6145" y="140433"/>
                    <a:pt x="6414" y="143662"/>
                    <a:pt x="3993" y="143662"/>
                  </a:cubicBezTo>
                  <a:cubicBezTo>
                    <a:pt x="1302" y="143662"/>
                    <a:pt x="1841" y="140433"/>
                    <a:pt x="1572" y="138281"/>
                  </a:cubicBezTo>
                  <a:cubicBezTo>
                    <a:pt x="1302" y="135591"/>
                    <a:pt x="1572" y="132632"/>
                    <a:pt x="226" y="129941"/>
                  </a:cubicBezTo>
                  <a:cubicBezTo>
                    <a:pt x="-850" y="124023"/>
                    <a:pt x="2379" y="118104"/>
                    <a:pt x="226" y="111917"/>
                  </a:cubicBezTo>
                  <a:cubicBezTo>
                    <a:pt x="-43" y="103308"/>
                    <a:pt x="3724" y="95506"/>
                    <a:pt x="4262" y="87166"/>
                  </a:cubicBezTo>
                  <a:cubicBezTo>
                    <a:pt x="4262" y="86090"/>
                    <a:pt x="5607" y="84745"/>
                    <a:pt x="3993" y="83938"/>
                  </a:cubicBezTo>
                  <a:cubicBezTo>
                    <a:pt x="2379" y="84476"/>
                    <a:pt x="2379" y="84207"/>
                    <a:pt x="2110" y="84207"/>
                  </a:cubicBezTo>
                  <a:close/>
                </a:path>
              </a:pathLst>
            </a:custGeom>
            <a:solidFill>
              <a:srgbClr val="71AB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59" name="Полилиния: фигура 2458">
              <a:extLst>
                <a:ext uri="{FF2B5EF4-FFF2-40B4-BE49-F238E27FC236}">
                  <a16:creationId xmlns:a16="http://schemas.microsoft.com/office/drawing/2014/main" id="{174F7C81-A54D-B1EF-A707-F5F4C8174D6C}"/>
                </a:ext>
              </a:extLst>
            </p:cNvPr>
            <p:cNvSpPr/>
            <p:nvPr/>
          </p:nvSpPr>
          <p:spPr>
            <a:xfrm>
              <a:off x="4222075" y="6662800"/>
              <a:ext cx="18651" cy="138019"/>
            </a:xfrm>
            <a:custGeom>
              <a:avLst/>
              <a:gdLst>
                <a:gd name="connsiteX0" fmla="*/ 18534 w 18651"/>
                <a:gd name="connsiteY0" fmla="*/ 2456 h 138019"/>
                <a:gd name="connsiteX1" fmla="*/ 16651 w 18651"/>
                <a:gd name="connsiteY1" fmla="*/ 50611 h 138019"/>
                <a:gd name="connsiteX2" fmla="*/ 16113 w 18651"/>
                <a:gd name="connsiteY2" fmla="*/ 57606 h 138019"/>
                <a:gd name="connsiteX3" fmla="*/ 11001 w 18651"/>
                <a:gd name="connsiteY3" fmla="*/ 64063 h 138019"/>
                <a:gd name="connsiteX4" fmla="*/ 3738 w 18651"/>
                <a:gd name="connsiteY4" fmla="*/ 137776 h 138019"/>
                <a:gd name="connsiteX5" fmla="*/ 509 w 18651"/>
                <a:gd name="connsiteY5" fmla="*/ 135892 h 138019"/>
                <a:gd name="connsiteX6" fmla="*/ 509 w 18651"/>
                <a:gd name="connsiteY6" fmla="*/ 131588 h 138019"/>
                <a:gd name="connsiteX7" fmla="*/ 6428 w 18651"/>
                <a:gd name="connsiteY7" fmla="*/ 64870 h 138019"/>
                <a:gd name="connsiteX8" fmla="*/ 16382 w 18651"/>
                <a:gd name="connsiteY8" fmla="*/ 35 h 138019"/>
                <a:gd name="connsiteX9" fmla="*/ 18534 w 18651"/>
                <a:gd name="connsiteY9" fmla="*/ 2456 h 13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51" h="138019">
                  <a:moveTo>
                    <a:pt x="18534" y="2456"/>
                  </a:moveTo>
                  <a:cubicBezTo>
                    <a:pt x="17996" y="18597"/>
                    <a:pt x="17458" y="34739"/>
                    <a:pt x="16651" y="50611"/>
                  </a:cubicBezTo>
                  <a:cubicBezTo>
                    <a:pt x="16651" y="53033"/>
                    <a:pt x="16382" y="55185"/>
                    <a:pt x="16113" y="57606"/>
                  </a:cubicBezTo>
                  <a:cubicBezTo>
                    <a:pt x="12616" y="58144"/>
                    <a:pt x="10732" y="60834"/>
                    <a:pt x="11001" y="64063"/>
                  </a:cubicBezTo>
                  <a:cubicBezTo>
                    <a:pt x="11270" y="88813"/>
                    <a:pt x="6697" y="113294"/>
                    <a:pt x="3738" y="137776"/>
                  </a:cubicBezTo>
                  <a:cubicBezTo>
                    <a:pt x="1854" y="138583"/>
                    <a:pt x="1316" y="137237"/>
                    <a:pt x="509" y="135892"/>
                  </a:cubicBezTo>
                  <a:cubicBezTo>
                    <a:pt x="-29" y="134547"/>
                    <a:pt x="-298" y="133202"/>
                    <a:pt x="509" y="131588"/>
                  </a:cubicBezTo>
                  <a:cubicBezTo>
                    <a:pt x="2393" y="109259"/>
                    <a:pt x="3738" y="86930"/>
                    <a:pt x="6428" y="64870"/>
                  </a:cubicBezTo>
                  <a:cubicBezTo>
                    <a:pt x="9118" y="43079"/>
                    <a:pt x="11270" y="21288"/>
                    <a:pt x="16382" y="35"/>
                  </a:cubicBezTo>
                  <a:cubicBezTo>
                    <a:pt x="18803" y="-234"/>
                    <a:pt x="18803" y="1111"/>
                    <a:pt x="18534" y="2456"/>
                  </a:cubicBezTo>
                  <a:close/>
                </a:path>
              </a:pathLst>
            </a:custGeom>
            <a:solidFill>
              <a:srgbClr val="5E90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0" name="Полилиния: фигура 2459">
              <a:extLst>
                <a:ext uri="{FF2B5EF4-FFF2-40B4-BE49-F238E27FC236}">
                  <a16:creationId xmlns:a16="http://schemas.microsoft.com/office/drawing/2014/main" id="{B6E158B6-FE2B-D2D3-A513-5507B05BFFE5}"/>
                </a:ext>
              </a:extLst>
            </p:cNvPr>
            <p:cNvSpPr/>
            <p:nvPr/>
          </p:nvSpPr>
          <p:spPr>
            <a:xfrm>
              <a:off x="4207623" y="6759019"/>
              <a:ext cx="13308" cy="60118"/>
            </a:xfrm>
            <a:custGeom>
              <a:avLst/>
              <a:gdLst>
                <a:gd name="connsiteX0" fmla="*/ 13078 w 13308"/>
                <a:gd name="connsiteY0" fmla="*/ 1202 h 60118"/>
                <a:gd name="connsiteX1" fmla="*/ 12809 w 13308"/>
                <a:gd name="connsiteY1" fmla="*/ 32409 h 60118"/>
                <a:gd name="connsiteX2" fmla="*/ 13078 w 13308"/>
                <a:gd name="connsiteY2" fmla="*/ 38866 h 60118"/>
                <a:gd name="connsiteX3" fmla="*/ 10926 w 13308"/>
                <a:gd name="connsiteY3" fmla="*/ 59042 h 60118"/>
                <a:gd name="connsiteX4" fmla="*/ 9581 w 13308"/>
                <a:gd name="connsiteY4" fmla="*/ 60119 h 60118"/>
                <a:gd name="connsiteX5" fmla="*/ 5546 w 13308"/>
                <a:gd name="connsiteY5" fmla="*/ 58235 h 60118"/>
                <a:gd name="connsiteX6" fmla="*/ 3124 w 13308"/>
                <a:gd name="connsiteY6" fmla="*/ 56890 h 60118"/>
                <a:gd name="connsiteX7" fmla="*/ 1241 w 13308"/>
                <a:gd name="connsiteY7" fmla="*/ 47205 h 60118"/>
                <a:gd name="connsiteX8" fmla="*/ 1779 w 13308"/>
                <a:gd name="connsiteY8" fmla="*/ 27836 h 60118"/>
                <a:gd name="connsiteX9" fmla="*/ 5546 w 13308"/>
                <a:gd name="connsiteY9" fmla="*/ 30257 h 60118"/>
                <a:gd name="connsiteX10" fmla="*/ 5815 w 13308"/>
                <a:gd name="connsiteY10" fmla="*/ 35906 h 60118"/>
                <a:gd name="connsiteX11" fmla="*/ 5815 w 13308"/>
                <a:gd name="connsiteY11" fmla="*/ 37789 h 60118"/>
                <a:gd name="connsiteX12" fmla="*/ 5815 w 13308"/>
                <a:gd name="connsiteY12" fmla="*/ 38328 h 60118"/>
                <a:gd name="connsiteX13" fmla="*/ 6084 w 13308"/>
                <a:gd name="connsiteY13" fmla="*/ 38059 h 60118"/>
                <a:gd name="connsiteX14" fmla="*/ 9312 w 13308"/>
                <a:gd name="connsiteY14" fmla="*/ 15191 h 60118"/>
                <a:gd name="connsiteX15" fmla="*/ 11464 w 13308"/>
                <a:gd name="connsiteY15" fmla="*/ 664 h 60118"/>
                <a:gd name="connsiteX16" fmla="*/ 13078 w 13308"/>
                <a:gd name="connsiteY16" fmla="*/ 1202 h 60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308" h="60118">
                  <a:moveTo>
                    <a:pt x="13078" y="1202"/>
                  </a:moveTo>
                  <a:cubicBezTo>
                    <a:pt x="13078" y="11694"/>
                    <a:pt x="12809" y="21917"/>
                    <a:pt x="12809" y="32409"/>
                  </a:cubicBezTo>
                  <a:cubicBezTo>
                    <a:pt x="12271" y="34561"/>
                    <a:pt x="13885" y="36713"/>
                    <a:pt x="13078" y="38866"/>
                  </a:cubicBezTo>
                  <a:cubicBezTo>
                    <a:pt x="11464" y="45591"/>
                    <a:pt x="13347" y="52586"/>
                    <a:pt x="10926" y="59042"/>
                  </a:cubicBezTo>
                  <a:cubicBezTo>
                    <a:pt x="10657" y="59581"/>
                    <a:pt x="10119" y="59850"/>
                    <a:pt x="9581" y="60119"/>
                  </a:cubicBezTo>
                  <a:cubicBezTo>
                    <a:pt x="7967" y="59850"/>
                    <a:pt x="7160" y="58504"/>
                    <a:pt x="5546" y="58235"/>
                  </a:cubicBezTo>
                  <a:cubicBezTo>
                    <a:pt x="4739" y="57966"/>
                    <a:pt x="3662" y="57428"/>
                    <a:pt x="3124" y="56890"/>
                  </a:cubicBezTo>
                  <a:cubicBezTo>
                    <a:pt x="1510" y="53931"/>
                    <a:pt x="1779" y="50434"/>
                    <a:pt x="1241" y="47205"/>
                  </a:cubicBezTo>
                  <a:cubicBezTo>
                    <a:pt x="972" y="40749"/>
                    <a:pt x="-1718" y="34292"/>
                    <a:pt x="1779" y="27836"/>
                  </a:cubicBezTo>
                  <a:cubicBezTo>
                    <a:pt x="4200" y="27028"/>
                    <a:pt x="4739" y="28643"/>
                    <a:pt x="5546" y="30257"/>
                  </a:cubicBezTo>
                  <a:cubicBezTo>
                    <a:pt x="6084" y="32140"/>
                    <a:pt x="5815" y="34023"/>
                    <a:pt x="5815" y="35906"/>
                  </a:cubicBezTo>
                  <a:cubicBezTo>
                    <a:pt x="5815" y="36444"/>
                    <a:pt x="5815" y="36982"/>
                    <a:pt x="5815" y="37789"/>
                  </a:cubicBezTo>
                  <a:cubicBezTo>
                    <a:pt x="5815" y="38597"/>
                    <a:pt x="6084" y="39135"/>
                    <a:pt x="5815" y="38328"/>
                  </a:cubicBezTo>
                  <a:cubicBezTo>
                    <a:pt x="5546" y="37520"/>
                    <a:pt x="6622" y="38597"/>
                    <a:pt x="6084" y="38059"/>
                  </a:cubicBezTo>
                  <a:cubicBezTo>
                    <a:pt x="5277" y="30257"/>
                    <a:pt x="7698" y="22724"/>
                    <a:pt x="9312" y="15191"/>
                  </a:cubicBezTo>
                  <a:cubicBezTo>
                    <a:pt x="10119" y="10349"/>
                    <a:pt x="10657" y="5506"/>
                    <a:pt x="11464" y="664"/>
                  </a:cubicBezTo>
                  <a:cubicBezTo>
                    <a:pt x="12002" y="-412"/>
                    <a:pt x="12809" y="-143"/>
                    <a:pt x="13078" y="1202"/>
                  </a:cubicBezTo>
                  <a:close/>
                </a:path>
              </a:pathLst>
            </a:custGeom>
            <a:solidFill>
              <a:srgbClr val="5F91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1" name="Полилиния: фигура 2460">
              <a:extLst>
                <a:ext uri="{FF2B5EF4-FFF2-40B4-BE49-F238E27FC236}">
                  <a16:creationId xmlns:a16="http://schemas.microsoft.com/office/drawing/2014/main" id="{F2943306-DB78-6CED-46A7-B3CB9A95DC1E}"/>
                </a:ext>
              </a:extLst>
            </p:cNvPr>
            <p:cNvSpPr/>
            <p:nvPr/>
          </p:nvSpPr>
          <p:spPr>
            <a:xfrm>
              <a:off x="4208293" y="6701252"/>
              <a:ext cx="16443" cy="88831"/>
            </a:xfrm>
            <a:custGeom>
              <a:avLst/>
              <a:gdLst>
                <a:gd name="connsiteX0" fmla="*/ 3530 w 16443"/>
                <a:gd name="connsiteY0" fmla="*/ 88831 h 88831"/>
                <a:gd name="connsiteX1" fmla="*/ 1109 w 16443"/>
                <a:gd name="connsiteY1" fmla="*/ 85334 h 88831"/>
                <a:gd name="connsiteX2" fmla="*/ 1378 w 16443"/>
                <a:gd name="connsiteY2" fmla="*/ 76994 h 88831"/>
                <a:gd name="connsiteX3" fmla="*/ 1109 w 16443"/>
                <a:gd name="connsiteY3" fmla="*/ 75649 h 88831"/>
                <a:gd name="connsiteX4" fmla="*/ 2454 w 16443"/>
                <a:gd name="connsiteY4" fmla="*/ 61929 h 88831"/>
                <a:gd name="connsiteX5" fmla="*/ 6489 w 16443"/>
                <a:gd name="connsiteY5" fmla="*/ 35026 h 88831"/>
                <a:gd name="connsiteX6" fmla="*/ 11870 w 16443"/>
                <a:gd name="connsiteY6" fmla="*/ 5433 h 88831"/>
                <a:gd name="connsiteX7" fmla="*/ 13753 w 16443"/>
                <a:gd name="connsiteY7" fmla="*/ 860 h 88831"/>
                <a:gd name="connsiteX8" fmla="*/ 14560 w 16443"/>
                <a:gd name="connsiteY8" fmla="*/ 322 h 88831"/>
                <a:gd name="connsiteX9" fmla="*/ 16443 w 16443"/>
                <a:gd name="connsiteY9" fmla="*/ 1398 h 88831"/>
                <a:gd name="connsiteX10" fmla="*/ 8103 w 16443"/>
                <a:gd name="connsiteY10" fmla="*/ 50630 h 88831"/>
                <a:gd name="connsiteX11" fmla="*/ 5413 w 16443"/>
                <a:gd name="connsiteY11" fmla="*/ 76994 h 88831"/>
                <a:gd name="connsiteX12" fmla="*/ 3530 w 16443"/>
                <a:gd name="connsiteY12" fmla="*/ 88831 h 8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43" h="88831">
                  <a:moveTo>
                    <a:pt x="3530" y="88831"/>
                  </a:moveTo>
                  <a:cubicBezTo>
                    <a:pt x="2992" y="87486"/>
                    <a:pt x="2992" y="85872"/>
                    <a:pt x="1109" y="85334"/>
                  </a:cubicBezTo>
                  <a:cubicBezTo>
                    <a:pt x="-775" y="82644"/>
                    <a:pt x="32" y="79684"/>
                    <a:pt x="1378" y="76994"/>
                  </a:cubicBezTo>
                  <a:cubicBezTo>
                    <a:pt x="1378" y="76456"/>
                    <a:pt x="1109" y="76187"/>
                    <a:pt x="1109" y="75649"/>
                  </a:cubicBezTo>
                  <a:cubicBezTo>
                    <a:pt x="1647" y="71075"/>
                    <a:pt x="1916" y="66502"/>
                    <a:pt x="2454" y="61929"/>
                  </a:cubicBezTo>
                  <a:cubicBezTo>
                    <a:pt x="3799" y="53051"/>
                    <a:pt x="5951" y="44173"/>
                    <a:pt x="6489" y="35026"/>
                  </a:cubicBezTo>
                  <a:cubicBezTo>
                    <a:pt x="7834" y="25072"/>
                    <a:pt x="10524" y="15387"/>
                    <a:pt x="11870" y="5433"/>
                  </a:cubicBezTo>
                  <a:cubicBezTo>
                    <a:pt x="12139" y="3819"/>
                    <a:pt x="12677" y="2205"/>
                    <a:pt x="13753" y="860"/>
                  </a:cubicBezTo>
                  <a:cubicBezTo>
                    <a:pt x="14022" y="591"/>
                    <a:pt x="14291" y="591"/>
                    <a:pt x="14560" y="322"/>
                  </a:cubicBezTo>
                  <a:cubicBezTo>
                    <a:pt x="15636" y="-216"/>
                    <a:pt x="16443" y="-216"/>
                    <a:pt x="16443" y="1398"/>
                  </a:cubicBezTo>
                  <a:cubicBezTo>
                    <a:pt x="14829" y="18077"/>
                    <a:pt x="10524" y="34219"/>
                    <a:pt x="8103" y="50630"/>
                  </a:cubicBezTo>
                  <a:cubicBezTo>
                    <a:pt x="7027" y="59507"/>
                    <a:pt x="6220" y="68116"/>
                    <a:pt x="5413" y="76994"/>
                  </a:cubicBezTo>
                  <a:cubicBezTo>
                    <a:pt x="4875" y="81298"/>
                    <a:pt x="7296" y="85603"/>
                    <a:pt x="3530" y="88831"/>
                  </a:cubicBezTo>
                  <a:close/>
                </a:path>
              </a:pathLst>
            </a:custGeom>
            <a:solidFill>
              <a:srgbClr val="6898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2" name="Полилиния: фигура 2461">
              <a:extLst>
                <a:ext uri="{FF2B5EF4-FFF2-40B4-BE49-F238E27FC236}">
                  <a16:creationId xmlns:a16="http://schemas.microsoft.com/office/drawing/2014/main" id="{D99D4961-20AE-1EE3-073A-70ADA8A4D2DB}"/>
                </a:ext>
              </a:extLst>
            </p:cNvPr>
            <p:cNvSpPr/>
            <p:nvPr/>
          </p:nvSpPr>
          <p:spPr>
            <a:xfrm>
              <a:off x="4213853" y="6700229"/>
              <a:ext cx="8192" cy="36727"/>
            </a:xfrm>
            <a:custGeom>
              <a:avLst/>
              <a:gdLst>
                <a:gd name="connsiteX0" fmla="*/ 8193 w 8192"/>
                <a:gd name="connsiteY0" fmla="*/ 2152 h 36727"/>
                <a:gd name="connsiteX1" fmla="*/ 2005 w 8192"/>
                <a:gd name="connsiteY1" fmla="*/ 36587 h 36727"/>
                <a:gd name="connsiteX2" fmla="*/ 122 w 8192"/>
                <a:gd name="connsiteY2" fmla="*/ 34435 h 36727"/>
                <a:gd name="connsiteX3" fmla="*/ 6041 w 8192"/>
                <a:gd name="connsiteY3" fmla="*/ 0 h 36727"/>
                <a:gd name="connsiteX4" fmla="*/ 8193 w 8192"/>
                <a:gd name="connsiteY4" fmla="*/ 2152 h 36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2" h="36727">
                  <a:moveTo>
                    <a:pt x="8193" y="2152"/>
                  </a:moveTo>
                  <a:cubicBezTo>
                    <a:pt x="7924" y="13989"/>
                    <a:pt x="3619" y="25019"/>
                    <a:pt x="2005" y="36587"/>
                  </a:cubicBezTo>
                  <a:cubicBezTo>
                    <a:pt x="-147" y="37125"/>
                    <a:pt x="-147" y="36049"/>
                    <a:pt x="122" y="34435"/>
                  </a:cubicBezTo>
                  <a:cubicBezTo>
                    <a:pt x="1198" y="22867"/>
                    <a:pt x="3081" y="11299"/>
                    <a:pt x="6041" y="0"/>
                  </a:cubicBezTo>
                  <a:cubicBezTo>
                    <a:pt x="6310" y="1076"/>
                    <a:pt x="6848" y="1883"/>
                    <a:pt x="8193" y="2152"/>
                  </a:cubicBezTo>
                  <a:close/>
                </a:path>
              </a:pathLst>
            </a:custGeom>
            <a:solidFill>
              <a:srgbClr val="ACC97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3" name="Полилиния: фигура 2462">
              <a:extLst>
                <a:ext uri="{FF2B5EF4-FFF2-40B4-BE49-F238E27FC236}">
                  <a16:creationId xmlns:a16="http://schemas.microsoft.com/office/drawing/2014/main" id="{5A85EAF3-50C5-0733-A1C4-DA5153F721EF}"/>
                </a:ext>
              </a:extLst>
            </p:cNvPr>
            <p:cNvSpPr/>
            <p:nvPr/>
          </p:nvSpPr>
          <p:spPr>
            <a:xfrm>
              <a:off x="4211448" y="6773673"/>
              <a:ext cx="5009" cy="26383"/>
            </a:xfrm>
            <a:custGeom>
              <a:avLst/>
              <a:gdLst>
                <a:gd name="connsiteX0" fmla="*/ 375 w 5009"/>
                <a:gd name="connsiteY0" fmla="*/ 16411 h 26383"/>
                <a:gd name="connsiteX1" fmla="*/ 2258 w 5009"/>
                <a:gd name="connsiteY1" fmla="*/ 4842 h 26383"/>
                <a:gd name="connsiteX2" fmla="*/ 4948 w 5009"/>
                <a:gd name="connsiteY2" fmla="*/ 0 h 26383"/>
                <a:gd name="connsiteX3" fmla="*/ 3334 w 5009"/>
                <a:gd name="connsiteY3" fmla="*/ 26364 h 26383"/>
                <a:gd name="connsiteX4" fmla="*/ 644 w 5009"/>
                <a:gd name="connsiteY4" fmla="*/ 21791 h 26383"/>
                <a:gd name="connsiteX5" fmla="*/ 375 w 5009"/>
                <a:gd name="connsiteY5" fmla="*/ 16411 h 26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9" h="26383">
                  <a:moveTo>
                    <a:pt x="375" y="16411"/>
                  </a:moveTo>
                  <a:cubicBezTo>
                    <a:pt x="1989" y="12644"/>
                    <a:pt x="-163" y="8340"/>
                    <a:pt x="2258" y="4842"/>
                  </a:cubicBezTo>
                  <a:cubicBezTo>
                    <a:pt x="5217" y="4304"/>
                    <a:pt x="3065" y="1076"/>
                    <a:pt x="4948" y="0"/>
                  </a:cubicBezTo>
                  <a:cubicBezTo>
                    <a:pt x="5486" y="8878"/>
                    <a:pt x="2258" y="17487"/>
                    <a:pt x="3334" y="26364"/>
                  </a:cubicBezTo>
                  <a:cubicBezTo>
                    <a:pt x="-432" y="26634"/>
                    <a:pt x="644" y="23943"/>
                    <a:pt x="644" y="21791"/>
                  </a:cubicBezTo>
                  <a:cubicBezTo>
                    <a:pt x="-163" y="20177"/>
                    <a:pt x="-163" y="18294"/>
                    <a:pt x="375" y="16411"/>
                  </a:cubicBezTo>
                  <a:close/>
                </a:path>
              </a:pathLst>
            </a:custGeom>
            <a:solidFill>
              <a:srgbClr val="92B4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4" name="Полилиния: фигура 2463">
              <a:extLst>
                <a:ext uri="{FF2B5EF4-FFF2-40B4-BE49-F238E27FC236}">
                  <a16:creationId xmlns:a16="http://schemas.microsoft.com/office/drawing/2014/main" id="{60158754-9328-76FA-F106-0F44010AF5DA}"/>
                </a:ext>
              </a:extLst>
            </p:cNvPr>
            <p:cNvSpPr/>
            <p:nvPr/>
          </p:nvSpPr>
          <p:spPr>
            <a:xfrm>
              <a:off x="4218943" y="6791428"/>
              <a:ext cx="5222" cy="23136"/>
            </a:xfrm>
            <a:custGeom>
              <a:avLst/>
              <a:gdLst>
                <a:gd name="connsiteX0" fmla="*/ 413 w 5222"/>
                <a:gd name="connsiteY0" fmla="*/ 5919 h 23136"/>
                <a:gd name="connsiteX1" fmla="*/ 1220 w 5222"/>
                <a:gd name="connsiteY1" fmla="*/ 0 h 23136"/>
                <a:gd name="connsiteX2" fmla="*/ 3372 w 5222"/>
                <a:gd name="connsiteY2" fmla="*/ 3228 h 23136"/>
                <a:gd name="connsiteX3" fmla="*/ 4717 w 5222"/>
                <a:gd name="connsiteY3" fmla="*/ 6995 h 23136"/>
                <a:gd name="connsiteX4" fmla="*/ 2296 w 5222"/>
                <a:gd name="connsiteY4" fmla="*/ 23136 h 23136"/>
                <a:gd name="connsiteX5" fmla="*/ 144 w 5222"/>
                <a:gd name="connsiteY5" fmla="*/ 16411 h 23136"/>
                <a:gd name="connsiteX6" fmla="*/ 413 w 5222"/>
                <a:gd name="connsiteY6" fmla="*/ 5919 h 2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22" h="23136">
                  <a:moveTo>
                    <a:pt x="413" y="5919"/>
                  </a:moveTo>
                  <a:cubicBezTo>
                    <a:pt x="682" y="4035"/>
                    <a:pt x="951" y="2152"/>
                    <a:pt x="1220" y="0"/>
                  </a:cubicBezTo>
                  <a:cubicBezTo>
                    <a:pt x="1758" y="1076"/>
                    <a:pt x="1758" y="2959"/>
                    <a:pt x="3372" y="3228"/>
                  </a:cubicBezTo>
                  <a:cubicBezTo>
                    <a:pt x="3910" y="4573"/>
                    <a:pt x="4179" y="5650"/>
                    <a:pt x="4717" y="6995"/>
                  </a:cubicBezTo>
                  <a:cubicBezTo>
                    <a:pt x="4448" y="12375"/>
                    <a:pt x="7138" y="18294"/>
                    <a:pt x="2296" y="23136"/>
                  </a:cubicBezTo>
                  <a:cubicBezTo>
                    <a:pt x="-1202" y="21791"/>
                    <a:pt x="413" y="18832"/>
                    <a:pt x="144" y="16411"/>
                  </a:cubicBezTo>
                  <a:cubicBezTo>
                    <a:pt x="144" y="13182"/>
                    <a:pt x="-126" y="9416"/>
                    <a:pt x="413" y="5919"/>
                  </a:cubicBezTo>
                  <a:close/>
                </a:path>
              </a:pathLst>
            </a:custGeom>
            <a:solidFill>
              <a:srgbClr val="98BD6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5" name="Полилиния: фигура 2464">
              <a:extLst>
                <a:ext uri="{FF2B5EF4-FFF2-40B4-BE49-F238E27FC236}">
                  <a16:creationId xmlns:a16="http://schemas.microsoft.com/office/drawing/2014/main" id="{E63A6FB5-894B-DC01-7D01-34843EF78120}"/>
                </a:ext>
              </a:extLst>
            </p:cNvPr>
            <p:cNvSpPr/>
            <p:nvPr/>
          </p:nvSpPr>
          <p:spPr>
            <a:xfrm>
              <a:off x="4222853" y="6682675"/>
              <a:ext cx="5649" cy="20244"/>
            </a:xfrm>
            <a:custGeom>
              <a:avLst/>
              <a:gdLst>
                <a:gd name="connsiteX0" fmla="*/ 1883 w 5649"/>
                <a:gd name="connsiteY0" fmla="*/ 20244 h 20244"/>
                <a:gd name="connsiteX1" fmla="*/ 0 w 5649"/>
                <a:gd name="connsiteY1" fmla="*/ 19168 h 20244"/>
                <a:gd name="connsiteX2" fmla="*/ 4035 w 5649"/>
                <a:gd name="connsiteY2" fmla="*/ 336 h 20244"/>
                <a:gd name="connsiteX3" fmla="*/ 5650 w 5649"/>
                <a:gd name="connsiteY3" fmla="*/ 1143 h 20244"/>
                <a:gd name="connsiteX4" fmla="*/ 1883 w 5649"/>
                <a:gd name="connsiteY4" fmla="*/ 20244 h 20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49" h="20244">
                  <a:moveTo>
                    <a:pt x="1883" y="20244"/>
                  </a:moveTo>
                  <a:cubicBezTo>
                    <a:pt x="1345" y="19975"/>
                    <a:pt x="538" y="19706"/>
                    <a:pt x="0" y="19168"/>
                  </a:cubicBezTo>
                  <a:cubicBezTo>
                    <a:pt x="538" y="12711"/>
                    <a:pt x="2421" y="6524"/>
                    <a:pt x="4035" y="336"/>
                  </a:cubicBezTo>
                  <a:cubicBezTo>
                    <a:pt x="5112" y="-202"/>
                    <a:pt x="5650" y="-202"/>
                    <a:pt x="5650" y="1143"/>
                  </a:cubicBezTo>
                  <a:cubicBezTo>
                    <a:pt x="4573" y="7600"/>
                    <a:pt x="3228" y="14056"/>
                    <a:pt x="1883" y="20244"/>
                  </a:cubicBezTo>
                  <a:close/>
                </a:path>
              </a:pathLst>
            </a:custGeom>
            <a:solidFill>
              <a:srgbClr val="7CAB5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6" name="Полилиния: фигура 2465">
              <a:extLst>
                <a:ext uri="{FF2B5EF4-FFF2-40B4-BE49-F238E27FC236}">
                  <a16:creationId xmlns:a16="http://schemas.microsoft.com/office/drawing/2014/main" id="{C68E9997-2B82-EC97-9190-DDB29B429B56}"/>
                </a:ext>
              </a:extLst>
            </p:cNvPr>
            <p:cNvSpPr/>
            <p:nvPr/>
          </p:nvSpPr>
          <p:spPr>
            <a:xfrm>
              <a:off x="4196917" y="6740852"/>
              <a:ext cx="6368" cy="17125"/>
            </a:xfrm>
            <a:custGeom>
              <a:avLst/>
              <a:gdLst>
                <a:gd name="connsiteX0" fmla="*/ 1186 w 6368"/>
                <a:gd name="connsiteY0" fmla="*/ 4304 h 17125"/>
                <a:gd name="connsiteX1" fmla="*/ 1455 w 6368"/>
                <a:gd name="connsiteY1" fmla="*/ 0 h 17125"/>
                <a:gd name="connsiteX2" fmla="*/ 4952 w 6368"/>
                <a:gd name="connsiteY2" fmla="*/ 2959 h 17125"/>
                <a:gd name="connsiteX3" fmla="*/ 6297 w 6368"/>
                <a:gd name="connsiteY3" fmla="*/ 8340 h 17125"/>
                <a:gd name="connsiteX4" fmla="*/ 4683 w 6368"/>
                <a:gd name="connsiteY4" fmla="*/ 15065 h 17125"/>
                <a:gd name="connsiteX5" fmla="*/ 110 w 6368"/>
                <a:gd name="connsiteY5" fmla="*/ 13720 h 17125"/>
                <a:gd name="connsiteX6" fmla="*/ 1186 w 6368"/>
                <a:gd name="connsiteY6" fmla="*/ 4304 h 17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68" h="17125">
                  <a:moveTo>
                    <a:pt x="1186" y="4304"/>
                  </a:moveTo>
                  <a:cubicBezTo>
                    <a:pt x="1186" y="2959"/>
                    <a:pt x="1455" y="1614"/>
                    <a:pt x="1455" y="0"/>
                  </a:cubicBezTo>
                  <a:cubicBezTo>
                    <a:pt x="2531" y="1076"/>
                    <a:pt x="3876" y="2152"/>
                    <a:pt x="4952" y="2959"/>
                  </a:cubicBezTo>
                  <a:cubicBezTo>
                    <a:pt x="6835" y="4304"/>
                    <a:pt x="6297" y="6457"/>
                    <a:pt x="6297" y="8340"/>
                  </a:cubicBezTo>
                  <a:cubicBezTo>
                    <a:pt x="5759" y="10492"/>
                    <a:pt x="5759" y="12913"/>
                    <a:pt x="4683" y="15065"/>
                  </a:cubicBezTo>
                  <a:cubicBezTo>
                    <a:pt x="2262" y="17756"/>
                    <a:pt x="379" y="18294"/>
                    <a:pt x="110" y="13720"/>
                  </a:cubicBezTo>
                  <a:cubicBezTo>
                    <a:pt x="-428" y="10492"/>
                    <a:pt x="1186" y="7533"/>
                    <a:pt x="1186" y="4304"/>
                  </a:cubicBezTo>
                  <a:close/>
                </a:path>
              </a:pathLst>
            </a:custGeom>
            <a:solidFill>
              <a:srgbClr val="A2C47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7" name="Полилиния: фигура 2466">
              <a:extLst>
                <a:ext uri="{FF2B5EF4-FFF2-40B4-BE49-F238E27FC236}">
                  <a16:creationId xmlns:a16="http://schemas.microsoft.com/office/drawing/2014/main" id="{A96555DB-5186-A842-8E05-686BD309C4A9}"/>
                </a:ext>
              </a:extLst>
            </p:cNvPr>
            <p:cNvSpPr/>
            <p:nvPr/>
          </p:nvSpPr>
          <p:spPr>
            <a:xfrm>
              <a:off x="4226889" y="6663372"/>
              <a:ext cx="4935" cy="20714"/>
            </a:xfrm>
            <a:custGeom>
              <a:avLst/>
              <a:gdLst>
                <a:gd name="connsiteX0" fmla="*/ 1614 w 4935"/>
                <a:gd name="connsiteY0" fmla="*/ 20715 h 20714"/>
                <a:gd name="connsiteX1" fmla="*/ 0 w 4935"/>
                <a:gd name="connsiteY1" fmla="*/ 19908 h 20714"/>
                <a:gd name="connsiteX2" fmla="*/ 4842 w 4935"/>
                <a:gd name="connsiteY2" fmla="*/ 0 h 20714"/>
                <a:gd name="connsiteX3" fmla="*/ 1614 w 4935"/>
                <a:gd name="connsiteY3" fmla="*/ 20715 h 2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35" h="20714">
                  <a:moveTo>
                    <a:pt x="1614" y="20715"/>
                  </a:moveTo>
                  <a:cubicBezTo>
                    <a:pt x="1076" y="20446"/>
                    <a:pt x="538" y="20177"/>
                    <a:pt x="0" y="19908"/>
                  </a:cubicBezTo>
                  <a:cubicBezTo>
                    <a:pt x="1614" y="13182"/>
                    <a:pt x="3228" y="6726"/>
                    <a:pt x="4842" y="0"/>
                  </a:cubicBezTo>
                  <a:cubicBezTo>
                    <a:pt x="5381" y="6995"/>
                    <a:pt x="3497" y="13720"/>
                    <a:pt x="1614" y="20715"/>
                  </a:cubicBezTo>
                  <a:close/>
                </a:path>
              </a:pathLst>
            </a:custGeom>
            <a:solidFill>
              <a:srgbClr val="94BC6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8" name="Полилиния: фигура 2467">
              <a:extLst>
                <a:ext uri="{FF2B5EF4-FFF2-40B4-BE49-F238E27FC236}">
                  <a16:creationId xmlns:a16="http://schemas.microsoft.com/office/drawing/2014/main" id="{8B751666-B4EC-CE35-513C-1A61495FACD7}"/>
                </a:ext>
              </a:extLst>
            </p:cNvPr>
            <p:cNvSpPr/>
            <p:nvPr/>
          </p:nvSpPr>
          <p:spPr>
            <a:xfrm>
              <a:off x="4226351" y="6644473"/>
              <a:ext cx="6725" cy="17553"/>
            </a:xfrm>
            <a:custGeom>
              <a:avLst/>
              <a:gdLst>
                <a:gd name="connsiteX0" fmla="*/ 2152 w 6725"/>
                <a:gd name="connsiteY0" fmla="*/ 17554 h 17553"/>
                <a:gd name="connsiteX1" fmla="*/ 0 w 6725"/>
                <a:gd name="connsiteY1" fmla="*/ 15402 h 17553"/>
                <a:gd name="connsiteX2" fmla="*/ 5112 w 6725"/>
                <a:gd name="connsiteY2" fmla="*/ 336 h 17553"/>
                <a:gd name="connsiteX3" fmla="*/ 6726 w 6725"/>
                <a:gd name="connsiteY3" fmla="*/ 1143 h 17553"/>
                <a:gd name="connsiteX4" fmla="*/ 2152 w 6725"/>
                <a:gd name="connsiteY4" fmla="*/ 17554 h 17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25" h="17553">
                  <a:moveTo>
                    <a:pt x="2152" y="17554"/>
                  </a:moveTo>
                  <a:cubicBezTo>
                    <a:pt x="1883" y="16478"/>
                    <a:pt x="1345" y="15671"/>
                    <a:pt x="0" y="15402"/>
                  </a:cubicBezTo>
                  <a:cubicBezTo>
                    <a:pt x="1614" y="10290"/>
                    <a:pt x="3497" y="5448"/>
                    <a:pt x="5112" y="336"/>
                  </a:cubicBezTo>
                  <a:cubicBezTo>
                    <a:pt x="6188" y="-202"/>
                    <a:pt x="6726" y="-202"/>
                    <a:pt x="6726" y="1143"/>
                  </a:cubicBezTo>
                  <a:cubicBezTo>
                    <a:pt x="5112" y="6524"/>
                    <a:pt x="3766" y="12173"/>
                    <a:pt x="2152" y="17554"/>
                  </a:cubicBezTo>
                  <a:close/>
                </a:path>
              </a:pathLst>
            </a:custGeom>
            <a:solidFill>
              <a:srgbClr val="86B6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69" name="Полилиния: фигура 2468">
              <a:extLst>
                <a:ext uri="{FF2B5EF4-FFF2-40B4-BE49-F238E27FC236}">
                  <a16:creationId xmlns:a16="http://schemas.microsoft.com/office/drawing/2014/main" id="{422427F2-744A-4A3C-2A27-5947E5A61C8B}"/>
                </a:ext>
              </a:extLst>
            </p:cNvPr>
            <p:cNvSpPr/>
            <p:nvPr/>
          </p:nvSpPr>
          <p:spPr>
            <a:xfrm>
              <a:off x="4218549" y="6747308"/>
              <a:ext cx="2793" cy="12913"/>
            </a:xfrm>
            <a:custGeom>
              <a:avLst/>
              <a:gdLst>
                <a:gd name="connsiteX0" fmla="*/ 2152 w 2793"/>
                <a:gd name="connsiteY0" fmla="*/ 12913 h 12913"/>
                <a:gd name="connsiteX1" fmla="*/ 0 w 2793"/>
                <a:gd name="connsiteY1" fmla="*/ 11837 h 12913"/>
                <a:gd name="connsiteX2" fmla="*/ 1614 w 2793"/>
                <a:gd name="connsiteY2" fmla="*/ 0 h 12913"/>
                <a:gd name="connsiteX3" fmla="*/ 2152 w 2793"/>
                <a:gd name="connsiteY3" fmla="*/ 12913 h 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3" h="12913">
                  <a:moveTo>
                    <a:pt x="2152" y="12913"/>
                  </a:moveTo>
                  <a:cubicBezTo>
                    <a:pt x="1345" y="12644"/>
                    <a:pt x="807" y="12106"/>
                    <a:pt x="0" y="11837"/>
                  </a:cubicBezTo>
                  <a:cubicBezTo>
                    <a:pt x="538" y="7802"/>
                    <a:pt x="1076" y="3766"/>
                    <a:pt x="1614" y="0"/>
                  </a:cubicBezTo>
                  <a:cubicBezTo>
                    <a:pt x="3497" y="4304"/>
                    <a:pt x="2690" y="8609"/>
                    <a:pt x="2152" y="12913"/>
                  </a:cubicBezTo>
                  <a:close/>
                </a:path>
              </a:pathLst>
            </a:custGeom>
            <a:solidFill>
              <a:srgbClr val="79A75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0" name="Полилиния: фигура 2469">
              <a:extLst>
                <a:ext uri="{FF2B5EF4-FFF2-40B4-BE49-F238E27FC236}">
                  <a16:creationId xmlns:a16="http://schemas.microsoft.com/office/drawing/2014/main" id="{B96BC99D-B9B0-3087-95CF-35BB565E5876}"/>
                </a:ext>
              </a:extLst>
            </p:cNvPr>
            <p:cNvSpPr/>
            <p:nvPr/>
          </p:nvSpPr>
          <p:spPr>
            <a:xfrm>
              <a:off x="4231462" y="6634856"/>
              <a:ext cx="3740" cy="10761"/>
            </a:xfrm>
            <a:custGeom>
              <a:avLst/>
              <a:gdLst>
                <a:gd name="connsiteX0" fmla="*/ 1614 w 3740"/>
                <a:gd name="connsiteY0" fmla="*/ 10761 h 10761"/>
                <a:gd name="connsiteX1" fmla="*/ 0 w 3740"/>
                <a:gd name="connsiteY1" fmla="*/ 9954 h 10761"/>
                <a:gd name="connsiteX2" fmla="*/ 3497 w 3740"/>
                <a:gd name="connsiteY2" fmla="*/ 0 h 10761"/>
                <a:gd name="connsiteX3" fmla="*/ 1614 w 3740"/>
                <a:gd name="connsiteY3" fmla="*/ 10761 h 1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40" h="10761">
                  <a:moveTo>
                    <a:pt x="1614" y="10761"/>
                  </a:moveTo>
                  <a:cubicBezTo>
                    <a:pt x="1076" y="10492"/>
                    <a:pt x="538" y="10223"/>
                    <a:pt x="0" y="9954"/>
                  </a:cubicBezTo>
                  <a:cubicBezTo>
                    <a:pt x="1076" y="7264"/>
                    <a:pt x="1883" y="4304"/>
                    <a:pt x="3497" y="0"/>
                  </a:cubicBezTo>
                  <a:cubicBezTo>
                    <a:pt x="4304" y="5111"/>
                    <a:pt x="2959" y="7802"/>
                    <a:pt x="1614" y="10761"/>
                  </a:cubicBezTo>
                  <a:close/>
                </a:path>
              </a:pathLst>
            </a:custGeom>
            <a:solidFill>
              <a:srgbClr val="A3C57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1" name="Полилиния: фигура 2470">
              <a:extLst>
                <a:ext uri="{FF2B5EF4-FFF2-40B4-BE49-F238E27FC236}">
                  <a16:creationId xmlns:a16="http://schemas.microsoft.com/office/drawing/2014/main" id="{179A2921-C764-DEC9-005A-CFCE58BFB4A1}"/>
                </a:ext>
              </a:extLst>
            </p:cNvPr>
            <p:cNvSpPr/>
            <p:nvPr/>
          </p:nvSpPr>
          <p:spPr>
            <a:xfrm>
              <a:off x="4239533" y="6648845"/>
              <a:ext cx="2746" cy="9738"/>
            </a:xfrm>
            <a:custGeom>
              <a:avLst/>
              <a:gdLst>
                <a:gd name="connsiteX0" fmla="*/ 1345 w 2746"/>
                <a:gd name="connsiteY0" fmla="*/ 0 h 9738"/>
                <a:gd name="connsiteX1" fmla="*/ 1883 w 2746"/>
                <a:gd name="connsiteY1" fmla="*/ 9685 h 9738"/>
                <a:gd name="connsiteX2" fmla="*/ 0 w 2746"/>
                <a:gd name="connsiteY2" fmla="*/ 8609 h 9738"/>
                <a:gd name="connsiteX3" fmla="*/ 1345 w 2746"/>
                <a:gd name="connsiteY3" fmla="*/ 0 h 9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46" h="9738">
                  <a:moveTo>
                    <a:pt x="1345" y="0"/>
                  </a:moveTo>
                  <a:cubicBezTo>
                    <a:pt x="4304" y="2959"/>
                    <a:pt x="1614" y="6457"/>
                    <a:pt x="1883" y="9685"/>
                  </a:cubicBezTo>
                  <a:cubicBezTo>
                    <a:pt x="1076" y="9954"/>
                    <a:pt x="538" y="9147"/>
                    <a:pt x="0" y="8609"/>
                  </a:cubicBezTo>
                  <a:cubicBezTo>
                    <a:pt x="538" y="5650"/>
                    <a:pt x="807" y="2690"/>
                    <a:pt x="1345" y="0"/>
                  </a:cubicBezTo>
                  <a:close/>
                </a:path>
              </a:pathLst>
            </a:custGeom>
            <a:solidFill>
              <a:srgbClr val="84AA5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2" name="Полилиния: фигура 2471">
              <a:extLst>
                <a:ext uri="{FF2B5EF4-FFF2-40B4-BE49-F238E27FC236}">
                  <a16:creationId xmlns:a16="http://schemas.microsoft.com/office/drawing/2014/main" id="{BA8857B4-8758-8C87-04BF-6D0E8DDD27C5}"/>
                </a:ext>
              </a:extLst>
            </p:cNvPr>
            <p:cNvSpPr/>
            <p:nvPr/>
          </p:nvSpPr>
          <p:spPr>
            <a:xfrm>
              <a:off x="4238995" y="6657454"/>
              <a:ext cx="2774" cy="8070"/>
            </a:xfrm>
            <a:custGeom>
              <a:avLst/>
              <a:gdLst>
                <a:gd name="connsiteX0" fmla="*/ 538 w 2774"/>
                <a:gd name="connsiteY0" fmla="*/ 0 h 8070"/>
                <a:gd name="connsiteX1" fmla="*/ 2421 w 2774"/>
                <a:gd name="connsiteY1" fmla="*/ 1076 h 8070"/>
                <a:gd name="connsiteX2" fmla="*/ 1883 w 2774"/>
                <a:gd name="connsiteY2" fmla="*/ 8071 h 8070"/>
                <a:gd name="connsiteX3" fmla="*/ 0 w 2774"/>
                <a:gd name="connsiteY3" fmla="*/ 5919 h 8070"/>
                <a:gd name="connsiteX4" fmla="*/ 538 w 2774"/>
                <a:gd name="connsiteY4" fmla="*/ 0 h 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4" h="8070">
                  <a:moveTo>
                    <a:pt x="538" y="0"/>
                  </a:moveTo>
                  <a:cubicBezTo>
                    <a:pt x="1076" y="269"/>
                    <a:pt x="1614" y="538"/>
                    <a:pt x="2421" y="1076"/>
                  </a:cubicBezTo>
                  <a:cubicBezTo>
                    <a:pt x="2959" y="3497"/>
                    <a:pt x="2959" y="5919"/>
                    <a:pt x="1883" y="8071"/>
                  </a:cubicBezTo>
                  <a:cubicBezTo>
                    <a:pt x="1345" y="7264"/>
                    <a:pt x="538" y="6726"/>
                    <a:pt x="0" y="5919"/>
                  </a:cubicBezTo>
                  <a:cubicBezTo>
                    <a:pt x="0" y="3766"/>
                    <a:pt x="269" y="1883"/>
                    <a:pt x="538" y="0"/>
                  </a:cubicBezTo>
                  <a:close/>
                </a:path>
              </a:pathLst>
            </a:custGeom>
            <a:solidFill>
              <a:srgbClr val="709B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3" name="Полилиния: фигура 2472">
              <a:extLst>
                <a:ext uri="{FF2B5EF4-FFF2-40B4-BE49-F238E27FC236}">
                  <a16:creationId xmlns:a16="http://schemas.microsoft.com/office/drawing/2014/main" id="{89B804CF-7C86-A03F-1108-105BF1ED5602}"/>
                </a:ext>
              </a:extLst>
            </p:cNvPr>
            <p:cNvSpPr/>
            <p:nvPr/>
          </p:nvSpPr>
          <p:spPr>
            <a:xfrm>
              <a:off x="4201869" y="6743542"/>
              <a:ext cx="2710" cy="5918"/>
            </a:xfrm>
            <a:custGeom>
              <a:avLst/>
              <a:gdLst>
                <a:gd name="connsiteX0" fmla="*/ 0 w 2710"/>
                <a:gd name="connsiteY0" fmla="*/ 5919 h 5918"/>
                <a:gd name="connsiteX1" fmla="*/ 0 w 2710"/>
                <a:gd name="connsiteY1" fmla="*/ 538 h 5918"/>
                <a:gd name="connsiteX2" fmla="*/ 1076 w 2710"/>
                <a:gd name="connsiteY2" fmla="*/ 0 h 5918"/>
                <a:gd name="connsiteX3" fmla="*/ 1345 w 2710"/>
                <a:gd name="connsiteY3" fmla="*/ 0 h 5918"/>
                <a:gd name="connsiteX4" fmla="*/ 0 w 2710"/>
                <a:gd name="connsiteY4" fmla="*/ 5919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0" h="5918">
                  <a:moveTo>
                    <a:pt x="0" y="5919"/>
                  </a:moveTo>
                  <a:cubicBezTo>
                    <a:pt x="0" y="4035"/>
                    <a:pt x="0" y="2421"/>
                    <a:pt x="0" y="538"/>
                  </a:cubicBezTo>
                  <a:cubicBezTo>
                    <a:pt x="269" y="269"/>
                    <a:pt x="807" y="269"/>
                    <a:pt x="1076" y="0"/>
                  </a:cubicBezTo>
                  <a:lnTo>
                    <a:pt x="1345" y="0"/>
                  </a:lnTo>
                  <a:cubicBezTo>
                    <a:pt x="3228" y="2421"/>
                    <a:pt x="3497" y="4573"/>
                    <a:pt x="0" y="5919"/>
                  </a:cubicBezTo>
                  <a:close/>
                </a:path>
              </a:pathLst>
            </a:custGeom>
            <a:solidFill>
              <a:srgbClr val="71AB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4" name="Полилиния: фигура 2473">
              <a:extLst>
                <a:ext uri="{FF2B5EF4-FFF2-40B4-BE49-F238E27FC236}">
                  <a16:creationId xmlns:a16="http://schemas.microsoft.com/office/drawing/2014/main" id="{4111DA3F-CAB9-AAFE-5D47-3DC58A0D9A89}"/>
                </a:ext>
              </a:extLst>
            </p:cNvPr>
            <p:cNvSpPr/>
            <p:nvPr/>
          </p:nvSpPr>
          <p:spPr>
            <a:xfrm>
              <a:off x="4116857" y="7232885"/>
              <a:ext cx="7532" cy="3241"/>
            </a:xfrm>
            <a:custGeom>
              <a:avLst/>
              <a:gdLst>
                <a:gd name="connsiteX0" fmla="*/ 6726 w 7532"/>
                <a:gd name="connsiteY0" fmla="*/ 552 h 3241"/>
                <a:gd name="connsiteX1" fmla="*/ 7533 w 7532"/>
                <a:gd name="connsiteY1" fmla="*/ 3242 h 3241"/>
                <a:gd name="connsiteX2" fmla="*/ 0 w 7532"/>
                <a:gd name="connsiteY2" fmla="*/ 283 h 3241"/>
                <a:gd name="connsiteX3" fmla="*/ 6726 w 7532"/>
                <a:gd name="connsiteY3" fmla="*/ 552 h 3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32" h="3241">
                  <a:moveTo>
                    <a:pt x="6726" y="552"/>
                  </a:moveTo>
                  <a:cubicBezTo>
                    <a:pt x="6995" y="1359"/>
                    <a:pt x="7264" y="2435"/>
                    <a:pt x="7533" y="3242"/>
                  </a:cubicBezTo>
                  <a:cubicBezTo>
                    <a:pt x="5381" y="1359"/>
                    <a:pt x="538" y="5932"/>
                    <a:pt x="0" y="283"/>
                  </a:cubicBezTo>
                  <a:cubicBezTo>
                    <a:pt x="2152" y="-794"/>
                    <a:pt x="4304" y="1628"/>
                    <a:pt x="6726" y="552"/>
                  </a:cubicBezTo>
                  <a:close/>
                </a:path>
              </a:pathLst>
            </a:custGeom>
            <a:solidFill>
              <a:srgbClr val="7DA2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5" name="Полилиния: фигура 2474">
              <a:extLst>
                <a:ext uri="{FF2B5EF4-FFF2-40B4-BE49-F238E27FC236}">
                  <a16:creationId xmlns:a16="http://schemas.microsoft.com/office/drawing/2014/main" id="{C79095A9-CCC0-0F22-A360-57E43A13C87F}"/>
                </a:ext>
              </a:extLst>
            </p:cNvPr>
            <p:cNvSpPr/>
            <p:nvPr/>
          </p:nvSpPr>
          <p:spPr>
            <a:xfrm>
              <a:off x="3984826" y="6520939"/>
              <a:ext cx="8689" cy="7954"/>
            </a:xfrm>
            <a:custGeom>
              <a:avLst/>
              <a:gdLst>
                <a:gd name="connsiteX0" fmla="*/ 6665 w 8689"/>
                <a:gd name="connsiteY0" fmla="*/ 7651 h 7954"/>
                <a:gd name="connsiteX1" fmla="*/ 208 w 8689"/>
                <a:gd name="connsiteY1" fmla="*/ 5230 h 7954"/>
                <a:gd name="connsiteX2" fmla="*/ 3706 w 8689"/>
                <a:gd name="connsiteY2" fmla="*/ 119 h 7954"/>
                <a:gd name="connsiteX3" fmla="*/ 8548 w 8689"/>
                <a:gd name="connsiteY3" fmla="*/ 3078 h 7954"/>
                <a:gd name="connsiteX4" fmla="*/ 6665 w 8689"/>
                <a:gd name="connsiteY4" fmla="*/ 7651 h 7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89" h="7954">
                  <a:moveTo>
                    <a:pt x="6665" y="7651"/>
                  </a:moveTo>
                  <a:cubicBezTo>
                    <a:pt x="2899" y="8458"/>
                    <a:pt x="747" y="7651"/>
                    <a:pt x="208" y="5230"/>
                  </a:cubicBezTo>
                  <a:cubicBezTo>
                    <a:pt x="-599" y="2271"/>
                    <a:pt x="1016" y="657"/>
                    <a:pt x="3706" y="119"/>
                  </a:cubicBezTo>
                  <a:cubicBezTo>
                    <a:pt x="6396" y="-419"/>
                    <a:pt x="8010" y="926"/>
                    <a:pt x="8548" y="3078"/>
                  </a:cubicBezTo>
                  <a:cubicBezTo>
                    <a:pt x="9086" y="5768"/>
                    <a:pt x="8010" y="7651"/>
                    <a:pt x="6665" y="7651"/>
                  </a:cubicBezTo>
                  <a:close/>
                </a:path>
              </a:pathLst>
            </a:custGeom>
            <a:solidFill>
              <a:srgbClr val="FDF8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6" name="Полилиния: фигура 2475">
              <a:extLst>
                <a:ext uri="{FF2B5EF4-FFF2-40B4-BE49-F238E27FC236}">
                  <a16:creationId xmlns:a16="http://schemas.microsoft.com/office/drawing/2014/main" id="{1F07DDDF-F4D6-4B43-034B-E4F62C9521CF}"/>
                </a:ext>
              </a:extLst>
            </p:cNvPr>
            <p:cNvSpPr/>
            <p:nvPr/>
          </p:nvSpPr>
          <p:spPr>
            <a:xfrm>
              <a:off x="3986112" y="6498320"/>
              <a:ext cx="7044" cy="7228"/>
            </a:xfrm>
            <a:custGeom>
              <a:avLst/>
              <a:gdLst>
                <a:gd name="connsiteX0" fmla="*/ 6994 w 7044"/>
                <a:gd name="connsiteY0" fmla="*/ 2292 h 7228"/>
                <a:gd name="connsiteX1" fmla="*/ 4572 w 7044"/>
                <a:gd name="connsiteY1" fmla="*/ 6866 h 7228"/>
                <a:gd name="connsiteX2" fmla="*/ 268 w 7044"/>
                <a:gd name="connsiteY2" fmla="*/ 5251 h 7228"/>
                <a:gd name="connsiteX3" fmla="*/ 2689 w 7044"/>
                <a:gd name="connsiteY3" fmla="*/ 140 h 7228"/>
                <a:gd name="connsiteX4" fmla="*/ 6994 w 7044"/>
                <a:gd name="connsiteY4" fmla="*/ 2292 h 7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4" h="7228">
                  <a:moveTo>
                    <a:pt x="6994" y="2292"/>
                  </a:moveTo>
                  <a:cubicBezTo>
                    <a:pt x="7263" y="4444"/>
                    <a:pt x="6456" y="6059"/>
                    <a:pt x="4572" y="6866"/>
                  </a:cubicBezTo>
                  <a:cubicBezTo>
                    <a:pt x="2689" y="7673"/>
                    <a:pt x="1075" y="7135"/>
                    <a:pt x="268" y="5251"/>
                  </a:cubicBezTo>
                  <a:cubicBezTo>
                    <a:pt x="-539" y="2830"/>
                    <a:pt x="537" y="947"/>
                    <a:pt x="2689" y="140"/>
                  </a:cubicBezTo>
                  <a:cubicBezTo>
                    <a:pt x="4303" y="-398"/>
                    <a:pt x="5917" y="678"/>
                    <a:pt x="6994" y="2292"/>
                  </a:cubicBezTo>
                  <a:close/>
                </a:path>
              </a:pathLst>
            </a:custGeom>
            <a:solidFill>
              <a:srgbClr val="FCF69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7" name="Полилиния: фигура 2476">
              <a:extLst>
                <a:ext uri="{FF2B5EF4-FFF2-40B4-BE49-F238E27FC236}">
                  <a16:creationId xmlns:a16="http://schemas.microsoft.com/office/drawing/2014/main" id="{9EDA3161-C5EF-E89D-9421-93F577C8CDFE}"/>
                </a:ext>
              </a:extLst>
            </p:cNvPr>
            <p:cNvSpPr/>
            <p:nvPr/>
          </p:nvSpPr>
          <p:spPr>
            <a:xfrm>
              <a:off x="3978317" y="6571418"/>
              <a:ext cx="8920" cy="9031"/>
            </a:xfrm>
            <a:custGeom>
              <a:avLst/>
              <a:gdLst>
                <a:gd name="connsiteX0" fmla="*/ 799 w 8920"/>
                <a:gd name="connsiteY0" fmla="*/ 7211 h 9031"/>
                <a:gd name="connsiteX1" fmla="*/ 530 w 8920"/>
                <a:gd name="connsiteY1" fmla="*/ 1024 h 9031"/>
                <a:gd name="connsiteX2" fmla="*/ 4835 w 8920"/>
                <a:gd name="connsiteY2" fmla="*/ 217 h 9031"/>
                <a:gd name="connsiteX3" fmla="*/ 8332 w 8920"/>
                <a:gd name="connsiteY3" fmla="*/ 6404 h 9031"/>
                <a:gd name="connsiteX4" fmla="*/ 799 w 8920"/>
                <a:gd name="connsiteY4" fmla="*/ 7211 h 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20" h="9031">
                  <a:moveTo>
                    <a:pt x="799" y="7211"/>
                  </a:moveTo>
                  <a:cubicBezTo>
                    <a:pt x="261" y="5059"/>
                    <a:pt x="-546" y="3176"/>
                    <a:pt x="530" y="1024"/>
                  </a:cubicBezTo>
                  <a:cubicBezTo>
                    <a:pt x="1876" y="217"/>
                    <a:pt x="3221" y="-321"/>
                    <a:pt x="4835" y="217"/>
                  </a:cubicBezTo>
                  <a:cubicBezTo>
                    <a:pt x="8063" y="1293"/>
                    <a:pt x="9946" y="3714"/>
                    <a:pt x="8332" y="6404"/>
                  </a:cubicBezTo>
                  <a:cubicBezTo>
                    <a:pt x="6718" y="9901"/>
                    <a:pt x="3490" y="9632"/>
                    <a:pt x="799" y="7211"/>
                  </a:cubicBezTo>
                  <a:close/>
                </a:path>
              </a:pathLst>
            </a:custGeom>
            <a:solidFill>
              <a:srgbClr val="FDFAA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8" name="Полилиния: фигура 2477">
              <a:extLst>
                <a:ext uri="{FF2B5EF4-FFF2-40B4-BE49-F238E27FC236}">
                  <a16:creationId xmlns:a16="http://schemas.microsoft.com/office/drawing/2014/main" id="{DEC6FF4E-643C-0504-3271-9D3FA04B42F8}"/>
                </a:ext>
              </a:extLst>
            </p:cNvPr>
            <p:cNvSpPr/>
            <p:nvPr/>
          </p:nvSpPr>
          <p:spPr>
            <a:xfrm>
              <a:off x="4130847" y="7233706"/>
              <a:ext cx="3228" cy="7801"/>
            </a:xfrm>
            <a:custGeom>
              <a:avLst/>
              <a:gdLst>
                <a:gd name="connsiteX0" fmla="*/ 0 w 3228"/>
                <a:gd name="connsiteY0" fmla="*/ 2152 h 7801"/>
                <a:gd name="connsiteX1" fmla="*/ 2152 w 3228"/>
                <a:gd name="connsiteY1" fmla="*/ 0 h 7801"/>
                <a:gd name="connsiteX2" fmla="*/ 3228 w 3228"/>
                <a:gd name="connsiteY2" fmla="*/ 7802 h 7801"/>
                <a:gd name="connsiteX3" fmla="*/ 0 w 3228"/>
                <a:gd name="connsiteY3" fmla="*/ 2152 h 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8" h="7801">
                  <a:moveTo>
                    <a:pt x="0" y="2152"/>
                  </a:moveTo>
                  <a:cubicBezTo>
                    <a:pt x="807" y="1345"/>
                    <a:pt x="1614" y="538"/>
                    <a:pt x="2152" y="0"/>
                  </a:cubicBezTo>
                  <a:cubicBezTo>
                    <a:pt x="2421" y="2690"/>
                    <a:pt x="2690" y="5111"/>
                    <a:pt x="3228" y="7802"/>
                  </a:cubicBezTo>
                  <a:cubicBezTo>
                    <a:pt x="807" y="6457"/>
                    <a:pt x="1345" y="3766"/>
                    <a:pt x="0" y="2152"/>
                  </a:cubicBezTo>
                  <a:close/>
                </a:path>
              </a:pathLst>
            </a:custGeom>
            <a:solidFill>
              <a:srgbClr val="86A7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79" name="Полилиния: фигура 2478">
              <a:extLst>
                <a:ext uri="{FF2B5EF4-FFF2-40B4-BE49-F238E27FC236}">
                  <a16:creationId xmlns:a16="http://schemas.microsoft.com/office/drawing/2014/main" id="{DD16F008-B5D1-7A86-0370-D807075CF746}"/>
                </a:ext>
              </a:extLst>
            </p:cNvPr>
            <p:cNvSpPr/>
            <p:nvPr/>
          </p:nvSpPr>
          <p:spPr>
            <a:xfrm>
              <a:off x="4087265" y="7117756"/>
              <a:ext cx="26744" cy="37407"/>
            </a:xfrm>
            <a:custGeom>
              <a:avLst/>
              <a:gdLst>
                <a:gd name="connsiteX0" fmla="*/ 26095 w 26744"/>
                <a:gd name="connsiteY0" fmla="*/ 34435 h 37407"/>
                <a:gd name="connsiteX1" fmla="*/ 24481 w 26744"/>
                <a:gd name="connsiteY1" fmla="*/ 27710 h 37407"/>
                <a:gd name="connsiteX2" fmla="*/ 21791 w 26744"/>
                <a:gd name="connsiteY2" fmla="*/ 35242 h 37407"/>
                <a:gd name="connsiteX3" fmla="*/ 18832 w 26744"/>
                <a:gd name="connsiteY3" fmla="*/ 36856 h 37407"/>
                <a:gd name="connsiteX4" fmla="*/ 13182 w 26744"/>
                <a:gd name="connsiteY4" fmla="*/ 27979 h 37407"/>
                <a:gd name="connsiteX5" fmla="*/ 9954 w 26744"/>
                <a:gd name="connsiteY5" fmla="*/ 20446 h 37407"/>
                <a:gd name="connsiteX6" fmla="*/ 9954 w 26744"/>
                <a:gd name="connsiteY6" fmla="*/ 20446 h 37407"/>
                <a:gd name="connsiteX7" fmla="*/ 6726 w 26744"/>
                <a:gd name="connsiteY7" fmla="*/ 14527 h 37407"/>
                <a:gd name="connsiteX8" fmla="*/ 6726 w 26744"/>
                <a:gd name="connsiteY8" fmla="*/ 14527 h 37407"/>
                <a:gd name="connsiteX9" fmla="*/ 3228 w 26744"/>
                <a:gd name="connsiteY9" fmla="*/ 7264 h 37407"/>
                <a:gd name="connsiteX10" fmla="*/ 0 w 26744"/>
                <a:gd name="connsiteY10" fmla="*/ 1614 h 37407"/>
                <a:gd name="connsiteX11" fmla="*/ 13451 w 26744"/>
                <a:gd name="connsiteY11" fmla="*/ 0 h 37407"/>
                <a:gd name="connsiteX12" fmla="*/ 19639 w 26744"/>
                <a:gd name="connsiteY12" fmla="*/ 6457 h 37407"/>
                <a:gd name="connsiteX13" fmla="*/ 25826 w 26744"/>
                <a:gd name="connsiteY13" fmla="*/ 22598 h 37407"/>
                <a:gd name="connsiteX14" fmla="*/ 26095 w 26744"/>
                <a:gd name="connsiteY14" fmla="*/ 34435 h 3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744" h="37407">
                  <a:moveTo>
                    <a:pt x="26095" y="34435"/>
                  </a:moveTo>
                  <a:cubicBezTo>
                    <a:pt x="25557" y="32283"/>
                    <a:pt x="25019" y="30400"/>
                    <a:pt x="24481" y="27710"/>
                  </a:cubicBezTo>
                  <a:cubicBezTo>
                    <a:pt x="22329" y="30131"/>
                    <a:pt x="22598" y="32821"/>
                    <a:pt x="21791" y="35242"/>
                  </a:cubicBezTo>
                  <a:cubicBezTo>
                    <a:pt x="21253" y="36856"/>
                    <a:pt x="20984" y="38202"/>
                    <a:pt x="18832" y="36856"/>
                  </a:cubicBezTo>
                  <a:cubicBezTo>
                    <a:pt x="15065" y="35242"/>
                    <a:pt x="13989" y="31745"/>
                    <a:pt x="13182" y="27979"/>
                  </a:cubicBezTo>
                  <a:cubicBezTo>
                    <a:pt x="12644" y="25288"/>
                    <a:pt x="11568" y="22598"/>
                    <a:pt x="9954" y="20446"/>
                  </a:cubicBezTo>
                  <a:lnTo>
                    <a:pt x="9954" y="20446"/>
                  </a:lnTo>
                  <a:cubicBezTo>
                    <a:pt x="7802" y="19101"/>
                    <a:pt x="8878" y="15873"/>
                    <a:pt x="6726" y="14527"/>
                  </a:cubicBezTo>
                  <a:lnTo>
                    <a:pt x="6726" y="14527"/>
                  </a:lnTo>
                  <a:cubicBezTo>
                    <a:pt x="4304" y="12644"/>
                    <a:pt x="5381" y="9147"/>
                    <a:pt x="3228" y="7264"/>
                  </a:cubicBezTo>
                  <a:cubicBezTo>
                    <a:pt x="2152" y="5381"/>
                    <a:pt x="1076" y="3497"/>
                    <a:pt x="0" y="1614"/>
                  </a:cubicBezTo>
                  <a:cubicBezTo>
                    <a:pt x="4304" y="-538"/>
                    <a:pt x="9147" y="2690"/>
                    <a:pt x="13451" y="0"/>
                  </a:cubicBezTo>
                  <a:cubicBezTo>
                    <a:pt x="15603" y="2152"/>
                    <a:pt x="17487" y="4304"/>
                    <a:pt x="19639" y="6457"/>
                  </a:cubicBezTo>
                  <a:cubicBezTo>
                    <a:pt x="24481" y="10761"/>
                    <a:pt x="22867" y="17756"/>
                    <a:pt x="25826" y="22598"/>
                  </a:cubicBezTo>
                  <a:cubicBezTo>
                    <a:pt x="26364" y="26365"/>
                    <a:pt x="27441" y="30400"/>
                    <a:pt x="26095" y="34435"/>
                  </a:cubicBezTo>
                  <a:close/>
                </a:path>
              </a:pathLst>
            </a:custGeom>
            <a:solidFill>
              <a:srgbClr val="5D8F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0" name="Полилиния: фигура 2479">
              <a:extLst>
                <a:ext uri="{FF2B5EF4-FFF2-40B4-BE49-F238E27FC236}">
                  <a16:creationId xmlns:a16="http://schemas.microsoft.com/office/drawing/2014/main" id="{90042A5F-637E-DABF-0844-465A75B9AFCC}"/>
                </a:ext>
              </a:extLst>
            </p:cNvPr>
            <p:cNvSpPr/>
            <p:nvPr/>
          </p:nvSpPr>
          <p:spPr>
            <a:xfrm>
              <a:off x="4106634" y="7117364"/>
              <a:ext cx="7226" cy="22989"/>
            </a:xfrm>
            <a:custGeom>
              <a:avLst/>
              <a:gdLst>
                <a:gd name="connsiteX0" fmla="*/ 6188 w 7226"/>
                <a:gd name="connsiteY0" fmla="*/ 22990 h 22989"/>
                <a:gd name="connsiteX1" fmla="*/ 1614 w 7226"/>
                <a:gd name="connsiteY1" fmla="*/ 13843 h 22989"/>
                <a:gd name="connsiteX2" fmla="*/ 0 w 7226"/>
                <a:gd name="connsiteY2" fmla="*/ 6848 h 22989"/>
                <a:gd name="connsiteX3" fmla="*/ 269 w 7226"/>
                <a:gd name="connsiteY3" fmla="*/ 3889 h 22989"/>
                <a:gd name="connsiteX4" fmla="*/ 1614 w 7226"/>
                <a:gd name="connsiteY4" fmla="*/ 123 h 22989"/>
                <a:gd name="connsiteX5" fmla="*/ 4304 w 7226"/>
                <a:gd name="connsiteY5" fmla="*/ 2006 h 22989"/>
                <a:gd name="connsiteX6" fmla="*/ 6188 w 7226"/>
                <a:gd name="connsiteY6" fmla="*/ 22990 h 2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26" h="22989">
                  <a:moveTo>
                    <a:pt x="6188" y="22990"/>
                  </a:moveTo>
                  <a:cubicBezTo>
                    <a:pt x="1883" y="21106"/>
                    <a:pt x="2152" y="17340"/>
                    <a:pt x="1614" y="13843"/>
                  </a:cubicBezTo>
                  <a:cubicBezTo>
                    <a:pt x="1345" y="11422"/>
                    <a:pt x="538" y="9269"/>
                    <a:pt x="0" y="6848"/>
                  </a:cubicBezTo>
                  <a:cubicBezTo>
                    <a:pt x="807" y="5772"/>
                    <a:pt x="538" y="4965"/>
                    <a:pt x="269" y="3889"/>
                  </a:cubicBezTo>
                  <a:cubicBezTo>
                    <a:pt x="-269" y="2275"/>
                    <a:pt x="0" y="661"/>
                    <a:pt x="1614" y="123"/>
                  </a:cubicBezTo>
                  <a:cubicBezTo>
                    <a:pt x="3228" y="-416"/>
                    <a:pt x="4035" y="930"/>
                    <a:pt x="4304" y="2006"/>
                  </a:cubicBezTo>
                  <a:cubicBezTo>
                    <a:pt x="5650" y="8731"/>
                    <a:pt x="8878" y="15726"/>
                    <a:pt x="6188" y="22990"/>
                  </a:cubicBezTo>
                  <a:close/>
                </a:path>
              </a:pathLst>
            </a:custGeom>
            <a:solidFill>
              <a:srgbClr val="D0D4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1" name="Полилиния: фигура 2480">
              <a:extLst>
                <a:ext uri="{FF2B5EF4-FFF2-40B4-BE49-F238E27FC236}">
                  <a16:creationId xmlns:a16="http://schemas.microsoft.com/office/drawing/2014/main" id="{7D1B49B7-5508-6C01-A1CD-A566F7C9EB7D}"/>
                </a:ext>
              </a:extLst>
            </p:cNvPr>
            <p:cNvSpPr/>
            <p:nvPr/>
          </p:nvSpPr>
          <p:spPr>
            <a:xfrm>
              <a:off x="4092914" y="7092737"/>
              <a:ext cx="10979" cy="20176"/>
            </a:xfrm>
            <a:custGeom>
              <a:avLst/>
              <a:gdLst>
                <a:gd name="connsiteX0" fmla="*/ 10223 w 10979"/>
                <a:gd name="connsiteY0" fmla="*/ 20177 h 20176"/>
                <a:gd name="connsiteX1" fmla="*/ 0 w 10979"/>
                <a:gd name="connsiteY1" fmla="*/ 0 h 20176"/>
                <a:gd name="connsiteX2" fmla="*/ 10223 w 10979"/>
                <a:gd name="connsiteY2" fmla="*/ 20177 h 20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79" h="20176">
                  <a:moveTo>
                    <a:pt x="10223" y="20177"/>
                  </a:moveTo>
                  <a:cubicBezTo>
                    <a:pt x="6726" y="13451"/>
                    <a:pt x="3497" y="6726"/>
                    <a:pt x="0" y="0"/>
                  </a:cubicBezTo>
                  <a:cubicBezTo>
                    <a:pt x="5650" y="5650"/>
                    <a:pt x="13451" y="9954"/>
                    <a:pt x="10223" y="20177"/>
                  </a:cubicBezTo>
                  <a:close/>
                </a:path>
              </a:pathLst>
            </a:custGeom>
            <a:solidFill>
              <a:srgbClr val="7AA75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2" name="Полилиния: фигура 2481">
              <a:extLst>
                <a:ext uri="{FF2B5EF4-FFF2-40B4-BE49-F238E27FC236}">
                  <a16:creationId xmlns:a16="http://schemas.microsoft.com/office/drawing/2014/main" id="{E018D7EA-7C0A-7B7B-8205-46783671E5CC}"/>
                </a:ext>
              </a:extLst>
            </p:cNvPr>
            <p:cNvSpPr/>
            <p:nvPr/>
          </p:nvSpPr>
          <p:spPr>
            <a:xfrm>
              <a:off x="4052971" y="7055611"/>
              <a:ext cx="35369" cy="48424"/>
            </a:xfrm>
            <a:custGeom>
              <a:avLst/>
              <a:gdLst>
                <a:gd name="connsiteX0" fmla="*/ 16538 w 35369"/>
                <a:gd name="connsiteY0" fmla="*/ 18563 h 48424"/>
                <a:gd name="connsiteX1" fmla="*/ 24070 w 35369"/>
                <a:gd name="connsiteY1" fmla="*/ 27171 h 48424"/>
                <a:gd name="connsiteX2" fmla="*/ 25954 w 35369"/>
                <a:gd name="connsiteY2" fmla="*/ 27710 h 48424"/>
                <a:gd name="connsiteX3" fmla="*/ 25685 w 35369"/>
                <a:gd name="connsiteY3" fmla="*/ 25288 h 48424"/>
                <a:gd name="connsiteX4" fmla="*/ 35369 w 35369"/>
                <a:gd name="connsiteY4" fmla="*/ 48425 h 48424"/>
                <a:gd name="connsiteX5" fmla="*/ 9274 w 35369"/>
                <a:gd name="connsiteY5" fmla="*/ 15872 h 48424"/>
                <a:gd name="connsiteX6" fmla="*/ 1472 w 35369"/>
                <a:gd name="connsiteY6" fmla="*/ 4035 h 48424"/>
                <a:gd name="connsiteX7" fmla="*/ 1472 w 35369"/>
                <a:gd name="connsiteY7" fmla="*/ 0 h 48424"/>
                <a:gd name="connsiteX8" fmla="*/ 1472 w 35369"/>
                <a:gd name="connsiteY8" fmla="*/ 0 h 48424"/>
                <a:gd name="connsiteX9" fmla="*/ 10619 w 35369"/>
                <a:gd name="connsiteY9" fmla="*/ 11030 h 48424"/>
                <a:gd name="connsiteX10" fmla="*/ 16538 w 35369"/>
                <a:gd name="connsiteY10" fmla="*/ 18563 h 48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369" h="48424">
                  <a:moveTo>
                    <a:pt x="16538" y="18563"/>
                  </a:moveTo>
                  <a:cubicBezTo>
                    <a:pt x="19228" y="21253"/>
                    <a:pt x="20573" y="25288"/>
                    <a:pt x="24070" y="27171"/>
                  </a:cubicBezTo>
                  <a:cubicBezTo>
                    <a:pt x="24608" y="27441"/>
                    <a:pt x="25146" y="29055"/>
                    <a:pt x="25954" y="27710"/>
                  </a:cubicBezTo>
                  <a:cubicBezTo>
                    <a:pt x="26223" y="27171"/>
                    <a:pt x="25685" y="26095"/>
                    <a:pt x="25685" y="25288"/>
                  </a:cubicBezTo>
                  <a:cubicBezTo>
                    <a:pt x="29720" y="32552"/>
                    <a:pt x="32948" y="40354"/>
                    <a:pt x="35369" y="48425"/>
                  </a:cubicBezTo>
                  <a:cubicBezTo>
                    <a:pt x="25146" y="38740"/>
                    <a:pt x="17345" y="27171"/>
                    <a:pt x="9274" y="15872"/>
                  </a:cubicBezTo>
                  <a:cubicBezTo>
                    <a:pt x="6584" y="12106"/>
                    <a:pt x="4163" y="8071"/>
                    <a:pt x="1472" y="4035"/>
                  </a:cubicBezTo>
                  <a:cubicBezTo>
                    <a:pt x="396" y="2690"/>
                    <a:pt x="-1218" y="1345"/>
                    <a:pt x="1472" y="0"/>
                  </a:cubicBezTo>
                  <a:lnTo>
                    <a:pt x="1472" y="0"/>
                  </a:lnTo>
                  <a:cubicBezTo>
                    <a:pt x="6046" y="2421"/>
                    <a:pt x="7660" y="7264"/>
                    <a:pt x="10619" y="11030"/>
                  </a:cubicBezTo>
                  <a:cubicBezTo>
                    <a:pt x="12233" y="13720"/>
                    <a:pt x="13578" y="16680"/>
                    <a:pt x="16538" y="18563"/>
                  </a:cubicBezTo>
                  <a:close/>
                </a:path>
              </a:pathLst>
            </a:custGeom>
            <a:solidFill>
              <a:srgbClr val="A1C17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3" name="Полилиния: фигура 2482">
              <a:extLst>
                <a:ext uri="{FF2B5EF4-FFF2-40B4-BE49-F238E27FC236}">
                  <a16:creationId xmlns:a16="http://schemas.microsoft.com/office/drawing/2014/main" id="{8FC15236-1C5F-06EC-84C0-0870804CD811}"/>
                </a:ext>
              </a:extLst>
            </p:cNvPr>
            <p:cNvSpPr/>
            <p:nvPr/>
          </p:nvSpPr>
          <p:spPr>
            <a:xfrm>
              <a:off x="4090211" y="7099193"/>
              <a:ext cx="5250" cy="10761"/>
            </a:xfrm>
            <a:custGeom>
              <a:avLst/>
              <a:gdLst>
                <a:gd name="connsiteX0" fmla="*/ 5124 w 5250"/>
                <a:gd name="connsiteY0" fmla="*/ 10761 h 10761"/>
                <a:gd name="connsiteX1" fmla="*/ 13 w 5250"/>
                <a:gd name="connsiteY1" fmla="*/ 0 h 10761"/>
                <a:gd name="connsiteX2" fmla="*/ 5124 w 5250"/>
                <a:gd name="connsiteY2" fmla="*/ 10761 h 10761"/>
                <a:gd name="connsiteX3" fmla="*/ 5124 w 5250"/>
                <a:gd name="connsiteY3" fmla="*/ 10761 h 1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50" h="10761">
                  <a:moveTo>
                    <a:pt x="5124" y="10761"/>
                  </a:moveTo>
                  <a:cubicBezTo>
                    <a:pt x="3779" y="7533"/>
                    <a:pt x="-256" y="5650"/>
                    <a:pt x="13" y="0"/>
                  </a:cubicBezTo>
                  <a:cubicBezTo>
                    <a:pt x="2703" y="4035"/>
                    <a:pt x="5931" y="6188"/>
                    <a:pt x="5124" y="10761"/>
                  </a:cubicBezTo>
                  <a:lnTo>
                    <a:pt x="5124" y="10761"/>
                  </a:lnTo>
                  <a:close/>
                </a:path>
              </a:pathLst>
            </a:custGeom>
            <a:solidFill>
              <a:srgbClr val="7BAA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4" name="Полилиния: фигура 2483">
              <a:extLst>
                <a:ext uri="{FF2B5EF4-FFF2-40B4-BE49-F238E27FC236}">
                  <a16:creationId xmlns:a16="http://schemas.microsoft.com/office/drawing/2014/main" id="{D9EE96ED-65F9-56A5-1E37-66F979055250}"/>
                </a:ext>
              </a:extLst>
            </p:cNvPr>
            <p:cNvSpPr/>
            <p:nvPr/>
          </p:nvSpPr>
          <p:spPr>
            <a:xfrm>
              <a:off x="4099623" y="6801919"/>
              <a:ext cx="9971" cy="8844"/>
            </a:xfrm>
            <a:custGeom>
              <a:avLst/>
              <a:gdLst>
                <a:gd name="connsiteX0" fmla="*/ 9971 w 9971"/>
                <a:gd name="connsiteY0" fmla="*/ 2423 h 8844"/>
                <a:gd name="connsiteX1" fmla="*/ 4591 w 9971"/>
                <a:gd name="connsiteY1" fmla="*/ 8610 h 8844"/>
                <a:gd name="connsiteX2" fmla="*/ 17 w 9971"/>
                <a:gd name="connsiteY2" fmla="*/ 5651 h 8844"/>
                <a:gd name="connsiteX3" fmla="*/ 5398 w 9971"/>
                <a:gd name="connsiteY3" fmla="*/ 539 h 8844"/>
                <a:gd name="connsiteX4" fmla="*/ 9971 w 9971"/>
                <a:gd name="connsiteY4" fmla="*/ 2423 h 8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71" h="8844">
                  <a:moveTo>
                    <a:pt x="9971" y="2423"/>
                  </a:moveTo>
                  <a:cubicBezTo>
                    <a:pt x="9971" y="5651"/>
                    <a:pt x="7550" y="7534"/>
                    <a:pt x="4591" y="8610"/>
                  </a:cubicBezTo>
                  <a:cubicBezTo>
                    <a:pt x="2169" y="9417"/>
                    <a:pt x="286" y="8072"/>
                    <a:pt x="17" y="5651"/>
                  </a:cubicBezTo>
                  <a:cubicBezTo>
                    <a:pt x="-252" y="1885"/>
                    <a:pt x="2707" y="1346"/>
                    <a:pt x="5398" y="539"/>
                  </a:cubicBezTo>
                  <a:cubicBezTo>
                    <a:pt x="7550" y="-268"/>
                    <a:pt x="9433" y="-537"/>
                    <a:pt x="9971" y="2423"/>
                  </a:cubicBezTo>
                  <a:close/>
                </a:path>
              </a:pathLst>
            </a:custGeom>
            <a:solidFill>
              <a:srgbClr val="FBF5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5" name="Полилиния: фигура 2484">
              <a:extLst>
                <a:ext uri="{FF2B5EF4-FFF2-40B4-BE49-F238E27FC236}">
                  <a16:creationId xmlns:a16="http://schemas.microsoft.com/office/drawing/2014/main" id="{34CACED4-F502-C6D5-1B52-4D410611B68A}"/>
                </a:ext>
              </a:extLst>
            </p:cNvPr>
            <p:cNvSpPr/>
            <p:nvPr/>
          </p:nvSpPr>
          <p:spPr>
            <a:xfrm>
              <a:off x="4107394" y="6850100"/>
              <a:ext cx="7782" cy="5981"/>
            </a:xfrm>
            <a:custGeom>
              <a:avLst/>
              <a:gdLst>
                <a:gd name="connsiteX0" fmla="*/ 7580 w 7782"/>
                <a:gd name="connsiteY0" fmla="*/ 1859 h 5981"/>
                <a:gd name="connsiteX1" fmla="*/ 5966 w 7782"/>
                <a:gd name="connsiteY1" fmla="*/ 5625 h 5981"/>
                <a:gd name="connsiteX2" fmla="*/ 317 w 7782"/>
                <a:gd name="connsiteY2" fmla="*/ 3742 h 5981"/>
                <a:gd name="connsiteX3" fmla="*/ 1931 w 7782"/>
                <a:gd name="connsiteY3" fmla="*/ 245 h 5981"/>
                <a:gd name="connsiteX4" fmla="*/ 7580 w 7782"/>
                <a:gd name="connsiteY4" fmla="*/ 1859 h 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82" h="5981">
                  <a:moveTo>
                    <a:pt x="7580" y="1859"/>
                  </a:moveTo>
                  <a:cubicBezTo>
                    <a:pt x="8118" y="3742"/>
                    <a:pt x="7580" y="5087"/>
                    <a:pt x="5966" y="5625"/>
                  </a:cubicBezTo>
                  <a:cubicBezTo>
                    <a:pt x="3545" y="6432"/>
                    <a:pt x="1662" y="5894"/>
                    <a:pt x="317" y="3742"/>
                  </a:cubicBezTo>
                  <a:cubicBezTo>
                    <a:pt x="-490" y="2128"/>
                    <a:pt x="317" y="783"/>
                    <a:pt x="1931" y="245"/>
                  </a:cubicBezTo>
                  <a:cubicBezTo>
                    <a:pt x="4083" y="-293"/>
                    <a:pt x="6235" y="-24"/>
                    <a:pt x="7580" y="1859"/>
                  </a:cubicBezTo>
                  <a:close/>
                </a:path>
              </a:pathLst>
            </a:custGeom>
            <a:solidFill>
              <a:srgbClr val="F9F09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6" name="Полилиния: фигура 2485">
              <a:extLst>
                <a:ext uri="{FF2B5EF4-FFF2-40B4-BE49-F238E27FC236}">
                  <a16:creationId xmlns:a16="http://schemas.microsoft.com/office/drawing/2014/main" id="{0ACA4AB6-BE62-B2A6-5085-0846AD90CBA5}"/>
                </a:ext>
              </a:extLst>
            </p:cNvPr>
            <p:cNvSpPr/>
            <p:nvPr/>
          </p:nvSpPr>
          <p:spPr>
            <a:xfrm>
              <a:off x="4018476" y="6760157"/>
              <a:ext cx="10328" cy="9883"/>
            </a:xfrm>
            <a:custGeom>
              <a:avLst/>
              <a:gdLst>
                <a:gd name="connsiteX0" fmla="*/ 4223 w 10328"/>
                <a:gd name="connsiteY0" fmla="*/ 333 h 9883"/>
                <a:gd name="connsiteX1" fmla="*/ 10141 w 10328"/>
                <a:gd name="connsiteY1" fmla="*/ 3293 h 9883"/>
                <a:gd name="connsiteX2" fmla="*/ 6106 w 10328"/>
                <a:gd name="connsiteY2" fmla="*/ 9480 h 9883"/>
                <a:gd name="connsiteX3" fmla="*/ 187 w 10328"/>
                <a:gd name="connsiteY3" fmla="*/ 6252 h 9883"/>
                <a:gd name="connsiteX4" fmla="*/ 4223 w 10328"/>
                <a:gd name="connsiteY4" fmla="*/ 333 h 9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28" h="9883">
                  <a:moveTo>
                    <a:pt x="4223" y="333"/>
                  </a:moveTo>
                  <a:cubicBezTo>
                    <a:pt x="7182" y="-474"/>
                    <a:pt x="9603" y="64"/>
                    <a:pt x="10141" y="3293"/>
                  </a:cubicBezTo>
                  <a:cubicBezTo>
                    <a:pt x="10948" y="6521"/>
                    <a:pt x="9065" y="8673"/>
                    <a:pt x="6106" y="9480"/>
                  </a:cubicBezTo>
                  <a:cubicBezTo>
                    <a:pt x="3147" y="10556"/>
                    <a:pt x="995" y="9480"/>
                    <a:pt x="187" y="6252"/>
                  </a:cubicBezTo>
                  <a:cubicBezTo>
                    <a:pt x="-620" y="2754"/>
                    <a:pt x="1264" y="1140"/>
                    <a:pt x="4223" y="333"/>
                  </a:cubicBezTo>
                  <a:close/>
                </a:path>
              </a:pathLst>
            </a:custGeom>
            <a:solidFill>
              <a:srgbClr val="FCF19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7" name="Полилиния: фигура 2486">
              <a:extLst>
                <a:ext uri="{FF2B5EF4-FFF2-40B4-BE49-F238E27FC236}">
                  <a16:creationId xmlns:a16="http://schemas.microsoft.com/office/drawing/2014/main" id="{C40A6568-28FC-EE0E-50C5-A6448D0CD81C}"/>
                </a:ext>
              </a:extLst>
            </p:cNvPr>
            <p:cNvSpPr/>
            <p:nvPr/>
          </p:nvSpPr>
          <p:spPr>
            <a:xfrm>
              <a:off x="4123915" y="6915180"/>
              <a:ext cx="2357" cy="6187"/>
            </a:xfrm>
            <a:custGeom>
              <a:avLst/>
              <a:gdLst>
                <a:gd name="connsiteX0" fmla="*/ 475 w 2357"/>
                <a:gd name="connsiteY0" fmla="*/ 0 h 6187"/>
                <a:gd name="connsiteX1" fmla="*/ 2358 w 2357"/>
                <a:gd name="connsiteY1" fmla="*/ 1883 h 6187"/>
                <a:gd name="connsiteX2" fmla="*/ 2358 w 2357"/>
                <a:gd name="connsiteY2" fmla="*/ 6188 h 6187"/>
                <a:gd name="connsiteX3" fmla="*/ 475 w 2357"/>
                <a:gd name="connsiteY3" fmla="*/ 0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57" h="6187">
                  <a:moveTo>
                    <a:pt x="475" y="0"/>
                  </a:moveTo>
                  <a:cubicBezTo>
                    <a:pt x="1013" y="538"/>
                    <a:pt x="1551" y="1345"/>
                    <a:pt x="2358" y="1883"/>
                  </a:cubicBezTo>
                  <a:cubicBezTo>
                    <a:pt x="2358" y="3228"/>
                    <a:pt x="2358" y="4573"/>
                    <a:pt x="2358" y="6188"/>
                  </a:cubicBezTo>
                  <a:cubicBezTo>
                    <a:pt x="206" y="4573"/>
                    <a:pt x="-602" y="2421"/>
                    <a:pt x="475" y="0"/>
                  </a:cubicBezTo>
                  <a:close/>
                </a:path>
              </a:pathLst>
            </a:custGeom>
            <a:solidFill>
              <a:srgbClr val="CDB0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8" name="Полилиния: фигура 2487">
              <a:extLst>
                <a:ext uri="{FF2B5EF4-FFF2-40B4-BE49-F238E27FC236}">
                  <a16:creationId xmlns:a16="http://schemas.microsoft.com/office/drawing/2014/main" id="{DC994794-5FF8-F173-ED5B-7AD78CE83282}"/>
                </a:ext>
              </a:extLst>
            </p:cNvPr>
            <p:cNvSpPr/>
            <p:nvPr/>
          </p:nvSpPr>
          <p:spPr>
            <a:xfrm>
              <a:off x="4183307" y="6724172"/>
              <a:ext cx="4842" cy="7801"/>
            </a:xfrm>
            <a:custGeom>
              <a:avLst/>
              <a:gdLst>
                <a:gd name="connsiteX0" fmla="*/ 2690 w 4842"/>
                <a:gd name="connsiteY0" fmla="*/ 0 h 7801"/>
                <a:gd name="connsiteX1" fmla="*/ 4842 w 4842"/>
                <a:gd name="connsiteY1" fmla="*/ 1076 h 7801"/>
                <a:gd name="connsiteX2" fmla="*/ 0 w 4842"/>
                <a:gd name="connsiteY2" fmla="*/ 7802 h 7801"/>
                <a:gd name="connsiteX3" fmla="*/ 2690 w 4842"/>
                <a:gd name="connsiteY3" fmla="*/ 0 h 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2" h="7801">
                  <a:moveTo>
                    <a:pt x="2690" y="0"/>
                  </a:moveTo>
                  <a:cubicBezTo>
                    <a:pt x="3497" y="269"/>
                    <a:pt x="4035" y="807"/>
                    <a:pt x="4842" y="1076"/>
                  </a:cubicBezTo>
                  <a:cubicBezTo>
                    <a:pt x="3766" y="3766"/>
                    <a:pt x="3228" y="6726"/>
                    <a:pt x="0" y="7802"/>
                  </a:cubicBezTo>
                  <a:cubicBezTo>
                    <a:pt x="807" y="5111"/>
                    <a:pt x="1614" y="2421"/>
                    <a:pt x="2690" y="0"/>
                  </a:cubicBezTo>
                  <a:close/>
                </a:path>
              </a:pathLst>
            </a:custGeom>
            <a:solidFill>
              <a:srgbClr val="D2CCB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89" name="Полилиния: фигура 2488">
              <a:extLst>
                <a:ext uri="{FF2B5EF4-FFF2-40B4-BE49-F238E27FC236}">
                  <a16:creationId xmlns:a16="http://schemas.microsoft.com/office/drawing/2014/main" id="{156E933B-CD75-1554-2BB7-D8D9B231C165}"/>
                </a:ext>
              </a:extLst>
            </p:cNvPr>
            <p:cNvSpPr/>
            <p:nvPr/>
          </p:nvSpPr>
          <p:spPr>
            <a:xfrm>
              <a:off x="4058845" y="6839217"/>
              <a:ext cx="10272" cy="9431"/>
            </a:xfrm>
            <a:custGeom>
              <a:avLst/>
              <a:gdLst>
                <a:gd name="connsiteX0" fmla="*/ 6090 w 10272"/>
                <a:gd name="connsiteY0" fmla="*/ 9244 h 9431"/>
                <a:gd name="connsiteX1" fmla="*/ 172 w 10272"/>
                <a:gd name="connsiteY1" fmla="*/ 6554 h 9431"/>
                <a:gd name="connsiteX2" fmla="*/ 4207 w 10272"/>
                <a:gd name="connsiteY2" fmla="*/ 635 h 9431"/>
                <a:gd name="connsiteX3" fmla="*/ 10126 w 10272"/>
                <a:gd name="connsiteY3" fmla="*/ 2250 h 9431"/>
                <a:gd name="connsiteX4" fmla="*/ 6090 w 10272"/>
                <a:gd name="connsiteY4" fmla="*/ 9244 h 9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72" h="9431">
                  <a:moveTo>
                    <a:pt x="6090" y="9244"/>
                  </a:moveTo>
                  <a:cubicBezTo>
                    <a:pt x="3400" y="9782"/>
                    <a:pt x="979" y="9244"/>
                    <a:pt x="172" y="6554"/>
                  </a:cubicBezTo>
                  <a:cubicBezTo>
                    <a:pt x="-635" y="3595"/>
                    <a:pt x="1517" y="1712"/>
                    <a:pt x="4207" y="635"/>
                  </a:cubicBezTo>
                  <a:cubicBezTo>
                    <a:pt x="6628" y="-172"/>
                    <a:pt x="9319" y="-710"/>
                    <a:pt x="10126" y="2250"/>
                  </a:cubicBezTo>
                  <a:cubicBezTo>
                    <a:pt x="10933" y="5747"/>
                    <a:pt x="8243" y="7361"/>
                    <a:pt x="6090" y="9244"/>
                  </a:cubicBezTo>
                  <a:close/>
                </a:path>
              </a:pathLst>
            </a:custGeom>
            <a:solidFill>
              <a:srgbClr val="FDF9A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0" name="Полилиния: фигура 2489">
              <a:extLst>
                <a:ext uri="{FF2B5EF4-FFF2-40B4-BE49-F238E27FC236}">
                  <a16:creationId xmlns:a16="http://schemas.microsoft.com/office/drawing/2014/main" id="{8E1A74EC-E1A5-723E-F8DE-928689BFAE60}"/>
                </a:ext>
              </a:extLst>
            </p:cNvPr>
            <p:cNvSpPr/>
            <p:nvPr/>
          </p:nvSpPr>
          <p:spPr>
            <a:xfrm>
              <a:off x="4012136" y="6570196"/>
              <a:ext cx="13195" cy="9223"/>
            </a:xfrm>
            <a:custGeom>
              <a:avLst/>
              <a:gdLst>
                <a:gd name="connsiteX0" fmla="*/ 12984 w 13195"/>
                <a:gd name="connsiteY0" fmla="*/ 3591 h 9223"/>
                <a:gd name="connsiteX1" fmla="*/ 10025 w 13195"/>
                <a:gd name="connsiteY1" fmla="*/ 8972 h 9223"/>
                <a:gd name="connsiteX2" fmla="*/ 340 w 13195"/>
                <a:gd name="connsiteY2" fmla="*/ 4936 h 9223"/>
                <a:gd name="connsiteX3" fmla="*/ 3299 w 13195"/>
                <a:gd name="connsiteY3" fmla="*/ 363 h 9223"/>
                <a:gd name="connsiteX4" fmla="*/ 12984 w 13195"/>
                <a:gd name="connsiteY4" fmla="*/ 3591 h 9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95" h="9223">
                  <a:moveTo>
                    <a:pt x="12984" y="3591"/>
                  </a:moveTo>
                  <a:cubicBezTo>
                    <a:pt x="13791" y="7089"/>
                    <a:pt x="12177" y="8434"/>
                    <a:pt x="10025" y="8972"/>
                  </a:cubicBezTo>
                  <a:cubicBezTo>
                    <a:pt x="5989" y="9779"/>
                    <a:pt x="2223" y="8703"/>
                    <a:pt x="340" y="4936"/>
                  </a:cubicBezTo>
                  <a:cubicBezTo>
                    <a:pt x="-736" y="2515"/>
                    <a:pt x="878" y="901"/>
                    <a:pt x="3299" y="363"/>
                  </a:cubicBezTo>
                  <a:cubicBezTo>
                    <a:pt x="7603" y="-982"/>
                    <a:pt x="10294" y="1708"/>
                    <a:pt x="12984" y="3591"/>
                  </a:cubicBezTo>
                  <a:close/>
                </a:path>
              </a:pathLst>
            </a:custGeom>
            <a:solidFill>
              <a:srgbClr val="F7E59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1" name="Полилиния: фигура 2490">
              <a:extLst>
                <a:ext uri="{FF2B5EF4-FFF2-40B4-BE49-F238E27FC236}">
                  <a16:creationId xmlns:a16="http://schemas.microsoft.com/office/drawing/2014/main" id="{047FB848-4C0E-A7C9-B090-AAA65071BB1E}"/>
                </a:ext>
              </a:extLst>
            </p:cNvPr>
            <p:cNvSpPr/>
            <p:nvPr/>
          </p:nvSpPr>
          <p:spPr>
            <a:xfrm>
              <a:off x="4089423" y="6696883"/>
              <a:ext cx="10604" cy="7859"/>
            </a:xfrm>
            <a:custGeom>
              <a:avLst/>
              <a:gdLst>
                <a:gd name="connsiteX0" fmla="*/ 6988 w 10604"/>
                <a:gd name="connsiteY0" fmla="*/ 7112 h 7859"/>
                <a:gd name="connsiteX1" fmla="*/ 263 w 10604"/>
                <a:gd name="connsiteY1" fmla="*/ 5767 h 7859"/>
                <a:gd name="connsiteX2" fmla="*/ 4029 w 10604"/>
                <a:gd name="connsiteY2" fmla="*/ 924 h 7859"/>
                <a:gd name="connsiteX3" fmla="*/ 10217 w 10604"/>
                <a:gd name="connsiteY3" fmla="*/ 1732 h 7859"/>
                <a:gd name="connsiteX4" fmla="*/ 6988 w 10604"/>
                <a:gd name="connsiteY4" fmla="*/ 7112 h 7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04" h="7859">
                  <a:moveTo>
                    <a:pt x="6988" y="7112"/>
                  </a:moveTo>
                  <a:cubicBezTo>
                    <a:pt x="4029" y="7919"/>
                    <a:pt x="1339" y="8726"/>
                    <a:pt x="263" y="5767"/>
                  </a:cubicBezTo>
                  <a:cubicBezTo>
                    <a:pt x="-813" y="2808"/>
                    <a:pt x="1608" y="1732"/>
                    <a:pt x="4029" y="924"/>
                  </a:cubicBezTo>
                  <a:cubicBezTo>
                    <a:pt x="6181" y="386"/>
                    <a:pt x="9141" y="-1228"/>
                    <a:pt x="10217" y="1732"/>
                  </a:cubicBezTo>
                  <a:cubicBezTo>
                    <a:pt x="11562" y="4691"/>
                    <a:pt x="9141" y="6305"/>
                    <a:pt x="6988" y="7112"/>
                  </a:cubicBezTo>
                  <a:close/>
                </a:path>
              </a:pathLst>
            </a:custGeom>
            <a:solidFill>
              <a:srgbClr val="FDFAA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2" name="Полилиния: фигура 2491">
              <a:extLst>
                <a:ext uri="{FF2B5EF4-FFF2-40B4-BE49-F238E27FC236}">
                  <a16:creationId xmlns:a16="http://schemas.microsoft.com/office/drawing/2014/main" id="{330E49D5-82D1-2A2F-9036-C0B096C100A4}"/>
                </a:ext>
              </a:extLst>
            </p:cNvPr>
            <p:cNvSpPr/>
            <p:nvPr/>
          </p:nvSpPr>
          <p:spPr>
            <a:xfrm>
              <a:off x="4012268" y="6451148"/>
              <a:ext cx="10160" cy="8055"/>
            </a:xfrm>
            <a:custGeom>
              <a:avLst/>
              <a:gdLst>
                <a:gd name="connsiteX0" fmla="*/ 10161 w 10160"/>
                <a:gd name="connsiteY0" fmla="*/ 2385 h 8055"/>
                <a:gd name="connsiteX1" fmla="*/ 5588 w 10160"/>
                <a:gd name="connsiteY1" fmla="*/ 7766 h 8055"/>
                <a:gd name="connsiteX2" fmla="*/ 207 w 10160"/>
                <a:gd name="connsiteY2" fmla="*/ 5882 h 8055"/>
                <a:gd name="connsiteX3" fmla="*/ 3973 w 10160"/>
                <a:gd name="connsiteY3" fmla="*/ 233 h 8055"/>
                <a:gd name="connsiteX4" fmla="*/ 10161 w 10160"/>
                <a:gd name="connsiteY4" fmla="*/ 2385 h 8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60" h="8055">
                  <a:moveTo>
                    <a:pt x="10161" y="2385"/>
                  </a:moveTo>
                  <a:cubicBezTo>
                    <a:pt x="10161" y="5344"/>
                    <a:pt x="8278" y="6958"/>
                    <a:pt x="5588" y="7766"/>
                  </a:cubicBezTo>
                  <a:cubicBezTo>
                    <a:pt x="3435" y="8304"/>
                    <a:pt x="1014" y="8304"/>
                    <a:pt x="207" y="5882"/>
                  </a:cubicBezTo>
                  <a:cubicBezTo>
                    <a:pt x="-600" y="2923"/>
                    <a:pt x="1014" y="1040"/>
                    <a:pt x="3973" y="233"/>
                  </a:cubicBezTo>
                  <a:cubicBezTo>
                    <a:pt x="6395" y="-305"/>
                    <a:pt x="8547" y="-36"/>
                    <a:pt x="10161" y="2385"/>
                  </a:cubicBezTo>
                  <a:close/>
                </a:path>
              </a:pathLst>
            </a:custGeom>
            <a:solidFill>
              <a:srgbClr val="FDF7A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3" name="Полилиния: фигура 2492">
              <a:extLst>
                <a:ext uri="{FF2B5EF4-FFF2-40B4-BE49-F238E27FC236}">
                  <a16:creationId xmlns:a16="http://schemas.microsoft.com/office/drawing/2014/main" id="{7D92948F-0772-CCA4-0188-955030B4659C}"/>
                </a:ext>
              </a:extLst>
            </p:cNvPr>
            <p:cNvSpPr/>
            <p:nvPr/>
          </p:nvSpPr>
          <p:spPr>
            <a:xfrm>
              <a:off x="3990292" y="6477626"/>
              <a:ext cx="8009" cy="9608"/>
            </a:xfrm>
            <a:custGeom>
              <a:avLst/>
              <a:gdLst>
                <a:gd name="connsiteX0" fmla="*/ 7925 w 8009"/>
                <a:gd name="connsiteY0" fmla="*/ 3078 h 9608"/>
                <a:gd name="connsiteX1" fmla="*/ 5504 w 8009"/>
                <a:gd name="connsiteY1" fmla="*/ 9265 h 9608"/>
                <a:gd name="connsiteX2" fmla="*/ 392 w 8009"/>
                <a:gd name="connsiteY2" fmla="*/ 6575 h 9608"/>
                <a:gd name="connsiteX3" fmla="*/ 2814 w 8009"/>
                <a:gd name="connsiteY3" fmla="*/ 119 h 9608"/>
                <a:gd name="connsiteX4" fmla="*/ 7925 w 8009"/>
                <a:gd name="connsiteY4" fmla="*/ 3078 h 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9" h="9608">
                  <a:moveTo>
                    <a:pt x="7925" y="3078"/>
                  </a:moveTo>
                  <a:cubicBezTo>
                    <a:pt x="8194" y="5499"/>
                    <a:pt x="7925" y="8189"/>
                    <a:pt x="5504" y="9265"/>
                  </a:cubicBezTo>
                  <a:cubicBezTo>
                    <a:pt x="3083" y="10342"/>
                    <a:pt x="930" y="8727"/>
                    <a:pt x="392" y="6575"/>
                  </a:cubicBezTo>
                  <a:cubicBezTo>
                    <a:pt x="-415" y="4154"/>
                    <a:pt x="-146" y="1195"/>
                    <a:pt x="2814" y="119"/>
                  </a:cubicBezTo>
                  <a:cubicBezTo>
                    <a:pt x="4966" y="-419"/>
                    <a:pt x="6580" y="926"/>
                    <a:pt x="7925" y="3078"/>
                  </a:cubicBezTo>
                  <a:close/>
                </a:path>
              </a:pathLst>
            </a:custGeom>
            <a:solidFill>
              <a:srgbClr val="FDF9A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4" name="Полилиния: фигура 2493">
              <a:extLst>
                <a:ext uri="{FF2B5EF4-FFF2-40B4-BE49-F238E27FC236}">
                  <a16:creationId xmlns:a16="http://schemas.microsoft.com/office/drawing/2014/main" id="{4B4A1AF8-7DE3-7001-7D2D-1624D485C154}"/>
                </a:ext>
              </a:extLst>
            </p:cNvPr>
            <p:cNvSpPr/>
            <p:nvPr/>
          </p:nvSpPr>
          <p:spPr>
            <a:xfrm>
              <a:off x="4053077" y="6529667"/>
              <a:ext cx="2508" cy="11030"/>
            </a:xfrm>
            <a:custGeom>
              <a:avLst/>
              <a:gdLst>
                <a:gd name="connsiteX0" fmla="*/ 2443 w 2508"/>
                <a:gd name="connsiteY0" fmla="*/ 3766 h 11030"/>
                <a:gd name="connsiteX1" fmla="*/ 560 w 2508"/>
                <a:gd name="connsiteY1" fmla="*/ 11030 h 11030"/>
                <a:gd name="connsiteX2" fmla="*/ 291 w 2508"/>
                <a:gd name="connsiteY2" fmla="*/ 0 h 11030"/>
                <a:gd name="connsiteX3" fmla="*/ 2443 w 2508"/>
                <a:gd name="connsiteY3" fmla="*/ 3766 h 1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08" h="11030">
                  <a:moveTo>
                    <a:pt x="2443" y="3766"/>
                  </a:moveTo>
                  <a:cubicBezTo>
                    <a:pt x="2712" y="6457"/>
                    <a:pt x="2174" y="8878"/>
                    <a:pt x="560" y="11030"/>
                  </a:cubicBezTo>
                  <a:cubicBezTo>
                    <a:pt x="-517" y="7533"/>
                    <a:pt x="291" y="3766"/>
                    <a:pt x="291" y="0"/>
                  </a:cubicBezTo>
                  <a:cubicBezTo>
                    <a:pt x="2174" y="1076"/>
                    <a:pt x="1636" y="2690"/>
                    <a:pt x="2443" y="3766"/>
                  </a:cubicBezTo>
                  <a:close/>
                </a:path>
              </a:pathLst>
            </a:custGeom>
            <a:solidFill>
              <a:srgbClr val="F4C75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5" name="Полилиния: фигура 2494">
              <a:extLst>
                <a:ext uri="{FF2B5EF4-FFF2-40B4-BE49-F238E27FC236}">
                  <a16:creationId xmlns:a16="http://schemas.microsoft.com/office/drawing/2014/main" id="{E2D23A52-A6EE-FB23-C1D1-769B0E1E6D53}"/>
                </a:ext>
              </a:extLst>
            </p:cNvPr>
            <p:cNvSpPr/>
            <p:nvPr/>
          </p:nvSpPr>
          <p:spPr>
            <a:xfrm>
              <a:off x="4015853" y="6814694"/>
              <a:ext cx="7651" cy="6886"/>
            </a:xfrm>
            <a:custGeom>
              <a:avLst/>
              <a:gdLst>
                <a:gd name="connsiteX0" fmla="*/ 2810 w 7651"/>
                <a:gd name="connsiteY0" fmla="*/ 409 h 6886"/>
                <a:gd name="connsiteX1" fmla="*/ 7383 w 7651"/>
                <a:gd name="connsiteY1" fmla="*/ 2292 h 6886"/>
                <a:gd name="connsiteX2" fmla="*/ 4962 w 7651"/>
                <a:gd name="connsiteY2" fmla="*/ 6597 h 6886"/>
                <a:gd name="connsiteX3" fmla="*/ 120 w 7651"/>
                <a:gd name="connsiteY3" fmla="*/ 4713 h 6886"/>
                <a:gd name="connsiteX4" fmla="*/ 2810 w 7651"/>
                <a:gd name="connsiteY4" fmla="*/ 409 h 6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1" h="6886">
                  <a:moveTo>
                    <a:pt x="2810" y="409"/>
                  </a:moveTo>
                  <a:cubicBezTo>
                    <a:pt x="4962" y="-398"/>
                    <a:pt x="6576" y="-129"/>
                    <a:pt x="7383" y="2292"/>
                  </a:cubicBezTo>
                  <a:cubicBezTo>
                    <a:pt x="8190" y="4713"/>
                    <a:pt x="7114" y="6058"/>
                    <a:pt x="4962" y="6597"/>
                  </a:cubicBezTo>
                  <a:cubicBezTo>
                    <a:pt x="2810" y="7135"/>
                    <a:pt x="927" y="7135"/>
                    <a:pt x="120" y="4713"/>
                  </a:cubicBezTo>
                  <a:cubicBezTo>
                    <a:pt x="-418" y="2561"/>
                    <a:pt x="927" y="1216"/>
                    <a:pt x="2810" y="409"/>
                  </a:cubicBezTo>
                  <a:close/>
                </a:path>
              </a:pathLst>
            </a:custGeom>
            <a:solidFill>
              <a:srgbClr val="FCF49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6" name="Полилиния: фигура 2495">
              <a:extLst>
                <a:ext uri="{FF2B5EF4-FFF2-40B4-BE49-F238E27FC236}">
                  <a16:creationId xmlns:a16="http://schemas.microsoft.com/office/drawing/2014/main" id="{5AA5526E-6643-7268-887E-7E4A2AAE04A3}"/>
                </a:ext>
              </a:extLst>
            </p:cNvPr>
            <p:cNvSpPr/>
            <p:nvPr/>
          </p:nvSpPr>
          <p:spPr>
            <a:xfrm>
              <a:off x="3984682" y="6550220"/>
              <a:ext cx="8582" cy="7499"/>
            </a:xfrm>
            <a:custGeom>
              <a:avLst/>
              <a:gdLst>
                <a:gd name="connsiteX0" fmla="*/ 8423 w 8582"/>
                <a:gd name="connsiteY0" fmla="*/ 2583 h 7499"/>
                <a:gd name="connsiteX1" fmla="*/ 5733 w 8582"/>
                <a:gd name="connsiteY1" fmla="*/ 7156 h 7499"/>
                <a:gd name="connsiteX2" fmla="*/ 84 w 8582"/>
                <a:gd name="connsiteY2" fmla="*/ 4735 h 7499"/>
                <a:gd name="connsiteX3" fmla="*/ 3850 w 8582"/>
                <a:gd name="connsiteY3" fmla="*/ 161 h 7499"/>
                <a:gd name="connsiteX4" fmla="*/ 8423 w 8582"/>
                <a:gd name="connsiteY4" fmla="*/ 2583 h 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82" h="7499">
                  <a:moveTo>
                    <a:pt x="8423" y="2583"/>
                  </a:moveTo>
                  <a:cubicBezTo>
                    <a:pt x="8961" y="5004"/>
                    <a:pt x="8154" y="6618"/>
                    <a:pt x="5733" y="7156"/>
                  </a:cubicBezTo>
                  <a:cubicBezTo>
                    <a:pt x="3043" y="7963"/>
                    <a:pt x="622" y="7425"/>
                    <a:pt x="84" y="4735"/>
                  </a:cubicBezTo>
                  <a:cubicBezTo>
                    <a:pt x="-454" y="2314"/>
                    <a:pt x="1698" y="699"/>
                    <a:pt x="3850" y="161"/>
                  </a:cubicBezTo>
                  <a:cubicBezTo>
                    <a:pt x="5733" y="-377"/>
                    <a:pt x="7616" y="430"/>
                    <a:pt x="8423" y="2583"/>
                  </a:cubicBezTo>
                  <a:close/>
                </a:path>
              </a:pathLst>
            </a:custGeom>
            <a:solidFill>
              <a:srgbClr val="FDF8A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7" name="Полилиния: фигура 2496">
              <a:extLst>
                <a:ext uri="{FF2B5EF4-FFF2-40B4-BE49-F238E27FC236}">
                  <a16:creationId xmlns:a16="http://schemas.microsoft.com/office/drawing/2014/main" id="{7D988AF6-DA03-8D5F-BD26-04FAEF4082EF}"/>
                </a:ext>
              </a:extLst>
            </p:cNvPr>
            <p:cNvSpPr/>
            <p:nvPr/>
          </p:nvSpPr>
          <p:spPr>
            <a:xfrm>
              <a:off x="4022601" y="6640236"/>
              <a:ext cx="1882" cy="6994"/>
            </a:xfrm>
            <a:custGeom>
              <a:avLst/>
              <a:gdLst>
                <a:gd name="connsiteX0" fmla="*/ 1173 w 1882"/>
                <a:gd name="connsiteY0" fmla="*/ 6995 h 6994"/>
                <a:gd name="connsiteX1" fmla="*/ 97 w 1882"/>
                <a:gd name="connsiteY1" fmla="*/ 5111 h 6994"/>
                <a:gd name="connsiteX2" fmla="*/ 1173 w 1882"/>
                <a:gd name="connsiteY2" fmla="*/ 0 h 6994"/>
                <a:gd name="connsiteX3" fmla="*/ 1173 w 1882"/>
                <a:gd name="connsiteY3" fmla="*/ 6995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2" h="6994">
                  <a:moveTo>
                    <a:pt x="1173" y="6995"/>
                  </a:moveTo>
                  <a:cubicBezTo>
                    <a:pt x="904" y="6457"/>
                    <a:pt x="635" y="5919"/>
                    <a:pt x="97" y="5111"/>
                  </a:cubicBezTo>
                  <a:cubicBezTo>
                    <a:pt x="-172" y="3228"/>
                    <a:pt x="97" y="1345"/>
                    <a:pt x="1173" y="0"/>
                  </a:cubicBezTo>
                  <a:cubicBezTo>
                    <a:pt x="2249" y="2421"/>
                    <a:pt x="1980" y="4842"/>
                    <a:pt x="1173" y="6995"/>
                  </a:cubicBezTo>
                  <a:close/>
                </a:path>
              </a:pathLst>
            </a:custGeom>
            <a:solidFill>
              <a:srgbClr val="F0D1A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8" name="Полилиния: фигура 2497">
              <a:extLst>
                <a:ext uri="{FF2B5EF4-FFF2-40B4-BE49-F238E27FC236}">
                  <a16:creationId xmlns:a16="http://schemas.microsoft.com/office/drawing/2014/main" id="{6491B507-9B95-9B40-3555-58671B87ED42}"/>
                </a:ext>
              </a:extLst>
            </p:cNvPr>
            <p:cNvSpPr/>
            <p:nvPr/>
          </p:nvSpPr>
          <p:spPr>
            <a:xfrm>
              <a:off x="4040189" y="6547691"/>
              <a:ext cx="17751" cy="22060"/>
            </a:xfrm>
            <a:custGeom>
              <a:avLst/>
              <a:gdLst>
                <a:gd name="connsiteX0" fmla="*/ 13985 w 17751"/>
                <a:gd name="connsiteY0" fmla="*/ 0 h 22060"/>
                <a:gd name="connsiteX1" fmla="*/ 17752 w 17751"/>
                <a:gd name="connsiteY1" fmla="*/ 8340 h 22060"/>
                <a:gd name="connsiteX2" fmla="*/ 265 w 17751"/>
                <a:gd name="connsiteY2" fmla="*/ 22060 h 22060"/>
                <a:gd name="connsiteX3" fmla="*/ 2955 w 17751"/>
                <a:gd name="connsiteY3" fmla="*/ 18294 h 22060"/>
                <a:gd name="connsiteX4" fmla="*/ 6722 w 17751"/>
                <a:gd name="connsiteY4" fmla="*/ 12913 h 22060"/>
                <a:gd name="connsiteX5" fmla="*/ 2148 w 17751"/>
                <a:gd name="connsiteY5" fmla="*/ 9416 h 22060"/>
                <a:gd name="connsiteX6" fmla="*/ 13985 w 17751"/>
                <a:gd name="connsiteY6" fmla="*/ 0 h 2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51" h="22060">
                  <a:moveTo>
                    <a:pt x="13985" y="0"/>
                  </a:moveTo>
                  <a:cubicBezTo>
                    <a:pt x="16676" y="2152"/>
                    <a:pt x="16945" y="5111"/>
                    <a:pt x="17752" y="8340"/>
                  </a:cubicBezTo>
                  <a:cubicBezTo>
                    <a:pt x="12909" y="14258"/>
                    <a:pt x="8336" y="20446"/>
                    <a:pt x="265" y="22060"/>
                  </a:cubicBezTo>
                  <a:cubicBezTo>
                    <a:pt x="-542" y="19639"/>
                    <a:pt x="534" y="18832"/>
                    <a:pt x="2955" y="18294"/>
                  </a:cubicBezTo>
                  <a:cubicBezTo>
                    <a:pt x="5376" y="17756"/>
                    <a:pt x="6722" y="15334"/>
                    <a:pt x="6722" y="12913"/>
                  </a:cubicBezTo>
                  <a:cubicBezTo>
                    <a:pt x="6722" y="9954"/>
                    <a:pt x="4300" y="9685"/>
                    <a:pt x="2148" y="9416"/>
                  </a:cubicBezTo>
                  <a:cubicBezTo>
                    <a:pt x="5107" y="4842"/>
                    <a:pt x="9681" y="2421"/>
                    <a:pt x="13985" y="0"/>
                  </a:cubicBezTo>
                  <a:close/>
                </a:path>
              </a:pathLst>
            </a:custGeom>
            <a:solidFill>
              <a:srgbClr val="F3C2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99" name="Полилиния: фигура 2498">
              <a:extLst>
                <a:ext uri="{FF2B5EF4-FFF2-40B4-BE49-F238E27FC236}">
                  <a16:creationId xmlns:a16="http://schemas.microsoft.com/office/drawing/2014/main" id="{D98C229B-2223-5847-752D-06EBBB0DDAF0}"/>
                </a:ext>
              </a:extLst>
            </p:cNvPr>
            <p:cNvSpPr/>
            <p:nvPr/>
          </p:nvSpPr>
          <p:spPr>
            <a:xfrm>
              <a:off x="4019642" y="6484219"/>
              <a:ext cx="4612" cy="4493"/>
            </a:xfrm>
            <a:custGeom>
              <a:avLst/>
              <a:gdLst>
                <a:gd name="connsiteX0" fmla="*/ 97 w 4612"/>
                <a:gd name="connsiteY0" fmla="*/ 2942 h 4493"/>
                <a:gd name="connsiteX1" fmla="*/ 1173 w 4612"/>
                <a:gd name="connsiteY1" fmla="*/ 252 h 4493"/>
                <a:gd name="connsiteX2" fmla="*/ 4401 w 4612"/>
                <a:gd name="connsiteY2" fmla="*/ 1597 h 4493"/>
                <a:gd name="connsiteX3" fmla="*/ 3325 w 4612"/>
                <a:gd name="connsiteY3" fmla="*/ 4287 h 4493"/>
                <a:gd name="connsiteX4" fmla="*/ 97 w 4612"/>
                <a:gd name="connsiteY4" fmla="*/ 2942 h 4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2" h="4493">
                  <a:moveTo>
                    <a:pt x="97" y="2942"/>
                  </a:moveTo>
                  <a:cubicBezTo>
                    <a:pt x="-172" y="1866"/>
                    <a:pt x="97" y="790"/>
                    <a:pt x="1173" y="252"/>
                  </a:cubicBezTo>
                  <a:cubicBezTo>
                    <a:pt x="2518" y="-286"/>
                    <a:pt x="3594" y="-17"/>
                    <a:pt x="4401" y="1597"/>
                  </a:cubicBezTo>
                  <a:cubicBezTo>
                    <a:pt x="4939" y="2673"/>
                    <a:pt x="4401" y="3749"/>
                    <a:pt x="3325" y="4287"/>
                  </a:cubicBezTo>
                  <a:cubicBezTo>
                    <a:pt x="1980" y="4825"/>
                    <a:pt x="904" y="4287"/>
                    <a:pt x="97" y="2942"/>
                  </a:cubicBezTo>
                  <a:close/>
                </a:path>
              </a:pathLst>
            </a:custGeom>
            <a:solidFill>
              <a:srgbClr val="FBEF9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0" name="Полилиния: фигура 2499">
              <a:extLst>
                <a:ext uri="{FF2B5EF4-FFF2-40B4-BE49-F238E27FC236}">
                  <a16:creationId xmlns:a16="http://schemas.microsoft.com/office/drawing/2014/main" id="{9024DA71-8874-CC23-DDBC-0271823B2BB5}"/>
                </a:ext>
              </a:extLst>
            </p:cNvPr>
            <p:cNvSpPr/>
            <p:nvPr/>
          </p:nvSpPr>
          <p:spPr>
            <a:xfrm>
              <a:off x="4011868" y="6467791"/>
              <a:ext cx="6437" cy="6053"/>
            </a:xfrm>
            <a:custGeom>
              <a:avLst/>
              <a:gdLst>
                <a:gd name="connsiteX0" fmla="*/ 4104 w 6437"/>
                <a:gd name="connsiteY0" fmla="*/ 0 h 6053"/>
                <a:gd name="connsiteX1" fmla="*/ 4912 w 6437"/>
                <a:gd name="connsiteY1" fmla="*/ 5111 h 6053"/>
                <a:gd name="connsiteX2" fmla="*/ 338 w 6437"/>
                <a:gd name="connsiteY2" fmla="*/ 4573 h 6053"/>
                <a:gd name="connsiteX3" fmla="*/ 4104 w 6437"/>
                <a:gd name="connsiteY3" fmla="*/ 0 h 6053"/>
                <a:gd name="connsiteX4" fmla="*/ 4104 w 6437"/>
                <a:gd name="connsiteY4" fmla="*/ 0 h 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37" h="6053">
                  <a:moveTo>
                    <a:pt x="4104" y="0"/>
                  </a:moveTo>
                  <a:cubicBezTo>
                    <a:pt x="5450" y="1614"/>
                    <a:pt x="8140" y="2959"/>
                    <a:pt x="4912" y="5111"/>
                  </a:cubicBezTo>
                  <a:cubicBezTo>
                    <a:pt x="3566" y="6188"/>
                    <a:pt x="1145" y="6726"/>
                    <a:pt x="338" y="4573"/>
                  </a:cubicBezTo>
                  <a:cubicBezTo>
                    <a:pt x="-1007" y="1345"/>
                    <a:pt x="1952" y="807"/>
                    <a:pt x="4104" y="0"/>
                  </a:cubicBezTo>
                  <a:lnTo>
                    <a:pt x="4104" y="0"/>
                  </a:lnTo>
                  <a:close/>
                </a:path>
              </a:pathLst>
            </a:custGeom>
            <a:solidFill>
              <a:srgbClr val="FDF8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1" name="Полилиния: фигура 2500">
              <a:extLst>
                <a:ext uri="{FF2B5EF4-FFF2-40B4-BE49-F238E27FC236}">
                  <a16:creationId xmlns:a16="http://schemas.microsoft.com/office/drawing/2014/main" id="{8940AC9C-60E4-4915-1716-75087DD31172}"/>
                </a:ext>
              </a:extLst>
            </p:cNvPr>
            <p:cNvSpPr/>
            <p:nvPr/>
          </p:nvSpPr>
          <p:spPr>
            <a:xfrm>
              <a:off x="4168778" y="6829630"/>
              <a:ext cx="64551" cy="324444"/>
            </a:xfrm>
            <a:custGeom>
              <a:avLst/>
              <a:gdLst>
                <a:gd name="connsiteX0" fmla="*/ 56765 w 64551"/>
                <a:gd name="connsiteY0" fmla="*/ 5381 h 324444"/>
                <a:gd name="connsiteX1" fmla="*/ 60801 w 64551"/>
                <a:gd name="connsiteY1" fmla="*/ 53805 h 324444"/>
                <a:gd name="connsiteX2" fmla="*/ 64029 w 64551"/>
                <a:gd name="connsiteY2" fmla="*/ 109493 h 324444"/>
                <a:gd name="connsiteX3" fmla="*/ 61070 w 64551"/>
                <a:gd name="connsiteY3" fmla="*/ 185896 h 324444"/>
                <a:gd name="connsiteX4" fmla="*/ 52999 w 64551"/>
                <a:gd name="connsiteY4" fmla="*/ 234590 h 324444"/>
                <a:gd name="connsiteX5" fmla="*/ 53537 w 64551"/>
                <a:gd name="connsiteY5" fmla="*/ 238087 h 324444"/>
                <a:gd name="connsiteX6" fmla="*/ 48426 w 64551"/>
                <a:gd name="connsiteY6" fmla="*/ 252077 h 324444"/>
                <a:gd name="connsiteX7" fmla="*/ 34167 w 64551"/>
                <a:gd name="connsiteY7" fmla="*/ 281669 h 324444"/>
                <a:gd name="connsiteX8" fmla="*/ 8341 w 64551"/>
                <a:gd name="connsiteY8" fmla="*/ 320409 h 324444"/>
                <a:gd name="connsiteX9" fmla="*/ 2153 w 64551"/>
                <a:gd name="connsiteY9" fmla="*/ 324444 h 324444"/>
                <a:gd name="connsiteX10" fmla="*/ 1346 w 64551"/>
                <a:gd name="connsiteY10" fmla="*/ 317181 h 324444"/>
                <a:gd name="connsiteX11" fmla="*/ 21254 w 64551"/>
                <a:gd name="connsiteY11" fmla="*/ 263376 h 324444"/>
                <a:gd name="connsiteX12" fmla="*/ 37665 w 64551"/>
                <a:gd name="connsiteY12" fmla="*/ 211185 h 324444"/>
                <a:gd name="connsiteX13" fmla="*/ 38472 w 64551"/>
                <a:gd name="connsiteY13" fmla="*/ 208764 h 324444"/>
                <a:gd name="connsiteX14" fmla="*/ 40624 w 64551"/>
                <a:gd name="connsiteY14" fmla="*/ 206611 h 324444"/>
                <a:gd name="connsiteX15" fmla="*/ 42238 w 64551"/>
                <a:gd name="connsiteY15" fmla="*/ 209571 h 324444"/>
                <a:gd name="connsiteX16" fmla="*/ 42238 w 64551"/>
                <a:gd name="connsiteY16" fmla="*/ 212530 h 324444"/>
                <a:gd name="connsiteX17" fmla="*/ 50847 w 64551"/>
                <a:gd name="connsiteY17" fmla="*/ 116219 h 324444"/>
                <a:gd name="connsiteX18" fmla="*/ 49771 w 64551"/>
                <a:gd name="connsiteY18" fmla="*/ 134244 h 324444"/>
                <a:gd name="connsiteX19" fmla="*/ 46811 w 64551"/>
                <a:gd name="connsiteY19" fmla="*/ 139893 h 324444"/>
                <a:gd name="connsiteX20" fmla="*/ 44390 w 64551"/>
                <a:gd name="connsiteY20" fmla="*/ 133975 h 324444"/>
                <a:gd name="connsiteX21" fmla="*/ 44659 w 64551"/>
                <a:gd name="connsiteY21" fmla="*/ 109224 h 324444"/>
                <a:gd name="connsiteX22" fmla="*/ 49233 w 64551"/>
                <a:gd name="connsiteY22" fmla="*/ 21253 h 324444"/>
                <a:gd name="connsiteX23" fmla="*/ 49771 w 64551"/>
                <a:gd name="connsiteY23" fmla="*/ 7533 h 324444"/>
                <a:gd name="connsiteX24" fmla="*/ 52192 w 64551"/>
                <a:gd name="connsiteY24" fmla="*/ 0 h 324444"/>
                <a:gd name="connsiteX25" fmla="*/ 56765 w 64551"/>
                <a:gd name="connsiteY25" fmla="*/ 5381 h 32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4551" h="324444">
                  <a:moveTo>
                    <a:pt x="56765" y="5381"/>
                  </a:moveTo>
                  <a:cubicBezTo>
                    <a:pt x="57303" y="21522"/>
                    <a:pt x="62146" y="37395"/>
                    <a:pt x="60801" y="53805"/>
                  </a:cubicBezTo>
                  <a:cubicBezTo>
                    <a:pt x="59187" y="72368"/>
                    <a:pt x="63222" y="90931"/>
                    <a:pt x="64029" y="109493"/>
                  </a:cubicBezTo>
                  <a:cubicBezTo>
                    <a:pt x="65374" y="135051"/>
                    <a:pt x="64029" y="160608"/>
                    <a:pt x="61070" y="185896"/>
                  </a:cubicBezTo>
                  <a:cubicBezTo>
                    <a:pt x="59187" y="202038"/>
                    <a:pt x="55689" y="218448"/>
                    <a:pt x="52999" y="234590"/>
                  </a:cubicBezTo>
                  <a:cubicBezTo>
                    <a:pt x="53537" y="235666"/>
                    <a:pt x="53806" y="236742"/>
                    <a:pt x="53537" y="238087"/>
                  </a:cubicBezTo>
                  <a:cubicBezTo>
                    <a:pt x="51923" y="242930"/>
                    <a:pt x="49771" y="247234"/>
                    <a:pt x="48426" y="252077"/>
                  </a:cubicBezTo>
                  <a:cubicBezTo>
                    <a:pt x="46273" y="263107"/>
                    <a:pt x="40355" y="272523"/>
                    <a:pt x="34167" y="281669"/>
                  </a:cubicBezTo>
                  <a:cubicBezTo>
                    <a:pt x="25827" y="294583"/>
                    <a:pt x="19371" y="309110"/>
                    <a:pt x="8341" y="320409"/>
                  </a:cubicBezTo>
                  <a:cubicBezTo>
                    <a:pt x="6458" y="322292"/>
                    <a:pt x="5112" y="324444"/>
                    <a:pt x="2153" y="324444"/>
                  </a:cubicBezTo>
                  <a:cubicBezTo>
                    <a:pt x="-1613" y="322292"/>
                    <a:pt x="539" y="319602"/>
                    <a:pt x="1346" y="317181"/>
                  </a:cubicBezTo>
                  <a:cubicBezTo>
                    <a:pt x="8072" y="299156"/>
                    <a:pt x="15335" y="281669"/>
                    <a:pt x="21254" y="263376"/>
                  </a:cubicBezTo>
                  <a:cubicBezTo>
                    <a:pt x="27173" y="246158"/>
                    <a:pt x="33360" y="228940"/>
                    <a:pt x="37665" y="211185"/>
                  </a:cubicBezTo>
                  <a:cubicBezTo>
                    <a:pt x="37934" y="210378"/>
                    <a:pt x="38203" y="209571"/>
                    <a:pt x="38472" y="208764"/>
                  </a:cubicBezTo>
                  <a:cubicBezTo>
                    <a:pt x="39010" y="207687"/>
                    <a:pt x="39548" y="206611"/>
                    <a:pt x="40624" y="206611"/>
                  </a:cubicBezTo>
                  <a:cubicBezTo>
                    <a:pt x="42507" y="206611"/>
                    <a:pt x="42238" y="208226"/>
                    <a:pt x="42238" y="209571"/>
                  </a:cubicBezTo>
                  <a:cubicBezTo>
                    <a:pt x="42238" y="210647"/>
                    <a:pt x="41969" y="211723"/>
                    <a:pt x="42238" y="212530"/>
                  </a:cubicBezTo>
                  <a:cubicBezTo>
                    <a:pt x="43852" y="180247"/>
                    <a:pt x="51385" y="148502"/>
                    <a:pt x="50847" y="116219"/>
                  </a:cubicBezTo>
                  <a:cubicBezTo>
                    <a:pt x="51385" y="122137"/>
                    <a:pt x="50847" y="128325"/>
                    <a:pt x="49771" y="134244"/>
                  </a:cubicBezTo>
                  <a:cubicBezTo>
                    <a:pt x="49502" y="136396"/>
                    <a:pt x="49502" y="140162"/>
                    <a:pt x="46811" y="139893"/>
                  </a:cubicBezTo>
                  <a:cubicBezTo>
                    <a:pt x="43852" y="139893"/>
                    <a:pt x="44390" y="136127"/>
                    <a:pt x="44390" y="133975"/>
                  </a:cubicBezTo>
                  <a:cubicBezTo>
                    <a:pt x="44659" y="125635"/>
                    <a:pt x="44390" y="117564"/>
                    <a:pt x="44659" y="109224"/>
                  </a:cubicBezTo>
                  <a:cubicBezTo>
                    <a:pt x="45466" y="79900"/>
                    <a:pt x="47618" y="50577"/>
                    <a:pt x="49233" y="21253"/>
                  </a:cubicBezTo>
                  <a:cubicBezTo>
                    <a:pt x="49502" y="16680"/>
                    <a:pt x="50040" y="12106"/>
                    <a:pt x="49771" y="7533"/>
                  </a:cubicBezTo>
                  <a:cubicBezTo>
                    <a:pt x="49771" y="4842"/>
                    <a:pt x="49233" y="1883"/>
                    <a:pt x="52192" y="0"/>
                  </a:cubicBezTo>
                  <a:cubicBezTo>
                    <a:pt x="57303" y="269"/>
                    <a:pt x="56765" y="2959"/>
                    <a:pt x="56765" y="5381"/>
                  </a:cubicBezTo>
                  <a:close/>
                </a:path>
              </a:pathLst>
            </a:custGeom>
            <a:solidFill>
              <a:srgbClr val="5C8E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2" name="Полилиния: фигура 2501">
              <a:extLst>
                <a:ext uri="{FF2B5EF4-FFF2-40B4-BE49-F238E27FC236}">
                  <a16:creationId xmlns:a16="http://schemas.microsoft.com/office/drawing/2014/main" id="{0F37FDA9-772F-4309-AF43-6F7E1252F8F6}"/>
                </a:ext>
              </a:extLst>
            </p:cNvPr>
            <p:cNvSpPr/>
            <p:nvPr/>
          </p:nvSpPr>
          <p:spPr>
            <a:xfrm>
              <a:off x="4133537" y="7063389"/>
              <a:ext cx="93894" cy="130231"/>
            </a:xfrm>
            <a:custGeom>
              <a:avLst/>
              <a:gdLst>
                <a:gd name="connsiteX0" fmla="*/ 87971 w 93894"/>
                <a:gd name="connsiteY0" fmla="*/ 3790 h 130231"/>
                <a:gd name="connsiteX1" fmla="*/ 88240 w 93894"/>
                <a:gd name="connsiteY1" fmla="*/ 831 h 130231"/>
                <a:gd name="connsiteX2" fmla="*/ 93352 w 93894"/>
                <a:gd name="connsiteY2" fmla="*/ 3521 h 130231"/>
                <a:gd name="connsiteX3" fmla="*/ 90123 w 93894"/>
                <a:gd name="connsiteY3" fmla="*/ 17510 h 130231"/>
                <a:gd name="connsiteX4" fmla="*/ 76134 w 93894"/>
                <a:gd name="connsiteY4" fmla="*/ 43606 h 130231"/>
                <a:gd name="connsiteX5" fmla="*/ 47079 w 93894"/>
                <a:gd name="connsiteY5" fmla="*/ 93914 h 130231"/>
                <a:gd name="connsiteX6" fmla="*/ 40354 w 93894"/>
                <a:gd name="connsiteY6" fmla="*/ 105751 h 130231"/>
                <a:gd name="connsiteX7" fmla="*/ 34973 w 93894"/>
                <a:gd name="connsiteY7" fmla="*/ 107903 h 130231"/>
                <a:gd name="connsiteX8" fmla="*/ 38471 w 93894"/>
                <a:gd name="connsiteY8" fmla="*/ 97949 h 130231"/>
                <a:gd name="connsiteX9" fmla="*/ 32014 w 93894"/>
                <a:gd name="connsiteY9" fmla="*/ 106289 h 130231"/>
                <a:gd name="connsiteX10" fmla="*/ 14527 w 93894"/>
                <a:gd name="connsiteY10" fmla="*/ 121085 h 130231"/>
                <a:gd name="connsiteX11" fmla="*/ 8878 w 93894"/>
                <a:gd name="connsiteY11" fmla="*/ 126735 h 130231"/>
                <a:gd name="connsiteX12" fmla="*/ 5650 w 93894"/>
                <a:gd name="connsiteY12" fmla="*/ 130232 h 130231"/>
                <a:gd name="connsiteX13" fmla="*/ 3497 w 93894"/>
                <a:gd name="connsiteY13" fmla="*/ 128349 h 130231"/>
                <a:gd name="connsiteX14" fmla="*/ 2421 w 93894"/>
                <a:gd name="connsiteY14" fmla="*/ 128618 h 130231"/>
                <a:gd name="connsiteX15" fmla="*/ 0 w 93894"/>
                <a:gd name="connsiteY15" fmla="*/ 126197 h 130231"/>
                <a:gd name="connsiteX16" fmla="*/ 807 w 93894"/>
                <a:gd name="connsiteY16" fmla="*/ 123506 h 130231"/>
                <a:gd name="connsiteX17" fmla="*/ 1614 w 93894"/>
                <a:gd name="connsiteY17" fmla="*/ 122430 h 130231"/>
                <a:gd name="connsiteX18" fmla="*/ 26364 w 93894"/>
                <a:gd name="connsiteY18" fmla="*/ 98487 h 130231"/>
                <a:gd name="connsiteX19" fmla="*/ 38471 w 93894"/>
                <a:gd name="connsiteY19" fmla="*/ 90416 h 130231"/>
                <a:gd name="connsiteX20" fmla="*/ 51115 w 93894"/>
                <a:gd name="connsiteY20" fmla="*/ 76696 h 130231"/>
                <a:gd name="connsiteX21" fmla="*/ 80708 w 93894"/>
                <a:gd name="connsiteY21" fmla="*/ 25850 h 130231"/>
                <a:gd name="connsiteX22" fmla="*/ 83129 w 93894"/>
                <a:gd name="connsiteY22" fmla="*/ 18048 h 130231"/>
                <a:gd name="connsiteX23" fmla="*/ 87971 w 93894"/>
                <a:gd name="connsiteY23" fmla="*/ 3790 h 130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3894" h="130231">
                  <a:moveTo>
                    <a:pt x="87971" y="3790"/>
                  </a:moveTo>
                  <a:cubicBezTo>
                    <a:pt x="87702" y="2714"/>
                    <a:pt x="87433" y="1907"/>
                    <a:pt x="88240" y="831"/>
                  </a:cubicBezTo>
                  <a:cubicBezTo>
                    <a:pt x="92007" y="-2129"/>
                    <a:pt x="90931" y="3790"/>
                    <a:pt x="93352" y="3521"/>
                  </a:cubicBezTo>
                  <a:cubicBezTo>
                    <a:pt x="95235" y="8902"/>
                    <a:pt x="91738" y="12937"/>
                    <a:pt x="90123" y="17510"/>
                  </a:cubicBezTo>
                  <a:cubicBezTo>
                    <a:pt x="86357" y="26657"/>
                    <a:pt x="79362" y="34190"/>
                    <a:pt x="76134" y="43606"/>
                  </a:cubicBezTo>
                  <a:cubicBezTo>
                    <a:pt x="69678" y="62169"/>
                    <a:pt x="57571" y="77772"/>
                    <a:pt x="47079" y="93914"/>
                  </a:cubicBezTo>
                  <a:cubicBezTo>
                    <a:pt x="44658" y="97680"/>
                    <a:pt x="42775" y="101984"/>
                    <a:pt x="40354" y="105751"/>
                  </a:cubicBezTo>
                  <a:cubicBezTo>
                    <a:pt x="39278" y="107634"/>
                    <a:pt x="38202" y="110593"/>
                    <a:pt x="34973" y="107903"/>
                  </a:cubicBezTo>
                  <a:cubicBezTo>
                    <a:pt x="34166" y="103867"/>
                    <a:pt x="36318" y="100908"/>
                    <a:pt x="38471" y="97949"/>
                  </a:cubicBezTo>
                  <a:cubicBezTo>
                    <a:pt x="34973" y="99563"/>
                    <a:pt x="33628" y="103060"/>
                    <a:pt x="32014" y="106289"/>
                  </a:cubicBezTo>
                  <a:cubicBezTo>
                    <a:pt x="27979" y="113552"/>
                    <a:pt x="23136" y="119740"/>
                    <a:pt x="14527" y="121085"/>
                  </a:cubicBezTo>
                  <a:cubicBezTo>
                    <a:pt x="12106" y="122430"/>
                    <a:pt x="11030" y="125120"/>
                    <a:pt x="8878" y="126735"/>
                  </a:cubicBezTo>
                  <a:cubicBezTo>
                    <a:pt x="8609" y="128349"/>
                    <a:pt x="7533" y="129694"/>
                    <a:pt x="5650" y="130232"/>
                  </a:cubicBezTo>
                  <a:cubicBezTo>
                    <a:pt x="4573" y="129963"/>
                    <a:pt x="4573" y="128349"/>
                    <a:pt x="3497" y="128349"/>
                  </a:cubicBezTo>
                  <a:cubicBezTo>
                    <a:pt x="3228" y="128349"/>
                    <a:pt x="2690" y="128349"/>
                    <a:pt x="2421" y="128618"/>
                  </a:cubicBezTo>
                  <a:cubicBezTo>
                    <a:pt x="1345" y="128349"/>
                    <a:pt x="0" y="127811"/>
                    <a:pt x="0" y="126197"/>
                  </a:cubicBezTo>
                  <a:cubicBezTo>
                    <a:pt x="0" y="125120"/>
                    <a:pt x="269" y="124313"/>
                    <a:pt x="807" y="123506"/>
                  </a:cubicBezTo>
                  <a:cubicBezTo>
                    <a:pt x="1076" y="123237"/>
                    <a:pt x="1076" y="122699"/>
                    <a:pt x="1614" y="122430"/>
                  </a:cubicBezTo>
                  <a:cubicBezTo>
                    <a:pt x="11837" y="116243"/>
                    <a:pt x="20446" y="108979"/>
                    <a:pt x="26364" y="98487"/>
                  </a:cubicBezTo>
                  <a:cubicBezTo>
                    <a:pt x="31476" y="97411"/>
                    <a:pt x="33628" y="92030"/>
                    <a:pt x="38471" y="90416"/>
                  </a:cubicBezTo>
                  <a:cubicBezTo>
                    <a:pt x="43851" y="86919"/>
                    <a:pt x="48156" y="82076"/>
                    <a:pt x="51115" y="76696"/>
                  </a:cubicBezTo>
                  <a:cubicBezTo>
                    <a:pt x="60531" y="59478"/>
                    <a:pt x="73175" y="44144"/>
                    <a:pt x="80708" y="25850"/>
                  </a:cubicBezTo>
                  <a:cubicBezTo>
                    <a:pt x="81784" y="23160"/>
                    <a:pt x="82322" y="20470"/>
                    <a:pt x="83129" y="18048"/>
                  </a:cubicBezTo>
                  <a:cubicBezTo>
                    <a:pt x="86357" y="13744"/>
                    <a:pt x="87971" y="8902"/>
                    <a:pt x="87971" y="3790"/>
                  </a:cubicBezTo>
                  <a:close/>
                </a:path>
              </a:pathLst>
            </a:custGeom>
            <a:solidFill>
              <a:srgbClr val="7CAA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3" name="Полилиния: фигура 2502">
              <a:extLst>
                <a:ext uri="{FF2B5EF4-FFF2-40B4-BE49-F238E27FC236}">
                  <a16:creationId xmlns:a16="http://schemas.microsoft.com/office/drawing/2014/main" id="{71D82DC2-53BE-B365-1985-DCC386A0F7EF}"/>
                </a:ext>
              </a:extLst>
            </p:cNvPr>
            <p:cNvSpPr/>
            <p:nvPr/>
          </p:nvSpPr>
          <p:spPr>
            <a:xfrm>
              <a:off x="4160170" y="7046464"/>
              <a:ext cx="76134" cy="141533"/>
            </a:xfrm>
            <a:custGeom>
              <a:avLst/>
              <a:gdLst>
                <a:gd name="connsiteX0" fmla="*/ 8609 w 76134"/>
                <a:gd name="connsiteY0" fmla="*/ 124290 h 141533"/>
                <a:gd name="connsiteX1" fmla="*/ 11837 w 76134"/>
                <a:gd name="connsiteY1" fmla="*/ 122675 h 141533"/>
                <a:gd name="connsiteX2" fmla="*/ 39278 w 76134"/>
                <a:gd name="connsiteY2" fmla="*/ 78824 h 141533"/>
                <a:gd name="connsiteX3" fmla="*/ 47079 w 76134"/>
                <a:gd name="connsiteY3" fmla="*/ 62414 h 141533"/>
                <a:gd name="connsiteX4" fmla="*/ 56764 w 76134"/>
                <a:gd name="connsiteY4" fmla="*/ 43582 h 141533"/>
                <a:gd name="connsiteX5" fmla="*/ 66718 w 76134"/>
                <a:gd name="connsiteY5" fmla="*/ 20446 h 141533"/>
                <a:gd name="connsiteX6" fmla="*/ 74251 w 76134"/>
                <a:gd name="connsiteY6" fmla="*/ 269 h 141533"/>
                <a:gd name="connsiteX7" fmla="*/ 76134 w 76134"/>
                <a:gd name="connsiteY7" fmla="*/ 1076 h 141533"/>
                <a:gd name="connsiteX8" fmla="*/ 55419 w 76134"/>
                <a:gd name="connsiteY8" fmla="*/ 51115 h 141533"/>
                <a:gd name="connsiteX9" fmla="*/ 44120 w 76134"/>
                <a:gd name="connsiteY9" fmla="*/ 75865 h 141533"/>
                <a:gd name="connsiteX10" fmla="*/ 9416 w 76134"/>
                <a:gd name="connsiteY10" fmla="*/ 130208 h 141533"/>
                <a:gd name="connsiteX11" fmla="*/ 3766 w 76134"/>
                <a:gd name="connsiteY11" fmla="*/ 140431 h 141533"/>
                <a:gd name="connsiteX12" fmla="*/ 807 w 76134"/>
                <a:gd name="connsiteY12" fmla="*/ 139355 h 141533"/>
                <a:gd name="connsiteX13" fmla="*/ 0 w 76134"/>
                <a:gd name="connsiteY13" fmla="*/ 133975 h 141533"/>
                <a:gd name="connsiteX14" fmla="*/ 8609 w 76134"/>
                <a:gd name="connsiteY14" fmla="*/ 124290 h 141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134" h="141533">
                  <a:moveTo>
                    <a:pt x="8609" y="124290"/>
                  </a:moveTo>
                  <a:cubicBezTo>
                    <a:pt x="10761" y="125635"/>
                    <a:pt x="11299" y="123752"/>
                    <a:pt x="11837" y="122675"/>
                  </a:cubicBezTo>
                  <a:cubicBezTo>
                    <a:pt x="19908" y="107341"/>
                    <a:pt x="30400" y="93621"/>
                    <a:pt x="39278" y="78824"/>
                  </a:cubicBezTo>
                  <a:cubicBezTo>
                    <a:pt x="42237" y="73713"/>
                    <a:pt x="45196" y="68332"/>
                    <a:pt x="47079" y="62414"/>
                  </a:cubicBezTo>
                  <a:cubicBezTo>
                    <a:pt x="49232" y="55419"/>
                    <a:pt x="52998" y="49501"/>
                    <a:pt x="56764" y="43582"/>
                  </a:cubicBezTo>
                  <a:cubicBezTo>
                    <a:pt x="61338" y="36587"/>
                    <a:pt x="65104" y="29055"/>
                    <a:pt x="66718" y="20446"/>
                  </a:cubicBezTo>
                  <a:cubicBezTo>
                    <a:pt x="69139" y="13720"/>
                    <a:pt x="71561" y="6995"/>
                    <a:pt x="74251" y="269"/>
                  </a:cubicBezTo>
                  <a:cubicBezTo>
                    <a:pt x="75327" y="-269"/>
                    <a:pt x="75865" y="0"/>
                    <a:pt x="76134" y="1076"/>
                  </a:cubicBezTo>
                  <a:cubicBezTo>
                    <a:pt x="71830" y="18832"/>
                    <a:pt x="65911" y="35780"/>
                    <a:pt x="55419" y="51115"/>
                  </a:cubicBezTo>
                  <a:cubicBezTo>
                    <a:pt x="50308" y="58648"/>
                    <a:pt x="48425" y="67794"/>
                    <a:pt x="44120" y="75865"/>
                  </a:cubicBezTo>
                  <a:cubicBezTo>
                    <a:pt x="33897" y="94697"/>
                    <a:pt x="20715" y="111645"/>
                    <a:pt x="9416" y="130208"/>
                  </a:cubicBezTo>
                  <a:cubicBezTo>
                    <a:pt x="7264" y="133436"/>
                    <a:pt x="5111" y="136665"/>
                    <a:pt x="3766" y="140431"/>
                  </a:cubicBezTo>
                  <a:cubicBezTo>
                    <a:pt x="1883" y="142583"/>
                    <a:pt x="1076" y="141238"/>
                    <a:pt x="807" y="139355"/>
                  </a:cubicBezTo>
                  <a:cubicBezTo>
                    <a:pt x="538" y="137472"/>
                    <a:pt x="1076" y="135589"/>
                    <a:pt x="0" y="133975"/>
                  </a:cubicBezTo>
                  <a:cubicBezTo>
                    <a:pt x="807" y="129132"/>
                    <a:pt x="2690" y="124828"/>
                    <a:pt x="8609" y="124290"/>
                  </a:cubicBezTo>
                  <a:close/>
                </a:path>
              </a:pathLst>
            </a:custGeom>
            <a:solidFill>
              <a:srgbClr val="A7C47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4" name="Полилиния: фигура 2503">
              <a:extLst>
                <a:ext uri="{FF2B5EF4-FFF2-40B4-BE49-F238E27FC236}">
                  <a16:creationId xmlns:a16="http://schemas.microsoft.com/office/drawing/2014/main" id="{E7292732-0BA9-5531-A752-BC1EE18D58FB}"/>
                </a:ext>
              </a:extLst>
            </p:cNvPr>
            <p:cNvSpPr/>
            <p:nvPr/>
          </p:nvSpPr>
          <p:spPr>
            <a:xfrm>
              <a:off x="4250832" y="6819138"/>
              <a:ext cx="4907" cy="91821"/>
            </a:xfrm>
            <a:custGeom>
              <a:avLst/>
              <a:gdLst>
                <a:gd name="connsiteX0" fmla="*/ 0 w 4907"/>
                <a:gd name="connsiteY0" fmla="*/ 0 h 91821"/>
                <a:gd name="connsiteX1" fmla="*/ 2690 w 4907"/>
                <a:gd name="connsiteY1" fmla="*/ 4573 h 91821"/>
                <a:gd name="connsiteX2" fmla="*/ 3228 w 4907"/>
                <a:gd name="connsiteY2" fmla="*/ 91738 h 91821"/>
                <a:gd name="connsiteX3" fmla="*/ 807 w 4907"/>
                <a:gd name="connsiteY3" fmla="*/ 88509 h 91821"/>
                <a:gd name="connsiteX4" fmla="*/ 1345 w 4907"/>
                <a:gd name="connsiteY4" fmla="*/ 22060 h 91821"/>
                <a:gd name="connsiteX5" fmla="*/ 0 w 4907"/>
                <a:gd name="connsiteY5" fmla="*/ 0 h 9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07" h="91821">
                  <a:moveTo>
                    <a:pt x="0" y="0"/>
                  </a:moveTo>
                  <a:cubicBezTo>
                    <a:pt x="2152" y="807"/>
                    <a:pt x="2152" y="2959"/>
                    <a:pt x="2690" y="4573"/>
                  </a:cubicBezTo>
                  <a:cubicBezTo>
                    <a:pt x="6457" y="33628"/>
                    <a:pt x="4573" y="62683"/>
                    <a:pt x="3228" y="91738"/>
                  </a:cubicBezTo>
                  <a:cubicBezTo>
                    <a:pt x="269" y="92276"/>
                    <a:pt x="807" y="90123"/>
                    <a:pt x="807" y="88509"/>
                  </a:cubicBezTo>
                  <a:cubicBezTo>
                    <a:pt x="1076" y="66449"/>
                    <a:pt x="2421" y="44120"/>
                    <a:pt x="1345" y="22060"/>
                  </a:cubicBezTo>
                  <a:cubicBezTo>
                    <a:pt x="1345" y="14527"/>
                    <a:pt x="538" y="7264"/>
                    <a:pt x="0" y="0"/>
                  </a:cubicBezTo>
                  <a:close/>
                </a:path>
              </a:pathLst>
            </a:custGeom>
            <a:solidFill>
              <a:srgbClr val="ABC77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5" name="Полилиния: фигура 2504">
              <a:extLst>
                <a:ext uri="{FF2B5EF4-FFF2-40B4-BE49-F238E27FC236}">
                  <a16:creationId xmlns:a16="http://schemas.microsoft.com/office/drawing/2014/main" id="{721DE6AE-99CA-1BBC-1DF3-EC45EAC14C11}"/>
                </a:ext>
              </a:extLst>
            </p:cNvPr>
            <p:cNvSpPr/>
            <p:nvPr/>
          </p:nvSpPr>
          <p:spPr>
            <a:xfrm>
              <a:off x="4145374" y="7181152"/>
              <a:ext cx="21151" cy="18656"/>
            </a:xfrm>
            <a:custGeom>
              <a:avLst/>
              <a:gdLst>
                <a:gd name="connsiteX0" fmla="*/ 15603 w 21151"/>
                <a:gd name="connsiteY0" fmla="*/ 94 h 18656"/>
                <a:gd name="connsiteX1" fmla="*/ 16949 w 21151"/>
                <a:gd name="connsiteY1" fmla="*/ 2784 h 18656"/>
                <a:gd name="connsiteX2" fmla="*/ 18563 w 21151"/>
                <a:gd name="connsiteY2" fmla="*/ 6013 h 18656"/>
                <a:gd name="connsiteX3" fmla="*/ 20177 w 21151"/>
                <a:gd name="connsiteY3" fmla="*/ 12469 h 18656"/>
                <a:gd name="connsiteX4" fmla="*/ 17487 w 21151"/>
                <a:gd name="connsiteY4" fmla="*/ 8703 h 18656"/>
                <a:gd name="connsiteX5" fmla="*/ 15065 w 21151"/>
                <a:gd name="connsiteY5" fmla="*/ 12200 h 18656"/>
                <a:gd name="connsiteX6" fmla="*/ 13989 w 21151"/>
                <a:gd name="connsiteY6" fmla="*/ 17312 h 18656"/>
                <a:gd name="connsiteX7" fmla="*/ 10223 w 21151"/>
                <a:gd name="connsiteY7" fmla="*/ 18657 h 18656"/>
                <a:gd name="connsiteX8" fmla="*/ 807 w 21151"/>
                <a:gd name="connsiteY8" fmla="*/ 10317 h 18656"/>
                <a:gd name="connsiteX9" fmla="*/ 0 w 21151"/>
                <a:gd name="connsiteY9" fmla="*/ 7896 h 18656"/>
                <a:gd name="connsiteX10" fmla="*/ 538 w 21151"/>
                <a:gd name="connsiteY10" fmla="*/ 7089 h 18656"/>
                <a:gd name="connsiteX11" fmla="*/ 15603 w 21151"/>
                <a:gd name="connsiteY11" fmla="*/ 94 h 18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151" h="18656">
                  <a:moveTo>
                    <a:pt x="15603" y="94"/>
                  </a:moveTo>
                  <a:cubicBezTo>
                    <a:pt x="18832" y="-444"/>
                    <a:pt x="16949" y="1439"/>
                    <a:pt x="16949" y="2784"/>
                  </a:cubicBezTo>
                  <a:cubicBezTo>
                    <a:pt x="16949" y="4130"/>
                    <a:pt x="15065" y="6551"/>
                    <a:pt x="18563" y="6013"/>
                  </a:cubicBezTo>
                  <a:cubicBezTo>
                    <a:pt x="19908" y="7896"/>
                    <a:pt x="22598" y="9510"/>
                    <a:pt x="20177" y="12469"/>
                  </a:cubicBezTo>
                  <a:cubicBezTo>
                    <a:pt x="19639" y="10855"/>
                    <a:pt x="19908" y="8703"/>
                    <a:pt x="17487" y="8703"/>
                  </a:cubicBezTo>
                  <a:cubicBezTo>
                    <a:pt x="15872" y="8972"/>
                    <a:pt x="15603" y="10855"/>
                    <a:pt x="15065" y="12200"/>
                  </a:cubicBezTo>
                  <a:cubicBezTo>
                    <a:pt x="14527" y="13815"/>
                    <a:pt x="14258" y="15429"/>
                    <a:pt x="13989" y="17312"/>
                  </a:cubicBezTo>
                  <a:cubicBezTo>
                    <a:pt x="12913" y="18119"/>
                    <a:pt x="11030" y="16236"/>
                    <a:pt x="10223" y="18657"/>
                  </a:cubicBezTo>
                  <a:cubicBezTo>
                    <a:pt x="4573" y="18657"/>
                    <a:pt x="3766" y="13276"/>
                    <a:pt x="807" y="10317"/>
                  </a:cubicBezTo>
                  <a:cubicBezTo>
                    <a:pt x="269" y="9779"/>
                    <a:pt x="269" y="8703"/>
                    <a:pt x="0" y="7896"/>
                  </a:cubicBezTo>
                  <a:cubicBezTo>
                    <a:pt x="269" y="7627"/>
                    <a:pt x="269" y="7358"/>
                    <a:pt x="538" y="7089"/>
                  </a:cubicBezTo>
                  <a:cubicBezTo>
                    <a:pt x="5381" y="3861"/>
                    <a:pt x="10223" y="1439"/>
                    <a:pt x="15603" y="94"/>
                  </a:cubicBezTo>
                  <a:close/>
                </a:path>
              </a:pathLst>
            </a:custGeom>
            <a:solidFill>
              <a:srgbClr val="80AC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6" name="Полилиния: фигура 2505">
              <a:extLst>
                <a:ext uri="{FF2B5EF4-FFF2-40B4-BE49-F238E27FC236}">
                  <a16:creationId xmlns:a16="http://schemas.microsoft.com/office/drawing/2014/main" id="{433ABE24-B22F-34E5-3408-0A5ACF862CF6}"/>
                </a:ext>
              </a:extLst>
            </p:cNvPr>
            <p:cNvSpPr/>
            <p:nvPr/>
          </p:nvSpPr>
          <p:spPr>
            <a:xfrm>
              <a:off x="4234152" y="6994542"/>
              <a:ext cx="13395" cy="52998"/>
            </a:xfrm>
            <a:custGeom>
              <a:avLst/>
              <a:gdLst>
                <a:gd name="connsiteX0" fmla="*/ 1883 w 13395"/>
                <a:gd name="connsiteY0" fmla="*/ 52998 h 52998"/>
                <a:gd name="connsiteX1" fmla="*/ 0 w 13395"/>
                <a:gd name="connsiteY1" fmla="*/ 52191 h 52998"/>
                <a:gd name="connsiteX2" fmla="*/ 12644 w 13395"/>
                <a:gd name="connsiteY2" fmla="*/ 0 h 52998"/>
                <a:gd name="connsiteX3" fmla="*/ 11568 w 13395"/>
                <a:gd name="connsiteY3" fmla="*/ 12106 h 52998"/>
                <a:gd name="connsiteX4" fmla="*/ 3497 w 13395"/>
                <a:gd name="connsiteY4" fmla="*/ 50308 h 52998"/>
                <a:gd name="connsiteX5" fmla="*/ 1883 w 13395"/>
                <a:gd name="connsiteY5" fmla="*/ 52998 h 52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95" h="52998">
                  <a:moveTo>
                    <a:pt x="1883" y="52998"/>
                  </a:moveTo>
                  <a:cubicBezTo>
                    <a:pt x="1345" y="52729"/>
                    <a:pt x="807" y="52460"/>
                    <a:pt x="0" y="52191"/>
                  </a:cubicBezTo>
                  <a:cubicBezTo>
                    <a:pt x="4304" y="34704"/>
                    <a:pt x="8340" y="17487"/>
                    <a:pt x="12644" y="0"/>
                  </a:cubicBezTo>
                  <a:cubicBezTo>
                    <a:pt x="14527" y="4304"/>
                    <a:pt x="12375" y="8071"/>
                    <a:pt x="11568" y="12106"/>
                  </a:cubicBezTo>
                  <a:cubicBezTo>
                    <a:pt x="8878" y="24750"/>
                    <a:pt x="6188" y="37664"/>
                    <a:pt x="3497" y="50308"/>
                  </a:cubicBezTo>
                  <a:cubicBezTo>
                    <a:pt x="3228" y="51384"/>
                    <a:pt x="2421" y="52191"/>
                    <a:pt x="1883" y="52998"/>
                  </a:cubicBezTo>
                  <a:close/>
                </a:path>
              </a:pathLst>
            </a:custGeom>
            <a:solidFill>
              <a:srgbClr val="8FB66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7" name="Полилиния: фигура 2506">
              <a:extLst>
                <a:ext uri="{FF2B5EF4-FFF2-40B4-BE49-F238E27FC236}">
                  <a16:creationId xmlns:a16="http://schemas.microsoft.com/office/drawing/2014/main" id="{3288FF71-3EB2-42F2-C284-9BE1BE1B8A56}"/>
                </a:ext>
              </a:extLst>
            </p:cNvPr>
            <p:cNvSpPr/>
            <p:nvPr/>
          </p:nvSpPr>
          <p:spPr>
            <a:xfrm>
              <a:off x="4220732" y="6798692"/>
              <a:ext cx="5080" cy="36318"/>
            </a:xfrm>
            <a:custGeom>
              <a:avLst/>
              <a:gdLst>
                <a:gd name="connsiteX0" fmla="*/ 4812 w 5080"/>
                <a:gd name="connsiteY0" fmla="*/ 36318 h 36318"/>
                <a:gd name="connsiteX1" fmla="*/ 776 w 5080"/>
                <a:gd name="connsiteY1" fmla="*/ 32014 h 36318"/>
                <a:gd name="connsiteX2" fmla="*/ 1045 w 5080"/>
                <a:gd name="connsiteY2" fmla="*/ 15603 h 36318"/>
                <a:gd name="connsiteX3" fmla="*/ 2928 w 5080"/>
                <a:gd name="connsiteY3" fmla="*/ 0 h 36318"/>
                <a:gd name="connsiteX4" fmla="*/ 5081 w 5080"/>
                <a:gd name="connsiteY4" fmla="*/ 2152 h 36318"/>
                <a:gd name="connsiteX5" fmla="*/ 4812 w 5080"/>
                <a:gd name="connsiteY5" fmla="*/ 36318 h 36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80" h="36318">
                  <a:moveTo>
                    <a:pt x="4812" y="36318"/>
                  </a:moveTo>
                  <a:cubicBezTo>
                    <a:pt x="4005" y="34435"/>
                    <a:pt x="4274" y="31476"/>
                    <a:pt x="776" y="32014"/>
                  </a:cubicBezTo>
                  <a:cubicBezTo>
                    <a:pt x="-31" y="26364"/>
                    <a:pt x="-569" y="20984"/>
                    <a:pt x="1045" y="15603"/>
                  </a:cubicBezTo>
                  <a:cubicBezTo>
                    <a:pt x="2659" y="10492"/>
                    <a:pt x="1045" y="4842"/>
                    <a:pt x="2928" y="0"/>
                  </a:cubicBezTo>
                  <a:cubicBezTo>
                    <a:pt x="3466" y="1076"/>
                    <a:pt x="3735" y="1883"/>
                    <a:pt x="5081" y="2152"/>
                  </a:cubicBezTo>
                  <a:cubicBezTo>
                    <a:pt x="5081" y="13451"/>
                    <a:pt x="5081" y="25019"/>
                    <a:pt x="4812" y="36318"/>
                  </a:cubicBezTo>
                  <a:close/>
                </a:path>
              </a:pathLst>
            </a:custGeom>
            <a:solidFill>
              <a:srgbClr val="63933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8" name="Полилиния: фигура 2507">
              <a:extLst>
                <a:ext uri="{FF2B5EF4-FFF2-40B4-BE49-F238E27FC236}">
                  <a16:creationId xmlns:a16="http://schemas.microsoft.com/office/drawing/2014/main" id="{A6E4AE28-54D4-4552-E22F-114940BE093A}"/>
                </a:ext>
              </a:extLst>
            </p:cNvPr>
            <p:cNvSpPr/>
            <p:nvPr/>
          </p:nvSpPr>
          <p:spPr>
            <a:xfrm>
              <a:off x="4234830" y="6992337"/>
              <a:ext cx="3896" cy="20767"/>
            </a:xfrm>
            <a:custGeom>
              <a:avLst/>
              <a:gdLst>
                <a:gd name="connsiteX0" fmla="*/ 3896 w 3896"/>
                <a:gd name="connsiteY0" fmla="*/ 1398 h 20767"/>
                <a:gd name="connsiteX1" fmla="*/ 668 w 3896"/>
                <a:gd name="connsiteY1" fmla="*/ 20768 h 20767"/>
                <a:gd name="connsiteX2" fmla="*/ 2013 w 3896"/>
                <a:gd name="connsiteY2" fmla="*/ 322 h 20767"/>
                <a:gd name="connsiteX3" fmla="*/ 3896 w 3896"/>
                <a:gd name="connsiteY3" fmla="*/ 1398 h 2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96" h="20767">
                  <a:moveTo>
                    <a:pt x="3896" y="1398"/>
                  </a:moveTo>
                  <a:cubicBezTo>
                    <a:pt x="3089" y="7316"/>
                    <a:pt x="5241" y="13773"/>
                    <a:pt x="668" y="20768"/>
                  </a:cubicBezTo>
                  <a:cubicBezTo>
                    <a:pt x="-677" y="12966"/>
                    <a:pt x="130" y="6509"/>
                    <a:pt x="2013" y="322"/>
                  </a:cubicBezTo>
                  <a:cubicBezTo>
                    <a:pt x="3089" y="-216"/>
                    <a:pt x="3896" y="-216"/>
                    <a:pt x="3896" y="1398"/>
                  </a:cubicBezTo>
                  <a:close/>
                </a:path>
              </a:pathLst>
            </a:custGeom>
            <a:solidFill>
              <a:srgbClr val="C5CF7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09" name="Полилиния: фигура 2508">
              <a:extLst>
                <a:ext uri="{FF2B5EF4-FFF2-40B4-BE49-F238E27FC236}">
                  <a16:creationId xmlns:a16="http://schemas.microsoft.com/office/drawing/2014/main" id="{5CCC8AFB-F5FC-462F-E3ED-991B16A1BE54}"/>
                </a:ext>
              </a:extLst>
            </p:cNvPr>
            <p:cNvSpPr/>
            <p:nvPr/>
          </p:nvSpPr>
          <p:spPr>
            <a:xfrm>
              <a:off x="4251004" y="6907647"/>
              <a:ext cx="3324" cy="18293"/>
            </a:xfrm>
            <a:custGeom>
              <a:avLst/>
              <a:gdLst>
                <a:gd name="connsiteX0" fmla="*/ 904 w 3324"/>
                <a:gd name="connsiteY0" fmla="*/ 0 h 18293"/>
                <a:gd name="connsiteX1" fmla="*/ 3325 w 3324"/>
                <a:gd name="connsiteY1" fmla="*/ 3228 h 18293"/>
                <a:gd name="connsiteX2" fmla="*/ 1980 w 3324"/>
                <a:gd name="connsiteY2" fmla="*/ 18294 h 18293"/>
                <a:gd name="connsiteX3" fmla="*/ 904 w 3324"/>
                <a:gd name="connsiteY3" fmla="*/ 0 h 1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4" h="18293">
                  <a:moveTo>
                    <a:pt x="904" y="0"/>
                  </a:moveTo>
                  <a:cubicBezTo>
                    <a:pt x="1442" y="1345"/>
                    <a:pt x="1442" y="2959"/>
                    <a:pt x="3325" y="3228"/>
                  </a:cubicBezTo>
                  <a:cubicBezTo>
                    <a:pt x="2787" y="8340"/>
                    <a:pt x="2518" y="13182"/>
                    <a:pt x="1980" y="18294"/>
                  </a:cubicBezTo>
                  <a:cubicBezTo>
                    <a:pt x="-442" y="12106"/>
                    <a:pt x="-442" y="5919"/>
                    <a:pt x="904" y="0"/>
                  </a:cubicBezTo>
                  <a:close/>
                </a:path>
              </a:pathLst>
            </a:custGeom>
            <a:solidFill>
              <a:srgbClr val="91B76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0" name="Полилиния: фигура 2509">
              <a:extLst>
                <a:ext uri="{FF2B5EF4-FFF2-40B4-BE49-F238E27FC236}">
                  <a16:creationId xmlns:a16="http://schemas.microsoft.com/office/drawing/2014/main" id="{31284223-7892-55E3-EE16-54FD02942BDC}"/>
                </a:ext>
              </a:extLst>
            </p:cNvPr>
            <p:cNvSpPr/>
            <p:nvPr/>
          </p:nvSpPr>
          <p:spPr>
            <a:xfrm>
              <a:off x="4237023" y="6979746"/>
              <a:ext cx="3286" cy="9026"/>
            </a:xfrm>
            <a:custGeom>
              <a:avLst/>
              <a:gdLst>
                <a:gd name="connsiteX0" fmla="*/ 88 w 3286"/>
                <a:gd name="connsiteY0" fmla="*/ 8878 h 9026"/>
                <a:gd name="connsiteX1" fmla="*/ 1972 w 3286"/>
                <a:gd name="connsiteY1" fmla="*/ 0 h 9026"/>
                <a:gd name="connsiteX2" fmla="*/ 2779 w 3286"/>
                <a:gd name="connsiteY2" fmla="*/ 8071 h 9026"/>
                <a:gd name="connsiteX3" fmla="*/ 88 w 3286"/>
                <a:gd name="connsiteY3" fmla="*/ 8878 h 9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6" h="9026">
                  <a:moveTo>
                    <a:pt x="88" y="8878"/>
                  </a:moveTo>
                  <a:cubicBezTo>
                    <a:pt x="-181" y="6188"/>
                    <a:pt x="88" y="3497"/>
                    <a:pt x="1972" y="0"/>
                  </a:cubicBezTo>
                  <a:cubicBezTo>
                    <a:pt x="3048" y="3228"/>
                    <a:pt x="3855" y="5381"/>
                    <a:pt x="2779" y="8071"/>
                  </a:cubicBezTo>
                  <a:cubicBezTo>
                    <a:pt x="1703" y="8340"/>
                    <a:pt x="1164" y="9416"/>
                    <a:pt x="88" y="8878"/>
                  </a:cubicBezTo>
                  <a:close/>
                </a:path>
              </a:pathLst>
            </a:custGeom>
            <a:solidFill>
              <a:srgbClr val="91B5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1" name="Полилиния: фигура 2510">
              <a:extLst>
                <a:ext uri="{FF2B5EF4-FFF2-40B4-BE49-F238E27FC236}">
                  <a16:creationId xmlns:a16="http://schemas.microsoft.com/office/drawing/2014/main" id="{DF88CB59-1819-92FC-09BB-3F6353C59510}"/>
                </a:ext>
              </a:extLst>
            </p:cNvPr>
            <p:cNvSpPr/>
            <p:nvPr/>
          </p:nvSpPr>
          <p:spPr>
            <a:xfrm>
              <a:off x="4236843" y="6987411"/>
              <a:ext cx="2839" cy="6324"/>
            </a:xfrm>
            <a:custGeom>
              <a:avLst/>
              <a:gdLst>
                <a:gd name="connsiteX0" fmla="*/ 269 w 2839"/>
                <a:gd name="connsiteY0" fmla="*/ 1213 h 6324"/>
                <a:gd name="connsiteX1" fmla="*/ 2690 w 2839"/>
                <a:gd name="connsiteY1" fmla="*/ 406 h 6324"/>
                <a:gd name="connsiteX2" fmla="*/ 1883 w 2839"/>
                <a:gd name="connsiteY2" fmla="*/ 6324 h 6324"/>
                <a:gd name="connsiteX3" fmla="*/ 0 w 2839"/>
                <a:gd name="connsiteY3" fmla="*/ 5248 h 6324"/>
                <a:gd name="connsiteX4" fmla="*/ 269 w 2839"/>
                <a:gd name="connsiteY4" fmla="*/ 1213 h 6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39" h="6324">
                  <a:moveTo>
                    <a:pt x="269" y="1213"/>
                  </a:moveTo>
                  <a:cubicBezTo>
                    <a:pt x="1076" y="675"/>
                    <a:pt x="1614" y="-670"/>
                    <a:pt x="2690" y="406"/>
                  </a:cubicBezTo>
                  <a:cubicBezTo>
                    <a:pt x="2959" y="2558"/>
                    <a:pt x="2959" y="4441"/>
                    <a:pt x="1883" y="6324"/>
                  </a:cubicBezTo>
                  <a:cubicBezTo>
                    <a:pt x="1345" y="6055"/>
                    <a:pt x="538" y="5517"/>
                    <a:pt x="0" y="5248"/>
                  </a:cubicBezTo>
                  <a:cubicBezTo>
                    <a:pt x="0" y="3903"/>
                    <a:pt x="269" y="2558"/>
                    <a:pt x="269" y="1213"/>
                  </a:cubicBezTo>
                  <a:close/>
                </a:path>
              </a:pathLst>
            </a:custGeom>
            <a:solidFill>
              <a:srgbClr val="AFC47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2" name="Полилиния: фигура 2511">
              <a:extLst>
                <a:ext uri="{FF2B5EF4-FFF2-40B4-BE49-F238E27FC236}">
                  <a16:creationId xmlns:a16="http://schemas.microsoft.com/office/drawing/2014/main" id="{8EBB7E6C-510D-B759-7A81-3AE5F2B98B83}"/>
                </a:ext>
              </a:extLst>
            </p:cNvPr>
            <p:cNvSpPr/>
            <p:nvPr/>
          </p:nvSpPr>
          <p:spPr>
            <a:xfrm>
              <a:off x="4121105" y="7183376"/>
              <a:ext cx="13238" cy="16432"/>
            </a:xfrm>
            <a:custGeom>
              <a:avLst/>
              <a:gdLst>
                <a:gd name="connsiteX0" fmla="*/ 13239 w 13238"/>
                <a:gd name="connsiteY0" fmla="*/ 4864 h 16432"/>
                <a:gd name="connsiteX1" fmla="*/ 12701 w 13238"/>
                <a:gd name="connsiteY1" fmla="*/ 6209 h 16432"/>
                <a:gd name="connsiteX2" fmla="*/ 8665 w 13238"/>
                <a:gd name="connsiteY2" fmla="*/ 7555 h 16432"/>
                <a:gd name="connsiteX3" fmla="*/ 57 w 13238"/>
                <a:gd name="connsiteY3" fmla="*/ 16432 h 16432"/>
                <a:gd name="connsiteX4" fmla="*/ 1940 w 13238"/>
                <a:gd name="connsiteY4" fmla="*/ 8362 h 16432"/>
                <a:gd name="connsiteX5" fmla="*/ 5437 w 13238"/>
                <a:gd name="connsiteY5" fmla="*/ 2712 h 16432"/>
                <a:gd name="connsiteX6" fmla="*/ 13239 w 13238"/>
                <a:gd name="connsiteY6" fmla="*/ 4864 h 16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38" h="16432">
                  <a:moveTo>
                    <a:pt x="13239" y="4864"/>
                  </a:moveTo>
                  <a:cubicBezTo>
                    <a:pt x="12970" y="5402"/>
                    <a:pt x="12701" y="5671"/>
                    <a:pt x="12701" y="6209"/>
                  </a:cubicBezTo>
                  <a:cubicBezTo>
                    <a:pt x="11625" y="7824"/>
                    <a:pt x="10280" y="7824"/>
                    <a:pt x="8665" y="7555"/>
                  </a:cubicBezTo>
                  <a:cubicBezTo>
                    <a:pt x="4899" y="9707"/>
                    <a:pt x="5706" y="15894"/>
                    <a:pt x="57" y="16432"/>
                  </a:cubicBezTo>
                  <a:cubicBezTo>
                    <a:pt x="-481" y="13473"/>
                    <a:pt x="3016" y="11590"/>
                    <a:pt x="1940" y="8362"/>
                  </a:cubicBezTo>
                  <a:cubicBezTo>
                    <a:pt x="1671" y="5671"/>
                    <a:pt x="3823" y="4326"/>
                    <a:pt x="5437" y="2712"/>
                  </a:cubicBezTo>
                  <a:cubicBezTo>
                    <a:pt x="11356" y="-1323"/>
                    <a:pt x="11894" y="-1054"/>
                    <a:pt x="13239" y="4864"/>
                  </a:cubicBezTo>
                  <a:close/>
                </a:path>
              </a:pathLst>
            </a:custGeom>
            <a:solidFill>
              <a:srgbClr val="8FB56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3" name="Полилиния: фигура 2512">
              <a:extLst>
                <a:ext uri="{FF2B5EF4-FFF2-40B4-BE49-F238E27FC236}">
                  <a16:creationId xmlns:a16="http://schemas.microsoft.com/office/drawing/2014/main" id="{6C690EC9-0E44-AF2D-9682-B3AAE47583FF}"/>
                </a:ext>
              </a:extLst>
            </p:cNvPr>
            <p:cNvSpPr/>
            <p:nvPr/>
          </p:nvSpPr>
          <p:spPr>
            <a:xfrm>
              <a:off x="4110670" y="7217641"/>
              <a:ext cx="8230" cy="11702"/>
            </a:xfrm>
            <a:custGeom>
              <a:avLst/>
              <a:gdLst>
                <a:gd name="connsiteX0" fmla="*/ 0 w 8230"/>
                <a:gd name="connsiteY0" fmla="*/ 3689 h 11702"/>
                <a:gd name="connsiteX1" fmla="*/ 2690 w 8230"/>
                <a:gd name="connsiteY1" fmla="*/ 192 h 11702"/>
                <a:gd name="connsiteX2" fmla="*/ 6457 w 8230"/>
                <a:gd name="connsiteY2" fmla="*/ 6110 h 11702"/>
                <a:gd name="connsiteX3" fmla="*/ 6995 w 8230"/>
                <a:gd name="connsiteY3" fmla="*/ 10953 h 11702"/>
                <a:gd name="connsiteX4" fmla="*/ 1614 w 8230"/>
                <a:gd name="connsiteY4" fmla="*/ 8532 h 11702"/>
                <a:gd name="connsiteX5" fmla="*/ 0 w 8230"/>
                <a:gd name="connsiteY5" fmla="*/ 3689 h 11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30" h="11702">
                  <a:moveTo>
                    <a:pt x="0" y="3689"/>
                  </a:moveTo>
                  <a:cubicBezTo>
                    <a:pt x="1614" y="2882"/>
                    <a:pt x="-1076" y="-884"/>
                    <a:pt x="2690" y="192"/>
                  </a:cubicBezTo>
                  <a:cubicBezTo>
                    <a:pt x="4035" y="2075"/>
                    <a:pt x="5111" y="4227"/>
                    <a:pt x="6457" y="6110"/>
                  </a:cubicBezTo>
                  <a:cubicBezTo>
                    <a:pt x="7264" y="7724"/>
                    <a:pt x="9685" y="9339"/>
                    <a:pt x="6995" y="10953"/>
                  </a:cubicBezTo>
                  <a:cubicBezTo>
                    <a:pt x="4573" y="12567"/>
                    <a:pt x="2421" y="11491"/>
                    <a:pt x="1614" y="8532"/>
                  </a:cubicBezTo>
                  <a:cubicBezTo>
                    <a:pt x="807" y="7186"/>
                    <a:pt x="269" y="5303"/>
                    <a:pt x="0" y="3689"/>
                  </a:cubicBezTo>
                  <a:close/>
                </a:path>
              </a:pathLst>
            </a:custGeom>
            <a:solidFill>
              <a:srgbClr val="6593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4" name="Полилиния: фигура 2513">
              <a:extLst>
                <a:ext uri="{FF2B5EF4-FFF2-40B4-BE49-F238E27FC236}">
                  <a16:creationId xmlns:a16="http://schemas.microsoft.com/office/drawing/2014/main" id="{598B0D3F-B4B9-44D6-6BBF-54C8EDD045C4}"/>
                </a:ext>
              </a:extLst>
            </p:cNvPr>
            <p:cNvSpPr/>
            <p:nvPr/>
          </p:nvSpPr>
          <p:spPr>
            <a:xfrm>
              <a:off x="4109431" y="7201779"/>
              <a:ext cx="7964" cy="9598"/>
            </a:xfrm>
            <a:custGeom>
              <a:avLst/>
              <a:gdLst>
                <a:gd name="connsiteX0" fmla="*/ 2046 w 7964"/>
                <a:gd name="connsiteY0" fmla="*/ 9598 h 9598"/>
                <a:gd name="connsiteX1" fmla="*/ 1239 w 7964"/>
                <a:gd name="connsiteY1" fmla="*/ 6639 h 9598"/>
                <a:gd name="connsiteX2" fmla="*/ 1508 w 7964"/>
                <a:gd name="connsiteY2" fmla="*/ 720 h 9598"/>
                <a:gd name="connsiteX3" fmla="*/ 7965 w 7964"/>
                <a:gd name="connsiteY3" fmla="*/ 2334 h 9598"/>
                <a:gd name="connsiteX4" fmla="*/ 7158 w 7964"/>
                <a:gd name="connsiteY4" fmla="*/ 4487 h 9598"/>
                <a:gd name="connsiteX5" fmla="*/ 3391 w 7964"/>
                <a:gd name="connsiteY5" fmla="*/ 6908 h 9598"/>
                <a:gd name="connsiteX6" fmla="*/ 2046 w 7964"/>
                <a:gd name="connsiteY6" fmla="*/ 9598 h 9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64" h="9598">
                  <a:moveTo>
                    <a:pt x="2046" y="9598"/>
                  </a:moveTo>
                  <a:cubicBezTo>
                    <a:pt x="1777" y="8522"/>
                    <a:pt x="1239" y="7715"/>
                    <a:pt x="1239" y="6639"/>
                  </a:cubicBezTo>
                  <a:cubicBezTo>
                    <a:pt x="1239" y="4756"/>
                    <a:pt x="-1720" y="2603"/>
                    <a:pt x="1508" y="720"/>
                  </a:cubicBezTo>
                  <a:cubicBezTo>
                    <a:pt x="4198" y="-894"/>
                    <a:pt x="6081" y="451"/>
                    <a:pt x="7965" y="2334"/>
                  </a:cubicBezTo>
                  <a:cubicBezTo>
                    <a:pt x="7696" y="3141"/>
                    <a:pt x="7427" y="3679"/>
                    <a:pt x="7158" y="4487"/>
                  </a:cubicBezTo>
                  <a:cubicBezTo>
                    <a:pt x="3391" y="1258"/>
                    <a:pt x="3929" y="4756"/>
                    <a:pt x="3391" y="6908"/>
                  </a:cubicBezTo>
                  <a:cubicBezTo>
                    <a:pt x="2853" y="7715"/>
                    <a:pt x="2584" y="8791"/>
                    <a:pt x="2046" y="9598"/>
                  </a:cubicBezTo>
                  <a:close/>
                </a:path>
              </a:pathLst>
            </a:custGeom>
            <a:solidFill>
              <a:srgbClr val="82A84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5" name="Полилиния: фигура 2514">
              <a:extLst>
                <a:ext uri="{FF2B5EF4-FFF2-40B4-BE49-F238E27FC236}">
                  <a16:creationId xmlns:a16="http://schemas.microsoft.com/office/drawing/2014/main" id="{439BE22A-9F4C-85C1-E08E-7CF2A36DE9AE}"/>
                </a:ext>
              </a:extLst>
            </p:cNvPr>
            <p:cNvSpPr/>
            <p:nvPr/>
          </p:nvSpPr>
          <p:spPr>
            <a:xfrm>
              <a:off x="4154376" y="7197102"/>
              <a:ext cx="5256" cy="9700"/>
            </a:xfrm>
            <a:custGeom>
              <a:avLst/>
              <a:gdLst>
                <a:gd name="connsiteX0" fmla="*/ 1490 w 5256"/>
                <a:gd name="connsiteY0" fmla="*/ 2437 h 9700"/>
                <a:gd name="connsiteX1" fmla="*/ 145 w 5256"/>
                <a:gd name="connsiteY1" fmla="*/ 823 h 9700"/>
                <a:gd name="connsiteX2" fmla="*/ 5256 w 5256"/>
                <a:gd name="connsiteY2" fmla="*/ 1361 h 9700"/>
                <a:gd name="connsiteX3" fmla="*/ 5256 w 5256"/>
                <a:gd name="connsiteY3" fmla="*/ 1899 h 9700"/>
                <a:gd name="connsiteX4" fmla="*/ 3911 w 5256"/>
                <a:gd name="connsiteY4" fmla="*/ 9701 h 9700"/>
                <a:gd name="connsiteX5" fmla="*/ 2566 w 5256"/>
                <a:gd name="connsiteY5" fmla="*/ 3244 h 9700"/>
                <a:gd name="connsiteX6" fmla="*/ 1490 w 5256"/>
                <a:gd name="connsiteY6" fmla="*/ 2437 h 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6" h="9700">
                  <a:moveTo>
                    <a:pt x="1490" y="2437"/>
                  </a:moveTo>
                  <a:cubicBezTo>
                    <a:pt x="683" y="2168"/>
                    <a:pt x="-393" y="1361"/>
                    <a:pt x="145" y="823"/>
                  </a:cubicBezTo>
                  <a:cubicBezTo>
                    <a:pt x="1759" y="-791"/>
                    <a:pt x="3642" y="285"/>
                    <a:pt x="5256" y="1361"/>
                  </a:cubicBezTo>
                  <a:cubicBezTo>
                    <a:pt x="5256" y="1630"/>
                    <a:pt x="5256" y="1899"/>
                    <a:pt x="5256" y="1899"/>
                  </a:cubicBezTo>
                  <a:cubicBezTo>
                    <a:pt x="4449" y="4589"/>
                    <a:pt x="6332" y="9701"/>
                    <a:pt x="3911" y="9701"/>
                  </a:cubicBezTo>
                  <a:cubicBezTo>
                    <a:pt x="-393" y="9701"/>
                    <a:pt x="4718" y="5128"/>
                    <a:pt x="2566" y="3244"/>
                  </a:cubicBezTo>
                  <a:cubicBezTo>
                    <a:pt x="2297" y="2706"/>
                    <a:pt x="1759" y="2706"/>
                    <a:pt x="1490" y="2437"/>
                  </a:cubicBezTo>
                  <a:close/>
                </a:path>
              </a:pathLst>
            </a:custGeom>
            <a:solidFill>
              <a:srgbClr val="7FA34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6" name="Полилиния: фигура 2515">
              <a:extLst>
                <a:ext uri="{FF2B5EF4-FFF2-40B4-BE49-F238E27FC236}">
                  <a16:creationId xmlns:a16="http://schemas.microsoft.com/office/drawing/2014/main" id="{4EBF8E67-B7AC-E66E-CF67-742ABBA057FF}"/>
                </a:ext>
              </a:extLst>
            </p:cNvPr>
            <p:cNvSpPr/>
            <p:nvPr/>
          </p:nvSpPr>
          <p:spPr>
            <a:xfrm>
              <a:off x="4167392" y="7194966"/>
              <a:ext cx="4076" cy="13720"/>
            </a:xfrm>
            <a:custGeom>
              <a:avLst/>
              <a:gdLst>
                <a:gd name="connsiteX0" fmla="*/ 2194 w 4076"/>
                <a:gd name="connsiteY0" fmla="*/ 13720 h 13720"/>
                <a:gd name="connsiteX1" fmla="*/ 1925 w 4076"/>
                <a:gd name="connsiteY1" fmla="*/ 0 h 13720"/>
                <a:gd name="connsiteX2" fmla="*/ 4077 w 4076"/>
                <a:gd name="connsiteY2" fmla="*/ 11568 h 13720"/>
                <a:gd name="connsiteX3" fmla="*/ 2194 w 4076"/>
                <a:gd name="connsiteY3" fmla="*/ 13720 h 13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76" h="13720">
                  <a:moveTo>
                    <a:pt x="2194" y="13720"/>
                  </a:moveTo>
                  <a:cubicBezTo>
                    <a:pt x="849" y="9416"/>
                    <a:pt x="-1842" y="5111"/>
                    <a:pt x="1925" y="0"/>
                  </a:cubicBezTo>
                  <a:cubicBezTo>
                    <a:pt x="5422" y="3766"/>
                    <a:pt x="-765" y="8609"/>
                    <a:pt x="4077" y="11568"/>
                  </a:cubicBezTo>
                  <a:cubicBezTo>
                    <a:pt x="3808" y="12913"/>
                    <a:pt x="3001" y="13451"/>
                    <a:pt x="2194" y="13720"/>
                  </a:cubicBezTo>
                  <a:close/>
                </a:path>
              </a:pathLst>
            </a:custGeom>
            <a:solidFill>
              <a:srgbClr val="B0C06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7" name="Полилиния: фигура 2516">
              <a:extLst>
                <a:ext uri="{FF2B5EF4-FFF2-40B4-BE49-F238E27FC236}">
                  <a16:creationId xmlns:a16="http://schemas.microsoft.com/office/drawing/2014/main" id="{1202C8F4-0D09-8291-9D95-072FD2715AE7}"/>
                </a:ext>
              </a:extLst>
            </p:cNvPr>
            <p:cNvSpPr/>
            <p:nvPr/>
          </p:nvSpPr>
          <p:spPr>
            <a:xfrm>
              <a:off x="4129771" y="7189586"/>
              <a:ext cx="5918" cy="8176"/>
            </a:xfrm>
            <a:custGeom>
              <a:avLst/>
              <a:gdLst>
                <a:gd name="connsiteX0" fmla="*/ 0 w 5918"/>
                <a:gd name="connsiteY0" fmla="*/ 1345 h 8176"/>
                <a:gd name="connsiteX1" fmla="*/ 4035 w 5918"/>
                <a:gd name="connsiteY1" fmla="*/ 0 h 8176"/>
                <a:gd name="connsiteX2" fmla="*/ 5919 w 5918"/>
                <a:gd name="connsiteY2" fmla="*/ 2152 h 8176"/>
                <a:gd name="connsiteX3" fmla="*/ 2152 w 5918"/>
                <a:gd name="connsiteY3" fmla="*/ 7533 h 8176"/>
                <a:gd name="connsiteX4" fmla="*/ 807 w 5918"/>
                <a:gd name="connsiteY4" fmla="*/ 7802 h 8176"/>
                <a:gd name="connsiteX5" fmla="*/ 0 w 5918"/>
                <a:gd name="connsiteY5" fmla="*/ 1345 h 8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18" h="8176">
                  <a:moveTo>
                    <a:pt x="0" y="1345"/>
                  </a:moveTo>
                  <a:cubicBezTo>
                    <a:pt x="1345" y="807"/>
                    <a:pt x="2690" y="538"/>
                    <a:pt x="4035" y="0"/>
                  </a:cubicBezTo>
                  <a:cubicBezTo>
                    <a:pt x="4573" y="807"/>
                    <a:pt x="5111" y="1345"/>
                    <a:pt x="5919" y="2152"/>
                  </a:cubicBezTo>
                  <a:cubicBezTo>
                    <a:pt x="2959" y="2690"/>
                    <a:pt x="3228" y="5650"/>
                    <a:pt x="2152" y="7533"/>
                  </a:cubicBezTo>
                  <a:cubicBezTo>
                    <a:pt x="1883" y="8340"/>
                    <a:pt x="1345" y="8340"/>
                    <a:pt x="807" y="7802"/>
                  </a:cubicBezTo>
                  <a:cubicBezTo>
                    <a:pt x="807" y="5650"/>
                    <a:pt x="2152" y="3228"/>
                    <a:pt x="0" y="1345"/>
                  </a:cubicBezTo>
                  <a:close/>
                </a:path>
              </a:pathLst>
            </a:custGeom>
            <a:solidFill>
              <a:srgbClr val="CCD4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8" name="Полилиния: фигура 2517">
              <a:extLst>
                <a:ext uri="{FF2B5EF4-FFF2-40B4-BE49-F238E27FC236}">
                  <a16:creationId xmlns:a16="http://schemas.microsoft.com/office/drawing/2014/main" id="{DC14D9BD-056C-980F-79B1-64EFE785BA7D}"/>
                </a:ext>
              </a:extLst>
            </p:cNvPr>
            <p:cNvSpPr/>
            <p:nvPr/>
          </p:nvSpPr>
          <p:spPr>
            <a:xfrm>
              <a:off x="4131385" y="7206803"/>
              <a:ext cx="3497" cy="11030"/>
            </a:xfrm>
            <a:custGeom>
              <a:avLst/>
              <a:gdLst>
                <a:gd name="connsiteX0" fmla="*/ 0 w 3497"/>
                <a:gd name="connsiteY0" fmla="*/ 0 h 11030"/>
                <a:gd name="connsiteX1" fmla="*/ 3497 w 3497"/>
                <a:gd name="connsiteY1" fmla="*/ 11030 h 11030"/>
                <a:gd name="connsiteX2" fmla="*/ 0 w 3497"/>
                <a:gd name="connsiteY2" fmla="*/ 0 h 1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7" h="11030">
                  <a:moveTo>
                    <a:pt x="0" y="0"/>
                  </a:moveTo>
                  <a:cubicBezTo>
                    <a:pt x="2152" y="3766"/>
                    <a:pt x="2690" y="6726"/>
                    <a:pt x="3497" y="11030"/>
                  </a:cubicBezTo>
                  <a:cubicBezTo>
                    <a:pt x="1076" y="7264"/>
                    <a:pt x="0" y="4304"/>
                    <a:pt x="0" y="0"/>
                  </a:cubicBezTo>
                  <a:close/>
                </a:path>
              </a:pathLst>
            </a:custGeom>
            <a:solidFill>
              <a:srgbClr val="89A9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19" name="Полилиния: фигура 2518">
              <a:extLst>
                <a:ext uri="{FF2B5EF4-FFF2-40B4-BE49-F238E27FC236}">
                  <a16:creationId xmlns:a16="http://schemas.microsoft.com/office/drawing/2014/main" id="{99922A1D-D33A-ACD7-949B-6BA4DBFD47D9}"/>
                </a:ext>
              </a:extLst>
            </p:cNvPr>
            <p:cNvSpPr/>
            <p:nvPr/>
          </p:nvSpPr>
          <p:spPr>
            <a:xfrm>
              <a:off x="4136583" y="7191469"/>
              <a:ext cx="2334" cy="9146"/>
            </a:xfrm>
            <a:custGeom>
              <a:avLst/>
              <a:gdLst>
                <a:gd name="connsiteX0" fmla="*/ 183 w 2334"/>
                <a:gd name="connsiteY0" fmla="*/ 0 h 9146"/>
                <a:gd name="connsiteX1" fmla="*/ 2335 w 2334"/>
                <a:gd name="connsiteY1" fmla="*/ 1883 h 9146"/>
                <a:gd name="connsiteX2" fmla="*/ 990 w 2334"/>
                <a:gd name="connsiteY2" fmla="*/ 9147 h 9146"/>
                <a:gd name="connsiteX3" fmla="*/ 183 w 2334"/>
                <a:gd name="connsiteY3" fmla="*/ 0 h 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34" h="9146">
                  <a:moveTo>
                    <a:pt x="183" y="0"/>
                  </a:moveTo>
                  <a:cubicBezTo>
                    <a:pt x="1528" y="0"/>
                    <a:pt x="1797" y="1076"/>
                    <a:pt x="2335" y="1883"/>
                  </a:cubicBezTo>
                  <a:cubicBezTo>
                    <a:pt x="2066" y="4035"/>
                    <a:pt x="1528" y="5919"/>
                    <a:pt x="990" y="9147"/>
                  </a:cubicBezTo>
                  <a:cubicBezTo>
                    <a:pt x="-1162" y="5649"/>
                    <a:pt x="990" y="2690"/>
                    <a:pt x="183" y="0"/>
                  </a:cubicBezTo>
                  <a:close/>
                </a:path>
              </a:pathLst>
            </a:custGeom>
            <a:solidFill>
              <a:srgbClr val="B0C2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0" name="Полилиния: фигура 2519">
              <a:extLst>
                <a:ext uri="{FF2B5EF4-FFF2-40B4-BE49-F238E27FC236}">
                  <a16:creationId xmlns:a16="http://schemas.microsoft.com/office/drawing/2014/main" id="{DB7307FE-7691-D9A4-F1EE-F0F85BC6D5CD}"/>
                </a:ext>
              </a:extLst>
            </p:cNvPr>
            <p:cNvSpPr/>
            <p:nvPr/>
          </p:nvSpPr>
          <p:spPr>
            <a:xfrm>
              <a:off x="4116857" y="7210839"/>
              <a:ext cx="3497" cy="9146"/>
            </a:xfrm>
            <a:custGeom>
              <a:avLst/>
              <a:gdLst>
                <a:gd name="connsiteX0" fmla="*/ 807 w 3497"/>
                <a:gd name="connsiteY0" fmla="*/ 0 h 9146"/>
                <a:gd name="connsiteX1" fmla="*/ 3497 w 3497"/>
                <a:gd name="connsiteY1" fmla="*/ 8878 h 9146"/>
                <a:gd name="connsiteX2" fmla="*/ 2690 w 3497"/>
                <a:gd name="connsiteY2" fmla="*/ 9147 h 9146"/>
                <a:gd name="connsiteX3" fmla="*/ 0 w 3497"/>
                <a:gd name="connsiteY3" fmla="*/ 538 h 9146"/>
                <a:gd name="connsiteX4" fmla="*/ 807 w 3497"/>
                <a:gd name="connsiteY4" fmla="*/ 0 h 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7" h="9146">
                  <a:moveTo>
                    <a:pt x="807" y="0"/>
                  </a:moveTo>
                  <a:cubicBezTo>
                    <a:pt x="1614" y="2959"/>
                    <a:pt x="2690" y="5919"/>
                    <a:pt x="3497" y="8878"/>
                  </a:cubicBezTo>
                  <a:cubicBezTo>
                    <a:pt x="3228" y="8878"/>
                    <a:pt x="2959" y="9147"/>
                    <a:pt x="2690" y="9147"/>
                  </a:cubicBezTo>
                  <a:cubicBezTo>
                    <a:pt x="1883" y="6188"/>
                    <a:pt x="807" y="3228"/>
                    <a:pt x="0" y="538"/>
                  </a:cubicBezTo>
                  <a:cubicBezTo>
                    <a:pt x="538" y="269"/>
                    <a:pt x="538" y="0"/>
                    <a:pt x="807" y="0"/>
                  </a:cubicBezTo>
                  <a:close/>
                </a:path>
              </a:pathLst>
            </a:custGeom>
            <a:solidFill>
              <a:srgbClr val="89AA4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1" name="Полилиния: фигура 2520">
              <a:extLst>
                <a:ext uri="{FF2B5EF4-FFF2-40B4-BE49-F238E27FC236}">
                  <a16:creationId xmlns:a16="http://schemas.microsoft.com/office/drawing/2014/main" id="{8A08E6B3-A5EA-A255-A650-FB47FBA173B7}"/>
                </a:ext>
              </a:extLst>
            </p:cNvPr>
            <p:cNvSpPr/>
            <p:nvPr/>
          </p:nvSpPr>
          <p:spPr>
            <a:xfrm>
              <a:off x="4141877" y="7183129"/>
              <a:ext cx="5359" cy="6994"/>
            </a:xfrm>
            <a:custGeom>
              <a:avLst/>
              <a:gdLst>
                <a:gd name="connsiteX0" fmla="*/ 0 w 5359"/>
                <a:gd name="connsiteY0" fmla="*/ 6995 h 6994"/>
                <a:gd name="connsiteX1" fmla="*/ 4842 w 5359"/>
                <a:gd name="connsiteY1" fmla="*/ 0 h 6994"/>
                <a:gd name="connsiteX2" fmla="*/ 3766 w 5359"/>
                <a:gd name="connsiteY2" fmla="*/ 5650 h 6994"/>
                <a:gd name="connsiteX3" fmla="*/ 3766 w 5359"/>
                <a:gd name="connsiteY3" fmla="*/ 5650 h 6994"/>
                <a:gd name="connsiteX4" fmla="*/ 0 w 5359"/>
                <a:gd name="connsiteY4" fmla="*/ 6995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" h="6994">
                  <a:moveTo>
                    <a:pt x="0" y="6995"/>
                  </a:moveTo>
                  <a:cubicBezTo>
                    <a:pt x="1614" y="4573"/>
                    <a:pt x="1076" y="807"/>
                    <a:pt x="4842" y="0"/>
                  </a:cubicBezTo>
                  <a:cubicBezTo>
                    <a:pt x="6188" y="2421"/>
                    <a:pt x="4573" y="4035"/>
                    <a:pt x="3766" y="5650"/>
                  </a:cubicBezTo>
                  <a:lnTo>
                    <a:pt x="3766" y="5650"/>
                  </a:lnTo>
                  <a:cubicBezTo>
                    <a:pt x="2421" y="5919"/>
                    <a:pt x="1076" y="6457"/>
                    <a:pt x="0" y="6995"/>
                  </a:cubicBezTo>
                  <a:close/>
                </a:path>
              </a:pathLst>
            </a:custGeom>
            <a:solidFill>
              <a:srgbClr val="80AC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2" name="Полилиния: фигура 2521">
              <a:extLst>
                <a:ext uri="{FF2B5EF4-FFF2-40B4-BE49-F238E27FC236}">
                  <a16:creationId xmlns:a16="http://schemas.microsoft.com/office/drawing/2014/main" id="{A9B691A2-8293-4957-DE69-CE783E5F33F7}"/>
                </a:ext>
              </a:extLst>
            </p:cNvPr>
            <p:cNvSpPr/>
            <p:nvPr/>
          </p:nvSpPr>
          <p:spPr>
            <a:xfrm>
              <a:off x="4130070" y="7197118"/>
              <a:ext cx="1583" cy="5918"/>
            </a:xfrm>
            <a:custGeom>
              <a:avLst/>
              <a:gdLst>
                <a:gd name="connsiteX0" fmla="*/ 238 w 1583"/>
                <a:gd name="connsiteY0" fmla="*/ 269 h 5918"/>
                <a:gd name="connsiteX1" fmla="*/ 1583 w 1583"/>
                <a:gd name="connsiteY1" fmla="*/ 0 h 5918"/>
                <a:gd name="connsiteX2" fmla="*/ 1583 w 1583"/>
                <a:gd name="connsiteY2" fmla="*/ 5919 h 5918"/>
                <a:gd name="connsiteX3" fmla="*/ 238 w 1583"/>
                <a:gd name="connsiteY3" fmla="*/ 269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3" h="5918">
                  <a:moveTo>
                    <a:pt x="238" y="269"/>
                  </a:moveTo>
                  <a:cubicBezTo>
                    <a:pt x="776" y="269"/>
                    <a:pt x="1045" y="0"/>
                    <a:pt x="1583" y="0"/>
                  </a:cubicBezTo>
                  <a:cubicBezTo>
                    <a:pt x="1583" y="1883"/>
                    <a:pt x="1583" y="3766"/>
                    <a:pt x="1583" y="5919"/>
                  </a:cubicBezTo>
                  <a:cubicBezTo>
                    <a:pt x="-838" y="4035"/>
                    <a:pt x="238" y="2152"/>
                    <a:pt x="238" y="269"/>
                  </a:cubicBezTo>
                  <a:close/>
                </a:path>
              </a:pathLst>
            </a:custGeom>
            <a:solidFill>
              <a:srgbClr val="B6C46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3" name="Полилиния: фигура 2522">
              <a:extLst>
                <a:ext uri="{FF2B5EF4-FFF2-40B4-BE49-F238E27FC236}">
                  <a16:creationId xmlns:a16="http://schemas.microsoft.com/office/drawing/2014/main" id="{A623800F-DA33-BC29-EDE6-4CD237714BE7}"/>
                </a:ext>
              </a:extLst>
            </p:cNvPr>
            <p:cNvSpPr/>
            <p:nvPr/>
          </p:nvSpPr>
          <p:spPr>
            <a:xfrm>
              <a:off x="3957863" y="6925403"/>
              <a:ext cx="138212" cy="247526"/>
            </a:xfrm>
            <a:custGeom>
              <a:avLst/>
              <a:gdLst>
                <a:gd name="connsiteX0" fmla="*/ 29055 w 138212"/>
                <a:gd name="connsiteY0" fmla="*/ 111107 h 247526"/>
                <a:gd name="connsiteX1" fmla="*/ 10761 w 138212"/>
                <a:gd name="connsiteY1" fmla="*/ 60531 h 247526"/>
                <a:gd name="connsiteX2" fmla="*/ 1614 w 138212"/>
                <a:gd name="connsiteY2" fmla="*/ 13720 h 247526"/>
                <a:gd name="connsiteX3" fmla="*/ 0 w 138212"/>
                <a:gd name="connsiteY3" fmla="*/ 6726 h 247526"/>
                <a:gd name="connsiteX4" fmla="*/ 4573 w 138212"/>
                <a:gd name="connsiteY4" fmla="*/ 0 h 247526"/>
                <a:gd name="connsiteX5" fmla="*/ 12644 w 138212"/>
                <a:gd name="connsiteY5" fmla="*/ 36856 h 247526"/>
                <a:gd name="connsiteX6" fmla="*/ 20446 w 138212"/>
                <a:gd name="connsiteY6" fmla="*/ 68870 h 247526"/>
                <a:gd name="connsiteX7" fmla="*/ 27172 w 138212"/>
                <a:gd name="connsiteY7" fmla="*/ 86895 h 247526"/>
                <a:gd name="connsiteX8" fmla="*/ 22329 w 138212"/>
                <a:gd name="connsiteY8" fmla="*/ 64028 h 247526"/>
                <a:gd name="connsiteX9" fmla="*/ 19908 w 138212"/>
                <a:gd name="connsiteY9" fmla="*/ 58109 h 247526"/>
                <a:gd name="connsiteX10" fmla="*/ 12106 w 138212"/>
                <a:gd name="connsiteY10" fmla="*/ 22867 h 247526"/>
                <a:gd name="connsiteX11" fmla="*/ 54074 w 138212"/>
                <a:gd name="connsiteY11" fmla="*/ 107879 h 247526"/>
                <a:gd name="connsiteX12" fmla="*/ 90931 w 138212"/>
                <a:gd name="connsiteY12" fmla="*/ 182937 h 247526"/>
                <a:gd name="connsiteX13" fmla="*/ 118909 w 138212"/>
                <a:gd name="connsiteY13" fmla="*/ 220601 h 247526"/>
                <a:gd name="connsiteX14" fmla="*/ 133975 w 138212"/>
                <a:gd name="connsiteY14" fmla="*/ 235935 h 247526"/>
                <a:gd name="connsiteX15" fmla="*/ 137472 w 138212"/>
                <a:gd name="connsiteY15" fmla="*/ 247503 h 247526"/>
                <a:gd name="connsiteX16" fmla="*/ 131284 w 138212"/>
                <a:gd name="connsiteY16" fmla="*/ 244544 h 247526"/>
                <a:gd name="connsiteX17" fmla="*/ 106534 w 138212"/>
                <a:gd name="connsiteY17" fmla="*/ 227057 h 247526"/>
                <a:gd name="connsiteX18" fmla="*/ 97925 w 138212"/>
                <a:gd name="connsiteY18" fmla="*/ 217910 h 247526"/>
                <a:gd name="connsiteX19" fmla="*/ 94159 w 138212"/>
                <a:gd name="connsiteY19" fmla="*/ 218448 h 247526"/>
                <a:gd name="connsiteX20" fmla="*/ 88240 w 138212"/>
                <a:gd name="connsiteY20" fmla="*/ 214413 h 247526"/>
                <a:gd name="connsiteX21" fmla="*/ 74789 w 138212"/>
                <a:gd name="connsiteY21" fmla="*/ 198810 h 247526"/>
                <a:gd name="connsiteX22" fmla="*/ 66718 w 138212"/>
                <a:gd name="connsiteY22" fmla="*/ 185627 h 247526"/>
                <a:gd name="connsiteX23" fmla="*/ 57033 w 138212"/>
                <a:gd name="connsiteY23" fmla="*/ 166796 h 247526"/>
                <a:gd name="connsiteX24" fmla="*/ 47617 w 138212"/>
                <a:gd name="connsiteY24" fmla="*/ 151999 h 247526"/>
                <a:gd name="connsiteX25" fmla="*/ 29055 w 138212"/>
                <a:gd name="connsiteY25" fmla="*/ 111107 h 247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38212" h="247526">
                  <a:moveTo>
                    <a:pt x="29055" y="111107"/>
                  </a:moveTo>
                  <a:cubicBezTo>
                    <a:pt x="21522" y="94697"/>
                    <a:pt x="16142" y="77748"/>
                    <a:pt x="10761" y="60531"/>
                  </a:cubicBezTo>
                  <a:cubicBezTo>
                    <a:pt x="5919" y="45196"/>
                    <a:pt x="5650" y="29055"/>
                    <a:pt x="1614" y="13720"/>
                  </a:cubicBezTo>
                  <a:cubicBezTo>
                    <a:pt x="1076" y="11299"/>
                    <a:pt x="538" y="9147"/>
                    <a:pt x="0" y="6726"/>
                  </a:cubicBezTo>
                  <a:cubicBezTo>
                    <a:pt x="1614" y="4573"/>
                    <a:pt x="2959" y="2152"/>
                    <a:pt x="4573" y="0"/>
                  </a:cubicBezTo>
                  <a:cubicBezTo>
                    <a:pt x="10761" y="11568"/>
                    <a:pt x="10761" y="24481"/>
                    <a:pt x="12644" y="36856"/>
                  </a:cubicBezTo>
                  <a:cubicBezTo>
                    <a:pt x="14258" y="47887"/>
                    <a:pt x="17487" y="58378"/>
                    <a:pt x="20446" y="68870"/>
                  </a:cubicBezTo>
                  <a:cubicBezTo>
                    <a:pt x="25019" y="74789"/>
                    <a:pt x="25019" y="82322"/>
                    <a:pt x="27172" y="86895"/>
                  </a:cubicBezTo>
                  <a:cubicBezTo>
                    <a:pt x="23943" y="80977"/>
                    <a:pt x="24481" y="72368"/>
                    <a:pt x="22329" y="64028"/>
                  </a:cubicBezTo>
                  <a:cubicBezTo>
                    <a:pt x="21791" y="61876"/>
                    <a:pt x="21791" y="59724"/>
                    <a:pt x="19908" y="58109"/>
                  </a:cubicBezTo>
                  <a:cubicBezTo>
                    <a:pt x="16411" y="47079"/>
                    <a:pt x="15065" y="35242"/>
                    <a:pt x="12106" y="22867"/>
                  </a:cubicBezTo>
                  <a:cubicBezTo>
                    <a:pt x="25557" y="52460"/>
                    <a:pt x="38740" y="80708"/>
                    <a:pt x="54074" y="107879"/>
                  </a:cubicBezTo>
                  <a:cubicBezTo>
                    <a:pt x="62414" y="134782"/>
                    <a:pt x="75327" y="159532"/>
                    <a:pt x="90931" y="182937"/>
                  </a:cubicBezTo>
                  <a:cubicBezTo>
                    <a:pt x="99539" y="195850"/>
                    <a:pt x="108686" y="208764"/>
                    <a:pt x="118909" y="220601"/>
                  </a:cubicBezTo>
                  <a:cubicBezTo>
                    <a:pt x="123752" y="225981"/>
                    <a:pt x="129401" y="230555"/>
                    <a:pt x="133975" y="235935"/>
                  </a:cubicBezTo>
                  <a:cubicBezTo>
                    <a:pt x="136665" y="239432"/>
                    <a:pt x="139624" y="242661"/>
                    <a:pt x="137472" y="247503"/>
                  </a:cubicBezTo>
                  <a:cubicBezTo>
                    <a:pt x="134782" y="247772"/>
                    <a:pt x="133168" y="245620"/>
                    <a:pt x="131284" y="244544"/>
                  </a:cubicBezTo>
                  <a:cubicBezTo>
                    <a:pt x="123214" y="238625"/>
                    <a:pt x="112453" y="236204"/>
                    <a:pt x="106534" y="227057"/>
                  </a:cubicBezTo>
                  <a:cubicBezTo>
                    <a:pt x="103575" y="224098"/>
                    <a:pt x="100884" y="220870"/>
                    <a:pt x="97925" y="217910"/>
                  </a:cubicBezTo>
                  <a:cubicBezTo>
                    <a:pt x="96580" y="216296"/>
                    <a:pt x="95235" y="217372"/>
                    <a:pt x="94159" y="218448"/>
                  </a:cubicBezTo>
                  <a:cubicBezTo>
                    <a:pt x="90931" y="219256"/>
                    <a:pt x="89854" y="216296"/>
                    <a:pt x="88240" y="214413"/>
                  </a:cubicBezTo>
                  <a:cubicBezTo>
                    <a:pt x="83667" y="209302"/>
                    <a:pt x="79901" y="203383"/>
                    <a:pt x="74789" y="198810"/>
                  </a:cubicBezTo>
                  <a:cubicBezTo>
                    <a:pt x="71830" y="194505"/>
                    <a:pt x="67794" y="191008"/>
                    <a:pt x="66718" y="185627"/>
                  </a:cubicBezTo>
                  <a:cubicBezTo>
                    <a:pt x="62952" y="179440"/>
                    <a:pt x="62683" y="171907"/>
                    <a:pt x="57033" y="166796"/>
                  </a:cubicBezTo>
                  <a:cubicBezTo>
                    <a:pt x="51922" y="163298"/>
                    <a:pt x="50577" y="157111"/>
                    <a:pt x="47617" y="151999"/>
                  </a:cubicBezTo>
                  <a:cubicBezTo>
                    <a:pt x="39547" y="139355"/>
                    <a:pt x="33359" y="125635"/>
                    <a:pt x="29055" y="111107"/>
                  </a:cubicBezTo>
                  <a:close/>
                </a:path>
              </a:pathLst>
            </a:custGeom>
            <a:solidFill>
              <a:srgbClr val="7BA9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4" name="Полилиния: фигура 2523">
              <a:extLst>
                <a:ext uri="{FF2B5EF4-FFF2-40B4-BE49-F238E27FC236}">
                  <a16:creationId xmlns:a16="http://schemas.microsoft.com/office/drawing/2014/main" id="{7DD182B6-F7E0-39CB-7A6E-C949D8E7777E}"/>
                </a:ext>
              </a:extLst>
            </p:cNvPr>
            <p:cNvSpPr/>
            <p:nvPr/>
          </p:nvSpPr>
          <p:spPr>
            <a:xfrm>
              <a:off x="4011668" y="7033282"/>
              <a:ext cx="92275" cy="140701"/>
            </a:xfrm>
            <a:custGeom>
              <a:avLst/>
              <a:gdLst>
                <a:gd name="connsiteX0" fmla="*/ 83667 w 92275"/>
                <a:gd name="connsiteY0" fmla="*/ 139624 h 140701"/>
                <a:gd name="connsiteX1" fmla="*/ 72368 w 92275"/>
                <a:gd name="connsiteY1" fmla="*/ 122676 h 140701"/>
                <a:gd name="connsiteX2" fmla="*/ 39009 w 92275"/>
                <a:gd name="connsiteY2" fmla="*/ 81515 h 140701"/>
                <a:gd name="connsiteX3" fmla="*/ 11568 w 92275"/>
                <a:gd name="connsiteY3" fmla="*/ 34704 h 140701"/>
                <a:gd name="connsiteX4" fmla="*/ 0 w 92275"/>
                <a:gd name="connsiteY4" fmla="*/ 0 h 140701"/>
                <a:gd name="connsiteX5" fmla="*/ 46272 w 92275"/>
                <a:gd name="connsiteY5" fmla="*/ 58917 h 140701"/>
                <a:gd name="connsiteX6" fmla="*/ 73444 w 92275"/>
                <a:gd name="connsiteY6" fmla="*/ 91469 h 140701"/>
                <a:gd name="connsiteX7" fmla="*/ 86626 w 92275"/>
                <a:gd name="connsiteY7" fmla="*/ 112991 h 140701"/>
                <a:gd name="connsiteX8" fmla="*/ 92007 w 92275"/>
                <a:gd name="connsiteY8" fmla="*/ 125097 h 140701"/>
                <a:gd name="connsiteX9" fmla="*/ 92276 w 92275"/>
                <a:gd name="connsiteY9" fmla="*/ 134782 h 140701"/>
                <a:gd name="connsiteX10" fmla="*/ 83667 w 92275"/>
                <a:gd name="connsiteY10" fmla="*/ 139624 h 140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2275" h="140701">
                  <a:moveTo>
                    <a:pt x="83667" y="139624"/>
                  </a:moveTo>
                  <a:cubicBezTo>
                    <a:pt x="82860" y="132091"/>
                    <a:pt x="77479" y="127518"/>
                    <a:pt x="72368" y="122676"/>
                  </a:cubicBezTo>
                  <a:cubicBezTo>
                    <a:pt x="59455" y="110300"/>
                    <a:pt x="48963" y="96311"/>
                    <a:pt x="39009" y="81515"/>
                  </a:cubicBezTo>
                  <a:cubicBezTo>
                    <a:pt x="28786" y="66449"/>
                    <a:pt x="19101" y="51115"/>
                    <a:pt x="11568" y="34704"/>
                  </a:cubicBezTo>
                  <a:cubicBezTo>
                    <a:pt x="6457" y="23674"/>
                    <a:pt x="538" y="12644"/>
                    <a:pt x="0" y="0"/>
                  </a:cubicBezTo>
                  <a:cubicBezTo>
                    <a:pt x="13451" y="21253"/>
                    <a:pt x="30400" y="39547"/>
                    <a:pt x="46272" y="58917"/>
                  </a:cubicBezTo>
                  <a:cubicBezTo>
                    <a:pt x="55150" y="69678"/>
                    <a:pt x="65373" y="79631"/>
                    <a:pt x="73444" y="91469"/>
                  </a:cubicBezTo>
                  <a:cubicBezTo>
                    <a:pt x="78286" y="98463"/>
                    <a:pt x="81246" y="106265"/>
                    <a:pt x="86626" y="112991"/>
                  </a:cubicBezTo>
                  <a:cubicBezTo>
                    <a:pt x="91469" y="115681"/>
                    <a:pt x="91738" y="120254"/>
                    <a:pt x="92007" y="125097"/>
                  </a:cubicBezTo>
                  <a:cubicBezTo>
                    <a:pt x="92007" y="128325"/>
                    <a:pt x="92276" y="131553"/>
                    <a:pt x="92276" y="134782"/>
                  </a:cubicBezTo>
                  <a:cubicBezTo>
                    <a:pt x="92007" y="140969"/>
                    <a:pt x="90392" y="141776"/>
                    <a:pt x="83667" y="139624"/>
                  </a:cubicBezTo>
                  <a:close/>
                </a:path>
              </a:pathLst>
            </a:custGeom>
            <a:solidFill>
              <a:srgbClr val="5C8E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5" name="Полилиния: фигура 2524">
              <a:extLst>
                <a:ext uri="{FF2B5EF4-FFF2-40B4-BE49-F238E27FC236}">
                  <a16:creationId xmlns:a16="http://schemas.microsoft.com/office/drawing/2014/main" id="{2779B1C5-57EB-0EEF-7E8F-F5D9C228A04B}"/>
                </a:ext>
              </a:extLst>
            </p:cNvPr>
            <p:cNvSpPr/>
            <p:nvPr/>
          </p:nvSpPr>
          <p:spPr>
            <a:xfrm>
              <a:off x="3977502" y="6983512"/>
              <a:ext cx="11276" cy="39008"/>
            </a:xfrm>
            <a:custGeom>
              <a:avLst/>
              <a:gdLst>
                <a:gd name="connsiteX0" fmla="*/ 0 w 11276"/>
                <a:gd name="connsiteY0" fmla="*/ 0 h 39008"/>
                <a:gd name="connsiteX1" fmla="*/ 4304 w 11276"/>
                <a:gd name="connsiteY1" fmla="*/ 9954 h 39008"/>
                <a:gd name="connsiteX2" fmla="*/ 11030 w 11276"/>
                <a:gd name="connsiteY2" fmla="*/ 35511 h 39008"/>
                <a:gd name="connsiteX3" fmla="*/ 9416 w 11276"/>
                <a:gd name="connsiteY3" fmla="*/ 39009 h 39008"/>
                <a:gd name="connsiteX4" fmla="*/ 807 w 11276"/>
                <a:gd name="connsiteY4" fmla="*/ 10761 h 39008"/>
                <a:gd name="connsiteX5" fmla="*/ 3228 w 11276"/>
                <a:gd name="connsiteY5" fmla="*/ 9685 h 39008"/>
                <a:gd name="connsiteX6" fmla="*/ 0 w 11276"/>
                <a:gd name="connsiteY6" fmla="*/ 0 h 39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276" h="39008">
                  <a:moveTo>
                    <a:pt x="0" y="0"/>
                  </a:moveTo>
                  <a:cubicBezTo>
                    <a:pt x="3228" y="2421"/>
                    <a:pt x="3766" y="6457"/>
                    <a:pt x="4304" y="9954"/>
                  </a:cubicBezTo>
                  <a:cubicBezTo>
                    <a:pt x="5650" y="18832"/>
                    <a:pt x="8609" y="27172"/>
                    <a:pt x="11030" y="35511"/>
                  </a:cubicBezTo>
                  <a:cubicBezTo>
                    <a:pt x="11299" y="36318"/>
                    <a:pt x="11837" y="37664"/>
                    <a:pt x="9416" y="39009"/>
                  </a:cubicBezTo>
                  <a:cubicBezTo>
                    <a:pt x="6457" y="29324"/>
                    <a:pt x="3766" y="20177"/>
                    <a:pt x="807" y="10761"/>
                  </a:cubicBezTo>
                  <a:cubicBezTo>
                    <a:pt x="1614" y="10492"/>
                    <a:pt x="4035" y="13182"/>
                    <a:pt x="3228" y="9685"/>
                  </a:cubicBezTo>
                  <a:cubicBezTo>
                    <a:pt x="2152" y="6457"/>
                    <a:pt x="807" y="3228"/>
                    <a:pt x="0" y="0"/>
                  </a:cubicBezTo>
                  <a:close/>
                </a:path>
              </a:pathLst>
            </a:custGeom>
            <a:solidFill>
              <a:srgbClr val="A4C37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6" name="Полилиния: фигура 2525">
              <a:extLst>
                <a:ext uri="{FF2B5EF4-FFF2-40B4-BE49-F238E27FC236}">
                  <a16:creationId xmlns:a16="http://schemas.microsoft.com/office/drawing/2014/main" id="{FF432DAE-67A5-BA41-327F-E4C60A6E6A88}"/>
                </a:ext>
              </a:extLst>
            </p:cNvPr>
            <p:cNvSpPr/>
            <p:nvPr/>
          </p:nvSpPr>
          <p:spPr>
            <a:xfrm>
              <a:off x="4096949" y="7137664"/>
              <a:ext cx="8877" cy="20176"/>
            </a:xfrm>
            <a:custGeom>
              <a:avLst/>
              <a:gdLst>
                <a:gd name="connsiteX0" fmla="*/ 6457 w 8877"/>
                <a:gd name="connsiteY0" fmla="*/ 20177 h 20176"/>
                <a:gd name="connsiteX1" fmla="*/ 1076 w 8877"/>
                <a:gd name="connsiteY1" fmla="*/ 8071 h 20176"/>
                <a:gd name="connsiteX2" fmla="*/ 0 w 8877"/>
                <a:gd name="connsiteY2" fmla="*/ 0 h 20176"/>
                <a:gd name="connsiteX3" fmla="*/ 8878 w 8877"/>
                <a:gd name="connsiteY3" fmla="*/ 16410 h 20176"/>
                <a:gd name="connsiteX4" fmla="*/ 6457 w 8877"/>
                <a:gd name="connsiteY4" fmla="*/ 20177 h 20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77" h="20176">
                  <a:moveTo>
                    <a:pt x="6457" y="20177"/>
                  </a:moveTo>
                  <a:cubicBezTo>
                    <a:pt x="4573" y="16142"/>
                    <a:pt x="2959" y="12106"/>
                    <a:pt x="1076" y="8071"/>
                  </a:cubicBezTo>
                  <a:cubicBezTo>
                    <a:pt x="2690" y="5111"/>
                    <a:pt x="269" y="2690"/>
                    <a:pt x="0" y="0"/>
                  </a:cubicBezTo>
                  <a:cubicBezTo>
                    <a:pt x="4842" y="4304"/>
                    <a:pt x="5111" y="11299"/>
                    <a:pt x="8878" y="16410"/>
                  </a:cubicBezTo>
                  <a:cubicBezTo>
                    <a:pt x="7264" y="16949"/>
                    <a:pt x="7264" y="19101"/>
                    <a:pt x="6457" y="20177"/>
                  </a:cubicBezTo>
                  <a:close/>
                </a:path>
              </a:pathLst>
            </a:custGeom>
            <a:solidFill>
              <a:srgbClr val="B3CB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7" name="Полилиния: фигура 2526">
              <a:extLst>
                <a:ext uri="{FF2B5EF4-FFF2-40B4-BE49-F238E27FC236}">
                  <a16:creationId xmlns:a16="http://schemas.microsoft.com/office/drawing/2014/main" id="{EAFAD93C-9C64-E4D1-AB11-103802396806}"/>
                </a:ext>
              </a:extLst>
            </p:cNvPr>
            <p:cNvSpPr/>
            <p:nvPr/>
          </p:nvSpPr>
          <p:spPr>
            <a:xfrm>
              <a:off x="4040895" y="7056956"/>
              <a:ext cx="6869" cy="12913"/>
            </a:xfrm>
            <a:custGeom>
              <a:avLst/>
              <a:gdLst>
                <a:gd name="connsiteX0" fmla="*/ 97 w 6869"/>
                <a:gd name="connsiteY0" fmla="*/ 0 h 12913"/>
                <a:gd name="connsiteX1" fmla="*/ 6823 w 6869"/>
                <a:gd name="connsiteY1" fmla="*/ 12913 h 12913"/>
                <a:gd name="connsiteX2" fmla="*/ 97 w 6869"/>
                <a:gd name="connsiteY2" fmla="*/ 0 h 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69" h="12913">
                  <a:moveTo>
                    <a:pt x="97" y="0"/>
                  </a:moveTo>
                  <a:cubicBezTo>
                    <a:pt x="3057" y="4035"/>
                    <a:pt x="7361" y="7264"/>
                    <a:pt x="6823" y="12913"/>
                  </a:cubicBezTo>
                  <a:cubicBezTo>
                    <a:pt x="1174" y="10223"/>
                    <a:pt x="-441" y="5649"/>
                    <a:pt x="97" y="0"/>
                  </a:cubicBezTo>
                  <a:close/>
                </a:path>
              </a:pathLst>
            </a:custGeom>
            <a:solidFill>
              <a:srgbClr val="A7C5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8" name="Полилиния: фигура 2527">
              <a:extLst>
                <a:ext uri="{FF2B5EF4-FFF2-40B4-BE49-F238E27FC236}">
                  <a16:creationId xmlns:a16="http://schemas.microsoft.com/office/drawing/2014/main" id="{811433FB-82B8-0D3F-7020-CC25D7E8967D}"/>
                </a:ext>
              </a:extLst>
            </p:cNvPr>
            <p:cNvSpPr/>
            <p:nvPr/>
          </p:nvSpPr>
          <p:spPr>
            <a:xfrm>
              <a:off x="4090493" y="7124751"/>
              <a:ext cx="3497" cy="7263"/>
            </a:xfrm>
            <a:custGeom>
              <a:avLst/>
              <a:gdLst>
                <a:gd name="connsiteX0" fmla="*/ 0 w 3497"/>
                <a:gd name="connsiteY0" fmla="*/ 0 h 7263"/>
                <a:gd name="connsiteX1" fmla="*/ 3497 w 3497"/>
                <a:gd name="connsiteY1" fmla="*/ 7264 h 7263"/>
                <a:gd name="connsiteX2" fmla="*/ 0 w 3497"/>
                <a:gd name="connsiteY2" fmla="*/ 0 h 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7" h="7263">
                  <a:moveTo>
                    <a:pt x="0" y="0"/>
                  </a:moveTo>
                  <a:cubicBezTo>
                    <a:pt x="2421" y="1883"/>
                    <a:pt x="2421" y="4843"/>
                    <a:pt x="3497" y="7264"/>
                  </a:cubicBezTo>
                  <a:cubicBezTo>
                    <a:pt x="538" y="5919"/>
                    <a:pt x="1076" y="2690"/>
                    <a:pt x="0" y="0"/>
                  </a:cubicBezTo>
                  <a:close/>
                </a:path>
              </a:pathLst>
            </a:custGeom>
            <a:solidFill>
              <a:srgbClr val="B3CB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9" name="Полилиния: фигура 2528">
              <a:extLst>
                <a:ext uri="{FF2B5EF4-FFF2-40B4-BE49-F238E27FC236}">
                  <a16:creationId xmlns:a16="http://schemas.microsoft.com/office/drawing/2014/main" id="{DA87BDA0-00F2-E23C-20AD-33B944B3316B}"/>
                </a:ext>
              </a:extLst>
            </p:cNvPr>
            <p:cNvSpPr/>
            <p:nvPr/>
          </p:nvSpPr>
          <p:spPr>
            <a:xfrm>
              <a:off x="4093990" y="7132014"/>
              <a:ext cx="3228" cy="5918"/>
            </a:xfrm>
            <a:custGeom>
              <a:avLst/>
              <a:gdLst>
                <a:gd name="connsiteX0" fmla="*/ 0 w 3228"/>
                <a:gd name="connsiteY0" fmla="*/ 0 h 5918"/>
                <a:gd name="connsiteX1" fmla="*/ 3228 w 3228"/>
                <a:gd name="connsiteY1" fmla="*/ 5919 h 5918"/>
                <a:gd name="connsiteX2" fmla="*/ 0 w 3228"/>
                <a:gd name="connsiteY2" fmla="*/ 0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28" h="5918">
                  <a:moveTo>
                    <a:pt x="0" y="0"/>
                  </a:moveTo>
                  <a:cubicBezTo>
                    <a:pt x="2152" y="1345"/>
                    <a:pt x="2421" y="3766"/>
                    <a:pt x="3228" y="5919"/>
                  </a:cubicBezTo>
                  <a:cubicBezTo>
                    <a:pt x="538" y="4842"/>
                    <a:pt x="807" y="2152"/>
                    <a:pt x="0" y="0"/>
                  </a:cubicBezTo>
                  <a:close/>
                </a:path>
              </a:pathLst>
            </a:custGeom>
            <a:solidFill>
              <a:srgbClr val="B3CB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0" name="Полилиния: фигура 2529">
              <a:extLst>
                <a:ext uri="{FF2B5EF4-FFF2-40B4-BE49-F238E27FC236}">
                  <a16:creationId xmlns:a16="http://schemas.microsoft.com/office/drawing/2014/main" id="{7875C345-EB1D-D772-5D51-49341BA2F996}"/>
                </a:ext>
              </a:extLst>
            </p:cNvPr>
            <p:cNvSpPr/>
            <p:nvPr/>
          </p:nvSpPr>
          <p:spPr>
            <a:xfrm>
              <a:off x="4007545" y="6972102"/>
              <a:ext cx="28604" cy="57105"/>
            </a:xfrm>
            <a:custGeom>
              <a:avLst/>
              <a:gdLst>
                <a:gd name="connsiteX0" fmla="*/ 1971 w 28604"/>
                <a:gd name="connsiteY0" fmla="*/ 111 h 57105"/>
                <a:gd name="connsiteX1" fmla="*/ 20803 w 28604"/>
                <a:gd name="connsiteY1" fmla="*/ 37775 h 57105"/>
                <a:gd name="connsiteX2" fmla="*/ 28605 w 28604"/>
                <a:gd name="connsiteY2" fmla="*/ 56069 h 57105"/>
                <a:gd name="connsiteX3" fmla="*/ 24031 w 28604"/>
                <a:gd name="connsiteY3" fmla="*/ 54993 h 57105"/>
                <a:gd name="connsiteX4" fmla="*/ 18651 w 28604"/>
                <a:gd name="connsiteY4" fmla="*/ 46653 h 57105"/>
                <a:gd name="connsiteX5" fmla="*/ 17036 w 28604"/>
                <a:gd name="connsiteY5" fmla="*/ 42617 h 57105"/>
                <a:gd name="connsiteX6" fmla="*/ 20803 w 28604"/>
                <a:gd name="connsiteY6" fmla="*/ 43424 h 57105"/>
                <a:gd name="connsiteX7" fmla="*/ 626 w 28604"/>
                <a:gd name="connsiteY7" fmla="*/ 5761 h 57105"/>
                <a:gd name="connsiteX8" fmla="*/ 88 w 28604"/>
                <a:gd name="connsiteY8" fmla="*/ 380 h 57105"/>
                <a:gd name="connsiteX9" fmla="*/ 1971 w 28604"/>
                <a:gd name="connsiteY9" fmla="*/ 111 h 57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604" h="57105">
                  <a:moveTo>
                    <a:pt x="1971" y="111"/>
                  </a:moveTo>
                  <a:cubicBezTo>
                    <a:pt x="7352" y="13025"/>
                    <a:pt x="14615" y="25131"/>
                    <a:pt x="20803" y="37775"/>
                  </a:cubicBezTo>
                  <a:cubicBezTo>
                    <a:pt x="23762" y="43694"/>
                    <a:pt x="26990" y="49612"/>
                    <a:pt x="28605" y="56069"/>
                  </a:cubicBezTo>
                  <a:cubicBezTo>
                    <a:pt x="26452" y="58221"/>
                    <a:pt x="25645" y="56607"/>
                    <a:pt x="24031" y="54993"/>
                  </a:cubicBezTo>
                  <a:cubicBezTo>
                    <a:pt x="21610" y="52571"/>
                    <a:pt x="21341" y="48805"/>
                    <a:pt x="18651" y="46653"/>
                  </a:cubicBezTo>
                  <a:cubicBezTo>
                    <a:pt x="16767" y="45846"/>
                    <a:pt x="15960" y="44232"/>
                    <a:pt x="17036" y="42617"/>
                  </a:cubicBezTo>
                  <a:cubicBezTo>
                    <a:pt x="18113" y="41272"/>
                    <a:pt x="18920" y="43963"/>
                    <a:pt x="20803" y="43424"/>
                  </a:cubicBezTo>
                  <a:cubicBezTo>
                    <a:pt x="14077" y="30780"/>
                    <a:pt x="7352" y="18405"/>
                    <a:pt x="626" y="5761"/>
                  </a:cubicBezTo>
                  <a:cubicBezTo>
                    <a:pt x="1702" y="3878"/>
                    <a:pt x="-450" y="2264"/>
                    <a:pt x="88" y="380"/>
                  </a:cubicBezTo>
                  <a:cubicBezTo>
                    <a:pt x="895" y="111"/>
                    <a:pt x="1433" y="-158"/>
                    <a:pt x="1971" y="111"/>
                  </a:cubicBezTo>
                  <a:close/>
                </a:path>
              </a:pathLst>
            </a:custGeom>
            <a:solidFill>
              <a:srgbClr val="A0C07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1" name="Полилиния: фигура 2530">
              <a:extLst>
                <a:ext uri="{FF2B5EF4-FFF2-40B4-BE49-F238E27FC236}">
                  <a16:creationId xmlns:a16="http://schemas.microsoft.com/office/drawing/2014/main" id="{9807A22C-E179-F272-32DF-DB49CF01DCAC}"/>
                </a:ext>
              </a:extLst>
            </p:cNvPr>
            <p:cNvSpPr/>
            <p:nvPr/>
          </p:nvSpPr>
          <p:spPr>
            <a:xfrm>
              <a:off x="3994720" y="6929169"/>
              <a:ext cx="14308" cy="48693"/>
            </a:xfrm>
            <a:custGeom>
              <a:avLst/>
              <a:gdLst>
                <a:gd name="connsiteX0" fmla="*/ 13451 w 14308"/>
                <a:gd name="connsiteY0" fmla="*/ 43313 h 48693"/>
                <a:gd name="connsiteX1" fmla="*/ 13720 w 14308"/>
                <a:gd name="connsiteY1" fmla="*/ 48694 h 48693"/>
                <a:gd name="connsiteX2" fmla="*/ 0 w 14308"/>
                <a:gd name="connsiteY2" fmla="*/ 0 h 48693"/>
                <a:gd name="connsiteX3" fmla="*/ 2421 w 14308"/>
                <a:gd name="connsiteY3" fmla="*/ 7264 h 48693"/>
                <a:gd name="connsiteX4" fmla="*/ 8340 w 14308"/>
                <a:gd name="connsiteY4" fmla="*/ 20715 h 48693"/>
                <a:gd name="connsiteX5" fmla="*/ 13451 w 14308"/>
                <a:gd name="connsiteY5" fmla="*/ 43313 h 4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08" h="48693">
                  <a:moveTo>
                    <a:pt x="13451" y="43313"/>
                  </a:moveTo>
                  <a:cubicBezTo>
                    <a:pt x="13720" y="45196"/>
                    <a:pt x="15065" y="46810"/>
                    <a:pt x="13720" y="48694"/>
                  </a:cubicBezTo>
                  <a:cubicBezTo>
                    <a:pt x="6995" y="33090"/>
                    <a:pt x="1076" y="17218"/>
                    <a:pt x="0" y="0"/>
                  </a:cubicBezTo>
                  <a:cubicBezTo>
                    <a:pt x="807" y="2421"/>
                    <a:pt x="1614" y="4842"/>
                    <a:pt x="2421" y="7264"/>
                  </a:cubicBezTo>
                  <a:cubicBezTo>
                    <a:pt x="5919" y="11030"/>
                    <a:pt x="7533" y="16142"/>
                    <a:pt x="8340" y="20715"/>
                  </a:cubicBezTo>
                  <a:cubicBezTo>
                    <a:pt x="9685" y="28517"/>
                    <a:pt x="12644" y="35780"/>
                    <a:pt x="13451" y="43313"/>
                  </a:cubicBezTo>
                  <a:close/>
                </a:path>
              </a:pathLst>
            </a:custGeom>
            <a:solidFill>
              <a:srgbClr val="ADC9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2" name="Полилиния: фигура 2531">
              <a:extLst>
                <a:ext uri="{FF2B5EF4-FFF2-40B4-BE49-F238E27FC236}">
                  <a16:creationId xmlns:a16="http://schemas.microsoft.com/office/drawing/2014/main" id="{A645652D-61E1-0BF7-E90E-34C096C61F1C}"/>
                </a:ext>
              </a:extLst>
            </p:cNvPr>
            <p:cNvSpPr/>
            <p:nvPr/>
          </p:nvSpPr>
          <p:spPr>
            <a:xfrm>
              <a:off x="4026465" y="7019024"/>
              <a:ext cx="19903" cy="28516"/>
            </a:xfrm>
            <a:custGeom>
              <a:avLst/>
              <a:gdLst>
                <a:gd name="connsiteX0" fmla="*/ 0 w 19903"/>
                <a:gd name="connsiteY0" fmla="*/ 0 h 28516"/>
                <a:gd name="connsiteX1" fmla="*/ 4842 w 19903"/>
                <a:gd name="connsiteY1" fmla="*/ 5381 h 28516"/>
                <a:gd name="connsiteX2" fmla="*/ 9685 w 19903"/>
                <a:gd name="connsiteY2" fmla="*/ 9147 h 28516"/>
                <a:gd name="connsiteX3" fmla="*/ 19639 w 19903"/>
                <a:gd name="connsiteY3" fmla="*/ 23943 h 28516"/>
                <a:gd name="connsiteX4" fmla="*/ 18294 w 19903"/>
                <a:gd name="connsiteY4" fmla="*/ 28517 h 28516"/>
                <a:gd name="connsiteX5" fmla="*/ 0 w 19903"/>
                <a:gd name="connsiteY5" fmla="*/ 0 h 2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03" h="28516">
                  <a:moveTo>
                    <a:pt x="0" y="0"/>
                  </a:moveTo>
                  <a:cubicBezTo>
                    <a:pt x="2690" y="807"/>
                    <a:pt x="3497" y="3497"/>
                    <a:pt x="4842" y="5381"/>
                  </a:cubicBezTo>
                  <a:cubicBezTo>
                    <a:pt x="5919" y="6995"/>
                    <a:pt x="6726" y="9954"/>
                    <a:pt x="9685" y="9147"/>
                  </a:cubicBezTo>
                  <a:cubicBezTo>
                    <a:pt x="12913" y="13989"/>
                    <a:pt x="16411" y="18832"/>
                    <a:pt x="19639" y="23943"/>
                  </a:cubicBezTo>
                  <a:cubicBezTo>
                    <a:pt x="18294" y="25288"/>
                    <a:pt x="21791" y="27710"/>
                    <a:pt x="18294" y="28517"/>
                  </a:cubicBezTo>
                  <a:cubicBezTo>
                    <a:pt x="11299" y="19639"/>
                    <a:pt x="3766" y="11030"/>
                    <a:pt x="0" y="0"/>
                  </a:cubicBezTo>
                  <a:close/>
                </a:path>
              </a:pathLst>
            </a:custGeom>
            <a:solidFill>
              <a:srgbClr val="ABC77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3" name="Полилиния: фигура 2532">
              <a:extLst>
                <a:ext uri="{FF2B5EF4-FFF2-40B4-BE49-F238E27FC236}">
                  <a16:creationId xmlns:a16="http://schemas.microsoft.com/office/drawing/2014/main" id="{F7DCC5AA-8A92-B4DE-23BC-7551E0BC772A}"/>
                </a:ext>
              </a:extLst>
            </p:cNvPr>
            <p:cNvSpPr/>
            <p:nvPr/>
          </p:nvSpPr>
          <p:spPr>
            <a:xfrm>
              <a:off x="4044759" y="7042967"/>
              <a:ext cx="9415" cy="16679"/>
            </a:xfrm>
            <a:custGeom>
              <a:avLst/>
              <a:gdLst>
                <a:gd name="connsiteX0" fmla="*/ 0 w 9415"/>
                <a:gd name="connsiteY0" fmla="*/ 4573 h 16679"/>
                <a:gd name="connsiteX1" fmla="*/ 1345 w 9415"/>
                <a:gd name="connsiteY1" fmla="*/ 0 h 16679"/>
                <a:gd name="connsiteX2" fmla="*/ 9416 w 9415"/>
                <a:gd name="connsiteY2" fmla="*/ 12644 h 16679"/>
                <a:gd name="connsiteX3" fmla="*/ 9416 w 9415"/>
                <a:gd name="connsiteY3" fmla="*/ 16680 h 16679"/>
                <a:gd name="connsiteX4" fmla="*/ 0 w 9415"/>
                <a:gd name="connsiteY4" fmla="*/ 4573 h 1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15" h="16679">
                  <a:moveTo>
                    <a:pt x="0" y="4573"/>
                  </a:moveTo>
                  <a:cubicBezTo>
                    <a:pt x="538" y="2959"/>
                    <a:pt x="807" y="1614"/>
                    <a:pt x="1345" y="0"/>
                  </a:cubicBezTo>
                  <a:cubicBezTo>
                    <a:pt x="3497" y="4573"/>
                    <a:pt x="6188" y="8878"/>
                    <a:pt x="9416" y="12644"/>
                  </a:cubicBezTo>
                  <a:cubicBezTo>
                    <a:pt x="8340" y="13989"/>
                    <a:pt x="8878" y="15334"/>
                    <a:pt x="9416" y="16680"/>
                  </a:cubicBezTo>
                  <a:cubicBezTo>
                    <a:pt x="5650" y="13182"/>
                    <a:pt x="2421" y="9147"/>
                    <a:pt x="0" y="4573"/>
                  </a:cubicBezTo>
                  <a:close/>
                </a:path>
              </a:pathLst>
            </a:custGeom>
            <a:solidFill>
              <a:srgbClr val="8DB5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4" name="Полилиния: фигура 2533">
              <a:extLst>
                <a:ext uri="{FF2B5EF4-FFF2-40B4-BE49-F238E27FC236}">
                  <a16:creationId xmlns:a16="http://schemas.microsoft.com/office/drawing/2014/main" id="{2A7F2AE5-6866-7CE7-CFDC-6DFA366FEAF8}"/>
                </a:ext>
              </a:extLst>
            </p:cNvPr>
            <p:cNvSpPr/>
            <p:nvPr/>
          </p:nvSpPr>
          <p:spPr>
            <a:xfrm>
              <a:off x="3997141" y="6936433"/>
              <a:ext cx="29592" cy="56495"/>
            </a:xfrm>
            <a:custGeom>
              <a:avLst/>
              <a:gdLst>
                <a:gd name="connsiteX0" fmla="*/ 11030 w 29592"/>
                <a:gd name="connsiteY0" fmla="*/ 36049 h 56495"/>
                <a:gd name="connsiteX1" fmla="*/ 0 w 29592"/>
                <a:gd name="connsiteY1" fmla="*/ 0 h 56495"/>
                <a:gd name="connsiteX2" fmla="*/ 2690 w 29592"/>
                <a:gd name="connsiteY2" fmla="*/ 538 h 56495"/>
                <a:gd name="connsiteX3" fmla="*/ 26903 w 29592"/>
                <a:gd name="connsiteY3" fmla="*/ 51384 h 56495"/>
                <a:gd name="connsiteX4" fmla="*/ 29593 w 29592"/>
                <a:gd name="connsiteY4" fmla="*/ 56495 h 56495"/>
                <a:gd name="connsiteX5" fmla="*/ 14796 w 29592"/>
                <a:gd name="connsiteY5" fmla="*/ 30938 h 56495"/>
                <a:gd name="connsiteX6" fmla="*/ 8878 w 29592"/>
                <a:gd name="connsiteY6" fmla="*/ 19908 h 56495"/>
                <a:gd name="connsiteX7" fmla="*/ 12106 w 29592"/>
                <a:gd name="connsiteY7" fmla="*/ 35780 h 56495"/>
                <a:gd name="connsiteX8" fmla="*/ 11030 w 29592"/>
                <a:gd name="connsiteY8" fmla="*/ 36049 h 56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92" h="56495">
                  <a:moveTo>
                    <a:pt x="11030" y="36049"/>
                  </a:moveTo>
                  <a:cubicBezTo>
                    <a:pt x="7264" y="23943"/>
                    <a:pt x="3497" y="12106"/>
                    <a:pt x="0" y="0"/>
                  </a:cubicBezTo>
                  <a:cubicBezTo>
                    <a:pt x="807" y="269"/>
                    <a:pt x="1883" y="269"/>
                    <a:pt x="2690" y="538"/>
                  </a:cubicBezTo>
                  <a:cubicBezTo>
                    <a:pt x="9954" y="18025"/>
                    <a:pt x="18025" y="34704"/>
                    <a:pt x="26903" y="51384"/>
                  </a:cubicBezTo>
                  <a:cubicBezTo>
                    <a:pt x="27710" y="52998"/>
                    <a:pt x="28517" y="54881"/>
                    <a:pt x="29593" y="56495"/>
                  </a:cubicBezTo>
                  <a:cubicBezTo>
                    <a:pt x="22329" y="49232"/>
                    <a:pt x="19370" y="39816"/>
                    <a:pt x="14796" y="30938"/>
                  </a:cubicBezTo>
                  <a:cubicBezTo>
                    <a:pt x="12913" y="27172"/>
                    <a:pt x="11299" y="23405"/>
                    <a:pt x="8878" y="19908"/>
                  </a:cubicBezTo>
                  <a:cubicBezTo>
                    <a:pt x="8071" y="25826"/>
                    <a:pt x="11030" y="30669"/>
                    <a:pt x="12106" y="35780"/>
                  </a:cubicBezTo>
                  <a:cubicBezTo>
                    <a:pt x="11837" y="36049"/>
                    <a:pt x="11568" y="36049"/>
                    <a:pt x="11030" y="36049"/>
                  </a:cubicBezTo>
                  <a:close/>
                </a:path>
              </a:pathLst>
            </a:custGeom>
            <a:solidFill>
              <a:srgbClr val="7BAA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5" name="Полилиния: фигура 2534">
              <a:extLst>
                <a:ext uri="{FF2B5EF4-FFF2-40B4-BE49-F238E27FC236}">
                  <a16:creationId xmlns:a16="http://schemas.microsoft.com/office/drawing/2014/main" id="{32CB756D-5B83-F599-773A-943E03259C45}"/>
                </a:ext>
              </a:extLst>
            </p:cNvPr>
            <p:cNvSpPr/>
            <p:nvPr/>
          </p:nvSpPr>
          <p:spPr>
            <a:xfrm>
              <a:off x="4054174" y="7055398"/>
              <a:ext cx="15334" cy="18852"/>
            </a:xfrm>
            <a:custGeom>
              <a:avLst/>
              <a:gdLst>
                <a:gd name="connsiteX0" fmla="*/ 15334 w 15334"/>
                <a:gd name="connsiteY0" fmla="*/ 18776 h 18852"/>
                <a:gd name="connsiteX1" fmla="*/ 9954 w 15334"/>
                <a:gd name="connsiteY1" fmla="*/ 15009 h 18852"/>
                <a:gd name="connsiteX2" fmla="*/ 0 w 15334"/>
                <a:gd name="connsiteY2" fmla="*/ 213 h 18852"/>
                <a:gd name="connsiteX3" fmla="*/ 5381 w 15334"/>
                <a:gd name="connsiteY3" fmla="*/ 2903 h 18852"/>
                <a:gd name="connsiteX4" fmla="*/ 15334 w 15334"/>
                <a:gd name="connsiteY4" fmla="*/ 18776 h 18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34" h="18852">
                  <a:moveTo>
                    <a:pt x="15334" y="18776"/>
                  </a:moveTo>
                  <a:cubicBezTo>
                    <a:pt x="12375" y="19314"/>
                    <a:pt x="11299" y="16893"/>
                    <a:pt x="9954" y="15009"/>
                  </a:cubicBezTo>
                  <a:cubicBezTo>
                    <a:pt x="6726" y="10167"/>
                    <a:pt x="3228" y="5055"/>
                    <a:pt x="0" y="213"/>
                  </a:cubicBezTo>
                  <a:cubicBezTo>
                    <a:pt x="2690" y="-594"/>
                    <a:pt x="3766" y="1020"/>
                    <a:pt x="5381" y="2903"/>
                  </a:cubicBezTo>
                  <a:cubicBezTo>
                    <a:pt x="9147" y="7746"/>
                    <a:pt x="13182" y="12588"/>
                    <a:pt x="15334" y="18776"/>
                  </a:cubicBezTo>
                  <a:close/>
                </a:path>
              </a:pathLst>
            </a:custGeom>
            <a:solidFill>
              <a:srgbClr val="8DB5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6" name="Полилиния: фигура 2535">
              <a:extLst>
                <a:ext uri="{FF2B5EF4-FFF2-40B4-BE49-F238E27FC236}">
                  <a16:creationId xmlns:a16="http://schemas.microsoft.com/office/drawing/2014/main" id="{54727FD7-6D6B-A150-ECD9-BBD75D87D908}"/>
                </a:ext>
              </a:extLst>
            </p:cNvPr>
            <p:cNvSpPr/>
            <p:nvPr/>
          </p:nvSpPr>
          <p:spPr>
            <a:xfrm>
              <a:off x="3959303" y="6815371"/>
              <a:ext cx="2595" cy="6187"/>
            </a:xfrm>
            <a:custGeom>
              <a:avLst/>
              <a:gdLst>
                <a:gd name="connsiteX0" fmla="*/ 2595 w 2595"/>
                <a:gd name="connsiteY0" fmla="*/ 6188 h 6187"/>
                <a:gd name="connsiteX1" fmla="*/ 712 w 2595"/>
                <a:gd name="connsiteY1" fmla="*/ 0 h 6187"/>
                <a:gd name="connsiteX2" fmla="*/ 2595 w 2595"/>
                <a:gd name="connsiteY2" fmla="*/ 6188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95" h="6187">
                  <a:moveTo>
                    <a:pt x="2595" y="6188"/>
                  </a:moveTo>
                  <a:cubicBezTo>
                    <a:pt x="443" y="4573"/>
                    <a:pt x="-902" y="2690"/>
                    <a:pt x="712" y="0"/>
                  </a:cubicBezTo>
                  <a:cubicBezTo>
                    <a:pt x="1519" y="1883"/>
                    <a:pt x="2057" y="4035"/>
                    <a:pt x="2595" y="6188"/>
                  </a:cubicBezTo>
                  <a:close/>
                </a:path>
              </a:pathLst>
            </a:custGeom>
            <a:solidFill>
              <a:srgbClr val="94B56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7" name="Полилиния: фигура 2536">
              <a:extLst>
                <a:ext uri="{FF2B5EF4-FFF2-40B4-BE49-F238E27FC236}">
                  <a16:creationId xmlns:a16="http://schemas.microsoft.com/office/drawing/2014/main" id="{1D05F724-DBB7-BB9B-0A5C-E6C46BB99FC1}"/>
                </a:ext>
              </a:extLst>
            </p:cNvPr>
            <p:cNvSpPr/>
            <p:nvPr/>
          </p:nvSpPr>
          <p:spPr>
            <a:xfrm>
              <a:off x="3934996" y="6701574"/>
              <a:ext cx="3228" cy="19369"/>
            </a:xfrm>
            <a:custGeom>
              <a:avLst/>
              <a:gdLst>
                <a:gd name="connsiteX0" fmla="*/ 0 w 3228"/>
                <a:gd name="connsiteY0" fmla="*/ 0 h 19369"/>
                <a:gd name="connsiteX1" fmla="*/ 1614 w 3228"/>
                <a:gd name="connsiteY1" fmla="*/ 807 h 19369"/>
                <a:gd name="connsiteX2" fmla="*/ 3228 w 3228"/>
                <a:gd name="connsiteY2" fmla="*/ 19370 h 19369"/>
                <a:gd name="connsiteX3" fmla="*/ 538 w 3228"/>
                <a:gd name="connsiteY3" fmla="*/ 14796 h 19369"/>
                <a:gd name="connsiteX4" fmla="*/ 0 w 3228"/>
                <a:gd name="connsiteY4" fmla="*/ 0 h 1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28" h="19369">
                  <a:moveTo>
                    <a:pt x="0" y="0"/>
                  </a:moveTo>
                  <a:cubicBezTo>
                    <a:pt x="538" y="269"/>
                    <a:pt x="1076" y="538"/>
                    <a:pt x="1614" y="807"/>
                  </a:cubicBezTo>
                  <a:cubicBezTo>
                    <a:pt x="2152" y="6995"/>
                    <a:pt x="2690" y="13182"/>
                    <a:pt x="3228" y="19370"/>
                  </a:cubicBezTo>
                  <a:cubicBezTo>
                    <a:pt x="2421" y="17756"/>
                    <a:pt x="2690" y="15334"/>
                    <a:pt x="538" y="14796"/>
                  </a:cubicBezTo>
                  <a:cubicBezTo>
                    <a:pt x="269" y="9954"/>
                    <a:pt x="0" y="4842"/>
                    <a:pt x="0" y="0"/>
                  </a:cubicBezTo>
                  <a:close/>
                </a:path>
              </a:pathLst>
            </a:custGeom>
            <a:solidFill>
              <a:srgbClr val="7CA54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8" name="Полилиния: фигура 2537">
              <a:extLst>
                <a:ext uri="{FF2B5EF4-FFF2-40B4-BE49-F238E27FC236}">
                  <a16:creationId xmlns:a16="http://schemas.microsoft.com/office/drawing/2014/main" id="{60488C3D-26B6-4E27-5163-CA2A948BD50A}"/>
                </a:ext>
              </a:extLst>
            </p:cNvPr>
            <p:cNvSpPr/>
            <p:nvPr/>
          </p:nvSpPr>
          <p:spPr>
            <a:xfrm>
              <a:off x="3992837" y="7099462"/>
              <a:ext cx="21701" cy="35780"/>
            </a:xfrm>
            <a:custGeom>
              <a:avLst/>
              <a:gdLst>
                <a:gd name="connsiteX0" fmla="*/ 538 w 21701"/>
                <a:gd name="connsiteY0" fmla="*/ 3497 h 35780"/>
                <a:gd name="connsiteX1" fmla="*/ 0 w 21701"/>
                <a:gd name="connsiteY1" fmla="*/ 0 h 35780"/>
                <a:gd name="connsiteX2" fmla="*/ 17756 w 21701"/>
                <a:gd name="connsiteY2" fmla="*/ 28248 h 35780"/>
                <a:gd name="connsiteX3" fmla="*/ 21522 w 21701"/>
                <a:gd name="connsiteY3" fmla="*/ 32821 h 35780"/>
                <a:gd name="connsiteX4" fmla="*/ 19908 w 21701"/>
                <a:gd name="connsiteY4" fmla="*/ 35780 h 35780"/>
                <a:gd name="connsiteX5" fmla="*/ 538 w 21701"/>
                <a:gd name="connsiteY5" fmla="*/ 3497 h 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01" h="35780">
                  <a:moveTo>
                    <a:pt x="538" y="3497"/>
                  </a:moveTo>
                  <a:cubicBezTo>
                    <a:pt x="269" y="2690"/>
                    <a:pt x="269" y="1883"/>
                    <a:pt x="0" y="0"/>
                  </a:cubicBezTo>
                  <a:cubicBezTo>
                    <a:pt x="6457" y="9954"/>
                    <a:pt x="12106" y="19101"/>
                    <a:pt x="17756" y="28248"/>
                  </a:cubicBezTo>
                  <a:cubicBezTo>
                    <a:pt x="19639" y="29055"/>
                    <a:pt x="20715" y="30669"/>
                    <a:pt x="21522" y="32821"/>
                  </a:cubicBezTo>
                  <a:cubicBezTo>
                    <a:pt x="21791" y="34166"/>
                    <a:pt x="22060" y="35511"/>
                    <a:pt x="19908" y="35780"/>
                  </a:cubicBezTo>
                  <a:cubicBezTo>
                    <a:pt x="10223" y="26903"/>
                    <a:pt x="6457" y="14527"/>
                    <a:pt x="538" y="3497"/>
                  </a:cubicBezTo>
                  <a:close/>
                </a:path>
              </a:pathLst>
            </a:custGeom>
            <a:solidFill>
              <a:srgbClr val="6E9C4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9" name="Полилиния: фигура 2538">
              <a:extLst>
                <a:ext uri="{FF2B5EF4-FFF2-40B4-BE49-F238E27FC236}">
                  <a16:creationId xmlns:a16="http://schemas.microsoft.com/office/drawing/2014/main" id="{1379D1FF-6D07-BFF9-CFEF-9F3D4D25D013}"/>
                </a:ext>
              </a:extLst>
            </p:cNvPr>
            <p:cNvSpPr/>
            <p:nvPr/>
          </p:nvSpPr>
          <p:spPr>
            <a:xfrm>
              <a:off x="4013014" y="7131936"/>
              <a:ext cx="7481" cy="10648"/>
            </a:xfrm>
            <a:custGeom>
              <a:avLst/>
              <a:gdLst>
                <a:gd name="connsiteX0" fmla="*/ 0 w 7481"/>
                <a:gd name="connsiteY0" fmla="*/ 3038 h 10648"/>
                <a:gd name="connsiteX1" fmla="*/ 538 w 7481"/>
                <a:gd name="connsiteY1" fmla="*/ 78 h 10648"/>
                <a:gd name="connsiteX2" fmla="*/ 6457 w 7481"/>
                <a:gd name="connsiteY2" fmla="*/ 6535 h 10648"/>
                <a:gd name="connsiteX3" fmla="*/ 7264 w 7481"/>
                <a:gd name="connsiteY3" fmla="*/ 8956 h 10648"/>
                <a:gd name="connsiteX4" fmla="*/ 5381 w 7481"/>
                <a:gd name="connsiteY4" fmla="*/ 10301 h 10648"/>
                <a:gd name="connsiteX5" fmla="*/ 4842 w 7481"/>
                <a:gd name="connsiteY5" fmla="*/ 9494 h 10648"/>
                <a:gd name="connsiteX6" fmla="*/ 0 w 7481"/>
                <a:gd name="connsiteY6" fmla="*/ 3038 h 10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81" h="10648">
                  <a:moveTo>
                    <a:pt x="0" y="3038"/>
                  </a:moveTo>
                  <a:cubicBezTo>
                    <a:pt x="807" y="2231"/>
                    <a:pt x="807" y="1155"/>
                    <a:pt x="538" y="78"/>
                  </a:cubicBezTo>
                  <a:cubicBezTo>
                    <a:pt x="5919" y="-729"/>
                    <a:pt x="4035" y="4921"/>
                    <a:pt x="6457" y="6535"/>
                  </a:cubicBezTo>
                  <a:cubicBezTo>
                    <a:pt x="6726" y="7342"/>
                    <a:pt x="6995" y="8149"/>
                    <a:pt x="7264" y="8956"/>
                  </a:cubicBezTo>
                  <a:cubicBezTo>
                    <a:pt x="8071" y="11377"/>
                    <a:pt x="6457" y="10570"/>
                    <a:pt x="5381" y="10301"/>
                  </a:cubicBezTo>
                  <a:cubicBezTo>
                    <a:pt x="5111" y="10032"/>
                    <a:pt x="4842" y="9763"/>
                    <a:pt x="4842" y="9494"/>
                  </a:cubicBezTo>
                  <a:cubicBezTo>
                    <a:pt x="3228" y="7611"/>
                    <a:pt x="1614" y="5459"/>
                    <a:pt x="0" y="3038"/>
                  </a:cubicBezTo>
                  <a:close/>
                </a:path>
              </a:pathLst>
            </a:custGeom>
            <a:solidFill>
              <a:srgbClr val="80A9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0" name="Полилиния: фигура 2539">
              <a:extLst>
                <a:ext uri="{FF2B5EF4-FFF2-40B4-BE49-F238E27FC236}">
                  <a16:creationId xmlns:a16="http://schemas.microsoft.com/office/drawing/2014/main" id="{CDB26B40-FA46-0B4E-54F7-649004954602}"/>
                </a:ext>
              </a:extLst>
            </p:cNvPr>
            <p:cNvSpPr/>
            <p:nvPr/>
          </p:nvSpPr>
          <p:spPr>
            <a:xfrm>
              <a:off x="4017856" y="7141699"/>
              <a:ext cx="6456" cy="7664"/>
            </a:xfrm>
            <a:custGeom>
              <a:avLst/>
              <a:gdLst>
                <a:gd name="connsiteX0" fmla="*/ 5919 w 6456"/>
                <a:gd name="connsiteY0" fmla="*/ 6457 h 7664"/>
                <a:gd name="connsiteX1" fmla="*/ 6457 w 6456"/>
                <a:gd name="connsiteY1" fmla="*/ 7533 h 7664"/>
                <a:gd name="connsiteX2" fmla="*/ 0 w 6456"/>
                <a:gd name="connsiteY2" fmla="*/ 0 h 7664"/>
                <a:gd name="connsiteX3" fmla="*/ 0 w 6456"/>
                <a:gd name="connsiteY3" fmla="*/ 0 h 7664"/>
                <a:gd name="connsiteX4" fmla="*/ 5919 w 6456"/>
                <a:gd name="connsiteY4" fmla="*/ 6457 h 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6" h="7664">
                  <a:moveTo>
                    <a:pt x="5919" y="6457"/>
                  </a:moveTo>
                  <a:cubicBezTo>
                    <a:pt x="6188" y="6726"/>
                    <a:pt x="6188" y="7264"/>
                    <a:pt x="6457" y="7533"/>
                  </a:cubicBezTo>
                  <a:cubicBezTo>
                    <a:pt x="2690" y="8340"/>
                    <a:pt x="269" y="5381"/>
                    <a:pt x="0" y="0"/>
                  </a:cubicBezTo>
                  <a:lnTo>
                    <a:pt x="0" y="0"/>
                  </a:lnTo>
                  <a:cubicBezTo>
                    <a:pt x="2690" y="1614"/>
                    <a:pt x="4035" y="4035"/>
                    <a:pt x="5919" y="6457"/>
                  </a:cubicBezTo>
                  <a:close/>
                </a:path>
              </a:pathLst>
            </a:custGeom>
            <a:solidFill>
              <a:srgbClr val="8EB15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1" name="Полилиния: фигура 2540">
              <a:extLst>
                <a:ext uri="{FF2B5EF4-FFF2-40B4-BE49-F238E27FC236}">
                  <a16:creationId xmlns:a16="http://schemas.microsoft.com/office/drawing/2014/main" id="{95DBA6A9-3CB6-6E30-55C6-15BE8C6D364C}"/>
                </a:ext>
              </a:extLst>
            </p:cNvPr>
            <p:cNvSpPr/>
            <p:nvPr/>
          </p:nvSpPr>
          <p:spPr>
            <a:xfrm>
              <a:off x="3935760" y="7014988"/>
              <a:ext cx="2397" cy="6994"/>
            </a:xfrm>
            <a:custGeom>
              <a:avLst/>
              <a:gdLst>
                <a:gd name="connsiteX0" fmla="*/ 581 w 2397"/>
                <a:gd name="connsiteY0" fmla="*/ 0 h 6994"/>
                <a:gd name="connsiteX1" fmla="*/ 43 w 2397"/>
                <a:gd name="connsiteY1" fmla="*/ 6995 h 6994"/>
                <a:gd name="connsiteX2" fmla="*/ 581 w 2397"/>
                <a:gd name="connsiteY2" fmla="*/ 0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7" h="6994">
                  <a:moveTo>
                    <a:pt x="581" y="0"/>
                  </a:moveTo>
                  <a:cubicBezTo>
                    <a:pt x="312" y="2421"/>
                    <a:pt x="5155" y="5111"/>
                    <a:pt x="43" y="6995"/>
                  </a:cubicBezTo>
                  <a:cubicBezTo>
                    <a:pt x="43" y="4842"/>
                    <a:pt x="-226" y="2421"/>
                    <a:pt x="581" y="0"/>
                  </a:cubicBezTo>
                  <a:close/>
                </a:path>
              </a:pathLst>
            </a:custGeom>
            <a:solidFill>
              <a:srgbClr val="9EBC6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2" name="Полилиния: фигура 2541">
              <a:extLst>
                <a:ext uri="{FF2B5EF4-FFF2-40B4-BE49-F238E27FC236}">
                  <a16:creationId xmlns:a16="http://schemas.microsoft.com/office/drawing/2014/main" id="{1E5FC6BE-8DD1-E980-22C4-6FC52E8D7A44}"/>
                </a:ext>
              </a:extLst>
            </p:cNvPr>
            <p:cNvSpPr/>
            <p:nvPr/>
          </p:nvSpPr>
          <p:spPr>
            <a:xfrm>
              <a:off x="4024044" y="7139816"/>
              <a:ext cx="36587" cy="37125"/>
            </a:xfrm>
            <a:custGeom>
              <a:avLst/>
              <a:gdLst>
                <a:gd name="connsiteX0" fmla="*/ 0 w 36587"/>
                <a:gd name="connsiteY0" fmla="*/ 0 h 37125"/>
                <a:gd name="connsiteX1" fmla="*/ 4842 w 36587"/>
                <a:gd name="connsiteY1" fmla="*/ 4304 h 37125"/>
                <a:gd name="connsiteX2" fmla="*/ 7802 w 36587"/>
                <a:gd name="connsiteY2" fmla="*/ 3228 h 37125"/>
                <a:gd name="connsiteX3" fmla="*/ 22060 w 36587"/>
                <a:gd name="connsiteY3" fmla="*/ 18294 h 37125"/>
                <a:gd name="connsiteX4" fmla="*/ 36587 w 36587"/>
                <a:gd name="connsiteY4" fmla="*/ 37125 h 37125"/>
                <a:gd name="connsiteX5" fmla="*/ 0 w 36587"/>
                <a:gd name="connsiteY5" fmla="*/ 0 h 37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87" h="37125">
                  <a:moveTo>
                    <a:pt x="0" y="0"/>
                  </a:moveTo>
                  <a:cubicBezTo>
                    <a:pt x="1614" y="1345"/>
                    <a:pt x="3228" y="2690"/>
                    <a:pt x="4842" y="4304"/>
                  </a:cubicBezTo>
                  <a:cubicBezTo>
                    <a:pt x="6995" y="6726"/>
                    <a:pt x="6995" y="3766"/>
                    <a:pt x="7802" y="3228"/>
                  </a:cubicBezTo>
                  <a:cubicBezTo>
                    <a:pt x="13720" y="6995"/>
                    <a:pt x="17487" y="13182"/>
                    <a:pt x="22060" y="18294"/>
                  </a:cubicBezTo>
                  <a:cubicBezTo>
                    <a:pt x="27172" y="24212"/>
                    <a:pt x="31207" y="31207"/>
                    <a:pt x="36587" y="37125"/>
                  </a:cubicBezTo>
                  <a:cubicBezTo>
                    <a:pt x="22598" y="26364"/>
                    <a:pt x="8878" y="15603"/>
                    <a:pt x="0" y="0"/>
                  </a:cubicBezTo>
                  <a:close/>
                </a:path>
              </a:pathLst>
            </a:custGeom>
            <a:solidFill>
              <a:srgbClr val="C0D3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3" name="Полилиния: фигура 2542">
              <a:extLst>
                <a:ext uri="{FF2B5EF4-FFF2-40B4-BE49-F238E27FC236}">
                  <a16:creationId xmlns:a16="http://schemas.microsoft.com/office/drawing/2014/main" id="{89D21E3A-012B-52F5-2DD9-97401E05716F}"/>
                </a:ext>
              </a:extLst>
            </p:cNvPr>
            <p:cNvSpPr/>
            <p:nvPr/>
          </p:nvSpPr>
          <p:spPr>
            <a:xfrm>
              <a:off x="4064128" y="7164835"/>
              <a:ext cx="16948" cy="9953"/>
            </a:xfrm>
            <a:custGeom>
              <a:avLst/>
              <a:gdLst>
                <a:gd name="connsiteX0" fmla="*/ 0 w 16948"/>
                <a:gd name="connsiteY0" fmla="*/ 3497 h 9953"/>
                <a:gd name="connsiteX1" fmla="*/ 6995 w 16948"/>
                <a:gd name="connsiteY1" fmla="*/ 0 h 9953"/>
                <a:gd name="connsiteX2" fmla="*/ 16949 w 16948"/>
                <a:gd name="connsiteY2" fmla="*/ 9954 h 9953"/>
                <a:gd name="connsiteX3" fmla="*/ 10223 w 16948"/>
                <a:gd name="connsiteY3" fmla="*/ 4304 h 9953"/>
                <a:gd name="connsiteX4" fmla="*/ 5381 w 16948"/>
                <a:gd name="connsiteY4" fmla="*/ 2152 h 9953"/>
                <a:gd name="connsiteX5" fmla="*/ 5919 w 16948"/>
                <a:gd name="connsiteY5" fmla="*/ 7802 h 9953"/>
                <a:gd name="connsiteX6" fmla="*/ 0 w 16948"/>
                <a:gd name="connsiteY6" fmla="*/ 3497 h 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48" h="9953">
                  <a:moveTo>
                    <a:pt x="0" y="3497"/>
                  </a:moveTo>
                  <a:cubicBezTo>
                    <a:pt x="269" y="-1883"/>
                    <a:pt x="4842" y="1614"/>
                    <a:pt x="6995" y="0"/>
                  </a:cubicBezTo>
                  <a:cubicBezTo>
                    <a:pt x="11568" y="2152"/>
                    <a:pt x="14527" y="5381"/>
                    <a:pt x="16949" y="9954"/>
                  </a:cubicBezTo>
                  <a:cubicBezTo>
                    <a:pt x="14796" y="8071"/>
                    <a:pt x="12644" y="6188"/>
                    <a:pt x="10223" y="4304"/>
                  </a:cubicBezTo>
                  <a:cubicBezTo>
                    <a:pt x="8878" y="2959"/>
                    <a:pt x="7533" y="1076"/>
                    <a:pt x="5381" y="2152"/>
                  </a:cubicBezTo>
                  <a:cubicBezTo>
                    <a:pt x="2421" y="4035"/>
                    <a:pt x="6188" y="5650"/>
                    <a:pt x="5919" y="7802"/>
                  </a:cubicBezTo>
                  <a:cubicBezTo>
                    <a:pt x="3228" y="7264"/>
                    <a:pt x="1076" y="6457"/>
                    <a:pt x="0" y="3497"/>
                  </a:cubicBezTo>
                  <a:close/>
                </a:path>
              </a:pathLst>
            </a:custGeom>
            <a:solidFill>
              <a:srgbClr val="BBCA7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4" name="Полилиния: фигура 2543">
              <a:extLst>
                <a:ext uri="{FF2B5EF4-FFF2-40B4-BE49-F238E27FC236}">
                  <a16:creationId xmlns:a16="http://schemas.microsoft.com/office/drawing/2014/main" id="{938F6258-4C38-054F-8DF2-E295C4D07E09}"/>
                </a:ext>
              </a:extLst>
            </p:cNvPr>
            <p:cNvSpPr/>
            <p:nvPr/>
          </p:nvSpPr>
          <p:spPr>
            <a:xfrm>
              <a:off x="4010861" y="7126278"/>
              <a:ext cx="8877" cy="12192"/>
            </a:xfrm>
            <a:custGeom>
              <a:avLst/>
              <a:gdLst>
                <a:gd name="connsiteX0" fmla="*/ 8609 w 8877"/>
                <a:gd name="connsiteY0" fmla="*/ 12192 h 12192"/>
                <a:gd name="connsiteX1" fmla="*/ 2690 w 8877"/>
                <a:gd name="connsiteY1" fmla="*/ 5736 h 12192"/>
                <a:gd name="connsiteX2" fmla="*/ 0 w 8877"/>
                <a:gd name="connsiteY2" fmla="*/ 1162 h 12192"/>
                <a:gd name="connsiteX3" fmla="*/ 4573 w 8877"/>
                <a:gd name="connsiteY3" fmla="*/ 2777 h 12192"/>
                <a:gd name="connsiteX4" fmla="*/ 8878 w 8877"/>
                <a:gd name="connsiteY4" fmla="*/ 7888 h 12192"/>
                <a:gd name="connsiteX5" fmla="*/ 8609 w 8877"/>
                <a:gd name="connsiteY5" fmla="*/ 12192 h 12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77" h="12192">
                  <a:moveTo>
                    <a:pt x="8609" y="12192"/>
                  </a:moveTo>
                  <a:cubicBezTo>
                    <a:pt x="5919" y="10578"/>
                    <a:pt x="5919" y="6812"/>
                    <a:pt x="2690" y="5736"/>
                  </a:cubicBezTo>
                  <a:cubicBezTo>
                    <a:pt x="1345" y="4660"/>
                    <a:pt x="269" y="3046"/>
                    <a:pt x="0" y="1162"/>
                  </a:cubicBezTo>
                  <a:cubicBezTo>
                    <a:pt x="2690" y="-1797"/>
                    <a:pt x="3497" y="1700"/>
                    <a:pt x="4573" y="2777"/>
                  </a:cubicBezTo>
                  <a:cubicBezTo>
                    <a:pt x="6188" y="4122"/>
                    <a:pt x="7533" y="6274"/>
                    <a:pt x="8878" y="7888"/>
                  </a:cubicBezTo>
                  <a:cubicBezTo>
                    <a:pt x="7533" y="9502"/>
                    <a:pt x="8340" y="10847"/>
                    <a:pt x="8609" y="12192"/>
                  </a:cubicBezTo>
                  <a:close/>
                </a:path>
              </a:pathLst>
            </a:custGeom>
            <a:solidFill>
              <a:srgbClr val="A2C17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5" name="Полилиния: фигура 2544">
              <a:extLst>
                <a:ext uri="{FF2B5EF4-FFF2-40B4-BE49-F238E27FC236}">
                  <a16:creationId xmlns:a16="http://schemas.microsoft.com/office/drawing/2014/main" id="{8B6F3641-091A-491C-7F7F-89A5928FDDD0}"/>
                </a:ext>
              </a:extLst>
            </p:cNvPr>
            <p:cNvSpPr/>
            <p:nvPr/>
          </p:nvSpPr>
          <p:spPr>
            <a:xfrm>
              <a:off x="4017856" y="7140892"/>
              <a:ext cx="5918" cy="7263"/>
            </a:xfrm>
            <a:custGeom>
              <a:avLst/>
              <a:gdLst>
                <a:gd name="connsiteX0" fmla="*/ 5919 w 5918"/>
                <a:gd name="connsiteY0" fmla="*/ 7264 h 7263"/>
                <a:gd name="connsiteX1" fmla="*/ 0 w 5918"/>
                <a:gd name="connsiteY1" fmla="*/ 807 h 7263"/>
                <a:gd name="connsiteX2" fmla="*/ 2690 w 5918"/>
                <a:gd name="connsiteY2" fmla="*/ 0 h 7263"/>
                <a:gd name="connsiteX3" fmla="*/ 5919 w 5918"/>
                <a:gd name="connsiteY3" fmla="*/ 7264 h 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18" h="7263">
                  <a:moveTo>
                    <a:pt x="5919" y="7264"/>
                  </a:moveTo>
                  <a:cubicBezTo>
                    <a:pt x="3228" y="5650"/>
                    <a:pt x="1345" y="3497"/>
                    <a:pt x="0" y="807"/>
                  </a:cubicBezTo>
                  <a:cubicBezTo>
                    <a:pt x="807" y="538"/>
                    <a:pt x="2152" y="1614"/>
                    <a:pt x="2690" y="0"/>
                  </a:cubicBezTo>
                  <a:cubicBezTo>
                    <a:pt x="5111" y="1883"/>
                    <a:pt x="4842" y="4843"/>
                    <a:pt x="5919" y="7264"/>
                  </a:cubicBezTo>
                  <a:close/>
                </a:path>
              </a:pathLst>
            </a:custGeom>
            <a:solidFill>
              <a:srgbClr val="B1C97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6" name="Полилиния: фигура 2545">
              <a:extLst>
                <a:ext uri="{FF2B5EF4-FFF2-40B4-BE49-F238E27FC236}">
                  <a16:creationId xmlns:a16="http://schemas.microsoft.com/office/drawing/2014/main" id="{C9695F25-84BF-ED0E-3434-0912D9BD5FA9}"/>
                </a:ext>
              </a:extLst>
            </p:cNvPr>
            <p:cNvSpPr/>
            <p:nvPr/>
          </p:nvSpPr>
          <p:spPr>
            <a:xfrm>
              <a:off x="4031101" y="7123136"/>
              <a:ext cx="24142" cy="27929"/>
            </a:xfrm>
            <a:custGeom>
              <a:avLst/>
              <a:gdLst>
                <a:gd name="connsiteX0" fmla="*/ 2896 w 24142"/>
                <a:gd name="connsiteY0" fmla="*/ 0 h 27929"/>
                <a:gd name="connsiteX1" fmla="*/ 17155 w 24142"/>
                <a:gd name="connsiteY1" fmla="*/ 16411 h 27929"/>
                <a:gd name="connsiteX2" fmla="*/ 21190 w 24142"/>
                <a:gd name="connsiteY2" fmla="*/ 20446 h 27929"/>
                <a:gd name="connsiteX3" fmla="*/ 23073 w 24142"/>
                <a:gd name="connsiteY3" fmla="*/ 27441 h 27929"/>
                <a:gd name="connsiteX4" fmla="*/ 16886 w 24142"/>
                <a:gd name="connsiteY4" fmla="*/ 23405 h 27929"/>
                <a:gd name="connsiteX5" fmla="*/ 1013 w 24142"/>
                <a:gd name="connsiteY5" fmla="*/ 3497 h 27929"/>
                <a:gd name="connsiteX6" fmla="*/ 2896 w 24142"/>
                <a:gd name="connsiteY6" fmla="*/ 0 h 27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42" h="27929">
                  <a:moveTo>
                    <a:pt x="2896" y="0"/>
                  </a:moveTo>
                  <a:cubicBezTo>
                    <a:pt x="8815" y="4304"/>
                    <a:pt x="12312" y="11030"/>
                    <a:pt x="17155" y="16411"/>
                  </a:cubicBezTo>
                  <a:cubicBezTo>
                    <a:pt x="18500" y="17756"/>
                    <a:pt x="19307" y="19639"/>
                    <a:pt x="21190" y="20446"/>
                  </a:cubicBezTo>
                  <a:cubicBezTo>
                    <a:pt x="21190" y="23136"/>
                    <a:pt x="26301" y="25019"/>
                    <a:pt x="23073" y="27441"/>
                  </a:cubicBezTo>
                  <a:cubicBezTo>
                    <a:pt x="20383" y="29324"/>
                    <a:pt x="18500" y="25288"/>
                    <a:pt x="16886" y="23405"/>
                  </a:cubicBezTo>
                  <a:cubicBezTo>
                    <a:pt x="11236" y="16949"/>
                    <a:pt x="4510" y="11568"/>
                    <a:pt x="1013" y="3497"/>
                  </a:cubicBezTo>
                  <a:cubicBezTo>
                    <a:pt x="-870" y="1076"/>
                    <a:pt x="-63" y="0"/>
                    <a:pt x="2896" y="0"/>
                  </a:cubicBezTo>
                  <a:close/>
                </a:path>
              </a:pathLst>
            </a:custGeom>
            <a:solidFill>
              <a:srgbClr val="BBD18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7" name="Полилиния: фигура 2546">
              <a:extLst>
                <a:ext uri="{FF2B5EF4-FFF2-40B4-BE49-F238E27FC236}">
                  <a16:creationId xmlns:a16="http://schemas.microsoft.com/office/drawing/2014/main" id="{32FCB4D0-DD3E-46BB-2903-F7F2ABFD3975}"/>
                </a:ext>
              </a:extLst>
            </p:cNvPr>
            <p:cNvSpPr/>
            <p:nvPr/>
          </p:nvSpPr>
          <p:spPr>
            <a:xfrm>
              <a:off x="3986918" y="7036510"/>
              <a:ext cx="20445" cy="44927"/>
            </a:xfrm>
            <a:custGeom>
              <a:avLst/>
              <a:gdLst>
                <a:gd name="connsiteX0" fmla="*/ 0 w 20445"/>
                <a:gd name="connsiteY0" fmla="*/ 0 h 44927"/>
                <a:gd name="connsiteX1" fmla="*/ 6995 w 20445"/>
                <a:gd name="connsiteY1" fmla="*/ 15603 h 44927"/>
                <a:gd name="connsiteX2" fmla="*/ 20446 w 20445"/>
                <a:gd name="connsiteY2" fmla="*/ 40354 h 44927"/>
                <a:gd name="connsiteX3" fmla="*/ 19101 w 20445"/>
                <a:gd name="connsiteY3" fmla="*/ 44927 h 44927"/>
                <a:gd name="connsiteX4" fmla="*/ 0 w 20445"/>
                <a:gd name="connsiteY4" fmla="*/ 4304 h 44927"/>
                <a:gd name="connsiteX5" fmla="*/ 0 w 20445"/>
                <a:gd name="connsiteY5" fmla="*/ 0 h 44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45" h="44927">
                  <a:moveTo>
                    <a:pt x="0" y="0"/>
                  </a:moveTo>
                  <a:cubicBezTo>
                    <a:pt x="4304" y="4304"/>
                    <a:pt x="4573" y="10492"/>
                    <a:pt x="6995" y="15603"/>
                  </a:cubicBezTo>
                  <a:cubicBezTo>
                    <a:pt x="11030" y="24212"/>
                    <a:pt x="14796" y="32552"/>
                    <a:pt x="20446" y="40354"/>
                  </a:cubicBezTo>
                  <a:cubicBezTo>
                    <a:pt x="19101" y="41699"/>
                    <a:pt x="20446" y="43582"/>
                    <a:pt x="19101" y="44927"/>
                  </a:cubicBezTo>
                  <a:cubicBezTo>
                    <a:pt x="11299" y="32014"/>
                    <a:pt x="4304" y="18832"/>
                    <a:pt x="0" y="4304"/>
                  </a:cubicBezTo>
                  <a:cubicBezTo>
                    <a:pt x="1076" y="2690"/>
                    <a:pt x="269" y="1345"/>
                    <a:pt x="0" y="0"/>
                  </a:cubicBezTo>
                  <a:close/>
                </a:path>
              </a:pathLst>
            </a:custGeom>
            <a:solidFill>
              <a:srgbClr val="9ABC7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8" name="Полилиния: фигура 2547">
              <a:extLst>
                <a:ext uri="{FF2B5EF4-FFF2-40B4-BE49-F238E27FC236}">
                  <a16:creationId xmlns:a16="http://schemas.microsoft.com/office/drawing/2014/main" id="{9A3B93D1-F132-2427-364F-C05681376C6C}"/>
                </a:ext>
              </a:extLst>
            </p:cNvPr>
            <p:cNvSpPr/>
            <p:nvPr/>
          </p:nvSpPr>
          <p:spPr>
            <a:xfrm>
              <a:off x="4004905" y="7076864"/>
              <a:ext cx="10399" cy="18955"/>
            </a:xfrm>
            <a:custGeom>
              <a:avLst/>
              <a:gdLst>
                <a:gd name="connsiteX0" fmla="*/ 1114 w 10399"/>
                <a:gd name="connsiteY0" fmla="*/ 4573 h 18955"/>
                <a:gd name="connsiteX1" fmla="*/ 2459 w 10399"/>
                <a:gd name="connsiteY1" fmla="*/ 0 h 18955"/>
                <a:gd name="connsiteX2" fmla="*/ 9992 w 10399"/>
                <a:gd name="connsiteY2" fmla="*/ 15334 h 18955"/>
                <a:gd name="connsiteX3" fmla="*/ 9723 w 10399"/>
                <a:gd name="connsiteY3" fmla="*/ 18832 h 18955"/>
                <a:gd name="connsiteX4" fmla="*/ 7302 w 10399"/>
                <a:gd name="connsiteY4" fmla="*/ 17218 h 18955"/>
                <a:gd name="connsiteX5" fmla="*/ 1114 w 10399"/>
                <a:gd name="connsiteY5" fmla="*/ 4573 h 18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9" h="18955">
                  <a:moveTo>
                    <a:pt x="1114" y="4573"/>
                  </a:moveTo>
                  <a:cubicBezTo>
                    <a:pt x="1921" y="3228"/>
                    <a:pt x="-2652" y="269"/>
                    <a:pt x="2459" y="0"/>
                  </a:cubicBezTo>
                  <a:cubicBezTo>
                    <a:pt x="4880" y="5111"/>
                    <a:pt x="7571" y="10223"/>
                    <a:pt x="9992" y="15334"/>
                  </a:cubicBezTo>
                  <a:cubicBezTo>
                    <a:pt x="9992" y="16411"/>
                    <a:pt x="11068" y="18025"/>
                    <a:pt x="9723" y="18832"/>
                  </a:cubicBezTo>
                  <a:cubicBezTo>
                    <a:pt x="8378" y="19370"/>
                    <a:pt x="7840" y="18025"/>
                    <a:pt x="7302" y="17218"/>
                  </a:cubicBezTo>
                  <a:cubicBezTo>
                    <a:pt x="4880" y="13182"/>
                    <a:pt x="2459" y="9147"/>
                    <a:pt x="1114" y="4573"/>
                  </a:cubicBezTo>
                  <a:close/>
                </a:path>
              </a:pathLst>
            </a:custGeom>
            <a:solidFill>
              <a:srgbClr val="B4CC8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9" name="Полилиния: фигура 2548">
              <a:extLst>
                <a:ext uri="{FF2B5EF4-FFF2-40B4-BE49-F238E27FC236}">
                  <a16:creationId xmlns:a16="http://schemas.microsoft.com/office/drawing/2014/main" id="{55BBDBBE-304D-43F5-1C4F-7B89A205D3CD}"/>
                </a:ext>
              </a:extLst>
            </p:cNvPr>
            <p:cNvSpPr/>
            <p:nvPr/>
          </p:nvSpPr>
          <p:spPr>
            <a:xfrm>
              <a:off x="4024571" y="7111030"/>
              <a:ext cx="9426" cy="15603"/>
            </a:xfrm>
            <a:custGeom>
              <a:avLst/>
              <a:gdLst>
                <a:gd name="connsiteX0" fmla="*/ 9426 w 9426"/>
                <a:gd name="connsiteY0" fmla="*/ 12106 h 15603"/>
                <a:gd name="connsiteX1" fmla="*/ 7543 w 9426"/>
                <a:gd name="connsiteY1" fmla="*/ 15604 h 15603"/>
                <a:gd name="connsiteX2" fmla="*/ 10 w 9426"/>
                <a:gd name="connsiteY2" fmla="*/ 0 h 15603"/>
                <a:gd name="connsiteX3" fmla="*/ 9426 w 9426"/>
                <a:gd name="connsiteY3" fmla="*/ 12106 h 15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26" h="15603">
                  <a:moveTo>
                    <a:pt x="9426" y="12106"/>
                  </a:moveTo>
                  <a:cubicBezTo>
                    <a:pt x="7812" y="12644"/>
                    <a:pt x="7274" y="13720"/>
                    <a:pt x="7543" y="15604"/>
                  </a:cubicBezTo>
                  <a:cubicBezTo>
                    <a:pt x="4853" y="10492"/>
                    <a:pt x="-259" y="6726"/>
                    <a:pt x="10" y="0"/>
                  </a:cubicBezTo>
                  <a:cubicBezTo>
                    <a:pt x="3239" y="4035"/>
                    <a:pt x="6198" y="8071"/>
                    <a:pt x="9426" y="12106"/>
                  </a:cubicBezTo>
                  <a:close/>
                </a:path>
              </a:pathLst>
            </a:custGeom>
            <a:solidFill>
              <a:srgbClr val="A1C17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0" name="Полилиния: фигура 2549">
              <a:extLst>
                <a:ext uri="{FF2B5EF4-FFF2-40B4-BE49-F238E27FC236}">
                  <a16:creationId xmlns:a16="http://schemas.microsoft.com/office/drawing/2014/main" id="{D6EF946D-EA7D-F503-CF3E-0F0E8AE349D1}"/>
                </a:ext>
              </a:extLst>
            </p:cNvPr>
            <p:cNvSpPr/>
            <p:nvPr/>
          </p:nvSpPr>
          <p:spPr>
            <a:xfrm>
              <a:off x="3976157" y="7019293"/>
              <a:ext cx="4573" cy="10761"/>
            </a:xfrm>
            <a:custGeom>
              <a:avLst/>
              <a:gdLst>
                <a:gd name="connsiteX0" fmla="*/ 0 w 4573"/>
                <a:gd name="connsiteY0" fmla="*/ 0 h 10761"/>
                <a:gd name="connsiteX1" fmla="*/ 4573 w 4573"/>
                <a:gd name="connsiteY1" fmla="*/ 10761 h 10761"/>
                <a:gd name="connsiteX2" fmla="*/ 0 w 4573"/>
                <a:gd name="connsiteY2" fmla="*/ 0 h 1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73" h="10761">
                  <a:moveTo>
                    <a:pt x="0" y="0"/>
                  </a:moveTo>
                  <a:cubicBezTo>
                    <a:pt x="3497" y="2690"/>
                    <a:pt x="2959" y="7264"/>
                    <a:pt x="4573" y="10761"/>
                  </a:cubicBezTo>
                  <a:cubicBezTo>
                    <a:pt x="1076" y="8071"/>
                    <a:pt x="1614" y="3497"/>
                    <a:pt x="0" y="0"/>
                  </a:cubicBezTo>
                  <a:close/>
                </a:path>
              </a:pathLst>
            </a:custGeom>
            <a:solidFill>
              <a:srgbClr val="89B2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1" name="Полилиния: фигура 2550">
              <a:extLst>
                <a:ext uri="{FF2B5EF4-FFF2-40B4-BE49-F238E27FC236}">
                  <a16:creationId xmlns:a16="http://schemas.microsoft.com/office/drawing/2014/main" id="{F1A2FAB0-7127-5725-203E-784586ECCAE8}"/>
                </a:ext>
              </a:extLst>
            </p:cNvPr>
            <p:cNvSpPr/>
            <p:nvPr/>
          </p:nvSpPr>
          <p:spPr>
            <a:xfrm>
              <a:off x="4057058" y="7148694"/>
              <a:ext cx="1540" cy="3407"/>
            </a:xfrm>
            <a:custGeom>
              <a:avLst/>
              <a:gdLst>
                <a:gd name="connsiteX0" fmla="*/ 344 w 1540"/>
                <a:gd name="connsiteY0" fmla="*/ 0 h 3407"/>
                <a:gd name="connsiteX1" fmla="*/ 1151 w 1540"/>
                <a:gd name="connsiteY1" fmla="*/ 3228 h 3407"/>
                <a:gd name="connsiteX2" fmla="*/ 75 w 1540"/>
                <a:gd name="connsiteY2" fmla="*/ 1345 h 3407"/>
                <a:gd name="connsiteX3" fmla="*/ 344 w 1540"/>
                <a:gd name="connsiteY3" fmla="*/ 0 h 3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0" h="3407">
                  <a:moveTo>
                    <a:pt x="344" y="0"/>
                  </a:moveTo>
                  <a:cubicBezTo>
                    <a:pt x="1420" y="807"/>
                    <a:pt x="1959" y="2690"/>
                    <a:pt x="1151" y="3228"/>
                  </a:cubicBezTo>
                  <a:cubicBezTo>
                    <a:pt x="-732" y="4035"/>
                    <a:pt x="613" y="1883"/>
                    <a:pt x="75" y="1345"/>
                  </a:cubicBezTo>
                  <a:cubicBezTo>
                    <a:pt x="-194" y="807"/>
                    <a:pt x="344" y="269"/>
                    <a:pt x="344" y="0"/>
                  </a:cubicBezTo>
                  <a:close/>
                </a:path>
              </a:pathLst>
            </a:custGeom>
            <a:solidFill>
              <a:srgbClr val="7BA9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2" name="Полилиния: фигура 2551">
              <a:extLst>
                <a:ext uri="{FF2B5EF4-FFF2-40B4-BE49-F238E27FC236}">
                  <a16:creationId xmlns:a16="http://schemas.microsoft.com/office/drawing/2014/main" id="{4C8FD307-CA5E-8D8E-2DB5-4D187BBAF81A}"/>
                </a:ext>
              </a:extLst>
            </p:cNvPr>
            <p:cNvSpPr/>
            <p:nvPr/>
          </p:nvSpPr>
          <p:spPr>
            <a:xfrm>
              <a:off x="3980731" y="7030323"/>
              <a:ext cx="3228" cy="5918"/>
            </a:xfrm>
            <a:custGeom>
              <a:avLst/>
              <a:gdLst>
                <a:gd name="connsiteX0" fmla="*/ 0 w 3228"/>
                <a:gd name="connsiteY0" fmla="*/ 0 h 5918"/>
                <a:gd name="connsiteX1" fmla="*/ 3228 w 3228"/>
                <a:gd name="connsiteY1" fmla="*/ 5919 h 5918"/>
                <a:gd name="connsiteX2" fmla="*/ 0 w 3228"/>
                <a:gd name="connsiteY2" fmla="*/ 0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28" h="5918">
                  <a:moveTo>
                    <a:pt x="0" y="0"/>
                  </a:moveTo>
                  <a:cubicBezTo>
                    <a:pt x="2690" y="1076"/>
                    <a:pt x="2152" y="3766"/>
                    <a:pt x="3228" y="5919"/>
                  </a:cubicBezTo>
                  <a:cubicBezTo>
                    <a:pt x="538" y="4573"/>
                    <a:pt x="1076" y="1883"/>
                    <a:pt x="0" y="0"/>
                  </a:cubicBezTo>
                  <a:close/>
                </a:path>
              </a:pathLst>
            </a:custGeom>
            <a:solidFill>
              <a:srgbClr val="89B2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3" name="Полилиния: фигура 2552">
              <a:extLst>
                <a:ext uri="{FF2B5EF4-FFF2-40B4-BE49-F238E27FC236}">
                  <a16:creationId xmlns:a16="http://schemas.microsoft.com/office/drawing/2014/main" id="{D932D7E4-C8D2-70C5-4F3C-7F397482955B}"/>
                </a:ext>
              </a:extLst>
            </p:cNvPr>
            <p:cNvSpPr/>
            <p:nvPr/>
          </p:nvSpPr>
          <p:spPr>
            <a:xfrm>
              <a:off x="4146987" y="6843888"/>
              <a:ext cx="24589" cy="255007"/>
            </a:xfrm>
            <a:custGeom>
              <a:avLst/>
              <a:gdLst>
                <a:gd name="connsiteX0" fmla="*/ 808 w 24589"/>
                <a:gd name="connsiteY0" fmla="*/ 196657 h 255007"/>
                <a:gd name="connsiteX1" fmla="*/ 4305 w 24589"/>
                <a:gd name="connsiteY1" fmla="*/ 168141 h 255007"/>
                <a:gd name="connsiteX2" fmla="*/ 4305 w 24589"/>
                <a:gd name="connsiteY2" fmla="*/ 148771 h 255007"/>
                <a:gd name="connsiteX3" fmla="*/ 2153 w 24589"/>
                <a:gd name="connsiteY3" fmla="*/ 143121 h 255007"/>
                <a:gd name="connsiteX4" fmla="*/ 1346 w 24589"/>
                <a:gd name="connsiteY4" fmla="*/ 130746 h 255007"/>
                <a:gd name="connsiteX5" fmla="*/ 3498 w 24589"/>
                <a:gd name="connsiteY5" fmla="*/ 128056 h 255007"/>
                <a:gd name="connsiteX6" fmla="*/ 5112 w 24589"/>
                <a:gd name="connsiteY6" fmla="*/ 110569 h 255007"/>
                <a:gd name="connsiteX7" fmla="*/ 13721 w 24589"/>
                <a:gd name="connsiteY7" fmla="*/ 35780 h 255007"/>
                <a:gd name="connsiteX8" fmla="*/ 18833 w 24589"/>
                <a:gd name="connsiteY8" fmla="*/ 5650 h 255007"/>
                <a:gd name="connsiteX9" fmla="*/ 21523 w 24589"/>
                <a:gd name="connsiteY9" fmla="*/ 0 h 255007"/>
                <a:gd name="connsiteX10" fmla="*/ 24482 w 24589"/>
                <a:gd name="connsiteY10" fmla="*/ 5111 h 255007"/>
                <a:gd name="connsiteX11" fmla="*/ 23675 w 24589"/>
                <a:gd name="connsiteY11" fmla="*/ 15065 h 255007"/>
                <a:gd name="connsiteX12" fmla="*/ 19371 w 24589"/>
                <a:gd name="connsiteY12" fmla="*/ 43851 h 255007"/>
                <a:gd name="connsiteX13" fmla="*/ 17219 w 24589"/>
                <a:gd name="connsiteY13" fmla="*/ 63221 h 255007"/>
                <a:gd name="connsiteX14" fmla="*/ 15066 w 24589"/>
                <a:gd name="connsiteY14" fmla="*/ 83129 h 255007"/>
                <a:gd name="connsiteX15" fmla="*/ 12914 w 24589"/>
                <a:gd name="connsiteY15" fmla="*/ 93890 h 255007"/>
                <a:gd name="connsiteX16" fmla="*/ 9955 w 24589"/>
                <a:gd name="connsiteY16" fmla="*/ 131553 h 255007"/>
                <a:gd name="connsiteX17" fmla="*/ 9148 w 24589"/>
                <a:gd name="connsiteY17" fmla="*/ 232976 h 255007"/>
                <a:gd name="connsiteX18" fmla="*/ 10224 w 24589"/>
                <a:gd name="connsiteY18" fmla="*/ 240509 h 255007"/>
                <a:gd name="connsiteX19" fmla="*/ 11031 w 24589"/>
                <a:gd name="connsiteY19" fmla="*/ 246158 h 255007"/>
                <a:gd name="connsiteX20" fmla="*/ 8879 w 24589"/>
                <a:gd name="connsiteY20" fmla="*/ 253422 h 255007"/>
                <a:gd name="connsiteX21" fmla="*/ 7534 w 24589"/>
                <a:gd name="connsiteY21" fmla="*/ 254767 h 255007"/>
                <a:gd name="connsiteX22" fmla="*/ 4843 w 24589"/>
                <a:gd name="connsiteY22" fmla="*/ 254229 h 255007"/>
                <a:gd name="connsiteX23" fmla="*/ 2691 w 24589"/>
                <a:gd name="connsiteY23" fmla="*/ 222484 h 255007"/>
                <a:gd name="connsiteX24" fmla="*/ 1884 w 24589"/>
                <a:gd name="connsiteY24" fmla="*/ 214682 h 255007"/>
                <a:gd name="connsiteX25" fmla="*/ 808 w 24589"/>
                <a:gd name="connsiteY25" fmla="*/ 196657 h 255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4589" h="255007">
                  <a:moveTo>
                    <a:pt x="808" y="196657"/>
                  </a:moveTo>
                  <a:cubicBezTo>
                    <a:pt x="5381" y="187511"/>
                    <a:pt x="3498" y="177557"/>
                    <a:pt x="4305" y="168141"/>
                  </a:cubicBezTo>
                  <a:cubicBezTo>
                    <a:pt x="4574" y="161684"/>
                    <a:pt x="4305" y="155228"/>
                    <a:pt x="4305" y="148771"/>
                  </a:cubicBezTo>
                  <a:cubicBezTo>
                    <a:pt x="4305" y="146619"/>
                    <a:pt x="4843" y="144467"/>
                    <a:pt x="2153" y="143121"/>
                  </a:cubicBezTo>
                  <a:cubicBezTo>
                    <a:pt x="-1613" y="139355"/>
                    <a:pt x="539" y="135051"/>
                    <a:pt x="1346" y="130746"/>
                  </a:cubicBezTo>
                  <a:cubicBezTo>
                    <a:pt x="2691" y="130477"/>
                    <a:pt x="3498" y="129670"/>
                    <a:pt x="3498" y="128056"/>
                  </a:cubicBezTo>
                  <a:cubicBezTo>
                    <a:pt x="3498" y="122137"/>
                    <a:pt x="5112" y="116488"/>
                    <a:pt x="5112" y="110569"/>
                  </a:cubicBezTo>
                  <a:cubicBezTo>
                    <a:pt x="4843" y="85281"/>
                    <a:pt x="10493" y="60531"/>
                    <a:pt x="13721" y="35780"/>
                  </a:cubicBezTo>
                  <a:cubicBezTo>
                    <a:pt x="15066" y="25557"/>
                    <a:pt x="17219" y="15603"/>
                    <a:pt x="18833" y="5650"/>
                  </a:cubicBezTo>
                  <a:cubicBezTo>
                    <a:pt x="19102" y="3497"/>
                    <a:pt x="18833" y="1076"/>
                    <a:pt x="21523" y="0"/>
                  </a:cubicBezTo>
                  <a:cubicBezTo>
                    <a:pt x="24751" y="269"/>
                    <a:pt x="24751" y="2690"/>
                    <a:pt x="24482" y="5111"/>
                  </a:cubicBezTo>
                  <a:cubicBezTo>
                    <a:pt x="24213" y="8340"/>
                    <a:pt x="23944" y="11837"/>
                    <a:pt x="23675" y="15065"/>
                  </a:cubicBezTo>
                  <a:cubicBezTo>
                    <a:pt x="21792" y="24750"/>
                    <a:pt x="19640" y="34166"/>
                    <a:pt x="19371" y="43851"/>
                  </a:cubicBezTo>
                  <a:cubicBezTo>
                    <a:pt x="19909" y="50577"/>
                    <a:pt x="18295" y="56764"/>
                    <a:pt x="17219" y="63221"/>
                  </a:cubicBezTo>
                  <a:cubicBezTo>
                    <a:pt x="16142" y="69678"/>
                    <a:pt x="14797" y="76403"/>
                    <a:pt x="15066" y="83129"/>
                  </a:cubicBezTo>
                  <a:cubicBezTo>
                    <a:pt x="12376" y="86357"/>
                    <a:pt x="14259" y="90392"/>
                    <a:pt x="12914" y="93890"/>
                  </a:cubicBezTo>
                  <a:cubicBezTo>
                    <a:pt x="12107" y="106534"/>
                    <a:pt x="11300" y="119178"/>
                    <a:pt x="9955" y="131553"/>
                  </a:cubicBezTo>
                  <a:cubicBezTo>
                    <a:pt x="9148" y="165451"/>
                    <a:pt x="8341" y="199079"/>
                    <a:pt x="9148" y="232976"/>
                  </a:cubicBezTo>
                  <a:cubicBezTo>
                    <a:pt x="9148" y="235666"/>
                    <a:pt x="9148" y="238087"/>
                    <a:pt x="10224" y="240509"/>
                  </a:cubicBezTo>
                  <a:cubicBezTo>
                    <a:pt x="11031" y="242392"/>
                    <a:pt x="11031" y="244275"/>
                    <a:pt x="11031" y="246158"/>
                  </a:cubicBezTo>
                  <a:cubicBezTo>
                    <a:pt x="10762" y="248848"/>
                    <a:pt x="9686" y="251001"/>
                    <a:pt x="8879" y="253422"/>
                  </a:cubicBezTo>
                  <a:cubicBezTo>
                    <a:pt x="8610" y="253960"/>
                    <a:pt x="8072" y="254498"/>
                    <a:pt x="7534" y="254767"/>
                  </a:cubicBezTo>
                  <a:cubicBezTo>
                    <a:pt x="6458" y="255036"/>
                    <a:pt x="5651" y="255305"/>
                    <a:pt x="4843" y="254229"/>
                  </a:cubicBezTo>
                  <a:cubicBezTo>
                    <a:pt x="2691" y="243737"/>
                    <a:pt x="2691" y="233245"/>
                    <a:pt x="2691" y="222484"/>
                  </a:cubicBezTo>
                  <a:cubicBezTo>
                    <a:pt x="2691" y="219794"/>
                    <a:pt x="2960" y="217372"/>
                    <a:pt x="1884" y="214682"/>
                  </a:cubicBezTo>
                  <a:cubicBezTo>
                    <a:pt x="1077" y="209302"/>
                    <a:pt x="2691" y="202845"/>
                    <a:pt x="808" y="196657"/>
                  </a:cubicBezTo>
                  <a:close/>
                </a:path>
              </a:pathLst>
            </a:custGeom>
            <a:solidFill>
              <a:srgbClr val="6BA65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4" name="Полилиния: фигура 2553">
              <a:extLst>
                <a:ext uri="{FF2B5EF4-FFF2-40B4-BE49-F238E27FC236}">
                  <a16:creationId xmlns:a16="http://schemas.microsoft.com/office/drawing/2014/main" id="{15DAEF10-48C2-6463-638C-57B6C534F6B3}"/>
                </a:ext>
              </a:extLst>
            </p:cNvPr>
            <p:cNvSpPr/>
            <p:nvPr/>
          </p:nvSpPr>
          <p:spPr>
            <a:xfrm>
              <a:off x="4146719" y="6821290"/>
              <a:ext cx="25641" cy="155591"/>
            </a:xfrm>
            <a:custGeom>
              <a:avLst/>
              <a:gdLst>
                <a:gd name="connsiteX0" fmla="*/ 21522 w 25641"/>
                <a:gd name="connsiteY0" fmla="*/ 23136 h 155591"/>
                <a:gd name="connsiteX1" fmla="*/ 7533 w 25641"/>
                <a:gd name="connsiteY1" fmla="*/ 118909 h 155591"/>
                <a:gd name="connsiteX2" fmla="*/ 5381 w 25641"/>
                <a:gd name="connsiteY2" fmla="*/ 153075 h 155591"/>
                <a:gd name="connsiteX3" fmla="*/ 3766 w 25641"/>
                <a:gd name="connsiteY3" fmla="*/ 155497 h 155591"/>
                <a:gd name="connsiteX4" fmla="*/ 2690 w 25641"/>
                <a:gd name="connsiteY4" fmla="*/ 153344 h 155591"/>
                <a:gd name="connsiteX5" fmla="*/ 1076 w 25641"/>
                <a:gd name="connsiteY5" fmla="*/ 147157 h 155591"/>
                <a:gd name="connsiteX6" fmla="*/ 1345 w 25641"/>
                <a:gd name="connsiteY6" fmla="*/ 135051 h 155591"/>
                <a:gd name="connsiteX7" fmla="*/ 0 w 25641"/>
                <a:gd name="connsiteY7" fmla="*/ 126980 h 155591"/>
                <a:gd name="connsiteX8" fmla="*/ 1076 w 25641"/>
                <a:gd name="connsiteY8" fmla="*/ 99270 h 155591"/>
                <a:gd name="connsiteX9" fmla="*/ 2690 w 25641"/>
                <a:gd name="connsiteY9" fmla="*/ 102499 h 155591"/>
                <a:gd name="connsiteX10" fmla="*/ 3497 w 25641"/>
                <a:gd name="connsiteY10" fmla="*/ 88509 h 155591"/>
                <a:gd name="connsiteX11" fmla="*/ 10492 w 25641"/>
                <a:gd name="connsiteY11" fmla="*/ 44389 h 155591"/>
                <a:gd name="connsiteX12" fmla="*/ 13182 w 25641"/>
                <a:gd name="connsiteY12" fmla="*/ 35511 h 155591"/>
                <a:gd name="connsiteX13" fmla="*/ 13720 w 25641"/>
                <a:gd name="connsiteY13" fmla="*/ 32552 h 155591"/>
                <a:gd name="connsiteX14" fmla="*/ 16680 w 25641"/>
                <a:gd name="connsiteY14" fmla="*/ 14527 h 155591"/>
                <a:gd name="connsiteX15" fmla="*/ 19639 w 25641"/>
                <a:gd name="connsiteY15" fmla="*/ 4842 h 155591"/>
                <a:gd name="connsiteX16" fmla="*/ 23136 w 25641"/>
                <a:gd name="connsiteY16" fmla="*/ 0 h 155591"/>
                <a:gd name="connsiteX17" fmla="*/ 25557 w 25641"/>
                <a:gd name="connsiteY17" fmla="*/ 3766 h 155591"/>
                <a:gd name="connsiteX18" fmla="*/ 21522 w 25641"/>
                <a:gd name="connsiteY18" fmla="*/ 23136 h 155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641" h="155591">
                  <a:moveTo>
                    <a:pt x="21522" y="23136"/>
                  </a:moveTo>
                  <a:cubicBezTo>
                    <a:pt x="16142" y="54881"/>
                    <a:pt x="10492" y="86626"/>
                    <a:pt x="7533" y="118909"/>
                  </a:cubicBezTo>
                  <a:cubicBezTo>
                    <a:pt x="6457" y="130208"/>
                    <a:pt x="5919" y="141776"/>
                    <a:pt x="5381" y="153075"/>
                  </a:cubicBezTo>
                  <a:cubicBezTo>
                    <a:pt x="5381" y="154151"/>
                    <a:pt x="5919" y="156035"/>
                    <a:pt x="3766" y="155497"/>
                  </a:cubicBezTo>
                  <a:cubicBezTo>
                    <a:pt x="3228" y="155228"/>
                    <a:pt x="2959" y="154151"/>
                    <a:pt x="2690" y="153344"/>
                  </a:cubicBezTo>
                  <a:cubicBezTo>
                    <a:pt x="538" y="151730"/>
                    <a:pt x="1345" y="149309"/>
                    <a:pt x="1076" y="147157"/>
                  </a:cubicBezTo>
                  <a:cubicBezTo>
                    <a:pt x="1345" y="143121"/>
                    <a:pt x="807" y="139086"/>
                    <a:pt x="1345" y="135051"/>
                  </a:cubicBezTo>
                  <a:cubicBezTo>
                    <a:pt x="1614" y="132091"/>
                    <a:pt x="2152" y="129401"/>
                    <a:pt x="0" y="126980"/>
                  </a:cubicBezTo>
                  <a:cubicBezTo>
                    <a:pt x="269" y="117833"/>
                    <a:pt x="807" y="108686"/>
                    <a:pt x="1076" y="99270"/>
                  </a:cubicBezTo>
                  <a:cubicBezTo>
                    <a:pt x="2690" y="100077"/>
                    <a:pt x="2959" y="101423"/>
                    <a:pt x="2690" y="102499"/>
                  </a:cubicBezTo>
                  <a:cubicBezTo>
                    <a:pt x="2690" y="98194"/>
                    <a:pt x="3766" y="93352"/>
                    <a:pt x="3497" y="88509"/>
                  </a:cubicBezTo>
                  <a:cubicBezTo>
                    <a:pt x="4842" y="73713"/>
                    <a:pt x="7802" y="58917"/>
                    <a:pt x="10492" y="44389"/>
                  </a:cubicBezTo>
                  <a:cubicBezTo>
                    <a:pt x="11030" y="41430"/>
                    <a:pt x="12375" y="38471"/>
                    <a:pt x="13182" y="35511"/>
                  </a:cubicBezTo>
                  <a:cubicBezTo>
                    <a:pt x="13451" y="34435"/>
                    <a:pt x="13451" y="33628"/>
                    <a:pt x="13720" y="32552"/>
                  </a:cubicBezTo>
                  <a:cubicBezTo>
                    <a:pt x="15334" y="26633"/>
                    <a:pt x="16411" y="20715"/>
                    <a:pt x="16680" y="14527"/>
                  </a:cubicBezTo>
                  <a:cubicBezTo>
                    <a:pt x="18025" y="11568"/>
                    <a:pt x="18563" y="8071"/>
                    <a:pt x="19639" y="4842"/>
                  </a:cubicBezTo>
                  <a:cubicBezTo>
                    <a:pt x="20446" y="2959"/>
                    <a:pt x="20715" y="807"/>
                    <a:pt x="23136" y="0"/>
                  </a:cubicBezTo>
                  <a:cubicBezTo>
                    <a:pt x="25557" y="269"/>
                    <a:pt x="25826" y="1883"/>
                    <a:pt x="25557" y="3766"/>
                  </a:cubicBezTo>
                  <a:cubicBezTo>
                    <a:pt x="24750" y="10223"/>
                    <a:pt x="24750" y="16949"/>
                    <a:pt x="21522" y="23136"/>
                  </a:cubicBezTo>
                  <a:close/>
                </a:path>
              </a:pathLst>
            </a:custGeom>
            <a:solidFill>
              <a:srgbClr val="5C8E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5" name="Полилиния: фигура 2554">
              <a:extLst>
                <a:ext uri="{FF2B5EF4-FFF2-40B4-BE49-F238E27FC236}">
                  <a16:creationId xmlns:a16="http://schemas.microsoft.com/office/drawing/2014/main" id="{5AF16FF9-80EC-4B93-EC98-ABC244B9D778}"/>
                </a:ext>
              </a:extLst>
            </p:cNvPr>
            <p:cNvSpPr/>
            <p:nvPr/>
          </p:nvSpPr>
          <p:spPr>
            <a:xfrm>
              <a:off x="4114705" y="7109474"/>
              <a:ext cx="43105" cy="87232"/>
            </a:xfrm>
            <a:custGeom>
              <a:avLst/>
              <a:gdLst>
                <a:gd name="connsiteX0" fmla="*/ 12644 w 43105"/>
                <a:gd name="connsiteY0" fmla="*/ 77960 h 87232"/>
                <a:gd name="connsiteX1" fmla="*/ 8340 w 43105"/>
                <a:gd name="connsiteY1" fmla="*/ 82264 h 87232"/>
                <a:gd name="connsiteX2" fmla="*/ 538 w 43105"/>
                <a:gd name="connsiteY2" fmla="*/ 87107 h 87232"/>
                <a:gd name="connsiteX3" fmla="*/ 0 w 43105"/>
                <a:gd name="connsiteY3" fmla="*/ 86030 h 87232"/>
                <a:gd name="connsiteX4" fmla="*/ 8071 w 43105"/>
                <a:gd name="connsiteY4" fmla="*/ 66661 h 87232"/>
                <a:gd name="connsiteX5" fmla="*/ 13182 w 43105"/>
                <a:gd name="connsiteY5" fmla="*/ 57783 h 87232"/>
                <a:gd name="connsiteX6" fmla="*/ 22060 w 43105"/>
                <a:gd name="connsiteY6" fmla="*/ 41372 h 87232"/>
                <a:gd name="connsiteX7" fmla="*/ 23674 w 43105"/>
                <a:gd name="connsiteY7" fmla="*/ 39220 h 87232"/>
                <a:gd name="connsiteX8" fmla="*/ 26634 w 43105"/>
                <a:gd name="connsiteY8" fmla="*/ 34109 h 87232"/>
                <a:gd name="connsiteX9" fmla="*/ 34973 w 43105"/>
                <a:gd name="connsiteY9" fmla="*/ 5861 h 87232"/>
                <a:gd name="connsiteX10" fmla="*/ 37933 w 43105"/>
                <a:gd name="connsiteY10" fmla="*/ 211 h 87232"/>
                <a:gd name="connsiteX11" fmla="*/ 43044 w 43105"/>
                <a:gd name="connsiteY11" fmla="*/ 7744 h 87232"/>
                <a:gd name="connsiteX12" fmla="*/ 36049 w 43105"/>
                <a:gd name="connsiteY12" fmla="*/ 34647 h 87232"/>
                <a:gd name="connsiteX13" fmla="*/ 32552 w 43105"/>
                <a:gd name="connsiteY13" fmla="*/ 41910 h 87232"/>
                <a:gd name="connsiteX14" fmla="*/ 26634 w 43105"/>
                <a:gd name="connsiteY14" fmla="*/ 54285 h 87232"/>
                <a:gd name="connsiteX15" fmla="*/ 12644 w 43105"/>
                <a:gd name="connsiteY15" fmla="*/ 77960 h 87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3105" h="87232">
                  <a:moveTo>
                    <a:pt x="12644" y="77960"/>
                  </a:moveTo>
                  <a:cubicBezTo>
                    <a:pt x="11299" y="79305"/>
                    <a:pt x="9685" y="80919"/>
                    <a:pt x="8340" y="82264"/>
                  </a:cubicBezTo>
                  <a:cubicBezTo>
                    <a:pt x="6188" y="84685"/>
                    <a:pt x="4573" y="87914"/>
                    <a:pt x="538" y="87107"/>
                  </a:cubicBezTo>
                  <a:cubicBezTo>
                    <a:pt x="538" y="86568"/>
                    <a:pt x="269" y="86299"/>
                    <a:pt x="0" y="86030"/>
                  </a:cubicBezTo>
                  <a:cubicBezTo>
                    <a:pt x="538" y="78498"/>
                    <a:pt x="5381" y="73117"/>
                    <a:pt x="8071" y="66661"/>
                  </a:cubicBezTo>
                  <a:cubicBezTo>
                    <a:pt x="9954" y="63970"/>
                    <a:pt x="12644" y="61280"/>
                    <a:pt x="13182" y="57783"/>
                  </a:cubicBezTo>
                  <a:cubicBezTo>
                    <a:pt x="15065" y="51864"/>
                    <a:pt x="19101" y="46753"/>
                    <a:pt x="22060" y="41372"/>
                  </a:cubicBezTo>
                  <a:cubicBezTo>
                    <a:pt x="22598" y="40565"/>
                    <a:pt x="23136" y="40027"/>
                    <a:pt x="23674" y="39220"/>
                  </a:cubicBezTo>
                  <a:cubicBezTo>
                    <a:pt x="24750" y="37606"/>
                    <a:pt x="26095" y="36261"/>
                    <a:pt x="26634" y="34109"/>
                  </a:cubicBezTo>
                  <a:cubicBezTo>
                    <a:pt x="29593" y="24693"/>
                    <a:pt x="32821" y="15277"/>
                    <a:pt x="34973" y="5861"/>
                  </a:cubicBezTo>
                  <a:cubicBezTo>
                    <a:pt x="35511" y="3709"/>
                    <a:pt x="36049" y="1825"/>
                    <a:pt x="37933" y="211"/>
                  </a:cubicBezTo>
                  <a:cubicBezTo>
                    <a:pt x="45196" y="-1134"/>
                    <a:pt x="42506" y="4247"/>
                    <a:pt x="43044" y="7744"/>
                  </a:cubicBezTo>
                  <a:cubicBezTo>
                    <a:pt x="41430" y="16891"/>
                    <a:pt x="38471" y="25769"/>
                    <a:pt x="36049" y="34647"/>
                  </a:cubicBezTo>
                  <a:cubicBezTo>
                    <a:pt x="34973" y="37068"/>
                    <a:pt x="34435" y="39758"/>
                    <a:pt x="32552" y="41910"/>
                  </a:cubicBezTo>
                  <a:cubicBezTo>
                    <a:pt x="29324" y="45408"/>
                    <a:pt x="28517" y="50250"/>
                    <a:pt x="26634" y="54285"/>
                  </a:cubicBezTo>
                  <a:cubicBezTo>
                    <a:pt x="21791" y="62087"/>
                    <a:pt x="19101" y="70965"/>
                    <a:pt x="12644" y="77960"/>
                  </a:cubicBezTo>
                  <a:close/>
                </a:path>
              </a:pathLst>
            </a:custGeom>
            <a:solidFill>
              <a:srgbClr val="D8D98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6" name="Полилиния: фигура 2555">
              <a:extLst>
                <a:ext uri="{FF2B5EF4-FFF2-40B4-BE49-F238E27FC236}">
                  <a16:creationId xmlns:a16="http://schemas.microsoft.com/office/drawing/2014/main" id="{A1CE128E-2032-2E9F-A9DE-A24070ABE363}"/>
                </a:ext>
              </a:extLst>
            </p:cNvPr>
            <p:cNvSpPr/>
            <p:nvPr/>
          </p:nvSpPr>
          <p:spPr>
            <a:xfrm>
              <a:off x="4170931" y="6763450"/>
              <a:ext cx="17476" cy="69604"/>
            </a:xfrm>
            <a:custGeom>
              <a:avLst/>
              <a:gdLst>
                <a:gd name="connsiteX0" fmla="*/ 10761 w 17476"/>
                <a:gd name="connsiteY0" fmla="*/ 12644 h 69604"/>
                <a:gd name="connsiteX1" fmla="*/ 16411 w 17476"/>
                <a:gd name="connsiteY1" fmla="*/ 0 h 69604"/>
                <a:gd name="connsiteX2" fmla="*/ 16142 w 17476"/>
                <a:gd name="connsiteY2" fmla="*/ 8340 h 69604"/>
                <a:gd name="connsiteX3" fmla="*/ 12644 w 17476"/>
                <a:gd name="connsiteY3" fmla="*/ 19101 h 69604"/>
                <a:gd name="connsiteX4" fmla="*/ 13720 w 17476"/>
                <a:gd name="connsiteY4" fmla="*/ 26903 h 69604"/>
                <a:gd name="connsiteX5" fmla="*/ 5650 w 17476"/>
                <a:gd name="connsiteY5" fmla="*/ 67256 h 69604"/>
                <a:gd name="connsiteX6" fmla="*/ 3766 w 17476"/>
                <a:gd name="connsiteY6" fmla="*/ 69408 h 69604"/>
                <a:gd name="connsiteX7" fmla="*/ 2690 w 17476"/>
                <a:gd name="connsiteY7" fmla="*/ 62145 h 69604"/>
                <a:gd name="connsiteX8" fmla="*/ 1345 w 17476"/>
                <a:gd name="connsiteY8" fmla="*/ 50846 h 69604"/>
                <a:gd name="connsiteX9" fmla="*/ 0 w 17476"/>
                <a:gd name="connsiteY9" fmla="*/ 48694 h 69604"/>
                <a:gd name="connsiteX10" fmla="*/ 10761 w 17476"/>
                <a:gd name="connsiteY10" fmla="*/ 12644 h 69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476" h="69604">
                  <a:moveTo>
                    <a:pt x="10761" y="12644"/>
                  </a:moveTo>
                  <a:cubicBezTo>
                    <a:pt x="12644" y="8340"/>
                    <a:pt x="14527" y="4304"/>
                    <a:pt x="16411" y="0"/>
                  </a:cubicBezTo>
                  <a:cubicBezTo>
                    <a:pt x="18832" y="2690"/>
                    <a:pt x="16411" y="5650"/>
                    <a:pt x="16142" y="8340"/>
                  </a:cubicBezTo>
                  <a:cubicBezTo>
                    <a:pt x="15065" y="11837"/>
                    <a:pt x="13720" y="15334"/>
                    <a:pt x="12644" y="19101"/>
                  </a:cubicBezTo>
                  <a:cubicBezTo>
                    <a:pt x="14258" y="21522"/>
                    <a:pt x="12106" y="24481"/>
                    <a:pt x="13720" y="26903"/>
                  </a:cubicBezTo>
                  <a:cubicBezTo>
                    <a:pt x="11030" y="40354"/>
                    <a:pt x="8340" y="53805"/>
                    <a:pt x="5650" y="67256"/>
                  </a:cubicBezTo>
                  <a:cubicBezTo>
                    <a:pt x="5381" y="68332"/>
                    <a:pt x="5919" y="70216"/>
                    <a:pt x="3766" y="69408"/>
                  </a:cubicBezTo>
                  <a:cubicBezTo>
                    <a:pt x="1076" y="67256"/>
                    <a:pt x="2690" y="64566"/>
                    <a:pt x="2690" y="62145"/>
                  </a:cubicBezTo>
                  <a:cubicBezTo>
                    <a:pt x="2690" y="58378"/>
                    <a:pt x="4304" y="54343"/>
                    <a:pt x="1345" y="50846"/>
                  </a:cubicBezTo>
                  <a:cubicBezTo>
                    <a:pt x="807" y="50308"/>
                    <a:pt x="269" y="49501"/>
                    <a:pt x="0" y="48694"/>
                  </a:cubicBezTo>
                  <a:cubicBezTo>
                    <a:pt x="6995" y="37664"/>
                    <a:pt x="8340" y="25019"/>
                    <a:pt x="10761" y="12644"/>
                  </a:cubicBezTo>
                  <a:close/>
                </a:path>
              </a:pathLst>
            </a:custGeom>
            <a:solidFill>
              <a:srgbClr val="7BA9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7" name="Полилиния: фигура 2556">
              <a:extLst>
                <a:ext uri="{FF2B5EF4-FFF2-40B4-BE49-F238E27FC236}">
                  <a16:creationId xmlns:a16="http://schemas.microsoft.com/office/drawing/2014/main" id="{D971EE6B-1F03-3BEF-1A2F-196A86A44951}"/>
                </a:ext>
              </a:extLst>
            </p:cNvPr>
            <p:cNvSpPr/>
            <p:nvPr/>
          </p:nvSpPr>
          <p:spPr>
            <a:xfrm>
              <a:off x="4138648" y="7086034"/>
              <a:ext cx="11111" cy="62391"/>
            </a:xfrm>
            <a:custGeom>
              <a:avLst/>
              <a:gdLst>
                <a:gd name="connsiteX0" fmla="*/ 4035 w 11111"/>
                <a:gd name="connsiteY0" fmla="*/ 58356 h 62391"/>
                <a:gd name="connsiteX1" fmla="*/ 0 w 11111"/>
                <a:gd name="connsiteY1" fmla="*/ 62391 h 62391"/>
                <a:gd name="connsiteX2" fmla="*/ 6995 w 11111"/>
                <a:gd name="connsiteY2" fmla="*/ 246 h 62391"/>
                <a:gd name="connsiteX3" fmla="*/ 10223 w 11111"/>
                <a:gd name="connsiteY3" fmla="*/ 1860 h 62391"/>
                <a:gd name="connsiteX4" fmla="*/ 9954 w 11111"/>
                <a:gd name="connsiteY4" fmla="*/ 22844 h 62391"/>
                <a:gd name="connsiteX5" fmla="*/ 4035 w 11111"/>
                <a:gd name="connsiteY5" fmla="*/ 55396 h 62391"/>
                <a:gd name="connsiteX6" fmla="*/ 4035 w 11111"/>
                <a:gd name="connsiteY6" fmla="*/ 58356 h 62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11" h="62391">
                  <a:moveTo>
                    <a:pt x="4035" y="58356"/>
                  </a:moveTo>
                  <a:cubicBezTo>
                    <a:pt x="4035" y="61046"/>
                    <a:pt x="2152" y="61853"/>
                    <a:pt x="0" y="62391"/>
                  </a:cubicBezTo>
                  <a:cubicBezTo>
                    <a:pt x="2421" y="41676"/>
                    <a:pt x="4573" y="20961"/>
                    <a:pt x="6995" y="246"/>
                  </a:cubicBezTo>
                  <a:cubicBezTo>
                    <a:pt x="8878" y="-561"/>
                    <a:pt x="9416" y="784"/>
                    <a:pt x="10223" y="1860"/>
                  </a:cubicBezTo>
                  <a:cubicBezTo>
                    <a:pt x="12106" y="8855"/>
                    <a:pt x="10492" y="15850"/>
                    <a:pt x="9954" y="22844"/>
                  </a:cubicBezTo>
                  <a:cubicBezTo>
                    <a:pt x="7802" y="33605"/>
                    <a:pt x="7802" y="44904"/>
                    <a:pt x="4035" y="55396"/>
                  </a:cubicBezTo>
                  <a:cubicBezTo>
                    <a:pt x="3497" y="56203"/>
                    <a:pt x="3228" y="57280"/>
                    <a:pt x="4035" y="58356"/>
                  </a:cubicBezTo>
                  <a:close/>
                </a:path>
              </a:pathLst>
            </a:custGeom>
            <a:solidFill>
              <a:srgbClr val="B6CD8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8" name="Полилиния: фигура 2557">
              <a:extLst>
                <a:ext uri="{FF2B5EF4-FFF2-40B4-BE49-F238E27FC236}">
                  <a16:creationId xmlns:a16="http://schemas.microsoft.com/office/drawing/2014/main" id="{F52195EE-404D-DE2C-BA8E-A477828FC51D}"/>
                </a:ext>
              </a:extLst>
            </p:cNvPr>
            <p:cNvSpPr/>
            <p:nvPr/>
          </p:nvSpPr>
          <p:spPr>
            <a:xfrm>
              <a:off x="4144856" y="6964335"/>
              <a:ext cx="4553" cy="47641"/>
            </a:xfrm>
            <a:custGeom>
              <a:avLst/>
              <a:gdLst>
                <a:gd name="connsiteX0" fmla="*/ 4015 w 4553"/>
                <a:gd name="connsiteY0" fmla="*/ 3574 h 47641"/>
                <a:gd name="connsiteX1" fmla="*/ 4553 w 4553"/>
                <a:gd name="connsiteY1" fmla="*/ 10030 h 47641"/>
                <a:gd name="connsiteX2" fmla="*/ 4284 w 4553"/>
                <a:gd name="connsiteY2" fmla="*/ 22406 h 47641"/>
                <a:gd name="connsiteX3" fmla="*/ 2401 w 4553"/>
                <a:gd name="connsiteY3" fmla="*/ 47425 h 47641"/>
                <a:gd name="connsiteX4" fmla="*/ 249 w 4553"/>
                <a:gd name="connsiteY4" fmla="*/ 45273 h 47641"/>
                <a:gd name="connsiteX5" fmla="*/ 1594 w 4553"/>
                <a:gd name="connsiteY5" fmla="*/ 76 h 47641"/>
                <a:gd name="connsiteX6" fmla="*/ 4015 w 4553"/>
                <a:gd name="connsiteY6" fmla="*/ 3574 h 47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3" h="47641">
                  <a:moveTo>
                    <a:pt x="4015" y="3574"/>
                  </a:moveTo>
                  <a:cubicBezTo>
                    <a:pt x="4284" y="5726"/>
                    <a:pt x="4284" y="7878"/>
                    <a:pt x="4553" y="10030"/>
                  </a:cubicBezTo>
                  <a:cubicBezTo>
                    <a:pt x="4553" y="14066"/>
                    <a:pt x="3208" y="18370"/>
                    <a:pt x="4284" y="22406"/>
                  </a:cubicBezTo>
                  <a:cubicBezTo>
                    <a:pt x="2401" y="30745"/>
                    <a:pt x="4553" y="39354"/>
                    <a:pt x="2401" y="47425"/>
                  </a:cubicBezTo>
                  <a:cubicBezTo>
                    <a:pt x="-20" y="48232"/>
                    <a:pt x="249" y="46618"/>
                    <a:pt x="249" y="45273"/>
                  </a:cubicBezTo>
                  <a:cubicBezTo>
                    <a:pt x="-558" y="30207"/>
                    <a:pt x="787" y="15142"/>
                    <a:pt x="1594" y="76"/>
                  </a:cubicBezTo>
                  <a:cubicBezTo>
                    <a:pt x="4822" y="-462"/>
                    <a:pt x="4015" y="1960"/>
                    <a:pt x="4015" y="3574"/>
                  </a:cubicBezTo>
                  <a:close/>
                </a:path>
              </a:pathLst>
            </a:custGeom>
            <a:solidFill>
              <a:srgbClr val="B3CB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9" name="Полилиния: фигура 2558">
              <a:extLst>
                <a:ext uri="{FF2B5EF4-FFF2-40B4-BE49-F238E27FC236}">
                  <a16:creationId xmlns:a16="http://schemas.microsoft.com/office/drawing/2014/main" id="{6C9059A1-E385-D4F6-9BE4-4703D1617CDA}"/>
                </a:ext>
              </a:extLst>
            </p:cNvPr>
            <p:cNvSpPr/>
            <p:nvPr/>
          </p:nvSpPr>
          <p:spPr>
            <a:xfrm>
              <a:off x="4110132" y="7157979"/>
              <a:ext cx="20500" cy="38328"/>
            </a:xfrm>
            <a:custGeom>
              <a:avLst/>
              <a:gdLst>
                <a:gd name="connsiteX0" fmla="*/ 13720 w 20500"/>
                <a:gd name="connsiteY0" fmla="*/ 18424 h 38328"/>
                <a:gd name="connsiteX1" fmla="*/ 4573 w 20500"/>
                <a:gd name="connsiteY1" fmla="*/ 37525 h 38328"/>
                <a:gd name="connsiteX2" fmla="*/ 0 w 20500"/>
                <a:gd name="connsiteY2" fmla="*/ 37794 h 38328"/>
                <a:gd name="connsiteX3" fmla="*/ 12913 w 20500"/>
                <a:gd name="connsiteY3" fmla="*/ 10353 h 38328"/>
                <a:gd name="connsiteX4" fmla="*/ 17756 w 20500"/>
                <a:gd name="connsiteY4" fmla="*/ 399 h 38328"/>
                <a:gd name="connsiteX5" fmla="*/ 20177 w 20500"/>
                <a:gd name="connsiteY5" fmla="*/ 937 h 38328"/>
                <a:gd name="connsiteX6" fmla="*/ 18563 w 20500"/>
                <a:gd name="connsiteY6" fmla="*/ 8739 h 38328"/>
                <a:gd name="connsiteX7" fmla="*/ 13720 w 20500"/>
                <a:gd name="connsiteY7" fmla="*/ 18424 h 3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500" h="38328">
                  <a:moveTo>
                    <a:pt x="13720" y="18424"/>
                  </a:moveTo>
                  <a:cubicBezTo>
                    <a:pt x="10761" y="24881"/>
                    <a:pt x="7533" y="31068"/>
                    <a:pt x="4573" y="37525"/>
                  </a:cubicBezTo>
                  <a:cubicBezTo>
                    <a:pt x="3228" y="37525"/>
                    <a:pt x="1883" y="39139"/>
                    <a:pt x="0" y="37794"/>
                  </a:cubicBezTo>
                  <a:cubicBezTo>
                    <a:pt x="6188" y="29454"/>
                    <a:pt x="9416" y="19769"/>
                    <a:pt x="12913" y="10353"/>
                  </a:cubicBezTo>
                  <a:cubicBezTo>
                    <a:pt x="14527" y="7125"/>
                    <a:pt x="16142" y="3628"/>
                    <a:pt x="17756" y="399"/>
                  </a:cubicBezTo>
                  <a:cubicBezTo>
                    <a:pt x="18832" y="-408"/>
                    <a:pt x="19370" y="130"/>
                    <a:pt x="20177" y="937"/>
                  </a:cubicBezTo>
                  <a:cubicBezTo>
                    <a:pt x="21253" y="3897"/>
                    <a:pt x="19370" y="6318"/>
                    <a:pt x="18563" y="8739"/>
                  </a:cubicBezTo>
                  <a:cubicBezTo>
                    <a:pt x="17487" y="12505"/>
                    <a:pt x="14527" y="14927"/>
                    <a:pt x="13720" y="18424"/>
                  </a:cubicBezTo>
                  <a:close/>
                </a:path>
              </a:pathLst>
            </a:custGeom>
            <a:solidFill>
              <a:srgbClr val="B5CC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0" name="Полилиния: фигура 2559">
              <a:extLst>
                <a:ext uri="{FF2B5EF4-FFF2-40B4-BE49-F238E27FC236}">
                  <a16:creationId xmlns:a16="http://schemas.microsoft.com/office/drawing/2014/main" id="{B1BA3CED-D0E3-3DF1-B6E7-2AEC3A15B9EB}"/>
                </a:ext>
              </a:extLst>
            </p:cNvPr>
            <p:cNvSpPr/>
            <p:nvPr/>
          </p:nvSpPr>
          <p:spPr>
            <a:xfrm>
              <a:off x="4145643" y="7040277"/>
              <a:ext cx="4676" cy="48155"/>
            </a:xfrm>
            <a:custGeom>
              <a:avLst/>
              <a:gdLst>
                <a:gd name="connsiteX0" fmla="*/ 2152 w 4676"/>
                <a:gd name="connsiteY0" fmla="*/ 48156 h 48155"/>
                <a:gd name="connsiteX1" fmla="*/ 0 w 4676"/>
                <a:gd name="connsiteY1" fmla="*/ 46003 h 48155"/>
                <a:gd name="connsiteX2" fmla="*/ 2421 w 4676"/>
                <a:gd name="connsiteY2" fmla="*/ 0 h 48155"/>
                <a:gd name="connsiteX3" fmla="*/ 4304 w 4676"/>
                <a:gd name="connsiteY3" fmla="*/ 9147 h 48155"/>
                <a:gd name="connsiteX4" fmla="*/ 4304 w 4676"/>
                <a:gd name="connsiteY4" fmla="*/ 18563 h 48155"/>
                <a:gd name="connsiteX5" fmla="*/ 4304 w 4676"/>
                <a:gd name="connsiteY5" fmla="*/ 45734 h 48155"/>
                <a:gd name="connsiteX6" fmla="*/ 2152 w 4676"/>
                <a:gd name="connsiteY6" fmla="*/ 48156 h 4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76" h="48155">
                  <a:moveTo>
                    <a:pt x="2152" y="48156"/>
                  </a:moveTo>
                  <a:cubicBezTo>
                    <a:pt x="1614" y="47079"/>
                    <a:pt x="1076" y="46003"/>
                    <a:pt x="0" y="46003"/>
                  </a:cubicBezTo>
                  <a:cubicBezTo>
                    <a:pt x="807" y="30669"/>
                    <a:pt x="1614" y="15334"/>
                    <a:pt x="2421" y="0"/>
                  </a:cubicBezTo>
                  <a:cubicBezTo>
                    <a:pt x="6188" y="2421"/>
                    <a:pt x="4035" y="6188"/>
                    <a:pt x="4304" y="9147"/>
                  </a:cubicBezTo>
                  <a:cubicBezTo>
                    <a:pt x="4573" y="12375"/>
                    <a:pt x="4304" y="15603"/>
                    <a:pt x="4304" y="18563"/>
                  </a:cubicBezTo>
                  <a:cubicBezTo>
                    <a:pt x="5112" y="27710"/>
                    <a:pt x="4304" y="36587"/>
                    <a:pt x="4304" y="45734"/>
                  </a:cubicBezTo>
                  <a:cubicBezTo>
                    <a:pt x="4035" y="47079"/>
                    <a:pt x="3228" y="47886"/>
                    <a:pt x="2152" y="48156"/>
                  </a:cubicBezTo>
                  <a:close/>
                </a:path>
              </a:pathLst>
            </a:custGeom>
            <a:solidFill>
              <a:srgbClr val="9FBD6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1" name="Полилиния: фигура 2560">
              <a:extLst>
                <a:ext uri="{FF2B5EF4-FFF2-40B4-BE49-F238E27FC236}">
                  <a16:creationId xmlns:a16="http://schemas.microsoft.com/office/drawing/2014/main" id="{6747EC2D-17F1-22D0-09F4-26F4FB94A52C}"/>
                </a:ext>
              </a:extLst>
            </p:cNvPr>
            <p:cNvSpPr/>
            <p:nvPr/>
          </p:nvSpPr>
          <p:spPr>
            <a:xfrm>
              <a:off x="4149323" y="6863796"/>
              <a:ext cx="9069" cy="45975"/>
            </a:xfrm>
            <a:custGeom>
              <a:avLst/>
              <a:gdLst>
                <a:gd name="connsiteX0" fmla="*/ 8964 w 9069"/>
                <a:gd name="connsiteY0" fmla="*/ 1345 h 45975"/>
                <a:gd name="connsiteX1" fmla="*/ 2238 w 9069"/>
                <a:gd name="connsiteY1" fmla="*/ 45734 h 45975"/>
                <a:gd name="connsiteX2" fmla="*/ 86 w 9069"/>
                <a:gd name="connsiteY2" fmla="*/ 43582 h 45975"/>
                <a:gd name="connsiteX3" fmla="*/ 6543 w 9069"/>
                <a:gd name="connsiteY3" fmla="*/ 1883 h 45975"/>
                <a:gd name="connsiteX4" fmla="*/ 8426 w 9069"/>
                <a:gd name="connsiteY4" fmla="*/ 0 h 45975"/>
                <a:gd name="connsiteX5" fmla="*/ 8964 w 9069"/>
                <a:gd name="connsiteY5" fmla="*/ 1345 h 45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69" h="45975">
                  <a:moveTo>
                    <a:pt x="8964" y="1345"/>
                  </a:moveTo>
                  <a:cubicBezTo>
                    <a:pt x="6812" y="16142"/>
                    <a:pt x="4390" y="30938"/>
                    <a:pt x="2238" y="45734"/>
                  </a:cubicBezTo>
                  <a:cubicBezTo>
                    <a:pt x="86" y="46541"/>
                    <a:pt x="-183" y="45196"/>
                    <a:pt x="86" y="43582"/>
                  </a:cubicBezTo>
                  <a:cubicBezTo>
                    <a:pt x="86" y="29324"/>
                    <a:pt x="4121" y="15873"/>
                    <a:pt x="6543" y="1883"/>
                  </a:cubicBezTo>
                  <a:cubicBezTo>
                    <a:pt x="6812" y="1076"/>
                    <a:pt x="7081" y="0"/>
                    <a:pt x="8426" y="0"/>
                  </a:cubicBezTo>
                  <a:cubicBezTo>
                    <a:pt x="8964" y="269"/>
                    <a:pt x="9233" y="807"/>
                    <a:pt x="8964" y="1345"/>
                  </a:cubicBezTo>
                  <a:close/>
                </a:path>
              </a:pathLst>
            </a:custGeom>
            <a:solidFill>
              <a:srgbClr val="A8C37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2" name="Полилиния: фигура 2561">
              <a:extLst>
                <a:ext uri="{FF2B5EF4-FFF2-40B4-BE49-F238E27FC236}">
                  <a16:creationId xmlns:a16="http://schemas.microsoft.com/office/drawing/2014/main" id="{819D51F9-C9A4-FA79-C5F7-D768BC7CF97A}"/>
                </a:ext>
              </a:extLst>
            </p:cNvPr>
            <p:cNvSpPr/>
            <p:nvPr/>
          </p:nvSpPr>
          <p:spPr>
            <a:xfrm>
              <a:off x="4162353" y="6812143"/>
              <a:ext cx="10375" cy="23945"/>
            </a:xfrm>
            <a:custGeom>
              <a:avLst/>
              <a:gdLst>
                <a:gd name="connsiteX0" fmla="*/ 8309 w 10375"/>
                <a:gd name="connsiteY0" fmla="*/ 0 h 23945"/>
                <a:gd name="connsiteX1" fmla="*/ 9923 w 10375"/>
                <a:gd name="connsiteY1" fmla="*/ 807 h 23945"/>
                <a:gd name="connsiteX2" fmla="*/ 7233 w 10375"/>
                <a:gd name="connsiteY2" fmla="*/ 9685 h 23945"/>
                <a:gd name="connsiteX3" fmla="*/ 2122 w 10375"/>
                <a:gd name="connsiteY3" fmla="*/ 23674 h 23945"/>
                <a:gd name="connsiteX4" fmla="*/ 239 w 10375"/>
                <a:gd name="connsiteY4" fmla="*/ 21522 h 23945"/>
                <a:gd name="connsiteX5" fmla="*/ 8309 w 10375"/>
                <a:gd name="connsiteY5" fmla="*/ 0 h 23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75" h="23945">
                  <a:moveTo>
                    <a:pt x="8309" y="0"/>
                  </a:moveTo>
                  <a:cubicBezTo>
                    <a:pt x="8847" y="269"/>
                    <a:pt x="9385" y="538"/>
                    <a:pt x="9923" y="807"/>
                  </a:cubicBezTo>
                  <a:cubicBezTo>
                    <a:pt x="11269" y="4573"/>
                    <a:pt x="9385" y="7264"/>
                    <a:pt x="7233" y="9685"/>
                  </a:cubicBezTo>
                  <a:cubicBezTo>
                    <a:pt x="5619" y="14258"/>
                    <a:pt x="3736" y="19101"/>
                    <a:pt x="2122" y="23674"/>
                  </a:cubicBezTo>
                  <a:cubicBezTo>
                    <a:pt x="-31" y="24481"/>
                    <a:pt x="-300" y="23405"/>
                    <a:pt x="239" y="21522"/>
                  </a:cubicBezTo>
                  <a:cubicBezTo>
                    <a:pt x="2122" y="14258"/>
                    <a:pt x="4274" y="6726"/>
                    <a:pt x="8309" y="0"/>
                  </a:cubicBezTo>
                  <a:close/>
                </a:path>
              </a:pathLst>
            </a:custGeom>
            <a:solidFill>
              <a:srgbClr val="9CBA6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3" name="Полилиния: фигура 2562">
              <a:extLst>
                <a:ext uri="{FF2B5EF4-FFF2-40B4-BE49-F238E27FC236}">
                  <a16:creationId xmlns:a16="http://schemas.microsoft.com/office/drawing/2014/main" id="{F9DF53F0-91E9-6C6F-769E-B27B6CAAE63C}"/>
                </a:ext>
              </a:extLst>
            </p:cNvPr>
            <p:cNvSpPr/>
            <p:nvPr/>
          </p:nvSpPr>
          <p:spPr>
            <a:xfrm>
              <a:off x="4144221" y="7009877"/>
              <a:ext cx="3036" cy="24750"/>
            </a:xfrm>
            <a:custGeom>
              <a:avLst/>
              <a:gdLst>
                <a:gd name="connsiteX0" fmla="*/ 884 w 3036"/>
                <a:gd name="connsiteY0" fmla="*/ 0 h 24750"/>
                <a:gd name="connsiteX1" fmla="*/ 3036 w 3036"/>
                <a:gd name="connsiteY1" fmla="*/ 2152 h 24750"/>
                <a:gd name="connsiteX2" fmla="*/ 1153 w 3036"/>
                <a:gd name="connsiteY2" fmla="*/ 24750 h 24750"/>
                <a:gd name="connsiteX3" fmla="*/ 884 w 3036"/>
                <a:gd name="connsiteY3" fmla="*/ 0 h 24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36" h="24750">
                  <a:moveTo>
                    <a:pt x="884" y="0"/>
                  </a:moveTo>
                  <a:cubicBezTo>
                    <a:pt x="1691" y="807"/>
                    <a:pt x="2229" y="1345"/>
                    <a:pt x="3036" y="2152"/>
                  </a:cubicBezTo>
                  <a:cubicBezTo>
                    <a:pt x="2767" y="9685"/>
                    <a:pt x="3036" y="17218"/>
                    <a:pt x="1153" y="24750"/>
                  </a:cubicBezTo>
                  <a:cubicBezTo>
                    <a:pt x="-730" y="16411"/>
                    <a:pt x="77" y="8071"/>
                    <a:pt x="884" y="0"/>
                  </a:cubicBezTo>
                  <a:close/>
                </a:path>
              </a:pathLst>
            </a:custGeom>
            <a:solidFill>
              <a:srgbClr val="92B4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4" name="Полилиния: фигура 2563">
              <a:extLst>
                <a:ext uri="{FF2B5EF4-FFF2-40B4-BE49-F238E27FC236}">
                  <a16:creationId xmlns:a16="http://schemas.microsoft.com/office/drawing/2014/main" id="{B2A08480-02AE-3529-5484-13D7369CBF41}"/>
                </a:ext>
              </a:extLst>
            </p:cNvPr>
            <p:cNvSpPr/>
            <p:nvPr/>
          </p:nvSpPr>
          <p:spPr>
            <a:xfrm>
              <a:off x="4127618" y="7150500"/>
              <a:ext cx="9146" cy="17554"/>
            </a:xfrm>
            <a:custGeom>
              <a:avLst/>
              <a:gdLst>
                <a:gd name="connsiteX0" fmla="*/ 0 w 9146"/>
                <a:gd name="connsiteY0" fmla="*/ 16218 h 17554"/>
                <a:gd name="connsiteX1" fmla="*/ 2152 w 9146"/>
                <a:gd name="connsiteY1" fmla="*/ 8955 h 17554"/>
                <a:gd name="connsiteX2" fmla="*/ 5111 w 9146"/>
                <a:gd name="connsiteY2" fmla="*/ 1153 h 17554"/>
                <a:gd name="connsiteX3" fmla="*/ 9147 w 9146"/>
                <a:gd name="connsiteY3" fmla="*/ 77 h 17554"/>
                <a:gd name="connsiteX4" fmla="*/ 1614 w 9146"/>
                <a:gd name="connsiteY4" fmla="*/ 17294 h 17554"/>
                <a:gd name="connsiteX5" fmla="*/ 0 w 9146"/>
                <a:gd name="connsiteY5" fmla="*/ 16218 h 1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6" h="17554">
                  <a:moveTo>
                    <a:pt x="0" y="16218"/>
                  </a:moveTo>
                  <a:cubicBezTo>
                    <a:pt x="807" y="13797"/>
                    <a:pt x="1345" y="11376"/>
                    <a:pt x="2152" y="8955"/>
                  </a:cubicBezTo>
                  <a:cubicBezTo>
                    <a:pt x="2690" y="6264"/>
                    <a:pt x="1345" y="2767"/>
                    <a:pt x="5111" y="1153"/>
                  </a:cubicBezTo>
                  <a:cubicBezTo>
                    <a:pt x="7533" y="5188"/>
                    <a:pt x="7533" y="-730"/>
                    <a:pt x="9147" y="77"/>
                  </a:cubicBezTo>
                  <a:cubicBezTo>
                    <a:pt x="8071" y="6264"/>
                    <a:pt x="3766" y="11376"/>
                    <a:pt x="1614" y="17294"/>
                  </a:cubicBezTo>
                  <a:cubicBezTo>
                    <a:pt x="807" y="17832"/>
                    <a:pt x="0" y="17563"/>
                    <a:pt x="0" y="16218"/>
                  </a:cubicBezTo>
                  <a:close/>
                </a:path>
              </a:pathLst>
            </a:custGeom>
            <a:solidFill>
              <a:srgbClr val="729C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5" name="Полилиния: фигура 2564">
              <a:extLst>
                <a:ext uri="{FF2B5EF4-FFF2-40B4-BE49-F238E27FC236}">
                  <a16:creationId xmlns:a16="http://schemas.microsoft.com/office/drawing/2014/main" id="{B261E0E1-5A67-5074-1383-1284D2E11CBA}"/>
                </a:ext>
              </a:extLst>
            </p:cNvPr>
            <p:cNvSpPr/>
            <p:nvPr/>
          </p:nvSpPr>
          <p:spPr>
            <a:xfrm>
              <a:off x="4148064" y="6907647"/>
              <a:ext cx="3567" cy="16679"/>
            </a:xfrm>
            <a:custGeom>
              <a:avLst/>
              <a:gdLst>
                <a:gd name="connsiteX0" fmla="*/ 1345 w 3567"/>
                <a:gd name="connsiteY0" fmla="*/ 0 h 16679"/>
                <a:gd name="connsiteX1" fmla="*/ 3497 w 3567"/>
                <a:gd name="connsiteY1" fmla="*/ 2152 h 16679"/>
                <a:gd name="connsiteX2" fmla="*/ 2421 w 3567"/>
                <a:gd name="connsiteY2" fmla="*/ 16680 h 16679"/>
                <a:gd name="connsiteX3" fmla="*/ 0 w 3567"/>
                <a:gd name="connsiteY3" fmla="*/ 12644 h 16679"/>
                <a:gd name="connsiteX4" fmla="*/ 1345 w 3567"/>
                <a:gd name="connsiteY4" fmla="*/ 0 h 1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7" h="16679">
                  <a:moveTo>
                    <a:pt x="1345" y="0"/>
                  </a:moveTo>
                  <a:cubicBezTo>
                    <a:pt x="1883" y="1076"/>
                    <a:pt x="2152" y="1883"/>
                    <a:pt x="3497" y="2152"/>
                  </a:cubicBezTo>
                  <a:cubicBezTo>
                    <a:pt x="3766" y="6995"/>
                    <a:pt x="3228" y="11837"/>
                    <a:pt x="2421" y="16680"/>
                  </a:cubicBezTo>
                  <a:cubicBezTo>
                    <a:pt x="269" y="15603"/>
                    <a:pt x="538" y="13989"/>
                    <a:pt x="0" y="12644"/>
                  </a:cubicBezTo>
                  <a:cubicBezTo>
                    <a:pt x="269" y="8340"/>
                    <a:pt x="807" y="4035"/>
                    <a:pt x="1345" y="0"/>
                  </a:cubicBezTo>
                  <a:close/>
                </a:path>
              </a:pathLst>
            </a:custGeom>
            <a:solidFill>
              <a:srgbClr val="85AA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6" name="Полилиния: фигура 2565">
              <a:extLst>
                <a:ext uri="{FF2B5EF4-FFF2-40B4-BE49-F238E27FC236}">
                  <a16:creationId xmlns:a16="http://schemas.microsoft.com/office/drawing/2014/main" id="{29FFA10F-0828-D36F-E18B-7D79D8B96D5E}"/>
                </a:ext>
              </a:extLst>
            </p:cNvPr>
            <p:cNvSpPr/>
            <p:nvPr/>
          </p:nvSpPr>
          <p:spPr>
            <a:xfrm>
              <a:off x="4160136" y="6833934"/>
              <a:ext cx="4339" cy="19638"/>
            </a:xfrm>
            <a:custGeom>
              <a:avLst/>
              <a:gdLst>
                <a:gd name="connsiteX0" fmla="*/ 2456 w 4339"/>
                <a:gd name="connsiteY0" fmla="*/ 0 h 19638"/>
                <a:gd name="connsiteX1" fmla="*/ 4339 w 4339"/>
                <a:gd name="connsiteY1" fmla="*/ 2152 h 19638"/>
                <a:gd name="connsiteX2" fmla="*/ 35 w 4339"/>
                <a:gd name="connsiteY2" fmla="*/ 19639 h 19638"/>
                <a:gd name="connsiteX3" fmla="*/ 2456 w 4339"/>
                <a:gd name="connsiteY3" fmla="*/ 0 h 1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9" h="19638">
                  <a:moveTo>
                    <a:pt x="2456" y="0"/>
                  </a:moveTo>
                  <a:cubicBezTo>
                    <a:pt x="2725" y="1076"/>
                    <a:pt x="3263" y="1883"/>
                    <a:pt x="4339" y="2152"/>
                  </a:cubicBezTo>
                  <a:cubicBezTo>
                    <a:pt x="4339" y="8340"/>
                    <a:pt x="3532" y="14258"/>
                    <a:pt x="35" y="19639"/>
                  </a:cubicBezTo>
                  <a:cubicBezTo>
                    <a:pt x="-234" y="13182"/>
                    <a:pt x="1111" y="6457"/>
                    <a:pt x="2456" y="0"/>
                  </a:cubicBezTo>
                  <a:close/>
                </a:path>
              </a:pathLst>
            </a:custGeom>
            <a:solidFill>
              <a:srgbClr val="77A1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7" name="Полилиния: фигура 2566">
              <a:extLst>
                <a:ext uri="{FF2B5EF4-FFF2-40B4-BE49-F238E27FC236}">
                  <a16:creationId xmlns:a16="http://schemas.microsoft.com/office/drawing/2014/main" id="{74B0FFC5-6DDF-0B0A-9E03-4E2C82749AE9}"/>
                </a:ext>
              </a:extLst>
            </p:cNvPr>
            <p:cNvSpPr/>
            <p:nvPr/>
          </p:nvSpPr>
          <p:spPr>
            <a:xfrm>
              <a:off x="4127887" y="7140728"/>
              <a:ext cx="6426" cy="18726"/>
            </a:xfrm>
            <a:custGeom>
              <a:avLst/>
              <a:gdLst>
                <a:gd name="connsiteX0" fmla="*/ 4842 w 6426"/>
                <a:gd name="connsiteY0" fmla="*/ 10925 h 18726"/>
                <a:gd name="connsiteX1" fmla="*/ 1883 w 6426"/>
                <a:gd name="connsiteY1" fmla="*/ 18726 h 18726"/>
                <a:gd name="connsiteX2" fmla="*/ 0 w 6426"/>
                <a:gd name="connsiteY2" fmla="*/ 17650 h 18726"/>
                <a:gd name="connsiteX3" fmla="*/ 4304 w 6426"/>
                <a:gd name="connsiteY3" fmla="*/ 164 h 18726"/>
                <a:gd name="connsiteX4" fmla="*/ 6188 w 6426"/>
                <a:gd name="connsiteY4" fmla="*/ 2316 h 18726"/>
                <a:gd name="connsiteX5" fmla="*/ 4842 w 6426"/>
                <a:gd name="connsiteY5" fmla="*/ 10925 h 18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26" h="18726">
                  <a:moveTo>
                    <a:pt x="4842" y="10925"/>
                  </a:moveTo>
                  <a:cubicBezTo>
                    <a:pt x="3228" y="13346"/>
                    <a:pt x="4304" y="16574"/>
                    <a:pt x="1883" y="18726"/>
                  </a:cubicBezTo>
                  <a:cubicBezTo>
                    <a:pt x="1345" y="18457"/>
                    <a:pt x="538" y="18188"/>
                    <a:pt x="0" y="17650"/>
                  </a:cubicBezTo>
                  <a:cubicBezTo>
                    <a:pt x="1345" y="11732"/>
                    <a:pt x="2959" y="5813"/>
                    <a:pt x="4304" y="164"/>
                  </a:cubicBezTo>
                  <a:cubicBezTo>
                    <a:pt x="6457" y="-374"/>
                    <a:pt x="6726" y="433"/>
                    <a:pt x="6188" y="2316"/>
                  </a:cubicBezTo>
                  <a:cubicBezTo>
                    <a:pt x="5111" y="5006"/>
                    <a:pt x="4573" y="7965"/>
                    <a:pt x="4842" y="10925"/>
                  </a:cubicBezTo>
                  <a:close/>
                </a:path>
              </a:pathLst>
            </a:custGeom>
            <a:solidFill>
              <a:srgbClr val="98B8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8" name="Полилиния: фигура 2567">
              <a:extLst>
                <a:ext uri="{FF2B5EF4-FFF2-40B4-BE49-F238E27FC236}">
                  <a16:creationId xmlns:a16="http://schemas.microsoft.com/office/drawing/2014/main" id="{7A6338EF-D186-4545-9716-87099398FD40}"/>
                </a:ext>
              </a:extLst>
            </p:cNvPr>
            <p:cNvSpPr/>
            <p:nvPr/>
          </p:nvSpPr>
          <p:spPr>
            <a:xfrm>
              <a:off x="4146234" y="6953140"/>
              <a:ext cx="3184" cy="14768"/>
            </a:xfrm>
            <a:custGeom>
              <a:avLst/>
              <a:gdLst>
                <a:gd name="connsiteX0" fmla="*/ 2638 w 3184"/>
                <a:gd name="connsiteY0" fmla="*/ 14769 h 14768"/>
                <a:gd name="connsiteX1" fmla="*/ 217 w 3184"/>
                <a:gd name="connsiteY1" fmla="*/ 11271 h 14768"/>
                <a:gd name="connsiteX2" fmla="*/ 1024 w 3184"/>
                <a:gd name="connsiteY2" fmla="*/ 241 h 14768"/>
                <a:gd name="connsiteX3" fmla="*/ 3176 w 3184"/>
                <a:gd name="connsiteY3" fmla="*/ 2393 h 14768"/>
                <a:gd name="connsiteX4" fmla="*/ 2638 w 3184"/>
                <a:gd name="connsiteY4" fmla="*/ 14769 h 1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84" h="14768">
                  <a:moveTo>
                    <a:pt x="2638" y="14769"/>
                  </a:moveTo>
                  <a:cubicBezTo>
                    <a:pt x="2100" y="13424"/>
                    <a:pt x="2100" y="11809"/>
                    <a:pt x="217" y="11271"/>
                  </a:cubicBezTo>
                  <a:cubicBezTo>
                    <a:pt x="-321" y="7505"/>
                    <a:pt x="217" y="3739"/>
                    <a:pt x="1024" y="241"/>
                  </a:cubicBezTo>
                  <a:cubicBezTo>
                    <a:pt x="3445" y="-566"/>
                    <a:pt x="3176" y="779"/>
                    <a:pt x="3176" y="2393"/>
                  </a:cubicBezTo>
                  <a:cubicBezTo>
                    <a:pt x="2907" y="6429"/>
                    <a:pt x="2638" y="10733"/>
                    <a:pt x="2638" y="14769"/>
                  </a:cubicBezTo>
                  <a:close/>
                </a:path>
              </a:pathLst>
            </a:custGeom>
            <a:solidFill>
              <a:srgbClr val="A2BF6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9" name="Полилиния: фигура 2568">
              <a:extLst>
                <a:ext uri="{FF2B5EF4-FFF2-40B4-BE49-F238E27FC236}">
                  <a16:creationId xmlns:a16="http://schemas.microsoft.com/office/drawing/2014/main" id="{EF315EA1-3A36-2D32-4C5C-DA170C6F4FD0}"/>
                </a:ext>
              </a:extLst>
            </p:cNvPr>
            <p:cNvSpPr/>
            <p:nvPr/>
          </p:nvSpPr>
          <p:spPr>
            <a:xfrm>
              <a:off x="4132192" y="7128517"/>
              <a:ext cx="3666" cy="14527"/>
            </a:xfrm>
            <a:custGeom>
              <a:avLst/>
              <a:gdLst>
                <a:gd name="connsiteX0" fmla="*/ 1883 w 3666"/>
                <a:gd name="connsiteY0" fmla="*/ 14527 h 14527"/>
                <a:gd name="connsiteX1" fmla="*/ 0 w 3666"/>
                <a:gd name="connsiteY1" fmla="*/ 12375 h 14527"/>
                <a:gd name="connsiteX2" fmla="*/ 2959 w 3666"/>
                <a:gd name="connsiteY2" fmla="*/ 0 h 14527"/>
                <a:gd name="connsiteX3" fmla="*/ 1883 w 3666"/>
                <a:gd name="connsiteY3" fmla="*/ 14527 h 1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66" h="14527">
                  <a:moveTo>
                    <a:pt x="1883" y="14527"/>
                  </a:moveTo>
                  <a:cubicBezTo>
                    <a:pt x="1614" y="13451"/>
                    <a:pt x="1076" y="12644"/>
                    <a:pt x="0" y="12375"/>
                  </a:cubicBezTo>
                  <a:cubicBezTo>
                    <a:pt x="807" y="8878"/>
                    <a:pt x="1614" y="5381"/>
                    <a:pt x="2959" y="0"/>
                  </a:cubicBezTo>
                  <a:cubicBezTo>
                    <a:pt x="4035" y="6188"/>
                    <a:pt x="4035" y="10492"/>
                    <a:pt x="1883" y="14527"/>
                  </a:cubicBezTo>
                  <a:close/>
                </a:path>
              </a:pathLst>
            </a:custGeom>
            <a:solidFill>
              <a:srgbClr val="76A04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0" name="Полилиния: фигура 2569">
              <a:extLst>
                <a:ext uri="{FF2B5EF4-FFF2-40B4-BE49-F238E27FC236}">
                  <a16:creationId xmlns:a16="http://schemas.microsoft.com/office/drawing/2014/main" id="{90A8C13A-FF28-10F3-C3DE-35B3C36CFC6A}"/>
                </a:ext>
              </a:extLst>
            </p:cNvPr>
            <p:cNvSpPr/>
            <p:nvPr/>
          </p:nvSpPr>
          <p:spPr>
            <a:xfrm>
              <a:off x="4146131" y="6947090"/>
              <a:ext cx="3853" cy="8443"/>
            </a:xfrm>
            <a:custGeom>
              <a:avLst/>
              <a:gdLst>
                <a:gd name="connsiteX0" fmla="*/ 3010 w 3853"/>
                <a:gd name="connsiteY0" fmla="*/ 8444 h 8443"/>
                <a:gd name="connsiteX1" fmla="*/ 857 w 3853"/>
                <a:gd name="connsiteY1" fmla="*/ 6292 h 8443"/>
                <a:gd name="connsiteX2" fmla="*/ 588 w 3853"/>
                <a:gd name="connsiteY2" fmla="*/ 911 h 8443"/>
                <a:gd name="connsiteX3" fmla="*/ 3279 w 3853"/>
                <a:gd name="connsiteY3" fmla="*/ 1180 h 8443"/>
                <a:gd name="connsiteX4" fmla="*/ 3010 w 3853"/>
                <a:gd name="connsiteY4" fmla="*/ 8444 h 8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3" h="8443">
                  <a:moveTo>
                    <a:pt x="3010" y="8444"/>
                  </a:moveTo>
                  <a:cubicBezTo>
                    <a:pt x="2472" y="7368"/>
                    <a:pt x="2202" y="6561"/>
                    <a:pt x="857" y="6292"/>
                  </a:cubicBezTo>
                  <a:cubicBezTo>
                    <a:pt x="588" y="4408"/>
                    <a:pt x="-757" y="2794"/>
                    <a:pt x="588" y="911"/>
                  </a:cubicBezTo>
                  <a:cubicBezTo>
                    <a:pt x="1664" y="373"/>
                    <a:pt x="2741" y="-972"/>
                    <a:pt x="3279" y="1180"/>
                  </a:cubicBezTo>
                  <a:cubicBezTo>
                    <a:pt x="4086" y="3601"/>
                    <a:pt x="4086" y="6023"/>
                    <a:pt x="3010" y="8444"/>
                  </a:cubicBezTo>
                  <a:close/>
                </a:path>
              </a:pathLst>
            </a:custGeom>
            <a:solidFill>
              <a:srgbClr val="89AD5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1" name="Полилиния: фигура 2570">
              <a:extLst>
                <a:ext uri="{FF2B5EF4-FFF2-40B4-BE49-F238E27FC236}">
                  <a16:creationId xmlns:a16="http://schemas.microsoft.com/office/drawing/2014/main" id="{50E6BD9E-1DDE-DA1B-44BF-6FF79CC4AE3B}"/>
                </a:ext>
              </a:extLst>
            </p:cNvPr>
            <p:cNvSpPr/>
            <p:nvPr/>
          </p:nvSpPr>
          <p:spPr>
            <a:xfrm>
              <a:off x="4155790" y="6856532"/>
              <a:ext cx="4202" cy="9415"/>
            </a:xfrm>
            <a:custGeom>
              <a:avLst/>
              <a:gdLst>
                <a:gd name="connsiteX0" fmla="*/ 2497 w 4202"/>
                <a:gd name="connsiteY0" fmla="*/ 8609 h 9415"/>
                <a:gd name="connsiteX1" fmla="*/ 76 w 4202"/>
                <a:gd name="connsiteY1" fmla="*/ 9416 h 9415"/>
                <a:gd name="connsiteX2" fmla="*/ 4111 w 4202"/>
                <a:gd name="connsiteY2" fmla="*/ 0 h 9415"/>
                <a:gd name="connsiteX3" fmla="*/ 2497 w 4202"/>
                <a:gd name="connsiteY3" fmla="*/ 8609 h 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02" h="9415">
                  <a:moveTo>
                    <a:pt x="2497" y="8609"/>
                  </a:moveTo>
                  <a:cubicBezTo>
                    <a:pt x="1152" y="7533"/>
                    <a:pt x="883" y="9147"/>
                    <a:pt x="76" y="9416"/>
                  </a:cubicBezTo>
                  <a:cubicBezTo>
                    <a:pt x="-462" y="5650"/>
                    <a:pt x="1959" y="2959"/>
                    <a:pt x="4111" y="0"/>
                  </a:cubicBezTo>
                  <a:cubicBezTo>
                    <a:pt x="4380" y="2959"/>
                    <a:pt x="4111" y="5919"/>
                    <a:pt x="2497" y="8609"/>
                  </a:cubicBezTo>
                  <a:close/>
                </a:path>
              </a:pathLst>
            </a:custGeom>
            <a:solidFill>
              <a:srgbClr val="77A1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2" name="Полилиния: фигура 2571">
              <a:extLst>
                <a:ext uri="{FF2B5EF4-FFF2-40B4-BE49-F238E27FC236}">
                  <a16:creationId xmlns:a16="http://schemas.microsoft.com/office/drawing/2014/main" id="{4531E286-6B8C-6E19-9B89-DFA366F9EDFD}"/>
                </a:ext>
              </a:extLst>
            </p:cNvPr>
            <p:cNvSpPr/>
            <p:nvPr/>
          </p:nvSpPr>
          <p:spPr>
            <a:xfrm>
              <a:off x="4149140" y="6828466"/>
              <a:ext cx="61337" cy="329913"/>
            </a:xfrm>
            <a:custGeom>
              <a:avLst/>
              <a:gdLst>
                <a:gd name="connsiteX0" fmla="*/ 0 w 61337"/>
                <a:gd name="connsiteY0" fmla="*/ 315386 h 329913"/>
                <a:gd name="connsiteX1" fmla="*/ 6995 w 61337"/>
                <a:gd name="connsiteY1" fmla="*/ 288752 h 329913"/>
                <a:gd name="connsiteX2" fmla="*/ 8609 w 61337"/>
                <a:gd name="connsiteY2" fmla="*/ 276377 h 329913"/>
                <a:gd name="connsiteX3" fmla="*/ 16411 w 61337"/>
                <a:gd name="connsiteY3" fmla="*/ 249744 h 329913"/>
                <a:gd name="connsiteX4" fmla="*/ 16142 w 61337"/>
                <a:gd name="connsiteY4" fmla="*/ 249475 h 329913"/>
                <a:gd name="connsiteX5" fmla="*/ 16142 w 61337"/>
                <a:gd name="connsiteY5" fmla="*/ 250013 h 329913"/>
                <a:gd name="connsiteX6" fmla="*/ 14258 w 61337"/>
                <a:gd name="connsiteY6" fmla="*/ 252434 h 329913"/>
                <a:gd name="connsiteX7" fmla="*/ 11837 w 61337"/>
                <a:gd name="connsiteY7" fmla="*/ 250013 h 329913"/>
                <a:gd name="connsiteX8" fmla="*/ 10223 w 61337"/>
                <a:gd name="connsiteY8" fmla="*/ 245170 h 329913"/>
                <a:gd name="connsiteX9" fmla="*/ 12913 w 61337"/>
                <a:gd name="connsiteY9" fmla="*/ 228760 h 329913"/>
                <a:gd name="connsiteX10" fmla="*/ 16680 w 61337"/>
                <a:gd name="connsiteY10" fmla="*/ 200512 h 329913"/>
                <a:gd name="connsiteX11" fmla="*/ 19639 w 61337"/>
                <a:gd name="connsiteY11" fmla="*/ 193248 h 329913"/>
                <a:gd name="connsiteX12" fmla="*/ 21791 w 61337"/>
                <a:gd name="connsiteY12" fmla="*/ 190020 h 329913"/>
                <a:gd name="connsiteX13" fmla="*/ 22598 w 61337"/>
                <a:gd name="connsiteY13" fmla="*/ 98551 h 329913"/>
                <a:gd name="connsiteX14" fmla="*/ 28517 w 61337"/>
                <a:gd name="connsiteY14" fmla="*/ 12194 h 329913"/>
                <a:gd name="connsiteX15" fmla="*/ 30938 w 61337"/>
                <a:gd name="connsiteY15" fmla="*/ 1433 h 329913"/>
                <a:gd name="connsiteX16" fmla="*/ 37394 w 61337"/>
                <a:gd name="connsiteY16" fmla="*/ 3317 h 329913"/>
                <a:gd name="connsiteX17" fmla="*/ 34166 w 61337"/>
                <a:gd name="connsiteY17" fmla="*/ 52010 h 329913"/>
                <a:gd name="connsiteX18" fmla="*/ 34435 w 61337"/>
                <a:gd name="connsiteY18" fmla="*/ 109851 h 329913"/>
                <a:gd name="connsiteX19" fmla="*/ 33628 w 61337"/>
                <a:gd name="connsiteY19" fmla="*/ 137022 h 329913"/>
                <a:gd name="connsiteX20" fmla="*/ 33359 w 61337"/>
                <a:gd name="connsiteY20" fmla="*/ 180335 h 329913"/>
                <a:gd name="connsiteX21" fmla="*/ 36587 w 61337"/>
                <a:gd name="connsiteY21" fmla="*/ 126799 h 329913"/>
                <a:gd name="connsiteX22" fmla="*/ 36856 w 61337"/>
                <a:gd name="connsiteY22" fmla="*/ 124916 h 329913"/>
                <a:gd name="connsiteX23" fmla="*/ 36856 w 61337"/>
                <a:gd name="connsiteY23" fmla="*/ 117921 h 329913"/>
                <a:gd name="connsiteX24" fmla="*/ 39278 w 61337"/>
                <a:gd name="connsiteY24" fmla="*/ 79451 h 329913"/>
                <a:gd name="connsiteX25" fmla="*/ 42237 w 61337"/>
                <a:gd name="connsiteY25" fmla="*/ 75953 h 329913"/>
                <a:gd name="connsiteX26" fmla="*/ 43851 w 61337"/>
                <a:gd name="connsiteY26" fmla="*/ 78375 h 329913"/>
                <a:gd name="connsiteX27" fmla="*/ 46003 w 61337"/>
                <a:gd name="connsiteY27" fmla="*/ 138367 h 329913"/>
                <a:gd name="connsiteX28" fmla="*/ 42775 w 61337"/>
                <a:gd name="connsiteY28" fmla="*/ 175224 h 329913"/>
                <a:gd name="connsiteX29" fmla="*/ 44120 w 61337"/>
                <a:gd name="connsiteY29" fmla="*/ 188675 h 329913"/>
                <a:gd name="connsiteX30" fmla="*/ 43044 w 61337"/>
                <a:gd name="connsiteY30" fmla="*/ 211004 h 329913"/>
                <a:gd name="connsiteX31" fmla="*/ 50308 w 61337"/>
                <a:gd name="connsiteY31" fmla="*/ 142403 h 329913"/>
                <a:gd name="connsiteX32" fmla="*/ 51653 w 61337"/>
                <a:gd name="connsiteY32" fmla="*/ 138098 h 329913"/>
                <a:gd name="connsiteX33" fmla="*/ 53536 w 61337"/>
                <a:gd name="connsiteY33" fmla="*/ 136215 h 329913"/>
                <a:gd name="connsiteX34" fmla="*/ 56226 w 61337"/>
                <a:gd name="connsiteY34" fmla="*/ 120612 h 329913"/>
                <a:gd name="connsiteX35" fmla="*/ 59724 w 61337"/>
                <a:gd name="connsiteY35" fmla="*/ 115769 h 329913"/>
                <a:gd name="connsiteX36" fmla="*/ 61338 w 61337"/>
                <a:gd name="connsiteY36" fmla="*/ 121957 h 329913"/>
                <a:gd name="connsiteX37" fmla="*/ 52998 w 61337"/>
                <a:gd name="connsiteY37" fmla="*/ 214501 h 329913"/>
                <a:gd name="connsiteX38" fmla="*/ 52191 w 61337"/>
                <a:gd name="connsiteY38" fmla="*/ 219075 h 329913"/>
                <a:gd name="connsiteX39" fmla="*/ 43851 w 61337"/>
                <a:gd name="connsiteY39" fmla="*/ 246246 h 329913"/>
                <a:gd name="connsiteX40" fmla="*/ 37394 w 61337"/>
                <a:gd name="connsiteY40" fmla="*/ 266154 h 329913"/>
                <a:gd name="connsiteX41" fmla="*/ 32552 w 61337"/>
                <a:gd name="connsiteY41" fmla="*/ 283910 h 329913"/>
                <a:gd name="connsiteX42" fmla="*/ 25826 w 61337"/>
                <a:gd name="connsiteY42" fmla="*/ 297092 h 329913"/>
                <a:gd name="connsiteX43" fmla="*/ 21253 w 61337"/>
                <a:gd name="connsiteY43" fmla="*/ 310543 h 329913"/>
                <a:gd name="connsiteX44" fmla="*/ 21791 w 61337"/>
                <a:gd name="connsiteY44" fmla="*/ 312157 h 329913"/>
                <a:gd name="connsiteX45" fmla="*/ 18025 w 61337"/>
                <a:gd name="connsiteY45" fmla="*/ 317807 h 329913"/>
                <a:gd name="connsiteX46" fmla="*/ 8609 w 61337"/>
                <a:gd name="connsiteY46" fmla="*/ 329913 h 329913"/>
                <a:gd name="connsiteX47" fmla="*/ 4842 w 61337"/>
                <a:gd name="connsiteY47" fmla="*/ 326685 h 329913"/>
                <a:gd name="connsiteX48" fmla="*/ 13989 w 61337"/>
                <a:gd name="connsiteY48" fmla="*/ 309198 h 329913"/>
                <a:gd name="connsiteX49" fmla="*/ 29324 w 61337"/>
                <a:gd name="connsiteY49" fmla="*/ 250551 h 329913"/>
                <a:gd name="connsiteX50" fmla="*/ 33090 w 61337"/>
                <a:gd name="connsiteY50" fmla="*/ 243825 h 329913"/>
                <a:gd name="connsiteX51" fmla="*/ 33897 w 61337"/>
                <a:gd name="connsiteY51" fmla="*/ 250282 h 329913"/>
                <a:gd name="connsiteX52" fmla="*/ 30400 w 61337"/>
                <a:gd name="connsiteY52" fmla="*/ 267499 h 329913"/>
                <a:gd name="connsiteX53" fmla="*/ 34973 w 61337"/>
                <a:gd name="connsiteY53" fmla="*/ 244901 h 329913"/>
                <a:gd name="connsiteX54" fmla="*/ 33090 w 61337"/>
                <a:gd name="connsiteY54" fmla="*/ 243825 h 329913"/>
                <a:gd name="connsiteX55" fmla="*/ 32014 w 61337"/>
                <a:gd name="connsiteY55" fmla="*/ 235485 h 329913"/>
                <a:gd name="connsiteX56" fmla="*/ 35242 w 61337"/>
                <a:gd name="connsiteY56" fmla="*/ 219882 h 329913"/>
                <a:gd name="connsiteX57" fmla="*/ 33359 w 61337"/>
                <a:gd name="connsiteY57" fmla="*/ 229836 h 329913"/>
                <a:gd name="connsiteX58" fmla="*/ 29593 w 61337"/>
                <a:gd name="connsiteY58" fmla="*/ 233871 h 329913"/>
                <a:gd name="connsiteX59" fmla="*/ 29324 w 61337"/>
                <a:gd name="connsiteY59" fmla="*/ 216923 h 329913"/>
                <a:gd name="connsiteX60" fmla="*/ 30400 w 61337"/>
                <a:gd name="connsiteY60" fmla="*/ 198629 h 329913"/>
                <a:gd name="connsiteX61" fmla="*/ 29324 w 61337"/>
                <a:gd name="connsiteY61" fmla="*/ 214501 h 329913"/>
                <a:gd name="connsiteX62" fmla="*/ 20446 w 61337"/>
                <a:gd name="connsiteY62" fmla="*/ 268844 h 329913"/>
                <a:gd name="connsiteX63" fmla="*/ 11030 w 61337"/>
                <a:gd name="connsiteY63" fmla="*/ 301935 h 329913"/>
                <a:gd name="connsiteX64" fmla="*/ 6995 w 61337"/>
                <a:gd name="connsiteY64" fmla="*/ 313234 h 329913"/>
                <a:gd name="connsiteX65" fmla="*/ 0 w 61337"/>
                <a:gd name="connsiteY65" fmla="*/ 315386 h 329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61337" h="329913">
                  <a:moveTo>
                    <a:pt x="0" y="315386"/>
                  </a:moveTo>
                  <a:cubicBezTo>
                    <a:pt x="2421" y="306508"/>
                    <a:pt x="4842" y="297630"/>
                    <a:pt x="6995" y="288752"/>
                  </a:cubicBezTo>
                  <a:cubicBezTo>
                    <a:pt x="8878" y="284717"/>
                    <a:pt x="7802" y="280413"/>
                    <a:pt x="8609" y="276377"/>
                  </a:cubicBezTo>
                  <a:cubicBezTo>
                    <a:pt x="11837" y="267768"/>
                    <a:pt x="12644" y="258352"/>
                    <a:pt x="16411" y="249744"/>
                  </a:cubicBezTo>
                  <a:cubicBezTo>
                    <a:pt x="16949" y="248937"/>
                    <a:pt x="15334" y="248937"/>
                    <a:pt x="16142" y="249475"/>
                  </a:cubicBezTo>
                  <a:cubicBezTo>
                    <a:pt x="16411" y="249475"/>
                    <a:pt x="16411" y="249744"/>
                    <a:pt x="16142" y="250013"/>
                  </a:cubicBezTo>
                  <a:cubicBezTo>
                    <a:pt x="15872" y="251089"/>
                    <a:pt x="15334" y="252165"/>
                    <a:pt x="14258" y="252434"/>
                  </a:cubicBezTo>
                  <a:cubicBezTo>
                    <a:pt x="12644" y="252703"/>
                    <a:pt x="12106" y="251089"/>
                    <a:pt x="11837" y="250013"/>
                  </a:cubicBezTo>
                  <a:cubicBezTo>
                    <a:pt x="11568" y="248399"/>
                    <a:pt x="11030" y="246784"/>
                    <a:pt x="10223" y="245170"/>
                  </a:cubicBezTo>
                  <a:cubicBezTo>
                    <a:pt x="8340" y="239252"/>
                    <a:pt x="12644" y="234409"/>
                    <a:pt x="12913" y="228760"/>
                  </a:cubicBezTo>
                  <a:cubicBezTo>
                    <a:pt x="15334" y="219613"/>
                    <a:pt x="16680" y="210197"/>
                    <a:pt x="16680" y="200512"/>
                  </a:cubicBezTo>
                  <a:cubicBezTo>
                    <a:pt x="16680" y="197822"/>
                    <a:pt x="16411" y="194593"/>
                    <a:pt x="19639" y="193248"/>
                  </a:cubicBezTo>
                  <a:cubicBezTo>
                    <a:pt x="22867" y="193786"/>
                    <a:pt x="21791" y="191634"/>
                    <a:pt x="21791" y="190020"/>
                  </a:cubicBezTo>
                  <a:cubicBezTo>
                    <a:pt x="21791" y="159620"/>
                    <a:pt x="21522" y="128951"/>
                    <a:pt x="22598" y="98551"/>
                  </a:cubicBezTo>
                  <a:cubicBezTo>
                    <a:pt x="23674" y="69766"/>
                    <a:pt x="25557" y="40980"/>
                    <a:pt x="28517" y="12194"/>
                  </a:cubicBezTo>
                  <a:cubicBezTo>
                    <a:pt x="28786" y="8428"/>
                    <a:pt x="30131" y="4931"/>
                    <a:pt x="30938" y="1433"/>
                  </a:cubicBezTo>
                  <a:cubicBezTo>
                    <a:pt x="33897" y="-719"/>
                    <a:pt x="36318" y="-719"/>
                    <a:pt x="37394" y="3317"/>
                  </a:cubicBezTo>
                  <a:cubicBezTo>
                    <a:pt x="36318" y="19458"/>
                    <a:pt x="35242" y="35869"/>
                    <a:pt x="34166" y="52010"/>
                  </a:cubicBezTo>
                  <a:cubicBezTo>
                    <a:pt x="32821" y="71380"/>
                    <a:pt x="33090" y="90481"/>
                    <a:pt x="34435" y="109851"/>
                  </a:cubicBezTo>
                  <a:cubicBezTo>
                    <a:pt x="34973" y="118997"/>
                    <a:pt x="33897" y="128144"/>
                    <a:pt x="33628" y="137022"/>
                  </a:cubicBezTo>
                  <a:cubicBezTo>
                    <a:pt x="33090" y="151549"/>
                    <a:pt x="32014" y="166077"/>
                    <a:pt x="33359" y="180335"/>
                  </a:cubicBezTo>
                  <a:cubicBezTo>
                    <a:pt x="34704" y="162579"/>
                    <a:pt x="34973" y="144555"/>
                    <a:pt x="36587" y="126799"/>
                  </a:cubicBezTo>
                  <a:cubicBezTo>
                    <a:pt x="36587" y="126261"/>
                    <a:pt x="36587" y="125723"/>
                    <a:pt x="36856" y="124916"/>
                  </a:cubicBezTo>
                  <a:cubicBezTo>
                    <a:pt x="37394" y="122495"/>
                    <a:pt x="37394" y="120073"/>
                    <a:pt x="36856" y="117921"/>
                  </a:cubicBezTo>
                  <a:cubicBezTo>
                    <a:pt x="35511" y="105008"/>
                    <a:pt x="37933" y="92364"/>
                    <a:pt x="39278" y="79451"/>
                  </a:cubicBezTo>
                  <a:cubicBezTo>
                    <a:pt x="39547" y="77837"/>
                    <a:pt x="39816" y="75953"/>
                    <a:pt x="42237" y="75953"/>
                  </a:cubicBezTo>
                  <a:cubicBezTo>
                    <a:pt x="43044" y="76491"/>
                    <a:pt x="43582" y="77568"/>
                    <a:pt x="43851" y="78375"/>
                  </a:cubicBezTo>
                  <a:cubicBezTo>
                    <a:pt x="42237" y="98282"/>
                    <a:pt x="46810" y="118190"/>
                    <a:pt x="46003" y="138367"/>
                  </a:cubicBezTo>
                  <a:cubicBezTo>
                    <a:pt x="47079" y="150742"/>
                    <a:pt x="43313" y="162848"/>
                    <a:pt x="42775" y="175224"/>
                  </a:cubicBezTo>
                  <a:cubicBezTo>
                    <a:pt x="42506" y="179797"/>
                    <a:pt x="41699" y="184371"/>
                    <a:pt x="44120" y="188675"/>
                  </a:cubicBezTo>
                  <a:cubicBezTo>
                    <a:pt x="46003" y="197015"/>
                    <a:pt x="41968" y="204816"/>
                    <a:pt x="43044" y="211004"/>
                  </a:cubicBezTo>
                  <a:cubicBezTo>
                    <a:pt x="45196" y="189482"/>
                    <a:pt x="50577" y="166346"/>
                    <a:pt x="50308" y="142403"/>
                  </a:cubicBezTo>
                  <a:cubicBezTo>
                    <a:pt x="50308" y="140788"/>
                    <a:pt x="50577" y="139443"/>
                    <a:pt x="51653" y="138098"/>
                  </a:cubicBezTo>
                  <a:cubicBezTo>
                    <a:pt x="53267" y="138367"/>
                    <a:pt x="53267" y="137560"/>
                    <a:pt x="53536" y="136215"/>
                  </a:cubicBezTo>
                  <a:cubicBezTo>
                    <a:pt x="54343" y="130834"/>
                    <a:pt x="55150" y="125723"/>
                    <a:pt x="56226" y="120612"/>
                  </a:cubicBezTo>
                  <a:cubicBezTo>
                    <a:pt x="56764" y="118728"/>
                    <a:pt x="56226" y="115769"/>
                    <a:pt x="59724" y="115769"/>
                  </a:cubicBezTo>
                  <a:cubicBezTo>
                    <a:pt x="61338" y="117383"/>
                    <a:pt x="61338" y="119804"/>
                    <a:pt x="61338" y="121957"/>
                  </a:cubicBezTo>
                  <a:cubicBezTo>
                    <a:pt x="61069" y="152895"/>
                    <a:pt x="57840" y="183832"/>
                    <a:pt x="52998" y="214501"/>
                  </a:cubicBezTo>
                  <a:cubicBezTo>
                    <a:pt x="52460" y="216115"/>
                    <a:pt x="52460" y="217461"/>
                    <a:pt x="52191" y="219075"/>
                  </a:cubicBezTo>
                  <a:cubicBezTo>
                    <a:pt x="49501" y="228222"/>
                    <a:pt x="47887" y="237638"/>
                    <a:pt x="43851" y="246246"/>
                  </a:cubicBezTo>
                  <a:cubicBezTo>
                    <a:pt x="39816" y="252165"/>
                    <a:pt x="39278" y="259429"/>
                    <a:pt x="37394" y="266154"/>
                  </a:cubicBezTo>
                  <a:cubicBezTo>
                    <a:pt x="35511" y="272073"/>
                    <a:pt x="35780" y="278529"/>
                    <a:pt x="32552" y="283910"/>
                  </a:cubicBezTo>
                  <a:cubicBezTo>
                    <a:pt x="27710" y="286869"/>
                    <a:pt x="28786" y="293057"/>
                    <a:pt x="25826" y="297092"/>
                  </a:cubicBezTo>
                  <a:cubicBezTo>
                    <a:pt x="23943" y="301396"/>
                    <a:pt x="21253" y="305701"/>
                    <a:pt x="21253" y="310543"/>
                  </a:cubicBezTo>
                  <a:cubicBezTo>
                    <a:pt x="21522" y="311081"/>
                    <a:pt x="21791" y="311619"/>
                    <a:pt x="21791" y="312157"/>
                  </a:cubicBezTo>
                  <a:cubicBezTo>
                    <a:pt x="21791" y="314848"/>
                    <a:pt x="19370" y="315924"/>
                    <a:pt x="18025" y="317807"/>
                  </a:cubicBezTo>
                  <a:cubicBezTo>
                    <a:pt x="13989" y="321035"/>
                    <a:pt x="13451" y="327223"/>
                    <a:pt x="8609" y="329913"/>
                  </a:cubicBezTo>
                  <a:cubicBezTo>
                    <a:pt x="6457" y="329644"/>
                    <a:pt x="3497" y="330720"/>
                    <a:pt x="4842" y="326685"/>
                  </a:cubicBezTo>
                  <a:cubicBezTo>
                    <a:pt x="10761" y="322380"/>
                    <a:pt x="11837" y="315386"/>
                    <a:pt x="13989" y="309198"/>
                  </a:cubicBezTo>
                  <a:cubicBezTo>
                    <a:pt x="20715" y="290097"/>
                    <a:pt x="25288" y="270459"/>
                    <a:pt x="29324" y="250551"/>
                  </a:cubicBezTo>
                  <a:cubicBezTo>
                    <a:pt x="29862" y="247860"/>
                    <a:pt x="29324" y="244632"/>
                    <a:pt x="33090" y="243825"/>
                  </a:cubicBezTo>
                  <a:cubicBezTo>
                    <a:pt x="35780" y="245708"/>
                    <a:pt x="34166" y="248129"/>
                    <a:pt x="33897" y="250282"/>
                  </a:cubicBezTo>
                  <a:cubicBezTo>
                    <a:pt x="33359" y="255931"/>
                    <a:pt x="32014" y="261850"/>
                    <a:pt x="30400" y="267499"/>
                  </a:cubicBezTo>
                  <a:cubicBezTo>
                    <a:pt x="32821" y="260236"/>
                    <a:pt x="33359" y="252434"/>
                    <a:pt x="34973" y="244901"/>
                  </a:cubicBezTo>
                  <a:cubicBezTo>
                    <a:pt x="35780" y="241135"/>
                    <a:pt x="32821" y="245708"/>
                    <a:pt x="33090" y="243825"/>
                  </a:cubicBezTo>
                  <a:cubicBezTo>
                    <a:pt x="30131" y="241404"/>
                    <a:pt x="31207" y="238176"/>
                    <a:pt x="32014" y="235485"/>
                  </a:cubicBezTo>
                  <a:cubicBezTo>
                    <a:pt x="33359" y="230374"/>
                    <a:pt x="34166" y="225262"/>
                    <a:pt x="35242" y="219882"/>
                  </a:cubicBezTo>
                  <a:cubicBezTo>
                    <a:pt x="34166" y="223379"/>
                    <a:pt x="34166" y="226607"/>
                    <a:pt x="33359" y="229836"/>
                  </a:cubicBezTo>
                  <a:cubicBezTo>
                    <a:pt x="32821" y="231719"/>
                    <a:pt x="33090" y="234678"/>
                    <a:pt x="29593" y="233871"/>
                  </a:cubicBezTo>
                  <a:cubicBezTo>
                    <a:pt x="26633" y="228222"/>
                    <a:pt x="30131" y="222572"/>
                    <a:pt x="29324" y="216923"/>
                  </a:cubicBezTo>
                  <a:cubicBezTo>
                    <a:pt x="30400" y="210735"/>
                    <a:pt x="29862" y="204547"/>
                    <a:pt x="30400" y="198629"/>
                  </a:cubicBezTo>
                  <a:cubicBezTo>
                    <a:pt x="29593" y="204009"/>
                    <a:pt x="30131" y="209390"/>
                    <a:pt x="29324" y="214501"/>
                  </a:cubicBezTo>
                  <a:cubicBezTo>
                    <a:pt x="28786" y="233064"/>
                    <a:pt x="25557" y="251089"/>
                    <a:pt x="20446" y="268844"/>
                  </a:cubicBezTo>
                  <a:cubicBezTo>
                    <a:pt x="17487" y="279874"/>
                    <a:pt x="15065" y="291174"/>
                    <a:pt x="11030" y="301935"/>
                  </a:cubicBezTo>
                  <a:cubicBezTo>
                    <a:pt x="9147" y="305432"/>
                    <a:pt x="9416" y="309736"/>
                    <a:pt x="6995" y="313234"/>
                  </a:cubicBezTo>
                  <a:cubicBezTo>
                    <a:pt x="4842" y="314579"/>
                    <a:pt x="3497" y="318345"/>
                    <a:pt x="0" y="315386"/>
                  </a:cubicBezTo>
                  <a:close/>
                </a:path>
              </a:pathLst>
            </a:custGeom>
            <a:solidFill>
              <a:srgbClr val="7AA95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3" name="Полилиния: фигура 2572">
              <a:extLst>
                <a:ext uri="{FF2B5EF4-FFF2-40B4-BE49-F238E27FC236}">
                  <a16:creationId xmlns:a16="http://schemas.microsoft.com/office/drawing/2014/main" id="{CFA13FA3-B116-952E-3185-AE4EC604EAB9}"/>
                </a:ext>
              </a:extLst>
            </p:cNvPr>
            <p:cNvSpPr/>
            <p:nvPr/>
          </p:nvSpPr>
          <p:spPr>
            <a:xfrm>
              <a:off x="4179803" y="6745156"/>
              <a:ext cx="22401" cy="85550"/>
            </a:xfrm>
            <a:custGeom>
              <a:avLst/>
              <a:gdLst>
                <a:gd name="connsiteX0" fmla="*/ 6193 w 22401"/>
                <a:gd name="connsiteY0" fmla="*/ 85550 h 85550"/>
                <a:gd name="connsiteX1" fmla="*/ 544 w 22401"/>
                <a:gd name="connsiteY1" fmla="*/ 84474 h 85550"/>
                <a:gd name="connsiteX2" fmla="*/ 544 w 22401"/>
                <a:gd name="connsiteY2" fmla="*/ 80439 h 85550"/>
                <a:gd name="connsiteX3" fmla="*/ 5924 w 22401"/>
                <a:gd name="connsiteY3" fmla="*/ 62414 h 85550"/>
                <a:gd name="connsiteX4" fmla="*/ 6731 w 22401"/>
                <a:gd name="connsiteY4" fmla="*/ 51922 h 85550"/>
                <a:gd name="connsiteX5" fmla="*/ 18031 w 22401"/>
                <a:gd name="connsiteY5" fmla="*/ 0 h 85550"/>
                <a:gd name="connsiteX6" fmla="*/ 18031 w 22401"/>
                <a:gd name="connsiteY6" fmla="*/ 9685 h 85550"/>
                <a:gd name="connsiteX7" fmla="*/ 20990 w 22401"/>
                <a:gd name="connsiteY7" fmla="*/ 9954 h 85550"/>
                <a:gd name="connsiteX8" fmla="*/ 21259 w 22401"/>
                <a:gd name="connsiteY8" fmla="*/ 17218 h 85550"/>
                <a:gd name="connsiteX9" fmla="*/ 8346 w 22401"/>
                <a:gd name="connsiteY9" fmla="*/ 80977 h 85550"/>
                <a:gd name="connsiteX10" fmla="*/ 6193 w 22401"/>
                <a:gd name="connsiteY10" fmla="*/ 85550 h 85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401" h="85550">
                  <a:moveTo>
                    <a:pt x="6193" y="85550"/>
                  </a:moveTo>
                  <a:cubicBezTo>
                    <a:pt x="4579" y="82860"/>
                    <a:pt x="2158" y="85281"/>
                    <a:pt x="544" y="84474"/>
                  </a:cubicBezTo>
                  <a:cubicBezTo>
                    <a:pt x="275" y="83129"/>
                    <a:pt x="-532" y="81784"/>
                    <a:pt x="544" y="80439"/>
                  </a:cubicBezTo>
                  <a:cubicBezTo>
                    <a:pt x="4041" y="75058"/>
                    <a:pt x="4579" y="68601"/>
                    <a:pt x="5924" y="62414"/>
                  </a:cubicBezTo>
                  <a:cubicBezTo>
                    <a:pt x="4848" y="58648"/>
                    <a:pt x="6462" y="55419"/>
                    <a:pt x="6731" y="51922"/>
                  </a:cubicBezTo>
                  <a:cubicBezTo>
                    <a:pt x="8884" y="34166"/>
                    <a:pt x="12919" y="16949"/>
                    <a:pt x="18031" y="0"/>
                  </a:cubicBezTo>
                  <a:cubicBezTo>
                    <a:pt x="19376" y="3228"/>
                    <a:pt x="17761" y="6457"/>
                    <a:pt x="18031" y="9685"/>
                  </a:cubicBezTo>
                  <a:cubicBezTo>
                    <a:pt x="18569" y="14258"/>
                    <a:pt x="19914" y="10223"/>
                    <a:pt x="20990" y="9954"/>
                  </a:cubicBezTo>
                  <a:cubicBezTo>
                    <a:pt x="23680" y="12106"/>
                    <a:pt x="21797" y="15065"/>
                    <a:pt x="21259" y="17218"/>
                  </a:cubicBezTo>
                  <a:cubicBezTo>
                    <a:pt x="15878" y="38202"/>
                    <a:pt x="12650" y="59724"/>
                    <a:pt x="8346" y="80977"/>
                  </a:cubicBezTo>
                  <a:cubicBezTo>
                    <a:pt x="8346" y="82591"/>
                    <a:pt x="8884" y="85012"/>
                    <a:pt x="6193" y="85550"/>
                  </a:cubicBezTo>
                  <a:close/>
                </a:path>
              </a:pathLst>
            </a:custGeom>
            <a:solidFill>
              <a:srgbClr val="71AB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4" name="Полилиния: фигура 2573">
              <a:extLst>
                <a:ext uri="{FF2B5EF4-FFF2-40B4-BE49-F238E27FC236}">
                  <a16:creationId xmlns:a16="http://schemas.microsoft.com/office/drawing/2014/main" id="{983DE872-48B5-5EC6-445F-758993AA5B25}"/>
                </a:ext>
              </a:extLst>
            </p:cNvPr>
            <p:cNvSpPr/>
            <p:nvPr/>
          </p:nvSpPr>
          <p:spPr>
            <a:xfrm>
              <a:off x="4156100" y="6903074"/>
              <a:ext cx="13429" cy="131822"/>
            </a:xfrm>
            <a:custGeom>
              <a:avLst/>
              <a:gdLst>
                <a:gd name="connsiteX0" fmla="*/ 12410 w 13429"/>
                <a:gd name="connsiteY0" fmla="*/ 0 h 131822"/>
                <a:gd name="connsiteX1" fmla="*/ 12410 w 13429"/>
                <a:gd name="connsiteY1" fmla="*/ 21253 h 131822"/>
                <a:gd name="connsiteX2" fmla="*/ 10527 w 13429"/>
                <a:gd name="connsiteY2" fmla="*/ 47079 h 131822"/>
                <a:gd name="connsiteX3" fmla="*/ 9720 w 13429"/>
                <a:gd name="connsiteY3" fmla="*/ 80708 h 131822"/>
                <a:gd name="connsiteX4" fmla="*/ 8913 w 13429"/>
                <a:gd name="connsiteY4" fmla="*/ 124290 h 131822"/>
                <a:gd name="connsiteX5" fmla="*/ 6761 w 13429"/>
                <a:gd name="connsiteY5" fmla="*/ 131822 h 131822"/>
                <a:gd name="connsiteX6" fmla="*/ 2995 w 13429"/>
                <a:gd name="connsiteY6" fmla="*/ 128325 h 131822"/>
                <a:gd name="connsiteX7" fmla="*/ 3264 w 13429"/>
                <a:gd name="connsiteY7" fmla="*/ 105189 h 131822"/>
                <a:gd name="connsiteX8" fmla="*/ 1111 w 13429"/>
                <a:gd name="connsiteY8" fmla="*/ 92545 h 131822"/>
                <a:gd name="connsiteX9" fmla="*/ 1918 w 13429"/>
                <a:gd name="connsiteY9" fmla="*/ 86357 h 131822"/>
                <a:gd name="connsiteX10" fmla="*/ 3533 w 13429"/>
                <a:gd name="connsiteY10" fmla="*/ 88778 h 131822"/>
                <a:gd name="connsiteX11" fmla="*/ 4878 w 13429"/>
                <a:gd name="connsiteY11" fmla="*/ 50039 h 131822"/>
                <a:gd name="connsiteX12" fmla="*/ 6492 w 13429"/>
                <a:gd name="connsiteY12" fmla="*/ 49770 h 131822"/>
                <a:gd name="connsiteX13" fmla="*/ 9720 w 13429"/>
                <a:gd name="connsiteY13" fmla="*/ 4573 h 131822"/>
                <a:gd name="connsiteX14" fmla="*/ 12410 w 13429"/>
                <a:gd name="connsiteY14" fmla="*/ 0 h 13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429" h="131822">
                  <a:moveTo>
                    <a:pt x="12410" y="0"/>
                  </a:moveTo>
                  <a:cubicBezTo>
                    <a:pt x="14563" y="6995"/>
                    <a:pt x="12679" y="14258"/>
                    <a:pt x="12410" y="21253"/>
                  </a:cubicBezTo>
                  <a:cubicBezTo>
                    <a:pt x="11872" y="29862"/>
                    <a:pt x="11065" y="38471"/>
                    <a:pt x="10527" y="47079"/>
                  </a:cubicBezTo>
                  <a:cubicBezTo>
                    <a:pt x="10258" y="58378"/>
                    <a:pt x="9720" y="69409"/>
                    <a:pt x="9720" y="80708"/>
                  </a:cubicBezTo>
                  <a:cubicBezTo>
                    <a:pt x="9451" y="95235"/>
                    <a:pt x="9720" y="109762"/>
                    <a:pt x="8913" y="124290"/>
                  </a:cubicBezTo>
                  <a:cubicBezTo>
                    <a:pt x="8644" y="126980"/>
                    <a:pt x="9720" y="129939"/>
                    <a:pt x="6761" y="131822"/>
                  </a:cubicBezTo>
                  <a:cubicBezTo>
                    <a:pt x="4878" y="131284"/>
                    <a:pt x="4071" y="129670"/>
                    <a:pt x="2995" y="128325"/>
                  </a:cubicBezTo>
                  <a:cubicBezTo>
                    <a:pt x="1111" y="120523"/>
                    <a:pt x="3802" y="112991"/>
                    <a:pt x="3264" y="105189"/>
                  </a:cubicBezTo>
                  <a:cubicBezTo>
                    <a:pt x="2995" y="100884"/>
                    <a:pt x="3264" y="96580"/>
                    <a:pt x="1111" y="92545"/>
                  </a:cubicBezTo>
                  <a:cubicBezTo>
                    <a:pt x="35" y="90661"/>
                    <a:pt x="-1041" y="87971"/>
                    <a:pt x="1918" y="86357"/>
                  </a:cubicBezTo>
                  <a:cubicBezTo>
                    <a:pt x="3533" y="86626"/>
                    <a:pt x="3264" y="88509"/>
                    <a:pt x="3533" y="88778"/>
                  </a:cubicBezTo>
                  <a:cubicBezTo>
                    <a:pt x="3533" y="76134"/>
                    <a:pt x="1918" y="62952"/>
                    <a:pt x="4878" y="50039"/>
                  </a:cubicBezTo>
                  <a:cubicBezTo>
                    <a:pt x="5147" y="49232"/>
                    <a:pt x="6492" y="50846"/>
                    <a:pt x="6492" y="49770"/>
                  </a:cubicBezTo>
                  <a:cubicBezTo>
                    <a:pt x="5954" y="34704"/>
                    <a:pt x="8106" y="19639"/>
                    <a:pt x="9720" y="4573"/>
                  </a:cubicBezTo>
                  <a:cubicBezTo>
                    <a:pt x="9720" y="2690"/>
                    <a:pt x="9720" y="269"/>
                    <a:pt x="12410" y="0"/>
                  </a:cubicBezTo>
                  <a:close/>
                </a:path>
              </a:pathLst>
            </a:custGeom>
            <a:solidFill>
              <a:srgbClr val="67A04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5" name="Полилиния: фигура 2574">
              <a:extLst>
                <a:ext uri="{FF2B5EF4-FFF2-40B4-BE49-F238E27FC236}">
                  <a16:creationId xmlns:a16="http://schemas.microsoft.com/office/drawing/2014/main" id="{5E5DF16B-74B9-6F2B-C8C4-92E5AAA18BF5}"/>
                </a:ext>
              </a:extLst>
            </p:cNvPr>
            <p:cNvSpPr/>
            <p:nvPr/>
          </p:nvSpPr>
          <p:spPr>
            <a:xfrm>
              <a:off x="4160372" y="6983428"/>
              <a:ext cx="8945" cy="74276"/>
            </a:xfrm>
            <a:custGeom>
              <a:avLst/>
              <a:gdLst>
                <a:gd name="connsiteX0" fmla="*/ 1950 w 8945"/>
                <a:gd name="connsiteY0" fmla="*/ 51199 h 74276"/>
                <a:gd name="connsiteX1" fmla="*/ 3834 w 8945"/>
                <a:gd name="connsiteY1" fmla="*/ 4657 h 74276"/>
                <a:gd name="connsiteX2" fmla="*/ 4103 w 8945"/>
                <a:gd name="connsiteY2" fmla="*/ 84 h 74276"/>
                <a:gd name="connsiteX3" fmla="*/ 6524 w 8945"/>
                <a:gd name="connsiteY3" fmla="*/ 3581 h 74276"/>
                <a:gd name="connsiteX4" fmla="*/ 8945 w 8945"/>
                <a:gd name="connsiteY4" fmla="*/ 38286 h 74276"/>
                <a:gd name="connsiteX5" fmla="*/ 7331 w 8945"/>
                <a:gd name="connsiteY5" fmla="*/ 48239 h 74276"/>
                <a:gd name="connsiteX6" fmla="*/ 3565 w 8945"/>
                <a:gd name="connsiteY6" fmla="*/ 74066 h 74276"/>
                <a:gd name="connsiteX7" fmla="*/ 874 w 8945"/>
                <a:gd name="connsiteY7" fmla="*/ 72990 h 74276"/>
                <a:gd name="connsiteX8" fmla="*/ 1950 w 8945"/>
                <a:gd name="connsiteY8" fmla="*/ 51199 h 74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45" h="74276">
                  <a:moveTo>
                    <a:pt x="1950" y="51199"/>
                  </a:moveTo>
                  <a:cubicBezTo>
                    <a:pt x="4103" y="35595"/>
                    <a:pt x="3027" y="19992"/>
                    <a:pt x="3834" y="4657"/>
                  </a:cubicBezTo>
                  <a:cubicBezTo>
                    <a:pt x="3834" y="3043"/>
                    <a:pt x="4103" y="1698"/>
                    <a:pt x="4103" y="84"/>
                  </a:cubicBezTo>
                  <a:cubicBezTo>
                    <a:pt x="7331" y="-454"/>
                    <a:pt x="6524" y="1698"/>
                    <a:pt x="6524" y="3581"/>
                  </a:cubicBezTo>
                  <a:cubicBezTo>
                    <a:pt x="7331" y="15149"/>
                    <a:pt x="8138" y="26717"/>
                    <a:pt x="8945" y="38286"/>
                  </a:cubicBezTo>
                  <a:cubicBezTo>
                    <a:pt x="7331" y="41514"/>
                    <a:pt x="7331" y="45011"/>
                    <a:pt x="7331" y="48239"/>
                  </a:cubicBezTo>
                  <a:cubicBezTo>
                    <a:pt x="7600" y="57117"/>
                    <a:pt x="5986" y="65726"/>
                    <a:pt x="3565" y="74066"/>
                  </a:cubicBezTo>
                  <a:cubicBezTo>
                    <a:pt x="2219" y="74604"/>
                    <a:pt x="1143" y="74066"/>
                    <a:pt x="874" y="72990"/>
                  </a:cubicBezTo>
                  <a:cubicBezTo>
                    <a:pt x="67" y="65726"/>
                    <a:pt x="-1009" y="58462"/>
                    <a:pt x="1950" y="51199"/>
                  </a:cubicBezTo>
                  <a:close/>
                </a:path>
              </a:pathLst>
            </a:custGeom>
            <a:solidFill>
              <a:srgbClr val="5D8F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6" name="Полилиния: фигура 2575">
              <a:extLst>
                <a:ext uri="{FF2B5EF4-FFF2-40B4-BE49-F238E27FC236}">
                  <a16:creationId xmlns:a16="http://schemas.microsoft.com/office/drawing/2014/main" id="{F466800B-244A-5FE2-B64F-5CC052964A7A}"/>
                </a:ext>
              </a:extLst>
            </p:cNvPr>
            <p:cNvSpPr/>
            <p:nvPr/>
          </p:nvSpPr>
          <p:spPr>
            <a:xfrm>
              <a:off x="4159930" y="6871329"/>
              <a:ext cx="9878" cy="82590"/>
            </a:xfrm>
            <a:custGeom>
              <a:avLst/>
              <a:gdLst>
                <a:gd name="connsiteX0" fmla="*/ 8580 w 9878"/>
                <a:gd name="connsiteY0" fmla="*/ 31745 h 82590"/>
                <a:gd name="connsiteX1" fmla="*/ 4276 w 9878"/>
                <a:gd name="connsiteY1" fmla="*/ 70485 h 82590"/>
                <a:gd name="connsiteX2" fmla="*/ 3469 w 9878"/>
                <a:gd name="connsiteY2" fmla="*/ 82053 h 82590"/>
                <a:gd name="connsiteX3" fmla="*/ 3200 w 9878"/>
                <a:gd name="connsiteY3" fmla="*/ 82591 h 82590"/>
                <a:gd name="connsiteX4" fmla="*/ 1855 w 9878"/>
                <a:gd name="connsiteY4" fmla="*/ 81515 h 82590"/>
                <a:gd name="connsiteX5" fmla="*/ 241 w 9878"/>
                <a:gd name="connsiteY5" fmla="*/ 79093 h 82590"/>
                <a:gd name="connsiteX6" fmla="*/ 779 w 9878"/>
                <a:gd name="connsiteY6" fmla="*/ 55957 h 82590"/>
                <a:gd name="connsiteX7" fmla="*/ 5083 w 9878"/>
                <a:gd name="connsiteY7" fmla="*/ 16411 h 82590"/>
                <a:gd name="connsiteX8" fmla="*/ 9657 w 9878"/>
                <a:gd name="connsiteY8" fmla="*/ 0 h 82590"/>
                <a:gd name="connsiteX9" fmla="*/ 8311 w 9878"/>
                <a:gd name="connsiteY9" fmla="*/ 24750 h 82590"/>
                <a:gd name="connsiteX10" fmla="*/ 8580 w 9878"/>
                <a:gd name="connsiteY10" fmla="*/ 31745 h 82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878" h="82590">
                  <a:moveTo>
                    <a:pt x="8580" y="31745"/>
                  </a:moveTo>
                  <a:cubicBezTo>
                    <a:pt x="5083" y="44389"/>
                    <a:pt x="5621" y="57571"/>
                    <a:pt x="4276" y="70485"/>
                  </a:cubicBezTo>
                  <a:cubicBezTo>
                    <a:pt x="4007" y="74251"/>
                    <a:pt x="3738" y="78286"/>
                    <a:pt x="3469" y="82053"/>
                  </a:cubicBezTo>
                  <a:cubicBezTo>
                    <a:pt x="3469" y="82322"/>
                    <a:pt x="3200" y="82322"/>
                    <a:pt x="3200" y="82591"/>
                  </a:cubicBezTo>
                  <a:cubicBezTo>
                    <a:pt x="2662" y="82322"/>
                    <a:pt x="2393" y="81784"/>
                    <a:pt x="1855" y="81515"/>
                  </a:cubicBezTo>
                  <a:cubicBezTo>
                    <a:pt x="779" y="80977"/>
                    <a:pt x="510" y="80170"/>
                    <a:pt x="241" y="79093"/>
                  </a:cubicBezTo>
                  <a:cubicBezTo>
                    <a:pt x="-28" y="71292"/>
                    <a:pt x="-297" y="63759"/>
                    <a:pt x="779" y="55957"/>
                  </a:cubicBezTo>
                  <a:cubicBezTo>
                    <a:pt x="-835" y="42506"/>
                    <a:pt x="4814" y="29593"/>
                    <a:pt x="5083" y="16411"/>
                  </a:cubicBezTo>
                  <a:cubicBezTo>
                    <a:pt x="5621" y="10761"/>
                    <a:pt x="5083" y="4573"/>
                    <a:pt x="9657" y="0"/>
                  </a:cubicBezTo>
                  <a:cubicBezTo>
                    <a:pt x="10464" y="8340"/>
                    <a:pt x="8849" y="16411"/>
                    <a:pt x="8311" y="24750"/>
                  </a:cubicBezTo>
                  <a:cubicBezTo>
                    <a:pt x="8580" y="27172"/>
                    <a:pt x="7504" y="29324"/>
                    <a:pt x="8580" y="31745"/>
                  </a:cubicBezTo>
                  <a:close/>
                </a:path>
              </a:pathLst>
            </a:custGeom>
            <a:solidFill>
              <a:srgbClr val="5E90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7" name="Полилиния: фигура 2576">
              <a:extLst>
                <a:ext uri="{FF2B5EF4-FFF2-40B4-BE49-F238E27FC236}">
                  <a16:creationId xmlns:a16="http://schemas.microsoft.com/office/drawing/2014/main" id="{56644C80-D31A-C0E8-D8B4-A9213ECDC234}"/>
                </a:ext>
              </a:extLst>
            </p:cNvPr>
            <p:cNvSpPr/>
            <p:nvPr/>
          </p:nvSpPr>
          <p:spPr>
            <a:xfrm>
              <a:off x="4167946" y="6813219"/>
              <a:ext cx="7693" cy="55419"/>
            </a:xfrm>
            <a:custGeom>
              <a:avLst/>
              <a:gdLst>
                <a:gd name="connsiteX0" fmla="*/ 1640 w 7693"/>
                <a:gd name="connsiteY0" fmla="*/ 8878 h 55419"/>
                <a:gd name="connsiteX1" fmla="*/ 4330 w 7693"/>
                <a:gd name="connsiteY1" fmla="*/ 0 h 55419"/>
                <a:gd name="connsiteX2" fmla="*/ 7559 w 7693"/>
                <a:gd name="connsiteY2" fmla="*/ 5919 h 55419"/>
                <a:gd name="connsiteX3" fmla="*/ 6214 w 7693"/>
                <a:gd name="connsiteY3" fmla="*/ 19908 h 55419"/>
                <a:gd name="connsiteX4" fmla="*/ 3792 w 7693"/>
                <a:gd name="connsiteY4" fmla="*/ 47348 h 55419"/>
                <a:gd name="connsiteX5" fmla="*/ 1909 w 7693"/>
                <a:gd name="connsiteY5" fmla="*/ 55419 h 55419"/>
                <a:gd name="connsiteX6" fmla="*/ 564 w 7693"/>
                <a:gd name="connsiteY6" fmla="*/ 46272 h 55419"/>
                <a:gd name="connsiteX7" fmla="*/ 26 w 7693"/>
                <a:gd name="connsiteY7" fmla="*/ 31476 h 55419"/>
                <a:gd name="connsiteX8" fmla="*/ 2447 w 7693"/>
                <a:gd name="connsiteY8" fmla="*/ 14258 h 55419"/>
                <a:gd name="connsiteX9" fmla="*/ 1640 w 7693"/>
                <a:gd name="connsiteY9" fmla="*/ 8878 h 55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93" h="55419">
                  <a:moveTo>
                    <a:pt x="1640" y="8878"/>
                  </a:moveTo>
                  <a:cubicBezTo>
                    <a:pt x="2447" y="5919"/>
                    <a:pt x="3523" y="2959"/>
                    <a:pt x="4330" y="0"/>
                  </a:cubicBezTo>
                  <a:cubicBezTo>
                    <a:pt x="7021" y="1076"/>
                    <a:pt x="8097" y="2959"/>
                    <a:pt x="7559" y="5919"/>
                  </a:cubicBezTo>
                  <a:cubicBezTo>
                    <a:pt x="6752" y="10492"/>
                    <a:pt x="6752" y="15065"/>
                    <a:pt x="6214" y="19908"/>
                  </a:cubicBezTo>
                  <a:cubicBezTo>
                    <a:pt x="5407" y="29055"/>
                    <a:pt x="4869" y="38202"/>
                    <a:pt x="3792" y="47348"/>
                  </a:cubicBezTo>
                  <a:cubicBezTo>
                    <a:pt x="3523" y="50039"/>
                    <a:pt x="3523" y="52998"/>
                    <a:pt x="1909" y="55419"/>
                  </a:cubicBezTo>
                  <a:cubicBezTo>
                    <a:pt x="-781" y="52729"/>
                    <a:pt x="1102" y="49232"/>
                    <a:pt x="564" y="46272"/>
                  </a:cubicBezTo>
                  <a:cubicBezTo>
                    <a:pt x="-243" y="41430"/>
                    <a:pt x="4061" y="36318"/>
                    <a:pt x="26" y="31476"/>
                  </a:cubicBezTo>
                  <a:cubicBezTo>
                    <a:pt x="-243" y="25557"/>
                    <a:pt x="1640" y="19908"/>
                    <a:pt x="2447" y="14258"/>
                  </a:cubicBezTo>
                  <a:cubicBezTo>
                    <a:pt x="2716" y="12106"/>
                    <a:pt x="4599" y="9954"/>
                    <a:pt x="1640" y="8878"/>
                  </a:cubicBezTo>
                  <a:close/>
                </a:path>
              </a:pathLst>
            </a:custGeom>
            <a:solidFill>
              <a:srgbClr val="679C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8" name="Полилиния: фигура 2577">
              <a:extLst>
                <a:ext uri="{FF2B5EF4-FFF2-40B4-BE49-F238E27FC236}">
                  <a16:creationId xmlns:a16="http://schemas.microsoft.com/office/drawing/2014/main" id="{D9602879-374C-1E45-B92F-7F2AFE297864}"/>
                </a:ext>
              </a:extLst>
            </p:cNvPr>
            <p:cNvSpPr/>
            <p:nvPr/>
          </p:nvSpPr>
          <p:spPr>
            <a:xfrm>
              <a:off x="4164475" y="6949884"/>
              <a:ext cx="3176" cy="36856"/>
            </a:xfrm>
            <a:custGeom>
              <a:avLst/>
              <a:gdLst>
                <a:gd name="connsiteX0" fmla="*/ 2421 w 3176"/>
                <a:gd name="connsiteY0" fmla="*/ 36856 h 36856"/>
                <a:gd name="connsiteX1" fmla="*/ 0 w 3176"/>
                <a:gd name="connsiteY1" fmla="*/ 33359 h 36856"/>
                <a:gd name="connsiteX2" fmla="*/ 2152 w 3176"/>
                <a:gd name="connsiteY2" fmla="*/ 0 h 36856"/>
                <a:gd name="connsiteX3" fmla="*/ 2690 w 3176"/>
                <a:gd name="connsiteY3" fmla="*/ 31745 h 36856"/>
                <a:gd name="connsiteX4" fmla="*/ 2421 w 3176"/>
                <a:gd name="connsiteY4" fmla="*/ 36856 h 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76" h="36856">
                  <a:moveTo>
                    <a:pt x="2421" y="36856"/>
                  </a:moveTo>
                  <a:cubicBezTo>
                    <a:pt x="1883" y="35511"/>
                    <a:pt x="1883" y="33897"/>
                    <a:pt x="0" y="33359"/>
                  </a:cubicBezTo>
                  <a:cubicBezTo>
                    <a:pt x="807" y="22329"/>
                    <a:pt x="-269" y="11030"/>
                    <a:pt x="2152" y="0"/>
                  </a:cubicBezTo>
                  <a:cubicBezTo>
                    <a:pt x="4304" y="10492"/>
                    <a:pt x="1883" y="21253"/>
                    <a:pt x="2690" y="31745"/>
                  </a:cubicBezTo>
                  <a:cubicBezTo>
                    <a:pt x="2959" y="33628"/>
                    <a:pt x="3766" y="35511"/>
                    <a:pt x="2421" y="36856"/>
                  </a:cubicBezTo>
                  <a:close/>
                </a:path>
              </a:pathLst>
            </a:custGeom>
            <a:solidFill>
              <a:srgbClr val="6196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9" name="Полилиния: фигура 2578">
              <a:extLst>
                <a:ext uri="{FF2B5EF4-FFF2-40B4-BE49-F238E27FC236}">
                  <a16:creationId xmlns:a16="http://schemas.microsoft.com/office/drawing/2014/main" id="{9D9AEC55-6430-6409-17AD-22E51261F223}"/>
                </a:ext>
              </a:extLst>
            </p:cNvPr>
            <p:cNvSpPr/>
            <p:nvPr/>
          </p:nvSpPr>
          <p:spPr>
            <a:xfrm>
              <a:off x="4163733" y="6859223"/>
              <a:ext cx="6390" cy="28516"/>
            </a:xfrm>
            <a:custGeom>
              <a:avLst/>
              <a:gdLst>
                <a:gd name="connsiteX0" fmla="*/ 5046 w 6390"/>
                <a:gd name="connsiteY0" fmla="*/ 0 h 28516"/>
                <a:gd name="connsiteX1" fmla="*/ 6391 w 6390"/>
                <a:gd name="connsiteY1" fmla="*/ 9147 h 28516"/>
                <a:gd name="connsiteX2" fmla="*/ 5853 w 6390"/>
                <a:gd name="connsiteY2" fmla="*/ 12106 h 28516"/>
                <a:gd name="connsiteX3" fmla="*/ 1279 w 6390"/>
                <a:gd name="connsiteY3" fmla="*/ 28517 h 28516"/>
                <a:gd name="connsiteX4" fmla="*/ 203 w 6390"/>
                <a:gd name="connsiteY4" fmla="*/ 25288 h 28516"/>
                <a:gd name="connsiteX5" fmla="*/ 5046 w 6390"/>
                <a:gd name="connsiteY5" fmla="*/ 0 h 2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90" h="28516">
                  <a:moveTo>
                    <a:pt x="5046" y="0"/>
                  </a:moveTo>
                  <a:cubicBezTo>
                    <a:pt x="5584" y="2959"/>
                    <a:pt x="5853" y="6188"/>
                    <a:pt x="6391" y="9147"/>
                  </a:cubicBezTo>
                  <a:cubicBezTo>
                    <a:pt x="5584" y="9954"/>
                    <a:pt x="5584" y="11030"/>
                    <a:pt x="5853" y="12106"/>
                  </a:cubicBezTo>
                  <a:cubicBezTo>
                    <a:pt x="2625" y="17218"/>
                    <a:pt x="3163" y="23136"/>
                    <a:pt x="1279" y="28517"/>
                  </a:cubicBezTo>
                  <a:cubicBezTo>
                    <a:pt x="-335" y="27979"/>
                    <a:pt x="-66" y="26634"/>
                    <a:pt x="203" y="25288"/>
                  </a:cubicBezTo>
                  <a:cubicBezTo>
                    <a:pt x="1818" y="16949"/>
                    <a:pt x="3432" y="8340"/>
                    <a:pt x="5046" y="0"/>
                  </a:cubicBezTo>
                  <a:close/>
                </a:path>
              </a:pathLst>
            </a:custGeom>
            <a:solidFill>
              <a:srgbClr val="87AE5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0" name="Полилиния: фигура 2579">
              <a:extLst>
                <a:ext uri="{FF2B5EF4-FFF2-40B4-BE49-F238E27FC236}">
                  <a16:creationId xmlns:a16="http://schemas.microsoft.com/office/drawing/2014/main" id="{1380EB9E-1804-5393-EB95-E3499DA6BD03}"/>
                </a:ext>
              </a:extLst>
            </p:cNvPr>
            <p:cNvSpPr/>
            <p:nvPr/>
          </p:nvSpPr>
          <p:spPr>
            <a:xfrm>
              <a:off x="4180347" y="6807570"/>
              <a:ext cx="5548" cy="18024"/>
            </a:xfrm>
            <a:custGeom>
              <a:avLst/>
              <a:gdLst>
                <a:gd name="connsiteX0" fmla="*/ 5381 w 5548"/>
                <a:gd name="connsiteY0" fmla="*/ 0 h 18024"/>
                <a:gd name="connsiteX1" fmla="*/ 0 w 5548"/>
                <a:gd name="connsiteY1" fmla="*/ 18025 h 18024"/>
                <a:gd name="connsiteX2" fmla="*/ 5381 w 5548"/>
                <a:gd name="connsiteY2" fmla="*/ 0 h 18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48" h="18024">
                  <a:moveTo>
                    <a:pt x="5381" y="0"/>
                  </a:moveTo>
                  <a:cubicBezTo>
                    <a:pt x="6188" y="7264"/>
                    <a:pt x="4035" y="14796"/>
                    <a:pt x="0" y="18025"/>
                  </a:cubicBezTo>
                  <a:cubicBezTo>
                    <a:pt x="1883" y="12106"/>
                    <a:pt x="1883" y="5650"/>
                    <a:pt x="5381" y="0"/>
                  </a:cubicBezTo>
                  <a:close/>
                </a:path>
              </a:pathLst>
            </a:custGeom>
            <a:solidFill>
              <a:srgbClr val="86B56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1" name="Полилиния: фигура 2580">
              <a:extLst>
                <a:ext uri="{FF2B5EF4-FFF2-40B4-BE49-F238E27FC236}">
                  <a16:creationId xmlns:a16="http://schemas.microsoft.com/office/drawing/2014/main" id="{F63FCA0F-B86C-D7E3-33D3-507FB562FBB6}"/>
                </a:ext>
              </a:extLst>
            </p:cNvPr>
            <p:cNvSpPr/>
            <p:nvPr/>
          </p:nvSpPr>
          <p:spPr>
            <a:xfrm>
              <a:off x="4187073" y="6759683"/>
              <a:ext cx="3228" cy="12106"/>
            </a:xfrm>
            <a:custGeom>
              <a:avLst/>
              <a:gdLst>
                <a:gd name="connsiteX0" fmla="*/ 0 w 3228"/>
                <a:gd name="connsiteY0" fmla="*/ 12106 h 12106"/>
                <a:gd name="connsiteX1" fmla="*/ 269 w 3228"/>
                <a:gd name="connsiteY1" fmla="*/ 3766 h 12106"/>
                <a:gd name="connsiteX2" fmla="*/ 269 w 3228"/>
                <a:gd name="connsiteY2" fmla="*/ 3766 h 12106"/>
                <a:gd name="connsiteX3" fmla="*/ 3228 w 3228"/>
                <a:gd name="connsiteY3" fmla="*/ 0 h 12106"/>
                <a:gd name="connsiteX4" fmla="*/ 0 w 3228"/>
                <a:gd name="connsiteY4" fmla="*/ 12106 h 1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28" h="12106">
                  <a:moveTo>
                    <a:pt x="0" y="12106"/>
                  </a:moveTo>
                  <a:cubicBezTo>
                    <a:pt x="0" y="9416"/>
                    <a:pt x="0" y="6457"/>
                    <a:pt x="269" y="3766"/>
                  </a:cubicBezTo>
                  <a:lnTo>
                    <a:pt x="269" y="3766"/>
                  </a:lnTo>
                  <a:cubicBezTo>
                    <a:pt x="1076" y="2421"/>
                    <a:pt x="807" y="0"/>
                    <a:pt x="3228" y="0"/>
                  </a:cubicBezTo>
                  <a:cubicBezTo>
                    <a:pt x="2959" y="4304"/>
                    <a:pt x="2421" y="8340"/>
                    <a:pt x="0" y="12106"/>
                  </a:cubicBezTo>
                  <a:close/>
                </a:path>
              </a:pathLst>
            </a:custGeom>
            <a:solidFill>
              <a:srgbClr val="6D9E4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2" name="Полилиния: фигура 2581">
              <a:extLst>
                <a:ext uri="{FF2B5EF4-FFF2-40B4-BE49-F238E27FC236}">
                  <a16:creationId xmlns:a16="http://schemas.microsoft.com/office/drawing/2014/main" id="{A711BF09-7DE3-8E97-1FC3-D981AB0635B8}"/>
                </a:ext>
              </a:extLst>
            </p:cNvPr>
            <p:cNvSpPr/>
            <p:nvPr/>
          </p:nvSpPr>
          <p:spPr>
            <a:xfrm>
              <a:off x="4182895" y="6782550"/>
              <a:ext cx="2637" cy="7801"/>
            </a:xfrm>
            <a:custGeom>
              <a:avLst/>
              <a:gdLst>
                <a:gd name="connsiteX0" fmla="*/ 1757 w 2637"/>
                <a:gd name="connsiteY0" fmla="*/ 7802 h 7801"/>
                <a:gd name="connsiteX1" fmla="*/ 681 w 2637"/>
                <a:gd name="connsiteY1" fmla="*/ 0 h 7801"/>
                <a:gd name="connsiteX2" fmla="*/ 1757 w 2637"/>
                <a:gd name="connsiteY2" fmla="*/ 7802 h 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37" h="7801">
                  <a:moveTo>
                    <a:pt x="1757" y="7802"/>
                  </a:moveTo>
                  <a:cubicBezTo>
                    <a:pt x="-1203" y="5650"/>
                    <a:pt x="412" y="2690"/>
                    <a:pt x="681" y="0"/>
                  </a:cubicBezTo>
                  <a:cubicBezTo>
                    <a:pt x="3909" y="2152"/>
                    <a:pt x="2295" y="4842"/>
                    <a:pt x="1757" y="7802"/>
                  </a:cubicBezTo>
                  <a:close/>
                </a:path>
              </a:pathLst>
            </a:custGeom>
            <a:solidFill>
              <a:srgbClr val="71AB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3" name="Полилиния: фигура 2582">
              <a:extLst>
                <a:ext uri="{FF2B5EF4-FFF2-40B4-BE49-F238E27FC236}">
                  <a16:creationId xmlns:a16="http://schemas.microsoft.com/office/drawing/2014/main" id="{4501B18B-9968-3488-EE93-2D5FB3C0D70D}"/>
                </a:ext>
              </a:extLst>
            </p:cNvPr>
            <p:cNvSpPr/>
            <p:nvPr/>
          </p:nvSpPr>
          <p:spPr>
            <a:xfrm>
              <a:off x="4187202" y="6757262"/>
              <a:ext cx="3099" cy="6187"/>
            </a:xfrm>
            <a:custGeom>
              <a:avLst/>
              <a:gdLst>
                <a:gd name="connsiteX0" fmla="*/ 3099 w 3099"/>
                <a:gd name="connsiteY0" fmla="*/ 2421 h 6187"/>
                <a:gd name="connsiteX1" fmla="*/ 140 w 3099"/>
                <a:gd name="connsiteY1" fmla="*/ 6188 h 6187"/>
                <a:gd name="connsiteX2" fmla="*/ 2292 w 3099"/>
                <a:gd name="connsiteY2" fmla="*/ 0 h 6187"/>
                <a:gd name="connsiteX3" fmla="*/ 3099 w 3099"/>
                <a:gd name="connsiteY3" fmla="*/ 2421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99" h="6187">
                  <a:moveTo>
                    <a:pt x="3099" y="2421"/>
                  </a:moveTo>
                  <a:cubicBezTo>
                    <a:pt x="2023" y="3766"/>
                    <a:pt x="1216" y="4842"/>
                    <a:pt x="140" y="6188"/>
                  </a:cubicBezTo>
                  <a:cubicBezTo>
                    <a:pt x="-398" y="3766"/>
                    <a:pt x="678" y="1883"/>
                    <a:pt x="2292" y="0"/>
                  </a:cubicBezTo>
                  <a:cubicBezTo>
                    <a:pt x="2561" y="807"/>
                    <a:pt x="2830" y="1614"/>
                    <a:pt x="3099" y="2421"/>
                  </a:cubicBezTo>
                  <a:close/>
                </a:path>
              </a:pathLst>
            </a:custGeom>
            <a:solidFill>
              <a:srgbClr val="7BA9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4" name="Полилиния: фигура 2583">
              <a:extLst>
                <a:ext uri="{FF2B5EF4-FFF2-40B4-BE49-F238E27FC236}">
                  <a16:creationId xmlns:a16="http://schemas.microsoft.com/office/drawing/2014/main" id="{91C2EDD4-3DB8-098B-40B6-B9450D4C864B}"/>
                </a:ext>
              </a:extLst>
            </p:cNvPr>
            <p:cNvSpPr/>
            <p:nvPr/>
          </p:nvSpPr>
          <p:spPr>
            <a:xfrm>
              <a:off x="4179303" y="6740583"/>
              <a:ext cx="30298" cy="307764"/>
            </a:xfrm>
            <a:custGeom>
              <a:avLst/>
              <a:gdLst>
                <a:gd name="connsiteX0" fmla="*/ 6693 w 30298"/>
                <a:gd name="connsiteY0" fmla="*/ 90123 h 307764"/>
                <a:gd name="connsiteX1" fmla="*/ 21759 w 30298"/>
                <a:gd name="connsiteY1" fmla="*/ 16949 h 307764"/>
                <a:gd name="connsiteX2" fmla="*/ 21759 w 30298"/>
                <a:gd name="connsiteY2" fmla="*/ 14527 h 307764"/>
                <a:gd name="connsiteX3" fmla="*/ 22566 w 30298"/>
                <a:gd name="connsiteY3" fmla="*/ 8878 h 307764"/>
                <a:gd name="connsiteX4" fmla="*/ 23642 w 30298"/>
                <a:gd name="connsiteY4" fmla="*/ 3228 h 307764"/>
                <a:gd name="connsiteX5" fmla="*/ 26601 w 30298"/>
                <a:gd name="connsiteY5" fmla="*/ 0 h 307764"/>
                <a:gd name="connsiteX6" fmla="*/ 21221 w 30298"/>
                <a:gd name="connsiteY6" fmla="*/ 31207 h 307764"/>
                <a:gd name="connsiteX7" fmla="*/ 19069 w 30298"/>
                <a:gd name="connsiteY7" fmla="*/ 52998 h 307764"/>
                <a:gd name="connsiteX8" fmla="*/ 5079 w 30298"/>
                <a:gd name="connsiteY8" fmla="*/ 174328 h 307764"/>
                <a:gd name="connsiteX9" fmla="*/ 4810 w 30298"/>
                <a:gd name="connsiteY9" fmla="*/ 180247 h 307764"/>
                <a:gd name="connsiteX10" fmla="*/ 12881 w 30298"/>
                <a:gd name="connsiteY10" fmla="*/ 92276 h 307764"/>
                <a:gd name="connsiteX11" fmla="*/ 19338 w 30298"/>
                <a:gd name="connsiteY11" fmla="*/ 53267 h 307764"/>
                <a:gd name="connsiteX12" fmla="*/ 20952 w 30298"/>
                <a:gd name="connsiteY12" fmla="*/ 49232 h 307764"/>
                <a:gd name="connsiteX13" fmla="*/ 24180 w 30298"/>
                <a:gd name="connsiteY13" fmla="*/ 62683 h 307764"/>
                <a:gd name="connsiteX14" fmla="*/ 27139 w 30298"/>
                <a:gd name="connsiteY14" fmla="*/ 42506 h 307764"/>
                <a:gd name="connsiteX15" fmla="*/ 29830 w 30298"/>
                <a:gd name="connsiteY15" fmla="*/ 38202 h 307764"/>
                <a:gd name="connsiteX16" fmla="*/ 29561 w 30298"/>
                <a:gd name="connsiteY16" fmla="*/ 46541 h 307764"/>
                <a:gd name="connsiteX17" fmla="*/ 29830 w 30298"/>
                <a:gd name="connsiteY17" fmla="*/ 65642 h 307764"/>
                <a:gd name="connsiteX18" fmla="*/ 26870 w 30298"/>
                <a:gd name="connsiteY18" fmla="*/ 131015 h 307764"/>
                <a:gd name="connsiteX19" fmla="*/ 25794 w 30298"/>
                <a:gd name="connsiteY19" fmla="*/ 171369 h 307764"/>
                <a:gd name="connsiteX20" fmla="*/ 23104 w 30298"/>
                <a:gd name="connsiteY20" fmla="*/ 206880 h 307764"/>
                <a:gd name="connsiteX21" fmla="*/ 23642 w 30298"/>
                <a:gd name="connsiteY21" fmla="*/ 217910 h 307764"/>
                <a:gd name="connsiteX22" fmla="*/ 21759 w 30298"/>
                <a:gd name="connsiteY22" fmla="*/ 226519 h 307764"/>
                <a:gd name="connsiteX23" fmla="*/ 13688 w 30298"/>
                <a:gd name="connsiteY23" fmla="*/ 298080 h 307764"/>
                <a:gd name="connsiteX24" fmla="*/ 10998 w 30298"/>
                <a:gd name="connsiteY24" fmla="*/ 307765 h 307764"/>
                <a:gd name="connsiteX25" fmla="*/ 12612 w 30298"/>
                <a:gd name="connsiteY25" fmla="*/ 277096 h 307764"/>
                <a:gd name="connsiteX26" fmla="*/ 12343 w 30298"/>
                <a:gd name="connsiteY26" fmla="*/ 263914 h 307764"/>
                <a:gd name="connsiteX27" fmla="*/ 14764 w 30298"/>
                <a:gd name="connsiteY27" fmla="*/ 230017 h 307764"/>
                <a:gd name="connsiteX28" fmla="*/ 15302 w 30298"/>
                <a:gd name="connsiteY28" fmla="*/ 210109 h 307764"/>
                <a:gd name="connsiteX29" fmla="*/ 16647 w 30298"/>
                <a:gd name="connsiteY29" fmla="*/ 170562 h 307764"/>
                <a:gd name="connsiteX30" fmla="*/ 16647 w 30298"/>
                <a:gd name="connsiteY30" fmla="*/ 134782 h 307764"/>
                <a:gd name="connsiteX31" fmla="*/ 17185 w 30298"/>
                <a:gd name="connsiteY31" fmla="*/ 130208 h 307764"/>
                <a:gd name="connsiteX32" fmla="*/ 19607 w 30298"/>
                <a:gd name="connsiteY32" fmla="*/ 126711 h 307764"/>
                <a:gd name="connsiteX33" fmla="*/ 21221 w 30298"/>
                <a:gd name="connsiteY33" fmla="*/ 129132 h 307764"/>
                <a:gd name="connsiteX34" fmla="*/ 23104 w 30298"/>
                <a:gd name="connsiteY34" fmla="*/ 71292 h 307764"/>
                <a:gd name="connsiteX35" fmla="*/ 13419 w 30298"/>
                <a:gd name="connsiteY35" fmla="*/ 153882 h 307764"/>
                <a:gd name="connsiteX36" fmla="*/ 11267 w 30298"/>
                <a:gd name="connsiteY36" fmla="*/ 164374 h 307764"/>
                <a:gd name="connsiteX37" fmla="*/ 7770 w 30298"/>
                <a:gd name="connsiteY37" fmla="*/ 206342 h 307764"/>
                <a:gd name="connsiteX38" fmla="*/ 7231 w 30298"/>
                <a:gd name="connsiteY38" fmla="*/ 213337 h 307764"/>
                <a:gd name="connsiteX39" fmla="*/ 7231 w 30298"/>
                <a:gd name="connsiteY39" fmla="*/ 213337 h 307764"/>
                <a:gd name="connsiteX40" fmla="*/ 3734 w 30298"/>
                <a:gd name="connsiteY40" fmla="*/ 264990 h 307764"/>
                <a:gd name="connsiteX41" fmla="*/ 2658 w 30298"/>
                <a:gd name="connsiteY41" fmla="*/ 270639 h 307764"/>
                <a:gd name="connsiteX42" fmla="*/ 775 w 30298"/>
                <a:gd name="connsiteY42" fmla="*/ 251539 h 307764"/>
                <a:gd name="connsiteX43" fmla="*/ 2389 w 30298"/>
                <a:gd name="connsiteY43" fmla="*/ 200424 h 307764"/>
                <a:gd name="connsiteX44" fmla="*/ 1582 w 30298"/>
                <a:gd name="connsiteY44" fmla="*/ 150116 h 307764"/>
                <a:gd name="connsiteX45" fmla="*/ 6693 w 30298"/>
                <a:gd name="connsiteY45" fmla="*/ 90123 h 30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0298" h="307764">
                  <a:moveTo>
                    <a:pt x="6693" y="90123"/>
                  </a:moveTo>
                  <a:cubicBezTo>
                    <a:pt x="11267" y="65642"/>
                    <a:pt x="15571" y="41161"/>
                    <a:pt x="21759" y="16949"/>
                  </a:cubicBezTo>
                  <a:cubicBezTo>
                    <a:pt x="22028" y="16142"/>
                    <a:pt x="21759" y="15334"/>
                    <a:pt x="21759" y="14527"/>
                  </a:cubicBezTo>
                  <a:cubicBezTo>
                    <a:pt x="21221" y="12375"/>
                    <a:pt x="21490" y="10492"/>
                    <a:pt x="22566" y="8878"/>
                  </a:cubicBezTo>
                  <a:cubicBezTo>
                    <a:pt x="24718" y="7264"/>
                    <a:pt x="24449" y="5381"/>
                    <a:pt x="23642" y="3228"/>
                  </a:cubicBezTo>
                  <a:cubicBezTo>
                    <a:pt x="24449" y="2421"/>
                    <a:pt x="25256" y="1345"/>
                    <a:pt x="26601" y="0"/>
                  </a:cubicBezTo>
                  <a:cubicBezTo>
                    <a:pt x="26332" y="11030"/>
                    <a:pt x="23104" y="20984"/>
                    <a:pt x="21221" y="31207"/>
                  </a:cubicBezTo>
                  <a:cubicBezTo>
                    <a:pt x="22028" y="38740"/>
                    <a:pt x="20145" y="45734"/>
                    <a:pt x="19069" y="52998"/>
                  </a:cubicBezTo>
                  <a:cubicBezTo>
                    <a:pt x="12343" y="93083"/>
                    <a:pt x="7501" y="133706"/>
                    <a:pt x="5079" y="174328"/>
                  </a:cubicBezTo>
                  <a:cubicBezTo>
                    <a:pt x="5079" y="176481"/>
                    <a:pt x="5348" y="178633"/>
                    <a:pt x="4810" y="180247"/>
                  </a:cubicBezTo>
                  <a:cubicBezTo>
                    <a:pt x="5886" y="151192"/>
                    <a:pt x="9384" y="121868"/>
                    <a:pt x="12881" y="92276"/>
                  </a:cubicBezTo>
                  <a:cubicBezTo>
                    <a:pt x="14495" y="79093"/>
                    <a:pt x="17724" y="66180"/>
                    <a:pt x="19338" y="53267"/>
                  </a:cubicBezTo>
                  <a:cubicBezTo>
                    <a:pt x="19607" y="51653"/>
                    <a:pt x="19876" y="50308"/>
                    <a:pt x="20952" y="49232"/>
                  </a:cubicBezTo>
                  <a:cubicBezTo>
                    <a:pt x="25525" y="52729"/>
                    <a:pt x="21759" y="58109"/>
                    <a:pt x="24180" y="62683"/>
                  </a:cubicBezTo>
                  <a:cubicBezTo>
                    <a:pt x="26332" y="55688"/>
                    <a:pt x="26063" y="48963"/>
                    <a:pt x="27139" y="42506"/>
                  </a:cubicBezTo>
                  <a:cubicBezTo>
                    <a:pt x="27408" y="40623"/>
                    <a:pt x="26063" y="37664"/>
                    <a:pt x="29830" y="38202"/>
                  </a:cubicBezTo>
                  <a:cubicBezTo>
                    <a:pt x="30906" y="40892"/>
                    <a:pt x="29830" y="43582"/>
                    <a:pt x="29561" y="46541"/>
                  </a:cubicBezTo>
                  <a:cubicBezTo>
                    <a:pt x="28215" y="52998"/>
                    <a:pt x="30368" y="59186"/>
                    <a:pt x="29830" y="65642"/>
                  </a:cubicBezTo>
                  <a:cubicBezTo>
                    <a:pt x="27946" y="87433"/>
                    <a:pt x="27946" y="109224"/>
                    <a:pt x="26870" y="131015"/>
                  </a:cubicBezTo>
                  <a:cubicBezTo>
                    <a:pt x="26063" y="144467"/>
                    <a:pt x="27946" y="158187"/>
                    <a:pt x="25794" y="171369"/>
                  </a:cubicBezTo>
                  <a:cubicBezTo>
                    <a:pt x="23642" y="183206"/>
                    <a:pt x="23642" y="195043"/>
                    <a:pt x="23104" y="206880"/>
                  </a:cubicBezTo>
                  <a:cubicBezTo>
                    <a:pt x="22835" y="210647"/>
                    <a:pt x="23104" y="214144"/>
                    <a:pt x="23642" y="217910"/>
                  </a:cubicBezTo>
                  <a:cubicBezTo>
                    <a:pt x="23373" y="220870"/>
                    <a:pt x="24180" y="224098"/>
                    <a:pt x="21759" y="226519"/>
                  </a:cubicBezTo>
                  <a:cubicBezTo>
                    <a:pt x="20683" y="250732"/>
                    <a:pt x="17454" y="274406"/>
                    <a:pt x="13688" y="298080"/>
                  </a:cubicBezTo>
                  <a:cubicBezTo>
                    <a:pt x="13150" y="301039"/>
                    <a:pt x="13419" y="303999"/>
                    <a:pt x="10998" y="307765"/>
                  </a:cubicBezTo>
                  <a:cubicBezTo>
                    <a:pt x="10460" y="296466"/>
                    <a:pt x="11805" y="286781"/>
                    <a:pt x="12612" y="277096"/>
                  </a:cubicBezTo>
                  <a:cubicBezTo>
                    <a:pt x="10191" y="272792"/>
                    <a:pt x="12343" y="268218"/>
                    <a:pt x="12343" y="263914"/>
                  </a:cubicBezTo>
                  <a:cubicBezTo>
                    <a:pt x="12074" y="252615"/>
                    <a:pt x="16378" y="241316"/>
                    <a:pt x="14764" y="230017"/>
                  </a:cubicBezTo>
                  <a:cubicBezTo>
                    <a:pt x="15302" y="223291"/>
                    <a:pt x="14226" y="216834"/>
                    <a:pt x="15302" y="210109"/>
                  </a:cubicBezTo>
                  <a:cubicBezTo>
                    <a:pt x="16916" y="196926"/>
                    <a:pt x="16378" y="183744"/>
                    <a:pt x="16647" y="170562"/>
                  </a:cubicBezTo>
                  <a:cubicBezTo>
                    <a:pt x="16916" y="158725"/>
                    <a:pt x="16378" y="146619"/>
                    <a:pt x="16647" y="134782"/>
                  </a:cubicBezTo>
                  <a:cubicBezTo>
                    <a:pt x="16647" y="133167"/>
                    <a:pt x="16916" y="131822"/>
                    <a:pt x="17185" y="130208"/>
                  </a:cubicBezTo>
                  <a:cubicBezTo>
                    <a:pt x="17454" y="128863"/>
                    <a:pt x="17724" y="126711"/>
                    <a:pt x="19607" y="126711"/>
                  </a:cubicBezTo>
                  <a:cubicBezTo>
                    <a:pt x="21490" y="126980"/>
                    <a:pt x="21221" y="129132"/>
                    <a:pt x="21221" y="129132"/>
                  </a:cubicBezTo>
                  <a:cubicBezTo>
                    <a:pt x="19338" y="110569"/>
                    <a:pt x="20145" y="90661"/>
                    <a:pt x="23104" y="71292"/>
                  </a:cubicBezTo>
                  <a:cubicBezTo>
                    <a:pt x="18531" y="98194"/>
                    <a:pt x="15571" y="126173"/>
                    <a:pt x="13419" y="153882"/>
                  </a:cubicBezTo>
                  <a:cubicBezTo>
                    <a:pt x="12612" y="157380"/>
                    <a:pt x="12881" y="161146"/>
                    <a:pt x="11267" y="164374"/>
                  </a:cubicBezTo>
                  <a:cubicBezTo>
                    <a:pt x="8308" y="178095"/>
                    <a:pt x="7231" y="192353"/>
                    <a:pt x="7770" y="206342"/>
                  </a:cubicBezTo>
                  <a:cubicBezTo>
                    <a:pt x="7231" y="208764"/>
                    <a:pt x="7770" y="211185"/>
                    <a:pt x="7231" y="213337"/>
                  </a:cubicBezTo>
                  <a:lnTo>
                    <a:pt x="7231" y="213337"/>
                  </a:lnTo>
                  <a:cubicBezTo>
                    <a:pt x="5348" y="230555"/>
                    <a:pt x="4810" y="247772"/>
                    <a:pt x="3734" y="264990"/>
                  </a:cubicBezTo>
                  <a:cubicBezTo>
                    <a:pt x="3734" y="266873"/>
                    <a:pt x="4003" y="269025"/>
                    <a:pt x="2658" y="270639"/>
                  </a:cubicBezTo>
                  <a:cubicBezTo>
                    <a:pt x="-1646" y="264721"/>
                    <a:pt x="506" y="257726"/>
                    <a:pt x="775" y="251539"/>
                  </a:cubicBezTo>
                  <a:cubicBezTo>
                    <a:pt x="1044" y="234590"/>
                    <a:pt x="2927" y="217372"/>
                    <a:pt x="2389" y="200424"/>
                  </a:cubicBezTo>
                  <a:cubicBezTo>
                    <a:pt x="1582" y="183744"/>
                    <a:pt x="506" y="166796"/>
                    <a:pt x="1582" y="150116"/>
                  </a:cubicBezTo>
                  <a:cubicBezTo>
                    <a:pt x="3196" y="129670"/>
                    <a:pt x="3196" y="109762"/>
                    <a:pt x="6693" y="90123"/>
                  </a:cubicBezTo>
                  <a:close/>
                </a:path>
              </a:pathLst>
            </a:custGeom>
            <a:solidFill>
              <a:srgbClr val="6DA8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5" name="Полилиния: фигура 2584">
              <a:extLst>
                <a:ext uri="{FF2B5EF4-FFF2-40B4-BE49-F238E27FC236}">
                  <a16:creationId xmlns:a16="http://schemas.microsoft.com/office/drawing/2014/main" id="{78F9BD9D-7931-57A5-3311-FD06BAB6E02E}"/>
                </a:ext>
              </a:extLst>
            </p:cNvPr>
            <p:cNvSpPr/>
            <p:nvPr/>
          </p:nvSpPr>
          <p:spPr>
            <a:xfrm>
              <a:off x="4184383" y="6771520"/>
              <a:ext cx="18651" cy="149847"/>
            </a:xfrm>
            <a:custGeom>
              <a:avLst/>
              <a:gdLst>
                <a:gd name="connsiteX0" fmla="*/ 16411 w 18651"/>
                <a:gd name="connsiteY0" fmla="*/ 18025 h 149847"/>
                <a:gd name="connsiteX1" fmla="*/ 13451 w 18651"/>
                <a:gd name="connsiteY1" fmla="*/ 40354 h 149847"/>
                <a:gd name="connsiteX2" fmla="*/ 3497 w 18651"/>
                <a:gd name="connsiteY2" fmla="*/ 118102 h 149847"/>
                <a:gd name="connsiteX3" fmla="*/ 0 w 18651"/>
                <a:gd name="connsiteY3" fmla="*/ 149847 h 149847"/>
                <a:gd name="connsiteX4" fmla="*/ 16680 w 18651"/>
                <a:gd name="connsiteY4" fmla="*/ 0 h 149847"/>
                <a:gd name="connsiteX5" fmla="*/ 17756 w 18651"/>
                <a:gd name="connsiteY5" fmla="*/ 10223 h 149847"/>
                <a:gd name="connsiteX6" fmla="*/ 16411 w 18651"/>
                <a:gd name="connsiteY6" fmla="*/ 18025 h 149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51" h="149847">
                  <a:moveTo>
                    <a:pt x="16411" y="18025"/>
                  </a:moveTo>
                  <a:cubicBezTo>
                    <a:pt x="16411" y="25557"/>
                    <a:pt x="14796" y="33090"/>
                    <a:pt x="13451" y="40354"/>
                  </a:cubicBezTo>
                  <a:cubicBezTo>
                    <a:pt x="8609" y="66180"/>
                    <a:pt x="5650" y="92007"/>
                    <a:pt x="3497" y="118102"/>
                  </a:cubicBezTo>
                  <a:cubicBezTo>
                    <a:pt x="2690" y="128863"/>
                    <a:pt x="1614" y="139355"/>
                    <a:pt x="0" y="149847"/>
                  </a:cubicBezTo>
                  <a:cubicBezTo>
                    <a:pt x="1076" y="99539"/>
                    <a:pt x="7533" y="49501"/>
                    <a:pt x="16680" y="0"/>
                  </a:cubicBezTo>
                  <a:cubicBezTo>
                    <a:pt x="20715" y="2959"/>
                    <a:pt x="17218" y="6726"/>
                    <a:pt x="17756" y="10223"/>
                  </a:cubicBezTo>
                  <a:cubicBezTo>
                    <a:pt x="17756" y="12644"/>
                    <a:pt x="16680" y="15334"/>
                    <a:pt x="16411" y="18025"/>
                  </a:cubicBezTo>
                  <a:close/>
                </a:path>
              </a:pathLst>
            </a:custGeom>
            <a:solidFill>
              <a:srgbClr val="77A95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6" name="Полилиния: фигура 2585">
              <a:extLst>
                <a:ext uri="{FF2B5EF4-FFF2-40B4-BE49-F238E27FC236}">
                  <a16:creationId xmlns:a16="http://schemas.microsoft.com/office/drawing/2014/main" id="{E455B035-D933-4558-4643-9D43257C47A3}"/>
                </a:ext>
              </a:extLst>
            </p:cNvPr>
            <p:cNvSpPr/>
            <p:nvPr/>
          </p:nvSpPr>
          <p:spPr>
            <a:xfrm>
              <a:off x="4209971" y="6734933"/>
              <a:ext cx="5888" cy="29594"/>
            </a:xfrm>
            <a:custGeom>
              <a:avLst/>
              <a:gdLst>
                <a:gd name="connsiteX0" fmla="*/ 4005 w 5888"/>
                <a:gd name="connsiteY0" fmla="*/ 0 h 29594"/>
                <a:gd name="connsiteX1" fmla="*/ 5888 w 5888"/>
                <a:gd name="connsiteY1" fmla="*/ 2152 h 29594"/>
                <a:gd name="connsiteX2" fmla="*/ 2122 w 5888"/>
                <a:gd name="connsiteY2" fmla="*/ 29324 h 29594"/>
                <a:gd name="connsiteX3" fmla="*/ 239 w 5888"/>
                <a:gd name="connsiteY3" fmla="*/ 27172 h 29594"/>
                <a:gd name="connsiteX4" fmla="*/ 4005 w 5888"/>
                <a:gd name="connsiteY4" fmla="*/ 0 h 29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88" h="29594">
                  <a:moveTo>
                    <a:pt x="4005" y="0"/>
                  </a:moveTo>
                  <a:cubicBezTo>
                    <a:pt x="4274" y="807"/>
                    <a:pt x="4812" y="1883"/>
                    <a:pt x="5888" y="2152"/>
                  </a:cubicBezTo>
                  <a:cubicBezTo>
                    <a:pt x="5350" y="11299"/>
                    <a:pt x="3467" y="20177"/>
                    <a:pt x="2122" y="29324"/>
                  </a:cubicBezTo>
                  <a:cubicBezTo>
                    <a:pt x="-30" y="30131"/>
                    <a:pt x="-300" y="29055"/>
                    <a:pt x="239" y="27172"/>
                  </a:cubicBezTo>
                  <a:cubicBezTo>
                    <a:pt x="508" y="17756"/>
                    <a:pt x="2122" y="8878"/>
                    <a:pt x="4005" y="0"/>
                  </a:cubicBezTo>
                  <a:close/>
                </a:path>
              </a:pathLst>
            </a:custGeom>
            <a:solidFill>
              <a:srgbClr val="99BF7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7" name="Полилиния: фигура 2586">
              <a:extLst>
                <a:ext uri="{FF2B5EF4-FFF2-40B4-BE49-F238E27FC236}">
                  <a16:creationId xmlns:a16="http://schemas.microsoft.com/office/drawing/2014/main" id="{070BD33B-7C3C-5458-8E5E-0C136F72648B}"/>
                </a:ext>
              </a:extLst>
            </p:cNvPr>
            <p:cNvSpPr/>
            <p:nvPr/>
          </p:nvSpPr>
          <p:spPr>
            <a:xfrm>
              <a:off x="4208442" y="6762105"/>
              <a:ext cx="3381" cy="15334"/>
            </a:xfrm>
            <a:custGeom>
              <a:avLst/>
              <a:gdLst>
                <a:gd name="connsiteX0" fmla="*/ 1498 w 3381"/>
                <a:gd name="connsiteY0" fmla="*/ 0 h 15334"/>
                <a:gd name="connsiteX1" fmla="*/ 3382 w 3381"/>
                <a:gd name="connsiteY1" fmla="*/ 2152 h 15334"/>
                <a:gd name="connsiteX2" fmla="*/ 691 w 3381"/>
                <a:gd name="connsiteY2" fmla="*/ 15334 h 15334"/>
                <a:gd name="connsiteX3" fmla="*/ 1498 w 3381"/>
                <a:gd name="connsiteY3" fmla="*/ 0 h 15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1" h="15334">
                  <a:moveTo>
                    <a:pt x="1498" y="0"/>
                  </a:moveTo>
                  <a:cubicBezTo>
                    <a:pt x="1767" y="1076"/>
                    <a:pt x="2305" y="1883"/>
                    <a:pt x="3382" y="2152"/>
                  </a:cubicBezTo>
                  <a:cubicBezTo>
                    <a:pt x="2305" y="6457"/>
                    <a:pt x="3112" y="11299"/>
                    <a:pt x="691" y="15334"/>
                  </a:cubicBezTo>
                  <a:cubicBezTo>
                    <a:pt x="-654" y="9954"/>
                    <a:pt x="153" y="4842"/>
                    <a:pt x="1498" y="0"/>
                  </a:cubicBezTo>
                  <a:close/>
                </a:path>
              </a:pathLst>
            </a:custGeom>
            <a:solidFill>
              <a:srgbClr val="85B56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8" name="Полилиния: фигура 2587">
              <a:extLst>
                <a:ext uri="{FF2B5EF4-FFF2-40B4-BE49-F238E27FC236}">
                  <a16:creationId xmlns:a16="http://schemas.microsoft.com/office/drawing/2014/main" id="{D83686D3-AA60-C609-9F49-0C75B907B176}"/>
                </a:ext>
              </a:extLst>
            </p:cNvPr>
            <p:cNvSpPr/>
            <p:nvPr/>
          </p:nvSpPr>
          <p:spPr>
            <a:xfrm>
              <a:off x="4160708" y="6797078"/>
              <a:ext cx="62221" cy="365067"/>
            </a:xfrm>
            <a:custGeom>
              <a:avLst/>
              <a:gdLst>
                <a:gd name="connsiteX0" fmla="*/ 9416 w 62221"/>
                <a:gd name="connsiteY0" fmla="*/ 343007 h 365067"/>
                <a:gd name="connsiteX1" fmla="*/ 8071 w 62221"/>
                <a:gd name="connsiteY1" fmla="*/ 343276 h 365067"/>
                <a:gd name="connsiteX2" fmla="*/ 13720 w 62221"/>
                <a:gd name="connsiteY2" fmla="*/ 328749 h 365067"/>
                <a:gd name="connsiteX3" fmla="*/ 19639 w 62221"/>
                <a:gd name="connsiteY3" fmla="*/ 315298 h 365067"/>
                <a:gd name="connsiteX4" fmla="*/ 28248 w 62221"/>
                <a:gd name="connsiteY4" fmla="*/ 280862 h 365067"/>
                <a:gd name="connsiteX5" fmla="*/ 31476 w 62221"/>
                <a:gd name="connsiteY5" fmla="*/ 277365 h 365067"/>
                <a:gd name="connsiteX6" fmla="*/ 31745 w 62221"/>
                <a:gd name="connsiteY6" fmla="*/ 280593 h 365067"/>
                <a:gd name="connsiteX7" fmla="*/ 37933 w 62221"/>
                <a:gd name="connsiteY7" fmla="*/ 257995 h 365067"/>
                <a:gd name="connsiteX8" fmla="*/ 40892 w 62221"/>
                <a:gd name="connsiteY8" fmla="*/ 248041 h 365067"/>
                <a:gd name="connsiteX9" fmla="*/ 41699 w 62221"/>
                <a:gd name="connsiteY9" fmla="*/ 245351 h 365067"/>
                <a:gd name="connsiteX10" fmla="*/ 43582 w 62221"/>
                <a:gd name="connsiteY10" fmla="*/ 236473 h 365067"/>
                <a:gd name="connsiteX11" fmla="*/ 50039 w 62221"/>
                <a:gd name="connsiteY11" fmla="*/ 182668 h 365067"/>
                <a:gd name="connsiteX12" fmla="*/ 50577 w 62221"/>
                <a:gd name="connsiteY12" fmla="*/ 134782 h 365067"/>
                <a:gd name="connsiteX13" fmla="*/ 50846 w 62221"/>
                <a:gd name="connsiteY13" fmla="*/ 122675 h 365067"/>
                <a:gd name="connsiteX14" fmla="*/ 50039 w 62221"/>
                <a:gd name="connsiteY14" fmla="*/ 112453 h 365067"/>
                <a:gd name="connsiteX15" fmla="*/ 52729 w 62221"/>
                <a:gd name="connsiteY15" fmla="*/ 69678 h 365067"/>
                <a:gd name="connsiteX16" fmla="*/ 54074 w 62221"/>
                <a:gd name="connsiteY16" fmla="*/ 55688 h 365067"/>
                <a:gd name="connsiteX17" fmla="*/ 55150 w 62221"/>
                <a:gd name="connsiteY17" fmla="*/ 28517 h 365067"/>
                <a:gd name="connsiteX18" fmla="*/ 57033 w 62221"/>
                <a:gd name="connsiteY18" fmla="*/ 20984 h 365067"/>
                <a:gd name="connsiteX19" fmla="*/ 58917 w 62221"/>
                <a:gd name="connsiteY19" fmla="*/ 0 h 365067"/>
                <a:gd name="connsiteX20" fmla="*/ 61338 w 62221"/>
                <a:gd name="connsiteY20" fmla="*/ 16949 h 365067"/>
                <a:gd name="connsiteX21" fmla="*/ 61069 w 62221"/>
                <a:gd name="connsiteY21" fmla="*/ 33359 h 365067"/>
                <a:gd name="connsiteX22" fmla="*/ 55688 w 62221"/>
                <a:gd name="connsiteY22" fmla="*/ 173252 h 365067"/>
                <a:gd name="connsiteX23" fmla="*/ 60531 w 62221"/>
                <a:gd name="connsiteY23" fmla="*/ 143390 h 365067"/>
                <a:gd name="connsiteX24" fmla="*/ 52191 w 62221"/>
                <a:gd name="connsiteY24" fmla="*/ 249655 h 365067"/>
                <a:gd name="connsiteX25" fmla="*/ 50308 w 62221"/>
                <a:gd name="connsiteY25" fmla="*/ 245351 h 365067"/>
                <a:gd name="connsiteX26" fmla="*/ 49501 w 62221"/>
                <a:gd name="connsiteY26" fmla="*/ 240240 h 365067"/>
                <a:gd name="connsiteX27" fmla="*/ 42237 w 62221"/>
                <a:gd name="connsiteY27" fmla="*/ 265797 h 365067"/>
                <a:gd name="connsiteX28" fmla="*/ 18832 w 62221"/>
                <a:gd name="connsiteY28" fmla="*/ 331170 h 365067"/>
                <a:gd name="connsiteX29" fmla="*/ 10761 w 62221"/>
                <a:gd name="connsiteY29" fmla="*/ 352423 h 365067"/>
                <a:gd name="connsiteX30" fmla="*/ 11030 w 62221"/>
                <a:gd name="connsiteY30" fmla="*/ 356458 h 365067"/>
                <a:gd name="connsiteX31" fmla="*/ 0 w 62221"/>
                <a:gd name="connsiteY31" fmla="*/ 365067 h 365067"/>
                <a:gd name="connsiteX32" fmla="*/ 7802 w 62221"/>
                <a:gd name="connsiteY32" fmla="*/ 348657 h 365067"/>
                <a:gd name="connsiteX33" fmla="*/ 9416 w 62221"/>
                <a:gd name="connsiteY33" fmla="*/ 343007 h 365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2221" h="365067">
                  <a:moveTo>
                    <a:pt x="9416" y="343007"/>
                  </a:moveTo>
                  <a:cubicBezTo>
                    <a:pt x="8878" y="343007"/>
                    <a:pt x="8609" y="343276"/>
                    <a:pt x="8071" y="343276"/>
                  </a:cubicBezTo>
                  <a:cubicBezTo>
                    <a:pt x="8071" y="337627"/>
                    <a:pt x="12106" y="333591"/>
                    <a:pt x="13720" y="328749"/>
                  </a:cubicBezTo>
                  <a:cubicBezTo>
                    <a:pt x="16142" y="324444"/>
                    <a:pt x="16411" y="319064"/>
                    <a:pt x="19639" y="315298"/>
                  </a:cubicBezTo>
                  <a:cubicBezTo>
                    <a:pt x="22598" y="303729"/>
                    <a:pt x="25557" y="292430"/>
                    <a:pt x="28248" y="280862"/>
                  </a:cubicBezTo>
                  <a:cubicBezTo>
                    <a:pt x="28786" y="278710"/>
                    <a:pt x="28517" y="277096"/>
                    <a:pt x="31476" y="277365"/>
                  </a:cubicBezTo>
                  <a:cubicBezTo>
                    <a:pt x="32552" y="278172"/>
                    <a:pt x="32014" y="279248"/>
                    <a:pt x="31745" y="280593"/>
                  </a:cubicBezTo>
                  <a:cubicBezTo>
                    <a:pt x="34166" y="273061"/>
                    <a:pt x="35780" y="265528"/>
                    <a:pt x="37933" y="257995"/>
                  </a:cubicBezTo>
                  <a:cubicBezTo>
                    <a:pt x="40085" y="255036"/>
                    <a:pt x="40085" y="251539"/>
                    <a:pt x="40892" y="248041"/>
                  </a:cubicBezTo>
                  <a:cubicBezTo>
                    <a:pt x="41161" y="247234"/>
                    <a:pt x="41430" y="246158"/>
                    <a:pt x="41699" y="245351"/>
                  </a:cubicBezTo>
                  <a:cubicBezTo>
                    <a:pt x="42506" y="242392"/>
                    <a:pt x="42506" y="239432"/>
                    <a:pt x="43582" y="236473"/>
                  </a:cubicBezTo>
                  <a:cubicBezTo>
                    <a:pt x="50039" y="218987"/>
                    <a:pt x="50308" y="200962"/>
                    <a:pt x="50039" y="182668"/>
                  </a:cubicBezTo>
                  <a:cubicBezTo>
                    <a:pt x="49770" y="166796"/>
                    <a:pt x="50308" y="150654"/>
                    <a:pt x="50577" y="134782"/>
                  </a:cubicBezTo>
                  <a:cubicBezTo>
                    <a:pt x="51384" y="130746"/>
                    <a:pt x="51384" y="126711"/>
                    <a:pt x="50846" y="122675"/>
                  </a:cubicBezTo>
                  <a:cubicBezTo>
                    <a:pt x="50308" y="119178"/>
                    <a:pt x="51115" y="115950"/>
                    <a:pt x="50039" y="112453"/>
                  </a:cubicBezTo>
                  <a:cubicBezTo>
                    <a:pt x="52729" y="98463"/>
                    <a:pt x="52191" y="83936"/>
                    <a:pt x="52729" y="69678"/>
                  </a:cubicBezTo>
                  <a:cubicBezTo>
                    <a:pt x="54343" y="65104"/>
                    <a:pt x="54074" y="60262"/>
                    <a:pt x="54074" y="55688"/>
                  </a:cubicBezTo>
                  <a:cubicBezTo>
                    <a:pt x="55419" y="46541"/>
                    <a:pt x="54074" y="37664"/>
                    <a:pt x="55150" y="28517"/>
                  </a:cubicBezTo>
                  <a:cubicBezTo>
                    <a:pt x="55419" y="26095"/>
                    <a:pt x="55419" y="23405"/>
                    <a:pt x="57033" y="20984"/>
                  </a:cubicBezTo>
                  <a:cubicBezTo>
                    <a:pt x="58109" y="13989"/>
                    <a:pt x="56495" y="6726"/>
                    <a:pt x="58917" y="0"/>
                  </a:cubicBezTo>
                  <a:cubicBezTo>
                    <a:pt x="60800" y="5650"/>
                    <a:pt x="58109" y="11568"/>
                    <a:pt x="61338" y="16949"/>
                  </a:cubicBezTo>
                  <a:cubicBezTo>
                    <a:pt x="62145" y="22598"/>
                    <a:pt x="62952" y="27979"/>
                    <a:pt x="61069" y="33359"/>
                  </a:cubicBezTo>
                  <a:cubicBezTo>
                    <a:pt x="59724" y="79362"/>
                    <a:pt x="54612" y="125366"/>
                    <a:pt x="55688" y="173252"/>
                  </a:cubicBezTo>
                  <a:cubicBezTo>
                    <a:pt x="59455" y="162491"/>
                    <a:pt x="57302" y="152537"/>
                    <a:pt x="60531" y="143390"/>
                  </a:cubicBezTo>
                  <a:cubicBezTo>
                    <a:pt x="62952" y="179171"/>
                    <a:pt x="54881" y="214144"/>
                    <a:pt x="52191" y="249655"/>
                  </a:cubicBezTo>
                  <a:cubicBezTo>
                    <a:pt x="49501" y="248579"/>
                    <a:pt x="50308" y="246965"/>
                    <a:pt x="50308" y="245351"/>
                  </a:cubicBezTo>
                  <a:cubicBezTo>
                    <a:pt x="50308" y="243737"/>
                    <a:pt x="50308" y="241854"/>
                    <a:pt x="49501" y="240240"/>
                  </a:cubicBezTo>
                  <a:cubicBezTo>
                    <a:pt x="47079" y="248848"/>
                    <a:pt x="44927" y="257457"/>
                    <a:pt x="42237" y="265797"/>
                  </a:cubicBezTo>
                  <a:cubicBezTo>
                    <a:pt x="34973" y="287857"/>
                    <a:pt x="28248" y="309917"/>
                    <a:pt x="18832" y="331170"/>
                  </a:cubicBezTo>
                  <a:cubicBezTo>
                    <a:pt x="15872" y="338165"/>
                    <a:pt x="14796" y="345697"/>
                    <a:pt x="10761" y="352423"/>
                  </a:cubicBezTo>
                  <a:cubicBezTo>
                    <a:pt x="10223" y="353499"/>
                    <a:pt x="9147" y="355113"/>
                    <a:pt x="11030" y="356458"/>
                  </a:cubicBezTo>
                  <a:cubicBezTo>
                    <a:pt x="7533" y="359687"/>
                    <a:pt x="5919" y="365067"/>
                    <a:pt x="0" y="365067"/>
                  </a:cubicBezTo>
                  <a:cubicBezTo>
                    <a:pt x="538" y="358611"/>
                    <a:pt x="5650" y="354306"/>
                    <a:pt x="7802" y="348657"/>
                  </a:cubicBezTo>
                  <a:cubicBezTo>
                    <a:pt x="8609" y="346774"/>
                    <a:pt x="11030" y="345697"/>
                    <a:pt x="9416" y="343007"/>
                  </a:cubicBezTo>
                  <a:close/>
                </a:path>
              </a:pathLst>
            </a:custGeom>
            <a:solidFill>
              <a:srgbClr val="6BA75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9" name="Полилиния: фигура 2588">
              <a:extLst>
                <a:ext uri="{FF2B5EF4-FFF2-40B4-BE49-F238E27FC236}">
                  <a16:creationId xmlns:a16="http://schemas.microsoft.com/office/drawing/2014/main" id="{6C7D3CF1-6AC9-44AC-9D69-333A84396423}"/>
                </a:ext>
              </a:extLst>
            </p:cNvPr>
            <p:cNvSpPr/>
            <p:nvPr/>
          </p:nvSpPr>
          <p:spPr>
            <a:xfrm>
              <a:off x="4200690" y="6804610"/>
              <a:ext cx="11670" cy="153882"/>
            </a:xfrm>
            <a:custGeom>
              <a:avLst/>
              <a:gdLst>
                <a:gd name="connsiteX0" fmla="*/ 1179 w 11670"/>
                <a:gd name="connsiteY0" fmla="*/ 153882 h 153882"/>
                <a:gd name="connsiteX1" fmla="*/ 1448 w 11670"/>
                <a:gd name="connsiteY1" fmla="*/ 114605 h 153882"/>
                <a:gd name="connsiteX2" fmla="*/ 4676 w 11670"/>
                <a:gd name="connsiteY2" fmla="*/ 49770 h 153882"/>
                <a:gd name="connsiteX3" fmla="*/ 7366 w 11670"/>
                <a:gd name="connsiteY3" fmla="*/ 538 h 153882"/>
                <a:gd name="connsiteX4" fmla="*/ 7636 w 11670"/>
                <a:gd name="connsiteY4" fmla="*/ 0 h 153882"/>
                <a:gd name="connsiteX5" fmla="*/ 8981 w 11670"/>
                <a:gd name="connsiteY5" fmla="*/ 1076 h 153882"/>
                <a:gd name="connsiteX6" fmla="*/ 10595 w 11670"/>
                <a:gd name="connsiteY6" fmla="*/ 11299 h 153882"/>
                <a:gd name="connsiteX7" fmla="*/ 11671 w 11670"/>
                <a:gd name="connsiteY7" fmla="*/ 19908 h 153882"/>
                <a:gd name="connsiteX8" fmla="*/ 8981 w 11670"/>
                <a:gd name="connsiteY8" fmla="*/ 66449 h 153882"/>
                <a:gd name="connsiteX9" fmla="*/ 8981 w 11670"/>
                <a:gd name="connsiteY9" fmla="*/ 107879 h 153882"/>
                <a:gd name="connsiteX10" fmla="*/ 10057 w 11670"/>
                <a:gd name="connsiteY10" fmla="*/ 114067 h 153882"/>
                <a:gd name="connsiteX11" fmla="*/ 9519 w 11670"/>
                <a:gd name="connsiteY11" fmla="*/ 119447 h 153882"/>
                <a:gd name="connsiteX12" fmla="*/ 4138 w 11670"/>
                <a:gd name="connsiteY12" fmla="*/ 147695 h 153882"/>
                <a:gd name="connsiteX13" fmla="*/ 1179 w 11670"/>
                <a:gd name="connsiteY13" fmla="*/ 153882 h 15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670" h="153882">
                  <a:moveTo>
                    <a:pt x="1179" y="153882"/>
                  </a:moveTo>
                  <a:cubicBezTo>
                    <a:pt x="-166" y="140700"/>
                    <a:pt x="-704" y="127249"/>
                    <a:pt x="1448" y="114605"/>
                  </a:cubicBezTo>
                  <a:cubicBezTo>
                    <a:pt x="5214" y="93083"/>
                    <a:pt x="3062" y="71292"/>
                    <a:pt x="4676" y="49770"/>
                  </a:cubicBezTo>
                  <a:cubicBezTo>
                    <a:pt x="5752" y="33359"/>
                    <a:pt x="6559" y="16949"/>
                    <a:pt x="7366" y="538"/>
                  </a:cubicBezTo>
                  <a:cubicBezTo>
                    <a:pt x="7366" y="269"/>
                    <a:pt x="7636" y="269"/>
                    <a:pt x="7636" y="0"/>
                  </a:cubicBezTo>
                  <a:cubicBezTo>
                    <a:pt x="8174" y="269"/>
                    <a:pt x="8443" y="807"/>
                    <a:pt x="8981" y="1076"/>
                  </a:cubicBezTo>
                  <a:cubicBezTo>
                    <a:pt x="9519" y="4573"/>
                    <a:pt x="10057" y="8071"/>
                    <a:pt x="10595" y="11299"/>
                  </a:cubicBezTo>
                  <a:cubicBezTo>
                    <a:pt x="11940" y="13989"/>
                    <a:pt x="11402" y="16949"/>
                    <a:pt x="11671" y="19908"/>
                  </a:cubicBezTo>
                  <a:cubicBezTo>
                    <a:pt x="11671" y="35511"/>
                    <a:pt x="11671" y="51115"/>
                    <a:pt x="8981" y="66449"/>
                  </a:cubicBezTo>
                  <a:cubicBezTo>
                    <a:pt x="6559" y="80439"/>
                    <a:pt x="9250" y="94159"/>
                    <a:pt x="8981" y="107879"/>
                  </a:cubicBezTo>
                  <a:cubicBezTo>
                    <a:pt x="8712" y="110031"/>
                    <a:pt x="8981" y="112184"/>
                    <a:pt x="10057" y="114067"/>
                  </a:cubicBezTo>
                  <a:cubicBezTo>
                    <a:pt x="10595" y="115950"/>
                    <a:pt x="9788" y="117833"/>
                    <a:pt x="9519" y="119447"/>
                  </a:cubicBezTo>
                  <a:cubicBezTo>
                    <a:pt x="7097" y="128863"/>
                    <a:pt x="6021" y="138279"/>
                    <a:pt x="4138" y="147695"/>
                  </a:cubicBezTo>
                  <a:cubicBezTo>
                    <a:pt x="3600" y="150116"/>
                    <a:pt x="4407" y="153075"/>
                    <a:pt x="1179" y="153882"/>
                  </a:cubicBezTo>
                  <a:close/>
                </a:path>
              </a:pathLst>
            </a:custGeom>
            <a:solidFill>
              <a:srgbClr val="7AA95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0" name="Полилиния: фигура 2589">
              <a:extLst>
                <a:ext uri="{FF2B5EF4-FFF2-40B4-BE49-F238E27FC236}">
                  <a16:creationId xmlns:a16="http://schemas.microsoft.com/office/drawing/2014/main" id="{7DB1EF08-6814-F5D7-793A-CEA562D02FB8}"/>
                </a:ext>
              </a:extLst>
            </p:cNvPr>
            <p:cNvSpPr/>
            <p:nvPr/>
          </p:nvSpPr>
          <p:spPr>
            <a:xfrm>
              <a:off x="4210814" y="6815102"/>
              <a:ext cx="7168" cy="10769"/>
            </a:xfrm>
            <a:custGeom>
              <a:avLst/>
              <a:gdLst>
                <a:gd name="connsiteX0" fmla="*/ 471 w 7168"/>
                <a:gd name="connsiteY0" fmla="*/ 9147 h 10769"/>
                <a:gd name="connsiteX1" fmla="*/ 740 w 7168"/>
                <a:gd name="connsiteY1" fmla="*/ 807 h 10769"/>
                <a:gd name="connsiteX2" fmla="*/ 3430 w 7168"/>
                <a:gd name="connsiteY2" fmla="*/ 0 h 10769"/>
                <a:gd name="connsiteX3" fmla="*/ 5851 w 7168"/>
                <a:gd name="connsiteY3" fmla="*/ 3228 h 10769"/>
                <a:gd name="connsiteX4" fmla="*/ 6927 w 7168"/>
                <a:gd name="connsiteY4" fmla="*/ 2959 h 10769"/>
                <a:gd name="connsiteX5" fmla="*/ 6389 w 7168"/>
                <a:gd name="connsiteY5" fmla="*/ 9954 h 10769"/>
                <a:gd name="connsiteX6" fmla="*/ 471 w 7168"/>
                <a:gd name="connsiteY6" fmla="*/ 9147 h 10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68" h="10769">
                  <a:moveTo>
                    <a:pt x="471" y="9147"/>
                  </a:moveTo>
                  <a:cubicBezTo>
                    <a:pt x="-67" y="6457"/>
                    <a:pt x="-336" y="3766"/>
                    <a:pt x="740" y="807"/>
                  </a:cubicBezTo>
                  <a:cubicBezTo>
                    <a:pt x="1547" y="538"/>
                    <a:pt x="2354" y="269"/>
                    <a:pt x="3430" y="0"/>
                  </a:cubicBezTo>
                  <a:cubicBezTo>
                    <a:pt x="4775" y="807"/>
                    <a:pt x="2623" y="4035"/>
                    <a:pt x="5851" y="3228"/>
                  </a:cubicBezTo>
                  <a:cubicBezTo>
                    <a:pt x="6120" y="3228"/>
                    <a:pt x="6658" y="2959"/>
                    <a:pt x="6927" y="2959"/>
                  </a:cubicBezTo>
                  <a:cubicBezTo>
                    <a:pt x="7196" y="5381"/>
                    <a:pt x="7465" y="7802"/>
                    <a:pt x="6389" y="9954"/>
                  </a:cubicBezTo>
                  <a:cubicBezTo>
                    <a:pt x="4237" y="11030"/>
                    <a:pt x="2085" y="11299"/>
                    <a:pt x="471" y="9147"/>
                  </a:cubicBezTo>
                  <a:close/>
                </a:path>
              </a:pathLst>
            </a:custGeom>
            <a:solidFill>
              <a:srgbClr val="6898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1" name="Полилиния: фигура 2590">
              <a:extLst>
                <a:ext uri="{FF2B5EF4-FFF2-40B4-BE49-F238E27FC236}">
                  <a16:creationId xmlns:a16="http://schemas.microsoft.com/office/drawing/2014/main" id="{DFEAD113-76EC-D71D-9D3E-9B21BA80B7EC}"/>
                </a:ext>
              </a:extLst>
            </p:cNvPr>
            <p:cNvSpPr/>
            <p:nvPr/>
          </p:nvSpPr>
          <p:spPr>
            <a:xfrm>
              <a:off x="4213250" y="6815371"/>
              <a:ext cx="3146" cy="8070"/>
            </a:xfrm>
            <a:custGeom>
              <a:avLst/>
              <a:gdLst>
                <a:gd name="connsiteX0" fmla="*/ 3147 w 3146"/>
                <a:gd name="connsiteY0" fmla="*/ 3228 h 8070"/>
                <a:gd name="connsiteX1" fmla="*/ 1532 w 3146"/>
                <a:gd name="connsiteY1" fmla="*/ 8071 h 8070"/>
                <a:gd name="connsiteX2" fmla="*/ 725 w 3146"/>
                <a:gd name="connsiteY2" fmla="*/ 0 h 8070"/>
                <a:gd name="connsiteX3" fmla="*/ 3147 w 3146"/>
                <a:gd name="connsiteY3" fmla="*/ 3228 h 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6" h="8070">
                  <a:moveTo>
                    <a:pt x="3147" y="3228"/>
                  </a:moveTo>
                  <a:cubicBezTo>
                    <a:pt x="2609" y="4573"/>
                    <a:pt x="2339" y="5919"/>
                    <a:pt x="1532" y="8071"/>
                  </a:cubicBezTo>
                  <a:cubicBezTo>
                    <a:pt x="-1158" y="5112"/>
                    <a:pt x="456" y="2421"/>
                    <a:pt x="725" y="0"/>
                  </a:cubicBezTo>
                  <a:cubicBezTo>
                    <a:pt x="2609" y="538"/>
                    <a:pt x="2878" y="1883"/>
                    <a:pt x="3147" y="3228"/>
                  </a:cubicBezTo>
                  <a:close/>
                </a:path>
              </a:pathLst>
            </a:custGeom>
            <a:solidFill>
              <a:srgbClr val="96B1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2" name="Полилиния: фигура 2591">
              <a:extLst>
                <a:ext uri="{FF2B5EF4-FFF2-40B4-BE49-F238E27FC236}">
                  <a16:creationId xmlns:a16="http://schemas.microsoft.com/office/drawing/2014/main" id="{98CCB10E-76BD-37A8-F37B-7981949BBCBD}"/>
                </a:ext>
              </a:extLst>
            </p:cNvPr>
            <p:cNvSpPr/>
            <p:nvPr/>
          </p:nvSpPr>
          <p:spPr>
            <a:xfrm>
              <a:off x="4211413" y="6795464"/>
              <a:ext cx="3369" cy="5823"/>
            </a:xfrm>
            <a:custGeom>
              <a:avLst/>
              <a:gdLst>
                <a:gd name="connsiteX0" fmla="*/ 679 w 3369"/>
                <a:gd name="connsiteY0" fmla="*/ 0 h 5823"/>
                <a:gd name="connsiteX1" fmla="*/ 3369 w 3369"/>
                <a:gd name="connsiteY1" fmla="*/ 4573 h 5823"/>
                <a:gd name="connsiteX2" fmla="*/ 1755 w 3369"/>
                <a:gd name="connsiteY2" fmla="*/ 5650 h 5823"/>
                <a:gd name="connsiteX3" fmla="*/ 679 w 3369"/>
                <a:gd name="connsiteY3" fmla="*/ 0 h 5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69" h="5823">
                  <a:moveTo>
                    <a:pt x="679" y="0"/>
                  </a:moveTo>
                  <a:cubicBezTo>
                    <a:pt x="1486" y="1614"/>
                    <a:pt x="1217" y="3766"/>
                    <a:pt x="3369" y="4573"/>
                  </a:cubicBezTo>
                  <a:cubicBezTo>
                    <a:pt x="3100" y="5381"/>
                    <a:pt x="2293" y="6188"/>
                    <a:pt x="1755" y="5650"/>
                  </a:cubicBezTo>
                  <a:cubicBezTo>
                    <a:pt x="141" y="4035"/>
                    <a:pt x="-666" y="2152"/>
                    <a:pt x="679" y="0"/>
                  </a:cubicBezTo>
                  <a:close/>
                </a:path>
              </a:pathLst>
            </a:custGeom>
            <a:solidFill>
              <a:srgbClr val="6898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3" name="Полилиния: фигура 2592">
              <a:extLst>
                <a:ext uri="{FF2B5EF4-FFF2-40B4-BE49-F238E27FC236}">
                  <a16:creationId xmlns:a16="http://schemas.microsoft.com/office/drawing/2014/main" id="{6D92B769-1F8A-1E5F-6584-3482D30AA696}"/>
                </a:ext>
              </a:extLst>
            </p:cNvPr>
            <p:cNvSpPr/>
            <p:nvPr/>
          </p:nvSpPr>
          <p:spPr>
            <a:xfrm>
              <a:off x="4216128" y="7067179"/>
              <a:ext cx="5988" cy="13989"/>
            </a:xfrm>
            <a:custGeom>
              <a:avLst/>
              <a:gdLst>
                <a:gd name="connsiteX0" fmla="*/ 5381 w 5988"/>
                <a:gd name="connsiteY0" fmla="*/ 0 h 13989"/>
                <a:gd name="connsiteX1" fmla="*/ 0 w 5988"/>
                <a:gd name="connsiteY1" fmla="*/ 13989 h 13989"/>
                <a:gd name="connsiteX2" fmla="*/ 5381 w 5988"/>
                <a:gd name="connsiteY2" fmla="*/ 0 h 1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88" h="13989">
                  <a:moveTo>
                    <a:pt x="5381" y="0"/>
                  </a:moveTo>
                  <a:cubicBezTo>
                    <a:pt x="7264" y="5111"/>
                    <a:pt x="4573" y="11568"/>
                    <a:pt x="0" y="13989"/>
                  </a:cubicBezTo>
                  <a:cubicBezTo>
                    <a:pt x="1345" y="9147"/>
                    <a:pt x="2690" y="4304"/>
                    <a:pt x="5381" y="0"/>
                  </a:cubicBezTo>
                  <a:close/>
                </a:path>
              </a:pathLst>
            </a:custGeom>
            <a:solidFill>
              <a:srgbClr val="C0CC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4" name="Полилиния: фигура 2593">
              <a:extLst>
                <a:ext uri="{FF2B5EF4-FFF2-40B4-BE49-F238E27FC236}">
                  <a16:creationId xmlns:a16="http://schemas.microsoft.com/office/drawing/2014/main" id="{D35FC98F-CF5E-8453-94B8-C84958F7D32D}"/>
                </a:ext>
              </a:extLst>
            </p:cNvPr>
            <p:cNvSpPr/>
            <p:nvPr/>
          </p:nvSpPr>
          <p:spPr>
            <a:xfrm>
              <a:off x="4127349" y="7144381"/>
              <a:ext cx="41967" cy="43859"/>
            </a:xfrm>
            <a:custGeom>
              <a:avLst/>
              <a:gdLst>
                <a:gd name="connsiteX0" fmla="*/ 41968 w 41967"/>
                <a:gd name="connsiteY0" fmla="*/ 1623 h 43859"/>
                <a:gd name="connsiteX1" fmla="*/ 33090 w 41967"/>
                <a:gd name="connsiteY1" fmla="*/ 17764 h 43859"/>
                <a:gd name="connsiteX2" fmla="*/ 16142 w 41967"/>
                <a:gd name="connsiteY2" fmla="*/ 37403 h 43859"/>
                <a:gd name="connsiteX3" fmla="*/ 6995 w 41967"/>
                <a:gd name="connsiteY3" fmla="*/ 43860 h 43859"/>
                <a:gd name="connsiteX4" fmla="*/ 0 w 41967"/>
                <a:gd name="connsiteY4" fmla="*/ 43053 h 43859"/>
                <a:gd name="connsiteX5" fmla="*/ 12913 w 41967"/>
                <a:gd name="connsiteY5" fmla="*/ 18571 h 43859"/>
                <a:gd name="connsiteX6" fmla="*/ 13720 w 41967"/>
                <a:gd name="connsiteY6" fmla="*/ 18571 h 43859"/>
                <a:gd name="connsiteX7" fmla="*/ 20715 w 41967"/>
                <a:gd name="connsiteY7" fmla="*/ 17764 h 43859"/>
                <a:gd name="connsiteX8" fmla="*/ 30131 w 41967"/>
                <a:gd name="connsiteY8" fmla="*/ 12922 h 43859"/>
                <a:gd name="connsiteX9" fmla="*/ 38740 w 41967"/>
                <a:gd name="connsiteY9" fmla="*/ 816 h 43859"/>
                <a:gd name="connsiteX10" fmla="*/ 41968 w 41967"/>
                <a:gd name="connsiteY10" fmla="*/ 1623 h 43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1967" h="43859">
                  <a:moveTo>
                    <a:pt x="41968" y="1623"/>
                  </a:moveTo>
                  <a:cubicBezTo>
                    <a:pt x="39816" y="7541"/>
                    <a:pt x="36318" y="12653"/>
                    <a:pt x="33090" y="17764"/>
                  </a:cubicBezTo>
                  <a:cubicBezTo>
                    <a:pt x="28786" y="25297"/>
                    <a:pt x="23674" y="32561"/>
                    <a:pt x="16142" y="37403"/>
                  </a:cubicBezTo>
                  <a:cubicBezTo>
                    <a:pt x="12913" y="39555"/>
                    <a:pt x="8609" y="39824"/>
                    <a:pt x="6995" y="43860"/>
                  </a:cubicBezTo>
                  <a:cubicBezTo>
                    <a:pt x="5381" y="38479"/>
                    <a:pt x="2690" y="40900"/>
                    <a:pt x="0" y="43053"/>
                  </a:cubicBezTo>
                  <a:cubicBezTo>
                    <a:pt x="4573" y="34982"/>
                    <a:pt x="7802" y="26373"/>
                    <a:pt x="12913" y="18571"/>
                  </a:cubicBezTo>
                  <a:cubicBezTo>
                    <a:pt x="13182" y="18571"/>
                    <a:pt x="13451" y="18571"/>
                    <a:pt x="13720" y="18571"/>
                  </a:cubicBezTo>
                  <a:cubicBezTo>
                    <a:pt x="16680" y="24490"/>
                    <a:pt x="18563" y="19378"/>
                    <a:pt x="20715" y="17764"/>
                  </a:cubicBezTo>
                  <a:cubicBezTo>
                    <a:pt x="23405" y="15343"/>
                    <a:pt x="27710" y="15881"/>
                    <a:pt x="30131" y="12922"/>
                  </a:cubicBezTo>
                  <a:cubicBezTo>
                    <a:pt x="33628" y="9155"/>
                    <a:pt x="34435" y="3775"/>
                    <a:pt x="38740" y="816"/>
                  </a:cubicBezTo>
                  <a:cubicBezTo>
                    <a:pt x="40354" y="-260"/>
                    <a:pt x="41430" y="-530"/>
                    <a:pt x="41968" y="1623"/>
                  </a:cubicBezTo>
                  <a:close/>
                </a:path>
              </a:pathLst>
            </a:custGeom>
            <a:solidFill>
              <a:srgbClr val="CCD4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5" name="Полилиния: фигура 2594">
              <a:extLst>
                <a:ext uri="{FF2B5EF4-FFF2-40B4-BE49-F238E27FC236}">
                  <a16:creationId xmlns:a16="http://schemas.microsoft.com/office/drawing/2014/main" id="{E7B52856-3ADA-30FF-545F-6AF9FE261EE8}"/>
                </a:ext>
              </a:extLst>
            </p:cNvPr>
            <p:cNvSpPr/>
            <p:nvPr/>
          </p:nvSpPr>
          <p:spPr>
            <a:xfrm>
              <a:off x="4145122" y="7159186"/>
              <a:ext cx="28768" cy="29592"/>
            </a:xfrm>
            <a:custGeom>
              <a:avLst/>
              <a:gdLst>
                <a:gd name="connsiteX0" fmla="*/ 252 w 28768"/>
                <a:gd name="connsiteY0" fmla="*/ 29593 h 29592"/>
                <a:gd name="connsiteX1" fmla="*/ 1328 w 28768"/>
                <a:gd name="connsiteY1" fmla="*/ 23943 h 29592"/>
                <a:gd name="connsiteX2" fmla="*/ 20160 w 28768"/>
                <a:gd name="connsiteY2" fmla="*/ 6726 h 29592"/>
                <a:gd name="connsiteX3" fmla="*/ 28768 w 28768"/>
                <a:gd name="connsiteY3" fmla="*/ 0 h 29592"/>
                <a:gd name="connsiteX4" fmla="*/ 23657 w 28768"/>
                <a:gd name="connsiteY4" fmla="*/ 11568 h 29592"/>
                <a:gd name="connsiteX5" fmla="*/ 15855 w 28768"/>
                <a:gd name="connsiteY5" fmla="*/ 22060 h 29592"/>
                <a:gd name="connsiteX6" fmla="*/ 252 w 28768"/>
                <a:gd name="connsiteY6" fmla="*/ 29593 h 2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768" h="29592">
                  <a:moveTo>
                    <a:pt x="252" y="29593"/>
                  </a:moveTo>
                  <a:cubicBezTo>
                    <a:pt x="-555" y="27441"/>
                    <a:pt x="790" y="25826"/>
                    <a:pt x="1328" y="23943"/>
                  </a:cubicBezTo>
                  <a:cubicBezTo>
                    <a:pt x="11820" y="22867"/>
                    <a:pt x="16124" y="14796"/>
                    <a:pt x="20160" y="6726"/>
                  </a:cubicBezTo>
                  <a:cubicBezTo>
                    <a:pt x="22043" y="2959"/>
                    <a:pt x="23926" y="538"/>
                    <a:pt x="28768" y="0"/>
                  </a:cubicBezTo>
                  <a:cubicBezTo>
                    <a:pt x="26885" y="4035"/>
                    <a:pt x="25271" y="7802"/>
                    <a:pt x="23657" y="11568"/>
                  </a:cubicBezTo>
                  <a:cubicBezTo>
                    <a:pt x="19622" y="13989"/>
                    <a:pt x="16931" y="17487"/>
                    <a:pt x="15855" y="22060"/>
                  </a:cubicBezTo>
                  <a:cubicBezTo>
                    <a:pt x="11820" y="26633"/>
                    <a:pt x="5901" y="27710"/>
                    <a:pt x="252" y="29593"/>
                  </a:cubicBezTo>
                  <a:close/>
                </a:path>
              </a:pathLst>
            </a:custGeom>
            <a:solidFill>
              <a:srgbClr val="D3D67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6" name="Полилиния: фигура 2595">
              <a:extLst>
                <a:ext uri="{FF2B5EF4-FFF2-40B4-BE49-F238E27FC236}">
                  <a16:creationId xmlns:a16="http://schemas.microsoft.com/office/drawing/2014/main" id="{BC31B31C-5C8A-1644-D555-C161284D3B5C}"/>
                </a:ext>
              </a:extLst>
            </p:cNvPr>
            <p:cNvSpPr/>
            <p:nvPr/>
          </p:nvSpPr>
          <p:spPr>
            <a:xfrm>
              <a:off x="4029962" y="7097041"/>
              <a:ext cx="17755" cy="32552"/>
            </a:xfrm>
            <a:custGeom>
              <a:avLst/>
              <a:gdLst>
                <a:gd name="connsiteX0" fmla="*/ 0 w 17755"/>
                <a:gd name="connsiteY0" fmla="*/ 0 h 32552"/>
                <a:gd name="connsiteX1" fmla="*/ 17756 w 17755"/>
                <a:gd name="connsiteY1" fmla="*/ 32552 h 32552"/>
                <a:gd name="connsiteX2" fmla="*/ 0 w 17755"/>
                <a:gd name="connsiteY2" fmla="*/ 0 h 32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55" h="32552">
                  <a:moveTo>
                    <a:pt x="0" y="0"/>
                  </a:moveTo>
                  <a:cubicBezTo>
                    <a:pt x="5919" y="10761"/>
                    <a:pt x="11568" y="21253"/>
                    <a:pt x="17756" y="32552"/>
                  </a:cubicBezTo>
                  <a:cubicBezTo>
                    <a:pt x="11568" y="30400"/>
                    <a:pt x="2152" y="13989"/>
                    <a:pt x="0" y="0"/>
                  </a:cubicBezTo>
                  <a:close/>
                </a:path>
              </a:pathLst>
            </a:custGeom>
            <a:solidFill>
              <a:srgbClr val="C4CF7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7" name="Полилиния: фигура 2596">
              <a:extLst>
                <a:ext uri="{FF2B5EF4-FFF2-40B4-BE49-F238E27FC236}">
                  <a16:creationId xmlns:a16="http://schemas.microsoft.com/office/drawing/2014/main" id="{81FB5F8A-D372-38D2-A271-74E68FB91C15}"/>
                </a:ext>
              </a:extLst>
            </p:cNvPr>
            <p:cNvSpPr/>
            <p:nvPr/>
          </p:nvSpPr>
          <p:spPr>
            <a:xfrm>
              <a:off x="4013283" y="7059646"/>
              <a:ext cx="17217" cy="29592"/>
            </a:xfrm>
            <a:custGeom>
              <a:avLst/>
              <a:gdLst>
                <a:gd name="connsiteX0" fmla="*/ 17218 w 17217"/>
                <a:gd name="connsiteY0" fmla="*/ 29593 h 29592"/>
                <a:gd name="connsiteX1" fmla="*/ 0 w 17217"/>
                <a:gd name="connsiteY1" fmla="*/ 0 h 29592"/>
                <a:gd name="connsiteX2" fmla="*/ 17218 w 17217"/>
                <a:gd name="connsiteY2" fmla="*/ 29593 h 2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17" h="29592">
                  <a:moveTo>
                    <a:pt x="17218" y="29593"/>
                  </a:moveTo>
                  <a:cubicBezTo>
                    <a:pt x="7802" y="25557"/>
                    <a:pt x="1614" y="14527"/>
                    <a:pt x="0" y="0"/>
                  </a:cubicBezTo>
                  <a:cubicBezTo>
                    <a:pt x="3497" y="10492"/>
                    <a:pt x="10492" y="19101"/>
                    <a:pt x="17218" y="29593"/>
                  </a:cubicBezTo>
                  <a:close/>
                </a:path>
              </a:pathLst>
            </a:custGeom>
            <a:solidFill>
              <a:srgbClr val="9CBC6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8" name="Полилиния: фигура 2597">
              <a:extLst>
                <a:ext uri="{FF2B5EF4-FFF2-40B4-BE49-F238E27FC236}">
                  <a16:creationId xmlns:a16="http://schemas.microsoft.com/office/drawing/2014/main" id="{7539987B-1079-66BB-1029-9D38229EE6CB}"/>
                </a:ext>
              </a:extLst>
            </p:cNvPr>
            <p:cNvSpPr/>
            <p:nvPr/>
          </p:nvSpPr>
          <p:spPr>
            <a:xfrm>
              <a:off x="4040185" y="7108340"/>
              <a:ext cx="7532" cy="13451"/>
            </a:xfrm>
            <a:custGeom>
              <a:avLst/>
              <a:gdLst>
                <a:gd name="connsiteX0" fmla="*/ 0 w 7532"/>
                <a:gd name="connsiteY0" fmla="*/ 0 h 13451"/>
                <a:gd name="connsiteX1" fmla="*/ 7533 w 7532"/>
                <a:gd name="connsiteY1" fmla="*/ 13451 h 13451"/>
                <a:gd name="connsiteX2" fmla="*/ 0 w 7532"/>
                <a:gd name="connsiteY2" fmla="*/ 0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32" h="13451">
                  <a:moveTo>
                    <a:pt x="0" y="0"/>
                  </a:moveTo>
                  <a:cubicBezTo>
                    <a:pt x="3497" y="3497"/>
                    <a:pt x="6726" y="6995"/>
                    <a:pt x="7533" y="13451"/>
                  </a:cubicBezTo>
                  <a:cubicBezTo>
                    <a:pt x="3228" y="9147"/>
                    <a:pt x="538" y="5381"/>
                    <a:pt x="0" y="0"/>
                  </a:cubicBezTo>
                  <a:close/>
                </a:path>
              </a:pathLst>
            </a:custGeom>
            <a:solidFill>
              <a:srgbClr val="91B76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9" name="Полилиния: фигура 2598">
              <a:extLst>
                <a:ext uri="{FF2B5EF4-FFF2-40B4-BE49-F238E27FC236}">
                  <a16:creationId xmlns:a16="http://schemas.microsoft.com/office/drawing/2014/main" id="{5EEE0334-930E-ADE2-D727-2082F344356B}"/>
                </a:ext>
              </a:extLst>
            </p:cNvPr>
            <p:cNvSpPr/>
            <p:nvPr/>
          </p:nvSpPr>
          <p:spPr>
            <a:xfrm>
              <a:off x="4003598" y="7043774"/>
              <a:ext cx="5111" cy="8339"/>
            </a:xfrm>
            <a:custGeom>
              <a:avLst/>
              <a:gdLst>
                <a:gd name="connsiteX0" fmla="*/ 5111 w 5111"/>
                <a:gd name="connsiteY0" fmla="*/ 8340 h 8339"/>
                <a:gd name="connsiteX1" fmla="*/ 0 w 5111"/>
                <a:gd name="connsiteY1" fmla="*/ 0 h 8339"/>
                <a:gd name="connsiteX2" fmla="*/ 5111 w 5111"/>
                <a:gd name="connsiteY2" fmla="*/ 8340 h 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11" h="8339">
                  <a:moveTo>
                    <a:pt x="5111" y="8340"/>
                  </a:moveTo>
                  <a:cubicBezTo>
                    <a:pt x="1076" y="7264"/>
                    <a:pt x="0" y="4304"/>
                    <a:pt x="0" y="0"/>
                  </a:cubicBezTo>
                  <a:cubicBezTo>
                    <a:pt x="3766" y="2152"/>
                    <a:pt x="3228" y="5919"/>
                    <a:pt x="5111" y="8340"/>
                  </a:cubicBezTo>
                  <a:close/>
                </a:path>
              </a:pathLst>
            </a:custGeom>
            <a:solidFill>
              <a:srgbClr val="9CBE7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0" name="Полилиния: фигура 2599">
              <a:extLst>
                <a:ext uri="{FF2B5EF4-FFF2-40B4-BE49-F238E27FC236}">
                  <a16:creationId xmlns:a16="http://schemas.microsoft.com/office/drawing/2014/main" id="{DE3B0C9C-55FC-80B1-EACB-27F5A2DF339C}"/>
                </a:ext>
              </a:extLst>
            </p:cNvPr>
            <p:cNvSpPr/>
            <p:nvPr/>
          </p:nvSpPr>
          <p:spPr>
            <a:xfrm>
              <a:off x="4062245" y="7115335"/>
              <a:ext cx="9684" cy="10491"/>
            </a:xfrm>
            <a:custGeom>
              <a:avLst/>
              <a:gdLst>
                <a:gd name="connsiteX0" fmla="*/ 9685 w 9684"/>
                <a:gd name="connsiteY0" fmla="*/ 10492 h 10491"/>
                <a:gd name="connsiteX1" fmla="*/ 0 w 9684"/>
                <a:gd name="connsiteY1" fmla="*/ 0 h 10491"/>
                <a:gd name="connsiteX2" fmla="*/ 9685 w 9684"/>
                <a:gd name="connsiteY2" fmla="*/ 10492 h 1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84" h="10491">
                  <a:moveTo>
                    <a:pt x="9685" y="10492"/>
                  </a:moveTo>
                  <a:cubicBezTo>
                    <a:pt x="4304" y="9416"/>
                    <a:pt x="538" y="6995"/>
                    <a:pt x="0" y="0"/>
                  </a:cubicBezTo>
                  <a:cubicBezTo>
                    <a:pt x="4842" y="2959"/>
                    <a:pt x="7802" y="6188"/>
                    <a:pt x="9685" y="10492"/>
                  </a:cubicBezTo>
                  <a:close/>
                </a:path>
              </a:pathLst>
            </a:custGeom>
            <a:solidFill>
              <a:srgbClr val="BBC76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1" name="Полилиния: фигура 2600">
              <a:extLst>
                <a:ext uri="{FF2B5EF4-FFF2-40B4-BE49-F238E27FC236}">
                  <a16:creationId xmlns:a16="http://schemas.microsoft.com/office/drawing/2014/main" id="{75AF768E-EC97-079D-8316-86A4D59AE47F}"/>
                </a:ext>
              </a:extLst>
            </p:cNvPr>
            <p:cNvSpPr/>
            <p:nvPr/>
          </p:nvSpPr>
          <p:spPr>
            <a:xfrm>
              <a:off x="4082380" y="7137184"/>
              <a:ext cx="4615" cy="5053"/>
            </a:xfrm>
            <a:custGeom>
              <a:avLst/>
              <a:gdLst>
                <a:gd name="connsiteX0" fmla="*/ 4616 w 4615"/>
                <a:gd name="connsiteY0" fmla="*/ 5054 h 5053"/>
                <a:gd name="connsiteX1" fmla="*/ 42 w 4615"/>
                <a:gd name="connsiteY1" fmla="*/ 1287 h 5053"/>
                <a:gd name="connsiteX2" fmla="*/ 1656 w 4615"/>
                <a:gd name="connsiteY2" fmla="*/ 211 h 5053"/>
                <a:gd name="connsiteX3" fmla="*/ 4616 w 4615"/>
                <a:gd name="connsiteY3" fmla="*/ 5054 h 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15" h="5053">
                  <a:moveTo>
                    <a:pt x="4616" y="5054"/>
                  </a:moveTo>
                  <a:cubicBezTo>
                    <a:pt x="1656" y="4516"/>
                    <a:pt x="311" y="3170"/>
                    <a:pt x="42" y="1287"/>
                  </a:cubicBezTo>
                  <a:cubicBezTo>
                    <a:pt x="-227" y="211"/>
                    <a:pt x="849" y="-327"/>
                    <a:pt x="1656" y="211"/>
                  </a:cubicBezTo>
                  <a:cubicBezTo>
                    <a:pt x="4078" y="749"/>
                    <a:pt x="4616" y="2363"/>
                    <a:pt x="4616" y="5054"/>
                  </a:cubicBezTo>
                  <a:close/>
                </a:path>
              </a:pathLst>
            </a:custGeom>
            <a:solidFill>
              <a:srgbClr val="B1C1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2" name="Полилиния: фигура 2601">
              <a:extLst>
                <a:ext uri="{FF2B5EF4-FFF2-40B4-BE49-F238E27FC236}">
                  <a16:creationId xmlns:a16="http://schemas.microsoft.com/office/drawing/2014/main" id="{C50EFFA0-402B-36A7-F620-45B5BA79B569}"/>
                </a:ext>
              </a:extLst>
            </p:cNvPr>
            <p:cNvSpPr/>
            <p:nvPr/>
          </p:nvSpPr>
          <p:spPr>
            <a:xfrm>
              <a:off x="4091031" y="7147349"/>
              <a:ext cx="4329" cy="4573"/>
            </a:xfrm>
            <a:custGeom>
              <a:avLst/>
              <a:gdLst>
                <a:gd name="connsiteX0" fmla="*/ 4304 w 4329"/>
                <a:gd name="connsiteY0" fmla="*/ 4573 h 4573"/>
                <a:gd name="connsiteX1" fmla="*/ 0 w 4329"/>
                <a:gd name="connsiteY1" fmla="*/ 0 h 4573"/>
                <a:gd name="connsiteX2" fmla="*/ 4304 w 4329"/>
                <a:gd name="connsiteY2" fmla="*/ 4573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29" h="4573">
                  <a:moveTo>
                    <a:pt x="4304" y="4573"/>
                  </a:moveTo>
                  <a:cubicBezTo>
                    <a:pt x="1614" y="4304"/>
                    <a:pt x="538" y="2959"/>
                    <a:pt x="0" y="0"/>
                  </a:cubicBezTo>
                  <a:cubicBezTo>
                    <a:pt x="2690" y="538"/>
                    <a:pt x="4573" y="1345"/>
                    <a:pt x="4304" y="4573"/>
                  </a:cubicBezTo>
                  <a:close/>
                </a:path>
              </a:pathLst>
            </a:custGeom>
            <a:solidFill>
              <a:srgbClr val="9FB65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3" name="Полилиния: фигура 2602">
              <a:extLst>
                <a:ext uri="{FF2B5EF4-FFF2-40B4-BE49-F238E27FC236}">
                  <a16:creationId xmlns:a16="http://schemas.microsoft.com/office/drawing/2014/main" id="{5DCF0175-6F76-8FC8-BE84-BB294929D86C}"/>
                </a:ext>
              </a:extLst>
            </p:cNvPr>
            <p:cNvSpPr/>
            <p:nvPr/>
          </p:nvSpPr>
          <p:spPr>
            <a:xfrm>
              <a:off x="4153830" y="6975097"/>
              <a:ext cx="7563" cy="110376"/>
            </a:xfrm>
            <a:custGeom>
              <a:avLst/>
              <a:gdLst>
                <a:gd name="connsiteX0" fmla="*/ 4458 w 7563"/>
                <a:gd name="connsiteY0" fmla="*/ 14334 h 110376"/>
                <a:gd name="connsiteX1" fmla="*/ 3920 w 7563"/>
                <a:gd name="connsiteY1" fmla="*/ 16218 h 110376"/>
                <a:gd name="connsiteX2" fmla="*/ 6072 w 7563"/>
                <a:gd name="connsiteY2" fmla="*/ 54150 h 110376"/>
                <a:gd name="connsiteX3" fmla="*/ 6341 w 7563"/>
                <a:gd name="connsiteY3" fmla="*/ 56033 h 110376"/>
                <a:gd name="connsiteX4" fmla="*/ 6341 w 7563"/>
                <a:gd name="connsiteY4" fmla="*/ 89123 h 110376"/>
                <a:gd name="connsiteX5" fmla="*/ 4727 w 7563"/>
                <a:gd name="connsiteY5" fmla="*/ 107148 h 110376"/>
                <a:gd name="connsiteX6" fmla="*/ 2574 w 7563"/>
                <a:gd name="connsiteY6" fmla="*/ 110376 h 110376"/>
                <a:gd name="connsiteX7" fmla="*/ 691 w 7563"/>
                <a:gd name="connsiteY7" fmla="*/ 106072 h 110376"/>
                <a:gd name="connsiteX8" fmla="*/ 1498 w 7563"/>
                <a:gd name="connsiteY8" fmla="*/ 76 h 110376"/>
                <a:gd name="connsiteX9" fmla="*/ 5265 w 7563"/>
                <a:gd name="connsiteY9" fmla="*/ 4111 h 110376"/>
                <a:gd name="connsiteX10" fmla="*/ 4458 w 7563"/>
                <a:gd name="connsiteY10" fmla="*/ 14334 h 11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63" h="110376">
                  <a:moveTo>
                    <a:pt x="4458" y="14334"/>
                  </a:moveTo>
                  <a:cubicBezTo>
                    <a:pt x="4189" y="14872"/>
                    <a:pt x="3651" y="15679"/>
                    <a:pt x="3920" y="16218"/>
                  </a:cubicBezTo>
                  <a:cubicBezTo>
                    <a:pt x="10376" y="28593"/>
                    <a:pt x="6341" y="41506"/>
                    <a:pt x="6072" y="54150"/>
                  </a:cubicBezTo>
                  <a:cubicBezTo>
                    <a:pt x="6072" y="54688"/>
                    <a:pt x="6072" y="55495"/>
                    <a:pt x="6341" y="56033"/>
                  </a:cubicBezTo>
                  <a:cubicBezTo>
                    <a:pt x="7955" y="67063"/>
                    <a:pt x="7148" y="78093"/>
                    <a:pt x="6341" y="89123"/>
                  </a:cubicBezTo>
                  <a:cubicBezTo>
                    <a:pt x="5803" y="95042"/>
                    <a:pt x="6610" y="101229"/>
                    <a:pt x="4727" y="107148"/>
                  </a:cubicBezTo>
                  <a:cubicBezTo>
                    <a:pt x="4458" y="108493"/>
                    <a:pt x="3920" y="109569"/>
                    <a:pt x="2574" y="110376"/>
                  </a:cubicBezTo>
                  <a:cubicBezTo>
                    <a:pt x="422" y="109569"/>
                    <a:pt x="960" y="107686"/>
                    <a:pt x="691" y="106072"/>
                  </a:cubicBezTo>
                  <a:cubicBezTo>
                    <a:pt x="-654" y="70830"/>
                    <a:pt x="153" y="35318"/>
                    <a:pt x="1498" y="76"/>
                  </a:cubicBezTo>
                  <a:cubicBezTo>
                    <a:pt x="4727" y="-462"/>
                    <a:pt x="4727" y="1959"/>
                    <a:pt x="5265" y="4111"/>
                  </a:cubicBezTo>
                  <a:cubicBezTo>
                    <a:pt x="4727" y="7609"/>
                    <a:pt x="6072" y="11106"/>
                    <a:pt x="4458" y="14334"/>
                  </a:cubicBezTo>
                  <a:close/>
                </a:path>
              </a:pathLst>
            </a:custGeom>
            <a:solidFill>
              <a:srgbClr val="5C8E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4" name="Полилиния: фигура 2603">
              <a:extLst>
                <a:ext uri="{FF2B5EF4-FFF2-40B4-BE49-F238E27FC236}">
                  <a16:creationId xmlns:a16="http://schemas.microsoft.com/office/drawing/2014/main" id="{22867F13-486E-F294-75A6-E87D280A02AF}"/>
                </a:ext>
              </a:extLst>
            </p:cNvPr>
            <p:cNvSpPr/>
            <p:nvPr/>
          </p:nvSpPr>
          <p:spPr>
            <a:xfrm>
              <a:off x="4141271" y="7098655"/>
              <a:ext cx="14764" cy="45734"/>
            </a:xfrm>
            <a:custGeom>
              <a:avLst/>
              <a:gdLst>
                <a:gd name="connsiteX0" fmla="*/ 1412 w 14764"/>
                <a:gd name="connsiteY0" fmla="*/ 45734 h 45734"/>
                <a:gd name="connsiteX1" fmla="*/ 605 w 14764"/>
                <a:gd name="connsiteY1" fmla="*/ 41968 h 45734"/>
                <a:gd name="connsiteX2" fmla="*/ 5717 w 14764"/>
                <a:gd name="connsiteY2" fmla="*/ 10492 h 45734"/>
                <a:gd name="connsiteX3" fmla="*/ 11097 w 14764"/>
                <a:gd name="connsiteY3" fmla="*/ 807 h 45734"/>
                <a:gd name="connsiteX4" fmla="*/ 13519 w 14764"/>
                <a:gd name="connsiteY4" fmla="*/ 0 h 45734"/>
                <a:gd name="connsiteX5" fmla="*/ 11635 w 14764"/>
                <a:gd name="connsiteY5" fmla="*/ 11568 h 45734"/>
                <a:gd name="connsiteX6" fmla="*/ 1412 w 14764"/>
                <a:gd name="connsiteY6" fmla="*/ 45734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764" h="45734">
                  <a:moveTo>
                    <a:pt x="1412" y="45734"/>
                  </a:moveTo>
                  <a:cubicBezTo>
                    <a:pt x="-740" y="44927"/>
                    <a:pt x="67" y="43044"/>
                    <a:pt x="605" y="41968"/>
                  </a:cubicBezTo>
                  <a:cubicBezTo>
                    <a:pt x="3296" y="31745"/>
                    <a:pt x="3565" y="20984"/>
                    <a:pt x="5717" y="10492"/>
                  </a:cubicBezTo>
                  <a:cubicBezTo>
                    <a:pt x="8945" y="8071"/>
                    <a:pt x="7062" y="2690"/>
                    <a:pt x="11097" y="807"/>
                  </a:cubicBezTo>
                  <a:cubicBezTo>
                    <a:pt x="11904" y="538"/>
                    <a:pt x="12711" y="269"/>
                    <a:pt x="13519" y="0"/>
                  </a:cubicBezTo>
                  <a:cubicBezTo>
                    <a:pt x="16209" y="4304"/>
                    <a:pt x="14057" y="8071"/>
                    <a:pt x="11635" y="11568"/>
                  </a:cubicBezTo>
                  <a:cubicBezTo>
                    <a:pt x="8138" y="22867"/>
                    <a:pt x="4641" y="34166"/>
                    <a:pt x="1412" y="45734"/>
                  </a:cubicBezTo>
                  <a:close/>
                </a:path>
              </a:pathLst>
            </a:custGeom>
            <a:solidFill>
              <a:srgbClr val="7FAB5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5" name="Полилиния: фигура 2604">
              <a:extLst>
                <a:ext uri="{FF2B5EF4-FFF2-40B4-BE49-F238E27FC236}">
                  <a16:creationId xmlns:a16="http://schemas.microsoft.com/office/drawing/2014/main" id="{232FF582-32FA-AFA0-21B2-849335254BF7}"/>
                </a:ext>
              </a:extLst>
            </p:cNvPr>
            <p:cNvSpPr/>
            <p:nvPr/>
          </p:nvSpPr>
          <p:spPr>
            <a:xfrm>
              <a:off x="4154521" y="7073098"/>
              <a:ext cx="13451" cy="32013"/>
            </a:xfrm>
            <a:custGeom>
              <a:avLst/>
              <a:gdLst>
                <a:gd name="connsiteX0" fmla="*/ 6188 w 13451"/>
                <a:gd name="connsiteY0" fmla="*/ 269 h 32013"/>
                <a:gd name="connsiteX1" fmla="*/ 8609 w 13451"/>
                <a:gd name="connsiteY1" fmla="*/ 6995 h 32013"/>
                <a:gd name="connsiteX2" fmla="*/ 13451 w 13451"/>
                <a:gd name="connsiteY2" fmla="*/ 0 h 32013"/>
                <a:gd name="connsiteX3" fmla="*/ 4842 w 13451"/>
                <a:gd name="connsiteY3" fmla="*/ 32014 h 32013"/>
                <a:gd name="connsiteX4" fmla="*/ 1883 w 13451"/>
                <a:gd name="connsiteY4" fmla="*/ 27979 h 32013"/>
                <a:gd name="connsiteX5" fmla="*/ 0 w 13451"/>
                <a:gd name="connsiteY5" fmla="*/ 24212 h 32013"/>
                <a:gd name="connsiteX6" fmla="*/ 1883 w 13451"/>
                <a:gd name="connsiteY6" fmla="*/ 18025 h 32013"/>
                <a:gd name="connsiteX7" fmla="*/ 3497 w 13451"/>
                <a:gd name="connsiteY7" fmla="*/ 8878 h 32013"/>
                <a:gd name="connsiteX8" fmla="*/ 6188 w 13451"/>
                <a:gd name="connsiteY8" fmla="*/ 269 h 3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51" h="32013">
                  <a:moveTo>
                    <a:pt x="6188" y="269"/>
                  </a:moveTo>
                  <a:cubicBezTo>
                    <a:pt x="9416" y="1345"/>
                    <a:pt x="7802" y="4573"/>
                    <a:pt x="8609" y="6995"/>
                  </a:cubicBezTo>
                  <a:cubicBezTo>
                    <a:pt x="10761" y="5111"/>
                    <a:pt x="9685" y="1883"/>
                    <a:pt x="13451" y="0"/>
                  </a:cubicBezTo>
                  <a:cubicBezTo>
                    <a:pt x="10492" y="11299"/>
                    <a:pt x="7533" y="21522"/>
                    <a:pt x="4842" y="32014"/>
                  </a:cubicBezTo>
                  <a:cubicBezTo>
                    <a:pt x="2421" y="31745"/>
                    <a:pt x="1614" y="30131"/>
                    <a:pt x="1883" y="27979"/>
                  </a:cubicBezTo>
                  <a:cubicBezTo>
                    <a:pt x="1883" y="26364"/>
                    <a:pt x="1345" y="25019"/>
                    <a:pt x="0" y="24212"/>
                  </a:cubicBezTo>
                  <a:cubicBezTo>
                    <a:pt x="538" y="22060"/>
                    <a:pt x="1345" y="20177"/>
                    <a:pt x="1883" y="18025"/>
                  </a:cubicBezTo>
                  <a:cubicBezTo>
                    <a:pt x="4035" y="15334"/>
                    <a:pt x="3766" y="12106"/>
                    <a:pt x="3497" y="8878"/>
                  </a:cubicBezTo>
                  <a:cubicBezTo>
                    <a:pt x="3766" y="5919"/>
                    <a:pt x="3497" y="2690"/>
                    <a:pt x="6188" y="269"/>
                  </a:cubicBezTo>
                  <a:close/>
                </a:path>
              </a:pathLst>
            </a:custGeom>
            <a:solidFill>
              <a:srgbClr val="ABC67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6" name="Полилиния: фигура 2605">
              <a:extLst>
                <a:ext uri="{FF2B5EF4-FFF2-40B4-BE49-F238E27FC236}">
                  <a16:creationId xmlns:a16="http://schemas.microsoft.com/office/drawing/2014/main" id="{F25DE1F5-D0AA-140A-922D-EE723DE2EA75}"/>
                </a:ext>
              </a:extLst>
            </p:cNvPr>
            <p:cNvSpPr/>
            <p:nvPr/>
          </p:nvSpPr>
          <p:spPr>
            <a:xfrm>
              <a:off x="4146988" y="7059377"/>
              <a:ext cx="5380" cy="51098"/>
            </a:xfrm>
            <a:custGeom>
              <a:avLst/>
              <a:gdLst>
                <a:gd name="connsiteX0" fmla="*/ 5381 w 5380"/>
                <a:gd name="connsiteY0" fmla="*/ 39816 h 51098"/>
                <a:gd name="connsiteX1" fmla="*/ 2421 w 5380"/>
                <a:gd name="connsiteY1" fmla="*/ 49770 h 51098"/>
                <a:gd name="connsiteX2" fmla="*/ 0 w 5380"/>
                <a:gd name="connsiteY2" fmla="*/ 49770 h 51098"/>
                <a:gd name="connsiteX3" fmla="*/ 807 w 5380"/>
                <a:gd name="connsiteY3" fmla="*/ 29324 h 51098"/>
                <a:gd name="connsiteX4" fmla="*/ 2690 w 5380"/>
                <a:gd name="connsiteY4" fmla="*/ 0 h 51098"/>
                <a:gd name="connsiteX5" fmla="*/ 4035 w 5380"/>
                <a:gd name="connsiteY5" fmla="*/ 12375 h 51098"/>
                <a:gd name="connsiteX6" fmla="*/ 5381 w 5380"/>
                <a:gd name="connsiteY6" fmla="*/ 39816 h 51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0" h="51098">
                  <a:moveTo>
                    <a:pt x="5381" y="39816"/>
                  </a:moveTo>
                  <a:cubicBezTo>
                    <a:pt x="4304" y="43044"/>
                    <a:pt x="3497" y="46541"/>
                    <a:pt x="2421" y="49770"/>
                  </a:cubicBezTo>
                  <a:cubicBezTo>
                    <a:pt x="1614" y="51922"/>
                    <a:pt x="807" y="51115"/>
                    <a:pt x="0" y="49770"/>
                  </a:cubicBezTo>
                  <a:cubicBezTo>
                    <a:pt x="269" y="43044"/>
                    <a:pt x="1614" y="36049"/>
                    <a:pt x="807" y="29324"/>
                  </a:cubicBezTo>
                  <a:cubicBezTo>
                    <a:pt x="2690" y="19639"/>
                    <a:pt x="807" y="9685"/>
                    <a:pt x="2690" y="0"/>
                  </a:cubicBezTo>
                  <a:cubicBezTo>
                    <a:pt x="6188" y="3766"/>
                    <a:pt x="3766" y="8071"/>
                    <a:pt x="4035" y="12375"/>
                  </a:cubicBezTo>
                  <a:cubicBezTo>
                    <a:pt x="4573" y="21253"/>
                    <a:pt x="4842" y="30669"/>
                    <a:pt x="5381" y="39816"/>
                  </a:cubicBezTo>
                  <a:close/>
                </a:path>
              </a:pathLst>
            </a:custGeom>
            <a:solidFill>
              <a:srgbClr val="6193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7" name="Полилиния: фигура 2606">
              <a:extLst>
                <a:ext uri="{FF2B5EF4-FFF2-40B4-BE49-F238E27FC236}">
                  <a16:creationId xmlns:a16="http://schemas.microsoft.com/office/drawing/2014/main" id="{E3427132-007E-4FD9-7E72-5CA5B0A9DB78}"/>
                </a:ext>
              </a:extLst>
            </p:cNvPr>
            <p:cNvSpPr/>
            <p:nvPr/>
          </p:nvSpPr>
          <p:spPr>
            <a:xfrm>
              <a:off x="4155328" y="6937509"/>
              <a:ext cx="5685" cy="42505"/>
            </a:xfrm>
            <a:custGeom>
              <a:avLst/>
              <a:gdLst>
                <a:gd name="connsiteX0" fmla="*/ 2690 w 5685"/>
                <a:gd name="connsiteY0" fmla="*/ 42506 h 42505"/>
                <a:gd name="connsiteX1" fmla="*/ 0 w 5685"/>
                <a:gd name="connsiteY1" fmla="*/ 37933 h 42505"/>
                <a:gd name="connsiteX2" fmla="*/ 3497 w 5685"/>
                <a:gd name="connsiteY2" fmla="*/ 0 h 42505"/>
                <a:gd name="connsiteX3" fmla="*/ 5650 w 5685"/>
                <a:gd name="connsiteY3" fmla="*/ 11837 h 42505"/>
                <a:gd name="connsiteX4" fmla="*/ 4842 w 5685"/>
                <a:gd name="connsiteY4" fmla="*/ 39816 h 42505"/>
                <a:gd name="connsiteX5" fmla="*/ 2690 w 5685"/>
                <a:gd name="connsiteY5" fmla="*/ 42506 h 4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85" h="42505">
                  <a:moveTo>
                    <a:pt x="2690" y="42506"/>
                  </a:moveTo>
                  <a:cubicBezTo>
                    <a:pt x="2152" y="40892"/>
                    <a:pt x="2152" y="38740"/>
                    <a:pt x="0" y="37933"/>
                  </a:cubicBezTo>
                  <a:cubicBezTo>
                    <a:pt x="1345" y="25288"/>
                    <a:pt x="1345" y="12644"/>
                    <a:pt x="3497" y="0"/>
                  </a:cubicBezTo>
                  <a:cubicBezTo>
                    <a:pt x="7264" y="3497"/>
                    <a:pt x="4842" y="7802"/>
                    <a:pt x="5650" y="11837"/>
                  </a:cubicBezTo>
                  <a:cubicBezTo>
                    <a:pt x="4842" y="21253"/>
                    <a:pt x="4304" y="30400"/>
                    <a:pt x="4842" y="39816"/>
                  </a:cubicBezTo>
                  <a:cubicBezTo>
                    <a:pt x="4573" y="40892"/>
                    <a:pt x="4573" y="42506"/>
                    <a:pt x="2690" y="42506"/>
                  </a:cubicBezTo>
                  <a:close/>
                </a:path>
              </a:pathLst>
            </a:custGeom>
            <a:solidFill>
              <a:srgbClr val="6696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8" name="Полилиния: фигура 2607">
              <a:extLst>
                <a:ext uri="{FF2B5EF4-FFF2-40B4-BE49-F238E27FC236}">
                  <a16:creationId xmlns:a16="http://schemas.microsoft.com/office/drawing/2014/main" id="{7D93748B-2819-8114-E9C4-1F21BBB7A740}"/>
                </a:ext>
              </a:extLst>
            </p:cNvPr>
            <p:cNvSpPr/>
            <p:nvPr/>
          </p:nvSpPr>
          <p:spPr>
            <a:xfrm>
              <a:off x="4152907" y="7097226"/>
              <a:ext cx="6456" cy="20260"/>
            </a:xfrm>
            <a:custGeom>
              <a:avLst/>
              <a:gdLst>
                <a:gd name="connsiteX0" fmla="*/ 1614 w 6456"/>
                <a:gd name="connsiteY0" fmla="*/ 84 h 20260"/>
                <a:gd name="connsiteX1" fmla="*/ 4842 w 6456"/>
                <a:gd name="connsiteY1" fmla="*/ 3581 h 20260"/>
                <a:gd name="connsiteX2" fmla="*/ 6457 w 6456"/>
                <a:gd name="connsiteY2" fmla="*/ 8155 h 20260"/>
                <a:gd name="connsiteX3" fmla="*/ 3497 w 6456"/>
                <a:gd name="connsiteY3" fmla="*/ 20261 h 20260"/>
                <a:gd name="connsiteX4" fmla="*/ 0 w 6456"/>
                <a:gd name="connsiteY4" fmla="*/ 12997 h 20260"/>
                <a:gd name="connsiteX5" fmla="*/ 1883 w 6456"/>
                <a:gd name="connsiteY5" fmla="*/ 1429 h 20260"/>
                <a:gd name="connsiteX6" fmla="*/ 1614 w 6456"/>
                <a:gd name="connsiteY6" fmla="*/ 84 h 20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56" h="20260">
                  <a:moveTo>
                    <a:pt x="1614" y="84"/>
                  </a:moveTo>
                  <a:cubicBezTo>
                    <a:pt x="4304" y="-454"/>
                    <a:pt x="4842" y="1698"/>
                    <a:pt x="4842" y="3581"/>
                  </a:cubicBezTo>
                  <a:cubicBezTo>
                    <a:pt x="4573" y="5464"/>
                    <a:pt x="5381" y="6810"/>
                    <a:pt x="6457" y="8155"/>
                  </a:cubicBezTo>
                  <a:cubicBezTo>
                    <a:pt x="5650" y="12190"/>
                    <a:pt x="6457" y="16763"/>
                    <a:pt x="3497" y="20261"/>
                  </a:cubicBezTo>
                  <a:cubicBezTo>
                    <a:pt x="2152" y="17840"/>
                    <a:pt x="5919" y="12997"/>
                    <a:pt x="0" y="12997"/>
                  </a:cubicBezTo>
                  <a:cubicBezTo>
                    <a:pt x="538" y="9231"/>
                    <a:pt x="1345" y="5195"/>
                    <a:pt x="1883" y="1429"/>
                  </a:cubicBezTo>
                  <a:cubicBezTo>
                    <a:pt x="1614" y="891"/>
                    <a:pt x="1614" y="353"/>
                    <a:pt x="1614" y="84"/>
                  </a:cubicBezTo>
                  <a:close/>
                </a:path>
              </a:pathLst>
            </a:custGeom>
            <a:solidFill>
              <a:srgbClr val="C3D07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9" name="Полилиния: фигура 2608">
              <a:extLst>
                <a:ext uri="{FF2B5EF4-FFF2-40B4-BE49-F238E27FC236}">
                  <a16:creationId xmlns:a16="http://schemas.microsoft.com/office/drawing/2014/main" id="{2FC19EE6-37C9-2CF9-5DFD-3247B9B786B9}"/>
                </a:ext>
              </a:extLst>
            </p:cNvPr>
            <p:cNvSpPr/>
            <p:nvPr/>
          </p:nvSpPr>
          <p:spPr>
            <a:xfrm>
              <a:off x="4158556" y="6927286"/>
              <a:ext cx="3466" cy="23136"/>
            </a:xfrm>
            <a:custGeom>
              <a:avLst/>
              <a:gdLst>
                <a:gd name="connsiteX0" fmla="*/ 1076 w 3466"/>
                <a:gd name="connsiteY0" fmla="*/ 22329 h 23136"/>
                <a:gd name="connsiteX1" fmla="*/ 0 w 3466"/>
                <a:gd name="connsiteY1" fmla="*/ 10223 h 23136"/>
                <a:gd name="connsiteX2" fmla="*/ 2421 w 3466"/>
                <a:gd name="connsiteY2" fmla="*/ 0 h 23136"/>
                <a:gd name="connsiteX3" fmla="*/ 2690 w 3466"/>
                <a:gd name="connsiteY3" fmla="*/ 23136 h 23136"/>
                <a:gd name="connsiteX4" fmla="*/ 1076 w 3466"/>
                <a:gd name="connsiteY4" fmla="*/ 22329 h 2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66" h="23136">
                  <a:moveTo>
                    <a:pt x="1076" y="22329"/>
                  </a:moveTo>
                  <a:cubicBezTo>
                    <a:pt x="538" y="18294"/>
                    <a:pt x="1883" y="14258"/>
                    <a:pt x="0" y="10223"/>
                  </a:cubicBezTo>
                  <a:cubicBezTo>
                    <a:pt x="269" y="6726"/>
                    <a:pt x="-538" y="2959"/>
                    <a:pt x="2421" y="0"/>
                  </a:cubicBezTo>
                  <a:cubicBezTo>
                    <a:pt x="4035" y="7802"/>
                    <a:pt x="3497" y="15334"/>
                    <a:pt x="2690" y="23136"/>
                  </a:cubicBezTo>
                  <a:cubicBezTo>
                    <a:pt x="1883" y="23136"/>
                    <a:pt x="1614" y="22598"/>
                    <a:pt x="1076" y="22329"/>
                  </a:cubicBezTo>
                  <a:close/>
                </a:path>
              </a:pathLst>
            </a:custGeom>
            <a:solidFill>
              <a:srgbClr val="77A14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0" name="Полилиния: фигура 2609">
              <a:extLst>
                <a:ext uri="{FF2B5EF4-FFF2-40B4-BE49-F238E27FC236}">
                  <a16:creationId xmlns:a16="http://schemas.microsoft.com/office/drawing/2014/main" id="{7183E580-2367-E357-2E7B-68FC26D3A68B}"/>
                </a:ext>
              </a:extLst>
            </p:cNvPr>
            <p:cNvSpPr/>
            <p:nvPr/>
          </p:nvSpPr>
          <p:spPr>
            <a:xfrm>
              <a:off x="4156404" y="7081870"/>
              <a:ext cx="3408" cy="8983"/>
            </a:xfrm>
            <a:custGeom>
              <a:avLst/>
              <a:gdLst>
                <a:gd name="connsiteX0" fmla="*/ 2959 w 3408"/>
                <a:gd name="connsiteY0" fmla="*/ 106 h 8983"/>
                <a:gd name="connsiteX1" fmla="*/ 269 w 3408"/>
                <a:gd name="connsiteY1" fmla="*/ 8983 h 8983"/>
                <a:gd name="connsiteX2" fmla="*/ 0 w 3408"/>
                <a:gd name="connsiteY2" fmla="*/ 3603 h 8983"/>
                <a:gd name="connsiteX3" fmla="*/ 538 w 3408"/>
                <a:gd name="connsiteY3" fmla="*/ 644 h 8983"/>
                <a:gd name="connsiteX4" fmla="*/ 2959 w 3408"/>
                <a:gd name="connsiteY4" fmla="*/ 106 h 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08" h="8983">
                  <a:moveTo>
                    <a:pt x="2959" y="106"/>
                  </a:moveTo>
                  <a:cubicBezTo>
                    <a:pt x="3497" y="3603"/>
                    <a:pt x="4304" y="7100"/>
                    <a:pt x="269" y="8983"/>
                  </a:cubicBezTo>
                  <a:cubicBezTo>
                    <a:pt x="269" y="7100"/>
                    <a:pt x="269" y="5486"/>
                    <a:pt x="0" y="3603"/>
                  </a:cubicBezTo>
                  <a:cubicBezTo>
                    <a:pt x="269" y="2527"/>
                    <a:pt x="269" y="1720"/>
                    <a:pt x="538" y="644"/>
                  </a:cubicBezTo>
                  <a:cubicBezTo>
                    <a:pt x="1076" y="106"/>
                    <a:pt x="1883" y="-163"/>
                    <a:pt x="2959" y="106"/>
                  </a:cubicBezTo>
                  <a:close/>
                </a:path>
              </a:pathLst>
            </a:custGeom>
            <a:solidFill>
              <a:srgbClr val="85B25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1" name="Полилиния: фигура 2610">
              <a:extLst>
                <a:ext uri="{FF2B5EF4-FFF2-40B4-BE49-F238E27FC236}">
                  <a16:creationId xmlns:a16="http://schemas.microsoft.com/office/drawing/2014/main" id="{3C677927-28C5-E1A5-6F6B-C06014E40A69}"/>
                </a:ext>
              </a:extLst>
            </p:cNvPr>
            <p:cNvSpPr/>
            <p:nvPr/>
          </p:nvSpPr>
          <p:spPr>
            <a:xfrm>
              <a:off x="4142146" y="7136416"/>
              <a:ext cx="18049" cy="28305"/>
            </a:xfrm>
            <a:custGeom>
              <a:avLst/>
              <a:gdLst>
                <a:gd name="connsiteX0" fmla="*/ 15603 w 18049"/>
                <a:gd name="connsiteY0" fmla="*/ 21156 h 28305"/>
                <a:gd name="connsiteX1" fmla="*/ 6457 w 18049"/>
                <a:gd name="connsiteY1" fmla="*/ 26806 h 28305"/>
                <a:gd name="connsiteX2" fmla="*/ 4842 w 18049"/>
                <a:gd name="connsiteY2" fmla="*/ 24922 h 28305"/>
                <a:gd name="connsiteX3" fmla="*/ 6995 w 18049"/>
                <a:gd name="connsiteY3" fmla="*/ 19273 h 28305"/>
                <a:gd name="connsiteX4" fmla="*/ 7264 w 18049"/>
                <a:gd name="connsiteY4" fmla="*/ 17659 h 28305"/>
                <a:gd name="connsiteX5" fmla="*/ 7264 w 18049"/>
                <a:gd name="connsiteY5" fmla="*/ 18197 h 28305"/>
                <a:gd name="connsiteX6" fmla="*/ 3766 w 18049"/>
                <a:gd name="connsiteY6" fmla="*/ 26536 h 28305"/>
                <a:gd name="connsiteX7" fmla="*/ 0 w 18049"/>
                <a:gd name="connsiteY7" fmla="*/ 25998 h 28305"/>
                <a:gd name="connsiteX8" fmla="*/ 4035 w 18049"/>
                <a:gd name="connsiteY8" fmla="*/ 13892 h 28305"/>
                <a:gd name="connsiteX9" fmla="*/ 7264 w 18049"/>
                <a:gd name="connsiteY9" fmla="*/ 7167 h 28305"/>
                <a:gd name="connsiteX10" fmla="*/ 13182 w 18049"/>
                <a:gd name="connsiteY10" fmla="*/ 3938 h 28305"/>
                <a:gd name="connsiteX11" fmla="*/ 18025 w 18049"/>
                <a:gd name="connsiteY11" fmla="*/ 172 h 28305"/>
                <a:gd name="connsiteX12" fmla="*/ 12375 w 18049"/>
                <a:gd name="connsiteY12" fmla="*/ 19273 h 28305"/>
                <a:gd name="connsiteX13" fmla="*/ 15603 w 18049"/>
                <a:gd name="connsiteY13" fmla="*/ 21156 h 2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049" h="28305">
                  <a:moveTo>
                    <a:pt x="15603" y="21156"/>
                  </a:moveTo>
                  <a:cubicBezTo>
                    <a:pt x="15334" y="27613"/>
                    <a:pt x="9147" y="24115"/>
                    <a:pt x="6457" y="26806"/>
                  </a:cubicBezTo>
                  <a:cubicBezTo>
                    <a:pt x="4035" y="27613"/>
                    <a:pt x="4573" y="25729"/>
                    <a:pt x="4842" y="24922"/>
                  </a:cubicBezTo>
                  <a:cubicBezTo>
                    <a:pt x="5380" y="22501"/>
                    <a:pt x="6457" y="20349"/>
                    <a:pt x="6995" y="19273"/>
                  </a:cubicBezTo>
                  <a:cubicBezTo>
                    <a:pt x="7802" y="17390"/>
                    <a:pt x="6457" y="17390"/>
                    <a:pt x="7264" y="17659"/>
                  </a:cubicBezTo>
                  <a:cubicBezTo>
                    <a:pt x="7264" y="17659"/>
                    <a:pt x="7533" y="17928"/>
                    <a:pt x="7264" y="18197"/>
                  </a:cubicBezTo>
                  <a:cubicBezTo>
                    <a:pt x="6188" y="21156"/>
                    <a:pt x="5111" y="23846"/>
                    <a:pt x="3766" y="26536"/>
                  </a:cubicBezTo>
                  <a:cubicBezTo>
                    <a:pt x="2421" y="29227"/>
                    <a:pt x="807" y="28689"/>
                    <a:pt x="0" y="25998"/>
                  </a:cubicBezTo>
                  <a:cubicBezTo>
                    <a:pt x="538" y="21694"/>
                    <a:pt x="2421" y="17928"/>
                    <a:pt x="4035" y="13892"/>
                  </a:cubicBezTo>
                  <a:cubicBezTo>
                    <a:pt x="5111" y="11740"/>
                    <a:pt x="6188" y="9588"/>
                    <a:pt x="7264" y="7167"/>
                  </a:cubicBezTo>
                  <a:cubicBezTo>
                    <a:pt x="9954" y="7705"/>
                    <a:pt x="11568" y="5552"/>
                    <a:pt x="13182" y="3938"/>
                  </a:cubicBezTo>
                  <a:cubicBezTo>
                    <a:pt x="15334" y="3400"/>
                    <a:pt x="14527" y="-904"/>
                    <a:pt x="18025" y="172"/>
                  </a:cubicBezTo>
                  <a:cubicBezTo>
                    <a:pt x="18294" y="7167"/>
                    <a:pt x="16411" y="13623"/>
                    <a:pt x="12375" y="19273"/>
                  </a:cubicBezTo>
                  <a:cubicBezTo>
                    <a:pt x="12644" y="21694"/>
                    <a:pt x="14527" y="20618"/>
                    <a:pt x="15603" y="21156"/>
                  </a:cubicBezTo>
                  <a:close/>
                </a:path>
              </a:pathLst>
            </a:custGeom>
            <a:solidFill>
              <a:srgbClr val="93B8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2" name="Полилиния: фигура 2611">
              <a:extLst>
                <a:ext uri="{FF2B5EF4-FFF2-40B4-BE49-F238E27FC236}">
                  <a16:creationId xmlns:a16="http://schemas.microsoft.com/office/drawing/2014/main" id="{E8596970-CC8D-CE28-8E82-D034FA67C6C0}"/>
                </a:ext>
              </a:extLst>
            </p:cNvPr>
            <p:cNvSpPr/>
            <p:nvPr/>
          </p:nvSpPr>
          <p:spPr>
            <a:xfrm>
              <a:off x="4140532" y="7150308"/>
              <a:ext cx="5649" cy="12793"/>
            </a:xfrm>
            <a:custGeom>
              <a:avLst/>
              <a:gdLst>
                <a:gd name="connsiteX0" fmla="*/ 5650 w 5649"/>
                <a:gd name="connsiteY0" fmla="*/ 0 h 12793"/>
                <a:gd name="connsiteX1" fmla="*/ 2421 w 5649"/>
                <a:gd name="connsiteY1" fmla="*/ 11837 h 12793"/>
                <a:gd name="connsiteX2" fmla="*/ 0 w 5649"/>
                <a:gd name="connsiteY2" fmla="*/ 12644 h 12793"/>
                <a:gd name="connsiteX3" fmla="*/ 0 w 5649"/>
                <a:gd name="connsiteY3" fmla="*/ 12644 h 12793"/>
                <a:gd name="connsiteX4" fmla="*/ 5650 w 5649"/>
                <a:gd name="connsiteY4" fmla="*/ 0 h 12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49" h="12793">
                  <a:moveTo>
                    <a:pt x="5650" y="0"/>
                  </a:moveTo>
                  <a:cubicBezTo>
                    <a:pt x="5650" y="4304"/>
                    <a:pt x="3766" y="8071"/>
                    <a:pt x="2421" y="11837"/>
                  </a:cubicBezTo>
                  <a:cubicBezTo>
                    <a:pt x="1883" y="12913"/>
                    <a:pt x="807" y="12913"/>
                    <a:pt x="0" y="12644"/>
                  </a:cubicBezTo>
                  <a:lnTo>
                    <a:pt x="0" y="12644"/>
                  </a:lnTo>
                  <a:cubicBezTo>
                    <a:pt x="1076" y="8340"/>
                    <a:pt x="2152" y="3497"/>
                    <a:pt x="5650" y="0"/>
                  </a:cubicBezTo>
                  <a:close/>
                </a:path>
              </a:pathLst>
            </a:custGeom>
            <a:solidFill>
              <a:srgbClr val="CCD4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3" name="Полилиния: фигура 2612">
              <a:extLst>
                <a:ext uri="{FF2B5EF4-FFF2-40B4-BE49-F238E27FC236}">
                  <a16:creationId xmlns:a16="http://schemas.microsoft.com/office/drawing/2014/main" id="{C80A6EDE-2284-80D1-215B-AAFAC6171F57}"/>
                </a:ext>
              </a:extLst>
            </p:cNvPr>
            <p:cNvSpPr/>
            <p:nvPr/>
          </p:nvSpPr>
          <p:spPr>
            <a:xfrm>
              <a:off x="4123973" y="7166718"/>
              <a:ext cx="5528" cy="9415"/>
            </a:xfrm>
            <a:custGeom>
              <a:avLst/>
              <a:gdLst>
                <a:gd name="connsiteX0" fmla="*/ 3645 w 5528"/>
                <a:gd name="connsiteY0" fmla="*/ 0 h 9415"/>
                <a:gd name="connsiteX1" fmla="*/ 5528 w 5528"/>
                <a:gd name="connsiteY1" fmla="*/ 807 h 9415"/>
                <a:gd name="connsiteX2" fmla="*/ 148 w 5528"/>
                <a:gd name="connsiteY2" fmla="*/ 9416 h 9415"/>
                <a:gd name="connsiteX3" fmla="*/ 3645 w 5528"/>
                <a:gd name="connsiteY3" fmla="*/ 0 h 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8" h="9415">
                  <a:moveTo>
                    <a:pt x="3645" y="0"/>
                  </a:moveTo>
                  <a:cubicBezTo>
                    <a:pt x="4183" y="269"/>
                    <a:pt x="4721" y="538"/>
                    <a:pt x="5528" y="807"/>
                  </a:cubicBezTo>
                  <a:cubicBezTo>
                    <a:pt x="4721" y="4304"/>
                    <a:pt x="2569" y="6995"/>
                    <a:pt x="148" y="9416"/>
                  </a:cubicBezTo>
                  <a:cubicBezTo>
                    <a:pt x="-659" y="5650"/>
                    <a:pt x="2031" y="2959"/>
                    <a:pt x="3645" y="0"/>
                  </a:cubicBezTo>
                  <a:close/>
                </a:path>
              </a:pathLst>
            </a:custGeom>
            <a:solidFill>
              <a:srgbClr val="94B25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4" name="Полилиния: фигура 2613">
              <a:extLst>
                <a:ext uri="{FF2B5EF4-FFF2-40B4-BE49-F238E27FC236}">
                  <a16:creationId xmlns:a16="http://schemas.microsoft.com/office/drawing/2014/main" id="{6BA9D8FF-6D7D-3F0F-2FB3-6F02CFA0877C}"/>
                </a:ext>
              </a:extLst>
            </p:cNvPr>
            <p:cNvSpPr/>
            <p:nvPr/>
          </p:nvSpPr>
          <p:spPr>
            <a:xfrm>
              <a:off x="4200793" y="6928900"/>
              <a:ext cx="12272" cy="115918"/>
            </a:xfrm>
            <a:custGeom>
              <a:avLst/>
              <a:gdLst>
                <a:gd name="connsiteX0" fmla="*/ 12106 w 12272"/>
                <a:gd name="connsiteY0" fmla="*/ 2959 h 115918"/>
                <a:gd name="connsiteX1" fmla="*/ 12106 w 12272"/>
                <a:gd name="connsiteY1" fmla="*/ 61069 h 115918"/>
                <a:gd name="connsiteX2" fmla="*/ 7533 w 12272"/>
                <a:gd name="connsiteY2" fmla="*/ 98194 h 115918"/>
                <a:gd name="connsiteX3" fmla="*/ 2959 w 12272"/>
                <a:gd name="connsiteY3" fmla="*/ 114874 h 115918"/>
                <a:gd name="connsiteX4" fmla="*/ 0 w 12272"/>
                <a:gd name="connsiteY4" fmla="*/ 114336 h 115918"/>
                <a:gd name="connsiteX5" fmla="*/ 8340 w 12272"/>
                <a:gd name="connsiteY5" fmla="*/ 18832 h 115918"/>
                <a:gd name="connsiteX6" fmla="*/ 7802 w 12272"/>
                <a:gd name="connsiteY6" fmla="*/ 15065 h 115918"/>
                <a:gd name="connsiteX7" fmla="*/ 10223 w 12272"/>
                <a:gd name="connsiteY7" fmla="*/ 0 h 115918"/>
                <a:gd name="connsiteX8" fmla="*/ 12106 w 12272"/>
                <a:gd name="connsiteY8" fmla="*/ 2959 h 11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272" h="115918">
                  <a:moveTo>
                    <a:pt x="12106" y="2959"/>
                  </a:moveTo>
                  <a:cubicBezTo>
                    <a:pt x="12106" y="22329"/>
                    <a:pt x="12106" y="41699"/>
                    <a:pt x="12106" y="61069"/>
                  </a:cubicBezTo>
                  <a:cubicBezTo>
                    <a:pt x="11837" y="73713"/>
                    <a:pt x="11837" y="86088"/>
                    <a:pt x="7533" y="98194"/>
                  </a:cubicBezTo>
                  <a:cubicBezTo>
                    <a:pt x="5650" y="103575"/>
                    <a:pt x="4304" y="109493"/>
                    <a:pt x="2959" y="114874"/>
                  </a:cubicBezTo>
                  <a:cubicBezTo>
                    <a:pt x="1883" y="115950"/>
                    <a:pt x="538" y="116757"/>
                    <a:pt x="0" y="114336"/>
                  </a:cubicBezTo>
                  <a:cubicBezTo>
                    <a:pt x="4573" y="82591"/>
                    <a:pt x="8071" y="50846"/>
                    <a:pt x="8340" y="18832"/>
                  </a:cubicBezTo>
                  <a:cubicBezTo>
                    <a:pt x="8340" y="17487"/>
                    <a:pt x="8071" y="16142"/>
                    <a:pt x="7802" y="15065"/>
                  </a:cubicBezTo>
                  <a:cubicBezTo>
                    <a:pt x="6188" y="9685"/>
                    <a:pt x="6188" y="4573"/>
                    <a:pt x="10223" y="0"/>
                  </a:cubicBezTo>
                  <a:cubicBezTo>
                    <a:pt x="11837" y="269"/>
                    <a:pt x="12644" y="1076"/>
                    <a:pt x="12106" y="2959"/>
                  </a:cubicBezTo>
                  <a:close/>
                </a:path>
              </a:pathLst>
            </a:custGeom>
            <a:solidFill>
              <a:srgbClr val="5D8E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5" name="Полилиния: фигура 2614">
              <a:extLst>
                <a:ext uri="{FF2B5EF4-FFF2-40B4-BE49-F238E27FC236}">
                  <a16:creationId xmlns:a16="http://schemas.microsoft.com/office/drawing/2014/main" id="{2A767C95-255D-56EE-A6C1-A2FE6A1B9747}"/>
                </a:ext>
              </a:extLst>
            </p:cNvPr>
            <p:cNvSpPr/>
            <p:nvPr/>
          </p:nvSpPr>
          <p:spPr>
            <a:xfrm>
              <a:off x="4154521" y="7043774"/>
              <a:ext cx="31023" cy="112183"/>
            </a:xfrm>
            <a:custGeom>
              <a:avLst/>
              <a:gdLst>
                <a:gd name="connsiteX0" fmla="*/ 0 w 31023"/>
                <a:gd name="connsiteY0" fmla="*/ 112184 h 112183"/>
                <a:gd name="connsiteX1" fmla="*/ 5111 w 31023"/>
                <a:gd name="connsiteY1" fmla="*/ 92814 h 112183"/>
                <a:gd name="connsiteX2" fmla="*/ 5381 w 31023"/>
                <a:gd name="connsiteY2" fmla="*/ 87433 h 112183"/>
                <a:gd name="connsiteX3" fmla="*/ 14796 w 31023"/>
                <a:gd name="connsiteY3" fmla="*/ 55150 h 112183"/>
                <a:gd name="connsiteX4" fmla="*/ 22060 w 31023"/>
                <a:gd name="connsiteY4" fmla="*/ 23674 h 112183"/>
                <a:gd name="connsiteX5" fmla="*/ 24750 w 31023"/>
                <a:gd name="connsiteY5" fmla="*/ 18563 h 112183"/>
                <a:gd name="connsiteX6" fmla="*/ 27979 w 31023"/>
                <a:gd name="connsiteY6" fmla="*/ 6188 h 112183"/>
                <a:gd name="connsiteX7" fmla="*/ 30669 w 31023"/>
                <a:gd name="connsiteY7" fmla="*/ 0 h 112183"/>
                <a:gd name="connsiteX8" fmla="*/ 29055 w 31023"/>
                <a:gd name="connsiteY8" fmla="*/ 15065 h 112183"/>
                <a:gd name="connsiteX9" fmla="*/ 27710 w 31023"/>
                <a:gd name="connsiteY9" fmla="*/ 28517 h 112183"/>
                <a:gd name="connsiteX10" fmla="*/ 27710 w 31023"/>
                <a:gd name="connsiteY10" fmla="*/ 28517 h 112183"/>
                <a:gd name="connsiteX11" fmla="*/ 20446 w 31023"/>
                <a:gd name="connsiteY11" fmla="*/ 58109 h 112183"/>
                <a:gd name="connsiteX12" fmla="*/ 5919 w 31023"/>
                <a:gd name="connsiteY12" fmla="*/ 105996 h 112183"/>
                <a:gd name="connsiteX13" fmla="*/ 0 w 31023"/>
                <a:gd name="connsiteY13" fmla="*/ 112184 h 112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1023" h="112183">
                  <a:moveTo>
                    <a:pt x="0" y="112184"/>
                  </a:moveTo>
                  <a:cubicBezTo>
                    <a:pt x="1614" y="105727"/>
                    <a:pt x="3497" y="99270"/>
                    <a:pt x="5111" y="92814"/>
                  </a:cubicBezTo>
                  <a:cubicBezTo>
                    <a:pt x="4573" y="90931"/>
                    <a:pt x="5111" y="89316"/>
                    <a:pt x="5381" y="87433"/>
                  </a:cubicBezTo>
                  <a:cubicBezTo>
                    <a:pt x="9416" y="76941"/>
                    <a:pt x="12375" y="66180"/>
                    <a:pt x="14796" y="55150"/>
                  </a:cubicBezTo>
                  <a:cubicBezTo>
                    <a:pt x="16949" y="44658"/>
                    <a:pt x="20446" y="34435"/>
                    <a:pt x="22060" y="23674"/>
                  </a:cubicBezTo>
                  <a:cubicBezTo>
                    <a:pt x="22329" y="21791"/>
                    <a:pt x="21791" y="19101"/>
                    <a:pt x="24750" y="18563"/>
                  </a:cubicBezTo>
                  <a:cubicBezTo>
                    <a:pt x="27979" y="15065"/>
                    <a:pt x="26903" y="10223"/>
                    <a:pt x="27979" y="6188"/>
                  </a:cubicBezTo>
                  <a:cubicBezTo>
                    <a:pt x="28786" y="4035"/>
                    <a:pt x="29324" y="1883"/>
                    <a:pt x="30669" y="0"/>
                  </a:cubicBezTo>
                  <a:cubicBezTo>
                    <a:pt x="31745" y="5381"/>
                    <a:pt x="30131" y="10223"/>
                    <a:pt x="29055" y="15065"/>
                  </a:cubicBezTo>
                  <a:cubicBezTo>
                    <a:pt x="27979" y="19370"/>
                    <a:pt x="26364" y="23943"/>
                    <a:pt x="27710" y="28517"/>
                  </a:cubicBezTo>
                  <a:lnTo>
                    <a:pt x="27710" y="28517"/>
                  </a:lnTo>
                  <a:cubicBezTo>
                    <a:pt x="23674" y="37933"/>
                    <a:pt x="22867" y="48156"/>
                    <a:pt x="20446" y="58109"/>
                  </a:cubicBezTo>
                  <a:cubicBezTo>
                    <a:pt x="16680" y="74520"/>
                    <a:pt x="11837" y="90392"/>
                    <a:pt x="5919" y="105996"/>
                  </a:cubicBezTo>
                  <a:cubicBezTo>
                    <a:pt x="4842" y="108686"/>
                    <a:pt x="3497" y="111645"/>
                    <a:pt x="0" y="112184"/>
                  </a:cubicBezTo>
                  <a:close/>
                </a:path>
              </a:pathLst>
            </a:custGeom>
            <a:solidFill>
              <a:srgbClr val="6EA9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6" name="Полилиния: фигура 2615">
              <a:extLst>
                <a:ext uri="{FF2B5EF4-FFF2-40B4-BE49-F238E27FC236}">
                  <a16:creationId xmlns:a16="http://schemas.microsoft.com/office/drawing/2014/main" id="{7CF23734-2690-78D0-0969-A6C00E917945}"/>
                </a:ext>
              </a:extLst>
            </p:cNvPr>
            <p:cNvSpPr/>
            <p:nvPr/>
          </p:nvSpPr>
          <p:spPr>
            <a:xfrm>
              <a:off x="4190564" y="6906934"/>
              <a:ext cx="6235" cy="63099"/>
            </a:xfrm>
            <a:custGeom>
              <a:avLst/>
              <a:gdLst>
                <a:gd name="connsiteX0" fmla="*/ 5925 w 6235"/>
                <a:gd name="connsiteY0" fmla="*/ 43488 h 63099"/>
                <a:gd name="connsiteX1" fmla="*/ 5118 w 6235"/>
                <a:gd name="connsiteY1" fmla="*/ 62858 h 63099"/>
                <a:gd name="connsiteX2" fmla="*/ 2966 w 6235"/>
                <a:gd name="connsiteY2" fmla="*/ 60706 h 63099"/>
                <a:gd name="connsiteX3" fmla="*/ 814 w 6235"/>
                <a:gd name="connsiteY3" fmla="*/ 175 h 63099"/>
                <a:gd name="connsiteX4" fmla="*/ 4849 w 6235"/>
                <a:gd name="connsiteY4" fmla="*/ 3135 h 63099"/>
                <a:gd name="connsiteX5" fmla="*/ 5925 w 6235"/>
                <a:gd name="connsiteY5" fmla="*/ 34879 h 63099"/>
                <a:gd name="connsiteX6" fmla="*/ 5925 w 6235"/>
                <a:gd name="connsiteY6" fmla="*/ 43488 h 63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235" h="63099">
                  <a:moveTo>
                    <a:pt x="5925" y="43488"/>
                  </a:moveTo>
                  <a:cubicBezTo>
                    <a:pt x="5656" y="49945"/>
                    <a:pt x="5387" y="56401"/>
                    <a:pt x="5118" y="62858"/>
                  </a:cubicBezTo>
                  <a:cubicBezTo>
                    <a:pt x="2697" y="63665"/>
                    <a:pt x="2697" y="62320"/>
                    <a:pt x="2966" y="60706"/>
                  </a:cubicBezTo>
                  <a:cubicBezTo>
                    <a:pt x="2966" y="40529"/>
                    <a:pt x="-1877" y="20352"/>
                    <a:pt x="814" y="175"/>
                  </a:cubicBezTo>
                  <a:cubicBezTo>
                    <a:pt x="3504" y="-632"/>
                    <a:pt x="3773" y="1520"/>
                    <a:pt x="4849" y="3135"/>
                  </a:cubicBezTo>
                  <a:cubicBezTo>
                    <a:pt x="6194" y="13627"/>
                    <a:pt x="5656" y="24118"/>
                    <a:pt x="5925" y="34879"/>
                  </a:cubicBezTo>
                  <a:cubicBezTo>
                    <a:pt x="6194" y="37570"/>
                    <a:pt x="6463" y="40529"/>
                    <a:pt x="5925" y="43488"/>
                  </a:cubicBezTo>
                  <a:close/>
                </a:path>
              </a:pathLst>
            </a:custGeom>
            <a:solidFill>
              <a:srgbClr val="CFD47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7" name="Полилиния: фигура 2616">
              <a:extLst>
                <a:ext uri="{FF2B5EF4-FFF2-40B4-BE49-F238E27FC236}">
                  <a16:creationId xmlns:a16="http://schemas.microsoft.com/office/drawing/2014/main" id="{DF52ECB1-8671-1C6A-D370-4937BA864737}"/>
                </a:ext>
              </a:extLst>
            </p:cNvPr>
            <p:cNvSpPr/>
            <p:nvPr/>
          </p:nvSpPr>
          <p:spPr>
            <a:xfrm>
              <a:off x="4167972" y="7042457"/>
              <a:ext cx="11658" cy="57005"/>
            </a:xfrm>
            <a:custGeom>
              <a:avLst/>
              <a:gdLst>
                <a:gd name="connsiteX0" fmla="*/ 11030 w 11658"/>
                <a:gd name="connsiteY0" fmla="*/ 19880 h 57005"/>
                <a:gd name="connsiteX1" fmla="*/ 4304 w 11658"/>
                <a:gd name="connsiteY1" fmla="*/ 50280 h 57005"/>
                <a:gd name="connsiteX2" fmla="*/ 2152 w 11658"/>
                <a:gd name="connsiteY2" fmla="*/ 57006 h 57005"/>
                <a:gd name="connsiteX3" fmla="*/ 0 w 11658"/>
                <a:gd name="connsiteY3" fmla="*/ 54853 h 57005"/>
                <a:gd name="connsiteX4" fmla="*/ 9147 w 11658"/>
                <a:gd name="connsiteY4" fmla="*/ 241 h 57005"/>
                <a:gd name="connsiteX5" fmla="*/ 11299 w 11658"/>
                <a:gd name="connsiteY5" fmla="*/ 2393 h 57005"/>
                <a:gd name="connsiteX6" fmla="*/ 11030 w 11658"/>
                <a:gd name="connsiteY6" fmla="*/ 19880 h 57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58" h="57005">
                  <a:moveTo>
                    <a:pt x="11030" y="19880"/>
                  </a:moveTo>
                  <a:cubicBezTo>
                    <a:pt x="8878" y="30103"/>
                    <a:pt x="6457" y="40057"/>
                    <a:pt x="4304" y="50280"/>
                  </a:cubicBezTo>
                  <a:cubicBezTo>
                    <a:pt x="3766" y="52701"/>
                    <a:pt x="3766" y="55122"/>
                    <a:pt x="2152" y="57006"/>
                  </a:cubicBezTo>
                  <a:cubicBezTo>
                    <a:pt x="807" y="57006"/>
                    <a:pt x="807" y="55391"/>
                    <a:pt x="0" y="54853"/>
                  </a:cubicBezTo>
                  <a:cubicBezTo>
                    <a:pt x="4573" y="36829"/>
                    <a:pt x="8609" y="18804"/>
                    <a:pt x="9147" y="241"/>
                  </a:cubicBezTo>
                  <a:cubicBezTo>
                    <a:pt x="11568" y="-566"/>
                    <a:pt x="11299" y="779"/>
                    <a:pt x="11299" y="2393"/>
                  </a:cubicBezTo>
                  <a:cubicBezTo>
                    <a:pt x="12644" y="8043"/>
                    <a:pt x="9685" y="13962"/>
                    <a:pt x="11030" y="19880"/>
                  </a:cubicBezTo>
                  <a:close/>
                </a:path>
              </a:pathLst>
            </a:custGeom>
            <a:solidFill>
              <a:srgbClr val="B2CB8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8" name="Полилиния: фигура 2617">
              <a:extLst>
                <a:ext uri="{FF2B5EF4-FFF2-40B4-BE49-F238E27FC236}">
                  <a16:creationId xmlns:a16="http://schemas.microsoft.com/office/drawing/2014/main" id="{6A032ECA-507F-65B1-E23D-F36C5E6B48E2}"/>
                </a:ext>
              </a:extLst>
            </p:cNvPr>
            <p:cNvSpPr/>
            <p:nvPr/>
          </p:nvSpPr>
          <p:spPr>
            <a:xfrm>
              <a:off x="4156942" y="7031130"/>
              <a:ext cx="7263" cy="51652"/>
            </a:xfrm>
            <a:custGeom>
              <a:avLst/>
              <a:gdLst>
                <a:gd name="connsiteX0" fmla="*/ 2421 w 7263"/>
                <a:gd name="connsiteY0" fmla="*/ 50846 h 51652"/>
                <a:gd name="connsiteX1" fmla="*/ 0 w 7263"/>
                <a:gd name="connsiteY1" fmla="*/ 51653 h 51652"/>
                <a:gd name="connsiteX2" fmla="*/ 2421 w 7263"/>
                <a:gd name="connsiteY2" fmla="*/ 6995 h 51652"/>
                <a:gd name="connsiteX3" fmla="*/ 3228 w 7263"/>
                <a:gd name="connsiteY3" fmla="*/ 0 h 51652"/>
                <a:gd name="connsiteX4" fmla="*/ 5650 w 7263"/>
                <a:gd name="connsiteY4" fmla="*/ 3497 h 51652"/>
                <a:gd name="connsiteX5" fmla="*/ 5381 w 7263"/>
                <a:gd name="connsiteY5" fmla="*/ 22598 h 51652"/>
                <a:gd name="connsiteX6" fmla="*/ 7264 w 7263"/>
                <a:gd name="connsiteY6" fmla="*/ 26095 h 51652"/>
                <a:gd name="connsiteX7" fmla="*/ 4035 w 7263"/>
                <a:gd name="connsiteY7" fmla="*/ 42237 h 51652"/>
                <a:gd name="connsiteX8" fmla="*/ 2421 w 7263"/>
                <a:gd name="connsiteY8" fmla="*/ 50846 h 51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63" h="51652">
                  <a:moveTo>
                    <a:pt x="2421" y="50846"/>
                  </a:moveTo>
                  <a:cubicBezTo>
                    <a:pt x="1614" y="51115"/>
                    <a:pt x="807" y="51384"/>
                    <a:pt x="0" y="51653"/>
                  </a:cubicBezTo>
                  <a:cubicBezTo>
                    <a:pt x="2152" y="36856"/>
                    <a:pt x="1883" y="21791"/>
                    <a:pt x="2421" y="6995"/>
                  </a:cubicBezTo>
                  <a:cubicBezTo>
                    <a:pt x="2421" y="4573"/>
                    <a:pt x="1883" y="2152"/>
                    <a:pt x="3228" y="0"/>
                  </a:cubicBezTo>
                  <a:cubicBezTo>
                    <a:pt x="5112" y="538"/>
                    <a:pt x="5112" y="1883"/>
                    <a:pt x="5650" y="3497"/>
                  </a:cubicBezTo>
                  <a:cubicBezTo>
                    <a:pt x="5650" y="9954"/>
                    <a:pt x="5381" y="16142"/>
                    <a:pt x="5381" y="22598"/>
                  </a:cubicBezTo>
                  <a:cubicBezTo>
                    <a:pt x="5381" y="24212"/>
                    <a:pt x="5381" y="25557"/>
                    <a:pt x="7264" y="26095"/>
                  </a:cubicBezTo>
                  <a:cubicBezTo>
                    <a:pt x="7264" y="31745"/>
                    <a:pt x="2421" y="36318"/>
                    <a:pt x="4035" y="42237"/>
                  </a:cubicBezTo>
                  <a:cubicBezTo>
                    <a:pt x="3228" y="45196"/>
                    <a:pt x="1345" y="47886"/>
                    <a:pt x="2421" y="50846"/>
                  </a:cubicBezTo>
                  <a:close/>
                </a:path>
              </a:pathLst>
            </a:custGeom>
            <a:solidFill>
              <a:srgbClr val="6BA34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9" name="Полилиния: фигура 2618">
              <a:extLst>
                <a:ext uri="{FF2B5EF4-FFF2-40B4-BE49-F238E27FC236}">
                  <a16:creationId xmlns:a16="http://schemas.microsoft.com/office/drawing/2014/main" id="{A69E8453-A882-610D-6DB9-8ED061CAB814}"/>
                </a:ext>
              </a:extLst>
            </p:cNvPr>
            <p:cNvSpPr/>
            <p:nvPr/>
          </p:nvSpPr>
          <p:spPr>
            <a:xfrm>
              <a:off x="4190025" y="6967640"/>
              <a:ext cx="6046" cy="49639"/>
            </a:xfrm>
            <a:custGeom>
              <a:avLst/>
              <a:gdLst>
                <a:gd name="connsiteX0" fmla="*/ 3774 w 6046"/>
                <a:gd name="connsiteY0" fmla="*/ 0 h 49639"/>
                <a:gd name="connsiteX1" fmla="*/ 5926 w 6046"/>
                <a:gd name="connsiteY1" fmla="*/ 2152 h 49639"/>
                <a:gd name="connsiteX2" fmla="*/ 2429 w 6046"/>
                <a:gd name="connsiteY2" fmla="*/ 49501 h 49639"/>
                <a:gd name="connsiteX3" fmla="*/ 7 w 6046"/>
                <a:gd name="connsiteY3" fmla="*/ 47079 h 49639"/>
                <a:gd name="connsiteX4" fmla="*/ 2429 w 6046"/>
                <a:gd name="connsiteY4" fmla="*/ 18832 h 49639"/>
                <a:gd name="connsiteX5" fmla="*/ 3774 w 6046"/>
                <a:gd name="connsiteY5" fmla="*/ 0 h 4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46" h="49639">
                  <a:moveTo>
                    <a:pt x="3774" y="0"/>
                  </a:moveTo>
                  <a:cubicBezTo>
                    <a:pt x="4312" y="1076"/>
                    <a:pt x="4581" y="1883"/>
                    <a:pt x="5926" y="2152"/>
                  </a:cubicBezTo>
                  <a:cubicBezTo>
                    <a:pt x="6733" y="18025"/>
                    <a:pt x="3236" y="33628"/>
                    <a:pt x="2429" y="49501"/>
                  </a:cubicBezTo>
                  <a:cubicBezTo>
                    <a:pt x="277" y="50039"/>
                    <a:pt x="7" y="48963"/>
                    <a:pt x="7" y="47079"/>
                  </a:cubicBezTo>
                  <a:cubicBezTo>
                    <a:pt x="7" y="37664"/>
                    <a:pt x="-262" y="27979"/>
                    <a:pt x="2429" y="18832"/>
                  </a:cubicBezTo>
                  <a:cubicBezTo>
                    <a:pt x="4312" y="12375"/>
                    <a:pt x="2160" y="6188"/>
                    <a:pt x="3774" y="0"/>
                  </a:cubicBezTo>
                  <a:close/>
                </a:path>
              </a:pathLst>
            </a:custGeom>
            <a:solidFill>
              <a:srgbClr val="C2CE7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0" name="Полилиния: фигура 2619">
              <a:extLst>
                <a:ext uri="{FF2B5EF4-FFF2-40B4-BE49-F238E27FC236}">
                  <a16:creationId xmlns:a16="http://schemas.microsoft.com/office/drawing/2014/main" id="{FC54D680-7F01-DEBF-CEE8-57B18FAC29A1}"/>
                </a:ext>
              </a:extLst>
            </p:cNvPr>
            <p:cNvSpPr/>
            <p:nvPr/>
          </p:nvSpPr>
          <p:spPr>
            <a:xfrm>
              <a:off x="4201600" y="6923120"/>
              <a:ext cx="10464" cy="45057"/>
            </a:xfrm>
            <a:custGeom>
              <a:avLst/>
              <a:gdLst>
                <a:gd name="connsiteX0" fmla="*/ 9147 w 10464"/>
                <a:gd name="connsiteY0" fmla="*/ 6587 h 45057"/>
                <a:gd name="connsiteX1" fmla="*/ 6995 w 10464"/>
                <a:gd name="connsiteY1" fmla="*/ 21114 h 45057"/>
                <a:gd name="connsiteX2" fmla="*/ 1614 w 10464"/>
                <a:gd name="connsiteY2" fmla="*/ 44519 h 45057"/>
                <a:gd name="connsiteX3" fmla="*/ 1345 w 10464"/>
                <a:gd name="connsiteY3" fmla="*/ 45057 h 45057"/>
                <a:gd name="connsiteX4" fmla="*/ 0 w 10464"/>
                <a:gd name="connsiteY4" fmla="*/ 43712 h 45057"/>
                <a:gd name="connsiteX5" fmla="*/ 269 w 10464"/>
                <a:gd name="connsiteY5" fmla="*/ 35373 h 45057"/>
                <a:gd name="connsiteX6" fmla="*/ 5381 w 10464"/>
                <a:gd name="connsiteY6" fmla="*/ 8470 h 45057"/>
                <a:gd name="connsiteX7" fmla="*/ 7264 w 10464"/>
                <a:gd name="connsiteY7" fmla="*/ 399 h 45057"/>
                <a:gd name="connsiteX8" fmla="*/ 9685 w 10464"/>
                <a:gd name="connsiteY8" fmla="*/ 937 h 45057"/>
                <a:gd name="connsiteX9" fmla="*/ 9147 w 10464"/>
                <a:gd name="connsiteY9" fmla="*/ 6587 h 4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64" h="45057">
                  <a:moveTo>
                    <a:pt x="9147" y="6587"/>
                  </a:moveTo>
                  <a:cubicBezTo>
                    <a:pt x="8340" y="11429"/>
                    <a:pt x="7802" y="16272"/>
                    <a:pt x="6995" y="21114"/>
                  </a:cubicBezTo>
                  <a:cubicBezTo>
                    <a:pt x="5111" y="28916"/>
                    <a:pt x="3497" y="36718"/>
                    <a:pt x="1614" y="44519"/>
                  </a:cubicBezTo>
                  <a:cubicBezTo>
                    <a:pt x="1614" y="44788"/>
                    <a:pt x="1345" y="44788"/>
                    <a:pt x="1345" y="45057"/>
                  </a:cubicBezTo>
                  <a:cubicBezTo>
                    <a:pt x="807" y="44519"/>
                    <a:pt x="538" y="44250"/>
                    <a:pt x="0" y="43712"/>
                  </a:cubicBezTo>
                  <a:cubicBezTo>
                    <a:pt x="0" y="41022"/>
                    <a:pt x="269" y="38332"/>
                    <a:pt x="269" y="35373"/>
                  </a:cubicBezTo>
                  <a:cubicBezTo>
                    <a:pt x="2959" y="26764"/>
                    <a:pt x="3497" y="17617"/>
                    <a:pt x="5381" y="8470"/>
                  </a:cubicBezTo>
                  <a:cubicBezTo>
                    <a:pt x="5919" y="5780"/>
                    <a:pt x="6726" y="3089"/>
                    <a:pt x="7264" y="399"/>
                  </a:cubicBezTo>
                  <a:cubicBezTo>
                    <a:pt x="8340" y="-408"/>
                    <a:pt x="9147" y="130"/>
                    <a:pt x="9685" y="937"/>
                  </a:cubicBezTo>
                  <a:cubicBezTo>
                    <a:pt x="11030" y="3089"/>
                    <a:pt x="10492" y="4704"/>
                    <a:pt x="9147" y="6587"/>
                  </a:cubicBezTo>
                  <a:close/>
                </a:path>
              </a:pathLst>
            </a:custGeom>
            <a:solidFill>
              <a:srgbClr val="A9C06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1" name="Полилиния: фигура 2620">
              <a:extLst>
                <a:ext uri="{FF2B5EF4-FFF2-40B4-BE49-F238E27FC236}">
                  <a16:creationId xmlns:a16="http://schemas.microsoft.com/office/drawing/2014/main" id="{7E3CD364-77A0-D905-B944-33EB8FC96ED0}"/>
                </a:ext>
              </a:extLst>
            </p:cNvPr>
            <p:cNvSpPr/>
            <p:nvPr/>
          </p:nvSpPr>
          <p:spPr>
            <a:xfrm>
              <a:off x="4182499" y="6953381"/>
              <a:ext cx="4304" cy="58378"/>
            </a:xfrm>
            <a:custGeom>
              <a:avLst/>
              <a:gdLst>
                <a:gd name="connsiteX0" fmla="*/ 0 w 4304"/>
                <a:gd name="connsiteY0" fmla="*/ 57302 h 58378"/>
                <a:gd name="connsiteX1" fmla="*/ 2959 w 4304"/>
                <a:gd name="connsiteY1" fmla="*/ 5650 h 58378"/>
                <a:gd name="connsiteX2" fmla="*/ 4304 w 4304"/>
                <a:gd name="connsiteY2" fmla="*/ 0 h 58378"/>
                <a:gd name="connsiteX3" fmla="*/ 2421 w 4304"/>
                <a:gd name="connsiteY3" fmla="*/ 43313 h 58378"/>
                <a:gd name="connsiteX4" fmla="*/ 1614 w 4304"/>
                <a:gd name="connsiteY4" fmla="*/ 58109 h 58378"/>
                <a:gd name="connsiteX5" fmla="*/ 1345 w 4304"/>
                <a:gd name="connsiteY5" fmla="*/ 58378 h 58378"/>
                <a:gd name="connsiteX6" fmla="*/ 0 w 4304"/>
                <a:gd name="connsiteY6" fmla="*/ 57302 h 58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04" h="58378">
                  <a:moveTo>
                    <a:pt x="0" y="57302"/>
                  </a:moveTo>
                  <a:cubicBezTo>
                    <a:pt x="0" y="40085"/>
                    <a:pt x="1345" y="22867"/>
                    <a:pt x="2959" y="5650"/>
                  </a:cubicBezTo>
                  <a:cubicBezTo>
                    <a:pt x="3228" y="3766"/>
                    <a:pt x="3766" y="1883"/>
                    <a:pt x="4304" y="0"/>
                  </a:cubicBezTo>
                  <a:cubicBezTo>
                    <a:pt x="3766" y="14527"/>
                    <a:pt x="2959" y="28786"/>
                    <a:pt x="2421" y="43313"/>
                  </a:cubicBezTo>
                  <a:cubicBezTo>
                    <a:pt x="2152" y="48156"/>
                    <a:pt x="1883" y="53267"/>
                    <a:pt x="1614" y="58109"/>
                  </a:cubicBezTo>
                  <a:cubicBezTo>
                    <a:pt x="1614" y="58109"/>
                    <a:pt x="1345" y="58378"/>
                    <a:pt x="1345" y="58378"/>
                  </a:cubicBezTo>
                  <a:cubicBezTo>
                    <a:pt x="807" y="58109"/>
                    <a:pt x="269" y="57840"/>
                    <a:pt x="0" y="57302"/>
                  </a:cubicBezTo>
                  <a:close/>
                </a:path>
              </a:pathLst>
            </a:custGeom>
            <a:solidFill>
              <a:srgbClr val="8FB86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2" name="Полилиния: фигура 2621">
              <a:extLst>
                <a:ext uri="{FF2B5EF4-FFF2-40B4-BE49-F238E27FC236}">
                  <a16:creationId xmlns:a16="http://schemas.microsoft.com/office/drawing/2014/main" id="{396C8CD8-BE0A-B03F-64E0-2EA1DE549147}"/>
                </a:ext>
              </a:extLst>
            </p:cNvPr>
            <p:cNvSpPr/>
            <p:nvPr/>
          </p:nvSpPr>
          <p:spPr>
            <a:xfrm>
              <a:off x="4158470" y="7097310"/>
              <a:ext cx="11654" cy="34945"/>
            </a:xfrm>
            <a:custGeom>
              <a:avLst/>
              <a:gdLst>
                <a:gd name="connsiteX0" fmla="*/ 9502 w 11654"/>
                <a:gd name="connsiteY0" fmla="*/ 0 h 34945"/>
                <a:gd name="connsiteX1" fmla="*/ 11654 w 11654"/>
                <a:gd name="connsiteY1" fmla="*/ 2152 h 34945"/>
                <a:gd name="connsiteX2" fmla="*/ 2238 w 11654"/>
                <a:gd name="connsiteY2" fmla="*/ 34704 h 34945"/>
                <a:gd name="connsiteX3" fmla="*/ 86 w 11654"/>
                <a:gd name="connsiteY3" fmla="*/ 32552 h 34945"/>
                <a:gd name="connsiteX4" fmla="*/ 9502 w 11654"/>
                <a:gd name="connsiteY4" fmla="*/ 0 h 34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54" h="34945">
                  <a:moveTo>
                    <a:pt x="9502" y="0"/>
                  </a:moveTo>
                  <a:cubicBezTo>
                    <a:pt x="10847" y="269"/>
                    <a:pt x="11116" y="1345"/>
                    <a:pt x="11654" y="2152"/>
                  </a:cubicBezTo>
                  <a:cubicBezTo>
                    <a:pt x="10040" y="13451"/>
                    <a:pt x="6812" y="24212"/>
                    <a:pt x="2238" y="34704"/>
                  </a:cubicBezTo>
                  <a:cubicBezTo>
                    <a:pt x="86" y="35511"/>
                    <a:pt x="-183" y="34166"/>
                    <a:pt x="86" y="32552"/>
                  </a:cubicBezTo>
                  <a:cubicBezTo>
                    <a:pt x="3314" y="21791"/>
                    <a:pt x="6543" y="10761"/>
                    <a:pt x="9502" y="0"/>
                  </a:cubicBezTo>
                  <a:close/>
                </a:path>
              </a:pathLst>
            </a:custGeom>
            <a:solidFill>
              <a:srgbClr val="C5D2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3" name="Полилиния: фигура 2622">
              <a:extLst>
                <a:ext uri="{FF2B5EF4-FFF2-40B4-BE49-F238E27FC236}">
                  <a16:creationId xmlns:a16="http://schemas.microsoft.com/office/drawing/2014/main" id="{B2226D6D-58F8-FD26-35B9-B1F5E887992C}"/>
                </a:ext>
              </a:extLst>
            </p:cNvPr>
            <p:cNvSpPr/>
            <p:nvPr/>
          </p:nvSpPr>
          <p:spPr>
            <a:xfrm>
              <a:off x="4190822" y="7047540"/>
              <a:ext cx="10574" cy="34973"/>
            </a:xfrm>
            <a:custGeom>
              <a:avLst/>
              <a:gdLst>
                <a:gd name="connsiteX0" fmla="*/ 9433 w 10574"/>
                <a:gd name="connsiteY0" fmla="*/ 8340 h 34973"/>
                <a:gd name="connsiteX1" fmla="*/ 3783 w 10574"/>
                <a:gd name="connsiteY1" fmla="*/ 28248 h 34973"/>
                <a:gd name="connsiteX2" fmla="*/ 555 w 10574"/>
                <a:gd name="connsiteY2" fmla="*/ 34973 h 34973"/>
                <a:gd name="connsiteX3" fmla="*/ 1362 w 10574"/>
                <a:gd name="connsiteY3" fmla="*/ 27171 h 34973"/>
                <a:gd name="connsiteX4" fmla="*/ 9433 w 10574"/>
                <a:gd name="connsiteY4" fmla="*/ 0 h 34973"/>
                <a:gd name="connsiteX5" fmla="*/ 10240 w 10574"/>
                <a:gd name="connsiteY5" fmla="*/ 538 h 34973"/>
                <a:gd name="connsiteX6" fmla="*/ 9433 w 10574"/>
                <a:gd name="connsiteY6" fmla="*/ 8340 h 34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74" h="34973">
                  <a:moveTo>
                    <a:pt x="9433" y="8340"/>
                  </a:moveTo>
                  <a:cubicBezTo>
                    <a:pt x="7550" y="15065"/>
                    <a:pt x="5666" y="21522"/>
                    <a:pt x="3783" y="28248"/>
                  </a:cubicBezTo>
                  <a:cubicBezTo>
                    <a:pt x="3245" y="30669"/>
                    <a:pt x="2438" y="32821"/>
                    <a:pt x="555" y="34973"/>
                  </a:cubicBezTo>
                  <a:cubicBezTo>
                    <a:pt x="-1059" y="32014"/>
                    <a:pt x="1362" y="29593"/>
                    <a:pt x="1362" y="27171"/>
                  </a:cubicBezTo>
                  <a:cubicBezTo>
                    <a:pt x="4052" y="18025"/>
                    <a:pt x="5666" y="8878"/>
                    <a:pt x="9433" y="0"/>
                  </a:cubicBezTo>
                  <a:cubicBezTo>
                    <a:pt x="9702" y="269"/>
                    <a:pt x="9971" y="269"/>
                    <a:pt x="10240" y="538"/>
                  </a:cubicBezTo>
                  <a:cubicBezTo>
                    <a:pt x="11047" y="3228"/>
                    <a:pt x="10240" y="5919"/>
                    <a:pt x="9433" y="8340"/>
                  </a:cubicBezTo>
                  <a:close/>
                </a:path>
              </a:pathLst>
            </a:custGeom>
            <a:solidFill>
              <a:srgbClr val="6596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4" name="Полилиния: фигура 2623">
              <a:extLst>
                <a:ext uri="{FF2B5EF4-FFF2-40B4-BE49-F238E27FC236}">
                  <a16:creationId xmlns:a16="http://schemas.microsoft.com/office/drawing/2014/main" id="{3F652960-2AA7-9398-371C-E15C66A51D88}"/>
                </a:ext>
              </a:extLst>
            </p:cNvPr>
            <p:cNvSpPr/>
            <p:nvPr/>
          </p:nvSpPr>
          <p:spPr>
            <a:xfrm>
              <a:off x="4178195" y="7068524"/>
              <a:ext cx="6456" cy="31475"/>
            </a:xfrm>
            <a:custGeom>
              <a:avLst/>
              <a:gdLst>
                <a:gd name="connsiteX0" fmla="*/ 4035 w 6456"/>
                <a:gd name="connsiteY0" fmla="*/ 3766 h 31475"/>
                <a:gd name="connsiteX1" fmla="*/ 6457 w 6456"/>
                <a:gd name="connsiteY1" fmla="*/ 0 h 31475"/>
                <a:gd name="connsiteX2" fmla="*/ 0 w 6456"/>
                <a:gd name="connsiteY2" fmla="*/ 31476 h 31475"/>
                <a:gd name="connsiteX3" fmla="*/ 4035 w 6456"/>
                <a:gd name="connsiteY3" fmla="*/ 3766 h 31475"/>
                <a:gd name="connsiteX4" fmla="*/ 4035 w 6456"/>
                <a:gd name="connsiteY4" fmla="*/ 3766 h 3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6" h="31475">
                  <a:moveTo>
                    <a:pt x="4035" y="3766"/>
                  </a:moveTo>
                  <a:cubicBezTo>
                    <a:pt x="4842" y="2421"/>
                    <a:pt x="5650" y="1345"/>
                    <a:pt x="6457" y="0"/>
                  </a:cubicBezTo>
                  <a:cubicBezTo>
                    <a:pt x="5919" y="10761"/>
                    <a:pt x="4573" y="21522"/>
                    <a:pt x="0" y="31476"/>
                  </a:cubicBezTo>
                  <a:cubicBezTo>
                    <a:pt x="269" y="22060"/>
                    <a:pt x="4304" y="13182"/>
                    <a:pt x="4035" y="3766"/>
                  </a:cubicBezTo>
                  <a:lnTo>
                    <a:pt x="4035" y="3766"/>
                  </a:lnTo>
                  <a:close/>
                </a:path>
              </a:pathLst>
            </a:custGeom>
            <a:solidFill>
              <a:srgbClr val="8FB46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5" name="Полилиния: фигура 2624">
              <a:extLst>
                <a:ext uri="{FF2B5EF4-FFF2-40B4-BE49-F238E27FC236}">
                  <a16:creationId xmlns:a16="http://schemas.microsoft.com/office/drawing/2014/main" id="{29B0ED18-AAA5-A2AC-3BE1-6CBE52569B1F}"/>
                </a:ext>
              </a:extLst>
            </p:cNvPr>
            <p:cNvSpPr/>
            <p:nvPr/>
          </p:nvSpPr>
          <p:spPr>
            <a:xfrm>
              <a:off x="4190341" y="6894254"/>
              <a:ext cx="5944" cy="16083"/>
            </a:xfrm>
            <a:custGeom>
              <a:avLst/>
              <a:gdLst>
                <a:gd name="connsiteX0" fmla="*/ 3727 w 5944"/>
                <a:gd name="connsiteY0" fmla="*/ 16084 h 16083"/>
                <a:gd name="connsiteX1" fmla="*/ 1306 w 5944"/>
                <a:gd name="connsiteY1" fmla="*/ 12586 h 16083"/>
                <a:gd name="connsiteX2" fmla="*/ 499 w 5944"/>
                <a:gd name="connsiteY2" fmla="*/ 10165 h 16083"/>
                <a:gd name="connsiteX3" fmla="*/ 1575 w 5944"/>
                <a:gd name="connsiteY3" fmla="*/ 211 h 16083"/>
                <a:gd name="connsiteX4" fmla="*/ 4265 w 5944"/>
                <a:gd name="connsiteY4" fmla="*/ 1287 h 16083"/>
                <a:gd name="connsiteX5" fmla="*/ 3727 w 5944"/>
                <a:gd name="connsiteY5" fmla="*/ 16084 h 1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44" h="16083">
                  <a:moveTo>
                    <a:pt x="3727" y="16084"/>
                  </a:moveTo>
                  <a:cubicBezTo>
                    <a:pt x="3189" y="14738"/>
                    <a:pt x="2920" y="13124"/>
                    <a:pt x="1306" y="12586"/>
                  </a:cubicBezTo>
                  <a:cubicBezTo>
                    <a:pt x="1037" y="11779"/>
                    <a:pt x="768" y="10972"/>
                    <a:pt x="499" y="10165"/>
                  </a:cubicBezTo>
                  <a:cubicBezTo>
                    <a:pt x="-577" y="6668"/>
                    <a:pt x="230" y="3439"/>
                    <a:pt x="1575" y="211"/>
                  </a:cubicBezTo>
                  <a:cubicBezTo>
                    <a:pt x="2651" y="-327"/>
                    <a:pt x="3996" y="211"/>
                    <a:pt x="4265" y="1287"/>
                  </a:cubicBezTo>
                  <a:cubicBezTo>
                    <a:pt x="5610" y="6130"/>
                    <a:pt x="7493" y="11241"/>
                    <a:pt x="3727" y="16084"/>
                  </a:cubicBezTo>
                  <a:close/>
                </a:path>
              </a:pathLst>
            </a:custGeom>
            <a:solidFill>
              <a:srgbClr val="B9C97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6" name="Полилиния: фигура 2625">
              <a:extLst>
                <a:ext uri="{FF2B5EF4-FFF2-40B4-BE49-F238E27FC236}">
                  <a16:creationId xmlns:a16="http://schemas.microsoft.com/office/drawing/2014/main" id="{3C3A71F7-0547-40FC-2B9C-5328E1297E39}"/>
                </a:ext>
              </a:extLst>
            </p:cNvPr>
            <p:cNvSpPr/>
            <p:nvPr/>
          </p:nvSpPr>
          <p:spPr>
            <a:xfrm>
              <a:off x="4177119" y="7025211"/>
              <a:ext cx="2996" cy="19369"/>
            </a:xfrm>
            <a:custGeom>
              <a:avLst/>
              <a:gdLst>
                <a:gd name="connsiteX0" fmla="*/ 2152 w 2996"/>
                <a:gd name="connsiteY0" fmla="*/ 19370 h 19369"/>
                <a:gd name="connsiteX1" fmla="*/ 0 w 2996"/>
                <a:gd name="connsiteY1" fmla="*/ 17218 h 19369"/>
                <a:gd name="connsiteX2" fmla="*/ 2421 w 2996"/>
                <a:gd name="connsiteY2" fmla="*/ 0 h 19369"/>
                <a:gd name="connsiteX3" fmla="*/ 2152 w 2996"/>
                <a:gd name="connsiteY3" fmla="*/ 19370 h 1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96" h="19369">
                  <a:moveTo>
                    <a:pt x="2152" y="19370"/>
                  </a:moveTo>
                  <a:cubicBezTo>
                    <a:pt x="1614" y="18294"/>
                    <a:pt x="1345" y="17487"/>
                    <a:pt x="0" y="17218"/>
                  </a:cubicBezTo>
                  <a:cubicBezTo>
                    <a:pt x="1345" y="11568"/>
                    <a:pt x="0" y="5650"/>
                    <a:pt x="2421" y="0"/>
                  </a:cubicBezTo>
                  <a:cubicBezTo>
                    <a:pt x="2959" y="6457"/>
                    <a:pt x="3497" y="12913"/>
                    <a:pt x="2152" y="19370"/>
                  </a:cubicBezTo>
                  <a:close/>
                </a:path>
              </a:pathLst>
            </a:custGeom>
            <a:solidFill>
              <a:srgbClr val="A2C27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7" name="Полилиния: фигура 2626">
              <a:extLst>
                <a:ext uri="{FF2B5EF4-FFF2-40B4-BE49-F238E27FC236}">
                  <a16:creationId xmlns:a16="http://schemas.microsoft.com/office/drawing/2014/main" id="{FDE6AC55-21FD-36F0-4B0B-22E1F3DCC0EE}"/>
                </a:ext>
              </a:extLst>
            </p:cNvPr>
            <p:cNvSpPr/>
            <p:nvPr/>
          </p:nvSpPr>
          <p:spPr>
            <a:xfrm>
              <a:off x="4173622" y="7111952"/>
              <a:ext cx="6994" cy="14800"/>
            </a:xfrm>
            <a:custGeom>
              <a:avLst/>
              <a:gdLst>
                <a:gd name="connsiteX0" fmla="*/ 6995 w 6994"/>
                <a:gd name="connsiteY0" fmla="*/ 423 h 14800"/>
                <a:gd name="connsiteX1" fmla="*/ 1883 w 6994"/>
                <a:gd name="connsiteY1" fmla="*/ 14412 h 14800"/>
                <a:gd name="connsiteX2" fmla="*/ 0 w 6994"/>
                <a:gd name="connsiteY2" fmla="*/ 13605 h 14800"/>
                <a:gd name="connsiteX3" fmla="*/ 3766 w 6994"/>
                <a:gd name="connsiteY3" fmla="*/ 2844 h 14800"/>
                <a:gd name="connsiteX4" fmla="*/ 6995 w 6994"/>
                <a:gd name="connsiteY4" fmla="*/ 423 h 14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94" h="14800">
                  <a:moveTo>
                    <a:pt x="6995" y="423"/>
                  </a:moveTo>
                  <a:cubicBezTo>
                    <a:pt x="5919" y="5265"/>
                    <a:pt x="4035" y="9839"/>
                    <a:pt x="1883" y="14412"/>
                  </a:cubicBezTo>
                  <a:cubicBezTo>
                    <a:pt x="807" y="15219"/>
                    <a:pt x="269" y="14681"/>
                    <a:pt x="0" y="13605"/>
                  </a:cubicBezTo>
                  <a:cubicBezTo>
                    <a:pt x="1345" y="10108"/>
                    <a:pt x="2421" y="6342"/>
                    <a:pt x="3766" y="2844"/>
                  </a:cubicBezTo>
                  <a:cubicBezTo>
                    <a:pt x="4304" y="1230"/>
                    <a:pt x="4304" y="-922"/>
                    <a:pt x="6995" y="423"/>
                  </a:cubicBezTo>
                  <a:close/>
                </a:path>
              </a:pathLst>
            </a:custGeom>
            <a:solidFill>
              <a:srgbClr val="BACA7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8" name="Полилиния: фигура 2627">
              <a:extLst>
                <a:ext uri="{FF2B5EF4-FFF2-40B4-BE49-F238E27FC236}">
                  <a16:creationId xmlns:a16="http://schemas.microsoft.com/office/drawing/2014/main" id="{30256C90-CC11-7B8C-83D5-825582103B84}"/>
                </a:ext>
              </a:extLst>
            </p:cNvPr>
            <p:cNvSpPr/>
            <p:nvPr/>
          </p:nvSpPr>
          <p:spPr>
            <a:xfrm>
              <a:off x="4168535" y="7125289"/>
              <a:ext cx="6969" cy="15065"/>
            </a:xfrm>
            <a:custGeom>
              <a:avLst/>
              <a:gdLst>
                <a:gd name="connsiteX0" fmla="*/ 5087 w 6969"/>
                <a:gd name="connsiteY0" fmla="*/ 0 h 15065"/>
                <a:gd name="connsiteX1" fmla="*/ 6970 w 6969"/>
                <a:gd name="connsiteY1" fmla="*/ 807 h 15065"/>
                <a:gd name="connsiteX2" fmla="*/ 244 w 6969"/>
                <a:gd name="connsiteY2" fmla="*/ 15065 h 15065"/>
                <a:gd name="connsiteX3" fmla="*/ 5087 w 6969"/>
                <a:gd name="connsiteY3" fmla="*/ 0 h 1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69" h="15065">
                  <a:moveTo>
                    <a:pt x="5087" y="0"/>
                  </a:moveTo>
                  <a:cubicBezTo>
                    <a:pt x="5625" y="269"/>
                    <a:pt x="6163" y="538"/>
                    <a:pt x="6970" y="807"/>
                  </a:cubicBezTo>
                  <a:cubicBezTo>
                    <a:pt x="4818" y="5650"/>
                    <a:pt x="2397" y="10223"/>
                    <a:pt x="244" y="15065"/>
                  </a:cubicBezTo>
                  <a:cubicBezTo>
                    <a:pt x="-1101" y="9147"/>
                    <a:pt x="3473" y="5111"/>
                    <a:pt x="5087" y="0"/>
                  </a:cubicBezTo>
                  <a:close/>
                </a:path>
              </a:pathLst>
            </a:custGeom>
            <a:solidFill>
              <a:srgbClr val="94B96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9" name="Полилиния: фигура 2628">
              <a:extLst>
                <a:ext uri="{FF2B5EF4-FFF2-40B4-BE49-F238E27FC236}">
                  <a16:creationId xmlns:a16="http://schemas.microsoft.com/office/drawing/2014/main" id="{414BE0EB-7BCE-F129-A82A-9F78BEA20509}"/>
                </a:ext>
              </a:extLst>
            </p:cNvPr>
            <p:cNvSpPr/>
            <p:nvPr/>
          </p:nvSpPr>
          <p:spPr>
            <a:xfrm>
              <a:off x="4155328" y="7129862"/>
              <a:ext cx="5855" cy="10813"/>
            </a:xfrm>
            <a:custGeom>
              <a:avLst/>
              <a:gdLst>
                <a:gd name="connsiteX0" fmla="*/ 3497 w 5855"/>
                <a:gd name="connsiteY0" fmla="*/ 0 h 10813"/>
                <a:gd name="connsiteX1" fmla="*/ 5650 w 5855"/>
                <a:gd name="connsiteY1" fmla="*/ 2152 h 10813"/>
                <a:gd name="connsiteX2" fmla="*/ 4304 w 5855"/>
                <a:gd name="connsiteY2" fmla="*/ 6726 h 10813"/>
                <a:gd name="connsiteX3" fmla="*/ 0 w 5855"/>
                <a:gd name="connsiteY3" fmla="*/ 10761 h 10813"/>
                <a:gd name="connsiteX4" fmla="*/ 3497 w 5855"/>
                <a:gd name="connsiteY4" fmla="*/ 0 h 10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55" h="10813">
                  <a:moveTo>
                    <a:pt x="3497" y="0"/>
                  </a:moveTo>
                  <a:cubicBezTo>
                    <a:pt x="3766" y="1076"/>
                    <a:pt x="4304" y="1883"/>
                    <a:pt x="5650" y="2152"/>
                  </a:cubicBezTo>
                  <a:cubicBezTo>
                    <a:pt x="6188" y="4035"/>
                    <a:pt x="5650" y="5381"/>
                    <a:pt x="4304" y="6726"/>
                  </a:cubicBezTo>
                  <a:cubicBezTo>
                    <a:pt x="2152" y="7533"/>
                    <a:pt x="3228" y="11299"/>
                    <a:pt x="0" y="10761"/>
                  </a:cubicBezTo>
                  <a:cubicBezTo>
                    <a:pt x="1614" y="7264"/>
                    <a:pt x="807" y="3228"/>
                    <a:pt x="3497" y="0"/>
                  </a:cubicBezTo>
                  <a:close/>
                </a:path>
              </a:pathLst>
            </a:custGeom>
            <a:solidFill>
              <a:srgbClr val="AEC77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0" name="Полилиния: фигура 2629">
              <a:extLst>
                <a:ext uri="{FF2B5EF4-FFF2-40B4-BE49-F238E27FC236}">
                  <a16:creationId xmlns:a16="http://schemas.microsoft.com/office/drawing/2014/main" id="{15252308-09A5-8024-3B95-4B080C1B0F0F}"/>
                </a:ext>
              </a:extLst>
            </p:cNvPr>
            <p:cNvSpPr/>
            <p:nvPr/>
          </p:nvSpPr>
          <p:spPr>
            <a:xfrm>
              <a:off x="4166358" y="7139016"/>
              <a:ext cx="5948" cy="6987"/>
            </a:xfrm>
            <a:custGeom>
              <a:avLst/>
              <a:gdLst>
                <a:gd name="connsiteX0" fmla="*/ 2959 w 5948"/>
                <a:gd name="connsiteY0" fmla="*/ 6988 h 6987"/>
                <a:gd name="connsiteX1" fmla="*/ 0 w 5948"/>
                <a:gd name="connsiteY1" fmla="*/ 6450 h 6987"/>
                <a:gd name="connsiteX2" fmla="*/ 3766 w 5948"/>
                <a:gd name="connsiteY2" fmla="*/ 1069 h 6987"/>
                <a:gd name="connsiteX3" fmla="*/ 5919 w 5948"/>
                <a:gd name="connsiteY3" fmla="*/ 1338 h 6987"/>
                <a:gd name="connsiteX4" fmla="*/ 2959 w 5948"/>
                <a:gd name="connsiteY4" fmla="*/ 6988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48" h="6987">
                  <a:moveTo>
                    <a:pt x="2959" y="6988"/>
                  </a:moveTo>
                  <a:cubicBezTo>
                    <a:pt x="2152" y="6181"/>
                    <a:pt x="1076" y="6181"/>
                    <a:pt x="0" y="6450"/>
                  </a:cubicBezTo>
                  <a:cubicBezTo>
                    <a:pt x="807" y="4298"/>
                    <a:pt x="4035" y="4029"/>
                    <a:pt x="3766" y="1069"/>
                  </a:cubicBezTo>
                  <a:cubicBezTo>
                    <a:pt x="4573" y="800"/>
                    <a:pt x="6188" y="-1352"/>
                    <a:pt x="5919" y="1338"/>
                  </a:cubicBezTo>
                  <a:cubicBezTo>
                    <a:pt x="5650" y="3490"/>
                    <a:pt x="4035" y="5105"/>
                    <a:pt x="2959" y="6988"/>
                  </a:cubicBezTo>
                  <a:close/>
                </a:path>
              </a:pathLst>
            </a:custGeom>
            <a:solidFill>
              <a:srgbClr val="92B96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1" name="Полилиния: фигура 2630">
              <a:extLst>
                <a:ext uri="{FF2B5EF4-FFF2-40B4-BE49-F238E27FC236}">
                  <a16:creationId xmlns:a16="http://schemas.microsoft.com/office/drawing/2014/main" id="{CB92632D-E537-FBA2-479C-CB8CEF6D835E}"/>
                </a:ext>
              </a:extLst>
            </p:cNvPr>
            <p:cNvSpPr/>
            <p:nvPr/>
          </p:nvSpPr>
          <p:spPr>
            <a:xfrm>
              <a:off x="4186253" y="6946387"/>
              <a:ext cx="1639" cy="6994"/>
            </a:xfrm>
            <a:custGeom>
              <a:avLst/>
              <a:gdLst>
                <a:gd name="connsiteX0" fmla="*/ 551 w 1639"/>
                <a:gd name="connsiteY0" fmla="*/ 6995 h 6994"/>
                <a:gd name="connsiteX1" fmla="*/ 1089 w 1639"/>
                <a:gd name="connsiteY1" fmla="*/ 0 h 6994"/>
                <a:gd name="connsiteX2" fmla="*/ 551 w 1639"/>
                <a:gd name="connsiteY2" fmla="*/ 6995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9" h="6994">
                  <a:moveTo>
                    <a:pt x="551" y="6995"/>
                  </a:moveTo>
                  <a:cubicBezTo>
                    <a:pt x="-256" y="4573"/>
                    <a:pt x="-256" y="2152"/>
                    <a:pt x="1089" y="0"/>
                  </a:cubicBezTo>
                  <a:cubicBezTo>
                    <a:pt x="1896" y="2421"/>
                    <a:pt x="1896" y="4842"/>
                    <a:pt x="551" y="6995"/>
                  </a:cubicBezTo>
                  <a:close/>
                </a:path>
              </a:pathLst>
            </a:custGeom>
            <a:solidFill>
              <a:srgbClr val="8FB86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2" name="Полилиния: фигура 2631">
              <a:extLst>
                <a:ext uri="{FF2B5EF4-FFF2-40B4-BE49-F238E27FC236}">
                  <a16:creationId xmlns:a16="http://schemas.microsoft.com/office/drawing/2014/main" id="{93906BD5-6BE3-DC9D-3716-32EB055A2F2A}"/>
                </a:ext>
              </a:extLst>
            </p:cNvPr>
            <p:cNvSpPr/>
            <p:nvPr/>
          </p:nvSpPr>
          <p:spPr>
            <a:xfrm>
              <a:off x="4199980" y="7043505"/>
              <a:ext cx="3503" cy="4142"/>
            </a:xfrm>
            <a:custGeom>
              <a:avLst/>
              <a:gdLst>
                <a:gd name="connsiteX0" fmla="*/ 544 w 3503"/>
                <a:gd name="connsiteY0" fmla="*/ 0 h 4142"/>
                <a:gd name="connsiteX1" fmla="*/ 3503 w 3503"/>
                <a:gd name="connsiteY1" fmla="*/ 538 h 4142"/>
                <a:gd name="connsiteX2" fmla="*/ 2696 w 3503"/>
                <a:gd name="connsiteY2" fmla="*/ 2152 h 4142"/>
                <a:gd name="connsiteX3" fmla="*/ 544 w 3503"/>
                <a:gd name="connsiteY3" fmla="*/ 4035 h 4142"/>
                <a:gd name="connsiteX4" fmla="*/ 544 w 3503"/>
                <a:gd name="connsiteY4" fmla="*/ 4035 h 4142"/>
                <a:gd name="connsiteX5" fmla="*/ 544 w 3503"/>
                <a:gd name="connsiteY5" fmla="*/ 0 h 4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03" h="4142">
                  <a:moveTo>
                    <a:pt x="544" y="0"/>
                  </a:moveTo>
                  <a:cubicBezTo>
                    <a:pt x="1351" y="807"/>
                    <a:pt x="2427" y="807"/>
                    <a:pt x="3503" y="538"/>
                  </a:cubicBezTo>
                  <a:cubicBezTo>
                    <a:pt x="3234" y="1076"/>
                    <a:pt x="2965" y="1614"/>
                    <a:pt x="2696" y="2152"/>
                  </a:cubicBezTo>
                  <a:cubicBezTo>
                    <a:pt x="2158" y="2959"/>
                    <a:pt x="2158" y="4573"/>
                    <a:pt x="544" y="4035"/>
                  </a:cubicBezTo>
                  <a:lnTo>
                    <a:pt x="544" y="4035"/>
                  </a:lnTo>
                  <a:cubicBezTo>
                    <a:pt x="275" y="2690"/>
                    <a:pt x="-532" y="1345"/>
                    <a:pt x="544" y="0"/>
                  </a:cubicBezTo>
                  <a:close/>
                </a:path>
              </a:pathLst>
            </a:custGeom>
            <a:solidFill>
              <a:srgbClr val="6596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3" name="Полилиния: фигура 2632">
              <a:extLst>
                <a:ext uri="{FF2B5EF4-FFF2-40B4-BE49-F238E27FC236}">
                  <a16:creationId xmlns:a16="http://schemas.microsoft.com/office/drawing/2014/main" id="{097F4663-B462-5F0D-DE2D-32A511CFFF83}"/>
                </a:ext>
              </a:extLst>
            </p:cNvPr>
            <p:cNvSpPr/>
            <p:nvPr/>
          </p:nvSpPr>
          <p:spPr>
            <a:xfrm>
              <a:off x="4157064" y="6949615"/>
              <a:ext cx="4720" cy="43851"/>
            </a:xfrm>
            <a:custGeom>
              <a:avLst/>
              <a:gdLst>
                <a:gd name="connsiteX0" fmla="*/ 2568 w 4720"/>
                <a:gd name="connsiteY0" fmla="*/ 0 h 43851"/>
                <a:gd name="connsiteX1" fmla="*/ 4182 w 4720"/>
                <a:gd name="connsiteY1" fmla="*/ 807 h 43851"/>
                <a:gd name="connsiteX2" fmla="*/ 4720 w 4720"/>
                <a:gd name="connsiteY2" fmla="*/ 3228 h 43851"/>
                <a:gd name="connsiteX3" fmla="*/ 3375 w 4720"/>
                <a:gd name="connsiteY3" fmla="*/ 43851 h 43851"/>
                <a:gd name="connsiteX4" fmla="*/ 954 w 4720"/>
                <a:gd name="connsiteY4" fmla="*/ 40085 h 43851"/>
                <a:gd name="connsiteX5" fmla="*/ 685 w 4720"/>
                <a:gd name="connsiteY5" fmla="*/ 30400 h 43851"/>
                <a:gd name="connsiteX6" fmla="*/ 2568 w 4720"/>
                <a:gd name="connsiteY6" fmla="*/ 0 h 4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0" h="43851">
                  <a:moveTo>
                    <a:pt x="2568" y="0"/>
                  </a:moveTo>
                  <a:cubicBezTo>
                    <a:pt x="3106" y="269"/>
                    <a:pt x="3644" y="538"/>
                    <a:pt x="4182" y="807"/>
                  </a:cubicBezTo>
                  <a:cubicBezTo>
                    <a:pt x="4451" y="1614"/>
                    <a:pt x="4720" y="2421"/>
                    <a:pt x="4720" y="3228"/>
                  </a:cubicBezTo>
                  <a:cubicBezTo>
                    <a:pt x="2837" y="16680"/>
                    <a:pt x="4451" y="30131"/>
                    <a:pt x="3375" y="43851"/>
                  </a:cubicBezTo>
                  <a:cubicBezTo>
                    <a:pt x="1223" y="43044"/>
                    <a:pt x="1761" y="41161"/>
                    <a:pt x="954" y="40085"/>
                  </a:cubicBezTo>
                  <a:cubicBezTo>
                    <a:pt x="-122" y="36856"/>
                    <a:pt x="-391" y="33628"/>
                    <a:pt x="685" y="30400"/>
                  </a:cubicBezTo>
                  <a:cubicBezTo>
                    <a:pt x="1492" y="20177"/>
                    <a:pt x="2030" y="9954"/>
                    <a:pt x="2568" y="0"/>
                  </a:cubicBezTo>
                  <a:close/>
                </a:path>
              </a:pathLst>
            </a:custGeom>
            <a:solidFill>
              <a:srgbClr val="98B86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4" name="Полилиния: фигура 2633">
              <a:extLst>
                <a:ext uri="{FF2B5EF4-FFF2-40B4-BE49-F238E27FC236}">
                  <a16:creationId xmlns:a16="http://schemas.microsoft.com/office/drawing/2014/main" id="{D08917F9-E3A8-CD93-2029-266E4C83778D}"/>
                </a:ext>
              </a:extLst>
            </p:cNvPr>
            <p:cNvSpPr/>
            <p:nvPr/>
          </p:nvSpPr>
          <p:spPr>
            <a:xfrm>
              <a:off x="4191330" y="6807839"/>
              <a:ext cx="12153" cy="142314"/>
            </a:xfrm>
            <a:custGeom>
              <a:avLst/>
              <a:gdLst>
                <a:gd name="connsiteX0" fmla="*/ 2737 w 12153"/>
                <a:gd name="connsiteY0" fmla="*/ 102499 h 142314"/>
                <a:gd name="connsiteX1" fmla="*/ 585 w 12153"/>
                <a:gd name="connsiteY1" fmla="*/ 86626 h 142314"/>
                <a:gd name="connsiteX2" fmla="*/ 1930 w 12153"/>
                <a:gd name="connsiteY2" fmla="*/ 64028 h 142314"/>
                <a:gd name="connsiteX3" fmla="*/ 12153 w 12153"/>
                <a:gd name="connsiteY3" fmla="*/ 0 h 142314"/>
                <a:gd name="connsiteX4" fmla="*/ 10808 w 12153"/>
                <a:gd name="connsiteY4" fmla="*/ 66449 h 142314"/>
                <a:gd name="connsiteX5" fmla="*/ 8118 w 12153"/>
                <a:gd name="connsiteY5" fmla="*/ 59186 h 142314"/>
                <a:gd name="connsiteX6" fmla="*/ 7042 w 12153"/>
                <a:gd name="connsiteY6" fmla="*/ 84205 h 142314"/>
                <a:gd name="connsiteX7" fmla="*/ 6235 w 12153"/>
                <a:gd name="connsiteY7" fmla="*/ 140700 h 142314"/>
                <a:gd name="connsiteX8" fmla="*/ 5428 w 12153"/>
                <a:gd name="connsiteY8" fmla="*/ 142314 h 142314"/>
                <a:gd name="connsiteX9" fmla="*/ 3275 w 12153"/>
                <a:gd name="connsiteY9" fmla="*/ 108148 h 142314"/>
                <a:gd name="connsiteX10" fmla="*/ 2737 w 12153"/>
                <a:gd name="connsiteY10" fmla="*/ 102499 h 142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53" h="142314">
                  <a:moveTo>
                    <a:pt x="2737" y="102499"/>
                  </a:moveTo>
                  <a:cubicBezTo>
                    <a:pt x="2737" y="97118"/>
                    <a:pt x="4620" y="91469"/>
                    <a:pt x="585" y="86626"/>
                  </a:cubicBezTo>
                  <a:cubicBezTo>
                    <a:pt x="-1029" y="79093"/>
                    <a:pt x="1123" y="71561"/>
                    <a:pt x="1930" y="64028"/>
                  </a:cubicBezTo>
                  <a:cubicBezTo>
                    <a:pt x="4351" y="42506"/>
                    <a:pt x="5428" y="20984"/>
                    <a:pt x="12153" y="0"/>
                  </a:cubicBezTo>
                  <a:cubicBezTo>
                    <a:pt x="10270" y="22060"/>
                    <a:pt x="10270" y="44120"/>
                    <a:pt x="10808" y="66449"/>
                  </a:cubicBezTo>
                  <a:cubicBezTo>
                    <a:pt x="7580" y="64566"/>
                    <a:pt x="10001" y="61607"/>
                    <a:pt x="8118" y="59186"/>
                  </a:cubicBezTo>
                  <a:cubicBezTo>
                    <a:pt x="6235" y="67794"/>
                    <a:pt x="7311" y="76134"/>
                    <a:pt x="7042" y="84205"/>
                  </a:cubicBezTo>
                  <a:cubicBezTo>
                    <a:pt x="6773" y="103037"/>
                    <a:pt x="6504" y="121868"/>
                    <a:pt x="6235" y="140700"/>
                  </a:cubicBezTo>
                  <a:cubicBezTo>
                    <a:pt x="6235" y="141238"/>
                    <a:pt x="5697" y="141776"/>
                    <a:pt x="5428" y="142314"/>
                  </a:cubicBezTo>
                  <a:cubicBezTo>
                    <a:pt x="4620" y="131015"/>
                    <a:pt x="4082" y="119447"/>
                    <a:pt x="3275" y="108148"/>
                  </a:cubicBezTo>
                  <a:cubicBezTo>
                    <a:pt x="3006" y="106265"/>
                    <a:pt x="3006" y="104382"/>
                    <a:pt x="2737" y="102499"/>
                  </a:cubicBezTo>
                  <a:close/>
                </a:path>
              </a:pathLst>
            </a:custGeom>
            <a:solidFill>
              <a:srgbClr val="7AAA5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5" name="Полилиния: фигура 2634">
              <a:extLst>
                <a:ext uri="{FF2B5EF4-FFF2-40B4-BE49-F238E27FC236}">
                  <a16:creationId xmlns:a16="http://schemas.microsoft.com/office/drawing/2014/main" id="{CEFC6081-B2B2-BF4E-626F-5C8FEE0F66BD}"/>
                </a:ext>
              </a:extLst>
            </p:cNvPr>
            <p:cNvSpPr/>
            <p:nvPr/>
          </p:nvSpPr>
          <p:spPr>
            <a:xfrm>
              <a:off x="4207392" y="6824249"/>
              <a:ext cx="9983" cy="92275"/>
            </a:xfrm>
            <a:custGeom>
              <a:avLst/>
              <a:gdLst>
                <a:gd name="connsiteX0" fmla="*/ 3894 w 9983"/>
                <a:gd name="connsiteY0" fmla="*/ 0 h 92275"/>
                <a:gd name="connsiteX1" fmla="*/ 9812 w 9983"/>
                <a:gd name="connsiteY1" fmla="*/ 1076 h 92275"/>
                <a:gd name="connsiteX2" fmla="*/ 8736 w 9983"/>
                <a:gd name="connsiteY2" fmla="*/ 28786 h 92275"/>
                <a:gd name="connsiteX3" fmla="*/ 7660 w 9983"/>
                <a:gd name="connsiteY3" fmla="*/ 42775 h 92275"/>
                <a:gd name="connsiteX4" fmla="*/ 6046 w 9983"/>
                <a:gd name="connsiteY4" fmla="*/ 77210 h 92275"/>
                <a:gd name="connsiteX5" fmla="*/ 4432 w 9983"/>
                <a:gd name="connsiteY5" fmla="*/ 86088 h 92275"/>
                <a:gd name="connsiteX6" fmla="*/ 3086 w 9983"/>
                <a:gd name="connsiteY6" fmla="*/ 92276 h 92275"/>
                <a:gd name="connsiteX7" fmla="*/ 1472 w 9983"/>
                <a:gd name="connsiteY7" fmla="*/ 89854 h 92275"/>
                <a:gd name="connsiteX8" fmla="*/ 2279 w 9983"/>
                <a:gd name="connsiteY8" fmla="*/ 31207 h 92275"/>
                <a:gd name="connsiteX9" fmla="*/ 3894 w 9983"/>
                <a:gd name="connsiteY9" fmla="*/ 0 h 9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83" h="92275">
                  <a:moveTo>
                    <a:pt x="3894" y="0"/>
                  </a:moveTo>
                  <a:cubicBezTo>
                    <a:pt x="5777" y="269"/>
                    <a:pt x="7660" y="538"/>
                    <a:pt x="9812" y="1076"/>
                  </a:cubicBezTo>
                  <a:cubicBezTo>
                    <a:pt x="9543" y="10223"/>
                    <a:pt x="10888" y="19639"/>
                    <a:pt x="8736" y="28786"/>
                  </a:cubicBezTo>
                  <a:cubicBezTo>
                    <a:pt x="7122" y="33359"/>
                    <a:pt x="8467" y="38202"/>
                    <a:pt x="7660" y="42775"/>
                  </a:cubicBezTo>
                  <a:cubicBezTo>
                    <a:pt x="6584" y="54343"/>
                    <a:pt x="9005" y="65911"/>
                    <a:pt x="6046" y="77210"/>
                  </a:cubicBezTo>
                  <a:cubicBezTo>
                    <a:pt x="5239" y="80170"/>
                    <a:pt x="4970" y="83129"/>
                    <a:pt x="4432" y="86088"/>
                  </a:cubicBezTo>
                  <a:cubicBezTo>
                    <a:pt x="4970" y="88240"/>
                    <a:pt x="4432" y="90392"/>
                    <a:pt x="3086" y="92276"/>
                  </a:cubicBezTo>
                  <a:cubicBezTo>
                    <a:pt x="1472" y="92276"/>
                    <a:pt x="934" y="91200"/>
                    <a:pt x="1472" y="89854"/>
                  </a:cubicBezTo>
                  <a:cubicBezTo>
                    <a:pt x="-1487" y="70216"/>
                    <a:pt x="665" y="50846"/>
                    <a:pt x="2279" y="31207"/>
                  </a:cubicBezTo>
                  <a:cubicBezTo>
                    <a:pt x="3355" y="20715"/>
                    <a:pt x="3355" y="10492"/>
                    <a:pt x="3894" y="0"/>
                  </a:cubicBezTo>
                  <a:close/>
                </a:path>
              </a:pathLst>
            </a:custGeom>
            <a:solidFill>
              <a:srgbClr val="5C8E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6" name="Полилиния: фигура 2635">
              <a:extLst>
                <a:ext uri="{FF2B5EF4-FFF2-40B4-BE49-F238E27FC236}">
                  <a16:creationId xmlns:a16="http://schemas.microsoft.com/office/drawing/2014/main" id="{B2EA2AF2-4E7D-7EC2-5B90-E6285585A45A}"/>
                </a:ext>
              </a:extLst>
            </p:cNvPr>
            <p:cNvSpPr/>
            <p:nvPr/>
          </p:nvSpPr>
          <p:spPr>
            <a:xfrm>
              <a:off x="4209133" y="6910337"/>
              <a:ext cx="4402" cy="13989"/>
            </a:xfrm>
            <a:custGeom>
              <a:avLst/>
              <a:gdLst>
                <a:gd name="connsiteX0" fmla="*/ 1614 w 4402"/>
                <a:gd name="connsiteY0" fmla="*/ 5650 h 13989"/>
                <a:gd name="connsiteX1" fmla="*/ 2959 w 4402"/>
                <a:gd name="connsiteY1" fmla="*/ 0 h 13989"/>
                <a:gd name="connsiteX2" fmla="*/ 4304 w 4402"/>
                <a:gd name="connsiteY2" fmla="*/ 8878 h 13989"/>
                <a:gd name="connsiteX3" fmla="*/ 1883 w 4402"/>
                <a:gd name="connsiteY3" fmla="*/ 13989 h 13989"/>
                <a:gd name="connsiteX4" fmla="*/ 0 w 4402"/>
                <a:gd name="connsiteY4" fmla="*/ 12913 h 13989"/>
                <a:gd name="connsiteX5" fmla="*/ 1345 w 4402"/>
                <a:gd name="connsiteY5" fmla="*/ 8340 h 13989"/>
                <a:gd name="connsiteX6" fmla="*/ 1614 w 4402"/>
                <a:gd name="connsiteY6" fmla="*/ 5650 h 1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02" h="13989">
                  <a:moveTo>
                    <a:pt x="1614" y="5650"/>
                  </a:moveTo>
                  <a:cubicBezTo>
                    <a:pt x="1076" y="3497"/>
                    <a:pt x="2421" y="1883"/>
                    <a:pt x="2959" y="0"/>
                  </a:cubicBezTo>
                  <a:cubicBezTo>
                    <a:pt x="5919" y="2690"/>
                    <a:pt x="3228" y="6188"/>
                    <a:pt x="4304" y="8878"/>
                  </a:cubicBezTo>
                  <a:cubicBezTo>
                    <a:pt x="3766" y="10761"/>
                    <a:pt x="5111" y="13451"/>
                    <a:pt x="1883" y="13989"/>
                  </a:cubicBezTo>
                  <a:cubicBezTo>
                    <a:pt x="1345" y="13720"/>
                    <a:pt x="538" y="13451"/>
                    <a:pt x="0" y="12913"/>
                  </a:cubicBezTo>
                  <a:cubicBezTo>
                    <a:pt x="538" y="11299"/>
                    <a:pt x="807" y="9954"/>
                    <a:pt x="1345" y="8340"/>
                  </a:cubicBezTo>
                  <a:cubicBezTo>
                    <a:pt x="0" y="7533"/>
                    <a:pt x="807" y="6457"/>
                    <a:pt x="1614" y="5650"/>
                  </a:cubicBezTo>
                  <a:close/>
                </a:path>
              </a:pathLst>
            </a:custGeom>
            <a:solidFill>
              <a:srgbClr val="9CB55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7" name="Полилиния: фигура 2636">
              <a:extLst>
                <a:ext uri="{FF2B5EF4-FFF2-40B4-BE49-F238E27FC236}">
                  <a16:creationId xmlns:a16="http://schemas.microsoft.com/office/drawing/2014/main" id="{060F5D9C-27E7-AD63-FD35-0E0ED4D77CCA}"/>
                </a:ext>
              </a:extLst>
            </p:cNvPr>
            <p:cNvSpPr/>
            <p:nvPr/>
          </p:nvSpPr>
          <p:spPr>
            <a:xfrm>
              <a:off x="4213852" y="6853035"/>
              <a:ext cx="2713" cy="13989"/>
            </a:xfrm>
            <a:custGeom>
              <a:avLst/>
              <a:gdLst>
                <a:gd name="connsiteX0" fmla="*/ 931 w 2713"/>
                <a:gd name="connsiteY0" fmla="*/ 13989 h 13989"/>
                <a:gd name="connsiteX1" fmla="*/ 2007 w 2713"/>
                <a:gd name="connsiteY1" fmla="*/ 0 h 13989"/>
                <a:gd name="connsiteX2" fmla="*/ 931 w 2713"/>
                <a:gd name="connsiteY2" fmla="*/ 13989 h 1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13" h="13989">
                  <a:moveTo>
                    <a:pt x="931" y="13989"/>
                  </a:moveTo>
                  <a:cubicBezTo>
                    <a:pt x="931" y="9416"/>
                    <a:pt x="-1759" y="4304"/>
                    <a:pt x="2007" y="0"/>
                  </a:cubicBezTo>
                  <a:cubicBezTo>
                    <a:pt x="3083" y="4842"/>
                    <a:pt x="3083" y="9416"/>
                    <a:pt x="931" y="13989"/>
                  </a:cubicBezTo>
                  <a:close/>
                </a:path>
              </a:pathLst>
            </a:custGeom>
            <a:solidFill>
              <a:srgbClr val="85A94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8" name="Полилиния: фигура 2637">
              <a:extLst>
                <a:ext uri="{FF2B5EF4-FFF2-40B4-BE49-F238E27FC236}">
                  <a16:creationId xmlns:a16="http://schemas.microsoft.com/office/drawing/2014/main" id="{B31D6648-423C-E071-8918-F2CC9F2430AB}"/>
                </a:ext>
              </a:extLst>
            </p:cNvPr>
            <p:cNvSpPr/>
            <p:nvPr/>
          </p:nvSpPr>
          <p:spPr>
            <a:xfrm>
              <a:off x="4210747" y="6919215"/>
              <a:ext cx="2996" cy="12375"/>
            </a:xfrm>
            <a:custGeom>
              <a:avLst/>
              <a:gdLst>
                <a:gd name="connsiteX0" fmla="*/ 0 w 2996"/>
                <a:gd name="connsiteY0" fmla="*/ 5111 h 12375"/>
                <a:gd name="connsiteX1" fmla="*/ 2421 w 2996"/>
                <a:gd name="connsiteY1" fmla="*/ 0 h 12375"/>
                <a:gd name="connsiteX2" fmla="*/ 2152 w 2996"/>
                <a:gd name="connsiteY2" fmla="*/ 12375 h 12375"/>
                <a:gd name="connsiteX3" fmla="*/ 0 w 2996"/>
                <a:gd name="connsiteY3" fmla="*/ 10223 h 12375"/>
                <a:gd name="connsiteX4" fmla="*/ 0 w 2996"/>
                <a:gd name="connsiteY4" fmla="*/ 5111 h 12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96" h="12375">
                  <a:moveTo>
                    <a:pt x="0" y="5111"/>
                  </a:moveTo>
                  <a:cubicBezTo>
                    <a:pt x="807" y="3497"/>
                    <a:pt x="1614" y="1614"/>
                    <a:pt x="2421" y="0"/>
                  </a:cubicBezTo>
                  <a:cubicBezTo>
                    <a:pt x="3228" y="4304"/>
                    <a:pt x="3228" y="8340"/>
                    <a:pt x="2152" y="12375"/>
                  </a:cubicBezTo>
                  <a:cubicBezTo>
                    <a:pt x="1883" y="11299"/>
                    <a:pt x="1076" y="10492"/>
                    <a:pt x="0" y="10223"/>
                  </a:cubicBezTo>
                  <a:cubicBezTo>
                    <a:pt x="0" y="8609"/>
                    <a:pt x="0" y="6995"/>
                    <a:pt x="0" y="5111"/>
                  </a:cubicBezTo>
                  <a:close/>
                </a:path>
              </a:pathLst>
            </a:custGeom>
            <a:solidFill>
              <a:srgbClr val="6698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9" name="Полилиния: фигура 2638">
              <a:extLst>
                <a:ext uri="{FF2B5EF4-FFF2-40B4-BE49-F238E27FC236}">
                  <a16:creationId xmlns:a16="http://schemas.microsoft.com/office/drawing/2014/main" id="{F44B1F42-F0CD-F747-E560-FBAED68A78D7}"/>
                </a:ext>
              </a:extLst>
            </p:cNvPr>
            <p:cNvSpPr/>
            <p:nvPr/>
          </p:nvSpPr>
          <p:spPr>
            <a:xfrm>
              <a:off x="4200255" y="7045657"/>
              <a:ext cx="2534" cy="10222"/>
            </a:xfrm>
            <a:custGeom>
              <a:avLst/>
              <a:gdLst>
                <a:gd name="connsiteX0" fmla="*/ 269 w 2534"/>
                <a:gd name="connsiteY0" fmla="*/ 1883 h 10222"/>
                <a:gd name="connsiteX1" fmla="*/ 2421 w 2534"/>
                <a:gd name="connsiteY1" fmla="*/ 0 h 10222"/>
                <a:gd name="connsiteX2" fmla="*/ 0 w 2534"/>
                <a:gd name="connsiteY2" fmla="*/ 10223 h 10222"/>
                <a:gd name="connsiteX3" fmla="*/ 269 w 2534"/>
                <a:gd name="connsiteY3" fmla="*/ 1883 h 10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34" h="10222">
                  <a:moveTo>
                    <a:pt x="269" y="1883"/>
                  </a:moveTo>
                  <a:cubicBezTo>
                    <a:pt x="1076" y="1345"/>
                    <a:pt x="1614" y="538"/>
                    <a:pt x="2421" y="0"/>
                  </a:cubicBezTo>
                  <a:cubicBezTo>
                    <a:pt x="2690" y="3766"/>
                    <a:pt x="2690" y="7264"/>
                    <a:pt x="0" y="10223"/>
                  </a:cubicBezTo>
                  <a:cubicBezTo>
                    <a:pt x="0" y="7533"/>
                    <a:pt x="269" y="4573"/>
                    <a:pt x="269" y="1883"/>
                  </a:cubicBezTo>
                  <a:close/>
                </a:path>
              </a:pathLst>
            </a:custGeom>
            <a:solidFill>
              <a:srgbClr val="91B15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0" name="Полилиния: фигура 2639">
              <a:extLst>
                <a:ext uri="{FF2B5EF4-FFF2-40B4-BE49-F238E27FC236}">
                  <a16:creationId xmlns:a16="http://schemas.microsoft.com/office/drawing/2014/main" id="{C9140957-473C-1823-1923-0B9A1210FC6E}"/>
                </a:ext>
              </a:extLst>
            </p:cNvPr>
            <p:cNvSpPr/>
            <p:nvPr/>
          </p:nvSpPr>
          <p:spPr>
            <a:xfrm>
              <a:off x="4208131" y="6914104"/>
              <a:ext cx="2616" cy="4842"/>
            </a:xfrm>
            <a:custGeom>
              <a:avLst/>
              <a:gdLst>
                <a:gd name="connsiteX0" fmla="*/ 2617 w 2616"/>
                <a:gd name="connsiteY0" fmla="*/ 1883 h 4842"/>
                <a:gd name="connsiteX1" fmla="*/ 2078 w 2616"/>
                <a:gd name="connsiteY1" fmla="*/ 4842 h 4842"/>
                <a:gd name="connsiteX2" fmla="*/ 733 w 2616"/>
                <a:gd name="connsiteY2" fmla="*/ 0 h 4842"/>
                <a:gd name="connsiteX3" fmla="*/ 2617 w 2616"/>
                <a:gd name="connsiteY3" fmla="*/ 1883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16" h="4842">
                  <a:moveTo>
                    <a:pt x="2617" y="1883"/>
                  </a:moveTo>
                  <a:cubicBezTo>
                    <a:pt x="2348" y="2959"/>
                    <a:pt x="2348" y="3766"/>
                    <a:pt x="2078" y="4842"/>
                  </a:cubicBezTo>
                  <a:cubicBezTo>
                    <a:pt x="-74" y="3766"/>
                    <a:pt x="-612" y="2152"/>
                    <a:pt x="733" y="0"/>
                  </a:cubicBezTo>
                  <a:cubicBezTo>
                    <a:pt x="1002" y="807"/>
                    <a:pt x="1271" y="1614"/>
                    <a:pt x="2617" y="1883"/>
                  </a:cubicBezTo>
                  <a:close/>
                </a:path>
              </a:pathLst>
            </a:custGeom>
            <a:solidFill>
              <a:srgbClr val="6BA75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1" name="Полилиния: фигура 2640">
              <a:extLst>
                <a:ext uri="{FF2B5EF4-FFF2-40B4-BE49-F238E27FC236}">
                  <a16:creationId xmlns:a16="http://schemas.microsoft.com/office/drawing/2014/main" id="{9F84EA84-192B-CD4D-AEBD-3FC9E1BCAD80}"/>
                </a:ext>
              </a:extLst>
            </p:cNvPr>
            <p:cNvSpPr/>
            <p:nvPr/>
          </p:nvSpPr>
          <p:spPr>
            <a:xfrm>
              <a:off x="4140263" y="7149501"/>
              <a:ext cx="10881" cy="19907"/>
            </a:xfrm>
            <a:custGeom>
              <a:avLst/>
              <a:gdLst>
                <a:gd name="connsiteX0" fmla="*/ 0 w 10881"/>
                <a:gd name="connsiteY0" fmla="*/ 13451 h 19907"/>
                <a:gd name="connsiteX1" fmla="*/ 2421 w 10881"/>
                <a:gd name="connsiteY1" fmla="*/ 12644 h 19907"/>
                <a:gd name="connsiteX2" fmla="*/ 4842 w 10881"/>
                <a:gd name="connsiteY2" fmla="*/ 12644 h 19907"/>
                <a:gd name="connsiteX3" fmla="*/ 10492 w 10881"/>
                <a:gd name="connsiteY3" fmla="*/ 0 h 19907"/>
                <a:gd name="connsiteX4" fmla="*/ 8340 w 10881"/>
                <a:gd name="connsiteY4" fmla="*/ 13720 h 19907"/>
                <a:gd name="connsiteX5" fmla="*/ 2959 w 10881"/>
                <a:gd name="connsiteY5" fmla="*/ 19908 h 19907"/>
                <a:gd name="connsiteX6" fmla="*/ 0 w 10881"/>
                <a:gd name="connsiteY6" fmla="*/ 13451 h 1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81" h="19907">
                  <a:moveTo>
                    <a:pt x="0" y="13451"/>
                  </a:moveTo>
                  <a:cubicBezTo>
                    <a:pt x="807" y="13182"/>
                    <a:pt x="1614" y="12913"/>
                    <a:pt x="2421" y="12644"/>
                  </a:cubicBezTo>
                  <a:cubicBezTo>
                    <a:pt x="3228" y="14527"/>
                    <a:pt x="4035" y="14527"/>
                    <a:pt x="4842" y="12644"/>
                  </a:cubicBezTo>
                  <a:cubicBezTo>
                    <a:pt x="6457" y="8340"/>
                    <a:pt x="8071" y="4035"/>
                    <a:pt x="10492" y="0"/>
                  </a:cubicBezTo>
                  <a:cubicBezTo>
                    <a:pt x="12375" y="5111"/>
                    <a:pt x="6726" y="8878"/>
                    <a:pt x="8340" y="13720"/>
                  </a:cubicBezTo>
                  <a:cubicBezTo>
                    <a:pt x="6995" y="16142"/>
                    <a:pt x="5381" y="18294"/>
                    <a:pt x="2959" y="19908"/>
                  </a:cubicBezTo>
                  <a:cubicBezTo>
                    <a:pt x="0" y="18563"/>
                    <a:pt x="2421" y="15065"/>
                    <a:pt x="0" y="13451"/>
                  </a:cubicBezTo>
                  <a:close/>
                </a:path>
              </a:pathLst>
            </a:custGeom>
            <a:solidFill>
              <a:srgbClr val="A5C37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2642" name="Рисунок 11">
              <a:extLst>
                <a:ext uri="{FF2B5EF4-FFF2-40B4-BE49-F238E27FC236}">
                  <a16:creationId xmlns:a16="http://schemas.microsoft.com/office/drawing/2014/main" id="{EDC34E5F-4E6F-848A-58E2-5E00C75440F2}"/>
                </a:ext>
              </a:extLst>
            </p:cNvPr>
            <p:cNvGrpSpPr/>
            <p:nvPr/>
          </p:nvGrpSpPr>
          <p:grpSpPr>
            <a:xfrm>
              <a:off x="3799408" y="6324606"/>
              <a:ext cx="505907" cy="934437"/>
              <a:chOff x="3799408" y="6324606"/>
              <a:chExt cx="505907" cy="934437"/>
            </a:xfrm>
            <a:solidFill>
              <a:srgbClr val="000000"/>
            </a:solidFill>
          </p:grpSpPr>
          <p:sp>
            <p:nvSpPr>
              <p:cNvPr id="2643" name="Полилиния: фигура 2642">
                <a:extLst>
                  <a:ext uri="{FF2B5EF4-FFF2-40B4-BE49-F238E27FC236}">
                    <a16:creationId xmlns:a16="http://schemas.microsoft.com/office/drawing/2014/main" id="{DCAE7C88-DC51-BD26-CD40-2D4290079184}"/>
                  </a:ext>
                </a:extLst>
              </p:cNvPr>
              <p:cNvSpPr/>
              <p:nvPr/>
            </p:nvSpPr>
            <p:spPr>
              <a:xfrm>
                <a:off x="3953021" y="6806763"/>
                <a:ext cx="154420" cy="338164"/>
              </a:xfrm>
              <a:custGeom>
                <a:avLst/>
                <a:gdLst>
                  <a:gd name="connsiteX0" fmla="*/ 146350 w 154420"/>
                  <a:gd name="connsiteY0" fmla="*/ 336013 h 338164"/>
                  <a:gd name="connsiteX1" fmla="*/ 152806 w 154420"/>
                  <a:gd name="connsiteY1" fmla="*/ 337627 h 338164"/>
                  <a:gd name="connsiteX2" fmla="*/ 154421 w 154420"/>
                  <a:gd name="connsiteY2" fmla="*/ 336013 h 338164"/>
                  <a:gd name="connsiteX3" fmla="*/ 145543 w 154420"/>
                  <a:gd name="connsiteY3" fmla="*/ 329825 h 338164"/>
                  <a:gd name="connsiteX4" fmla="*/ 139355 w 154420"/>
                  <a:gd name="connsiteY4" fmla="*/ 323368 h 338164"/>
                  <a:gd name="connsiteX5" fmla="*/ 113798 w 154420"/>
                  <a:gd name="connsiteY5" fmla="*/ 295121 h 338164"/>
                  <a:gd name="connsiteX6" fmla="*/ 103575 w 154420"/>
                  <a:gd name="connsiteY6" fmla="*/ 282477 h 338164"/>
                  <a:gd name="connsiteX7" fmla="*/ 61876 w 154420"/>
                  <a:gd name="connsiteY7" fmla="*/ 228671 h 338164"/>
                  <a:gd name="connsiteX8" fmla="*/ 30400 w 154420"/>
                  <a:gd name="connsiteY8" fmla="*/ 172445 h 338164"/>
                  <a:gd name="connsiteX9" fmla="*/ 15334 w 154420"/>
                  <a:gd name="connsiteY9" fmla="*/ 132898 h 338164"/>
                  <a:gd name="connsiteX10" fmla="*/ 4842 w 154420"/>
                  <a:gd name="connsiteY10" fmla="*/ 81515 h 338164"/>
                  <a:gd name="connsiteX11" fmla="*/ 2421 w 154420"/>
                  <a:gd name="connsiteY11" fmla="*/ 48963 h 338164"/>
                  <a:gd name="connsiteX12" fmla="*/ 2421 w 154420"/>
                  <a:gd name="connsiteY12" fmla="*/ 13989 h 338164"/>
                  <a:gd name="connsiteX13" fmla="*/ 1076 w 154420"/>
                  <a:gd name="connsiteY13" fmla="*/ 0 h 338164"/>
                  <a:gd name="connsiteX14" fmla="*/ 269 w 154420"/>
                  <a:gd name="connsiteY14" fmla="*/ 10223 h 338164"/>
                  <a:gd name="connsiteX15" fmla="*/ 0 w 154420"/>
                  <a:gd name="connsiteY15" fmla="*/ 36856 h 338164"/>
                  <a:gd name="connsiteX16" fmla="*/ 807 w 154420"/>
                  <a:gd name="connsiteY16" fmla="*/ 65104 h 338164"/>
                  <a:gd name="connsiteX17" fmla="*/ 4304 w 154420"/>
                  <a:gd name="connsiteY17" fmla="*/ 95773 h 338164"/>
                  <a:gd name="connsiteX18" fmla="*/ 12375 w 154420"/>
                  <a:gd name="connsiteY18" fmla="*/ 131553 h 338164"/>
                  <a:gd name="connsiteX19" fmla="*/ 20715 w 154420"/>
                  <a:gd name="connsiteY19" fmla="*/ 155497 h 338164"/>
                  <a:gd name="connsiteX20" fmla="*/ 36587 w 154420"/>
                  <a:gd name="connsiteY20" fmla="*/ 192084 h 338164"/>
                  <a:gd name="connsiteX21" fmla="*/ 58378 w 154420"/>
                  <a:gd name="connsiteY21" fmla="*/ 228133 h 338164"/>
                  <a:gd name="connsiteX22" fmla="*/ 81784 w 154420"/>
                  <a:gd name="connsiteY22" fmla="*/ 260416 h 338164"/>
                  <a:gd name="connsiteX23" fmla="*/ 110569 w 154420"/>
                  <a:gd name="connsiteY23" fmla="*/ 296197 h 338164"/>
                  <a:gd name="connsiteX24" fmla="*/ 129401 w 154420"/>
                  <a:gd name="connsiteY24" fmla="*/ 318257 h 338164"/>
                  <a:gd name="connsiteX25" fmla="*/ 140969 w 154420"/>
                  <a:gd name="connsiteY25" fmla="*/ 329825 h 338164"/>
                  <a:gd name="connsiteX26" fmla="*/ 146350 w 154420"/>
                  <a:gd name="connsiteY26" fmla="*/ 336013 h 338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54420" h="338164">
                    <a:moveTo>
                      <a:pt x="146350" y="336013"/>
                    </a:moveTo>
                    <a:cubicBezTo>
                      <a:pt x="148233" y="338165"/>
                      <a:pt x="150385" y="338703"/>
                      <a:pt x="152806" y="337627"/>
                    </a:cubicBezTo>
                    <a:cubicBezTo>
                      <a:pt x="153344" y="337358"/>
                      <a:pt x="153613" y="336551"/>
                      <a:pt x="154421" y="336013"/>
                    </a:cubicBezTo>
                    <a:cubicBezTo>
                      <a:pt x="149309" y="334129"/>
                      <a:pt x="149309" y="334129"/>
                      <a:pt x="145543" y="329825"/>
                    </a:cubicBezTo>
                    <a:cubicBezTo>
                      <a:pt x="143390" y="327673"/>
                      <a:pt x="141507" y="325252"/>
                      <a:pt x="139355" y="323368"/>
                    </a:cubicBezTo>
                    <a:cubicBezTo>
                      <a:pt x="129939" y="314760"/>
                      <a:pt x="121330" y="305344"/>
                      <a:pt x="113798" y="295121"/>
                    </a:cubicBezTo>
                    <a:cubicBezTo>
                      <a:pt x="110569" y="290816"/>
                      <a:pt x="107072" y="286512"/>
                      <a:pt x="103575" y="282477"/>
                    </a:cubicBezTo>
                    <a:cubicBezTo>
                      <a:pt x="88778" y="265259"/>
                      <a:pt x="74520" y="247503"/>
                      <a:pt x="61876" y="228671"/>
                    </a:cubicBezTo>
                    <a:cubicBezTo>
                      <a:pt x="49770" y="210916"/>
                      <a:pt x="38740" y="192353"/>
                      <a:pt x="30400" y="172445"/>
                    </a:cubicBezTo>
                    <a:cubicBezTo>
                      <a:pt x="25019" y="159532"/>
                      <a:pt x="19639" y="146350"/>
                      <a:pt x="15334" y="132898"/>
                    </a:cubicBezTo>
                    <a:cubicBezTo>
                      <a:pt x="9954" y="116219"/>
                      <a:pt x="6995" y="99001"/>
                      <a:pt x="4842" y="81515"/>
                    </a:cubicBezTo>
                    <a:cubicBezTo>
                      <a:pt x="3497" y="70754"/>
                      <a:pt x="2690" y="59993"/>
                      <a:pt x="2421" y="48963"/>
                    </a:cubicBezTo>
                    <a:cubicBezTo>
                      <a:pt x="1883" y="37395"/>
                      <a:pt x="2421" y="25557"/>
                      <a:pt x="2421" y="13989"/>
                    </a:cubicBezTo>
                    <a:cubicBezTo>
                      <a:pt x="2421" y="9147"/>
                      <a:pt x="2152" y="4573"/>
                      <a:pt x="1076" y="0"/>
                    </a:cubicBezTo>
                    <a:cubicBezTo>
                      <a:pt x="538" y="3497"/>
                      <a:pt x="269" y="6726"/>
                      <a:pt x="269" y="10223"/>
                    </a:cubicBezTo>
                    <a:cubicBezTo>
                      <a:pt x="269" y="19101"/>
                      <a:pt x="0" y="27979"/>
                      <a:pt x="0" y="36856"/>
                    </a:cubicBezTo>
                    <a:cubicBezTo>
                      <a:pt x="0" y="46272"/>
                      <a:pt x="269" y="55688"/>
                      <a:pt x="807" y="65104"/>
                    </a:cubicBezTo>
                    <a:cubicBezTo>
                      <a:pt x="1345" y="75327"/>
                      <a:pt x="2690" y="85550"/>
                      <a:pt x="4304" y="95773"/>
                    </a:cubicBezTo>
                    <a:cubicBezTo>
                      <a:pt x="6188" y="107879"/>
                      <a:pt x="8609" y="119985"/>
                      <a:pt x="12375" y="131553"/>
                    </a:cubicBezTo>
                    <a:cubicBezTo>
                      <a:pt x="15065" y="139624"/>
                      <a:pt x="17756" y="147426"/>
                      <a:pt x="20715" y="155497"/>
                    </a:cubicBezTo>
                    <a:cubicBezTo>
                      <a:pt x="25288" y="167872"/>
                      <a:pt x="30669" y="180247"/>
                      <a:pt x="36587" y="192084"/>
                    </a:cubicBezTo>
                    <a:cubicBezTo>
                      <a:pt x="43044" y="204728"/>
                      <a:pt x="50308" y="216565"/>
                      <a:pt x="58378" y="228133"/>
                    </a:cubicBezTo>
                    <a:cubicBezTo>
                      <a:pt x="65911" y="238894"/>
                      <a:pt x="73713" y="249924"/>
                      <a:pt x="81784" y="260416"/>
                    </a:cubicBezTo>
                    <a:cubicBezTo>
                      <a:pt x="91200" y="272523"/>
                      <a:pt x="101154" y="284091"/>
                      <a:pt x="110569" y="296197"/>
                    </a:cubicBezTo>
                    <a:cubicBezTo>
                      <a:pt x="116488" y="303730"/>
                      <a:pt x="122676" y="311262"/>
                      <a:pt x="129401" y="318257"/>
                    </a:cubicBezTo>
                    <a:cubicBezTo>
                      <a:pt x="133168" y="322023"/>
                      <a:pt x="137203" y="325790"/>
                      <a:pt x="140969" y="329825"/>
                    </a:cubicBezTo>
                    <a:cubicBezTo>
                      <a:pt x="142852" y="331708"/>
                      <a:pt x="144467" y="333860"/>
                      <a:pt x="146350" y="3360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44" name="Полилиния: фигура 2643">
                <a:extLst>
                  <a:ext uri="{FF2B5EF4-FFF2-40B4-BE49-F238E27FC236}">
                    <a16:creationId xmlns:a16="http://schemas.microsoft.com/office/drawing/2014/main" id="{7133FB4D-AF31-3074-4660-42DAB0BFA110}"/>
                  </a:ext>
                </a:extLst>
              </p:cNvPr>
              <p:cNvSpPr/>
              <p:nvPr/>
            </p:nvSpPr>
            <p:spPr>
              <a:xfrm>
                <a:off x="4132730" y="6862182"/>
                <a:ext cx="19369" cy="220331"/>
              </a:xfrm>
              <a:custGeom>
                <a:avLst/>
                <a:gdLst>
                  <a:gd name="connsiteX0" fmla="*/ 18832 w 19369"/>
                  <a:gd name="connsiteY0" fmla="*/ 2959 h 220331"/>
                  <a:gd name="connsiteX1" fmla="*/ 19370 w 19369"/>
                  <a:gd name="connsiteY1" fmla="*/ 807 h 220331"/>
                  <a:gd name="connsiteX2" fmla="*/ 19101 w 19369"/>
                  <a:gd name="connsiteY2" fmla="*/ 269 h 220331"/>
                  <a:gd name="connsiteX3" fmla="*/ 18025 w 19369"/>
                  <a:gd name="connsiteY3" fmla="*/ 0 h 220331"/>
                  <a:gd name="connsiteX4" fmla="*/ 16141 w 19369"/>
                  <a:gd name="connsiteY4" fmla="*/ 2152 h 220331"/>
                  <a:gd name="connsiteX5" fmla="*/ 12106 w 19369"/>
                  <a:gd name="connsiteY5" fmla="*/ 13451 h 220331"/>
                  <a:gd name="connsiteX6" fmla="*/ 5919 w 19369"/>
                  <a:gd name="connsiteY6" fmla="*/ 46003 h 220331"/>
                  <a:gd name="connsiteX7" fmla="*/ 1076 w 19369"/>
                  <a:gd name="connsiteY7" fmla="*/ 111645 h 220331"/>
                  <a:gd name="connsiteX8" fmla="*/ 807 w 19369"/>
                  <a:gd name="connsiteY8" fmla="*/ 184820 h 220331"/>
                  <a:gd name="connsiteX9" fmla="*/ 0 w 19369"/>
                  <a:gd name="connsiteY9" fmla="*/ 214951 h 220331"/>
                  <a:gd name="connsiteX10" fmla="*/ 538 w 19369"/>
                  <a:gd name="connsiteY10" fmla="*/ 220332 h 220331"/>
                  <a:gd name="connsiteX11" fmla="*/ 2152 w 19369"/>
                  <a:gd name="connsiteY11" fmla="*/ 216296 h 220331"/>
                  <a:gd name="connsiteX12" fmla="*/ 2959 w 19369"/>
                  <a:gd name="connsiteY12" fmla="*/ 193429 h 220331"/>
                  <a:gd name="connsiteX13" fmla="*/ 3228 w 19369"/>
                  <a:gd name="connsiteY13" fmla="*/ 175404 h 220331"/>
                  <a:gd name="connsiteX14" fmla="*/ 3497 w 19369"/>
                  <a:gd name="connsiteY14" fmla="*/ 139086 h 220331"/>
                  <a:gd name="connsiteX15" fmla="*/ 3766 w 19369"/>
                  <a:gd name="connsiteY15" fmla="*/ 108417 h 220331"/>
                  <a:gd name="connsiteX16" fmla="*/ 5381 w 19369"/>
                  <a:gd name="connsiteY16" fmla="*/ 80170 h 220331"/>
                  <a:gd name="connsiteX17" fmla="*/ 7802 w 19369"/>
                  <a:gd name="connsiteY17" fmla="*/ 53805 h 220331"/>
                  <a:gd name="connsiteX18" fmla="*/ 14527 w 19369"/>
                  <a:gd name="connsiteY18" fmla="*/ 17487 h 220331"/>
                  <a:gd name="connsiteX19" fmla="*/ 18832 w 19369"/>
                  <a:gd name="connsiteY19" fmla="*/ 2959 h 22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9369" h="220331">
                    <a:moveTo>
                      <a:pt x="18832" y="2959"/>
                    </a:moveTo>
                    <a:cubicBezTo>
                      <a:pt x="19101" y="2152"/>
                      <a:pt x="19101" y="1345"/>
                      <a:pt x="19370" y="807"/>
                    </a:cubicBezTo>
                    <a:cubicBezTo>
                      <a:pt x="19370" y="538"/>
                      <a:pt x="19101" y="269"/>
                      <a:pt x="19101" y="269"/>
                    </a:cubicBezTo>
                    <a:cubicBezTo>
                      <a:pt x="18832" y="269"/>
                      <a:pt x="18294" y="0"/>
                      <a:pt x="18025" y="0"/>
                    </a:cubicBezTo>
                    <a:cubicBezTo>
                      <a:pt x="17218" y="807"/>
                      <a:pt x="16411" y="1345"/>
                      <a:pt x="16141" y="2152"/>
                    </a:cubicBezTo>
                    <a:cubicBezTo>
                      <a:pt x="14796" y="5919"/>
                      <a:pt x="13182" y="9685"/>
                      <a:pt x="12106" y="13451"/>
                    </a:cubicBezTo>
                    <a:cubicBezTo>
                      <a:pt x="9685" y="24212"/>
                      <a:pt x="7533" y="35242"/>
                      <a:pt x="5919" y="46003"/>
                    </a:cubicBezTo>
                    <a:cubicBezTo>
                      <a:pt x="2152" y="67794"/>
                      <a:pt x="1345" y="89585"/>
                      <a:pt x="1076" y="111645"/>
                    </a:cubicBezTo>
                    <a:cubicBezTo>
                      <a:pt x="538" y="136127"/>
                      <a:pt x="1076" y="160339"/>
                      <a:pt x="807" y="184820"/>
                    </a:cubicBezTo>
                    <a:cubicBezTo>
                      <a:pt x="807" y="194774"/>
                      <a:pt x="269" y="204997"/>
                      <a:pt x="0" y="214951"/>
                    </a:cubicBezTo>
                    <a:cubicBezTo>
                      <a:pt x="0" y="216565"/>
                      <a:pt x="269" y="217910"/>
                      <a:pt x="538" y="220332"/>
                    </a:cubicBezTo>
                    <a:cubicBezTo>
                      <a:pt x="1883" y="218718"/>
                      <a:pt x="2152" y="217641"/>
                      <a:pt x="2152" y="216296"/>
                    </a:cubicBezTo>
                    <a:cubicBezTo>
                      <a:pt x="2421" y="208764"/>
                      <a:pt x="2690" y="200962"/>
                      <a:pt x="2959" y="193429"/>
                    </a:cubicBezTo>
                    <a:cubicBezTo>
                      <a:pt x="3228" y="187511"/>
                      <a:pt x="2959" y="181323"/>
                      <a:pt x="3228" y="175404"/>
                    </a:cubicBezTo>
                    <a:cubicBezTo>
                      <a:pt x="3228" y="163298"/>
                      <a:pt x="3497" y="151192"/>
                      <a:pt x="3497" y="139086"/>
                    </a:cubicBezTo>
                    <a:cubicBezTo>
                      <a:pt x="3497" y="128863"/>
                      <a:pt x="3497" y="118640"/>
                      <a:pt x="3766" y="108417"/>
                    </a:cubicBezTo>
                    <a:cubicBezTo>
                      <a:pt x="4035" y="99001"/>
                      <a:pt x="4573" y="89585"/>
                      <a:pt x="5381" y="80170"/>
                    </a:cubicBezTo>
                    <a:cubicBezTo>
                      <a:pt x="5919" y="71292"/>
                      <a:pt x="6457" y="62414"/>
                      <a:pt x="7802" y="53805"/>
                    </a:cubicBezTo>
                    <a:cubicBezTo>
                      <a:pt x="9685" y="41699"/>
                      <a:pt x="12106" y="29593"/>
                      <a:pt x="14527" y="17487"/>
                    </a:cubicBezTo>
                    <a:cubicBezTo>
                      <a:pt x="15334" y="12375"/>
                      <a:pt x="16680" y="7533"/>
                      <a:pt x="18832" y="29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45" name="Полилиния: фигура 2644">
                <a:extLst>
                  <a:ext uri="{FF2B5EF4-FFF2-40B4-BE49-F238E27FC236}">
                    <a16:creationId xmlns:a16="http://schemas.microsoft.com/office/drawing/2014/main" id="{1EFAE673-79AB-A1D5-36A2-E29DF4EDC3B2}"/>
                  </a:ext>
                </a:extLst>
              </p:cNvPr>
              <p:cNvSpPr/>
              <p:nvPr/>
            </p:nvSpPr>
            <p:spPr>
              <a:xfrm>
                <a:off x="3956437" y="6750267"/>
                <a:ext cx="24024" cy="133378"/>
              </a:xfrm>
              <a:custGeom>
                <a:avLst/>
                <a:gdLst>
                  <a:gd name="connsiteX0" fmla="*/ 7614 w 24024"/>
                  <a:gd name="connsiteY0" fmla="*/ 81515 h 133378"/>
                  <a:gd name="connsiteX1" fmla="*/ 3848 w 24024"/>
                  <a:gd name="connsiteY1" fmla="*/ 41699 h 133378"/>
                  <a:gd name="connsiteX2" fmla="*/ 5193 w 24024"/>
                  <a:gd name="connsiteY2" fmla="*/ 23943 h 133378"/>
                  <a:gd name="connsiteX3" fmla="*/ 5462 w 24024"/>
                  <a:gd name="connsiteY3" fmla="*/ 22867 h 133378"/>
                  <a:gd name="connsiteX4" fmla="*/ 6269 w 24024"/>
                  <a:gd name="connsiteY4" fmla="*/ 24750 h 133378"/>
                  <a:gd name="connsiteX5" fmla="*/ 11649 w 24024"/>
                  <a:gd name="connsiteY5" fmla="*/ 52460 h 133378"/>
                  <a:gd name="connsiteX6" fmla="*/ 12456 w 24024"/>
                  <a:gd name="connsiteY6" fmla="*/ 81515 h 133378"/>
                  <a:gd name="connsiteX7" fmla="*/ 12994 w 24024"/>
                  <a:gd name="connsiteY7" fmla="*/ 86895 h 133378"/>
                  <a:gd name="connsiteX8" fmla="*/ 17837 w 24024"/>
                  <a:gd name="connsiteY8" fmla="*/ 110031 h 133378"/>
                  <a:gd name="connsiteX9" fmla="*/ 19989 w 24024"/>
                  <a:gd name="connsiteY9" fmla="*/ 125635 h 133378"/>
                  <a:gd name="connsiteX10" fmla="*/ 21334 w 24024"/>
                  <a:gd name="connsiteY10" fmla="*/ 132091 h 133378"/>
                  <a:gd name="connsiteX11" fmla="*/ 23755 w 24024"/>
                  <a:gd name="connsiteY11" fmla="*/ 133167 h 133378"/>
                  <a:gd name="connsiteX12" fmla="*/ 24025 w 24024"/>
                  <a:gd name="connsiteY12" fmla="*/ 132629 h 133378"/>
                  <a:gd name="connsiteX13" fmla="*/ 19720 w 24024"/>
                  <a:gd name="connsiteY13" fmla="*/ 106534 h 133378"/>
                  <a:gd name="connsiteX14" fmla="*/ 15416 w 24024"/>
                  <a:gd name="connsiteY14" fmla="*/ 78555 h 133378"/>
                  <a:gd name="connsiteX15" fmla="*/ 14609 w 24024"/>
                  <a:gd name="connsiteY15" fmla="*/ 62952 h 133378"/>
                  <a:gd name="connsiteX16" fmla="*/ 9497 w 24024"/>
                  <a:gd name="connsiteY16" fmla="*/ 29593 h 133378"/>
                  <a:gd name="connsiteX17" fmla="*/ 6269 w 24024"/>
                  <a:gd name="connsiteY17" fmla="*/ 13720 h 133378"/>
                  <a:gd name="connsiteX18" fmla="*/ 4924 w 24024"/>
                  <a:gd name="connsiteY18" fmla="*/ 7533 h 133378"/>
                  <a:gd name="connsiteX19" fmla="*/ 3848 w 24024"/>
                  <a:gd name="connsiteY19" fmla="*/ 1614 h 133378"/>
                  <a:gd name="connsiteX20" fmla="*/ 3041 w 24024"/>
                  <a:gd name="connsiteY20" fmla="*/ 1076 h 133378"/>
                  <a:gd name="connsiteX21" fmla="*/ 2772 w 24024"/>
                  <a:gd name="connsiteY21" fmla="*/ 0 h 133378"/>
                  <a:gd name="connsiteX22" fmla="*/ 2772 w 24024"/>
                  <a:gd name="connsiteY22" fmla="*/ 1345 h 133378"/>
                  <a:gd name="connsiteX23" fmla="*/ 2233 w 24024"/>
                  <a:gd name="connsiteY23" fmla="*/ 2152 h 133378"/>
                  <a:gd name="connsiteX24" fmla="*/ 1695 w 24024"/>
                  <a:gd name="connsiteY24" fmla="*/ 20715 h 133378"/>
                  <a:gd name="connsiteX25" fmla="*/ 1695 w 24024"/>
                  <a:gd name="connsiteY25" fmla="*/ 21253 h 133378"/>
                  <a:gd name="connsiteX26" fmla="*/ 1695 w 24024"/>
                  <a:gd name="connsiteY26" fmla="*/ 23136 h 133378"/>
                  <a:gd name="connsiteX27" fmla="*/ 81 w 24024"/>
                  <a:gd name="connsiteY27" fmla="*/ 42775 h 133378"/>
                  <a:gd name="connsiteX28" fmla="*/ 6000 w 24024"/>
                  <a:gd name="connsiteY28" fmla="*/ 82591 h 133378"/>
                  <a:gd name="connsiteX29" fmla="*/ 7614 w 24024"/>
                  <a:gd name="connsiteY29" fmla="*/ 81515 h 133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4024" h="133378">
                    <a:moveTo>
                      <a:pt x="7614" y="81515"/>
                    </a:moveTo>
                    <a:cubicBezTo>
                      <a:pt x="6807" y="68063"/>
                      <a:pt x="3579" y="55150"/>
                      <a:pt x="3848" y="41699"/>
                    </a:cubicBezTo>
                    <a:cubicBezTo>
                      <a:pt x="3848" y="35780"/>
                      <a:pt x="4655" y="29862"/>
                      <a:pt x="5193" y="23943"/>
                    </a:cubicBezTo>
                    <a:cubicBezTo>
                      <a:pt x="5193" y="23674"/>
                      <a:pt x="5193" y="23136"/>
                      <a:pt x="5462" y="22867"/>
                    </a:cubicBezTo>
                    <a:cubicBezTo>
                      <a:pt x="6000" y="23674"/>
                      <a:pt x="6269" y="24212"/>
                      <a:pt x="6269" y="24750"/>
                    </a:cubicBezTo>
                    <a:cubicBezTo>
                      <a:pt x="8959" y="33897"/>
                      <a:pt x="11111" y="43044"/>
                      <a:pt x="11649" y="52460"/>
                    </a:cubicBezTo>
                    <a:cubicBezTo>
                      <a:pt x="12456" y="62145"/>
                      <a:pt x="12456" y="71830"/>
                      <a:pt x="12456" y="81515"/>
                    </a:cubicBezTo>
                    <a:cubicBezTo>
                      <a:pt x="12456" y="83398"/>
                      <a:pt x="12456" y="85281"/>
                      <a:pt x="12994" y="86895"/>
                    </a:cubicBezTo>
                    <a:cubicBezTo>
                      <a:pt x="15685" y="94428"/>
                      <a:pt x="16223" y="102230"/>
                      <a:pt x="17837" y="110031"/>
                    </a:cubicBezTo>
                    <a:cubicBezTo>
                      <a:pt x="18913" y="115143"/>
                      <a:pt x="19989" y="120254"/>
                      <a:pt x="19989" y="125635"/>
                    </a:cubicBezTo>
                    <a:cubicBezTo>
                      <a:pt x="19989" y="127787"/>
                      <a:pt x="20796" y="129939"/>
                      <a:pt x="21334" y="132091"/>
                    </a:cubicBezTo>
                    <a:cubicBezTo>
                      <a:pt x="21603" y="133167"/>
                      <a:pt x="22410" y="133706"/>
                      <a:pt x="23755" y="133167"/>
                    </a:cubicBezTo>
                    <a:cubicBezTo>
                      <a:pt x="23755" y="132898"/>
                      <a:pt x="24025" y="132898"/>
                      <a:pt x="24025" y="132629"/>
                    </a:cubicBezTo>
                    <a:cubicBezTo>
                      <a:pt x="22679" y="124021"/>
                      <a:pt x="21334" y="115143"/>
                      <a:pt x="19720" y="106534"/>
                    </a:cubicBezTo>
                    <a:cubicBezTo>
                      <a:pt x="18106" y="97118"/>
                      <a:pt x="15954" y="87971"/>
                      <a:pt x="15416" y="78555"/>
                    </a:cubicBezTo>
                    <a:cubicBezTo>
                      <a:pt x="15147" y="73444"/>
                      <a:pt x="15147" y="68063"/>
                      <a:pt x="14609" y="62952"/>
                    </a:cubicBezTo>
                    <a:cubicBezTo>
                      <a:pt x="13533" y="51653"/>
                      <a:pt x="12187" y="40623"/>
                      <a:pt x="9497" y="29593"/>
                    </a:cubicBezTo>
                    <a:cubicBezTo>
                      <a:pt x="8152" y="24212"/>
                      <a:pt x="6807" y="19101"/>
                      <a:pt x="6269" y="13720"/>
                    </a:cubicBezTo>
                    <a:cubicBezTo>
                      <a:pt x="6000" y="11568"/>
                      <a:pt x="5462" y="9416"/>
                      <a:pt x="4924" y="7533"/>
                    </a:cubicBezTo>
                    <a:cubicBezTo>
                      <a:pt x="4655" y="5650"/>
                      <a:pt x="4386" y="3497"/>
                      <a:pt x="3848" y="1614"/>
                    </a:cubicBezTo>
                    <a:cubicBezTo>
                      <a:pt x="3848" y="1345"/>
                      <a:pt x="3579" y="1076"/>
                      <a:pt x="3041" y="1076"/>
                    </a:cubicBezTo>
                    <a:cubicBezTo>
                      <a:pt x="3041" y="807"/>
                      <a:pt x="2772" y="269"/>
                      <a:pt x="2772" y="0"/>
                    </a:cubicBezTo>
                    <a:cubicBezTo>
                      <a:pt x="2772" y="538"/>
                      <a:pt x="2772" y="807"/>
                      <a:pt x="2772" y="1345"/>
                    </a:cubicBezTo>
                    <a:cubicBezTo>
                      <a:pt x="2502" y="1345"/>
                      <a:pt x="2233" y="1883"/>
                      <a:pt x="2233" y="2152"/>
                    </a:cubicBezTo>
                    <a:cubicBezTo>
                      <a:pt x="2502" y="8340"/>
                      <a:pt x="2233" y="14527"/>
                      <a:pt x="1695" y="20715"/>
                    </a:cubicBezTo>
                    <a:cubicBezTo>
                      <a:pt x="1695" y="20984"/>
                      <a:pt x="1695" y="20984"/>
                      <a:pt x="1695" y="21253"/>
                    </a:cubicBezTo>
                    <a:cubicBezTo>
                      <a:pt x="1695" y="21791"/>
                      <a:pt x="1695" y="22598"/>
                      <a:pt x="1695" y="23136"/>
                    </a:cubicBezTo>
                    <a:cubicBezTo>
                      <a:pt x="1157" y="29593"/>
                      <a:pt x="350" y="36049"/>
                      <a:pt x="81" y="42775"/>
                    </a:cubicBezTo>
                    <a:cubicBezTo>
                      <a:pt x="-457" y="55957"/>
                      <a:pt x="1695" y="70216"/>
                      <a:pt x="6000" y="82591"/>
                    </a:cubicBezTo>
                    <a:cubicBezTo>
                      <a:pt x="6538" y="82591"/>
                      <a:pt x="7614" y="82322"/>
                      <a:pt x="7614" y="815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46" name="Полилиния: фигура 2645">
                <a:extLst>
                  <a:ext uri="{FF2B5EF4-FFF2-40B4-BE49-F238E27FC236}">
                    <a16:creationId xmlns:a16="http://schemas.microsoft.com/office/drawing/2014/main" id="{CC43698D-E3F6-5909-21EA-0B99A12EBD5B}"/>
                  </a:ext>
                </a:extLst>
              </p:cNvPr>
              <p:cNvSpPr/>
              <p:nvPr/>
            </p:nvSpPr>
            <p:spPr>
              <a:xfrm>
                <a:off x="4163399" y="7142237"/>
                <a:ext cx="20013" cy="28330"/>
              </a:xfrm>
              <a:custGeom>
                <a:avLst/>
                <a:gdLst>
                  <a:gd name="connsiteX0" fmla="*/ 18832 w 20013"/>
                  <a:gd name="connsiteY0" fmla="*/ 0 h 28330"/>
                  <a:gd name="connsiteX1" fmla="*/ 807 w 20013"/>
                  <a:gd name="connsiteY1" fmla="*/ 26095 h 28330"/>
                  <a:gd name="connsiteX2" fmla="*/ 0 w 20013"/>
                  <a:gd name="connsiteY2" fmla="*/ 27710 h 28330"/>
                  <a:gd name="connsiteX3" fmla="*/ 2152 w 20013"/>
                  <a:gd name="connsiteY3" fmla="*/ 27710 h 28330"/>
                  <a:gd name="connsiteX4" fmla="*/ 19639 w 20013"/>
                  <a:gd name="connsiteY4" fmla="*/ 2959 h 28330"/>
                  <a:gd name="connsiteX5" fmla="*/ 19370 w 20013"/>
                  <a:gd name="connsiteY5" fmla="*/ 269 h 28330"/>
                  <a:gd name="connsiteX6" fmla="*/ 18832 w 20013"/>
                  <a:gd name="connsiteY6" fmla="*/ 0 h 28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13" h="28330">
                    <a:moveTo>
                      <a:pt x="18832" y="0"/>
                    </a:moveTo>
                    <a:cubicBezTo>
                      <a:pt x="12375" y="8340"/>
                      <a:pt x="8071" y="18294"/>
                      <a:pt x="807" y="26095"/>
                    </a:cubicBezTo>
                    <a:cubicBezTo>
                      <a:pt x="538" y="26365"/>
                      <a:pt x="269" y="27172"/>
                      <a:pt x="0" y="27710"/>
                    </a:cubicBezTo>
                    <a:cubicBezTo>
                      <a:pt x="807" y="28786"/>
                      <a:pt x="1614" y="28248"/>
                      <a:pt x="2152" y="27710"/>
                    </a:cubicBezTo>
                    <a:cubicBezTo>
                      <a:pt x="9954" y="20715"/>
                      <a:pt x="15334" y="12375"/>
                      <a:pt x="19639" y="2959"/>
                    </a:cubicBezTo>
                    <a:cubicBezTo>
                      <a:pt x="19908" y="2152"/>
                      <a:pt x="20446" y="1076"/>
                      <a:pt x="19370" y="269"/>
                    </a:cubicBezTo>
                    <a:cubicBezTo>
                      <a:pt x="19370" y="0"/>
                      <a:pt x="19101" y="0"/>
                      <a:pt x="1883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47" name="Полилиния: фигура 2646">
                <a:extLst>
                  <a:ext uri="{FF2B5EF4-FFF2-40B4-BE49-F238E27FC236}">
                    <a16:creationId xmlns:a16="http://schemas.microsoft.com/office/drawing/2014/main" id="{79C0EAB1-E537-B981-8EFE-B7AF1EE31966}"/>
                  </a:ext>
                </a:extLst>
              </p:cNvPr>
              <p:cNvSpPr/>
              <p:nvPr/>
            </p:nvSpPr>
            <p:spPr>
              <a:xfrm>
                <a:off x="4194755" y="7083052"/>
                <a:ext cx="11956" cy="29716"/>
              </a:xfrm>
              <a:custGeom>
                <a:avLst/>
                <a:gdLst>
                  <a:gd name="connsiteX0" fmla="*/ 9805 w 11956"/>
                  <a:gd name="connsiteY0" fmla="*/ 1614 h 29716"/>
                  <a:gd name="connsiteX1" fmla="*/ 7921 w 11956"/>
                  <a:gd name="connsiteY1" fmla="*/ 5919 h 29716"/>
                  <a:gd name="connsiteX2" fmla="*/ 120 w 11956"/>
                  <a:gd name="connsiteY2" fmla="*/ 27979 h 29716"/>
                  <a:gd name="connsiteX3" fmla="*/ 120 w 11956"/>
                  <a:gd name="connsiteY3" fmla="*/ 29593 h 29716"/>
                  <a:gd name="connsiteX4" fmla="*/ 2810 w 11956"/>
                  <a:gd name="connsiteY4" fmla="*/ 27979 h 29716"/>
                  <a:gd name="connsiteX5" fmla="*/ 11957 w 11956"/>
                  <a:gd name="connsiteY5" fmla="*/ 2152 h 29716"/>
                  <a:gd name="connsiteX6" fmla="*/ 11419 w 11956"/>
                  <a:gd name="connsiteY6" fmla="*/ 0 h 29716"/>
                  <a:gd name="connsiteX7" fmla="*/ 9805 w 11956"/>
                  <a:gd name="connsiteY7" fmla="*/ 1614 h 29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956" h="29716">
                    <a:moveTo>
                      <a:pt x="9805" y="1614"/>
                    </a:moveTo>
                    <a:cubicBezTo>
                      <a:pt x="8997" y="2959"/>
                      <a:pt x="8459" y="4573"/>
                      <a:pt x="7921" y="5919"/>
                    </a:cubicBezTo>
                    <a:cubicBezTo>
                      <a:pt x="5769" y="13451"/>
                      <a:pt x="3348" y="20715"/>
                      <a:pt x="120" y="27979"/>
                    </a:cubicBezTo>
                    <a:cubicBezTo>
                      <a:pt x="-149" y="28517"/>
                      <a:pt x="120" y="29055"/>
                      <a:pt x="120" y="29593"/>
                    </a:cubicBezTo>
                    <a:cubicBezTo>
                      <a:pt x="2003" y="30131"/>
                      <a:pt x="2272" y="28786"/>
                      <a:pt x="2810" y="27979"/>
                    </a:cubicBezTo>
                    <a:cubicBezTo>
                      <a:pt x="7652" y="19908"/>
                      <a:pt x="9805" y="11030"/>
                      <a:pt x="11957" y="2152"/>
                    </a:cubicBezTo>
                    <a:cubicBezTo>
                      <a:pt x="11957" y="1614"/>
                      <a:pt x="11688" y="1076"/>
                      <a:pt x="11419" y="0"/>
                    </a:cubicBezTo>
                    <a:cubicBezTo>
                      <a:pt x="10881" y="538"/>
                      <a:pt x="10074" y="807"/>
                      <a:pt x="9805" y="16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48" name="Полилиния: фигура 2647">
                <a:extLst>
                  <a:ext uri="{FF2B5EF4-FFF2-40B4-BE49-F238E27FC236}">
                    <a16:creationId xmlns:a16="http://schemas.microsoft.com/office/drawing/2014/main" id="{0E4A180B-4F24-DC8A-8907-0B092355D7CC}"/>
                  </a:ext>
                </a:extLst>
              </p:cNvPr>
              <p:cNvSpPr/>
              <p:nvPr/>
            </p:nvSpPr>
            <p:spPr>
              <a:xfrm>
                <a:off x="3978578" y="6888546"/>
                <a:ext cx="5918" cy="28516"/>
              </a:xfrm>
              <a:custGeom>
                <a:avLst/>
                <a:gdLst>
                  <a:gd name="connsiteX0" fmla="*/ 0 w 5918"/>
                  <a:gd name="connsiteY0" fmla="*/ 2959 h 28516"/>
                  <a:gd name="connsiteX1" fmla="*/ 1614 w 5918"/>
                  <a:gd name="connsiteY1" fmla="*/ 21522 h 28516"/>
                  <a:gd name="connsiteX2" fmla="*/ 3497 w 5918"/>
                  <a:gd name="connsiteY2" fmla="*/ 27172 h 28516"/>
                  <a:gd name="connsiteX3" fmla="*/ 5919 w 5918"/>
                  <a:gd name="connsiteY3" fmla="*/ 28517 h 28516"/>
                  <a:gd name="connsiteX4" fmla="*/ 1614 w 5918"/>
                  <a:gd name="connsiteY4" fmla="*/ 0 h 28516"/>
                  <a:gd name="connsiteX5" fmla="*/ 0 w 5918"/>
                  <a:gd name="connsiteY5" fmla="*/ 2959 h 28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18" h="28516">
                    <a:moveTo>
                      <a:pt x="0" y="2959"/>
                    </a:moveTo>
                    <a:cubicBezTo>
                      <a:pt x="538" y="9147"/>
                      <a:pt x="1076" y="15334"/>
                      <a:pt x="1614" y="21522"/>
                    </a:cubicBezTo>
                    <a:cubicBezTo>
                      <a:pt x="1883" y="23405"/>
                      <a:pt x="2690" y="25288"/>
                      <a:pt x="3497" y="27172"/>
                    </a:cubicBezTo>
                    <a:cubicBezTo>
                      <a:pt x="3766" y="27710"/>
                      <a:pt x="4573" y="27710"/>
                      <a:pt x="5919" y="28517"/>
                    </a:cubicBezTo>
                    <a:cubicBezTo>
                      <a:pt x="4304" y="18563"/>
                      <a:pt x="3766" y="9147"/>
                      <a:pt x="1614" y="0"/>
                    </a:cubicBezTo>
                    <a:cubicBezTo>
                      <a:pt x="0" y="538"/>
                      <a:pt x="0" y="1883"/>
                      <a:pt x="0" y="29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49" name="Полилиния: фигура 2648">
                <a:extLst>
                  <a:ext uri="{FF2B5EF4-FFF2-40B4-BE49-F238E27FC236}">
                    <a16:creationId xmlns:a16="http://schemas.microsoft.com/office/drawing/2014/main" id="{25F7629C-9DDE-ACF3-B979-D3905605AFE4}"/>
                  </a:ext>
                </a:extLst>
              </p:cNvPr>
              <p:cNvSpPr/>
              <p:nvPr/>
            </p:nvSpPr>
            <p:spPr>
              <a:xfrm>
                <a:off x="4218549" y="7049692"/>
                <a:ext cx="269" cy="1076"/>
              </a:xfrm>
              <a:custGeom>
                <a:avLst/>
                <a:gdLst>
                  <a:gd name="connsiteX0" fmla="*/ 269 w 269"/>
                  <a:gd name="connsiteY0" fmla="*/ 0 h 1076"/>
                  <a:gd name="connsiteX1" fmla="*/ 269 w 269"/>
                  <a:gd name="connsiteY1" fmla="*/ 0 h 1076"/>
                  <a:gd name="connsiteX2" fmla="*/ 0 w 269"/>
                  <a:gd name="connsiteY2" fmla="*/ 1076 h 1076"/>
                  <a:gd name="connsiteX3" fmla="*/ 269 w 269"/>
                  <a:gd name="connsiteY3" fmla="*/ 0 h 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9" h="1076">
                    <a:moveTo>
                      <a:pt x="269" y="0"/>
                    </a:moveTo>
                    <a:lnTo>
                      <a:pt x="269" y="0"/>
                    </a:lnTo>
                    <a:cubicBezTo>
                      <a:pt x="0" y="269"/>
                      <a:pt x="0" y="538"/>
                      <a:pt x="0" y="1076"/>
                    </a:cubicBezTo>
                    <a:cubicBezTo>
                      <a:pt x="269" y="807"/>
                      <a:pt x="269" y="269"/>
                      <a:pt x="26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50" name="Полилиния: фигура 2649">
                <a:extLst>
                  <a:ext uri="{FF2B5EF4-FFF2-40B4-BE49-F238E27FC236}">
                    <a16:creationId xmlns:a16="http://schemas.microsoft.com/office/drawing/2014/main" id="{0EA2EE73-CB1F-2414-5A86-5A049CFF7DA3}"/>
                  </a:ext>
                </a:extLst>
              </p:cNvPr>
              <p:cNvSpPr/>
              <p:nvPr/>
            </p:nvSpPr>
            <p:spPr>
              <a:xfrm>
                <a:off x="4218818" y="7049423"/>
                <a:ext cx="2690" cy="269"/>
              </a:xfrm>
              <a:custGeom>
                <a:avLst/>
                <a:gdLst>
                  <a:gd name="connsiteX0" fmla="*/ 0 w 2690"/>
                  <a:gd name="connsiteY0" fmla="*/ 269 h 269"/>
                  <a:gd name="connsiteX1" fmla="*/ 0 w 2690"/>
                  <a:gd name="connsiteY1" fmla="*/ 0 h 269"/>
                  <a:gd name="connsiteX2" fmla="*/ 0 w 2690"/>
                  <a:gd name="connsiteY2" fmla="*/ 269 h 269"/>
                  <a:gd name="connsiteX3" fmla="*/ 0 w 2690"/>
                  <a:gd name="connsiteY3" fmla="*/ 269 h 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90" h="269">
                    <a:moveTo>
                      <a:pt x="0" y="269"/>
                    </a:moveTo>
                    <a:cubicBezTo>
                      <a:pt x="0" y="269"/>
                      <a:pt x="0" y="0"/>
                      <a:pt x="0" y="0"/>
                    </a:cubicBezTo>
                    <a:cubicBezTo>
                      <a:pt x="0" y="0"/>
                      <a:pt x="0" y="269"/>
                      <a:pt x="0" y="269"/>
                    </a:cubicBezTo>
                    <a:lnTo>
                      <a:pt x="0" y="269"/>
                    </a:ln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51" name="Полилиния: фигура 2650">
                <a:extLst>
                  <a:ext uri="{FF2B5EF4-FFF2-40B4-BE49-F238E27FC236}">
                    <a16:creationId xmlns:a16="http://schemas.microsoft.com/office/drawing/2014/main" id="{525A2C9B-D4F3-303B-C51D-328764A1F292}"/>
                  </a:ext>
                </a:extLst>
              </p:cNvPr>
              <p:cNvSpPr/>
              <p:nvPr/>
            </p:nvSpPr>
            <p:spPr>
              <a:xfrm>
                <a:off x="4057134" y="6365830"/>
                <a:ext cx="17486" cy="15907"/>
              </a:xfrm>
              <a:custGeom>
                <a:avLst/>
                <a:gdLst>
                  <a:gd name="connsiteX0" fmla="*/ 5111 w 17486"/>
                  <a:gd name="connsiteY0" fmla="*/ 8878 h 15907"/>
                  <a:gd name="connsiteX1" fmla="*/ 6995 w 17486"/>
                  <a:gd name="connsiteY1" fmla="*/ 8071 h 15907"/>
                  <a:gd name="connsiteX2" fmla="*/ 8878 w 17486"/>
                  <a:gd name="connsiteY2" fmla="*/ 13451 h 15907"/>
                  <a:gd name="connsiteX3" fmla="*/ 14527 w 17486"/>
                  <a:gd name="connsiteY3" fmla="*/ 15872 h 15907"/>
                  <a:gd name="connsiteX4" fmla="*/ 17487 w 17486"/>
                  <a:gd name="connsiteY4" fmla="*/ 11568 h 15907"/>
                  <a:gd name="connsiteX5" fmla="*/ 17487 w 17486"/>
                  <a:gd name="connsiteY5" fmla="*/ 11299 h 15907"/>
                  <a:gd name="connsiteX6" fmla="*/ 16680 w 17486"/>
                  <a:gd name="connsiteY6" fmla="*/ 11030 h 15907"/>
                  <a:gd name="connsiteX7" fmla="*/ 11837 w 17486"/>
                  <a:gd name="connsiteY7" fmla="*/ 10223 h 15907"/>
                  <a:gd name="connsiteX8" fmla="*/ 10223 w 17486"/>
                  <a:gd name="connsiteY8" fmla="*/ 6726 h 15907"/>
                  <a:gd name="connsiteX9" fmla="*/ 15872 w 17486"/>
                  <a:gd name="connsiteY9" fmla="*/ 4842 h 15907"/>
                  <a:gd name="connsiteX10" fmla="*/ 14527 w 17486"/>
                  <a:gd name="connsiteY10" fmla="*/ 0 h 15907"/>
                  <a:gd name="connsiteX11" fmla="*/ 2959 w 17486"/>
                  <a:gd name="connsiteY11" fmla="*/ 5381 h 15907"/>
                  <a:gd name="connsiteX12" fmla="*/ 0 w 17486"/>
                  <a:gd name="connsiteY12" fmla="*/ 9954 h 15907"/>
                  <a:gd name="connsiteX13" fmla="*/ 5111 w 17486"/>
                  <a:gd name="connsiteY13" fmla="*/ 8878 h 1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486" h="15907">
                    <a:moveTo>
                      <a:pt x="5111" y="8878"/>
                    </a:moveTo>
                    <a:cubicBezTo>
                      <a:pt x="5650" y="8609"/>
                      <a:pt x="6457" y="8340"/>
                      <a:pt x="6995" y="8071"/>
                    </a:cubicBezTo>
                    <a:cubicBezTo>
                      <a:pt x="6726" y="9954"/>
                      <a:pt x="7533" y="12106"/>
                      <a:pt x="8878" y="13451"/>
                    </a:cubicBezTo>
                    <a:cubicBezTo>
                      <a:pt x="10223" y="14796"/>
                      <a:pt x="12375" y="16142"/>
                      <a:pt x="14527" y="15872"/>
                    </a:cubicBezTo>
                    <a:cubicBezTo>
                      <a:pt x="15334" y="14258"/>
                      <a:pt x="16142" y="12644"/>
                      <a:pt x="17487" y="11568"/>
                    </a:cubicBezTo>
                    <a:cubicBezTo>
                      <a:pt x="17487" y="11568"/>
                      <a:pt x="17487" y="11568"/>
                      <a:pt x="17487" y="11299"/>
                    </a:cubicBezTo>
                    <a:cubicBezTo>
                      <a:pt x="17218" y="11030"/>
                      <a:pt x="16949" y="11030"/>
                      <a:pt x="16680" y="11030"/>
                    </a:cubicBezTo>
                    <a:cubicBezTo>
                      <a:pt x="15065" y="10761"/>
                      <a:pt x="13451" y="11299"/>
                      <a:pt x="11837" y="10223"/>
                    </a:cubicBezTo>
                    <a:cubicBezTo>
                      <a:pt x="10761" y="9416"/>
                      <a:pt x="10492" y="8071"/>
                      <a:pt x="10223" y="6726"/>
                    </a:cubicBezTo>
                    <a:cubicBezTo>
                      <a:pt x="12106" y="6188"/>
                      <a:pt x="13989" y="5381"/>
                      <a:pt x="15872" y="4842"/>
                    </a:cubicBezTo>
                    <a:cubicBezTo>
                      <a:pt x="15334" y="3228"/>
                      <a:pt x="15065" y="1614"/>
                      <a:pt x="14527" y="0"/>
                    </a:cubicBezTo>
                    <a:cubicBezTo>
                      <a:pt x="11030" y="2959"/>
                      <a:pt x="6995" y="4304"/>
                      <a:pt x="2959" y="5381"/>
                    </a:cubicBezTo>
                    <a:cubicBezTo>
                      <a:pt x="1883" y="6995"/>
                      <a:pt x="807" y="8340"/>
                      <a:pt x="0" y="9954"/>
                    </a:cubicBezTo>
                    <a:cubicBezTo>
                      <a:pt x="1883" y="9954"/>
                      <a:pt x="3497" y="9416"/>
                      <a:pt x="5111" y="88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52" name="Полилиния: фигура 2651">
                <a:extLst>
                  <a:ext uri="{FF2B5EF4-FFF2-40B4-BE49-F238E27FC236}">
                    <a16:creationId xmlns:a16="http://schemas.microsoft.com/office/drawing/2014/main" id="{9AAAD8D1-70E4-5465-BE92-43D7283073E6}"/>
                  </a:ext>
                </a:extLst>
              </p:cNvPr>
              <p:cNvSpPr/>
              <p:nvPr/>
            </p:nvSpPr>
            <p:spPr>
              <a:xfrm>
                <a:off x="4007633" y="6601765"/>
                <a:ext cx="26095" cy="11568"/>
              </a:xfrm>
              <a:custGeom>
                <a:avLst/>
                <a:gdLst>
                  <a:gd name="connsiteX0" fmla="*/ 18563 w 26095"/>
                  <a:gd name="connsiteY0" fmla="*/ 5919 h 11568"/>
                  <a:gd name="connsiteX1" fmla="*/ 5919 w 26095"/>
                  <a:gd name="connsiteY1" fmla="*/ 2690 h 11568"/>
                  <a:gd name="connsiteX2" fmla="*/ 0 w 26095"/>
                  <a:gd name="connsiteY2" fmla="*/ 3766 h 11568"/>
                  <a:gd name="connsiteX3" fmla="*/ 807 w 26095"/>
                  <a:gd name="connsiteY3" fmla="*/ 7533 h 11568"/>
                  <a:gd name="connsiteX4" fmla="*/ 5919 w 26095"/>
                  <a:gd name="connsiteY4" fmla="*/ 6457 h 11568"/>
                  <a:gd name="connsiteX5" fmla="*/ 5919 w 26095"/>
                  <a:gd name="connsiteY5" fmla="*/ 6457 h 11568"/>
                  <a:gd name="connsiteX6" fmla="*/ 15872 w 26095"/>
                  <a:gd name="connsiteY6" fmla="*/ 8878 h 11568"/>
                  <a:gd name="connsiteX7" fmla="*/ 26095 w 26095"/>
                  <a:gd name="connsiteY7" fmla="*/ 11568 h 11568"/>
                  <a:gd name="connsiteX8" fmla="*/ 25557 w 26095"/>
                  <a:gd name="connsiteY8" fmla="*/ 0 h 11568"/>
                  <a:gd name="connsiteX9" fmla="*/ 24481 w 26095"/>
                  <a:gd name="connsiteY9" fmla="*/ 7802 h 11568"/>
                  <a:gd name="connsiteX10" fmla="*/ 18563 w 26095"/>
                  <a:gd name="connsiteY10" fmla="*/ 5919 h 11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095" h="11568">
                    <a:moveTo>
                      <a:pt x="18563" y="5919"/>
                    </a:moveTo>
                    <a:cubicBezTo>
                      <a:pt x="14527" y="4035"/>
                      <a:pt x="10223" y="2421"/>
                      <a:pt x="5919" y="2690"/>
                    </a:cubicBezTo>
                    <a:cubicBezTo>
                      <a:pt x="4035" y="2690"/>
                      <a:pt x="1883" y="3497"/>
                      <a:pt x="0" y="3766"/>
                    </a:cubicBezTo>
                    <a:cubicBezTo>
                      <a:pt x="269" y="5111"/>
                      <a:pt x="538" y="6188"/>
                      <a:pt x="807" y="7533"/>
                    </a:cubicBezTo>
                    <a:cubicBezTo>
                      <a:pt x="2421" y="6726"/>
                      <a:pt x="4304" y="6188"/>
                      <a:pt x="5919" y="6457"/>
                    </a:cubicBezTo>
                    <a:cubicBezTo>
                      <a:pt x="5919" y="6457"/>
                      <a:pt x="5919" y="6457"/>
                      <a:pt x="5919" y="6457"/>
                    </a:cubicBezTo>
                    <a:cubicBezTo>
                      <a:pt x="9416" y="6457"/>
                      <a:pt x="12644" y="7533"/>
                      <a:pt x="15872" y="8878"/>
                    </a:cubicBezTo>
                    <a:cubicBezTo>
                      <a:pt x="19101" y="10223"/>
                      <a:pt x="22329" y="11568"/>
                      <a:pt x="26095" y="11568"/>
                    </a:cubicBezTo>
                    <a:cubicBezTo>
                      <a:pt x="25826" y="7802"/>
                      <a:pt x="25557" y="4035"/>
                      <a:pt x="25557" y="0"/>
                    </a:cubicBezTo>
                    <a:cubicBezTo>
                      <a:pt x="24750" y="2421"/>
                      <a:pt x="24750" y="5111"/>
                      <a:pt x="24481" y="7802"/>
                    </a:cubicBezTo>
                    <a:cubicBezTo>
                      <a:pt x="21791" y="8071"/>
                      <a:pt x="20177" y="6726"/>
                      <a:pt x="18563" y="59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53" name="Полилиния: фигура 2652">
                <a:extLst>
                  <a:ext uri="{FF2B5EF4-FFF2-40B4-BE49-F238E27FC236}">
                    <a16:creationId xmlns:a16="http://schemas.microsoft.com/office/drawing/2014/main" id="{4CE3F468-4BF4-5751-6808-7C32789FCC81}"/>
                  </a:ext>
                </a:extLst>
              </p:cNvPr>
              <p:cNvSpPr/>
              <p:nvPr/>
            </p:nvSpPr>
            <p:spPr>
              <a:xfrm>
                <a:off x="3799408" y="6324606"/>
                <a:ext cx="505907" cy="934437"/>
              </a:xfrm>
              <a:custGeom>
                <a:avLst/>
                <a:gdLst>
                  <a:gd name="connsiteX0" fmla="*/ 503884 w 505907"/>
                  <a:gd name="connsiteY0" fmla="*/ 213401 h 934437"/>
                  <a:gd name="connsiteX1" fmla="*/ 500656 w 505907"/>
                  <a:gd name="connsiteY1" fmla="*/ 213132 h 934437"/>
                  <a:gd name="connsiteX2" fmla="*/ 498773 w 505907"/>
                  <a:gd name="connsiteY2" fmla="*/ 210441 h 934437"/>
                  <a:gd name="connsiteX3" fmla="*/ 496352 w 505907"/>
                  <a:gd name="connsiteY3" fmla="*/ 208289 h 934437"/>
                  <a:gd name="connsiteX4" fmla="*/ 495545 w 505907"/>
                  <a:gd name="connsiteY4" fmla="*/ 207213 h 934437"/>
                  <a:gd name="connsiteX5" fmla="*/ 494468 w 505907"/>
                  <a:gd name="connsiteY5" fmla="*/ 206944 h 934437"/>
                  <a:gd name="connsiteX6" fmla="*/ 484245 w 505907"/>
                  <a:gd name="connsiteY6" fmla="*/ 207213 h 934437"/>
                  <a:gd name="connsiteX7" fmla="*/ 471601 w 505907"/>
                  <a:gd name="connsiteY7" fmla="*/ 211787 h 934437"/>
                  <a:gd name="connsiteX8" fmla="*/ 461916 w 505907"/>
                  <a:gd name="connsiteY8" fmla="*/ 226852 h 934437"/>
                  <a:gd name="connsiteX9" fmla="*/ 459495 w 505907"/>
                  <a:gd name="connsiteY9" fmla="*/ 232232 h 934437"/>
                  <a:gd name="connsiteX10" fmla="*/ 458419 w 505907"/>
                  <a:gd name="connsiteY10" fmla="*/ 234923 h 934437"/>
                  <a:gd name="connsiteX11" fmla="*/ 454115 w 505907"/>
                  <a:gd name="connsiteY11" fmla="*/ 256983 h 934437"/>
                  <a:gd name="connsiteX12" fmla="*/ 450617 w 505907"/>
                  <a:gd name="connsiteY12" fmla="*/ 268013 h 934437"/>
                  <a:gd name="connsiteX13" fmla="*/ 442816 w 505907"/>
                  <a:gd name="connsiteY13" fmla="*/ 285499 h 934437"/>
                  <a:gd name="connsiteX14" fmla="*/ 432862 w 505907"/>
                  <a:gd name="connsiteY14" fmla="*/ 304331 h 934437"/>
                  <a:gd name="connsiteX15" fmla="*/ 433131 w 505907"/>
                  <a:gd name="connsiteY15" fmla="*/ 301910 h 934437"/>
                  <a:gd name="connsiteX16" fmla="*/ 436359 w 505907"/>
                  <a:gd name="connsiteY16" fmla="*/ 290611 h 934437"/>
                  <a:gd name="connsiteX17" fmla="*/ 440394 w 505907"/>
                  <a:gd name="connsiteY17" fmla="*/ 270972 h 934437"/>
                  <a:gd name="connsiteX18" fmla="*/ 441470 w 505907"/>
                  <a:gd name="connsiteY18" fmla="*/ 261018 h 934437"/>
                  <a:gd name="connsiteX19" fmla="*/ 441470 w 505907"/>
                  <a:gd name="connsiteY19" fmla="*/ 235730 h 934437"/>
                  <a:gd name="connsiteX20" fmla="*/ 445237 w 505907"/>
                  <a:gd name="connsiteY20" fmla="*/ 196183 h 934437"/>
                  <a:gd name="connsiteX21" fmla="*/ 452770 w 505907"/>
                  <a:gd name="connsiteY21" fmla="*/ 153408 h 934437"/>
                  <a:gd name="connsiteX22" fmla="*/ 453308 w 505907"/>
                  <a:gd name="connsiteY22" fmla="*/ 150449 h 934437"/>
                  <a:gd name="connsiteX23" fmla="*/ 456536 w 505907"/>
                  <a:gd name="connsiteY23" fmla="*/ 135114 h 934437"/>
                  <a:gd name="connsiteX24" fmla="*/ 457074 w 505907"/>
                  <a:gd name="connsiteY24" fmla="*/ 124891 h 934437"/>
                  <a:gd name="connsiteX25" fmla="*/ 456267 w 505907"/>
                  <a:gd name="connsiteY25" fmla="*/ 112785 h 934437"/>
                  <a:gd name="connsiteX26" fmla="*/ 456267 w 505907"/>
                  <a:gd name="connsiteY26" fmla="*/ 110902 h 934437"/>
                  <a:gd name="connsiteX27" fmla="*/ 453577 w 505907"/>
                  <a:gd name="connsiteY27" fmla="*/ 108212 h 934437"/>
                  <a:gd name="connsiteX28" fmla="*/ 452232 w 505907"/>
                  <a:gd name="connsiteY28" fmla="*/ 110902 h 934437"/>
                  <a:gd name="connsiteX29" fmla="*/ 454115 w 505907"/>
                  <a:gd name="connsiteY29" fmla="*/ 127582 h 934437"/>
                  <a:gd name="connsiteX30" fmla="*/ 449272 w 505907"/>
                  <a:gd name="connsiteY30" fmla="*/ 144530 h 934437"/>
                  <a:gd name="connsiteX31" fmla="*/ 441470 w 505907"/>
                  <a:gd name="connsiteY31" fmla="*/ 153946 h 934437"/>
                  <a:gd name="connsiteX32" fmla="*/ 431786 w 505907"/>
                  <a:gd name="connsiteY32" fmla="*/ 167666 h 934437"/>
                  <a:gd name="connsiteX33" fmla="*/ 424791 w 505907"/>
                  <a:gd name="connsiteY33" fmla="*/ 180311 h 934437"/>
                  <a:gd name="connsiteX34" fmla="*/ 419141 w 505907"/>
                  <a:gd name="connsiteY34" fmla="*/ 191610 h 934437"/>
                  <a:gd name="connsiteX35" fmla="*/ 413492 w 505907"/>
                  <a:gd name="connsiteY35" fmla="*/ 213132 h 934437"/>
                  <a:gd name="connsiteX36" fmla="*/ 411878 w 505907"/>
                  <a:gd name="connsiteY36" fmla="*/ 217974 h 934437"/>
                  <a:gd name="connsiteX37" fmla="*/ 410802 w 505907"/>
                  <a:gd name="connsiteY37" fmla="*/ 212863 h 934437"/>
                  <a:gd name="connsiteX38" fmla="*/ 402462 w 505907"/>
                  <a:gd name="connsiteY38" fmla="*/ 169012 h 934437"/>
                  <a:gd name="connsiteX39" fmla="*/ 386051 w 505907"/>
                  <a:gd name="connsiteY39" fmla="*/ 105791 h 934437"/>
                  <a:gd name="connsiteX40" fmla="*/ 378788 w 505907"/>
                  <a:gd name="connsiteY40" fmla="*/ 82116 h 934437"/>
                  <a:gd name="connsiteX41" fmla="*/ 370986 w 505907"/>
                  <a:gd name="connsiteY41" fmla="*/ 56290 h 934437"/>
                  <a:gd name="connsiteX42" fmla="*/ 370717 w 505907"/>
                  <a:gd name="connsiteY42" fmla="*/ 54407 h 934437"/>
                  <a:gd name="connsiteX43" fmla="*/ 369103 w 505907"/>
                  <a:gd name="connsiteY43" fmla="*/ 52793 h 934437"/>
                  <a:gd name="connsiteX44" fmla="*/ 367489 w 505907"/>
                  <a:gd name="connsiteY44" fmla="*/ 54676 h 934437"/>
                  <a:gd name="connsiteX45" fmla="*/ 367220 w 505907"/>
                  <a:gd name="connsiteY45" fmla="*/ 58442 h 934437"/>
                  <a:gd name="connsiteX46" fmla="*/ 364529 w 505907"/>
                  <a:gd name="connsiteY46" fmla="*/ 82654 h 934437"/>
                  <a:gd name="connsiteX47" fmla="*/ 366950 w 505907"/>
                  <a:gd name="connsiteY47" fmla="*/ 103369 h 934437"/>
                  <a:gd name="connsiteX48" fmla="*/ 371255 w 505907"/>
                  <a:gd name="connsiteY48" fmla="*/ 123008 h 934437"/>
                  <a:gd name="connsiteX49" fmla="*/ 376904 w 505907"/>
                  <a:gd name="connsiteY49" fmla="*/ 149373 h 934437"/>
                  <a:gd name="connsiteX50" fmla="*/ 379595 w 505907"/>
                  <a:gd name="connsiteY50" fmla="*/ 163631 h 934437"/>
                  <a:gd name="connsiteX51" fmla="*/ 381747 w 505907"/>
                  <a:gd name="connsiteY51" fmla="*/ 174661 h 934437"/>
                  <a:gd name="connsiteX52" fmla="*/ 379057 w 505907"/>
                  <a:gd name="connsiteY52" fmla="*/ 169281 h 934437"/>
                  <a:gd name="connsiteX53" fmla="*/ 369372 w 505907"/>
                  <a:gd name="connsiteY53" fmla="*/ 141302 h 934437"/>
                  <a:gd name="connsiteX54" fmla="*/ 366412 w 505907"/>
                  <a:gd name="connsiteY54" fmla="*/ 131617 h 934437"/>
                  <a:gd name="connsiteX55" fmla="*/ 362915 w 505907"/>
                  <a:gd name="connsiteY55" fmla="*/ 121394 h 934437"/>
                  <a:gd name="connsiteX56" fmla="*/ 356728 w 505907"/>
                  <a:gd name="connsiteY56" fmla="*/ 107674 h 934437"/>
                  <a:gd name="connsiteX57" fmla="*/ 345967 w 505907"/>
                  <a:gd name="connsiteY57" fmla="*/ 89918 h 934437"/>
                  <a:gd name="connsiteX58" fmla="*/ 340586 w 505907"/>
                  <a:gd name="connsiteY58" fmla="*/ 82654 h 934437"/>
                  <a:gd name="connsiteX59" fmla="*/ 340855 w 505907"/>
                  <a:gd name="connsiteY59" fmla="*/ 74046 h 934437"/>
                  <a:gd name="connsiteX60" fmla="*/ 336820 w 505907"/>
                  <a:gd name="connsiteY60" fmla="*/ 66782 h 934437"/>
                  <a:gd name="connsiteX61" fmla="*/ 331439 w 505907"/>
                  <a:gd name="connsiteY61" fmla="*/ 64630 h 934437"/>
                  <a:gd name="connsiteX62" fmla="*/ 320140 w 505907"/>
                  <a:gd name="connsiteY62" fmla="*/ 43377 h 934437"/>
                  <a:gd name="connsiteX63" fmla="*/ 320140 w 505907"/>
                  <a:gd name="connsiteY63" fmla="*/ 43377 h 934437"/>
                  <a:gd name="connsiteX64" fmla="*/ 320140 w 505907"/>
                  <a:gd name="connsiteY64" fmla="*/ 43108 h 934437"/>
                  <a:gd name="connsiteX65" fmla="*/ 319602 w 505907"/>
                  <a:gd name="connsiteY65" fmla="*/ 36113 h 934437"/>
                  <a:gd name="connsiteX66" fmla="*/ 306151 w 505907"/>
                  <a:gd name="connsiteY66" fmla="*/ 23200 h 934437"/>
                  <a:gd name="connsiteX67" fmla="*/ 305075 w 505907"/>
                  <a:gd name="connsiteY67" fmla="*/ 22931 h 934437"/>
                  <a:gd name="connsiteX68" fmla="*/ 300501 w 505907"/>
                  <a:gd name="connsiteY68" fmla="*/ 18088 h 934437"/>
                  <a:gd name="connsiteX69" fmla="*/ 296197 w 505907"/>
                  <a:gd name="connsiteY69" fmla="*/ 11094 h 934437"/>
                  <a:gd name="connsiteX70" fmla="*/ 283553 w 505907"/>
                  <a:gd name="connsiteY70" fmla="*/ 5982 h 934437"/>
                  <a:gd name="connsiteX71" fmla="*/ 275751 w 505907"/>
                  <a:gd name="connsiteY71" fmla="*/ 4906 h 934437"/>
                  <a:gd name="connsiteX72" fmla="*/ 263645 w 505907"/>
                  <a:gd name="connsiteY72" fmla="*/ 1140 h 934437"/>
                  <a:gd name="connsiteX73" fmla="*/ 245082 w 505907"/>
                  <a:gd name="connsiteY73" fmla="*/ 4637 h 934437"/>
                  <a:gd name="connsiteX74" fmla="*/ 241585 w 505907"/>
                  <a:gd name="connsiteY74" fmla="*/ 6789 h 934437"/>
                  <a:gd name="connsiteX75" fmla="*/ 229210 w 505907"/>
                  <a:gd name="connsiteY75" fmla="*/ 15129 h 934437"/>
                  <a:gd name="connsiteX76" fmla="*/ 224636 w 505907"/>
                  <a:gd name="connsiteY76" fmla="*/ 23469 h 934437"/>
                  <a:gd name="connsiteX77" fmla="*/ 218718 w 505907"/>
                  <a:gd name="connsiteY77" fmla="*/ 35306 h 934437"/>
                  <a:gd name="connsiteX78" fmla="*/ 210109 w 505907"/>
                  <a:gd name="connsiteY78" fmla="*/ 49833 h 934437"/>
                  <a:gd name="connsiteX79" fmla="*/ 199079 w 505907"/>
                  <a:gd name="connsiteY79" fmla="*/ 68665 h 934437"/>
                  <a:gd name="connsiteX80" fmla="*/ 194505 w 505907"/>
                  <a:gd name="connsiteY80" fmla="*/ 75929 h 934437"/>
                  <a:gd name="connsiteX81" fmla="*/ 190201 w 505907"/>
                  <a:gd name="connsiteY81" fmla="*/ 88304 h 934437"/>
                  <a:gd name="connsiteX82" fmla="*/ 185358 w 505907"/>
                  <a:gd name="connsiteY82" fmla="*/ 104984 h 934437"/>
                  <a:gd name="connsiteX83" fmla="*/ 179709 w 505907"/>
                  <a:gd name="connsiteY83" fmla="*/ 120856 h 934437"/>
                  <a:gd name="connsiteX84" fmla="*/ 176212 w 505907"/>
                  <a:gd name="connsiteY84" fmla="*/ 142916 h 934437"/>
                  <a:gd name="connsiteX85" fmla="*/ 174328 w 505907"/>
                  <a:gd name="connsiteY85" fmla="*/ 154215 h 934437"/>
                  <a:gd name="connsiteX86" fmla="*/ 171100 w 505907"/>
                  <a:gd name="connsiteY86" fmla="*/ 173316 h 934437"/>
                  <a:gd name="connsiteX87" fmla="*/ 169755 w 505907"/>
                  <a:gd name="connsiteY87" fmla="*/ 187036 h 934437"/>
                  <a:gd name="connsiteX88" fmla="*/ 169486 w 505907"/>
                  <a:gd name="connsiteY88" fmla="*/ 196721 h 934437"/>
                  <a:gd name="connsiteX89" fmla="*/ 169755 w 505907"/>
                  <a:gd name="connsiteY89" fmla="*/ 206406 h 934437"/>
                  <a:gd name="connsiteX90" fmla="*/ 168410 w 505907"/>
                  <a:gd name="connsiteY90" fmla="*/ 228735 h 934437"/>
                  <a:gd name="connsiteX91" fmla="*/ 169486 w 505907"/>
                  <a:gd name="connsiteY91" fmla="*/ 251602 h 934437"/>
                  <a:gd name="connsiteX92" fmla="*/ 168679 w 505907"/>
                  <a:gd name="connsiteY92" fmla="*/ 271779 h 934437"/>
                  <a:gd name="connsiteX93" fmla="*/ 169486 w 505907"/>
                  <a:gd name="connsiteY93" fmla="*/ 283078 h 934437"/>
                  <a:gd name="connsiteX94" fmla="*/ 170562 w 505907"/>
                  <a:gd name="connsiteY94" fmla="*/ 300834 h 934437"/>
                  <a:gd name="connsiteX95" fmla="*/ 170562 w 505907"/>
                  <a:gd name="connsiteY95" fmla="*/ 308636 h 934437"/>
                  <a:gd name="connsiteX96" fmla="*/ 171100 w 505907"/>
                  <a:gd name="connsiteY96" fmla="*/ 314554 h 934437"/>
                  <a:gd name="connsiteX97" fmla="*/ 168410 w 505907"/>
                  <a:gd name="connsiteY97" fmla="*/ 325584 h 934437"/>
                  <a:gd name="connsiteX98" fmla="*/ 167065 w 505907"/>
                  <a:gd name="connsiteY98" fmla="*/ 325315 h 934437"/>
                  <a:gd name="connsiteX99" fmla="*/ 145543 w 505907"/>
                  <a:gd name="connsiteY99" fmla="*/ 295453 h 934437"/>
                  <a:gd name="connsiteX100" fmla="*/ 140431 w 505907"/>
                  <a:gd name="connsiteY100" fmla="*/ 280119 h 934437"/>
                  <a:gd name="connsiteX101" fmla="*/ 142045 w 505907"/>
                  <a:gd name="connsiteY101" fmla="*/ 244608 h 934437"/>
                  <a:gd name="connsiteX102" fmla="*/ 146350 w 505907"/>
                  <a:gd name="connsiteY102" fmla="*/ 211787 h 934437"/>
                  <a:gd name="connsiteX103" fmla="*/ 137472 w 505907"/>
                  <a:gd name="connsiteY103" fmla="*/ 163362 h 934437"/>
                  <a:gd name="connsiteX104" fmla="*/ 134782 w 505907"/>
                  <a:gd name="connsiteY104" fmla="*/ 153408 h 934437"/>
                  <a:gd name="connsiteX105" fmla="*/ 130477 w 505907"/>
                  <a:gd name="connsiteY105" fmla="*/ 132693 h 934437"/>
                  <a:gd name="connsiteX106" fmla="*/ 128056 w 505907"/>
                  <a:gd name="connsiteY106" fmla="*/ 128120 h 934437"/>
                  <a:gd name="connsiteX107" fmla="*/ 126711 w 505907"/>
                  <a:gd name="connsiteY107" fmla="*/ 131617 h 934437"/>
                  <a:gd name="connsiteX108" fmla="*/ 126980 w 505907"/>
                  <a:gd name="connsiteY108" fmla="*/ 152063 h 934437"/>
                  <a:gd name="connsiteX109" fmla="*/ 126711 w 505907"/>
                  <a:gd name="connsiteY109" fmla="*/ 159327 h 934437"/>
                  <a:gd name="connsiteX110" fmla="*/ 122676 w 505907"/>
                  <a:gd name="connsiteY110" fmla="*/ 194031 h 934437"/>
                  <a:gd name="connsiteX111" fmla="*/ 112453 w 505907"/>
                  <a:gd name="connsiteY111" fmla="*/ 230080 h 934437"/>
                  <a:gd name="connsiteX112" fmla="*/ 105189 w 505907"/>
                  <a:gd name="connsiteY112" fmla="*/ 265054 h 934437"/>
                  <a:gd name="connsiteX113" fmla="*/ 102230 w 505907"/>
                  <a:gd name="connsiteY113" fmla="*/ 305945 h 934437"/>
                  <a:gd name="connsiteX114" fmla="*/ 105458 w 505907"/>
                  <a:gd name="connsiteY114" fmla="*/ 345492 h 934437"/>
                  <a:gd name="connsiteX115" fmla="*/ 116488 w 505907"/>
                  <a:gd name="connsiteY115" fmla="*/ 388267 h 934437"/>
                  <a:gd name="connsiteX116" fmla="*/ 121599 w 505907"/>
                  <a:gd name="connsiteY116" fmla="*/ 419743 h 934437"/>
                  <a:gd name="connsiteX117" fmla="*/ 121868 w 505907"/>
                  <a:gd name="connsiteY117" fmla="*/ 423240 h 934437"/>
                  <a:gd name="connsiteX118" fmla="*/ 123752 w 505907"/>
                  <a:gd name="connsiteY118" fmla="*/ 443686 h 934437"/>
                  <a:gd name="connsiteX119" fmla="*/ 127249 w 505907"/>
                  <a:gd name="connsiteY119" fmla="*/ 511481 h 934437"/>
                  <a:gd name="connsiteX120" fmla="*/ 124559 w 505907"/>
                  <a:gd name="connsiteY120" fmla="*/ 505831 h 934437"/>
                  <a:gd name="connsiteX121" fmla="*/ 115412 w 505907"/>
                  <a:gd name="connsiteY121" fmla="*/ 489959 h 934437"/>
                  <a:gd name="connsiteX122" fmla="*/ 112991 w 505907"/>
                  <a:gd name="connsiteY122" fmla="*/ 483771 h 934437"/>
                  <a:gd name="connsiteX123" fmla="*/ 109493 w 505907"/>
                  <a:gd name="connsiteY123" fmla="*/ 480543 h 934437"/>
                  <a:gd name="connsiteX124" fmla="*/ 87702 w 505907"/>
                  <a:gd name="connsiteY124" fmla="*/ 477314 h 934437"/>
                  <a:gd name="connsiteX125" fmla="*/ 73175 w 505907"/>
                  <a:gd name="connsiteY125" fmla="*/ 478660 h 934437"/>
                  <a:gd name="connsiteX126" fmla="*/ 55150 w 505907"/>
                  <a:gd name="connsiteY126" fmla="*/ 483233 h 934437"/>
                  <a:gd name="connsiteX127" fmla="*/ 48425 w 505907"/>
                  <a:gd name="connsiteY127" fmla="*/ 485385 h 934437"/>
                  <a:gd name="connsiteX128" fmla="*/ 36049 w 505907"/>
                  <a:gd name="connsiteY128" fmla="*/ 489959 h 934437"/>
                  <a:gd name="connsiteX129" fmla="*/ 30400 w 505907"/>
                  <a:gd name="connsiteY129" fmla="*/ 493187 h 934437"/>
                  <a:gd name="connsiteX130" fmla="*/ 19639 w 505907"/>
                  <a:gd name="connsiteY130" fmla="*/ 503410 h 934437"/>
                  <a:gd name="connsiteX131" fmla="*/ 8878 w 505907"/>
                  <a:gd name="connsiteY131" fmla="*/ 517399 h 934437"/>
                  <a:gd name="connsiteX132" fmla="*/ 0 w 505907"/>
                  <a:gd name="connsiteY132" fmla="*/ 527622 h 934437"/>
                  <a:gd name="connsiteX133" fmla="*/ 6995 w 505907"/>
                  <a:gd name="connsiteY133" fmla="*/ 556408 h 934437"/>
                  <a:gd name="connsiteX134" fmla="*/ 8609 w 505907"/>
                  <a:gd name="connsiteY134" fmla="*/ 559636 h 934437"/>
                  <a:gd name="connsiteX135" fmla="*/ 11837 w 505907"/>
                  <a:gd name="connsiteY135" fmla="*/ 562595 h 934437"/>
                  <a:gd name="connsiteX136" fmla="*/ 13182 w 505907"/>
                  <a:gd name="connsiteY136" fmla="*/ 558022 h 934437"/>
                  <a:gd name="connsiteX137" fmla="*/ 15872 w 505907"/>
                  <a:gd name="connsiteY137" fmla="*/ 539728 h 934437"/>
                  <a:gd name="connsiteX138" fmla="*/ 22329 w 505907"/>
                  <a:gd name="connsiteY138" fmla="*/ 525470 h 934437"/>
                  <a:gd name="connsiteX139" fmla="*/ 23674 w 505907"/>
                  <a:gd name="connsiteY139" fmla="*/ 519820 h 934437"/>
                  <a:gd name="connsiteX140" fmla="*/ 25288 w 505907"/>
                  <a:gd name="connsiteY140" fmla="*/ 516054 h 934437"/>
                  <a:gd name="connsiteX141" fmla="*/ 31207 w 505907"/>
                  <a:gd name="connsiteY141" fmla="*/ 511750 h 934437"/>
                  <a:gd name="connsiteX142" fmla="*/ 46003 w 505907"/>
                  <a:gd name="connsiteY142" fmla="*/ 503679 h 934437"/>
                  <a:gd name="connsiteX143" fmla="*/ 57033 w 505907"/>
                  <a:gd name="connsiteY143" fmla="*/ 500451 h 934437"/>
                  <a:gd name="connsiteX144" fmla="*/ 70216 w 505907"/>
                  <a:gd name="connsiteY144" fmla="*/ 499105 h 934437"/>
                  <a:gd name="connsiteX145" fmla="*/ 77479 w 505907"/>
                  <a:gd name="connsiteY145" fmla="*/ 499375 h 934437"/>
                  <a:gd name="connsiteX146" fmla="*/ 83129 w 505907"/>
                  <a:gd name="connsiteY146" fmla="*/ 501527 h 934437"/>
                  <a:gd name="connsiteX147" fmla="*/ 94428 w 505907"/>
                  <a:gd name="connsiteY147" fmla="*/ 513095 h 934437"/>
                  <a:gd name="connsiteX148" fmla="*/ 101423 w 505907"/>
                  <a:gd name="connsiteY148" fmla="*/ 525201 h 934437"/>
                  <a:gd name="connsiteX149" fmla="*/ 104920 w 505907"/>
                  <a:gd name="connsiteY149" fmla="*/ 533541 h 934437"/>
                  <a:gd name="connsiteX150" fmla="*/ 109493 w 505907"/>
                  <a:gd name="connsiteY150" fmla="*/ 557753 h 934437"/>
                  <a:gd name="connsiteX151" fmla="*/ 112453 w 505907"/>
                  <a:gd name="connsiteY151" fmla="*/ 584656 h 934437"/>
                  <a:gd name="connsiteX152" fmla="*/ 119447 w 505907"/>
                  <a:gd name="connsiteY152" fmla="*/ 637923 h 934437"/>
                  <a:gd name="connsiteX153" fmla="*/ 124021 w 505907"/>
                  <a:gd name="connsiteY153" fmla="*/ 668322 h 934437"/>
                  <a:gd name="connsiteX154" fmla="*/ 127249 w 505907"/>
                  <a:gd name="connsiteY154" fmla="*/ 684195 h 934437"/>
                  <a:gd name="connsiteX155" fmla="*/ 132629 w 505907"/>
                  <a:gd name="connsiteY155" fmla="*/ 706524 h 934437"/>
                  <a:gd name="connsiteX156" fmla="*/ 142852 w 505907"/>
                  <a:gd name="connsiteY156" fmla="*/ 739883 h 934437"/>
                  <a:gd name="connsiteX157" fmla="*/ 158187 w 505907"/>
                  <a:gd name="connsiteY157" fmla="*/ 773242 h 934437"/>
                  <a:gd name="connsiteX158" fmla="*/ 172714 w 505907"/>
                  <a:gd name="connsiteY158" fmla="*/ 797724 h 934437"/>
                  <a:gd name="connsiteX159" fmla="*/ 184820 w 505907"/>
                  <a:gd name="connsiteY159" fmla="*/ 813596 h 934437"/>
                  <a:gd name="connsiteX160" fmla="*/ 190470 w 505907"/>
                  <a:gd name="connsiteY160" fmla="*/ 819784 h 934437"/>
                  <a:gd name="connsiteX161" fmla="*/ 201231 w 505907"/>
                  <a:gd name="connsiteY161" fmla="*/ 831083 h 934437"/>
                  <a:gd name="connsiteX162" fmla="*/ 215758 w 505907"/>
                  <a:gd name="connsiteY162" fmla="*/ 846417 h 934437"/>
                  <a:gd name="connsiteX163" fmla="*/ 225174 w 505907"/>
                  <a:gd name="connsiteY163" fmla="*/ 853950 h 934437"/>
                  <a:gd name="connsiteX164" fmla="*/ 230017 w 505907"/>
                  <a:gd name="connsiteY164" fmla="*/ 857447 h 934437"/>
                  <a:gd name="connsiteX165" fmla="*/ 266604 w 505907"/>
                  <a:gd name="connsiteY165" fmla="*/ 882735 h 934437"/>
                  <a:gd name="connsiteX166" fmla="*/ 270370 w 505907"/>
                  <a:gd name="connsiteY166" fmla="*/ 885157 h 934437"/>
                  <a:gd name="connsiteX167" fmla="*/ 265528 w 505907"/>
                  <a:gd name="connsiteY167" fmla="*/ 892958 h 934437"/>
                  <a:gd name="connsiteX168" fmla="*/ 263914 w 505907"/>
                  <a:gd name="connsiteY168" fmla="*/ 895649 h 934437"/>
                  <a:gd name="connsiteX169" fmla="*/ 270639 w 505907"/>
                  <a:gd name="connsiteY169" fmla="*/ 904258 h 934437"/>
                  <a:gd name="connsiteX170" fmla="*/ 271177 w 505907"/>
                  <a:gd name="connsiteY170" fmla="*/ 904527 h 934437"/>
                  <a:gd name="connsiteX171" fmla="*/ 275213 w 505907"/>
                  <a:gd name="connsiteY171" fmla="*/ 909369 h 934437"/>
                  <a:gd name="connsiteX172" fmla="*/ 277365 w 505907"/>
                  <a:gd name="connsiteY172" fmla="*/ 919323 h 934437"/>
                  <a:gd name="connsiteX173" fmla="*/ 283015 w 505907"/>
                  <a:gd name="connsiteY173" fmla="*/ 931429 h 934437"/>
                  <a:gd name="connsiteX174" fmla="*/ 289740 w 505907"/>
                  <a:gd name="connsiteY174" fmla="*/ 934388 h 934437"/>
                  <a:gd name="connsiteX175" fmla="*/ 303730 w 505907"/>
                  <a:gd name="connsiteY175" fmla="*/ 934119 h 934437"/>
                  <a:gd name="connsiteX176" fmla="*/ 316374 w 505907"/>
                  <a:gd name="connsiteY176" fmla="*/ 934119 h 934437"/>
                  <a:gd name="connsiteX177" fmla="*/ 332784 w 505907"/>
                  <a:gd name="connsiteY177" fmla="*/ 933850 h 934437"/>
                  <a:gd name="connsiteX178" fmla="*/ 360494 w 505907"/>
                  <a:gd name="connsiteY178" fmla="*/ 933043 h 934437"/>
                  <a:gd name="connsiteX179" fmla="*/ 383899 w 505907"/>
                  <a:gd name="connsiteY179" fmla="*/ 931429 h 934437"/>
                  <a:gd name="connsiteX180" fmla="*/ 398157 w 505907"/>
                  <a:gd name="connsiteY180" fmla="*/ 929277 h 934437"/>
                  <a:gd name="connsiteX181" fmla="*/ 401924 w 505907"/>
                  <a:gd name="connsiteY181" fmla="*/ 926856 h 934437"/>
                  <a:gd name="connsiteX182" fmla="*/ 402193 w 505907"/>
                  <a:gd name="connsiteY182" fmla="*/ 926856 h 934437"/>
                  <a:gd name="connsiteX183" fmla="*/ 403807 w 505907"/>
                  <a:gd name="connsiteY183" fmla="*/ 925780 h 934437"/>
                  <a:gd name="connsiteX184" fmla="*/ 405690 w 505907"/>
                  <a:gd name="connsiteY184" fmla="*/ 925241 h 934437"/>
                  <a:gd name="connsiteX185" fmla="*/ 407035 w 505907"/>
                  <a:gd name="connsiteY185" fmla="*/ 921744 h 934437"/>
                  <a:gd name="connsiteX186" fmla="*/ 406497 w 505907"/>
                  <a:gd name="connsiteY186" fmla="*/ 921206 h 934437"/>
                  <a:gd name="connsiteX187" fmla="*/ 406766 w 505907"/>
                  <a:gd name="connsiteY187" fmla="*/ 917709 h 934437"/>
                  <a:gd name="connsiteX188" fmla="*/ 406228 w 505907"/>
                  <a:gd name="connsiteY188" fmla="*/ 906948 h 934437"/>
                  <a:gd name="connsiteX189" fmla="*/ 407573 w 505907"/>
                  <a:gd name="connsiteY189" fmla="*/ 891882 h 934437"/>
                  <a:gd name="connsiteX190" fmla="*/ 410802 w 505907"/>
                  <a:gd name="connsiteY190" fmla="*/ 887847 h 934437"/>
                  <a:gd name="connsiteX191" fmla="*/ 413761 w 505907"/>
                  <a:gd name="connsiteY191" fmla="*/ 887040 h 934437"/>
                  <a:gd name="connsiteX192" fmla="*/ 426136 w 505907"/>
                  <a:gd name="connsiteY192" fmla="*/ 877355 h 934437"/>
                  <a:gd name="connsiteX193" fmla="*/ 427750 w 505907"/>
                  <a:gd name="connsiteY193" fmla="*/ 874127 h 934437"/>
                  <a:gd name="connsiteX194" fmla="*/ 446044 w 505907"/>
                  <a:gd name="connsiteY194" fmla="*/ 841575 h 934437"/>
                  <a:gd name="connsiteX195" fmla="*/ 457881 w 505907"/>
                  <a:gd name="connsiteY195" fmla="*/ 819784 h 934437"/>
                  <a:gd name="connsiteX196" fmla="*/ 471332 w 505907"/>
                  <a:gd name="connsiteY196" fmla="*/ 782389 h 934437"/>
                  <a:gd name="connsiteX197" fmla="*/ 483707 w 505907"/>
                  <a:gd name="connsiteY197" fmla="*/ 738807 h 934437"/>
                  <a:gd name="connsiteX198" fmla="*/ 495276 w 505907"/>
                  <a:gd name="connsiteY198" fmla="*/ 682043 h 934437"/>
                  <a:gd name="connsiteX199" fmla="*/ 497697 w 505907"/>
                  <a:gd name="connsiteY199" fmla="*/ 656754 h 934437"/>
                  <a:gd name="connsiteX200" fmla="*/ 499580 w 505907"/>
                  <a:gd name="connsiteY200" fmla="*/ 593533 h 934437"/>
                  <a:gd name="connsiteX201" fmla="*/ 499580 w 505907"/>
                  <a:gd name="connsiteY201" fmla="*/ 590036 h 934437"/>
                  <a:gd name="connsiteX202" fmla="*/ 499042 w 505907"/>
                  <a:gd name="connsiteY202" fmla="*/ 560443 h 934437"/>
                  <a:gd name="connsiteX203" fmla="*/ 493661 w 505907"/>
                  <a:gd name="connsiteY203" fmla="*/ 500182 h 934437"/>
                  <a:gd name="connsiteX204" fmla="*/ 490433 w 505907"/>
                  <a:gd name="connsiteY204" fmla="*/ 478122 h 934437"/>
                  <a:gd name="connsiteX205" fmla="*/ 472677 w 505907"/>
                  <a:gd name="connsiteY205" fmla="*/ 404140 h 934437"/>
                  <a:gd name="connsiteX206" fmla="*/ 466221 w 505907"/>
                  <a:gd name="connsiteY206" fmla="*/ 383425 h 934437"/>
                  <a:gd name="connsiteX207" fmla="*/ 458957 w 505907"/>
                  <a:gd name="connsiteY207" fmla="*/ 344416 h 934437"/>
                  <a:gd name="connsiteX208" fmla="*/ 458419 w 505907"/>
                  <a:gd name="connsiteY208" fmla="*/ 297875 h 934437"/>
                  <a:gd name="connsiteX209" fmla="*/ 458150 w 505907"/>
                  <a:gd name="connsiteY209" fmla="*/ 295453 h 934437"/>
                  <a:gd name="connsiteX210" fmla="*/ 459764 w 505907"/>
                  <a:gd name="connsiteY210" fmla="*/ 270703 h 934437"/>
                  <a:gd name="connsiteX211" fmla="*/ 461916 w 505907"/>
                  <a:gd name="connsiteY211" fmla="*/ 252678 h 934437"/>
                  <a:gd name="connsiteX212" fmla="*/ 470256 w 505907"/>
                  <a:gd name="connsiteY212" fmla="*/ 223355 h 934437"/>
                  <a:gd name="connsiteX213" fmla="*/ 474292 w 505907"/>
                  <a:gd name="connsiteY213" fmla="*/ 219050 h 934437"/>
                  <a:gd name="connsiteX214" fmla="*/ 486936 w 505907"/>
                  <a:gd name="connsiteY214" fmla="*/ 215822 h 934437"/>
                  <a:gd name="connsiteX215" fmla="*/ 490433 w 505907"/>
                  <a:gd name="connsiteY215" fmla="*/ 216091 h 934437"/>
                  <a:gd name="connsiteX216" fmla="*/ 493930 w 505907"/>
                  <a:gd name="connsiteY216" fmla="*/ 216629 h 934437"/>
                  <a:gd name="connsiteX217" fmla="*/ 499849 w 505907"/>
                  <a:gd name="connsiteY217" fmla="*/ 216360 h 934437"/>
                  <a:gd name="connsiteX218" fmla="*/ 499849 w 505907"/>
                  <a:gd name="connsiteY218" fmla="*/ 216360 h 934437"/>
                  <a:gd name="connsiteX219" fmla="*/ 503884 w 505907"/>
                  <a:gd name="connsiteY219" fmla="*/ 216629 h 934437"/>
                  <a:gd name="connsiteX220" fmla="*/ 503884 w 505907"/>
                  <a:gd name="connsiteY220" fmla="*/ 213401 h 934437"/>
                  <a:gd name="connsiteX221" fmla="*/ 415375 w 505907"/>
                  <a:gd name="connsiteY221" fmla="*/ 222548 h 934437"/>
                  <a:gd name="connsiteX222" fmla="*/ 417527 w 505907"/>
                  <a:gd name="connsiteY222" fmla="*/ 210172 h 934437"/>
                  <a:gd name="connsiteX223" fmla="*/ 425060 w 505907"/>
                  <a:gd name="connsiteY223" fmla="*/ 188650 h 934437"/>
                  <a:gd name="connsiteX224" fmla="*/ 435821 w 505907"/>
                  <a:gd name="connsiteY224" fmla="*/ 169012 h 934437"/>
                  <a:gd name="connsiteX225" fmla="*/ 442278 w 505907"/>
                  <a:gd name="connsiteY225" fmla="*/ 159596 h 934437"/>
                  <a:gd name="connsiteX226" fmla="*/ 444430 w 505907"/>
                  <a:gd name="connsiteY226" fmla="*/ 159327 h 934437"/>
                  <a:gd name="connsiteX227" fmla="*/ 443892 w 505907"/>
                  <a:gd name="connsiteY227" fmla="*/ 161479 h 934437"/>
                  <a:gd name="connsiteX228" fmla="*/ 431786 w 505907"/>
                  <a:gd name="connsiteY228" fmla="*/ 204523 h 934437"/>
                  <a:gd name="connsiteX229" fmla="*/ 425867 w 505907"/>
                  <a:gd name="connsiteY229" fmla="*/ 242186 h 934437"/>
                  <a:gd name="connsiteX230" fmla="*/ 424791 w 505907"/>
                  <a:gd name="connsiteY230" fmla="*/ 266937 h 934437"/>
                  <a:gd name="connsiteX231" fmla="*/ 425867 w 505907"/>
                  <a:gd name="connsiteY231" fmla="*/ 289804 h 934437"/>
                  <a:gd name="connsiteX232" fmla="*/ 426674 w 505907"/>
                  <a:gd name="connsiteY232" fmla="*/ 293839 h 934437"/>
                  <a:gd name="connsiteX233" fmla="*/ 428826 w 505907"/>
                  <a:gd name="connsiteY233" fmla="*/ 295722 h 934437"/>
                  <a:gd name="connsiteX234" fmla="*/ 428557 w 505907"/>
                  <a:gd name="connsiteY234" fmla="*/ 290073 h 934437"/>
                  <a:gd name="connsiteX235" fmla="*/ 428019 w 505907"/>
                  <a:gd name="connsiteY235" fmla="*/ 276891 h 934437"/>
                  <a:gd name="connsiteX236" fmla="*/ 428826 w 505907"/>
                  <a:gd name="connsiteY236" fmla="*/ 249181 h 934437"/>
                  <a:gd name="connsiteX237" fmla="*/ 432593 w 505907"/>
                  <a:gd name="connsiteY237" fmla="*/ 217974 h 934437"/>
                  <a:gd name="connsiteX238" fmla="*/ 444161 w 505907"/>
                  <a:gd name="connsiteY238" fmla="*/ 173585 h 934437"/>
                  <a:gd name="connsiteX239" fmla="*/ 446851 w 505907"/>
                  <a:gd name="connsiteY239" fmla="*/ 166590 h 934437"/>
                  <a:gd name="connsiteX240" fmla="*/ 446582 w 505907"/>
                  <a:gd name="connsiteY240" fmla="*/ 172240 h 934437"/>
                  <a:gd name="connsiteX241" fmla="*/ 442547 w 505907"/>
                  <a:gd name="connsiteY241" fmla="*/ 193493 h 934437"/>
                  <a:gd name="connsiteX242" fmla="*/ 438511 w 505907"/>
                  <a:gd name="connsiteY242" fmla="*/ 222817 h 934437"/>
                  <a:gd name="connsiteX243" fmla="*/ 438511 w 505907"/>
                  <a:gd name="connsiteY243" fmla="*/ 251333 h 934437"/>
                  <a:gd name="connsiteX244" fmla="*/ 433400 w 505907"/>
                  <a:gd name="connsiteY244" fmla="*/ 287652 h 934437"/>
                  <a:gd name="connsiteX245" fmla="*/ 431517 w 505907"/>
                  <a:gd name="connsiteY245" fmla="*/ 294646 h 934437"/>
                  <a:gd name="connsiteX246" fmla="*/ 429095 w 505907"/>
                  <a:gd name="connsiteY246" fmla="*/ 311595 h 934437"/>
                  <a:gd name="connsiteX247" fmla="*/ 423177 w 505907"/>
                  <a:gd name="connsiteY247" fmla="*/ 320204 h 934437"/>
                  <a:gd name="connsiteX248" fmla="*/ 420487 w 505907"/>
                  <a:gd name="connsiteY248" fmla="*/ 321280 h 934437"/>
                  <a:gd name="connsiteX249" fmla="*/ 419948 w 505907"/>
                  <a:gd name="connsiteY249" fmla="*/ 319128 h 934437"/>
                  <a:gd name="connsiteX250" fmla="*/ 418065 w 505907"/>
                  <a:gd name="connsiteY250" fmla="*/ 276891 h 934437"/>
                  <a:gd name="connsiteX251" fmla="*/ 415375 w 505907"/>
                  <a:gd name="connsiteY251" fmla="*/ 246222 h 934437"/>
                  <a:gd name="connsiteX252" fmla="*/ 415375 w 505907"/>
                  <a:gd name="connsiteY252" fmla="*/ 222548 h 934437"/>
                  <a:gd name="connsiteX253" fmla="*/ 369641 w 505907"/>
                  <a:gd name="connsiteY253" fmla="*/ 95837 h 934437"/>
                  <a:gd name="connsiteX254" fmla="*/ 369372 w 505907"/>
                  <a:gd name="connsiteY254" fmla="*/ 87228 h 934437"/>
                  <a:gd name="connsiteX255" fmla="*/ 370179 w 505907"/>
                  <a:gd name="connsiteY255" fmla="*/ 88842 h 934437"/>
                  <a:gd name="connsiteX256" fmla="*/ 371255 w 505907"/>
                  <a:gd name="connsiteY256" fmla="*/ 102024 h 934437"/>
                  <a:gd name="connsiteX257" fmla="*/ 370986 w 505907"/>
                  <a:gd name="connsiteY257" fmla="*/ 102293 h 934437"/>
                  <a:gd name="connsiteX258" fmla="*/ 369641 w 505907"/>
                  <a:gd name="connsiteY258" fmla="*/ 95837 h 934437"/>
                  <a:gd name="connsiteX259" fmla="*/ 398426 w 505907"/>
                  <a:gd name="connsiteY259" fmla="*/ 233578 h 934437"/>
                  <a:gd name="connsiteX260" fmla="*/ 392508 w 505907"/>
                  <a:gd name="connsiteY260" fmla="*/ 200757 h 934437"/>
                  <a:gd name="connsiteX261" fmla="*/ 387396 w 505907"/>
                  <a:gd name="connsiteY261" fmla="*/ 174661 h 934437"/>
                  <a:gd name="connsiteX262" fmla="*/ 381747 w 505907"/>
                  <a:gd name="connsiteY262" fmla="*/ 146144 h 934437"/>
                  <a:gd name="connsiteX263" fmla="*/ 375559 w 505907"/>
                  <a:gd name="connsiteY263" fmla="*/ 111709 h 934437"/>
                  <a:gd name="connsiteX264" fmla="*/ 375290 w 505907"/>
                  <a:gd name="connsiteY264" fmla="*/ 109288 h 934437"/>
                  <a:gd name="connsiteX265" fmla="*/ 372869 w 505907"/>
                  <a:gd name="connsiteY265" fmla="*/ 79695 h 934437"/>
                  <a:gd name="connsiteX266" fmla="*/ 374752 w 505907"/>
                  <a:gd name="connsiteY266" fmla="*/ 81578 h 934437"/>
                  <a:gd name="connsiteX267" fmla="*/ 382554 w 505907"/>
                  <a:gd name="connsiteY267" fmla="*/ 107674 h 934437"/>
                  <a:gd name="connsiteX268" fmla="*/ 394660 w 505907"/>
                  <a:gd name="connsiteY268" fmla="*/ 153139 h 934437"/>
                  <a:gd name="connsiteX269" fmla="*/ 404614 w 505907"/>
                  <a:gd name="connsiteY269" fmla="*/ 198066 h 934437"/>
                  <a:gd name="connsiteX270" fmla="*/ 413492 w 505907"/>
                  <a:gd name="connsiteY270" fmla="*/ 256445 h 934437"/>
                  <a:gd name="connsiteX271" fmla="*/ 415106 w 505907"/>
                  <a:gd name="connsiteY271" fmla="*/ 280657 h 934437"/>
                  <a:gd name="connsiteX272" fmla="*/ 416989 w 505907"/>
                  <a:gd name="connsiteY272" fmla="*/ 319935 h 934437"/>
                  <a:gd name="connsiteX273" fmla="*/ 416451 w 505907"/>
                  <a:gd name="connsiteY273" fmla="*/ 327736 h 934437"/>
                  <a:gd name="connsiteX274" fmla="*/ 413492 w 505907"/>
                  <a:gd name="connsiteY274" fmla="*/ 330696 h 934437"/>
                  <a:gd name="connsiteX275" fmla="*/ 412954 w 505907"/>
                  <a:gd name="connsiteY275" fmla="*/ 328005 h 934437"/>
                  <a:gd name="connsiteX276" fmla="*/ 408918 w 505907"/>
                  <a:gd name="connsiteY276" fmla="*/ 298144 h 934437"/>
                  <a:gd name="connsiteX277" fmla="*/ 407304 w 505907"/>
                  <a:gd name="connsiteY277" fmla="*/ 285499 h 934437"/>
                  <a:gd name="connsiteX278" fmla="*/ 398426 w 505907"/>
                  <a:gd name="connsiteY278" fmla="*/ 233578 h 934437"/>
                  <a:gd name="connsiteX279" fmla="*/ 403538 w 505907"/>
                  <a:gd name="connsiteY279" fmla="*/ 341457 h 934437"/>
                  <a:gd name="connsiteX280" fmla="*/ 399503 w 505907"/>
                  <a:gd name="connsiteY280" fmla="*/ 341457 h 934437"/>
                  <a:gd name="connsiteX281" fmla="*/ 395467 w 505907"/>
                  <a:gd name="connsiteY281" fmla="*/ 344147 h 934437"/>
                  <a:gd name="connsiteX282" fmla="*/ 398964 w 505907"/>
                  <a:gd name="connsiteY282" fmla="*/ 329351 h 934437"/>
                  <a:gd name="connsiteX283" fmla="*/ 403807 w 505907"/>
                  <a:gd name="connsiteY283" fmla="*/ 334462 h 934437"/>
                  <a:gd name="connsiteX284" fmla="*/ 405421 w 505907"/>
                  <a:gd name="connsiteY284" fmla="*/ 338228 h 934437"/>
                  <a:gd name="connsiteX285" fmla="*/ 405690 w 505907"/>
                  <a:gd name="connsiteY285" fmla="*/ 341188 h 934437"/>
                  <a:gd name="connsiteX286" fmla="*/ 402731 w 505907"/>
                  <a:gd name="connsiteY286" fmla="*/ 369973 h 934437"/>
                  <a:gd name="connsiteX287" fmla="*/ 398157 w 505907"/>
                  <a:gd name="connsiteY287" fmla="*/ 381272 h 934437"/>
                  <a:gd name="connsiteX288" fmla="*/ 397350 w 505907"/>
                  <a:gd name="connsiteY288" fmla="*/ 379927 h 934437"/>
                  <a:gd name="connsiteX289" fmla="*/ 399233 w 505907"/>
                  <a:gd name="connsiteY289" fmla="*/ 365131 h 934437"/>
                  <a:gd name="connsiteX290" fmla="*/ 398964 w 505907"/>
                  <a:gd name="connsiteY290" fmla="*/ 359750 h 934437"/>
                  <a:gd name="connsiteX291" fmla="*/ 397619 w 505907"/>
                  <a:gd name="connsiteY291" fmla="*/ 351949 h 934437"/>
                  <a:gd name="connsiteX292" fmla="*/ 400310 w 505907"/>
                  <a:gd name="connsiteY292" fmla="*/ 345492 h 934437"/>
                  <a:gd name="connsiteX293" fmla="*/ 401386 w 505907"/>
                  <a:gd name="connsiteY293" fmla="*/ 344954 h 934437"/>
                  <a:gd name="connsiteX294" fmla="*/ 403538 w 505907"/>
                  <a:gd name="connsiteY294" fmla="*/ 341457 h 934437"/>
                  <a:gd name="connsiteX295" fmla="*/ 390087 w 505907"/>
                  <a:gd name="connsiteY295" fmla="*/ 326122 h 934437"/>
                  <a:gd name="connsiteX296" fmla="*/ 394122 w 505907"/>
                  <a:gd name="connsiteY296" fmla="*/ 324777 h 934437"/>
                  <a:gd name="connsiteX297" fmla="*/ 397081 w 505907"/>
                  <a:gd name="connsiteY297" fmla="*/ 317244 h 934437"/>
                  <a:gd name="connsiteX298" fmla="*/ 398157 w 505907"/>
                  <a:gd name="connsiteY298" fmla="*/ 323432 h 934437"/>
                  <a:gd name="connsiteX299" fmla="*/ 392508 w 505907"/>
                  <a:gd name="connsiteY299" fmla="*/ 329082 h 934437"/>
                  <a:gd name="connsiteX300" fmla="*/ 390087 w 505907"/>
                  <a:gd name="connsiteY300" fmla="*/ 326122 h 934437"/>
                  <a:gd name="connsiteX301" fmla="*/ 409187 w 505907"/>
                  <a:gd name="connsiteY301" fmla="*/ 347644 h 934437"/>
                  <a:gd name="connsiteX302" fmla="*/ 410264 w 505907"/>
                  <a:gd name="connsiteY302" fmla="*/ 360288 h 934437"/>
                  <a:gd name="connsiteX303" fmla="*/ 409187 w 505907"/>
                  <a:gd name="connsiteY303" fmla="*/ 347644 h 934437"/>
                  <a:gd name="connsiteX304" fmla="*/ 396812 w 505907"/>
                  <a:gd name="connsiteY304" fmla="*/ 309981 h 934437"/>
                  <a:gd name="connsiteX305" fmla="*/ 387934 w 505907"/>
                  <a:gd name="connsiteY305" fmla="*/ 302986 h 934437"/>
                  <a:gd name="connsiteX306" fmla="*/ 389280 w 505907"/>
                  <a:gd name="connsiteY306" fmla="*/ 297068 h 934437"/>
                  <a:gd name="connsiteX307" fmla="*/ 387665 w 505907"/>
                  <a:gd name="connsiteY307" fmla="*/ 281464 h 934437"/>
                  <a:gd name="connsiteX308" fmla="*/ 386589 w 505907"/>
                  <a:gd name="connsiteY308" fmla="*/ 277429 h 934437"/>
                  <a:gd name="connsiteX309" fmla="*/ 386589 w 505907"/>
                  <a:gd name="connsiteY309" fmla="*/ 276891 h 934437"/>
                  <a:gd name="connsiteX310" fmla="*/ 393853 w 505907"/>
                  <a:gd name="connsiteY310" fmla="*/ 273931 h 934437"/>
                  <a:gd name="connsiteX311" fmla="*/ 396812 w 505907"/>
                  <a:gd name="connsiteY311" fmla="*/ 305676 h 934437"/>
                  <a:gd name="connsiteX312" fmla="*/ 396812 w 505907"/>
                  <a:gd name="connsiteY312" fmla="*/ 309981 h 934437"/>
                  <a:gd name="connsiteX313" fmla="*/ 390087 w 505907"/>
                  <a:gd name="connsiteY313" fmla="*/ 237075 h 934437"/>
                  <a:gd name="connsiteX314" fmla="*/ 390894 w 505907"/>
                  <a:gd name="connsiteY314" fmla="*/ 239227 h 934437"/>
                  <a:gd name="connsiteX315" fmla="*/ 390087 w 505907"/>
                  <a:gd name="connsiteY315" fmla="*/ 239227 h 934437"/>
                  <a:gd name="connsiteX316" fmla="*/ 385513 w 505907"/>
                  <a:gd name="connsiteY316" fmla="*/ 242455 h 934437"/>
                  <a:gd name="connsiteX317" fmla="*/ 381478 w 505907"/>
                  <a:gd name="connsiteY317" fmla="*/ 242993 h 934437"/>
                  <a:gd name="connsiteX318" fmla="*/ 381478 w 505907"/>
                  <a:gd name="connsiteY318" fmla="*/ 242724 h 934437"/>
                  <a:gd name="connsiteX319" fmla="*/ 376097 w 505907"/>
                  <a:gd name="connsiteY319" fmla="*/ 238958 h 934437"/>
                  <a:gd name="connsiteX320" fmla="*/ 376635 w 505907"/>
                  <a:gd name="connsiteY320" fmla="*/ 232501 h 934437"/>
                  <a:gd name="connsiteX321" fmla="*/ 377442 w 505907"/>
                  <a:gd name="connsiteY321" fmla="*/ 229542 h 934437"/>
                  <a:gd name="connsiteX322" fmla="*/ 382285 w 505907"/>
                  <a:gd name="connsiteY322" fmla="*/ 226852 h 934437"/>
                  <a:gd name="connsiteX323" fmla="*/ 386858 w 505907"/>
                  <a:gd name="connsiteY323" fmla="*/ 228197 h 934437"/>
                  <a:gd name="connsiteX324" fmla="*/ 387934 w 505907"/>
                  <a:gd name="connsiteY324" fmla="*/ 230349 h 934437"/>
                  <a:gd name="connsiteX325" fmla="*/ 390087 w 505907"/>
                  <a:gd name="connsiteY325" fmla="*/ 237075 h 934437"/>
                  <a:gd name="connsiteX326" fmla="*/ 382285 w 505907"/>
                  <a:gd name="connsiteY326" fmla="*/ 247029 h 934437"/>
                  <a:gd name="connsiteX327" fmla="*/ 384437 w 505907"/>
                  <a:gd name="connsiteY327" fmla="*/ 247029 h 934437"/>
                  <a:gd name="connsiteX328" fmla="*/ 390356 w 505907"/>
                  <a:gd name="connsiteY328" fmla="*/ 243532 h 934437"/>
                  <a:gd name="connsiteX329" fmla="*/ 390894 w 505907"/>
                  <a:gd name="connsiteY329" fmla="*/ 242993 h 934437"/>
                  <a:gd name="connsiteX330" fmla="*/ 391970 w 505907"/>
                  <a:gd name="connsiteY330" fmla="*/ 255369 h 934437"/>
                  <a:gd name="connsiteX331" fmla="*/ 391701 w 505907"/>
                  <a:gd name="connsiteY331" fmla="*/ 255369 h 934437"/>
                  <a:gd name="connsiteX332" fmla="*/ 386320 w 505907"/>
                  <a:gd name="connsiteY332" fmla="*/ 258328 h 934437"/>
                  <a:gd name="connsiteX333" fmla="*/ 382016 w 505907"/>
                  <a:gd name="connsiteY333" fmla="*/ 260211 h 934437"/>
                  <a:gd name="connsiteX334" fmla="*/ 380940 w 505907"/>
                  <a:gd name="connsiteY334" fmla="*/ 259135 h 934437"/>
                  <a:gd name="connsiteX335" fmla="*/ 382016 w 505907"/>
                  <a:gd name="connsiteY335" fmla="*/ 254024 h 934437"/>
                  <a:gd name="connsiteX336" fmla="*/ 382285 w 505907"/>
                  <a:gd name="connsiteY336" fmla="*/ 247029 h 934437"/>
                  <a:gd name="connsiteX337" fmla="*/ 385244 w 505907"/>
                  <a:gd name="connsiteY337" fmla="*/ 263708 h 934437"/>
                  <a:gd name="connsiteX338" fmla="*/ 387934 w 505907"/>
                  <a:gd name="connsiteY338" fmla="*/ 262632 h 934437"/>
                  <a:gd name="connsiteX339" fmla="*/ 392508 w 505907"/>
                  <a:gd name="connsiteY339" fmla="*/ 259673 h 934437"/>
                  <a:gd name="connsiteX340" fmla="*/ 393584 w 505907"/>
                  <a:gd name="connsiteY340" fmla="*/ 270165 h 934437"/>
                  <a:gd name="connsiteX341" fmla="*/ 393315 w 505907"/>
                  <a:gd name="connsiteY341" fmla="*/ 270165 h 934437"/>
                  <a:gd name="connsiteX342" fmla="*/ 386858 w 505907"/>
                  <a:gd name="connsiteY342" fmla="*/ 273393 h 934437"/>
                  <a:gd name="connsiteX343" fmla="*/ 386858 w 505907"/>
                  <a:gd name="connsiteY343" fmla="*/ 271510 h 934437"/>
                  <a:gd name="connsiteX344" fmla="*/ 385244 w 505907"/>
                  <a:gd name="connsiteY344" fmla="*/ 263708 h 934437"/>
                  <a:gd name="connsiteX345" fmla="*/ 401655 w 505907"/>
                  <a:gd name="connsiteY345" fmla="*/ 318052 h 934437"/>
                  <a:gd name="connsiteX346" fmla="*/ 398695 w 505907"/>
                  <a:gd name="connsiteY346" fmla="*/ 284961 h 934437"/>
                  <a:gd name="connsiteX347" fmla="*/ 396005 w 505907"/>
                  <a:gd name="connsiteY347" fmla="*/ 260480 h 934437"/>
                  <a:gd name="connsiteX348" fmla="*/ 392508 w 505907"/>
                  <a:gd name="connsiteY348" fmla="*/ 225776 h 934437"/>
                  <a:gd name="connsiteX349" fmla="*/ 409456 w 505907"/>
                  <a:gd name="connsiteY349" fmla="*/ 334193 h 934437"/>
                  <a:gd name="connsiteX350" fmla="*/ 401655 w 505907"/>
                  <a:gd name="connsiteY350" fmla="*/ 318052 h 934437"/>
                  <a:gd name="connsiteX351" fmla="*/ 384975 w 505907"/>
                  <a:gd name="connsiteY351" fmla="*/ 195914 h 934437"/>
                  <a:gd name="connsiteX352" fmla="*/ 387127 w 505907"/>
                  <a:gd name="connsiteY352" fmla="*/ 210441 h 934437"/>
                  <a:gd name="connsiteX353" fmla="*/ 386051 w 505907"/>
                  <a:gd name="connsiteY353" fmla="*/ 210172 h 934437"/>
                  <a:gd name="connsiteX354" fmla="*/ 383899 w 505907"/>
                  <a:gd name="connsiteY354" fmla="*/ 211518 h 934437"/>
                  <a:gd name="connsiteX355" fmla="*/ 387127 w 505907"/>
                  <a:gd name="connsiteY355" fmla="*/ 214208 h 934437"/>
                  <a:gd name="connsiteX356" fmla="*/ 387396 w 505907"/>
                  <a:gd name="connsiteY356" fmla="*/ 214208 h 934437"/>
                  <a:gd name="connsiteX357" fmla="*/ 387934 w 505907"/>
                  <a:gd name="connsiteY357" fmla="*/ 221202 h 934437"/>
                  <a:gd name="connsiteX358" fmla="*/ 387665 w 505907"/>
                  <a:gd name="connsiteY358" fmla="*/ 221740 h 934437"/>
                  <a:gd name="connsiteX359" fmla="*/ 376904 w 505907"/>
                  <a:gd name="connsiteY359" fmla="*/ 225507 h 934437"/>
                  <a:gd name="connsiteX360" fmla="*/ 375290 w 505907"/>
                  <a:gd name="connsiteY360" fmla="*/ 222548 h 934437"/>
                  <a:gd name="connsiteX361" fmla="*/ 371793 w 505907"/>
                  <a:gd name="connsiteY361" fmla="*/ 217705 h 934437"/>
                  <a:gd name="connsiteX362" fmla="*/ 369103 w 505907"/>
                  <a:gd name="connsiteY362" fmla="*/ 215822 h 934437"/>
                  <a:gd name="connsiteX363" fmla="*/ 369103 w 505907"/>
                  <a:gd name="connsiteY363" fmla="*/ 215015 h 934437"/>
                  <a:gd name="connsiteX364" fmla="*/ 367220 w 505907"/>
                  <a:gd name="connsiteY364" fmla="*/ 211787 h 934437"/>
                  <a:gd name="connsiteX365" fmla="*/ 367220 w 505907"/>
                  <a:gd name="connsiteY365" fmla="*/ 211787 h 934437"/>
                  <a:gd name="connsiteX366" fmla="*/ 369103 w 505907"/>
                  <a:gd name="connsiteY366" fmla="*/ 206137 h 934437"/>
                  <a:gd name="connsiteX367" fmla="*/ 374483 w 505907"/>
                  <a:gd name="connsiteY367" fmla="*/ 204523 h 934437"/>
                  <a:gd name="connsiteX368" fmla="*/ 379326 w 505907"/>
                  <a:gd name="connsiteY368" fmla="*/ 208827 h 934437"/>
                  <a:gd name="connsiteX369" fmla="*/ 381747 w 505907"/>
                  <a:gd name="connsiteY369" fmla="*/ 211518 h 934437"/>
                  <a:gd name="connsiteX370" fmla="*/ 383361 w 505907"/>
                  <a:gd name="connsiteY370" fmla="*/ 211518 h 934437"/>
                  <a:gd name="connsiteX371" fmla="*/ 384168 w 505907"/>
                  <a:gd name="connsiteY371" fmla="*/ 210172 h 934437"/>
                  <a:gd name="connsiteX372" fmla="*/ 376366 w 505907"/>
                  <a:gd name="connsiteY372" fmla="*/ 200757 h 934437"/>
                  <a:gd name="connsiteX373" fmla="*/ 372331 w 505907"/>
                  <a:gd name="connsiteY373" fmla="*/ 200757 h 934437"/>
                  <a:gd name="connsiteX374" fmla="*/ 369103 w 505907"/>
                  <a:gd name="connsiteY374" fmla="*/ 202371 h 934437"/>
                  <a:gd name="connsiteX375" fmla="*/ 361301 w 505907"/>
                  <a:gd name="connsiteY375" fmla="*/ 195376 h 934437"/>
                  <a:gd name="connsiteX376" fmla="*/ 365605 w 505907"/>
                  <a:gd name="connsiteY376" fmla="*/ 184884 h 934437"/>
                  <a:gd name="connsiteX377" fmla="*/ 379595 w 505907"/>
                  <a:gd name="connsiteY377" fmla="*/ 188650 h 934437"/>
                  <a:gd name="connsiteX378" fmla="*/ 384168 w 505907"/>
                  <a:gd name="connsiteY378" fmla="*/ 194838 h 934437"/>
                  <a:gd name="connsiteX379" fmla="*/ 384975 w 505907"/>
                  <a:gd name="connsiteY379" fmla="*/ 195914 h 934437"/>
                  <a:gd name="connsiteX380" fmla="*/ 375559 w 505907"/>
                  <a:gd name="connsiteY380" fmla="*/ 168204 h 934437"/>
                  <a:gd name="connsiteX381" fmla="*/ 372331 w 505907"/>
                  <a:gd name="connsiteY381" fmla="*/ 166590 h 934437"/>
                  <a:gd name="connsiteX382" fmla="*/ 371524 w 505907"/>
                  <a:gd name="connsiteY382" fmla="*/ 167397 h 934437"/>
                  <a:gd name="connsiteX383" fmla="*/ 373407 w 505907"/>
                  <a:gd name="connsiteY383" fmla="*/ 171164 h 934437"/>
                  <a:gd name="connsiteX384" fmla="*/ 377442 w 505907"/>
                  <a:gd name="connsiteY384" fmla="*/ 173316 h 934437"/>
                  <a:gd name="connsiteX385" fmla="*/ 378519 w 505907"/>
                  <a:gd name="connsiteY385" fmla="*/ 176544 h 934437"/>
                  <a:gd name="connsiteX386" fmla="*/ 379595 w 505907"/>
                  <a:gd name="connsiteY386" fmla="*/ 180311 h 934437"/>
                  <a:gd name="connsiteX387" fmla="*/ 372331 w 505907"/>
                  <a:gd name="connsiteY387" fmla="*/ 178696 h 934437"/>
                  <a:gd name="connsiteX388" fmla="*/ 365874 w 505907"/>
                  <a:gd name="connsiteY388" fmla="*/ 179234 h 934437"/>
                  <a:gd name="connsiteX389" fmla="*/ 359149 w 505907"/>
                  <a:gd name="connsiteY389" fmla="*/ 170626 h 934437"/>
                  <a:gd name="connsiteX390" fmla="*/ 359956 w 505907"/>
                  <a:gd name="connsiteY390" fmla="*/ 164438 h 934437"/>
                  <a:gd name="connsiteX391" fmla="*/ 371255 w 505907"/>
                  <a:gd name="connsiteY391" fmla="*/ 168743 h 934437"/>
                  <a:gd name="connsiteX392" fmla="*/ 366412 w 505907"/>
                  <a:gd name="connsiteY392" fmla="*/ 160941 h 934437"/>
                  <a:gd name="connsiteX393" fmla="*/ 356728 w 505907"/>
                  <a:gd name="connsiteY393" fmla="*/ 157981 h 934437"/>
                  <a:gd name="connsiteX394" fmla="*/ 352692 w 505907"/>
                  <a:gd name="connsiteY394" fmla="*/ 153408 h 934437"/>
                  <a:gd name="connsiteX395" fmla="*/ 355651 w 505907"/>
                  <a:gd name="connsiteY395" fmla="*/ 148028 h 934437"/>
                  <a:gd name="connsiteX396" fmla="*/ 362377 w 505907"/>
                  <a:gd name="connsiteY396" fmla="*/ 151256 h 934437"/>
                  <a:gd name="connsiteX397" fmla="*/ 362915 w 505907"/>
                  <a:gd name="connsiteY397" fmla="*/ 151256 h 934437"/>
                  <a:gd name="connsiteX398" fmla="*/ 363722 w 505907"/>
                  <a:gd name="connsiteY398" fmla="*/ 151525 h 934437"/>
                  <a:gd name="connsiteX399" fmla="*/ 368834 w 505907"/>
                  <a:gd name="connsiteY399" fmla="*/ 150718 h 934437"/>
                  <a:gd name="connsiteX400" fmla="*/ 375559 w 505907"/>
                  <a:gd name="connsiteY400" fmla="*/ 168204 h 934437"/>
                  <a:gd name="connsiteX401" fmla="*/ 367220 w 505907"/>
                  <a:gd name="connsiteY401" fmla="*/ 146951 h 934437"/>
                  <a:gd name="connsiteX402" fmla="*/ 365605 w 505907"/>
                  <a:gd name="connsiteY402" fmla="*/ 147759 h 934437"/>
                  <a:gd name="connsiteX403" fmla="*/ 363184 w 505907"/>
                  <a:gd name="connsiteY403" fmla="*/ 147490 h 934437"/>
                  <a:gd name="connsiteX404" fmla="*/ 362377 w 505907"/>
                  <a:gd name="connsiteY404" fmla="*/ 147220 h 934437"/>
                  <a:gd name="connsiteX405" fmla="*/ 359956 w 505907"/>
                  <a:gd name="connsiteY405" fmla="*/ 144799 h 934437"/>
                  <a:gd name="connsiteX406" fmla="*/ 356189 w 505907"/>
                  <a:gd name="connsiteY406" fmla="*/ 138612 h 934437"/>
                  <a:gd name="connsiteX407" fmla="*/ 354575 w 505907"/>
                  <a:gd name="connsiteY407" fmla="*/ 135114 h 934437"/>
                  <a:gd name="connsiteX408" fmla="*/ 359956 w 505907"/>
                  <a:gd name="connsiteY408" fmla="*/ 135383 h 934437"/>
                  <a:gd name="connsiteX409" fmla="*/ 363453 w 505907"/>
                  <a:gd name="connsiteY409" fmla="*/ 136998 h 934437"/>
                  <a:gd name="connsiteX410" fmla="*/ 366412 w 505907"/>
                  <a:gd name="connsiteY410" fmla="*/ 145068 h 934437"/>
                  <a:gd name="connsiteX411" fmla="*/ 367220 w 505907"/>
                  <a:gd name="connsiteY411" fmla="*/ 146951 h 934437"/>
                  <a:gd name="connsiteX412" fmla="*/ 367220 w 505907"/>
                  <a:gd name="connsiteY412" fmla="*/ 146951 h 934437"/>
                  <a:gd name="connsiteX413" fmla="*/ 362108 w 505907"/>
                  <a:gd name="connsiteY413" fmla="*/ 131617 h 934437"/>
                  <a:gd name="connsiteX414" fmla="*/ 362108 w 505907"/>
                  <a:gd name="connsiteY414" fmla="*/ 131617 h 934437"/>
                  <a:gd name="connsiteX415" fmla="*/ 352692 w 505907"/>
                  <a:gd name="connsiteY415" fmla="*/ 133231 h 934437"/>
                  <a:gd name="connsiteX416" fmla="*/ 346236 w 505907"/>
                  <a:gd name="connsiteY416" fmla="*/ 131079 h 934437"/>
                  <a:gd name="connsiteX417" fmla="*/ 345428 w 505907"/>
                  <a:gd name="connsiteY417" fmla="*/ 131079 h 934437"/>
                  <a:gd name="connsiteX418" fmla="*/ 345697 w 505907"/>
                  <a:gd name="connsiteY418" fmla="*/ 124353 h 934437"/>
                  <a:gd name="connsiteX419" fmla="*/ 344890 w 505907"/>
                  <a:gd name="connsiteY419" fmla="*/ 121394 h 934437"/>
                  <a:gd name="connsiteX420" fmla="*/ 356189 w 505907"/>
                  <a:gd name="connsiteY420" fmla="*/ 120587 h 934437"/>
                  <a:gd name="connsiteX421" fmla="*/ 362108 w 505907"/>
                  <a:gd name="connsiteY421" fmla="*/ 131617 h 934437"/>
                  <a:gd name="connsiteX422" fmla="*/ 354575 w 505907"/>
                  <a:gd name="connsiteY422" fmla="*/ 116283 h 934437"/>
                  <a:gd name="connsiteX423" fmla="*/ 341124 w 505907"/>
                  <a:gd name="connsiteY423" fmla="*/ 113861 h 934437"/>
                  <a:gd name="connsiteX424" fmla="*/ 334129 w 505907"/>
                  <a:gd name="connsiteY424" fmla="*/ 108750 h 934437"/>
                  <a:gd name="connsiteX425" fmla="*/ 335205 w 505907"/>
                  <a:gd name="connsiteY425" fmla="*/ 107674 h 934437"/>
                  <a:gd name="connsiteX426" fmla="*/ 336013 w 505907"/>
                  <a:gd name="connsiteY426" fmla="*/ 106867 h 934437"/>
                  <a:gd name="connsiteX427" fmla="*/ 337627 w 505907"/>
                  <a:gd name="connsiteY427" fmla="*/ 105522 h 934437"/>
                  <a:gd name="connsiteX428" fmla="*/ 338972 w 505907"/>
                  <a:gd name="connsiteY428" fmla="*/ 104445 h 934437"/>
                  <a:gd name="connsiteX429" fmla="*/ 339779 w 505907"/>
                  <a:gd name="connsiteY429" fmla="*/ 104176 h 934437"/>
                  <a:gd name="connsiteX430" fmla="*/ 349195 w 505907"/>
                  <a:gd name="connsiteY430" fmla="*/ 101755 h 934437"/>
                  <a:gd name="connsiteX431" fmla="*/ 354575 w 505907"/>
                  <a:gd name="connsiteY431" fmla="*/ 116283 h 934437"/>
                  <a:gd name="connsiteX432" fmla="*/ 338434 w 505907"/>
                  <a:gd name="connsiteY432" fmla="*/ 127313 h 934437"/>
                  <a:gd name="connsiteX433" fmla="*/ 322830 w 505907"/>
                  <a:gd name="connsiteY433" fmla="*/ 132962 h 934437"/>
                  <a:gd name="connsiteX434" fmla="*/ 317450 w 505907"/>
                  <a:gd name="connsiteY434" fmla="*/ 127313 h 934437"/>
                  <a:gd name="connsiteX435" fmla="*/ 317181 w 505907"/>
                  <a:gd name="connsiteY435" fmla="*/ 126775 h 934437"/>
                  <a:gd name="connsiteX436" fmla="*/ 317181 w 505907"/>
                  <a:gd name="connsiteY436" fmla="*/ 126506 h 934437"/>
                  <a:gd name="connsiteX437" fmla="*/ 316912 w 505907"/>
                  <a:gd name="connsiteY437" fmla="*/ 125967 h 934437"/>
                  <a:gd name="connsiteX438" fmla="*/ 319064 w 505907"/>
                  <a:gd name="connsiteY438" fmla="*/ 118435 h 934437"/>
                  <a:gd name="connsiteX439" fmla="*/ 319602 w 505907"/>
                  <a:gd name="connsiteY439" fmla="*/ 118704 h 934437"/>
                  <a:gd name="connsiteX440" fmla="*/ 322292 w 505907"/>
                  <a:gd name="connsiteY440" fmla="*/ 117897 h 934437"/>
                  <a:gd name="connsiteX441" fmla="*/ 328749 w 505907"/>
                  <a:gd name="connsiteY441" fmla="*/ 114668 h 934437"/>
                  <a:gd name="connsiteX442" fmla="*/ 338165 w 505907"/>
                  <a:gd name="connsiteY442" fmla="*/ 118166 h 934437"/>
                  <a:gd name="connsiteX443" fmla="*/ 341393 w 505907"/>
                  <a:gd name="connsiteY443" fmla="*/ 124622 h 934437"/>
                  <a:gd name="connsiteX444" fmla="*/ 342469 w 505907"/>
                  <a:gd name="connsiteY444" fmla="*/ 126237 h 934437"/>
                  <a:gd name="connsiteX445" fmla="*/ 342200 w 505907"/>
                  <a:gd name="connsiteY445" fmla="*/ 127044 h 934437"/>
                  <a:gd name="connsiteX446" fmla="*/ 341124 w 505907"/>
                  <a:gd name="connsiteY446" fmla="*/ 130541 h 934437"/>
                  <a:gd name="connsiteX447" fmla="*/ 341124 w 505907"/>
                  <a:gd name="connsiteY447" fmla="*/ 131079 h 934437"/>
                  <a:gd name="connsiteX448" fmla="*/ 338703 w 505907"/>
                  <a:gd name="connsiteY448" fmla="*/ 131348 h 934437"/>
                  <a:gd name="connsiteX449" fmla="*/ 339510 w 505907"/>
                  <a:gd name="connsiteY449" fmla="*/ 131079 h 934437"/>
                  <a:gd name="connsiteX450" fmla="*/ 338434 w 505907"/>
                  <a:gd name="connsiteY450" fmla="*/ 127313 h 934437"/>
                  <a:gd name="connsiteX451" fmla="*/ 345967 w 505907"/>
                  <a:gd name="connsiteY451" fmla="*/ 96375 h 934437"/>
                  <a:gd name="connsiteX452" fmla="*/ 347581 w 505907"/>
                  <a:gd name="connsiteY452" fmla="*/ 98527 h 934437"/>
                  <a:gd name="connsiteX453" fmla="*/ 344621 w 505907"/>
                  <a:gd name="connsiteY453" fmla="*/ 99334 h 934437"/>
                  <a:gd name="connsiteX454" fmla="*/ 341662 w 505907"/>
                  <a:gd name="connsiteY454" fmla="*/ 100141 h 934437"/>
                  <a:gd name="connsiteX455" fmla="*/ 340048 w 505907"/>
                  <a:gd name="connsiteY455" fmla="*/ 99334 h 934437"/>
                  <a:gd name="connsiteX456" fmla="*/ 334129 w 505907"/>
                  <a:gd name="connsiteY456" fmla="*/ 102831 h 934437"/>
                  <a:gd name="connsiteX457" fmla="*/ 334398 w 505907"/>
                  <a:gd name="connsiteY457" fmla="*/ 98258 h 934437"/>
                  <a:gd name="connsiteX458" fmla="*/ 331977 w 505907"/>
                  <a:gd name="connsiteY458" fmla="*/ 92339 h 934437"/>
                  <a:gd name="connsiteX459" fmla="*/ 337896 w 505907"/>
                  <a:gd name="connsiteY459" fmla="*/ 86421 h 934437"/>
                  <a:gd name="connsiteX460" fmla="*/ 345967 w 505907"/>
                  <a:gd name="connsiteY460" fmla="*/ 96375 h 934437"/>
                  <a:gd name="connsiteX461" fmla="*/ 332246 w 505907"/>
                  <a:gd name="connsiteY461" fmla="*/ 68934 h 934437"/>
                  <a:gd name="connsiteX462" fmla="*/ 334667 w 505907"/>
                  <a:gd name="connsiteY462" fmla="*/ 69741 h 934437"/>
                  <a:gd name="connsiteX463" fmla="*/ 337089 w 505907"/>
                  <a:gd name="connsiteY463" fmla="*/ 75122 h 934437"/>
                  <a:gd name="connsiteX464" fmla="*/ 337089 w 505907"/>
                  <a:gd name="connsiteY464" fmla="*/ 75660 h 934437"/>
                  <a:gd name="connsiteX465" fmla="*/ 331708 w 505907"/>
                  <a:gd name="connsiteY465" fmla="*/ 69203 h 934437"/>
                  <a:gd name="connsiteX466" fmla="*/ 332246 w 505907"/>
                  <a:gd name="connsiteY466" fmla="*/ 68934 h 934437"/>
                  <a:gd name="connsiteX467" fmla="*/ 321485 w 505907"/>
                  <a:gd name="connsiteY467" fmla="*/ 53600 h 934437"/>
                  <a:gd name="connsiteX468" fmla="*/ 320140 w 505907"/>
                  <a:gd name="connsiteY468" fmla="*/ 47143 h 934437"/>
                  <a:gd name="connsiteX469" fmla="*/ 325521 w 505907"/>
                  <a:gd name="connsiteY469" fmla="*/ 54676 h 934437"/>
                  <a:gd name="connsiteX470" fmla="*/ 327404 w 505907"/>
                  <a:gd name="connsiteY470" fmla="*/ 65706 h 934437"/>
                  <a:gd name="connsiteX471" fmla="*/ 321485 w 505907"/>
                  <a:gd name="connsiteY471" fmla="*/ 53600 h 934437"/>
                  <a:gd name="connsiteX472" fmla="*/ 302653 w 505907"/>
                  <a:gd name="connsiteY472" fmla="*/ 27235 h 934437"/>
                  <a:gd name="connsiteX473" fmla="*/ 315298 w 505907"/>
                  <a:gd name="connsiteY473" fmla="*/ 36113 h 934437"/>
                  <a:gd name="connsiteX474" fmla="*/ 315298 w 505907"/>
                  <a:gd name="connsiteY474" fmla="*/ 44184 h 934437"/>
                  <a:gd name="connsiteX475" fmla="*/ 306151 w 505907"/>
                  <a:gd name="connsiteY475" fmla="*/ 38534 h 934437"/>
                  <a:gd name="connsiteX476" fmla="*/ 305075 w 505907"/>
                  <a:gd name="connsiteY476" fmla="*/ 37189 h 934437"/>
                  <a:gd name="connsiteX477" fmla="*/ 302384 w 505907"/>
                  <a:gd name="connsiteY477" fmla="*/ 28849 h 934437"/>
                  <a:gd name="connsiteX478" fmla="*/ 302653 w 505907"/>
                  <a:gd name="connsiteY478" fmla="*/ 27235 h 934437"/>
                  <a:gd name="connsiteX479" fmla="*/ 307227 w 505907"/>
                  <a:gd name="connsiteY479" fmla="*/ 44453 h 934437"/>
                  <a:gd name="connsiteX480" fmla="*/ 317988 w 505907"/>
                  <a:gd name="connsiteY480" fmla="*/ 57366 h 934437"/>
                  <a:gd name="connsiteX481" fmla="*/ 319333 w 505907"/>
                  <a:gd name="connsiteY481" fmla="*/ 62478 h 934437"/>
                  <a:gd name="connsiteX482" fmla="*/ 324444 w 505907"/>
                  <a:gd name="connsiteY482" fmla="*/ 68934 h 934437"/>
                  <a:gd name="connsiteX483" fmla="*/ 335205 w 505907"/>
                  <a:gd name="connsiteY483" fmla="*/ 81847 h 934437"/>
                  <a:gd name="connsiteX484" fmla="*/ 335475 w 505907"/>
                  <a:gd name="connsiteY484" fmla="*/ 82385 h 934437"/>
                  <a:gd name="connsiteX485" fmla="*/ 331708 w 505907"/>
                  <a:gd name="connsiteY485" fmla="*/ 86959 h 934437"/>
                  <a:gd name="connsiteX486" fmla="*/ 328211 w 505907"/>
                  <a:gd name="connsiteY486" fmla="*/ 88842 h 934437"/>
                  <a:gd name="connsiteX487" fmla="*/ 325252 w 505907"/>
                  <a:gd name="connsiteY487" fmla="*/ 85883 h 934437"/>
                  <a:gd name="connsiteX488" fmla="*/ 324714 w 505907"/>
                  <a:gd name="connsiteY488" fmla="*/ 83731 h 934437"/>
                  <a:gd name="connsiteX489" fmla="*/ 324714 w 505907"/>
                  <a:gd name="connsiteY489" fmla="*/ 83731 h 934437"/>
                  <a:gd name="connsiteX490" fmla="*/ 324714 w 505907"/>
                  <a:gd name="connsiteY490" fmla="*/ 83462 h 934437"/>
                  <a:gd name="connsiteX491" fmla="*/ 324714 w 505907"/>
                  <a:gd name="connsiteY491" fmla="*/ 81040 h 934437"/>
                  <a:gd name="connsiteX492" fmla="*/ 324714 w 505907"/>
                  <a:gd name="connsiteY492" fmla="*/ 80771 h 934437"/>
                  <a:gd name="connsiteX493" fmla="*/ 324444 w 505907"/>
                  <a:gd name="connsiteY493" fmla="*/ 79426 h 934437"/>
                  <a:gd name="connsiteX494" fmla="*/ 326597 w 505907"/>
                  <a:gd name="connsiteY494" fmla="*/ 77812 h 934437"/>
                  <a:gd name="connsiteX495" fmla="*/ 329556 w 505907"/>
                  <a:gd name="connsiteY495" fmla="*/ 73777 h 934437"/>
                  <a:gd name="connsiteX496" fmla="*/ 328749 w 505907"/>
                  <a:gd name="connsiteY496" fmla="*/ 72970 h 934437"/>
                  <a:gd name="connsiteX497" fmla="*/ 324714 w 505907"/>
                  <a:gd name="connsiteY497" fmla="*/ 75122 h 934437"/>
                  <a:gd name="connsiteX498" fmla="*/ 323368 w 505907"/>
                  <a:gd name="connsiteY498" fmla="*/ 76467 h 934437"/>
                  <a:gd name="connsiteX499" fmla="*/ 318795 w 505907"/>
                  <a:gd name="connsiteY499" fmla="*/ 73777 h 934437"/>
                  <a:gd name="connsiteX500" fmla="*/ 315298 w 505907"/>
                  <a:gd name="connsiteY500" fmla="*/ 72700 h 934437"/>
                  <a:gd name="connsiteX501" fmla="*/ 316105 w 505907"/>
                  <a:gd name="connsiteY501" fmla="*/ 67858 h 934437"/>
                  <a:gd name="connsiteX502" fmla="*/ 315567 w 505907"/>
                  <a:gd name="connsiteY502" fmla="*/ 62478 h 934437"/>
                  <a:gd name="connsiteX503" fmla="*/ 310455 w 505907"/>
                  <a:gd name="connsiteY503" fmla="*/ 57366 h 934437"/>
                  <a:gd name="connsiteX504" fmla="*/ 307765 w 505907"/>
                  <a:gd name="connsiteY504" fmla="*/ 56828 h 934437"/>
                  <a:gd name="connsiteX505" fmla="*/ 307765 w 505907"/>
                  <a:gd name="connsiteY505" fmla="*/ 50909 h 934437"/>
                  <a:gd name="connsiteX506" fmla="*/ 307227 w 505907"/>
                  <a:gd name="connsiteY506" fmla="*/ 44453 h 934437"/>
                  <a:gd name="connsiteX507" fmla="*/ 272792 w 505907"/>
                  <a:gd name="connsiteY507" fmla="*/ 10287 h 934437"/>
                  <a:gd name="connsiteX508" fmla="*/ 274137 w 505907"/>
                  <a:gd name="connsiteY508" fmla="*/ 12439 h 934437"/>
                  <a:gd name="connsiteX509" fmla="*/ 272792 w 505907"/>
                  <a:gd name="connsiteY509" fmla="*/ 14591 h 934437"/>
                  <a:gd name="connsiteX510" fmla="*/ 270908 w 505907"/>
                  <a:gd name="connsiteY510" fmla="*/ 12170 h 934437"/>
                  <a:gd name="connsiteX511" fmla="*/ 272792 w 505907"/>
                  <a:gd name="connsiteY511" fmla="*/ 10287 h 934437"/>
                  <a:gd name="connsiteX512" fmla="*/ 214951 w 505907"/>
                  <a:gd name="connsiteY512" fmla="*/ 48219 h 934437"/>
                  <a:gd name="connsiteX513" fmla="*/ 222753 w 505907"/>
                  <a:gd name="connsiteY513" fmla="*/ 36113 h 934437"/>
                  <a:gd name="connsiteX514" fmla="*/ 227595 w 505907"/>
                  <a:gd name="connsiteY514" fmla="*/ 25890 h 934437"/>
                  <a:gd name="connsiteX515" fmla="*/ 230286 w 505907"/>
                  <a:gd name="connsiteY515" fmla="*/ 19972 h 934437"/>
                  <a:gd name="connsiteX516" fmla="*/ 230555 w 505907"/>
                  <a:gd name="connsiteY516" fmla="*/ 26697 h 934437"/>
                  <a:gd name="connsiteX517" fmla="*/ 228133 w 505907"/>
                  <a:gd name="connsiteY517" fmla="*/ 31002 h 934437"/>
                  <a:gd name="connsiteX518" fmla="*/ 227864 w 505907"/>
                  <a:gd name="connsiteY518" fmla="*/ 36113 h 934437"/>
                  <a:gd name="connsiteX519" fmla="*/ 227057 w 505907"/>
                  <a:gd name="connsiteY519" fmla="*/ 36920 h 934437"/>
                  <a:gd name="connsiteX520" fmla="*/ 225712 w 505907"/>
                  <a:gd name="connsiteY520" fmla="*/ 39341 h 934437"/>
                  <a:gd name="connsiteX521" fmla="*/ 225443 w 505907"/>
                  <a:gd name="connsiteY521" fmla="*/ 40956 h 934437"/>
                  <a:gd name="connsiteX522" fmla="*/ 220870 w 505907"/>
                  <a:gd name="connsiteY522" fmla="*/ 46336 h 934437"/>
                  <a:gd name="connsiteX523" fmla="*/ 214144 w 505907"/>
                  <a:gd name="connsiteY523" fmla="*/ 51178 h 934437"/>
                  <a:gd name="connsiteX524" fmla="*/ 214951 w 505907"/>
                  <a:gd name="connsiteY524" fmla="*/ 48219 h 934437"/>
                  <a:gd name="connsiteX525" fmla="*/ 202038 w 505907"/>
                  <a:gd name="connsiteY525" fmla="*/ 71893 h 934437"/>
                  <a:gd name="connsiteX526" fmla="*/ 204190 w 505907"/>
                  <a:gd name="connsiteY526" fmla="*/ 75391 h 934437"/>
                  <a:gd name="connsiteX527" fmla="*/ 199079 w 505907"/>
                  <a:gd name="connsiteY527" fmla="*/ 80233 h 934437"/>
                  <a:gd name="connsiteX528" fmla="*/ 195312 w 505907"/>
                  <a:gd name="connsiteY528" fmla="*/ 85345 h 934437"/>
                  <a:gd name="connsiteX529" fmla="*/ 202038 w 505907"/>
                  <a:gd name="connsiteY529" fmla="*/ 71893 h 934437"/>
                  <a:gd name="connsiteX530" fmla="*/ 176750 w 505907"/>
                  <a:gd name="connsiteY530" fmla="*/ 170626 h 934437"/>
                  <a:gd name="connsiteX531" fmla="*/ 181054 w 505907"/>
                  <a:gd name="connsiteY531" fmla="*/ 148835 h 934437"/>
                  <a:gd name="connsiteX532" fmla="*/ 184551 w 505907"/>
                  <a:gd name="connsiteY532" fmla="*/ 139150 h 934437"/>
                  <a:gd name="connsiteX533" fmla="*/ 190739 w 505907"/>
                  <a:gd name="connsiteY533" fmla="*/ 143992 h 934437"/>
                  <a:gd name="connsiteX534" fmla="*/ 184820 w 505907"/>
                  <a:gd name="connsiteY534" fmla="*/ 147490 h 934437"/>
                  <a:gd name="connsiteX535" fmla="*/ 180247 w 505907"/>
                  <a:gd name="connsiteY535" fmla="*/ 161479 h 934437"/>
                  <a:gd name="connsiteX536" fmla="*/ 177288 w 505907"/>
                  <a:gd name="connsiteY536" fmla="*/ 173585 h 934437"/>
                  <a:gd name="connsiteX537" fmla="*/ 176750 w 505907"/>
                  <a:gd name="connsiteY537" fmla="*/ 170626 h 934437"/>
                  <a:gd name="connsiteX538" fmla="*/ 174866 w 505907"/>
                  <a:gd name="connsiteY538" fmla="*/ 280119 h 934437"/>
                  <a:gd name="connsiteX539" fmla="*/ 174597 w 505907"/>
                  <a:gd name="connsiteY539" fmla="*/ 272317 h 934437"/>
                  <a:gd name="connsiteX540" fmla="*/ 176212 w 505907"/>
                  <a:gd name="connsiteY540" fmla="*/ 266937 h 934437"/>
                  <a:gd name="connsiteX541" fmla="*/ 175404 w 505907"/>
                  <a:gd name="connsiteY541" fmla="*/ 281733 h 934437"/>
                  <a:gd name="connsiteX542" fmla="*/ 174866 w 505907"/>
                  <a:gd name="connsiteY542" fmla="*/ 280119 h 934437"/>
                  <a:gd name="connsiteX543" fmla="*/ 174866 w 505907"/>
                  <a:gd name="connsiteY543" fmla="*/ 343071 h 934437"/>
                  <a:gd name="connsiteX544" fmla="*/ 179978 w 505907"/>
                  <a:gd name="connsiteY544" fmla="*/ 348451 h 934437"/>
                  <a:gd name="connsiteX545" fmla="*/ 181054 w 505907"/>
                  <a:gd name="connsiteY545" fmla="*/ 344954 h 934437"/>
                  <a:gd name="connsiteX546" fmla="*/ 181323 w 505907"/>
                  <a:gd name="connsiteY546" fmla="*/ 344416 h 934437"/>
                  <a:gd name="connsiteX547" fmla="*/ 181323 w 505907"/>
                  <a:gd name="connsiteY547" fmla="*/ 344416 h 934437"/>
                  <a:gd name="connsiteX548" fmla="*/ 178902 w 505907"/>
                  <a:gd name="connsiteY548" fmla="*/ 340381 h 934437"/>
                  <a:gd name="connsiteX549" fmla="*/ 179171 w 505907"/>
                  <a:gd name="connsiteY549" fmla="*/ 336345 h 934437"/>
                  <a:gd name="connsiteX550" fmla="*/ 178364 w 505907"/>
                  <a:gd name="connsiteY550" fmla="*/ 334731 h 934437"/>
                  <a:gd name="connsiteX551" fmla="*/ 177557 w 505907"/>
                  <a:gd name="connsiteY551" fmla="*/ 331234 h 934437"/>
                  <a:gd name="connsiteX552" fmla="*/ 177019 w 505907"/>
                  <a:gd name="connsiteY552" fmla="*/ 331772 h 934437"/>
                  <a:gd name="connsiteX553" fmla="*/ 174866 w 505907"/>
                  <a:gd name="connsiteY553" fmla="*/ 329082 h 934437"/>
                  <a:gd name="connsiteX554" fmla="*/ 175135 w 505907"/>
                  <a:gd name="connsiteY554" fmla="*/ 322356 h 934437"/>
                  <a:gd name="connsiteX555" fmla="*/ 177826 w 505907"/>
                  <a:gd name="connsiteY555" fmla="*/ 325853 h 934437"/>
                  <a:gd name="connsiteX556" fmla="*/ 179709 w 505907"/>
                  <a:gd name="connsiteY556" fmla="*/ 319128 h 934437"/>
                  <a:gd name="connsiteX557" fmla="*/ 180247 w 505907"/>
                  <a:gd name="connsiteY557" fmla="*/ 313747 h 934437"/>
                  <a:gd name="connsiteX558" fmla="*/ 181592 w 505907"/>
                  <a:gd name="connsiteY558" fmla="*/ 310788 h 934437"/>
                  <a:gd name="connsiteX559" fmla="*/ 181323 w 505907"/>
                  <a:gd name="connsiteY559" fmla="*/ 310519 h 934437"/>
                  <a:gd name="connsiteX560" fmla="*/ 180247 w 505907"/>
                  <a:gd name="connsiteY560" fmla="*/ 306214 h 934437"/>
                  <a:gd name="connsiteX561" fmla="*/ 177019 w 505907"/>
                  <a:gd name="connsiteY561" fmla="*/ 308098 h 934437"/>
                  <a:gd name="connsiteX562" fmla="*/ 174597 w 505907"/>
                  <a:gd name="connsiteY562" fmla="*/ 305407 h 934437"/>
                  <a:gd name="connsiteX563" fmla="*/ 175943 w 505907"/>
                  <a:gd name="connsiteY563" fmla="*/ 302448 h 934437"/>
                  <a:gd name="connsiteX564" fmla="*/ 178902 w 505907"/>
                  <a:gd name="connsiteY564" fmla="*/ 299220 h 934437"/>
                  <a:gd name="connsiteX565" fmla="*/ 181861 w 505907"/>
                  <a:gd name="connsiteY565" fmla="*/ 294915 h 934437"/>
                  <a:gd name="connsiteX566" fmla="*/ 182130 w 505907"/>
                  <a:gd name="connsiteY566" fmla="*/ 291956 h 934437"/>
                  <a:gd name="connsiteX567" fmla="*/ 180785 w 505907"/>
                  <a:gd name="connsiteY567" fmla="*/ 282809 h 934437"/>
                  <a:gd name="connsiteX568" fmla="*/ 179709 w 505907"/>
                  <a:gd name="connsiteY568" fmla="*/ 278236 h 934437"/>
                  <a:gd name="connsiteX569" fmla="*/ 176212 w 505907"/>
                  <a:gd name="connsiteY569" fmla="*/ 266668 h 934437"/>
                  <a:gd name="connsiteX570" fmla="*/ 176212 w 505907"/>
                  <a:gd name="connsiteY570" fmla="*/ 266668 h 934437"/>
                  <a:gd name="connsiteX571" fmla="*/ 176212 w 505907"/>
                  <a:gd name="connsiteY571" fmla="*/ 266668 h 934437"/>
                  <a:gd name="connsiteX572" fmla="*/ 175404 w 505907"/>
                  <a:gd name="connsiteY572" fmla="*/ 263977 h 934437"/>
                  <a:gd name="connsiteX573" fmla="*/ 175135 w 505907"/>
                  <a:gd name="connsiteY573" fmla="*/ 222548 h 934437"/>
                  <a:gd name="connsiteX574" fmla="*/ 175674 w 505907"/>
                  <a:gd name="connsiteY574" fmla="*/ 214208 h 934437"/>
                  <a:gd name="connsiteX575" fmla="*/ 178364 w 505907"/>
                  <a:gd name="connsiteY575" fmla="*/ 212594 h 934437"/>
                  <a:gd name="connsiteX576" fmla="*/ 178364 w 505907"/>
                  <a:gd name="connsiteY576" fmla="*/ 210979 h 934437"/>
                  <a:gd name="connsiteX577" fmla="*/ 179709 w 505907"/>
                  <a:gd name="connsiteY577" fmla="*/ 197528 h 934437"/>
                  <a:gd name="connsiteX578" fmla="*/ 190739 w 505907"/>
                  <a:gd name="connsiteY578" fmla="*/ 191341 h 934437"/>
                  <a:gd name="connsiteX579" fmla="*/ 196119 w 505907"/>
                  <a:gd name="connsiteY579" fmla="*/ 192955 h 934437"/>
                  <a:gd name="connsiteX580" fmla="*/ 198003 w 505907"/>
                  <a:gd name="connsiteY580" fmla="*/ 189188 h 934437"/>
                  <a:gd name="connsiteX581" fmla="*/ 198003 w 505907"/>
                  <a:gd name="connsiteY581" fmla="*/ 189188 h 934437"/>
                  <a:gd name="connsiteX582" fmla="*/ 197465 w 505907"/>
                  <a:gd name="connsiteY582" fmla="*/ 188919 h 934437"/>
                  <a:gd name="connsiteX583" fmla="*/ 192353 w 505907"/>
                  <a:gd name="connsiteY583" fmla="*/ 187574 h 934437"/>
                  <a:gd name="connsiteX584" fmla="*/ 177019 w 505907"/>
                  <a:gd name="connsiteY584" fmla="*/ 193762 h 934437"/>
                  <a:gd name="connsiteX585" fmla="*/ 174866 w 505907"/>
                  <a:gd name="connsiteY585" fmla="*/ 196452 h 934437"/>
                  <a:gd name="connsiteX586" fmla="*/ 175135 w 505907"/>
                  <a:gd name="connsiteY586" fmla="*/ 184884 h 934437"/>
                  <a:gd name="connsiteX587" fmla="*/ 177288 w 505907"/>
                  <a:gd name="connsiteY587" fmla="*/ 187036 h 934437"/>
                  <a:gd name="connsiteX588" fmla="*/ 179171 w 505907"/>
                  <a:gd name="connsiteY588" fmla="*/ 186498 h 934437"/>
                  <a:gd name="connsiteX589" fmla="*/ 179440 w 505907"/>
                  <a:gd name="connsiteY589" fmla="*/ 183001 h 934437"/>
                  <a:gd name="connsiteX590" fmla="*/ 182399 w 505907"/>
                  <a:gd name="connsiteY590" fmla="*/ 171433 h 934437"/>
                  <a:gd name="connsiteX591" fmla="*/ 187242 w 505907"/>
                  <a:gd name="connsiteY591" fmla="*/ 168743 h 934437"/>
                  <a:gd name="connsiteX592" fmla="*/ 189663 w 505907"/>
                  <a:gd name="connsiteY592" fmla="*/ 169281 h 934437"/>
                  <a:gd name="connsiteX593" fmla="*/ 190201 w 505907"/>
                  <a:gd name="connsiteY593" fmla="*/ 165245 h 934437"/>
                  <a:gd name="connsiteX594" fmla="*/ 184282 w 505907"/>
                  <a:gd name="connsiteY594" fmla="*/ 163362 h 934437"/>
                  <a:gd name="connsiteX595" fmla="*/ 188049 w 505907"/>
                  <a:gd name="connsiteY595" fmla="*/ 150180 h 934437"/>
                  <a:gd name="connsiteX596" fmla="*/ 191277 w 505907"/>
                  <a:gd name="connsiteY596" fmla="*/ 149104 h 934437"/>
                  <a:gd name="connsiteX597" fmla="*/ 199348 w 505907"/>
                  <a:gd name="connsiteY597" fmla="*/ 150718 h 934437"/>
                  <a:gd name="connsiteX598" fmla="*/ 203921 w 505907"/>
                  <a:gd name="connsiteY598" fmla="*/ 146682 h 934437"/>
                  <a:gd name="connsiteX599" fmla="*/ 199348 w 505907"/>
                  <a:gd name="connsiteY599" fmla="*/ 143454 h 934437"/>
                  <a:gd name="connsiteX600" fmla="*/ 195312 w 505907"/>
                  <a:gd name="connsiteY600" fmla="*/ 143723 h 934437"/>
                  <a:gd name="connsiteX601" fmla="*/ 185896 w 505907"/>
                  <a:gd name="connsiteY601" fmla="*/ 134576 h 934437"/>
                  <a:gd name="connsiteX602" fmla="*/ 187242 w 505907"/>
                  <a:gd name="connsiteY602" fmla="*/ 130541 h 934437"/>
                  <a:gd name="connsiteX603" fmla="*/ 195850 w 505907"/>
                  <a:gd name="connsiteY603" fmla="*/ 132962 h 934437"/>
                  <a:gd name="connsiteX604" fmla="*/ 197196 w 505907"/>
                  <a:gd name="connsiteY604" fmla="*/ 128658 h 934437"/>
                  <a:gd name="connsiteX605" fmla="*/ 192622 w 505907"/>
                  <a:gd name="connsiteY605" fmla="*/ 126506 h 934437"/>
                  <a:gd name="connsiteX606" fmla="*/ 187511 w 505907"/>
                  <a:gd name="connsiteY606" fmla="*/ 125698 h 934437"/>
                  <a:gd name="connsiteX607" fmla="*/ 190201 w 505907"/>
                  <a:gd name="connsiteY607" fmla="*/ 111440 h 934437"/>
                  <a:gd name="connsiteX608" fmla="*/ 201769 w 505907"/>
                  <a:gd name="connsiteY608" fmla="*/ 116283 h 934437"/>
                  <a:gd name="connsiteX609" fmla="*/ 203921 w 505907"/>
                  <a:gd name="connsiteY609" fmla="*/ 112516 h 934437"/>
                  <a:gd name="connsiteX610" fmla="*/ 192891 w 505907"/>
                  <a:gd name="connsiteY610" fmla="*/ 106867 h 934437"/>
                  <a:gd name="connsiteX611" fmla="*/ 192891 w 505907"/>
                  <a:gd name="connsiteY611" fmla="*/ 101755 h 934437"/>
                  <a:gd name="connsiteX612" fmla="*/ 193967 w 505907"/>
                  <a:gd name="connsiteY612" fmla="*/ 99065 h 934437"/>
                  <a:gd name="connsiteX613" fmla="*/ 194774 w 505907"/>
                  <a:gd name="connsiteY613" fmla="*/ 99065 h 934437"/>
                  <a:gd name="connsiteX614" fmla="*/ 201500 w 505907"/>
                  <a:gd name="connsiteY614" fmla="*/ 98527 h 934437"/>
                  <a:gd name="connsiteX615" fmla="*/ 206611 w 505907"/>
                  <a:gd name="connsiteY615" fmla="*/ 102831 h 934437"/>
                  <a:gd name="connsiteX616" fmla="*/ 207957 w 505907"/>
                  <a:gd name="connsiteY616" fmla="*/ 104176 h 934437"/>
                  <a:gd name="connsiteX617" fmla="*/ 208226 w 505907"/>
                  <a:gd name="connsiteY617" fmla="*/ 99872 h 934437"/>
                  <a:gd name="connsiteX618" fmla="*/ 200424 w 505907"/>
                  <a:gd name="connsiteY618" fmla="*/ 94492 h 934437"/>
                  <a:gd name="connsiteX619" fmla="*/ 194774 w 505907"/>
                  <a:gd name="connsiteY619" fmla="*/ 96913 h 934437"/>
                  <a:gd name="connsiteX620" fmla="*/ 198003 w 505907"/>
                  <a:gd name="connsiteY620" fmla="*/ 90994 h 934437"/>
                  <a:gd name="connsiteX621" fmla="*/ 203921 w 505907"/>
                  <a:gd name="connsiteY621" fmla="*/ 95837 h 934437"/>
                  <a:gd name="connsiteX622" fmla="*/ 208226 w 505907"/>
                  <a:gd name="connsiteY622" fmla="*/ 99334 h 934437"/>
                  <a:gd name="connsiteX623" fmla="*/ 209033 w 505907"/>
                  <a:gd name="connsiteY623" fmla="*/ 95568 h 934437"/>
                  <a:gd name="connsiteX624" fmla="*/ 209302 w 505907"/>
                  <a:gd name="connsiteY624" fmla="*/ 95030 h 934437"/>
                  <a:gd name="connsiteX625" fmla="*/ 209302 w 505907"/>
                  <a:gd name="connsiteY625" fmla="*/ 95030 h 934437"/>
                  <a:gd name="connsiteX626" fmla="*/ 206880 w 505907"/>
                  <a:gd name="connsiteY626" fmla="*/ 92608 h 934437"/>
                  <a:gd name="connsiteX627" fmla="*/ 209840 w 505907"/>
                  <a:gd name="connsiteY627" fmla="*/ 93415 h 934437"/>
                  <a:gd name="connsiteX628" fmla="*/ 211185 w 505907"/>
                  <a:gd name="connsiteY628" fmla="*/ 90187 h 934437"/>
                  <a:gd name="connsiteX629" fmla="*/ 209571 w 505907"/>
                  <a:gd name="connsiteY629" fmla="*/ 90456 h 934437"/>
                  <a:gd name="connsiteX630" fmla="*/ 205535 w 505907"/>
                  <a:gd name="connsiteY630" fmla="*/ 88304 h 934437"/>
                  <a:gd name="connsiteX631" fmla="*/ 204190 w 505907"/>
                  <a:gd name="connsiteY631" fmla="*/ 85345 h 934437"/>
                  <a:gd name="connsiteX632" fmla="*/ 203652 w 505907"/>
                  <a:gd name="connsiteY632" fmla="*/ 84269 h 934437"/>
                  <a:gd name="connsiteX633" fmla="*/ 203114 w 505907"/>
                  <a:gd name="connsiteY633" fmla="*/ 89918 h 934437"/>
                  <a:gd name="connsiteX634" fmla="*/ 204997 w 505907"/>
                  <a:gd name="connsiteY634" fmla="*/ 81847 h 934437"/>
                  <a:gd name="connsiteX635" fmla="*/ 209033 w 505907"/>
                  <a:gd name="connsiteY635" fmla="*/ 79695 h 934437"/>
                  <a:gd name="connsiteX636" fmla="*/ 209840 w 505907"/>
                  <a:gd name="connsiteY636" fmla="*/ 66513 h 934437"/>
                  <a:gd name="connsiteX637" fmla="*/ 216296 w 505907"/>
                  <a:gd name="connsiteY637" fmla="*/ 57366 h 934437"/>
                  <a:gd name="connsiteX638" fmla="*/ 217372 w 505907"/>
                  <a:gd name="connsiteY638" fmla="*/ 57635 h 934437"/>
                  <a:gd name="connsiteX639" fmla="*/ 219525 w 505907"/>
                  <a:gd name="connsiteY639" fmla="*/ 60056 h 934437"/>
                  <a:gd name="connsiteX640" fmla="*/ 227864 w 505907"/>
                  <a:gd name="connsiteY640" fmla="*/ 61670 h 934437"/>
                  <a:gd name="connsiteX641" fmla="*/ 227595 w 505907"/>
                  <a:gd name="connsiteY641" fmla="*/ 58711 h 934437"/>
                  <a:gd name="connsiteX642" fmla="*/ 224098 w 505907"/>
                  <a:gd name="connsiteY642" fmla="*/ 58173 h 934437"/>
                  <a:gd name="connsiteX643" fmla="*/ 223291 w 505907"/>
                  <a:gd name="connsiteY643" fmla="*/ 53062 h 934437"/>
                  <a:gd name="connsiteX644" fmla="*/ 225712 w 505907"/>
                  <a:gd name="connsiteY644" fmla="*/ 48488 h 934437"/>
                  <a:gd name="connsiteX645" fmla="*/ 226788 w 505907"/>
                  <a:gd name="connsiteY645" fmla="*/ 46336 h 934437"/>
                  <a:gd name="connsiteX646" fmla="*/ 228941 w 505907"/>
                  <a:gd name="connsiteY646" fmla="*/ 43108 h 934437"/>
                  <a:gd name="connsiteX647" fmla="*/ 228941 w 505907"/>
                  <a:gd name="connsiteY647" fmla="*/ 43108 h 934437"/>
                  <a:gd name="connsiteX648" fmla="*/ 229210 w 505907"/>
                  <a:gd name="connsiteY648" fmla="*/ 42839 h 934437"/>
                  <a:gd name="connsiteX649" fmla="*/ 230286 w 505907"/>
                  <a:gd name="connsiteY649" fmla="*/ 40956 h 934437"/>
                  <a:gd name="connsiteX650" fmla="*/ 230555 w 505907"/>
                  <a:gd name="connsiteY650" fmla="*/ 40686 h 934437"/>
                  <a:gd name="connsiteX651" fmla="*/ 230555 w 505907"/>
                  <a:gd name="connsiteY651" fmla="*/ 40686 h 934437"/>
                  <a:gd name="connsiteX652" fmla="*/ 233514 w 505907"/>
                  <a:gd name="connsiteY652" fmla="*/ 41763 h 934437"/>
                  <a:gd name="connsiteX653" fmla="*/ 236473 w 505907"/>
                  <a:gd name="connsiteY653" fmla="*/ 37996 h 934437"/>
                  <a:gd name="connsiteX654" fmla="*/ 232438 w 505907"/>
                  <a:gd name="connsiteY654" fmla="*/ 36651 h 934437"/>
                  <a:gd name="connsiteX655" fmla="*/ 231900 w 505907"/>
                  <a:gd name="connsiteY655" fmla="*/ 33423 h 934437"/>
                  <a:gd name="connsiteX656" fmla="*/ 237011 w 505907"/>
                  <a:gd name="connsiteY656" fmla="*/ 29387 h 934437"/>
                  <a:gd name="connsiteX657" fmla="*/ 242123 w 505907"/>
                  <a:gd name="connsiteY657" fmla="*/ 28580 h 934437"/>
                  <a:gd name="connsiteX658" fmla="*/ 242123 w 505907"/>
                  <a:gd name="connsiteY658" fmla="*/ 25890 h 934437"/>
                  <a:gd name="connsiteX659" fmla="*/ 241854 w 505907"/>
                  <a:gd name="connsiteY659" fmla="*/ 24276 h 934437"/>
                  <a:gd name="connsiteX660" fmla="*/ 240778 w 505907"/>
                  <a:gd name="connsiteY660" fmla="*/ 24545 h 934437"/>
                  <a:gd name="connsiteX661" fmla="*/ 238356 w 505907"/>
                  <a:gd name="connsiteY661" fmla="*/ 24545 h 934437"/>
                  <a:gd name="connsiteX662" fmla="*/ 235397 w 505907"/>
                  <a:gd name="connsiteY662" fmla="*/ 19703 h 934437"/>
                  <a:gd name="connsiteX663" fmla="*/ 242123 w 505907"/>
                  <a:gd name="connsiteY663" fmla="*/ 13784 h 934437"/>
                  <a:gd name="connsiteX664" fmla="*/ 243468 w 505907"/>
                  <a:gd name="connsiteY664" fmla="*/ 15129 h 934437"/>
                  <a:gd name="connsiteX665" fmla="*/ 247234 w 505907"/>
                  <a:gd name="connsiteY665" fmla="*/ 11363 h 934437"/>
                  <a:gd name="connsiteX666" fmla="*/ 250194 w 505907"/>
                  <a:gd name="connsiteY666" fmla="*/ 5713 h 934437"/>
                  <a:gd name="connsiteX667" fmla="*/ 257726 w 505907"/>
                  <a:gd name="connsiteY667" fmla="*/ 3830 h 934437"/>
                  <a:gd name="connsiteX668" fmla="*/ 265797 w 505907"/>
                  <a:gd name="connsiteY668" fmla="*/ 7058 h 934437"/>
                  <a:gd name="connsiteX669" fmla="*/ 266604 w 505907"/>
                  <a:gd name="connsiteY669" fmla="*/ 10287 h 934437"/>
                  <a:gd name="connsiteX670" fmla="*/ 266066 w 505907"/>
                  <a:gd name="connsiteY670" fmla="*/ 11363 h 934437"/>
                  <a:gd name="connsiteX671" fmla="*/ 268218 w 505907"/>
                  <a:gd name="connsiteY671" fmla="*/ 15667 h 934437"/>
                  <a:gd name="connsiteX672" fmla="*/ 268487 w 505907"/>
                  <a:gd name="connsiteY672" fmla="*/ 16474 h 934437"/>
                  <a:gd name="connsiteX673" fmla="*/ 270101 w 505907"/>
                  <a:gd name="connsiteY673" fmla="*/ 17550 h 934437"/>
                  <a:gd name="connsiteX674" fmla="*/ 270370 w 505907"/>
                  <a:gd name="connsiteY674" fmla="*/ 21586 h 934437"/>
                  <a:gd name="connsiteX675" fmla="*/ 269832 w 505907"/>
                  <a:gd name="connsiteY675" fmla="*/ 22931 h 934437"/>
                  <a:gd name="connsiteX676" fmla="*/ 269294 w 505907"/>
                  <a:gd name="connsiteY676" fmla="*/ 30733 h 934437"/>
                  <a:gd name="connsiteX677" fmla="*/ 270908 w 505907"/>
                  <a:gd name="connsiteY677" fmla="*/ 28580 h 934437"/>
                  <a:gd name="connsiteX678" fmla="*/ 273061 w 505907"/>
                  <a:gd name="connsiteY678" fmla="*/ 24276 h 934437"/>
                  <a:gd name="connsiteX679" fmla="*/ 275482 w 505907"/>
                  <a:gd name="connsiteY679" fmla="*/ 19433 h 934437"/>
                  <a:gd name="connsiteX680" fmla="*/ 277365 w 505907"/>
                  <a:gd name="connsiteY680" fmla="*/ 19433 h 934437"/>
                  <a:gd name="connsiteX681" fmla="*/ 279786 w 505907"/>
                  <a:gd name="connsiteY681" fmla="*/ 20779 h 934437"/>
                  <a:gd name="connsiteX682" fmla="*/ 287857 w 505907"/>
                  <a:gd name="connsiteY682" fmla="*/ 20510 h 934437"/>
                  <a:gd name="connsiteX683" fmla="*/ 283284 w 505907"/>
                  <a:gd name="connsiteY683" fmla="*/ 17819 h 934437"/>
                  <a:gd name="connsiteX684" fmla="*/ 279786 w 505907"/>
                  <a:gd name="connsiteY684" fmla="*/ 15398 h 934437"/>
                  <a:gd name="connsiteX685" fmla="*/ 279248 w 505907"/>
                  <a:gd name="connsiteY685" fmla="*/ 11094 h 934437"/>
                  <a:gd name="connsiteX686" fmla="*/ 293776 w 505907"/>
                  <a:gd name="connsiteY686" fmla="*/ 14591 h 934437"/>
                  <a:gd name="connsiteX687" fmla="*/ 298349 w 505907"/>
                  <a:gd name="connsiteY687" fmla="*/ 25621 h 934437"/>
                  <a:gd name="connsiteX688" fmla="*/ 296197 w 505907"/>
                  <a:gd name="connsiteY688" fmla="*/ 25621 h 934437"/>
                  <a:gd name="connsiteX689" fmla="*/ 293776 w 505907"/>
                  <a:gd name="connsiteY689" fmla="*/ 24276 h 934437"/>
                  <a:gd name="connsiteX690" fmla="*/ 296735 w 505907"/>
                  <a:gd name="connsiteY690" fmla="*/ 29387 h 934437"/>
                  <a:gd name="connsiteX691" fmla="*/ 297542 w 505907"/>
                  <a:gd name="connsiteY691" fmla="*/ 32347 h 934437"/>
                  <a:gd name="connsiteX692" fmla="*/ 300232 w 505907"/>
                  <a:gd name="connsiteY692" fmla="*/ 39610 h 934437"/>
                  <a:gd name="connsiteX693" fmla="*/ 299694 w 505907"/>
                  <a:gd name="connsiteY693" fmla="*/ 39879 h 934437"/>
                  <a:gd name="connsiteX694" fmla="*/ 301039 w 505907"/>
                  <a:gd name="connsiteY694" fmla="*/ 46067 h 934437"/>
                  <a:gd name="connsiteX695" fmla="*/ 304268 w 505907"/>
                  <a:gd name="connsiteY695" fmla="*/ 52255 h 934437"/>
                  <a:gd name="connsiteX696" fmla="*/ 303999 w 505907"/>
                  <a:gd name="connsiteY696" fmla="*/ 57904 h 934437"/>
                  <a:gd name="connsiteX697" fmla="*/ 301846 w 505907"/>
                  <a:gd name="connsiteY697" fmla="*/ 58711 h 934437"/>
                  <a:gd name="connsiteX698" fmla="*/ 301577 w 505907"/>
                  <a:gd name="connsiteY698" fmla="*/ 61132 h 934437"/>
                  <a:gd name="connsiteX699" fmla="*/ 303191 w 505907"/>
                  <a:gd name="connsiteY699" fmla="*/ 62747 h 934437"/>
                  <a:gd name="connsiteX700" fmla="*/ 307227 w 505907"/>
                  <a:gd name="connsiteY700" fmla="*/ 61939 h 934437"/>
                  <a:gd name="connsiteX701" fmla="*/ 312069 w 505907"/>
                  <a:gd name="connsiteY701" fmla="*/ 65975 h 934437"/>
                  <a:gd name="connsiteX702" fmla="*/ 310455 w 505907"/>
                  <a:gd name="connsiteY702" fmla="*/ 73777 h 934437"/>
                  <a:gd name="connsiteX703" fmla="*/ 311800 w 505907"/>
                  <a:gd name="connsiteY703" fmla="*/ 78350 h 934437"/>
                  <a:gd name="connsiteX704" fmla="*/ 316912 w 505907"/>
                  <a:gd name="connsiteY704" fmla="*/ 78350 h 934437"/>
                  <a:gd name="connsiteX705" fmla="*/ 321216 w 505907"/>
                  <a:gd name="connsiteY705" fmla="*/ 82654 h 934437"/>
                  <a:gd name="connsiteX706" fmla="*/ 316912 w 505907"/>
                  <a:gd name="connsiteY706" fmla="*/ 90187 h 934437"/>
                  <a:gd name="connsiteX707" fmla="*/ 314760 w 505907"/>
                  <a:gd name="connsiteY707" fmla="*/ 93684 h 934437"/>
                  <a:gd name="connsiteX708" fmla="*/ 317450 w 505907"/>
                  <a:gd name="connsiteY708" fmla="*/ 93953 h 934437"/>
                  <a:gd name="connsiteX709" fmla="*/ 325790 w 505907"/>
                  <a:gd name="connsiteY709" fmla="*/ 94492 h 934437"/>
                  <a:gd name="connsiteX710" fmla="*/ 330094 w 505907"/>
                  <a:gd name="connsiteY710" fmla="*/ 99065 h 934437"/>
                  <a:gd name="connsiteX711" fmla="*/ 330094 w 505907"/>
                  <a:gd name="connsiteY711" fmla="*/ 102562 h 934437"/>
                  <a:gd name="connsiteX712" fmla="*/ 328749 w 505907"/>
                  <a:gd name="connsiteY712" fmla="*/ 110364 h 934437"/>
                  <a:gd name="connsiteX713" fmla="*/ 320678 w 505907"/>
                  <a:gd name="connsiteY713" fmla="*/ 115206 h 934437"/>
                  <a:gd name="connsiteX714" fmla="*/ 318257 w 505907"/>
                  <a:gd name="connsiteY714" fmla="*/ 117090 h 934437"/>
                  <a:gd name="connsiteX715" fmla="*/ 318257 w 505907"/>
                  <a:gd name="connsiteY715" fmla="*/ 117359 h 934437"/>
                  <a:gd name="connsiteX716" fmla="*/ 317719 w 505907"/>
                  <a:gd name="connsiteY716" fmla="*/ 117628 h 934437"/>
                  <a:gd name="connsiteX717" fmla="*/ 313952 w 505907"/>
                  <a:gd name="connsiteY717" fmla="*/ 123277 h 934437"/>
                  <a:gd name="connsiteX718" fmla="*/ 312069 w 505907"/>
                  <a:gd name="connsiteY718" fmla="*/ 121932 h 934437"/>
                  <a:gd name="connsiteX719" fmla="*/ 313145 w 505907"/>
                  <a:gd name="connsiteY719" fmla="*/ 117628 h 934437"/>
                  <a:gd name="connsiteX720" fmla="*/ 313952 w 505907"/>
                  <a:gd name="connsiteY720" fmla="*/ 112247 h 934437"/>
                  <a:gd name="connsiteX721" fmla="*/ 308841 w 505907"/>
                  <a:gd name="connsiteY721" fmla="*/ 104176 h 934437"/>
                  <a:gd name="connsiteX722" fmla="*/ 306958 w 505907"/>
                  <a:gd name="connsiteY722" fmla="*/ 103369 h 934437"/>
                  <a:gd name="connsiteX723" fmla="*/ 307227 w 505907"/>
                  <a:gd name="connsiteY723" fmla="*/ 99334 h 934437"/>
                  <a:gd name="connsiteX724" fmla="*/ 307227 w 505907"/>
                  <a:gd name="connsiteY724" fmla="*/ 98796 h 934437"/>
                  <a:gd name="connsiteX725" fmla="*/ 302653 w 505907"/>
                  <a:gd name="connsiteY725" fmla="*/ 100948 h 934437"/>
                  <a:gd name="connsiteX726" fmla="*/ 297811 w 505907"/>
                  <a:gd name="connsiteY726" fmla="*/ 105791 h 934437"/>
                  <a:gd name="connsiteX727" fmla="*/ 293507 w 505907"/>
                  <a:gd name="connsiteY727" fmla="*/ 107674 h 934437"/>
                  <a:gd name="connsiteX728" fmla="*/ 290816 w 505907"/>
                  <a:gd name="connsiteY728" fmla="*/ 107943 h 934437"/>
                  <a:gd name="connsiteX729" fmla="*/ 286781 w 505907"/>
                  <a:gd name="connsiteY729" fmla="*/ 109557 h 934437"/>
                  <a:gd name="connsiteX730" fmla="*/ 283284 w 505907"/>
                  <a:gd name="connsiteY730" fmla="*/ 113592 h 934437"/>
                  <a:gd name="connsiteX731" fmla="*/ 282208 w 505907"/>
                  <a:gd name="connsiteY731" fmla="*/ 112785 h 934437"/>
                  <a:gd name="connsiteX732" fmla="*/ 282746 w 505907"/>
                  <a:gd name="connsiteY732" fmla="*/ 110364 h 934437"/>
                  <a:gd name="connsiteX733" fmla="*/ 283284 w 505907"/>
                  <a:gd name="connsiteY733" fmla="*/ 106867 h 934437"/>
                  <a:gd name="connsiteX734" fmla="*/ 278710 w 505907"/>
                  <a:gd name="connsiteY734" fmla="*/ 106598 h 934437"/>
                  <a:gd name="connsiteX735" fmla="*/ 274944 w 505907"/>
                  <a:gd name="connsiteY735" fmla="*/ 112247 h 934437"/>
                  <a:gd name="connsiteX736" fmla="*/ 263107 w 505907"/>
                  <a:gd name="connsiteY736" fmla="*/ 116552 h 934437"/>
                  <a:gd name="connsiteX737" fmla="*/ 258533 w 505907"/>
                  <a:gd name="connsiteY737" fmla="*/ 117359 h 934437"/>
                  <a:gd name="connsiteX738" fmla="*/ 256919 w 505907"/>
                  <a:gd name="connsiteY738" fmla="*/ 114130 h 934437"/>
                  <a:gd name="connsiteX739" fmla="*/ 262300 w 505907"/>
                  <a:gd name="connsiteY739" fmla="*/ 108750 h 934437"/>
                  <a:gd name="connsiteX740" fmla="*/ 273599 w 505907"/>
                  <a:gd name="connsiteY740" fmla="*/ 103100 h 934437"/>
                  <a:gd name="connsiteX741" fmla="*/ 271177 w 505907"/>
                  <a:gd name="connsiteY741" fmla="*/ 100141 h 934437"/>
                  <a:gd name="connsiteX742" fmla="*/ 269294 w 505907"/>
                  <a:gd name="connsiteY742" fmla="*/ 101217 h 934437"/>
                  <a:gd name="connsiteX743" fmla="*/ 263376 w 505907"/>
                  <a:gd name="connsiteY743" fmla="*/ 104176 h 934437"/>
                  <a:gd name="connsiteX744" fmla="*/ 258264 w 505907"/>
                  <a:gd name="connsiteY744" fmla="*/ 97182 h 934437"/>
                  <a:gd name="connsiteX745" fmla="*/ 259340 w 505907"/>
                  <a:gd name="connsiteY745" fmla="*/ 94492 h 934437"/>
                  <a:gd name="connsiteX746" fmla="*/ 263914 w 505907"/>
                  <a:gd name="connsiteY746" fmla="*/ 90994 h 934437"/>
                  <a:gd name="connsiteX747" fmla="*/ 261224 w 505907"/>
                  <a:gd name="connsiteY747" fmla="*/ 87228 h 934437"/>
                  <a:gd name="connsiteX748" fmla="*/ 259878 w 505907"/>
                  <a:gd name="connsiteY748" fmla="*/ 87766 h 934437"/>
                  <a:gd name="connsiteX749" fmla="*/ 255036 w 505907"/>
                  <a:gd name="connsiteY749" fmla="*/ 86959 h 934437"/>
                  <a:gd name="connsiteX750" fmla="*/ 255305 w 505907"/>
                  <a:gd name="connsiteY750" fmla="*/ 82116 h 934437"/>
                  <a:gd name="connsiteX751" fmla="*/ 258533 w 505907"/>
                  <a:gd name="connsiteY751" fmla="*/ 80233 h 934437"/>
                  <a:gd name="connsiteX752" fmla="*/ 258802 w 505907"/>
                  <a:gd name="connsiteY752" fmla="*/ 74584 h 934437"/>
                  <a:gd name="connsiteX753" fmla="*/ 257995 w 505907"/>
                  <a:gd name="connsiteY753" fmla="*/ 74853 h 934437"/>
                  <a:gd name="connsiteX754" fmla="*/ 255843 w 505907"/>
                  <a:gd name="connsiteY754" fmla="*/ 74853 h 934437"/>
                  <a:gd name="connsiteX755" fmla="*/ 249386 w 505907"/>
                  <a:gd name="connsiteY755" fmla="*/ 84538 h 934437"/>
                  <a:gd name="connsiteX756" fmla="*/ 250194 w 505907"/>
                  <a:gd name="connsiteY756" fmla="*/ 85614 h 934437"/>
                  <a:gd name="connsiteX757" fmla="*/ 251808 w 505907"/>
                  <a:gd name="connsiteY757" fmla="*/ 88842 h 934437"/>
                  <a:gd name="connsiteX758" fmla="*/ 254767 w 505907"/>
                  <a:gd name="connsiteY758" fmla="*/ 92339 h 934437"/>
                  <a:gd name="connsiteX759" fmla="*/ 253960 w 505907"/>
                  <a:gd name="connsiteY759" fmla="*/ 97720 h 934437"/>
                  <a:gd name="connsiteX760" fmla="*/ 253691 w 505907"/>
                  <a:gd name="connsiteY760" fmla="*/ 97720 h 934437"/>
                  <a:gd name="connsiteX761" fmla="*/ 253691 w 505907"/>
                  <a:gd name="connsiteY761" fmla="*/ 98527 h 934437"/>
                  <a:gd name="connsiteX762" fmla="*/ 253153 w 505907"/>
                  <a:gd name="connsiteY762" fmla="*/ 102831 h 934437"/>
                  <a:gd name="connsiteX763" fmla="*/ 254229 w 505907"/>
                  <a:gd name="connsiteY763" fmla="*/ 102831 h 934437"/>
                  <a:gd name="connsiteX764" fmla="*/ 254498 w 505907"/>
                  <a:gd name="connsiteY764" fmla="*/ 110633 h 934437"/>
                  <a:gd name="connsiteX765" fmla="*/ 252615 w 505907"/>
                  <a:gd name="connsiteY765" fmla="*/ 117090 h 934437"/>
                  <a:gd name="connsiteX766" fmla="*/ 247772 w 505907"/>
                  <a:gd name="connsiteY766" fmla="*/ 118435 h 934437"/>
                  <a:gd name="connsiteX767" fmla="*/ 245889 w 505907"/>
                  <a:gd name="connsiteY767" fmla="*/ 122470 h 934437"/>
                  <a:gd name="connsiteX768" fmla="*/ 246696 w 505907"/>
                  <a:gd name="connsiteY768" fmla="*/ 122470 h 934437"/>
                  <a:gd name="connsiteX769" fmla="*/ 255036 w 505907"/>
                  <a:gd name="connsiteY769" fmla="*/ 121394 h 934437"/>
                  <a:gd name="connsiteX770" fmla="*/ 258264 w 505907"/>
                  <a:gd name="connsiteY770" fmla="*/ 121663 h 934437"/>
                  <a:gd name="connsiteX771" fmla="*/ 258264 w 505907"/>
                  <a:gd name="connsiteY771" fmla="*/ 123008 h 934437"/>
                  <a:gd name="connsiteX772" fmla="*/ 263107 w 505907"/>
                  <a:gd name="connsiteY772" fmla="*/ 124353 h 934437"/>
                  <a:gd name="connsiteX773" fmla="*/ 263107 w 505907"/>
                  <a:gd name="connsiteY773" fmla="*/ 124084 h 934437"/>
                  <a:gd name="connsiteX774" fmla="*/ 264721 w 505907"/>
                  <a:gd name="connsiteY774" fmla="*/ 121125 h 934437"/>
                  <a:gd name="connsiteX775" fmla="*/ 270370 w 505907"/>
                  <a:gd name="connsiteY775" fmla="*/ 117628 h 934437"/>
                  <a:gd name="connsiteX776" fmla="*/ 276558 w 505907"/>
                  <a:gd name="connsiteY776" fmla="*/ 116552 h 934437"/>
                  <a:gd name="connsiteX777" fmla="*/ 278979 w 505907"/>
                  <a:gd name="connsiteY777" fmla="*/ 116552 h 934437"/>
                  <a:gd name="connsiteX778" fmla="*/ 284091 w 505907"/>
                  <a:gd name="connsiteY778" fmla="*/ 117897 h 934437"/>
                  <a:gd name="connsiteX779" fmla="*/ 285436 w 505907"/>
                  <a:gd name="connsiteY779" fmla="*/ 121663 h 934437"/>
                  <a:gd name="connsiteX780" fmla="*/ 278979 w 505907"/>
                  <a:gd name="connsiteY780" fmla="*/ 128120 h 934437"/>
                  <a:gd name="connsiteX781" fmla="*/ 270370 w 505907"/>
                  <a:gd name="connsiteY781" fmla="*/ 131079 h 934437"/>
                  <a:gd name="connsiteX782" fmla="*/ 271716 w 505907"/>
                  <a:gd name="connsiteY782" fmla="*/ 135383 h 934437"/>
                  <a:gd name="connsiteX783" fmla="*/ 275751 w 505907"/>
                  <a:gd name="connsiteY783" fmla="*/ 132962 h 934437"/>
                  <a:gd name="connsiteX784" fmla="*/ 285974 w 505907"/>
                  <a:gd name="connsiteY784" fmla="*/ 133769 h 934437"/>
                  <a:gd name="connsiteX785" fmla="*/ 287588 w 505907"/>
                  <a:gd name="connsiteY785" fmla="*/ 138881 h 934437"/>
                  <a:gd name="connsiteX786" fmla="*/ 294045 w 505907"/>
                  <a:gd name="connsiteY786" fmla="*/ 136459 h 934437"/>
                  <a:gd name="connsiteX787" fmla="*/ 295659 w 505907"/>
                  <a:gd name="connsiteY787" fmla="*/ 134307 h 934437"/>
                  <a:gd name="connsiteX788" fmla="*/ 296466 w 505907"/>
                  <a:gd name="connsiteY788" fmla="*/ 132693 h 934437"/>
                  <a:gd name="connsiteX789" fmla="*/ 304268 w 505907"/>
                  <a:gd name="connsiteY789" fmla="*/ 128927 h 934437"/>
                  <a:gd name="connsiteX790" fmla="*/ 310993 w 505907"/>
                  <a:gd name="connsiteY790" fmla="*/ 126506 h 934437"/>
                  <a:gd name="connsiteX791" fmla="*/ 314491 w 505907"/>
                  <a:gd name="connsiteY791" fmla="*/ 129734 h 934437"/>
                  <a:gd name="connsiteX792" fmla="*/ 313683 w 505907"/>
                  <a:gd name="connsiteY792" fmla="*/ 133500 h 934437"/>
                  <a:gd name="connsiteX793" fmla="*/ 316643 w 505907"/>
                  <a:gd name="connsiteY793" fmla="*/ 133769 h 934437"/>
                  <a:gd name="connsiteX794" fmla="*/ 325790 w 505907"/>
                  <a:gd name="connsiteY794" fmla="*/ 141033 h 934437"/>
                  <a:gd name="connsiteX795" fmla="*/ 327942 w 505907"/>
                  <a:gd name="connsiteY795" fmla="*/ 136998 h 934437"/>
                  <a:gd name="connsiteX796" fmla="*/ 328480 w 505907"/>
                  <a:gd name="connsiteY796" fmla="*/ 137267 h 934437"/>
                  <a:gd name="connsiteX797" fmla="*/ 335744 w 505907"/>
                  <a:gd name="connsiteY797" fmla="*/ 136190 h 934437"/>
                  <a:gd name="connsiteX798" fmla="*/ 344083 w 505907"/>
                  <a:gd name="connsiteY798" fmla="*/ 134845 h 934437"/>
                  <a:gd name="connsiteX799" fmla="*/ 352961 w 505907"/>
                  <a:gd name="connsiteY799" fmla="*/ 143723 h 934437"/>
                  <a:gd name="connsiteX800" fmla="*/ 351347 w 505907"/>
                  <a:gd name="connsiteY800" fmla="*/ 148028 h 934437"/>
                  <a:gd name="connsiteX801" fmla="*/ 349733 w 505907"/>
                  <a:gd name="connsiteY801" fmla="*/ 145875 h 934437"/>
                  <a:gd name="connsiteX802" fmla="*/ 347850 w 505907"/>
                  <a:gd name="connsiteY802" fmla="*/ 146144 h 934437"/>
                  <a:gd name="connsiteX803" fmla="*/ 350002 w 505907"/>
                  <a:gd name="connsiteY803" fmla="*/ 149104 h 934437"/>
                  <a:gd name="connsiteX804" fmla="*/ 350271 w 505907"/>
                  <a:gd name="connsiteY804" fmla="*/ 148835 h 934437"/>
                  <a:gd name="connsiteX805" fmla="*/ 351078 w 505907"/>
                  <a:gd name="connsiteY805" fmla="*/ 148028 h 934437"/>
                  <a:gd name="connsiteX806" fmla="*/ 350271 w 505907"/>
                  <a:gd name="connsiteY806" fmla="*/ 149373 h 934437"/>
                  <a:gd name="connsiteX807" fmla="*/ 351347 w 505907"/>
                  <a:gd name="connsiteY807" fmla="*/ 157174 h 934437"/>
                  <a:gd name="connsiteX808" fmla="*/ 354575 w 505907"/>
                  <a:gd name="connsiteY808" fmla="*/ 170626 h 934437"/>
                  <a:gd name="connsiteX809" fmla="*/ 353768 w 505907"/>
                  <a:gd name="connsiteY809" fmla="*/ 171702 h 934437"/>
                  <a:gd name="connsiteX810" fmla="*/ 354037 w 505907"/>
                  <a:gd name="connsiteY810" fmla="*/ 174123 h 934437"/>
                  <a:gd name="connsiteX811" fmla="*/ 354037 w 505907"/>
                  <a:gd name="connsiteY811" fmla="*/ 176006 h 934437"/>
                  <a:gd name="connsiteX812" fmla="*/ 354844 w 505907"/>
                  <a:gd name="connsiteY812" fmla="*/ 175737 h 934437"/>
                  <a:gd name="connsiteX813" fmla="*/ 360494 w 505907"/>
                  <a:gd name="connsiteY813" fmla="*/ 177620 h 934437"/>
                  <a:gd name="connsiteX814" fmla="*/ 361570 w 505907"/>
                  <a:gd name="connsiteY814" fmla="*/ 184615 h 934437"/>
                  <a:gd name="connsiteX815" fmla="*/ 354306 w 505907"/>
                  <a:gd name="connsiteY815" fmla="*/ 196183 h 934437"/>
                  <a:gd name="connsiteX816" fmla="*/ 347581 w 505907"/>
                  <a:gd name="connsiteY816" fmla="*/ 202371 h 934437"/>
                  <a:gd name="connsiteX817" fmla="*/ 347581 w 505907"/>
                  <a:gd name="connsiteY817" fmla="*/ 204254 h 934437"/>
                  <a:gd name="connsiteX818" fmla="*/ 349733 w 505907"/>
                  <a:gd name="connsiteY818" fmla="*/ 205330 h 934437"/>
                  <a:gd name="connsiteX819" fmla="*/ 350002 w 505907"/>
                  <a:gd name="connsiteY819" fmla="*/ 205330 h 934437"/>
                  <a:gd name="connsiteX820" fmla="*/ 355382 w 505907"/>
                  <a:gd name="connsiteY820" fmla="*/ 200487 h 934437"/>
                  <a:gd name="connsiteX821" fmla="*/ 364798 w 505907"/>
                  <a:gd name="connsiteY821" fmla="*/ 204254 h 934437"/>
                  <a:gd name="connsiteX822" fmla="*/ 364798 w 505907"/>
                  <a:gd name="connsiteY822" fmla="*/ 207751 h 934437"/>
                  <a:gd name="connsiteX823" fmla="*/ 364798 w 505907"/>
                  <a:gd name="connsiteY823" fmla="*/ 210172 h 934437"/>
                  <a:gd name="connsiteX824" fmla="*/ 365336 w 505907"/>
                  <a:gd name="connsiteY824" fmla="*/ 210979 h 934437"/>
                  <a:gd name="connsiteX825" fmla="*/ 365067 w 505907"/>
                  <a:gd name="connsiteY825" fmla="*/ 213939 h 934437"/>
                  <a:gd name="connsiteX826" fmla="*/ 365336 w 505907"/>
                  <a:gd name="connsiteY826" fmla="*/ 214477 h 934437"/>
                  <a:gd name="connsiteX827" fmla="*/ 360225 w 505907"/>
                  <a:gd name="connsiteY827" fmla="*/ 217436 h 934437"/>
                  <a:gd name="connsiteX828" fmla="*/ 355382 w 505907"/>
                  <a:gd name="connsiteY828" fmla="*/ 222010 h 934437"/>
                  <a:gd name="connsiteX829" fmla="*/ 355651 w 505907"/>
                  <a:gd name="connsiteY829" fmla="*/ 226852 h 934437"/>
                  <a:gd name="connsiteX830" fmla="*/ 361301 w 505907"/>
                  <a:gd name="connsiteY830" fmla="*/ 221202 h 934437"/>
                  <a:gd name="connsiteX831" fmla="*/ 372062 w 505907"/>
                  <a:gd name="connsiteY831" fmla="*/ 224431 h 934437"/>
                  <a:gd name="connsiteX832" fmla="*/ 372600 w 505907"/>
                  <a:gd name="connsiteY832" fmla="*/ 232232 h 934437"/>
                  <a:gd name="connsiteX833" fmla="*/ 372600 w 505907"/>
                  <a:gd name="connsiteY833" fmla="*/ 235461 h 934437"/>
                  <a:gd name="connsiteX834" fmla="*/ 368834 w 505907"/>
                  <a:gd name="connsiteY834" fmla="*/ 239496 h 934437"/>
                  <a:gd name="connsiteX835" fmla="*/ 362108 w 505907"/>
                  <a:gd name="connsiteY835" fmla="*/ 243532 h 934437"/>
                  <a:gd name="connsiteX836" fmla="*/ 361032 w 505907"/>
                  <a:gd name="connsiteY836" fmla="*/ 244608 h 934437"/>
                  <a:gd name="connsiteX837" fmla="*/ 361839 w 505907"/>
                  <a:gd name="connsiteY837" fmla="*/ 248643 h 934437"/>
                  <a:gd name="connsiteX838" fmla="*/ 362108 w 505907"/>
                  <a:gd name="connsiteY838" fmla="*/ 251333 h 934437"/>
                  <a:gd name="connsiteX839" fmla="*/ 373676 w 505907"/>
                  <a:gd name="connsiteY839" fmla="*/ 243532 h 934437"/>
                  <a:gd name="connsiteX840" fmla="*/ 378250 w 505907"/>
                  <a:gd name="connsiteY840" fmla="*/ 245953 h 934437"/>
                  <a:gd name="connsiteX841" fmla="*/ 378250 w 505907"/>
                  <a:gd name="connsiteY841" fmla="*/ 254831 h 934437"/>
                  <a:gd name="connsiteX842" fmla="*/ 373407 w 505907"/>
                  <a:gd name="connsiteY842" fmla="*/ 260211 h 934437"/>
                  <a:gd name="connsiteX843" fmla="*/ 367220 w 505907"/>
                  <a:gd name="connsiteY843" fmla="*/ 264785 h 934437"/>
                  <a:gd name="connsiteX844" fmla="*/ 361839 w 505907"/>
                  <a:gd name="connsiteY844" fmla="*/ 270972 h 934437"/>
                  <a:gd name="connsiteX845" fmla="*/ 360225 w 505907"/>
                  <a:gd name="connsiteY845" fmla="*/ 270972 h 934437"/>
                  <a:gd name="connsiteX846" fmla="*/ 359418 w 505907"/>
                  <a:gd name="connsiteY846" fmla="*/ 274738 h 934437"/>
                  <a:gd name="connsiteX847" fmla="*/ 358342 w 505907"/>
                  <a:gd name="connsiteY847" fmla="*/ 279043 h 934437"/>
                  <a:gd name="connsiteX848" fmla="*/ 359418 w 505907"/>
                  <a:gd name="connsiteY848" fmla="*/ 279312 h 934437"/>
                  <a:gd name="connsiteX849" fmla="*/ 361032 w 505907"/>
                  <a:gd name="connsiteY849" fmla="*/ 277429 h 934437"/>
                  <a:gd name="connsiteX850" fmla="*/ 369641 w 505907"/>
                  <a:gd name="connsiteY850" fmla="*/ 267206 h 934437"/>
                  <a:gd name="connsiteX851" fmla="*/ 376904 w 505907"/>
                  <a:gd name="connsiteY851" fmla="*/ 263170 h 934437"/>
                  <a:gd name="connsiteX852" fmla="*/ 383899 w 505907"/>
                  <a:gd name="connsiteY852" fmla="*/ 269358 h 934437"/>
                  <a:gd name="connsiteX853" fmla="*/ 382285 w 505907"/>
                  <a:gd name="connsiteY853" fmla="*/ 278505 h 934437"/>
                  <a:gd name="connsiteX854" fmla="*/ 380940 w 505907"/>
                  <a:gd name="connsiteY854" fmla="*/ 279043 h 934437"/>
                  <a:gd name="connsiteX855" fmla="*/ 372062 w 505907"/>
                  <a:gd name="connsiteY855" fmla="*/ 284423 h 934437"/>
                  <a:gd name="connsiteX856" fmla="*/ 369103 w 505907"/>
                  <a:gd name="connsiteY856" fmla="*/ 288728 h 934437"/>
                  <a:gd name="connsiteX857" fmla="*/ 369641 w 505907"/>
                  <a:gd name="connsiteY857" fmla="*/ 290880 h 934437"/>
                  <a:gd name="connsiteX858" fmla="*/ 369910 w 505907"/>
                  <a:gd name="connsiteY858" fmla="*/ 293301 h 934437"/>
                  <a:gd name="connsiteX859" fmla="*/ 375290 w 505907"/>
                  <a:gd name="connsiteY859" fmla="*/ 286307 h 934437"/>
                  <a:gd name="connsiteX860" fmla="*/ 385244 w 505907"/>
                  <a:gd name="connsiteY860" fmla="*/ 284692 h 934437"/>
                  <a:gd name="connsiteX861" fmla="*/ 386589 w 505907"/>
                  <a:gd name="connsiteY861" fmla="*/ 286576 h 934437"/>
                  <a:gd name="connsiteX862" fmla="*/ 385782 w 505907"/>
                  <a:gd name="connsiteY862" fmla="*/ 295991 h 934437"/>
                  <a:gd name="connsiteX863" fmla="*/ 380671 w 505907"/>
                  <a:gd name="connsiteY863" fmla="*/ 301641 h 934437"/>
                  <a:gd name="connsiteX864" fmla="*/ 370986 w 505907"/>
                  <a:gd name="connsiteY864" fmla="*/ 308636 h 934437"/>
                  <a:gd name="connsiteX865" fmla="*/ 370986 w 505907"/>
                  <a:gd name="connsiteY865" fmla="*/ 313209 h 934437"/>
                  <a:gd name="connsiteX866" fmla="*/ 373407 w 505907"/>
                  <a:gd name="connsiteY866" fmla="*/ 311326 h 934437"/>
                  <a:gd name="connsiteX867" fmla="*/ 380940 w 505907"/>
                  <a:gd name="connsiteY867" fmla="*/ 305407 h 934437"/>
                  <a:gd name="connsiteX868" fmla="*/ 390356 w 505907"/>
                  <a:gd name="connsiteY868" fmla="*/ 308098 h 934437"/>
                  <a:gd name="connsiteX869" fmla="*/ 393315 w 505907"/>
                  <a:gd name="connsiteY869" fmla="*/ 312402 h 934437"/>
                  <a:gd name="connsiteX870" fmla="*/ 392508 w 505907"/>
                  <a:gd name="connsiteY870" fmla="*/ 320204 h 934437"/>
                  <a:gd name="connsiteX871" fmla="*/ 390625 w 505907"/>
                  <a:gd name="connsiteY871" fmla="*/ 325046 h 934437"/>
                  <a:gd name="connsiteX872" fmla="*/ 380402 w 505907"/>
                  <a:gd name="connsiteY872" fmla="*/ 326391 h 934437"/>
                  <a:gd name="connsiteX873" fmla="*/ 370717 w 505907"/>
                  <a:gd name="connsiteY873" fmla="*/ 332848 h 934437"/>
                  <a:gd name="connsiteX874" fmla="*/ 370448 w 505907"/>
                  <a:gd name="connsiteY874" fmla="*/ 337152 h 934437"/>
                  <a:gd name="connsiteX875" fmla="*/ 382285 w 505907"/>
                  <a:gd name="connsiteY875" fmla="*/ 329082 h 934437"/>
                  <a:gd name="connsiteX876" fmla="*/ 384437 w 505907"/>
                  <a:gd name="connsiteY876" fmla="*/ 328274 h 934437"/>
                  <a:gd name="connsiteX877" fmla="*/ 387127 w 505907"/>
                  <a:gd name="connsiteY877" fmla="*/ 329082 h 934437"/>
                  <a:gd name="connsiteX878" fmla="*/ 389280 w 505907"/>
                  <a:gd name="connsiteY878" fmla="*/ 336883 h 934437"/>
                  <a:gd name="connsiteX879" fmla="*/ 385244 w 505907"/>
                  <a:gd name="connsiteY879" fmla="*/ 347644 h 934437"/>
                  <a:gd name="connsiteX880" fmla="*/ 375828 w 505907"/>
                  <a:gd name="connsiteY880" fmla="*/ 350335 h 934437"/>
                  <a:gd name="connsiteX881" fmla="*/ 367220 w 505907"/>
                  <a:gd name="connsiteY881" fmla="*/ 354370 h 934437"/>
                  <a:gd name="connsiteX882" fmla="*/ 364529 w 505907"/>
                  <a:gd name="connsiteY882" fmla="*/ 352218 h 934437"/>
                  <a:gd name="connsiteX883" fmla="*/ 364260 w 505907"/>
                  <a:gd name="connsiteY883" fmla="*/ 352487 h 934437"/>
                  <a:gd name="connsiteX884" fmla="*/ 366681 w 505907"/>
                  <a:gd name="connsiteY884" fmla="*/ 363517 h 934437"/>
                  <a:gd name="connsiteX885" fmla="*/ 367489 w 505907"/>
                  <a:gd name="connsiteY885" fmla="*/ 364055 h 934437"/>
                  <a:gd name="connsiteX886" fmla="*/ 368027 w 505907"/>
                  <a:gd name="connsiteY886" fmla="*/ 360557 h 934437"/>
                  <a:gd name="connsiteX887" fmla="*/ 369910 w 505907"/>
                  <a:gd name="connsiteY887" fmla="*/ 357598 h 934437"/>
                  <a:gd name="connsiteX888" fmla="*/ 388203 w 505907"/>
                  <a:gd name="connsiteY888" fmla="*/ 351949 h 934437"/>
                  <a:gd name="connsiteX889" fmla="*/ 393315 w 505907"/>
                  <a:gd name="connsiteY889" fmla="*/ 351949 h 934437"/>
                  <a:gd name="connsiteX890" fmla="*/ 395467 w 505907"/>
                  <a:gd name="connsiteY890" fmla="*/ 363786 h 934437"/>
                  <a:gd name="connsiteX891" fmla="*/ 373945 w 505907"/>
                  <a:gd name="connsiteY891" fmla="*/ 372395 h 934437"/>
                  <a:gd name="connsiteX892" fmla="*/ 374752 w 505907"/>
                  <a:gd name="connsiteY892" fmla="*/ 375623 h 934437"/>
                  <a:gd name="connsiteX893" fmla="*/ 374752 w 505907"/>
                  <a:gd name="connsiteY893" fmla="*/ 375892 h 934437"/>
                  <a:gd name="connsiteX894" fmla="*/ 390087 w 505907"/>
                  <a:gd name="connsiteY894" fmla="*/ 369435 h 934437"/>
                  <a:gd name="connsiteX895" fmla="*/ 389280 w 505907"/>
                  <a:gd name="connsiteY895" fmla="*/ 373202 h 934437"/>
                  <a:gd name="connsiteX896" fmla="*/ 394391 w 505907"/>
                  <a:gd name="connsiteY896" fmla="*/ 373471 h 934437"/>
                  <a:gd name="connsiteX897" fmla="*/ 394122 w 505907"/>
                  <a:gd name="connsiteY897" fmla="*/ 384232 h 934437"/>
                  <a:gd name="connsiteX898" fmla="*/ 386589 w 505907"/>
                  <a:gd name="connsiteY898" fmla="*/ 385577 h 934437"/>
                  <a:gd name="connsiteX899" fmla="*/ 383361 w 505907"/>
                  <a:gd name="connsiteY899" fmla="*/ 387191 h 934437"/>
                  <a:gd name="connsiteX900" fmla="*/ 374752 w 505907"/>
                  <a:gd name="connsiteY900" fmla="*/ 392841 h 934437"/>
                  <a:gd name="connsiteX901" fmla="*/ 369103 w 505907"/>
                  <a:gd name="connsiteY901" fmla="*/ 407099 h 934437"/>
                  <a:gd name="connsiteX902" fmla="*/ 365874 w 505907"/>
                  <a:gd name="connsiteY902" fmla="*/ 413286 h 934437"/>
                  <a:gd name="connsiteX903" fmla="*/ 358880 w 505907"/>
                  <a:gd name="connsiteY903" fmla="*/ 417322 h 934437"/>
                  <a:gd name="connsiteX904" fmla="*/ 358611 w 505907"/>
                  <a:gd name="connsiteY904" fmla="*/ 418667 h 934437"/>
                  <a:gd name="connsiteX905" fmla="*/ 358342 w 505907"/>
                  <a:gd name="connsiteY905" fmla="*/ 420819 h 934437"/>
                  <a:gd name="connsiteX906" fmla="*/ 358342 w 505907"/>
                  <a:gd name="connsiteY906" fmla="*/ 422433 h 934437"/>
                  <a:gd name="connsiteX907" fmla="*/ 365067 w 505907"/>
                  <a:gd name="connsiteY907" fmla="*/ 424316 h 934437"/>
                  <a:gd name="connsiteX908" fmla="*/ 366412 w 505907"/>
                  <a:gd name="connsiteY908" fmla="*/ 426200 h 934437"/>
                  <a:gd name="connsiteX909" fmla="*/ 365874 w 505907"/>
                  <a:gd name="connsiteY909" fmla="*/ 432118 h 934437"/>
                  <a:gd name="connsiteX910" fmla="*/ 362646 w 505907"/>
                  <a:gd name="connsiteY910" fmla="*/ 436961 h 934437"/>
                  <a:gd name="connsiteX911" fmla="*/ 360763 w 505907"/>
                  <a:gd name="connsiteY911" fmla="*/ 439113 h 934437"/>
                  <a:gd name="connsiteX912" fmla="*/ 358073 w 505907"/>
                  <a:gd name="connsiteY912" fmla="*/ 440189 h 934437"/>
                  <a:gd name="connsiteX913" fmla="*/ 352154 w 505907"/>
                  <a:gd name="connsiteY913" fmla="*/ 442072 h 934437"/>
                  <a:gd name="connsiteX914" fmla="*/ 342469 w 505907"/>
                  <a:gd name="connsiteY914" fmla="*/ 446377 h 934437"/>
                  <a:gd name="connsiteX915" fmla="*/ 341931 w 505907"/>
                  <a:gd name="connsiteY915" fmla="*/ 449874 h 934437"/>
                  <a:gd name="connsiteX916" fmla="*/ 343276 w 505907"/>
                  <a:gd name="connsiteY916" fmla="*/ 456061 h 934437"/>
                  <a:gd name="connsiteX917" fmla="*/ 345428 w 505907"/>
                  <a:gd name="connsiteY917" fmla="*/ 453102 h 934437"/>
                  <a:gd name="connsiteX918" fmla="*/ 352961 w 505907"/>
                  <a:gd name="connsiteY918" fmla="*/ 447184 h 934437"/>
                  <a:gd name="connsiteX919" fmla="*/ 362646 w 505907"/>
                  <a:gd name="connsiteY919" fmla="*/ 442610 h 934437"/>
                  <a:gd name="connsiteX920" fmla="*/ 367758 w 505907"/>
                  <a:gd name="connsiteY920" fmla="*/ 441265 h 934437"/>
                  <a:gd name="connsiteX921" fmla="*/ 367489 w 505907"/>
                  <a:gd name="connsiteY921" fmla="*/ 449336 h 934437"/>
                  <a:gd name="connsiteX922" fmla="*/ 364529 w 505907"/>
                  <a:gd name="connsiteY922" fmla="*/ 455792 h 934437"/>
                  <a:gd name="connsiteX923" fmla="*/ 357804 w 505907"/>
                  <a:gd name="connsiteY923" fmla="*/ 464132 h 934437"/>
                  <a:gd name="connsiteX924" fmla="*/ 351885 w 505907"/>
                  <a:gd name="connsiteY924" fmla="*/ 468975 h 934437"/>
                  <a:gd name="connsiteX925" fmla="*/ 350809 w 505907"/>
                  <a:gd name="connsiteY925" fmla="*/ 469513 h 934437"/>
                  <a:gd name="connsiteX926" fmla="*/ 351078 w 505907"/>
                  <a:gd name="connsiteY926" fmla="*/ 471396 h 934437"/>
                  <a:gd name="connsiteX927" fmla="*/ 351078 w 505907"/>
                  <a:gd name="connsiteY927" fmla="*/ 473548 h 934437"/>
                  <a:gd name="connsiteX928" fmla="*/ 356189 w 505907"/>
                  <a:gd name="connsiteY928" fmla="*/ 470589 h 934437"/>
                  <a:gd name="connsiteX929" fmla="*/ 359687 w 505907"/>
                  <a:gd name="connsiteY929" fmla="*/ 468168 h 934437"/>
                  <a:gd name="connsiteX930" fmla="*/ 356997 w 505907"/>
                  <a:gd name="connsiteY930" fmla="*/ 475162 h 934437"/>
                  <a:gd name="connsiteX931" fmla="*/ 350540 w 505907"/>
                  <a:gd name="connsiteY931" fmla="*/ 476507 h 934437"/>
                  <a:gd name="connsiteX932" fmla="*/ 348657 w 505907"/>
                  <a:gd name="connsiteY932" fmla="*/ 481619 h 934437"/>
                  <a:gd name="connsiteX933" fmla="*/ 355651 w 505907"/>
                  <a:gd name="connsiteY933" fmla="*/ 479736 h 934437"/>
                  <a:gd name="connsiteX934" fmla="*/ 353230 w 505907"/>
                  <a:gd name="connsiteY934" fmla="*/ 488883 h 934437"/>
                  <a:gd name="connsiteX935" fmla="*/ 346774 w 505907"/>
                  <a:gd name="connsiteY935" fmla="*/ 510674 h 934437"/>
                  <a:gd name="connsiteX936" fmla="*/ 345697 w 505907"/>
                  <a:gd name="connsiteY936" fmla="*/ 512557 h 934437"/>
                  <a:gd name="connsiteX937" fmla="*/ 340317 w 505907"/>
                  <a:gd name="connsiteY937" fmla="*/ 502603 h 934437"/>
                  <a:gd name="connsiteX938" fmla="*/ 343814 w 505907"/>
                  <a:gd name="connsiteY938" fmla="*/ 494801 h 934437"/>
                  <a:gd name="connsiteX939" fmla="*/ 343814 w 505907"/>
                  <a:gd name="connsiteY939" fmla="*/ 486999 h 934437"/>
                  <a:gd name="connsiteX940" fmla="*/ 339510 w 505907"/>
                  <a:gd name="connsiteY940" fmla="*/ 490228 h 934437"/>
                  <a:gd name="connsiteX941" fmla="*/ 337089 w 505907"/>
                  <a:gd name="connsiteY941" fmla="*/ 491304 h 934437"/>
                  <a:gd name="connsiteX942" fmla="*/ 337089 w 505907"/>
                  <a:gd name="connsiteY942" fmla="*/ 496684 h 934437"/>
                  <a:gd name="connsiteX943" fmla="*/ 336551 w 505907"/>
                  <a:gd name="connsiteY943" fmla="*/ 498836 h 934437"/>
                  <a:gd name="connsiteX944" fmla="*/ 324175 w 505907"/>
                  <a:gd name="connsiteY944" fmla="*/ 509597 h 934437"/>
                  <a:gd name="connsiteX945" fmla="*/ 312069 w 505907"/>
                  <a:gd name="connsiteY945" fmla="*/ 513633 h 934437"/>
                  <a:gd name="connsiteX946" fmla="*/ 308572 w 505907"/>
                  <a:gd name="connsiteY946" fmla="*/ 514171 h 934437"/>
                  <a:gd name="connsiteX947" fmla="*/ 303461 w 505907"/>
                  <a:gd name="connsiteY947" fmla="*/ 510943 h 934437"/>
                  <a:gd name="connsiteX948" fmla="*/ 299963 w 505907"/>
                  <a:gd name="connsiteY948" fmla="*/ 502603 h 934437"/>
                  <a:gd name="connsiteX949" fmla="*/ 302384 w 505907"/>
                  <a:gd name="connsiteY949" fmla="*/ 495877 h 934437"/>
                  <a:gd name="connsiteX950" fmla="*/ 306151 w 505907"/>
                  <a:gd name="connsiteY950" fmla="*/ 493994 h 934437"/>
                  <a:gd name="connsiteX951" fmla="*/ 311262 w 505907"/>
                  <a:gd name="connsiteY951" fmla="*/ 492380 h 934437"/>
                  <a:gd name="connsiteX952" fmla="*/ 322561 w 505907"/>
                  <a:gd name="connsiteY952" fmla="*/ 486999 h 934437"/>
                  <a:gd name="connsiteX953" fmla="*/ 321754 w 505907"/>
                  <a:gd name="connsiteY953" fmla="*/ 486192 h 934437"/>
                  <a:gd name="connsiteX954" fmla="*/ 314491 w 505907"/>
                  <a:gd name="connsiteY954" fmla="*/ 487268 h 934437"/>
                  <a:gd name="connsiteX955" fmla="*/ 305075 w 505907"/>
                  <a:gd name="connsiteY955" fmla="*/ 489959 h 934437"/>
                  <a:gd name="connsiteX956" fmla="*/ 302115 w 505907"/>
                  <a:gd name="connsiteY956" fmla="*/ 489690 h 934437"/>
                  <a:gd name="connsiteX957" fmla="*/ 295121 w 505907"/>
                  <a:gd name="connsiteY957" fmla="*/ 481081 h 934437"/>
                  <a:gd name="connsiteX958" fmla="*/ 299156 w 505907"/>
                  <a:gd name="connsiteY958" fmla="*/ 474086 h 934437"/>
                  <a:gd name="connsiteX959" fmla="*/ 300770 w 505907"/>
                  <a:gd name="connsiteY959" fmla="*/ 473279 h 934437"/>
                  <a:gd name="connsiteX960" fmla="*/ 303191 w 505907"/>
                  <a:gd name="connsiteY960" fmla="*/ 470589 h 934437"/>
                  <a:gd name="connsiteX961" fmla="*/ 304268 w 505907"/>
                  <a:gd name="connsiteY961" fmla="*/ 465477 h 934437"/>
                  <a:gd name="connsiteX962" fmla="*/ 303999 w 505907"/>
                  <a:gd name="connsiteY962" fmla="*/ 465746 h 934437"/>
                  <a:gd name="connsiteX963" fmla="*/ 299425 w 505907"/>
                  <a:gd name="connsiteY963" fmla="*/ 464132 h 934437"/>
                  <a:gd name="connsiteX964" fmla="*/ 293507 w 505907"/>
                  <a:gd name="connsiteY964" fmla="*/ 448260 h 934437"/>
                  <a:gd name="connsiteX965" fmla="*/ 294852 w 505907"/>
                  <a:gd name="connsiteY965" fmla="*/ 444493 h 934437"/>
                  <a:gd name="connsiteX966" fmla="*/ 295390 w 505907"/>
                  <a:gd name="connsiteY966" fmla="*/ 443955 h 934437"/>
                  <a:gd name="connsiteX967" fmla="*/ 294045 w 505907"/>
                  <a:gd name="connsiteY967" fmla="*/ 431311 h 934437"/>
                  <a:gd name="connsiteX968" fmla="*/ 292700 w 505907"/>
                  <a:gd name="connsiteY968" fmla="*/ 427276 h 934437"/>
                  <a:gd name="connsiteX969" fmla="*/ 288933 w 505907"/>
                  <a:gd name="connsiteY969" fmla="*/ 421088 h 934437"/>
                  <a:gd name="connsiteX970" fmla="*/ 288126 w 505907"/>
                  <a:gd name="connsiteY970" fmla="*/ 431042 h 934437"/>
                  <a:gd name="connsiteX971" fmla="*/ 288664 w 505907"/>
                  <a:gd name="connsiteY971" fmla="*/ 438306 h 934437"/>
                  <a:gd name="connsiteX972" fmla="*/ 282208 w 505907"/>
                  <a:gd name="connsiteY972" fmla="*/ 443148 h 934437"/>
                  <a:gd name="connsiteX973" fmla="*/ 282208 w 505907"/>
                  <a:gd name="connsiteY973" fmla="*/ 447453 h 934437"/>
                  <a:gd name="connsiteX974" fmla="*/ 285167 w 505907"/>
                  <a:gd name="connsiteY974" fmla="*/ 447453 h 934437"/>
                  <a:gd name="connsiteX975" fmla="*/ 287857 w 505907"/>
                  <a:gd name="connsiteY975" fmla="*/ 449605 h 934437"/>
                  <a:gd name="connsiteX976" fmla="*/ 289471 w 505907"/>
                  <a:gd name="connsiteY976" fmla="*/ 454716 h 934437"/>
                  <a:gd name="connsiteX977" fmla="*/ 286512 w 505907"/>
                  <a:gd name="connsiteY977" fmla="*/ 463056 h 934437"/>
                  <a:gd name="connsiteX978" fmla="*/ 283822 w 505907"/>
                  <a:gd name="connsiteY978" fmla="*/ 465477 h 934437"/>
                  <a:gd name="connsiteX979" fmla="*/ 276289 w 505907"/>
                  <a:gd name="connsiteY979" fmla="*/ 470858 h 934437"/>
                  <a:gd name="connsiteX980" fmla="*/ 273868 w 505907"/>
                  <a:gd name="connsiteY980" fmla="*/ 476238 h 934437"/>
                  <a:gd name="connsiteX981" fmla="*/ 280055 w 505907"/>
                  <a:gd name="connsiteY981" fmla="*/ 474624 h 934437"/>
                  <a:gd name="connsiteX982" fmla="*/ 288126 w 505907"/>
                  <a:gd name="connsiteY982" fmla="*/ 480005 h 934437"/>
                  <a:gd name="connsiteX983" fmla="*/ 288933 w 505907"/>
                  <a:gd name="connsiteY983" fmla="*/ 490228 h 934437"/>
                  <a:gd name="connsiteX984" fmla="*/ 284898 w 505907"/>
                  <a:gd name="connsiteY984" fmla="*/ 495608 h 934437"/>
                  <a:gd name="connsiteX985" fmla="*/ 281939 w 505907"/>
                  <a:gd name="connsiteY985" fmla="*/ 496415 h 934437"/>
                  <a:gd name="connsiteX986" fmla="*/ 274137 w 505907"/>
                  <a:gd name="connsiteY986" fmla="*/ 499644 h 934437"/>
                  <a:gd name="connsiteX987" fmla="*/ 272523 w 505907"/>
                  <a:gd name="connsiteY987" fmla="*/ 500720 h 934437"/>
                  <a:gd name="connsiteX988" fmla="*/ 273061 w 505907"/>
                  <a:gd name="connsiteY988" fmla="*/ 503679 h 934437"/>
                  <a:gd name="connsiteX989" fmla="*/ 280055 w 505907"/>
                  <a:gd name="connsiteY989" fmla="*/ 503679 h 934437"/>
                  <a:gd name="connsiteX990" fmla="*/ 285436 w 505907"/>
                  <a:gd name="connsiteY990" fmla="*/ 502603 h 934437"/>
                  <a:gd name="connsiteX991" fmla="*/ 294852 w 505907"/>
                  <a:gd name="connsiteY991" fmla="*/ 510405 h 934437"/>
                  <a:gd name="connsiteX992" fmla="*/ 292161 w 505907"/>
                  <a:gd name="connsiteY992" fmla="*/ 516861 h 934437"/>
                  <a:gd name="connsiteX993" fmla="*/ 289740 w 505907"/>
                  <a:gd name="connsiteY993" fmla="*/ 519013 h 934437"/>
                  <a:gd name="connsiteX994" fmla="*/ 290278 w 505907"/>
                  <a:gd name="connsiteY994" fmla="*/ 522780 h 934437"/>
                  <a:gd name="connsiteX995" fmla="*/ 299156 w 505907"/>
                  <a:gd name="connsiteY995" fmla="*/ 513902 h 934437"/>
                  <a:gd name="connsiteX996" fmla="*/ 301846 w 505907"/>
                  <a:gd name="connsiteY996" fmla="*/ 517130 h 934437"/>
                  <a:gd name="connsiteX997" fmla="*/ 296197 w 505907"/>
                  <a:gd name="connsiteY997" fmla="*/ 526546 h 934437"/>
                  <a:gd name="connsiteX998" fmla="*/ 290278 w 505907"/>
                  <a:gd name="connsiteY998" fmla="*/ 524932 h 934437"/>
                  <a:gd name="connsiteX999" fmla="*/ 290547 w 505907"/>
                  <a:gd name="connsiteY999" fmla="*/ 529236 h 934437"/>
                  <a:gd name="connsiteX1000" fmla="*/ 295121 w 505907"/>
                  <a:gd name="connsiteY1000" fmla="*/ 531389 h 934437"/>
                  <a:gd name="connsiteX1001" fmla="*/ 300232 w 505907"/>
                  <a:gd name="connsiteY1001" fmla="*/ 536500 h 934437"/>
                  <a:gd name="connsiteX1002" fmla="*/ 299156 w 505907"/>
                  <a:gd name="connsiteY1002" fmla="*/ 542688 h 934437"/>
                  <a:gd name="connsiteX1003" fmla="*/ 304268 w 505907"/>
                  <a:gd name="connsiteY1003" fmla="*/ 552373 h 934437"/>
                  <a:gd name="connsiteX1004" fmla="*/ 304806 w 505907"/>
                  <a:gd name="connsiteY1004" fmla="*/ 563134 h 934437"/>
                  <a:gd name="connsiteX1005" fmla="*/ 310455 w 505907"/>
                  <a:gd name="connsiteY1005" fmla="*/ 588422 h 934437"/>
                  <a:gd name="connsiteX1006" fmla="*/ 310455 w 505907"/>
                  <a:gd name="connsiteY1006" fmla="*/ 588422 h 934437"/>
                  <a:gd name="connsiteX1007" fmla="*/ 314222 w 505907"/>
                  <a:gd name="connsiteY1007" fmla="*/ 588153 h 934437"/>
                  <a:gd name="connsiteX1008" fmla="*/ 313145 w 505907"/>
                  <a:gd name="connsiteY1008" fmla="*/ 592726 h 934437"/>
                  <a:gd name="connsiteX1009" fmla="*/ 313145 w 505907"/>
                  <a:gd name="connsiteY1009" fmla="*/ 593264 h 934437"/>
                  <a:gd name="connsiteX1010" fmla="*/ 312876 w 505907"/>
                  <a:gd name="connsiteY1010" fmla="*/ 593802 h 934437"/>
                  <a:gd name="connsiteX1011" fmla="*/ 312338 w 505907"/>
                  <a:gd name="connsiteY1011" fmla="*/ 594879 h 934437"/>
                  <a:gd name="connsiteX1012" fmla="*/ 316105 w 505907"/>
                  <a:gd name="connsiteY1012" fmla="*/ 607254 h 934437"/>
                  <a:gd name="connsiteX1013" fmla="*/ 319064 w 505907"/>
                  <a:gd name="connsiteY1013" fmla="*/ 602142 h 934437"/>
                  <a:gd name="connsiteX1014" fmla="*/ 320140 w 505907"/>
                  <a:gd name="connsiteY1014" fmla="*/ 602411 h 934437"/>
                  <a:gd name="connsiteX1015" fmla="*/ 327135 w 505907"/>
                  <a:gd name="connsiteY1015" fmla="*/ 601873 h 934437"/>
                  <a:gd name="connsiteX1016" fmla="*/ 325790 w 505907"/>
                  <a:gd name="connsiteY1016" fmla="*/ 617477 h 934437"/>
                  <a:gd name="connsiteX1017" fmla="*/ 317450 w 505907"/>
                  <a:gd name="connsiteY1017" fmla="*/ 612365 h 934437"/>
                  <a:gd name="connsiteX1018" fmla="*/ 319064 w 505907"/>
                  <a:gd name="connsiteY1018" fmla="*/ 618822 h 934437"/>
                  <a:gd name="connsiteX1019" fmla="*/ 321485 w 505907"/>
                  <a:gd name="connsiteY1019" fmla="*/ 620705 h 934437"/>
                  <a:gd name="connsiteX1020" fmla="*/ 321485 w 505907"/>
                  <a:gd name="connsiteY1020" fmla="*/ 622588 h 934437"/>
                  <a:gd name="connsiteX1021" fmla="*/ 320409 w 505907"/>
                  <a:gd name="connsiteY1021" fmla="*/ 625816 h 934437"/>
                  <a:gd name="connsiteX1022" fmla="*/ 321216 w 505907"/>
                  <a:gd name="connsiteY1022" fmla="*/ 630928 h 934437"/>
                  <a:gd name="connsiteX1023" fmla="*/ 321216 w 505907"/>
                  <a:gd name="connsiteY1023" fmla="*/ 632273 h 934437"/>
                  <a:gd name="connsiteX1024" fmla="*/ 324444 w 505907"/>
                  <a:gd name="connsiteY1024" fmla="*/ 626623 h 934437"/>
                  <a:gd name="connsiteX1025" fmla="*/ 325521 w 505907"/>
                  <a:gd name="connsiteY1025" fmla="*/ 626354 h 934437"/>
                  <a:gd name="connsiteX1026" fmla="*/ 324983 w 505907"/>
                  <a:gd name="connsiteY1026" fmla="*/ 640613 h 934437"/>
                  <a:gd name="connsiteX1027" fmla="*/ 322023 w 505907"/>
                  <a:gd name="connsiteY1027" fmla="*/ 639537 h 934437"/>
                  <a:gd name="connsiteX1028" fmla="*/ 322023 w 505907"/>
                  <a:gd name="connsiteY1028" fmla="*/ 645186 h 934437"/>
                  <a:gd name="connsiteX1029" fmla="*/ 322830 w 505907"/>
                  <a:gd name="connsiteY1029" fmla="*/ 645993 h 934437"/>
                  <a:gd name="connsiteX1030" fmla="*/ 322561 w 505907"/>
                  <a:gd name="connsiteY1030" fmla="*/ 650836 h 934437"/>
                  <a:gd name="connsiteX1031" fmla="*/ 322023 w 505907"/>
                  <a:gd name="connsiteY1031" fmla="*/ 651105 h 934437"/>
                  <a:gd name="connsiteX1032" fmla="*/ 322023 w 505907"/>
                  <a:gd name="connsiteY1032" fmla="*/ 656216 h 934437"/>
                  <a:gd name="connsiteX1033" fmla="*/ 323368 w 505907"/>
                  <a:gd name="connsiteY1033" fmla="*/ 655947 h 934437"/>
                  <a:gd name="connsiteX1034" fmla="*/ 323099 w 505907"/>
                  <a:gd name="connsiteY1034" fmla="*/ 662135 h 934437"/>
                  <a:gd name="connsiteX1035" fmla="*/ 322023 w 505907"/>
                  <a:gd name="connsiteY1035" fmla="*/ 661059 h 934437"/>
                  <a:gd name="connsiteX1036" fmla="*/ 322292 w 505907"/>
                  <a:gd name="connsiteY1036" fmla="*/ 666708 h 934437"/>
                  <a:gd name="connsiteX1037" fmla="*/ 322830 w 505907"/>
                  <a:gd name="connsiteY1037" fmla="*/ 673165 h 934437"/>
                  <a:gd name="connsiteX1038" fmla="*/ 323099 w 505907"/>
                  <a:gd name="connsiteY1038" fmla="*/ 675586 h 934437"/>
                  <a:gd name="connsiteX1039" fmla="*/ 323099 w 505907"/>
                  <a:gd name="connsiteY1039" fmla="*/ 679083 h 934437"/>
                  <a:gd name="connsiteX1040" fmla="*/ 323099 w 505907"/>
                  <a:gd name="connsiteY1040" fmla="*/ 679621 h 934437"/>
                  <a:gd name="connsiteX1041" fmla="*/ 322561 w 505907"/>
                  <a:gd name="connsiteY1041" fmla="*/ 690651 h 934437"/>
                  <a:gd name="connsiteX1042" fmla="*/ 322561 w 505907"/>
                  <a:gd name="connsiteY1042" fmla="*/ 690920 h 934437"/>
                  <a:gd name="connsiteX1043" fmla="*/ 322023 w 505907"/>
                  <a:gd name="connsiteY1043" fmla="*/ 706524 h 934437"/>
                  <a:gd name="connsiteX1044" fmla="*/ 320947 w 505907"/>
                  <a:gd name="connsiteY1044" fmla="*/ 706793 h 934437"/>
                  <a:gd name="connsiteX1045" fmla="*/ 318526 w 505907"/>
                  <a:gd name="connsiteY1045" fmla="*/ 708945 h 934437"/>
                  <a:gd name="connsiteX1046" fmla="*/ 318795 w 505907"/>
                  <a:gd name="connsiteY1046" fmla="*/ 710290 h 934437"/>
                  <a:gd name="connsiteX1047" fmla="*/ 318526 w 505907"/>
                  <a:gd name="connsiteY1047" fmla="*/ 710828 h 934437"/>
                  <a:gd name="connsiteX1048" fmla="*/ 317988 w 505907"/>
                  <a:gd name="connsiteY1048" fmla="*/ 710828 h 934437"/>
                  <a:gd name="connsiteX1049" fmla="*/ 307765 w 505907"/>
                  <a:gd name="connsiteY1049" fmla="*/ 715940 h 934437"/>
                  <a:gd name="connsiteX1050" fmla="*/ 300770 w 505907"/>
                  <a:gd name="connsiteY1050" fmla="*/ 719706 h 934437"/>
                  <a:gd name="connsiteX1051" fmla="*/ 296735 w 505907"/>
                  <a:gd name="connsiteY1051" fmla="*/ 718361 h 934437"/>
                  <a:gd name="connsiteX1052" fmla="*/ 287857 w 505907"/>
                  <a:gd name="connsiteY1052" fmla="*/ 711097 h 934437"/>
                  <a:gd name="connsiteX1053" fmla="*/ 287588 w 505907"/>
                  <a:gd name="connsiteY1053" fmla="*/ 707869 h 934437"/>
                  <a:gd name="connsiteX1054" fmla="*/ 284629 w 505907"/>
                  <a:gd name="connsiteY1054" fmla="*/ 699529 h 934437"/>
                  <a:gd name="connsiteX1055" fmla="*/ 284360 w 505907"/>
                  <a:gd name="connsiteY1055" fmla="*/ 691728 h 934437"/>
                  <a:gd name="connsiteX1056" fmla="*/ 282746 w 505907"/>
                  <a:gd name="connsiteY1056" fmla="*/ 690382 h 934437"/>
                  <a:gd name="connsiteX1057" fmla="*/ 282477 w 505907"/>
                  <a:gd name="connsiteY1057" fmla="*/ 685540 h 934437"/>
                  <a:gd name="connsiteX1058" fmla="*/ 283553 w 505907"/>
                  <a:gd name="connsiteY1058" fmla="*/ 684195 h 934437"/>
                  <a:gd name="connsiteX1059" fmla="*/ 280862 w 505907"/>
                  <a:gd name="connsiteY1059" fmla="*/ 668860 h 934437"/>
                  <a:gd name="connsiteX1060" fmla="*/ 278979 w 505907"/>
                  <a:gd name="connsiteY1060" fmla="*/ 668322 h 934437"/>
                  <a:gd name="connsiteX1061" fmla="*/ 274944 w 505907"/>
                  <a:gd name="connsiteY1061" fmla="*/ 665901 h 934437"/>
                  <a:gd name="connsiteX1062" fmla="*/ 274406 w 505907"/>
                  <a:gd name="connsiteY1062" fmla="*/ 660521 h 934437"/>
                  <a:gd name="connsiteX1063" fmla="*/ 277903 w 505907"/>
                  <a:gd name="connsiteY1063" fmla="*/ 656754 h 934437"/>
                  <a:gd name="connsiteX1064" fmla="*/ 276827 w 505907"/>
                  <a:gd name="connsiteY1064" fmla="*/ 653257 h 934437"/>
                  <a:gd name="connsiteX1065" fmla="*/ 274406 w 505907"/>
                  <a:gd name="connsiteY1065" fmla="*/ 655409 h 934437"/>
                  <a:gd name="connsiteX1066" fmla="*/ 271716 w 505907"/>
                  <a:gd name="connsiteY1066" fmla="*/ 648953 h 934437"/>
                  <a:gd name="connsiteX1067" fmla="*/ 267949 w 505907"/>
                  <a:gd name="connsiteY1067" fmla="*/ 646262 h 934437"/>
                  <a:gd name="connsiteX1068" fmla="*/ 270639 w 505907"/>
                  <a:gd name="connsiteY1068" fmla="*/ 644110 h 934437"/>
                  <a:gd name="connsiteX1069" fmla="*/ 274675 w 505907"/>
                  <a:gd name="connsiteY1069" fmla="*/ 645993 h 934437"/>
                  <a:gd name="connsiteX1070" fmla="*/ 271985 w 505907"/>
                  <a:gd name="connsiteY1070" fmla="*/ 636577 h 934437"/>
                  <a:gd name="connsiteX1071" fmla="*/ 270908 w 505907"/>
                  <a:gd name="connsiteY1071" fmla="*/ 632273 h 934437"/>
                  <a:gd name="connsiteX1072" fmla="*/ 270639 w 505907"/>
                  <a:gd name="connsiteY1072" fmla="*/ 632542 h 934437"/>
                  <a:gd name="connsiteX1073" fmla="*/ 268218 w 505907"/>
                  <a:gd name="connsiteY1073" fmla="*/ 638192 h 934437"/>
                  <a:gd name="connsiteX1074" fmla="*/ 265259 w 505907"/>
                  <a:gd name="connsiteY1074" fmla="*/ 629045 h 934437"/>
                  <a:gd name="connsiteX1075" fmla="*/ 270101 w 505907"/>
                  <a:gd name="connsiteY1075" fmla="*/ 628507 h 934437"/>
                  <a:gd name="connsiteX1076" fmla="*/ 269025 w 505907"/>
                  <a:gd name="connsiteY1076" fmla="*/ 624202 h 934437"/>
                  <a:gd name="connsiteX1077" fmla="*/ 267142 w 505907"/>
                  <a:gd name="connsiteY1077" fmla="*/ 623126 h 934437"/>
                  <a:gd name="connsiteX1078" fmla="*/ 262838 w 505907"/>
                  <a:gd name="connsiteY1078" fmla="*/ 615862 h 934437"/>
                  <a:gd name="connsiteX1079" fmla="*/ 264990 w 505907"/>
                  <a:gd name="connsiteY1079" fmla="*/ 611558 h 934437"/>
                  <a:gd name="connsiteX1080" fmla="*/ 265528 w 505907"/>
                  <a:gd name="connsiteY1080" fmla="*/ 611289 h 934437"/>
                  <a:gd name="connsiteX1081" fmla="*/ 264452 w 505907"/>
                  <a:gd name="connsiteY1081" fmla="*/ 608061 h 934437"/>
                  <a:gd name="connsiteX1082" fmla="*/ 260955 w 505907"/>
                  <a:gd name="connsiteY1082" fmla="*/ 608061 h 934437"/>
                  <a:gd name="connsiteX1083" fmla="*/ 260416 w 505907"/>
                  <a:gd name="connsiteY1083" fmla="*/ 604294 h 934437"/>
                  <a:gd name="connsiteX1084" fmla="*/ 263376 w 505907"/>
                  <a:gd name="connsiteY1084" fmla="*/ 604832 h 934437"/>
                  <a:gd name="connsiteX1085" fmla="*/ 256381 w 505907"/>
                  <a:gd name="connsiteY1085" fmla="*/ 588422 h 934437"/>
                  <a:gd name="connsiteX1086" fmla="*/ 254229 w 505907"/>
                  <a:gd name="connsiteY1086" fmla="*/ 592726 h 934437"/>
                  <a:gd name="connsiteX1087" fmla="*/ 240509 w 505907"/>
                  <a:gd name="connsiteY1087" fmla="*/ 598107 h 934437"/>
                  <a:gd name="connsiteX1088" fmla="*/ 229479 w 505907"/>
                  <a:gd name="connsiteY1088" fmla="*/ 605370 h 934437"/>
                  <a:gd name="connsiteX1089" fmla="*/ 228671 w 505907"/>
                  <a:gd name="connsiteY1089" fmla="*/ 604563 h 934437"/>
                  <a:gd name="connsiteX1090" fmla="*/ 228133 w 505907"/>
                  <a:gd name="connsiteY1090" fmla="*/ 604025 h 934437"/>
                  <a:gd name="connsiteX1091" fmla="*/ 227864 w 505907"/>
                  <a:gd name="connsiteY1091" fmla="*/ 601335 h 934437"/>
                  <a:gd name="connsiteX1092" fmla="*/ 225981 w 505907"/>
                  <a:gd name="connsiteY1092" fmla="*/ 592995 h 934437"/>
                  <a:gd name="connsiteX1093" fmla="*/ 228402 w 505907"/>
                  <a:gd name="connsiteY1093" fmla="*/ 587346 h 934437"/>
                  <a:gd name="connsiteX1094" fmla="*/ 242392 w 505907"/>
                  <a:gd name="connsiteY1094" fmla="*/ 577930 h 934437"/>
                  <a:gd name="connsiteX1095" fmla="*/ 251270 w 505907"/>
                  <a:gd name="connsiteY1095" fmla="*/ 575240 h 934437"/>
                  <a:gd name="connsiteX1096" fmla="*/ 250732 w 505907"/>
                  <a:gd name="connsiteY1096" fmla="*/ 573625 h 934437"/>
                  <a:gd name="connsiteX1097" fmla="*/ 249386 w 505907"/>
                  <a:gd name="connsiteY1097" fmla="*/ 569590 h 934437"/>
                  <a:gd name="connsiteX1098" fmla="*/ 249386 w 505907"/>
                  <a:gd name="connsiteY1098" fmla="*/ 569590 h 934437"/>
                  <a:gd name="connsiteX1099" fmla="*/ 247503 w 505907"/>
                  <a:gd name="connsiteY1099" fmla="*/ 571204 h 934437"/>
                  <a:gd name="connsiteX1100" fmla="*/ 246696 w 505907"/>
                  <a:gd name="connsiteY1100" fmla="*/ 571742 h 934437"/>
                  <a:gd name="connsiteX1101" fmla="*/ 244275 w 505907"/>
                  <a:gd name="connsiteY1101" fmla="*/ 572818 h 934437"/>
                  <a:gd name="connsiteX1102" fmla="*/ 243737 w 505907"/>
                  <a:gd name="connsiteY1102" fmla="*/ 573087 h 934437"/>
                  <a:gd name="connsiteX1103" fmla="*/ 236742 w 505907"/>
                  <a:gd name="connsiteY1103" fmla="*/ 574971 h 934437"/>
                  <a:gd name="connsiteX1104" fmla="*/ 227057 w 505907"/>
                  <a:gd name="connsiteY1104" fmla="*/ 578468 h 934437"/>
                  <a:gd name="connsiteX1105" fmla="*/ 216296 w 505907"/>
                  <a:gd name="connsiteY1105" fmla="*/ 569859 h 934437"/>
                  <a:gd name="connsiteX1106" fmla="*/ 216027 w 505907"/>
                  <a:gd name="connsiteY1106" fmla="*/ 569321 h 934437"/>
                  <a:gd name="connsiteX1107" fmla="*/ 216296 w 505907"/>
                  <a:gd name="connsiteY1107" fmla="*/ 568245 h 934437"/>
                  <a:gd name="connsiteX1108" fmla="*/ 219525 w 505907"/>
                  <a:gd name="connsiteY1108" fmla="*/ 563941 h 934437"/>
                  <a:gd name="connsiteX1109" fmla="*/ 235935 w 505907"/>
                  <a:gd name="connsiteY1109" fmla="*/ 554794 h 934437"/>
                  <a:gd name="connsiteX1110" fmla="*/ 240778 w 505907"/>
                  <a:gd name="connsiteY1110" fmla="*/ 553180 h 934437"/>
                  <a:gd name="connsiteX1111" fmla="*/ 242930 w 505907"/>
                  <a:gd name="connsiteY1111" fmla="*/ 548875 h 934437"/>
                  <a:gd name="connsiteX1112" fmla="*/ 224367 w 505907"/>
                  <a:gd name="connsiteY1112" fmla="*/ 557484 h 934437"/>
                  <a:gd name="connsiteX1113" fmla="*/ 221677 w 505907"/>
                  <a:gd name="connsiteY1113" fmla="*/ 558829 h 934437"/>
                  <a:gd name="connsiteX1114" fmla="*/ 216027 w 505907"/>
                  <a:gd name="connsiteY1114" fmla="*/ 562326 h 934437"/>
                  <a:gd name="connsiteX1115" fmla="*/ 216027 w 505907"/>
                  <a:gd name="connsiteY1115" fmla="*/ 562326 h 934437"/>
                  <a:gd name="connsiteX1116" fmla="*/ 212530 w 505907"/>
                  <a:gd name="connsiteY1116" fmla="*/ 569321 h 934437"/>
                  <a:gd name="connsiteX1117" fmla="*/ 213337 w 505907"/>
                  <a:gd name="connsiteY1117" fmla="*/ 576854 h 934437"/>
                  <a:gd name="connsiteX1118" fmla="*/ 215220 w 505907"/>
                  <a:gd name="connsiteY1118" fmla="*/ 580082 h 934437"/>
                  <a:gd name="connsiteX1119" fmla="*/ 230555 w 505907"/>
                  <a:gd name="connsiteY1119" fmla="*/ 581427 h 934437"/>
                  <a:gd name="connsiteX1120" fmla="*/ 235666 w 505907"/>
                  <a:gd name="connsiteY1120" fmla="*/ 579544 h 934437"/>
                  <a:gd name="connsiteX1121" fmla="*/ 227057 w 505907"/>
                  <a:gd name="connsiteY1121" fmla="*/ 584117 h 934437"/>
                  <a:gd name="connsiteX1122" fmla="*/ 221946 w 505907"/>
                  <a:gd name="connsiteY1122" fmla="*/ 591381 h 934437"/>
                  <a:gd name="connsiteX1123" fmla="*/ 223829 w 505907"/>
                  <a:gd name="connsiteY1123" fmla="*/ 599721 h 934437"/>
                  <a:gd name="connsiteX1124" fmla="*/ 227057 w 505907"/>
                  <a:gd name="connsiteY1124" fmla="*/ 606985 h 934437"/>
                  <a:gd name="connsiteX1125" fmla="*/ 225174 w 505907"/>
                  <a:gd name="connsiteY1125" fmla="*/ 609406 h 934437"/>
                  <a:gd name="connsiteX1126" fmla="*/ 224636 w 505907"/>
                  <a:gd name="connsiteY1126" fmla="*/ 610213 h 934437"/>
                  <a:gd name="connsiteX1127" fmla="*/ 221946 w 505907"/>
                  <a:gd name="connsiteY1127" fmla="*/ 604563 h 934437"/>
                  <a:gd name="connsiteX1128" fmla="*/ 210378 w 505907"/>
                  <a:gd name="connsiteY1128" fmla="*/ 577392 h 934437"/>
                  <a:gd name="connsiteX1129" fmla="*/ 206611 w 505907"/>
                  <a:gd name="connsiteY1129" fmla="*/ 566900 h 934437"/>
                  <a:gd name="connsiteX1130" fmla="*/ 211454 w 505907"/>
                  <a:gd name="connsiteY1130" fmla="*/ 562864 h 934437"/>
                  <a:gd name="connsiteX1131" fmla="*/ 207688 w 505907"/>
                  <a:gd name="connsiteY1131" fmla="*/ 562326 h 934437"/>
                  <a:gd name="connsiteX1132" fmla="*/ 205804 w 505907"/>
                  <a:gd name="connsiteY1132" fmla="*/ 563134 h 934437"/>
                  <a:gd name="connsiteX1133" fmla="*/ 205535 w 505907"/>
                  <a:gd name="connsiteY1133" fmla="*/ 563134 h 934437"/>
                  <a:gd name="connsiteX1134" fmla="*/ 204997 w 505907"/>
                  <a:gd name="connsiteY1134" fmla="*/ 561250 h 934437"/>
                  <a:gd name="connsiteX1135" fmla="*/ 200424 w 505907"/>
                  <a:gd name="connsiteY1135" fmla="*/ 557484 h 934437"/>
                  <a:gd name="connsiteX1136" fmla="*/ 200962 w 505907"/>
                  <a:gd name="connsiteY1136" fmla="*/ 559367 h 934437"/>
                  <a:gd name="connsiteX1137" fmla="*/ 224367 w 505907"/>
                  <a:gd name="connsiteY1137" fmla="*/ 616131 h 934437"/>
                  <a:gd name="connsiteX1138" fmla="*/ 243199 w 505907"/>
                  <a:gd name="connsiteY1138" fmla="*/ 645455 h 934437"/>
                  <a:gd name="connsiteX1139" fmla="*/ 253153 w 505907"/>
                  <a:gd name="connsiteY1139" fmla="*/ 658368 h 934437"/>
                  <a:gd name="connsiteX1140" fmla="*/ 266066 w 505907"/>
                  <a:gd name="connsiteY1140" fmla="*/ 678814 h 934437"/>
                  <a:gd name="connsiteX1141" fmla="*/ 267411 w 505907"/>
                  <a:gd name="connsiteY1141" fmla="*/ 683926 h 934437"/>
                  <a:gd name="connsiteX1142" fmla="*/ 270908 w 505907"/>
                  <a:gd name="connsiteY1142" fmla="*/ 698991 h 934437"/>
                  <a:gd name="connsiteX1143" fmla="*/ 271716 w 505907"/>
                  <a:gd name="connsiteY1143" fmla="*/ 702489 h 934437"/>
                  <a:gd name="connsiteX1144" fmla="*/ 270370 w 505907"/>
                  <a:gd name="connsiteY1144" fmla="*/ 702220 h 934437"/>
                  <a:gd name="connsiteX1145" fmla="*/ 263645 w 505907"/>
                  <a:gd name="connsiteY1145" fmla="*/ 693611 h 934437"/>
                  <a:gd name="connsiteX1146" fmla="*/ 253960 w 505907"/>
                  <a:gd name="connsiteY1146" fmla="*/ 680428 h 934437"/>
                  <a:gd name="connsiteX1147" fmla="*/ 236473 w 505907"/>
                  <a:gd name="connsiteY1147" fmla="*/ 652181 h 934437"/>
                  <a:gd name="connsiteX1148" fmla="*/ 203921 w 505907"/>
                  <a:gd name="connsiteY1148" fmla="*/ 576854 h 934437"/>
                  <a:gd name="connsiteX1149" fmla="*/ 186973 w 505907"/>
                  <a:gd name="connsiteY1149" fmla="*/ 510136 h 934437"/>
                  <a:gd name="connsiteX1150" fmla="*/ 186973 w 505907"/>
                  <a:gd name="connsiteY1150" fmla="*/ 509597 h 934437"/>
                  <a:gd name="connsiteX1151" fmla="*/ 181592 w 505907"/>
                  <a:gd name="connsiteY1151" fmla="*/ 413017 h 934437"/>
                  <a:gd name="connsiteX1152" fmla="*/ 182130 w 505907"/>
                  <a:gd name="connsiteY1152" fmla="*/ 408444 h 934437"/>
                  <a:gd name="connsiteX1153" fmla="*/ 181861 w 505907"/>
                  <a:gd name="connsiteY1153" fmla="*/ 407906 h 934437"/>
                  <a:gd name="connsiteX1154" fmla="*/ 181054 w 505907"/>
                  <a:gd name="connsiteY1154" fmla="*/ 395531 h 934437"/>
                  <a:gd name="connsiteX1155" fmla="*/ 182668 w 505907"/>
                  <a:gd name="connsiteY1155" fmla="*/ 392571 h 934437"/>
                  <a:gd name="connsiteX1156" fmla="*/ 181323 w 505907"/>
                  <a:gd name="connsiteY1156" fmla="*/ 387460 h 934437"/>
                  <a:gd name="connsiteX1157" fmla="*/ 181323 w 505907"/>
                  <a:gd name="connsiteY1157" fmla="*/ 387191 h 934437"/>
                  <a:gd name="connsiteX1158" fmla="*/ 179440 w 505907"/>
                  <a:gd name="connsiteY1158" fmla="*/ 389343 h 934437"/>
                  <a:gd name="connsiteX1159" fmla="*/ 178633 w 505907"/>
                  <a:gd name="connsiteY1159" fmla="*/ 387460 h 934437"/>
                  <a:gd name="connsiteX1160" fmla="*/ 175674 w 505907"/>
                  <a:gd name="connsiteY1160" fmla="*/ 375354 h 934437"/>
                  <a:gd name="connsiteX1161" fmla="*/ 175943 w 505907"/>
                  <a:gd name="connsiteY1161" fmla="*/ 373202 h 934437"/>
                  <a:gd name="connsiteX1162" fmla="*/ 175674 w 505907"/>
                  <a:gd name="connsiteY1162" fmla="*/ 372395 h 934437"/>
                  <a:gd name="connsiteX1163" fmla="*/ 174597 w 505907"/>
                  <a:gd name="connsiteY1163" fmla="*/ 362979 h 934437"/>
                  <a:gd name="connsiteX1164" fmla="*/ 174597 w 505907"/>
                  <a:gd name="connsiteY1164" fmla="*/ 360557 h 934437"/>
                  <a:gd name="connsiteX1165" fmla="*/ 177557 w 505907"/>
                  <a:gd name="connsiteY1165" fmla="*/ 350873 h 934437"/>
                  <a:gd name="connsiteX1166" fmla="*/ 174597 w 505907"/>
                  <a:gd name="connsiteY1166" fmla="*/ 350873 h 934437"/>
                  <a:gd name="connsiteX1167" fmla="*/ 173790 w 505907"/>
                  <a:gd name="connsiteY1167" fmla="*/ 341457 h 934437"/>
                  <a:gd name="connsiteX1168" fmla="*/ 174866 w 505907"/>
                  <a:gd name="connsiteY1168" fmla="*/ 343071 h 934437"/>
                  <a:gd name="connsiteX1169" fmla="*/ 292430 w 505907"/>
                  <a:gd name="connsiteY1169" fmla="*/ 132693 h 934437"/>
                  <a:gd name="connsiteX1170" fmla="*/ 290278 w 505907"/>
                  <a:gd name="connsiteY1170" fmla="*/ 135114 h 934437"/>
                  <a:gd name="connsiteX1171" fmla="*/ 286512 w 505907"/>
                  <a:gd name="connsiteY1171" fmla="*/ 128389 h 934437"/>
                  <a:gd name="connsiteX1172" fmla="*/ 288664 w 505907"/>
                  <a:gd name="connsiteY1172" fmla="*/ 123008 h 934437"/>
                  <a:gd name="connsiteX1173" fmla="*/ 286781 w 505907"/>
                  <a:gd name="connsiteY1173" fmla="*/ 115476 h 934437"/>
                  <a:gd name="connsiteX1174" fmla="*/ 285705 w 505907"/>
                  <a:gd name="connsiteY1174" fmla="*/ 114668 h 934437"/>
                  <a:gd name="connsiteX1175" fmla="*/ 287319 w 505907"/>
                  <a:gd name="connsiteY1175" fmla="*/ 112785 h 934437"/>
                  <a:gd name="connsiteX1176" fmla="*/ 290547 w 505907"/>
                  <a:gd name="connsiteY1176" fmla="*/ 111440 h 934437"/>
                  <a:gd name="connsiteX1177" fmla="*/ 290816 w 505907"/>
                  <a:gd name="connsiteY1177" fmla="*/ 111440 h 934437"/>
                  <a:gd name="connsiteX1178" fmla="*/ 293776 w 505907"/>
                  <a:gd name="connsiteY1178" fmla="*/ 110633 h 934437"/>
                  <a:gd name="connsiteX1179" fmla="*/ 304806 w 505907"/>
                  <a:gd name="connsiteY1179" fmla="*/ 108212 h 934437"/>
                  <a:gd name="connsiteX1180" fmla="*/ 309917 w 505907"/>
                  <a:gd name="connsiteY1180" fmla="*/ 113323 h 934437"/>
                  <a:gd name="connsiteX1181" fmla="*/ 307227 w 505907"/>
                  <a:gd name="connsiteY1181" fmla="*/ 121394 h 934437"/>
                  <a:gd name="connsiteX1182" fmla="*/ 304537 w 505907"/>
                  <a:gd name="connsiteY1182" fmla="*/ 123815 h 934437"/>
                  <a:gd name="connsiteX1183" fmla="*/ 294583 w 505907"/>
                  <a:gd name="connsiteY1183" fmla="*/ 129465 h 934437"/>
                  <a:gd name="connsiteX1184" fmla="*/ 292969 w 505907"/>
                  <a:gd name="connsiteY1184" fmla="*/ 130272 h 934437"/>
                  <a:gd name="connsiteX1185" fmla="*/ 291623 w 505907"/>
                  <a:gd name="connsiteY1185" fmla="*/ 132693 h 934437"/>
                  <a:gd name="connsiteX1186" fmla="*/ 292430 w 505907"/>
                  <a:gd name="connsiteY1186" fmla="*/ 132693 h 934437"/>
                  <a:gd name="connsiteX1187" fmla="*/ 377173 w 505907"/>
                  <a:gd name="connsiteY1187" fmla="*/ 409520 h 934437"/>
                  <a:gd name="connsiteX1188" fmla="*/ 383899 w 505907"/>
                  <a:gd name="connsiteY1188" fmla="*/ 409520 h 934437"/>
                  <a:gd name="connsiteX1189" fmla="*/ 383630 w 505907"/>
                  <a:gd name="connsiteY1189" fmla="*/ 411672 h 934437"/>
                  <a:gd name="connsiteX1190" fmla="*/ 374752 w 505907"/>
                  <a:gd name="connsiteY1190" fmla="*/ 432656 h 934437"/>
                  <a:gd name="connsiteX1191" fmla="*/ 373138 w 505907"/>
                  <a:gd name="connsiteY1191" fmla="*/ 435347 h 934437"/>
                  <a:gd name="connsiteX1192" fmla="*/ 370448 w 505907"/>
                  <a:gd name="connsiteY1192" fmla="*/ 436154 h 934437"/>
                  <a:gd name="connsiteX1193" fmla="*/ 369641 w 505907"/>
                  <a:gd name="connsiteY1193" fmla="*/ 435347 h 934437"/>
                  <a:gd name="connsiteX1194" fmla="*/ 370986 w 505907"/>
                  <a:gd name="connsiteY1194" fmla="*/ 425662 h 934437"/>
                  <a:gd name="connsiteX1195" fmla="*/ 377173 w 505907"/>
                  <a:gd name="connsiteY1195" fmla="*/ 409520 h 934437"/>
                  <a:gd name="connsiteX1196" fmla="*/ 373138 w 505907"/>
                  <a:gd name="connsiteY1196" fmla="*/ 401449 h 934437"/>
                  <a:gd name="connsiteX1197" fmla="*/ 380133 w 505907"/>
                  <a:gd name="connsiteY1197" fmla="*/ 393648 h 934437"/>
                  <a:gd name="connsiteX1198" fmla="*/ 386858 w 505907"/>
                  <a:gd name="connsiteY1198" fmla="*/ 389881 h 934437"/>
                  <a:gd name="connsiteX1199" fmla="*/ 391701 w 505907"/>
                  <a:gd name="connsiteY1199" fmla="*/ 393648 h 934437"/>
                  <a:gd name="connsiteX1200" fmla="*/ 390894 w 505907"/>
                  <a:gd name="connsiteY1200" fmla="*/ 395800 h 934437"/>
                  <a:gd name="connsiteX1201" fmla="*/ 386320 w 505907"/>
                  <a:gd name="connsiteY1201" fmla="*/ 405485 h 934437"/>
                  <a:gd name="connsiteX1202" fmla="*/ 374483 w 505907"/>
                  <a:gd name="connsiteY1202" fmla="*/ 406561 h 934437"/>
                  <a:gd name="connsiteX1203" fmla="*/ 373138 w 505907"/>
                  <a:gd name="connsiteY1203" fmla="*/ 401449 h 934437"/>
                  <a:gd name="connsiteX1204" fmla="*/ 373676 w 505907"/>
                  <a:gd name="connsiteY1204" fmla="*/ 442072 h 934437"/>
                  <a:gd name="connsiteX1205" fmla="*/ 391163 w 505907"/>
                  <a:gd name="connsiteY1205" fmla="*/ 402794 h 934437"/>
                  <a:gd name="connsiteX1206" fmla="*/ 394929 w 505907"/>
                  <a:gd name="connsiteY1206" fmla="*/ 395262 h 934437"/>
                  <a:gd name="connsiteX1207" fmla="*/ 397888 w 505907"/>
                  <a:gd name="connsiteY1207" fmla="*/ 390957 h 934437"/>
                  <a:gd name="connsiteX1208" fmla="*/ 393584 w 505907"/>
                  <a:gd name="connsiteY1208" fmla="*/ 402525 h 934437"/>
                  <a:gd name="connsiteX1209" fmla="*/ 377173 w 505907"/>
                  <a:gd name="connsiteY1209" fmla="*/ 438844 h 934437"/>
                  <a:gd name="connsiteX1210" fmla="*/ 374214 w 505907"/>
                  <a:gd name="connsiteY1210" fmla="*/ 444762 h 934437"/>
                  <a:gd name="connsiteX1211" fmla="*/ 373676 w 505907"/>
                  <a:gd name="connsiteY1211" fmla="*/ 442072 h 934437"/>
                  <a:gd name="connsiteX1212" fmla="*/ 369372 w 505907"/>
                  <a:gd name="connsiteY1212" fmla="*/ 453102 h 934437"/>
                  <a:gd name="connsiteX1213" fmla="*/ 368027 w 505907"/>
                  <a:gd name="connsiteY1213" fmla="*/ 458483 h 934437"/>
                  <a:gd name="connsiteX1214" fmla="*/ 353768 w 505907"/>
                  <a:gd name="connsiteY1214" fmla="*/ 502603 h 934437"/>
                  <a:gd name="connsiteX1215" fmla="*/ 350002 w 505907"/>
                  <a:gd name="connsiteY1215" fmla="*/ 515247 h 934437"/>
                  <a:gd name="connsiteX1216" fmla="*/ 347312 w 505907"/>
                  <a:gd name="connsiteY1216" fmla="*/ 520897 h 934437"/>
                  <a:gd name="connsiteX1217" fmla="*/ 348657 w 505907"/>
                  <a:gd name="connsiteY1217" fmla="*/ 514171 h 934437"/>
                  <a:gd name="connsiteX1218" fmla="*/ 362108 w 505907"/>
                  <a:gd name="connsiteY1218" fmla="*/ 469782 h 934437"/>
                  <a:gd name="connsiteX1219" fmla="*/ 369372 w 505907"/>
                  <a:gd name="connsiteY1219" fmla="*/ 453102 h 934437"/>
                  <a:gd name="connsiteX1220" fmla="*/ 317450 w 505907"/>
                  <a:gd name="connsiteY1220" fmla="*/ 588691 h 934437"/>
                  <a:gd name="connsiteX1221" fmla="*/ 319064 w 505907"/>
                  <a:gd name="connsiteY1221" fmla="*/ 587884 h 934437"/>
                  <a:gd name="connsiteX1222" fmla="*/ 322830 w 505907"/>
                  <a:gd name="connsiteY1222" fmla="*/ 587077 h 934437"/>
                  <a:gd name="connsiteX1223" fmla="*/ 330363 w 505907"/>
                  <a:gd name="connsiteY1223" fmla="*/ 582503 h 934437"/>
                  <a:gd name="connsiteX1224" fmla="*/ 329287 w 505907"/>
                  <a:gd name="connsiteY1224" fmla="*/ 587615 h 934437"/>
                  <a:gd name="connsiteX1225" fmla="*/ 327404 w 505907"/>
                  <a:gd name="connsiteY1225" fmla="*/ 599990 h 934437"/>
                  <a:gd name="connsiteX1226" fmla="*/ 319333 w 505907"/>
                  <a:gd name="connsiteY1226" fmla="*/ 599721 h 934437"/>
                  <a:gd name="connsiteX1227" fmla="*/ 317181 w 505907"/>
                  <a:gd name="connsiteY1227" fmla="*/ 590305 h 934437"/>
                  <a:gd name="connsiteX1228" fmla="*/ 317450 w 505907"/>
                  <a:gd name="connsiteY1228" fmla="*/ 588691 h 934437"/>
                  <a:gd name="connsiteX1229" fmla="*/ 321216 w 505907"/>
                  <a:gd name="connsiteY1229" fmla="*/ 583041 h 934437"/>
                  <a:gd name="connsiteX1230" fmla="*/ 312607 w 505907"/>
                  <a:gd name="connsiteY1230" fmla="*/ 585463 h 934437"/>
                  <a:gd name="connsiteX1231" fmla="*/ 309648 w 505907"/>
                  <a:gd name="connsiteY1231" fmla="*/ 582234 h 934437"/>
                  <a:gd name="connsiteX1232" fmla="*/ 308572 w 505907"/>
                  <a:gd name="connsiteY1232" fmla="*/ 567976 h 934437"/>
                  <a:gd name="connsiteX1233" fmla="*/ 322561 w 505907"/>
                  <a:gd name="connsiteY1233" fmla="*/ 563672 h 934437"/>
                  <a:gd name="connsiteX1234" fmla="*/ 335205 w 505907"/>
                  <a:gd name="connsiteY1234" fmla="*/ 556408 h 934437"/>
                  <a:gd name="connsiteX1235" fmla="*/ 332246 w 505907"/>
                  <a:gd name="connsiteY1235" fmla="*/ 572818 h 934437"/>
                  <a:gd name="connsiteX1236" fmla="*/ 331170 w 505907"/>
                  <a:gd name="connsiteY1236" fmla="*/ 578737 h 934437"/>
                  <a:gd name="connsiteX1237" fmla="*/ 330094 w 505907"/>
                  <a:gd name="connsiteY1237" fmla="*/ 578199 h 934437"/>
                  <a:gd name="connsiteX1238" fmla="*/ 321216 w 505907"/>
                  <a:gd name="connsiteY1238" fmla="*/ 583041 h 934437"/>
                  <a:gd name="connsiteX1239" fmla="*/ 334129 w 505907"/>
                  <a:gd name="connsiteY1239" fmla="*/ 553180 h 934437"/>
                  <a:gd name="connsiteX1240" fmla="*/ 320947 w 505907"/>
                  <a:gd name="connsiteY1240" fmla="*/ 560174 h 934437"/>
                  <a:gd name="connsiteX1241" fmla="*/ 309917 w 505907"/>
                  <a:gd name="connsiteY1241" fmla="*/ 561519 h 934437"/>
                  <a:gd name="connsiteX1242" fmla="*/ 303999 w 505907"/>
                  <a:gd name="connsiteY1242" fmla="*/ 547530 h 934437"/>
                  <a:gd name="connsiteX1243" fmla="*/ 305344 w 505907"/>
                  <a:gd name="connsiteY1243" fmla="*/ 543764 h 934437"/>
                  <a:gd name="connsiteX1244" fmla="*/ 320140 w 505907"/>
                  <a:gd name="connsiteY1244" fmla="*/ 535962 h 934437"/>
                  <a:gd name="connsiteX1245" fmla="*/ 331439 w 505907"/>
                  <a:gd name="connsiteY1245" fmla="*/ 531927 h 934437"/>
                  <a:gd name="connsiteX1246" fmla="*/ 341124 w 505907"/>
                  <a:gd name="connsiteY1246" fmla="*/ 522511 h 934437"/>
                  <a:gd name="connsiteX1247" fmla="*/ 344352 w 505907"/>
                  <a:gd name="connsiteY1247" fmla="*/ 517130 h 934437"/>
                  <a:gd name="connsiteX1248" fmla="*/ 340317 w 505907"/>
                  <a:gd name="connsiteY1248" fmla="*/ 537038 h 934437"/>
                  <a:gd name="connsiteX1249" fmla="*/ 338165 w 505907"/>
                  <a:gd name="connsiteY1249" fmla="*/ 546992 h 934437"/>
                  <a:gd name="connsiteX1250" fmla="*/ 334129 w 505907"/>
                  <a:gd name="connsiteY1250" fmla="*/ 553180 h 934437"/>
                  <a:gd name="connsiteX1251" fmla="*/ 302653 w 505907"/>
                  <a:gd name="connsiteY1251" fmla="*/ 524932 h 934437"/>
                  <a:gd name="connsiteX1252" fmla="*/ 311262 w 505907"/>
                  <a:gd name="connsiteY1252" fmla="*/ 519551 h 934437"/>
                  <a:gd name="connsiteX1253" fmla="*/ 319333 w 505907"/>
                  <a:gd name="connsiteY1253" fmla="*/ 516861 h 934437"/>
                  <a:gd name="connsiteX1254" fmla="*/ 334129 w 505907"/>
                  <a:gd name="connsiteY1254" fmla="*/ 509328 h 934437"/>
                  <a:gd name="connsiteX1255" fmla="*/ 338434 w 505907"/>
                  <a:gd name="connsiteY1255" fmla="*/ 508252 h 934437"/>
                  <a:gd name="connsiteX1256" fmla="*/ 341393 w 505907"/>
                  <a:gd name="connsiteY1256" fmla="*/ 512557 h 934437"/>
                  <a:gd name="connsiteX1257" fmla="*/ 341124 w 505907"/>
                  <a:gd name="connsiteY1257" fmla="*/ 514171 h 934437"/>
                  <a:gd name="connsiteX1258" fmla="*/ 336282 w 505907"/>
                  <a:gd name="connsiteY1258" fmla="*/ 523856 h 934437"/>
                  <a:gd name="connsiteX1259" fmla="*/ 332246 w 505907"/>
                  <a:gd name="connsiteY1259" fmla="*/ 527084 h 934437"/>
                  <a:gd name="connsiteX1260" fmla="*/ 321754 w 505907"/>
                  <a:gd name="connsiteY1260" fmla="*/ 531389 h 934437"/>
                  <a:gd name="connsiteX1261" fmla="*/ 311262 w 505907"/>
                  <a:gd name="connsiteY1261" fmla="*/ 535962 h 934437"/>
                  <a:gd name="connsiteX1262" fmla="*/ 309648 w 505907"/>
                  <a:gd name="connsiteY1262" fmla="*/ 536769 h 934437"/>
                  <a:gd name="connsiteX1263" fmla="*/ 305613 w 505907"/>
                  <a:gd name="connsiteY1263" fmla="*/ 535424 h 934437"/>
                  <a:gd name="connsiteX1264" fmla="*/ 303191 w 505907"/>
                  <a:gd name="connsiteY1264" fmla="*/ 531389 h 934437"/>
                  <a:gd name="connsiteX1265" fmla="*/ 302653 w 505907"/>
                  <a:gd name="connsiteY1265" fmla="*/ 524932 h 934437"/>
                  <a:gd name="connsiteX1266" fmla="*/ 297004 w 505907"/>
                  <a:gd name="connsiteY1266" fmla="*/ 494532 h 934437"/>
                  <a:gd name="connsiteX1267" fmla="*/ 294583 w 505907"/>
                  <a:gd name="connsiteY1267" fmla="*/ 501258 h 934437"/>
                  <a:gd name="connsiteX1268" fmla="*/ 287319 w 505907"/>
                  <a:gd name="connsiteY1268" fmla="*/ 500451 h 934437"/>
                  <a:gd name="connsiteX1269" fmla="*/ 291085 w 505907"/>
                  <a:gd name="connsiteY1269" fmla="*/ 496146 h 934437"/>
                  <a:gd name="connsiteX1270" fmla="*/ 293238 w 505907"/>
                  <a:gd name="connsiteY1270" fmla="*/ 490766 h 934437"/>
                  <a:gd name="connsiteX1271" fmla="*/ 297004 w 505907"/>
                  <a:gd name="connsiteY1271" fmla="*/ 494532 h 934437"/>
                  <a:gd name="connsiteX1272" fmla="*/ 283553 w 505907"/>
                  <a:gd name="connsiteY1272" fmla="*/ 471665 h 934437"/>
                  <a:gd name="connsiteX1273" fmla="*/ 292700 w 505907"/>
                  <a:gd name="connsiteY1273" fmla="*/ 463863 h 934437"/>
                  <a:gd name="connsiteX1274" fmla="*/ 296197 w 505907"/>
                  <a:gd name="connsiteY1274" fmla="*/ 470858 h 934437"/>
                  <a:gd name="connsiteX1275" fmla="*/ 289740 w 505907"/>
                  <a:gd name="connsiteY1275" fmla="*/ 476507 h 934437"/>
                  <a:gd name="connsiteX1276" fmla="*/ 283553 w 505907"/>
                  <a:gd name="connsiteY1276" fmla="*/ 471665 h 934437"/>
                  <a:gd name="connsiteX1277" fmla="*/ 306958 w 505907"/>
                  <a:gd name="connsiteY1277" fmla="*/ 739614 h 934437"/>
                  <a:gd name="connsiteX1278" fmla="*/ 303730 w 505907"/>
                  <a:gd name="connsiteY1278" fmla="*/ 736386 h 934437"/>
                  <a:gd name="connsiteX1279" fmla="*/ 305344 w 505907"/>
                  <a:gd name="connsiteY1279" fmla="*/ 734234 h 934437"/>
                  <a:gd name="connsiteX1280" fmla="*/ 308303 w 505907"/>
                  <a:gd name="connsiteY1280" fmla="*/ 733964 h 934437"/>
                  <a:gd name="connsiteX1281" fmla="*/ 317988 w 505907"/>
                  <a:gd name="connsiteY1281" fmla="*/ 732081 h 934437"/>
                  <a:gd name="connsiteX1282" fmla="*/ 320678 w 505907"/>
                  <a:gd name="connsiteY1282" fmla="*/ 729660 h 934437"/>
                  <a:gd name="connsiteX1283" fmla="*/ 320409 w 505907"/>
                  <a:gd name="connsiteY1283" fmla="*/ 734503 h 934437"/>
                  <a:gd name="connsiteX1284" fmla="*/ 320140 w 505907"/>
                  <a:gd name="connsiteY1284" fmla="*/ 734503 h 934437"/>
                  <a:gd name="connsiteX1285" fmla="*/ 306958 w 505907"/>
                  <a:gd name="connsiteY1285" fmla="*/ 739614 h 934437"/>
                  <a:gd name="connsiteX1286" fmla="*/ 320409 w 505907"/>
                  <a:gd name="connsiteY1286" fmla="*/ 738000 h 934437"/>
                  <a:gd name="connsiteX1287" fmla="*/ 319871 w 505907"/>
                  <a:gd name="connsiteY1287" fmla="*/ 751451 h 934437"/>
                  <a:gd name="connsiteX1288" fmla="*/ 309110 w 505907"/>
                  <a:gd name="connsiteY1288" fmla="*/ 741497 h 934437"/>
                  <a:gd name="connsiteX1289" fmla="*/ 319871 w 505907"/>
                  <a:gd name="connsiteY1289" fmla="*/ 738000 h 934437"/>
                  <a:gd name="connsiteX1290" fmla="*/ 320409 w 505907"/>
                  <a:gd name="connsiteY1290" fmla="*/ 738000 h 934437"/>
                  <a:gd name="connsiteX1291" fmla="*/ 318795 w 505907"/>
                  <a:gd name="connsiteY1291" fmla="*/ 724011 h 934437"/>
                  <a:gd name="connsiteX1292" fmla="*/ 309917 w 505907"/>
                  <a:gd name="connsiteY1292" fmla="*/ 729660 h 934437"/>
                  <a:gd name="connsiteX1293" fmla="*/ 299425 w 505907"/>
                  <a:gd name="connsiteY1293" fmla="*/ 725356 h 934437"/>
                  <a:gd name="connsiteX1294" fmla="*/ 307496 w 505907"/>
                  <a:gd name="connsiteY1294" fmla="*/ 722665 h 934437"/>
                  <a:gd name="connsiteX1295" fmla="*/ 309110 w 505907"/>
                  <a:gd name="connsiteY1295" fmla="*/ 721051 h 934437"/>
                  <a:gd name="connsiteX1296" fmla="*/ 316374 w 505907"/>
                  <a:gd name="connsiteY1296" fmla="*/ 716209 h 934437"/>
                  <a:gd name="connsiteX1297" fmla="*/ 317719 w 505907"/>
                  <a:gd name="connsiteY1297" fmla="*/ 716478 h 934437"/>
                  <a:gd name="connsiteX1298" fmla="*/ 320140 w 505907"/>
                  <a:gd name="connsiteY1298" fmla="*/ 715671 h 934437"/>
                  <a:gd name="connsiteX1299" fmla="*/ 318795 w 505907"/>
                  <a:gd name="connsiteY1299" fmla="*/ 724011 h 934437"/>
                  <a:gd name="connsiteX1300" fmla="*/ 257188 w 505907"/>
                  <a:gd name="connsiteY1300" fmla="*/ 614517 h 934437"/>
                  <a:gd name="connsiteX1301" fmla="*/ 255305 w 505907"/>
                  <a:gd name="connsiteY1301" fmla="*/ 616131 h 934437"/>
                  <a:gd name="connsiteX1302" fmla="*/ 232438 w 505907"/>
                  <a:gd name="connsiteY1302" fmla="*/ 624202 h 934437"/>
                  <a:gd name="connsiteX1303" fmla="*/ 230824 w 505907"/>
                  <a:gd name="connsiteY1303" fmla="*/ 624471 h 934437"/>
                  <a:gd name="connsiteX1304" fmla="*/ 228402 w 505907"/>
                  <a:gd name="connsiteY1304" fmla="*/ 621512 h 934437"/>
                  <a:gd name="connsiteX1305" fmla="*/ 226519 w 505907"/>
                  <a:gd name="connsiteY1305" fmla="*/ 617746 h 934437"/>
                  <a:gd name="connsiteX1306" fmla="*/ 227595 w 505907"/>
                  <a:gd name="connsiteY1306" fmla="*/ 612903 h 934437"/>
                  <a:gd name="connsiteX1307" fmla="*/ 229210 w 505907"/>
                  <a:gd name="connsiteY1307" fmla="*/ 610482 h 934437"/>
                  <a:gd name="connsiteX1308" fmla="*/ 230286 w 505907"/>
                  <a:gd name="connsiteY1308" fmla="*/ 609675 h 934437"/>
                  <a:gd name="connsiteX1309" fmla="*/ 237549 w 505907"/>
                  <a:gd name="connsiteY1309" fmla="*/ 605370 h 934437"/>
                  <a:gd name="connsiteX1310" fmla="*/ 245082 w 505907"/>
                  <a:gd name="connsiteY1310" fmla="*/ 601335 h 934437"/>
                  <a:gd name="connsiteX1311" fmla="*/ 248579 w 505907"/>
                  <a:gd name="connsiteY1311" fmla="*/ 599990 h 934437"/>
                  <a:gd name="connsiteX1312" fmla="*/ 255036 w 505907"/>
                  <a:gd name="connsiteY1312" fmla="*/ 604294 h 934437"/>
                  <a:gd name="connsiteX1313" fmla="*/ 255574 w 505907"/>
                  <a:gd name="connsiteY1313" fmla="*/ 609675 h 934437"/>
                  <a:gd name="connsiteX1314" fmla="*/ 257188 w 505907"/>
                  <a:gd name="connsiteY1314" fmla="*/ 614517 h 934437"/>
                  <a:gd name="connsiteX1315" fmla="*/ 258802 w 505907"/>
                  <a:gd name="connsiteY1315" fmla="*/ 620705 h 934437"/>
                  <a:gd name="connsiteX1316" fmla="*/ 257457 w 505907"/>
                  <a:gd name="connsiteY1316" fmla="*/ 622050 h 934437"/>
                  <a:gd name="connsiteX1317" fmla="*/ 250463 w 505907"/>
                  <a:gd name="connsiteY1317" fmla="*/ 621512 h 934437"/>
                  <a:gd name="connsiteX1318" fmla="*/ 257457 w 505907"/>
                  <a:gd name="connsiteY1318" fmla="*/ 619091 h 934437"/>
                  <a:gd name="connsiteX1319" fmla="*/ 258802 w 505907"/>
                  <a:gd name="connsiteY1319" fmla="*/ 620705 h 934437"/>
                  <a:gd name="connsiteX1320" fmla="*/ 234321 w 505907"/>
                  <a:gd name="connsiteY1320" fmla="*/ 628238 h 934437"/>
                  <a:gd name="connsiteX1321" fmla="*/ 237549 w 505907"/>
                  <a:gd name="connsiteY1321" fmla="*/ 626354 h 934437"/>
                  <a:gd name="connsiteX1322" fmla="*/ 241316 w 505907"/>
                  <a:gd name="connsiteY1322" fmla="*/ 624740 h 934437"/>
                  <a:gd name="connsiteX1323" fmla="*/ 239702 w 505907"/>
                  <a:gd name="connsiteY1323" fmla="*/ 627431 h 934437"/>
                  <a:gd name="connsiteX1324" fmla="*/ 237818 w 505907"/>
                  <a:gd name="connsiteY1324" fmla="*/ 629583 h 934437"/>
                  <a:gd name="connsiteX1325" fmla="*/ 236742 w 505907"/>
                  <a:gd name="connsiteY1325" fmla="*/ 632811 h 934437"/>
                  <a:gd name="connsiteX1326" fmla="*/ 234321 w 505907"/>
                  <a:gd name="connsiteY1326" fmla="*/ 628238 h 934437"/>
                  <a:gd name="connsiteX1327" fmla="*/ 242123 w 505907"/>
                  <a:gd name="connsiteY1327" fmla="*/ 633887 h 934437"/>
                  <a:gd name="connsiteX1328" fmla="*/ 243199 w 505907"/>
                  <a:gd name="connsiteY1328" fmla="*/ 630121 h 934437"/>
                  <a:gd name="connsiteX1329" fmla="*/ 258264 w 505907"/>
                  <a:gd name="connsiteY1329" fmla="*/ 626623 h 934437"/>
                  <a:gd name="connsiteX1330" fmla="*/ 260147 w 505907"/>
                  <a:gd name="connsiteY1330" fmla="*/ 628776 h 934437"/>
                  <a:gd name="connsiteX1331" fmla="*/ 262300 w 505907"/>
                  <a:gd name="connsiteY1331" fmla="*/ 636846 h 934437"/>
                  <a:gd name="connsiteX1332" fmla="*/ 265259 w 505907"/>
                  <a:gd name="connsiteY1332" fmla="*/ 643841 h 934437"/>
                  <a:gd name="connsiteX1333" fmla="*/ 256381 w 505907"/>
                  <a:gd name="connsiteY1333" fmla="*/ 645455 h 934437"/>
                  <a:gd name="connsiteX1334" fmla="*/ 256112 w 505907"/>
                  <a:gd name="connsiteY1334" fmla="*/ 647338 h 934437"/>
                  <a:gd name="connsiteX1335" fmla="*/ 249655 w 505907"/>
                  <a:gd name="connsiteY1335" fmla="*/ 648684 h 934437"/>
                  <a:gd name="connsiteX1336" fmla="*/ 247503 w 505907"/>
                  <a:gd name="connsiteY1336" fmla="*/ 648953 h 934437"/>
                  <a:gd name="connsiteX1337" fmla="*/ 241316 w 505907"/>
                  <a:gd name="connsiteY1337" fmla="*/ 641151 h 934437"/>
                  <a:gd name="connsiteX1338" fmla="*/ 242123 w 505907"/>
                  <a:gd name="connsiteY1338" fmla="*/ 633887 h 934437"/>
                  <a:gd name="connsiteX1339" fmla="*/ 262569 w 505907"/>
                  <a:gd name="connsiteY1339" fmla="*/ 651105 h 934437"/>
                  <a:gd name="connsiteX1340" fmla="*/ 269563 w 505907"/>
                  <a:gd name="connsiteY1340" fmla="*/ 657561 h 934437"/>
                  <a:gd name="connsiteX1341" fmla="*/ 268218 w 505907"/>
                  <a:gd name="connsiteY1341" fmla="*/ 664556 h 934437"/>
                  <a:gd name="connsiteX1342" fmla="*/ 269294 w 505907"/>
                  <a:gd name="connsiteY1342" fmla="*/ 665901 h 934437"/>
                  <a:gd name="connsiteX1343" fmla="*/ 269563 w 505907"/>
                  <a:gd name="connsiteY1343" fmla="*/ 667784 h 934437"/>
                  <a:gd name="connsiteX1344" fmla="*/ 262031 w 505907"/>
                  <a:gd name="connsiteY1344" fmla="*/ 668053 h 934437"/>
                  <a:gd name="connsiteX1345" fmla="*/ 261762 w 505907"/>
                  <a:gd name="connsiteY1345" fmla="*/ 668322 h 934437"/>
                  <a:gd name="connsiteX1346" fmla="*/ 249924 w 505907"/>
                  <a:gd name="connsiteY1346" fmla="*/ 651912 h 934437"/>
                  <a:gd name="connsiteX1347" fmla="*/ 262569 w 505907"/>
                  <a:gd name="connsiteY1347" fmla="*/ 651105 h 934437"/>
                  <a:gd name="connsiteX1348" fmla="*/ 271177 w 505907"/>
                  <a:gd name="connsiteY1348" fmla="*/ 671820 h 934437"/>
                  <a:gd name="connsiteX1349" fmla="*/ 279248 w 505907"/>
                  <a:gd name="connsiteY1349" fmla="*/ 675855 h 934437"/>
                  <a:gd name="connsiteX1350" fmla="*/ 277096 w 505907"/>
                  <a:gd name="connsiteY1350" fmla="*/ 685540 h 934437"/>
                  <a:gd name="connsiteX1351" fmla="*/ 271177 w 505907"/>
                  <a:gd name="connsiteY1351" fmla="*/ 689575 h 934437"/>
                  <a:gd name="connsiteX1352" fmla="*/ 271177 w 505907"/>
                  <a:gd name="connsiteY1352" fmla="*/ 687961 h 934437"/>
                  <a:gd name="connsiteX1353" fmla="*/ 268487 w 505907"/>
                  <a:gd name="connsiteY1353" fmla="*/ 678814 h 934437"/>
                  <a:gd name="connsiteX1354" fmla="*/ 263376 w 505907"/>
                  <a:gd name="connsiteY1354" fmla="*/ 670475 h 934437"/>
                  <a:gd name="connsiteX1355" fmla="*/ 271177 w 505907"/>
                  <a:gd name="connsiteY1355" fmla="*/ 671820 h 934437"/>
                  <a:gd name="connsiteX1356" fmla="*/ 278710 w 505907"/>
                  <a:gd name="connsiteY1356" fmla="*/ 693342 h 934437"/>
                  <a:gd name="connsiteX1357" fmla="*/ 271985 w 505907"/>
                  <a:gd name="connsiteY1357" fmla="*/ 692804 h 934437"/>
                  <a:gd name="connsiteX1358" fmla="*/ 271985 w 505907"/>
                  <a:gd name="connsiteY1358" fmla="*/ 692535 h 934437"/>
                  <a:gd name="connsiteX1359" fmla="*/ 277365 w 505907"/>
                  <a:gd name="connsiteY1359" fmla="*/ 690382 h 934437"/>
                  <a:gd name="connsiteX1360" fmla="*/ 278710 w 505907"/>
                  <a:gd name="connsiteY1360" fmla="*/ 693342 h 934437"/>
                  <a:gd name="connsiteX1361" fmla="*/ 281669 w 505907"/>
                  <a:gd name="connsiteY1361" fmla="*/ 698453 h 934437"/>
                  <a:gd name="connsiteX1362" fmla="*/ 278172 w 505907"/>
                  <a:gd name="connsiteY1362" fmla="*/ 709483 h 934437"/>
                  <a:gd name="connsiteX1363" fmla="*/ 273061 w 505907"/>
                  <a:gd name="connsiteY1363" fmla="*/ 696570 h 934437"/>
                  <a:gd name="connsiteX1364" fmla="*/ 272523 w 505907"/>
                  <a:gd name="connsiteY1364" fmla="*/ 694687 h 934437"/>
                  <a:gd name="connsiteX1365" fmla="*/ 281669 w 505907"/>
                  <a:gd name="connsiteY1365" fmla="*/ 698453 h 934437"/>
                  <a:gd name="connsiteX1366" fmla="*/ 282746 w 505907"/>
                  <a:gd name="connsiteY1366" fmla="*/ 711097 h 934437"/>
                  <a:gd name="connsiteX1367" fmla="*/ 284091 w 505907"/>
                  <a:gd name="connsiteY1367" fmla="*/ 714595 h 934437"/>
                  <a:gd name="connsiteX1368" fmla="*/ 296735 w 505907"/>
                  <a:gd name="connsiteY1368" fmla="*/ 724011 h 934437"/>
                  <a:gd name="connsiteX1369" fmla="*/ 297273 w 505907"/>
                  <a:gd name="connsiteY1369" fmla="*/ 724280 h 934437"/>
                  <a:gd name="connsiteX1370" fmla="*/ 296466 w 505907"/>
                  <a:gd name="connsiteY1370" fmla="*/ 726701 h 934437"/>
                  <a:gd name="connsiteX1371" fmla="*/ 291892 w 505907"/>
                  <a:gd name="connsiteY1371" fmla="*/ 723203 h 934437"/>
                  <a:gd name="connsiteX1372" fmla="*/ 280324 w 505907"/>
                  <a:gd name="connsiteY1372" fmla="*/ 713519 h 934437"/>
                  <a:gd name="connsiteX1373" fmla="*/ 280055 w 505907"/>
                  <a:gd name="connsiteY1373" fmla="*/ 712981 h 934437"/>
                  <a:gd name="connsiteX1374" fmla="*/ 282746 w 505907"/>
                  <a:gd name="connsiteY1374" fmla="*/ 711097 h 934437"/>
                  <a:gd name="connsiteX1375" fmla="*/ 173521 w 505907"/>
                  <a:gd name="connsiteY1375" fmla="*/ 400642 h 934437"/>
                  <a:gd name="connsiteX1376" fmla="*/ 172176 w 505907"/>
                  <a:gd name="connsiteY1376" fmla="*/ 380734 h 934437"/>
                  <a:gd name="connsiteX1377" fmla="*/ 175404 w 505907"/>
                  <a:gd name="connsiteY1377" fmla="*/ 401449 h 934437"/>
                  <a:gd name="connsiteX1378" fmla="*/ 173521 w 505907"/>
                  <a:gd name="connsiteY1378" fmla="*/ 400642 h 934437"/>
                  <a:gd name="connsiteX1379" fmla="*/ 131015 w 505907"/>
                  <a:gd name="connsiteY1379" fmla="*/ 504486 h 934437"/>
                  <a:gd name="connsiteX1380" fmla="*/ 128325 w 505907"/>
                  <a:gd name="connsiteY1380" fmla="*/ 452564 h 934437"/>
                  <a:gd name="connsiteX1381" fmla="*/ 125635 w 505907"/>
                  <a:gd name="connsiteY1381" fmla="*/ 421357 h 934437"/>
                  <a:gd name="connsiteX1382" fmla="*/ 125635 w 505907"/>
                  <a:gd name="connsiteY1382" fmla="*/ 413555 h 934437"/>
                  <a:gd name="connsiteX1383" fmla="*/ 121599 w 505907"/>
                  <a:gd name="connsiteY1383" fmla="*/ 395531 h 934437"/>
                  <a:gd name="connsiteX1384" fmla="*/ 120792 w 505907"/>
                  <a:gd name="connsiteY1384" fmla="*/ 393379 h 934437"/>
                  <a:gd name="connsiteX1385" fmla="*/ 108148 w 505907"/>
                  <a:gd name="connsiteY1385" fmla="*/ 340381 h 934437"/>
                  <a:gd name="connsiteX1386" fmla="*/ 105996 w 505907"/>
                  <a:gd name="connsiteY1386" fmla="*/ 312133 h 934437"/>
                  <a:gd name="connsiteX1387" fmla="*/ 107072 w 505907"/>
                  <a:gd name="connsiteY1387" fmla="*/ 283885 h 934437"/>
                  <a:gd name="connsiteX1388" fmla="*/ 122407 w 505907"/>
                  <a:gd name="connsiteY1388" fmla="*/ 209634 h 934437"/>
                  <a:gd name="connsiteX1389" fmla="*/ 130208 w 505907"/>
                  <a:gd name="connsiteY1389" fmla="*/ 171971 h 934437"/>
                  <a:gd name="connsiteX1390" fmla="*/ 130746 w 505907"/>
                  <a:gd name="connsiteY1390" fmla="*/ 154484 h 934437"/>
                  <a:gd name="connsiteX1391" fmla="*/ 132360 w 505907"/>
                  <a:gd name="connsiteY1391" fmla="*/ 157443 h 934437"/>
                  <a:gd name="connsiteX1392" fmla="*/ 133168 w 505907"/>
                  <a:gd name="connsiteY1392" fmla="*/ 185691 h 934437"/>
                  <a:gd name="connsiteX1393" fmla="*/ 124828 w 505907"/>
                  <a:gd name="connsiteY1393" fmla="*/ 228197 h 934437"/>
                  <a:gd name="connsiteX1394" fmla="*/ 119985 w 505907"/>
                  <a:gd name="connsiteY1394" fmla="*/ 251871 h 934437"/>
                  <a:gd name="connsiteX1395" fmla="*/ 117564 w 505907"/>
                  <a:gd name="connsiteY1395" fmla="*/ 275277 h 934437"/>
                  <a:gd name="connsiteX1396" fmla="*/ 115950 w 505907"/>
                  <a:gd name="connsiteY1396" fmla="*/ 291418 h 934437"/>
                  <a:gd name="connsiteX1397" fmla="*/ 117564 w 505907"/>
                  <a:gd name="connsiteY1397" fmla="*/ 350873 h 934437"/>
                  <a:gd name="connsiteX1398" fmla="*/ 119178 w 505907"/>
                  <a:gd name="connsiteY1398" fmla="*/ 361096 h 934437"/>
                  <a:gd name="connsiteX1399" fmla="*/ 121330 w 505907"/>
                  <a:gd name="connsiteY1399" fmla="*/ 370511 h 934437"/>
                  <a:gd name="connsiteX1400" fmla="*/ 121599 w 505907"/>
                  <a:gd name="connsiteY1400" fmla="*/ 370242 h 934437"/>
                  <a:gd name="connsiteX1401" fmla="*/ 126173 w 505907"/>
                  <a:gd name="connsiteY1401" fmla="*/ 386922 h 934437"/>
                  <a:gd name="connsiteX1402" fmla="*/ 131553 w 505907"/>
                  <a:gd name="connsiteY1402" fmla="*/ 425662 h 934437"/>
                  <a:gd name="connsiteX1403" fmla="*/ 132898 w 505907"/>
                  <a:gd name="connsiteY1403" fmla="*/ 425662 h 934437"/>
                  <a:gd name="connsiteX1404" fmla="*/ 121061 w 505907"/>
                  <a:gd name="connsiteY1404" fmla="*/ 354370 h 934437"/>
                  <a:gd name="connsiteX1405" fmla="*/ 120792 w 505907"/>
                  <a:gd name="connsiteY1405" fmla="*/ 354101 h 934437"/>
                  <a:gd name="connsiteX1406" fmla="*/ 120254 w 505907"/>
                  <a:gd name="connsiteY1406" fmla="*/ 350335 h 934437"/>
                  <a:gd name="connsiteX1407" fmla="*/ 118640 w 505907"/>
                  <a:gd name="connsiteY1407" fmla="*/ 294377 h 934437"/>
                  <a:gd name="connsiteX1408" fmla="*/ 121599 w 505907"/>
                  <a:gd name="connsiteY1408" fmla="*/ 264246 h 934437"/>
                  <a:gd name="connsiteX1409" fmla="*/ 129132 w 505907"/>
                  <a:gd name="connsiteY1409" fmla="*/ 223355 h 934437"/>
                  <a:gd name="connsiteX1410" fmla="*/ 136127 w 505907"/>
                  <a:gd name="connsiteY1410" fmla="*/ 186498 h 934437"/>
                  <a:gd name="connsiteX1411" fmla="*/ 137203 w 505907"/>
                  <a:gd name="connsiteY1411" fmla="*/ 172240 h 934437"/>
                  <a:gd name="connsiteX1412" fmla="*/ 138548 w 505907"/>
                  <a:gd name="connsiteY1412" fmla="*/ 174123 h 934437"/>
                  <a:gd name="connsiteX1413" fmla="*/ 141238 w 505907"/>
                  <a:gd name="connsiteY1413" fmla="*/ 184077 h 934437"/>
                  <a:gd name="connsiteX1414" fmla="*/ 139624 w 505907"/>
                  <a:gd name="connsiteY1414" fmla="*/ 240841 h 934437"/>
                  <a:gd name="connsiteX1415" fmla="*/ 136934 w 505907"/>
                  <a:gd name="connsiteY1415" fmla="*/ 276891 h 934437"/>
                  <a:gd name="connsiteX1416" fmla="*/ 147157 w 505907"/>
                  <a:gd name="connsiteY1416" fmla="*/ 304869 h 934437"/>
                  <a:gd name="connsiteX1417" fmla="*/ 160339 w 505907"/>
                  <a:gd name="connsiteY1417" fmla="*/ 322894 h 934437"/>
                  <a:gd name="connsiteX1418" fmla="*/ 169217 w 505907"/>
                  <a:gd name="connsiteY1418" fmla="*/ 332848 h 934437"/>
                  <a:gd name="connsiteX1419" fmla="*/ 170831 w 505907"/>
                  <a:gd name="connsiteY1419" fmla="*/ 336614 h 934437"/>
                  <a:gd name="connsiteX1420" fmla="*/ 170831 w 505907"/>
                  <a:gd name="connsiteY1420" fmla="*/ 341457 h 934437"/>
                  <a:gd name="connsiteX1421" fmla="*/ 170831 w 505907"/>
                  <a:gd name="connsiteY1421" fmla="*/ 352218 h 934437"/>
                  <a:gd name="connsiteX1422" fmla="*/ 170293 w 505907"/>
                  <a:gd name="connsiteY1422" fmla="*/ 364593 h 934437"/>
                  <a:gd name="connsiteX1423" fmla="*/ 168410 w 505907"/>
                  <a:gd name="connsiteY1423" fmla="*/ 362441 h 934437"/>
                  <a:gd name="connsiteX1424" fmla="*/ 163836 w 505907"/>
                  <a:gd name="connsiteY1424" fmla="*/ 349258 h 934437"/>
                  <a:gd name="connsiteX1425" fmla="*/ 157649 w 505907"/>
                  <a:gd name="connsiteY1425" fmla="*/ 339574 h 934437"/>
                  <a:gd name="connsiteX1426" fmla="*/ 145005 w 505907"/>
                  <a:gd name="connsiteY1426" fmla="*/ 324239 h 934437"/>
                  <a:gd name="connsiteX1427" fmla="*/ 141776 w 505907"/>
                  <a:gd name="connsiteY1427" fmla="*/ 319128 h 934437"/>
                  <a:gd name="connsiteX1428" fmla="*/ 138279 w 505907"/>
                  <a:gd name="connsiteY1428" fmla="*/ 314016 h 934437"/>
                  <a:gd name="connsiteX1429" fmla="*/ 134513 w 505907"/>
                  <a:gd name="connsiteY1429" fmla="*/ 315092 h 934437"/>
                  <a:gd name="connsiteX1430" fmla="*/ 133975 w 505907"/>
                  <a:gd name="connsiteY1430" fmla="*/ 319935 h 934437"/>
                  <a:gd name="connsiteX1431" fmla="*/ 134244 w 505907"/>
                  <a:gd name="connsiteY1431" fmla="*/ 332041 h 934437"/>
                  <a:gd name="connsiteX1432" fmla="*/ 136665 w 505907"/>
                  <a:gd name="connsiteY1432" fmla="*/ 381003 h 934437"/>
                  <a:gd name="connsiteX1433" fmla="*/ 140700 w 505907"/>
                  <a:gd name="connsiteY1433" fmla="*/ 441265 h 934437"/>
                  <a:gd name="connsiteX1434" fmla="*/ 142314 w 505907"/>
                  <a:gd name="connsiteY1434" fmla="*/ 481081 h 934437"/>
                  <a:gd name="connsiteX1435" fmla="*/ 143390 w 505907"/>
                  <a:gd name="connsiteY1435" fmla="*/ 498029 h 934437"/>
                  <a:gd name="connsiteX1436" fmla="*/ 146350 w 505907"/>
                  <a:gd name="connsiteY1436" fmla="*/ 550489 h 934437"/>
                  <a:gd name="connsiteX1437" fmla="*/ 148771 w 505907"/>
                  <a:gd name="connsiteY1437" fmla="*/ 571473 h 934437"/>
                  <a:gd name="connsiteX1438" fmla="*/ 151192 w 505907"/>
                  <a:gd name="connsiteY1438" fmla="*/ 587615 h 934437"/>
                  <a:gd name="connsiteX1439" fmla="*/ 157918 w 505907"/>
                  <a:gd name="connsiteY1439" fmla="*/ 636039 h 934437"/>
                  <a:gd name="connsiteX1440" fmla="*/ 162491 w 505907"/>
                  <a:gd name="connsiteY1440" fmla="*/ 673703 h 934437"/>
                  <a:gd name="connsiteX1441" fmla="*/ 167603 w 505907"/>
                  <a:gd name="connsiteY1441" fmla="*/ 714864 h 934437"/>
                  <a:gd name="connsiteX1442" fmla="*/ 166527 w 505907"/>
                  <a:gd name="connsiteY1442" fmla="*/ 715133 h 934437"/>
                  <a:gd name="connsiteX1443" fmla="*/ 165182 w 505907"/>
                  <a:gd name="connsiteY1443" fmla="*/ 708945 h 934437"/>
                  <a:gd name="connsiteX1444" fmla="*/ 160070 w 505907"/>
                  <a:gd name="connsiteY1444" fmla="*/ 675586 h 934437"/>
                  <a:gd name="connsiteX1445" fmla="*/ 149847 w 505907"/>
                  <a:gd name="connsiteY1445" fmla="*/ 618553 h 934437"/>
                  <a:gd name="connsiteX1446" fmla="*/ 141507 w 505907"/>
                  <a:gd name="connsiteY1446" fmla="*/ 583310 h 934437"/>
                  <a:gd name="connsiteX1447" fmla="*/ 137472 w 505907"/>
                  <a:gd name="connsiteY1447" fmla="*/ 564479 h 934437"/>
                  <a:gd name="connsiteX1448" fmla="*/ 131015 w 505907"/>
                  <a:gd name="connsiteY1448" fmla="*/ 504486 h 934437"/>
                  <a:gd name="connsiteX1449" fmla="*/ 22329 w 505907"/>
                  <a:gd name="connsiteY1449" fmla="*/ 513902 h 934437"/>
                  <a:gd name="connsiteX1450" fmla="*/ 19370 w 505907"/>
                  <a:gd name="connsiteY1450" fmla="*/ 520628 h 934437"/>
                  <a:gd name="connsiteX1451" fmla="*/ 18832 w 505907"/>
                  <a:gd name="connsiteY1451" fmla="*/ 525201 h 934437"/>
                  <a:gd name="connsiteX1452" fmla="*/ 11299 w 505907"/>
                  <a:gd name="connsiteY1452" fmla="*/ 541881 h 934437"/>
                  <a:gd name="connsiteX1453" fmla="*/ 10223 w 505907"/>
                  <a:gd name="connsiteY1453" fmla="*/ 527084 h 934437"/>
                  <a:gd name="connsiteX1454" fmla="*/ 13451 w 505907"/>
                  <a:gd name="connsiteY1454" fmla="*/ 520628 h 934437"/>
                  <a:gd name="connsiteX1455" fmla="*/ 23136 w 505907"/>
                  <a:gd name="connsiteY1455" fmla="*/ 510674 h 934437"/>
                  <a:gd name="connsiteX1456" fmla="*/ 24750 w 505907"/>
                  <a:gd name="connsiteY1456" fmla="*/ 510405 h 934437"/>
                  <a:gd name="connsiteX1457" fmla="*/ 22329 w 505907"/>
                  <a:gd name="connsiteY1457" fmla="*/ 513902 h 934437"/>
                  <a:gd name="connsiteX1458" fmla="*/ 198003 w 505907"/>
                  <a:gd name="connsiteY1458" fmla="*/ 823550 h 934437"/>
                  <a:gd name="connsiteX1459" fmla="*/ 188587 w 505907"/>
                  <a:gd name="connsiteY1459" fmla="*/ 814134 h 934437"/>
                  <a:gd name="connsiteX1460" fmla="*/ 170831 w 505907"/>
                  <a:gd name="connsiteY1460" fmla="*/ 790460 h 934437"/>
                  <a:gd name="connsiteX1461" fmla="*/ 163029 w 505907"/>
                  <a:gd name="connsiteY1461" fmla="*/ 777547 h 934437"/>
                  <a:gd name="connsiteX1462" fmla="*/ 141507 w 505907"/>
                  <a:gd name="connsiteY1462" fmla="*/ 729122 h 934437"/>
                  <a:gd name="connsiteX1463" fmla="*/ 126980 w 505907"/>
                  <a:gd name="connsiteY1463" fmla="*/ 669398 h 934437"/>
                  <a:gd name="connsiteX1464" fmla="*/ 119178 w 505907"/>
                  <a:gd name="connsiteY1464" fmla="*/ 614517 h 934437"/>
                  <a:gd name="connsiteX1465" fmla="*/ 112453 w 505907"/>
                  <a:gd name="connsiteY1465" fmla="*/ 555601 h 934437"/>
                  <a:gd name="connsiteX1466" fmla="*/ 108148 w 505907"/>
                  <a:gd name="connsiteY1466" fmla="*/ 532465 h 934437"/>
                  <a:gd name="connsiteX1467" fmla="*/ 104113 w 505907"/>
                  <a:gd name="connsiteY1467" fmla="*/ 523049 h 934437"/>
                  <a:gd name="connsiteX1468" fmla="*/ 96849 w 505907"/>
                  <a:gd name="connsiteY1468" fmla="*/ 510674 h 934437"/>
                  <a:gd name="connsiteX1469" fmla="*/ 84474 w 505907"/>
                  <a:gd name="connsiteY1469" fmla="*/ 498298 h 934437"/>
                  <a:gd name="connsiteX1470" fmla="*/ 76941 w 505907"/>
                  <a:gd name="connsiteY1470" fmla="*/ 496146 h 934437"/>
                  <a:gd name="connsiteX1471" fmla="*/ 59993 w 505907"/>
                  <a:gd name="connsiteY1471" fmla="*/ 496415 h 934437"/>
                  <a:gd name="connsiteX1472" fmla="*/ 54074 w 505907"/>
                  <a:gd name="connsiteY1472" fmla="*/ 497760 h 934437"/>
                  <a:gd name="connsiteX1473" fmla="*/ 27441 w 505907"/>
                  <a:gd name="connsiteY1473" fmla="*/ 505831 h 934437"/>
                  <a:gd name="connsiteX1474" fmla="*/ 22329 w 505907"/>
                  <a:gd name="connsiteY1474" fmla="*/ 507176 h 934437"/>
                  <a:gd name="connsiteX1475" fmla="*/ 22867 w 505907"/>
                  <a:gd name="connsiteY1475" fmla="*/ 504217 h 934437"/>
                  <a:gd name="connsiteX1476" fmla="*/ 30131 w 505907"/>
                  <a:gd name="connsiteY1476" fmla="*/ 498029 h 934437"/>
                  <a:gd name="connsiteX1477" fmla="*/ 36318 w 505907"/>
                  <a:gd name="connsiteY1477" fmla="*/ 494263 h 934437"/>
                  <a:gd name="connsiteX1478" fmla="*/ 47348 w 505907"/>
                  <a:gd name="connsiteY1478" fmla="*/ 489959 h 934437"/>
                  <a:gd name="connsiteX1479" fmla="*/ 58109 w 505907"/>
                  <a:gd name="connsiteY1479" fmla="*/ 486461 h 934437"/>
                  <a:gd name="connsiteX1480" fmla="*/ 62683 w 505907"/>
                  <a:gd name="connsiteY1480" fmla="*/ 485116 h 934437"/>
                  <a:gd name="connsiteX1481" fmla="*/ 65642 w 505907"/>
                  <a:gd name="connsiteY1481" fmla="*/ 484847 h 934437"/>
                  <a:gd name="connsiteX1482" fmla="*/ 87702 w 505907"/>
                  <a:gd name="connsiteY1482" fmla="*/ 488075 h 934437"/>
                  <a:gd name="connsiteX1483" fmla="*/ 94428 w 505907"/>
                  <a:gd name="connsiteY1483" fmla="*/ 494532 h 934437"/>
                  <a:gd name="connsiteX1484" fmla="*/ 107341 w 505907"/>
                  <a:gd name="connsiteY1484" fmla="*/ 514171 h 934437"/>
                  <a:gd name="connsiteX1485" fmla="*/ 111645 w 505907"/>
                  <a:gd name="connsiteY1485" fmla="*/ 524125 h 934437"/>
                  <a:gd name="connsiteX1486" fmla="*/ 118371 w 505907"/>
                  <a:gd name="connsiteY1486" fmla="*/ 547261 h 934437"/>
                  <a:gd name="connsiteX1487" fmla="*/ 120792 w 505907"/>
                  <a:gd name="connsiteY1487" fmla="*/ 562864 h 934437"/>
                  <a:gd name="connsiteX1488" fmla="*/ 126442 w 505907"/>
                  <a:gd name="connsiteY1488" fmla="*/ 613979 h 934437"/>
                  <a:gd name="connsiteX1489" fmla="*/ 130746 w 505907"/>
                  <a:gd name="connsiteY1489" fmla="*/ 642765 h 934437"/>
                  <a:gd name="connsiteX1490" fmla="*/ 134513 w 505907"/>
                  <a:gd name="connsiteY1490" fmla="*/ 666708 h 934437"/>
                  <a:gd name="connsiteX1491" fmla="*/ 142852 w 505907"/>
                  <a:gd name="connsiteY1491" fmla="*/ 703834 h 934437"/>
                  <a:gd name="connsiteX1492" fmla="*/ 149578 w 505907"/>
                  <a:gd name="connsiteY1492" fmla="*/ 718630 h 934437"/>
                  <a:gd name="connsiteX1493" fmla="*/ 150923 w 505907"/>
                  <a:gd name="connsiteY1493" fmla="*/ 719437 h 934437"/>
                  <a:gd name="connsiteX1494" fmla="*/ 150654 w 505907"/>
                  <a:gd name="connsiteY1494" fmla="*/ 716478 h 934437"/>
                  <a:gd name="connsiteX1495" fmla="*/ 140969 w 505907"/>
                  <a:gd name="connsiteY1495" fmla="*/ 686616 h 934437"/>
                  <a:gd name="connsiteX1496" fmla="*/ 137741 w 505907"/>
                  <a:gd name="connsiteY1496" fmla="*/ 668053 h 934437"/>
                  <a:gd name="connsiteX1497" fmla="*/ 132360 w 505907"/>
                  <a:gd name="connsiteY1497" fmla="*/ 633349 h 934437"/>
                  <a:gd name="connsiteX1498" fmla="*/ 127249 w 505907"/>
                  <a:gd name="connsiteY1498" fmla="*/ 590843 h 934437"/>
                  <a:gd name="connsiteX1499" fmla="*/ 122676 w 505907"/>
                  <a:gd name="connsiteY1499" fmla="*/ 551296 h 934437"/>
                  <a:gd name="connsiteX1500" fmla="*/ 119447 w 505907"/>
                  <a:gd name="connsiteY1500" fmla="*/ 538921 h 934437"/>
                  <a:gd name="connsiteX1501" fmla="*/ 112991 w 505907"/>
                  <a:gd name="connsiteY1501" fmla="*/ 518206 h 934437"/>
                  <a:gd name="connsiteX1502" fmla="*/ 110031 w 505907"/>
                  <a:gd name="connsiteY1502" fmla="*/ 512288 h 934437"/>
                  <a:gd name="connsiteX1503" fmla="*/ 99270 w 505907"/>
                  <a:gd name="connsiteY1503" fmla="*/ 495608 h 934437"/>
                  <a:gd name="connsiteX1504" fmla="*/ 97118 w 505907"/>
                  <a:gd name="connsiteY1504" fmla="*/ 492111 h 934437"/>
                  <a:gd name="connsiteX1505" fmla="*/ 87702 w 505907"/>
                  <a:gd name="connsiteY1505" fmla="*/ 484040 h 934437"/>
                  <a:gd name="connsiteX1506" fmla="*/ 85012 w 505907"/>
                  <a:gd name="connsiteY1506" fmla="*/ 482695 h 934437"/>
                  <a:gd name="connsiteX1507" fmla="*/ 94428 w 505907"/>
                  <a:gd name="connsiteY1507" fmla="*/ 481081 h 934437"/>
                  <a:gd name="connsiteX1508" fmla="*/ 105996 w 505907"/>
                  <a:gd name="connsiteY1508" fmla="*/ 484578 h 934437"/>
                  <a:gd name="connsiteX1509" fmla="*/ 110569 w 505907"/>
                  <a:gd name="connsiteY1509" fmla="*/ 489690 h 934437"/>
                  <a:gd name="connsiteX1510" fmla="*/ 111645 w 505907"/>
                  <a:gd name="connsiteY1510" fmla="*/ 493187 h 934437"/>
                  <a:gd name="connsiteX1511" fmla="*/ 121330 w 505907"/>
                  <a:gd name="connsiteY1511" fmla="*/ 516592 h 934437"/>
                  <a:gd name="connsiteX1512" fmla="*/ 124021 w 505907"/>
                  <a:gd name="connsiteY1512" fmla="*/ 521973 h 934437"/>
                  <a:gd name="connsiteX1513" fmla="*/ 125097 w 505907"/>
                  <a:gd name="connsiteY1513" fmla="*/ 530581 h 934437"/>
                  <a:gd name="connsiteX1514" fmla="*/ 124828 w 505907"/>
                  <a:gd name="connsiteY1514" fmla="*/ 538921 h 934437"/>
                  <a:gd name="connsiteX1515" fmla="*/ 136396 w 505907"/>
                  <a:gd name="connsiteY1515" fmla="*/ 611558 h 934437"/>
                  <a:gd name="connsiteX1516" fmla="*/ 138548 w 505907"/>
                  <a:gd name="connsiteY1516" fmla="*/ 620436 h 934437"/>
                  <a:gd name="connsiteX1517" fmla="*/ 139355 w 505907"/>
                  <a:gd name="connsiteY1517" fmla="*/ 620974 h 934437"/>
                  <a:gd name="connsiteX1518" fmla="*/ 138817 w 505907"/>
                  <a:gd name="connsiteY1518" fmla="*/ 614248 h 934437"/>
                  <a:gd name="connsiteX1519" fmla="*/ 135589 w 505907"/>
                  <a:gd name="connsiteY1519" fmla="*/ 596493 h 934437"/>
                  <a:gd name="connsiteX1520" fmla="*/ 133437 w 505907"/>
                  <a:gd name="connsiteY1520" fmla="*/ 580889 h 934437"/>
                  <a:gd name="connsiteX1521" fmla="*/ 130477 w 505907"/>
                  <a:gd name="connsiteY1521" fmla="*/ 558022 h 934437"/>
                  <a:gd name="connsiteX1522" fmla="*/ 130746 w 505907"/>
                  <a:gd name="connsiteY1522" fmla="*/ 555063 h 934437"/>
                  <a:gd name="connsiteX1523" fmla="*/ 134513 w 505907"/>
                  <a:gd name="connsiteY1523" fmla="*/ 572011 h 934437"/>
                  <a:gd name="connsiteX1524" fmla="*/ 150385 w 505907"/>
                  <a:gd name="connsiteY1524" fmla="*/ 637653 h 934437"/>
                  <a:gd name="connsiteX1525" fmla="*/ 153882 w 505907"/>
                  <a:gd name="connsiteY1525" fmla="*/ 655947 h 934437"/>
                  <a:gd name="connsiteX1526" fmla="*/ 158456 w 505907"/>
                  <a:gd name="connsiteY1526" fmla="*/ 693611 h 934437"/>
                  <a:gd name="connsiteX1527" fmla="*/ 167872 w 505907"/>
                  <a:gd name="connsiteY1527" fmla="*/ 732888 h 934437"/>
                  <a:gd name="connsiteX1528" fmla="*/ 174328 w 505907"/>
                  <a:gd name="connsiteY1528" fmla="*/ 761136 h 934437"/>
                  <a:gd name="connsiteX1529" fmla="*/ 180785 w 505907"/>
                  <a:gd name="connsiteY1529" fmla="*/ 787501 h 934437"/>
                  <a:gd name="connsiteX1530" fmla="*/ 195043 w 505907"/>
                  <a:gd name="connsiteY1530" fmla="*/ 817362 h 934437"/>
                  <a:gd name="connsiteX1531" fmla="*/ 198810 w 505907"/>
                  <a:gd name="connsiteY1531" fmla="*/ 823550 h 934437"/>
                  <a:gd name="connsiteX1532" fmla="*/ 198003 w 505907"/>
                  <a:gd name="connsiteY1532" fmla="*/ 823550 h 934437"/>
                  <a:gd name="connsiteX1533" fmla="*/ 396274 w 505907"/>
                  <a:gd name="connsiteY1533" fmla="*/ 922551 h 934437"/>
                  <a:gd name="connsiteX1534" fmla="*/ 391970 w 505907"/>
                  <a:gd name="connsiteY1534" fmla="*/ 927932 h 934437"/>
                  <a:gd name="connsiteX1535" fmla="*/ 384975 w 505907"/>
                  <a:gd name="connsiteY1535" fmla="*/ 929008 h 934437"/>
                  <a:gd name="connsiteX1536" fmla="*/ 362646 w 505907"/>
                  <a:gd name="connsiteY1536" fmla="*/ 930622 h 934437"/>
                  <a:gd name="connsiteX1537" fmla="*/ 326328 w 505907"/>
                  <a:gd name="connsiteY1537" fmla="*/ 931698 h 934437"/>
                  <a:gd name="connsiteX1538" fmla="*/ 297273 w 505907"/>
                  <a:gd name="connsiteY1538" fmla="*/ 931160 h 934437"/>
                  <a:gd name="connsiteX1539" fmla="*/ 290009 w 505907"/>
                  <a:gd name="connsiteY1539" fmla="*/ 931429 h 934437"/>
                  <a:gd name="connsiteX1540" fmla="*/ 287588 w 505907"/>
                  <a:gd name="connsiteY1540" fmla="*/ 929546 h 934437"/>
                  <a:gd name="connsiteX1541" fmla="*/ 290009 w 505907"/>
                  <a:gd name="connsiteY1541" fmla="*/ 928201 h 934437"/>
                  <a:gd name="connsiteX1542" fmla="*/ 325521 w 505907"/>
                  <a:gd name="connsiteY1542" fmla="*/ 926318 h 934437"/>
                  <a:gd name="connsiteX1543" fmla="*/ 358073 w 505907"/>
                  <a:gd name="connsiteY1543" fmla="*/ 925780 h 934437"/>
                  <a:gd name="connsiteX1544" fmla="*/ 385782 w 505907"/>
                  <a:gd name="connsiteY1544" fmla="*/ 923358 h 934437"/>
                  <a:gd name="connsiteX1545" fmla="*/ 392239 w 505907"/>
                  <a:gd name="connsiteY1545" fmla="*/ 920937 h 934437"/>
                  <a:gd name="connsiteX1546" fmla="*/ 390356 w 505907"/>
                  <a:gd name="connsiteY1546" fmla="*/ 919592 h 934437"/>
                  <a:gd name="connsiteX1547" fmla="*/ 387934 w 505907"/>
                  <a:gd name="connsiteY1547" fmla="*/ 919592 h 934437"/>
                  <a:gd name="connsiteX1548" fmla="*/ 355382 w 505907"/>
                  <a:gd name="connsiteY1548" fmla="*/ 922013 h 934437"/>
                  <a:gd name="connsiteX1549" fmla="*/ 322830 w 505907"/>
                  <a:gd name="connsiteY1549" fmla="*/ 922282 h 934437"/>
                  <a:gd name="connsiteX1550" fmla="*/ 305882 w 505907"/>
                  <a:gd name="connsiteY1550" fmla="*/ 922551 h 934437"/>
                  <a:gd name="connsiteX1551" fmla="*/ 285436 w 505907"/>
                  <a:gd name="connsiteY1551" fmla="*/ 923627 h 934437"/>
                  <a:gd name="connsiteX1552" fmla="*/ 283553 w 505907"/>
                  <a:gd name="connsiteY1552" fmla="*/ 923358 h 934437"/>
                  <a:gd name="connsiteX1553" fmla="*/ 280593 w 505907"/>
                  <a:gd name="connsiteY1553" fmla="*/ 908562 h 934437"/>
                  <a:gd name="connsiteX1554" fmla="*/ 283553 w 505907"/>
                  <a:gd name="connsiteY1554" fmla="*/ 908293 h 934437"/>
                  <a:gd name="connsiteX1555" fmla="*/ 295121 w 505907"/>
                  <a:gd name="connsiteY1555" fmla="*/ 908831 h 934437"/>
                  <a:gd name="connsiteX1556" fmla="*/ 306420 w 505907"/>
                  <a:gd name="connsiteY1556" fmla="*/ 907217 h 934437"/>
                  <a:gd name="connsiteX1557" fmla="*/ 328211 w 505907"/>
                  <a:gd name="connsiteY1557" fmla="*/ 900491 h 934437"/>
                  <a:gd name="connsiteX1558" fmla="*/ 341124 w 505907"/>
                  <a:gd name="connsiteY1558" fmla="*/ 896994 h 934437"/>
                  <a:gd name="connsiteX1559" fmla="*/ 353230 w 505907"/>
                  <a:gd name="connsiteY1559" fmla="*/ 896456 h 934437"/>
                  <a:gd name="connsiteX1560" fmla="*/ 386320 w 505907"/>
                  <a:gd name="connsiteY1560" fmla="*/ 896187 h 934437"/>
                  <a:gd name="connsiteX1561" fmla="*/ 391432 w 505907"/>
                  <a:gd name="connsiteY1561" fmla="*/ 894842 h 934437"/>
                  <a:gd name="connsiteX1562" fmla="*/ 394660 w 505907"/>
                  <a:gd name="connsiteY1562" fmla="*/ 894035 h 934437"/>
                  <a:gd name="connsiteX1563" fmla="*/ 397081 w 505907"/>
                  <a:gd name="connsiteY1563" fmla="*/ 899684 h 934437"/>
                  <a:gd name="connsiteX1564" fmla="*/ 396274 w 505907"/>
                  <a:gd name="connsiteY1564" fmla="*/ 922551 h 934437"/>
                  <a:gd name="connsiteX1565" fmla="*/ 403807 w 505907"/>
                  <a:gd name="connsiteY1565" fmla="*/ 892958 h 934437"/>
                  <a:gd name="connsiteX1566" fmla="*/ 403538 w 505907"/>
                  <a:gd name="connsiteY1566" fmla="*/ 922013 h 934437"/>
                  <a:gd name="connsiteX1567" fmla="*/ 403807 w 505907"/>
                  <a:gd name="connsiteY1567" fmla="*/ 923358 h 934437"/>
                  <a:gd name="connsiteX1568" fmla="*/ 402731 w 505907"/>
                  <a:gd name="connsiteY1568" fmla="*/ 924165 h 934437"/>
                  <a:gd name="connsiteX1569" fmla="*/ 402193 w 505907"/>
                  <a:gd name="connsiteY1569" fmla="*/ 920130 h 934437"/>
                  <a:gd name="connsiteX1570" fmla="*/ 401117 w 505907"/>
                  <a:gd name="connsiteY1570" fmla="*/ 906410 h 934437"/>
                  <a:gd name="connsiteX1571" fmla="*/ 400579 w 505907"/>
                  <a:gd name="connsiteY1571" fmla="*/ 894304 h 934437"/>
                  <a:gd name="connsiteX1572" fmla="*/ 403807 w 505907"/>
                  <a:gd name="connsiteY1572" fmla="*/ 891613 h 934437"/>
                  <a:gd name="connsiteX1573" fmla="*/ 403807 w 505907"/>
                  <a:gd name="connsiteY1573" fmla="*/ 892958 h 934437"/>
                  <a:gd name="connsiteX1574" fmla="*/ 453577 w 505907"/>
                  <a:gd name="connsiteY1574" fmla="*/ 285499 h 934437"/>
                  <a:gd name="connsiteX1575" fmla="*/ 445506 w 505907"/>
                  <a:gd name="connsiteY1575" fmla="*/ 326391 h 934437"/>
                  <a:gd name="connsiteX1576" fmla="*/ 439318 w 505907"/>
                  <a:gd name="connsiteY1576" fmla="*/ 353563 h 934437"/>
                  <a:gd name="connsiteX1577" fmla="*/ 430978 w 505907"/>
                  <a:gd name="connsiteY1577" fmla="*/ 417053 h 934437"/>
                  <a:gd name="connsiteX1578" fmla="*/ 430709 w 505907"/>
                  <a:gd name="connsiteY1578" fmla="*/ 446646 h 934437"/>
                  <a:gd name="connsiteX1579" fmla="*/ 430978 w 505907"/>
                  <a:gd name="connsiteY1579" fmla="*/ 490228 h 934437"/>
                  <a:gd name="connsiteX1580" fmla="*/ 431517 w 505907"/>
                  <a:gd name="connsiteY1580" fmla="*/ 507176 h 934437"/>
                  <a:gd name="connsiteX1581" fmla="*/ 432593 w 505907"/>
                  <a:gd name="connsiteY1581" fmla="*/ 528160 h 934437"/>
                  <a:gd name="connsiteX1582" fmla="*/ 434476 w 505907"/>
                  <a:gd name="connsiteY1582" fmla="*/ 564479 h 934437"/>
                  <a:gd name="connsiteX1583" fmla="*/ 435014 w 505907"/>
                  <a:gd name="connsiteY1583" fmla="*/ 606178 h 934437"/>
                  <a:gd name="connsiteX1584" fmla="*/ 431786 w 505907"/>
                  <a:gd name="connsiteY1584" fmla="*/ 659714 h 934437"/>
                  <a:gd name="connsiteX1585" fmla="*/ 425329 w 505907"/>
                  <a:gd name="connsiteY1585" fmla="*/ 698991 h 934437"/>
                  <a:gd name="connsiteX1586" fmla="*/ 420217 w 505907"/>
                  <a:gd name="connsiteY1586" fmla="*/ 720782 h 934437"/>
                  <a:gd name="connsiteX1587" fmla="*/ 419948 w 505907"/>
                  <a:gd name="connsiteY1587" fmla="*/ 725356 h 934437"/>
                  <a:gd name="connsiteX1588" fmla="*/ 423446 w 505907"/>
                  <a:gd name="connsiteY1588" fmla="*/ 716747 h 934437"/>
                  <a:gd name="connsiteX1589" fmla="*/ 434476 w 505907"/>
                  <a:gd name="connsiteY1589" fmla="*/ 664287 h 934437"/>
                  <a:gd name="connsiteX1590" fmla="*/ 438511 w 505907"/>
                  <a:gd name="connsiteY1590" fmla="*/ 599183 h 934437"/>
                  <a:gd name="connsiteX1591" fmla="*/ 436090 w 505907"/>
                  <a:gd name="connsiteY1591" fmla="*/ 532196 h 934437"/>
                  <a:gd name="connsiteX1592" fmla="*/ 434207 w 505907"/>
                  <a:gd name="connsiteY1592" fmla="*/ 471934 h 934437"/>
                  <a:gd name="connsiteX1593" fmla="*/ 434207 w 505907"/>
                  <a:gd name="connsiteY1593" fmla="*/ 425931 h 934437"/>
                  <a:gd name="connsiteX1594" fmla="*/ 440663 w 505907"/>
                  <a:gd name="connsiteY1594" fmla="*/ 363517 h 934437"/>
                  <a:gd name="connsiteX1595" fmla="*/ 452501 w 505907"/>
                  <a:gd name="connsiteY1595" fmla="*/ 306752 h 934437"/>
                  <a:gd name="connsiteX1596" fmla="*/ 454384 w 505907"/>
                  <a:gd name="connsiteY1596" fmla="*/ 301641 h 934437"/>
                  <a:gd name="connsiteX1597" fmla="*/ 454653 w 505907"/>
                  <a:gd name="connsiteY1597" fmla="*/ 304062 h 934437"/>
                  <a:gd name="connsiteX1598" fmla="*/ 453039 w 505907"/>
                  <a:gd name="connsiteY1598" fmla="*/ 328005 h 934437"/>
                  <a:gd name="connsiteX1599" fmla="*/ 449003 w 505907"/>
                  <a:gd name="connsiteY1599" fmla="*/ 365669 h 934437"/>
                  <a:gd name="connsiteX1600" fmla="*/ 447120 w 505907"/>
                  <a:gd name="connsiteY1600" fmla="*/ 387191 h 934437"/>
                  <a:gd name="connsiteX1601" fmla="*/ 446044 w 505907"/>
                  <a:gd name="connsiteY1601" fmla="*/ 425124 h 934437"/>
                  <a:gd name="connsiteX1602" fmla="*/ 450348 w 505907"/>
                  <a:gd name="connsiteY1602" fmla="*/ 461711 h 934437"/>
                  <a:gd name="connsiteX1603" fmla="*/ 454384 w 505907"/>
                  <a:gd name="connsiteY1603" fmla="*/ 477583 h 934437"/>
                  <a:gd name="connsiteX1604" fmla="*/ 464338 w 505907"/>
                  <a:gd name="connsiteY1604" fmla="*/ 509866 h 934437"/>
                  <a:gd name="connsiteX1605" fmla="*/ 467835 w 505907"/>
                  <a:gd name="connsiteY1605" fmla="*/ 531389 h 934437"/>
                  <a:gd name="connsiteX1606" fmla="*/ 468911 w 505907"/>
                  <a:gd name="connsiteY1606" fmla="*/ 538383 h 934437"/>
                  <a:gd name="connsiteX1607" fmla="*/ 471601 w 505907"/>
                  <a:gd name="connsiteY1607" fmla="*/ 539190 h 934437"/>
                  <a:gd name="connsiteX1608" fmla="*/ 471601 w 505907"/>
                  <a:gd name="connsiteY1608" fmla="*/ 534617 h 934437"/>
                  <a:gd name="connsiteX1609" fmla="*/ 462185 w 505907"/>
                  <a:gd name="connsiteY1609" fmla="*/ 492380 h 934437"/>
                  <a:gd name="connsiteX1610" fmla="*/ 454922 w 505907"/>
                  <a:gd name="connsiteY1610" fmla="*/ 468706 h 934437"/>
                  <a:gd name="connsiteX1611" fmla="*/ 451693 w 505907"/>
                  <a:gd name="connsiteY1611" fmla="*/ 450950 h 934437"/>
                  <a:gd name="connsiteX1612" fmla="*/ 449272 w 505907"/>
                  <a:gd name="connsiteY1612" fmla="*/ 425124 h 934437"/>
                  <a:gd name="connsiteX1613" fmla="*/ 450079 w 505907"/>
                  <a:gd name="connsiteY1613" fmla="*/ 385846 h 934437"/>
                  <a:gd name="connsiteX1614" fmla="*/ 452770 w 505907"/>
                  <a:gd name="connsiteY1614" fmla="*/ 348451 h 934437"/>
                  <a:gd name="connsiteX1615" fmla="*/ 454922 w 505907"/>
                  <a:gd name="connsiteY1615" fmla="*/ 336614 h 934437"/>
                  <a:gd name="connsiteX1616" fmla="*/ 455460 w 505907"/>
                  <a:gd name="connsiteY1616" fmla="*/ 342264 h 934437"/>
                  <a:gd name="connsiteX1617" fmla="*/ 458419 w 505907"/>
                  <a:gd name="connsiteY1617" fmla="*/ 365131 h 934437"/>
                  <a:gd name="connsiteX1618" fmla="*/ 465145 w 505907"/>
                  <a:gd name="connsiteY1618" fmla="*/ 391495 h 934437"/>
                  <a:gd name="connsiteX1619" fmla="*/ 477789 w 505907"/>
                  <a:gd name="connsiteY1619" fmla="*/ 437499 h 934437"/>
                  <a:gd name="connsiteX1620" fmla="*/ 484515 w 505907"/>
                  <a:gd name="connsiteY1620" fmla="*/ 467630 h 934437"/>
                  <a:gd name="connsiteX1621" fmla="*/ 489088 w 505907"/>
                  <a:gd name="connsiteY1621" fmla="*/ 495070 h 934437"/>
                  <a:gd name="connsiteX1622" fmla="*/ 495007 w 505907"/>
                  <a:gd name="connsiteY1622" fmla="*/ 553449 h 934437"/>
                  <a:gd name="connsiteX1623" fmla="*/ 496083 w 505907"/>
                  <a:gd name="connsiteY1623" fmla="*/ 590843 h 934437"/>
                  <a:gd name="connsiteX1624" fmla="*/ 496352 w 505907"/>
                  <a:gd name="connsiteY1624" fmla="*/ 605370 h 934437"/>
                  <a:gd name="connsiteX1625" fmla="*/ 495007 w 505907"/>
                  <a:gd name="connsiteY1625" fmla="*/ 651912 h 934437"/>
                  <a:gd name="connsiteX1626" fmla="*/ 485322 w 505907"/>
                  <a:gd name="connsiteY1626" fmla="*/ 719975 h 934437"/>
                  <a:gd name="connsiteX1627" fmla="*/ 468911 w 505907"/>
                  <a:gd name="connsiteY1627" fmla="*/ 779968 h 934437"/>
                  <a:gd name="connsiteX1628" fmla="*/ 454653 w 505907"/>
                  <a:gd name="connsiteY1628" fmla="*/ 819784 h 934437"/>
                  <a:gd name="connsiteX1629" fmla="*/ 440932 w 505907"/>
                  <a:gd name="connsiteY1629" fmla="*/ 844534 h 934437"/>
                  <a:gd name="connsiteX1630" fmla="*/ 434476 w 505907"/>
                  <a:gd name="connsiteY1630" fmla="*/ 854757 h 934437"/>
                  <a:gd name="connsiteX1631" fmla="*/ 433938 w 505907"/>
                  <a:gd name="connsiteY1631" fmla="*/ 854757 h 934437"/>
                  <a:gd name="connsiteX1632" fmla="*/ 420756 w 505907"/>
                  <a:gd name="connsiteY1632" fmla="*/ 871974 h 934437"/>
                  <a:gd name="connsiteX1633" fmla="*/ 415913 w 505907"/>
                  <a:gd name="connsiteY1633" fmla="*/ 879776 h 934437"/>
                  <a:gd name="connsiteX1634" fmla="*/ 413223 w 505907"/>
                  <a:gd name="connsiteY1634" fmla="*/ 880045 h 934437"/>
                  <a:gd name="connsiteX1635" fmla="*/ 413761 w 505907"/>
                  <a:gd name="connsiteY1635" fmla="*/ 866863 h 934437"/>
                  <a:gd name="connsiteX1636" fmla="*/ 413761 w 505907"/>
                  <a:gd name="connsiteY1636" fmla="*/ 859330 h 934437"/>
                  <a:gd name="connsiteX1637" fmla="*/ 420217 w 505907"/>
                  <a:gd name="connsiteY1637" fmla="*/ 856640 h 934437"/>
                  <a:gd name="connsiteX1638" fmla="*/ 437704 w 505907"/>
                  <a:gd name="connsiteY1638" fmla="*/ 842113 h 934437"/>
                  <a:gd name="connsiteX1639" fmla="*/ 444968 w 505907"/>
                  <a:gd name="connsiteY1639" fmla="*/ 826778 h 934437"/>
                  <a:gd name="connsiteX1640" fmla="*/ 458419 w 505907"/>
                  <a:gd name="connsiteY1640" fmla="*/ 795033 h 934437"/>
                  <a:gd name="connsiteX1641" fmla="*/ 463262 w 505907"/>
                  <a:gd name="connsiteY1641" fmla="*/ 781582 h 934437"/>
                  <a:gd name="connsiteX1642" fmla="*/ 462993 w 505907"/>
                  <a:gd name="connsiteY1642" fmla="*/ 780237 h 934437"/>
                  <a:gd name="connsiteX1643" fmla="*/ 460033 w 505907"/>
                  <a:gd name="connsiteY1643" fmla="*/ 785348 h 934437"/>
                  <a:gd name="connsiteX1644" fmla="*/ 435552 w 505907"/>
                  <a:gd name="connsiteY1644" fmla="*/ 838346 h 934437"/>
                  <a:gd name="connsiteX1645" fmla="*/ 431517 w 505907"/>
                  <a:gd name="connsiteY1645" fmla="*/ 845072 h 934437"/>
                  <a:gd name="connsiteX1646" fmla="*/ 414299 w 505907"/>
                  <a:gd name="connsiteY1646" fmla="*/ 853681 h 934437"/>
                  <a:gd name="connsiteX1647" fmla="*/ 413223 w 505907"/>
                  <a:gd name="connsiteY1647" fmla="*/ 853412 h 934437"/>
                  <a:gd name="connsiteX1648" fmla="*/ 412416 w 505907"/>
                  <a:gd name="connsiteY1648" fmla="*/ 852874 h 934437"/>
                  <a:gd name="connsiteX1649" fmla="*/ 413761 w 505907"/>
                  <a:gd name="connsiteY1649" fmla="*/ 851260 h 934437"/>
                  <a:gd name="connsiteX1650" fmla="*/ 417527 w 505907"/>
                  <a:gd name="connsiteY1650" fmla="*/ 848300 h 934437"/>
                  <a:gd name="connsiteX1651" fmla="*/ 423177 w 505907"/>
                  <a:gd name="connsiteY1651" fmla="*/ 838615 h 934437"/>
                  <a:gd name="connsiteX1652" fmla="*/ 424253 w 505907"/>
                  <a:gd name="connsiteY1652" fmla="*/ 833235 h 934437"/>
                  <a:gd name="connsiteX1653" fmla="*/ 426943 w 505907"/>
                  <a:gd name="connsiteY1653" fmla="*/ 827854 h 934437"/>
                  <a:gd name="connsiteX1654" fmla="*/ 439856 w 505907"/>
                  <a:gd name="connsiteY1654" fmla="*/ 809561 h 934437"/>
                  <a:gd name="connsiteX1655" fmla="*/ 459764 w 505907"/>
                  <a:gd name="connsiteY1655" fmla="*/ 767055 h 934437"/>
                  <a:gd name="connsiteX1656" fmla="*/ 462993 w 505907"/>
                  <a:gd name="connsiteY1656" fmla="*/ 756563 h 934437"/>
                  <a:gd name="connsiteX1657" fmla="*/ 471870 w 505907"/>
                  <a:gd name="connsiteY1657" fmla="*/ 726432 h 934437"/>
                  <a:gd name="connsiteX1658" fmla="*/ 478327 w 505907"/>
                  <a:gd name="connsiteY1658" fmla="*/ 696301 h 934437"/>
                  <a:gd name="connsiteX1659" fmla="*/ 477789 w 505907"/>
                  <a:gd name="connsiteY1659" fmla="*/ 694956 h 934437"/>
                  <a:gd name="connsiteX1660" fmla="*/ 476713 w 505907"/>
                  <a:gd name="connsiteY1660" fmla="*/ 697108 h 934437"/>
                  <a:gd name="connsiteX1661" fmla="*/ 467297 w 505907"/>
                  <a:gd name="connsiteY1661" fmla="*/ 730736 h 934437"/>
                  <a:gd name="connsiteX1662" fmla="*/ 459226 w 505907"/>
                  <a:gd name="connsiteY1662" fmla="*/ 757370 h 934437"/>
                  <a:gd name="connsiteX1663" fmla="*/ 448734 w 505907"/>
                  <a:gd name="connsiteY1663" fmla="*/ 784272 h 934437"/>
                  <a:gd name="connsiteX1664" fmla="*/ 432862 w 505907"/>
                  <a:gd name="connsiteY1664" fmla="*/ 812789 h 934437"/>
                  <a:gd name="connsiteX1665" fmla="*/ 424522 w 505907"/>
                  <a:gd name="connsiteY1665" fmla="*/ 823819 h 934437"/>
                  <a:gd name="connsiteX1666" fmla="*/ 419410 w 505907"/>
                  <a:gd name="connsiteY1666" fmla="*/ 834580 h 934437"/>
                  <a:gd name="connsiteX1667" fmla="*/ 418872 w 505907"/>
                  <a:gd name="connsiteY1667" fmla="*/ 838077 h 934437"/>
                  <a:gd name="connsiteX1668" fmla="*/ 414568 w 505907"/>
                  <a:gd name="connsiteY1668" fmla="*/ 845072 h 934437"/>
                  <a:gd name="connsiteX1669" fmla="*/ 404345 w 505907"/>
                  <a:gd name="connsiteY1669" fmla="*/ 853412 h 934437"/>
                  <a:gd name="connsiteX1670" fmla="*/ 383092 w 505907"/>
                  <a:gd name="connsiteY1670" fmla="*/ 861213 h 934437"/>
                  <a:gd name="connsiteX1671" fmla="*/ 368027 w 505907"/>
                  <a:gd name="connsiteY1671" fmla="*/ 861483 h 934437"/>
                  <a:gd name="connsiteX1672" fmla="*/ 362915 w 505907"/>
                  <a:gd name="connsiteY1672" fmla="*/ 860406 h 934437"/>
                  <a:gd name="connsiteX1673" fmla="*/ 362915 w 505907"/>
                  <a:gd name="connsiteY1673" fmla="*/ 860137 h 934437"/>
                  <a:gd name="connsiteX1674" fmla="*/ 363184 w 505907"/>
                  <a:gd name="connsiteY1674" fmla="*/ 859330 h 934437"/>
                  <a:gd name="connsiteX1675" fmla="*/ 370717 w 505907"/>
                  <a:gd name="connsiteY1675" fmla="*/ 855026 h 934437"/>
                  <a:gd name="connsiteX1676" fmla="*/ 377442 w 505907"/>
                  <a:gd name="connsiteY1676" fmla="*/ 847493 h 934437"/>
                  <a:gd name="connsiteX1677" fmla="*/ 385513 w 505907"/>
                  <a:gd name="connsiteY1677" fmla="*/ 836194 h 934437"/>
                  <a:gd name="connsiteX1678" fmla="*/ 412416 w 505907"/>
                  <a:gd name="connsiteY1678" fmla="*/ 791805 h 934437"/>
                  <a:gd name="connsiteX1679" fmla="*/ 436090 w 505907"/>
                  <a:gd name="connsiteY1679" fmla="*/ 742304 h 934437"/>
                  <a:gd name="connsiteX1680" fmla="*/ 450617 w 505907"/>
                  <a:gd name="connsiteY1680" fmla="*/ 699529 h 934437"/>
                  <a:gd name="connsiteX1681" fmla="*/ 469449 w 505907"/>
                  <a:gd name="connsiteY1681" fmla="*/ 621512 h 934437"/>
                  <a:gd name="connsiteX1682" fmla="*/ 469987 w 505907"/>
                  <a:gd name="connsiteY1682" fmla="*/ 613710 h 934437"/>
                  <a:gd name="connsiteX1683" fmla="*/ 469180 w 505907"/>
                  <a:gd name="connsiteY1683" fmla="*/ 615055 h 934437"/>
                  <a:gd name="connsiteX1684" fmla="*/ 460840 w 505907"/>
                  <a:gd name="connsiteY1684" fmla="*/ 648953 h 934437"/>
                  <a:gd name="connsiteX1685" fmla="*/ 448734 w 505907"/>
                  <a:gd name="connsiteY1685" fmla="*/ 696301 h 934437"/>
                  <a:gd name="connsiteX1686" fmla="*/ 437704 w 505907"/>
                  <a:gd name="connsiteY1686" fmla="*/ 732081 h 934437"/>
                  <a:gd name="connsiteX1687" fmla="*/ 426136 w 505907"/>
                  <a:gd name="connsiteY1687" fmla="*/ 758715 h 934437"/>
                  <a:gd name="connsiteX1688" fmla="*/ 406497 w 505907"/>
                  <a:gd name="connsiteY1688" fmla="*/ 796647 h 934437"/>
                  <a:gd name="connsiteX1689" fmla="*/ 377442 w 505907"/>
                  <a:gd name="connsiteY1689" fmla="*/ 841844 h 934437"/>
                  <a:gd name="connsiteX1690" fmla="*/ 368027 w 505907"/>
                  <a:gd name="connsiteY1690" fmla="*/ 852874 h 934437"/>
                  <a:gd name="connsiteX1691" fmla="*/ 362377 w 505907"/>
                  <a:gd name="connsiteY1691" fmla="*/ 856102 h 934437"/>
                  <a:gd name="connsiteX1692" fmla="*/ 359956 w 505907"/>
                  <a:gd name="connsiteY1692" fmla="*/ 857178 h 934437"/>
                  <a:gd name="connsiteX1693" fmla="*/ 359956 w 505907"/>
                  <a:gd name="connsiteY1693" fmla="*/ 857178 h 934437"/>
                  <a:gd name="connsiteX1694" fmla="*/ 357266 w 505907"/>
                  <a:gd name="connsiteY1694" fmla="*/ 859330 h 934437"/>
                  <a:gd name="connsiteX1695" fmla="*/ 356189 w 505907"/>
                  <a:gd name="connsiteY1695" fmla="*/ 859330 h 934437"/>
                  <a:gd name="connsiteX1696" fmla="*/ 322023 w 505907"/>
                  <a:gd name="connsiteY1696" fmla="*/ 864442 h 934437"/>
                  <a:gd name="connsiteX1697" fmla="*/ 315567 w 505907"/>
                  <a:gd name="connsiteY1697" fmla="*/ 868746 h 934437"/>
                  <a:gd name="connsiteX1698" fmla="*/ 313683 w 505907"/>
                  <a:gd name="connsiteY1698" fmla="*/ 871705 h 934437"/>
                  <a:gd name="connsiteX1699" fmla="*/ 313952 w 505907"/>
                  <a:gd name="connsiteY1699" fmla="*/ 873858 h 934437"/>
                  <a:gd name="connsiteX1700" fmla="*/ 315567 w 505907"/>
                  <a:gd name="connsiteY1700" fmla="*/ 873589 h 934437"/>
                  <a:gd name="connsiteX1701" fmla="*/ 320140 w 505907"/>
                  <a:gd name="connsiteY1701" fmla="*/ 869822 h 934437"/>
                  <a:gd name="connsiteX1702" fmla="*/ 334667 w 505907"/>
                  <a:gd name="connsiteY1702" fmla="*/ 864173 h 934437"/>
                  <a:gd name="connsiteX1703" fmla="*/ 348388 w 505907"/>
                  <a:gd name="connsiteY1703" fmla="*/ 862828 h 934437"/>
                  <a:gd name="connsiteX1704" fmla="*/ 357804 w 505907"/>
                  <a:gd name="connsiteY1704" fmla="*/ 864173 h 934437"/>
                  <a:gd name="connsiteX1705" fmla="*/ 371524 w 505907"/>
                  <a:gd name="connsiteY1705" fmla="*/ 865518 h 934437"/>
                  <a:gd name="connsiteX1706" fmla="*/ 381209 w 505907"/>
                  <a:gd name="connsiteY1706" fmla="*/ 865249 h 934437"/>
                  <a:gd name="connsiteX1707" fmla="*/ 391970 w 505907"/>
                  <a:gd name="connsiteY1707" fmla="*/ 863635 h 934437"/>
                  <a:gd name="connsiteX1708" fmla="*/ 408649 w 505907"/>
                  <a:gd name="connsiteY1708" fmla="*/ 858792 h 934437"/>
                  <a:gd name="connsiteX1709" fmla="*/ 409726 w 505907"/>
                  <a:gd name="connsiteY1709" fmla="*/ 862021 h 934437"/>
                  <a:gd name="connsiteX1710" fmla="*/ 410264 w 505907"/>
                  <a:gd name="connsiteY1710" fmla="*/ 873589 h 934437"/>
                  <a:gd name="connsiteX1711" fmla="*/ 407842 w 505907"/>
                  <a:gd name="connsiteY1711" fmla="*/ 880852 h 934437"/>
                  <a:gd name="connsiteX1712" fmla="*/ 397350 w 505907"/>
                  <a:gd name="connsiteY1712" fmla="*/ 888923 h 934437"/>
                  <a:gd name="connsiteX1713" fmla="*/ 378250 w 505907"/>
                  <a:gd name="connsiteY1713" fmla="*/ 893766 h 934437"/>
                  <a:gd name="connsiteX1714" fmla="*/ 354844 w 505907"/>
                  <a:gd name="connsiteY1714" fmla="*/ 892958 h 934437"/>
                  <a:gd name="connsiteX1715" fmla="*/ 337358 w 505907"/>
                  <a:gd name="connsiteY1715" fmla="*/ 894304 h 934437"/>
                  <a:gd name="connsiteX1716" fmla="*/ 322292 w 505907"/>
                  <a:gd name="connsiteY1716" fmla="*/ 898877 h 934437"/>
                  <a:gd name="connsiteX1717" fmla="*/ 307227 w 505907"/>
                  <a:gd name="connsiteY1717" fmla="*/ 903719 h 934437"/>
                  <a:gd name="connsiteX1718" fmla="*/ 283822 w 505907"/>
                  <a:gd name="connsiteY1718" fmla="*/ 905334 h 934437"/>
                  <a:gd name="connsiteX1719" fmla="*/ 271716 w 505907"/>
                  <a:gd name="connsiteY1719" fmla="*/ 901836 h 934437"/>
                  <a:gd name="connsiteX1720" fmla="*/ 267949 w 505907"/>
                  <a:gd name="connsiteY1720" fmla="*/ 897801 h 934437"/>
                  <a:gd name="connsiteX1721" fmla="*/ 273599 w 505907"/>
                  <a:gd name="connsiteY1721" fmla="*/ 888385 h 934437"/>
                  <a:gd name="connsiteX1722" fmla="*/ 273061 w 505907"/>
                  <a:gd name="connsiteY1722" fmla="*/ 883812 h 934437"/>
                  <a:gd name="connsiteX1723" fmla="*/ 267949 w 505907"/>
                  <a:gd name="connsiteY1723" fmla="*/ 880852 h 934437"/>
                  <a:gd name="connsiteX1724" fmla="*/ 253691 w 505907"/>
                  <a:gd name="connsiteY1724" fmla="*/ 873051 h 934437"/>
                  <a:gd name="connsiteX1725" fmla="*/ 232976 w 505907"/>
                  <a:gd name="connsiteY1725" fmla="*/ 857447 h 934437"/>
                  <a:gd name="connsiteX1726" fmla="*/ 218179 w 505907"/>
                  <a:gd name="connsiteY1726" fmla="*/ 843458 h 934437"/>
                  <a:gd name="connsiteX1727" fmla="*/ 193967 w 505907"/>
                  <a:gd name="connsiteY1727" fmla="*/ 809561 h 934437"/>
                  <a:gd name="connsiteX1728" fmla="*/ 179440 w 505907"/>
                  <a:gd name="connsiteY1728" fmla="*/ 769476 h 934437"/>
                  <a:gd name="connsiteX1729" fmla="*/ 179440 w 505907"/>
                  <a:gd name="connsiteY1729" fmla="*/ 767593 h 934437"/>
                  <a:gd name="connsiteX1730" fmla="*/ 180516 w 505907"/>
                  <a:gd name="connsiteY1730" fmla="*/ 767862 h 934437"/>
                  <a:gd name="connsiteX1731" fmla="*/ 200693 w 505907"/>
                  <a:gd name="connsiteY1731" fmla="*/ 800145 h 934437"/>
                  <a:gd name="connsiteX1732" fmla="*/ 220870 w 505907"/>
                  <a:gd name="connsiteY1732" fmla="*/ 826509 h 934437"/>
                  <a:gd name="connsiteX1733" fmla="*/ 230824 w 505907"/>
                  <a:gd name="connsiteY1733" fmla="*/ 837808 h 934437"/>
                  <a:gd name="connsiteX1734" fmla="*/ 252884 w 505907"/>
                  <a:gd name="connsiteY1734" fmla="*/ 858523 h 934437"/>
                  <a:gd name="connsiteX1735" fmla="*/ 271716 w 505907"/>
                  <a:gd name="connsiteY1735" fmla="*/ 869015 h 934437"/>
                  <a:gd name="connsiteX1736" fmla="*/ 290547 w 505907"/>
                  <a:gd name="connsiteY1736" fmla="*/ 872512 h 934437"/>
                  <a:gd name="connsiteX1737" fmla="*/ 291354 w 505907"/>
                  <a:gd name="connsiteY1737" fmla="*/ 871705 h 934437"/>
                  <a:gd name="connsiteX1738" fmla="*/ 289202 w 505907"/>
                  <a:gd name="connsiteY1738" fmla="*/ 870091 h 934437"/>
                  <a:gd name="connsiteX1739" fmla="*/ 279248 w 505907"/>
                  <a:gd name="connsiteY1739" fmla="*/ 867670 h 934437"/>
                  <a:gd name="connsiteX1740" fmla="*/ 256381 w 505907"/>
                  <a:gd name="connsiteY1740" fmla="*/ 857447 h 934437"/>
                  <a:gd name="connsiteX1741" fmla="*/ 240778 w 505907"/>
                  <a:gd name="connsiteY1741" fmla="*/ 843458 h 934437"/>
                  <a:gd name="connsiteX1742" fmla="*/ 228133 w 505907"/>
                  <a:gd name="connsiteY1742" fmla="*/ 830545 h 934437"/>
                  <a:gd name="connsiteX1743" fmla="*/ 200424 w 505907"/>
                  <a:gd name="connsiteY1743" fmla="*/ 794226 h 934437"/>
                  <a:gd name="connsiteX1744" fmla="*/ 195581 w 505907"/>
                  <a:gd name="connsiteY1744" fmla="*/ 787232 h 934437"/>
                  <a:gd name="connsiteX1745" fmla="*/ 175135 w 505907"/>
                  <a:gd name="connsiteY1745" fmla="*/ 744995 h 934437"/>
                  <a:gd name="connsiteX1746" fmla="*/ 174328 w 505907"/>
                  <a:gd name="connsiteY1746" fmla="*/ 741497 h 934437"/>
                  <a:gd name="connsiteX1747" fmla="*/ 169755 w 505907"/>
                  <a:gd name="connsiteY1747" fmla="*/ 705448 h 934437"/>
                  <a:gd name="connsiteX1748" fmla="*/ 164374 w 505907"/>
                  <a:gd name="connsiteY1748" fmla="*/ 662942 h 934437"/>
                  <a:gd name="connsiteX1749" fmla="*/ 163298 w 505907"/>
                  <a:gd name="connsiteY1749" fmla="*/ 654064 h 934437"/>
                  <a:gd name="connsiteX1750" fmla="*/ 157649 w 505907"/>
                  <a:gd name="connsiteY1750" fmla="*/ 612634 h 934437"/>
                  <a:gd name="connsiteX1751" fmla="*/ 153075 w 505907"/>
                  <a:gd name="connsiteY1751" fmla="*/ 579006 h 934437"/>
                  <a:gd name="connsiteX1752" fmla="*/ 148502 w 505907"/>
                  <a:gd name="connsiteY1752" fmla="*/ 535693 h 934437"/>
                  <a:gd name="connsiteX1753" fmla="*/ 146619 w 505907"/>
                  <a:gd name="connsiteY1753" fmla="*/ 496953 h 934437"/>
                  <a:gd name="connsiteX1754" fmla="*/ 145812 w 505907"/>
                  <a:gd name="connsiteY1754" fmla="*/ 482964 h 934437"/>
                  <a:gd name="connsiteX1755" fmla="*/ 143929 w 505907"/>
                  <a:gd name="connsiteY1755" fmla="*/ 444224 h 934437"/>
                  <a:gd name="connsiteX1756" fmla="*/ 139086 w 505907"/>
                  <a:gd name="connsiteY1756" fmla="*/ 374278 h 934437"/>
                  <a:gd name="connsiteX1757" fmla="*/ 137741 w 505907"/>
                  <a:gd name="connsiteY1757" fmla="*/ 337421 h 934437"/>
                  <a:gd name="connsiteX1758" fmla="*/ 137472 w 505907"/>
                  <a:gd name="connsiteY1758" fmla="*/ 326660 h 934437"/>
                  <a:gd name="connsiteX1759" fmla="*/ 137741 w 505907"/>
                  <a:gd name="connsiteY1759" fmla="*/ 323970 h 934437"/>
                  <a:gd name="connsiteX1760" fmla="*/ 139086 w 505907"/>
                  <a:gd name="connsiteY1760" fmla="*/ 323970 h 934437"/>
                  <a:gd name="connsiteX1761" fmla="*/ 155497 w 505907"/>
                  <a:gd name="connsiteY1761" fmla="*/ 343340 h 934437"/>
                  <a:gd name="connsiteX1762" fmla="*/ 164912 w 505907"/>
                  <a:gd name="connsiteY1762" fmla="*/ 365938 h 934437"/>
                  <a:gd name="connsiteX1763" fmla="*/ 168410 w 505907"/>
                  <a:gd name="connsiteY1763" fmla="*/ 396607 h 934437"/>
                  <a:gd name="connsiteX1764" fmla="*/ 168410 w 505907"/>
                  <a:gd name="connsiteY1764" fmla="*/ 397145 h 934437"/>
                  <a:gd name="connsiteX1765" fmla="*/ 172176 w 505907"/>
                  <a:gd name="connsiteY1765" fmla="*/ 407637 h 934437"/>
                  <a:gd name="connsiteX1766" fmla="*/ 175943 w 505907"/>
                  <a:gd name="connsiteY1766" fmla="*/ 420012 h 934437"/>
                  <a:gd name="connsiteX1767" fmla="*/ 181054 w 505907"/>
                  <a:gd name="connsiteY1767" fmla="*/ 500182 h 934437"/>
                  <a:gd name="connsiteX1768" fmla="*/ 189663 w 505907"/>
                  <a:gd name="connsiteY1768" fmla="*/ 544571 h 934437"/>
                  <a:gd name="connsiteX1769" fmla="*/ 203921 w 505907"/>
                  <a:gd name="connsiteY1769" fmla="*/ 591919 h 934437"/>
                  <a:gd name="connsiteX1770" fmla="*/ 223829 w 505907"/>
                  <a:gd name="connsiteY1770" fmla="*/ 637923 h 934437"/>
                  <a:gd name="connsiteX1771" fmla="*/ 236473 w 505907"/>
                  <a:gd name="connsiteY1771" fmla="*/ 662673 h 934437"/>
                  <a:gd name="connsiteX1772" fmla="*/ 250194 w 505907"/>
                  <a:gd name="connsiteY1772" fmla="*/ 683119 h 934437"/>
                  <a:gd name="connsiteX1773" fmla="*/ 261493 w 505907"/>
                  <a:gd name="connsiteY1773" fmla="*/ 698184 h 934437"/>
                  <a:gd name="connsiteX1774" fmla="*/ 271985 w 505907"/>
                  <a:gd name="connsiteY1774" fmla="*/ 711366 h 934437"/>
                  <a:gd name="connsiteX1775" fmla="*/ 277903 w 505907"/>
                  <a:gd name="connsiteY1775" fmla="*/ 721051 h 934437"/>
                  <a:gd name="connsiteX1776" fmla="*/ 296197 w 505907"/>
                  <a:gd name="connsiteY1776" fmla="*/ 763288 h 934437"/>
                  <a:gd name="connsiteX1777" fmla="*/ 298887 w 505907"/>
                  <a:gd name="connsiteY1777" fmla="*/ 768669 h 934437"/>
                  <a:gd name="connsiteX1778" fmla="*/ 304806 w 505907"/>
                  <a:gd name="connsiteY1778" fmla="*/ 776201 h 934437"/>
                  <a:gd name="connsiteX1779" fmla="*/ 308572 w 505907"/>
                  <a:gd name="connsiteY1779" fmla="*/ 782927 h 934437"/>
                  <a:gd name="connsiteX1780" fmla="*/ 309379 w 505907"/>
                  <a:gd name="connsiteY1780" fmla="*/ 786424 h 934437"/>
                  <a:gd name="connsiteX1781" fmla="*/ 308034 w 505907"/>
                  <a:gd name="connsiteY1781" fmla="*/ 795033 h 934437"/>
                  <a:gd name="connsiteX1782" fmla="*/ 303191 w 505907"/>
                  <a:gd name="connsiteY1782" fmla="*/ 792612 h 934437"/>
                  <a:gd name="connsiteX1783" fmla="*/ 293507 w 505907"/>
                  <a:gd name="connsiteY1783" fmla="*/ 785348 h 934437"/>
                  <a:gd name="connsiteX1784" fmla="*/ 280593 w 505907"/>
                  <a:gd name="connsiteY1784" fmla="*/ 774318 h 934437"/>
                  <a:gd name="connsiteX1785" fmla="*/ 255305 w 505907"/>
                  <a:gd name="connsiteY1785" fmla="*/ 746878 h 934437"/>
                  <a:gd name="connsiteX1786" fmla="*/ 243199 w 505907"/>
                  <a:gd name="connsiteY1786" fmla="*/ 731812 h 934437"/>
                  <a:gd name="connsiteX1787" fmla="*/ 220870 w 505907"/>
                  <a:gd name="connsiteY1787" fmla="*/ 699529 h 934437"/>
                  <a:gd name="connsiteX1788" fmla="*/ 200424 w 505907"/>
                  <a:gd name="connsiteY1788" fmla="*/ 655140 h 934437"/>
                  <a:gd name="connsiteX1789" fmla="*/ 195312 w 505907"/>
                  <a:gd name="connsiteY1789" fmla="*/ 639537 h 934437"/>
                  <a:gd name="connsiteX1790" fmla="*/ 194236 w 505907"/>
                  <a:gd name="connsiteY1790" fmla="*/ 637384 h 934437"/>
                  <a:gd name="connsiteX1791" fmla="*/ 193967 w 505907"/>
                  <a:gd name="connsiteY1791" fmla="*/ 637384 h 934437"/>
                  <a:gd name="connsiteX1792" fmla="*/ 197465 w 505907"/>
                  <a:gd name="connsiteY1792" fmla="*/ 652181 h 934437"/>
                  <a:gd name="connsiteX1793" fmla="*/ 207957 w 505907"/>
                  <a:gd name="connsiteY1793" fmla="*/ 678545 h 934437"/>
                  <a:gd name="connsiteX1794" fmla="*/ 210378 w 505907"/>
                  <a:gd name="connsiteY1794" fmla="*/ 684733 h 934437"/>
                  <a:gd name="connsiteX1795" fmla="*/ 221946 w 505907"/>
                  <a:gd name="connsiteY1795" fmla="*/ 705179 h 934437"/>
                  <a:gd name="connsiteX1796" fmla="*/ 236204 w 505907"/>
                  <a:gd name="connsiteY1796" fmla="*/ 726701 h 934437"/>
                  <a:gd name="connsiteX1797" fmla="*/ 260147 w 505907"/>
                  <a:gd name="connsiteY1797" fmla="*/ 756294 h 934437"/>
                  <a:gd name="connsiteX1798" fmla="*/ 277365 w 505907"/>
                  <a:gd name="connsiteY1798" fmla="*/ 775125 h 934437"/>
                  <a:gd name="connsiteX1799" fmla="*/ 293238 w 505907"/>
                  <a:gd name="connsiteY1799" fmla="*/ 788846 h 934437"/>
                  <a:gd name="connsiteX1800" fmla="*/ 301039 w 505907"/>
                  <a:gd name="connsiteY1800" fmla="*/ 795302 h 934437"/>
                  <a:gd name="connsiteX1801" fmla="*/ 307496 w 505907"/>
                  <a:gd name="connsiteY1801" fmla="*/ 799338 h 934437"/>
                  <a:gd name="connsiteX1802" fmla="*/ 311800 w 505907"/>
                  <a:gd name="connsiteY1802" fmla="*/ 797185 h 934437"/>
                  <a:gd name="connsiteX1803" fmla="*/ 306689 w 505907"/>
                  <a:gd name="connsiteY1803" fmla="*/ 773242 h 934437"/>
                  <a:gd name="connsiteX1804" fmla="*/ 300501 w 505907"/>
                  <a:gd name="connsiteY1804" fmla="*/ 763019 h 934437"/>
                  <a:gd name="connsiteX1805" fmla="*/ 294583 w 505907"/>
                  <a:gd name="connsiteY1805" fmla="*/ 749837 h 934437"/>
                  <a:gd name="connsiteX1806" fmla="*/ 282477 w 505907"/>
                  <a:gd name="connsiteY1806" fmla="*/ 721858 h 934437"/>
                  <a:gd name="connsiteX1807" fmla="*/ 291892 w 505907"/>
                  <a:gd name="connsiteY1807" fmla="*/ 729391 h 934437"/>
                  <a:gd name="connsiteX1808" fmla="*/ 292700 w 505907"/>
                  <a:gd name="connsiteY1808" fmla="*/ 730198 h 934437"/>
                  <a:gd name="connsiteX1809" fmla="*/ 292700 w 505907"/>
                  <a:gd name="connsiteY1809" fmla="*/ 730467 h 934437"/>
                  <a:gd name="connsiteX1810" fmla="*/ 292700 w 505907"/>
                  <a:gd name="connsiteY1810" fmla="*/ 732081 h 934437"/>
                  <a:gd name="connsiteX1811" fmla="*/ 299963 w 505907"/>
                  <a:gd name="connsiteY1811" fmla="*/ 739883 h 934437"/>
                  <a:gd name="connsiteX1812" fmla="*/ 303191 w 505907"/>
                  <a:gd name="connsiteY1812" fmla="*/ 743649 h 934437"/>
                  <a:gd name="connsiteX1813" fmla="*/ 309110 w 505907"/>
                  <a:gd name="connsiteY1813" fmla="*/ 749030 h 934437"/>
                  <a:gd name="connsiteX1814" fmla="*/ 309648 w 505907"/>
                  <a:gd name="connsiteY1814" fmla="*/ 749837 h 934437"/>
                  <a:gd name="connsiteX1815" fmla="*/ 312876 w 505907"/>
                  <a:gd name="connsiteY1815" fmla="*/ 753334 h 934437"/>
                  <a:gd name="connsiteX1816" fmla="*/ 314491 w 505907"/>
                  <a:gd name="connsiteY1816" fmla="*/ 754141 h 934437"/>
                  <a:gd name="connsiteX1817" fmla="*/ 315029 w 505907"/>
                  <a:gd name="connsiteY1817" fmla="*/ 754141 h 934437"/>
                  <a:gd name="connsiteX1818" fmla="*/ 318257 w 505907"/>
                  <a:gd name="connsiteY1818" fmla="*/ 756294 h 934437"/>
                  <a:gd name="connsiteX1819" fmla="*/ 318795 w 505907"/>
                  <a:gd name="connsiteY1819" fmla="*/ 756563 h 934437"/>
                  <a:gd name="connsiteX1820" fmla="*/ 318526 w 505907"/>
                  <a:gd name="connsiteY1820" fmla="*/ 760598 h 934437"/>
                  <a:gd name="connsiteX1821" fmla="*/ 317181 w 505907"/>
                  <a:gd name="connsiteY1821" fmla="*/ 791267 h 934437"/>
                  <a:gd name="connsiteX1822" fmla="*/ 313414 w 505907"/>
                  <a:gd name="connsiteY1822" fmla="*/ 832697 h 934437"/>
                  <a:gd name="connsiteX1823" fmla="*/ 311800 w 505907"/>
                  <a:gd name="connsiteY1823" fmla="*/ 840229 h 934437"/>
                  <a:gd name="connsiteX1824" fmla="*/ 310186 w 505907"/>
                  <a:gd name="connsiteY1824" fmla="*/ 846686 h 934437"/>
                  <a:gd name="connsiteX1825" fmla="*/ 304268 w 505907"/>
                  <a:gd name="connsiteY1825" fmla="*/ 858254 h 934437"/>
                  <a:gd name="connsiteX1826" fmla="*/ 297542 w 505907"/>
                  <a:gd name="connsiteY1826" fmla="*/ 866863 h 934437"/>
                  <a:gd name="connsiteX1827" fmla="*/ 296197 w 505907"/>
                  <a:gd name="connsiteY1827" fmla="*/ 870091 h 934437"/>
                  <a:gd name="connsiteX1828" fmla="*/ 296466 w 505907"/>
                  <a:gd name="connsiteY1828" fmla="*/ 871705 h 934437"/>
                  <a:gd name="connsiteX1829" fmla="*/ 298349 w 505907"/>
                  <a:gd name="connsiteY1829" fmla="*/ 870360 h 934437"/>
                  <a:gd name="connsiteX1830" fmla="*/ 307765 w 505907"/>
                  <a:gd name="connsiteY1830" fmla="*/ 860137 h 934437"/>
                  <a:gd name="connsiteX1831" fmla="*/ 313952 w 505907"/>
                  <a:gd name="connsiteY1831" fmla="*/ 848569 h 934437"/>
                  <a:gd name="connsiteX1832" fmla="*/ 317988 w 505907"/>
                  <a:gd name="connsiteY1832" fmla="*/ 823012 h 934437"/>
                  <a:gd name="connsiteX1833" fmla="*/ 320947 w 505907"/>
                  <a:gd name="connsiteY1833" fmla="*/ 782120 h 934437"/>
                  <a:gd name="connsiteX1834" fmla="*/ 323099 w 505907"/>
                  <a:gd name="connsiteY1834" fmla="*/ 732081 h 934437"/>
                  <a:gd name="connsiteX1835" fmla="*/ 323637 w 505907"/>
                  <a:gd name="connsiteY1835" fmla="*/ 718630 h 934437"/>
                  <a:gd name="connsiteX1836" fmla="*/ 324175 w 505907"/>
                  <a:gd name="connsiteY1836" fmla="*/ 713250 h 934437"/>
                  <a:gd name="connsiteX1837" fmla="*/ 323906 w 505907"/>
                  <a:gd name="connsiteY1837" fmla="*/ 711097 h 934437"/>
                  <a:gd name="connsiteX1838" fmla="*/ 324444 w 505907"/>
                  <a:gd name="connsiteY1838" fmla="*/ 696301 h 934437"/>
                  <a:gd name="connsiteX1839" fmla="*/ 326597 w 505907"/>
                  <a:gd name="connsiteY1839" fmla="*/ 685002 h 934437"/>
                  <a:gd name="connsiteX1840" fmla="*/ 327135 w 505907"/>
                  <a:gd name="connsiteY1840" fmla="*/ 679621 h 934437"/>
                  <a:gd name="connsiteX1841" fmla="*/ 327404 w 505907"/>
                  <a:gd name="connsiteY1841" fmla="*/ 650836 h 934437"/>
                  <a:gd name="connsiteX1842" fmla="*/ 327942 w 505907"/>
                  <a:gd name="connsiteY1842" fmla="*/ 637115 h 934437"/>
                  <a:gd name="connsiteX1843" fmla="*/ 333053 w 505907"/>
                  <a:gd name="connsiteY1843" fmla="*/ 584117 h 934437"/>
                  <a:gd name="connsiteX1844" fmla="*/ 343276 w 505907"/>
                  <a:gd name="connsiteY1844" fmla="*/ 544302 h 934437"/>
                  <a:gd name="connsiteX1845" fmla="*/ 358073 w 505907"/>
                  <a:gd name="connsiteY1845" fmla="*/ 497760 h 934437"/>
                  <a:gd name="connsiteX1846" fmla="*/ 358611 w 505907"/>
                  <a:gd name="connsiteY1846" fmla="*/ 496146 h 934437"/>
                  <a:gd name="connsiteX1847" fmla="*/ 373407 w 505907"/>
                  <a:gd name="connsiteY1847" fmla="*/ 453371 h 934437"/>
                  <a:gd name="connsiteX1848" fmla="*/ 375021 w 505907"/>
                  <a:gd name="connsiteY1848" fmla="*/ 449605 h 934437"/>
                  <a:gd name="connsiteX1849" fmla="*/ 401117 w 505907"/>
                  <a:gd name="connsiteY1849" fmla="*/ 393648 h 934437"/>
                  <a:gd name="connsiteX1850" fmla="*/ 413761 w 505907"/>
                  <a:gd name="connsiteY1850" fmla="*/ 363517 h 934437"/>
                  <a:gd name="connsiteX1851" fmla="*/ 414299 w 505907"/>
                  <a:gd name="connsiteY1851" fmla="*/ 352218 h 934437"/>
                  <a:gd name="connsiteX1852" fmla="*/ 417527 w 505907"/>
                  <a:gd name="connsiteY1852" fmla="*/ 341726 h 934437"/>
                  <a:gd name="connsiteX1853" fmla="*/ 418872 w 505907"/>
                  <a:gd name="connsiteY1853" fmla="*/ 339843 h 934437"/>
                  <a:gd name="connsiteX1854" fmla="*/ 421294 w 505907"/>
                  <a:gd name="connsiteY1854" fmla="*/ 332848 h 934437"/>
                  <a:gd name="connsiteX1855" fmla="*/ 419679 w 505907"/>
                  <a:gd name="connsiteY1855" fmla="*/ 329620 h 934437"/>
                  <a:gd name="connsiteX1856" fmla="*/ 422370 w 505907"/>
                  <a:gd name="connsiteY1856" fmla="*/ 325315 h 934437"/>
                  <a:gd name="connsiteX1857" fmla="*/ 435014 w 505907"/>
                  <a:gd name="connsiteY1857" fmla="*/ 307560 h 934437"/>
                  <a:gd name="connsiteX1858" fmla="*/ 443623 w 505907"/>
                  <a:gd name="connsiteY1858" fmla="*/ 290880 h 934437"/>
                  <a:gd name="connsiteX1859" fmla="*/ 450886 w 505907"/>
                  <a:gd name="connsiteY1859" fmla="*/ 275007 h 934437"/>
                  <a:gd name="connsiteX1860" fmla="*/ 452232 w 505907"/>
                  <a:gd name="connsiteY1860" fmla="*/ 273931 h 934437"/>
                  <a:gd name="connsiteX1861" fmla="*/ 453577 w 505907"/>
                  <a:gd name="connsiteY1861" fmla="*/ 285499 h 934437"/>
                  <a:gd name="connsiteX1862" fmla="*/ 488281 w 505907"/>
                  <a:gd name="connsiteY1862" fmla="*/ 213401 h 934437"/>
                  <a:gd name="connsiteX1863" fmla="*/ 481824 w 505907"/>
                  <a:gd name="connsiteY1863" fmla="*/ 214477 h 934437"/>
                  <a:gd name="connsiteX1864" fmla="*/ 475906 w 505907"/>
                  <a:gd name="connsiteY1864" fmla="*/ 215015 h 934437"/>
                  <a:gd name="connsiteX1865" fmla="*/ 476982 w 505907"/>
                  <a:gd name="connsiteY1865" fmla="*/ 213401 h 934437"/>
                  <a:gd name="connsiteX1866" fmla="*/ 484245 w 505907"/>
                  <a:gd name="connsiteY1866" fmla="*/ 211248 h 934437"/>
                  <a:gd name="connsiteX1867" fmla="*/ 490971 w 505907"/>
                  <a:gd name="connsiteY1867" fmla="*/ 211518 h 934437"/>
                  <a:gd name="connsiteX1868" fmla="*/ 495276 w 505907"/>
                  <a:gd name="connsiteY1868" fmla="*/ 210710 h 934437"/>
                  <a:gd name="connsiteX1869" fmla="*/ 496083 w 505907"/>
                  <a:gd name="connsiteY1869" fmla="*/ 212863 h 934437"/>
                  <a:gd name="connsiteX1870" fmla="*/ 496352 w 505907"/>
                  <a:gd name="connsiteY1870" fmla="*/ 213670 h 934437"/>
                  <a:gd name="connsiteX1871" fmla="*/ 488281 w 505907"/>
                  <a:gd name="connsiteY1871" fmla="*/ 213401 h 93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</a:cxnLst>
                <a:rect l="l" t="t" r="r" b="b"/>
                <a:pathLst>
                  <a:path w="505907" h="934437">
                    <a:moveTo>
                      <a:pt x="503884" y="213401"/>
                    </a:moveTo>
                    <a:cubicBezTo>
                      <a:pt x="502808" y="213401"/>
                      <a:pt x="501732" y="213670"/>
                      <a:pt x="500656" y="213132"/>
                    </a:cubicBezTo>
                    <a:cubicBezTo>
                      <a:pt x="499580" y="212863"/>
                      <a:pt x="499311" y="211248"/>
                      <a:pt x="498773" y="210441"/>
                    </a:cubicBezTo>
                    <a:cubicBezTo>
                      <a:pt x="498235" y="209365"/>
                      <a:pt x="497428" y="208558"/>
                      <a:pt x="496352" y="208289"/>
                    </a:cubicBezTo>
                    <a:cubicBezTo>
                      <a:pt x="496083" y="208020"/>
                      <a:pt x="495814" y="207482"/>
                      <a:pt x="495545" y="207213"/>
                    </a:cubicBezTo>
                    <a:cubicBezTo>
                      <a:pt x="495276" y="206944"/>
                      <a:pt x="494737" y="206944"/>
                      <a:pt x="494468" y="206944"/>
                    </a:cubicBezTo>
                    <a:cubicBezTo>
                      <a:pt x="491240" y="208020"/>
                      <a:pt x="487743" y="207482"/>
                      <a:pt x="484245" y="207213"/>
                    </a:cubicBezTo>
                    <a:cubicBezTo>
                      <a:pt x="479403" y="206944"/>
                      <a:pt x="474830" y="208558"/>
                      <a:pt x="471601" y="211787"/>
                    </a:cubicBezTo>
                    <a:cubicBezTo>
                      <a:pt x="467566" y="216091"/>
                      <a:pt x="464069" y="221202"/>
                      <a:pt x="461916" y="226852"/>
                    </a:cubicBezTo>
                    <a:cubicBezTo>
                      <a:pt x="461109" y="228735"/>
                      <a:pt x="461109" y="230618"/>
                      <a:pt x="459495" y="232232"/>
                    </a:cubicBezTo>
                    <a:cubicBezTo>
                      <a:pt x="458957" y="232771"/>
                      <a:pt x="458688" y="234116"/>
                      <a:pt x="458419" y="234923"/>
                    </a:cubicBezTo>
                    <a:cubicBezTo>
                      <a:pt x="457074" y="242186"/>
                      <a:pt x="455460" y="249450"/>
                      <a:pt x="454115" y="256983"/>
                    </a:cubicBezTo>
                    <a:cubicBezTo>
                      <a:pt x="453308" y="260749"/>
                      <a:pt x="452232" y="264516"/>
                      <a:pt x="450617" y="268013"/>
                    </a:cubicBezTo>
                    <a:cubicBezTo>
                      <a:pt x="447927" y="273931"/>
                      <a:pt x="444968" y="279581"/>
                      <a:pt x="442816" y="285499"/>
                    </a:cubicBezTo>
                    <a:cubicBezTo>
                      <a:pt x="440394" y="292225"/>
                      <a:pt x="436897" y="298413"/>
                      <a:pt x="432862" y="304331"/>
                    </a:cubicBezTo>
                    <a:cubicBezTo>
                      <a:pt x="432862" y="303524"/>
                      <a:pt x="433131" y="302717"/>
                      <a:pt x="433131" y="301910"/>
                    </a:cubicBezTo>
                    <a:cubicBezTo>
                      <a:pt x="433669" y="298144"/>
                      <a:pt x="435283" y="294377"/>
                      <a:pt x="436359" y="290611"/>
                    </a:cubicBezTo>
                    <a:cubicBezTo>
                      <a:pt x="438242" y="284423"/>
                      <a:pt x="440663" y="277429"/>
                      <a:pt x="440394" y="270972"/>
                    </a:cubicBezTo>
                    <a:cubicBezTo>
                      <a:pt x="440932" y="267744"/>
                      <a:pt x="441201" y="264246"/>
                      <a:pt x="441470" y="261018"/>
                    </a:cubicBezTo>
                    <a:cubicBezTo>
                      <a:pt x="441739" y="252678"/>
                      <a:pt x="441739" y="244070"/>
                      <a:pt x="441470" y="235730"/>
                    </a:cubicBezTo>
                    <a:cubicBezTo>
                      <a:pt x="441470" y="222279"/>
                      <a:pt x="442547" y="209096"/>
                      <a:pt x="445237" y="196183"/>
                    </a:cubicBezTo>
                    <a:cubicBezTo>
                      <a:pt x="448196" y="181925"/>
                      <a:pt x="450348" y="167666"/>
                      <a:pt x="452770" y="153408"/>
                    </a:cubicBezTo>
                    <a:cubicBezTo>
                      <a:pt x="453039" y="152332"/>
                      <a:pt x="453039" y="151525"/>
                      <a:pt x="453308" y="150449"/>
                    </a:cubicBezTo>
                    <a:cubicBezTo>
                      <a:pt x="454384" y="145337"/>
                      <a:pt x="455729" y="140226"/>
                      <a:pt x="456536" y="135114"/>
                    </a:cubicBezTo>
                    <a:cubicBezTo>
                      <a:pt x="457074" y="131886"/>
                      <a:pt x="457074" y="128389"/>
                      <a:pt x="457074" y="124891"/>
                    </a:cubicBezTo>
                    <a:cubicBezTo>
                      <a:pt x="457074" y="120856"/>
                      <a:pt x="456536" y="116821"/>
                      <a:pt x="456267" y="112785"/>
                    </a:cubicBezTo>
                    <a:cubicBezTo>
                      <a:pt x="456267" y="112247"/>
                      <a:pt x="456267" y="111440"/>
                      <a:pt x="456267" y="110902"/>
                    </a:cubicBezTo>
                    <a:cubicBezTo>
                      <a:pt x="455998" y="109019"/>
                      <a:pt x="455191" y="108212"/>
                      <a:pt x="453577" y="108212"/>
                    </a:cubicBezTo>
                    <a:cubicBezTo>
                      <a:pt x="452501" y="108212"/>
                      <a:pt x="451962" y="109288"/>
                      <a:pt x="452232" y="110902"/>
                    </a:cubicBezTo>
                    <a:cubicBezTo>
                      <a:pt x="452770" y="116552"/>
                      <a:pt x="453308" y="122201"/>
                      <a:pt x="454115" y="127582"/>
                    </a:cubicBezTo>
                    <a:cubicBezTo>
                      <a:pt x="454922" y="134038"/>
                      <a:pt x="453039" y="139419"/>
                      <a:pt x="449272" y="144530"/>
                    </a:cubicBezTo>
                    <a:cubicBezTo>
                      <a:pt x="446851" y="147759"/>
                      <a:pt x="444161" y="150718"/>
                      <a:pt x="441470" y="153946"/>
                    </a:cubicBezTo>
                    <a:cubicBezTo>
                      <a:pt x="437704" y="158251"/>
                      <a:pt x="434476" y="162824"/>
                      <a:pt x="431786" y="167666"/>
                    </a:cubicBezTo>
                    <a:cubicBezTo>
                      <a:pt x="429364" y="171971"/>
                      <a:pt x="426943" y="176006"/>
                      <a:pt x="424791" y="180311"/>
                    </a:cubicBezTo>
                    <a:cubicBezTo>
                      <a:pt x="422908" y="184077"/>
                      <a:pt x="420756" y="187843"/>
                      <a:pt x="419141" y="191610"/>
                    </a:cubicBezTo>
                    <a:cubicBezTo>
                      <a:pt x="415913" y="198335"/>
                      <a:pt x="414568" y="205599"/>
                      <a:pt x="413492" y="213132"/>
                    </a:cubicBezTo>
                    <a:cubicBezTo>
                      <a:pt x="413223" y="214477"/>
                      <a:pt x="413492" y="216360"/>
                      <a:pt x="411878" y="217974"/>
                    </a:cubicBezTo>
                    <a:cubicBezTo>
                      <a:pt x="411340" y="216091"/>
                      <a:pt x="411071" y="214477"/>
                      <a:pt x="410802" y="212863"/>
                    </a:cubicBezTo>
                    <a:cubicBezTo>
                      <a:pt x="408380" y="198066"/>
                      <a:pt x="405690" y="183539"/>
                      <a:pt x="402462" y="169012"/>
                    </a:cubicBezTo>
                    <a:cubicBezTo>
                      <a:pt x="397619" y="147759"/>
                      <a:pt x="391701" y="126775"/>
                      <a:pt x="386051" y="105791"/>
                    </a:cubicBezTo>
                    <a:cubicBezTo>
                      <a:pt x="383899" y="97720"/>
                      <a:pt x="381747" y="89918"/>
                      <a:pt x="378788" y="82116"/>
                    </a:cubicBezTo>
                    <a:cubicBezTo>
                      <a:pt x="375559" y="73508"/>
                      <a:pt x="372869" y="64899"/>
                      <a:pt x="370986" y="56290"/>
                    </a:cubicBezTo>
                    <a:cubicBezTo>
                      <a:pt x="370986" y="55752"/>
                      <a:pt x="370986" y="54945"/>
                      <a:pt x="370717" y="54407"/>
                    </a:cubicBezTo>
                    <a:cubicBezTo>
                      <a:pt x="370448" y="53869"/>
                      <a:pt x="369910" y="52793"/>
                      <a:pt x="369103" y="52793"/>
                    </a:cubicBezTo>
                    <a:cubicBezTo>
                      <a:pt x="367758" y="52524"/>
                      <a:pt x="367489" y="53869"/>
                      <a:pt x="367489" y="54676"/>
                    </a:cubicBezTo>
                    <a:cubicBezTo>
                      <a:pt x="367489" y="56021"/>
                      <a:pt x="367489" y="57097"/>
                      <a:pt x="367220" y="58442"/>
                    </a:cubicBezTo>
                    <a:cubicBezTo>
                      <a:pt x="365605" y="66513"/>
                      <a:pt x="365336" y="74584"/>
                      <a:pt x="364529" y="82654"/>
                    </a:cubicBezTo>
                    <a:cubicBezTo>
                      <a:pt x="363722" y="90187"/>
                      <a:pt x="364798" y="96375"/>
                      <a:pt x="366950" y="103369"/>
                    </a:cubicBezTo>
                    <a:cubicBezTo>
                      <a:pt x="368296" y="109826"/>
                      <a:pt x="369910" y="116283"/>
                      <a:pt x="371255" y="123008"/>
                    </a:cubicBezTo>
                    <a:cubicBezTo>
                      <a:pt x="372869" y="131886"/>
                      <a:pt x="373945" y="141033"/>
                      <a:pt x="376904" y="149373"/>
                    </a:cubicBezTo>
                    <a:cubicBezTo>
                      <a:pt x="377711" y="154215"/>
                      <a:pt x="378788" y="158789"/>
                      <a:pt x="379595" y="163631"/>
                    </a:cubicBezTo>
                    <a:cubicBezTo>
                      <a:pt x="380402" y="167397"/>
                      <a:pt x="381209" y="171164"/>
                      <a:pt x="381747" y="174661"/>
                    </a:cubicBezTo>
                    <a:cubicBezTo>
                      <a:pt x="380402" y="173047"/>
                      <a:pt x="379326" y="171164"/>
                      <a:pt x="379057" y="169281"/>
                    </a:cubicBezTo>
                    <a:cubicBezTo>
                      <a:pt x="377442" y="159327"/>
                      <a:pt x="373407" y="150449"/>
                      <a:pt x="369372" y="141302"/>
                    </a:cubicBezTo>
                    <a:cubicBezTo>
                      <a:pt x="368027" y="138074"/>
                      <a:pt x="366681" y="135114"/>
                      <a:pt x="366412" y="131617"/>
                    </a:cubicBezTo>
                    <a:cubicBezTo>
                      <a:pt x="366143" y="127851"/>
                      <a:pt x="364798" y="124622"/>
                      <a:pt x="362915" y="121394"/>
                    </a:cubicBezTo>
                    <a:cubicBezTo>
                      <a:pt x="360225" y="117090"/>
                      <a:pt x="358342" y="112516"/>
                      <a:pt x="356728" y="107674"/>
                    </a:cubicBezTo>
                    <a:cubicBezTo>
                      <a:pt x="354575" y="100948"/>
                      <a:pt x="351616" y="94492"/>
                      <a:pt x="345967" y="89918"/>
                    </a:cubicBezTo>
                    <a:cubicBezTo>
                      <a:pt x="343545" y="88035"/>
                      <a:pt x="341931" y="85614"/>
                      <a:pt x="340586" y="82654"/>
                    </a:cubicBezTo>
                    <a:cubicBezTo>
                      <a:pt x="342200" y="80233"/>
                      <a:pt x="341393" y="76736"/>
                      <a:pt x="340855" y="74046"/>
                    </a:cubicBezTo>
                    <a:cubicBezTo>
                      <a:pt x="340317" y="71086"/>
                      <a:pt x="338972" y="68934"/>
                      <a:pt x="336820" y="66782"/>
                    </a:cubicBezTo>
                    <a:cubicBezTo>
                      <a:pt x="336013" y="65706"/>
                      <a:pt x="333053" y="63554"/>
                      <a:pt x="331439" y="64630"/>
                    </a:cubicBezTo>
                    <a:cubicBezTo>
                      <a:pt x="332784" y="56828"/>
                      <a:pt x="327135" y="46336"/>
                      <a:pt x="320140" y="43377"/>
                    </a:cubicBezTo>
                    <a:cubicBezTo>
                      <a:pt x="320140" y="43377"/>
                      <a:pt x="320140" y="43377"/>
                      <a:pt x="320140" y="43377"/>
                    </a:cubicBezTo>
                    <a:cubicBezTo>
                      <a:pt x="320140" y="43377"/>
                      <a:pt x="320140" y="43108"/>
                      <a:pt x="320140" y="43108"/>
                    </a:cubicBezTo>
                    <a:cubicBezTo>
                      <a:pt x="320678" y="40686"/>
                      <a:pt x="320678" y="38265"/>
                      <a:pt x="319602" y="36113"/>
                    </a:cubicBezTo>
                    <a:cubicBezTo>
                      <a:pt x="316912" y="29925"/>
                      <a:pt x="313145" y="24814"/>
                      <a:pt x="306151" y="23200"/>
                    </a:cubicBezTo>
                    <a:cubicBezTo>
                      <a:pt x="305882" y="23200"/>
                      <a:pt x="305344" y="22931"/>
                      <a:pt x="305075" y="22931"/>
                    </a:cubicBezTo>
                    <a:cubicBezTo>
                      <a:pt x="302653" y="22124"/>
                      <a:pt x="301039" y="20779"/>
                      <a:pt x="300501" y="18088"/>
                    </a:cubicBezTo>
                    <a:cubicBezTo>
                      <a:pt x="299963" y="15129"/>
                      <a:pt x="298618" y="12708"/>
                      <a:pt x="296197" y="11094"/>
                    </a:cubicBezTo>
                    <a:cubicBezTo>
                      <a:pt x="292430" y="8672"/>
                      <a:pt x="288395" y="6251"/>
                      <a:pt x="283553" y="5982"/>
                    </a:cubicBezTo>
                    <a:cubicBezTo>
                      <a:pt x="280862" y="5982"/>
                      <a:pt x="278172" y="5444"/>
                      <a:pt x="275751" y="4906"/>
                    </a:cubicBezTo>
                    <a:cubicBezTo>
                      <a:pt x="271716" y="3830"/>
                      <a:pt x="267680" y="2216"/>
                      <a:pt x="263645" y="1140"/>
                    </a:cubicBezTo>
                    <a:cubicBezTo>
                      <a:pt x="256919" y="-743"/>
                      <a:pt x="250463" y="-743"/>
                      <a:pt x="245082" y="4637"/>
                    </a:cubicBezTo>
                    <a:cubicBezTo>
                      <a:pt x="244006" y="5713"/>
                      <a:pt x="242930" y="6520"/>
                      <a:pt x="241585" y="6789"/>
                    </a:cubicBezTo>
                    <a:cubicBezTo>
                      <a:pt x="236473" y="8134"/>
                      <a:pt x="232976" y="11901"/>
                      <a:pt x="229210" y="15129"/>
                    </a:cubicBezTo>
                    <a:cubicBezTo>
                      <a:pt x="226788" y="17281"/>
                      <a:pt x="225174" y="20241"/>
                      <a:pt x="224636" y="23469"/>
                    </a:cubicBezTo>
                    <a:cubicBezTo>
                      <a:pt x="223829" y="28042"/>
                      <a:pt x="221408" y="31540"/>
                      <a:pt x="218718" y="35306"/>
                    </a:cubicBezTo>
                    <a:cubicBezTo>
                      <a:pt x="215489" y="39879"/>
                      <a:pt x="212530" y="44722"/>
                      <a:pt x="210109" y="49833"/>
                    </a:cubicBezTo>
                    <a:cubicBezTo>
                      <a:pt x="206880" y="56559"/>
                      <a:pt x="203383" y="62747"/>
                      <a:pt x="199079" y="68665"/>
                    </a:cubicBezTo>
                    <a:cubicBezTo>
                      <a:pt x="197465" y="70817"/>
                      <a:pt x="195850" y="73239"/>
                      <a:pt x="194505" y="75929"/>
                    </a:cubicBezTo>
                    <a:cubicBezTo>
                      <a:pt x="192622" y="79964"/>
                      <a:pt x="190201" y="83731"/>
                      <a:pt x="190201" y="88304"/>
                    </a:cubicBezTo>
                    <a:cubicBezTo>
                      <a:pt x="190201" y="94223"/>
                      <a:pt x="188318" y="99872"/>
                      <a:pt x="185358" y="104984"/>
                    </a:cubicBezTo>
                    <a:cubicBezTo>
                      <a:pt x="182399" y="109826"/>
                      <a:pt x="180785" y="115206"/>
                      <a:pt x="179709" y="120856"/>
                    </a:cubicBezTo>
                    <a:cubicBezTo>
                      <a:pt x="178364" y="128120"/>
                      <a:pt x="177557" y="135652"/>
                      <a:pt x="176212" y="142916"/>
                    </a:cubicBezTo>
                    <a:cubicBezTo>
                      <a:pt x="175674" y="146682"/>
                      <a:pt x="174866" y="150449"/>
                      <a:pt x="174328" y="154215"/>
                    </a:cubicBezTo>
                    <a:cubicBezTo>
                      <a:pt x="173252" y="160672"/>
                      <a:pt x="171907" y="166859"/>
                      <a:pt x="171100" y="173316"/>
                    </a:cubicBezTo>
                    <a:cubicBezTo>
                      <a:pt x="170562" y="177889"/>
                      <a:pt x="170024" y="182463"/>
                      <a:pt x="169755" y="187036"/>
                    </a:cubicBezTo>
                    <a:cubicBezTo>
                      <a:pt x="169486" y="190265"/>
                      <a:pt x="169486" y="193493"/>
                      <a:pt x="169486" y="196721"/>
                    </a:cubicBezTo>
                    <a:cubicBezTo>
                      <a:pt x="169486" y="199949"/>
                      <a:pt x="170024" y="203178"/>
                      <a:pt x="169755" y="206406"/>
                    </a:cubicBezTo>
                    <a:cubicBezTo>
                      <a:pt x="169486" y="213939"/>
                      <a:pt x="168948" y="221202"/>
                      <a:pt x="168410" y="228735"/>
                    </a:cubicBezTo>
                    <a:cubicBezTo>
                      <a:pt x="167603" y="236537"/>
                      <a:pt x="168410" y="244070"/>
                      <a:pt x="169486" y="251602"/>
                    </a:cubicBezTo>
                    <a:cubicBezTo>
                      <a:pt x="170293" y="258597"/>
                      <a:pt x="170831" y="265054"/>
                      <a:pt x="168679" y="271779"/>
                    </a:cubicBezTo>
                    <a:cubicBezTo>
                      <a:pt x="167334" y="275546"/>
                      <a:pt x="167603" y="279312"/>
                      <a:pt x="169486" y="283078"/>
                    </a:cubicBezTo>
                    <a:cubicBezTo>
                      <a:pt x="172445" y="288997"/>
                      <a:pt x="171907" y="294915"/>
                      <a:pt x="170562" y="300834"/>
                    </a:cubicBezTo>
                    <a:cubicBezTo>
                      <a:pt x="170024" y="303524"/>
                      <a:pt x="169755" y="305945"/>
                      <a:pt x="170562" y="308636"/>
                    </a:cubicBezTo>
                    <a:cubicBezTo>
                      <a:pt x="171100" y="310519"/>
                      <a:pt x="171369" y="312671"/>
                      <a:pt x="171100" y="314554"/>
                    </a:cubicBezTo>
                    <a:cubicBezTo>
                      <a:pt x="170562" y="318321"/>
                      <a:pt x="169486" y="321818"/>
                      <a:pt x="168410" y="325584"/>
                    </a:cubicBezTo>
                    <a:cubicBezTo>
                      <a:pt x="167872" y="325584"/>
                      <a:pt x="167334" y="325584"/>
                      <a:pt x="167065" y="325315"/>
                    </a:cubicBezTo>
                    <a:cubicBezTo>
                      <a:pt x="158456" y="316437"/>
                      <a:pt x="151192" y="306483"/>
                      <a:pt x="145543" y="295453"/>
                    </a:cubicBezTo>
                    <a:cubicBezTo>
                      <a:pt x="143121" y="290611"/>
                      <a:pt x="141238" y="285499"/>
                      <a:pt x="140431" y="280119"/>
                    </a:cubicBezTo>
                    <a:cubicBezTo>
                      <a:pt x="138817" y="268282"/>
                      <a:pt x="139355" y="256445"/>
                      <a:pt x="142045" y="244608"/>
                    </a:cubicBezTo>
                    <a:cubicBezTo>
                      <a:pt x="144467" y="233847"/>
                      <a:pt x="146081" y="222817"/>
                      <a:pt x="146350" y="211787"/>
                    </a:cubicBezTo>
                    <a:cubicBezTo>
                      <a:pt x="146888" y="195107"/>
                      <a:pt x="143660" y="178965"/>
                      <a:pt x="137472" y="163362"/>
                    </a:cubicBezTo>
                    <a:cubicBezTo>
                      <a:pt x="136127" y="160134"/>
                      <a:pt x="135320" y="156905"/>
                      <a:pt x="134782" y="153408"/>
                    </a:cubicBezTo>
                    <a:cubicBezTo>
                      <a:pt x="133437" y="146413"/>
                      <a:pt x="132091" y="139688"/>
                      <a:pt x="130477" y="132693"/>
                    </a:cubicBezTo>
                    <a:cubicBezTo>
                      <a:pt x="130208" y="131079"/>
                      <a:pt x="129939" y="128927"/>
                      <a:pt x="128056" y="128120"/>
                    </a:cubicBezTo>
                    <a:cubicBezTo>
                      <a:pt x="126173" y="128658"/>
                      <a:pt x="126442" y="130272"/>
                      <a:pt x="126711" y="131617"/>
                    </a:cubicBezTo>
                    <a:cubicBezTo>
                      <a:pt x="127518" y="138343"/>
                      <a:pt x="127518" y="145337"/>
                      <a:pt x="126980" y="152063"/>
                    </a:cubicBezTo>
                    <a:cubicBezTo>
                      <a:pt x="126980" y="154484"/>
                      <a:pt x="126711" y="156905"/>
                      <a:pt x="126711" y="159327"/>
                    </a:cubicBezTo>
                    <a:cubicBezTo>
                      <a:pt x="126980" y="171164"/>
                      <a:pt x="125635" y="182732"/>
                      <a:pt x="122676" y="194031"/>
                    </a:cubicBezTo>
                    <a:cubicBezTo>
                      <a:pt x="119716" y="206137"/>
                      <a:pt x="115950" y="217974"/>
                      <a:pt x="112453" y="230080"/>
                    </a:cubicBezTo>
                    <a:cubicBezTo>
                      <a:pt x="109224" y="241648"/>
                      <a:pt x="106803" y="253216"/>
                      <a:pt x="105189" y="265054"/>
                    </a:cubicBezTo>
                    <a:cubicBezTo>
                      <a:pt x="103575" y="278774"/>
                      <a:pt x="102230" y="292225"/>
                      <a:pt x="102230" y="305945"/>
                    </a:cubicBezTo>
                    <a:cubicBezTo>
                      <a:pt x="102230" y="319397"/>
                      <a:pt x="102499" y="332579"/>
                      <a:pt x="105458" y="345492"/>
                    </a:cubicBezTo>
                    <a:cubicBezTo>
                      <a:pt x="108417" y="359750"/>
                      <a:pt x="111915" y="374009"/>
                      <a:pt x="116488" y="388267"/>
                    </a:cubicBezTo>
                    <a:cubicBezTo>
                      <a:pt x="119716" y="398490"/>
                      <a:pt x="122137" y="408713"/>
                      <a:pt x="121599" y="419743"/>
                    </a:cubicBezTo>
                    <a:cubicBezTo>
                      <a:pt x="121599" y="420819"/>
                      <a:pt x="121599" y="422164"/>
                      <a:pt x="121868" y="423240"/>
                    </a:cubicBezTo>
                    <a:cubicBezTo>
                      <a:pt x="122407" y="429966"/>
                      <a:pt x="122945" y="436961"/>
                      <a:pt x="123752" y="443686"/>
                    </a:cubicBezTo>
                    <a:cubicBezTo>
                      <a:pt x="126173" y="466284"/>
                      <a:pt x="126980" y="488883"/>
                      <a:pt x="127249" y="511481"/>
                    </a:cubicBezTo>
                    <a:cubicBezTo>
                      <a:pt x="126442" y="509328"/>
                      <a:pt x="125366" y="507445"/>
                      <a:pt x="124559" y="505831"/>
                    </a:cubicBezTo>
                    <a:cubicBezTo>
                      <a:pt x="121599" y="500720"/>
                      <a:pt x="118909" y="494801"/>
                      <a:pt x="115412" y="489959"/>
                    </a:cubicBezTo>
                    <a:cubicBezTo>
                      <a:pt x="114605" y="487806"/>
                      <a:pt x="113798" y="485923"/>
                      <a:pt x="112991" y="483771"/>
                    </a:cubicBezTo>
                    <a:cubicBezTo>
                      <a:pt x="112453" y="482157"/>
                      <a:pt x="111107" y="481081"/>
                      <a:pt x="109493" y="480543"/>
                    </a:cubicBezTo>
                    <a:cubicBezTo>
                      <a:pt x="102499" y="477853"/>
                      <a:pt x="95235" y="475969"/>
                      <a:pt x="87702" y="477314"/>
                    </a:cubicBezTo>
                    <a:cubicBezTo>
                      <a:pt x="82860" y="478122"/>
                      <a:pt x="78017" y="478391"/>
                      <a:pt x="73175" y="478660"/>
                    </a:cubicBezTo>
                    <a:cubicBezTo>
                      <a:pt x="66718" y="478929"/>
                      <a:pt x="60800" y="480274"/>
                      <a:pt x="55150" y="483233"/>
                    </a:cubicBezTo>
                    <a:cubicBezTo>
                      <a:pt x="52998" y="484309"/>
                      <a:pt x="50577" y="485116"/>
                      <a:pt x="48425" y="485385"/>
                    </a:cubicBezTo>
                    <a:cubicBezTo>
                      <a:pt x="43851" y="485923"/>
                      <a:pt x="39816" y="487537"/>
                      <a:pt x="36049" y="489959"/>
                    </a:cubicBezTo>
                    <a:cubicBezTo>
                      <a:pt x="34166" y="491035"/>
                      <a:pt x="32283" y="492111"/>
                      <a:pt x="30400" y="493187"/>
                    </a:cubicBezTo>
                    <a:cubicBezTo>
                      <a:pt x="25826" y="495608"/>
                      <a:pt x="22329" y="499105"/>
                      <a:pt x="19639" y="503410"/>
                    </a:cubicBezTo>
                    <a:cubicBezTo>
                      <a:pt x="16680" y="508252"/>
                      <a:pt x="12913" y="513095"/>
                      <a:pt x="8878" y="517399"/>
                    </a:cubicBezTo>
                    <a:cubicBezTo>
                      <a:pt x="5919" y="520628"/>
                      <a:pt x="2959" y="524125"/>
                      <a:pt x="0" y="527622"/>
                    </a:cubicBezTo>
                    <a:cubicBezTo>
                      <a:pt x="2421" y="537307"/>
                      <a:pt x="4573" y="546723"/>
                      <a:pt x="6995" y="556408"/>
                    </a:cubicBezTo>
                    <a:cubicBezTo>
                      <a:pt x="7264" y="557484"/>
                      <a:pt x="7802" y="558560"/>
                      <a:pt x="8609" y="559636"/>
                    </a:cubicBezTo>
                    <a:cubicBezTo>
                      <a:pt x="9685" y="560712"/>
                      <a:pt x="9954" y="563134"/>
                      <a:pt x="11837" y="562595"/>
                    </a:cubicBezTo>
                    <a:cubicBezTo>
                      <a:pt x="14258" y="562057"/>
                      <a:pt x="13182" y="559636"/>
                      <a:pt x="13182" y="558022"/>
                    </a:cubicBezTo>
                    <a:cubicBezTo>
                      <a:pt x="12375" y="551565"/>
                      <a:pt x="13182" y="545647"/>
                      <a:pt x="15872" y="539728"/>
                    </a:cubicBezTo>
                    <a:cubicBezTo>
                      <a:pt x="18025" y="534886"/>
                      <a:pt x="20177" y="530312"/>
                      <a:pt x="22329" y="525470"/>
                    </a:cubicBezTo>
                    <a:cubicBezTo>
                      <a:pt x="23136" y="523587"/>
                      <a:pt x="24212" y="521973"/>
                      <a:pt x="23674" y="519820"/>
                    </a:cubicBezTo>
                    <a:cubicBezTo>
                      <a:pt x="23405" y="518206"/>
                      <a:pt x="24212" y="517130"/>
                      <a:pt x="25288" y="516054"/>
                    </a:cubicBezTo>
                    <a:cubicBezTo>
                      <a:pt x="27172" y="514440"/>
                      <a:pt x="29055" y="512826"/>
                      <a:pt x="31207" y="511750"/>
                    </a:cubicBezTo>
                    <a:cubicBezTo>
                      <a:pt x="36049" y="509059"/>
                      <a:pt x="41161" y="506369"/>
                      <a:pt x="46003" y="503679"/>
                    </a:cubicBezTo>
                    <a:cubicBezTo>
                      <a:pt x="49501" y="501796"/>
                      <a:pt x="52998" y="500989"/>
                      <a:pt x="57033" y="500451"/>
                    </a:cubicBezTo>
                    <a:cubicBezTo>
                      <a:pt x="61338" y="499913"/>
                      <a:pt x="65911" y="499375"/>
                      <a:pt x="70216" y="499105"/>
                    </a:cubicBezTo>
                    <a:cubicBezTo>
                      <a:pt x="72637" y="498836"/>
                      <a:pt x="75058" y="499105"/>
                      <a:pt x="77479" y="499375"/>
                    </a:cubicBezTo>
                    <a:cubicBezTo>
                      <a:pt x="79362" y="499644"/>
                      <a:pt x="81515" y="500451"/>
                      <a:pt x="83129" y="501527"/>
                    </a:cubicBezTo>
                    <a:cubicBezTo>
                      <a:pt x="87702" y="504486"/>
                      <a:pt x="91738" y="508252"/>
                      <a:pt x="94428" y="513095"/>
                    </a:cubicBezTo>
                    <a:cubicBezTo>
                      <a:pt x="96849" y="517130"/>
                      <a:pt x="99270" y="520897"/>
                      <a:pt x="101423" y="525201"/>
                    </a:cubicBezTo>
                    <a:cubicBezTo>
                      <a:pt x="102768" y="527891"/>
                      <a:pt x="103844" y="530581"/>
                      <a:pt x="104920" y="533541"/>
                    </a:cubicBezTo>
                    <a:cubicBezTo>
                      <a:pt x="107341" y="541342"/>
                      <a:pt x="108686" y="549682"/>
                      <a:pt x="109493" y="557753"/>
                    </a:cubicBezTo>
                    <a:cubicBezTo>
                      <a:pt x="110300" y="566900"/>
                      <a:pt x="111376" y="575778"/>
                      <a:pt x="112453" y="584656"/>
                    </a:cubicBezTo>
                    <a:cubicBezTo>
                      <a:pt x="114605" y="602411"/>
                      <a:pt x="117026" y="620167"/>
                      <a:pt x="119447" y="637923"/>
                    </a:cubicBezTo>
                    <a:cubicBezTo>
                      <a:pt x="120792" y="648145"/>
                      <a:pt x="122407" y="658368"/>
                      <a:pt x="124021" y="668322"/>
                    </a:cubicBezTo>
                    <a:cubicBezTo>
                      <a:pt x="124828" y="673703"/>
                      <a:pt x="125904" y="679083"/>
                      <a:pt x="127249" y="684195"/>
                    </a:cubicBezTo>
                    <a:cubicBezTo>
                      <a:pt x="128863" y="691728"/>
                      <a:pt x="130746" y="698991"/>
                      <a:pt x="132629" y="706524"/>
                    </a:cubicBezTo>
                    <a:cubicBezTo>
                      <a:pt x="135320" y="717823"/>
                      <a:pt x="138548" y="729122"/>
                      <a:pt x="142852" y="739883"/>
                    </a:cubicBezTo>
                    <a:cubicBezTo>
                      <a:pt x="147426" y="751451"/>
                      <a:pt x="152806" y="762481"/>
                      <a:pt x="158187" y="773242"/>
                    </a:cubicBezTo>
                    <a:cubicBezTo>
                      <a:pt x="162491" y="781582"/>
                      <a:pt x="166796" y="790191"/>
                      <a:pt x="172714" y="797724"/>
                    </a:cubicBezTo>
                    <a:cubicBezTo>
                      <a:pt x="176750" y="803104"/>
                      <a:pt x="180785" y="808215"/>
                      <a:pt x="184820" y="813596"/>
                    </a:cubicBezTo>
                    <a:cubicBezTo>
                      <a:pt x="186435" y="815748"/>
                      <a:pt x="188587" y="817900"/>
                      <a:pt x="190470" y="819784"/>
                    </a:cubicBezTo>
                    <a:cubicBezTo>
                      <a:pt x="193967" y="823550"/>
                      <a:pt x="198003" y="827047"/>
                      <a:pt x="201231" y="831083"/>
                    </a:cubicBezTo>
                    <a:cubicBezTo>
                      <a:pt x="205804" y="836463"/>
                      <a:pt x="210916" y="841306"/>
                      <a:pt x="215758" y="846417"/>
                    </a:cubicBezTo>
                    <a:cubicBezTo>
                      <a:pt x="218718" y="849376"/>
                      <a:pt x="221677" y="852067"/>
                      <a:pt x="225174" y="853950"/>
                    </a:cubicBezTo>
                    <a:cubicBezTo>
                      <a:pt x="227057" y="855026"/>
                      <a:pt x="228671" y="856102"/>
                      <a:pt x="230017" y="857447"/>
                    </a:cubicBezTo>
                    <a:cubicBezTo>
                      <a:pt x="241047" y="867670"/>
                      <a:pt x="253153" y="876279"/>
                      <a:pt x="266604" y="882735"/>
                    </a:cubicBezTo>
                    <a:cubicBezTo>
                      <a:pt x="267949" y="883273"/>
                      <a:pt x="269294" y="884350"/>
                      <a:pt x="270370" y="885157"/>
                    </a:cubicBezTo>
                    <a:cubicBezTo>
                      <a:pt x="269832" y="888923"/>
                      <a:pt x="268218" y="891344"/>
                      <a:pt x="265528" y="892958"/>
                    </a:cubicBezTo>
                    <a:cubicBezTo>
                      <a:pt x="264990" y="893766"/>
                      <a:pt x="264452" y="894842"/>
                      <a:pt x="263914" y="895649"/>
                    </a:cubicBezTo>
                    <a:cubicBezTo>
                      <a:pt x="264721" y="901029"/>
                      <a:pt x="265528" y="901836"/>
                      <a:pt x="270639" y="904258"/>
                    </a:cubicBezTo>
                    <a:cubicBezTo>
                      <a:pt x="270908" y="904258"/>
                      <a:pt x="270908" y="904527"/>
                      <a:pt x="271177" y="904527"/>
                    </a:cubicBezTo>
                    <a:cubicBezTo>
                      <a:pt x="273330" y="905334"/>
                      <a:pt x="274675" y="906948"/>
                      <a:pt x="275213" y="909369"/>
                    </a:cubicBezTo>
                    <a:cubicBezTo>
                      <a:pt x="276020" y="912597"/>
                      <a:pt x="276827" y="916095"/>
                      <a:pt x="277365" y="919323"/>
                    </a:cubicBezTo>
                    <a:cubicBezTo>
                      <a:pt x="278979" y="926049"/>
                      <a:pt x="278979" y="926049"/>
                      <a:pt x="283015" y="931429"/>
                    </a:cubicBezTo>
                    <a:cubicBezTo>
                      <a:pt x="284898" y="933850"/>
                      <a:pt x="287050" y="934657"/>
                      <a:pt x="289740" y="934388"/>
                    </a:cubicBezTo>
                    <a:cubicBezTo>
                      <a:pt x="294314" y="934119"/>
                      <a:pt x="298887" y="934119"/>
                      <a:pt x="303730" y="934119"/>
                    </a:cubicBezTo>
                    <a:cubicBezTo>
                      <a:pt x="308034" y="934119"/>
                      <a:pt x="312069" y="934388"/>
                      <a:pt x="316374" y="934119"/>
                    </a:cubicBezTo>
                    <a:cubicBezTo>
                      <a:pt x="321754" y="934119"/>
                      <a:pt x="327135" y="933850"/>
                      <a:pt x="332784" y="933850"/>
                    </a:cubicBezTo>
                    <a:cubicBezTo>
                      <a:pt x="341931" y="933581"/>
                      <a:pt x="351347" y="933312"/>
                      <a:pt x="360494" y="933043"/>
                    </a:cubicBezTo>
                    <a:cubicBezTo>
                      <a:pt x="368296" y="932774"/>
                      <a:pt x="376097" y="932236"/>
                      <a:pt x="383899" y="931429"/>
                    </a:cubicBezTo>
                    <a:cubicBezTo>
                      <a:pt x="388742" y="930891"/>
                      <a:pt x="393584" y="930084"/>
                      <a:pt x="398157" y="929277"/>
                    </a:cubicBezTo>
                    <a:cubicBezTo>
                      <a:pt x="400041" y="929008"/>
                      <a:pt x="401117" y="928201"/>
                      <a:pt x="401924" y="926856"/>
                    </a:cubicBezTo>
                    <a:cubicBezTo>
                      <a:pt x="401924" y="926856"/>
                      <a:pt x="401924" y="926856"/>
                      <a:pt x="402193" y="926856"/>
                    </a:cubicBezTo>
                    <a:cubicBezTo>
                      <a:pt x="402731" y="926318"/>
                      <a:pt x="403269" y="926049"/>
                      <a:pt x="403807" y="925780"/>
                    </a:cubicBezTo>
                    <a:cubicBezTo>
                      <a:pt x="404345" y="925510"/>
                      <a:pt x="405152" y="925510"/>
                      <a:pt x="405690" y="925241"/>
                    </a:cubicBezTo>
                    <a:cubicBezTo>
                      <a:pt x="407035" y="924703"/>
                      <a:pt x="407842" y="923089"/>
                      <a:pt x="407035" y="921744"/>
                    </a:cubicBezTo>
                    <a:cubicBezTo>
                      <a:pt x="407035" y="921475"/>
                      <a:pt x="406766" y="921475"/>
                      <a:pt x="406497" y="921206"/>
                    </a:cubicBezTo>
                    <a:cubicBezTo>
                      <a:pt x="406766" y="920130"/>
                      <a:pt x="406766" y="918785"/>
                      <a:pt x="406766" y="917709"/>
                    </a:cubicBezTo>
                    <a:cubicBezTo>
                      <a:pt x="406766" y="914211"/>
                      <a:pt x="406497" y="910445"/>
                      <a:pt x="406228" y="906948"/>
                    </a:cubicBezTo>
                    <a:cubicBezTo>
                      <a:pt x="405690" y="901836"/>
                      <a:pt x="406766" y="896994"/>
                      <a:pt x="407573" y="891882"/>
                    </a:cubicBezTo>
                    <a:cubicBezTo>
                      <a:pt x="407842" y="889999"/>
                      <a:pt x="409187" y="888654"/>
                      <a:pt x="410802" y="887847"/>
                    </a:cubicBezTo>
                    <a:cubicBezTo>
                      <a:pt x="411609" y="887578"/>
                      <a:pt x="412685" y="887309"/>
                      <a:pt x="413761" y="887040"/>
                    </a:cubicBezTo>
                    <a:cubicBezTo>
                      <a:pt x="419679" y="885964"/>
                      <a:pt x="423446" y="882735"/>
                      <a:pt x="426136" y="877355"/>
                    </a:cubicBezTo>
                    <a:cubicBezTo>
                      <a:pt x="426674" y="876279"/>
                      <a:pt x="427212" y="875203"/>
                      <a:pt x="427750" y="874127"/>
                    </a:cubicBezTo>
                    <a:cubicBezTo>
                      <a:pt x="432862" y="862559"/>
                      <a:pt x="439587" y="852336"/>
                      <a:pt x="446044" y="841575"/>
                    </a:cubicBezTo>
                    <a:cubicBezTo>
                      <a:pt x="450348" y="834580"/>
                      <a:pt x="454384" y="827316"/>
                      <a:pt x="457881" y="819784"/>
                    </a:cubicBezTo>
                    <a:cubicBezTo>
                      <a:pt x="463531" y="807677"/>
                      <a:pt x="467566" y="795033"/>
                      <a:pt x="471332" y="782389"/>
                    </a:cubicBezTo>
                    <a:cubicBezTo>
                      <a:pt x="475637" y="767862"/>
                      <a:pt x="479672" y="753334"/>
                      <a:pt x="483707" y="738807"/>
                    </a:cubicBezTo>
                    <a:cubicBezTo>
                      <a:pt x="488819" y="720244"/>
                      <a:pt x="493123" y="701143"/>
                      <a:pt x="495276" y="682043"/>
                    </a:cubicBezTo>
                    <a:cubicBezTo>
                      <a:pt x="496352" y="673703"/>
                      <a:pt x="496890" y="665094"/>
                      <a:pt x="497697" y="656754"/>
                    </a:cubicBezTo>
                    <a:cubicBezTo>
                      <a:pt x="500118" y="635770"/>
                      <a:pt x="500656" y="614517"/>
                      <a:pt x="499580" y="593533"/>
                    </a:cubicBezTo>
                    <a:cubicBezTo>
                      <a:pt x="499580" y="592457"/>
                      <a:pt x="499580" y="591112"/>
                      <a:pt x="499580" y="590036"/>
                    </a:cubicBezTo>
                    <a:cubicBezTo>
                      <a:pt x="499311" y="580082"/>
                      <a:pt x="499580" y="570397"/>
                      <a:pt x="499042" y="560443"/>
                    </a:cubicBezTo>
                    <a:cubicBezTo>
                      <a:pt x="497428" y="540266"/>
                      <a:pt x="495545" y="520358"/>
                      <a:pt x="493661" y="500182"/>
                    </a:cubicBezTo>
                    <a:cubicBezTo>
                      <a:pt x="492854" y="492649"/>
                      <a:pt x="491778" y="485385"/>
                      <a:pt x="490433" y="478122"/>
                    </a:cubicBezTo>
                    <a:cubicBezTo>
                      <a:pt x="485860" y="453102"/>
                      <a:pt x="479403" y="428621"/>
                      <a:pt x="472677" y="404140"/>
                    </a:cubicBezTo>
                    <a:cubicBezTo>
                      <a:pt x="470794" y="397145"/>
                      <a:pt x="468373" y="390150"/>
                      <a:pt x="466221" y="383425"/>
                    </a:cubicBezTo>
                    <a:cubicBezTo>
                      <a:pt x="462185" y="370780"/>
                      <a:pt x="459764" y="357598"/>
                      <a:pt x="458957" y="344416"/>
                    </a:cubicBezTo>
                    <a:cubicBezTo>
                      <a:pt x="458150" y="329082"/>
                      <a:pt x="457343" y="313478"/>
                      <a:pt x="458419" y="297875"/>
                    </a:cubicBezTo>
                    <a:cubicBezTo>
                      <a:pt x="458419" y="297068"/>
                      <a:pt x="458419" y="296260"/>
                      <a:pt x="458150" y="295453"/>
                    </a:cubicBezTo>
                    <a:cubicBezTo>
                      <a:pt x="457881" y="287114"/>
                      <a:pt x="457881" y="279043"/>
                      <a:pt x="459764" y="270703"/>
                    </a:cubicBezTo>
                    <a:cubicBezTo>
                      <a:pt x="461109" y="264785"/>
                      <a:pt x="461916" y="258866"/>
                      <a:pt x="461916" y="252678"/>
                    </a:cubicBezTo>
                    <a:cubicBezTo>
                      <a:pt x="462185" y="242186"/>
                      <a:pt x="464876" y="232501"/>
                      <a:pt x="470256" y="223355"/>
                    </a:cubicBezTo>
                    <a:cubicBezTo>
                      <a:pt x="471332" y="221740"/>
                      <a:pt x="472677" y="219588"/>
                      <a:pt x="474292" y="219050"/>
                    </a:cubicBezTo>
                    <a:cubicBezTo>
                      <a:pt x="478596" y="217974"/>
                      <a:pt x="482900" y="216629"/>
                      <a:pt x="486936" y="215822"/>
                    </a:cubicBezTo>
                    <a:cubicBezTo>
                      <a:pt x="488012" y="215553"/>
                      <a:pt x="489357" y="215822"/>
                      <a:pt x="490433" y="216091"/>
                    </a:cubicBezTo>
                    <a:cubicBezTo>
                      <a:pt x="491509" y="216360"/>
                      <a:pt x="492854" y="216629"/>
                      <a:pt x="493930" y="216629"/>
                    </a:cubicBezTo>
                    <a:cubicBezTo>
                      <a:pt x="495814" y="216629"/>
                      <a:pt x="497966" y="216629"/>
                      <a:pt x="499849" y="216360"/>
                    </a:cubicBezTo>
                    <a:cubicBezTo>
                      <a:pt x="499849" y="216360"/>
                      <a:pt x="499849" y="216360"/>
                      <a:pt x="499849" y="216360"/>
                    </a:cubicBezTo>
                    <a:cubicBezTo>
                      <a:pt x="501194" y="216629"/>
                      <a:pt x="502539" y="216629"/>
                      <a:pt x="503884" y="216629"/>
                    </a:cubicBezTo>
                    <a:cubicBezTo>
                      <a:pt x="506844" y="217436"/>
                      <a:pt x="506306" y="213401"/>
                      <a:pt x="503884" y="213401"/>
                    </a:cubicBezTo>
                    <a:close/>
                    <a:moveTo>
                      <a:pt x="415375" y="222548"/>
                    </a:moveTo>
                    <a:cubicBezTo>
                      <a:pt x="416182" y="218512"/>
                      <a:pt x="416720" y="214208"/>
                      <a:pt x="417527" y="210172"/>
                    </a:cubicBezTo>
                    <a:cubicBezTo>
                      <a:pt x="418872" y="202640"/>
                      <a:pt x="421294" y="195376"/>
                      <a:pt x="425060" y="188650"/>
                    </a:cubicBezTo>
                    <a:cubicBezTo>
                      <a:pt x="428557" y="182194"/>
                      <a:pt x="432055" y="175468"/>
                      <a:pt x="435821" y="169012"/>
                    </a:cubicBezTo>
                    <a:cubicBezTo>
                      <a:pt x="437704" y="165783"/>
                      <a:pt x="440125" y="162555"/>
                      <a:pt x="442278" y="159596"/>
                    </a:cubicBezTo>
                    <a:cubicBezTo>
                      <a:pt x="442816" y="159058"/>
                      <a:pt x="443354" y="158251"/>
                      <a:pt x="444430" y="159327"/>
                    </a:cubicBezTo>
                    <a:cubicBezTo>
                      <a:pt x="444161" y="159865"/>
                      <a:pt x="444161" y="160672"/>
                      <a:pt x="443892" y="161479"/>
                    </a:cubicBezTo>
                    <a:cubicBezTo>
                      <a:pt x="439049" y="175468"/>
                      <a:pt x="435283" y="189995"/>
                      <a:pt x="431786" y="204523"/>
                    </a:cubicBezTo>
                    <a:cubicBezTo>
                      <a:pt x="428826" y="216898"/>
                      <a:pt x="426405" y="229273"/>
                      <a:pt x="425867" y="242186"/>
                    </a:cubicBezTo>
                    <a:cubicBezTo>
                      <a:pt x="425329" y="250526"/>
                      <a:pt x="425329" y="258597"/>
                      <a:pt x="424791" y="266937"/>
                    </a:cubicBezTo>
                    <a:cubicBezTo>
                      <a:pt x="424522" y="274738"/>
                      <a:pt x="425060" y="282271"/>
                      <a:pt x="425867" y="289804"/>
                    </a:cubicBezTo>
                    <a:cubicBezTo>
                      <a:pt x="426136" y="291149"/>
                      <a:pt x="426405" y="292494"/>
                      <a:pt x="426674" y="293839"/>
                    </a:cubicBezTo>
                    <a:cubicBezTo>
                      <a:pt x="426943" y="294377"/>
                      <a:pt x="427481" y="294646"/>
                      <a:pt x="428826" y="295722"/>
                    </a:cubicBezTo>
                    <a:cubicBezTo>
                      <a:pt x="428826" y="293301"/>
                      <a:pt x="428557" y="291687"/>
                      <a:pt x="428557" y="290073"/>
                    </a:cubicBezTo>
                    <a:cubicBezTo>
                      <a:pt x="428288" y="285768"/>
                      <a:pt x="427750" y="281195"/>
                      <a:pt x="428019" y="276891"/>
                    </a:cubicBezTo>
                    <a:cubicBezTo>
                      <a:pt x="428019" y="267744"/>
                      <a:pt x="428288" y="258328"/>
                      <a:pt x="428826" y="249181"/>
                    </a:cubicBezTo>
                    <a:cubicBezTo>
                      <a:pt x="429364" y="238689"/>
                      <a:pt x="430440" y="228197"/>
                      <a:pt x="432593" y="217974"/>
                    </a:cubicBezTo>
                    <a:cubicBezTo>
                      <a:pt x="435552" y="202909"/>
                      <a:pt x="439856" y="188112"/>
                      <a:pt x="444161" y="173585"/>
                    </a:cubicBezTo>
                    <a:cubicBezTo>
                      <a:pt x="444968" y="171164"/>
                      <a:pt x="446044" y="169012"/>
                      <a:pt x="446851" y="166590"/>
                    </a:cubicBezTo>
                    <a:cubicBezTo>
                      <a:pt x="446851" y="168473"/>
                      <a:pt x="446851" y="170357"/>
                      <a:pt x="446582" y="172240"/>
                    </a:cubicBezTo>
                    <a:cubicBezTo>
                      <a:pt x="445237" y="179504"/>
                      <a:pt x="443892" y="186498"/>
                      <a:pt x="442547" y="193493"/>
                    </a:cubicBezTo>
                    <a:cubicBezTo>
                      <a:pt x="440394" y="203178"/>
                      <a:pt x="438780" y="212863"/>
                      <a:pt x="438511" y="222817"/>
                    </a:cubicBezTo>
                    <a:cubicBezTo>
                      <a:pt x="438242" y="232232"/>
                      <a:pt x="438242" y="241648"/>
                      <a:pt x="438511" y="251333"/>
                    </a:cubicBezTo>
                    <a:cubicBezTo>
                      <a:pt x="438780" y="263708"/>
                      <a:pt x="437166" y="275815"/>
                      <a:pt x="433400" y="287652"/>
                    </a:cubicBezTo>
                    <a:cubicBezTo>
                      <a:pt x="432593" y="289804"/>
                      <a:pt x="432055" y="292225"/>
                      <a:pt x="431517" y="294646"/>
                    </a:cubicBezTo>
                    <a:cubicBezTo>
                      <a:pt x="429633" y="300027"/>
                      <a:pt x="428288" y="305676"/>
                      <a:pt x="429095" y="311595"/>
                    </a:cubicBezTo>
                    <a:cubicBezTo>
                      <a:pt x="427212" y="314554"/>
                      <a:pt x="425060" y="317244"/>
                      <a:pt x="423177" y="320204"/>
                    </a:cubicBezTo>
                    <a:cubicBezTo>
                      <a:pt x="422639" y="321011"/>
                      <a:pt x="422101" y="321818"/>
                      <a:pt x="420487" y="321280"/>
                    </a:cubicBezTo>
                    <a:cubicBezTo>
                      <a:pt x="420217" y="320742"/>
                      <a:pt x="419948" y="319935"/>
                      <a:pt x="419948" y="319128"/>
                    </a:cubicBezTo>
                    <a:cubicBezTo>
                      <a:pt x="419410" y="305138"/>
                      <a:pt x="418603" y="290880"/>
                      <a:pt x="418065" y="276891"/>
                    </a:cubicBezTo>
                    <a:cubicBezTo>
                      <a:pt x="417796" y="266668"/>
                      <a:pt x="417258" y="256445"/>
                      <a:pt x="415375" y="246222"/>
                    </a:cubicBezTo>
                    <a:cubicBezTo>
                      <a:pt x="414030" y="237882"/>
                      <a:pt x="413761" y="230349"/>
                      <a:pt x="415375" y="222548"/>
                    </a:cubicBezTo>
                    <a:close/>
                    <a:moveTo>
                      <a:pt x="369641" y="95837"/>
                    </a:moveTo>
                    <a:cubicBezTo>
                      <a:pt x="369103" y="92877"/>
                      <a:pt x="369103" y="90187"/>
                      <a:pt x="369372" y="87228"/>
                    </a:cubicBezTo>
                    <a:cubicBezTo>
                      <a:pt x="369910" y="87497"/>
                      <a:pt x="370179" y="88035"/>
                      <a:pt x="370179" y="88842"/>
                    </a:cubicBezTo>
                    <a:cubicBezTo>
                      <a:pt x="370717" y="93146"/>
                      <a:pt x="370986" y="97720"/>
                      <a:pt x="371255" y="102024"/>
                    </a:cubicBezTo>
                    <a:cubicBezTo>
                      <a:pt x="371255" y="102024"/>
                      <a:pt x="371255" y="102293"/>
                      <a:pt x="370986" y="102293"/>
                    </a:cubicBezTo>
                    <a:cubicBezTo>
                      <a:pt x="370717" y="100141"/>
                      <a:pt x="370179" y="97989"/>
                      <a:pt x="369641" y="95837"/>
                    </a:cubicBezTo>
                    <a:close/>
                    <a:moveTo>
                      <a:pt x="398426" y="233578"/>
                    </a:moveTo>
                    <a:cubicBezTo>
                      <a:pt x="396274" y="222817"/>
                      <a:pt x="394660" y="211787"/>
                      <a:pt x="392508" y="200757"/>
                    </a:cubicBezTo>
                    <a:cubicBezTo>
                      <a:pt x="390894" y="192148"/>
                      <a:pt x="389011" y="183270"/>
                      <a:pt x="387396" y="174661"/>
                    </a:cubicBezTo>
                    <a:cubicBezTo>
                      <a:pt x="385513" y="165245"/>
                      <a:pt x="383630" y="155829"/>
                      <a:pt x="381747" y="146144"/>
                    </a:cubicBezTo>
                    <a:cubicBezTo>
                      <a:pt x="379595" y="134576"/>
                      <a:pt x="377442" y="123277"/>
                      <a:pt x="375559" y="111709"/>
                    </a:cubicBezTo>
                    <a:cubicBezTo>
                      <a:pt x="375290" y="110902"/>
                      <a:pt x="375290" y="110095"/>
                      <a:pt x="375290" y="109288"/>
                    </a:cubicBezTo>
                    <a:cubicBezTo>
                      <a:pt x="374483" y="99334"/>
                      <a:pt x="373676" y="89649"/>
                      <a:pt x="372869" y="79695"/>
                    </a:cubicBezTo>
                    <a:cubicBezTo>
                      <a:pt x="374483" y="79426"/>
                      <a:pt x="374483" y="80771"/>
                      <a:pt x="374752" y="81578"/>
                    </a:cubicBezTo>
                    <a:cubicBezTo>
                      <a:pt x="377442" y="90187"/>
                      <a:pt x="380133" y="98796"/>
                      <a:pt x="382554" y="107674"/>
                    </a:cubicBezTo>
                    <a:cubicBezTo>
                      <a:pt x="386858" y="122739"/>
                      <a:pt x="390625" y="138074"/>
                      <a:pt x="394660" y="153139"/>
                    </a:cubicBezTo>
                    <a:cubicBezTo>
                      <a:pt x="398426" y="167935"/>
                      <a:pt x="401386" y="183001"/>
                      <a:pt x="404614" y="198066"/>
                    </a:cubicBezTo>
                    <a:cubicBezTo>
                      <a:pt x="408380" y="217436"/>
                      <a:pt x="411071" y="237075"/>
                      <a:pt x="413492" y="256445"/>
                    </a:cubicBezTo>
                    <a:cubicBezTo>
                      <a:pt x="414568" y="264516"/>
                      <a:pt x="414837" y="272586"/>
                      <a:pt x="415106" y="280657"/>
                    </a:cubicBezTo>
                    <a:cubicBezTo>
                      <a:pt x="415913" y="293839"/>
                      <a:pt x="416451" y="306752"/>
                      <a:pt x="416989" y="319935"/>
                    </a:cubicBezTo>
                    <a:cubicBezTo>
                      <a:pt x="416989" y="322625"/>
                      <a:pt x="416720" y="325046"/>
                      <a:pt x="416451" y="327736"/>
                    </a:cubicBezTo>
                    <a:cubicBezTo>
                      <a:pt x="416182" y="329082"/>
                      <a:pt x="415644" y="330427"/>
                      <a:pt x="413492" y="330696"/>
                    </a:cubicBezTo>
                    <a:cubicBezTo>
                      <a:pt x="413223" y="329889"/>
                      <a:pt x="412954" y="328813"/>
                      <a:pt x="412954" y="328005"/>
                    </a:cubicBezTo>
                    <a:cubicBezTo>
                      <a:pt x="412685" y="317782"/>
                      <a:pt x="409995" y="308098"/>
                      <a:pt x="408918" y="298144"/>
                    </a:cubicBezTo>
                    <a:cubicBezTo>
                      <a:pt x="408380" y="293839"/>
                      <a:pt x="407573" y="289804"/>
                      <a:pt x="407304" y="285499"/>
                    </a:cubicBezTo>
                    <a:cubicBezTo>
                      <a:pt x="405421" y="268013"/>
                      <a:pt x="401924" y="250795"/>
                      <a:pt x="398426" y="233578"/>
                    </a:cubicBezTo>
                    <a:close/>
                    <a:moveTo>
                      <a:pt x="403538" y="341457"/>
                    </a:moveTo>
                    <a:cubicBezTo>
                      <a:pt x="402193" y="340381"/>
                      <a:pt x="400848" y="340650"/>
                      <a:pt x="399503" y="341457"/>
                    </a:cubicBezTo>
                    <a:cubicBezTo>
                      <a:pt x="398157" y="342264"/>
                      <a:pt x="396812" y="343340"/>
                      <a:pt x="395467" y="344147"/>
                    </a:cubicBezTo>
                    <a:cubicBezTo>
                      <a:pt x="391701" y="338228"/>
                      <a:pt x="393046" y="333117"/>
                      <a:pt x="398964" y="329351"/>
                    </a:cubicBezTo>
                    <a:cubicBezTo>
                      <a:pt x="400579" y="330965"/>
                      <a:pt x="402193" y="332579"/>
                      <a:pt x="403807" y="334462"/>
                    </a:cubicBezTo>
                    <a:cubicBezTo>
                      <a:pt x="404614" y="335538"/>
                      <a:pt x="405152" y="336883"/>
                      <a:pt x="405421" y="338228"/>
                    </a:cubicBezTo>
                    <a:cubicBezTo>
                      <a:pt x="405690" y="339305"/>
                      <a:pt x="405690" y="340112"/>
                      <a:pt x="405690" y="341188"/>
                    </a:cubicBezTo>
                    <a:cubicBezTo>
                      <a:pt x="404883" y="350873"/>
                      <a:pt x="403807" y="360288"/>
                      <a:pt x="402731" y="369973"/>
                    </a:cubicBezTo>
                    <a:cubicBezTo>
                      <a:pt x="402193" y="374009"/>
                      <a:pt x="400579" y="377506"/>
                      <a:pt x="398157" y="381272"/>
                    </a:cubicBezTo>
                    <a:cubicBezTo>
                      <a:pt x="397888" y="380465"/>
                      <a:pt x="397350" y="380196"/>
                      <a:pt x="397350" y="379927"/>
                    </a:cubicBezTo>
                    <a:cubicBezTo>
                      <a:pt x="398964" y="375085"/>
                      <a:pt x="398426" y="369973"/>
                      <a:pt x="399233" y="365131"/>
                    </a:cubicBezTo>
                    <a:cubicBezTo>
                      <a:pt x="399503" y="363517"/>
                      <a:pt x="399233" y="361634"/>
                      <a:pt x="398964" y="359750"/>
                    </a:cubicBezTo>
                    <a:cubicBezTo>
                      <a:pt x="398695" y="357060"/>
                      <a:pt x="398426" y="354370"/>
                      <a:pt x="397619" y="351949"/>
                    </a:cubicBezTo>
                    <a:cubicBezTo>
                      <a:pt x="396812" y="348720"/>
                      <a:pt x="397888" y="346837"/>
                      <a:pt x="400310" y="345492"/>
                    </a:cubicBezTo>
                    <a:cubicBezTo>
                      <a:pt x="400579" y="345223"/>
                      <a:pt x="401117" y="345223"/>
                      <a:pt x="401386" y="344954"/>
                    </a:cubicBezTo>
                    <a:cubicBezTo>
                      <a:pt x="403538" y="343609"/>
                      <a:pt x="404345" y="342264"/>
                      <a:pt x="403538" y="341457"/>
                    </a:cubicBezTo>
                    <a:close/>
                    <a:moveTo>
                      <a:pt x="390087" y="326122"/>
                    </a:moveTo>
                    <a:cubicBezTo>
                      <a:pt x="391701" y="326660"/>
                      <a:pt x="393315" y="326391"/>
                      <a:pt x="394122" y="324777"/>
                    </a:cubicBezTo>
                    <a:cubicBezTo>
                      <a:pt x="395198" y="322356"/>
                      <a:pt x="396274" y="319666"/>
                      <a:pt x="397081" y="317244"/>
                    </a:cubicBezTo>
                    <a:cubicBezTo>
                      <a:pt x="398157" y="319128"/>
                      <a:pt x="398157" y="319128"/>
                      <a:pt x="398157" y="323432"/>
                    </a:cubicBezTo>
                    <a:cubicBezTo>
                      <a:pt x="396543" y="325315"/>
                      <a:pt x="394929" y="327467"/>
                      <a:pt x="392508" y="329082"/>
                    </a:cubicBezTo>
                    <a:cubicBezTo>
                      <a:pt x="390894" y="328813"/>
                      <a:pt x="390625" y="327467"/>
                      <a:pt x="390087" y="326122"/>
                    </a:cubicBezTo>
                    <a:close/>
                    <a:moveTo>
                      <a:pt x="409187" y="347644"/>
                    </a:moveTo>
                    <a:cubicBezTo>
                      <a:pt x="411071" y="352487"/>
                      <a:pt x="412416" y="356253"/>
                      <a:pt x="410264" y="360288"/>
                    </a:cubicBezTo>
                    <a:cubicBezTo>
                      <a:pt x="408111" y="356522"/>
                      <a:pt x="409726" y="352756"/>
                      <a:pt x="409187" y="347644"/>
                    </a:cubicBezTo>
                    <a:close/>
                    <a:moveTo>
                      <a:pt x="396812" y="309981"/>
                    </a:moveTo>
                    <a:cubicBezTo>
                      <a:pt x="394122" y="305945"/>
                      <a:pt x="389818" y="306214"/>
                      <a:pt x="387934" y="302986"/>
                    </a:cubicBezTo>
                    <a:cubicBezTo>
                      <a:pt x="387396" y="300834"/>
                      <a:pt x="388742" y="298951"/>
                      <a:pt x="389280" y="297068"/>
                    </a:cubicBezTo>
                    <a:cubicBezTo>
                      <a:pt x="391163" y="291687"/>
                      <a:pt x="390894" y="286307"/>
                      <a:pt x="387665" y="281464"/>
                    </a:cubicBezTo>
                    <a:cubicBezTo>
                      <a:pt x="386858" y="280119"/>
                      <a:pt x="386589" y="279043"/>
                      <a:pt x="386589" y="277429"/>
                    </a:cubicBezTo>
                    <a:cubicBezTo>
                      <a:pt x="386589" y="277160"/>
                      <a:pt x="386589" y="277160"/>
                      <a:pt x="386589" y="276891"/>
                    </a:cubicBezTo>
                    <a:cubicBezTo>
                      <a:pt x="389011" y="277698"/>
                      <a:pt x="391970" y="276084"/>
                      <a:pt x="393853" y="273931"/>
                    </a:cubicBezTo>
                    <a:cubicBezTo>
                      <a:pt x="394929" y="284423"/>
                      <a:pt x="395736" y="295184"/>
                      <a:pt x="396812" y="305676"/>
                    </a:cubicBezTo>
                    <a:cubicBezTo>
                      <a:pt x="397081" y="306752"/>
                      <a:pt x="396812" y="307560"/>
                      <a:pt x="396812" y="309981"/>
                    </a:cubicBezTo>
                    <a:close/>
                    <a:moveTo>
                      <a:pt x="390087" y="237075"/>
                    </a:moveTo>
                    <a:cubicBezTo>
                      <a:pt x="390625" y="237613"/>
                      <a:pt x="390625" y="238420"/>
                      <a:pt x="390894" y="239227"/>
                    </a:cubicBezTo>
                    <a:cubicBezTo>
                      <a:pt x="390625" y="239227"/>
                      <a:pt x="390356" y="239227"/>
                      <a:pt x="390087" y="239227"/>
                    </a:cubicBezTo>
                    <a:cubicBezTo>
                      <a:pt x="388203" y="240034"/>
                      <a:pt x="386858" y="241379"/>
                      <a:pt x="385513" y="242455"/>
                    </a:cubicBezTo>
                    <a:cubicBezTo>
                      <a:pt x="384168" y="243532"/>
                      <a:pt x="382823" y="243532"/>
                      <a:pt x="381478" y="242993"/>
                    </a:cubicBezTo>
                    <a:cubicBezTo>
                      <a:pt x="381478" y="242993"/>
                      <a:pt x="381478" y="242993"/>
                      <a:pt x="381478" y="242724"/>
                    </a:cubicBezTo>
                    <a:cubicBezTo>
                      <a:pt x="380402" y="240034"/>
                      <a:pt x="378519" y="238689"/>
                      <a:pt x="376097" y="238958"/>
                    </a:cubicBezTo>
                    <a:cubicBezTo>
                      <a:pt x="377173" y="237075"/>
                      <a:pt x="377711" y="234923"/>
                      <a:pt x="376635" y="232501"/>
                    </a:cubicBezTo>
                    <a:cubicBezTo>
                      <a:pt x="376904" y="231425"/>
                      <a:pt x="377173" y="230349"/>
                      <a:pt x="377442" y="229542"/>
                    </a:cubicBezTo>
                    <a:cubicBezTo>
                      <a:pt x="379057" y="228466"/>
                      <a:pt x="380671" y="227659"/>
                      <a:pt x="382285" y="226852"/>
                    </a:cubicBezTo>
                    <a:cubicBezTo>
                      <a:pt x="384168" y="225776"/>
                      <a:pt x="385782" y="226045"/>
                      <a:pt x="386858" y="228197"/>
                    </a:cubicBezTo>
                    <a:cubicBezTo>
                      <a:pt x="387127" y="229004"/>
                      <a:pt x="387665" y="229542"/>
                      <a:pt x="387934" y="230349"/>
                    </a:cubicBezTo>
                    <a:cubicBezTo>
                      <a:pt x="387934" y="232771"/>
                      <a:pt x="387934" y="235192"/>
                      <a:pt x="390087" y="237075"/>
                    </a:cubicBezTo>
                    <a:close/>
                    <a:moveTo>
                      <a:pt x="382285" y="247029"/>
                    </a:moveTo>
                    <a:cubicBezTo>
                      <a:pt x="383092" y="247029"/>
                      <a:pt x="383899" y="247298"/>
                      <a:pt x="384437" y="247029"/>
                    </a:cubicBezTo>
                    <a:cubicBezTo>
                      <a:pt x="386858" y="246760"/>
                      <a:pt x="388472" y="244877"/>
                      <a:pt x="390356" y="243532"/>
                    </a:cubicBezTo>
                    <a:cubicBezTo>
                      <a:pt x="390625" y="243262"/>
                      <a:pt x="390625" y="243262"/>
                      <a:pt x="390894" y="242993"/>
                    </a:cubicBezTo>
                    <a:cubicBezTo>
                      <a:pt x="391163" y="247029"/>
                      <a:pt x="391701" y="251333"/>
                      <a:pt x="391970" y="255369"/>
                    </a:cubicBezTo>
                    <a:cubicBezTo>
                      <a:pt x="391970" y="255369"/>
                      <a:pt x="391970" y="255369"/>
                      <a:pt x="391701" y="255369"/>
                    </a:cubicBezTo>
                    <a:cubicBezTo>
                      <a:pt x="389549" y="255638"/>
                      <a:pt x="388203" y="257521"/>
                      <a:pt x="386320" y="258328"/>
                    </a:cubicBezTo>
                    <a:cubicBezTo>
                      <a:pt x="384975" y="259135"/>
                      <a:pt x="383361" y="259404"/>
                      <a:pt x="382016" y="260211"/>
                    </a:cubicBezTo>
                    <a:cubicBezTo>
                      <a:pt x="381747" y="259942"/>
                      <a:pt x="381209" y="259404"/>
                      <a:pt x="380940" y="259135"/>
                    </a:cubicBezTo>
                    <a:cubicBezTo>
                      <a:pt x="381209" y="257521"/>
                      <a:pt x="381747" y="255638"/>
                      <a:pt x="382016" y="254024"/>
                    </a:cubicBezTo>
                    <a:cubicBezTo>
                      <a:pt x="382823" y="251871"/>
                      <a:pt x="382554" y="249450"/>
                      <a:pt x="382285" y="247029"/>
                    </a:cubicBezTo>
                    <a:close/>
                    <a:moveTo>
                      <a:pt x="385244" y="263708"/>
                    </a:moveTo>
                    <a:cubicBezTo>
                      <a:pt x="386320" y="263439"/>
                      <a:pt x="387127" y="263170"/>
                      <a:pt x="387934" y="262632"/>
                    </a:cubicBezTo>
                    <a:cubicBezTo>
                      <a:pt x="389549" y="261825"/>
                      <a:pt x="391432" y="261018"/>
                      <a:pt x="392508" y="259673"/>
                    </a:cubicBezTo>
                    <a:cubicBezTo>
                      <a:pt x="392777" y="263170"/>
                      <a:pt x="393046" y="266668"/>
                      <a:pt x="393584" y="270165"/>
                    </a:cubicBezTo>
                    <a:cubicBezTo>
                      <a:pt x="393584" y="270165"/>
                      <a:pt x="393315" y="270165"/>
                      <a:pt x="393315" y="270165"/>
                    </a:cubicBezTo>
                    <a:cubicBezTo>
                      <a:pt x="390894" y="270165"/>
                      <a:pt x="389011" y="273931"/>
                      <a:pt x="386858" y="273393"/>
                    </a:cubicBezTo>
                    <a:cubicBezTo>
                      <a:pt x="386858" y="272855"/>
                      <a:pt x="386858" y="272048"/>
                      <a:pt x="386858" y="271510"/>
                    </a:cubicBezTo>
                    <a:cubicBezTo>
                      <a:pt x="387396" y="268551"/>
                      <a:pt x="386589" y="265861"/>
                      <a:pt x="385244" y="263708"/>
                    </a:cubicBezTo>
                    <a:close/>
                    <a:moveTo>
                      <a:pt x="401655" y="318052"/>
                    </a:moveTo>
                    <a:cubicBezTo>
                      <a:pt x="400579" y="307021"/>
                      <a:pt x="399772" y="295991"/>
                      <a:pt x="398695" y="284961"/>
                    </a:cubicBezTo>
                    <a:cubicBezTo>
                      <a:pt x="397888" y="276891"/>
                      <a:pt x="396812" y="268551"/>
                      <a:pt x="396005" y="260480"/>
                    </a:cubicBezTo>
                    <a:cubicBezTo>
                      <a:pt x="394929" y="248912"/>
                      <a:pt x="393584" y="237344"/>
                      <a:pt x="392508" y="225776"/>
                    </a:cubicBezTo>
                    <a:cubicBezTo>
                      <a:pt x="398964" y="246222"/>
                      <a:pt x="410533" y="324239"/>
                      <a:pt x="409456" y="334193"/>
                    </a:cubicBezTo>
                    <a:cubicBezTo>
                      <a:pt x="404345" y="329889"/>
                      <a:pt x="402193" y="324508"/>
                      <a:pt x="401655" y="318052"/>
                    </a:cubicBezTo>
                    <a:close/>
                    <a:moveTo>
                      <a:pt x="384975" y="195914"/>
                    </a:moveTo>
                    <a:cubicBezTo>
                      <a:pt x="385782" y="200757"/>
                      <a:pt x="386589" y="205599"/>
                      <a:pt x="387127" y="210441"/>
                    </a:cubicBezTo>
                    <a:cubicBezTo>
                      <a:pt x="386858" y="210441"/>
                      <a:pt x="386320" y="210441"/>
                      <a:pt x="386051" y="210172"/>
                    </a:cubicBezTo>
                    <a:cubicBezTo>
                      <a:pt x="384975" y="209903"/>
                      <a:pt x="383899" y="210441"/>
                      <a:pt x="383899" y="211518"/>
                    </a:cubicBezTo>
                    <a:cubicBezTo>
                      <a:pt x="383899" y="213132"/>
                      <a:pt x="385513" y="214208"/>
                      <a:pt x="387127" y="214208"/>
                    </a:cubicBezTo>
                    <a:cubicBezTo>
                      <a:pt x="387127" y="214208"/>
                      <a:pt x="387396" y="214208"/>
                      <a:pt x="387396" y="214208"/>
                    </a:cubicBezTo>
                    <a:cubicBezTo>
                      <a:pt x="387665" y="216629"/>
                      <a:pt x="387665" y="218781"/>
                      <a:pt x="387934" y="221202"/>
                    </a:cubicBezTo>
                    <a:cubicBezTo>
                      <a:pt x="387934" y="221471"/>
                      <a:pt x="387665" y="221471"/>
                      <a:pt x="387665" y="221740"/>
                    </a:cubicBezTo>
                    <a:cubicBezTo>
                      <a:pt x="381478" y="222010"/>
                      <a:pt x="381478" y="222010"/>
                      <a:pt x="376904" y="225507"/>
                    </a:cubicBezTo>
                    <a:cubicBezTo>
                      <a:pt x="376366" y="224431"/>
                      <a:pt x="376097" y="223355"/>
                      <a:pt x="375290" y="222548"/>
                    </a:cubicBezTo>
                    <a:cubicBezTo>
                      <a:pt x="374214" y="220933"/>
                      <a:pt x="373138" y="219050"/>
                      <a:pt x="371793" y="217705"/>
                    </a:cubicBezTo>
                    <a:cubicBezTo>
                      <a:pt x="370717" y="216898"/>
                      <a:pt x="369910" y="216091"/>
                      <a:pt x="369103" y="215822"/>
                    </a:cubicBezTo>
                    <a:cubicBezTo>
                      <a:pt x="369103" y="215553"/>
                      <a:pt x="369103" y="215284"/>
                      <a:pt x="369103" y="215015"/>
                    </a:cubicBezTo>
                    <a:cubicBezTo>
                      <a:pt x="368834" y="213939"/>
                      <a:pt x="367220" y="212863"/>
                      <a:pt x="367220" y="211787"/>
                    </a:cubicBezTo>
                    <a:cubicBezTo>
                      <a:pt x="367220" y="211787"/>
                      <a:pt x="367220" y="211787"/>
                      <a:pt x="367220" y="211787"/>
                    </a:cubicBezTo>
                    <a:cubicBezTo>
                      <a:pt x="368027" y="209903"/>
                      <a:pt x="368565" y="208020"/>
                      <a:pt x="369103" y="206137"/>
                    </a:cubicBezTo>
                    <a:cubicBezTo>
                      <a:pt x="370717" y="205599"/>
                      <a:pt x="372600" y="205061"/>
                      <a:pt x="374483" y="204523"/>
                    </a:cubicBezTo>
                    <a:cubicBezTo>
                      <a:pt x="376097" y="205868"/>
                      <a:pt x="377711" y="207482"/>
                      <a:pt x="379326" y="208827"/>
                    </a:cubicBezTo>
                    <a:cubicBezTo>
                      <a:pt x="380133" y="209634"/>
                      <a:pt x="380940" y="210710"/>
                      <a:pt x="381747" y="211518"/>
                    </a:cubicBezTo>
                    <a:cubicBezTo>
                      <a:pt x="382016" y="211787"/>
                      <a:pt x="383092" y="211787"/>
                      <a:pt x="383361" y="211518"/>
                    </a:cubicBezTo>
                    <a:cubicBezTo>
                      <a:pt x="383899" y="211248"/>
                      <a:pt x="384168" y="210441"/>
                      <a:pt x="384168" y="210172"/>
                    </a:cubicBezTo>
                    <a:cubicBezTo>
                      <a:pt x="382823" y="205868"/>
                      <a:pt x="380402" y="202640"/>
                      <a:pt x="376366" y="200757"/>
                    </a:cubicBezTo>
                    <a:cubicBezTo>
                      <a:pt x="375290" y="200218"/>
                      <a:pt x="373676" y="200487"/>
                      <a:pt x="372331" y="200757"/>
                    </a:cubicBezTo>
                    <a:cubicBezTo>
                      <a:pt x="371255" y="201026"/>
                      <a:pt x="370179" y="201833"/>
                      <a:pt x="369103" y="202371"/>
                    </a:cubicBezTo>
                    <a:cubicBezTo>
                      <a:pt x="366681" y="200218"/>
                      <a:pt x="363991" y="198066"/>
                      <a:pt x="361301" y="195376"/>
                    </a:cubicBezTo>
                    <a:cubicBezTo>
                      <a:pt x="362646" y="191879"/>
                      <a:pt x="363991" y="188381"/>
                      <a:pt x="365605" y="184884"/>
                    </a:cubicBezTo>
                    <a:cubicBezTo>
                      <a:pt x="371793" y="181925"/>
                      <a:pt x="375828" y="183001"/>
                      <a:pt x="379595" y="188650"/>
                    </a:cubicBezTo>
                    <a:cubicBezTo>
                      <a:pt x="380940" y="190803"/>
                      <a:pt x="381478" y="193493"/>
                      <a:pt x="384168" y="194838"/>
                    </a:cubicBezTo>
                    <a:cubicBezTo>
                      <a:pt x="384706" y="194569"/>
                      <a:pt x="384706" y="195376"/>
                      <a:pt x="384975" y="195914"/>
                    </a:cubicBezTo>
                    <a:close/>
                    <a:moveTo>
                      <a:pt x="375559" y="168204"/>
                    </a:moveTo>
                    <a:cubicBezTo>
                      <a:pt x="374483" y="167666"/>
                      <a:pt x="373407" y="166590"/>
                      <a:pt x="372331" y="166590"/>
                    </a:cubicBezTo>
                    <a:cubicBezTo>
                      <a:pt x="371793" y="166590"/>
                      <a:pt x="371524" y="166859"/>
                      <a:pt x="371524" y="167397"/>
                    </a:cubicBezTo>
                    <a:cubicBezTo>
                      <a:pt x="371524" y="168743"/>
                      <a:pt x="372600" y="170088"/>
                      <a:pt x="373407" y="171164"/>
                    </a:cubicBezTo>
                    <a:cubicBezTo>
                      <a:pt x="374483" y="172240"/>
                      <a:pt x="375828" y="173316"/>
                      <a:pt x="377442" y="173316"/>
                    </a:cubicBezTo>
                    <a:cubicBezTo>
                      <a:pt x="377981" y="174392"/>
                      <a:pt x="378250" y="175468"/>
                      <a:pt x="378519" y="176544"/>
                    </a:cubicBezTo>
                    <a:cubicBezTo>
                      <a:pt x="378788" y="177620"/>
                      <a:pt x="379326" y="178696"/>
                      <a:pt x="379595" y="180311"/>
                    </a:cubicBezTo>
                    <a:cubicBezTo>
                      <a:pt x="376904" y="179773"/>
                      <a:pt x="374483" y="178696"/>
                      <a:pt x="372331" y="178696"/>
                    </a:cubicBezTo>
                    <a:cubicBezTo>
                      <a:pt x="370179" y="178427"/>
                      <a:pt x="368027" y="178965"/>
                      <a:pt x="365874" y="179234"/>
                    </a:cubicBezTo>
                    <a:cubicBezTo>
                      <a:pt x="363722" y="176544"/>
                      <a:pt x="361570" y="173854"/>
                      <a:pt x="359149" y="170626"/>
                    </a:cubicBezTo>
                    <a:cubicBezTo>
                      <a:pt x="359149" y="169012"/>
                      <a:pt x="359149" y="166590"/>
                      <a:pt x="359956" y="164438"/>
                    </a:cubicBezTo>
                    <a:cubicBezTo>
                      <a:pt x="364798" y="163362"/>
                      <a:pt x="366950" y="167935"/>
                      <a:pt x="371255" y="168743"/>
                    </a:cubicBezTo>
                    <a:cubicBezTo>
                      <a:pt x="371793" y="164438"/>
                      <a:pt x="369103" y="162555"/>
                      <a:pt x="366412" y="160941"/>
                    </a:cubicBezTo>
                    <a:cubicBezTo>
                      <a:pt x="363722" y="159596"/>
                      <a:pt x="360763" y="159058"/>
                      <a:pt x="356728" y="157981"/>
                    </a:cubicBezTo>
                    <a:cubicBezTo>
                      <a:pt x="355920" y="157174"/>
                      <a:pt x="354575" y="155291"/>
                      <a:pt x="352692" y="153408"/>
                    </a:cubicBezTo>
                    <a:cubicBezTo>
                      <a:pt x="353768" y="151525"/>
                      <a:pt x="354575" y="149911"/>
                      <a:pt x="355651" y="148028"/>
                    </a:cubicBezTo>
                    <a:cubicBezTo>
                      <a:pt x="358073" y="149373"/>
                      <a:pt x="360225" y="150449"/>
                      <a:pt x="362377" y="151256"/>
                    </a:cubicBezTo>
                    <a:cubicBezTo>
                      <a:pt x="362377" y="151256"/>
                      <a:pt x="362646" y="151256"/>
                      <a:pt x="362915" y="151256"/>
                    </a:cubicBezTo>
                    <a:cubicBezTo>
                      <a:pt x="363184" y="151256"/>
                      <a:pt x="363453" y="151525"/>
                      <a:pt x="363722" y="151525"/>
                    </a:cubicBezTo>
                    <a:cubicBezTo>
                      <a:pt x="365336" y="152063"/>
                      <a:pt x="367758" y="151794"/>
                      <a:pt x="368834" y="150718"/>
                    </a:cubicBezTo>
                    <a:cubicBezTo>
                      <a:pt x="371255" y="156367"/>
                      <a:pt x="373945" y="162017"/>
                      <a:pt x="375559" y="168204"/>
                    </a:cubicBezTo>
                    <a:close/>
                    <a:moveTo>
                      <a:pt x="367220" y="146951"/>
                    </a:moveTo>
                    <a:cubicBezTo>
                      <a:pt x="366681" y="147220"/>
                      <a:pt x="366412" y="147759"/>
                      <a:pt x="365605" y="147759"/>
                    </a:cubicBezTo>
                    <a:cubicBezTo>
                      <a:pt x="364798" y="147759"/>
                      <a:pt x="363991" y="147759"/>
                      <a:pt x="363184" y="147490"/>
                    </a:cubicBezTo>
                    <a:cubicBezTo>
                      <a:pt x="362915" y="147490"/>
                      <a:pt x="362646" y="147490"/>
                      <a:pt x="362377" y="147220"/>
                    </a:cubicBezTo>
                    <a:cubicBezTo>
                      <a:pt x="361570" y="146413"/>
                      <a:pt x="360763" y="145606"/>
                      <a:pt x="359956" y="144799"/>
                    </a:cubicBezTo>
                    <a:cubicBezTo>
                      <a:pt x="358073" y="143185"/>
                      <a:pt x="356728" y="141302"/>
                      <a:pt x="356189" y="138612"/>
                    </a:cubicBezTo>
                    <a:cubicBezTo>
                      <a:pt x="355920" y="137267"/>
                      <a:pt x="355382" y="136190"/>
                      <a:pt x="354575" y="135114"/>
                    </a:cubicBezTo>
                    <a:cubicBezTo>
                      <a:pt x="356189" y="134576"/>
                      <a:pt x="358611" y="135114"/>
                      <a:pt x="359956" y="135383"/>
                    </a:cubicBezTo>
                    <a:cubicBezTo>
                      <a:pt x="361301" y="135652"/>
                      <a:pt x="362377" y="136459"/>
                      <a:pt x="363453" y="136998"/>
                    </a:cubicBezTo>
                    <a:cubicBezTo>
                      <a:pt x="364260" y="139688"/>
                      <a:pt x="365336" y="142378"/>
                      <a:pt x="366412" y="145068"/>
                    </a:cubicBezTo>
                    <a:cubicBezTo>
                      <a:pt x="366681" y="145875"/>
                      <a:pt x="366950" y="146413"/>
                      <a:pt x="367220" y="146951"/>
                    </a:cubicBezTo>
                    <a:cubicBezTo>
                      <a:pt x="367220" y="146951"/>
                      <a:pt x="367220" y="146951"/>
                      <a:pt x="367220" y="146951"/>
                    </a:cubicBezTo>
                    <a:close/>
                    <a:moveTo>
                      <a:pt x="362108" y="131617"/>
                    </a:moveTo>
                    <a:cubicBezTo>
                      <a:pt x="362108" y="131617"/>
                      <a:pt x="362108" y="131886"/>
                      <a:pt x="362108" y="131617"/>
                    </a:cubicBezTo>
                    <a:cubicBezTo>
                      <a:pt x="358880" y="130810"/>
                      <a:pt x="354575" y="131079"/>
                      <a:pt x="352692" y="133231"/>
                    </a:cubicBezTo>
                    <a:cubicBezTo>
                      <a:pt x="351078" y="131886"/>
                      <a:pt x="348657" y="131079"/>
                      <a:pt x="346236" y="131079"/>
                    </a:cubicBezTo>
                    <a:cubicBezTo>
                      <a:pt x="345967" y="131079"/>
                      <a:pt x="345697" y="131079"/>
                      <a:pt x="345428" y="131079"/>
                    </a:cubicBezTo>
                    <a:cubicBezTo>
                      <a:pt x="346236" y="128927"/>
                      <a:pt x="346505" y="126506"/>
                      <a:pt x="345697" y="124353"/>
                    </a:cubicBezTo>
                    <a:cubicBezTo>
                      <a:pt x="345428" y="123546"/>
                      <a:pt x="345159" y="122470"/>
                      <a:pt x="344890" y="121394"/>
                    </a:cubicBezTo>
                    <a:cubicBezTo>
                      <a:pt x="348657" y="120587"/>
                      <a:pt x="352423" y="120856"/>
                      <a:pt x="356189" y="120587"/>
                    </a:cubicBezTo>
                    <a:cubicBezTo>
                      <a:pt x="359687" y="123546"/>
                      <a:pt x="361570" y="127313"/>
                      <a:pt x="362108" y="131617"/>
                    </a:cubicBezTo>
                    <a:close/>
                    <a:moveTo>
                      <a:pt x="354575" y="116283"/>
                    </a:moveTo>
                    <a:cubicBezTo>
                      <a:pt x="349195" y="118166"/>
                      <a:pt x="345159" y="116552"/>
                      <a:pt x="341124" y="113861"/>
                    </a:cubicBezTo>
                    <a:cubicBezTo>
                      <a:pt x="338703" y="112247"/>
                      <a:pt x="336551" y="110633"/>
                      <a:pt x="334129" y="108750"/>
                    </a:cubicBezTo>
                    <a:cubicBezTo>
                      <a:pt x="334667" y="108481"/>
                      <a:pt x="334936" y="108212"/>
                      <a:pt x="335205" y="107674"/>
                    </a:cubicBezTo>
                    <a:cubicBezTo>
                      <a:pt x="335205" y="107405"/>
                      <a:pt x="336013" y="106867"/>
                      <a:pt x="336013" y="106867"/>
                    </a:cubicBezTo>
                    <a:cubicBezTo>
                      <a:pt x="336551" y="106329"/>
                      <a:pt x="337089" y="106060"/>
                      <a:pt x="337627" y="105522"/>
                    </a:cubicBezTo>
                    <a:cubicBezTo>
                      <a:pt x="338165" y="105253"/>
                      <a:pt x="338703" y="104715"/>
                      <a:pt x="338972" y="104445"/>
                    </a:cubicBezTo>
                    <a:cubicBezTo>
                      <a:pt x="339241" y="104445"/>
                      <a:pt x="339510" y="104445"/>
                      <a:pt x="339779" y="104176"/>
                    </a:cubicBezTo>
                    <a:cubicBezTo>
                      <a:pt x="342738" y="103100"/>
                      <a:pt x="345697" y="101486"/>
                      <a:pt x="349195" y="101755"/>
                    </a:cubicBezTo>
                    <a:cubicBezTo>
                      <a:pt x="352423" y="105791"/>
                      <a:pt x="353768" y="110633"/>
                      <a:pt x="354575" y="116283"/>
                    </a:cubicBezTo>
                    <a:close/>
                    <a:moveTo>
                      <a:pt x="338434" y="127313"/>
                    </a:moveTo>
                    <a:cubicBezTo>
                      <a:pt x="333053" y="128927"/>
                      <a:pt x="328211" y="131886"/>
                      <a:pt x="322830" y="132962"/>
                    </a:cubicBezTo>
                    <a:cubicBezTo>
                      <a:pt x="320947" y="133500"/>
                      <a:pt x="318257" y="128658"/>
                      <a:pt x="317450" y="127313"/>
                    </a:cubicBezTo>
                    <a:cubicBezTo>
                      <a:pt x="317450" y="127313"/>
                      <a:pt x="317450" y="127044"/>
                      <a:pt x="317181" y="126775"/>
                    </a:cubicBezTo>
                    <a:cubicBezTo>
                      <a:pt x="317181" y="126775"/>
                      <a:pt x="317181" y="126506"/>
                      <a:pt x="317181" y="126506"/>
                    </a:cubicBezTo>
                    <a:cubicBezTo>
                      <a:pt x="317181" y="126237"/>
                      <a:pt x="317181" y="125967"/>
                      <a:pt x="316912" y="125967"/>
                    </a:cubicBezTo>
                    <a:cubicBezTo>
                      <a:pt x="316643" y="123815"/>
                      <a:pt x="318257" y="120587"/>
                      <a:pt x="319064" y="118435"/>
                    </a:cubicBezTo>
                    <a:cubicBezTo>
                      <a:pt x="319333" y="118435"/>
                      <a:pt x="319333" y="118704"/>
                      <a:pt x="319602" y="118704"/>
                    </a:cubicBezTo>
                    <a:cubicBezTo>
                      <a:pt x="320678" y="118704"/>
                      <a:pt x="321485" y="118166"/>
                      <a:pt x="322292" y="117897"/>
                    </a:cubicBezTo>
                    <a:cubicBezTo>
                      <a:pt x="324444" y="116821"/>
                      <a:pt x="326597" y="115476"/>
                      <a:pt x="328749" y="114668"/>
                    </a:cubicBezTo>
                    <a:cubicBezTo>
                      <a:pt x="333322" y="112785"/>
                      <a:pt x="336013" y="113861"/>
                      <a:pt x="338165" y="118166"/>
                    </a:cubicBezTo>
                    <a:cubicBezTo>
                      <a:pt x="339241" y="120318"/>
                      <a:pt x="340317" y="122470"/>
                      <a:pt x="341393" y="124622"/>
                    </a:cubicBezTo>
                    <a:cubicBezTo>
                      <a:pt x="341662" y="125160"/>
                      <a:pt x="341931" y="125698"/>
                      <a:pt x="342469" y="126237"/>
                    </a:cubicBezTo>
                    <a:cubicBezTo>
                      <a:pt x="342469" y="126506"/>
                      <a:pt x="342469" y="126775"/>
                      <a:pt x="342200" y="127044"/>
                    </a:cubicBezTo>
                    <a:cubicBezTo>
                      <a:pt x="341931" y="128389"/>
                      <a:pt x="341393" y="129465"/>
                      <a:pt x="341124" y="130541"/>
                    </a:cubicBezTo>
                    <a:cubicBezTo>
                      <a:pt x="341124" y="130810"/>
                      <a:pt x="341124" y="130810"/>
                      <a:pt x="341124" y="131079"/>
                    </a:cubicBezTo>
                    <a:cubicBezTo>
                      <a:pt x="340317" y="131079"/>
                      <a:pt x="339510" y="131348"/>
                      <a:pt x="338703" y="131348"/>
                    </a:cubicBezTo>
                    <a:cubicBezTo>
                      <a:pt x="338972" y="131348"/>
                      <a:pt x="339241" y="131079"/>
                      <a:pt x="339510" y="131079"/>
                    </a:cubicBezTo>
                    <a:cubicBezTo>
                      <a:pt x="342469" y="130272"/>
                      <a:pt x="341124" y="126506"/>
                      <a:pt x="338434" y="127313"/>
                    </a:cubicBezTo>
                    <a:close/>
                    <a:moveTo>
                      <a:pt x="345967" y="96375"/>
                    </a:moveTo>
                    <a:cubicBezTo>
                      <a:pt x="346505" y="96913"/>
                      <a:pt x="346774" y="97720"/>
                      <a:pt x="347581" y="98527"/>
                    </a:cubicBezTo>
                    <a:cubicBezTo>
                      <a:pt x="346236" y="98796"/>
                      <a:pt x="345428" y="99065"/>
                      <a:pt x="344621" y="99334"/>
                    </a:cubicBezTo>
                    <a:cubicBezTo>
                      <a:pt x="343545" y="99603"/>
                      <a:pt x="342738" y="99872"/>
                      <a:pt x="341662" y="100141"/>
                    </a:cubicBezTo>
                    <a:cubicBezTo>
                      <a:pt x="341124" y="99603"/>
                      <a:pt x="340586" y="99334"/>
                      <a:pt x="340048" y="99334"/>
                    </a:cubicBezTo>
                    <a:cubicBezTo>
                      <a:pt x="337896" y="99603"/>
                      <a:pt x="335744" y="100948"/>
                      <a:pt x="334129" y="102831"/>
                    </a:cubicBezTo>
                    <a:cubicBezTo>
                      <a:pt x="334398" y="101217"/>
                      <a:pt x="334667" y="99603"/>
                      <a:pt x="334398" y="98258"/>
                    </a:cubicBezTo>
                    <a:cubicBezTo>
                      <a:pt x="334129" y="95837"/>
                      <a:pt x="333591" y="93953"/>
                      <a:pt x="331977" y="92339"/>
                    </a:cubicBezTo>
                    <a:cubicBezTo>
                      <a:pt x="334667" y="91263"/>
                      <a:pt x="337089" y="89111"/>
                      <a:pt x="337896" y="86421"/>
                    </a:cubicBezTo>
                    <a:cubicBezTo>
                      <a:pt x="340048" y="90187"/>
                      <a:pt x="342469" y="93684"/>
                      <a:pt x="345967" y="96375"/>
                    </a:cubicBezTo>
                    <a:close/>
                    <a:moveTo>
                      <a:pt x="332246" y="68934"/>
                    </a:moveTo>
                    <a:cubicBezTo>
                      <a:pt x="332246" y="66782"/>
                      <a:pt x="333860" y="68934"/>
                      <a:pt x="334667" y="69741"/>
                    </a:cubicBezTo>
                    <a:cubicBezTo>
                      <a:pt x="336013" y="71086"/>
                      <a:pt x="336551" y="73239"/>
                      <a:pt x="337089" y="75122"/>
                    </a:cubicBezTo>
                    <a:cubicBezTo>
                      <a:pt x="337089" y="75391"/>
                      <a:pt x="337089" y="75660"/>
                      <a:pt x="337089" y="75660"/>
                    </a:cubicBezTo>
                    <a:cubicBezTo>
                      <a:pt x="335744" y="73239"/>
                      <a:pt x="334129" y="71086"/>
                      <a:pt x="331708" y="69203"/>
                    </a:cubicBezTo>
                    <a:cubicBezTo>
                      <a:pt x="331977" y="69203"/>
                      <a:pt x="332246" y="69203"/>
                      <a:pt x="332246" y="68934"/>
                    </a:cubicBezTo>
                    <a:close/>
                    <a:moveTo>
                      <a:pt x="321485" y="53600"/>
                    </a:moveTo>
                    <a:cubicBezTo>
                      <a:pt x="320947" y="51448"/>
                      <a:pt x="320409" y="49295"/>
                      <a:pt x="320140" y="47143"/>
                    </a:cubicBezTo>
                    <a:cubicBezTo>
                      <a:pt x="322023" y="49564"/>
                      <a:pt x="324175" y="51717"/>
                      <a:pt x="325521" y="54676"/>
                    </a:cubicBezTo>
                    <a:cubicBezTo>
                      <a:pt x="327404" y="58442"/>
                      <a:pt x="326866" y="61939"/>
                      <a:pt x="327404" y="65706"/>
                    </a:cubicBezTo>
                    <a:cubicBezTo>
                      <a:pt x="323368" y="62478"/>
                      <a:pt x="323368" y="60056"/>
                      <a:pt x="321485" y="53600"/>
                    </a:cubicBezTo>
                    <a:close/>
                    <a:moveTo>
                      <a:pt x="302653" y="27235"/>
                    </a:moveTo>
                    <a:cubicBezTo>
                      <a:pt x="308841" y="28042"/>
                      <a:pt x="313145" y="30733"/>
                      <a:pt x="315298" y="36113"/>
                    </a:cubicBezTo>
                    <a:cubicBezTo>
                      <a:pt x="316374" y="38803"/>
                      <a:pt x="317181" y="41225"/>
                      <a:pt x="315298" y="44184"/>
                    </a:cubicBezTo>
                    <a:cubicBezTo>
                      <a:pt x="312069" y="42301"/>
                      <a:pt x="309110" y="40417"/>
                      <a:pt x="306151" y="38534"/>
                    </a:cubicBezTo>
                    <a:cubicBezTo>
                      <a:pt x="305613" y="38265"/>
                      <a:pt x="305344" y="37727"/>
                      <a:pt x="305075" y="37189"/>
                    </a:cubicBezTo>
                    <a:cubicBezTo>
                      <a:pt x="303999" y="34499"/>
                      <a:pt x="303191" y="31540"/>
                      <a:pt x="302384" y="28849"/>
                    </a:cubicBezTo>
                    <a:cubicBezTo>
                      <a:pt x="302115" y="28311"/>
                      <a:pt x="302384" y="28042"/>
                      <a:pt x="302653" y="27235"/>
                    </a:cubicBezTo>
                    <a:close/>
                    <a:moveTo>
                      <a:pt x="307227" y="44453"/>
                    </a:moveTo>
                    <a:cubicBezTo>
                      <a:pt x="312607" y="47950"/>
                      <a:pt x="316912" y="51178"/>
                      <a:pt x="317988" y="57366"/>
                    </a:cubicBezTo>
                    <a:cubicBezTo>
                      <a:pt x="318257" y="59249"/>
                      <a:pt x="318795" y="60863"/>
                      <a:pt x="319333" y="62478"/>
                    </a:cubicBezTo>
                    <a:cubicBezTo>
                      <a:pt x="320409" y="65168"/>
                      <a:pt x="322023" y="67320"/>
                      <a:pt x="324444" y="68934"/>
                    </a:cubicBezTo>
                    <a:cubicBezTo>
                      <a:pt x="329287" y="72162"/>
                      <a:pt x="332784" y="76467"/>
                      <a:pt x="335205" y="81847"/>
                    </a:cubicBezTo>
                    <a:cubicBezTo>
                      <a:pt x="335205" y="82116"/>
                      <a:pt x="335475" y="82116"/>
                      <a:pt x="335475" y="82385"/>
                    </a:cubicBezTo>
                    <a:cubicBezTo>
                      <a:pt x="333860" y="83462"/>
                      <a:pt x="333053" y="85614"/>
                      <a:pt x="331708" y="86959"/>
                    </a:cubicBezTo>
                    <a:cubicBezTo>
                      <a:pt x="330901" y="88035"/>
                      <a:pt x="329556" y="88573"/>
                      <a:pt x="328211" y="88842"/>
                    </a:cubicBezTo>
                    <a:cubicBezTo>
                      <a:pt x="326866" y="88842"/>
                      <a:pt x="325252" y="87228"/>
                      <a:pt x="325252" y="85883"/>
                    </a:cubicBezTo>
                    <a:cubicBezTo>
                      <a:pt x="324983" y="85345"/>
                      <a:pt x="324714" y="84538"/>
                      <a:pt x="324714" y="83731"/>
                    </a:cubicBezTo>
                    <a:cubicBezTo>
                      <a:pt x="324714" y="83731"/>
                      <a:pt x="324714" y="83731"/>
                      <a:pt x="324714" y="83731"/>
                    </a:cubicBezTo>
                    <a:cubicBezTo>
                      <a:pt x="324714" y="83731"/>
                      <a:pt x="324714" y="83731"/>
                      <a:pt x="324714" y="83462"/>
                    </a:cubicBezTo>
                    <a:cubicBezTo>
                      <a:pt x="324714" y="82654"/>
                      <a:pt x="324714" y="81847"/>
                      <a:pt x="324714" y="81040"/>
                    </a:cubicBezTo>
                    <a:cubicBezTo>
                      <a:pt x="324714" y="81040"/>
                      <a:pt x="324714" y="81040"/>
                      <a:pt x="324714" y="80771"/>
                    </a:cubicBezTo>
                    <a:cubicBezTo>
                      <a:pt x="324714" y="80233"/>
                      <a:pt x="324444" y="79695"/>
                      <a:pt x="324444" y="79426"/>
                    </a:cubicBezTo>
                    <a:cubicBezTo>
                      <a:pt x="325252" y="78888"/>
                      <a:pt x="325790" y="78350"/>
                      <a:pt x="326597" y="77812"/>
                    </a:cubicBezTo>
                    <a:cubicBezTo>
                      <a:pt x="327942" y="76736"/>
                      <a:pt x="329556" y="75660"/>
                      <a:pt x="329556" y="73777"/>
                    </a:cubicBezTo>
                    <a:cubicBezTo>
                      <a:pt x="329556" y="73239"/>
                      <a:pt x="329018" y="72970"/>
                      <a:pt x="328749" y="72970"/>
                    </a:cubicBezTo>
                    <a:cubicBezTo>
                      <a:pt x="327135" y="72700"/>
                      <a:pt x="325790" y="74046"/>
                      <a:pt x="324714" y="75122"/>
                    </a:cubicBezTo>
                    <a:cubicBezTo>
                      <a:pt x="324175" y="75660"/>
                      <a:pt x="323637" y="75929"/>
                      <a:pt x="323368" y="76467"/>
                    </a:cubicBezTo>
                    <a:cubicBezTo>
                      <a:pt x="322292" y="75122"/>
                      <a:pt x="320947" y="74046"/>
                      <a:pt x="318795" y="73777"/>
                    </a:cubicBezTo>
                    <a:cubicBezTo>
                      <a:pt x="317719" y="73508"/>
                      <a:pt x="316643" y="73239"/>
                      <a:pt x="315298" y="72700"/>
                    </a:cubicBezTo>
                    <a:cubicBezTo>
                      <a:pt x="315567" y="70817"/>
                      <a:pt x="316105" y="69203"/>
                      <a:pt x="316105" y="67858"/>
                    </a:cubicBezTo>
                    <a:cubicBezTo>
                      <a:pt x="316105" y="65975"/>
                      <a:pt x="316105" y="64361"/>
                      <a:pt x="315567" y="62478"/>
                    </a:cubicBezTo>
                    <a:cubicBezTo>
                      <a:pt x="315029" y="59787"/>
                      <a:pt x="313414" y="57904"/>
                      <a:pt x="310455" y="57366"/>
                    </a:cubicBezTo>
                    <a:cubicBezTo>
                      <a:pt x="309648" y="57097"/>
                      <a:pt x="308841" y="57097"/>
                      <a:pt x="307765" y="56828"/>
                    </a:cubicBezTo>
                    <a:cubicBezTo>
                      <a:pt x="307765" y="54676"/>
                      <a:pt x="307765" y="52793"/>
                      <a:pt x="307765" y="50909"/>
                    </a:cubicBezTo>
                    <a:cubicBezTo>
                      <a:pt x="307765" y="49026"/>
                      <a:pt x="307496" y="47143"/>
                      <a:pt x="307227" y="44453"/>
                    </a:cubicBezTo>
                    <a:close/>
                    <a:moveTo>
                      <a:pt x="272792" y="10287"/>
                    </a:moveTo>
                    <a:cubicBezTo>
                      <a:pt x="273868" y="10556"/>
                      <a:pt x="274406" y="11363"/>
                      <a:pt x="274137" y="12439"/>
                    </a:cubicBezTo>
                    <a:cubicBezTo>
                      <a:pt x="274137" y="12977"/>
                      <a:pt x="273599" y="13515"/>
                      <a:pt x="272792" y="14591"/>
                    </a:cubicBezTo>
                    <a:cubicBezTo>
                      <a:pt x="271985" y="13515"/>
                      <a:pt x="271177" y="12977"/>
                      <a:pt x="270908" y="12170"/>
                    </a:cubicBezTo>
                    <a:cubicBezTo>
                      <a:pt x="270639" y="11094"/>
                      <a:pt x="271985" y="10018"/>
                      <a:pt x="272792" y="10287"/>
                    </a:cubicBezTo>
                    <a:close/>
                    <a:moveTo>
                      <a:pt x="214951" y="48219"/>
                    </a:moveTo>
                    <a:cubicBezTo>
                      <a:pt x="217372" y="44184"/>
                      <a:pt x="220063" y="39879"/>
                      <a:pt x="222753" y="36113"/>
                    </a:cubicBezTo>
                    <a:cubicBezTo>
                      <a:pt x="225174" y="32885"/>
                      <a:pt x="226788" y="29656"/>
                      <a:pt x="227595" y="25890"/>
                    </a:cubicBezTo>
                    <a:cubicBezTo>
                      <a:pt x="228133" y="23738"/>
                      <a:pt x="228402" y="21586"/>
                      <a:pt x="230286" y="19972"/>
                    </a:cubicBezTo>
                    <a:cubicBezTo>
                      <a:pt x="231900" y="23738"/>
                      <a:pt x="231900" y="24276"/>
                      <a:pt x="230555" y="26697"/>
                    </a:cubicBezTo>
                    <a:cubicBezTo>
                      <a:pt x="229748" y="28042"/>
                      <a:pt x="228941" y="29387"/>
                      <a:pt x="228133" y="31002"/>
                    </a:cubicBezTo>
                    <a:cubicBezTo>
                      <a:pt x="227326" y="32885"/>
                      <a:pt x="227326" y="34768"/>
                      <a:pt x="227864" y="36113"/>
                    </a:cubicBezTo>
                    <a:cubicBezTo>
                      <a:pt x="227595" y="36382"/>
                      <a:pt x="227326" y="36651"/>
                      <a:pt x="227057" y="36920"/>
                    </a:cubicBezTo>
                    <a:cubicBezTo>
                      <a:pt x="226519" y="37458"/>
                      <a:pt x="225981" y="38534"/>
                      <a:pt x="225712" y="39341"/>
                    </a:cubicBezTo>
                    <a:cubicBezTo>
                      <a:pt x="225712" y="39879"/>
                      <a:pt x="225443" y="40417"/>
                      <a:pt x="225443" y="40956"/>
                    </a:cubicBezTo>
                    <a:cubicBezTo>
                      <a:pt x="223829" y="42570"/>
                      <a:pt x="222215" y="44453"/>
                      <a:pt x="220870" y="46336"/>
                    </a:cubicBezTo>
                    <a:cubicBezTo>
                      <a:pt x="219256" y="48757"/>
                      <a:pt x="217103" y="50371"/>
                      <a:pt x="214144" y="51178"/>
                    </a:cubicBezTo>
                    <a:cubicBezTo>
                      <a:pt x="213875" y="49833"/>
                      <a:pt x="214682" y="49026"/>
                      <a:pt x="214951" y="48219"/>
                    </a:cubicBezTo>
                    <a:close/>
                    <a:moveTo>
                      <a:pt x="202038" y="71893"/>
                    </a:moveTo>
                    <a:cubicBezTo>
                      <a:pt x="202845" y="73239"/>
                      <a:pt x="203652" y="74315"/>
                      <a:pt x="204190" y="75391"/>
                    </a:cubicBezTo>
                    <a:cubicBezTo>
                      <a:pt x="202307" y="77005"/>
                      <a:pt x="200424" y="78619"/>
                      <a:pt x="199079" y="80233"/>
                    </a:cubicBezTo>
                    <a:cubicBezTo>
                      <a:pt x="197734" y="81847"/>
                      <a:pt x="197465" y="84269"/>
                      <a:pt x="195312" y="85345"/>
                    </a:cubicBezTo>
                    <a:cubicBezTo>
                      <a:pt x="196119" y="80233"/>
                      <a:pt x="197734" y="77005"/>
                      <a:pt x="202038" y="71893"/>
                    </a:cubicBezTo>
                    <a:close/>
                    <a:moveTo>
                      <a:pt x="176750" y="170626"/>
                    </a:moveTo>
                    <a:cubicBezTo>
                      <a:pt x="177288" y="163093"/>
                      <a:pt x="178633" y="155829"/>
                      <a:pt x="181054" y="148835"/>
                    </a:cubicBezTo>
                    <a:cubicBezTo>
                      <a:pt x="182130" y="145606"/>
                      <a:pt x="183206" y="142378"/>
                      <a:pt x="184551" y="139150"/>
                    </a:cubicBezTo>
                    <a:cubicBezTo>
                      <a:pt x="186165" y="141033"/>
                      <a:pt x="188587" y="142647"/>
                      <a:pt x="190739" y="143992"/>
                    </a:cubicBezTo>
                    <a:cubicBezTo>
                      <a:pt x="188318" y="143992"/>
                      <a:pt x="186165" y="145337"/>
                      <a:pt x="184820" y="147490"/>
                    </a:cubicBezTo>
                    <a:cubicBezTo>
                      <a:pt x="181861" y="151794"/>
                      <a:pt x="179709" y="156367"/>
                      <a:pt x="180247" y="161479"/>
                    </a:cubicBezTo>
                    <a:cubicBezTo>
                      <a:pt x="180785" y="165514"/>
                      <a:pt x="179171" y="168743"/>
                      <a:pt x="177288" y="173585"/>
                    </a:cubicBezTo>
                    <a:cubicBezTo>
                      <a:pt x="177019" y="171702"/>
                      <a:pt x="176750" y="171164"/>
                      <a:pt x="176750" y="170626"/>
                    </a:cubicBezTo>
                    <a:close/>
                    <a:moveTo>
                      <a:pt x="174866" y="280119"/>
                    </a:moveTo>
                    <a:cubicBezTo>
                      <a:pt x="174866" y="277429"/>
                      <a:pt x="174597" y="275007"/>
                      <a:pt x="174597" y="272317"/>
                    </a:cubicBezTo>
                    <a:cubicBezTo>
                      <a:pt x="174597" y="270434"/>
                      <a:pt x="174597" y="268551"/>
                      <a:pt x="176212" y="266937"/>
                    </a:cubicBezTo>
                    <a:cubicBezTo>
                      <a:pt x="175674" y="271779"/>
                      <a:pt x="175135" y="276622"/>
                      <a:pt x="175404" y="281733"/>
                    </a:cubicBezTo>
                    <a:cubicBezTo>
                      <a:pt x="175404" y="281195"/>
                      <a:pt x="174866" y="280657"/>
                      <a:pt x="174866" y="280119"/>
                    </a:cubicBezTo>
                    <a:close/>
                    <a:moveTo>
                      <a:pt x="174866" y="343071"/>
                    </a:moveTo>
                    <a:cubicBezTo>
                      <a:pt x="176212" y="345223"/>
                      <a:pt x="178095" y="346837"/>
                      <a:pt x="179978" y="348451"/>
                    </a:cubicBezTo>
                    <a:cubicBezTo>
                      <a:pt x="180247" y="347375"/>
                      <a:pt x="180516" y="346030"/>
                      <a:pt x="181054" y="344954"/>
                    </a:cubicBezTo>
                    <a:cubicBezTo>
                      <a:pt x="181054" y="344685"/>
                      <a:pt x="181323" y="344416"/>
                      <a:pt x="181323" y="344416"/>
                    </a:cubicBezTo>
                    <a:cubicBezTo>
                      <a:pt x="181323" y="344416"/>
                      <a:pt x="181323" y="344416"/>
                      <a:pt x="181323" y="344416"/>
                    </a:cubicBezTo>
                    <a:cubicBezTo>
                      <a:pt x="180247" y="343340"/>
                      <a:pt x="179440" y="341726"/>
                      <a:pt x="178902" y="340381"/>
                    </a:cubicBezTo>
                    <a:cubicBezTo>
                      <a:pt x="178364" y="338766"/>
                      <a:pt x="178633" y="337421"/>
                      <a:pt x="179171" y="336345"/>
                    </a:cubicBezTo>
                    <a:cubicBezTo>
                      <a:pt x="178902" y="335807"/>
                      <a:pt x="178633" y="335269"/>
                      <a:pt x="178364" y="334731"/>
                    </a:cubicBezTo>
                    <a:cubicBezTo>
                      <a:pt x="177826" y="333386"/>
                      <a:pt x="177557" y="332310"/>
                      <a:pt x="177557" y="331234"/>
                    </a:cubicBezTo>
                    <a:cubicBezTo>
                      <a:pt x="177288" y="331503"/>
                      <a:pt x="177019" y="331503"/>
                      <a:pt x="177019" y="331772"/>
                    </a:cubicBezTo>
                    <a:cubicBezTo>
                      <a:pt x="175135" y="331503"/>
                      <a:pt x="174866" y="330427"/>
                      <a:pt x="174866" y="329082"/>
                    </a:cubicBezTo>
                    <a:cubicBezTo>
                      <a:pt x="174866" y="326929"/>
                      <a:pt x="175135" y="324777"/>
                      <a:pt x="175135" y="322356"/>
                    </a:cubicBezTo>
                    <a:cubicBezTo>
                      <a:pt x="175943" y="323701"/>
                      <a:pt x="176750" y="324777"/>
                      <a:pt x="177826" y="325853"/>
                    </a:cubicBezTo>
                    <a:cubicBezTo>
                      <a:pt x="178095" y="323701"/>
                      <a:pt x="178902" y="321549"/>
                      <a:pt x="179709" y="319128"/>
                    </a:cubicBezTo>
                    <a:cubicBezTo>
                      <a:pt x="179709" y="317244"/>
                      <a:pt x="179709" y="315630"/>
                      <a:pt x="180247" y="313747"/>
                    </a:cubicBezTo>
                    <a:cubicBezTo>
                      <a:pt x="180516" y="312671"/>
                      <a:pt x="181054" y="311595"/>
                      <a:pt x="181592" y="310788"/>
                    </a:cubicBezTo>
                    <a:cubicBezTo>
                      <a:pt x="181592" y="310788"/>
                      <a:pt x="181592" y="310519"/>
                      <a:pt x="181323" y="310519"/>
                    </a:cubicBezTo>
                    <a:cubicBezTo>
                      <a:pt x="180516" y="309174"/>
                      <a:pt x="180247" y="307829"/>
                      <a:pt x="180247" y="306214"/>
                    </a:cubicBezTo>
                    <a:cubicBezTo>
                      <a:pt x="179171" y="306752"/>
                      <a:pt x="178095" y="307560"/>
                      <a:pt x="177019" y="308098"/>
                    </a:cubicBezTo>
                    <a:cubicBezTo>
                      <a:pt x="175404" y="308098"/>
                      <a:pt x="174866" y="306752"/>
                      <a:pt x="174597" y="305407"/>
                    </a:cubicBezTo>
                    <a:cubicBezTo>
                      <a:pt x="174328" y="304062"/>
                      <a:pt x="174597" y="302986"/>
                      <a:pt x="175943" y="302448"/>
                    </a:cubicBezTo>
                    <a:cubicBezTo>
                      <a:pt x="177557" y="301910"/>
                      <a:pt x="178633" y="301103"/>
                      <a:pt x="178902" y="299220"/>
                    </a:cubicBezTo>
                    <a:cubicBezTo>
                      <a:pt x="179171" y="297337"/>
                      <a:pt x="180247" y="295991"/>
                      <a:pt x="181861" y="294915"/>
                    </a:cubicBezTo>
                    <a:cubicBezTo>
                      <a:pt x="181861" y="293839"/>
                      <a:pt x="182130" y="292763"/>
                      <a:pt x="182130" y="291956"/>
                    </a:cubicBezTo>
                    <a:cubicBezTo>
                      <a:pt x="181861" y="288728"/>
                      <a:pt x="181592" y="285768"/>
                      <a:pt x="180785" y="282809"/>
                    </a:cubicBezTo>
                    <a:cubicBezTo>
                      <a:pt x="180247" y="281195"/>
                      <a:pt x="179978" y="279850"/>
                      <a:pt x="179709" y="278236"/>
                    </a:cubicBezTo>
                    <a:cubicBezTo>
                      <a:pt x="178633" y="274469"/>
                      <a:pt x="177288" y="270703"/>
                      <a:pt x="176212" y="266668"/>
                    </a:cubicBezTo>
                    <a:cubicBezTo>
                      <a:pt x="176212" y="266668"/>
                      <a:pt x="176212" y="266668"/>
                      <a:pt x="176212" y="266668"/>
                    </a:cubicBezTo>
                    <a:cubicBezTo>
                      <a:pt x="176212" y="266668"/>
                      <a:pt x="176212" y="266668"/>
                      <a:pt x="176212" y="266668"/>
                    </a:cubicBezTo>
                    <a:cubicBezTo>
                      <a:pt x="175943" y="265861"/>
                      <a:pt x="175674" y="264785"/>
                      <a:pt x="175404" y="263977"/>
                    </a:cubicBezTo>
                    <a:cubicBezTo>
                      <a:pt x="171907" y="252678"/>
                      <a:pt x="171369" y="235999"/>
                      <a:pt x="175135" y="222548"/>
                    </a:cubicBezTo>
                    <a:cubicBezTo>
                      <a:pt x="175404" y="219857"/>
                      <a:pt x="175674" y="216898"/>
                      <a:pt x="175674" y="214208"/>
                    </a:cubicBezTo>
                    <a:cubicBezTo>
                      <a:pt x="176750" y="213670"/>
                      <a:pt x="177557" y="213132"/>
                      <a:pt x="178364" y="212594"/>
                    </a:cubicBezTo>
                    <a:cubicBezTo>
                      <a:pt x="178364" y="212056"/>
                      <a:pt x="178633" y="211518"/>
                      <a:pt x="178364" y="210979"/>
                    </a:cubicBezTo>
                    <a:cubicBezTo>
                      <a:pt x="177288" y="206406"/>
                      <a:pt x="177557" y="201833"/>
                      <a:pt x="179709" y="197528"/>
                    </a:cubicBezTo>
                    <a:cubicBezTo>
                      <a:pt x="182130" y="192148"/>
                      <a:pt x="185089" y="190534"/>
                      <a:pt x="190739" y="191341"/>
                    </a:cubicBezTo>
                    <a:cubicBezTo>
                      <a:pt x="192622" y="191610"/>
                      <a:pt x="194505" y="192148"/>
                      <a:pt x="196119" y="192955"/>
                    </a:cubicBezTo>
                    <a:cubicBezTo>
                      <a:pt x="196926" y="191610"/>
                      <a:pt x="197465" y="190534"/>
                      <a:pt x="198003" y="189188"/>
                    </a:cubicBezTo>
                    <a:cubicBezTo>
                      <a:pt x="198003" y="189188"/>
                      <a:pt x="198003" y="189188"/>
                      <a:pt x="198003" y="189188"/>
                    </a:cubicBezTo>
                    <a:cubicBezTo>
                      <a:pt x="197734" y="189188"/>
                      <a:pt x="197734" y="189188"/>
                      <a:pt x="197465" y="188919"/>
                    </a:cubicBezTo>
                    <a:cubicBezTo>
                      <a:pt x="195850" y="188381"/>
                      <a:pt x="193967" y="188112"/>
                      <a:pt x="192353" y="187574"/>
                    </a:cubicBezTo>
                    <a:cubicBezTo>
                      <a:pt x="186435" y="185960"/>
                      <a:pt x="180516" y="187305"/>
                      <a:pt x="177019" y="193762"/>
                    </a:cubicBezTo>
                    <a:cubicBezTo>
                      <a:pt x="176750" y="194300"/>
                      <a:pt x="176212" y="195107"/>
                      <a:pt x="174866" y="196452"/>
                    </a:cubicBezTo>
                    <a:cubicBezTo>
                      <a:pt x="174059" y="191879"/>
                      <a:pt x="174866" y="188650"/>
                      <a:pt x="175135" y="184884"/>
                    </a:cubicBezTo>
                    <a:cubicBezTo>
                      <a:pt x="175943" y="185691"/>
                      <a:pt x="176750" y="186498"/>
                      <a:pt x="177288" y="187036"/>
                    </a:cubicBezTo>
                    <a:cubicBezTo>
                      <a:pt x="178095" y="187574"/>
                      <a:pt x="178902" y="187305"/>
                      <a:pt x="179171" y="186498"/>
                    </a:cubicBezTo>
                    <a:cubicBezTo>
                      <a:pt x="179440" y="185422"/>
                      <a:pt x="179440" y="184077"/>
                      <a:pt x="179440" y="183001"/>
                    </a:cubicBezTo>
                    <a:cubicBezTo>
                      <a:pt x="179709" y="178965"/>
                      <a:pt x="180516" y="175199"/>
                      <a:pt x="182399" y="171433"/>
                    </a:cubicBezTo>
                    <a:cubicBezTo>
                      <a:pt x="183475" y="169281"/>
                      <a:pt x="185089" y="168473"/>
                      <a:pt x="187242" y="168743"/>
                    </a:cubicBezTo>
                    <a:cubicBezTo>
                      <a:pt x="188049" y="168743"/>
                      <a:pt x="188856" y="169012"/>
                      <a:pt x="189663" y="169281"/>
                    </a:cubicBezTo>
                    <a:cubicBezTo>
                      <a:pt x="189663" y="167935"/>
                      <a:pt x="189932" y="166590"/>
                      <a:pt x="190201" y="165245"/>
                    </a:cubicBezTo>
                    <a:cubicBezTo>
                      <a:pt x="188318" y="164707"/>
                      <a:pt x="186435" y="163900"/>
                      <a:pt x="184282" y="163362"/>
                    </a:cubicBezTo>
                    <a:cubicBezTo>
                      <a:pt x="182668" y="157981"/>
                      <a:pt x="184820" y="153946"/>
                      <a:pt x="188049" y="150180"/>
                    </a:cubicBezTo>
                    <a:cubicBezTo>
                      <a:pt x="188856" y="149373"/>
                      <a:pt x="190201" y="149104"/>
                      <a:pt x="191277" y="149104"/>
                    </a:cubicBezTo>
                    <a:cubicBezTo>
                      <a:pt x="194236" y="148835"/>
                      <a:pt x="196926" y="149373"/>
                      <a:pt x="199348" y="150718"/>
                    </a:cubicBezTo>
                    <a:cubicBezTo>
                      <a:pt x="200693" y="149373"/>
                      <a:pt x="202307" y="148028"/>
                      <a:pt x="203921" y="146682"/>
                    </a:cubicBezTo>
                    <a:cubicBezTo>
                      <a:pt x="202038" y="145875"/>
                      <a:pt x="200693" y="144799"/>
                      <a:pt x="199348" y="143454"/>
                    </a:cubicBezTo>
                    <a:cubicBezTo>
                      <a:pt x="198272" y="144261"/>
                      <a:pt x="196657" y="144530"/>
                      <a:pt x="195312" y="143723"/>
                    </a:cubicBezTo>
                    <a:cubicBezTo>
                      <a:pt x="191008" y="141840"/>
                      <a:pt x="186704" y="139419"/>
                      <a:pt x="185896" y="134576"/>
                    </a:cubicBezTo>
                    <a:cubicBezTo>
                      <a:pt x="186435" y="133231"/>
                      <a:pt x="186973" y="131886"/>
                      <a:pt x="187242" y="130541"/>
                    </a:cubicBezTo>
                    <a:cubicBezTo>
                      <a:pt x="191277" y="129465"/>
                      <a:pt x="193429" y="130003"/>
                      <a:pt x="195850" y="132962"/>
                    </a:cubicBezTo>
                    <a:cubicBezTo>
                      <a:pt x="196119" y="131348"/>
                      <a:pt x="196388" y="130003"/>
                      <a:pt x="197196" y="128658"/>
                    </a:cubicBezTo>
                    <a:cubicBezTo>
                      <a:pt x="195850" y="127582"/>
                      <a:pt x="194236" y="126775"/>
                      <a:pt x="192622" y="126506"/>
                    </a:cubicBezTo>
                    <a:cubicBezTo>
                      <a:pt x="191008" y="126237"/>
                      <a:pt x="189394" y="125967"/>
                      <a:pt x="187511" y="125698"/>
                    </a:cubicBezTo>
                    <a:cubicBezTo>
                      <a:pt x="186704" y="120587"/>
                      <a:pt x="188049" y="116014"/>
                      <a:pt x="190201" y="111440"/>
                    </a:cubicBezTo>
                    <a:cubicBezTo>
                      <a:pt x="194774" y="111978"/>
                      <a:pt x="198541" y="113592"/>
                      <a:pt x="201769" y="116283"/>
                    </a:cubicBezTo>
                    <a:cubicBezTo>
                      <a:pt x="202307" y="114937"/>
                      <a:pt x="202845" y="113592"/>
                      <a:pt x="203921" y="112516"/>
                    </a:cubicBezTo>
                    <a:cubicBezTo>
                      <a:pt x="200155" y="110633"/>
                      <a:pt x="196388" y="108750"/>
                      <a:pt x="192891" y="106867"/>
                    </a:cubicBezTo>
                    <a:cubicBezTo>
                      <a:pt x="191815" y="104984"/>
                      <a:pt x="192353" y="103369"/>
                      <a:pt x="192891" y="101755"/>
                    </a:cubicBezTo>
                    <a:cubicBezTo>
                      <a:pt x="193160" y="100948"/>
                      <a:pt x="193429" y="99872"/>
                      <a:pt x="193967" y="99065"/>
                    </a:cubicBezTo>
                    <a:cubicBezTo>
                      <a:pt x="194236" y="99334"/>
                      <a:pt x="194505" y="99334"/>
                      <a:pt x="194774" y="99065"/>
                    </a:cubicBezTo>
                    <a:cubicBezTo>
                      <a:pt x="197465" y="97720"/>
                      <a:pt x="198541" y="96375"/>
                      <a:pt x="201500" y="98527"/>
                    </a:cubicBezTo>
                    <a:cubicBezTo>
                      <a:pt x="203383" y="99872"/>
                      <a:pt x="204997" y="101486"/>
                      <a:pt x="206611" y="102831"/>
                    </a:cubicBezTo>
                    <a:cubicBezTo>
                      <a:pt x="207149" y="103369"/>
                      <a:pt x="207418" y="103638"/>
                      <a:pt x="207957" y="104176"/>
                    </a:cubicBezTo>
                    <a:cubicBezTo>
                      <a:pt x="207957" y="102831"/>
                      <a:pt x="207957" y="101217"/>
                      <a:pt x="208226" y="99872"/>
                    </a:cubicBezTo>
                    <a:cubicBezTo>
                      <a:pt x="206073" y="97720"/>
                      <a:pt x="203114" y="95299"/>
                      <a:pt x="200424" y="94492"/>
                    </a:cubicBezTo>
                    <a:cubicBezTo>
                      <a:pt x="197465" y="93684"/>
                      <a:pt x="196388" y="95030"/>
                      <a:pt x="194774" y="96913"/>
                    </a:cubicBezTo>
                    <a:cubicBezTo>
                      <a:pt x="195581" y="95030"/>
                      <a:pt x="196657" y="92877"/>
                      <a:pt x="198003" y="90994"/>
                    </a:cubicBezTo>
                    <a:cubicBezTo>
                      <a:pt x="200693" y="92339"/>
                      <a:pt x="202038" y="94492"/>
                      <a:pt x="203921" y="95837"/>
                    </a:cubicBezTo>
                    <a:cubicBezTo>
                      <a:pt x="205266" y="96913"/>
                      <a:pt x="206611" y="98258"/>
                      <a:pt x="208226" y="99334"/>
                    </a:cubicBezTo>
                    <a:cubicBezTo>
                      <a:pt x="208226" y="97989"/>
                      <a:pt x="208495" y="96644"/>
                      <a:pt x="209033" y="95568"/>
                    </a:cubicBezTo>
                    <a:cubicBezTo>
                      <a:pt x="209033" y="95568"/>
                      <a:pt x="209033" y="95299"/>
                      <a:pt x="209302" y="95030"/>
                    </a:cubicBezTo>
                    <a:cubicBezTo>
                      <a:pt x="209302" y="95030"/>
                      <a:pt x="209302" y="95030"/>
                      <a:pt x="209302" y="95030"/>
                    </a:cubicBezTo>
                    <a:cubicBezTo>
                      <a:pt x="208495" y="94223"/>
                      <a:pt x="207688" y="93415"/>
                      <a:pt x="206880" y="92608"/>
                    </a:cubicBezTo>
                    <a:cubicBezTo>
                      <a:pt x="207957" y="93146"/>
                      <a:pt x="208764" y="93415"/>
                      <a:pt x="209840" y="93415"/>
                    </a:cubicBezTo>
                    <a:cubicBezTo>
                      <a:pt x="210109" y="92339"/>
                      <a:pt x="210647" y="91263"/>
                      <a:pt x="211185" y="90187"/>
                    </a:cubicBezTo>
                    <a:cubicBezTo>
                      <a:pt x="210647" y="90187"/>
                      <a:pt x="210109" y="90456"/>
                      <a:pt x="209571" y="90456"/>
                    </a:cubicBezTo>
                    <a:cubicBezTo>
                      <a:pt x="207957" y="90456"/>
                      <a:pt x="206611" y="89380"/>
                      <a:pt x="205535" y="88304"/>
                    </a:cubicBezTo>
                    <a:cubicBezTo>
                      <a:pt x="205266" y="88035"/>
                      <a:pt x="203921" y="85614"/>
                      <a:pt x="204190" y="85345"/>
                    </a:cubicBezTo>
                    <a:cubicBezTo>
                      <a:pt x="204728" y="85076"/>
                      <a:pt x="204459" y="84269"/>
                      <a:pt x="203652" y="84269"/>
                    </a:cubicBezTo>
                    <a:cubicBezTo>
                      <a:pt x="200962" y="84538"/>
                      <a:pt x="202307" y="88035"/>
                      <a:pt x="203114" y="89918"/>
                    </a:cubicBezTo>
                    <a:cubicBezTo>
                      <a:pt x="200155" y="86959"/>
                      <a:pt x="201231" y="83731"/>
                      <a:pt x="204997" y="81847"/>
                    </a:cubicBezTo>
                    <a:cubicBezTo>
                      <a:pt x="206342" y="81040"/>
                      <a:pt x="207688" y="80233"/>
                      <a:pt x="209033" y="79695"/>
                    </a:cubicBezTo>
                    <a:cubicBezTo>
                      <a:pt x="206611" y="74853"/>
                      <a:pt x="207418" y="70010"/>
                      <a:pt x="209840" y="66513"/>
                    </a:cubicBezTo>
                    <a:cubicBezTo>
                      <a:pt x="211185" y="63016"/>
                      <a:pt x="213606" y="59787"/>
                      <a:pt x="216296" y="57366"/>
                    </a:cubicBezTo>
                    <a:cubicBezTo>
                      <a:pt x="217103" y="57635"/>
                      <a:pt x="217372" y="57635"/>
                      <a:pt x="217372" y="57635"/>
                    </a:cubicBezTo>
                    <a:cubicBezTo>
                      <a:pt x="218179" y="58442"/>
                      <a:pt x="218718" y="59249"/>
                      <a:pt x="219525" y="60056"/>
                    </a:cubicBezTo>
                    <a:cubicBezTo>
                      <a:pt x="222484" y="59518"/>
                      <a:pt x="225174" y="60056"/>
                      <a:pt x="227864" y="61670"/>
                    </a:cubicBezTo>
                    <a:cubicBezTo>
                      <a:pt x="227864" y="60594"/>
                      <a:pt x="227595" y="59787"/>
                      <a:pt x="227595" y="58711"/>
                    </a:cubicBezTo>
                    <a:cubicBezTo>
                      <a:pt x="226519" y="58711"/>
                      <a:pt x="225174" y="58442"/>
                      <a:pt x="224098" y="58173"/>
                    </a:cubicBezTo>
                    <a:cubicBezTo>
                      <a:pt x="221677" y="57366"/>
                      <a:pt x="221139" y="54407"/>
                      <a:pt x="223291" y="53062"/>
                    </a:cubicBezTo>
                    <a:cubicBezTo>
                      <a:pt x="224905" y="51717"/>
                      <a:pt x="226519" y="50909"/>
                      <a:pt x="225712" y="48488"/>
                    </a:cubicBezTo>
                    <a:cubicBezTo>
                      <a:pt x="225443" y="47950"/>
                      <a:pt x="226250" y="47143"/>
                      <a:pt x="226788" y="46336"/>
                    </a:cubicBezTo>
                    <a:cubicBezTo>
                      <a:pt x="227595" y="45260"/>
                      <a:pt x="228402" y="44184"/>
                      <a:pt x="228941" y="43108"/>
                    </a:cubicBezTo>
                    <a:cubicBezTo>
                      <a:pt x="228941" y="43108"/>
                      <a:pt x="228941" y="43108"/>
                      <a:pt x="228941" y="43108"/>
                    </a:cubicBezTo>
                    <a:cubicBezTo>
                      <a:pt x="228941" y="43108"/>
                      <a:pt x="228941" y="42839"/>
                      <a:pt x="229210" y="42839"/>
                    </a:cubicBezTo>
                    <a:cubicBezTo>
                      <a:pt x="229748" y="42301"/>
                      <a:pt x="229748" y="41494"/>
                      <a:pt x="230286" y="40956"/>
                    </a:cubicBezTo>
                    <a:cubicBezTo>
                      <a:pt x="230286" y="40956"/>
                      <a:pt x="230555" y="40686"/>
                      <a:pt x="230555" y="40686"/>
                    </a:cubicBezTo>
                    <a:cubicBezTo>
                      <a:pt x="230555" y="40686"/>
                      <a:pt x="230555" y="40686"/>
                      <a:pt x="230555" y="40686"/>
                    </a:cubicBezTo>
                    <a:cubicBezTo>
                      <a:pt x="231362" y="41225"/>
                      <a:pt x="232438" y="41494"/>
                      <a:pt x="233514" y="41763"/>
                    </a:cubicBezTo>
                    <a:cubicBezTo>
                      <a:pt x="234321" y="40686"/>
                      <a:pt x="235397" y="39341"/>
                      <a:pt x="236473" y="37996"/>
                    </a:cubicBezTo>
                    <a:cubicBezTo>
                      <a:pt x="234859" y="37727"/>
                      <a:pt x="233245" y="37458"/>
                      <a:pt x="232438" y="36651"/>
                    </a:cubicBezTo>
                    <a:cubicBezTo>
                      <a:pt x="231362" y="35844"/>
                      <a:pt x="231362" y="34499"/>
                      <a:pt x="231900" y="33423"/>
                    </a:cubicBezTo>
                    <a:cubicBezTo>
                      <a:pt x="232976" y="31271"/>
                      <a:pt x="234590" y="29925"/>
                      <a:pt x="237011" y="29387"/>
                    </a:cubicBezTo>
                    <a:cubicBezTo>
                      <a:pt x="238625" y="29118"/>
                      <a:pt x="240240" y="28849"/>
                      <a:pt x="242123" y="28580"/>
                    </a:cubicBezTo>
                    <a:cubicBezTo>
                      <a:pt x="242392" y="27504"/>
                      <a:pt x="242392" y="26697"/>
                      <a:pt x="242123" y="25890"/>
                    </a:cubicBezTo>
                    <a:cubicBezTo>
                      <a:pt x="241854" y="25352"/>
                      <a:pt x="241854" y="24814"/>
                      <a:pt x="241854" y="24276"/>
                    </a:cubicBezTo>
                    <a:cubicBezTo>
                      <a:pt x="241585" y="24276"/>
                      <a:pt x="241316" y="24545"/>
                      <a:pt x="240778" y="24545"/>
                    </a:cubicBezTo>
                    <a:cubicBezTo>
                      <a:pt x="239971" y="24545"/>
                      <a:pt x="239163" y="24545"/>
                      <a:pt x="238356" y="24545"/>
                    </a:cubicBezTo>
                    <a:cubicBezTo>
                      <a:pt x="235128" y="24545"/>
                      <a:pt x="234052" y="22662"/>
                      <a:pt x="235397" y="19703"/>
                    </a:cubicBezTo>
                    <a:cubicBezTo>
                      <a:pt x="236473" y="16743"/>
                      <a:pt x="238625" y="14591"/>
                      <a:pt x="242123" y="13784"/>
                    </a:cubicBezTo>
                    <a:cubicBezTo>
                      <a:pt x="242661" y="14322"/>
                      <a:pt x="242930" y="14860"/>
                      <a:pt x="243468" y="15129"/>
                    </a:cubicBezTo>
                    <a:cubicBezTo>
                      <a:pt x="244544" y="13515"/>
                      <a:pt x="245620" y="12439"/>
                      <a:pt x="247234" y="11363"/>
                    </a:cubicBezTo>
                    <a:cubicBezTo>
                      <a:pt x="248041" y="8134"/>
                      <a:pt x="248848" y="6789"/>
                      <a:pt x="250194" y="5713"/>
                    </a:cubicBezTo>
                    <a:cubicBezTo>
                      <a:pt x="252077" y="4368"/>
                      <a:pt x="253422" y="3830"/>
                      <a:pt x="257726" y="3830"/>
                    </a:cubicBezTo>
                    <a:cubicBezTo>
                      <a:pt x="260147" y="3561"/>
                      <a:pt x="263376" y="4099"/>
                      <a:pt x="265797" y="7058"/>
                    </a:cubicBezTo>
                    <a:cubicBezTo>
                      <a:pt x="266335" y="8134"/>
                      <a:pt x="267142" y="9211"/>
                      <a:pt x="266604" y="10287"/>
                    </a:cubicBezTo>
                    <a:cubicBezTo>
                      <a:pt x="266604" y="10825"/>
                      <a:pt x="266335" y="11094"/>
                      <a:pt x="266066" y="11363"/>
                    </a:cubicBezTo>
                    <a:cubicBezTo>
                      <a:pt x="266873" y="12708"/>
                      <a:pt x="267680" y="14053"/>
                      <a:pt x="268218" y="15667"/>
                    </a:cubicBezTo>
                    <a:cubicBezTo>
                      <a:pt x="268218" y="15936"/>
                      <a:pt x="268218" y="16205"/>
                      <a:pt x="268487" y="16474"/>
                    </a:cubicBezTo>
                    <a:cubicBezTo>
                      <a:pt x="269025" y="16743"/>
                      <a:pt x="269563" y="17012"/>
                      <a:pt x="270101" y="17550"/>
                    </a:cubicBezTo>
                    <a:cubicBezTo>
                      <a:pt x="271177" y="18895"/>
                      <a:pt x="270639" y="20241"/>
                      <a:pt x="270370" y="21586"/>
                    </a:cubicBezTo>
                    <a:cubicBezTo>
                      <a:pt x="270101" y="22124"/>
                      <a:pt x="270101" y="22393"/>
                      <a:pt x="269832" y="22931"/>
                    </a:cubicBezTo>
                    <a:cubicBezTo>
                      <a:pt x="270101" y="25621"/>
                      <a:pt x="269832" y="28042"/>
                      <a:pt x="269294" y="30733"/>
                    </a:cubicBezTo>
                    <a:cubicBezTo>
                      <a:pt x="269832" y="30195"/>
                      <a:pt x="270370" y="29387"/>
                      <a:pt x="270908" y="28580"/>
                    </a:cubicBezTo>
                    <a:cubicBezTo>
                      <a:pt x="271716" y="27235"/>
                      <a:pt x="272254" y="25621"/>
                      <a:pt x="273061" y="24276"/>
                    </a:cubicBezTo>
                    <a:cubicBezTo>
                      <a:pt x="273868" y="22662"/>
                      <a:pt x="274675" y="21048"/>
                      <a:pt x="275482" y="19433"/>
                    </a:cubicBezTo>
                    <a:cubicBezTo>
                      <a:pt x="276289" y="19433"/>
                      <a:pt x="276827" y="19433"/>
                      <a:pt x="277365" y="19433"/>
                    </a:cubicBezTo>
                    <a:cubicBezTo>
                      <a:pt x="278172" y="19972"/>
                      <a:pt x="278979" y="20241"/>
                      <a:pt x="279786" y="20779"/>
                    </a:cubicBezTo>
                    <a:cubicBezTo>
                      <a:pt x="282477" y="19972"/>
                      <a:pt x="285167" y="19703"/>
                      <a:pt x="287857" y="20510"/>
                    </a:cubicBezTo>
                    <a:cubicBezTo>
                      <a:pt x="286243" y="19703"/>
                      <a:pt x="284898" y="18626"/>
                      <a:pt x="283284" y="17819"/>
                    </a:cubicBezTo>
                    <a:cubicBezTo>
                      <a:pt x="282208" y="17012"/>
                      <a:pt x="280862" y="16205"/>
                      <a:pt x="279786" y="15398"/>
                    </a:cubicBezTo>
                    <a:cubicBezTo>
                      <a:pt x="278710" y="14322"/>
                      <a:pt x="278441" y="12977"/>
                      <a:pt x="279248" y="11094"/>
                    </a:cubicBezTo>
                    <a:cubicBezTo>
                      <a:pt x="284360" y="10018"/>
                      <a:pt x="289202" y="11632"/>
                      <a:pt x="293776" y="14591"/>
                    </a:cubicBezTo>
                    <a:cubicBezTo>
                      <a:pt x="297811" y="17012"/>
                      <a:pt x="297273" y="21317"/>
                      <a:pt x="298349" y="25621"/>
                    </a:cubicBezTo>
                    <a:cubicBezTo>
                      <a:pt x="297004" y="25621"/>
                      <a:pt x="296466" y="25621"/>
                      <a:pt x="296197" y="25621"/>
                    </a:cubicBezTo>
                    <a:cubicBezTo>
                      <a:pt x="295390" y="25083"/>
                      <a:pt x="294583" y="24545"/>
                      <a:pt x="293776" y="24276"/>
                    </a:cubicBezTo>
                    <a:cubicBezTo>
                      <a:pt x="295121" y="25621"/>
                      <a:pt x="295928" y="27235"/>
                      <a:pt x="296735" y="29387"/>
                    </a:cubicBezTo>
                    <a:cubicBezTo>
                      <a:pt x="297004" y="30195"/>
                      <a:pt x="297273" y="31271"/>
                      <a:pt x="297542" y="32347"/>
                    </a:cubicBezTo>
                    <a:cubicBezTo>
                      <a:pt x="300501" y="34499"/>
                      <a:pt x="300501" y="34768"/>
                      <a:pt x="300232" y="39610"/>
                    </a:cubicBezTo>
                    <a:cubicBezTo>
                      <a:pt x="299963" y="39610"/>
                      <a:pt x="299963" y="39610"/>
                      <a:pt x="299694" y="39879"/>
                    </a:cubicBezTo>
                    <a:cubicBezTo>
                      <a:pt x="300232" y="42032"/>
                      <a:pt x="300770" y="43915"/>
                      <a:pt x="301039" y="46067"/>
                    </a:cubicBezTo>
                    <a:cubicBezTo>
                      <a:pt x="302653" y="47412"/>
                      <a:pt x="303999" y="49564"/>
                      <a:pt x="304268" y="52255"/>
                    </a:cubicBezTo>
                    <a:cubicBezTo>
                      <a:pt x="304537" y="54138"/>
                      <a:pt x="304268" y="55752"/>
                      <a:pt x="303999" y="57904"/>
                    </a:cubicBezTo>
                    <a:cubicBezTo>
                      <a:pt x="303191" y="58173"/>
                      <a:pt x="302653" y="58442"/>
                      <a:pt x="301846" y="58711"/>
                    </a:cubicBezTo>
                    <a:cubicBezTo>
                      <a:pt x="301846" y="59518"/>
                      <a:pt x="301846" y="60325"/>
                      <a:pt x="301577" y="61132"/>
                    </a:cubicBezTo>
                    <a:cubicBezTo>
                      <a:pt x="302115" y="61670"/>
                      <a:pt x="302653" y="62209"/>
                      <a:pt x="303191" y="62747"/>
                    </a:cubicBezTo>
                    <a:cubicBezTo>
                      <a:pt x="304537" y="62478"/>
                      <a:pt x="305882" y="62209"/>
                      <a:pt x="307227" y="61939"/>
                    </a:cubicBezTo>
                    <a:cubicBezTo>
                      <a:pt x="310186" y="61670"/>
                      <a:pt x="311531" y="63285"/>
                      <a:pt x="312069" y="65975"/>
                    </a:cubicBezTo>
                    <a:cubicBezTo>
                      <a:pt x="312338" y="67858"/>
                      <a:pt x="312069" y="69203"/>
                      <a:pt x="310455" y="73777"/>
                    </a:cubicBezTo>
                    <a:cubicBezTo>
                      <a:pt x="310993" y="75122"/>
                      <a:pt x="311531" y="76736"/>
                      <a:pt x="311800" y="78350"/>
                    </a:cubicBezTo>
                    <a:cubicBezTo>
                      <a:pt x="313414" y="78081"/>
                      <a:pt x="315298" y="78081"/>
                      <a:pt x="316912" y="78350"/>
                    </a:cubicBezTo>
                    <a:cubicBezTo>
                      <a:pt x="319333" y="78619"/>
                      <a:pt x="320947" y="80233"/>
                      <a:pt x="321216" y="82654"/>
                    </a:cubicBezTo>
                    <a:cubicBezTo>
                      <a:pt x="321754" y="86421"/>
                      <a:pt x="320409" y="88304"/>
                      <a:pt x="316912" y="90187"/>
                    </a:cubicBezTo>
                    <a:cubicBezTo>
                      <a:pt x="315567" y="90725"/>
                      <a:pt x="314222" y="91263"/>
                      <a:pt x="314760" y="93684"/>
                    </a:cubicBezTo>
                    <a:cubicBezTo>
                      <a:pt x="315567" y="93684"/>
                      <a:pt x="316643" y="93953"/>
                      <a:pt x="317450" y="93953"/>
                    </a:cubicBezTo>
                    <a:cubicBezTo>
                      <a:pt x="320140" y="94223"/>
                      <a:pt x="323099" y="94223"/>
                      <a:pt x="325790" y="94492"/>
                    </a:cubicBezTo>
                    <a:cubicBezTo>
                      <a:pt x="328211" y="94761"/>
                      <a:pt x="329556" y="96644"/>
                      <a:pt x="330094" y="99065"/>
                    </a:cubicBezTo>
                    <a:cubicBezTo>
                      <a:pt x="330363" y="100141"/>
                      <a:pt x="330363" y="101486"/>
                      <a:pt x="330094" y="102562"/>
                    </a:cubicBezTo>
                    <a:cubicBezTo>
                      <a:pt x="329825" y="105253"/>
                      <a:pt x="329287" y="107674"/>
                      <a:pt x="328749" y="110364"/>
                    </a:cubicBezTo>
                    <a:cubicBezTo>
                      <a:pt x="326059" y="111978"/>
                      <a:pt x="323368" y="113592"/>
                      <a:pt x="320678" y="115206"/>
                    </a:cubicBezTo>
                    <a:cubicBezTo>
                      <a:pt x="319871" y="115745"/>
                      <a:pt x="319064" y="116283"/>
                      <a:pt x="318257" y="117090"/>
                    </a:cubicBezTo>
                    <a:cubicBezTo>
                      <a:pt x="318257" y="117090"/>
                      <a:pt x="318257" y="117090"/>
                      <a:pt x="318257" y="117359"/>
                    </a:cubicBezTo>
                    <a:cubicBezTo>
                      <a:pt x="317988" y="117359"/>
                      <a:pt x="317719" y="117359"/>
                      <a:pt x="317719" y="117628"/>
                    </a:cubicBezTo>
                    <a:cubicBezTo>
                      <a:pt x="316374" y="118704"/>
                      <a:pt x="314760" y="121125"/>
                      <a:pt x="313952" y="123277"/>
                    </a:cubicBezTo>
                    <a:cubicBezTo>
                      <a:pt x="313414" y="122739"/>
                      <a:pt x="312607" y="122470"/>
                      <a:pt x="312069" y="121932"/>
                    </a:cubicBezTo>
                    <a:cubicBezTo>
                      <a:pt x="312607" y="120318"/>
                      <a:pt x="312876" y="118973"/>
                      <a:pt x="313145" y="117628"/>
                    </a:cubicBezTo>
                    <a:cubicBezTo>
                      <a:pt x="313414" y="115745"/>
                      <a:pt x="313952" y="114130"/>
                      <a:pt x="313952" y="112247"/>
                    </a:cubicBezTo>
                    <a:cubicBezTo>
                      <a:pt x="313952" y="108481"/>
                      <a:pt x="312876" y="105522"/>
                      <a:pt x="308841" y="104176"/>
                    </a:cubicBezTo>
                    <a:cubicBezTo>
                      <a:pt x="308303" y="103907"/>
                      <a:pt x="307765" y="103638"/>
                      <a:pt x="306958" y="103369"/>
                    </a:cubicBezTo>
                    <a:cubicBezTo>
                      <a:pt x="306958" y="102024"/>
                      <a:pt x="307227" y="100679"/>
                      <a:pt x="307227" y="99334"/>
                    </a:cubicBezTo>
                    <a:cubicBezTo>
                      <a:pt x="307227" y="99065"/>
                      <a:pt x="307227" y="99065"/>
                      <a:pt x="307227" y="98796"/>
                    </a:cubicBezTo>
                    <a:cubicBezTo>
                      <a:pt x="305882" y="99872"/>
                      <a:pt x="304268" y="100410"/>
                      <a:pt x="302653" y="100948"/>
                    </a:cubicBezTo>
                    <a:cubicBezTo>
                      <a:pt x="301577" y="103100"/>
                      <a:pt x="300232" y="104715"/>
                      <a:pt x="297811" y="105791"/>
                    </a:cubicBezTo>
                    <a:cubicBezTo>
                      <a:pt x="296466" y="106329"/>
                      <a:pt x="294852" y="107136"/>
                      <a:pt x="293507" y="107674"/>
                    </a:cubicBezTo>
                    <a:cubicBezTo>
                      <a:pt x="292700" y="107136"/>
                      <a:pt x="291623" y="107405"/>
                      <a:pt x="290816" y="107943"/>
                    </a:cubicBezTo>
                    <a:cubicBezTo>
                      <a:pt x="289471" y="108481"/>
                      <a:pt x="288126" y="109019"/>
                      <a:pt x="286781" y="109557"/>
                    </a:cubicBezTo>
                    <a:cubicBezTo>
                      <a:pt x="285167" y="110364"/>
                      <a:pt x="283822" y="111709"/>
                      <a:pt x="283284" y="113592"/>
                    </a:cubicBezTo>
                    <a:cubicBezTo>
                      <a:pt x="283015" y="113323"/>
                      <a:pt x="282477" y="113054"/>
                      <a:pt x="282208" y="112785"/>
                    </a:cubicBezTo>
                    <a:cubicBezTo>
                      <a:pt x="282477" y="111978"/>
                      <a:pt x="282477" y="111171"/>
                      <a:pt x="282746" y="110364"/>
                    </a:cubicBezTo>
                    <a:cubicBezTo>
                      <a:pt x="283015" y="109288"/>
                      <a:pt x="283284" y="108212"/>
                      <a:pt x="283284" y="106867"/>
                    </a:cubicBezTo>
                    <a:cubicBezTo>
                      <a:pt x="281669" y="107136"/>
                      <a:pt x="280324" y="107136"/>
                      <a:pt x="278710" y="106598"/>
                    </a:cubicBezTo>
                    <a:cubicBezTo>
                      <a:pt x="278979" y="110364"/>
                      <a:pt x="278172" y="111171"/>
                      <a:pt x="274944" y="112247"/>
                    </a:cubicBezTo>
                    <a:cubicBezTo>
                      <a:pt x="270908" y="113592"/>
                      <a:pt x="267142" y="115206"/>
                      <a:pt x="263107" y="116552"/>
                    </a:cubicBezTo>
                    <a:cubicBezTo>
                      <a:pt x="261762" y="117090"/>
                      <a:pt x="260147" y="117359"/>
                      <a:pt x="258533" y="117359"/>
                    </a:cubicBezTo>
                    <a:cubicBezTo>
                      <a:pt x="257188" y="117359"/>
                      <a:pt x="256381" y="115476"/>
                      <a:pt x="256919" y="114130"/>
                    </a:cubicBezTo>
                    <a:cubicBezTo>
                      <a:pt x="257995" y="111709"/>
                      <a:pt x="259878" y="109826"/>
                      <a:pt x="262300" y="108750"/>
                    </a:cubicBezTo>
                    <a:cubicBezTo>
                      <a:pt x="266066" y="106867"/>
                      <a:pt x="269563" y="104984"/>
                      <a:pt x="273599" y="103100"/>
                    </a:cubicBezTo>
                    <a:cubicBezTo>
                      <a:pt x="272792" y="102293"/>
                      <a:pt x="271985" y="101217"/>
                      <a:pt x="271177" y="100141"/>
                    </a:cubicBezTo>
                    <a:cubicBezTo>
                      <a:pt x="270639" y="100410"/>
                      <a:pt x="269832" y="100948"/>
                      <a:pt x="269294" y="101217"/>
                    </a:cubicBezTo>
                    <a:cubicBezTo>
                      <a:pt x="267411" y="102293"/>
                      <a:pt x="265259" y="103100"/>
                      <a:pt x="263376" y="104176"/>
                    </a:cubicBezTo>
                    <a:cubicBezTo>
                      <a:pt x="260416" y="102024"/>
                      <a:pt x="257995" y="100679"/>
                      <a:pt x="258264" y="97182"/>
                    </a:cubicBezTo>
                    <a:cubicBezTo>
                      <a:pt x="258264" y="96375"/>
                      <a:pt x="258802" y="95030"/>
                      <a:pt x="259340" y="94492"/>
                    </a:cubicBezTo>
                    <a:cubicBezTo>
                      <a:pt x="260685" y="93415"/>
                      <a:pt x="262300" y="92070"/>
                      <a:pt x="263914" y="90994"/>
                    </a:cubicBezTo>
                    <a:cubicBezTo>
                      <a:pt x="263107" y="89649"/>
                      <a:pt x="262031" y="88573"/>
                      <a:pt x="261224" y="87228"/>
                    </a:cubicBezTo>
                    <a:cubicBezTo>
                      <a:pt x="260685" y="87497"/>
                      <a:pt x="260416" y="87766"/>
                      <a:pt x="259878" y="87766"/>
                    </a:cubicBezTo>
                    <a:cubicBezTo>
                      <a:pt x="257726" y="88842"/>
                      <a:pt x="256919" y="88573"/>
                      <a:pt x="255036" y="86959"/>
                    </a:cubicBezTo>
                    <a:cubicBezTo>
                      <a:pt x="253153" y="85076"/>
                      <a:pt x="253153" y="83462"/>
                      <a:pt x="255305" y="82116"/>
                    </a:cubicBezTo>
                    <a:cubicBezTo>
                      <a:pt x="256381" y="81309"/>
                      <a:pt x="257457" y="80771"/>
                      <a:pt x="258533" y="80233"/>
                    </a:cubicBezTo>
                    <a:cubicBezTo>
                      <a:pt x="258264" y="78350"/>
                      <a:pt x="258264" y="76467"/>
                      <a:pt x="258802" y="74584"/>
                    </a:cubicBezTo>
                    <a:cubicBezTo>
                      <a:pt x="258533" y="74584"/>
                      <a:pt x="258264" y="74853"/>
                      <a:pt x="257995" y="74853"/>
                    </a:cubicBezTo>
                    <a:cubicBezTo>
                      <a:pt x="257188" y="74853"/>
                      <a:pt x="256650" y="74853"/>
                      <a:pt x="255843" y="74853"/>
                    </a:cubicBezTo>
                    <a:cubicBezTo>
                      <a:pt x="254767" y="78619"/>
                      <a:pt x="252615" y="81847"/>
                      <a:pt x="249386" y="84538"/>
                    </a:cubicBezTo>
                    <a:cubicBezTo>
                      <a:pt x="249655" y="84807"/>
                      <a:pt x="249924" y="85076"/>
                      <a:pt x="250194" y="85614"/>
                    </a:cubicBezTo>
                    <a:cubicBezTo>
                      <a:pt x="250732" y="86690"/>
                      <a:pt x="251270" y="87766"/>
                      <a:pt x="251808" y="88842"/>
                    </a:cubicBezTo>
                    <a:cubicBezTo>
                      <a:pt x="252615" y="89918"/>
                      <a:pt x="253691" y="90994"/>
                      <a:pt x="254767" y="92339"/>
                    </a:cubicBezTo>
                    <a:cubicBezTo>
                      <a:pt x="254498" y="94223"/>
                      <a:pt x="254229" y="96106"/>
                      <a:pt x="253960" y="97720"/>
                    </a:cubicBezTo>
                    <a:cubicBezTo>
                      <a:pt x="253960" y="97720"/>
                      <a:pt x="253960" y="97720"/>
                      <a:pt x="253691" y="97720"/>
                    </a:cubicBezTo>
                    <a:cubicBezTo>
                      <a:pt x="253691" y="97989"/>
                      <a:pt x="253691" y="98258"/>
                      <a:pt x="253691" y="98527"/>
                    </a:cubicBezTo>
                    <a:cubicBezTo>
                      <a:pt x="253691" y="100141"/>
                      <a:pt x="253422" y="101486"/>
                      <a:pt x="253153" y="102831"/>
                    </a:cubicBezTo>
                    <a:cubicBezTo>
                      <a:pt x="253422" y="102831"/>
                      <a:pt x="253960" y="102831"/>
                      <a:pt x="254229" y="102831"/>
                    </a:cubicBezTo>
                    <a:cubicBezTo>
                      <a:pt x="255574" y="105253"/>
                      <a:pt x="256381" y="107674"/>
                      <a:pt x="254498" y="110633"/>
                    </a:cubicBezTo>
                    <a:cubicBezTo>
                      <a:pt x="253422" y="112516"/>
                      <a:pt x="253153" y="114937"/>
                      <a:pt x="252615" y="117090"/>
                    </a:cubicBezTo>
                    <a:cubicBezTo>
                      <a:pt x="251270" y="118166"/>
                      <a:pt x="249655" y="118435"/>
                      <a:pt x="247772" y="118435"/>
                    </a:cubicBezTo>
                    <a:cubicBezTo>
                      <a:pt x="247234" y="119780"/>
                      <a:pt x="246427" y="121125"/>
                      <a:pt x="245889" y="122470"/>
                    </a:cubicBezTo>
                    <a:cubicBezTo>
                      <a:pt x="246158" y="122470"/>
                      <a:pt x="246427" y="122470"/>
                      <a:pt x="246696" y="122470"/>
                    </a:cubicBezTo>
                    <a:cubicBezTo>
                      <a:pt x="249386" y="122201"/>
                      <a:pt x="252346" y="121663"/>
                      <a:pt x="255036" y="121394"/>
                    </a:cubicBezTo>
                    <a:cubicBezTo>
                      <a:pt x="255843" y="121394"/>
                      <a:pt x="256919" y="121663"/>
                      <a:pt x="258264" y="121663"/>
                    </a:cubicBezTo>
                    <a:cubicBezTo>
                      <a:pt x="258264" y="122201"/>
                      <a:pt x="258264" y="122470"/>
                      <a:pt x="258264" y="123008"/>
                    </a:cubicBezTo>
                    <a:cubicBezTo>
                      <a:pt x="259878" y="123277"/>
                      <a:pt x="261493" y="123546"/>
                      <a:pt x="263107" y="124353"/>
                    </a:cubicBezTo>
                    <a:cubicBezTo>
                      <a:pt x="263107" y="124353"/>
                      <a:pt x="263107" y="124353"/>
                      <a:pt x="263107" y="124084"/>
                    </a:cubicBezTo>
                    <a:cubicBezTo>
                      <a:pt x="263107" y="123008"/>
                      <a:pt x="263914" y="121663"/>
                      <a:pt x="264721" y="121125"/>
                    </a:cubicBezTo>
                    <a:cubicBezTo>
                      <a:pt x="266335" y="119780"/>
                      <a:pt x="268487" y="118704"/>
                      <a:pt x="270370" y="117628"/>
                    </a:cubicBezTo>
                    <a:cubicBezTo>
                      <a:pt x="272254" y="116552"/>
                      <a:pt x="274406" y="115745"/>
                      <a:pt x="276558" y="116552"/>
                    </a:cubicBezTo>
                    <a:cubicBezTo>
                      <a:pt x="277365" y="116821"/>
                      <a:pt x="278172" y="116552"/>
                      <a:pt x="278979" y="116552"/>
                    </a:cubicBezTo>
                    <a:cubicBezTo>
                      <a:pt x="280862" y="116014"/>
                      <a:pt x="282477" y="116821"/>
                      <a:pt x="284091" y="117897"/>
                    </a:cubicBezTo>
                    <a:cubicBezTo>
                      <a:pt x="285436" y="118704"/>
                      <a:pt x="285974" y="120049"/>
                      <a:pt x="285436" y="121663"/>
                    </a:cubicBezTo>
                    <a:cubicBezTo>
                      <a:pt x="284091" y="124622"/>
                      <a:pt x="282477" y="127582"/>
                      <a:pt x="278979" y="128120"/>
                    </a:cubicBezTo>
                    <a:cubicBezTo>
                      <a:pt x="275751" y="128658"/>
                      <a:pt x="273061" y="129465"/>
                      <a:pt x="270370" y="131079"/>
                    </a:cubicBezTo>
                    <a:cubicBezTo>
                      <a:pt x="270908" y="132424"/>
                      <a:pt x="271447" y="133769"/>
                      <a:pt x="271716" y="135383"/>
                    </a:cubicBezTo>
                    <a:cubicBezTo>
                      <a:pt x="272523" y="134307"/>
                      <a:pt x="274406" y="133500"/>
                      <a:pt x="275751" y="132962"/>
                    </a:cubicBezTo>
                    <a:cubicBezTo>
                      <a:pt x="279248" y="131617"/>
                      <a:pt x="283284" y="131348"/>
                      <a:pt x="285974" y="133769"/>
                    </a:cubicBezTo>
                    <a:cubicBezTo>
                      <a:pt x="287588" y="135114"/>
                      <a:pt x="287857" y="136998"/>
                      <a:pt x="287588" y="138881"/>
                    </a:cubicBezTo>
                    <a:cubicBezTo>
                      <a:pt x="289740" y="138343"/>
                      <a:pt x="291623" y="137267"/>
                      <a:pt x="294045" y="136459"/>
                    </a:cubicBezTo>
                    <a:cubicBezTo>
                      <a:pt x="294583" y="135652"/>
                      <a:pt x="295121" y="134845"/>
                      <a:pt x="295659" y="134307"/>
                    </a:cubicBezTo>
                    <a:cubicBezTo>
                      <a:pt x="296197" y="133769"/>
                      <a:pt x="296466" y="133231"/>
                      <a:pt x="296466" y="132693"/>
                    </a:cubicBezTo>
                    <a:cubicBezTo>
                      <a:pt x="299156" y="131348"/>
                      <a:pt x="301846" y="130003"/>
                      <a:pt x="304268" y="128927"/>
                    </a:cubicBezTo>
                    <a:cubicBezTo>
                      <a:pt x="306420" y="127851"/>
                      <a:pt x="308572" y="127044"/>
                      <a:pt x="310993" y="126506"/>
                    </a:cubicBezTo>
                    <a:cubicBezTo>
                      <a:pt x="312876" y="125967"/>
                      <a:pt x="314491" y="127582"/>
                      <a:pt x="314491" y="129734"/>
                    </a:cubicBezTo>
                    <a:cubicBezTo>
                      <a:pt x="314491" y="131079"/>
                      <a:pt x="314222" y="132424"/>
                      <a:pt x="313683" y="133500"/>
                    </a:cubicBezTo>
                    <a:cubicBezTo>
                      <a:pt x="314491" y="133500"/>
                      <a:pt x="315567" y="133769"/>
                      <a:pt x="316643" y="133769"/>
                    </a:cubicBezTo>
                    <a:cubicBezTo>
                      <a:pt x="320409" y="134576"/>
                      <a:pt x="323906" y="137536"/>
                      <a:pt x="325790" y="141033"/>
                    </a:cubicBezTo>
                    <a:cubicBezTo>
                      <a:pt x="326328" y="139688"/>
                      <a:pt x="327135" y="138343"/>
                      <a:pt x="327942" y="136998"/>
                    </a:cubicBezTo>
                    <a:cubicBezTo>
                      <a:pt x="328211" y="136998"/>
                      <a:pt x="328480" y="137267"/>
                      <a:pt x="328480" y="137267"/>
                    </a:cubicBezTo>
                    <a:cubicBezTo>
                      <a:pt x="330901" y="136998"/>
                      <a:pt x="333322" y="136459"/>
                      <a:pt x="335744" y="136190"/>
                    </a:cubicBezTo>
                    <a:cubicBezTo>
                      <a:pt x="338434" y="135652"/>
                      <a:pt x="341393" y="135114"/>
                      <a:pt x="344083" y="134845"/>
                    </a:cubicBezTo>
                    <a:cubicBezTo>
                      <a:pt x="349733" y="134307"/>
                      <a:pt x="353499" y="136729"/>
                      <a:pt x="352961" y="143723"/>
                    </a:cubicBezTo>
                    <a:cubicBezTo>
                      <a:pt x="352692" y="145337"/>
                      <a:pt x="352154" y="146682"/>
                      <a:pt x="351347" y="148028"/>
                    </a:cubicBezTo>
                    <a:cubicBezTo>
                      <a:pt x="351616" y="146951"/>
                      <a:pt x="351347" y="145875"/>
                      <a:pt x="349733" y="145875"/>
                    </a:cubicBezTo>
                    <a:cubicBezTo>
                      <a:pt x="349195" y="145875"/>
                      <a:pt x="348388" y="146144"/>
                      <a:pt x="347850" y="146144"/>
                    </a:cubicBezTo>
                    <a:cubicBezTo>
                      <a:pt x="348657" y="146951"/>
                      <a:pt x="349464" y="148028"/>
                      <a:pt x="350002" y="149104"/>
                    </a:cubicBezTo>
                    <a:cubicBezTo>
                      <a:pt x="350002" y="149104"/>
                      <a:pt x="350271" y="149104"/>
                      <a:pt x="350271" y="148835"/>
                    </a:cubicBezTo>
                    <a:cubicBezTo>
                      <a:pt x="350540" y="148566"/>
                      <a:pt x="350809" y="148297"/>
                      <a:pt x="351078" y="148028"/>
                    </a:cubicBezTo>
                    <a:cubicBezTo>
                      <a:pt x="350809" y="148566"/>
                      <a:pt x="350540" y="148835"/>
                      <a:pt x="350271" y="149373"/>
                    </a:cubicBezTo>
                    <a:cubicBezTo>
                      <a:pt x="351616" y="151794"/>
                      <a:pt x="351885" y="154484"/>
                      <a:pt x="351347" y="157174"/>
                    </a:cubicBezTo>
                    <a:cubicBezTo>
                      <a:pt x="355651" y="159865"/>
                      <a:pt x="356997" y="167128"/>
                      <a:pt x="354575" y="170626"/>
                    </a:cubicBezTo>
                    <a:cubicBezTo>
                      <a:pt x="354306" y="170895"/>
                      <a:pt x="354037" y="171164"/>
                      <a:pt x="353768" y="171702"/>
                    </a:cubicBezTo>
                    <a:cubicBezTo>
                      <a:pt x="353768" y="172509"/>
                      <a:pt x="354037" y="173316"/>
                      <a:pt x="354037" y="174123"/>
                    </a:cubicBezTo>
                    <a:cubicBezTo>
                      <a:pt x="354037" y="174661"/>
                      <a:pt x="354037" y="175468"/>
                      <a:pt x="354037" y="176006"/>
                    </a:cubicBezTo>
                    <a:cubicBezTo>
                      <a:pt x="354306" y="176006"/>
                      <a:pt x="354575" y="175737"/>
                      <a:pt x="354844" y="175737"/>
                    </a:cubicBezTo>
                    <a:cubicBezTo>
                      <a:pt x="357266" y="174661"/>
                      <a:pt x="359149" y="175468"/>
                      <a:pt x="360494" y="177620"/>
                    </a:cubicBezTo>
                    <a:cubicBezTo>
                      <a:pt x="361839" y="179773"/>
                      <a:pt x="362377" y="182194"/>
                      <a:pt x="361570" y="184615"/>
                    </a:cubicBezTo>
                    <a:cubicBezTo>
                      <a:pt x="360494" y="189188"/>
                      <a:pt x="358342" y="193224"/>
                      <a:pt x="354306" y="196183"/>
                    </a:cubicBezTo>
                    <a:cubicBezTo>
                      <a:pt x="351885" y="198066"/>
                      <a:pt x="349733" y="200218"/>
                      <a:pt x="347581" y="202371"/>
                    </a:cubicBezTo>
                    <a:cubicBezTo>
                      <a:pt x="347581" y="202909"/>
                      <a:pt x="347581" y="203716"/>
                      <a:pt x="347581" y="204254"/>
                    </a:cubicBezTo>
                    <a:cubicBezTo>
                      <a:pt x="348388" y="204523"/>
                      <a:pt x="349195" y="204792"/>
                      <a:pt x="349733" y="205330"/>
                    </a:cubicBezTo>
                    <a:cubicBezTo>
                      <a:pt x="349733" y="205330"/>
                      <a:pt x="349733" y="205330"/>
                      <a:pt x="350002" y="205330"/>
                    </a:cubicBezTo>
                    <a:cubicBezTo>
                      <a:pt x="351885" y="203716"/>
                      <a:pt x="353499" y="202102"/>
                      <a:pt x="355382" y="200487"/>
                    </a:cubicBezTo>
                    <a:cubicBezTo>
                      <a:pt x="359149" y="197528"/>
                      <a:pt x="363991" y="199411"/>
                      <a:pt x="364798" y="204254"/>
                    </a:cubicBezTo>
                    <a:cubicBezTo>
                      <a:pt x="365067" y="205330"/>
                      <a:pt x="364798" y="206675"/>
                      <a:pt x="364798" y="207751"/>
                    </a:cubicBezTo>
                    <a:cubicBezTo>
                      <a:pt x="364798" y="208558"/>
                      <a:pt x="364529" y="209365"/>
                      <a:pt x="364798" y="210172"/>
                    </a:cubicBezTo>
                    <a:cubicBezTo>
                      <a:pt x="364798" y="210441"/>
                      <a:pt x="365067" y="210710"/>
                      <a:pt x="365336" y="210979"/>
                    </a:cubicBezTo>
                    <a:cubicBezTo>
                      <a:pt x="364798" y="211787"/>
                      <a:pt x="364798" y="212863"/>
                      <a:pt x="365067" y="213939"/>
                    </a:cubicBezTo>
                    <a:cubicBezTo>
                      <a:pt x="365067" y="214208"/>
                      <a:pt x="365336" y="214208"/>
                      <a:pt x="365336" y="214477"/>
                    </a:cubicBezTo>
                    <a:cubicBezTo>
                      <a:pt x="363722" y="214746"/>
                      <a:pt x="362108" y="215553"/>
                      <a:pt x="360225" y="217436"/>
                    </a:cubicBezTo>
                    <a:cubicBezTo>
                      <a:pt x="358611" y="219050"/>
                      <a:pt x="356997" y="220395"/>
                      <a:pt x="355382" y="222010"/>
                    </a:cubicBezTo>
                    <a:cubicBezTo>
                      <a:pt x="355113" y="223624"/>
                      <a:pt x="355382" y="225238"/>
                      <a:pt x="355651" y="226852"/>
                    </a:cubicBezTo>
                    <a:cubicBezTo>
                      <a:pt x="357535" y="224969"/>
                      <a:pt x="359418" y="223086"/>
                      <a:pt x="361301" y="221202"/>
                    </a:cubicBezTo>
                    <a:cubicBezTo>
                      <a:pt x="365605" y="217167"/>
                      <a:pt x="370448" y="218512"/>
                      <a:pt x="372062" y="224431"/>
                    </a:cubicBezTo>
                    <a:cubicBezTo>
                      <a:pt x="372600" y="226852"/>
                      <a:pt x="372331" y="229542"/>
                      <a:pt x="372600" y="232232"/>
                    </a:cubicBezTo>
                    <a:cubicBezTo>
                      <a:pt x="372600" y="233309"/>
                      <a:pt x="372331" y="234385"/>
                      <a:pt x="372600" y="235461"/>
                    </a:cubicBezTo>
                    <a:cubicBezTo>
                      <a:pt x="372062" y="237075"/>
                      <a:pt x="371255" y="238420"/>
                      <a:pt x="368834" y="239496"/>
                    </a:cubicBezTo>
                    <a:cubicBezTo>
                      <a:pt x="366412" y="240572"/>
                      <a:pt x="364260" y="241917"/>
                      <a:pt x="362108" y="243532"/>
                    </a:cubicBezTo>
                    <a:cubicBezTo>
                      <a:pt x="361839" y="243801"/>
                      <a:pt x="361301" y="244070"/>
                      <a:pt x="361032" y="244608"/>
                    </a:cubicBezTo>
                    <a:cubicBezTo>
                      <a:pt x="361301" y="245953"/>
                      <a:pt x="361570" y="247298"/>
                      <a:pt x="361839" y="248643"/>
                    </a:cubicBezTo>
                    <a:cubicBezTo>
                      <a:pt x="361839" y="249450"/>
                      <a:pt x="362108" y="250257"/>
                      <a:pt x="362108" y="251333"/>
                    </a:cubicBezTo>
                    <a:cubicBezTo>
                      <a:pt x="365067" y="247567"/>
                      <a:pt x="369103" y="245146"/>
                      <a:pt x="373676" y="243532"/>
                    </a:cubicBezTo>
                    <a:cubicBezTo>
                      <a:pt x="376366" y="242724"/>
                      <a:pt x="377442" y="243532"/>
                      <a:pt x="378250" y="245953"/>
                    </a:cubicBezTo>
                    <a:cubicBezTo>
                      <a:pt x="379057" y="248912"/>
                      <a:pt x="379057" y="251871"/>
                      <a:pt x="378250" y="254831"/>
                    </a:cubicBezTo>
                    <a:cubicBezTo>
                      <a:pt x="377442" y="257521"/>
                      <a:pt x="376366" y="259673"/>
                      <a:pt x="373407" y="260211"/>
                    </a:cubicBezTo>
                    <a:cubicBezTo>
                      <a:pt x="370717" y="260749"/>
                      <a:pt x="368834" y="262632"/>
                      <a:pt x="367220" y="264785"/>
                    </a:cubicBezTo>
                    <a:cubicBezTo>
                      <a:pt x="365336" y="266937"/>
                      <a:pt x="363722" y="268820"/>
                      <a:pt x="361839" y="270972"/>
                    </a:cubicBezTo>
                    <a:cubicBezTo>
                      <a:pt x="361301" y="270972"/>
                      <a:pt x="360763" y="270972"/>
                      <a:pt x="360225" y="270972"/>
                    </a:cubicBezTo>
                    <a:cubicBezTo>
                      <a:pt x="359956" y="272317"/>
                      <a:pt x="359687" y="273662"/>
                      <a:pt x="359418" y="274738"/>
                    </a:cubicBezTo>
                    <a:cubicBezTo>
                      <a:pt x="359149" y="276084"/>
                      <a:pt x="358611" y="277698"/>
                      <a:pt x="358342" y="279043"/>
                    </a:cubicBezTo>
                    <a:cubicBezTo>
                      <a:pt x="358611" y="279043"/>
                      <a:pt x="359149" y="279312"/>
                      <a:pt x="359418" y="279312"/>
                    </a:cubicBezTo>
                    <a:cubicBezTo>
                      <a:pt x="359956" y="278774"/>
                      <a:pt x="360494" y="278236"/>
                      <a:pt x="361032" y="277429"/>
                    </a:cubicBezTo>
                    <a:cubicBezTo>
                      <a:pt x="363991" y="274200"/>
                      <a:pt x="366681" y="270703"/>
                      <a:pt x="369641" y="267206"/>
                    </a:cubicBezTo>
                    <a:cubicBezTo>
                      <a:pt x="371524" y="265054"/>
                      <a:pt x="373945" y="263708"/>
                      <a:pt x="376904" y="263170"/>
                    </a:cubicBezTo>
                    <a:cubicBezTo>
                      <a:pt x="381747" y="262363"/>
                      <a:pt x="383899" y="266130"/>
                      <a:pt x="383899" y="269358"/>
                    </a:cubicBezTo>
                    <a:cubicBezTo>
                      <a:pt x="383899" y="272586"/>
                      <a:pt x="383899" y="275815"/>
                      <a:pt x="382285" y="278505"/>
                    </a:cubicBezTo>
                    <a:cubicBezTo>
                      <a:pt x="381747" y="278774"/>
                      <a:pt x="381209" y="279043"/>
                      <a:pt x="380940" y="279043"/>
                    </a:cubicBezTo>
                    <a:cubicBezTo>
                      <a:pt x="376904" y="278774"/>
                      <a:pt x="374214" y="280926"/>
                      <a:pt x="372062" y="284423"/>
                    </a:cubicBezTo>
                    <a:cubicBezTo>
                      <a:pt x="371255" y="286038"/>
                      <a:pt x="370179" y="287383"/>
                      <a:pt x="369103" y="288728"/>
                    </a:cubicBezTo>
                    <a:cubicBezTo>
                      <a:pt x="369372" y="289535"/>
                      <a:pt x="369372" y="290073"/>
                      <a:pt x="369641" y="290880"/>
                    </a:cubicBezTo>
                    <a:cubicBezTo>
                      <a:pt x="369641" y="291687"/>
                      <a:pt x="369910" y="292494"/>
                      <a:pt x="369910" y="293301"/>
                    </a:cubicBezTo>
                    <a:cubicBezTo>
                      <a:pt x="371793" y="291149"/>
                      <a:pt x="373676" y="288728"/>
                      <a:pt x="375290" y="286307"/>
                    </a:cubicBezTo>
                    <a:cubicBezTo>
                      <a:pt x="377981" y="282002"/>
                      <a:pt x="382016" y="283078"/>
                      <a:pt x="385244" y="284692"/>
                    </a:cubicBezTo>
                    <a:cubicBezTo>
                      <a:pt x="385782" y="284961"/>
                      <a:pt x="386320" y="286038"/>
                      <a:pt x="386589" y="286576"/>
                    </a:cubicBezTo>
                    <a:cubicBezTo>
                      <a:pt x="387665" y="289804"/>
                      <a:pt x="387127" y="292763"/>
                      <a:pt x="385782" y="295991"/>
                    </a:cubicBezTo>
                    <a:cubicBezTo>
                      <a:pt x="384706" y="298682"/>
                      <a:pt x="383092" y="300027"/>
                      <a:pt x="380671" y="301641"/>
                    </a:cubicBezTo>
                    <a:cubicBezTo>
                      <a:pt x="377442" y="303793"/>
                      <a:pt x="374214" y="306214"/>
                      <a:pt x="370986" y="308636"/>
                    </a:cubicBezTo>
                    <a:cubicBezTo>
                      <a:pt x="370986" y="310250"/>
                      <a:pt x="370986" y="311595"/>
                      <a:pt x="370986" y="313209"/>
                    </a:cubicBezTo>
                    <a:cubicBezTo>
                      <a:pt x="371793" y="312671"/>
                      <a:pt x="372600" y="311864"/>
                      <a:pt x="373407" y="311326"/>
                    </a:cubicBezTo>
                    <a:cubicBezTo>
                      <a:pt x="376097" y="309443"/>
                      <a:pt x="378519" y="307560"/>
                      <a:pt x="380940" y="305407"/>
                    </a:cubicBezTo>
                    <a:cubicBezTo>
                      <a:pt x="384437" y="305676"/>
                      <a:pt x="387396" y="306752"/>
                      <a:pt x="390356" y="308098"/>
                    </a:cubicBezTo>
                    <a:cubicBezTo>
                      <a:pt x="392239" y="308905"/>
                      <a:pt x="393046" y="310250"/>
                      <a:pt x="393315" y="312402"/>
                    </a:cubicBezTo>
                    <a:cubicBezTo>
                      <a:pt x="393584" y="315092"/>
                      <a:pt x="393584" y="317513"/>
                      <a:pt x="392508" y="320204"/>
                    </a:cubicBezTo>
                    <a:cubicBezTo>
                      <a:pt x="391701" y="321818"/>
                      <a:pt x="391163" y="323432"/>
                      <a:pt x="390625" y="325046"/>
                    </a:cubicBezTo>
                    <a:cubicBezTo>
                      <a:pt x="386858" y="323432"/>
                      <a:pt x="383630" y="324239"/>
                      <a:pt x="380402" y="326391"/>
                    </a:cubicBezTo>
                    <a:cubicBezTo>
                      <a:pt x="377173" y="328543"/>
                      <a:pt x="373945" y="330696"/>
                      <a:pt x="370717" y="332848"/>
                    </a:cubicBezTo>
                    <a:cubicBezTo>
                      <a:pt x="370717" y="334193"/>
                      <a:pt x="370448" y="335807"/>
                      <a:pt x="370448" y="337152"/>
                    </a:cubicBezTo>
                    <a:cubicBezTo>
                      <a:pt x="374483" y="334462"/>
                      <a:pt x="378250" y="331772"/>
                      <a:pt x="382285" y="329082"/>
                    </a:cubicBezTo>
                    <a:cubicBezTo>
                      <a:pt x="382823" y="328543"/>
                      <a:pt x="383899" y="328274"/>
                      <a:pt x="384437" y="328274"/>
                    </a:cubicBezTo>
                    <a:cubicBezTo>
                      <a:pt x="385244" y="328274"/>
                      <a:pt x="386589" y="328543"/>
                      <a:pt x="387127" y="329082"/>
                    </a:cubicBezTo>
                    <a:cubicBezTo>
                      <a:pt x="389011" y="331234"/>
                      <a:pt x="390356" y="333924"/>
                      <a:pt x="389280" y="336883"/>
                    </a:cubicBezTo>
                    <a:cubicBezTo>
                      <a:pt x="387934" y="340381"/>
                      <a:pt x="386589" y="343878"/>
                      <a:pt x="385244" y="347644"/>
                    </a:cubicBezTo>
                    <a:cubicBezTo>
                      <a:pt x="382016" y="348720"/>
                      <a:pt x="378788" y="349258"/>
                      <a:pt x="375828" y="350335"/>
                    </a:cubicBezTo>
                    <a:cubicBezTo>
                      <a:pt x="373138" y="351411"/>
                      <a:pt x="370448" y="352756"/>
                      <a:pt x="367220" y="354370"/>
                    </a:cubicBezTo>
                    <a:cubicBezTo>
                      <a:pt x="366412" y="353832"/>
                      <a:pt x="365605" y="353025"/>
                      <a:pt x="364529" y="352218"/>
                    </a:cubicBezTo>
                    <a:cubicBezTo>
                      <a:pt x="364529" y="352218"/>
                      <a:pt x="364260" y="352487"/>
                      <a:pt x="364260" y="352487"/>
                    </a:cubicBezTo>
                    <a:cubicBezTo>
                      <a:pt x="365336" y="355984"/>
                      <a:pt x="366143" y="359750"/>
                      <a:pt x="366681" y="363517"/>
                    </a:cubicBezTo>
                    <a:cubicBezTo>
                      <a:pt x="366950" y="363786"/>
                      <a:pt x="367220" y="363786"/>
                      <a:pt x="367489" y="364055"/>
                    </a:cubicBezTo>
                    <a:cubicBezTo>
                      <a:pt x="367758" y="362979"/>
                      <a:pt x="367758" y="361634"/>
                      <a:pt x="368027" y="360557"/>
                    </a:cubicBezTo>
                    <a:cubicBezTo>
                      <a:pt x="368296" y="359481"/>
                      <a:pt x="369103" y="358136"/>
                      <a:pt x="369910" y="357598"/>
                    </a:cubicBezTo>
                    <a:cubicBezTo>
                      <a:pt x="375290" y="353832"/>
                      <a:pt x="381209" y="350604"/>
                      <a:pt x="388203" y="351949"/>
                    </a:cubicBezTo>
                    <a:cubicBezTo>
                      <a:pt x="389818" y="352218"/>
                      <a:pt x="391432" y="351949"/>
                      <a:pt x="393315" y="351949"/>
                    </a:cubicBezTo>
                    <a:cubicBezTo>
                      <a:pt x="395198" y="355984"/>
                      <a:pt x="396005" y="359750"/>
                      <a:pt x="395467" y="363786"/>
                    </a:cubicBezTo>
                    <a:cubicBezTo>
                      <a:pt x="387934" y="366207"/>
                      <a:pt x="380671" y="368897"/>
                      <a:pt x="373945" y="372395"/>
                    </a:cubicBezTo>
                    <a:cubicBezTo>
                      <a:pt x="374214" y="373471"/>
                      <a:pt x="374752" y="374547"/>
                      <a:pt x="374752" y="375623"/>
                    </a:cubicBezTo>
                    <a:cubicBezTo>
                      <a:pt x="374752" y="375623"/>
                      <a:pt x="374752" y="375892"/>
                      <a:pt x="374752" y="375892"/>
                    </a:cubicBezTo>
                    <a:cubicBezTo>
                      <a:pt x="379326" y="373202"/>
                      <a:pt x="384437" y="370780"/>
                      <a:pt x="390087" y="369435"/>
                    </a:cubicBezTo>
                    <a:cubicBezTo>
                      <a:pt x="389818" y="370780"/>
                      <a:pt x="389549" y="371857"/>
                      <a:pt x="389280" y="373202"/>
                    </a:cubicBezTo>
                    <a:cubicBezTo>
                      <a:pt x="391163" y="373202"/>
                      <a:pt x="392508" y="373471"/>
                      <a:pt x="394391" y="373471"/>
                    </a:cubicBezTo>
                    <a:cubicBezTo>
                      <a:pt x="394391" y="377237"/>
                      <a:pt x="394122" y="380734"/>
                      <a:pt x="394122" y="384232"/>
                    </a:cubicBezTo>
                    <a:cubicBezTo>
                      <a:pt x="391432" y="383963"/>
                      <a:pt x="389011" y="384232"/>
                      <a:pt x="386589" y="385577"/>
                    </a:cubicBezTo>
                    <a:cubicBezTo>
                      <a:pt x="385513" y="386115"/>
                      <a:pt x="384437" y="386653"/>
                      <a:pt x="383361" y="387191"/>
                    </a:cubicBezTo>
                    <a:cubicBezTo>
                      <a:pt x="380133" y="388805"/>
                      <a:pt x="377173" y="390419"/>
                      <a:pt x="374752" y="392841"/>
                    </a:cubicBezTo>
                    <a:cubicBezTo>
                      <a:pt x="373676" y="397683"/>
                      <a:pt x="371793" y="402525"/>
                      <a:pt x="369103" y="407099"/>
                    </a:cubicBezTo>
                    <a:cubicBezTo>
                      <a:pt x="369910" y="410596"/>
                      <a:pt x="369372" y="411134"/>
                      <a:pt x="365874" y="413286"/>
                    </a:cubicBezTo>
                    <a:cubicBezTo>
                      <a:pt x="363453" y="414632"/>
                      <a:pt x="361301" y="415977"/>
                      <a:pt x="358880" y="417322"/>
                    </a:cubicBezTo>
                    <a:cubicBezTo>
                      <a:pt x="358880" y="417860"/>
                      <a:pt x="358611" y="418129"/>
                      <a:pt x="358611" y="418667"/>
                    </a:cubicBezTo>
                    <a:cubicBezTo>
                      <a:pt x="358611" y="419205"/>
                      <a:pt x="358611" y="420819"/>
                      <a:pt x="358342" y="420819"/>
                    </a:cubicBezTo>
                    <a:cubicBezTo>
                      <a:pt x="358342" y="421357"/>
                      <a:pt x="358342" y="421895"/>
                      <a:pt x="358342" y="422433"/>
                    </a:cubicBezTo>
                    <a:cubicBezTo>
                      <a:pt x="361032" y="421357"/>
                      <a:pt x="363453" y="421895"/>
                      <a:pt x="365067" y="424316"/>
                    </a:cubicBezTo>
                    <a:cubicBezTo>
                      <a:pt x="365605" y="424855"/>
                      <a:pt x="366143" y="425662"/>
                      <a:pt x="366412" y="426200"/>
                    </a:cubicBezTo>
                    <a:cubicBezTo>
                      <a:pt x="368027" y="428621"/>
                      <a:pt x="368027" y="430235"/>
                      <a:pt x="365874" y="432118"/>
                    </a:cubicBezTo>
                    <a:cubicBezTo>
                      <a:pt x="364529" y="433463"/>
                      <a:pt x="362915" y="434539"/>
                      <a:pt x="362646" y="436961"/>
                    </a:cubicBezTo>
                    <a:cubicBezTo>
                      <a:pt x="362646" y="437768"/>
                      <a:pt x="361570" y="438575"/>
                      <a:pt x="360763" y="439113"/>
                    </a:cubicBezTo>
                    <a:cubicBezTo>
                      <a:pt x="359956" y="439651"/>
                      <a:pt x="358880" y="440189"/>
                      <a:pt x="358073" y="440189"/>
                    </a:cubicBezTo>
                    <a:cubicBezTo>
                      <a:pt x="355920" y="440727"/>
                      <a:pt x="354037" y="441265"/>
                      <a:pt x="352154" y="442072"/>
                    </a:cubicBezTo>
                    <a:cubicBezTo>
                      <a:pt x="349464" y="445031"/>
                      <a:pt x="345967" y="446377"/>
                      <a:pt x="342469" y="446377"/>
                    </a:cubicBezTo>
                    <a:cubicBezTo>
                      <a:pt x="342200" y="447453"/>
                      <a:pt x="342200" y="448798"/>
                      <a:pt x="341931" y="449874"/>
                    </a:cubicBezTo>
                    <a:cubicBezTo>
                      <a:pt x="341662" y="452026"/>
                      <a:pt x="342200" y="453909"/>
                      <a:pt x="343276" y="456061"/>
                    </a:cubicBezTo>
                    <a:cubicBezTo>
                      <a:pt x="343814" y="454985"/>
                      <a:pt x="344352" y="454178"/>
                      <a:pt x="345428" y="453102"/>
                    </a:cubicBezTo>
                    <a:cubicBezTo>
                      <a:pt x="347581" y="450681"/>
                      <a:pt x="350002" y="448529"/>
                      <a:pt x="352961" y="447184"/>
                    </a:cubicBezTo>
                    <a:cubicBezTo>
                      <a:pt x="356189" y="445569"/>
                      <a:pt x="359418" y="443955"/>
                      <a:pt x="362646" y="442610"/>
                    </a:cubicBezTo>
                    <a:cubicBezTo>
                      <a:pt x="363991" y="442072"/>
                      <a:pt x="365605" y="441803"/>
                      <a:pt x="367758" y="441265"/>
                    </a:cubicBezTo>
                    <a:cubicBezTo>
                      <a:pt x="367758" y="444493"/>
                      <a:pt x="368027" y="446915"/>
                      <a:pt x="367489" y="449336"/>
                    </a:cubicBezTo>
                    <a:cubicBezTo>
                      <a:pt x="366950" y="451488"/>
                      <a:pt x="365874" y="453909"/>
                      <a:pt x="364529" y="455792"/>
                    </a:cubicBezTo>
                    <a:cubicBezTo>
                      <a:pt x="362646" y="458752"/>
                      <a:pt x="360225" y="461711"/>
                      <a:pt x="357804" y="464132"/>
                    </a:cubicBezTo>
                    <a:cubicBezTo>
                      <a:pt x="356189" y="466015"/>
                      <a:pt x="354037" y="467630"/>
                      <a:pt x="351885" y="468975"/>
                    </a:cubicBezTo>
                    <a:cubicBezTo>
                      <a:pt x="351616" y="469244"/>
                      <a:pt x="351078" y="469513"/>
                      <a:pt x="350809" y="469513"/>
                    </a:cubicBezTo>
                    <a:cubicBezTo>
                      <a:pt x="350809" y="470051"/>
                      <a:pt x="351078" y="470589"/>
                      <a:pt x="351078" y="471396"/>
                    </a:cubicBezTo>
                    <a:cubicBezTo>
                      <a:pt x="351078" y="472203"/>
                      <a:pt x="351078" y="472741"/>
                      <a:pt x="351078" y="473548"/>
                    </a:cubicBezTo>
                    <a:cubicBezTo>
                      <a:pt x="352961" y="472741"/>
                      <a:pt x="354575" y="471665"/>
                      <a:pt x="356189" y="470589"/>
                    </a:cubicBezTo>
                    <a:cubicBezTo>
                      <a:pt x="356997" y="470051"/>
                      <a:pt x="358073" y="469244"/>
                      <a:pt x="359687" y="468168"/>
                    </a:cubicBezTo>
                    <a:cubicBezTo>
                      <a:pt x="359418" y="471396"/>
                      <a:pt x="358342" y="473548"/>
                      <a:pt x="356997" y="475162"/>
                    </a:cubicBezTo>
                    <a:cubicBezTo>
                      <a:pt x="354037" y="475700"/>
                      <a:pt x="352154" y="476238"/>
                      <a:pt x="350540" y="476507"/>
                    </a:cubicBezTo>
                    <a:cubicBezTo>
                      <a:pt x="350271" y="478391"/>
                      <a:pt x="349464" y="480005"/>
                      <a:pt x="348657" y="481619"/>
                    </a:cubicBezTo>
                    <a:cubicBezTo>
                      <a:pt x="350540" y="480543"/>
                      <a:pt x="352692" y="480005"/>
                      <a:pt x="355651" y="479736"/>
                    </a:cubicBezTo>
                    <a:cubicBezTo>
                      <a:pt x="355651" y="482964"/>
                      <a:pt x="354037" y="485923"/>
                      <a:pt x="353230" y="488883"/>
                    </a:cubicBezTo>
                    <a:cubicBezTo>
                      <a:pt x="351347" y="496146"/>
                      <a:pt x="348926" y="503410"/>
                      <a:pt x="346774" y="510674"/>
                    </a:cubicBezTo>
                    <a:cubicBezTo>
                      <a:pt x="346505" y="511481"/>
                      <a:pt x="346236" y="512019"/>
                      <a:pt x="345697" y="512557"/>
                    </a:cubicBezTo>
                    <a:cubicBezTo>
                      <a:pt x="345697" y="508252"/>
                      <a:pt x="343276" y="505293"/>
                      <a:pt x="340317" y="502603"/>
                    </a:cubicBezTo>
                    <a:cubicBezTo>
                      <a:pt x="339779" y="499105"/>
                      <a:pt x="341393" y="496684"/>
                      <a:pt x="343814" y="494801"/>
                    </a:cubicBezTo>
                    <a:cubicBezTo>
                      <a:pt x="343276" y="491573"/>
                      <a:pt x="343276" y="489152"/>
                      <a:pt x="343814" y="486999"/>
                    </a:cubicBezTo>
                    <a:cubicBezTo>
                      <a:pt x="342469" y="488075"/>
                      <a:pt x="341124" y="489421"/>
                      <a:pt x="339510" y="490228"/>
                    </a:cubicBezTo>
                    <a:cubicBezTo>
                      <a:pt x="338703" y="490766"/>
                      <a:pt x="337896" y="491035"/>
                      <a:pt x="337089" y="491304"/>
                    </a:cubicBezTo>
                    <a:cubicBezTo>
                      <a:pt x="337089" y="493187"/>
                      <a:pt x="337089" y="495070"/>
                      <a:pt x="337089" y="496684"/>
                    </a:cubicBezTo>
                    <a:cubicBezTo>
                      <a:pt x="337089" y="497491"/>
                      <a:pt x="336820" y="498298"/>
                      <a:pt x="336551" y="498836"/>
                    </a:cubicBezTo>
                    <a:cubicBezTo>
                      <a:pt x="333053" y="503141"/>
                      <a:pt x="329825" y="507714"/>
                      <a:pt x="324175" y="509597"/>
                    </a:cubicBezTo>
                    <a:cubicBezTo>
                      <a:pt x="320140" y="510943"/>
                      <a:pt x="316105" y="512288"/>
                      <a:pt x="312069" y="513633"/>
                    </a:cubicBezTo>
                    <a:cubicBezTo>
                      <a:pt x="310993" y="513902"/>
                      <a:pt x="309648" y="514171"/>
                      <a:pt x="308572" y="514171"/>
                    </a:cubicBezTo>
                    <a:cubicBezTo>
                      <a:pt x="306151" y="514171"/>
                      <a:pt x="304268" y="513364"/>
                      <a:pt x="303461" y="510943"/>
                    </a:cubicBezTo>
                    <a:cubicBezTo>
                      <a:pt x="302384" y="508252"/>
                      <a:pt x="301039" y="505562"/>
                      <a:pt x="299963" y="502603"/>
                    </a:cubicBezTo>
                    <a:cubicBezTo>
                      <a:pt x="298887" y="499375"/>
                      <a:pt x="299694" y="497760"/>
                      <a:pt x="302384" y="495877"/>
                    </a:cubicBezTo>
                    <a:cubicBezTo>
                      <a:pt x="303461" y="495070"/>
                      <a:pt x="304806" y="494532"/>
                      <a:pt x="306151" y="493994"/>
                    </a:cubicBezTo>
                    <a:cubicBezTo>
                      <a:pt x="307765" y="493456"/>
                      <a:pt x="309648" y="492918"/>
                      <a:pt x="311262" y="492380"/>
                    </a:cubicBezTo>
                    <a:cubicBezTo>
                      <a:pt x="315298" y="491035"/>
                      <a:pt x="319064" y="489421"/>
                      <a:pt x="322561" y="486999"/>
                    </a:cubicBezTo>
                    <a:cubicBezTo>
                      <a:pt x="322292" y="486730"/>
                      <a:pt x="322023" y="486461"/>
                      <a:pt x="321754" y="486192"/>
                    </a:cubicBezTo>
                    <a:cubicBezTo>
                      <a:pt x="319602" y="486999"/>
                      <a:pt x="316912" y="487537"/>
                      <a:pt x="314491" y="487268"/>
                    </a:cubicBezTo>
                    <a:cubicBezTo>
                      <a:pt x="311531" y="488344"/>
                      <a:pt x="308303" y="489152"/>
                      <a:pt x="305075" y="489959"/>
                    </a:cubicBezTo>
                    <a:cubicBezTo>
                      <a:pt x="304268" y="490228"/>
                      <a:pt x="302922" y="489959"/>
                      <a:pt x="302115" y="489690"/>
                    </a:cubicBezTo>
                    <a:cubicBezTo>
                      <a:pt x="298080" y="487806"/>
                      <a:pt x="295928" y="484578"/>
                      <a:pt x="295121" y="481081"/>
                    </a:cubicBezTo>
                    <a:cubicBezTo>
                      <a:pt x="294852" y="477314"/>
                      <a:pt x="295659" y="475431"/>
                      <a:pt x="299156" y="474086"/>
                    </a:cubicBezTo>
                    <a:cubicBezTo>
                      <a:pt x="299694" y="473817"/>
                      <a:pt x="300501" y="473817"/>
                      <a:pt x="300770" y="473279"/>
                    </a:cubicBezTo>
                    <a:cubicBezTo>
                      <a:pt x="301577" y="472203"/>
                      <a:pt x="302384" y="471396"/>
                      <a:pt x="303191" y="470589"/>
                    </a:cubicBezTo>
                    <a:cubicBezTo>
                      <a:pt x="303461" y="468706"/>
                      <a:pt x="303730" y="467092"/>
                      <a:pt x="304268" y="465477"/>
                    </a:cubicBezTo>
                    <a:cubicBezTo>
                      <a:pt x="304268" y="465477"/>
                      <a:pt x="303999" y="465477"/>
                      <a:pt x="303999" y="465746"/>
                    </a:cubicBezTo>
                    <a:cubicBezTo>
                      <a:pt x="302115" y="466284"/>
                      <a:pt x="300501" y="465746"/>
                      <a:pt x="299425" y="464132"/>
                    </a:cubicBezTo>
                    <a:cubicBezTo>
                      <a:pt x="296466" y="459290"/>
                      <a:pt x="294852" y="453909"/>
                      <a:pt x="293507" y="448260"/>
                    </a:cubicBezTo>
                    <a:cubicBezTo>
                      <a:pt x="293238" y="446646"/>
                      <a:pt x="293776" y="445569"/>
                      <a:pt x="294852" y="444493"/>
                    </a:cubicBezTo>
                    <a:cubicBezTo>
                      <a:pt x="295121" y="444224"/>
                      <a:pt x="295121" y="444224"/>
                      <a:pt x="295390" y="443955"/>
                    </a:cubicBezTo>
                    <a:cubicBezTo>
                      <a:pt x="292700" y="440727"/>
                      <a:pt x="292430" y="435616"/>
                      <a:pt x="294045" y="431311"/>
                    </a:cubicBezTo>
                    <a:cubicBezTo>
                      <a:pt x="293238" y="429966"/>
                      <a:pt x="292969" y="428621"/>
                      <a:pt x="292700" y="427276"/>
                    </a:cubicBezTo>
                    <a:cubicBezTo>
                      <a:pt x="291354" y="425124"/>
                      <a:pt x="290009" y="423240"/>
                      <a:pt x="288933" y="421088"/>
                    </a:cubicBezTo>
                    <a:cubicBezTo>
                      <a:pt x="288395" y="425124"/>
                      <a:pt x="288933" y="427814"/>
                      <a:pt x="288126" y="431042"/>
                    </a:cubicBezTo>
                    <a:cubicBezTo>
                      <a:pt x="287588" y="432925"/>
                      <a:pt x="288395" y="435347"/>
                      <a:pt x="288664" y="438306"/>
                    </a:cubicBezTo>
                    <a:cubicBezTo>
                      <a:pt x="287319" y="440458"/>
                      <a:pt x="284898" y="442072"/>
                      <a:pt x="282208" y="443148"/>
                    </a:cubicBezTo>
                    <a:cubicBezTo>
                      <a:pt x="282208" y="444493"/>
                      <a:pt x="282208" y="446108"/>
                      <a:pt x="282208" y="447453"/>
                    </a:cubicBezTo>
                    <a:cubicBezTo>
                      <a:pt x="283284" y="447453"/>
                      <a:pt x="284360" y="447453"/>
                      <a:pt x="285167" y="447453"/>
                    </a:cubicBezTo>
                    <a:cubicBezTo>
                      <a:pt x="286512" y="447453"/>
                      <a:pt x="287319" y="448260"/>
                      <a:pt x="287857" y="449605"/>
                    </a:cubicBezTo>
                    <a:cubicBezTo>
                      <a:pt x="288395" y="451219"/>
                      <a:pt x="288933" y="453102"/>
                      <a:pt x="289471" y="454716"/>
                    </a:cubicBezTo>
                    <a:cubicBezTo>
                      <a:pt x="290278" y="458214"/>
                      <a:pt x="289740" y="461173"/>
                      <a:pt x="286512" y="463056"/>
                    </a:cubicBezTo>
                    <a:cubicBezTo>
                      <a:pt x="285436" y="463594"/>
                      <a:pt x="284629" y="464401"/>
                      <a:pt x="283822" y="465477"/>
                    </a:cubicBezTo>
                    <a:cubicBezTo>
                      <a:pt x="281669" y="467899"/>
                      <a:pt x="278979" y="469513"/>
                      <a:pt x="276289" y="470858"/>
                    </a:cubicBezTo>
                    <a:cubicBezTo>
                      <a:pt x="275482" y="472741"/>
                      <a:pt x="274675" y="474355"/>
                      <a:pt x="273868" y="476238"/>
                    </a:cubicBezTo>
                    <a:cubicBezTo>
                      <a:pt x="275751" y="475700"/>
                      <a:pt x="277903" y="475162"/>
                      <a:pt x="280055" y="474624"/>
                    </a:cubicBezTo>
                    <a:cubicBezTo>
                      <a:pt x="283822" y="474086"/>
                      <a:pt x="287319" y="476238"/>
                      <a:pt x="288126" y="480005"/>
                    </a:cubicBezTo>
                    <a:cubicBezTo>
                      <a:pt x="288664" y="483233"/>
                      <a:pt x="288933" y="486730"/>
                      <a:pt x="288933" y="490228"/>
                    </a:cubicBezTo>
                    <a:cubicBezTo>
                      <a:pt x="288933" y="492918"/>
                      <a:pt x="287319" y="494801"/>
                      <a:pt x="284898" y="495608"/>
                    </a:cubicBezTo>
                    <a:cubicBezTo>
                      <a:pt x="284091" y="495877"/>
                      <a:pt x="283015" y="496146"/>
                      <a:pt x="281939" y="496415"/>
                    </a:cubicBezTo>
                    <a:cubicBezTo>
                      <a:pt x="278979" y="496684"/>
                      <a:pt x="276558" y="498029"/>
                      <a:pt x="274137" y="499644"/>
                    </a:cubicBezTo>
                    <a:cubicBezTo>
                      <a:pt x="273599" y="499913"/>
                      <a:pt x="273061" y="500451"/>
                      <a:pt x="272523" y="500720"/>
                    </a:cubicBezTo>
                    <a:cubicBezTo>
                      <a:pt x="272792" y="501796"/>
                      <a:pt x="272792" y="502603"/>
                      <a:pt x="273061" y="503679"/>
                    </a:cubicBezTo>
                    <a:cubicBezTo>
                      <a:pt x="275482" y="503141"/>
                      <a:pt x="277634" y="503141"/>
                      <a:pt x="280055" y="503679"/>
                    </a:cubicBezTo>
                    <a:cubicBezTo>
                      <a:pt x="281939" y="503410"/>
                      <a:pt x="283553" y="503141"/>
                      <a:pt x="285436" y="502603"/>
                    </a:cubicBezTo>
                    <a:cubicBezTo>
                      <a:pt x="291354" y="501527"/>
                      <a:pt x="294045" y="503948"/>
                      <a:pt x="294852" y="510405"/>
                    </a:cubicBezTo>
                    <a:cubicBezTo>
                      <a:pt x="295121" y="513095"/>
                      <a:pt x="294045" y="514709"/>
                      <a:pt x="292161" y="516861"/>
                    </a:cubicBezTo>
                    <a:cubicBezTo>
                      <a:pt x="291354" y="517668"/>
                      <a:pt x="290547" y="518475"/>
                      <a:pt x="289740" y="519013"/>
                    </a:cubicBezTo>
                    <a:cubicBezTo>
                      <a:pt x="290009" y="520089"/>
                      <a:pt x="290009" y="521435"/>
                      <a:pt x="290278" y="522780"/>
                    </a:cubicBezTo>
                    <a:cubicBezTo>
                      <a:pt x="293507" y="519820"/>
                      <a:pt x="297273" y="518206"/>
                      <a:pt x="299156" y="513902"/>
                    </a:cubicBezTo>
                    <a:cubicBezTo>
                      <a:pt x="300232" y="515247"/>
                      <a:pt x="301039" y="516323"/>
                      <a:pt x="301846" y="517130"/>
                    </a:cubicBezTo>
                    <a:cubicBezTo>
                      <a:pt x="299963" y="520358"/>
                      <a:pt x="298080" y="523318"/>
                      <a:pt x="296197" y="526546"/>
                    </a:cubicBezTo>
                    <a:cubicBezTo>
                      <a:pt x="293238" y="526277"/>
                      <a:pt x="292969" y="526277"/>
                      <a:pt x="290278" y="524932"/>
                    </a:cubicBezTo>
                    <a:cubicBezTo>
                      <a:pt x="290278" y="526277"/>
                      <a:pt x="290547" y="527622"/>
                      <a:pt x="290547" y="529236"/>
                    </a:cubicBezTo>
                    <a:cubicBezTo>
                      <a:pt x="292161" y="530043"/>
                      <a:pt x="293507" y="530850"/>
                      <a:pt x="295121" y="531389"/>
                    </a:cubicBezTo>
                    <a:cubicBezTo>
                      <a:pt x="297542" y="532465"/>
                      <a:pt x="298887" y="534348"/>
                      <a:pt x="300232" y="536500"/>
                    </a:cubicBezTo>
                    <a:cubicBezTo>
                      <a:pt x="301577" y="538921"/>
                      <a:pt x="301039" y="541342"/>
                      <a:pt x="299156" y="542688"/>
                    </a:cubicBezTo>
                    <a:cubicBezTo>
                      <a:pt x="301846" y="544840"/>
                      <a:pt x="303730" y="548068"/>
                      <a:pt x="304268" y="552373"/>
                    </a:cubicBezTo>
                    <a:cubicBezTo>
                      <a:pt x="304537" y="556139"/>
                      <a:pt x="304806" y="559636"/>
                      <a:pt x="304806" y="563134"/>
                    </a:cubicBezTo>
                    <a:cubicBezTo>
                      <a:pt x="305882" y="571742"/>
                      <a:pt x="308034" y="580082"/>
                      <a:pt x="310455" y="588422"/>
                    </a:cubicBezTo>
                    <a:cubicBezTo>
                      <a:pt x="310455" y="588422"/>
                      <a:pt x="310455" y="588422"/>
                      <a:pt x="310455" y="588422"/>
                    </a:cubicBezTo>
                    <a:cubicBezTo>
                      <a:pt x="311800" y="588422"/>
                      <a:pt x="313145" y="588422"/>
                      <a:pt x="314222" y="588153"/>
                    </a:cubicBezTo>
                    <a:cubicBezTo>
                      <a:pt x="313414" y="589498"/>
                      <a:pt x="313414" y="591381"/>
                      <a:pt x="313145" y="592726"/>
                    </a:cubicBezTo>
                    <a:cubicBezTo>
                      <a:pt x="313145" y="592995"/>
                      <a:pt x="313145" y="592995"/>
                      <a:pt x="313145" y="593264"/>
                    </a:cubicBezTo>
                    <a:cubicBezTo>
                      <a:pt x="313145" y="593533"/>
                      <a:pt x="312876" y="593802"/>
                      <a:pt x="312876" y="593802"/>
                    </a:cubicBezTo>
                    <a:cubicBezTo>
                      <a:pt x="312607" y="594071"/>
                      <a:pt x="312607" y="594609"/>
                      <a:pt x="312338" y="594879"/>
                    </a:cubicBezTo>
                    <a:cubicBezTo>
                      <a:pt x="313683" y="598914"/>
                      <a:pt x="315029" y="603218"/>
                      <a:pt x="316105" y="607254"/>
                    </a:cubicBezTo>
                    <a:cubicBezTo>
                      <a:pt x="316643" y="605370"/>
                      <a:pt x="317450" y="603487"/>
                      <a:pt x="319064" y="602142"/>
                    </a:cubicBezTo>
                    <a:cubicBezTo>
                      <a:pt x="319333" y="602142"/>
                      <a:pt x="319871" y="602411"/>
                      <a:pt x="320140" y="602411"/>
                    </a:cubicBezTo>
                    <a:cubicBezTo>
                      <a:pt x="322023" y="602949"/>
                      <a:pt x="324983" y="602680"/>
                      <a:pt x="327135" y="601873"/>
                    </a:cubicBezTo>
                    <a:cubicBezTo>
                      <a:pt x="326597" y="606716"/>
                      <a:pt x="326328" y="611827"/>
                      <a:pt x="325790" y="617477"/>
                    </a:cubicBezTo>
                    <a:cubicBezTo>
                      <a:pt x="322023" y="616401"/>
                      <a:pt x="319333" y="615055"/>
                      <a:pt x="317450" y="612365"/>
                    </a:cubicBezTo>
                    <a:cubicBezTo>
                      <a:pt x="317988" y="614517"/>
                      <a:pt x="318526" y="616670"/>
                      <a:pt x="319064" y="618822"/>
                    </a:cubicBezTo>
                    <a:cubicBezTo>
                      <a:pt x="319871" y="619360"/>
                      <a:pt x="320678" y="620167"/>
                      <a:pt x="321485" y="620705"/>
                    </a:cubicBezTo>
                    <a:cubicBezTo>
                      <a:pt x="321485" y="621781"/>
                      <a:pt x="321485" y="622319"/>
                      <a:pt x="321485" y="622588"/>
                    </a:cubicBezTo>
                    <a:cubicBezTo>
                      <a:pt x="321216" y="623664"/>
                      <a:pt x="320947" y="625009"/>
                      <a:pt x="320409" y="625816"/>
                    </a:cubicBezTo>
                    <a:cubicBezTo>
                      <a:pt x="320678" y="627431"/>
                      <a:pt x="320947" y="629045"/>
                      <a:pt x="321216" y="630928"/>
                    </a:cubicBezTo>
                    <a:cubicBezTo>
                      <a:pt x="321216" y="631466"/>
                      <a:pt x="321216" y="631735"/>
                      <a:pt x="321216" y="632273"/>
                    </a:cubicBezTo>
                    <a:cubicBezTo>
                      <a:pt x="322292" y="630390"/>
                      <a:pt x="323368" y="628507"/>
                      <a:pt x="324444" y="626623"/>
                    </a:cubicBezTo>
                    <a:cubicBezTo>
                      <a:pt x="324444" y="626623"/>
                      <a:pt x="324714" y="626623"/>
                      <a:pt x="325521" y="626354"/>
                    </a:cubicBezTo>
                    <a:cubicBezTo>
                      <a:pt x="325790" y="630928"/>
                      <a:pt x="326059" y="635770"/>
                      <a:pt x="324983" y="640613"/>
                    </a:cubicBezTo>
                    <a:cubicBezTo>
                      <a:pt x="323637" y="640613"/>
                      <a:pt x="322830" y="640075"/>
                      <a:pt x="322023" y="639537"/>
                    </a:cubicBezTo>
                    <a:cubicBezTo>
                      <a:pt x="322023" y="641420"/>
                      <a:pt x="322023" y="643303"/>
                      <a:pt x="322023" y="645186"/>
                    </a:cubicBezTo>
                    <a:cubicBezTo>
                      <a:pt x="322292" y="645455"/>
                      <a:pt x="322561" y="645724"/>
                      <a:pt x="322830" y="645993"/>
                    </a:cubicBezTo>
                    <a:cubicBezTo>
                      <a:pt x="324175" y="647876"/>
                      <a:pt x="324175" y="649222"/>
                      <a:pt x="322561" y="650836"/>
                    </a:cubicBezTo>
                    <a:cubicBezTo>
                      <a:pt x="322561" y="651105"/>
                      <a:pt x="322292" y="651105"/>
                      <a:pt x="322023" y="651105"/>
                    </a:cubicBezTo>
                    <a:cubicBezTo>
                      <a:pt x="322023" y="652719"/>
                      <a:pt x="322023" y="654602"/>
                      <a:pt x="322023" y="656216"/>
                    </a:cubicBezTo>
                    <a:cubicBezTo>
                      <a:pt x="322561" y="655947"/>
                      <a:pt x="322830" y="655947"/>
                      <a:pt x="323368" y="655947"/>
                    </a:cubicBezTo>
                    <a:cubicBezTo>
                      <a:pt x="324444" y="657830"/>
                      <a:pt x="323906" y="659714"/>
                      <a:pt x="323099" y="662135"/>
                    </a:cubicBezTo>
                    <a:cubicBezTo>
                      <a:pt x="322830" y="661597"/>
                      <a:pt x="322292" y="661328"/>
                      <a:pt x="322023" y="661059"/>
                    </a:cubicBezTo>
                    <a:cubicBezTo>
                      <a:pt x="322023" y="662942"/>
                      <a:pt x="322023" y="664825"/>
                      <a:pt x="322292" y="666708"/>
                    </a:cubicBezTo>
                    <a:cubicBezTo>
                      <a:pt x="322561" y="668860"/>
                      <a:pt x="322561" y="671013"/>
                      <a:pt x="322830" y="673165"/>
                    </a:cubicBezTo>
                    <a:cubicBezTo>
                      <a:pt x="323099" y="673972"/>
                      <a:pt x="323099" y="674779"/>
                      <a:pt x="323099" y="675586"/>
                    </a:cubicBezTo>
                    <a:cubicBezTo>
                      <a:pt x="323099" y="676124"/>
                      <a:pt x="323099" y="677738"/>
                      <a:pt x="323099" y="679083"/>
                    </a:cubicBezTo>
                    <a:cubicBezTo>
                      <a:pt x="323099" y="679352"/>
                      <a:pt x="323099" y="679352"/>
                      <a:pt x="323099" y="679621"/>
                    </a:cubicBezTo>
                    <a:cubicBezTo>
                      <a:pt x="323099" y="683388"/>
                      <a:pt x="323099" y="686885"/>
                      <a:pt x="322561" y="690651"/>
                    </a:cubicBezTo>
                    <a:cubicBezTo>
                      <a:pt x="322561" y="690651"/>
                      <a:pt x="322561" y="690920"/>
                      <a:pt x="322561" y="690920"/>
                    </a:cubicBezTo>
                    <a:cubicBezTo>
                      <a:pt x="322292" y="696032"/>
                      <a:pt x="322023" y="701413"/>
                      <a:pt x="322023" y="706524"/>
                    </a:cubicBezTo>
                    <a:cubicBezTo>
                      <a:pt x="321485" y="706524"/>
                      <a:pt x="321216" y="706793"/>
                      <a:pt x="320947" y="706793"/>
                    </a:cubicBezTo>
                    <a:cubicBezTo>
                      <a:pt x="319871" y="707062"/>
                      <a:pt x="319064" y="707600"/>
                      <a:pt x="318526" y="708945"/>
                    </a:cubicBezTo>
                    <a:cubicBezTo>
                      <a:pt x="318257" y="709483"/>
                      <a:pt x="318526" y="710021"/>
                      <a:pt x="318795" y="710290"/>
                    </a:cubicBezTo>
                    <a:cubicBezTo>
                      <a:pt x="318795" y="710559"/>
                      <a:pt x="318526" y="710559"/>
                      <a:pt x="318526" y="710828"/>
                    </a:cubicBezTo>
                    <a:cubicBezTo>
                      <a:pt x="318257" y="710828"/>
                      <a:pt x="318257" y="710828"/>
                      <a:pt x="317988" y="710828"/>
                    </a:cubicBezTo>
                    <a:cubicBezTo>
                      <a:pt x="313952" y="711097"/>
                      <a:pt x="310186" y="711904"/>
                      <a:pt x="307765" y="715940"/>
                    </a:cubicBezTo>
                    <a:cubicBezTo>
                      <a:pt x="306151" y="718361"/>
                      <a:pt x="303999" y="720244"/>
                      <a:pt x="300770" y="719706"/>
                    </a:cubicBezTo>
                    <a:cubicBezTo>
                      <a:pt x="299425" y="719437"/>
                      <a:pt x="297811" y="719168"/>
                      <a:pt x="296735" y="718361"/>
                    </a:cubicBezTo>
                    <a:cubicBezTo>
                      <a:pt x="293776" y="715940"/>
                      <a:pt x="290816" y="713519"/>
                      <a:pt x="287857" y="711097"/>
                    </a:cubicBezTo>
                    <a:cubicBezTo>
                      <a:pt x="286781" y="710290"/>
                      <a:pt x="286781" y="708945"/>
                      <a:pt x="287588" y="707869"/>
                    </a:cubicBezTo>
                    <a:cubicBezTo>
                      <a:pt x="285974" y="705717"/>
                      <a:pt x="284629" y="703027"/>
                      <a:pt x="284629" y="699529"/>
                    </a:cubicBezTo>
                    <a:cubicBezTo>
                      <a:pt x="284629" y="696839"/>
                      <a:pt x="284629" y="694149"/>
                      <a:pt x="284360" y="691728"/>
                    </a:cubicBezTo>
                    <a:cubicBezTo>
                      <a:pt x="283822" y="691190"/>
                      <a:pt x="283284" y="690920"/>
                      <a:pt x="282746" y="690382"/>
                    </a:cubicBezTo>
                    <a:cubicBezTo>
                      <a:pt x="281131" y="688768"/>
                      <a:pt x="281131" y="687154"/>
                      <a:pt x="282477" y="685540"/>
                    </a:cubicBezTo>
                    <a:cubicBezTo>
                      <a:pt x="282746" y="685002"/>
                      <a:pt x="283284" y="684733"/>
                      <a:pt x="283553" y="684195"/>
                    </a:cubicBezTo>
                    <a:cubicBezTo>
                      <a:pt x="282746" y="679083"/>
                      <a:pt x="281939" y="673972"/>
                      <a:pt x="280862" y="668860"/>
                    </a:cubicBezTo>
                    <a:cubicBezTo>
                      <a:pt x="280324" y="668591"/>
                      <a:pt x="279517" y="668591"/>
                      <a:pt x="278979" y="668322"/>
                    </a:cubicBezTo>
                    <a:cubicBezTo>
                      <a:pt x="277365" y="668053"/>
                      <a:pt x="276020" y="666977"/>
                      <a:pt x="274944" y="665901"/>
                    </a:cubicBezTo>
                    <a:cubicBezTo>
                      <a:pt x="273061" y="664556"/>
                      <a:pt x="273061" y="662404"/>
                      <a:pt x="274406" y="660521"/>
                    </a:cubicBezTo>
                    <a:cubicBezTo>
                      <a:pt x="275482" y="659176"/>
                      <a:pt x="276558" y="657830"/>
                      <a:pt x="277903" y="656754"/>
                    </a:cubicBezTo>
                    <a:cubicBezTo>
                      <a:pt x="277634" y="655678"/>
                      <a:pt x="277365" y="654333"/>
                      <a:pt x="276827" y="653257"/>
                    </a:cubicBezTo>
                    <a:cubicBezTo>
                      <a:pt x="276020" y="654064"/>
                      <a:pt x="275213" y="654602"/>
                      <a:pt x="274406" y="655409"/>
                    </a:cubicBezTo>
                    <a:cubicBezTo>
                      <a:pt x="274137" y="652988"/>
                      <a:pt x="273061" y="650567"/>
                      <a:pt x="271716" y="648953"/>
                    </a:cubicBezTo>
                    <a:cubicBezTo>
                      <a:pt x="270639" y="647876"/>
                      <a:pt x="269294" y="646800"/>
                      <a:pt x="267949" y="646262"/>
                    </a:cubicBezTo>
                    <a:cubicBezTo>
                      <a:pt x="269025" y="645724"/>
                      <a:pt x="269832" y="644917"/>
                      <a:pt x="270639" y="644110"/>
                    </a:cubicBezTo>
                    <a:cubicBezTo>
                      <a:pt x="271985" y="644648"/>
                      <a:pt x="273330" y="645455"/>
                      <a:pt x="274675" y="645993"/>
                    </a:cubicBezTo>
                    <a:cubicBezTo>
                      <a:pt x="273868" y="642765"/>
                      <a:pt x="272792" y="639806"/>
                      <a:pt x="271985" y="636577"/>
                    </a:cubicBezTo>
                    <a:cubicBezTo>
                      <a:pt x="271447" y="635232"/>
                      <a:pt x="271177" y="633618"/>
                      <a:pt x="270908" y="632273"/>
                    </a:cubicBezTo>
                    <a:cubicBezTo>
                      <a:pt x="270908" y="632273"/>
                      <a:pt x="270639" y="632542"/>
                      <a:pt x="270639" y="632542"/>
                    </a:cubicBezTo>
                    <a:cubicBezTo>
                      <a:pt x="270101" y="634156"/>
                      <a:pt x="269294" y="635770"/>
                      <a:pt x="268218" y="638192"/>
                    </a:cubicBezTo>
                    <a:cubicBezTo>
                      <a:pt x="266335" y="634963"/>
                      <a:pt x="264990" y="632273"/>
                      <a:pt x="265259" y="629045"/>
                    </a:cubicBezTo>
                    <a:cubicBezTo>
                      <a:pt x="266873" y="628507"/>
                      <a:pt x="268218" y="628507"/>
                      <a:pt x="270101" y="628507"/>
                    </a:cubicBezTo>
                    <a:cubicBezTo>
                      <a:pt x="269832" y="627162"/>
                      <a:pt x="269294" y="625547"/>
                      <a:pt x="269025" y="624202"/>
                    </a:cubicBezTo>
                    <a:cubicBezTo>
                      <a:pt x="268218" y="623933"/>
                      <a:pt x="267680" y="623664"/>
                      <a:pt x="267142" y="623126"/>
                    </a:cubicBezTo>
                    <a:cubicBezTo>
                      <a:pt x="265528" y="620974"/>
                      <a:pt x="263914" y="618553"/>
                      <a:pt x="262838" y="615862"/>
                    </a:cubicBezTo>
                    <a:cubicBezTo>
                      <a:pt x="262031" y="613979"/>
                      <a:pt x="263107" y="612365"/>
                      <a:pt x="264990" y="611558"/>
                    </a:cubicBezTo>
                    <a:cubicBezTo>
                      <a:pt x="265259" y="611558"/>
                      <a:pt x="265528" y="611289"/>
                      <a:pt x="265528" y="611289"/>
                    </a:cubicBezTo>
                    <a:cubicBezTo>
                      <a:pt x="265259" y="610213"/>
                      <a:pt x="264990" y="609137"/>
                      <a:pt x="264452" y="608061"/>
                    </a:cubicBezTo>
                    <a:cubicBezTo>
                      <a:pt x="263376" y="608599"/>
                      <a:pt x="262031" y="608599"/>
                      <a:pt x="260955" y="608061"/>
                    </a:cubicBezTo>
                    <a:cubicBezTo>
                      <a:pt x="259878" y="607523"/>
                      <a:pt x="259878" y="606447"/>
                      <a:pt x="260416" y="604294"/>
                    </a:cubicBezTo>
                    <a:cubicBezTo>
                      <a:pt x="261493" y="604563"/>
                      <a:pt x="262300" y="604832"/>
                      <a:pt x="263376" y="604832"/>
                    </a:cubicBezTo>
                    <a:cubicBezTo>
                      <a:pt x="261224" y="599183"/>
                      <a:pt x="258802" y="593802"/>
                      <a:pt x="256381" y="588422"/>
                    </a:cubicBezTo>
                    <a:cubicBezTo>
                      <a:pt x="255574" y="589767"/>
                      <a:pt x="255036" y="591112"/>
                      <a:pt x="254229" y="592726"/>
                    </a:cubicBezTo>
                    <a:cubicBezTo>
                      <a:pt x="249117" y="593264"/>
                      <a:pt x="244813" y="595417"/>
                      <a:pt x="240509" y="598107"/>
                    </a:cubicBezTo>
                    <a:cubicBezTo>
                      <a:pt x="236742" y="600528"/>
                      <a:pt x="233245" y="602949"/>
                      <a:pt x="229479" y="605370"/>
                    </a:cubicBezTo>
                    <a:cubicBezTo>
                      <a:pt x="229210" y="605101"/>
                      <a:pt x="228941" y="604832"/>
                      <a:pt x="228671" y="604563"/>
                    </a:cubicBezTo>
                    <a:cubicBezTo>
                      <a:pt x="228402" y="604294"/>
                      <a:pt x="228133" y="604294"/>
                      <a:pt x="228133" y="604025"/>
                    </a:cubicBezTo>
                    <a:cubicBezTo>
                      <a:pt x="228133" y="602680"/>
                      <a:pt x="228133" y="601873"/>
                      <a:pt x="227864" y="601335"/>
                    </a:cubicBezTo>
                    <a:cubicBezTo>
                      <a:pt x="227326" y="598645"/>
                      <a:pt x="226519" y="595955"/>
                      <a:pt x="225981" y="592995"/>
                    </a:cubicBezTo>
                    <a:cubicBezTo>
                      <a:pt x="225443" y="590574"/>
                      <a:pt x="225981" y="588422"/>
                      <a:pt x="228402" y="587346"/>
                    </a:cubicBezTo>
                    <a:cubicBezTo>
                      <a:pt x="233783" y="585463"/>
                      <a:pt x="238087" y="581427"/>
                      <a:pt x="242392" y="577930"/>
                    </a:cubicBezTo>
                    <a:cubicBezTo>
                      <a:pt x="245082" y="575778"/>
                      <a:pt x="248041" y="574971"/>
                      <a:pt x="251270" y="575240"/>
                    </a:cubicBezTo>
                    <a:cubicBezTo>
                      <a:pt x="251001" y="574702"/>
                      <a:pt x="251001" y="574164"/>
                      <a:pt x="250732" y="573625"/>
                    </a:cubicBezTo>
                    <a:cubicBezTo>
                      <a:pt x="250194" y="572280"/>
                      <a:pt x="249924" y="570935"/>
                      <a:pt x="249386" y="569590"/>
                    </a:cubicBezTo>
                    <a:cubicBezTo>
                      <a:pt x="249386" y="569590"/>
                      <a:pt x="249386" y="569590"/>
                      <a:pt x="249386" y="569590"/>
                    </a:cubicBezTo>
                    <a:cubicBezTo>
                      <a:pt x="248848" y="570128"/>
                      <a:pt x="248310" y="570666"/>
                      <a:pt x="247503" y="571204"/>
                    </a:cubicBezTo>
                    <a:cubicBezTo>
                      <a:pt x="247234" y="571473"/>
                      <a:pt x="246965" y="571473"/>
                      <a:pt x="246696" y="571742"/>
                    </a:cubicBezTo>
                    <a:cubicBezTo>
                      <a:pt x="245889" y="572011"/>
                      <a:pt x="245082" y="572280"/>
                      <a:pt x="244275" y="572818"/>
                    </a:cubicBezTo>
                    <a:cubicBezTo>
                      <a:pt x="244006" y="572818"/>
                      <a:pt x="244006" y="573087"/>
                      <a:pt x="243737" y="573087"/>
                    </a:cubicBezTo>
                    <a:cubicBezTo>
                      <a:pt x="241316" y="573895"/>
                      <a:pt x="238894" y="574433"/>
                      <a:pt x="236742" y="574971"/>
                    </a:cubicBezTo>
                    <a:cubicBezTo>
                      <a:pt x="233245" y="575778"/>
                      <a:pt x="230286" y="577123"/>
                      <a:pt x="227057" y="578468"/>
                    </a:cubicBezTo>
                    <a:cubicBezTo>
                      <a:pt x="219525" y="581696"/>
                      <a:pt x="215489" y="576854"/>
                      <a:pt x="216296" y="569859"/>
                    </a:cubicBezTo>
                    <a:cubicBezTo>
                      <a:pt x="216296" y="569590"/>
                      <a:pt x="216296" y="569590"/>
                      <a:pt x="216027" y="569321"/>
                    </a:cubicBezTo>
                    <a:cubicBezTo>
                      <a:pt x="216027" y="569052"/>
                      <a:pt x="216296" y="568514"/>
                      <a:pt x="216296" y="568245"/>
                    </a:cubicBezTo>
                    <a:cubicBezTo>
                      <a:pt x="216834" y="566362"/>
                      <a:pt x="217910" y="565017"/>
                      <a:pt x="219525" y="563941"/>
                    </a:cubicBezTo>
                    <a:cubicBezTo>
                      <a:pt x="224905" y="560981"/>
                      <a:pt x="230286" y="557753"/>
                      <a:pt x="235935" y="554794"/>
                    </a:cubicBezTo>
                    <a:cubicBezTo>
                      <a:pt x="237549" y="553987"/>
                      <a:pt x="239163" y="553449"/>
                      <a:pt x="240778" y="553180"/>
                    </a:cubicBezTo>
                    <a:cubicBezTo>
                      <a:pt x="241316" y="551565"/>
                      <a:pt x="241854" y="550220"/>
                      <a:pt x="242930" y="548875"/>
                    </a:cubicBezTo>
                    <a:cubicBezTo>
                      <a:pt x="236204" y="550220"/>
                      <a:pt x="230286" y="553987"/>
                      <a:pt x="224367" y="557484"/>
                    </a:cubicBezTo>
                    <a:cubicBezTo>
                      <a:pt x="223291" y="558022"/>
                      <a:pt x="222484" y="558560"/>
                      <a:pt x="221677" y="558829"/>
                    </a:cubicBezTo>
                    <a:cubicBezTo>
                      <a:pt x="220063" y="560443"/>
                      <a:pt x="218179" y="561519"/>
                      <a:pt x="216027" y="562326"/>
                    </a:cubicBezTo>
                    <a:cubicBezTo>
                      <a:pt x="216027" y="562326"/>
                      <a:pt x="216027" y="562326"/>
                      <a:pt x="216027" y="562326"/>
                    </a:cubicBezTo>
                    <a:cubicBezTo>
                      <a:pt x="214951" y="564748"/>
                      <a:pt x="213606" y="566900"/>
                      <a:pt x="212530" y="569321"/>
                    </a:cubicBezTo>
                    <a:cubicBezTo>
                      <a:pt x="211185" y="572011"/>
                      <a:pt x="211723" y="574702"/>
                      <a:pt x="213337" y="576854"/>
                    </a:cubicBezTo>
                    <a:cubicBezTo>
                      <a:pt x="213606" y="578199"/>
                      <a:pt x="214144" y="579275"/>
                      <a:pt x="215220" y="580082"/>
                    </a:cubicBezTo>
                    <a:cubicBezTo>
                      <a:pt x="219794" y="584925"/>
                      <a:pt x="224905" y="583848"/>
                      <a:pt x="230555" y="581427"/>
                    </a:cubicBezTo>
                    <a:cubicBezTo>
                      <a:pt x="231900" y="580889"/>
                      <a:pt x="233783" y="580351"/>
                      <a:pt x="235666" y="579544"/>
                    </a:cubicBezTo>
                    <a:cubicBezTo>
                      <a:pt x="232976" y="581696"/>
                      <a:pt x="230286" y="583310"/>
                      <a:pt x="227057" y="584117"/>
                    </a:cubicBezTo>
                    <a:cubicBezTo>
                      <a:pt x="223291" y="585194"/>
                      <a:pt x="221946" y="587884"/>
                      <a:pt x="221946" y="591381"/>
                    </a:cubicBezTo>
                    <a:cubicBezTo>
                      <a:pt x="221946" y="594340"/>
                      <a:pt x="222753" y="597031"/>
                      <a:pt x="223829" y="599721"/>
                    </a:cubicBezTo>
                    <a:cubicBezTo>
                      <a:pt x="224098" y="602411"/>
                      <a:pt x="224905" y="605101"/>
                      <a:pt x="227057" y="606985"/>
                    </a:cubicBezTo>
                    <a:cubicBezTo>
                      <a:pt x="226519" y="607792"/>
                      <a:pt x="225712" y="608599"/>
                      <a:pt x="225174" y="609406"/>
                    </a:cubicBezTo>
                    <a:cubicBezTo>
                      <a:pt x="224905" y="609675"/>
                      <a:pt x="224905" y="609944"/>
                      <a:pt x="224636" y="610213"/>
                    </a:cubicBezTo>
                    <a:cubicBezTo>
                      <a:pt x="223829" y="608330"/>
                      <a:pt x="222753" y="606447"/>
                      <a:pt x="221946" y="604563"/>
                    </a:cubicBezTo>
                    <a:cubicBezTo>
                      <a:pt x="217910" y="595686"/>
                      <a:pt x="213875" y="586539"/>
                      <a:pt x="210378" y="577392"/>
                    </a:cubicBezTo>
                    <a:cubicBezTo>
                      <a:pt x="209033" y="573895"/>
                      <a:pt x="207957" y="570397"/>
                      <a:pt x="206611" y="566900"/>
                    </a:cubicBezTo>
                    <a:cubicBezTo>
                      <a:pt x="209033" y="566362"/>
                      <a:pt x="210647" y="564748"/>
                      <a:pt x="211454" y="562864"/>
                    </a:cubicBezTo>
                    <a:cubicBezTo>
                      <a:pt x="210109" y="562864"/>
                      <a:pt x="208764" y="562864"/>
                      <a:pt x="207688" y="562326"/>
                    </a:cubicBezTo>
                    <a:cubicBezTo>
                      <a:pt x="207149" y="562864"/>
                      <a:pt x="206611" y="563134"/>
                      <a:pt x="205804" y="563134"/>
                    </a:cubicBezTo>
                    <a:cubicBezTo>
                      <a:pt x="205804" y="563134"/>
                      <a:pt x="205535" y="563134"/>
                      <a:pt x="205535" y="563134"/>
                    </a:cubicBezTo>
                    <a:cubicBezTo>
                      <a:pt x="205266" y="562595"/>
                      <a:pt x="205266" y="562057"/>
                      <a:pt x="204997" y="561250"/>
                    </a:cubicBezTo>
                    <a:cubicBezTo>
                      <a:pt x="203114" y="560443"/>
                      <a:pt x="201769" y="559098"/>
                      <a:pt x="200424" y="557484"/>
                    </a:cubicBezTo>
                    <a:cubicBezTo>
                      <a:pt x="200693" y="558022"/>
                      <a:pt x="200693" y="558829"/>
                      <a:pt x="200962" y="559367"/>
                    </a:cubicBezTo>
                    <a:cubicBezTo>
                      <a:pt x="207418" y="579006"/>
                      <a:pt x="215220" y="597838"/>
                      <a:pt x="224367" y="616131"/>
                    </a:cubicBezTo>
                    <a:cubicBezTo>
                      <a:pt x="229748" y="626623"/>
                      <a:pt x="235935" y="636308"/>
                      <a:pt x="243199" y="645455"/>
                    </a:cubicBezTo>
                    <a:cubicBezTo>
                      <a:pt x="246427" y="649760"/>
                      <a:pt x="249924" y="654064"/>
                      <a:pt x="253153" y="658368"/>
                    </a:cubicBezTo>
                    <a:cubicBezTo>
                      <a:pt x="257726" y="665094"/>
                      <a:pt x="261762" y="671820"/>
                      <a:pt x="266066" y="678814"/>
                    </a:cubicBezTo>
                    <a:cubicBezTo>
                      <a:pt x="266873" y="680159"/>
                      <a:pt x="267411" y="682312"/>
                      <a:pt x="267411" y="683926"/>
                    </a:cubicBezTo>
                    <a:cubicBezTo>
                      <a:pt x="267142" y="689306"/>
                      <a:pt x="269025" y="694149"/>
                      <a:pt x="270908" y="698991"/>
                    </a:cubicBezTo>
                    <a:cubicBezTo>
                      <a:pt x="271447" y="700067"/>
                      <a:pt x="271985" y="701143"/>
                      <a:pt x="271716" y="702489"/>
                    </a:cubicBezTo>
                    <a:cubicBezTo>
                      <a:pt x="271177" y="702220"/>
                      <a:pt x="270639" y="702220"/>
                      <a:pt x="270370" y="702220"/>
                    </a:cubicBezTo>
                    <a:cubicBezTo>
                      <a:pt x="267949" y="699529"/>
                      <a:pt x="265797" y="696570"/>
                      <a:pt x="263645" y="693611"/>
                    </a:cubicBezTo>
                    <a:cubicBezTo>
                      <a:pt x="260416" y="689306"/>
                      <a:pt x="257188" y="684733"/>
                      <a:pt x="253960" y="680428"/>
                    </a:cubicBezTo>
                    <a:cubicBezTo>
                      <a:pt x="247234" y="671551"/>
                      <a:pt x="241585" y="662135"/>
                      <a:pt x="236473" y="652181"/>
                    </a:cubicBezTo>
                    <a:cubicBezTo>
                      <a:pt x="223829" y="627969"/>
                      <a:pt x="212261" y="602949"/>
                      <a:pt x="203921" y="576854"/>
                    </a:cubicBezTo>
                    <a:cubicBezTo>
                      <a:pt x="196926" y="555063"/>
                      <a:pt x="190470" y="533003"/>
                      <a:pt x="186973" y="510136"/>
                    </a:cubicBezTo>
                    <a:cubicBezTo>
                      <a:pt x="186973" y="509866"/>
                      <a:pt x="186973" y="509866"/>
                      <a:pt x="186973" y="509597"/>
                    </a:cubicBezTo>
                    <a:cubicBezTo>
                      <a:pt x="179440" y="478122"/>
                      <a:pt x="177288" y="445300"/>
                      <a:pt x="181592" y="413017"/>
                    </a:cubicBezTo>
                    <a:cubicBezTo>
                      <a:pt x="181861" y="411403"/>
                      <a:pt x="182130" y="409789"/>
                      <a:pt x="182130" y="408444"/>
                    </a:cubicBezTo>
                    <a:cubicBezTo>
                      <a:pt x="181861" y="408175"/>
                      <a:pt x="181861" y="408175"/>
                      <a:pt x="181861" y="407906"/>
                    </a:cubicBezTo>
                    <a:cubicBezTo>
                      <a:pt x="179171" y="403871"/>
                      <a:pt x="178633" y="399835"/>
                      <a:pt x="181054" y="395531"/>
                    </a:cubicBezTo>
                    <a:cubicBezTo>
                      <a:pt x="181592" y="394455"/>
                      <a:pt x="182130" y="393379"/>
                      <a:pt x="182668" y="392571"/>
                    </a:cubicBezTo>
                    <a:cubicBezTo>
                      <a:pt x="182399" y="390957"/>
                      <a:pt x="182130" y="389074"/>
                      <a:pt x="181323" y="387460"/>
                    </a:cubicBezTo>
                    <a:cubicBezTo>
                      <a:pt x="181323" y="387460"/>
                      <a:pt x="181323" y="387191"/>
                      <a:pt x="181323" y="387191"/>
                    </a:cubicBezTo>
                    <a:cubicBezTo>
                      <a:pt x="180785" y="387998"/>
                      <a:pt x="180247" y="388536"/>
                      <a:pt x="179440" y="389343"/>
                    </a:cubicBezTo>
                    <a:cubicBezTo>
                      <a:pt x="179171" y="388536"/>
                      <a:pt x="178902" y="387998"/>
                      <a:pt x="178633" y="387460"/>
                    </a:cubicBezTo>
                    <a:cubicBezTo>
                      <a:pt x="178095" y="383425"/>
                      <a:pt x="177557" y="379120"/>
                      <a:pt x="175674" y="375354"/>
                    </a:cubicBezTo>
                    <a:cubicBezTo>
                      <a:pt x="175404" y="374547"/>
                      <a:pt x="175404" y="373740"/>
                      <a:pt x="175943" y="373202"/>
                    </a:cubicBezTo>
                    <a:cubicBezTo>
                      <a:pt x="175943" y="372933"/>
                      <a:pt x="175674" y="372664"/>
                      <a:pt x="175674" y="372395"/>
                    </a:cubicBezTo>
                    <a:cubicBezTo>
                      <a:pt x="174866" y="369435"/>
                      <a:pt x="174597" y="366207"/>
                      <a:pt x="174597" y="362979"/>
                    </a:cubicBezTo>
                    <a:cubicBezTo>
                      <a:pt x="174597" y="362172"/>
                      <a:pt x="174597" y="361365"/>
                      <a:pt x="174597" y="360557"/>
                    </a:cubicBezTo>
                    <a:cubicBezTo>
                      <a:pt x="174866" y="357060"/>
                      <a:pt x="175674" y="353832"/>
                      <a:pt x="177557" y="350873"/>
                    </a:cubicBezTo>
                    <a:cubicBezTo>
                      <a:pt x="176481" y="350873"/>
                      <a:pt x="175674" y="350873"/>
                      <a:pt x="174597" y="350873"/>
                    </a:cubicBezTo>
                    <a:cubicBezTo>
                      <a:pt x="172983" y="347913"/>
                      <a:pt x="173790" y="344685"/>
                      <a:pt x="173790" y="341457"/>
                    </a:cubicBezTo>
                    <a:cubicBezTo>
                      <a:pt x="174328" y="343071"/>
                      <a:pt x="174597" y="343071"/>
                      <a:pt x="174866" y="343071"/>
                    </a:cubicBezTo>
                    <a:close/>
                    <a:moveTo>
                      <a:pt x="292430" y="132693"/>
                    </a:moveTo>
                    <a:cubicBezTo>
                      <a:pt x="291623" y="133500"/>
                      <a:pt x="290816" y="134038"/>
                      <a:pt x="290278" y="135114"/>
                    </a:cubicBezTo>
                    <a:cubicBezTo>
                      <a:pt x="290278" y="132155"/>
                      <a:pt x="289471" y="131348"/>
                      <a:pt x="286512" y="128389"/>
                    </a:cubicBezTo>
                    <a:cubicBezTo>
                      <a:pt x="286243" y="126237"/>
                      <a:pt x="287857" y="124891"/>
                      <a:pt x="288664" y="123008"/>
                    </a:cubicBezTo>
                    <a:cubicBezTo>
                      <a:pt x="290009" y="120049"/>
                      <a:pt x="289471" y="117628"/>
                      <a:pt x="286781" y="115476"/>
                    </a:cubicBezTo>
                    <a:cubicBezTo>
                      <a:pt x="286512" y="115206"/>
                      <a:pt x="285974" y="114937"/>
                      <a:pt x="285705" y="114668"/>
                    </a:cubicBezTo>
                    <a:cubicBezTo>
                      <a:pt x="286243" y="114130"/>
                      <a:pt x="286781" y="113323"/>
                      <a:pt x="287319" y="112785"/>
                    </a:cubicBezTo>
                    <a:cubicBezTo>
                      <a:pt x="288126" y="112247"/>
                      <a:pt x="289471" y="111709"/>
                      <a:pt x="290547" y="111440"/>
                    </a:cubicBezTo>
                    <a:cubicBezTo>
                      <a:pt x="290547" y="111440"/>
                      <a:pt x="290816" y="111440"/>
                      <a:pt x="290816" y="111440"/>
                    </a:cubicBezTo>
                    <a:cubicBezTo>
                      <a:pt x="291892" y="111171"/>
                      <a:pt x="292700" y="110902"/>
                      <a:pt x="293776" y="110633"/>
                    </a:cubicBezTo>
                    <a:cubicBezTo>
                      <a:pt x="297542" y="109826"/>
                      <a:pt x="301039" y="108750"/>
                      <a:pt x="304806" y="108212"/>
                    </a:cubicBezTo>
                    <a:cubicBezTo>
                      <a:pt x="308841" y="107674"/>
                      <a:pt x="310724" y="109557"/>
                      <a:pt x="309917" y="113323"/>
                    </a:cubicBezTo>
                    <a:cubicBezTo>
                      <a:pt x="309379" y="116014"/>
                      <a:pt x="308303" y="118704"/>
                      <a:pt x="307227" y="121394"/>
                    </a:cubicBezTo>
                    <a:cubicBezTo>
                      <a:pt x="306689" y="122470"/>
                      <a:pt x="305613" y="123008"/>
                      <a:pt x="304537" y="123815"/>
                    </a:cubicBezTo>
                    <a:cubicBezTo>
                      <a:pt x="301308" y="125698"/>
                      <a:pt x="297811" y="127582"/>
                      <a:pt x="294583" y="129465"/>
                    </a:cubicBezTo>
                    <a:cubicBezTo>
                      <a:pt x="294045" y="129734"/>
                      <a:pt x="293238" y="130003"/>
                      <a:pt x="292969" y="130272"/>
                    </a:cubicBezTo>
                    <a:cubicBezTo>
                      <a:pt x="292430" y="131079"/>
                      <a:pt x="291623" y="131886"/>
                      <a:pt x="291623" y="132693"/>
                    </a:cubicBezTo>
                    <a:cubicBezTo>
                      <a:pt x="292430" y="132424"/>
                      <a:pt x="292430" y="132693"/>
                      <a:pt x="292430" y="132693"/>
                    </a:cubicBezTo>
                    <a:close/>
                    <a:moveTo>
                      <a:pt x="377173" y="409520"/>
                    </a:moveTo>
                    <a:cubicBezTo>
                      <a:pt x="379326" y="407906"/>
                      <a:pt x="381478" y="407906"/>
                      <a:pt x="383899" y="409520"/>
                    </a:cubicBezTo>
                    <a:cubicBezTo>
                      <a:pt x="383899" y="410327"/>
                      <a:pt x="383899" y="411134"/>
                      <a:pt x="383630" y="411672"/>
                    </a:cubicBezTo>
                    <a:cubicBezTo>
                      <a:pt x="380671" y="418667"/>
                      <a:pt x="377711" y="425662"/>
                      <a:pt x="374752" y="432656"/>
                    </a:cubicBezTo>
                    <a:cubicBezTo>
                      <a:pt x="374483" y="433463"/>
                      <a:pt x="373945" y="434539"/>
                      <a:pt x="373138" y="435347"/>
                    </a:cubicBezTo>
                    <a:cubicBezTo>
                      <a:pt x="372600" y="435885"/>
                      <a:pt x="371524" y="435885"/>
                      <a:pt x="370448" y="436154"/>
                    </a:cubicBezTo>
                    <a:lnTo>
                      <a:pt x="369641" y="435347"/>
                    </a:lnTo>
                    <a:cubicBezTo>
                      <a:pt x="371793" y="432118"/>
                      <a:pt x="371524" y="429159"/>
                      <a:pt x="370986" y="425662"/>
                    </a:cubicBezTo>
                    <a:cubicBezTo>
                      <a:pt x="370179" y="419205"/>
                      <a:pt x="371793" y="413555"/>
                      <a:pt x="377173" y="409520"/>
                    </a:cubicBezTo>
                    <a:close/>
                    <a:moveTo>
                      <a:pt x="373138" y="401449"/>
                    </a:moveTo>
                    <a:cubicBezTo>
                      <a:pt x="374752" y="398221"/>
                      <a:pt x="377173" y="395531"/>
                      <a:pt x="380133" y="393648"/>
                    </a:cubicBezTo>
                    <a:cubicBezTo>
                      <a:pt x="382285" y="392302"/>
                      <a:pt x="384706" y="390957"/>
                      <a:pt x="386858" y="389881"/>
                    </a:cubicBezTo>
                    <a:cubicBezTo>
                      <a:pt x="389818" y="388536"/>
                      <a:pt x="392239" y="390688"/>
                      <a:pt x="391701" y="393648"/>
                    </a:cubicBezTo>
                    <a:cubicBezTo>
                      <a:pt x="391701" y="394455"/>
                      <a:pt x="391432" y="395262"/>
                      <a:pt x="390894" y="395800"/>
                    </a:cubicBezTo>
                    <a:cubicBezTo>
                      <a:pt x="389280" y="399028"/>
                      <a:pt x="387665" y="402256"/>
                      <a:pt x="386320" y="405485"/>
                    </a:cubicBezTo>
                    <a:cubicBezTo>
                      <a:pt x="380133" y="403332"/>
                      <a:pt x="380133" y="403332"/>
                      <a:pt x="374483" y="406561"/>
                    </a:cubicBezTo>
                    <a:cubicBezTo>
                      <a:pt x="372600" y="404409"/>
                      <a:pt x="372062" y="403332"/>
                      <a:pt x="373138" y="401449"/>
                    </a:cubicBezTo>
                    <a:close/>
                    <a:moveTo>
                      <a:pt x="373676" y="442072"/>
                    </a:moveTo>
                    <a:cubicBezTo>
                      <a:pt x="379326" y="428890"/>
                      <a:pt x="385244" y="415977"/>
                      <a:pt x="391163" y="402794"/>
                    </a:cubicBezTo>
                    <a:cubicBezTo>
                      <a:pt x="392239" y="400104"/>
                      <a:pt x="393584" y="397683"/>
                      <a:pt x="394929" y="395262"/>
                    </a:cubicBezTo>
                    <a:cubicBezTo>
                      <a:pt x="395736" y="393917"/>
                      <a:pt x="396812" y="392571"/>
                      <a:pt x="397888" y="390957"/>
                    </a:cubicBezTo>
                    <a:cubicBezTo>
                      <a:pt x="397350" y="394993"/>
                      <a:pt x="395198" y="398759"/>
                      <a:pt x="393584" y="402525"/>
                    </a:cubicBezTo>
                    <a:cubicBezTo>
                      <a:pt x="388203" y="414632"/>
                      <a:pt x="382554" y="426738"/>
                      <a:pt x="377173" y="438844"/>
                    </a:cubicBezTo>
                    <a:cubicBezTo>
                      <a:pt x="376366" y="440727"/>
                      <a:pt x="375290" y="442610"/>
                      <a:pt x="374214" y="444762"/>
                    </a:cubicBezTo>
                    <a:cubicBezTo>
                      <a:pt x="372600" y="443686"/>
                      <a:pt x="373407" y="442610"/>
                      <a:pt x="373676" y="442072"/>
                    </a:cubicBezTo>
                    <a:close/>
                    <a:moveTo>
                      <a:pt x="369372" y="453102"/>
                    </a:moveTo>
                    <a:cubicBezTo>
                      <a:pt x="369103" y="454985"/>
                      <a:pt x="368834" y="456869"/>
                      <a:pt x="368027" y="458483"/>
                    </a:cubicBezTo>
                    <a:cubicBezTo>
                      <a:pt x="363453" y="473279"/>
                      <a:pt x="358611" y="487806"/>
                      <a:pt x="353768" y="502603"/>
                    </a:cubicBezTo>
                    <a:cubicBezTo>
                      <a:pt x="352423" y="506907"/>
                      <a:pt x="351347" y="511212"/>
                      <a:pt x="350002" y="515247"/>
                    </a:cubicBezTo>
                    <a:cubicBezTo>
                      <a:pt x="349464" y="517130"/>
                      <a:pt x="348388" y="519013"/>
                      <a:pt x="347312" y="520897"/>
                    </a:cubicBezTo>
                    <a:cubicBezTo>
                      <a:pt x="347850" y="518744"/>
                      <a:pt x="348119" y="516323"/>
                      <a:pt x="348657" y="514171"/>
                    </a:cubicBezTo>
                    <a:cubicBezTo>
                      <a:pt x="352423" y="499105"/>
                      <a:pt x="356728" y="484309"/>
                      <a:pt x="362108" y="469782"/>
                    </a:cubicBezTo>
                    <a:cubicBezTo>
                      <a:pt x="364260" y="464401"/>
                      <a:pt x="366143" y="458483"/>
                      <a:pt x="369372" y="453102"/>
                    </a:cubicBezTo>
                    <a:close/>
                    <a:moveTo>
                      <a:pt x="317450" y="588691"/>
                    </a:moveTo>
                    <a:cubicBezTo>
                      <a:pt x="317988" y="588422"/>
                      <a:pt x="318526" y="588153"/>
                      <a:pt x="319064" y="587884"/>
                    </a:cubicBezTo>
                    <a:cubicBezTo>
                      <a:pt x="320409" y="587615"/>
                      <a:pt x="321754" y="587346"/>
                      <a:pt x="322830" y="587077"/>
                    </a:cubicBezTo>
                    <a:cubicBezTo>
                      <a:pt x="325521" y="586270"/>
                      <a:pt x="328749" y="584925"/>
                      <a:pt x="330363" y="582503"/>
                    </a:cubicBezTo>
                    <a:cubicBezTo>
                      <a:pt x="330094" y="584117"/>
                      <a:pt x="329556" y="586001"/>
                      <a:pt x="329287" y="587615"/>
                    </a:cubicBezTo>
                    <a:cubicBezTo>
                      <a:pt x="328480" y="591650"/>
                      <a:pt x="327942" y="595955"/>
                      <a:pt x="327404" y="599990"/>
                    </a:cubicBezTo>
                    <a:cubicBezTo>
                      <a:pt x="324714" y="599452"/>
                      <a:pt x="322023" y="601066"/>
                      <a:pt x="319333" y="599721"/>
                    </a:cubicBezTo>
                    <a:cubicBezTo>
                      <a:pt x="316374" y="598376"/>
                      <a:pt x="315298" y="592995"/>
                      <a:pt x="317181" y="590305"/>
                    </a:cubicBezTo>
                    <a:cubicBezTo>
                      <a:pt x="317988" y="589767"/>
                      <a:pt x="317719" y="589229"/>
                      <a:pt x="317450" y="588691"/>
                    </a:cubicBezTo>
                    <a:close/>
                    <a:moveTo>
                      <a:pt x="321216" y="583041"/>
                    </a:moveTo>
                    <a:cubicBezTo>
                      <a:pt x="318257" y="584117"/>
                      <a:pt x="315298" y="584386"/>
                      <a:pt x="312607" y="585463"/>
                    </a:cubicBezTo>
                    <a:cubicBezTo>
                      <a:pt x="311262" y="585194"/>
                      <a:pt x="310455" y="584117"/>
                      <a:pt x="309648" y="582234"/>
                    </a:cubicBezTo>
                    <a:cubicBezTo>
                      <a:pt x="308303" y="577661"/>
                      <a:pt x="307227" y="572818"/>
                      <a:pt x="308572" y="567976"/>
                    </a:cubicBezTo>
                    <a:cubicBezTo>
                      <a:pt x="313414" y="566362"/>
                      <a:pt x="317988" y="565017"/>
                      <a:pt x="322561" y="563672"/>
                    </a:cubicBezTo>
                    <a:cubicBezTo>
                      <a:pt x="326866" y="562326"/>
                      <a:pt x="330363" y="558829"/>
                      <a:pt x="335205" y="556408"/>
                    </a:cubicBezTo>
                    <a:cubicBezTo>
                      <a:pt x="334667" y="562595"/>
                      <a:pt x="333053" y="567707"/>
                      <a:pt x="332246" y="572818"/>
                    </a:cubicBezTo>
                    <a:cubicBezTo>
                      <a:pt x="331977" y="574971"/>
                      <a:pt x="331439" y="576854"/>
                      <a:pt x="331170" y="578737"/>
                    </a:cubicBezTo>
                    <a:cubicBezTo>
                      <a:pt x="330901" y="578468"/>
                      <a:pt x="330363" y="578199"/>
                      <a:pt x="330094" y="578199"/>
                    </a:cubicBezTo>
                    <a:cubicBezTo>
                      <a:pt x="326866" y="579275"/>
                      <a:pt x="324714" y="581965"/>
                      <a:pt x="321216" y="583041"/>
                    </a:cubicBezTo>
                    <a:close/>
                    <a:moveTo>
                      <a:pt x="334129" y="553180"/>
                    </a:moveTo>
                    <a:cubicBezTo>
                      <a:pt x="329556" y="555601"/>
                      <a:pt x="325252" y="558022"/>
                      <a:pt x="320947" y="560174"/>
                    </a:cubicBezTo>
                    <a:cubicBezTo>
                      <a:pt x="317719" y="561788"/>
                      <a:pt x="313952" y="562326"/>
                      <a:pt x="309917" y="561519"/>
                    </a:cubicBezTo>
                    <a:cubicBezTo>
                      <a:pt x="307496" y="557215"/>
                      <a:pt x="305613" y="552373"/>
                      <a:pt x="303999" y="547530"/>
                    </a:cubicBezTo>
                    <a:cubicBezTo>
                      <a:pt x="303461" y="546185"/>
                      <a:pt x="304268" y="544571"/>
                      <a:pt x="305344" y="543764"/>
                    </a:cubicBezTo>
                    <a:cubicBezTo>
                      <a:pt x="310186" y="540804"/>
                      <a:pt x="314760" y="537576"/>
                      <a:pt x="320140" y="535962"/>
                    </a:cubicBezTo>
                    <a:cubicBezTo>
                      <a:pt x="323906" y="534886"/>
                      <a:pt x="327673" y="533272"/>
                      <a:pt x="331439" y="531927"/>
                    </a:cubicBezTo>
                    <a:cubicBezTo>
                      <a:pt x="336013" y="530043"/>
                      <a:pt x="339241" y="527084"/>
                      <a:pt x="341124" y="522511"/>
                    </a:cubicBezTo>
                    <a:cubicBezTo>
                      <a:pt x="341931" y="520628"/>
                      <a:pt x="343276" y="518744"/>
                      <a:pt x="344352" y="517130"/>
                    </a:cubicBezTo>
                    <a:cubicBezTo>
                      <a:pt x="343814" y="523856"/>
                      <a:pt x="341662" y="530312"/>
                      <a:pt x="340317" y="537038"/>
                    </a:cubicBezTo>
                    <a:cubicBezTo>
                      <a:pt x="339510" y="540266"/>
                      <a:pt x="338703" y="543764"/>
                      <a:pt x="338165" y="546992"/>
                    </a:cubicBezTo>
                    <a:cubicBezTo>
                      <a:pt x="337896" y="549682"/>
                      <a:pt x="336551" y="551834"/>
                      <a:pt x="334129" y="553180"/>
                    </a:cubicBezTo>
                    <a:close/>
                    <a:moveTo>
                      <a:pt x="302653" y="524932"/>
                    </a:moveTo>
                    <a:cubicBezTo>
                      <a:pt x="305344" y="522780"/>
                      <a:pt x="308303" y="521166"/>
                      <a:pt x="311262" y="519551"/>
                    </a:cubicBezTo>
                    <a:cubicBezTo>
                      <a:pt x="313683" y="518206"/>
                      <a:pt x="316643" y="517668"/>
                      <a:pt x="319333" y="516861"/>
                    </a:cubicBezTo>
                    <a:cubicBezTo>
                      <a:pt x="324714" y="515247"/>
                      <a:pt x="329825" y="513095"/>
                      <a:pt x="334129" y="509328"/>
                    </a:cubicBezTo>
                    <a:cubicBezTo>
                      <a:pt x="335475" y="508252"/>
                      <a:pt x="336820" y="507445"/>
                      <a:pt x="338434" y="508252"/>
                    </a:cubicBezTo>
                    <a:cubicBezTo>
                      <a:pt x="340048" y="509328"/>
                      <a:pt x="341124" y="510674"/>
                      <a:pt x="341393" y="512557"/>
                    </a:cubicBezTo>
                    <a:cubicBezTo>
                      <a:pt x="341393" y="513095"/>
                      <a:pt x="341393" y="513633"/>
                      <a:pt x="341124" y="514171"/>
                    </a:cubicBezTo>
                    <a:cubicBezTo>
                      <a:pt x="339510" y="517399"/>
                      <a:pt x="338165" y="520628"/>
                      <a:pt x="336282" y="523856"/>
                    </a:cubicBezTo>
                    <a:cubicBezTo>
                      <a:pt x="335475" y="525201"/>
                      <a:pt x="333591" y="526546"/>
                      <a:pt x="332246" y="527084"/>
                    </a:cubicBezTo>
                    <a:cubicBezTo>
                      <a:pt x="328749" y="528698"/>
                      <a:pt x="325252" y="530312"/>
                      <a:pt x="321754" y="531389"/>
                    </a:cubicBezTo>
                    <a:cubicBezTo>
                      <a:pt x="318257" y="532734"/>
                      <a:pt x="314491" y="533810"/>
                      <a:pt x="311262" y="535962"/>
                    </a:cubicBezTo>
                    <a:cubicBezTo>
                      <a:pt x="310724" y="536231"/>
                      <a:pt x="310186" y="536500"/>
                      <a:pt x="309648" y="536769"/>
                    </a:cubicBezTo>
                    <a:cubicBezTo>
                      <a:pt x="307765" y="537576"/>
                      <a:pt x="306420" y="537038"/>
                      <a:pt x="305613" y="535424"/>
                    </a:cubicBezTo>
                    <a:cubicBezTo>
                      <a:pt x="305075" y="534079"/>
                      <a:pt x="304268" y="532734"/>
                      <a:pt x="303191" y="531389"/>
                    </a:cubicBezTo>
                    <a:cubicBezTo>
                      <a:pt x="300232" y="529236"/>
                      <a:pt x="300232" y="526815"/>
                      <a:pt x="302653" y="524932"/>
                    </a:cubicBezTo>
                    <a:close/>
                    <a:moveTo>
                      <a:pt x="297004" y="494532"/>
                    </a:moveTo>
                    <a:cubicBezTo>
                      <a:pt x="296197" y="496684"/>
                      <a:pt x="295390" y="498836"/>
                      <a:pt x="294583" y="501258"/>
                    </a:cubicBezTo>
                    <a:cubicBezTo>
                      <a:pt x="291892" y="500989"/>
                      <a:pt x="290009" y="500720"/>
                      <a:pt x="287319" y="500451"/>
                    </a:cubicBezTo>
                    <a:cubicBezTo>
                      <a:pt x="288664" y="498836"/>
                      <a:pt x="290009" y="497491"/>
                      <a:pt x="291085" y="496146"/>
                    </a:cubicBezTo>
                    <a:cubicBezTo>
                      <a:pt x="291892" y="494532"/>
                      <a:pt x="292430" y="492918"/>
                      <a:pt x="293238" y="490766"/>
                    </a:cubicBezTo>
                    <a:cubicBezTo>
                      <a:pt x="294314" y="492111"/>
                      <a:pt x="295659" y="493187"/>
                      <a:pt x="297004" y="494532"/>
                    </a:cubicBezTo>
                    <a:close/>
                    <a:moveTo>
                      <a:pt x="283553" y="471665"/>
                    </a:moveTo>
                    <a:cubicBezTo>
                      <a:pt x="285167" y="467630"/>
                      <a:pt x="290278" y="467361"/>
                      <a:pt x="292700" y="463863"/>
                    </a:cubicBezTo>
                    <a:cubicBezTo>
                      <a:pt x="294852" y="466015"/>
                      <a:pt x="295121" y="468437"/>
                      <a:pt x="296197" y="470858"/>
                    </a:cubicBezTo>
                    <a:cubicBezTo>
                      <a:pt x="293776" y="473010"/>
                      <a:pt x="291623" y="474893"/>
                      <a:pt x="289740" y="476507"/>
                    </a:cubicBezTo>
                    <a:cubicBezTo>
                      <a:pt x="288395" y="475431"/>
                      <a:pt x="285974" y="473817"/>
                      <a:pt x="283553" y="471665"/>
                    </a:cubicBezTo>
                    <a:close/>
                    <a:moveTo>
                      <a:pt x="306958" y="739614"/>
                    </a:moveTo>
                    <a:cubicBezTo>
                      <a:pt x="305882" y="738538"/>
                      <a:pt x="304806" y="737462"/>
                      <a:pt x="303730" y="736386"/>
                    </a:cubicBezTo>
                    <a:cubicBezTo>
                      <a:pt x="304268" y="735579"/>
                      <a:pt x="304806" y="734772"/>
                      <a:pt x="305344" y="734234"/>
                    </a:cubicBezTo>
                    <a:cubicBezTo>
                      <a:pt x="306420" y="734234"/>
                      <a:pt x="307496" y="734234"/>
                      <a:pt x="308303" y="733964"/>
                    </a:cubicBezTo>
                    <a:cubicBezTo>
                      <a:pt x="311531" y="733696"/>
                      <a:pt x="315029" y="733696"/>
                      <a:pt x="317988" y="732081"/>
                    </a:cubicBezTo>
                    <a:cubicBezTo>
                      <a:pt x="319064" y="731543"/>
                      <a:pt x="320140" y="730736"/>
                      <a:pt x="320678" y="729660"/>
                    </a:cubicBezTo>
                    <a:cubicBezTo>
                      <a:pt x="320678" y="731274"/>
                      <a:pt x="320678" y="732888"/>
                      <a:pt x="320409" y="734503"/>
                    </a:cubicBezTo>
                    <a:cubicBezTo>
                      <a:pt x="320409" y="734503"/>
                      <a:pt x="320409" y="734503"/>
                      <a:pt x="320140" y="734503"/>
                    </a:cubicBezTo>
                    <a:cubicBezTo>
                      <a:pt x="315567" y="733157"/>
                      <a:pt x="309917" y="735848"/>
                      <a:pt x="306958" y="739614"/>
                    </a:cubicBezTo>
                    <a:close/>
                    <a:moveTo>
                      <a:pt x="320409" y="738000"/>
                    </a:moveTo>
                    <a:cubicBezTo>
                      <a:pt x="320140" y="742573"/>
                      <a:pt x="320140" y="746878"/>
                      <a:pt x="319871" y="751451"/>
                    </a:cubicBezTo>
                    <a:cubicBezTo>
                      <a:pt x="316643" y="747685"/>
                      <a:pt x="312607" y="744726"/>
                      <a:pt x="309110" y="741497"/>
                    </a:cubicBezTo>
                    <a:cubicBezTo>
                      <a:pt x="312607" y="739614"/>
                      <a:pt x="315298" y="736924"/>
                      <a:pt x="319871" y="738000"/>
                    </a:cubicBezTo>
                    <a:cubicBezTo>
                      <a:pt x="319871" y="738000"/>
                      <a:pt x="320140" y="738000"/>
                      <a:pt x="320409" y="738000"/>
                    </a:cubicBezTo>
                    <a:close/>
                    <a:moveTo>
                      <a:pt x="318795" y="724011"/>
                    </a:moveTo>
                    <a:cubicBezTo>
                      <a:pt x="317988" y="728584"/>
                      <a:pt x="313952" y="729122"/>
                      <a:pt x="309917" y="729660"/>
                    </a:cubicBezTo>
                    <a:cubicBezTo>
                      <a:pt x="306151" y="729929"/>
                      <a:pt x="298618" y="731005"/>
                      <a:pt x="299425" y="725356"/>
                    </a:cubicBezTo>
                    <a:cubicBezTo>
                      <a:pt x="302384" y="726163"/>
                      <a:pt x="304537" y="725087"/>
                      <a:pt x="307496" y="722665"/>
                    </a:cubicBezTo>
                    <a:cubicBezTo>
                      <a:pt x="308034" y="722127"/>
                      <a:pt x="308572" y="721589"/>
                      <a:pt x="309110" y="721051"/>
                    </a:cubicBezTo>
                    <a:cubicBezTo>
                      <a:pt x="310993" y="718630"/>
                      <a:pt x="313414" y="717016"/>
                      <a:pt x="316374" y="716209"/>
                    </a:cubicBezTo>
                    <a:cubicBezTo>
                      <a:pt x="316912" y="716478"/>
                      <a:pt x="317450" y="716478"/>
                      <a:pt x="317719" y="716478"/>
                    </a:cubicBezTo>
                    <a:cubicBezTo>
                      <a:pt x="318526" y="716478"/>
                      <a:pt x="319333" y="716209"/>
                      <a:pt x="320140" y="715671"/>
                    </a:cubicBezTo>
                    <a:cubicBezTo>
                      <a:pt x="319602" y="718630"/>
                      <a:pt x="319333" y="721320"/>
                      <a:pt x="318795" y="724011"/>
                    </a:cubicBezTo>
                    <a:close/>
                    <a:moveTo>
                      <a:pt x="257188" y="614517"/>
                    </a:moveTo>
                    <a:cubicBezTo>
                      <a:pt x="256650" y="615055"/>
                      <a:pt x="256112" y="615862"/>
                      <a:pt x="255305" y="616131"/>
                    </a:cubicBezTo>
                    <a:cubicBezTo>
                      <a:pt x="247772" y="618822"/>
                      <a:pt x="240240" y="621512"/>
                      <a:pt x="232438" y="624202"/>
                    </a:cubicBezTo>
                    <a:cubicBezTo>
                      <a:pt x="232169" y="624202"/>
                      <a:pt x="231631" y="624202"/>
                      <a:pt x="230824" y="624471"/>
                    </a:cubicBezTo>
                    <a:cubicBezTo>
                      <a:pt x="230017" y="623664"/>
                      <a:pt x="229210" y="622588"/>
                      <a:pt x="228402" y="621512"/>
                    </a:cubicBezTo>
                    <a:cubicBezTo>
                      <a:pt x="227864" y="620167"/>
                      <a:pt x="227057" y="619091"/>
                      <a:pt x="226519" y="617746"/>
                    </a:cubicBezTo>
                    <a:cubicBezTo>
                      <a:pt x="226788" y="616131"/>
                      <a:pt x="226519" y="614517"/>
                      <a:pt x="227595" y="612903"/>
                    </a:cubicBezTo>
                    <a:cubicBezTo>
                      <a:pt x="228133" y="612096"/>
                      <a:pt x="228941" y="611289"/>
                      <a:pt x="229210" y="610482"/>
                    </a:cubicBezTo>
                    <a:cubicBezTo>
                      <a:pt x="229479" y="610213"/>
                      <a:pt x="230017" y="609944"/>
                      <a:pt x="230286" y="609675"/>
                    </a:cubicBezTo>
                    <a:cubicBezTo>
                      <a:pt x="232707" y="608330"/>
                      <a:pt x="235128" y="606716"/>
                      <a:pt x="237549" y="605370"/>
                    </a:cubicBezTo>
                    <a:cubicBezTo>
                      <a:pt x="239971" y="604025"/>
                      <a:pt x="242392" y="602680"/>
                      <a:pt x="245082" y="601335"/>
                    </a:cubicBezTo>
                    <a:cubicBezTo>
                      <a:pt x="246158" y="600797"/>
                      <a:pt x="247234" y="600259"/>
                      <a:pt x="248579" y="599990"/>
                    </a:cubicBezTo>
                    <a:cubicBezTo>
                      <a:pt x="252346" y="598914"/>
                      <a:pt x="254767" y="599721"/>
                      <a:pt x="255036" y="604294"/>
                    </a:cubicBezTo>
                    <a:cubicBezTo>
                      <a:pt x="255036" y="606178"/>
                      <a:pt x="255305" y="607792"/>
                      <a:pt x="255574" y="609675"/>
                    </a:cubicBezTo>
                    <a:cubicBezTo>
                      <a:pt x="256112" y="611289"/>
                      <a:pt x="256650" y="612634"/>
                      <a:pt x="257188" y="614517"/>
                    </a:cubicBezTo>
                    <a:close/>
                    <a:moveTo>
                      <a:pt x="258802" y="620705"/>
                    </a:moveTo>
                    <a:cubicBezTo>
                      <a:pt x="259071" y="621781"/>
                      <a:pt x="257995" y="622050"/>
                      <a:pt x="257457" y="622050"/>
                    </a:cubicBezTo>
                    <a:cubicBezTo>
                      <a:pt x="255574" y="622050"/>
                      <a:pt x="253691" y="621781"/>
                      <a:pt x="250463" y="621512"/>
                    </a:cubicBezTo>
                    <a:cubicBezTo>
                      <a:pt x="253422" y="619898"/>
                      <a:pt x="255305" y="619091"/>
                      <a:pt x="257457" y="619091"/>
                    </a:cubicBezTo>
                    <a:cubicBezTo>
                      <a:pt x="257726" y="619360"/>
                      <a:pt x="258533" y="620167"/>
                      <a:pt x="258802" y="620705"/>
                    </a:cubicBezTo>
                    <a:close/>
                    <a:moveTo>
                      <a:pt x="234321" y="628238"/>
                    </a:moveTo>
                    <a:cubicBezTo>
                      <a:pt x="235397" y="627700"/>
                      <a:pt x="236473" y="626892"/>
                      <a:pt x="237549" y="626354"/>
                    </a:cubicBezTo>
                    <a:cubicBezTo>
                      <a:pt x="238625" y="625816"/>
                      <a:pt x="239971" y="625278"/>
                      <a:pt x="241316" y="624740"/>
                    </a:cubicBezTo>
                    <a:cubicBezTo>
                      <a:pt x="241854" y="626623"/>
                      <a:pt x="240240" y="626623"/>
                      <a:pt x="239702" y="627431"/>
                    </a:cubicBezTo>
                    <a:cubicBezTo>
                      <a:pt x="239163" y="628238"/>
                      <a:pt x="238087" y="628776"/>
                      <a:pt x="237818" y="629583"/>
                    </a:cubicBezTo>
                    <a:cubicBezTo>
                      <a:pt x="237280" y="630659"/>
                      <a:pt x="237011" y="631735"/>
                      <a:pt x="236742" y="632811"/>
                    </a:cubicBezTo>
                    <a:cubicBezTo>
                      <a:pt x="235128" y="632004"/>
                      <a:pt x="234321" y="630659"/>
                      <a:pt x="234321" y="628238"/>
                    </a:cubicBezTo>
                    <a:close/>
                    <a:moveTo>
                      <a:pt x="242123" y="633887"/>
                    </a:moveTo>
                    <a:cubicBezTo>
                      <a:pt x="241585" y="632542"/>
                      <a:pt x="242123" y="631197"/>
                      <a:pt x="243199" y="630121"/>
                    </a:cubicBezTo>
                    <a:cubicBezTo>
                      <a:pt x="246965" y="626085"/>
                      <a:pt x="253153" y="624740"/>
                      <a:pt x="258264" y="626623"/>
                    </a:cubicBezTo>
                    <a:cubicBezTo>
                      <a:pt x="259071" y="626892"/>
                      <a:pt x="259878" y="627969"/>
                      <a:pt x="260147" y="628776"/>
                    </a:cubicBezTo>
                    <a:cubicBezTo>
                      <a:pt x="260955" y="631466"/>
                      <a:pt x="261224" y="634156"/>
                      <a:pt x="262300" y="636846"/>
                    </a:cubicBezTo>
                    <a:cubicBezTo>
                      <a:pt x="263107" y="639268"/>
                      <a:pt x="264452" y="641689"/>
                      <a:pt x="265259" y="643841"/>
                    </a:cubicBezTo>
                    <a:cubicBezTo>
                      <a:pt x="262569" y="646800"/>
                      <a:pt x="259340" y="644648"/>
                      <a:pt x="256381" y="645455"/>
                    </a:cubicBezTo>
                    <a:cubicBezTo>
                      <a:pt x="256112" y="646262"/>
                      <a:pt x="256112" y="646800"/>
                      <a:pt x="256112" y="647338"/>
                    </a:cubicBezTo>
                    <a:cubicBezTo>
                      <a:pt x="253960" y="647876"/>
                      <a:pt x="251808" y="648415"/>
                      <a:pt x="249655" y="648684"/>
                    </a:cubicBezTo>
                    <a:cubicBezTo>
                      <a:pt x="248848" y="648145"/>
                      <a:pt x="248041" y="648415"/>
                      <a:pt x="247503" y="648953"/>
                    </a:cubicBezTo>
                    <a:cubicBezTo>
                      <a:pt x="245351" y="646262"/>
                      <a:pt x="243468" y="643841"/>
                      <a:pt x="241316" y="641151"/>
                    </a:cubicBezTo>
                    <a:cubicBezTo>
                      <a:pt x="243199" y="638461"/>
                      <a:pt x="242930" y="636308"/>
                      <a:pt x="242123" y="633887"/>
                    </a:cubicBezTo>
                    <a:close/>
                    <a:moveTo>
                      <a:pt x="262569" y="651105"/>
                    </a:moveTo>
                    <a:cubicBezTo>
                      <a:pt x="266335" y="651374"/>
                      <a:pt x="269025" y="654064"/>
                      <a:pt x="269563" y="657561"/>
                    </a:cubicBezTo>
                    <a:cubicBezTo>
                      <a:pt x="270101" y="659983"/>
                      <a:pt x="268756" y="662404"/>
                      <a:pt x="268218" y="664556"/>
                    </a:cubicBezTo>
                    <a:cubicBezTo>
                      <a:pt x="268218" y="665363"/>
                      <a:pt x="268756" y="665901"/>
                      <a:pt x="269294" y="665901"/>
                    </a:cubicBezTo>
                    <a:cubicBezTo>
                      <a:pt x="269294" y="666439"/>
                      <a:pt x="269563" y="667246"/>
                      <a:pt x="269563" y="667784"/>
                    </a:cubicBezTo>
                    <a:cubicBezTo>
                      <a:pt x="266873" y="667246"/>
                      <a:pt x="264183" y="666977"/>
                      <a:pt x="262031" y="668053"/>
                    </a:cubicBezTo>
                    <a:cubicBezTo>
                      <a:pt x="262031" y="668053"/>
                      <a:pt x="262031" y="668053"/>
                      <a:pt x="261762" y="668322"/>
                    </a:cubicBezTo>
                    <a:cubicBezTo>
                      <a:pt x="257995" y="662673"/>
                      <a:pt x="254229" y="657292"/>
                      <a:pt x="249924" y="651912"/>
                    </a:cubicBezTo>
                    <a:cubicBezTo>
                      <a:pt x="254229" y="652450"/>
                      <a:pt x="258802" y="650567"/>
                      <a:pt x="262569" y="651105"/>
                    </a:cubicBezTo>
                    <a:close/>
                    <a:moveTo>
                      <a:pt x="271177" y="671820"/>
                    </a:moveTo>
                    <a:cubicBezTo>
                      <a:pt x="274137" y="672627"/>
                      <a:pt x="277365" y="673165"/>
                      <a:pt x="279248" y="675855"/>
                    </a:cubicBezTo>
                    <a:cubicBezTo>
                      <a:pt x="281669" y="678814"/>
                      <a:pt x="279248" y="683119"/>
                      <a:pt x="277096" y="685540"/>
                    </a:cubicBezTo>
                    <a:cubicBezTo>
                      <a:pt x="275482" y="687423"/>
                      <a:pt x="273330" y="688230"/>
                      <a:pt x="271177" y="689575"/>
                    </a:cubicBezTo>
                    <a:cubicBezTo>
                      <a:pt x="271177" y="689037"/>
                      <a:pt x="271177" y="688499"/>
                      <a:pt x="271177" y="687961"/>
                    </a:cubicBezTo>
                    <a:cubicBezTo>
                      <a:pt x="271177" y="684464"/>
                      <a:pt x="270101" y="681505"/>
                      <a:pt x="268487" y="678814"/>
                    </a:cubicBezTo>
                    <a:cubicBezTo>
                      <a:pt x="266873" y="676124"/>
                      <a:pt x="264990" y="673165"/>
                      <a:pt x="263376" y="670475"/>
                    </a:cubicBezTo>
                    <a:cubicBezTo>
                      <a:pt x="264990" y="669398"/>
                      <a:pt x="270101" y="671551"/>
                      <a:pt x="271177" y="671820"/>
                    </a:cubicBezTo>
                    <a:close/>
                    <a:moveTo>
                      <a:pt x="278710" y="693342"/>
                    </a:moveTo>
                    <a:cubicBezTo>
                      <a:pt x="276558" y="692804"/>
                      <a:pt x="274137" y="692535"/>
                      <a:pt x="271985" y="692804"/>
                    </a:cubicBezTo>
                    <a:cubicBezTo>
                      <a:pt x="271985" y="692804"/>
                      <a:pt x="271985" y="692535"/>
                      <a:pt x="271985" y="692535"/>
                    </a:cubicBezTo>
                    <a:cubicBezTo>
                      <a:pt x="273868" y="692266"/>
                      <a:pt x="275751" y="691459"/>
                      <a:pt x="277365" y="690382"/>
                    </a:cubicBezTo>
                    <a:cubicBezTo>
                      <a:pt x="277365" y="691190"/>
                      <a:pt x="277903" y="692266"/>
                      <a:pt x="278710" y="693342"/>
                    </a:cubicBezTo>
                    <a:close/>
                    <a:moveTo>
                      <a:pt x="281669" y="698453"/>
                    </a:moveTo>
                    <a:cubicBezTo>
                      <a:pt x="285705" y="701951"/>
                      <a:pt x="282477" y="708138"/>
                      <a:pt x="278172" y="709483"/>
                    </a:cubicBezTo>
                    <a:cubicBezTo>
                      <a:pt x="276558" y="705179"/>
                      <a:pt x="274675" y="700874"/>
                      <a:pt x="273061" y="696570"/>
                    </a:cubicBezTo>
                    <a:cubicBezTo>
                      <a:pt x="272792" y="696032"/>
                      <a:pt x="272523" y="695225"/>
                      <a:pt x="272523" y="694687"/>
                    </a:cubicBezTo>
                    <a:cubicBezTo>
                      <a:pt x="275751" y="695763"/>
                      <a:pt x="278979" y="696301"/>
                      <a:pt x="281669" y="698453"/>
                    </a:cubicBezTo>
                    <a:close/>
                    <a:moveTo>
                      <a:pt x="282746" y="711097"/>
                    </a:moveTo>
                    <a:cubicBezTo>
                      <a:pt x="282477" y="712442"/>
                      <a:pt x="283015" y="713788"/>
                      <a:pt x="284091" y="714595"/>
                    </a:cubicBezTo>
                    <a:cubicBezTo>
                      <a:pt x="288126" y="717823"/>
                      <a:pt x="292161" y="721320"/>
                      <a:pt x="296735" y="724011"/>
                    </a:cubicBezTo>
                    <a:cubicBezTo>
                      <a:pt x="297004" y="724011"/>
                      <a:pt x="297004" y="724280"/>
                      <a:pt x="297273" y="724280"/>
                    </a:cubicBezTo>
                    <a:cubicBezTo>
                      <a:pt x="296735" y="725087"/>
                      <a:pt x="296466" y="725894"/>
                      <a:pt x="296466" y="726701"/>
                    </a:cubicBezTo>
                    <a:cubicBezTo>
                      <a:pt x="295121" y="725356"/>
                      <a:pt x="293507" y="724280"/>
                      <a:pt x="291892" y="723203"/>
                    </a:cubicBezTo>
                    <a:cubicBezTo>
                      <a:pt x="291085" y="722665"/>
                      <a:pt x="283553" y="716478"/>
                      <a:pt x="280324" y="713519"/>
                    </a:cubicBezTo>
                    <a:cubicBezTo>
                      <a:pt x="280324" y="713250"/>
                      <a:pt x="280055" y="712981"/>
                      <a:pt x="280055" y="712981"/>
                    </a:cubicBezTo>
                    <a:cubicBezTo>
                      <a:pt x="280593" y="712442"/>
                      <a:pt x="281669" y="711904"/>
                      <a:pt x="282746" y="711097"/>
                    </a:cubicBezTo>
                    <a:close/>
                    <a:moveTo>
                      <a:pt x="173521" y="400642"/>
                    </a:moveTo>
                    <a:cubicBezTo>
                      <a:pt x="171638" y="394186"/>
                      <a:pt x="170831" y="387460"/>
                      <a:pt x="172176" y="380734"/>
                    </a:cubicBezTo>
                    <a:cubicBezTo>
                      <a:pt x="175135" y="387460"/>
                      <a:pt x="175404" y="394455"/>
                      <a:pt x="175404" y="401449"/>
                    </a:cubicBezTo>
                    <a:cubicBezTo>
                      <a:pt x="174059" y="402256"/>
                      <a:pt x="173790" y="401449"/>
                      <a:pt x="173521" y="400642"/>
                    </a:cubicBezTo>
                    <a:close/>
                    <a:moveTo>
                      <a:pt x="131015" y="504486"/>
                    </a:moveTo>
                    <a:cubicBezTo>
                      <a:pt x="130477" y="487268"/>
                      <a:pt x="130208" y="469782"/>
                      <a:pt x="128325" y="452564"/>
                    </a:cubicBezTo>
                    <a:cubicBezTo>
                      <a:pt x="127249" y="442072"/>
                      <a:pt x="126442" y="431580"/>
                      <a:pt x="125635" y="421357"/>
                    </a:cubicBezTo>
                    <a:cubicBezTo>
                      <a:pt x="125366" y="418667"/>
                      <a:pt x="125635" y="416246"/>
                      <a:pt x="125635" y="413555"/>
                    </a:cubicBezTo>
                    <a:cubicBezTo>
                      <a:pt x="125366" y="407368"/>
                      <a:pt x="124828" y="401180"/>
                      <a:pt x="121599" y="395531"/>
                    </a:cubicBezTo>
                    <a:cubicBezTo>
                      <a:pt x="121330" y="394724"/>
                      <a:pt x="120792" y="394186"/>
                      <a:pt x="120792" y="393379"/>
                    </a:cubicBezTo>
                    <a:cubicBezTo>
                      <a:pt x="116488" y="375892"/>
                      <a:pt x="111915" y="358136"/>
                      <a:pt x="108148" y="340381"/>
                    </a:cubicBezTo>
                    <a:cubicBezTo>
                      <a:pt x="106265" y="331234"/>
                      <a:pt x="105727" y="321549"/>
                      <a:pt x="105996" y="312133"/>
                    </a:cubicBezTo>
                    <a:cubicBezTo>
                      <a:pt x="106265" y="302717"/>
                      <a:pt x="106534" y="293301"/>
                      <a:pt x="107072" y="283885"/>
                    </a:cubicBezTo>
                    <a:cubicBezTo>
                      <a:pt x="108417" y="258328"/>
                      <a:pt x="114336" y="233578"/>
                      <a:pt x="122407" y="209634"/>
                    </a:cubicBezTo>
                    <a:cubicBezTo>
                      <a:pt x="126442" y="197259"/>
                      <a:pt x="129132" y="184884"/>
                      <a:pt x="130208" y="171971"/>
                    </a:cubicBezTo>
                    <a:cubicBezTo>
                      <a:pt x="130746" y="166052"/>
                      <a:pt x="130477" y="160403"/>
                      <a:pt x="130746" y="154484"/>
                    </a:cubicBezTo>
                    <a:cubicBezTo>
                      <a:pt x="132360" y="155022"/>
                      <a:pt x="132091" y="156367"/>
                      <a:pt x="132360" y="157443"/>
                    </a:cubicBezTo>
                    <a:cubicBezTo>
                      <a:pt x="133975" y="166859"/>
                      <a:pt x="133975" y="176275"/>
                      <a:pt x="133168" y="185691"/>
                    </a:cubicBezTo>
                    <a:cubicBezTo>
                      <a:pt x="131822" y="200218"/>
                      <a:pt x="128325" y="214208"/>
                      <a:pt x="124828" y="228197"/>
                    </a:cubicBezTo>
                    <a:cubicBezTo>
                      <a:pt x="122945" y="235999"/>
                      <a:pt x="121061" y="243801"/>
                      <a:pt x="119985" y="251871"/>
                    </a:cubicBezTo>
                    <a:cubicBezTo>
                      <a:pt x="118909" y="259673"/>
                      <a:pt x="118371" y="267475"/>
                      <a:pt x="117564" y="275277"/>
                    </a:cubicBezTo>
                    <a:cubicBezTo>
                      <a:pt x="117026" y="280657"/>
                      <a:pt x="116757" y="286038"/>
                      <a:pt x="115950" y="291418"/>
                    </a:cubicBezTo>
                    <a:cubicBezTo>
                      <a:pt x="113529" y="311326"/>
                      <a:pt x="114067" y="331234"/>
                      <a:pt x="117564" y="350873"/>
                    </a:cubicBezTo>
                    <a:cubicBezTo>
                      <a:pt x="118102" y="354370"/>
                      <a:pt x="118371" y="357598"/>
                      <a:pt x="119178" y="361096"/>
                    </a:cubicBezTo>
                    <a:cubicBezTo>
                      <a:pt x="119716" y="364324"/>
                      <a:pt x="120523" y="367283"/>
                      <a:pt x="121330" y="370511"/>
                    </a:cubicBezTo>
                    <a:cubicBezTo>
                      <a:pt x="121599" y="370511"/>
                      <a:pt x="121599" y="370511"/>
                      <a:pt x="121599" y="370242"/>
                    </a:cubicBezTo>
                    <a:cubicBezTo>
                      <a:pt x="122945" y="375892"/>
                      <a:pt x="124559" y="381541"/>
                      <a:pt x="126173" y="386922"/>
                    </a:cubicBezTo>
                    <a:cubicBezTo>
                      <a:pt x="129670" y="399835"/>
                      <a:pt x="129401" y="412479"/>
                      <a:pt x="131553" y="425662"/>
                    </a:cubicBezTo>
                    <a:cubicBezTo>
                      <a:pt x="131553" y="426469"/>
                      <a:pt x="132629" y="426469"/>
                      <a:pt x="132898" y="425662"/>
                    </a:cubicBezTo>
                    <a:cubicBezTo>
                      <a:pt x="135589" y="401180"/>
                      <a:pt x="125635" y="378044"/>
                      <a:pt x="121061" y="354370"/>
                    </a:cubicBezTo>
                    <a:cubicBezTo>
                      <a:pt x="121061" y="354101"/>
                      <a:pt x="120792" y="354101"/>
                      <a:pt x="120792" y="354101"/>
                    </a:cubicBezTo>
                    <a:cubicBezTo>
                      <a:pt x="120523" y="352756"/>
                      <a:pt x="120523" y="351680"/>
                      <a:pt x="120254" y="350335"/>
                    </a:cubicBezTo>
                    <a:cubicBezTo>
                      <a:pt x="117295" y="331772"/>
                      <a:pt x="116488" y="313209"/>
                      <a:pt x="118640" y="294377"/>
                    </a:cubicBezTo>
                    <a:cubicBezTo>
                      <a:pt x="119716" y="284423"/>
                      <a:pt x="120792" y="274469"/>
                      <a:pt x="121599" y="264246"/>
                    </a:cubicBezTo>
                    <a:cubicBezTo>
                      <a:pt x="122407" y="250257"/>
                      <a:pt x="125366" y="236806"/>
                      <a:pt x="129132" y="223355"/>
                    </a:cubicBezTo>
                    <a:cubicBezTo>
                      <a:pt x="132360" y="211248"/>
                      <a:pt x="134782" y="199142"/>
                      <a:pt x="136127" y="186498"/>
                    </a:cubicBezTo>
                    <a:cubicBezTo>
                      <a:pt x="136665" y="181925"/>
                      <a:pt x="136934" y="177351"/>
                      <a:pt x="137203" y="172240"/>
                    </a:cubicBezTo>
                    <a:cubicBezTo>
                      <a:pt x="137741" y="173316"/>
                      <a:pt x="138279" y="173585"/>
                      <a:pt x="138548" y="174123"/>
                    </a:cubicBezTo>
                    <a:cubicBezTo>
                      <a:pt x="139355" y="177351"/>
                      <a:pt x="140431" y="180580"/>
                      <a:pt x="141238" y="184077"/>
                    </a:cubicBezTo>
                    <a:cubicBezTo>
                      <a:pt x="145274" y="203178"/>
                      <a:pt x="143929" y="222010"/>
                      <a:pt x="139624" y="240841"/>
                    </a:cubicBezTo>
                    <a:cubicBezTo>
                      <a:pt x="136934" y="252678"/>
                      <a:pt x="135589" y="264785"/>
                      <a:pt x="136934" y="276891"/>
                    </a:cubicBezTo>
                    <a:cubicBezTo>
                      <a:pt x="138010" y="287114"/>
                      <a:pt x="142045" y="296260"/>
                      <a:pt x="147157" y="304869"/>
                    </a:cubicBezTo>
                    <a:cubicBezTo>
                      <a:pt x="150923" y="311326"/>
                      <a:pt x="155228" y="317244"/>
                      <a:pt x="160339" y="322894"/>
                    </a:cubicBezTo>
                    <a:cubicBezTo>
                      <a:pt x="163298" y="326122"/>
                      <a:pt x="166258" y="329351"/>
                      <a:pt x="169217" y="332848"/>
                    </a:cubicBezTo>
                    <a:cubicBezTo>
                      <a:pt x="170293" y="333924"/>
                      <a:pt x="170831" y="335000"/>
                      <a:pt x="170831" y="336614"/>
                    </a:cubicBezTo>
                    <a:cubicBezTo>
                      <a:pt x="170831" y="338228"/>
                      <a:pt x="170831" y="339843"/>
                      <a:pt x="170831" y="341457"/>
                    </a:cubicBezTo>
                    <a:cubicBezTo>
                      <a:pt x="170831" y="344954"/>
                      <a:pt x="170562" y="348720"/>
                      <a:pt x="170831" y="352218"/>
                    </a:cubicBezTo>
                    <a:cubicBezTo>
                      <a:pt x="171100" y="356522"/>
                      <a:pt x="170293" y="360557"/>
                      <a:pt x="170293" y="364593"/>
                    </a:cubicBezTo>
                    <a:cubicBezTo>
                      <a:pt x="168410" y="364593"/>
                      <a:pt x="168410" y="363248"/>
                      <a:pt x="168410" y="362441"/>
                    </a:cubicBezTo>
                    <a:cubicBezTo>
                      <a:pt x="167603" y="357867"/>
                      <a:pt x="165720" y="353563"/>
                      <a:pt x="163836" y="349258"/>
                    </a:cubicBezTo>
                    <a:cubicBezTo>
                      <a:pt x="162222" y="345761"/>
                      <a:pt x="160070" y="342533"/>
                      <a:pt x="157649" y="339574"/>
                    </a:cubicBezTo>
                    <a:cubicBezTo>
                      <a:pt x="153344" y="334462"/>
                      <a:pt x="149040" y="329351"/>
                      <a:pt x="145005" y="324239"/>
                    </a:cubicBezTo>
                    <a:cubicBezTo>
                      <a:pt x="143660" y="322625"/>
                      <a:pt x="142852" y="320742"/>
                      <a:pt x="141776" y="319128"/>
                    </a:cubicBezTo>
                    <a:cubicBezTo>
                      <a:pt x="140700" y="317513"/>
                      <a:pt x="139624" y="315630"/>
                      <a:pt x="138279" y="314016"/>
                    </a:cubicBezTo>
                    <a:cubicBezTo>
                      <a:pt x="137203" y="312671"/>
                      <a:pt x="135051" y="313209"/>
                      <a:pt x="134513" y="315092"/>
                    </a:cubicBezTo>
                    <a:cubicBezTo>
                      <a:pt x="134244" y="316706"/>
                      <a:pt x="133975" y="318321"/>
                      <a:pt x="133975" y="319935"/>
                    </a:cubicBezTo>
                    <a:cubicBezTo>
                      <a:pt x="133975" y="323970"/>
                      <a:pt x="133975" y="328005"/>
                      <a:pt x="134244" y="332041"/>
                    </a:cubicBezTo>
                    <a:cubicBezTo>
                      <a:pt x="134513" y="348451"/>
                      <a:pt x="135320" y="364593"/>
                      <a:pt x="136665" y="381003"/>
                    </a:cubicBezTo>
                    <a:cubicBezTo>
                      <a:pt x="138279" y="401180"/>
                      <a:pt x="139624" y="421088"/>
                      <a:pt x="140700" y="441265"/>
                    </a:cubicBezTo>
                    <a:cubicBezTo>
                      <a:pt x="141507" y="454447"/>
                      <a:pt x="141776" y="467899"/>
                      <a:pt x="142314" y="481081"/>
                    </a:cubicBezTo>
                    <a:cubicBezTo>
                      <a:pt x="142583" y="486730"/>
                      <a:pt x="143390" y="492380"/>
                      <a:pt x="143390" y="498029"/>
                    </a:cubicBezTo>
                    <a:cubicBezTo>
                      <a:pt x="143121" y="515516"/>
                      <a:pt x="145543" y="533003"/>
                      <a:pt x="146350" y="550489"/>
                    </a:cubicBezTo>
                    <a:cubicBezTo>
                      <a:pt x="146619" y="557484"/>
                      <a:pt x="147964" y="564479"/>
                      <a:pt x="148771" y="571473"/>
                    </a:cubicBezTo>
                    <a:cubicBezTo>
                      <a:pt x="149578" y="576854"/>
                      <a:pt x="150385" y="582234"/>
                      <a:pt x="151192" y="587615"/>
                    </a:cubicBezTo>
                    <a:cubicBezTo>
                      <a:pt x="153344" y="603756"/>
                      <a:pt x="155766" y="619898"/>
                      <a:pt x="157918" y="636039"/>
                    </a:cubicBezTo>
                    <a:cubicBezTo>
                      <a:pt x="159532" y="648684"/>
                      <a:pt x="161146" y="661328"/>
                      <a:pt x="162491" y="673703"/>
                    </a:cubicBezTo>
                    <a:cubicBezTo>
                      <a:pt x="164105" y="687423"/>
                      <a:pt x="165989" y="701143"/>
                      <a:pt x="167603" y="714864"/>
                    </a:cubicBezTo>
                    <a:cubicBezTo>
                      <a:pt x="167334" y="714864"/>
                      <a:pt x="166796" y="715133"/>
                      <a:pt x="166527" y="715133"/>
                    </a:cubicBezTo>
                    <a:cubicBezTo>
                      <a:pt x="165989" y="712981"/>
                      <a:pt x="165720" y="710828"/>
                      <a:pt x="165182" y="708945"/>
                    </a:cubicBezTo>
                    <a:cubicBezTo>
                      <a:pt x="162760" y="697915"/>
                      <a:pt x="161146" y="686885"/>
                      <a:pt x="160070" y="675586"/>
                    </a:cubicBezTo>
                    <a:cubicBezTo>
                      <a:pt x="158725" y="656216"/>
                      <a:pt x="155228" y="637384"/>
                      <a:pt x="149847" y="618553"/>
                    </a:cubicBezTo>
                    <a:cubicBezTo>
                      <a:pt x="146619" y="606985"/>
                      <a:pt x="144198" y="595148"/>
                      <a:pt x="141507" y="583310"/>
                    </a:cubicBezTo>
                    <a:cubicBezTo>
                      <a:pt x="140162" y="577123"/>
                      <a:pt x="138817" y="570666"/>
                      <a:pt x="137472" y="564479"/>
                    </a:cubicBezTo>
                    <a:cubicBezTo>
                      <a:pt x="132898" y="545109"/>
                      <a:pt x="131822" y="524932"/>
                      <a:pt x="131015" y="504486"/>
                    </a:cubicBezTo>
                    <a:close/>
                    <a:moveTo>
                      <a:pt x="22329" y="513902"/>
                    </a:moveTo>
                    <a:cubicBezTo>
                      <a:pt x="20177" y="515785"/>
                      <a:pt x="18832" y="517668"/>
                      <a:pt x="19370" y="520628"/>
                    </a:cubicBezTo>
                    <a:cubicBezTo>
                      <a:pt x="19639" y="522242"/>
                      <a:pt x="19370" y="523856"/>
                      <a:pt x="18832" y="525201"/>
                    </a:cubicBezTo>
                    <a:cubicBezTo>
                      <a:pt x="16680" y="530581"/>
                      <a:pt x="13989" y="535693"/>
                      <a:pt x="11299" y="541881"/>
                    </a:cubicBezTo>
                    <a:cubicBezTo>
                      <a:pt x="8878" y="536231"/>
                      <a:pt x="9416" y="531658"/>
                      <a:pt x="10223" y="527084"/>
                    </a:cubicBezTo>
                    <a:cubicBezTo>
                      <a:pt x="10761" y="524932"/>
                      <a:pt x="11837" y="522511"/>
                      <a:pt x="13451" y="520628"/>
                    </a:cubicBezTo>
                    <a:cubicBezTo>
                      <a:pt x="16411" y="517130"/>
                      <a:pt x="19908" y="513902"/>
                      <a:pt x="23136" y="510674"/>
                    </a:cubicBezTo>
                    <a:cubicBezTo>
                      <a:pt x="23405" y="510405"/>
                      <a:pt x="24212" y="510405"/>
                      <a:pt x="24750" y="510405"/>
                    </a:cubicBezTo>
                    <a:cubicBezTo>
                      <a:pt x="25019" y="512826"/>
                      <a:pt x="23405" y="513364"/>
                      <a:pt x="22329" y="513902"/>
                    </a:cubicBezTo>
                    <a:close/>
                    <a:moveTo>
                      <a:pt x="198003" y="823550"/>
                    </a:moveTo>
                    <a:cubicBezTo>
                      <a:pt x="194774" y="820591"/>
                      <a:pt x="191277" y="817631"/>
                      <a:pt x="188587" y="814134"/>
                    </a:cubicBezTo>
                    <a:cubicBezTo>
                      <a:pt x="182399" y="806332"/>
                      <a:pt x="176481" y="798531"/>
                      <a:pt x="170831" y="790460"/>
                    </a:cubicBezTo>
                    <a:cubicBezTo>
                      <a:pt x="167872" y="786424"/>
                      <a:pt x="165451" y="781851"/>
                      <a:pt x="163029" y="777547"/>
                    </a:cubicBezTo>
                    <a:cubicBezTo>
                      <a:pt x="154690" y="761943"/>
                      <a:pt x="147157" y="745802"/>
                      <a:pt x="141507" y="729122"/>
                    </a:cubicBezTo>
                    <a:cubicBezTo>
                      <a:pt x="135051" y="709483"/>
                      <a:pt x="130477" y="689575"/>
                      <a:pt x="126980" y="669398"/>
                    </a:cubicBezTo>
                    <a:cubicBezTo>
                      <a:pt x="123752" y="651105"/>
                      <a:pt x="121330" y="632811"/>
                      <a:pt x="119178" y="614517"/>
                    </a:cubicBezTo>
                    <a:cubicBezTo>
                      <a:pt x="116757" y="594879"/>
                      <a:pt x="113798" y="575509"/>
                      <a:pt x="112453" y="555601"/>
                    </a:cubicBezTo>
                    <a:cubicBezTo>
                      <a:pt x="111915" y="547799"/>
                      <a:pt x="110300" y="539997"/>
                      <a:pt x="108148" y="532465"/>
                    </a:cubicBezTo>
                    <a:cubicBezTo>
                      <a:pt x="107072" y="529236"/>
                      <a:pt x="105727" y="526008"/>
                      <a:pt x="104113" y="523049"/>
                    </a:cubicBezTo>
                    <a:cubicBezTo>
                      <a:pt x="101961" y="518744"/>
                      <a:pt x="99270" y="514709"/>
                      <a:pt x="96849" y="510674"/>
                    </a:cubicBezTo>
                    <a:cubicBezTo>
                      <a:pt x="93621" y="505562"/>
                      <a:pt x="89316" y="501796"/>
                      <a:pt x="84474" y="498298"/>
                    </a:cubicBezTo>
                    <a:cubicBezTo>
                      <a:pt x="82322" y="496684"/>
                      <a:pt x="79631" y="496146"/>
                      <a:pt x="76941" y="496146"/>
                    </a:cubicBezTo>
                    <a:cubicBezTo>
                      <a:pt x="71292" y="496146"/>
                      <a:pt x="65642" y="496146"/>
                      <a:pt x="59993" y="496415"/>
                    </a:cubicBezTo>
                    <a:cubicBezTo>
                      <a:pt x="58109" y="496415"/>
                      <a:pt x="56226" y="497491"/>
                      <a:pt x="54074" y="497760"/>
                    </a:cubicBezTo>
                    <a:cubicBezTo>
                      <a:pt x="44927" y="499644"/>
                      <a:pt x="36318" y="502603"/>
                      <a:pt x="27441" y="505831"/>
                    </a:cubicBezTo>
                    <a:cubicBezTo>
                      <a:pt x="25826" y="506369"/>
                      <a:pt x="23943" y="506638"/>
                      <a:pt x="22329" y="507176"/>
                    </a:cubicBezTo>
                    <a:cubicBezTo>
                      <a:pt x="21253" y="505831"/>
                      <a:pt x="22060" y="505024"/>
                      <a:pt x="22867" y="504217"/>
                    </a:cubicBezTo>
                    <a:cubicBezTo>
                      <a:pt x="25288" y="502065"/>
                      <a:pt x="27710" y="499913"/>
                      <a:pt x="30131" y="498029"/>
                    </a:cubicBezTo>
                    <a:cubicBezTo>
                      <a:pt x="32014" y="496684"/>
                      <a:pt x="34166" y="495339"/>
                      <a:pt x="36318" y="494263"/>
                    </a:cubicBezTo>
                    <a:cubicBezTo>
                      <a:pt x="39816" y="492111"/>
                      <a:pt x="43313" y="490497"/>
                      <a:pt x="47348" y="489959"/>
                    </a:cubicBezTo>
                    <a:cubicBezTo>
                      <a:pt x="51115" y="489421"/>
                      <a:pt x="54881" y="488614"/>
                      <a:pt x="58109" y="486461"/>
                    </a:cubicBezTo>
                    <a:cubicBezTo>
                      <a:pt x="59455" y="485654"/>
                      <a:pt x="61069" y="485385"/>
                      <a:pt x="62683" y="485116"/>
                    </a:cubicBezTo>
                    <a:cubicBezTo>
                      <a:pt x="63759" y="484847"/>
                      <a:pt x="64835" y="485116"/>
                      <a:pt x="65642" y="484847"/>
                    </a:cubicBezTo>
                    <a:cubicBezTo>
                      <a:pt x="73444" y="481888"/>
                      <a:pt x="80708" y="484847"/>
                      <a:pt x="87702" y="488075"/>
                    </a:cubicBezTo>
                    <a:cubicBezTo>
                      <a:pt x="90931" y="489421"/>
                      <a:pt x="92814" y="491842"/>
                      <a:pt x="94428" y="494532"/>
                    </a:cubicBezTo>
                    <a:cubicBezTo>
                      <a:pt x="98732" y="500989"/>
                      <a:pt x="103037" y="507714"/>
                      <a:pt x="107341" y="514171"/>
                    </a:cubicBezTo>
                    <a:cubicBezTo>
                      <a:pt x="109493" y="517130"/>
                      <a:pt x="110838" y="520628"/>
                      <a:pt x="111645" y="524125"/>
                    </a:cubicBezTo>
                    <a:cubicBezTo>
                      <a:pt x="114067" y="531927"/>
                      <a:pt x="116488" y="539459"/>
                      <a:pt x="118371" y="547261"/>
                    </a:cubicBezTo>
                    <a:cubicBezTo>
                      <a:pt x="119716" y="552373"/>
                      <a:pt x="120254" y="557484"/>
                      <a:pt x="120792" y="562864"/>
                    </a:cubicBezTo>
                    <a:cubicBezTo>
                      <a:pt x="122676" y="579813"/>
                      <a:pt x="124290" y="597031"/>
                      <a:pt x="126442" y="613979"/>
                    </a:cubicBezTo>
                    <a:cubicBezTo>
                      <a:pt x="127518" y="623664"/>
                      <a:pt x="129132" y="633080"/>
                      <a:pt x="130746" y="642765"/>
                    </a:cubicBezTo>
                    <a:cubicBezTo>
                      <a:pt x="132091" y="650836"/>
                      <a:pt x="133437" y="658637"/>
                      <a:pt x="134513" y="666708"/>
                    </a:cubicBezTo>
                    <a:cubicBezTo>
                      <a:pt x="136396" y="679352"/>
                      <a:pt x="138279" y="691728"/>
                      <a:pt x="142852" y="703834"/>
                    </a:cubicBezTo>
                    <a:cubicBezTo>
                      <a:pt x="144736" y="708945"/>
                      <a:pt x="147157" y="713788"/>
                      <a:pt x="149578" y="718630"/>
                    </a:cubicBezTo>
                    <a:cubicBezTo>
                      <a:pt x="149847" y="719168"/>
                      <a:pt x="150385" y="719168"/>
                      <a:pt x="150923" y="719437"/>
                    </a:cubicBezTo>
                    <a:cubicBezTo>
                      <a:pt x="151730" y="718361"/>
                      <a:pt x="150923" y="717285"/>
                      <a:pt x="150654" y="716478"/>
                    </a:cubicBezTo>
                    <a:cubicBezTo>
                      <a:pt x="146350" y="706793"/>
                      <a:pt x="142852" y="697108"/>
                      <a:pt x="140969" y="686616"/>
                    </a:cubicBezTo>
                    <a:cubicBezTo>
                      <a:pt x="139893" y="680428"/>
                      <a:pt x="138817" y="674241"/>
                      <a:pt x="137741" y="668053"/>
                    </a:cubicBezTo>
                    <a:cubicBezTo>
                      <a:pt x="135858" y="656485"/>
                      <a:pt x="133975" y="644917"/>
                      <a:pt x="132360" y="633349"/>
                    </a:cubicBezTo>
                    <a:cubicBezTo>
                      <a:pt x="130208" y="619091"/>
                      <a:pt x="128594" y="605101"/>
                      <a:pt x="127249" y="590843"/>
                    </a:cubicBezTo>
                    <a:cubicBezTo>
                      <a:pt x="125904" y="577661"/>
                      <a:pt x="124559" y="564479"/>
                      <a:pt x="122676" y="551296"/>
                    </a:cubicBezTo>
                    <a:cubicBezTo>
                      <a:pt x="122137" y="547261"/>
                      <a:pt x="120792" y="543226"/>
                      <a:pt x="119447" y="538921"/>
                    </a:cubicBezTo>
                    <a:cubicBezTo>
                      <a:pt x="117295" y="531927"/>
                      <a:pt x="115412" y="524932"/>
                      <a:pt x="112991" y="518206"/>
                    </a:cubicBezTo>
                    <a:cubicBezTo>
                      <a:pt x="112184" y="516054"/>
                      <a:pt x="111376" y="513902"/>
                      <a:pt x="110031" y="512288"/>
                    </a:cubicBezTo>
                    <a:cubicBezTo>
                      <a:pt x="105727" y="507176"/>
                      <a:pt x="102768" y="500989"/>
                      <a:pt x="99270" y="495608"/>
                    </a:cubicBezTo>
                    <a:cubicBezTo>
                      <a:pt x="98463" y="494532"/>
                      <a:pt x="97656" y="493187"/>
                      <a:pt x="97118" y="492111"/>
                    </a:cubicBezTo>
                    <a:cubicBezTo>
                      <a:pt x="94966" y="488344"/>
                      <a:pt x="91738" y="485654"/>
                      <a:pt x="87702" y="484040"/>
                    </a:cubicBezTo>
                    <a:cubicBezTo>
                      <a:pt x="86895" y="483771"/>
                      <a:pt x="86088" y="483233"/>
                      <a:pt x="85012" y="482695"/>
                    </a:cubicBezTo>
                    <a:cubicBezTo>
                      <a:pt x="88778" y="481081"/>
                      <a:pt x="91200" y="480543"/>
                      <a:pt x="94428" y="481081"/>
                    </a:cubicBezTo>
                    <a:cubicBezTo>
                      <a:pt x="98463" y="481619"/>
                      <a:pt x="102230" y="482964"/>
                      <a:pt x="105996" y="484578"/>
                    </a:cubicBezTo>
                    <a:cubicBezTo>
                      <a:pt x="108417" y="485654"/>
                      <a:pt x="110031" y="487268"/>
                      <a:pt x="110569" y="489690"/>
                    </a:cubicBezTo>
                    <a:cubicBezTo>
                      <a:pt x="110838" y="490766"/>
                      <a:pt x="111376" y="492111"/>
                      <a:pt x="111645" y="493187"/>
                    </a:cubicBezTo>
                    <a:cubicBezTo>
                      <a:pt x="114067" y="501258"/>
                      <a:pt x="117295" y="509059"/>
                      <a:pt x="121330" y="516592"/>
                    </a:cubicBezTo>
                    <a:cubicBezTo>
                      <a:pt x="122407" y="518475"/>
                      <a:pt x="122945" y="520089"/>
                      <a:pt x="124021" y="521973"/>
                    </a:cubicBezTo>
                    <a:cubicBezTo>
                      <a:pt x="125366" y="524663"/>
                      <a:pt x="125904" y="527353"/>
                      <a:pt x="125097" y="530581"/>
                    </a:cubicBezTo>
                    <a:cubicBezTo>
                      <a:pt x="124290" y="533272"/>
                      <a:pt x="124559" y="536231"/>
                      <a:pt x="124828" y="538921"/>
                    </a:cubicBezTo>
                    <a:cubicBezTo>
                      <a:pt x="128325" y="563134"/>
                      <a:pt x="131015" y="587615"/>
                      <a:pt x="136396" y="611558"/>
                    </a:cubicBezTo>
                    <a:cubicBezTo>
                      <a:pt x="136934" y="614517"/>
                      <a:pt x="137741" y="617477"/>
                      <a:pt x="138548" y="620436"/>
                    </a:cubicBezTo>
                    <a:cubicBezTo>
                      <a:pt x="138548" y="620436"/>
                      <a:pt x="138817" y="620705"/>
                      <a:pt x="139355" y="620974"/>
                    </a:cubicBezTo>
                    <a:cubicBezTo>
                      <a:pt x="139086" y="618553"/>
                      <a:pt x="139086" y="616401"/>
                      <a:pt x="138817" y="614248"/>
                    </a:cubicBezTo>
                    <a:cubicBezTo>
                      <a:pt x="137741" y="608330"/>
                      <a:pt x="136665" y="602411"/>
                      <a:pt x="135589" y="596493"/>
                    </a:cubicBezTo>
                    <a:cubicBezTo>
                      <a:pt x="134782" y="591381"/>
                      <a:pt x="134244" y="586001"/>
                      <a:pt x="133437" y="580889"/>
                    </a:cubicBezTo>
                    <a:cubicBezTo>
                      <a:pt x="132360" y="573356"/>
                      <a:pt x="131553" y="565824"/>
                      <a:pt x="130477" y="558022"/>
                    </a:cubicBezTo>
                    <a:cubicBezTo>
                      <a:pt x="130477" y="556946"/>
                      <a:pt x="130208" y="556139"/>
                      <a:pt x="130746" y="555063"/>
                    </a:cubicBezTo>
                    <a:cubicBezTo>
                      <a:pt x="132091" y="560712"/>
                      <a:pt x="133437" y="566362"/>
                      <a:pt x="134513" y="572011"/>
                    </a:cubicBezTo>
                    <a:cubicBezTo>
                      <a:pt x="139355" y="594071"/>
                      <a:pt x="144736" y="615862"/>
                      <a:pt x="150385" y="637653"/>
                    </a:cubicBezTo>
                    <a:cubicBezTo>
                      <a:pt x="151999" y="643572"/>
                      <a:pt x="153075" y="649760"/>
                      <a:pt x="153882" y="655947"/>
                    </a:cubicBezTo>
                    <a:cubicBezTo>
                      <a:pt x="155497" y="668591"/>
                      <a:pt x="156573" y="681236"/>
                      <a:pt x="158456" y="693611"/>
                    </a:cubicBezTo>
                    <a:cubicBezTo>
                      <a:pt x="160339" y="707062"/>
                      <a:pt x="163298" y="720244"/>
                      <a:pt x="167872" y="732888"/>
                    </a:cubicBezTo>
                    <a:cubicBezTo>
                      <a:pt x="171100" y="742035"/>
                      <a:pt x="172445" y="751720"/>
                      <a:pt x="174328" y="761136"/>
                    </a:cubicBezTo>
                    <a:cubicBezTo>
                      <a:pt x="176212" y="770014"/>
                      <a:pt x="178364" y="778892"/>
                      <a:pt x="180785" y="787501"/>
                    </a:cubicBezTo>
                    <a:cubicBezTo>
                      <a:pt x="183744" y="798262"/>
                      <a:pt x="189394" y="807946"/>
                      <a:pt x="195043" y="817362"/>
                    </a:cubicBezTo>
                    <a:cubicBezTo>
                      <a:pt x="196119" y="819515"/>
                      <a:pt x="197465" y="821398"/>
                      <a:pt x="198810" y="823550"/>
                    </a:cubicBezTo>
                    <a:cubicBezTo>
                      <a:pt x="198541" y="823819"/>
                      <a:pt x="198272" y="823819"/>
                      <a:pt x="198003" y="823550"/>
                    </a:cubicBezTo>
                    <a:close/>
                    <a:moveTo>
                      <a:pt x="396274" y="922551"/>
                    </a:moveTo>
                    <a:cubicBezTo>
                      <a:pt x="396005" y="926587"/>
                      <a:pt x="395736" y="926856"/>
                      <a:pt x="391970" y="927932"/>
                    </a:cubicBezTo>
                    <a:cubicBezTo>
                      <a:pt x="389549" y="928470"/>
                      <a:pt x="387127" y="929008"/>
                      <a:pt x="384975" y="929008"/>
                    </a:cubicBezTo>
                    <a:cubicBezTo>
                      <a:pt x="377442" y="929546"/>
                      <a:pt x="370179" y="929815"/>
                      <a:pt x="362646" y="930622"/>
                    </a:cubicBezTo>
                    <a:cubicBezTo>
                      <a:pt x="350540" y="931967"/>
                      <a:pt x="338434" y="931429"/>
                      <a:pt x="326328" y="931698"/>
                    </a:cubicBezTo>
                    <a:cubicBezTo>
                      <a:pt x="316643" y="931967"/>
                      <a:pt x="306958" y="931967"/>
                      <a:pt x="297273" y="931160"/>
                    </a:cubicBezTo>
                    <a:cubicBezTo>
                      <a:pt x="294852" y="930891"/>
                      <a:pt x="292430" y="931429"/>
                      <a:pt x="290009" y="931429"/>
                    </a:cubicBezTo>
                    <a:cubicBezTo>
                      <a:pt x="288664" y="931429"/>
                      <a:pt x="287588" y="931160"/>
                      <a:pt x="287588" y="929546"/>
                    </a:cubicBezTo>
                    <a:cubicBezTo>
                      <a:pt x="287857" y="928470"/>
                      <a:pt x="288933" y="928201"/>
                      <a:pt x="290009" y="928201"/>
                    </a:cubicBezTo>
                    <a:cubicBezTo>
                      <a:pt x="301846" y="927663"/>
                      <a:pt x="313683" y="925510"/>
                      <a:pt x="325521" y="926318"/>
                    </a:cubicBezTo>
                    <a:cubicBezTo>
                      <a:pt x="336282" y="926856"/>
                      <a:pt x="347312" y="926318"/>
                      <a:pt x="358073" y="925780"/>
                    </a:cubicBezTo>
                    <a:cubicBezTo>
                      <a:pt x="367220" y="925241"/>
                      <a:pt x="376635" y="924165"/>
                      <a:pt x="385782" y="923358"/>
                    </a:cubicBezTo>
                    <a:cubicBezTo>
                      <a:pt x="387934" y="923089"/>
                      <a:pt x="390087" y="923089"/>
                      <a:pt x="392239" y="920937"/>
                    </a:cubicBezTo>
                    <a:cubicBezTo>
                      <a:pt x="391432" y="920399"/>
                      <a:pt x="390894" y="919861"/>
                      <a:pt x="390356" y="919592"/>
                    </a:cubicBezTo>
                    <a:cubicBezTo>
                      <a:pt x="389549" y="919323"/>
                      <a:pt x="388742" y="919592"/>
                      <a:pt x="387934" y="919592"/>
                    </a:cubicBezTo>
                    <a:cubicBezTo>
                      <a:pt x="377173" y="920399"/>
                      <a:pt x="366143" y="921475"/>
                      <a:pt x="355382" y="922013"/>
                    </a:cubicBezTo>
                    <a:cubicBezTo>
                      <a:pt x="344621" y="922551"/>
                      <a:pt x="333591" y="922820"/>
                      <a:pt x="322830" y="922282"/>
                    </a:cubicBezTo>
                    <a:cubicBezTo>
                      <a:pt x="317181" y="922013"/>
                      <a:pt x="311531" y="922282"/>
                      <a:pt x="305882" y="922551"/>
                    </a:cubicBezTo>
                    <a:cubicBezTo>
                      <a:pt x="299156" y="922820"/>
                      <a:pt x="292161" y="923358"/>
                      <a:pt x="285436" y="923627"/>
                    </a:cubicBezTo>
                    <a:cubicBezTo>
                      <a:pt x="284898" y="923627"/>
                      <a:pt x="284360" y="923627"/>
                      <a:pt x="283553" y="923358"/>
                    </a:cubicBezTo>
                    <a:cubicBezTo>
                      <a:pt x="281669" y="918785"/>
                      <a:pt x="280055" y="914211"/>
                      <a:pt x="280593" y="908562"/>
                    </a:cubicBezTo>
                    <a:cubicBezTo>
                      <a:pt x="281669" y="908562"/>
                      <a:pt x="282746" y="908293"/>
                      <a:pt x="283553" y="908293"/>
                    </a:cubicBezTo>
                    <a:cubicBezTo>
                      <a:pt x="287319" y="908562"/>
                      <a:pt x="291085" y="908831"/>
                      <a:pt x="295121" y="908831"/>
                    </a:cubicBezTo>
                    <a:cubicBezTo>
                      <a:pt x="298887" y="908831"/>
                      <a:pt x="302653" y="908293"/>
                      <a:pt x="306420" y="907217"/>
                    </a:cubicBezTo>
                    <a:cubicBezTo>
                      <a:pt x="313683" y="905065"/>
                      <a:pt x="321216" y="903450"/>
                      <a:pt x="328211" y="900491"/>
                    </a:cubicBezTo>
                    <a:cubicBezTo>
                      <a:pt x="332246" y="898877"/>
                      <a:pt x="336820" y="898070"/>
                      <a:pt x="341124" y="896994"/>
                    </a:cubicBezTo>
                    <a:cubicBezTo>
                      <a:pt x="345159" y="896187"/>
                      <a:pt x="348926" y="895918"/>
                      <a:pt x="353230" y="896456"/>
                    </a:cubicBezTo>
                    <a:cubicBezTo>
                      <a:pt x="364260" y="898339"/>
                      <a:pt x="375290" y="897532"/>
                      <a:pt x="386320" y="896187"/>
                    </a:cubicBezTo>
                    <a:cubicBezTo>
                      <a:pt x="388203" y="895918"/>
                      <a:pt x="389818" y="895380"/>
                      <a:pt x="391432" y="894842"/>
                    </a:cubicBezTo>
                    <a:cubicBezTo>
                      <a:pt x="392508" y="894573"/>
                      <a:pt x="393584" y="894304"/>
                      <a:pt x="394660" y="894035"/>
                    </a:cubicBezTo>
                    <a:cubicBezTo>
                      <a:pt x="396812" y="895380"/>
                      <a:pt x="397081" y="897532"/>
                      <a:pt x="397081" y="899684"/>
                    </a:cubicBezTo>
                    <a:cubicBezTo>
                      <a:pt x="396812" y="907755"/>
                      <a:pt x="396543" y="915019"/>
                      <a:pt x="396274" y="922551"/>
                    </a:cubicBezTo>
                    <a:close/>
                    <a:moveTo>
                      <a:pt x="403807" y="892958"/>
                    </a:moveTo>
                    <a:cubicBezTo>
                      <a:pt x="402193" y="902643"/>
                      <a:pt x="403000" y="912328"/>
                      <a:pt x="403538" y="922013"/>
                    </a:cubicBezTo>
                    <a:cubicBezTo>
                      <a:pt x="403538" y="922551"/>
                      <a:pt x="403538" y="923089"/>
                      <a:pt x="403807" y="923358"/>
                    </a:cubicBezTo>
                    <a:cubicBezTo>
                      <a:pt x="403538" y="923627"/>
                      <a:pt x="403000" y="923896"/>
                      <a:pt x="402731" y="924165"/>
                    </a:cubicBezTo>
                    <a:cubicBezTo>
                      <a:pt x="402731" y="922820"/>
                      <a:pt x="402731" y="921475"/>
                      <a:pt x="402193" y="920130"/>
                    </a:cubicBezTo>
                    <a:cubicBezTo>
                      <a:pt x="400579" y="915557"/>
                      <a:pt x="401117" y="910983"/>
                      <a:pt x="401117" y="906410"/>
                    </a:cubicBezTo>
                    <a:cubicBezTo>
                      <a:pt x="401117" y="902374"/>
                      <a:pt x="401655" y="898339"/>
                      <a:pt x="400579" y="894304"/>
                    </a:cubicBezTo>
                    <a:cubicBezTo>
                      <a:pt x="400041" y="892420"/>
                      <a:pt x="401117" y="891613"/>
                      <a:pt x="403807" y="891613"/>
                    </a:cubicBezTo>
                    <a:cubicBezTo>
                      <a:pt x="403538" y="892151"/>
                      <a:pt x="403807" y="892420"/>
                      <a:pt x="403807" y="892958"/>
                    </a:cubicBezTo>
                    <a:close/>
                    <a:moveTo>
                      <a:pt x="453577" y="285499"/>
                    </a:moveTo>
                    <a:cubicBezTo>
                      <a:pt x="450886" y="299220"/>
                      <a:pt x="448196" y="312671"/>
                      <a:pt x="445506" y="326391"/>
                    </a:cubicBezTo>
                    <a:cubicBezTo>
                      <a:pt x="443623" y="335538"/>
                      <a:pt x="441470" y="344416"/>
                      <a:pt x="439318" y="353563"/>
                    </a:cubicBezTo>
                    <a:cubicBezTo>
                      <a:pt x="434745" y="374547"/>
                      <a:pt x="431786" y="395531"/>
                      <a:pt x="430978" y="417053"/>
                    </a:cubicBezTo>
                    <a:cubicBezTo>
                      <a:pt x="430709" y="427007"/>
                      <a:pt x="430709" y="436692"/>
                      <a:pt x="430709" y="446646"/>
                    </a:cubicBezTo>
                    <a:cubicBezTo>
                      <a:pt x="430709" y="461173"/>
                      <a:pt x="430709" y="475700"/>
                      <a:pt x="430978" y="490228"/>
                    </a:cubicBezTo>
                    <a:cubicBezTo>
                      <a:pt x="430978" y="495877"/>
                      <a:pt x="431248" y="501527"/>
                      <a:pt x="431517" y="507176"/>
                    </a:cubicBezTo>
                    <a:cubicBezTo>
                      <a:pt x="431786" y="514171"/>
                      <a:pt x="432055" y="521166"/>
                      <a:pt x="432593" y="528160"/>
                    </a:cubicBezTo>
                    <a:cubicBezTo>
                      <a:pt x="433131" y="540266"/>
                      <a:pt x="433938" y="552373"/>
                      <a:pt x="434476" y="564479"/>
                    </a:cubicBezTo>
                    <a:cubicBezTo>
                      <a:pt x="435014" y="578468"/>
                      <a:pt x="435014" y="592188"/>
                      <a:pt x="435014" y="606178"/>
                    </a:cubicBezTo>
                    <a:cubicBezTo>
                      <a:pt x="434745" y="624202"/>
                      <a:pt x="433669" y="641958"/>
                      <a:pt x="431786" y="659714"/>
                    </a:cubicBezTo>
                    <a:cubicBezTo>
                      <a:pt x="430440" y="672896"/>
                      <a:pt x="428557" y="686078"/>
                      <a:pt x="425329" y="698991"/>
                    </a:cubicBezTo>
                    <a:cubicBezTo>
                      <a:pt x="423446" y="706255"/>
                      <a:pt x="421832" y="713519"/>
                      <a:pt x="420217" y="720782"/>
                    </a:cubicBezTo>
                    <a:cubicBezTo>
                      <a:pt x="419948" y="722127"/>
                      <a:pt x="419948" y="723742"/>
                      <a:pt x="419948" y="725356"/>
                    </a:cubicBezTo>
                    <a:cubicBezTo>
                      <a:pt x="421025" y="722396"/>
                      <a:pt x="422639" y="719706"/>
                      <a:pt x="423446" y="716747"/>
                    </a:cubicBezTo>
                    <a:cubicBezTo>
                      <a:pt x="428557" y="699529"/>
                      <a:pt x="432593" y="682043"/>
                      <a:pt x="434476" y="664287"/>
                    </a:cubicBezTo>
                    <a:cubicBezTo>
                      <a:pt x="436897" y="642765"/>
                      <a:pt x="438242" y="620974"/>
                      <a:pt x="438511" y="599183"/>
                    </a:cubicBezTo>
                    <a:cubicBezTo>
                      <a:pt x="438511" y="576854"/>
                      <a:pt x="437435" y="554525"/>
                      <a:pt x="436090" y="532196"/>
                    </a:cubicBezTo>
                    <a:cubicBezTo>
                      <a:pt x="435014" y="512019"/>
                      <a:pt x="434207" y="492111"/>
                      <a:pt x="434207" y="471934"/>
                    </a:cubicBezTo>
                    <a:cubicBezTo>
                      <a:pt x="434207" y="456599"/>
                      <a:pt x="433938" y="441265"/>
                      <a:pt x="434207" y="425931"/>
                    </a:cubicBezTo>
                    <a:cubicBezTo>
                      <a:pt x="434476" y="404947"/>
                      <a:pt x="436359" y="384232"/>
                      <a:pt x="440663" y="363517"/>
                    </a:cubicBezTo>
                    <a:cubicBezTo>
                      <a:pt x="444699" y="344685"/>
                      <a:pt x="448465" y="325584"/>
                      <a:pt x="452501" y="306752"/>
                    </a:cubicBezTo>
                    <a:cubicBezTo>
                      <a:pt x="452770" y="305138"/>
                      <a:pt x="453308" y="303255"/>
                      <a:pt x="454384" y="301641"/>
                    </a:cubicBezTo>
                    <a:cubicBezTo>
                      <a:pt x="454384" y="302448"/>
                      <a:pt x="454653" y="303255"/>
                      <a:pt x="454653" y="304062"/>
                    </a:cubicBezTo>
                    <a:cubicBezTo>
                      <a:pt x="454653" y="312133"/>
                      <a:pt x="454922" y="320204"/>
                      <a:pt x="453039" y="328005"/>
                    </a:cubicBezTo>
                    <a:cubicBezTo>
                      <a:pt x="450348" y="340381"/>
                      <a:pt x="449810" y="353025"/>
                      <a:pt x="449003" y="365669"/>
                    </a:cubicBezTo>
                    <a:cubicBezTo>
                      <a:pt x="448465" y="372933"/>
                      <a:pt x="447927" y="380196"/>
                      <a:pt x="447120" y="387191"/>
                    </a:cubicBezTo>
                    <a:cubicBezTo>
                      <a:pt x="445775" y="399835"/>
                      <a:pt x="445237" y="412479"/>
                      <a:pt x="446044" y="425124"/>
                    </a:cubicBezTo>
                    <a:cubicBezTo>
                      <a:pt x="446851" y="437230"/>
                      <a:pt x="448465" y="449605"/>
                      <a:pt x="450348" y="461711"/>
                    </a:cubicBezTo>
                    <a:cubicBezTo>
                      <a:pt x="451155" y="467092"/>
                      <a:pt x="453039" y="472203"/>
                      <a:pt x="454384" y="477583"/>
                    </a:cubicBezTo>
                    <a:cubicBezTo>
                      <a:pt x="457612" y="488344"/>
                      <a:pt x="461378" y="499105"/>
                      <a:pt x="464338" y="509866"/>
                    </a:cubicBezTo>
                    <a:cubicBezTo>
                      <a:pt x="466221" y="516861"/>
                      <a:pt x="467566" y="524125"/>
                      <a:pt x="467835" y="531389"/>
                    </a:cubicBezTo>
                    <a:cubicBezTo>
                      <a:pt x="468104" y="533810"/>
                      <a:pt x="468373" y="536231"/>
                      <a:pt x="468911" y="538383"/>
                    </a:cubicBezTo>
                    <a:cubicBezTo>
                      <a:pt x="469180" y="539459"/>
                      <a:pt x="470256" y="539997"/>
                      <a:pt x="471601" y="539190"/>
                    </a:cubicBezTo>
                    <a:cubicBezTo>
                      <a:pt x="471601" y="537845"/>
                      <a:pt x="471601" y="536231"/>
                      <a:pt x="471601" y="534617"/>
                    </a:cubicBezTo>
                    <a:cubicBezTo>
                      <a:pt x="469987" y="520089"/>
                      <a:pt x="467028" y="506100"/>
                      <a:pt x="462185" y="492380"/>
                    </a:cubicBezTo>
                    <a:cubicBezTo>
                      <a:pt x="459495" y="484578"/>
                      <a:pt x="457074" y="476776"/>
                      <a:pt x="454922" y="468706"/>
                    </a:cubicBezTo>
                    <a:cubicBezTo>
                      <a:pt x="453308" y="462787"/>
                      <a:pt x="452501" y="456869"/>
                      <a:pt x="451693" y="450950"/>
                    </a:cubicBezTo>
                    <a:cubicBezTo>
                      <a:pt x="450617" y="442341"/>
                      <a:pt x="449810" y="433732"/>
                      <a:pt x="449272" y="425124"/>
                    </a:cubicBezTo>
                    <a:cubicBezTo>
                      <a:pt x="448196" y="411941"/>
                      <a:pt x="449003" y="399028"/>
                      <a:pt x="450079" y="385846"/>
                    </a:cubicBezTo>
                    <a:cubicBezTo>
                      <a:pt x="451155" y="373471"/>
                      <a:pt x="451962" y="360827"/>
                      <a:pt x="452770" y="348451"/>
                    </a:cubicBezTo>
                    <a:cubicBezTo>
                      <a:pt x="453039" y="344416"/>
                      <a:pt x="453577" y="340650"/>
                      <a:pt x="454922" y="336614"/>
                    </a:cubicBezTo>
                    <a:cubicBezTo>
                      <a:pt x="455191" y="338497"/>
                      <a:pt x="455191" y="340381"/>
                      <a:pt x="455460" y="342264"/>
                    </a:cubicBezTo>
                    <a:cubicBezTo>
                      <a:pt x="456267" y="349796"/>
                      <a:pt x="457074" y="357329"/>
                      <a:pt x="458419" y="365131"/>
                    </a:cubicBezTo>
                    <a:cubicBezTo>
                      <a:pt x="459764" y="374009"/>
                      <a:pt x="462454" y="382887"/>
                      <a:pt x="465145" y="391495"/>
                    </a:cubicBezTo>
                    <a:cubicBezTo>
                      <a:pt x="469987" y="406561"/>
                      <a:pt x="474292" y="421895"/>
                      <a:pt x="477789" y="437499"/>
                    </a:cubicBezTo>
                    <a:cubicBezTo>
                      <a:pt x="480210" y="447453"/>
                      <a:pt x="482362" y="457407"/>
                      <a:pt x="484515" y="467630"/>
                    </a:cubicBezTo>
                    <a:cubicBezTo>
                      <a:pt x="486398" y="476776"/>
                      <a:pt x="488281" y="485654"/>
                      <a:pt x="489088" y="495070"/>
                    </a:cubicBezTo>
                    <a:cubicBezTo>
                      <a:pt x="490971" y="514440"/>
                      <a:pt x="493392" y="533810"/>
                      <a:pt x="495007" y="553449"/>
                    </a:cubicBezTo>
                    <a:cubicBezTo>
                      <a:pt x="496083" y="565824"/>
                      <a:pt x="495814" y="578468"/>
                      <a:pt x="496083" y="590843"/>
                    </a:cubicBezTo>
                    <a:cubicBezTo>
                      <a:pt x="496083" y="595686"/>
                      <a:pt x="496083" y="600528"/>
                      <a:pt x="496352" y="605370"/>
                    </a:cubicBezTo>
                    <a:cubicBezTo>
                      <a:pt x="496621" y="620974"/>
                      <a:pt x="496352" y="636308"/>
                      <a:pt x="495007" y="651912"/>
                    </a:cubicBezTo>
                    <a:cubicBezTo>
                      <a:pt x="493123" y="674779"/>
                      <a:pt x="490433" y="697646"/>
                      <a:pt x="485322" y="719975"/>
                    </a:cubicBezTo>
                    <a:cubicBezTo>
                      <a:pt x="480479" y="740152"/>
                      <a:pt x="475099" y="760060"/>
                      <a:pt x="468911" y="779968"/>
                    </a:cubicBezTo>
                    <a:cubicBezTo>
                      <a:pt x="464876" y="793419"/>
                      <a:pt x="460302" y="806870"/>
                      <a:pt x="454653" y="819784"/>
                    </a:cubicBezTo>
                    <a:cubicBezTo>
                      <a:pt x="450617" y="828392"/>
                      <a:pt x="446044" y="836732"/>
                      <a:pt x="440932" y="844534"/>
                    </a:cubicBezTo>
                    <a:cubicBezTo>
                      <a:pt x="438780" y="848031"/>
                      <a:pt x="436628" y="851260"/>
                      <a:pt x="434476" y="854757"/>
                    </a:cubicBezTo>
                    <a:cubicBezTo>
                      <a:pt x="434207" y="854757"/>
                      <a:pt x="434207" y="854757"/>
                      <a:pt x="433938" y="854757"/>
                    </a:cubicBezTo>
                    <a:cubicBezTo>
                      <a:pt x="429095" y="859599"/>
                      <a:pt x="424522" y="866325"/>
                      <a:pt x="420756" y="871974"/>
                    </a:cubicBezTo>
                    <a:cubicBezTo>
                      <a:pt x="419141" y="874665"/>
                      <a:pt x="418065" y="877893"/>
                      <a:pt x="415913" y="879776"/>
                    </a:cubicBezTo>
                    <a:cubicBezTo>
                      <a:pt x="415106" y="880045"/>
                      <a:pt x="414030" y="880314"/>
                      <a:pt x="413223" y="880045"/>
                    </a:cubicBezTo>
                    <a:cubicBezTo>
                      <a:pt x="414837" y="875741"/>
                      <a:pt x="414299" y="871167"/>
                      <a:pt x="413761" y="866863"/>
                    </a:cubicBezTo>
                    <a:cubicBezTo>
                      <a:pt x="413492" y="864442"/>
                      <a:pt x="413761" y="861751"/>
                      <a:pt x="413761" y="859330"/>
                    </a:cubicBezTo>
                    <a:cubicBezTo>
                      <a:pt x="415913" y="857716"/>
                      <a:pt x="418065" y="857178"/>
                      <a:pt x="420217" y="856640"/>
                    </a:cubicBezTo>
                    <a:cubicBezTo>
                      <a:pt x="428557" y="854757"/>
                      <a:pt x="433938" y="849645"/>
                      <a:pt x="437704" y="842113"/>
                    </a:cubicBezTo>
                    <a:cubicBezTo>
                      <a:pt x="440125" y="837001"/>
                      <a:pt x="442816" y="831890"/>
                      <a:pt x="444968" y="826778"/>
                    </a:cubicBezTo>
                    <a:cubicBezTo>
                      <a:pt x="449541" y="816286"/>
                      <a:pt x="454115" y="805794"/>
                      <a:pt x="458419" y="795033"/>
                    </a:cubicBezTo>
                    <a:cubicBezTo>
                      <a:pt x="460302" y="790460"/>
                      <a:pt x="461647" y="785886"/>
                      <a:pt x="463262" y="781582"/>
                    </a:cubicBezTo>
                    <a:cubicBezTo>
                      <a:pt x="463262" y="781313"/>
                      <a:pt x="462993" y="780775"/>
                      <a:pt x="462993" y="780237"/>
                    </a:cubicBezTo>
                    <a:cubicBezTo>
                      <a:pt x="461378" y="781851"/>
                      <a:pt x="460571" y="783465"/>
                      <a:pt x="460033" y="785348"/>
                    </a:cubicBezTo>
                    <a:cubicBezTo>
                      <a:pt x="452770" y="803373"/>
                      <a:pt x="444161" y="821129"/>
                      <a:pt x="435552" y="838346"/>
                    </a:cubicBezTo>
                    <a:cubicBezTo>
                      <a:pt x="434476" y="840768"/>
                      <a:pt x="433131" y="842920"/>
                      <a:pt x="431517" y="845072"/>
                    </a:cubicBezTo>
                    <a:cubicBezTo>
                      <a:pt x="427212" y="850722"/>
                      <a:pt x="421294" y="853412"/>
                      <a:pt x="414299" y="853681"/>
                    </a:cubicBezTo>
                    <a:cubicBezTo>
                      <a:pt x="414030" y="853681"/>
                      <a:pt x="413492" y="853412"/>
                      <a:pt x="413223" y="853412"/>
                    </a:cubicBezTo>
                    <a:cubicBezTo>
                      <a:pt x="412954" y="853412"/>
                      <a:pt x="412954" y="853143"/>
                      <a:pt x="412416" y="852874"/>
                    </a:cubicBezTo>
                    <a:cubicBezTo>
                      <a:pt x="412954" y="852336"/>
                      <a:pt x="413223" y="851798"/>
                      <a:pt x="413761" y="851260"/>
                    </a:cubicBezTo>
                    <a:cubicBezTo>
                      <a:pt x="415106" y="850183"/>
                      <a:pt x="416182" y="849376"/>
                      <a:pt x="417527" y="848300"/>
                    </a:cubicBezTo>
                    <a:cubicBezTo>
                      <a:pt x="420756" y="845879"/>
                      <a:pt x="422370" y="842651"/>
                      <a:pt x="423177" y="838615"/>
                    </a:cubicBezTo>
                    <a:cubicBezTo>
                      <a:pt x="423446" y="836732"/>
                      <a:pt x="423715" y="835118"/>
                      <a:pt x="424253" y="833235"/>
                    </a:cubicBezTo>
                    <a:cubicBezTo>
                      <a:pt x="425060" y="831352"/>
                      <a:pt x="425598" y="829199"/>
                      <a:pt x="426943" y="827854"/>
                    </a:cubicBezTo>
                    <a:cubicBezTo>
                      <a:pt x="432324" y="822474"/>
                      <a:pt x="436090" y="816017"/>
                      <a:pt x="439856" y="809561"/>
                    </a:cubicBezTo>
                    <a:cubicBezTo>
                      <a:pt x="447658" y="795840"/>
                      <a:pt x="454653" y="781851"/>
                      <a:pt x="459764" y="767055"/>
                    </a:cubicBezTo>
                    <a:cubicBezTo>
                      <a:pt x="460840" y="763557"/>
                      <a:pt x="461916" y="760060"/>
                      <a:pt x="462993" y="756563"/>
                    </a:cubicBezTo>
                    <a:cubicBezTo>
                      <a:pt x="465952" y="746609"/>
                      <a:pt x="468642" y="736386"/>
                      <a:pt x="471870" y="726432"/>
                    </a:cubicBezTo>
                    <a:cubicBezTo>
                      <a:pt x="474830" y="716478"/>
                      <a:pt x="476982" y="706524"/>
                      <a:pt x="478327" y="696301"/>
                    </a:cubicBezTo>
                    <a:cubicBezTo>
                      <a:pt x="478327" y="696032"/>
                      <a:pt x="478058" y="695494"/>
                      <a:pt x="477789" y="694956"/>
                    </a:cubicBezTo>
                    <a:cubicBezTo>
                      <a:pt x="477251" y="695763"/>
                      <a:pt x="476713" y="696570"/>
                      <a:pt x="476713" y="697108"/>
                    </a:cubicBezTo>
                    <a:cubicBezTo>
                      <a:pt x="474292" y="708676"/>
                      <a:pt x="471063" y="719706"/>
                      <a:pt x="467297" y="730736"/>
                    </a:cubicBezTo>
                    <a:cubicBezTo>
                      <a:pt x="464338" y="739614"/>
                      <a:pt x="461916" y="748492"/>
                      <a:pt x="459226" y="757370"/>
                    </a:cubicBezTo>
                    <a:cubicBezTo>
                      <a:pt x="456536" y="766786"/>
                      <a:pt x="453039" y="775663"/>
                      <a:pt x="448734" y="784272"/>
                    </a:cubicBezTo>
                    <a:cubicBezTo>
                      <a:pt x="443892" y="793957"/>
                      <a:pt x="439049" y="803642"/>
                      <a:pt x="432862" y="812789"/>
                    </a:cubicBezTo>
                    <a:cubicBezTo>
                      <a:pt x="430171" y="816555"/>
                      <a:pt x="427481" y="820322"/>
                      <a:pt x="424522" y="823819"/>
                    </a:cubicBezTo>
                    <a:cubicBezTo>
                      <a:pt x="421832" y="827047"/>
                      <a:pt x="419948" y="830545"/>
                      <a:pt x="419410" y="834580"/>
                    </a:cubicBezTo>
                    <a:cubicBezTo>
                      <a:pt x="419141" y="835656"/>
                      <a:pt x="419141" y="837001"/>
                      <a:pt x="418872" y="838077"/>
                    </a:cubicBezTo>
                    <a:cubicBezTo>
                      <a:pt x="418334" y="841037"/>
                      <a:pt x="416989" y="843189"/>
                      <a:pt x="414568" y="845072"/>
                    </a:cubicBezTo>
                    <a:cubicBezTo>
                      <a:pt x="411071" y="847762"/>
                      <a:pt x="407842" y="850722"/>
                      <a:pt x="404345" y="853412"/>
                    </a:cubicBezTo>
                    <a:cubicBezTo>
                      <a:pt x="398157" y="857985"/>
                      <a:pt x="390894" y="860675"/>
                      <a:pt x="383092" y="861213"/>
                    </a:cubicBezTo>
                    <a:cubicBezTo>
                      <a:pt x="377981" y="861483"/>
                      <a:pt x="373138" y="861483"/>
                      <a:pt x="368027" y="861483"/>
                    </a:cubicBezTo>
                    <a:cubicBezTo>
                      <a:pt x="366143" y="861483"/>
                      <a:pt x="364529" y="861213"/>
                      <a:pt x="362915" y="860406"/>
                    </a:cubicBezTo>
                    <a:cubicBezTo>
                      <a:pt x="362915" y="860406"/>
                      <a:pt x="362915" y="860406"/>
                      <a:pt x="362915" y="860137"/>
                    </a:cubicBezTo>
                    <a:cubicBezTo>
                      <a:pt x="363184" y="859868"/>
                      <a:pt x="363184" y="859599"/>
                      <a:pt x="363184" y="859330"/>
                    </a:cubicBezTo>
                    <a:cubicBezTo>
                      <a:pt x="366143" y="858792"/>
                      <a:pt x="368565" y="857178"/>
                      <a:pt x="370717" y="855026"/>
                    </a:cubicBezTo>
                    <a:cubicBezTo>
                      <a:pt x="373138" y="852605"/>
                      <a:pt x="375559" y="850183"/>
                      <a:pt x="377442" y="847493"/>
                    </a:cubicBezTo>
                    <a:cubicBezTo>
                      <a:pt x="380402" y="843727"/>
                      <a:pt x="382823" y="839960"/>
                      <a:pt x="385513" y="836194"/>
                    </a:cubicBezTo>
                    <a:cubicBezTo>
                      <a:pt x="395467" y="821936"/>
                      <a:pt x="404345" y="807139"/>
                      <a:pt x="412416" y="791805"/>
                    </a:cubicBezTo>
                    <a:cubicBezTo>
                      <a:pt x="421025" y="775663"/>
                      <a:pt x="429095" y="759253"/>
                      <a:pt x="436090" y="742304"/>
                    </a:cubicBezTo>
                    <a:cubicBezTo>
                      <a:pt x="441739" y="728315"/>
                      <a:pt x="446851" y="714057"/>
                      <a:pt x="450617" y="699529"/>
                    </a:cubicBezTo>
                    <a:cubicBezTo>
                      <a:pt x="457343" y="673703"/>
                      <a:pt x="463262" y="647607"/>
                      <a:pt x="469449" y="621512"/>
                    </a:cubicBezTo>
                    <a:cubicBezTo>
                      <a:pt x="469987" y="619091"/>
                      <a:pt x="470525" y="616401"/>
                      <a:pt x="469987" y="613710"/>
                    </a:cubicBezTo>
                    <a:cubicBezTo>
                      <a:pt x="469449" y="614517"/>
                      <a:pt x="469180" y="614786"/>
                      <a:pt x="469180" y="615055"/>
                    </a:cubicBezTo>
                    <a:cubicBezTo>
                      <a:pt x="466490" y="626354"/>
                      <a:pt x="463800" y="637653"/>
                      <a:pt x="460840" y="648953"/>
                    </a:cubicBezTo>
                    <a:cubicBezTo>
                      <a:pt x="456805" y="664825"/>
                      <a:pt x="452770" y="680428"/>
                      <a:pt x="448734" y="696301"/>
                    </a:cubicBezTo>
                    <a:cubicBezTo>
                      <a:pt x="445775" y="708407"/>
                      <a:pt x="442009" y="720244"/>
                      <a:pt x="437704" y="732081"/>
                    </a:cubicBezTo>
                    <a:cubicBezTo>
                      <a:pt x="434476" y="741228"/>
                      <a:pt x="430709" y="750106"/>
                      <a:pt x="426136" y="758715"/>
                    </a:cubicBezTo>
                    <a:cubicBezTo>
                      <a:pt x="419679" y="771359"/>
                      <a:pt x="413223" y="784272"/>
                      <a:pt x="406497" y="796647"/>
                    </a:cubicBezTo>
                    <a:cubicBezTo>
                      <a:pt x="397888" y="812251"/>
                      <a:pt x="387934" y="827316"/>
                      <a:pt x="377442" y="841844"/>
                    </a:cubicBezTo>
                    <a:cubicBezTo>
                      <a:pt x="374752" y="845879"/>
                      <a:pt x="371255" y="849107"/>
                      <a:pt x="368027" y="852874"/>
                    </a:cubicBezTo>
                    <a:cubicBezTo>
                      <a:pt x="366412" y="854488"/>
                      <a:pt x="364798" y="855833"/>
                      <a:pt x="362377" y="856102"/>
                    </a:cubicBezTo>
                    <a:cubicBezTo>
                      <a:pt x="361570" y="856102"/>
                      <a:pt x="361032" y="856640"/>
                      <a:pt x="359956" y="857178"/>
                    </a:cubicBezTo>
                    <a:cubicBezTo>
                      <a:pt x="359956" y="857178"/>
                      <a:pt x="359956" y="857178"/>
                      <a:pt x="359956" y="857178"/>
                    </a:cubicBezTo>
                    <a:cubicBezTo>
                      <a:pt x="358611" y="857447"/>
                      <a:pt x="357535" y="857985"/>
                      <a:pt x="357266" y="859330"/>
                    </a:cubicBezTo>
                    <a:cubicBezTo>
                      <a:pt x="356997" y="859330"/>
                      <a:pt x="356458" y="859330"/>
                      <a:pt x="356189" y="859330"/>
                    </a:cubicBezTo>
                    <a:cubicBezTo>
                      <a:pt x="344352" y="857985"/>
                      <a:pt x="332784" y="859061"/>
                      <a:pt x="322023" y="864442"/>
                    </a:cubicBezTo>
                    <a:cubicBezTo>
                      <a:pt x="319602" y="865518"/>
                      <a:pt x="317719" y="867132"/>
                      <a:pt x="315567" y="868746"/>
                    </a:cubicBezTo>
                    <a:cubicBezTo>
                      <a:pt x="314760" y="869553"/>
                      <a:pt x="313952" y="870629"/>
                      <a:pt x="313683" y="871705"/>
                    </a:cubicBezTo>
                    <a:cubicBezTo>
                      <a:pt x="313414" y="872244"/>
                      <a:pt x="313952" y="873051"/>
                      <a:pt x="313952" y="873858"/>
                    </a:cubicBezTo>
                    <a:cubicBezTo>
                      <a:pt x="314491" y="873858"/>
                      <a:pt x="315298" y="873858"/>
                      <a:pt x="315567" y="873589"/>
                    </a:cubicBezTo>
                    <a:cubicBezTo>
                      <a:pt x="317181" y="872244"/>
                      <a:pt x="318526" y="870898"/>
                      <a:pt x="320140" y="869822"/>
                    </a:cubicBezTo>
                    <a:cubicBezTo>
                      <a:pt x="324444" y="866594"/>
                      <a:pt x="329287" y="864980"/>
                      <a:pt x="334667" y="864173"/>
                    </a:cubicBezTo>
                    <a:cubicBezTo>
                      <a:pt x="339241" y="863366"/>
                      <a:pt x="343814" y="862828"/>
                      <a:pt x="348388" y="862828"/>
                    </a:cubicBezTo>
                    <a:cubicBezTo>
                      <a:pt x="351616" y="862828"/>
                      <a:pt x="354844" y="863366"/>
                      <a:pt x="357804" y="864173"/>
                    </a:cubicBezTo>
                    <a:cubicBezTo>
                      <a:pt x="362377" y="865249"/>
                      <a:pt x="366950" y="865787"/>
                      <a:pt x="371524" y="865518"/>
                    </a:cubicBezTo>
                    <a:cubicBezTo>
                      <a:pt x="374752" y="865249"/>
                      <a:pt x="377981" y="865249"/>
                      <a:pt x="381209" y="865249"/>
                    </a:cubicBezTo>
                    <a:cubicBezTo>
                      <a:pt x="384975" y="865249"/>
                      <a:pt x="388472" y="864711"/>
                      <a:pt x="391970" y="863635"/>
                    </a:cubicBezTo>
                    <a:cubicBezTo>
                      <a:pt x="397350" y="861751"/>
                      <a:pt x="402462" y="859330"/>
                      <a:pt x="408649" y="858792"/>
                    </a:cubicBezTo>
                    <a:cubicBezTo>
                      <a:pt x="408918" y="859868"/>
                      <a:pt x="409456" y="860944"/>
                      <a:pt x="409726" y="862021"/>
                    </a:cubicBezTo>
                    <a:cubicBezTo>
                      <a:pt x="409995" y="865787"/>
                      <a:pt x="409995" y="869553"/>
                      <a:pt x="410264" y="873589"/>
                    </a:cubicBezTo>
                    <a:cubicBezTo>
                      <a:pt x="410533" y="876279"/>
                      <a:pt x="409726" y="878700"/>
                      <a:pt x="407842" y="880852"/>
                    </a:cubicBezTo>
                    <a:cubicBezTo>
                      <a:pt x="404883" y="884081"/>
                      <a:pt x="401386" y="886771"/>
                      <a:pt x="397350" y="888923"/>
                    </a:cubicBezTo>
                    <a:cubicBezTo>
                      <a:pt x="391163" y="891882"/>
                      <a:pt x="384975" y="893497"/>
                      <a:pt x="378250" y="893766"/>
                    </a:cubicBezTo>
                    <a:cubicBezTo>
                      <a:pt x="370448" y="894304"/>
                      <a:pt x="362646" y="894035"/>
                      <a:pt x="354844" y="892958"/>
                    </a:cubicBezTo>
                    <a:cubicBezTo>
                      <a:pt x="348926" y="892151"/>
                      <a:pt x="343276" y="892689"/>
                      <a:pt x="337358" y="894304"/>
                    </a:cubicBezTo>
                    <a:cubicBezTo>
                      <a:pt x="332246" y="895649"/>
                      <a:pt x="327404" y="897263"/>
                      <a:pt x="322292" y="898877"/>
                    </a:cubicBezTo>
                    <a:cubicBezTo>
                      <a:pt x="317181" y="900491"/>
                      <a:pt x="312338" y="902105"/>
                      <a:pt x="307227" y="903719"/>
                    </a:cubicBezTo>
                    <a:cubicBezTo>
                      <a:pt x="299694" y="906141"/>
                      <a:pt x="291623" y="906410"/>
                      <a:pt x="283822" y="905334"/>
                    </a:cubicBezTo>
                    <a:cubicBezTo>
                      <a:pt x="279786" y="904796"/>
                      <a:pt x="275751" y="903181"/>
                      <a:pt x="271716" y="901836"/>
                    </a:cubicBezTo>
                    <a:cubicBezTo>
                      <a:pt x="270101" y="901298"/>
                      <a:pt x="268487" y="899953"/>
                      <a:pt x="267949" y="897801"/>
                    </a:cubicBezTo>
                    <a:cubicBezTo>
                      <a:pt x="270101" y="895111"/>
                      <a:pt x="270908" y="891344"/>
                      <a:pt x="273599" y="888385"/>
                    </a:cubicBezTo>
                    <a:cubicBezTo>
                      <a:pt x="275213" y="886771"/>
                      <a:pt x="274944" y="885157"/>
                      <a:pt x="273061" y="883812"/>
                    </a:cubicBezTo>
                    <a:cubicBezTo>
                      <a:pt x="271447" y="882735"/>
                      <a:pt x="269563" y="881659"/>
                      <a:pt x="267949" y="880852"/>
                    </a:cubicBezTo>
                    <a:cubicBezTo>
                      <a:pt x="263107" y="878162"/>
                      <a:pt x="258264" y="875741"/>
                      <a:pt x="253691" y="873051"/>
                    </a:cubicBezTo>
                    <a:cubicBezTo>
                      <a:pt x="246158" y="868746"/>
                      <a:pt x="239432" y="863366"/>
                      <a:pt x="232976" y="857447"/>
                    </a:cubicBezTo>
                    <a:cubicBezTo>
                      <a:pt x="228133" y="852605"/>
                      <a:pt x="222753" y="848300"/>
                      <a:pt x="218179" y="843458"/>
                    </a:cubicBezTo>
                    <a:cubicBezTo>
                      <a:pt x="208495" y="833235"/>
                      <a:pt x="200962" y="821667"/>
                      <a:pt x="193967" y="809561"/>
                    </a:cubicBezTo>
                    <a:cubicBezTo>
                      <a:pt x="186704" y="796916"/>
                      <a:pt x="182399" y="783465"/>
                      <a:pt x="179440" y="769476"/>
                    </a:cubicBezTo>
                    <a:cubicBezTo>
                      <a:pt x="179440" y="768938"/>
                      <a:pt x="179440" y="768400"/>
                      <a:pt x="179440" y="767593"/>
                    </a:cubicBezTo>
                    <a:cubicBezTo>
                      <a:pt x="179978" y="767862"/>
                      <a:pt x="180516" y="767862"/>
                      <a:pt x="180516" y="767862"/>
                    </a:cubicBezTo>
                    <a:cubicBezTo>
                      <a:pt x="186165" y="779430"/>
                      <a:pt x="193429" y="789653"/>
                      <a:pt x="200693" y="800145"/>
                    </a:cubicBezTo>
                    <a:cubicBezTo>
                      <a:pt x="207149" y="809292"/>
                      <a:pt x="213606" y="818169"/>
                      <a:pt x="220870" y="826509"/>
                    </a:cubicBezTo>
                    <a:cubicBezTo>
                      <a:pt x="224098" y="830276"/>
                      <a:pt x="227326" y="834311"/>
                      <a:pt x="230824" y="837808"/>
                    </a:cubicBezTo>
                    <a:cubicBezTo>
                      <a:pt x="238087" y="844803"/>
                      <a:pt x="245351" y="851798"/>
                      <a:pt x="252884" y="858523"/>
                    </a:cubicBezTo>
                    <a:cubicBezTo>
                      <a:pt x="258264" y="863366"/>
                      <a:pt x="264452" y="867401"/>
                      <a:pt x="271716" y="869015"/>
                    </a:cubicBezTo>
                    <a:cubicBezTo>
                      <a:pt x="277903" y="870360"/>
                      <a:pt x="284360" y="871436"/>
                      <a:pt x="290547" y="872512"/>
                    </a:cubicBezTo>
                    <a:cubicBezTo>
                      <a:pt x="290547" y="872512"/>
                      <a:pt x="290816" y="872244"/>
                      <a:pt x="291354" y="871705"/>
                    </a:cubicBezTo>
                    <a:cubicBezTo>
                      <a:pt x="290547" y="871167"/>
                      <a:pt x="290009" y="870360"/>
                      <a:pt x="289202" y="870091"/>
                    </a:cubicBezTo>
                    <a:cubicBezTo>
                      <a:pt x="285974" y="869015"/>
                      <a:pt x="282746" y="867939"/>
                      <a:pt x="279248" y="867670"/>
                    </a:cubicBezTo>
                    <a:cubicBezTo>
                      <a:pt x="270639" y="866325"/>
                      <a:pt x="263107" y="862828"/>
                      <a:pt x="256381" y="857447"/>
                    </a:cubicBezTo>
                    <a:cubicBezTo>
                      <a:pt x="251001" y="852874"/>
                      <a:pt x="245620" y="848300"/>
                      <a:pt x="240778" y="843458"/>
                    </a:cubicBezTo>
                    <a:cubicBezTo>
                      <a:pt x="236473" y="839422"/>
                      <a:pt x="232169" y="834849"/>
                      <a:pt x="228133" y="830545"/>
                    </a:cubicBezTo>
                    <a:cubicBezTo>
                      <a:pt x="217910" y="819246"/>
                      <a:pt x="208495" y="807139"/>
                      <a:pt x="200424" y="794226"/>
                    </a:cubicBezTo>
                    <a:cubicBezTo>
                      <a:pt x="199079" y="791805"/>
                      <a:pt x="197196" y="789653"/>
                      <a:pt x="195581" y="787232"/>
                    </a:cubicBezTo>
                    <a:cubicBezTo>
                      <a:pt x="186435" y="774318"/>
                      <a:pt x="179709" y="760060"/>
                      <a:pt x="175135" y="744995"/>
                    </a:cubicBezTo>
                    <a:cubicBezTo>
                      <a:pt x="174866" y="743918"/>
                      <a:pt x="174597" y="742573"/>
                      <a:pt x="174328" y="741497"/>
                    </a:cubicBezTo>
                    <a:cubicBezTo>
                      <a:pt x="172714" y="729391"/>
                      <a:pt x="171100" y="717554"/>
                      <a:pt x="169755" y="705448"/>
                    </a:cubicBezTo>
                    <a:cubicBezTo>
                      <a:pt x="167872" y="691190"/>
                      <a:pt x="166258" y="677200"/>
                      <a:pt x="164374" y="662942"/>
                    </a:cubicBezTo>
                    <a:cubicBezTo>
                      <a:pt x="164105" y="659983"/>
                      <a:pt x="163836" y="657023"/>
                      <a:pt x="163298" y="654064"/>
                    </a:cubicBezTo>
                    <a:cubicBezTo>
                      <a:pt x="161415" y="640344"/>
                      <a:pt x="159532" y="626623"/>
                      <a:pt x="157649" y="612634"/>
                    </a:cubicBezTo>
                    <a:cubicBezTo>
                      <a:pt x="156035" y="601335"/>
                      <a:pt x="154959" y="590305"/>
                      <a:pt x="153075" y="579006"/>
                    </a:cubicBezTo>
                    <a:cubicBezTo>
                      <a:pt x="150923" y="564748"/>
                      <a:pt x="149040" y="550220"/>
                      <a:pt x="148502" y="535693"/>
                    </a:cubicBezTo>
                    <a:cubicBezTo>
                      <a:pt x="147964" y="522780"/>
                      <a:pt x="147426" y="509866"/>
                      <a:pt x="146619" y="496953"/>
                    </a:cubicBezTo>
                    <a:cubicBezTo>
                      <a:pt x="146350" y="492380"/>
                      <a:pt x="146081" y="487806"/>
                      <a:pt x="145812" y="482964"/>
                    </a:cubicBezTo>
                    <a:cubicBezTo>
                      <a:pt x="144467" y="470051"/>
                      <a:pt x="144198" y="457138"/>
                      <a:pt x="143929" y="444224"/>
                    </a:cubicBezTo>
                    <a:cubicBezTo>
                      <a:pt x="143660" y="420819"/>
                      <a:pt x="140969" y="397683"/>
                      <a:pt x="139086" y="374278"/>
                    </a:cubicBezTo>
                    <a:cubicBezTo>
                      <a:pt x="138279" y="361903"/>
                      <a:pt x="138279" y="349796"/>
                      <a:pt x="137741" y="337421"/>
                    </a:cubicBezTo>
                    <a:cubicBezTo>
                      <a:pt x="137472" y="333924"/>
                      <a:pt x="137472" y="330158"/>
                      <a:pt x="137472" y="326660"/>
                    </a:cubicBezTo>
                    <a:cubicBezTo>
                      <a:pt x="137472" y="325584"/>
                      <a:pt x="137741" y="324777"/>
                      <a:pt x="137741" y="323970"/>
                    </a:cubicBezTo>
                    <a:cubicBezTo>
                      <a:pt x="138548" y="323970"/>
                      <a:pt x="139086" y="323701"/>
                      <a:pt x="139086" y="323970"/>
                    </a:cubicBezTo>
                    <a:cubicBezTo>
                      <a:pt x="144467" y="330427"/>
                      <a:pt x="150116" y="336883"/>
                      <a:pt x="155497" y="343340"/>
                    </a:cubicBezTo>
                    <a:cubicBezTo>
                      <a:pt x="160877" y="349796"/>
                      <a:pt x="163567" y="357598"/>
                      <a:pt x="164912" y="365938"/>
                    </a:cubicBezTo>
                    <a:cubicBezTo>
                      <a:pt x="166796" y="376161"/>
                      <a:pt x="167334" y="386384"/>
                      <a:pt x="168410" y="396607"/>
                    </a:cubicBezTo>
                    <a:cubicBezTo>
                      <a:pt x="168410" y="396876"/>
                      <a:pt x="168410" y="396876"/>
                      <a:pt x="168410" y="397145"/>
                    </a:cubicBezTo>
                    <a:cubicBezTo>
                      <a:pt x="168679" y="400911"/>
                      <a:pt x="169755" y="404678"/>
                      <a:pt x="172176" y="407637"/>
                    </a:cubicBezTo>
                    <a:cubicBezTo>
                      <a:pt x="175135" y="411134"/>
                      <a:pt x="175943" y="415439"/>
                      <a:pt x="175943" y="420012"/>
                    </a:cubicBezTo>
                    <a:cubicBezTo>
                      <a:pt x="175943" y="446915"/>
                      <a:pt x="178364" y="473548"/>
                      <a:pt x="181054" y="500182"/>
                    </a:cubicBezTo>
                    <a:cubicBezTo>
                      <a:pt x="182668" y="515247"/>
                      <a:pt x="185896" y="530043"/>
                      <a:pt x="189663" y="544571"/>
                    </a:cubicBezTo>
                    <a:cubicBezTo>
                      <a:pt x="193967" y="560443"/>
                      <a:pt x="198541" y="576316"/>
                      <a:pt x="203921" y="591919"/>
                    </a:cubicBezTo>
                    <a:cubicBezTo>
                      <a:pt x="209302" y="607792"/>
                      <a:pt x="216296" y="622857"/>
                      <a:pt x="223829" y="637923"/>
                    </a:cubicBezTo>
                    <a:cubicBezTo>
                      <a:pt x="227864" y="646262"/>
                      <a:pt x="232169" y="654602"/>
                      <a:pt x="236473" y="662673"/>
                    </a:cubicBezTo>
                    <a:cubicBezTo>
                      <a:pt x="240240" y="669937"/>
                      <a:pt x="244813" y="676931"/>
                      <a:pt x="250194" y="683119"/>
                    </a:cubicBezTo>
                    <a:cubicBezTo>
                      <a:pt x="254229" y="687961"/>
                      <a:pt x="257457" y="693073"/>
                      <a:pt x="261493" y="698184"/>
                    </a:cubicBezTo>
                    <a:cubicBezTo>
                      <a:pt x="264990" y="702758"/>
                      <a:pt x="268487" y="707062"/>
                      <a:pt x="271985" y="711366"/>
                    </a:cubicBezTo>
                    <a:cubicBezTo>
                      <a:pt x="274406" y="714326"/>
                      <a:pt x="276558" y="717554"/>
                      <a:pt x="277903" y="721051"/>
                    </a:cubicBezTo>
                    <a:cubicBezTo>
                      <a:pt x="283822" y="735041"/>
                      <a:pt x="290009" y="749299"/>
                      <a:pt x="296197" y="763288"/>
                    </a:cubicBezTo>
                    <a:cubicBezTo>
                      <a:pt x="297004" y="765171"/>
                      <a:pt x="297811" y="767055"/>
                      <a:pt x="298887" y="768669"/>
                    </a:cubicBezTo>
                    <a:cubicBezTo>
                      <a:pt x="300232" y="771628"/>
                      <a:pt x="302115" y="774318"/>
                      <a:pt x="304806" y="776201"/>
                    </a:cubicBezTo>
                    <a:cubicBezTo>
                      <a:pt x="306958" y="777816"/>
                      <a:pt x="308303" y="779968"/>
                      <a:pt x="308572" y="782927"/>
                    </a:cubicBezTo>
                    <a:cubicBezTo>
                      <a:pt x="308572" y="784003"/>
                      <a:pt x="308841" y="785348"/>
                      <a:pt x="309379" y="786424"/>
                    </a:cubicBezTo>
                    <a:cubicBezTo>
                      <a:pt x="310455" y="789653"/>
                      <a:pt x="309648" y="792343"/>
                      <a:pt x="308034" y="795033"/>
                    </a:cubicBezTo>
                    <a:cubicBezTo>
                      <a:pt x="305613" y="795302"/>
                      <a:pt x="304537" y="793688"/>
                      <a:pt x="303191" y="792612"/>
                    </a:cubicBezTo>
                    <a:cubicBezTo>
                      <a:pt x="300232" y="789653"/>
                      <a:pt x="297273" y="787232"/>
                      <a:pt x="293507" y="785348"/>
                    </a:cubicBezTo>
                    <a:cubicBezTo>
                      <a:pt x="288395" y="782658"/>
                      <a:pt x="284629" y="778623"/>
                      <a:pt x="280593" y="774318"/>
                    </a:cubicBezTo>
                    <a:cubicBezTo>
                      <a:pt x="271985" y="765171"/>
                      <a:pt x="263645" y="756025"/>
                      <a:pt x="255305" y="746878"/>
                    </a:cubicBezTo>
                    <a:cubicBezTo>
                      <a:pt x="251001" y="742035"/>
                      <a:pt x="246965" y="736924"/>
                      <a:pt x="243199" y="731812"/>
                    </a:cubicBezTo>
                    <a:cubicBezTo>
                      <a:pt x="235397" y="721320"/>
                      <a:pt x="227864" y="710559"/>
                      <a:pt x="220870" y="699529"/>
                    </a:cubicBezTo>
                    <a:cubicBezTo>
                      <a:pt x="212261" y="685540"/>
                      <a:pt x="205804" y="670744"/>
                      <a:pt x="200424" y="655140"/>
                    </a:cubicBezTo>
                    <a:cubicBezTo>
                      <a:pt x="198541" y="650029"/>
                      <a:pt x="197196" y="644917"/>
                      <a:pt x="195312" y="639537"/>
                    </a:cubicBezTo>
                    <a:cubicBezTo>
                      <a:pt x="195043" y="638730"/>
                      <a:pt x="194505" y="638192"/>
                      <a:pt x="194236" y="637384"/>
                    </a:cubicBezTo>
                    <a:cubicBezTo>
                      <a:pt x="194236" y="637384"/>
                      <a:pt x="193967" y="637384"/>
                      <a:pt x="193967" y="637384"/>
                    </a:cubicBezTo>
                    <a:cubicBezTo>
                      <a:pt x="193967" y="642496"/>
                      <a:pt x="195850" y="647338"/>
                      <a:pt x="197465" y="652181"/>
                    </a:cubicBezTo>
                    <a:cubicBezTo>
                      <a:pt x="200424" y="661059"/>
                      <a:pt x="203383" y="670206"/>
                      <a:pt x="207957" y="678545"/>
                    </a:cubicBezTo>
                    <a:cubicBezTo>
                      <a:pt x="209033" y="680428"/>
                      <a:pt x="209571" y="682581"/>
                      <a:pt x="210378" y="684733"/>
                    </a:cubicBezTo>
                    <a:cubicBezTo>
                      <a:pt x="213337" y="691997"/>
                      <a:pt x="217641" y="698722"/>
                      <a:pt x="221946" y="705179"/>
                    </a:cubicBezTo>
                    <a:cubicBezTo>
                      <a:pt x="226519" y="712442"/>
                      <a:pt x="231362" y="719706"/>
                      <a:pt x="236204" y="726701"/>
                    </a:cubicBezTo>
                    <a:cubicBezTo>
                      <a:pt x="243199" y="737193"/>
                      <a:pt x="251270" y="747147"/>
                      <a:pt x="260147" y="756294"/>
                    </a:cubicBezTo>
                    <a:cubicBezTo>
                      <a:pt x="266066" y="762481"/>
                      <a:pt x="271447" y="768669"/>
                      <a:pt x="277365" y="775125"/>
                    </a:cubicBezTo>
                    <a:cubicBezTo>
                      <a:pt x="282208" y="780237"/>
                      <a:pt x="287050" y="785348"/>
                      <a:pt x="293238" y="788846"/>
                    </a:cubicBezTo>
                    <a:cubicBezTo>
                      <a:pt x="296197" y="790460"/>
                      <a:pt x="298618" y="793150"/>
                      <a:pt x="301039" y="795302"/>
                    </a:cubicBezTo>
                    <a:cubicBezTo>
                      <a:pt x="302922" y="797185"/>
                      <a:pt x="305075" y="798800"/>
                      <a:pt x="307496" y="799338"/>
                    </a:cubicBezTo>
                    <a:cubicBezTo>
                      <a:pt x="309379" y="799876"/>
                      <a:pt x="311262" y="799069"/>
                      <a:pt x="311800" y="797185"/>
                    </a:cubicBezTo>
                    <a:cubicBezTo>
                      <a:pt x="314222" y="788308"/>
                      <a:pt x="313683" y="779968"/>
                      <a:pt x="306689" y="773242"/>
                    </a:cubicBezTo>
                    <a:cubicBezTo>
                      <a:pt x="303730" y="770283"/>
                      <a:pt x="302115" y="766517"/>
                      <a:pt x="300501" y="763019"/>
                    </a:cubicBezTo>
                    <a:cubicBezTo>
                      <a:pt x="298618" y="758715"/>
                      <a:pt x="296735" y="754141"/>
                      <a:pt x="294583" y="749837"/>
                    </a:cubicBezTo>
                    <a:cubicBezTo>
                      <a:pt x="290547" y="740690"/>
                      <a:pt x="286512" y="731274"/>
                      <a:pt x="282477" y="721858"/>
                    </a:cubicBezTo>
                    <a:cubicBezTo>
                      <a:pt x="285436" y="724549"/>
                      <a:pt x="288664" y="726970"/>
                      <a:pt x="291892" y="729391"/>
                    </a:cubicBezTo>
                    <a:cubicBezTo>
                      <a:pt x="292161" y="729660"/>
                      <a:pt x="292430" y="729929"/>
                      <a:pt x="292700" y="730198"/>
                    </a:cubicBezTo>
                    <a:cubicBezTo>
                      <a:pt x="292700" y="730198"/>
                      <a:pt x="292700" y="730467"/>
                      <a:pt x="292700" y="730467"/>
                    </a:cubicBezTo>
                    <a:cubicBezTo>
                      <a:pt x="292430" y="731005"/>
                      <a:pt x="292430" y="731812"/>
                      <a:pt x="292700" y="732081"/>
                    </a:cubicBezTo>
                    <a:cubicBezTo>
                      <a:pt x="295121" y="734772"/>
                      <a:pt x="297273" y="737462"/>
                      <a:pt x="299963" y="739883"/>
                    </a:cubicBezTo>
                    <a:cubicBezTo>
                      <a:pt x="301039" y="741228"/>
                      <a:pt x="302115" y="742573"/>
                      <a:pt x="303191" y="743649"/>
                    </a:cubicBezTo>
                    <a:cubicBezTo>
                      <a:pt x="305075" y="745533"/>
                      <a:pt x="306958" y="747147"/>
                      <a:pt x="309110" y="749030"/>
                    </a:cubicBezTo>
                    <a:cubicBezTo>
                      <a:pt x="309379" y="749299"/>
                      <a:pt x="309648" y="749568"/>
                      <a:pt x="309648" y="749837"/>
                    </a:cubicBezTo>
                    <a:cubicBezTo>
                      <a:pt x="310724" y="751182"/>
                      <a:pt x="311800" y="752258"/>
                      <a:pt x="312876" y="753334"/>
                    </a:cubicBezTo>
                    <a:cubicBezTo>
                      <a:pt x="313414" y="753603"/>
                      <a:pt x="313952" y="753872"/>
                      <a:pt x="314491" y="754141"/>
                    </a:cubicBezTo>
                    <a:cubicBezTo>
                      <a:pt x="314760" y="754141"/>
                      <a:pt x="314760" y="754141"/>
                      <a:pt x="315029" y="754141"/>
                    </a:cubicBezTo>
                    <a:cubicBezTo>
                      <a:pt x="316105" y="754949"/>
                      <a:pt x="317181" y="755756"/>
                      <a:pt x="318257" y="756294"/>
                    </a:cubicBezTo>
                    <a:cubicBezTo>
                      <a:pt x="318526" y="756294"/>
                      <a:pt x="318526" y="756294"/>
                      <a:pt x="318795" y="756563"/>
                    </a:cubicBezTo>
                    <a:cubicBezTo>
                      <a:pt x="318795" y="757908"/>
                      <a:pt x="318795" y="759253"/>
                      <a:pt x="318526" y="760598"/>
                    </a:cubicBezTo>
                    <a:cubicBezTo>
                      <a:pt x="317988" y="770821"/>
                      <a:pt x="317719" y="781044"/>
                      <a:pt x="317181" y="791267"/>
                    </a:cubicBezTo>
                    <a:cubicBezTo>
                      <a:pt x="316374" y="805256"/>
                      <a:pt x="315029" y="818976"/>
                      <a:pt x="313414" y="832697"/>
                    </a:cubicBezTo>
                    <a:cubicBezTo>
                      <a:pt x="313145" y="835387"/>
                      <a:pt x="312338" y="837808"/>
                      <a:pt x="311800" y="840229"/>
                    </a:cubicBezTo>
                    <a:cubicBezTo>
                      <a:pt x="311262" y="842382"/>
                      <a:pt x="310455" y="844534"/>
                      <a:pt x="310186" y="846686"/>
                    </a:cubicBezTo>
                    <a:cubicBezTo>
                      <a:pt x="309648" y="851260"/>
                      <a:pt x="307496" y="855026"/>
                      <a:pt x="304268" y="858254"/>
                    </a:cubicBezTo>
                    <a:cubicBezTo>
                      <a:pt x="301846" y="860944"/>
                      <a:pt x="299694" y="863904"/>
                      <a:pt x="297542" y="866863"/>
                    </a:cubicBezTo>
                    <a:cubicBezTo>
                      <a:pt x="296735" y="867670"/>
                      <a:pt x="296466" y="869015"/>
                      <a:pt x="296197" y="870091"/>
                    </a:cubicBezTo>
                    <a:cubicBezTo>
                      <a:pt x="296197" y="870360"/>
                      <a:pt x="296197" y="870898"/>
                      <a:pt x="296466" y="871705"/>
                    </a:cubicBezTo>
                    <a:cubicBezTo>
                      <a:pt x="297273" y="871167"/>
                      <a:pt x="297811" y="870898"/>
                      <a:pt x="298349" y="870360"/>
                    </a:cubicBezTo>
                    <a:cubicBezTo>
                      <a:pt x="301577" y="866863"/>
                      <a:pt x="304268" y="863366"/>
                      <a:pt x="307765" y="860137"/>
                    </a:cubicBezTo>
                    <a:cubicBezTo>
                      <a:pt x="310993" y="856909"/>
                      <a:pt x="312876" y="852874"/>
                      <a:pt x="313952" y="848569"/>
                    </a:cubicBezTo>
                    <a:cubicBezTo>
                      <a:pt x="315836" y="840229"/>
                      <a:pt x="317181" y="831621"/>
                      <a:pt x="317988" y="823012"/>
                    </a:cubicBezTo>
                    <a:cubicBezTo>
                      <a:pt x="319064" y="809292"/>
                      <a:pt x="320140" y="795840"/>
                      <a:pt x="320947" y="782120"/>
                    </a:cubicBezTo>
                    <a:cubicBezTo>
                      <a:pt x="321754" y="765440"/>
                      <a:pt x="322561" y="748761"/>
                      <a:pt x="323099" y="732081"/>
                    </a:cubicBezTo>
                    <a:cubicBezTo>
                      <a:pt x="323368" y="727508"/>
                      <a:pt x="323368" y="723203"/>
                      <a:pt x="323637" y="718630"/>
                    </a:cubicBezTo>
                    <a:cubicBezTo>
                      <a:pt x="323906" y="716747"/>
                      <a:pt x="323906" y="714864"/>
                      <a:pt x="324175" y="713250"/>
                    </a:cubicBezTo>
                    <a:cubicBezTo>
                      <a:pt x="324175" y="712442"/>
                      <a:pt x="324175" y="711635"/>
                      <a:pt x="323906" y="711097"/>
                    </a:cubicBezTo>
                    <a:cubicBezTo>
                      <a:pt x="324175" y="706255"/>
                      <a:pt x="324175" y="701143"/>
                      <a:pt x="324444" y="696301"/>
                    </a:cubicBezTo>
                    <a:cubicBezTo>
                      <a:pt x="324714" y="692535"/>
                      <a:pt x="324714" y="688768"/>
                      <a:pt x="326597" y="685002"/>
                    </a:cubicBezTo>
                    <a:cubicBezTo>
                      <a:pt x="327404" y="683657"/>
                      <a:pt x="327404" y="681505"/>
                      <a:pt x="327135" y="679621"/>
                    </a:cubicBezTo>
                    <a:cubicBezTo>
                      <a:pt x="325252" y="669937"/>
                      <a:pt x="326328" y="660521"/>
                      <a:pt x="327404" y="650836"/>
                    </a:cubicBezTo>
                    <a:cubicBezTo>
                      <a:pt x="327942" y="646262"/>
                      <a:pt x="327942" y="641689"/>
                      <a:pt x="327942" y="637115"/>
                    </a:cubicBezTo>
                    <a:cubicBezTo>
                      <a:pt x="328480" y="619360"/>
                      <a:pt x="329825" y="601604"/>
                      <a:pt x="333053" y="584117"/>
                    </a:cubicBezTo>
                    <a:cubicBezTo>
                      <a:pt x="335475" y="570666"/>
                      <a:pt x="338972" y="557484"/>
                      <a:pt x="343276" y="544302"/>
                    </a:cubicBezTo>
                    <a:cubicBezTo>
                      <a:pt x="348119" y="528698"/>
                      <a:pt x="353230" y="513364"/>
                      <a:pt x="358073" y="497760"/>
                    </a:cubicBezTo>
                    <a:cubicBezTo>
                      <a:pt x="358342" y="497222"/>
                      <a:pt x="358342" y="496684"/>
                      <a:pt x="358611" y="496146"/>
                    </a:cubicBezTo>
                    <a:cubicBezTo>
                      <a:pt x="363453" y="481888"/>
                      <a:pt x="368565" y="467630"/>
                      <a:pt x="373407" y="453371"/>
                    </a:cubicBezTo>
                    <a:cubicBezTo>
                      <a:pt x="373945" y="452026"/>
                      <a:pt x="374483" y="450681"/>
                      <a:pt x="375021" y="449605"/>
                    </a:cubicBezTo>
                    <a:cubicBezTo>
                      <a:pt x="383630" y="431042"/>
                      <a:pt x="392508" y="412479"/>
                      <a:pt x="401117" y="393648"/>
                    </a:cubicBezTo>
                    <a:cubicBezTo>
                      <a:pt x="405690" y="383694"/>
                      <a:pt x="409456" y="373740"/>
                      <a:pt x="413761" y="363517"/>
                    </a:cubicBezTo>
                    <a:cubicBezTo>
                      <a:pt x="415106" y="360019"/>
                      <a:pt x="415644" y="355984"/>
                      <a:pt x="414299" y="352218"/>
                    </a:cubicBezTo>
                    <a:cubicBezTo>
                      <a:pt x="412954" y="347913"/>
                      <a:pt x="413492" y="344416"/>
                      <a:pt x="417527" y="341726"/>
                    </a:cubicBezTo>
                    <a:cubicBezTo>
                      <a:pt x="418065" y="341457"/>
                      <a:pt x="418603" y="340650"/>
                      <a:pt x="418872" y="339843"/>
                    </a:cubicBezTo>
                    <a:cubicBezTo>
                      <a:pt x="419679" y="337690"/>
                      <a:pt x="420487" y="335269"/>
                      <a:pt x="421294" y="332848"/>
                    </a:cubicBezTo>
                    <a:cubicBezTo>
                      <a:pt x="421025" y="332041"/>
                      <a:pt x="420487" y="330965"/>
                      <a:pt x="419679" y="329620"/>
                    </a:cubicBezTo>
                    <a:cubicBezTo>
                      <a:pt x="420487" y="328274"/>
                      <a:pt x="421563" y="326660"/>
                      <a:pt x="422370" y="325315"/>
                    </a:cubicBezTo>
                    <a:cubicBezTo>
                      <a:pt x="426674" y="319397"/>
                      <a:pt x="430978" y="313747"/>
                      <a:pt x="435014" y="307560"/>
                    </a:cubicBezTo>
                    <a:cubicBezTo>
                      <a:pt x="438242" y="302179"/>
                      <a:pt x="440932" y="296529"/>
                      <a:pt x="443623" y="290880"/>
                    </a:cubicBezTo>
                    <a:cubicBezTo>
                      <a:pt x="446313" y="285768"/>
                      <a:pt x="448465" y="280388"/>
                      <a:pt x="450886" y="275007"/>
                    </a:cubicBezTo>
                    <a:cubicBezTo>
                      <a:pt x="451155" y="274469"/>
                      <a:pt x="451693" y="274200"/>
                      <a:pt x="452232" y="273931"/>
                    </a:cubicBezTo>
                    <a:cubicBezTo>
                      <a:pt x="454115" y="277967"/>
                      <a:pt x="454384" y="281195"/>
                      <a:pt x="453577" y="285499"/>
                    </a:cubicBezTo>
                    <a:close/>
                    <a:moveTo>
                      <a:pt x="488281" y="213401"/>
                    </a:moveTo>
                    <a:cubicBezTo>
                      <a:pt x="486129" y="213401"/>
                      <a:pt x="483976" y="213939"/>
                      <a:pt x="481824" y="214477"/>
                    </a:cubicBezTo>
                    <a:cubicBezTo>
                      <a:pt x="479941" y="215015"/>
                      <a:pt x="478058" y="215822"/>
                      <a:pt x="475906" y="215015"/>
                    </a:cubicBezTo>
                    <a:cubicBezTo>
                      <a:pt x="476444" y="214477"/>
                      <a:pt x="476444" y="213939"/>
                      <a:pt x="476982" y="213401"/>
                    </a:cubicBezTo>
                    <a:cubicBezTo>
                      <a:pt x="479134" y="211787"/>
                      <a:pt x="481555" y="211248"/>
                      <a:pt x="484245" y="211248"/>
                    </a:cubicBezTo>
                    <a:cubicBezTo>
                      <a:pt x="486398" y="211248"/>
                      <a:pt x="488550" y="211518"/>
                      <a:pt x="490971" y="211518"/>
                    </a:cubicBezTo>
                    <a:cubicBezTo>
                      <a:pt x="492585" y="211518"/>
                      <a:pt x="493930" y="211518"/>
                      <a:pt x="495276" y="210710"/>
                    </a:cubicBezTo>
                    <a:cubicBezTo>
                      <a:pt x="495814" y="211248"/>
                      <a:pt x="495814" y="212056"/>
                      <a:pt x="496083" y="212863"/>
                    </a:cubicBezTo>
                    <a:cubicBezTo>
                      <a:pt x="496083" y="213132"/>
                      <a:pt x="496352" y="213401"/>
                      <a:pt x="496352" y="213670"/>
                    </a:cubicBezTo>
                    <a:cubicBezTo>
                      <a:pt x="493392" y="213401"/>
                      <a:pt x="490702" y="213401"/>
                      <a:pt x="488281" y="2134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54" name="Полилиния: фигура 2653">
                <a:extLst>
                  <a:ext uri="{FF2B5EF4-FFF2-40B4-BE49-F238E27FC236}">
                    <a16:creationId xmlns:a16="http://schemas.microsoft.com/office/drawing/2014/main" id="{EECE8FD6-9BC3-0E24-6474-F1D4127D6409}"/>
                  </a:ext>
                </a:extLst>
              </p:cNvPr>
              <p:cNvSpPr/>
              <p:nvPr/>
            </p:nvSpPr>
            <p:spPr>
              <a:xfrm>
                <a:off x="3992837" y="6857339"/>
                <a:ext cx="4304" cy="18562"/>
              </a:xfrm>
              <a:custGeom>
                <a:avLst/>
                <a:gdLst>
                  <a:gd name="connsiteX0" fmla="*/ 0 w 4304"/>
                  <a:gd name="connsiteY0" fmla="*/ 0 h 18562"/>
                  <a:gd name="connsiteX1" fmla="*/ 4304 w 4304"/>
                  <a:gd name="connsiteY1" fmla="*/ 18563 h 18562"/>
                  <a:gd name="connsiteX2" fmla="*/ 3228 w 4304"/>
                  <a:gd name="connsiteY2" fmla="*/ 3228 h 18562"/>
                  <a:gd name="connsiteX3" fmla="*/ 0 w 4304"/>
                  <a:gd name="connsiteY3" fmla="*/ 0 h 18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04" h="18562">
                    <a:moveTo>
                      <a:pt x="0" y="0"/>
                    </a:moveTo>
                    <a:cubicBezTo>
                      <a:pt x="1076" y="6188"/>
                      <a:pt x="2690" y="12375"/>
                      <a:pt x="4304" y="18563"/>
                    </a:cubicBezTo>
                    <a:cubicBezTo>
                      <a:pt x="4035" y="13451"/>
                      <a:pt x="3766" y="8340"/>
                      <a:pt x="3228" y="3228"/>
                    </a:cubicBezTo>
                    <a:cubicBezTo>
                      <a:pt x="1883" y="2421"/>
                      <a:pt x="807" y="1345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55" name="Полилиния: фигура 2654">
                <a:extLst>
                  <a:ext uri="{FF2B5EF4-FFF2-40B4-BE49-F238E27FC236}">
                    <a16:creationId xmlns:a16="http://schemas.microsoft.com/office/drawing/2014/main" id="{1D593DC8-1914-C1F0-5060-897A963093C1}"/>
                  </a:ext>
                </a:extLst>
              </p:cNvPr>
              <p:cNvSpPr/>
              <p:nvPr/>
            </p:nvSpPr>
            <p:spPr>
              <a:xfrm>
                <a:off x="4021622" y="6777170"/>
                <a:ext cx="33359" cy="23674"/>
              </a:xfrm>
              <a:custGeom>
                <a:avLst/>
                <a:gdLst>
                  <a:gd name="connsiteX0" fmla="*/ 27710 w 33359"/>
                  <a:gd name="connsiteY0" fmla="*/ 1883 h 23674"/>
                  <a:gd name="connsiteX1" fmla="*/ 21253 w 33359"/>
                  <a:gd name="connsiteY1" fmla="*/ 1345 h 23674"/>
                  <a:gd name="connsiteX2" fmla="*/ 0 w 33359"/>
                  <a:gd name="connsiteY2" fmla="*/ 4304 h 23674"/>
                  <a:gd name="connsiteX3" fmla="*/ 0 w 33359"/>
                  <a:gd name="connsiteY3" fmla="*/ 8071 h 23674"/>
                  <a:gd name="connsiteX4" fmla="*/ 20715 w 33359"/>
                  <a:gd name="connsiteY4" fmla="*/ 5112 h 23674"/>
                  <a:gd name="connsiteX5" fmla="*/ 23405 w 33359"/>
                  <a:gd name="connsiteY5" fmla="*/ 5112 h 23674"/>
                  <a:gd name="connsiteX6" fmla="*/ 23943 w 33359"/>
                  <a:gd name="connsiteY6" fmla="*/ 6457 h 23674"/>
                  <a:gd name="connsiteX7" fmla="*/ 23674 w 33359"/>
                  <a:gd name="connsiteY7" fmla="*/ 16411 h 23674"/>
                  <a:gd name="connsiteX8" fmla="*/ 23943 w 33359"/>
                  <a:gd name="connsiteY8" fmla="*/ 18294 h 23674"/>
                  <a:gd name="connsiteX9" fmla="*/ 23674 w 33359"/>
                  <a:gd name="connsiteY9" fmla="*/ 23405 h 23674"/>
                  <a:gd name="connsiteX10" fmla="*/ 23943 w 33359"/>
                  <a:gd name="connsiteY10" fmla="*/ 23674 h 23674"/>
                  <a:gd name="connsiteX11" fmla="*/ 26903 w 33359"/>
                  <a:gd name="connsiteY11" fmla="*/ 15603 h 23674"/>
                  <a:gd name="connsiteX12" fmla="*/ 30669 w 33359"/>
                  <a:gd name="connsiteY12" fmla="*/ 7533 h 23674"/>
                  <a:gd name="connsiteX13" fmla="*/ 30669 w 33359"/>
                  <a:gd name="connsiteY13" fmla="*/ 6188 h 23674"/>
                  <a:gd name="connsiteX14" fmla="*/ 31207 w 33359"/>
                  <a:gd name="connsiteY14" fmla="*/ 5919 h 23674"/>
                  <a:gd name="connsiteX15" fmla="*/ 33359 w 33359"/>
                  <a:gd name="connsiteY15" fmla="*/ 0 h 23674"/>
                  <a:gd name="connsiteX16" fmla="*/ 27710 w 33359"/>
                  <a:gd name="connsiteY16" fmla="*/ 1883 h 23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3359" h="23674">
                    <a:moveTo>
                      <a:pt x="27710" y="1883"/>
                    </a:moveTo>
                    <a:cubicBezTo>
                      <a:pt x="25557" y="807"/>
                      <a:pt x="23405" y="1076"/>
                      <a:pt x="21253" y="1345"/>
                    </a:cubicBezTo>
                    <a:cubicBezTo>
                      <a:pt x="14258" y="2421"/>
                      <a:pt x="6995" y="3228"/>
                      <a:pt x="0" y="4304"/>
                    </a:cubicBezTo>
                    <a:cubicBezTo>
                      <a:pt x="269" y="5650"/>
                      <a:pt x="269" y="6995"/>
                      <a:pt x="0" y="8071"/>
                    </a:cubicBezTo>
                    <a:cubicBezTo>
                      <a:pt x="6726" y="6457"/>
                      <a:pt x="13720" y="5381"/>
                      <a:pt x="20715" y="5112"/>
                    </a:cubicBezTo>
                    <a:cubicBezTo>
                      <a:pt x="21791" y="5112"/>
                      <a:pt x="22598" y="5112"/>
                      <a:pt x="23405" y="5112"/>
                    </a:cubicBezTo>
                    <a:cubicBezTo>
                      <a:pt x="23674" y="5650"/>
                      <a:pt x="23943" y="6188"/>
                      <a:pt x="23943" y="6457"/>
                    </a:cubicBezTo>
                    <a:cubicBezTo>
                      <a:pt x="22598" y="9685"/>
                      <a:pt x="22867" y="13182"/>
                      <a:pt x="23674" y="16411"/>
                    </a:cubicBezTo>
                    <a:cubicBezTo>
                      <a:pt x="23943" y="16949"/>
                      <a:pt x="23943" y="17487"/>
                      <a:pt x="23943" y="18294"/>
                    </a:cubicBezTo>
                    <a:cubicBezTo>
                      <a:pt x="24212" y="20446"/>
                      <a:pt x="24212" y="22060"/>
                      <a:pt x="23674" y="23405"/>
                    </a:cubicBezTo>
                    <a:cubicBezTo>
                      <a:pt x="23674" y="23405"/>
                      <a:pt x="23943" y="23405"/>
                      <a:pt x="23943" y="23674"/>
                    </a:cubicBezTo>
                    <a:cubicBezTo>
                      <a:pt x="24750" y="20984"/>
                      <a:pt x="25826" y="18025"/>
                      <a:pt x="26903" y="15603"/>
                    </a:cubicBezTo>
                    <a:cubicBezTo>
                      <a:pt x="27979" y="13182"/>
                      <a:pt x="29324" y="10492"/>
                      <a:pt x="30669" y="7533"/>
                    </a:cubicBezTo>
                    <a:cubicBezTo>
                      <a:pt x="30669" y="6995"/>
                      <a:pt x="30669" y="6726"/>
                      <a:pt x="30669" y="6188"/>
                    </a:cubicBezTo>
                    <a:cubicBezTo>
                      <a:pt x="30938" y="6188"/>
                      <a:pt x="30938" y="5919"/>
                      <a:pt x="31207" y="5919"/>
                    </a:cubicBezTo>
                    <a:cubicBezTo>
                      <a:pt x="32014" y="4035"/>
                      <a:pt x="32821" y="2152"/>
                      <a:pt x="33359" y="0"/>
                    </a:cubicBezTo>
                    <a:cubicBezTo>
                      <a:pt x="31745" y="1883"/>
                      <a:pt x="29862" y="2690"/>
                      <a:pt x="27710" y="18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56" name="Полилиния: фигура 2655">
                <a:extLst>
                  <a:ext uri="{FF2B5EF4-FFF2-40B4-BE49-F238E27FC236}">
                    <a16:creationId xmlns:a16="http://schemas.microsoft.com/office/drawing/2014/main" id="{F3E8B6E8-C3EF-72A5-0A68-F663649E3D90}"/>
                  </a:ext>
                </a:extLst>
              </p:cNvPr>
              <p:cNvSpPr/>
              <p:nvPr/>
            </p:nvSpPr>
            <p:spPr>
              <a:xfrm>
                <a:off x="4004405" y="6619521"/>
                <a:ext cx="51489" cy="157917"/>
              </a:xfrm>
              <a:custGeom>
                <a:avLst/>
                <a:gdLst>
                  <a:gd name="connsiteX0" fmla="*/ 25288 w 51489"/>
                  <a:gd name="connsiteY0" fmla="*/ 7533 h 157917"/>
                  <a:gd name="connsiteX1" fmla="*/ 10761 w 51489"/>
                  <a:gd name="connsiteY1" fmla="*/ 8071 h 157917"/>
                  <a:gd name="connsiteX2" fmla="*/ 2959 w 51489"/>
                  <a:gd name="connsiteY2" fmla="*/ 5919 h 157917"/>
                  <a:gd name="connsiteX3" fmla="*/ 3497 w 51489"/>
                  <a:gd name="connsiteY3" fmla="*/ 17756 h 157917"/>
                  <a:gd name="connsiteX4" fmla="*/ 4035 w 51489"/>
                  <a:gd name="connsiteY4" fmla="*/ 15603 h 157917"/>
                  <a:gd name="connsiteX5" fmla="*/ 7264 w 51489"/>
                  <a:gd name="connsiteY5" fmla="*/ 12644 h 157917"/>
                  <a:gd name="connsiteX6" fmla="*/ 26095 w 51489"/>
                  <a:gd name="connsiteY6" fmla="*/ 12644 h 157917"/>
                  <a:gd name="connsiteX7" fmla="*/ 33359 w 51489"/>
                  <a:gd name="connsiteY7" fmla="*/ 22060 h 157917"/>
                  <a:gd name="connsiteX8" fmla="*/ 31207 w 51489"/>
                  <a:gd name="connsiteY8" fmla="*/ 22598 h 157917"/>
                  <a:gd name="connsiteX9" fmla="*/ 23136 w 51489"/>
                  <a:gd name="connsiteY9" fmla="*/ 24750 h 157917"/>
                  <a:gd name="connsiteX10" fmla="*/ 11568 w 51489"/>
                  <a:gd name="connsiteY10" fmla="*/ 34166 h 157917"/>
                  <a:gd name="connsiteX11" fmla="*/ 9685 w 51489"/>
                  <a:gd name="connsiteY11" fmla="*/ 35511 h 157917"/>
                  <a:gd name="connsiteX12" fmla="*/ 2690 w 51489"/>
                  <a:gd name="connsiteY12" fmla="*/ 32821 h 157917"/>
                  <a:gd name="connsiteX13" fmla="*/ 1883 w 51489"/>
                  <a:gd name="connsiteY13" fmla="*/ 28248 h 157917"/>
                  <a:gd name="connsiteX14" fmla="*/ 1883 w 51489"/>
                  <a:gd name="connsiteY14" fmla="*/ 28248 h 157917"/>
                  <a:gd name="connsiteX15" fmla="*/ 0 w 51489"/>
                  <a:gd name="connsiteY15" fmla="*/ 32014 h 157917"/>
                  <a:gd name="connsiteX16" fmla="*/ 3766 w 51489"/>
                  <a:gd name="connsiteY16" fmla="*/ 52460 h 157917"/>
                  <a:gd name="connsiteX17" fmla="*/ 12106 w 51489"/>
                  <a:gd name="connsiteY17" fmla="*/ 59186 h 157917"/>
                  <a:gd name="connsiteX18" fmla="*/ 11837 w 51489"/>
                  <a:gd name="connsiteY18" fmla="*/ 74251 h 157917"/>
                  <a:gd name="connsiteX19" fmla="*/ 2959 w 51489"/>
                  <a:gd name="connsiteY19" fmla="*/ 76134 h 157917"/>
                  <a:gd name="connsiteX20" fmla="*/ 3497 w 51489"/>
                  <a:gd name="connsiteY20" fmla="*/ 79901 h 157917"/>
                  <a:gd name="connsiteX21" fmla="*/ 6995 w 51489"/>
                  <a:gd name="connsiteY21" fmla="*/ 79362 h 157917"/>
                  <a:gd name="connsiteX22" fmla="*/ 11837 w 51489"/>
                  <a:gd name="connsiteY22" fmla="*/ 83667 h 157917"/>
                  <a:gd name="connsiteX23" fmla="*/ 11299 w 51489"/>
                  <a:gd name="connsiteY23" fmla="*/ 98194 h 157917"/>
                  <a:gd name="connsiteX24" fmla="*/ 5111 w 51489"/>
                  <a:gd name="connsiteY24" fmla="*/ 98732 h 157917"/>
                  <a:gd name="connsiteX25" fmla="*/ 5381 w 51489"/>
                  <a:gd name="connsiteY25" fmla="*/ 102768 h 157917"/>
                  <a:gd name="connsiteX26" fmla="*/ 11837 w 51489"/>
                  <a:gd name="connsiteY26" fmla="*/ 102499 h 157917"/>
                  <a:gd name="connsiteX27" fmla="*/ 16949 w 51489"/>
                  <a:gd name="connsiteY27" fmla="*/ 110569 h 157917"/>
                  <a:gd name="connsiteX28" fmla="*/ 12913 w 51489"/>
                  <a:gd name="connsiteY28" fmla="*/ 115143 h 157917"/>
                  <a:gd name="connsiteX29" fmla="*/ 11030 w 51489"/>
                  <a:gd name="connsiteY29" fmla="*/ 121599 h 157917"/>
                  <a:gd name="connsiteX30" fmla="*/ 10492 w 51489"/>
                  <a:gd name="connsiteY30" fmla="*/ 121868 h 157917"/>
                  <a:gd name="connsiteX31" fmla="*/ 10492 w 51489"/>
                  <a:gd name="connsiteY31" fmla="*/ 126980 h 157917"/>
                  <a:gd name="connsiteX32" fmla="*/ 12106 w 51489"/>
                  <a:gd name="connsiteY32" fmla="*/ 125635 h 157917"/>
                  <a:gd name="connsiteX33" fmla="*/ 12913 w 51489"/>
                  <a:gd name="connsiteY33" fmla="*/ 127249 h 157917"/>
                  <a:gd name="connsiteX34" fmla="*/ 12375 w 51489"/>
                  <a:gd name="connsiteY34" fmla="*/ 132898 h 157917"/>
                  <a:gd name="connsiteX35" fmla="*/ 13451 w 51489"/>
                  <a:gd name="connsiteY35" fmla="*/ 135320 h 157917"/>
                  <a:gd name="connsiteX36" fmla="*/ 13989 w 51489"/>
                  <a:gd name="connsiteY36" fmla="*/ 136665 h 157917"/>
                  <a:gd name="connsiteX37" fmla="*/ 15334 w 51489"/>
                  <a:gd name="connsiteY37" fmla="*/ 136396 h 157917"/>
                  <a:gd name="connsiteX38" fmla="*/ 34973 w 51489"/>
                  <a:gd name="connsiteY38" fmla="*/ 132898 h 157917"/>
                  <a:gd name="connsiteX39" fmla="*/ 45465 w 51489"/>
                  <a:gd name="connsiteY39" fmla="*/ 142045 h 157917"/>
                  <a:gd name="connsiteX40" fmla="*/ 45734 w 51489"/>
                  <a:gd name="connsiteY40" fmla="*/ 146350 h 157917"/>
                  <a:gd name="connsiteX41" fmla="*/ 50846 w 51489"/>
                  <a:gd name="connsiteY41" fmla="*/ 157918 h 157917"/>
                  <a:gd name="connsiteX42" fmla="*/ 51384 w 51489"/>
                  <a:gd name="connsiteY42" fmla="*/ 152537 h 157917"/>
                  <a:gd name="connsiteX43" fmla="*/ 49501 w 51489"/>
                  <a:gd name="connsiteY43" fmla="*/ 146350 h 157917"/>
                  <a:gd name="connsiteX44" fmla="*/ 49770 w 51489"/>
                  <a:gd name="connsiteY44" fmla="*/ 142045 h 157917"/>
                  <a:gd name="connsiteX45" fmla="*/ 48694 w 51489"/>
                  <a:gd name="connsiteY45" fmla="*/ 135858 h 157917"/>
                  <a:gd name="connsiteX46" fmla="*/ 46810 w 51489"/>
                  <a:gd name="connsiteY46" fmla="*/ 133706 h 157917"/>
                  <a:gd name="connsiteX47" fmla="*/ 35511 w 51489"/>
                  <a:gd name="connsiteY47" fmla="*/ 129401 h 157917"/>
                  <a:gd name="connsiteX48" fmla="*/ 27710 w 51489"/>
                  <a:gd name="connsiteY48" fmla="*/ 130477 h 157917"/>
                  <a:gd name="connsiteX49" fmla="*/ 15065 w 51489"/>
                  <a:gd name="connsiteY49" fmla="*/ 120523 h 157917"/>
                  <a:gd name="connsiteX50" fmla="*/ 16680 w 51489"/>
                  <a:gd name="connsiteY50" fmla="*/ 116219 h 157917"/>
                  <a:gd name="connsiteX51" fmla="*/ 32821 w 51489"/>
                  <a:gd name="connsiteY51" fmla="*/ 101961 h 157917"/>
                  <a:gd name="connsiteX52" fmla="*/ 41968 w 51489"/>
                  <a:gd name="connsiteY52" fmla="*/ 99270 h 157917"/>
                  <a:gd name="connsiteX53" fmla="*/ 46272 w 51489"/>
                  <a:gd name="connsiteY53" fmla="*/ 101692 h 157917"/>
                  <a:gd name="connsiteX54" fmla="*/ 46541 w 51489"/>
                  <a:gd name="connsiteY54" fmla="*/ 96849 h 157917"/>
                  <a:gd name="connsiteX55" fmla="*/ 44120 w 51489"/>
                  <a:gd name="connsiteY55" fmla="*/ 94966 h 157917"/>
                  <a:gd name="connsiteX56" fmla="*/ 32283 w 51489"/>
                  <a:gd name="connsiteY56" fmla="*/ 98463 h 157917"/>
                  <a:gd name="connsiteX57" fmla="*/ 21522 w 51489"/>
                  <a:gd name="connsiteY57" fmla="*/ 105727 h 157917"/>
                  <a:gd name="connsiteX58" fmla="*/ 15334 w 51489"/>
                  <a:gd name="connsiteY58" fmla="*/ 89585 h 157917"/>
                  <a:gd name="connsiteX59" fmla="*/ 24481 w 51489"/>
                  <a:gd name="connsiteY59" fmla="*/ 80977 h 157917"/>
                  <a:gd name="connsiteX60" fmla="*/ 36587 w 51489"/>
                  <a:gd name="connsiteY60" fmla="*/ 77748 h 157917"/>
                  <a:gd name="connsiteX61" fmla="*/ 41968 w 51489"/>
                  <a:gd name="connsiteY61" fmla="*/ 76941 h 157917"/>
                  <a:gd name="connsiteX62" fmla="*/ 46541 w 51489"/>
                  <a:gd name="connsiteY62" fmla="*/ 73175 h 157917"/>
                  <a:gd name="connsiteX63" fmla="*/ 46541 w 51489"/>
                  <a:gd name="connsiteY63" fmla="*/ 72906 h 157917"/>
                  <a:gd name="connsiteX64" fmla="*/ 46272 w 51489"/>
                  <a:gd name="connsiteY64" fmla="*/ 72368 h 157917"/>
                  <a:gd name="connsiteX65" fmla="*/ 45465 w 51489"/>
                  <a:gd name="connsiteY65" fmla="*/ 71023 h 157917"/>
                  <a:gd name="connsiteX66" fmla="*/ 42775 w 51489"/>
                  <a:gd name="connsiteY66" fmla="*/ 66718 h 157917"/>
                  <a:gd name="connsiteX67" fmla="*/ 40892 w 51489"/>
                  <a:gd name="connsiteY67" fmla="*/ 65104 h 157917"/>
                  <a:gd name="connsiteX68" fmla="*/ 40623 w 51489"/>
                  <a:gd name="connsiteY68" fmla="*/ 65104 h 157917"/>
                  <a:gd name="connsiteX69" fmla="*/ 40354 w 51489"/>
                  <a:gd name="connsiteY69" fmla="*/ 68601 h 157917"/>
                  <a:gd name="connsiteX70" fmla="*/ 40892 w 51489"/>
                  <a:gd name="connsiteY70" fmla="*/ 68870 h 157917"/>
                  <a:gd name="connsiteX71" fmla="*/ 41161 w 51489"/>
                  <a:gd name="connsiteY71" fmla="*/ 72099 h 157917"/>
                  <a:gd name="connsiteX72" fmla="*/ 40085 w 51489"/>
                  <a:gd name="connsiteY72" fmla="*/ 73175 h 157917"/>
                  <a:gd name="connsiteX73" fmla="*/ 17218 w 51489"/>
                  <a:gd name="connsiteY73" fmla="*/ 78555 h 157917"/>
                  <a:gd name="connsiteX74" fmla="*/ 15334 w 51489"/>
                  <a:gd name="connsiteY74" fmla="*/ 63759 h 157917"/>
                  <a:gd name="connsiteX75" fmla="*/ 21791 w 51489"/>
                  <a:gd name="connsiteY75" fmla="*/ 57302 h 157917"/>
                  <a:gd name="connsiteX76" fmla="*/ 32821 w 51489"/>
                  <a:gd name="connsiteY76" fmla="*/ 56226 h 157917"/>
                  <a:gd name="connsiteX77" fmla="*/ 32821 w 51489"/>
                  <a:gd name="connsiteY77" fmla="*/ 50308 h 157917"/>
                  <a:gd name="connsiteX78" fmla="*/ 31745 w 51489"/>
                  <a:gd name="connsiteY78" fmla="*/ 49501 h 157917"/>
                  <a:gd name="connsiteX79" fmla="*/ 12375 w 51489"/>
                  <a:gd name="connsiteY79" fmla="*/ 39547 h 157917"/>
                  <a:gd name="connsiteX80" fmla="*/ 12375 w 51489"/>
                  <a:gd name="connsiteY80" fmla="*/ 39278 h 157917"/>
                  <a:gd name="connsiteX81" fmla="*/ 27441 w 51489"/>
                  <a:gd name="connsiteY81" fmla="*/ 27441 h 157917"/>
                  <a:gd name="connsiteX82" fmla="*/ 28786 w 51489"/>
                  <a:gd name="connsiteY82" fmla="*/ 28517 h 157917"/>
                  <a:gd name="connsiteX83" fmla="*/ 34973 w 51489"/>
                  <a:gd name="connsiteY83" fmla="*/ 22867 h 157917"/>
                  <a:gd name="connsiteX84" fmla="*/ 33359 w 51489"/>
                  <a:gd name="connsiteY84" fmla="*/ 17487 h 157917"/>
                  <a:gd name="connsiteX85" fmla="*/ 30669 w 51489"/>
                  <a:gd name="connsiteY85" fmla="*/ 6726 h 157917"/>
                  <a:gd name="connsiteX86" fmla="*/ 29593 w 51489"/>
                  <a:gd name="connsiteY86" fmla="*/ 269 h 157917"/>
                  <a:gd name="connsiteX87" fmla="*/ 29593 w 51489"/>
                  <a:gd name="connsiteY87" fmla="*/ 0 h 157917"/>
                  <a:gd name="connsiteX88" fmla="*/ 25288 w 51489"/>
                  <a:gd name="connsiteY88" fmla="*/ 7533 h 157917"/>
                  <a:gd name="connsiteX89" fmla="*/ 15872 w 51489"/>
                  <a:gd name="connsiteY89" fmla="*/ 50039 h 157917"/>
                  <a:gd name="connsiteX90" fmla="*/ 22867 w 51489"/>
                  <a:gd name="connsiteY90" fmla="*/ 52460 h 157917"/>
                  <a:gd name="connsiteX91" fmla="*/ 13989 w 51489"/>
                  <a:gd name="connsiteY91" fmla="*/ 54074 h 157917"/>
                  <a:gd name="connsiteX92" fmla="*/ 12644 w 51489"/>
                  <a:gd name="connsiteY92" fmla="*/ 50308 h 157917"/>
                  <a:gd name="connsiteX93" fmla="*/ 9147 w 51489"/>
                  <a:gd name="connsiteY93" fmla="*/ 48156 h 157917"/>
                  <a:gd name="connsiteX94" fmla="*/ 7533 w 51489"/>
                  <a:gd name="connsiteY94" fmla="*/ 43044 h 157917"/>
                  <a:gd name="connsiteX95" fmla="*/ 10492 w 51489"/>
                  <a:gd name="connsiteY95" fmla="*/ 43582 h 157917"/>
                  <a:gd name="connsiteX96" fmla="*/ 15872 w 51489"/>
                  <a:gd name="connsiteY96" fmla="*/ 50039 h 157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51489" h="157917">
                    <a:moveTo>
                      <a:pt x="25288" y="7533"/>
                    </a:moveTo>
                    <a:cubicBezTo>
                      <a:pt x="20446" y="7802"/>
                      <a:pt x="15603" y="8071"/>
                      <a:pt x="10761" y="8071"/>
                    </a:cubicBezTo>
                    <a:cubicBezTo>
                      <a:pt x="7802" y="8340"/>
                      <a:pt x="5111" y="7533"/>
                      <a:pt x="2959" y="5919"/>
                    </a:cubicBezTo>
                    <a:cubicBezTo>
                      <a:pt x="2690" y="9685"/>
                      <a:pt x="3497" y="13720"/>
                      <a:pt x="3497" y="17756"/>
                    </a:cubicBezTo>
                    <a:cubicBezTo>
                      <a:pt x="3766" y="16949"/>
                      <a:pt x="3766" y="16411"/>
                      <a:pt x="4035" y="15603"/>
                    </a:cubicBezTo>
                    <a:cubicBezTo>
                      <a:pt x="4304" y="13989"/>
                      <a:pt x="5381" y="12644"/>
                      <a:pt x="7264" y="12644"/>
                    </a:cubicBezTo>
                    <a:cubicBezTo>
                      <a:pt x="13451" y="12375"/>
                      <a:pt x="19639" y="10223"/>
                      <a:pt x="26095" y="12644"/>
                    </a:cubicBezTo>
                    <a:cubicBezTo>
                      <a:pt x="28517" y="15872"/>
                      <a:pt x="30669" y="18832"/>
                      <a:pt x="33359" y="22060"/>
                    </a:cubicBezTo>
                    <a:cubicBezTo>
                      <a:pt x="32283" y="22329"/>
                      <a:pt x="31745" y="22867"/>
                      <a:pt x="31207" y="22598"/>
                    </a:cubicBezTo>
                    <a:cubicBezTo>
                      <a:pt x="27979" y="20984"/>
                      <a:pt x="25557" y="22598"/>
                      <a:pt x="23136" y="24750"/>
                    </a:cubicBezTo>
                    <a:cubicBezTo>
                      <a:pt x="19370" y="27979"/>
                      <a:pt x="15334" y="30938"/>
                      <a:pt x="11568" y="34166"/>
                    </a:cubicBezTo>
                    <a:cubicBezTo>
                      <a:pt x="11030" y="34704"/>
                      <a:pt x="10223" y="34973"/>
                      <a:pt x="9685" y="35511"/>
                    </a:cubicBezTo>
                    <a:cubicBezTo>
                      <a:pt x="6995" y="36856"/>
                      <a:pt x="3766" y="35780"/>
                      <a:pt x="2690" y="32821"/>
                    </a:cubicBezTo>
                    <a:cubicBezTo>
                      <a:pt x="2152" y="31476"/>
                      <a:pt x="1883" y="29593"/>
                      <a:pt x="1883" y="28248"/>
                    </a:cubicBezTo>
                    <a:cubicBezTo>
                      <a:pt x="1883" y="28248"/>
                      <a:pt x="1883" y="28248"/>
                      <a:pt x="1883" y="28248"/>
                    </a:cubicBezTo>
                    <a:cubicBezTo>
                      <a:pt x="1345" y="29593"/>
                      <a:pt x="807" y="30938"/>
                      <a:pt x="0" y="32014"/>
                    </a:cubicBezTo>
                    <a:cubicBezTo>
                      <a:pt x="6995" y="37125"/>
                      <a:pt x="6188" y="44927"/>
                      <a:pt x="3766" y="52460"/>
                    </a:cubicBezTo>
                    <a:cubicBezTo>
                      <a:pt x="6726" y="54881"/>
                      <a:pt x="9416" y="57033"/>
                      <a:pt x="12106" y="59186"/>
                    </a:cubicBezTo>
                    <a:cubicBezTo>
                      <a:pt x="10492" y="63759"/>
                      <a:pt x="10492" y="68870"/>
                      <a:pt x="11837" y="74251"/>
                    </a:cubicBezTo>
                    <a:cubicBezTo>
                      <a:pt x="8609" y="75058"/>
                      <a:pt x="5919" y="75596"/>
                      <a:pt x="2959" y="76134"/>
                    </a:cubicBezTo>
                    <a:cubicBezTo>
                      <a:pt x="3228" y="77479"/>
                      <a:pt x="3228" y="78555"/>
                      <a:pt x="3497" y="79901"/>
                    </a:cubicBezTo>
                    <a:cubicBezTo>
                      <a:pt x="4573" y="79631"/>
                      <a:pt x="5919" y="79631"/>
                      <a:pt x="6995" y="79362"/>
                    </a:cubicBezTo>
                    <a:cubicBezTo>
                      <a:pt x="9685" y="79093"/>
                      <a:pt x="11837" y="80977"/>
                      <a:pt x="11837" y="83667"/>
                    </a:cubicBezTo>
                    <a:cubicBezTo>
                      <a:pt x="11837" y="88240"/>
                      <a:pt x="11568" y="92814"/>
                      <a:pt x="11299" y="98194"/>
                    </a:cubicBezTo>
                    <a:cubicBezTo>
                      <a:pt x="8878" y="98463"/>
                      <a:pt x="6995" y="98463"/>
                      <a:pt x="5111" y="98732"/>
                    </a:cubicBezTo>
                    <a:cubicBezTo>
                      <a:pt x="5111" y="100077"/>
                      <a:pt x="5381" y="101423"/>
                      <a:pt x="5381" y="102768"/>
                    </a:cubicBezTo>
                    <a:cubicBezTo>
                      <a:pt x="7533" y="102499"/>
                      <a:pt x="9685" y="102499"/>
                      <a:pt x="11837" y="102499"/>
                    </a:cubicBezTo>
                    <a:cubicBezTo>
                      <a:pt x="13720" y="105189"/>
                      <a:pt x="15065" y="107610"/>
                      <a:pt x="16949" y="110569"/>
                    </a:cubicBezTo>
                    <a:cubicBezTo>
                      <a:pt x="15603" y="112184"/>
                      <a:pt x="14258" y="113798"/>
                      <a:pt x="12913" y="115143"/>
                    </a:cubicBezTo>
                    <a:cubicBezTo>
                      <a:pt x="11030" y="117026"/>
                      <a:pt x="10492" y="119178"/>
                      <a:pt x="11030" y="121599"/>
                    </a:cubicBezTo>
                    <a:cubicBezTo>
                      <a:pt x="10761" y="121599"/>
                      <a:pt x="10761" y="121868"/>
                      <a:pt x="10492" y="121868"/>
                    </a:cubicBezTo>
                    <a:cubicBezTo>
                      <a:pt x="10761" y="123483"/>
                      <a:pt x="10761" y="125097"/>
                      <a:pt x="10492" y="126980"/>
                    </a:cubicBezTo>
                    <a:cubicBezTo>
                      <a:pt x="11030" y="126442"/>
                      <a:pt x="11837" y="126173"/>
                      <a:pt x="12106" y="125635"/>
                    </a:cubicBezTo>
                    <a:cubicBezTo>
                      <a:pt x="12375" y="126173"/>
                      <a:pt x="12644" y="126711"/>
                      <a:pt x="12913" y="127249"/>
                    </a:cubicBezTo>
                    <a:cubicBezTo>
                      <a:pt x="13720" y="129670"/>
                      <a:pt x="13989" y="131553"/>
                      <a:pt x="12375" y="132898"/>
                    </a:cubicBezTo>
                    <a:cubicBezTo>
                      <a:pt x="12913" y="133706"/>
                      <a:pt x="13182" y="134513"/>
                      <a:pt x="13451" y="135320"/>
                    </a:cubicBezTo>
                    <a:cubicBezTo>
                      <a:pt x="13720" y="135858"/>
                      <a:pt x="13720" y="136127"/>
                      <a:pt x="13989" y="136665"/>
                    </a:cubicBezTo>
                    <a:cubicBezTo>
                      <a:pt x="14258" y="136665"/>
                      <a:pt x="14796" y="136396"/>
                      <a:pt x="15334" y="136396"/>
                    </a:cubicBezTo>
                    <a:cubicBezTo>
                      <a:pt x="21791" y="135051"/>
                      <a:pt x="28517" y="134244"/>
                      <a:pt x="34973" y="132898"/>
                    </a:cubicBezTo>
                    <a:cubicBezTo>
                      <a:pt x="40085" y="131822"/>
                      <a:pt x="45465" y="136396"/>
                      <a:pt x="45465" y="142045"/>
                    </a:cubicBezTo>
                    <a:cubicBezTo>
                      <a:pt x="45465" y="143390"/>
                      <a:pt x="45465" y="144736"/>
                      <a:pt x="45734" y="146350"/>
                    </a:cubicBezTo>
                    <a:cubicBezTo>
                      <a:pt x="46272" y="150654"/>
                      <a:pt x="47348" y="154690"/>
                      <a:pt x="50846" y="157918"/>
                    </a:cubicBezTo>
                    <a:cubicBezTo>
                      <a:pt x="51384" y="156035"/>
                      <a:pt x="51653" y="154151"/>
                      <a:pt x="51384" y="152537"/>
                    </a:cubicBezTo>
                    <a:cubicBezTo>
                      <a:pt x="50308" y="151192"/>
                      <a:pt x="49770" y="149309"/>
                      <a:pt x="49501" y="146350"/>
                    </a:cubicBezTo>
                    <a:cubicBezTo>
                      <a:pt x="49232" y="144467"/>
                      <a:pt x="49232" y="143121"/>
                      <a:pt x="49770" y="142045"/>
                    </a:cubicBezTo>
                    <a:cubicBezTo>
                      <a:pt x="49501" y="139893"/>
                      <a:pt x="48963" y="138010"/>
                      <a:pt x="48694" y="135858"/>
                    </a:cubicBezTo>
                    <a:cubicBezTo>
                      <a:pt x="47887" y="135320"/>
                      <a:pt x="47348" y="134513"/>
                      <a:pt x="46810" y="133706"/>
                    </a:cubicBezTo>
                    <a:cubicBezTo>
                      <a:pt x="43851" y="130208"/>
                      <a:pt x="40085" y="128594"/>
                      <a:pt x="35511" y="129401"/>
                    </a:cubicBezTo>
                    <a:cubicBezTo>
                      <a:pt x="32821" y="129670"/>
                      <a:pt x="30400" y="130208"/>
                      <a:pt x="27710" y="130477"/>
                    </a:cubicBezTo>
                    <a:cubicBezTo>
                      <a:pt x="21522" y="131553"/>
                      <a:pt x="15334" y="126711"/>
                      <a:pt x="15065" y="120523"/>
                    </a:cubicBezTo>
                    <a:cubicBezTo>
                      <a:pt x="15065" y="119178"/>
                      <a:pt x="15603" y="117295"/>
                      <a:pt x="16680" y="116219"/>
                    </a:cubicBezTo>
                    <a:cubicBezTo>
                      <a:pt x="21791" y="111107"/>
                      <a:pt x="26364" y="105458"/>
                      <a:pt x="32821" y="101961"/>
                    </a:cubicBezTo>
                    <a:cubicBezTo>
                      <a:pt x="35780" y="100346"/>
                      <a:pt x="38740" y="99808"/>
                      <a:pt x="41968" y="99270"/>
                    </a:cubicBezTo>
                    <a:cubicBezTo>
                      <a:pt x="44389" y="99001"/>
                      <a:pt x="45734" y="99808"/>
                      <a:pt x="46272" y="101692"/>
                    </a:cubicBezTo>
                    <a:cubicBezTo>
                      <a:pt x="46272" y="100077"/>
                      <a:pt x="46541" y="98463"/>
                      <a:pt x="46541" y="96849"/>
                    </a:cubicBezTo>
                    <a:cubicBezTo>
                      <a:pt x="45734" y="96311"/>
                      <a:pt x="44658" y="95773"/>
                      <a:pt x="44120" y="94966"/>
                    </a:cubicBezTo>
                    <a:cubicBezTo>
                      <a:pt x="40085" y="96042"/>
                      <a:pt x="36049" y="96849"/>
                      <a:pt x="32283" y="98463"/>
                    </a:cubicBezTo>
                    <a:cubicBezTo>
                      <a:pt x="28248" y="100346"/>
                      <a:pt x="25019" y="103306"/>
                      <a:pt x="21522" y="105727"/>
                    </a:cubicBezTo>
                    <a:cubicBezTo>
                      <a:pt x="15065" y="101153"/>
                      <a:pt x="13989" y="96580"/>
                      <a:pt x="15334" y="89585"/>
                    </a:cubicBezTo>
                    <a:cubicBezTo>
                      <a:pt x="16411" y="83936"/>
                      <a:pt x="19639" y="82053"/>
                      <a:pt x="24481" y="80977"/>
                    </a:cubicBezTo>
                    <a:cubicBezTo>
                      <a:pt x="28517" y="80170"/>
                      <a:pt x="32552" y="78824"/>
                      <a:pt x="36587" y="77748"/>
                    </a:cubicBezTo>
                    <a:cubicBezTo>
                      <a:pt x="38202" y="77479"/>
                      <a:pt x="39816" y="76672"/>
                      <a:pt x="41968" y="76941"/>
                    </a:cubicBezTo>
                    <a:cubicBezTo>
                      <a:pt x="43044" y="75327"/>
                      <a:pt x="44389" y="73982"/>
                      <a:pt x="46541" y="73175"/>
                    </a:cubicBezTo>
                    <a:cubicBezTo>
                      <a:pt x="46541" y="72906"/>
                      <a:pt x="46541" y="72906"/>
                      <a:pt x="46541" y="72906"/>
                    </a:cubicBezTo>
                    <a:cubicBezTo>
                      <a:pt x="46541" y="72637"/>
                      <a:pt x="46272" y="72637"/>
                      <a:pt x="46272" y="72368"/>
                    </a:cubicBezTo>
                    <a:cubicBezTo>
                      <a:pt x="46003" y="71830"/>
                      <a:pt x="45734" y="71561"/>
                      <a:pt x="45465" y="71023"/>
                    </a:cubicBezTo>
                    <a:cubicBezTo>
                      <a:pt x="44389" y="69139"/>
                      <a:pt x="42775" y="66718"/>
                      <a:pt x="42775" y="66718"/>
                    </a:cubicBezTo>
                    <a:cubicBezTo>
                      <a:pt x="42506" y="66449"/>
                      <a:pt x="40892" y="65104"/>
                      <a:pt x="40892" y="65104"/>
                    </a:cubicBezTo>
                    <a:cubicBezTo>
                      <a:pt x="40892" y="65104"/>
                      <a:pt x="40623" y="65104"/>
                      <a:pt x="40623" y="65104"/>
                    </a:cubicBezTo>
                    <a:cubicBezTo>
                      <a:pt x="40623" y="66180"/>
                      <a:pt x="40623" y="67525"/>
                      <a:pt x="40354" y="68601"/>
                    </a:cubicBezTo>
                    <a:cubicBezTo>
                      <a:pt x="40623" y="68601"/>
                      <a:pt x="40623" y="68601"/>
                      <a:pt x="40892" y="68870"/>
                    </a:cubicBezTo>
                    <a:lnTo>
                      <a:pt x="41161" y="72099"/>
                    </a:lnTo>
                    <a:cubicBezTo>
                      <a:pt x="40623" y="72637"/>
                      <a:pt x="40623" y="72906"/>
                      <a:pt x="40085" y="73175"/>
                    </a:cubicBezTo>
                    <a:cubicBezTo>
                      <a:pt x="33628" y="75865"/>
                      <a:pt x="22060" y="78824"/>
                      <a:pt x="17218" y="78555"/>
                    </a:cubicBezTo>
                    <a:cubicBezTo>
                      <a:pt x="14796" y="73982"/>
                      <a:pt x="14258" y="68870"/>
                      <a:pt x="15334" y="63759"/>
                    </a:cubicBezTo>
                    <a:cubicBezTo>
                      <a:pt x="15872" y="60262"/>
                      <a:pt x="18563" y="58109"/>
                      <a:pt x="21791" y="57302"/>
                    </a:cubicBezTo>
                    <a:cubicBezTo>
                      <a:pt x="25288" y="56495"/>
                      <a:pt x="29055" y="56226"/>
                      <a:pt x="32821" y="56226"/>
                    </a:cubicBezTo>
                    <a:cubicBezTo>
                      <a:pt x="32283" y="54343"/>
                      <a:pt x="32552" y="52191"/>
                      <a:pt x="32821" y="50308"/>
                    </a:cubicBezTo>
                    <a:cubicBezTo>
                      <a:pt x="32283" y="50039"/>
                      <a:pt x="32014" y="49770"/>
                      <a:pt x="31745" y="49501"/>
                    </a:cubicBezTo>
                    <a:cubicBezTo>
                      <a:pt x="23405" y="50577"/>
                      <a:pt x="13182" y="50039"/>
                      <a:pt x="12375" y="39547"/>
                    </a:cubicBezTo>
                    <a:cubicBezTo>
                      <a:pt x="12375" y="39547"/>
                      <a:pt x="12375" y="39547"/>
                      <a:pt x="12375" y="39278"/>
                    </a:cubicBezTo>
                    <a:cubicBezTo>
                      <a:pt x="17218" y="35511"/>
                      <a:pt x="22329" y="31476"/>
                      <a:pt x="27441" y="27441"/>
                    </a:cubicBezTo>
                    <a:cubicBezTo>
                      <a:pt x="27979" y="27979"/>
                      <a:pt x="28517" y="28248"/>
                      <a:pt x="28786" y="28517"/>
                    </a:cubicBezTo>
                    <a:cubicBezTo>
                      <a:pt x="30131" y="25826"/>
                      <a:pt x="32283" y="23943"/>
                      <a:pt x="34973" y="22867"/>
                    </a:cubicBezTo>
                    <a:cubicBezTo>
                      <a:pt x="34435" y="20984"/>
                      <a:pt x="33897" y="19370"/>
                      <a:pt x="33359" y="17487"/>
                    </a:cubicBezTo>
                    <a:cubicBezTo>
                      <a:pt x="30669" y="15334"/>
                      <a:pt x="29593" y="10492"/>
                      <a:pt x="30669" y="6726"/>
                    </a:cubicBezTo>
                    <a:cubicBezTo>
                      <a:pt x="30131" y="4573"/>
                      <a:pt x="29862" y="2421"/>
                      <a:pt x="29593" y="269"/>
                    </a:cubicBezTo>
                    <a:cubicBezTo>
                      <a:pt x="29593" y="269"/>
                      <a:pt x="29593" y="0"/>
                      <a:pt x="29593" y="0"/>
                    </a:cubicBezTo>
                    <a:cubicBezTo>
                      <a:pt x="28248" y="1614"/>
                      <a:pt x="26903" y="4573"/>
                      <a:pt x="25288" y="7533"/>
                    </a:cubicBezTo>
                    <a:close/>
                    <a:moveTo>
                      <a:pt x="15872" y="50039"/>
                    </a:moveTo>
                    <a:cubicBezTo>
                      <a:pt x="18025" y="51384"/>
                      <a:pt x="20446" y="52191"/>
                      <a:pt x="22867" y="52460"/>
                    </a:cubicBezTo>
                    <a:cubicBezTo>
                      <a:pt x="19908" y="52998"/>
                      <a:pt x="17487" y="55150"/>
                      <a:pt x="13989" y="54074"/>
                    </a:cubicBezTo>
                    <a:cubicBezTo>
                      <a:pt x="13451" y="52729"/>
                      <a:pt x="13451" y="51384"/>
                      <a:pt x="12644" y="50308"/>
                    </a:cubicBezTo>
                    <a:cubicBezTo>
                      <a:pt x="11837" y="49232"/>
                      <a:pt x="10223" y="48963"/>
                      <a:pt x="9147" y="48156"/>
                    </a:cubicBezTo>
                    <a:cubicBezTo>
                      <a:pt x="6995" y="46810"/>
                      <a:pt x="6995" y="46810"/>
                      <a:pt x="7533" y="43044"/>
                    </a:cubicBezTo>
                    <a:cubicBezTo>
                      <a:pt x="8609" y="43313"/>
                      <a:pt x="9416" y="43313"/>
                      <a:pt x="10492" y="43582"/>
                    </a:cubicBezTo>
                    <a:cubicBezTo>
                      <a:pt x="11299" y="46003"/>
                      <a:pt x="13451" y="48156"/>
                      <a:pt x="15872" y="500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57" name="Полилиния: фигура 2656">
                <a:extLst>
                  <a:ext uri="{FF2B5EF4-FFF2-40B4-BE49-F238E27FC236}">
                    <a16:creationId xmlns:a16="http://schemas.microsoft.com/office/drawing/2014/main" id="{62635876-FD12-FE22-A018-C69864B5CF56}"/>
                  </a:ext>
                </a:extLst>
              </p:cNvPr>
              <p:cNvSpPr/>
              <p:nvPr/>
            </p:nvSpPr>
            <p:spPr>
              <a:xfrm>
                <a:off x="3999092" y="6545808"/>
                <a:ext cx="46474" cy="35175"/>
              </a:xfrm>
              <a:custGeom>
                <a:avLst/>
                <a:gdLst>
                  <a:gd name="connsiteX0" fmla="*/ 27911 w 46474"/>
                  <a:gd name="connsiteY0" fmla="*/ 17218 h 35175"/>
                  <a:gd name="connsiteX1" fmla="*/ 17957 w 46474"/>
                  <a:gd name="connsiteY1" fmla="*/ 14527 h 35175"/>
                  <a:gd name="connsiteX2" fmla="*/ 8003 w 46474"/>
                  <a:gd name="connsiteY2" fmla="*/ 13989 h 35175"/>
                  <a:gd name="connsiteX3" fmla="*/ 6389 w 46474"/>
                  <a:gd name="connsiteY3" fmla="*/ 9416 h 35175"/>
                  <a:gd name="connsiteX4" fmla="*/ 2354 w 46474"/>
                  <a:gd name="connsiteY4" fmla="*/ 8340 h 35175"/>
                  <a:gd name="connsiteX5" fmla="*/ 3968 w 46474"/>
                  <a:gd name="connsiteY5" fmla="*/ 16680 h 35175"/>
                  <a:gd name="connsiteX6" fmla="*/ 1816 w 46474"/>
                  <a:gd name="connsiteY6" fmla="*/ 24212 h 35175"/>
                  <a:gd name="connsiteX7" fmla="*/ 202 w 46474"/>
                  <a:gd name="connsiteY7" fmla="*/ 23674 h 35175"/>
                  <a:gd name="connsiteX8" fmla="*/ 202 w 46474"/>
                  <a:gd name="connsiteY8" fmla="*/ 28517 h 35175"/>
                  <a:gd name="connsiteX9" fmla="*/ 1009 w 46474"/>
                  <a:gd name="connsiteY9" fmla="*/ 29055 h 35175"/>
                  <a:gd name="connsiteX10" fmla="*/ 3430 w 46474"/>
                  <a:gd name="connsiteY10" fmla="*/ 32283 h 35175"/>
                  <a:gd name="connsiteX11" fmla="*/ 5582 w 46474"/>
                  <a:gd name="connsiteY11" fmla="*/ 34973 h 35175"/>
                  <a:gd name="connsiteX12" fmla="*/ 6658 w 46474"/>
                  <a:gd name="connsiteY12" fmla="*/ 34973 h 35175"/>
                  <a:gd name="connsiteX13" fmla="*/ 7196 w 46474"/>
                  <a:gd name="connsiteY13" fmla="*/ 34166 h 35175"/>
                  <a:gd name="connsiteX14" fmla="*/ 6658 w 46474"/>
                  <a:gd name="connsiteY14" fmla="*/ 31745 h 35175"/>
                  <a:gd name="connsiteX15" fmla="*/ 7196 w 46474"/>
                  <a:gd name="connsiteY15" fmla="*/ 21791 h 35175"/>
                  <a:gd name="connsiteX16" fmla="*/ 12039 w 46474"/>
                  <a:gd name="connsiteY16" fmla="*/ 18025 h 35175"/>
                  <a:gd name="connsiteX17" fmla="*/ 19303 w 46474"/>
                  <a:gd name="connsiteY17" fmla="*/ 18563 h 35175"/>
                  <a:gd name="connsiteX18" fmla="*/ 31678 w 46474"/>
                  <a:gd name="connsiteY18" fmla="*/ 21522 h 35175"/>
                  <a:gd name="connsiteX19" fmla="*/ 35982 w 46474"/>
                  <a:gd name="connsiteY19" fmla="*/ 24481 h 35175"/>
                  <a:gd name="connsiteX20" fmla="*/ 37596 w 46474"/>
                  <a:gd name="connsiteY20" fmla="*/ 26903 h 35175"/>
                  <a:gd name="connsiteX21" fmla="*/ 37865 w 46474"/>
                  <a:gd name="connsiteY21" fmla="*/ 25826 h 35175"/>
                  <a:gd name="connsiteX22" fmla="*/ 37596 w 46474"/>
                  <a:gd name="connsiteY22" fmla="*/ 18025 h 35175"/>
                  <a:gd name="connsiteX23" fmla="*/ 37058 w 46474"/>
                  <a:gd name="connsiteY23" fmla="*/ 16680 h 35175"/>
                  <a:gd name="connsiteX24" fmla="*/ 37865 w 46474"/>
                  <a:gd name="connsiteY24" fmla="*/ 13451 h 35175"/>
                  <a:gd name="connsiteX25" fmla="*/ 44322 w 46474"/>
                  <a:gd name="connsiteY25" fmla="*/ 5650 h 35175"/>
                  <a:gd name="connsiteX26" fmla="*/ 46474 w 46474"/>
                  <a:gd name="connsiteY26" fmla="*/ 3766 h 35175"/>
                  <a:gd name="connsiteX27" fmla="*/ 46205 w 46474"/>
                  <a:gd name="connsiteY27" fmla="*/ 0 h 35175"/>
                  <a:gd name="connsiteX28" fmla="*/ 45398 w 46474"/>
                  <a:gd name="connsiteY28" fmla="*/ 538 h 35175"/>
                  <a:gd name="connsiteX29" fmla="*/ 36251 w 46474"/>
                  <a:gd name="connsiteY29" fmla="*/ 8878 h 35175"/>
                  <a:gd name="connsiteX30" fmla="*/ 31947 w 46474"/>
                  <a:gd name="connsiteY30" fmla="*/ 17487 h 35175"/>
                  <a:gd name="connsiteX31" fmla="*/ 27911 w 46474"/>
                  <a:gd name="connsiteY31" fmla="*/ 17218 h 35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6474" h="35175">
                    <a:moveTo>
                      <a:pt x="27911" y="17218"/>
                    </a:moveTo>
                    <a:cubicBezTo>
                      <a:pt x="24683" y="16411"/>
                      <a:pt x="21455" y="15065"/>
                      <a:pt x="17957" y="14527"/>
                    </a:cubicBezTo>
                    <a:cubicBezTo>
                      <a:pt x="14729" y="13989"/>
                      <a:pt x="11232" y="14258"/>
                      <a:pt x="8003" y="13989"/>
                    </a:cubicBezTo>
                    <a:cubicBezTo>
                      <a:pt x="6658" y="12644"/>
                      <a:pt x="6389" y="11030"/>
                      <a:pt x="6389" y="9416"/>
                    </a:cubicBezTo>
                    <a:cubicBezTo>
                      <a:pt x="5044" y="8878"/>
                      <a:pt x="3699" y="8609"/>
                      <a:pt x="2354" y="8340"/>
                    </a:cubicBezTo>
                    <a:cubicBezTo>
                      <a:pt x="2623" y="11299"/>
                      <a:pt x="2892" y="13989"/>
                      <a:pt x="3968" y="16680"/>
                    </a:cubicBezTo>
                    <a:cubicBezTo>
                      <a:pt x="4775" y="19370"/>
                      <a:pt x="3430" y="21791"/>
                      <a:pt x="1816" y="24212"/>
                    </a:cubicBezTo>
                    <a:cubicBezTo>
                      <a:pt x="1278" y="23943"/>
                      <a:pt x="740" y="23674"/>
                      <a:pt x="202" y="23674"/>
                    </a:cubicBezTo>
                    <a:cubicBezTo>
                      <a:pt x="-67" y="25288"/>
                      <a:pt x="-67" y="26903"/>
                      <a:pt x="202" y="28517"/>
                    </a:cubicBezTo>
                    <a:cubicBezTo>
                      <a:pt x="471" y="28786"/>
                      <a:pt x="740" y="28786"/>
                      <a:pt x="1009" y="29055"/>
                    </a:cubicBezTo>
                    <a:cubicBezTo>
                      <a:pt x="2085" y="29593"/>
                      <a:pt x="2623" y="31207"/>
                      <a:pt x="3430" y="32283"/>
                    </a:cubicBezTo>
                    <a:cubicBezTo>
                      <a:pt x="4237" y="33359"/>
                      <a:pt x="4775" y="34166"/>
                      <a:pt x="5582" y="34973"/>
                    </a:cubicBezTo>
                    <a:cubicBezTo>
                      <a:pt x="5851" y="35242"/>
                      <a:pt x="6389" y="35242"/>
                      <a:pt x="6658" y="34973"/>
                    </a:cubicBezTo>
                    <a:cubicBezTo>
                      <a:pt x="6927" y="34704"/>
                      <a:pt x="7196" y="34435"/>
                      <a:pt x="7196" y="34166"/>
                    </a:cubicBezTo>
                    <a:cubicBezTo>
                      <a:pt x="7196" y="33359"/>
                      <a:pt x="6927" y="32552"/>
                      <a:pt x="6658" y="31745"/>
                    </a:cubicBezTo>
                    <a:cubicBezTo>
                      <a:pt x="5313" y="28248"/>
                      <a:pt x="6120" y="25019"/>
                      <a:pt x="7196" y="21791"/>
                    </a:cubicBezTo>
                    <a:cubicBezTo>
                      <a:pt x="8003" y="19370"/>
                      <a:pt x="9618" y="18025"/>
                      <a:pt x="12039" y="18025"/>
                    </a:cubicBezTo>
                    <a:cubicBezTo>
                      <a:pt x="14460" y="18025"/>
                      <a:pt x="16881" y="18294"/>
                      <a:pt x="19303" y="18563"/>
                    </a:cubicBezTo>
                    <a:cubicBezTo>
                      <a:pt x="23338" y="19370"/>
                      <a:pt x="27373" y="20715"/>
                      <a:pt x="31678" y="21522"/>
                    </a:cubicBezTo>
                    <a:cubicBezTo>
                      <a:pt x="33561" y="22060"/>
                      <a:pt x="34906" y="22867"/>
                      <a:pt x="35982" y="24481"/>
                    </a:cubicBezTo>
                    <a:cubicBezTo>
                      <a:pt x="36520" y="25288"/>
                      <a:pt x="37058" y="26095"/>
                      <a:pt x="37596" y="26903"/>
                    </a:cubicBezTo>
                    <a:cubicBezTo>
                      <a:pt x="37596" y="26634"/>
                      <a:pt x="37865" y="26095"/>
                      <a:pt x="37865" y="25826"/>
                    </a:cubicBezTo>
                    <a:cubicBezTo>
                      <a:pt x="36789" y="23405"/>
                      <a:pt x="36789" y="20446"/>
                      <a:pt x="37596" y="18025"/>
                    </a:cubicBezTo>
                    <a:cubicBezTo>
                      <a:pt x="37327" y="17487"/>
                      <a:pt x="37327" y="17218"/>
                      <a:pt x="37058" y="16680"/>
                    </a:cubicBezTo>
                    <a:cubicBezTo>
                      <a:pt x="36789" y="15872"/>
                      <a:pt x="37327" y="14258"/>
                      <a:pt x="37865" y="13451"/>
                    </a:cubicBezTo>
                    <a:cubicBezTo>
                      <a:pt x="39748" y="10761"/>
                      <a:pt x="41632" y="7802"/>
                      <a:pt x="44322" y="5650"/>
                    </a:cubicBezTo>
                    <a:cubicBezTo>
                      <a:pt x="45129" y="5111"/>
                      <a:pt x="45667" y="4573"/>
                      <a:pt x="46474" y="3766"/>
                    </a:cubicBezTo>
                    <a:cubicBezTo>
                      <a:pt x="46205" y="2421"/>
                      <a:pt x="46205" y="1076"/>
                      <a:pt x="46205" y="0"/>
                    </a:cubicBezTo>
                    <a:cubicBezTo>
                      <a:pt x="45936" y="269"/>
                      <a:pt x="45667" y="269"/>
                      <a:pt x="45398" y="538"/>
                    </a:cubicBezTo>
                    <a:cubicBezTo>
                      <a:pt x="42977" y="4304"/>
                      <a:pt x="40018" y="7264"/>
                      <a:pt x="36251" y="8878"/>
                    </a:cubicBezTo>
                    <a:cubicBezTo>
                      <a:pt x="34906" y="11568"/>
                      <a:pt x="33561" y="14527"/>
                      <a:pt x="31947" y="17487"/>
                    </a:cubicBezTo>
                    <a:cubicBezTo>
                      <a:pt x="30064" y="17487"/>
                      <a:pt x="28987" y="17487"/>
                      <a:pt x="27911" y="172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58" name="Полилиния: фигура 2657">
                <a:extLst>
                  <a:ext uri="{FF2B5EF4-FFF2-40B4-BE49-F238E27FC236}">
                    <a16:creationId xmlns:a16="http://schemas.microsoft.com/office/drawing/2014/main" id="{883701C9-0DB3-9FDF-B334-C395DD9EB2A5}"/>
                  </a:ext>
                </a:extLst>
              </p:cNvPr>
              <p:cNvSpPr/>
              <p:nvPr/>
            </p:nvSpPr>
            <p:spPr>
              <a:xfrm>
                <a:off x="4001445" y="6579974"/>
                <a:ext cx="33359" cy="13451"/>
              </a:xfrm>
              <a:custGeom>
                <a:avLst/>
                <a:gdLst>
                  <a:gd name="connsiteX0" fmla="*/ 23943 w 33359"/>
                  <a:gd name="connsiteY0" fmla="*/ 7802 h 13451"/>
                  <a:gd name="connsiteX1" fmla="*/ 17756 w 33359"/>
                  <a:gd name="connsiteY1" fmla="*/ 5381 h 13451"/>
                  <a:gd name="connsiteX2" fmla="*/ 11568 w 33359"/>
                  <a:gd name="connsiteY2" fmla="*/ 2690 h 13451"/>
                  <a:gd name="connsiteX3" fmla="*/ 0 w 33359"/>
                  <a:gd name="connsiteY3" fmla="*/ 5919 h 13451"/>
                  <a:gd name="connsiteX4" fmla="*/ 2421 w 33359"/>
                  <a:gd name="connsiteY4" fmla="*/ 13451 h 13451"/>
                  <a:gd name="connsiteX5" fmla="*/ 3497 w 33359"/>
                  <a:gd name="connsiteY5" fmla="*/ 9685 h 13451"/>
                  <a:gd name="connsiteX6" fmla="*/ 9685 w 33359"/>
                  <a:gd name="connsiteY6" fmla="*/ 6188 h 13451"/>
                  <a:gd name="connsiteX7" fmla="*/ 14258 w 33359"/>
                  <a:gd name="connsiteY7" fmla="*/ 7802 h 13451"/>
                  <a:gd name="connsiteX8" fmla="*/ 32014 w 33359"/>
                  <a:gd name="connsiteY8" fmla="*/ 10761 h 13451"/>
                  <a:gd name="connsiteX9" fmla="*/ 32014 w 33359"/>
                  <a:gd name="connsiteY9" fmla="*/ 10761 h 13451"/>
                  <a:gd name="connsiteX10" fmla="*/ 32014 w 33359"/>
                  <a:gd name="connsiteY10" fmla="*/ 10492 h 13451"/>
                  <a:gd name="connsiteX11" fmla="*/ 33359 w 33359"/>
                  <a:gd name="connsiteY11" fmla="*/ 0 h 13451"/>
                  <a:gd name="connsiteX12" fmla="*/ 30669 w 33359"/>
                  <a:gd name="connsiteY12" fmla="*/ 6726 h 13451"/>
                  <a:gd name="connsiteX13" fmla="*/ 23943 w 33359"/>
                  <a:gd name="connsiteY13" fmla="*/ 7802 h 13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359" h="13451">
                    <a:moveTo>
                      <a:pt x="23943" y="7802"/>
                    </a:moveTo>
                    <a:cubicBezTo>
                      <a:pt x="21791" y="7264"/>
                      <a:pt x="19908" y="6188"/>
                      <a:pt x="17756" y="5381"/>
                    </a:cubicBezTo>
                    <a:cubicBezTo>
                      <a:pt x="15603" y="4573"/>
                      <a:pt x="13720" y="3497"/>
                      <a:pt x="11568" y="2690"/>
                    </a:cubicBezTo>
                    <a:cubicBezTo>
                      <a:pt x="8340" y="1614"/>
                      <a:pt x="2690" y="2690"/>
                      <a:pt x="0" y="5919"/>
                    </a:cubicBezTo>
                    <a:cubicBezTo>
                      <a:pt x="807" y="8340"/>
                      <a:pt x="1614" y="11030"/>
                      <a:pt x="2421" y="13451"/>
                    </a:cubicBezTo>
                    <a:cubicBezTo>
                      <a:pt x="2690" y="12106"/>
                      <a:pt x="2959" y="11030"/>
                      <a:pt x="3497" y="9685"/>
                    </a:cubicBezTo>
                    <a:cubicBezTo>
                      <a:pt x="4573" y="6726"/>
                      <a:pt x="6457" y="5650"/>
                      <a:pt x="9685" y="6188"/>
                    </a:cubicBezTo>
                    <a:cubicBezTo>
                      <a:pt x="11299" y="6457"/>
                      <a:pt x="12644" y="7264"/>
                      <a:pt x="14258" y="7802"/>
                    </a:cubicBezTo>
                    <a:cubicBezTo>
                      <a:pt x="19908" y="10761"/>
                      <a:pt x="25557" y="11837"/>
                      <a:pt x="32014" y="10761"/>
                    </a:cubicBezTo>
                    <a:cubicBezTo>
                      <a:pt x="32014" y="10761"/>
                      <a:pt x="32014" y="10761"/>
                      <a:pt x="32014" y="10761"/>
                    </a:cubicBezTo>
                    <a:cubicBezTo>
                      <a:pt x="32014" y="10761"/>
                      <a:pt x="32014" y="10761"/>
                      <a:pt x="32014" y="10492"/>
                    </a:cubicBezTo>
                    <a:cubicBezTo>
                      <a:pt x="32283" y="6995"/>
                      <a:pt x="32821" y="3497"/>
                      <a:pt x="33359" y="0"/>
                    </a:cubicBezTo>
                    <a:cubicBezTo>
                      <a:pt x="32552" y="2152"/>
                      <a:pt x="31745" y="4573"/>
                      <a:pt x="30669" y="6726"/>
                    </a:cubicBezTo>
                    <a:cubicBezTo>
                      <a:pt x="28517" y="8609"/>
                      <a:pt x="26095" y="8340"/>
                      <a:pt x="23943" y="78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59" name="Полилиния: фигура 2658">
                <a:extLst>
                  <a:ext uri="{FF2B5EF4-FFF2-40B4-BE49-F238E27FC236}">
                    <a16:creationId xmlns:a16="http://schemas.microsoft.com/office/drawing/2014/main" id="{A3630662-8A1B-7837-A7A4-1531D24D7FAE}"/>
                  </a:ext>
                </a:extLst>
              </p:cNvPr>
              <p:cNvSpPr/>
              <p:nvPr/>
            </p:nvSpPr>
            <p:spPr>
              <a:xfrm>
                <a:off x="4055251" y="6378206"/>
                <a:ext cx="15872" cy="11837"/>
              </a:xfrm>
              <a:custGeom>
                <a:avLst/>
                <a:gdLst>
                  <a:gd name="connsiteX0" fmla="*/ 10761 w 15872"/>
                  <a:gd name="connsiteY0" fmla="*/ 7802 h 11837"/>
                  <a:gd name="connsiteX1" fmla="*/ 12644 w 15872"/>
                  <a:gd name="connsiteY1" fmla="*/ 8071 h 11837"/>
                  <a:gd name="connsiteX2" fmla="*/ 13720 w 15872"/>
                  <a:gd name="connsiteY2" fmla="*/ 8878 h 11837"/>
                  <a:gd name="connsiteX3" fmla="*/ 15603 w 15872"/>
                  <a:gd name="connsiteY3" fmla="*/ 7533 h 11837"/>
                  <a:gd name="connsiteX4" fmla="*/ 15872 w 15872"/>
                  <a:gd name="connsiteY4" fmla="*/ 4842 h 11837"/>
                  <a:gd name="connsiteX5" fmla="*/ 4842 w 15872"/>
                  <a:gd name="connsiteY5" fmla="*/ 2421 h 11837"/>
                  <a:gd name="connsiteX6" fmla="*/ 3766 w 15872"/>
                  <a:gd name="connsiteY6" fmla="*/ 4842 h 11837"/>
                  <a:gd name="connsiteX7" fmla="*/ 1883 w 15872"/>
                  <a:gd name="connsiteY7" fmla="*/ 538 h 11837"/>
                  <a:gd name="connsiteX8" fmla="*/ 1076 w 15872"/>
                  <a:gd name="connsiteY8" fmla="*/ 0 h 11837"/>
                  <a:gd name="connsiteX9" fmla="*/ 0 w 15872"/>
                  <a:gd name="connsiteY9" fmla="*/ 4304 h 11837"/>
                  <a:gd name="connsiteX10" fmla="*/ 269 w 15872"/>
                  <a:gd name="connsiteY10" fmla="*/ 4842 h 11837"/>
                  <a:gd name="connsiteX11" fmla="*/ 0 w 15872"/>
                  <a:gd name="connsiteY11" fmla="*/ 6457 h 11837"/>
                  <a:gd name="connsiteX12" fmla="*/ 538 w 15872"/>
                  <a:gd name="connsiteY12" fmla="*/ 10492 h 11837"/>
                  <a:gd name="connsiteX13" fmla="*/ 807 w 15872"/>
                  <a:gd name="connsiteY13" fmla="*/ 11837 h 11837"/>
                  <a:gd name="connsiteX14" fmla="*/ 10761 w 15872"/>
                  <a:gd name="connsiteY14" fmla="*/ 7802 h 11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872" h="11837">
                    <a:moveTo>
                      <a:pt x="10761" y="7802"/>
                    </a:moveTo>
                    <a:cubicBezTo>
                      <a:pt x="11568" y="7802"/>
                      <a:pt x="12106" y="8071"/>
                      <a:pt x="12644" y="8071"/>
                    </a:cubicBezTo>
                    <a:cubicBezTo>
                      <a:pt x="13182" y="8071"/>
                      <a:pt x="13451" y="8609"/>
                      <a:pt x="13720" y="8878"/>
                    </a:cubicBezTo>
                    <a:cubicBezTo>
                      <a:pt x="14258" y="8340"/>
                      <a:pt x="15065" y="8071"/>
                      <a:pt x="15603" y="7533"/>
                    </a:cubicBezTo>
                    <a:cubicBezTo>
                      <a:pt x="15603" y="6726"/>
                      <a:pt x="15872" y="5650"/>
                      <a:pt x="15872" y="4842"/>
                    </a:cubicBezTo>
                    <a:cubicBezTo>
                      <a:pt x="12375" y="2690"/>
                      <a:pt x="11568" y="2690"/>
                      <a:pt x="4842" y="2421"/>
                    </a:cubicBezTo>
                    <a:cubicBezTo>
                      <a:pt x="4573" y="3228"/>
                      <a:pt x="4304" y="4035"/>
                      <a:pt x="3766" y="4842"/>
                    </a:cubicBezTo>
                    <a:cubicBezTo>
                      <a:pt x="3766" y="3228"/>
                      <a:pt x="2959" y="1345"/>
                      <a:pt x="1883" y="538"/>
                    </a:cubicBezTo>
                    <a:cubicBezTo>
                      <a:pt x="1614" y="269"/>
                      <a:pt x="1345" y="269"/>
                      <a:pt x="1076" y="0"/>
                    </a:cubicBezTo>
                    <a:cubicBezTo>
                      <a:pt x="538" y="1345"/>
                      <a:pt x="0" y="2690"/>
                      <a:pt x="0" y="4304"/>
                    </a:cubicBezTo>
                    <a:cubicBezTo>
                      <a:pt x="0" y="4573"/>
                      <a:pt x="0" y="4573"/>
                      <a:pt x="269" y="4842"/>
                    </a:cubicBezTo>
                    <a:cubicBezTo>
                      <a:pt x="269" y="5381"/>
                      <a:pt x="269" y="5919"/>
                      <a:pt x="0" y="6457"/>
                    </a:cubicBezTo>
                    <a:cubicBezTo>
                      <a:pt x="0" y="7802"/>
                      <a:pt x="0" y="8878"/>
                      <a:pt x="538" y="10492"/>
                    </a:cubicBezTo>
                    <a:cubicBezTo>
                      <a:pt x="538" y="11030"/>
                      <a:pt x="538" y="11299"/>
                      <a:pt x="807" y="11837"/>
                    </a:cubicBezTo>
                    <a:cubicBezTo>
                      <a:pt x="3228" y="9416"/>
                      <a:pt x="6995" y="8609"/>
                      <a:pt x="10761" y="78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60" name="Полилиния: фигура 2659">
                <a:extLst>
                  <a:ext uri="{FF2B5EF4-FFF2-40B4-BE49-F238E27FC236}">
                    <a16:creationId xmlns:a16="http://schemas.microsoft.com/office/drawing/2014/main" id="{4202EFD1-A3C9-DCE4-DA57-5FC897F4C939}"/>
                  </a:ext>
                </a:extLst>
              </p:cNvPr>
              <p:cNvSpPr/>
              <p:nvPr/>
            </p:nvSpPr>
            <p:spPr>
              <a:xfrm>
                <a:off x="4048688" y="6738699"/>
                <a:ext cx="3603" cy="12913"/>
              </a:xfrm>
              <a:custGeom>
                <a:avLst/>
                <a:gdLst>
                  <a:gd name="connsiteX0" fmla="*/ 2527 w 3603"/>
                  <a:gd name="connsiteY0" fmla="*/ 0 h 12913"/>
                  <a:gd name="connsiteX1" fmla="*/ 1451 w 3603"/>
                  <a:gd name="connsiteY1" fmla="*/ 1883 h 12913"/>
                  <a:gd name="connsiteX2" fmla="*/ 3603 w 3603"/>
                  <a:gd name="connsiteY2" fmla="*/ 12913 h 12913"/>
                  <a:gd name="connsiteX3" fmla="*/ 2527 w 3603"/>
                  <a:gd name="connsiteY3" fmla="*/ 4573 h 12913"/>
                  <a:gd name="connsiteX4" fmla="*/ 2527 w 3603"/>
                  <a:gd name="connsiteY4" fmla="*/ 0 h 12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03" h="12913">
                    <a:moveTo>
                      <a:pt x="2527" y="0"/>
                    </a:moveTo>
                    <a:cubicBezTo>
                      <a:pt x="2258" y="538"/>
                      <a:pt x="1989" y="1345"/>
                      <a:pt x="1451" y="1883"/>
                    </a:cubicBezTo>
                    <a:cubicBezTo>
                      <a:pt x="-970" y="6995"/>
                      <a:pt x="-432" y="9685"/>
                      <a:pt x="3603" y="12913"/>
                    </a:cubicBezTo>
                    <a:cubicBezTo>
                      <a:pt x="3065" y="10223"/>
                      <a:pt x="2796" y="7264"/>
                      <a:pt x="2527" y="4573"/>
                    </a:cubicBezTo>
                    <a:cubicBezTo>
                      <a:pt x="2527" y="2959"/>
                      <a:pt x="2527" y="1345"/>
                      <a:pt x="252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61" name="Полилиния: фигура 2660">
                <a:extLst>
                  <a:ext uri="{FF2B5EF4-FFF2-40B4-BE49-F238E27FC236}">
                    <a16:creationId xmlns:a16="http://schemas.microsoft.com/office/drawing/2014/main" id="{BF1A4B00-FC0C-E52A-3C13-65C6EB786686}"/>
                  </a:ext>
                </a:extLst>
              </p:cNvPr>
              <p:cNvSpPr/>
              <p:nvPr/>
            </p:nvSpPr>
            <p:spPr>
              <a:xfrm>
                <a:off x="4144970" y="7239302"/>
                <a:ext cx="24834" cy="5493"/>
              </a:xfrm>
              <a:custGeom>
                <a:avLst/>
                <a:gdLst>
                  <a:gd name="connsiteX0" fmla="*/ 24078 w 24834"/>
                  <a:gd name="connsiteY0" fmla="*/ 53 h 5493"/>
                  <a:gd name="connsiteX1" fmla="*/ 13048 w 24834"/>
                  <a:gd name="connsiteY1" fmla="*/ 1398 h 5493"/>
                  <a:gd name="connsiteX2" fmla="*/ 404 w 24834"/>
                  <a:gd name="connsiteY2" fmla="*/ 3819 h 5493"/>
                  <a:gd name="connsiteX3" fmla="*/ 404 w 24834"/>
                  <a:gd name="connsiteY3" fmla="*/ 4895 h 5493"/>
                  <a:gd name="connsiteX4" fmla="*/ 24347 w 24834"/>
                  <a:gd name="connsiteY4" fmla="*/ 1667 h 5493"/>
                  <a:gd name="connsiteX5" fmla="*/ 24078 w 24834"/>
                  <a:gd name="connsiteY5" fmla="*/ 53 h 5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834" h="5493">
                    <a:moveTo>
                      <a:pt x="24078" y="53"/>
                    </a:moveTo>
                    <a:cubicBezTo>
                      <a:pt x="20311" y="-216"/>
                      <a:pt x="16814" y="591"/>
                      <a:pt x="13048" y="1398"/>
                    </a:cubicBezTo>
                    <a:cubicBezTo>
                      <a:pt x="8743" y="2205"/>
                      <a:pt x="4439" y="2743"/>
                      <a:pt x="404" y="3819"/>
                    </a:cubicBezTo>
                    <a:cubicBezTo>
                      <a:pt x="-135" y="4088"/>
                      <a:pt x="-135" y="4895"/>
                      <a:pt x="404" y="4895"/>
                    </a:cubicBezTo>
                    <a:cubicBezTo>
                      <a:pt x="7667" y="5971"/>
                      <a:pt x="17890" y="5971"/>
                      <a:pt x="24347" y="1667"/>
                    </a:cubicBezTo>
                    <a:cubicBezTo>
                      <a:pt x="25154" y="1129"/>
                      <a:pt x="24885" y="53"/>
                      <a:pt x="24078" y="53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62" name="Полилиния: фигура 2661">
                <a:extLst>
                  <a:ext uri="{FF2B5EF4-FFF2-40B4-BE49-F238E27FC236}">
                    <a16:creationId xmlns:a16="http://schemas.microsoft.com/office/drawing/2014/main" id="{9E5744C1-3826-0610-5902-FDFDA652405B}"/>
                  </a:ext>
                </a:extLst>
              </p:cNvPr>
              <p:cNvSpPr/>
              <p:nvPr/>
            </p:nvSpPr>
            <p:spPr>
              <a:xfrm>
                <a:off x="4174855" y="7236611"/>
                <a:ext cx="12323" cy="4487"/>
              </a:xfrm>
              <a:custGeom>
                <a:avLst/>
                <a:gdLst>
                  <a:gd name="connsiteX0" fmla="*/ 11679 w 12323"/>
                  <a:gd name="connsiteY0" fmla="*/ 54 h 4487"/>
                  <a:gd name="connsiteX1" fmla="*/ 6299 w 12323"/>
                  <a:gd name="connsiteY1" fmla="*/ 861 h 4487"/>
                  <a:gd name="connsiteX2" fmla="*/ 380 w 12323"/>
                  <a:gd name="connsiteY2" fmla="*/ 1668 h 4487"/>
                  <a:gd name="connsiteX3" fmla="*/ 111 w 12323"/>
                  <a:gd name="connsiteY3" fmla="*/ 2475 h 4487"/>
                  <a:gd name="connsiteX4" fmla="*/ 12218 w 12323"/>
                  <a:gd name="connsiteY4" fmla="*/ 1130 h 4487"/>
                  <a:gd name="connsiteX5" fmla="*/ 11679 w 12323"/>
                  <a:gd name="connsiteY5" fmla="*/ 54 h 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323" h="4487">
                    <a:moveTo>
                      <a:pt x="11679" y="54"/>
                    </a:moveTo>
                    <a:cubicBezTo>
                      <a:pt x="9796" y="-215"/>
                      <a:pt x="8182" y="592"/>
                      <a:pt x="6299" y="861"/>
                    </a:cubicBezTo>
                    <a:cubicBezTo>
                      <a:pt x="4416" y="1130"/>
                      <a:pt x="2264" y="861"/>
                      <a:pt x="380" y="1668"/>
                    </a:cubicBezTo>
                    <a:cubicBezTo>
                      <a:pt x="111" y="1668"/>
                      <a:pt x="-158" y="2206"/>
                      <a:pt x="111" y="2475"/>
                    </a:cubicBezTo>
                    <a:cubicBezTo>
                      <a:pt x="2533" y="5704"/>
                      <a:pt x="10334" y="4897"/>
                      <a:pt x="12218" y="1130"/>
                    </a:cubicBezTo>
                    <a:cubicBezTo>
                      <a:pt x="12487" y="592"/>
                      <a:pt x="12218" y="54"/>
                      <a:pt x="11679" y="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63" name="Полилиния: фигура 2662">
                <a:extLst>
                  <a:ext uri="{FF2B5EF4-FFF2-40B4-BE49-F238E27FC236}">
                    <a16:creationId xmlns:a16="http://schemas.microsoft.com/office/drawing/2014/main" id="{1110D7B9-7F31-9988-C7E3-08F7CC9A4CEB}"/>
                  </a:ext>
                </a:extLst>
              </p:cNvPr>
              <p:cNvSpPr/>
              <p:nvPr/>
            </p:nvSpPr>
            <p:spPr>
              <a:xfrm>
                <a:off x="4189763" y="7238255"/>
                <a:ext cx="1883" cy="1638"/>
              </a:xfrm>
              <a:custGeom>
                <a:avLst/>
                <a:gdLst>
                  <a:gd name="connsiteX0" fmla="*/ 1614 w 1883"/>
                  <a:gd name="connsiteY0" fmla="*/ 562 h 1638"/>
                  <a:gd name="connsiteX1" fmla="*/ 1076 w 1883"/>
                  <a:gd name="connsiteY1" fmla="*/ 293 h 1638"/>
                  <a:gd name="connsiteX2" fmla="*/ 0 w 1883"/>
                  <a:gd name="connsiteY2" fmla="*/ 562 h 1638"/>
                  <a:gd name="connsiteX3" fmla="*/ 1614 w 1883"/>
                  <a:gd name="connsiteY3" fmla="*/ 1369 h 1638"/>
                  <a:gd name="connsiteX4" fmla="*/ 1883 w 1883"/>
                  <a:gd name="connsiteY4" fmla="*/ 831 h 1638"/>
                  <a:gd name="connsiteX5" fmla="*/ 1883 w 1883"/>
                  <a:gd name="connsiteY5" fmla="*/ 562 h 1638"/>
                  <a:gd name="connsiteX6" fmla="*/ 1614 w 1883"/>
                  <a:gd name="connsiteY6" fmla="*/ 562 h 1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83" h="1638">
                    <a:moveTo>
                      <a:pt x="1614" y="562"/>
                    </a:moveTo>
                    <a:cubicBezTo>
                      <a:pt x="1345" y="562"/>
                      <a:pt x="1076" y="562"/>
                      <a:pt x="1076" y="293"/>
                    </a:cubicBezTo>
                    <a:cubicBezTo>
                      <a:pt x="807" y="-245"/>
                      <a:pt x="0" y="24"/>
                      <a:pt x="0" y="562"/>
                    </a:cubicBezTo>
                    <a:cubicBezTo>
                      <a:pt x="0" y="1638"/>
                      <a:pt x="807" y="1907"/>
                      <a:pt x="1614" y="1369"/>
                    </a:cubicBezTo>
                    <a:cubicBezTo>
                      <a:pt x="1883" y="1369"/>
                      <a:pt x="1883" y="1100"/>
                      <a:pt x="1883" y="831"/>
                    </a:cubicBezTo>
                    <a:cubicBezTo>
                      <a:pt x="1883" y="831"/>
                      <a:pt x="1883" y="831"/>
                      <a:pt x="1883" y="562"/>
                    </a:cubicBezTo>
                    <a:cubicBezTo>
                      <a:pt x="1883" y="831"/>
                      <a:pt x="1883" y="562"/>
                      <a:pt x="1614" y="5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64" name="Полилиния: фигура 2663">
                <a:extLst>
                  <a:ext uri="{FF2B5EF4-FFF2-40B4-BE49-F238E27FC236}">
                    <a16:creationId xmlns:a16="http://schemas.microsoft.com/office/drawing/2014/main" id="{19666353-1B61-E6F0-6B3A-FA50CF3C7EAF}"/>
                  </a:ext>
                </a:extLst>
              </p:cNvPr>
              <p:cNvSpPr/>
              <p:nvPr/>
            </p:nvSpPr>
            <p:spPr>
              <a:xfrm>
                <a:off x="4120043" y="7090139"/>
                <a:ext cx="14718" cy="92289"/>
              </a:xfrm>
              <a:custGeom>
                <a:avLst/>
                <a:gdLst>
                  <a:gd name="connsiteX0" fmla="*/ 12687 w 14718"/>
                  <a:gd name="connsiteY0" fmla="*/ 446 h 92289"/>
                  <a:gd name="connsiteX1" fmla="*/ 12687 w 14718"/>
                  <a:gd name="connsiteY1" fmla="*/ 20085 h 92289"/>
                  <a:gd name="connsiteX2" fmla="*/ 11611 w 14718"/>
                  <a:gd name="connsiteY2" fmla="*/ 45911 h 92289"/>
                  <a:gd name="connsiteX3" fmla="*/ 43 w 14718"/>
                  <a:gd name="connsiteY3" fmla="*/ 91645 h 92289"/>
                  <a:gd name="connsiteX4" fmla="*/ 1119 w 14718"/>
                  <a:gd name="connsiteY4" fmla="*/ 91914 h 92289"/>
                  <a:gd name="connsiteX5" fmla="*/ 13494 w 14718"/>
                  <a:gd name="connsiteY5" fmla="*/ 46180 h 92289"/>
                  <a:gd name="connsiteX6" fmla="*/ 14570 w 14718"/>
                  <a:gd name="connsiteY6" fmla="*/ 24120 h 92289"/>
                  <a:gd name="connsiteX7" fmla="*/ 13225 w 14718"/>
                  <a:gd name="connsiteY7" fmla="*/ 177 h 92289"/>
                  <a:gd name="connsiteX8" fmla="*/ 12687 w 14718"/>
                  <a:gd name="connsiteY8" fmla="*/ 446 h 92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718" h="92289">
                    <a:moveTo>
                      <a:pt x="12687" y="446"/>
                    </a:moveTo>
                    <a:cubicBezTo>
                      <a:pt x="11611" y="6902"/>
                      <a:pt x="12687" y="13628"/>
                      <a:pt x="12687" y="20085"/>
                    </a:cubicBezTo>
                    <a:cubicBezTo>
                      <a:pt x="12687" y="28693"/>
                      <a:pt x="12418" y="37302"/>
                      <a:pt x="11611" y="45911"/>
                    </a:cubicBezTo>
                    <a:cubicBezTo>
                      <a:pt x="9997" y="62053"/>
                      <a:pt x="4885" y="76311"/>
                      <a:pt x="43" y="91645"/>
                    </a:cubicBezTo>
                    <a:cubicBezTo>
                      <a:pt x="-226" y="92452"/>
                      <a:pt x="850" y="92452"/>
                      <a:pt x="1119" y="91914"/>
                    </a:cubicBezTo>
                    <a:cubicBezTo>
                      <a:pt x="9190" y="78732"/>
                      <a:pt x="11880" y="61514"/>
                      <a:pt x="13494" y="46180"/>
                    </a:cubicBezTo>
                    <a:cubicBezTo>
                      <a:pt x="14301" y="38916"/>
                      <a:pt x="14570" y="31653"/>
                      <a:pt x="14570" y="24120"/>
                    </a:cubicBezTo>
                    <a:cubicBezTo>
                      <a:pt x="14570" y="16587"/>
                      <a:pt x="15377" y="7440"/>
                      <a:pt x="13225" y="177"/>
                    </a:cubicBezTo>
                    <a:cubicBezTo>
                      <a:pt x="13225" y="-92"/>
                      <a:pt x="12687" y="-92"/>
                      <a:pt x="12687" y="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2665" name="Рисунок 11">
            <a:extLst>
              <a:ext uri="{FF2B5EF4-FFF2-40B4-BE49-F238E27FC236}">
                <a16:creationId xmlns:a16="http://schemas.microsoft.com/office/drawing/2014/main" id="{0ADF584C-3B89-23AF-E999-6C87CDC6B339}"/>
              </a:ext>
            </a:extLst>
          </p:cNvPr>
          <p:cNvGrpSpPr/>
          <p:nvPr/>
        </p:nvGrpSpPr>
        <p:grpSpPr>
          <a:xfrm>
            <a:off x="4984130" y="7108609"/>
            <a:ext cx="696621" cy="643441"/>
            <a:chOff x="4984130" y="7108609"/>
            <a:chExt cx="696621" cy="643441"/>
          </a:xfrm>
        </p:grpSpPr>
        <p:sp>
          <p:nvSpPr>
            <p:cNvPr id="2666" name="Полилиния: фигура 2665">
              <a:extLst>
                <a:ext uri="{FF2B5EF4-FFF2-40B4-BE49-F238E27FC236}">
                  <a16:creationId xmlns:a16="http://schemas.microsoft.com/office/drawing/2014/main" id="{123AA7C4-A92B-A20C-DECE-1B9893614035}"/>
                </a:ext>
              </a:extLst>
            </p:cNvPr>
            <p:cNvSpPr/>
            <p:nvPr/>
          </p:nvSpPr>
          <p:spPr>
            <a:xfrm>
              <a:off x="5463060" y="7464099"/>
              <a:ext cx="209276" cy="216680"/>
            </a:xfrm>
            <a:custGeom>
              <a:avLst/>
              <a:gdLst>
                <a:gd name="connsiteX0" fmla="*/ 99808 w 209276"/>
                <a:gd name="connsiteY0" fmla="*/ 127679 h 216680"/>
                <a:gd name="connsiteX1" fmla="*/ 99808 w 209276"/>
                <a:gd name="connsiteY1" fmla="*/ 125527 h 216680"/>
                <a:gd name="connsiteX2" fmla="*/ 105727 w 209276"/>
                <a:gd name="connsiteY2" fmla="*/ 118532 h 216680"/>
                <a:gd name="connsiteX3" fmla="*/ 117564 w 209276"/>
                <a:gd name="connsiteY3" fmla="*/ 115842 h 216680"/>
                <a:gd name="connsiteX4" fmla="*/ 121599 w 209276"/>
                <a:gd name="connsiteY4" fmla="*/ 116918 h 216680"/>
                <a:gd name="connsiteX5" fmla="*/ 121599 w 209276"/>
                <a:gd name="connsiteY5" fmla="*/ 118263 h 216680"/>
                <a:gd name="connsiteX6" fmla="*/ 121868 w 209276"/>
                <a:gd name="connsiteY6" fmla="*/ 124182 h 216680"/>
                <a:gd name="connsiteX7" fmla="*/ 121868 w 209276"/>
                <a:gd name="connsiteY7" fmla="*/ 125796 h 216680"/>
                <a:gd name="connsiteX8" fmla="*/ 122407 w 209276"/>
                <a:gd name="connsiteY8" fmla="*/ 130369 h 216680"/>
                <a:gd name="connsiteX9" fmla="*/ 124290 w 209276"/>
                <a:gd name="connsiteY9" fmla="*/ 134674 h 216680"/>
                <a:gd name="connsiteX10" fmla="*/ 128056 w 209276"/>
                <a:gd name="connsiteY10" fmla="*/ 139247 h 216680"/>
                <a:gd name="connsiteX11" fmla="*/ 129132 w 209276"/>
                <a:gd name="connsiteY11" fmla="*/ 140323 h 216680"/>
                <a:gd name="connsiteX12" fmla="*/ 135320 w 209276"/>
                <a:gd name="connsiteY12" fmla="*/ 144896 h 216680"/>
                <a:gd name="connsiteX13" fmla="*/ 138548 w 209276"/>
                <a:gd name="connsiteY13" fmla="*/ 145973 h 216680"/>
                <a:gd name="connsiteX14" fmla="*/ 154151 w 209276"/>
                <a:gd name="connsiteY14" fmla="*/ 144358 h 216680"/>
                <a:gd name="connsiteX15" fmla="*/ 155497 w 209276"/>
                <a:gd name="connsiteY15" fmla="*/ 143282 h 216680"/>
                <a:gd name="connsiteX16" fmla="*/ 161684 w 209276"/>
                <a:gd name="connsiteY16" fmla="*/ 138709 h 216680"/>
                <a:gd name="connsiteX17" fmla="*/ 165451 w 209276"/>
                <a:gd name="connsiteY17" fmla="*/ 133059 h 216680"/>
                <a:gd name="connsiteX18" fmla="*/ 168410 w 209276"/>
                <a:gd name="connsiteY18" fmla="*/ 125258 h 216680"/>
                <a:gd name="connsiteX19" fmla="*/ 168948 w 209276"/>
                <a:gd name="connsiteY19" fmla="*/ 123643 h 216680"/>
                <a:gd name="connsiteX20" fmla="*/ 180516 w 209276"/>
                <a:gd name="connsiteY20" fmla="*/ 109116 h 216680"/>
                <a:gd name="connsiteX21" fmla="*/ 185089 w 209276"/>
                <a:gd name="connsiteY21" fmla="*/ 106964 h 216680"/>
                <a:gd name="connsiteX22" fmla="*/ 186434 w 209276"/>
                <a:gd name="connsiteY22" fmla="*/ 106157 h 216680"/>
                <a:gd name="connsiteX23" fmla="*/ 197464 w 209276"/>
                <a:gd name="connsiteY23" fmla="*/ 100238 h 216680"/>
                <a:gd name="connsiteX24" fmla="*/ 200155 w 209276"/>
                <a:gd name="connsiteY24" fmla="*/ 98355 h 216680"/>
                <a:gd name="connsiteX25" fmla="*/ 207149 w 209276"/>
                <a:gd name="connsiteY25" fmla="*/ 90822 h 216680"/>
                <a:gd name="connsiteX26" fmla="*/ 207957 w 209276"/>
                <a:gd name="connsiteY26" fmla="*/ 88401 h 216680"/>
                <a:gd name="connsiteX27" fmla="*/ 206073 w 209276"/>
                <a:gd name="connsiteY27" fmla="*/ 66610 h 216680"/>
                <a:gd name="connsiteX28" fmla="*/ 199079 w 209276"/>
                <a:gd name="connsiteY28" fmla="*/ 60692 h 216680"/>
                <a:gd name="connsiteX29" fmla="*/ 198541 w 209276"/>
                <a:gd name="connsiteY29" fmla="*/ 70645 h 216680"/>
                <a:gd name="connsiteX30" fmla="*/ 195581 w 209276"/>
                <a:gd name="connsiteY30" fmla="*/ 89477 h 216680"/>
                <a:gd name="connsiteX31" fmla="*/ 189394 w 209276"/>
                <a:gd name="connsiteY31" fmla="*/ 97817 h 216680"/>
                <a:gd name="connsiteX32" fmla="*/ 177288 w 209276"/>
                <a:gd name="connsiteY32" fmla="*/ 93513 h 216680"/>
                <a:gd name="connsiteX33" fmla="*/ 176212 w 209276"/>
                <a:gd name="connsiteY33" fmla="*/ 81676 h 216680"/>
                <a:gd name="connsiteX34" fmla="*/ 174059 w 209276"/>
                <a:gd name="connsiteY34" fmla="*/ 53697 h 216680"/>
                <a:gd name="connsiteX35" fmla="*/ 167603 w 209276"/>
                <a:gd name="connsiteY35" fmla="*/ 39170 h 216680"/>
                <a:gd name="connsiteX36" fmla="*/ 164912 w 209276"/>
                <a:gd name="connsiteY36" fmla="*/ 39170 h 216680"/>
                <a:gd name="connsiteX37" fmla="*/ 152268 w 209276"/>
                <a:gd name="connsiteY37" fmla="*/ 49931 h 216680"/>
                <a:gd name="connsiteX38" fmla="*/ 135589 w 209276"/>
                <a:gd name="connsiteY38" fmla="*/ 48854 h 216680"/>
                <a:gd name="connsiteX39" fmla="*/ 122675 w 209276"/>
                <a:gd name="connsiteY39" fmla="*/ 51276 h 216680"/>
                <a:gd name="connsiteX40" fmla="*/ 116488 w 209276"/>
                <a:gd name="connsiteY40" fmla="*/ 48585 h 216680"/>
                <a:gd name="connsiteX41" fmla="*/ 82322 w 209276"/>
                <a:gd name="connsiteY41" fmla="*/ 28947 h 216680"/>
                <a:gd name="connsiteX42" fmla="*/ 76403 w 209276"/>
                <a:gd name="connsiteY42" fmla="*/ 23566 h 216680"/>
                <a:gd name="connsiteX43" fmla="*/ 79093 w 209276"/>
                <a:gd name="connsiteY43" fmla="*/ 23028 h 216680"/>
                <a:gd name="connsiteX44" fmla="*/ 109224 w 209276"/>
                <a:gd name="connsiteY44" fmla="*/ 40515 h 216680"/>
                <a:gd name="connsiteX45" fmla="*/ 115143 w 209276"/>
                <a:gd name="connsiteY45" fmla="*/ 42129 h 216680"/>
                <a:gd name="connsiteX46" fmla="*/ 163836 w 209276"/>
                <a:gd name="connsiteY46" fmla="*/ 38362 h 216680"/>
                <a:gd name="connsiteX47" fmla="*/ 165988 w 209276"/>
                <a:gd name="connsiteY47" fmla="*/ 37286 h 216680"/>
                <a:gd name="connsiteX48" fmla="*/ 178364 w 209276"/>
                <a:gd name="connsiteY48" fmla="*/ 14150 h 216680"/>
                <a:gd name="connsiteX49" fmla="*/ 174866 w 209276"/>
                <a:gd name="connsiteY49" fmla="*/ 12536 h 216680"/>
                <a:gd name="connsiteX50" fmla="*/ 173252 w 209276"/>
                <a:gd name="connsiteY50" fmla="*/ 12267 h 216680"/>
                <a:gd name="connsiteX51" fmla="*/ 166258 w 209276"/>
                <a:gd name="connsiteY51" fmla="*/ 13612 h 216680"/>
                <a:gd name="connsiteX52" fmla="*/ 156573 w 209276"/>
                <a:gd name="connsiteY52" fmla="*/ 18455 h 216680"/>
                <a:gd name="connsiteX53" fmla="*/ 127787 w 209276"/>
                <a:gd name="connsiteY53" fmla="*/ 14150 h 216680"/>
                <a:gd name="connsiteX54" fmla="*/ 88509 w 209276"/>
                <a:gd name="connsiteY54" fmla="*/ 14957 h 216680"/>
                <a:gd name="connsiteX55" fmla="*/ 74789 w 209276"/>
                <a:gd name="connsiteY55" fmla="*/ 13881 h 216680"/>
                <a:gd name="connsiteX56" fmla="*/ 70216 w 209276"/>
                <a:gd name="connsiteY56" fmla="*/ 4465 h 216680"/>
                <a:gd name="connsiteX57" fmla="*/ 71023 w 209276"/>
                <a:gd name="connsiteY57" fmla="*/ 699 h 216680"/>
                <a:gd name="connsiteX58" fmla="*/ 68601 w 209276"/>
                <a:gd name="connsiteY58" fmla="*/ 161 h 216680"/>
                <a:gd name="connsiteX59" fmla="*/ 65911 w 209276"/>
                <a:gd name="connsiteY59" fmla="*/ 2582 h 216680"/>
                <a:gd name="connsiteX60" fmla="*/ 65642 w 209276"/>
                <a:gd name="connsiteY60" fmla="*/ 22490 h 216680"/>
                <a:gd name="connsiteX61" fmla="*/ 59723 w 209276"/>
                <a:gd name="connsiteY61" fmla="*/ 51276 h 216680"/>
                <a:gd name="connsiteX62" fmla="*/ 58916 w 209276"/>
                <a:gd name="connsiteY62" fmla="*/ 55580 h 216680"/>
                <a:gd name="connsiteX63" fmla="*/ 65373 w 209276"/>
                <a:gd name="connsiteY63" fmla="*/ 55849 h 216680"/>
                <a:gd name="connsiteX64" fmla="*/ 73175 w 209276"/>
                <a:gd name="connsiteY64" fmla="*/ 54773 h 216680"/>
                <a:gd name="connsiteX65" fmla="*/ 85550 w 209276"/>
                <a:gd name="connsiteY65" fmla="*/ 61768 h 216680"/>
                <a:gd name="connsiteX66" fmla="*/ 81784 w 209276"/>
                <a:gd name="connsiteY66" fmla="*/ 75219 h 216680"/>
                <a:gd name="connsiteX67" fmla="*/ 78286 w 209276"/>
                <a:gd name="connsiteY67" fmla="*/ 78985 h 216680"/>
                <a:gd name="connsiteX68" fmla="*/ 78286 w 209276"/>
                <a:gd name="connsiteY68" fmla="*/ 83828 h 216680"/>
                <a:gd name="connsiteX69" fmla="*/ 82591 w 209276"/>
                <a:gd name="connsiteY69" fmla="*/ 85173 h 216680"/>
                <a:gd name="connsiteX70" fmla="*/ 97387 w 209276"/>
                <a:gd name="connsiteY70" fmla="*/ 83290 h 216680"/>
                <a:gd name="connsiteX71" fmla="*/ 102230 w 209276"/>
                <a:gd name="connsiteY71" fmla="*/ 81676 h 216680"/>
                <a:gd name="connsiteX72" fmla="*/ 121599 w 209276"/>
                <a:gd name="connsiteY72" fmla="*/ 67417 h 216680"/>
                <a:gd name="connsiteX73" fmla="*/ 140431 w 209276"/>
                <a:gd name="connsiteY73" fmla="*/ 60692 h 216680"/>
                <a:gd name="connsiteX74" fmla="*/ 150116 w 209276"/>
                <a:gd name="connsiteY74" fmla="*/ 68762 h 216680"/>
                <a:gd name="connsiteX75" fmla="*/ 149578 w 209276"/>
                <a:gd name="connsiteY75" fmla="*/ 80868 h 216680"/>
                <a:gd name="connsiteX76" fmla="*/ 149578 w 209276"/>
                <a:gd name="connsiteY76" fmla="*/ 93513 h 216680"/>
                <a:gd name="connsiteX77" fmla="*/ 143659 w 209276"/>
                <a:gd name="connsiteY77" fmla="*/ 106157 h 216680"/>
                <a:gd name="connsiteX78" fmla="*/ 131015 w 209276"/>
                <a:gd name="connsiteY78" fmla="*/ 101583 h 216680"/>
                <a:gd name="connsiteX79" fmla="*/ 128863 w 209276"/>
                <a:gd name="connsiteY79" fmla="*/ 95127 h 216680"/>
                <a:gd name="connsiteX80" fmla="*/ 122675 w 209276"/>
                <a:gd name="connsiteY80" fmla="*/ 92437 h 216680"/>
                <a:gd name="connsiteX81" fmla="*/ 110569 w 209276"/>
                <a:gd name="connsiteY81" fmla="*/ 100776 h 216680"/>
                <a:gd name="connsiteX82" fmla="*/ 78017 w 209276"/>
                <a:gd name="connsiteY82" fmla="*/ 117456 h 216680"/>
                <a:gd name="connsiteX83" fmla="*/ 34704 w 209276"/>
                <a:gd name="connsiteY83" fmla="*/ 141130 h 216680"/>
                <a:gd name="connsiteX84" fmla="*/ 3228 w 209276"/>
                <a:gd name="connsiteY84" fmla="*/ 160231 h 216680"/>
                <a:gd name="connsiteX85" fmla="*/ 0 w 209276"/>
                <a:gd name="connsiteY85" fmla="*/ 162921 h 216680"/>
                <a:gd name="connsiteX86" fmla="*/ 3766 w 209276"/>
                <a:gd name="connsiteY86" fmla="*/ 164266 h 216680"/>
                <a:gd name="connsiteX87" fmla="*/ 6995 w 209276"/>
                <a:gd name="connsiteY87" fmla="*/ 166957 h 216680"/>
                <a:gd name="connsiteX88" fmla="*/ 8340 w 209276"/>
                <a:gd name="connsiteY88" fmla="*/ 174220 h 216680"/>
                <a:gd name="connsiteX89" fmla="*/ 9685 w 209276"/>
                <a:gd name="connsiteY89" fmla="*/ 194397 h 216680"/>
                <a:gd name="connsiteX90" fmla="*/ 9685 w 209276"/>
                <a:gd name="connsiteY90" fmla="*/ 196011 h 216680"/>
                <a:gd name="connsiteX91" fmla="*/ 10492 w 209276"/>
                <a:gd name="connsiteY91" fmla="*/ 200854 h 216680"/>
                <a:gd name="connsiteX92" fmla="*/ 11030 w 209276"/>
                <a:gd name="connsiteY92" fmla="*/ 202199 h 216680"/>
                <a:gd name="connsiteX93" fmla="*/ 14258 w 209276"/>
                <a:gd name="connsiteY93" fmla="*/ 208925 h 216680"/>
                <a:gd name="connsiteX94" fmla="*/ 16142 w 209276"/>
                <a:gd name="connsiteY94" fmla="*/ 210270 h 216680"/>
                <a:gd name="connsiteX95" fmla="*/ 21253 w 209276"/>
                <a:gd name="connsiteY95" fmla="*/ 214574 h 216680"/>
                <a:gd name="connsiteX96" fmla="*/ 25019 w 209276"/>
                <a:gd name="connsiteY96" fmla="*/ 216188 h 216680"/>
                <a:gd name="connsiteX97" fmla="*/ 37664 w 209276"/>
                <a:gd name="connsiteY97" fmla="*/ 213767 h 216680"/>
                <a:gd name="connsiteX98" fmla="*/ 40354 w 209276"/>
                <a:gd name="connsiteY98" fmla="*/ 210539 h 216680"/>
                <a:gd name="connsiteX99" fmla="*/ 41699 w 209276"/>
                <a:gd name="connsiteY99" fmla="*/ 204351 h 216680"/>
                <a:gd name="connsiteX100" fmla="*/ 41430 w 209276"/>
                <a:gd name="connsiteY100" fmla="*/ 202468 h 216680"/>
                <a:gd name="connsiteX101" fmla="*/ 37125 w 209276"/>
                <a:gd name="connsiteY101" fmla="*/ 189286 h 216680"/>
                <a:gd name="connsiteX102" fmla="*/ 34973 w 209276"/>
                <a:gd name="connsiteY102" fmla="*/ 170454 h 216680"/>
                <a:gd name="connsiteX103" fmla="*/ 34973 w 209276"/>
                <a:gd name="connsiteY103" fmla="*/ 165073 h 216680"/>
                <a:gd name="connsiteX104" fmla="*/ 34435 w 209276"/>
                <a:gd name="connsiteY104" fmla="*/ 158617 h 216680"/>
                <a:gd name="connsiteX105" fmla="*/ 43582 w 209276"/>
                <a:gd name="connsiteY105" fmla="*/ 152967 h 216680"/>
                <a:gd name="connsiteX106" fmla="*/ 44658 w 209276"/>
                <a:gd name="connsiteY106" fmla="*/ 154043 h 216680"/>
                <a:gd name="connsiteX107" fmla="*/ 61607 w 209276"/>
                <a:gd name="connsiteY107" fmla="*/ 146511 h 216680"/>
                <a:gd name="connsiteX108" fmla="*/ 69408 w 209276"/>
                <a:gd name="connsiteY108" fmla="*/ 139785 h 216680"/>
                <a:gd name="connsiteX109" fmla="*/ 70754 w 209276"/>
                <a:gd name="connsiteY109" fmla="*/ 142744 h 216680"/>
                <a:gd name="connsiteX110" fmla="*/ 70484 w 209276"/>
                <a:gd name="connsiteY110" fmla="*/ 144358 h 216680"/>
                <a:gd name="connsiteX111" fmla="*/ 74520 w 209276"/>
                <a:gd name="connsiteY111" fmla="*/ 158079 h 216680"/>
                <a:gd name="connsiteX112" fmla="*/ 76672 w 209276"/>
                <a:gd name="connsiteY112" fmla="*/ 159693 h 216680"/>
                <a:gd name="connsiteX113" fmla="*/ 96580 w 209276"/>
                <a:gd name="connsiteY113" fmla="*/ 151622 h 216680"/>
                <a:gd name="connsiteX114" fmla="*/ 97387 w 209276"/>
                <a:gd name="connsiteY114" fmla="*/ 149201 h 216680"/>
                <a:gd name="connsiteX115" fmla="*/ 100884 w 209276"/>
                <a:gd name="connsiteY115" fmla="*/ 130638 h 216680"/>
                <a:gd name="connsiteX116" fmla="*/ 99808 w 209276"/>
                <a:gd name="connsiteY116" fmla="*/ 127679 h 2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209276" h="216680">
                  <a:moveTo>
                    <a:pt x="99808" y="127679"/>
                  </a:moveTo>
                  <a:cubicBezTo>
                    <a:pt x="99808" y="126872"/>
                    <a:pt x="99808" y="126334"/>
                    <a:pt x="99808" y="125527"/>
                  </a:cubicBezTo>
                  <a:cubicBezTo>
                    <a:pt x="99539" y="121222"/>
                    <a:pt x="101422" y="119070"/>
                    <a:pt x="105727" y="118532"/>
                  </a:cubicBezTo>
                  <a:cubicBezTo>
                    <a:pt x="109762" y="117994"/>
                    <a:pt x="113798" y="117456"/>
                    <a:pt x="117564" y="115842"/>
                  </a:cubicBezTo>
                  <a:cubicBezTo>
                    <a:pt x="118909" y="115304"/>
                    <a:pt x="120792" y="114228"/>
                    <a:pt x="121599" y="116918"/>
                  </a:cubicBezTo>
                  <a:cubicBezTo>
                    <a:pt x="121599" y="117456"/>
                    <a:pt x="121599" y="117994"/>
                    <a:pt x="121599" y="118263"/>
                  </a:cubicBezTo>
                  <a:cubicBezTo>
                    <a:pt x="121599" y="120146"/>
                    <a:pt x="122137" y="122298"/>
                    <a:pt x="121868" y="124182"/>
                  </a:cubicBezTo>
                  <a:cubicBezTo>
                    <a:pt x="121868" y="124720"/>
                    <a:pt x="121868" y="125258"/>
                    <a:pt x="121868" y="125796"/>
                  </a:cubicBezTo>
                  <a:cubicBezTo>
                    <a:pt x="121868" y="127410"/>
                    <a:pt x="122137" y="129024"/>
                    <a:pt x="122407" y="130369"/>
                  </a:cubicBezTo>
                  <a:cubicBezTo>
                    <a:pt x="122675" y="131983"/>
                    <a:pt x="123214" y="133328"/>
                    <a:pt x="124290" y="134674"/>
                  </a:cubicBezTo>
                  <a:cubicBezTo>
                    <a:pt x="125904" y="136019"/>
                    <a:pt x="126711" y="137633"/>
                    <a:pt x="128056" y="139247"/>
                  </a:cubicBezTo>
                  <a:cubicBezTo>
                    <a:pt x="128325" y="139516"/>
                    <a:pt x="128863" y="140054"/>
                    <a:pt x="129132" y="140323"/>
                  </a:cubicBezTo>
                  <a:cubicBezTo>
                    <a:pt x="131284" y="141937"/>
                    <a:pt x="133436" y="143282"/>
                    <a:pt x="135320" y="144896"/>
                  </a:cubicBezTo>
                  <a:cubicBezTo>
                    <a:pt x="136396" y="145435"/>
                    <a:pt x="137203" y="145704"/>
                    <a:pt x="138548" y="145973"/>
                  </a:cubicBezTo>
                  <a:cubicBezTo>
                    <a:pt x="143929" y="147049"/>
                    <a:pt x="149309" y="147318"/>
                    <a:pt x="154151" y="144358"/>
                  </a:cubicBezTo>
                  <a:cubicBezTo>
                    <a:pt x="154690" y="144089"/>
                    <a:pt x="154958" y="143820"/>
                    <a:pt x="155497" y="143282"/>
                  </a:cubicBezTo>
                  <a:cubicBezTo>
                    <a:pt x="157380" y="141668"/>
                    <a:pt x="159532" y="140054"/>
                    <a:pt x="161684" y="138709"/>
                  </a:cubicBezTo>
                  <a:cubicBezTo>
                    <a:pt x="163567" y="137095"/>
                    <a:pt x="164643" y="135212"/>
                    <a:pt x="165451" y="133059"/>
                  </a:cubicBezTo>
                  <a:cubicBezTo>
                    <a:pt x="166258" y="130369"/>
                    <a:pt x="167334" y="127948"/>
                    <a:pt x="168410" y="125258"/>
                  </a:cubicBezTo>
                  <a:cubicBezTo>
                    <a:pt x="168679" y="124720"/>
                    <a:pt x="168679" y="124182"/>
                    <a:pt x="168948" y="123643"/>
                  </a:cubicBezTo>
                  <a:cubicBezTo>
                    <a:pt x="167872" y="115035"/>
                    <a:pt x="173521" y="111537"/>
                    <a:pt x="180516" y="109116"/>
                  </a:cubicBezTo>
                  <a:cubicBezTo>
                    <a:pt x="182130" y="108578"/>
                    <a:pt x="183475" y="107771"/>
                    <a:pt x="185089" y="106964"/>
                  </a:cubicBezTo>
                  <a:cubicBezTo>
                    <a:pt x="185627" y="106695"/>
                    <a:pt x="185896" y="106426"/>
                    <a:pt x="186434" y="106157"/>
                  </a:cubicBezTo>
                  <a:cubicBezTo>
                    <a:pt x="189394" y="102929"/>
                    <a:pt x="193698" y="101852"/>
                    <a:pt x="197464" y="100238"/>
                  </a:cubicBezTo>
                  <a:cubicBezTo>
                    <a:pt x="198541" y="99700"/>
                    <a:pt x="199348" y="99162"/>
                    <a:pt x="200155" y="98355"/>
                  </a:cubicBezTo>
                  <a:cubicBezTo>
                    <a:pt x="202576" y="95665"/>
                    <a:pt x="205266" y="93782"/>
                    <a:pt x="207149" y="90822"/>
                  </a:cubicBezTo>
                  <a:cubicBezTo>
                    <a:pt x="207687" y="90015"/>
                    <a:pt x="207957" y="89208"/>
                    <a:pt x="207957" y="88401"/>
                  </a:cubicBezTo>
                  <a:cubicBezTo>
                    <a:pt x="209840" y="80868"/>
                    <a:pt x="210109" y="73605"/>
                    <a:pt x="206073" y="66610"/>
                  </a:cubicBezTo>
                  <a:cubicBezTo>
                    <a:pt x="204459" y="63920"/>
                    <a:pt x="203383" y="60154"/>
                    <a:pt x="199079" y="60692"/>
                  </a:cubicBezTo>
                  <a:cubicBezTo>
                    <a:pt x="197464" y="63920"/>
                    <a:pt x="198271" y="67417"/>
                    <a:pt x="198541" y="70645"/>
                  </a:cubicBezTo>
                  <a:cubicBezTo>
                    <a:pt x="199079" y="77102"/>
                    <a:pt x="197734" y="83290"/>
                    <a:pt x="195581" y="89477"/>
                  </a:cubicBezTo>
                  <a:cubicBezTo>
                    <a:pt x="194505" y="92975"/>
                    <a:pt x="192353" y="95665"/>
                    <a:pt x="189394" y="97817"/>
                  </a:cubicBezTo>
                  <a:cubicBezTo>
                    <a:pt x="183744" y="102121"/>
                    <a:pt x="179171" y="100507"/>
                    <a:pt x="177288" y="93513"/>
                  </a:cubicBezTo>
                  <a:cubicBezTo>
                    <a:pt x="176212" y="89746"/>
                    <a:pt x="176481" y="85711"/>
                    <a:pt x="176212" y="81676"/>
                  </a:cubicBezTo>
                  <a:cubicBezTo>
                    <a:pt x="175135" y="72529"/>
                    <a:pt x="172983" y="63113"/>
                    <a:pt x="174059" y="53697"/>
                  </a:cubicBezTo>
                  <a:cubicBezTo>
                    <a:pt x="174866" y="47240"/>
                    <a:pt x="172445" y="42936"/>
                    <a:pt x="167603" y="39170"/>
                  </a:cubicBezTo>
                  <a:cubicBezTo>
                    <a:pt x="166796" y="38631"/>
                    <a:pt x="165720" y="38362"/>
                    <a:pt x="164912" y="39170"/>
                  </a:cubicBezTo>
                  <a:cubicBezTo>
                    <a:pt x="161146" y="43474"/>
                    <a:pt x="155227" y="44819"/>
                    <a:pt x="152268" y="49931"/>
                  </a:cubicBezTo>
                  <a:cubicBezTo>
                    <a:pt x="146619" y="49931"/>
                    <a:pt x="141238" y="49662"/>
                    <a:pt x="135589" y="48854"/>
                  </a:cubicBezTo>
                  <a:cubicBezTo>
                    <a:pt x="131015" y="48316"/>
                    <a:pt x="126442" y="48316"/>
                    <a:pt x="122675" y="51276"/>
                  </a:cubicBezTo>
                  <a:cubicBezTo>
                    <a:pt x="120523" y="51007"/>
                    <a:pt x="118371" y="49931"/>
                    <a:pt x="116488" y="48585"/>
                  </a:cubicBezTo>
                  <a:cubicBezTo>
                    <a:pt x="105996" y="40784"/>
                    <a:pt x="93890" y="35403"/>
                    <a:pt x="82322" y="28947"/>
                  </a:cubicBezTo>
                  <a:cubicBezTo>
                    <a:pt x="79900" y="27601"/>
                    <a:pt x="77748" y="25987"/>
                    <a:pt x="76403" y="23566"/>
                  </a:cubicBezTo>
                  <a:cubicBezTo>
                    <a:pt x="77479" y="22221"/>
                    <a:pt x="78286" y="22490"/>
                    <a:pt x="79093" y="23028"/>
                  </a:cubicBezTo>
                  <a:cubicBezTo>
                    <a:pt x="88509" y="29754"/>
                    <a:pt x="99539" y="34058"/>
                    <a:pt x="109224" y="40515"/>
                  </a:cubicBezTo>
                  <a:cubicBezTo>
                    <a:pt x="111107" y="41591"/>
                    <a:pt x="112721" y="42398"/>
                    <a:pt x="115143" y="42129"/>
                  </a:cubicBezTo>
                  <a:cubicBezTo>
                    <a:pt x="131284" y="40515"/>
                    <a:pt x="147695" y="39170"/>
                    <a:pt x="163836" y="38362"/>
                  </a:cubicBezTo>
                  <a:cubicBezTo>
                    <a:pt x="164643" y="38093"/>
                    <a:pt x="165451" y="37824"/>
                    <a:pt x="165988" y="37286"/>
                  </a:cubicBezTo>
                  <a:cubicBezTo>
                    <a:pt x="165451" y="27063"/>
                    <a:pt x="172983" y="21414"/>
                    <a:pt x="178364" y="14150"/>
                  </a:cubicBezTo>
                  <a:cubicBezTo>
                    <a:pt x="177557" y="12805"/>
                    <a:pt x="176212" y="12805"/>
                    <a:pt x="174866" y="12536"/>
                  </a:cubicBezTo>
                  <a:cubicBezTo>
                    <a:pt x="174328" y="12536"/>
                    <a:pt x="173790" y="12267"/>
                    <a:pt x="173252" y="12267"/>
                  </a:cubicBezTo>
                  <a:cubicBezTo>
                    <a:pt x="170831" y="12536"/>
                    <a:pt x="168141" y="11191"/>
                    <a:pt x="166258" y="13612"/>
                  </a:cubicBezTo>
                  <a:cubicBezTo>
                    <a:pt x="164912" y="19262"/>
                    <a:pt x="160608" y="18993"/>
                    <a:pt x="156573" y="18455"/>
                  </a:cubicBezTo>
                  <a:cubicBezTo>
                    <a:pt x="146888" y="17109"/>
                    <a:pt x="137472" y="14957"/>
                    <a:pt x="127787" y="14150"/>
                  </a:cubicBezTo>
                  <a:cubicBezTo>
                    <a:pt x="114605" y="13343"/>
                    <a:pt x="101692" y="12267"/>
                    <a:pt x="88509" y="14957"/>
                  </a:cubicBezTo>
                  <a:cubicBezTo>
                    <a:pt x="83936" y="15764"/>
                    <a:pt x="79093" y="15764"/>
                    <a:pt x="74789" y="13881"/>
                  </a:cubicBezTo>
                  <a:cubicBezTo>
                    <a:pt x="69139" y="11729"/>
                    <a:pt x="68332" y="10384"/>
                    <a:pt x="70216" y="4465"/>
                  </a:cubicBezTo>
                  <a:cubicBezTo>
                    <a:pt x="70484" y="3120"/>
                    <a:pt x="71292" y="2044"/>
                    <a:pt x="71023" y="699"/>
                  </a:cubicBezTo>
                  <a:cubicBezTo>
                    <a:pt x="70484" y="-108"/>
                    <a:pt x="69408" y="-108"/>
                    <a:pt x="68601" y="161"/>
                  </a:cubicBezTo>
                  <a:cubicBezTo>
                    <a:pt x="67525" y="699"/>
                    <a:pt x="66449" y="1506"/>
                    <a:pt x="65911" y="2582"/>
                  </a:cubicBezTo>
                  <a:cubicBezTo>
                    <a:pt x="64028" y="9039"/>
                    <a:pt x="65642" y="15764"/>
                    <a:pt x="65642" y="22490"/>
                  </a:cubicBezTo>
                  <a:cubicBezTo>
                    <a:pt x="65911" y="32713"/>
                    <a:pt x="65911" y="42667"/>
                    <a:pt x="59723" y="51276"/>
                  </a:cubicBezTo>
                  <a:cubicBezTo>
                    <a:pt x="58916" y="52352"/>
                    <a:pt x="58378" y="53966"/>
                    <a:pt x="58916" y="55580"/>
                  </a:cubicBezTo>
                  <a:cubicBezTo>
                    <a:pt x="61069" y="56925"/>
                    <a:pt x="63221" y="56118"/>
                    <a:pt x="65373" y="55849"/>
                  </a:cubicBezTo>
                  <a:cubicBezTo>
                    <a:pt x="68063" y="55580"/>
                    <a:pt x="70484" y="54773"/>
                    <a:pt x="73175" y="54773"/>
                  </a:cubicBezTo>
                  <a:cubicBezTo>
                    <a:pt x="78555" y="54773"/>
                    <a:pt x="83129" y="56656"/>
                    <a:pt x="85550" y="61768"/>
                  </a:cubicBezTo>
                  <a:cubicBezTo>
                    <a:pt x="87702" y="66341"/>
                    <a:pt x="86357" y="70915"/>
                    <a:pt x="81784" y="75219"/>
                  </a:cubicBezTo>
                  <a:cubicBezTo>
                    <a:pt x="80438" y="76295"/>
                    <a:pt x="79093" y="77371"/>
                    <a:pt x="78286" y="78985"/>
                  </a:cubicBezTo>
                  <a:cubicBezTo>
                    <a:pt x="77479" y="80599"/>
                    <a:pt x="77479" y="82214"/>
                    <a:pt x="78286" y="83828"/>
                  </a:cubicBezTo>
                  <a:cubicBezTo>
                    <a:pt x="79362" y="85711"/>
                    <a:pt x="80977" y="85980"/>
                    <a:pt x="82591" y="85173"/>
                  </a:cubicBezTo>
                  <a:cubicBezTo>
                    <a:pt x="87433" y="83290"/>
                    <a:pt x="92276" y="82752"/>
                    <a:pt x="97387" y="83290"/>
                  </a:cubicBezTo>
                  <a:cubicBezTo>
                    <a:pt x="99001" y="83559"/>
                    <a:pt x="100615" y="82752"/>
                    <a:pt x="102230" y="81676"/>
                  </a:cubicBezTo>
                  <a:cubicBezTo>
                    <a:pt x="108955" y="77371"/>
                    <a:pt x="116219" y="73336"/>
                    <a:pt x="121599" y="67417"/>
                  </a:cubicBezTo>
                  <a:cubicBezTo>
                    <a:pt x="126711" y="61768"/>
                    <a:pt x="133436" y="60423"/>
                    <a:pt x="140431" y="60692"/>
                  </a:cubicBezTo>
                  <a:cubicBezTo>
                    <a:pt x="146619" y="60961"/>
                    <a:pt x="148771" y="62844"/>
                    <a:pt x="150116" y="68762"/>
                  </a:cubicBezTo>
                  <a:cubicBezTo>
                    <a:pt x="151192" y="72798"/>
                    <a:pt x="151192" y="76833"/>
                    <a:pt x="149578" y="80868"/>
                  </a:cubicBezTo>
                  <a:cubicBezTo>
                    <a:pt x="147964" y="84904"/>
                    <a:pt x="147964" y="89208"/>
                    <a:pt x="149578" y="93513"/>
                  </a:cubicBezTo>
                  <a:cubicBezTo>
                    <a:pt x="151730" y="99431"/>
                    <a:pt x="149578" y="103467"/>
                    <a:pt x="143659" y="106157"/>
                  </a:cubicBezTo>
                  <a:cubicBezTo>
                    <a:pt x="138010" y="108578"/>
                    <a:pt x="133975" y="106964"/>
                    <a:pt x="131015" y="101583"/>
                  </a:cubicBezTo>
                  <a:cubicBezTo>
                    <a:pt x="129939" y="99700"/>
                    <a:pt x="129401" y="97548"/>
                    <a:pt x="128863" y="95127"/>
                  </a:cubicBezTo>
                  <a:cubicBezTo>
                    <a:pt x="127787" y="90822"/>
                    <a:pt x="126711" y="90284"/>
                    <a:pt x="122675" y="92437"/>
                  </a:cubicBezTo>
                  <a:cubicBezTo>
                    <a:pt x="118371" y="94858"/>
                    <a:pt x="114067" y="97279"/>
                    <a:pt x="110569" y="100776"/>
                  </a:cubicBezTo>
                  <a:cubicBezTo>
                    <a:pt x="101422" y="109923"/>
                    <a:pt x="89854" y="113959"/>
                    <a:pt x="78017" y="117456"/>
                  </a:cubicBezTo>
                  <a:cubicBezTo>
                    <a:pt x="61607" y="122029"/>
                    <a:pt x="47348" y="130100"/>
                    <a:pt x="34704" y="141130"/>
                  </a:cubicBezTo>
                  <a:cubicBezTo>
                    <a:pt x="25288" y="149201"/>
                    <a:pt x="15334" y="156465"/>
                    <a:pt x="3228" y="160231"/>
                  </a:cubicBezTo>
                  <a:cubicBezTo>
                    <a:pt x="1883" y="160769"/>
                    <a:pt x="269" y="161038"/>
                    <a:pt x="0" y="162921"/>
                  </a:cubicBezTo>
                  <a:cubicBezTo>
                    <a:pt x="807" y="164535"/>
                    <a:pt x="2421" y="164266"/>
                    <a:pt x="3766" y="164266"/>
                  </a:cubicBezTo>
                  <a:cubicBezTo>
                    <a:pt x="5649" y="164266"/>
                    <a:pt x="6995" y="164804"/>
                    <a:pt x="6995" y="166957"/>
                  </a:cubicBezTo>
                  <a:cubicBezTo>
                    <a:pt x="6995" y="169378"/>
                    <a:pt x="7264" y="172068"/>
                    <a:pt x="8340" y="174220"/>
                  </a:cubicBezTo>
                  <a:cubicBezTo>
                    <a:pt x="11030" y="180946"/>
                    <a:pt x="9416" y="187671"/>
                    <a:pt x="9685" y="194397"/>
                  </a:cubicBezTo>
                  <a:cubicBezTo>
                    <a:pt x="9685" y="194935"/>
                    <a:pt x="9685" y="195473"/>
                    <a:pt x="9685" y="196011"/>
                  </a:cubicBezTo>
                  <a:cubicBezTo>
                    <a:pt x="9685" y="197625"/>
                    <a:pt x="9954" y="199240"/>
                    <a:pt x="10492" y="200854"/>
                  </a:cubicBezTo>
                  <a:cubicBezTo>
                    <a:pt x="10761" y="201392"/>
                    <a:pt x="10761" y="201930"/>
                    <a:pt x="11030" y="202199"/>
                  </a:cubicBezTo>
                  <a:cubicBezTo>
                    <a:pt x="12106" y="204351"/>
                    <a:pt x="13182" y="206772"/>
                    <a:pt x="14258" y="208925"/>
                  </a:cubicBezTo>
                  <a:cubicBezTo>
                    <a:pt x="14796" y="209463"/>
                    <a:pt x="15334" y="210001"/>
                    <a:pt x="16142" y="210270"/>
                  </a:cubicBezTo>
                  <a:cubicBezTo>
                    <a:pt x="18563" y="211077"/>
                    <a:pt x="19639" y="213229"/>
                    <a:pt x="21253" y="214574"/>
                  </a:cubicBezTo>
                  <a:cubicBezTo>
                    <a:pt x="22329" y="215381"/>
                    <a:pt x="23405" y="216188"/>
                    <a:pt x="25019" y="216188"/>
                  </a:cubicBezTo>
                  <a:cubicBezTo>
                    <a:pt x="29593" y="217533"/>
                    <a:pt x="33628" y="215919"/>
                    <a:pt x="37664" y="213767"/>
                  </a:cubicBezTo>
                  <a:cubicBezTo>
                    <a:pt x="39278" y="213229"/>
                    <a:pt x="40085" y="211884"/>
                    <a:pt x="40354" y="210539"/>
                  </a:cubicBezTo>
                  <a:cubicBezTo>
                    <a:pt x="40623" y="208386"/>
                    <a:pt x="41430" y="206503"/>
                    <a:pt x="41699" y="204351"/>
                  </a:cubicBezTo>
                  <a:cubicBezTo>
                    <a:pt x="41699" y="203813"/>
                    <a:pt x="41699" y="203006"/>
                    <a:pt x="41430" y="202468"/>
                  </a:cubicBezTo>
                  <a:cubicBezTo>
                    <a:pt x="41161" y="197625"/>
                    <a:pt x="38201" y="193859"/>
                    <a:pt x="37125" y="189286"/>
                  </a:cubicBezTo>
                  <a:cubicBezTo>
                    <a:pt x="35780" y="183098"/>
                    <a:pt x="35511" y="176910"/>
                    <a:pt x="34973" y="170454"/>
                  </a:cubicBezTo>
                  <a:cubicBezTo>
                    <a:pt x="34973" y="168571"/>
                    <a:pt x="35511" y="166957"/>
                    <a:pt x="34973" y="165073"/>
                  </a:cubicBezTo>
                  <a:cubicBezTo>
                    <a:pt x="34435" y="162921"/>
                    <a:pt x="34166" y="160769"/>
                    <a:pt x="34435" y="158617"/>
                  </a:cubicBezTo>
                  <a:cubicBezTo>
                    <a:pt x="34704" y="153236"/>
                    <a:pt x="37932" y="151084"/>
                    <a:pt x="43582" y="152967"/>
                  </a:cubicBezTo>
                  <a:cubicBezTo>
                    <a:pt x="43851" y="153236"/>
                    <a:pt x="44389" y="153774"/>
                    <a:pt x="44658" y="154043"/>
                  </a:cubicBezTo>
                  <a:cubicBezTo>
                    <a:pt x="52998" y="158886"/>
                    <a:pt x="60531" y="155657"/>
                    <a:pt x="61607" y="146511"/>
                  </a:cubicBezTo>
                  <a:cubicBezTo>
                    <a:pt x="62145" y="141399"/>
                    <a:pt x="65911" y="140592"/>
                    <a:pt x="69408" y="139785"/>
                  </a:cubicBezTo>
                  <a:cubicBezTo>
                    <a:pt x="71830" y="138978"/>
                    <a:pt x="70754" y="141668"/>
                    <a:pt x="70754" y="142744"/>
                  </a:cubicBezTo>
                  <a:cubicBezTo>
                    <a:pt x="70754" y="143282"/>
                    <a:pt x="70484" y="143820"/>
                    <a:pt x="70484" y="144358"/>
                  </a:cubicBezTo>
                  <a:cubicBezTo>
                    <a:pt x="69408" y="149470"/>
                    <a:pt x="71023" y="154043"/>
                    <a:pt x="74520" y="158079"/>
                  </a:cubicBezTo>
                  <a:cubicBezTo>
                    <a:pt x="75058" y="158886"/>
                    <a:pt x="75865" y="159155"/>
                    <a:pt x="76672" y="159693"/>
                  </a:cubicBezTo>
                  <a:cubicBezTo>
                    <a:pt x="85281" y="161576"/>
                    <a:pt x="92007" y="159424"/>
                    <a:pt x="96580" y="151622"/>
                  </a:cubicBezTo>
                  <a:cubicBezTo>
                    <a:pt x="97118" y="150815"/>
                    <a:pt x="97387" y="150008"/>
                    <a:pt x="97387" y="149201"/>
                  </a:cubicBezTo>
                  <a:cubicBezTo>
                    <a:pt x="100077" y="143282"/>
                    <a:pt x="100884" y="137095"/>
                    <a:pt x="100884" y="130638"/>
                  </a:cubicBezTo>
                  <a:cubicBezTo>
                    <a:pt x="100884" y="130369"/>
                    <a:pt x="100615" y="129024"/>
                    <a:pt x="99808" y="127679"/>
                  </a:cubicBezTo>
                  <a:close/>
                </a:path>
              </a:pathLst>
            </a:custGeom>
            <a:solidFill>
              <a:srgbClr val="7BC8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7" name="Полилиния: фигура 2666">
              <a:extLst>
                <a:ext uri="{FF2B5EF4-FFF2-40B4-BE49-F238E27FC236}">
                  <a16:creationId xmlns:a16="http://schemas.microsoft.com/office/drawing/2014/main" id="{C90512F1-63ED-846D-8E9C-C3448DC010D8}"/>
                </a:ext>
              </a:extLst>
            </p:cNvPr>
            <p:cNvSpPr/>
            <p:nvPr/>
          </p:nvSpPr>
          <p:spPr>
            <a:xfrm>
              <a:off x="5008138" y="7375183"/>
              <a:ext cx="121191" cy="298937"/>
            </a:xfrm>
            <a:custGeom>
              <a:avLst/>
              <a:gdLst>
                <a:gd name="connsiteX0" fmla="*/ 89855 w 121191"/>
                <a:gd name="connsiteY0" fmla="*/ 65403 h 298937"/>
                <a:gd name="connsiteX1" fmla="*/ 88778 w 121191"/>
                <a:gd name="connsiteY1" fmla="*/ 68900 h 298937"/>
                <a:gd name="connsiteX2" fmla="*/ 85281 w 121191"/>
                <a:gd name="connsiteY2" fmla="*/ 73743 h 298937"/>
                <a:gd name="connsiteX3" fmla="*/ 82860 w 121191"/>
                <a:gd name="connsiteY3" fmla="*/ 79123 h 298937"/>
                <a:gd name="connsiteX4" fmla="*/ 79093 w 121191"/>
                <a:gd name="connsiteY4" fmla="*/ 90422 h 298937"/>
                <a:gd name="connsiteX5" fmla="*/ 80977 w 121191"/>
                <a:gd name="connsiteY5" fmla="*/ 97417 h 298937"/>
                <a:gd name="connsiteX6" fmla="*/ 75596 w 121191"/>
                <a:gd name="connsiteY6" fmla="*/ 111944 h 298937"/>
                <a:gd name="connsiteX7" fmla="*/ 73175 w 121191"/>
                <a:gd name="connsiteY7" fmla="*/ 117056 h 298937"/>
                <a:gd name="connsiteX8" fmla="*/ 71561 w 121191"/>
                <a:gd name="connsiteY8" fmla="*/ 121091 h 298937"/>
                <a:gd name="connsiteX9" fmla="*/ 67525 w 121191"/>
                <a:gd name="connsiteY9" fmla="*/ 129162 h 298937"/>
                <a:gd name="connsiteX10" fmla="*/ 66449 w 121191"/>
                <a:gd name="connsiteY10" fmla="*/ 134811 h 298937"/>
                <a:gd name="connsiteX11" fmla="*/ 64835 w 121191"/>
                <a:gd name="connsiteY11" fmla="*/ 138578 h 298937"/>
                <a:gd name="connsiteX12" fmla="*/ 57033 w 121191"/>
                <a:gd name="connsiteY12" fmla="*/ 151760 h 298937"/>
                <a:gd name="connsiteX13" fmla="*/ 55150 w 121191"/>
                <a:gd name="connsiteY13" fmla="*/ 155795 h 298937"/>
                <a:gd name="connsiteX14" fmla="*/ 50308 w 121191"/>
                <a:gd name="connsiteY14" fmla="*/ 165749 h 298937"/>
                <a:gd name="connsiteX15" fmla="*/ 47887 w 121191"/>
                <a:gd name="connsiteY15" fmla="*/ 170861 h 298937"/>
                <a:gd name="connsiteX16" fmla="*/ 47348 w 121191"/>
                <a:gd name="connsiteY16" fmla="*/ 173013 h 298937"/>
                <a:gd name="connsiteX17" fmla="*/ 48156 w 121191"/>
                <a:gd name="connsiteY17" fmla="*/ 174358 h 298937"/>
                <a:gd name="connsiteX18" fmla="*/ 48156 w 121191"/>
                <a:gd name="connsiteY18" fmla="*/ 177855 h 298937"/>
                <a:gd name="connsiteX19" fmla="*/ 23136 w 121191"/>
                <a:gd name="connsiteY19" fmla="*/ 222514 h 298937"/>
                <a:gd name="connsiteX20" fmla="*/ 3228 w 121191"/>
                <a:gd name="connsiteY20" fmla="*/ 270131 h 298937"/>
                <a:gd name="connsiteX21" fmla="*/ 1883 w 121191"/>
                <a:gd name="connsiteY21" fmla="*/ 273628 h 298937"/>
                <a:gd name="connsiteX22" fmla="*/ 1076 w 121191"/>
                <a:gd name="connsiteY22" fmla="*/ 274704 h 298937"/>
                <a:gd name="connsiteX23" fmla="*/ 1614 w 121191"/>
                <a:gd name="connsiteY23" fmla="*/ 276857 h 298937"/>
                <a:gd name="connsiteX24" fmla="*/ 0 w 121191"/>
                <a:gd name="connsiteY24" fmla="*/ 291922 h 298937"/>
                <a:gd name="connsiteX25" fmla="*/ 0 w 121191"/>
                <a:gd name="connsiteY25" fmla="*/ 293536 h 298937"/>
                <a:gd name="connsiteX26" fmla="*/ 538 w 121191"/>
                <a:gd name="connsiteY26" fmla="*/ 295150 h 298937"/>
                <a:gd name="connsiteX27" fmla="*/ 4304 w 121191"/>
                <a:gd name="connsiteY27" fmla="*/ 298917 h 298937"/>
                <a:gd name="connsiteX28" fmla="*/ 19370 w 121191"/>
                <a:gd name="connsiteY28" fmla="*/ 263943 h 298937"/>
                <a:gd name="connsiteX29" fmla="*/ 25019 w 121191"/>
                <a:gd name="connsiteY29" fmla="*/ 249954 h 298937"/>
                <a:gd name="connsiteX30" fmla="*/ 39009 w 121191"/>
                <a:gd name="connsiteY30" fmla="*/ 210407 h 298937"/>
                <a:gd name="connsiteX31" fmla="*/ 55688 w 121191"/>
                <a:gd name="connsiteY31" fmla="*/ 188078 h 298937"/>
                <a:gd name="connsiteX32" fmla="*/ 81784 w 121191"/>
                <a:gd name="connsiteY32" fmla="*/ 140461 h 298937"/>
                <a:gd name="connsiteX33" fmla="*/ 95235 w 121191"/>
                <a:gd name="connsiteY33" fmla="*/ 107371 h 298937"/>
                <a:gd name="connsiteX34" fmla="*/ 94428 w 121191"/>
                <a:gd name="connsiteY34" fmla="*/ 101990 h 298937"/>
                <a:gd name="connsiteX35" fmla="*/ 90123 w 121191"/>
                <a:gd name="connsiteY35" fmla="*/ 104680 h 298937"/>
                <a:gd name="connsiteX36" fmla="*/ 78017 w 121191"/>
                <a:gd name="connsiteY36" fmla="*/ 124857 h 298937"/>
                <a:gd name="connsiteX37" fmla="*/ 74520 w 121191"/>
                <a:gd name="connsiteY37" fmla="*/ 131583 h 298937"/>
                <a:gd name="connsiteX38" fmla="*/ 71561 w 121191"/>
                <a:gd name="connsiteY38" fmla="*/ 137502 h 298937"/>
                <a:gd name="connsiteX39" fmla="*/ 71561 w 121191"/>
                <a:gd name="connsiteY39" fmla="*/ 138309 h 298937"/>
                <a:gd name="connsiteX40" fmla="*/ 71830 w 121191"/>
                <a:gd name="connsiteY40" fmla="*/ 137233 h 298937"/>
                <a:gd name="connsiteX41" fmla="*/ 74520 w 121191"/>
                <a:gd name="connsiteY41" fmla="*/ 131314 h 298937"/>
                <a:gd name="connsiteX42" fmla="*/ 78555 w 121191"/>
                <a:gd name="connsiteY42" fmla="*/ 124050 h 298937"/>
                <a:gd name="connsiteX43" fmla="*/ 100884 w 121191"/>
                <a:gd name="connsiteY43" fmla="*/ 62713 h 298937"/>
                <a:gd name="connsiteX44" fmla="*/ 111645 w 121191"/>
                <a:gd name="connsiteY44" fmla="*/ 43074 h 298937"/>
                <a:gd name="connsiteX45" fmla="*/ 120254 w 121191"/>
                <a:gd name="connsiteY45" fmla="*/ 27201 h 298937"/>
                <a:gd name="connsiteX46" fmla="*/ 120792 w 121191"/>
                <a:gd name="connsiteY46" fmla="*/ 22897 h 298937"/>
                <a:gd name="connsiteX47" fmla="*/ 115143 w 121191"/>
                <a:gd name="connsiteY47" fmla="*/ 16978 h 298937"/>
                <a:gd name="connsiteX48" fmla="*/ 114874 w 121191"/>
                <a:gd name="connsiteY48" fmla="*/ 11060 h 298937"/>
                <a:gd name="connsiteX49" fmla="*/ 115412 w 121191"/>
                <a:gd name="connsiteY49" fmla="*/ 3796 h 298937"/>
                <a:gd name="connsiteX50" fmla="*/ 112991 w 121191"/>
                <a:gd name="connsiteY50" fmla="*/ 30 h 298937"/>
                <a:gd name="connsiteX51" fmla="*/ 109762 w 121191"/>
                <a:gd name="connsiteY51" fmla="*/ 2720 h 298937"/>
                <a:gd name="connsiteX52" fmla="*/ 105189 w 121191"/>
                <a:gd name="connsiteY52" fmla="*/ 14019 h 298937"/>
                <a:gd name="connsiteX53" fmla="*/ 100077 w 121191"/>
                <a:gd name="connsiteY53" fmla="*/ 23973 h 298937"/>
                <a:gd name="connsiteX54" fmla="*/ 101423 w 121191"/>
                <a:gd name="connsiteY54" fmla="*/ 35272 h 298937"/>
                <a:gd name="connsiteX55" fmla="*/ 99808 w 121191"/>
                <a:gd name="connsiteY55" fmla="*/ 40114 h 298937"/>
                <a:gd name="connsiteX56" fmla="*/ 93890 w 121191"/>
                <a:gd name="connsiteY56" fmla="*/ 55718 h 298937"/>
                <a:gd name="connsiteX57" fmla="*/ 92276 w 121191"/>
                <a:gd name="connsiteY57" fmla="*/ 59753 h 298937"/>
                <a:gd name="connsiteX58" fmla="*/ 89855 w 121191"/>
                <a:gd name="connsiteY58" fmla="*/ 65403 h 29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21191" h="298937">
                  <a:moveTo>
                    <a:pt x="89855" y="65403"/>
                  </a:moveTo>
                  <a:cubicBezTo>
                    <a:pt x="90393" y="66748"/>
                    <a:pt x="89316" y="67824"/>
                    <a:pt x="88778" y="68900"/>
                  </a:cubicBezTo>
                  <a:cubicBezTo>
                    <a:pt x="87433" y="70245"/>
                    <a:pt x="85550" y="71590"/>
                    <a:pt x="85281" y="73743"/>
                  </a:cubicBezTo>
                  <a:cubicBezTo>
                    <a:pt x="85012" y="75895"/>
                    <a:pt x="83667" y="77509"/>
                    <a:pt x="82860" y="79123"/>
                  </a:cubicBezTo>
                  <a:cubicBezTo>
                    <a:pt x="81246" y="82620"/>
                    <a:pt x="79093" y="86118"/>
                    <a:pt x="79093" y="90422"/>
                  </a:cubicBezTo>
                  <a:cubicBezTo>
                    <a:pt x="79093" y="92843"/>
                    <a:pt x="80170" y="94996"/>
                    <a:pt x="80977" y="97417"/>
                  </a:cubicBezTo>
                  <a:cubicBezTo>
                    <a:pt x="80708" y="102797"/>
                    <a:pt x="76403" y="106833"/>
                    <a:pt x="75596" y="111944"/>
                  </a:cubicBezTo>
                  <a:cubicBezTo>
                    <a:pt x="75058" y="113827"/>
                    <a:pt x="74251" y="115441"/>
                    <a:pt x="73175" y="117056"/>
                  </a:cubicBezTo>
                  <a:cubicBezTo>
                    <a:pt x="72368" y="118401"/>
                    <a:pt x="72099" y="119746"/>
                    <a:pt x="71561" y="121091"/>
                  </a:cubicBezTo>
                  <a:cubicBezTo>
                    <a:pt x="70485" y="124050"/>
                    <a:pt x="68601" y="126472"/>
                    <a:pt x="67525" y="129162"/>
                  </a:cubicBezTo>
                  <a:cubicBezTo>
                    <a:pt x="66718" y="131045"/>
                    <a:pt x="65104" y="132659"/>
                    <a:pt x="66449" y="134811"/>
                  </a:cubicBezTo>
                  <a:cubicBezTo>
                    <a:pt x="65911" y="136156"/>
                    <a:pt x="65373" y="137233"/>
                    <a:pt x="64835" y="138578"/>
                  </a:cubicBezTo>
                  <a:cubicBezTo>
                    <a:pt x="59993" y="141806"/>
                    <a:pt x="59724" y="147455"/>
                    <a:pt x="57033" y="151760"/>
                  </a:cubicBezTo>
                  <a:cubicBezTo>
                    <a:pt x="56495" y="153105"/>
                    <a:pt x="55957" y="154450"/>
                    <a:pt x="55150" y="155795"/>
                  </a:cubicBezTo>
                  <a:cubicBezTo>
                    <a:pt x="53536" y="159024"/>
                    <a:pt x="51653" y="162252"/>
                    <a:pt x="50308" y="165749"/>
                  </a:cubicBezTo>
                  <a:cubicBezTo>
                    <a:pt x="49770" y="167632"/>
                    <a:pt x="48963" y="169247"/>
                    <a:pt x="47887" y="170861"/>
                  </a:cubicBezTo>
                  <a:cubicBezTo>
                    <a:pt x="47618" y="171399"/>
                    <a:pt x="47348" y="172206"/>
                    <a:pt x="47348" y="173013"/>
                  </a:cubicBezTo>
                  <a:cubicBezTo>
                    <a:pt x="47348" y="173551"/>
                    <a:pt x="47618" y="173820"/>
                    <a:pt x="48156" y="174358"/>
                  </a:cubicBezTo>
                  <a:cubicBezTo>
                    <a:pt x="49501" y="175703"/>
                    <a:pt x="48694" y="176779"/>
                    <a:pt x="48156" y="177855"/>
                  </a:cubicBezTo>
                  <a:cubicBezTo>
                    <a:pt x="39816" y="192652"/>
                    <a:pt x="32283" y="207986"/>
                    <a:pt x="23136" y="222514"/>
                  </a:cubicBezTo>
                  <a:cubicBezTo>
                    <a:pt x="13989" y="237310"/>
                    <a:pt x="6726" y="252913"/>
                    <a:pt x="3228" y="270131"/>
                  </a:cubicBezTo>
                  <a:cubicBezTo>
                    <a:pt x="2959" y="271207"/>
                    <a:pt x="3228" y="272821"/>
                    <a:pt x="1883" y="273628"/>
                  </a:cubicBezTo>
                  <a:cubicBezTo>
                    <a:pt x="1345" y="273897"/>
                    <a:pt x="1076" y="274166"/>
                    <a:pt x="1076" y="274704"/>
                  </a:cubicBezTo>
                  <a:cubicBezTo>
                    <a:pt x="807" y="275511"/>
                    <a:pt x="1345" y="276319"/>
                    <a:pt x="1614" y="276857"/>
                  </a:cubicBezTo>
                  <a:cubicBezTo>
                    <a:pt x="2421" y="281968"/>
                    <a:pt x="1883" y="287080"/>
                    <a:pt x="0" y="291922"/>
                  </a:cubicBezTo>
                  <a:cubicBezTo>
                    <a:pt x="0" y="292460"/>
                    <a:pt x="0" y="292998"/>
                    <a:pt x="0" y="293536"/>
                  </a:cubicBezTo>
                  <a:cubicBezTo>
                    <a:pt x="0" y="294074"/>
                    <a:pt x="269" y="294612"/>
                    <a:pt x="538" y="295150"/>
                  </a:cubicBezTo>
                  <a:cubicBezTo>
                    <a:pt x="1614" y="296764"/>
                    <a:pt x="1614" y="299186"/>
                    <a:pt x="4304" y="298917"/>
                  </a:cubicBezTo>
                  <a:cubicBezTo>
                    <a:pt x="9416" y="287349"/>
                    <a:pt x="16142" y="276319"/>
                    <a:pt x="19370" y="263943"/>
                  </a:cubicBezTo>
                  <a:cubicBezTo>
                    <a:pt x="20715" y="259101"/>
                    <a:pt x="23943" y="254797"/>
                    <a:pt x="25019" y="249954"/>
                  </a:cubicBezTo>
                  <a:cubicBezTo>
                    <a:pt x="27979" y="236234"/>
                    <a:pt x="34435" y="223590"/>
                    <a:pt x="39009" y="210407"/>
                  </a:cubicBezTo>
                  <a:cubicBezTo>
                    <a:pt x="42237" y="201261"/>
                    <a:pt x="49232" y="194804"/>
                    <a:pt x="55688" y="188078"/>
                  </a:cubicBezTo>
                  <a:cubicBezTo>
                    <a:pt x="65642" y="172744"/>
                    <a:pt x="73713" y="156602"/>
                    <a:pt x="81784" y="140461"/>
                  </a:cubicBezTo>
                  <a:cubicBezTo>
                    <a:pt x="87164" y="129700"/>
                    <a:pt x="90931" y="118401"/>
                    <a:pt x="95235" y="107371"/>
                  </a:cubicBezTo>
                  <a:cubicBezTo>
                    <a:pt x="96042" y="105488"/>
                    <a:pt x="96849" y="103066"/>
                    <a:pt x="94428" y="101990"/>
                  </a:cubicBezTo>
                  <a:cubicBezTo>
                    <a:pt x="92276" y="100914"/>
                    <a:pt x="90931" y="103066"/>
                    <a:pt x="90123" y="104680"/>
                  </a:cubicBezTo>
                  <a:cubicBezTo>
                    <a:pt x="86626" y="111675"/>
                    <a:pt x="80977" y="117325"/>
                    <a:pt x="78017" y="124857"/>
                  </a:cubicBezTo>
                  <a:cubicBezTo>
                    <a:pt x="76672" y="127010"/>
                    <a:pt x="75327" y="129162"/>
                    <a:pt x="74520" y="131583"/>
                  </a:cubicBezTo>
                  <a:cubicBezTo>
                    <a:pt x="73982" y="133735"/>
                    <a:pt x="72368" y="135349"/>
                    <a:pt x="71561" y="137502"/>
                  </a:cubicBezTo>
                  <a:cubicBezTo>
                    <a:pt x="71292" y="137771"/>
                    <a:pt x="71292" y="138040"/>
                    <a:pt x="71561" y="138309"/>
                  </a:cubicBezTo>
                  <a:cubicBezTo>
                    <a:pt x="71023" y="137771"/>
                    <a:pt x="71830" y="137502"/>
                    <a:pt x="71830" y="137233"/>
                  </a:cubicBezTo>
                  <a:cubicBezTo>
                    <a:pt x="72637" y="135080"/>
                    <a:pt x="73982" y="133466"/>
                    <a:pt x="74520" y="131314"/>
                  </a:cubicBezTo>
                  <a:cubicBezTo>
                    <a:pt x="75865" y="128893"/>
                    <a:pt x="76941" y="126472"/>
                    <a:pt x="78555" y="124050"/>
                  </a:cubicBezTo>
                  <a:cubicBezTo>
                    <a:pt x="86626" y="103873"/>
                    <a:pt x="93621" y="83427"/>
                    <a:pt x="100884" y="62713"/>
                  </a:cubicBezTo>
                  <a:cubicBezTo>
                    <a:pt x="103306" y="55449"/>
                    <a:pt x="107879" y="49530"/>
                    <a:pt x="111645" y="43074"/>
                  </a:cubicBezTo>
                  <a:cubicBezTo>
                    <a:pt x="114605" y="37962"/>
                    <a:pt x="117026" y="32313"/>
                    <a:pt x="120254" y="27201"/>
                  </a:cubicBezTo>
                  <a:cubicBezTo>
                    <a:pt x="121061" y="25856"/>
                    <a:pt x="121599" y="24511"/>
                    <a:pt x="120792" y="22897"/>
                  </a:cubicBezTo>
                  <a:cubicBezTo>
                    <a:pt x="118640" y="21283"/>
                    <a:pt x="116488" y="19668"/>
                    <a:pt x="115143" y="16978"/>
                  </a:cubicBezTo>
                  <a:cubicBezTo>
                    <a:pt x="113798" y="15095"/>
                    <a:pt x="114605" y="12943"/>
                    <a:pt x="114874" y="11060"/>
                  </a:cubicBezTo>
                  <a:cubicBezTo>
                    <a:pt x="115143" y="8639"/>
                    <a:pt x="115681" y="6217"/>
                    <a:pt x="115412" y="3796"/>
                  </a:cubicBezTo>
                  <a:cubicBezTo>
                    <a:pt x="115143" y="2182"/>
                    <a:pt x="114874" y="299"/>
                    <a:pt x="112991" y="30"/>
                  </a:cubicBezTo>
                  <a:cubicBezTo>
                    <a:pt x="111107" y="-239"/>
                    <a:pt x="110569" y="1375"/>
                    <a:pt x="109762" y="2720"/>
                  </a:cubicBezTo>
                  <a:cubicBezTo>
                    <a:pt x="107610" y="6217"/>
                    <a:pt x="106534" y="10253"/>
                    <a:pt x="105189" y="14019"/>
                  </a:cubicBezTo>
                  <a:cubicBezTo>
                    <a:pt x="103844" y="17516"/>
                    <a:pt x="102499" y="21014"/>
                    <a:pt x="100077" y="23973"/>
                  </a:cubicBezTo>
                  <a:cubicBezTo>
                    <a:pt x="100884" y="27739"/>
                    <a:pt x="104113" y="31237"/>
                    <a:pt x="101423" y="35272"/>
                  </a:cubicBezTo>
                  <a:cubicBezTo>
                    <a:pt x="100884" y="36886"/>
                    <a:pt x="100616" y="38769"/>
                    <a:pt x="99808" y="40114"/>
                  </a:cubicBezTo>
                  <a:cubicBezTo>
                    <a:pt x="97656" y="45226"/>
                    <a:pt x="95504" y="50337"/>
                    <a:pt x="93890" y="55718"/>
                  </a:cubicBezTo>
                  <a:cubicBezTo>
                    <a:pt x="93621" y="57063"/>
                    <a:pt x="93083" y="58408"/>
                    <a:pt x="92276" y="59753"/>
                  </a:cubicBezTo>
                  <a:cubicBezTo>
                    <a:pt x="90393" y="61636"/>
                    <a:pt x="89316" y="63251"/>
                    <a:pt x="89855" y="65403"/>
                  </a:cubicBezTo>
                  <a:close/>
                </a:path>
              </a:pathLst>
            </a:custGeom>
            <a:solidFill>
              <a:srgbClr val="A3D0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8" name="Полилиния: фигура 2667">
              <a:extLst>
                <a:ext uri="{FF2B5EF4-FFF2-40B4-BE49-F238E27FC236}">
                  <a16:creationId xmlns:a16="http://schemas.microsoft.com/office/drawing/2014/main" id="{8BC92D75-C73D-EFA9-5B02-D7275C0E3C20}"/>
                </a:ext>
              </a:extLst>
            </p:cNvPr>
            <p:cNvSpPr/>
            <p:nvPr/>
          </p:nvSpPr>
          <p:spPr>
            <a:xfrm>
              <a:off x="5146064" y="7677597"/>
              <a:ext cx="125228" cy="40891"/>
            </a:xfrm>
            <a:custGeom>
              <a:avLst/>
              <a:gdLst>
                <a:gd name="connsiteX0" fmla="*/ 58462 w 125228"/>
                <a:gd name="connsiteY0" fmla="*/ 21253 h 40891"/>
                <a:gd name="connsiteX1" fmla="*/ 62497 w 125228"/>
                <a:gd name="connsiteY1" fmla="*/ 20715 h 40891"/>
                <a:gd name="connsiteX2" fmla="*/ 70568 w 125228"/>
                <a:gd name="connsiteY2" fmla="*/ 29324 h 40891"/>
                <a:gd name="connsiteX3" fmla="*/ 72720 w 125228"/>
                <a:gd name="connsiteY3" fmla="*/ 33897 h 40891"/>
                <a:gd name="connsiteX4" fmla="*/ 73797 w 125228"/>
                <a:gd name="connsiteY4" fmla="*/ 34973 h 40891"/>
                <a:gd name="connsiteX5" fmla="*/ 80522 w 125228"/>
                <a:gd name="connsiteY5" fmla="*/ 40085 h 40891"/>
                <a:gd name="connsiteX6" fmla="*/ 84289 w 125228"/>
                <a:gd name="connsiteY6" fmla="*/ 40892 h 40891"/>
                <a:gd name="connsiteX7" fmla="*/ 87248 w 125228"/>
                <a:gd name="connsiteY7" fmla="*/ 40085 h 40891"/>
                <a:gd name="connsiteX8" fmla="*/ 88593 w 125228"/>
                <a:gd name="connsiteY8" fmla="*/ 39278 h 40891"/>
                <a:gd name="connsiteX9" fmla="*/ 93704 w 125228"/>
                <a:gd name="connsiteY9" fmla="*/ 36049 h 40891"/>
                <a:gd name="connsiteX10" fmla="*/ 95050 w 125228"/>
                <a:gd name="connsiteY10" fmla="*/ 33897 h 40891"/>
                <a:gd name="connsiteX11" fmla="*/ 97202 w 125228"/>
                <a:gd name="connsiteY11" fmla="*/ 25019 h 40891"/>
                <a:gd name="connsiteX12" fmla="*/ 97740 w 125228"/>
                <a:gd name="connsiteY12" fmla="*/ 16411 h 40891"/>
                <a:gd name="connsiteX13" fmla="*/ 106618 w 125228"/>
                <a:gd name="connsiteY13" fmla="*/ 16680 h 40891"/>
                <a:gd name="connsiteX14" fmla="*/ 121683 w 125228"/>
                <a:gd name="connsiteY14" fmla="*/ 13989 h 40891"/>
                <a:gd name="connsiteX15" fmla="*/ 123566 w 125228"/>
                <a:gd name="connsiteY15" fmla="*/ 4035 h 40891"/>
                <a:gd name="connsiteX16" fmla="*/ 110115 w 125228"/>
                <a:gd name="connsiteY16" fmla="*/ 0 h 40891"/>
                <a:gd name="connsiteX17" fmla="*/ 103658 w 125228"/>
                <a:gd name="connsiteY17" fmla="*/ 3228 h 40891"/>
                <a:gd name="connsiteX18" fmla="*/ 67340 w 125228"/>
                <a:gd name="connsiteY18" fmla="*/ 8609 h 40891"/>
                <a:gd name="connsiteX19" fmla="*/ 34250 w 125228"/>
                <a:gd name="connsiteY19" fmla="*/ 8878 h 40891"/>
                <a:gd name="connsiteX20" fmla="*/ 21337 w 125228"/>
                <a:gd name="connsiteY20" fmla="*/ 9685 h 40891"/>
                <a:gd name="connsiteX21" fmla="*/ 2774 w 125228"/>
                <a:gd name="connsiteY21" fmla="*/ 9685 h 40891"/>
                <a:gd name="connsiteX22" fmla="*/ 84 w 125228"/>
                <a:gd name="connsiteY22" fmla="*/ 12106 h 40891"/>
                <a:gd name="connsiteX23" fmla="*/ 3850 w 125228"/>
                <a:gd name="connsiteY23" fmla="*/ 15334 h 40891"/>
                <a:gd name="connsiteX24" fmla="*/ 9500 w 125228"/>
                <a:gd name="connsiteY24" fmla="*/ 20177 h 40891"/>
                <a:gd name="connsiteX25" fmla="*/ 18915 w 125228"/>
                <a:gd name="connsiteY25" fmla="*/ 22598 h 40891"/>
                <a:gd name="connsiteX26" fmla="*/ 34250 w 125228"/>
                <a:gd name="connsiteY26" fmla="*/ 25557 h 40891"/>
                <a:gd name="connsiteX27" fmla="*/ 34250 w 125228"/>
                <a:gd name="connsiteY27" fmla="*/ 25557 h 40891"/>
                <a:gd name="connsiteX28" fmla="*/ 51467 w 125228"/>
                <a:gd name="connsiteY28" fmla="*/ 26365 h 40891"/>
                <a:gd name="connsiteX29" fmla="*/ 56310 w 125228"/>
                <a:gd name="connsiteY29" fmla="*/ 20446 h 40891"/>
                <a:gd name="connsiteX30" fmla="*/ 58462 w 125228"/>
                <a:gd name="connsiteY30" fmla="*/ 21253 h 40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25228" h="40891">
                  <a:moveTo>
                    <a:pt x="58462" y="21253"/>
                  </a:moveTo>
                  <a:cubicBezTo>
                    <a:pt x="59807" y="20984"/>
                    <a:pt x="61152" y="20984"/>
                    <a:pt x="62497" y="20715"/>
                  </a:cubicBezTo>
                  <a:cubicBezTo>
                    <a:pt x="67878" y="21253"/>
                    <a:pt x="70837" y="23405"/>
                    <a:pt x="70568" y="29324"/>
                  </a:cubicBezTo>
                  <a:cubicBezTo>
                    <a:pt x="70568" y="30938"/>
                    <a:pt x="71644" y="32552"/>
                    <a:pt x="72720" y="33897"/>
                  </a:cubicBezTo>
                  <a:cubicBezTo>
                    <a:pt x="72989" y="34435"/>
                    <a:pt x="73258" y="34704"/>
                    <a:pt x="73797" y="34973"/>
                  </a:cubicBezTo>
                  <a:cubicBezTo>
                    <a:pt x="75949" y="36587"/>
                    <a:pt x="78370" y="38202"/>
                    <a:pt x="80522" y="40085"/>
                  </a:cubicBezTo>
                  <a:cubicBezTo>
                    <a:pt x="81598" y="40892"/>
                    <a:pt x="82943" y="40892"/>
                    <a:pt x="84289" y="40892"/>
                  </a:cubicBezTo>
                  <a:cubicBezTo>
                    <a:pt x="85365" y="40892"/>
                    <a:pt x="86172" y="40623"/>
                    <a:pt x="87248" y="40085"/>
                  </a:cubicBezTo>
                  <a:cubicBezTo>
                    <a:pt x="87786" y="39816"/>
                    <a:pt x="88055" y="39547"/>
                    <a:pt x="88593" y="39278"/>
                  </a:cubicBezTo>
                  <a:cubicBezTo>
                    <a:pt x="90207" y="38202"/>
                    <a:pt x="92090" y="37394"/>
                    <a:pt x="93704" y="36049"/>
                  </a:cubicBezTo>
                  <a:cubicBezTo>
                    <a:pt x="94242" y="35511"/>
                    <a:pt x="94780" y="34704"/>
                    <a:pt x="95050" y="33897"/>
                  </a:cubicBezTo>
                  <a:cubicBezTo>
                    <a:pt x="95588" y="30938"/>
                    <a:pt x="96664" y="28248"/>
                    <a:pt x="97202" y="25019"/>
                  </a:cubicBezTo>
                  <a:cubicBezTo>
                    <a:pt x="98278" y="22060"/>
                    <a:pt x="95050" y="18294"/>
                    <a:pt x="97740" y="16411"/>
                  </a:cubicBezTo>
                  <a:cubicBezTo>
                    <a:pt x="99892" y="15065"/>
                    <a:pt x="103658" y="16680"/>
                    <a:pt x="106618" y="16680"/>
                  </a:cubicBezTo>
                  <a:cubicBezTo>
                    <a:pt x="111998" y="16949"/>
                    <a:pt x="117110" y="17218"/>
                    <a:pt x="121683" y="13989"/>
                  </a:cubicBezTo>
                  <a:cubicBezTo>
                    <a:pt x="125718" y="11299"/>
                    <a:pt x="126256" y="8878"/>
                    <a:pt x="123566" y="4035"/>
                  </a:cubicBezTo>
                  <a:cubicBezTo>
                    <a:pt x="119531" y="1345"/>
                    <a:pt x="114688" y="1345"/>
                    <a:pt x="110115" y="0"/>
                  </a:cubicBezTo>
                  <a:cubicBezTo>
                    <a:pt x="107425" y="269"/>
                    <a:pt x="105541" y="1614"/>
                    <a:pt x="103658" y="3228"/>
                  </a:cubicBezTo>
                  <a:cubicBezTo>
                    <a:pt x="92628" y="12106"/>
                    <a:pt x="79984" y="12106"/>
                    <a:pt x="67340" y="8609"/>
                  </a:cubicBezTo>
                  <a:cubicBezTo>
                    <a:pt x="56310" y="5650"/>
                    <a:pt x="45280" y="4843"/>
                    <a:pt x="34250" y="8878"/>
                  </a:cubicBezTo>
                  <a:cubicBezTo>
                    <a:pt x="29945" y="10492"/>
                    <a:pt x="25641" y="9685"/>
                    <a:pt x="21337" y="9685"/>
                  </a:cubicBezTo>
                  <a:cubicBezTo>
                    <a:pt x="15149" y="9685"/>
                    <a:pt x="8961" y="8878"/>
                    <a:pt x="2774" y="9685"/>
                  </a:cubicBezTo>
                  <a:cubicBezTo>
                    <a:pt x="1698" y="10223"/>
                    <a:pt x="622" y="11030"/>
                    <a:pt x="84" y="12106"/>
                  </a:cubicBezTo>
                  <a:cubicBezTo>
                    <a:pt x="-454" y="15065"/>
                    <a:pt x="1698" y="15334"/>
                    <a:pt x="3850" y="15334"/>
                  </a:cubicBezTo>
                  <a:cubicBezTo>
                    <a:pt x="7078" y="15334"/>
                    <a:pt x="8961" y="16680"/>
                    <a:pt x="9500" y="20177"/>
                  </a:cubicBezTo>
                  <a:cubicBezTo>
                    <a:pt x="12190" y="23136"/>
                    <a:pt x="15956" y="20984"/>
                    <a:pt x="18915" y="22598"/>
                  </a:cubicBezTo>
                  <a:cubicBezTo>
                    <a:pt x="23758" y="24481"/>
                    <a:pt x="29138" y="24212"/>
                    <a:pt x="34250" y="25557"/>
                  </a:cubicBezTo>
                  <a:lnTo>
                    <a:pt x="34250" y="25557"/>
                  </a:lnTo>
                  <a:cubicBezTo>
                    <a:pt x="41514" y="30669"/>
                    <a:pt x="45549" y="30669"/>
                    <a:pt x="51467" y="26365"/>
                  </a:cubicBezTo>
                  <a:cubicBezTo>
                    <a:pt x="53082" y="24481"/>
                    <a:pt x="53351" y="21522"/>
                    <a:pt x="56310" y="20446"/>
                  </a:cubicBezTo>
                  <a:cubicBezTo>
                    <a:pt x="56579" y="20715"/>
                    <a:pt x="57386" y="20984"/>
                    <a:pt x="58462" y="21253"/>
                  </a:cubicBezTo>
                  <a:close/>
                </a:path>
              </a:pathLst>
            </a:custGeom>
            <a:solidFill>
              <a:srgbClr val="C2E1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69" name="Полилиния: фигура 2668">
              <a:extLst>
                <a:ext uri="{FF2B5EF4-FFF2-40B4-BE49-F238E27FC236}">
                  <a16:creationId xmlns:a16="http://schemas.microsoft.com/office/drawing/2014/main" id="{99208B10-99BB-C48F-226F-BB7B3101F842}"/>
                </a:ext>
              </a:extLst>
            </p:cNvPr>
            <p:cNvSpPr/>
            <p:nvPr/>
          </p:nvSpPr>
          <p:spPr>
            <a:xfrm>
              <a:off x="5008157" y="7711990"/>
              <a:ext cx="38356" cy="32418"/>
            </a:xfrm>
            <a:custGeom>
              <a:avLst/>
              <a:gdLst>
                <a:gd name="connsiteX0" fmla="*/ 18543 w 38356"/>
                <a:gd name="connsiteY0" fmla="*/ 30443 h 32418"/>
                <a:gd name="connsiteX1" fmla="*/ 23117 w 38356"/>
                <a:gd name="connsiteY1" fmla="*/ 28291 h 32418"/>
                <a:gd name="connsiteX2" fmla="*/ 29304 w 38356"/>
                <a:gd name="connsiteY2" fmla="*/ 25869 h 32418"/>
                <a:gd name="connsiteX3" fmla="*/ 30112 w 38356"/>
                <a:gd name="connsiteY3" fmla="*/ 24524 h 32418"/>
                <a:gd name="connsiteX4" fmla="*/ 28497 w 38356"/>
                <a:gd name="connsiteY4" fmla="*/ 24255 h 32418"/>
                <a:gd name="connsiteX5" fmla="*/ 29304 w 38356"/>
                <a:gd name="connsiteY5" fmla="*/ 23448 h 32418"/>
                <a:gd name="connsiteX6" fmla="*/ 31995 w 38356"/>
                <a:gd name="connsiteY6" fmla="*/ 21565 h 32418"/>
                <a:gd name="connsiteX7" fmla="*/ 33071 w 38356"/>
                <a:gd name="connsiteY7" fmla="*/ 19413 h 32418"/>
                <a:gd name="connsiteX8" fmla="*/ 35223 w 38356"/>
                <a:gd name="connsiteY8" fmla="*/ 9190 h 32418"/>
                <a:gd name="connsiteX9" fmla="*/ 35761 w 38356"/>
                <a:gd name="connsiteY9" fmla="*/ 7038 h 32418"/>
                <a:gd name="connsiteX10" fmla="*/ 38182 w 38356"/>
                <a:gd name="connsiteY10" fmla="*/ 581 h 32418"/>
                <a:gd name="connsiteX11" fmla="*/ 33340 w 38356"/>
                <a:gd name="connsiteY11" fmla="*/ 43 h 32418"/>
                <a:gd name="connsiteX12" fmla="*/ 18005 w 38356"/>
                <a:gd name="connsiteY12" fmla="*/ 11073 h 32418"/>
                <a:gd name="connsiteX13" fmla="*/ 1864 w 38356"/>
                <a:gd name="connsiteY13" fmla="*/ 12956 h 32418"/>
                <a:gd name="connsiteX14" fmla="*/ 1864 w 38356"/>
                <a:gd name="connsiteY14" fmla="*/ 18337 h 32418"/>
                <a:gd name="connsiteX15" fmla="*/ 3747 w 38356"/>
                <a:gd name="connsiteY15" fmla="*/ 29636 h 32418"/>
                <a:gd name="connsiteX16" fmla="*/ 4016 w 38356"/>
                <a:gd name="connsiteY16" fmla="*/ 31250 h 32418"/>
                <a:gd name="connsiteX17" fmla="*/ 18543 w 38356"/>
                <a:gd name="connsiteY17" fmla="*/ 30443 h 32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8356" h="32418">
                  <a:moveTo>
                    <a:pt x="18543" y="30443"/>
                  </a:moveTo>
                  <a:cubicBezTo>
                    <a:pt x="19889" y="29636"/>
                    <a:pt x="22041" y="30174"/>
                    <a:pt x="23117" y="28291"/>
                  </a:cubicBezTo>
                  <a:cubicBezTo>
                    <a:pt x="24731" y="26408"/>
                    <a:pt x="27690" y="27753"/>
                    <a:pt x="29304" y="25869"/>
                  </a:cubicBezTo>
                  <a:cubicBezTo>
                    <a:pt x="29573" y="25331"/>
                    <a:pt x="29842" y="25062"/>
                    <a:pt x="30112" y="24524"/>
                  </a:cubicBezTo>
                  <a:cubicBezTo>
                    <a:pt x="29573" y="24255"/>
                    <a:pt x="29304" y="23986"/>
                    <a:pt x="28497" y="24255"/>
                  </a:cubicBezTo>
                  <a:cubicBezTo>
                    <a:pt x="28228" y="23448"/>
                    <a:pt x="29035" y="23717"/>
                    <a:pt x="29304" y="23448"/>
                  </a:cubicBezTo>
                  <a:cubicBezTo>
                    <a:pt x="30381" y="22910"/>
                    <a:pt x="31188" y="22372"/>
                    <a:pt x="31995" y="21565"/>
                  </a:cubicBezTo>
                  <a:cubicBezTo>
                    <a:pt x="32533" y="21027"/>
                    <a:pt x="33071" y="20489"/>
                    <a:pt x="33071" y="19413"/>
                  </a:cubicBezTo>
                  <a:cubicBezTo>
                    <a:pt x="31995" y="15647"/>
                    <a:pt x="33609" y="12418"/>
                    <a:pt x="35223" y="9190"/>
                  </a:cubicBezTo>
                  <a:cubicBezTo>
                    <a:pt x="35492" y="8383"/>
                    <a:pt x="35761" y="7845"/>
                    <a:pt x="35761" y="7038"/>
                  </a:cubicBezTo>
                  <a:cubicBezTo>
                    <a:pt x="34954" y="4347"/>
                    <a:pt x="39258" y="3540"/>
                    <a:pt x="38182" y="581"/>
                  </a:cubicBezTo>
                  <a:cubicBezTo>
                    <a:pt x="36568" y="-226"/>
                    <a:pt x="34954" y="43"/>
                    <a:pt x="33340" y="43"/>
                  </a:cubicBezTo>
                  <a:cubicBezTo>
                    <a:pt x="27421" y="2733"/>
                    <a:pt x="23386" y="7845"/>
                    <a:pt x="18005" y="11073"/>
                  </a:cubicBezTo>
                  <a:cubicBezTo>
                    <a:pt x="12625" y="14301"/>
                    <a:pt x="7513" y="16185"/>
                    <a:pt x="1864" y="12956"/>
                  </a:cubicBezTo>
                  <a:cubicBezTo>
                    <a:pt x="-1364" y="14570"/>
                    <a:pt x="250" y="17261"/>
                    <a:pt x="1864" y="18337"/>
                  </a:cubicBezTo>
                  <a:cubicBezTo>
                    <a:pt x="6168" y="21834"/>
                    <a:pt x="6975" y="25331"/>
                    <a:pt x="3747" y="29636"/>
                  </a:cubicBezTo>
                  <a:cubicBezTo>
                    <a:pt x="3478" y="30174"/>
                    <a:pt x="3747" y="30712"/>
                    <a:pt x="4016" y="31250"/>
                  </a:cubicBezTo>
                  <a:cubicBezTo>
                    <a:pt x="9128" y="33671"/>
                    <a:pt x="13701" y="31788"/>
                    <a:pt x="18543" y="30443"/>
                  </a:cubicBezTo>
                  <a:close/>
                </a:path>
              </a:pathLst>
            </a:custGeom>
            <a:solidFill>
              <a:srgbClr val="C6D18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0" name="Полилиния: фигура 2669">
              <a:extLst>
                <a:ext uri="{FF2B5EF4-FFF2-40B4-BE49-F238E27FC236}">
                  <a16:creationId xmlns:a16="http://schemas.microsoft.com/office/drawing/2014/main" id="{3F8A5C64-9746-4722-00E6-A5C263B44AD1}"/>
                </a:ext>
              </a:extLst>
            </p:cNvPr>
            <p:cNvSpPr/>
            <p:nvPr/>
          </p:nvSpPr>
          <p:spPr>
            <a:xfrm>
              <a:off x="5082658" y="7688763"/>
              <a:ext cx="55638" cy="32826"/>
            </a:xfrm>
            <a:custGeom>
              <a:avLst/>
              <a:gdLst>
                <a:gd name="connsiteX0" fmla="*/ 21791 w 55638"/>
                <a:gd name="connsiteY0" fmla="*/ 28650 h 32826"/>
                <a:gd name="connsiteX1" fmla="*/ 23943 w 55638"/>
                <a:gd name="connsiteY1" fmla="*/ 28381 h 32826"/>
                <a:gd name="connsiteX2" fmla="*/ 25826 w 55638"/>
                <a:gd name="connsiteY2" fmla="*/ 27574 h 32826"/>
                <a:gd name="connsiteX3" fmla="*/ 26633 w 55638"/>
                <a:gd name="connsiteY3" fmla="*/ 25960 h 32826"/>
                <a:gd name="connsiteX4" fmla="*/ 31476 w 55638"/>
                <a:gd name="connsiteY4" fmla="*/ 21925 h 32826"/>
                <a:gd name="connsiteX5" fmla="*/ 54343 w 55638"/>
                <a:gd name="connsiteY5" fmla="*/ 3093 h 32826"/>
                <a:gd name="connsiteX6" fmla="*/ 54881 w 55638"/>
                <a:gd name="connsiteY6" fmla="*/ 134 h 32826"/>
                <a:gd name="connsiteX7" fmla="*/ 37933 w 55638"/>
                <a:gd name="connsiteY7" fmla="*/ 6052 h 32826"/>
                <a:gd name="connsiteX8" fmla="*/ 37933 w 55638"/>
                <a:gd name="connsiteY8" fmla="*/ 7935 h 32826"/>
                <a:gd name="connsiteX9" fmla="*/ 20177 w 55638"/>
                <a:gd name="connsiteY9" fmla="*/ 19773 h 32826"/>
                <a:gd name="connsiteX10" fmla="*/ 3228 w 55638"/>
                <a:gd name="connsiteY10" fmla="*/ 28919 h 32826"/>
                <a:gd name="connsiteX11" fmla="*/ 0 w 55638"/>
                <a:gd name="connsiteY11" fmla="*/ 31610 h 32826"/>
                <a:gd name="connsiteX12" fmla="*/ 2959 w 55638"/>
                <a:gd name="connsiteY12" fmla="*/ 32686 h 32826"/>
                <a:gd name="connsiteX13" fmla="*/ 10492 w 55638"/>
                <a:gd name="connsiteY13" fmla="*/ 31610 h 32826"/>
                <a:gd name="connsiteX14" fmla="*/ 10492 w 55638"/>
                <a:gd name="connsiteY14" fmla="*/ 31610 h 32826"/>
                <a:gd name="connsiteX15" fmla="*/ 21791 w 55638"/>
                <a:gd name="connsiteY15" fmla="*/ 28650 h 32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638" h="32826">
                  <a:moveTo>
                    <a:pt x="21791" y="28650"/>
                  </a:moveTo>
                  <a:cubicBezTo>
                    <a:pt x="22598" y="28650"/>
                    <a:pt x="23405" y="28650"/>
                    <a:pt x="23943" y="28381"/>
                  </a:cubicBezTo>
                  <a:cubicBezTo>
                    <a:pt x="24481" y="28112"/>
                    <a:pt x="25288" y="27843"/>
                    <a:pt x="25826" y="27574"/>
                  </a:cubicBezTo>
                  <a:cubicBezTo>
                    <a:pt x="26364" y="27036"/>
                    <a:pt x="26633" y="26498"/>
                    <a:pt x="26633" y="25960"/>
                  </a:cubicBezTo>
                  <a:cubicBezTo>
                    <a:pt x="27979" y="24077"/>
                    <a:pt x="29862" y="23270"/>
                    <a:pt x="31476" y="21925"/>
                  </a:cubicBezTo>
                  <a:cubicBezTo>
                    <a:pt x="38202" y="14661"/>
                    <a:pt x="44927" y="7128"/>
                    <a:pt x="54343" y="3093"/>
                  </a:cubicBezTo>
                  <a:cubicBezTo>
                    <a:pt x="55150" y="2286"/>
                    <a:pt x="56495" y="1479"/>
                    <a:pt x="54881" y="134"/>
                  </a:cubicBezTo>
                  <a:cubicBezTo>
                    <a:pt x="48156" y="-674"/>
                    <a:pt x="42775" y="2286"/>
                    <a:pt x="37933" y="6052"/>
                  </a:cubicBezTo>
                  <a:cubicBezTo>
                    <a:pt x="36856" y="6590"/>
                    <a:pt x="40085" y="7397"/>
                    <a:pt x="37933" y="7935"/>
                  </a:cubicBezTo>
                  <a:cubicBezTo>
                    <a:pt x="30938" y="10087"/>
                    <a:pt x="25019" y="13854"/>
                    <a:pt x="20177" y="19773"/>
                  </a:cubicBezTo>
                  <a:cubicBezTo>
                    <a:pt x="16142" y="24884"/>
                    <a:pt x="9416" y="27036"/>
                    <a:pt x="3228" y="28919"/>
                  </a:cubicBezTo>
                  <a:cubicBezTo>
                    <a:pt x="1883" y="29457"/>
                    <a:pt x="538" y="29995"/>
                    <a:pt x="0" y="31610"/>
                  </a:cubicBezTo>
                  <a:cubicBezTo>
                    <a:pt x="538" y="32955"/>
                    <a:pt x="1614" y="32955"/>
                    <a:pt x="2959" y="32686"/>
                  </a:cubicBezTo>
                  <a:cubicBezTo>
                    <a:pt x="5381" y="31341"/>
                    <a:pt x="8340" y="34031"/>
                    <a:pt x="10492" y="31610"/>
                  </a:cubicBezTo>
                  <a:lnTo>
                    <a:pt x="10492" y="31610"/>
                  </a:lnTo>
                  <a:cubicBezTo>
                    <a:pt x="14527" y="30534"/>
                    <a:pt x="18563" y="30802"/>
                    <a:pt x="21791" y="28650"/>
                  </a:cubicBezTo>
                  <a:close/>
                </a:path>
              </a:pathLst>
            </a:custGeom>
            <a:solidFill>
              <a:srgbClr val="C2CF8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1" name="Полилиния: фигура 2670">
              <a:extLst>
                <a:ext uri="{FF2B5EF4-FFF2-40B4-BE49-F238E27FC236}">
                  <a16:creationId xmlns:a16="http://schemas.microsoft.com/office/drawing/2014/main" id="{D42A6D3B-D243-A7D5-EB9A-64BDF5067AC1}"/>
                </a:ext>
              </a:extLst>
            </p:cNvPr>
            <p:cNvSpPr/>
            <p:nvPr/>
          </p:nvSpPr>
          <p:spPr>
            <a:xfrm>
              <a:off x="5034503" y="7732748"/>
              <a:ext cx="9252" cy="4304"/>
            </a:xfrm>
            <a:custGeom>
              <a:avLst/>
              <a:gdLst>
                <a:gd name="connsiteX0" fmla="*/ 5111 w 9252"/>
                <a:gd name="connsiteY0" fmla="*/ 4304 h 4304"/>
                <a:gd name="connsiteX1" fmla="*/ 8609 w 9252"/>
                <a:gd name="connsiteY1" fmla="*/ 1614 h 4304"/>
                <a:gd name="connsiteX2" fmla="*/ 9147 w 9252"/>
                <a:gd name="connsiteY2" fmla="*/ 538 h 4304"/>
                <a:gd name="connsiteX3" fmla="*/ 5381 w 9252"/>
                <a:gd name="connsiteY3" fmla="*/ 0 h 4304"/>
                <a:gd name="connsiteX4" fmla="*/ 0 w 9252"/>
                <a:gd name="connsiteY4" fmla="*/ 3766 h 4304"/>
                <a:gd name="connsiteX5" fmla="*/ 3766 w 9252"/>
                <a:gd name="connsiteY5" fmla="*/ 3766 h 4304"/>
                <a:gd name="connsiteX6" fmla="*/ 5111 w 9252"/>
                <a:gd name="connsiteY6" fmla="*/ 4304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52" h="4304">
                  <a:moveTo>
                    <a:pt x="5111" y="4304"/>
                  </a:moveTo>
                  <a:cubicBezTo>
                    <a:pt x="6188" y="3497"/>
                    <a:pt x="7533" y="2690"/>
                    <a:pt x="8609" y="1614"/>
                  </a:cubicBezTo>
                  <a:cubicBezTo>
                    <a:pt x="9147" y="1614"/>
                    <a:pt x="9416" y="1076"/>
                    <a:pt x="9147" y="538"/>
                  </a:cubicBezTo>
                  <a:cubicBezTo>
                    <a:pt x="8071" y="-538"/>
                    <a:pt x="6457" y="807"/>
                    <a:pt x="5381" y="0"/>
                  </a:cubicBezTo>
                  <a:cubicBezTo>
                    <a:pt x="3228" y="807"/>
                    <a:pt x="1614" y="2152"/>
                    <a:pt x="0" y="3766"/>
                  </a:cubicBezTo>
                  <a:cubicBezTo>
                    <a:pt x="1345" y="4842"/>
                    <a:pt x="2421" y="3497"/>
                    <a:pt x="3766" y="3766"/>
                  </a:cubicBezTo>
                  <a:cubicBezTo>
                    <a:pt x="4304" y="4035"/>
                    <a:pt x="4573" y="4304"/>
                    <a:pt x="5111" y="4304"/>
                  </a:cubicBezTo>
                  <a:close/>
                </a:path>
              </a:pathLst>
            </a:custGeom>
            <a:solidFill>
              <a:srgbClr val="8BCC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2" name="Полилиния: фигура 2671">
              <a:extLst>
                <a:ext uri="{FF2B5EF4-FFF2-40B4-BE49-F238E27FC236}">
                  <a16:creationId xmlns:a16="http://schemas.microsoft.com/office/drawing/2014/main" id="{31FED03B-7E34-D1B3-1A6F-5019C1D6DF57}"/>
                </a:ext>
              </a:extLst>
            </p:cNvPr>
            <p:cNvSpPr/>
            <p:nvPr/>
          </p:nvSpPr>
          <p:spPr>
            <a:xfrm>
              <a:off x="5281074" y="7445540"/>
              <a:ext cx="248405" cy="159958"/>
            </a:xfrm>
            <a:custGeom>
              <a:avLst/>
              <a:gdLst>
                <a:gd name="connsiteX0" fmla="*/ 240365 w 248405"/>
                <a:gd name="connsiteY0" fmla="*/ 75216 h 159958"/>
                <a:gd name="connsiteX1" fmla="*/ 247628 w 248405"/>
                <a:gd name="connsiteY1" fmla="*/ 28943 h 159958"/>
                <a:gd name="connsiteX2" fmla="*/ 247628 w 248405"/>
                <a:gd name="connsiteY2" fmla="*/ 22218 h 159958"/>
                <a:gd name="connsiteX3" fmla="*/ 244938 w 248405"/>
                <a:gd name="connsiteY3" fmla="*/ 13878 h 159958"/>
                <a:gd name="connsiteX4" fmla="*/ 239827 w 248405"/>
                <a:gd name="connsiteY4" fmla="*/ 8766 h 159958"/>
                <a:gd name="connsiteX5" fmla="*/ 220188 w 248405"/>
                <a:gd name="connsiteY5" fmla="*/ 1234 h 159958"/>
                <a:gd name="connsiteX6" fmla="*/ 205122 w 248405"/>
                <a:gd name="connsiteY6" fmla="*/ 2848 h 159958"/>
                <a:gd name="connsiteX7" fmla="*/ 199204 w 248405"/>
                <a:gd name="connsiteY7" fmla="*/ 10381 h 159958"/>
                <a:gd name="connsiteX8" fmla="*/ 202432 w 248405"/>
                <a:gd name="connsiteY8" fmla="*/ 10919 h 159958"/>
                <a:gd name="connsiteX9" fmla="*/ 195437 w 248405"/>
                <a:gd name="connsiteY9" fmla="*/ 16299 h 159958"/>
                <a:gd name="connsiteX10" fmla="*/ 189788 w 248405"/>
                <a:gd name="connsiteY10" fmla="*/ 20873 h 159958"/>
                <a:gd name="connsiteX11" fmla="*/ 184138 w 248405"/>
                <a:gd name="connsiteY11" fmla="*/ 25177 h 159958"/>
                <a:gd name="connsiteX12" fmla="*/ 172570 w 248405"/>
                <a:gd name="connsiteY12" fmla="*/ 36207 h 159958"/>
                <a:gd name="connsiteX13" fmla="*/ 182255 w 248405"/>
                <a:gd name="connsiteY13" fmla="*/ 25177 h 159958"/>
                <a:gd name="connsiteX14" fmla="*/ 184676 w 248405"/>
                <a:gd name="connsiteY14" fmla="*/ 21411 h 159958"/>
                <a:gd name="connsiteX15" fmla="*/ 167459 w 248405"/>
                <a:gd name="connsiteY15" fmla="*/ 12533 h 159958"/>
                <a:gd name="connsiteX16" fmla="*/ 162616 w 248405"/>
                <a:gd name="connsiteY16" fmla="*/ 13878 h 159958"/>
                <a:gd name="connsiteX17" fmla="*/ 150241 w 248405"/>
                <a:gd name="connsiteY17" fmla="*/ 25446 h 159958"/>
                <a:gd name="connsiteX18" fmla="*/ 136521 w 248405"/>
                <a:gd name="connsiteY18" fmla="*/ 35669 h 159958"/>
                <a:gd name="connsiteX19" fmla="*/ 112578 w 248405"/>
                <a:gd name="connsiteY19" fmla="*/ 44547 h 159958"/>
                <a:gd name="connsiteX20" fmla="*/ 112309 w 248405"/>
                <a:gd name="connsiteY20" fmla="*/ 46161 h 159958"/>
                <a:gd name="connsiteX21" fmla="*/ 114730 w 248405"/>
                <a:gd name="connsiteY21" fmla="*/ 46968 h 159958"/>
                <a:gd name="connsiteX22" fmla="*/ 120917 w 248405"/>
                <a:gd name="connsiteY22" fmla="*/ 47237 h 159958"/>
                <a:gd name="connsiteX23" fmla="*/ 191133 w 248405"/>
                <a:gd name="connsiteY23" fmla="*/ 46699 h 159958"/>
                <a:gd name="connsiteX24" fmla="*/ 226106 w 248405"/>
                <a:gd name="connsiteY24" fmla="*/ 44009 h 159958"/>
                <a:gd name="connsiteX25" fmla="*/ 175798 w 248405"/>
                <a:gd name="connsiteY25" fmla="*/ 49658 h 159958"/>
                <a:gd name="connsiteX26" fmla="*/ 166383 w 248405"/>
                <a:gd name="connsiteY26" fmla="*/ 51003 h 159958"/>
                <a:gd name="connsiteX27" fmla="*/ 160195 w 248405"/>
                <a:gd name="connsiteY27" fmla="*/ 52887 h 159958"/>
                <a:gd name="connsiteX28" fmla="*/ 163692 w 248405"/>
                <a:gd name="connsiteY28" fmla="*/ 56922 h 159958"/>
                <a:gd name="connsiteX29" fmla="*/ 167459 w 248405"/>
                <a:gd name="connsiteY29" fmla="*/ 62302 h 159958"/>
                <a:gd name="connsiteX30" fmla="*/ 195168 w 248405"/>
                <a:gd name="connsiteY30" fmla="*/ 78713 h 159958"/>
                <a:gd name="connsiteX31" fmla="*/ 166921 w 248405"/>
                <a:gd name="connsiteY31" fmla="*/ 61764 h 159958"/>
                <a:gd name="connsiteX32" fmla="*/ 163423 w 248405"/>
                <a:gd name="connsiteY32" fmla="*/ 58805 h 159958"/>
                <a:gd name="connsiteX33" fmla="*/ 161271 w 248405"/>
                <a:gd name="connsiteY33" fmla="*/ 61764 h 159958"/>
                <a:gd name="connsiteX34" fmla="*/ 160733 w 248405"/>
                <a:gd name="connsiteY34" fmla="*/ 62033 h 159958"/>
                <a:gd name="connsiteX35" fmla="*/ 148627 w 248405"/>
                <a:gd name="connsiteY35" fmla="*/ 60419 h 159958"/>
                <a:gd name="connsiteX36" fmla="*/ 135983 w 248405"/>
                <a:gd name="connsiteY36" fmla="*/ 64186 h 159958"/>
                <a:gd name="connsiteX37" fmla="*/ 98588 w 248405"/>
                <a:gd name="connsiteY37" fmla="*/ 68759 h 159958"/>
                <a:gd name="connsiteX38" fmla="*/ 84330 w 248405"/>
                <a:gd name="connsiteY38" fmla="*/ 71718 h 159958"/>
                <a:gd name="connsiteX39" fmla="*/ 72224 w 248405"/>
                <a:gd name="connsiteY39" fmla="*/ 75754 h 159958"/>
                <a:gd name="connsiteX40" fmla="*/ 14921 w 248405"/>
                <a:gd name="connsiteY40" fmla="*/ 106154 h 159958"/>
                <a:gd name="connsiteX41" fmla="*/ 10886 w 248405"/>
                <a:gd name="connsiteY41" fmla="*/ 111534 h 159958"/>
                <a:gd name="connsiteX42" fmla="*/ 2815 w 248405"/>
                <a:gd name="connsiteY42" fmla="*/ 123371 h 159958"/>
                <a:gd name="connsiteX43" fmla="*/ 394 w 248405"/>
                <a:gd name="connsiteY43" fmla="*/ 128483 h 159958"/>
                <a:gd name="connsiteX44" fmla="*/ 6044 w 248405"/>
                <a:gd name="connsiteY44" fmla="*/ 128752 h 159958"/>
                <a:gd name="connsiteX45" fmla="*/ 27297 w 248405"/>
                <a:gd name="connsiteY45" fmla="*/ 117453 h 159958"/>
                <a:gd name="connsiteX46" fmla="*/ 30256 w 248405"/>
                <a:gd name="connsiteY46" fmla="*/ 116107 h 159958"/>
                <a:gd name="connsiteX47" fmla="*/ 45859 w 248405"/>
                <a:gd name="connsiteY47" fmla="*/ 110189 h 159958"/>
                <a:gd name="connsiteX48" fmla="*/ 89172 w 248405"/>
                <a:gd name="connsiteY48" fmla="*/ 95393 h 159958"/>
                <a:gd name="connsiteX49" fmla="*/ 95360 w 248405"/>
                <a:gd name="connsiteY49" fmla="*/ 92702 h 159958"/>
                <a:gd name="connsiteX50" fmla="*/ 121186 w 248405"/>
                <a:gd name="connsiteY50" fmla="*/ 80596 h 159958"/>
                <a:gd name="connsiteX51" fmla="*/ 133831 w 248405"/>
                <a:gd name="connsiteY51" fmla="*/ 80596 h 159958"/>
                <a:gd name="connsiteX52" fmla="*/ 109349 w 248405"/>
                <a:gd name="connsiteY52" fmla="*/ 90281 h 159958"/>
                <a:gd name="connsiteX53" fmla="*/ 92939 w 248405"/>
                <a:gd name="connsiteY53" fmla="*/ 95931 h 159958"/>
                <a:gd name="connsiteX54" fmla="*/ 89441 w 248405"/>
                <a:gd name="connsiteY54" fmla="*/ 98621 h 159958"/>
                <a:gd name="connsiteX55" fmla="*/ 91056 w 248405"/>
                <a:gd name="connsiteY55" fmla="*/ 104808 h 159958"/>
                <a:gd name="connsiteX56" fmla="*/ 106928 w 248405"/>
                <a:gd name="connsiteY56" fmla="*/ 108306 h 159958"/>
                <a:gd name="connsiteX57" fmla="*/ 135445 w 248405"/>
                <a:gd name="connsiteY57" fmla="*/ 110727 h 159958"/>
                <a:gd name="connsiteX58" fmla="*/ 143785 w 248405"/>
                <a:gd name="connsiteY58" fmla="*/ 114493 h 159958"/>
                <a:gd name="connsiteX59" fmla="*/ 129526 w 248405"/>
                <a:gd name="connsiteY59" fmla="*/ 115569 h 159958"/>
                <a:gd name="connsiteX60" fmla="*/ 91325 w 248405"/>
                <a:gd name="connsiteY60" fmla="*/ 113417 h 159958"/>
                <a:gd name="connsiteX61" fmla="*/ 64422 w 248405"/>
                <a:gd name="connsiteY61" fmla="*/ 113686 h 159958"/>
                <a:gd name="connsiteX62" fmla="*/ 58772 w 248405"/>
                <a:gd name="connsiteY62" fmla="*/ 114493 h 159958"/>
                <a:gd name="connsiteX63" fmla="*/ 55006 w 248405"/>
                <a:gd name="connsiteY63" fmla="*/ 117184 h 159958"/>
                <a:gd name="connsiteX64" fmla="*/ 58235 w 248405"/>
                <a:gd name="connsiteY64" fmla="*/ 120681 h 159958"/>
                <a:gd name="connsiteX65" fmla="*/ 60118 w 248405"/>
                <a:gd name="connsiteY65" fmla="*/ 121757 h 159958"/>
                <a:gd name="connsiteX66" fmla="*/ 74107 w 248405"/>
                <a:gd name="connsiteY66" fmla="*/ 132249 h 159958"/>
                <a:gd name="connsiteX67" fmla="*/ 78411 w 248405"/>
                <a:gd name="connsiteY67" fmla="*/ 135477 h 159958"/>
                <a:gd name="connsiteX68" fmla="*/ 82447 w 248405"/>
                <a:gd name="connsiteY68" fmla="*/ 134670 h 159958"/>
                <a:gd name="connsiteX69" fmla="*/ 81371 w 248405"/>
                <a:gd name="connsiteY69" fmla="*/ 138168 h 159958"/>
                <a:gd name="connsiteX70" fmla="*/ 89441 w 248405"/>
                <a:gd name="connsiteY70" fmla="*/ 146507 h 159958"/>
                <a:gd name="connsiteX71" fmla="*/ 98857 w 248405"/>
                <a:gd name="connsiteY71" fmla="*/ 156730 h 159958"/>
                <a:gd name="connsiteX72" fmla="*/ 99933 w 248405"/>
                <a:gd name="connsiteY72" fmla="*/ 157806 h 159958"/>
                <a:gd name="connsiteX73" fmla="*/ 102624 w 248405"/>
                <a:gd name="connsiteY73" fmla="*/ 155385 h 159958"/>
                <a:gd name="connsiteX74" fmla="*/ 104238 w 248405"/>
                <a:gd name="connsiteY74" fmla="*/ 150005 h 159958"/>
                <a:gd name="connsiteX75" fmla="*/ 110425 w 248405"/>
                <a:gd name="connsiteY75" fmla="*/ 135746 h 159958"/>
                <a:gd name="connsiteX76" fmla="*/ 113654 w 248405"/>
                <a:gd name="connsiteY76" fmla="*/ 133863 h 159958"/>
                <a:gd name="connsiteX77" fmla="*/ 115268 w 248405"/>
                <a:gd name="connsiteY77" fmla="*/ 136553 h 159958"/>
                <a:gd name="connsiteX78" fmla="*/ 118496 w 248405"/>
                <a:gd name="connsiteY78" fmla="*/ 144893 h 159958"/>
                <a:gd name="connsiteX79" fmla="*/ 120379 w 248405"/>
                <a:gd name="connsiteY79" fmla="*/ 146238 h 159958"/>
                <a:gd name="connsiteX80" fmla="*/ 137597 w 248405"/>
                <a:gd name="connsiteY80" fmla="*/ 159152 h 159958"/>
                <a:gd name="connsiteX81" fmla="*/ 140825 w 248405"/>
                <a:gd name="connsiteY81" fmla="*/ 159959 h 159958"/>
                <a:gd name="connsiteX82" fmla="*/ 147013 w 248405"/>
                <a:gd name="connsiteY82" fmla="*/ 157537 h 159958"/>
                <a:gd name="connsiteX83" fmla="*/ 147551 w 248405"/>
                <a:gd name="connsiteY83" fmla="*/ 155923 h 159958"/>
                <a:gd name="connsiteX84" fmla="*/ 149165 w 248405"/>
                <a:gd name="connsiteY84" fmla="*/ 137091 h 159958"/>
                <a:gd name="connsiteX85" fmla="*/ 154008 w 248405"/>
                <a:gd name="connsiteY85" fmla="*/ 127138 h 159958"/>
                <a:gd name="connsiteX86" fmla="*/ 154546 w 248405"/>
                <a:gd name="connsiteY86" fmla="*/ 119605 h 159958"/>
                <a:gd name="connsiteX87" fmla="*/ 160464 w 248405"/>
                <a:gd name="connsiteY87" fmla="*/ 125254 h 159958"/>
                <a:gd name="connsiteX88" fmla="*/ 161809 w 248405"/>
                <a:gd name="connsiteY88" fmla="*/ 127138 h 159958"/>
                <a:gd name="connsiteX89" fmla="*/ 162885 w 248405"/>
                <a:gd name="connsiteY89" fmla="*/ 128483 h 159958"/>
                <a:gd name="connsiteX90" fmla="*/ 169611 w 248405"/>
                <a:gd name="connsiteY90" fmla="*/ 143548 h 159958"/>
                <a:gd name="connsiteX91" fmla="*/ 170418 w 248405"/>
                <a:gd name="connsiteY91" fmla="*/ 145162 h 159958"/>
                <a:gd name="connsiteX92" fmla="*/ 186022 w 248405"/>
                <a:gd name="connsiteY92" fmla="*/ 152157 h 159958"/>
                <a:gd name="connsiteX93" fmla="*/ 187367 w 248405"/>
                <a:gd name="connsiteY93" fmla="*/ 151619 h 159958"/>
                <a:gd name="connsiteX94" fmla="*/ 192478 w 248405"/>
                <a:gd name="connsiteY94" fmla="*/ 149736 h 159958"/>
                <a:gd name="connsiteX95" fmla="*/ 193554 w 248405"/>
                <a:gd name="connsiteY95" fmla="*/ 147853 h 159958"/>
                <a:gd name="connsiteX96" fmla="*/ 192747 w 248405"/>
                <a:gd name="connsiteY96" fmla="*/ 146507 h 159958"/>
                <a:gd name="connsiteX97" fmla="*/ 192209 w 248405"/>
                <a:gd name="connsiteY97" fmla="*/ 145431 h 159958"/>
                <a:gd name="connsiteX98" fmla="*/ 190326 w 248405"/>
                <a:gd name="connsiteY98" fmla="*/ 103732 h 159958"/>
                <a:gd name="connsiteX99" fmla="*/ 188712 w 248405"/>
                <a:gd name="connsiteY99" fmla="*/ 90281 h 159958"/>
                <a:gd name="connsiteX100" fmla="*/ 202701 w 248405"/>
                <a:gd name="connsiteY100" fmla="*/ 82748 h 159958"/>
                <a:gd name="connsiteX101" fmla="*/ 237943 w 248405"/>
                <a:gd name="connsiteY101" fmla="*/ 77637 h 159958"/>
                <a:gd name="connsiteX102" fmla="*/ 240365 w 248405"/>
                <a:gd name="connsiteY102" fmla="*/ 75216 h 159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248405" h="159958">
                  <a:moveTo>
                    <a:pt x="240365" y="75216"/>
                  </a:moveTo>
                  <a:cubicBezTo>
                    <a:pt x="251126" y="61226"/>
                    <a:pt x="248166" y="44816"/>
                    <a:pt x="247628" y="28943"/>
                  </a:cubicBezTo>
                  <a:cubicBezTo>
                    <a:pt x="247628" y="26791"/>
                    <a:pt x="247628" y="24370"/>
                    <a:pt x="247628" y="22218"/>
                  </a:cubicBezTo>
                  <a:cubicBezTo>
                    <a:pt x="246552" y="19527"/>
                    <a:pt x="244938" y="16837"/>
                    <a:pt x="244938" y="13878"/>
                  </a:cubicBezTo>
                  <a:cubicBezTo>
                    <a:pt x="244938" y="10919"/>
                    <a:pt x="242786" y="9035"/>
                    <a:pt x="239827" y="8766"/>
                  </a:cubicBezTo>
                  <a:cubicBezTo>
                    <a:pt x="232563" y="8228"/>
                    <a:pt x="226375" y="4731"/>
                    <a:pt x="220188" y="1234"/>
                  </a:cubicBezTo>
                  <a:cubicBezTo>
                    <a:pt x="214807" y="-1995"/>
                    <a:pt x="210234" y="2041"/>
                    <a:pt x="205122" y="2848"/>
                  </a:cubicBezTo>
                  <a:cubicBezTo>
                    <a:pt x="202163" y="4731"/>
                    <a:pt x="198935" y="6076"/>
                    <a:pt x="199204" y="10381"/>
                  </a:cubicBezTo>
                  <a:cubicBezTo>
                    <a:pt x="200011" y="11188"/>
                    <a:pt x="201087" y="11188"/>
                    <a:pt x="202432" y="10919"/>
                  </a:cubicBezTo>
                  <a:cubicBezTo>
                    <a:pt x="200280" y="13071"/>
                    <a:pt x="196783" y="13340"/>
                    <a:pt x="195437" y="16299"/>
                  </a:cubicBezTo>
                  <a:cubicBezTo>
                    <a:pt x="195975" y="20873"/>
                    <a:pt x="192478" y="20335"/>
                    <a:pt x="189788" y="20873"/>
                  </a:cubicBezTo>
                  <a:cubicBezTo>
                    <a:pt x="187367" y="21411"/>
                    <a:pt x="185752" y="23294"/>
                    <a:pt x="184138" y="25177"/>
                  </a:cubicBezTo>
                  <a:cubicBezTo>
                    <a:pt x="180372" y="28674"/>
                    <a:pt x="177144" y="32979"/>
                    <a:pt x="172570" y="36207"/>
                  </a:cubicBezTo>
                  <a:cubicBezTo>
                    <a:pt x="174991" y="31634"/>
                    <a:pt x="179027" y="28943"/>
                    <a:pt x="182255" y="25177"/>
                  </a:cubicBezTo>
                  <a:cubicBezTo>
                    <a:pt x="183062" y="24101"/>
                    <a:pt x="184945" y="23294"/>
                    <a:pt x="184676" y="21411"/>
                  </a:cubicBezTo>
                  <a:cubicBezTo>
                    <a:pt x="179565" y="17106"/>
                    <a:pt x="173108" y="16030"/>
                    <a:pt x="167459" y="12533"/>
                  </a:cubicBezTo>
                  <a:cubicBezTo>
                    <a:pt x="165576" y="12264"/>
                    <a:pt x="164230" y="13071"/>
                    <a:pt x="162616" y="13878"/>
                  </a:cubicBezTo>
                  <a:cubicBezTo>
                    <a:pt x="157505" y="16837"/>
                    <a:pt x="153469" y="20604"/>
                    <a:pt x="150241" y="25446"/>
                  </a:cubicBezTo>
                  <a:cubicBezTo>
                    <a:pt x="147013" y="30288"/>
                    <a:pt x="141632" y="32979"/>
                    <a:pt x="136521" y="35669"/>
                  </a:cubicBezTo>
                  <a:cubicBezTo>
                    <a:pt x="128988" y="39704"/>
                    <a:pt x="120379" y="41318"/>
                    <a:pt x="112578" y="44547"/>
                  </a:cubicBezTo>
                  <a:cubicBezTo>
                    <a:pt x="112309" y="45085"/>
                    <a:pt x="112040" y="45623"/>
                    <a:pt x="112309" y="46161"/>
                  </a:cubicBezTo>
                  <a:cubicBezTo>
                    <a:pt x="113116" y="46699"/>
                    <a:pt x="113923" y="46968"/>
                    <a:pt x="114730" y="46968"/>
                  </a:cubicBezTo>
                  <a:cubicBezTo>
                    <a:pt x="116882" y="46699"/>
                    <a:pt x="118765" y="46430"/>
                    <a:pt x="120917" y="47237"/>
                  </a:cubicBezTo>
                  <a:cubicBezTo>
                    <a:pt x="144323" y="48044"/>
                    <a:pt x="167728" y="48851"/>
                    <a:pt x="191133" y="46699"/>
                  </a:cubicBezTo>
                  <a:cubicBezTo>
                    <a:pt x="202701" y="45623"/>
                    <a:pt x="214538" y="46161"/>
                    <a:pt x="226106" y="44009"/>
                  </a:cubicBezTo>
                  <a:cubicBezTo>
                    <a:pt x="209696" y="49120"/>
                    <a:pt x="192478" y="46968"/>
                    <a:pt x="175798" y="49658"/>
                  </a:cubicBezTo>
                  <a:cubicBezTo>
                    <a:pt x="172570" y="50196"/>
                    <a:pt x="169611" y="51272"/>
                    <a:pt x="166383" y="51003"/>
                  </a:cubicBezTo>
                  <a:cubicBezTo>
                    <a:pt x="164230" y="51003"/>
                    <a:pt x="161271" y="50734"/>
                    <a:pt x="160195" y="52887"/>
                  </a:cubicBezTo>
                  <a:cubicBezTo>
                    <a:pt x="158850" y="55577"/>
                    <a:pt x="163692" y="54501"/>
                    <a:pt x="163692" y="56922"/>
                  </a:cubicBezTo>
                  <a:cubicBezTo>
                    <a:pt x="164500" y="59074"/>
                    <a:pt x="166114" y="60419"/>
                    <a:pt x="167459" y="62302"/>
                  </a:cubicBezTo>
                  <a:cubicBezTo>
                    <a:pt x="174991" y="70642"/>
                    <a:pt x="186022" y="73332"/>
                    <a:pt x="195168" y="78713"/>
                  </a:cubicBezTo>
                  <a:cubicBezTo>
                    <a:pt x="183869" y="76292"/>
                    <a:pt x="173915" y="71180"/>
                    <a:pt x="166921" y="61764"/>
                  </a:cubicBezTo>
                  <a:cubicBezTo>
                    <a:pt x="165845" y="60688"/>
                    <a:pt x="165307" y="58805"/>
                    <a:pt x="163423" y="58805"/>
                  </a:cubicBezTo>
                  <a:cubicBezTo>
                    <a:pt x="161809" y="59074"/>
                    <a:pt x="161271" y="60150"/>
                    <a:pt x="161271" y="61764"/>
                  </a:cubicBezTo>
                  <a:cubicBezTo>
                    <a:pt x="161002" y="61764"/>
                    <a:pt x="161540" y="62841"/>
                    <a:pt x="160733" y="62033"/>
                  </a:cubicBezTo>
                  <a:cubicBezTo>
                    <a:pt x="158312" y="59881"/>
                    <a:pt x="150241" y="58267"/>
                    <a:pt x="148627" y="60419"/>
                  </a:cubicBezTo>
                  <a:cubicBezTo>
                    <a:pt x="145130" y="64993"/>
                    <a:pt x="140556" y="64186"/>
                    <a:pt x="135983" y="64186"/>
                  </a:cubicBezTo>
                  <a:cubicBezTo>
                    <a:pt x="124146" y="70642"/>
                    <a:pt x="111502" y="70104"/>
                    <a:pt x="98588" y="68759"/>
                  </a:cubicBezTo>
                  <a:cubicBezTo>
                    <a:pt x="93746" y="68221"/>
                    <a:pt x="88903" y="67952"/>
                    <a:pt x="84330" y="71718"/>
                  </a:cubicBezTo>
                  <a:cubicBezTo>
                    <a:pt x="81371" y="74409"/>
                    <a:pt x="76528" y="74947"/>
                    <a:pt x="72224" y="75754"/>
                  </a:cubicBezTo>
                  <a:cubicBezTo>
                    <a:pt x="50164" y="80058"/>
                    <a:pt x="31332" y="90819"/>
                    <a:pt x="14921" y="106154"/>
                  </a:cubicBezTo>
                  <a:cubicBezTo>
                    <a:pt x="13307" y="107768"/>
                    <a:pt x="11693" y="109382"/>
                    <a:pt x="10886" y="111534"/>
                  </a:cubicBezTo>
                  <a:cubicBezTo>
                    <a:pt x="9272" y="116377"/>
                    <a:pt x="6313" y="120143"/>
                    <a:pt x="2815" y="123371"/>
                  </a:cubicBezTo>
                  <a:cubicBezTo>
                    <a:pt x="1470" y="124716"/>
                    <a:pt x="-951" y="126330"/>
                    <a:pt x="394" y="128483"/>
                  </a:cubicBezTo>
                  <a:cubicBezTo>
                    <a:pt x="1739" y="130366"/>
                    <a:pt x="4430" y="129559"/>
                    <a:pt x="6044" y="128752"/>
                  </a:cubicBezTo>
                  <a:cubicBezTo>
                    <a:pt x="13307" y="125523"/>
                    <a:pt x="22454" y="125523"/>
                    <a:pt x="27297" y="117453"/>
                  </a:cubicBezTo>
                  <a:cubicBezTo>
                    <a:pt x="27835" y="116377"/>
                    <a:pt x="29180" y="116107"/>
                    <a:pt x="30256" y="116107"/>
                  </a:cubicBezTo>
                  <a:cubicBezTo>
                    <a:pt x="36174" y="115839"/>
                    <a:pt x="41017" y="113148"/>
                    <a:pt x="45859" y="110189"/>
                  </a:cubicBezTo>
                  <a:cubicBezTo>
                    <a:pt x="59311" y="102387"/>
                    <a:pt x="73569" y="96738"/>
                    <a:pt x="89172" y="95393"/>
                  </a:cubicBezTo>
                  <a:cubicBezTo>
                    <a:pt x="91594" y="95124"/>
                    <a:pt x="93477" y="93778"/>
                    <a:pt x="95360" y="92702"/>
                  </a:cubicBezTo>
                  <a:cubicBezTo>
                    <a:pt x="103700" y="87860"/>
                    <a:pt x="112040" y="83286"/>
                    <a:pt x="121186" y="80596"/>
                  </a:cubicBezTo>
                  <a:cubicBezTo>
                    <a:pt x="125491" y="79251"/>
                    <a:pt x="129526" y="79520"/>
                    <a:pt x="133831" y="80596"/>
                  </a:cubicBezTo>
                  <a:cubicBezTo>
                    <a:pt x="126029" y="84632"/>
                    <a:pt x="117689" y="87591"/>
                    <a:pt x="109349" y="90281"/>
                  </a:cubicBezTo>
                  <a:cubicBezTo>
                    <a:pt x="103700" y="92164"/>
                    <a:pt x="98588" y="94854"/>
                    <a:pt x="92939" y="95931"/>
                  </a:cubicBezTo>
                  <a:cubicBezTo>
                    <a:pt x="91325" y="96200"/>
                    <a:pt x="90248" y="97276"/>
                    <a:pt x="89441" y="98621"/>
                  </a:cubicBezTo>
                  <a:cubicBezTo>
                    <a:pt x="86751" y="101849"/>
                    <a:pt x="87020" y="103463"/>
                    <a:pt x="91056" y="104808"/>
                  </a:cubicBezTo>
                  <a:cubicBezTo>
                    <a:pt x="96167" y="106423"/>
                    <a:pt x="101548" y="108575"/>
                    <a:pt x="106928" y="108306"/>
                  </a:cubicBezTo>
                  <a:cubicBezTo>
                    <a:pt x="116613" y="108306"/>
                    <a:pt x="126029" y="109920"/>
                    <a:pt x="135445" y="110727"/>
                  </a:cubicBezTo>
                  <a:cubicBezTo>
                    <a:pt x="138404" y="110996"/>
                    <a:pt x="141363" y="111265"/>
                    <a:pt x="143785" y="114493"/>
                  </a:cubicBezTo>
                  <a:cubicBezTo>
                    <a:pt x="138942" y="116646"/>
                    <a:pt x="134100" y="116107"/>
                    <a:pt x="129526" y="115569"/>
                  </a:cubicBezTo>
                  <a:cubicBezTo>
                    <a:pt x="116882" y="114224"/>
                    <a:pt x="103969" y="114224"/>
                    <a:pt x="91325" y="113417"/>
                  </a:cubicBezTo>
                  <a:cubicBezTo>
                    <a:pt x="82447" y="112879"/>
                    <a:pt x="73300" y="114493"/>
                    <a:pt x="64422" y="113686"/>
                  </a:cubicBezTo>
                  <a:cubicBezTo>
                    <a:pt x="62539" y="113417"/>
                    <a:pt x="60656" y="113955"/>
                    <a:pt x="58772" y="114493"/>
                  </a:cubicBezTo>
                  <a:cubicBezTo>
                    <a:pt x="57158" y="115031"/>
                    <a:pt x="55006" y="115031"/>
                    <a:pt x="55006" y="117184"/>
                  </a:cubicBezTo>
                  <a:cubicBezTo>
                    <a:pt x="54737" y="119067"/>
                    <a:pt x="56620" y="119874"/>
                    <a:pt x="58235" y="120681"/>
                  </a:cubicBezTo>
                  <a:cubicBezTo>
                    <a:pt x="58772" y="120950"/>
                    <a:pt x="59580" y="121219"/>
                    <a:pt x="60118" y="121757"/>
                  </a:cubicBezTo>
                  <a:cubicBezTo>
                    <a:pt x="65767" y="123909"/>
                    <a:pt x="69803" y="128483"/>
                    <a:pt x="74107" y="132249"/>
                  </a:cubicBezTo>
                  <a:cubicBezTo>
                    <a:pt x="75452" y="133325"/>
                    <a:pt x="76259" y="135208"/>
                    <a:pt x="78411" y="135477"/>
                  </a:cubicBezTo>
                  <a:cubicBezTo>
                    <a:pt x="79757" y="135477"/>
                    <a:pt x="80833" y="134132"/>
                    <a:pt x="82447" y="134670"/>
                  </a:cubicBezTo>
                  <a:cubicBezTo>
                    <a:pt x="82716" y="136015"/>
                    <a:pt x="81640" y="136822"/>
                    <a:pt x="81371" y="138168"/>
                  </a:cubicBezTo>
                  <a:cubicBezTo>
                    <a:pt x="83254" y="141665"/>
                    <a:pt x="86482" y="144086"/>
                    <a:pt x="89441" y="146507"/>
                  </a:cubicBezTo>
                  <a:cubicBezTo>
                    <a:pt x="93208" y="149467"/>
                    <a:pt x="96436" y="152695"/>
                    <a:pt x="98857" y="156730"/>
                  </a:cubicBezTo>
                  <a:cubicBezTo>
                    <a:pt x="99126" y="157268"/>
                    <a:pt x="99664" y="157537"/>
                    <a:pt x="99933" y="157806"/>
                  </a:cubicBezTo>
                  <a:cubicBezTo>
                    <a:pt x="101548" y="157806"/>
                    <a:pt x="102086" y="156461"/>
                    <a:pt x="102624" y="155385"/>
                  </a:cubicBezTo>
                  <a:cubicBezTo>
                    <a:pt x="103431" y="153771"/>
                    <a:pt x="103969" y="151888"/>
                    <a:pt x="104238" y="150005"/>
                  </a:cubicBezTo>
                  <a:cubicBezTo>
                    <a:pt x="105045" y="144624"/>
                    <a:pt x="107197" y="140051"/>
                    <a:pt x="110425" y="135746"/>
                  </a:cubicBezTo>
                  <a:cubicBezTo>
                    <a:pt x="111232" y="134670"/>
                    <a:pt x="112040" y="133325"/>
                    <a:pt x="113654" y="133863"/>
                  </a:cubicBezTo>
                  <a:cubicBezTo>
                    <a:pt x="114730" y="134132"/>
                    <a:pt x="114999" y="135477"/>
                    <a:pt x="115268" y="136553"/>
                  </a:cubicBezTo>
                  <a:cubicBezTo>
                    <a:pt x="115806" y="139513"/>
                    <a:pt x="116344" y="142472"/>
                    <a:pt x="118496" y="144893"/>
                  </a:cubicBezTo>
                  <a:cubicBezTo>
                    <a:pt x="119034" y="145431"/>
                    <a:pt x="119572" y="145969"/>
                    <a:pt x="120379" y="146238"/>
                  </a:cubicBezTo>
                  <a:cubicBezTo>
                    <a:pt x="126836" y="149467"/>
                    <a:pt x="131140" y="155654"/>
                    <a:pt x="137597" y="159152"/>
                  </a:cubicBezTo>
                  <a:cubicBezTo>
                    <a:pt x="138673" y="159690"/>
                    <a:pt x="139749" y="159959"/>
                    <a:pt x="140825" y="159959"/>
                  </a:cubicBezTo>
                  <a:cubicBezTo>
                    <a:pt x="143247" y="159959"/>
                    <a:pt x="145399" y="159421"/>
                    <a:pt x="147013" y="157537"/>
                  </a:cubicBezTo>
                  <a:cubicBezTo>
                    <a:pt x="147282" y="156999"/>
                    <a:pt x="147551" y="156461"/>
                    <a:pt x="147551" y="155923"/>
                  </a:cubicBezTo>
                  <a:cubicBezTo>
                    <a:pt x="147551" y="149467"/>
                    <a:pt x="148627" y="143279"/>
                    <a:pt x="149165" y="137091"/>
                  </a:cubicBezTo>
                  <a:cubicBezTo>
                    <a:pt x="149434" y="133056"/>
                    <a:pt x="151855" y="130366"/>
                    <a:pt x="154008" y="127138"/>
                  </a:cubicBezTo>
                  <a:cubicBezTo>
                    <a:pt x="155084" y="124447"/>
                    <a:pt x="151317" y="120681"/>
                    <a:pt x="154546" y="119605"/>
                  </a:cubicBezTo>
                  <a:cubicBezTo>
                    <a:pt x="157505" y="118529"/>
                    <a:pt x="158581" y="123102"/>
                    <a:pt x="160464" y="125254"/>
                  </a:cubicBezTo>
                  <a:cubicBezTo>
                    <a:pt x="161002" y="125792"/>
                    <a:pt x="161271" y="126330"/>
                    <a:pt x="161809" y="127138"/>
                  </a:cubicBezTo>
                  <a:cubicBezTo>
                    <a:pt x="162078" y="127676"/>
                    <a:pt x="162347" y="127945"/>
                    <a:pt x="162885" y="128483"/>
                  </a:cubicBezTo>
                  <a:cubicBezTo>
                    <a:pt x="167459" y="132518"/>
                    <a:pt x="168266" y="138168"/>
                    <a:pt x="169611" y="143548"/>
                  </a:cubicBezTo>
                  <a:cubicBezTo>
                    <a:pt x="169880" y="144086"/>
                    <a:pt x="170149" y="144624"/>
                    <a:pt x="170418" y="145162"/>
                  </a:cubicBezTo>
                  <a:cubicBezTo>
                    <a:pt x="173915" y="151081"/>
                    <a:pt x="179296" y="153233"/>
                    <a:pt x="186022" y="152157"/>
                  </a:cubicBezTo>
                  <a:cubicBezTo>
                    <a:pt x="186560" y="151888"/>
                    <a:pt x="187098" y="151888"/>
                    <a:pt x="187367" y="151619"/>
                  </a:cubicBezTo>
                  <a:cubicBezTo>
                    <a:pt x="188981" y="150543"/>
                    <a:pt x="190864" y="150543"/>
                    <a:pt x="192478" y="149736"/>
                  </a:cubicBezTo>
                  <a:cubicBezTo>
                    <a:pt x="193285" y="149198"/>
                    <a:pt x="193554" y="148660"/>
                    <a:pt x="193554" y="147853"/>
                  </a:cubicBezTo>
                  <a:cubicBezTo>
                    <a:pt x="193285" y="147314"/>
                    <a:pt x="193016" y="146776"/>
                    <a:pt x="192747" y="146507"/>
                  </a:cubicBezTo>
                  <a:cubicBezTo>
                    <a:pt x="192478" y="146238"/>
                    <a:pt x="192209" y="145700"/>
                    <a:pt x="192209" y="145431"/>
                  </a:cubicBezTo>
                  <a:cubicBezTo>
                    <a:pt x="194630" y="131442"/>
                    <a:pt x="191940" y="117453"/>
                    <a:pt x="190326" y="103732"/>
                  </a:cubicBezTo>
                  <a:cubicBezTo>
                    <a:pt x="189519" y="99159"/>
                    <a:pt x="185214" y="95124"/>
                    <a:pt x="188712" y="90281"/>
                  </a:cubicBezTo>
                  <a:cubicBezTo>
                    <a:pt x="191402" y="84363"/>
                    <a:pt x="196783" y="82210"/>
                    <a:pt x="202701" y="82748"/>
                  </a:cubicBezTo>
                  <a:cubicBezTo>
                    <a:pt x="214807" y="83824"/>
                    <a:pt x="226375" y="80058"/>
                    <a:pt x="237943" y="77637"/>
                  </a:cubicBezTo>
                  <a:cubicBezTo>
                    <a:pt x="239289" y="77368"/>
                    <a:pt x="240096" y="76561"/>
                    <a:pt x="240365" y="75216"/>
                  </a:cubicBezTo>
                  <a:close/>
                </a:path>
              </a:pathLst>
            </a:custGeom>
            <a:solidFill>
              <a:srgbClr val="97D6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3" name="Полилиния: фигура 2672">
              <a:extLst>
                <a:ext uri="{FF2B5EF4-FFF2-40B4-BE49-F238E27FC236}">
                  <a16:creationId xmlns:a16="http://schemas.microsoft.com/office/drawing/2014/main" id="{159214FD-8DAD-C03C-1DCB-1490D35C17B5}"/>
                </a:ext>
              </a:extLst>
            </p:cNvPr>
            <p:cNvSpPr/>
            <p:nvPr/>
          </p:nvSpPr>
          <p:spPr>
            <a:xfrm>
              <a:off x="5279566" y="7519026"/>
              <a:ext cx="335003" cy="159647"/>
            </a:xfrm>
            <a:custGeom>
              <a:avLst/>
              <a:gdLst>
                <a:gd name="connsiteX0" fmla="*/ 241872 w 335003"/>
                <a:gd name="connsiteY0" fmla="*/ 1729 h 159647"/>
                <a:gd name="connsiteX1" fmla="*/ 239720 w 335003"/>
                <a:gd name="connsiteY1" fmla="*/ 3344 h 159647"/>
                <a:gd name="connsiteX2" fmla="*/ 221426 w 335003"/>
                <a:gd name="connsiteY2" fmla="*/ 12221 h 159647"/>
                <a:gd name="connsiteX3" fmla="*/ 206092 w 335003"/>
                <a:gd name="connsiteY3" fmla="*/ 9262 h 159647"/>
                <a:gd name="connsiteX4" fmla="*/ 199635 w 335003"/>
                <a:gd name="connsiteY4" fmla="*/ 11414 h 159647"/>
                <a:gd name="connsiteX5" fmla="*/ 201519 w 335003"/>
                <a:gd name="connsiteY5" fmla="*/ 14105 h 159647"/>
                <a:gd name="connsiteX6" fmla="*/ 200981 w 335003"/>
                <a:gd name="connsiteY6" fmla="*/ 20561 h 159647"/>
                <a:gd name="connsiteX7" fmla="*/ 196945 w 335003"/>
                <a:gd name="connsiteY7" fmla="*/ 27287 h 159647"/>
                <a:gd name="connsiteX8" fmla="*/ 202057 w 335003"/>
                <a:gd name="connsiteY8" fmla="*/ 43697 h 159647"/>
                <a:gd name="connsiteX9" fmla="*/ 201519 w 335003"/>
                <a:gd name="connsiteY9" fmla="*/ 68448 h 159647"/>
                <a:gd name="connsiteX10" fmla="*/ 190220 w 335003"/>
                <a:gd name="connsiteY10" fmla="*/ 77595 h 159647"/>
                <a:gd name="connsiteX11" fmla="*/ 188067 w 335003"/>
                <a:gd name="connsiteY11" fmla="*/ 78402 h 159647"/>
                <a:gd name="connsiteX12" fmla="*/ 188067 w 335003"/>
                <a:gd name="connsiteY12" fmla="*/ 78402 h 159647"/>
                <a:gd name="connsiteX13" fmla="*/ 176230 w 335003"/>
                <a:gd name="connsiteY13" fmla="*/ 82706 h 159647"/>
                <a:gd name="connsiteX14" fmla="*/ 173002 w 335003"/>
                <a:gd name="connsiteY14" fmla="*/ 79747 h 159647"/>
                <a:gd name="connsiteX15" fmla="*/ 172195 w 335003"/>
                <a:gd name="connsiteY15" fmla="*/ 72214 h 159647"/>
                <a:gd name="connsiteX16" fmla="*/ 172195 w 335003"/>
                <a:gd name="connsiteY16" fmla="*/ 72214 h 159647"/>
                <a:gd name="connsiteX17" fmla="*/ 164393 w 335003"/>
                <a:gd name="connsiteY17" fmla="*/ 55265 h 159647"/>
                <a:gd name="connsiteX18" fmla="*/ 164124 w 335003"/>
                <a:gd name="connsiteY18" fmla="*/ 54189 h 159647"/>
                <a:gd name="connsiteX19" fmla="*/ 156322 w 335003"/>
                <a:gd name="connsiteY19" fmla="*/ 53920 h 159647"/>
                <a:gd name="connsiteX20" fmla="*/ 155515 w 335003"/>
                <a:gd name="connsiteY20" fmla="*/ 58763 h 159647"/>
                <a:gd name="connsiteX21" fmla="*/ 149597 w 335003"/>
                <a:gd name="connsiteY21" fmla="*/ 81630 h 159647"/>
                <a:gd name="connsiteX22" fmla="*/ 148252 w 335003"/>
                <a:gd name="connsiteY22" fmla="*/ 84589 h 159647"/>
                <a:gd name="connsiteX23" fmla="*/ 148252 w 335003"/>
                <a:gd name="connsiteY23" fmla="*/ 84589 h 159647"/>
                <a:gd name="connsiteX24" fmla="*/ 141795 w 335003"/>
                <a:gd name="connsiteY24" fmla="*/ 87010 h 159647"/>
                <a:gd name="connsiteX25" fmla="*/ 139374 w 335003"/>
                <a:gd name="connsiteY25" fmla="*/ 86203 h 159647"/>
                <a:gd name="connsiteX26" fmla="*/ 122156 w 335003"/>
                <a:gd name="connsiteY26" fmla="*/ 73290 h 159647"/>
                <a:gd name="connsiteX27" fmla="*/ 120811 w 335003"/>
                <a:gd name="connsiteY27" fmla="*/ 72483 h 159647"/>
                <a:gd name="connsiteX28" fmla="*/ 104669 w 335003"/>
                <a:gd name="connsiteY28" fmla="*/ 77864 h 159647"/>
                <a:gd name="connsiteX29" fmla="*/ 103324 w 335003"/>
                <a:gd name="connsiteY29" fmla="*/ 82706 h 159647"/>
                <a:gd name="connsiteX30" fmla="*/ 101441 w 335003"/>
                <a:gd name="connsiteY30" fmla="*/ 92391 h 159647"/>
                <a:gd name="connsiteX31" fmla="*/ 90411 w 335003"/>
                <a:gd name="connsiteY31" fmla="*/ 107725 h 159647"/>
                <a:gd name="connsiteX32" fmla="*/ 82609 w 335003"/>
                <a:gd name="connsiteY32" fmla="*/ 117679 h 159647"/>
                <a:gd name="connsiteX33" fmla="*/ 82071 w 335003"/>
                <a:gd name="connsiteY33" fmla="*/ 117141 h 159647"/>
                <a:gd name="connsiteX34" fmla="*/ 79919 w 335003"/>
                <a:gd name="connsiteY34" fmla="*/ 101269 h 159647"/>
                <a:gd name="connsiteX35" fmla="*/ 70503 w 335003"/>
                <a:gd name="connsiteY35" fmla="*/ 90239 h 159647"/>
                <a:gd name="connsiteX36" fmla="*/ 63509 w 335003"/>
                <a:gd name="connsiteY36" fmla="*/ 92929 h 159647"/>
                <a:gd name="connsiteX37" fmla="*/ 59204 w 335003"/>
                <a:gd name="connsiteY37" fmla="*/ 103421 h 159647"/>
                <a:gd name="connsiteX38" fmla="*/ 57859 w 335003"/>
                <a:gd name="connsiteY38" fmla="*/ 109340 h 159647"/>
                <a:gd name="connsiteX39" fmla="*/ 48981 w 335003"/>
                <a:gd name="connsiteY39" fmla="*/ 129516 h 159647"/>
                <a:gd name="connsiteX40" fmla="*/ 46291 w 335003"/>
                <a:gd name="connsiteY40" fmla="*/ 131400 h 159647"/>
                <a:gd name="connsiteX41" fmla="*/ 37144 w 335003"/>
                <a:gd name="connsiteY41" fmla="*/ 124674 h 159647"/>
                <a:gd name="connsiteX42" fmla="*/ 33109 w 335003"/>
                <a:gd name="connsiteY42" fmla="*/ 113913 h 159647"/>
                <a:gd name="connsiteX43" fmla="*/ 29073 w 335003"/>
                <a:gd name="connsiteY43" fmla="*/ 111761 h 159647"/>
                <a:gd name="connsiteX44" fmla="*/ 15622 w 335003"/>
                <a:gd name="connsiteY44" fmla="*/ 114720 h 159647"/>
                <a:gd name="connsiteX45" fmla="*/ 11587 w 335003"/>
                <a:gd name="connsiteY45" fmla="*/ 126288 h 159647"/>
                <a:gd name="connsiteX46" fmla="*/ 7282 w 335003"/>
                <a:gd name="connsiteY46" fmla="*/ 135435 h 159647"/>
                <a:gd name="connsiteX47" fmla="*/ 10511 w 335003"/>
                <a:gd name="connsiteY47" fmla="*/ 142968 h 159647"/>
                <a:gd name="connsiteX48" fmla="*/ 22348 w 335003"/>
                <a:gd name="connsiteY48" fmla="*/ 144044 h 159647"/>
                <a:gd name="connsiteX49" fmla="*/ 4592 w 335003"/>
                <a:gd name="connsiteY49" fmla="*/ 145658 h 159647"/>
                <a:gd name="connsiteX50" fmla="*/ 19 w 335003"/>
                <a:gd name="connsiteY50" fmla="*/ 149962 h 159647"/>
                <a:gd name="connsiteX51" fmla="*/ 5937 w 335003"/>
                <a:gd name="connsiteY51" fmla="*/ 152653 h 159647"/>
                <a:gd name="connsiteX52" fmla="*/ 19389 w 335003"/>
                <a:gd name="connsiteY52" fmla="*/ 154805 h 159647"/>
                <a:gd name="connsiteX53" fmla="*/ 20734 w 335003"/>
                <a:gd name="connsiteY53" fmla="*/ 155612 h 159647"/>
                <a:gd name="connsiteX54" fmla="*/ 21272 w 335003"/>
                <a:gd name="connsiteY54" fmla="*/ 156688 h 159647"/>
                <a:gd name="connsiteX55" fmla="*/ 27728 w 335003"/>
                <a:gd name="connsiteY55" fmla="*/ 159647 h 159647"/>
                <a:gd name="connsiteX56" fmla="*/ 44946 w 335003"/>
                <a:gd name="connsiteY56" fmla="*/ 159378 h 159647"/>
                <a:gd name="connsiteX57" fmla="*/ 49250 w 335003"/>
                <a:gd name="connsiteY57" fmla="*/ 155074 h 159647"/>
                <a:gd name="connsiteX58" fmla="*/ 48443 w 335003"/>
                <a:gd name="connsiteY58" fmla="*/ 151846 h 159647"/>
                <a:gd name="connsiteX59" fmla="*/ 50595 w 335003"/>
                <a:gd name="connsiteY59" fmla="*/ 148617 h 159647"/>
                <a:gd name="connsiteX60" fmla="*/ 50595 w 335003"/>
                <a:gd name="connsiteY60" fmla="*/ 148617 h 159647"/>
                <a:gd name="connsiteX61" fmla="*/ 57590 w 335003"/>
                <a:gd name="connsiteY61" fmla="*/ 154267 h 159647"/>
                <a:gd name="connsiteX62" fmla="*/ 61625 w 335003"/>
                <a:gd name="connsiteY62" fmla="*/ 152653 h 159647"/>
                <a:gd name="connsiteX63" fmla="*/ 77767 w 335003"/>
                <a:gd name="connsiteY63" fmla="*/ 146196 h 159647"/>
                <a:gd name="connsiteX64" fmla="*/ 93101 w 335003"/>
                <a:gd name="connsiteY64" fmla="*/ 140815 h 159647"/>
                <a:gd name="connsiteX65" fmla="*/ 93908 w 335003"/>
                <a:gd name="connsiteY65" fmla="*/ 138394 h 159647"/>
                <a:gd name="connsiteX66" fmla="*/ 93908 w 335003"/>
                <a:gd name="connsiteY66" fmla="*/ 138394 h 159647"/>
                <a:gd name="connsiteX67" fmla="*/ 95792 w 335003"/>
                <a:gd name="connsiteY67" fmla="*/ 123060 h 159647"/>
                <a:gd name="connsiteX68" fmla="*/ 97406 w 335003"/>
                <a:gd name="connsiteY68" fmla="*/ 119563 h 159647"/>
                <a:gd name="connsiteX69" fmla="*/ 101710 w 335003"/>
                <a:gd name="connsiteY69" fmla="*/ 112837 h 159647"/>
                <a:gd name="connsiteX70" fmla="*/ 101710 w 335003"/>
                <a:gd name="connsiteY70" fmla="*/ 112837 h 159647"/>
                <a:gd name="connsiteX71" fmla="*/ 108974 w 335003"/>
                <a:gd name="connsiteY71" fmla="*/ 106918 h 159647"/>
                <a:gd name="connsiteX72" fmla="*/ 118928 w 335003"/>
                <a:gd name="connsiteY72" fmla="*/ 110954 h 159647"/>
                <a:gd name="connsiteX73" fmla="*/ 122963 w 335003"/>
                <a:gd name="connsiteY73" fmla="*/ 114720 h 159647"/>
                <a:gd name="connsiteX74" fmla="*/ 130227 w 335003"/>
                <a:gd name="connsiteY74" fmla="*/ 125750 h 159647"/>
                <a:gd name="connsiteX75" fmla="*/ 142602 w 335003"/>
                <a:gd name="connsiteY75" fmla="*/ 128978 h 159647"/>
                <a:gd name="connsiteX76" fmla="*/ 148521 w 335003"/>
                <a:gd name="connsiteY76" fmla="*/ 120370 h 159647"/>
                <a:gd name="connsiteX77" fmla="*/ 153094 w 335003"/>
                <a:gd name="connsiteY77" fmla="*/ 121984 h 159647"/>
                <a:gd name="connsiteX78" fmla="*/ 158744 w 335003"/>
                <a:gd name="connsiteY78" fmla="*/ 122791 h 159647"/>
                <a:gd name="connsiteX79" fmla="*/ 182149 w 335003"/>
                <a:gd name="connsiteY79" fmla="*/ 111223 h 159647"/>
                <a:gd name="connsiteX80" fmla="*/ 182687 w 335003"/>
                <a:gd name="connsiteY80" fmla="*/ 110685 h 159647"/>
                <a:gd name="connsiteX81" fmla="*/ 189682 w 335003"/>
                <a:gd name="connsiteY81" fmla="*/ 107725 h 159647"/>
                <a:gd name="connsiteX82" fmla="*/ 221158 w 335003"/>
                <a:gd name="connsiteY82" fmla="*/ 86741 h 159647"/>
                <a:gd name="connsiteX83" fmla="*/ 260435 w 335003"/>
                <a:gd name="connsiteY83" fmla="*/ 66027 h 159647"/>
                <a:gd name="connsiteX84" fmla="*/ 287069 w 335003"/>
                <a:gd name="connsiteY84" fmla="*/ 54727 h 159647"/>
                <a:gd name="connsiteX85" fmla="*/ 302403 w 335003"/>
                <a:gd name="connsiteY85" fmla="*/ 42890 h 159647"/>
                <a:gd name="connsiteX86" fmla="*/ 309667 w 335003"/>
                <a:gd name="connsiteY86" fmla="*/ 39124 h 159647"/>
                <a:gd name="connsiteX87" fmla="*/ 311281 w 335003"/>
                <a:gd name="connsiteY87" fmla="*/ 47733 h 159647"/>
                <a:gd name="connsiteX88" fmla="*/ 326884 w 335003"/>
                <a:gd name="connsiteY88" fmla="*/ 54727 h 159647"/>
                <a:gd name="connsiteX89" fmla="*/ 333072 w 335003"/>
                <a:gd name="connsiteY89" fmla="*/ 39124 h 159647"/>
                <a:gd name="connsiteX90" fmla="*/ 333341 w 335003"/>
                <a:gd name="connsiteY90" fmla="*/ 29439 h 159647"/>
                <a:gd name="connsiteX91" fmla="*/ 333610 w 335003"/>
                <a:gd name="connsiteY91" fmla="*/ 13029 h 159647"/>
                <a:gd name="connsiteX92" fmla="*/ 319890 w 335003"/>
                <a:gd name="connsiteY92" fmla="*/ 6303 h 159647"/>
                <a:gd name="connsiteX93" fmla="*/ 302941 w 335003"/>
                <a:gd name="connsiteY93" fmla="*/ 13836 h 159647"/>
                <a:gd name="connsiteX94" fmla="*/ 282495 w 335003"/>
                <a:gd name="connsiteY94" fmla="*/ 28632 h 159647"/>
                <a:gd name="connsiteX95" fmla="*/ 278191 w 335003"/>
                <a:gd name="connsiteY95" fmla="*/ 28901 h 159647"/>
                <a:gd name="connsiteX96" fmla="*/ 265547 w 335003"/>
                <a:gd name="connsiteY96" fmla="*/ 30515 h 159647"/>
                <a:gd name="connsiteX97" fmla="*/ 261242 w 335003"/>
                <a:gd name="connsiteY97" fmla="*/ 29977 h 159647"/>
                <a:gd name="connsiteX98" fmla="*/ 262318 w 335003"/>
                <a:gd name="connsiteY98" fmla="*/ 25404 h 159647"/>
                <a:gd name="connsiteX99" fmla="*/ 264202 w 335003"/>
                <a:gd name="connsiteY99" fmla="*/ 24059 h 159647"/>
                <a:gd name="connsiteX100" fmla="*/ 269582 w 335003"/>
                <a:gd name="connsiteY100" fmla="*/ 8455 h 159647"/>
                <a:gd name="connsiteX101" fmla="*/ 253978 w 335003"/>
                <a:gd name="connsiteY101" fmla="*/ 115 h 159647"/>
                <a:gd name="connsiteX102" fmla="*/ 241872 w 335003"/>
                <a:gd name="connsiteY102" fmla="*/ 1729 h 159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335003" h="159647">
                  <a:moveTo>
                    <a:pt x="241872" y="1729"/>
                  </a:moveTo>
                  <a:cubicBezTo>
                    <a:pt x="241065" y="2267"/>
                    <a:pt x="240527" y="2806"/>
                    <a:pt x="239720" y="3344"/>
                  </a:cubicBezTo>
                  <a:cubicBezTo>
                    <a:pt x="234609" y="8455"/>
                    <a:pt x="228421" y="11414"/>
                    <a:pt x="221426" y="12221"/>
                  </a:cubicBezTo>
                  <a:cubicBezTo>
                    <a:pt x="216046" y="12760"/>
                    <a:pt x="211204" y="10069"/>
                    <a:pt x="206092" y="9262"/>
                  </a:cubicBezTo>
                  <a:cubicBezTo>
                    <a:pt x="203402" y="8724"/>
                    <a:pt x="200711" y="7648"/>
                    <a:pt x="199635" y="11414"/>
                  </a:cubicBezTo>
                  <a:cubicBezTo>
                    <a:pt x="199635" y="12760"/>
                    <a:pt x="200711" y="13298"/>
                    <a:pt x="201519" y="14105"/>
                  </a:cubicBezTo>
                  <a:cubicBezTo>
                    <a:pt x="204478" y="16526"/>
                    <a:pt x="203402" y="18678"/>
                    <a:pt x="200981" y="20561"/>
                  </a:cubicBezTo>
                  <a:cubicBezTo>
                    <a:pt x="198828" y="22444"/>
                    <a:pt x="196407" y="24059"/>
                    <a:pt x="196945" y="27287"/>
                  </a:cubicBezTo>
                  <a:cubicBezTo>
                    <a:pt x="198828" y="32667"/>
                    <a:pt x="200981" y="37779"/>
                    <a:pt x="202057" y="43697"/>
                  </a:cubicBezTo>
                  <a:cubicBezTo>
                    <a:pt x="203671" y="52037"/>
                    <a:pt x="203402" y="60377"/>
                    <a:pt x="201519" y="68448"/>
                  </a:cubicBezTo>
                  <a:cubicBezTo>
                    <a:pt x="199366" y="76788"/>
                    <a:pt x="197752" y="78402"/>
                    <a:pt x="190220" y="77595"/>
                  </a:cubicBezTo>
                  <a:cubicBezTo>
                    <a:pt x="189412" y="77595"/>
                    <a:pt x="188605" y="77595"/>
                    <a:pt x="188067" y="78402"/>
                  </a:cubicBezTo>
                  <a:lnTo>
                    <a:pt x="188067" y="78402"/>
                  </a:lnTo>
                  <a:cubicBezTo>
                    <a:pt x="184301" y="80285"/>
                    <a:pt x="179997" y="80823"/>
                    <a:pt x="176230" y="82706"/>
                  </a:cubicBezTo>
                  <a:cubicBezTo>
                    <a:pt x="173271" y="84051"/>
                    <a:pt x="172733" y="82437"/>
                    <a:pt x="173002" y="79747"/>
                  </a:cubicBezTo>
                  <a:cubicBezTo>
                    <a:pt x="173271" y="77326"/>
                    <a:pt x="173809" y="74635"/>
                    <a:pt x="172195" y="72214"/>
                  </a:cubicBezTo>
                  <a:lnTo>
                    <a:pt x="172195" y="72214"/>
                  </a:lnTo>
                  <a:cubicBezTo>
                    <a:pt x="169505" y="66565"/>
                    <a:pt x="168698" y="60108"/>
                    <a:pt x="164393" y="55265"/>
                  </a:cubicBezTo>
                  <a:cubicBezTo>
                    <a:pt x="164393" y="54996"/>
                    <a:pt x="164124" y="54727"/>
                    <a:pt x="164124" y="54189"/>
                  </a:cubicBezTo>
                  <a:cubicBezTo>
                    <a:pt x="161703" y="52575"/>
                    <a:pt x="159013" y="51768"/>
                    <a:pt x="156322" y="53920"/>
                  </a:cubicBezTo>
                  <a:cubicBezTo>
                    <a:pt x="155246" y="55265"/>
                    <a:pt x="155246" y="57149"/>
                    <a:pt x="155515" y="58763"/>
                  </a:cubicBezTo>
                  <a:cubicBezTo>
                    <a:pt x="157129" y="67372"/>
                    <a:pt x="155246" y="74904"/>
                    <a:pt x="149597" y="81630"/>
                  </a:cubicBezTo>
                  <a:cubicBezTo>
                    <a:pt x="148790" y="82437"/>
                    <a:pt x="148521" y="83513"/>
                    <a:pt x="148252" y="84589"/>
                  </a:cubicBezTo>
                  <a:lnTo>
                    <a:pt x="148252" y="84589"/>
                  </a:lnTo>
                  <a:cubicBezTo>
                    <a:pt x="147176" y="88087"/>
                    <a:pt x="144485" y="88087"/>
                    <a:pt x="141795" y="87010"/>
                  </a:cubicBezTo>
                  <a:cubicBezTo>
                    <a:pt x="140988" y="86741"/>
                    <a:pt x="140181" y="86472"/>
                    <a:pt x="139374" y="86203"/>
                  </a:cubicBezTo>
                  <a:cubicBezTo>
                    <a:pt x="132110" y="83782"/>
                    <a:pt x="127268" y="78402"/>
                    <a:pt x="122156" y="73290"/>
                  </a:cubicBezTo>
                  <a:cubicBezTo>
                    <a:pt x="121618" y="73021"/>
                    <a:pt x="121349" y="72752"/>
                    <a:pt x="120811" y="72483"/>
                  </a:cubicBezTo>
                  <a:cubicBezTo>
                    <a:pt x="113816" y="69255"/>
                    <a:pt x="108167" y="71138"/>
                    <a:pt x="104669" y="77864"/>
                  </a:cubicBezTo>
                  <a:cubicBezTo>
                    <a:pt x="104132" y="79478"/>
                    <a:pt x="103593" y="81092"/>
                    <a:pt x="103324" y="82706"/>
                  </a:cubicBezTo>
                  <a:cubicBezTo>
                    <a:pt x="102248" y="85934"/>
                    <a:pt x="101710" y="89163"/>
                    <a:pt x="101441" y="92391"/>
                  </a:cubicBezTo>
                  <a:cubicBezTo>
                    <a:pt x="100634" y="99386"/>
                    <a:pt x="96599" y="104228"/>
                    <a:pt x="90411" y="107725"/>
                  </a:cubicBezTo>
                  <a:cubicBezTo>
                    <a:pt x="86914" y="110416"/>
                    <a:pt x="86645" y="115527"/>
                    <a:pt x="82609" y="117679"/>
                  </a:cubicBezTo>
                  <a:cubicBezTo>
                    <a:pt x="82071" y="117679"/>
                    <a:pt x="81802" y="117410"/>
                    <a:pt x="82071" y="117141"/>
                  </a:cubicBezTo>
                  <a:cubicBezTo>
                    <a:pt x="85569" y="111223"/>
                    <a:pt x="85300" y="106111"/>
                    <a:pt x="79919" y="101269"/>
                  </a:cubicBezTo>
                  <a:cubicBezTo>
                    <a:pt x="76422" y="98040"/>
                    <a:pt x="74539" y="93198"/>
                    <a:pt x="70503" y="90239"/>
                  </a:cubicBezTo>
                  <a:cubicBezTo>
                    <a:pt x="67275" y="88625"/>
                    <a:pt x="65123" y="90239"/>
                    <a:pt x="63509" y="92929"/>
                  </a:cubicBezTo>
                  <a:cubicBezTo>
                    <a:pt x="62163" y="96426"/>
                    <a:pt x="61356" y="100193"/>
                    <a:pt x="59204" y="103421"/>
                  </a:cubicBezTo>
                  <a:cubicBezTo>
                    <a:pt x="58128" y="105304"/>
                    <a:pt x="57590" y="107187"/>
                    <a:pt x="57859" y="109340"/>
                  </a:cubicBezTo>
                  <a:cubicBezTo>
                    <a:pt x="58935" y="117948"/>
                    <a:pt x="55169" y="124136"/>
                    <a:pt x="48981" y="129516"/>
                  </a:cubicBezTo>
                  <a:cubicBezTo>
                    <a:pt x="48174" y="130054"/>
                    <a:pt x="47367" y="130862"/>
                    <a:pt x="46291" y="131400"/>
                  </a:cubicBezTo>
                  <a:cubicBezTo>
                    <a:pt x="41180" y="131938"/>
                    <a:pt x="38489" y="129247"/>
                    <a:pt x="37144" y="124674"/>
                  </a:cubicBezTo>
                  <a:cubicBezTo>
                    <a:pt x="36068" y="120908"/>
                    <a:pt x="34992" y="117141"/>
                    <a:pt x="33109" y="113913"/>
                  </a:cubicBezTo>
                  <a:cubicBezTo>
                    <a:pt x="32033" y="112568"/>
                    <a:pt x="30687" y="112030"/>
                    <a:pt x="29073" y="111761"/>
                  </a:cubicBezTo>
                  <a:cubicBezTo>
                    <a:pt x="24500" y="112030"/>
                    <a:pt x="19658" y="112030"/>
                    <a:pt x="15622" y="114720"/>
                  </a:cubicBezTo>
                  <a:cubicBezTo>
                    <a:pt x="15891" y="119025"/>
                    <a:pt x="13739" y="122791"/>
                    <a:pt x="11587" y="126288"/>
                  </a:cubicBezTo>
                  <a:cubicBezTo>
                    <a:pt x="9973" y="129247"/>
                    <a:pt x="8628" y="132476"/>
                    <a:pt x="7282" y="135435"/>
                  </a:cubicBezTo>
                  <a:cubicBezTo>
                    <a:pt x="5130" y="139739"/>
                    <a:pt x="5668" y="141892"/>
                    <a:pt x="10511" y="142968"/>
                  </a:cubicBezTo>
                  <a:cubicBezTo>
                    <a:pt x="14277" y="144044"/>
                    <a:pt x="18312" y="143775"/>
                    <a:pt x="22348" y="144044"/>
                  </a:cubicBezTo>
                  <a:cubicBezTo>
                    <a:pt x="16429" y="143506"/>
                    <a:pt x="10242" y="144044"/>
                    <a:pt x="4592" y="145658"/>
                  </a:cubicBezTo>
                  <a:cubicBezTo>
                    <a:pt x="2440" y="146196"/>
                    <a:pt x="-250" y="147272"/>
                    <a:pt x="19" y="149962"/>
                  </a:cubicBezTo>
                  <a:cubicBezTo>
                    <a:pt x="557" y="153191"/>
                    <a:pt x="3785" y="153460"/>
                    <a:pt x="5937" y="152653"/>
                  </a:cubicBezTo>
                  <a:cubicBezTo>
                    <a:pt x="11049" y="150769"/>
                    <a:pt x="14815" y="154536"/>
                    <a:pt x="19389" y="154805"/>
                  </a:cubicBezTo>
                  <a:cubicBezTo>
                    <a:pt x="19926" y="155074"/>
                    <a:pt x="20465" y="155074"/>
                    <a:pt x="20734" y="155612"/>
                  </a:cubicBezTo>
                  <a:cubicBezTo>
                    <a:pt x="21003" y="155881"/>
                    <a:pt x="21003" y="156419"/>
                    <a:pt x="21272" y="156688"/>
                  </a:cubicBezTo>
                  <a:cubicBezTo>
                    <a:pt x="22886" y="158571"/>
                    <a:pt x="25307" y="159647"/>
                    <a:pt x="27728" y="159647"/>
                  </a:cubicBezTo>
                  <a:cubicBezTo>
                    <a:pt x="33378" y="159647"/>
                    <a:pt x="39296" y="159647"/>
                    <a:pt x="44946" y="159378"/>
                  </a:cubicBezTo>
                  <a:cubicBezTo>
                    <a:pt x="47098" y="159109"/>
                    <a:pt x="50595" y="159378"/>
                    <a:pt x="49250" y="155074"/>
                  </a:cubicBezTo>
                  <a:cubicBezTo>
                    <a:pt x="48981" y="153998"/>
                    <a:pt x="48712" y="152922"/>
                    <a:pt x="48443" y="151846"/>
                  </a:cubicBezTo>
                  <a:cubicBezTo>
                    <a:pt x="46829" y="149424"/>
                    <a:pt x="47636" y="148348"/>
                    <a:pt x="50595" y="148617"/>
                  </a:cubicBezTo>
                  <a:lnTo>
                    <a:pt x="50595" y="148617"/>
                  </a:lnTo>
                  <a:cubicBezTo>
                    <a:pt x="52479" y="151308"/>
                    <a:pt x="54362" y="153729"/>
                    <a:pt x="57590" y="154267"/>
                  </a:cubicBezTo>
                  <a:cubicBezTo>
                    <a:pt x="59204" y="154267"/>
                    <a:pt x="60818" y="153729"/>
                    <a:pt x="61625" y="152653"/>
                  </a:cubicBezTo>
                  <a:cubicBezTo>
                    <a:pt x="65930" y="147541"/>
                    <a:pt x="71310" y="146196"/>
                    <a:pt x="77767" y="146196"/>
                  </a:cubicBezTo>
                  <a:cubicBezTo>
                    <a:pt x="83147" y="146196"/>
                    <a:pt x="88797" y="145120"/>
                    <a:pt x="93101" y="140815"/>
                  </a:cubicBezTo>
                  <a:cubicBezTo>
                    <a:pt x="93639" y="140008"/>
                    <a:pt x="93639" y="139201"/>
                    <a:pt x="93908" y="138394"/>
                  </a:cubicBezTo>
                  <a:lnTo>
                    <a:pt x="93908" y="138394"/>
                  </a:lnTo>
                  <a:cubicBezTo>
                    <a:pt x="94178" y="133283"/>
                    <a:pt x="95254" y="128171"/>
                    <a:pt x="95792" y="123060"/>
                  </a:cubicBezTo>
                  <a:cubicBezTo>
                    <a:pt x="96330" y="121984"/>
                    <a:pt x="96868" y="120639"/>
                    <a:pt x="97406" y="119563"/>
                  </a:cubicBezTo>
                  <a:cubicBezTo>
                    <a:pt x="98213" y="116872"/>
                    <a:pt x="100365" y="115258"/>
                    <a:pt x="101710" y="112837"/>
                  </a:cubicBezTo>
                  <a:lnTo>
                    <a:pt x="101710" y="112837"/>
                  </a:lnTo>
                  <a:cubicBezTo>
                    <a:pt x="103862" y="110685"/>
                    <a:pt x="106284" y="108802"/>
                    <a:pt x="108974" y="106918"/>
                  </a:cubicBezTo>
                  <a:cubicBezTo>
                    <a:pt x="113278" y="106111"/>
                    <a:pt x="115700" y="109340"/>
                    <a:pt x="118928" y="110954"/>
                  </a:cubicBezTo>
                  <a:cubicBezTo>
                    <a:pt x="120273" y="112030"/>
                    <a:pt x="121887" y="113375"/>
                    <a:pt x="122963" y="114720"/>
                  </a:cubicBezTo>
                  <a:cubicBezTo>
                    <a:pt x="126461" y="117679"/>
                    <a:pt x="127537" y="122253"/>
                    <a:pt x="130227" y="125750"/>
                  </a:cubicBezTo>
                  <a:cubicBezTo>
                    <a:pt x="133724" y="129247"/>
                    <a:pt x="138029" y="130324"/>
                    <a:pt x="142602" y="128978"/>
                  </a:cubicBezTo>
                  <a:cubicBezTo>
                    <a:pt x="146099" y="127095"/>
                    <a:pt x="146099" y="122791"/>
                    <a:pt x="148521" y="120370"/>
                  </a:cubicBezTo>
                  <a:cubicBezTo>
                    <a:pt x="150673" y="119293"/>
                    <a:pt x="152018" y="120101"/>
                    <a:pt x="153094" y="121984"/>
                  </a:cubicBezTo>
                  <a:cubicBezTo>
                    <a:pt x="154708" y="124136"/>
                    <a:pt x="157129" y="124674"/>
                    <a:pt x="158744" y="122791"/>
                  </a:cubicBezTo>
                  <a:cubicBezTo>
                    <a:pt x="165200" y="116065"/>
                    <a:pt x="173540" y="113375"/>
                    <a:pt x="182149" y="111223"/>
                  </a:cubicBezTo>
                  <a:cubicBezTo>
                    <a:pt x="182418" y="110954"/>
                    <a:pt x="182418" y="110685"/>
                    <a:pt x="182687" y="110685"/>
                  </a:cubicBezTo>
                  <a:cubicBezTo>
                    <a:pt x="184301" y="107994"/>
                    <a:pt x="187260" y="108532"/>
                    <a:pt x="189682" y="107725"/>
                  </a:cubicBezTo>
                  <a:cubicBezTo>
                    <a:pt x="201788" y="102883"/>
                    <a:pt x="211742" y="95081"/>
                    <a:pt x="221158" y="86741"/>
                  </a:cubicBezTo>
                  <a:cubicBezTo>
                    <a:pt x="232726" y="76788"/>
                    <a:pt x="245639" y="70062"/>
                    <a:pt x="260435" y="66027"/>
                  </a:cubicBezTo>
                  <a:cubicBezTo>
                    <a:pt x="269851" y="63605"/>
                    <a:pt x="279267" y="60377"/>
                    <a:pt x="287069" y="54727"/>
                  </a:cubicBezTo>
                  <a:cubicBezTo>
                    <a:pt x="292449" y="50961"/>
                    <a:pt x="297023" y="46388"/>
                    <a:pt x="302403" y="42890"/>
                  </a:cubicBezTo>
                  <a:cubicBezTo>
                    <a:pt x="304555" y="41545"/>
                    <a:pt x="306438" y="39662"/>
                    <a:pt x="309667" y="39124"/>
                  </a:cubicBezTo>
                  <a:cubicBezTo>
                    <a:pt x="309398" y="42352"/>
                    <a:pt x="309936" y="45043"/>
                    <a:pt x="311281" y="47733"/>
                  </a:cubicBezTo>
                  <a:cubicBezTo>
                    <a:pt x="315047" y="55535"/>
                    <a:pt x="319621" y="57687"/>
                    <a:pt x="326884" y="54727"/>
                  </a:cubicBezTo>
                  <a:cubicBezTo>
                    <a:pt x="334148" y="51499"/>
                    <a:pt x="336031" y="46657"/>
                    <a:pt x="333072" y="39124"/>
                  </a:cubicBezTo>
                  <a:cubicBezTo>
                    <a:pt x="331727" y="35896"/>
                    <a:pt x="331996" y="32398"/>
                    <a:pt x="333341" y="29439"/>
                  </a:cubicBezTo>
                  <a:cubicBezTo>
                    <a:pt x="336031" y="23790"/>
                    <a:pt x="334955" y="18409"/>
                    <a:pt x="333610" y="13029"/>
                  </a:cubicBezTo>
                  <a:cubicBezTo>
                    <a:pt x="332265" y="7648"/>
                    <a:pt x="327691" y="5496"/>
                    <a:pt x="319890" y="6303"/>
                  </a:cubicBezTo>
                  <a:cubicBezTo>
                    <a:pt x="313433" y="6841"/>
                    <a:pt x="307515" y="8455"/>
                    <a:pt x="302941" y="13836"/>
                  </a:cubicBezTo>
                  <a:cubicBezTo>
                    <a:pt x="297292" y="20292"/>
                    <a:pt x="289490" y="23790"/>
                    <a:pt x="282495" y="28632"/>
                  </a:cubicBezTo>
                  <a:cubicBezTo>
                    <a:pt x="281150" y="29708"/>
                    <a:pt x="279536" y="29170"/>
                    <a:pt x="278191" y="28901"/>
                  </a:cubicBezTo>
                  <a:cubicBezTo>
                    <a:pt x="273886" y="28094"/>
                    <a:pt x="269582" y="28632"/>
                    <a:pt x="265547" y="30515"/>
                  </a:cubicBezTo>
                  <a:cubicBezTo>
                    <a:pt x="263932" y="31322"/>
                    <a:pt x="262318" y="32129"/>
                    <a:pt x="261242" y="29977"/>
                  </a:cubicBezTo>
                  <a:cubicBezTo>
                    <a:pt x="260435" y="28363"/>
                    <a:pt x="260435" y="26749"/>
                    <a:pt x="262318" y="25404"/>
                  </a:cubicBezTo>
                  <a:cubicBezTo>
                    <a:pt x="262856" y="24866"/>
                    <a:pt x="263394" y="24597"/>
                    <a:pt x="264202" y="24059"/>
                  </a:cubicBezTo>
                  <a:cubicBezTo>
                    <a:pt x="269851" y="19485"/>
                    <a:pt x="271734" y="13836"/>
                    <a:pt x="269582" y="8455"/>
                  </a:cubicBezTo>
                  <a:cubicBezTo>
                    <a:pt x="267161" y="2806"/>
                    <a:pt x="260973" y="-692"/>
                    <a:pt x="253978" y="115"/>
                  </a:cubicBezTo>
                  <a:cubicBezTo>
                    <a:pt x="250481" y="-154"/>
                    <a:pt x="246177" y="922"/>
                    <a:pt x="241872" y="1729"/>
                  </a:cubicBezTo>
                  <a:close/>
                </a:path>
              </a:pathLst>
            </a:custGeom>
            <a:solidFill>
              <a:srgbClr val="50AD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4" name="Полилиния: фигура 2673">
              <a:extLst>
                <a:ext uri="{FF2B5EF4-FFF2-40B4-BE49-F238E27FC236}">
                  <a16:creationId xmlns:a16="http://schemas.microsoft.com/office/drawing/2014/main" id="{29338BFC-FED3-1E27-FA5B-54B058DCA1DA}"/>
                </a:ext>
              </a:extLst>
            </p:cNvPr>
            <p:cNvSpPr/>
            <p:nvPr/>
          </p:nvSpPr>
          <p:spPr>
            <a:xfrm>
              <a:off x="5628209" y="7473103"/>
              <a:ext cx="49852" cy="93246"/>
            </a:xfrm>
            <a:custGeom>
              <a:avLst/>
              <a:gdLst>
                <a:gd name="connsiteX0" fmla="*/ 12677 w 49852"/>
                <a:gd name="connsiteY0" fmla="*/ 5954 h 93246"/>
                <a:gd name="connsiteX1" fmla="*/ 2454 w 49852"/>
                <a:gd name="connsiteY1" fmla="*/ 17253 h 93246"/>
                <a:gd name="connsiteX2" fmla="*/ 840 w 49852"/>
                <a:gd name="connsiteY2" fmla="*/ 28552 h 93246"/>
                <a:gd name="connsiteX3" fmla="*/ 1378 w 49852"/>
                <a:gd name="connsiteY3" fmla="*/ 30704 h 93246"/>
                <a:gd name="connsiteX4" fmla="*/ 1916 w 49852"/>
                <a:gd name="connsiteY4" fmla="*/ 32318 h 93246"/>
                <a:gd name="connsiteX5" fmla="*/ 7027 w 49852"/>
                <a:gd name="connsiteY5" fmla="*/ 49805 h 93246"/>
                <a:gd name="connsiteX6" fmla="*/ 8642 w 49852"/>
                <a:gd name="connsiteY6" fmla="*/ 70789 h 93246"/>
                <a:gd name="connsiteX7" fmla="*/ 9718 w 49852"/>
                <a:gd name="connsiteY7" fmla="*/ 81281 h 93246"/>
                <a:gd name="connsiteX8" fmla="*/ 10525 w 49852"/>
                <a:gd name="connsiteY8" fmla="*/ 86123 h 93246"/>
                <a:gd name="connsiteX9" fmla="*/ 24245 w 49852"/>
                <a:gd name="connsiteY9" fmla="*/ 90965 h 93246"/>
                <a:gd name="connsiteX10" fmla="*/ 35006 w 49852"/>
                <a:gd name="connsiteY10" fmla="*/ 64063 h 93246"/>
                <a:gd name="connsiteX11" fmla="*/ 34199 w 49852"/>
                <a:gd name="connsiteY11" fmla="*/ 51957 h 93246"/>
                <a:gd name="connsiteX12" fmla="*/ 35275 w 49852"/>
                <a:gd name="connsiteY12" fmla="*/ 46845 h 93246"/>
                <a:gd name="connsiteX13" fmla="*/ 36082 w 49852"/>
                <a:gd name="connsiteY13" fmla="*/ 40927 h 93246"/>
                <a:gd name="connsiteX14" fmla="*/ 42539 w 49852"/>
                <a:gd name="connsiteY14" fmla="*/ 29090 h 93246"/>
                <a:gd name="connsiteX15" fmla="*/ 49533 w 49852"/>
                <a:gd name="connsiteY15" fmla="*/ 19943 h 93246"/>
                <a:gd name="connsiteX16" fmla="*/ 41732 w 49852"/>
                <a:gd name="connsiteY16" fmla="*/ 2187 h 93246"/>
                <a:gd name="connsiteX17" fmla="*/ 41732 w 49852"/>
                <a:gd name="connsiteY17" fmla="*/ 2187 h 93246"/>
                <a:gd name="connsiteX18" fmla="*/ 31509 w 49852"/>
                <a:gd name="connsiteY18" fmla="*/ 1649 h 93246"/>
                <a:gd name="connsiteX19" fmla="*/ 31509 w 49852"/>
                <a:gd name="connsiteY19" fmla="*/ 1649 h 93246"/>
                <a:gd name="connsiteX20" fmla="*/ 12677 w 49852"/>
                <a:gd name="connsiteY20" fmla="*/ 5954 h 9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9852" h="93246">
                  <a:moveTo>
                    <a:pt x="12677" y="5954"/>
                  </a:moveTo>
                  <a:cubicBezTo>
                    <a:pt x="8910" y="9451"/>
                    <a:pt x="5413" y="13217"/>
                    <a:pt x="2454" y="17253"/>
                  </a:cubicBezTo>
                  <a:cubicBezTo>
                    <a:pt x="33" y="20750"/>
                    <a:pt x="-774" y="24516"/>
                    <a:pt x="840" y="28552"/>
                  </a:cubicBezTo>
                  <a:cubicBezTo>
                    <a:pt x="302" y="29359"/>
                    <a:pt x="571" y="30166"/>
                    <a:pt x="1378" y="30704"/>
                  </a:cubicBezTo>
                  <a:cubicBezTo>
                    <a:pt x="1647" y="31242"/>
                    <a:pt x="1647" y="32049"/>
                    <a:pt x="1916" y="32318"/>
                  </a:cubicBezTo>
                  <a:cubicBezTo>
                    <a:pt x="8642" y="36622"/>
                    <a:pt x="7027" y="43348"/>
                    <a:pt x="7027" y="49805"/>
                  </a:cubicBezTo>
                  <a:cubicBezTo>
                    <a:pt x="7027" y="56799"/>
                    <a:pt x="7834" y="63794"/>
                    <a:pt x="8642" y="70789"/>
                  </a:cubicBezTo>
                  <a:cubicBezTo>
                    <a:pt x="8910" y="74286"/>
                    <a:pt x="9987" y="77783"/>
                    <a:pt x="9718" y="81281"/>
                  </a:cubicBezTo>
                  <a:cubicBezTo>
                    <a:pt x="9449" y="82895"/>
                    <a:pt x="9987" y="84509"/>
                    <a:pt x="10525" y="86123"/>
                  </a:cubicBezTo>
                  <a:cubicBezTo>
                    <a:pt x="12946" y="93387"/>
                    <a:pt x="17788" y="95270"/>
                    <a:pt x="24245" y="90965"/>
                  </a:cubicBezTo>
                  <a:cubicBezTo>
                    <a:pt x="33930" y="84509"/>
                    <a:pt x="34199" y="74017"/>
                    <a:pt x="35006" y="64063"/>
                  </a:cubicBezTo>
                  <a:cubicBezTo>
                    <a:pt x="35275" y="60028"/>
                    <a:pt x="34468" y="55992"/>
                    <a:pt x="34199" y="51957"/>
                  </a:cubicBezTo>
                  <a:cubicBezTo>
                    <a:pt x="33392" y="50074"/>
                    <a:pt x="34199" y="48459"/>
                    <a:pt x="35275" y="46845"/>
                  </a:cubicBezTo>
                  <a:cubicBezTo>
                    <a:pt x="35813" y="44962"/>
                    <a:pt x="36082" y="42810"/>
                    <a:pt x="36082" y="40927"/>
                  </a:cubicBezTo>
                  <a:cubicBezTo>
                    <a:pt x="36351" y="35815"/>
                    <a:pt x="37427" y="31780"/>
                    <a:pt x="42539" y="29090"/>
                  </a:cubicBezTo>
                  <a:cubicBezTo>
                    <a:pt x="45767" y="27206"/>
                    <a:pt x="46843" y="22633"/>
                    <a:pt x="49533" y="19943"/>
                  </a:cubicBezTo>
                  <a:cubicBezTo>
                    <a:pt x="50879" y="12141"/>
                    <a:pt x="47919" y="6492"/>
                    <a:pt x="41732" y="2187"/>
                  </a:cubicBezTo>
                  <a:lnTo>
                    <a:pt x="41732" y="2187"/>
                  </a:lnTo>
                  <a:cubicBezTo>
                    <a:pt x="38503" y="-772"/>
                    <a:pt x="35006" y="-503"/>
                    <a:pt x="31509" y="1649"/>
                  </a:cubicBezTo>
                  <a:lnTo>
                    <a:pt x="31509" y="1649"/>
                  </a:lnTo>
                  <a:cubicBezTo>
                    <a:pt x="25321" y="3801"/>
                    <a:pt x="18596" y="3263"/>
                    <a:pt x="12677" y="5954"/>
                  </a:cubicBezTo>
                  <a:close/>
                </a:path>
              </a:pathLst>
            </a:custGeom>
            <a:solidFill>
              <a:srgbClr val="50AD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5" name="Полилиния: фигура 2674">
              <a:extLst>
                <a:ext uri="{FF2B5EF4-FFF2-40B4-BE49-F238E27FC236}">
                  <a16:creationId xmlns:a16="http://schemas.microsoft.com/office/drawing/2014/main" id="{E9A531D9-37E4-E4D4-3DBA-08F6DD078B98}"/>
                </a:ext>
              </a:extLst>
            </p:cNvPr>
            <p:cNvSpPr/>
            <p:nvPr/>
          </p:nvSpPr>
          <p:spPr>
            <a:xfrm>
              <a:off x="5529581" y="7433591"/>
              <a:ext cx="100568" cy="52067"/>
            </a:xfrm>
            <a:custGeom>
              <a:avLst/>
              <a:gdLst>
                <a:gd name="connsiteX0" fmla="*/ 59920 w 100568"/>
                <a:gd name="connsiteY0" fmla="*/ 35512 h 52067"/>
                <a:gd name="connsiteX1" fmla="*/ 56961 w 100568"/>
                <a:gd name="connsiteY1" fmla="*/ 11838 h 52067"/>
                <a:gd name="connsiteX2" fmla="*/ 52388 w 100568"/>
                <a:gd name="connsiteY2" fmla="*/ 9955 h 52067"/>
                <a:gd name="connsiteX3" fmla="*/ 27906 w 100568"/>
                <a:gd name="connsiteY3" fmla="*/ 8341 h 52067"/>
                <a:gd name="connsiteX4" fmla="*/ 21719 w 100568"/>
                <a:gd name="connsiteY4" fmla="*/ 4843 h 52067"/>
                <a:gd name="connsiteX5" fmla="*/ 9343 w 100568"/>
                <a:gd name="connsiteY5" fmla="*/ 808 h 52067"/>
                <a:gd name="connsiteX6" fmla="*/ 2887 w 100568"/>
                <a:gd name="connsiteY6" fmla="*/ 12914 h 52067"/>
                <a:gd name="connsiteX7" fmla="*/ 3425 w 100568"/>
                <a:gd name="connsiteY7" fmla="*/ 18026 h 52067"/>
                <a:gd name="connsiteX8" fmla="*/ 4501 w 100568"/>
                <a:gd name="connsiteY8" fmla="*/ 22868 h 52067"/>
                <a:gd name="connsiteX9" fmla="*/ 3694 w 100568"/>
                <a:gd name="connsiteY9" fmla="*/ 29863 h 52067"/>
                <a:gd name="connsiteX10" fmla="*/ 2887 w 100568"/>
                <a:gd name="connsiteY10" fmla="*/ 32015 h 52067"/>
                <a:gd name="connsiteX11" fmla="*/ 466 w 100568"/>
                <a:gd name="connsiteY11" fmla="*/ 37664 h 52067"/>
                <a:gd name="connsiteX12" fmla="*/ 4770 w 100568"/>
                <a:gd name="connsiteY12" fmla="*/ 46273 h 52067"/>
                <a:gd name="connsiteX13" fmla="*/ 22795 w 100568"/>
                <a:gd name="connsiteY13" fmla="*/ 47887 h 52067"/>
                <a:gd name="connsiteX14" fmla="*/ 80635 w 100568"/>
                <a:gd name="connsiteY14" fmla="*/ 50309 h 52067"/>
                <a:gd name="connsiteX15" fmla="*/ 96239 w 100568"/>
                <a:gd name="connsiteY15" fmla="*/ 51385 h 52067"/>
                <a:gd name="connsiteX16" fmla="*/ 99467 w 100568"/>
                <a:gd name="connsiteY16" fmla="*/ 45197 h 52067"/>
                <a:gd name="connsiteX17" fmla="*/ 98391 w 100568"/>
                <a:gd name="connsiteY17" fmla="*/ 44121 h 52067"/>
                <a:gd name="connsiteX18" fmla="*/ 70412 w 100568"/>
                <a:gd name="connsiteY18" fmla="*/ 39279 h 52067"/>
                <a:gd name="connsiteX19" fmla="*/ 68260 w 100568"/>
                <a:gd name="connsiteY19" fmla="*/ 38741 h 52067"/>
                <a:gd name="connsiteX20" fmla="*/ 59920 w 100568"/>
                <a:gd name="connsiteY20" fmla="*/ 35512 h 52067"/>
                <a:gd name="connsiteX21" fmla="*/ 59920 w 100568"/>
                <a:gd name="connsiteY21" fmla="*/ 35512 h 52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00568" h="52067">
                  <a:moveTo>
                    <a:pt x="59920" y="35512"/>
                  </a:moveTo>
                  <a:cubicBezTo>
                    <a:pt x="52388" y="29594"/>
                    <a:pt x="51312" y="21254"/>
                    <a:pt x="56961" y="11838"/>
                  </a:cubicBezTo>
                  <a:cubicBezTo>
                    <a:pt x="56154" y="9148"/>
                    <a:pt x="54002" y="9686"/>
                    <a:pt x="52388" y="9955"/>
                  </a:cubicBezTo>
                  <a:cubicBezTo>
                    <a:pt x="44048" y="11300"/>
                    <a:pt x="36246" y="7803"/>
                    <a:pt x="27906" y="8341"/>
                  </a:cubicBezTo>
                  <a:cubicBezTo>
                    <a:pt x="25485" y="8341"/>
                    <a:pt x="23333" y="6727"/>
                    <a:pt x="21719" y="4843"/>
                  </a:cubicBezTo>
                  <a:cubicBezTo>
                    <a:pt x="18490" y="1077"/>
                    <a:pt x="14724" y="-1344"/>
                    <a:pt x="9343" y="808"/>
                  </a:cubicBezTo>
                  <a:cubicBezTo>
                    <a:pt x="3963" y="2960"/>
                    <a:pt x="2887" y="7803"/>
                    <a:pt x="2887" y="12914"/>
                  </a:cubicBezTo>
                  <a:cubicBezTo>
                    <a:pt x="2887" y="14528"/>
                    <a:pt x="3156" y="16142"/>
                    <a:pt x="3425" y="18026"/>
                  </a:cubicBezTo>
                  <a:cubicBezTo>
                    <a:pt x="3694" y="19640"/>
                    <a:pt x="3963" y="21254"/>
                    <a:pt x="4501" y="22868"/>
                  </a:cubicBezTo>
                  <a:cubicBezTo>
                    <a:pt x="5039" y="25289"/>
                    <a:pt x="6115" y="27710"/>
                    <a:pt x="3694" y="29863"/>
                  </a:cubicBezTo>
                  <a:cubicBezTo>
                    <a:pt x="3156" y="30401"/>
                    <a:pt x="2887" y="31208"/>
                    <a:pt x="2887" y="32015"/>
                  </a:cubicBezTo>
                  <a:cubicBezTo>
                    <a:pt x="2080" y="33898"/>
                    <a:pt x="735" y="35512"/>
                    <a:pt x="466" y="37664"/>
                  </a:cubicBezTo>
                  <a:cubicBezTo>
                    <a:pt x="-610" y="41700"/>
                    <a:pt x="-72" y="44659"/>
                    <a:pt x="4770" y="46273"/>
                  </a:cubicBezTo>
                  <a:cubicBezTo>
                    <a:pt x="10689" y="48425"/>
                    <a:pt x="16607" y="48694"/>
                    <a:pt x="22795" y="47887"/>
                  </a:cubicBezTo>
                  <a:cubicBezTo>
                    <a:pt x="42165" y="44928"/>
                    <a:pt x="61534" y="46542"/>
                    <a:pt x="80635" y="50309"/>
                  </a:cubicBezTo>
                  <a:cubicBezTo>
                    <a:pt x="85747" y="51385"/>
                    <a:pt x="90858" y="52999"/>
                    <a:pt x="96239" y="51385"/>
                  </a:cubicBezTo>
                  <a:cubicBezTo>
                    <a:pt x="99467" y="50578"/>
                    <a:pt x="102157" y="49233"/>
                    <a:pt x="99467" y="45197"/>
                  </a:cubicBezTo>
                  <a:cubicBezTo>
                    <a:pt x="99198" y="44659"/>
                    <a:pt x="98929" y="44121"/>
                    <a:pt x="98391" y="44121"/>
                  </a:cubicBezTo>
                  <a:cubicBezTo>
                    <a:pt x="88975" y="43314"/>
                    <a:pt x="79559" y="42238"/>
                    <a:pt x="70412" y="39279"/>
                  </a:cubicBezTo>
                  <a:cubicBezTo>
                    <a:pt x="69605" y="39548"/>
                    <a:pt x="68798" y="39548"/>
                    <a:pt x="68260" y="38741"/>
                  </a:cubicBezTo>
                  <a:cubicBezTo>
                    <a:pt x="65839" y="37664"/>
                    <a:pt x="62611" y="37126"/>
                    <a:pt x="59920" y="35512"/>
                  </a:cubicBezTo>
                  <a:lnTo>
                    <a:pt x="59920" y="35512"/>
                  </a:lnTo>
                  <a:close/>
                </a:path>
              </a:pathLst>
            </a:custGeom>
            <a:solidFill>
              <a:srgbClr val="4F93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6" name="Полилиния: фигура 2675">
              <a:extLst>
                <a:ext uri="{FF2B5EF4-FFF2-40B4-BE49-F238E27FC236}">
                  <a16:creationId xmlns:a16="http://schemas.microsoft.com/office/drawing/2014/main" id="{3F5A784C-17DD-FDC8-0178-F015AFC5C14B}"/>
                </a:ext>
              </a:extLst>
            </p:cNvPr>
            <p:cNvSpPr/>
            <p:nvPr/>
          </p:nvSpPr>
          <p:spPr>
            <a:xfrm>
              <a:off x="5536596" y="7485074"/>
              <a:ext cx="90177" cy="32722"/>
            </a:xfrm>
            <a:custGeom>
              <a:avLst/>
              <a:gdLst>
                <a:gd name="connsiteX0" fmla="*/ 90031 w 90177"/>
                <a:gd name="connsiteY0" fmla="*/ 17119 h 32722"/>
                <a:gd name="connsiteX1" fmla="*/ 41069 w 90177"/>
                <a:gd name="connsiteY1" fmla="*/ 20885 h 32722"/>
                <a:gd name="connsiteX2" fmla="*/ 35957 w 90177"/>
                <a:gd name="connsiteY2" fmla="*/ 19002 h 32722"/>
                <a:gd name="connsiteX3" fmla="*/ 5019 w 90177"/>
                <a:gd name="connsiteY3" fmla="*/ 978 h 32722"/>
                <a:gd name="connsiteX4" fmla="*/ 446 w 90177"/>
                <a:gd name="connsiteY4" fmla="*/ 1246 h 32722"/>
                <a:gd name="connsiteX5" fmla="*/ 1522 w 90177"/>
                <a:gd name="connsiteY5" fmla="*/ 5282 h 32722"/>
                <a:gd name="connsiteX6" fmla="*/ 13897 w 90177"/>
                <a:gd name="connsiteY6" fmla="*/ 13622 h 32722"/>
                <a:gd name="connsiteX7" fmla="*/ 41876 w 90177"/>
                <a:gd name="connsiteY7" fmla="*/ 30032 h 32722"/>
                <a:gd name="connsiteX8" fmla="*/ 49139 w 90177"/>
                <a:gd name="connsiteY8" fmla="*/ 32722 h 32722"/>
                <a:gd name="connsiteX9" fmla="*/ 49946 w 90177"/>
                <a:gd name="connsiteY9" fmla="*/ 29763 h 32722"/>
                <a:gd name="connsiteX10" fmla="*/ 47794 w 90177"/>
                <a:gd name="connsiteY10" fmla="*/ 26804 h 32722"/>
                <a:gd name="connsiteX11" fmla="*/ 66895 w 90177"/>
                <a:gd name="connsiteY11" fmla="*/ 24921 h 32722"/>
                <a:gd name="connsiteX12" fmla="*/ 85727 w 90177"/>
                <a:gd name="connsiteY12" fmla="*/ 21692 h 32722"/>
                <a:gd name="connsiteX13" fmla="*/ 90031 w 90177"/>
                <a:gd name="connsiteY13" fmla="*/ 17119 h 3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0177" h="32722">
                  <a:moveTo>
                    <a:pt x="90031" y="17119"/>
                  </a:moveTo>
                  <a:cubicBezTo>
                    <a:pt x="73621" y="17657"/>
                    <a:pt x="57479" y="19002"/>
                    <a:pt x="41069" y="20885"/>
                  </a:cubicBezTo>
                  <a:cubicBezTo>
                    <a:pt x="38647" y="21154"/>
                    <a:pt x="37571" y="20078"/>
                    <a:pt x="35957" y="19002"/>
                  </a:cubicBezTo>
                  <a:cubicBezTo>
                    <a:pt x="26003" y="12277"/>
                    <a:pt x="14704" y="8241"/>
                    <a:pt x="5019" y="978"/>
                  </a:cubicBezTo>
                  <a:cubicBezTo>
                    <a:pt x="3674" y="-99"/>
                    <a:pt x="1791" y="-637"/>
                    <a:pt x="446" y="1246"/>
                  </a:cubicBezTo>
                  <a:cubicBezTo>
                    <a:pt x="-630" y="2592"/>
                    <a:pt x="446" y="3937"/>
                    <a:pt x="1522" y="5282"/>
                  </a:cubicBezTo>
                  <a:cubicBezTo>
                    <a:pt x="4750" y="9586"/>
                    <a:pt x="9593" y="11469"/>
                    <a:pt x="13897" y="13622"/>
                  </a:cubicBezTo>
                  <a:cubicBezTo>
                    <a:pt x="23582" y="18464"/>
                    <a:pt x="32998" y="23845"/>
                    <a:pt x="41876" y="30032"/>
                  </a:cubicBezTo>
                  <a:cubicBezTo>
                    <a:pt x="44028" y="31377"/>
                    <a:pt x="46449" y="32722"/>
                    <a:pt x="49139" y="32722"/>
                  </a:cubicBezTo>
                  <a:cubicBezTo>
                    <a:pt x="51830" y="32184"/>
                    <a:pt x="50484" y="30839"/>
                    <a:pt x="49946" y="29763"/>
                  </a:cubicBezTo>
                  <a:cubicBezTo>
                    <a:pt x="49408" y="28687"/>
                    <a:pt x="48063" y="28149"/>
                    <a:pt x="47794" y="26804"/>
                  </a:cubicBezTo>
                  <a:cubicBezTo>
                    <a:pt x="53982" y="24383"/>
                    <a:pt x="60438" y="25459"/>
                    <a:pt x="66895" y="24921"/>
                  </a:cubicBezTo>
                  <a:cubicBezTo>
                    <a:pt x="73352" y="24383"/>
                    <a:pt x="79539" y="23038"/>
                    <a:pt x="85727" y="21692"/>
                  </a:cubicBezTo>
                  <a:cubicBezTo>
                    <a:pt x="88148" y="21154"/>
                    <a:pt x="90838" y="20616"/>
                    <a:pt x="90031" y="17119"/>
                  </a:cubicBezTo>
                  <a:close/>
                </a:path>
              </a:pathLst>
            </a:custGeom>
            <a:solidFill>
              <a:srgbClr val="BFE05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7" name="Полилиния: фигура 2676">
              <a:extLst>
                <a:ext uri="{FF2B5EF4-FFF2-40B4-BE49-F238E27FC236}">
                  <a16:creationId xmlns:a16="http://schemas.microsoft.com/office/drawing/2014/main" id="{56FCD149-F179-CC54-33EE-8CED0229BD19}"/>
                </a:ext>
              </a:extLst>
            </p:cNvPr>
            <p:cNvSpPr/>
            <p:nvPr/>
          </p:nvSpPr>
          <p:spPr>
            <a:xfrm>
              <a:off x="5486196" y="7439995"/>
              <a:ext cx="48504" cy="28032"/>
            </a:xfrm>
            <a:custGeom>
              <a:avLst/>
              <a:gdLst>
                <a:gd name="connsiteX0" fmla="*/ 269 w 48504"/>
                <a:gd name="connsiteY0" fmla="*/ 9469 h 28032"/>
                <a:gd name="connsiteX1" fmla="*/ 9954 w 48504"/>
                <a:gd name="connsiteY1" fmla="*/ 7048 h 28032"/>
                <a:gd name="connsiteX2" fmla="*/ 14527 w 48504"/>
                <a:gd name="connsiteY2" fmla="*/ 8124 h 28032"/>
                <a:gd name="connsiteX3" fmla="*/ 34435 w 48504"/>
                <a:gd name="connsiteY3" fmla="*/ 15926 h 28032"/>
                <a:gd name="connsiteX4" fmla="*/ 38740 w 48504"/>
                <a:gd name="connsiteY4" fmla="*/ 21037 h 28032"/>
                <a:gd name="connsiteX5" fmla="*/ 42775 w 48504"/>
                <a:gd name="connsiteY5" fmla="*/ 28032 h 28032"/>
                <a:gd name="connsiteX6" fmla="*/ 44658 w 48504"/>
                <a:gd name="connsiteY6" fmla="*/ 26418 h 28032"/>
                <a:gd name="connsiteX7" fmla="*/ 46272 w 48504"/>
                <a:gd name="connsiteY7" fmla="*/ 8393 h 28032"/>
                <a:gd name="connsiteX8" fmla="*/ 45196 w 48504"/>
                <a:gd name="connsiteY8" fmla="*/ 6241 h 28032"/>
                <a:gd name="connsiteX9" fmla="*/ 37395 w 48504"/>
                <a:gd name="connsiteY9" fmla="*/ 1130 h 28032"/>
                <a:gd name="connsiteX10" fmla="*/ 30131 w 48504"/>
                <a:gd name="connsiteY10" fmla="*/ 53 h 28032"/>
                <a:gd name="connsiteX11" fmla="*/ 11837 w 48504"/>
                <a:gd name="connsiteY11" fmla="*/ 1399 h 28032"/>
                <a:gd name="connsiteX12" fmla="*/ 0 w 48504"/>
                <a:gd name="connsiteY12" fmla="*/ 8931 h 28032"/>
                <a:gd name="connsiteX13" fmla="*/ 269 w 48504"/>
                <a:gd name="connsiteY13" fmla="*/ 9469 h 2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504" h="28032">
                  <a:moveTo>
                    <a:pt x="269" y="9469"/>
                  </a:moveTo>
                  <a:cubicBezTo>
                    <a:pt x="3497" y="8662"/>
                    <a:pt x="6726" y="8124"/>
                    <a:pt x="9954" y="7048"/>
                  </a:cubicBezTo>
                  <a:cubicBezTo>
                    <a:pt x="12106" y="6241"/>
                    <a:pt x="13182" y="7317"/>
                    <a:pt x="14527" y="8124"/>
                  </a:cubicBezTo>
                  <a:cubicBezTo>
                    <a:pt x="20715" y="11891"/>
                    <a:pt x="26903" y="15657"/>
                    <a:pt x="34435" y="15926"/>
                  </a:cubicBezTo>
                  <a:cubicBezTo>
                    <a:pt x="37664" y="15926"/>
                    <a:pt x="39278" y="17809"/>
                    <a:pt x="38740" y="21037"/>
                  </a:cubicBezTo>
                  <a:cubicBezTo>
                    <a:pt x="38202" y="24535"/>
                    <a:pt x="39547" y="26687"/>
                    <a:pt x="42775" y="28032"/>
                  </a:cubicBezTo>
                  <a:cubicBezTo>
                    <a:pt x="43582" y="27763"/>
                    <a:pt x="44389" y="27494"/>
                    <a:pt x="44658" y="26418"/>
                  </a:cubicBezTo>
                  <a:cubicBezTo>
                    <a:pt x="50846" y="20768"/>
                    <a:pt x="48156" y="14581"/>
                    <a:pt x="46272" y="8393"/>
                  </a:cubicBezTo>
                  <a:cubicBezTo>
                    <a:pt x="46003" y="7586"/>
                    <a:pt x="45734" y="6779"/>
                    <a:pt x="45196" y="6241"/>
                  </a:cubicBezTo>
                  <a:cubicBezTo>
                    <a:pt x="42775" y="4089"/>
                    <a:pt x="39547" y="3551"/>
                    <a:pt x="37395" y="1130"/>
                  </a:cubicBezTo>
                  <a:cubicBezTo>
                    <a:pt x="34973" y="591"/>
                    <a:pt x="32552" y="-216"/>
                    <a:pt x="30131" y="53"/>
                  </a:cubicBezTo>
                  <a:cubicBezTo>
                    <a:pt x="24212" y="1130"/>
                    <a:pt x="18025" y="-485"/>
                    <a:pt x="11837" y="1399"/>
                  </a:cubicBezTo>
                  <a:cubicBezTo>
                    <a:pt x="7264" y="3013"/>
                    <a:pt x="2421" y="4089"/>
                    <a:pt x="0" y="8931"/>
                  </a:cubicBezTo>
                  <a:cubicBezTo>
                    <a:pt x="0" y="8931"/>
                    <a:pt x="0" y="9200"/>
                    <a:pt x="269" y="9469"/>
                  </a:cubicBezTo>
                  <a:close/>
                </a:path>
              </a:pathLst>
            </a:custGeom>
            <a:solidFill>
              <a:srgbClr val="75B02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8" name="Полилиния: фигура 2677">
              <a:extLst>
                <a:ext uri="{FF2B5EF4-FFF2-40B4-BE49-F238E27FC236}">
                  <a16:creationId xmlns:a16="http://schemas.microsoft.com/office/drawing/2014/main" id="{532CD7AA-6B54-692B-E426-F71A49993B13}"/>
                </a:ext>
              </a:extLst>
            </p:cNvPr>
            <p:cNvSpPr/>
            <p:nvPr/>
          </p:nvSpPr>
          <p:spPr>
            <a:xfrm>
              <a:off x="5581323" y="7502073"/>
              <a:ext cx="48263" cy="14915"/>
            </a:xfrm>
            <a:custGeom>
              <a:avLst/>
              <a:gdLst>
                <a:gd name="connsiteX0" fmla="*/ 45305 w 48263"/>
                <a:gd name="connsiteY0" fmla="*/ 120 h 14915"/>
                <a:gd name="connsiteX1" fmla="*/ 40731 w 48263"/>
                <a:gd name="connsiteY1" fmla="*/ 3348 h 14915"/>
                <a:gd name="connsiteX2" fmla="*/ 3606 w 48263"/>
                <a:gd name="connsiteY2" fmla="*/ 7114 h 14915"/>
                <a:gd name="connsiteX3" fmla="*/ 108 w 48263"/>
                <a:gd name="connsiteY3" fmla="*/ 7921 h 14915"/>
                <a:gd name="connsiteX4" fmla="*/ 1722 w 48263"/>
                <a:gd name="connsiteY4" fmla="*/ 10612 h 14915"/>
                <a:gd name="connsiteX5" fmla="*/ 8179 w 48263"/>
                <a:gd name="connsiteY5" fmla="*/ 11957 h 14915"/>
                <a:gd name="connsiteX6" fmla="*/ 31315 w 48263"/>
                <a:gd name="connsiteY6" fmla="*/ 13033 h 14915"/>
                <a:gd name="connsiteX7" fmla="*/ 34544 w 48263"/>
                <a:gd name="connsiteY7" fmla="*/ 14916 h 14915"/>
                <a:gd name="connsiteX8" fmla="*/ 36158 w 48263"/>
                <a:gd name="connsiteY8" fmla="*/ 14647 h 14915"/>
                <a:gd name="connsiteX9" fmla="*/ 48264 w 48263"/>
                <a:gd name="connsiteY9" fmla="*/ 2272 h 14915"/>
                <a:gd name="connsiteX10" fmla="*/ 47726 w 48263"/>
                <a:gd name="connsiteY10" fmla="*/ 120 h 14915"/>
                <a:gd name="connsiteX11" fmla="*/ 45305 w 48263"/>
                <a:gd name="connsiteY11" fmla="*/ 120 h 1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263" h="14915">
                  <a:moveTo>
                    <a:pt x="45305" y="120"/>
                  </a:moveTo>
                  <a:cubicBezTo>
                    <a:pt x="44766" y="2810"/>
                    <a:pt x="42614" y="2810"/>
                    <a:pt x="40731" y="3348"/>
                  </a:cubicBezTo>
                  <a:cubicBezTo>
                    <a:pt x="28625" y="6038"/>
                    <a:pt x="15981" y="6845"/>
                    <a:pt x="3606" y="7114"/>
                  </a:cubicBezTo>
                  <a:cubicBezTo>
                    <a:pt x="2260" y="7114"/>
                    <a:pt x="646" y="6845"/>
                    <a:pt x="108" y="7921"/>
                  </a:cubicBezTo>
                  <a:cubicBezTo>
                    <a:pt x="-430" y="8997"/>
                    <a:pt x="1184" y="9535"/>
                    <a:pt x="1722" y="10612"/>
                  </a:cubicBezTo>
                  <a:cubicBezTo>
                    <a:pt x="3606" y="11688"/>
                    <a:pt x="5758" y="11957"/>
                    <a:pt x="8179" y="11957"/>
                  </a:cubicBezTo>
                  <a:cubicBezTo>
                    <a:pt x="15981" y="11419"/>
                    <a:pt x="23513" y="12495"/>
                    <a:pt x="31315" y="13033"/>
                  </a:cubicBezTo>
                  <a:cubicBezTo>
                    <a:pt x="32660" y="13033"/>
                    <a:pt x="33736" y="13571"/>
                    <a:pt x="34544" y="14916"/>
                  </a:cubicBezTo>
                  <a:cubicBezTo>
                    <a:pt x="35082" y="14916"/>
                    <a:pt x="36158" y="14647"/>
                    <a:pt x="36158" y="14647"/>
                  </a:cubicBezTo>
                  <a:cubicBezTo>
                    <a:pt x="37772" y="8190"/>
                    <a:pt x="45305" y="7383"/>
                    <a:pt x="48264" y="2272"/>
                  </a:cubicBezTo>
                  <a:cubicBezTo>
                    <a:pt x="47995" y="1465"/>
                    <a:pt x="47995" y="927"/>
                    <a:pt x="47726" y="120"/>
                  </a:cubicBezTo>
                  <a:cubicBezTo>
                    <a:pt x="46919" y="-149"/>
                    <a:pt x="46112" y="120"/>
                    <a:pt x="45305" y="120"/>
                  </a:cubicBezTo>
                  <a:close/>
                </a:path>
              </a:pathLst>
            </a:custGeom>
            <a:solidFill>
              <a:srgbClr val="7DC91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79" name="Полилиния: фигура 2678">
              <a:extLst>
                <a:ext uri="{FF2B5EF4-FFF2-40B4-BE49-F238E27FC236}">
                  <a16:creationId xmlns:a16="http://schemas.microsoft.com/office/drawing/2014/main" id="{FAFF3123-BBFB-000C-6724-13DBCEB556BE}"/>
                </a:ext>
              </a:extLst>
            </p:cNvPr>
            <p:cNvSpPr/>
            <p:nvPr/>
          </p:nvSpPr>
          <p:spPr>
            <a:xfrm>
              <a:off x="5582507" y="7512416"/>
              <a:ext cx="33145" cy="5649"/>
            </a:xfrm>
            <a:custGeom>
              <a:avLst/>
              <a:gdLst>
                <a:gd name="connsiteX0" fmla="*/ 33090 w 33145"/>
                <a:gd name="connsiteY0" fmla="*/ 4304 h 5649"/>
                <a:gd name="connsiteX1" fmla="*/ 28517 w 33145"/>
                <a:gd name="connsiteY1" fmla="*/ 1076 h 5649"/>
                <a:gd name="connsiteX2" fmla="*/ 6188 w 33145"/>
                <a:gd name="connsiteY2" fmla="*/ 0 h 5649"/>
                <a:gd name="connsiteX3" fmla="*/ 0 w 33145"/>
                <a:gd name="connsiteY3" fmla="*/ 0 h 5649"/>
                <a:gd name="connsiteX4" fmla="*/ 3228 w 33145"/>
                <a:gd name="connsiteY4" fmla="*/ 5381 h 5649"/>
                <a:gd name="connsiteX5" fmla="*/ 3766 w 33145"/>
                <a:gd name="connsiteY5" fmla="*/ 5650 h 5649"/>
                <a:gd name="connsiteX6" fmla="*/ 21253 w 33145"/>
                <a:gd name="connsiteY6" fmla="*/ 3228 h 5649"/>
                <a:gd name="connsiteX7" fmla="*/ 33090 w 33145"/>
                <a:gd name="connsiteY7" fmla="*/ 4304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145" h="5649">
                  <a:moveTo>
                    <a:pt x="33090" y="4304"/>
                  </a:moveTo>
                  <a:cubicBezTo>
                    <a:pt x="33628" y="269"/>
                    <a:pt x="30131" y="1345"/>
                    <a:pt x="28517" y="1076"/>
                  </a:cubicBezTo>
                  <a:cubicBezTo>
                    <a:pt x="21253" y="0"/>
                    <a:pt x="13720" y="0"/>
                    <a:pt x="6188" y="0"/>
                  </a:cubicBezTo>
                  <a:cubicBezTo>
                    <a:pt x="4035" y="0"/>
                    <a:pt x="2152" y="0"/>
                    <a:pt x="0" y="0"/>
                  </a:cubicBezTo>
                  <a:cubicBezTo>
                    <a:pt x="269" y="2152"/>
                    <a:pt x="5112" y="1883"/>
                    <a:pt x="3228" y="5381"/>
                  </a:cubicBezTo>
                  <a:cubicBezTo>
                    <a:pt x="3497" y="5381"/>
                    <a:pt x="3766" y="5650"/>
                    <a:pt x="3766" y="5650"/>
                  </a:cubicBezTo>
                  <a:cubicBezTo>
                    <a:pt x="8878" y="-538"/>
                    <a:pt x="15334" y="3497"/>
                    <a:pt x="21253" y="3228"/>
                  </a:cubicBezTo>
                  <a:cubicBezTo>
                    <a:pt x="25557" y="3228"/>
                    <a:pt x="29324" y="4035"/>
                    <a:pt x="33090" y="4304"/>
                  </a:cubicBezTo>
                  <a:close/>
                </a:path>
              </a:pathLst>
            </a:custGeom>
            <a:solidFill>
              <a:srgbClr val="A6D7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0" name="Полилиния: фигура 2679">
              <a:extLst>
                <a:ext uri="{FF2B5EF4-FFF2-40B4-BE49-F238E27FC236}">
                  <a16:creationId xmlns:a16="http://schemas.microsoft.com/office/drawing/2014/main" id="{6F9C6669-2957-450B-DA94-3A0AF4B8E14A}"/>
                </a:ext>
              </a:extLst>
            </p:cNvPr>
            <p:cNvSpPr/>
            <p:nvPr/>
          </p:nvSpPr>
          <p:spPr>
            <a:xfrm>
              <a:off x="5530854" y="7447794"/>
              <a:ext cx="5111" cy="18349"/>
            </a:xfrm>
            <a:custGeom>
              <a:avLst/>
              <a:gdLst>
                <a:gd name="connsiteX0" fmla="*/ 0 w 5111"/>
                <a:gd name="connsiteY0" fmla="*/ 56 h 18349"/>
                <a:gd name="connsiteX1" fmla="*/ 0 w 5111"/>
                <a:gd name="connsiteY1" fmla="*/ 18350 h 18349"/>
                <a:gd name="connsiteX2" fmla="*/ 2152 w 5111"/>
                <a:gd name="connsiteY2" fmla="*/ 17812 h 18349"/>
                <a:gd name="connsiteX3" fmla="*/ 3228 w 5111"/>
                <a:gd name="connsiteY3" fmla="*/ 16467 h 18349"/>
                <a:gd name="connsiteX4" fmla="*/ 5112 w 5111"/>
                <a:gd name="connsiteY4" fmla="*/ 9203 h 18349"/>
                <a:gd name="connsiteX5" fmla="*/ 4035 w 5111"/>
                <a:gd name="connsiteY5" fmla="*/ 3553 h 18349"/>
                <a:gd name="connsiteX6" fmla="*/ 0 w 5111"/>
                <a:gd name="connsiteY6" fmla="*/ 56 h 18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11" h="18349">
                  <a:moveTo>
                    <a:pt x="0" y="56"/>
                  </a:moveTo>
                  <a:cubicBezTo>
                    <a:pt x="2959" y="6244"/>
                    <a:pt x="3497" y="12162"/>
                    <a:pt x="0" y="18350"/>
                  </a:cubicBezTo>
                  <a:cubicBezTo>
                    <a:pt x="807" y="18081"/>
                    <a:pt x="1345" y="18081"/>
                    <a:pt x="2152" y="17812"/>
                  </a:cubicBezTo>
                  <a:cubicBezTo>
                    <a:pt x="2421" y="17274"/>
                    <a:pt x="2690" y="17005"/>
                    <a:pt x="3228" y="16467"/>
                  </a:cubicBezTo>
                  <a:cubicBezTo>
                    <a:pt x="5919" y="14583"/>
                    <a:pt x="4843" y="11624"/>
                    <a:pt x="5112" y="9203"/>
                  </a:cubicBezTo>
                  <a:cubicBezTo>
                    <a:pt x="4843" y="7320"/>
                    <a:pt x="4573" y="5437"/>
                    <a:pt x="4035" y="3553"/>
                  </a:cubicBezTo>
                  <a:cubicBezTo>
                    <a:pt x="2421" y="3015"/>
                    <a:pt x="3228" y="-482"/>
                    <a:pt x="0" y="56"/>
                  </a:cubicBezTo>
                  <a:close/>
                </a:path>
              </a:pathLst>
            </a:custGeom>
            <a:solidFill>
              <a:srgbClr val="8ECF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1" name="Полилиния: фигура 2680">
              <a:extLst>
                <a:ext uri="{FF2B5EF4-FFF2-40B4-BE49-F238E27FC236}">
                  <a16:creationId xmlns:a16="http://schemas.microsoft.com/office/drawing/2014/main" id="{491D2BD0-812C-2F60-3B76-29C2F6BE6D6C}"/>
                </a:ext>
              </a:extLst>
            </p:cNvPr>
            <p:cNvSpPr/>
            <p:nvPr/>
          </p:nvSpPr>
          <p:spPr>
            <a:xfrm>
              <a:off x="5093173" y="7245543"/>
              <a:ext cx="81595" cy="153882"/>
            </a:xfrm>
            <a:custGeom>
              <a:avLst/>
              <a:gdLst>
                <a:gd name="connsiteX0" fmla="*/ 73421 w 81595"/>
                <a:gd name="connsiteY0" fmla="*/ 0 h 153882"/>
                <a:gd name="connsiteX1" fmla="*/ 42752 w 81595"/>
                <a:gd name="connsiteY1" fmla="*/ 807 h 153882"/>
                <a:gd name="connsiteX2" fmla="*/ 32529 w 81595"/>
                <a:gd name="connsiteY2" fmla="*/ 15604 h 153882"/>
                <a:gd name="connsiteX3" fmla="*/ 58893 w 81595"/>
                <a:gd name="connsiteY3" fmla="*/ 21522 h 153882"/>
                <a:gd name="connsiteX4" fmla="*/ 54051 w 81595"/>
                <a:gd name="connsiteY4" fmla="*/ 25288 h 153882"/>
                <a:gd name="connsiteX5" fmla="*/ 54051 w 81595"/>
                <a:gd name="connsiteY5" fmla="*/ 25288 h 153882"/>
                <a:gd name="connsiteX6" fmla="*/ 50015 w 81595"/>
                <a:gd name="connsiteY6" fmla="*/ 28517 h 153882"/>
                <a:gd name="connsiteX7" fmla="*/ 50015 w 81595"/>
                <a:gd name="connsiteY7" fmla="*/ 28517 h 153882"/>
                <a:gd name="connsiteX8" fmla="*/ 35219 w 81595"/>
                <a:gd name="connsiteY8" fmla="*/ 33897 h 153882"/>
                <a:gd name="connsiteX9" fmla="*/ 29569 w 81595"/>
                <a:gd name="connsiteY9" fmla="*/ 37664 h 153882"/>
                <a:gd name="connsiteX10" fmla="*/ 24189 w 81595"/>
                <a:gd name="connsiteY10" fmla="*/ 48963 h 153882"/>
                <a:gd name="connsiteX11" fmla="*/ 27686 w 81595"/>
                <a:gd name="connsiteY11" fmla="*/ 50846 h 153882"/>
                <a:gd name="connsiteX12" fmla="*/ 31991 w 81595"/>
                <a:gd name="connsiteY12" fmla="*/ 51922 h 153882"/>
                <a:gd name="connsiteX13" fmla="*/ 39523 w 81595"/>
                <a:gd name="connsiteY13" fmla="*/ 56495 h 153882"/>
                <a:gd name="connsiteX14" fmla="*/ 39523 w 81595"/>
                <a:gd name="connsiteY14" fmla="*/ 56495 h 153882"/>
                <a:gd name="connsiteX15" fmla="*/ 39523 w 81595"/>
                <a:gd name="connsiteY15" fmla="*/ 62683 h 153882"/>
                <a:gd name="connsiteX16" fmla="*/ 38447 w 81595"/>
                <a:gd name="connsiteY16" fmla="*/ 64835 h 153882"/>
                <a:gd name="connsiteX17" fmla="*/ 16118 w 81595"/>
                <a:gd name="connsiteY17" fmla="*/ 71830 h 153882"/>
                <a:gd name="connsiteX18" fmla="*/ 14773 w 81595"/>
                <a:gd name="connsiteY18" fmla="*/ 89316 h 153882"/>
                <a:gd name="connsiteX19" fmla="*/ 16118 w 81595"/>
                <a:gd name="connsiteY19" fmla="*/ 90662 h 153882"/>
                <a:gd name="connsiteX20" fmla="*/ 16118 w 81595"/>
                <a:gd name="connsiteY20" fmla="*/ 90662 h 153882"/>
                <a:gd name="connsiteX21" fmla="*/ 23113 w 81595"/>
                <a:gd name="connsiteY21" fmla="*/ 92545 h 153882"/>
                <a:gd name="connsiteX22" fmla="*/ 27955 w 81595"/>
                <a:gd name="connsiteY22" fmla="*/ 94966 h 153882"/>
                <a:gd name="connsiteX23" fmla="*/ 29838 w 81595"/>
                <a:gd name="connsiteY23" fmla="*/ 101961 h 153882"/>
                <a:gd name="connsiteX24" fmla="*/ 19616 w 81595"/>
                <a:gd name="connsiteY24" fmla="*/ 104920 h 153882"/>
                <a:gd name="connsiteX25" fmla="*/ 17463 w 81595"/>
                <a:gd name="connsiteY25" fmla="*/ 104382 h 153882"/>
                <a:gd name="connsiteX26" fmla="*/ 17463 w 81595"/>
                <a:gd name="connsiteY26" fmla="*/ 104382 h 153882"/>
                <a:gd name="connsiteX27" fmla="*/ 12621 w 81595"/>
                <a:gd name="connsiteY27" fmla="*/ 102768 h 153882"/>
                <a:gd name="connsiteX28" fmla="*/ 12890 w 81595"/>
                <a:gd name="connsiteY28" fmla="*/ 102768 h 153882"/>
                <a:gd name="connsiteX29" fmla="*/ 1322 w 81595"/>
                <a:gd name="connsiteY29" fmla="*/ 107072 h 153882"/>
                <a:gd name="connsiteX30" fmla="*/ 1322 w 81595"/>
                <a:gd name="connsiteY30" fmla="*/ 107072 h 153882"/>
                <a:gd name="connsiteX31" fmla="*/ 1860 w 81595"/>
                <a:gd name="connsiteY31" fmla="*/ 117026 h 153882"/>
                <a:gd name="connsiteX32" fmla="*/ 1860 w 81595"/>
                <a:gd name="connsiteY32" fmla="*/ 117026 h 153882"/>
                <a:gd name="connsiteX33" fmla="*/ 11276 w 81595"/>
                <a:gd name="connsiteY33" fmla="*/ 124559 h 153882"/>
                <a:gd name="connsiteX34" fmla="*/ 11276 w 81595"/>
                <a:gd name="connsiteY34" fmla="*/ 124559 h 153882"/>
                <a:gd name="connsiteX35" fmla="*/ 17463 w 81595"/>
                <a:gd name="connsiteY35" fmla="*/ 132899 h 153882"/>
                <a:gd name="connsiteX36" fmla="*/ 17463 w 81595"/>
                <a:gd name="connsiteY36" fmla="*/ 132899 h 153882"/>
                <a:gd name="connsiteX37" fmla="*/ 16656 w 81595"/>
                <a:gd name="connsiteY37" fmla="*/ 140431 h 153882"/>
                <a:gd name="connsiteX38" fmla="*/ 11814 w 81595"/>
                <a:gd name="connsiteY38" fmla="*/ 146619 h 153882"/>
                <a:gd name="connsiteX39" fmla="*/ 12890 w 81595"/>
                <a:gd name="connsiteY39" fmla="*/ 151999 h 153882"/>
                <a:gd name="connsiteX40" fmla="*/ 14773 w 81595"/>
                <a:gd name="connsiteY40" fmla="*/ 153882 h 153882"/>
                <a:gd name="connsiteX41" fmla="*/ 18808 w 81595"/>
                <a:gd name="connsiteY41" fmla="*/ 149309 h 153882"/>
                <a:gd name="connsiteX42" fmla="*/ 27417 w 81595"/>
                <a:gd name="connsiteY42" fmla="*/ 129939 h 153882"/>
                <a:gd name="connsiteX43" fmla="*/ 27417 w 81595"/>
                <a:gd name="connsiteY43" fmla="*/ 145005 h 153882"/>
                <a:gd name="connsiteX44" fmla="*/ 29031 w 81595"/>
                <a:gd name="connsiteY44" fmla="*/ 146888 h 153882"/>
                <a:gd name="connsiteX45" fmla="*/ 31991 w 81595"/>
                <a:gd name="connsiteY45" fmla="*/ 141776 h 153882"/>
                <a:gd name="connsiteX46" fmla="*/ 41407 w 81595"/>
                <a:gd name="connsiteY46" fmla="*/ 110838 h 153882"/>
                <a:gd name="connsiteX47" fmla="*/ 43290 w 81595"/>
                <a:gd name="connsiteY47" fmla="*/ 119985 h 153882"/>
                <a:gd name="connsiteX48" fmla="*/ 46518 w 81595"/>
                <a:gd name="connsiteY48" fmla="*/ 118371 h 153882"/>
                <a:gd name="connsiteX49" fmla="*/ 57279 w 81595"/>
                <a:gd name="connsiteY49" fmla="*/ 103575 h 153882"/>
                <a:gd name="connsiteX50" fmla="*/ 65888 w 81595"/>
                <a:gd name="connsiteY50" fmla="*/ 91200 h 153882"/>
                <a:gd name="connsiteX51" fmla="*/ 70730 w 81595"/>
                <a:gd name="connsiteY51" fmla="*/ 75058 h 153882"/>
                <a:gd name="connsiteX52" fmla="*/ 73690 w 81595"/>
                <a:gd name="connsiteY52" fmla="*/ 64566 h 153882"/>
                <a:gd name="connsiteX53" fmla="*/ 80415 w 81595"/>
                <a:gd name="connsiteY53" fmla="*/ 46810 h 153882"/>
                <a:gd name="connsiteX54" fmla="*/ 80953 w 81595"/>
                <a:gd name="connsiteY54" fmla="*/ 38740 h 153882"/>
                <a:gd name="connsiteX55" fmla="*/ 75842 w 81595"/>
                <a:gd name="connsiteY55" fmla="*/ 19908 h 153882"/>
                <a:gd name="connsiteX56" fmla="*/ 75304 w 81595"/>
                <a:gd name="connsiteY56" fmla="*/ 5381 h 153882"/>
                <a:gd name="connsiteX57" fmla="*/ 73421 w 81595"/>
                <a:gd name="connsiteY57" fmla="*/ 0 h 15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81595" h="153882">
                  <a:moveTo>
                    <a:pt x="73421" y="0"/>
                  </a:moveTo>
                  <a:cubicBezTo>
                    <a:pt x="63198" y="1614"/>
                    <a:pt x="52975" y="269"/>
                    <a:pt x="42752" y="807"/>
                  </a:cubicBezTo>
                  <a:cubicBezTo>
                    <a:pt x="36833" y="1883"/>
                    <a:pt x="31184" y="10223"/>
                    <a:pt x="32529" y="15604"/>
                  </a:cubicBezTo>
                  <a:cubicBezTo>
                    <a:pt x="40330" y="20715"/>
                    <a:pt x="48670" y="23405"/>
                    <a:pt x="58893" y="21522"/>
                  </a:cubicBezTo>
                  <a:cubicBezTo>
                    <a:pt x="57010" y="23943"/>
                    <a:pt x="55665" y="24750"/>
                    <a:pt x="54051" y="25288"/>
                  </a:cubicBezTo>
                  <a:lnTo>
                    <a:pt x="54051" y="25288"/>
                  </a:lnTo>
                  <a:cubicBezTo>
                    <a:pt x="52706" y="26365"/>
                    <a:pt x="50822" y="26903"/>
                    <a:pt x="50015" y="28517"/>
                  </a:cubicBezTo>
                  <a:lnTo>
                    <a:pt x="50015" y="28517"/>
                  </a:lnTo>
                  <a:cubicBezTo>
                    <a:pt x="46518" y="34166"/>
                    <a:pt x="40330" y="32821"/>
                    <a:pt x="35219" y="33897"/>
                  </a:cubicBezTo>
                  <a:cubicBezTo>
                    <a:pt x="32260" y="33359"/>
                    <a:pt x="30377" y="34435"/>
                    <a:pt x="29569" y="37664"/>
                  </a:cubicBezTo>
                  <a:cubicBezTo>
                    <a:pt x="28224" y="41699"/>
                    <a:pt x="23651" y="44120"/>
                    <a:pt x="24189" y="48963"/>
                  </a:cubicBezTo>
                  <a:cubicBezTo>
                    <a:pt x="24996" y="50308"/>
                    <a:pt x="26341" y="50577"/>
                    <a:pt x="27686" y="50846"/>
                  </a:cubicBezTo>
                  <a:cubicBezTo>
                    <a:pt x="29031" y="51653"/>
                    <a:pt x="30377" y="51922"/>
                    <a:pt x="31991" y="51922"/>
                  </a:cubicBezTo>
                  <a:cubicBezTo>
                    <a:pt x="35488" y="51922"/>
                    <a:pt x="37909" y="53536"/>
                    <a:pt x="39523" y="56495"/>
                  </a:cubicBezTo>
                  <a:lnTo>
                    <a:pt x="39523" y="56495"/>
                  </a:lnTo>
                  <a:cubicBezTo>
                    <a:pt x="40869" y="58648"/>
                    <a:pt x="39254" y="60800"/>
                    <a:pt x="39523" y="62683"/>
                  </a:cubicBezTo>
                  <a:cubicBezTo>
                    <a:pt x="39254" y="63490"/>
                    <a:pt x="38716" y="64028"/>
                    <a:pt x="38447" y="64835"/>
                  </a:cubicBezTo>
                  <a:cubicBezTo>
                    <a:pt x="31453" y="68332"/>
                    <a:pt x="23651" y="69947"/>
                    <a:pt x="16118" y="71830"/>
                  </a:cubicBezTo>
                  <a:cubicBezTo>
                    <a:pt x="11545" y="77479"/>
                    <a:pt x="12621" y="83398"/>
                    <a:pt x="14773" y="89316"/>
                  </a:cubicBezTo>
                  <a:cubicBezTo>
                    <a:pt x="15042" y="89854"/>
                    <a:pt x="15580" y="90392"/>
                    <a:pt x="16118" y="90662"/>
                  </a:cubicBezTo>
                  <a:lnTo>
                    <a:pt x="16118" y="90662"/>
                  </a:lnTo>
                  <a:cubicBezTo>
                    <a:pt x="18270" y="91738"/>
                    <a:pt x="20692" y="92276"/>
                    <a:pt x="23113" y="92545"/>
                  </a:cubicBezTo>
                  <a:cubicBezTo>
                    <a:pt x="24727" y="92814"/>
                    <a:pt x="27686" y="92007"/>
                    <a:pt x="27955" y="94966"/>
                  </a:cubicBezTo>
                  <a:cubicBezTo>
                    <a:pt x="28224" y="97387"/>
                    <a:pt x="31991" y="99539"/>
                    <a:pt x="29838" y="101961"/>
                  </a:cubicBezTo>
                  <a:cubicBezTo>
                    <a:pt x="27148" y="104651"/>
                    <a:pt x="23920" y="107072"/>
                    <a:pt x="19616" y="104920"/>
                  </a:cubicBezTo>
                  <a:cubicBezTo>
                    <a:pt x="19077" y="104651"/>
                    <a:pt x="18270" y="104382"/>
                    <a:pt x="17463" y="104382"/>
                  </a:cubicBezTo>
                  <a:lnTo>
                    <a:pt x="17463" y="104382"/>
                  </a:lnTo>
                  <a:cubicBezTo>
                    <a:pt x="16118" y="102768"/>
                    <a:pt x="14235" y="103037"/>
                    <a:pt x="12621" y="102768"/>
                  </a:cubicBezTo>
                  <a:lnTo>
                    <a:pt x="12890" y="102768"/>
                  </a:lnTo>
                  <a:cubicBezTo>
                    <a:pt x="8316" y="101961"/>
                    <a:pt x="3743" y="101961"/>
                    <a:pt x="1322" y="107072"/>
                  </a:cubicBezTo>
                  <a:lnTo>
                    <a:pt x="1322" y="107072"/>
                  </a:lnTo>
                  <a:cubicBezTo>
                    <a:pt x="-1099" y="110569"/>
                    <a:pt x="246" y="113798"/>
                    <a:pt x="1860" y="117026"/>
                  </a:cubicBezTo>
                  <a:lnTo>
                    <a:pt x="1860" y="117026"/>
                  </a:lnTo>
                  <a:cubicBezTo>
                    <a:pt x="3743" y="121061"/>
                    <a:pt x="7509" y="122945"/>
                    <a:pt x="11276" y="124559"/>
                  </a:cubicBezTo>
                  <a:lnTo>
                    <a:pt x="11276" y="124559"/>
                  </a:lnTo>
                  <a:cubicBezTo>
                    <a:pt x="13966" y="126711"/>
                    <a:pt x="19077" y="127518"/>
                    <a:pt x="17463" y="132899"/>
                  </a:cubicBezTo>
                  <a:lnTo>
                    <a:pt x="17463" y="132899"/>
                  </a:lnTo>
                  <a:cubicBezTo>
                    <a:pt x="16387" y="135320"/>
                    <a:pt x="16656" y="138010"/>
                    <a:pt x="16656" y="140431"/>
                  </a:cubicBezTo>
                  <a:cubicBezTo>
                    <a:pt x="15042" y="142583"/>
                    <a:pt x="13428" y="144467"/>
                    <a:pt x="11814" y="146619"/>
                  </a:cubicBezTo>
                  <a:cubicBezTo>
                    <a:pt x="11545" y="148502"/>
                    <a:pt x="11545" y="150385"/>
                    <a:pt x="12890" y="151999"/>
                  </a:cubicBezTo>
                  <a:cubicBezTo>
                    <a:pt x="13428" y="152806"/>
                    <a:pt x="13428" y="153882"/>
                    <a:pt x="14773" y="153882"/>
                  </a:cubicBezTo>
                  <a:cubicBezTo>
                    <a:pt x="17732" y="153613"/>
                    <a:pt x="18001" y="151192"/>
                    <a:pt x="18808" y="149309"/>
                  </a:cubicBezTo>
                  <a:cubicBezTo>
                    <a:pt x="21768" y="143121"/>
                    <a:pt x="22844" y="136127"/>
                    <a:pt x="27417" y="129939"/>
                  </a:cubicBezTo>
                  <a:cubicBezTo>
                    <a:pt x="30108" y="135320"/>
                    <a:pt x="27417" y="140162"/>
                    <a:pt x="27417" y="145005"/>
                  </a:cubicBezTo>
                  <a:cubicBezTo>
                    <a:pt x="27417" y="145812"/>
                    <a:pt x="25534" y="148771"/>
                    <a:pt x="29031" y="146888"/>
                  </a:cubicBezTo>
                  <a:cubicBezTo>
                    <a:pt x="31991" y="146350"/>
                    <a:pt x="31722" y="143660"/>
                    <a:pt x="31991" y="141776"/>
                  </a:cubicBezTo>
                  <a:cubicBezTo>
                    <a:pt x="33874" y="131284"/>
                    <a:pt x="39254" y="121868"/>
                    <a:pt x="41407" y="110838"/>
                  </a:cubicBezTo>
                  <a:cubicBezTo>
                    <a:pt x="43828" y="114336"/>
                    <a:pt x="41138" y="117564"/>
                    <a:pt x="43290" y="119985"/>
                  </a:cubicBezTo>
                  <a:cubicBezTo>
                    <a:pt x="44904" y="120792"/>
                    <a:pt x="45711" y="119447"/>
                    <a:pt x="46518" y="118371"/>
                  </a:cubicBezTo>
                  <a:cubicBezTo>
                    <a:pt x="49746" y="112991"/>
                    <a:pt x="53513" y="108417"/>
                    <a:pt x="57279" y="103575"/>
                  </a:cubicBezTo>
                  <a:cubicBezTo>
                    <a:pt x="60238" y="99808"/>
                    <a:pt x="63467" y="95773"/>
                    <a:pt x="65888" y="91200"/>
                  </a:cubicBezTo>
                  <a:cubicBezTo>
                    <a:pt x="68847" y="86357"/>
                    <a:pt x="67771" y="80170"/>
                    <a:pt x="70730" y="75058"/>
                  </a:cubicBezTo>
                  <a:cubicBezTo>
                    <a:pt x="72075" y="71561"/>
                    <a:pt x="72344" y="68063"/>
                    <a:pt x="73690" y="64566"/>
                  </a:cubicBezTo>
                  <a:cubicBezTo>
                    <a:pt x="75573" y="58379"/>
                    <a:pt x="76918" y="52191"/>
                    <a:pt x="80415" y="46810"/>
                  </a:cubicBezTo>
                  <a:cubicBezTo>
                    <a:pt x="82029" y="44120"/>
                    <a:pt x="81760" y="41699"/>
                    <a:pt x="80953" y="38740"/>
                  </a:cubicBezTo>
                  <a:cubicBezTo>
                    <a:pt x="79339" y="32552"/>
                    <a:pt x="76918" y="26365"/>
                    <a:pt x="75842" y="19908"/>
                  </a:cubicBezTo>
                  <a:cubicBezTo>
                    <a:pt x="75035" y="15065"/>
                    <a:pt x="74228" y="10223"/>
                    <a:pt x="75304" y="5381"/>
                  </a:cubicBezTo>
                  <a:cubicBezTo>
                    <a:pt x="75035" y="3766"/>
                    <a:pt x="75304" y="1614"/>
                    <a:pt x="73421" y="0"/>
                  </a:cubicBezTo>
                  <a:close/>
                </a:path>
              </a:pathLst>
            </a:custGeom>
            <a:solidFill>
              <a:srgbClr val="50AD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2" name="Полилиния: фигура 2681">
              <a:extLst>
                <a:ext uri="{FF2B5EF4-FFF2-40B4-BE49-F238E27FC236}">
                  <a16:creationId xmlns:a16="http://schemas.microsoft.com/office/drawing/2014/main" id="{1E1E95AF-331E-57F3-3E38-40E083AF0397}"/>
                </a:ext>
              </a:extLst>
            </p:cNvPr>
            <p:cNvSpPr/>
            <p:nvPr/>
          </p:nvSpPr>
          <p:spPr>
            <a:xfrm>
              <a:off x="5061943" y="7364004"/>
              <a:ext cx="87904" cy="199237"/>
            </a:xfrm>
            <a:custGeom>
              <a:avLst/>
              <a:gdLst>
                <a:gd name="connsiteX0" fmla="*/ 23943 w 87904"/>
                <a:gd name="connsiteY0" fmla="*/ 137112 h 199237"/>
                <a:gd name="connsiteX1" fmla="*/ 36587 w 87904"/>
                <a:gd name="connsiteY1" fmla="*/ 116667 h 199237"/>
                <a:gd name="connsiteX2" fmla="*/ 39547 w 87904"/>
                <a:gd name="connsiteY2" fmla="*/ 114245 h 199237"/>
                <a:gd name="connsiteX3" fmla="*/ 39547 w 87904"/>
                <a:gd name="connsiteY3" fmla="*/ 117743 h 199237"/>
                <a:gd name="connsiteX4" fmla="*/ 12375 w 87904"/>
                <a:gd name="connsiteY4" fmla="*/ 176928 h 199237"/>
                <a:gd name="connsiteX5" fmla="*/ 0 w 87904"/>
                <a:gd name="connsiteY5" fmla="*/ 198988 h 199237"/>
                <a:gd name="connsiteX6" fmla="*/ 4035 w 87904"/>
                <a:gd name="connsiteY6" fmla="*/ 197643 h 199237"/>
                <a:gd name="connsiteX7" fmla="*/ 19908 w 87904"/>
                <a:gd name="connsiteY7" fmla="*/ 186882 h 199237"/>
                <a:gd name="connsiteX8" fmla="*/ 30131 w 87904"/>
                <a:gd name="connsiteY8" fmla="*/ 181502 h 199237"/>
                <a:gd name="connsiteX9" fmla="*/ 26903 w 87904"/>
                <a:gd name="connsiteY9" fmla="*/ 181233 h 199237"/>
                <a:gd name="connsiteX10" fmla="*/ 34704 w 87904"/>
                <a:gd name="connsiteY10" fmla="*/ 165898 h 199237"/>
                <a:gd name="connsiteX11" fmla="*/ 34973 w 87904"/>
                <a:gd name="connsiteY11" fmla="*/ 160249 h 199237"/>
                <a:gd name="connsiteX12" fmla="*/ 35780 w 87904"/>
                <a:gd name="connsiteY12" fmla="*/ 148143 h 199237"/>
                <a:gd name="connsiteX13" fmla="*/ 54343 w 87904"/>
                <a:gd name="connsiteY13" fmla="*/ 117743 h 199237"/>
                <a:gd name="connsiteX14" fmla="*/ 60262 w 87904"/>
                <a:gd name="connsiteY14" fmla="*/ 110210 h 199237"/>
                <a:gd name="connsiteX15" fmla="*/ 59455 w 87904"/>
                <a:gd name="connsiteY15" fmla="*/ 108865 h 199237"/>
                <a:gd name="connsiteX16" fmla="*/ 58648 w 87904"/>
                <a:gd name="connsiteY16" fmla="*/ 103215 h 199237"/>
                <a:gd name="connsiteX17" fmla="*/ 69947 w 87904"/>
                <a:gd name="connsiteY17" fmla="*/ 73892 h 199237"/>
                <a:gd name="connsiteX18" fmla="*/ 71561 w 87904"/>
                <a:gd name="connsiteY18" fmla="*/ 67435 h 199237"/>
                <a:gd name="connsiteX19" fmla="*/ 86626 w 87904"/>
                <a:gd name="connsiteY19" fmla="*/ 18741 h 199237"/>
                <a:gd name="connsiteX20" fmla="*/ 87164 w 87904"/>
                <a:gd name="connsiteY20" fmla="*/ 717 h 199237"/>
                <a:gd name="connsiteX21" fmla="*/ 82591 w 87904"/>
                <a:gd name="connsiteY21" fmla="*/ 3407 h 199237"/>
                <a:gd name="connsiteX22" fmla="*/ 72099 w 87904"/>
                <a:gd name="connsiteY22" fmla="*/ 19548 h 199237"/>
                <a:gd name="connsiteX23" fmla="*/ 65373 w 87904"/>
                <a:gd name="connsiteY23" fmla="*/ 35152 h 199237"/>
                <a:gd name="connsiteX24" fmla="*/ 54074 w 87904"/>
                <a:gd name="connsiteY24" fmla="*/ 56943 h 199237"/>
                <a:gd name="connsiteX25" fmla="*/ 37933 w 87904"/>
                <a:gd name="connsiteY25" fmla="*/ 94337 h 199237"/>
                <a:gd name="connsiteX26" fmla="*/ 22598 w 87904"/>
                <a:gd name="connsiteY26" fmla="*/ 135767 h 199237"/>
                <a:gd name="connsiteX27" fmla="*/ 23943 w 87904"/>
                <a:gd name="connsiteY27" fmla="*/ 137112 h 199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7904" h="199237">
                  <a:moveTo>
                    <a:pt x="23943" y="137112"/>
                  </a:moveTo>
                  <a:cubicBezTo>
                    <a:pt x="27710" y="129849"/>
                    <a:pt x="33359" y="123930"/>
                    <a:pt x="36587" y="116667"/>
                  </a:cubicBezTo>
                  <a:cubicBezTo>
                    <a:pt x="37126" y="115590"/>
                    <a:pt x="37664" y="113169"/>
                    <a:pt x="39547" y="114245"/>
                  </a:cubicBezTo>
                  <a:cubicBezTo>
                    <a:pt x="41161" y="115052"/>
                    <a:pt x="39816" y="116667"/>
                    <a:pt x="39547" y="117743"/>
                  </a:cubicBezTo>
                  <a:cubicBezTo>
                    <a:pt x="32283" y="138189"/>
                    <a:pt x="23136" y="157827"/>
                    <a:pt x="12375" y="176928"/>
                  </a:cubicBezTo>
                  <a:cubicBezTo>
                    <a:pt x="8340" y="184192"/>
                    <a:pt x="4035" y="191456"/>
                    <a:pt x="0" y="198988"/>
                  </a:cubicBezTo>
                  <a:cubicBezTo>
                    <a:pt x="1883" y="199795"/>
                    <a:pt x="2690" y="198450"/>
                    <a:pt x="4035" y="197643"/>
                  </a:cubicBezTo>
                  <a:cubicBezTo>
                    <a:pt x="8878" y="193608"/>
                    <a:pt x="14258" y="190110"/>
                    <a:pt x="19908" y="186882"/>
                  </a:cubicBezTo>
                  <a:cubicBezTo>
                    <a:pt x="22598" y="183923"/>
                    <a:pt x="27710" y="184999"/>
                    <a:pt x="30131" y="181502"/>
                  </a:cubicBezTo>
                  <a:cubicBezTo>
                    <a:pt x="29593" y="179349"/>
                    <a:pt x="28517" y="180156"/>
                    <a:pt x="26903" y="181233"/>
                  </a:cubicBezTo>
                  <a:cubicBezTo>
                    <a:pt x="30669" y="176390"/>
                    <a:pt x="31745" y="170741"/>
                    <a:pt x="34704" y="165898"/>
                  </a:cubicBezTo>
                  <a:cubicBezTo>
                    <a:pt x="35242" y="164015"/>
                    <a:pt x="34704" y="162132"/>
                    <a:pt x="34973" y="160249"/>
                  </a:cubicBezTo>
                  <a:cubicBezTo>
                    <a:pt x="34973" y="156213"/>
                    <a:pt x="36049" y="152178"/>
                    <a:pt x="35780" y="148143"/>
                  </a:cubicBezTo>
                  <a:cubicBezTo>
                    <a:pt x="34704" y="133615"/>
                    <a:pt x="42775" y="124468"/>
                    <a:pt x="54343" y="117743"/>
                  </a:cubicBezTo>
                  <a:cubicBezTo>
                    <a:pt x="57033" y="115859"/>
                    <a:pt x="61607" y="115321"/>
                    <a:pt x="60262" y="110210"/>
                  </a:cubicBezTo>
                  <a:cubicBezTo>
                    <a:pt x="59993" y="109672"/>
                    <a:pt x="59724" y="109134"/>
                    <a:pt x="59455" y="108865"/>
                  </a:cubicBezTo>
                  <a:cubicBezTo>
                    <a:pt x="58379" y="106982"/>
                    <a:pt x="58109" y="105098"/>
                    <a:pt x="58648" y="103215"/>
                  </a:cubicBezTo>
                  <a:cubicBezTo>
                    <a:pt x="60531" y="92723"/>
                    <a:pt x="66449" y="83845"/>
                    <a:pt x="69947" y="73892"/>
                  </a:cubicBezTo>
                  <a:cubicBezTo>
                    <a:pt x="70754" y="71739"/>
                    <a:pt x="71561" y="69587"/>
                    <a:pt x="71561" y="67435"/>
                  </a:cubicBezTo>
                  <a:cubicBezTo>
                    <a:pt x="71292" y="49679"/>
                    <a:pt x="78286" y="33807"/>
                    <a:pt x="86626" y="18741"/>
                  </a:cubicBezTo>
                  <a:cubicBezTo>
                    <a:pt x="88509" y="12823"/>
                    <a:pt x="87971" y="6904"/>
                    <a:pt x="87164" y="717"/>
                  </a:cubicBezTo>
                  <a:cubicBezTo>
                    <a:pt x="83936" y="-1436"/>
                    <a:pt x="83667" y="1793"/>
                    <a:pt x="82591" y="3407"/>
                  </a:cubicBezTo>
                  <a:cubicBezTo>
                    <a:pt x="78824" y="8518"/>
                    <a:pt x="76672" y="14975"/>
                    <a:pt x="72099" y="19548"/>
                  </a:cubicBezTo>
                  <a:cubicBezTo>
                    <a:pt x="69678" y="24660"/>
                    <a:pt x="69678" y="30579"/>
                    <a:pt x="65373" y="35152"/>
                  </a:cubicBezTo>
                  <a:cubicBezTo>
                    <a:pt x="62683" y="42954"/>
                    <a:pt x="58648" y="49948"/>
                    <a:pt x="54074" y="56943"/>
                  </a:cubicBezTo>
                  <a:cubicBezTo>
                    <a:pt x="46541" y="68511"/>
                    <a:pt x="42506" y="81693"/>
                    <a:pt x="37933" y="94337"/>
                  </a:cubicBezTo>
                  <a:cubicBezTo>
                    <a:pt x="32821" y="108327"/>
                    <a:pt x="27710" y="122047"/>
                    <a:pt x="22598" y="135767"/>
                  </a:cubicBezTo>
                  <a:cubicBezTo>
                    <a:pt x="22060" y="136574"/>
                    <a:pt x="22329" y="137381"/>
                    <a:pt x="23943" y="137112"/>
                  </a:cubicBezTo>
                  <a:close/>
                </a:path>
              </a:pathLst>
            </a:custGeom>
            <a:solidFill>
              <a:srgbClr val="50AD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3" name="Полилиния: фигура 2682">
              <a:extLst>
                <a:ext uri="{FF2B5EF4-FFF2-40B4-BE49-F238E27FC236}">
                  <a16:creationId xmlns:a16="http://schemas.microsoft.com/office/drawing/2014/main" id="{EAD1F5DF-6E09-1D46-7EC5-4A5E6A62D899}"/>
                </a:ext>
              </a:extLst>
            </p:cNvPr>
            <p:cNvSpPr/>
            <p:nvPr/>
          </p:nvSpPr>
          <p:spPr>
            <a:xfrm>
              <a:off x="5010936" y="7550079"/>
              <a:ext cx="73035" cy="134270"/>
            </a:xfrm>
            <a:custGeom>
              <a:avLst/>
              <a:gdLst>
                <a:gd name="connsiteX0" fmla="*/ 70377 w 73035"/>
                <a:gd name="connsiteY0" fmla="*/ 0 h 134270"/>
                <a:gd name="connsiteX1" fmla="*/ 51276 w 73035"/>
                <a:gd name="connsiteY1" fmla="*/ 12913 h 134270"/>
                <a:gd name="connsiteX2" fmla="*/ 32444 w 73035"/>
                <a:gd name="connsiteY2" fmla="*/ 40085 h 134270"/>
                <a:gd name="connsiteX3" fmla="*/ 10922 w 73035"/>
                <a:gd name="connsiteY3" fmla="*/ 100077 h 134270"/>
                <a:gd name="connsiteX4" fmla="*/ 3389 w 73035"/>
                <a:gd name="connsiteY4" fmla="*/ 115681 h 134270"/>
                <a:gd name="connsiteX5" fmla="*/ 699 w 73035"/>
                <a:gd name="connsiteY5" fmla="*/ 124021 h 134270"/>
                <a:gd name="connsiteX6" fmla="*/ 161 w 73035"/>
                <a:gd name="connsiteY6" fmla="*/ 127518 h 134270"/>
                <a:gd name="connsiteX7" fmla="*/ 20338 w 73035"/>
                <a:gd name="connsiteY7" fmla="*/ 128863 h 134270"/>
                <a:gd name="connsiteX8" fmla="*/ 19800 w 73035"/>
                <a:gd name="connsiteY8" fmla="*/ 125097 h 134270"/>
                <a:gd name="connsiteX9" fmla="*/ 21952 w 73035"/>
                <a:gd name="connsiteY9" fmla="*/ 87702 h 134270"/>
                <a:gd name="connsiteX10" fmla="*/ 50738 w 73035"/>
                <a:gd name="connsiteY10" fmla="*/ 39009 h 134270"/>
                <a:gd name="connsiteX11" fmla="*/ 72260 w 73035"/>
                <a:gd name="connsiteY11" fmla="*/ 2959 h 134270"/>
                <a:gd name="connsiteX12" fmla="*/ 70377 w 73035"/>
                <a:gd name="connsiteY12" fmla="*/ 0 h 13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3035" h="134270">
                  <a:moveTo>
                    <a:pt x="70377" y="0"/>
                  </a:moveTo>
                  <a:cubicBezTo>
                    <a:pt x="63113" y="2959"/>
                    <a:pt x="57194" y="8071"/>
                    <a:pt x="51276" y="12913"/>
                  </a:cubicBezTo>
                  <a:cubicBezTo>
                    <a:pt x="42667" y="20446"/>
                    <a:pt x="37017" y="29324"/>
                    <a:pt x="32444" y="40085"/>
                  </a:cubicBezTo>
                  <a:cubicBezTo>
                    <a:pt x="23835" y="59724"/>
                    <a:pt x="19531" y="80439"/>
                    <a:pt x="10922" y="100077"/>
                  </a:cubicBezTo>
                  <a:cubicBezTo>
                    <a:pt x="8501" y="105458"/>
                    <a:pt x="6079" y="110569"/>
                    <a:pt x="3389" y="115681"/>
                  </a:cubicBezTo>
                  <a:cubicBezTo>
                    <a:pt x="2044" y="118371"/>
                    <a:pt x="699" y="121061"/>
                    <a:pt x="699" y="124021"/>
                  </a:cubicBezTo>
                  <a:cubicBezTo>
                    <a:pt x="-108" y="125097"/>
                    <a:pt x="-108" y="126442"/>
                    <a:pt x="161" y="127518"/>
                  </a:cubicBezTo>
                  <a:cubicBezTo>
                    <a:pt x="5003" y="135858"/>
                    <a:pt x="13612" y="136665"/>
                    <a:pt x="20338" y="128863"/>
                  </a:cubicBezTo>
                  <a:cubicBezTo>
                    <a:pt x="20607" y="127518"/>
                    <a:pt x="20338" y="126173"/>
                    <a:pt x="19800" y="125097"/>
                  </a:cubicBezTo>
                  <a:cubicBezTo>
                    <a:pt x="13074" y="112184"/>
                    <a:pt x="17379" y="99808"/>
                    <a:pt x="21952" y="87702"/>
                  </a:cubicBezTo>
                  <a:cubicBezTo>
                    <a:pt x="28678" y="69947"/>
                    <a:pt x="38632" y="53805"/>
                    <a:pt x="50738" y="39009"/>
                  </a:cubicBezTo>
                  <a:cubicBezTo>
                    <a:pt x="59616" y="27979"/>
                    <a:pt x="65803" y="15334"/>
                    <a:pt x="72260" y="2959"/>
                  </a:cubicBezTo>
                  <a:cubicBezTo>
                    <a:pt x="73605" y="538"/>
                    <a:pt x="73336" y="269"/>
                    <a:pt x="70377" y="0"/>
                  </a:cubicBezTo>
                  <a:close/>
                </a:path>
              </a:pathLst>
            </a:custGeom>
            <a:solidFill>
              <a:srgbClr val="2A6C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4" name="Полилиния: фигура 2683">
              <a:extLst>
                <a:ext uri="{FF2B5EF4-FFF2-40B4-BE49-F238E27FC236}">
                  <a16:creationId xmlns:a16="http://schemas.microsoft.com/office/drawing/2014/main" id="{28E6BB1C-6F6C-AD0F-6DFD-8DEE0FF61C69}"/>
                </a:ext>
              </a:extLst>
            </p:cNvPr>
            <p:cNvSpPr/>
            <p:nvPr/>
          </p:nvSpPr>
          <p:spPr>
            <a:xfrm>
              <a:off x="5121667" y="7353934"/>
              <a:ext cx="15334" cy="44433"/>
            </a:xfrm>
            <a:custGeom>
              <a:avLst/>
              <a:gdLst>
                <a:gd name="connsiteX0" fmla="*/ 5650 w 15334"/>
                <a:gd name="connsiteY0" fmla="*/ 44415 h 44433"/>
                <a:gd name="connsiteX1" fmla="*/ 11568 w 15334"/>
                <a:gd name="connsiteY1" fmla="*/ 34730 h 44433"/>
                <a:gd name="connsiteX2" fmla="*/ 12913 w 15334"/>
                <a:gd name="connsiteY2" fmla="*/ 29081 h 44433"/>
                <a:gd name="connsiteX3" fmla="*/ 14527 w 15334"/>
                <a:gd name="connsiteY3" fmla="*/ 11594 h 44433"/>
                <a:gd name="connsiteX4" fmla="*/ 15334 w 15334"/>
                <a:gd name="connsiteY4" fmla="*/ 3792 h 44433"/>
                <a:gd name="connsiteX5" fmla="*/ 13451 w 15334"/>
                <a:gd name="connsiteY5" fmla="*/ 26 h 44433"/>
                <a:gd name="connsiteX6" fmla="*/ 10761 w 15334"/>
                <a:gd name="connsiteY6" fmla="*/ 2985 h 44433"/>
                <a:gd name="connsiteX7" fmla="*/ 1076 w 15334"/>
                <a:gd name="connsiteY7" fmla="*/ 35806 h 44433"/>
                <a:gd name="connsiteX8" fmla="*/ 0 w 15334"/>
                <a:gd name="connsiteY8" fmla="*/ 38227 h 44433"/>
                <a:gd name="connsiteX9" fmla="*/ 5650 w 15334"/>
                <a:gd name="connsiteY9" fmla="*/ 44415 h 44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334" h="44433">
                  <a:moveTo>
                    <a:pt x="5650" y="44415"/>
                  </a:moveTo>
                  <a:cubicBezTo>
                    <a:pt x="10223" y="42801"/>
                    <a:pt x="11030" y="38766"/>
                    <a:pt x="11568" y="34730"/>
                  </a:cubicBezTo>
                  <a:cubicBezTo>
                    <a:pt x="11837" y="32847"/>
                    <a:pt x="12375" y="30964"/>
                    <a:pt x="12913" y="29081"/>
                  </a:cubicBezTo>
                  <a:cubicBezTo>
                    <a:pt x="16142" y="23431"/>
                    <a:pt x="15334" y="17513"/>
                    <a:pt x="14527" y="11594"/>
                  </a:cubicBezTo>
                  <a:cubicBezTo>
                    <a:pt x="14796" y="8904"/>
                    <a:pt x="15065" y="6483"/>
                    <a:pt x="15334" y="3792"/>
                  </a:cubicBezTo>
                  <a:cubicBezTo>
                    <a:pt x="15334" y="2447"/>
                    <a:pt x="15334" y="295"/>
                    <a:pt x="13451" y="26"/>
                  </a:cubicBezTo>
                  <a:cubicBezTo>
                    <a:pt x="11568" y="-243"/>
                    <a:pt x="11030" y="1640"/>
                    <a:pt x="10761" y="2985"/>
                  </a:cubicBezTo>
                  <a:cubicBezTo>
                    <a:pt x="8878" y="14284"/>
                    <a:pt x="2152" y="24238"/>
                    <a:pt x="1076" y="35806"/>
                  </a:cubicBezTo>
                  <a:cubicBezTo>
                    <a:pt x="1076" y="36613"/>
                    <a:pt x="269" y="37420"/>
                    <a:pt x="0" y="38227"/>
                  </a:cubicBezTo>
                  <a:cubicBezTo>
                    <a:pt x="538" y="41994"/>
                    <a:pt x="1614" y="44684"/>
                    <a:pt x="5650" y="44415"/>
                  </a:cubicBezTo>
                  <a:close/>
                </a:path>
              </a:pathLst>
            </a:custGeom>
            <a:solidFill>
              <a:srgbClr val="2B6D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5" name="Полилиния: фигура 2684">
              <a:extLst>
                <a:ext uri="{FF2B5EF4-FFF2-40B4-BE49-F238E27FC236}">
                  <a16:creationId xmlns:a16="http://schemas.microsoft.com/office/drawing/2014/main" id="{29B27EF9-DCDA-D735-D679-7F42056F19D5}"/>
                </a:ext>
              </a:extLst>
            </p:cNvPr>
            <p:cNvSpPr/>
            <p:nvPr/>
          </p:nvSpPr>
          <p:spPr>
            <a:xfrm>
              <a:off x="5029558" y="7548746"/>
              <a:ext cx="29399" cy="49823"/>
            </a:xfrm>
            <a:custGeom>
              <a:avLst/>
              <a:gdLst>
                <a:gd name="connsiteX0" fmla="*/ 26466 w 29399"/>
                <a:gd name="connsiteY0" fmla="*/ 257 h 49823"/>
                <a:gd name="connsiteX1" fmla="*/ 23776 w 29399"/>
                <a:gd name="connsiteY1" fmla="*/ 4292 h 49823"/>
                <a:gd name="connsiteX2" fmla="*/ 16243 w 29399"/>
                <a:gd name="connsiteY2" fmla="*/ 18281 h 49823"/>
                <a:gd name="connsiteX3" fmla="*/ 11670 w 29399"/>
                <a:gd name="connsiteY3" fmla="*/ 26083 h 49823"/>
                <a:gd name="connsiteX4" fmla="*/ 11132 w 29399"/>
                <a:gd name="connsiteY4" fmla="*/ 27159 h 49823"/>
                <a:gd name="connsiteX5" fmla="*/ 8173 w 29399"/>
                <a:gd name="connsiteY5" fmla="*/ 32540 h 49823"/>
                <a:gd name="connsiteX6" fmla="*/ 4137 w 29399"/>
                <a:gd name="connsiteY6" fmla="*/ 40073 h 49823"/>
                <a:gd name="connsiteX7" fmla="*/ 371 w 29399"/>
                <a:gd name="connsiteY7" fmla="*/ 46798 h 49823"/>
                <a:gd name="connsiteX8" fmla="*/ 371 w 29399"/>
                <a:gd name="connsiteY8" fmla="*/ 47874 h 49823"/>
                <a:gd name="connsiteX9" fmla="*/ 1716 w 29399"/>
                <a:gd name="connsiteY9" fmla="*/ 49757 h 49823"/>
                <a:gd name="connsiteX10" fmla="*/ 16512 w 29399"/>
                <a:gd name="connsiteY10" fmla="*/ 24200 h 49823"/>
                <a:gd name="connsiteX11" fmla="*/ 27811 w 29399"/>
                <a:gd name="connsiteY11" fmla="*/ 3754 h 49823"/>
                <a:gd name="connsiteX12" fmla="*/ 26466 w 29399"/>
                <a:gd name="connsiteY12" fmla="*/ 257 h 49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399" h="49823">
                  <a:moveTo>
                    <a:pt x="26466" y="257"/>
                  </a:moveTo>
                  <a:cubicBezTo>
                    <a:pt x="25659" y="1602"/>
                    <a:pt x="24583" y="2947"/>
                    <a:pt x="23776" y="4292"/>
                  </a:cubicBezTo>
                  <a:cubicBezTo>
                    <a:pt x="21355" y="8866"/>
                    <a:pt x="18934" y="13708"/>
                    <a:pt x="16243" y="18281"/>
                  </a:cubicBezTo>
                  <a:cubicBezTo>
                    <a:pt x="13553" y="20165"/>
                    <a:pt x="13015" y="23393"/>
                    <a:pt x="11670" y="26083"/>
                  </a:cubicBezTo>
                  <a:cubicBezTo>
                    <a:pt x="11401" y="26352"/>
                    <a:pt x="11401" y="26890"/>
                    <a:pt x="11132" y="27159"/>
                  </a:cubicBezTo>
                  <a:cubicBezTo>
                    <a:pt x="9787" y="28774"/>
                    <a:pt x="8711" y="30388"/>
                    <a:pt x="8173" y="32540"/>
                  </a:cubicBezTo>
                  <a:cubicBezTo>
                    <a:pt x="6827" y="34961"/>
                    <a:pt x="5482" y="37382"/>
                    <a:pt x="4137" y="40073"/>
                  </a:cubicBezTo>
                  <a:cubicBezTo>
                    <a:pt x="2523" y="42225"/>
                    <a:pt x="909" y="44108"/>
                    <a:pt x="371" y="46798"/>
                  </a:cubicBezTo>
                  <a:cubicBezTo>
                    <a:pt x="371" y="47067"/>
                    <a:pt x="371" y="47336"/>
                    <a:pt x="371" y="47874"/>
                  </a:cubicBezTo>
                  <a:cubicBezTo>
                    <a:pt x="-436" y="49488"/>
                    <a:pt x="102" y="50027"/>
                    <a:pt x="1716" y="49757"/>
                  </a:cubicBezTo>
                  <a:cubicBezTo>
                    <a:pt x="7904" y="41956"/>
                    <a:pt x="11670" y="32809"/>
                    <a:pt x="16512" y="24200"/>
                  </a:cubicBezTo>
                  <a:cubicBezTo>
                    <a:pt x="20548" y="17474"/>
                    <a:pt x="24045" y="10480"/>
                    <a:pt x="27811" y="3754"/>
                  </a:cubicBezTo>
                  <a:cubicBezTo>
                    <a:pt x="30233" y="526"/>
                    <a:pt x="29964" y="-550"/>
                    <a:pt x="26466" y="257"/>
                  </a:cubicBezTo>
                  <a:close/>
                </a:path>
              </a:pathLst>
            </a:custGeom>
            <a:solidFill>
              <a:srgbClr val="59B10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6" name="Полилиния: фигура 2685">
              <a:extLst>
                <a:ext uri="{FF2B5EF4-FFF2-40B4-BE49-F238E27FC236}">
                  <a16:creationId xmlns:a16="http://schemas.microsoft.com/office/drawing/2014/main" id="{0D7F6195-F171-15A4-DB3C-F415466320C3}"/>
                </a:ext>
              </a:extLst>
            </p:cNvPr>
            <p:cNvSpPr/>
            <p:nvPr/>
          </p:nvSpPr>
          <p:spPr>
            <a:xfrm>
              <a:off x="5009823" y="7596352"/>
              <a:ext cx="22258" cy="52622"/>
            </a:xfrm>
            <a:custGeom>
              <a:avLst/>
              <a:gdLst>
                <a:gd name="connsiteX0" fmla="*/ 22258 w 22258"/>
                <a:gd name="connsiteY0" fmla="*/ 1883 h 52622"/>
                <a:gd name="connsiteX1" fmla="*/ 20913 w 22258"/>
                <a:gd name="connsiteY1" fmla="*/ 0 h 52622"/>
                <a:gd name="connsiteX2" fmla="*/ 17685 w 22258"/>
                <a:gd name="connsiteY2" fmla="*/ 5111 h 52622"/>
                <a:gd name="connsiteX3" fmla="*/ 14187 w 22258"/>
                <a:gd name="connsiteY3" fmla="*/ 12375 h 52622"/>
                <a:gd name="connsiteX4" fmla="*/ 4233 w 22258"/>
                <a:gd name="connsiteY4" fmla="*/ 33628 h 52622"/>
                <a:gd name="connsiteX5" fmla="*/ 1543 w 22258"/>
                <a:gd name="connsiteY5" fmla="*/ 42237 h 52622"/>
                <a:gd name="connsiteX6" fmla="*/ 736 w 22258"/>
                <a:gd name="connsiteY6" fmla="*/ 44658 h 52622"/>
                <a:gd name="connsiteX7" fmla="*/ 736 w 22258"/>
                <a:gd name="connsiteY7" fmla="*/ 52460 h 52622"/>
                <a:gd name="connsiteX8" fmla="*/ 2619 w 22258"/>
                <a:gd name="connsiteY8" fmla="*/ 50039 h 52622"/>
                <a:gd name="connsiteX9" fmla="*/ 22258 w 22258"/>
                <a:gd name="connsiteY9" fmla="*/ 1883 h 52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58" h="52622">
                  <a:moveTo>
                    <a:pt x="22258" y="1883"/>
                  </a:moveTo>
                  <a:cubicBezTo>
                    <a:pt x="21451" y="1614"/>
                    <a:pt x="20913" y="807"/>
                    <a:pt x="20913" y="0"/>
                  </a:cubicBezTo>
                  <a:cubicBezTo>
                    <a:pt x="19837" y="1614"/>
                    <a:pt x="18761" y="3497"/>
                    <a:pt x="17685" y="5111"/>
                  </a:cubicBezTo>
                  <a:cubicBezTo>
                    <a:pt x="16071" y="7264"/>
                    <a:pt x="14456" y="9685"/>
                    <a:pt x="14187" y="12375"/>
                  </a:cubicBezTo>
                  <a:cubicBezTo>
                    <a:pt x="10152" y="19101"/>
                    <a:pt x="6655" y="26095"/>
                    <a:pt x="4233" y="33628"/>
                  </a:cubicBezTo>
                  <a:cubicBezTo>
                    <a:pt x="3157" y="36318"/>
                    <a:pt x="1812" y="39278"/>
                    <a:pt x="1543" y="42237"/>
                  </a:cubicBezTo>
                  <a:cubicBezTo>
                    <a:pt x="1274" y="43044"/>
                    <a:pt x="1005" y="43851"/>
                    <a:pt x="736" y="44658"/>
                  </a:cubicBezTo>
                  <a:cubicBezTo>
                    <a:pt x="198" y="47348"/>
                    <a:pt x="-609" y="50039"/>
                    <a:pt x="736" y="52460"/>
                  </a:cubicBezTo>
                  <a:cubicBezTo>
                    <a:pt x="3157" y="53267"/>
                    <a:pt x="2619" y="50846"/>
                    <a:pt x="2619" y="50039"/>
                  </a:cubicBezTo>
                  <a:cubicBezTo>
                    <a:pt x="5848" y="32821"/>
                    <a:pt x="13380" y="17218"/>
                    <a:pt x="22258" y="1883"/>
                  </a:cubicBezTo>
                  <a:close/>
                </a:path>
              </a:pathLst>
            </a:custGeom>
            <a:solidFill>
              <a:srgbClr val="63B61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7" name="Полилиния: фигура 2686">
              <a:extLst>
                <a:ext uri="{FF2B5EF4-FFF2-40B4-BE49-F238E27FC236}">
                  <a16:creationId xmlns:a16="http://schemas.microsoft.com/office/drawing/2014/main" id="{30E7B48E-28C6-3676-C5DD-15D62F21BBFC}"/>
                </a:ext>
              </a:extLst>
            </p:cNvPr>
            <p:cNvSpPr/>
            <p:nvPr/>
          </p:nvSpPr>
          <p:spPr>
            <a:xfrm>
              <a:off x="5007148" y="7670065"/>
              <a:ext cx="8157" cy="18672"/>
            </a:xfrm>
            <a:custGeom>
              <a:avLst/>
              <a:gdLst>
                <a:gd name="connsiteX0" fmla="*/ 5025 w 8157"/>
                <a:gd name="connsiteY0" fmla="*/ 7533 h 18672"/>
                <a:gd name="connsiteX1" fmla="*/ 4487 w 8157"/>
                <a:gd name="connsiteY1" fmla="*/ 4035 h 18672"/>
                <a:gd name="connsiteX2" fmla="*/ 1797 w 8157"/>
                <a:gd name="connsiteY2" fmla="*/ 0 h 18672"/>
                <a:gd name="connsiteX3" fmla="*/ 1259 w 8157"/>
                <a:gd name="connsiteY3" fmla="*/ 13182 h 18672"/>
                <a:gd name="connsiteX4" fmla="*/ 5563 w 8157"/>
                <a:gd name="connsiteY4" fmla="*/ 18294 h 18672"/>
                <a:gd name="connsiteX5" fmla="*/ 7984 w 8157"/>
                <a:gd name="connsiteY5" fmla="*/ 17218 h 18672"/>
                <a:gd name="connsiteX6" fmla="*/ 5025 w 8157"/>
                <a:gd name="connsiteY6" fmla="*/ 7533 h 18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7" h="18672">
                  <a:moveTo>
                    <a:pt x="5025" y="7533"/>
                  </a:moveTo>
                  <a:cubicBezTo>
                    <a:pt x="4756" y="6457"/>
                    <a:pt x="4487" y="5111"/>
                    <a:pt x="4487" y="4035"/>
                  </a:cubicBezTo>
                  <a:cubicBezTo>
                    <a:pt x="3680" y="2690"/>
                    <a:pt x="2604" y="1345"/>
                    <a:pt x="1797" y="0"/>
                  </a:cubicBezTo>
                  <a:cubicBezTo>
                    <a:pt x="-1162" y="4304"/>
                    <a:pt x="183" y="8878"/>
                    <a:pt x="1259" y="13182"/>
                  </a:cubicBezTo>
                  <a:cubicBezTo>
                    <a:pt x="2066" y="15334"/>
                    <a:pt x="3411" y="16949"/>
                    <a:pt x="5563" y="18294"/>
                  </a:cubicBezTo>
                  <a:cubicBezTo>
                    <a:pt x="6908" y="19101"/>
                    <a:pt x="7715" y="18563"/>
                    <a:pt x="7984" y="17218"/>
                  </a:cubicBezTo>
                  <a:cubicBezTo>
                    <a:pt x="9061" y="13451"/>
                    <a:pt x="4756" y="11030"/>
                    <a:pt x="5025" y="7533"/>
                  </a:cubicBezTo>
                  <a:close/>
                </a:path>
              </a:pathLst>
            </a:custGeom>
            <a:solidFill>
              <a:srgbClr val="75BE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8" name="Полилиния: фигура 2687">
              <a:extLst>
                <a:ext uri="{FF2B5EF4-FFF2-40B4-BE49-F238E27FC236}">
                  <a16:creationId xmlns:a16="http://schemas.microsoft.com/office/drawing/2014/main" id="{1461FBA2-515A-4E96-8021-AB6494C67691}"/>
                </a:ext>
              </a:extLst>
            </p:cNvPr>
            <p:cNvSpPr/>
            <p:nvPr/>
          </p:nvSpPr>
          <p:spPr>
            <a:xfrm>
              <a:off x="5081044" y="7499234"/>
              <a:ext cx="4842" cy="8339"/>
            </a:xfrm>
            <a:custGeom>
              <a:avLst/>
              <a:gdLst>
                <a:gd name="connsiteX0" fmla="*/ 4843 w 4842"/>
                <a:gd name="connsiteY0" fmla="*/ 1883 h 8339"/>
                <a:gd name="connsiteX1" fmla="*/ 3228 w 4842"/>
                <a:gd name="connsiteY1" fmla="*/ 0 h 8339"/>
                <a:gd name="connsiteX2" fmla="*/ 0 w 4842"/>
                <a:gd name="connsiteY2" fmla="*/ 7264 h 8339"/>
                <a:gd name="connsiteX3" fmla="*/ 1345 w 4842"/>
                <a:gd name="connsiteY3" fmla="*/ 8071 h 8339"/>
                <a:gd name="connsiteX4" fmla="*/ 4843 w 4842"/>
                <a:gd name="connsiteY4" fmla="*/ 1883 h 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42" h="8339">
                  <a:moveTo>
                    <a:pt x="4843" y="1883"/>
                  </a:moveTo>
                  <a:cubicBezTo>
                    <a:pt x="3766" y="1614"/>
                    <a:pt x="3497" y="807"/>
                    <a:pt x="3228" y="0"/>
                  </a:cubicBezTo>
                  <a:cubicBezTo>
                    <a:pt x="1345" y="2152"/>
                    <a:pt x="807" y="4842"/>
                    <a:pt x="0" y="7264"/>
                  </a:cubicBezTo>
                  <a:cubicBezTo>
                    <a:pt x="0" y="8340"/>
                    <a:pt x="538" y="8609"/>
                    <a:pt x="1345" y="8071"/>
                  </a:cubicBezTo>
                  <a:cubicBezTo>
                    <a:pt x="2690" y="6188"/>
                    <a:pt x="3766" y="4035"/>
                    <a:pt x="4843" y="1883"/>
                  </a:cubicBezTo>
                  <a:close/>
                </a:path>
              </a:pathLst>
            </a:custGeom>
            <a:solidFill>
              <a:srgbClr val="63B60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89" name="Полилиния: фигура 2688">
              <a:extLst>
                <a:ext uri="{FF2B5EF4-FFF2-40B4-BE49-F238E27FC236}">
                  <a16:creationId xmlns:a16="http://schemas.microsoft.com/office/drawing/2014/main" id="{BEF65482-A5D5-5ED7-AC68-D09952D8761A}"/>
                </a:ext>
              </a:extLst>
            </p:cNvPr>
            <p:cNvSpPr/>
            <p:nvPr/>
          </p:nvSpPr>
          <p:spPr>
            <a:xfrm>
              <a:off x="5079126" y="7506497"/>
              <a:ext cx="3532" cy="6187"/>
            </a:xfrm>
            <a:custGeom>
              <a:avLst/>
              <a:gdLst>
                <a:gd name="connsiteX0" fmla="*/ 3532 w 3532"/>
                <a:gd name="connsiteY0" fmla="*/ 807 h 6187"/>
                <a:gd name="connsiteX1" fmla="*/ 2187 w 3532"/>
                <a:gd name="connsiteY1" fmla="*/ 0 h 6187"/>
                <a:gd name="connsiteX2" fmla="*/ 35 w 3532"/>
                <a:gd name="connsiteY2" fmla="*/ 6188 h 6187"/>
                <a:gd name="connsiteX3" fmla="*/ 35 w 3532"/>
                <a:gd name="connsiteY3" fmla="*/ 6188 h 6187"/>
                <a:gd name="connsiteX4" fmla="*/ 3532 w 3532"/>
                <a:gd name="connsiteY4" fmla="*/ 807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32" h="6187">
                  <a:moveTo>
                    <a:pt x="3532" y="807"/>
                  </a:moveTo>
                  <a:cubicBezTo>
                    <a:pt x="2994" y="538"/>
                    <a:pt x="2725" y="269"/>
                    <a:pt x="2187" y="0"/>
                  </a:cubicBezTo>
                  <a:cubicBezTo>
                    <a:pt x="1111" y="1883"/>
                    <a:pt x="-234" y="3766"/>
                    <a:pt x="35" y="6188"/>
                  </a:cubicBezTo>
                  <a:lnTo>
                    <a:pt x="35" y="6188"/>
                  </a:lnTo>
                  <a:cubicBezTo>
                    <a:pt x="1649" y="4843"/>
                    <a:pt x="2725" y="2959"/>
                    <a:pt x="3532" y="807"/>
                  </a:cubicBezTo>
                  <a:close/>
                </a:path>
              </a:pathLst>
            </a:custGeom>
            <a:solidFill>
              <a:srgbClr val="83C4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0" name="Полилиния: фигура 2689">
              <a:extLst>
                <a:ext uri="{FF2B5EF4-FFF2-40B4-BE49-F238E27FC236}">
                  <a16:creationId xmlns:a16="http://schemas.microsoft.com/office/drawing/2014/main" id="{176FCBA1-D968-F2D3-FE49-DB638025D3B7}"/>
                </a:ext>
              </a:extLst>
            </p:cNvPr>
            <p:cNvSpPr/>
            <p:nvPr/>
          </p:nvSpPr>
          <p:spPr>
            <a:xfrm>
              <a:off x="5076470" y="7512685"/>
              <a:ext cx="2471" cy="4573"/>
            </a:xfrm>
            <a:custGeom>
              <a:avLst/>
              <a:gdLst>
                <a:gd name="connsiteX0" fmla="*/ 2421 w 2471"/>
                <a:gd name="connsiteY0" fmla="*/ 0 h 4573"/>
                <a:gd name="connsiteX1" fmla="*/ 0 w 2471"/>
                <a:gd name="connsiteY1" fmla="*/ 4573 h 4573"/>
                <a:gd name="connsiteX2" fmla="*/ 2421 w 2471"/>
                <a:gd name="connsiteY2" fmla="*/ 0 h 4573"/>
                <a:gd name="connsiteX3" fmla="*/ 2421 w 2471"/>
                <a:gd name="connsiteY3" fmla="*/ 0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71" h="4573">
                  <a:moveTo>
                    <a:pt x="2421" y="0"/>
                  </a:moveTo>
                  <a:cubicBezTo>
                    <a:pt x="1076" y="1076"/>
                    <a:pt x="0" y="2152"/>
                    <a:pt x="0" y="4573"/>
                  </a:cubicBezTo>
                  <a:cubicBezTo>
                    <a:pt x="1883" y="3228"/>
                    <a:pt x="2690" y="1883"/>
                    <a:pt x="2421" y="0"/>
                  </a:cubicBezTo>
                  <a:lnTo>
                    <a:pt x="2421" y="0"/>
                  </a:lnTo>
                  <a:close/>
                </a:path>
              </a:pathLst>
            </a:custGeom>
            <a:solidFill>
              <a:srgbClr val="83C4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1" name="Полилиния: фигура 2690">
              <a:extLst>
                <a:ext uri="{FF2B5EF4-FFF2-40B4-BE49-F238E27FC236}">
                  <a16:creationId xmlns:a16="http://schemas.microsoft.com/office/drawing/2014/main" id="{71CB1280-586E-5C6D-1FA7-D3BD9412B8B4}"/>
                </a:ext>
              </a:extLst>
            </p:cNvPr>
            <p:cNvSpPr/>
            <p:nvPr/>
          </p:nvSpPr>
          <p:spPr>
            <a:xfrm>
              <a:off x="5147482" y="7642624"/>
              <a:ext cx="159273" cy="46934"/>
            </a:xfrm>
            <a:custGeom>
              <a:avLst/>
              <a:gdLst>
                <a:gd name="connsiteX0" fmla="*/ 152548 w 159273"/>
                <a:gd name="connsiteY0" fmla="*/ 30400 h 46934"/>
                <a:gd name="connsiteX1" fmla="*/ 146899 w 159273"/>
                <a:gd name="connsiteY1" fmla="*/ 26903 h 46934"/>
                <a:gd name="connsiteX2" fmla="*/ 143939 w 159273"/>
                <a:gd name="connsiteY2" fmla="*/ 26365 h 46934"/>
                <a:gd name="connsiteX3" fmla="*/ 138290 w 159273"/>
                <a:gd name="connsiteY3" fmla="*/ 27172 h 46934"/>
                <a:gd name="connsiteX4" fmla="*/ 133178 w 159273"/>
                <a:gd name="connsiteY4" fmla="*/ 25826 h 46934"/>
                <a:gd name="connsiteX5" fmla="*/ 137752 w 159273"/>
                <a:gd name="connsiteY5" fmla="*/ 22867 h 46934"/>
                <a:gd name="connsiteX6" fmla="*/ 152817 w 159273"/>
                <a:gd name="connsiteY6" fmla="*/ 21522 h 46934"/>
                <a:gd name="connsiteX7" fmla="*/ 159274 w 159273"/>
                <a:gd name="connsiteY7" fmla="*/ 20715 h 46934"/>
                <a:gd name="connsiteX8" fmla="*/ 156045 w 159273"/>
                <a:gd name="connsiteY8" fmla="*/ 18563 h 46934"/>
                <a:gd name="connsiteX9" fmla="*/ 149320 w 159273"/>
                <a:gd name="connsiteY9" fmla="*/ 18294 h 46934"/>
                <a:gd name="connsiteX10" fmla="*/ 139904 w 159273"/>
                <a:gd name="connsiteY10" fmla="*/ 16142 h 46934"/>
                <a:gd name="connsiteX11" fmla="*/ 142863 w 159273"/>
                <a:gd name="connsiteY11" fmla="*/ 7802 h 46934"/>
                <a:gd name="connsiteX12" fmla="*/ 145284 w 159273"/>
                <a:gd name="connsiteY12" fmla="*/ 2152 h 46934"/>
                <a:gd name="connsiteX13" fmla="*/ 140711 w 159273"/>
                <a:gd name="connsiteY13" fmla="*/ 0 h 46934"/>
                <a:gd name="connsiteX14" fmla="*/ 133178 w 159273"/>
                <a:gd name="connsiteY14" fmla="*/ 6995 h 46934"/>
                <a:gd name="connsiteX15" fmla="*/ 131833 w 159273"/>
                <a:gd name="connsiteY15" fmla="*/ 10223 h 46934"/>
                <a:gd name="connsiteX16" fmla="*/ 134255 w 159273"/>
                <a:gd name="connsiteY16" fmla="*/ 10492 h 46934"/>
                <a:gd name="connsiteX17" fmla="*/ 131026 w 159273"/>
                <a:gd name="connsiteY17" fmla="*/ 9954 h 46934"/>
                <a:gd name="connsiteX18" fmla="*/ 127529 w 159273"/>
                <a:gd name="connsiteY18" fmla="*/ 11568 h 46934"/>
                <a:gd name="connsiteX19" fmla="*/ 118382 w 159273"/>
                <a:gd name="connsiteY19" fmla="*/ 11299 h 46934"/>
                <a:gd name="connsiteX20" fmla="*/ 90134 w 159273"/>
                <a:gd name="connsiteY20" fmla="*/ 15872 h 46934"/>
                <a:gd name="connsiteX21" fmla="*/ 85023 w 159273"/>
                <a:gd name="connsiteY21" fmla="*/ 23405 h 46934"/>
                <a:gd name="connsiteX22" fmla="*/ 85830 w 159273"/>
                <a:gd name="connsiteY22" fmla="*/ 25019 h 46934"/>
                <a:gd name="connsiteX23" fmla="*/ 60273 w 159273"/>
                <a:gd name="connsiteY23" fmla="*/ 27710 h 46934"/>
                <a:gd name="connsiteX24" fmla="*/ 73186 w 159273"/>
                <a:gd name="connsiteY24" fmla="*/ 23943 h 46934"/>
                <a:gd name="connsiteX25" fmla="*/ 71572 w 159273"/>
                <a:gd name="connsiteY25" fmla="*/ 20715 h 46934"/>
                <a:gd name="connsiteX26" fmla="*/ 37674 w 159273"/>
                <a:gd name="connsiteY26" fmla="*/ 16949 h 46934"/>
                <a:gd name="connsiteX27" fmla="*/ 32563 w 159273"/>
                <a:gd name="connsiteY27" fmla="*/ 20177 h 46934"/>
                <a:gd name="connsiteX28" fmla="*/ 32832 w 159273"/>
                <a:gd name="connsiteY28" fmla="*/ 22598 h 46934"/>
                <a:gd name="connsiteX29" fmla="*/ 37405 w 159273"/>
                <a:gd name="connsiteY29" fmla="*/ 22867 h 46934"/>
                <a:gd name="connsiteX30" fmla="*/ 30411 w 159273"/>
                <a:gd name="connsiteY30" fmla="*/ 23674 h 46934"/>
                <a:gd name="connsiteX31" fmla="*/ 6467 w 159273"/>
                <a:gd name="connsiteY31" fmla="*/ 33628 h 46934"/>
                <a:gd name="connsiteX32" fmla="*/ 5122 w 159273"/>
                <a:gd name="connsiteY32" fmla="*/ 37664 h 46934"/>
                <a:gd name="connsiteX33" fmla="*/ 22071 w 159273"/>
                <a:gd name="connsiteY33" fmla="*/ 34973 h 46934"/>
                <a:gd name="connsiteX34" fmla="*/ 37136 w 159273"/>
                <a:gd name="connsiteY34" fmla="*/ 31207 h 46934"/>
                <a:gd name="connsiteX35" fmla="*/ 8620 w 159273"/>
                <a:gd name="connsiteY35" fmla="*/ 39009 h 46934"/>
                <a:gd name="connsiteX36" fmla="*/ 280 w 159273"/>
                <a:gd name="connsiteY36" fmla="*/ 42775 h 46934"/>
                <a:gd name="connsiteX37" fmla="*/ 818 w 159273"/>
                <a:gd name="connsiteY37" fmla="*/ 45465 h 46934"/>
                <a:gd name="connsiteX38" fmla="*/ 25299 w 159273"/>
                <a:gd name="connsiteY38" fmla="*/ 46003 h 46934"/>
                <a:gd name="connsiteX39" fmla="*/ 34446 w 159273"/>
                <a:gd name="connsiteY39" fmla="*/ 44389 h 46934"/>
                <a:gd name="connsiteX40" fmla="*/ 64039 w 159273"/>
                <a:gd name="connsiteY40" fmla="*/ 44389 h 46934"/>
                <a:gd name="connsiteX41" fmla="*/ 103048 w 159273"/>
                <a:gd name="connsiteY41" fmla="*/ 38740 h 46934"/>
                <a:gd name="connsiteX42" fmla="*/ 108966 w 159273"/>
                <a:gd name="connsiteY42" fmla="*/ 35511 h 46934"/>
                <a:gd name="connsiteX43" fmla="*/ 115961 w 159273"/>
                <a:gd name="connsiteY43" fmla="*/ 33897 h 46934"/>
                <a:gd name="connsiteX44" fmla="*/ 140173 w 159273"/>
                <a:gd name="connsiteY44" fmla="*/ 33628 h 46934"/>
                <a:gd name="connsiteX45" fmla="*/ 152548 w 159273"/>
                <a:gd name="connsiteY45" fmla="*/ 30400 h 46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9273" h="46934">
                  <a:moveTo>
                    <a:pt x="152548" y="30400"/>
                  </a:moveTo>
                  <a:cubicBezTo>
                    <a:pt x="150665" y="29055"/>
                    <a:pt x="147706" y="30400"/>
                    <a:pt x="146899" y="26903"/>
                  </a:cubicBezTo>
                  <a:cubicBezTo>
                    <a:pt x="146630" y="25826"/>
                    <a:pt x="145016" y="26095"/>
                    <a:pt x="143939" y="26365"/>
                  </a:cubicBezTo>
                  <a:cubicBezTo>
                    <a:pt x="142056" y="26633"/>
                    <a:pt x="140173" y="27172"/>
                    <a:pt x="138290" y="27172"/>
                  </a:cubicBezTo>
                  <a:cubicBezTo>
                    <a:pt x="136407" y="27441"/>
                    <a:pt x="133447" y="28248"/>
                    <a:pt x="133178" y="25826"/>
                  </a:cubicBezTo>
                  <a:cubicBezTo>
                    <a:pt x="132909" y="23674"/>
                    <a:pt x="135869" y="23405"/>
                    <a:pt x="137752" y="22867"/>
                  </a:cubicBezTo>
                  <a:cubicBezTo>
                    <a:pt x="142594" y="21522"/>
                    <a:pt x="147706" y="20984"/>
                    <a:pt x="152817" y="21522"/>
                  </a:cubicBezTo>
                  <a:cubicBezTo>
                    <a:pt x="154969" y="21791"/>
                    <a:pt x="157391" y="22060"/>
                    <a:pt x="159274" y="20715"/>
                  </a:cubicBezTo>
                  <a:cubicBezTo>
                    <a:pt x="159274" y="18294"/>
                    <a:pt x="157391" y="18832"/>
                    <a:pt x="156045" y="18563"/>
                  </a:cubicBezTo>
                  <a:cubicBezTo>
                    <a:pt x="153893" y="18294"/>
                    <a:pt x="151472" y="18563"/>
                    <a:pt x="149320" y="18294"/>
                  </a:cubicBezTo>
                  <a:cubicBezTo>
                    <a:pt x="146092" y="17756"/>
                    <a:pt x="142056" y="19101"/>
                    <a:pt x="139904" y="16142"/>
                  </a:cubicBezTo>
                  <a:cubicBezTo>
                    <a:pt x="137752" y="12913"/>
                    <a:pt x="142863" y="11030"/>
                    <a:pt x="142863" y="7802"/>
                  </a:cubicBezTo>
                  <a:cubicBezTo>
                    <a:pt x="142863" y="5919"/>
                    <a:pt x="144477" y="4035"/>
                    <a:pt x="145284" y="2152"/>
                  </a:cubicBezTo>
                  <a:cubicBezTo>
                    <a:pt x="144747" y="-807"/>
                    <a:pt x="142325" y="269"/>
                    <a:pt x="140711" y="0"/>
                  </a:cubicBezTo>
                  <a:cubicBezTo>
                    <a:pt x="137483" y="1614"/>
                    <a:pt x="136138" y="5111"/>
                    <a:pt x="133178" y="6995"/>
                  </a:cubicBezTo>
                  <a:cubicBezTo>
                    <a:pt x="132371" y="8071"/>
                    <a:pt x="131026" y="8609"/>
                    <a:pt x="131833" y="10223"/>
                  </a:cubicBezTo>
                  <a:cubicBezTo>
                    <a:pt x="132640" y="10761"/>
                    <a:pt x="133447" y="10223"/>
                    <a:pt x="134255" y="10492"/>
                  </a:cubicBezTo>
                  <a:cubicBezTo>
                    <a:pt x="133178" y="10761"/>
                    <a:pt x="132102" y="10761"/>
                    <a:pt x="131026" y="9954"/>
                  </a:cubicBezTo>
                  <a:cubicBezTo>
                    <a:pt x="129681" y="10223"/>
                    <a:pt x="128605" y="10761"/>
                    <a:pt x="127529" y="11568"/>
                  </a:cubicBezTo>
                  <a:cubicBezTo>
                    <a:pt x="124301" y="13720"/>
                    <a:pt x="121341" y="13989"/>
                    <a:pt x="118382" y="11299"/>
                  </a:cubicBezTo>
                  <a:cubicBezTo>
                    <a:pt x="107890" y="2421"/>
                    <a:pt x="96322" y="7533"/>
                    <a:pt x="90134" y="15872"/>
                  </a:cubicBezTo>
                  <a:cubicBezTo>
                    <a:pt x="88251" y="18294"/>
                    <a:pt x="84754" y="19639"/>
                    <a:pt x="85023" y="23405"/>
                  </a:cubicBezTo>
                  <a:cubicBezTo>
                    <a:pt x="84754" y="24212"/>
                    <a:pt x="87444" y="24750"/>
                    <a:pt x="85830" y="25019"/>
                  </a:cubicBezTo>
                  <a:cubicBezTo>
                    <a:pt x="77490" y="26365"/>
                    <a:pt x="68881" y="27172"/>
                    <a:pt x="60273" y="27710"/>
                  </a:cubicBezTo>
                  <a:cubicBezTo>
                    <a:pt x="64308" y="25826"/>
                    <a:pt x="69150" y="26365"/>
                    <a:pt x="73186" y="23943"/>
                  </a:cubicBezTo>
                  <a:cubicBezTo>
                    <a:pt x="74531" y="21791"/>
                    <a:pt x="72917" y="20984"/>
                    <a:pt x="71572" y="20715"/>
                  </a:cubicBezTo>
                  <a:cubicBezTo>
                    <a:pt x="60542" y="18025"/>
                    <a:pt x="49780" y="12913"/>
                    <a:pt x="37674" y="16949"/>
                  </a:cubicBezTo>
                  <a:cubicBezTo>
                    <a:pt x="35791" y="17487"/>
                    <a:pt x="33639" y="18025"/>
                    <a:pt x="32563" y="20177"/>
                  </a:cubicBezTo>
                  <a:cubicBezTo>
                    <a:pt x="32294" y="20984"/>
                    <a:pt x="32294" y="21791"/>
                    <a:pt x="32832" y="22598"/>
                  </a:cubicBezTo>
                  <a:cubicBezTo>
                    <a:pt x="34446" y="23943"/>
                    <a:pt x="36060" y="23136"/>
                    <a:pt x="37405" y="22867"/>
                  </a:cubicBezTo>
                  <a:cubicBezTo>
                    <a:pt x="35253" y="23405"/>
                    <a:pt x="32832" y="23674"/>
                    <a:pt x="30411" y="23674"/>
                  </a:cubicBezTo>
                  <a:cubicBezTo>
                    <a:pt x="21802" y="25557"/>
                    <a:pt x="14000" y="29593"/>
                    <a:pt x="6467" y="33628"/>
                  </a:cubicBezTo>
                  <a:cubicBezTo>
                    <a:pt x="5391" y="34166"/>
                    <a:pt x="1625" y="34973"/>
                    <a:pt x="5122" y="37664"/>
                  </a:cubicBezTo>
                  <a:cubicBezTo>
                    <a:pt x="11041" y="37933"/>
                    <a:pt x="16690" y="36587"/>
                    <a:pt x="22071" y="34973"/>
                  </a:cubicBezTo>
                  <a:cubicBezTo>
                    <a:pt x="26913" y="33628"/>
                    <a:pt x="31756" y="32283"/>
                    <a:pt x="37136" y="31207"/>
                  </a:cubicBezTo>
                  <a:cubicBezTo>
                    <a:pt x="27451" y="34166"/>
                    <a:pt x="18036" y="37126"/>
                    <a:pt x="8620" y="39009"/>
                  </a:cubicBezTo>
                  <a:cubicBezTo>
                    <a:pt x="5391" y="39547"/>
                    <a:pt x="2163" y="40085"/>
                    <a:pt x="280" y="42775"/>
                  </a:cubicBezTo>
                  <a:cubicBezTo>
                    <a:pt x="-258" y="43851"/>
                    <a:pt x="11" y="44658"/>
                    <a:pt x="818" y="45465"/>
                  </a:cubicBezTo>
                  <a:cubicBezTo>
                    <a:pt x="8889" y="45465"/>
                    <a:pt x="17229" y="45465"/>
                    <a:pt x="25299" y="46003"/>
                  </a:cubicBezTo>
                  <a:cubicBezTo>
                    <a:pt x="28528" y="46272"/>
                    <a:pt x="31487" y="45465"/>
                    <a:pt x="34446" y="44389"/>
                  </a:cubicBezTo>
                  <a:cubicBezTo>
                    <a:pt x="44400" y="41161"/>
                    <a:pt x="54354" y="41699"/>
                    <a:pt x="64039" y="44389"/>
                  </a:cubicBezTo>
                  <a:cubicBezTo>
                    <a:pt x="78028" y="48425"/>
                    <a:pt x="91210" y="48425"/>
                    <a:pt x="103048" y="38740"/>
                  </a:cubicBezTo>
                  <a:cubicBezTo>
                    <a:pt x="104662" y="37394"/>
                    <a:pt x="106545" y="35780"/>
                    <a:pt x="108966" y="35511"/>
                  </a:cubicBezTo>
                  <a:cubicBezTo>
                    <a:pt x="111118" y="33897"/>
                    <a:pt x="113540" y="33897"/>
                    <a:pt x="115961" y="33897"/>
                  </a:cubicBezTo>
                  <a:cubicBezTo>
                    <a:pt x="124032" y="33897"/>
                    <a:pt x="132102" y="33090"/>
                    <a:pt x="140173" y="33628"/>
                  </a:cubicBezTo>
                  <a:cubicBezTo>
                    <a:pt x="144477" y="33897"/>
                    <a:pt x="148513" y="32283"/>
                    <a:pt x="152548" y="30400"/>
                  </a:cubicBezTo>
                  <a:close/>
                </a:path>
              </a:pathLst>
            </a:custGeom>
            <a:solidFill>
              <a:srgbClr val="A3D0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2" name="Полилиния: фигура 2691">
              <a:extLst>
                <a:ext uri="{FF2B5EF4-FFF2-40B4-BE49-F238E27FC236}">
                  <a16:creationId xmlns:a16="http://schemas.microsoft.com/office/drawing/2014/main" id="{B4832105-B254-60ED-115A-33A7D0BEDD13}"/>
                </a:ext>
              </a:extLst>
            </p:cNvPr>
            <p:cNvSpPr/>
            <p:nvPr/>
          </p:nvSpPr>
          <p:spPr>
            <a:xfrm>
              <a:off x="5238962" y="7678942"/>
              <a:ext cx="45558" cy="24750"/>
            </a:xfrm>
            <a:custGeom>
              <a:avLst/>
              <a:gdLst>
                <a:gd name="connsiteX0" fmla="*/ 6726 w 45558"/>
                <a:gd name="connsiteY0" fmla="*/ 20177 h 24750"/>
                <a:gd name="connsiteX1" fmla="*/ 15066 w 45558"/>
                <a:gd name="connsiteY1" fmla="*/ 18563 h 24750"/>
                <a:gd name="connsiteX2" fmla="*/ 16680 w 45558"/>
                <a:gd name="connsiteY2" fmla="*/ 19639 h 24750"/>
                <a:gd name="connsiteX3" fmla="*/ 35780 w 45558"/>
                <a:gd name="connsiteY3" fmla="*/ 16949 h 24750"/>
                <a:gd name="connsiteX4" fmla="*/ 39547 w 45558"/>
                <a:gd name="connsiteY4" fmla="*/ 11837 h 24750"/>
                <a:gd name="connsiteX5" fmla="*/ 43851 w 45558"/>
                <a:gd name="connsiteY5" fmla="*/ 5381 h 24750"/>
                <a:gd name="connsiteX6" fmla="*/ 44658 w 45558"/>
                <a:gd name="connsiteY6" fmla="*/ 4035 h 24750"/>
                <a:gd name="connsiteX7" fmla="*/ 44658 w 45558"/>
                <a:gd name="connsiteY7" fmla="*/ 0 h 24750"/>
                <a:gd name="connsiteX8" fmla="*/ 29593 w 45558"/>
                <a:gd name="connsiteY8" fmla="*/ 3497 h 24750"/>
                <a:gd name="connsiteX9" fmla="*/ 24212 w 45558"/>
                <a:gd name="connsiteY9" fmla="*/ 13451 h 24750"/>
                <a:gd name="connsiteX10" fmla="*/ 8878 w 45558"/>
                <a:gd name="connsiteY10" fmla="*/ 13720 h 24750"/>
                <a:gd name="connsiteX11" fmla="*/ 0 w 45558"/>
                <a:gd name="connsiteY11" fmla="*/ 13720 h 24750"/>
                <a:gd name="connsiteX12" fmla="*/ 2690 w 45558"/>
                <a:gd name="connsiteY12" fmla="*/ 24750 h 24750"/>
                <a:gd name="connsiteX13" fmla="*/ 5650 w 45558"/>
                <a:gd name="connsiteY13" fmla="*/ 22060 h 24750"/>
                <a:gd name="connsiteX14" fmla="*/ 6726 w 45558"/>
                <a:gd name="connsiteY14" fmla="*/ 20177 h 24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5558" h="24750">
                  <a:moveTo>
                    <a:pt x="6726" y="20177"/>
                  </a:moveTo>
                  <a:cubicBezTo>
                    <a:pt x="9147" y="17487"/>
                    <a:pt x="12106" y="18294"/>
                    <a:pt x="15066" y="18563"/>
                  </a:cubicBezTo>
                  <a:cubicBezTo>
                    <a:pt x="15604" y="18832"/>
                    <a:pt x="16142" y="19370"/>
                    <a:pt x="16680" y="19639"/>
                  </a:cubicBezTo>
                  <a:cubicBezTo>
                    <a:pt x="23943" y="25019"/>
                    <a:pt x="28786" y="24481"/>
                    <a:pt x="35780" y="16949"/>
                  </a:cubicBezTo>
                  <a:cubicBezTo>
                    <a:pt x="37126" y="15334"/>
                    <a:pt x="38202" y="13451"/>
                    <a:pt x="39547" y="11837"/>
                  </a:cubicBezTo>
                  <a:cubicBezTo>
                    <a:pt x="41430" y="9954"/>
                    <a:pt x="43044" y="7802"/>
                    <a:pt x="43851" y="5381"/>
                  </a:cubicBezTo>
                  <a:cubicBezTo>
                    <a:pt x="44120" y="4843"/>
                    <a:pt x="44389" y="4573"/>
                    <a:pt x="44658" y="4035"/>
                  </a:cubicBezTo>
                  <a:cubicBezTo>
                    <a:pt x="44927" y="2690"/>
                    <a:pt x="46542" y="1345"/>
                    <a:pt x="44658" y="0"/>
                  </a:cubicBezTo>
                  <a:cubicBezTo>
                    <a:pt x="39547" y="1076"/>
                    <a:pt x="34435" y="807"/>
                    <a:pt x="29593" y="3497"/>
                  </a:cubicBezTo>
                  <a:cubicBezTo>
                    <a:pt x="32014" y="8609"/>
                    <a:pt x="30400" y="11837"/>
                    <a:pt x="24212" y="13451"/>
                  </a:cubicBezTo>
                  <a:cubicBezTo>
                    <a:pt x="19101" y="15065"/>
                    <a:pt x="13989" y="13989"/>
                    <a:pt x="8878" y="13720"/>
                  </a:cubicBezTo>
                  <a:cubicBezTo>
                    <a:pt x="6188" y="13451"/>
                    <a:pt x="3497" y="12913"/>
                    <a:pt x="0" y="13720"/>
                  </a:cubicBezTo>
                  <a:cubicBezTo>
                    <a:pt x="3228" y="16949"/>
                    <a:pt x="2421" y="20984"/>
                    <a:pt x="2690" y="24750"/>
                  </a:cubicBezTo>
                  <a:cubicBezTo>
                    <a:pt x="4573" y="24750"/>
                    <a:pt x="4573" y="22867"/>
                    <a:pt x="5650" y="22060"/>
                  </a:cubicBezTo>
                  <a:cubicBezTo>
                    <a:pt x="5919" y="21522"/>
                    <a:pt x="6188" y="20984"/>
                    <a:pt x="6726" y="20177"/>
                  </a:cubicBezTo>
                  <a:close/>
                </a:path>
              </a:pathLst>
            </a:custGeom>
            <a:solidFill>
              <a:srgbClr val="7CC91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3" name="Полилиния: фигура 2692">
              <a:extLst>
                <a:ext uri="{FF2B5EF4-FFF2-40B4-BE49-F238E27FC236}">
                  <a16:creationId xmlns:a16="http://schemas.microsoft.com/office/drawing/2014/main" id="{69175ECC-9487-20DC-D79D-E2BD3DD1569C}"/>
                </a:ext>
              </a:extLst>
            </p:cNvPr>
            <p:cNvSpPr/>
            <p:nvPr/>
          </p:nvSpPr>
          <p:spPr>
            <a:xfrm>
              <a:off x="5113596" y="7689268"/>
              <a:ext cx="43195" cy="22147"/>
            </a:xfrm>
            <a:custGeom>
              <a:avLst/>
              <a:gdLst>
                <a:gd name="connsiteX0" fmla="*/ 13989 w 43195"/>
                <a:gd name="connsiteY0" fmla="*/ 17115 h 22147"/>
                <a:gd name="connsiteX1" fmla="*/ 30938 w 43195"/>
                <a:gd name="connsiteY1" fmla="*/ 9314 h 22147"/>
                <a:gd name="connsiteX2" fmla="*/ 32014 w 43195"/>
                <a:gd name="connsiteY2" fmla="*/ 8775 h 22147"/>
                <a:gd name="connsiteX3" fmla="*/ 36856 w 43195"/>
                <a:gd name="connsiteY3" fmla="*/ 8237 h 22147"/>
                <a:gd name="connsiteX4" fmla="*/ 36856 w 43195"/>
                <a:gd name="connsiteY4" fmla="*/ 8237 h 22147"/>
                <a:gd name="connsiteX5" fmla="*/ 42506 w 43195"/>
                <a:gd name="connsiteY5" fmla="*/ 8506 h 22147"/>
                <a:gd name="connsiteX6" fmla="*/ 38202 w 43195"/>
                <a:gd name="connsiteY6" fmla="*/ 2588 h 22147"/>
                <a:gd name="connsiteX7" fmla="*/ 33090 w 43195"/>
                <a:gd name="connsiteY7" fmla="*/ 974 h 22147"/>
                <a:gd name="connsiteX8" fmla="*/ 22867 w 43195"/>
                <a:gd name="connsiteY8" fmla="*/ 1781 h 22147"/>
                <a:gd name="connsiteX9" fmla="*/ 0 w 43195"/>
                <a:gd name="connsiteY9" fmla="*/ 20613 h 22147"/>
                <a:gd name="connsiteX10" fmla="*/ 2690 w 43195"/>
                <a:gd name="connsiteY10" fmla="*/ 21958 h 22147"/>
                <a:gd name="connsiteX11" fmla="*/ 13989 w 43195"/>
                <a:gd name="connsiteY11" fmla="*/ 17115 h 22147"/>
                <a:gd name="connsiteX12" fmla="*/ 13989 w 43195"/>
                <a:gd name="connsiteY12" fmla="*/ 17115 h 22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95" h="22147">
                  <a:moveTo>
                    <a:pt x="13989" y="17115"/>
                  </a:moveTo>
                  <a:cubicBezTo>
                    <a:pt x="19370" y="13887"/>
                    <a:pt x="25019" y="11197"/>
                    <a:pt x="30938" y="9314"/>
                  </a:cubicBezTo>
                  <a:cubicBezTo>
                    <a:pt x="31207" y="9045"/>
                    <a:pt x="31476" y="8775"/>
                    <a:pt x="32014" y="8775"/>
                  </a:cubicBezTo>
                  <a:cubicBezTo>
                    <a:pt x="33628" y="8506"/>
                    <a:pt x="34973" y="7430"/>
                    <a:pt x="36856" y="8237"/>
                  </a:cubicBezTo>
                  <a:lnTo>
                    <a:pt x="36856" y="8237"/>
                  </a:lnTo>
                  <a:cubicBezTo>
                    <a:pt x="38740" y="9045"/>
                    <a:pt x="40623" y="9852"/>
                    <a:pt x="42506" y="8506"/>
                  </a:cubicBezTo>
                  <a:cubicBezTo>
                    <a:pt x="44389" y="4202"/>
                    <a:pt x="42237" y="2857"/>
                    <a:pt x="38202" y="2588"/>
                  </a:cubicBezTo>
                  <a:cubicBezTo>
                    <a:pt x="36587" y="2319"/>
                    <a:pt x="33897" y="4471"/>
                    <a:pt x="33090" y="974"/>
                  </a:cubicBezTo>
                  <a:cubicBezTo>
                    <a:pt x="29324" y="-1716"/>
                    <a:pt x="26364" y="2050"/>
                    <a:pt x="22867" y="1781"/>
                  </a:cubicBezTo>
                  <a:cubicBezTo>
                    <a:pt x="13182" y="5547"/>
                    <a:pt x="6726" y="13349"/>
                    <a:pt x="0" y="20613"/>
                  </a:cubicBezTo>
                  <a:cubicBezTo>
                    <a:pt x="269" y="22496"/>
                    <a:pt x="1345" y="22227"/>
                    <a:pt x="2690" y="21958"/>
                  </a:cubicBezTo>
                  <a:cubicBezTo>
                    <a:pt x="6726" y="21151"/>
                    <a:pt x="10223" y="18729"/>
                    <a:pt x="13989" y="17115"/>
                  </a:cubicBezTo>
                  <a:lnTo>
                    <a:pt x="13989" y="17115"/>
                  </a:lnTo>
                  <a:close/>
                </a:path>
              </a:pathLst>
            </a:custGeom>
            <a:solidFill>
              <a:srgbClr val="7CC91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4" name="Полилиния: фигура 2693">
              <a:extLst>
                <a:ext uri="{FF2B5EF4-FFF2-40B4-BE49-F238E27FC236}">
                  <a16:creationId xmlns:a16="http://schemas.microsoft.com/office/drawing/2014/main" id="{6AF4830B-C9E7-EA83-4FB1-0C0F347CCA84}"/>
                </a:ext>
              </a:extLst>
            </p:cNvPr>
            <p:cNvSpPr/>
            <p:nvPr/>
          </p:nvSpPr>
          <p:spPr>
            <a:xfrm>
              <a:off x="5256088" y="7675089"/>
              <a:ext cx="31029" cy="7391"/>
            </a:xfrm>
            <a:custGeom>
              <a:avLst/>
              <a:gdLst>
                <a:gd name="connsiteX0" fmla="*/ 12466 w 31029"/>
                <a:gd name="connsiteY0" fmla="*/ 7351 h 7391"/>
                <a:gd name="connsiteX1" fmla="*/ 28339 w 31029"/>
                <a:gd name="connsiteY1" fmla="*/ 4392 h 7391"/>
                <a:gd name="connsiteX2" fmla="*/ 31029 w 31029"/>
                <a:gd name="connsiteY2" fmla="*/ 1164 h 7391"/>
                <a:gd name="connsiteX3" fmla="*/ 12197 w 31029"/>
                <a:gd name="connsiteY3" fmla="*/ 626 h 7391"/>
                <a:gd name="connsiteX4" fmla="*/ 1705 w 31029"/>
                <a:gd name="connsiteY4" fmla="*/ 1164 h 7391"/>
                <a:gd name="connsiteX5" fmla="*/ 629 w 31029"/>
                <a:gd name="connsiteY5" fmla="*/ 3585 h 7391"/>
                <a:gd name="connsiteX6" fmla="*/ 12466 w 31029"/>
                <a:gd name="connsiteY6" fmla="*/ 7351 h 7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29" h="7391">
                  <a:moveTo>
                    <a:pt x="12466" y="7351"/>
                  </a:moveTo>
                  <a:cubicBezTo>
                    <a:pt x="17847" y="7620"/>
                    <a:pt x="23227" y="6544"/>
                    <a:pt x="28339" y="4392"/>
                  </a:cubicBezTo>
                  <a:cubicBezTo>
                    <a:pt x="30222" y="4123"/>
                    <a:pt x="30760" y="2778"/>
                    <a:pt x="31029" y="1164"/>
                  </a:cubicBezTo>
                  <a:cubicBezTo>
                    <a:pt x="24842" y="-1258"/>
                    <a:pt x="18385" y="895"/>
                    <a:pt x="12197" y="626"/>
                  </a:cubicBezTo>
                  <a:cubicBezTo>
                    <a:pt x="8700" y="357"/>
                    <a:pt x="5203" y="895"/>
                    <a:pt x="1705" y="1164"/>
                  </a:cubicBezTo>
                  <a:cubicBezTo>
                    <a:pt x="-178" y="1433"/>
                    <a:pt x="-447" y="2240"/>
                    <a:pt x="629" y="3585"/>
                  </a:cubicBezTo>
                  <a:cubicBezTo>
                    <a:pt x="3858" y="6813"/>
                    <a:pt x="8700" y="5737"/>
                    <a:pt x="12466" y="7351"/>
                  </a:cubicBezTo>
                  <a:close/>
                </a:path>
              </a:pathLst>
            </a:custGeom>
            <a:solidFill>
              <a:srgbClr val="52AF0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5" name="Полилиния: фигура 2694">
              <a:extLst>
                <a:ext uri="{FF2B5EF4-FFF2-40B4-BE49-F238E27FC236}">
                  <a16:creationId xmlns:a16="http://schemas.microsoft.com/office/drawing/2014/main" id="{07D0766C-D144-8C88-3D45-7950F6DBBD6B}"/>
                </a:ext>
              </a:extLst>
            </p:cNvPr>
            <p:cNvSpPr/>
            <p:nvPr/>
          </p:nvSpPr>
          <p:spPr>
            <a:xfrm>
              <a:off x="5136463" y="7685568"/>
              <a:ext cx="12106" cy="5923"/>
            </a:xfrm>
            <a:custGeom>
              <a:avLst/>
              <a:gdLst>
                <a:gd name="connsiteX0" fmla="*/ 0 w 12106"/>
                <a:gd name="connsiteY0" fmla="*/ 5481 h 5923"/>
                <a:gd name="connsiteX1" fmla="*/ 10223 w 12106"/>
                <a:gd name="connsiteY1" fmla="*/ 4674 h 5923"/>
                <a:gd name="connsiteX2" fmla="*/ 12106 w 12106"/>
                <a:gd name="connsiteY2" fmla="*/ 3060 h 5923"/>
                <a:gd name="connsiteX3" fmla="*/ 11837 w 12106"/>
                <a:gd name="connsiteY3" fmla="*/ 908 h 5923"/>
                <a:gd name="connsiteX4" fmla="*/ 2152 w 12106"/>
                <a:gd name="connsiteY4" fmla="*/ 3867 h 5923"/>
                <a:gd name="connsiteX5" fmla="*/ 0 w 12106"/>
                <a:gd name="connsiteY5" fmla="*/ 5481 h 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" h="5923">
                  <a:moveTo>
                    <a:pt x="0" y="5481"/>
                  </a:moveTo>
                  <a:cubicBezTo>
                    <a:pt x="3497" y="6826"/>
                    <a:pt x="6726" y="4674"/>
                    <a:pt x="10223" y="4674"/>
                  </a:cubicBezTo>
                  <a:cubicBezTo>
                    <a:pt x="10761" y="4136"/>
                    <a:pt x="11568" y="3598"/>
                    <a:pt x="12106" y="3060"/>
                  </a:cubicBezTo>
                  <a:cubicBezTo>
                    <a:pt x="12106" y="2253"/>
                    <a:pt x="11837" y="1715"/>
                    <a:pt x="11837" y="908"/>
                  </a:cubicBezTo>
                  <a:cubicBezTo>
                    <a:pt x="7802" y="-976"/>
                    <a:pt x="4573" y="101"/>
                    <a:pt x="2152" y="3867"/>
                  </a:cubicBezTo>
                  <a:cubicBezTo>
                    <a:pt x="1076" y="4405"/>
                    <a:pt x="538" y="4943"/>
                    <a:pt x="0" y="5481"/>
                  </a:cubicBezTo>
                  <a:close/>
                </a:path>
              </a:pathLst>
            </a:custGeom>
            <a:solidFill>
              <a:srgbClr val="6BBA1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6" name="Полилиния: фигура 2695">
              <a:extLst>
                <a:ext uri="{FF2B5EF4-FFF2-40B4-BE49-F238E27FC236}">
                  <a16:creationId xmlns:a16="http://schemas.microsoft.com/office/drawing/2014/main" id="{C0AF0B05-0223-B256-D6B2-4E45559E100A}"/>
                </a:ext>
              </a:extLst>
            </p:cNvPr>
            <p:cNvSpPr/>
            <p:nvPr/>
          </p:nvSpPr>
          <p:spPr>
            <a:xfrm>
              <a:off x="5336188" y="7658228"/>
              <a:ext cx="38511" cy="33249"/>
            </a:xfrm>
            <a:custGeom>
              <a:avLst/>
              <a:gdLst>
                <a:gd name="connsiteX0" fmla="*/ 36748 w 38511"/>
                <a:gd name="connsiteY0" fmla="*/ 0 h 33249"/>
                <a:gd name="connsiteX1" fmla="*/ 16033 w 38511"/>
                <a:gd name="connsiteY1" fmla="*/ 5111 h 33249"/>
                <a:gd name="connsiteX2" fmla="*/ 7694 w 38511"/>
                <a:gd name="connsiteY2" fmla="*/ 8340 h 33249"/>
                <a:gd name="connsiteX3" fmla="*/ 161 w 38511"/>
                <a:gd name="connsiteY3" fmla="*/ 13720 h 33249"/>
                <a:gd name="connsiteX4" fmla="*/ 699 w 38511"/>
                <a:gd name="connsiteY4" fmla="*/ 15872 h 33249"/>
                <a:gd name="connsiteX5" fmla="*/ 699 w 38511"/>
                <a:gd name="connsiteY5" fmla="*/ 15872 h 33249"/>
                <a:gd name="connsiteX6" fmla="*/ 8770 w 38511"/>
                <a:gd name="connsiteY6" fmla="*/ 28248 h 33249"/>
                <a:gd name="connsiteX7" fmla="*/ 8770 w 38511"/>
                <a:gd name="connsiteY7" fmla="*/ 28248 h 33249"/>
                <a:gd name="connsiteX8" fmla="*/ 17647 w 38511"/>
                <a:gd name="connsiteY8" fmla="*/ 32283 h 33249"/>
                <a:gd name="connsiteX9" fmla="*/ 17647 w 38511"/>
                <a:gd name="connsiteY9" fmla="*/ 32283 h 33249"/>
                <a:gd name="connsiteX10" fmla="*/ 32982 w 38511"/>
                <a:gd name="connsiteY10" fmla="*/ 28248 h 33249"/>
                <a:gd name="connsiteX11" fmla="*/ 33789 w 38511"/>
                <a:gd name="connsiteY11" fmla="*/ 27171 h 33249"/>
                <a:gd name="connsiteX12" fmla="*/ 37555 w 38511"/>
                <a:gd name="connsiteY12" fmla="*/ 11299 h 33249"/>
                <a:gd name="connsiteX13" fmla="*/ 37555 w 38511"/>
                <a:gd name="connsiteY13" fmla="*/ 11299 h 33249"/>
                <a:gd name="connsiteX14" fmla="*/ 36748 w 38511"/>
                <a:gd name="connsiteY14" fmla="*/ 0 h 3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511" h="33249">
                  <a:moveTo>
                    <a:pt x="36748" y="0"/>
                  </a:moveTo>
                  <a:cubicBezTo>
                    <a:pt x="30292" y="4035"/>
                    <a:pt x="23566" y="5649"/>
                    <a:pt x="16033" y="5111"/>
                  </a:cubicBezTo>
                  <a:cubicBezTo>
                    <a:pt x="12536" y="4842"/>
                    <a:pt x="10115" y="5649"/>
                    <a:pt x="7694" y="8340"/>
                  </a:cubicBezTo>
                  <a:cubicBezTo>
                    <a:pt x="5810" y="10761"/>
                    <a:pt x="3658" y="13182"/>
                    <a:pt x="161" y="13720"/>
                  </a:cubicBezTo>
                  <a:cubicBezTo>
                    <a:pt x="-108" y="14527"/>
                    <a:pt x="-108" y="15334"/>
                    <a:pt x="699" y="15872"/>
                  </a:cubicBezTo>
                  <a:lnTo>
                    <a:pt x="699" y="15872"/>
                  </a:lnTo>
                  <a:cubicBezTo>
                    <a:pt x="3658" y="19908"/>
                    <a:pt x="4734" y="25019"/>
                    <a:pt x="8770" y="28248"/>
                  </a:cubicBezTo>
                  <a:lnTo>
                    <a:pt x="8770" y="28248"/>
                  </a:lnTo>
                  <a:cubicBezTo>
                    <a:pt x="10922" y="31207"/>
                    <a:pt x="14150" y="32014"/>
                    <a:pt x="17647" y="32283"/>
                  </a:cubicBezTo>
                  <a:lnTo>
                    <a:pt x="17647" y="32283"/>
                  </a:lnTo>
                  <a:cubicBezTo>
                    <a:pt x="23835" y="34704"/>
                    <a:pt x="28409" y="32283"/>
                    <a:pt x="32982" y="28248"/>
                  </a:cubicBezTo>
                  <a:cubicBezTo>
                    <a:pt x="33251" y="27979"/>
                    <a:pt x="33520" y="27441"/>
                    <a:pt x="33789" y="27171"/>
                  </a:cubicBezTo>
                  <a:cubicBezTo>
                    <a:pt x="37286" y="22329"/>
                    <a:pt x="36479" y="16680"/>
                    <a:pt x="37555" y="11299"/>
                  </a:cubicBezTo>
                  <a:lnTo>
                    <a:pt x="37555" y="11299"/>
                  </a:lnTo>
                  <a:cubicBezTo>
                    <a:pt x="39170" y="7533"/>
                    <a:pt x="38631" y="3766"/>
                    <a:pt x="36748" y="0"/>
                  </a:cubicBezTo>
                  <a:close/>
                </a:path>
              </a:pathLst>
            </a:custGeom>
            <a:solidFill>
              <a:srgbClr val="7BC8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7" name="Полилиния: фигура 2696">
              <a:extLst>
                <a:ext uri="{FF2B5EF4-FFF2-40B4-BE49-F238E27FC236}">
                  <a16:creationId xmlns:a16="http://schemas.microsoft.com/office/drawing/2014/main" id="{8EE6DCBC-8279-523C-BF8D-BE3770EE363D}"/>
                </a:ext>
              </a:extLst>
            </p:cNvPr>
            <p:cNvSpPr/>
            <p:nvPr/>
          </p:nvSpPr>
          <p:spPr>
            <a:xfrm>
              <a:off x="5427817" y="7628904"/>
              <a:ext cx="35780" cy="35394"/>
            </a:xfrm>
            <a:custGeom>
              <a:avLst/>
              <a:gdLst>
                <a:gd name="connsiteX0" fmla="*/ 29862 w 35780"/>
                <a:gd name="connsiteY0" fmla="*/ 16949 h 35394"/>
                <a:gd name="connsiteX1" fmla="*/ 35780 w 35780"/>
                <a:gd name="connsiteY1" fmla="*/ 13182 h 35394"/>
                <a:gd name="connsiteX2" fmla="*/ 29593 w 35780"/>
                <a:gd name="connsiteY2" fmla="*/ 2959 h 35394"/>
                <a:gd name="connsiteX3" fmla="*/ 34704 w 35780"/>
                <a:gd name="connsiteY3" fmla="*/ 0 h 35394"/>
                <a:gd name="connsiteX4" fmla="*/ 11030 w 35780"/>
                <a:gd name="connsiteY4" fmla="*/ 10492 h 35394"/>
                <a:gd name="connsiteX5" fmla="*/ 5650 w 35780"/>
                <a:gd name="connsiteY5" fmla="*/ 9416 h 35394"/>
                <a:gd name="connsiteX6" fmla="*/ 0 w 35780"/>
                <a:gd name="connsiteY6" fmla="*/ 9416 h 35394"/>
                <a:gd name="connsiteX7" fmla="*/ 5381 w 35780"/>
                <a:gd name="connsiteY7" fmla="*/ 12913 h 35394"/>
                <a:gd name="connsiteX8" fmla="*/ 5381 w 35780"/>
                <a:gd name="connsiteY8" fmla="*/ 12913 h 35394"/>
                <a:gd name="connsiteX9" fmla="*/ 6995 w 35780"/>
                <a:gd name="connsiteY9" fmla="*/ 21522 h 35394"/>
                <a:gd name="connsiteX10" fmla="*/ 11299 w 35780"/>
                <a:gd name="connsiteY10" fmla="*/ 32552 h 35394"/>
                <a:gd name="connsiteX11" fmla="*/ 17487 w 35780"/>
                <a:gd name="connsiteY11" fmla="*/ 34704 h 35394"/>
                <a:gd name="connsiteX12" fmla="*/ 26634 w 35780"/>
                <a:gd name="connsiteY12" fmla="*/ 25557 h 35394"/>
                <a:gd name="connsiteX13" fmla="*/ 29324 w 35780"/>
                <a:gd name="connsiteY13" fmla="*/ 18563 h 35394"/>
                <a:gd name="connsiteX14" fmla="*/ 29862 w 35780"/>
                <a:gd name="connsiteY14" fmla="*/ 16949 h 3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780" h="35394">
                  <a:moveTo>
                    <a:pt x="29862" y="16949"/>
                  </a:moveTo>
                  <a:cubicBezTo>
                    <a:pt x="29593" y="12644"/>
                    <a:pt x="33359" y="13989"/>
                    <a:pt x="35780" y="13182"/>
                  </a:cubicBezTo>
                  <a:cubicBezTo>
                    <a:pt x="34704" y="8878"/>
                    <a:pt x="31745" y="6457"/>
                    <a:pt x="29593" y="2959"/>
                  </a:cubicBezTo>
                  <a:cubicBezTo>
                    <a:pt x="30669" y="807"/>
                    <a:pt x="33359" y="1614"/>
                    <a:pt x="34704" y="0"/>
                  </a:cubicBezTo>
                  <a:cubicBezTo>
                    <a:pt x="25557" y="538"/>
                    <a:pt x="17487" y="3497"/>
                    <a:pt x="11030" y="10492"/>
                  </a:cubicBezTo>
                  <a:cubicBezTo>
                    <a:pt x="9147" y="12644"/>
                    <a:pt x="6995" y="14258"/>
                    <a:pt x="5650" y="9416"/>
                  </a:cubicBezTo>
                  <a:cubicBezTo>
                    <a:pt x="4305" y="5381"/>
                    <a:pt x="1883" y="8340"/>
                    <a:pt x="0" y="9416"/>
                  </a:cubicBezTo>
                  <a:cubicBezTo>
                    <a:pt x="2690" y="9416"/>
                    <a:pt x="3766" y="11568"/>
                    <a:pt x="5381" y="12913"/>
                  </a:cubicBezTo>
                  <a:lnTo>
                    <a:pt x="5381" y="12913"/>
                  </a:lnTo>
                  <a:cubicBezTo>
                    <a:pt x="6726" y="15604"/>
                    <a:pt x="7264" y="18563"/>
                    <a:pt x="6995" y="21522"/>
                  </a:cubicBezTo>
                  <a:cubicBezTo>
                    <a:pt x="6726" y="25826"/>
                    <a:pt x="7802" y="29593"/>
                    <a:pt x="11299" y="32552"/>
                  </a:cubicBezTo>
                  <a:cubicBezTo>
                    <a:pt x="13182" y="33359"/>
                    <a:pt x="14258" y="36856"/>
                    <a:pt x="17487" y="34704"/>
                  </a:cubicBezTo>
                  <a:cubicBezTo>
                    <a:pt x="20715" y="32014"/>
                    <a:pt x="22060" y="27441"/>
                    <a:pt x="26634" y="25557"/>
                  </a:cubicBezTo>
                  <a:cubicBezTo>
                    <a:pt x="28248" y="24750"/>
                    <a:pt x="28517" y="20984"/>
                    <a:pt x="29324" y="18563"/>
                  </a:cubicBezTo>
                  <a:cubicBezTo>
                    <a:pt x="29324" y="18294"/>
                    <a:pt x="29593" y="17756"/>
                    <a:pt x="29862" y="16949"/>
                  </a:cubicBezTo>
                  <a:close/>
                </a:path>
              </a:pathLst>
            </a:custGeom>
            <a:solidFill>
              <a:srgbClr val="7BC81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8" name="Полилиния: фигура 2697">
              <a:extLst>
                <a:ext uri="{FF2B5EF4-FFF2-40B4-BE49-F238E27FC236}">
                  <a16:creationId xmlns:a16="http://schemas.microsoft.com/office/drawing/2014/main" id="{1C7B93FD-93FD-A0A1-14E0-CAC53B1C263B}"/>
                </a:ext>
              </a:extLst>
            </p:cNvPr>
            <p:cNvSpPr/>
            <p:nvPr/>
          </p:nvSpPr>
          <p:spPr>
            <a:xfrm>
              <a:off x="5300786" y="7673442"/>
              <a:ext cx="33122" cy="21117"/>
            </a:xfrm>
            <a:custGeom>
              <a:avLst/>
              <a:gdLst>
                <a:gd name="connsiteX0" fmla="*/ 28030 w 33122"/>
                <a:gd name="connsiteY0" fmla="*/ 120 h 21117"/>
                <a:gd name="connsiteX1" fmla="*/ 23726 w 33122"/>
                <a:gd name="connsiteY1" fmla="*/ 3079 h 21117"/>
                <a:gd name="connsiteX2" fmla="*/ 52 w 33122"/>
                <a:gd name="connsiteY2" fmla="*/ 2003 h 21117"/>
                <a:gd name="connsiteX3" fmla="*/ 1935 w 33122"/>
                <a:gd name="connsiteY3" fmla="*/ 5769 h 21117"/>
                <a:gd name="connsiteX4" fmla="*/ 5163 w 33122"/>
                <a:gd name="connsiteY4" fmla="*/ 10074 h 21117"/>
                <a:gd name="connsiteX5" fmla="*/ 5163 w 33122"/>
                <a:gd name="connsiteY5" fmla="*/ 10074 h 21117"/>
                <a:gd name="connsiteX6" fmla="*/ 9467 w 33122"/>
                <a:gd name="connsiteY6" fmla="*/ 15185 h 21117"/>
                <a:gd name="connsiteX7" fmla="*/ 20767 w 33122"/>
                <a:gd name="connsiteY7" fmla="*/ 21104 h 21117"/>
                <a:gd name="connsiteX8" fmla="*/ 30452 w 33122"/>
                <a:gd name="connsiteY8" fmla="*/ 17068 h 21117"/>
                <a:gd name="connsiteX9" fmla="*/ 32335 w 33122"/>
                <a:gd name="connsiteY9" fmla="*/ 14378 h 21117"/>
                <a:gd name="connsiteX10" fmla="*/ 29375 w 33122"/>
                <a:gd name="connsiteY10" fmla="*/ 120 h 21117"/>
                <a:gd name="connsiteX11" fmla="*/ 28030 w 33122"/>
                <a:gd name="connsiteY11" fmla="*/ 120 h 2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3122" h="21117">
                  <a:moveTo>
                    <a:pt x="28030" y="120"/>
                  </a:moveTo>
                  <a:cubicBezTo>
                    <a:pt x="28030" y="3348"/>
                    <a:pt x="25340" y="3348"/>
                    <a:pt x="23726" y="3079"/>
                  </a:cubicBezTo>
                  <a:cubicBezTo>
                    <a:pt x="15924" y="2272"/>
                    <a:pt x="7853" y="4962"/>
                    <a:pt x="52" y="2003"/>
                  </a:cubicBezTo>
                  <a:cubicBezTo>
                    <a:pt x="-217" y="3617"/>
                    <a:pt x="590" y="4693"/>
                    <a:pt x="1935" y="5769"/>
                  </a:cubicBezTo>
                  <a:cubicBezTo>
                    <a:pt x="2742" y="7383"/>
                    <a:pt x="3280" y="9266"/>
                    <a:pt x="5163" y="10074"/>
                  </a:cubicBezTo>
                  <a:lnTo>
                    <a:pt x="5163" y="10074"/>
                  </a:lnTo>
                  <a:cubicBezTo>
                    <a:pt x="6239" y="11957"/>
                    <a:pt x="7853" y="13571"/>
                    <a:pt x="9467" y="15185"/>
                  </a:cubicBezTo>
                  <a:cubicBezTo>
                    <a:pt x="12965" y="17606"/>
                    <a:pt x="15924" y="21373"/>
                    <a:pt x="20767" y="21104"/>
                  </a:cubicBezTo>
                  <a:cubicBezTo>
                    <a:pt x="24264" y="20835"/>
                    <a:pt x="27223" y="18951"/>
                    <a:pt x="30452" y="17068"/>
                  </a:cubicBezTo>
                  <a:cubicBezTo>
                    <a:pt x="30989" y="16261"/>
                    <a:pt x="31797" y="15185"/>
                    <a:pt x="32335" y="14378"/>
                  </a:cubicBezTo>
                  <a:cubicBezTo>
                    <a:pt x="33949" y="8997"/>
                    <a:pt x="33142" y="4424"/>
                    <a:pt x="29375" y="120"/>
                  </a:cubicBezTo>
                  <a:cubicBezTo>
                    <a:pt x="28568" y="-149"/>
                    <a:pt x="28299" y="120"/>
                    <a:pt x="28030" y="120"/>
                  </a:cubicBezTo>
                  <a:close/>
                </a:path>
              </a:pathLst>
            </a:custGeom>
            <a:solidFill>
              <a:srgbClr val="7BC81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99" name="Полилиния: фигура 2698">
              <a:extLst>
                <a:ext uri="{FF2B5EF4-FFF2-40B4-BE49-F238E27FC236}">
                  <a16:creationId xmlns:a16="http://schemas.microsoft.com/office/drawing/2014/main" id="{3474FAE0-F518-A86B-F652-9E070F9D96DD}"/>
                </a:ext>
              </a:extLst>
            </p:cNvPr>
            <p:cNvSpPr/>
            <p:nvPr/>
          </p:nvSpPr>
          <p:spPr>
            <a:xfrm>
              <a:off x="5410062" y="7644507"/>
              <a:ext cx="12644" cy="5832"/>
            </a:xfrm>
            <a:custGeom>
              <a:avLst/>
              <a:gdLst>
                <a:gd name="connsiteX0" fmla="*/ 3766 w 12644"/>
                <a:gd name="connsiteY0" fmla="*/ 5111 h 5832"/>
                <a:gd name="connsiteX1" fmla="*/ 12644 w 12644"/>
                <a:gd name="connsiteY1" fmla="*/ 2421 h 5832"/>
                <a:gd name="connsiteX2" fmla="*/ 0 w 12644"/>
                <a:gd name="connsiteY2" fmla="*/ 0 h 5832"/>
                <a:gd name="connsiteX3" fmla="*/ 3766 w 12644"/>
                <a:gd name="connsiteY3" fmla="*/ 5111 h 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4" h="5832">
                  <a:moveTo>
                    <a:pt x="3766" y="5111"/>
                  </a:moveTo>
                  <a:cubicBezTo>
                    <a:pt x="7264" y="5919"/>
                    <a:pt x="10761" y="6995"/>
                    <a:pt x="12644" y="2421"/>
                  </a:cubicBezTo>
                  <a:cubicBezTo>
                    <a:pt x="8071" y="2959"/>
                    <a:pt x="4035" y="1345"/>
                    <a:pt x="0" y="0"/>
                  </a:cubicBezTo>
                  <a:cubicBezTo>
                    <a:pt x="807" y="1883"/>
                    <a:pt x="1614" y="4035"/>
                    <a:pt x="3766" y="5111"/>
                  </a:cubicBezTo>
                  <a:close/>
                </a:path>
              </a:pathLst>
            </a:custGeom>
            <a:solidFill>
              <a:srgbClr val="87CD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0" name="Полилиния: фигура 2699">
              <a:extLst>
                <a:ext uri="{FF2B5EF4-FFF2-40B4-BE49-F238E27FC236}">
                  <a16:creationId xmlns:a16="http://schemas.microsoft.com/office/drawing/2014/main" id="{C03E9348-36D1-25C2-1173-1D0C248699BF}"/>
                </a:ext>
              </a:extLst>
            </p:cNvPr>
            <p:cNvSpPr/>
            <p:nvPr/>
          </p:nvSpPr>
          <p:spPr>
            <a:xfrm>
              <a:off x="5515472" y="7252537"/>
              <a:ext cx="57838" cy="91737"/>
            </a:xfrm>
            <a:custGeom>
              <a:avLst/>
              <a:gdLst>
                <a:gd name="connsiteX0" fmla="*/ 26681 w 57838"/>
                <a:gd name="connsiteY0" fmla="*/ 0 h 91737"/>
                <a:gd name="connsiteX1" fmla="*/ 20493 w 57838"/>
                <a:gd name="connsiteY1" fmla="*/ 1883 h 91737"/>
                <a:gd name="connsiteX2" fmla="*/ 21300 w 57838"/>
                <a:gd name="connsiteY2" fmla="*/ 3766 h 91737"/>
                <a:gd name="connsiteX3" fmla="*/ 15382 w 57838"/>
                <a:gd name="connsiteY3" fmla="*/ 13182 h 91737"/>
                <a:gd name="connsiteX4" fmla="*/ 16189 w 57838"/>
                <a:gd name="connsiteY4" fmla="*/ 19908 h 91737"/>
                <a:gd name="connsiteX5" fmla="*/ 17803 w 57838"/>
                <a:gd name="connsiteY5" fmla="*/ 22329 h 91737"/>
                <a:gd name="connsiteX6" fmla="*/ 14306 w 57838"/>
                <a:gd name="connsiteY6" fmla="*/ 34435 h 91737"/>
                <a:gd name="connsiteX7" fmla="*/ 2738 w 57838"/>
                <a:gd name="connsiteY7" fmla="*/ 42237 h 91737"/>
                <a:gd name="connsiteX8" fmla="*/ 317 w 57838"/>
                <a:gd name="connsiteY8" fmla="*/ 46810 h 91737"/>
                <a:gd name="connsiteX9" fmla="*/ 5697 w 57838"/>
                <a:gd name="connsiteY9" fmla="*/ 48156 h 91737"/>
                <a:gd name="connsiteX10" fmla="*/ 19148 w 57838"/>
                <a:gd name="connsiteY10" fmla="*/ 41161 h 91737"/>
                <a:gd name="connsiteX11" fmla="*/ 30178 w 57838"/>
                <a:gd name="connsiteY11" fmla="*/ 40623 h 91737"/>
                <a:gd name="connsiteX12" fmla="*/ 47396 w 57838"/>
                <a:gd name="connsiteY12" fmla="*/ 61607 h 91737"/>
                <a:gd name="connsiteX13" fmla="*/ 48472 w 57838"/>
                <a:gd name="connsiteY13" fmla="*/ 77479 h 91737"/>
                <a:gd name="connsiteX14" fmla="*/ 44437 w 57838"/>
                <a:gd name="connsiteY14" fmla="*/ 83936 h 91737"/>
                <a:gd name="connsiteX15" fmla="*/ 41477 w 57838"/>
                <a:gd name="connsiteY15" fmla="*/ 87433 h 91737"/>
                <a:gd name="connsiteX16" fmla="*/ 44975 w 57838"/>
                <a:gd name="connsiteY16" fmla="*/ 90662 h 91737"/>
                <a:gd name="connsiteX17" fmla="*/ 50355 w 57838"/>
                <a:gd name="connsiteY17" fmla="*/ 91738 h 91737"/>
                <a:gd name="connsiteX18" fmla="*/ 52508 w 57838"/>
                <a:gd name="connsiteY18" fmla="*/ 90662 h 91737"/>
                <a:gd name="connsiteX19" fmla="*/ 53584 w 57838"/>
                <a:gd name="connsiteY19" fmla="*/ 89316 h 91737"/>
                <a:gd name="connsiteX20" fmla="*/ 57619 w 57838"/>
                <a:gd name="connsiteY20" fmla="*/ 77479 h 91737"/>
                <a:gd name="connsiteX21" fmla="*/ 50624 w 57838"/>
                <a:gd name="connsiteY21" fmla="*/ 50577 h 91737"/>
                <a:gd name="connsiteX22" fmla="*/ 48203 w 57838"/>
                <a:gd name="connsiteY22" fmla="*/ 44389 h 91737"/>
                <a:gd name="connsiteX23" fmla="*/ 43361 w 57838"/>
                <a:gd name="connsiteY23" fmla="*/ 36318 h 91737"/>
                <a:gd name="connsiteX24" fmla="*/ 29640 w 57838"/>
                <a:gd name="connsiteY24" fmla="*/ 27172 h 91737"/>
                <a:gd name="connsiteX25" fmla="*/ 27219 w 57838"/>
                <a:gd name="connsiteY25" fmla="*/ 25288 h 91737"/>
                <a:gd name="connsiteX26" fmla="*/ 27219 w 57838"/>
                <a:gd name="connsiteY26" fmla="*/ 25288 h 91737"/>
                <a:gd name="connsiteX27" fmla="*/ 26412 w 57838"/>
                <a:gd name="connsiteY27" fmla="*/ 19639 h 91737"/>
                <a:gd name="connsiteX28" fmla="*/ 28564 w 57838"/>
                <a:gd name="connsiteY28" fmla="*/ 17218 h 91737"/>
                <a:gd name="connsiteX29" fmla="*/ 33407 w 57838"/>
                <a:gd name="connsiteY29" fmla="*/ 5919 h 91737"/>
                <a:gd name="connsiteX30" fmla="*/ 31793 w 57838"/>
                <a:gd name="connsiteY30" fmla="*/ 2421 h 91737"/>
                <a:gd name="connsiteX31" fmla="*/ 30985 w 57838"/>
                <a:gd name="connsiteY31" fmla="*/ 2421 h 91737"/>
                <a:gd name="connsiteX32" fmla="*/ 30447 w 57838"/>
                <a:gd name="connsiteY32" fmla="*/ 1345 h 91737"/>
                <a:gd name="connsiteX33" fmla="*/ 30716 w 57838"/>
                <a:gd name="connsiteY33" fmla="*/ 807 h 91737"/>
                <a:gd name="connsiteX34" fmla="*/ 26681 w 57838"/>
                <a:gd name="connsiteY34" fmla="*/ 0 h 91737"/>
                <a:gd name="connsiteX35" fmla="*/ 26681 w 57838"/>
                <a:gd name="connsiteY35" fmla="*/ 0 h 9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7838" h="91737">
                  <a:moveTo>
                    <a:pt x="26681" y="0"/>
                  </a:moveTo>
                  <a:cubicBezTo>
                    <a:pt x="24529" y="538"/>
                    <a:pt x="22108" y="0"/>
                    <a:pt x="20493" y="1883"/>
                  </a:cubicBezTo>
                  <a:cubicBezTo>
                    <a:pt x="18879" y="3497"/>
                    <a:pt x="24798" y="1076"/>
                    <a:pt x="21300" y="3766"/>
                  </a:cubicBezTo>
                  <a:cubicBezTo>
                    <a:pt x="18341" y="6188"/>
                    <a:pt x="16727" y="9685"/>
                    <a:pt x="15382" y="13182"/>
                  </a:cubicBezTo>
                  <a:cubicBezTo>
                    <a:pt x="14306" y="15604"/>
                    <a:pt x="14575" y="18025"/>
                    <a:pt x="16189" y="19908"/>
                  </a:cubicBezTo>
                  <a:cubicBezTo>
                    <a:pt x="16727" y="20715"/>
                    <a:pt x="17265" y="21522"/>
                    <a:pt x="17803" y="22329"/>
                  </a:cubicBezTo>
                  <a:cubicBezTo>
                    <a:pt x="21570" y="30131"/>
                    <a:pt x="21570" y="30131"/>
                    <a:pt x="14306" y="34435"/>
                  </a:cubicBezTo>
                  <a:cubicBezTo>
                    <a:pt x="10271" y="36856"/>
                    <a:pt x="6504" y="39816"/>
                    <a:pt x="2738" y="42237"/>
                  </a:cubicBezTo>
                  <a:cubicBezTo>
                    <a:pt x="1124" y="43313"/>
                    <a:pt x="-760" y="44658"/>
                    <a:pt x="317" y="46810"/>
                  </a:cubicBezTo>
                  <a:cubicBezTo>
                    <a:pt x="1393" y="48963"/>
                    <a:pt x="3814" y="48963"/>
                    <a:pt x="5697" y="48156"/>
                  </a:cubicBezTo>
                  <a:cubicBezTo>
                    <a:pt x="10539" y="46272"/>
                    <a:pt x="14844" y="43582"/>
                    <a:pt x="19148" y="41161"/>
                  </a:cubicBezTo>
                  <a:cubicBezTo>
                    <a:pt x="22915" y="38740"/>
                    <a:pt x="26412" y="38740"/>
                    <a:pt x="30178" y="40623"/>
                  </a:cubicBezTo>
                  <a:cubicBezTo>
                    <a:pt x="39325" y="44927"/>
                    <a:pt x="45782" y="50846"/>
                    <a:pt x="47396" y="61607"/>
                  </a:cubicBezTo>
                  <a:cubicBezTo>
                    <a:pt x="48203" y="66987"/>
                    <a:pt x="50086" y="72099"/>
                    <a:pt x="48472" y="77479"/>
                  </a:cubicBezTo>
                  <a:cubicBezTo>
                    <a:pt x="47665" y="79901"/>
                    <a:pt x="47396" y="82591"/>
                    <a:pt x="44437" y="83936"/>
                  </a:cubicBezTo>
                  <a:cubicBezTo>
                    <a:pt x="43092" y="84743"/>
                    <a:pt x="41208" y="85281"/>
                    <a:pt x="41477" y="87433"/>
                  </a:cubicBezTo>
                  <a:cubicBezTo>
                    <a:pt x="42015" y="89316"/>
                    <a:pt x="43361" y="90123"/>
                    <a:pt x="44975" y="90662"/>
                  </a:cubicBezTo>
                  <a:cubicBezTo>
                    <a:pt x="46858" y="91469"/>
                    <a:pt x="48472" y="91738"/>
                    <a:pt x="50355" y="91738"/>
                  </a:cubicBezTo>
                  <a:cubicBezTo>
                    <a:pt x="51162" y="91738"/>
                    <a:pt x="51969" y="91200"/>
                    <a:pt x="52508" y="90662"/>
                  </a:cubicBezTo>
                  <a:cubicBezTo>
                    <a:pt x="52776" y="90123"/>
                    <a:pt x="53045" y="89854"/>
                    <a:pt x="53584" y="89316"/>
                  </a:cubicBezTo>
                  <a:cubicBezTo>
                    <a:pt x="56812" y="86088"/>
                    <a:pt x="57350" y="82053"/>
                    <a:pt x="57619" y="77479"/>
                  </a:cubicBezTo>
                  <a:cubicBezTo>
                    <a:pt x="58695" y="67525"/>
                    <a:pt x="55736" y="58648"/>
                    <a:pt x="50624" y="50577"/>
                  </a:cubicBezTo>
                  <a:cubicBezTo>
                    <a:pt x="49279" y="48694"/>
                    <a:pt x="49817" y="46003"/>
                    <a:pt x="48203" y="44389"/>
                  </a:cubicBezTo>
                  <a:cubicBezTo>
                    <a:pt x="45513" y="42237"/>
                    <a:pt x="46589" y="37933"/>
                    <a:pt x="43361" y="36318"/>
                  </a:cubicBezTo>
                  <a:cubicBezTo>
                    <a:pt x="38518" y="33628"/>
                    <a:pt x="32331" y="33359"/>
                    <a:pt x="29640" y="27172"/>
                  </a:cubicBezTo>
                  <a:cubicBezTo>
                    <a:pt x="29371" y="26095"/>
                    <a:pt x="28295" y="25557"/>
                    <a:pt x="27219" y="25288"/>
                  </a:cubicBezTo>
                  <a:lnTo>
                    <a:pt x="27219" y="25288"/>
                  </a:lnTo>
                  <a:cubicBezTo>
                    <a:pt x="24260" y="23943"/>
                    <a:pt x="22646" y="22329"/>
                    <a:pt x="26412" y="19639"/>
                  </a:cubicBezTo>
                  <a:cubicBezTo>
                    <a:pt x="27219" y="19101"/>
                    <a:pt x="28295" y="18563"/>
                    <a:pt x="28564" y="17218"/>
                  </a:cubicBezTo>
                  <a:cubicBezTo>
                    <a:pt x="28564" y="12644"/>
                    <a:pt x="33138" y="10223"/>
                    <a:pt x="33407" y="5919"/>
                  </a:cubicBezTo>
                  <a:cubicBezTo>
                    <a:pt x="32869" y="4843"/>
                    <a:pt x="33407" y="3228"/>
                    <a:pt x="31793" y="2421"/>
                  </a:cubicBezTo>
                  <a:cubicBezTo>
                    <a:pt x="31523" y="2421"/>
                    <a:pt x="31254" y="2421"/>
                    <a:pt x="30985" y="2421"/>
                  </a:cubicBezTo>
                  <a:cubicBezTo>
                    <a:pt x="30716" y="2152"/>
                    <a:pt x="29371" y="2421"/>
                    <a:pt x="30447" y="1345"/>
                  </a:cubicBezTo>
                  <a:cubicBezTo>
                    <a:pt x="30447" y="1076"/>
                    <a:pt x="30447" y="807"/>
                    <a:pt x="30716" y="807"/>
                  </a:cubicBezTo>
                  <a:cubicBezTo>
                    <a:pt x="30447" y="-269"/>
                    <a:pt x="28564" y="269"/>
                    <a:pt x="26681" y="0"/>
                  </a:cubicBezTo>
                  <a:lnTo>
                    <a:pt x="26681" y="0"/>
                  </a:lnTo>
                  <a:close/>
                </a:path>
              </a:pathLst>
            </a:custGeom>
            <a:solidFill>
              <a:srgbClr val="ADE94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1" name="Полилиния: фигура 2700">
              <a:extLst>
                <a:ext uri="{FF2B5EF4-FFF2-40B4-BE49-F238E27FC236}">
                  <a16:creationId xmlns:a16="http://schemas.microsoft.com/office/drawing/2014/main" id="{94E815CE-788F-DEE0-9F12-5F95FEB63BD9}"/>
                </a:ext>
              </a:extLst>
            </p:cNvPr>
            <p:cNvSpPr/>
            <p:nvPr/>
          </p:nvSpPr>
          <p:spPr>
            <a:xfrm>
              <a:off x="5501805" y="7317028"/>
              <a:ext cx="47073" cy="60068"/>
            </a:xfrm>
            <a:custGeom>
              <a:avLst/>
              <a:gdLst>
                <a:gd name="connsiteX0" fmla="*/ 42500 w 47073"/>
                <a:gd name="connsiteY0" fmla="*/ 38008 h 60068"/>
                <a:gd name="connsiteX1" fmla="*/ 43576 w 47073"/>
                <a:gd name="connsiteY1" fmla="*/ 37739 h 60068"/>
                <a:gd name="connsiteX2" fmla="*/ 47074 w 47073"/>
                <a:gd name="connsiteY2" fmla="*/ 36125 h 60068"/>
                <a:gd name="connsiteX3" fmla="*/ 43576 w 47073"/>
                <a:gd name="connsiteY3" fmla="*/ 27516 h 60068"/>
                <a:gd name="connsiteX4" fmla="*/ 41424 w 47073"/>
                <a:gd name="connsiteY4" fmla="*/ 14872 h 60068"/>
                <a:gd name="connsiteX5" fmla="*/ 42231 w 47073"/>
                <a:gd name="connsiteY5" fmla="*/ 11644 h 60068"/>
                <a:gd name="connsiteX6" fmla="*/ 42231 w 47073"/>
                <a:gd name="connsiteY6" fmla="*/ 6532 h 60068"/>
                <a:gd name="connsiteX7" fmla="*/ 38734 w 47073"/>
                <a:gd name="connsiteY7" fmla="*/ 76 h 60068"/>
                <a:gd name="connsiteX8" fmla="*/ 32546 w 47073"/>
                <a:gd name="connsiteY8" fmla="*/ 4649 h 60068"/>
                <a:gd name="connsiteX9" fmla="*/ 34429 w 47073"/>
                <a:gd name="connsiteY9" fmla="*/ 8684 h 60068"/>
                <a:gd name="connsiteX10" fmla="*/ 30663 w 47073"/>
                <a:gd name="connsiteY10" fmla="*/ 14603 h 60068"/>
                <a:gd name="connsiteX11" fmla="*/ 19633 w 47073"/>
                <a:gd name="connsiteY11" fmla="*/ 21867 h 60068"/>
                <a:gd name="connsiteX12" fmla="*/ 15329 w 47073"/>
                <a:gd name="connsiteY12" fmla="*/ 26709 h 60068"/>
                <a:gd name="connsiteX13" fmla="*/ 19095 w 47073"/>
                <a:gd name="connsiteY13" fmla="*/ 29130 h 60068"/>
                <a:gd name="connsiteX14" fmla="*/ 29049 w 47073"/>
                <a:gd name="connsiteY14" fmla="*/ 23481 h 60068"/>
                <a:gd name="connsiteX15" fmla="*/ 20709 w 47073"/>
                <a:gd name="connsiteY15" fmla="*/ 29399 h 60068"/>
                <a:gd name="connsiteX16" fmla="*/ 15867 w 47073"/>
                <a:gd name="connsiteY16" fmla="*/ 33166 h 60068"/>
                <a:gd name="connsiteX17" fmla="*/ 15329 w 47073"/>
                <a:gd name="connsiteY17" fmla="*/ 37470 h 60068"/>
                <a:gd name="connsiteX18" fmla="*/ 19364 w 47073"/>
                <a:gd name="connsiteY18" fmla="*/ 38546 h 60068"/>
                <a:gd name="connsiteX19" fmla="*/ 24206 w 47073"/>
                <a:gd name="connsiteY19" fmla="*/ 37201 h 60068"/>
                <a:gd name="connsiteX20" fmla="*/ 20171 w 47073"/>
                <a:gd name="connsiteY20" fmla="*/ 40967 h 60068"/>
                <a:gd name="connsiteX21" fmla="*/ 2954 w 47073"/>
                <a:gd name="connsiteY21" fmla="*/ 52804 h 60068"/>
                <a:gd name="connsiteX22" fmla="*/ 532 w 47073"/>
                <a:gd name="connsiteY22" fmla="*/ 58454 h 60068"/>
                <a:gd name="connsiteX23" fmla="*/ 6451 w 47073"/>
                <a:gd name="connsiteY23" fmla="*/ 59261 h 60068"/>
                <a:gd name="connsiteX24" fmla="*/ 12369 w 47073"/>
                <a:gd name="connsiteY24" fmla="*/ 57109 h 60068"/>
                <a:gd name="connsiteX25" fmla="*/ 35775 w 47073"/>
                <a:gd name="connsiteY25" fmla="*/ 47693 h 60068"/>
                <a:gd name="connsiteX26" fmla="*/ 40348 w 47073"/>
                <a:gd name="connsiteY26" fmla="*/ 45810 h 60068"/>
                <a:gd name="connsiteX27" fmla="*/ 40348 w 47073"/>
                <a:gd name="connsiteY27" fmla="*/ 44196 h 60068"/>
                <a:gd name="connsiteX28" fmla="*/ 26090 w 47073"/>
                <a:gd name="connsiteY28" fmla="*/ 46079 h 60068"/>
                <a:gd name="connsiteX29" fmla="*/ 42500 w 47073"/>
                <a:gd name="connsiteY29" fmla="*/ 38008 h 60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7073" h="60068">
                  <a:moveTo>
                    <a:pt x="42500" y="38008"/>
                  </a:moveTo>
                  <a:cubicBezTo>
                    <a:pt x="42769" y="37739"/>
                    <a:pt x="43038" y="37739"/>
                    <a:pt x="43576" y="37739"/>
                  </a:cubicBezTo>
                  <a:cubicBezTo>
                    <a:pt x="44383" y="36663"/>
                    <a:pt x="46267" y="37201"/>
                    <a:pt x="47074" y="36125"/>
                  </a:cubicBezTo>
                  <a:cubicBezTo>
                    <a:pt x="47074" y="32897"/>
                    <a:pt x="45460" y="29668"/>
                    <a:pt x="43576" y="27516"/>
                  </a:cubicBezTo>
                  <a:cubicBezTo>
                    <a:pt x="40348" y="23481"/>
                    <a:pt x="40079" y="19445"/>
                    <a:pt x="41424" y="14872"/>
                  </a:cubicBezTo>
                  <a:cubicBezTo>
                    <a:pt x="41693" y="13796"/>
                    <a:pt x="42231" y="12720"/>
                    <a:pt x="42231" y="11644"/>
                  </a:cubicBezTo>
                  <a:cubicBezTo>
                    <a:pt x="42500" y="10029"/>
                    <a:pt x="42769" y="8146"/>
                    <a:pt x="42231" y="6532"/>
                  </a:cubicBezTo>
                  <a:cubicBezTo>
                    <a:pt x="41424" y="4111"/>
                    <a:pt x="41962" y="883"/>
                    <a:pt x="38734" y="76"/>
                  </a:cubicBezTo>
                  <a:cubicBezTo>
                    <a:pt x="35506" y="-462"/>
                    <a:pt x="33622" y="1959"/>
                    <a:pt x="32546" y="4649"/>
                  </a:cubicBezTo>
                  <a:cubicBezTo>
                    <a:pt x="32277" y="6532"/>
                    <a:pt x="33353" y="7608"/>
                    <a:pt x="34429" y="8684"/>
                  </a:cubicBezTo>
                  <a:cubicBezTo>
                    <a:pt x="35506" y="12182"/>
                    <a:pt x="32546" y="12989"/>
                    <a:pt x="30663" y="14603"/>
                  </a:cubicBezTo>
                  <a:cubicBezTo>
                    <a:pt x="27166" y="17293"/>
                    <a:pt x="23130" y="19445"/>
                    <a:pt x="19633" y="21867"/>
                  </a:cubicBezTo>
                  <a:cubicBezTo>
                    <a:pt x="18019" y="23212"/>
                    <a:pt x="16405" y="24557"/>
                    <a:pt x="15329" y="26709"/>
                  </a:cubicBezTo>
                  <a:cubicBezTo>
                    <a:pt x="14522" y="30475"/>
                    <a:pt x="16943" y="29937"/>
                    <a:pt x="19095" y="29130"/>
                  </a:cubicBezTo>
                  <a:cubicBezTo>
                    <a:pt x="22592" y="27785"/>
                    <a:pt x="26090" y="26171"/>
                    <a:pt x="29049" y="23481"/>
                  </a:cubicBezTo>
                  <a:cubicBezTo>
                    <a:pt x="26897" y="26440"/>
                    <a:pt x="23399" y="27516"/>
                    <a:pt x="20709" y="29399"/>
                  </a:cubicBezTo>
                  <a:cubicBezTo>
                    <a:pt x="19095" y="30475"/>
                    <a:pt x="17212" y="31552"/>
                    <a:pt x="15867" y="33166"/>
                  </a:cubicBezTo>
                  <a:cubicBezTo>
                    <a:pt x="14791" y="34511"/>
                    <a:pt x="14522" y="35856"/>
                    <a:pt x="15329" y="37470"/>
                  </a:cubicBezTo>
                  <a:cubicBezTo>
                    <a:pt x="16136" y="39084"/>
                    <a:pt x="17750" y="39084"/>
                    <a:pt x="19364" y="38546"/>
                  </a:cubicBezTo>
                  <a:cubicBezTo>
                    <a:pt x="20978" y="38277"/>
                    <a:pt x="22323" y="37201"/>
                    <a:pt x="24206" y="37201"/>
                  </a:cubicBezTo>
                  <a:cubicBezTo>
                    <a:pt x="23938" y="39891"/>
                    <a:pt x="21516" y="40160"/>
                    <a:pt x="20171" y="40967"/>
                  </a:cubicBezTo>
                  <a:cubicBezTo>
                    <a:pt x="14253" y="44465"/>
                    <a:pt x="8334" y="48231"/>
                    <a:pt x="2954" y="52804"/>
                  </a:cubicBezTo>
                  <a:cubicBezTo>
                    <a:pt x="1339" y="54150"/>
                    <a:pt x="-1082" y="56033"/>
                    <a:pt x="532" y="58454"/>
                  </a:cubicBezTo>
                  <a:cubicBezTo>
                    <a:pt x="1877" y="60875"/>
                    <a:pt x="4568" y="60068"/>
                    <a:pt x="6451" y="59261"/>
                  </a:cubicBezTo>
                  <a:cubicBezTo>
                    <a:pt x="8334" y="58454"/>
                    <a:pt x="10486" y="57916"/>
                    <a:pt x="12369" y="57109"/>
                  </a:cubicBezTo>
                  <a:cubicBezTo>
                    <a:pt x="19364" y="52266"/>
                    <a:pt x="27166" y="48500"/>
                    <a:pt x="35775" y="47693"/>
                  </a:cubicBezTo>
                  <a:cubicBezTo>
                    <a:pt x="37389" y="47424"/>
                    <a:pt x="39003" y="46886"/>
                    <a:pt x="40348" y="45810"/>
                  </a:cubicBezTo>
                  <a:cubicBezTo>
                    <a:pt x="40617" y="45272"/>
                    <a:pt x="40617" y="44734"/>
                    <a:pt x="40348" y="44196"/>
                  </a:cubicBezTo>
                  <a:cubicBezTo>
                    <a:pt x="34967" y="43927"/>
                    <a:pt x="29587" y="43927"/>
                    <a:pt x="26090" y="46079"/>
                  </a:cubicBezTo>
                  <a:cubicBezTo>
                    <a:pt x="30932" y="44196"/>
                    <a:pt x="36851" y="41236"/>
                    <a:pt x="42500" y="38008"/>
                  </a:cubicBezTo>
                  <a:close/>
                </a:path>
              </a:pathLst>
            </a:custGeom>
            <a:solidFill>
              <a:srgbClr val="C9F1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2" name="Полилиния: фигура 2701">
              <a:extLst>
                <a:ext uri="{FF2B5EF4-FFF2-40B4-BE49-F238E27FC236}">
                  <a16:creationId xmlns:a16="http://schemas.microsoft.com/office/drawing/2014/main" id="{DFCA69F6-3906-1E0D-8924-053D531017FC}"/>
                </a:ext>
              </a:extLst>
            </p:cNvPr>
            <p:cNvSpPr/>
            <p:nvPr/>
          </p:nvSpPr>
          <p:spPr>
            <a:xfrm>
              <a:off x="5542153" y="7355018"/>
              <a:ext cx="57033" cy="51775"/>
            </a:xfrm>
            <a:custGeom>
              <a:avLst/>
              <a:gdLst>
                <a:gd name="connsiteX0" fmla="*/ 0 w 57033"/>
                <a:gd name="connsiteY0" fmla="*/ 6206 h 51775"/>
                <a:gd name="connsiteX1" fmla="*/ 269 w 57033"/>
                <a:gd name="connsiteY1" fmla="*/ 7282 h 51775"/>
                <a:gd name="connsiteX2" fmla="*/ 5919 w 57033"/>
                <a:gd name="connsiteY2" fmla="*/ 11587 h 51775"/>
                <a:gd name="connsiteX3" fmla="*/ 20446 w 57033"/>
                <a:gd name="connsiteY3" fmla="*/ 11049 h 51775"/>
                <a:gd name="connsiteX4" fmla="*/ 26364 w 57033"/>
                <a:gd name="connsiteY4" fmla="*/ 15622 h 51775"/>
                <a:gd name="connsiteX5" fmla="*/ 30400 w 57033"/>
                <a:gd name="connsiteY5" fmla="*/ 22079 h 51775"/>
                <a:gd name="connsiteX6" fmla="*/ 37933 w 57033"/>
                <a:gd name="connsiteY6" fmla="*/ 37144 h 51775"/>
                <a:gd name="connsiteX7" fmla="*/ 34166 w 57033"/>
                <a:gd name="connsiteY7" fmla="*/ 43063 h 51775"/>
                <a:gd name="connsiteX8" fmla="*/ 27172 w 57033"/>
                <a:gd name="connsiteY8" fmla="*/ 46291 h 51775"/>
                <a:gd name="connsiteX9" fmla="*/ 24481 w 57033"/>
                <a:gd name="connsiteY9" fmla="*/ 50326 h 51775"/>
                <a:gd name="connsiteX10" fmla="*/ 29593 w 57033"/>
                <a:gd name="connsiteY10" fmla="*/ 51402 h 51775"/>
                <a:gd name="connsiteX11" fmla="*/ 31745 w 57033"/>
                <a:gd name="connsiteY11" fmla="*/ 50864 h 51775"/>
                <a:gd name="connsiteX12" fmla="*/ 50039 w 57033"/>
                <a:gd name="connsiteY12" fmla="*/ 45753 h 51775"/>
                <a:gd name="connsiteX13" fmla="*/ 57033 w 57033"/>
                <a:gd name="connsiteY13" fmla="*/ 42524 h 51775"/>
                <a:gd name="connsiteX14" fmla="*/ 55419 w 57033"/>
                <a:gd name="connsiteY14" fmla="*/ 36068 h 51775"/>
                <a:gd name="connsiteX15" fmla="*/ 53267 w 57033"/>
                <a:gd name="connsiteY15" fmla="*/ 32032 h 51775"/>
                <a:gd name="connsiteX16" fmla="*/ 44120 w 57033"/>
                <a:gd name="connsiteY16" fmla="*/ 25576 h 51775"/>
                <a:gd name="connsiteX17" fmla="*/ 44120 w 57033"/>
                <a:gd name="connsiteY17" fmla="*/ 25576 h 51775"/>
                <a:gd name="connsiteX18" fmla="*/ 40085 w 57033"/>
                <a:gd name="connsiteY18" fmla="*/ 21810 h 51775"/>
                <a:gd name="connsiteX19" fmla="*/ 40085 w 57033"/>
                <a:gd name="connsiteY19" fmla="*/ 21810 h 51775"/>
                <a:gd name="connsiteX20" fmla="*/ 38202 w 57033"/>
                <a:gd name="connsiteY20" fmla="*/ 14008 h 51775"/>
                <a:gd name="connsiteX21" fmla="*/ 35511 w 57033"/>
                <a:gd name="connsiteY21" fmla="*/ 8896 h 51775"/>
                <a:gd name="connsiteX22" fmla="*/ 29862 w 57033"/>
                <a:gd name="connsiteY22" fmla="*/ 3516 h 51775"/>
                <a:gd name="connsiteX23" fmla="*/ 20984 w 57033"/>
                <a:gd name="connsiteY23" fmla="*/ 288 h 51775"/>
                <a:gd name="connsiteX24" fmla="*/ 20177 w 57033"/>
                <a:gd name="connsiteY24" fmla="*/ 288 h 51775"/>
                <a:gd name="connsiteX25" fmla="*/ 9416 w 57033"/>
                <a:gd name="connsiteY25" fmla="*/ 3516 h 51775"/>
                <a:gd name="connsiteX26" fmla="*/ 8609 w 57033"/>
                <a:gd name="connsiteY26" fmla="*/ 3785 h 51775"/>
                <a:gd name="connsiteX27" fmla="*/ 0 w 57033"/>
                <a:gd name="connsiteY27" fmla="*/ 6206 h 5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7033" h="51775">
                  <a:moveTo>
                    <a:pt x="0" y="6206"/>
                  </a:moveTo>
                  <a:cubicBezTo>
                    <a:pt x="0" y="6475"/>
                    <a:pt x="0" y="6744"/>
                    <a:pt x="269" y="7282"/>
                  </a:cubicBezTo>
                  <a:cubicBezTo>
                    <a:pt x="538" y="10779"/>
                    <a:pt x="3497" y="11049"/>
                    <a:pt x="5919" y="11587"/>
                  </a:cubicBezTo>
                  <a:cubicBezTo>
                    <a:pt x="10761" y="12394"/>
                    <a:pt x="15603" y="11856"/>
                    <a:pt x="20446" y="11049"/>
                  </a:cubicBezTo>
                  <a:cubicBezTo>
                    <a:pt x="23674" y="10510"/>
                    <a:pt x="27441" y="9703"/>
                    <a:pt x="26364" y="15622"/>
                  </a:cubicBezTo>
                  <a:cubicBezTo>
                    <a:pt x="25827" y="18312"/>
                    <a:pt x="28786" y="20195"/>
                    <a:pt x="30400" y="22079"/>
                  </a:cubicBezTo>
                  <a:cubicBezTo>
                    <a:pt x="33897" y="26383"/>
                    <a:pt x="38202" y="30418"/>
                    <a:pt x="37933" y="37144"/>
                  </a:cubicBezTo>
                  <a:cubicBezTo>
                    <a:pt x="37664" y="40372"/>
                    <a:pt x="36856" y="41986"/>
                    <a:pt x="34166" y="43063"/>
                  </a:cubicBezTo>
                  <a:cubicBezTo>
                    <a:pt x="31745" y="43870"/>
                    <a:pt x="29324" y="44946"/>
                    <a:pt x="27172" y="46291"/>
                  </a:cubicBezTo>
                  <a:cubicBezTo>
                    <a:pt x="25557" y="47098"/>
                    <a:pt x="23405" y="48174"/>
                    <a:pt x="24481" y="50326"/>
                  </a:cubicBezTo>
                  <a:cubicBezTo>
                    <a:pt x="25557" y="52478"/>
                    <a:pt x="27710" y="51671"/>
                    <a:pt x="29593" y="51402"/>
                  </a:cubicBezTo>
                  <a:cubicBezTo>
                    <a:pt x="30400" y="51133"/>
                    <a:pt x="30938" y="50864"/>
                    <a:pt x="31745" y="50864"/>
                  </a:cubicBezTo>
                  <a:cubicBezTo>
                    <a:pt x="37664" y="48712"/>
                    <a:pt x="43582" y="46560"/>
                    <a:pt x="50039" y="45753"/>
                  </a:cubicBezTo>
                  <a:cubicBezTo>
                    <a:pt x="52460" y="45484"/>
                    <a:pt x="55419" y="45215"/>
                    <a:pt x="57033" y="42524"/>
                  </a:cubicBezTo>
                  <a:cubicBezTo>
                    <a:pt x="56764" y="40372"/>
                    <a:pt x="56764" y="38220"/>
                    <a:pt x="55419" y="36068"/>
                  </a:cubicBezTo>
                  <a:cubicBezTo>
                    <a:pt x="54612" y="34723"/>
                    <a:pt x="54074" y="33378"/>
                    <a:pt x="53267" y="32032"/>
                  </a:cubicBezTo>
                  <a:cubicBezTo>
                    <a:pt x="50846" y="29073"/>
                    <a:pt x="47349" y="27190"/>
                    <a:pt x="44120" y="25576"/>
                  </a:cubicBezTo>
                  <a:lnTo>
                    <a:pt x="44120" y="25576"/>
                  </a:lnTo>
                  <a:cubicBezTo>
                    <a:pt x="42506" y="24500"/>
                    <a:pt x="41968" y="22348"/>
                    <a:pt x="40085" y="21810"/>
                  </a:cubicBezTo>
                  <a:lnTo>
                    <a:pt x="40085" y="21810"/>
                  </a:lnTo>
                  <a:cubicBezTo>
                    <a:pt x="38471" y="19388"/>
                    <a:pt x="38740" y="16698"/>
                    <a:pt x="38202" y="14008"/>
                  </a:cubicBezTo>
                  <a:cubicBezTo>
                    <a:pt x="37664" y="12125"/>
                    <a:pt x="37395" y="10241"/>
                    <a:pt x="35511" y="8896"/>
                  </a:cubicBezTo>
                  <a:cubicBezTo>
                    <a:pt x="33628" y="7013"/>
                    <a:pt x="31745" y="5399"/>
                    <a:pt x="29862" y="3516"/>
                  </a:cubicBezTo>
                  <a:cubicBezTo>
                    <a:pt x="27441" y="1364"/>
                    <a:pt x="24481" y="288"/>
                    <a:pt x="20984" y="288"/>
                  </a:cubicBezTo>
                  <a:cubicBezTo>
                    <a:pt x="20715" y="557"/>
                    <a:pt x="20446" y="557"/>
                    <a:pt x="20177" y="288"/>
                  </a:cubicBezTo>
                  <a:cubicBezTo>
                    <a:pt x="15873" y="-1058"/>
                    <a:pt x="12913" y="2709"/>
                    <a:pt x="9416" y="3516"/>
                  </a:cubicBezTo>
                  <a:cubicBezTo>
                    <a:pt x="9147" y="3785"/>
                    <a:pt x="8878" y="3785"/>
                    <a:pt x="8609" y="3785"/>
                  </a:cubicBezTo>
                  <a:cubicBezTo>
                    <a:pt x="5381" y="5399"/>
                    <a:pt x="1883" y="3247"/>
                    <a:pt x="0" y="6206"/>
                  </a:cubicBezTo>
                  <a:close/>
                </a:path>
              </a:pathLst>
            </a:custGeom>
            <a:solidFill>
              <a:srgbClr val="C9F17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3" name="Полилиния: фигура 2702">
              <a:extLst>
                <a:ext uri="{FF2B5EF4-FFF2-40B4-BE49-F238E27FC236}">
                  <a16:creationId xmlns:a16="http://schemas.microsoft.com/office/drawing/2014/main" id="{E6D8EA52-D007-CFC2-554A-50CD3AB68F18}"/>
                </a:ext>
              </a:extLst>
            </p:cNvPr>
            <p:cNvSpPr/>
            <p:nvPr/>
          </p:nvSpPr>
          <p:spPr>
            <a:xfrm>
              <a:off x="5544580" y="7279797"/>
              <a:ext cx="15060" cy="10942"/>
            </a:xfrm>
            <a:custGeom>
              <a:avLst/>
              <a:gdLst>
                <a:gd name="connsiteX0" fmla="*/ 802 w 15060"/>
                <a:gd name="connsiteY0" fmla="*/ 181 h 10942"/>
                <a:gd name="connsiteX1" fmla="*/ 1878 w 15060"/>
                <a:gd name="connsiteY1" fmla="*/ 4485 h 10942"/>
                <a:gd name="connsiteX2" fmla="*/ 14522 w 15060"/>
                <a:gd name="connsiteY2" fmla="*/ 10942 h 10942"/>
                <a:gd name="connsiteX3" fmla="*/ 15060 w 15060"/>
                <a:gd name="connsiteY3" fmla="*/ 9328 h 10942"/>
                <a:gd name="connsiteX4" fmla="*/ 3223 w 15060"/>
                <a:gd name="connsiteY4" fmla="*/ 719 h 10942"/>
                <a:gd name="connsiteX5" fmla="*/ 802 w 15060"/>
                <a:gd name="connsiteY5" fmla="*/ 181 h 10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0" h="10942">
                  <a:moveTo>
                    <a:pt x="802" y="181"/>
                  </a:moveTo>
                  <a:cubicBezTo>
                    <a:pt x="-1081" y="2064"/>
                    <a:pt x="802" y="3678"/>
                    <a:pt x="1878" y="4485"/>
                  </a:cubicBezTo>
                  <a:cubicBezTo>
                    <a:pt x="5913" y="6907"/>
                    <a:pt x="10487" y="8790"/>
                    <a:pt x="14522" y="10942"/>
                  </a:cubicBezTo>
                  <a:cubicBezTo>
                    <a:pt x="14791" y="10404"/>
                    <a:pt x="14791" y="9866"/>
                    <a:pt x="15060" y="9328"/>
                  </a:cubicBezTo>
                  <a:cubicBezTo>
                    <a:pt x="11025" y="6369"/>
                    <a:pt x="6989" y="3678"/>
                    <a:pt x="3223" y="719"/>
                  </a:cubicBezTo>
                  <a:cubicBezTo>
                    <a:pt x="2416" y="450"/>
                    <a:pt x="1878" y="-357"/>
                    <a:pt x="802" y="181"/>
                  </a:cubicBezTo>
                  <a:close/>
                </a:path>
              </a:pathLst>
            </a:custGeom>
            <a:solidFill>
              <a:srgbClr val="65B9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4" name="Полилиния: фигура 2703">
              <a:extLst>
                <a:ext uri="{FF2B5EF4-FFF2-40B4-BE49-F238E27FC236}">
                  <a16:creationId xmlns:a16="http://schemas.microsoft.com/office/drawing/2014/main" id="{A59E2624-B655-A4E5-897D-3360889C9DB1}"/>
                </a:ext>
              </a:extLst>
            </p:cNvPr>
            <p:cNvSpPr/>
            <p:nvPr/>
          </p:nvSpPr>
          <p:spPr>
            <a:xfrm>
              <a:off x="5544164" y="7260070"/>
              <a:ext cx="6209" cy="10491"/>
            </a:xfrm>
            <a:custGeom>
              <a:avLst/>
              <a:gdLst>
                <a:gd name="connsiteX0" fmla="*/ 5253 w 6209"/>
                <a:gd name="connsiteY0" fmla="*/ 0 h 10491"/>
                <a:gd name="connsiteX1" fmla="*/ 411 w 6209"/>
                <a:gd name="connsiteY1" fmla="*/ 10223 h 10491"/>
                <a:gd name="connsiteX2" fmla="*/ 1218 w 6209"/>
                <a:gd name="connsiteY2" fmla="*/ 10492 h 10491"/>
                <a:gd name="connsiteX3" fmla="*/ 1487 w 6209"/>
                <a:gd name="connsiteY3" fmla="*/ 10223 h 10491"/>
                <a:gd name="connsiteX4" fmla="*/ 6060 w 6209"/>
                <a:gd name="connsiteY4" fmla="*/ 2421 h 10491"/>
                <a:gd name="connsiteX5" fmla="*/ 5253 w 6209"/>
                <a:gd name="connsiteY5" fmla="*/ 0 h 1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09" h="10491">
                  <a:moveTo>
                    <a:pt x="5253" y="0"/>
                  </a:moveTo>
                  <a:cubicBezTo>
                    <a:pt x="3639" y="3497"/>
                    <a:pt x="-1472" y="5111"/>
                    <a:pt x="411" y="10223"/>
                  </a:cubicBezTo>
                  <a:cubicBezTo>
                    <a:pt x="680" y="10492"/>
                    <a:pt x="949" y="10492"/>
                    <a:pt x="1218" y="10492"/>
                  </a:cubicBezTo>
                  <a:cubicBezTo>
                    <a:pt x="1487" y="10223"/>
                    <a:pt x="1487" y="10223"/>
                    <a:pt x="1487" y="10223"/>
                  </a:cubicBezTo>
                  <a:cubicBezTo>
                    <a:pt x="3370" y="7802"/>
                    <a:pt x="4984" y="5111"/>
                    <a:pt x="6060" y="2421"/>
                  </a:cubicBezTo>
                  <a:cubicBezTo>
                    <a:pt x="6329" y="1345"/>
                    <a:pt x="6329" y="538"/>
                    <a:pt x="5253" y="0"/>
                  </a:cubicBezTo>
                  <a:close/>
                </a:path>
              </a:pathLst>
            </a:custGeom>
            <a:solidFill>
              <a:srgbClr val="86CC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5" name="Полилиния: фигура 2704">
              <a:extLst>
                <a:ext uri="{FF2B5EF4-FFF2-40B4-BE49-F238E27FC236}">
                  <a16:creationId xmlns:a16="http://schemas.microsoft.com/office/drawing/2014/main" id="{3CBD6A40-7FF7-40DD-723C-D2AE84DDEFC5}"/>
                </a:ext>
              </a:extLst>
            </p:cNvPr>
            <p:cNvSpPr/>
            <p:nvPr/>
          </p:nvSpPr>
          <p:spPr>
            <a:xfrm>
              <a:off x="5544036" y="7254690"/>
              <a:ext cx="3497" cy="2374"/>
            </a:xfrm>
            <a:custGeom>
              <a:avLst/>
              <a:gdLst>
                <a:gd name="connsiteX0" fmla="*/ 2959 w 3497"/>
                <a:gd name="connsiteY0" fmla="*/ 0 h 2374"/>
                <a:gd name="connsiteX1" fmla="*/ 0 w 3497"/>
                <a:gd name="connsiteY1" fmla="*/ 1345 h 2374"/>
                <a:gd name="connsiteX2" fmla="*/ 0 w 3497"/>
                <a:gd name="connsiteY2" fmla="*/ 2152 h 2374"/>
                <a:gd name="connsiteX3" fmla="*/ 3497 w 3497"/>
                <a:gd name="connsiteY3" fmla="*/ 807 h 2374"/>
                <a:gd name="connsiteX4" fmla="*/ 2959 w 3497"/>
                <a:gd name="connsiteY4" fmla="*/ 0 h 2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7" h="2374">
                  <a:moveTo>
                    <a:pt x="2959" y="0"/>
                  </a:moveTo>
                  <a:cubicBezTo>
                    <a:pt x="1883" y="269"/>
                    <a:pt x="538" y="269"/>
                    <a:pt x="0" y="1345"/>
                  </a:cubicBezTo>
                  <a:cubicBezTo>
                    <a:pt x="0" y="1614"/>
                    <a:pt x="0" y="2152"/>
                    <a:pt x="0" y="2152"/>
                  </a:cubicBezTo>
                  <a:cubicBezTo>
                    <a:pt x="1614" y="2959"/>
                    <a:pt x="2421" y="1345"/>
                    <a:pt x="3497" y="807"/>
                  </a:cubicBezTo>
                  <a:cubicBezTo>
                    <a:pt x="3497" y="807"/>
                    <a:pt x="3228" y="538"/>
                    <a:pt x="2959" y="0"/>
                  </a:cubicBezTo>
                  <a:close/>
                </a:path>
              </a:pathLst>
            </a:custGeom>
            <a:solidFill>
              <a:srgbClr val="84CF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6" name="Полилиния: фигура 2705">
              <a:extLst>
                <a:ext uri="{FF2B5EF4-FFF2-40B4-BE49-F238E27FC236}">
                  <a16:creationId xmlns:a16="http://schemas.microsoft.com/office/drawing/2014/main" id="{3BBFF835-A89E-41F8-04BE-8AEADB78E0B2}"/>
                </a:ext>
              </a:extLst>
            </p:cNvPr>
            <p:cNvSpPr/>
            <p:nvPr/>
          </p:nvSpPr>
          <p:spPr>
            <a:xfrm>
              <a:off x="5662139" y="7493046"/>
              <a:ext cx="15908" cy="27709"/>
            </a:xfrm>
            <a:custGeom>
              <a:avLst/>
              <a:gdLst>
                <a:gd name="connsiteX0" fmla="*/ 0 w 15908"/>
                <a:gd name="connsiteY0" fmla="*/ 27710 h 27709"/>
                <a:gd name="connsiteX1" fmla="*/ 9147 w 15908"/>
                <a:gd name="connsiteY1" fmla="*/ 21522 h 27709"/>
                <a:gd name="connsiteX2" fmla="*/ 9954 w 15908"/>
                <a:gd name="connsiteY2" fmla="*/ 20177 h 27709"/>
                <a:gd name="connsiteX3" fmla="*/ 15334 w 15908"/>
                <a:gd name="connsiteY3" fmla="*/ 6726 h 27709"/>
                <a:gd name="connsiteX4" fmla="*/ 14258 w 15908"/>
                <a:gd name="connsiteY4" fmla="*/ 0 h 27709"/>
                <a:gd name="connsiteX5" fmla="*/ 9685 w 15908"/>
                <a:gd name="connsiteY5" fmla="*/ 4573 h 27709"/>
                <a:gd name="connsiteX6" fmla="*/ 7802 w 15908"/>
                <a:gd name="connsiteY6" fmla="*/ 7802 h 27709"/>
                <a:gd name="connsiteX7" fmla="*/ 0 w 15908"/>
                <a:gd name="connsiteY7" fmla="*/ 27710 h 27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908" h="27709">
                  <a:moveTo>
                    <a:pt x="0" y="27710"/>
                  </a:moveTo>
                  <a:cubicBezTo>
                    <a:pt x="4035" y="26903"/>
                    <a:pt x="6188" y="23674"/>
                    <a:pt x="9147" y="21522"/>
                  </a:cubicBezTo>
                  <a:cubicBezTo>
                    <a:pt x="9416" y="20984"/>
                    <a:pt x="9685" y="20715"/>
                    <a:pt x="9954" y="20177"/>
                  </a:cubicBezTo>
                  <a:cubicBezTo>
                    <a:pt x="12375" y="15873"/>
                    <a:pt x="14258" y="11568"/>
                    <a:pt x="15334" y="6726"/>
                  </a:cubicBezTo>
                  <a:cubicBezTo>
                    <a:pt x="15872" y="4573"/>
                    <a:pt x="16679" y="1883"/>
                    <a:pt x="14258" y="0"/>
                  </a:cubicBezTo>
                  <a:cubicBezTo>
                    <a:pt x="11837" y="538"/>
                    <a:pt x="11030" y="2690"/>
                    <a:pt x="9685" y="4573"/>
                  </a:cubicBezTo>
                  <a:cubicBezTo>
                    <a:pt x="9147" y="5650"/>
                    <a:pt x="8609" y="7533"/>
                    <a:pt x="7802" y="7802"/>
                  </a:cubicBezTo>
                  <a:cubicBezTo>
                    <a:pt x="-1614" y="11568"/>
                    <a:pt x="1076" y="20446"/>
                    <a:pt x="0" y="27710"/>
                  </a:cubicBezTo>
                  <a:close/>
                </a:path>
              </a:pathLst>
            </a:custGeom>
            <a:solidFill>
              <a:srgbClr val="7CC91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7" name="Полилиния: фигура 2706">
              <a:extLst>
                <a:ext uri="{FF2B5EF4-FFF2-40B4-BE49-F238E27FC236}">
                  <a16:creationId xmlns:a16="http://schemas.microsoft.com/office/drawing/2014/main" id="{BD0F2079-8B79-3198-A35D-16DBE45D6455}"/>
                </a:ext>
              </a:extLst>
            </p:cNvPr>
            <p:cNvSpPr/>
            <p:nvPr/>
          </p:nvSpPr>
          <p:spPr>
            <a:xfrm>
              <a:off x="5320248" y="7122927"/>
              <a:ext cx="184027" cy="164146"/>
            </a:xfrm>
            <a:custGeom>
              <a:avLst/>
              <a:gdLst>
                <a:gd name="connsiteX0" fmla="*/ 54841 w 184027"/>
                <a:gd name="connsiteY0" fmla="*/ 12853 h 164146"/>
                <a:gd name="connsiteX1" fmla="*/ 51343 w 184027"/>
                <a:gd name="connsiteY1" fmla="*/ 10163 h 164146"/>
                <a:gd name="connsiteX2" fmla="*/ 45963 w 184027"/>
                <a:gd name="connsiteY2" fmla="*/ 5052 h 164146"/>
                <a:gd name="connsiteX3" fmla="*/ 44887 w 184027"/>
                <a:gd name="connsiteY3" fmla="*/ 747 h 164146"/>
                <a:gd name="connsiteX4" fmla="*/ 36816 w 184027"/>
                <a:gd name="connsiteY4" fmla="*/ 1554 h 164146"/>
                <a:gd name="connsiteX5" fmla="*/ 7492 w 184027"/>
                <a:gd name="connsiteY5" fmla="*/ 12853 h 164146"/>
                <a:gd name="connsiteX6" fmla="*/ 4264 w 184027"/>
                <a:gd name="connsiteY6" fmla="*/ 29802 h 164146"/>
                <a:gd name="connsiteX7" fmla="*/ 12335 w 184027"/>
                <a:gd name="connsiteY7" fmla="*/ 35990 h 164146"/>
                <a:gd name="connsiteX8" fmla="*/ 15563 w 184027"/>
                <a:gd name="connsiteY8" fmla="*/ 36259 h 164146"/>
                <a:gd name="connsiteX9" fmla="*/ 37623 w 184027"/>
                <a:gd name="connsiteY9" fmla="*/ 45136 h 164146"/>
                <a:gd name="connsiteX10" fmla="*/ 39237 w 184027"/>
                <a:gd name="connsiteY10" fmla="*/ 46751 h 164146"/>
                <a:gd name="connsiteX11" fmla="*/ 43541 w 184027"/>
                <a:gd name="connsiteY11" fmla="*/ 45136 h 164146"/>
                <a:gd name="connsiteX12" fmla="*/ 58876 w 184027"/>
                <a:gd name="connsiteY12" fmla="*/ 31416 h 164146"/>
                <a:gd name="connsiteX13" fmla="*/ 66947 w 184027"/>
                <a:gd name="connsiteY13" fmla="*/ 26305 h 164146"/>
                <a:gd name="connsiteX14" fmla="*/ 70444 w 184027"/>
                <a:gd name="connsiteY14" fmla="*/ 26305 h 164146"/>
                <a:gd name="connsiteX15" fmla="*/ 69637 w 184027"/>
                <a:gd name="connsiteY15" fmla="*/ 29802 h 164146"/>
                <a:gd name="connsiteX16" fmla="*/ 56993 w 184027"/>
                <a:gd name="connsiteY16" fmla="*/ 42446 h 164146"/>
                <a:gd name="connsiteX17" fmla="*/ 47846 w 184027"/>
                <a:gd name="connsiteY17" fmla="*/ 49710 h 164146"/>
                <a:gd name="connsiteX18" fmla="*/ 48922 w 184027"/>
                <a:gd name="connsiteY18" fmla="*/ 56705 h 164146"/>
                <a:gd name="connsiteX19" fmla="*/ 60759 w 184027"/>
                <a:gd name="connsiteY19" fmla="*/ 72039 h 164146"/>
                <a:gd name="connsiteX20" fmla="*/ 64256 w 184027"/>
                <a:gd name="connsiteY20" fmla="*/ 75805 h 164146"/>
                <a:gd name="connsiteX21" fmla="*/ 76363 w 184027"/>
                <a:gd name="connsiteY21" fmla="*/ 80648 h 164146"/>
                <a:gd name="connsiteX22" fmla="*/ 93311 w 184027"/>
                <a:gd name="connsiteY22" fmla="*/ 89257 h 164146"/>
                <a:gd name="connsiteX23" fmla="*/ 133665 w 184027"/>
                <a:gd name="connsiteY23" fmla="*/ 139564 h 164146"/>
                <a:gd name="connsiteX24" fmla="*/ 139314 w 184027"/>
                <a:gd name="connsiteY24" fmla="*/ 158665 h 164146"/>
                <a:gd name="connsiteX25" fmla="*/ 142005 w 184027"/>
                <a:gd name="connsiteY25" fmla="*/ 164046 h 164146"/>
                <a:gd name="connsiteX26" fmla="*/ 144964 w 184027"/>
                <a:gd name="connsiteY26" fmla="*/ 163239 h 164146"/>
                <a:gd name="connsiteX27" fmla="*/ 158146 w 184027"/>
                <a:gd name="connsiteY27" fmla="*/ 157858 h 164146"/>
                <a:gd name="connsiteX28" fmla="*/ 166486 w 184027"/>
                <a:gd name="connsiteY28" fmla="*/ 154630 h 164146"/>
                <a:gd name="connsiteX29" fmla="*/ 162182 w 184027"/>
                <a:gd name="connsiteY29" fmla="*/ 151940 h 164146"/>
                <a:gd name="connsiteX30" fmla="*/ 179399 w 184027"/>
                <a:gd name="connsiteY30" fmla="*/ 144676 h 164146"/>
                <a:gd name="connsiteX31" fmla="*/ 180744 w 184027"/>
                <a:gd name="connsiteY31" fmla="*/ 143869 h 164146"/>
                <a:gd name="connsiteX32" fmla="*/ 166755 w 184027"/>
                <a:gd name="connsiteY32" fmla="*/ 126920 h 164146"/>
                <a:gd name="connsiteX33" fmla="*/ 164872 w 184027"/>
                <a:gd name="connsiteY33" fmla="*/ 120464 h 164146"/>
                <a:gd name="connsiteX34" fmla="*/ 167562 w 184027"/>
                <a:gd name="connsiteY34" fmla="*/ 116428 h 164146"/>
                <a:gd name="connsiteX35" fmla="*/ 167293 w 184027"/>
                <a:gd name="connsiteY35" fmla="*/ 115621 h 164146"/>
                <a:gd name="connsiteX36" fmla="*/ 158953 w 184027"/>
                <a:gd name="connsiteY36" fmla="*/ 115083 h 164146"/>
                <a:gd name="connsiteX37" fmla="*/ 167562 w 184027"/>
                <a:gd name="connsiteY37" fmla="*/ 105398 h 164146"/>
                <a:gd name="connsiteX38" fmla="*/ 174288 w 184027"/>
                <a:gd name="connsiteY38" fmla="*/ 97865 h 164146"/>
                <a:gd name="connsiteX39" fmla="*/ 183704 w 184027"/>
                <a:gd name="connsiteY39" fmla="*/ 90064 h 164146"/>
                <a:gd name="connsiteX40" fmla="*/ 180206 w 184027"/>
                <a:gd name="connsiteY40" fmla="*/ 80648 h 164146"/>
                <a:gd name="connsiteX41" fmla="*/ 180206 w 184027"/>
                <a:gd name="connsiteY41" fmla="*/ 80648 h 164146"/>
                <a:gd name="connsiteX42" fmla="*/ 168638 w 184027"/>
                <a:gd name="connsiteY42" fmla="*/ 80110 h 164146"/>
                <a:gd name="connsiteX43" fmla="*/ 161644 w 184027"/>
                <a:gd name="connsiteY43" fmla="*/ 84145 h 164146"/>
                <a:gd name="connsiteX44" fmla="*/ 161644 w 184027"/>
                <a:gd name="connsiteY44" fmla="*/ 84145 h 164146"/>
                <a:gd name="connsiteX45" fmla="*/ 156532 w 184027"/>
                <a:gd name="connsiteY45" fmla="*/ 87373 h 164146"/>
                <a:gd name="connsiteX46" fmla="*/ 155725 w 184027"/>
                <a:gd name="connsiteY46" fmla="*/ 87642 h 164146"/>
                <a:gd name="connsiteX47" fmla="*/ 150345 w 184027"/>
                <a:gd name="connsiteY47" fmla="*/ 91140 h 164146"/>
                <a:gd name="connsiteX48" fmla="*/ 150345 w 184027"/>
                <a:gd name="connsiteY48" fmla="*/ 91140 h 164146"/>
                <a:gd name="connsiteX49" fmla="*/ 146309 w 184027"/>
                <a:gd name="connsiteY49" fmla="*/ 94368 h 164146"/>
                <a:gd name="connsiteX50" fmla="*/ 140929 w 184027"/>
                <a:gd name="connsiteY50" fmla="*/ 91678 h 164146"/>
                <a:gd name="connsiteX51" fmla="*/ 139852 w 184027"/>
                <a:gd name="connsiteY51" fmla="*/ 85759 h 164146"/>
                <a:gd name="connsiteX52" fmla="*/ 139852 w 184027"/>
                <a:gd name="connsiteY52" fmla="*/ 85759 h 164146"/>
                <a:gd name="connsiteX53" fmla="*/ 142543 w 184027"/>
                <a:gd name="connsiteY53" fmla="*/ 80648 h 164146"/>
                <a:gd name="connsiteX54" fmla="*/ 142543 w 184027"/>
                <a:gd name="connsiteY54" fmla="*/ 80648 h 164146"/>
                <a:gd name="connsiteX55" fmla="*/ 143888 w 184027"/>
                <a:gd name="connsiteY55" fmla="*/ 74460 h 164146"/>
                <a:gd name="connsiteX56" fmla="*/ 145771 w 184027"/>
                <a:gd name="connsiteY56" fmla="*/ 70963 h 164146"/>
                <a:gd name="connsiteX57" fmla="*/ 140391 w 184027"/>
                <a:gd name="connsiteY57" fmla="*/ 56167 h 164146"/>
                <a:gd name="connsiteX58" fmla="*/ 140391 w 184027"/>
                <a:gd name="connsiteY58" fmla="*/ 56167 h 164146"/>
                <a:gd name="connsiteX59" fmla="*/ 132858 w 184027"/>
                <a:gd name="connsiteY59" fmla="*/ 55359 h 164146"/>
                <a:gd name="connsiteX60" fmla="*/ 128284 w 184027"/>
                <a:gd name="connsiteY60" fmla="*/ 56167 h 164146"/>
                <a:gd name="connsiteX61" fmla="*/ 123442 w 184027"/>
                <a:gd name="connsiteY61" fmla="*/ 58319 h 164146"/>
                <a:gd name="connsiteX62" fmla="*/ 121021 w 184027"/>
                <a:gd name="connsiteY62" fmla="*/ 57243 h 164146"/>
                <a:gd name="connsiteX63" fmla="*/ 121021 w 184027"/>
                <a:gd name="connsiteY63" fmla="*/ 57243 h 164146"/>
                <a:gd name="connsiteX64" fmla="*/ 116985 w 184027"/>
                <a:gd name="connsiteY64" fmla="*/ 23614 h 164146"/>
                <a:gd name="connsiteX65" fmla="*/ 116178 w 184027"/>
                <a:gd name="connsiteY65" fmla="*/ 19310 h 164146"/>
                <a:gd name="connsiteX66" fmla="*/ 99768 w 184027"/>
                <a:gd name="connsiteY66" fmla="*/ 14737 h 164146"/>
                <a:gd name="connsiteX67" fmla="*/ 97615 w 184027"/>
                <a:gd name="connsiteY67" fmla="*/ 16620 h 164146"/>
                <a:gd name="connsiteX68" fmla="*/ 96001 w 184027"/>
                <a:gd name="connsiteY68" fmla="*/ 18772 h 164146"/>
                <a:gd name="connsiteX69" fmla="*/ 100575 w 184027"/>
                <a:gd name="connsiteY69" fmla="*/ 35990 h 164146"/>
                <a:gd name="connsiteX70" fmla="*/ 98692 w 184027"/>
                <a:gd name="connsiteY70" fmla="*/ 42446 h 164146"/>
                <a:gd name="connsiteX71" fmla="*/ 94118 w 184027"/>
                <a:gd name="connsiteY71" fmla="*/ 45675 h 164146"/>
                <a:gd name="connsiteX72" fmla="*/ 90083 w 184027"/>
                <a:gd name="connsiteY72" fmla="*/ 41639 h 164146"/>
                <a:gd name="connsiteX73" fmla="*/ 90083 w 184027"/>
                <a:gd name="connsiteY73" fmla="*/ 33299 h 164146"/>
                <a:gd name="connsiteX74" fmla="*/ 90083 w 184027"/>
                <a:gd name="connsiteY74" fmla="*/ 25498 h 164146"/>
                <a:gd name="connsiteX75" fmla="*/ 84164 w 184027"/>
                <a:gd name="connsiteY75" fmla="*/ 17696 h 164146"/>
                <a:gd name="connsiteX76" fmla="*/ 84164 w 184027"/>
                <a:gd name="connsiteY76" fmla="*/ 17696 h 164146"/>
                <a:gd name="connsiteX77" fmla="*/ 77170 w 184027"/>
                <a:gd name="connsiteY77" fmla="*/ 16351 h 164146"/>
                <a:gd name="connsiteX78" fmla="*/ 66678 w 184027"/>
                <a:gd name="connsiteY78" fmla="*/ 16082 h 164146"/>
                <a:gd name="connsiteX79" fmla="*/ 66678 w 184027"/>
                <a:gd name="connsiteY79" fmla="*/ 16082 h 164146"/>
                <a:gd name="connsiteX80" fmla="*/ 60490 w 184027"/>
                <a:gd name="connsiteY80" fmla="*/ 13930 h 164146"/>
                <a:gd name="connsiteX81" fmla="*/ 60490 w 184027"/>
                <a:gd name="connsiteY81" fmla="*/ 13930 h 164146"/>
                <a:gd name="connsiteX82" fmla="*/ 54841 w 184027"/>
                <a:gd name="connsiteY82" fmla="*/ 12853 h 164146"/>
                <a:gd name="connsiteX83" fmla="*/ 54841 w 184027"/>
                <a:gd name="connsiteY83" fmla="*/ 12853 h 16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84027" h="164146">
                  <a:moveTo>
                    <a:pt x="54841" y="12853"/>
                  </a:moveTo>
                  <a:cubicBezTo>
                    <a:pt x="52688" y="13122"/>
                    <a:pt x="51881" y="12046"/>
                    <a:pt x="51343" y="10163"/>
                  </a:cubicBezTo>
                  <a:cubicBezTo>
                    <a:pt x="50536" y="7473"/>
                    <a:pt x="48653" y="5590"/>
                    <a:pt x="45963" y="5052"/>
                  </a:cubicBezTo>
                  <a:cubicBezTo>
                    <a:pt x="41927" y="4245"/>
                    <a:pt x="44618" y="2361"/>
                    <a:pt x="44887" y="747"/>
                  </a:cubicBezTo>
                  <a:cubicBezTo>
                    <a:pt x="41927" y="-867"/>
                    <a:pt x="39506" y="478"/>
                    <a:pt x="36816" y="1554"/>
                  </a:cubicBezTo>
                  <a:cubicBezTo>
                    <a:pt x="27131" y="5590"/>
                    <a:pt x="17446" y="9356"/>
                    <a:pt x="7492" y="12853"/>
                  </a:cubicBezTo>
                  <a:cubicBezTo>
                    <a:pt x="-1117" y="15813"/>
                    <a:pt x="-2462" y="22807"/>
                    <a:pt x="4264" y="29802"/>
                  </a:cubicBezTo>
                  <a:cubicBezTo>
                    <a:pt x="8837" y="29264"/>
                    <a:pt x="9106" y="34645"/>
                    <a:pt x="12335" y="35990"/>
                  </a:cubicBezTo>
                  <a:cubicBezTo>
                    <a:pt x="13411" y="36259"/>
                    <a:pt x="14487" y="36259"/>
                    <a:pt x="15563" y="36259"/>
                  </a:cubicBezTo>
                  <a:cubicBezTo>
                    <a:pt x="24710" y="34645"/>
                    <a:pt x="32242" y="37066"/>
                    <a:pt x="37623" y="45136"/>
                  </a:cubicBezTo>
                  <a:cubicBezTo>
                    <a:pt x="38161" y="45675"/>
                    <a:pt x="38699" y="46213"/>
                    <a:pt x="39237" y="46751"/>
                  </a:cubicBezTo>
                  <a:cubicBezTo>
                    <a:pt x="41120" y="47558"/>
                    <a:pt x="42465" y="46482"/>
                    <a:pt x="43541" y="45136"/>
                  </a:cubicBezTo>
                  <a:cubicBezTo>
                    <a:pt x="48115" y="40025"/>
                    <a:pt x="54302" y="36259"/>
                    <a:pt x="58876" y="31416"/>
                  </a:cubicBezTo>
                  <a:cubicBezTo>
                    <a:pt x="61028" y="28995"/>
                    <a:pt x="63987" y="27381"/>
                    <a:pt x="66947" y="26305"/>
                  </a:cubicBezTo>
                  <a:cubicBezTo>
                    <a:pt x="68023" y="25767"/>
                    <a:pt x="69368" y="24691"/>
                    <a:pt x="70444" y="26305"/>
                  </a:cubicBezTo>
                  <a:cubicBezTo>
                    <a:pt x="71251" y="27650"/>
                    <a:pt x="70175" y="28995"/>
                    <a:pt x="69637" y="29802"/>
                  </a:cubicBezTo>
                  <a:cubicBezTo>
                    <a:pt x="66140" y="34645"/>
                    <a:pt x="61566" y="38680"/>
                    <a:pt x="56993" y="42446"/>
                  </a:cubicBezTo>
                  <a:cubicBezTo>
                    <a:pt x="54033" y="44867"/>
                    <a:pt x="50536" y="47020"/>
                    <a:pt x="47846" y="49710"/>
                  </a:cubicBezTo>
                  <a:cubicBezTo>
                    <a:pt x="44348" y="52938"/>
                    <a:pt x="44618" y="55090"/>
                    <a:pt x="48922" y="56705"/>
                  </a:cubicBezTo>
                  <a:cubicBezTo>
                    <a:pt x="56186" y="59664"/>
                    <a:pt x="60490" y="64237"/>
                    <a:pt x="60759" y="72039"/>
                  </a:cubicBezTo>
                  <a:cubicBezTo>
                    <a:pt x="60759" y="74191"/>
                    <a:pt x="62373" y="75267"/>
                    <a:pt x="64256" y="75805"/>
                  </a:cubicBezTo>
                  <a:cubicBezTo>
                    <a:pt x="68292" y="77150"/>
                    <a:pt x="72058" y="79303"/>
                    <a:pt x="76363" y="80648"/>
                  </a:cubicBezTo>
                  <a:cubicBezTo>
                    <a:pt x="82550" y="82531"/>
                    <a:pt x="88469" y="85221"/>
                    <a:pt x="93311" y="89257"/>
                  </a:cubicBezTo>
                  <a:cubicBezTo>
                    <a:pt x="113219" y="100825"/>
                    <a:pt x="125325" y="118849"/>
                    <a:pt x="133665" y="139564"/>
                  </a:cubicBezTo>
                  <a:cubicBezTo>
                    <a:pt x="136086" y="145752"/>
                    <a:pt x="136893" y="152478"/>
                    <a:pt x="139314" y="158665"/>
                  </a:cubicBezTo>
                  <a:cubicBezTo>
                    <a:pt x="140122" y="160548"/>
                    <a:pt x="139852" y="162701"/>
                    <a:pt x="142005" y="164046"/>
                  </a:cubicBezTo>
                  <a:cubicBezTo>
                    <a:pt x="143081" y="164315"/>
                    <a:pt x="144426" y="164046"/>
                    <a:pt x="144964" y="163239"/>
                  </a:cubicBezTo>
                  <a:cubicBezTo>
                    <a:pt x="148461" y="159203"/>
                    <a:pt x="153304" y="158396"/>
                    <a:pt x="158146" y="157858"/>
                  </a:cubicBezTo>
                  <a:cubicBezTo>
                    <a:pt x="161106" y="157051"/>
                    <a:pt x="164334" y="157320"/>
                    <a:pt x="166486" y="154630"/>
                  </a:cubicBezTo>
                  <a:cubicBezTo>
                    <a:pt x="166486" y="151670"/>
                    <a:pt x="163527" y="153554"/>
                    <a:pt x="162182" y="151940"/>
                  </a:cubicBezTo>
                  <a:cubicBezTo>
                    <a:pt x="167562" y="148711"/>
                    <a:pt x="172674" y="144945"/>
                    <a:pt x="179399" y="144676"/>
                  </a:cubicBezTo>
                  <a:cubicBezTo>
                    <a:pt x="179937" y="144407"/>
                    <a:pt x="180475" y="144138"/>
                    <a:pt x="180744" y="143869"/>
                  </a:cubicBezTo>
                  <a:cubicBezTo>
                    <a:pt x="181282" y="134722"/>
                    <a:pt x="176440" y="129072"/>
                    <a:pt x="166755" y="126920"/>
                  </a:cubicBezTo>
                  <a:cubicBezTo>
                    <a:pt x="162451" y="125844"/>
                    <a:pt x="161913" y="124230"/>
                    <a:pt x="164872" y="120464"/>
                  </a:cubicBezTo>
                  <a:cubicBezTo>
                    <a:pt x="165679" y="119118"/>
                    <a:pt x="166486" y="117773"/>
                    <a:pt x="167562" y="116428"/>
                  </a:cubicBezTo>
                  <a:cubicBezTo>
                    <a:pt x="167562" y="116159"/>
                    <a:pt x="167562" y="115890"/>
                    <a:pt x="167293" y="115621"/>
                  </a:cubicBezTo>
                  <a:cubicBezTo>
                    <a:pt x="164872" y="111586"/>
                    <a:pt x="161913" y="115890"/>
                    <a:pt x="158953" y="115083"/>
                  </a:cubicBezTo>
                  <a:cubicBezTo>
                    <a:pt x="161374" y="111317"/>
                    <a:pt x="164872" y="108626"/>
                    <a:pt x="167562" y="105398"/>
                  </a:cubicBezTo>
                  <a:cubicBezTo>
                    <a:pt x="169714" y="102708"/>
                    <a:pt x="172674" y="100825"/>
                    <a:pt x="174288" y="97865"/>
                  </a:cubicBezTo>
                  <a:cubicBezTo>
                    <a:pt x="176440" y="93830"/>
                    <a:pt x="178861" y="90602"/>
                    <a:pt x="183704" y="90064"/>
                  </a:cubicBezTo>
                  <a:cubicBezTo>
                    <a:pt x="184511" y="86297"/>
                    <a:pt x="183973" y="82800"/>
                    <a:pt x="180206" y="80648"/>
                  </a:cubicBezTo>
                  <a:lnTo>
                    <a:pt x="180206" y="80648"/>
                  </a:lnTo>
                  <a:cubicBezTo>
                    <a:pt x="176440" y="76343"/>
                    <a:pt x="172405" y="79303"/>
                    <a:pt x="168638" y="80110"/>
                  </a:cubicBezTo>
                  <a:cubicBezTo>
                    <a:pt x="166217" y="80648"/>
                    <a:pt x="163527" y="81993"/>
                    <a:pt x="161644" y="84145"/>
                  </a:cubicBezTo>
                  <a:lnTo>
                    <a:pt x="161644" y="84145"/>
                  </a:lnTo>
                  <a:cubicBezTo>
                    <a:pt x="159760" y="85221"/>
                    <a:pt x="157877" y="85490"/>
                    <a:pt x="156532" y="87373"/>
                  </a:cubicBezTo>
                  <a:cubicBezTo>
                    <a:pt x="156263" y="87642"/>
                    <a:pt x="155994" y="87911"/>
                    <a:pt x="155725" y="87642"/>
                  </a:cubicBezTo>
                  <a:cubicBezTo>
                    <a:pt x="154111" y="88719"/>
                    <a:pt x="151959" y="89526"/>
                    <a:pt x="150345" y="91140"/>
                  </a:cubicBezTo>
                  <a:lnTo>
                    <a:pt x="150345" y="91140"/>
                  </a:lnTo>
                  <a:cubicBezTo>
                    <a:pt x="148730" y="91947"/>
                    <a:pt x="146847" y="92485"/>
                    <a:pt x="146309" y="94368"/>
                  </a:cubicBezTo>
                  <a:cubicBezTo>
                    <a:pt x="142812" y="97058"/>
                    <a:pt x="142812" y="92485"/>
                    <a:pt x="140929" y="91678"/>
                  </a:cubicBezTo>
                  <a:cubicBezTo>
                    <a:pt x="139852" y="89795"/>
                    <a:pt x="139584" y="87911"/>
                    <a:pt x="139852" y="85759"/>
                  </a:cubicBezTo>
                  <a:lnTo>
                    <a:pt x="139852" y="85759"/>
                  </a:lnTo>
                  <a:cubicBezTo>
                    <a:pt x="140929" y="84145"/>
                    <a:pt x="142005" y="82531"/>
                    <a:pt x="142543" y="80648"/>
                  </a:cubicBezTo>
                  <a:lnTo>
                    <a:pt x="142543" y="80648"/>
                  </a:lnTo>
                  <a:cubicBezTo>
                    <a:pt x="143888" y="78765"/>
                    <a:pt x="143350" y="76612"/>
                    <a:pt x="143888" y="74460"/>
                  </a:cubicBezTo>
                  <a:cubicBezTo>
                    <a:pt x="144426" y="73384"/>
                    <a:pt x="145233" y="72039"/>
                    <a:pt x="145771" y="70963"/>
                  </a:cubicBezTo>
                  <a:cubicBezTo>
                    <a:pt x="149806" y="62085"/>
                    <a:pt x="148461" y="57781"/>
                    <a:pt x="140391" y="56167"/>
                  </a:cubicBezTo>
                  <a:lnTo>
                    <a:pt x="140391" y="56167"/>
                  </a:lnTo>
                  <a:cubicBezTo>
                    <a:pt x="137969" y="55628"/>
                    <a:pt x="135548" y="55628"/>
                    <a:pt x="132858" y="55359"/>
                  </a:cubicBezTo>
                  <a:cubicBezTo>
                    <a:pt x="131244" y="55628"/>
                    <a:pt x="129898" y="55897"/>
                    <a:pt x="128284" y="56167"/>
                  </a:cubicBezTo>
                  <a:cubicBezTo>
                    <a:pt x="126670" y="56974"/>
                    <a:pt x="124787" y="57243"/>
                    <a:pt x="123442" y="58319"/>
                  </a:cubicBezTo>
                  <a:cubicBezTo>
                    <a:pt x="122635" y="59126"/>
                    <a:pt x="121021" y="59395"/>
                    <a:pt x="121021" y="57243"/>
                  </a:cubicBezTo>
                  <a:lnTo>
                    <a:pt x="121021" y="57243"/>
                  </a:lnTo>
                  <a:cubicBezTo>
                    <a:pt x="118061" y="46213"/>
                    <a:pt x="119945" y="34645"/>
                    <a:pt x="116985" y="23614"/>
                  </a:cubicBezTo>
                  <a:cubicBezTo>
                    <a:pt x="116716" y="22269"/>
                    <a:pt x="116716" y="20655"/>
                    <a:pt x="116178" y="19310"/>
                  </a:cubicBezTo>
                  <a:cubicBezTo>
                    <a:pt x="111605" y="9625"/>
                    <a:pt x="106762" y="5859"/>
                    <a:pt x="99768" y="14737"/>
                  </a:cubicBezTo>
                  <a:cubicBezTo>
                    <a:pt x="99230" y="15544"/>
                    <a:pt x="98423" y="15813"/>
                    <a:pt x="97615" y="16620"/>
                  </a:cubicBezTo>
                  <a:cubicBezTo>
                    <a:pt x="97078" y="17427"/>
                    <a:pt x="96539" y="18234"/>
                    <a:pt x="96001" y="18772"/>
                  </a:cubicBezTo>
                  <a:cubicBezTo>
                    <a:pt x="103803" y="25229"/>
                    <a:pt x="103803" y="25767"/>
                    <a:pt x="100575" y="35990"/>
                  </a:cubicBezTo>
                  <a:cubicBezTo>
                    <a:pt x="99768" y="38142"/>
                    <a:pt x="99768" y="40294"/>
                    <a:pt x="98692" y="42446"/>
                  </a:cubicBezTo>
                  <a:cubicBezTo>
                    <a:pt x="97885" y="44598"/>
                    <a:pt x="96270" y="45944"/>
                    <a:pt x="94118" y="45675"/>
                  </a:cubicBezTo>
                  <a:cubicBezTo>
                    <a:pt x="91697" y="45675"/>
                    <a:pt x="90621" y="43791"/>
                    <a:pt x="90083" y="41639"/>
                  </a:cubicBezTo>
                  <a:cubicBezTo>
                    <a:pt x="89276" y="38949"/>
                    <a:pt x="89545" y="35990"/>
                    <a:pt x="90083" y="33299"/>
                  </a:cubicBezTo>
                  <a:cubicBezTo>
                    <a:pt x="90352" y="30609"/>
                    <a:pt x="91159" y="28188"/>
                    <a:pt x="90083" y="25498"/>
                  </a:cubicBezTo>
                  <a:cubicBezTo>
                    <a:pt x="88200" y="22807"/>
                    <a:pt x="87931" y="19041"/>
                    <a:pt x="84164" y="17696"/>
                  </a:cubicBezTo>
                  <a:lnTo>
                    <a:pt x="84164" y="17696"/>
                  </a:lnTo>
                  <a:cubicBezTo>
                    <a:pt x="82012" y="16082"/>
                    <a:pt x="79591" y="15813"/>
                    <a:pt x="77170" y="16351"/>
                  </a:cubicBezTo>
                  <a:cubicBezTo>
                    <a:pt x="73672" y="17158"/>
                    <a:pt x="70175" y="16889"/>
                    <a:pt x="66678" y="16082"/>
                  </a:cubicBezTo>
                  <a:lnTo>
                    <a:pt x="66678" y="16082"/>
                  </a:lnTo>
                  <a:cubicBezTo>
                    <a:pt x="64795" y="14737"/>
                    <a:pt x="62373" y="14737"/>
                    <a:pt x="60490" y="13930"/>
                  </a:cubicBezTo>
                  <a:lnTo>
                    <a:pt x="60490" y="13930"/>
                  </a:lnTo>
                  <a:cubicBezTo>
                    <a:pt x="58338" y="12853"/>
                    <a:pt x="56455" y="13122"/>
                    <a:pt x="54841" y="12853"/>
                  </a:cubicBezTo>
                  <a:lnTo>
                    <a:pt x="54841" y="12853"/>
                  </a:lnTo>
                  <a:close/>
                </a:path>
              </a:pathLst>
            </a:custGeom>
            <a:solidFill>
              <a:srgbClr val="7BC8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8" name="Полилиния: фигура 2707">
              <a:extLst>
                <a:ext uri="{FF2B5EF4-FFF2-40B4-BE49-F238E27FC236}">
                  <a16:creationId xmlns:a16="http://schemas.microsoft.com/office/drawing/2014/main" id="{0CF16BC9-8582-9F1F-7C2C-7ECD81A82CE6}"/>
                </a:ext>
              </a:extLst>
            </p:cNvPr>
            <p:cNvSpPr/>
            <p:nvPr/>
          </p:nvSpPr>
          <p:spPr>
            <a:xfrm>
              <a:off x="5001394" y="7663070"/>
              <a:ext cx="66131" cy="54362"/>
            </a:xfrm>
            <a:custGeom>
              <a:avLst/>
              <a:gdLst>
                <a:gd name="connsiteX0" fmla="*/ 8896 w 66131"/>
                <a:gd name="connsiteY0" fmla="*/ 27441 h 54362"/>
                <a:gd name="connsiteX1" fmla="*/ 9972 w 66131"/>
                <a:gd name="connsiteY1" fmla="*/ 33090 h 54362"/>
                <a:gd name="connsiteX2" fmla="*/ 10241 w 66131"/>
                <a:gd name="connsiteY2" fmla="*/ 33628 h 54362"/>
                <a:gd name="connsiteX3" fmla="*/ 10241 w 66131"/>
                <a:gd name="connsiteY3" fmla="*/ 34166 h 54362"/>
                <a:gd name="connsiteX4" fmla="*/ 11317 w 66131"/>
                <a:gd name="connsiteY4" fmla="*/ 40085 h 54362"/>
                <a:gd name="connsiteX5" fmla="*/ 18 w 66131"/>
                <a:gd name="connsiteY5" fmla="*/ 47617 h 54362"/>
                <a:gd name="connsiteX6" fmla="*/ 8089 w 66131"/>
                <a:gd name="connsiteY6" fmla="*/ 52998 h 54362"/>
                <a:gd name="connsiteX7" fmla="*/ 18312 w 66131"/>
                <a:gd name="connsiteY7" fmla="*/ 48694 h 54362"/>
                <a:gd name="connsiteX8" fmla="*/ 31225 w 66131"/>
                <a:gd name="connsiteY8" fmla="*/ 43582 h 54362"/>
                <a:gd name="connsiteX9" fmla="*/ 55169 w 66131"/>
                <a:gd name="connsiteY9" fmla="*/ 17756 h 54362"/>
                <a:gd name="connsiteX10" fmla="*/ 65930 w 66131"/>
                <a:gd name="connsiteY10" fmla="*/ 2959 h 54362"/>
                <a:gd name="connsiteX11" fmla="*/ 65930 w 66131"/>
                <a:gd name="connsiteY11" fmla="*/ 1345 h 54362"/>
                <a:gd name="connsiteX12" fmla="*/ 62970 w 66131"/>
                <a:gd name="connsiteY12" fmla="*/ 0 h 54362"/>
                <a:gd name="connsiteX13" fmla="*/ 61356 w 66131"/>
                <a:gd name="connsiteY13" fmla="*/ 538 h 54362"/>
                <a:gd name="connsiteX14" fmla="*/ 46022 w 66131"/>
                <a:gd name="connsiteY14" fmla="*/ 16680 h 54362"/>
                <a:gd name="connsiteX15" fmla="*/ 33108 w 66131"/>
                <a:gd name="connsiteY15" fmla="*/ 27172 h 54362"/>
                <a:gd name="connsiteX16" fmla="*/ 15353 w 66131"/>
                <a:gd name="connsiteY16" fmla="*/ 27172 h 54362"/>
                <a:gd name="connsiteX17" fmla="*/ 8896 w 66131"/>
                <a:gd name="connsiteY17" fmla="*/ 27441 h 54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131" h="54362">
                  <a:moveTo>
                    <a:pt x="8896" y="27441"/>
                  </a:moveTo>
                  <a:cubicBezTo>
                    <a:pt x="9165" y="29324"/>
                    <a:pt x="9434" y="31207"/>
                    <a:pt x="9972" y="33090"/>
                  </a:cubicBezTo>
                  <a:lnTo>
                    <a:pt x="10241" y="33628"/>
                  </a:lnTo>
                  <a:lnTo>
                    <a:pt x="10241" y="34166"/>
                  </a:lnTo>
                  <a:cubicBezTo>
                    <a:pt x="11317" y="36049"/>
                    <a:pt x="11586" y="37933"/>
                    <a:pt x="11317" y="40085"/>
                  </a:cubicBezTo>
                  <a:cubicBezTo>
                    <a:pt x="7551" y="42506"/>
                    <a:pt x="3785" y="45196"/>
                    <a:pt x="18" y="47617"/>
                  </a:cubicBezTo>
                  <a:cubicBezTo>
                    <a:pt x="-251" y="54074"/>
                    <a:pt x="2440" y="55957"/>
                    <a:pt x="8089" y="52998"/>
                  </a:cubicBezTo>
                  <a:cubicBezTo>
                    <a:pt x="11317" y="51384"/>
                    <a:pt x="14815" y="49770"/>
                    <a:pt x="18312" y="48694"/>
                  </a:cubicBezTo>
                  <a:cubicBezTo>
                    <a:pt x="22617" y="47079"/>
                    <a:pt x="26652" y="44658"/>
                    <a:pt x="31225" y="43582"/>
                  </a:cubicBezTo>
                  <a:cubicBezTo>
                    <a:pt x="35799" y="31745"/>
                    <a:pt x="46291" y="25288"/>
                    <a:pt x="55169" y="17756"/>
                  </a:cubicBezTo>
                  <a:cubicBezTo>
                    <a:pt x="60011" y="13451"/>
                    <a:pt x="62432" y="8071"/>
                    <a:pt x="65930" y="2959"/>
                  </a:cubicBezTo>
                  <a:cubicBezTo>
                    <a:pt x="66199" y="2421"/>
                    <a:pt x="66199" y="1883"/>
                    <a:pt x="65930" y="1345"/>
                  </a:cubicBezTo>
                  <a:cubicBezTo>
                    <a:pt x="65122" y="269"/>
                    <a:pt x="64046" y="0"/>
                    <a:pt x="62970" y="0"/>
                  </a:cubicBezTo>
                  <a:cubicBezTo>
                    <a:pt x="62432" y="0"/>
                    <a:pt x="61894" y="269"/>
                    <a:pt x="61356" y="538"/>
                  </a:cubicBezTo>
                  <a:cubicBezTo>
                    <a:pt x="55707" y="5381"/>
                    <a:pt x="50864" y="11030"/>
                    <a:pt x="46022" y="16680"/>
                  </a:cubicBezTo>
                  <a:cubicBezTo>
                    <a:pt x="42255" y="20984"/>
                    <a:pt x="38220" y="24750"/>
                    <a:pt x="33108" y="27172"/>
                  </a:cubicBezTo>
                  <a:cubicBezTo>
                    <a:pt x="27190" y="32552"/>
                    <a:pt x="21271" y="29862"/>
                    <a:pt x="15353" y="27172"/>
                  </a:cubicBezTo>
                  <a:cubicBezTo>
                    <a:pt x="13470" y="26903"/>
                    <a:pt x="11317" y="27710"/>
                    <a:pt x="8896" y="27441"/>
                  </a:cubicBezTo>
                  <a:close/>
                </a:path>
              </a:pathLst>
            </a:custGeom>
            <a:solidFill>
              <a:srgbClr val="C2E1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09" name="Полилиния: фигура 2708">
              <a:extLst>
                <a:ext uri="{FF2B5EF4-FFF2-40B4-BE49-F238E27FC236}">
                  <a16:creationId xmlns:a16="http://schemas.microsoft.com/office/drawing/2014/main" id="{528F7FDB-6F63-B92A-C975-1DE2E42EC05B}"/>
                </a:ext>
              </a:extLst>
            </p:cNvPr>
            <p:cNvSpPr/>
            <p:nvPr/>
          </p:nvSpPr>
          <p:spPr>
            <a:xfrm>
              <a:off x="4990191" y="7709294"/>
              <a:ext cx="34097" cy="33697"/>
            </a:xfrm>
            <a:custGeom>
              <a:avLst/>
              <a:gdLst>
                <a:gd name="connsiteX0" fmla="*/ 29246 w 34097"/>
                <a:gd name="connsiteY0" fmla="*/ 1125 h 33697"/>
                <a:gd name="connsiteX1" fmla="*/ 20368 w 34097"/>
                <a:gd name="connsiteY1" fmla="*/ 4084 h 33697"/>
                <a:gd name="connsiteX2" fmla="*/ 10952 w 34097"/>
                <a:gd name="connsiteY2" fmla="*/ 856 h 33697"/>
                <a:gd name="connsiteX3" fmla="*/ 5033 w 34097"/>
                <a:gd name="connsiteY3" fmla="*/ 4353 h 33697"/>
                <a:gd name="connsiteX4" fmla="*/ 8531 w 34097"/>
                <a:gd name="connsiteY4" fmla="*/ 25337 h 33697"/>
                <a:gd name="connsiteX5" fmla="*/ 15256 w 34097"/>
                <a:gd name="connsiteY5" fmla="*/ 30986 h 33697"/>
                <a:gd name="connsiteX6" fmla="*/ 21444 w 34097"/>
                <a:gd name="connsiteY6" fmla="*/ 33677 h 33697"/>
                <a:gd name="connsiteX7" fmla="*/ 21444 w 34097"/>
                <a:gd name="connsiteY7" fmla="*/ 22378 h 33697"/>
                <a:gd name="connsiteX8" fmla="*/ 19292 w 34097"/>
                <a:gd name="connsiteY8" fmla="*/ 16459 h 33697"/>
                <a:gd name="connsiteX9" fmla="*/ 32205 w 34097"/>
                <a:gd name="connsiteY9" fmla="*/ 4353 h 33697"/>
                <a:gd name="connsiteX10" fmla="*/ 33819 w 34097"/>
                <a:gd name="connsiteY10" fmla="*/ 587 h 33697"/>
                <a:gd name="connsiteX11" fmla="*/ 29246 w 34097"/>
                <a:gd name="connsiteY11" fmla="*/ 1125 h 33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097" h="33697">
                  <a:moveTo>
                    <a:pt x="29246" y="1125"/>
                  </a:moveTo>
                  <a:cubicBezTo>
                    <a:pt x="26017" y="1663"/>
                    <a:pt x="23058" y="2739"/>
                    <a:pt x="20368" y="4084"/>
                  </a:cubicBezTo>
                  <a:cubicBezTo>
                    <a:pt x="13373" y="7850"/>
                    <a:pt x="13373" y="7850"/>
                    <a:pt x="10952" y="856"/>
                  </a:cubicBezTo>
                  <a:cubicBezTo>
                    <a:pt x="8531" y="1125"/>
                    <a:pt x="7455" y="4084"/>
                    <a:pt x="5033" y="4353"/>
                  </a:cubicBezTo>
                  <a:cubicBezTo>
                    <a:pt x="-2768" y="12155"/>
                    <a:pt x="-1423" y="19956"/>
                    <a:pt x="8531" y="25337"/>
                  </a:cubicBezTo>
                  <a:cubicBezTo>
                    <a:pt x="10683" y="27220"/>
                    <a:pt x="13104" y="29103"/>
                    <a:pt x="15256" y="30986"/>
                  </a:cubicBezTo>
                  <a:cubicBezTo>
                    <a:pt x="17409" y="31525"/>
                    <a:pt x="18754" y="33946"/>
                    <a:pt x="21444" y="33677"/>
                  </a:cubicBezTo>
                  <a:cubicBezTo>
                    <a:pt x="27093" y="28027"/>
                    <a:pt x="27093" y="27489"/>
                    <a:pt x="21444" y="22378"/>
                  </a:cubicBezTo>
                  <a:cubicBezTo>
                    <a:pt x="19830" y="20764"/>
                    <a:pt x="18216" y="19149"/>
                    <a:pt x="19292" y="16459"/>
                  </a:cubicBezTo>
                  <a:cubicBezTo>
                    <a:pt x="23058" y="11617"/>
                    <a:pt x="27093" y="7581"/>
                    <a:pt x="32205" y="4353"/>
                  </a:cubicBezTo>
                  <a:cubicBezTo>
                    <a:pt x="33550" y="3546"/>
                    <a:pt x="34626" y="2470"/>
                    <a:pt x="33819" y="587"/>
                  </a:cubicBezTo>
                  <a:cubicBezTo>
                    <a:pt x="32474" y="-490"/>
                    <a:pt x="30860" y="49"/>
                    <a:pt x="29246" y="1125"/>
                  </a:cubicBezTo>
                  <a:close/>
                </a:path>
              </a:pathLst>
            </a:custGeom>
            <a:solidFill>
              <a:srgbClr val="7BC81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0" name="Полилиния: фигура 2709">
              <a:extLst>
                <a:ext uri="{FF2B5EF4-FFF2-40B4-BE49-F238E27FC236}">
                  <a16:creationId xmlns:a16="http://schemas.microsoft.com/office/drawing/2014/main" id="{FAED760F-E1AC-4CC4-61E3-D2E07CDB58AC}"/>
                </a:ext>
              </a:extLst>
            </p:cNvPr>
            <p:cNvSpPr/>
            <p:nvPr/>
          </p:nvSpPr>
          <p:spPr>
            <a:xfrm>
              <a:off x="5407795" y="7141699"/>
              <a:ext cx="16020" cy="28814"/>
            </a:xfrm>
            <a:custGeom>
              <a:avLst/>
              <a:gdLst>
                <a:gd name="connsiteX0" fmla="*/ 921 w 16020"/>
                <a:gd name="connsiteY0" fmla="*/ 6995 h 28814"/>
                <a:gd name="connsiteX1" fmla="*/ 383 w 16020"/>
                <a:gd name="connsiteY1" fmla="*/ 23136 h 28814"/>
                <a:gd name="connsiteX2" fmla="*/ 5495 w 16020"/>
                <a:gd name="connsiteY2" fmla="*/ 28786 h 28814"/>
                <a:gd name="connsiteX3" fmla="*/ 11951 w 16020"/>
                <a:gd name="connsiteY3" fmla="*/ 23943 h 28814"/>
                <a:gd name="connsiteX4" fmla="*/ 15718 w 16020"/>
                <a:gd name="connsiteY4" fmla="*/ 11568 h 28814"/>
                <a:gd name="connsiteX5" fmla="*/ 7916 w 16020"/>
                <a:gd name="connsiteY5" fmla="*/ 0 h 28814"/>
                <a:gd name="connsiteX6" fmla="*/ 2805 w 16020"/>
                <a:gd name="connsiteY6" fmla="*/ 4304 h 28814"/>
                <a:gd name="connsiteX7" fmla="*/ 921 w 16020"/>
                <a:gd name="connsiteY7" fmla="*/ 6995 h 28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020" h="28814">
                  <a:moveTo>
                    <a:pt x="921" y="6995"/>
                  </a:moveTo>
                  <a:cubicBezTo>
                    <a:pt x="1729" y="12375"/>
                    <a:pt x="-962" y="17756"/>
                    <a:pt x="383" y="23136"/>
                  </a:cubicBezTo>
                  <a:cubicBezTo>
                    <a:pt x="1190" y="26095"/>
                    <a:pt x="2267" y="28517"/>
                    <a:pt x="5495" y="28786"/>
                  </a:cubicBezTo>
                  <a:cubicBezTo>
                    <a:pt x="8992" y="29055"/>
                    <a:pt x="11682" y="27441"/>
                    <a:pt x="11951" y="23943"/>
                  </a:cubicBezTo>
                  <a:cubicBezTo>
                    <a:pt x="12758" y="19639"/>
                    <a:pt x="14642" y="15872"/>
                    <a:pt x="15718" y="11568"/>
                  </a:cubicBezTo>
                  <a:cubicBezTo>
                    <a:pt x="17063" y="5381"/>
                    <a:pt x="13835" y="1076"/>
                    <a:pt x="7916" y="0"/>
                  </a:cubicBezTo>
                  <a:cubicBezTo>
                    <a:pt x="6302" y="1345"/>
                    <a:pt x="4419" y="2959"/>
                    <a:pt x="2805" y="4304"/>
                  </a:cubicBezTo>
                  <a:cubicBezTo>
                    <a:pt x="1729" y="5111"/>
                    <a:pt x="652" y="5649"/>
                    <a:pt x="921" y="6995"/>
                  </a:cubicBezTo>
                  <a:close/>
                </a:path>
              </a:pathLst>
            </a:custGeom>
            <a:solidFill>
              <a:srgbClr val="4F94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1" name="Полилиния: фигура 2710">
              <a:extLst>
                <a:ext uri="{FF2B5EF4-FFF2-40B4-BE49-F238E27FC236}">
                  <a16:creationId xmlns:a16="http://schemas.microsoft.com/office/drawing/2014/main" id="{A286F43C-97B2-1488-33D2-E19EA15E7BB4}"/>
                </a:ext>
              </a:extLst>
            </p:cNvPr>
            <p:cNvSpPr/>
            <p:nvPr/>
          </p:nvSpPr>
          <p:spPr>
            <a:xfrm>
              <a:off x="5110921" y="7278902"/>
              <a:ext cx="17632" cy="15603"/>
            </a:xfrm>
            <a:custGeom>
              <a:avLst/>
              <a:gdLst>
                <a:gd name="connsiteX0" fmla="*/ 6711 w 17632"/>
                <a:gd name="connsiteY0" fmla="*/ 15603 h 15603"/>
                <a:gd name="connsiteX1" fmla="*/ 13974 w 17632"/>
                <a:gd name="connsiteY1" fmla="*/ 2152 h 15603"/>
                <a:gd name="connsiteX2" fmla="*/ 17472 w 17632"/>
                <a:gd name="connsiteY2" fmla="*/ 807 h 15603"/>
                <a:gd name="connsiteX3" fmla="*/ 16934 w 17632"/>
                <a:gd name="connsiteY3" fmla="*/ 0 h 15603"/>
                <a:gd name="connsiteX4" fmla="*/ 17203 w 17632"/>
                <a:gd name="connsiteY4" fmla="*/ 0 h 15603"/>
                <a:gd name="connsiteX5" fmla="*/ 2137 w 17632"/>
                <a:gd name="connsiteY5" fmla="*/ 4304 h 15603"/>
                <a:gd name="connsiteX6" fmla="*/ 1599 w 17632"/>
                <a:gd name="connsiteY6" fmla="*/ 5111 h 15603"/>
                <a:gd name="connsiteX7" fmla="*/ 2675 w 17632"/>
                <a:gd name="connsiteY7" fmla="*/ 13989 h 15603"/>
                <a:gd name="connsiteX8" fmla="*/ 6711 w 17632"/>
                <a:gd name="connsiteY8" fmla="*/ 15603 h 15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632" h="15603">
                  <a:moveTo>
                    <a:pt x="6711" y="15603"/>
                  </a:moveTo>
                  <a:cubicBezTo>
                    <a:pt x="8056" y="10761"/>
                    <a:pt x="13436" y="7802"/>
                    <a:pt x="13974" y="2152"/>
                  </a:cubicBezTo>
                  <a:cubicBezTo>
                    <a:pt x="13974" y="1614"/>
                    <a:pt x="16127" y="1345"/>
                    <a:pt x="17472" y="807"/>
                  </a:cubicBezTo>
                  <a:cubicBezTo>
                    <a:pt x="17741" y="269"/>
                    <a:pt x="17741" y="0"/>
                    <a:pt x="16934" y="0"/>
                  </a:cubicBezTo>
                  <a:lnTo>
                    <a:pt x="17203" y="0"/>
                  </a:lnTo>
                  <a:cubicBezTo>
                    <a:pt x="11822" y="0"/>
                    <a:pt x="6173" y="0"/>
                    <a:pt x="2137" y="4304"/>
                  </a:cubicBezTo>
                  <a:cubicBezTo>
                    <a:pt x="1868" y="4573"/>
                    <a:pt x="1868" y="4842"/>
                    <a:pt x="1599" y="5111"/>
                  </a:cubicBezTo>
                  <a:cubicBezTo>
                    <a:pt x="-1360" y="8340"/>
                    <a:pt x="254" y="11299"/>
                    <a:pt x="2675" y="13989"/>
                  </a:cubicBezTo>
                  <a:cubicBezTo>
                    <a:pt x="3751" y="15603"/>
                    <a:pt x="5366" y="15603"/>
                    <a:pt x="6711" y="15603"/>
                  </a:cubicBezTo>
                  <a:close/>
                </a:path>
              </a:pathLst>
            </a:custGeom>
            <a:solidFill>
              <a:srgbClr val="7DC91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2" name="Полилиния: фигура 2711">
              <a:extLst>
                <a:ext uri="{FF2B5EF4-FFF2-40B4-BE49-F238E27FC236}">
                  <a16:creationId xmlns:a16="http://schemas.microsoft.com/office/drawing/2014/main" id="{4FFDA635-443F-FDC5-09E1-5F57E0F4CE8A}"/>
                </a:ext>
              </a:extLst>
            </p:cNvPr>
            <p:cNvSpPr/>
            <p:nvPr/>
          </p:nvSpPr>
          <p:spPr>
            <a:xfrm>
              <a:off x="5457948" y="7362300"/>
              <a:ext cx="167704" cy="89585"/>
            </a:xfrm>
            <a:custGeom>
              <a:avLst/>
              <a:gdLst>
                <a:gd name="connsiteX0" fmla="*/ 143390 w 167704"/>
                <a:gd name="connsiteY0" fmla="*/ 34973 h 89585"/>
                <a:gd name="connsiteX1" fmla="*/ 140162 w 167704"/>
                <a:gd name="connsiteY1" fmla="*/ 35242 h 89585"/>
                <a:gd name="connsiteX2" fmla="*/ 108955 w 167704"/>
                <a:gd name="connsiteY2" fmla="*/ 42775 h 89585"/>
                <a:gd name="connsiteX3" fmla="*/ 121868 w 167704"/>
                <a:gd name="connsiteY3" fmla="*/ 35511 h 89585"/>
                <a:gd name="connsiteX4" fmla="*/ 123752 w 167704"/>
                <a:gd name="connsiteY4" fmla="*/ 32014 h 89585"/>
                <a:gd name="connsiteX5" fmla="*/ 123483 w 167704"/>
                <a:gd name="connsiteY5" fmla="*/ 25019 h 89585"/>
                <a:gd name="connsiteX6" fmla="*/ 121868 w 167704"/>
                <a:gd name="connsiteY6" fmla="*/ 21253 h 89585"/>
                <a:gd name="connsiteX7" fmla="*/ 112722 w 167704"/>
                <a:gd name="connsiteY7" fmla="*/ 10492 h 89585"/>
                <a:gd name="connsiteX8" fmla="*/ 111914 w 167704"/>
                <a:gd name="connsiteY8" fmla="*/ 6188 h 89585"/>
                <a:gd name="connsiteX9" fmla="*/ 109493 w 167704"/>
                <a:gd name="connsiteY9" fmla="*/ 1883 h 89585"/>
                <a:gd name="connsiteX10" fmla="*/ 92814 w 167704"/>
                <a:gd name="connsiteY10" fmla="*/ 2959 h 89585"/>
                <a:gd name="connsiteX11" fmla="*/ 84205 w 167704"/>
                <a:gd name="connsiteY11" fmla="*/ 0 h 89585"/>
                <a:gd name="connsiteX12" fmla="*/ 55150 w 167704"/>
                <a:gd name="connsiteY12" fmla="*/ 11030 h 89585"/>
                <a:gd name="connsiteX13" fmla="*/ 46003 w 167704"/>
                <a:gd name="connsiteY13" fmla="*/ 14796 h 89585"/>
                <a:gd name="connsiteX14" fmla="*/ 48963 w 167704"/>
                <a:gd name="connsiteY14" fmla="*/ 19101 h 89585"/>
                <a:gd name="connsiteX15" fmla="*/ 63490 w 167704"/>
                <a:gd name="connsiteY15" fmla="*/ 28517 h 89585"/>
                <a:gd name="connsiteX16" fmla="*/ 65911 w 167704"/>
                <a:gd name="connsiteY16" fmla="*/ 33628 h 89585"/>
                <a:gd name="connsiteX17" fmla="*/ 60800 w 167704"/>
                <a:gd name="connsiteY17" fmla="*/ 36049 h 89585"/>
                <a:gd name="connsiteX18" fmla="*/ 50308 w 167704"/>
                <a:gd name="connsiteY18" fmla="*/ 32552 h 89585"/>
                <a:gd name="connsiteX19" fmla="*/ 24481 w 167704"/>
                <a:gd name="connsiteY19" fmla="*/ 22060 h 89585"/>
                <a:gd name="connsiteX20" fmla="*/ 10761 w 167704"/>
                <a:gd name="connsiteY20" fmla="*/ 12644 h 89585"/>
                <a:gd name="connsiteX21" fmla="*/ 7533 w 167704"/>
                <a:gd name="connsiteY21" fmla="*/ 9685 h 89585"/>
                <a:gd name="connsiteX22" fmla="*/ 6188 w 167704"/>
                <a:gd name="connsiteY22" fmla="*/ 11837 h 89585"/>
                <a:gd name="connsiteX23" fmla="*/ 1345 w 167704"/>
                <a:gd name="connsiteY23" fmla="*/ 40892 h 89585"/>
                <a:gd name="connsiteX24" fmla="*/ 0 w 167704"/>
                <a:gd name="connsiteY24" fmla="*/ 48694 h 89585"/>
                <a:gd name="connsiteX25" fmla="*/ 538 w 167704"/>
                <a:gd name="connsiteY25" fmla="*/ 50039 h 89585"/>
                <a:gd name="connsiteX26" fmla="*/ 3766 w 167704"/>
                <a:gd name="connsiteY26" fmla="*/ 49770 h 89585"/>
                <a:gd name="connsiteX27" fmla="*/ 30938 w 167704"/>
                <a:gd name="connsiteY27" fmla="*/ 36587 h 89585"/>
                <a:gd name="connsiteX28" fmla="*/ 35511 w 167704"/>
                <a:gd name="connsiteY28" fmla="*/ 36856 h 89585"/>
                <a:gd name="connsiteX29" fmla="*/ 47618 w 167704"/>
                <a:gd name="connsiteY29" fmla="*/ 42506 h 89585"/>
                <a:gd name="connsiteX30" fmla="*/ 64297 w 167704"/>
                <a:gd name="connsiteY30" fmla="*/ 51922 h 89585"/>
                <a:gd name="connsiteX31" fmla="*/ 67256 w 167704"/>
                <a:gd name="connsiteY31" fmla="*/ 61338 h 89585"/>
                <a:gd name="connsiteX32" fmla="*/ 69408 w 167704"/>
                <a:gd name="connsiteY32" fmla="*/ 67794 h 89585"/>
                <a:gd name="connsiteX33" fmla="*/ 68601 w 167704"/>
                <a:gd name="connsiteY33" fmla="*/ 75865 h 89585"/>
                <a:gd name="connsiteX34" fmla="*/ 67794 w 167704"/>
                <a:gd name="connsiteY34" fmla="*/ 77479 h 89585"/>
                <a:gd name="connsiteX35" fmla="*/ 71830 w 167704"/>
                <a:gd name="connsiteY35" fmla="*/ 83667 h 89585"/>
                <a:gd name="connsiteX36" fmla="*/ 72368 w 167704"/>
                <a:gd name="connsiteY36" fmla="*/ 85819 h 89585"/>
                <a:gd name="connsiteX37" fmla="*/ 76403 w 167704"/>
                <a:gd name="connsiteY37" fmla="*/ 89585 h 89585"/>
                <a:gd name="connsiteX38" fmla="*/ 75865 w 167704"/>
                <a:gd name="connsiteY38" fmla="*/ 80708 h 89585"/>
                <a:gd name="connsiteX39" fmla="*/ 82322 w 167704"/>
                <a:gd name="connsiteY39" fmla="*/ 73175 h 89585"/>
                <a:gd name="connsiteX40" fmla="*/ 90931 w 167704"/>
                <a:gd name="connsiteY40" fmla="*/ 76672 h 89585"/>
                <a:gd name="connsiteX41" fmla="*/ 103306 w 167704"/>
                <a:gd name="connsiteY41" fmla="*/ 82053 h 89585"/>
                <a:gd name="connsiteX42" fmla="*/ 114874 w 167704"/>
                <a:gd name="connsiteY42" fmla="*/ 83398 h 89585"/>
                <a:gd name="connsiteX43" fmla="*/ 128056 w 167704"/>
                <a:gd name="connsiteY43" fmla="*/ 83398 h 89585"/>
                <a:gd name="connsiteX44" fmla="*/ 130208 w 167704"/>
                <a:gd name="connsiteY44" fmla="*/ 82860 h 89585"/>
                <a:gd name="connsiteX45" fmla="*/ 131284 w 167704"/>
                <a:gd name="connsiteY45" fmla="*/ 81515 h 89585"/>
                <a:gd name="connsiteX46" fmla="*/ 135051 w 167704"/>
                <a:gd name="connsiteY46" fmla="*/ 78555 h 89585"/>
                <a:gd name="connsiteX47" fmla="*/ 135051 w 167704"/>
                <a:gd name="connsiteY47" fmla="*/ 78555 h 89585"/>
                <a:gd name="connsiteX48" fmla="*/ 149578 w 167704"/>
                <a:gd name="connsiteY48" fmla="*/ 70216 h 89585"/>
                <a:gd name="connsiteX49" fmla="*/ 149578 w 167704"/>
                <a:gd name="connsiteY49" fmla="*/ 70216 h 89585"/>
                <a:gd name="connsiteX50" fmla="*/ 159263 w 167704"/>
                <a:gd name="connsiteY50" fmla="*/ 66180 h 89585"/>
                <a:gd name="connsiteX51" fmla="*/ 162491 w 167704"/>
                <a:gd name="connsiteY51" fmla="*/ 65373 h 89585"/>
                <a:gd name="connsiteX52" fmla="*/ 167334 w 167704"/>
                <a:gd name="connsiteY52" fmla="*/ 51653 h 89585"/>
                <a:gd name="connsiteX53" fmla="*/ 159532 w 167704"/>
                <a:gd name="connsiteY53" fmla="*/ 47079 h 89585"/>
                <a:gd name="connsiteX54" fmla="*/ 153344 w 167704"/>
                <a:gd name="connsiteY54" fmla="*/ 48963 h 89585"/>
                <a:gd name="connsiteX55" fmla="*/ 156573 w 167704"/>
                <a:gd name="connsiteY55" fmla="*/ 46272 h 89585"/>
                <a:gd name="connsiteX56" fmla="*/ 152537 w 167704"/>
                <a:gd name="connsiteY56" fmla="*/ 43851 h 89585"/>
                <a:gd name="connsiteX57" fmla="*/ 144736 w 167704"/>
                <a:gd name="connsiteY57" fmla="*/ 44658 h 89585"/>
                <a:gd name="connsiteX58" fmla="*/ 143121 w 167704"/>
                <a:gd name="connsiteY58" fmla="*/ 44927 h 89585"/>
                <a:gd name="connsiteX59" fmla="*/ 144197 w 167704"/>
                <a:gd name="connsiteY59" fmla="*/ 44658 h 89585"/>
                <a:gd name="connsiteX60" fmla="*/ 151192 w 167704"/>
                <a:gd name="connsiteY60" fmla="*/ 43313 h 89585"/>
                <a:gd name="connsiteX61" fmla="*/ 156573 w 167704"/>
                <a:gd name="connsiteY61" fmla="*/ 36049 h 89585"/>
                <a:gd name="connsiteX62" fmla="*/ 149578 w 167704"/>
                <a:gd name="connsiteY62" fmla="*/ 34166 h 89585"/>
                <a:gd name="connsiteX63" fmla="*/ 143390 w 167704"/>
                <a:gd name="connsiteY63" fmla="*/ 34973 h 89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67704" h="89585">
                  <a:moveTo>
                    <a:pt x="143390" y="34973"/>
                  </a:moveTo>
                  <a:cubicBezTo>
                    <a:pt x="142314" y="34973"/>
                    <a:pt x="141238" y="35242"/>
                    <a:pt x="140162" y="35242"/>
                  </a:cubicBezTo>
                  <a:cubicBezTo>
                    <a:pt x="129670" y="37125"/>
                    <a:pt x="119447" y="40085"/>
                    <a:pt x="108955" y="42775"/>
                  </a:cubicBezTo>
                  <a:cubicBezTo>
                    <a:pt x="112453" y="38740"/>
                    <a:pt x="117295" y="37394"/>
                    <a:pt x="121868" y="35511"/>
                  </a:cubicBezTo>
                  <a:cubicBezTo>
                    <a:pt x="123752" y="34704"/>
                    <a:pt x="124559" y="34435"/>
                    <a:pt x="123752" y="32014"/>
                  </a:cubicBezTo>
                  <a:cubicBezTo>
                    <a:pt x="122945" y="29862"/>
                    <a:pt x="122407" y="27441"/>
                    <a:pt x="123483" y="25019"/>
                  </a:cubicBezTo>
                  <a:cubicBezTo>
                    <a:pt x="124559" y="23136"/>
                    <a:pt x="122675" y="22329"/>
                    <a:pt x="121868" y="21253"/>
                  </a:cubicBezTo>
                  <a:cubicBezTo>
                    <a:pt x="118909" y="17756"/>
                    <a:pt x="115681" y="14258"/>
                    <a:pt x="112722" y="10492"/>
                  </a:cubicBezTo>
                  <a:cubicBezTo>
                    <a:pt x="111645" y="9416"/>
                    <a:pt x="110031" y="8071"/>
                    <a:pt x="111914" y="6188"/>
                  </a:cubicBezTo>
                  <a:cubicBezTo>
                    <a:pt x="115950" y="2152"/>
                    <a:pt x="111914" y="1883"/>
                    <a:pt x="109493" y="1883"/>
                  </a:cubicBezTo>
                  <a:cubicBezTo>
                    <a:pt x="103844" y="1883"/>
                    <a:pt x="98194" y="2690"/>
                    <a:pt x="92814" y="2959"/>
                  </a:cubicBezTo>
                  <a:cubicBezTo>
                    <a:pt x="89585" y="2959"/>
                    <a:pt x="86357" y="2959"/>
                    <a:pt x="84205" y="0"/>
                  </a:cubicBezTo>
                  <a:cubicBezTo>
                    <a:pt x="73713" y="1345"/>
                    <a:pt x="63490" y="3766"/>
                    <a:pt x="55150" y="11030"/>
                  </a:cubicBezTo>
                  <a:cubicBezTo>
                    <a:pt x="52191" y="12644"/>
                    <a:pt x="49232" y="13989"/>
                    <a:pt x="46003" y="14796"/>
                  </a:cubicBezTo>
                  <a:cubicBezTo>
                    <a:pt x="44658" y="17756"/>
                    <a:pt x="47618" y="18025"/>
                    <a:pt x="48963" y="19101"/>
                  </a:cubicBezTo>
                  <a:cubicBezTo>
                    <a:pt x="53536" y="22598"/>
                    <a:pt x="59186" y="24481"/>
                    <a:pt x="63490" y="28517"/>
                  </a:cubicBezTo>
                  <a:cubicBezTo>
                    <a:pt x="65104" y="29862"/>
                    <a:pt x="66987" y="31207"/>
                    <a:pt x="65911" y="33628"/>
                  </a:cubicBezTo>
                  <a:cubicBezTo>
                    <a:pt x="65104" y="35780"/>
                    <a:pt x="62683" y="36049"/>
                    <a:pt x="60800" y="36049"/>
                  </a:cubicBezTo>
                  <a:cubicBezTo>
                    <a:pt x="57033" y="36049"/>
                    <a:pt x="53536" y="34435"/>
                    <a:pt x="50308" y="32552"/>
                  </a:cubicBezTo>
                  <a:cubicBezTo>
                    <a:pt x="42237" y="27979"/>
                    <a:pt x="33628" y="24212"/>
                    <a:pt x="24481" y="22060"/>
                  </a:cubicBezTo>
                  <a:cubicBezTo>
                    <a:pt x="18563" y="20715"/>
                    <a:pt x="14796" y="16680"/>
                    <a:pt x="10761" y="12644"/>
                  </a:cubicBezTo>
                  <a:cubicBezTo>
                    <a:pt x="9685" y="11568"/>
                    <a:pt x="9147" y="9954"/>
                    <a:pt x="7533" y="9685"/>
                  </a:cubicBezTo>
                  <a:cubicBezTo>
                    <a:pt x="6457" y="10223"/>
                    <a:pt x="5919" y="11030"/>
                    <a:pt x="6188" y="11837"/>
                  </a:cubicBezTo>
                  <a:cubicBezTo>
                    <a:pt x="6457" y="21791"/>
                    <a:pt x="4035" y="31476"/>
                    <a:pt x="1345" y="40892"/>
                  </a:cubicBezTo>
                  <a:cubicBezTo>
                    <a:pt x="1614" y="43582"/>
                    <a:pt x="807" y="46272"/>
                    <a:pt x="0" y="48694"/>
                  </a:cubicBezTo>
                  <a:cubicBezTo>
                    <a:pt x="0" y="49232"/>
                    <a:pt x="269" y="49770"/>
                    <a:pt x="538" y="50039"/>
                  </a:cubicBezTo>
                  <a:cubicBezTo>
                    <a:pt x="1614" y="50577"/>
                    <a:pt x="2690" y="50308"/>
                    <a:pt x="3766" y="49770"/>
                  </a:cubicBezTo>
                  <a:cubicBezTo>
                    <a:pt x="11837" y="43582"/>
                    <a:pt x="22598" y="42237"/>
                    <a:pt x="30938" y="36587"/>
                  </a:cubicBezTo>
                  <a:cubicBezTo>
                    <a:pt x="32283" y="35511"/>
                    <a:pt x="34435" y="34973"/>
                    <a:pt x="35511" y="36856"/>
                  </a:cubicBezTo>
                  <a:cubicBezTo>
                    <a:pt x="37932" y="42237"/>
                    <a:pt x="43313" y="41968"/>
                    <a:pt x="47618" y="42506"/>
                  </a:cubicBezTo>
                  <a:cubicBezTo>
                    <a:pt x="54612" y="43582"/>
                    <a:pt x="59724" y="47079"/>
                    <a:pt x="64297" y="51922"/>
                  </a:cubicBezTo>
                  <a:cubicBezTo>
                    <a:pt x="66987" y="54612"/>
                    <a:pt x="68601" y="57571"/>
                    <a:pt x="67256" y="61338"/>
                  </a:cubicBezTo>
                  <a:cubicBezTo>
                    <a:pt x="66180" y="64028"/>
                    <a:pt x="67794" y="66180"/>
                    <a:pt x="69408" y="67794"/>
                  </a:cubicBezTo>
                  <a:cubicBezTo>
                    <a:pt x="72637" y="71023"/>
                    <a:pt x="73444" y="73444"/>
                    <a:pt x="68601" y="75865"/>
                  </a:cubicBezTo>
                  <a:cubicBezTo>
                    <a:pt x="68063" y="76134"/>
                    <a:pt x="68063" y="76672"/>
                    <a:pt x="67794" y="77479"/>
                  </a:cubicBezTo>
                  <a:cubicBezTo>
                    <a:pt x="68063" y="80169"/>
                    <a:pt x="69678" y="82322"/>
                    <a:pt x="71830" y="83667"/>
                  </a:cubicBezTo>
                  <a:cubicBezTo>
                    <a:pt x="72099" y="84474"/>
                    <a:pt x="72099" y="85281"/>
                    <a:pt x="72368" y="85819"/>
                  </a:cubicBezTo>
                  <a:cubicBezTo>
                    <a:pt x="73713" y="87164"/>
                    <a:pt x="75058" y="88240"/>
                    <a:pt x="76403" y="89585"/>
                  </a:cubicBezTo>
                  <a:cubicBezTo>
                    <a:pt x="75865" y="86626"/>
                    <a:pt x="75596" y="83667"/>
                    <a:pt x="75865" y="80708"/>
                  </a:cubicBezTo>
                  <a:cubicBezTo>
                    <a:pt x="76403" y="76672"/>
                    <a:pt x="78824" y="74251"/>
                    <a:pt x="82322" y="73175"/>
                  </a:cubicBezTo>
                  <a:cubicBezTo>
                    <a:pt x="86088" y="72099"/>
                    <a:pt x="89316" y="73444"/>
                    <a:pt x="90931" y="76672"/>
                  </a:cubicBezTo>
                  <a:cubicBezTo>
                    <a:pt x="93890" y="82053"/>
                    <a:pt x="98732" y="82322"/>
                    <a:pt x="103306" y="82053"/>
                  </a:cubicBezTo>
                  <a:cubicBezTo>
                    <a:pt x="107341" y="81784"/>
                    <a:pt x="111107" y="82053"/>
                    <a:pt x="114874" y="83398"/>
                  </a:cubicBezTo>
                  <a:cubicBezTo>
                    <a:pt x="119447" y="85281"/>
                    <a:pt x="123483" y="81246"/>
                    <a:pt x="128056" y="83398"/>
                  </a:cubicBezTo>
                  <a:cubicBezTo>
                    <a:pt x="128863" y="83129"/>
                    <a:pt x="129401" y="83129"/>
                    <a:pt x="130208" y="82860"/>
                  </a:cubicBezTo>
                  <a:cubicBezTo>
                    <a:pt x="130477" y="82322"/>
                    <a:pt x="131015" y="82053"/>
                    <a:pt x="131284" y="81515"/>
                  </a:cubicBezTo>
                  <a:cubicBezTo>
                    <a:pt x="132360" y="80439"/>
                    <a:pt x="134244" y="79900"/>
                    <a:pt x="135051" y="78555"/>
                  </a:cubicBezTo>
                  <a:lnTo>
                    <a:pt x="135051" y="78555"/>
                  </a:lnTo>
                  <a:cubicBezTo>
                    <a:pt x="139893" y="75865"/>
                    <a:pt x="145005" y="73175"/>
                    <a:pt x="149578" y="70216"/>
                  </a:cubicBezTo>
                  <a:lnTo>
                    <a:pt x="149578" y="70216"/>
                  </a:lnTo>
                  <a:cubicBezTo>
                    <a:pt x="152806" y="68870"/>
                    <a:pt x="156304" y="68063"/>
                    <a:pt x="159263" y="66180"/>
                  </a:cubicBezTo>
                  <a:cubicBezTo>
                    <a:pt x="160339" y="65911"/>
                    <a:pt x="161415" y="65642"/>
                    <a:pt x="162491" y="65373"/>
                  </a:cubicBezTo>
                  <a:cubicBezTo>
                    <a:pt x="164912" y="61069"/>
                    <a:pt x="168948" y="57571"/>
                    <a:pt x="167334" y="51653"/>
                  </a:cubicBezTo>
                  <a:cubicBezTo>
                    <a:pt x="165989" y="46541"/>
                    <a:pt x="164644" y="45465"/>
                    <a:pt x="159532" y="47079"/>
                  </a:cubicBezTo>
                  <a:cubicBezTo>
                    <a:pt x="157380" y="47886"/>
                    <a:pt x="155497" y="48694"/>
                    <a:pt x="153344" y="48963"/>
                  </a:cubicBezTo>
                  <a:cubicBezTo>
                    <a:pt x="154690" y="48425"/>
                    <a:pt x="156842" y="48694"/>
                    <a:pt x="156573" y="46272"/>
                  </a:cubicBezTo>
                  <a:cubicBezTo>
                    <a:pt x="156304" y="44389"/>
                    <a:pt x="154151" y="44120"/>
                    <a:pt x="152537" y="43851"/>
                  </a:cubicBezTo>
                  <a:cubicBezTo>
                    <a:pt x="149847" y="43582"/>
                    <a:pt x="147426" y="44389"/>
                    <a:pt x="144736" y="44658"/>
                  </a:cubicBezTo>
                  <a:cubicBezTo>
                    <a:pt x="144197" y="44658"/>
                    <a:pt x="143660" y="44927"/>
                    <a:pt x="143121" y="44927"/>
                  </a:cubicBezTo>
                  <a:cubicBezTo>
                    <a:pt x="143390" y="44927"/>
                    <a:pt x="143929" y="44658"/>
                    <a:pt x="144197" y="44658"/>
                  </a:cubicBezTo>
                  <a:cubicBezTo>
                    <a:pt x="146619" y="44120"/>
                    <a:pt x="149040" y="43851"/>
                    <a:pt x="151192" y="43313"/>
                  </a:cubicBezTo>
                  <a:cubicBezTo>
                    <a:pt x="153613" y="42775"/>
                    <a:pt x="157380" y="37664"/>
                    <a:pt x="156573" y="36049"/>
                  </a:cubicBezTo>
                  <a:cubicBezTo>
                    <a:pt x="154958" y="33090"/>
                    <a:pt x="152268" y="33628"/>
                    <a:pt x="149578" y="34166"/>
                  </a:cubicBezTo>
                  <a:cubicBezTo>
                    <a:pt x="148233" y="34973"/>
                    <a:pt x="145812" y="35242"/>
                    <a:pt x="143390" y="34973"/>
                  </a:cubicBezTo>
                  <a:close/>
                </a:path>
              </a:pathLst>
            </a:custGeom>
            <a:solidFill>
              <a:srgbClr val="7BC8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3" name="Полилиния: фигура 2712">
              <a:extLst>
                <a:ext uri="{FF2B5EF4-FFF2-40B4-BE49-F238E27FC236}">
                  <a16:creationId xmlns:a16="http://schemas.microsoft.com/office/drawing/2014/main" id="{2C65A06C-208A-03E9-4354-107B963C963D}"/>
                </a:ext>
              </a:extLst>
            </p:cNvPr>
            <p:cNvSpPr/>
            <p:nvPr/>
          </p:nvSpPr>
          <p:spPr>
            <a:xfrm>
              <a:off x="5601339" y="7393657"/>
              <a:ext cx="30899" cy="33746"/>
            </a:xfrm>
            <a:custGeom>
              <a:avLst/>
              <a:gdLst>
                <a:gd name="connsiteX0" fmla="*/ 0 w 30899"/>
                <a:gd name="connsiteY0" fmla="*/ 3616 h 33746"/>
                <a:gd name="connsiteX1" fmla="*/ 12913 w 30899"/>
                <a:gd name="connsiteY1" fmla="*/ 4423 h 33746"/>
                <a:gd name="connsiteX2" fmla="*/ 538 w 30899"/>
                <a:gd name="connsiteY2" fmla="*/ 12494 h 33746"/>
                <a:gd name="connsiteX3" fmla="*/ 807 w 30899"/>
                <a:gd name="connsiteY3" fmla="*/ 14646 h 33746"/>
                <a:gd name="connsiteX4" fmla="*/ 13182 w 30899"/>
                <a:gd name="connsiteY4" fmla="*/ 15184 h 33746"/>
                <a:gd name="connsiteX5" fmla="*/ 5650 w 30899"/>
                <a:gd name="connsiteY5" fmla="*/ 17874 h 33746"/>
                <a:gd name="connsiteX6" fmla="*/ 17487 w 30899"/>
                <a:gd name="connsiteY6" fmla="*/ 16798 h 33746"/>
                <a:gd name="connsiteX7" fmla="*/ 22598 w 30899"/>
                <a:gd name="connsiteY7" fmla="*/ 19757 h 33746"/>
                <a:gd name="connsiteX8" fmla="*/ 20177 w 30899"/>
                <a:gd name="connsiteY8" fmla="*/ 29173 h 33746"/>
                <a:gd name="connsiteX9" fmla="*/ 19370 w 30899"/>
                <a:gd name="connsiteY9" fmla="*/ 33747 h 33746"/>
                <a:gd name="connsiteX10" fmla="*/ 25827 w 30899"/>
                <a:gd name="connsiteY10" fmla="*/ 30518 h 33746"/>
                <a:gd name="connsiteX11" fmla="*/ 29324 w 30899"/>
                <a:gd name="connsiteY11" fmla="*/ 25407 h 33746"/>
                <a:gd name="connsiteX12" fmla="*/ 30669 w 30899"/>
                <a:gd name="connsiteY12" fmla="*/ 19488 h 33746"/>
                <a:gd name="connsiteX13" fmla="*/ 30400 w 30899"/>
                <a:gd name="connsiteY13" fmla="*/ 16260 h 33746"/>
                <a:gd name="connsiteX14" fmla="*/ 21522 w 30899"/>
                <a:gd name="connsiteY14" fmla="*/ 1733 h 33746"/>
                <a:gd name="connsiteX15" fmla="*/ 17756 w 30899"/>
                <a:gd name="connsiteY15" fmla="*/ 387 h 33746"/>
                <a:gd name="connsiteX16" fmla="*/ 0 w 30899"/>
                <a:gd name="connsiteY16" fmla="*/ 3616 h 3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899" h="33746">
                  <a:moveTo>
                    <a:pt x="0" y="3616"/>
                  </a:moveTo>
                  <a:cubicBezTo>
                    <a:pt x="4035" y="6575"/>
                    <a:pt x="8609" y="3078"/>
                    <a:pt x="12913" y="4423"/>
                  </a:cubicBezTo>
                  <a:cubicBezTo>
                    <a:pt x="11837" y="11955"/>
                    <a:pt x="5381" y="10879"/>
                    <a:pt x="538" y="12494"/>
                  </a:cubicBezTo>
                  <a:cubicBezTo>
                    <a:pt x="0" y="13301"/>
                    <a:pt x="269" y="14108"/>
                    <a:pt x="807" y="14646"/>
                  </a:cubicBezTo>
                  <a:cubicBezTo>
                    <a:pt x="4842" y="14377"/>
                    <a:pt x="8609" y="12494"/>
                    <a:pt x="13182" y="15184"/>
                  </a:cubicBezTo>
                  <a:cubicBezTo>
                    <a:pt x="10761" y="15991"/>
                    <a:pt x="8878" y="16798"/>
                    <a:pt x="5650" y="17874"/>
                  </a:cubicBezTo>
                  <a:cubicBezTo>
                    <a:pt x="10492" y="19488"/>
                    <a:pt x="14258" y="18412"/>
                    <a:pt x="17487" y="16798"/>
                  </a:cubicBezTo>
                  <a:cubicBezTo>
                    <a:pt x="21253" y="14915"/>
                    <a:pt x="22060" y="16798"/>
                    <a:pt x="22598" y="19757"/>
                  </a:cubicBezTo>
                  <a:cubicBezTo>
                    <a:pt x="22867" y="23255"/>
                    <a:pt x="24212" y="26752"/>
                    <a:pt x="20177" y="29173"/>
                  </a:cubicBezTo>
                  <a:cubicBezTo>
                    <a:pt x="18294" y="30249"/>
                    <a:pt x="19370" y="32132"/>
                    <a:pt x="19370" y="33747"/>
                  </a:cubicBezTo>
                  <a:cubicBezTo>
                    <a:pt x="21522" y="32670"/>
                    <a:pt x="23943" y="32132"/>
                    <a:pt x="25827" y="30518"/>
                  </a:cubicBezTo>
                  <a:cubicBezTo>
                    <a:pt x="27172" y="28904"/>
                    <a:pt x="28517" y="27290"/>
                    <a:pt x="29324" y="25407"/>
                  </a:cubicBezTo>
                  <a:cubicBezTo>
                    <a:pt x="29862" y="23524"/>
                    <a:pt x="30131" y="21371"/>
                    <a:pt x="30669" y="19488"/>
                  </a:cubicBezTo>
                  <a:cubicBezTo>
                    <a:pt x="31207" y="18412"/>
                    <a:pt x="30669" y="17336"/>
                    <a:pt x="30400" y="16260"/>
                  </a:cubicBezTo>
                  <a:cubicBezTo>
                    <a:pt x="27172" y="11417"/>
                    <a:pt x="25557" y="5768"/>
                    <a:pt x="21522" y="1733"/>
                  </a:cubicBezTo>
                  <a:cubicBezTo>
                    <a:pt x="20177" y="1194"/>
                    <a:pt x="19101" y="925"/>
                    <a:pt x="17756" y="387"/>
                  </a:cubicBezTo>
                  <a:cubicBezTo>
                    <a:pt x="11568" y="-958"/>
                    <a:pt x="5919" y="1463"/>
                    <a:pt x="0" y="3616"/>
                  </a:cubicBezTo>
                  <a:close/>
                </a:path>
              </a:pathLst>
            </a:custGeom>
            <a:solidFill>
              <a:srgbClr val="C6EF7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4" name="Полилиния: фигура 2713">
              <a:extLst>
                <a:ext uri="{FF2B5EF4-FFF2-40B4-BE49-F238E27FC236}">
                  <a16:creationId xmlns:a16="http://schemas.microsoft.com/office/drawing/2014/main" id="{B993C6AD-1D8D-214F-FC56-402590DF8741}"/>
                </a:ext>
              </a:extLst>
            </p:cNvPr>
            <p:cNvSpPr/>
            <p:nvPr/>
          </p:nvSpPr>
          <p:spPr>
            <a:xfrm>
              <a:off x="5622861" y="7395390"/>
              <a:ext cx="8883" cy="14258"/>
            </a:xfrm>
            <a:custGeom>
              <a:avLst/>
              <a:gdLst>
                <a:gd name="connsiteX0" fmla="*/ 0 w 8883"/>
                <a:gd name="connsiteY0" fmla="*/ 0 h 14258"/>
                <a:gd name="connsiteX1" fmla="*/ 8340 w 8883"/>
                <a:gd name="connsiteY1" fmla="*/ 14258 h 14258"/>
                <a:gd name="connsiteX2" fmla="*/ 8340 w 8883"/>
                <a:gd name="connsiteY2" fmla="*/ 11030 h 14258"/>
                <a:gd name="connsiteX3" fmla="*/ 6995 w 8883"/>
                <a:gd name="connsiteY3" fmla="*/ 5381 h 14258"/>
                <a:gd name="connsiteX4" fmla="*/ 2421 w 8883"/>
                <a:gd name="connsiteY4" fmla="*/ 538 h 14258"/>
                <a:gd name="connsiteX5" fmla="*/ 0 w 8883"/>
                <a:gd name="connsiteY5" fmla="*/ 0 h 14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83" h="14258">
                  <a:moveTo>
                    <a:pt x="0" y="0"/>
                  </a:moveTo>
                  <a:cubicBezTo>
                    <a:pt x="1883" y="5381"/>
                    <a:pt x="4573" y="9954"/>
                    <a:pt x="8340" y="14258"/>
                  </a:cubicBezTo>
                  <a:cubicBezTo>
                    <a:pt x="9416" y="13182"/>
                    <a:pt x="8609" y="12106"/>
                    <a:pt x="8340" y="11030"/>
                  </a:cubicBezTo>
                  <a:cubicBezTo>
                    <a:pt x="7802" y="9147"/>
                    <a:pt x="7533" y="7264"/>
                    <a:pt x="6995" y="5381"/>
                  </a:cubicBezTo>
                  <a:cubicBezTo>
                    <a:pt x="5381" y="3766"/>
                    <a:pt x="3766" y="2152"/>
                    <a:pt x="2421" y="538"/>
                  </a:cubicBezTo>
                  <a:cubicBezTo>
                    <a:pt x="1345" y="538"/>
                    <a:pt x="807" y="269"/>
                    <a:pt x="0" y="0"/>
                  </a:cubicBezTo>
                  <a:close/>
                </a:path>
              </a:pathLst>
            </a:custGeom>
            <a:solidFill>
              <a:srgbClr val="89CF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5" name="Полилиния: фигура 2714">
              <a:extLst>
                <a:ext uri="{FF2B5EF4-FFF2-40B4-BE49-F238E27FC236}">
                  <a16:creationId xmlns:a16="http://schemas.microsoft.com/office/drawing/2014/main" id="{1C935035-09EF-2DEE-AF98-9D41CC86DF0D}"/>
                </a:ext>
              </a:extLst>
            </p:cNvPr>
            <p:cNvSpPr/>
            <p:nvPr/>
          </p:nvSpPr>
          <p:spPr>
            <a:xfrm>
              <a:off x="5009668" y="7664531"/>
              <a:ext cx="75411" cy="64488"/>
            </a:xfrm>
            <a:custGeom>
              <a:avLst/>
              <a:gdLst>
                <a:gd name="connsiteX0" fmla="*/ 14612 w 75411"/>
                <a:gd name="connsiteY0" fmla="*/ 46156 h 64488"/>
                <a:gd name="connsiteX1" fmla="*/ 3313 w 75411"/>
                <a:gd name="connsiteY1" fmla="*/ 55034 h 64488"/>
                <a:gd name="connsiteX2" fmla="*/ 84 w 75411"/>
                <a:gd name="connsiteY2" fmla="*/ 61222 h 64488"/>
                <a:gd name="connsiteX3" fmla="*/ 12728 w 75411"/>
                <a:gd name="connsiteY3" fmla="*/ 62836 h 64488"/>
                <a:gd name="connsiteX4" fmla="*/ 32367 w 75411"/>
                <a:gd name="connsiteY4" fmla="*/ 48577 h 64488"/>
                <a:gd name="connsiteX5" fmla="*/ 36941 w 75411"/>
                <a:gd name="connsiteY5" fmla="*/ 46425 h 64488"/>
                <a:gd name="connsiteX6" fmla="*/ 38555 w 75411"/>
                <a:gd name="connsiteY6" fmla="*/ 44542 h 64488"/>
                <a:gd name="connsiteX7" fmla="*/ 38017 w 75411"/>
                <a:gd name="connsiteY7" fmla="*/ 45618 h 64488"/>
                <a:gd name="connsiteX8" fmla="*/ 38286 w 75411"/>
                <a:gd name="connsiteY8" fmla="*/ 46963 h 64488"/>
                <a:gd name="connsiteX9" fmla="*/ 45281 w 75411"/>
                <a:gd name="connsiteY9" fmla="*/ 43466 h 64488"/>
                <a:gd name="connsiteX10" fmla="*/ 73797 w 75411"/>
                <a:gd name="connsiteY10" fmla="*/ 12797 h 64488"/>
                <a:gd name="connsiteX11" fmla="*/ 75411 w 75411"/>
                <a:gd name="connsiteY11" fmla="*/ 9300 h 64488"/>
                <a:gd name="connsiteX12" fmla="*/ 70300 w 75411"/>
                <a:gd name="connsiteY12" fmla="*/ 7417 h 64488"/>
                <a:gd name="connsiteX13" fmla="*/ 65457 w 75411"/>
                <a:gd name="connsiteY13" fmla="*/ 9031 h 64488"/>
                <a:gd name="connsiteX14" fmla="*/ 70838 w 75411"/>
                <a:gd name="connsiteY14" fmla="*/ 4726 h 64488"/>
                <a:gd name="connsiteX15" fmla="*/ 68686 w 75411"/>
                <a:gd name="connsiteY15" fmla="*/ 422 h 64488"/>
                <a:gd name="connsiteX16" fmla="*/ 57387 w 75411"/>
                <a:gd name="connsiteY16" fmla="*/ 153 h 64488"/>
                <a:gd name="connsiteX17" fmla="*/ 54696 w 75411"/>
                <a:gd name="connsiteY17" fmla="*/ 2036 h 64488"/>
                <a:gd name="connsiteX18" fmla="*/ 31829 w 75411"/>
                <a:gd name="connsiteY18" fmla="*/ 26248 h 64488"/>
                <a:gd name="connsiteX19" fmla="*/ 22682 w 75411"/>
                <a:gd name="connsiteY19" fmla="*/ 40776 h 64488"/>
                <a:gd name="connsiteX20" fmla="*/ 14612 w 75411"/>
                <a:gd name="connsiteY20" fmla="*/ 46156 h 64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5411" h="64488">
                  <a:moveTo>
                    <a:pt x="14612" y="46156"/>
                  </a:moveTo>
                  <a:cubicBezTo>
                    <a:pt x="10845" y="49115"/>
                    <a:pt x="6810" y="51806"/>
                    <a:pt x="3313" y="55034"/>
                  </a:cubicBezTo>
                  <a:cubicBezTo>
                    <a:pt x="1698" y="56648"/>
                    <a:pt x="-454" y="58262"/>
                    <a:pt x="84" y="61222"/>
                  </a:cubicBezTo>
                  <a:cubicBezTo>
                    <a:pt x="3851" y="65257"/>
                    <a:pt x="7886" y="65257"/>
                    <a:pt x="12728" y="62836"/>
                  </a:cubicBezTo>
                  <a:cubicBezTo>
                    <a:pt x="19992" y="59069"/>
                    <a:pt x="26180" y="53420"/>
                    <a:pt x="32367" y="48577"/>
                  </a:cubicBezTo>
                  <a:cubicBezTo>
                    <a:pt x="34520" y="49115"/>
                    <a:pt x="35865" y="47770"/>
                    <a:pt x="36941" y="46425"/>
                  </a:cubicBezTo>
                  <a:cubicBezTo>
                    <a:pt x="37479" y="45887"/>
                    <a:pt x="37748" y="44811"/>
                    <a:pt x="38555" y="44542"/>
                  </a:cubicBezTo>
                  <a:cubicBezTo>
                    <a:pt x="38286" y="44811"/>
                    <a:pt x="38286" y="45080"/>
                    <a:pt x="38017" y="45618"/>
                  </a:cubicBezTo>
                  <a:cubicBezTo>
                    <a:pt x="38017" y="46156"/>
                    <a:pt x="38017" y="46694"/>
                    <a:pt x="38286" y="46963"/>
                  </a:cubicBezTo>
                  <a:cubicBezTo>
                    <a:pt x="42052" y="48577"/>
                    <a:pt x="42859" y="44273"/>
                    <a:pt x="45281" y="43466"/>
                  </a:cubicBezTo>
                  <a:cubicBezTo>
                    <a:pt x="55503" y="34050"/>
                    <a:pt x="64650" y="23289"/>
                    <a:pt x="73797" y="12797"/>
                  </a:cubicBezTo>
                  <a:cubicBezTo>
                    <a:pt x="74604" y="11721"/>
                    <a:pt x="75411" y="10645"/>
                    <a:pt x="75411" y="9300"/>
                  </a:cubicBezTo>
                  <a:cubicBezTo>
                    <a:pt x="74335" y="7148"/>
                    <a:pt x="72183" y="7686"/>
                    <a:pt x="70300" y="7417"/>
                  </a:cubicBezTo>
                  <a:cubicBezTo>
                    <a:pt x="68686" y="7148"/>
                    <a:pt x="67341" y="8493"/>
                    <a:pt x="65457" y="9031"/>
                  </a:cubicBezTo>
                  <a:cubicBezTo>
                    <a:pt x="67879" y="7955"/>
                    <a:pt x="69493" y="6609"/>
                    <a:pt x="70838" y="4726"/>
                  </a:cubicBezTo>
                  <a:cubicBezTo>
                    <a:pt x="72183" y="2305"/>
                    <a:pt x="72183" y="153"/>
                    <a:pt x="68686" y="422"/>
                  </a:cubicBezTo>
                  <a:cubicBezTo>
                    <a:pt x="64919" y="691"/>
                    <a:pt x="61153" y="-385"/>
                    <a:pt x="57387" y="153"/>
                  </a:cubicBezTo>
                  <a:cubicBezTo>
                    <a:pt x="56580" y="691"/>
                    <a:pt x="55234" y="1229"/>
                    <a:pt x="54696" y="2036"/>
                  </a:cubicBezTo>
                  <a:cubicBezTo>
                    <a:pt x="50392" y="13335"/>
                    <a:pt x="39900" y="18716"/>
                    <a:pt x="31829" y="26248"/>
                  </a:cubicBezTo>
                  <a:cubicBezTo>
                    <a:pt x="27525" y="30284"/>
                    <a:pt x="23489" y="34588"/>
                    <a:pt x="22682" y="40776"/>
                  </a:cubicBezTo>
                  <a:cubicBezTo>
                    <a:pt x="19454" y="42121"/>
                    <a:pt x="16495" y="43197"/>
                    <a:pt x="14612" y="46156"/>
                  </a:cubicBezTo>
                  <a:close/>
                </a:path>
              </a:pathLst>
            </a:custGeom>
            <a:solidFill>
              <a:srgbClr val="D2DAB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6" name="Полилиния: фигура 2715">
              <a:extLst>
                <a:ext uri="{FF2B5EF4-FFF2-40B4-BE49-F238E27FC236}">
                  <a16:creationId xmlns:a16="http://schemas.microsoft.com/office/drawing/2014/main" id="{0D1D4332-26F9-C3DB-D5A1-AA5BFF270C8A}"/>
                </a:ext>
              </a:extLst>
            </p:cNvPr>
            <p:cNvSpPr/>
            <p:nvPr/>
          </p:nvSpPr>
          <p:spPr>
            <a:xfrm>
              <a:off x="5042035" y="7675643"/>
              <a:ext cx="90535" cy="60156"/>
            </a:xfrm>
            <a:custGeom>
              <a:avLst/>
              <a:gdLst>
                <a:gd name="connsiteX0" fmla="*/ 18563 w 90535"/>
                <a:gd name="connsiteY0" fmla="*/ 59257 h 60156"/>
                <a:gd name="connsiteX1" fmla="*/ 18832 w 90535"/>
                <a:gd name="connsiteY1" fmla="*/ 58181 h 60156"/>
                <a:gd name="connsiteX2" fmla="*/ 28786 w 90535"/>
                <a:gd name="connsiteY2" fmla="*/ 49034 h 60156"/>
                <a:gd name="connsiteX3" fmla="*/ 44120 w 90535"/>
                <a:gd name="connsiteY3" fmla="*/ 39080 h 60156"/>
                <a:gd name="connsiteX4" fmla="*/ 55150 w 90535"/>
                <a:gd name="connsiteY4" fmla="*/ 31547 h 60156"/>
                <a:gd name="connsiteX5" fmla="*/ 71830 w 90535"/>
                <a:gd name="connsiteY5" fmla="*/ 19441 h 60156"/>
                <a:gd name="connsiteX6" fmla="*/ 85012 w 90535"/>
                <a:gd name="connsiteY6" fmla="*/ 9487 h 60156"/>
                <a:gd name="connsiteX7" fmla="*/ 88778 w 90535"/>
                <a:gd name="connsiteY7" fmla="*/ 5452 h 60156"/>
                <a:gd name="connsiteX8" fmla="*/ 90393 w 90535"/>
                <a:gd name="connsiteY8" fmla="*/ 1416 h 60156"/>
                <a:gd name="connsiteX9" fmla="*/ 85819 w 90535"/>
                <a:gd name="connsiteY9" fmla="*/ 71 h 60156"/>
                <a:gd name="connsiteX10" fmla="*/ 57840 w 90535"/>
                <a:gd name="connsiteY10" fmla="*/ 7873 h 60156"/>
                <a:gd name="connsiteX11" fmla="*/ 44389 w 90535"/>
                <a:gd name="connsiteY11" fmla="*/ 12984 h 60156"/>
                <a:gd name="connsiteX12" fmla="*/ 36318 w 90535"/>
                <a:gd name="connsiteY12" fmla="*/ 17558 h 60156"/>
                <a:gd name="connsiteX13" fmla="*/ 15604 w 90535"/>
                <a:gd name="connsiteY13" fmla="*/ 30471 h 60156"/>
                <a:gd name="connsiteX14" fmla="*/ 11837 w 90535"/>
                <a:gd name="connsiteY14" fmla="*/ 33430 h 60156"/>
                <a:gd name="connsiteX15" fmla="*/ 807 w 90535"/>
                <a:gd name="connsiteY15" fmla="*/ 43384 h 60156"/>
                <a:gd name="connsiteX16" fmla="*/ 0 w 90535"/>
                <a:gd name="connsiteY16" fmla="*/ 44729 h 60156"/>
                <a:gd name="connsiteX17" fmla="*/ 6995 w 90535"/>
                <a:gd name="connsiteY17" fmla="*/ 46074 h 60156"/>
                <a:gd name="connsiteX18" fmla="*/ 2959 w 90535"/>
                <a:gd name="connsiteY18" fmla="*/ 51993 h 60156"/>
                <a:gd name="connsiteX19" fmla="*/ 2959 w 90535"/>
                <a:gd name="connsiteY19" fmla="*/ 55759 h 60156"/>
                <a:gd name="connsiteX20" fmla="*/ 8071 w 90535"/>
                <a:gd name="connsiteY20" fmla="*/ 57105 h 60156"/>
                <a:gd name="connsiteX21" fmla="*/ 8071 w 90535"/>
                <a:gd name="connsiteY21" fmla="*/ 57105 h 60156"/>
                <a:gd name="connsiteX22" fmla="*/ 15334 w 90535"/>
                <a:gd name="connsiteY22" fmla="*/ 59257 h 60156"/>
                <a:gd name="connsiteX23" fmla="*/ 18563 w 90535"/>
                <a:gd name="connsiteY23" fmla="*/ 59257 h 60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0535" h="60156">
                  <a:moveTo>
                    <a:pt x="18563" y="59257"/>
                  </a:moveTo>
                  <a:cubicBezTo>
                    <a:pt x="18563" y="58988"/>
                    <a:pt x="18832" y="58719"/>
                    <a:pt x="18832" y="58181"/>
                  </a:cubicBezTo>
                  <a:cubicBezTo>
                    <a:pt x="21253" y="54145"/>
                    <a:pt x="25288" y="51993"/>
                    <a:pt x="28786" y="49034"/>
                  </a:cubicBezTo>
                  <a:cubicBezTo>
                    <a:pt x="33359" y="45267"/>
                    <a:pt x="38202" y="41501"/>
                    <a:pt x="44120" y="39080"/>
                  </a:cubicBezTo>
                  <a:cubicBezTo>
                    <a:pt x="48156" y="36928"/>
                    <a:pt x="52191" y="35044"/>
                    <a:pt x="55150" y="31547"/>
                  </a:cubicBezTo>
                  <a:cubicBezTo>
                    <a:pt x="59993" y="26705"/>
                    <a:pt x="66718" y="24014"/>
                    <a:pt x="71830" y="19441"/>
                  </a:cubicBezTo>
                  <a:cubicBezTo>
                    <a:pt x="75865" y="15675"/>
                    <a:pt x="79901" y="11639"/>
                    <a:pt x="85012" y="9487"/>
                  </a:cubicBezTo>
                  <a:cubicBezTo>
                    <a:pt x="86895" y="8680"/>
                    <a:pt x="87702" y="6797"/>
                    <a:pt x="88778" y="5452"/>
                  </a:cubicBezTo>
                  <a:cubicBezTo>
                    <a:pt x="89854" y="4375"/>
                    <a:pt x="90931" y="3030"/>
                    <a:pt x="90393" y="1416"/>
                  </a:cubicBezTo>
                  <a:cubicBezTo>
                    <a:pt x="89585" y="-467"/>
                    <a:pt x="87702" y="71"/>
                    <a:pt x="85819" y="71"/>
                  </a:cubicBezTo>
                  <a:cubicBezTo>
                    <a:pt x="76403" y="2223"/>
                    <a:pt x="67794" y="7066"/>
                    <a:pt x="57840" y="7873"/>
                  </a:cubicBezTo>
                  <a:cubicBezTo>
                    <a:pt x="53536" y="10025"/>
                    <a:pt x="49232" y="12446"/>
                    <a:pt x="44389" y="12984"/>
                  </a:cubicBezTo>
                  <a:cubicBezTo>
                    <a:pt x="41161" y="13522"/>
                    <a:pt x="38471" y="15137"/>
                    <a:pt x="36318" y="17558"/>
                  </a:cubicBezTo>
                  <a:cubicBezTo>
                    <a:pt x="30131" y="22938"/>
                    <a:pt x="22867" y="26705"/>
                    <a:pt x="15604" y="30471"/>
                  </a:cubicBezTo>
                  <a:cubicBezTo>
                    <a:pt x="14258" y="31278"/>
                    <a:pt x="13182" y="32623"/>
                    <a:pt x="11837" y="33430"/>
                  </a:cubicBezTo>
                  <a:cubicBezTo>
                    <a:pt x="8609" y="37197"/>
                    <a:pt x="3766" y="39349"/>
                    <a:pt x="807" y="43384"/>
                  </a:cubicBezTo>
                  <a:cubicBezTo>
                    <a:pt x="538" y="43922"/>
                    <a:pt x="269" y="44191"/>
                    <a:pt x="0" y="44729"/>
                  </a:cubicBezTo>
                  <a:cubicBezTo>
                    <a:pt x="1883" y="46344"/>
                    <a:pt x="4035" y="46074"/>
                    <a:pt x="6995" y="46074"/>
                  </a:cubicBezTo>
                  <a:cubicBezTo>
                    <a:pt x="5381" y="47958"/>
                    <a:pt x="3766" y="49572"/>
                    <a:pt x="2959" y="51993"/>
                  </a:cubicBezTo>
                  <a:cubicBezTo>
                    <a:pt x="2690" y="53338"/>
                    <a:pt x="2421" y="54683"/>
                    <a:pt x="2959" y="55759"/>
                  </a:cubicBezTo>
                  <a:cubicBezTo>
                    <a:pt x="4573" y="56566"/>
                    <a:pt x="6457" y="56028"/>
                    <a:pt x="8071" y="57105"/>
                  </a:cubicBezTo>
                  <a:lnTo>
                    <a:pt x="8071" y="57105"/>
                  </a:lnTo>
                  <a:cubicBezTo>
                    <a:pt x="10492" y="57642"/>
                    <a:pt x="13182" y="57642"/>
                    <a:pt x="15334" y="59257"/>
                  </a:cubicBezTo>
                  <a:cubicBezTo>
                    <a:pt x="16680" y="61140"/>
                    <a:pt x="17487" y="59526"/>
                    <a:pt x="18563" y="59257"/>
                  </a:cubicBezTo>
                  <a:close/>
                </a:path>
              </a:pathLst>
            </a:custGeom>
            <a:solidFill>
              <a:srgbClr val="BAC68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7" name="Полилиния: фигура 2716">
              <a:extLst>
                <a:ext uri="{FF2B5EF4-FFF2-40B4-BE49-F238E27FC236}">
                  <a16:creationId xmlns:a16="http://schemas.microsoft.com/office/drawing/2014/main" id="{A78F150D-415A-C141-EF9F-52952AD81BE0}"/>
                </a:ext>
              </a:extLst>
            </p:cNvPr>
            <p:cNvSpPr/>
            <p:nvPr/>
          </p:nvSpPr>
          <p:spPr>
            <a:xfrm>
              <a:off x="5039479" y="7721179"/>
              <a:ext cx="11971" cy="10844"/>
            </a:xfrm>
            <a:custGeom>
              <a:avLst/>
              <a:gdLst>
                <a:gd name="connsiteX0" fmla="*/ 6322 w 11971"/>
                <a:gd name="connsiteY0" fmla="*/ 7264 h 10844"/>
                <a:gd name="connsiteX1" fmla="*/ 11972 w 11971"/>
                <a:gd name="connsiteY1" fmla="*/ 0 h 10844"/>
                <a:gd name="connsiteX2" fmla="*/ 2825 w 11971"/>
                <a:gd name="connsiteY2" fmla="*/ 0 h 10844"/>
                <a:gd name="connsiteX3" fmla="*/ 1211 w 11971"/>
                <a:gd name="connsiteY3" fmla="*/ 10761 h 10844"/>
                <a:gd name="connsiteX4" fmla="*/ 6322 w 11971"/>
                <a:gd name="connsiteY4" fmla="*/ 7264 h 10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71" h="10844">
                  <a:moveTo>
                    <a:pt x="6322" y="7264"/>
                  </a:moveTo>
                  <a:cubicBezTo>
                    <a:pt x="7936" y="5112"/>
                    <a:pt x="9820" y="2959"/>
                    <a:pt x="11972" y="0"/>
                  </a:cubicBezTo>
                  <a:cubicBezTo>
                    <a:pt x="8474" y="0"/>
                    <a:pt x="5515" y="0"/>
                    <a:pt x="2825" y="0"/>
                  </a:cubicBezTo>
                  <a:cubicBezTo>
                    <a:pt x="1480" y="3497"/>
                    <a:pt x="-1749" y="6457"/>
                    <a:pt x="1211" y="10761"/>
                  </a:cubicBezTo>
                  <a:cubicBezTo>
                    <a:pt x="3901" y="11299"/>
                    <a:pt x="4977" y="9147"/>
                    <a:pt x="6322" y="7264"/>
                  </a:cubicBezTo>
                  <a:close/>
                </a:path>
              </a:pathLst>
            </a:custGeom>
            <a:solidFill>
              <a:srgbClr val="A9BB6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8" name="Полилиния: фигура 2717">
              <a:extLst>
                <a:ext uri="{FF2B5EF4-FFF2-40B4-BE49-F238E27FC236}">
                  <a16:creationId xmlns:a16="http://schemas.microsoft.com/office/drawing/2014/main" id="{4D00EE32-E71F-23C8-1D20-CA972F2F0F5A}"/>
                </a:ext>
              </a:extLst>
            </p:cNvPr>
            <p:cNvSpPr/>
            <p:nvPr/>
          </p:nvSpPr>
          <p:spPr>
            <a:xfrm>
              <a:off x="5042546" y="7707424"/>
              <a:ext cx="12671" cy="12409"/>
            </a:xfrm>
            <a:custGeom>
              <a:avLst/>
              <a:gdLst>
                <a:gd name="connsiteX0" fmla="*/ 565 w 12671"/>
                <a:gd name="connsiteY0" fmla="*/ 12410 h 12409"/>
                <a:gd name="connsiteX1" fmla="*/ 12671 w 12671"/>
                <a:gd name="connsiteY1" fmla="*/ 3263 h 12409"/>
                <a:gd name="connsiteX2" fmla="*/ 12133 w 12671"/>
                <a:gd name="connsiteY2" fmla="*/ 35 h 12409"/>
                <a:gd name="connsiteX3" fmla="*/ 5945 w 12671"/>
                <a:gd name="connsiteY3" fmla="*/ 3532 h 12409"/>
                <a:gd name="connsiteX4" fmla="*/ 4331 w 12671"/>
                <a:gd name="connsiteY4" fmla="*/ 6222 h 12409"/>
                <a:gd name="connsiteX5" fmla="*/ 565 w 12671"/>
                <a:gd name="connsiteY5" fmla="*/ 12410 h 12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71" h="12409">
                  <a:moveTo>
                    <a:pt x="565" y="12410"/>
                  </a:moveTo>
                  <a:cubicBezTo>
                    <a:pt x="5138" y="10258"/>
                    <a:pt x="8905" y="6760"/>
                    <a:pt x="12671" y="3263"/>
                  </a:cubicBezTo>
                  <a:cubicBezTo>
                    <a:pt x="12671" y="2187"/>
                    <a:pt x="12402" y="1111"/>
                    <a:pt x="12133" y="35"/>
                  </a:cubicBezTo>
                  <a:cubicBezTo>
                    <a:pt x="9174" y="-503"/>
                    <a:pt x="9443" y="5415"/>
                    <a:pt x="5945" y="3532"/>
                  </a:cubicBezTo>
                  <a:cubicBezTo>
                    <a:pt x="4331" y="3801"/>
                    <a:pt x="3524" y="4608"/>
                    <a:pt x="4331" y="6222"/>
                  </a:cubicBezTo>
                  <a:cubicBezTo>
                    <a:pt x="1910" y="7567"/>
                    <a:pt x="-1318" y="8644"/>
                    <a:pt x="565" y="12410"/>
                  </a:cubicBezTo>
                  <a:close/>
                </a:path>
              </a:pathLst>
            </a:custGeom>
            <a:solidFill>
              <a:srgbClr val="CED7A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19" name="Полилиния: фигура 2718">
              <a:extLst>
                <a:ext uri="{FF2B5EF4-FFF2-40B4-BE49-F238E27FC236}">
                  <a16:creationId xmlns:a16="http://schemas.microsoft.com/office/drawing/2014/main" id="{B27BDF2A-D4C3-29CE-89A0-AD9BBCFFC546}"/>
                </a:ext>
              </a:extLst>
            </p:cNvPr>
            <p:cNvSpPr/>
            <p:nvPr/>
          </p:nvSpPr>
          <p:spPr>
            <a:xfrm>
              <a:off x="5039883" y="7728443"/>
              <a:ext cx="5918" cy="5178"/>
            </a:xfrm>
            <a:custGeom>
              <a:avLst/>
              <a:gdLst>
                <a:gd name="connsiteX0" fmla="*/ 5919 w 5918"/>
                <a:gd name="connsiteY0" fmla="*/ 0 h 5178"/>
                <a:gd name="connsiteX1" fmla="*/ 807 w 5918"/>
                <a:gd name="connsiteY1" fmla="*/ 3228 h 5178"/>
                <a:gd name="connsiteX2" fmla="*/ 0 w 5918"/>
                <a:gd name="connsiteY2" fmla="*/ 4305 h 5178"/>
                <a:gd name="connsiteX3" fmla="*/ 3497 w 5918"/>
                <a:gd name="connsiteY3" fmla="*/ 4842 h 5178"/>
                <a:gd name="connsiteX4" fmla="*/ 5650 w 5918"/>
                <a:gd name="connsiteY4" fmla="*/ 3497 h 5178"/>
                <a:gd name="connsiteX5" fmla="*/ 5919 w 5918"/>
                <a:gd name="connsiteY5" fmla="*/ 0 h 5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18" h="5178">
                  <a:moveTo>
                    <a:pt x="5919" y="0"/>
                  </a:moveTo>
                  <a:cubicBezTo>
                    <a:pt x="4304" y="1076"/>
                    <a:pt x="2421" y="2152"/>
                    <a:pt x="807" y="3228"/>
                  </a:cubicBezTo>
                  <a:cubicBezTo>
                    <a:pt x="538" y="3497"/>
                    <a:pt x="269" y="4035"/>
                    <a:pt x="0" y="4305"/>
                  </a:cubicBezTo>
                  <a:cubicBezTo>
                    <a:pt x="1076" y="5650"/>
                    <a:pt x="2421" y="5112"/>
                    <a:pt x="3497" y="4842"/>
                  </a:cubicBezTo>
                  <a:cubicBezTo>
                    <a:pt x="4842" y="5112"/>
                    <a:pt x="5381" y="4305"/>
                    <a:pt x="5650" y="3497"/>
                  </a:cubicBezTo>
                  <a:cubicBezTo>
                    <a:pt x="5650" y="2421"/>
                    <a:pt x="5919" y="1345"/>
                    <a:pt x="5919" y="0"/>
                  </a:cubicBezTo>
                  <a:close/>
                </a:path>
              </a:pathLst>
            </a:custGeom>
            <a:solidFill>
              <a:srgbClr val="71B52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0" name="Полилиния: фигура 2719">
              <a:extLst>
                <a:ext uri="{FF2B5EF4-FFF2-40B4-BE49-F238E27FC236}">
                  <a16:creationId xmlns:a16="http://schemas.microsoft.com/office/drawing/2014/main" id="{4B3BFD9D-1738-2F0C-3502-15C97D2B231B}"/>
                </a:ext>
              </a:extLst>
            </p:cNvPr>
            <p:cNvSpPr/>
            <p:nvPr/>
          </p:nvSpPr>
          <p:spPr>
            <a:xfrm>
              <a:off x="5042035" y="7709534"/>
              <a:ext cx="6187" cy="4520"/>
            </a:xfrm>
            <a:custGeom>
              <a:avLst/>
              <a:gdLst>
                <a:gd name="connsiteX0" fmla="*/ 4573 w 6187"/>
                <a:gd name="connsiteY0" fmla="*/ 4113 h 4520"/>
                <a:gd name="connsiteX1" fmla="*/ 6188 w 6187"/>
                <a:gd name="connsiteY1" fmla="*/ 1423 h 4520"/>
                <a:gd name="connsiteX2" fmla="*/ 6188 w 6187"/>
                <a:gd name="connsiteY2" fmla="*/ 1423 h 4520"/>
                <a:gd name="connsiteX3" fmla="*/ 3766 w 6187"/>
                <a:gd name="connsiteY3" fmla="*/ 616 h 4520"/>
                <a:gd name="connsiteX4" fmla="*/ 0 w 6187"/>
                <a:gd name="connsiteY4" fmla="*/ 3844 h 4520"/>
                <a:gd name="connsiteX5" fmla="*/ 4573 w 6187"/>
                <a:gd name="connsiteY5" fmla="*/ 4113 h 4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87" h="4520">
                  <a:moveTo>
                    <a:pt x="4573" y="4113"/>
                  </a:moveTo>
                  <a:cubicBezTo>
                    <a:pt x="5111" y="3306"/>
                    <a:pt x="5650" y="2230"/>
                    <a:pt x="6188" y="1423"/>
                  </a:cubicBezTo>
                  <a:lnTo>
                    <a:pt x="6188" y="1423"/>
                  </a:lnTo>
                  <a:cubicBezTo>
                    <a:pt x="5919" y="-461"/>
                    <a:pt x="4843" y="-191"/>
                    <a:pt x="3766" y="616"/>
                  </a:cubicBezTo>
                  <a:cubicBezTo>
                    <a:pt x="2959" y="1961"/>
                    <a:pt x="1345" y="3037"/>
                    <a:pt x="0" y="3844"/>
                  </a:cubicBezTo>
                  <a:cubicBezTo>
                    <a:pt x="1345" y="5189"/>
                    <a:pt x="2959" y="4113"/>
                    <a:pt x="4573" y="4113"/>
                  </a:cubicBezTo>
                  <a:close/>
                </a:path>
              </a:pathLst>
            </a:custGeom>
            <a:solidFill>
              <a:srgbClr val="90CD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1" name="Полилиния: фигура 2720">
              <a:extLst>
                <a:ext uri="{FF2B5EF4-FFF2-40B4-BE49-F238E27FC236}">
                  <a16:creationId xmlns:a16="http://schemas.microsoft.com/office/drawing/2014/main" id="{55AA6117-9C62-8230-0297-DF418F9760BB}"/>
                </a:ext>
              </a:extLst>
            </p:cNvPr>
            <p:cNvSpPr/>
            <p:nvPr/>
          </p:nvSpPr>
          <p:spPr>
            <a:xfrm>
              <a:off x="5165518" y="7153834"/>
              <a:ext cx="248988" cy="157204"/>
            </a:xfrm>
            <a:custGeom>
              <a:avLst/>
              <a:gdLst>
                <a:gd name="connsiteX0" fmla="*/ 247772 w 248988"/>
                <a:gd name="connsiteY0" fmla="*/ 57274 h 157204"/>
                <a:gd name="connsiteX1" fmla="*/ 231362 w 248988"/>
                <a:gd name="connsiteY1" fmla="*/ 48934 h 157204"/>
                <a:gd name="connsiteX2" fmla="*/ 189394 w 248988"/>
                <a:gd name="connsiteY2" fmla="*/ 40056 h 157204"/>
                <a:gd name="connsiteX3" fmla="*/ 194774 w 248988"/>
                <a:gd name="connsiteY3" fmla="*/ 16920 h 157204"/>
                <a:gd name="connsiteX4" fmla="*/ 188318 w 248988"/>
                <a:gd name="connsiteY4" fmla="*/ 20417 h 157204"/>
                <a:gd name="connsiteX5" fmla="*/ 181592 w 248988"/>
                <a:gd name="connsiteY5" fmla="*/ 23915 h 157204"/>
                <a:gd name="connsiteX6" fmla="*/ 171638 w 248988"/>
                <a:gd name="connsiteY6" fmla="*/ 15037 h 157204"/>
                <a:gd name="connsiteX7" fmla="*/ 167872 w 248988"/>
                <a:gd name="connsiteY7" fmla="*/ 5352 h 157204"/>
                <a:gd name="connsiteX8" fmla="*/ 164912 w 248988"/>
                <a:gd name="connsiteY8" fmla="*/ 4007 h 157204"/>
                <a:gd name="connsiteX9" fmla="*/ 157111 w 248988"/>
                <a:gd name="connsiteY9" fmla="*/ 509 h 157204"/>
                <a:gd name="connsiteX10" fmla="*/ 153614 w 248988"/>
                <a:gd name="connsiteY10" fmla="*/ 509 h 157204"/>
                <a:gd name="connsiteX11" fmla="*/ 147964 w 248988"/>
                <a:gd name="connsiteY11" fmla="*/ 8311 h 157204"/>
                <a:gd name="connsiteX12" fmla="*/ 141776 w 248988"/>
                <a:gd name="connsiteY12" fmla="*/ 15306 h 157204"/>
                <a:gd name="connsiteX13" fmla="*/ 119447 w 248988"/>
                <a:gd name="connsiteY13" fmla="*/ 23107 h 157204"/>
                <a:gd name="connsiteX14" fmla="*/ 110569 w 248988"/>
                <a:gd name="connsiteY14" fmla="*/ 24722 h 157204"/>
                <a:gd name="connsiteX15" fmla="*/ 90931 w 248988"/>
                <a:gd name="connsiteY15" fmla="*/ 38442 h 157204"/>
                <a:gd name="connsiteX16" fmla="*/ 83936 w 248988"/>
                <a:gd name="connsiteY16" fmla="*/ 41670 h 157204"/>
                <a:gd name="connsiteX17" fmla="*/ 72099 w 248988"/>
                <a:gd name="connsiteY17" fmla="*/ 43015 h 157204"/>
                <a:gd name="connsiteX18" fmla="*/ 62952 w 248988"/>
                <a:gd name="connsiteY18" fmla="*/ 44091 h 157204"/>
                <a:gd name="connsiteX19" fmla="*/ 47886 w 248988"/>
                <a:gd name="connsiteY19" fmla="*/ 48396 h 157204"/>
                <a:gd name="connsiteX20" fmla="*/ 44927 w 248988"/>
                <a:gd name="connsiteY20" fmla="*/ 60771 h 157204"/>
                <a:gd name="connsiteX21" fmla="*/ 41699 w 248988"/>
                <a:gd name="connsiteY21" fmla="*/ 66151 h 157204"/>
                <a:gd name="connsiteX22" fmla="*/ 33359 w 248988"/>
                <a:gd name="connsiteY22" fmla="*/ 72339 h 157204"/>
                <a:gd name="connsiteX23" fmla="*/ 25827 w 248988"/>
                <a:gd name="connsiteY23" fmla="*/ 77451 h 157204"/>
                <a:gd name="connsiteX24" fmla="*/ 19639 w 248988"/>
                <a:gd name="connsiteY24" fmla="*/ 79603 h 157204"/>
                <a:gd name="connsiteX25" fmla="*/ 16949 w 248988"/>
                <a:gd name="connsiteY25" fmla="*/ 86597 h 157204"/>
                <a:gd name="connsiteX26" fmla="*/ 14258 w 248988"/>
                <a:gd name="connsiteY26" fmla="*/ 98704 h 157204"/>
                <a:gd name="connsiteX27" fmla="*/ 8609 w 248988"/>
                <a:gd name="connsiteY27" fmla="*/ 89288 h 157204"/>
                <a:gd name="connsiteX28" fmla="*/ 4035 w 248988"/>
                <a:gd name="connsiteY28" fmla="*/ 85790 h 157204"/>
                <a:gd name="connsiteX29" fmla="*/ 2421 w 248988"/>
                <a:gd name="connsiteY29" fmla="*/ 90902 h 157204"/>
                <a:gd name="connsiteX30" fmla="*/ 1614 w 248988"/>
                <a:gd name="connsiteY30" fmla="*/ 91440 h 157204"/>
                <a:gd name="connsiteX31" fmla="*/ 7802 w 248988"/>
                <a:gd name="connsiteY31" fmla="*/ 132332 h 157204"/>
                <a:gd name="connsiteX32" fmla="*/ 6726 w 248988"/>
                <a:gd name="connsiteY32" fmla="*/ 137981 h 157204"/>
                <a:gd name="connsiteX33" fmla="*/ 0 w 248988"/>
                <a:gd name="connsiteY33" fmla="*/ 156813 h 157204"/>
                <a:gd name="connsiteX34" fmla="*/ 18563 w 248988"/>
                <a:gd name="connsiteY34" fmla="*/ 148473 h 157204"/>
                <a:gd name="connsiteX35" fmla="*/ 35242 w 248988"/>
                <a:gd name="connsiteY35" fmla="*/ 131525 h 157204"/>
                <a:gd name="connsiteX36" fmla="*/ 41430 w 248988"/>
                <a:gd name="connsiteY36" fmla="*/ 120226 h 157204"/>
                <a:gd name="connsiteX37" fmla="*/ 55957 w 248988"/>
                <a:gd name="connsiteY37" fmla="*/ 116190 h 157204"/>
                <a:gd name="connsiteX38" fmla="*/ 64297 w 248988"/>
                <a:gd name="connsiteY38" fmla="*/ 119149 h 157204"/>
                <a:gd name="connsiteX39" fmla="*/ 66718 w 248988"/>
                <a:gd name="connsiteY39" fmla="*/ 118342 h 157204"/>
                <a:gd name="connsiteX40" fmla="*/ 71561 w 248988"/>
                <a:gd name="connsiteY40" fmla="*/ 109734 h 157204"/>
                <a:gd name="connsiteX41" fmla="*/ 81246 w 248988"/>
                <a:gd name="connsiteY41" fmla="*/ 96820 h 157204"/>
                <a:gd name="connsiteX42" fmla="*/ 82591 w 248988"/>
                <a:gd name="connsiteY42" fmla="*/ 94937 h 157204"/>
                <a:gd name="connsiteX43" fmla="*/ 85281 w 248988"/>
                <a:gd name="connsiteY43" fmla="*/ 89557 h 157204"/>
                <a:gd name="connsiteX44" fmla="*/ 89855 w 248988"/>
                <a:gd name="connsiteY44" fmla="*/ 90095 h 157204"/>
                <a:gd name="connsiteX45" fmla="*/ 91200 w 248988"/>
                <a:gd name="connsiteY45" fmla="*/ 90633 h 157204"/>
                <a:gd name="connsiteX46" fmla="*/ 97387 w 248988"/>
                <a:gd name="connsiteY46" fmla="*/ 94668 h 157204"/>
                <a:gd name="connsiteX47" fmla="*/ 98463 w 248988"/>
                <a:gd name="connsiteY47" fmla="*/ 96551 h 157204"/>
                <a:gd name="connsiteX48" fmla="*/ 103575 w 248988"/>
                <a:gd name="connsiteY48" fmla="*/ 102201 h 157204"/>
                <a:gd name="connsiteX49" fmla="*/ 124021 w 248988"/>
                <a:gd name="connsiteY49" fmla="*/ 105429 h 157204"/>
                <a:gd name="connsiteX50" fmla="*/ 126711 w 248988"/>
                <a:gd name="connsiteY50" fmla="*/ 103008 h 157204"/>
                <a:gd name="connsiteX51" fmla="*/ 129132 w 248988"/>
                <a:gd name="connsiteY51" fmla="*/ 84176 h 157204"/>
                <a:gd name="connsiteX52" fmla="*/ 129670 w 248988"/>
                <a:gd name="connsiteY52" fmla="*/ 79334 h 157204"/>
                <a:gd name="connsiteX53" fmla="*/ 132629 w 248988"/>
                <a:gd name="connsiteY53" fmla="*/ 66959 h 157204"/>
                <a:gd name="connsiteX54" fmla="*/ 133706 w 248988"/>
                <a:gd name="connsiteY54" fmla="*/ 65075 h 157204"/>
                <a:gd name="connsiteX55" fmla="*/ 135051 w 248988"/>
                <a:gd name="connsiteY55" fmla="*/ 62654 h 157204"/>
                <a:gd name="connsiteX56" fmla="*/ 145543 w 248988"/>
                <a:gd name="connsiteY56" fmla="*/ 61040 h 157204"/>
                <a:gd name="connsiteX57" fmla="*/ 152806 w 248988"/>
                <a:gd name="connsiteY57" fmla="*/ 69649 h 157204"/>
                <a:gd name="connsiteX58" fmla="*/ 156035 w 248988"/>
                <a:gd name="connsiteY58" fmla="*/ 74491 h 157204"/>
                <a:gd name="connsiteX59" fmla="*/ 170831 w 248988"/>
                <a:gd name="connsiteY59" fmla="*/ 66959 h 157204"/>
                <a:gd name="connsiteX60" fmla="*/ 174328 w 248988"/>
                <a:gd name="connsiteY60" fmla="*/ 62385 h 157204"/>
                <a:gd name="connsiteX61" fmla="*/ 179978 w 248988"/>
                <a:gd name="connsiteY61" fmla="*/ 51355 h 157204"/>
                <a:gd name="connsiteX62" fmla="*/ 181323 w 248988"/>
                <a:gd name="connsiteY62" fmla="*/ 56198 h 157204"/>
                <a:gd name="connsiteX63" fmla="*/ 197465 w 248988"/>
                <a:gd name="connsiteY63" fmla="*/ 58888 h 157204"/>
                <a:gd name="connsiteX64" fmla="*/ 203383 w 248988"/>
                <a:gd name="connsiteY64" fmla="*/ 59426 h 157204"/>
                <a:gd name="connsiteX65" fmla="*/ 217372 w 248988"/>
                <a:gd name="connsiteY65" fmla="*/ 62654 h 157204"/>
                <a:gd name="connsiteX66" fmla="*/ 229479 w 248988"/>
                <a:gd name="connsiteY66" fmla="*/ 65344 h 157204"/>
                <a:gd name="connsiteX67" fmla="*/ 236742 w 248988"/>
                <a:gd name="connsiteY67" fmla="*/ 65883 h 157204"/>
                <a:gd name="connsiteX68" fmla="*/ 246158 w 248988"/>
                <a:gd name="connsiteY68" fmla="*/ 65344 h 157204"/>
                <a:gd name="connsiteX69" fmla="*/ 247772 w 248988"/>
                <a:gd name="connsiteY69" fmla="*/ 57274 h 15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248988" h="157204">
                  <a:moveTo>
                    <a:pt x="247772" y="57274"/>
                  </a:moveTo>
                  <a:cubicBezTo>
                    <a:pt x="243199" y="52700"/>
                    <a:pt x="237549" y="50548"/>
                    <a:pt x="231362" y="48934"/>
                  </a:cubicBezTo>
                  <a:cubicBezTo>
                    <a:pt x="217910" y="45168"/>
                    <a:pt x="203921" y="42477"/>
                    <a:pt x="189394" y="40056"/>
                  </a:cubicBezTo>
                  <a:cubicBezTo>
                    <a:pt x="195312" y="32792"/>
                    <a:pt x="199617" y="25798"/>
                    <a:pt x="194774" y="16920"/>
                  </a:cubicBezTo>
                  <a:cubicBezTo>
                    <a:pt x="191546" y="16113"/>
                    <a:pt x="190201" y="18803"/>
                    <a:pt x="188318" y="20417"/>
                  </a:cubicBezTo>
                  <a:cubicBezTo>
                    <a:pt x="186166" y="22031"/>
                    <a:pt x="184820" y="25529"/>
                    <a:pt x="181592" y="23915"/>
                  </a:cubicBezTo>
                  <a:cubicBezTo>
                    <a:pt x="177557" y="22031"/>
                    <a:pt x="172445" y="20955"/>
                    <a:pt x="171638" y="15037"/>
                  </a:cubicBezTo>
                  <a:cubicBezTo>
                    <a:pt x="171100" y="11539"/>
                    <a:pt x="170831" y="7773"/>
                    <a:pt x="167872" y="5352"/>
                  </a:cubicBezTo>
                  <a:cubicBezTo>
                    <a:pt x="166796" y="4814"/>
                    <a:pt x="165989" y="4007"/>
                    <a:pt x="164912" y="4007"/>
                  </a:cubicBezTo>
                  <a:cubicBezTo>
                    <a:pt x="161953" y="3738"/>
                    <a:pt x="157918" y="6159"/>
                    <a:pt x="157111" y="509"/>
                  </a:cubicBezTo>
                  <a:cubicBezTo>
                    <a:pt x="156842" y="-298"/>
                    <a:pt x="154690" y="-29"/>
                    <a:pt x="153614" y="509"/>
                  </a:cubicBezTo>
                  <a:cubicBezTo>
                    <a:pt x="150116" y="1854"/>
                    <a:pt x="148502" y="4814"/>
                    <a:pt x="147964" y="8311"/>
                  </a:cubicBezTo>
                  <a:cubicBezTo>
                    <a:pt x="147157" y="11808"/>
                    <a:pt x="145543" y="13692"/>
                    <a:pt x="141776" y="15306"/>
                  </a:cubicBezTo>
                  <a:cubicBezTo>
                    <a:pt x="134513" y="18534"/>
                    <a:pt x="126442" y="19341"/>
                    <a:pt x="119447" y="23107"/>
                  </a:cubicBezTo>
                  <a:cubicBezTo>
                    <a:pt x="116757" y="24453"/>
                    <a:pt x="113798" y="24722"/>
                    <a:pt x="110569" y="24722"/>
                  </a:cubicBezTo>
                  <a:cubicBezTo>
                    <a:pt x="101154" y="25260"/>
                    <a:pt x="94697" y="29833"/>
                    <a:pt x="90931" y="38442"/>
                  </a:cubicBezTo>
                  <a:cubicBezTo>
                    <a:pt x="89585" y="41939"/>
                    <a:pt x="87433" y="43015"/>
                    <a:pt x="83936" y="41670"/>
                  </a:cubicBezTo>
                  <a:cubicBezTo>
                    <a:pt x="79901" y="40325"/>
                    <a:pt x="75865" y="40594"/>
                    <a:pt x="72099" y="43015"/>
                  </a:cubicBezTo>
                  <a:cubicBezTo>
                    <a:pt x="69140" y="45168"/>
                    <a:pt x="66180" y="44629"/>
                    <a:pt x="62952" y="44091"/>
                  </a:cubicBezTo>
                  <a:cubicBezTo>
                    <a:pt x="57302" y="43284"/>
                    <a:pt x="51922" y="43822"/>
                    <a:pt x="47886" y="48396"/>
                  </a:cubicBezTo>
                  <a:cubicBezTo>
                    <a:pt x="44658" y="51893"/>
                    <a:pt x="43044" y="56198"/>
                    <a:pt x="44927" y="60771"/>
                  </a:cubicBezTo>
                  <a:cubicBezTo>
                    <a:pt x="46003" y="64268"/>
                    <a:pt x="44927" y="65613"/>
                    <a:pt x="41699" y="66151"/>
                  </a:cubicBezTo>
                  <a:cubicBezTo>
                    <a:pt x="37933" y="66959"/>
                    <a:pt x="35242" y="69111"/>
                    <a:pt x="33359" y="72339"/>
                  </a:cubicBezTo>
                  <a:cubicBezTo>
                    <a:pt x="31476" y="75298"/>
                    <a:pt x="29324" y="77182"/>
                    <a:pt x="25827" y="77451"/>
                  </a:cubicBezTo>
                  <a:cubicBezTo>
                    <a:pt x="23674" y="77720"/>
                    <a:pt x="21522" y="78796"/>
                    <a:pt x="19639" y="79603"/>
                  </a:cubicBezTo>
                  <a:cubicBezTo>
                    <a:pt x="16680" y="81217"/>
                    <a:pt x="15334" y="83638"/>
                    <a:pt x="16949" y="86597"/>
                  </a:cubicBezTo>
                  <a:cubicBezTo>
                    <a:pt x="19370" y="91171"/>
                    <a:pt x="17756" y="94937"/>
                    <a:pt x="14258" y="98704"/>
                  </a:cubicBezTo>
                  <a:cubicBezTo>
                    <a:pt x="12106" y="95744"/>
                    <a:pt x="10761" y="92247"/>
                    <a:pt x="8609" y="89288"/>
                  </a:cubicBezTo>
                  <a:cubicBezTo>
                    <a:pt x="7533" y="87674"/>
                    <a:pt x="6457" y="85252"/>
                    <a:pt x="4035" y="85790"/>
                  </a:cubicBezTo>
                  <a:cubicBezTo>
                    <a:pt x="807" y="86328"/>
                    <a:pt x="3766" y="89288"/>
                    <a:pt x="2421" y="90902"/>
                  </a:cubicBezTo>
                  <a:cubicBezTo>
                    <a:pt x="2152" y="90902"/>
                    <a:pt x="1614" y="91171"/>
                    <a:pt x="1614" y="91440"/>
                  </a:cubicBezTo>
                  <a:cubicBezTo>
                    <a:pt x="-1076" y="105698"/>
                    <a:pt x="3228" y="119149"/>
                    <a:pt x="7802" y="132332"/>
                  </a:cubicBezTo>
                  <a:cubicBezTo>
                    <a:pt x="8609" y="134484"/>
                    <a:pt x="8071" y="136367"/>
                    <a:pt x="6726" y="137981"/>
                  </a:cubicBezTo>
                  <a:cubicBezTo>
                    <a:pt x="2690" y="143631"/>
                    <a:pt x="1076" y="150087"/>
                    <a:pt x="0" y="156813"/>
                  </a:cubicBezTo>
                  <a:cubicBezTo>
                    <a:pt x="8071" y="158427"/>
                    <a:pt x="14258" y="154930"/>
                    <a:pt x="18563" y="148473"/>
                  </a:cubicBezTo>
                  <a:cubicBezTo>
                    <a:pt x="23136" y="141748"/>
                    <a:pt x="27979" y="135291"/>
                    <a:pt x="35242" y="131525"/>
                  </a:cubicBezTo>
                  <a:cubicBezTo>
                    <a:pt x="37933" y="128027"/>
                    <a:pt x="38202" y="123454"/>
                    <a:pt x="41430" y="120226"/>
                  </a:cubicBezTo>
                  <a:cubicBezTo>
                    <a:pt x="46003" y="114576"/>
                    <a:pt x="49501" y="113500"/>
                    <a:pt x="55957" y="116190"/>
                  </a:cubicBezTo>
                  <a:cubicBezTo>
                    <a:pt x="58647" y="117266"/>
                    <a:pt x="61338" y="118880"/>
                    <a:pt x="64297" y="119149"/>
                  </a:cubicBezTo>
                  <a:cubicBezTo>
                    <a:pt x="65104" y="119149"/>
                    <a:pt x="65911" y="118880"/>
                    <a:pt x="66718" y="118342"/>
                  </a:cubicBezTo>
                  <a:cubicBezTo>
                    <a:pt x="69140" y="115921"/>
                    <a:pt x="71023" y="112962"/>
                    <a:pt x="71561" y="109734"/>
                  </a:cubicBezTo>
                  <a:cubicBezTo>
                    <a:pt x="72368" y="103546"/>
                    <a:pt x="75327" y="99242"/>
                    <a:pt x="81246" y="96820"/>
                  </a:cubicBezTo>
                  <a:cubicBezTo>
                    <a:pt x="81784" y="96282"/>
                    <a:pt x="82322" y="95744"/>
                    <a:pt x="82591" y="94937"/>
                  </a:cubicBezTo>
                  <a:cubicBezTo>
                    <a:pt x="82860" y="92785"/>
                    <a:pt x="83667" y="91171"/>
                    <a:pt x="85281" y="89557"/>
                  </a:cubicBezTo>
                  <a:cubicBezTo>
                    <a:pt x="87164" y="87405"/>
                    <a:pt x="88509" y="88481"/>
                    <a:pt x="89855" y="90095"/>
                  </a:cubicBezTo>
                  <a:cubicBezTo>
                    <a:pt x="90393" y="90364"/>
                    <a:pt x="90931" y="90902"/>
                    <a:pt x="91200" y="90633"/>
                  </a:cubicBezTo>
                  <a:cubicBezTo>
                    <a:pt x="94966" y="89557"/>
                    <a:pt x="96849" y="90633"/>
                    <a:pt x="97387" y="94668"/>
                  </a:cubicBezTo>
                  <a:cubicBezTo>
                    <a:pt x="97387" y="95475"/>
                    <a:pt x="97925" y="96013"/>
                    <a:pt x="98463" y="96551"/>
                  </a:cubicBezTo>
                  <a:cubicBezTo>
                    <a:pt x="100077" y="98704"/>
                    <a:pt x="101692" y="100318"/>
                    <a:pt x="103575" y="102201"/>
                  </a:cubicBezTo>
                  <a:cubicBezTo>
                    <a:pt x="109762" y="108388"/>
                    <a:pt x="116757" y="106774"/>
                    <a:pt x="124021" y="105429"/>
                  </a:cubicBezTo>
                  <a:cubicBezTo>
                    <a:pt x="125097" y="104891"/>
                    <a:pt x="126173" y="104353"/>
                    <a:pt x="126711" y="103008"/>
                  </a:cubicBezTo>
                  <a:cubicBezTo>
                    <a:pt x="128863" y="96820"/>
                    <a:pt x="128056" y="90364"/>
                    <a:pt x="129132" y="84176"/>
                  </a:cubicBezTo>
                  <a:cubicBezTo>
                    <a:pt x="129401" y="82562"/>
                    <a:pt x="129670" y="80948"/>
                    <a:pt x="129670" y="79334"/>
                  </a:cubicBezTo>
                  <a:cubicBezTo>
                    <a:pt x="130208" y="75029"/>
                    <a:pt x="130746" y="70725"/>
                    <a:pt x="132629" y="66959"/>
                  </a:cubicBezTo>
                  <a:cubicBezTo>
                    <a:pt x="133168" y="66421"/>
                    <a:pt x="133437" y="65613"/>
                    <a:pt x="133706" y="65075"/>
                  </a:cubicBezTo>
                  <a:cubicBezTo>
                    <a:pt x="134244" y="64268"/>
                    <a:pt x="134513" y="63461"/>
                    <a:pt x="135051" y="62654"/>
                  </a:cubicBezTo>
                  <a:cubicBezTo>
                    <a:pt x="138548" y="57543"/>
                    <a:pt x="140162" y="57274"/>
                    <a:pt x="145543" y="61040"/>
                  </a:cubicBezTo>
                  <a:cubicBezTo>
                    <a:pt x="149578" y="62654"/>
                    <a:pt x="152268" y="65344"/>
                    <a:pt x="152806" y="69649"/>
                  </a:cubicBezTo>
                  <a:cubicBezTo>
                    <a:pt x="153075" y="71532"/>
                    <a:pt x="153882" y="73415"/>
                    <a:pt x="156035" y="74491"/>
                  </a:cubicBezTo>
                  <a:cubicBezTo>
                    <a:pt x="162222" y="74222"/>
                    <a:pt x="165989" y="69380"/>
                    <a:pt x="170831" y="66959"/>
                  </a:cubicBezTo>
                  <a:cubicBezTo>
                    <a:pt x="172445" y="65883"/>
                    <a:pt x="173521" y="64268"/>
                    <a:pt x="174328" y="62385"/>
                  </a:cubicBezTo>
                  <a:cubicBezTo>
                    <a:pt x="175943" y="58619"/>
                    <a:pt x="175673" y="54314"/>
                    <a:pt x="179978" y="51355"/>
                  </a:cubicBezTo>
                  <a:cubicBezTo>
                    <a:pt x="179978" y="53238"/>
                    <a:pt x="179709" y="55122"/>
                    <a:pt x="181323" y="56198"/>
                  </a:cubicBezTo>
                  <a:cubicBezTo>
                    <a:pt x="186973" y="55660"/>
                    <a:pt x="192084" y="57812"/>
                    <a:pt x="197465" y="58888"/>
                  </a:cubicBezTo>
                  <a:cubicBezTo>
                    <a:pt x="199348" y="59157"/>
                    <a:pt x="201231" y="59964"/>
                    <a:pt x="203383" y="59426"/>
                  </a:cubicBezTo>
                  <a:cubicBezTo>
                    <a:pt x="210647" y="55390"/>
                    <a:pt x="210647" y="55390"/>
                    <a:pt x="217372" y="62654"/>
                  </a:cubicBezTo>
                  <a:cubicBezTo>
                    <a:pt x="220870" y="65344"/>
                    <a:pt x="224905" y="66421"/>
                    <a:pt x="229479" y="65344"/>
                  </a:cubicBezTo>
                  <a:cubicBezTo>
                    <a:pt x="231900" y="64537"/>
                    <a:pt x="234321" y="65344"/>
                    <a:pt x="236742" y="65883"/>
                  </a:cubicBezTo>
                  <a:cubicBezTo>
                    <a:pt x="239971" y="66690"/>
                    <a:pt x="243199" y="66690"/>
                    <a:pt x="246158" y="65344"/>
                  </a:cubicBezTo>
                  <a:cubicBezTo>
                    <a:pt x="249118" y="64268"/>
                    <a:pt x="249925" y="61578"/>
                    <a:pt x="247772" y="57274"/>
                  </a:cubicBezTo>
                  <a:close/>
                </a:path>
              </a:pathLst>
            </a:custGeom>
            <a:solidFill>
              <a:srgbClr val="2A6C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2" name="Полилиния: фигура 2721">
              <a:extLst>
                <a:ext uri="{FF2B5EF4-FFF2-40B4-BE49-F238E27FC236}">
                  <a16:creationId xmlns:a16="http://schemas.microsoft.com/office/drawing/2014/main" id="{1E125860-568A-2018-4BEA-6704E4289CE9}"/>
                </a:ext>
              </a:extLst>
            </p:cNvPr>
            <p:cNvSpPr/>
            <p:nvPr/>
          </p:nvSpPr>
          <p:spPr>
            <a:xfrm>
              <a:off x="5161479" y="7112341"/>
              <a:ext cx="205140" cy="142618"/>
            </a:xfrm>
            <a:custGeom>
              <a:avLst/>
              <a:gdLst>
                <a:gd name="connsiteX0" fmla="*/ 6191 w 205140"/>
                <a:gd name="connsiteY0" fmla="*/ 132933 h 142618"/>
                <a:gd name="connsiteX1" fmla="*/ 8074 w 205140"/>
                <a:gd name="connsiteY1" fmla="*/ 128360 h 142618"/>
                <a:gd name="connsiteX2" fmla="*/ 17221 w 205140"/>
                <a:gd name="connsiteY2" fmla="*/ 142618 h 142618"/>
                <a:gd name="connsiteX3" fmla="*/ 23409 w 205140"/>
                <a:gd name="connsiteY3" fmla="*/ 135892 h 142618"/>
                <a:gd name="connsiteX4" fmla="*/ 23409 w 205140"/>
                <a:gd name="connsiteY4" fmla="*/ 131319 h 142618"/>
                <a:gd name="connsiteX5" fmla="*/ 29327 w 205140"/>
                <a:gd name="connsiteY5" fmla="*/ 120827 h 142618"/>
                <a:gd name="connsiteX6" fmla="*/ 39012 w 205140"/>
                <a:gd name="connsiteY6" fmla="*/ 114370 h 142618"/>
                <a:gd name="connsiteX7" fmla="*/ 48428 w 205140"/>
                <a:gd name="connsiteY7" fmla="*/ 108990 h 142618"/>
                <a:gd name="connsiteX8" fmla="*/ 51388 w 205140"/>
                <a:gd name="connsiteY8" fmla="*/ 103878 h 142618"/>
                <a:gd name="connsiteX9" fmla="*/ 65108 w 205140"/>
                <a:gd name="connsiteY9" fmla="*/ 86930 h 142618"/>
                <a:gd name="connsiteX10" fmla="*/ 79635 w 205140"/>
                <a:gd name="connsiteY10" fmla="*/ 84240 h 142618"/>
                <a:gd name="connsiteX11" fmla="*/ 88782 w 205140"/>
                <a:gd name="connsiteY11" fmla="*/ 84778 h 142618"/>
                <a:gd name="connsiteX12" fmla="*/ 96046 w 205140"/>
                <a:gd name="connsiteY12" fmla="*/ 81280 h 142618"/>
                <a:gd name="connsiteX13" fmla="*/ 114339 w 205140"/>
                <a:gd name="connsiteY13" fmla="*/ 67560 h 142618"/>
                <a:gd name="connsiteX14" fmla="*/ 122141 w 205140"/>
                <a:gd name="connsiteY14" fmla="*/ 66215 h 142618"/>
                <a:gd name="connsiteX15" fmla="*/ 150658 w 205140"/>
                <a:gd name="connsiteY15" fmla="*/ 57337 h 142618"/>
                <a:gd name="connsiteX16" fmla="*/ 152541 w 205140"/>
                <a:gd name="connsiteY16" fmla="*/ 53571 h 142618"/>
                <a:gd name="connsiteX17" fmla="*/ 158190 w 205140"/>
                <a:gd name="connsiteY17" fmla="*/ 42541 h 142618"/>
                <a:gd name="connsiteX18" fmla="*/ 161688 w 205140"/>
                <a:gd name="connsiteY18" fmla="*/ 41465 h 142618"/>
                <a:gd name="connsiteX19" fmla="*/ 164378 w 205140"/>
                <a:gd name="connsiteY19" fmla="*/ 39043 h 142618"/>
                <a:gd name="connsiteX20" fmla="*/ 164647 w 205140"/>
                <a:gd name="connsiteY20" fmla="*/ 25323 h 142618"/>
                <a:gd name="connsiteX21" fmla="*/ 200158 w 205140"/>
                <a:gd name="connsiteY21" fmla="*/ 11872 h 142618"/>
                <a:gd name="connsiteX22" fmla="*/ 203925 w 205140"/>
                <a:gd name="connsiteY22" fmla="*/ 11065 h 142618"/>
                <a:gd name="connsiteX23" fmla="*/ 202311 w 205140"/>
                <a:gd name="connsiteY23" fmla="*/ 2187 h 142618"/>
                <a:gd name="connsiteX24" fmla="*/ 189936 w 205140"/>
                <a:gd name="connsiteY24" fmla="*/ 2456 h 142618"/>
                <a:gd name="connsiteX25" fmla="*/ 180520 w 205140"/>
                <a:gd name="connsiteY25" fmla="*/ 7567 h 142618"/>
                <a:gd name="connsiteX26" fmla="*/ 172180 w 205140"/>
                <a:gd name="connsiteY26" fmla="*/ 11603 h 142618"/>
                <a:gd name="connsiteX27" fmla="*/ 172180 w 205140"/>
                <a:gd name="connsiteY27" fmla="*/ 11603 h 142618"/>
                <a:gd name="connsiteX28" fmla="*/ 158998 w 205140"/>
                <a:gd name="connsiteY28" fmla="*/ 14562 h 142618"/>
                <a:gd name="connsiteX29" fmla="*/ 136668 w 205140"/>
                <a:gd name="connsiteY29" fmla="*/ 24785 h 142618"/>
                <a:gd name="connsiteX30" fmla="*/ 131826 w 205140"/>
                <a:gd name="connsiteY30" fmla="*/ 34201 h 142618"/>
                <a:gd name="connsiteX31" fmla="*/ 119182 w 205140"/>
                <a:gd name="connsiteY31" fmla="*/ 43886 h 142618"/>
                <a:gd name="connsiteX32" fmla="*/ 115954 w 205140"/>
                <a:gd name="connsiteY32" fmla="*/ 44962 h 142618"/>
                <a:gd name="connsiteX33" fmla="*/ 96853 w 205140"/>
                <a:gd name="connsiteY33" fmla="*/ 50881 h 142618"/>
                <a:gd name="connsiteX34" fmla="*/ 74793 w 205140"/>
                <a:gd name="connsiteY34" fmla="*/ 62987 h 142618"/>
                <a:gd name="connsiteX35" fmla="*/ 56230 w 205140"/>
                <a:gd name="connsiteY35" fmla="*/ 79128 h 142618"/>
                <a:gd name="connsiteX36" fmla="*/ 51925 w 205140"/>
                <a:gd name="connsiteY36" fmla="*/ 78052 h 142618"/>
                <a:gd name="connsiteX37" fmla="*/ 39012 w 205140"/>
                <a:gd name="connsiteY37" fmla="*/ 74555 h 142618"/>
                <a:gd name="connsiteX38" fmla="*/ 23678 w 205140"/>
                <a:gd name="connsiteY38" fmla="*/ 84509 h 142618"/>
                <a:gd name="connsiteX39" fmla="*/ 24216 w 205140"/>
                <a:gd name="connsiteY39" fmla="*/ 101188 h 142618"/>
                <a:gd name="connsiteX40" fmla="*/ 23947 w 205140"/>
                <a:gd name="connsiteY40" fmla="*/ 105762 h 142618"/>
                <a:gd name="connsiteX41" fmla="*/ 15338 w 205140"/>
                <a:gd name="connsiteY41" fmla="*/ 109528 h 142618"/>
                <a:gd name="connsiteX42" fmla="*/ 2694 w 205140"/>
                <a:gd name="connsiteY42" fmla="*/ 116254 h 142618"/>
                <a:gd name="connsiteX43" fmla="*/ 2963 w 205140"/>
                <a:gd name="connsiteY43" fmla="*/ 128629 h 142618"/>
                <a:gd name="connsiteX44" fmla="*/ 6191 w 205140"/>
                <a:gd name="connsiteY44" fmla="*/ 132933 h 142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05140" h="142618">
                  <a:moveTo>
                    <a:pt x="6191" y="132933"/>
                  </a:moveTo>
                  <a:cubicBezTo>
                    <a:pt x="8074" y="132126"/>
                    <a:pt x="6191" y="129705"/>
                    <a:pt x="8074" y="128360"/>
                  </a:cubicBezTo>
                  <a:cubicBezTo>
                    <a:pt x="12917" y="132664"/>
                    <a:pt x="14531" y="138852"/>
                    <a:pt x="17221" y="142618"/>
                  </a:cubicBezTo>
                  <a:cubicBezTo>
                    <a:pt x="19104" y="140466"/>
                    <a:pt x="20988" y="138045"/>
                    <a:pt x="23409" y="135892"/>
                  </a:cubicBezTo>
                  <a:cubicBezTo>
                    <a:pt x="25292" y="134278"/>
                    <a:pt x="23947" y="132933"/>
                    <a:pt x="23409" y="131319"/>
                  </a:cubicBezTo>
                  <a:cubicBezTo>
                    <a:pt x="20450" y="123786"/>
                    <a:pt x="21257" y="121634"/>
                    <a:pt x="29327" y="120827"/>
                  </a:cubicBezTo>
                  <a:cubicBezTo>
                    <a:pt x="34439" y="120289"/>
                    <a:pt x="36860" y="118137"/>
                    <a:pt x="39012" y="114370"/>
                  </a:cubicBezTo>
                  <a:cubicBezTo>
                    <a:pt x="40895" y="110604"/>
                    <a:pt x="44393" y="109528"/>
                    <a:pt x="48428" y="108990"/>
                  </a:cubicBezTo>
                  <a:cubicBezTo>
                    <a:pt x="51925" y="108721"/>
                    <a:pt x="52464" y="106838"/>
                    <a:pt x="51388" y="103878"/>
                  </a:cubicBezTo>
                  <a:cubicBezTo>
                    <a:pt x="47890" y="93386"/>
                    <a:pt x="54078" y="85585"/>
                    <a:pt x="65108" y="86930"/>
                  </a:cubicBezTo>
                  <a:cubicBezTo>
                    <a:pt x="70488" y="87737"/>
                    <a:pt x="75062" y="87737"/>
                    <a:pt x="79635" y="84240"/>
                  </a:cubicBezTo>
                  <a:cubicBezTo>
                    <a:pt x="82325" y="82087"/>
                    <a:pt x="85823" y="83433"/>
                    <a:pt x="88782" y="84778"/>
                  </a:cubicBezTo>
                  <a:cubicBezTo>
                    <a:pt x="93086" y="86661"/>
                    <a:pt x="94969" y="85585"/>
                    <a:pt x="96046" y="81280"/>
                  </a:cubicBezTo>
                  <a:cubicBezTo>
                    <a:pt x="98467" y="73210"/>
                    <a:pt x="105730" y="67829"/>
                    <a:pt x="114339" y="67560"/>
                  </a:cubicBezTo>
                  <a:cubicBezTo>
                    <a:pt x="117030" y="67560"/>
                    <a:pt x="119720" y="67291"/>
                    <a:pt x="122141" y="66215"/>
                  </a:cubicBezTo>
                  <a:cubicBezTo>
                    <a:pt x="131557" y="62987"/>
                    <a:pt x="140704" y="59220"/>
                    <a:pt x="150658" y="57337"/>
                  </a:cubicBezTo>
                  <a:cubicBezTo>
                    <a:pt x="152541" y="57068"/>
                    <a:pt x="152003" y="54916"/>
                    <a:pt x="152541" y="53571"/>
                  </a:cubicBezTo>
                  <a:cubicBezTo>
                    <a:pt x="153617" y="49535"/>
                    <a:pt x="154155" y="44962"/>
                    <a:pt x="158190" y="42541"/>
                  </a:cubicBezTo>
                  <a:cubicBezTo>
                    <a:pt x="158998" y="41465"/>
                    <a:pt x="160343" y="41465"/>
                    <a:pt x="161688" y="41465"/>
                  </a:cubicBezTo>
                  <a:cubicBezTo>
                    <a:pt x="163302" y="41465"/>
                    <a:pt x="164647" y="41196"/>
                    <a:pt x="164378" y="39043"/>
                  </a:cubicBezTo>
                  <a:cubicBezTo>
                    <a:pt x="159536" y="35008"/>
                    <a:pt x="159536" y="26937"/>
                    <a:pt x="164647" y="25323"/>
                  </a:cubicBezTo>
                  <a:cubicBezTo>
                    <a:pt x="176753" y="21557"/>
                    <a:pt x="188590" y="16983"/>
                    <a:pt x="200158" y="11872"/>
                  </a:cubicBezTo>
                  <a:cubicBezTo>
                    <a:pt x="201234" y="11334"/>
                    <a:pt x="202580" y="11334"/>
                    <a:pt x="203925" y="11065"/>
                  </a:cubicBezTo>
                  <a:cubicBezTo>
                    <a:pt x="206077" y="7567"/>
                    <a:pt x="205270" y="4608"/>
                    <a:pt x="202311" y="2187"/>
                  </a:cubicBezTo>
                  <a:cubicBezTo>
                    <a:pt x="198275" y="-772"/>
                    <a:pt x="193971" y="-772"/>
                    <a:pt x="189936" y="2456"/>
                  </a:cubicBezTo>
                  <a:cubicBezTo>
                    <a:pt x="187245" y="4877"/>
                    <a:pt x="184286" y="6760"/>
                    <a:pt x="180520" y="7567"/>
                  </a:cubicBezTo>
                  <a:cubicBezTo>
                    <a:pt x="177560" y="8374"/>
                    <a:pt x="174601" y="9720"/>
                    <a:pt x="172180" y="11603"/>
                  </a:cubicBezTo>
                  <a:lnTo>
                    <a:pt x="172180" y="11603"/>
                  </a:lnTo>
                  <a:cubicBezTo>
                    <a:pt x="168144" y="14293"/>
                    <a:pt x="164378" y="15100"/>
                    <a:pt x="158998" y="14562"/>
                  </a:cubicBezTo>
                  <a:cubicBezTo>
                    <a:pt x="150658" y="14024"/>
                    <a:pt x="142587" y="18059"/>
                    <a:pt x="136668" y="24785"/>
                  </a:cubicBezTo>
                  <a:cubicBezTo>
                    <a:pt x="135054" y="28013"/>
                    <a:pt x="133709" y="31242"/>
                    <a:pt x="131826" y="34201"/>
                  </a:cubicBezTo>
                  <a:cubicBezTo>
                    <a:pt x="128867" y="39043"/>
                    <a:pt x="126445" y="44693"/>
                    <a:pt x="119182" y="43886"/>
                  </a:cubicBezTo>
                  <a:cubicBezTo>
                    <a:pt x="118106" y="43886"/>
                    <a:pt x="117030" y="44693"/>
                    <a:pt x="115954" y="44962"/>
                  </a:cubicBezTo>
                  <a:cubicBezTo>
                    <a:pt x="109766" y="47383"/>
                    <a:pt x="104385" y="50881"/>
                    <a:pt x="96853" y="50881"/>
                  </a:cubicBezTo>
                  <a:cubicBezTo>
                    <a:pt x="88513" y="50881"/>
                    <a:pt x="80980" y="56530"/>
                    <a:pt x="74793" y="62987"/>
                  </a:cubicBezTo>
                  <a:cubicBezTo>
                    <a:pt x="69681" y="69443"/>
                    <a:pt x="62686" y="74017"/>
                    <a:pt x="56230" y="79128"/>
                  </a:cubicBezTo>
                  <a:cubicBezTo>
                    <a:pt x="54078" y="80742"/>
                    <a:pt x="53002" y="79666"/>
                    <a:pt x="51925" y="78052"/>
                  </a:cubicBezTo>
                  <a:cubicBezTo>
                    <a:pt x="48697" y="73210"/>
                    <a:pt x="44124" y="72403"/>
                    <a:pt x="39012" y="74555"/>
                  </a:cubicBezTo>
                  <a:cubicBezTo>
                    <a:pt x="33094" y="76707"/>
                    <a:pt x="27982" y="80204"/>
                    <a:pt x="23678" y="84509"/>
                  </a:cubicBezTo>
                  <a:cubicBezTo>
                    <a:pt x="17759" y="90427"/>
                    <a:pt x="18028" y="95808"/>
                    <a:pt x="24216" y="101188"/>
                  </a:cubicBezTo>
                  <a:cubicBezTo>
                    <a:pt x="26637" y="103340"/>
                    <a:pt x="26368" y="104147"/>
                    <a:pt x="23947" y="105762"/>
                  </a:cubicBezTo>
                  <a:cubicBezTo>
                    <a:pt x="21257" y="107376"/>
                    <a:pt x="18835" y="109259"/>
                    <a:pt x="15338" y="109528"/>
                  </a:cubicBezTo>
                  <a:cubicBezTo>
                    <a:pt x="10227" y="109797"/>
                    <a:pt x="6191" y="113025"/>
                    <a:pt x="2694" y="116254"/>
                  </a:cubicBezTo>
                  <a:cubicBezTo>
                    <a:pt x="-1073" y="119751"/>
                    <a:pt x="-803" y="124862"/>
                    <a:pt x="2963" y="128629"/>
                  </a:cubicBezTo>
                  <a:cubicBezTo>
                    <a:pt x="4039" y="129974"/>
                    <a:pt x="6460" y="130512"/>
                    <a:pt x="6191" y="132933"/>
                  </a:cubicBezTo>
                  <a:close/>
                </a:path>
              </a:pathLst>
            </a:custGeom>
            <a:solidFill>
              <a:srgbClr val="50AD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3" name="Полилиния: фигура 2722">
              <a:extLst>
                <a:ext uri="{FF2B5EF4-FFF2-40B4-BE49-F238E27FC236}">
                  <a16:creationId xmlns:a16="http://schemas.microsoft.com/office/drawing/2014/main" id="{7A4981CD-13F3-B368-2988-911B1C5DD0B5}"/>
                </a:ext>
              </a:extLst>
            </p:cNvPr>
            <p:cNvSpPr/>
            <p:nvPr/>
          </p:nvSpPr>
          <p:spPr>
            <a:xfrm>
              <a:off x="5122986" y="7246581"/>
              <a:ext cx="13207" cy="14834"/>
            </a:xfrm>
            <a:custGeom>
              <a:avLst/>
              <a:gdLst>
                <a:gd name="connsiteX0" fmla="*/ 2985 w 13207"/>
                <a:gd name="connsiteY0" fmla="*/ 14835 h 14834"/>
                <a:gd name="connsiteX1" fmla="*/ 13208 w 13207"/>
                <a:gd name="connsiteY1" fmla="*/ 38 h 14834"/>
                <a:gd name="connsiteX2" fmla="*/ 1371 w 13207"/>
                <a:gd name="connsiteY2" fmla="*/ 5419 h 14834"/>
                <a:gd name="connsiteX3" fmla="*/ 2985 w 13207"/>
                <a:gd name="connsiteY3" fmla="*/ 14835 h 14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07" h="14834">
                  <a:moveTo>
                    <a:pt x="2985" y="14835"/>
                  </a:moveTo>
                  <a:cubicBezTo>
                    <a:pt x="3792" y="8109"/>
                    <a:pt x="8635" y="4074"/>
                    <a:pt x="13208" y="38"/>
                  </a:cubicBezTo>
                  <a:cubicBezTo>
                    <a:pt x="8365" y="-231"/>
                    <a:pt x="3792" y="845"/>
                    <a:pt x="1371" y="5419"/>
                  </a:cubicBezTo>
                  <a:cubicBezTo>
                    <a:pt x="-781" y="8647"/>
                    <a:pt x="-512" y="12145"/>
                    <a:pt x="2985" y="14835"/>
                  </a:cubicBezTo>
                  <a:close/>
                </a:path>
              </a:pathLst>
            </a:custGeom>
            <a:solidFill>
              <a:srgbClr val="7FC91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4" name="Полилиния: фигура 2723">
              <a:extLst>
                <a:ext uri="{FF2B5EF4-FFF2-40B4-BE49-F238E27FC236}">
                  <a16:creationId xmlns:a16="http://schemas.microsoft.com/office/drawing/2014/main" id="{FBE6C501-A473-C8BE-E9FC-D77689D9A23C}"/>
                </a:ext>
              </a:extLst>
            </p:cNvPr>
            <p:cNvSpPr/>
            <p:nvPr/>
          </p:nvSpPr>
          <p:spPr>
            <a:xfrm>
              <a:off x="5068452" y="7705038"/>
              <a:ext cx="33037" cy="23835"/>
            </a:xfrm>
            <a:custGeom>
              <a:avLst/>
              <a:gdLst>
                <a:gd name="connsiteX0" fmla="*/ 28464 w 33037"/>
                <a:gd name="connsiteY0" fmla="*/ 1345 h 23835"/>
                <a:gd name="connsiteX1" fmla="*/ 17165 w 33037"/>
                <a:gd name="connsiteY1" fmla="*/ 8878 h 23835"/>
                <a:gd name="connsiteX2" fmla="*/ 2369 w 33037"/>
                <a:gd name="connsiteY2" fmla="*/ 19101 h 23835"/>
                <a:gd name="connsiteX3" fmla="*/ 216 w 33037"/>
                <a:gd name="connsiteY3" fmla="*/ 23674 h 23835"/>
                <a:gd name="connsiteX4" fmla="*/ 2638 w 33037"/>
                <a:gd name="connsiteY4" fmla="*/ 23136 h 23835"/>
                <a:gd name="connsiteX5" fmla="*/ 2638 w 33037"/>
                <a:gd name="connsiteY5" fmla="*/ 23136 h 23835"/>
                <a:gd name="connsiteX6" fmla="*/ 7211 w 33037"/>
                <a:gd name="connsiteY6" fmla="*/ 22329 h 23835"/>
                <a:gd name="connsiteX7" fmla="*/ 8018 w 33037"/>
                <a:gd name="connsiteY7" fmla="*/ 20984 h 23835"/>
                <a:gd name="connsiteX8" fmla="*/ 15013 w 33037"/>
                <a:gd name="connsiteY8" fmla="*/ 15334 h 23835"/>
                <a:gd name="connsiteX9" fmla="*/ 17972 w 33037"/>
                <a:gd name="connsiteY9" fmla="*/ 13720 h 23835"/>
                <a:gd name="connsiteX10" fmla="*/ 33037 w 33037"/>
                <a:gd name="connsiteY10" fmla="*/ 1614 h 23835"/>
                <a:gd name="connsiteX11" fmla="*/ 30347 w 33037"/>
                <a:gd name="connsiteY11" fmla="*/ 0 h 23835"/>
                <a:gd name="connsiteX12" fmla="*/ 28464 w 33037"/>
                <a:gd name="connsiteY12" fmla="*/ 1345 h 23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037" h="23835">
                  <a:moveTo>
                    <a:pt x="28464" y="1345"/>
                  </a:moveTo>
                  <a:cubicBezTo>
                    <a:pt x="24698" y="3766"/>
                    <a:pt x="20931" y="6457"/>
                    <a:pt x="17165" y="8878"/>
                  </a:cubicBezTo>
                  <a:cubicBezTo>
                    <a:pt x="12054" y="11837"/>
                    <a:pt x="6942" y="15334"/>
                    <a:pt x="2369" y="19101"/>
                  </a:cubicBezTo>
                  <a:cubicBezTo>
                    <a:pt x="1023" y="20177"/>
                    <a:pt x="-591" y="21253"/>
                    <a:pt x="216" y="23674"/>
                  </a:cubicBezTo>
                  <a:cubicBezTo>
                    <a:pt x="1023" y="23943"/>
                    <a:pt x="1831" y="23943"/>
                    <a:pt x="2638" y="23136"/>
                  </a:cubicBezTo>
                  <a:lnTo>
                    <a:pt x="2638" y="23136"/>
                  </a:lnTo>
                  <a:cubicBezTo>
                    <a:pt x="3983" y="21791"/>
                    <a:pt x="5597" y="23136"/>
                    <a:pt x="7211" y="22329"/>
                  </a:cubicBezTo>
                  <a:cubicBezTo>
                    <a:pt x="7480" y="21791"/>
                    <a:pt x="7749" y="21522"/>
                    <a:pt x="8018" y="20984"/>
                  </a:cubicBezTo>
                  <a:cubicBezTo>
                    <a:pt x="10977" y="19908"/>
                    <a:pt x="13668" y="18563"/>
                    <a:pt x="15013" y="15334"/>
                  </a:cubicBezTo>
                  <a:cubicBezTo>
                    <a:pt x="16089" y="14796"/>
                    <a:pt x="17165" y="14258"/>
                    <a:pt x="17972" y="13720"/>
                  </a:cubicBezTo>
                  <a:cubicBezTo>
                    <a:pt x="23622" y="10492"/>
                    <a:pt x="29271" y="7264"/>
                    <a:pt x="33037" y="1614"/>
                  </a:cubicBezTo>
                  <a:cubicBezTo>
                    <a:pt x="32768" y="269"/>
                    <a:pt x="31692" y="0"/>
                    <a:pt x="30347" y="0"/>
                  </a:cubicBezTo>
                  <a:cubicBezTo>
                    <a:pt x="29540" y="269"/>
                    <a:pt x="29002" y="538"/>
                    <a:pt x="28464" y="1345"/>
                  </a:cubicBezTo>
                  <a:close/>
                </a:path>
              </a:pathLst>
            </a:custGeom>
            <a:solidFill>
              <a:srgbClr val="D7F5C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5" name="Полилиния: фигура 2724">
              <a:extLst>
                <a:ext uri="{FF2B5EF4-FFF2-40B4-BE49-F238E27FC236}">
                  <a16:creationId xmlns:a16="http://schemas.microsoft.com/office/drawing/2014/main" id="{9CFBA5CB-F416-DD7A-95A8-8E6C6ED99607}"/>
                </a:ext>
              </a:extLst>
            </p:cNvPr>
            <p:cNvSpPr/>
            <p:nvPr/>
          </p:nvSpPr>
          <p:spPr>
            <a:xfrm>
              <a:off x="5076470" y="7720372"/>
              <a:ext cx="9819" cy="6138"/>
            </a:xfrm>
            <a:custGeom>
              <a:avLst/>
              <a:gdLst>
                <a:gd name="connsiteX0" fmla="*/ 6995 w 9819"/>
                <a:gd name="connsiteY0" fmla="*/ 0 h 6138"/>
                <a:gd name="connsiteX1" fmla="*/ 0 w 9819"/>
                <a:gd name="connsiteY1" fmla="*/ 5650 h 6138"/>
                <a:gd name="connsiteX2" fmla="*/ 9416 w 9819"/>
                <a:gd name="connsiteY2" fmla="*/ 1614 h 6138"/>
                <a:gd name="connsiteX3" fmla="*/ 9416 w 9819"/>
                <a:gd name="connsiteY3" fmla="*/ 538 h 6138"/>
                <a:gd name="connsiteX4" fmla="*/ 6995 w 9819"/>
                <a:gd name="connsiteY4" fmla="*/ 0 h 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19" h="6138">
                  <a:moveTo>
                    <a:pt x="6995" y="0"/>
                  </a:moveTo>
                  <a:cubicBezTo>
                    <a:pt x="4573" y="1883"/>
                    <a:pt x="1883" y="3228"/>
                    <a:pt x="0" y="5650"/>
                  </a:cubicBezTo>
                  <a:cubicBezTo>
                    <a:pt x="4573" y="7533"/>
                    <a:pt x="6457" y="3497"/>
                    <a:pt x="9416" y="1614"/>
                  </a:cubicBezTo>
                  <a:cubicBezTo>
                    <a:pt x="9954" y="1076"/>
                    <a:pt x="9954" y="807"/>
                    <a:pt x="9416" y="538"/>
                  </a:cubicBezTo>
                  <a:cubicBezTo>
                    <a:pt x="8340" y="807"/>
                    <a:pt x="7533" y="807"/>
                    <a:pt x="6995" y="0"/>
                  </a:cubicBezTo>
                  <a:close/>
                </a:path>
              </a:pathLst>
            </a:custGeom>
            <a:solidFill>
              <a:srgbClr val="D2DEA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6" name="Полилиния: фигура 2725">
              <a:extLst>
                <a:ext uri="{FF2B5EF4-FFF2-40B4-BE49-F238E27FC236}">
                  <a16:creationId xmlns:a16="http://schemas.microsoft.com/office/drawing/2014/main" id="{0966F0CE-F06D-F539-7F6E-64E2286F5310}"/>
                </a:ext>
              </a:extLst>
            </p:cNvPr>
            <p:cNvSpPr/>
            <p:nvPr/>
          </p:nvSpPr>
          <p:spPr>
            <a:xfrm>
              <a:off x="5114100" y="7673024"/>
              <a:ext cx="75630" cy="25557"/>
            </a:xfrm>
            <a:custGeom>
              <a:avLst/>
              <a:gdLst>
                <a:gd name="connsiteX0" fmla="*/ 24247 w 75630"/>
                <a:gd name="connsiteY0" fmla="*/ 16410 h 25557"/>
                <a:gd name="connsiteX1" fmla="*/ 33932 w 75630"/>
                <a:gd name="connsiteY1" fmla="*/ 13451 h 25557"/>
                <a:gd name="connsiteX2" fmla="*/ 60834 w 75630"/>
                <a:gd name="connsiteY2" fmla="*/ 6188 h 25557"/>
                <a:gd name="connsiteX3" fmla="*/ 75630 w 75630"/>
                <a:gd name="connsiteY3" fmla="*/ 0 h 25557"/>
                <a:gd name="connsiteX4" fmla="*/ 38505 w 75630"/>
                <a:gd name="connsiteY4" fmla="*/ 6995 h 25557"/>
                <a:gd name="connsiteX5" fmla="*/ 1380 w 75630"/>
                <a:gd name="connsiteY5" fmla="*/ 21522 h 25557"/>
                <a:gd name="connsiteX6" fmla="*/ 34 w 75630"/>
                <a:gd name="connsiteY6" fmla="*/ 22867 h 25557"/>
                <a:gd name="connsiteX7" fmla="*/ 2725 w 75630"/>
                <a:gd name="connsiteY7" fmla="*/ 25557 h 25557"/>
                <a:gd name="connsiteX8" fmla="*/ 7029 w 75630"/>
                <a:gd name="connsiteY8" fmla="*/ 23136 h 25557"/>
                <a:gd name="connsiteX9" fmla="*/ 24247 w 75630"/>
                <a:gd name="connsiteY9" fmla="*/ 16410 h 2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5630" h="25557">
                  <a:moveTo>
                    <a:pt x="24247" y="16410"/>
                  </a:moveTo>
                  <a:cubicBezTo>
                    <a:pt x="27475" y="15065"/>
                    <a:pt x="30434" y="13720"/>
                    <a:pt x="33932" y="13451"/>
                  </a:cubicBezTo>
                  <a:cubicBezTo>
                    <a:pt x="42540" y="9685"/>
                    <a:pt x="51956" y="9147"/>
                    <a:pt x="60834" y="6188"/>
                  </a:cubicBezTo>
                  <a:cubicBezTo>
                    <a:pt x="65946" y="4304"/>
                    <a:pt x="71057" y="2959"/>
                    <a:pt x="75630" y="0"/>
                  </a:cubicBezTo>
                  <a:cubicBezTo>
                    <a:pt x="62986" y="538"/>
                    <a:pt x="50880" y="5649"/>
                    <a:pt x="38505" y="6995"/>
                  </a:cubicBezTo>
                  <a:cubicBezTo>
                    <a:pt x="24785" y="8340"/>
                    <a:pt x="12948" y="14527"/>
                    <a:pt x="1380" y="21522"/>
                  </a:cubicBezTo>
                  <a:cubicBezTo>
                    <a:pt x="841" y="21791"/>
                    <a:pt x="572" y="22329"/>
                    <a:pt x="34" y="22867"/>
                  </a:cubicBezTo>
                  <a:cubicBezTo>
                    <a:pt x="-235" y="25019"/>
                    <a:pt x="1111" y="25288"/>
                    <a:pt x="2725" y="25557"/>
                  </a:cubicBezTo>
                  <a:cubicBezTo>
                    <a:pt x="4608" y="25288"/>
                    <a:pt x="5953" y="24750"/>
                    <a:pt x="7029" y="23136"/>
                  </a:cubicBezTo>
                  <a:cubicBezTo>
                    <a:pt x="12141" y="19639"/>
                    <a:pt x="17790" y="17218"/>
                    <a:pt x="24247" y="16410"/>
                  </a:cubicBezTo>
                  <a:close/>
                </a:path>
              </a:pathLst>
            </a:custGeom>
            <a:solidFill>
              <a:srgbClr val="D9F9C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7" name="Полилиния: фигура 2726">
              <a:extLst>
                <a:ext uri="{FF2B5EF4-FFF2-40B4-BE49-F238E27FC236}">
                  <a16:creationId xmlns:a16="http://schemas.microsoft.com/office/drawing/2014/main" id="{4A905201-ABB9-729C-F4B3-AE8797505975}"/>
                </a:ext>
              </a:extLst>
            </p:cNvPr>
            <p:cNvSpPr/>
            <p:nvPr/>
          </p:nvSpPr>
          <p:spPr>
            <a:xfrm>
              <a:off x="5086424" y="7695983"/>
              <a:ext cx="37170" cy="23043"/>
            </a:xfrm>
            <a:custGeom>
              <a:avLst/>
              <a:gdLst>
                <a:gd name="connsiteX0" fmla="*/ 34704 w 37170"/>
                <a:gd name="connsiteY0" fmla="*/ 177 h 23043"/>
                <a:gd name="connsiteX1" fmla="*/ 30400 w 37170"/>
                <a:gd name="connsiteY1" fmla="*/ 2060 h 23043"/>
                <a:gd name="connsiteX2" fmla="*/ 14796 w 37170"/>
                <a:gd name="connsiteY2" fmla="*/ 10938 h 23043"/>
                <a:gd name="connsiteX3" fmla="*/ 0 w 37170"/>
                <a:gd name="connsiteY3" fmla="*/ 23044 h 23043"/>
                <a:gd name="connsiteX4" fmla="*/ 18563 w 37170"/>
                <a:gd name="connsiteY4" fmla="*/ 13359 h 23043"/>
                <a:gd name="connsiteX5" fmla="*/ 32283 w 37170"/>
                <a:gd name="connsiteY5" fmla="*/ 3405 h 23043"/>
                <a:gd name="connsiteX6" fmla="*/ 36318 w 37170"/>
                <a:gd name="connsiteY6" fmla="*/ 1522 h 23043"/>
                <a:gd name="connsiteX7" fmla="*/ 36318 w 37170"/>
                <a:gd name="connsiteY7" fmla="*/ 446 h 23043"/>
                <a:gd name="connsiteX8" fmla="*/ 34704 w 37170"/>
                <a:gd name="connsiteY8" fmla="*/ 177 h 23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170" h="23043">
                  <a:moveTo>
                    <a:pt x="34704" y="177"/>
                  </a:moveTo>
                  <a:cubicBezTo>
                    <a:pt x="33359" y="715"/>
                    <a:pt x="32014" y="1253"/>
                    <a:pt x="30400" y="2060"/>
                  </a:cubicBezTo>
                  <a:cubicBezTo>
                    <a:pt x="23674" y="2329"/>
                    <a:pt x="19101" y="6364"/>
                    <a:pt x="14796" y="10938"/>
                  </a:cubicBezTo>
                  <a:cubicBezTo>
                    <a:pt x="9954" y="15242"/>
                    <a:pt x="4304" y="18201"/>
                    <a:pt x="0" y="23044"/>
                  </a:cubicBezTo>
                  <a:cubicBezTo>
                    <a:pt x="7533" y="22237"/>
                    <a:pt x="14258" y="18739"/>
                    <a:pt x="18563" y="13359"/>
                  </a:cubicBezTo>
                  <a:cubicBezTo>
                    <a:pt x="22329" y="8247"/>
                    <a:pt x="27172" y="6095"/>
                    <a:pt x="32283" y="3405"/>
                  </a:cubicBezTo>
                  <a:cubicBezTo>
                    <a:pt x="33628" y="2598"/>
                    <a:pt x="34973" y="2060"/>
                    <a:pt x="36318" y="1522"/>
                  </a:cubicBezTo>
                  <a:cubicBezTo>
                    <a:pt x="36856" y="1253"/>
                    <a:pt x="37933" y="715"/>
                    <a:pt x="36318" y="446"/>
                  </a:cubicBezTo>
                  <a:cubicBezTo>
                    <a:pt x="35780" y="-92"/>
                    <a:pt x="35242" y="-92"/>
                    <a:pt x="34704" y="177"/>
                  </a:cubicBezTo>
                  <a:close/>
                </a:path>
              </a:pathLst>
            </a:custGeom>
            <a:solidFill>
              <a:srgbClr val="ACBD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8" name="Полилиния: фигура 2727">
              <a:extLst>
                <a:ext uri="{FF2B5EF4-FFF2-40B4-BE49-F238E27FC236}">
                  <a16:creationId xmlns:a16="http://schemas.microsoft.com/office/drawing/2014/main" id="{570F8855-A628-F6E4-4869-465CEFAE7384}"/>
                </a:ext>
              </a:extLst>
            </p:cNvPr>
            <p:cNvSpPr/>
            <p:nvPr/>
          </p:nvSpPr>
          <p:spPr>
            <a:xfrm>
              <a:off x="5108754" y="7710149"/>
              <a:ext cx="7801" cy="4304"/>
            </a:xfrm>
            <a:custGeom>
              <a:avLst/>
              <a:gdLst>
                <a:gd name="connsiteX0" fmla="*/ 7533 w 7801"/>
                <a:gd name="connsiteY0" fmla="*/ 807 h 4304"/>
                <a:gd name="connsiteX1" fmla="*/ 4842 w 7801"/>
                <a:gd name="connsiteY1" fmla="*/ 0 h 4304"/>
                <a:gd name="connsiteX2" fmla="*/ 0 w 7801"/>
                <a:gd name="connsiteY2" fmla="*/ 4304 h 4304"/>
                <a:gd name="connsiteX3" fmla="*/ 7802 w 7801"/>
                <a:gd name="connsiteY3" fmla="*/ 1614 h 4304"/>
                <a:gd name="connsiteX4" fmla="*/ 7533 w 7801"/>
                <a:gd name="connsiteY4" fmla="*/ 807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01" h="4304">
                  <a:moveTo>
                    <a:pt x="7533" y="807"/>
                  </a:moveTo>
                  <a:cubicBezTo>
                    <a:pt x="6457" y="807"/>
                    <a:pt x="5381" y="807"/>
                    <a:pt x="4842" y="0"/>
                  </a:cubicBezTo>
                  <a:cubicBezTo>
                    <a:pt x="2690" y="807"/>
                    <a:pt x="1076" y="2421"/>
                    <a:pt x="0" y="4304"/>
                  </a:cubicBezTo>
                  <a:cubicBezTo>
                    <a:pt x="2959" y="4304"/>
                    <a:pt x="5381" y="2690"/>
                    <a:pt x="7802" y="1614"/>
                  </a:cubicBezTo>
                  <a:cubicBezTo>
                    <a:pt x="7802" y="1345"/>
                    <a:pt x="7802" y="1076"/>
                    <a:pt x="7533" y="807"/>
                  </a:cubicBezTo>
                  <a:close/>
                </a:path>
              </a:pathLst>
            </a:custGeom>
            <a:solidFill>
              <a:srgbClr val="9DD14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29" name="Полилиния: фигура 2728">
              <a:extLst>
                <a:ext uri="{FF2B5EF4-FFF2-40B4-BE49-F238E27FC236}">
                  <a16:creationId xmlns:a16="http://schemas.microsoft.com/office/drawing/2014/main" id="{81691ADB-1F2E-CDFA-873B-F9328730B0C5}"/>
                </a:ext>
              </a:extLst>
            </p:cNvPr>
            <p:cNvSpPr/>
            <p:nvPr/>
          </p:nvSpPr>
          <p:spPr>
            <a:xfrm>
              <a:off x="5470054" y="7254690"/>
              <a:ext cx="96580" cy="95394"/>
            </a:xfrm>
            <a:custGeom>
              <a:avLst/>
              <a:gdLst>
                <a:gd name="connsiteX0" fmla="*/ 88240 w 96580"/>
                <a:gd name="connsiteY0" fmla="*/ 94428 h 95394"/>
                <a:gd name="connsiteX1" fmla="*/ 96580 w 96580"/>
                <a:gd name="connsiteY1" fmla="*/ 89316 h 95394"/>
                <a:gd name="connsiteX2" fmla="*/ 92276 w 96580"/>
                <a:gd name="connsiteY2" fmla="*/ 88240 h 95394"/>
                <a:gd name="connsiteX3" fmla="*/ 87971 w 96580"/>
                <a:gd name="connsiteY3" fmla="*/ 85281 h 95394"/>
                <a:gd name="connsiteX4" fmla="*/ 91469 w 96580"/>
                <a:gd name="connsiteY4" fmla="*/ 83398 h 95394"/>
                <a:gd name="connsiteX5" fmla="*/ 94159 w 96580"/>
                <a:gd name="connsiteY5" fmla="*/ 80169 h 95394"/>
                <a:gd name="connsiteX6" fmla="*/ 71292 w 96580"/>
                <a:gd name="connsiteY6" fmla="*/ 35242 h 95394"/>
                <a:gd name="connsiteX7" fmla="*/ 66718 w 96580"/>
                <a:gd name="connsiteY7" fmla="*/ 36587 h 95394"/>
                <a:gd name="connsiteX8" fmla="*/ 51384 w 96580"/>
                <a:gd name="connsiteY8" fmla="*/ 44927 h 95394"/>
                <a:gd name="connsiteX9" fmla="*/ 46272 w 96580"/>
                <a:gd name="connsiteY9" fmla="*/ 44927 h 95394"/>
                <a:gd name="connsiteX10" fmla="*/ 49232 w 96580"/>
                <a:gd name="connsiteY10" fmla="*/ 41161 h 95394"/>
                <a:gd name="connsiteX11" fmla="*/ 66718 w 96580"/>
                <a:gd name="connsiteY11" fmla="*/ 30131 h 95394"/>
                <a:gd name="connsiteX12" fmla="*/ 67256 w 96580"/>
                <a:gd name="connsiteY12" fmla="*/ 26633 h 95394"/>
                <a:gd name="connsiteX13" fmla="*/ 61069 w 96580"/>
                <a:gd name="connsiteY13" fmla="*/ 15872 h 95394"/>
                <a:gd name="connsiteX14" fmla="*/ 61607 w 96580"/>
                <a:gd name="connsiteY14" fmla="*/ 11837 h 95394"/>
                <a:gd name="connsiteX15" fmla="*/ 69408 w 96580"/>
                <a:gd name="connsiteY15" fmla="*/ 0 h 95394"/>
                <a:gd name="connsiteX16" fmla="*/ 65104 w 96580"/>
                <a:gd name="connsiteY16" fmla="*/ 269 h 95394"/>
                <a:gd name="connsiteX17" fmla="*/ 45465 w 96580"/>
                <a:gd name="connsiteY17" fmla="*/ 11030 h 95394"/>
                <a:gd name="connsiteX18" fmla="*/ 45465 w 96580"/>
                <a:gd name="connsiteY18" fmla="*/ 11030 h 95394"/>
                <a:gd name="connsiteX19" fmla="*/ 40354 w 96580"/>
                <a:gd name="connsiteY19" fmla="*/ 14527 h 95394"/>
                <a:gd name="connsiteX20" fmla="*/ 37395 w 96580"/>
                <a:gd name="connsiteY20" fmla="*/ 16142 h 95394"/>
                <a:gd name="connsiteX21" fmla="*/ 30938 w 96580"/>
                <a:gd name="connsiteY21" fmla="*/ 19639 h 95394"/>
                <a:gd name="connsiteX22" fmla="*/ 5381 w 96580"/>
                <a:gd name="connsiteY22" fmla="*/ 28786 h 95394"/>
                <a:gd name="connsiteX23" fmla="*/ 0 w 96580"/>
                <a:gd name="connsiteY23" fmla="*/ 37932 h 95394"/>
                <a:gd name="connsiteX24" fmla="*/ 5381 w 96580"/>
                <a:gd name="connsiteY24" fmla="*/ 50039 h 95394"/>
                <a:gd name="connsiteX25" fmla="*/ 10223 w 96580"/>
                <a:gd name="connsiteY25" fmla="*/ 53267 h 95394"/>
                <a:gd name="connsiteX26" fmla="*/ 21522 w 96580"/>
                <a:gd name="connsiteY26" fmla="*/ 57571 h 95394"/>
                <a:gd name="connsiteX27" fmla="*/ 32552 w 96580"/>
                <a:gd name="connsiteY27" fmla="*/ 57033 h 95394"/>
                <a:gd name="connsiteX28" fmla="*/ 42506 w 96580"/>
                <a:gd name="connsiteY28" fmla="*/ 55957 h 95394"/>
                <a:gd name="connsiteX29" fmla="*/ 60262 w 96580"/>
                <a:gd name="connsiteY29" fmla="*/ 48425 h 95394"/>
                <a:gd name="connsiteX30" fmla="*/ 66987 w 96580"/>
                <a:gd name="connsiteY30" fmla="*/ 53805 h 95394"/>
                <a:gd name="connsiteX31" fmla="*/ 71292 w 96580"/>
                <a:gd name="connsiteY31" fmla="*/ 55957 h 95394"/>
                <a:gd name="connsiteX32" fmla="*/ 74789 w 96580"/>
                <a:gd name="connsiteY32" fmla="*/ 65373 h 95394"/>
                <a:gd name="connsiteX33" fmla="*/ 72637 w 96580"/>
                <a:gd name="connsiteY33" fmla="*/ 73982 h 95394"/>
                <a:gd name="connsiteX34" fmla="*/ 72368 w 96580"/>
                <a:gd name="connsiteY34" fmla="*/ 75058 h 95394"/>
                <a:gd name="connsiteX35" fmla="*/ 71561 w 96580"/>
                <a:gd name="connsiteY35" fmla="*/ 77479 h 95394"/>
                <a:gd name="connsiteX36" fmla="*/ 75058 w 96580"/>
                <a:gd name="connsiteY36" fmla="*/ 91469 h 95394"/>
                <a:gd name="connsiteX37" fmla="*/ 88240 w 96580"/>
                <a:gd name="connsiteY37" fmla="*/ 94428 h 9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96580" h="95394">
                  <a:moveTo>
                    <a:pt x="88240" y="94428"/>
                  </a:moveTo>
                  <a:cubicBezTo>
                    <a:pt x="91469" y="93352"/>
                    <a:pt x="94159" y="92007"/>
                    <a:pt x="96580" y="89316"/>
                  </a:cubicBezTo>
                  <a:cubicBezTo>
                    <a:pt x="95235" y="89047"/>
                    <a:pt x="93621" y="88509"/>
                    <a:pt x="92276" y="88240"/>
                  </a:cubicBezTo>
                  <a:cubicBezTo>
                    <a:pt x="90662" y="87702"/>
                    <a:pt x="88240" y="87433"/>
                    <a:pt x="87971" y="85281"/>
                  </a:cubicBezTo>
                  <a:cubicBezTo>
                    <a:pt x="87971" y="83398"/>
                    <a:pt x="90123" y="83667"/>
                    <a:pt x="91469" y="83398"/>
                  </a:cubicBezTo>
                  <a:cubicBezTo>
                    <a:pt x="93352" y="82860"/>
                    <a:pt x="93621" y="81515"/>
                    <a:pt x="94159" y="80169"/>
                  </a:cubicBezTo>
                  <a:cubicBezTo>
                    <a:pt x="99270" y="62145"/>
                    <a:pt x="92545" y="41430"/>
                    <a:pt x="71292" y="35242"/>
                  </a:cubicBezTo>
                  <a:cubicBezTo>
                    <a:pt x="69408" y="34704"/>
                    <a:pt x="68063" y="35780"/>
                    <a:pt x="66718" y="36587"/>
                  </a:cubicBezTo>
                  <a:cubicBezTo>
                    <a:pt x="61607" y="39278"/>
                    <a:pt x="56495" y="42237"/>
                    <a:pt x="51384" y="44927"/>
                  </a:cubicBezTo>
                  <a:cubicBezTo>
                    <a:pt x="49770" y="45734"/>
                    <a:pt x="47348" y="47079"/>
                    <a:pt x="46272" y="44927"/>
                  </a:cubicBezTo>
                  <a:cubicBezTo>
                    <a:pt x="45196" y="42506"/>
                    <a:pt x="47886" y="41968"/>
                    <a:pt x="49232" y="41161"/>
                  </a:cubicBezTo>
                  <a:cubicBezTo>
                    <a:pt x="55150" y="37394"/>
                    <a:pt x="60800" y="33897"/>
                    <a:pt x="66718" y="30131"/>
                  </a:cubicBezTo>
                  <a:cubicBezTo>
                    <a:pt x="68601" y="29055"/>
                    <a:pt x="69140" y="28248"/>
                    <a:pt x="67256" y="26633"/>
                  </a:cubicBezTo>
                  <a:cubicBezTo>
                    <a:pt x="64028" y="23674"/>
                    <a:pt x="65104" y="18563"/>
                    <a:pt x="61069" y="15872"/>
                  </a:cubicBezTo>
                  <a:cubicBezTo>
                    <a:pt x="59993" y="15065"/>
                    <a:pt x="61069" y="13182"/>
                    <a:pt x="61607" y="11837"/>
                  </a:cubicBezTo>
                  <a:cubicBezTo>
                    <a:pt x="63221" y="7533"/>
                    <a:pt x="66449" y="4035"/>
                    <a:pt x="69408" y="0"/>
                  </a:cubicBezTo>
                  <a:cubicBezTo>
                    <a:pt x="67525" y="0"/>
                    <a:pt x="66449" y="0"/>
                    <a:pt x="65104" y="269"/>
                  </a:cubicBezTo>
                  <a:cubicBezTo>
                    <a:pt x="58109" y="2959"/>
                    <a:pt x="52191" y="7533"/>
                    <a:pt x="45465" y="11030"/>
                  </a:cubicBezTo>
                  <a:lnTo>
                    <a:pt x="45465" y="11030"/>
                  </a:lnTo>
                  <a:cubicBezTo>
                    <a:pt x="43851" y="12106"/>
                    <a:pt x="41699" y="12644"/>
                    <a:pt x="40354" y="14527"/>
                  </a:cubicBezTo>
                  <a:cubicBezTo>
                    <a:pt x="39816" y="15872"/>
                    <a:pt x="38471" y="15872"/>
                    <a:pt x="37395" y="16142"/>
                  </a:cubicBezTo>
                  <a:cubicBezTo>
                    <a:pt x="35242" y="17218"/>
                    <a:pt x="33090" y="18294"/>
                    <a:pt x="30938" y="19639"/>
                  </a:cubicBezTo>
                  <a:cubicBezTo>
                    <a:pt x="22867" y="23943"/>
                    <a:pt x="14527" y="27710"/>
                    <a:pt x="5381" y="28786"/>
                  </a:cubicBezTo>
                  <a:cubicBezTo>
                    <a:pt x="1076" y="30400"/>
                    <a:pt x="269" y="33897"/>
                    <a:pt x="0" y="37932"/>
                  </a:cubicBezTo>
                  <a:cubicBezTo>
                    <a:pt x="269" y="42506"/>
                    <a:pt x="3228" y="46272"/>
                    <a:pt x="5381" y="50039"/>
                  </a:cubicBezTo>
                  <a:cubicBezTo>
                    <a:pt x="6457" y="51922"/>
                    <a:pt x="8340" y="53536"/>
                    <a:pt x="10223" y="53267"/>
                  </a:cubicBezTo>
                  <a:cubicBezTo>
                    <a:pt x="15065" y="52729"/>
                    <a:pt x="18294" y="55150"/>
                    <a:pt x="21522" y="57571"/>
                  </a:cubicBezTo>
                  <a:cubicBezTo>
                    <a:pt x="25288" y="60531"/>
                    <a:pt x="29055" y="59186"/>
                    <a:pt x="32552" y="57033"/>
                  </a:cubicBezTo>
                  <a:cubicBezTo>
                    <a:pt x="35780" y="55150"/>
                    <a:pt x="39009" y="54612"/>
                    <a:pt x="42506" y="55957"/>
                  </a:cubicBezTo>
                  <a:cubicBezTo>
                    <a:pt x="47618" y="52191"/>
                    <a:pt x="54343" y="52729"/>
                    <a:pt x="60262" y="48425"/>
                  </a:cubicBezTo>
                  <a:cubicBezTo>
                    <a:pt x="59993" y="54343"/>
                    <a:pt x="62683" y="55150"/>
                    <a:pt x="66987" y="53805"/>
                  </a:cubicBezTo>
                  <a:cubicBezTo>
                    <a:pt x="68870" y="53267"/>
                    <a:pt x="70216" y="54612"/>
                    <a:pt x="71292" y="55957"/>
                  </a:cubicBezTo>
                  <a:cubicBezTo>
                    <a:pt x="73444" y="58647"/>
                    <a:pt x="73175" y="62414"/>
                    <a:pt x="74789" y="65373"/>
                  </a:cubicBezTo>
                  <a:cubicBezTo>
                    <a:pt x="76941" y="69139"/>
                    <a:pt x="73982" y="71292"/>
                    <a:pt x="72637" y="73982"/>
                  </a:cubicBezTo>
                  <a:cubicBezTo>
                    <a:pt x="72368" y="74251"/>
                    <a:pt x="72368" y="74789"/>
                    <a:pt x="72368" y="75058"/>
                  </a:cubicBezTo>
                  <a:cubicBezTo>
                    <a:pt x="72099" y="75865"/>
                    <a:pt x="71830" y="76672"/>
                    <a:pt x="71561" y="77479"/>
                  </a:cubicBezTo>
                  <a:cubicBezTo>
                    <a:pt x="70754" y="82591"/>
                    <a:pt x="71561" y="87164"/>
                    <a:pt x="75058" y="91469"/>
                  </a:cubicBezTo>
                  <a:cubicBezTo>
                    <a:pt x="79901" y="95504"/>
                    <a:pt x="81784" y="96311"/>
                    <a:pt x="88240" y="94428"/>
                  </a:cubicBezTo>
                  <a:close/>
                </a:path>
              </a:pathLst>
            </a:custGeom>
            <a:solidFill>
              <a:srgbClr val="50AD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0" name="Полилиния: фигура 2729">
              <a:extLst>
                <a:ext uri="{FF2B5EF4-FFF2-40B4-BE49-F238E27FC236}">
                  <a16:creationId xmlns:a16="http://schemas.microsoft.com/office/drawing/2014/main" id="{D4B27194-393E-7102-01CE-2DA1512F79C4}"/>
                </a:ext>
              </a:extLst>
            </p:cNvPr>
            <p:cNvSpPr/>
            <p:nvPr/>
          </p:nvSpPr>
          <p:spPr>
            <a:xfrm>
              <a:off x="5475329" y="7266796"/>
              <a:ext cx="26470" cy="17217"/>
            </a:xfrm>
            <a:custGeom>
              <a:avLst/>
              <a:gdLst>
                <a:gd name="connsiteX0" fmla="*/ 913 w 26470"/>
                <a:gd name="connsiteY0" fmla="*/ 17218 h 17217"/>
                <a:gd name="connsiteX1" fmla="*/ 26470 w 26470"/>
                <a:gd name="connsiteY1" fmla="*/ 6726 h 17217"/>
                <a:gd name="connsiteX2" fmla="*/ 24856 w 26470"/>
                <a:gd name="connsiteY2" fmla="*/ 4842 h 17217"/>
                <a:gd name="connsiteX3" fmla="*/ 25394 w 26470"/>
                <a:gd name="connsiteY3" fmla="*/ 0 h 17217"/>
                <a:gd name="connsiteX4" fmla="*/ 24318 w 26470"/>
                <a:gd name="connsiteY4" fmla="*/ 269 h 17217"/>
                <a:gd name="connsiteX5" fmla="*/ 11136 w 26470"/>
                <a:gd name="connsiteY5" fmla="*/ 9685 h 17217"/>
                <a:gd name="connsiteX6" fmla="*/ 2258 w 26470"/>
                <a:gd name="connsiteY6" fmla="*/ 12375 h 17217"/>
                <a:gd name="connsiteX7" fmla="*/ 913 w 26470"/>
                <a:gd name="connsiteY7" fmla="*/ 17218 h 17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470" h="17217">
                  <a:moveTo>
                    <a:pt x="913" y="17218"/>
                  </a:moveTo>
                  <a:cubicBezTo>
                    <a:pt x="10329" y="16142"/>
                    <a:pt x="19476" y="13989"/>
                    <a:pt x="26470" y="6726"/>
                  </a:cubicBezTo>
                  <a:cubicBezTo>
                    <a:pt x="25394" y="6726"/>
                    <a:pt x="24318" y="6457"/>
                    <a:pt x="24856" y="4842"/>
                  </a:cubicBezTo>
                  <a:cubicBezTo>
                    <a:pt x="25394" y="3228"/>
                    <a:pt x="25932" y="1883"/>
                    <a:pt x="25394" y="0"/>
                  </a:cubicBezTo>
                  <a:cubicBezTo>
                    <a:pt x="25125" y="0"/>
                    <a:pt x="24587" y="0"/>
                    <a:pt x="24318" y="269"/>
                  </a:cubicBezTo>
                  <a:cubicBezTo>
                    <a:pt x="20014" y="3497"/>
                    <a:pt x="15171" y="5919"/>
                    <a:pt x="11136" y="9685"/>
                  </a:cubicBezTo>
                  <a:cubicBezTo>
                    <a:pt x="8715" y="12106"/>
                    <a:pt x="5218" y="11299"/>
                    <a:pt x="2258" y="12375"/>
                  </a:cubicBezTo>
                  <a:cubicBezTo>
                    <a:pt x="913" y="13720"/>
                    <a:pt x="-1239" y="14796"/>
                    <a:pt x="913" y="17218"/>
                  </a:cubicBezTo>
                  <a:close/>
                </a:path>
              </a:pathLst>
            </a:custGeom>
            <a:solidFill>
              <a:srgbClr val="ACE8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1" name="Полилиния: фигура 2730">
              <a:extLst>
                <a:ext uri="{FF2B5EF4-FFF2-40B4-BE49-F238E27FC236}">
                  <a16:creationId xmlns:a16="http://schemas.microsoft.com/office/drawing/2014/main" id="{36309D59-C99D-AF19-E27C-06ACD51F83DE}"/>
                </a:ext>
              </a:extLst>
            </p:cNvPr>
            <p:cNvSpPr/>
            <p:nvPr/>
          </p:nvSpPr>
          <p:spPr>
            <a:xfrm>
              <a:off x="5059139" y="7713916"/>
              <a:ext cx="26478" cy="19638"/>
            </a:xfrm>
            <a:custGeom>
              <a:avLst/>
              <a:gdLst>
                <a:gd name="connsiteX0" fmla="*/ 6839 w 26478"/>
                <a:gd name="connsiteY0" fmla="*/ 17487 h 19638"/>
                <a:gd name="connsiteX1" fmla="*/ 9530 w 26478"/>
                <a:gd name="connsiteY1" fmla="*/ 14527 h 19638"/>
                <a:gd name="connsiteX2" fmla="*/ 26478 w 26478"/>
                <a:gd name="connsiteY2" fmla="*/ 0 h 19638"/>
                <a:gd name="connsiteX3" fmla="*/ 14103 w 26478"/>
                <a:gd name="connsiteY3" fmla="*/ 7264 h 19638"/>
                <a:gd name="connsiteX4" fmla="*/ 1459 w 26478"/>
                <a:gd name="connsiteY4" fmla="*/ 17218 h 19638"/>
                <a:gd name="connsiteX5" fmla="*/ 1997 w 26478"/>
                <a:gd name="connsiteY5" fmla="*/ 19639 h 19638"/>
                <a:gd name="connsiteX6" fmla="*/ 6839 w 26478"/>
                <a:gd name="connsiteY6" fmla="*/ 17487 h 19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78" h="19638">
                  <a:moveTo>
                    <a:pt x="6839" y="17487"/>
                  </a:moveTo>
                  <a:cubicBezTo>
                    <a:pt x="7378" y="16142"/>
                    <a:pt x="8454" y="15334"/>
                    <a:pt x="9530" y="14527"/>
                  </a:cubicBezTo>
                  <a:cubicBezTo>
                    <a:pt x="13565" y="8071"/>
                    <a:pt x="21367" y="5649"/>
                    <a:pt x="26478" y="0"/>
                  </a:cubicBezTo>
                  <a:cubicBezTo>
                    <a:pt x="21098" y="0"/>
                    <a:pt x="18139" y="4842"/>
                    <a:pt x="14103" y="7264"/>
                  </a:cubicBezTo>
                  <a:cubicBezTo>
                    <a:pt x="9530" y="9954"/>
                    <a:pt x="5494" y="13989"/>
                    <a:pt x="1459" y="17218"/>
                  </a:cubicBezTo>
                  <a:cubicBezTo>
                    <a:pt x="114" y="18294"/>
                    <a:pt x="-1231" y="19370"/>
                    <a:pt x="1997" y="19639"/>
                  </a:cubicBezTo>
                  <a:cubicBezTo>
                    <a:pt x="3342" y="19101"/>
                    <a:pt x="4956" y="18294"/>
                    <a:pt x="6839" y="17487"/>
                  </a:cubicBezTo>
                  <a:close/>
                </a:path>
              </a:pathLst>
            </a:custGeom>
            <a:solidFill>
              <a:srgbClr val="B0C17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2" name="Полилиния: фигура 2731">
              <a:extLst>
                <a:ext uri="{FF2B5EF4-FFF2-40B4-BE49-F238E27FC236}">
                  <a16:creationId xmlns:a16="http://schemas.microsoft.com/office/drawing/2014/main" id="{05DBCCA3-974D-AC3B-D8F2-4A2A31E66BAC}"/>
                </a:ext>
              </a:extLst>
            </p:cNvPr>
            <p:cNvSpPr/>
            <p:nvPr/>
          </p:nvSpPr>
          <p:spPr>
            <a:xfrm>
              <a:off x="5210714" y="7397542"/>
              <a:ext cx="300082" cy="183477"/>
            </a:xfrm>
            <a:custGeom>
              <a:avLst/>
              <a:gdLst>
                <a:gd name="connsiteX0" fmla="*/ 245620 w 300082"/>
                <a:gd name="connsiteY0" fmla="*/ 99808 h 183477"/>
                <a:gd name="connsiteX1" fmla="*/ 283015 w 300082"/>
                <a:gd name="connsiteY1" fmla="*/ 97118 h 183477"/>
                <a:gd name="connsiteX2" fmla="*/ 297273 w 300082"/>
                <a:gd name="connsiteY2" fmla="*/ 94697 h 183477"/>
                <a:gd name="connsiteX3" fmla="*/ 299963 w 300082"/>
                <a:gd name="connsiteY3" fmla="*/ 91200 h 183477"/>
                <a:gd name="connsiteX4" fmla="*/ 296466 w 300082"/>
                <a:gd name="connsiteY4" fmla="*/ 89585 h 183477"/>
                <a:gd name="connsiteX5" fmla="*/ 270101 w 300082"/>
                <a:gd name="connsiteY5" fmla="*/ 93083 h 183477"/>
                <a:gd name="connsiteX6" fmla="*/ 212530 w 300082"/>
                <a:gd name="connsiteY6" fmla="*/ 94697 h 183477"/>
                <a:gd name="connsiteX7" fmla="*/ 190739 w 300082"/>
                <a:gd name="connsiteY7" fmla="*/ 94159 h 183477"/>
                <a:gd name="connsiteX8" fmla="*/ 184820 w 300082"/>
                <a:gd name="connsiteY8" fmla="*/ 94159 h 183477"/>
                <a:gd name="connsiteX9" fmla="*/ 182668 w 300082"/>
                <a:gd name="connsiteY9" fmla="*/ 94428 h 183477"/>
                <a:gd name="connsiteX10" fmla="*/ 174329 w 300082"/>
                <a:gd name="connsiteY10" fmla="*/ 93621 h 183477"/>
                <a:gd name="connsiteX11" fmla="*/ 163836 w 300082"/>
                <a:gd name="connsiteY11" fmla="*/ 93890 h 183477"/>
                <a:gd name="connsiteX12" fmla="*/ 132360 w 300082"/>
                <a:gd name="connsiteY12" fmla="*/ 97925 h 183477"/>
                <a:gd name="connsiteX13" fmla="*/ 111915 w 300082"/>
                <a:gd name="connsiteY13" fmla="*/ 98194 h 183477"/>
                <a:gd name="connsiteX14" fmla="*/ 130746 w 300082"/>
                <a:gd name="connsiteY14" fmla="*/ 97925 h 183477"/>
                <a:gd name="connsiteX15" fmla="*/ 152806 w 300082"/>
                <a:gd name="connsiteY15" fmla="*/ 96042 h 183477"/>
                <a:gd name="connsiteX16" fmla="*/ 159532 w 300082"/>
                <a:gd name="connsiteY16" fmla="*/ 93890 h 183477"/>
                <a:gd name="connsiteX17" fmla="*/ 153614 w 300082"/>
                <a:gd name="connsiteY17" fmla="*/ 90392 h 183477"/>
                <a:gd name="connsiteX18" fmla="*/ 138010 w 300082"/>
                <a:gd name="connsiteY18" fmla="*/ 90662 h 183477"/>
                <a:gd name="connsiteX19" fmla="*/ 125635 w 300082"/>
                <a:gd name="connsiteY19" fmla="*/ 91200 h 183477"/>
                <a:gd name="connsiteX20" fmla="*/ 73982 w 300082"/>
                <a:gd name="connsiteY20" fmla="*/ 113260 h 183477"/>
                <a:gd name="connsiteX21" fmla="*/ 61069 w 300082"/>
                <a:gd name="connsiteY21" fmla="*/ 122945 h 183477"/>
                <a:gd name="connsiteX22" fmla="*/ 67525 w 300082"/>
                <a:gd name="connsiteY22" fmla="*/ 113260 h 183477"/>
                <a:gd name="connsiteX23" fmla="*/ 68871 w 300082"/>
                <a:gd name="connsiteY23" fmla="*/ 108686 h 183477"/>
                <a:gd name="connsiteX24" fmla="*/ 64835 w 300082"/>
                <a:gd name="connsiteY24" fmla="*/ 107879 h 183477"/>
                <a:gd name="connsiteX25" fmla="*/ 61876 w 300082"/>
                <a:gd name="connsiteY25" fmla="*/ 107072 h 183477"/>
                <a:gd name="connsiteX26" fmla="*/ 62683 w 300082"/>
                <a:gd name="connsiteY26" fmla="*/ 103575 h 183477"/>
                <a:gd name="connsiteX27" fmla="*/ 72637 w 300082"/>
                <a:gd name="connsiteY27" fmla="*/ 87971 h 183477"/>
                <a:gd name="connsiteX28" fmla="*/ 81246 w 300082"/>
                <a:gd name="connsiteY28" fmla="*/ 69140 h 183477"/>
                <a:gd name="connsiteX29" fmla="*/ 113798 w 300082"/>
                <a:gd name="connsiteY29" fmla="*/ 48156 h 183477"/>
                <a:gd name="connsiteX30" fmla="*/ 132630 w 300082"/>
                <a:gd name="connsiteY30" fmla="*/ 46541 h 183477"/>
                <a:gd name="connsiteX31" fmla="*/ 137472 w 300082"/>
                <a:gd name="connsiteY31" fmla="*/ 46003 h 183477"/>
                <a:gd name="connsiteX32" fmla="*/ 153614 w 300082"/>
                <a:gd name="connsiteY32" fmla="*/ 44927 h 183477"/>
                <a:gd name="connsiteX33" fmla="*/ 163298 w 300082"/>
                <a:gd name="connsiteY33" fmla="*/ 46810 h 183477"/>
                <a:gd name="connsiteX34" fmla="*/ 179709 w 300082"/>
                <a:gd name="connsiteY34" fmla="*/ 53267 h 183477"/>
                <a:gd name="connsiteX35" fmla="*/ 178633 w 300082"/>
                <a:gd name="connsiteY35" fmla="*/ 46541 h 183477"/>
                <a:gd name="connsiteX36" fmla="*/ 171369 w 300082"/>
                <a:gd name="connsiteY36" fmla="*/ 41430 h 183477"/>
                <a:gd name="connsiteX37" fmla="*/ 170293 w 300082"/>
                <a:gd name="connsiteY37" fmla="*/ 40085 h 183477"/>
                <a:gd name="connsiteX38" fmla="*/ 153882 w 300082"/>
                <a:gd name="connsiteY38" fmla="*/ 34973 h 183477"/>
                <a:gd name="connsiteX39" fmla="*/ 127249 w 300082"/>
                <a:gd name="connsiteY39" fmla="*/ 38202 h 183477"/>
                <a:gd name="connsiteX40" fmla="*/ 121599 w 300082"/>
                <a:gd name="connsiteY40" fmla="*/ 37395 h 183477"/>
                <a:gd name="connsiteX41" fmla="*/ 103306 w 300082"/>
                <a:gd name="connsiteY41" fmla="*/ 35242 h 183477"/>
                <a:gd name="connsiteX42" fmla="*/ 91738 w 300082"/>
                <a:gd name="connsiteY42" fmla="*/ 38471 h 183477"/>
                <a:gd name="connsiteX43" fmla="*/ 86088 w 300082"/>
                <a:gd name="connsiteY43" fmla="*/ 39816 h 183477"/>
                <a:gd name="connsiteX44" fmla="*/ 97656 w 300082"/>
                <a:gd name="connsiteY44" fmla="*/ 31207 h 183477"/>
                <a:gd name="connsiteX45" fmla="*/ 104920 w 300082"/>
                <a:gd name="connsiteY45" fmla="*/ 14258 h 183477"/>
                <a:gd name="connsiteX46" fmla="*/ 108686 w 300082"/>
                <a:gd name="connsiteY46" fmla="*/ 6726 h 183477"/>
                <a:gd name="connsiteX47" fmla="*/ 107341 w 300082"/>
                <a:gd name="connsiteY47" fmla="*/ 0 h 183477"/>
                <a:gd name="connsiteX48" fmla="*/ 104382 w 300082"/>
                <a:gd name="connsiteY48" fmla="*/ 1076 h 183477"/>
                <a:gd name="connsiteX49" fmla="*/ 100884 w 300082"/>
                <a:gd name="connsiteY49" fmla="*/ 4035 h 183477"/>
                <a:gd name="connsiteX50" fmla="*/ 99001 w 300082"/>
                <a:gd name="connsiteY50" fmla="*/ 7264 h 183477"/>
                <a:gd name="connsiteX51" fmla="*/ 93890 w 300082"/>
                <a:gd name="connsiteY51" fmla="*/ 20715 h 183477"/>
                <a:gd name="connsiteX52" fmla="*/ 89586 w 300082"/>
                <a:gd name="connsiteY52" fmla="*/ 26903 h 183477"/>
                <a:gd name="connsiteX53" fmla="*/ 79632 w 300082"/>
                <a:gd name="connsiteY53" fmla="*/ 38202 h 183477"/>
                <a:gd name="connsiteX54" fmla="*/ 77479 w 300082"/>
                <a:gd name="connsiteY54" fmla="*/ 44927 h 183477"/>
                <a:gd name="connsiteX55" fmla="*/ 65373 w 300082"/>
                <a:gd name="connsiteY55" fmla="*/ 78824 h 183477"/>
                <a:gd name="connsiteX56" fmla="*/ 59993 w 300082"/>
                <a:gd name="connsiteY56" fmla="*/ 85281 h 183477"/>
                <a:gd name="connsiteX57" fmla="*/ 51115 w 300082"/>
                <a:gd name="connsiteY57" fmla="*/ 99539 h 183477"/>
                <a:gd name="connsiteX58" fmla="*/ 48425 w 300082"/>
                <a:gd name="connsiteY58" fmla="*/ 105996 h 183477"/>
                <a:gd name="connsiteX59" fmla="*/ 44120 w 300082"/>
                <a:gd name="connsiteY59" fmla="*/ 115143 h 183477"/>
                <a:gd name="connsiteX60" fmla="*/ 28517 w 300082"/>
                <a:gd name="connsiteY60" fmla="*/ 135858 h 183477"/>
                <a:gd name="connsiteX61" fmla="*/ 16142 w 300082"/>
                <a:gd name="connsiteY61" fmla="*/ 146350 h 183477"/>
                <a:gd name="connsiteX62" fmla="*/ 14527 w 300082"/>
                <a:gd name="connsiteY62" fmla="*/ 149309 h 183477"/>
                <a:gd name="connsiteX63" fmla="*/ 14796 w 300082"/>
                <a:gd name="connsiteY63" fmla="*/ 162760 h 183477"/>
                <a:gd name="connsiteX64" fmla="*/ 23405 w 300082"/>
                <a:gd name="connsiteY64" fmla="*/ 168141 h 183477"/>
                <a:gd name="connsiteX65" fmla="*/ 24212 w 300082"/>
                <a:gd name="connsiteY65" fmla="*/ 169755 h 183477"/>
                <a:gd name="connsiteX66" fmla="*/ 12106 w 300082"/>
                <a:gd name="connsiteY66" fmla="*/ 177557 h 183477"/>
                <a:gd name="connsiteX67" fmla="*/ 11837 w 300082"/>
                <a:gd name="connsiteY67" fmla="*/ 177019 h 183477"/>
                <a:gd name="connsiteX68" fmla="*/ 12106 w 300082"/>
                <a:gd name="connsiteY68" fmla="*/ 176481 h 183477"/>
                <a:gd name="connsiteX69" fmla="*/ 12106 w 300082"/>
                <a:gd name="connsiteY69" fmla="*/ 174328 h 183477"/>
                <a:gd name="connsiteX70" fmla="*/ 0 w 300082"/>
                <a:gd name="connsiteY70" fmla="*/ 179440 h 183477"/>
                <a:gd name="connsiteX71" fmla="*/ 538 w 300082"/>
                <a:gd name="connsiteY71" fmla="*/ 181054 h 183477"/>
                <a:gd name="connsiteX72" fmla="*/ 23405 w 300082"/>
                <a:gd name="connsiteY72" fmla="*/ 183206 h 183477"/>
                <a:gd name="connsiteX73" fmla="*/ 44389 w 300082"/>
                <a:gd name="connsiteY73" fmla="*/ 168141 h 183477"/>
                <a:gd name="connsiteX74" fmla="*/ 55688 w 300082"/>
                <a:gd name="connsiteY74" fmla="*/ 161684 h 183477"/>
                <a:gd name="connsiteX75" fmla="*/ 68332 w 300082"/>
                <a:gd name="connsiteY75" fmla="*/ 152537 h 183477"/>
                <a:gd name="connsiteX76" fmla="*/ 69409 w 300082"/>
                <a:gd name="connsiteY76" fmla="*/ 147964 h 183477"/>
                <a:gd name="connsiteX77" fmla="*/ 65373 w 300082"/>
                <a:gd name="connsiteY77" fmla="*/ 148233 h 183477"/>
                <a:gd name="connsiteX78" fmla="*/ 53805 w 300082"/>
                <a:gd name="connsiteY78" fmla="*/ 150923 h 183477"/>
                <a:gd name="connsiteX79" fmla="*/ 48425 w 300082"/>
                <a:gd name="connsiteY79" fmla="*/ 153613 h 183477"/>
                <a:gd name="connsiteX80" fmla="*/ 32283 w 300082"/>
                <a:gd name="connsiteY80" fmla="*/ 160339 h 183477"/>
                <a:gd name="connsiteX81" fmla="*/ 36856 w 300082"/>
                <a:gd name="connsiteY81" fmla="*/ 156573 h 183477"/>
                <a:gd name="connsiteX82" fmla="*/ 45734 w 300082"/>
                <a:gd name="connsiteY82" fmla="*/ 149040 h 183477"/>
                <a:gd name="connsiteX83" fmla="*/ 86357 w 300082"/>
                <a:gd name="connsiteY83" fmla="*/ 116219 h 183477"/>
                <a:gd name="connsiteX84" fmla="*/ 96849 w 300082"/>
                <a:gd name="connsiteY84" fmla="*/ 111377 h 183477"/>
                <a:gd name="connsiteX85" fmla="*/ 125635 w 300082"/>
                <a:gd name="connsiteY85" fmla="*/ 105189 h 183477"/>
                <a:gd name="connsiteX86" fmla="*/ 127249 w 300082"/>
                <a:gd name="connsiteY86" fmla="*/ 105458 h 183477"/>
                <a:gd name="connsiteX87" fmla="*/ 126711 w 300082"/>
                <a:gd name="connsiteY87" fmla="*/ 105189 h 183477"/>
                <a:gd name="connsiteX88" fmla="*/ 102768 w 300082"/>
                <a:gd name="connsiteY88" fmla="*/ 117295 h 183477"/>
                <a:gd name="connsiteX89" fmla="*/ 90393 w 300082"/>
                <a:gd name="connsiteY89" fmla="*/ 124021 h 183477"/>
                <a:gd name="connsiteX90" fmla="*/ 83129 w 300082"/>
                <a:gd name="connsiteY90" fmla="*/ 128325 h 183477"/>
                <a:gd name="connsiteX91" fmla="*/ 79901 w 300082"/>
                <a:gd name="connsiteY91" fmla="*/ 132899 h 183477"/>
                <a:gd name="connsiteX92" fmla="*/ 84205 w 300082"/>
                <a:gd name="connsiteY92" fmla="*/ 134244 h 183477"/>
                <a:gd name="connsiteX93" fmla="*/ 119178 w 300082"/>
                <a:gd name="connsiteY93" fmla="*/ 115681 h 183477"/>
                <a:gd name="connsiteX94" fmla="*/ 131015 w 300082"/>
                <a:gd name="connsiteY94" fmla="*/ 111107 h 183477"/>
                <a:gd name="connsiteX95" fmla="*/ 150923 w 300082"/>
                <a:gd name="connsiteY95" fmla="*/ 105189 h 183477"/>
                <a:gd name="connsiteX96" fmla="*/ 187242 w 300082"/>
                <a:gd name="connsiteY96" fmla="*/ 102230 h 183477"/>
                <a:gd name="connsiteX97" fmla="*/ 196658 w 300082"/>
                <a:gd name="connsiteY97" fmla="*/ 101423 h 183477"/>
                <a:gd name="connsiteX98" fmla="*/ 222753 w 300082"/>
                <a:gd name="connsiteY98" fmla="*/ 100616 h 183477"/>
                <a:gd name="connsiteX99" fmla="*/ 243199 w 300082"/>
                <a:gd name="connsiteY99" fmla="*/ 99539 h 183477"/>
                <a:gd name="connsiteX100" fmla="*/ 245620 w 300082"/>
                <a:gd name="connsiteY100" fmla="*/ 99808 h 18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300082" h="183477">
                  <a:moveTo>
                    <a:pt x="245620" y="99808"/>
                  </a:moveTo>
                  <a:cubicBezTo>
                    <a:pt x="257995" y="97925"/>
                    <a:pt x="270640" y="98194"/>
                    <a:pt x="283015" y="97118"/>
                  </a:cubicBezTo>
                  <a:cubicBezTo>
                    <a:pt x="287857" y="96580"/>
                    <a:pt x="292700" y="95773"/>
                    <a:pt x="297273" y="94697"/>
                  </a:cubicBezTo>
                  <a:cubicBezTo>
                    <a:pt x="299156" y="94428"/>
                    <a:pt x="300501" y="93083"/>
                    <a:pt x="299963" y="91200"/>
                  </a:cubicBezTo>
                  <a:cubicBezTo>
                    <a:pt x="299425" y="89585"/>
                    <a:pt x="298080" y="88778"/>
                    <a:pt x="296466" y="89585"/>
                  </a:cubicBezTo>
                  <a:cubicBezTo>
                    <a:pt x="288126" y="93621"/>
                    <a:pt x="278979" y="92545"/>
                    <a:pt x="270101" y="93083"/>
                  </a:cubicBezTo>
                  <a:cubicBezTo>
                    <a:pt x="251001" y="94159"/>
                    <a:pt x="231900" y="96042"/>
                    <a:pt x="212530" y="94697"/>
                  </a:cubicBezTo>
                  <a:cubicBezTo>
                    <a:pt x="205266" y="94159"/>
                    <a:pt x="198003" y="94159"/>
                    <a:pt x="190739" y="94159"/>
                  </a:cubicBezTo>
                  <a:cubicBezTo>
                    <a:pt x="188856" y="93352"/>
                    <a:pt x="186704" y="95235"/>
                    <a:pt x="184820" y="94159"/>
                  </a:cubicBezTo>
                  <a:cubicBezTo>
                    <a:pt x="184013" y="94159"/>
                    <a:pt x="183475" y="94428"/>
                    <a:pt x="182668" y="94428"/>
                  </a:cubicBezTo>
                  <a:cubicBezTo>
                    <a:pt x="179978" y="92814"/>
                    <a:pt x="177019" y="94428"/>
                    <a:pt x="174329" y="93621"/>
                  </a:cubicBezTo>
                  <a:cubicBezTo>
                    <a:pt x="170831" y="93621"/>
                    <a:pt x="167334" y="93352"/>
                    <a:pt x="163836" y="93890"/>
                  </a:cubicBezTo>
                  <a:cubicBezTo>
                    <a:pt x="153614" y="97118"/>
                    <a:pt x="142853" y="96849"/>
                    <a:pt x="132360" y="97925"/>
                  </a:cubicBezTo>
                  <a:cubicBezTo>
                    <a:pt x="125635" y="99001"/>
                    <a:pt x="118640" y="100616"/>
                    <a:pt x="111915" y="98194"/>
                  </a:cubicBezTo>
                  <a:cubicBezTo>
                    <a:pt x="118102" y="100077"/>
                    <a:pt x="124559" y="98732"/>
                    <a:pt x="130746" y="97925"/>
                  </a:cubicBezTo>
                  <a:cubicBezTo>
                    <a:pt x="138010" y="97118"/>
                    <a:pt x="145543" y="96849"/>
                    <a:pt x="152806" y="96042"/>
                  </a:cubicBezTo>
                  <a:cubicBezTo>
                    <a:pt x="155228" y="95773"/>
                    <a:pt x="157649" y="95773"/>
                    <a:pt x="159532" y="93890"/>
                  </a:cubicBezTo>
                  <a:cubicBezTo>
                    <a:pt x="158994" y="90123"/>
                    <a:pt x="155766" y="90662"/>
                    <a:pt x="153614" y="90392"/>
                  </a:cubicBezTo>
                  <a:cubicBezTo>
                    <a:pt x="148502" y="89854"/>
                    <a:pt x="143121" y="90392"/>
                    <a:pt x="138010" y="90662"/>
                  </a:cubicBezTo>
                  <a:cubicBezTo>
                    <a:pt x="133975" y="90931"/>
                    <a:pt x="129670" y="91469"/>
                    <a:pt x="125635" y="91200"/>
                  </a:cubicBezTo>
                  <a:cubicBezTo>
                    <a:pt x="104651" y="89854"/>
                    <a:pt x="88509" y="100077"/>
                    <a:pt x="73982" y="113260"/>
                  </a:cubicBezTo>
                  <a:cubicBezTo>
                    <a:pt x="70216" y="116488"/>
                    <a:pt x="67256" y="120792"/>
                    <a:pt x="61069" y="122945"/>
                  </a:cubicBezTo>
                  <a:cubicBezTo>
                    <a:pt x="63221" y="118909"/>
                    <a:pt x="65642" y="116219"/>
                    <a:pt x="67525" y="113260"/>
                  </a:cubicBezTo>
                  <a:cubicBezTo>
                    <a:pt x="68332" y="111915"/>
                    <a:pt x="69678" y="110300"/>
                    <a:pt x="68871" y="108686"/>
                  </a:cubicBezTo>
                  <a:cubicBezTo>
                    <a:pt x="68064" y="107072"/>
                    <a:pt x="66180" y="107879"/>
                    <a:pt x="64835" y="107879"/>
                  </a:cubicBezTo>
                  <a:cubicBezTo>
                    <a:pt x="63759" y="108148"/>
                    <a:pt x="62414" y="108417"/>
                    <a:pt x="61876" y="107072"/>
                  </a:cubicBezTo>
                  <a:cubicBezTo>
                    <a:pt x="61069" y="105727"/>
                    <a:pt x="61876" y="104382"/>
                    <a:pt x="62683" y="103575"/>
                  </a:cubicBezTo>
                  <a:cubicBezTo>
                    <a:pt x="66718" y="98732"/>
                    <a:pt x="69140" y="93083"/>
                    <a:pt x="72637" y="87971"/>
                  </a:cubicBezTo>
                  <a:cubicBezTo>
                    <a:pt x="76672" y="82322"/>
                    <a:pt x="79632" y="76134"/>
                    <a:pt x="81246" y="69140"/>
                  </a:cubicBezTo>
                  <a:cubicBezTo>
                    <a:pt x="84743" y="55419"/>
                    <a:pt x="99808" y="45734"/>
                    <a:pt x="113798" y="48156"/>
                  </a:cubicBezTo>
                  <a:cubicBezTo>
                    <a:pt x="120254" y="49232"/>
                    <a:pt x="126711" y="51653"/>
                    <a:pt x="132630" y="46541"/>
                  </a:cubicBezTo>
                  <a:cubicBezTo>
                    <a:pt x="133975" y="45465"/>
                    <a:pt x="135858" y="46003"/>
                    <a:pt x="137472" y="46003"/>
                  </a:cubicBezTo>
                  <a:cubicBezTo>
                    <a:pt x="142853" y="45734"/>
                    <a:pt x="148502" y="46003"/>
                    <a:pt x="153614" y="44927"/>
                  </a:cubicBezTo>
                  <a:cubicBezTo>
                    <a:pt x="157111" y="44120"/>
                    <a:pt x="160070" y="45196"/>
                    <a:pt x="163298" y="46810"/>
                  </a:cubicBezTo>
                  <a:cubicBezTo>
                    <a:pt x="168410" y="49770"/>
                    <a:pt x="173252" y="53536"/>
                    <a:pt x="179709" y="53267"/>
                  </a:cubicBezTo>
                  <a:cubicBezTo>
                    <a:pt x="183475" y="50308"/>
                    <a:pt x="180247" y="48425"/>
                    <a:pt x="178633" y="46541"/>
                  </a:cubicBezTo>
                  <a:cubicBezTo>
                    <a:pt x="176481" y="44389"/>
                    <a:pt x="173252" y="44120"/>
                    <a:pt x="171369" y="41430"/>
                  </a:cubicBezTo>
                  <a:cubicBezTo>
                    <a:pt x="171100" y="40892"/>
                    <a:pt x="170562" y="40623"/>
                    <a:pt x="170293" y="40085"/>
                  </a:cubicBezTo>
                  <a:cubicBezTo>
                    <a:pt x="165989" y="34973"/>
                    <a:pt x="160070" y="33628"/>
                    <a:pt x="153882" y="34973"/>
                  </a:cubicBezTo>
                  <a:cubicBezTo>
                    <a:pt x="145005" y="36856"/>
                    <a:pt x="135858" y="35511"/>
                    <a:pt x="127249" y="38202"/>
                  </a:cubicBezTo>
                  <a:cubicBezTo>
                    <a:pt x="125366" y="38740"/>
                    <a:pt x="123483" y="37933"/>
                    <a:pt x="121599" y="37395"/>
                  </a:cubicBezTo>
                  <a:cubicBezTo>
                    <a:pt x="115681" y="36049"/>
                    <a:pt x="109493" y="34704"/>
                    <a:pt x="103306" y="35242"/>
                  </a:cubicBezTo>
                  <a:cubicBezTo>
                    <a:pt x="99270" y="35511"/>
                    <a:pt x="96042" y="38740"/>
                    <a:pt x="91738" y="38471"/>
                  </a:cubicBezTo>
                  <a:cubicBezTo>
                    <a:pt x="89855" y="38471"/>
                    <a:pt x="88509" y="40354"/>
                    <a:pt x="86088" y="39816"/>
                  </a:cubicBezTo>
                  <a:cubicBezTo>
                    <a:pt x="88778" y="35511"/>
                    <a:pt x="94159" y="34435"/>
                    <a:pt x="97656" y="31207"/>
                  </a:cubicBezTo>
                  <a:cubicBezTo>
                    <a:pt x="100884" y="25826"/>
                    <a:pt x="103306" y="20177"/>
                    <a:pt x="104920" y="14258"/>
                  </a:cubicBezTo>
                  <a:cubicBezTo>
                    <a:pt x="105727" y="11568"/>
                    <a:pt x="107072" y="9147"/>
                    <a:pt x="108686" y="6726"/>
                  </a:cubicBezTo>
                  <a:cubicBezTo>
                    <a:pt x="110300" y="4304"/>
                    <a:pt x="111377" y="1345"/>
                    <a:pt x="107341" y="0"/>
                  </a:cubicBezTo>
                  <a:cubicBezTo>
                    <a:pt x="106265" y="0"/>
                    <a:pt x="105189" y="538"/>
                    <a:pt x="104382" y="1076"/>
                  </a:cubicBezTo>
                  <a:cubicBezTo>
                    <a:pt x="103037" y="1883"/>
                    <a:pt x="101961" y="2959"/>
                    <a:pt x="100884" y="4035"/>
                  </a:cubicBezTo>
                  <a:cubicBezTo>
                    <a:pt x="100077" y="5112"/>
                    <a:pt x="99539" y="6188"/>
                    <a:pt x="99001" y="7264"/>
                  </a:cubicBezTo>
                  <a:cubicBezTo>
                    <a:pt x="97118" y="11568"/>
                    <a:pt x="95504" y="16142"/>
                    <a:pt x="93890" y="20715"/>
                  </a:cubicBezTo>
                  <a:cubicBezTo>
                    <a:pt x="93083" y="23136"/>
                    <a:pt x="91738" y="25288"/>
                    <a:pt x="89586" y="26903"/>
                  </a:cubicBezTo>
                  <a:cubicBezTo>
                    <a:pt x="85012" y="29593"/>
                    <a:pt x="81515" y="33090"/>
                    <a:pt x="79632" y="38202"/>
                  </a:cubicBezTo>
                  <a:cubicBezTo>
                    <a:pt x="79093" y="40623"/>
                    <a:pt x="78017" y="42775"/>
                    <a:pt x="77479" y="44927"/>
                  </a:cubicBezTo>
                  <a:cubicBezTo>
                    <a:pt x="74789" y="56764"/>
                    <a:pt x="71561" y="68332"/>
                    <a:pt x="65373" y="78824"/>
                  </a:cubicBezTo>
                  <a:cubicBezTo>
                    <a:pt x="64028" y="81246"/>
                    <a:pt x="62414" y="83667"/>
                    <a:pt x="59993" y="85281"/>
                  </a:cubicBezTo>
                  <a:cubicBezTo>
                    <a:pt x="56226" y="89585"/>
                    <a:pt x="53536" y="94159"/>
                    <a:pt x="51115" y="99539"/>
                  </a:cubicBezTo>
                  <a:cubicBezTo>
                    <a:pt x="51384" y="102230"/>
                    <a:pt x="49770" y="104113"/>
                    <a:pt x="48425" y="105996"/>
                  </a:cubicBezTo>
                  <a:cubicBezTo>
                    <a:pt x="46272" y="108686"/>
                    <a:pt x="45465" y="111915"/>
                    <a:pt x="44120" y="115143"/>
                  </a:cubicBezTo>
                  <a:cubicBezTo>
                    <a:pt x="43044" y="125097"/>
                    <a:pt x="35780" y="130477"/>
                    <a:pt x="28517" y="135858"/>
                  </a:cubicBezTo>
                  <a:cubicBezTo>
                    <a:pt x="24212" y="139086"/>
                    <a:pt x="19908" y="142314"/>
                    <a:pt x="16142" y="146350"/>
                  </a:cubicBezTo>
                  <a:cubicBezTo>
                    <a:pt x="15334" y="147157"/>
                    <a:pt x="14796" y="148233"/>
                    <a:pt x="14527" y="149309"/>
                  </a:cubicBezTo>
                  <a:cubicBezTo>
                    <a:pt x="12644" y="153882"/>
                    <a:pt x="12375" y="158456"/>
                    <a:pt x="14796" y="162760"/>
                  </a:cubicBezTo>
                  <a:cubicBezTo>
                    <a:pt x="16680" y="166258"/>
                    <a:pt x="19370" y="168141"/>
                    <a:pt x="23405" y="168141"/>
                  </a:cubicBezTo>
                  <a:cubicBezTo>
                    <a:pt x="24481" y="168410"/>
                    <a:pt x="26095" y="168410"/>
                    <a:pt x="24212" y="169755"/>
                  </a:cubicBezTo>
                  <a:cubicBezTo>
                    <a:pt x="20177" y="172445"/>
                    <a:pt x="16142" y="174866"/>
                    <a:pt x="12106" y="177557"/>
                  </a:cubicBezTo>
                  <a:cubicBezTo>
                    <a:pt x="12106" y="178095"/>
                    <a:pt x="11030" y="176750"/>
                    <a:pt x="11837" y="177019"/>
                  </a:cubicBezTo>
                  <a:cubicBezTo>
                    <a:pt x="11837" y="177019"/>
                    <a:pt x="12106" y="177019"/>
                    <a:pt x="12106" y="176481"/>
                  </a:cubicBezTo>
                  <a:cubicBezTo>
                    <a:pt x="12375" y="175674"/>
                    <a:pt x="12375" y="175135"/>
                    <a:pt x="12106" y="174328"/>
                  </a:cubicBezTo>
                  <a:cubicBezTo>
                    <a:pt x="6726" y="172714"/>
                    <a:pt x="3228" y="176212"/>
                    <a:pt x="0" y="179440"/>
                  </a:cubicBezTo>
                  <a:cubicBezTo>
                    <a:pt x="0" y="179978"/>
                    <a:pt x="0" y="180516"/>
                    <a:pt x="538" y="181054"/>
                  </a:cubicBezTo>
                  <a:cubicBezTo>
                    <a:pt x="8071" y="182937"/>
                    <a:pt x="15604" y="184013"/>
                    <a:pt x="23405" y="183206"/>
                  </a:cubicBezTo>
                  <a:cubicBezTo>
                    <a:pt x="30669" y="178633"/>
                    <a:pt x="37933" y="173790"/>
                    <a:pt x="44389" y="168141"/>
                  </a:cubicBezTo>
                  <a:cubicBezTo>
                    <a:pt x="47618" y="165182"/>
                    <a:pt x="51653" y="163567"/>
                    <a:pt x="55688" y="161684"/>
                  </a:cubicBezTo>
                  <a:cubicBezTo>
                    <a:pt x="60531" y="159532"/>
                    <a:pt x="64835" y="156573"/>
                    <a:pt x="68332" y="152537"/>
                  </a:cubicBezTo>
                  <a:cubicBezTo>
                    <a:pt x="69409" y="151192"/>
                    <a:pt x="70754" y="149578"/>
                    <a:pt x="69409" y="147964"/>
                  </a:cubicBezTo>
                  <a:cubicBezTo>
                    <a:pt x="68332" y="146619"/>
                    <a:pt x="66449" y="147426"/>
                    <a:pt x="65373" y="148233"/>
                  </a:cubicBezTo>
                  <a:cubicBezTo>
                    <a:pt x="61607" y="150116"/>
                    <a:pt x="58379" y="151999"/>
                    <a:pt x="53805" y="150923"/>
                  </a:cubicBezTo>
                  <a:cubicBezTo>
                    <a:pt x="51922" y="150385"/>
                    <a:pt x="50039" y="152537"/>
                    <a:pt x="48425" y="153613"/>
                  </a:cubicBezTo>
                  <a:cubicBezTo>
                    <a:pt x="43582" y="156842"/>
                    <a:pt x="39009" y="160339"/>
                    <a:pt x="32283" y="160339"/>
                  </a:cubicBezTo>
                  <a:cubicBezTo>
                    <a:pt x="33628" y="158725"/>
                    <a:pt x="35242" y="157649"/>
                    <a:pt x="36856" y="156573"/>
                  </a:cubicBezTo>
                  <a:cubicBezTo>
                    <a:pt x="40354" y="154690"/>
                    <a:pt x="42506" y="151192"/>
                    <a:pt x="45734" y="149040"/>
                  </a:cubicBezTo>
                  <a:cubicBezTo>
                    <a:pt x="59455" y="138548"/>
                    <a:pt x="74251" y="129132"/>
                    <a:pt x="86357" y="116219"/>
                  </a:cubicBezTo>
                  <a:cubicBezTo>
                    <a:pt x="89047" y="113260"/>
                    <a:pt x="92814" y="112184"/>
                    <a:pt x="96849" y="111377"/>
                  </a:cubicBezTo>
                  <a:cubicBezTo>
                    <a:pt x="106803" y="109224"/>
                    <a:pt x="117026" y="108148"/>
                    <a:pt x="125635" y="105189"/>
                  </a:cubicBezTo>
                  <a:cubicBezTo>
                    <a:pt x="127787" y="104920"/>
                    <a:pt x="126980" y="105996"/>
                    <a:pt x="127249" y="105458"/>
                  </a:cubicBezTo>
                  <a:cubicBezTo>
                    <a:pt x="127249" y="105189"/>
                    <a:pt x="127249" y="104920"/>
                    <a:pt x="126711" y="105189"/>
                  </a:cubicBezTo>
                  <a:cubicBezTo>
                    <a:pt x="117833" y="107341"/>
                    <a:pt x="110838" y="113260"/>
                    <a:pt x="102768" y="117295"/>
                  </a:cubicBezTo>
                  <a:cubicBezTo>
                    <a:pt x="98732" y="119447"/>
                    <a:pt x="94697" y="121868"/>
                    <a:pt x="90393" y="124021"/>
                  </a:cubicBezTo>
                  <a:cubicBezTo>
                    <a:pt x="87971" y="125635"/>
                    <a:pt x="85550" y="126980"/>
                    <a:pt x="83129" y="128325"/>
                  </a:cubicBezTo>
                  <a:cubicBezTo>
                    <a:pt x="81515" y="129401"/>
                    <a:pt x="79362" y="130477"/>
                    <a:pt x="79901" y="132899"/>
                  </a:cubicBezTo>
                  <a:cubicBezTo>
                    <a:pt x="80977" y="134513"/>
                    <a:pt x="82591" y="134244"/>
                    <a:pt x="84205" y="134244"/>
                  </a:cubicBezTo>
                  <a:cubicBezTo>
                    <a:pt x="96580" y="129401"/>
                    <a:pt x="107879" y="122406"/>
                    <a:pt x="119178" y="115681"/>
                  </a:cubicBezTo>
                  <a:cubicBezTo>
                    <a:pt x="122945" y="113529"/>
                    <a:pt x="126711" y="111645"/>
                    <a:pt x="131015" y="111107"/>
                  </a:cubicBezTo>
                  <a:cubicBezTo>
                    <a:pt x="138010" y="110031"/>
                    <a:pt x="143929" y="106534"/>
                    <a:pt x="150923" y="105189"/>
                  </a:cubicBezTo>
                  <a:cubicBezTo>
                    <a:pt x="162760" y="102499"/>
                    <a:pt x="174866" y="102230"/>
                    <a:pt x="187242" y="102230"/>
                  </a:cubicBezTo>
                  <a:cubicBezTo>
                    <a:pt x="190470" y="102230"/>
                    <a:pt x="193698" y="101961"/>
                    <a:pt x="196658" y="101423"/>
                  </a:cubicBezTo>
                  <a:cubicBezTo>
                    <a:pt x="205266" y="99001"/>
                    <a:pt x="214144" y="100346"/>
                    <a:pt x="222753" y="100616"/>
                  </a:cubicBezTo>
                  <a:cubicBezTo>
                    <a:pt x="229748" y="101961"/>
                    <a:pt x="236204" y="99270"/>
                    <a:pt x="243199" y="99539"/>
                  </a:cubicBezTo>
                  <a:cubicBezTo>
                    <a:pt x="243199" y="99808"/>
                    <a:pt x="244544" y="99001"/>
                    <a:pt x="245620" y="99808"/>
                  </a:cubicBezTo>
                  <a:close/>
                </a:path>
              </a:pathLst>
            </a:custGeom>
            <a:solidFill>
              <a:srgbClr val="CFE97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3" name="Полилиния: фигура 2732">
              <a:extLst>
                <a:ext uri="{FF2B5EF4-FFF2-40B4-BE49-F238E27FC236}">
                  <a16:creationId xmlns:a16="http://schemas.microsoft.com/office/drawing/2014/main" id="{B652E26F-021F-764A-5C8D-C8CF6A5DB981}"/>
                </a:ext>
              </a:extLst>
            </p:cNvPr>
            <p:cNvSpPr/>
            <p:nvPr/>
          </p:nvSpPr>
          <p:spPr>
            <a:xfrm>
              <a:off x="5212059" y="7570226"/>
              <a:ext cx="170096" cy="74550"/>
            </a:xfrm>
            <a:custGeom>
              <a:avLst/>
              <a:gdLst>
                <a:gd name="connsiteX0" fmla="*/ 75596 w 170096"/>
                <a:gd name="connsiteY0" fmla="*/ 72936 h 74550"/>
                <a:gd name="connsiteX1" fmla="*/ 80439 w 170096"/>
                <a:gd name="connsiteY1" fmla="*/ 74550 h 74550"/>
                <a:gd name="connsiteX2" fmla="*/ 83129 w 170096"/>
                <a:gd name="connsiteY2" fmla="*/ 64866 h 74550"/>
                <a:gd name="connsiteX3" fmla="*/ 85012 w 170096"/>
                <a:gd name="connsiteY3" fmla="*/ 60292 h 74550"/>
                <a:gd name="connsiteX4" fmla="*/ 85012 w 170096"/>
                <a:gd name="connsiteY4" fmla="*/ 59216 h 74550"/>
                <a:gd name="connsiteX5" fmla="*/ 86626 w 170096"/>
                <a:gd name="connsiteY5" fmla="*/ 56257 h 74550"/>
                <a:gd name="connsiteX6" fmla="*/ 86626 w 170096"/>
                <a:gd name="connsiteY6" fmla="*/ 59216 h 74550"/>
                <a:gd name="connsiteX7" fmla="*/ 97118 w 170096"/>
                <a:gd name="connsiteY7" fmla="*/ 61368 h 74550"/>
                <a:gd name="connsiteX8" fmla="*/ 99808 w 170096"/>
                <a:gd name="connsiteY8" fmla="*/ 62982 h 74550"/>
                <a:gd name="connsiteX9" fmla="*/ 102499 w 170096"/>
                <a:gd name="connsiteY9" fmla="*/ 63520 h 74550"/>
                <a:gd name="connsiteX10" fmla="*/ 102768 w 170096"/>
                <a:gd name="connsiteY10" fmla="*/ 60292 h 74550"/>
                <a:gd name="connsiteX11" fmla="*/ 103306 w 170096"/>
                <a:gd name="connsiteY11" fmla="*/ 64866 h 74550"/>
                <a:gd name="connsiteX12" fmla="*/ 109224 w 170096"/>
                <a:gd name="connsiteY12" fmla="*/ 70246 h 74550"/>
                <a:gd name="connsiteX13" fmla="*/ 118102 w 170096"/>
                <a:gd name="connsiteY13" fmla="*/ 68632 h 74550"/>
                <a:gd name="connsiteX14" fmla="*/ 124828 w 170096"/>
                <a:gd name="connsiteY14" fmla="*/ 54912 h 74550"/>
                <a:gd name="connsiteX15" fmla="*/ 131553 w 170096"/>
                <a:gd name="connsiteY15" fmla="*/ 41998 h 74550"/>
                <a:gd name="connsiteX16" fmla="*/ 138010 w 170096"/>
                <a:gd name="connsiteY16" fmla="*/ 39577 h 74550"/>
                <a:gd name="connsiteX17" fmla="*/ 150385 w 170096"/>
                <a:gd name="connsiteY17" fmla="*/ 52759 h 74550"/>
                <a:gd name="connsiteX18" fmla="*/ 158187 w 170096"/>
                <a:gd name="connsiteY18" fmla="*/ 57064 h 74550"/>
                <a:gd name="connsiteX19" fmla="*/ 168410 w 170096"/>
                <a:gd name="connsiteY19" fmla="*/ 42805 h 74550"/>
                <a:gd name="connsiteX20" fmla="*/ 169217 w 170096"/>
                <a:gd name="connsiteY20" fmla="*/ 33928 h 74550"/>
                <a:gd name="connsiteX21" fmla="*/ 168948 w 170096"/>
                <a:gd name="connsiteY21" fmla="*/ 32582 h 74550"/>
                <a:gd name="connsiteX22" fmla="*/ 140431 w 170096"/>
                <a:gd name="connsiteY22" fmla="*/ 6756 h 74550"/>
                <a:gd name="connsiteX23" fmla="*/ 130477 w 170096"/>
                <a:gd name="connsiteY23" fmla="*/ 2183 h 74550"/>
                <a:gd name="connsiteX24" fmla="*/ 104920 w 170096"/>
                <a:gd name="connsiteY24" fmla="*/ 1106 h 74550"/>
                <a:gd name="connsiteX25" fmla="*/ 101961 w 170096"/>
                <a:gd name="connsiteY25" fmla="*/ 2452 h 74550"/>
                <a:gd name="connsiteX26" fmla="*/ 98732 w 170096"/>
                <a:gd name="connsiteY26" fmla="*/ 3797 h 74550"/>
                <a:gd name="connsiteX27" fmla="*/ 79632 w 170096"/>
                <a:gd name="connsiteY27" fmla="*/ 12137 h 74550"/>
                <a:gd name="connsiteX28" fmla="*/ 76403 w 170096"/>
                <a:gd name="connsiteY28" fmla="*/ 15365 h 74550"/>
                <a:gd name="connsiteX29" fmla="*/ 80170 w 170096"/>
                <a:gd name="connsiteY29" fmla="*/ 17248 h 74550"/>
                <a:gd name="connsiteX30" fmla="*/ 99808 w 170096"/>
                <a:gd name="connsiteY30" fmla="*/ 23705 h 74550"/>
                <a:gd name="connsiteX31" fmla="*/ 101423 w 170096"/>
                <a:gd name="connsiteY31" fmla="*/ 23974 h 74550"/>
                <a:gd name="connsiteX32" fmla="*/ 108686 w 170096"/>
                <a:gd name="connsiteY32" fmla="*/ 25319 h 74550"/>
                <a:gd name="connsiteX33" fmla="*/ 115143 w 170096"/>
                <a:gd name="connsiteY33" fmla="*/ 22898 h 74550"/>
                <a:gd name="connsiteX34" fmla="*/ 111108 w 170096"/>
                <a:gd name="connsiteY34" fmla="*/ 25319 h 74550"/>
                <a:gd name="connsiteX35" fmla="*/ 122945 w 170096"/>
                <a:gd name="connsiteY35" fmla="*/ 32313 h 74550"/>
                <a:gd name="connsiteX36" fmla="*/ 110569 w 170096"/>
                <a:gd name="connsiteY36" fmla="*/ 29085 h 74550"/>
                <a:gd name="connsiteX37" fmla="*/ 99808 w 170096"/>
                <a:gd name="connsiteY37" fmla="*/ 27471 h 74550"/>
                <a:gd name="connsiteX38" fmla="*/ 77748 w 170096"/>
                <a:gd name="connsiteY38" fmla="*/ 37694 h 74550"/>
                <a:gd name="connsiteX39" fmla="*/ 96042 w 170096"/>
                <a:gd name="connsiteY39" fmla="*/ 29085 h 74550"/>
                <a:gd name="connsiteX40" fmla="*/ 97925 w 170096"/>
                <a:gd name="connsiteY40" fmla="*/ 23705 h 74550"/>
                <a:gd name="connsiteX41" fmla="*/ 65911 w 170096"/>
                <a:gd name="connsiteY41" fmla="*/ 19669 h 74550"/>
                <a:gd name="connsiteX42" fmla="*/ 33628 w 170096"/>
                <a:gd name="connsiteY42" fmla="*/ 22898 h 74550"/>
                <a:gd name="connsiteX43" fmla="*/ 15873 w 170096"/>
                <a:gd name="connsiteY43" fmla="*/ 25857 h 74550"/>
                <a:gd name="connsiteX44" fmla="*/ 11299 w 170096"/>
                <a:gd name="connsiteY44" fmla="*/ 29623 h 74550"/>
                <a:gd name="connsiteX45" fmla="*/ 15066 w 170096"/>
                <a:gd name="connsiteY45" fmla="*/ 32313 h 74550"/>
                <a:gd name="connsiteX46" fmla="*/ 29862 w 170096"/>
                <a:gd name="connsiteY46" fmla="*/ 34735 h 74550"/>
                <a:gd name="connsiteX47" fmla="*/ 65104 w 170096"/>
                <a:gd name="connsiteY47" fmla="*/ 33928 h 74550"/>
                <a:gd name="connsiteX48" fmla="*/ 68601 w 170096"/>
                <a:gd name="connsiteY48" fmla="*/ 35542 h 74550"/>
                <a:gd name="connsiteX49" fmla="*/ 60531 w 170096"/>
                <a:gd name="connsiteY49" fmla="*/ 36887 h 74550"/>
                <a:gd name="connsiteX50" fmla="*/ 6995 w 170096"/>
                <a:gd name="connsiteY50" fmla="*/ 43613 h 74550"/>
                <a:gd name="connsiteX51" fmla="*/ 0 w 170096"/>
                <a:gd name="connsiteY51" fmla="*/ 47110 h 74550"/>
                <a:gd name="connsiteX52" fmla="*/ 10492 w 170096"/>
                <a:gd name="connsiteY52" fmla="*/ 49531 h 74550"/>
                <a:gd name="connsiteX53" fmla="*/ 48963 w 170096"/>
                <a:gd name="connsiteY53" fmla="*/ 50338 h 74550"/>
                <a:gd name="connsiteX54" fmla="*/ 65373 w 170096"/>
                <a:gd name="connsiteY54" fmla="*/ 49531 h 74550"/>
                <a:gd name="connsiteX55" fmla="*/ 70485 w 170096"/>
                <a:gd name="connsiteY55" fmla="*/ 47917 h 74550"/>
                <a:gd name="connsiteX56" fmla="*/ 64835 w 170096"/>
                <a:gd name="connsiteY56" fmla="*/ 54374 h 74550"/>
                <a:gd name="connsiteX57" fmla="*/ 60531 w 170096"/>
                <a:gd name="connsiteY57" fmla="*/ 57871 h 74550"/>
                <a:gd name="connsiteX58" fmla="*/ 61876 w 170096"/>
                <a:gd name="connsiteY58" fmla="*/ 61368 h 74550"/>
                <a:gd name="connsiteX59" fmla="*/ 65104 w 170096"/>
                <a:gd name="connsiteY59" fmla="*/ 61637 h 74550"/>
                <a:gd name="connsiteX60" fmla="*/ 75058 w 170096"/>
                <a:gd name="connsiteY60" fmla="*/ 66480 h 74550"/>
                <a:gd name="connsiteX61" fmla="*/ 78286 w 170096"/>
                <a:gd name="connsiteY61" fmla="*/ 68363 h 74550"/>
                <a:gd name="connsiteX62" fmla="*/ 75596 w 170096"/>
                <a:gd name="connsiteY62" fmla="*/ 72129 h 74550"/>
                <a:gd name="connsiteX63" fmla="*/ 75596 w 170096"/>
                <a:gd name="connsiteY63" fmla="*/ 72936 h 7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70096" h="74550">
                  <a:moveTo>
                    <a:pt x="75596" y="72936"/>
                  </a:moveTo>
                  <a:cubicBezTo>
                    <a:pt x="76941" y="74550"/>
                    <a:pt x="79362" y="72667"/>
                    <a:pt x="80439" y="74550"/>
                  </a:cubicBezTo>
                  <a:cubicBezTo>
                    <a:pt x="83129" y="71860"/>
                    <a:pt x="85012" y="68901"/>
                    <a:pt x="83129" y="64866"/>
                  </a:cubicBezTo>
                  <a:cubicBezTo>
                    <a:pt x="82053" y="62444"/>
                    <a:pt x="85819" y="62444"/>
                    <a:pt x="85012" y="60292"/>
                  </a:cubicBezTo>
                  <a:cubicBezTo>
                    <a:pt x="85012" y="60023"/>
                    <a:pt x="85012" y="59485"/>
                    <a:pt x="85012" y="59216"/>
                  </a:cubicBezTo>
                  <a:cubicBezTo>
                    <a:pt x="84743" y="57871"/>
                    <a:pt x="85819" y="57064"/>
                    <a:pt x="86626" y="56257"/>
                  </a:cubicBezTo>
                  <a:cubicBezTo>
                    <a:pt x="86357" y="57333"/>
                    <a:pt x="85281" y="58140"/>
                    <a:pt x="86626" y="59216"/>
                  </a:cubicBezTo>
                  <a:cubicBezTo>
                    <a:pt x="90123" y="60023"/>
                    <a:pt x="93621" y="60561"/>
                    <a:pt x="97118" y="61368"/>
                  </a:cubicBezTo>
                  <a:cubicBezTo>
                    <a:pt x="97925" y="61906"/>
                    <a:pt x="99001" y="62444"/>
                    <a:pt x="99808" y="62982"/>
                  </a:cubicBezTo>
                  <a:cubicBezTo>
                    <a:pt x="100616" y="63789"/>
                    <a:pt x="101423" y="64596"/>
                    <a:pt x="102499" y="63520"/>
                  </a:cubicBezTo>
                  <a:cubicBezTo>
                    <a:pt x="103037" y="62175"/>
                    <a:pt x="103037" y="61099"/>
                    <a:pt x="102768" y="60292"/>
                  </a:cubicBezTo>
                  <a:cubicBezTo>
                    <a:pt x="102768" y="61637"/>
                    <a:pt x="107610" y="62713"/>
                    <a:pt x="103306" y="64866"/>
                  </a:cubicBezTo>
                  <a:cubicBezTo>
                    <a:pt x="103575" y="68632"/>
                    <a:pt x="106534" y="69439"/>
                    <a:pt x="109224" y="70246"/>
                  </a:cubicBezTo>
                  <a:cubicBezTo>
                    <a:pt x="112453" y="70784"/>
                    <a:pt x="115681" y="71322"/>
                    <a:pt x="118102" y="68632"/>
                  </a:cubicBezTo>
                  <a:cubicBezTo>
                    <a:pt x="119178" y="63520"/>
                    <a:pt x="117833" y="57064"/>
                    <a:pt x="124828" y="54912"/>
                  </a:cubicBezTo>
                  <a:cubicBezTo>
                    <a:pt x="126980" y="50607"/>
                    <a:pt x="128594" y="46034"/>
                    <a:pt x="131553" y="41998"/>
                  </a:cubicBezTo>
                  <a:cubicBezTo>
                    <a:pt x="133168" y="40115"/>
                    <a:pt x="135051" y="37963"/>
                    <a:pt x="138010" y="39577"/>
                  </a:cubicBezTo>
                  <a:cubicBezTo>
                    <a:pt x="143929" y="42267"/>
                    <a:pt x="147964" y="46572"/>
                    <a:pt x="150385" y="52759"/>
                  </a:cubicBezTo>
                  <a:cubicBezTo>
                    <a:pt x="151730" y="55988"/>
                    <a:pt x="153344" y="59754"/>
                    <a:pt x="158187" y="57064"/>
                  </a:cubicBezTo>
                  <a:cubicBezTo>
                    <a:pt x="162491" y="52759"/>
                    <a:pt x="164913" y="47379"/>
                    <a:pt x="168410" y="42805"/>
                  </a:cubicBezTo>
                  <a:cubicBezTo>
                    <a:pt x="170024" y="40653"/>
                    <a:pt x="170831" y="37156"/>
                    <a:pt x="169217" y="33928"/>
                  </a:cubicBezTo>
                  <a:cubicBezTo>
                    <a:pt x="169217" y="33390"/>
                    <a:pt x="168948" y="33120"/>
                    <a:pt x="168948" y="32582"/>
                  </a:cubicBezTo>
                  <a:cubicBezTo>
                    <a:pt x="159263" y="23974"/>
                    <a:pt x="149847" y="15634"/>
                    <a:pt x="140431" y="6756"/>
                  </a:cubicBezTo>
                  <a:cubicBezTo>
                    <a:pt x="137472" y="4066"/>
                    <a:pt x="134513" y="2452"/>
                    <a:pt x="130477" y="2183"/>
                  </a:cubicBezTo>
                  <a:cubicBezTo>
                    <a:pt x="122138" y="1376"/>
                    <a:pt x="113529" y="-1584"/>
                    <a:pt x="104920" y="1106"/>
                  </a:cubicBezTo>
                  <a:cubicBezTo>
                    <a:pt x="103844" y="1376"/>
                    <a:pt x="102768" y="1914"/>
                    <a:pt x="101961" y="2452"/>
                  </a:cubicBezTo>
                  <a:cubicBezTo>
                    <a:pt x="100884" y="2721"/>
                    <a:pt x="99808" y="3259"/>
                    <a:pt x="98732" y="3797"/>
                  </a:cubicBezTo>
                  <a:cubicBezTo>
                    <a:pt x="92545" y="6756"/>
                    <a:pt x="86088" y="9715"/>
                    <a:pt x="79632" y="12137"/>
                  </a:cubicBezTo>
                  <a:cubicBezTo>
                    <a:pt x="78286" y="12675"/>
                    <a:pt x="75865" y="13213"/>
                    <a:pt x="76403" y="15365"/>
                  </a:cubicBezTo>
                  <a:cubicBezTo>
                    <a:pt x="76672" y="16979"/>
                    <a:pt x="78825" y="16979"/>
                    <a:pt x="80170" y="17248"/>
                  </a:cubicBezTo>
                  <a:cubicBezTo>
                    <a:pt x="87164" y="18324"/>
                    <a:pt x="93621" y="20745"/>
                    <a:pt x="99808" y="23705"/>
                  </a:cubicBezTo>
                  <a:cubicBezTo>
                    <a:pt x="100347" y="23705"/>
                    <a:pt x="100884" y="23974"/>
                    <a:pt x="101423" y="23974"/>
                  </a:cubicBezTo>
                  <a:cubicBezTo>
                    <a:pt x="103844" y="23436"/>
                    <a:pt x="106534" y="22629"/>
                    <a:pt x="108686" y="25319"/>
                  </a:cubicBezTo>
                  <a:cubicBezTo>
                    <a:pt x="110838" y="24781"/>
                    <a:pt x="112991" y="23705"/>
                    <a:pt x="115143" y="22898"/>
                  </a:cubicBezTo>
                  <a:cubicBezTo>
                    <a:pt x="113798" y="23974"/>
                    <a:pt x="112184" y="23974"/>
                    <a:pt x="111108" y="25319"/>
                  </a:cubicBezTo>
                  <a:cubicBezTo>
                    <a:pt x="114067" y="30161"/>
                    <a:pt x="119178" y="30430"/>
                    <a:pt x="122945" y="32313"/>
                  </a:cubicBezTo>
                  <a:cubicBezTo>
                    <a:pt x="119178" y="32582"/>
                    <a:pt x="114874" y="30968"/>
                    <a:pt x="110569" y="29085"/>
                  </a:cubicBezTo>
                  <a:cubicBezTo>
                    <a:pt x="107072" y="27471"/>
                    <a:pt x="103575" y="26126"/>
                    <a:pt x="99808" y="27471"/>
                  </a:cubicBezTo>
                  <a:cubicBezTo>
                    <a:pt x="92276" y="30699"/>
                    <a:pt x="85819" y="36080"/>
                    <a:pt x="77748" y="37694"/>
                  </a:cubicBezTo>
                  <a:cubicBezTo>
                    <a:pt x="84474" y="36080"/>
                    <a:pt x="90123" y="32313"/>
                    <a:pt x="96042" y="29085"/>
                  </a:cubicBezTo>
                  <a:cubicBezTo>
                    <a:pt x="98194" y="28009"/>
                    <a:pt x="100616" y="26664"/>
                    <a:pt x="97925" y="23705"/>
                  </a:cubicBezTo>
                  <a:cubicBezTo>
                    <a:pt x="87702" y="19669"/>
                    <a:pt x="77210" y="18055"/>
                    <a:pt x="65911" y="19669"/>
                  </a:cubicBezTo>
                  <a:cubicBezTo>
                    <a:pt x="55150" y="21014"/>
                    <a:pt x="44389" y="23167"/>
                    <a:pt x="33628" y="22898"/>
                  </a:cubicBezTo>
                  <a:cubicBezTo>
                    <a:pt x="27710" y="22898"/>
                    <a:pt x="21791" y="24512"/>
                    <a:pt x="15873" y="25857"/>
                  </a:cubicBezTo>
                  <a:cubicBezTo>
                    <a:pt x="13720" y="26395"/>
                    <a:pt x="11568" y="27202"/>
                    <a:pt x="11299" y="29623"/>
                  </a:cubicBezTo>
                  <a:cubicBezTo>
                    <a:pt x="11030" y="31775"/>
                    <a:pt x="13989" y="31237"/>
                    <a:pt x="15066" y="32313"/>
                  </a:cubicBezTo>
                  <a:cubicBezTo>
                    <a:pt x="19639" y="36349"/>
                    <a:pt x="24481" y="35542"/>
                    <a:pt x="29862" y="34735"/>
                  </a:cubicBezTo>
                  <a:cubicBezTo>
                    <a:pt x="41699" y="32852"/>
                    <a:pt x="53536" y="33120"/>
                    <a:pt x="65104" y="33928"/>
                  </a:cubicBezTo>
                  <a:cubicBezTo>
                    <a:pt x="66449" y="33928"/>
                    <a:pt x="67794" y="33928"/>
                    <a:pt x="68601" y="35542"/>
                  </a:cubicBezTo>
                  <a:cubicBezTo>
                    <a:pt x="66180" y="37156"/>
                    <a:pt x="63221" y="36887"/>
                    <a:pt x="60531" y="36887"/>
                  </a:cubicBezTo>
                  <a:cubicBezTo>
                    <a:pt x="42506" y="36887"/>
                    <a:pt x="24750" y="39846"/>
                    <a:pt x="6995" y="43613"/>
                  </a:cubicBezTo>
                  <a:cubicBezTo>
                    <a:pt x="4305" y="44151"/>
                    <a:pt x="1076" y="43881"/>
                    <a:pt x="0" y="47110"/>
                  </a:cubicBezTo>
                  <a:cubicBezTo>
                    <a:pt x="2959" y="50607"/>
                    <a:pt x="6726" y="49531"/>
                    <a:pt x="10492" y="49531"/>
                  </a:cubicBezTo>
                  <a:cubicBezTo>
                    <a:pt x="23405" y="49262"/>
                    <a:pt x="36318" y="48724"/>
                    <a:pt x="48963" y="50338"/>
                  </a:cubicBezTo>
                  <a:cubicBezTo>
                    <a:pt x="54343" y="50607"/>
                    <a:pt x="59993" y="53297"/>
                    <a:pt x="65373" y="49531"/>
                  </a:cubicBezTo>
                  <a:cubicBezTo>
                    <a:pt x="66987" y="48455"/>
                    <a:pt x="68601" y="47379"/>
                    <a:pt x="70485" y="47917"/>
                  </a:cubicBezTo>
                  <a:cubicBezTo>
                    <a:pt x="69947" y="51414"/>
                    <a:pt x="66987" y="52490"/>
                    <a:pt x="64835" y="54374"/>
                  </a:cubicBezTo>
                  <a:cubicBezTo>
                    <a:pt x="63490" y="55450"/>
                    <a:pt x="61876" y="56526"/>
                    <a:pt x="60531" y="57871"/>
                  </a:cubicBezTo>
                  <a:cubicBezTo>
                    <a:pt x="59186" y="59754"/>
                    <a:pt x="59455" y="60830"/>
                    <a:pt x="61876" y="61368"/>
                  </a:cubicBezTo>
                  <a:cubicBezTo>
                    <a:pt x="62952" y="61637"/>
                    <a:pt x="64028" y="61637"/>
                    <a:pt x="65104" y="61637"/>
                  </a:cubicBezTo>
                  <a:cubicBezTo>
                    <a:pt x="69140" y="61906"/>
                    <a:pt x="72906" y="62175"/>
                    <a:pt x="75058" y="66480"/>
                  </a:cubicBezTo>
                  <a:cubicBezTo>
                    <a:pt x="75596" y="67556"/>
                    <a:pt x="77210" y="67825"/>
                    <a:pt x="78286" y="68363"/>
                  </a:cubicBezTo>
                  <a:cubicBezTo>
                    <a:pt x="80708" y="71860"/>
                    <a:pt x="77479" y="71591"/>
                    <a:pt x="75596" y="72129"/>
                  </a:cubicBezTo>
                  <a:cubicBezTo>
                    <a:pt x="75865" y="71591"/>
                    <a:pt x="75327" y="72129"/>
                    <a:pt x="75596" y="72936"/>
                  </a:cubicBezTo>
                  <a:close/>
                </a:path>
              </a:pathLst>
            </a:custGeom>
            <a:solidFill>
              <a:srgbClr val="97D6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4" name="Полилиния: фигура 2733">
              <a:extLst>
                <a:ext uri="{FF2B5EF4-FFF2-40B4-BE49-F238E27FC236}">
                  <a16:creationId xmlns:a16="http://schemas.microsoft.com/office/drawing/2014/main" id="{D0F3D84A-E4AE-36DF-49C6-8CF54B71E8E7}"/>
                </a:ext>
              </a:extLst>
            </p:cNvPr>
            <p:cNvSpPr/>
            <p:nvPr/>
          </p:nvSpPr>
          <p:spPr>
            <a:xfrm>
              <a:off x="5237348" y="7505082"/>
              <a:ext cx="190499" cy="80638"/>
            </a:xfrm>
            <a:custGeom>
              <a:avLst/>
              <a:gdLst>
                <a:gd name="connsiteX0" fmla="*/ 105189 w 190499"/>
                <a:gd name="connsiteY0" fmla="*/ 62484 h 80638"/>
                <a:gd name="connsiteX1" fmla="*/ 98732 w 190499"/>
                <a:gd name="connsiteY1" fmla="*/ 58718 h 80638"/>
                <a:gd name="connsiteX2" fmla="*/ 110031 w 190499"/>
                <a:gd name="connsiteY2" fmla="*/ 56565 h 80638"/>
                <a:gd name="connsiteX3" fmla="*/ 178902 w 190499"/>
                <a:gd name="connsiteY3" fmla="*/ 58718 h 80638"/>
                <a:gd name="connsiteX4" fmla="*/ 186166 w 190499"/>
                <a:gd name="connsiteY4" fmla="*/ 58448 h 80638"/>
                <a:gd name="connsiteX5" fmla="*/ 190470 w 190499"/>
                <a:gd name="connsiteY5" fmla="*/ 57103 h 80638"/>
                <a:gd name="connsiteX6" fmla="*/ 187780 w 190499"/>
                <a:gd name="connsiteY6" fmla="*/ 53337 h 80638"/>
                <a:gd name="connsiteX7" fmla="*/ 181592 w 190499"/>
                <a:gd name="connsiteY7" fmla="*/ 51185 h 80638"/>
                <a:gd name="connsiteX8" fmla="*/ 151461 w 190499"/>
                <a:gd name="connsiteY8" fmla="*/ 48494 h 80638"/>
                <a:gd name="connsiteX9" fmla="*/ 132360 w 190499"/>
                <a:gd name="connsiteY9" fmla="*/ 44459 h 80638"/>
                <a:gd name="connsiteX10" fmla="*/ 140700 w 190499"/>
                <a:gd name="connsiteY10" fmla="*/ 37733 h 80638"/>
                <a:gd name="connsiteX11" fmla="*/ 177019 w 190499"/>
                <a:gd name="connsiteY11" fmla="*/ 24551 h 80638"/>
                <a:gd name="connsiteX12" fmla="*/ 182130 w 190499"/>
                <a:gd name="connsiteY12" fmla="*/ 20516 h 80638"/>
                <a:gd name="connsiteX13" fmla="*/ 158456 w 190499"/>
                <a:gd name="connsiteY13" fmla="*/ 22399 h 80638"/>
                <a:gd name="connsiteX14" fmla="*/ 136127 w 190499"/>
                <a:gd name="connsiteY14" fmla="*/ 34236 h 80638"/>
                <a:gd name="connsiteX15" fmla="*/ 134244 w 190499"/>
                <a:gd name="connsiteY15" fmla="*/ 35312 h 80638"/>
                <a:gd name="connsiteX16" fmla="*/ 81515 w 190499"/>
                <a:gd name="connsiteY16" fmla="*/ 54144 h 80638"/>
                <a:gd name="connsiteX17" fmla="*/ 76134 w 190499"/>
                <a:gd name="connsiteY17" fmla="*/ 55758 h 80638"/>
                <a:gd name="connsiteX18" fmla="*/ 68332 w 190499"/>
                <a:gd name="connsiteY18" fmla="*/ 60870 h 80638"/>
                <a:gd name="connsiteX19" fmla="*/ 67256 w 190499"/>
                <a:gd name="connsiteY19" fmla="*/ 61946 h 80638"/>
                <a:gd name="connsiteX20" fmla="*/ 44389 w 190499"/>
                <a:gd name="connsiteY20" fmla="*/ 69209 h 80638"/>
                <a:gd name="connsiteX21" fmla="*/ 65104 w 190499"/>
                <a:gd name="connsiteY21" fmla="*/ 43383 h 80638"/>
                <a:gd name="connsiteX22" fmla="*/ 104113 w 190499"/>
                <a:gd name="connsiteY22" fmla="*/ 22130 h 80638"/>
                <a:gd name="connsiteX23" fmla="*/ 128594 w 190499"/>
                <a:gd name="connsiteY23" fmla="*/ 14866 h 80638"/>
                <a:gd name="connsiteX24" fmla="*/ 150923 w 190499"/>
                <a:gd name="connsiteY24" fmla="*/ 12714 h 80638"/>
                <a:gd name="connsiteX25" fmla="*/ 180785 w 190499"/>
                <a:gd name="connsiteY25" fmla="*/ 6796 h 80638"/>
                <a:gd name="connsiteX26" fmla="*/ 187780 w 190499"/>
                <a:gd name="connsiteY26" fmla="*/ 3567 h 80638"/>
                <a:gd name="connsiteX27" fmla="*/ 188856 w 190499"/>
                <a:gd name="connsiteY27" fmla="*/ 1146 h 80638"/>
                <a:gd name="connsiteX28" fmla="*/ 186434 w 190499"/>
                <a:gd name="connsiteY28" fmla="*/ 70 h 80638"/>
                <a:gd name="connsiteX29" fmla="*/ 181592 w 190499"/>
                <a:gd name="connsiteY29" fmla="*/ 1146 h 80638"/>
                <a:gd name="connsiteX30" fmla="*/ 145274 w 190499"/>
                <a:gd name="connsiteY30" fmla="*/ 6258 h 80638"/>
                <a:gd name="connsiteX31" fmla="*/ 89585 w 190499"/>
                <a:gd name="connsiteY31" fmla="*/ 15673 h 80638"/>
                <a:gd name="connsiteX32" fmla="*/ 31207 w 190499"/>
                <a:gd name="connsiteY32" fmla="*/ 59525 h 80638"/>
                <a:gd name="connsiteX33" fmla="*/ 5112 w 190499"/>
                <a:gd name="connsiteY33" fmla="*/ 73245 h 80638"/>
                <a:gd name="connsiteX34" fmla="*/ 0 w 190499"/>
                <a:gd name="connsiteY34" fmla="*/ 76742 h 80638"/>
                <a:gd name="connsiteX35" fmla="*/ 19908 w 190499"/>
                <a:gd name="connsiteY35" fmla="*/ 80240 h 80638"/>
                <a:gd name="connsiteX36" fmla="*/ 67794 w 190499"/>
                <a:gd name="connsiteY36" fmla="*/ 68402 h 80638"/>
                <a:gd name="connsiteX37" fmla="*/ 73713 w 190499"/>
                <a:gd name="connsiteY37" fmla="*/ 66250 h 80638"/>
                <a:gd name="connsiteX38" fmla="*/ 77748 w 190499"/>
                <a:gd name="connsiteY38" fmla="*/ 65174 h 80638"/>
                <a:gd name="connsiteX39" fmla="*/ 86088 w 190499"/>
                <a:gd name="connsiteY39" fmla="*/ 63291 h 80638"/>
                <a:gd name="connsiteX40" fmla="*/ 87702 w 190499"/>
                <a:gd name="connsiteY40" fmla="*/ 63560 h 80638"/>
                <a:gd name="connsiteX41" fmla="*/ 90931 w 190499"/>
                <a:gd name="connsiteY41" fmla="*/ 64098 h 80638"/>
                <a:gd name="connsiteX42" fmla="*/ 103844 w 190499"/>
                <a:gd name="connsiteY42" fmla="*/ 65981 h 80638"/>
                <a:gd name="connsiteX43" fmla="*/ 105189 w 190499"/>
                <a:gd name="connsiteY43" fmla="*/ 62484 h 80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190499" h="80638">
                  <a:moveTo>
                    <a:pt x="105189" y="62484"/>
                  </a:moveTo>
                  <a:cubicBezTo>
                    <a:pt x="103306" y="61408"/>
                    <a:pt x="101423" y="60332"/>
                    <a:pt x="98732" y="58718"/>
                  </a:cubicBezTo>
                  <a:cubicBezTo>
                    <a:pt x="102768" y="57103"/>
                    <a:pt x="106265" y="56565"/>
                    <a:pt x="110031" y="56565"/>
                  </a:cubicBezTo>
                  <a:cubicBezTo>
                    <a:pt x="132899" y="56027"/>
                    <a:pt x="156035" y="56834"/>
                    <a:pt x="178902" y="58718"/>
                  </a:cubicBezTo>
                  <a:cubicBezTo>
                    <a:pt x="181323" y="58987"/>
                    <a:pt x="183744" y="58448"/>
                    <a:pt x="186166" y="58448"/>
                  </a:cubicBezTo>
                  <a:cubicBezTo>
                    <a:pt x="187780" y="58448"/>
                    <a:pt x="189932" y="59256"/>
                    <a:pt x="190470" y="57103"/>
                  </a:cubicBezTo>
                  <a:cubicBezTo>
                    <a:pt x="190739" y="55220"/>
                    <a:pt x="189125" y="54144"/>
                    <a:pt x="187780" y="53337"/>
                  </a:cubicBezTo>
                  <a:cubicBezTo>
                    <a:pt x="185896" y="51992"/>
                    <a:pt x="183744" y="51185"/>
                    <a:pt x="181592" y="51185"/>
                  </a:cubicBezTo>
                  <a:cubicBezTo>
                    <a:pt x="171638" y="50647"/>
                    <a:pt x="161684" y="48226"/>
                    <a:pt x="151461" y="48494"/>
                  </a:cubicBezTo>
                  <a:cubicBezTo>
                    <a:pt x="145005" y="48764"/>
                    <a:pt x="139086" y="45266"/>
                    <a:pt x="132360" y="44459"/>
                  </a:cubicBezTo>
                  <a:cubicBezTo>
                    <a:pt x="134244" y="40424"/>
                    <a:pt x="136934" y="39079"/>
                    <a:pt x="140700" y="37733"/>
                  </a:cubicBezTo>
                  <a:cubicBezTo>
                    <a:pt x="152806" y="33698"/>
                    <a:pt x="164912" y="29125"/>
                    <a:pt x="177019" y="24551"/>
                  </a:cubicBezTo>
                  <a:cubicBezTo>
                    <a:pt x="178902" y="23744"/>
                    <a:pt x="180516" y="22668"/>
                    <a:pt x="182130" y="20516"/>
                  </a:cubicBezTo>
                  <a:cubicBezTo>
                    <a:pt x="173790" y="18095"/>
                    <a:pt x="165989" y="19171"/>
                    <a:pt x="158456" y="22399"/>
                  </a:cubicBezTo>
                  <a:cubicBezTo>
                    <a:pt x="150654" y="25627"/>
                    <a:pt x="143121" y="29394"/>
                    <a:pt x="136127" y="34236"/>
                  </a:cubicBezTo>
                  <a:cubicBezTo>
                    <a:pt x="135589" y="34774"/>
                    <a:pt x="134782" y="35312"/>
                    <a:pt x="134244" y="35312"/>
                  </a:cubicBezTo>
                  <a:cubicBezTo>
                    <a:pt x="114605" y="35581"/>
                    <a:pt x="98194" y="45266"/>
                    <a:pt x="81515" y="54144"/>
                  </a:cubicBezTo>
                  <a:cubicBezTo>
                    <a:pt x="79901" y="54951"/>
                    <a:pt x="78017" y="55758"/>
                    <a:pt x="76134" y="55758"/>
                  </a:cubicBezTo>
                  <a:cubicBezTo>
                    <a:pt x="72368" y="55758"/>
                    <a:pt x="68332" y="54951"/>
                    <a:pt x="68332" y="60870"/>
                  </a:cubicBezTo>
                  <a:cubicBezTo>
                    <a:pt x="68332" y="61139"/>
                    <a:pt x="67525" y="61677"/>
                    <a:pt x="67256" y="61946"/>
                  </a:cubicBezTo>
                  <a:cubicBezTo>
                    <a:pt x="59993" y="65174"/>
                    <a:pt x="52729" y="68402"/>
                    <a:pt x="44389" y="69209"/>
                  </a:cubicBezTo>
                  <a:cubicBezTo>
                    <a:pt x="54343" y="62753"/>
                    <a:pt x="55419" y="49840"/>
                    <a:pt x="65104" y="43383"/>
                  </a:cubicBezTo>
                  <a:cubicBezTo>
                    <a:pt x="77479" y="34774"/>
                    <a:pt x="89316" y="25896"/>
                    <a:pt x="104113" y="22130"/>
                  </a:cubicBezTo>
                  <a:cubicBezTo>
                    <a:pt x="112453" y="19978"/>
                    <a:pt x="121868" y="19440"/>
                    <a:pt x="128594" y="14866"/>
                  </a:cubicBezTo>
                  <a:cubicBezTo>
                    <a:pt x="136396" y="9486"/>
                    <a:pt x="143660" y="12176"/>
                    <a:pt x="150923" y="12714"/>
                  </a:cubicBezTo>
                  <a:cubicBezTo>
                    <a:pt x="161415" y="13252"/>
                    <a:pt x="171369" y="11907"/>
                    <a:pt x="180785" y="6796"/>
                  </a:cubicBezTo>
                  <a:cubicBezTo>
                    <a:pt x="182937" y="5182"/>
                    <a:pt x="185896" y="5989"/>
                    <a:pt x="187780" y="3567"/>
                  </a:cubicBezTo>
                  <a:cubicBezTo>
                    <a:pt x="188318" y="2760"/>
                    <a:pt x="189125" y="2222"/>
                    <a:pt x="188856" y="1146"/>
                  </a:cubicBezTo>
                  <a:cubicBezTo>
                    <a:pt x="188587" y="70"/>
                    <a:pt x="187511" y="70"/>
                    <a:pt x="186434" y="70"/>
                  </a:cubicBezTo>
                  <a:cubicBezTo>
                    <a:pt x="184820" y="-199"/>
                    <a:pt x="183206" y="339"/>
                    <a:pt x="181592" y="1146"/>
                  </a:cubicBezTo>
                  <a:cubicBezTo>
                    <a:pt x="170024" y="6258"/>
                    <a:pt x="157918" y="7334"/>
                    <a:pt x="145274" y="6258"/>
                  </a:cubicBezTo>
                  <a:cubicBezTo>
                    <a:pt x="125904" y="4374"/>
                    <a:pt x="106803" y="6258"/>
                    <a:pt x="89585" y="15673"/>
                  </a:cubicBezTo>
                  <a:cubicBezTo>
                    <a:pt x="68063" y="27511"/>
                    <a:pt x="46810" y="40155"/>
                    <a:pt x="31207" y="59525"/>
                  </a:cubicBezTo>
                  <a:cubicBezTo>
                    <a:pt x="24212" y="68133"/>
                    <a:pt x="15334" y="71362"/>
                    <a:pt x="5112" y="73245"/>
                  </a:cubicBezTo>
                  <a:cubicBezTo>
                    <a:pt x="2959" y="73783"/>
                    <a:pt x="0" y="72976"/>
                    <a:pt x="0" y="76742"/>
                  </a:cubicBezTo>
                  <a:cubicBezTo>
                    <a:pt x="6188" y="80240"/>
                    <a:pt x="13451" y="81316"/>
                    <a:pt x="19908" y="80240"/>
                  </a:cubicBezTo>
                  <a:cubicBezTo>
                    <a:pt x="36049" y="77280"/>
                    <a:pt x="52460" y="74590"/>
                    <a:pt x="67794" y="68402"/>
                  </a:cubicBezTo>
                  <a:cubicBezTo>
                    <a:pt x="69678" y="67326"/>
                    <a:pt x="71561" y="66788"/>
                    <a:pt x="73713" y="66250"/>
                  </a:cubicBezTo>
                  <a:cubicBezTo>
                    <a:pt x="75058" y="65981"/>
                    <a:pt x="76403" y="65712"/>
                    <a:pt x="77748" y="65174"/>
                  </a:cubicBezTo>
                  <a:cubicBezTo>
                    <a:pt x="80439" y="63829"/>
                    <a:pt x="83129" y="63022"/>
                    <a:pt x="86088" y="63291"/>
                  </a:cubicBezTo>
                  <a:cubicBezTo>
                    <a:pt x="86626" y="63291"/>
                    <a:pt x="87164" y="63560"/>
                    <a:pt x="87702" y="63560"/>
                  </a:cubicBezTo>
                  <a:cubicBezTo>
                    <a:pt x="88778" y="63829"/>
                    <a:pt x="89855" y="63829"/>
                    <a:pt x="90931" y="64098"/>
                  </a:cubicBezTo>
                  <a:cubicBezTo>
                    <a:pt x="95504" y="63829"/>
                    <a:pt x="99539" y="66250"/>
                    <a:pt x="103844" y="65981"/>
                  </a:cubicBezTo>
                  <a:cubicBezTo>
                    <a:pt x="104651" y="64636"/>
                    <a:pt x="105727" y="64098"/>
                    <a:pt x="105189" y="62484"/>
                  </a:cubicBezTo>
                  <a:close/>
                </a:path>
              </a:pathLst>
            </a:custGeom>
            <a:solidFill>
              <a:srgbClr val="CFE97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5" name="Полилиния: фигура 2734">
              <a:extLst>
                <a:ext uri="{FF2B5EF4-FFF2-40B4-BE49-F238E27FC236}">
                  <a16:creationId xmlns:a16="http://schemas.microsoft.com/office/drawing/2014/main" id="{1E974BBD-8682-FC2A-3AA2-9A48234BAF6F}"/>
                </a:ext>
              </a:extLst>
            </p:cNvPr>
            <p:cNvSpPr/>
            <p:nvPr/>
          </p:nvSpPr>
          <p:spPr>
            <a:xfrm>
              <a:off x="5233581" y="7497535"/>
              <a:ext cx="223022" cy="84163"/>
            </a:xfrm>
            <a:custGeom>
              <a:avLst/>
              <a:gdLst>
                <a:gd name="connsiteX0" fmla="*/ 3497 w 223022"/>
                <a:gd name="connsiteY0" fmla="*/ 82944 h 84163"/>
                <a:gd name="connsiteX1" fmla="*/ 18294 w 223022"/>
                <a:gd name="connsiteY1" fmla="*/ 79178 h 84163"/>
                <a:gd name="connsiteX2" fmla="*/ 32014 w 223022"/>
                <a:gd name="connsiteY2" fmla="*/ 71376 h 84163"/>
                <a:gd name="connsiteX3" fmla="*/ 83936 w 223022"/>
                <a:gd name="connsiteY3" fmla="*/ 29677 h 84163"/>
                <a:gd name="connsiteX4" fmla="*/ 123752 w 223022"/>
                <a:gd name="connsiteY4" fmla="*/ 14881 h 84163"/>
                <a:gd name="connsiteX5" fmla="*/ 153882 w 223022"/>
                <a:gd name="connsiteY5" fmla="*/ 15150 h 84163"/>
                <a:gd name="connsiteX6" fmla="*/ 185627 w 223022"/>
                <a:gd name="connsiteY6" fmla="*/ 9769 h 84163"/>
                <a:gd name="connsiteX7" fmla="*/ 188318 w 223022"/>
                <a:gd name="connsiteY7" fmla="*/ 8693 h 84163"/>
                <a:gd name="connsiteX8" fmla="*/ 191546 w 223022"/>
                <a:gd name="connsiteY8" fmla="*/ 8155 h 84163"/>
                <a:gd name="connsiteX9" fmla="*/ 184282 w 223022"/>
                <a:gd name="connsiteY9" fmla="*/ 14074 h 84163"/>
                <a:gd name="connsiteX10" fmla="*/ 196119 w 223022"/>
                <a:gd name="connsiteY10" fmla="*/ 10038 h 84163"/>
                <a:gd name="connsiteX11" fmla="*/ 207688 w 223022"/>
                <a:gd name="connsiteY11" fmla="*/ 12460 h 84163"/>
                <a:gd name="connsiteX12" fmla="*/ 210647 w 223022"/>
                <a:gd name="connsiteY12" fmla="*/ 8155 h 84163"/>
                <a:gd name="connsiteX13" fmla="*/ 210916 w 223022"/>
                <a:gd name="connsiteY13" fmla="*/ 6541 h 84163"/>
                <a:gd name="connsiteX14" fmla="*/ 210109 w 223022"/>
                <a:gd name="connsiteY14" fmla="*/ 6003 h 84163"/>
                <a:gd name="connsiteX15" fmla="*/ 211185 w 223022"/>
                <a:gd name="connsiteY15" fmla="*/ 6541 h 84163"/>
                <a:gd name="connsiteX16" fmla="*/ 212530 w 223022"/>
                <a:gd name="connsiteY16" fmla="*/ 5734 h 84163"/>
                <a:gd name="connsiteX17" fmla="*/ 207957 w 223022"/>
                <a:gd name="connsiteY17" fmla="*/ 2237 h 84163"/>
                <a:gd name="connsiteX18" fmla="*/ 223022 w 223022"/>
                <a:gd name="connsiteY18" fmla="*/ 353 h 84163"/>
                <a:gd name="connsiteX19" fmla="*/ 198810 w 223022"/>
                <a:gd name="connsiteY19" fmla="*/ 353 h 84163"/>
                <a:gd name="connsiteX20" fmla="*/ 195851 w 223022"/>
                <a:gd name="connsiteY20" fmla="*/ 891 h 84163"/>
                <a:gd name="connsiteX21" fmla="*/ 197465 w 223022"/>
                <a:gd name="connsiteY21" fmla="*/ 3044 h 84163"/>
                <a:gd name="connsiteX22" fmla="*/ 201231 w 223022"/>
                <a:gd name="connsiteY22" fmla="*/ 3851 h 84163"/>
                <a:gd name="connsiteX23" fmla="*/ 201500 w 223022"/>
                <a:gd name="connsiteY23" fmla="*/ 4120 h 84163"/>
                <a:gd name="connsiteX24" fmla="*/ 200962 w 223022"/>
                <a:gd name="connsiteY24" fmla="*/ 3851 h 84163"/>
                <a:gd name="connsiteX25" fmla="*/ 172445 w 223022"/>
                <a:gd name="connsiteY25" fmla="*/ 622 h 84163"/>
                <a:gd name="connsiteX26" fmla="*/ 144467 w 223022"/>
                <a:gd name="connsiteY26" fmla="*/ 1968 h 84163"/>
                <a:gd name="connsiteX27" fmla="*/ 113260 w 223022"/>
                <a:gd name="connsiteY27" fmla="*/ 8424 h 84163"/>
                <a:gd name="connsiteX28" fmla="*/ 59455 w 223022"/>
                <a:gd name="connsiteY28" fmla="*/ 34251 h 84163"/>
                <a:gd name="connsiteX29" fmla="*/ 51653 w 223022"/>
                <a:gd name="connsiteY29" fmla="*/ 38555 h 84163"/>
                <a:gd name="connsiteX30" fmla="*/ 49232 w 223022"/>
                <a:gd name="connsiteY30" fmla="*/ 38017 h 84163"/>
                <a:gd name="connsiteX31" fmla="*/ 46810 w 223022"/>
                <a:gd name="connsiteY31" fmla="*/ 36672 h 84163"/>
                <a:gd name="connsiteX32" fmla="*/ 45196 w 223022"/>
                <a:gd name="connsiteY32" fmla="*/ 36672 h 84163"/>
                <a:gd name="connsiteX33" fmla="*/ 46003 w 223022"/>
                <a:gd name="connsiteY33" fmla="*/ 36134 h 84163"/>
                <a:gd name="connsiteX34" fmla="*/ 61607 w 223022"/>
                <a:gd name="connsiteY34" fmla="*/ 25104 h 84163"/>
                <a:gd name="connsiteX35" fmla="*/ 66180 w 223022"/>
                <a:gd name="connsiteY35" fmla="*/ 25911 h 84163"/>
                <a:gd name="connsiteX36" fmla="*/ 92814 w 223022"/>
                <a:gd name="connsiteY36" fmla="*/ 11652 h 84163"/>
                <a:gd name="connsiteX37" fmla="*/ 104382 w 223022"/>
                <a:gd name="connsiteY37" fmla="*/ 4927 h 84163"/>
                <a:gd name="connsiteX38" fmla="*/ 68332 w 223022"/>
                <a:gd name="connsiteY38" fmla="*/ 11652 h 84163"/>
                <a:gd name="connsiteX39" fmla="*/ 54881 w 223022"/>
                <a:gd name="connsiteY39" fmla="*/ 22145 h 84163"/>
                <a:gd name="connsiteX40" fmla="*/ 20177 w 223022"/>
                <a:gd name="connsiteY40" fmla="*/ 49047 h 84163"/>
                <a:gd name="connsiteX41" fmla="*/ 26095 w 223022"/>
                <a:gd name="connsiteY41" fmla="*/ 50123 h 84163"/>
                <a:gd name="connsiteX42" fmla="*/ 28517 w 223022"/>
                <a:gd name="connsiteY42" fmla="*/ 49047 h 84163"/>
                <a:gd name="connsiteX43" fmla="*/ 29593 w 223022"/>
                <a:gd name="connsiteY43" fmla="*/ 48509 h 84163"/>
                <a:gd name="connsiteX44" fmla="*/ 28517 w 223022"/>
                <a:gd name="connsiteY44" fmla="*/ 49316 h 84163"/>
                <a:gd name="connsiteX45" fmla="*/ 12375 w 223022"/>
                <a:gd name="connsiteY45" fmla="*/ 56311 h 84163"/>
                <a:gd name="connsiteX46" fmla="*/ 4035 w 223022"/>
                <a:gd name="connsiteY46" fmla="*/ 62498 h 84163"/>
                <a:gd name="connsiteX47" fmla="*/ 22329 w 223022"/>
                <a:gd name="connsiteY47" fmla="*/ 57656 h 84163"/>
                <a:gd name="connsiteX48" fmla="*/ 34166 w 223022"/>
                <a:gd name="connsiteY48" fmla="*/ 53620 h 84163"/>
                <a:gd name="connsiteX49" fmla="*/ 44927 w 223022"/>
                <a:gd name="connsiteY49" fmla="*/ 49047 h 84163"/>
                <a:gd name="connsiteX50" fmla="*/ 31476 w 223022"/>
                <a:gd name="connsiteY50" fmla="*/ 60884 h 84163"/>
                <a:gd name="connsiteX51" fmla="*/ 0 w 223022"/>
                <a:gd name="connsiteY51" fmla="*/ 82944 h 84163"/>
                <a:gd name="connsiteX52" fmla="*/ 3497 w 223022"/>
                <a:gd name="connsiteY52" fmla="*/ 82944 h 8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23022" h="84163">
                  <a:moveTo>
                    <a:pt x="3497" y="82944"/>
                  </a:moveTo>
                  <a:cubicBezTo>
                    <a:pt x="8340" y="81599"/>
                    <a:pt x="13182" y="80254"/>
                    <a:pt x="18294" y="79178"/>
                  </a:cubicBezTo>
                  <a:cubicBezTo>
                    <a:pt x="23943" y="78102"/>
                    <a:pt x="28517" y="75681"/>
                    <a:pt x="32014" y="71376"/>
                  </a:cubicBezTo>
                  <a:cubicBezTo>
                    <a:pt x="46810" y="54158"/>
                    <a:pt x="64028" y="40707"/>
                    <a:pt x="83936" y="29677"/>
                  </a:cubicBezTo>
                  <a:cubicBezTo>
                    <a:pt x="96849" y="22413"/>
                    <a:pt x="109493" y="17033"/>
                    <a:pt x="123752" y="14881"/>
                  </a:cubicBezTo>
                  <a:cubicBezTo>
                    <a:pt x="133706" y="13536"/>
                    <a:pt x="143929" y="14074"/>
                    <a:pt x="153882" y="15150"/>
                  </a:cubicBezTo>
                  <a:cubicBezTo>
                    <a:pt x="164913" y="16226"/>
                    <a:pt x="175405" y="13805"/>
                    <a:pt x="185627" y="9769"/>
                  </a:cubicBezTo>
                  <a:cubicBezTo>
                    <a:pt x="186435" y="9500"/>
                    <a:pt x="187242" y="8962"/>
                    <a:pt x="188318" y="8693"/>
                  </a:cubicBezTo>
                  <a:cubicBezTo>
                    <a:pt x="189125" y="8424"/>
                    <a:pt x="190201" y="8424"/>
                    <a:pt x="191546" y="8155"/>
                  </a:cubicBezTo>
                  <a:cubicBezTo>
                    <a:pt x="189932" y="11652"/>
                    <a:pt x="185897" y="11383"/>
                    <a:pt x="184282" y="14074"/>
                  </a:cubicBezTo>
                  <a:cubicBezTo>
                    <a:pt x="188856" y="14612"/>
                    <a:pt x="193429" y="16226"/>
                    <a:pt x="196119" y="10038"/>
                  </a:cubicBezTo>
                  <a:cubicBezTo>
                    <a:pt x="196927" y="8155"/>
                    <a:pt x="206612" y="10307"/>
                    <a:pt x="207688" y="12460"/>
                  </a:cubicBezTo>
                  <a:cubicBezTo>
                    <a:pt x="209571" y="11652"/>
                    <a:pt x="209302" y="9231"/>
                    <a:pt x="210647" y="8155"/>
                  </a:cubicBezTo>
                  <a:cubicBezTo>
                    <a:pt x="211185" y="7617"/>
                    <a:pt x="211185" y="7079"/>
                    <a:pt x="210916" y="6541"/>
                  </a:cubicBezTo>
                  <a:cubicBezTo>
                    <a:pt x="210647" y="6272"/>
                    <a:pt x="210378" y="6003"/>
                    <a:pt x="210109" y="6003"/>
                  </a:cubicBezTo>
                  <a:cubicBezTo>
                    <a:pt x="210378" y="6272"/>
                    <a:pt x="210647" y="6272"/>
                    <a:pt x="211185" y="6541"/>
                  </a:cubicBezTo>
                  <a:cubicBezTo>
                    <a:pt x="211723" y="6541"/>
                    <a:pt x="212261" y="6272"/>
                    <a:pt x="212530" y="5734"/>
                  </a:cubicBezTo>
                  <a:cubicBezTo>
                    <a:pt x="214144" y="1160"/>
                    <a:pt x="210109" y="3313"/>
                    <a:pt x="207957" y="2237"/>
                  </a:cubicBezTo>
                  <a:cubicBezTo>
                    <a:pt x="213337" y="622"/>
                    <a:pt x="218449" y="2237"/>
                    <a:pt x="223022" y="353"/>
                  </a:cubicBezTo>
                  <a:cubicBezTo>
                    <a:pt x="214951" y="-723"/>
                    <a:pt x="206881" y="1699"/>
                    <a:pt x="198810" y="353"/>
                  </a:cubicBezTo>
                  <a:cubicBezTo>
                    <a:pt x="197734" y="-185"/>
                    <a:pt x="196388" y="-185"/>
                    <a:pt x="195851" y="891"/>
                  </a:cubicBezTo>
                  <a:cubicBezTo>
                    <a:pt x="195043" y="2237"/>
                    <a:pt x="196658" y="2506"/>
                    <a:pt x="197465" y="3044"/>
                  </a:cubicBezTo>
                  <a:cubicBezTo>
                    <a:pt x="198541" y="3582"/>
                    <a:pt x="200155" y="3582"/>
                    <a:pt x="201231" y="3851"/>
                  </a:cubicBezTo>
                  <a:cubicBezTo>
                    <a:pt x="202038" y="4120"/>
                    <a:pt x="200962" y="4658"/>
                    <a:pt x="201500" y="4120"/>
                  </a:cubicBezTo>
                  <a:cubicBezTo>
                    <a:pt x="201500" y="4120"/>
                    <a:pt x="201500" y="3851"/>
                    <a:pt x="200962" y="3851"/>
                  </a:cubicBezTo>
                  <a:cubicBezTo>
                    <a:pt x="191546" y="1968"/>
                    <a:pt x="182130" y="-185"/>
                    <a:pt x="172445" y="622"/>
                  </a:cubicBezTo>
                  <a:cubicBezTo>
                    <a:pt x="163298" y="2775"/>
                    <a:pt x="153882" y="1160"/>
                    <a:pt x="144467" y="1968"/>
                  </a:cubicBezTo>
                  <a:cubicBezTo>
                    <a:pt x="133706" y="2775"/>
                    <a:pt x="123752" y="6003"/>
                    <a:pt x="113260" y="8424"/>
                  </a:cubicBezTo>
                  <a:cubicBezTo>
                    <a:pt x="93083" y="12729"/>
                    <a:pt x="78286" y="27525"/>
                    <a:pt x="59455" y="34251"/>
                  </a:cubicBezTo>
                  <a:cubicBezTo>
                    <a:pt x="56764" y="35596"/>
                    <a:pt x="53805" y="36403"/>
                    <a:pt x="51653" y="38555"/>
                  </a:cubicBezTo>
                  <a:cubicBezTo>
                    <a:pt x="50846" y="39362"/>
                    <a:pt x="49770" y="39631"/>
                    <a:pt x="49232" y="38017"/>
                  </a:cubicBezTo>
                  <a:cubicBezTo>
                    <a:pt x="48694" y="37210"/>
                    <a:pt x="47887" y="36672"/>
                    <a:pt x="46810" y="36672"/>
                  </a:cubicBezTo>
                  <a:cubicBezTo>
                    <a:pt x="46272" y="36672"/>
                    <a:pt x="45734" y="36941"/>
                    <a:pt x="45196" y="36672"/>
                  </a:cubicBezTo>
                  <a:cubicBezTo>
                    <a:pt x="45465" y="36403"/>
                    <a:pt x="45734" y="36403"/>
                    <a:pt x="46003" y="36134"/>
                  </a:cubicBezTo>
                  <a:cubicBezTo>
                    <a:pt x="50846" y="32098"/>
                    <a:pt x="55150" y="27256"/>
                    <a:pt x="61607" y="25104"/>
                  </a:cubicBezTo>
                  <a:cubicBezTo>
                    <a:pt x="63221" y="25104"/>
                    <a:pt x="64297" y="27794"/>
                    <a:pt x="66180" y="25911"/>
                  </a:cubicBezTo>
                  <a:cubicBezTo>
                    <a:pt x="75865" y="22683"/>
                    <a:pt x="83936" y="16226"/>
                    <a:pt x="92814" y="11652"/>
                  </a:cubicBezTo>
                  <a:cubicBezTo>
                    <a:pt x="96849" y="9769"/>
                    <a:pt x="100347" y="7079"/>
                    <a:pt x="104382" y="4927"/>
                  </a:cubicBezTo>
                  <a:cubicBezTo>
                    <a:pt x="92276" y="7079"/>
                    <a:pt x="80439" y="9231"/>
                    <a:pt x="68332" y="11652"/>
                  </a:cubicBezTo>
                  <a:cubicBezTo>
                    <a:pt x="62145" y="12998"/>
                    <a:pt x="58917" y="18378"/>
                    <a:pt x="54881" y="22145"/>
                  </a:cubicBezTo>
                  <a:cubicBezTo>
                    <a:pt x="44120" y="32367"/>
                    <a:pt x="31476" y="39900"/>
                    <a:pt x="20177" y="49047"/>
                  </a:cubicBezTo>
                  <a:cubicBezTo>
                    <a:pt x="21522" y="52275"/>
                    <a:pt x="23943" y="50123"/>
                    <a:pt x="26095" y="50123"/>
                  </a:cubicBezTo>
                  <a:cubicBezTo>
                    <a:pt x="26903" y="49854"/>
                    <a:pt x="27710" y="49316"/>
                    <a:pt x="28517" y="49047"/>
                  </a:cubicBezTo>
                  <a:cubicBezTo>
                    <a:pt x="28786" y="48778"/>
                    <a:pt x="29055" y="48778"/>
                    <a:pt x="29593" y="48509"/>
                  </a:cubicBezTo>
                  <a:cubicBezTo>
                    <a:pt x="29324" y="49047"/>
                    <a:pt x="28786" y="48778"/>
                    <a:pt x="28517" y="49316"/>
                  </a:cubicBezTo>
                  <a:cubicBezTo>
                    <a:pt x="23136" y="51468"/>
                    <a:pt x="17487" y="53351"/>
                    <a:pt x="12375" y="56311"/>
                  </a:cubicBezTo>
                  <a:cubicBezTo>
                    <a:pt x="9416" y="57656"/>
                    <a:pt x="6995" y="59808"/>
                    <a:pt x="4035" y="62498"/>
                  </a:cubicBezTo>
                  <a:cubicBezTo>
                    <a:pt x="11568" y="63305"/>
                    <a:pt x="16949" y="60884"/>
                    <a:pt x="22329" y="57656"/>
                  </a:cubicBezTo>
                  <a:cubicBezTo>
                    <a:pt x="25827" y="55504"/>
                    <a:pt x="27979" y="50661"/>
                    <a:pt x="34166" y="53620"/>
                  </a:cubicBezTo>
                  <a:cubicBezTo>
                    <a:pt x="36318" y="54696"/>
                    <a:pt x="41161" y="50392"/>
                    <a:pt x="44927" y="49047"/>
                  </a:cubicBezTo>
                  <a:cubicBezTo>
                    <a:pt x="41968" y="54696"/>
                    <a:pt x="37126" y="58463"/>
                    <a:pt x="31476" y="60884"/>
                  </a:cubicBezTo>
                  <a:cubicBezTo>
                    <a:pt x="19370" y="65996"/>
                    <a:pt x="10492" y="75411"/>
                    <a:pt x="0" y="82944"/>
                  </a:cubicBezTo>
                  <a:cubicBezTo>
                    <a:pt x="807" y="84827"/>
                    <a:pt x="2152" y="84289"/>
                    <a:pt x="3497" y="82944"/>
                  </a:cubicBezTo>
                  <a:close/>
                </a:path>
              </a:pathLst>
            </a:custGeom>
            <a:solidFill>
              <a:srgbClr val="98D6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6" name="Полилиния: фигура 2735">
              <a:extLst>
                <a:ext uri="{FF2B5EF4-FFF2-40B4-BE49-F238E27FC236}">
                  <a16:creationId xmlns:a16="http://schemas.microsoft.com/office/drawing/2014/main" id="{41F67ABB-507E-7F30-3295-5B1F1C0AA683}"/>
                </a:ext>
              </a:extLst>
            </p:cNvPr>
            <p:cNvSpPr/>
            <p:nvPr/>
          </p:nvSpPr>
          <p:spPr>
            <a:xfrm>
              <a:off x="5355299" y="7374532"/>
              <a:ext cx="130896" cy="92687"/>
            </a:xfrm>
            <a:custGeom>
              <a:avLst/>
              <a:gdLst>
                <a:gd name="connsiteX0" fmla="*/ 24901 w 130896"/>
                <a:gd name="connsiteY0" fmla="*/ 64978 h 92687"/>
                <a:gd name="connsiteX1" fmla="*/ 25170 w 130896"/>
                <a:gd name="connsiteY1" fmla="*/ 65785 h 92687"/>
                <a:gd name="connsiteX2" fmla="*/ 46692 w 130896"/>
                <a:gd name="connsiteY2" fmla="*/ 78160 h 92687"/>
                <a:gd name="connsiteX3" fmla="*/ 50189 w 130896"/>
                <a:gd name="connsiteY3" fmla="*/ 82465 h 92687"/>
                <a:gd name="connsiteX4" fmla="*/ 38621 w 130896"/>
                <a:gd name="connsiteY4" fmla="*/ 80044 h 92687"/>
                <a:gd name="connsiteX5" fmla="*/ 47499 w 130896"/>
                <a:gd name="connsiteY5" fmla="*/ 89998 h 92687"/>
                <a:gd name="connsiteX6" fmla="*/ 82741 w 130896"/>
                <a:gd name="connsiteY6" fmla="*/ 86769 h 92687"/>
                <a:gd name="connsiteX7" fmla="*/ 84356 w 130896"/>
                <a:gd name="connsiteY7" fmla="*/ 86231 h 92687"/>
                <a:gd name="connsiteX8" fmla="*/ 99152 w 130896"/>
                <a:gd name="connsiteY8" fmla="*/ 80044 h 92687"/>
                <a:gd name="connsiteX9" fmla="*/ 94040 w 130896"/>
                <a:gd name="connsiteY9" fmla="*/ 84348 h 92687"/>
                <a:gd name="connsiteX10" fmla="*/ 93771 w 130896"/>
                <a:gd name="connsiteY10" fmla="*/ 85424 h 92687"/>
                <a:gd name="connsiteX11" fmla="*/ 110182 w 130896"/>
                <a:gd name="connsiteY11" fmla="*/ 92688 h 92687"/>
                <a:gd name="connsiteX12" fmla="*/ 125247 w 130896"/>
                <a:gd name="connsiteY12" fmla="*/ 81658 h 92687"/>
                <a:gd name="connsiteX13" fmla="*/ 130897 w 130896"/>
                <a:gd name="connsiteY13" fmla="*/ 75201 h 92687"/>
                <a:gd name="connsiteX14" fmla="*/ 130897 w 130896"/>
                <a:gd name="connsiteY14" fmla="*/ 74932 h 92687"/>
                <a:gd name="connsiteX15" fmla="*/ 108837 w 130896"/>
                <a:gd name="connsiteY15" fmla="*/ 72511 h 92687"/>
                <a:gd name="connsiteX16" fmla="*/ 82203 w 130896"/>
                <a:gd name="connsiteY16" fmla="*/ 69283 h 92687"/>
                <a:gd name="connsiteX17" fmla="*/ 77630 w 130896"/>
                <a:gd name="connsiteY17" fmla="*/ 66323 h 92687"/>
                <a:gd name="connsiteX18" fmla="*/ 73325 w 130896"/>
                <a:gd name="connsiteY18" fmla="*/ 72242 h 92687"/>
                <a:gd name="connsiteX19" fmla="*/ 66331 w 130896"/>
                <a:gd name="connsiteY19" fmla="*/ 67399 h 92687"/>
                <a:gd name="connsiteX20" fmla="*/ 48306 w 130896"/>
                <a:gd name="connsiteY20" fmla="*/ 59060 h 92687"/>
                <a:gd name="connsiteX21" fmla="*/ 31896 w 130896"/>
                <a:gd name="connsiteY21" fmla="*/ 43994 h 92687"/>
                <a:gd name="connsiteX22" fmla="*/ 30551 w 130896"/>
                <a:gd name="connsiteY22" fmla="*/ 41035 h 92687"/>
                <a:gd name="connsiteX23" fmla="*/ 18982 w 130896"/>
                <a:gd name="connsiteY23" fmla="*/ 32964 h 92687"/>
                <a:gd name="connsiteX24" fmla="*/ 19790 w 130896"/>
                <a:gd name="connsiteY24" fmla="*/ 5524 h 92687"/>
                <a:gd name="connsiteX25" fmla="*/ 20597 w 130896"/>
                <a:gd name="connsiteY25" fmla="*/ 681 h 92687"/>
                <a:gd name="connsiteX26" fmla="*/ 12795 w 130896"/>
                <a:gd name="connsiteY26" fmla="*/ 3102 h 92687"/>
                <a:gd name="connsiteX27" fmla="*/ 2034 w 130896"/>
                <a:gd name="connsiteY27" fmla="*/ 17899 h 92687"/>
                <a:gd name="connsiteX28" fmla="*/ 689 w 130896"/>
                <a:gd name="connsiteY28" fmla="*/ 29736 h 92687"/>
                <a:gd name="connsiteX29" fmla="*/ 2303 w 130896"/>
                <a:gd name="connsiteY29" fmla="*/ 32695 h 92687"/>
                <a:gd name="connsiteX30" fmla="*/ 22749 w 130896"/>
                <a:gd name="connsiteY30" fmla="*/ 54486 h 92687"/>
                <a:gd name="connsiteX31" fmla="*/ 28129 w 130896"/>
                <a:gd name="connsiteY31" fmla="*/ 56370 h 92687"/>
                <a:gd name="connsiteX32" fmla="*/ 29205 w 130896"/>
                <a:gd name="connsiteY32" fmla="*/ 56370 h 92687"/>
                <a:gd name="connsiteX33" fmla="*/ 29205 w 130896"/>
                <a:gd name="connsiteY33" fmla="*/ 56908 h 92687"/>
                <a:gd name="connsiteX34" fmla="*/ 24363 w 130896"/>
                <a:gd name="connsiteY34" fmla="*/ 57984 h 92687"/>
                <a:gd name="connsiteX35" fmla="*/ 24901 w 130896"/>
                <a:gd name="connsiteY35" fmla="*/ 64978 h 92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30896" h="92687">
                  <a:moveTo>
                    <a:pt x="24901" y="64978"/>
                  </a:moveTo>
                  <a:cubicBezTo>
                    <a:pt x="24901" y="65247"/>
                    <a:pt x="25170" y="65516"/>
                    <a:pt x="25170" y="65785"/>
                  </a:cubicBezTo>
                  <a:cubicBezTo>
                    <a:pt x="32434" y="69552"/>
                    <a:pt x="41042" y="71435"/>
                    <a:pt x="46692" y="78160"/>
                  </a:cubicBezTo>
                  <a:cubicBezTo>
                    <a:pt x="47768" y="79506"/>
                    <a:pt x="49382" y="80582"/>
                    <a:pt x="50189" y="82465"/>
                  </a:cubicBezTo>
                  <a:cubicBezTo>
                    <a:pt x="45885" y="83272"/>
                    <a:pt x="43464" y="76008"/>
                    <a:pt x="38621" y="80044"/>
                  </a:cubicBezTo>
                  <a:cubicBezTo>
                    <a:pt x="38083" y="87845"/>
                    <a:pt x="39966" y="90536"/>
                    <a:pt x="47499" y="89998"/>
                  </a:cubicBezTo>
                  <a:cubicBezTo>
                    <a:pt x="59336" y="89191"/>
                    <a:pt x="71173" y="89191"/>
                    <a:pt x="82741" y="86769"/>
                  </a:cubicBezTo>
                  <a:cubicBezTo>
                    <a:pt x="83279" y="86769"/>
                    <a:pt x="83818" y="86500"/>
                    <a:pt x="84356" y="86231"/>
                  </a:cubicBezTo>
                  <a:cubicBezTo>
                    <a:pt x="88929" y="82734"/>
                    <a:pt x="94040" y="80851"/>
                    <a:pt x="99152" y="80044"/>
                  </a:cubicBezTo>
                  <a:cubicBezTo>
                    <a:pt x="97538" y="81120"/>
                    <a:pt x="94847" y="81658"/>
                    <a:pt x="94040" y="84348"/>
                  </a:cubicBezTo>
                  <a:cubicBezTo>
                    <a:pt x="94040" y="84617"/>
                    <a:pt x="93771" y="85424"/>
                    <a:pt x="93771" y="85424"/>
                  </a:cubicBezTo>
                  <a:cubicBezTo>
                    <a:pt x="99152" y="87845"/>
                    <a:pt x="104801" y="90267"/>
                    <a:pt x="110182" y="92688"/>
                  </a:cubicBezTo>
                  <a:cubicBezTo>
                    <a:pt x="116101" y="90267"/>
                    <a:pt x="120943" y="86231"/>
                    <a:pt x="125247" y="81658"/>
                  </a:cubicBezTo>
                  <a:cubicBezTo>
                    <a:pt x="126323" y="78699"/>
                    <a:pt x="128745" y="77084"/>
                    <a:pt x="130897" y="75201"/>
                  </a:cubicBezTo>
                  <a:lnTo>
                    <a:pt x="130897" y="74932"/>
                  </a:lnTo>
                  <a:cubicBezTo>
                    <a:pt x="123902" y="72242"/>
                    <a:pt x="116370" y="73049"/>
                    <a:pt x="108837" y="72511"/>
                  </a:cubicBezTo>
                  <a:cubicBezTo>
                    <a:pt x="99421" y="75470"/>
                    <a:pt x="90543" y="75739"/>
                    <a:pt x="82203" y="69283"/>
                  </a:cubicBezTo>
                  <a:cubicBezTo>
                    <a:pt x="80858" y="68207"/>
                    <a:pt x="80051" y="66054"/>
                    <a:pt x="77630" y="66323"/>
                  </a:cubicBezTo>
                  <a:cubicBezTo>
                    <a:pt x="76016" y="68207"/>
                    <a:pt x="76823" y="71973"/>
                    <a:pt x="73325" y="72242"/>
                  </a:cubicBezTo>
                  <a:cubicBezTo>
                    <a:pt x="69828" y="72511"/>
                    <a:pt x="67945" y="69821"/>
                    <a:pt x="66331" y="67399"/>
                  </a:cubicBezTo>
                  <a:cubicBezTo>
                    <a:pt x="62295" y="60674"/>
                    <a:pt x="56646" y="57446"/>
                    <a:pt x="48306" y="59060"/>
                  </a:cubicBezTo>
                  <a:cubicBezTo>
                    <a:pt x="40505" y="60405"/>
                    <a:pt x="32703" y="52603"/>
                    <a:pt x="31896" y="43994"/>
                  </a:cubicBezTo>
                  <a:cubicBezTo>
                    <a:pt x="31896" y="42918"/>
                    <a:pt x="31627" y="41842"/>
                    <a:pt x="30551" y="41035"/>
                  </a:cubicBezTo>
                  <a:cubicBezTo>
                    <a:pt x="22749" y="41842"/>
                    <a:pt x="21135" y="40766"/>
                    <a:pt x="18982" y="32964"/>
                  </a:cubicBezTo>
                  <a:cubicBezTo>
                    <a:pt x="16561" y="23817"/>
                    <a:pt x="15754" y="14671"/>
                    <a:pt x="19790" y="5524"/>
                  </a:cubicBezTo>
                  <a:cubicBezTo>
                    <a:pt x="20597" y="3910"/>
                    <a:pt x="21135" y="2564"/>
                    <a:pt x="20597" y="681"/>
                  </a:cubicBezTo>
                  <a:cubicBezTo>
                    <a:pt x="17099" y="-1202"/>
                    <a:pt x="14947" y="1219"/>
                    <a:pt x="12795" y="3102"/>
                  </a:cubicBezTo>
                  <a:cubicBezTo>
                    <a:pt x="7952" y="7138"/>
                    <a:pt x="4993" y="12518"/>
                    <a:pt x="2034" y="17899"/>
                  </a:cubicBezTo>
                  <a:cubicBezTo>
                    <a:pt x="-387" y="21665"/>
                    <a:pt x="-387" y="25432"/>
                    <a:pt x="689" y="29736"/>
                  </a:cubicBezTo>
                  <a:cubicBezTo>
                    <a:pt x="958" y="30812"/>
                    <a:pt x="1496" y="31888"/>
                    <a:pt x="2303" y="32695"/>
                  </a:cubicBezTo>
                  <a:cubicBezTo>
                    <a:pt x="10912" y="38345"/>
                    <a:pt x="16830" y="46416"/>
                    <a:pt x="22749" y="54486"/>
                  </a:cubicBezTo>
                  <a:cubicBezTo>
                    <a:pt x="24363" y="55562"/>
                    <a:pt x="26246" y="56100"/>
                    <a:pt x="28129" y="56370"/>
                  </a:cubicBezTo>
                  <a:cubicBezTo>
                    <a:pt x="28398" y="56370"/>
                    <a:pt x="28936" y="56370"/>
                    <a:pt x="29205" y="56370"/>
                  </a:cubicBezTo>
                  <a:cubicBezTo>
                    <a:pt x="30281" y="56638"/>
                    <a:pt x="29743" y="56638"/>
                    <a:pt x="29205" y="56908"/>
                  </a:cubicBezTo>
                  <a:cubicBezTo>
                    <a:pt x="27591" y="56908"/>
                    <a:pt x="25977" y="56638"/>
                    <a:pt x="24363" y="57984"/>
                  </a:cubicBezTo>
                  <a:cubicBezTo>
                    <a:pt x="23287" y="59867"/>
                    <a:pt x="23556" y="62288"/>
                    <a:pt x="24901" y="64978"/>
                  </a:cubicBezTo>
                  <a:close/>
                </a:path>
              </a:pathLst>
            </a:custGeom>
            <a:solidFill>
              <a:srgbClr val="7BC8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7" name="Полилиния: фигура 2736">
              <a:extLst>
                <a:ext uri="{FF2B5EF4-FFF2-40B4-BE49-F238E27FC236}">
                  <a16:creationId xmlns:a16="http://schemas.microsoft.com/office/drawing/2014/main" id="{67F2390B-AC9F-2540-8991-D7B933A80FEC}"/>
                </a:ext>
              </a:extLst>
            </p:cNvPr>
            <p:cNvSpPr/>
            <p:nvPr/>
          </p:nvSpPr>
          <p:spPr>
            <a:xfrm>
              <a:off x="5466675" y="7532187"/>
              <a:ext cx="17936" cy="62066"/>
            </a:xfrm>
            <a:custGeom>
              <a:avLst/>
              <a:gdLst>
                <a:gd name="connsiteX0" fmla="*/ 15755 w 17936"/>
                <a:gd name="connsiteY0" fmla="*/ 56363 h 62066"/>
                <a:gd name="connsiteX1" fmla="*/ 12257 w 17936"/>
                <a:gd name="connsiteY1" fmla="*/ 16278 h 62066"/>
                <a:gd name="connsiteX2" fmla="*/ 11181 w 17936"/>
                <a:gd name="connsiteY2" fmla="*/ 12512 h 62066"/>
                <a:gd name="connsiteX3" fmla="*/ 8760 w 17936"/>
                <a:gd name="connsiteY3" fmla="*/ 136 h 62066"/>
                <a:gd name="connsiteX4" fmla="*/ 1496 w 17936"/>
                <a:gd name="connsiteY4" fmla="*/ 4172 h 62066"/>
                <a:gd name="connsiteX5" fmla="*/ 3918 w 17936"/>
                <a:gd name="connsiteY5" fmla="*/ 17623 h 62066"/>
                <a:gd name="connsiteX6" fmla="*/ 10105 w 17936"/>
                <a:gd name="connsiteY6" fmla="*/ 34034 h 62066"/>
                <a:gd name="connsiteX7" fmla="*/ 9029 w 17936"/>
                <a:gd name="connsiteY7" fmla="*/ 48292 h 62066"/>
                <a:gd name="connsiteX8" fmla="*/ 7415 w 17936"/>
                <a:gd name="connsiteY8" fmla="*/ 61743 h 62066"/>
                <a:gd name="connsiteX9" fmla="*/ 7684 w 17936"/>
                <a:gd name="connsiteY9" fmla="*/ 61743 h 62066"/>
                <a:gd name="connsiteX10" fmla="*/ 15755 w 17936"/>
                <a:gd name="connsiteY10" fmla="*/ 56363 h 62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936" h="62066">
                  <a:moveTo>
                    <a:pt x="15755" y="56363"/>
                  </a:moveTo>
                  <a:cubicBezTo>
                    <a:pt x="19521" y="42642"/>
                    <a:pt x="18445" y="29191"/>
                    <a:pt x="12257" y="16278"/>
                  </a:cubicBezTo>
                  <a:cubicBezTo>
                    <a:pt x="11719" y="15202"/>
                    <a:pt x="11450" y="13857"/>
                    <a:pt x="11181" y="12512"/>
                  </a:cubicBezTo>
                  <a:cubicBezTo>
                    <a:pt x="9298" y="8476"/>
                    <a:pt x="9836" y="4172"/>
                    <a:pt x="8760" y="136"/>
                  </a:cubicBezTo>
                  <a:cubicBezTo>
                    <a:pt x="5263" y="-671"/>
                    <a:pt x="3649" y="2289"/>
                    <a:pt x="1496" y="4172"/>
                  </a:cubicBezTo>
                  <a:cubicBezTo>
                    <a:pt x="-2270" y="9552"/>
                    <a:pt x="2035" y="13319"/>
                    <a:pt x="3918" y="17623"/>
                  </a:cubicBezTo>
                  <a:cubicBezTo>
                    <a:pt x="6608" y="23004"/>
                    <a:pt x="9567" y="27846"/>
                    <a:pt x="10105" y="34034"/>
                  </a:cubicBezTo>
                  <a:cubicBezTo>
                    <a:pt x="10643" y="38876"/>
                    <a:pt x="10643" y="43449"/>
                    <a:pt x="9029" y="48292"/>
                  </a:cubicBezTo>
                  <a:cubicBezTo>
                    <a:pt x="7684" y="52596"/>
                    <a:pt x="5263" y="56901"/>
                    <a:pt x="7415" y="61743"/>
                  </a:cubicBezTo>
                  <a:lnTo>
                    <a:pt x="7684" y="61743"/>
                  </a:lnTo>
                  <a:cubicBezTo>
                    <a:pt x="12527" y="63357"/>
                    <a:pt x="13334" y="58515"/>
                    <a:pt x="15755" y="56363"/>
                  </a:cubicBezTo>
                  <a:close/>
                </a:path>
              </a:pathLst>
            </a:custGeom>
            <a:solidFill>
              <a:srgbClr val="87D51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8" name="Полилиния: фигура 2737">
              <a:extLst>
                <a:ext uri="{FF2B5EF4-FFF2-40B4-BE49-F238E27FC236}">
                  <a16:creationId xmlns:a16="http://schemas.microsoft.com/office/drawing/2014/main" id="{9D0C97DC-34B6-9544-9186-E57A10743439}"/>
                </a:ext>
              </a:extLst>
            </p:cNvPr>
            <p:cNvSpPr/>
            <p:nvPr/>
          </p:nvSpPr>
          <p:spPr>
            <a:xfrm>
              <a:off x="5384420" y="7458105"/>
              <a:ext cx="60345" cy="33327"/>
            </a:xfrm>
            <a:custGeom>
              <a:avLst/>
              <a:gdLst>
                <a:gd name="connsiteX0" fmla="*/ 55503 w 60345"/>
                <a:gd name="connsiteY0" fmla="*/ 1044 h 33327"/>
                <a:gd name="connsiteX1" fmla="*/ 54427 w 60345"/>
                <a:gd name="connsiteY1" fmla="*/ 1313 h 33327"/>
                <a:gd name="connsiteX2" fmla="*/ 41245 w 60345"/>
                <a:gd name="connsiteY2" fmla="*/ 11267 h 33327"/>
                <a:gd name="connsiteX3" fmla="*/ 9231 w 60345"/>
                <a:gd name="connsiteY3" fmla="*/ 25794 h 33327"/>
                <a:gd name="connsiteX4" fmla="*/ 3313 w 60345"/>
                <a:gd name="connsiteY4" fmla="*/ 26870 h 33327"/>
                <a:gd name="connsiteX5" fmla="*/ 84 w 60345"/>
                <a:gd name="connsiteY5" fmla="*/ 30906 h 33327"/>
                <a:gd name="connsiteX6" fmla="*/ 4658 w 60345"/>
                <a:gd name="connsiteY6" fmla="*/ 33327 h 33327"/>
                <a:gd name="connsiteX7" fmla="*/ 7886 w 60345"/>
                <a:gd name="connsiteY7" fmla="*/ 32789 h 33327"/>
                <a:gd name="connsiteX8" fmla="*/ 8693 w 60345"/>
                <a:gd name="connsiteY8" fmla="*/ 32520 h 33327"/>
                <a:gd name="connsiteX9" fmla="*/ 43666 w 60345"/>
                <a:gd name="connsiteY9" fmla="*/ 18262 h 33327"/>
                <a:gd name="connsiteX10" fmla="*/ 49854 w 60345"/>
                <a:gd name="connsiteY10" fmla="*/ 11267 h 33327"/>
                <a:gd name="connsiteX11" fmla="*/ 60346 w 60345"/>
                <a:gd name="connsiteY11" fmla="*/ 2389 h 33327"/>
                <a:gd name="connsiteX12" fmla="*/ 55503 w 60345"/>
                <a:gd name="connsiteY12" fmla="*/ 1044 h 3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345" h="33327">
                  <a:moveTo>
                    <a:pt x="55503" y="1044"/>
                  </a:moveTo>
                  <a:cubicBezTo>
                    <a:pt x="55234" y="1044"/>
                    <a:pt x="54696" y="1044"/>
                    <a:pt x="54427" y="1313"/>
                  </a:cubicBezTo>
                  <a:cubicBezTo>
                    <a:pt x="48778" y="2927"/>
                    <a:pt x="45012" y="7232"/>
                    <a:pt x="41245" y="11267"/>
                  </a:cubicBezTo>
                  <a:cubicBezTo>
                    <a:pt x="32636" y="20414"/>
                    <a:pt x="21068" y="23373"/>
                    <a:pt x="9231" y="25794"/>
                  </a:cubicBezTo>
                  <a:cubicBezTo>
                    <a:pt x="7348" y="26332"/>
                    <a:pt x="5196" y="26063"/>
                    <a:pt x="3313" y="26870"/>
                  </a:cubicBezTo>
                  <a:cubicBezTo>
                    <a:pt x="1698" y="27677"/>
                    <a:pt x="-454" y="28754"/>
                    <a:pt x="84" y="30906"/>
                  </a:cubicBezTo>
                  <a:cubicBezTo>
                    <a:pt x="622" y="33058"/>
                    <a:pt x="2505" y="33327"/>
                    <a:pt x="4658" y="33327"/>
                  </a:cubicBezTo>
                  <a:cubicBezTo>
                    <a:pt x="5734" y="33327"/>
                    <a:pt x="6810" y="33058"/>
                    <a:pt x="7886" y="32789"/>
                  </a:cubicBezTo>
                  <a:cubicBezTo>
                    <a:pt x="8155" y="32789"/>
                    <a:pt x="8424" y="32789"/>
                    <a:pt x="8693" y="32520"/>
                  </a:cubicBezTo>
                  <a:cubicBezTo>
                    <a:pt x="21606" y="30637"/>
                    <a:pt x="33174" y="26063"/>
                    <a:pt x="43666" y="18262"/>
                  </a:cubicBezTo>
                  <a:cubicBezTo>
                    <a:pt x="46088" y="16378"/>
                    <a:pt x="48240" y="14495"/>
                    <a:pt x="49854" y="11267"/>
                  </a:cubicBezTo>
                  <a:cubicBezTo>
                    <a:pt x="51737" y="6963"/>
                    <a:pt x="56580" y="5079"/>
                    <a:pt x="60346" y="2389"/>
                  </a:cubicBezTo>
                  <a:cubicBezTo>
                    <a:pt x="59539" y="-1108"/>
                    <a:pt x="57656" y="-32"/>
                    <a:pt x="55503" y="1044"/>
                  </a:cubicBezTo>
                  <a:close/>
                </a:path>
              </a:pathLst>
            </a:custGeom>
            <a:solidFill>
              <a:srgbClr val="CCE86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39" name="Полилиния: фигура 2738">
              <a:extLst>
                <a:ext uri="{FF2B5EF4-FFF2-40B4-BE49-F238E27FC236}">
                  <a16:creationId xmlns:a16="http://schemas.microsoft.com/office/drawing/2014/main" id="{05A686F5-98D8-AAD9-2535-393046E44A3A}"/>
                </a:ext>
              </a:extLst>
            </p:cNvPr>
            <p:cNvSpPr/>
            <p:nvPr/>
          </p:nvSpPr>
          <p:spPr>
            <a:xfrm>
              <a:off x="5316041" y="7566221"/>
              <a:ext cx="64696" cy="36758"/>
            </a:xfrm>
            <a:custGeom>
              <a:avLst/>
              <a:gdLst>
                <a:gd name="connsiteX0" fmla="*/ 26495 w 64696"/>
                <a:gd name="connsiteY0" fmla="*/ 1345 h 36758"/>
                <a:gd name="connsiteX1" fmla="*/ 24343 w 64696"/>
                <a:gd name="connsiteY1" fmla="*/ 2959 h 36758"/>
                <a:gd name="connsiteX2" fmla="*/ 11430 w 64696"/>
                <a:gd name="connsiteY2" fmla="*/ 807 h 36758"/>
                <a:gd name="connsiteX3" fmla="*/ 9008 w 64696"/>
                <a:gd name="connsiteY3" fmla="*/ 0 h 36758"/>
                <a:gd name="connsiteX4" fmla="*/ 7663 w 64696"/>
                <a:gd name="connsiteY4" fmla="*/ 1076 h 36758"/>
                <a:gd name="connsiteX5" fmla="*/ 2283 w 64696"/>
                <a:gd name="connsiteY5" fmla="*/ 2421 h 36758"/>
                <a:gd name="connsiteX6" fmla="*/ 669 w 64696"/>
                <a:gd name="connsiteY6" fmla="*/ 6188 h 36758"/>
                <a:gd name="connsiteX7" fmla="*/ 30261 w 64696"/>
                <a:gd name="connsiteY7" fmla="*/ 8071 h 36758"/>
                <a:gd name="connsiteX8" fmla="*/ 38870 w 64696"/>
                <a:gd name="connsiteY8" fmla="*/ 15065 h 36758"/>
                <a:gd name="connsiteX9" fmla="*/ 60661 w 64696"/>
                <a:gd name="connsiteY9" fmla="*/ 35242 h 36758"/>
                <a:gd name="connsiteX10" fmla="*/ 64697 w 64696"/>
                <a:gd name="connsiteY10" fmla="*/ 36587 h 36758"/>
                <a:gd name="connsiteX11" fmla="*/ 46672 w 64696"/>
                <a:gd name="connsiteY11" fmla="*/ 18294 h 36758"/>
                <a:gd name="connsiteX12" fmla="*/ 43713 w 64696"/>
                <a:gd name="connsiteY12" fmla="*/ 15334 h 36758"/>
                <a:gd name="connsiteX13" fmla="*/ 26495 w 64696"/>
                <a:gd name="connsiteY13" fmla="*/ 1345 h 36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4696" h="36758">
                  <a:moveTo>
                    <a:pt x="26495" y="1345"/>
                  </a:moveTo>
                  <a:cubicBezTo>
                    <a:pt x="26226" y="2421"/>
                    <a:pt x="25419" y="2690"/>
                    <a:pt x="24343" y="2959"/>
                  </a:cubicBezTo>
                  <a:cubicBezTo>
                    <a:pt x="20038" y="2959"/>
                    <a:pt x="15734" y="1883"/>
                    <a:pt x="11430" y="807"/>
                  </a:cubicBezTo>
                  <a:cubicBezTo>
                    <a:pt x="10623" y="538"/>
                    <a:pt x="9816" y="269"/>
                    <a:pt x="9008" y="0"/>
                  </a:cubicBezTo>
                  <a:cubicBezTo>
                    <a:pt x="8739" y="538"/>
                    <a:pt x="8201" y="807"/>
                    <a:pt x="7663" y="1076"/>
                  </a:cubicBezTo>
                  <a:cubicBezTo>
                    <a:pt x="5780" y="1345"/>
                    <a:pt x="3897" y="1614"/>
                    <a:pt x="2283" y="2421"/>
                  </a:cubicBezTo>
                  <a:cubicBezTo>
                    <a:pt x="669" y="3228"/>
                    <a:pt x="-946" y="4035"/>
                    <a:pt x="669" y="6188"/>
                  </a:cubicBezTo>
                  <a:cubicBezTo>
                    <a:pt x="10623" y="3766"/>
                    <a:pt x="20307" y="6726"/>
                    <a:pt x="30261" y="8071"/>
                  </a:cubicBezTo>
                  <a:cubicBezTo>
                    <a:pt x="34028" y="8609"/>
                    <a:pt x="36180" y="12375"/>
                    <a:pt x="38870" y="15065"/>
                  </a:cubicBezTo>
                  <a:cubicBezTo>
                    <a:pt x="46134" y="21791"/>
                    <a:pt x="53397" y="28517"/>
                    <a:pt x="60661" y="35242"/>
                  </a:cubicBezTo>
                  <a:cubicBezTo>
                    <a:pt x="61737" y="36318"/>
                    <a:pt x="63082" y="37125"/>
                    <a:pt x="64697" y="36587"/>
                  </a:cubicBezTo>
                  <a:cubicBezTo>
                    <a:pt x="60930" y="28248"/>
                    <a:pt x="52590" y="24481"/>
                    <a:pt x="46672" y="18294"/>
                  </a:cubicBezTo>
                  <a:cubicBezTo>
                    <a:pt x="46672" y="16411"/>
                    <a:pt x="45327" y="15603"/>
                    <a:pt x="43713" y="15334"/>
                  </a:cubicBezTo>
                  <a:cubicBezTo>
                    <a:pt x="38063" y="10492"/>
                    <a:pt x="33759" y="4304"/>
                    <a:pt x="26495" y="1345"/>
                  </a:cubicBezTo>
                  <a:close/>
                </a:path>
              </a:pathLst>
            </a:custGeom>
            <a:solidFill>
              <a:srgbClr val="C8E76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0" name="Полилиния: фигура 2739">
              <a:extLst>
                <a:ext uri="{FF2B5EF4-FFF2-40B4-BE49-F238E27FC236}">
                  <a16:creationId xmlns:a16="http://schemas.microsoft.com/office/drawing/2014/main" id="{44E8D1AB-5971-DE01-B921-54B5253CC2A7}"/>
                </a:ext>
              </a:extLst>
            </p:cNvPr>
            <p:cNvSpPr/>
            <p:nvPr/>
          </p:nvSpPr>
          <p:spPr>
            <a:xfrm>
              <a:off x="5468171" y="7522101"/>
              <a:ext cx="51114" cy="14258"/>
            </a:xfrm>
            <a:custGeom>
              <a:avLst/>
              <a:gdLst>
                <a:gd name="connsiteX0" fmla="*/ 0 w 51114"/>
                <a:gd name="connsiteY0" fmla="*/ 14258 h 14258"/>
                <a:gd name="connsiteX1" fmla="*/ 7264 w 51114"/>
                <a:gd name="connsiteY1" fmla="*/ 10492 h 14258"/>
                <a:gd name="connsiteX2" fmla="*/ 11568 w 51114"/>
                <a:gd name="connsiteY2" fmla="*/ 8609 h 14258"/>
                <a:gd name="connsiteX3" fmla="*/ 18294 w 51114"/>
                <a:gd name="connsiteY3" fmla="*/ 6995 h 14258"/>
                <a:gd name="connsiteX4" fmla="*/ 43851 w 51114"/>
                <a:gd name="connsiteY4" fmla="*/ 7264 h 14258"/>
                <a:gd name="connsiteX5" fmla="*/ 51115 w 51114"/>
                <a:gd name="connsiteY5" fmla="*/ 0 h 14258"/>
                <a:gd name="connsiteX6" fmla="*/ 32552 w 51114"/>
                <a:gd name="connsiteY6" fmla="*/ 3497 h 14258"/>
                <a:gd name="connsiteX7" fmla="*/ 15334 w 51114"/>
                <a:gd name="connsiteY7" fmla="*/ 4842 h 14258"/>
                <a:gd name="connsiteX8" fmla="*/ 0 w 51114"/>
                <a:gd name="connsiteY8" fmla="*/ 14258 h 14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114" h="14258">
                  <a:moveTo>
                    <a:pt x="0" y="14258"/>
                  </a:moveTo>
                  <a:cubicBezTo>
                    <a:pt x="2421" y="12913"/>
                    <a:pt x="4842" y="11837"/>
                    <a:pt x="7264" y="10492"/>
                  </a:cubicBezTo>
                  <a:cubicBezTo>
                    <a:pt x="9147" y="11030"/>
                    <a:pt x="10492" y="10223"/>
                    <a:pt x="11568" y="8609"/>
                  </a:cubicBezTo>
                  <a:cubicBezTo>
                    <a:pt x="12913" y="4573"/>
                    <a:pt x="15873" y="5919"/>
                    <a:pt x="18294" y="6995"/>
                  </a:cubicBezTo>
                  <a:cubicBezTo>
                    <a:pt x="26903" y="11299"/>
                    <a:pt x="35242" y="11299"/>
                    <a:pt x="43851" y="7264"/>
                  </a:cubicBezTo>
                  <a:cubicBezTo>
                    <a:pt x="47349" y="5650"/>
                    <a:pt x="49770" y="3497"/>
                    <a:pt x="51115" y="0"/>
                  </a:cubicBezTo>
                  <a:cubicBezTo>
                    <a:pt x="44927" y="1076"/>
                    <a:pt x="38740" y="2421"/>
                    <a:pt x="32552" y="3497"/>
                  </a:cubicBezTo>
                  <a:cubicBezTo>
                    <a:pt x="26903" y="4573"/>
                    <a:pt x="21253" y="5381"/>
                    <a:pt x="15334" y="4842"/>
                  </a:cubicBezTo>
                  <a:cubicBezTo>
                    <a:pt x="8609" y="4304"/>
                    <a:pt x="2690" y="6726"/>
                    <a:pt x="0" y="14258"/>
                  </a:cubicBezTo>
                  <a:close/>
                </a:path>
              </a:pathLst>
            </a:custGeom>
            <a:solidFill>
              <a:srgbClr val="6FC1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1" name="Полилиния: фигура 2740">
              <a:extLst>
                <a:ext uri="{FF2B5EF4-FFF2-40B4-BE49-F238E27FC236}">
                  <a16:creationId xmlns:a16="http://schemas.microsoft.com/office/drawing/2014/main" id="{02AD09B6-93DF-2519-1C74-7DDAD8E3EE5F}"/>
                </a:ext>
              </a:extLst>
            </p:cNvPr>
            <p:cNvSpPr/>
            <p:nvPr/>
          </p:nvSpPr>
          <p:spPr>
            <a:xfrm>
              <a:off x="5470122" y="7549810"/>
              <a:ext cx="8911" cy="44061"/>
            </a:xfrm>
            <a:custGeom>
              <a:avLst/>
              <a:gdLst>
                <a:gd name="connsiteX0" fmla="*/ 3968 w 8911"/>
                <a:gd name="connsiteY0" fmla="*/ 43851 h 44061"/>
                <a:gd name="connsiteX1" fmla="*/ 7735 w 8911"/>
                <a:gd name="connsiteY1" fmla="*/ 28786 h 44061"/>
                <a:gd name="connsiteX2" fmla="*/ 471 w 8911"/>
                <a:gd name="connsiteY2" fmla="*/ 0 h 44061"/>
                <a:gd name="connsiteX3" fmla="*/ 1816 w 8911"/>
                <a:gd name="connsiteY3" fmla="*/ 17487 h 44061"/>
                <a:gd name="connsiteX4" fmla="*/ 1278 w 8911"/>
                <a:gd name="connsiteY4" fmla="*/ 40623 h 44061"/>
                <a:gd name="connsiteX5" fmla="*/ 3968 w 8911"/>
                <a:gd name="connsiteY5" fmla="*/ 43851 h 4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11" h="44061">
                  <a:moveTo>
                    <a:pt x="3968" y="43851"/>
                  </a:moveTo>
                  <a:cubicBezTo>
                    <a:pt x="5044" y="38740"/>
                    <a:pt x="6389" y="33897"/>
                    <a:pt x="7735" y="28786"/>
                  </a:cubicBezTo>
                  <a:cubicBezTo>
                    <a:pt x="10156" y="18025"/>
                    <a:pt x="9349" y="8071"/>
                    <a:pt x="471" y="0"/>
                  </a:cubicBezTo>
                  <a:cubicBezTo>
                    <a:pt x="-874" y="5919"/>
                    <a:pt x="1009" y="11837"/>
                    <a:pt x="1816" y="17487"/>
                  </a:cubicBezTo>
                  <a:cubicBezTo>
                    <a:pt x="2623" y="25288"/>
                    <a:pt x="2623" y="33090"/>
                    <a:pt x="1278" y="40623"/>
                  </a:cubicBezTo>
                  <a:cubicBezTo>
                    <a:pt x="1009" y="43044"/>
                    <a:pt x="740" y="44658"/>
                    <a:pt x="3968" y="43851"/>
                  </a:cubicBezTo>
                  <a:close/>
                </a:path>
              </a:pathLst>
            </a:custGeom>
            <a:solidFill>
              <a:srgbClr val="ABE4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2" name="Полилиния: фигура 2741">
              <a:extLst>
                <a:ext uri="{FF2B5EF4-FFF2-40B4-BE49-F238E27FC236}">
                  <a16:creationId xmlns:a16="http://schemas.microsoft.com/office/drawing/2014/main" id="{28C532A3-56D3-7F88-351F-222FC5A18F37}"/>
                </a:ext>
              </a:extLst>
            </p:cNvPr>
            <p:cNvSpPr/>
            <p:nvPr/>
          </p:nvSpPr>
          <p:spPr>
            <a:xfrm>
              <a:off x="5427506" y="7573014"/>
              <a:ext cx="10095" cy="30332"/>
            </a:xfrm>
            <a:custGeom>
              <a:avLst/>
              <a:gdLst>
                <a:gd name="connsiteX0" fmla="*/ 580 w 10095"/>
                <a:gd name="connsiteY0" fmla="*/ 30333 h 30332"/>
                <a:gd name="connsiteX1" fmla="*/ 8651 w 10095"/>
                <a:gd name="connsiteY1" fmla="*/ 202 h 30332"/>
                <a:gd name="connsiteX2" fmla="*/ 7844 w 10095"/>
                <a:gd name="connsiteY2" fmla="*/ 202 h 30332"/>
                <a:gd name="connsiteX3" fmla="*/ 7575 w 10095"/>
                <a:gd name="connsiteY3" fmla="*/ 471 h 30332"/>
                <a:gd name="connsiteX4" fmla="*/ 2195 w 10095"/>
                <a:gd name="connsiteY4" fmla="*/ 7196 h 30332"/>
                <a:gd name="connsiteX5" fmla="*/ 580 w 10095"/>
                <a:gd name="connsiteY5" fmla="*/ 30333 h 30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95" h="30332">
                  <a:moveTo>
                    <a:pt x="580" y="30333"/>
                  </a:moveTo>
                  <a:cubicBezTo>
                    <a:pt x="10534" y="22262"/>
                    <a:pt x="11610" y="11770"/>
                    <a:pt x="8651" y="202"/>
                  </a:cubicBezTo>
                  <a:cubicBezTo>
                    <a:pt x="8382" y="-67"/>
                    <a:pt x="8113" y="-67"/>
                    <a:pt x="7844" y="202"/>
                  </a:cubicBezTo>
                  <a:cubicBezTo>
                    <a:pt x="7575" y="202"/>
                    <a:pt x="7575" y="471"/>
                    <a:pt x="7575" y="471"/>
                  </a:cubicBezTo>
                  <a:cubicBezTo>
                    <a:pt x="4616" y="1816"/>
                    <a:pt x="2733" y="4506"/>
                    <a:pt x="2195" y="7196"/>
                  </a:cubicBezTo>
                  <a:cubicBezTo>
                    <a:pt x="1118" y="14729"/>
                    <a:pt x="-1034" y="22531"/>
                    <a:pt x="580" y="30333"/>
                  </a:cubicBezTo>
                  <a:close/>
                </a:path>
              </a:pathLst>
            </a:custGeom>
            <a:solidFill>
              <a:srgbClr val="6FC1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3" name="Полилиния: фигура 2742">
              <a:extLst>
                <a:ext uri="{FF2B5EF4-FFF2-40B4-BE49-F238E27FC236}">
                  <a16:creationId xmlns:a16="http://schemas.microsoft.com/office/drawing/2014/main" id="{786AD111-4AF0-898D-6678-2DE678E5BA9A}"/>
                </a:ext>
              </a:extLst>
            </p:cNvPr>
            <p:cNvSpPr/>
            <p:nvPr/>
          </p:nvSpPr>
          <p:spPr>
            <a:xfrm>
              <a:off x="5427010" y="7516720"/>
              <a:ext cx="24750" cy="18831"/>
            </a:xfrm>
            <a:custGeom>
              <a:avLst/>
              <a:gdLst>
                <a:gd name="connsiteX0" fmla="*/ 18294 w 24750"/>
                <a:gd name="connsiteY0" fmla="*/ 6726 h 18831"/>
                <a:gd name="connsiteX1" fmla="*/ 17218 w 24750"/>
                <a:gd name="connsiteY1" fmla="*/ 7802 h 18831"/>
                <a:gd name="connsiteX2" fmla="*/ 0 w 24750"/>
                <a:gd name="connsiteY2" fmla="*/ 18832 h 18831"/>
                <a:gd name="connsiteX3" fmla="*/ 14796 w 24750"/>
                <a:gd name="connsiteY3" fmla="*/ 18563 h 18831"/>
                <a:gd name="connsiteX4" fmla="*/ 18563 w 24750"/>
                <a:gd name="connsiteY4" fmla="*/ 15334 h 18831"/>
                <a:gd name="connsiteX5" fmla="*/ 24750 w 24750"/>
                <a:gd name="connsiteY5" fmla="*/ 0 h 18831"/>
                <a:gd name="connsiteX6" fmla="*/ 18832 w 24750"/>
                <a:gd name="connsiteY6" fmla="*/ 4035 h 18831"/>
                <a:gd name="connsiteX7" fmla="*/ 18294 w 24750"/>
                <a:gd name="connsiteY7" fmla="*/ 6726 h 1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50" h="18831">
                  <a:moveTo>
                    <a:pt x="18294" y="6726"/>
                  </a:moveTo>
                  <a:cubicBezTo>
                    <a:pt x="18025" y="6995"/>
                    <a:pt x="17487" y="7802"/>
                    <a:pt x="17218" y="7802"/>
                  </a:cubicBezTo>
                  <a:cubicBezTo>
                    <a:pt x="9416" y="8071"/>
                    <a:pt x="4035" y="12106"/>
                    <a:pt x="0" y="18832"/>
                  </a:cubicBezTo>
                  <a:cubicBezTo>
                    <a:pt x="4842" y="18025"/>
                    <a:pt x="9954" y="17487"/>
                    <a:pt x="14796" y="18563"/>
                  </a:cubicBezTo>
                  <a:cubicBezTo>
                    <a:pt x="16680" y="18832"/>
                    <a:pt x="18294" y="17756"/>
                    <a:pt x="18563" y="15334"/>
                  </a:cubicBezTo>
                  <a:cubicBezTo>
                    <a:pt x="19101" y="9954"/>
                    <a:pt x="21522" y="5111"/>
                    <a:pt x="24750" y="0"/>
                  </a:cubicBezTo>
                  <a:cubicBezTo>
                    <a:pt x="21253" y="0"/>
                    <a:pt x="20446" y="2690"/>
                    <a:pt x="18832" y="4035"/>
                  </a:cubicBezTo>
                  <a:cubicBezTo>
                    <a:pt x="18294" y="5111"/>
                    <a:pt x="18025" y="5919"/>
                    <a:pt x="18294" y="6726"/>
                  </a:cubicBezTo>
                  <a:close/>
                </a:path>
              </a:pathLst>
            </a:custGeom>
            <a:solidFill>
              <a:srgbClr val="7DC91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4" name="Полилиния: фигура 2743">
              <a:extLst>
                <a:ext uri="{FF2B5EF4-FFF2-40B4-BE49-F238E27FC236}">
                  <a16:creationId xmlns:a16="http://schemas.microsoft.com/office/drawing/2014/main" id="{90BB6264-5E44-8323-9AEC-4CC1223C0B7C}"/>
                </a:ext>
              </a:extLst>
            </p:cNvPr>
            <p:cNvSpPr/>
            <p:nvPr/>
          </p:nvSpPr>
          <p:spPr>
            <a:xfrm>
              <a:off x="5446918" y="7506823"/>
              <a:ext cx="32420" cy="19793"/>
            </a:xfrm>
            <a:custGeom>
              <a:avLst/>
              <a:gdLst>
                <a:gd name="connsiteX0" fmla="*/ 0 w 32420"/>
                <a:gd name="connsiteY0" fmla="*/ 1288 h 19793"/>
                <a:gd name="connsiteX1" fmla="*/ 27979 w 32420"/>
                <a:gd name="connsiteY1" fmla="*/ 19313 h 19793"/>
                <a:gd name="connsiteX2" fmla="*/ 32283 w 32420"/>
                <a:gd name="connsiteY2" fmla="*/ 18237 h 19793"/>
                <a:gd name="connsiteX3" fmla="*/ 28786 w 32420"/>
                <a:gd name="connsiteY3" fmla="*/ 15815 h 19793"/>
                <a:gd name="connsiteX4" fmla="*/ 2152 w 32420"/>
                <a:gd name="connsiteY4" fmla="*/ 750 h 19793"/>
                <a:gd name="connsiteX5" fmla="*/ 0 w 32420"/>
                <a:gd name="connsiteY5" fmla="*/ 1288 h 1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420" h="19793">
                  <a:moveTo>
                    <a:pt x="0" y="1288"/>
                  </a:moveTo>
                  <a:cubicBezTo>
                    <a:pt x="6457" y="11780"/>
                    <a:pt x="16949" y="16084"/>
                    <a:pt x="27979" y="19313"/>
                  </a:cubicBezTo>
                  <a:cubicBezTo>
                    <a:pt x="29593" y="19851"/>
                    <a:pt x="31745" y="20389"/>
                    <a:pt x="32283" y="18237"/>
                  </a:cubicBezTo>
                  <a:cubicBezTo>
                    <a:pt x="33090" y="15546"/>
                    <a:pt x="30131" y="16353"/>
                    <a:pt x="28786" y="15815"/>
                  </a:cubicBezTo>
                  <a:cubicBezTo>
                    <a:pt x="19639" y="11242"/>
                    <a:pt x="9685" y="8014"/>
                    <a:pt x="2152" y="750"/>
                  </a:cubicBezTo>
                  <a:cubicBezTo>
                    <a:pt x="0" y="-326"/>
                    <a:pt x="0" y="-326"/>
                    <a:pt x="0" y="1288"/>
                  </a:cubicBezTo>
                  <a:close/>
                </a:path>
              </a:pathLst>
            </a:custGeom>
            <a:solidFill>
              <a:srgbClr val="CCE86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5" name="Полилиния: фигура 2744">
              <a:extLst>
                <a:ext uri="{FF2B5EF4-FFF2-40B4-BE49-F238E27FC236}">
                  <a16:creationId xmlns:a16="http://schemas.microsoft.com/office/drawing/2014/main" id="{84A08292-658F-D924-9CC8-FCF88DC541CA}"/>
                </a:ext>
              </a:extLst>
            </p:cNvPr>
            <p:cNvSpPr/>
            <p:nvPr/>
          </p:nvSpPr>
          <p:spPr>
            <a:xfrm>
              <a:off x="5384504" y="7577821"/>
              <a:ext cx="16141" cy="18799"/>
            </a:xfrm>
            <a:custGeom>
              <a:avLst/>
              <a:gdLst>
                <a:gd name="connsiteX0" fmla="*/ 0 w 16141"/>
                <a:gd name="connsiteY0" fmla="*/ 18800 h 18799"/>
                <a:gd name="connsiteX1" fmla="*/ 16142 w 16141"/>
                <a:gd name="connsiteY1" fmla="*/ 13419 h 18799"/>
                <a:gd name="connsiteX2" fmla="*/ 13182 w 16141"/>
                <a:gd name="connsiteY2" fmla="*/ 3465 h 18799"/>
                <a:gd name="connsiteX3" fmla="*/ 7533 w 16141"/>
                <a:gd name="connsiteY3" fmla="*/ 1851 h 18799"/>
                <a:gd name="connsiteX4" fmla="*/ 0 w 16141"/>
                <a:gd name="connsiteY4" fmla="*/ 18800 h 18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41" h="18799">
                  <a:moveTo>
                    <a:pt x="0" y="18800"/>
                  </a:moveTo>
                  <a:cubicBezTo>
                    <a:pt x="4035" y="13150"/>
                    <a:pt x="9954" y="12881"/>
                    <a:pt x="16142" y="13419"/>
                  </a:cubicBezTo>
                  <a:cubicBezTo>
                    <a:pt x="14258" y="10460"/>
                    <a:pt x="13720" y="6963"/>
                    <a:pt x="13182" y="3465"/>
                  </a:cubicBezTo>
                  <a:cubicBezTo>
                    <a:pt x="12375" y="-839"/>
                    <a:pt x="9954" y="-839"/>
                    <a:pt x="7533" y="1851"/>
                  </a:cubicBezTo>
                  <a:cubicBezTo>
                    <a:pt x="3228" y="6694"/>
                    <a:pt x="269" y="12343"/>
                    <a:pt x="0" y="18800"/>
                  </a:cubicBezTo>
                  <a:close/>
                </a:path>
              </a:pathLst>
            </a:custGeom>
            <a:solidFill>
              <a:srgbClr val="7BC81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6" name="Полилиния: фигура 2745">
              <a:extLst>
                <a:ext uri="{FF2B5EF4-FFF2-40B4-BE49-F238E27FC236}">
                  <a16:creationId xmlns:a16="http://schemas.microsoft.com/office/drawing/2014/main" id="{AC30BC71-91EA-9FE2-CC2D-C70A45F2AD3B}"/>
                </a:ext>
              </a:extLst>
            </p:cNvPr>
            <p:cNvSpPr/>
            <p:nvPr/>
          </p:nvSpPr>
          <p:spPr>
            <a:xfrm>
              <a:off x="5462791" y="7455114"/>
              <a:ext cx="24481" cy="16410"/>
            </a:xfrm>
            <a:custGeom>
              <a:avLst/>
              <a:gdLst>
                <a:gd name="connsiteX0" fmla="*/ 17756 w 24481"/>
                <a:gd name="connsiteY0" fmla="*/ 807 h 16410"/>
                <a:gd name="connsiteX1" fmla="*/ 2690 w 24481"/>
                <a:gd name="connsiteY1" fmla="*/ 11837 h 16410"/>
                <a:gd name="connsiteX2" fmla="*/ 0 w 24481"/>
                <a:gd name="connsiteY2" fmla="*/ 14796 h 16410"/>
                <a:gd name="connsiteX3" fmla="*/ 3766 w 24481"/>
                <a:gd name="connsiteY3" fmla="*/ 16410 h 16410"/>
                <a:gd name="connsiteX4" fmla="*/ 8609 w 24481"/>
                <a:gd name="connsiteY4" fmla="*/ 12106 h 16410"/>
                <a:gd name="connsiteX5" fmla="*/ 14527 w 24481"/>
                <a:gd name="connsiteY5" fmla="*/ 7533 h 16410"/>
                <a:gd name="connsiteX6" fmla="*/ 24481 w 24481"/>
                <a:gd name="connsiteY6" fmla="*/ 0 h 16410"/>
                <a:gd name="connsiteX7" fmla="*/ 17756 w 24481"/>
                <a:gd name="connsiteY7" fmla="*/ 807 h 16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81" h="16410">
                  <a:moveTo>
                    <a:pt x="17756" y="807"/>
                  </a:moveTo>
                  <a:cubicBezTo>
                    <a:pt x="12106" y="3766"/>
                    <a:pt x="7264" y="7533"/>
                    <a:pt x="2690" y="11837"/>
                  </a:cubicBezTo>
                  <a:cubicBezTo>
                    <a:pt x="1883" y="12913"/>
                    <a:pt x="807" y="13720"/>
                    <a:pt x="0" y="14796"/>
                  </a:cubicBezTo>
                  <a:cubicBezTo>
                    <a:pt x="1076" y="15872"/>
                    <a:pt x="2421" y="16142"/>
                    <a:pt x="3766" y="16410"/>
                  </a:cubicBezTo>
                  <a:cubicBezTo>
                    <a:pt x="5381" y="15065"/>
                    <a:pt x="6995" y="13451"/>
                    <a:pt x="8609" y="12106"/>
                  </a:cubicBezTo>
                  <a:cubicBezTo>
                    <a:pt x="11568" y="11837"/>
                    <a:pt x="13451" y="10223"/>
                    <a:pt x="14527" y="7533"/>
                  </a:cubicBezTo>
                  <a:cubicBezTo>
                    <a:pt x="16949" y="4573"/>
                    <a:pt x="21522" y="4573"/>
                    <a:pt x="24481" y="0"/>
                  </a:cubicBezTo>
                  <a:cubicBezTo>
                    <a:pt x="21522" y="269"/>
                    <a:pt x="19639" y="538"/>
                    <a:pt x="17756" y="807"/>
                  </a:cubicBezTo>
                  <a:close/>
                </a:path>
              </a:pathLst>
            </a:custGeom>
            <a:solidFill>
              <a:srgbClr val="BEE05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7" name="Полилиния: фигура 2746">
              <a:extLst>
                <a:ext uri="{FF2B5EF4-FFF2-40B4-BE49-F238E27FC236}">
                  <a16:creationId xmlns:a16="http://schemas.microsoft.com/office/drawing/2014/main" id="{AE1A9169-E8E6-CED1-F75C-E2FC00593278}"/>
                </a:ext>
              </a:extLst>
            </p:cNvPr>
            <p:cNvSpPr/>
            <p:nvPr/>
          </p:nvSpPr>
          <p:spPr>
            <a:xfrm>
              <a:off x="5370491" y="7601463"/>
              <a:ext cx="12963" cy="26364"/>
            </a:xfrm>
            <a:custGeom>
              <a:avLst/>
              <a:gdLst>
                <a:gd name="connsiteX0" fmla="*/ 10785 w 12963"/>
                <a:gd name="connsiteY0" fmla="*/ 2690 h 26364"/>
                <a:gd name="connsiteX1" fmla="*/ 6212 w 12963"/>
                <a:gd name="connsiteY1" fmla="*/ 14796 h 26364"/>
                <a:gd name="connsiteX2" fmla="*/ 293 w 12963"/>
                <a:gd name="connsiteY2" fmla="*/ 25288 h 26364"/>
                <a:gd name="connsiteX3" fmla="*/ 562 w 12963"/>
                <a:gd name="connsiteY3" fmla="*/ 26364 h 26364"/>
                <a:gd name="connsiteX4" fmla="*/ 12937 w 12963"/>
                <a:gd name="connsiteY4" fmla="*/ 0 h 26364"/>
                <a:gd name="connsiteX5" fmla="*/ 10785 w 12963"/>
                <a:gd name="connsiteY5" fmla="*/ 2690 h 2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63" h="26364">
                  <a:moveTo>
                    <a:pt x="10785" y="2690"/>
                  </a:moveTo>
                  <a:cubicBezTo>
                    <a:pt x="10785" y="7264"/>
                    <a:pt x="9440" y="11299"/>
                    <a:pt x="6212" y="14796"/>
                  </a:cubicBezTo>
                  <a:cubicBezTo>
                    <a:pt x="3253" y="17756"/>
                    <a:pt x="1638" y="21522"/>
                    <a:pt x="293" y="25288"/>
                  </a:cubicBezTo>
                  <a:cubicBezTo>
                    <a:pt x="-245" y="25826"/>
                    <a:pt x="24" y="26095"/>
                    <a:pt x="562" y="26364"/>
                  </a:cubicBezTo>
                  <a:cubicBezTo>
                    <a:pt x="11592" y="20984"/>
                    <a:pt x="13207" y="11030"/>
                    <a:pt x="12937" y="0"/>
                  </a:cubicBezTo>
                  <a:cubicBezTo>
                    <a:pt x="11861" y="807"/>
                    <a:pt x="11323" y="1883"/>
                    <a:pt x="10785" y="2690"/>
                  </a:cubicBezTo>
                  <a:close/>
                </a:path>
              </a:pathLst>
            </a:custGeom>
            <a:solidFill>
              <a:srgbClr val="6EC0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8" name="Полилиния: фигура 2747">
              <a:extLst>
                <a:ext uri="{FF2B5EF4-FFF2-40B4-BE49-F238E27FC236}">
                  <a16:creationId xmlns:a16="http://schemas.microsoft.com/office/drawing/2014/main" id="{05040E9F-49F3-86D5-9535-51D4FAF5A1D3}"/>
                </a:ext>
              </a:extLst>
            </p:cNvPr>
            <p:cNvSpPr/>
            <p:nvPr/>
          </p:nvSpPr>
          <p:spPr>
            <a:xfrm>
              <a:off x="5451251" y="7590971"/>
              <a:ext cx="16650" cy="13228"/>
            </a:xfrm>
            <a:custGeom>
              <a:avLst/>
              <a:gdLst>
                <a:gd name="connsiteX0" fmla="*/ 778 w 16650"/>
                <a:gd name="connsiteY0" fmla="*/ 0 h 13228"/>
                <a:gd name="connsiteX1" fmla="*/ 509 w 16650"/>
                <a:gd name="connsiteY1" fmla="*/ 6188 h 13228"/>
                <a:gd name="connsiteX2" fmla="*/ 6966 w 16650"/>
                <a:gd name="connsiteY2" fmla="*/ 11299 h 13228"/>
                <a:gd name="connsiteX3" fmla="*/ 16651 w 16650"/>
                <a:gd name="connsiteY3" fmla="*/ 6188 h 13228"/>
                <a:gd name="connsiteX4" fmla="*/ 778 w 16650"/>
                <a:gd name="connsiteY4" fmla="*/ 0 h 13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50" h="13228">
                  <a:moveTo>
                    <a:pt x="778" y="0"/>
                  </a:moveTo>
                  <a:cubicBezTo>
                    <a:pt x="778" y="2152"/>
                    <a:pt x="778" y="4035"/>
                    <a:pt x="509" y="6188"/>
                  </a:cubicBezTo>
                  <a:cubicBezTo>
                    <a:pt x="-567" y="14258"/>
                    <a:pt x="-567" y="14527"/>
                    <a:pt x="6966" y="11299"/>
                  </a:cubicBezTo>
                  <a:cubicBezTo>
                    <a:pt x="10194" y="9954"/>
                    <a:pt x="13961" y="8878"/>
                    <a:pt x="16651" y="6188"/>
                  </a:cubicBezTo>
                  <a:cubicBezTo>
                    <a:pt x="9925" y="7802"/>
                    <a:pt x="4814" y="5381"/>
                    <a:pt x="778" y="0"/>
                  </a:cubicBezTo>
                  <a:close/>
                </a:path>
              </a:pathLst>
            </a:custGeom>
            <a:solidFill>
              <a:srgbClr val="79C71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49" name="Полилиния: фигура 2748">
              <a:extLst>
                <a:ext uri="{FF2B5EF4-FFF2-40B4-BE49-F238E27FC236}">
                  <a16:creationId xmlns:a16="http://schemas.microsoft.com/office/drawing/2014/main" id="{A9A9BBB6-4078-0554-1BF5-12CFC6E7388E}"/>
                </a:ext>
              </a:extLst>
            </p:cNvPr>
            <p:cNvSpPr/>
            <p:nvPr/>
          </p:nvSpPr>
          <p:spPr>
            <a:xfrm>
              <a:off x="5450685" y="7469462"/>
              <a:ext cx="15603" cy="14706"/>
            </a:xfrm>
            <a:custGeom>
              <a:avLst/>
              <a:gdLst>
                <a:gd name="connsiteX0" fmla="*/ 15603 w 15603"/>
                <a:gd name="connsiteY0" fmla="*/ 1794 h 14706"/>
                <a:gd name="connsiteX1" fmla="*/ 11837 w 15603"/>
                <a:gd name="connsiteY1" fmla="*/ 179 h 14706"/>
                <a:gd name="connsiteX2" fmla="*/ 0 w 15603"/>
                <a:gd name="connsiteY2" fmla="*/ 14707 h 14706"/>
                <a:gd name="connsiteX3" fmla="*/ 15603 w 15603"/>
                <a:gd name="connsiteY3" fmla="*/ 1794 h 1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03" h="14706">
                  <a:moveTo>
                    <a:pt x="15603" y="1794"/>
                  </a:moveTo>
                  <a:cubicBezTo>
                    <a:pt x="15066" y="-359"/>
                    <a:pt x="13451" y="-90"/>
                    <a:pt x="11837" y="179"/>
                  </a:cubicBezTo>
                  <a:cubicBezTo>
                    <a:pt x="7264" y="4484"/>
                    <a:pt x="2690" y="8519"/>
                    <a:pt x="0" y="14707"/>
                  </a:cubicBezTo>
                  <a:cubicBezTo>
                    <a:pt x="7533" y="12555"/>
                    <a:pt x="11299" y="6636"/>
                    <a:pt x="15603" y="1794"/>
                  </a:cubicBezTo>
                  <a:close/>
                </a:path>
              </a:pathLst>
            </a:custGeom>
            <a:solidFill>
              <a:srgbClr val="CAE76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0" name="Полилиния: фигура 2749">
              <a:extLst>
                <a:ext uri="{FF2B5EF4-FFF2-40B4-BE49-F238E27FC236}">
                  <a16:creationId xmlns:a16="http://schemas.microsoft.com/office/drawing/2014/main" id="{CA08FD6B-C07F-7463-C6D3-6C724AD38741}"/>
                </a:ext>
              </a:extLst>
            </p:cNvPr>
            <p:cNvSpPr/>
            <p:nvPr/>
          </p:nvSpPr>
          <p:spPr>
            <a:xfrm>
              <a:off x="5432325" y="7563406"/>
              <a:ext cx="11365" cy="10079"/>
            </a:xfrm>
            <a:custGeom>
              <a:avLst/>
              <a:gdLst>
                <a:gd name="connsiteX0" fmla="*/ 2487 w 11365"/>
                <a:gd name="connsiteY0" fmla="*/ 10079 h 10079"/>
                <a:gd name="connsiteX1" fmla="*/ 3563 w 11365"/>
                <a:gd name="connsiteY1" fmla="*/ 9810 h 10079"/>
                <a:gd name="connsiteX2" fmla="*/ 11365 w 11365"/>
                <a:gd name="connsiteY2" fmla="*/ 9541 h 10079"/>
                <a:gd name="connsiteX3" fmla="*/ 6254 w 11365"/>
                <a:gd name="connsiteY3" fmla="*/ 2815 h 10079"/>
                <a:gd name="connsiteX4" fmla="*/ 1949 w 11365"/>
                <a:gd name="connsiteY4" fmla="*/ 394 h 10079"/>
                <a:gd name="connsiteX5" fmla="*/ 66 w 11365"/>
                <a:gd name="connsiteY5" fmla="*/ 5237 h 10079"/>
                <a:gd name="connsiteX6" fmla="*/ 2487 w 11365"/>
                <a:gd name="connsiteY6" fmla="*/ 10079 h 10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65" h="10079">
                  <a:moveTo>
                    <a:pt x="2487" y="10079"/>
                  </a:moveTo>
                  <a:cubicBezTo>
                    <a:pt x="2756" y="10079"/>
                    <a:pt x="3294" y="10079"/>
                    <a:pt x="3563" y="9810"/>
                  </a:cubicBezTo>
                  <a:cubicBezTo>
                    <a:pt x="6254" y="9003"/>
                    <a:pt x="8944" y="9272"/>
                    <a:pt x="11365" y="9541"/>
                  </a:cubicBezTo>
                  <a:cubicBezTo>
                    <a:pt x="9751" y="7389"/>
                    <a:pt x="8137" y="4968"/>
                    <a:pt x="6254" y="2815"/>
                  </a:cubicBezTo>
                  <a:cubicBezTo>
                    <a:pt x="5178" y="1470"/>
                    <a:pt x="4370" y="-951"/>
                    <a:pt x="1949" y="394"/>
                  </a:cubicBezTo>
                  <a:cubicBezTo>
                    <a:pt x="335" y="1470"/>
                    <a:pt x="-203" y="3353"/>
                    <a:pt x="66" y="5237"/>
                  </a:cubicBezTo>
                  <a:cubicBezTo>
                    <a:pt x="873" y="7120"/>
                    <a:pt x="1680" y="8734"/>
                    <a:pt x="2487" y="10079"/>
                  </a:cubicBezTo>
                  <a:close/>
                </a:path>
              </a:pathLst>
            </a:custGeom>
            <a:solidFill>
              <a:srgbClr val="7CC91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1" name="Полилиния: фигура 2750">
              <a:extLst>
                <a:ext uri="{FF2B5EF4-FFF2-40B4-BE49-F238E27FC236}">
                  <a16:creationId xmlns:a16="http://schemas.microsoft.com/office/drawing/2014/main" id="{0F422DD1-DDFC-A6B7-A20F-F96744D914DB}"/>
                </a:ext>
              </a:extLst>
            </p:cNvPr>
            <p:cNvSpPr/>
            <p:nvPr/>
          </p:nvSpPr>
          <p:spPr>
            <a:xfrm>
              <a:off x="5439924" y="7451885"/>
              <a:ext cx="18831" cy="8608"/>
            </a:xfrm>
            <a:custGeom>
              <a:avLst/>
              <a:gdLst>
                <a:gd name="connsiteX0" fmla="*/ 0 w 18831"/>
                <a:gd name="connsiteY0" fmla="*/ 7264 h 8608"/>
                <a:gd name="connsiteX1" fmla="*/ 4842 w 18831"/>
                <a:gd name="connsiteY1" fmla="*/ 8609 h 8608"/>
                <a:gd name="connsiteX2" fmla="*/ 9147 w 18831"/>
                <a:gd name="connsiteY2" fmla="*/ 6726 h 8608"/>
                <a:gd name="connsiteX3" fmla="*/ 18832 w 18831"/>
                <a:gd name="connsiteY3" fmla="*/ 0 h 8608"/>
                <a:gd name="connsiteX4" fmla="*/ 0 w 18831"/>
                <a:gd name="connsiteY4" fmla="*/ 7264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831" h="8608">
                  <a:moveTo>
                    <a:pt x="0" y="7264"/>
                  </a:moveTo>
                  <a:cubicBezTo>
                    <a:pt x="1883" y="6995"/>
                    <a:pt x="3766" y="6726"/>
                    <a:pt x="4842" y="8609"/>
                  </a:cubicBezTo>
                  <a:cubicBezTo>
                    <a:pt x="6188" y="7802"/>
                    <a:pt x="7533" y="6726"/>
                    <a:pt x="9147" y="6726"/>
                  </a:cubicBezTo>
                  <a:cubicBezTo>
                    <a:pt x="12644" y="4842"/>
                    <a:pt x="16411" y="3766"/>
                    <a:pt x="18832" y="0"/>
                  </a:cubicBezTo>
                  <a:cubicBezTo>
                    <a:pt x="12375" y="2152"/>
                    <a:pt x="5112" y="1345"/>
                    <a:pt x="0" y="7264"/>
                  </a:cubicBezTo>
                  <a:close/>
                </a:path>
              </a:pathLst>
            </a:custGeom>
            <a:solidFill>
              <a:srgbClr val="BEE05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2" name="Полилиния: фигура 2751">
              <a:extLst>
                <a:ext uri="{FF2B5EF4-FFF2-40B4-BE49-F238E27FC236}">
                  <a16:creationId xmlns:a16="http://schemas.microsoft.com/office/drawing/2014/main" id="{4722F4E5-DBE2-A4FF-FFCF-2F7E7FD914F5}"/>
                </a:ext>
              </a:extLst>
            </p:cNvPr>
            <p:cNvSpPr/>
            <p:nvPr/>
          </p:nvSpPr>
          <p:spPr>
            <a:xfrm>
              <a:off x="5401991" y="7592219"/>
              <a:ext cx="17217" cy="13010"/>
            </a:xfrm>
            <a:custGeom>
              <a:avLst/>
              <a:gdLst>
                <a:gd name="connsiteX0" fmla="*/ 0 w 17217"/>
                <a:gd name="connsiteY0" fmla="*/ 97 h 13010"/>
                <a:gd name="connsiteX1" fmla="*/ 17218 w 17217"/>
                <a:gd name="connsiteY1" fmla="*/ 13010 h 13010"/>
                <a:gd name="connsiteX2" fmla="*/ 3497 w 17217"/>
                <a:gd name="connsiteY2" fmla="*/ 1173 h 13010"/>
                <a:gd name="connsiteX3" fmla="*/ 0 w 17217"/>
                <a:gd name="connsiteY3" fmla="*/ 97 h 1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17" h="13010">
                  <a:moveTo>
                    <a:pt x="0" y="97"/>
                  </a:moveTo>
                  <a:cubicBezTo>
                    <a:pt x="3497" y="7361"/>
                    <a:pt x="8878" y="12203"/>
                    <a:pt x="17218" y="13010"/>
                  </a:cubicBezTo>
                  <a:cubicBezTo>
                    <a:pt x="12644" y="8975"/>
                    <a:pt x="8071" y="5209"/>
                    <a:pt x="3497" y="1173"/>
                  </a:cubicBezTo>
                  <a:cubicBezTo>
                    <a:pt x="2421" y="97"/>
                    <a:pt x="1345" y="-172"/>
                    <a:pt x="0" y="97"/>
                  </a:cubicBezTo>
                  <a:close/>
                </a:path>
              </a:pathLst>
            </a:custGeom>
            <a:solidFill>
              <a:srgbClr val="6FC11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3" name="Полилиния: фигура 2752">
              <a:extLst>
                <a:ext uri="{FF2B5EF4-FFF2-40B4-BE49-F238E27FC236}">
                  <a16:creationId xmlns:a16="http://schemas.microsoft.com/office/drawing/2014/main" id="{EAF328AB-F3F7-B262-40E3-39EDDFBA568D}"/>
                </a:ext>
              </a:extLst>
            </p:cNvPr>
            <p:cNvSpPr/>
            <p:nvPr/>
          </p:nvSpPr>
          <p:spPr>
            <a:xfrm>
              <a:off x="5425396" y="7520832"/>
              <a:ext cx="20606" cy="4146"/>
            </a:xfrm>
            <a:custGeom>
              <a:avLst/>
              <a:gdLst>
                <a:gd name="connsiteX0" fmla="*/ 19908 w 20606"/>
                <a:gd name="connsiteY0" fmla="*/ 2614 h 4146"/>
                <a:gd name="connsiteX1" fmla="*/ 20446 w 20606"/>
                <a:gd name="connsiteY1" fmla="*/ 193 h 4146"/>
                <a:gd name="connsiteX2" fmla="*/ 0 w 20606"/>
                <a:gd name="connsiteY2" fmla="*/ 2883 h 4146"/>
                <a:gd name="connsiteX3" fmla="*/ 19908 w 20606"/>
                <a:gd name="connsiteY3" fmla="*/ 2614 h 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06" h="4146">
                  <a:moveTo>
                    <a:pt x="19908" y="2614"/>
                  </a:moveTo>
                  <a:cubicBezTo>
                    <a:pt x="20715" y="1807"/>
                    <a:pt x="20715" y="1000"/>
                    <a:pt x="20446" y="193"/>
                  </a:cubicBezTo>
                  <a:cubicBezTo>
                    <a:pt x="13989" y="-614"/>
                    <a:pt x="7802" y="1269"/>
                    <a:pt x="0" y="2883"/>
                  </a:cubicBezTo>
                  <a:cubicBezTo>
                    <a:pt x="7802" y="5305"/>
                    <a:pt x="13720" y="3690"/>
                    <a:pt x="19908" y="2614"/>
                  </a:cubicBezTo>
                  <a:close/>
                </a:path>
              </a:pathLst>
            </a:custGeom>
            <a:solidFill>
              <a:srgbClr val="C8E66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4" name="Полилиния: фигура 2753">
              <a:extLst>
                <a:ext uri="{FF2B5EF4-FFF2-40B4-BE49-F238E27FC236}">
                  <a16:creationId xmlns:a16="http://schemas.microsoft.com/office/drawing/2014/main" id="{A6D34AD2-4068-D237-C026-784B6291AA8E}"/>
                </a:ext>
              </a:extLst>
            </p:cNvPr>
            <p:cNvSpPr/>
            <p:nvPr/>
          </p:nvSpPr>
          <p:spPr>
            <a:xfrm>
              <a:off x="5470054" y="7588550"/>
              <a:ext cx="12375" cy="9535"/>
            </a:xfrm>
            <a:custGeom>
              <a:avLst/>
              <a:gdLst>
                <a:gd name="connsiteX0" fmla="*/ 12375 w 12375"/>
                <a:gd name="connsiteY0" fmla="*/ 0 h 9535"/>
                <a:gd name="connsiteX1" fmla="*/ 4304 w 12375"/>
                <a:gd name="connsiteY1" fmla="*/ 5112 h 9535"/>
                <a:gd name="connsiteX2" fmla="*/ 3228 w 12375"/>
                <a:gd name="connsiteY2" fmla="*/ 6457 h 9535"/>
                <a:gd name="connsiteX3" fmla="*/ 0 w 12375"/>
                <a:gd name="connsiteY3" fmla="*/ 8340 h 9535"/>
                <a:gd name="connsiteX4" fmla="*/ 10761 w 12375"/>
                <a:gd name="connsiteY4" fmla="*/ 5112 h 9535"/>
                <a:gd name="connsiteX5" fmla="*/ 12375 w 12375"/>
                <a:gd name="connsiteY5" fmla="*/ 0 h 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75" h="9535">
                  <a:moveTo>
                    <a:pt x="12375" y="0"/>
                  </a:moveTo>
                  <a:cubicBezTo>
                    <a:pt x="9416" y="1076"/>
                    <a:pt x="7802" y="4843"/>
                    <a:pt x="4304" y="5112"/>
                  </a:cubicBezTo>
                  <a:cubicBezTo>
                    <a:pt x="4035" y="5650"/>
                    <a:pt x="3766" y="5919"/>
                    <a:pt x="3228" y="6457"/>
                  </a:cubicBezTo>
                  <a:cubicBezTo>
                    <a:pt x="2421" y="7802"/>
                    <a:pt x="807" y="6995"/>
                    <a:pt x="0" y="8340"/>
                  </a:cubicBezTo>
                  <a:cubicBezTo>
                    <a:pt x="4304" y="10761"/>
                    <a:pt x="9147" y="9416"/>
                    <a:pt x="10761" y="5112"/>
                  </a:cubicBezTo>
                  <a:cubicBezTo>
                    <a:pt x="11568" y="3228"/>
                    <a:pt x="12106" y="1614"/>
                    <a:pt x="12375" y="0"/>
                  </a:cubicBezTo>
                  <a:close/>
                </a:path>
              </a:pathLst>
            </a:custGeom>
            <a:solidFill>
              <a:srgbClr val="6DC71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5" name="Полилиния: фигура 2754">
              <a:extLst>
                <a:ext uri="{FF2B5EF4-FFF2-40B4-BE49-F238E27FC236}">
                  <a16:creationId xmlns:a16="http://schemas.microsoft.com/office/drawing/2014/main" id="{1DA7797D-4797-7852-B111-ECECFB04C107}"/>
                </a:ext>
              </a:extLst>
            </p:cNvPr>
            <p:cNvSpPr/>
            <p:nvPr/>
          </p:nvSpPr>
          <p:spPr>
            <a:xfrm>
              <a:off x="5444228" y="7574023"/>
              <a:ext cx="7801" cy="16948"/>
            </a:xfrm>
            <a:custGeom>
              <a:avLst/>
              <a:gdLst>
                <a:gd name="connsiteX0" fmla="*/ 0 w 7801"/>
                <a:gd name="connsiteY0" fmla="*/ 0 h 16948"/>
                <a:gd name="connsiteX1" fmla="*/ 7802 w 7801"/>
                <a:gd name="connsiteY1" fmla="*/ 16949 h 16948"/>
                <a:gd name="connsiteX2" fmla="*/ 0 w 7801"/>
                <a:gd name="connsiteY2" fmla="*/ 0 h 1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01" h="16948">
                  <a:moveTo>
                    <a:pt x="0" y="0"/>
                  </a:moveTo>
                  <a:cubicBezTo>
                    <a:pt x="1883" y="5919"/>
                    <a:pt x="4035" y="11837"/>
                    <a:pt x="7802" y="16949"/>
                  </a:cubicBezTo>
                  <a:cubicBezTo>
                    <a:pt x="6457" y="10761"/>
                    <a:pt x="6726" y="3766"/>
                    <a:pt x="0" y="0"/>
                  </a:cubicBezTo>
                  <a:close/>
                </a:path>
              </a:pathLst>
            </a:custGeom>
            <a:solidFill>
              <a:srgbClr val="6EC01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6" name="Полилиния: фигура 2755">
              <a:extLst>
                <a:ext uri="{FF2B5EF4-FFF2-40B4-BE49-F238E27FC236}">
                  <a16:creationId xmlns:a16="http://schemas.microsoft.com/office/drawing/2014/main" id="{40FECED9-0379-1034-0084-27D7F2878F14}"/>
                </a:ext>
              </a:extLst>
            </p:cNvPr>
            <p:cNvSpPr/>
            <p:nvPr/>
          </p:nvSpPr>
          <p:spPr>
            <a:xfrm>
              <a:off x="5359754" y="7579113"/>
              <a:ext cx="6088" cy="5670"/>
            </a:xfrm>
            <a:custGeom>
              <a:avLst/>
              <a:gdLst>
                <a:gd name="connsiteX0" fmla="*/ 0 w 6088"/>
                <a:gd name="connsiteY0" fmla="*/ 2711 h 5670"/>
                <a:gd name="connsiteX1" fmla="*/ 2959 w 6088"/>
                <a:gd name="connsiteY1" fmla="*/ 5671 h 5670"/>
                <a:gd name="connsiteX2" fmla="*/ 5112 w 6088"/>
                <a:gd name="connsiteY2" fmla="*/ 3519 h 5670"/>
                <a:gd name="connsiteX3" fmla="*/ 5381 w 6088"/>
                <a:gd name="connsiteY3" fmla="*/ 290 h 5670"/>
                <a:gd name="connsiteX4" fmla="*/ 2421 w 6088"/>
                <a:gd name="connsiteY4" fmla="*/ 1097 h 5670"/>
                <a:gd name="connsiteX5" fmla="*/ 0 w 6088"/>
                <a:gd name="connsiteY5" fmla="*/ 2711 h 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88" h="5670">
                  <a:moveTo>
                    <a:pt x="0" y="2711"/>
                  </a:moveTo>
                  <a:cubicBezTo>
                    <a:pt x="1076" y="3788"/>
                    <a:pt x="1883" y="4595"/>
                    <a:pt x="2959" y="5671"/>
                  </a:cubicBezTo>
                  <a:cubicBezTo>
                    <a:pt x="4304" y="5402"/>
                    <a:pt x="4842" y="4595"/>
                    <a:pt x="5112" y="3519"/>
                  </a:cubicBezTo>
                  <a:cubicBezTo>
                    <a:pt x="5381" y="2442"/>
                    <a:pt x="6995" y="1366"/>
                    <a:pt x="5381" y="290"/>
                  </a:cubicBezTo>
                  <a:cubicBezTo>
                    <a:pt x="4304" y="-517"/>
                    <a:pt x="3228" y="559"/>
                    <a:pt x="2421" y="1097"/>
                  </a:cubicBezTo>
                  <a:cubicBezTo>
                    <a:pt x="1883" y="1366"/>
                    <a:pt x="1076" y="1904"/>
                    <a:pt x="0" y="2711"/>
                  </a:cubicBezTo>
                  <a:close/>
                </a:path>
              </a:pathLst>
            </a:custGeom>
            <a:solidFill>
              <a:srgbClr val="83CC1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7" name="Полилиния: фигура 2756">
              <a:extLst>
                <a:ext uri="{FF2B5EF4-FFF2-40B4-BE49-F238E27FC236}">
                  <a16:creationId xmlns:a16="http://schemas.microsoft.com/office/drawing/2014/main" id="{B48F3089-353C-F668-10EF-F3FAFD3939D8}"/>
                </a:ext>
              </a:extLst>
            </p:cNvPr>
            <p:cNvSpPr/>
            <p:nvPr/>
          </p:nvSpPr>
          <p:spPr>
            <a:xfrm>
              <a:off x="5471400" y="7462377"/>
              <a:ext cx="7371" cy="5320"/>
            </a:xfrm>
            <a:custGeom>
              <a:avLst/>
              <a:gdLst>
                <a:gd name="connsiteX0" fmla="*/ 5919 w 7371"/>
                <a:gd name="connsiteY0" fmla="*/ 0 h 5320"/>
                <a:gd name="connsiteX1" fmla="*/ 0 w 7371"/>
                <a:gd name="connsiteY1" fmla="*/ 4573 h 5320"/>
                <a:gd name="connsiteX2" fmla="*/ 6726 w 7371"/>
                <a:gd name="connsiteY2" fmla="*/ 3497 h 5320"/>
                <a:gd name="connsiteX3" fmla="*/ 5919 w 7371"/>
                <a:gd name="connsiteY3" fmla="*/ 0 h 5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71" h="5320">
                  <a:moveTo>
                    <a:pt x="5919" y="0"/>
                  </a:moveTo>
                  <a:cubicBezTo>
                    <a:pt x="4035" y="1614"/>
                    <a:pt x="1883" y="3228"/>
                    <a:pt x="0" y="4573"/>
                  </a:cubicBezTo>
                  <a:cubicBezTo>
                    <a:pt x="2421" y="5919"/>
                    <a:pt x="4842" y="5381"/>
                    <a:pt x="6726" y="3497"/>
                  </a:cubicBezTo>
                  <a:cubicBezTo>
                    <a:pt x="7802" y="2421"/>
                    <a:pt x="7533" y="807"/>
                    <a:pt x="5919" y="0"/>
                  </a:cubicBezTo>
                  <a:close/>
                </a:path>
              </a:pathLst>
            </a:custGeom>
            <a:solidFill>
              <a:srgbClr val="83CC1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8" name="Полилиния: фигура 2757">
              <a:extLst>
                <a:ext uri="{FF2B5EF4-FFF2-40B4-BE49-F238E27FC236}">
                  <a16:creationId xmlns:a16="http://schemas.microsoft.com/office/drawing/2014/main" id="{C14849F2-EF90-0DB4-DBF8-AE94F6B36052}"/>
                </a:ext>
              </a:extLst>
            </p:cNvPr>
            <p:cNvSpPr/>
            <p:nvPr/>
          </p:nvSpPr>
          <p:spPr>
            <a:xfrm>
              <a:off x="5421630" y="7603346"/>
              <a:ext cx="6456" cy="4602"/>
            </a:xfrm>
            <a:custGeom>
              <a:avLst/>
              <a:gdLst>
                <a:gd name="connsiteX0" fmla="*/ 0 w 6456"/>
                <a:gd name="connsiteY0" fmla="*/ 2421 h 4602"/>
                <a:gd name="connsiteX1" fmla="*/ 6457 w 6456"/>
                <a:gd name="connsiteY1" fmla="*/ 0 h 4602"/>
                <a:gd name="connsiteX2" fmla="*/ 0 w 6456"/>
                <a:gd name="connsiteY2" fmla="*/ 2421 h 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56" h="4602">
                  <a:moveTo>
                    <a:pt x="0" y="2421"/>
                  </a:moveTo>
                  <a:cubicBezTo>
                    <a:pt x="5381" y="5650"/>
                    <a:pt x="5381" y="5650"/>
                    <a:pt x="6457" y="0"/>
                  </a:cubicBezTo>
                  <a:cubicBezTo>
                    <a:pt x="4573" y="1614"/>
                    <a:pt x="2152" y="1883"/>
                    <a:pt x="0" y="2421"/>
                  </a:cubicBezTo>
                  <a:close/>
                </a:path>
              </a:pathLst>
            </a:custGeom>
            <a:solidFill>
              <a:srgbClr val="76C5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59" name="Полилиния: фигура 2758">
              <a:extLst>
                <a:ext uri="{FF2B5EF4-FFF2-40B4-BE49-F238E27FC236}">
                  <a16:creationId xmlns:a16="http://schemas.microsoft.com/office/drawing/2014/main" id="{B2B6066C-B72F-A731-B0E2-264B1EA67A3D}"/>
                </a:ext>
              </a:extLst>
            </p:cNvPr>
            <p:cNvSpPr/>
            <p:nvPr/>
          </p:nvSpPr>
          <p:spPr>
            <a:xfrm>
              <a:off x="5443690" y="7502462"/>
              <a:ext cx="5380" cy="5649"/>
            </a:xfrm>
            <a:custGeom>
              <a:avLst/>
              <a:gdLst>
                <a:gd name="connsiteX0" fmla="*/ 3228 w 5380"/>
                <a:gd name="connsiteY0" fmla="*/ 5650 h 5649"/>
                <a:gd name="connsiteX1" fmla="*/ 5381 w 5380"/>
                <a:gd name="connsiteY1" fmla="*/ 5112 h 5649"/>
                <a:gd name="connsiteX2" fmla="*/ 2152 w 5380"/>
                <a:gd name="connsiteY2" fmla="*/ 0 h 5649"/>
                <a:gd name="connsiteX3" fmla="*/ 0 w 5380"/>
                <a:gd name="connsiteY3" fmla="*/ 269 h 5649"/>
                <a:gd name="connsiteX4" fmla="*/ 0 w 5380"/>
                <a:gd name="connsiteY4" fmla="*/ 269 h 5649"/>
                <a:gd name="connsiteX5" fmla="*/ 538 w 5380"/>
                <a:gd name="connsiteY5" fmla="*/ 2421 h 5649"/>
                <a:gd name="connsiteX6" fmla="*/ 3228 w 5380"/>
                <a:gd name="connsiteY6" fmla="*/ 5650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0" h="5649">
                  <a:moveTo>
                    <a:pt x="3228" y="5650"/>
                  </a:moveTo>
                  <a:cubicBezTo>
                    <a:pt x="3766" y="4304"/>
                    <a:pt x="4842" y="5381"/>
                    <a:pt x="5381" y="5112"/>
                  </a:cubicBezTo>
                  <a:cubicBezTo>
                    <a:pt x="4304" y="3497"/>
                    <a:pt x="3228" y="1883"/>
                    <a:pt x="2152" y="0"/>
                  </a:cubicBezTo>
                  <a:cubicBezTo>
                    <a:pt x="1345" y="0"/>
                    <a:pt x="807" y="269"/>
                    <a:pt x="0" y="269"/>
                  </a:cubicBezTo>
                  <a:lnTo>
                    <a:pt x="0" y="269"/>
                  </a:lnTo>
                  <a:cubicBezTo>
                    <a:pt x="269" y="1076"/>
                    <a:pt x="269" y="1614"/>
                    <a:pt x="538" y="2421"/>
                  </a:cubicBezTo>
                  <a:cubicBezTo>
                    <a:pt x="1345" y="3766"/>
                    <a:pt x="2421" y="4843"/>
                    <a:pt x="3228" y="5650"/>
                  </a:cubicBezTo>
                  <a:close/>
                </a:path>
              </a:pathLst>
            </a:custGeom>
            <a:solidFill>
              <a:srgbClr val="AFDE4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0" name="Полилиния: фигура 2759">
              <a:extLst>
                <a:ext uri="{FF2B5EF4-FFF2-40B4-BE49-F238E27FC236}">
                  <a16:creationId xmlns:a16="http://schemas.microsoft.com/office/drawing/2014/main" id="{B95D66AA-2129-DEAC-13C0-67A1864AAF49}"/>
                </a:ext>
              </a:extLst>
            </p:cNvPr>
            <p:cNvSpPr/>
            <p:nvPr/>
          </p:nvSpPr>
          <p:spPr>
            <a:xfrm>
              <a:off x="5385580" y="7490625"/>
              <a:ext cx="8070" cy="2260"/>
            </a:xfrm>
            <a:custGeom>
              <a:avLst/>
              <a:gdLst>
                <a:gd name="connsiteX0" fmla="*/ 0 w 8070"/>
                <a:gd name="connsiteY0" fmla="*/ 1614 h 2260"/>
                <a:gd name="connsiteX1" fmla="*/ 8071 w 8070"/>
                <a:gd name="connsiteY1" fmla="*/ 1076 h 2260"/>
                <a:gd name="connsiteX2" fmla="*/ 7802 w 8070"/>
                <a:gd name="connsiteY2" fmla="*/ 0 h 2260"/>
                <a:gd name="connsiteX3" fmla="*/ 7802 w 8070"/>
                <a:gd name="connsiteY3" fmla="*/ 0 h 2260"/>
                <a:gd name="connsiteX4" fmla="*/ 0 w 8070"/>
                <a:gd name="connsiteY4" fmla="*/ 1614 h 2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70" h="2260">
                  <a:moveTo>
                    <a:pt x="0" y="1614"/>
                  </a:moveTo>
                  <a:cubicBezTo>
                    <a:pt x="2690" y="3228"/>
                    <a:pt x="5381" y="1345"/>
                    <a:pt x="8071" y="1076"/>
                  </a:cubicBezTo>
                  <a:cubicBezTo>
                    <a:pt x="8071" y="807"/>
                    <a:pt x="7802" y="269"/>
                    <a:pt x="7802" y="0"/>
                  </a:cubicBezTo>
                  <a:lnTo>
                    <a:pt x="7802" y="0"/>
                  </a:lnTo>
                  <a:cubicBezTo>
                    <a:pt x="5112" y="0"/>
                    <a:pt x="2421" y="0"/>
                    <a:pt x="0" y="1614"/>
                  </a:cubicBezTo>
                  <a:close/>
                </a:path>
              </a:pathLst>
            </a:custGeom>
            <a:solidFill>
              <a:srgbClr val="CCE86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1" name="Полилиния: фигура 2760">
              <a:extLst>
                <a:ext uri="{FF2B5EF4-FFF2-40B4-BE49-F238E27FC236}">
                  <a16:creationId xmlns:a16="http://schemas.microsoft.com/office/drawing/2014/main" id="{4D37DD96-0D81-5ECC-FC9C-2E85E94A39B8}"/>
                </a:ext>
              </a:extLst>
            </p:cNvPr>
            <p:cNvSpPr/>
            <p:nvPr/>
          </p:nvSpPr>
          <p:spPr>
            <a:xfrm>
              <a:off x="5468171" y="7594738"/>
              <a:ext cx="5380" cy="2152"/>
            </a:xfrm>
            <a:custGeom>
              <a:avLst/>
              <a:gdLst>
                <a:gd name="connsiteX0" fmla="*/ 2152 w 5380"/>
                <a:gd name="connsiteY0" fmla="*/ 1883 h 2152"/>
                <a:gd name="connsiteX1" fmla="*/ 5381 w 5380"/>
                <a:gd name="connsiteY1" fmla="*/ 0 h 2152"/>
                <a:gd name="connsiteX2" fmla="*/ 0 w 5380"/>
                <a:gd name="connsiteY2" fmla="*/ 2152 h 2152"/>
                <a:gd name="connsiteX3" fmla="*/ 2152 w 5380"/>
                <a:gd name="connsiteY3" fmla="*/ 1883 h 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0" h="2152">
                  <a:moveTo>
                    <a:pt x="2152" y="1883"/>
                  </a:moveTo>
                  <a:cubicBezTo>
                    <a:pt x="3228" y="1614"/>
                    <a:pt x="4842" y="1614"/>
                    <a:pt x="5381" y="0"/>
                  </a:cubicBezTo>
                  <a:cubicBezTo>
                    <a:pt x="3497" y="538"/>
                    <a:pt x="1345" y="0"/>
                    <a:pt x="0" y="2152"/>
                  </a:cubicBezTo>
                  <a:cubicBezTo>
                    <a:pt x="538" y="2152"/>
                    <a:pt x="1345" y="2152"/>
                    <a:pt x="2152" y="1883"/>
                  </a:cubicBezTo>
                  <a:close/>
                </a:path>
              </a:pathLst>
            </a:custGeom>
            <a:solidFill>
              <a:srgbClr val="79C71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2" name="Полилиния: фигура 2761">
              <a:extLst>
                <a:ext uri="{FF2B5EF4-FFF2-40B4-BE49-F238E27FC236}">
                  <a16:creationId xmlns:a16="http://schemas.microsoft.com/office/drawing/2014/main" id="{455290CB-4CB7-74AC-7814-00B22F81DC32}"/>
                </a:ext>
              </a:extLst>
            </p:cNvPr>
            <p:cNvSpPr/>
            <p:nvPr/>
          </p:nvSpPr>
          <p:spPr>
            <a:xfrm>
              <a:off x="5395804" y="7490770"/>
              <a:ext cx="5918" cy="1443"/>
            </a:xfrm>
            <a:custGeom>
              <a:avLst/>
              <a:gdLst>
                <a:gd name="connsiteX0" fmla="*/ 0 w 5918"/>
                <a:gd name="connsiteY0" fmla="*/ 662 h 1443"/>
                <a:gd name="connsiteX1" fmla="*/ 5918 w 5918"/>
                <a:gd name="connsiteY1" fmla="*/ 662 h 1443"/>
                <a:gd name="connsiteX2" fmla="*/ 0 w 5918"/>
                <a:gd name="connsiteY2" fmla="*/ 662 h 1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8" h="1443">
                  <a:moveTo>
                    <a:pt x="0" y="662"/>
                  </a:moveTo>
                  <a:cubicBezTo>
                    <a:pt x="1883" y="2276"/>
                    <a:pt x="3766" y="931"/>
                    <a:pt x="5918" y="662"/>
                  </a:cubicBezTo>
                  <a:cubicBezTo>
                    <a:pt x="3766" y="-683"/>
                    <a:pt x="1883" y="393"/>
                    <a:pt x="0" y="662"/>
                  </a:cubicBezTo>
                  <a:close/>
                </a:path>
              </a:pathLst>
            </a:custGeom>
            <a:solidFill>
              <a:srgbClr val="CCE86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3" name="Полилиния: фигура 2762">
              <a:extLst>
                <a:ext uri="{FF2B5EF4-FFF2-40B4-BE49-F238E27FC236}">
                  <a16:creationId xmlns:a16="http://schemas.microsoft.com/office/drawing/2014/main" id="{BD0882B5-A495-443D-FD6D-0C21B0BF6DDE}"/>
                </a:ext>
              </a:extLst>
            </p:cNvPr>
            <p:cNvSpPr/>
            <p:nvPr/>
          </p:nvSpPr>
          <p:spPr>
            <a:xfrm>
              <a:off x="5350069" y="7610072"/>
              <a:ext cx="20714" cy="29592"/>
            </a:xfrm>
            <a:custGeom>
              <a:avLst/>
              <a:gdLst>
                <a:gd name="connsiteX0" fmla="*/ 20715 w 20714"/>
                <a:gd name="connsiteY0" fmla="*/ 17756 h 29592"/>
                <a:gd name="connsiteX1" fmla="*/ 20446 w 20714"/>
                <a:gd name="connsiteY1" fmla="*/ 16680 h 29592"/>
                <a:gd name="connsiteX2" fmla="*/ 13720 w 20714"/>
                <a:gd name="connsiteY2" fmla="*/ 13182 h 29592"/>
                <a:gd name="connsiteX3" fmla="*/ 0 w 20714"/>
                <a:gd name="connsiteY3" fmla="*/ 0 h 29592"/>
                <a:gd name="connsiteX4" fmla="*/ 11837 w 20714"/>
                <a:gd name="connsiteY4" fmla="*/ 15334 h 29592"/>
                <a:gd name="connsiteX5" fmla="*/ 11299 w 20714"/>
                <a:gd name="connsiteY5" fmla="*/ 22867 h 29592"/>
                <a:gd name="connsiteX6" fmla="*/ 9147 w 20714"/>
                <a:gd name="connsiteY6" fmla="*/ 29593 h 29592"/>
                <a:gd name="connsiteX7" fmla="*/ 20715 w 20714"/>
                <a:gd name="connsiteY7" fmla="*/ 17756 h 2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714" h="29592">
                  <a:moveTo>
                    <a:pt x="20715" y="17756"/>
                  </a:moveTo>
                  <a:cubicBezTo>
                    <a:pt x="20715" y="17487"/>
                    <a:pt x="20446" y="16949"/>
                    <a:pt x="20446" y="16680"/>
                  </a:cubicBezTo>
                  <a:cubicBezTo>
                    <a:pt x="16949" y="17756"/>
                    <a:pt x="15334" y="16949"/>
                    <a:pt x="13720" y="13182"/>
                  </a:cubicBezTo>
                  <a:cubicBezTo>
                    <a:pt x="11568" y="6726"/>
                    <a:pt x="8609" y="269"/>
                    <a:pt x="0" y="0"/>
                  </a:cubicBezTo>
                  <a:cubicBezTo>
                    <a:pt x="3766" y="5112"/>
                    <a:pt x="7264" y="10761"/>
                    <a:pt x="11837" y="15334"/>
                  </a:cubicBezTo>
                  <a:cubicBezTo>
                    <a:pt x="14527" y="18025"/>
                    <a:pt x="12106" y="20715"/>
                    <a:pt x="11299" y="22867"/>
                  </a:cubicBezTo>
                  <a:cubicBezTo>
                    <a:pt x="10492" y="25019"/>
                    <a:pt x="8878" y="26903"/>
                    <a:pt x="9147" y="29593"/>
                  </a:cubicBezTo>
                  <a:cubicBezTo>
                    <a:pt x="16142" y="28248"/>
                    <a:pt x="16949" y="21522"/>
                    <a:pt x="20715" y="17756"/>
                  </a:cubicBezTo>
                  <a:close/>
                </a:path>
              </a:pathLst>
            </a:custGeom>
            <a:solidFill>
              <a:srgbClr val="73C3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4" name="Полилиния: фигура 2763">
              <a:extLst>
                <a:ext uri="{FF2B5EF4-FFF2-40B4-BE49-F238E27FC236}">
                  <a16:creationId xmlns:a16="http://schemas.microsoft.com/office/drawing/2014/main" id="{5EBC5E5D-9E59-6A81-F76A-C2F27ADA2E2B}"/>
                </a:ext>
              </a:extLst>
            </p:cNvPr>
            <p:cNvSpPr/>
            <p:nvPr/>
          </p:nvSpPr>
          <p:spPr>
            <a:xfrm>
              <a:off x="5320354" y="7630787"/>
              <a:ext cx="16522" cy="21148"/>
            </a:xfrm>
            <a:custGeom>
              <a:avLst/>
              <a:gdLst>
                <a:gd name="connsiteX0" fmla="*/ 9807 w 16522"/>
                <a:gd name="connsiteY0" fmla="*/ 6995 h 21148"/>
                <a:gd name="connsiteX1" fmla="*/ 929 w 16522"/>
                <a:gd name="connsiteY1" fmla="*/ 8609 h 21148"/>
                <a:gd name="connsiteX2" fmla="*/ 1737 w 16522"/>
                <a:gd name="connsiteY2" fmla="*/ 18832 h 21148"/>
                <a:gd name="connsiteX3" fmla="*/ 6579 w 16522"/>
                <a:gd name="connsiteY3" fmla="*/ 20177 h 21148"/>
                <a:gd name="connsiteX4" fmla="*/ 8462 w 16522"/>
                <a:gd name="connsiteY4" fmla="*/ 18563 h 21148"/>
                <a:gd name="connsiteX5" fmla="*/ 15726 w 16522"/>
                <a:gd name="connsiteY5" fmla="*/ 5650 h 21148"/>
                <a:gd name="connsiteX6" fmla="*/ 15457 w 16522"/>
                <a:gd name="connsiteY6" fmla="*/ 0 h 21148"/>
                <a:gd name="connsiteX7" fmla="*/ 9807 w 16522"/>
                <a:gd name="connsiteY7" fmla="*/ 6995 h 21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522" h="21148">
                  <a:moveTo>
                    <a:pt x="9807" y="6995"/>
                  </a:moveTo>
                  <a:cubicBezTo>
                    <a:pt x="7386" y="10223"/>
                    <a:pt x="3889" y="8340"/>
                    <a:pt x="929" y="8609"/>
                  </a:cubicBezTo>
                  <a:cubicBezTo>
                    <a:pt x="-954" y="12106"/>
                    <a:pt x="391" y="15603"/>
                    <a:pt x="1737" y="18832"/>
                  </a:cubicBezTo>
                  <a:cubicBezTo>
                    <a:pt x="2813" y="20984"/>
                    <a:pt x="4158" y="22060"/>
                    <a:pt x="6579" y="20177"/>
                  </a:cubicBezTo>
                  <a:cubicBezTo>
                    <a:pt x="7117" y="19639"/>
                    <a:pt x="7924" y="19101"/>
                    <a:pt x="8462" y="18563"/>
                  </a:cubicBezTo>
                  <a:cubicBezTo>
                    <a:pt x="11691" y="14796"/>
                    <a:pt x="14112" y="10492"/>
                    <a:pt x="15726" y="5650"/>
                  </a:cubicBezTo>
                  <a:cubicBezTo>
                    <a:pt x="16264" y="3766"/>
                    <a:pt x="17340" y="1883"/>
                    <a:pt x="15457" y="0"/>
                  </a:cubicBezTo>
                  <a:cubicBezTo>
                    <a:pt x="10883" y="0"/>
                    <a:pt x="10076" y="3228"/>
                    <a:pt x="9807" y="6995"/>
                  </a:cubicBezTo>
                  <a:close/>
                </a:path>
              </a:pathLst>
            </a:custGeom>
            <a:solidFill>
              <a:srgbClr val="93DA2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5" name="Полилиния: фигура 2764">
              <a:extLst>
                <a:ext uri="{FF2B5EF4-FFF2-40B4-BE49-F238E27FC236}">
                  <a16:creationId xmlns:a16="http://schemas.microsoft.com/office/drawing/2014/main" id="{F5D78AAB-6471-4985-BB84-9DC8ED9C74AD}"/>
                </a:ext>
              </a:extLst>
            </p:cNvPr>
            <p:cNvSpPr/>
            <p:nvPr/>
          </p:nvSpPr>
          <p:spPr>
            <a:xfrm>
              <a:off x="5328816" y="7612493"/>
              <a:ext cx="15065" cy="36856"/>
            </a:xfrm>
            <a:custGeom>
              <a:avLst/>
              <a:gdLst>
                <a:gd name="connsiteX0" fmla="*/ 6995 w 15065"/>
                <a:gd name="connsiteY0" fmla="*/ 18294 h 36856"/>
                <a:gd name="connsiteX1" fmla="*/ 0 w 15065"/>
                <a:gd name="connsiteY1" fmla="*/ 36856 h 36856"/>
                <a:gd name="connsiteX2" fmla="*/ 9954 w 15065"/>
                <a:gd name="connsiteY2" fmla="*/ 16680 h 36856"/>
                <a:gd name="connsiteX3" fmla="*/ 11837 w 15065"/>
                <a:gd name="connsiteY3" fmla="*/ 9416 h 36856"/>
                <a:gd name="connsiteX4" fmla="*/ 15065 w 15065"/>
                <a:gd name="connsiteY4" fmla="*/ 0 h 36856"/>
                <a:gd name="connsiteX5" fmla="*/ 8340 w 15065"/>
                <a:gd name="connsiteY5" fmla="*/ 12644 h 36856"/>
                <a:gd name="connsiteX6" fmla="*/ 6995 w 15065"/>
                <a:gd name="connsiteY6" fmla="*/ 18294 h 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65" h="36856">
                  <a:moveTo>
                    <a:pt x="6995" y="18294"/>
                  </a:moveTo>
                  <a:cubicBezTo>
                    <a:pt x="6726" y="25288"/>
                    <a:pt x="2421" y="30669"/>
                    <a:pt x="0" y="36856"/>
                  </a:cubicBezTo>
                  <a:cubicBezTo>
                    <a:pt x="6995" y="31745"/>
                    <a:pt x="11030" y="25288"/>
                    <a:pt x="9954" y="16680"/>
                  </a:cubicBezTo>
                  <a:cubicBezTo>
                    <a:pt x="9685" y="13989"/>
                    <a:pt x="10223" y="11568"/>
                    <a:pt x="11837" y="9416"/>
                  </a:cubicBezTo>
                  <a:cubicBezTo>
                    <a:pt x="13720" y="6457"/>
                    <a:pt x="14796" y="3497"/>
                    <a:pt x="15065" y="0"/>
                  </a:cubicBezTo>
                  <a:cubicBezTo>
                    <a:pt x="10223" y="2959"/>
                    <a:pt x="8878" y="7533"/>
                    <a:pt x="8340" y="12644"/>
                  </a:cubicBezTo>
                  <a:cubicBezTo>
                    <a:pt x="6726" y="14258"/>
                    <a:pt x="6188" y="16142"/>
                    <a:pt x="6995" y="18294"/>
                  </a:cubicBezTo>
                  <a:close/>
                </a:path>
              </a:pathLst>
            </a:custGeom>
            <a:solidFill>
              <a:srgbClr val="6EC61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6" name="Полилиния: фигура 2765">
              <a:extLst>
                <a:ext uri="{FF2B5EF4-FFF2-40B4-BE49-F238E27FC236}">
                  <a16:creationId xmlns:a16="http://schemas.microsoft.com/office/drawing/2014/main" id="{A62A1F0A-296E-7FEE-1D2C-F49BE43F1293}"/>
                </a:ext>
              </a:extLst>
            </p:cNvPr>
            <p:cNvSpPr/>
            <p:nvPr/>
          </p:nvSpPr>
          <p:spPr>
            <a:xfrm>
              <a:off x="5312137" y="7633208"/>
              <a:ext cx="14796" cy="18360"/>
            </a:xfrm>
            <a:custGeom>
              <a:avLst/>
              <a:gdLst>
                <a:gd name="connsiteX0" fmla="*/ 14796 w 14796"/>
                <a:gd name="connsiteY0" fmla="*/ 17756 h 18360"/>
                <a:gd name="connsiteX1" fmla="*/ 10761 w 14796"/>
                <a:gd name="connsiteY1" fmla="*/ 14796 h 18360"/>
                <a:gd name="connsiteX2" fmla="*/ 9147 w 14796"/>
                <a:gd name="connsiteY2" fmla="*/ 6188 h 18360"/>
                <a:gd name="connsiteX3" fmla="*/ 3766 w 14796"/>
                <a:gd name="connsiteY3" fmla="*/ 1614 h 18360"/>
                <a:gd name="connsiteX4" fmla="*/ 2421 w 14796"/>
                <a:gd name="connsiteY4" fmla="*/ 807 h 18360"/>
                <a:gd name="connsiteX5" fmla="*/ 0 w 14796"/>
                <a:gd name="connsiteY5" fmla="*/ 0 h 18360"/>
                <a:gd name="connsiteX6" fmla="*/ 3497 w 14796"/>
                <a:gd name="connsiteY6" fmla="*/ 12106 h 18360"/>
                <a:gd name="connsiteX7" fmla="*/ 14796 w 14796"/>
                <a:gd name="connsiteY7" fmla="*/ 17756 h 18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96" h="18360">
                  <a:moveTo>
                    <a:pt x="14796" y="17756"/>
                  </a:moveTo>
                  <a:cubicBezTo>
                    <a:pt x="12106" y="18563"/>
                    <a:pt x="11030" y="17218"/>
                    <a:pt x="10761" y="14796"/>
                  </a:cubicBezTo>
                  <a:cubicBezTo>
                    <a:pt x="10223" y="11837"/>
                    <a:pt x="9685" y="9147"/>
                    <a:pt x="9147" y="6188"/>
                  </a:cubicBezTo>
                  <a:cubicBezTo>
                    <a:pt x="6726" y="5111"/>
                    <a:pt x="4573" y="4035"/>
                    <a:pt x="3766" y="1614"/>
                  </a:cubicBezTo>
                  <a:cubicBezTo>
                    <a:pt x="3497" y="1076"/>
                    <a:pt x="2959" y="807"/>
                    <a:pt x="2421" y="807"/>
                  </a:cubicBezTo>
                  <a:cubicBezTo>
                    <a:pt x="1614" y="538"/>
                    <a:pt x="807" y="269"/>
                    <a:pt x="0" y="0"/>
                  </a:cubicBezTo>
                  <a:cubicBezTo>
                    <a:pt x="807" y="4035"/>
                    <a:pt x="2690" y="8071"/>
                    <a:pt x="3497" y="12106"/>
                  </a:cubicBezTo>
                  <a:cubicBezTo>
                    <a:pt x="4573" y="16949"/>
                    <a:pt x="11030" y="19639"/>
                    <a:pt x="14796" y="17756"/>
                  </a:cubicBezTo>
                  <a:close/>
                </a:path>
              </a:pathLst>
            </a:custGeom>
            <a:solidFill>
              <a:srgbClr val="6DC71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7" name="Полилиния: фигура 2766">
              <a:extLst>
                <a:ext uri="{FF2B5EF4-FFF2-40B4-BE49-F238E27FC236}">
                  <a16:creationId xmlns:a16="http://schemas.microsoft.com/office/drawing/2014/main" id="{73E2000B-E2BF-B5E0-7AF3-D049AAB92451}"/>
                </a:ext>
              </a:extLst>
            </p:cNvPr>
            <p:cNvSpPr/>
            <p:nvPr/>
          </p:nvSpPr>
          <p:spPr>
            <a:xfrm>
              <a:off x="5474079" y="7530710"/>
              <a:ext cx="10975" cy="13989"/>
            </a:xfrm>
            <a:custGeom>
              <a:avLst/>
              <a:gdLst>
                <a:gd name="connsiteX0" fmla="*/ 5660 w 10975"/>
                <a:gd name="connsiteY0" fmla="*/ 0 h 13989"/>
                <a:gd name="connsiteX1" fmla="*/ 1356 w 10975"/>
                <a:gd name="connsiteY1" fmla="*/ 1883 h 13989"/>
                <a:gd name="connsiteX2" fmla="*/ 3508 w 10975"/>
                <a:gd name="connsiteY2" fmla="*/ 13989 h 13989"/>
                <a:gd name="connsiteX3" fmla="*/ 6198 w 10975"/>
                <a:gd name="connsiteY3" fmla="*/ 10223 h 13989"/>
                <a:gd name="connsiteX4" fmla="*/ 5660 w 10975"/>
                <a:gd name="connsiteY4" fmla="*/ 0 h 1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5" h="13989">
                  <a:moveTo>
                    <a:pt x="5660" y="0"/>
                  </a:moveTo>
                  <a:cubicBezTo>
                    <a:pt x="4046" y="0"/>
                    <a:pt x="2701" y="807"/>
                    <a:pt x="1356" y="1883"/>
                  </a:cubicBezTo>
                  <a:cubicBezTo>
                    <a:pt x="-1603" y="6726"/>
                    <a:pt x="818" y="10492"/>
                    <a:pt x="3508" y="13989"/>
                  </a:cubicBezTo>
                  <a:cubicBezTo>
                    <a:pt x="3239" y="11837"/>
                    <a:pt x="4853" y="11030"/>
                    <a:pt x="6198" y="10223"/>
                  </a:cubicBezTo>
                  <a:cubicBezTo>
                    <a:pt x="12655" y="5919"/>
                    <a:pt x="12655" y="3497"/>
                    <a:pt x="5660" y="0"/>
                  </a:cubicBezTo>
                  <a:close/>
                </a:path>
              </a:pathLst>
            </a:custGeom>
            <a:solidFill>
              <a:srgbClr val="6DC61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8" name="Полилиния: фигура 2767">
              <a:extLst>
                <a:ext uri="{FF2B5EF4-FFF2-40B4-BE49-F238E27FC236}">
                  <a16:creationId xmlns:a16="http://schemas.microsoft.com/office/drawing/2014/main" id="{50384725-04A6-CEC1-ED85-E23F5C4CF751}"/>
                </a:ext>
              </a:extLst>
            </p:cNvPr>
            <p:cNvSpPr/>
            <p:nvPr/>
          </p:nvSpPr>
          <p:spPr>
            <a:xfrm>
              <a:off x="5293935" y="7628071"/>
              <a:ext cx="15511" cy="7020"/>
            </a:xfrm>
            <a:custGeom>
              <a:avLst/>
              <a:gdLst>
                <a:gd name="connsiteX0" fmla="*/ 15511 w 15511"/>
                <a:gd name="connsiteY0" fmla="*/ 3254 h 7020"/>
                <a:gd name="connsiteX1" fmla="*/ 4750 w 15511"/>
                <a:gd name="connsiteY1" fmla="*/ 564 h 7020"/>
                <a:gd name="connsiteX2" fmla="*/ 2867 w 15511"/>
                <a:gd name="connsiteY2" fmla="*/ 2178 h 7020"/>
                <a:gd name="connsiteX3" fmla="*/ 446 w 15511"/>
                <a:gd name="connsiteY3" fmla="*/ 5406 h 7020"/>
                <a:gd name="connsiteX4" fmla="*/ 1522 w 15511"/>
                <a:gd name="connsiteY4" fmla="*/ 7020 h 7020"/>
                <a:gd name="connsiteX5" fmla="*/ 15511 w 15511"/>
                <a:gd name="connsiteY5" fmla="*/ 3254 h 7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11" h="7020">
                  <a:moveTo>
                    <a:pt x="15511" y="3254"/>
                  </a:moveTo>
                  <a:cubicBezTo>
                    <a:pt x="12283" y="1102"/>
                    <a:pt x="9055" y="-1051"/>
                    <a:pt x="4750" y="564"/>
                  </a:cubicBezTo>
                  <a:cubicBezTo>
                    <a:pt x="3405" y="295"/>
                    <a:pt x="2867" y="1102"/>
                    <a:pt x="2867" y="2178"/>
                  </a:cubicBezTo>
                  <a:cubicBezTo>
                    <a:pt x="2598" y="3792"/>
                    <a:pt x="1253" y="4330"/>
                    <a:pt x="446" y="5406"/>
                  </a:cubicBezTo>
                  <a:cubicBezTo>
                    <a:pt x="-630" y="7020"/>
                    <a:pt x="446" y="7020"/>
                    <a:pt x="1522" y="7020"/>
                  </a:cubicBezTo>
                  <a:cubicBezTo>
                    <a:pt x="5557" y="3523"/>
                    <a:pt x="10938" y="4599"/>
                    <a:pt x="15511" y="3254"/>
                  </a:cubicBezTo>
                  <a:close/>
                </a:path>
              </a:pathLst>
            </a:custGeom>
            <a:solidFill>
              <a:srgbClr val="7ECA1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69" name="Полилиния: фигура 2768">
              <a:extLst>
                <a:ext uri="{FF2B5EF4-FFF2-40B4-BE49-F238E27FC236}">
                  <a16:creationId xmlns:a16="http://schemas.microsoft.com/office/drawing/2014/main" id="{767693CE-129F-45FE-835C-78FB8AE3D87B}"/>
                </a:ext>
              </a:extLst>
            </p:cNvPr>
            <p:cNvSpPr/>
            <p:nvPr/>
          </p:nvSpPr>
          <p:spPr>
            <a:xfrm>
              <a:off x="5300568" y="7643431"/>
              <a:ext cx="4010" cy="8339"/>
            </a:xfrm>
            <a:custGeom>
              <a:avLst/>
              <a:gdLst>
                <a:gd name="connsiteX0" fmla="*/ 0 w 4010"/>
                <a:gd name="connsiteY0" fmla="*/ 8340 h 8339"/>
                <a:gd name="connsiteX1" fmla="*/ 2959 w 4010"/>
                <a:gd name="connsiteY1" fmla="*/ 0 h 8339"/>
                <a:gd name="connsiteX2" fmla="*/ 0 w 4010"/>
                <a:gd name="connsiteY2" fmla="*/ 8340 h 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0" h="8339">
                  <a:moveTo>
                    <a:pt x="0" y="8340"/>
                  </a:moveTo>
                  <a:cubicBezTo>
                    <a:pt x="1883" y="5919"/>
                    <a:pt x="5919" y="4304"/>
                    <a:pt x="2959" y="0"/>
                  </a:cubicBezTo>
                  <a:cubicBezTo>
                    <a:pt x="2690" y="2959"/>
                    <a:pt x="1076" y="5649"/>
                    <a:pt x="0" y="8340"/>
                  </a:cubicBezTo>
                  <a:close/>
                </a:path>
              </a:pathLst>
            </a:custGeom>
            <a:solidFill>
              <a:srgbClr val="7CC1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0" name="Полилиния: фигура 2769">
              <a:extLst>
                <a:ext uri="{FF2B5EF4-FFF2-40B4-BE49-F238E27FC236}">
                  <a16:creationId xmlns:a16="http://schemas.microsoft.com/office/drawing/2014/main" id="{3E501445-AD3D-E62F-944B-4DBFBE472A93}"/>
                </a:ext>
              </a:extLst>
            </p:cNvPr>
            <p:cNvSpPr/>
            <p:nvPr/>
          </p:nvSpPr>
          <p:spPr>
            <a:xfrm>
              <a:off x="5534082" y="7457266"/>
              <a:ext cx="2555" cy="7263"/>
            </a:xfrm>
            <a:custGeom>
              <a:avLst/>
              <a:gdLst>
                <a:gd name="connsiteX0" fmla="*/ 1883 w 2555"/>
                <a:gd name="connsiteY0" fmla="*/ 0 h 7263"/>
                <a:gd name="connsiteX1" fmla="*/ 0 w 2555"/>
                <a:gd name="connsiteY1" fmla="*/ 7264 h 7263"/>
                <a:gd name="connsiteX2" fmla="*/ 1883 w 2555"/>
                <a:gd name="connsiteY2" fmla="*/ 0 h 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55" h="7263">
                  <a:moveTo>
                    <a:pt x="1883" y="0"/>
                  </a:moveTo>
                  <a:cubicBezTo>
                    <a:pt x="1345" y="2421"/>
                    <a:pt x="538" y="4842"/>
                    <a:pt x="0" y="7264"/>
                  </a:cubicBezTo>
                  <a:cubicBezTo>
                    <a:pt x="4035" y="5919"/>
                    <a:pt x="2152" y="2690"/>
                    <a:pt x="1883" y="0"/>
                  </a:cubicBezTo>
                  <a:close/>
                </a:path>
              </a:pathLst>
            </a:custGeom>
            <a:solidFill>
              <a:srgbClr val="7BC8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1" name="Полилиния: фигура 2770">
              <a:extLst>
                <a:ext uri="{FF2B5EF4-FFF2-40B4-BE49-F238E27FC236}">
                  <a16:creationId xmlns:a16="http://schemas.microsoft.com/office/drawing/2014/main" id="{45A2C14C-08B7-B8CF-604A-5FA6E58E6E31}"/>
                </a:ext>
              </a:extLst>
            </p:cNvPr>
            <p:cNvSpPr/>
            <p:nvPr/>
          </p:nvSpPr>
          <p:spPr>
            <a:xfrm>
              <a:off x="5393113" y="7234742"/>
              <a:ext cx="139723" cy="215719"/>
            </a:xfrm>
            <a:custGeom>
              <a:avLst/>
              <a:gdLst>
                <a:gd name="connsiteX0" fmla="*/ 40085 w 139723"/>
                <a:gd name="connsiteY0" fmla="*/ 206113 h 215719"/>
                <a:gd name="connsiteX1" fmla="*/ 71023 w 139723"/>
                <a:gd name="connsiteY1" fmla="*/ 213108 h 215719"/>
                <a:gd name="connsiteX2" fmla="*/ 77210 w 139723"/>
                <a:gd name="connsiteY2" fmla="*/ 210149 h 215719"/>
                <a:gd name="connsiteX3" fmla="*/ 104920 w 139723"/>
                <a:gd name="connsiteY3" fmla="*/ 195083 h 215719"/>
                <a:gd name="connsiteX4" fmla="*/ 112991 w 139723"/>
                <a:gd name="connsiteY4" fmla="*/ 195890 h 215719"/>
                <a:gd name="connsiteX5" fmla="*/ 120792 w 139723"/>
                <a:gd name="connsiteY5" fmla="*/ 204230 h 215719"/>
                <a:gd name="connsiteX6" fmla="*/ 123483 w 139723"/>
                <a:gd name="connsiteY6" fmla="*/ 205844 h 215719"/>
                <a:gd name="connsiteX7" fmla="*/ 130477 w 139723"/>
                <a:gd name="connsiteY7" fmla="*/ 206920 h 215719"/>
                <a:gd name="connsiteX8" fmla="*/ 133705 w 139723"/>
                <a:gd name="connsiteY8" fmla="*/ 205306 h 215719"/>
                <a:gd name="connsiteX9" fmla="*/ 136934 w 139723"/>
                <a:gd name="connsiteY9" fmla="*/ 203423 h 215719"/>
                <a:gd name="connsiteX10" fmla="*/ 138548 w 139723"/>
                <a:gd name="connsiteY10" fmla="*/ 197773 h 215719"/>
                <a:gd name="connsiteX11" fmla="*/ 134513 w 139723"/>
                <a:gd name="connsiteY11" fmla="*/ 186205 h 215719"/>
                <a:gd name="connsiteX12" fmla="*/ 133436 w 139723"/>
                <a:gd name="connsiteY12" fmla="*/ 182708 h 215719"/>
                <a:gd name="connsiteX13" fmla="*/ 114336 w 139723"/>
                <a:gd name="connsiteY13" fmla="*/ 169257 h 215719"/>
                <a:gd name="connsiteX14" fmla="*/ 104113 w 139723"/>
                <a:gd name="connsiteY14" fmla="*/ 167105 h 215719"/>
                <a:gd name="connsiteX15" fmla="*/ 103037 w 139723"/>
                <a:gd name="connsiteY15" fmla="*/ 166297 h 215719"/>
                <a:gd name="connsiteX16" fmla="*/ 93890 w 139723"/>
                <a:gd name="connsiteY16" fmla="*/ 164145 h 215719"/>
                <a:gd name="connsiteX17" fmla="*/ 80708 w 139723"/>
                <a:gd name="connsiteY17" fmla="*/ 170333 h 215719"/>
                <a:gd name="connsiteX18" fmla="*/ 68063 w 139723"/>
                <a:gd name="connsiteY18" fmla="*/ 177058 h 215719"/>
                <a:gd name="connsiteX19" fmla="*/ 65642 w 139723"/>
                <a:gd name="connsiteY19" fmla="*/ 177058 h 215719"/>
                <a:gd name="connsiteX20" fmla="*/ 61607 w 139723"/>
                <a:gd name="connsiteY20" fmla="*/ 181632 h 215719"/>
                <a:gd name="connsiteX21" fmla="*/ 57302 w 139723"/>
                <a:gd name="connsiteY21" fmla="*/ 188896 h 215719"/>
                <a:gd name="connsiteX22" fmla="*/ 64566 w 139723"/>
                <a:gd name="connsiteY22" fmla="*/ 165490 h 215719"/>
                <a:gd name="connsiteX23" fmla="*/ 64566 w 139723"/>
                <a:gd name="connsiteY23" fmla="*/ 159572 h 215719"/>
                <a:gd name="connsiteX24" fmla="*/ 63221 w 139723"/>
                <a:gd name="connsiteY24" fmla="*/ 156882 h 215719"/>
                <a:gd name="connsiteX25" fmla="*/ 65104 w 139723"/>
                <a:gd name="connsiteY25" fmla="*/ 143430 h 215719"/>
                <a:gd name="connsiteX26" fmla="*/ 61338 w 139723"/>
                <a:gd name="connsiteY26" fmla="*/ 138050 h 215719"/>
                <a:gd name="connsiteX27" fmla="*/ 56764 w 139723"/>
                <a:gd name="connsiteY27" fmla="*/ 142085 h 215719"/>
                <a:gd name="connsiteX28" fmla="*/ 50039 w 139723"/>
                <a:gd name="connsiteY28" fmla="*/ 154460 h 215719"/>
                <a:gd name="connsiteX29" fmla="*/ 47617 w 139723"/>
                <a:gd name="connsiteY29" fmla="*/ 157420 h 215719"/>
                <a:gd name="connsiteX30" fmla="*/ 43313 w 139723"/>
                <a:gd name="connsiteY30" fmla="*/ 157958 h 215719"/>
                <a:gd name="connsiteX31" fmla="*/ 43313 w 139723"/>
                <a:gd name="connsiteY31" fmla="*/ 154460 h 215719"/>
                <a:gd name="connsiteX32" fmla="*/ 33359 w 139723"/>
                <a:gd name="connsiteY32" fmla="*/ 158496 h 215719"/>
                <a:gd name="connsiteX33" fmla="*/ 27979 w 139723"/>
                <a:gd name="connsiteY33" fmla="*/ 161724 h 215719"/>
                <a:gd name="connsiteX34" fmla="*/ 27710 w 139723"/>
                <a:gd name="connsiteY34" fmla="*/ 161186 h 215719"/>
                <a:gd name="connsiteX35" fmla="*/ 28248 w 139723"/>
                <a:gd name="connsiteY35" fmla="*/ 161455 h 215719"/>
                <a:gd name="connsiteX36" fmla="*/ 52998 w 139723"/>
                <a:gd name="connsiteY36" fmla="*/ 141278 h 215719"/>
                <a:gd name="connsiteX37" fmla="*/ 54612 w 139723"/>
                <a:gd name="connsiteY37" fmla="*/ 138319 h 215719"/>
                <a:gd name="connsiteX38" fmla="*/ 49501 w 139723"/>
                <a:gd name="connsiteY38" fmla="*/ 136436 h 215719"/>
                <a:gd name="connsiteX39" fmla="*/ 29055 w 139723"/>
                <a:gd name="connsiteY39" fmla="*/ 153922 h 215719"/>
                <a:gd name="connsiteX40" fmla="*/ 41161 w 139723"/>
                <a:gd name="connsiteY40" fmla="*/ 139933 h 215719"/>
                <a:gd name="connsiteX41" fmla="*/ 48962 w 139723"/>
                <a:gd name="connsiteY41" fmla="*/ 123253 h 215719"/>
                <a:gd name="connsiteX42" fmla="*/ 54074 w 139723"/>
                <a:gd name="connsiteY42" fmla="*/ 104960 h 215719"/>
                <a:gd name="connsiteX43" fmla="*/ 55150 w 139723"/>
                <a:gd name="connsiteY43" fmla="*/ 66758 h 215719"/>
                <a:gd name="connsiteX44" fmla="*/ 50577 w 139723"/>
                <a:gd name="connsiteY44" fmla="*/ 53038 h 215719"/>
                <a:gd name="connsiteX45" fmla="*/ 49501 w 139723"/>
                <a:gd name="connsiteY45" fmla="*/ 44429 h 215719"/>
                <a:gd name="connsiteX46" fmla="*/ 49232 w 139723"/>
                <a:gd name="connsiteY46" fmla="*/ 24521 h 215719"/>
                <a:gd name="connsiteX47" fmla="*/ 48694 w 139723"/>
                <a:gd name="connsiteY47" fmla="*/ 22907 h 215719"/>
                <a:gd name="connsiteX48" fmla="*/ 44658 w 139723"/>
                <a:gd name="connsiteY48" fmla="*/ 12684 h 215719"/>
                <a:gd name="connsiteX49" fmla="*/ 34704 w 139723"/>
                <a:gd name="connsiteY49" fmla="*/ 40 h 215719"/>
                <a:gd name="connsiteX50" fmla="*/ 27979 w 139723"/>
                <a:gd name="connsiteY50" fmla="*/ 3806 h 215719"/>
                <a:gd name="connsiteX51" fmla="*/ 22329 w 139723"/>
                <a:gd name="connsiteY51" fmla="*/ 14029 h 215719"/>
                <a:gd name="connsiteX52" fmla="*/ 20715 w 139723"/>
                <a:gd name="connsiteY52" fmla="*/ 26404 h 215719"/>
                <a:gd name="connsiteX53" fmla="*/ 25826 w 139723"/>
                <a:gd name="connsiteY53" fmla="*/ 29633 h 215719"/>
                <a:gd name="connsiteX54" fmla="*/ 32283 w 139723"/>
                <a:gd name="connsiteY54" fmla="*/ 43891 h 215719"/>
                <a:gd name="connsiteX55" fmla="*/ 33359 w 139723"/>
                <a:gd name="connsiteY55" fmla="*/ 53307 h 215719"/>
                <a:gd name="connsiteX56" fmla="*/ 25557 w 139723"/>
                <a:gd name="connsiteY56" fmla="*/ 63799 h 215719"/>
                <a:gd name="connsiteX57" fmla="*/ 20984 w 139723"/>
                <a:gd name="connsiteY57" fmla="*/ 63799 h 215719"/>
                <a:gd name="connsiteX58" fmla="*/ 18563 w 139723"/>
                <a:gd name="connsiteY58" fmla="*/ 65413 h 215719"/>
                <a:gd name="connsiteX59" fmla="*/ 13451 w 139723"/>
                <a:gd name="connsiteY59" fmla="*/ 71601 h 215719"/>
                <a:gd name="connsiteX60" fmla="*/ 7533 w 139723"/>
                <a:gd name="connsiteY60" fmla="*/ 78326 h 215719"/>
                <a:gd name="connsiteX61" fmla="*/ 6726 w 139723"/>
                <a:gd name="connsiteY61" fmla="*/ 92585 h 215719"/>
                <a:gd name="connsiteX62" fmla="*/ 18563 w 139723"/>
                <a:gd name="connsiteY62" fmla="*/ 99041 h 215719"/>
                <a:gd name="connsiteX63" fmla="*/ 8340 w 139723"/>
                <a:gd name="connsiteY63" fmla="*/ 96889 h 215719"/>
                <a:gd name="connsiteX64" fmla="*/ 0 w 139723"/>
                <a:gd name="connsiteY64" fmla="*/ 94468 h 215719"/>
                <a:gd name="connsiteX65" fmla="*/ 12913 w 139723"/>
                <a:gd name="connsiteY65" fmla="*/ 105229 h 215719"/>
                <a:gd name="connsiteX66" fmla="*/ 17756 w 139723"/>
                <a:gd name="connsiteY66" fmla="*/ 105767 h 215719"/>
                <a:gd name="connsiteX67" fmla="*/ 34704 w 139723"/>
                <a:gd name="connsiteY67" fmla="*/ 120025 h 215719"/>
                <a:gd name="connsiteX68" fmla="*/ 30938 w 139723"/>
                <a:gd name="connsiteY68" fmla="*/ 130517 h 215719"/>
                <a:gd name="connsiteX69" fmla="*/ 15872 w 139723"/>
                <a:gd name="connsiteY69" fmla="*/ 142085 h 215719"/>
                <a:gd name="connsiteX70" fmla="*/ 538 w 139723"/>
                <a:gd name="connsiteY70" fmla="*/ 175175 h 215719"/>
                <a:gd name="connsiteX71" fmla="*/ 8071 w 139723"/>
                <a:gd name="connsiteY71" fmla="*/ 183515 h 215719"/>
                <a:gd name="connsiteX72" fmla="*/ 15065 w 139723"/>
                <a:gd name="connsiteY72" fmla="*/ 187281 h 215719"/>
                <a:gd name="connsiteX73" fmla="*/ 24481 w 139723"/>
                <a:gd name="connsiteY73" fmla="*/ 186474 h 215719"/>
                <a:gd name="connsiteX74" fmla="*/ 36856 w 139723"/>
                <a:gd name="connsiteY74" fmla="*/ 197235 h 215719"/>
                <a:gd name="connsiteX75" fmla="*/ 37394 w 139723"/>
                <a:gd name="connsiteY75" fmla="*/ 199657 h 215719"/>
                <a:gd name="connsiteX76" fmla="*/ 39278 w 139723"/>
                <a:gd name="connsiteY76" fmla="*/ 205306 h 215719"/>
                <a:gd name="connsiteX77" fmla="*/ 40085 w 139723"/>
                <a:gd name="connsiteY77" fmla="*/ 206113 h 21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39723" h="215719">
                  <a:moveTo>
                    <a:pt x="40085" y="206113"/>
                  </a:moveTo>
                  <a:cubicBezTo>
                    <a:pt x="47617" y="215798"/>
                    <a:pt x="59186" y="218219"/>
                    <a:pt x="71023" y="213108"/>
                  </a:cubicBezTo>
                  <a:cubicBezTo>
                    <a:pt x="73713" y="213377"/>
                    <a:pt x="75327" y="211763"/>
                    <a:pt x="77210" y="210149"/>
                  </a:cubicBezTo>
                  <a:cubicBezTo>
                    <a:pt x="85012" y="202616"/>
                    <a:pt x="95235" y="199118"/>
                    <a:pt x="104920" y="195083"/>
                  </a:cubicBezTo>
                  <a:cubicBezTo>
                    <a:pt x="107610" y="194007"/>
                    <a:pt x="110569" y="194814"/>
                    <a:pt x="112991" y="195890"/>
                  </a:cubicBezTo>
                  <a:cubicBezTo>
                    <a:pt x="116488" y="197773"/>
                    <a:pt x="118640" y="201002"/>
                    <a:pt x="120792" y="204230"/>
                  </a:cubicBezTo>
                  <a:cubicBezTo>
                    <a:pt x="121330" y="205037"/>
                    <a:pt x="122137" y="205844"/>
                    <a:pt x="123483" y="205844"/>
                  </a:cubicBezTo>
                  <a:cubicBezTo>
                    <a:pt x="125635" y="206920"/>
                    <a:pt x="128056" y="207727"/>
                    <a:pt x="130477" y="206920"/>
                  </a:cubicBezTo>
                  <a:cubicBezTo>
                    <a:pt x="132360" y="207727"/>
                    <a:pt x="133168" y="206651"/>
                    <a:pt x="133705" y="205306"/>
                  </a:cubicBezTo>
                  <a:cubicBezTo>
                    <a:pt x="134244" y="203692"/>
                    <a:pt x="135858" y="203961"/>
                    <a:pt x="136934" y="203423"/>
                  </a:cubicBezTo>
                  <a:cubicBezTo>
                    <a:pt x="140162" y="202347"/>
                    <a:pt x="140431" y="199657"/>
                    <a:pt x="138548" y="197773"/>
                  </a:cubicBezTo>
                  <a:cubicBezTo>
                    <a:pt x="135051" y="194545"/>
                    <a:pt x="131284" y="191855"/>
                    <a:pt x="134513" y="186205"/>
                  </a:cubicBezTo>
                  <a:cubicBezTo>
                    <a:pt x="135051" y="185398"/>
                    <a:pt x="134244" y="183515"/>
                    <a:pt x="133436" y="182708"/>
                  </a:cubicBezTo>
                  <a:cubicBezTo>
                    <a:pt x="128594" y="176251"/>
                    <a:pt x="122944" y="170602"/>
                    <a:pt x="114336" y="169257"/>
                  </a:cubicBezTo>
                  <a:cubicBezTo>
                    <a:pt x="110838" y="168719"/>
                    <a:pt x="107341" y="167912"/>
                    <a:pt x="104113" y="167105"/>
                  </a:cubicBezTo>
                  <a:cubicBezTo>
                    <a:pt x="103575" y="167105"/>
                    <a:pt x="103037" y="166567"/>
                    <a:pt x="103037" y="166297"/>
                  </a:cubicBezTo>
                  <a:cubicBezTo>
                    <a:pt x="101692" y="158496"/>
                    <a:pt x="97925" y="161724"/>
                    <a:pt x="93890" y="164145"/>
                  </a:cubicBezTo>
                  <a:cubicBezTo>
                    <a:pt x="89585" y="166567"/>
                    <a:pt x="85281" y="168719"/>
                    <a:pt x="80708" y="170333"/>
                  </a:cubicBezTo>
                  <a:cubicBezTo>
                    <a:pt x="76134" y="171947"/>
                    <a:pt x="71830" y="173830"/>
                    <a:pt x="68063" y="177058"/>
                  </a:cubicBezTo>
                  <a:cubicBezTo>
                    <a:pt x="67256" y="177866"/>
                    <a:pt x="66449" y="177866"/>
                    <a:pt x="65642" y="177058"/>
                  </a:cubicBezTo>
                  <a:cubicBezTo>
                    <a:pt x="62683" y="177058"/>
                    <a:pt x="62414" y="179749"/>
                    <a:pt x="61607" y="181632"/>
                  </a:cubicBezTo>
                  <a:cubicBezTo>
                    <a:pt x="60262" y="184053"/>
                    <a:pt x="58916" y="186474"/>
                    <a:pt x="57302" y="188896"/>
                  </a:cubicBezTo>
                  <a:cubicBezTo>
                    <a:pt x="60262" y="181094"/>
                    <a:pt x="62683" y="173292"/>
                    <a:pt x="64566" y="165490"/>
                  </a:cubicBezTo>
                  <a:cubicBezTo>
                    <a:pt x="65104" y="163607"/>
                    <a:pt x="66180" y="161724"/>
                    <a:pt x="64566" y="159572"/>
                  </a:cubicBezTo>
                  <a:cubicBezTo>
                    <a:pt x="62145" y="159572"/>
                    <a:pt x="62683" y="158496"/>
                    <a:pt x="63221" y="156882"/>
                  </a:cubicBezTo>
                  <a:cubicBezTo>
                    <a:pt x="65373" y="152577"/>
                    <a:pt x="66449" y="148004"/>
                    <a:pt x="65104" y="143430"/>
                  </a:cubicBezTo>
                  <a:cubicBezTo>
                    <a:pt x="64566" y="141278"/>
                    <a:pt x="64566" y="138319"/>
                    <a:pt x="61338" y="138050"/>
                  </a:cubicBezTo>
                  <a:cubicBezTo>
                    <a:pt x="58647" y="137781"/>
                    <a:pt x="57571" y="140202"/>
                    <a:pt x="56764" y="142085"/>
                  </a:cubicBezTo>
                  <a:cubicBezTo>
                    <a:pt x="54881" y="146390"/>
                    <a:pt x="51922" y="150156"/>
                    <a:pt x="50039" y="154460"/>
                  </a:cubicBezTo>
                  <a:cubicBezTo>
                    <a:pt x="49501" y="155536"/>
                    <a:pt x="48694" y="156613"/>
                    <a:pt x="47617" y="157420"/>
                  </a:cubicBezTo>
                  <a:cubicBezTo>
                    <a:pt x="46272" y="158227"/>
                    <a:pt x="44658" y="158496"/>
                    <a:pt x="43313" y="157958"/>
                  </a:cubicBezTo>
                  <a:cubicBezTo>
                    <a:pt x="42775" y="157689"/>
                    <a:pt x="44389" y="155805"/>
                    <a:pt x="43313" y="154460"/>
                  </a:cubicBezTo>
                  <a:cubicBezTo>
                    <a:pt x="39009" y="153384"/>
                    <a:pt x="36587" y="157151"/>
                    <a:pt x="33359" y="158496"/>
                  </a:cubicBezTo>
                  <a:cubicBezTo>
                    <a:pt x="31476" y="159303"/>
                    <a:pt x="29862" y="160648"/>
                    <a:pt x="27979" y="161724"/>
                  </a:cubicBezTo>
                  <a:cubicBezTo>
                    <a:pt x="27440" y="161993"/>
                    <a:pt x="27710" y="160648"/>
                    <a:pt x="27710" y="161186"/>
                  </a:cubicBezTo>
                  <a:cubicBezTo>
                    <a:pt x="27710" y="161455"/>
                    <a:pt x="27979" y="161455"/>
                    <a:pt x="28248" y="161455"/>
                  </a:cubicBezTo>
                  <a:cubicBezTo>
                    <a:pt x="37664" y="156343"/>
                    <a:pt x="45465" y="148811"/>
                    <a:pt x="52998" y="141278"/>
                  </a:cubicBezTo>
                  <a:cubicBezTo>
                    <a:pt x="53805" y="140471"/>
                    <a:pt x="54343" y="139664"/>
                    <a:pt x="54612" y="138319"/>
                  </a:cubicBezTo>
                  <a:cubicBezTo>
                    <a:pt x="53536" y="135629"/>
                    <a:pt x="52191" y="135091"/>
                    <a:pt x="49501" y="136436"/>
                  </a:cubicBezTo>
                  <a:cubicBezTo>
                    <a:pt x="41699" y="141009"/>
                    <a:pt x="35242" y="147197"/>
                    <a:pt x="29055" y="153922"/>
                  </a:cubicBezTo>
                  <a:cubicBezTo>
                    <a:pt x="33090" y="149080"/>
                    <a:pt x="37932" y="145044"/>
                    <a:pt x="41161" y="139933"/>
                  </a:cubicBezTo>
                  <a:cubicBezTo>
                    <a:pt x="44658" y="134821"/>
                    <a:pt x="45734" y="128634"/>
                    <a:pt x="48962" y="123253"/>
                  </a:cubicBezTo>
                  <a:cubicBezTo>
                    <a:pt x="52191" y="117604"/>
                    <a:pt x="54074" y="111685"/>
                    <a:pt x="54074" y="104960"/>
                  </a:cubicBezTo>
                  <a:cubicBezTo>
                    <a:pt x="55150" y="92316"/>
                    <a:pt x="57033" y="79402"/>
                    <a:pt x="55150" y="66758"/>
                  </a:cubicBezTo>
                  <a:cubicBezTo>
                    <a:pt x="54074" y="62185"/>
                    <a:pt x="53536" y="57342"/>
                    <a:pt x="50577" y="53038"/>
                  </a:cubicBezTo>
                  <a:cubicBezTo>
                    <a:pt x="48694" y="50348"/>
                    <a:pt x="49501" y="47388"/>
                    <a:pt x="49501" y="44429"/>
                  </a:cubicBezTo>
                  <a:cubicBezTo>
                    <a:pt x="49770" y="37703"/>
                    <a:pt x="50846" y="30978"/>
                    <a:pt x="49232" y="24521"/>
                  </a:cubicBezTo>
                  <a:cubicBezTo>
                    <a:pt x="48962" y="23983"/>
                    <a:pt x="48694" y="23445"/>
                    <a:pt x="48694" y="22907"/>
                  </a:cubicBezTo>
                  <a:cubicBezTo>
                    <a:pt x="47079" y="19410"/>
                    <a:pt x="45734" y="16181"/>
                    <a:pt x="44658" y="12684"/>
                  </a:cubicBezTo>
                  <a:cubicBezTo>
                    <a:pt x="42506" y="7573"/>
                    <a:pt x="40354" y="2461"/>
                    <a:pt x="34704" y="40"/>
                  </a:cubicBezTo>
                  <a:cubicBezTo>
                    <a:pt x="31476" y="-229"/>
                    <a:pt x="29055" y="847"/>
                    <a:pt x="27979" y="3806"/>
                  </a:cubicBezTo>
                  <a:cubicBezTo>
                    <a:pt x="26364" y="7304"/>
                    <a:pt x="23674" y="10263"/>
                    <a:pt x="22329" y="14029"/>
                  </a:cubicBezTo>
                  <a:cubicBezTo>
                    <a:pt x="21253" y="18065"/>
                    <a:pt x="19101" y="22100"/>
                    <a:pt x="20715" y="26404"/>
                  </a:cubicBezTo>
                  <a:cubicBezTo>
                    <a:pt x="23405" y="25866"/>
                    <a:pt x="25557" y="25597"/>
                    <a:pt x="25826" y="29633"/>
                  </a:cubicBezTo>
                  <a:cubicBezTo>
                    <a:pt x="26095" y="35013"/>
                    <a:pt x="30938" y="38780"/>
                    <a:pt x="32283" y="43891"/>
                  </a:cubicBezTo>
                  <a:cubicBezTo>
                    <a:pt x="33090" y="47119"/>
                    <a:pt x="33897" y="50079"/>
                    <a:pt x="33359" y="53307"/>
                  </a:cubicBezTo>
                  <a:cubicBezTo>
                    <a:pt x="34166" y="60570"/>
                    <a:pt x="32821" y="62454"/>
                    <a:pt x="25557" y="63799"/>
                  </a:cubicBezTo>
                  <a:cubicBezTo>
                    <a:pt x="23943" y="63799"/>
                    <a:pt x="22598" y="63799"/>
                    <a:pt x="20984" y="63799"/>
                  </a:cubicBezTo>
                  <a:cubicBezTo>
                    <a:pt x="19908" y="63799"/>
                    <a:pt x="19101" y="64337"/>
                    <a:pt x="18563" y="65413"/>
                  </a:cubicBezTo>
                  <a:cubicBezTo>
                    <a:pt x="18294" y="68641"/>
                    <a:pt x="13989" y="68641"/>
                    <a:pt x="13451" y="71601"/>
                  </a:cubicBezTo>
                  <a:cubicBezTo>
                    <a:pt x="13451" y="75636"/>
                    <a:pt x="10223" y="76712"/>
                    <a:pt x="7533" y="78326"/>
                  </a:cubicBezTo>
                  <a:cubicBezTo>
                    <a:pt x="269" y="82631"/>
                    <a:pt x="269" y="87204"/>
                    <a:pt x="6726" y="92585"/>
                  </a:cubicBezTo>
                  <a:cubicBezTo>
                    <a:pt x="9954" y="95275"/>
                    <a:pt x="14527" y="95544"/>
                    <a:pt x="18563" y="99041"/>
                  </a:cubicBezTo>
                  <a:cubicBezTo>
                    <a:pt x="14258" y="99848"/>
                    <a:pt x="11299" y="98234"/>
                    <a:pt x="8340" y="96889"/>
                  </a:cubicBezTo>
                  <a:cubicBezTo>
                    <a:pt x="5649" y="95813"/>
                    <a:pt x="3497" y="93392"/>
                    <a:pt x="0" y="94468"/>
                  </a:cubicBezTo>
                  <a:cubicBezTo>
                    <a:pt x="1076" y="102000"/>
                    <a:pt x="8071" y="102538"/>
                    <a:pt x="12913" y="105229"/>
                  </a:cubicBezTo>
                  <a:cubicBezTo>
                    <a:pt x="14258" y="106036"/>
                    <a:pt x="16142" y="105767"/>
                    <a:pt x="17756" y="105767"/>
                  </a:cubicBezTo>
                  <a:cubicBezTo>
                    <a:pt x="26903" y="106305"/>
                    <a:pt x="31745" y="112223"/>
                    <a:pt x="34704" y="120025"/>
                  </a:cubicBezTo>
                  <a:cubicBezTo>
                    <a:pt x="36318" y="124599"/>
                    <a:pt x="33359" y="127558"/>
                    <a:pt x="30938" y="130517"/>
                  </a:cubicBezTo>
                  <a:cubicBezTo>
                    <a:pt x="26633" y="135360"/>
                    <a:pt x="21253" y="138588"/>
                    <a:pt x="15872" y="142085"/>
                  </a:cubicBezTo>
                  <a:cubicBezTo>
                    <a:pt x="3766" y="149887"/>
                    <a:pt x="1614" y="162531"/>
                    <a:pt x="538" y="175175"/>
                  </a:cubicBezTo>
                  <a:cubicBezTo>
                    <a:pt x="269" y="179749"/>
                    <a:pt x="3497" y="182977"/>
                    <a:pt x="8071" y="183515"/>
                  </a:cubicBezTo>
                  <a:cubicBezTo>
                    <a:pt x="11299" y="183784"/>
                    <a:pt x="13182" y="185129"/>
                    <a:pt x="15065" y="187281"/>
                  </a:cubicBezTo>
                  <a:cubicBezTo>
                    <a:pt x="18294" y="188357"/>
                    <a:pt x="21253" y="187012"/>
                    <a:pt x="24481" y="186474"/>
                  </a:cubicBezTo>
                  <a:cubicBezTo>
                    <a:pt x="33090" y="185129"/>
                    <a:pt x="36856" y="188357"/>
                    <a:pt x="36856" y="197235"/>
                  </a:cubicBezTo>
                  <a:cubicBezTo>
                    <a:pt x="36856" y="198042"/>
                    <a:pt x="37125" y="198850"/>
                    <a:pt x="37394" y="199657"/>
                  </a:cubicBezTo>
                  <a:cubicBezTo>
                    <a:pt x="38201" y="201540"/>
                    <a:pt x="38471" y="203423"/>
                    <a:pt x="39278" y="205306"/>
                  </a:cubicBezTo>
                  <a:cubicBezTo>
                    <a:pt x="39009" y="205037"/>
                    <a:pt x="39278" y="205844"/>
                    <a:pt x="40085" y="206113"/>
                  </a:cubicBezTo>
                  <a:close/>
                </a:path>
              </a:pathLst>
            </a:custGeom>
            <a:solidFill>
              <a:srgbClr val="96DB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2" name="Полилиния: фигура 2771">
              <a:extLst>
                <a:ext uri="{FF2B5EF4-FFF2-40B4-BE49-F238E27FC236}">
                  <a16:creationId xmlns:a16="http://schemas.microsoft.com/office/drawing/2014/main" id="{A9AAD411-A0F7-5226-6816-AEFDDCDD40FA}"/>
                </a:ext>
              </a:extLst>
            </p:cNvPr>
            <p:cNvSpPr/>
            <p:nvPr/>
          </p:nvSpPr>
          <p:spPr>
            <a:xfrm>
              <a:off x="5464136" y="7427547"/>
              <a:ext cx="52459" cy="21523"/>
            </a:xfrm>
            <a:custGeom>
              <a:avLst/>
              <a:gdLst>
                <a:gd name="connsiteX0" fmla="*/ 43582 w 52459"/>
                <a:gd name="connsiteY0" fmla="*/ 1740 h 21523"/>
                <a:gd name="connsiteX1" fmla="*/ 26095 w 52459"/>
                <a:gd name="connsiteY1" fmla="*/ 3354 h 21523"/>
                <a:gd name="connsiteX2" fmla="*/ 0 w 52459"/>
                <a:gd name="connsiteY2" fmla="*/ 20033 h 21523"/>
                <a:gd name="connsiteX3" fmla="*/ 22060 w 52459"/>
                <a:gd name="connsiteY3" fmla="*/ 21379 h 21523"/>
                <a:gd name="connsiteX4" fmla="*/ 44927 w 52459"/>
                <a:gd name="connsiteY4" fmla="*/ 13577 h 21523"/>
                <a:gd name="connsiteX5" fmla="*/ 52460 w 52459"/>
                <a:gd name="connsiteY5" fmla="*/ 12232 h 21523"/>
                <a:gd name="connsiteX6" fmla="*/ 50846 w 52459"/>
                <a:gd name="connsiteY6" fmla="*/ 10349 h 21523"/>
                <a:gd name="connsiteX7" fmla="*/ 43582 w 52459"/>
                <a:gd name="connsiteY7" fmla="*/ 1740 h 2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2459" h="21523">
                  <a:moveTo>
                    <a:pt x="43582" y="1740"/>
                  </a:moveTo>
                  <a:cubicBezTo>
                    <a:pt x="37395" y="-1758"/>
                    <a:pt x="31745" y="664"/>
                    <a:pt x="26095" y="3354"/>
                  </a:cubicBezTo>
                  <a:cubicBezTo>
                    <a:pt x="16680" y="7927"/>
                    <a:pt x="7533" y="12501"/>
                    <a:pt x="0" y="20033"/>
                  </a:cubicBezTo>
                  <a:cubicBezTo>
                    <a:pt x="7264" y="20841"/>
                    <a:pt x="14527" y="21917"/>
                    <a:pt x="22060" y="21379"/>
                  </a:cubicBezTo>
                  <a:cubicBezTo>
                    <a:pt x="28248" y="14653"/>
                    <a:pt x="36318" y="13577"/>
                    <a:pt x="44927" y="13577"/>
                  </a:cubicBezTo>
                  <a:cubicBezTo>
                    <a:pt x="47618" y="13577"/>
                    <a:pt x="50577" y="15191"/>
                    <a:pt x="52460" y="12232"/>
                  </a:cubicBezTo>
                  <a:cubicBezTo>
                    <a:pt x="51922" y="11694"/>
                    <a:pt x="51384" y="10887"/>
                    <a:pt x="50846" y="10349"/>
                  </a:cubicBezTo>
                  <a:cubicBezTo>
                    <a:pt x="47349" y="8734"/>
                    <a:pt x="46003" y="4699"/>
                    <a:pt x="43582" y="1740"/>
                  </a:cubicBezTo>
                  <a:close/>
                </a:path>
              </a:pathLst>
            </a:custGeom>
            <a:solidFill>
              <a:srgbClr val="4F94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3" name="Полилиния: фигура 2772">
              <a:extLst>
                <a:ext uri="{FF2B5EF4-FFF2-40B4-BE49-F238E27FC236}">
                  <a16:creationId xmlns:a16="http://schemas.microsoft.com/office/drawing/2014/main" id="{64DA6745-A15A-4E9D-636E-61A300C04BEF}"/>
                </a:ext>
              </a:extLst>
            </p:cNvPr>
            <p:cNvSpPr/>
            <p:nvPr/>
          </p:nvSpPr>
          <p:spPr>
            <a:xfrm>
              <a:off x="5523591" y="7439510"/>
              <a:ext cx="6456" cy="6187"/>
            </a:xfrm>
            <a:custGeom>
              <a:avLst/>
              <a:gdLst>
                <a:gd name="connsiteX0" fmla="*/ 3228 w 6456"/>
                <a:gd name="connsiteY0" fmla="*/ 0 h 6187"/>
                <a:gd name="connsiteX1" fmla="*/ 0 w 6456"/>
                <a:gd name="connsiteY1" fmla="*/ 1614 h 6187"/>
                <a:gd name="connsiteX2" fmla="*/ 6457 w 6456"/>
                <a:gd name="connsiteY2" fmla="*/ 6188 h 6187"/>
                <a:gd name="connsiteX3" fmla="*/ 3228 w 6456"/>
                <a:gd name="connsiteY3" fmla="*/ 0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56" h="6187">
                  <a:moveTo>
                    <a:pt x="3228" y="0"/>
                  </a:moveTo>
                  <a:cubicBezTo>
                    <a:pt x="2152" y="538"/>
                    <a:pt x="1076" y="1076"/>
                    <a:pt x="0" y="1614"/>
                  </a:cubicBezTo>
                  <a:cubicBezTo>
                    <a:pt x="0" y="6188"/>
                    <a:pt x="3766" y="5381"/>
                    <a:pt x="6457" y="6188"/>
                  </a:cubicBezTo>
                  <a:cubicBezTo>
                    <a:pt x="5649" y="4035"/>
                    <a:pt x="4573" y="2152"/>
                    <a:pt x="3228" y="0"/>
                  </a:cubicBezTo>
                  <a:close/>
                </a:path>
              </a:pathLst>
            </a:custGeom>
            <a:solidFill>
              <a:srgbClr val="5A9F0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4" name="Полилиния: фигура 2773">
              <a:extLst>
                <a:ext uri="{FF2B5EF4-FFF2-40B4-BE49-F238E27FC236}">
                  <a16:creationId xmlns:a16="http://schemas.microsoft.com/office/drawing/2014/main" id="{E92ED6F2-C85C-1B92-B42E-9328B77143FA}"/>
                </a:ext>
              </a:extLst>
            </p:cNvPr>
            <p:cNvSpPr/>
            <p:nvPr/>
          </p:nvSpPr>
          <p:spPr>
            <a:xfrm>
              <a:off x="5026145" y="7285090"/>
              <a:ext cx="191832" cy="393852"/>
            </a:xfrm>
            <a:custGeom>
              <a:avLst/>
              <a:gdLst>
                <a:gd name="connsiteX0" fmla="*/ 174077 w 191832"/>
                <a:gd name="connsiteY0" fmla="*/ 0 h 393852"/>
                <a:gd name="connsiteX1" fmla="*/ 159280 w 191832"/>
                <a:gd name="connsiteY1" fmla="*/ 12644 h 393852"/>
                <a:gd name="connsiteX2" fmla="*/ 138834 w 191832"/>
                <a:gd name="connsiteY2" fmla="*/ 26095 h 393852"/>
                <a:gd name="connsiteX3" fmla="*/ 136144 w 191832"/>
                <a:gd name="connsiteY3" fmla="*/ 35780 h 393852"/>
                <a:gd name="connsiteX4" fmla="*/ 131840 w 191832"/>
                <a:gd name="connsiteY4" fmla="*/ 52191 h 393852"/>
                <a:gd name="connsiteX5" fmla="*/ 127266 w 191832"/>
                <a:gd name="connsiteY5" fmla="*/ 65911 h 393852"/>
                <a:gd name="connsiteX6" fmla="*/ 126190 w 191832"/>
                <a:gd name="connsiteY6" fmla="*/ 75596 h 393852"/>
                <a:gd name="connsiteX7" fmla="*/ 121886 w 191832"/>
                <a:gd name="connsiteY7" fmla="*/ 98463 h 393852"/>
                <a:gd name="connsiteX8" fmla="*/ 114353 w 191832"/>
                <a:gd name="connsiteY8" fmla="*/ 129670 h 393852"/>
                <a:gd name="connsiteX9" fmla="*/ 99826 w 191832"/>
                <a:gd name="connsiteY9" fmla="*/ 174597 h 393852"/>
                <a:gd name="connsiteX10" fmla="*/ 98750 w 191832"/>
                <a:gd name="connsiteY10" fmla="*/ 178364 h 393852"/>
                <a:gd name="connsiteX11" fmla="*/ 96059 w 191832"/>
                <a:gd name="connsiteY11" fmla="*/ 185358 h 393852"/>
                <a:gd name="connsiteX12" fmla="*/ 94983 w 191832"/>
                <a:gd name="connsiteY12" fmla="*/ 188856 h 393852"/>
                <a:gd name="connsiteX13" fmla="*/ 90410 w 191832"/>
                <a:gd name="connsiteY13" fmla="*/ 195312 h 393852"/>
                <a:gd name="connsiteX14" fmla="*/ 90410 w 191832"/>
                <a:gd name="connsiteY14" fmla="*/ 200155 h 393852"/>
                <a:gd name="connsiteX15" fmla="*/ 73730 w 191832"/>
                <a:gd name="connsiteY15" fmla="*/ 232438 h 393852"/>
                <a:gd name="connsiteX16" fmla="*/ 70233 w 191832"/>
                <a:gd name="connsiteY16" fmla="*/ 239432 h 393852"/>
                <a:gd name="connsiteX17" fmla="*/ 70233 w 191832"/>
                <a:gd name="connsiteY17" fmla="*/ 245082 h 393852"/>
                <a:gd name="connsiteX18" fmla="*/ 66198 w 191832"/>
                <a:gd name="connsiteY18" fmla="*/ 259609 h 393852"/>
                <a:gd name="connsiteX19" fmla="*/ 55706 w 191832"/>
                <a:gd name="connsiteY19" fmla="*/ 264990 h 393852"/>
                <a:gd name="connsiteX20" fmla="*/ 55975 w 191832"/>
                <a:gd name="connsiteY20" fmla="*/ 268218 h 393852"/>
                <a:gd name="connsiteX21" fmla="*/ 21808 w 191832"/>
                <a:gd name="connsiteY21" fmla="*/ 321216 h 393852"/>
                <a:gd name="connsiteX22" fmla="*/ 555 w 191832"/>
                <a:gd name="connsiteY22" fmla="*/ 370448 h 393852"/>
                <a:gd name="connsiteX23" fmla="*/ 5398 w 191832"/>
                <a:gd name="connsiteY23" fmla="*/ 393584 h 393852"/>
                <a:gd name="connsiteX24" fmla="*/ 7012 w 191832"/>
                <a:gd name="connsiteY24" fmla="*/ 393853 h 393852"/>
                <a:gd name="connsiteX25" fmla="*/ 16697 w 191832"/>
                <a:gd name="connsiteY25" fmla="*/ 377711 h 393852"/>
                <a:gd name="connsiteX26" fmla="*/ 34184 w 191832"/>
                <a:gd name="connsiteY26" fmla="*/ 345159 h 393852"/>
                <a:gd name="connsiteX27" fmla="*/ 43330 w 191832"/>
                <a:gd name="connsiteY27" fmla="*/ 337358 h 393852"/>
                <a:gd name="connsiteX28" fmla="*/ 51401 w 191832"/>
                <a:gd name="connsiteY28" fmla="*/ 320409 h 393852"/>
                <a:gd name="connsiteX29" fmla="*/ 44676 w 191832"/>
                <a:gd name="connsiteY29" fmla="*/ 313414 h 393852"/>
                <a:gd name="connsiteX30" fmla="*/ 42792 w 191832"/>
                <a:gd name="connsiteY30" fmla="*/ 308572 h 393852"/>
                <a:gd name="connsiteX31" fmla="*/ 55168 w 191832"/>
                <a:gd name="connsiteY31" fmla="*/ 294314 h 393852"/>
                <a:gd name="connsiteX32" fmla="*/ 58665 w 191832"/>
                <a:gd name="connsiteY32" fmla="*/ 295121 h 393852"/>
                <a:gd name="connsiteX33" fmla="*/ 79380 w 191832"/>
                <a:gd name="connsiteY33" fmla="*/ 291892 h 393852"/>
                <a:gd name="connsiteX34" fmla="*/ 90410 w 191832"/>
                <a:gd name="connsiteY34" fmla="*/ 274675 h 393852"/>
                <a:gd name="connsiteX35" fmla="*/ 96597 w 191832"/>
                <a:gd name="connsiteY35" fmla="*/ 229478 h 393852"/>
                <a:gd name="connsiteX36" fmla="*/ 106282 w 191832"/>
                <a:gd name="connsiteY36" fmla="*/ 216296 h 393852"/>
                <a:gd name="connsiteX37" fmla="*/ 137758 w 191832"/>
                <a:gd name="connsiteY37" fmla="*/ 193160 h 393852"/>
                <a:gd name="connsiteX38" fmla="*/ 133454 w 191832"/>
                <a:gd name="connsiteY38" fmla="*/ 160608 h 393852"/>
                <a:gd name="connsiteX39" fmla="*/ 131302 w 191832"/>
                <a:gd name="connsiteY39" fmla="*/ 143121 h 393852"/>
                <a:gd name="connsiteX40" fmla="*/ 131033 w 191832"/>
                <a:gd name="connsiteY40" fmla="*/ 139086 h 393852"/>
                <a:gd name="connsiteX41" fmla="*/ 132109 w 191832"/>
                <a:gd name="connsiteY41" fmla="*/ 134244 h 393852"/>
                <a:gd name="connsiteX42" fmla="*/ 142063 w 191832"/>
                <a:gd name="connsiteY42" fmla="*/ 130477 h 393852"/>
                <a:gd name="connsiteX43" fmla="*/ 149057 w 191832"/>
                <a:gd name="connsiteY43" fmla="*/ 124021 h 393852"/>
                <a:gd name="connsiteX44" fmla="*/ 150403 w 191832"/>
                <a:gd name="connsiteY44" fmla="*/ 116757 h 393852"/>
                <a:gd name="connsiteX45" fmla="*/ 150403 w 191832"/>
                <a:gd name="connsiteY45" fmla="*/ 111376 h 393852"/>
                <a:gd name="connsiteX46" fmla="*/ 147981 w 191832"/>
                <a:gd name="connsiteY46" fmla="*/ 92545 h 393852"/>
                <a:gd name="connsiteX47" fmla="*/ 157128 w 191832"/>
                <a:gd name="connsiteY47" fmla="*/ 82322 h 393852"/>
                <a:gd name="connsiteX48" fmla="*/ 170310 w 191832"/>
                <a:gd name="connsiteY48" fmla="*/ 79901 h 393852"/>
                <a:gd name="connsiteX49" fmla="*/ 177574 w 191832"/>
                <a:gd name="connsiteY49" fmla="*/ 76941 h 393852"/>
                <a:gd name="connsiteX50" fmla="*/ 179188 w 191832"/>
                <a:gd name="connsiteY50" fmla="*/ 68063 h 393852"/>
                <a:gd name="connsiteX51" fmla="*/ 170848 w 191832"/>
                <a:gd name="connsiteY51" fmla="*/ 50308 h 393852"/>
                <a:gd name="connsiteX52" fmla="*/ 166006 w 191832"/>
                <a:gd name="connsiteY52" fmla="*/ 45465 h 393852"/>
                <a:gd name="connsiteX53" fmla="*/ 164661 w 191832"/>
                <a:gd name="connsiteY53" fmla="*/ 40892 h 393852"/>
                <a:gd name="connsiteX54" fmla="*/ 178112 w 191832"/>
                <a:gd name="connsiteY54" fmla="*/ 33628 h 393852"/>
                <a:gd name="connsiteX55" fmla="*/ 186721 w 191832"/>
                <a:gd name="connsiteY55" fmla="*/ 30131 h 393852"/>
                <a:gd name="connsiteX56" fmla="*/ 191832 w 191832"/>
                <a:gd name="connsiteY56" fmla="*/ 26364 h 393852"/>
                <a:gd name="connsiteX57" fmla="*/ 189680 w 191832"/>
                <a:gd name="connsiteY57" fmla="*/ 22867 h 393852"/>
                <a:gd name="connsiteX58" fmla="*/ 178112 w 191832"/>
                <a:gd name="connsiteY58" fmla="*/ 5111 h 393852"/>
                <a:gd name="connsiteX59" fmla="*/ 174077 w 191832"/>
                <a:gd name="connsiteY59" fmla="*/ 0 h 393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91832" h="393852">
                  <a:moveTo>
                    <a:pt x="174077" y="0"/>
                  </a:moveTo>
                  <a:cubicBezTo>
                    <a:pt x="167351" y="1883"/>
                    <a:pt x="162509" y="6457"/>
                    <a:pt x="159280" y="12644"/>
                  </a:cubicBezTo>
                  <a:cubicBezTo>
                    <a:pt x="154976" y="20984"/>
                    <a:pt x="147981" y="25288"/>
                    <a:pt x="138834" y="26095"/>
                  </a:cubicBezTo>
                  <a:cubicBezTo>
                    <a:pt x="136682" y="29055"/>
                    <a:pt x="136951" y="32552"/>
                    <a:pt x="136144" y="35780"/>
                  </a:cubicBezTo>
                  <a:cubicBezTo>
                    <a:pt x="134261" y="41161"/>
                    <a:pt x="134530" y="47079"/>
                    <a:pt x="131840" y="52191"/>
                  </a:cubicBezTo>
                  <a:cubicBezTo>
                    <a:pt x="129957" y="56764"/>
                    <a:pt x="126728" y="60800"/>
                    <a:pt x="127266" y="65911"/>
                  </a:cubicBezTo>
                  <a:cubicBezTo>
                    <a:pt x="128611" y="69408"/>
                    <a:pt x="126728" y="72368"/>
                    <a:pt x="126190" y="75596"/>
                  </a:cubicBezTo>
                  <a:cubicBezTo>
                    <a:pt x="124845" y="83129"/>
                    <a:pt x="124307" y="90930"/>
                    <a:pt x="121886" y="98463"/>
                  </a:cubicBezTo>
                  <a:cubicBezTo>
                    <a:pt x="118658" y="108686"/>
                    <a:pt x="116505" y="119178"/>
                    <a:pt x="114353" y="129670"/>
                  </a:cubicBezTo>
                  <a:cubicBezTo>
                    <a:pt x="111125" y="145005"/>
                    <a:pt x="106820" y="160339"/>
                    <a:pt x="99826" y="174597"/>
                  </a:cubicBezTo>
                  <a:cubicBezTo>
                    <a:pt x="99288" y="175942"/>
                    <a:pt x="99019" y="177019"/>
                    <a:pt x="98750" y="178364"/>
                  </a:cubicBezTo>
                  <a:cubicBezTo>
                    <a:pt x="98481" y="181054"/>
                    <a:pt x="96866" y="182937"/>
                    <a:pt x="96059" y="185358"/>
                  </a:cubicBezTo>
                  <a:cubicBezTo>
                    <a:pt x="95521" y="186434"/>
                    <a:pt x="95521" y="187780"/>
                    <a:pt x="94983" y="188856"/>
                  </a:cubicBezTo>
                  <a:cubicBezTo>
                    <a:pt x="97674" y="193967"/>
                    <a:pt x="91486" y="192891"/>
                    <a:pt x="90410" y="195312"/>
                  </a:cubicBezTo>
                  <a:cubicBezTo>
                    <a:pt x="92831" y="196927"/>
                    <a:pt x="90948" y="198541"/>
                    <a:pt x="90410" y="200155"/>
                  </a:cubicBezTo>
                  <a:cubicBezTo>
                    <a:pt x="85298" y="211185"/>
                    <a:pt x="79111" y="221408"/>
                    <a:pt x="73730" y="232438"/>
                  </a:cubicBezTo>
                  <a:cubicBezTo>
                    <a:pt x="72654" y="234859"/>
                    <a:pt x="71847" y="237280"/>
                    <a:pt x="70233" y="239432"/>
                  </a:cubicBezTo>
                  <a:cubicBezTo>
                    <a:pt x="68619" y="241316"/>
                    <a:pt x="70233" y="243199"/>
                    <a:pt x="70233" y="245082"/>
                  </a:cubicBezTo>
                  <a:cubicBezTo>
                    <a:pt x="67543" y="249655"/>
                    <a:pt x="69695" y="255305"/>
                    <a:pt x="66198" y="259609"/>
                  </a:cubicBezTo>
                  <a:cubicBezTo>
                    <a:pt x="63507" y="262838"/>
                    <a:pt x="57858" y="260416"/>
                    <a:pt x="55706" y="264990"/>
                  </a:cubicBezTo>
                  <a:cubicBezTo>
                    <a:pt x="59203" y="265797"/>
                    <a:pt x="56244" y="267411"/>
                    <a:pt x="55975" y="268218"/>
                  </a:cubicBezTo>
                  <a:cubicBezTo>
                    <a:pt x="46559" y="287319"/>
                    <a:pt x="34184" y="304268"/>
                    <a:pt x="21808" y="321216"/>
                  </a:cubicBezTo>
                  <a:cubicBezTo>
                    <a:pt x="11316" y="336013"/>
                    <a:pt x="4860" y="352692"/>
                    <a:pt x="555" y="370448"/>
                  </a:cubicBezTo>
                  <a:cubicBezTo>
                    <a:pt x="-1328" y="378787"/>
                    <a:pt x="1901" y="386320"/>
                    <a:pt x="5398" y="393584"/>
                  </a:cubicBezTo>
                  <a:cubicBezTo>
                    <a:pt x="5936" y="393853"/>
                    <a:pt x="6474" y="393853"/>
                    <a:pt x="7012" y="393853"/>
                  </a:cubicBezTo>
                  <a:cubicBezTo>
                    <a:pt x="12662" y="390087"/>
                    <a:pt x="13738" y="383361"/>
                    <a:pt x="16697" y="377711"/>
                  </a:cubicBezTo>
                  <a:cubicBezTo>
                    <a:pt x="22885" y="366950"/>
                    <a:pt x="26920" y="355113"/>
                    <a:pt x="34184" y="345159"/>
                  </a:cubicBezTo>
                  <a:cubicBezTo>
                    <a:pt x="36605" y="341662"/>
                    <a:pt x="39295" y="338972"/>
                    <a:pt x="43330" y="337358"/>
                  </a:cubicBezTo>
                  <a:cubicBezTo>
                    <a:pt x="50863" y="333860"/>
                    <a:pt x="53015" y="328749"/>
                    <a:pt x="51401" y="320409"/>
                  </a:cubicBezTo>
                  <a:cubicBezTo>
                    <a:pt x="49787" y="317450"/>
                    <a:pt x="47904" y="314490"/>
                    <a:pt x="44676" y="313414"/>
                  </a:cubicBezTo>
                  <a:cubicBezTo>
                    <a:pt x="41985" y="312338"/>
                    <a:pt x="41985" y="310993"/>
                    <a:pt x="42792" y="308572"/>
                  </a:cubicBezTo>
                  <a:cubicBezTo>
                    <a:pt x="45214" y="302384"/>
                    <a:pt x="50325" y="298349"/>
                    <a:pt x="55168" y="294314"/>
                  </a:cubicBezTo>
                  <a:cubicBezTo>
                    <a:pt x="56513" y="293238"/>
                    <a:pt x="57589" y="294314"/>
                    <a:pt x="58665" y="295121"/>
                  </a:cubicBezTo>
                  <a:cubicBezTo>
                    <a:pt x="66736" y="299425"/>
                    <a:pt x="73192" y="298349"/>
                    <a:pt x="79380" y="291892"/>
                  </a:cubicBezTo>
                  <a:cubicBezTo>
                    <a:pt x="84222" y="286781"/>
                    <a:pt x="87989" y="281131"/>
                    <a:pt x="90410" y="274675"/>
                  </a:cubicBezTo>
                  <a:cubicBezTo>
                    <a:pt x="97405" y="260147"/>
                    <a:pt x="95790" y="244544"/>
                    <a:pt x="96597" y="229478"/>
                  </a:cubicBezTo>
                  <a:cubicBezTo>
                    <a:pt x="97136" y="220063"/>
                    <a:pt x="97405" y="219256"/>
                    <a:pt x="106282" y="216296"/>
                  </a:cubicBezTo>
                  <a:cubicBezTo>
                    <a:pt x="119465" y="212261"/>
                    <a:pt x="130226" y="205266"/>
                    <a:pt x="137758" y="193160"/>
                  </a:cubicBezTo>
                  <a:cubicBezTo>
                    <a:pt x="140987" y="181592"/>
                    <a:pt x="138027" y="171100"/>
                    <a:pt x="133454" y="160608"/>
                  </a:cubicBezTo>
                  <a:cubicBezTo>
                    <a:pt x="130495" y="155228"/>
                    <a:pt x="129688" y="149309"/>
                    <a:pt x="131302" y="143121"/>
                  </a:cubicBezTo>
                  <a:cubicBezTo>
                    <a:pt x="131571" y="141776"/>
                    <a:pt x="132647" y="139893"/>
                    <a:pt x="131033" y="139086"/>
                  </a:cubicBezTo>
                  <a:cubicBezTo>
                    <a:pt x="126728" y="136396"/>
                    <a:pt x="130226" y="135320"/>
                    <a:pt x="132109" y="134244"/>
                  </a:cubicBezTo>
                  <a:cubicBezTo>
                    <a:pt x="135337" y="132629"/>
                    <a:pt x="138834" y="131822"/>
                    <a:pt x="142063" y="130477"/>
                  </a:cubicBezTo>
                  <a:cubicBezTo>
                    <a:pt x="145291" y="129132"/>
                    <a:pt x="148250" y="127787"/>
                    <a:pt x="149057" y="124021"/>
                  </a:cubicBezTo>
                  <a:cubicBezTo>
                    <a:pt x="149326" y="121599"/>
                    <a:pt x="149057" y="118909"/>
                    <a:pt x="150403" y="116757"/>
                  </a:cubicBezTo>
                  <a:cubicBezTo>
                    <a:pt x="151210" y="114874"/>
                    <a:pt x="150941" y="113260"/>
                    <a:pt x="150403" y="111376"/>
                  </a:cubicBezTo>
                  <a:cubicBezTo>
                    <a:pt x="147712" y="105458"/>
                    <a:pt x="147443" y="99001"/>
                    <a:pt x="147981" y="92545"/>
                  </a:cubicBezTo>
                  <a:cubicBezTo>
                    <a:pt x="148519" y="85550"/>
                    <a:pt x="150133" y="83667"/>
                    <a:pt x="157128" y="82322"/>
                  </a:cubicBezTo>
                  <a:cubicBezTo>
                    <a:pt x="161433" y="81515"/>
                    <a:pt x="166006" y="80708"/>
                    <a:pt x="170310" y="79901"/>
                  </a:cubicBezTo>
                  <a:cubicBezTo>
                    <a:pt x="173001" y="79362"/>
                    <a:pt x="175422" y="78555"/>
                    <a:pt x="177574" y="76941"/>
                  </a:cubicBezTo>
                  <a:cubicBezTo>
                    <a:pt x="180533" y="74520"/>
                    <a:pt x="181878" y="71292"/>
                    <a:pt x="179188" y="68063"/>
                  </a:cubicBezTo>
                  <a:cubicBezTo>
                    <a:pt x="175153" y="62683"/>
                    <a:pt x="173270" y="56226"/>
                    <a:pt x="170848" y="50308"/>
                  </a:cubicBezTo>
                  <a:cubicBezTo>
                    <a:pt x="169503" y="48425"/>
                    <a:pt x="168158" y="46272"/>
                    <a:pt x="166006" y="45465"/>
                  </a:cubicBezTo>
                  <a:cubicBezTo>
                    <a:pt x="161702" y="45196"/>
                    <a:pt x="162509" y="42506"/>
                    <a:pt x="164661" y="40892"/>
                  </a:cubicBezTo>
                  <a:cubicBezTo>
                    <a:pt x="168965" y="38202"/>
                    <a:pt x="173001" y="34704"/>
                    <a:pt x="178112" y="33628"/>
                  </a:cubicBezTo>
                  <a:cubicBezTo>
                    <a:pt x="181340" y="33090"/>
                    <a:pt x="184031" y="32014"/>
                    <a:pt x="186721" y="30131"/>
                  </a:cubicBezTo>
                  <a:cubicBezTo>
                    <a:pt x="188335" y="28786"/>
                    <a:pt x="191025" y="29055"/>
                    <a:pt x="191832" y="26364"/>
                  </a:cubicBezTo>
                  <a:cubicBezTo>
                    <a:pt x="191832" y="24750"/>
                    <a:pt x="190487" y="23943"/>
                    <a:pt x="189680" y="22867"/>
                  </a:cubicBezTo>
                  <a:cubicBezTo>
                    <a:pt x="185914" y="16680"/>
                    <a:pt x="182686" y="10492"/>
                    <a:pt x="178112" y="5111"/>
                  </a:cubicBezTo>
                  <a:cubicBezTo>
                    <a:pt x="175960" y="3228"/>
                    <a:pt x="175960" y="1076"/>
                    <a:pt x="174077" y="0"/>
                  </a:cubicBezTo>
                  <a:close/>
                </a:path>
              </a:pathLst>
            </a:custGeom>
            <a:solidFill>
              <a:srgbClr val="4F93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5" name="Полилиния: фигура 2774">
              <a:extLst>
                <a:ext uri="{FF2B5EF4-FFF2-40B4-BE49-F238E27FC236}">
                  <a16:creationId xmlns:a16="http://schemas.microsoft.com/office/drawing/2014/main" id="{33DDB640-D7D2-6639-2995-70C1DCDEB401}"/>
                </a:ext>
              </a:extLst>
            </p:cNvPr>
            <p:cNvSpPr/>
            <p:nvPr/>
          </p:nvSpPr>
          <p:spPr>
            <a:xfrm>
              <a:off x="5134580" y="7336473"/>
              <a:ext cx="23943" cy="46810"/>
            </a:xfrm>
            <a:custGeom>
              <a:avLst/>
              <a:gdLst>
                <a:gd name="connsiteX0" fmla="*/ 19639 w 23943"/>
                <a:gd name="connsiteY0" fmla="*/ 14527 h 46810"/>
                <a:gd name="connsiteX1" fmla="*/ 23943 w 23943"/>
                <a:gd name="connsiteY1" fmla="*/ 1076 h 46810"/>
                <a:gd name="connsiteX2" fmla="*/ 22598 w 23943"/>
                <a:gd name="connsiteY2" fmla="*/ 269 h 46810"/>
                <a:gd name="connsiteX3" fmla="*/ 1614 w 23943"/>
                <a:gd name="connsiteY3" fmla="*/ 29324 h 46810"/>
                <a:gd name="connsiteX4" fmla="*/ 0 w 23943"/>
                <a:gd name="connsiteY4" fmla="*/ 46810 h 46810"/>
                <a:gd name="connsiteX5" fmla="*/ 4843 w 23943"/>
                <a:gd name="connsiteY5" fmla="*/ 41699 h 46810"/>
                <a:gd name="connsiteX6" fmla="*/ 13720 w 23943"/>
                <a:gd name="connsiteY6" fmla="*/ 27172 h 46810"/>
                <a:gd name="connsiteX7" fmla="*/ 19639 w 23943"/>
                <a:gd name="connsiteY7" fmla="*/ 14527 h 4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943" h="46810">
                  <a:moveTo>
                    <a:pt x="19639" y="14527"/>
                  </a:moveTo>
                  <a:cubicBezTo>
                    <a:pt x="19908" y="9685"/>
                    <a:pt x="23136" y="5650"/>
                    <a:pt x="23943" y="1076"/>
                  </a:cubicBezTo>
                  <a:cubicBezTo>
                    <a:pt x="23943" y="0"/>
                    <a:pt x="23405" y="-269"/>
                    <a:pt x="22598" y="269"/>
                  </a:cubicBezTo>
                  <a:cubicBezTo>
                    <a:pt x="15604" y="9954"/>
                    <a:pt x="7533" y="18832"/>
                    <a:pt x="1614" y="29324"/>
                  </a:cubicBezTo>
                  <a:cubicBezTo>
                    <a:pt x="-269" y="34973"/>
                    <a:pt x="1345" y="40892"/>
                    <a:pt x="0" y="46810"/>
                  </a:cubicBezTo>
                  <a:cubicBezTo>
                    <a:pt x="3228" y="46810"/>
                    <a:pt x="3497" y="43582"/>
                    <a:pt x="4843" y="41699"/>
                  </a:cubicBezTo>
                  <a:cubicBezTo>
                    <a:pt x="8071" y="36856"/>
                    <a:pt x="10761" y="32014"/>
                    <a:pt x="13720" y="27172"/>
                  </a:cubicBezTo>
                  <a:cubicBezTo>
                    <a:pt x="19101" y="24212"/>
                    <a:pt x="19370" y="19370"/>
                    <a:pt x="19639" y="14527"/>
                  </a:cubicBezTo>
                  <a:close/>
                </a:path>
              </a:pathLst>
            </a:custGeom>
            <a:solidFill>
              <a:srgbClr val="A2CF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6" name="Полилиния: фигура 2775">
              <a:extLst>
                <a:ext uri="{FF2B5EF4-FFF2-40B4-BE49-F238E27FC236}">
                  <a16:creationId xmlns:a16="http://schemas.microsoft.com/office/drawing/2014/main" id="{4FA48F1E-27B2-75F7-54E1-247972FF5563}"/>
                </a:ext>
              </a:extLst>
            </p:cNvPr>
            <p:cNvSpPr/>
            <p:nvPr/>
          </p:nvSpPr>
          <p:spPr>
            <a:xfrm>
              <a:off x="5100106" y="7318145"/>
              <a:ext cx="9185" cy="17252"/>
            </a:xfrm>
            <a:custGeom>
              <a:avLst/>
              <a:gdLst>
                <a:gd name="connsiteX0" fmla="*/ 1653 w 9185"/>
                <a:gd name="connsiteY0" fmla="*/ 2456 h 17252"/>
                <a:gd name="connsiteX1" fmla="*/ 8917 w 9185"/>
                <a:gd name="connsiteY1" fmla="*/ 17252 h 17252"/>
                <a:gd name="connsiteX2" fmla="*/ 9186 w 9185"/>
                <a:gd name="connsiteY2" fmla="*/ 35 h 17252"/>
                <a:gd name="connsiteX3" fmla="*/ 1653 w 9185"/>
                <a:gd name="connsiteY3" fmla="*/ 2456 h 1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85" h="17252">
                  <a:moveTo>
                    <a:pt x="1653" y="2456"/>
                  </a:moveTo>
                  <a:cubicBezTo>
                    <a:pt x="-1844" y="10527"/>
                    <a:pt x="39" y="14831"/>
                    <a:pt x="8917" y="17252"/>
                  </a:cubicBezTo>
                  <a:cubicBezTo>
                    <a:pt x="7841" y="11334"/>
                    <a:pt x="6227" y="5684"/>
                    <a:pt x="9186" y="35"/>
                  </a:cubicBezTo>
                  <a:cubicBezTo>
                    <a:pt x="6227" y="-234"/>
                    <a:pt x="3805" y="1111"/>
                    <a:pt x="1653" y="2456"/>
                  </a:cubicBezTo>
                  <a:close/>
                </a:path>
              </a:pathLst>
            </a:custGeom>
            <a:solidFill>
              <a:srgbClr val="7CC91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7" name="Полилиния: фигура 2776">
              <a:extLst>
                <a:ext uri="{FF2B5EF4-FFF2-40B4-BE49-F238E27FC236}">
                  <a16:creationId xmlns:a16="http://schemas.microsoft.com/office/drawing/2014/main" id="{25EB9C24-54BE-8787-F3DA-80C886D43ADF}"/>
                </a:ext>
              </a:extLst>
            </p:cNvPr>
            <p:cNvSpPr/>
            <p:nvPr/>
          </p:nvSpPr>
          <p:spPr>
            <a:xfrm>
              <a:off x="5157178" y="7320870"/>
              <a:ext cx="4842" cy="16679"/>
            </a:xfrm>
            <a:custGeom>
              <a:avLst/>
              <a:gdLst>
                <a:gd name="connsiteX0" fmla="*/ 0 w 4842"/>
                <a:gd name="connsiteY0" fmla="*/ 15873 h 16679"/>
                <a:gd name="connsiteX1" fmla="*/ 1345 w 4842"/>
                <a:gd name="connsiteY1" fmla="*/ 16680 h 16679"/>
                <a:gd name="connsiteX2" fmla="*/ 4842 w 4842"/>
                <a:gd name="connsiteY2" fmla="*/ 0 h 16679"/>
                <a:gd name="connsiteX3" fmla="*/ 1883 w 4842"/>
                <a:gd name="connsiteY3" fmla="*/ 9147 h 16679"/>
                <a:gd name="connsiteX4" fmla="*/ 0 w 4842"/>
                <a:gd name="connsiteY4" fmla="*/ 15873 h 1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42" h="16679">
                  <a:moveTo>
                    <a:pt x="0" y="15873"/>
                  </a:moveTo>
                  <a:cubicBezTo>
                    <a:pt x="538" y="16142"/>
                    <a:pt x="807" y="16411"/>
                    <a:pt x="1345" y="16680"/>
                  </a:cubicBezTo>
                  <a:cubicBezTo>
                    <a:pt x="3497" y="11299"/>
                    <a:pt x="4842" y="5919"/>
                    <a:pt x="4842" y="0"/>
                  </a:cubicBezTo>
                  <a:cubicBezTo>
                    <a:pt x="1883" y="2421"/>
                    <a:pt x="2690" y="6188"/>
                    <a:pt x="1883" y="9147"/>
                  </a:cubicBezTo>
                  <a:cubicBezTo>
                    <a:pt x="1614" y="11299"/>
                    <a:pt x="807" y="13451"/>
                    <a:pt x="0" y="15873"/>
                  </a:cubicBezTo>
                  <a:close/>
                </a:path>
              </a:pathLst>
            </a:custGeom>
            <a:solidFill>
              <a:srgbClr val="63B20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8" name="Полилиния: фигура 2777">
              <a:extLst>
                <a:ext uri="{FF2B5EF4-FFF2-40B4-BE49-F238E27FC236}">
                  <a16:creationId xmlns:a16="http://schemas.microsoft.com/office/drawing/2014/main" id="{24034B03-BC87-0466-B0C0-3F6D423A1CC4}"/>
                </a:ext>
              </a:extLst>
            </p:cNvPr>
            <p:cNvSpPr/>
            <p:nvPr/>
          </p:nvSpPr>
          <p:spPr>
            <a:xfrm>
              <a:off x="5119417" y="7381797"/>
              <a:ext cx="29719" cy="92148"/>
            </a:xfrm>
            <a:custGeom>
              <a:avLst/>
              <a:gdLst>
                <a:gd name="connsiteX0" fmla="*/ 1442 w 29719"/>
                <a:gd name="connsiteY0" fmla="*/ 92148 h 92148"/>
                <a:gd name="connsiteX1" fmla="*/ 3325 w 29719"/>
                <a:gd name="connsiteY1" fmla="*/ 89458 h 92148"/>
                <a:gd name="connsiteX2" fmla="*/ 5209 w 29719"/>
                <a:gd name="connsiteY2" fmla="*/ 83001 h 92148"/>
                <a:gd name="connsiteX3" fmla="*/ 7092 w 29719"/>
                <a:gd name="connsiteY3" fmla="*/ 78428 h 92148"/>
                <a:gd name="connsiteX4" fmla="*/ 19198 w 29719"/>
                <a:gd name="connsiteY4" fmla="*/ 46145 h 92148"/>
                <a:gd name="connsiteX5" fmla="*/ 29421 w 29719"/>
                <a:gd name="connsiteY5" fmla="*/ 2025 h 92148"/>
                <a:gd name="connsiteX6" fmla="*/ 27807 w 29719"/>
                <a:gd name="connsiteY6" fmla="*/ 142 h 92148"/>
                <a:gd name="connsiteX7" fmla="*/ 13010 w 29719"/>
                <a:gd name="connsiteY7" fmla="*/ 45876 h 92148"/>
                <a:gd name="connsiteX8" fmla="*/ 5478 w 29719"/>
                <a:gd name="connsiteY8" fmla="*/ 68474 h 92148"/>
                <a:gd name="connsiteX9" fmla="*/ 97 w 29719"/>
                <a:gd name="connsiteY9" fmla="*/ 85423 h 92148"/>
                <a:gd name="connsiteX10" fmla="*/ 1173 w 29719"/>
                <a:gd name="connsiteY10" fmla="*/ 91072 h 92148"/>
                <a:gd name="connsiteX11" fmla="*/ 1442 w 29719"/>
                <a:gd name="connsiteY11" fmla="*/ 92148 h 92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719" h="92148">
                  <a:moveTo>
                    <a:pt x="1442" y="92148"/>
                  </a:moveTo>
                  <a:cubicBezTo>
                    <a:pt x="2518" y="91610"/>
                    <a:pt x="3056" y="90534"/>
                    <a:pt x="3325" y="89458"/>
                  </a:cubicBezTo>
                  <a:cubicBezTo>
                    <a:pt x="3325" y="87306"/>
                    <a:pt x="3863" y="84884"/>
                    <a:pt x="5209" y="83001"/>
                  </a:cubicBezTo>
                  <a:cubicBezTo>
                    <a:pt x="5747" y="81387"/>
                    <a:pt x="5747" y="79504"/>
                    <a:pt x="7092" y="78428"/>
                  </a:cubicBezTo>
                  <a:cubicBezTo>
                    <a:pt x="13279" y="68474"/>
                    <a:pt x="16508" y="57444"/>
                    <a:pt x="19198" y="46145"/>
                  </a:cubicBezTo>
                  <a:cubicBezTo>
                    <a:pt x="22695" y="31348"/>
                    <a:pt x="25923" y="16821"/>
                    <a:pt x="29421" y="2025"/>
                  </a:cubicBezTo>
                  <a:cubicBezTo>
                    <a:pt x="29959" y="680"/>
                    <a:pt x="29959" y="-397"/>
                    <a:pt x="27807" y="142"/>
                  </a:cubicBezTo>
                  <a:cubicBezTo>
                    <a:pt x="19736" y="14400"/>
                    <a:pt x="13279" y="29196"/>
                    <a:pt x="13010" y="45876"/>
                  </a:cubicBezTo>
                  <a:cubicBezTo>
                    <a:pt x="12741" y="54216"/>
                    <a:pt x="8706" y="61210"/>
                    <a:pt x="5478" y="68474"/>
                  </a:cubicBezTo>
                  <a:cubicBezTo>
                    <a:pt x="3056" y="73854"/>
                    <a:pt x="904" y="79504"/>
                    <a:pt x="97" y="85423"/>
                  </a:cubicBezTo>
                  <a:cubicBezTo>
                    <a:pt x="-172" y="87575"/>
                    <a:pt x="97" y="89458"/>
                    <a:pt x="1173" y="91072"/>
                  </a:cubicBezTo>
                  <a:cubicBezTo>
                    <a:pt x="1442" y="91341"/>
                    <a:pt x="1442" y="91879"/>
                    <a:pt x="1442" y="92148"/>
                  </a:cubicBezTo>
                  <a:close/>
                </a:path>
              </a:pathLst>
            </a:custGeom>
            <a:solidFill>
              <a:srgbClr val="2B6C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9" name="Полилиния: фигура 2778">
              <a:extLst>
                <a:ext uri="{FF2B5EF4-FFF2-40B4-BE49-F238E27FC236}">
                  <a16:creationId xmlns:a16="http://schemas.microsoft.com/office/drawing/2014/main" id="{391D4E5E-06FA-DF64-46B4-98BBECDA88CA}"/>
                </a:ext>
              </a:extLst>
            </p:cNvPr>
            <p:cNvSpPr/>
            <p:nvPr/>
          </p:nvSpPr>
          <p:spPr>
            <a:xfrm>
              <a:off x="5095883" y="7480534"/>
              <a:ext cx="23837" cy="43987"/>
            </a:xfrm>
            <a:custGeom>
              <a:avLst/>
              <a:gdLst>
                <a:gd name="connsiteX0" fmla="*/ 226 w 23837"/>
                <a:gd name="connsiteY0" fmla="*/ 43988 h 43987"/>
                <a:gd name="connsiteX1" fmla="*/ 4799 w 23837"/>
                <a:gd name="connsiteY1" fmla="*/ 38069 h 43987"/>
                <a:gd name="connsiteX2" fmla="*/ 22555 w 23837"/>
                <a:gd name="connsiteY2" fmla="*/ 3903 h 43987"/>
                <a:gd name="connsiteX3" fmla="*/ 20672 w 23837"/>
                <a:gd name="connsiteY3" fmla="*/ 137 h 43987"/>
                <a:gd name="connsiteX4" fmla="*/ 1033 w 23837"/>
                <a:gd name="connsiteY4" fmla="*/ 26770 h 43987"/>
                <a:gd name="connsiteX5" fmla="*/ 226 w 23837"/>
                <a:gd name="connsiteY5" fmla="*/ 43988 h 43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837" h="43987">
                  <a:moveTo>
                    <a:pt x="226" y="43988"/>
                  </a:moveTo>
                  <a:cubicBezTo>
                    <a:pt x="3992" y="43719"/>
                    <a:pt x="3454" y="39953"/>
                    <a:pt x="4799" y="38069"/>
                  </a:cubicBezTo>
                  <a:cubicBezTo>
                    <a:pt x="10987" y="26770"/>
                    <a:pt x="16637" y="15471"/>
                    <a:pt x="22555" y="3903"/>
                  </a:cubicBezTo>
                  <a:cubicBezTo>
                    <a:pt x="23362" y="2289"/>
                    <a:pt x="25783" y="-670"/>
                    <a:pt x="20672" y="137"/>
                  </a:cubicBezTo>
                  <a:cubicBezTo>
                    <a:pt x="9911" y="6055"/>
                    <a:pt x="764" y="13050"/>
                    <a:pt x="1033" y="26770"/>
                  </a:cubicBezTo>
                  <a:cubicBezTo>
                    <a:pt x="1033" y="32420"/>
                    <a:pt x="-581" y="38069"/>
                    <a:pt x="226" y="43988"/>
                  </a:cubicBezTo>
                  <a:close/>
                </a:path>
              </a:pathLst>
            </a:custGeom>
            <a:solidFill>
              <a:srgbClr val="2A6C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0" name="Полилиния: фигура 2779">
              <a:extLst>
                <a:ext uri="{FF2B5EF4-FFF2-40B4-BE49-F238E27FC236}">
                  <a16:creationId xmlns:a16="http://schemas.microsoft.com/office/drawing/2014/main" id="{CD6D0E71-DA8B-67A2-F103-B764F2A6F364}"/>
                </a:ext>
              </a:extLst>
            </p:cNvPr>
            <p:cNvSpPr/>
            <p:nvPr/>
          </p:nvSpPr>
          <p:spPr>
            <a:xfrm>
              <a:off x="5147493" y="7351001"/>
              <a:ext cx="8408" cy="32821"/>
            </a:xfrm>
            <a:custGeom>
              <a:avLst/>
              <a:gdLst>
                <a:gd name="connsiteX0" fmla="*/ 0 w 8408"/>
                <a:gd name="connsiteY0" fmla="*/ 30938 h 32821"/>
                <a:gd name="connsiteX1" fmla="*/ 1614 w 8408"/>
                <a:gd name="connsiteY1" fmla="*/ 32821 h 32821"/>
                <a:gd name="connsiteX2" fmla="*/ 8340 w 8408"/>
                <a:gd name="connsiteY2" fmla="*/ 2152 h 32821"/>
                <a:gd name="connsiteX3" fmla="*/ 6995 w 8408"/>
                <a:gd name="connsiteY3" fmla="*/ 0 h 32821"/>
                <a:gd name="connsiteX4" fmla="*/ 1345 w 8408"/>
                <a:gd name="connsiteY4" fmla="*/ 12375 h 32821"/>
                <a:gd name="connsiteX5" fmla="*/ 0 w 8408"/>
                <a:gd name="connsiteY5" fmla="*/ 30938 h 32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08" h="32821">
                  <a:moveTo>
                    <a:pt x="0" y="30938"/>
                  </a:moveTo>
                  <a:cubicBezTo>
                    <a:pt x="1076" y="31207"/>
                    <a:pt x="1345" y="32014"/>
                    <a:pt x="1614" y="32821"/>
                  </a:cubicBezTo>
                  <a:cubicBezTo>
                    <a:pt x="4842" y="22867"/>
                    <a:pt x="5381" y="12106"/>
                    <a:pt x="8340" y="2152"/>
                  </a:cubicBezTo>
                  <a:cubicBezTo>
                    <a:pt x="8609" y="1076"/>
                    <a:pt x="8071" y="269"/>
                    <a:pt x="6995" y="0"/>
                  </a:cubicBezTo>
                  <a:cubicBezTo>
                    <a:pt x="5919" y="4573"/>
                    <a:pt x="4573" y="8878"/>
                    <a:pt x="1345" y="12375"/>
                  </a:cubicBezTo>
                  <a:cubicBezTo>
                    <a:pt x="0" y="18563"/>
                    <a:pt x="2152" y="25019"/>
                    <a:pt x="0" y="30938"/>
                  </a:cubicBezTo>
                  <a:close/>
                </a:path>
              </a:pathLst>
            </a:custGeom>
            <a:solidFill>
              <a:srgbClr val="3276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1" name="Полилиния: фигура 2780">
              <a:extLst>
                <a:ext uri="{FF2B5EF4-FFF2-40B4-BE49-F238E27FC236}">
                  <a16:creationId xmlns:a16="http://schemas.microsoft.com/office/drawing/2014/main" id="{75693CE7-E701-8F2B-D2C7-4D3DEB64C00B}"/>
                </a:ext>
              </a:extLst>
            </p:cNvPr>
            <p:cNvSpPr/>
            <p:nvPr/>
          </p:nvSpPr>
          <p:spPr>
            <a:xfrm>
              <a:off x="5088308" y="7530172"/>
              <a:ext cx="7801" cy="15065"/>
            </a:xfrm>
            <a:custGeom>
              <a:avLst/>
              <a:gdLst>
                <a:gd name="connsiteX0" fmla="*/ 3497 w 7801"/>
                <a:gd name="connsiteY0" fmla="*/ 14527 h 15065"/>
                <a:gd name="connsiteX1" fmla="*/ 7802 w 7801"/>
                <a:gd name="connsiteY1" fmla="*/ 6457 h 15065"/>
                <a:gd name="connsiteX2" fmla="*/ 7802 w 7801"/>
                <a:gd name="connsiteY2" fmla="*/ 0 h 15065"/>
                <a:gd name="connsiteX3" fmla="*/ 0 w 7801"/>
                <a:gd name="connsiteY3" fmla="*/ 15065 h 15065"/>
                <a:gd name="connsiteX4" fmla="*/ 3497 w 7801"/>
                <a:gd name="connsiteY4" fmla="*/ 14527 h 15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01" h="15065">
                  <a:moveTo>
                    <a:pt x="3497" y="14527"/>
                  </a:moveTo>
                  <a:cubicBezTo>
                    <a:pt x="7264" y="13182"/>
                    <a:pt x="7802" y="9954"/>
                    <a:pt x="7802" y="6457"/>
                  </a:cubicBezTo>
                  <a:cubicBezTo>
                    <a:pt x="7802" y="4304"/>
                    <a:pt x="7802" y="2152"/>
                    <a:pt x="7802" y="0"/>
                  </a:cubicBezTo>
                  <a:cubicBezTo>
                    <a:pt x="2690" y="3497"/>
                    <a:pt x="4304" y="10761"/>
                    <a:pt x="0" y="15065"/>
                  </a:cubicBezTo>
                  <a:cubicBezTo>
                    <a:pt x="1076" y="14796"/>
                    <a:pt x="2152" y="14796"/>
                    <a:pt x="3497" y="14527"/>
                  </a:cubicBezTo>
                  <a:close/>
                </a:path>
              </a:pathLst>
            </a:custGeom>
            <a:solidFill>
              <a:srgbClr val="75C41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2" name="Полилиния: фигура 2781">
              <a:extLst>
                <a:ext uri="{FF2B5EF4-FFF2-40B4-BE49-F238E27FC236}">
                  <a16:creationId xmlns:a16="http://schemas.microsoft.com/office/drawing/2014/main" id="{A7F05FC9-99F8-274B-3074-DE3FE3FFFFA1}"/>
                </a:ext>
              </a:extLst>
            </p:cNvPr>
            <p:cNvSpPr/>
            <p:nvPr/>
          </p:nvSpPr>
          <p:spPr>
            <a:xfrm>
              <a:off x="5118961" y="7467220"/>
              <a:ext cx="1898" cy="5649"/>
            </a:xfrm>
            <a:custGeom>
              <a:avLst/>
              <a:gdLst>
                <a:gd name="connsiteX0" fmla="*/ 1898 w 1898"/>
                <a:gd name="connsiteY0" fmla="*/ 5649 h 5649"/>
                <a:gd name="connsiteX1" fmla="*/ 822 w 1898"/>
                <a:gd name="connsiteY1" fmla="*/ 0 h 5649"/>
                <a:gd name="connsiteX2" fmla="*/ 1898 w 1898"/>
                <a:gd name="connsiteY2" fmla="*/ 5649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98" h="5649">
                  <a:moveTo>
                    <a:pt x="1898" y="5649"/>
                  </a:moveTo>
                  <a:cubicBezTo>
                    <a:pt x="1629" y="3766"/>
                    <a:pt x="1091" y="1883"/>
                    <a:pt x="822" y="0"/>
                  </a:cubicBezTo>
                  <a:cubicBezTo>
                    <a:pt x="-523" y="2152"/>
                    <a:pt x="-254" y="4035"/>
                    <a:pt x="1898" y="5649"/>
                  </a:cubicBezTo>
                  <a:close/>
                </a:path>
              </a:pathLst>
            </a:custGeom>
            <a:solidFill>
              <a:srgbClr val="33760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3" name="Полилиния: фигура 2782">
              <a:extLst>
                <a:ext uri="{FF2B5EF4-FFF2-40B4-BE49-F238E27FC236}">
                  <a16:creationId xmlns:a16="http://schemas.microsoft.com/office/drawing/2014/main" id="{F711E471-AA87-504A-8C43-972F8CBED3E0}"/>
                </a:ext>
              </a:extLst>
            </p:cNvPr>
            <p:cNvSpPr/>
            <p:nvPr/>
          </p:nvSpPr>
          <p:spPr>
            <a:xfrm>
              <a:off x="5011673" y="7677597"/>
              <a:ext cx="25251" cy="16679"/>
            </a:xfrm>
            <a:custGeom>
              <a:avLst/>
              <a:gdLst>
                <a:gd name="connsiteX0" fmla="*/ 20140 w 25251"/>
                <a:gd name="connsiteY0" fmla="*/ 807 h 16679"/>
                <a:gd name="connsiteX1" fmla="*/ 19064 w 25251"/>
                <a:gd name="connsiteY1" fmla="*/ 807 h 16679"/>
                <a:gd name="connsiteX2" fmla="*/ 501 w 25251"/>
                <a:gd name="connsiteY2" fmla="*/ 0 h 16679"/>
                <a:gd name="connsiteX3" fmla="*/ 2653 w 25251"/>
                <a:gd name="connsiteY3" fmla="*/ 9685 h 16679"/>
                <a:gd name="connsiteX4" fmla="*/ 5343 w 25251"/>
                <a:gd name="connsiteY4" fmla="*/ 12644 h 16679"/>
                <a:gd name="connsiteX5" fmla="*/ 23637 w 25251"/>
                <a:gd name="connsiteY5" fmla="*/ 12644 h 16679"/>
                <a:gd name="connsiteX6" fmla="*/ 25251 w 25251"/>
                <a:gd name="connsiteY6" fmla="*/ 8609 h 16679"/>
                <a:gd name="connsiteX7" fmla="*/ 20140 w 25251"/>
                <a:gd name="connsiteY7" fmla="*/ 807 h 1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251" h="16679">
                  <a:moveTo>
                    <a:pt x="20140" y="807"/>
                  </a:moveTo>
                  <a:cubicBezTo>
                    <a:pt x="19871" y="807"/>
                    <a:pt x="19332" y="807"/>
                    <a:pt x="19064" y="807"/>
                  </a:cubicBezTo>
                  <a:cubicBezTo>
                    <a:pt x="10724" y="7264"/>
                    <a:pt x="5881" y="6995"/>
                    <a:pt x="501" y="0"/>
                  </a:cubicBezTo>
                  <a:cubicBezTo>
                    <a:pt x="-1382" y="3766"/>
                    <a:pt x="2653" y="6457"/>
                    <a:pt x="2653" y="9685"/>
                  </a:cubicBezTo>
                  <a:cubicBezTo>
                    <a:pt x="3191" y="11030"/>
                    <a:pt x="3998" y="12106"/>
                    <a:pt x="5343" y="12644"/>
                  </a:cubicBezTo>
                  <a:cubicBezTo>
                    <a:pt x="12069" y="18025"/>
                    <a:pt x="18256" y="18025"/>
                    <a:pt x="23637" y="12644"/>
                  </a:cubicBezTo>
                  <a:cubicBezTo>
                    <a:pt x="24982" y="11568"/>
                    <a:pt x="25251" y="10223"/>
                    <a:pt x="25251" y="8609"/>
                  </a:cubicBezTo>
                  <a:cubicBezTo>
                    <a:pt x="24982" y="5111"/>
                    <a:pt x="23906" y="2152"/>
                    <a:pt x="20140" y="807"/>
                  </a:cubicBezTo>
                  <a:close/>
                </a:path>
              </a:pathLst>
            </a:custGeom>
            <a:solidFill>
              <a:srgbClr val="A2D0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4" name="Полилиния: фигура 2783">
              <a:extLst>
                <a:ext uri="{FF2B5EF4-FFF2-40B4-BE49-F238E27FC236}">
                  <a16:creationId xmlns:a16="http://schemas.microsoft.com/office/drawing/2014/main" id="{0BB1DE72-51C4-7E3C-E7D5-55E7B5FA310C}"/>
                </a:ext>
              </a:extLst>
            </p:cNvPr>
            <p:cNvSpPr/>
            <p:nvPr/>
          </p:nvSpPr>
          <p:spPr>
            <a:xfrm>
              <a:off x="5009214" y="7683785"/>
              <a:ext cx="7801" cy="8990"/>
            </a:xfrm>
            <a:custGeom>
              <a:avLst/>
              <a:gdLst>
                <a:gd name="connsiteX0" fmla="*/ 7802 w 7801"/>
                <a:gd name="connsiteY0" fmla="*/ 6457 h 8990"/>
                <a:gd name="connsiteX1" fmla="*/ 5111 w 7801"/>
                <a:gd name="connsiteY1" fmla="*/ 3497 h 8990"/>
                <a:gd name="connsiteX2" fmla="*/ 0 w 7801"/>
                <a:gd name="connsiteY2" fmla="*/ 0 h 8990"/>
                <a:gd name="connsiteX3" fmla="*/ 1076 w 7801"/>
                <a:gd name="connsiteY3" fmla="*/ 6726 h 8990"/>
                <a:gd name="connsiteX4" fmla="*/ 7802 w 7801"/>
                <a:gd name="connsiteY4" fmla="*/ 6457 h 8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01" h="8990">
                  <a:moveTo>
                    <a:pt x="7802" y="6457"/>
                  </a:moveTo>
                  <a:cubicBezTo>
                    <a:pt x="7533" y="4842"/>
                    <a:pt x="6457" y="4035"/>
                    <a:pt x="5111" y="3497"/>
                  </a:cubicBezTo>
                  <a:cubicBezTo>
                    <a:pt x="2152" y="4035"/>
                    <a:pt x="2421" y="0"/>
                    <a:pt x="0" y="0"/>
                  </a:cubicBezTo>
                  <a:cubicBezTo>
                    <a:pt x="269" y="2152"/>
                    <a:pt x="807" y="4304"/>
                    <a:pt x="1076" y="6726"/>
                  </a:cubicBezTo>
                  <a:cubicBezTo>
                    <a:pt x="3497" y="11568"/>
                    <a:pt x="5649" y="7264"/>
                    <a:pt x="7802" y="6457"/>
                  </a:cubicBezTo>
                  <a:close/>
                </a:path>
              </a:pathLst>
            </a:custGeom>
            <a:solidFill>
              <a:srgbClr val="7DC81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5" name="Полилиния: фигура 2784">
              <a:extLst>
                <a:ext uri="{FF2B5EF4-FFF2-40B4-BE49-F238E27FC236}">
                  <a16:creationId xmlns:a16="http://schemas.microsoft.com/office/drawing/2014/main" id="{F729FBCD-AD81-E633-D52D-D78F37E1C47A}"/>
                </a:ext>
              </a:extLst>
            </p:cNvPr>
            <p:cNvSpPr/>
            <p:nvPr/>
          </p:nvSpPr>
          <p:spPr>
            <a:xfrm>
              <a:off x="5108682" y="7615184"/>
              <a:ext cx="183630" cy="58807"/>
            </a:xfrm>
            <a:custGeom>
              <a:avLst/>
              <a:gdLst>
                <a:gd name="connsiteX0" fmla="*/ 183547 w 183630"/>
                <a:gd name="connsiteY0" fmla="*/ 21522 h 58807"/>
                <a:gd name="connsiteX1" fmla="*/ 180587 w 183630"/>
                <a:gd name="connsiteY1" fmla="*/ 20177 h 58807"/>
                <a:gd name="connsiteX2" fmla="*/ 164984 w 183630"/>
                <a:gd name="connsiteY2" fmla="*/ 13989 h 58807"/>
                <a:gd name="connsiteX3" fmla="*/ 172248 w 183630"/>
                <a:gd name="connsiteY3" fmla="*/ 7533 h 58807"/>
                <a:gd name="connsiteX4" fmla="*/ 176014 w 183630"/>
                <a:gd name="connsiteY4" fmla="*/ 0 h 58807"/>
                <a:gd name="connsiteX5" fmla="*/ 169557 w 183630"/>
                <a:gd name="connsiteY5" fmla="*/ 2152 h 58807"/>
                <a:gd name="connsiteX6" fmla="*/ 153416 w 183630"/>
                <a:gd name="connsiteY6" fmla="*/ 2959 h 58807"/>
                <a:gd name="connsiteX7" fmla="*/ 133508 w 183630"/>
                <a:gd name="connsiteY7" fmla="*/ 2959 h 58807"/>
                <a:gd name="connsiteX8" fmla="*/ 128397 w 183630"/>
                <a:gd name="connsiteY8" fmla="*/ 2421 h 58807"/>
                <a:gd name="connsiteX9" fmla="*/ 46075 w 183630"/>
                <a:gd name="connsiteY9" fmla="*/ 20715 h 58807"/>
                <a:gd name="connsiteX10" fmla="*/ 10025 w 183630"/>
                <a:gd name="connsiteY10" fmla="*/ 42237 h 58807"/>
                <a:gd name="connsiteX11" fmla="*/ 879 w 183630"/>
                <a:gd name="connsiteY11" fmla="*/ 51384 h 58807"/>
                <a:gd name="connsiteX12" fmla="*/ 72 w 183630"/>
                <a:gd name="connsiteY12" fmla="*/ 54074 h 58807"/>
                <a:gd name="connsiteX13" fmla="*/ 23208 w 183630"/>
                <a:gd name="connsiteY13" fmla="*/ 56226 h 58807"/>
                <a:gd name="connsiteX14" fmla="*/ 97190 w 183630"/>
                <a:gd name="connsiteY14" fmla="*/ 22329 h 58807"/>
                <a:gd name="connsiteX15" fmla="*/ 123823 w 183630"/>
                <a:gd name="connsiteY15" fmla="*/ 11837 h 58807"/>
                <a:gd name="connsiteX16" fmla="*/ 114407 w 183630"/>
                <a:gd name="connsiteY16" fmla="*/ 18563 h 58807"/>
                <a:gd name="connsiteX17" fmla="*/ 113062 w 183630"/>
                <a:gd name="connsiteY17" fmla="*/ 34166 h 58807"/>
                <a:gd name="connsiteX18" fmla="*/ 127320 w 183630"/>
                <a:gd name="connsiteY18" fmla="*/ 37125 h 58807"/>
                <a:gd name="connsiteX19" fmla="*/ 137543 w 183630"/>
                <a:gd name="connsiteY19" fmla="*/ 31207 h 58807"/>
                <a:gd name="connsiteX20" fmla="*/ 155568 w 183630"/>
                <a:gd name="connsiteY20" fmla="*/ 31476 h 58807"/>
                <a:gd name="connsiteX21" fmla="*/ 164715 w 183630"/>
                <a:gd name="connsiteY21" fmla="*/ 35780 h 58807"/>
                <a:gd name="connsiteX22" fmla="*/ 172248 w 183630"/>
                <a:gd name="connsiteY22" fmla="*/ 34704 h 58807"/>
                <a:gd name="connsiteX23" fmla="*/ 178704 w 183630"/>
                <a:gd name="connsiteY23" fmla="*/ 27710 h 58807"/>
                <a:gd name="connsiteX24" fmla="*/ 179511 w 183630"/>
                <a:gd name="connsiteY24" fmla="*/ 26364 h 58807"/>
                <a:gd name="connsiteX25" fmla="*/ 183547 w 183630"/>
                <a:gd name="connsiteY25" fmla="*/ 21522 h 58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3630" h="58807">
                  <a:moveTo>
                    <a:pt x="183547" y="21522"/>
                  </a:moveTo>
                  <a:cubicBezTo>
                    <a:pt x="182471" y="21253"/>
                    <a:pt x="180857" y="20984"/>
                    <a:pt x="180587" y="20177"/>
                  </a:cubicBezTo>
                  <a:cubicBezTo>
                    <a:pt x="177628" y="12375"/>
                    <a:pt x="170633" y="15334"/>
                    <a:pt x="164984" y="13989"/>
                  </a:cubicBezTo>
                  <a:cubicBezTo>
                    <a:pt x="166329" y="10761"/>
                    <a:pt x="170365" y="10223"/>
                    <a:pt x="172248" y="7533"/>
                  </a:cubicBezTo>
                  <a:cubicBezTo>
                    <a:pt x="173862" y="5381"/>
                    <a:pt x="178704" y="4304"/>
                    <a:pt x="176014" y="0"/>
                  </a:cubicBezTo>
                  <a:cubicBezTo>
                    <a:pt x="174131" y="1614"/>
                    <a:pt x="171441" y="538"/>
                    <a:pt x="169557" y="2152"/>
                  </a:cubicBezTo>
                  <a:cubicBezTo>
                    <a:pt x="164446" y="5919"/>
                    <a:pt x="158796" y="3228"/>
                    <a:pt x="153416" y="2959"/>
                  </a:cubicBezTo>
                  <a:cubicBezTo>
                    <a:pt x="146690" y="3766"/>
                    <a:pt x="140234" y="5381"/>
                    <a:pt x="133508" y="2959"/>
                  </a:cubicBezTo>
                  <a:cubicBezTo>
                    <a:pt x="131894" y="2421"/>
                    <a:pt x="130280" y="2421"/>
                    <a:pt x="128397" y="2421"/>
                  </a:cubicBezTo>
                  <a:cubicBezTo>
                    <a:pt x="100149" y="4573"/>
                    <a:pt x="72170" y="8878"/>
                    <a:pt x="46075" y="20715"/>
                  </a:cubicBezTo>
                  <a:cubicBezTo>
                    <a:pt x="33162" y="26633"/>
                    <a:pt x="21325" y="33897"/>
                    <a:pt x="10025" y="42237"/>
                  </a:cubicBezTo>
                  <a:cubicBezTo>
                    <a:pt x="6528" y="44927"/>
                    <a:pt x="3838" y="48156"/>
                    <a:pt x="879" y="51384"/>
                  </a:cubicBezTo>
                  <a:cubicBezTo>
                    <a:pt x="341" y="52191"/>
                    <a:pt x="-197" y="52998"/>
                    <a:pt x="72" y="54074"/>
                  </a:cubicBezTo>
                  <a:cubicBezTo>
                    <a:pt x="7335" y="60262"/>
                    <a:pt x="15406" y="59724"/>
                    <a:pt x="23208" y="56226"/>
                  </a:cubicBezTo>
                  <a:cubicBezTo>
                    <a:pt x="47958" y="45196"/>
                    <a:pt x="73515" y="35511"/>
                    <a:pt x="97190" y="22329"/>
                  </a:cubicBezTo>
                  <a:cubicBezTo>
                    <a:pt x="105260" y="17756"/>
                    <a:pt x="114676" y="16410"/>
                    <a:pt x="123823" y="11837"/>
                  </a:cubicBezTo>
                  <a:cubicBezTo>
                    <a:pt x="119519" y="13989"/>
                    <a:pt x="116828" y="15872"/>
                    <a:pt x="114407" y="18563"/>
                  </a:cubicBezTo>
                  <a:cubicBezTo>
                    <a:pt x="110103" y="23136"/>
                    <a:pt x="109834" y="29324"/>
                    <a:pt x="113062" y="34166"/>
                  </a:cubicBezTo>
                  <a:cubicBezTo>
                    <a:pt x="116291" y="38471"/>
                    <a:pt x="121402" y="39547"/>
                    <a:pt x="127320" y="37125"/>
                  </a:cubicBezTo>
                  <a:cubicBezTo>
                    <a:pt x="131087" y="35511"/>
                    <a:pt x="134315" y="33628"/>
                    <a:pt x="137543" y="31207"/>
                  </a:cubicBezTo>
                  <a:cubicBezTo>
                    <a:pt x="143731" y="26633"/>
                    <a:pt x="149650" y="26903"/>
                    <a:pt x="155568" y="31476"/>
                  </a:cubicBezTo>
                  <a:cubicBezTo>
                    <a:pt x="158258" y="33628"/>
                    <a:pt x="161218" y="35242"/>
                    <a:pt x="164715" y="35780"/>
                  </a:cubicBezTo>
                  <a:cubicBezTo>
                    <a:pt x="167405" y="36318"/>
                    <a:pt x="169826" y="36318"/>
                    <a:pt x="172248" y="34704"/>
                  </a:cubicBezTo>
                  <a:cubicBezTo>
                    <a:pt x="175476" y="33359"/>
                    <a:pt x="177359" y="30669"/>
                    <a:pt x="178704" y="27710"/>
                  </a:cubicBezTo>
                  <a:cubicBezTo>
                    <a:pt x="178973" y="27171"/>
                    <a:pt x="179242" y="26903"/>
                    <a:pt x="179511" y="26364"/>
                  </a:cubicBezTo>
                  <a:cubicBezTo>
                    <a:pt x="181933" y="25557"/>
                    <a:pt x="184085" y="24481"/>
                    <a:pt x="183547" y="21522"/>
                  </a:cubicBezTo>
                  <a:close/>
                </a:path>
              </a:pathLst>
            </a:custGeom>
            <a:solidFill>
              <a:srgbClr val="CFE97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6" name="Полилиния: фигура 2785">
              <a:extLst>
                <a:ext uri="{FF2B5EF4-FFF2-40B4-BE49-F238E27FC236}">
                  <a16:creationId xmlns:a16="http://schemas.microsoft.com/office/drawing/2014/main" id="{B7F0074C-899E-DFF3-5102-5241EF88DB41}"/>
                </a:ext>
              </a:extLst>
            </p:cNvPr>
            <p:cNvSpPr/>
            <p:nvPr/>
          </p:nvSpPr>
          <p:spPr>
            <a:xfrm>
              <a:off x="5098464" y="7625676"/>
              <a:ext cx="182734" cy="58420"/>
            </a:xfrm>
            <a:custGeom>
              <a:avLst/>
              <a:gdLst>
                <a:gd name="connsiteX0" fmla="*/ 182734 w 182734"/>
                <a:gd name="connsiteY0" fmla="*/ 24750 h 58420"/>
                <a:gd name="connsiteX1" fmla="*/ 168476 w 182734"/>
                <a:gd name="connsiteY1" fmla="*/ 21253 h 58420"/>
                <a:gd name="connsiteX2" fmla="*/ 145878 w 182734"/>
                <a:gd name="connsiteY2" fmla="*/ 20984 h 58420"/>
                <a:gd name="connsiteX3" fmla="*/ 138076 w 182734"/>
                <a:gd name="connsiteY3" fmla="*/ 25557 h 58420"/>
                <a:gd name="connsiteX4" fmla="*/ 124625 w 182734"/>
                <a:gd name="connsiteY4" fmla="*/ 23136 h 58420"/>
                <a:gd name="connsiteX5" fmla="*/ 127315 w 182734"/>
                <a:gd name="connsiteY5" fmla="*/ 8609 h 58420"/>
                <a:gd name="connsiteX6" fmla="*/ 137807 w 182734"/>
                <a:gd name="connsiteY6" fmla="*/ 0 h 58420"/>
                <a:gd name="connsiteX7" fmla="*/ 121666 w 182734"/>
                <a:gd name="connsiteY7" fmla="*/ 5381 h 58420"/>
                <a:gd name="connsiteX8" fmla="*/ 78353 w 182734"/>
                <a:gd name="connsiteY8" fmla="*/ 25826 h 58420"/>
                <a:gd name="connsiteX9" fmla="*/ 39882 w 182734"/>
                <a:gd name="connsiteY9" fmla="*/ 42237 h 58420"/>
                <a:gd name="connsiteX10" fmla="*/ 30735 w 182734"/>
                <a:gd name="connsiteY10" fmla="*/ 46272 h 58420"/>
                <a:gd name="connsiteX11" fmla="*/ 11365 w 182734"/>
                <a:gd name="connsiteY11" fmla="*/ 44120 h 58420"/>
                <a:gd name="connsiteX12" fmla="*/ 604 w 182734"/>
                <a:gd name="connsiteY12" fmla="*/ 58109 h 58420"/>
                <a:gd name="connsiteX13" fmla="*/ 3564 w 182734"/>
                <a:gd name="connsiteY13" fmla="*/ 58109 h 58420"/>
                <a:gd name="connsiteX14" fmla="*/ 10020 w 182734"/>
                <a:gd name="connsiteY14" fmla="*/ 56226 h 58420"/>
                <a:gd name="connsiteX15" fmla="*/ 47146 w 182734"/>
                <a:gd name="connsiteY15" fmla="*/ 46272 h 58420"/>
                <a:gd name="connsiteX16" fmla="*/ 79967 w 182734"/>
                <a:gd name="connsiteY16" fmla="*/ 39547 h 58420"/>
                <a:gd name="connsiteX17" fmla="*/ 82657 w 182734"/>
                <a:gd name="connsiteY17" fmla="*/ 37664 h 58420"/>
                <a:gd name="connsiteX18" fmla="*/ 104986 w 182734"/>
                <a:gd name="connsiteY18" fmla="*/ 35511 h 58420"/>
                <a:gd name="connsiteX19" fmla="*/ 120051 w 182734"/>
                <a:gd name="connsiteY19" fmla="*/ 39009 h 58420"/>
                <a:gd name="connsiteX20" fmla="*/ 122204 w 182734"/>
                <a:gd name="connsiteY20" fmla="*/ 40623 h 58420"/>
                <a:gd name="connsiteX21" fmla="*/ 134848 w 182734"/>
                <a:gd name="connsiteY21" fmla="*/ 40354 h 58420"/>
                <a:gd name="connsiteX22" fmla="*/ 146416 w 182734"/>
                <a:gd name="connsiteY22" fmla="*/ 28517 h 58420"/>
                <a:gd name="connsiteX23" fmla="*/ 164979 w 182734"/>
                <a:gd name="connsiteY23" fmla="*/ 27979 h 58420"/>
                <a:gd name="connsiteX24" fmla="*/ 181658 w 182734"/>
                <a:gd name="connsiteY24" fmla="*/ 27441 h 58420"/>
                <a:gd name="connsiteX25" fmla="*/ 181658 w 182734"/>
                <a:gd name="connsiteY25" fmla="*/ 27441 h 58420"/>
                <a:gd name="connsiteX26" fmla="*/ 182734 w 182734"/>
                <a:gd name="connsiteY26" fmla="*/ 24750 h 58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2734" h="58420">
                  <a:moveTo>
                    <a:pt x="182734" y="24750"/>
                  </a:moveTo>
                  <a:cubicBezTo>
                    <a:pt x="177623" y="25557"/>
                    <a:pt x="172780" y="24212"/>
                    <a:pt x="168476" y="21253"/>
                  </a:cubicBezTo>
                  <a:cubicBezTo>
                    <a:pt x="157984" y="13989"/>
                    <a:pt x="156370" y="13989"/>
                    <a:pt x="145878" y="20984"/>
                  </a:cubicBezTo>
                  <a:cubicBezTo>
                    <a:pt x="143457" y="22598"/>
                    <a:pt x="140766" y="24212"/>
                    <a:pt x="138076" y="25557"/>
                  </a:cubicBezTo>
                  <a:cubicBezTo>
                    <a:pt x="132427" y="28517"/>
                    <a:pt x="127315" y="27441"/>
                    <a:pt x="124625" y="23136"/>
                  </a:cubicBezTo>
                  <a:cubicBezTo>
                    <a:pt x="121397" y="18294"/>
                    <a:pt x="122473" y="12644"/>
                    <a:pt x="127315" y="8609"/>
                  </a:cubicBezTo>
                  <a:cubicBezTo>
                    <a:pt x="130812" y="5919"/>
                    <a:pt x="134579" y="3228"/>
                    <a:pt x="137807" y="0"/>
                  </a:cubicBezTo>
                  <a:cubicBezTo>
                    <a:pt x="132427" y="1883"/>
                    <a:pt x="127046" y="3766"/>
                    <a:pt x="121666" y="5381"/>
                  </a:cubicBezTo>
                  <a:cubicBezTo>
                    <a:pt x="106331" y="10223"/>
                    <a:pt x="92880" y="19370"/>
                    <a:pt x="78353" y="25826"/>
                  </a:cubicBezTo>
                  <a:cubicBezTo>
                    <a:pt x="65439" y="31476"/>
                    <a:pt x="52795" y="36856"/>
                    <a:pt x="39882" y="42237"/>
                  </a:cubicBezTo>
                  <a:cubicBezTo>
                    <a:pt x="36654" y="43582"/>
                    <a:pt x="33963" y="45196"/>
                    <a:pt x="30735" y="46272"/>
                  </a:cubicBezTo>
                  <a:cubicBezTo>
                    <a:pt x="23740" y="48694"/>
                    <a:pt x="17553" y="46272"/>
                    <a:pt x="11365" y="44120"/>
                  </a:cubicBezTo>
                  <a:cubicBezTo>
                    <a:pt x="3294" y="44927"/>
                    <a:pt x="-1817" y="51384"/>
                    <a:pt x="604" y="58109"/>
                  </a:cubicBezTo>
                  <a:cubicBezTo>
                    <a:pt x="1680" y="58647"/>
                    <a:pt x="2487" y="58378"/>
                    <a:pt x="3564" y="58109"/>
                  </a:cubicBezTo>
                  <a:cubicBezTo>
                    <a:pt x="5716" y="57840"/>
                    <a:pt x="7868" y="57302"/>
                    <a:pt x="10020" y="56226"/>
                  </a:cubicBezTo>
                  <a:cubicBezTo>
                    <a:pt x="21588" y="50308"/>
                    <a:pt x="34501" y="49232"/>
                    <a:pt x="47146" y="46272"/>
                  </a:cubicBezTo>
                  <a:cubicBezTo>
                    <a:pt x="57907" y="43851"/>
                    <a:pt x="68937" y="41699"/>
                    <a:pt x="79967" y="39547"/>
                  </a:cubicBezTo>
                  <a:cubicBezTo>
                    <a:pt x="81043" y="39278"/>
                    <a:pt x="81850" y="38471"/>
                    <a:pt x="82657" y="37664"/>
                  </a:cubicBezTo>
                  <a:cubicBezTo>
                    <a:pt x="89921" y="34704"/>
                    <a:pt x="96915" y="32283"/>
                    <a:pt x="104986" y="35511"/>
                  </a:cubicBezTo>
                  <a:cubicBezTo>
                    <a:pt x="109828" y="37394"/>
                    <a:pt x="114940" y="37933"/>
                    <a:pt x="120051" y="39009"/>
                  </a:cubicBezTo>
                  <a:cubicBezTo>
                    <a:pt x="120858" y="39278"/>
                    <a:pt x="122742" y="38740"/>
                    <a:pt x="122204" y="40623"/>
                  </a:cubicBezTo>
                  <a:cubicBezTo>
                    <a:pt x="126508" y="44120"/>
                    <a:pt x="130543" y="42506"/>
                    <a:pt x="134848" y="40354"/>
                  </a:cubicBezTo>
                  <a:cubicBezTo>
                    <a:pt x="139152" y="36856"/>
                    <a:pt x="141573" y="31745"/>
                    <a:pt x="146416" y="28517"/>
                  </a:cubicBezTo>
                  <a:cubicBezTo>
                    <a:pt x="152603" y="24212"/>
                    <a:pt x="158791" y="23943"/>
                    <a:pt x="164979" y="27979"/>
                  </a:cubicBezTo>
                  <a:cubicBezTo>
                    <a:pt x="173318" y="33359"/>
                    <a:pt x="173318" y="33359"/>
                    <a:pt x="181658" y="27441"/>
                  </a:cubicBezTo>
                  <a:lnTo>
                    <a:pt x="181658" y="27441"/>
                  </a:lnTo>
                  <a:cubicBezTo>
                    <a:pt x="181389" y="26364"/>
                    <a:pt x="181927" y="25557"/>
                    <a:pt x="182734" y="24750"/>
                  </a:cubicBezTo>
                  <a:close/>
                </a:path>
              </a:pathLst>
            </a:custGeom>
            <a:solidFill>
              <a:srgbClr val="C2E1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7" name="Полилиния: фигура 2786">
              <a:extLst>
                <a:ext uri="{FF2B5EF4-FFF2-40B4-BE49-F238E27FC236}">
                  <a16:creationId xmlns:a16="http://schemas.microsoft.com/office/drawing/2014/main" id="{6FEE1AB9-5747-3AB5-33CE-12945BC3AD5B}"/>
                </a:ext>
              </a:extLst>
            </p:cNvPr>
            <p:cNvSpPr/>
            <p:nvPr/>
          </p:nvSpPr>
          <p:spPr>
            <a:xfrm>
              <a:off x="5112520" y="7665222"/>
              <a:ext cx="67533" cy="30668"/>
            </a:xfrm>
            <a:custGeom>
              <a:avLst/>
              <a:gdLst>
                <a:gd name="connsiteX0" fmla="*/ 2959 w 67533"/>
                <a:gd name="connsiteY0" fmla="*/ 30669 h 30668"/>
                <a:gd name="connsiteX1" fmla="*/ 37664 w 67533"/>
                <a:gd name="connsiteY1" fmla="*/ 16142 h 30668"/>
                <a:gd name="connsiteX2" fmla="*/ 40085 w 67533"/>
                <a:gd name="connsiteY2" fmla="*/ 14796 h 30668"/>
                <a:gd name="connsiteX3" fmla="*/ 66449 w 67533"/>
                <a:gd name="connsiteY3" fmla="*/ 2959 h 30668"/>
                <a:gd name="connsiteX4" fmla="*/ 66180 w 67533"/>
                <a:gd name="connsiteY4" fmla="*/ 0 h 30668"/>
                <a:gd name="connsiteX5" fmla="*/ 36049 w 67533"/>
                <a:gd name="connsiteY5" fmla="*/ 5650 h 30668"/>
                <a:gd name="connsiteX6" fmla="*/ 21253 w 67533"/>
                <a:gd name="connsiteY6" fmla="*/ 8609 h 30668"/>
                <a:gd name="connsiteX7" fmla="*/ 16411 w 67533"/>
                <a:gd name="connsiteY7" fmla="*/ 12106 h 30668"/>
                <a:gd name="connsiteX8" fmla="*/ 18294 w 67533"/>
                <a:gd name="connsiteY8" fmla="*/ 14258 h 30668"/>
                <a:gd name="connsiteX9" fmla="*/ 11030 w 67533"/>
                <a:gd name="connsiteY9" fmla="*/ 20177 h 30668"/>
                <a:gd name="connsiteX10" fmla="*/ 0 w 67533"/>
                <a:gd name="connsiteY10" fmla="*/ 29055 h 30668"/>
                <a:gd name="connsiteX11" fmla="*/ 2959 w 67533"/>
                <a:gd name="connsiteY11" fmla="*/ 30669 h 30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7533" h="30668">
                  <a:moveTo>
                    <a:pt x="2959" y="30669"/>
                  </a:moveTo>
                  <a:cubicBezTo>
                    <a:pt x="13989" y="24481"/>
                    <a:pt x="25288" y="19101"/>
                    <a:pt x="37664" y="16142"/>
                  </a:cubicBezTo>
                  <a:cubicBezTo>
                    <a:pt x="38471" y="15873"/>
                    <a:pt x="39278" y="15334"/>
                    <a:pt x="40085" y="14796"/>
                  </a:cubicBezTo>
                  <a:cubicBezTo>
                    <a:pt x="44389" y="11030"/>
                    <a:pt x="58647" y="4304"/>
                    <a:pt x="66449" y="2959"/>
                  </a:cubicBezTo>
                  <a:cubicBezTo>
                    <a:pt x="67525" y="1883"/>
                    <a:pt x="68332" y="807"/>
                    <a:pt x="66180" y="0"/>
                  </a:cubicBezTo>
                  <a:cubicBezTo>
                    <a:pt x="56226" y="1883"/>
                    <a:pt x="45734" y="1614"/>
                    <a:pt x="36049" y="5650"/>
                  </a:cubicBezTo>
                  <a:cubicBezTo>
                    <a:pt x="31476" y="7533"/>
                    <a:pt x="26095" y="7264"/>
                    <a:pt x="21253" y="8609"/>
                  </a:cubicBezTo>
                  <a:cubicBezTo>
                    <a:pt x="19370" y="9147"/>
                    <a:pt x="16680" y="9147"/>
                    <a:pt x="16411" y="12106"/>
                  </a:cubicBezTo>
                  <a:cubicBezTo>
                    <a:pt x="17756" y="12106"/>
                    <a:pt x="20715" y="11030"/>
                    <a:pt x="18294" y="14258"/>
                  </a:cubicBezTo>
                  <a:cubicBezTo>
                    <a:pt x="16411" y="16680"/>
                    <a:pt x="14258" y="18563"/>
                    <a:pt x="11030" y="20177"/>
                  </a:cubicBezTo>
                  <a:cubicBezTo>
                    <a:pt x="6995" y="22060"/>
                    <a:pt x="3766" y="26095"/>
                    <a:pt x="0" y="29055"/>
                  </a:cubicBezTo>
                  <a:cubicBezTo>
                    <a:pt x="0" y="31207"/>
                    <a:pt x="2152" y="30131"/>
                    <a:pt x="2959" y="30669"/>
                  </a:cubicBezTo>
                  <a:close/>
                </a:path>
              </a:pathLst>
            </a:custGeom>
            <a:solidFill>
              <a:srgbClr val="A9BA6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8" name="Полилиния: фигура 2787">
              <a:extLst>
                <a:ext uri="{FF2B5EF4-FFF2-40B4-BE49-F238E27FC236}">
                  <a16:creationId xmlns:a16="http://schemas.microsoft.com/office/drawing/2014/main" id="{3B615096-8A5D-D2AA-D0C9-F874719DB0DF}"/>
                </a:ext>
              </a:extLst>
            </p:cNvPr>
            <p:cNvSpPr/>
            <p:nvPr/>
          </p:nvSpPr>
          <p:spPr>
            <a:xfrm>
              <a:off x="5099069" y="7663339"/>
              <a:ext cx="81783" cy="21791"/>
            </a:xfrm>
            <a:custGeom>
              <a:avLst/>
              <a:gdLst>
                <a:gd name="connsiteX0" fmla="*/ 30131 w 81783"/>
                <a:gd name="connsiteY0" fmla="*/ 13989 h 21791"/>
                <a:gd name="connsiteX1" fmla="*/ 46810 w 81783"/>
                <a:gd name="connsiteY1" fmla="*/ 8609 h 21791"/>
                <a:gd name="connsiteX2" fmla="*/ 80708 w 81783"/>
                <a:gd name="connsiteY2" fmla="*/ 2421 h 21791"/>
                <a:gd name="connsiteX3" fmla="*/ 81515 w 81783"/>
                <a:gd name="connsiteY3" fmla="*/ 2421 h 21791"/>
                <a:gd name="connsiteX4" fmla="*/ 81784 w 81783"/>
                <a:gd name="connsiteY4" fmla="*/ 2152 h 21791"/>
                <a:gd name="connsiteX5" fmla="*/ 81246 w 81783"/>
                <a:gd name="connsiteY5" fmla="*/ 0 h 21791"/>
                <a:gd name="connsiteX6" fmla="*/ 64028 w 81783"/>
                <a:gd name="connsiteY6" fmla="*/ 2152 h 21791"/>
                <a:gd name="connsiteX7" fmla="*/ 53267 w 81783"/>
                <a:gd name="connsiteY7" fmla="*/ 4842 h 21791"/>
                <a:gd name="connsiteX8" fmla="*/ 39278 w 81783"/>
                <a:gd name="connsiteY8" fmla="*/ 7802 h 21791"/>
                <a:gd name="connsiteX9" fmla="*/ 6188 w 81783"/>
                <a:gd name="connsiteY9" fmla="*/ 17487 h 21791"/>
                <a:gd name="connsiteX10" fmla="*/ 1076 w 81783"/>
                <a:gd name="connsiteY10" fmla="*/ 19370 h 21791"/>
                <a:gd name="connsiteX11" fmla="*/ 0 w 81783"/>
                <a:gd name="connsiteY11" fmla="*/ 21253 h 21791"/>
                <a:gd name="connsiteX12" fmla="*/ 269 w 81783"/>
                <a:gd name="connsiteY12" fmla="*/ 21791 h 21791"/>
                <a:gd name="connsiteX13" fmla="*/ 30131 w 81783"/>
                <a:gd name="connsiteY13" fmla="*/ 13989 h 21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1783" h="21791">
                  <a:moveTo>
                    <a:pt x="30131" y="13989"/>
                  </a:moveTo>
                  <a:cubicBezTo>
                    <a:pt x="35511" y="11299"/>
                    <a:pt x="41161" y="10223"/>
                    <a:pt x="46810" y="8609"/>
                  </a:cubicBezTo>
                  <a:cubicBezTo>
                    <a:pt x="57840" y="5650"/>
                    <a:pt x="69408" y="4304"/>
                    <a:pt x="80708" y="2421"/>
                  </a:cubicBezTo>
                  <a:cubicBezTo>
                    <a:pt x="80977" y="2690"/>
                    <a:pt x="81246" y="2690"/>
                    <a:pt x="81515" y="2421"/>
                  </a:cubicBezTo>
                  <a:cubicBezTo>
                    <a:pt x="81784" y="2152"/>
                    <a:pt x="81784" y="2152"/>
                    <a:pt x="81784" y="2152"/>
                  </a:cubicBezTo>
                  <a:cubicBezTo>
                    <a:pt x="81515" y="1345"/>
                    <a:pt x="81515" y="807"/>
                    <a:pt x="81246" y="0"/>
                  </a:cubicBezTo>
                  <a:cubicBezTo>
                    <a:pt x="75596" y="807"/>
                    <a:pt x="69947" y="2421"/>
                    <a:pt x="64028" y="2152"/>
                  </a:cubicBezTo>
                  <a:cubicBezTo>
                    <a:pt x="60531" y="2152"/>
                    <a:pt x="56495" y="2690"/>
                    <a:pt x="53267" y="4842"/>
                  </a:cubicBezTo>
                  <a:cubicBezTo>
                    <a:pt x="48963" y="7802"/>
                    <a:pt x="44120" y="6995"/>
                    <a:pt x="39278" y="7802"/>
                  </a:cubicBezTo>
                  <a:cubicBezTo>
                    <a:pt x="27710" y="9147"/>
                    <a:pt x="16680" y="12106"/>
                    <a:pt x="6188" y="17487"/>
                  </a:cubicBezTo>
                  <a:cubicBezTo>
                    <a:pt x="4573" y="18294"/>
                    <a:pt x="2959" y="19101"/>
                    <a:pt x="1076" y="19370"/>
                  </a:cubicBezTo>
                  <a:cubicBezTo>
                    <a:pt x="538" y="19908"/>
                    <a:pt x="0" y="20446"/>
                    <a:pt x="0" y="21253"/>
                  </a:cubicBezTo>
                  <a:cubicBezTo>
                    <a:pt x="0" y="21522"/>
                    <a:pt x="269" y="21791"/>
                    <a:pt x="269" y="21791"/>
                  </a:cubicBezTo>
                  <a:cubicBezTo>
                    <a:pt x="11030" y="21791"/>
                    <a:pt x="20177" y="16411"/>
                    <a:pt x="30131" y="13989"/>
                  </a:cubicBezTo>
                  <a:close/>
                </a:path>
              </a:pathLst>
            </a:custGeom>
            <a:solidFill>
              <a:srgbClr val="A4D03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9" name="Полилиния: фигура 2788">
              <a:extLst>
                <a:ext uri="{FF2B5EF4-FFF2-40B4-BE49-F238E27FC236}">
                  <a16:creationId xmlns:a16="http://schemas.microsoft.com/office/drawing/2014/main" id="{B8CCC001-E3E3-3432-6D9E-79788FC53EC1}"/>
                </a:ext>
              </a:extLst>
            </p:cNvPr>
            <p:cNvSpPr/>
            <p:nvPr/>
          </p:nvSpPr>
          <p:spPr>
            <a:xfrm>
              <a:off x="5202912" y="7665999"/>
              <a:ext cx="36856" cy="6061"/>
            </a:xfrm>
            <a:custGeom>
              <a:avLst/>
              <a:gdLst>
                <a:gd name="connsiteX0" fmla="*/ 29593 w 36856"/>
                <a:gd name="connsiteY0" fmla="*/ 31 h 6061"/>
                <a:gd name="connsiteX1" fmla="*/ 16949 w 36856"/>
                <a:gd name="connsiteY1" fmla="*/ 300 h 6061"/>
                <a:gd name="connsiteX2" fmla="*/ 0 w 36856"/>
                <a:gd name="connsiteY2" fmla="*/ 3528 h 6061"/>
                <a:gd name="connsiteX3" fmla="*/ 269 w 36856"/>
                <a:gd name="connsiteY3" fmla="*/ 5411 h 6061"/>
                <a:gd name="connsiteX4" fmla="*/ 36856 w 36856"/>
                <a:gd name="connsiteY4" fmla="*/ 2452 h 6061"/>
                <a:gd name="connsiteX5" fmla="*/ 29593 w 36856"/>
                <a:gd name="connsiteY5" fmla="*/ 31 h 6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856" h="6061">
                  <a:moveTo>
                    <a:pt x="29593" y="31"/>
                  </a:moveTo>
                  <a:cubicBezTo>
                    <a:pt x="25288" y="-238"/>
                    <a:pt x="21253" y="1376"/>
                    <a:pt x="16949" y="300"/>
                  </a:cubicBezTo>
                  <a:cubicBezTo>
                    <a:pt x="11299" y="1376"/>
                    <a:pt x="5649" y="2452"/>
                    <a:pt x="0" y="3528"/>
                  </a:cubicBezTo>
                  <a:cubicBezTo>
                    <a:pt x="0" y="4066"/>
                    <a:pt x="0" y="4873"/>
                    <a:pt x="269" y="5411"/>
                  </a:cubicBezTo>
                  <a:cubicBezTo>
                    <a:pt x="12375" y="7563"/>
                    <a:pt x="23943" y="3797"/>
                    <a:pt x="36856" y="2452"/>
                  </a:cubicBezTo>
                  <a:cubicBezTo>
                    <a:pt x="33897" y="31"/>
                    <a:pt x="31476" y="1376"/>
                    <a:pt x="29593" y="31"/>
                  </a:cubicBezTo>
                  <a:close/>
                </a:path>
              </a:pathLst>
            </a:custGeom>
            <a:solidFill>
              <a:srgbClr val="D6F7B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0" name="Полилиния: фигура 2789">
              <a:extLst>
                <a:ext uri="{FF2B5EF4-FFF2-40B4-BE49-F238E27FC236}">
                  <a16:creationId xmlns:a16="http://schemas.microsoft.com/office/drawing/2014/main" id="{EFB2217F-FFD7-028A-7657-3DBA2BA67CCA}"/>
                </a:ext>
              </a:extLst>
            </p:cNvPr>
            <p:cNvSpPr/>
            <p:nvPr/>
          </p:nvSpPr>
          <p:spPr>
            <a:xfrm>
              <a:off x="5178969" y="7664289"/>
              <a:ext cx="11568" cy="3892"/>
            </a:xfrm>
            <a:custGeom>
              <a:avLst/>
              <a:gdLst>
                <a:gd name="connsiteX0" fmla="*/ 1883 w 11568"/>
                <a:gd name="connsiteY0" fmla="*/ 1202 h 3892"/>
                <a:gd name="connsiteX1" fmla="*/ 807 w 11568"/>
                <a:gd name="connsiteY1" fmla="*/ 1471 h 3892"/>
                <a:gd name="connsiteX2" fmla="*/ 0 w 11568"/>
                <a:gd name="connsiteY2" fmla="*/ 3892 h 3892"/>
                <a:gd name="connsiteX3" fmla="*/ 11568 w 11568"/>
                <a:gd name="connsiteY3" fmla="*/ 1740 h 3892"/>
                <a:gd name="connsiteX4" fmla="*/ 11299 w 11568"/>
                <a:gd name="connsiteY4" fmla="*/ 126 h 3892"/>
                <a:gd name="connsiteX5" fmla="*/ 1883 w 11568"/>
                <a:gd name="connsiteY5" fmla="*/ 1202 h 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568" h="3892">
                  <a:moveTo>
                    <a:pt x="1883" y="1202"/>
                  </a:moveTo>
                  <a:cubicBezTo>
                    <a:pt x="1614" y="1202"/>
                    <a:pt x="1076" y="1471"/>
                    <a:pt x="807" y="1471"/>
                  </a:cubicBezTo>
                  <a:cubicBezTo>
                    <a:pt x="538" y="2278"/>
                    <a:pt x="269" y="3085"/>
                    <a:pt x="0" y="3892"/>
                  </a:cubicBezTo>
                  <a:cubicBezTo>
                    <a:pt x="3766" y="3085"/>
                    <a:pt x="7802" y="2547"/>
                    <a:pt x="11568" y="1740"/>
                  </a:cubicBezTo>
                  <a:cubicBezTo>
                    <a:pt x="11568" y="1202"/>
                    <a:pt x="11299" y="664"/>
                    <a:pt x="11299" y="126"/>
                  </a:cubicBezTo>
                  <a:cubicBezTo>
                    <a:pt x="8071" y="-412"/>
                    <a:pt x="4842" y="933"/>
                    <a:pt x="1883" y="1202"/>
                  </a:cubicBezTo>
                  <a:close/>
                </a:path>
              </a:pathLst>
            </a:custGeom>
            <a:solidFill>
              <a:srgbClr val="A6C54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1" name="Полилиния: фигура 2790">
              <a:extLst>
                <a:ext uri="{FF2B5EF4-FFF2-40B4-BE49-F238E27FC236}">
                  <a16:creationId xmlns:a16="http://schemas.microsoft.com/office/drawing/2014/main" id="{748C53C7-AE58-EB27-99A9-C84F196EB3A5}"/>
                </a:ext>
              </a:extLst>
            </p:cNvPr>
            <p:cNvSpPr/>
            <p:nvPr/>
          </p:nvSpPr>
          <p:spPr>
            <a:xfrm>
              <a:off x="5279315" y="7652203"/>
              <a:ext cx="7263" cy="1710"/>
            </a:xfrm>
            <a:custGeom>
              <a:avLst/>
              <a:gdLst>
                <a:gd name="connsiteX0" fmla="*/ 0 w 7263"/>
                <a:gd name="connsiteY0" fmla="*/ 644 h 1710"/>
                <a:gd name="connsiteX1" fmla="*/ 7264 w 7263"/>
                <a:gd name="connsiteY1" fmla="*/ 913 h 1710"/>
                <a:gd name="connsiteX2" fmla="*/ 0 w 7263"/>
                <a:gd name="connsiteY2" fmla="*/ 644 h 1710"/>
                <a:gd name="connsiteX3" fmla="*/ 0 w 7263"/>
                <a:gd name="connsiteY3" fmla="*/ 644 h 1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3" h="1710">
                  <a:moveTo>
                    <a:pt x="0" y="644"/>
                  </a:moveTo>
                  <a:cubicBezTo>
                    <a:pt x="1883" y="1720"/>
                    <a:pt x="4035" y="2258"/>
                    <a:pt x="7264" y="913"/>
                  </a:cubicBezTo>
                  <a:cubicBezTo>
                    <a:pt x="4305" y="-970"/>
                    <a:pt x="1883" y="644"/>
                    <a:pt x="0" y="644"/>
                  </a:cubicBezTo>
                  <a:lnTo>
                    <a:pt x="0" y="644"/>
                  </a:lnTo>
                  <a:close/>
                </a:path>
              </a:pathLst>
            </a:custGeom>
            <a:solidFill>
              <a:srgbClr val="73BD1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2" name="Полилиния: фигура 2791">
              <a:extLst>
                <a:ext uri="{FF2B5EF4-FFF2-40B4-BE49-F238E27FC236}">
                  <a16:creationId xmlns:a16="http://schemas.microsoft.com/office/drawing/2014/main" id="{880B6C61-0EB4-4434-6B5F-FBC5127CFB57}"/>
                </a:ext>
              </a:extLst>
            </p:cNvPr>
            <p:cNvSpPr/>
            <p:nvPr/>
          </p:nvSpPr>
          <p:spPr>
            <a:xfrm>
              <a:off x="5458933" y="7292874"/>
              <a:ext cx="82787" cy="79430"/>
            </a:xfrm>
            <a:custGeom>
              <a:avLst/>
              <a:gdLst>
                <a:gd name="connsiteX0" fmla="*/ 59546 w 82787"/>
                <a:gd name="connsiteY0" fmla="*/ 50863 h 79430"/>
                <a:gd name="connsiteX1" fmla="*/ 63313 w 82787"/>
                <a:gd name="connsiteY1" fmla="*/ 46827 h 79430"/>
                <a:gd name="connsiteX2" fmla="*/ 64927 w 82787"/>
                <a:gd name="connsiteY2" fmla="*/ 42792 h 79430"/>
                <a:gd name="connsiteX3" fmla="*/ 67617 w 82787"/>
                <a:gd name="connsiteY3" fmla="*/ 41447 h 79430"/>
                <a:gd name="connsiteX4" fmla="*/ 72997 w 82787"/>
                <a:gd name="connsiteY4" fmla="*/ 35528 h 79430"/>
                <a:gd name="connsiteX5" fmla="*/ 64120 w 82787"/>
                <a:gd name="connsiteY5" fmla="*/ 35259 h 79430"/>
                <a:gd name="connsiteX6" fmla="*/ 72459 w 82787"/>
                <a:gd name="connsiteY6" fmla="*/ 29610 h 79430"/>
                <a:gd name="connsiteX7" fmla="*/ 79992 w 82787"/>
                <a:gd name="connsiteY7" fmla="*/ 23960 h 79430"/>
                <a:gd name="connsiteX8" fmla="*/ 82682 w 82787"/>
                <a:gd name="connsiteY8" fmla="*/ 20194 h 79430"/>
                <a:gd name="connsiteX9" fmla="*/ 78378 w 82787"/>
                <a:gd name="connsiteY9" fmla="*/ 18311 h 79430"/>
                <a:gd name="connsiteX10" fmla="*/ 72190 w 82787"/>
                <a:gd name="connsiteY10" fmla="*/ 15620 h 79430"/>
                <a:gd name="connsiteX11" fmla="*/ 65196 w 82787"/>
                <a:gd name="connsiteY11" fmla="*/ 15620 h 79430"/>
                <a:gd name="connsiteX12" fmla="*/ 49592 w 82787"/>
                <a:gd name="connsiteY12" fmla="*/ 21270 h 79430"/>
                <a:gd name="connsiteX13" fmla="*/ 45557 w 82787"/>
                <a:gd name="connsiteY13" fmla="*/ 19925 h 79430"/>
                <a:gd name="connsiteX14" fmla="*/ 28608 w 82787"/>
                <a:gd name="connsiteY14" fmla="*/ 20732 h 79430"/>
                <a:gd name="connsiteX15" fmla="*/ 20269 w 82787"/>
                <a:gd name="connsiteY15" fmla="*/ 16965 h 79430"/>
                <a:gd name="connsiteX16" fmla="*/ 9238 w 82787"/>
                <a:gd name="connsiteY16" fmla="*/ 286 h 79430"/>
                <a:gd name="connsiteX17" fmla="*/ 4396 w 82787"/>
                <a:gd name="connsiteY17" fmla="*/ 1362 h 79430"/>
                <a:gd name="connsiteX18" fmla="*/ 92 w 82787"/>
                <a:gd name="connsiteY18" fmla="*/ 10778 h 79430"/>
                <a:gd name="connsiteX19" fmla="*/ 3320 w 82787"/>
                <a:gd name="connsiteY19" fmla="*/ 21539 h 79430"/>
                <a:gd name="connsiteX20" fmla="*/ 5741 w 82787"/>
                <a:gd name="connsiteY20" fmla="*/ 36066 h 79430"/>
                <a:gd name="connsiteX21" fmla="*/ 7355 w 82787"/>
                <a:gd name="connsiteY21" fmla="*/ 43868 h 79430"/>
                <a:gd name="connsiteX22" fmla="*/ 7624 w 82787"/>
                <a:gd name="connsiteY22" fmla="*/ 45482 h 79430"/>
                <a:gd name="connsiteX23" fmla="*/ 30222 w 82787"/>
                <a:gd name="connsiteY23" fmla="*/ 77765 h 79430"/>
                <a:gd name="connsiteX24" fmla="*/ 33989 w 82787"/>
                <a:gd name="connsiteY24" fmla="*/ 79379 h 79430"/>
                <a:gd name="connsiteX25" fmla="*/ 39638 w 82787"/>
                <a:gd name="connsiteY25" fmla="*/ 77496 h 79430"/>
                <a:gd name="connsiteX26" fmla="*/ 58201 w 82787"/>
                <a:gd name="connsiteY26" fmla="*/ 52477 h 79430"/>
                <a:gd name="connsiteX27" fmla="*/ 59546 w 82787"/>
                <a:gd name="connsiteY27" fmla="*/ 50863 h 79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2787" h="79430">
                  <a:moveTo>
                    <a:pt x="59546" y="50863"/>
                  </a:moveTo>
                  <a:cubicBezTo>
                    <a:pt x="60891" y="49517"/>
                    <a:pt x="62236" y="48172"/>
                    <a:pt x="63313" y="46827"/>
                  </a:cubicBezTo>
                  <a:cubicBezTo>
                    <a:pt x="60891" y="44406"/>
                    <a:pt x="63582" y="43868"/>
                    <a:pt x="64927" y="42792"/>
                  </a:cubicBezTo>
                  <a:cubicBezTo>
                    <a:pt x="65734" y="42254"/>
                    <a:pt x="66810" y="41716"/>
                    <a:pt x="67617" y="41447"/>
                  </a:cubicBezTo>
                  <a:cubicBezTo>
                    <a:pt x="70038" y="40102"/>
                    <a:pt x="72459" y="38756"/>
                    <a:pt x="72997" y="35528"/>
                  </a:cubicBezTo>
                  <a:cubicBezTo>
                    <a:pt x="69769" y="33914"/>
                    <a:pt x="69769" y="33914"/>
                    <a:pt x="64120" y="35259"/>
                  </a:cubicBezTo>
                  <a:cubicBezTo>
                    <a:pt x="67079" y="32838"/>
                    <a:pt x="70038" y="31493"/>
                    <a:pt x="72459" y="29610"/>
                  </a:cubicBezTo>
                  <a:cubicBezTo>
                    <a:pt x="75150" y="27726"/>
                    <a:pt x="77033" y="25305"/>
                    <a:pt x="79992" y="23960"/>
                  </a:cubicBezTo>
                  <a:cubicBezTo>
                    <a:pt x="81606" y="23422"/>
                    <a:pt x="83220" y="22077"/>
                    <a:pt x="82682" y="20194"/>
                  </a:cubicBezTo>
                  <a:cubicBezTo>
                    <a:pt x="82144" y="18042"/>
                    <a:pt x="79992" y="18311"/>
                    <a:pt x="78378" y="18311"/>
                  </a:cubicBezTo>
                  <a:cubicBezTo>
                    <a:pt x="75957" y="18042"/>
                    <a:pt x="73804" y="18311"/>
                    <a:pt x="72190" y="15620"/>
                  </a:cubicBezTo>
                  <a:cubicBezTo>
                    <a:pt x="70307" y="12392"/>
                    <a:pt x="67617" y="14275"/>
                    <a:pt x="65196" y="15620"/>
                  </a:cubicBezTo>
                  <a:cubicBezTo>
                    <a:pt x="60353" y="18311"/>
                    <a:pt x="55242" y="20463"/>
                    <a:pt x="49592" y="21270"/>
                  </a:cubicBezTo>
                  <a:cubicBezTo>
                    <a:pt x="48247" y="21001"/>
                    <a:pt x="46902" y="19118"/>
                    <a:pt x="45557" y="19925"/>
                  </a:cubicBezTo>
                  <a:cubicBezTo>
                    <a:pt x="39907" y="23153"/>
                    <a:pt x="34258" y="20732"/>
                    <a:pt x="28608" y="20732"/>
                  </a:cubicBezTo>
                  <a:cubicBezTo>
                    <a:pt x="25111" y="20732"/>
                    <a:pt x="22959" y="19118"/>
                    <a:pt x="20269" y="16965"/>
                  </a:cubicBezTo>
                  <a:cubicBezTo>
                    <a:pt x="14888" y="12392"/>
                    <a:pt x="13812" y="5128"/>
                    <a:pt x="9238" y="286"/>
                  </a:cubicBezTo>
                  <a:cubicBezTo>
                    <a:pt x="7355" y="-521"/>
                    <a:pt x="5741" y="555"/>
                    <a:pt x="4396" y="1362"/>
                  </a:cubicBezTo>
                  <a:cubicBezTo>
                    <a:pt x="1437" y="3783"/>
                    <a:pt x="-446" y="6742"/>
                    <a:pt x="92" y="10778"/>
                  </a:cubicBezTo>
                  <a:cubicBezTo>
                    <a:pt x="3320" y="13737"/>
                    <a:pt x="4396" y="17234"/>
                    <a:pt x="3320" y="21539"/>
                  </a:cubicBezTo>
                  <a:cubicBezTo>
                    <a:pt x="6010" y="26112"/>
                    <a:pt x="5741" y="30955"/>
                    <a:pt x="5741" y="36066"/>
                  </a:cubicBezTo>
                  <a:cubicBezTo>
                    <a:pt x="6279" y="38756"/>
                    <a:pt x="8431" y="40909"/>
                    <a:pt x="7355" y="43868"/>
                  </a:cubicBezTo>
                  <a:cubicBezTo>
                    <a:pt x="7355" y="44406"/>
                    <a:pt x="7624" y="44944"/>
                    <a:pt x="7624" y="45482"/>
                  </a:cubicBezTo>
                  <a:cubicBezTo>
                    <a:pt x="7086" y="61893"/>
                    <a:pt x="19730" y="69156"/>
                    <a:pt x="30222" y="77765"/>
                  </a:cubicBezTo>
                  <a:cubicBezTo>
                    <a:pt x="31567" y="78572"/>
                    <a:pt x="32644" y="79379"/>
                    <a:pt x="33989" y="79379"/>
                  </a:cubicBezTo>
                  <a:cubicBezTo>
                    <a:pt x="36141" y="79648"/>
                    <a:pt x="38024" y="78841"/>
                    <a:pt x="39638" y="77496"/>
                  </a:cubicBezTo>
                  <a:cubicBezTo>
                    <a:pt x="47978" y="70770"/>
                    <a:pt x="56318" y="64045"/>
                    <a:pt x="58201" y="52477"/>
                  </a:cubicBezTo>
                  <a:cubicBezTo>
                    <a:pt x="58201" y="51939"/>
                    <a:pt x="58739" y="51401"/>
                    <a:pt x="59546" y="50863"/>
                  </a:cubicBezTo>
                  <a:close/>
                </a:path>
              </a:pathLst>
            </a:custGeom>
            <a:solidFill>
              <a:srgbClr val="50AD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3" name="Полилиния: фигура 2792">
              <a:extLst>
                <a:ext uri="{FF2B5EF4-FFF2-40B4-BE49-F238E27FC236}">
                  <a16:creationId xmlns:a16="http://schemas.microsoft.com/office/drawing/2014/main" id="{F515D3B0-5B36-63C8-3AE7-C50A62AAE4D9}"/>
                </a:ext>
              </a:extLst>
            </p:cNvPr>
            <p:cNvSpPr/>
            <p:nvPr/>
          </p:nvSpPr>
          <p:spPr>
            <a:xfrm>
              <a:off x="5506951" y="7300155"/>
              <a:ext cx="41633" cy="30063"/>
            </a:xfrm>
            <a:custGeom>
              <a:avLst/>
              <a:gdLst>
                <a:gd name="connsiteX0" fmla="*/ 1574 w 41633"/>
                <a:gd name="connsiteY0" fmla="*/ 15603 h 30063"/>
                <a:gd name="connsiteX1" fmla="*/ 18792 w 41633"/>
                <a:gd name="connsiteY1" fmla="*/ 8878 h 30063"/>
                <a:gd name="connsiteX2" fmla="*/ 23903 w 41633"/>
                <a:gd name="connsiteY2" fmla="*/ 10223 h 30063"/>
                <a:gd name="connsiteX3" fmla="*/ 34126 w 41633"/>
                <a:gd name="connsiteY3" fmla="*/ 13182 h 30063"/>
                <a:gd name="connsiteX4" fmla="*/ 16909 w 41633"/>
                <a:gd name="connsiteY4" fmla="*/ 25019 h 30063"/>
                <a:gd name="connsiteX5" fmla="*/ 13142 w 41633"/>
                <a:gd name="connsiteY5" fmla="*/ 27441 h 30063"/>
                <a:gd name="connsiteX6" fmla="*/ 12604 w 41633"/>
                <a:gd name="connsiteY6" fmla="*/ 29862 h 30063"/>
                <a:gd name="connsiteX7" fmla="*/ 14757 w 41633"/>
                <a:gd name="connsiteY7" fmla="*/ 29862 h 30063"/>
                <a:gd name="connsiteX8" fmla="*/ 24173 w 41633"/>
                <a:gd name="connsiteY8" fmla="*/ 28248 h 30063"/>
                <a:gd name="connsiteX9" fmla="*/ 27939 w 41633"/>
                <a:gd name="connsiteY9" fmla="*/ 22060 h 30063"/>
                <a:gd name="connsiteX10" fmla="*/ 33857 w 41633"/>
                <a:gd name="connsiteY10" fmla="*/ 18025 h 30063"/>
                <a:gd name="connsiteX11" fmla="*/ 36279 w 41633"/>
                <a:gd name="connsiteY11" fmla="*/ 25288 h 30063"/>
                <a:gd name="connsiteX12" fmla="*/ 36279 w 41633"/>
                <a:gd name="connsiteY12" fmla="*/ 28517 h 30063"/>
                <a:gd name="connsiteX13" fmla="*/ 41390 w 41633"/>
                <a:gd name="connsiteY13" fmla="*/ 21791 h 30063"/>
                <a:gd name="connsiteX14" fmla="*/ 34664 w 41633"/>
                <a:gd name="connsiteY14" fmla="*/ 6457 h 30063"/>
                <a:gd name="connsiteX15" fmla="*/ 31705 w 41633"/>
                <a:gd name="connsiteY15" fmla="*/ 5111 h 30063"/>
                <a:gd name="connsiteX16" fmla="*/ 26056 w 41633"/>
                <a:gd name="connsiteY16" fmla="*/ 1076 h 30063"/>
                <a:gd name="connsiteX17" fmla="*/ 24441 w 41633"/>
                <a:gd name="connsiteY17" fmla="*/ 0 h 30063"/>
                <a:gd name="connsiteX18" fmla="*/ 6955 w 41633"/>
                <a:gd name="connsiteY18" fmla="*/ 8071 h 30063"/>
                <a:gd name="connsiteX19" fmla="*/ 1305 w 41633"/>
                <a:gd name="connsiteY19" fmla="*/ 10761 h 30063"/>
                <a:gd name="connsiteX20" fmla="*/ 1574 w 41633"/>
                <a:gd name="connsiteY20" fmla="*/ 15603 h 30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1633" h="30063">
                  <a:moveTo>
                    <a:pt x="1574" y="15603"/>
                  </a:moveTo>
                  <a:cubicBezTo>
                    <a:pt x="7762" y="14527"/>
                    <a:pt x="13411" y="11837"/>
                    <a:pt x="18792" y="8878"/>
                  </a:cubicBezTo>
                  <a:cubicBezTo>
                    <a:pt x="21213" y="7533"/>
                    <a:pt x="22558" y="7533"/>
                    <a:pt x="23903" y="10223"/>
                  </a:cubicBezTo>
                  <a:cubicBezTo>
                    <a:pt x="26056" y="14527"/>
                    <a:pt x="30629" y="10761"/>
                    <a:pt x="34126" y="13182"/>
                  </a:cubicBezTo>
                  <a:cubicBezTo>
                    <a:pt x="28208" y="17218"/>
                    <a:pt x="22558" y="21253"/>
                    <a:pt x="16909" y="25019"/>
                  </a:cubicBezTo>
                  <a:cubicBezTo>
                    <a:pt x="15564" y="25826"/>
                    <a:pt x="14487" y="26633"/>
                    <a:pt x="13142" y="27441"/>
                  </a:cubicBezTo>
                  <a:cubicBezTo>
                    <a:pt x="12335" y="27979"/>
                    <a:pt x="11797" y="29055"/>
                    <a:pt x="12604" y="29862"/>
                  </a:cubicBezTo>
                  <a:cubicBezTo>
                    <a:pt x="12873" y="30131"/>
                    <a:pt x="13950" y="30131"/>
                    <a:pt x="14757" y="29862"/>
                  </a:cubicBezTo>
                  <a:cubicBezTo>
                    <a:pt x="17716" y="28786"/>
                    <a:pt x="20675" y="26903"/>
                    <a:pt x="24173" y="28248"/>
                  </a:cubicBezTo>
                  <a:cubicBezTo>
                    <a:pt x="29284" y="28517"/>
                    <a:pt x="28477" y="25019"/>
                    <a:pt x="27939" y="22060"/>
                  </a:cubicBezTo>
                  <a:cubicBezTo>
                    <a:pt x="30091" y="20715"/>
                    <a:pt x="31167" y="16411"/>
                    <a:pt x="33857" y="18025"/>
                  </a:cubicBezTo>
                  <a:cubicBezTo>
                    <a:pt x="35472" y="19101"/>
                    <a:pt x="35741" y="22867"/>
                    <a:pt x="36279" y="25288"/>
                  </a:cubicBezTo>
                  <a:cubicBezTo>
                    <a:pt x="36548" y="26364"/>
                    <a:pt x="36279" y="27441"/>
                    <a:pt x="36279" y="28517"/>
                  </a:cubicBezTo>
                  <a:cubicBezTo>
                    <a:pt x="38162" y="26364"/>
                    <a:pt x="42735" y="24212"/>
                    <a:pt x="41390" y="21791"/>
                  </a:cubicBezTo>
                  <a:cubicBezTo>
                    <a:pt x="38700" y="16680"/>
                    <a:pt x="39507" y="10223"/>
                    <a:pt x="34664" y="6457"/>
                  </a:cubicBezTo>
                  <a:cubicBezTo>
                    <a:pt x="33857" y="5919"/>
                    <a:pt x="32512" y="4842"/>
                    <a:pt x="31705" y="5111"/>
                  </a:cubicBezTo>
                  <a:cubicBezTo>
                    <a:pt x="27401" y="6995"/>
                    <a:pt x="24441" y="7802"/>
                    <a:pt x="26056" y="1076"/>
                  </a:cubicBezTo>
                  <a:cubicBezTo>
                    <a:pt x="26056" y="807"/>
                    <a:pt x="24441" y="0"/>
                    <a:pt x="24441" y="0"/>
                  </a:cubicBezTo>
                  <a:cubicBezTo>
                    <a:pt x="19599" y="4842"/>
                    <a:pt x="11259" y="2152"/>
                    <a:pt x="6955" y="8071"/>
                  </a:cubicBezTo>
                  <a:cubicBezTo>
                    <a:pt x="5341" y="9416"/>
                    <a:pt x="2919" y="8878"/>
                    <a:pt x="1305" y="10761"/>
                  </a:cubicBezTo>
                  <a:cubicBezTo>
                    <a:pt x="229" y="13182"/>
                    <a:pt x="-1116" y="14258"/>
                    <a:pt x="1574" y="15603"/>
                  </a:cubicBezTo>
                  <a:close/>
                </a:path>
              </a:pathLst>
            </a:custGeom>
            <a:solidFill>
              <a:srgbClr val="ABE84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4" name="Полилиния: фигура 2793">
              <a:extLst>
                <a:ext uri="{FF2B5EF4-FFF2-40B4-BE49-F238E27FC236}">
                  <a16:creationId xmlns:a16="http://schemas.microsoft.com/office/drawing/2014/main" id="{9B2B3C60-2C78-83A2-B273-CE8DE89D28B0}"/>
                </a:ext>
              </a:extLst>
            </p:cNvPr>
            <p:cNvSpPr/>
            <p:nvPr/>
          </p:nvSpPr>
          <p:spPr>
            <a:xfrm>
              <a:off x="5492922" y="7337549"/>
              <a:ext cx="41160" cy="39815"/>
            </a:xfrm>
            <a:custGeom>
              <a:avLst/>
              <a:gdLst>
                <a:gd name="connsiteX0" fmla="*/ 25557 w 41160"/>
                <a:gd name="connsiteY0" fmla="*/ 6188 h 39815"/>
                <a:gd name="connsiteX1" fmla="*/ 22598 w 41160"/>
                <a:gd name="connsiteY1" fmla="*/ 10223 h 39815"/>
                <a:gd name="connsiteX2" fmla="*/ 0 w 41160"/>
                <a:gd name="connsiteY2" fmla="*/ 33897 h 39815"/>
                <a:gd name="connsiteX3" fmla="*/ 11299 w 41160"/>
                <a:gd name="connsiteY3" fmla="*/ 39816 h 39815"/>
                <a:gd name="connsiteX4" fmla="*/ 20715 w 41160"/>
                <a:gd name="connsiteY4" fmla="*/ 35511 h 39815"/>
                <a:gd name="connsiteX5" fmla="*/ 14796 w 41160"/>
                <a:gd name="connsiteY5" fmla="*/ 37664 h 39815"/>
                <a:gd name="connsiteX6" fmla="*/ 10223 w 41160"/>
                <a:gd name="connsiteY6" fmla="*/ 37394 h 39815"/>
                <a:gd name="connsiteX7" fmla="*/ 12375 w 41160"/>
                <a:gd name="connsiteY7" fmla="*/ 33897 h 39815"/>
                <a:gd name="connsiteX8" fmla="*/ 33897 w 41160"/>
                <a:gd name="connsiteY8" fmla="*/ 19639 h 39815"/>
                <a:gd name="connsiteX9" fmla="*/ 37125 w 41160"/>
                <a:gd name="connsiteY9" fmla="*/ 17487 h 39815"/>
                <a:gd name="connsiteX10" fmla="*/ 29593 w 41160"/>
                <a:gd name="connsiteY10" fmla="*/ 16680 h 39815"/>
                <a:gd name="connsiteX11" fmla="*/ 25557 w 41160"/>
                <a:gd name="connsiteY11" fmla="*/ 16949 h 39815"/>
                <a:gd name="connsiteX12" fmla="*/ 27171 w 41160"/>
                <a:gd name="connsiteY12" fmla="*/ 12913 h 39815"/>
                <a:gd name="connsiteX13" fmla="*/ 34704 w 41160"/>
                <a:gd name="connsiteY13" fmla="*/ 8071 h 39815"/>
                <a:gd name="connsiteX14" fmla="*/ 41161 w 41160"/>
                <a:gd name="connsiteY14" fmla="*/ 0 h 39815"/>
                <a:gd name="connsiteX15" fmla="*/ 27710 w 41160"/>
                <a:gd name="connsiteY15" fmla="*/ 7802 h 39815"/>
                <a:gd name="connsiteX16" fmla="*/ 25557 w 41160"/>
                <a:gd name="connsiteY16" fmla="*/ 6188 h 39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160" h="39815">
                  <a:moveTo>
                    <a:pt x="25557" y="6188"/>
                  </a:moveTo>
                  <a:cubicBezTo>
                    <a:pt x="23136" y="6457"/>
                    <a:pt x="23136" y="8340"/>
                    <a:pt x="22598" y="10223"/>
                  </a:cubicBezTo>
                  <a:cubicBezTo>
                    <a:pt x="18294" y="21253"/>
                    <a:pt x="11030" y="29593"/>
                    <a:pt x="0" y="33897"/>
                  </a:cubicBezTo>
                  <a:cubicBezTo>
                    <a:pt x="2421" y="38471"/>
                    <a:pt x="6457" y="39816"/>
                    <a:pt x="11299" y="39816"/>
                  </a:cubicBezTo>
                  <a:cubicBezTo>
                    <a:pt x="14796" y="39009"/>
                    <a:pt x="18294" y="38471"/>
                    <a:pt x="20715" y="35511"/>
                  </a:cubicBezTo>
                  <a:cubicBezTo>
                    <a:pt x="18832" y="36318"/>
                    <a:pt x="16949" y="36856"/>
                    <a:pt x="14796" y="37664"/>
                  </a:cubicBezTo>
                  <a:cubicBezTo>
                    <a:pt x="13182" y="38202"/>
                    <a:pt x="11299" y="39278"/>
                    <a:pt x="10223" y="37394"/>
                  </a:cubicBezTo>
                  <a:cubicBezTo>
                    <a:pt x="9416" y="35780"/>
                    <a:pt x="11030" y="34704"/>
                    <a:pt x="12375" y="33897"/>
                  </a:cubicBezTo>
                  <a:cubicBezTo>
                    <a:pt x="19101" y="28248"/>
                    <a:pt x="26364" y="23943"/>
                    <a:pt x="33897" y="19639"/>
                  </a:cubicBezTo>
                  <a:cubicBezTo>
                    <a:pt x="34973" y="19101"/>
                    <a:pt x="36049" y="18294"/>
                    <a:pt x="37125" y="17487"/>
                  </a:cubicBezTo>
                  <a:cubicBezTo>
                    <a:pt x="34973" y="13720"/>
                    <a:pt x="32283" y="14796"/>
                    <a:pt x="29593" y="16680"/>
                  </a:cubicBezTo>
                  <a:cubicBezTo>
                    <a:pt x="28248" y="17487"/>
                    <a:pt x="26634" y="18294"/>
                    <a:pt x="25557" y="16949"/>
                  </a:cubicBezTo>
                  <a:cubicBezTo>
                    <a:pt x="24212" y="15065"/>
                    <a:pt x="25826" y="13720"/>
                    <a:pt x="27171" y="12913"/>
                  </a:cubicBezTo>
                  <a:cubicBezTo>
                    <a:pt x="29593" y="11299"/>
                    <a:pt x="32014" y="9416"/>
                    <a:pt x="34704" y="8071"/>
                  </a:cubicBezTo>
                  <a:cubicBezTo>
                    <a:pt x="37932" y="6457"/>
                    <a:pt x="39816" y="4035"/>
                    <a:pt x="41161" y="0"/>
                  </a:cubicBezTo>
                  <a:cubicBezTo>
                    <a:pt x="36318" y="3228"/>
                    <a:pt x="32283" y="6188"/>
                    <a:pt x="27710" y="7802"/>
                  </a:cubicBezTo>
                  <a:cubicBezTo>
                    <a:pt x="25826" y="8340"/>
                    <a:pt x="24750" y="8609"/>
                    <a:pt x="25557" y="6188"/>
                  </a:cubicBezTo>
                  <a:close/>
                </a:path>
              </a:pathLst>
            </a:custGeom>
            <a:solidFill>
              <a:srgbClr val="7CC91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5" name="Полилиния: фигура 2794">
              <a:extLst>
                <a:ext uri="{FF2B5EF4-FFF2-40B4-BE49-F238E27FC236}">
                  <a16:creationId xmlns:a16="http://schemas.microsoft.com/office/drawing/2014/main" id="{A4F339D8-FE54-A68B-AF89-E2300667273F}"/>
                </a:ext>
              </a:extLst>
            </p:cNvPr>
            <p:cNvSpPr/>
            <p:nvPr/>
          </p:nvSpPr>
          <p:spPr>
            <a:xfrm>
              <a:off x="5541010" y="7331362"/>
              <a:ext cx="17284" cy="21540"/>
            </a:xfrm>
            <a:custGeom>
              <a:avLst/>
              <a:gdLst>
                <a:gd name="connsiteX0" fmla="*/ 17285 w 17284"/>
                <a:gd name="connsiteY0" fmla="*/ 17756 h 21540"/>
                <a:gd name="connsiteX1" fmla="*/ 2488 w 17284"/>
                <a:gd name="connsiteY1" fmla="*/ 6726 h 21540"/>
                <a:gd name="connsiteX2" fmla="*/ 1412 w 17284"/>
                <a:gd name="connsiteY2" fmla="*/ 0 h 21540"/>
                <a:gd name="connsiteX3" fmla="*/ 3027 w 17284"/>
                <a:gd name="connsiteY3" fmla="*/ 12913 h 21540"/>
                <a:gd name="connsiteX4" fmla="*/ 7600 w 17284"/>
                <a:gd name="connsiteY4" fmla="*/ 21522 h 21540"/>
                <a:gd name="connsiteX5" fmla="*/ 17285 w 17284"/>
                <a:gd name="connsiteY5" fmla="*/ 18563 h 21540"/>
                <a:gd name="connsiteX6" fmla="*/ 17285 w 17284"/>
                <a:gd name="connsiteY6" fmla="*/ 17756 h 2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84" h="21540">
                  <a:moveTo>
                    <a:pt x="17285" y="17756"/>
                  </a:moveTo>
                  <a:cubicBezTo>
                    <a:pt x="9483" y="18294"/>
                    <a:pt x="4103" y="14258"/>
                    <a:pt x="2488" y="6726"/>
                  </a:cubicBezTo>
                  <a:cubicBezTo>
                    <a:pt x="1950" y="4573"/>
                    <a:pt x="1681" y="2421"/>
                    <a:pt x="1412" y="0"/>
                  </a:cubicBezTo>
                  <a:cubicBezTo>
                    <a:pt x="67" y="4573"/>
                    <a:pt x="-1547" y="8878"/>
                    <a:pt x="3027" y="12913"/>
                  </a:cubicBezTo>
                  <a:cubicBezTo>
                    <a:pt x="5179" y="15065"/>
                    <a:pt x="5179" y="19101"/>
                    <a:pt x="7600" y="21522"/>
                  </a:cubicBezTo>
                  <a:cubicBezTo>
                    <a:pt x="11097" y="21791"/>
                    <a:pt x="13788" y="19101"/>
                    <a:pt x="17285" y="18563"/>
                  </a:cubicBezTo>
                  <a:cubicBezTo>
                    <a:pt x="17285" y="18294"/>
                    <a:pt x="17285" y="18025"/>
                    <a:pt x="17285" y="17756"/>
                  </a:cubicBezTo>
                  <a:close/>
                </a:path>
              </a:pathLst>
            </a:custGeom>
            <a:solidFill>
              <a:srgbClr val="80CB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6" name="Полилиния: фигура 2795">
              <a:extLst>
                <a:ext uri="{FF2B5EF4-FFF2-40B4-BE49-F238E27FC236}">
                  <a16:creationId xmlns:a16="http://schemas.microsoft.com/office/drawing/2014/main" id="{E2475A66-9B89-AADC-373D-DCB99C673D56}"/>
                </a:ext>
              </a:extLst>
            </p:cNvPr>
            <p:cNvSpPr/>
            <p:nvPr/>
          </p:nvSpPr>
          <p:spPr>
            <a:xfrm>
              <a:off x="5517672" y="7325174"/>
              <a:ext cx="21530" cy="14527"/>
            </a:xfrm>
            <a:custGeom>
              <a:avLst/>
              <a:gdLst>
                <a:gd name="connsiteX0" fmla="*/ 5649 w 21530"/>
                <a:gd name="connsiteY0" fmla="*/ 9416 h 14527"/>
                <a:gd name="connsiteX1" fmla="*/ 0 w 21530"/>
                <a:gd name="connsiteY1" fmla="*/ 12913 h 14527"/>
                <a:gd name="connsiteX2" fmla="*/ 4304 w 21530"/>
                <a:gd name="connsiteY2" fmla="*/ 14527 h 14527"/>
                <a:gd name="connsiteX3" fmla="*/ 20715 w 21530"/>
                <a:gd name="connsiteY3" fmla="*/ 2421 h 14527"/>
                <a:gd name="connsiteX4" fmla="*/ 19908 w 21530"/>
                <a:gd name="connsiteY4" fmla="*/ 0 h 14527"/>
                <a:gd name="connsiteX5" fmla="*/ 8071 w 21530"/>
                <a:gd name="connsiteY5" fmla="*/ 9147 h 14527"/>
                <a:gd name="connsiteX6" fmla="*/ 5649 w 21530"/>
                <a:gd name="connsiteY6" fmla="*/ 9416 h 1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530" h="14527">
                  <a:moveTo>
                    <a:pt x="5649" y="9416"/>
                  </a:moveTo>
                  <a:cubicBezTo>
                    <a:pt x="4035" y="10492"/>
                    <a:pt x="2152" y="11568"/>
                    <a:pt x="0" y="12913"/>
                  </a:cubicBezTo>
                  <a:cubicBezTo>
                    <a:pt x="1614" y="14258"/>
                    <a:pt x="3497" y="12644"/>
                    <a:pt x="4304" y="14527"/>
                  </a:cubicBezTo>
                  <a:cubicBezTo>
                    <a:pt x="9954" y="10761"/>
                    <a:pt x="16680" y="8609"/>
                    <a:pt x="20715" y="2421"/>
                  </a:cubicBezTo>
                  <a:cubicBezTo>
                    <a:pt x="21253" y="1345"/>
                    <a:pt x="22598" y="0"/>
                    <a:pt x="19908" y="0"/>
                  </a:cubicBezTo>
                  <a:cubicBezTo>
                    <a:pt x="15603" y="2690"/>
                    <a:pt x="12644" y="6995"/>
                    <a:pt x="8071" y="9147"/>
                  </a:cubicBezTo>
                  <a:cubicBezTo>
                    <a:pt x="7533" y="9685"/>
                    <a:pt x="6726" y="10223"/>
                    <a:pt x="5649" y="9416"/>
                  </a:cubicBezTo>
                  <a:close/>
                </a:path>
              </a:pathLst>
            </a:custGeom>
            <a:solidFill>
              <a:srgbClr val="8FD3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7" name="Полилиния: фигура 2796">
              <a:extLst>
                <a:ext uri="{FF2B5EF4-FFF2-40B4-BE49-F238E27FC236}">
                  <a16:creationId xmlns:a16="http://schemas.microsoft.com/office/drawing/2014/main" id="{BEF098F6-01FE-81FF-4900-9A8FF065BCE1}"/>
                </a:ext>
              </a:extLst>
            </p:cNvPr>
            <p:cNvSpPr/>
            <p:nvPr/>
          </p:nvSpPr>
          <p:spPr>
            <a:xfrm>
              <a:off x="5524181" y="7322215"/>
              <a:ext cx="13398" cy="13492"/>
            </a:xfrm>
            <a:custGeom>
              <a:avLst/>
              <a:gdLst>
                <a:gd name="connsiteX0" fmla="*/ 1562 w 13398"/>
                <a:gd name="connsiteY0" fmla="*/ 13182 h 13492"/>
                <a:gd name="connsiteX1" fmla="*/ 13399 w 13398"/>
                <a:gd name="connsiteY1" fmla="*/ 2959 h 13492"/>
                <a:gd name="connsiteX2" fmla="*/ 10440 w 13398"/>
                <a:gd name="connsiteY2" fmla="*/ 0 h 13492"/>
                <a:gd name="connsiteX3" fmla="*/ 6673 w 13398"/>
                <a:gd name="connsiteY3" fmla="*/ 6188 h 13492"/>
                <a:gd name="connsiteX4" fmla="*/ 1024 w 13398"/>
                <a:gd name="connsiteY4" fmla="*/ 11030 h 13492"/>
                <a:gd name="connsiteX5" fmla="*/ 217 w 13398"/>
                <a:gd name="connsiteY5" fmla="*/ 13182 h 13492"/>
                <a:gd name="connsiteX6" fmla="*/ 1562 w 13398"/>
                <a:gd name="connsiteY6" fmla="*/ 13182 h 13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8" h="13492">
                  <a:moveTo>
                    <a:pt x="1562" y="13182"/>
                  </a:moveTo>
                  <a:cubicBezTo>
                    <a:pt x="6404" y="10761"/>
                    <a:pt x="10171" y="7264"/>
                    <a:pt x="13399" y="2959"/>
                  </a:cubicBezTo>
                  <a:cubicBezTo>
                    <a:pt x="12323" y="1883"/>
                    <a:pt x="11516" y="1076"/>
                    <a:pt x="10440" y="0"/>
                  </a:cubicBezTo>
                  <a:cubicBezTo>
                    <a:pt x="9094" y="1883"/>
                    <a:pt x="10708" y="5650"/>
                    <a:pt x="6673" y="6188"/>
                  </a:cubicBezTo>
                  <a:cubicBezTo>
                    <a:pt x="5059" y="8071"/>
                    <a:pt x="3445" y="9954"/>
                    <a:pt x="1024" y="11030"/>
                  </a:cubicBezTo>
                  <a:cubicBezTo>
                    <a:pt x="217" y="11568"/>
                    <a:pt x="-321" y="12106"/>
                    <a:pt x="217" y="13182"/>
                  </a:cubicBezTo>
                  <a:cubicBezTo>
                    <a:pt x="755" y="13720"/>
                    <a:pt x="1293" y="13451"/>
                    <a:pt x="1562" y="13182"/>
                  </a:cubicBezTo>
                  <a:close/>
                </a:path>
              </a:pathLst>
            </a:custGeom>
            <a:solidFill>
              <a:srgbClr val="BAE96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8" name="Полилиния: фигура 2797">
              <a:extLst>
                <a:ext uri="{FF2B5EF4-FFF2-40B4-BE49-F238E27FC236}">
                  <a16:creationId xmlns:a16="http://schemas.microsoft.com/office/drawing/2014/main" id="{B041DAED-2E3C-F5CB-8549-6C3A6C14F330}"/>
                </a:ext>
              </a:extLst>
            </p:cNvPr>
            <p:cNvSpPr/>
            <p:nvPr/>
          </p:nvSpPr>
          <p:spPr>
            <a:xfrm>
              <a:off x="5533813" y="7344275"/>
              <a:ext cx="5546" cy="6087"/>
            </a:xfrm>
            <a:custGeom>
              <a:avLst/>
              <a:gdLst>
                <a:gd name="connsiteX0" fmla="*/ 2152 w 5546"/>
                <a:gd name="connsiteY0" fmla="*/ 0 h 6087"/>
                <a:gd name="connsiteX1" fmla="*/ 0 w 5546"/>
                <a:gd name="connsiteY1" fmla="*/ 4304 h 6087"/>
                <a:gd name="connsiteX2" fmla="*/ 3497 w 5546"/>
                <a:gd name="connsiteY2" fmla="*/ 5919 h 6087"/>
                <a:gd name="connsiteX3" fmla="*/ 5381 w 5546"/>
                <a:gd name="connsiteY3" fmla="*/ 2421 h 6087"/>
                <a:gd name="connsiteX4" fmla="*/ 2152 w 5546"/>
                <a:gd name="connsiteY4" fmla="*/ 0 h 6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6" h="6087">
                  <a:moveTo>
                    <a:pt x="2152" y="0"/>
                  </a:moveTo>
                  <a:cubicBezTo>
                    <a:pt x="1614" y="1345"/>
                    <a:pt x="0" y="2690"/>
                    <a:pt x="0" y="4304"/>
                  </a:cubicBezTo>
                  <a:cubicBezTo>
                    <a:pt x="0" y="5650"/>
                    <a:pt x="1883" y="6457"/>
                    <a:pt x="3497" y="5919"/>
                  </a:cubicBezTo>
                  <a:cubicBezTo>
                    <a:pt x="5111" y="5381"/>
                    <a:pt x="5919" y="4035"/>
                    <a:pt x="5381" y="2421"/>
                  </a:cubicBezTo>
                  <a:cubicBezTo>
                    <a:pt x="5111" y="1614"/>
                    <a:pt x="4573" y="269"/>
                    <a:pt x="2152" y="0"/>
                  </a:cubicBezTo>
                  <a:close/>
                </a:path>
              </a:pathLst>
            </a:custGeom>
            <a:solidFill>
              <a:srgbClr val="84CD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9" name="Полилиния: фигура 2798">
              <a:extLst>
                <a:ext uri="{FF2B5EF4-FFF2-40B4-BE49-F238E27FC236}">
                  <a16:creationId xmlns:a16="http://schemas.microsoft.com/office/drawing/2014/main" id="{D1AA92E4-D04F-577F-76AE-D1FF36D5F1F2}"/>
                </a:ext>
              </a:extLst>
            </p:cNvPr>
            <p:cNvSpPr/>
            <p:nvPr/>
          </p:nvSpPr>
          <p:spPr>
            <a:xfrm>
              <a:off x="5584974" y="7388058"/>
              <a:ext cx="7781" cy="6344"/>
            </a:xfrm>
            <a:custGeom>
              <a:avLst/>
              <a:gdLst>
                <a:gd name="connsiteX0" fmla="*/ 223 w 7781"/>
                <a:gd name="connsiteY0" fmla="*/ 69 h 6344"/>
                <a:gd name="connsiteX1" fmla="*/ 761 w 7781"/>
                <a:gd name="connsiteY1" fmla="*/ 4373 h 6344"/>
                <a:gd name="connsiteX2" fmla="*/ 5603 w 7781"/>
                <a:gd name="connsiteY2" fmla="*/ 6256 h 6344"/>
                <a:gd name="connsiteX3" fmla="*/ 7756 w 7781"/>
                <a:gd name="connsiteY3" fmla="*/ 4911 h 6344"/>
                <a:gd name="connsiteX4" fmla="*/ 4796 w 7781"/>
                <a:gd name="connsiteY4" fmla="*/ 1414 h 6344"/>
                <a:gd name="connsiteX5" fmla="*/ 223 w 7781"/>
                <a:gd name="connsiteY5" fmla="*/ 69 h 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81" h="6344">
                  <a:moveTo>
                    <a:pt x="223" y="69"/>
                  </a:moveTo>
                  <a:cubicBezTo>
                    <a:pt x="-315" y="1683"/>
                    <a:pt x="223" y="3028"/>
                    <a:pt x="761" y="4373"/>
                  </a:cubicBezTo>
                  <a:cubicBezTo>
                    <a:pt x="1837" y="6256"/>
                    <a:pt x="3720" y="6525"/>
                    <a:pt x="5603" y="6256"/>
                  </a:cubicBezTo>
                  <a:cubicBezTo>
                    <a:pt x="6410" y="6256"/>
                    <a:pt x="7756" y="5449"/>
                    <a:pt x="7756" y="4911"/>
                  </a:cubicBezTo>
                  <a:cubicBezTo>
                    <a:pt x="8025" y="2759"/>
                    <a:pt x="6141" y="2490"/>
                    <a:pt x="4796" y="1414"/>
                  </a:cubicBezTo>
                  <a:cubicBezTo>
                    <a:pt x="3720" y="338"/>
                    <a:pt x="2106" y="-200"/>
                    <a:pt x="223" y="69"/>
                  </a:cubicBezTo>
                  <a:close/>
                </a:path>
              </a:pathLst>
            </a:custGeom>
            <a:solidFill>
              <a:srgbClr val="83CD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0" name="Полилиния: фигура 2799">
              <a:extLst>
                <a:ext uri="{FF2B5EF4-FFF2-40B4-BE49-F238E27FC236}">
                  <a16:creationId xmlns:a16="http://schemas.microsoft.com/office/drawing/2014/main" id="{024AF7C8-CD33-F411-EA90-B56E0E3B2398}"/>
                </a:ext>
              </a:extLst>
            </p:cNvPr>
            <p:cNvSpPr/>
            <p:nvPr/>
          </p:nvSpPr>
          <p:spPr>
            <a:xfrm>
              <a:off x="5362713" y="7210570"/>
              <a:ext cx="164245" cy="207064"/>
            </a:xfrm>
            <a:custGeom>
              <a:avLst/>
              <a:gdLst>
                <a:gd name="connsiteX0" fmla="*/ 140969 w 164245"/>
                <a:gd name="connsiteY0" fmla="*/ 166796 h 207064"/>
                <a:gd name="connsiteX1" fmla="*/ 129670 w 164245"/>
                <a:gd name="connsiteY1" fmla="*/ 160877 h 207064"/>
                <a:gd name="connsiteX2" fmla="*/ 126980 w 164245"/>
                <a:gd name="connsiteY2" fmla="*/ 158994 h 207064"/>
                <a:gd name="connsiteX3" fmla="*/ 116757 w 164245"/>
                <a:gd name="connsiteY3" fmla="*/ 155228 h 207064"/>
                <a:gd name="connsiteX4" fmla="*/ 105996 w 164245"/>
                <a:gd name="connsiteY4" fmla="*/ 143929 h 207064"/>
                <a:gd name="connsiteX5" fmla="*/ 103037 w 164245"/>
                <a:gd name="connsiteY5" fmla="*/ 132899 h 207064"/>
                <a:gd name="connsiteX6" fmla="*/ 103844 w 164245"/>
                <a:gd name="connsiteY6" fmla="*/ 126980 h 207064"/>
                <a:gd name="connsiteX7" fmla="*/ 103575 w 164245"/>
                <a:gd name="connsiteY7" fmla="*/ 126442 h 207064"/>
                <a:gd name="connsiteX8" fmla="*/ 99001 w 164245"/>
                <a:gd name="connsiteY8" fmla="*/ 124559 h 207064"/>
                <a:gd name="connsiteX9" fmla="*/ 99270 w 164245"/>
                <a:gd name="connsiteY9" fmla="*/ 119178 h 207064"/>
                <a:gd name="connsiteX10" fmla="*/ 96311 w 164245"/>
                <a:gd name="connsiteY10" fmla="*/ 104920 h 207064"/>
                <a:gd name="connsiteX11" fmla="*/ 96311 w 164245"/>
                <a:gd name="connsiteY11" fmla="*/ 83129 h 207064"/>
                <a:gd name="connsiteX12" fmla="*/ 99001 w 164245"/>
                <a:gd name="connsiteY12" fmla="*/ 76134 h 207064"/>
                <a:gd name="connsiteX13" fmla="*/ 94428 w 164245"/>
                <a:gd name="connsiteY13" fmla="*/ 61876 h 207064"/>
                <a:gd name="connsiteX14" fmla="*/ 92276 w 164245"/>
                <a:gd name="connsiteY14" fmla="*/ 50577 h 207064"/>
                <a:gd name="connsiteX15" fmla="*/ 61069 w 164245"/>
                <a:gd name="connsiteY15" fmla="*/ 6188 h 207064"/>
                <a:gd name="connsiteX16" fmla="*/ 50577 w 164245"/>
                <a:gd name="connsiteY16" fmla="*/ 0 h 207064"/>
                <a:gd name="connsiteX17" fmla="*/ 38740 w 164245"/>
                <a:gd name="connsiteY17" fmla="*/ 7802 h 207064"/>
                <a:gd name="connsiteX18" fmla="*/ 30131 w 164245"/>
                <a:gd name="connsiteY18" fmla="*/ 7264 h 207064"/>
                <a:gd name="connsiteX19" fmla="*/ 27172 w 164245"/>
                <a:gd name="connsiteY19" fmla="*/ 30938 h 207064"/>
                <a:gd name="connsiteX20" fmla="*/ 25557 w 164245"/>
                <a:gd name="connsiteY20" fmla="*/ 35780 h 207064"/>
                <a:gd name="connsiteX21" fmla="*/ 12644 w 164245"/>
                <a:gd name="connsiteY21" fmla="*/ 74251 h 207064"/>
                <a:gd name="connsiteX22" fmla="*/ 4573 w 164245"/>
                <a:gd name="connsiteY22" fmla="*/ 92814 h 207064"/>
                <a:gd name="connsiteX23" fmla="*/ 3497 w 164245"/>
                <a:gd name="connsiteY23" fmla="*/ 100346 h 207064"/>
                <a:gd name="connsiteX24" fmla="*/ 9147 w 164245"/>
                <a:gd name="connsiteY24" fmla="*/ 97387 h 207064"/>
                <a:gd name="connsiteX25" fmla="*/ 16142 w 164245"/>
                <a:gd name="connsiteY25" fmla="*/ 88240 h 207064"/>
                <a:gd name="connsiteX26" fmla="*/ 16680 w 164245"/>
                <a:gd name="connsiteY26" fmla="*/ 87971 h 207064"/>
                <a:gd name="connsiteX27" fmla="*/ 16142 w 164245"/>
                <a:gd name="connsiteY27" fmla="*/ 88778 h 207064"/>
                <a:gd name="connsiteX28" fmla="*/ 1883 w 164245"/>
                <a:gd name="connsiteY28" fmla="*/ 106265 h 207064"/>
                <a:gd name="connsiteX29" fmla="*/ 0 w 164245"/>
                <a:gd name="connsiteY29" fmla="*/ 110838 h 207064"/>
                <a:gd name="connsiteX30" fmla="*/ 10761 w 164245"/>
                <a:gd name="connsiteY30" fmla="*/ 125904 h 207064"/>
                <a:gd name="connsiteX31" fmla="*/ 15604 w 164245"/>
                <a:gd name="connsiteY31" fmla="*/ 131822 h 207064"/>
                <a:gd name="connsiteX32" fmla="*/ 28786 w 164245"/>
                <a:gd name="connsiteY32" fmla="*/ 142852 h 207064"/>
                <a:gd name="connsiteX33" fmla="*/ 39009 w 164245"/>
                <a:gd name="connsiteY33" fmla="*/ 138548 h 207064"/>
                <a:gd name="connsiteX34" fmla="*/ 41699 w 164245"/>
                <a:gd name="connsiteY34" fmla="*/ 136934 h 207064"/>
                <a:gd name="connsiteX35" fmla="*/ 42775 w 164245"/>
                <a:gd name="connsiteY35" fmla="*/ 136665 h 207064"/>
                <a:gd name="connsiteX36" fmla="*/ 41430 w 164245"/>
                <a:gd name="connsiteY36" fmla="*/ 137472 h 207064"/>
                <a:gd name="connsiteX37" fmla="*/ 31745 w 164245"/>
                <a:gd name="connsiteY37" fmla="*/ 143929 h 207064"/>
                <a:gd name="connsiteX38" fmla="*/ 29862 w 164245"/>
                <a:gd name="connsiteY38" fmla="*/ 146888 h 207064"/>
                <a:gd name="connsiteX39" fmla="*/ 27441 w 164245"/>
                <a:gd name="connsiteY39" fmla="*/ 152537 h 207064"/>
                <a:gd name="connsiteX40" fmla="*/ 18025 w 164245"/>
                <a:gd name="connsiteY40" fmla="*/ 160070 h 207064"/>
                <a:gd name="connsiteX41" fmla="*/ 13182 w 164245"/>
                <a:gd name="connsiteY41" fmla="*/ 164105 h 207064"/>
                <a:gd name="connsiteX42" fmla="*/ 12375 w 164245"/>
                <a:gd name="connsiteY42" fmla="*/ 202038 h 207064"/>
                <a:gd name="connsiteX43" fmla="*/ 23136 w 164245"/>
                <a:gd name="connsiteY43" fmla="*/ 204459 h 207064"/>
                <a:gd name="connsiteX44" fmla="*/ 24212 w 164245"/>
                <a:gd name="connsiteY44" fmla="*/ 192353 h 207064"/>
                <a:gd name="connsiteX45" fmla="*/ 23405 w 164245"/>
                <a:gd name="connsiteY45" fmla="*/ 188049 h 207064"/>
                <a:gd name="connsiteX46" fmla="*/ 26365 w 164245"/>
                <a:gd name="connsiteY46" fmla="*/ 176212 h 207064"/>
                <a:gd name="connsiteX47" fmla="*/ 48425 w 164245"/>
                <a:gd name="connsiteY47" fmla="*/ 156304 h 207064"/>
                <a:gd name="connsiteX48" fmla="*/ 47887 w 164245"/>
                <a:gd name="connsiteY48" fmla="*/ 128056 h 207064"/>
                <a:gd name="connsiteX49" fmla="*/ 30131 w 164245"/>
                <a:gd name="connsiteY49" fmla="*/ 117564 h 207064"/>
                <a:gd name="connsiteX50" fmla="*/ 28786 w 164245"/>
                <a:gd name="connsiteY50" fmla="*/ 112991 h 207064"/>
                <a:gd name="connsiteX51" fmla="*/ 29055 w 164245"/>
                <a:gd name="connsiteY51" fmla="*/ 100884 h 207064"/>
                <a:gd name="connsiteX52" fmla="*/ 40623 w 164245"/>
                <a:gd name="connsiteY52" fmla="*/ 93083 h 207064"/>
                <a:gd name="connsiteX53" fmla="*/ 48963 w 164245"/>
                <a:gd name="connsiteY53" fmla="*/ 88778 h 207064"/>
                <a:gd name="connsiteX54" fmla="*/ 50846 w 164245"/>
                <a:gd name="connsiteY54" fmla="*/ 87164 h 207064"/>
                <a:gd name="connsiteX55" fmla="*/ 57303 w 164245"/>
                <a:gd name="connsiteY55" fmla="*/ 66718 h 207064"/>
                <a:gd name="connsiteX56" fmla="*/ 50846 w 164245"/>
                <a:gd name="connsiteY56" fmla="*/ 49232 h 207064"/>
                <a:gd name="connsiteX57" fmla="*/ 53267 w 164245"/>
                <a:gd name="connsiteY57" fmla="*/ 37395 h 207064"/>
                <a:gd name="connsiteX58" fmla="*/ 56495 w 164245"/>
                <a:gd name="connsiteY58" fmla="*/ 27441 h 207064"/>
                <a:gd name="connsiteX59" fmla="*/ 57571 w 164245"/>
                <a:gd name="connsiteY59" fmla="*/ 17487 h 207064"/>
                <a:gd name="connsiteX60" fmla="*/ 64566 w 164245"/>
                <a:gd name="connsiteY60" fmla="*/ 23943 h 207064"/>
                <a:gd name="connsiteX61" fmla="*/ 73713 w 164245"/>
                <a:gd name="connsiteY61" fmla="*/ 36049 h 207064"/>
                <a:gd name="connsiteX62" fmla="*/ 78017 w 164245"/>
                <a:gd name="connsiteY62" fmla="*/ 46541 h 207064"/>
                <a:gd name="connsiteX63" fmla="*/ 78017 w 164245"/>
                <a:gd name="connsiteY63" fmla="*/ 46541 h 207064"/>
                <a:gd name="connsiteX64" fmla="*/ 82591 w 164245"/>
                <a:gd name="connsiteY64" fmla="*/ 58648 h 207064"/>
                <a:gd name="connsiteX65" fmla="*/ 83936 w 164245"/>
                <a:gd name="connsiteY65" fmla="*/ 90123 h 207064"/>
                <a:gd name="connsiteX66" fmla="*/ 83129 w 164245"/>
                <a:gd name="connsiteY66" fmla="*/ 129132 h 207064"/>
                <a:gd name="connsiteX67" fmla="*/ 91200 w 164245"/>
                <a:gd name="connsiteY67" fmla="*/ 149847 h 207064"/>
                <a:gd name="connsiteX68" fmla="*/ 103844 w 164245"/>
                <a:gd name="connsiteY68" fmla="*/ 160608 h 207064"/>
                <a:gd name="connsiteX69" fmla="*/ 116757 w 164245"/>
                <a:gd name="connsiteY69" fmla="*/ 172983 h 207064"/>
                <a:gd name="connsiteX70" fmla="*/ 149309 w 164245"/>
                <a:gd name="connsiteY70" fmla="*/ 186435 h 207064"/>
                <a:gd name="connsiteX71" fmla="*/ 159532 w 164245"/>
                <a:gd name="connsiteY71" fmla="*/ 188049 h 207064"/>
                <a:gd name="connsiteX72" fmla="*/ 164105 w 164245"/>
                <a:gd name="connsiteY72" fmla="*/ 184282 h 207064"/>
                <a:gd name="connsiteX73" fmla="*/ 161953 w 164245"/>
                <a:gd name="connsiteY73" fmla="*/ 178902 h 207064"/>
                <a:gd name="connsiteX74" fmla="*/ 143929 w 164245"/>
                <a:gd name="connsiteY74" fmla="*/ 167603 h 207064"/>
                <a:gd name="connsiteX75" fmla="*/ 140969 w 164245"/>
                <a:gd name="connsiteY75" fmla="*/ 166796 h 207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64245" h="207064">
                  <a:moveTo>
                    <a:pt x="140969" y="166796"/>
                  </a:moveTo>
                  <a:cubicBezTo>
                    <a:pt x="137203" y="164913"/>
                    <a:pt x="133168" y="163567"/>
                    <a:pt x="129670" y="160877"/>
                  </a:cubicBezTo>
                  <a:cubicBezTo>
                    <a:pt x="128863" y="160339"/>
                    <a:pt x="127787" y="159801"/>
                    <a:pt x="126980" y="158994"/>
                  </a:cubicBezTo>
                  <a:cubicBezTo>
                    <a:pt x="122676" y="160070"/>
                    <a:pt x="119447" y="157649"/>
                    <a:pt x="116757" y="155228"/>
                  </a:cubicBezTo>
                  <a:cubicBezTo>
                    <a:pt x="112722" y="151730"/>
                    <a:pt x="109493" y="147695"/>
                    <a:pt x="105996" y="143929"/>
                  </a:cubicBezTo>
                  <a:cubicBezTo>
                    <a:pt x="103306" y="140700"/>
                    <a:pt x="102499" y="137203"/>
                    <a:pt x="103037" y="132899"/>
                  </a:cubicBezTo>
                  <a:cubicBezTo>
                    <a:pt x="103306" y="131015"/>
                    <a:pt x="104382" y="128863"/>
                    <a:pt x="103844" y="126980"/>
                  </a:cubicBezTo>
                  <a:lnTo>
                    <a:pt x="103575" y="126442"/>
                  </a:lnTo>
                  <a:cubicBezTo>
                    <a:pt x="101961" y="125904"/>
                    <a:pt x="99808" y="126711"/>
                    <a:pt x="99001" y="124559"/>
                  </a:cubicBezTo>
                  <a:cubicBezTo>
                    <a:pt x="97656" y="122676"/>
                    <a:pt x="99001" y="121061"/>
                    <a:pt x="99270" y="119178"/>
                  </a:cubicBezTo>
                  <a:cubicBezTo>
                    <a:pt x="99808" y="114067"/>
                    <a:pt x="99808" y="109493"/>
                    <a:pt x="96311" y="104920"/>
                  </a:cubicBezTo>
                  <a:cubicBezTo>
                    <a:pt x="90931" y="97925"/>
                    <a:pt x="92545" y="90392"/>
                    <a:pt x="96311" y="83129"/>
                  </a:cubicBezTo>
                  <a:cubicBezTo>
                    <a:pt x="97387" y="80977"/>
                    <a:pt x="99808" y="79093"/>
                    <a:pt x="99001" y="76134"/>
                  </a:cubicBezTo>
                  <a:cubicBezTo>
                    <a:pt x="97656" y="71292"/>
                    <a:pt x="97656" y="66449"/>
                    <a:pt x="94428" y="61876"/>
                  </a:cubicBezTo>
                  <a:cubicBezTo>
                    <a:pt x="92276" y="58917"/>
                    <a:pt x="93890" y="54612"/>
                    <a:pt x="92276" y="50577"/>
                  </a:cubicBezTo>
                  <a:cubicBezTo>
                    <a:pt x="85550" y="33090"/>
                    <a:pt x="73982" y="19101"/>
                    <a:pt x="61069" y="6188"/>
                  </a:cubicBezTo>
                  <a:cubicBezTo>
                    <a:pt x="58110" y="3228"/>
                    <a:pt x="54074" y="1883"/>
                    <a:pt x="50577" y="0"/>
                  </a:cubicBezTo>
                  <a:cubicBezTo>
                    <a:pt x="51384" y="6726"/>
                    <a:pt x="46542" y="10223"/>
                    <a:pt x="38740" y="7802"/>
                  </a:cubicBezTo>
                  <a:cubicBezTo>
                    <a:pt x="35780" y="6726"/>
                    <a:pt x="33090" y="6457"/>
                    <a:pt x="30131" y="7264"/>
                  </a:cubicBezTo>
                  <a:cubicBezTo>
                    <a:pt x="30131" y="15334"/>
                    <a:pt x="29593" y="23136"/>
                    <a:pt x="27172" y="30938"/>
                  </a:cubicBezTo>
                  <a:cubicBezTo>
                    <a:pt x="26634" y="32552"/>
                    <a:pt x="25557" y="33897"/>
                    <a:pt x="25557" y="35780"/>
                  </a:cubicBezTo>
                  <a:cubicBezTo>
                    <a:pt x="25827" y="50039"/>
                    <a:pt x="18025" y="61876"/>
                    <a:pt x="12644" y="74251"/>
                  </a:cubicBezTo>
                  <a:cubicBezTo>
                    <a:pt x="9954" y="80439"/>
                    <a:pt x="6995" y="86626"/>
                    <a:pt x="4573" y="92814"/>
                  </a:cubicBezTo>
                  <a:cubicBezTo>
                    <a:pt x="3497" y="95235"/>
                    <a:pt x="2152" y="97656"/>
                    <a:pt x="3497" y="100346"/>
                  </a:cubicBezTo>
                  <a:cubicBezTo>
                    <a:pt x="6457" y="101423"/>
                    <a:pt x="7802" y="99001"/>
                    <a:pt x="9147" y="97387"/>
                  </a:cubicBezTo>
                  <a:cubicBezTo>
                    <a:pt x="11568" y="94428"/>
                    <a:pt x="13451" y="90931"/>
                    <a:pt x="16142" y="88240"/>
                  </a:cubicBezTo>
                  <a:cubicBezTo>
                    <a:pt x="16411" y="87971"/>
                    <a:pt x="16680" y="87702"/>
                    <a:pt x="16680" y="87971"/>
                  </a:cubicBezTo>
                  <a:cubicBezTo>
                    <a:pt x="16680" y="88240"/>
                    <a:pt x="16411" y="88509"/>
                    <a:pt x="16142" y="88778"/>
                  </a:cubicBezTo>
                  <a:cubicBezTo>
                    <a:pt x="11568" y="94697"/>
                    <a:pt x="7264" y="100884"/>
                    <a:pt x="1883" y="106265"/>
                  </a:cubicBezTo>
                  <a:cubicBezTo>
                    <a:pt x="807" y="107341"/>
                    <a:pt x="0" y="108955"/>
                    <a:pt x="0" y="110838"/>
                  </a:cubicBezTo>
                  <a:cubicBezTo>
                    <a:pt x="807" y="117833"/>
                    <a:pt x="6726" y="121330"/>
                    <a:pt x="10761" y="125904"/>
                  </a:cubicBezTo>
                  <a:cubicBezTo>
                    <a:pt x="12375" y="127787"/>
                    <a:pt x="14258" y="129670"/>
                    <a:pt x="15604" y="131822"/>
                  </a:cubicBezTo>
                  <a:cubicBezTo>
                    <a:pt x="19101" y="136665"/>
                    <a:pt x="22329" y="141776"/>
                    <a:pt x="28786" y="142852"/>
                  </a:cubicBezTo>
                  <a:cubicBezTo>
                    <a:pt x="32552" y="142045"/>
                    <a:pt x="36049" y="140700"/>
                    <a:pt x="39009" y="138548"/>
                  </a:cubicBezTo>
                  <a:cubicBezTo>
                    <a:pt x="39816" y="138010"/>
                    <a:pt x="40623" y="137203"/>
                    <a:pt x="41699" y="136934"/>
                  </a:cubicBezTo>
                  <a:cubicBezTo>
                    <a:pt x="41968" y="136934"/>
                    <a:pt x="42237" y="136665"/>
                    <a:pt x="42775" y="136665"/>
                  </a:cubicBezTo>
                  <a:cubicBezTo>
                    <a:pt x="42506" y="137203"/>
                    <a:pt x="41968" y="136934"/>
                    <a:pt x="41430" y="137472"/>
                  </a:cubicBezTo>
                  <a:cubicBezTo>
                    <a:pt x="38202" y="139893"/>
                    <a:pt x="34704" y="141507"/>
                    <a:pt x="31745" y="143929"/>
                  </a:cubicBezTo>
                  <a:cubicBezTo>
                    <a:pt x="30669" y="144736"/>
                    <a:pt x="29055" y="146081"/>
                    <a:pt x="29862" y="146888"/>
                  </a:cubicBezTo>
                  <a:cubicBezTo>
                    <a:pt x="34435" y="151192"/>
                    <a:pt x="28517" y="150654"/>
                    <a:pt x="27441" y="152537"/>
                  </a:cubicBezTo>
                  <a:cubicBezTo>
                    <a:pt x="22867" y="153344"/>
                    <a:pt x="21791" y="158187"/>
                    <a:pt x="18025" y="160070"/>
                  </a:cubicBezTo>
                  <a:cubicBezTo>
                    <a:pt x="16411" y="161146"/>
                    <a:pt x="13989" y="161415"/>
                    <a:pt x="13182" y="164105"/>
                  </a:cubicBezTo>
                  <a:cubicBezTo>
                    <a:pt x="6457" y="176750"/>
                    <a:pt x="6726" y="189394"/>
                    <a:pt x="12375" y="202038"/>
                  </a:cubicBezTo>
                  <a:cubicBezTo>
                    <a:pt x="14796" y="207957"/>
                    <a:pt x="17756" y="208495"/>
                    <a:pt x="23136" y="204459"/>
                  </a:cubicBezTo>
                  <a:cubicBezTo>
                    <a:pt x="25288" y="200424"/>
                    <a:pt x="22598" y="196119"/>
                    <a:pt x="24212" y="192353"/>
                  </a:cubicBezTo>
                  <a:cubicBezTo>
                    <a:pt x="24212" y="190739"/>
                    <a:pt x="23674" y="189394"/>
                    <a:pt x="23405" y="188049"/>
                  </a:cubicBezTo>
                  <a:cubicBezTo>
                    <a:pt x="22598" y="183744"/>
                    <a:pt x="23405" y="179978"/>
                    <a:pt x="26365" y="176212"/>
                  </a:cubicBezTo>
                  <a:cubicBezTo>
                    <a:pt x="32552" y="168141"/>
                    <a:pt x="40085" y="161953"/>
                    <a:pt x="48425" y="156304"/>
                  </a:cubicBezTo>
                  <a:cubicBezTo>
                    <a:pt x="62414" y="147157"/>
                    <a:pt x="62414" y="137472"/>
                    <a:pt x="47887" y="128056"/>
                  </a:cubicBezTo>
                  <a:cubicBezTo>
                    <a:pt x="40892" y="126442"/>
                    <a:pt x="34166" y="124290"/>
                    <a:pt x="30131" y="117564"/>
                  </a:cubicBezTo>
                  <a:cubicBezTo>
                    <a:pt x="30669" y="115681"/>
                    <a:pt x="29593" y="114336"/>
                    <a:pt x="28786" y="112991"/>
                  </a:cubicBezTo>
                  <a:cubicBezTo>
                    <a:pt x="26095" y="108686"/>
                    <a:pt x="26365" y="104651"/>
                    <a:pt x="29055" y="100884"/>
                  </a:cubicBezTo>
                  <a:cubicBezTo>
                    <a:pt x="30938" y="95504"/>
                    <a:pt x="34435" y="92545"/>
                    <a:pt x="40623" y="93083"/>
                  </a:cubicBezTo>
                  <a:cubicBezTo>
                    <a:pt x="43582" y="93352"/>
                    <a:pt x="47618" y="93352"/>
                    <a:pt x="48963" y="88778"/>
                  </a:cubicBezTo>
                  <a:cubicBezTo>
                    <a:pt x="49232" y="87702"/>
                    <a:pt x="49770" y="87433"/>
                    <a:pt x="50846" y="87164"/>
                  </a:cubicBezTo>
                  <a:cubicBezTo>
                    <a:pt x="59993" y="83398"/>
                    <a:pt x="63490" y="73982"/>
                    <a:pt x="57303" y="66718"/>
                  </a:cubicBezTo>
                  <a:cubicBezTo>
                    <a:pt x="52998" y="61607"/>
                    <a:pt x="52191" y="55419"/>
                    <a:pt x="50846" y="49232"/>
                  </a:cubicBezTo>
                  <a:cubicBezTo>
                    <a:pt x="51653" y="45196"/>
                    <a:pt x="52460" y="41430"/>
                    <a:pt x="53267" y="37395"/>
                  </a:cubicBezTo>
                  <a:cubicBezTo>
                    <a:pt x="53805" y="33897"/>
                    <a:pt x="55957" y="30938"/>
                    <a:pt x="56495" y="27441"/>
                  </a:cubicBezTo>
                  <a:cubicBezTo>
                    <a:pt x="57033" y="24212"/>
                    <a:pt x="57840" y="20984"/>
                    <a:pt x="57571" y="17487"/>
                  </a:cubicBezTo>
                  <a:cubicBezTo>
                    <a:pt x="59724" y="19908"/>
                    <a:pt x="61876" y="22329"/>
                    <a:pt x="64566" y="23943"/>
                  </a:cubicBezTo>
                  <a:cubicBezTo>
                    <a:pt x="69140" y="26903"/>
                    <a:pt x="71292" y="31745"/>
                    <a:pt x="73713" y="36049"/>
                  </a:cubicBezTo>
                  <a:cubicBezTo>
                    <a:pt x="75865" y="39278"/>
                    <a:pt x="76403" y="43044"/>
                    <a:pt x="78017" y="46541"/>
                  </a:cubicBezTo>
                  <a:lnTo>
                    <a:pt x="78017" y="46541"/>
                  </a:lnTo>
                  <a:cubicBezTo>
                    <a:pt x="81515" y="49770"/>
                    <a:pt x="82322" y="53805"/>
                    <a:pt x="82591" y="58648"/>
                  </a:cubicBezTo>
                  <a:cubicBezTo>
                    <a:pt x="83398" y="69140"/>
                    <a:pt x="82860" y="79631"/>
                    <a:pt x="83936" y="90123"/>
                  </a:cubicBezTo>
                  <a:cubicBezTo>
                    <a:pt x="85819" y="103306"/>
                    <a:pt x="83667" y="116219"/>
                    <a:pt x="83129" y="129132"/>
                  </a:cubicBezTo>
                  <a:cubicBezTo>
                    <a:pt x="84205" y="136665"/>
                    <a:pt x="85012" y="144198"/>
                    <a:pt x="91200" y="149847"/>
                  </a:cubicBezTo>
                  <a:cubicBezTo>
                    <a:pt x="94697" y="154421"/>
                    <a:pt x="98194" y="158725"/>
                    <a:pt x="103844" y="160608"/>
                  </a:cubicBezTo>
                  <a:cubicBezTo>
                    <a:pt x="106265" y="166796"/>
                    <a:pt x="110838" y="171100"/>
                    <a:pt x="116757" y="172983"/>
                  </a:cubicBezTo>
                  <a:cubicBezTo>
                    <a:pt x="128056" y="176212"/>
                    <a:pt x="138817" y="181054"/>
                    <a:pt x="149309" y="186435"/>
                  </a:cubicBezTo>
                  <a:cubicBezTo>
                    <a:pt x="152537" y="188049"/>
                    <a:pt x="155766" y="189125"/>
                    <a:pt x="159532" y="188049"/>
                  </a:cubicBezTo>
                  <a:cubicBezTo>
                    <a:pt x="161684" y="187511"/>
                    <a:pt x="163298" y="186435"/>
                    <a:pt x="164105" y="184282"/>
                  </a:cubicBezTo>
                  <a:cubicBezTo>
                    <a:pt x="164644" y="181861"/>
                    <a:pt x="163568" y="180247"/>
                    <a:pt x="161953" y="178902"/>
                  </a:cubicBezTo>
                  <a:cubicBezTo>
                    <a:pt x="156573" y="174328"/>
                    <a:pt x="150116" y="171100"/>
                    <a:pt x="143929" y="167603"/>
                  </a:cubicBezTo>
                  <a:cubicBezTo>
                    <a:pt x="142583" y="167872"/>
                    <a:pt x="141776" y="167334"/>
                    <a:pt x="140969" y="166796"/>
                  </a:cubicBezTo>
                  <a:close/>
                </a:path>
              </a:pathLst>
            </a:custGeom>
            <a:solidFill>
              <a:srgbClr val="4F93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1" name="Полилиния: фигура 2800">
              <a:extLst>
                <a:ext uri="{FF2B5EF4-FFF2-40B4-BE49-F238E27FC236}">
                  <a16:creationId xmlns:a16="http://schemas.microsoft.com/office/drawing/2014/main" id="{22078BB8-3C0A-0649-5D05-67B86F1D1E87}"/>
                </a:ext>
              </a:extLst>
            </p:cNvPr>
            <p:cNvSpPr/>
            <p:nvPr/>
          </p:nvSpPr>
          <p:spPr>
            <a:xfrm>
              <a:off x="5351683" y="7145882"/>
              <a:ext cx="45465" cy="56629"/>
            </a:xfrm>
            <a:custGeom>
              <a:avLst/>
              <a:gdLst>
                <a:gd name="connsiteX0" fmla="*/ 8340 w 45465"/>
                <a:gd name="connsiteY0" fmla="*/ 24602 h 56629"/>
                <a:gd name="connsiteX1" fmla="*/ 0 w 45465"/>
                <a:gd name="connsiteY1" fmla="*/ 48008 h 56629"/>
                <a:gd name="connsiteX2" fmla="*/ 16949 w 45465"/>
                <a:gd name="connsiteY2" fmla="*/ 51505 h 56629"/>
                <a:gd name="connsiteX3" fmla="*/ 45465 w 45465"/>
                <a:gd name="connsiteY3" fmla="*/ 56616 h 56629"/>
                <a:gd name="connsiteX4" fmla="*/ 41968 w 45465"/>
                <a:gd name="connsiteY4" fmla="*/ 55002 h 56629"/>
                <a:gd name="connsiteX5" fmla="*/ 29324 w 45465"/>
                <a:gd name="connsiteY5" fmla="*/ 43165 h 56629"/>
                <a:gd name="connsiteX6" fmla="*/ 14796 w 45465"/>
                <a:gd name="connsiteY6" fmla="*/ 30790 h 56629"/>
                <a:gd name="connsiteX7" fmla="*/ 19101 w 45465"/>
                <a:gd name="connsiteY7" fmla="*/ 25947 h 56629"/>
                <a:gd name="connsiteX8" fmla="*/ 36856 w 45465"/>
                <a:gd name="connsiteY8" fmla="*/ 10613 h 56629"/>
                <a:gd name="connsiteX9" fmla="*/ 40892 w 45465"/>
                <a:gd name="connsiteY9" fmla="*/ 1197 h 56629"/>
                <a:gd name="connsiteX10" fmla="*/ 32014 w 45465"/>
                <a:gd name="connsiteY10" fmla="*/ 3349 h 56629"/>
                <a:gd name="connsiteX11" fmla="*/ 11568 w 45465"/>
                <a:gd name="connsiteY11" fmla="*/ 20836 h 56629"/>
                <a:gd name="connsiteX12" fmla="*/ 8071 w 45465"/>
                <a:gd name="connsiteY12" fmla="*/ 23526 h 56629"/>
                <a:gd name="connsiteX13" fmla="*/ 8340 w 45465"/>
                <a:gd name="connsiteY13" fmla="*/ 24602 h 5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465" h="56629">
                  <a:moveTo>
                    <a:pt x="8340" y="24602"/>
                  </a:moveTo>
                  <a:cubicBezTo>
                    <a:pt x="11030" y="34018"/>
                    <a:pt x="8609" y="41820"/>
                    <a:pt x="0" y="48008"/>
                  </a:cubicBezTo>
                  <a:cubicBezTo>
                    <a:pt x="5919" y="50160"/>
                    <a:pt x="11568" y="50967"/>
                    <a:pt x="16949" y="51505"/>
                  </a:cubicBezTo>
                  <a:cubicBezTo>
                    <a:pt x="26634" y="52850"/>
                    <a:pt x="35511" y="56885"/>
                    <a:pt x="45465" y="56616"/>
                  </a:cubicBezTo>
                  <a:cubicBezTo>
                    <a:pt x="44389" y="56078"/>
                    <a:pt x="43044" y="55809"/>
                    <a:pt x="41968" y="55002"/>
                  </a:cubicBezTo>
                  <a:cubicBezTo>
                    <a:pt x="36587" y="52312"/>
                    <a:pt x="29862" y="52043"/>
                    <a:pt x="29324" y="43165"/>
                  </a:cubicBezTo>
                  <a:cubicBezTo>
                    <a:pt x="29055" y="35094"/>
                    <a:pt x="20446" y="34018"/>
                    <a:pt x="14796" y="30790"/>
                  </a:cubicBezTo>
                  <a:cubicBezTo>
                    <a:pt x="15334" y="28100"/>
                    <a:pt x="17487" y="27293"/>
                    <a:pt x="19101" y="25947"/>
                  </a:cubicBezTo>
                  <a:cubicBezTo>
                    <a:pt x="25288" y="21374"/>
                    <a:pt x="31476" y="16263"/>
                    <a:pt x="36856" y="10613"/>
                  </a:cubicBezTo>
                  <a:cubicBezTo>
                    <a:pt x="39547" y="7923"/>
                    <a:pt x="43044" y="4156"/>
                    <a:pt x="40892" y="1197"/>
                  </a:cubicBezTo>
                  <a:cubicBezTo>
                    <a:pt x="38740" y="-1762"/>
                    <a:pt x="34435" y="1466"/>
                    <a:pt x="32014" y="3349"/>
                  </a:cubicBezTo>
                  <a:cubicBezTo>
                    <a:pt x="24750" y="8730"/>
                    <a:pt x="18294" y="14917"/>
                    <a:pt x="11568" y="20836"/>
                  </a:cubicBezTo>
                  <a:cubicBezTo>
                    <a:pt x="10492" y="21912"/>
                    <a:pt x="9685" y="23257"/>
                    <a:pt x="8071" y="23526"/>
                  </a:cubicBezTo>
                  <a:cubicBezTo>
                    <a:pt x="7802" y="24064"/>
                    <a:pt x="7802" y="24333"/>
                    <a:pt x="8340" y="24602"/>
                  </a:cubicBezTo>
                  <a:close/>
                </a:path>
              </a:pathLst>
            </a:custGeom>
            <a:solidFill>
              <a:srgbClr val="4F94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2" name="Полилиния: фигура 2801">
              <a:extLst>
                <a:ext uri="{FF2B5EF4-FFF2-40B4-BE49-F238E27FC236}">
                  <a16:creationId xmlns:a16="http://schemas.microsoft.com/office/drawing/2014/main" id="{4A65BD9A-0F69-0DC8-1626-B0750CCAA6AF}"/>
                </a:ext>
              </a:extLst>
            </p:cNvPr>
            <p:cNvSpPr/>
            <p:nvPr/>
          </p:nvSpPr>
          <p:spPr>
            <a:xfrm>
              <a:off x="5332289" y="7157489"/>
              <a:ext cx="27733" cy="21598"/>
            </a:xfrm>
            <a:custGeom>
              <a:avLst/>
              <a:gdLst>
                <a:gd name="connsiteX0" fmla="*/ 27734 w 27733"/>
                <a:gd name="connsiteY0" fmla="*/ 12996 h 21598"/>
                <a:gd name="connsiteX1" fmla="*/ 27465 w 27733"/>
                <a:gd name="connsiteY1" fmla="*/ 11920 h 21598"/>
                <a:gd name="connsiteX2" fmla="*/ 293 w 27733"/>
                <a:gd name="connsiteY2" fmla="*/ 890 h 21598"/>
                <a:gd name="connsiteX3" fmla="*/ 562 w 27733"/>
                <a:gd name="connsiteY3" fmla="*/ 1966 h 21598"/>
                <a:gd name="connsiteX4" fmla="*/ 3521 w 27733"/>
                <a:gd name="connsiteY4" fmla="*/ 12189 h 21598"/>
                <a:gd name="connsiteX5" fmla="*/ 7557 w 27733"/>
                <a:gd name="connsiteY5" fmla="*/ 18108 h 21598"/>
                <a:gd name="connsiteX6" fmla="*/ 24236 w 27733"/>
                <a:gd name="connsiteY6" fmla="*/ 15955 h 21598"/>
                <a:gd name="connsiteX7" fmla="*/ 27734 w 27733"/>
                <a:gd name="connsiteY7" fmla="*/ 12996 h 21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33" h="21598">
                  <a:moveTo>
                    <a:pt x="27734" y="12996"/>
                  </a:moveTo>
                  <a:cubicBezTo>
                    <a:pt x="27734" y="12727"/>
                    <a:pt x="27734" y="12189"/>
                    <a:pt x="27465" y="11920"/>
                  </a:cubicBezTo>
                  <a:cubicBezTo>
                    <a:pt x="21277" y="621"/>
                    <a:pt x="15628" y="-1531"/>
                    <a:pt x="293" y="890"/>
                  </a:cubicBezTo>
                  <a:cubicBezTo>
                    <a:pt x="-245" y="1428"/>
                    <a:pt x="24" y="1697"/>
                    <a:pt x="562" y="1966"/>
                  </a:cubicBezTo>
                  <a:cubicBezTo>
                    <a:pt x="2176" y="5194"/>
                    <a:pt x="3253" y="8423"/>
                    <a:pt x="3521" y="12189"/>
                  </a:cubicBezTo>
                  <a:cubicBezTo>
                    <a:pt x="3791" y="14879"/>
                    <a:pt x="4867" y="16762"/>
                    <a:pt x="7557" y="18108"/>
                  </a:cubicBezTo>
                  <a:cubicBezTo>
                    <a:pt x="16704" y="22950"/>
                    <a:pt x="16704" y="23219"/>
                    <a:pt x="24236" y="15955"/>
                  </a:cubicBezTo>
                  <a:cubicBezTo>
                    <a:pt x="25313" y="14879"/>
                    <a:pt x="26389" y="14072"/>
                    <a:pt x="27734" y="12996"/>
                  </a:cubicBezTo>
                  <a:close/>
                </a:path>
              </a:pathLst>
            </a:custGeom>
            <a:solidFill>
              <a:srgbClr val="50AD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3" name="Полилиния: фигура 2802">
              <a:extLst>
                <a:ext uri="{FF2B5EF4-FFF2-40B4-BE49-F238E27FC236}">
                  <a16:creationId xmlns:a16="http://schemas.microsoft.com/office/drawing/2014/main" id="{978DA739-C8BB-C4B9-8AA0-9D5B03A60205}"/>
                </a:ext>
              </a:extLst>
            </p:cNvPr>
            <p:cNvSpPr/>
            <p:nvPr/>
          </p:nvSpPr>
          <p:spPr>
            <a:xfrm>
              <a:off x="5454347" y="7278902"/>
              <a:ext cx="23239" cy="57033"/>
            </a:xfrm>
            <a:custGeom>
              <a:avLst/>
              <a:gdLst>
                <a:gd name="connsiteX0" fmla="*/ 7368 w 23239"/>
                <a:gd name="connsiteY0" fmla="*/ 7802 h 57033"/>
                <a:gd name="connsiteX1" fmla="*/ 104 w 23239"/>
                <a:gd name="connsiteY1" fmla="*/ 28517 h 57033"/>
                <a:gd name="connsiteX2" fmla="*/ 3332 w 23239"/>
                <a:gd name="connsiteY2" fmla="*/ 37125 h 57033"/>
                <a:gd name="connsiteX3" fmla="*/ 5484 w 23239"/>
                <a:gd name="connsiteY3" fmla="*/ 52998 h 57033"/>
                <a:gd name="connsiteX4" fmla="*/ 7368 w 23239"/>
                <a:gd name="connsiteY4" fmla="*/ 57033 h 57033"/>
                <a:gd name="connsiteX5" fmla="*/ 11134 w 23239"/>
                <a:gd name="connsiteY5" fmla="*/ 50577 h 57033"/>
                <a:gd name="connsiteX6" fmla="*/ 8175 w 23239"/>
                <a:gd name="connsiteY6" fmla="*/ 34973 h 57033"/>
                <a:gd name="connsiteX7" fmla="*/ 5215 w 23239"/>
                <a:gd name="connsiteY7" fmla="*/ 25019 h 57033"/>
                <a:gd name="connsiteX8" fmla="*/ 8982 w 23239"/>
                <a:gd name="connsiteY8" fmla="*/ 16142 h 57033"/>
                <a:gd name="connsiteX9" fmla="*/ 12210 w 23239"/>
                <a:gd name="connsiteY9" fmla="*/ 13182 h 57033"/>
                <a:gd name="connsiteX10" fmla="*/ 17591 w 23239"/>
                <a:gd name="connsiteY10" fmla="*/ 12375 h 57033"/>
                <a:gd name="connsiteX11" fmla="*/ 21895 w 23239"/>
                <a:gd name="connsiteY11" fmla="*/ 4573 h 57033"/>
                <a:gd name="connsiteX12" fmla="*/ 23240 w 23239"/>
                <a:gd name="connsiteY12" fmla="*/ 0 h 57033"/>
                <a:gd name="connsiteX13" fmla="*/ 7368 w 23239"/>
                <a:gd name="connsiteY13" fmla="*/ 7802 h 57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239" h="57033">
                  <a:moveTo>
                    <a:pt x="7368" y="7802"/>
                  </a:moveTo>
                  <a:cubicBezTo>
                    <a:pt x="3332" y="13989"/>
                    <a:pt x="-703" y="20177"/>
                    <a:pt x="104" y="28517"/>
                  </a:cubicBezTo>
                  <a:cubicBezTo>
                    <a:pt x="373" y="31745"/>
                    <a:pt x="911" y="34973"/>
                    <a:pt x="3332" y="37125"/>
                  </a:cubicBezTo>
                  <a:cubicBezTo>
                    <a:pt x="8175" y="41968"/>
                    <a:pt x="7368" y="47348"/>
                    <a:pt x="5484" y="52998"/>
                  </a:cubicBezTo>
                  <a:cubicBezTo>
                    <a:pt x="4677" y="55150"/>
                    <a:pt x="3601" y="57033"/>
                    <a:pt x="7368" y="57033"/>
                  </a:cubicBezTo>
                  <a:cubicBezTo>
                    <a:pt x="11134" y="56226"/>
                    <a:pt x="10865" y="53267"/>
                    <a:pt x="11134" y="50577"/>
                  </a:cubicBezTo>
                  <a:cubicBezTo>
                    <a:pt x="11403" y="45196"/>
                    <a:pt x="13286" y="39547"/>
                    <a:pt x="8175" y="34973"/>
                  </a:cubicBezTo>
                  <a:cubicBezTo>
                    <a:pt x="7637" y="31476"/>
                    <a:pt x="6291" y="28517"/>
                    <a:pt x="5215" y="25019"/>
                  </a:cubicBezTo>
                  <a:cubicBezTo>
                    <a:pt x="5215" y="21522"/>
                    <a:pt x="6830" y="18832"/>
                    <a:pt x="8982" y="16142"/>
                  </a:cubicBezTo>
                  <a:cubicBezTo>
                    <a:pt x="10058" y="15065"/>
                    <a:pt x="10596" y="13720"/>
                    <a:pt x="12210" y="13182"/>
                  </a:cubicBezTo>
                  <a:cubicBezTo>
                    <a:pt x="14093" y="13720"/>
                    <a:pt x="16245" y="16142"/>
                    <a:pt x="17591" y="12375"/>
                  </a:cubicBezTo>
                  <a:cubicBezTo>
                    <a:pt x="18398" y="9416"/>
                    <a:pt x="17859" y="5919"/>
                    <a:pt x="21895" y="4573"/>
                  </a:cubicBezTo>
                  <a:cubicBezTo>
                    <a:pt x="21357" y="2690"/>
                    <a:pt x="22971" y="1614"/>
                    <a:pt x="23240" y="0"/>
                  </a:cubicBezTo>
                  <a:cubicBezTo>
                    <a:pt x="16514" y="0"/>
                    <a:pt x="11941" y="3497"/>
                    <a:pt x="7368" y="7802"/>
                  </a:cubicBezTo>
                  <a:close/>
                </a:path>
              </a:pathLst>
            </a:custGeom>
            <a:solidFill>
              <a:srgbClr val="C6EF7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4" name="Полилиния: фигура 2803">
              <a:extLst>
                <a:ext uri="{FF2B5EF4-FFF2-40B4-BE49-F238E27FC236}">
                  <a16:creationId xmlns:a16="http://schemas.microsoft.com/office/drawing/2014/main" id="{9CBFB05B-3444-2166-E126-8F90A5B4F534}"/>
                </a:ext>
              </a:extLst>
            </p:cNvPr>
            <p:cNvSpPr/>
            <p:nvPr/>
          </p:nvSpPr>
          <p:spPr>
            <a:xfrm>
              <a:off x="5476169" y="7212730"/>
              <a:ext cx="27245" cy="28752"/>
            </a:xfrm>
            <a:custGeom>
              <a:avLst/>
              <a:gdLst>
                <a:gd name="connsiteX0" fmla="*/ 15677 w 27245"/>
                <a:gd name="connsiteY0" fmla="*/ 20169 h 28752"/>
                <a:gd name="connsiteX1" fmla="*/ 17560 w 27245"/>
                <a:gd name="connsiteY1" fmla="*/ 17747 h 28752"/>
                <a:gd name="connsiteX2" fmla="*/ 25900 w 27245"/>
                <a:gd name="connsiteY2" fmla="*/ 6986 h 28752"/>
                <a:gd name="connsiteX3" fmla="*/ 27245 w 27245"/>
                <a:gd name="connsiteY3" fmla="*/ 3220 h 28752"/>
                <a:gd name="connsiteX4" fmla="*/ 26707 w 27245"/>
                <a:gd name="connsiteY4" fmla="*/ 1068 h 28752"/>
                <a:gd name="connsiteX5" fmla="*/ 18636 w 27245"/>
                <a:gd name="connsiteY5" fmla="*/ 4834 h 28752"/>
                <a:gd name="connsiteX6" fmla="*/ 6799 w 27245"/>
                <a:gd name="connsiteY6" fmla="*/ 18823 h 28752"/>
                <a:gd name="connsiteX7" fmla="*/ 3302 w 27245"/>
                <a:gd name="connsiteY7" fmla="*/ 22321 h 28752"/>
                <a:gd name="connsiteX8" fmla="*/ 343 w 27245"/>
                <a:gd name="connsiteY8" fmla="*/ 27701 h 28752"/>
                <a:gd name="connsiteX9" fmla="*/ 5992 w 27245"/>
                <a:gd name="connsiteY9" fmla="*/ 26356 h 28752"/>
                <a:gd name="connsiteX10" fmla="*/ 10565 w 27245"/>
                <a:gd name="connsiteY10" fmla="*/ 27163 h 28752"/>
                <a:gd name="connsiteX11" fmla="*/ 15677 w 27245"/>
                <a:gd name="connsiteY11" fmla="*/ 20169 h 28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45" h="28752">
                  <a:moveTo>
                    <a:pt x="15677" y="20169"/>
                  </a:moveTo>
                  <a:cubicBezTo>
                    <a:pt x="16215" y="19361"/>
                    <a:pt x="17022" y="18554"/>
                    <a:pt x="17560" y="17747"/>
                  </a:cubicBezTo>
                  <a:cubicBezTo>
                    <a:pt x="20250" y="13981"/>
                    <a:pt x="23210" y="10753"/>
                    <a:pt x="25900" y="6986"/>
                  </a:cubicBezTo>
                  <a:cubicBezTo>
                    <a:pt x="26438" y="5641"/>
                    <a:pt x="26707" y="4296"/>
                    <a:pt x="27245" y="3220"/>
                  </a:cubicBezTo>
                  <a:cubicBezTo>
                    <a:pt x="26976" y="2413"/>
                    <a:pt x="26976" y="1875"/>
                    <a:pt x="26707" y="1068"/>
                  </a:cubicBezTo>
                  <a:cubicBezTo>
                    <a:pt x="22402" y="-1353"/>
                    <a:pt x="20519" y="530"/>
                    <a:pt x="18636" y="4834"/>
                  </a:cubicBezTo>
                  <a:cubicBezTo>
                    <a:pt x="16215" y="10484"/>
                    <a:pt x="10834" y="13981"/>
                    <a:pt x="6799" y="18823"/>
                  </a:cubicBezTo>
                  <a:cubicBezTo>
                    <a:pt x="5723" y="20169"/>
                    <a:pt x="4378" y="20976"/>
                    <a:pt x="3302" y="22321"/>
                  </a:cubicBezTo>
                  <a:cubicBezTo>
                    <a:pt x="1957" y="24204"/>
                    <a:pt x="-1003" y="25818"/>
                    <a:pt x="343" y="27701"/>
                  </a:cubicBezTo>
                  <a:cubicBezTo>
                    <a:pt x="1957" y="30392"/>
                    <a:pt x="4109" y="27163"/>
                    <a:pt x="5992" y="26356"/>
                  </a:cubicBezTo>
                  <a:cubicBezTo>
                    <a:pt x="7875" y="25549"/>
                    <a:pt x="9220" y="25011"/>
                    <a:pt x="10565" y="27163"/>
                  </a:cubicBezTo>
                  <a:cubicBezTo>
                    <a:pt x="11104" y="23666"/>
                    <a:pt x="11641" y="20707"/>
                    <a:pt x="15677" y="20169"/>
                  </a:cubicBezTo>
                  <a:close/>
                </a:path>
              </a:pathLst>
            </a:custGeom>
            <a:solidFill>
              <a:srgbClr val="C7F07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5" name="Полилиния: фигура 2804">
              <a:extLst>
                <a:ext uri="{FF2B5EF4-FFF2-40B4-BE49-F238E27FC236}">
                  <a16:creationId xmlns:a16="http://schemas.microsoft.com/office/drawing/2014/main" id="{1F9C86E1-53EC-40F9-92D3-484C25F16A22}"/>
                </a:ext>
              </a:extLst>
            </p:cNvPr>
            <p:cNvSpPr/>
            <p:nvPr/>
          </p:nvSpPr>
          <p:spPr>
            <a:xfrm>
              <a:off x="5478932" y="7266849"/>
              <a:ext cx="20446" cy="10976"/>
            </a:xfrm>
            <a:custGeom>
              <a:avLst/>
              <a:gdLst>
                <a:gd name="connsiteX0" fmla="*/ 7264 w 20446"/>
                <a:gd name="connsiteY0" fmla="*/ 9632 h 10976"/>
                <a:gd name="connsiteX1" fmla="*/ 20446 w 20446"/>
                <a:gd name="connsiteY1" fmla="*/ 216 h 10976"/>
                <a:gd name="connsiteX2" fmla="*/ 0 w 20446"/>
                <a:gd name="connsiteY2" fmla="*/ 10977 h 10976"/>
                <a:gd name="connsiteX3" fmla="*/ 7264 w 20446"/>
                <a:gd name="connsiteY3" fmla="*/ 9632 h 10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446" h="10976">
                  <a:moveTo>
                    <a:pt x="7264" y="9632"/>
                  </a:moveTo>
                  <a:cubicBezTo>
                    <a:pt x="12375" y="7748"/>
                    <a:pt x="17487" y="5596"/>
                    <a:pt x="20446" y="216"/>
                  </a:cubicBezTo>
                  <a:cubicBezTo>
                    <a:pt x="13720" y="-1129"/>
                    <a:pt x="3497" y="3982"/>
                    <a:pt x="0" y="10977"/>
                  </a:cubicBezTo>
                  <a:cubicBezTo>
                    <a:pt x="2690" y="10439"/>
                    <a:pt x="5112" y="10170"/>
                    <a:pt x="7264" y="9632"/>
                  </a:cubicBezTo>
                  <a:close/>
                </a:path>
              </a:pathLst>
            </a:custGeom>
            <a:solidFill>
              <a:srgbClr val="53AF0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6" name="Полилиния: фигура 2805">
              <a:extLst>
                <a:ext uri="{FF2B5EF4-FFF2-40B4-BE49-F238E27FC236}">
                  <a16:creationId xmlns:a16="http://schemas.microsoft.com/office/drawing/2014/main" id="{897ADB11-0747-E3E1-3963-432D35436CF1}"/>
                </a:ext>
              </a:extLst>
            </p:cNvPr>
            <p:cNvSpPr/>
            <p:nvPr/>
          </p:nvSpPr>
          <p:spPr>
            <a:xfrm>
              <a:off x="5319131" y="7151396"/>
              <a:ext cx="13451" cy="9403"/>
            </a:xfrm>
            <a:custGeom>
              <a:avLst/>
              <a:gdLst>
                <a:gd name="connsiteX0" fmla="*/ 13451 w 13451"/>
                <a:gd name="connsiteY0" fmla="*/ 8058 h 9403"/>
                <a:gd name="connsiteX1" fmla="*/ 13182 w 13451"/>
                <a:gd name="connsiteY1" fmla="*/ 6982 h 9403"/>
                <a:gd name="connsiteX2" fmla="*/ 6188 w 13451"/>
                <a:gd name="connsiteY2" fmla="*/ 257 h 9403"/>
                <a:gd name="connsiteX3" fmla="*/ 0 w 13451"/>
                <a:gd name="connsiteY3" fmla="*/ 3754 h 9403"/>
                <a:gd name="connsiteX4" fmla="*/ 3228 w 13451"/>
                <a:gd name="connsiteY4" fmla="*/ 9403 h 9403"/>
                <a:gd name="connsiteX5" fmla="*/ 13451 w 13451"/>
                <a:gd name="connsiteY5" fmla="*/ 8058 h 9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51" h="9403">
                  <a:moveTo>
                    <a:pt x="13451" y="8058"/>
                  </a:moveTo>
                  <a:cubicBezTo>
                    <a:pt x="13451" y="7789"/>
                    <a:pt x="13451" y="7251"/>
                    <a:pt x="13182" y="6982"/>
                  </a:cubicBezTo>
                  <a:cubicBezTo>
                    <a:pt x="10492" y="5099"/>
                    <a:pt x="12375" y="-1358"/>
                    <a:pt x="6188" y="257"/>
                  </a:cubicBezTo>
                  <a:cubicBezTo>
                    <a:pt x="4842" y="2947"/>
                    <a:pt x="1076" y="1064"/>
                    <a:pt x="0" y="3754"/>
                  </a:cubicBezTo>
                  <a:cubicBezTo>
                    <a:pt x="6726" y="2678"/>
                    <a:pt x="538" y="8058"/>
                    <a:pt x="3228" y="9403"/>
                  </a:cubicBezTo>
                  <a:cubicBezTo>
                    <a:pt x="6457" y="8596"/>
                    <a:pt x="9954" y="6713"/>
                    <a:pt x="13451" y="8058"/>
                  </a:cubicBezTo>
                  <a:close/>
                </a:path>
              </a:pathLst>
            </a:custGeom>
            <a:solidFill>
              <a:srgbClr val="4D93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7" name="Полилиния: фигура 2806">
              <a:extLst>
                <a:ext uri="{FF2B5EF4-FFF2-40B4-BE49-F238E27FC236}">
                  <a16:creationId xmlns:a16="http://schemas.microsoft.com/office/drawing/2014/main" id="{7AC3196F-7725-3FC1-AE0D-A0E23D804CF3}"/>
                </a:ext>
              </a:extLst>
            </p:cNvPr>
            <p:cNvSpPr/>
            <p:nvPr/>
          </p:nvSpPr>
          <p:spPr>
            <a:xfrm>
              <a:off x="5484044" y="7258714"/>
              <a:ext cx="11905" cy="5757"/>
            </a:xfrm>
            <a:custGeom>
              <a:avLst/>
              <a:gdLst>
                <a:gd name="connsiteX0" fmla="*/ 0 w 11905"/>
                <a:gd name="connsiteY0" fmla="*/ 11 h 5757"/>
                <a:gd name="connsiteX1" fmla="*/ 9685 w 11905"/>
                <a:gd name="connsiteY1" fmla="*/ 5660 h 5757"/>
                <a:gd name="connsiteX2" fmla="*/ 11837 w 11905"/>
                <a:gd name="connsiteY2" fmla="*/ 4584 h 5757"/>
                <a:gd name="connsiteX3" fmla="*/ 10492 w 11905"/>
                <a:gd name="connsiteY3" fmla="*/ 1894 h 5757"/>
                <a:gd name="connsiteX4" fmla="*/ 0 w 11905"/>
                <a:gd name="connsiteY4" fmla="*/ 11 h 5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05" h="5757">
                  <a:moveTo>
                    <a:pt x="0" y="11"/>
                  </a:moveTo>
                  <a:cubicBezTo>
                    <a:pt x="2421" y="4046"/>
                    <a:pt x="6188" y="4584"/>
                    <a:pt x="9685" y="5660"/>
                  </a:cubicBezTo>
                  <a:cubicBezTo>
                    <a:pt x="10492" y="5929"/>
                    <a:pt x="11568" y="5660"/>
                    <a:pt x="11837" y="4584"/>
                  </a:cubicBezTo>
                  <a:cubicBezTo>
                    <a:pt x="12106" y="3239"/>
                    <a:pt x="11568" y="2432"/>
                    <a:pt x="10492" y="1894"/>
                  </a:cubicBezTo>
                  <a:cubicBezTo>
                    <a:pt x="7533" y="-258"/>
                    <a:pt x="4304" y="11"/>
                    <a:pt x="0" y="11"/>
                  </a:cubicBezTo>
                  <a:close/>
                </a:path>
              </a:pathLst>
            </a:custGeom>
            <a:solidFill>
              <a:srgbClr val="BDEB6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8" name="Полилиния: фигура 2807">
              <a:extLst>
                <a:ext uri="{FF2B5EF4-FFF2-40B4-BE49-F238E27FC236}">
                  <a16:creationId xmlns:a16="http://schemas.microsoft.com/office/drawing/2014/main" id="{57A4187F-96A4-13E8-0909-636AD5D8B16A}"/>
                </a:ext>
              </a:extLst>
            </p:cNvPr>
            <p:cNvSpPr/>
            <p:nvPr/>
          </p:nvSpPr>
          <p:spPr>
            <a:xfrm>
              <a:off x="5493998" y="7219716"/>
              <a:ext cx="8360" cy="10761"/>
            </a:xfrm>
            <a:custGeom>
              <a:avLst/>
              <a:gdLst>
                <a:gd name="connsiteX0" fmla="*/ 8340 w 8360"/>
                <a:gd name="connsiteY0" fmla="*/ 0 h 10761"/>
                <a:gd name="connsiteX1" fmla="*/ 0 w 8360"/>
                <a:gd name="connsiteY1" fmla="*/ 10761 h 10761"/>
                <a:gd name="connsiteX2" fmla="*/ 1883 w 8360"/>
                <a:gd name="connsiteY2" fmla="*/ 9954 h 10761"/>
                <a:gd name="connsiteX3" fmla="*/ 5111 w 8360"/>
                <a:gd name="connsiteY3" fmla="*/ 7264 h 10761"/>
                <a:gd name="connsiteX4" fmla="*/ 8340 w 8360"/>
                <a:gd name="connsiteY4" fmla="*/ 0 h 1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60" h="10761">
                  <a:moveTo>
                    <a:pt x="8340" y="0"/>
                  </a:moveTo>
                  <a:cubicBezTo>
                    <a:pt x="4035" y="2421"/>
                    <a:pt x="1614" y="6188"/>
                    <a:pt x="0" y="10761"/>
                  </a:cubicBezTo>
                  <a:cubicBezTo>
                    <a:pt x="538" y="10492"/>
                    <a:pt x="1345" y="10223"/>
                    <a:pt x="1883" y="9954"/>
                  </a:cubicBezTo>
                  <a:cubicBezTo>
                    <a:pt x="2690" y="8878"/>
                    <a:pt x="3497" y="7802"/>
                    <a:pt x="5111" y="7264"/>
                  </a:cubicBezTo>
                  <a:cubicBezTo>
                    <a:pt x="6188" y="5111"/>
                    <a:pt x="8609" y="3228"/>
                    <a:pt x="8340" y="0"/>
                  </a:cubicBezTo>
                  <a:close/>
                </a:path>
              </a:pathLst>
            </a:custGeom>
            <a:solidFill>
              <a:srgbClr val="98D6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9" name="Полилиния: фигура 2808">
              <a:extLst>
                <a:ext uri="{FF2B5EF4-FFF2-40B4-BE49-F238E27FC236}">
                  <a16:creationId xmlns:a16="http://schemas.microsoft.com/office/drawing/2014/main" id="{95D8DB77-BC8C-E7D1-16E4-42E9DFBF3D84}"/>
                </a:ext>
              </a:extLst>
            </p:cNvPr>
            <p:cNvSpPr/>
            <p:nvPr/>
          </p:nvSpPr>
          <p:spPr>
            <a:xfrm>
              <a:off x="5067055" y="7601289"/>
              <a:ext cx="81495" cy="68235"/>
            </a:xfrm>
            <a:custGeom>
              <a:avLst/>
              <a:gdLst>
                <a:gd name="connsiteX0" fmla="*/ 0 w 81495"/>
                <a:gd name="connsiteY0" fmla="*/ 63664 h 68235"/>
                <a:gd name="connsiteX1" fmla="*/ 10492 w 81495"/>
                <a:gd name="connsiteY1" fmla="*/ 65009 h 68235"/>
                <a:gd name="connsiteX2" fmla="*/ 12375 w 81495"/>
                <a:gd name="connsiteY2" fmla="*/ 67969 h 68235"/>
                <a:gd name="connsiteX3" fmla="*/ 16949 w 81495"/>
                <a:gd name="connsiteY3" fmla="*/ 65009 h 68235"/>
                <a:gd name="connsiteX4" fmla="*/ 24481 w 81495"/>
                <a:gd name="connsiteY4" fmla="*/ 56670 h 68235"/>
                <a:gd name="connsiteX5" fmla="*/ 32283 w 81495"/>
                <a:gd name="connsiteY5" fmla="*/ 53172 h 68235"/>
                <a:gd name="connsiteX6" fmla="*/ 36587 w 81495"/>
                <a:gd name="connsiteY6" fmla="*/ 50751 h 68235"/>
                <a:gd name="connsiteX7" fmla="*/ 37394 w 81495"/>
                <a:gd name="connsiteY7" fmla="*/ 49406 h 68235"/>
                <a:gd name="connsiteX8" fmla="*/ 56764 w 81495"/>
                <a:gd name="connsiteY8" fmla="*/ 32457 h 68235"/>
                <a:gd name="connsiteX9" fmla="*/ 60531 w 81495"/>
                <a:gd name="connsiteY9" fmla="*/ 29767 h 68235"/>
                <a:gd name="connsiteX10" fmla="*/ 59724 w 81495"/>
                <a:gd name="connsiteY10" fmla="*/ 28691 h 68235"/>
                <a:gd name="connsiteX11" fmla="*/ 80439 w 81495"/>
                <a:gd name="connsiteY11" fmla="*/ 4210 h 68235"/>
                <a:gd name="connsiteX12" fmla="*/ 80977 w 81495"/>
                <a:gd name="connsiteY12" fmla="*/ 174 h 68235"/>
                <a:gd name="connsiteX13" fmla="*/ 77479 w 81495"/>
                <a:gd name="connsiteY13" fmla="*/ 1250 h 68235"/>
                <a:gd name="connsiteX14" fmla="*/ 53805 w 81495"/>
                <a:gd name="connsiteY14" fmla="*/ 21696 h 68235"/>
                <a:gd name="connsiteX15" fmla="*/ 46272 w 81495"/>
                <a:gd name="connsiteY15" fmla="*/ 30036 h 68235"/>
                <a:gd name="connsiteX16" fmla="*/ 40354 w 81495"/>
                <a:gd name="connsiteY16" fmla="*/ 32188 h 68235"/>
                <a:gd name="connsiteX17" fmla="*/ 34704 w 81495"/>
                <a:gd name="connsiteY17" fmla="*/ 38914 h 68235"/>
                <a:gd name="connsiteX18" fmla="*/ 28517 w 81495"/>
                <a:gd name="connsiteY18" fmla="*/ 39990 h 68235"/>
                <a:gd name="connsiteX19" fmla="*/ 0 w 81495"/>
                <a:gd name="connsiteY19" fmla="*/ 62588 h 68235"/>
                <a:gd name="connsiteX20" fmla="*/ 0 w 81495"/>
                <a:gd name="connsiteY20" fmla="*/ 63664 h 68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1495" h="68235">
                  <a:moveTo>
                    <a:pt x="0" y="63664"/>
                  </a:moveTo>
                  <a:cubicBezTo>
                    <a:pt x="3228" y="65816"/>
                    <a:pt x="6995" y="65816"/>
                    <a:pt x="10492" y="65009"/>
                  </a:cubicBezTo>
                  <a:cubicBezTo>
                    <a:pt x="14527" y="64202"/>
                    <a:pt x="12913" y="66354"/>
                    <a:pt x="12375" y="67969"/>
                  </a:cubicBezTo>
                  <a:cubicBezTo>
                    <a:pt x="15065" y="69045"/>
                    <a:pt x="15872" y="66623"/>
                    <a:pt x="16949" y="65009"/>
                  </a:cubicBezTo>
                  <a:cubicBezTo>
                    <a:pt x="19101" y="61781"/>
                    <a:pt x="21522" y="59091"/>
                    <a:pt x="24481" y="56670"/>
                  </a:cubicBezTo>
                  <a:cubicBezTo>
                    <a:pt x="26633" y="54786"/>
                    <a:pt x="28517" y="52096"/>
                    <a:pt x="32283" y="53172"/>
                  </a:cubicBezTo>
                  <a:cubicBezTo>
                    <a:pt x="33897" y="53710"/>
                    <a:pt x="35242" y="52096"/>
                    <a:pt x="36587" y="50751"/>
                  </a:cubicBezTo>
                  <a:cubicBezTo>
                    <a:pt x="36856" y="50213"/>
                    <a:pt x="37125" y="49944"/>
                    <a:pt x="37394" y="49406"/>
                  </a:cubicBezTo>
                  <a:cubicBezTo>
                    <a:pt x="43582" y="43218"/>
                    <a:pt x="49501" y="37031"/>
                    <a:pt x="56764" y="32457"/>
                  </a:cubicBezTo>
                  <a:cubicBezTo>
                    <a:pt x="58378" y="31919"/>
                    <a:pt x="59993" y="31650"/>
                    <a:pt x="60531" y="29767"/>
                  </a:cubicBezTo>
                  <a:cubicBezTo>
                    <a:pt x="60800" y="28960"/>
                    <a:pt x="59186" y="29229"/>
                    <a:pt x="59724" y="28691"/>
                  </a:cubicBezTo>
                  <a:cubicBezTo>
                    <a:pt x="67525" y="21158"/>
                    <a:pt x="74520" y="13087"/>
                    <a:pt x="80439" y="4210"/>
                  </a:cubicBezTo>
                  <a:cubicBezTo>
                    <a:pt x="81246" y="3134"/>
                    <a:pt x="82053" y="1788"/>
                    <a:pt x="80977" y="174"/>
                  </a:cubicBezTo>
                  <a:cubicBezTo>
                    <a:pt x="79631" y="-364"/>
                    <a:pt x="78286" y="443"/>
                    <a:pt x="77479" y="1250"/>
                  </a:cubicBezTo>
                  <a:cubicBezTo>
                    <a:pt x="69678" y="8245"/>
                    <a:pt x="60800" y="13895"/>
                    <a:pt x="53805" y="21696"/>
                  </a:cubicBezTo>
                  <a:cubicBezTo>
                    <a:pt x="51384" y="24656"/>
                    <a:pt x="50308" y="28691"/>
                    <a:pt x="46272" y="30036"/>
                  </a:cubicBezTo>
                  <a:cubicBezTo>
                    <a:pt x="44389" y="31112"/>
                    <a:pt x="42237" y="31112"/>
                    <a:pt x="40354" y="32188"/>
                  </a:cubicBezTo>
                  <a:cubicBezTo>
                    <a:pt x="38740" y="34609"/>
                    <a:pt x="36049" y="35955"/>
                    <a:pt x="34704" y="38914"/>
                  </a:cubicBezTo>
                  <a:cubicBezTo>
                    <a:pt x="33628" y="41066"/>
                    <a:pt x="30669" y="39183"/>
                    <a:pt x="28517" y="39990"/>
                  </a:cubicBezTo>
                  <a:cubicBezTo>
                    <a:pt x="17218" y="45370"/>
                    <a:pt x="7533" y="52634"/>
                    <a:pt x="0" y="62588"/>
                  </a:cubicBezTo>
                  <a:cubicBezTo>
                    <a:pt x="0" y="62857"/>
                    <a:pt x="0" y="63126"/>
                    <a:pt x="0" y="63664"/>
                  </a:cubicBezTo>
                  <a:close/>
                </a:path>
              </a:pathLst>
            </a:custGeom>
            <a:solidFill>
              <a:srgbClr val="BAC68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0" name="Полилиния: фигура 2809">
              <a:extLst>
                <a:ext uri="{FF2B5EF4-FFF2-40B4-BE49-F238E27FC236}">
                  <a16:creationId xmlns:a16="http://schemas.microsoft.com/office/drawing/2014/main" id="{DDBFF9F3-E99B-013D-FF31-47D77386C87C}"/>
                </a:ext>
              </a:extLst>
            </p:cNvPr>
            <p:cNvSpPr/>
            <p:nvPr/>
          </p:nvSpPr>
          <p:spPr>
            <a:xfrm>
              <a:off x="5035310" y="7626301"/>
              <a:ext cx="57033" cy="64052"/>
            </a:xfrm>
            <a:custGeom>
              <a:avLst/>
              <a:gdLst>
                <a:gd name="connsiteX0" fmla="*/ 538 w 57033"/>
                <a:gd name="connsiteY0" fmla="*/ 60444 h 64052"/>
                <a:gd name="connsiteX1" fmla="*/ 0 w 57033"/>
                <a:gd name="connsiteY1" fmla="*/ 63941 h 64052"/>
                <a:gd name="connsiteX2" fmla="*/ 8340 w 57033"/>
                <a:gd name="connsiteY2" fmla="*/ 58830 h 64052"/>
                <a:gd name="connsiteX3" fmla="*/ 28248 w 57033"/>
                <a:gd name="connsiteY3" fmla="*/ 37038 h 64052"/>
                <a:gd name="connsiteX4" fmla="*/ 38740 w 57033"/>
                <a:gd name="connsiteY4" fmla="*/ 26008 h 64052"/>
                <a:gd name="connsiteX5" fmla="*/ 41161 w 57033"/>
                <a:gd name="connsiteY5" fmla="*/ 24125 h 64052"/>
                <a:gd name="connsiteX6" fmla="*/ 45734 w 57033"/>
                <a:gd name="connsiteY6" fmla="*/ 17400 h 64052"/>
                <a:gd name="connsiteX7" fmla="*/ 51384 w 57033"/>
                <a:gd name="connsiteY7" fmla="*/ 10674 h 64052"/>
                <a:gd name="connsiteX8" fmla="*/ 55419 w 57033"/>
                <a:gd name="connsiteY8" fmla="*/ 6639 h 64052"/>
                <a:gd name="connsiteX9" fmla="*/ 57033 w 57033"/>
                <a:gd name="connsiteY9" fmla="*/ 3410 h 64052"/>
                <a:gd name="connsiteX10" fmla="*/ 51653 w 57033"/>
                <a:gd name="connsiteY10" fmla="*/ 1796 h 64052"/>
                <a:gd name="connsiteX11" fmla="*/ 23943 w 57033"/>
                <a:gd name="connsiteY11" fmla="*/ 29506 h 64052"/>
                <a:gd name="connsiteX12" fmla="*/ 6188 w 57033"/>
                <a:gd name="connsiteY12" fmla="*/ 49952 h 64052"/>
                <a:gd name="connsiteX13" fmla="*/ 538 w 57033"/>
                <a:gd name="connsiteY13" fmla="*/ 60444 h 6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033" h="64052">
                  <a:moveTo>
                    <a:pt x="538" y="60444"/>
                  </a:moveTo>
                  <a:cubicBezTo>
                    <a:pt x="269" y="61520"/>
                    <a:pt x="0" y="62865"/>
                    <a:pt x="0" y="63941"/>
                  </a:cubicBezTo>
                  <a:cubicBezTo>
                    <a:pt x="4304" y="64748"/>
                    <a:pt x="6188" y="60982"/>
                    <a:pt x="8340" y="58830"/>
                  </a:cubicBezTo>
                  <a:cubicBezTo>
                    <a:pt x="15334" y="51835"/>
                    <a:pt x="21791" y="44302"/>
                    <a:pt x="28248" y="37038"/>
                  </a:cubicBezTo>
                  <a:cubicBezTo>
                    <a:pt x="29324" y="31120"/>
                    <a:pt x="33359" y="27892"/>
                    <a:pt x="38740" y="26008"/>
                  </a:cubicBezTo>
                  <a:cubicBezTo>
                    <a:pt x="39547" y="25470"/>
                    <a:pt x="40354" y="24932"/>
                    <a:pt x="41161" y="24125"/>
                  </a:cubicBezTo>
                  <a:cubicBezTo>
                    <a:pt x="42506" y="21973"/>
                    <a:pt x="43313" y="19283"/>
                    <a:pt x="45734" y="17400"/>
                  </a:cubicBezTo>
                  <a:cubicBezTo>
                    <a:pt x="47618" y="14978"/>
                    <a:pt x="49232" y="12826"/>
                    <a:pt x="51384" y="10674"/>
                  </a:cubicBezTo>
                  <a:cubicBezTo>
                    <a:pt x="52460" y="9060"/>
                    <a:pt x="53805" y="7715"/>
                    <a:pt x="55419" y="6639"/>
                  </a:cubicBezTo>
                  <a:cubicBezTo>
                    <a:pt x="56495" y="5832"/>
                    <a:pt x="57033" y="4755"/>
                    <a:pt x="57033" y="3410"/>
                  </a:cubicBezTo>
                  <a:cubicBezTo>
                    <a:pt x="56226" y="-356"/>
                    <a:pt x="53805" y="-1163"/>
                    <a:pt x="51653" y="1796"/>
                  </a:cubicBezTo>
                  <a:cubicBezTo>
                    <a:pt x="43582" y="12288"/>
                    <a:pt x="33090" y="20090"/>
                    <a:pt x="23943" y="29506"/>
                  </a:cubicBezTo>
                  <a:cubicBezTo>
                    <a:pt x="17756" y="35962"/>
                    <a:pt x="11837" y="42957"/>
                    <a:pt x="6188" y="49952"/>
                  </a:cubicBezTo>
                  <a:cubicBezTo>
                    <a:pt x="3497" y="52911"/>
                    <a:pt x="807" y="56139"/>
                    <a:pt x="538" y="60444"/>
                  </a:cubicBezTo>
                  <a:close/>
                </a:path>
              </a:pathLst>
            </a:custGeom>
            <a:solidFill>
              <a:srgbClr val="D2DAB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1" name="Полилиния: фигура 2810">
              <a:extLst>
                <a:ext uri="{FF2B5EF4-FFF2-40B4-BE49-F238E27FC236}">
                  <a16:creationId xmlns:a16="http://schemas.microsoft.com/office/drawing/2014/main" id="{87F417CB-37FD-A770-D4D2-49CC5DDAD25A}"/>
                </a:ext>
              </a:extLst>
            </p:cNvPr>
            <p:cNvSpPr/>
            <p:nvPr/>
          </p:nvSpPr>
          <p:spPr>
            <a:xfrm>
              <a:off x="5064633" y="7614692"/>
              <a:ext cx="48254" cy="49185"/>
            </a:xfrm>
            <a:custGeom>
              <a:avLst/>
              <a:gdLst>
                <a:gd name="connsiteX0" fmla="*/ 11299 w 48254"/>
                <a:gd name="connsiteY0" fmla="*/ 34927 h 49185"/>
                <a:gd name="connsiteX1" fmla="*/ 9416 w 48254"/>
                <a:gd name="connsiteY1" fmla="*/ 36541 h 49185"/>
                <a:gd name="connsiteX2" fmla="*/ 0 w 48254"/>
                <a:gd name="connsiteY2" fmla="*/ 48378 h 49185"/>
                <a:gd name="connsiteX3" fmla="*/ 2421 w 48254"/>
                <a:gd name="connsiteY3" fmla="*/ 49185 h 49185"/>
                <a:gd name="connsiteX4" fmla="*/ 27441 w 48254"/>
                <a:gd name="connsiteY4" fmla="*/ 29547 h 49185"/>
                <a:gd name="connsiteX5" fmla="*/ 31476 w 48254"/>
                <a:gd name="connsiteY5" fmla="*/ 27663 h 49185"/>
                <a:gd name="connsiteX6" fmla="*/ 36049 w 48254"/>
                <a:gd name="connsiteY6" fmla="*/ 21207 h 49185"/>
                <a:gd name="connsiteX7" fmla="*/ 42237 w 48254"/>
                <a:gd name="connsiteY7" fmla="*/ 11522 h 49185"/>
                <a:gd name="connsiteX8" fmla="*/ 48156 w 48254"/>
                <a:gd name="connsiteY8" fmla="*/ 223 h 49185"/>
                <a:gd name="connsiteX9" fmla="*/ 45196 w 48254"/>
                <a:gd name="connsiteY9" fmla="*/ 761 h 49185"/>
                <a:gd name="connsiteX10" fmla="*/ 26634 w 48254"/>
                <a:gd name="connsiteY10" fmla="*/ 17440 h 49185"/>
                <a:gd name="connsiteX11" fmla="*/ 25826 w 48254"/>
                <a:gd name="connsiteY11" fmla="*/ 18786 h 49185"/>
                <a:gd name="connsiteX12" fmla="*/ 11299 w 48254"/>
                <a:gd name="connsiteY12" fmla="*/ 34927 h 4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254" h="49185">
                  <a:moveTo>
                    <a:pt x="11299" y="34927"/>
                  </a:moveTo>
                  <a:cubicBezTo>
                    <a:pt x="10761" y="35465"/>
                    <a:pt x="9954" y="36003"/>
                    <a:pt x="9416" y="36541"/>
                  </a:cubicBezTo>
                  <a:cubicBezTo>
                    <a:pt x="5919" y="40308"/>
                    <a:pt x="538" y="42460"/>
                    <a:pt x="0" y="48378"/>
                  </a:cubicBezTo>
                  <a:cubicBezTo>
                    <a:pt x="538" y="49185"/>
                    <a:pt x="1614" y="49185"/>
                    <a:pt x="2421" y="49185"/>
                  </a:cubicBezTo>
                  <a:cubicBezTo>
                    <a:pt x="10492" y="42460"/>
                    <a:pt x="18294" y="34927"/>
                    <a:pt x="27441" y="29547"/>
                  </a:cubicBezTo>
                  <a:cubicBezTo>
                    <a:pt x="28786" y="28740"/>
                    <a:pt x="30131" y="28201"/>
                    <a:pt x="31476" y="27663"/>
                  </a:cubicBezTo>
                  <a:cubicBezTo>
                    <a:pt x="34435" y="26587"/>
                    <a:pt x="36049" y="24973"/>
                    <a:pt x="36049" y="21207"/>
                  </a:cubicBezTo>
                  <a:cubicBezTo>
                    <a:pt x="36049" y="17171"/>
                    <a:pt x="40085" y="14750"/>
                    <a:pt x="42237" y="11522"/>
                  </a:cubicBezTo>
                  <a:cubicBezTo>
                    <a:pt x="44658" y="8025"/>
                    <a:pt x="48963" y="5334"/>
                    <a:pt x="48156" y="223"/>
                  </a:cubicBezTo>
                  <a:cubicBezTo>
                    <a:pt x="47079" y="-315"/>
                    <a:pt x="45734" y="223"/>
                    <a:pt x="45196" y="761"/>
                  </a:cubicBezTo>
                  <a:cubicBezTo>
                    <a:pt x="39278" y="6679"/>
                    <a:pt x="31745" y="10715"/>
                    <a:pt x="26634" y="17440"/>
                  </a:cubicBezTo>
                  <a:cubicBezTo>
                    <a:pt x="26365" y="17710"/>
                    <a:pt x="26095" y="18248"/>
                    <a:pt x="25826" y="18786"/>
                  </a:cubicBezTo>
                  <a:cubicBezTo>
                    <a:pt x="22598" y="25780"/>
                    <a:pt x="16411" y="29816"/>
                    <a:pt x="11299" y="34927"/>
                  </a:cubicBezTo>
                  <a:close/>
                </a:path>
              </a:pathLst>
            </a:custGeom>
            <a:solidFill>
              <a:srgbClr val="A4D03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2" name="Полилиния: фигура 2811">
              <a:extLst>
                <a:ext uri="{FF2B5EF4-FFF2-40B4-BE49-F238E27FC236}">
                  <a16:creationId xmlns:a16="http://schemas.microsoft.com/office/drawing/2014/main" id="{5A4EA0D7-67CC-EF2E-0309-39277FAB15B4}"/>
                </a:ext>
              </a:extLst>
            </p:cNvPr>
            <p:cNvSpPr/>
            <p:nvPr/>
          </p:nvSpPr>
          <p:spPr>
            <a:xfrm>
              <a:off x="5063429" y="7651233"/>
              <a:ext cx="10619" cy="12106"/>
            </a:xfrm>
            <a:custGeom>
              <a:avLst/>
              <a:gdLst>
                <a:gd name="connsiteX0" fmla="*/ 1204 w 10619"/>
                <a:gd name="connsiteY0" fmla="*/ 11837 h 12106"/>
                <a:gd name="connsiteX1" fmla="*/ 10620 w 10619"/>
                <a:gd name="connsiteY1" fmla="*/ 0 h 12106"/>
                <a:gd name="connsiteX2" fmla="*/ 128 w 10619"/>
                <a:gd name="connsiteY2" fmla="*/ 12106 h 12106"/>
                <a:gd name="connsiteX3" fmla="*/ 1204 w 10619"/>
                <a:gd name="connsiteY3" fmla="*/ 11837 h 1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19" h="12106">
                  <a:moveTo>
                    <a:pt x="1204" y="11837"/>
                  </a:moveTo>
                  <a:cubicBezTo>
                    <a:pt x="3625" y="7264"/>
                    <a:pt x="8468" y="4842"/>
                    <a:pt x="10620" y="0"/>
                  </a:cubicBezTo>
                  <a:cubicBezTo>
                    <a:pt x="2280" y="2690"/>
                    <a:pt x="-679" y="5919"/>
                    <a:pt x="128" y="12106"/>
                  </a:cubicBezTo>
                  <a:cubicBezTo>
                    <a:pt x="397" y="12106"/>
                    <a:pt x="935" y="11837"/>
                    <a:pt x="1204" y="11837"/>
                  </a:cubicBezTo>
                  <a:close/>
                </a:path>
              </a:pathLst>
            </a:custGeom>
            <a:solidFill>
              <a:srgbClr val="BBC88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3" name="Полилиния: фигура 2812">
              <a:extLst>
                <a:ext uri="{FF2B5EF4-FFF2-40B4-BE49-F238E27FC236}">
                  <a16:creationId xmlns:a16="http://schemas.microsoft.com/office/drawing/2014/main" id="{670B11F7-45E7-176C-7492-809997CFAAC3}"/>
                </a:ext>
              </a:extLst>
            </p:cNvPr>
            <p:cNvSpPr/>
            <p:nvPr/>
          </p:nvSpPr>
          <p:spPr>
            <a:xfrm>
              <a:off x="5019437" y="7705516"/>
              <a:ext cx="12913" cy="5171"/>
            </a:xfrm>
            <a:custGeom>
              <a:avLst/>
              <a:gdLst>
                <a:gd name="connsiteX0" fmla="*/ 4842 w 12913"/>
                <a:gd name="connsiteY0" fmla="*/ 5171 h 5171"/>
                <a:gd name="connsiteX1" fmla="*/ 12913 w 12913"/>
                <a:gd name="connsiteY1" fmla="*/ 60 h 5171"/>
                <a:gd name="connsiteX2" fmla="*/ 0 w 12913"/>
                <a:gd name="connsiteY2" fmla="*/ 4902 h 5171"/>
                <a:gd name="connsiteX3" fmla="*/ 4842 w 12913"/>
                <a:gd name="connsiteY3" fmla="*/ 5171 h 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13" h="5171">
                  <a:moveTo>
                    <a:pt x="4842" y="5171"/>
                  </a:moveTo>
                  <a:cubicBezTo>
                    <a:pt x="7533" y="3557"/>
                    <a:pt x="10223" y="1674"/>
                    <a:pt x="12913" y="60"/>
                  </a:cubicBezTo>
                  <a:cubicBezTo>
                    <a:pt x="7802" y="-479"/>
                    <a:pt x="4304" y="2750"/>
                    <a:pt x="0" y="4902"/>
                  </a:cubicBezTo>
                  <a:cubicBezTo>
                    <a:pt x="1614" y="4902"/>
                    <a:pt x="3497" y="3826"/>
                    <a:pt x="4842" y="5171"/>
                  </a:cubicBezTo>
                  <a:close/>
                </a:path>
              </a:pathLst>
            </a:custGeom>
            <a:solidFill>
              <a:srgbClr val="90CE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4" name="Полилиния: фигура 2813">
              <a:extLst>
                <a:ext uri="{FF2B5EF4-FFF2-40B4-BE49-F238E27FC236}">
                  <a16:creationId xmlns:a16="http://schemas.microsoft.com/office/drawing/2014/main" id="{4F34F1A6-35EC-CE37-2D74-A4B2B3487BC7}"/>
                </a:ext>
              </a:extLst>
            </p:cNvPr>
            <p:cNvSpPr/>
            <p:nvPr/>
          </p:nvSpPr>
          <p:spPr>
            <a:xfrm>
              <a:off x="5418402" y="7359761"/>
              <a:ext cx="47617" cy="66028"/>
            </a:xfrm>
            <a:custGeom>
              <a:avLst/>
              <a:gdLst>
                <a:gd name="connsiteX0" fmla="*/ 47618 w 47617"/>
                <a:gd name="connsiteY0" fmla="*/ 11955 h 66028"/>
                <a:gd name="connsiteX1" fmla="*/ 46541 w 47617"/>
                <a:gd name="connsiteY1" fmla="*/ 8996 h 66028"/>
                <a:gd name="connsiteX2" fmla="*/ 36318 w 47617"/>
                <a:gd name="connsiteY2" fmla="*/ 387 h 66028"/>
                <a:gd name="connsiteX3" fmla="*/ 32014 w 47617"/>
                <a:gd name="connsiteY3" fmla="*/ 2270 h 66028"/>
                <a:gd name="connsiteX4" fmla="*/ 28248 w 47617"/>
                <a:gd name="connsiteY4" fmla="*/ 11955 h 66028"/>
                <a:gd name="connsiteX5" fmla="*/ 0 w 47617"/>
                <a:gd name="connsiteY5" fmla="*/ 36436 h 66028"/>
                <a:gd name="connsiteX6" fmla="*/ 17756 w 47617"/>
                <a:gd name="connsiteY6" fmla="*/ 28903 h 66028"/>
                <a:gd name="connsiteX7" fmla="*/ 31476 w 47617"/>
                <a:gd name="connsiteY7" fmla="*/ 15721 h 66028"/>
                <a:gd name="connsiteX8" fmla="*/ 36049 w 47617"/>
                <a:gd name="connsiteY8" fmla="*/ 8727 h 66028"/>
                <a:gd name="connsiteX9" fmla="*/ 39547 w 47617"/>
                <a:gd name="connsiteY9" fmla="*/ 28634 h 66028"/>
                <a:gd name="connsiteX10" fmla="*/ 39278 w 47617"/>
                <a:gd name="connsiteY10" fmla="*/ 34015 h 66028"/>
                <a:gd name="connsiteX11" fmla="*/ 29593 w 47617"/>
                <a:gd name="connsiteY11" fmla="*/ 66029 h 66028"/>
                <a:gd name="connsiteX12" fmla="*/ 40085 w 47617"/>
                <a:gd name="connsiteY12" fmla="*/ 50964 h 66028"/>
                <a:gd name="connsiteX13" fmla="*/ 40085 w 47617"/>
                <a:gd name="connsiteY13" fmla="*/ 50964 h 66028"/>
                <a:gd name="connsiteX14" fmla="*/ 42237 w 47617"/>
                <a:gd name="connsiteY14" fmla="*/ 43700 h 66028"/>
                <a:gd name="connsiteX15" fmla="*/ 47618 w 47617"/>
                <a:gd name="connsiteY15" fmla="*/ 11955 h 66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7617" h="66028">
                  <a:moveTo>
                    <a:pt x="47618" y="11955"/>
                  </a:moveTo>
                  <a:cubicBezTo>
                    <a:pt x="47349" y="10879"/>
                    <a:pt x="46810" y="8996"/>
                    <a:pt x="46541" y="8996"/>
                  </a:cubicBezTo>
                  <a:cubicBezTo>
                    <a:pt x="40354" y="9265"/>
                    <a:pt x="39816" y="3077"/>
                    <a:pt x="36318" y="387"/>
                  </a:cubicBezTo>
                  <a:cubicBezTo>
                    <a:pt x="34166" y="-689"/>
                    <a:pt x="32552" y="656"/>
                    <a:pt x="32014" y="2270"/>
                  </a:cubicBezTo>
                  <a:cubicBezTo>
                    <a:pt x="30669" y="5498"/>
                    <a:pt x="28517" y="8188"/>
                    <a:pt x="28248" y="11955"/>
                  </a:cubicBezTo>
                  <a:cubicBezTo>
                    <a:pt x="20446" y="21371"/>
                    <a:pt x="10492" y="28903"/>
                    <a:pt x="0" y="36436"/>
                  </a:cubicBezTo>
                  <a:cubicBezTo>
                    <a:pt x="7264" y="35898"/>
                    <a:pt x="11837" y="30787"/>
                    <a:pt x="17756" y="28903"/>
                  </a:cubicBezTo>
                  <a:cubicBezTo>
                    <a:pt x="23943" y="26213"/>
                    <a:pt x="27441" y="20564"/>
                    <a:pt x="31476" y="15721"/>
                  </a:cubicBezTo>
                  <a:cubicBezTo>
                    <a:pt x="33090" y="13569"/>
                    <a:pt x="34704" y="11148"/>
                    <a:pt x="36049" y="8727"/>
                  </a:cubicBezTo>
                  <a:cubicBezTo>
                    <a:pt x="40623" y="14914"/>
                    <a:pt x="41699" y="21640"/>
                    <a:pt x="39547" y="28634"/>
                  </a:cubicBezTo>
                  <a:cubicBezTo>
                    <a:pt x="39009" y="30249"/>
                    <a:pt x="38202" y="32132"/>
                    <a:pt x="39278" y="34015"/>
                  </a:cubicBezTo>
                  <a:cubicBezTo>
                    <a:pt x="36318" y="44776"/>
                    <a:pt x="33897" y="55537"/>
                    <a:pt x="29593" y="66029"/>
                  </a:cubicBezTo>
                  <a:cubicBezTo>
                    <a:pt x="35511" y="62801"/>
                    <a:pt x="36588" y="55806"/>
                    <a:pt x="40085" y="50964"/>
                  </a:cubicBezTo>
                  <a:lnTo>
                    <a:pt x="40085" y="50964"/>
                  </a:lnTo>
                  <a:cubicBezTo>
                    <a:pt x="41430" y="48811"/>
                    <a:pt x="41430" y="46121"/>
                    <a:pt x="42237" y="43700"/>
                  </a:cubicBezTo>
                  <a:cubicBezTo>
                    <a:pt x="46003" y="33746"/>
                    <a:pt x="47349" y="22985"/>
                    <a:pt x="47618" y="11955"/>
                  </a:cubicBezTo>
                  <a:close/>
                </a:path>
              </a:pathLst>
            </a:custGeom>
            <a:solidFill>
              <a:srgbClr val="C1E15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5" name="Полилиния: фигура 2814">
              <a:extLst>
                <a:ext uri="{FF2B5EF4-FFF2-40B4-BE49-F238E27FC236}">
                  <a16:creationId xmlns:a16="http://schemas.microsoft.com/office/drawing/2014/main" id="{D58934A7-2BCD-2EC6-713E-C6D8FB5AA668}"/>
                </a:ext>
              </a:extLst>
            </p:cNvPr>
            <p:cNvSpPr/>
            <p:nvPr/>
          </p:nvSpPr>
          <p:spPr>
            <a:xfrm>
              <a:off x="5547803" y="7405613"/>
              <a:ext cx="7532" cy="3497"/>
            </a:xfrm>
            <a:custGeom>
              <a:avLst/>
              <a:gdLst>
                <a:gd name="connsiteX0" fmla="*/ 0 w 7532"/>
                <a:gd name="connsiteY0" fmla="*/ 0 h 3497"/>
                <a:gd name="connsiteX1" fmla="*/ 7533 w 7532"/>
                <a:gd name="connsiteY1" fmla="*/ 3497 h 3497"/>
                <a:gd name="connsiteX2" fmla="*/ 0 w 7532"/>
                <a:gd name="connsiteY2" fmla="*/ 0 h 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32" h="3497">
                  <a:moveTo>
                    <a:pt x="0" y="0"/>
                  </a:moveTo>
                  <a:cubicBezTo>
                    <a:pt x="1883" y="3497"/>
                    <a:pt x="4304" y="3228"/>
                    <a:pt x="7533" y="3497"/>
                  </a:cubicBezTo>
                  <a:cubicBezTo>
                    <a:pt x="5381" y="807"/>
                    <a:pt x="3228" y="269"/>
                    <a:pt x="0" y="0"/>
                  </a:cubicBezTo>
                  <a:close/>
                </a:path>
              </a:pathLst>
            </a:custGeom>
            <a:solidFill>
              <a:srgbClr val="CFEBA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6" name="Полилиния: фигура 2815">
              <a:extLst>
                <a:ext uri="{FF2B5EF4-FFF2-40B4-BE49-F238E27FC236}">
                  <a16:creationId xmlns:a16="http://schemas.microsoft.com/office/drawing/2014/main" id="{77C426F2-6AD5-C18B-0304-35D51E585996}"/>
                </a:ext>
              </a:extLst>
            </p:cNvPr>
            <p:cNvSpPr/>
            <p:nvPr/>
          </p:nvSpPr>
          <p:spPr>
            <a:xfrm>
              <a:off x="5595958" y="7406151"/>
              <a:ext cx="6456" cy="2750"/>
            </a:xfrm>
            <a:custGeom>
              <a:avLst/>
              <a:gdLst>
                <a:gd name="connsiteX0" fmla="*/ 6457 w 6456"/>
                <a:gd name="connsiteY0" fmla="*/ 2152 h 2750"/>
                <a:gd name="connsiteX1" fmla="*/ 6188 w 6456"/>
                <a:gd name="connsiteY1" fmla="*/ 0 h 2750"/>
                <a:gd name="connsiteX2" fmla="*/ 0 w 6456"/>
                <a:gd name="connsiteY2" fmla="*/ 2152 h 2750"/>
                <a:gd name="connsiteX3" fmla="*/ 6457 w 6456"/>
                <a:gd name="connsiteY3" fmla="*/ 2152 h 2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56" h="2750">
                  <a:moveTo>
                    <a:pt x="6457" y="2152"/>
                  </a:moveTo>
                  <a:cubicBezTo>
                    <a:pt x="6457" y="1345"/>
                    <a:pt x="6188" y="807"/>
                    <a:pt x="6188" y="0"/>
                  </a:cubicBezTo>
                  <a:cubicBezTo>
                    <a:pt x="4305" y="538"/>
                    <a:pt x="1883" y="269"/>
                    <a:pt x="0" y="2152"/>
                  </a:cubicBezTo>
                  <a:cubicBezTo>
                    <a:pt x="2421" y="3497"/>
                    <a:pt x="4305" y="2152"/>
                    <a:pt x="6457" y="2152"/>
                  </a:cubicBezTo>
                  <a:close/>
                </a:path>
              </a:pathLst>
            </a:custGeom>
            <a:solidFill>
              <a:srgbClr val="AAE14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7" name="Полилиния: фигура 2816">
              <a:extLst>
                <a:ext uri="{FF2B5EF4-FFF2-40B4-BE49-F238E27FC236}">
                  <a16:creationId xmlns:a16="http://schemas.microsoft.com/office/drawing/2014/main" id="{1A08D6D2-9745-89CF-12C9-BDCC5706A4BB}"/>
                </a:ext>
              </a:extLst>
            </p:cNvPr>
            <p:cNvSpPr/>
            <p:nvPr/>
          </p:nvSpPr>
          <p:spPr>
            <a:xfrm>
              <a:off x="5458486" y="7403730"/>
              <a:ext cx="2385" cy="7263"/>
            </a:xfrm>
            <a:custGeom>
              <a:avLst/>
              <a:gdLst>
                <a:gd name="connsiteX0" fmla="*/ 2152 w 2385"/>
                <a:gd name="connsiteY0" fmla="*/ 0 h 7263"/>
                <a:gd name="connsiteX1" fmla="*/ 0 w 2385"/>
                <a:gd name="connsiteY1" fmla="*/ 7264 h 7263"/>
                <a:gd name="connsiteX2" fmla="*/ 2152 w 2385"/>
                <a:gd name="connsiteY2" fmla="*/ 0 h 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5" h="7263">
                  <a:moveTo>
                    <a:pt x="2152" y="0"/>
                  </a:moveTo>
                  <a:cubicBezTo>
                    <a:pt x="538" y="2152"/>
                    <a:pt x="0" y="4573"/>
                    <a:pt x="0" y="7264"/>
                  </a:cubicBezTo>
                  <a:cubicBezTo>
                    <a:pt x="2421" y="5381"/>
                    <a:pt x="2690" y="2690"/>
                    <a:pt x="2152" y="0"/>
                  </a:cubicBezTo>
                  <a:close/>
                </a:path>
              </a:pathLst>
            </a:custGeom>
            <a:solidFill>
              <a:srgbClr val="96DB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8" name="Полилиния: фигура 2817">
              <a:extLst>
                <a:ext uri="{FF2B5EF4-FFF2-40B4-BE49-F238E27FC236}">
                  <a16:creationId xmlns:a16="http://schemas.microsoft.com/office/drawing/2014/main" id="{EADF4837-18C2-6F19-B72F-F99911D9CB18}"/>
                </a:ext>
              </a:extLst>
            </p:cNvPr>
            <p:cNvSpPr/>
            <p:nvPr/>
          </p:nvSpPr>
          <p:spPr>
            <a:xfrm>
              <a:off x="5054130" y="7654511"/>
              <a:ext cx="56053" cy="55907"/>
            </a:xfrm>
            <a:custGeom>
              <a:avLst/>
              <a:gdLst>
                <a:gd name="connsiteX0" fmla="*/ 43862 w 56053"/>
                <a:gd name="connsiteY0" fmla="*/ 28467 h 55907"/>
                <a:gd name="connsiteX1" fmla="*/ 55161 w 56053"/>
                <a:gd name="connsiteY1" fmla="*/ 15016 h 55907"/>
                <a:gd name="connsiteX2" fmla="*/ 55968 w 56053"/>
                <a:gd name="connsiteY2" fmla="*/ 13671 h 55907"/>
                <a:gd name="connsiteX3" fmla="*/ 53816 w 56053"/>
                <a:gd name="connsiteY3" fmla="*/ 758 h 55907"/>
                <a:gd name="connsiteX4" fmla="*/ 49243 w 56053"/>
                <a:gd name="connsiteY4" fmla="*/ 1296 h 55907"/>
                <a:gd name="connsiteX5" fmla="*/ 30680 w 56053"/>
                <a:gd name="connsiteY5" fmla="*/ 19589 h 55907"/>
                <a:gd name="connsiteX6" fmla="*/ 280 w 56053"/>
                <a:gd name="connsiteY6" fmla="*/ 52680 h 55907"/>
                <a:gd name="connsiteX7" fmla="*/ 818 w 56053"/>
                <a:gd name="connsiteY7" fmla="*/ 55908 h 55907"/>
                <a:gd name="connsiteX8" fmla="*/ 3777 w 56053"/>
                <a:gd name="connsiteY8" fmla="*/ 52949 h 55907"/>
                <a:gd name="connsiteX9" fmla="*/ 25299 w 56053"/>
                <a:gd name="connsiteY9" fmla="*/ 39766 h 55907"/>
                <a:gd name="connsiteX10" fmla="*/ 32294 w 56053"/>
                <a:gd name="connsiteY10" fmla="*/ 34924 h 55907"/>
                <a:gd name="connsiteX11" fmla="*/ 41172 w 56053"/>
                <a:gd name="connsiteY11" fmla="*/ 31157 h 55907"/>
                <a:gd name="connsiteX12" fmla="*/ 43862 w 56053"/>
                <a:gd name="connsiteY12" fmla="*/ 28467 h 55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6053" h="55907">
                  <a:moveTo>
                    <a:pt x="43862" y="28467"/>
                  </a:moveTo>
                  <a:cubicBezTo>
                    <a:pt x="44131" y="20935"/>
                    <a:pt x="49781" y="17975"/>
                    <a:pt x="55161" y="15016"/>
                  </a:cubicBezTo>
                  <a:cubicBezTo>
                    <a:pt x="55430" y="14478"/>
                    <a:pt x="55699" y="14209"/>
                    <a:pt x="55968" y="13671"/>
                  </a:cubicBezTo>
                  <a:cubicBezTo>
                    <a:pt x="56506" y="9097"/>
                    <a:pt x="54354" y="5062"/>
                    <a:pt x="53816" y="758"/>
                  </a:cubicBezTo>
                  <a:cubicBezTo>
                    <a:pt x="51933" y="-857"/>
                    <a:pt x="50588" y="489"/>
                    <a:pt x="49243" y="1296"/>
                  </a:cubicBezTo>
                  <a:cubicBezTo>
                    <a:pt x="43055" y="7214"/>
                    <a:pt x="37943" y="14478"/>
                    <a:pt x="30680" y="19589"/>
                  </a:cubicBezTo>
                  <a:cubicBezTo>
                    <a:pt x="20726" y="30888"/>
                    <a:pt x="11041" y="42457"/>
                    <a:pt x="280" y="52680"/>
                  </a:cubicBezTo>
                  <a:cubicBezTo>
                    <a:pt x="-258" y="54025"/>
                    <a:pt x="11" y="55101"/>
                    <a:pt x="818" y="55908"/>
                  </a:cubicBezTo>
                  <a:cubicBezTo>
                    <a:pt x="1894" y="54832"/>
                    <a:pt x="2701" y="54025"/>
                    <a:pt x="3777" y="52949"/>
                  </a:cubicBezTo>
                  <a:cubicBezTo>
                    <a:pt x="10503" y="47837"/>
                    <a:pt x="18305" y="44340"/>
                    <a:pt x="25299" y="39766"/>
                  </a:cubicBezTo>
                  <a:cubicBezTo>
                    <a:pt x="26913" y="37076"/>
                    <a:pt x="30142" y="36807"/>
                    <a:pt x="32294" y="34924"/>
                  </a:cubicBezTo>
                  <a:cubicBezTo>
                    <a:pt x="35791" y="34655"/>
                    <a:pt x="38213" y="32503"/>
                    <a:pt x="41172" y="31157"/>
                  </a:cubicBezTo>
                  <a:cubicBezTo>
                    <a:pt x="42786" y="30888"/>
                    <a:pt x="43862" y="30081"/>
                    <a:pt x="43862" y="28467"/>
                  </a:cubicBezTo>
                  <a:close/>
                </a:path>
              </a:pathLst>
            </a:custGeom>
            <a:solidFill>
              <a:srgbClr val="C6D18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9" name="Полилиния: фигура 2818">
              <a:extLst>
                <a:ext uri="{FF2B5EF4-FFF2-40B4-BE49-F238E27FC236}">
                  <a16:creationId xmlns:a16="http://schemas.microsoft.com/office/drawing/2014/main" id="{7B56FD26-4FD1-F665-6CF5-9435F636131E}"/>
                </a:ext>
              </a:extLst>
            </p:cNvPr>
            <p:cNvSpPr/>
            <p:nvPr/>
          </p:nvSpPr>
          <p:spPr>
            <a:xfrm>
              <a:off x="5080506" y="7656602"/>
              <a:ext cx="23136" cy="18136"/>
            </a:xfrm>
            <a:custGeom>
              <a:avLst/>
              <a:gdLst>
                <a:gd name="connsiteX0" fmla="*/ 4573 w 23136"/>
                <a:gd name="connsiteY0" fmla="*/ 17498 h 18136"/>
                <a:gd name="connsiteX1" fmla="*/ 7802 w 23136"/>
                <a:gd name="connsiteY1" fmla="*/ 16960 h 18136"/>
                <a:gd name="connsiteX2" fmla="*/ 23136 w 23136"/>
                <a:gd name="connsiteY2" fmla="*/ 281 h 18136"/>
                <a:gd name="connsiteX3" fmla="*/ 15334 w 23136"/>
                <a:gd name="connsiteY3" fmla="*/ 819 h 18136"/>
                <a:gd name="connsiteX4" fmla="*/ 0 w 23136"/>
                <a:gd name="connsiteY4" fmla="*/ 15884 h 18136"/>
                <a:gd name="connsiteX5" fmla="*/ 4573 w 23136"/>
                <a:gd name="connsiteY5" fmla="*/ 17498 h 18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36" h="18136">
                  <a:moveTo>
                    <a:pt x="4573" y="17498"/>
                  </a:moveTo>
                  <a:cubicBezTo>
                    <a:pt x="5919" y="18844"/>
                    <a:pt x="6995" y="17767"/>
                    <a:pt x="7802" y="16960"/>
                  </a:cubicBezTo>
                  <a:cubicBezTo>
                    <a:pt x="13182" y="11580"/>
                    <a:pt x="18563" y="6468"/>
                    <a:pt x="23136" y="281"/>
                  </a:cubicBezTo>
                  <a:cubicBezTo>
                    <a:pt x="20446" y="-795"/>
                    <a:pt x="18025" y="1626"/>
                    <a:pt x="15334" y="819"/>
                  </a:cubicBezTo>
                  <a:cubicBezTo>
                    <a:pt x="9147" y="4854"/>
                    <a:pt x="3497" y="9159"/>
                    <a:pt x="0" y="15884"/>
                  </a:cubicBezTo>
                  <a:cubicBezTo>
                    <a:pt x="1076" y="17767"/>
                    <a:pt x="3497" y="15615"/>
                    <a:pt x="4573" y="17498"/>
                  </a:cubicBezTo>
                  <a:close/>
                </a:path>
              </a:pathLst>
            </a:custGeom>
            <a:solidFill>
              <a:srgbClr val="7EC91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0" name="Полилиния: фигура 2819">
              <a:extLst>
                <a:ext uri="{FF2B5EF4-FFF2-40B4-BE49-F238E27FC236}">
                  <a16:creationId xmlns:a16="http://schemas.microsoft.com/office/drawing/2014/main" id="{CAB94BAC-8DE4-AF2C-7BED-84DC3813A9ED}"/>
                </a:ext>
              </a:extLst>
            </p:cNvPr>
            <p:cNvSpPr/>
            <p:nvPr/>
          </p:nvSpPr>
          <p:spPr>
            <a:xfrm>
              <a:off x="5074318" y="7651233"/>
              <a:ext cx="30989" cy="23405"/>
            </a:xfrm>
            <a:custGeom>
              <a:avLst/>
              <a:gdLst>
                <a:gd name="connsiteX0" fmla="*/ 5919 w 30989"/>
                <a:gd name="connsiteY0" fmla="*/ 21522 h 23405"/>
                <a:gd name="connsiteX1" fmla="*/ 21522 w 30989"/>
                <a:gd name="connsiteY1" fmla="*/ 7264 h 23405"/>
                <a:gd name="connsiteX2" fmla="*/ 30938 w 30989"/>
                <a:gd name="connsiteY2" fmla="*/ 2421 h 23405"/>
                <a:gd name="connsiteX3" fmla="*/ 29055 w 30989"/>
                <a:gd name="connsiteY3" fmla="*/ 0 h 23405"/>
                <a:gd name="connsiteX4" fmla="*/ 20984 w 30989"/>
                <a:gd name="connsiteY4" fmla="*/ 2421 h 23405"/>
                <a:gd name="connsiteX5" fmla="*/ 8609 w 30989"/>
                <a:gd name="connsiteY5" fmla="*/ 15065 h 23405"/>
                <a:gd name="connsiteX6" fmla="*/ 5111 w 30989"/>
                <a:gd name="connsiteY6" fmla="*/ 18294 h 23405"/>
                <a:gd name="connsiteX7" fmla="*/ 0 w 30989"/>
                <a:gd name="connsiteY7" fmla="*/ 23405 h 23405"/>
                <a:gd name="connsiteX8" fmla="*/ 5919 w 30989"/>
                <a:gd name="connsiteY8" fmla="*/ 21522 h 2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89" h="23405">
                  <a:moveTo>
                    <a:pt x="5919" y="21522"/>
                  </a:moveTo>
                  <a:cubicBezTo>
                    <a:pt x="11030" y="16680"/>
                    <a:pt x="16142" y="12106"/>
                    <a:pt x="21522" y="7264"/>
                  </a:cubicBezTo>
                  <a:cubicBezTo>
                    <a:pt x="25019" y="6457"/>
                    <a:pt x="28517" y="5650"/>
                    <a:pt x="30938" y="2421"/>
                  </a:cubicBezTo>
                  <a:cubicBezTo>
                    <a:pt x="31207" y="1076"/>
                    <a:pt x="30400" y="269"/>
                    <a:pt x="29055" y="0"/>
                  </a:cubicBezTo>
                  <a:cubicBezTo>
                    <a:pt x="27172" y="3766"/>
                    <a:pt x="23405" y="807"/>
                    <a:pt x="20984" y="2421"/>
                  </a:cubicBezTo>
                  <a:cubicBezTo>
                    <a:pt x="16142" y="5919"/>
                    <a:pt x="11568" y="9685"/>
                    <a:pt x="8609" y="15065"/>
                  </a:cubicBezTo>
                  <a:cubicBezTo>
                    <a:pt x="7802" y="16411"/>
                    <a:pt x="6995" y="18025"/>
                    <a:pt x="5111" y="18294"/>
                  </a:cubicBezTo>
                  <a:cubicBezTo>
                    <a:pt x="3766" y="19639"/>
                    <a:pt x="2152" y="21253"/>
                    <a:pt x="0" y="23405"/>
                  </a:cubicBezTo>
                  <a:cubicBezTo>
                    <a:pt x="2959" y="22598"/>
                    <a:pt x="4304" y="22060"/>
                    <a:pt x="5919" y="21522"/>
                  </a:cubicBezTo>
                  <a:close/>
                </a:path>
              </a:pathLst>
            </a:custGeom>
            <a:solidFill>
              <a:srgbClr val="A7D2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1" name="Полилиния: фигура 2820">
              <a:extLst>
                <a:ext uri="{FF2B5EF4-FFF2-40B4-BE49-F238E27FC236}">
                  <a16:creationId xmlns:a16="http://schemas.microsoft.com/office/drawing/2014/main" id="{FFB55B23-2ACD-71B9-4DE5-C4BE4A744237}"/>
                </a:ext>
              </a:extLst>
            </p:cNvPr>
            <p:cNvSpPr/>
            <p:nvPr/>
          </p:nvSpPr>
          <p:spPr>
            <a:xfrm>
              <a:off x="5045802" y="7706114"/>
              <a:ext cx="5649" cy="4842"/>
            </a:xfrm>
            <a:custGeom>
              <a:avLst/>
              <a:gdLst>
                <a:gd name="connsiteX0" fmla="*/ 0 w 5649"/>
                <a:gd name="connsiteY0" fmla="*/ 4035 h 4842"/>
                <a:gd name="connsiteX1" fmla="*/ 2421 w 5649"/>
                <a:gd name="connsiteY1" fmla="*/ 4842 h 4842"/>
                <a:gd name="connsiteX2" fmla="*/ 5650 w 5649"/>
                <a:gd name="connsiteY2" fmla="*/ 0 h 4842"/>
                <a:gd name="connsiteX3" fmla="*/ 0 w 5649"/>
                <a:gd name="connsiteY3" fmla="*/ 4035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49" h="4842">
                  <a:moveTo>
                    <a:pt x="0" y="4035"/>
                  </a:moveTo>
                  <a:cubicBezTo>
                    <a:pt x="807" y="4035"/>
                    <a:pt x="1883" y="3766"/>
                    <a:pt x="2421" y="4842"/>
                  </a:cubicBezTo>
                  <a:cubicBezTo>
                    <a:pt x="4035" y="3766"/>
                    <a:pt x="5112" y="2421"/>
                    <a:pt x="5650" y="0"/>
                  </a:cubicBezTo>
                  <a:cubicBezTo>
                    <a:pt x="2421" y="0"/>
                    <a:pt x="1614" y="2421"/>
                    <a:pt x="0" y="4035"/>
                  </a:cubicBezTo>
                  <a:close/>
                </a:path>
              </a:pathLst>
            </a:custGeom>
            <a:solidFill>
              <a:srgbClr val="CED7A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2" name="Полилиния: фигура 2821">
              <a:extLst>
                <a:ext uri="{FF2B5EF4-FFF2-40B4-BE49-F238E27FC236}">
                  <a16:creationId xmlns:a16="http://schemas.microsoft.com/office/drawing/2014/main" id="{5D76B0FD-CA3D-F4B8-0053-885E668279F4}"/>
                </a:ext>
              </a:extLst>
            </p:cNvPr>
            <p:cNvSpPr/>
            <p:nvPr/>
          </p:nvSpPr>
          <p:spPr>
            <a:xfrm>
              <a:off x="5058177" y="7698997"/>
              <a:ext cx="38747" cy="28639"/>
            </a:xfrm>
            <a:custGeom>
              <a:avLst/>
              <a:gdLst>
                <a:gd name="connsiteX0" fmla="*/ 5650 w 38747"/>
                <a:gd name="connsiteY0" fmla="*/ 21375 h 28639"/>
                <a:gd name="connsiteX1" fmla="*/ 0 w 38747"/>
                <a:gd name="connsiteY1" fmla="*/ 28639 h 28639"/>
                <a:gd name="connsiteX2" fmla="*/ 37664 w 38747"/>
                <a:gd name="connsiteY2" fmla="*/ 2813 h 28639"/>
                <a:gd name="connsiteX3" fmla="*/ 37394 w 38747"/>
                <a:gd name="connsiteY3" fmla="*/ 122 h 28639"/>
                <a:gd name="connsiteX4" fmla="*/ 31207 w 38747"/>
                <a:gd name="connsiteY4" fmla="*/ 2006 h 28639"/>
                <a:gd name="connsiteX5" fmla="*/ 10761 w 38747"/>
                <a:gd name="connsiteY5" fmla="*/ 15457 h 28639"/>
                <a:gd name="connsiteX6" fmla="*/ 9416 w 38747"/>
                <a:gd name="connsiteY6" fmla="*/ 16264 h 28639"/>
                <a:gd name="connsiteX7" fmla="*/ 5650 w 38747"/>
                <a:gd name="connsiteY7" fmla="*/ 21375 h 28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747" h="28639">
                  <a:moveTo>
                    <a:pt x="5650" y="21375"/>
                  </a:moveTo>
                  <a:cubicBezTo>
                    <a:pt x="4035" y="23259"/>
                    <a:pt x="1614" y="24604"/>
                    <a:pt x="0" y="28639"/>
                  </a:cubicBezTo>
                  <a:cubicBezTo>
                    <a:pt x="12644" y="18685"/>
                    <a:pt x="25019" y="10614"/>
                    <a:pt x="37664" y="2813"/>
                  </a:cubicBezTo>
                  <a:cubicBezTo>
                    <a:pt x="38740" y="1737"/>
                    <a:pt x="39547" y="661"/>
                    <a:pt x="37394" y="122"/>
                  </a:cubicBezTo>
                  <a:cubicBezTo>
                    <a:pt x="34973" y="-416"/>
                    <a:pt x="33090" y="930"/>
                    <a:pt x="31207" y="2006"/>
                  </a:cubicBezTo>
                  <a:cubicBezTo>
                    <a:pt x="24481" y="6579"/>
                    <a:pt x="17487" y="10884"/>
                    <a:pt x="10761" y="15457"/>
                  </a:cubicBezTo>
                  <a:cubicBezTo>
                    <a:pt x="10223" y="15726"/>
                    <a:pt x="9954" y="15995"/>
                    <a:pt x="9416" y="16264"/>
                  </a:cubicBezTo>
                  <a:cubicBezTo>
                    <a:pt x="7533" y="17878"/>
                    <a:pt x="5919" y="19223"/>
                    <a:pt x="5650" y="21375"/>
                  </a:cubicBezTo>
                  <a:close/>
                </a:path>
              </a:pathLst>
            </a:custGeom>
            <a:solidFill>
              <a:srgbClr val="D6F3C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3" name="Полилиния: фигура 2822">
              <a:extLst>
                <a:ext uri="{FF2B5EF4-FFF2-40B4-BE49-F238E27FC236}">
                  <a16:creationId xmlns:a16="http://schemas.microsoft.com/office/drawing/2014/main" id="{53958927-C6BF-B8D9-F82F-4922F590D2FD}"/>
                </a:ext>
              </a:extLst>
            </p:cNvPr>
            <p:cNvSpPr/>
            <p:nvPr/>
          </p:nvSpPr>
          <p:spPr>
            <a:xfrm>
              <a:off x="5067397" y="7697075"/>
              <a:ext cx="33285" cy="19261"/>
            </a:xfrm>
            <a:custGeom>
              <a:avLst/>
              <a:gdLst>
                <a:gd name="connsiteX0" fmla="*/ 196 w 33285"/>
                <a:gd name="connsiteY0" fmla="*/ 19262 h 19261"/>
                <a:gd name="connsiteX1" fmla="*/ 24139 w 33285"/>
                <a:gd name="connsiteY1" fmla="*/ 4465 h 19261"/>
                <a:gd name="connsiteX2" fmla="*/ 28443 w 33285"/>
                <a:gd name="connsiteY2" fmla="*/ 4734 h 19261"/>
                <a:gd name="connsiteX3" fmla="*/ 33286 w 33285"/>
                <a:gd name="connsiteY3" fmla="*/ 699 h 19261"/>
                <a:gd name="connsiteX4" fmla="*/ 26560 w 33285"/>
                <a:gd name="connsiteY4" fmla="*/ 699 h 19261"/>
                <a:gd name="connsiteX5" fmla="*/ 19027 w 33285"/>
                <a:gd name="connsiteY5" fmla="*/ 3389 h 19261"/>
                <a:gd name="connsiteX6" fmla="*/ 9073 w 33285"/>
                <a:gd name="connsiteY6" fmla="*/ 10922 h 19261"/>
                <a:gd name="connsiteX7" fmla="*/ 2348 w 33285"/>
                <a:gd name="connsiteY7" fmla="*/ 16033 h 19261"/>
                <a:gd name="connsiteX8" fmla="*/ 196 w 33285"/>
                <a:gd name="connsiteY8" fmla="*/ 19262 h 19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85" h="19261">
                  <a:moveTo>
                    <a:pt x="196" y="19262"/>
                  </a:moveTo>
                  <a:cubicBezTo>
                    <a:pt x="8804" y="15226"/>
                    <a:pt x="15799" y="9039"/>
                    <a:pt x="24139" y="4465"/>
                  </a:cubicBezTo>
                  <a:cubicBezTo>
                    <a:pt x="25215" y="3927"/>
                    <a:pt x="27367" y="161"/>
                    <a:pt x="28443" y="4734"/>
                  </a:cubicBezTo>
                  <a:cubicBezTo>
                    <a:pt x="30864" y="4196"/>
                    <a:pt x="31672" y="2313"/>
                    <a:pt x="33286" y="699"/>
                  </a:cubicBezTo>
                  <a:cubicBezTo>
                    <a:pt x="30864" y="-1722"/>
                    <a:pt x="28712" y="3120"/>
                    <a:pt x="26560" y="699"/>
                  </a:cubicBezTo>
                  <a:cubicBezTo>
                    <a:pt x="23601" y="430"/>
                    <a:pt x="21987" y="3927"/>
                    <a:pt x="19027" y="3389"/>
                  </a:cubicBezTo>
                  <a:cubicBezTo>
                    <a:pt x="17144" y="7963"/>
                    <a:pt x="11764" y="7694"/>
                    <a:pt x="9073" y="10922"/>
                  </a:cubicBezTo>
                  <a:cubicBezTo>
                    <a:pt x="7190" y="13074"/>
                    <a:pt x="4500" y="14150"/>
                    <a:pt x="2348" y="16033"/>
                  </a:cubicBezTo>
                  <a:cubicBezTo>
                    <a:pt x="1272" y="16841"/>
                    <a:pt x="-611" y="17109"/>
                    <a:pt x="196" y="19262"/>
                  </a:cubicBezTo>
                  <a:close/>
                </a:path>
              </a:pathLst>
            </a:custGeom>
            <a:solidFill>
              <a:srgbClr val="C2D39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4" name="Полилиния: фигура 2823">
              <a:extLst>
                <a:ext uri="{FF2B5EF4-FFF2-40B4-BE49-F238E27FC236}">
                  <a16:creationId xmlns:a16="http://schemas.microsoft.com/office/drawing/2014/main" id="{B6DB1075-2A88-E563-3771-C41E61A9706F}"/>
                </a:ext>
              </a:extLst>
            </p:cNvPr>
            <p:cNvSpPr/>
            <p:nvPr/>
          </p:nvSpPr>
          <p:spPr>
            <a:xfrm>
              <a:off x="5058177" y="7694546"/>
              <a:ext cx="21522" cy="13182"/>
            </a:xfrm>
            <a:custGeom>
              <a:avLst/>
              <a:gdLst>
                <a:gd name="connsiteX0" fmla="*/ 21522 w 21522"/>
                <a:gd name="connsiteY0" fmla="*/ 0 h 13182"/>
                <a:gd name="connsiteX1" fmla="*/ 0 w 21522"/>
                <a:gd name="connsiteY1" fmla="*/ 13182 h 13182"/>
                <a:gd name="connsiteX2" fmla="*/ 21522 w 21522"/>
                <a:gd name="connsiteY2" fmla="*/ 0 h 1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522" h="13182">
                  <a:moveTo>
                    <a:pt x="21522" y="0"/>
                  </a:moveTo>
                  <a:cubicBezTo>
                    <a:pt x="13451" y="3228"/>
                    <a:pt x="5650" y="6726"/>
                    <a:pt x="0" y="13182"/>
                  </a:cubicBezTo>
                  <a:cubicBezTo>
                    <a:pt x="7802" y="9954"/>
                    <a:pt x="15334" y="5919"/>
                    <a:pt x="21522" y="0"/>
                  </a:cubicBezTo>
                  <a:close/>
                </a:path>
              </a:pathLst>
            </a:custGeom>
            <a:solidFill>
              <a:srgbClr val="B1C07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5" name="Полилиния: фигура 2824">
              <a:extLst>
                <a:ext uri="{FF2B5EF4-FFF2-40B4-BE49-F238E27FC236}">
                  <a16:creationId xmlns:a16="http://schemas.microsoft.com/office/drawing/2014/main" id="{C595C974-4CB4-3B2B-B73C-9E1B8580CB84}"/>
                </a:ext>
              </a:extLst>
            </p:cNvPr>
            <p:cNvSpPr/>
            <p:nvPr/>
          </p:nvSpPr>
          <p:spPr>
            <a:xfrm>
              <a:off x="5096593" y="7694277"/>
              <a:ext cx="18886" cy="12106"/>
            </a:xfrm>
            <a:custGeom>
              <a:avLst/>
              <a:gdLst>
                <a:gd name="connsiteX0" fmla="*/ 18887 w 18886"/>
                <a:gd name="connsiteY0" fmla="*/ 1614 h 12106"/>
                <a:gd name="connsiteX1" fmla="*/ 16196 w 18886"/>
                <a:gd name="connsiteY1" fmla="*/ 0 h 12106"/>
                <a:gd name="connsiteX2" fmla="*/ 1938 w 18886"/>
                <a:gd name="connsiteY2" fmla="*/ 9685 h 12106"/>
                <a:gd name="connsiteX3" fmla="*/ 324 w 18886"/>
                <a:gd name="connsiteY3" fmla="*/ 12106 h 12106"/>
                <a:gd name="connsiteX4" fmla="*/ 2476 w 18886"/>
                <a:gd name="connsiteY4" fmla="*/ 11568 h 12106"/>
                <a:gd name="connsiteX5" fmla="*/ 18080 w 18886"/>
                <a:gd name="connsiteY5" fmla="*/ 1883 h 12106"/>
                <a:gd name="connsiteX6" fmla="*/ 18887 w 18886"/>
                <a:gd name="connsiteY6" fmla="*/ 1614 h 1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886" h="12106">
                  <a:moveTo>
                    <a:pt x="18887" y="1614"/>
                  </a:moveTo>
                  <a:cubicBezTo>
                    <a:pt x="18080" y="1076"/>
                    <a:pt x="17272" y="538"/>
                    <a:pt x="16196" y="0"/>
                  </a:cubicBezTo>
                  <a:cubicBezTo>
                    <a:pt x="11354" y="3228"/>
                    <a:pt x="6511" y="6457"/>
                    <a:pt x="1938" y="9685"/>
                  </a:cubicBezTo>
                  <a:cubicBezTo>
                    <a:pt x="1131" y="10223"/>
                    <a:pt x="-752" y="10223"/>
                    <a:pt x="324" y="12106"/>
                  </a:cubicBezTo>
                  <a:cubicBezTo>
                    <a:pt x="1131" y="11837"/>
                    <a:pt x="1669" y="11837"/>
                    <a:pt x="2476" y="11568"/>
                  </a:cubicBezTo>
                  <a:cubicBezTo>
                    <a:pt x="8395" y="9416"/>
                    <a:pt x="13506" y="6188"/>
                    <a:pt x="18080" y="1883"/>
                  </a:cubicBezTo>
                  <a:cubicBezTo>
                    <a:pt x="18080" y="1883"/>
                    <a:pt x="18618" y="1883"/>
                    <a:pt x="18887" y="1614"/>
                  </a:cubicBezTo>
                  <a:close/>
                </a:path>
              </a:pathLst>
            </a:custGeom>
            <a:solidFill>
              <a:srgbClr val="B3C47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6" name="Полилиния: фигура 2825">
              <a:extLst>
                <a:ext uri="{FF2B5EF4-FFF2-40B4-BE49-F238E27FC236}">
                  <a16:creationId xmlns:a16="http://schemas.microsoft.com/office/drawing/2014/main" id="{8534952D-CB8B-458D-17D2-70E5179130C1}"/>
                </a:ext>
              </a:extLst>
            </p:cNvPr>
            <p:cNvSpPr/>
            <p:nvPr/>
          </p:nvSpPr>
          <p:spPr>
            <a:xfrm>
              <a:off x="5063019" y="7707728"/>
              <a:ext cx="13182" cy="9804"/>
            </a:xfrm>
            <a:custGeom>
              <a:avLst/>
              <a:gdLst>
                <a:gd name="connsiteX0" fmla="*/ 4573 w 13182"/>
                <a:gd name="connsiteY0" fmla="*/ 8609 h 9804"/>
                <a:gd name="connsiteX1" fmla="*/ 13182 w 13182"/>
                <a:gd name="connsiteY1" fmla="*/ 0 h 9804"/>
                <a:gd name="connsiteX2" fmla="*/ 0 w 13182"/>
                <a:gd name="connsiteY2" fmla="*/ 9416 h 9804"/>
                <a:gd name="connsiteX3" fmla="*/ 4573 w 13182"/>
                <a:gd name="connsiteY3" fmla="*/ 8609 h 9804"/>
                <a:gd name="connsiteX4" fmla="*/ 4573 w 13182"/>
                <a:gd name="connsiteY4" fmla="*/ 8609 h 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82" h="9804">
                  <a:moveTo>
                    <a:pt x="4573" y="8609"/>
                  </a:moveTo>
                  <a:cubicBezTo>
                    <a:pt x="6726" y="4843"/>
                    <a:pt x="11568" y="4305"/>
                    <a:pt x="13182" y="0"/>
                  </a:cubicBezTo>
                  <a:cubicBezTo>
                    <a:pt x="8071" y="2152"/>
                    <a:pt x="3766" y="5381"/>
                    <a:pt x="0" y="9416"/>
                  </a:cubicBezTo>
                  <a:cubicBezTo>
                    <a:pt x="1883" y="10223"/>
                    <a:pt x="3228" y="9685"/>
                    <a:pt x="4573" y="8609"/>
                  </a:cubicBezTo>
                  <a:lnTo>
                    <a:pt x="4573" y="8609"/>
                  </a:lnTo>
                  <a:close/>
                </a:path>
              </a:pathLst>
            </a:custGeom>
            <a:solidFill>
              <a:srgbClr val="CBE2A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7" name="Полилиния: фигура 2826">
              <a:extLst>
                <a:ext uri="{FF2B5EF4-FFF2-40B4-BE49-F238E27FC236}">
                  <a16:creationId xmlns:a16="http://schemas.microsoft.com/office/drawing/2014/main" id="{04E05205-89B3-41B9-8BCD-0933D0E3EF94}"/>
                </a:ext>
              </a:extLst>
            </p:cNvPr>
            <p:cNvSpPr/>
            <p:nvPr/>
          </p:nvSpPr>
          <p:spPr>
            <a:xfrm>
              <a:off x="5086693" y="7684635"/>
              <a:ext cx="12913" cy="5563"/>
            </a:xfrm>
            <a:custGeom>
              <a:avLst/>
              <a:gdLst>
                <a:gd name="connsiteX0" fmla="*/ 8609 w 12913"/>
                <a:gd name="connsiteY0" fmla="*/ 495 h 5563"/>
                <a:gd name="connsiteX1" fmla="*/ 0 w 12913"/>
                <a:gd name="connsiteY1" fmla="*/ 5337 h 5563"/>
                <a:gd name="connsiteX2" fmla="*/ 12913 w 12913"/>
                <a:gd name="connsiteY2" fmla="*/ 764 h 5563"/>
                <a:gd name="connsiteX3" fmla="*/ 12913 w 12913"/>
                <a:gd name="connsiteY3" fmla="*/ 495 h 5563"/>
                <a:gd name="connsiteX4" fmla="*/ 8609 w 12913"/>
                <a:gd name="connsiteY4" fmla="*/ 495 h 5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13" h="5563">
                  <a:moveTo>
                    <a:pt x="8609" y="495"/>
                  </a:moveTo>
                  <a:cubicBezTo>
                    <a:pt x="5650" y="2109"/>
                    <a:pt x="2959" y="3723"/>
                    <a:pt x="0" y="5337"/>
                  </a:cubicBezTo>
                  <a:cubicBezTo>
                    <a:pt x="5111" y="6413"/>
                    <a:pt x="8878" y="3454"/>
                    <a:pt x="12913" y="764"/>
                  </a:cubicBezTo>
                  <a:lnTo>
                    <a:pt x="12913" y="495"/>
                  </a:lnTo>
                  <a:cubicBezTo>
                    <a:pt x="11568" y="-850"/>
                    <a:pt x="10223" y="1033"/>
                    <a:pt x="8609" y="495"/>
                  </a:cubicBezTo>
                  <a:close/>
                </a:path>
              </a:pathLst>
            </a:custGeom>
            <a:solidFill>
              <a:srgbClr val="ABBE6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8" name="Полилиния: фигура 2827">
              <a:extLst>
                <a:ext uri="{FF2B5EF4-FFF2-40B4-BE49-F238E27FC236}">
                  <a16:creationId xmlns:a16="http://schemas.microsoft.com/office/drawing/2014/main" id="{19B8EC1E-AD40-7181-EAEC-D3C271B3AB0D}"/>
                </a:ext>
              </a:extLst>
            </p:cNvPr>
            <p:cNvSpPr/>
            <p:nvPr/>
          </p:nvSpPr>
          <p:spPr>
            <a:xfrm>
              <a:off x="5086424" y="7696907"/>
              <a:ext cx="7532" cy="3972"/>
            </a:xfrm>
            <a:custGeom>
              <a:avLst/>
              <a:gdLst>
                <a:gd name="connsiteX0" fmla="*/ 0 w 7532"/>
                <a:gd name="connsiteY0" fmla="*/ 3289 h 3972"/>
                <a:gd name="connsiteX1" fmla="*/ 7533 w 7532"/>
                <a:gd name="connsiteY1" fmla="*/ 598 h 3972"/>
                <a:gd name="connsiteX2" fmla="*/ 0 w 7532"/>
                <a:gd name="connsiteY2" fmla="*/ 3289 h 3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32" h="3972">
                  <a:moveTo>
                    <a:pt x="0" y="3289"/>
                  </a:moveTo>
                  <a:cubicBezTo>
                    <a:pt x="3497" y="5441"/>
                    <a:pt x="5111" y="1943"/>
                    <a:pt x="7533" y="598"/>
                  </a:cubicBezTo>
                  <a:cubicBezTo>
                    <a:pt x="4035" y="-1554"/>
                    <a:pt x="2690" y="2751"/>
                    <a:pt x="0" y="3289"/>
                  </a:cubicBezTo>
                  <a:close/>
                </a:path>
              </a:pathLst>
            </a:custGeom>
            <a:solidFill>
              <a:srgbClr val="CDE4B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9" name="Полилиния: фигура 2828">
              <a:extLst>
                <a:ext uri="{FF2B5EF4-FFF2-40B4-BE49-F238E27FC236}">
                  <a16:creationId xmlns:a16="http://schemas.microsoft.com/office/drawing/2014/main" id="{AFC21394-54F1-0432-46D0-AAFC1BE15EBF}"/>
                </a:ext>
              </a:extLst>
            </p:cNvPr>
            <p:cNvSpPr/>
            <p:nvPr/>
          </p:nvSpPr>
          <p:spPr>
            <a:xfrm>
              <a:off x="5062320" y="7716337"/>
              <a:ext cx="5272" cy="4035"/>
            </a:xfrm>
            <a:custGeom>
              <a:avLst/>
              <a:gdLst>
                <a:gd name="connsiteX0" fmla="*/ 5272 w 5272"/>
                <a:gd name="connsiteY0" fmla="*/ 0 h 4035"/>
                <a:gd name="connsiteX1" fmla="*/ 699 w 5272"/>
                <a:gd name="connsiteY1" fmla="*/ 807 h 4035"/>
                <a:gd name="connsiteX2" fmla="*/ 1237 w 5272"/>
                <a:gd name="connsiteY2" fmla="*/ 4035 h 4035"/>
                <a:gd name="connsiteX3" fmla="*/ 5272 w 5272"/>
                <a:gd name="connsiteY3" fmla="*/ 0 h 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72" h="4035">
                  <a:moveTo>
                    <a:pt x="5272" y="0"/>
                  </a:moveTo>
                  <a:cubicBezTo>
                    <a:pt x="3658" y="269"/>
                    <a:pt x="2313" y="538"/>
                    <a:pt x="699" y="807"/>
                  </a:cubicBezTo>
                  <a:cubicBezTo>
                    <a:pt x="-915" y="2152"/>
                    <a:pt x="699" y="2959"/>
                    <a:pt x="1237" y="4035"/>
                  </a:cubicBezTo>
                  <a:cubicBezTo>
                    <a:pt x="2851" y="2690"/>
                    <a:pt x="4196" y="1345"/>
                    <a:pt x="5272" y="0"/>
                  </a:cubicBezTo>
                  <a:close/>
                </a:path>
              </a:pathLst>
            </a:custGeom>
            <a:solidFill>
              <a:srgbClr val="C2D39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0" name="Полилиния: фигура 2829">
              <a:extLst>
                <a:ext uri="{FF2B5EF4-FFF2-40B4-BE49-F238E27FC236}">
                  <a16:creationId xmlns:a16="http://schemas.microsoft.com/office/drawing/2014/main" id="{612B3EC9-6753-9D04-809F-DA30326A0A92}"/>
                </a:ext>
              </a:extLst>
            </p:cNvPr>
            <p:cNvSpPr/>
            <p:nvPr/>
          </p:nvSpPr>
          <p:spPr>
            <a:xfrm>
              <a:off x="5174081" y="7211912"/>
              <a:ext cx="221584" cy="328660"/>
            </a:xfrm>
            <a:custGeom>
              <a:avLst/>
              <a:gdLst>
                <a:gd name="connsiteX0" fmla="*/ 192667 w 221584"/>
                <a:gd name="connsiteY0" fmla="*/ 99542 h 328660"/>
                <a:gd name="connsiteX1" fmla="*/ 203698 w 221584"/>
                <a:gd name="connsiteY1" fmla="*/ 71563 h 328660"/>
                <a:gd name="connsiteX2" fmla="*/ 216073 w 221584"/>
                <a:gd name="connsiteY2" fmla="*/ 35245 h 328660"/>
                <a:gd name="connsiteX3" fmla="*/ 221184 w 221584"/>
                <a:gd name="connsiteY3" fmla="*/ 9418 h 328660"/>
                <a:gd name="connsiteX4" fmla="*/ 218763 w 221584"/>
                <a:gd name="connsiteY4" fmla="*/ 6459 h 328660"/>
                <a:gd name="connsiteX5" fmla="*/ 208002 w 221584"/>
                <a:gd name="connsiteY5" fmla="*/ 3769 h 328660"/>
                <a:gd name="connsiteX6" fmla="*/ 194282 w 221584"/>
                <a:gd name="connsiteY6" fmla="*/ 1079 h 328660"/>
                <a:gd name="connsiteX7" fmla="*/ 188632 w 221584"/>
                <a:gd name="connsiteY7" fmla="*/ 4576 h 328660"/>
                <a:gd name="connsiteX8" fmla="*/ 173567 w 221584"/>
                <a:gd name="connsiteY8" fmla="*/ 3769 h 328660"/>
                <a:gd name="connsiteX9" fmla="*/ 163613 w 221584"/>
                <a:gd name="connsiteY9" fmla="*/ 4307 h 328660"/>
                <a:gd name="connsiteX10" fmla="*/ 160923 w 221584"/>
                <a:gd name="connsiteY10" fmla="*/ 8073 h 328660"/>
                <a:gd name="connsiteX11" fmla="*/ 156887 w 221584"/>
                <a:gd name="connsiteY11" fmla="*/ 15875 h 328660"/>
                <a:gd name="connsiteX12" fmla="*/ 159577 w 221584"/>
                <a:gd name="connsiteY12" fmla="*/ 22063 h 328660"/>
                <a:gd name="connsiteX13" fmla="*/ 154197 w 221584"/>
                <a:gd name="connsiteY13" fmla="*/ 28519 h 328660"/>
                <a:gd name="connsiteX14" fmla="*/ 141015 w 221584"/>
                <a:gd name="connsiteY14" fmla="*/ 23677 h 328660"/>
                <a:gd name="connsiteX15" fmla="*/ 139400 w 221584"/>
                <a:gd name="connsiteY15" fmla="*/ 18834 h 328660"/>
                <a:gd name="connsiteX16" fmla="*/ 135903 w 221584"/>
                <a:gd name="connsiteY16" fmla="*/ 16951 h 328660"/>
                <a:gd name="connsiteX17" fmla="*/ 124873 w 221584"/>
                <a:gd name="connsiteY17" fmla="*/ 18027 h 328660"/>
                <a:gd name="connsiteX18" fmla="*/ 118686 w 221584"/>
                <a:gd name="connsiteY18" fmla="*/ 21794 h 328660"/>
                <a:gd name="connsiteX19" fmla="*/ 118148 w 221584"/>
                <a:gd name="connsiteY19" fmla="*/ 26367 h 328660"/>
                <a:gd name="connsiteX20" fmla="*/ 115995 w 221584"/>
                <a:gd name="connsiteY20" fmla="*/ 45199 h 328660"/>
                <a:gd name="connsiteX21" fmla="*/ 114112 w 221584"/>
                <a:gd name="connsiteY21" fmla="*/ 46813 h 328660"/>
                <a:gd name="connsiteX22" fmla="*/ 108732 w 221584"/>
                <a:gd name="connsiteY22" fmla="*/ 49234 h 328660"/>
                <a:gd name="connsiteX23" fmla="*/ 88824 w 221584"/>
                <a:gd name="connsiteY23" fmla="*/ 44661 h 328660"/>
                <a:gd name="connsiteX24" fmla="*/ 84788 w 221584"/>
                <a:gd name="connsiteY24" fmla="*/ 41970 h 328660"/>
                <a:gd name="connsiteX25" fmla="*/ 74565 w 221584"/>
                <a:gd name="connsiteY25" fmla="*/ 48696 h 328660"/>
                <a:gd name="connsiteX26" fmla="*/ 73220 w 221584"/>
                <a:gd name="connsiteY26" fmla="*/ 60802 h 328660"/>
                <a:gd name="connsiteX27" fmla="*/ 57886 w 221584"/>
                <a:gd name="connsiteY27" fmla="*/ 70218 h 328660"/>
                <a:gd name="connsiteX28" fmla="*/ 51698 w 221584"/>
                <a:gd name="connsiteY28" fmla="*/ 69142 h 328660"/>
                <a:gd name="connsiteX29" fmla="*/ 48470 w 221584"/>
                <a:gd name="connsiteY29" fmla="*/ 68873 h 328660"/>
                <a:gd name="connsiteX30" fmla="*/ 35019 w 221584"/>
                <a:gd name="connsiteY30" fmla="*/ 69411 h 328660"/>
                <a:gd name="connsiteX31" fmla="*/ 32597 w 221584"/>
                <a:gd name="connsiteY31" fmla="*/ 71025 h 328660"/>
                <a:gd name="connsiteX32" fmla="*/ 32867 w 221584"/>
                <a:gd name="connsiteY32" fmla="*/ 72639 h 328660"/>
                <a:gd name="connsiteX33" fmla="*/ 36633 w 221584"/>
                <a:gd name="connsiteY33" fmla="*/ 78020 h 328660"/>
                <a:gd name="connsiteX34" fmla="*/ 42821 w 221584"/>
                <a:gd name="connsiteY34" fmla="*/ 99004 h 328660"/>
                <a:gd name="connsiteX35" fmla="*/ 37709 w 221584"/>
                <a:gd name="connsiteY35" fmla="*/ 101963 h 328660"/>
                <a:gd name="connsiteX36" fmla="*/ 38247 w 221584"/>
                <a:gd name="connsiteY36" fmla="*/ 105729 h 328660"/>
                <a:gd name="connsiteX37" fmla="*/ 30445 w 221584"/>
                <a:gd name="connsiteY37" fmla="*/ 110303 h 328660"/>
                <a:gd name="connsiteX38" fmla="*/ 25603 w 221584"/>
                <a:gd name="connsiteY38" fmla="*/ 119719 h 328660"/>
                <a:gd name="connsiteX39" fmla="*/ 27755 w 221584"/>
                <a:gd name="connsiteY39" fmla="*/ 129135 h 328660"/>
                <a:gd name="connsiteX40" fmla="*/ 32867 w 221584"/>
                <a:gd name="connsiteY40" fmla="*/ 139089 h 328660"/>
                <a:gd name="connsiteX41" fmla="*/ 29369 w 221584"/>
                <a:gd name="connsiteY41" fmla="*/ 153078 h 328660"/>
                <a:gd name="connsiteX42" fmla="*/ 13228 w 221584"/>
                <a:gd name="connsiteY42" fmla="*/ 157920 h 328660"/>
                <a:gd name="connsiteX43" fmla="*/ 1929 w 221584"/>
                <a:gd name="connsiteY43" fmla="*/ 162763 h 328660"/>
                <a:gd name="connsiteX44" fmla="*/ 1929 w 221584"/>
                <a:gd name="connsiteY44" fmla="*/ 180249 h 328660"/>
                <a:gd name="connsiteX45" fmla="*/ 1929 w 221584"/>
                <a:gd name="connsiteY45" fmla="*/ 203655 h 328660"/>
                <a:gd name="connsiteX46" fmla="*/ 3812 w 221584"/>
                <a:gd name="connsiteY46" fmla="*/ 223024 h 328660"/>
                <a:gd name="connsiteX47" fmla="*/ 13497 w 221584"/>
                <a:gd name="connsiteY47" fmla="*/ 238628 h 328660"/>
                <a:gd name="connsiteX48" fmla="*/ 19146 w 221584"/>
                <a:gd name="connsiteY48" fmla="*/ 259612 h 328660"/>
                <a:gd name="connsiteX49" fmla="*/ 19146 w 221584"/>
                <a:gd name="connsiteY49" fmla="*/ 276561 h 328660"/>
                <a:gd name="connsiteX50" fmla="*/ 17532 w 221584"/>
                <a:gd name="connsiteY50" fmla="*/ 291626 h 328660"/>
                <a:gd name="connsiteX51" fmla="*/ 15918 w 221584"/>
                <a:gd name="connsiteY51" fmla="*/ 299697 h 328660"/>
                <a:gd name="connsiteX52" fmla="*/ 13228 w 221584"/>
                <a:gd name="connsiteY52" fmla="*/ 325254 h 328660"/>
                <a:gd name="connsiteX53" fmla="*/ 18070 w 221584"/>
                <a:gd name="connsiteY53" fmla="*/ 327944 h 328660"/>
                <a:gd name="connsiteX54" fmla="*/ 21298 w 221584"/>
                <a:gd name="connsiteY54" fmla="*/ 316376 h 328660"/>
                <a:gd name="connsiteX55" fmla="*/ 27755 w 221584"/>
                <a:gd name="connsiteY55" fmla="*/ 298352 h 328660"/>
                <a:gd name="connsiteX56" fmla="*/ 25603 w 221584"/>
                <a:gd name="connsiteY56" fmla="*/ 309113 h 328660"/>
                <a:gd name="connsiteX57" fmla="*/ 32867 w 221584"/>
                <a:gd name="connsiteY57" fmla="*/ 304001 h 328660"/>
                <a:gd name="connsiteX58" fmla="*/ 37709 w 221584"/>
                <a:gd name="connsiteY58" fmla="*/ 293778 h 328660"/>
                <a:gd name="connsiteX59" fmla="*/ 42821 w 221584"/>
                <a:gd name="connsiteY59" fmla="*/ 277906 h 328660"/>
                <a:gd name="connsiteX60" fmla="*/ 46049 w 221584"/>
                <a:gd name="connsiteY60" fmla="*/ 274677 h 328660"/>
                <a:gd name="connsiteX61" fmla="*/ 44166 w 221584"/>
                <a:gd name="connsiteY61" fmla="*/ 260957 h 328660"/>
                <a:gd name="connsiteX62" fmla="*/ 44435 w 221584"/>
                <a:gd name="connsiteY62" fmla="*/ 259881 h 328660"/>
                <a:gd name="connsiteX63" fmla="*/ 44166 w 221584"/>
                <a:gd name="connsiteY63" fmla="*/ 260150 h 328660"/>
                <a:gd name="connsiteX64" fmla="*/ 47663 w 221584"/>
                <a:gd name="connsiteY64" fmla="*/ 275753 h 328660"/>
                <a:gd name="connsiteX65" fmla="*/ 52236 w 221584"/>
                <a:gd name="connsiteY65" fmla="*/ 274677 h 328660"/>
                <a:gd name="connsiteX66" fmla="*/ 60307 w 221584"/>
                <a:gd name="connsiteY66" fmla="*/ 266069 h 328660"/>
                <a:gd name="connsiteX67" fmla="*/ 61921 w 221584"/>
                <a:gd name="connsiteY67" fmla="*/ 260150 h 328660"/>
                <a:gd name="connsiteX68" fmla="*/ 67840 w 221584"/>
                <a:gd name="connsiteY68" fmla="*/ 231633 h 328660"/>
                <a:gd name="connsiteX69" fmla="*/ 65688 w 221584"/>
                <a:gd name="connsiteY69" fmla="*/ 201771 h 328660"/>
                <a:gd name="connsiteX70" fmla="*/ 51967 w 221584"/>
                <a:gd name="connsiteY70" fmla="*/ 174062 h 328660"/>
                <a:gd name="connsiteX71" fmla="*/ 47125 w 221584"/>
                <a:gd name="connsiteY71" fmla="*/ 124561 h 328660"/>
                <a:gd name="connsiteX72" fmla="*/ 53043 w 221584"/>
                <a:gd name="connsiteY72" fmla="*/ 103039 h 328660"/>
                <a:gd name="connsiteX73" fmla="*/ 50622 w 221584"/>
                <a:gd name="connsiteY73" fmla="*/ 89857 h 328660"/>
                <a:gd name="connsiteX74" fmla="*/ 52505 w 221584"/>
                <a:gd name="connsiteY74" fmla="*/ 100080 h 328660"/>
                <a:gd name="connsiteX75" fmla="*/ 55196 w 221584"/>
                <a:gd name="connsiteY75" fmla="*/ 116490 h 328660"/>
                <a:gd name="connsiteX76" fmla="*/ 55196 w 221584"/>
                <a:gd name="connsiteY76" fmla="*/ 116221 h 328660"/>
                <a:gd name="connsiteX77" fmla="*/ 53850 w 221584"/>
                <a:gd name="connsiteY77" fmla="*/ 109765 h 328660"/>
                <a:gd name="connsiteX78" fmla="*/ 49815 w 221584"/>
                <a:gd name="connsiteY78" fmla="*/ 115952 h 328660"/>
                <a:gd name="connsiteX79" fmla="*/ 48739 w 221584"/>
                <a:gd name="connsiteY79" fmla="*/ 123485 h 328660"/>
                <a:gd name="connsiteX80" fmla="*/ 50622 w 221584"/>
                <a:gd name="connsiteY80" fmla="*/ 125906 h 328660"/>
                <a:gd name="connsiteX81" fmla="*/ 51967 w 221584"/>
                <a:gd name="connsiteY81" fmla="*/ 129135 h 328660"/>
                <a:gd name="connsiteX82" fmla="*/ 47932 w 221584"/>
                <a:gd name="connsiteY82" fmla="*/ 143931 h 328660"/>
                <a:gd name="connsiteX83" fmla="*/ 45511 w 221584"/>
                <a:gd name="connsiteY83" fmla="*/ 151195 h 328660"/>
                <a:gd name="connsiteX84" fmla="*/ 48470 w 221584"/>
                <a:gd name="connsiteY84" fmla="*/ 162763 h 328660"/>
                <a:gd name="connsiteX85" fmla="*/ 62459 w 221584"/>
                <a:gd name="connsiteY85" fmla="*/ 190203 h 328660"/>
                <a:gd name="connsiteX86" fmla="*/ 68378 w 221584"/>
                <a:gd name="connsiteY86" fmla="*/ 207690 h 328660"/>
                <a:gd name="connsiteX87" fmla="*/ 69185 w 221584"/>
                <a:gd name="connsiteY87" fmla="*/ 211456 h 328660"/>
                <a:gd name="connsiteX88" fmla="*/ 72144 w 221584"/>
                <a:gd name="connsiteY88" fmla="*/ 216030 h 328660"/>
                <a:gd name="connsiteX89" fmla="*/ 75911 w 221584"/>
                <a:gd name="connsiteY89" fmla="*/ 211725 h 328660"/>
                <a:gd name="connsiteX90" fmla="*/ 78601 w 221584"/>
                <a:gd name="connsiteY90" fmla="*/ 190741 h 328660"/>
                <a:gd name="connsiteX91" fmla="*/ 76449 w 221584"/>
                <a:gd name="connsiteY91" fmla="*/ 170565 h 328660"/>
                <a:gd name="connsiteX92" fmla="*/ 78063 w 221584"/>
                <a:gd name="connsiteY92" fmla="*/ 157920 h 328660"/>
                <a:gd name="connsiteX93" fmla="*/ 80753 w 221584"/>
                <a:gd name="connsiteY93" fmla="*/ 155499 h 328660"/>
                <a:gd name="connsiteX94" fmla="*/ 82367 w 221584"/>
                <a:gd name="connsiteY94" fmla="*/ 158189 h 328660"/>
                <a:gd name="connsiteX95" fmla="*/ 83174 w 221584"/>
                <a:gd name="connsiteY95" fmla="*/ 163301 h 328660"/>
                <a:gd name="connsiteX96" fmla="*/ 85595 w 221584"/>
                <a:gd name="connsiteY96" fmla="*/ 192894 h 328660"/>
                <a:gd name="connsiteX97" fmla="*/ 84250 w 221584"/>
                <a:gd name="connsiteY97" fmla="*/ 210111 h 328660"/>
                <a:gd name="connsiteX98" fmla="*/ 83981 w 221584"/>
                <a:gd name="connsiteY98" fmla="*/ 216837 h 328660"/>
                <a:gd name="connsiteX99" fmla="*/ 89631 w 221584"/>
                <a:gd name="connsiteY99" fmla="*/ 213609 h 328660"/>
                <a:gd name="connsiteX100" fmla="*/ 99854 w 221584"/>
                <a:gd name="connsiteY100" fmla="*/ 193701 h 328660"/>
                <a:gd name="connsiteX101" fmla="*/ 103620 w 221584"/>
                <a:gd name="connsiteY101" fmla="*/ 185630 h 328660"/>
                <a:gd name="connsiteX102" fmla="*/ 115457 w 221584"/>
                <a:gd name="connsiteY102" fmla="*/ 176752 h 328660"/>
                <a:gd name="connsiteX103" fmla="*/ 117878 w 221584"/>
                <a:gd name="connsiteY103" fmla="*/ 175676 h 328660"/>
                <a:gd name="connsiteX104" fmla="*/ 116533 w 221584"/>
                <a:gd name="connsiteY104" fmla="*/ 158189 h 328660"/>
                <a:gd name="connsiteX105" fmla="*/ 110346 w 221584"/>
                <a:gd name="connsiteY105" fmla="*/ 110303 h 328660"/>
                <a:gd name="connsiteX106" fmla="*/ 115726 w 221584"/>
                <a:gd name="connsiteY106" fmla="*/ 90664 h 328660"/>
                <a:gd name="connsiteX107" fmla="*/ 113305 w 221584"/>
                <a:gd name="connsiteY107" fmla="*/ 138282 h 328660"/>
                <a:gd name="connsiteX108" fmla="*/ 115188 w 221584"/>
                <a:gd name="connsiteY108" fmla="*/ 151733 h 328660"/>
                <a:gd name="connsiteX109" fmla="*/ 117340 w 221584"/>
                <a:gd name="connsiteY109" fmla="*/ 156306 h 328660"/>
                <a:gd name="connsiteX110" fmla="*/ 120569 w 221584"/>
                <a:gd name="connsiteY110" fmla="*/ 151733 h 328660"/>
                <a:gd name="connsiteX111" fmla="*/ 122452 w 221584"/>
                <a:gd name="connsiteY111" fmla="*/ 141779 h 328660"/>
                <a:gd name="connsiteX112" fmla="*/ 141553 w 221584"/>
                <a:gd name="connsiteY112" fmla="*/ 105191 h 328660"/>
                <a:gd name="connsiteX113" fmla="*/ 159308 w 221584"/>
                <a:gd name="connsiteY113" fmla="*/ 62954 h 328660"/>
                <a:gd name="connsiteX114" fmla="*/ 158232 w 221584"/>
                <a:gd name="connsiteY114" fmla="*/ 48965 h 328660"/>
                <a:gd name="connsiteX115" fmla="*/ 176526 w 221584"/>
                <a:gd name="connsiteY115" fmla="*/ 13185 h 328660"/>
                <a:gd name="connsiteX116" fmla="*/ 164958 w 221584"/>
                <a:gd name="connsiteY116" fmla="*/ 28519 h 328660"/>
                <a:gd name="connsiteX117" fmla="*/ 158770 w 221584"/>
                <a:gd name="connsiteY117" fmla="*/ 53808 h 328660"/>
                <a:gd name="connsiteX118" fmla="*/ 160384 w 221584"/>
                <a:gd name="connsiteY118" fmla="*/ 73446 h 328660"/>
                <a:gd name="connsiteX119" fmla="*/ 152583 w 221584"/>
                <a:gd name="connsiteY119" fmla="*/ 100887 h 328660"/>
                <a:gd name="connsiteX120" fmla="*/ 137248 w 221584"/>
                <a:gd name="connsiteY120" fmla="*/ 124561 h 328660"/>
                <a:gd name="connsiteX121" fmla="*/ 127294 w 221584"/>
                <a:gd name="connsiteY121" fmla="*/ 177290 h 328660"/>
                <a:gd name="connsiteX122" fmla="*/ 132406 w 221584"/>
                <a:gd name="connsiteY122" fmla="*/ 173793 h 328660"/>
                <a:gd name="connsiteX123" fmla="*/ 159577 w 221584"/>
                <a:gd name="connsiteY123" fmla="*/ 145007 h 328660"/>
                <a:gd name="connsiteX124" fmla="*/ 162806 w 221584"/>
                <a:gd name="connsiteY124" fmla="*/ 144200 h 328660"/>
                <a:gd name="connsiteX125" fmla="*/ 165765 w 221584"/>
                <a:gd name="connsiteY125" fmla="*/ 142048 h 328660"/>
                <a:gd name="connsiteX126" fmla="*/ 173567 w 221584"/>
                <a:gd name="connsiteY126" fmla="*/ 129673 h 328660"/>
                <a:gd name="connsiteX127" fmla="*/ 189977 w 221584"/>
                <a:gd name="connsiteY127" fmla="*/ 105729 h 328660"/>
                <a:gd name="connsiteX128" fmla="*/ 192667 w 221584"/>
                <a:gd name="connsiteY128" fmla="*/ 99542 h 328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221584" h="328660">
                  <a:moveTo>
                    <a:pt x="192667" y="99542"/>
                  </a:moveTo>
                  <a:cubicBezTo>
                    <a:pt x="194282" y="89319"/>
                    <a:pt x="199931" y="80710"/>
                    <a:pt x="203698" y="71563"/>
                  </a:cubicBezTo>
                  <a:cubicBezTo>
                    <a:pt x="208540" y="59726"/>
                    <a:pt x="214459" y="48696"/>
                    <a:pt x="216073" y="35245"/>
                  </a:cubicBezTo>
                  <a:cubicBezTo>
                    <a:pt x="217149" y="26905"/>
                    <a:pt x="217687" y="17489"/>
                    <a:pt x="221184" y="9418"/>
                  </a:cubicBezTo>
                  <a:cubicBezTo>
                    <a:pt x="222798" y="5921"/>
                    <a:pt x="219032" y="8073"/>
                    <a:pt x="218763" y="6459"/>
                  </a:cubicBezTo>
                  <a:cubicBezTo>
                    <a:pt x="214728" y="7535"/>
                    <a:pt x="211230" y="5921"/>
                    <a:pt x="208002" y="3769"/>
                  </a:cubicBezTo>
                  <a:cubicBezTo>
                    <a:pt x="203428" y="2424"/>
                    <a:pt x="199393" y="-535"/>
                    <a:pt x="194282" y="1079"/>
                  </a:cubicBezTo>
                  <a:cubicBezTo>
                    <a:pt x="192130" y="1617"/>
                    <a:pt x="190246" y="2962"/>
                    <a:pt x="188632" y="4576"/>
                  </a:cubicBezTo>
                  <a:cubicBezTo>
                    <a:pt x="183252" y="9149"/>
                    <a:pt x="178678" y="8880"/>
                    <a:pt x="173567" y="3769"/>
                  </a:cubicBezTo>
                  <a:cubicBezTo>
                    <a:pt x="169800" y="-1343"/>
                    <a:pt x="168724" y="-1343"/>
                    <a:pt x="163613" y="4307"/>
                  </a:cubicBezTo>
                  <a:cubicBezTo>
                    <a:pt x="162806" y="5652"/>
                    <a:pt x="161730" y="6997"/>
                    <a:pt x="160923" y="8073"/>
                  </a:cubicBezTo>
                  <a:cubicBezTo>
                    <a:pt x="160115" y="11033"/>
                    <a:pt x="155542" y="11840"/>
                    <a:pt x="156887" y="15875"/>
                  </a:cubicBezTo>
                  <a:cubicBezTo>
                    <a:pt x="160384" y="16682"/>
                    <a:pt x="161461" y="18565"/>
                    <a:pt x="159577" y="22063"/>
                  </a:cubicBezTo>
                  <a:cubicBezTo>
                    <a:pt x="158232" y="24484"/>
                    <a:pt x="156618" y="26905"/>
                    <a:pt x="154197" y="28519"/>
                  </a:cubicBezTo>
                  <a:cubicBezTo>
                    <a:pt x="147740" y="33093"/>
                    <a:pt x="142898" y="31209"/>
                    <a:pt x="141015" y="23677"/>
                  </a:cubicBezTo>
                  <a:cubicBezTo>
                    <a:pt x="140746" y="22063"/>
                    <a:pt x="140477" y="20448"/>
                    <a:pt x="139400" y="18834"/>
                  </a:cubicBezTo>
                  <a:cubicBezTo>
                    <a:pt x="138593" y="17758"/>
                    <a:pt x="137517" y="16682"/>
                    <a:pt x="135903" y="16951"/>
                  </a:cubicBezTo>
                  <a:cubicBezTo>
                    <a:pt x="132406" y="18296"/>
                    <a:pt x="128639" y="16951"/>
                    <a:pt x="124873" y="18027"/>
                  </a:cubicBezTo>
                  <a:cubicBezTo>
                    <a:pt x="122452" y="18834"/>
                    <a:pt x="119493" y="18834"/>
                    <a:pt x="118686" y="21794"/>
                  </a:cubicBezTo>
                  <a:cubicBezTo>
                    <a:pt x="118417" y="23408"/>
                    <a:pt x="118417" y="24753"/>
                    <a:pt x="118148" y="26367"/>
                  </a:cubicBezTo>
                  <a:cubicBezTo>
                    <a:pt x="117609" y="32555"/>
                    <a:pt x="120569" y="39280"/>
                    <a:pt x="115995" y="45199"/>
                  </a:cubicBezTo>
                  <a:cubicBezTo>
                    <a:pt x="115726" y="46275"/>
                    <a:pt x="114919" y="46544"/>
                    <a:pt x="114112" y="46813"/>
                  </a:cubicBezTo>
                  <a:cubicBezTo>
                    <a:pt x="112498" y="48158"/>
                    <a:pt x="110346" y="48158"/>
                    <a:pt x="108732" y="49234"/>
                  </a:cubicBezTo>
                  <a:cubicBezTo>
                    <a:pt x="100392" y="53808"/>
                    <a:pt x="94473" y="52462"/>
                    <a:pt x="88824" y="44661"/>
                  </a:cubicBezTo>
                  <a:cubicBezTo>
                    <a:pt x="87748" y="43316"/>
                    <a:pt x="86134" y="42509"/>
                    <a:pt x="84788" y="41970"/>
                  </a:cubicBezTo>
                  <a:cubicBezTo>
                    <a:pt x="78332" y="39280"/>
                    <a:pt x="74565" y="41432"/>
                    <a:pt x="74565" y="48696"/>
                  </a:cubicBezTo>
                  <a:cubicBezTo>
                    <a:pt x="74565" y="53001"/>
                    <a:pt x="74565" y="56767"/>
                    <a:pt x="73220" y="60802"/>
                  </a:cubicBezTo>
                  <a:cubicBezTo>
                    <a:pt x="70530" y="68604"/>
                    <a:pt x="65957" y="71563"/>
                    <a:pt x="57886" y="70218"/>
                  </a:cubicBezTo>
                  <a:cubicBezTo>
                    <a:pt x="55734" y="69949"/>
                    <a:pt x="53850" y="69680"/>
                    <a:pt x="51698" y="69142"/>
                  </a:cubicBezTo>
                  <a:cubicBezTo>
                    <a:pt x="50622" y="68873"/>
                    <a:pt x="49546" y="68604"/>
                    <a:pt x="48470" y="68873"/>
                  </a:cubicBezTo>
                  <a:cubicBezTo>
                    <a:pt x="44166" y="71832"/>
                    <a:pt x="39592" y="72639"/>
                    <a:pt x="35019" y="69411"/>
                  </a:cubicBezTo>
                  <a:cubicBezTo>
                    <a:pt x="33674" y="69411"/>
                    <a:pt x="32867" y="69949"/>
                    <a:pt x="32597" y="71025"/>
                  </a:cubicBezTo>
                  <a:cubicBezTo>
                    <a:pt x="32597" y="71563"/>
                    <a:pt x="32597" y="72101"/>
                    <a:pt x="32867" y="72639"/>
                  </a:cubicBezTo>
                  <a:cubicBezTo>
                    <a:pt x="33943" y="74523"/>
                    <a:pt x="35288" y="76406"/>
                    <a:pt x="36633" y="78020"/>
                  </a:cubicBezTo>
                  <a:cubicBezTo>
                    <a:pt x="41744" y="84207"/>
                    <a:pt x="44704" y="90933"/>
                    <a:pt x="42821" y="99004"/>
                  </a:cubicBezTo>
                  <a:cubicBezTo>
                    <a:pt x="41744" y="101156"/>
                    <a:pt x="38785" y="99811"/>
                    <a:pt x="37709" y="101963"/>
                  </a:cubicBezTo>
                  <a:cubicBezTo>
                    <a:pt x="39054" y="103039"/>
                    <a:pt x="41206" y="103846"/>
                    <a:pt x="38247" y="105729"/>
                  </a:cubicBezTo>
                  <a:cubicBezTo>
                    <a:pt x="35826" y="107344"/>
                    <a:pt x="33405" y="108958"/>
                    <a:pt x="30445" y="110303"/>
                  </a:cubicBezTo>
                  <a:cubicBezTo>
                    <a:pt x="26410" y="112186"/>
                    <a:pt x="24527" y="115414"/>
                    <a:pt x="25603" y="119719"/>
                  </a:cubicBezTo>
                  <a:cubicBezTo>
                    <a:pt x="26410" y="122947"/>
                    <a:pt x="25334" y="126444"/>
                    <a:pt x="27755" y="129135"/>
                  </a:cubicBezTo>
                  <a:cubicBezTo>
                    <a:pt x="32328" y="131018"/>
                    <a:pt x="32059" y="135322"/>
                    <a:pt x="32867" y="139089"/>
                  </a:cubicBezTo>
                  <a:cubicBezTo>
                    <a:pt x="36364" y="145545"/>
                    <a:pt x="35557" y="149043"/>
                    <a:pt x="29369" y="153078"/>
                  </a:cubicBezTo>
                  <a:cubicBezTo>
                    <a:pt x="24527" y="156306"/>
                    <a:pt x="18608" y="156575"/>
                    <a:pt x="13228" y="157920"/>
                  </a:cubicBezTo>
                  <a:cubicBezTo>
                    <a:pt x="9192" y="158996"/>
                    <a:pt x="3812" y="157920"/>
                    <a:pt x="1929" y="162763"/>
                  </a:cubicBezTo>
                  <a:cubicBezTo>
                    <a:pt x="-224" y="168412"/>
                    <a:pt x="-1031" y="174600"/>
                    <a:pt x="1929" y="180249"/>
                  </a:cubicBezTo>
                  <a:cubicBezTo>
                    <a:pt x="6233" y="188320"/>
                    <a:pt x="6233" y="195584"/>
                    <a:pt x="1929" y="203655"/>
                  </a:cubicBezTo>
                  <a:cubicBezTo>
                    <a:pt x="-1569" y="210111"/>
                    <a:pt x="584" y="216837"/>
                    <a:pt x="3812" y="223024"/>
                  </a:cubicBezTo>
                  <a:cubicBezTo>
                    <a:pt x="6771" y="228405"/>
                    <a:pt x="10268" y="233516"/>
                    <a:pt x="13497" y="238628"/>
                  </a:cubicBezTo>
                  <a:cubicBezTo>
                    <a:pt x="17263" y="245354"/>
                    <a:pt x="18339" y="252348"/>
                    <a:pt x="19146" y="259612"/>
                  </a:cubicBezTo>
                  <a:cubicBezTo>
                    <a:pt x="23989" y="265261"/>
                    <a:pt x="20491" y="270911"/>
                    <a:pt x="19146" y="276561"/>
                  </a:cubicBezTo>
                  <a:cubicBezTo>
                    <a:pt x="18070" y="281403"/>
                    <a:pt x="16994" y="286514"/>
                    <a:pt x="17532" y="291626"/>
                  </a:cubicBezTo>
                  <a:cubicBezTo>
                    <a:pt x="17801" y="294585"/>
                    <a:pt x="16456" y="297006"/>
                    <a:pt x="15918" y="299697"/>
                  </a:cubicBezTo>
                  <a:cubicBezTo>
                    <a:pt x="15111" y="308305"/>
                    <a:pt x="13497" y="316645"/>
                    <a:pt x="13228" y="325254"/>
                  </a:cubicBezTo>
                  <a:cubicBezTo>
                    <a:pt x="14304" y="326868"/>
                    <a:pt x="14842" y="330097"/>
                    <a:pt x="18070" y="327944"/>
                  </a:cubicBezTo>
                  <a:cubicBezTo>
                    <a:pt x="17801" y="323640"/>
                    <a:pt x="19684" y="320143"/>
                    <a:pt x="21298" y="316376"/>
                  </a:cubicBezTo>
                  <a:cubicBezTo>
                    <a:pt x="23720" y="310458"/>
                    <a:pt x="25334" y="304001"/>
                    <a:pt x="27755" y="298352"/>
                  </a:cubicBezTo>
                  <a:cubicBezTo>
                    <a:pt x="27217" y="301849"/>
                    <a:pt x="24258" y="305077"/>
                    <a:pt x="25603" y="309113"/>
                  </a:cubicBezTo>
                  <a:cubicBezTo>
                    <a:pt x="29907" y="310189"/>
                    <a:pt x="29638" y="304539"/>
                    <a:pt x="32867" y="304001"/>
                  </a:cubicBezTo>
                  <a:cubicBezTo>
                    <a:pt x="36095" y="301311"/>
                    <a:pt x="35826" y="297006"/>
                    <a:pt x="37709" y="293778"/>
                  </a:cubicBezTo>
                  <a:cubicBezTo>
                    <a:pt x="39592" y="288398"/>
                    <a:pt x="40399" y="283017"/>
                    <a:pt x="42821" y="277906"/>
                  </a:cubicBezTo>
                  <a:cubicBezTo>
                    <a:pt x="43897" y="276830"/>
                    <a:pt x="45780" y="276561"/>
                    <a:pt x="46049" y="274677"/>
                  </a:cubicBezTo>
                  <a:cubicBezTo>
                    <a:pt x="46049" y="269835"/>
                    <a:pt x="46049" y="264723"/>
                    <a:pt x="44166" y="260957"/>
                  </a:cubicBezTo>
                  <a:cubicBezTo>
                    <a:pt x="43897" y="259343"/>
                    <a:pt x="45242" y="260150"/>
                    <a:pt x="44435" y="259881"/>
                  </a:cubicBezTo>
                  <a:cubicBezTo>
                    <a:pt x="44166" y="259881"/>
                    <a:pt x="44166" y="259881"/>
                    <a:pt x="44166" y="260150"/>
                  </a:cubicBezTo>
                  <a:cubicBezTo>
                    <a:pt x="46318" y="264992"/>
                    <a:pt x="44973" y="270911"/>
                    <a:pt x="47663" y="275753"/>
                  </a:cubicBezTo>
                  <a:cubicBezTo>
                    <a:pt x="49815" y="277906"/>
                    <a:pt x="50891" y="275753"/>
                    <a:pt x="52236" y="274677"/>
                  </a:cubicBezTo>
                  <a:cubicBezTo>
                    <a:pt x="54927" y="271987"/>
                    <a:pt x="57079" y="268490"/>
                    <a:pt x="60307" y="266069"/>
                  </a:cubicBezTo>
                  <a:cubicBezTo>
                    <a:pt x="61652" y="264454"/>
                    <a:pt x="61383" y="262033"/>
                    <a:pt x="61921" y="260150"/>
                  </a:cubicBezTo>
                  <a:cubicBezTo>
                    <a:pt x="62459" y="250465"/>
                    <a:pt x="65419" y="241049"/>
                    <a:pt x="67840" y="231633"/>
                  </a:cubicBezTo>
                  <a:cubicBezTo>
                    <a:pt x="70530" y="221679"/>
                    <a:pt x="68647" y="211456"/>
                    <a:pt x="65688" y="201771"/>
                  </a:cubicBezTo>
                  <a:cubicBezTo>
                    <a:pt x="62459" y="191818"/>
                    <a:pt x="56810" y="183209"/>
                    <a:pt x="51967" y="174062"/>
                  </a:cubicBezTo>
                  <a:cubicBezTo>
                    <a:pt x="43897" y="157920"/>
                    <a:pt x="43358" y="141510"/>
                    <a:pt x="47125" y="124561"/>
                  </a:cubicBezTo>
                  <a:cubicBezTo>
                    <a:pt x="48739" y="117298"/>
                    <a:pt x="51698" y="110303"/>
                    <a:pt x="53043" y="103039"/>
                  </a:cubicBezTo>
                  <a:cubicBezTo>
                    <a:pt x="52236" y="98735"/>
                    <a:pt x="51429" y="94161"/>
                    <a:pt x="50622" y="89857"/>
                  </a:cubicBezTo>
                  <a:cubicBezTo>
                    <a:pt x="51429" y="93354"/>
                    <a:pt x="51698" y="96852"/>
                    <a:pt x="52505" y="100080"/>
                  </a:cubicBezTo>
                  <a:cubicBezTo>
                    <a:pt x="55734" y="105460"/>
                    <a:pt x="55465" y="111648"/>
                    <a:pt x="55196" y="116490"/>
                  </a:cubicBezTo>
                  <a:cubicBezTo>
                    <a:pt x="55196" y="117028"/>
                    <a:pt x="55196" y="116760"/>
                    <a:pt x="55196" y="116221"/>
                  </a:cubicBezTo>
                  <a:cubicBezTo>
                    <a:pt x="54389" y="114069"/>
                    <a:pt x="56810" y="110034"/>
                    <a:pt x="53850" y="109765"/>
                  </a:cubicBezTo>
                  <a:cubicBezTo>
                    <a:pt x="50622" y="109496"/>
                    <a:pt x="50622" y="113531"/>
                    <a:pt x="49815" y="115952"/>
                  </a:cubicBezTo>
                  <a:cubicBezTo>
                    <a:pt x="49008" y="118374"/>
                    <a:pt x="48201" y="121064"/>
                    <a:pt x="48739" y="123485"/>
                  </a:cubicBezTo>
                  <a:cubicBezTo>
                    <a:pt x="49008" y="124561"/>
                    <a:pt x="49546" y="125368"/>
                    <a:pt x="50622" y="125906"/>
                  </a:cubicBezTo>
                  <a:cubicBezTo>
                    <a:pt x="52774" y="126175"/>
                    <a:pt x="52505" y="127789"/>
                    <a:pt x="51967" y="129135"/>
                  </a:cubicBezTo>
                  <a:cubicBezTo>
                    <a:pt x="50622" y="134246"/>
                    <a:pt x="49815" y="139089"/>
                    <a:pt x="47932" y="143931"/>
                  </a:cubicBezTo>
                  <a:cubicBezTo>
                    <a:pt x="47394" y="146352"/>
                    <a:pt x="46049" y="148504"/>
                    <a:pt x="45511" y="151195"/>
                  </a:cubicBezTo>
                  <a:cubicBezTo>
                    <a:pt x="44435" y="155768"/>
                    <a:pt x="46587" y="159265"/>
                    <a:pt x="48470" y="162763"/>
                  </a:cubicBezTo>
                  <a:cubicBezTo>
                    <a:pt x="53582" y="171641"/>
                    <a:pt x="57348" y="181326"/>
                    <a:pt x="62459" y="190203"/>
                  </a:cubicBezTo>
                  <a:cubicBezTo>
                    <a:pt x="65419" y="195584"/>
                    <a:pt x="67571" y="201502"/>
                    <a:pt x="68378" y="207690"/>
                  </a:cubicBezTo>
                  <a:cubicBezTo>
                    <a:pt x="68647" y="209035"/>
                    <a:pt x="68647" y="210380"/>
                    <a:pt x="69185" y="211456"/>
                  </a:cubicBezTo>
                  <a:cubicBezTo>
                    <a:pt x="69723" y="213340"/>
                    <a:pt x="69723" y="216030"/>
                    <a:pt x="72144" y="216030"/>
                  </a:cubicBezTo>
                  <a:cubicBezTo>
                    <a:pt x="74565" y="216030"/>
                    <a:pt x="75104" y="213609"/>
                    <a:pt x="75911" y="211725"/>
                  </a:cubicBezTo>
                  <a:cubicBezTo>
                    <a:pt x="78332" y="205000"/>
                    <a:pt x="79408" y="198005"/>
                    <a:pt x="78601" y="190741"/>
                  </a:cubicBezTo>
                  <a:cubicBezTo>
                    <a:pt x="77794" y="184016"/>
                    <a:pt x="77525" y="177290"/>
                    <a:pt x="76449" y="170565"/>
                  </a:cubicBezTo>
                  <a:cubicBezTo>
                    <a:pt x="75641" y="166260"/>
                    <a:pt x="76180" y="161956"/>
                    <a:pt x="78063" y="157920"/>
                  </a:cubicBezTo>
                  <a:cubicBezTo>
                    <a:pt x="78601" y="156844"/>
                    <a:pt x="78870" y="155230"/>
                    <a:pt x="80753" y="155499"/>
                  </a:cubicBezTo>
                  <a:cubicBezTo>
                    <a:pt x="82098" y="155768"/>
                    <a:pt x="82098" y="157113"/>
                    <a:pt x="82367" y="158189"/>
                  </a:cubicBezTo>
                  <a:cubicBezTo>
                    <a:pt x="82905" y="159804"/>
                    <a:pt x="83174" y="161418"/>
                    <a:pt x="83174" y="163301"/>
                  </a:cubicBezTo>
                  <a:cubicBezTo>
                    <a:pt x="82905" y="173255"/>
                    <a:pt x="84788" y="182940"/>
                    <a:pt x="85595" y="192894"/>
                  </a:cubicBezTo>
                  <a:cubicBezTo>
                    <a:pt x="85865" y="198812"/>
                    <a:pt x="85057" y="204462"/>
                    <a:pt x="84250" y="210111"/>
                  </a:cubicBezTo>
                  <a:cubicBezTo>
                    <a:pt x="83981" y="212263"/>
                    <a:pt x="83174" y="214416"/>
                    <a:pt x="83981" y="216837"/>
                  </a:cubicBezTo>
                  <a:cubicBezTo>
                    <a:pt x="87748" y="218989"/>
                    <a:pt x="88555" y="215492"/>
                    <a:pt x="89631" y="213609"/>
                  </a:cubicBezTo>
                  <a:cubicBezTo>
                    <a:pt x="93397" y="207152"/>
                    <a:pt x="96626" y="200426"/>
                    <a:pt x="99854" y="193701"/>
                  </a:cubicBezTo>
                  <a:cubicBezTo>
                    <a:pt x="101199" y="191010"/>
                    <a:pt x="102275" y="188320"/>
                    <a:pt x="103620" y="185630"/>
                  </a:cubicBezTo>
                  <a:cubicBezTo>
                    <a:pt x="106041" y="180788"/>
                    <a:pt x="109270" y="177021"/>
                    <a:pt x="115457" y="176752"/>
                  </a:cubicBezTo>
                  <a:cubicBezTo>
                    <a:pt x="116264" y="176752"/>
                    <a:pt x="117340" y="176483"/>
                    <a:pt x="117878" y="175676"/>
                  </a:cubicBezTo>
                  <a:cubicBezTo>
                    <a:pt x="120300" y="169488"/>
                    <a:pt x="117609" y="163839"/>
                    <a:pt x="116533" y="158189"/>
                  </a:cubicBezTo>
                  <a:cubicBezTo>
                    <a:pt x="113574" y="142317"/>
                    <a:pt x="110346" y="126713"/>
                    <a:pt x="110346" y="110303"/>
                  </a:cubicBezTo>
                  <a:cubicBezTo>
                    <a:pt x="110346" y="102232"/>
                    <a:pt x="114381" y="95238"/>
                    <a:pt x="115726" y="90664"/>
                  </a:cubicBezTo>
                  <a:cubicBezTo>
                    <a:pt x="108463" y="104115"/>
                    <a:pt x="110077" y="121064"/>
                    <a:pt x="113305" y="138282"/>
                  </a:cubicBezTo>
                  <a:cubicBezTo>
                    <a:pt x="114112" y="142586"/>
                    <a:pt x="115188" y="147159"/>
                    <a:pt x="115188" y="151733"/>
                  </a:cubicBezTo>
                  <a:cubicBezTo>
                    <a:pt x="115188" y="153616"/>
                    <a:pt x="115188" y="156306"/>
                    <a:pt x="117340" y="156306"/>
                  </a:cubicBezTo>
                  <a:cubicBezTo>
                    <a:pt x="120031" y="156575"/>
                    <a:pt x="120031" y="153616"/>
                    <a:pt x="120569" y="151733"/>
                  </a:cubicBezTo>
                  <a:cubicBezTo>
                    <a:pt x="121107" y="148504"/>
                    <a:pt x="121645" y="145007"/>
                    <a:pt x="122452" y="141779"/>
                  </a:cubicBezTo>
                  <a:cubicBezTo>
                    <a:pt x="125411" y="127789"/>
                    <a:pt x="132406" y="115683"/>
                    <a:pt x="141553" y="105191"/>
                  </a:cubicBezTo>
                  <a:cubicBezTo>
                    <a:pt x="152314" y="92816"/>
                    <a:pt x="156349" y="78289"/>
                    <a:pt x="159308" y="62954"/>
                  </a:cubicBezTo>
                  <a:cubicBezTo>
                    <a:pt x="160654" y="58112"/>
                    <a:pt x="157963" y="53539"/>
                    <a:pt x="158232" y="48965"/>
                  </a:cubicBezTo>
                  <a:cubicBezTo>
                    <a:pt x="157694" y="34169"/>
                    <a:pt x="167917" y="24484"/>
                    <a:pt x="176526" y="13185"/>
                  </a:cubicBezTo>
                  <a:cubicBezTo>
                    <a:pt x="173029" y="19372"/>
                    <a:pt x="168724" y="23677"/>
                    <a:pt x="164958" y="28519"/>
                  </a:cubicBezTo>
                  <a:cubicBezTo>
                    <a:pt x="159039" y="36052"/>
                    <a:pt x="157963" y="44661"/>
                    <a:pt x="158770" y="53808"/>
                  </a:cubicBezTo>
                  <a:cubicBezTo>
                    <a:pt x="160384" y="60264"/>
                    <a:pt x="159308" y="66990"/>
                    <a:pt x="160384" y="73446"/>
                  </a:cubicBezTo>
                  <a:cubicBezTo>
                    <a:pt x="160923" y="83400"/>
                    <a:pt x="158501" y="92547"/>
                    <a:pt x="152583" y="100887"/>
                  </a:cubicBezTo>
                  <a:cubicBezTo>
                    <a:pt x="147202" y="108420"/>
                    <a:pt x="141822" y="116221"/>
                    <a:pt x="137248" y="124561"/>
                  </a:cubicBezTo>
                  <a:cubicBezTo>
                    <a:pt x="128371" y="140972"/>
                    <a:pt x="125142" y="158727"/>
                    <a:pt x="127294" y="177290"/>
                  </a:cubicBezTo>
                  <a:cubicBezTo>
                    <a:pt x="130792" y="178635"/>
                    <a:pt x="131599" y="175407"/>
                    <a:pt x="132406" y="173793"/>
                  </a:cubicBezTo>
                  <a:cubicBezTo>
                    <a:pt x="138593" y="161687"/>
                    <a:pt x="149623" y="153885"/>
                    <a:pt x="159577" y="145007"/>
                  </a:cubicBezTo>
                  <a:cubicBezTo>
                    <a:pt x="160384" y="144200"/>
                    <a:pt x="161461" y="143931"/>
                    <a:pt x="162806" y="144200"/>
                  </a:cubicBezTo>
                  <a:cubicBezTo>
                    <a:pt x="164151" y="143931"/>
                    <a:pt x="164958" y="142855"/>
                    <a:pt x="165765" y="142048"/>
                  </a:cubicBezTo>
                  <a:cubicBezTo>
                    <a:pt x="169800" y="138820"/>
                    <a:pt x="171415" y="134246"/>
                    <a:pt x="173567" y="129673"/>
                  </a:cubicBezTo>
                  <a:cubicBezTo>
                    <a:pt x="177602" y="120795"/>
                    <a:pt x="183252" y="112993"/>
                    <a:pt x="189977" y="105729"/>
                  </a:cubicBezTo>
                  <a:cubicBezTo>
                    <a:pt x="190515" y="104115"/>
                    <a:pt x="193475" y="102770"/>
                    <a:pt x="192667" y="99542"/>
                  </a:cubicBezTo>
                  <a:close/>
                </a:path>
              </a:pathLst>
            </a:custGeom>
            <a:solidFill>
              <a:srgbClr val="7BC8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1" name="Полилиния: фигура 2830">
              <a:extLst>
                <a:ext uri="{FF2B5EF4-FFF2-40B4-BE49-F238E27FC236}">
                  <a16:creationId xmlns:a16="http://schemas.microsoft.com/office/drawing/2014/main" id="{80FC1792-06B8-8746-C611-22CDC7050A6B}"/>
                </a:ext>
              </a:extLst>
            </p:cNvPr>
            <p:cNvSpPr/>
            <p:nvPr/>
          </p:nvSpPr>
          <p:spPr>
            <a:xfrm>
              <a:off x="5224683" y="7245274"/>
              <a:ext cx="43333" cy="38542"/>
            </a:xfrm>
            <a:custGeom>
              <a:avLst/>
              <a:gdLst>
                <a:gd name="connsiteX0" fmla="*/ 20 w 43333"/>
                <a:gd name="connsiteY0" fmla="*/ 36318 h 38542"/>
                <a:gd name="connsiteX1" fmla="*/ 17507 w 43333"/>
                <a:gd name="connsiteY1" fmla="*/ 36318 h 38542"/>
                <a:gd name="connsiteX2" fmla="*/ 25309 w 43333"/>
                <a:gd name="connsiteY2" fmla="*/ 18025 h 38542"/>
                <a:gd name="connsiteX3" fmla="*/ 25040 w 43333"/>
                <a:gd name="connsiteY3" fmla="*/ 14258 h 38542"/>
                <a:gd name="connsiteX4" fmla="*/ 32034 w 43333"/>
                <a:gd name="connsiteY4" fmla="*/ 9147 h 38542"/>
                <a:gd name="connsiteX5" fmla="*/ 37953 w 43333"/>
                <a:gd name="connsiteY5" fmla="*/ 12106 h 38542"/>
                <a:gd name="connsiteX6" fmla="*/ 43333 w 43333"/>
                <a:gd name="connsiteY6" fmla="*/ 9954 h 38542"/>
                <a:gd name="connsiteX7" fmla="*/ 39029 w 43333"/>
                <a:gd name="connsiteY7" fmla="*/ 5111 h 38542"/>
                <a:gd name="connsiteX8" fmla="*/ 29344 w 43333"/>
                <a:gd name="connsiteY8" fmla="*/ 0 h 38542"/>
                <a:gd name="connsiteX9" fmla="*/ 21542 w 43333"/>
                <a:gd name="connsiteY9" fmla="*/ 3766 h 38542"/>
                <a:gd name="connsiteX10" fmla="*/ 20466 w 43333"/>
                <a:gd name="connsiteY10" fmla="*/ 4842 h 38542"/>
                <a:gd name="connsiteX11" fmla="*/ 15624 w 43333"/>
                <a:gd name="connsiteY11" fmla="*/ 19101 h 38542"/>
                <a:gd name="connsiteX12" fmla="*/ 14817 w 43333"/>
                <a:gd name="connsiteY12" fmla="*/ 23405 h 38542"/>
                <a:gd name="connsiteX13" fmla="*/ 6208 w 43333"/>
                <a:gd name="connsiteY13" fmla="*/ 28248 h 38542"/>
                <a:gd name="connsiteX14" fmla="*/ 20 w 43333"/>
                <a:gd name="connsiteY14" fmla="*/ 36318 h 3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333" h="38542">
                  <a:moveTo>
                    <a:pt x="20" y="36318"/>
                  </a:moveTo>
                  <a:cubicBezTo>
                    <a:pt x="5939" y="37125"/>
                    <a:pt x="11588" y="40892"/>
                    <a:pt x="17507" y="36318"/>
                  </a:cubicBezTo>
                  <a:cubicBezTo>
                    <a:pt x="23694" y="31745"/>
                    <a:pt x="24771" y="24750"/>
                    <a:pt x="25309" y="18025"/>
                  </a:cubicBezTo>
                  <a:cubicBezTo>
                    <a:pt x="25309" y="16680"/>
                    <a:pt x="25040" y="15334"/>
                    <a:pt x="25040" y="14258"/>
                  </a:cubicBezTo>
                  <a:cubicBezTo>
                    <a:pt x="25040" y="8878"/>
                    <a:pt x="26923" y="7533"/>
                    <a:pt x="32034" y="9147"/>
                  </a:cubicBezTo>
                  <a:cubicBezTo>
                    <a:pt x="34187" y="9954"/>
                    <a:pt x="36070" y="11030"/>
                    <a:pt x="37953" y="12106"/>
                  </a:cubicBezTo>
                  <a:cubicBezTo>
                    <a:pt x="41181" y="15065"/>
                    <a:pt x="42795" y="14258"/>
                    <a:pt x="43333" y="9954"/>
                  </a:cubicBezTo>
                  <a:cubicBezTo>
                    <a:pt x="41988" y="8340"/>
                    <a:pt x="40374" y="6726"/>
                    <a:pt x="39029" y="5111"/>
                  </a:cubicBezTo>
                  <a:cubicBezTo>
                    <a:pt x="36608" y="2152"/>
                    <a:pt x="33110" y="538"/>
                    <a:pt x="29344" y="0"/>
                  </a:cubicBezTo>
                  <a:cubicBezTo>
                    <a:pt x="26116" y="0"/>
                    <a:pt x="23426" y="807"/>
                    <a:pt x="21542" y="3766"/>
                  </a:cubicBezTo>
                  <a:cubicBezTo>
                    <a:pt x="21273" y="4035"/>
                    <a:pt x="21004" y="4573"/>
                    <a:pt x="20466" y="4842"/>
                  </a:cubicBezTo>
                  <a:cubicBezTo>
                    <a:pt x="15893" y="8609"/>
                    <a:pt x="16700" y="14258"/>
                    <a:pt x="15624" y="19101"/>
                  </a:cubicBezTo>
                  <a:cubicBezTo>
                    <a:pt x="15355" y="20446"/>
                    <a:pt x="15086" y="22060"/>
                    <a:pt x="14817" y="23405"/>
                  </a:cubicBezTo>
                  <a:cubicBezTo>
                    <a:pt x="13472" y="27979"/>
                    <a:pt x="10512" y="29324"/>
                    <a:pt x="6208" y="28248"/>
                  </a:cubicBezTo>
                  <a:cubicBezTo>
                    <a:pt x="2172" y="29593"/>
                    <a:pt x="-249" y="31745"/>
                    <a:pt x="20" y="36318"/>
                  </a:cubicBezTo>
                  <a:close/>
                </a:path>
              </a:pathLst>
            </a:custGeom>
            <a:solidFill>
              <a:srgbClr val="C8F07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2" name="Полилиния: фигура 2831">
              <a:extLst>
                <a:ext uri="{FF2B5EF4-FFF2-40B4-BE49-F238E27FC236}">
                  <a16:creationId xmlns:a16="http://schemas.microsoft.com/office/drawing/2014/main" id="{E314851C-EED5-47EC-3E76-BD1F07D9C278}"/>
                </a:ext>
              </a:extLst>
            </p:cNvPr>
            <p:cNvSpPr/>
            <p:nvPr/>
          </p:nvSpPr>
          <p:spPr>
            <a:xfrm>
              <a:off x="5295816" y="7213582"/>
              <a:ext cx="28427" cy="24413"/>
            </a:xfrm>
            <a:custGeom>
              <a:avLst/>
              <a:gdLst>
                <a:gd name="connsiteX0" fmla="*/ 14169 w 28427"/>
                <a:gd name="connsiteY0" fmla="*/ 15819 h 24413"/>
                <a:gd name="connsiteX1" fmla="*/ 16859 w 28427"/>
                <a:gd name="connsiteY1" fmla="*/ 17433 h 24413"/>
                <a:gd name="connsiteX2" fmla="*/ 18473 w 28427"/>
                <a:gd name="connsiteY2" fmla="*/ 17971 h 24413"/>
                <a:gd name="connsiteX3" fmla="*/ 23316 w 28427"/>
                <a:gd name="connsiteY3" fmla="*/ 21200 h 24413"/>
                <a:gd name="connsiteX4" fmla="*/ 28427 w 28427"/>
                <a:gd name="connsiteY4" fmla="*/ 23352 h 24413"/>
                <a:gd name="connsiteX5" fmla="*/ 25737 w 28427"/>
                <a:gd name="connsiteY5" fmla="*/ 16088 h 24413"/>
                <a:gd name="connsiteX6" fmla="*/ 24661 w 28427"/>
                <a:gd name="connsiteY6" fmla="*/ 14743 h 24413"/>
                <a:gd name="connsiteX7" fmla="*/ 22508 w 28427"/>
                <a:gd name="connsiteY7" fmla="*/ 9901 h 24413"/>
                <a:gd name="connsiteX8" fmla="*/ 13900 w 28427"/>
                <a:gd name="connsiteY8" fmla="*/ 754 h 24413"/>
                <a:gd name="connsiteX9" fmla="*/ 1256 w 28427"/>
                <a:gd name="connsiteY9" fmla="*/ 5865 h 24413"/>
                <a:gd name="connsiteX10" fmla="*/ 449 w 28427"/>
                <a:gd name="connsiteY10" fmla="*/ 6941 h 24413"/>
                <a:gd name="connsiteX11" fmla="*/ 3408 w 28427"/>
                <a:gd name="connsiteY11" fmla="*/ 10977 h 24413"/>
                <a:gd name="connsiteX12" fmla="*/ 11479 w 28427"/>
                <a:gd name="connsiteY12" fmla="*/ 8555 h 24413"/>
                <a:gd name="connsiteX13" fmla="*/ 14169 w 28427"/>
                <a:gd name="connsiteY13" fmla="*/ 15819 h 2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427" h="24413">
                  <a:moveTo>
                    <a:pt x="14169" y="15819"/>
                  </a:moveTo>
                  <a:cubicBezTo>
                    <a:pt x="14976" y="16357"/>
                    <a:pt x="16052" y="16895"/>
                    <a:pt x="16859" y="17433"/>
                  </a:cubicBezTo>
                  <a:cubicBezTo>
                    <a:pt x="17397" y="17702"/>
                    <a:pt x="17935" y="18240"/>
                    <a:pt x="18473" y="17971"/>
                  </a:cubicBezTo>
                  <a:cubicBezTo>
                    <a:pt x="21163" y="17164"/>
                    <a:pt x="23047" y="17433"/>
                    <a:pt x="23316" y="21200"/>
                  </a:cubicBezTo>
                  <a:cubicBezTo>
                    <a:pt x="23585" y="23621"/>
                    <a:pt x="25468" y="25773"/>
                    <a:pt x="28427" y="23352"/>
                  </a:cubicBezTo>
                  <a:cubicBezTo>
                    <a:pt x="28158" y="20662"/>
                    <a:pt x="26544" y="18778"/>
                    <a:pt x="25737" y="16088"/>
                  </a:cubicBezTo>
                  <a:cubicBezTo>
                    <a:pt x="25468" y="15550"/>
                    <a:pt x="24930" y="15281"/>
                    <a:pt x="24661" y="14743"/>
                  </a:cubicBezTo>
                  <a:cubicBezTo>
                    <a:pt x="23047" y="13398"/>
                    <a:pt x="22778" y="11784"/>
                    <a:pt x="22508" y="9901"/>
                  </a:cubicBezTo>
                  <a:cubicBezTo>
                    <a:pt x="22240" y="4520"/>
                    <a:pt x="19280" y="1561"/>
                    <a:pt x="13900" y="754"/>
                  </a:cubicBezTo>
                  <a:cubicBezTo>
                    <a:pt x="8250" y="-1399"/>
                    <a:pt x="4215" y="1292"/>
                    <a:pt x="1256" y="5865"/>
                  </a:cubicBezTo>
                  <a:cubicBezTo>
                    <a:pt x="986" y="6134"/>
                    <a:pt x="718" y="6672"/>
                    <a:pt x="449" y="6941"/>
                  </a:cubicBezTo>
                  <a:cubicBezTo>
                    <a:pt x="-897" y="10170"/>
                    <a:pt x="986" y="10708"/>
                    <a:pt x="3408" y="10977"/>
                  </a:cubicBezTo>
                  <a:cubicBezTo>
                    <a:pt x="5829" y="10977"/>
                    <a:pt x="8250" y="10170"/>
                    <a:pt x="11479" y="8555"/>
                  </a:cubicBezTo>
                  <a:cubicBezTo>
                    <a:pt x="8250" y="12322"/>
                    <a:pt x="9326" y="14205"/>
                    <a:pt x="14169" y="15819"/>
                  </a:cubicBezTo>
                  <a:close/>
                </a:path>
              </a:pathLst>
            </a:custGeom>
            <a:solidFill>
              <a:srgbClr val="ACE8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3" name="Полилиния: фигура 2832">
              <a:extLst>
                <a:ext uri="{FF2B5EF4-FFF2-40B4-BE49-F238E27FC236}">
                  <a16:creationId xmlns:a16="http://schemas.microsoft.com/office/drawing/2014/main" id="{740BBE56-C359-AACB-2D3A-A71DA0D793C7}"/>
                </a:ext>
              </a:extLst>
            </p:cNvPr>
            <p:cNvSpPr/>
            <p:nvPr/>
          </p:nvSpPr>
          <p:spPr>
            <a:xfrm>
              <a:off x="5200491" y="7269492"/>
              <a:ext cx="30937" cy="20708"/>
            </a:xfrm>
            <a:custGeom>
              <a:avLst/>
              <a:gdLst>
                <a:gd name="connsiteX0" fmla="*/ 24212 w 30937"/>
                <a:gd name="connsiteY0" fmla="*/ 12100 h 20708"/>
                <a:gd name="connsiteX1" fmla="*/ 30938 w 30937"/>
                <a:gd name="connsiteY1" fmla="*/ 4836 h 20708"/>
                <a:gd name="connsiteX2" fmla="*/ 25827 w 30937"/>
                <a:gd name="connsiteY2" fmla="*/ 2953 h 20708"/>
                <a:gd name="connsiteX3" fmla="*/ 10223 w 30937"/>
                <a:gd name="connsiteY3" fmla="*/ 801 h 20708"/>
                <a:gd name="connsiteX4" fmla="*/ 4842 w 30937"/>
                <a:gd name="connsiteY4" fmla="*/ 4298 h 20708"/>
                <a:gd name="connsiteX5" fmla="*/ 0 w 30937"/>
                <a:gd name="connsiteY5" fmla="*/ 15328 h 20708"/>
                <a:gd name="connsiteX6" fmla="*/ 2152 w 30937"/>
                <a:gd name="connsiteY6" fmla="*/ 20709 h 20708"/>
                <a:gd name="connsiteX7" fmla="*/ 6726 w 30937"/>
                <a:gd name="connsiteY7" fmla="*/ 12907 h 20708"/>
                <a:gd name="connsiteX8" fmla="*/ 8609 w 30937"/>
                <a:gd name="connsiteY8" fmla="*/ 11293 h 20708"/>
                <a:gd name="connsiteX9" fmla="*/ 22329 w 30937"/>
                <a:gd name="connsiteY9" fmla="*/ 11024 h 20708"/>
                <a:gd name="connsiteX10" fmla="*/ 24212 w 30937"/>
                <a:gd name="connsiteY10" fmla="*/ 12100 h 20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937" h="20708">
                  <a:moveTo>
                    <a:pt x="24212" y="12100"/>
                  </a:moveTo>
                  <a:cubicBezTo>
                    <a:pt x="25827" y="9141"/>
                    <a:pt x="26903" y="5643"/>
                    <a:pt x="30938" y="4836"/>
                  </a:cubicBezTo>
                  <a:cubicBezTo>
                    <a:pt x="29862" y="2146"/>
                    <a:pt x="27172" y="4298"/>
                    <a:pt x="25827" y="2953"/>
                  </a:cubicBezTo>
                  <a:cubicBezTo>
                    <a:pt x="20715" y="1339"/>
                    <a:pt x="15873" y="-1351"/>
                    <a:pt x="10223" y="801"/>
                  </a:cubicBezTo>
                  <a:cubicBezTo>
                    <a:pt x="8071" y="1608"/>
                    <a:pt x="6188" y="2415"/>
                    <a:pt x="4842" y="4298"/>
                  </a:cubicBezTo>
                  <a:cubicBezTo>
                    <a:pt x="1883" y="7527"/>
                    <a:pt x="269" y="11024"/>
                    <a:pt x="0" y="15328"/>
                  </a:cubicBezTo>
                  <a:cubicBezTo>
                    <a:pt x="538" y="17211"/>
                    <a:pt x="269" y="19364"/>
                    <a:pt x="2152" y="20709"/>
                  </a:cubicBezTo>
                  <a:cubicBezTo>
                    <a:pt x="3497" y="18019"/>
                    <a:pt x="3228" y="14521"/>
                    <a:pt x="6726" y="12907"/>
                  </a:cubicBezTo>
                  <a:cubicBezTo>
                    <a:pt x="7264" y="12369"/>
                    <a:pt x="8071" y="11831"/>
                    <a:pt x="8609" y="11293"/>
                  </a:cubicBezTo>
                  <a:cubicBezTo>
                    <a:pt x="13182" y="10486"/>
                    <a:pt x="17756" y="11293"/>
                    <a:pt x="22329" y="11024"/>
                  </a:cubicBezTo>
                  <a:cubicBezTo>
                    <a:pt x="22598" y="11831"/>
                    <a:pt x="23405" y="11831"/>
                    <a:pt x="24212" y="12100"/>
                  </a:cubicBezTo>
                  <a:close/>
                </a:path>
              </a:pathLst>
            </a:custGeom>
            <a:solidFill>
              <a:srgbClr val="ACE8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4" name="Полилиния: фигура 2833">
              <a:extLst>
                <a:ext uri="{FF2B5EF4-FFF2-40B4-BE49-F238E27FC236}">
                  <a16:creationId xmlns:a16="http://schemas.microsoft.com/office/drawing/2014/main" id="{795BA367-A4AB-B0C7-E6D1-8D8B933565BE}"/>
                </a:ext>
              </a:extLst>
            </p:cNvPr>
            <p:cNvSpPr/>
            <p:nvPr/>
          </p:nvSpPr>
          <p:spPr>
            <a:xfrm>
              <a:off x="5344836" y="7208943"/>
              <a:ext cx="23551" cy="12453"/>
            </a:xfrm>
            <a:custGeom>
              <a:avLst/>
              <a:gdLst>
                <a:gd name="connsiteX0" fmla="*/ 2005 w 23551"/>
                <a:gd name="connsiteY0" fmla="*/ 7545 h 12453"/>
                <a:gd name="connsiteX1" fmla="*/ 16532 w 23551"/>
                <a:gd name="connsiteY1" fmla="*/ 10505 h 12453"/>
                <a:gd name="connsiteX2" fmla="*/ 23258 w 23551"/>
                <a:gd name="connsiteY2" fmla="*/ 4855 h 12453"/>
                <a:gd name="connsiteX3" fmla="*/ 22989 w 23551"/>
                <a:gd name="connsiteY3" fmla="*/ 3779 h 12453"/>
                <a:gd name="connsiteX4" fmla="*/ 7924 w 23551"/>
                <a:gd name="connsiteY4" fmla="*/ 551 h 12453"/>
                <a:gd name="connsiteX5" fmla="*/ 660 w 23551"/>
                <a:gd name="connsiteY5" fmla="*/ 1089 h 12453"/>
                <a:gd name="connsiteX6" fmla="*/ 2005 w 23551"/>
                <a:gd name="connsiteY6" fmla="*/ 7545 h 1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51" h="12453">
                  <a:moveTo>
                    <a:pt x="2005" y="7545"/>
                  </a:moveTo>
                  <a:cubicBezTo>
                    <a:pt x="5502" y="12657"/>
                    <a:pt x="11959" y="14002"/>
                    <a:pt x="16532" y="10505"/>
                  </a:cubicBezTo>
                  <a:cubicBezTo>
                    <a:pt x="18954" y="8622"/>
                    <a:pt x="21106" y="6738"/>
                    <a:pt x="23258" y="4855"/>
                  </a:cubicBezTo>
                  <a:cubicBezTo>
                    <a:pt x="23796" y="4317"/>
                    <a:pt x="23527" y="4048"/>
                    <a:pt x="22989" y="3779"/>
                  </a:cubicBezTo>
                  <a:cubicBezTo>
                    <a:pt x="17878" y="2703"/>
                    <a:pt x="12766" y="1896"/>
                    <a:pt x="7924" y="551"/>
                  </a:cubicBezTo>
                  <a:cubicBezTo>
                    <a:pt x="5234" y="-256"/>
                    <a:pt x="3081" y="-256"/>
                    <a:pt x="660" y="1089"/>
                  </a:cubicBezTo>
                  <a:cubicBezTo>
                    <a:pt x="-1223" y="3510"/>
                    <a:pt x="1467" y="5393"/>
                    <a:pt x="2005" y="7545"/>
                  </a:cubicBezTo>
                  <a:close/>
                </a:path>
              </a:pathLst>
            </a:custGeom>
            <a:solidFill>
              <a:srgbClr val="4F93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5" name="Полилиния: фигура 2834">
              <a:extLst>
                <a:ext uri="{FF2B5EF4-FFF2-40B4-BE49-F238E27FC236}">
                  <a16:creationId xmlns:a16="http://schemas.microsoft.com/office/drawing/2014/main" id="{531C770D-704F-A753-EFCF-2598ABBA79A2}"/>
                </a:ext>
              </a:extLst>
            </p:cNvPr>
            <p:cNvSpPr/>
            <p:nvPr/>
          </p:nvSpPr>
          <p:spPr>
            <a:xfrm>
              <a:off x="5292498" y="7220524"/>
              <a:ext cx="17486" cy="13182"/>
            </a:xfrm>
            <a:custGeom>
              <a:avLst/>
              <a:gdLst>
                <a:gd name="connsiteX0" fmla="*/ 17487 w 17486"/>
                <a:gd name="connsiteY0" fmla="*/ 8878 h 13182"/>
                <a:gd name="connsiteX1" fmla="*/ 13720 w 17486"/>
                <a:gd name="connsiteY1" fmla="*/ 1883 h 13182"/>
                <a:gd name="connsiteX2" fmla="*/ 3497 w 17486"/>
                <a:gd name="connsiteY2" fmla="*/ 0 h 13182"/>
                <a:gd name="connsiteX3" fmla="*/ 0 w 17486"/>
                <a:gd name="connsiteY3" fmla="*/ 13182 h 13182"/>
                <a:gd name="connsiteX4" fmla="*/ 13182 w 17486"/>
                <a:gd name="connsiteY4" fmla="*/ 10492 h 13182"/>
                <a:gd name="connsiteX5" fmla="*/ 17487 w 17486"/>
                <a:gd name="connsiteY5" fmla="*/ 8878 h 1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86" h="13182">
                  <a:moveTo>
                    <a:pt x="17487" y="8878"/>
                  </a:moveTo>
                  <a:cubicBezTo>
                    <a:pt x="14527" y="7264"/>
                    <a:pt x="12375" y="5381"/>
                    <a:pt x="13720" y="1883"/>
                  </a:cubicBezTo>
                  <a:cubicBezTo>
                    <a:pt x="10492" y="-538"/>
                    <a:pt x="5919" y="6995"/>
                    <a:pt x="3497" y="0"/>
                  </a:cubicBezTo>
                  <a:cubicBezTo>
                    <a:pt x="538" y="3766"/>
                    <a:pt x="807" y="8609"/>
                    <a:pt x="0" y="13182"/>
                  </a:cubicBezTo>
                  <a:cubicBezTo>
                    <a:pt x="4035" y="10492"/>
                    <a:pt x="8609" y="10223"/>
                    <a:pt x="13182" y="10492"/>
                  </a:cubicBezTo>
                  <a:cubicBezTo>
                    <a:pt x="14796" y="10223"/>
                    <a:pt x="17487" y="12375"/>
                    <a:pt x="17487" y="8878"/>
                  </a:cubicBezTo>
                  <a:close/>
                </a:path>
              </a:pathLst>
            </a:custGeom>
            <a:solidFill>
              <a:srgbClr val="53AF0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6" name="Полилиния: фигура 2835">
              <a:extLst>
                <a:ext uri="{FF2B5EF4-FFF2-40B4-BE49-F238E27FC236}">
                  <a16:creationId xmlns:a16="http://schemas.microsoft.com/office/drawing/2014/main" id="{31719860-CDAA-D368-D351-496702FD6248}"/>
                </a:ext>
              </a:extLst>
            </p:cNvPr>
            <p:cNvSpPr/>
            <p:nvPr/>
          </p:nvSpPr>
          <p:spPr>
            <a:xfrm>
              <a:off x="5262636" y="7255228"/>
              <a:ext cx="25557" cy="10152"/>
            </a:xfrm>
            <a:custGeom>
              <a:avLst/>
              <a:gdLst>
                <a:gd name="connsiteX0" fmla="*/ 5381 w 25557"/>
                <a:gd name="connsiteY0" fmla="*/ 0 h 10152"/>
                <a:gd name="connsiteX1" fmla="*/ 0 w 25557"/>
                <a:gd name="connsiteY1" fmla="*/ 2152 h 10152"/>
                <a:gd name="connsiteX2" fmla="*/ 18294 w 25557"/>
                <a:gd name="connsiteY2" fmla="*/ 8609 h 10152"/>
                <a:gd name="connsiteX3" fmla="*/ 25557 w 25557"/>
                <a:gd name="connsiteY3" fmla="*/ 3228 h 10152"/>
                <a:gd name="connsiteX4" fmla="*/ 5381 w 25557"/>
                <a:gd name="connsiteY4" fmla="*/ 0 h 10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557" h="10152">
                  <a:moveTo>
                    <a:pt x="5381" y="0"/>
                  </a:moveTo>
                  <a:cubicBezTo>
                    <a:pt x="4573" y="3497"/>
                    <a:pt x="2421" y="2690"/>
                    <a:pt x="0" y="2152"/>
                  </a:cubicBezTo>
                  <a:cubicBezTo>
                    <a:pt x="2152" y="8878"/>
                    <a:pt x="11837" y="12375"/>
                    <a:pt x="18294" y="8609"/>
                  </a:cubicBezTo>
                  <a:cubicBezTo>
                    <a:pt x="20715" y="6995"/>
                    <a:pt x="23136" y="5111"/>
                    <a:pt x="25557" y="3228"/>
                  </a:cubicBezTo>
                  <a:cubicBezTo>
                    <a:pt x="18563" y="4035"/>
                    <a:pt x="11299" y="6188"/>
                    <a:pt x="5381" y="0"/>
                  </a:cubicBezTo>
                  <a:close/>
                </a:path>
              </a:pathLst>
            </a:custGeom>
            <a:solidFill>
              <a:srgbClr val="51960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7" name="Полилиния: фигура 2836">
              <a:extLst>
                <a:ext uri="{FF2B5EF4-FFF2-40B4-BE49-F238E27FC236}">
                  <a16:creationId xmlns:a16="http://schemas.microsoft.com/office/drawing/2014/main" id="{BC552E84-6144-A432-12D3-EDF0C6CC386D}"/>
                </a:ext>
              </a:extLst>
            </p:cNvPr>
            <p:cNvSpPr/>
            <p:nvPr/>
          </p:nvSpPr>
          <p:spPr>
            <a:xfrm>
              <a:off x="5231160" y="7250116"/>
              <a:ext cx="14258" cy="22114"/>
            </a:xfrm>
            <a:custGeom>
              <a:avLst/>
              <a:gdLst>
                <a:gd name="connsiteX0" fmla="*/ 10492 w 14258"/>
                <a:gd name="connsiteY0" fmla="*/ 14796 h 22114"/>
                <a:gd name="connsiteX1" fmla="*/ 14258 w 14258"/>
                <a:gd name="connsiteY1" fmla="*/ 0 h 22114"/>
                <a:gd name="connsiteX2" fmla="*/ 4035 w 14258"/>
                <a:gd name="connsiteY2" fmla="*/ 12644 h 22114"/>
                <a:gd name="connsiteX3" fmla="*/ 0 w 14258"/>
                <a:gd name="connsiteY3" fmla="*/ 22060 h 22114"/>
                <a:gd name="connsiteX4" fmla="*/ 10492 w 14258"/>
                <a:gd name="connsiteY4" fmla="*/ 14796 h 22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58" h="22114">
                  <a:moveTo>
                    <a:pt x="10492" y="14796"/>
                  </a:moveTo>
                  <a:cubicBezTo>
                    <a:pt x="11837" y="9954"/>
                    <a:pt x="11299" y="4573"/>
                    <a:pt x="14258" y="0"/>
                  </a:cubicBezTo>
                  <a:cubicBezTo>
                    <a:pt x="8071" y="1883"/>
                    <a:pt x="4304" y="5919"/>
                    <a:pt x="4035" y="12644"/>
                  </a:cubicBezTo>
                  <a:cubicBezTo>
                    <a:pt x="3766" y="16411"/>
                    <a:pt x="807" y="18563"/>
                    <a:pt x="0" y="22060"/>
                  </a:cubicBezTo>
                  <a:cubicBezTo>
                    <a:pt x="5381" y="22598"/>
                    <a:pt x="8340" y="19101"/>
                    <a:pt x="10492" y="14796"/>
                  </a:cubicBezTo>
                  <a:close/>
                </a:path>
              </a:pathLst>
            </a:custGeom>
            <a:solidFill>
              <a:srgbClr val="4F940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8" name="Полилиния: фигура 2837">
              <a:extLst>
                <a:ext uri="{FF2B5EF4-FFF2-40B4-BE49-F238E27FC236}">
                  <a16:creationId xmlns:a16="http://schemas.microsoft.com/office/drawing/2014/main" id="{59713CAC-1933-7964-6CA1-08F3D41188F3}"/>
                </a:ext>
              </a:extLst>
            </p:cNvPr>
            <p:cNvSpPr/>
            <p:nvPr/>
          </p:nvSpPr>
          <p:spPr>
            <a:xfrm>
              <a:off x="5205333" y="7267697"/>
              <a:ext cx="23943" cy="6362"/>
            </a:xfrm>
            <a:custGeom>
              <a:avLst/>
              <a:gdLst>
                <a:gd name="connsiteX0" fmla="*/ 0 w 23943"/>
                <a:gd name="connsiteY0" fmla="*/ 6363 h 6362"/>
                <a:gd name="connsiteX1" fmla="*/ 21522 w 23943"/>
                <a:gd name="connsiteY1" fmla="*/ 5825 h 6362"/>
                <a:gd name="connsiteX2" fmla="*/ 23943 w 23943"/>
                <a:gd name="connsiteY2" fmla="*/ 5287 h 6362"/>
                <a:gd name="connsiteX3" fmla="*/ 14527 w 23943"/>
                <a:gd name="connsiteY3" fmla="*/ 982 h 6362"/>
                <a:gd name="connsiteX4" fmla="*/ 0 w 23943"/>
                <a:gd name="connsiteY4" fmla="*/ 6363 h 6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43" h="6362">
                  <a:moveTo>
                    <a:pt x="0" y="6363"/>
                  </a:moveTo>
                  <a:cubicBezTo>
                    <a:pt x="6995" y="1251"/>
                    <a:pt x="14258" y="3942"/>
                    <a:pt x="21522" y="5825"/>
                  </a:cubicBezTo>
                  <a:cubicBezTo>
                    <a:pt x="22329" y="6094"/>
                    <a:pt x="23136" y="6094"/>
                    <a:pt x="23943" y="5287"/>
                  </a:cubicBezTo>
                  <a:cubicBezTo>
                    <a:pt x="20715" y="3942"/>
                    <a:pt x="17487" y="2327"/>
                    <a:pt x="14527" y="982"/>
                  </a:cubicBezTo>
                  <a:cubicBezTo>
                    <a:pt x="8609" y="-1439"/>
                    <a:pt x="3228" y="713"/>
                    <a:pt x="0" y="6363"/>
                  </a:cubicBezTo>
                  <a:close/>
                </a:path>
              </a:pathLst>
            </a:custGeom>
            <a:solidFill>
              <a:srgbClr val="56AD0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9" name="Полилиния: фигура 2838">
              <a:extLst>
                <a:ext uri="{FF2B5EF4-FFF2-40B4-BE49-F238E27FC236}">
                  <a16:creationId xmlns:a16="http://schemas.microsoft.com/office/drawing/2014/main" id="{C239D446-1F5A-1E04-CD1E-DB87538D515A}"/>
                </a:ext>
              </a:extLst>
            </p:cNvPr>
            <p:cNvSpPr/>
            <p:nvPr/>
          </p:nvSpPr>
          <p:spPr>
            <a:xfrm>
              <a:off x="5337694" y="7204382"/>
              <a:ext cx="9146" cy="12106"/>
            </a:xfrm>
            <a:custGeom>
              <a:avLst/>
              <a:gdLst>
                <a:gd name="connsiteX0" fmla="*/ 9147 w 9146"/>
                <a:gd name="connsiteY0" fmla="*/ 12106 h 12106"/>
                <a:gd name="connsiteX1" fmla="*/ 7802 w 9146"/>
                <a:gd name="connsiteY1" fmla="*/ 5381 h 12106"/>
                <a:gd name="connsiteX2" fmla="*/ 7802 w 9146"/>
                <a:gd name="connsiteY2" fmla="*/ 0 h 12106"/>
                <a:gd name="connsiteX3" fmla="*/ 0 w 9146"/>
                <a:gd name="connsiteY3" fmla="*/ 11568 h 12106"/>
                <a:gd name="connsiteX4" fmla="*/ 1883 w 9146"/>
                <a:gd name="connsiteY4" fmla="*/ 10492 h 12106"/>
                <a:gd name="connsiteX5" fmla="*/ 9147 w 9146"/>
                <a:gd name="connsiteY5" fmla="*/ 12106 h 1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6" h="12106">
                  <a:moveTo>
                    <a:pt x="9147" y="12106"/>
                  </a:moveTo>
                  <a:cubicBezTo>
                    <a:pt x="8609" y="9954"/>
                    <a:pt x="8340" y="7802"/>
                    <a:pt x="7802" y="5381"/>
                  </a:cubicBezTo>
                  <a:cubicBezTo>
                    <a:pt x="7802" y="3497"/>
                    <a:pt x="7802" y="1883"/>
                    <a:pt x="7802" y="0"/>
                  </a:cubicBezTo>
                  <a:cubicBezTo>
                    <a:pt x="2690" y="807"/>
                    <a:pt x="2690" y="807"/>
                    <a:pt x="0" y="11568"/>
                  </a:cubicBezTo>
                  <a:cubicBezTo>
                    <a:pt x="538" y="11299"/>
                    <a:pt x="1345" y="11030"/>
                    <a:pt x="1883" y="10492"/>
                  </a:cubicBezTo>
                  <a:cubicBezTo>
                    <a:pt x="4842" y="8071"/>
                    <a:pt x="7264" y="8340"/>
                    <a:pt x="9147" y="12106"/>
                  </a:cubicBezTo>
                  <a:close/>
                </a:path>
              </a:pathLst>
            </a:custGeom>
            <a:solidFill>
              <a:srgbClr val="51AB0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0" name="Полилиния: фигура 2839">
              <a:extLst>
                <a:ext uri="{FF2B5EF4-FFF2-40B4-BE49-F238E27FC236}">
                  <a16:creationId xmlns:a16="http://schemas.microsoft.com/office/drawing/2014/main" id="{089D87AC-1B96-F868-7ADF-20248325155D}"/>
                </a:ext>
              </a:extLst>
            </p:cNvPr>
            <p:cNvSpPr/>
            <p:nvPr/>
          </p:nvSpPr>
          <p:spPr>
            <a:xfrm>
              <a:off x="5226587" y="7264644"/>
              <a:ext cx="14796" cy="10307"/>
            </a:xfrm>
            <a:custGeom>
              <a:avLst/>
              <a:gdLst>
                <a:gd name="connsiteX0" fmla="*/ 2421 w 14796"/>
                <a:gd name="connsiteY0" fmla="*/ 8071 h 10307"/>
                <a:gd name="connsiteX1" fmla="*/ 0 w 14796"/>
                <a:gd name="connsiteY1" fmla="*/ 8609 h 10307"/>
                <a:gd name="connsiteX2" fmla="*/ 4842 w 14796"/>
                <a:gd name="connsiteY2" fmla="*/ 9685 h 10307"/>
                <a:gd name="connsiteX3" fmla="*/ 14796 w 14796"/>
                <a:gd name="connsiteY3" fmla="*/ 0 h 10307"/>
                <a:gd name="connsiteX4" fmla="*/ 4304 w 14796"/>
                <a:gd name="connsiteY4" fmla="*/ 7264 h 10307"/>
                <a:gd name="connsiteX5" fmla="*/ 2421 w 14796"/>
                <a:gd name="connsiteY5" fmla="*/ 8071 h 10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96" h="10307">
                  <a:moveTo>
                    <a:pt x="2421" y="8071"/>
                  </a:moveTo>
                  <a:cubicBezTo>
                    <a:pt x="1614" y="8340"/>
                    <a:pt x="807" y="8340"/>
                    <a:pt x="0" y="8609"/>
                  </a:cubicBezTo>
                  <a:cubicBezTo>
                    <a:pt x="1614" y="8878"/>
                    <a:pt x="3228" y="9416"/>
                    <a:pt x="4842" y="9685"/>
                  </a:cubicBezTo>
                  <a:cubicBezTo>
                    <a:pt x="11568" y="11568"/>
                    <a:pt x="13720" y="9416"/>
                    <a:pt x="14796" y="0"/>
                  </a:cubicBezTo>
                  <a:cubicBezTo>
                    <a:pt x="11837" y="2959"/>
                    <a:pt x="8340" y="5919"/>
                    <a:pt x="4304" y="7264"/>
                  </a:cubicBezTo>
                  <a:cubicBezTo>
                    <a:pt x="3766" y="7802"/>
                    <a:pt x="3228" y="8071"/>
                    <a:pt x="2421" y="8071"/>
                  </a:cubicBezTo>
                  <a:close/>
                </a:path>
              </a:pathLst>
            </a:custGeom>
            <a:solidFill>
              <a:srgbClr val="7CC71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1" name="Полилиния: фигура 2840">
              <a:extLst>
                <a:ext uri="{FF2B5EF4-FFF2-40B4-BE49-F238E27FC236}">
                  <a16:creationId xmlns:a16="http://schemas.microsoft.com/office/drawing/2014/main" id="{A9C28A7B-AB06-A84C-41E8-286377CFEE2E}"/>
                </a:ext>
              </a:extLst>
            </p:cNvPr>
            <p:cNvSpPr/>
            <p:nvPr/>
          </p:nvSpPr>
          <p:spPr>
            <a:xfrm>
              <a:off x="5367825" y="7208994"/>
              <a:ext cx="14258" cy="7063"/>
            </a:xfrm>
            <a:custGeom>
              <a:avLst/>
              <a:gdLst>
                <a:gd name="connsiteX0" fmla="*/ 0 w 14258"/>
                <a:gd name="connsiteY0" fmla="*/ 3727 h 7063"/>
                <a:gd name="connsiteX1" fmla="*/ 269 w 14258"/>
                <a:gd name="connsiteY1" fmla="*/ 4803 h 7063"/>
                <a:gd name="connsiteX2" fmla="*/ 14258 w 14258"/>
                <a:gd name="connsiteY2" fmla="*/ 6956 h 7063"/>
                <a:gd name="connsiteX3" fmla="*/ 0 w 14258"/>
                <a:gd name="connsiteY3" fmla="*/ 3727 h 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58" h="7063">
                  <a:moveTo>
                    <a:pt x="0" y="3727"/>
                  </a:moveTo>
                  <a:cubicBezTo>
                    <a:pt x="0" y="3996"/>
                    <a:pt x="0" y="4534"/>
                    <a:pt x="269" y="4803"/>
                  </a:cubicBezTo>
                  <a:cubicBezTo>
                    <a:pt x="5112" y="3727"/>
                    <a:pt x="9416" y="7763"/>
                    <a:pt x="14258" y="6956"/>
                  </a:cubicBezTo>
                  <a:cubicBezTo>
                    <a:pt x="8340" y="-1384"/>
                    <a:pt x="5919" y="-1922"/>
                    <a:pt x="0" y="3727"/>
                  </a:cubicBezTo>
                  <a:close/>
                </a:path>
              </a:pathLst>
            </a:custGeom>
            <a:solidFill>
              <a:srgbClr val="4FAA0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2" name="Полилиния: фигура 2841">
              <a:extLst>
                <a:ext uri="{FF2B5EF4-FFF2-40B4-BE49-F238E27FC236}">
                  <a16:creationId xmlns:a16="http://schemas.microsoft.com/office/drawing/2014/main" id="{69EFD6ED-D227-C7BD-B8F9-FAD1291ABBC3}"/>
                </a:ext>
              </a:extLst>
            </p:cNvPr>
            <p:cNvSpPr/>
            <p:nvPr/>
          </p:nvSpPr>
          <p:spPr>
            <a:xfrm>
              <a:off x="5320476" y="7219985"/>
              <a:ext cx="14358" cy="11340"/>
            </a:xfrm>
            <a:custGeom>
              <a:avLst/>
              <a:gdLst>
                <a:gd name="connsiteX0" fmla="*/ 0 w 14358"/>
                <a:gd name="connsiteY0" fmla="*/ 8340 h 11340"/>
                <a:gd name="connsiteX1" fmla="*/ 269 w 14358"/>
                <a:gd name="connsiteY1" fmla="*/ 9416 h 11340"/>
                <a:gd name="connsiteX2" fmla="*/ 9685 w 14358"/>
                <a:gd name="connsiteY2" fmla="*/ 8609 h 11340"/>
                <a:gd name="connsiteX3" fmla="*/ 9954 w 14358"/>
                <a:gd name="connsiteY3" fmla="*/ 7802 h 11340"/>
                <a:gd name="connsiteX4" fmla="*/ 14258 w 14358"/>
                <a:gd name="connsiteY4" fmla="*/ 0 h 11340"/>
                <a:gd name="connsiteX5" fmla="*/ 0 w 14358"/>
                <a:gd name="connsiteY5" fmla="*/ 8340 h 1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58" h="11340">
                  <a:moveTo>
                    <a:pt x="0" y="8340"/>
                  </a:moveTo>
                  <a:cubicBezTo>
                    <a:pt x="0" y="8609"/>
                    <a:pt x="269" y="9147"/>
                    <a:pt x="269" y="9416"/>
                  </a:cubicBezTo>
                  <a:cubicBezTo>
                    <a:pt x="3766" y="12913"/>
                    <a:pt x="6726" y="11030"/>
                    <a:pt x="9685" y="8609"/>
                  </a:cubicBezTo>
                  <a:cubicBezTo>
                    <a:pt x="9685" y="8340"/>
                    <a:pt x="9954" y="8071"/>
                    <a:pt x="9954" y="7802"/>
                  </a:cubicBezTo>
                  <a:cubicBezTo>
                    <a:pt x="10761" y="4843"/>
                    <a:pt x="15065" y="3766"/>
                    <a:pt x="14258" y="0"/>
                  </a:cubicBezTo>
                  <a:cubicBezTo>
                    <a:pt x="9685" y="2690"/>
                    <a:pt x="4842" y="5381"/>
                    <a:pt x="0" y="8340"/>
                  </a:cubicBezTo>
                  <a:close/>
                </a:path>
              </a:pathLst>
            </a:custGeom>
            <a:solidFill>
              <a:srgbClr val="52970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3" name="Полилиния: фигура 2842">
              <a:extLst>
                <a:ext uri="{FF2B5EF4-FFF2-40B4-BE49-F238E27FC236}">
                  <a16:creationId xmlns:a16="http://schemas.microsoft.com/office/drawing/2014/main" id="{E13A840D-A85E-15CD-ED42-FB0F42B5D71E}"/>
                </a:ext>
              </a:extLst>
            </p:cNvPr>
            <p:cNvSpPr/>
            <p:nvPr/>
          </p:nvSpPr>
          <p:spPr>
            <a:xfrm>
              <a:off x="5246178" y="7240061"/>
              <a:ext cx="9218" cy="8979"/>
            </a:xfrm>
            <a:custGeom>
              <a:avLst/>
              <a:gdLst>
                <a:gd name="connsiteX0" fmla="*/ 317 w 9218"/>
                <a:gd name="connsiteY0" fmla="*/ 8979 h 8979"/>
                <a:gd name="connsiteX1" fmla="*/ 8925 w 9218"/>
                <a:gd name="connsiteY1" fmla="*/ 6289 h 8979"/>
                <a:gd name="connsiteX2" fmla="*/ 8656 w 9218"/>
                <a:gd name="connsiteY2" fmla="*/ 3868 h 8979"/>
                <a:gd name="connsiteX3" fmla="*/ 1931 w 9218"/>
                <a:gd name="connsiteY3" fmla="*/ 3599 h 8979"/>
                <a:gd name="connsiteX4" fmla="*/ 317 w 9218"/>
                <a:gd name="connsiteY4" fmla="*/ 8979 h 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18" h="8979">
                  <a:moveTo>
                    <a:pt x="317" y="8979"/>
                  </a:moveTo>
                  <a:cubicBezTo>
                    <a:pt x="3007" y="7903"/>
                    <a:pt x="5697" y="6289"/>
                    <a:pt x="8925" y="6289"/>
                  </a:cubicBezTo>
                  <a:cubicBezTo>
                    <a:pt x="9463" y="5482"/>
                    <a:pt x="9194" y="4675"/>
                    <a:pt x="8656" y="3868"/>
                  </a:cubicBezTo>
                  <a:cubicBezTo>
                    <a:pt x="6504" y="-1244"/>
                    <a:pt x="6504" y="-1244"/>
                    <a:pt x="1931" y="3599"/>
                  </a:cubicBezTo>
                  <a:cubicBezTo>
                    <a:pt x="317" y="5482"/>
                    <a:pt x="-491" y="7096"/>
                    <a:pt x="317" y="8979"/>
                  </a:cubicBezTo>
                  <a:close/>
                </a:path>
              </a:pathLst>
            </a:custGeom>
            <a:solidFill>
              <a:srgbClr val="4FA90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4" name="Полилиния: фигура 2843">
              <a:extLst>
                <a:ext uri="{FF2B5EF4-FFF2-40B4-BE49-F238E27FC236}">
                  <a16:creationId xmlns:a16="http://schemas.microsoft.com/office/drawing/2014/main" id="{4513F26A-D8F1-5AFD-C000-8FDB394D5FF2}"/>
                </a:ext>
              </a:extLst>
            </p:cNvPr>
            <p:cNvSpPr/>
            <p:nvPr/>
          </p:nvSpPr>
          <p:spPr>
            <a:xfrm>
              <a:off x="5290076" y="7238010"/>
              <a:ext cx="4185" cy="18831"/>
            </a:xfrm>
            <a:custGeom>
              <a:avLst/>
              <a:gdLst>
                <a:gd name="connsiteX0" fmla="*/ 0 w 4185"/>
                <a:gd name="connsiteY0" fmla="*/ 18832 h 18831"/>
                <a:gd name="connsiteX1" fmla="*/ 4035 w 4185"/>
                <a:gd name="connsiteY1" fmla="*/ 9954 h 18831"/>
                <a:gd name="connsiteX2" fmla="*/ 2152 w 4185"/>
                <a:gd name="connsiteY2" fmla="*/ 0 h 18831"/>
                <a:gd name="connsiteX3" fmla="*/ 0 w 4185"/>
                <a:gd name="connsiteY3" fmla="*/ 18832 h 1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85" h="18831">
                  <a:moveTo>
                    <a:pt x="0" y="18832"/>
                  </a:moveTo>
                  <a:cubicBezTo>
                    <a:pt x="3766" y="16949"/>
                    <a:pt x="4573" y="13720"/>
                    <a:pt x="4035" y="9954"/>
                  </a:cubicBezTo>
                  <a:cubicBezTo>
                    <a:pt x="3497" y="6726"/>
                    <a:pt x="2690" y="3228"/>
                    <a:pt x="2152" y="0"/>
                  </a:cubicBezTo>
                  <a:cubicBezTo>
                    <a:pt x="1614" y="6457"/>
                    <a:pt x="807" y="12644"/>
                    <a:pt x="0" y="18832"/>
                  </a:cubicBezTo>
                  <a:close/>
                </a:path>
              </a:pathLst>
            </a:custGeom>
            <a:solidFill>
              <a:srgbClr val="4FA60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5" name="Полилиния: фигура 2844">
              <a:extLst>
                <a:ext uri="{FF2B5EF4-FFF2-40B4-BE49-F238E27FC236}">
                  <a16:creationId xmlns:a16="http://schemas.microsoft.com/office/drawing/2014/main" id="{4DB9D196-B98D-622B-1DD4-1098F7BD3CA4}"/>
                </a:ext>
              </a:extLst>
            </p:cNvPr>
            <p:cNvSpPr/>
            <p:nvPr/>
          </p:nvSpPr>
          <p:spPr>
            <a:xfrm>
              <a:off x="5297071" y="7210860"/>
              <a:ext cx="12644" cy="8318"/>
            </a:xfrm>
            <a:custGeom>
              <a:avLst/>
              <a:gdLst>
                <a:gd name="connsiteX0" fmla="*/ 0 w 12644"/>
                <a:gd name="connsiteY0" fmla="*/ 8318 h 8318"/>
                <a:gd name="connsiteX1" fmla="*/ 12644 w 12644"/>
                <a:gd name="connsiteY1" fmla="*/ 3207 h 8318"/>
                <a:gd name="connsiteX2" fmla="*/ 0 w 12644"/>
                <a:gd name="connsiteY2" fmla="*/ 8318 h 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4" h="8318">
                  <a:moveTo>
                    <a:pt x="0" y="8318"/>
                  </a:moveTo>
                  <a:cubicBezTo>
                    <a:pt x="3497" y="5090"/>
                    <a:pt x="8071" y="4014"/>
                    <a:pt x="12644" y="3207"/>
                  </a:cubicBezTo>
                  <a:cubicBezTo>
                    <a:pt x="7802" y="-2443"/>
                    <a:pt x="3497" y="-560"/>
                    <a:pt x="0" y="8318"/>
                  </a:cubicBezTo>
                  <a:close/>
                </a:path>
              </a:pathLst>
            </a:custGeom>
            <a:solidFill>
              <a:srgbClr val="52AB0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6" name="Полилиния: фигура 2845">
              <a:extLst>
                <a:ext uri="{FF2B5EF4-FFF2-40B4-BE49-F238E27FC236}">
                  <a16:creationId xmlns:a16="http://schemas.microsoft.com/office/drawing/2014/main" id="{32F06D1E-2860-A7D9-7E57-CC09D17BD8E5}"/>
                </a:ext>
              </a:extLst>
            </p:cNvPr>
            <p:cNvSpPr/>
            <p:nvPr/>
          </p:nvSpPr>
          <p:spPr>
            <a:xfrm>
              <a:off x="5254565" y="7243908"/>
              <a:ext cx="9146" cy="6477"/>
            </a:xfrm>
            <a:custGeom>
              <a:avLst/>
              <a:gdLst>
                <a:gd name="connsiteX0" fmla="*/ 0 w 9146"/>
                <a:gd name="connsiteY0" fmla="*/ 20 h 6477"/>
                <a:gd name="connsiteX1" fmla="*/ 269 w 9146"/>
                <a:gd name="connsiteY1" fmla="*/ 2442 h 6477"/>
                <a:gd name="connsiteX2" fmla="*/ 9147 w 9146"/>
                <a:gd name="connsiteY2" fmla="*/ 6477 h 6477"/>
                <a:gd name="connsiteX3" fmla="*/ 8878 w 9146"/>
                <a:gd name="connsiteY3" fmla="*/ 5401 h 6477"/>
                <a:gd name="connsiteX4" fmla="*/ 0 w 9146"/>
                <a:gd name="connsiteY4" fmla="*/ 20 h 6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6" h="6477">
                  <a:moveTo>
                    <a:pt x="0" y="20"/>
                  </a:moveTo>
                  <a:cubicBezTo>
                    <a:pt x="0" y="827"/>
                    <a:pt x="269" y="1635"/>
                    <a:pt x="269" y="2442"/>
                  </a:cubicBezTo>
                  <a:cubicBezTo>
                    <a:pt x="3228" y="3787"/>
                    <a:pt x="6188" y="5132"/>
                    <a:pt x="9147" y="6477"/>
                  </a:cubicBezTo>
                  <a:cubicBezTo>
                    <a:pt x="9147" y="6208"/>
                    <a:pt x="8878" y="5670"/>
                    <a:pt x="8878" y="5401"/>
                  </a:cubicBezTo>
                  <a:cubicBezTo>
                    <a:pt x="7264" y="2173"/>
                    <a:pt x="3228" y="-249"/>
                    <a:pt x="0" y="20"/>
                  </a:cubicBezTo>
                  <a:close/>
                </a:path>
              </a:pathLst>
            </a:custGeom>
            <a:solidFill>
              <a:srgbClr val="4F920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7" name="Полилиния: фигура 2846">
              <a:extLst>
                <a:ext uri="{FF2B5EF4-FFF2-40B4-BE49-F238E27FC236}">
                  <a16:creationId xmlns:a16="http://schemas.microsoft.com/office/drawing/2014/main" id="{118431C3-D0E3-6ABD-F016-3123F853FECC}"/>
                </a:ext>
              </a:extLst>
            </p:cNvPr>
            <p:cNvSpPr/>
            <p:nvPr/>
          </p:nvSpPr>
          <p:spPr>
            <a:xfrm>
              <a:off x="5098800" y="7696160"/>
              <a:ext cx="18024" cy="10222"/>
            </a:xfrm>
            <a:custGeom>
              <a:avLst/>
              <a:gdLst>
                <a:gd name="connsiteX0" fmla="*/ 15603 w 18024"/>
                <a:gd name="connsiteY0" fmla="*/ 0 h 10222"/>
                <a:gd name="connsiteX1" fmla="*/ 0 w 18024"/>
                <a:gd name="connsiteY1" fmla="*/ 9685 h 10222"/>
                <a:gd name="connsiteX2" fmla="*/ 2421 w 18024"/>
                <a:gd name="connsiteY2" fmla="*/ 10223 h 10222"/>
                <a:gd name="connsiteX3" fmla="*/ 18025 w 18024"/>
                <a:gd name="connsiteY3" fmla="*/ 1345 h 10222"/>
                <a:gd name="connsiteX4" fmla="*/ 15603 w 18024"/>
                <a:gd name="connsiteY4" fmla="*/ 0 h 10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24" h="10222">
                  <a:moveTo>
                    <a:pt x="15603" y="0"/>
                  </a:moveTo>
                  <a:cubicBezTo>
                    <a:pt x="9954" y="2421"/>
                    <a:pt x="5111" y="6188"/>
                    <a:pt x="0" y="9685"/>
                  </a:cubicBezTo>
                  <a:cubicBezTo>
                    <a:pt x="807" y="9685"/>
                    <a:pt x="1614" y="9416"/>
                    <a:pt x="2421" y="10223"/>
                  </a:cubicBezTo>
                  <a:cubicBezTo>
                    <a:pt x="8071" y="8071"/>
                    <a:pt x="12375" y="3497"/>
                    <a:pt x="18025" y="1345"/>
                  </a:cubicBezTo>
                  <a:cubicBezTo>
                    <a:pt x="17218" y="1076"/>
                    <a:pt x="16411" y="538"/>
                    <a:pt x="15603" y="0"/>
                  </a:cubicBezTo>
                  <a:close/>
                </a:path>
              </a:pathLst>
            </a:custGeom>
            <a:solidFill>
              <a:srgbClr val="CBE5A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8" name="Полилиния: фигура 2847">
              <a:extLst>
                <a:ext uri="{FF2B5EF4-FFF2-40B4-BE49-F238E27FC236}">
                  <a16:creationId xmlns:a16="http://schemas.microsoft.com/office/drawing/2014/main" id="{F3A9378F-4ADC-FC2B-0CB9-940FCAE3F1EA}"/>
                </a:ext>
              </a:extLst>
            </p:cNvPr>
            <p:cNvSpPr/>
            <p:nvPr/>
          </p:nvSpPr>
          <p:spPr>
            <a:xfrm>
              <a:off x="5466019" y="7289650"/>
              <a:ext cx="48155" cy="26504"/>
            </a:xfrm>
            <a:custGeom>
              <a:avLst/>
              <a:gdLst>
                <a:gd name="connsiteX0" fmla="*/ 5919 w 48155"/>
                <a:gd name="connsiteY0" fmla="*/ 2166 h 26504"/>
                <a:gd name="connsiteX1" fmla="*/ 2421 w 48155"/>
                <a:gd name="connsiteY1" fmla="*/ 1627 h 26504"/>
                <a:gd name="connsiteX2" fmla="*/ 0 w 48155"/>
                <a:gd name="connsiteY2" fmla="*/ 1089 h 26504"/>
                <a:gd name="connsiteX3" fmla="*/ 1614 w 48155"/>
                <a:gd name="connsiteY3" fmla="*/ 4318 h 26504"/>
                <a:gd name="connsiteX4" fmla="*/ 12913 w 48155"/>
                <a:gd name="connsiteY4" fmla="*/ 22880 h 26504"/>
                <a:gd name="connsiteX5" fmla="*/ 15603 w 48155"/>
                <a:gd name="connsiteY5" fmla="*/ 24764 h 26504"/>
                <a:gd name="connsiteX6" fmla="*/ 34166 w 48155"/>
                <a:gd name="connsiteY6" fmla="*/ 26109 h 26504"/>
                <a:gd name="connsiteX7" fmla="*/ 42506 w 48155"/>
                <a:gd name="connsiteY7" fmla="*/ 26378 h 26504"/>
                <a:gd name="connsiteX8" fmla="*/ 48156 w 48155"/>
                <a:gd name="connsiteY8" fmla="*/ 19652 h 26504"/>
                <a:gd name="connsiteX9" fmla="*/ 37664 w 48155"/>
                <a:gd name="connsiteY9" fmla="*/ 19921 h 26504"/>
                <a:gd name="connsiteX10" fmla="*/ 23674 w 48155"/>
                <a:gd name="connsiteY10" fmla="*/ 16693 h 26504"/>
                <a:gd name="connsiteX11" fmla="*/ 19639 w 48155"/>
                <a:gd name="connsiteY11" fmla="*/ 15886 h 26504"/>
                <a:gd name="connsiteX12" fmla="*/ 10223 w 48155"/>
                <a:gd name="connsiteY12" fmla="*/ 10774 h 26504"/>
                <a:gd name="connsiteX13" fmla="*/ 5919 w 48155"/>
                <a:gd name="connsiteY13" fmla="*/ 2166 h 26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8155" h="26504">
                  <a:moveTo>
                    <a:pt x="5919" y="2166"/>
                  </a:moveTo>
                  <a:cubicBezTo>
                    <a:pt x="4573" y="2973"/>
                    <a:pt x="3228" y="4587"/>
                    <a:pt x="2421" y="1627"/>
                  </a:cubicBezTo>
                  <a:cubicBezTo>
                    <a:pt x="1883" y="13"/>
                    <a:pt x="1345" y="-794"/>
                    <a:pt x="0" y="1089"/>
                  </a:cubicBezTo>
                  <a:cubicBezTo>
                    <a:pt x="807" y="1896"/>
                    <a:pt x="269" y="3511"/>
                    <a:pt x="1614" y="4318"/>
                  </a:cubicBezTo>
                  <a:cubicBezTo>
                    <a:pt x="4304" y="11043"/>
                    <a:pt x="8071" y="17500"/>
                    <a:pt x="12913" y="22880"/>
                  </a:cubicBezTo>
                  <a:cubicBezTo>
                    <a:pt x="13720" y="23688"/>
                    <a:pt x="14796" y="24226"/>
                    <a:pt x="15603" y="24764"/>
                  </a:cubicBezTo>
                  <a:cubicBezTo>
                    <a:pt x="17218" y="25840"/>
                    <a:pt x="32821" y="27185"/>
                    <a:pt x="34166" y="26109"/>
                  </a:cubicBezTo>
                  <a:cubicBezTo>
                    <a:pt x="37125" y="24226"/>
                    <a:pt x="39816" y="24764"/>
                    <a:pt x="42506" y="26378"/>
                  </a:cubicBezTo>
                  <a:cubicBezTo>
                    <a:pt x="41161" y="21535"/>
                    <a:pt x="46810" y="22342"/>
                    <a:pt x="48156" y="19652"/>
                  </a:cubicBezTo>
                  <a:cubicBezTo>
                    <a:pt x="44658" y="16962"/>
                    <a:pt x="41430" y="17500"/>
                    <a:pt x="37664" y="19921"/>
                  </a:cubicBezTo>
                  <a:cubicBezTo>
                    <a:pt x="30400" y="24226"/>
                    <a:pt x="29324" y="23688"/>
                    <a:pt x="23674" y="16693"/>
                  </a:cubicBezTo>
                  <a:cubicBezTo>
                    <a:pt x="22329" y="15079"/>
                    <a:pt x="20984" y="15348"/>
                    <a:pt x="19639" y="15886"/>
                  </a:cubicBezTo>
                  <a:cubicBezTo>
                    <a:pt x="14258" y="18576"/>
                    <a:pt x="11837" y="15079"/>
                    <a:pt x="10223" y="10774"/>
                  </a:cubicBezTo>
                  <a:cubicBezTo>
                    <a:pt x="8609" y="7546"/>
                    <a:pt x="5919" y="5394"/>
                    <a:pt x="5919" y="2166"/>
                  </a:cubicBezTo>
                  <a:close/>
                </a:path>
              </a:pathLst>
            </a:custGeom>
            <a:solidFill>
              <a:srgbClr val="AAE7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9" name="Полилиния: фигура 2848">
              <a:extLst>
                <a:ext uri="{FF2B5EF4-FFF2-40B4-BE49-F238E27FC236}">
                  <a16:creationId xmlns:a16="http://schemas.microsoft.com/office/drawing/2014/main" id="{251FE5C8-8774-6B11-9F6E-33893A4FC7AE}"/>
                </a:ext>
              </a:extLst>
            </p:cNvPr>
            <p:cNvSpPr/>
            <p:nvPr/>
          </p:nvSpPr>
          <p:spPr>
            <a:xfrm>
              <a:off x="5268410" y="7440642"/>
              <a:ext cx="170168" cy="82059"/>
            </a:xfrm>
            <a:custGeom>
              <a:avLst/>
              <a:gdLst>
                <a:gd name="connsiteX0" fmla="*/ 117171 w 170168"/>
                <a:gd name="connsiteY0" fmla="*/ 51597 h 82059"/>
                <a:gd name="connsiteX1" fmla="*/ 124973 w 170168"/>
                <a:gd name="connsiteY1" fmla="*/ 50252 h 82059"/>
                <a:gd name="connsiteX2" fmla="*/ 121744 w 170168"/>
                <a:gd name="connsiteY2" fmla="*/ 49714 h 82059"/>
                <a:gd name="connsiteX3" fmla="*/ 117171 w 170168"/>
                <a:gd name="connsiteY3" fmla="*/ 47830 h 82059"/>
                <a:gd name="connsiteX4" fmla="*/ 121475 w 170168"/>
                <a:gd name="connsiteY4" fmla="*/ 45140 h 82059"/>
                <a:gd name="connsiteX5" fmla="*/ 137079 w 170168"/>
                <a:gd name="connsiteY5" fmla="*/ 41912 h 82059"/>
                <a:gd name="connsiteX6" fmla="*/ 163443 w 170168"/>
                <a:gd name="connsiteY6" fmla="*/ 24425 h 82059"/>
                <a:gd name="connsiteX7" fmla="*/ 170169 w 170168"/>
                <a:gd name="connsiteY7" fmla="*/ 18776 h 82059"/>
                <a:gd name="connsiteX8" fmla="*/ 131429 w 170168"/>
                <a:gd name="connsiteY8" fmla="*/ 22273 h 82059"/>
                <a:gd name="connsiteX9" fmla="*/ 126856 w 170168"/>
                <a:gd name="connsiteY9" fmla="*/ 12857 h 82059"/>
                <a:gd name="connsiteX10" fmla="*/ 121475 w 170168"/>
                <a:gd name="connsiteY10" fmla="*/ 9360 h 82059"/>
                <a:gd name="connsiteX11" fmla="*/ 104796 w 170168"/>
                <a:gd name="connsiteY11" fmla="*/ 2096 h 82059"/>
                <a:gd name="connsiteX12" fmla="*/ 96456 w 170168"/>
                <a:gd name="connsiteY12" fmla="*/ 482 h 82059"/>
                <a:gd name="connsiteX13" fmla="*/ 79776 w 170168"/>
                <a:gd name="connsiteY13" fmla="*/ 1827 h 82059"/>
                <a:gd name="connsiteX14" fmla="*/ 70091 w 170168"/>
                <a:gd name="connsiteY14" fmla="*/ 4786 h 82059"/>
                <a:gd name="connsiteX15" fmla="*/ 64173 w 170168"/>
                <a:gd name="connsiteY15" fmla="*/ 5593 h 82059"/>
                <a:gd name="connsiteX16" fmla="*/ 52067 w 170168"/>
                <a:gd name="connsiteY16" fmla="*/ 3172 h 82059"/>
                <a:gd name="connsiteX17" fmla="*/ 36194 w 170168"/>
                <a:gd name="connsiteY17" fmla="*/ 6939 h 82059"/>
                <a:gd name="connsiteX18" fmla="*/ 20322 w 170168"/>
                <a:gd name="connsiteY18" fmla="*/ 29806 h 82059"/>
                <a:gd name="connsiteX19" fmla="*/ 14403 w 170168"/>
                <a:gd name="connsiteY19" fmla="*/ 41912 h 82059"/>
                <a:gd name="connsiteX20" fmla="*/ 1759 w 170168"/>
                <a:gd name="connsiteY20" fmla="*/ 61013 h 82059"/>
                <a:gd name="connsiteX21" fmla="*/ 1759 w 170168"/>
                <a:gd name="connsiteY21" fmla="*/ 66662 h 82059"/>
                <a:gd name="connsiteX22" fmla="*/ 6332 w 170168"/>
                <a:gd name="connsiteY22" fmla="*/ 66931 h 82059"/>
                <a:gd name="connsiteX23" fmla="*/ 10099 w 170168"/>
                <a:gd name="connsiteY23" fmla="*/ 65586 h 82059"/>
                <a:gd name="connsiteX24" fmla="*/ 1490 w 170168"/>
                <a:gd name="connsiteY24" fmla="*/ 78499 h 82059"/>
                <a:gd name="connsiteX25" fmla="*/ 145 w 170168"/>
                <a:gd name="connsiteY25" fmla="*/ 81190 h 82059"/>
                <a:gd name="connsiteX26" fmla="*/ 3642 w 170168"/>
                <a:gd name="connsiteY26" fmla="*/ 81459 h 82059"/>
                <a:gd name="connsiteX27" fmla="*/ 12251 w 170168"/>
                <a:gd name="connsiteY27" fmla="*/ 75540 h 82059"/>
                <a:gd name="connsiteX28" fmla="*/ 45879 w 170168"/>
                <a:gd name="connsiteY28" fmla="*/ 52673 h 82059"/>
                <a:gd name="connsiteX29" fmla="*/ 60675 w 170168"/>
                <a:gd name="connsiteY29" fmla="*/ 49714 h 82059"/>
                <a:gd name="connsiteX30" fmla="*/ 92958 w 170168"/>
                <a:gd name="connsiteY30" fmla="*/ 48637 h 82059"/>
                <a:gd name="connsiteX31" fmla="*/ 101298 w 170168"/>
                <a:gd name="connsiteY31" fmla="*/ 49714 h 82059"/>
                <a:gd name="connsiteX32" fmla="*/ 106410 w 170168"/>
                <a:gd name="connsiteY32" fmla="*/ 52135 h 82059"/>
                <a:gd name="connsiteX33" fmla="*/ 117171 w 170168"/>
                <a:gd name="connsiteY33" fmla="*/ 51597 h 82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0168" h="82059">
                  <a:moveTo>
                    <a:pt x="117171" y="51597"/>
                  </a:moveTo>
                  <a:cubicBezTo>
                    <a:pt x="119861" y="51059"/>
                    <a:pt x="122282" y="50521"/>
                    <a:pt x="124973" y="50252"/>
                  </a:cubicBezTo>
                  <a:cubicBezTo>
                    <a:pt x="124166" y="49445"/>
                    <a:pt x="122820" y="49714"/>
                    <a:pt x="121744" y="49714"/>
                  </a:cubicBezTo>
                  <a:cubicBezTo>
                    <a:pt x="119861" y="49714"/>
                    <a:pt x="117440" y="50252"/>
                    <a:pt x="117171" y="47830"/>
                  </a:cubicBezTo>
                  <a:cubicBezTo>
                    <a:pt x="117171" y="45947"/>
                    <a:pt x="119592" y="45140"/>
                    <a:pt x="121475" y="45140"/>
                  </a:cubicBezTo>
                  <a:cubicBezTo>
                    <a:pt x="126856" y="45140"/>
                    <a:pt x="131967" y="43526"/>
                    <a:pt x="137079" y="41912"/>
                  </a:cubicBezTo>
                  <a:cubicBezTo>
                    <a:pt x="147571" y="38684"/>
                    <a:pt x="156718" y="33303"/>
                    <a:pt x="163443" y="24425"/>
                  </a:cubicBezTo>
                  <a:cubicBezTo>
                    <a:pt x="165057" y="22273"/>
                    <a:pt x="168017" y="20659"/>
                    <a:pt x="170169" y="18776"/>
                  </a:cubicBezTo>
                  <a:cubicBezTo>
                    <a:pt x="157525" y="21197"/>
                    <a:pt x="144342" y="21466"/>
                    <a:pt x="131429" y="22273"/>
                  </a:cubicBezTo>
                  <a:cubicBezTo>
                    <a:pt x="126856" y="22542"/>
                    <a:pt x="125511" y="19583"/>
                    <a:pt x="126856" y="12857"/>
                  </a:cubicBezTo>
                  <a:cubicBezTo>
                    <a:pt x="126587" y="9360"/>
                    <a:pt x="123896" y="9629"/>
                    <a:pt x="121475" y="9360"/>
                  </a:cubicBezTo>
                  <a:cubicBezTo>
                    <a:pt x="115019" y="8553"/>
                    <a:pt x="109907" y="5324"/>
                    <a:pt x="104796" y="2096"/>
                  </a:cubicBezTo>
                  <a:cubicBezTo>
                    <a:pt x="102105" y="213"/>
                    <a:pt x="99415" y="-594"/>
                    <a:pt x="96456" y="482"/>
                  </a:cubicBezTo>
                  <a:cubicBezTo>
                    <a:pt x="91075" y="1827"/>
                    <a:pt x="85426" y="1558"/>
                    <a:pt x="79776" y="1827"/>
                  </a:cubicBezTo>
                  <a:cubicBezTo>
                    <a:pt x="76279" y="1827"/>
                    <a:pt x="72782" y="1289"/>
                    <a:pt x="70091" y="4786"/>
                  </a:cubicBezTo>
                  <a:cubicBezTo>
                    <a:pt x="68746" y="6401"/>
                    <a:pt x="66325" y="6132"/>
                    <a:pt x="64173" y="5593"/>
                  </a:cubicBezTo>
                  <a:cubicBezTo>
                    <a:pt x="60138" y="4786"/>
                    <a:pt x="56102" y="3979"/>
                    <a:pt x="52067" y="3172"/>
                  </a:cubicBezTo>
                  <a:cubicBezTo>
                    <a:pt x="46148" y="2096"/>
                    <a:pt x="41037" y="2903"/>
                    <a:pt x="36194" y="6939"/>
                  </a:cubicBezTo>
                  <a:cubicBezTo>
                    <a:pt x="28662" y="13126"/>
                    <a:pt x="22205" y="19583"/>
                    <a:pt x="20322" y="29806"/>
                  </a:cubicBezTo>
                  <a:cubicBezTo>
                    <a:pt x="19515" y="34110"/>
                    <a:pt x="17093" y="38146"/>
                    <a:pt x="14403" y="41912"/>
                  </a:cubicBezTo>
                  <a:cubicBezTo>
                    <a:pt x="9830" y="48099"/>
                    <a:pt x="7408" y="55632"/>
                    <a:pt x="1759" y="61013"/>
                  </a:cubicBezTo>
                  <a:cubicBezTo>
                    <a:pt x="145" y="62627"/>
                    <a:pt x="414" y="65048"/>
                    <a:pt x="1759" y="66662"/>
                  </a:cubicBezTo>
                  <a:cubicBezTo>
                    <a:pt x="3104" y="68276"/>
                    <a:pt x="4718" y="67738"/>
                    <a:pt x="6332" y="66931"/>
                  </a:cubicBezTo>
                  <a:cubicBezTo>
                    <a:pt x="7140" y="66393"/>
                    <a:pt x="8485" y="66124"/>
                    <a:pt x="10099" y="65586"/>
                  </a:cubicBezTo>
                  <a:cubicBezTo>
                    <a:pt x="7678" y="70967"/>
                    <a:pt x="4718" y="74733"/>
                    <a:pt x="1490" y="78499"/>
                  </a:cubicBezTo>
                  <a:cubicBezTo>
                    <a:pt x="683" y="79306"/>
                    <a:pt x="-393" y="80113"/>
                    <a:pt x="145" y="81190"/>
                  </a:cubicBezTo>
                  <a:cubicBezTo>
                    <a:pt x="952" y="82804"/>
                    <a:pt x="2566" y="81728"/>
                    <a:pt x="3642" y="81459"/>
                  </a:cubicBezTo>
                  <a:cubicBezTo>
                    <a:pt x="7408" y="80651"/>
                    <a:pt x="9830" y="78230"/>
                    <a:pt x="12251" y="75540"/>
                  </a:cubicBezTo>
                  <a:cubicBezTo>
                    <a:pt x="21667" y="65586"/>
                    <a:pt x="32697" y="57515"/>
                    <a:pt x="45879" y="52673"/>
                  </a:cubicBezTo>
                  <a:cubicBezTo>
                    <a:pt x="50722" y="50790"/>
                    <a:pt x="55564" y="49983"/>
                    <a:pt x="60675" y="49714"/>
                  </a:cubicBezTo>
                  <a:cubicBezTo>
                    <a:pt x="71436" y="49445"/>
                    <a:pt x="82197" y="49176"/>
                    <a:pt x="92958" y="48637"/>
                  </a:cubicBezTo>
                  <a:cubicBezTo>
                    <a:pt x="95918" y="48368"/>
                    <a:pt x="98339" y="49714"/>
                    <a:pt x="101298" y="49714"/>
                  </a:cubicBezTo>
                  <a:cubicBezTo>
                    <a:pt x="102644" y="51328"/>
                    <a:pt x="104527" y="51866"/>
                    <a:pt x="106410" y="52135"/>
                  </a:cubicBezTo>
                  <a:cubicBezTo>
                    <a:pt x="110445" y="52135"/>
                    <a:pt x="113673" y="51866"/>
                    <a:pt x="117171" y="51597"/>
                  </a:cubicBezTo>
                  <a:close/>
                </a:path>
              </a:pathLst>
            </a:custGeom>
            <a:solidFill>
              <a:srgbClr val="97D6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0" name="Полилиния: фигура 2849">
              <a:extLst>
                <a:ext uri="{FF2B5EF4-FFF2-40B4-BE49-F238E27FC236}">
                  <a16:creationId xmlns:a16="http://schemas.microsoft.com/office/drawing/2014/main" id="{A7EB619A-8AB4-3937-283B-D89806700E2E}"/>
                </a:ext>
              </a:extLst>
            </p:cNvPr>
            <p:cNvSpPr/>
            <p:nvPr/>
          </p:nvSpPr>
          <p:spPr>
            <a:xfrm>
              <a:off x="5125988" y="7405478"/>
              <a:ext cx="181709" cy="225834"/>
            </a:xfrm>
            <a:custGeom>
              <a:avLst/>
              <a:gdLst>
                <a:gd name="connsiteX0" fmla="*/ 22312 w 181709"/>
                <a:gd name="connsiteY0" fmla="*/ 196254 h 225834"/>
                <a:gd name="connsiteX1" fmla="*/ 4825 w 181709"/>
                <a:gd name="connsiteY1" fmla="*/ 219121 h 225834"/>
                <a:gd name="connsiteX2" fmla="*/ 252 w 181709"/>
                <a:gd name="connsiteY2" fmla="*/ 224771 h 225834"/>
                <a:gd name="connsiteX3" fmla="*/ 1328 w 181709"/>
                <a:gd name="connsiteY3" fmla="*/ 225578 h 225834"/>
                <a:gd name="connsiteX4" fmla="*/ 11820 w 181709"/>
                <a:gd name="connsiteY4" fmla="*/ 221273 h 225834"/>
                <a:gd name="connsiteX5" fmla="*/ 27423 w 181709"/>
                <a:gd name="connsiteY5" fmla="*/ 209436 h 225834"/>
                <a:gd name="connsiteX6" fmla="*/ 35763 w 181709"/>
                <a:gd name="connsiteY6" fmla="*/ 202980 h 225834"/>
                <a:gd name="connsiteX7" fmla="*/ 68315 w 181709"/>
                <a:gd name="connsiteY7" fmla="*/ 184686 h 225834"/>
                <a:gd name="connsiteX8" fmla="*/ 80421 w 181709"/>
                <a:gd name="connsiteY8" fmla="*/ 176346 h 225834"/>
                <a:gd name="connsiteX9" fmla="*/ 84457 w 181709"/>
                <a:gd name="connsiteY9" fmla="*/ 173656 h 225834"/>
                <a:gd name="connsiteX10" fmla="*/ 84188 w 181709"/>
                <a:gd name="connsiteY10" fmla="*/ 172580 h 225834"/>
                <a:gd name="connsiteX11" fmla="*/ 71005 w 181709"/>
                <a:gd name="connsiteY11" fmla="*/ 171773 h 225834"/>
                <a:gd name="connsiteX12" fmla="*/ 62396 w 181709"/>
                <a:gd name="connsiteY12" fmla="*/ 178229 h 225834"/>
                <a:gd name="connsiteX13" fmla="*/ 52712 w 181709"/>
                <a:gd name="connsiteY13" fmla="*/ 185224 h 225834"/>
                <a:gd name="connsiteX14" fmla="*/ 52981 w 181709"/>
                <a:gd name="connsiteY14" fmla="*/ 182803 h 225834"/>
                <a:gd name="connsiteX15" fmla="*/ 46524 w 181709"/>
                <a:gd name="connsiteY15" fmla="*/ 185493 h 225834"/>
                <a:gd name="connsiteX16" fmla="*/ 27692 w 181709"/>
                <a:gd name="connsiteY16" fmla="*/ 199213 h 225834"/>
                <a:gd name="connsiteX17" fmla="*/ 23388 w 181709"/>
                <a:gd name="connsiteY17" fmla="*/ 201634 h 225834"/>
                <a:gd name="connsiteX18" fmla="*/ 27692 w 181709"/>
                <a:gd name="connsiteY18" fmla="*/ 198944 h 225834"/>
                <a:gd name="connsiteX19" fmla="*/ 75848 w 181709"/>
                <a:gd name="connsiteY19" fmla="*/ 155093 h 225834"/>
                <a:gd name="connsiteX20" fmla="*/ 78269 w 181709"/>
                <a:gd name="connsiteY20" fmla="*/ 152941 h 225834"/>
                <a:gd name="connsiteX21" fmla="*/ 83919 w 181709"/>
                <a:gd name="connsiteY21" fmla="*/ 154286 h 225834"/>
                <a:gd name="connsiteX22" fmla="*/ 88492 w 181709"/>
                <a:gd name="connsiteY22" fmla="*/ 151596 h 225834"/>
                <a:gd name="connsiteX23" fmla="*/ 100060 w 181709"/>
                <a:gd name="connsiteY23" fmla="*/ 139490 h 225834"/>
                <a:gd name="connsiteX24" fmla="*/ 112704 w 181709"/>
                <a:gd name="connsiteY24" fmla="*/ 125769 h 225834"/>
                <a:gd name="connsiteX25" fmla="*/ 123734 w 181709"/>
                <a:gd name="connsiteY25" fmla="*/ 112318 h 225834"/>
                <a:gd name="connsiteX26" fmla="*/ 127770 w 181709"/>
                <a:gd name="connsiteY26" fmla="*/ 106938 h 225834"/>
                <a:gd name="connsiteX27" fmla="*/ 129115 w 181709"/>
                <a:gd name="connsiteY27" fmla="*/ 103440 h 225834"/>
                <a:gd name="connsiteX28" fmla="*/ 137185 w 181709"/>
                <a:gd name="connsiteY28" fmla="*/ 86492 h 225834"/>
                <a:gd name="connsiteX29" fmla="*/ 151444 w 181709"/>
                <a:gd name="connsiteY29" fmla="*/ 56899 h 225834"/>
                <a:gd name="connsiteX30" fmla="*/ 154941 w 181709"/>
                <a:gd name="connsiteY30" fmla="*/ 53132 h 225834"/>
                <a:gd name="connsiteX31" fmla="*/ 160591 w 181709"/>
                <a:gd name="connsiteY31" fmla="*/ 39681 h 225834"/>
                <a:gd name="connsiteX32" fmla="*/ 164088 w 181709"/>
                <a:gd name="connsiteY32" fmla="*/ 31341 h 225834"/>
                <a:gd name="connsiteX33" fmla="*/ 173504 w 181709"/>
                <a:gd name="connsiteY33" fmla="*/ 20580 h 225834"/>
                <a:gd name="connsiteX34" fmla="*/ 181306 w 181709"/>
                <a:gd name="connsiteY34" fmla="*/ 2556 h 225834"/>
                <a:gd name="connsiteX35" fmla="*/ 181306 w 181709"/>
                <a:gd name="connsiteY35" fmla="*/ 404 h 225834"/>
                <a:gd name="connsiteX36" fmla="*/ 178077 w 181709"/>
                <a:gd name="connsiteY36" fmla="*/ 404 h 225834"/>
                <a:gd name="connsiteX37" fmla="*/ 173504 w 181709"/>
                <a:gd name="connsiteY37" fmla="*/ 4977 h 225834"/>
                <a:gd name="connsiteX38" fmla="*/ 163012 w 181709"/>
                <a:gd name="connsiteY38" fmla="*/ 20042 h 225834"/>
                <a:gd name="connsiteX39" fmla="*/ 150099 w 181709"/>
                <a:gd name="connsiteY39" fmla="*/ 40219 h 225834"/>
                <a:gd name="connsiteX40" fmla="*/ 136917 w 181709"/>
                <a:gd name="connsiteY40" fmla="*/ 62010 h 225834"/>
                <a:gd name="connsiteX41" fmla="*/ 133150 w 181709"/>
                <a:gd name="connsiteY41" fmla="*/ 69005 h 225834"/>
                <a:gd name="connsiteX42" fmla="*/ 114318 w 181709"/>
                <a:gd name="connsiteY42" fmla="*/ 103709 h 225834"/>
                <a:gd name="connsiteX43" fmla="*/ 112166 w 181709"/>
                <a:gd name="connsiteY43" fmla="*/ 105861 h 225834"/>
                <a:gd name="connsiteX44" fmla="*/ 108938 w 181709"/>
                <a:gd name="connsiteY44" fmla="*/ 109090 h 225834"/>
                <a:gd name="connsiteX45" fmla="*/ 72081 w 181709"/>
                <a:gd name="connsiteY45" fmla="*/ 149443 h 225834"/>
                <a:gd name="connsiteX46" fmla="*/ 59975 w 181709"/>
                <a:gd name="connsiteY46" fmla="*/ 162357 h 225834"/>
                <a:gd name="connsiteX47" fmla="*/ 48676 w 181709"/>
                <a:gd name="connsiteY47" fmla="*/ 171235 h 225834"/>
                <a:gd name="connsiteX48" fmla="*/ 24464 w 181709"/>
                <a:gd name="connsiteY48" fmla="*/ 192219 h 225834"/>
                <a:gd name="connsiteX49" fmla="*/ 22312 w 181709"/>
                <a:gd name="connsiteY49" fmla="*/ 196254 h 225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81709" h="225834">
                  <a:moveTo>
                    <a:pt x="22312" y="196254"/>
                  </a:moveTo>
                  <a:cubicBezTo>
                    <a:pt x="18007" y="204863"/>
                    <a:pt x="11013" y="211857"/>
                    <a:pt x="4825" y="219121"/>
                  </a:cubicBezTo>
                  <a:cubicBezTo>
                    <a:pt x="3211" y="221004"/>
                    <a:pt x="1597" y="222618"/>
                    <a:pt x="252" y="224771"/>
                  </a:cubicBezTo>
                  <a:cubicBezTo>
                    <a:pt x="-555" y="225847"/>
                    <a:pt x="790" y="225578"/>
                    <a:pt x="1328" y="225578"/>
                  </a:cubicBezTo>
                  <a:cubicBezTo>
                    <a:pt x="5901" y="226923"/>
                    <a:pt x="8322" y="222618"/>
                    <a:pt x="11820" y="221273"/>
                  </a:cubicBezTo>
                  <a:cubicBezTo>
                    <a:pt x="16931" y="217238"/>
                    <a:pt x="22312" y="213472"/>
                    <a:pt x="27423" y="209436"/>
                  </a:cubicBezTo>
                  <a:cubicBezTo>
                    <a:pt x="30382" y="207284"/>
                    <a:pt x="32535" y="204594"/>
                    <a:pt x="35763" y="202980"/>
                  </a:cubicBezTo>
                  <a:cubicBezTo>
                    <a:pt x="46793" y="197330"/>
                    <a:pt x="57016" y="190066"/>
                    <a:pt x="68315" y="184686"/>
                  </a:cubicBezTo>
                  <a:cubicBezTo>
                    <a:pt x="71274" y="180112"/>
                    <a:pt x="76386" y="179036"/>
                    <a:pt x="80421" y="176346"/>
                  </a:cubicBezTo>
                  <a:cubicBezTo>
                    <a:pt x="81766" y="175539"/>
                    <a:pt x="83650" y="175270"/>
                    <a:pt x="84457" y="173656"/>
                  </a:cubicBezTo>
                  <a:cubicBezTo>
                    <a:pt x="84457" y="173387"/>
                    <a:pt x="84188" y="172849"/>
                    <a:pt x="84188" y="172580"/>
                  </a:cubicBezTo>
                  <a:cubicBezTo>
                    <a:pt x="79883" y="170697"/>
                    <a:pt x="75579" y="171504"/>
                    <a:pt x="71005" y="171773"/>
                  </a:cubicBezTo>
                  <a:cubicBezTo>
                    <a:pt x="67239" y="172849"/>
                    <a:pt x="64549" y="174732"/>
                    <a:pt x="62396" y="178229"/>
                  </a:cubicBezTo>
                  <a:cubicBezTo>
                    <a:pt x="60244" y="181726"/>
                    <a:pt x="55133" y="181726"/>
                    <a:pt x="52712" y="185224"/>
                  </a:cubicBezTo>
                  <a:cubicBezTo>
                    <a:pt x="53250" y="184417"/>
                    <a:pt x="53788" y="183610"/>
                    <a:pt x="52981" y="182803"/>
                  </a:cubicBezTo>
                  <a:cubicBezTo>
                    <a:pt x="50021" y="181996"/>
                    <a:pt x="48407" y="184148"/>
                    <a:pt x="46524" y="185493"/>
                  </a:cubicBezTo>
                  <a:cubicBezTo>
                    <a:pt x="40067" y="189797"/>
                    <a:pt x="34687" y="195716"/>
                    <a:pt x="27692" y="199213"/>
                  </a:cubicBezTo>
                  <a:cubicBezTo>
                    <a:pt x="26347" y="199751"/>
                    <a:pt x="25002" y="201096"/>
                    <a:pt x="23388" y="201634"/>
                  </a:cubicBezTo>
                  <a:cubicBezTo>
                    <a:pt x="25002" y="200827"/>
                    <a:pt x="26347" y="199751"/>
                    <a:pt x="27692" y="198944"/>
                  </a:cubicBezTo>
                  <a:cubicBezTo>
                    <a:pt x="43565" y="184148"/>
                    <a:pt x="59437" y="169620"/>
                    <a:pt x="75848" y="155093"/>
                  </a:cubicBezTo>
                  <a:cubicBezTo>
                    <a:pt x="76655" y="154286"/>
                    <a:pt x="77462" y="153748"/>
                    <a:pt x="78269" y="152941"/>
                  </a:cubicBezTo>
                  <a:cubicBezTo>
                    <a:pt x="80959" y="150520"/>
                    <a:pt x="82843" y="151058"/>
                    <a:pt x="83919" y="154286"/>
                  </a:cubicBezTo>
                  <a:cubicBezTo>
                    <a:pt x="86340" y="154824"/>
                    <a:pt x="87416" y="152941"/>
                    <a:pt x="88492" y="151596"/>
                  </a:cubicBezTo>
                  <a:cubicBezTo>
                    <a:pt x="92258" y="147291"/>
                    <a:pt x="96025" y="143525"/>
                    <a:pt x="100060" y="139490"/>
                  </a:cubicBezTo>
                  <a:cubicBezTo>
                    <a:pt x="104365" y="134916"/>
                    <a:pt x="108938" y="130881"/>
                    <a:pt x="112704" y="125769"/>
                  </a:cubicBezTo>
                  <a:cubicBezTo>
                    <a:pt x="116740" y="121465"/>
                    <a:pt x="119699" y="116353"/>
                    <a:pt x="123734" y="112318"/>
                  </a:cubicBezTo>
                  <a:cubicBezTo>
                    <a:pt x="125079" y="110435"/>
                    <a:pt x="126694" y="109090"/>
                    <a:pt x="127770" y="106938"/>
                  </a:cubicBezTo>
                  <a:cubicBezTo>
                    <a:pt x="128308" y="105861"/>
                    <a:pt x="129115" y="104785"/>
                    <a:pt x="129115" y="103440"/>
                  </a:cubicBezTo>
                  <a:cubicBezTo>
                    <a:pt x="130460" y="97253"/>
                    <a:pt x="134226" y="91872"/>
                    <a:pt x="137185" y="86492"/>
                  </a:cubicBezTo>
                  <a:cubicBezTo>
                    <a:pt x="142835" y="77076"/>
                    <a:pt x="146601" y="66584"/>
                    <a:pt x="151444" y="56899"/>
                  </a:cubicBezTo>
                  <a:cubicBezTo>
                    <a:pt x="152251" y="55285"/>
                    <a:pt x="152789" y="53402"/>
                    <a:pt x="154941" y="53132"/>
                  </a:cubicBezTo>
                  <a:cubicBezTo>
                    <a:pt x="158439" y="49366"/>
                    <a:pt x="158439" y="43986"/>
                    <a:pt x="160591" y="39681"/>
                  </a:cubicBezTo>
                  <a:cubicBezTo>
                    <a:pt x="160860" y="36453"/>
                    <a:pt x="163281" y="34301"/>
                    <a:pt x="164088" y="31341"/>
                  </a:cubicBezTo>
                  <a:cubicBezTo>
                    <a:pt x="165971" y="26768"/>
                    <a:pt x="169469" y="23271"/>
                    <a:pt x="173504" y="20580"/>
                  </a:cubicBezTo>
                  <a:cubicBezTo>
                    <a:pt x="174580" y="13855"/>
                    <a:pt x="175925" y="7398"/>
                    <a:pt x="181306" y="2556"/>
                  </a:cubicBezTo>
                  <a:cubicBezTo>
                    <a:pt x="181844" y="2018"/>
                    <a:pt x="181844" y="1211"/>
                    <a:pt x="181306" y="404"/>
                  </a:cubicBezTo>
                  <a:cubicBezTo>
                    <a:pt x="180230" y="-135"/>
                    <a:pt x="179154" y="-135"/>
                    <a:pt x="178077" y="404"/>
                  </a:cubicBezTo>
                  <a:cubicBezTo>
                    <a:pt x="175925" y="1211"/>
                    <a:pt x="174580" y="3363"/>
                    <a:pt x="173504" y="4977"/>
                  </a:cubicBezTo>
                  <a:cubicBezTo>
                    <a:pt x="171352" y="10895"/>
                    <a:pt x="167316" y="15469"/>
                    <a:pt x="163012" y="20042"/>
                  </a:cubicBezTo>
                  <a:cubicBezTo>
                    <a:pt x="157362" y="25961"/>
                    <a:pt x="153327" y="32687"/>
                    <a:pt x="150099" y="40219"/>
                  </a:cubicBezTo>
                  <a:cubicBezTo>
                    <a:pt x="146870" y="48290"/>
                    <a:pt x="142028" y="55016"/>
                    <a:pt x="136917" y="62010"/>
                  </a:cubicBezTo>
                  <a:cubicBezTo>
                    <a:pt x="135571" y="64163"/>
                    <a:pt x="133688" y="66315"/>
                    <a:pt x="133150" y="69005"/>
                  </a:cubicBezTo>
                  <a:cubicBezTo>
                    <a:pt x="129653" y="82187"/>
                    <a:pt x="124810" y="94293"/>
                    <a:pt x="114318" y="103709"/>
                  </a:cubicBezTo>
                  <a:cubicBezTo>
                    <a:pt x="113511" y="104247"/>
                    <a:pt x="112704" y="105054"/>
                    <a:pt x="112166" y="105861"/>
                  </a:cubicBezTo>
                  <a:cubicBezTo>
                    <a:pt x="111090" y="106938"/>
                    <a:pt x="110014" y="108014"/>
                    <a:pt x="108938" y="109090"/>
                  </a:cubicBezTo>
                  <a:cubicBezTo>
                    <a:pt x="97370" y="123348"/>
                    <a:pt x="84457" y="135992"/>
                    <a:pt x="72081" y="149443"/>
                  </a:cubicBezTo>
                  <a:cubicBezTo>
                    <a:pt x="68046" y="153748"/>
                    <a:pt x="65087" y="159128"/>
                    <a:pt x="59975" y="162357"/>
                  </a:cubicBezTo>
                  <a:cubicBezTo>
                    <a:pt x="55940" y="165047"/>
                    <a:pt x="52981" y="168544"/>
                    <a:pt x="48676" y="171235"/>
                  </a:cubicBezTo>
                  <a:cubicBezTo>
                    <a:pt x="40874" y="178498"/>
                    <a:pt x="31997" y="184417"/>
                    <a:pt x="24464" y="192219"/>
                  </a:cubicBezTo>
                  <a:cubicBezTo>
                    <a:pt x="23657" y="193026"/>
                    <a:pt x="21505" y="193833"/>
                    <a:pt x="22312" y="196254"/>
                  </a:cubicBezTo>
                  <a:close/>
                </a:path>
              </a:pathLst>
            </a:custGeom>
            <a:solidFill>
              <a:srgbClr val="D2DAB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1" name="Полилиния: фигура 2850">
              <a:extLst>
                <a:ext uri="{FF2B5EF4-FFF2-40B4-BE49-F238E27FC236}">
                  <a16:creationId xmlns:a16="http://schemas.microsoft.com/office/drawing/2014/main" id="{815587B3-3AFE-FD8F-E7A3-C542284FDCE7}"/>
                </a:ext>
              </a:extLst>
            </p:cNvPr>
            <p:cNvSpPr/>
            <p:nvPr/>
          </p:nvSpPr>
          <p:spPr>
            <a:xfrm>
              <a:off x="5307294" y="7391886"/>
              <a:ext cx="47184" cy="37680"/>
            </a:xfrm>
            <a:custGeom>
              <a:avLst/>
              <a:gdLst>
                <a:gd name="connsiteX0" fmla="*/ 9416 w 47184"/>
                <a:gd name="connsiteY0" fmla="*/ 6732 h 37680"/>
                <a:gd name="connsiteX1" fmla="*/ 10223 w 47184"/>
                <a:gd name="connsiteY1" fmla="*/ 12650 h 37680"/>
                <a:gd name="connsiteX2" fmla="*/ 0 w 47184"/>
                <a:gd name="connsiteY2" fmla="*/ 36863 h 37680"/>
                <a:gd name="connsiteX3" fmla="*/ 3228 w 47184"/>
                <a:gd name="connsiteY3" fmla="*/ 37401 h 37680"/>
                <a:gd name="connsiteX4" fmla="*/ 27441 w 47184"/>
                <a:gd name="connsiteY4" fmla="*/ 32020 h 37680"/>
                <a:gd name="connsiteX5" fmla="*/ 46541 w 47184"/>
                <a:gd name="connsiteY5" fmla="*/ 14265 h 37680"/>
                <a:gd name="connsiteX6" fmla="*/ 47079 w 47184"/>
                <a:gd name="connsiteY6" fmla="*/ 10767 h 37680"/>
                <a:gd name="connsiteX7" fmla="*/ 46003 w 47184"/>
                <a:gd name="connsiteY7" fmla="*/ 9422 h 37680"/>
                <a:gd name="connsiteX8" fmla="*/ 30400 w 47184"/>
                <a:gd name="connsiteY8" fmla="*/ 2697 h 37680"/>
                <a:gd name="connsiteX9" fmla="*/ 9685 w 47184"/>
                <a:gd name="connsiteY9" fmla="*/ 4311 h 37680"/>
                <a:gd name="connsiteX10" fmla="*/ 9416 w 47184"/>
                <a:gd name="connsiteY10" fmla="*/ 6732 h 3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7184" h="37680">
                  <a:moveTo>
                    <a:pt x="9416" y="6732"/>
                  </a:moveTo>
                  <a:cubicBezTo>
                    <a:pt x="13182" y="8346"/>
                    <a:pt x="11299" y="10498"/>
                    <a:pt x="10223" y="12650"/>
                  </a:cubicBezTo>
                  <a:cubicBezTo>
                    <a:pt x="5381" y="20183"/>
                    <a:pt x="3497" y="28792"/>
                    <a:pt x="0" y="36863"/>
                  </a:cubicBezTo>
                  <a:cubicBezTo>
                    <a:pt x="1076" y="37670"/>
                    <a:pt x="2152" y="37939"/>
                    <a:pt x="3228" y="37401"/>
                  </a:cubicBezTo>
                  <a:cubicBezTo>
                    <a:pt x="10761" y="33365"/>
                    <a:pt x="19370" y="33096"/>
                    <a:pt x="27441" y="32020"/>
                  </a:cubicBezTo>
                  <a:cubicBezTo>
                    <a:pt x="35780" y="27985"/>
                    <a:pt x="42237" y="22335"/>
                    <a:pt x="46541" y="14265"/>
                  </a:cubicBezTo>
                  <a:cubicBezTo>
                    <a:pt x="47079" y="13189"/>
                    <a:pt x="47348" y="12112"/>
                    <a:pt x="47079" y="10767"/>
                  </a:cubicBezTo>
                  <a:cubicBezTo>
                    <a:pt x="46810" y="10229"/>
                    <a:pt x="46541" y="9691"/>
                    <a:pt x="46003" y="9422"/>
                  </a:cubicBezTo>
                  <a:cubicBezTo>
                    <a:pt x="40354" y="8077"/>
                    <a:pt x="35242" y="5925"/>
                    <a:pt x="30400" y="2697"/>
                  </a:cubicBezTo>
                  <a:cubicBezTo>
                    <a:pt x="23405" y="-1608"/>
                    <a:pt x="16142" y="-532"/>
                    <a:pt x="9685" y="4311"/>
                  </a:cubicBezTo>
                  <a:cubicBezTo>
                    <a:pt x="9147" y="5118"/>
                    <a:pt x="8609" y="5925"/>
                    <a:pt x="9416" y="6732"/>
                  </a:cubicBezTo>
                  <a:close/>
                </a:path>
              </a:pathLst>
            </a:custGeom>
            <a:solidFill>
              <a:srgbClr val="97D6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2" name="Полилиния: фигура 2851">
              <a:extLst>
                <a:ext uri="{FF2B5EF4-FFF2-40B4-BE49-F238E27FC236}">
                  <a16:creationId xmlns:a16="http://schemas.microsoft.com/office/drawing/2014/main" id="{E805F34B-56BD-951C-4244-B817D42A69CC}"/>
                </a:ext>
              </a:extLst>
            </p:cNvPr>
            <p:cNvSpPr/>
            <p:nvPr/>
          </p:nvSpPr>
          <p:spPr>
            <a:xfrm>
              <a:off x="5194035" y="7566490"/>
              <a:ext cx="131015" cy="24123"/>
            </a:xfrm>
            <a:custGeom>
              <a:avLst/>
              <a:gdLst>
                <a:gd name="connsiteX0" fmla="*/ 16410 w 131015"/>
                <a:gd name="connsiteY0" fmla="*/ 12106 h 24123"/>
                <a:gd name="connsiteX1" fmla="*/ 0 w 131015"/>
                <a:gd name="connsiteY1" fmla="*/ 22060 h 24123"/>
                <a:gd name="connsiteX2" fmla="*/ 6995 w 131015"/>
                <a:gd name="connsiteY2" fmla="*/ 22598 h 24123"/>
                <a:gd name="connsiteX3" fmla="*/ 43313 w 131015"/>
                <a:gd name="connsiteY3" fmla="*/ 23674 h 24123"/>
                <a:gd name="connsiteX4" fmla="*/ 83398 w 131015"/>
                <a:gd name="connsiteY4" fmla="*/ 20715 h 24123"/>
                <a:gd name="connsiteX5" fmla="*/ 109224 w 131015"/>
                <a:gd name="connsiteY5" fmla="*/ 11568 h 24123"/>
                <a:gd name="connsiteX6" fmla="*/ 117564 w 131015"/>
                <a:gd name="connsiteY6" fmla="*/ 8340 h 24123"/>
                <a:gd name="connsiteX7" fmla="*/ 120792 w 131015"/>
                <a:gd name="connsiteY7" fmla="*/ 7533 h 24123"/>
                <a:gd name="connsiteX8" fmla="*/ 123214 w 131015"/>
                <a:gd name="connsiteY8" fmla="*/ 3228 h 24123"/>
                <a:gd name="connsiteX9" fmla="*/ 131015 w 131015"/>
                <a:gd name="connsiteY9" fmla="*/ 1076 h 24123"/>
                <a:gd name="connsiteX10" fmla="*/ 131015 w 131015"/>
                <a:gd name="connsiteY10" fmla="*/ 0 h 24123"/>
                <a:gd name="connsiteX11" fmla="*/ 129939 w 131015"/>
                <a:gd name="connsiteY11" fmla="*/ 269 h 24123"/>
                <a:gd name="connsiteX12" fmla="*/ 121061 w 131015"/>
                <a:gd name="connsiteY12" fmla="*/ 1883 h 24123"/>
                <a:gd name="connsiteX13" fmla="*/ 116757 w 131015"/>
                <a:gd name="connsiteY13" fmla="*/ 2690 h 24123"/>
                <a:gd name="connsiteX14" fmla="*/ 111376 w 131015"/>
                <a:gd name="connsiteY14" fmla="*/ 4842 h 24123"/>
                <a:gd name="connsiteX15" fmla="*/ 64028 w 131015"/>
                <a:gd name="connsiteY15" fmla="*/ 16680 h 24123"/>
                <a:gd name="connsiteX16" fmla="*/ 53536 w 131015"/>
                <a:gd name="connsiteY16" fmla="*/ 16142 h 24123"/>
                <a:gd name="connsiteX17" fmla="*/ 43313 w 131015"/>
                <a:gd name="connsiteY17" fmla="*/ 14258 h 24123"/>
                <a:gd name="connsiteX18" fmla="*/ 39816 w 131015"/>
                <a:gd name="connsiteY18" fmla="*/ 13989 h 24123"/>
                <a:gd name="connsiteX19" fmla="*/ 16410 w 131015"/>
                <a:gd name="connsiteY19" fmla="*/ 12106 h 24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1015" h="24123">
                  <a:moveTo>
                    <a:pt x="16410" y="12106"/>
                  </a:moveTo>
                  <a:cubicBezTo>
                    <a:pt x="10223" y="14258"/>
                    <a:pt x="3766" y="16142"/>
                    <a:pt x="0" y="22060"/>
                  </a:cubicBezTo>
                  <a:cubicBezTo>
                    <a:pt x="2152" y="23674"/>
                    <a:pt x="4842" y="22867"/>
                    <a:pt x="6995" y="22598"/>
                  </a:cubicBezTo>
                  <a:cubicBezTo>
                    <a:pt x="19101" y="21791"/>
                    <a:pt x="31207" y="22598"/>
                    <a:pt x="43313" y="23674"/>
                  </a:cubicBezTo>
                  <a:cubicBezTo>
                    <a:pt x="56764" y="24750"/>
                    <a:pt x="70216" y="23943"/>
                    <a:pt x="83398" y="20715"/>
                  </a:cubicBezTo>
                  <a:cubicBezTo>
                    <a:pt x="92276" y="18563"/>
                    <a:pt x="100615" y="14796"/>
                    <a:pt x="109224" y="11568"/>
                  </a:cubicBezTo>
                  <a:cubicBezTo>
                    <a:pt x="111914" y="10492"/>
                    <a:pt x="114874" y="9685"/>
                    <a:pt x="117564" y="8340"/>
                  </a:cubicBezTo>
                  <a:cubicBezTo>
                    <a:pt x="118640" y="8071"/>
                    <a:pt x="119716" y="7802"/>
                    <a:pt x="120792" y="7533"/>
                  </a:cubicBezTo>
                  <a:cubicBezTo>
                    <a:pt x="118640" y="4573"/>
                    <a:pt x="121599" y="4035"/>
                    <a:pt x="123214" y="3228"/>
                  </a:cubicBezTo>
                  <a:cubicBezTo>
                    <a:pt x="125635" y="2152"/>
                    <a:pt x="128594" y="2690"/>
                    <a:pt x="131015" y="1076"/>
                  </a:cubicBezTo>
                  <a:cubicBezTo>
                    <a:pt x="131015" y="807"/>
                    <a:pt x="131015" y="269"/>
                    <a:pt x="131015" y="0"/>
                  </a:cubicBezTo>
                  <a:cubicBezTo>
                    <a:pt x="130746" y="0"/>
                    <a:pt x="130208" y="0"/>
                    <a:pt x="129939" y="269"/>
                  </a:cubicBezTo>
                  <a:cubicBezTo>
                    <a:pt x="126711" y="0"/>
                    <a:pt x="123752" y="538"/>
                    <a:pt x="121061" y="1883"/>
                  </a:cubicBezTo>
                  <a:cubicBezTo>
                    <a:pt x="119716" y="2152"/>
                    <a:pt x="118102" y="2421"/>
                    <a:pt x="116757" y="2690"/>
                  </a:cubicBezTo>
                  <a:cubicBezTo>
                    <a:pt x="115412" y="4304"/>
                    <a:pt x="112721" y="3228"/>
                    <a:pt x="111376" y="4842"/>
                  </a:cubicBezTo>
                  <a:cubicBezTo>
                    <a:pt x="96042" y="10223"/>
                    <a:pt x="79900" y="12644"/>
                    <a:pt x="64028" y="16680"/>
                  </a:cubicBezTo>
                  <a:cubicBezTo>
                    <a:pt x="60531" y="17487"/>
                    <a:pt x="57033" y="16680"/>
                    <a:pt x="53536" y="16142"/>
                  </a:cubicBezTo>
                  <a:cubicBezTo>
                    <a:pt x="50039" y="15603"/>
                    <a:pt x="46541" y="14796"/>
                    <a:pt x="43313" y="14258"/>
                  </a:cubicBezTo>
                  <a:cubicBezTo>
                    <a:pt x="41968" y="14258"/>
                    <a:pt x="40892" y="15065"/>
                    <a:pt x="39816" y="13989"/>
                  </a:cubicBezTo>
                  <a:cubicBezTo>
                    <a:pt x="31745" y="13182"/>
                    <a:pt x="24212" y="12644"/>
                    <a:pt x="16410" y="12106"/>
                  </a:cubicBezTo>
                  <a:close/>
                </a:path>
              </a:pathLst>
            </a:custGeom>
            <a:solidFill>
              <a:srgbClr val="DBE4B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3" name="Полилиния: фигура 2852">
              <a:extLst>
                <a:ext uri="{FF2B5EF4-FFF2-40B4-BE49-F238E27FC236}">
                  <a16:creationId xmlns:a16="http://schemas.microsoft.com/office/drawing/2014/main" id="{AF006DAC-1F58-EF5D-2562-433EE0C65D53}"/>
                </a:ext>
              </a:extLst>
            </p:cNvPr>
            <p:cNvSpPr/>
            <p:nvPr/>
          </p:nvSpPr>
          <p:spPr>
            <a:xfrm>
              <a:off x="5298277" y="7354021"/>
              <a:ext cx="38071" cy="56846"/>
            </a:xfrm>
            <a:custGeom>
              <a:avLst/>
              <a:gdLst>
                <a:gd name="connsiteX0" fmla="*/ 18433 w 38071"/>
                <a:gd name="connsiteY0" fmla="*/ 44597 h 56846"/>
                <a:gd name="connsiteX1" fmla="*/ 19240 w 38071"/>
                <a:gd name="connsiteY1" fmla="*/ 43252 h 56846"/>
                <a:gd name="connsiteX2" fmla="*/ 29194 w 38071"/>
                <a:gd name="connsiteY2" fmla="*/ 27918 h 56846"/>
                <a:gd name="connsiteX3" fmla="*/ 30539 w 38071"/>
                <a:gd name="connsiteY3" fmla="*/ 21461 h 56846"/>
                <a:gd name="connsiteX4" fmla="*/ 30808 w 38071"/>
                <a:gd name="connsiteY4" fmla="*/ 20923 h 56846"/>
                <a:gd name="connsiteX5" fmla="*/ 38071 w 38071"/>
                <a:gd name="connsiteY5" fmla="*/ 1822 h 56846"/>
                <a:gd name="connsiteX6" fmla="*/ 34036 w 38071"/>
                <a:gd name="connsiteY6" fmla="*/ 1822 h 56846"/>
                <a:gd name="connsiteX7" fmla="*/ 9555 w 38071"/>
                <a:gd name="connsiteY7" fmla="*/ 26034 h 56846"/>
                <a:gd name="connsiteX8" fmla="*/ 3367 w 38071"/>
                <a:gd name="connsiteY8" fmla="*/ 35988 h 56846"/>
                <a:gd name="connsiteX9" fmla="*/ 139 w 38071"/>
                <a:gd name="connsiteY9" fmla="*/ 55089 h 56846"/>
                <a:gd name="connsiteX10" fmla="*/ 2560 w 38071"/>
                <a:gd name="connsiteY10" fmla="*/ 56703 h 56846"/>
                <a:gd name="connsiteX11" fmla="*/ 6058 w 38071"/>
                <a:gd name="connsiteY11" fmla="*/ 52399 h 56846"/>
                <a:gd name="connsiteX12" fmla="*/ 13590 w 38071"/>
                <a:gd name="connsiteY12" fmla="*/ 42983 h 56846"/>
                <a:gd name="connsiteX13" fmla="*/ 14666 w 38071"/>
                <a:gd name="connsiteY13" fmla="*/ 45673 h 56846"/>
                <a:gd name="connsiteX14" fmla="*/ 16549 w 38071"/>
                <a:gd name="connsiteY14" fmla="*/ 46211 h 56846"/>
                <a:gd name="connsiteX15" fmla="*/ 18433 w 38071"/>
                <a:gd name="connsiteY15" fmla="*/ 44597 h 56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071" h="56846">
                  <a:moveTo>
                    <a:pt x="18433" y="44597"/>
                  </a:moveTo>
                  <a:cubicBezTo>
                    <a:pt x="18702" y="44059"/>
                    <a:pt x="18971" y="43521"/>
                    <a:pt x="19240" y="43252"/>
                  </a:cubicBezTo>
                  <a:cubicBezTo>
                    <a:pt x="24351" y="39486"/>
                    <a:pt x="28118" y="34374"/>
                    <a:pt x="29194" y="27918"/>
                  </a:cubicBezTo>
                  <a:cubicBezTo>
                    <a:pt x="28925" y="25496"/>
                    <a:pt x="29463" y="23344"/>
                    <a:pt x="30539" y="21461"/>
                  </a:cubicBezTo>
                  <a:cubicBezTo>
                    <a:pt x="30808" y="20923"/>
                    <a:pt x="30808" y="21730"/>
                    <a:pt x="30808" y="20923"/>
                  </a:cubicBezTo>
                  <a:cubicBezTo>
                    <a:pt x="31346" y="13928"/>
                    <a:pt x="34843" y="8010"/>
                    <a:pt x="38071" y="1822"/>
                  </a:cubicBezTo>
                  <a:cubicBezTo>
                    <a:pt x="36726" y="-1675"/>
                    <a:pt x="34843" y="746"/>
                    <a:pt x="34036" y="1822"/>
                  </a:cubicBezTo>
                  <a:cubicBezTo>
                    <a:pt x="25965" y="9893"/>
                    <a:pt x="15742" y="15811"/>
                    <a:pt x="9555" y="26034"/>
                  </a:cubicBezTo>
                  <a:cubicBezTo>
                    <a:pt x="7403" y="29263"/>
                    <a:pt x="6327" y="33298"/>
                    <a:pt x="3367" y="35988"/>
                  </a:cubicBezTo>
                  <a:cubicBezTo>
                    <a:pt x="-399" y="41907"/>
                    <a:pt x="-130" y="48633"/>
                    <a:pt x="139" y="55089"/>
                  </a:cubicBezTo>
                  <a:cubicBezTo>
                    <a:pt x="139" y="56165"/>
                    <a:pt x="946" y="57241"/>
                    <a:pt x="2560" y="56703"/>
                  </a:cubicBezTo>
                  <a:cubicBezTo>
                    <a:pt x="3636" y="55358"/>
                    <a:pt x="4712" y="53744"/>
                    <a:pt x="6058" y="52399"/>
                  </a:cubicBezTo>
                  <a:cubicBezTo>
                    <a:pt x="9286" y="49709"/>
                    <a:pt x="10362" y="45673"/>
                    <a:pt x="13590" y="42983"/>
                  </a:cubicBezTo>
                  <a:cubicBezTo>
                    <a:pt x="14397" y="43790"/>
                    <a:pt x="14128" y="44866"/>
                    <a:pt x="14666" y="45673"/>
                  </a:cubicBezTo>
                  <a:cubicBezTo>
                    <a:pt x="15204" y="46211"/>
                    <a:pt x="15742" y="46749"/>
                    <a:pt x="16549" y="46211"/>
                  </a:cubicBezTo>
                  <a:cubicBezTo>
                    <a:pt x="17088" y="45673"/>
                    <a:pt x="17895" y="45135"/>
                    <a:pt x="18433" y="44597"/>
                  </a:cubicBezTo>
                  <a:close/>
                </a:path>
              </a:pathLst>
            </a:custGeom>
            <a:solidFill>
              <a:srgbClr val="50AE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4" name="Полилиния: фигура 2853">
              <a:extLst>
                <a:ext uri="{FF2B5EF4-FFF2-40B4-BE49-F238E27FC236}">
                  <a16:creationId xmlns:a16="http://schemas.microsoft.com/office/drawing/2014/main" id="{247BF01A-2863-4BF0-7F0C-C31E07D66736}"/>
                </a:ext>
              </a:extLst>
            </p:cNvPr>
            <p:cNvSpPr/>
            <p:nvPr/>
          </p:nvSpPr>
          <p:spPr>
            <a:xfrm>
              <a:off x="5312126" y="7425863"/>
              <a:ext cx="69255" cy="13646"/>
            </a:xfrm>
            <a:custGeom>
              <a:avLst/>
              <a:gdLst>
                <a:gd name="connsiteX0" fmla="*/ 68074 w 69255"/>
                <a:gd name="connsiteY0" fmla="*/ 13647 h 13646"/>
                <a:gd name="connsiteX1" fmla="*/ 69150 w 69255"/>
                <a:gd name="connsiteY1" fmla="*/ 6383 h 13646"/>
                <a:gd name="connsiteX2" fmla="*/ 68612 w 69255"/>
                <a:gd name="connsiteY2" fmla="*/ 4769 h 13646"/>
                <a:gd name="connsiteX3" fmla="*/ 27720 w 69255"/>
                <a:gd name="connsiteY3" fmla="*/ 733 h 13646"/>
                <a:gd name="connsiteX4" fmla="*/ 16690 w 69255"/>
                <a:gd name="connsiteY4" fmla="*/ 1540 h 13646"/>
                <a:gd name="connsiteX5" fmla="*/ 280 w 69255"/>
                <a:gd name="connsiteY5" fmla="*/ 6383 h 13646"/>
                <a:gd name="connsiteX6" fmla="*/ 818 w 69255"/>
                <a:gd name="connsiteY6" fmla="*/ 8804 h 13646"/>
                <a:gd name="connsiteX7" fmla="*/ 14538 w 69255"/>
                <a:gd name="connsiteY7" fmla="*/ 10149 h 13646"/>
                <a:gd name="connsiteX8" fmla="*/ 31487 w 69255"/>
                <a:gd name="connsiteY8" fmla="*/ 10687 h 13646"/>
                <a:gd name="connsiteX9" fmla="*/ 50319 w 69255"/>
                <a:gd name="connsiteY9" fmla="*/ 8804 h 13646"/>
                <a:gd name="connsiteX10" fmla="*/ 68074 w 69255"/>
                <a:gd name="connsiteY10" fmla="*/ 13647 h 1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255" h="13646">
                  <a:moveTo>
                    <a:pt x="68074" y="13647"/>
                  </a:moveTo>
                  <a:cubicBezTo>
                    <a:pt x="68612" y="11225"/>
                    <a:pt x="67805" y="8804"/>
                    <a:pt x="69150" y="6383"/>
                  </a:cubicBezTo>
                  <a:cubicBezTo>
                    <a:pt x="69419" y="5845"/>
                    <a:pt x="69150" y="5307"/>
                    <a:pt x="68612" y="4769"/>
                  </a:cubicBezTo>
                  <a:cubicBezTo>
                    <a:pt x="55161" y="1540"/>
                    <a:pt x="41710" y="-1419"/>
                    <a:pt x="27720" y="733"/>
                  </a:cubicBezTo>
                  <a:cubicBezTo>
                    <a:pt x="24223" y="1271"/>
                    <a:pt x="20457" y="3693"/>
                    <a:pt x="16690" y="1540"/>
                  </a:cubicBezTo>
                  <a:cubicBezTo>
                    <a:pt x="10503" y="195"/>
                    <a:pt x="4853" y="1540"/>
                    <a:pt x="280" y="6383"/>
                  </a:cubicBezTo>
                  <a:cubicBezTo>
                    <a:pt x="-258" y="7459"/>
                    <a:pt x="11" y="8266"/>
                    <a:pt x="818" y="8804"/>
                  </a:cubicBezTo>
                  <a:cubicBezTo>
                    <a:pt x="5391" y="8535"/>
                    <a:pt x="9965" y="9342"/>
                    <a:pt x="14538" y="10149"/>
                  </a:cubicBezTo>
                  <a:cubicBezTo>
                    <a:pt x="20188" y="11225"/>
                    <a:pt x="25299" y="12570"/>
                    <a:pt x="31487" y="10687"/>
                  </a:cubicBezTo>
                  <a:cubicBezTo>
                    <a:pt x="37136" y="8804"/>
                    <a:pt x="44131" y="10418"/>
                    <a:pt x="50319" y="8804"/>
                  </a:cubicBezTo>
                  <a:cubicBezTo>
                    <a:pt x="57044" y="7190"/>
                    <a:pt x="63232" y="8266"/>
                    <a:pt x="68074" y="13647"/>
                  </a:cubicBezTo>
                  <a:close/>
                </a:path>
              </a:pathLst>
            </a:custGeom>
            <a:solidFill>
              <a:srgbClr val="99D7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5" name="Полилиния: фигура 2854">
              <a:extLst>
                <a:ext uri="{FF2B5EF4-FFF2-40B4-BE49-F238E27FC236}">
                  <a16:creationId xmlns:a16="http://schemas.microsoft.com/office/drawing/2014/main" id="{4733DE7F-9B62-B882-1426-328232D9D401}"/>
                </a:ext>
              </a:extLst>
            </p:cNvPr>
            <p:cNvSpPr/>
            <p:nvPr/>
          </p:nvSpPr>
          <p:spPr>
            <a:xfrm>
              <a:off x="5196187" y="7546677"/>
              <a:ext cx="38201" cy="31402"/>
            </a:xfrm>
            <a:custGeom>
              <a:avLst/>
              <a:gdLst>
                <a:gd name="connsiteX0" fmla="*/ 269 w 38201"/>
                <a:gd name="connsiteY0" fmla="*/ 31112 h 31402"/>
                <a:gd name="connsiteX1" fmla="*/ 13989 w 38201"/>
                <a:gd name="connsiteY1" fmla="*/ 30843 h 31402"/>
                <a:gd name="connsiteX2" fmla="*/ 25826 w 38201"/>
                <a:gd name="connsiteY2" fmla="*/ 26270 h 31402"/>
                <a:gd name="connsiteX3" fmla="*/ 29324 w 38201"/>
                <a:gd name="connsiteY3" fmla="*/ 25463 h 31402"/>
                <a:gd name="connsiteX4" fmla="*/ 38202 w 38201"/>
                <a:gd name="connsiteY4" fmla="*/ 18199 h 31402"/>
                <a:gd name="connsiteX5" fmla="*/ 30131 w 38201"/>
                <a:gd name="connsiteY5" fmla="*/ 174 h 31402"/>
                <a:gd name="connsiteX6" fmla="*/ 26633 w 38201"/>
                <a:gd name="connsiteY6" fmla="*/ 1250 h 31402"/>
                <a:gd name="connsiteX7" fmla="*/ 11837 w 38201"/>
                <a:gd name="connsiteY7" fmla="*/ 18468 h 31402"/>
                <a:gd name="connsiteX8" fmla="*/ 3228 w 38201"/>
                <a:gd name="connsiteY8" fmla="*/ 27077 h 31402"/>
                <a:gd name="connsiteX9" fmla="*/ 0 w 38201"/>
                <a:gd name="connsiteY9" fmla="*/ 30305 h 31402"/>
                <a:gd name="connsiteX10" fmla="*/ 269 w 38201"/>
                <a:gd name="connsiteY10" fmla="*/ 31112 h 3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201" h="31402">
                  <a:moveTo>
                    <a:pt x="269" y="31112"/>
                  </a:moveTo>
                  <a:cubicBezTo>
                    <a:pt x="4842" y="31112"/>
                    <a:pt x="9416" y="31919"/>
                    <a:pt x="13989" y="30843"/>
                  </a:cubicBezTo>
                  <a:cubicBezTo>
                    <a:pt x="18025" y="29767"/>
                    <a:pt x="20984" y="25463"/>
                    <a:pt x="25826" y="26270"/>
                  </a:cubicBezTo>
                  <a:cubicBezTo>
                    <a:pt x="27171" y="27077"/>
                    <a:pt x="28517" y="26270"/>
                    <a:pt x="29324" y="25463"/>
                  </a:cubicBezTo>
                  <a:cubicBezTo>
                    <a:pt x="32014" y="22772"/>
                    <a:pt x="35242" y="20620"/>
                    <a:pt x="38202" y="18199"/>
                  </a:cubicBezTo>
                  <a:cubicBezTo>
                    <a:pt x="29324" y="16316"/>
                    <a:pt x="26633" y="10128"/>
                    <a:pt x="30131" y="174"/>
                  </a:cubicBezTo>
                  <a:cubicBezTo>
                    <a:pt x="28517" y="-364"/>
                    <a:pt x="27710" y="443"/>
                    <a:pt x="26633" y="1250"/>
                  </a:cubicBezTo>
                  <a:cubicBezTo>
                    <a:pt x="21791" y="7169"/>
                    <a:pt x="16410" y="12549"/>
                    <a:pt x="11837" y="18468"/>
                  </a:cubicBezTo>
                  <a:cubicBezTo>
                    <a:pt x="9416" y="21696"/>
                    <a:pt x="6726" y="24925"/>
                    <a:pt x="3228" y="27077"/>
                  </a:cubicBezTo>
                  <a:cubicBezTo>
                    <a:pt x="2152" y="28153"/>
                    <a:pt x="538" y="28691"/>
                    <a:pt x="0" y="30305"/>
                  </a:cubicBezTo>
                  <a:cubicBezTo>
                    <a:pt x="0" y="30843"/>
                    <a:pt x="269" y="30843"/>
                    <a:pt x="269" y="31112"/>
                  </a:cubicBezTo>
                  <a:close/>
                </a:path>
              </a:pathLst>
            </a:custGeom>
            <a:solidFill>
              <a:srgbClr val="C2E1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6" name="Полилиния: фигура 2855">
              <a:extLst>
                <a:ext uri="{FF2B5EF4-FFF2-40B4-BE49-F238E27FC236}">
                  <a16:creationId xmlns:a16="http://schemas.microsoft.com/office/drawing/2014/main" id="{0E62AD65-F45D-ABD1-24F0-AF2434E45897}"/>
                </a:ext>
              </a:extLst>
            </p:cNvPr>
            <p:cNvSpPr/>
            <p:nvPr/>
          </p:nvSpPr>
          <p:spPr>
            <a:xfrm>
              <a:off x="5294112" y="7421990"/>
              <a:ext cx="48693" cy="17968"/>
            </a:xfrm>
            <a:custGeom>
              <a:avLst/>
              <a:gdLst>
                <a:gd name="connsiteX0" fmla="*/ 18563 w 48693"/>
                <a:gd name="connsiteY0" fmla="*/ 10525 h 17968"/>
                <a:gd name="connsiteX1" fmla="*/ 34973 w 48693"/>
                <a:gd name="connsiteY1" fmla="*/ 6490 h 17968"/>
                <a:gd name="connsiteX2" fmla="*/ 48694 w 48693"/>
                <a:gd name="connsiteY2" fmla="*/ 3531 h 17968"/>
                <a:gd name="connsiteX3" fmla="*/ 47618 w 48693"/>
                <a:gd name="connsiteY3" fmla="*/ 1379 h 17968"/>
                <a:gd name="connsiteX4" fmla="*/ 41968 w 48693"/>
                <a:gd name="connsiteY4" fmla="*/ 572 h 17968"/>
                <a:gd name="connsiteX5" fmla="*/ 13720 w 48693"/>
                <a:gd name="connsiteY5" fmla="*/ 7028 h 17968"/>
                <a:gd name="connsiteX6" fmla="*/ 0 w 48693"/>
                <a:gd name="connsiteY6" fmla="*/ 15906 h 17968"/>
                <a:gd name="connsiteX7" fmla="*/ 8609 w 48693"/>
                <a:gd name="connsiteY7" fmla="*/ 15099 h 17968"/>
                <a:gd name="connsiteX8" fmla="*/ 18563 w 48693"/>
                <a:gd name="connsiteY8" fmla="*/ 10525 h 1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693" h="17968">
                  <a:moveTo>
                    <a:pt x="18563" y="10525"/>
                  </a:moveTo>
                  <a:cubicBezTo>
                    <a:pt x="23674" y="8104"/>
                    <a:pt x="28786" y="5683"/>
                    <a:pt x="34973" y="6490"/>
                  </a:cubicBezTo>
                  <a:cubicBezTo>
                    <a:pt x="39547" y="5952"/>
                    <a:pt x="44389" y="6490"/>
                    <a:pt x="48694" y="3531"/>
                  </a:cubicBezTo>
                  <a:cubicBezTo>
                    <a:pt x="48694" y="2455"/>
                    <a:pt x="48425" y="1917"/>
                    <a:pt x="47618" y="1379"/>
                  </a:cubicBezTo>
                  <a:cubicBezTo>
                    <a:pt x="45734" y="572"/>
                    <a:pt x="44120" y="-774"/>
                    <a:pt x="41968" y="572"/>
                  </a:cubicBezTo>
                  <a:cubicBezTo>
                    <a:pt x="32014" y="572"/>
                    <a:pt x="22598" y="2455"/>
                    <a:pt x="13720" y="7028"/>
                  </a:cubicBezTo>
                  <a:cubicBezTo>
                    <a:pt x="8340" y="8642"/>
                    <a:pt x="3766" y="11871"/>
                    <a:pt x="0" y="15906"/>
                  </a:cubicBezTo>
                  <a:cubicBezTo>
                    <a:pt x="3497" y="20479"/>
                    <a:pt x="5919" y="16175"/>
                    <a:pt x="8609" y="15099"/>
                  </a:cubicBezTo>
                  <a:cubicBezTo>
                    <a:pt x="11837" y="14561"/>
                    <a:pt x="15334" y="12678"/>
                    <a:pt x="18563" y="10525"/>
                  </a:cubicBezTo>
                  <a:close/>
                </a:path>
              </a:pathLst>
            </a:custGeom>
            <a:solidFill>
              <a:srgbClr val="D5F58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7" name="Полилиния: фигура 2856">
              <a:extLst>
                <a:ext uri="{FF2B5EF4-FFF2-40B4-BE49-F238E27FC236}">
                  <a16:creationId xmlns:a16="http://schemas.microsoft.com/office/drawing/2014/main" id="{07C61E4D-EE3F-7926-CA6F-0E5BE0FE3A6F}"/>
                </a:ext>
              </a:extLst>
            </p:cNvPr>
            <p:cNvSpPr/>
            <p:nvPr/>
          </p:nvSpPr>
          <p:spPr>
            <a:xfrm>
              <a:off x="5253558" y="7457505"/>
              <a:ext cx="28179" cy="51144"/>
            </a:xfrm>
            <a:custGeom>
              <a:avLst/>
              <a:gdLst>
                <a:gd name="connsiteX0" fmla="*/ 27103 w 28179"/>
                <a:gd name="connsiteY0" fmla="*/ 299 h 51144"/>
                <a:gd name="connsiteX1" fmla="*/ 23875 w 28179"/>
                <a:gd name="connsiteY1" fmla="*/ 1913 h 51144"/>
                <a:gd name="connsiteX2" fmla="*/ 17687 w 28179"/>
                <a:gd name="connsiteY2" fmla="*/ 15633 h 51144"/>
                <a:gd name="connsiteX3" fmla="*/ 1277 w 28179"/>
                <a:gd name="connsiteY3" fmla="*/ 47378 h 51144"/>
                <a:gd name="connsiteX4" fmla="*/ 1008 w 28179"/>
                <a:gd name="connsiteY4" fmla="*/ 51145 h 51144"/>
                <a:gd name="connsiteX5" fmla="*/ 5581 w 28179"/>
                <a:gd name="connsiteY5" fmla="*/ 46571 h 51144"/>
                <a:gd name="connsiteX6" fmla="*/ 8540 w 28179"/>
                <a:gd name="connsiteY6" fmla="*/ 40653 h 51144"/>
                <a:gd name="connsiteX7" fmla="*/ 17149 w 28179"/>
                <a:gd name="connsiteY7" fmla="*/ 26394 h 51144"/>
                <a:gd name="connsiteX8" fmla="*/ 28179 w 28179"/>
                <a:gd name="connsiteY8" fmla="*/ 2451 h 51144"/>
                <a:gd name="connsiteX9" fmla="*/ 27103 w 28179"/>
                <a:gd name="connsiteY9" fmla="*/ 299 h 5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179" h="51144">
                  <a:moveTo>
                    <a:pt x="27103" y="299"/>
                  </a:moveTo>
                  <a:cubicBezTo>
                    <a:pt x="24951" y="-239"/>
                    <a:pt x="24682" y="-239"/>
                    <a:pt x="23875" y="1913"/>
                  </a:cubicBezTo>
                  <a:cubicBezTo>
                    <a:pt x="21722" y="6486"/>
                    <a:pt x="19570" y="10791"/>
                    <a:pt x="17687" y="15633"/>
                  </a:cubicBezTo>
                  <a:cubicBezTo>
                    <a:pt x="13114" y="26663"/>
                    <a:pt x="6657" y="36617"/>
                    <a:pt x="1277" y="47378"/>
                  </a:cubicBezTo>
                  <a:cubicBezTo>
                    <a:pt x="739" y="48454"/>
                    <a:pt x="-1145" y="49800"/>
                    <a:pt x="1008" y="51145"/>
                  </a:cubicBezTo>
                  <a:cubicBezTo>
                    <a:pt x="4236" y="51145"/>
                    <a:pt x="4236" y="48185"/>
                    <a:pt x="5581" y="46571"/>
                  </a:cubicBezTo>
                  <a:cubicBezTo>
                    <a:pt x="6657" y="44688"/>
                    <a:pt x="8002" y="42805"/>
                    <a:pt x="8540" y="40653"/>
                  </a:cubicBezTo>
                  <a:cubicBezTo>
                    <a:pt x="11500" y="35810"/>
                    <a:pt x="14190" y="31237"/>
                    <a:pt x="17149" y="26394"/>
                  </a:cubicBezTo>
                  <a:cubicBezTo>
                    <a:pt x="23606" y="19669"/>
                    <a:pt x="25220" y="10791"/>
                    <a:pt x="28179" y="2451"/>
                  </a:cubicBezTo>
                  <a:cubicBezTo>
                    <a:pt x="28179" y="1644"/>
                    <a:pt x="27641" y="837"/>
                    <a:pt x="27103" y="299"/>
                  </a:cubicBezTo>
                  <a:close/>
                </a:path>
              </a:pathLst>
            </a:custGeom>
            <a:solidFill>
              <a:srgbClr val="DAE3B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8" name="Полилиния: фигура 2857">
              <a:extLst>
                <a:ext uri="{FF2B5EF4-FFF2-40B4-BE49-F238E27FC236}">
                  <a16:creationId xmlns:a16="http://schemas.microsoft.com/office/drawing/2014/main" id="{06DD9780-447F-BA2F-B6E1-0D22CE808BA7}"/>
                </a:ext>
              </a:extLst>
            </p:cNvPr>
            <p:cNvSpPr/>
            <p:nvPr/>
          </p:nvSpPr>
          <p:spPr>
            <a:xfrm>
              <a:off x="5225241" y="7510477"/>
              <a:ext cx="29945" cy="34221"/>
            </a:xfrm>
            <a:custGeom>
              <a:avLst/>
              <a:gdLst>
                <a:gd name="connsiteX0" fmla="*/ 12644 w 29945"/>
                <a:gd name="connsiteY0" fmla="*/ 19694 h 34221"/>
                <a:gd name="connsiteX1" fmla="*/ 0 w 29945"/>
                <a:gd name="connsiteY1" fmla="*/ 33145 h 34221"/>
                <a:gd name="connsiteX2" fmla="*/ 1614 w 29945"/>
                <a:gd name="connsiteY2" fmla="*/ 34221 h 34221"/>
                <a:gd name="connsiteX3" fmla="*/ 22060 w 29945"/>
                <a:gd name="connsiteY3" fmla="*/ 17811 h 34221"/>
                <a:gd name="connsiteX4" fmla="*/ 29862 w 29945"/>
                <a:gd name="connsiteY4" fmla="*/ 2476 h 34221"/>
                <a:gd name="connsiteX5" fmla="*/ 27441 w 29945"/>
                <a:gd name="connsiteY5" fmla="*/ 593 h 34221"/>
                <a:gd name="connsiteX6" fmla="*/ 23405 w 29945"/>
                <a:gd name="connsiteY6" fmla="*/ 5705 h 34221"/>
                <a:gd name="connsiteX7" fmla="*/ 12644 w 29945"/>
                <a:gd name="connsiteY7" fmla="*/ 19694 h 34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945" h="34221">
                  <a:moveTo>
                    <a:pt x="12644" y="19694"/>
                  </a:moveTo>
                  <a:cubicBezTo>
                    <a:pt x="8340" y="24267"/>
                    <a:pt x="4304" y="28841"/>
                    <a:pt x="0" y="33145"/>
                  </a:cubicBezTo>
                  <a:cubicBezTo>
                    <a:pt x="269" y="33952"/>
                    <a:pt x="807" y="34221"/>
                    <a:pt x="1614" y="34221"/>
                  </a:cubicBezTo>
                  <a:cubicBezTo>
                    <a:pt x="8340" y="28841"/>
                    <a:pt x="15065" y="23191"/>
                    <a:pt x="22060" y="17811"/>
                  </a:cubicBezTo>
                  <a:cubicBezTo>
                    <a:pt x="27171" y="13775"/>
                    <a:pt x="29055" y="8395"/>
                    <a:pt x="29862" y="2476"/>
                  </a:cubicBezTo>
                  <a:cubicBezTo>
                    <a:pt x="30131" y="324"/>
                    <a:pt x="29862" y="-752"/>
                    <a:pt x="27441" y="593"/>
                  </a:cubicBezTo>
                  <a:cubicBezTo>
                    <a:pt x="26095" y="2207"/>
                    <a:pt x="24750" y="4091"/>
                    <a:pt x="23405" y="5705"/>
                  </a:cubicBezTo>
                  <a:cubicBezTo>
                    <a:pt x="23674" y="13237"/>
                    <a:pt x="17487" y="15928"/>
                    <a:pt x="12644" y="19694"/>
                  </a:cubicBezTo>
                  <a:close/>
                </a:path>
              </a:pathLst>
            </a:custGeom>
            <a:solidFill>
              <a:srgbClr val="99D6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9" name="Полилиния: фигура 2858">
              <a:extLst>
                <a:ext uri="{FF2B5EF4-FFF2-40B4-BE49-F238E27FC236}">
                  <a16:creationId xmlns:a16="http://schemas.microsoft.com/office/drawing/2014/main" id="{DAB2C36E-C37D-C501-C2BC-FB4951AA4405}"/>
                </a:ext>
              </a:extLst>
            </p:cNvPr>
            <p:cNvSpPr/>
            <p:nvPr/>
          </p:nvSpPr>
          <p:spPr>
            <a:xfrm>
              <a:off x="5380200" y="7440317"/>
              <a:ext cx="27802" cy="19033"/>
            </a:xfrm>
            <a:custGeom>
              <a:avLst/>
              <a:gdLst>
                <a:gd name="connsiteX0" fmla="*/ 9954 w 27802"/>
                <a:gd name="connsiteY0" fmla="*/ 9685 h 19033"/>
                <a:gd name="connsiteX1" fmla="*/ 15334 w 27802"/>
                <a:gd name="connsiteY1" fmla="*/ 13182 h 19033"/>
                <a:gd name="connsiteX2" fmla="*/ 24481 w 27802"/>
                <a:gd name="connsiteY2" fmla="*/ 18563 h 19033"/>
                <a:gd name="connsiteX3" fmla="*/ 27441 w 27802"/>
                <a:gd name="connsiteY3" fmla="*/ 18294 h 19033"/>
                <a:gd name="connsiteX4" fmla="*/ 26365 w 27802"/>
                <a:gd name="connsiteY4" fmla="*/ 15603 h 19033"/>
                <a:gd name="connsiteX5" fmla="*/ 0 w 27802"/>
                <a:gd name="connsiteY5" fmla="*/ 0 h 19033"/>
                <a:gd name="connsiteX6" fmla="*/ 5919 w 27802"/>
                <a:gd name="connsiteY6" fmla="*/ 3766 h 19033"/>
                <a:gd name="connsiteX7" fmla="*/ 9954 w 27802"/>
                <a:gd name="connsiteY7" fmla="*/ 9685 h 19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802" h="19033">
                  <a:moveTo>
                    <a:pt x="9954" y="9685"/>
                  </a:moveTo>
                  <a:cubicBezTo>
                    <a:pt x="11568" y="11030"/>
                    <a:pt x="13989" y="11030"/>
                    <a:pt x="15334" y="13182"/>
                  </a:cubicBezTo>
                  <a:cubicBezTo>
                    <a:pt x="18294" y="15065"/>
                    <a:pt x="21522" y="16680"/>
                    <a:pt x="24481" y="18563"/>
                  </a:cubicBezTo>
                  <a:cubicBezTo>
                    <a:pt x="25288" y="19101"/>
                    <a:pt x="26634" y="19370"/>
                    <a:pt x="27441" y="18294"/>
                  </a:cubicBezTo>
                  <a:cubicBezTo>
                    <a:pt x="28517" y="16949"/>
                    <a:pt x="26903" y="16410"/>
                    <a:pt x="26365" y="15603"/>
                  </a:cubicBezTo>
                  <a:cubicBezTo>
                    <a:pt x="19908" y="6457"/>
                    <a:pt x="10761" y="2152"/>
                    <a:pt x="0" y="0"/>
                  </a:cubicBezTo>
                  <a:cubicBezTo>
                    <a:pt x="1345" y="2421"/>
                    <a:pt x="4035" y="2421"/>
                    <a:pt x="5919" y="3766"/>
                  </a:cubicBezTo>
                  <a:cubicBezTo>
                    <a:pt x="8071" y="5111"/>
                    <a:pt x="11299" y="6188"/>
                    <a:pt x="9954" y="9685"/>
                  </a:cubicBezTo>
                  <a:close/>
                </a:path>
              </a:pathLst>
            </a:custGeom>
            <a:solidFill>
              <a:srgbClr val="C0E15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0" name="Полилиния: фигура 2859">
              <a:extLst>
                <a:ext uri="{FF2B5EF4-FFF2-40B4-BE49-F238E27FC236}">
                  <a16:creationId xmlns:a16="http://schemas.microsoft.com/office/drawing/2014/main" id="{DAD5B6AA-DDB6-4FC4-E813-49A17B263254}"/>
                </a:ext>
              </a:extLst>
            </p:cNvPr>
            <p:cNvSpPr/>
            <p:nvPr/>
          </p:nvSpPr>
          <p:spPr>
            <a:xfrm>
              <a:off x="5270438" y="7442615"/>
              <a:ext cx="17755" cy="41015"/>
            </a:xfrm>
            <a:custGeom>
              <a:avLst/>
              <a:gdLst>
                <a:gd name="connsiteX0" fmla="*/ 10223 w 17755"/>
                <a:gd name="connsiteY0" fmla="*/ 15189 h 41015"/>
                <a:gd name="connsiteX1" fmla="*/ 0 w 17755"/>
                <a:gd name="connsiteY1" fmla="*/ 41015 h 41015"/>
                <a:gd name="connsiteX2" fmla="*/ 6188 w 17755"/>
                <a:gd name="connsiteY2" fmla="*/ 34290 h 41015"/>
                <a:gd name="connsiteX3" fmla="*/ 17756 w 17755"/>
                <a:gd name="connsiteY3" fmla="*/ 124 h 41015"/>
                <a:gd name="connsiteX4" fmla="*/ 15603 w 17755"/>
                <a:gd name="connsiteY4" fmla="*/ 1738 h 41015"/>
                <a:gd name="connsiteX5" fmla="*/ 10223 w 17755"/>
                <a:gd name="connsiteY5" fmla="*/ 15189 h 41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755" h="41015">
                  <a:moveTo>
                    <a:pt x="10223" y="15189"/>
                  </a:moveTo>
                  <a:cubicBezTo>
                    <a:pt x="7802" y="24067"/>
                    <a:pt x="4305" y="32945"/>
                    <a:pt x="0" y="41015"/>
                  </a:cubicBezTo>
                  <a:cubicBezTo>
                    <a:pt x="3766" y="40477"/>
                    <a:pt x="4842" y="36980"/>
                    <a:pt x="6188" y="34290"/>
                  </a:cubicBezTo>
                  <a:cubicBezTo>
                    <a:pt x="11837" y="23529"/>
                    <a:pt x="16142" y="12230"/>
                    <a:pt x="17756" y="124"/>
                  </a:cubicBezTo>
                  <a:cubicBezTo>
                    <a:pt x="16411" y="-415"/>
                    <a:pt x="16142" y="931"/>
                    <a:pt x="15603" y="1738"/>
                  </a:cubicBezTo>
                  <a:cubicBezTo>
                    <a:pt x="13720" y="6311"/>
                    <a:pt x="12106" y="10616"/>
                    <a:pt x="10223" y="15189"/>
                  </a:cubicBezTo>
                  <a:close/>
                </a:path>
              </a:pathLst>
            </a:custGeom>
            <a:solidFill>
              <a:srgbClr val="9DD83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1" name="Полилиния: фигура 2860">
              <a:extLst>
                <a:ext uri="{FF2B5EF4-FFF2-40B4-BE49-F238E27FC236}">
                  <a16:creationId xmlns:a16="http://schemas.microsoft.com/office/drawing/2014/main" id="{0F6ED2B7-2836-6B27-AA47-3DD326C6DA2A}"/>
                </a:ext>
              </a:extLst>
            </p:cNvPr>
            <p:cNvSpPr/>
            <p:nvPr/>
          </p:nvSpPr>
          <p:spPr>
            <a:xfrm>
              <a:off x="5197832" y="7543623"/>
              <a:ext cx="29293" cy="31501"/>
            </a:xfrm>
            <a:custGeom>
              <a:avLst/>
              <a:gdLst>
                <a:gd name="connsiteX0" fmla="*/ 29293 w 29293"/>
                <a:gd name="connsiteY0" fmla="*/ 1076 h 31501"/>
                <a:gd name="connsiteX1" fmla="*/ 27679 w 29293"/>
                <a:gd name="connsiteY1" fmla="*/ 0 h 31501"/>
                <a:gd name="connsiteX2" fmla="*/ 12344 w 29293"/>
                <a:gd name="connsiteY2" fmla="*/ 15603 h 31501"/>
                <a:gd name="connsiteX3" fmla="*/ 238 w 29293"/>
                <a:gd name="connsiteY3" fmla="*/ 28786 h 31501"/>
                <a:gd name="connsiteX4" fmla="*/ 1583 w 29293"/>
                <a:gd name="connsiteY4" fmla="*/ 31476 h 31501"/>
                <a:gd name="connsiteX5" fmla="*/ 19608 w 29293"/>
                <a:gd name="connsiteY5" fmla="*/ 12644 h 31501"/>
                <a:gd name="connsiteX6" fmla="*/ 28217 w 29293"/>
                <a:gd name="connsiteY6" fmla="*/ 3497 h 31501"/>
                <a:gd name="connsiteX7" fmla="*/ 29293 w 29293"/>
                <a:gd name="connsiteY7" fmla="*/ 1076 h 31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293" h="31501">
                  <a:moveTo>
                    <a:pt x="29293" y="1076"/>
                  </a:moveTo>
                  <a:cubicBezTo>
                    <a:pt x="28755" y="807"/>
                    <a:pt x="28217" y="269"/>
                    <a:pt x="27679" y="0"/>
                  </a:cubicBezTo>
                  <a:cubicBezTo>
                    <a:pt x="21760" y="4304"/>
                    <a:pt x="17456" y="10223"/>
                    <a:pt x="12344" y="15603"/>
                  </a:cubicBezTo>
                  <a:cubicBezTo>
                    <a:pt x="6964" y="18832"/>
                    <a:pt x="3736" y="23943"/>
                    <a:pt x="238" y="28786"/>
                  </a:cubicBezTo>
                  <a:cubicBezTo>
                    <a:pt x="238" y="29862"/>
                    <a:pt x="-838" y="31745"/>
                    <a:pt x="1583" y="31476"/>
                  </a:cubicBezTo>
                  <a:cubicBezTo>
                    <a:pt x="10192" y="27441"/>
                    <a:pt x="13152" y="18294"/>
                    <a:pt x="19608" y="12644"/>
                  </a:cubicBezTo>
                  <a:cubicBezTo>
                    <a:pt x="22836" y="9954"/>
                    <a:pt x="24720" y="5919"/>
                    <a:pt x="28217" y="3497"/>
                  </a:cubicBezTo>
                  <a:cubicBezTo>
                    <a:pt x="28486" y="2690"/>
                    <a:pt x="29024" y="1883"/>
                    <a:pt x="29293" y="1076"/>
                  </a:cubicBezTo>
                  <a:close/>
                </a:path>
              </a:pathLst>
            </a:custGeom>
            <a:solidFill>
              <a:srgbClr val="83CB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2" name="Полилиния: фигура 2861">
              <a:extLst>
                <a:ext uri="{FF2B5EF4-FFF2-40B4-BE49-F238E27FC236}">
                  <a16:creationId xmlns:a16="http://schemas.microsoft.com/office/drawing/2014/main" id="{1AB5AF1D-9F5D-542B-8FE4-ED47A8FA0FCF}"/>
                </a:ext>
              </a:extLst>
            </p:cNvPr>
            <p:cNvSpPr/>
            <p:nvPr/>
          </p:nvSpPr>
          <p:spPr>
            <a:xfrm>
              <a:off x="5406026" y="7496238"/>
              <a:ext cx="33090" cy="5253"/>
            </a:xfrm>
            <a:custGeom>
              <a:avLst/>
              <a:gdLst>
                <a:gd name="connsiteX0" fmla="*/ 0 w 33090"/>
                <a:gd name="connsiteY0" fmla="*/ 1381 h 5253"/>
                <a:gd name="connsiteX1" fmla="*/ 33090 w 33090"/>
                <a:gd name="connsiteY1" fmla="*/ 5147 h 5253"/>
                <a:gd name="connsiteX2" fmla="*/ 25288 w 33090"/>
                <a:gd name="connsiteY2" fmla="*/ 2457 h 5253"/>
                <a:gd name="connsiteX3" fmla="*/ 24750 w 33090"/>
                <a:gd name="connsiteY3" fmla="*/ 1381 h 5253"/>
                <a:gd name="connsiteX4" fmla="*/ 26364 w 33090"/>
                <a:gd name="connsiteY4" fmla="*/ 843 h 5253"/>
                <a:gd name="connsiteX5" fmla="*/ 0 w 33090"/>
                <a:gd name="connsiteY5" fmla="*/ 1381 h 5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090" h="5253">
                  <a:moveTo>
                    <a:pt x="0" y="1381"/>
                  </a:moveTo>
                  <a:cubicBezTo>
                    <a:pt x="11030" y="1919"/>
                    <a:pt x="21791" y="5955"/>
                    <a:pt x="33090" y="5147"/>
                  </a:cubicBezTo>
                  <a:cubicBezTo>
                    <a:pt x="30938" y="2995"/>
                    <a:pt x="27710" y="3533"/>
                    <a:pt x="25288" y="2457"/>
                  </a:cubicBezTo>
                  <a:cubicBezTo>
                    <a:pt x="24750" y="2188"/>
                    <a:pt x="23405" y="2457"/>
                    <a:pt x="24750" y="1381"/>
                  </a:cubicBezTo>
                  <a:cubicBezTo>
                    <a:pt x="25019" y="1112"/>
                    <a:pt x="25826" y="1112"/>
                    <a:pt x="26364" y="843"/>
                  </a:cubicBezTo>
                  <a:cubicBezTo>
                    <a:pt x="17487" y="-233"/>
                    <a:pt x="8609" y="-502"/>
                    <a:pt x="0" y="1381"/>
                  </a:cubicBezTo>
                  <a:close/>
                </a:path>
              </a:pathLst>
            </a:custGeom>
            <a:solidFill>
              <a:srgbClr val="C2E56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3" name="Полилиния: фигура 2862">
              <a:extLst>
                <a:ext uri="{FF2B5EF4-FFF2-40B4-BE49-F238E27FC236}">
                  <a16:creationId xmlns:a16="http://schemas.microsoft.com/office/drawing/2014/main" id="{AFE0292A-EBB1-65BB-FA32-F4C0346F597B}"/>
                </a:ext>
              </a:extLst>
            </p:cNvPr>
            <p:cNvSpPr/>
            <p:nvPr/>
          </p:nvSpPr>
          <p:spPr>
            <a:xfrm>
              <a:off x="5299218" y="7404283"/>
              <a:ext cx="10497" cy="21506"/>
            </a:xfrm>
            <a:custGeom>
              <a:avLst/>
              <a:gdLst>
                <a:gd name="connsiteX0" fmla="*/ 8345 w 10497"/>
                <a:gd name="connsiteY0" fmla="*/ 1599 h 21506"/>
                <a:gd name="connsiteX1" fmla="*/ 544 w 10497"/>
                <a:gd name="connsiteY1" fmla="*/ 21507 h 21506"/>
                <a:gd name="connsiteX2" fmla="*/ 5386 w 10497"/>
                <a:gd name="connsiteY2" fmla="*/ 15050 h 21506"/>
                <a:gd name="connsiteX3" fmla="*/ 10498 w 10497"/>
                <a:gd name="connsiteY3" fmla="*/ 1061 h 21506"/>
                <a:gd name="connsiteX4" fmla="*/ 8345 w 10497"/>
                <a:gd name="connsiteY4" fmla="*/ 1599 h 21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97" h="21506">
                  <a:moveTo>
                    <a:pt x="8345" y="1599"/>
                  </a:moveTo>
                  <a:cubicBezTo>
                    <a:pt x="2965" y="7248"/>
                    <a:pt x="-1608" y="12898"/>
                    <a:pt x="544" y="21507"/>
                  </a:cubicBezTo>
                  <a:cubicBezTo>
                    <a:pt x="3503" y="20431"/>
                    <a:pt x="4310" y="17740"/>
                    <a:pt x="5386" y="15050"/>
                  </a:cubicBezTo>
                  <a:cubicBezTo>
                    <a:pt x="7000" y="10477"/>
                    <a:pt x="8883" y="5634"/>
                    <a:pt x="10498" y="1061"/>
                  </a:cubicBezTo>
                  <a:cubicBezTo>
                    <a:pt x="9422" y="-1091"/>
                    <a:pt x="8883" y="523"/>
                    <a:pt x="8345" y="1599"/>
                  </a:cubicBezTo>
                  <a:close/>
                </a:path>
              </a:pathLst>
            </a:custGeom>
            <a:solidFill>
              <a:srgbClr val="DBE4B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4" name="Полилиния: фигура 2863">
              <a:extLst>
                <a:ext uri="{FF2B5EF4-FFF2-40B4-BE49-F238E27FC236}">
                  <a16:creationId xmlns:a16="http://schemas.microsoft.com/office/drawing/2014/main" id="{5B0CD1E1-176F-860B-063D-44B8BCA55C9C}"/>
                </a:ext>
              </a:extLst>
            </p:cNvPr>
            <p:cNvSpPr/>
            <p:nvPr/>
          </p:nvSpPr>
          <p:spPr>
            <a:xfrm>
              <a:off x="5218516" y="7564536"/>
              <a:ext cx="19638" cy="12445"/>
            </a:xfrm>
            <a:custGeom>
              <a:avLst/>
              <a:gdLst>
                <a:gd name="connsiteX0" fmla="*/ 15603 w 19638"/>
                <a:gd name="connsiteY0" fmla="*/ 339 h 12445"/>
                <a:gd name="connsiteX1" fmla="*/ 3497 w 19638"/>
                <a:gd name="connsiteY1" fmla="*/ 8410 h 12445"/>
                <a:gd name="connsiteX2" fmla="*/ 0 w 19638"/>
                <a:gd name="connsiteY2" fmla="*/ 12445 h 12445"/>
                <a:gd name="connsiteX3" fmla="*/ 19639 w 19638"/>
                <a:gd name="connsiteY3" fmla="*/ 608 h 12445"/>
                <a:gd name="connsiteX4" fmla="*/ 15603 w 19638"/>
                <a:gd name="connsiteY4" fmla="*/ 339 h 1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38" h="12445">
                  <a:moveTo>
                    <a:pt x="15603" y="339"/>
                  </a:moveTo>
                  <a:cubicBezTo>
                    <a:pt x="9416" y="70"/>
                    <a:pt x="8071" y="6796"/>
                    <a:pt x="3497" y="8410"/>
                  </a:cubicBezTo>
                  <a:cubicBezTo>
                    <a:pt x="2959" y="10024"/>
                    <a:pt x="269" y="10293"/>
                    <a:pt x="0" y="12445"/>
                  </a:cubicBezTo>
                  <a:cubicBezTo>
                    <a:pt x="4035" y="12176"/>
                    <a:pt x="15334" y="5451"/>
                    <a:pt x="19639" y="608"/>
                  </a:cubicBezTo>
                  <a:cubicBezTo>
                    <a:pt x="18563" y="-737"/>
                    <a:pt x="16949" y="608"/>
                    <a:pt x="15603" y="339"/>
                  </a:cubicBezTo>
                  <a:close/>
                </a:path>
              </a:pathLst>
            </a:custGeom>
            <a:solidFill>
              <a:srgbClr val="9CD83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5" name="Полилиния: фигура 2864">
              <a:extLst>
                <a:ext uri="{FF2B5EF4-FFF2-40B4-BE49-F238E27FC236}">
                  <a16:creationId xmlns:a16="http://schemas.microsoft.com/office/drawing/2014/main" id="{A5551662-DD7B-9EFB-D8F9-AECECB370A54}"/>
                </a:ext>
              </a:extLst>
            </p:cNvPr>
            <p:cNvSpPr/>
            <p:nvPr/>
          </p:nvSpPr>
          <p:spPr>
            <a:xfrm>
              <a:off x="5341149" y="7490330"/>
              <a:ext cx="34208" cy="6213"/>
            </a:xfrm>
            <a:custGeom>
              <a:avLst/>
              <a:gdLst>
                <a:gd name="connsiteX0" fmla="*/ 34209 w 34208"/>
                <a:gd name="connsiteY0" fmla="*/ 2447 h 6213"/>
                <a:gd name="connsiteX1" fmla="*/ 29097 w 34208"/>
                <a:gd name="connsiteY1" fmla="*/ 26 h 6213"/>
                <a:gd name="connsiteX2" fmla="*/ 13763 w 34208"/>
                <a:gd name="connsiteY2" fmla="*/ 3792 h 6213"/>
                <a:gd name="connsiteX3" fmla="*/ 42 w 34208"/>
                <a:gd name="connsiteY3" fmla="*/ 4330 h 6213"/>
                <a:gd name="connsiteX4" fmla="*/ 1388 w 34208"/>
                <a:gd name="connsiteY4" fmla="*/ 6214 h 6213"/>
                <a:gd name="connsiteX5" fmla="*/ 34209 w 34208"/>
                <a:gd name="connsiteY5" fmla="*/ 2447 h 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208" h="6213">
                  <a:moveTo>
                    <a:pt x="34209" y="2447"/>
                  </a:moveTo>
                  <a:cubicBezTo>
                    <a:pt x="32595" y="1640"/>
                    <a:pt x="31249" y="-243"/>
                    <a:pt x="29097" y="26"/>
                  </a:cubicBezTo>
                  <a:cubicBezTo>
                    <a:pt x="24524" y="3254"/>
                    <a:pt x="18874" y="2985"/>
                    <a:pt x="13763" y="3792"/>
                  </a:cubicBezTo>
                  <a:cubicBezTo>
                    <a:pt x="9189" y="4330"/>
                    <a:pt x="4616" y="4330"/>
                    <a:pt x="42" y="4330"/>
                  </a:cubicBezTo>
                  <a:cubicBezTo>
                    <a:pt x="-227" y="5676"/>
                    <a:pt x="850" y="5676"/>
                    <a:pt x="1388" y="6214"/>
                  </a:cubicBezTo>
                  <a:cubicBezTo>
                    <a:pt x="12418" y="4061"/>
                    <a:pt x="23717" y="5676"/>
                    <a:pt x="34209" y="2447"/>
                  </a:cubicBezTo>
                  <a:close/>
                </a:path>
              </a:pathLst>
            </a:custGeom>
            <a:solidFill>
              <a:srgbClr val="B2DF4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6" name="Полилиния: фигура 2865">
              <a:extLst>
                <a:ext uri="{FF2B5EF4-FFF2-40B4-BE49-F238E27FC236}">
                  <a16:creationId xmlns:a16="http://schemas.microsoft.com/office/drawing/2014/main" id="{C8FB6791-9268-A59E-C2BD-71FE79871954}"/>
                </a:ext>
              </a:extLst>
            </p:cNvPr>
            <p:cNvSpPr/>
            <p:nvPr/>
          </p:nvSpPr>
          <p:spPr>
            <a:xfrm>
              <a:off x="5303797" y="7393776"/>
              <a:ext cx="9625" cy="12644"/>
            </a:xfrm>
            <a:custGeom>
              <a:avLst/>
              <a:gdLst>
                <a:gd name="connsiteX0" fmla="*/ 3766 w 9625"/>
                <a:gd name="connsiteY0" fmla="*/ 12106 h 12644"/>
                <a:gd name="connsiteX1" fmla="*/ 6188 w 9625"/>
                <a:gd name="connsiteY1" fmla="*/ 11568 h 12644"/>
                <a:gd name="connsiteX2" fmla="*/ 7802 w 9625"/>
                <a:gd name="connsiteY2" fmla="*/ 9147 h 12644"/>
                <a:gd name="connsiteX3" fmla="*/ 9147 w 9625"/>
                <a:gd name="connsiteY3" fmla="*/ 5381 h 12644"/>
                <a:gd name="connsiteX4" fmla="*/ 9147 w 9625"/>
                <a:gd name="connsiteY4" fmla="*/ 0 h 12644"/>
                <a:gd name="connsiteX5" fmla="*/ 0 w 9625"/>
                <a:gd name="connsiteY5" fmla="*/ 12644 h 12644"/>
                <a:gd name="connsiteX6" fmla="*/ 3766 w 9625"/>
                <a:gd name="connsiteY6" fmla="*/ 12106 h 12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625" h="12644">
                  <a:moveTo>
                    <a:pt x="3766" y="12106"/>
                  </a:moveTo>
                  <a:cubicBezTo>
                    <a:pt x="4573" y="11837"/>
                    <a:pt x="5111" y="10761"/>
                    <a:pt x="6188" y="11568"/>
                  </a:cubicBezTo>
                  <a:cubicBezTo>
                    <a:pt x="6726" y="10761"/>
                    <a:pt x="7264" y="9954"/>
                    <a:pt x="7802" y="9147"/>
                  </a:cubicBezTo>
                  <a:cubicBezTo>
                    <a:pt x="8340" y="7802"/>
                    <a:pt x="9147" y="6726"/>
                    <a:pt x="9147" y="5381"/>
                  </a:cubicBezTo>
                  <a:cubicBezTo>
                    <a:pt x="9147" y="3766"/>
                    <a:pt x="10223" y="2152"/>
                    <a:pt x="9147" y="0"/>
                  </a:cubicBezTo>
                  <a:cubicBezTo>
                    <a:pt x="4304" y="2959"/>
                    <a:pt x="1883" y="7802"/>
                    <a:pt x="0" y="12644"/>
                  </a:cubicBezTo>
                  <a:cubicBezTo>
                    <a:pt x="1345" y="12375"/>
                    <a:pt x="2690" y="12375"/>
                    <a:pt x="3766" y="12106"/>
                  </a:cubicBezTo>
                  <a:close/>
                </a:path>
              </a:pathLst>
            </a:custGeom>
            <a:solidFill>
              <a:srgbClr val="B9C88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7" name="Полилиния: фигура 2866">
              <a:extLst>
                <a:ext uri="{FF2B5EF4-FFF2-40B4-BE49-F238E27FC236}">
                  <a16:creationId xmlns:a16="http://schemas.microsoft.com/office/drawing/2014/main" id="{4775DC7A-CF17-679C-E256-35BD83FB6640}"/>
                </a:ext>
              </a:extLst>
            </p:cNvPr>
            <p:cNvSpPr/>
            <p:nvPr/>
          </p:nvSpPr>
          <p:spPr>
            <a:xfrm>
              <a:off x="5321822" y="7494660"/>
              <a:ext cx="20983" cy="3850"/>
            </a:xfrm>
            <a:custGeom>
              <a:avLst/>
              <a:gdLst>
                <a:gd name="connsiteX0" fmla="*/ 20984 w 20983"/>
                <a:gd name="connsiteY0" fmla="*/ 1883 h 3850"/>
                <a:gd name="connsiteX1" fmla="*/ 19639 w 20983"/>
                <a:gd name="connsiteY1" fmla="*/ 0 h 3850"/>
                <a:gd name="connsiteX2" fmla="*/ 0 w 20983"/>
                <a:gd name="connsiteY2" fmla="*/ 1076 h 3850"/>
                <a:gd name="connsiteX3" fmla="*/ 20984 w 20983"/>
                <a:gd name="connsiteY3" fmla="*/ 1883 h 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983" h="3850">
                  <a:moveTo>
                    <a:pt x="20984" y="1883"/>
                  </a:moveTo>
                  <a:cubicBezTo>
                    <a:pt x="20446" y="1345"/>
                    <a:pt x="19908" y="538"/>
                    <a:pt x="19639" y="0"/>
                  </a:cubicBezTo>
                  <a:cubicBezTo>
                    <a:pt x="13182" y="269"/>
                    <a:pt x="6995" y="807"/>
                    <a:pt x="0" y="1076"/>
                  </a:cubicBezTo>
                  <a:cubicBezTo>
                    <a:pt x="7264" y="5919"/>
                    <a:pt x="14258" y="3228"/>
                    <a:pt x="20984" y="1883"/>
                  </a:cubicBezTo>
                  <a:close/>
                </a:path>
              </a:pathLst>
            </a:custGeom>
            <a:solidFill>
              <a:srgbClr val="A7DC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8" name="Полилиния: фигура 2867">
              <a:extLst>
                <a:ext uri="{FF2B5EF4-FFF2-40B4-BE49-F238E27FC236}">
                  <a16:creationId xmlns:a16="http://schemas.microsoft.com/office/drawing/2014/main" id="{267E77E1-1AF7-A38E-650A-20E11735209D}"/>
                </a:ext>
              </a:extLst>
            </p:cNvPr>
            <p:cNvSpPr/>
            <p:nvPr/>
          </p:nvSpPr>
          <p:spPr>
            <a:xfrm>
              <a:off x="5279677" y="7520391"/>
              <a:ext cx="20084" cy="15161"/>
            </a:xfrm>
            <a:custGeom>
              <a:avLst/>
              <a:gdLst>
                <a:gd name="connsiteX0" fmla="*/ 446 w 20084"/>
                <a:gd name="connsiteY0" fmla="*/ 14354 h 15161"/>
                <a:gd name="connsiteX1" fmla="*/ 2867 w 20084"/>
                <a:gd name="connsiteY1" fmla="*/ 15162 h 15161"/>
                <a:gd name="connsiteX2" fmla="*/ 9862 w 20084"/>
                <a:gd name="connsiteY2" fmla="*/ 10319 h 15161"/>
                <a:gd name="connsiteX3" fmla="*/ 20085 w 20084"/>
                <a:gd name="connsiteY3" fmla="*/ 2786 h 15161"/>
                <a:gd name="connsiteX4" fmla="*/ 16049 w 20084"/>
                <a:gd name="connsiteY4" fmla="*/ 96 h 15161"/>
                <a:gd name="connsiteX5" fmla="*/ 5288 w 20084"/>
                <a:gd name="connsiteY5" fmla="*/ 8705 h 15161"/>
                <a:gd name="connsiteX6" fmla="*/ 177 w 20084"/>
                <a:gd name="connsiteY6" fmla="*/ 13009 h 15161"/>
                <a:gd name="connsiteX7" fmla="*/ 446 w 20084"/>
                <a:gd name="connsiteY7" fmla="*/ 14354 h 1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84" h="15161">
                  <a:moveTo>
                    <a:pt x="446" y="14354"/>
                  </a:moveTo>
                  <a:cubicBezTo>
                    <a:pt x="1253" y="14085"/>
                    <a:pt x="2329" y="14354"/>
                    <a:pt x="2867" y="15162"/>
                  </a:cubicBezTo>
                  <a:cubicBezTo>
                    <a:pt x="6364" y="15162"/>
                    <a:pt x="8247" y="12740"/>
                    <a:pt x="9862" y="10319"/>
                  </a:cubicBezTo>
                  <a:cubicBezTo>
                    <a:pt x="12283" y="6553"/>
                    <a:pt x="17394" y="6553"/>
                    <a:pt x="20085" y="2786"/>
                  </a:cubicBezTo>
                  <a:cubicBezTo>
                    <a:pt x="17394" y="3862"/>
                    <a:pt x="18470" y="-711"/>
                    <a:pt x="16049" y="96"/>
                  </a:cubicBezTo>
                  <a:cubicBezTo>
                    <a:pt x="13628" y="4401"/>
                    <a:pt x="9054" y="6015"/>
                    <a:pt x="5288" y="8705"/>
                  </a:cubicBezTo>
                  <a:cubicBezTo>
                    <a:pt x="3405" y="10050"/>
                    <a:pt x="1791" y="11395"/>
                    <a:pt x="177" y="13009"/>
                  </a:cubicBezTo>
                  <a:cubicBezTo>
                    <a:pt x="-92" y="13547"/>
                    <a:pt x="-92" y="14085"/>
                    <a:pt x="446" y="14354"/>
                  </a:cubicBezTo>
                  <a:close/>
                </a:path>
              </a:pathLst>
            </a:custGeom>
            <a:solidFill>
              <a:srgbClr val="A4DB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9" name="Полилиния: фигура 2868">
              <a:extLst>
                <a:ext uri="{FF2B5EF4-FFF2-40B4-BE49-F238E27FC236}">
                  <a16:creationId xmlns:a16="http://schemas.microsoft.com/office/drawing/2014/main" id="{CF1D7016-AFDF-87A9-88C5-2116CB65C505}"/>
                </a:ext>
              </a:extLst>
            </p:cNvPr>
            <p:cNvSpPr/>
            <p:nvPr/>
          </p:nvSpPr>
          <p:spPr>
            <a:xfrm>
              <a:off x="5245687" y="7545605"/>
              <a:ext cx="17217" cy="8241"/>
            </a:xfrm>
            <a:custGeom>
              <a:avLst/>
              <a:gdLst>
                <a:gd name="connsiteX0" fmla="*/ 0 w 17217"/>
                <a:gd name="connsiteY0" fmla="*/ 8241 h 8241"/>
                <a:gd name="connsiteX1" fmla="*/ 17218 w 17217"/>
                <a:gd name="connsiteY1" fmla="*/ 1516 h 8241"/>
                <a:gd name="connsiteX2" fmla="*/ 14796 w 17217"/>
                <a:gd name="connsiteY2" fmla="*/ 709 h 8241"/>
                <a:gd name="connsiteX3" fmla="*/ 8071 w 17217"/>
                <a:gd name="connsiteY3" fmla="*/ 978 h 8241"/>
                <a:gd name="connsiteX4" fmla="*/ 0 w 17217"/>
                <a:gd name="connsiteY4" fmla="*/ 8241 h 8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217" h="8241">
                  <a:moveTo>
                    <a:pt x="0" y="8241"/>
                  </a:moveTo>
                  <a:cubicBezTo>
                    <a:pt x="5919" y="6627"/>
                    <a:pt x="11837" y="5013"/>
                    <a:pt x="17218" y="1516"/>
                  </a:cubicBezTo>
                  <a:cubicBezTo>
                    <a:pt x="16949" y="-637"/>
                    <a:pt x="15873" y="-99"/>
                    <a:pt x="14796" y="709"/>
                  </a:cubicBezTo>
                  <a:cubicBezTo>
                    <a:pt x="12644" y="709"/>
                    <a:pt x="10492" y="2592"/>
                    <a:pt x="8071" y="978"/>
                  </a:cubicBezTo>
                  <a:cubicBezTo>
                    <a:pt x="5381" y="3399"/>
                    <a:pt x="2690" y="5820"/>
                    <a:pt x="0" y="8241"/>
                  </a:cubicBezTo>
                  <a:close/>
                </a:path>
              </a:pathLst>
            </a:custGeom>
            <a:solidFill>
              <a:srgbClr val="B4E05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0" name="Полилиния: фигура 2869">
              <a:extLst>
                <a:ext uri="{FF2B5EF4-FFF2-40B4-BE49-F238E27FC236}">
                  <a16:creationId xmlns:a16="http://schemas.microsoft.com/office/drawing/2014/main" id="{E8B44739-697E-FDB5-4F5B-E3DC31B71191}"/>
                </a:ext>
              </a:extLst>
            </p:cNvPr>
            <p:cNvSpPr/>
            <p:nvPr/>
          </p:nvSpPr>
          <p:spPr>
            <a:xfrm>
              <a:off x="5281244" y="7530710"/>
              <a:ext cx="12060" cy="8320"/>
            </a:xfrm>
            <a:custGeom>
              <a:avLst/>
              <a:gdLst>
                <a:gd name="connsiteX0" fmla="*/ 8295 w 12060"/>
                <a:gd name="connsiteY0" fmla="*/ 0 h 8320"/>
                <a:gd name="connsiteX1" fmla="*/ 1300 w 12060"/>
                <a:gd name="connsiteY1" fmla="*/ 4843 h 8320"/>
                <a:gd name="connsiteX2" fmla="*/ 224 w 12060"/>
                <a:gd name="connsiteY2" fmla="*/ 7802 h 8320"/>
                <a:gd name="connsiteX3" fmla="*/ 3183 w 12060"/>
                <a:gd name="connsiteY3" fmla="*/ 7264 h 8320"/>
                <a:gd name="connsiteX4" fmla="*/ 12061 w 12060"/>
                <a:gd name="connsiteY4" fmla="*/ 538 h 8320"/>
                <a:gd name="connsiteX5" fmla="*/ 8295 w 12060"/>
                <a:gd name="connsiteY5" fmla="*/ 0 h 8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060" h="8320">
                  <a:moveTo>
                    <a:pt x="8295" y="0"/>
                  </a:moveTo>
                  <a:cubicBezTo>
                    <a:pt x="5604" y="807"/>
                    <a:pt x="3721" y="3228"/>
                    <a:pt x="1300" y="4843"/>
                  </a:cubicBezTo>
                  <a:cubicBezTo>
                    <a:pt x="1031" y="5919"/>
                    <a:pt x="-583" y="6457"/>
                    <a:pt x="224" y="7802"/>
                  </a:cubicBezTo>
                  <a:cubicBezTo>
                    <a:pt x="1031" y="8878"/>
                    <a:pt x="2376" y="8071"/>
                    <a:pt x="3183" y="7264"/>
                  </a:cubicBezTo>
                  <a:cubicBezTo>
                    <a:pt x="6142" y="5112"/>
                    <a:pt x="9102" y="2690"/>
                    <a:pt x="12061" y="538"/>
                  </a:cubicBezTo>
                  <a:cubicBezTo>
                    <a:pt x="10716" y="538"/>
                    <a:pt x="9371" y="1076"/>
                    <a:pt x="8295" y="0"/>
                  </a:cubicBezTo>
                  <a:close/>
                </a:path>
              </a:pathLst>
            </a:custGeom>
            <a:solidFill>
              <a:srgbClr val="C4E56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1" name="Полилиния: фигура 2870">
              <a:extLst>
                <a:ext uri="{FF2B5EF4-FFF2-40B4-BE49-F238E27FC236}">
                  <a16:creationId xmlns:a16="http://schemas.microsoft.com/office/drawing/2014/main" id="{CD94B45A-8C16-E14E-5F2D-25D50FE630F6}"/>
                </a:ext>
              </a:extLst>
            </p:cNvPr>
            <p:cNvSpPr/>
            <p:nvPr/>
          </p:nvSpPr>
          <p:spPr>
            <a:xfrm>
              <a:off x="5302183" y="7432515"/>
              <a:ext cx="10761" cy="5776"/>
            </a:xfrm>
            <a:custGeom>
              <a:avLst/>
              <a:gdLst>
                <a:gd name="connsiteX0" fmla="*/ 10492 w 10761"/>
                <a:gd name="connsiteY0" fmla="*/ 0 h 5776"/>
                <a:gd name="connsiteX1" fmla="*/ 0 w 10761"/>
                <a:gd name="connsiteY1" fmla="*/ 4304 h 5776"/>
                <a:gd name="connsiteX2" fmla="*/ 2690 w 10761"/>
                <a:gd name="connsiteY2" fmla="*/ 5381 h 5776"/>
                <a:gd name="connsiteX3" fmla="*/ 10761 w 10761"/>
                <a:gd name="connsiteY3" fmla="*/ 2152 h 5776"/>
                <a:gd name="connsiteX4" fmla="*/ 10492 w 10761"/>
                <a:gd name="connsiteY4" fmla="*/ 0 h 5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61" h="5776">
                  <a:moveTo>
                    <a:pt x="10492" y="0"/>
                  </a:moveTo>
                  <a:cubicBezTo>
                    <a:pt x="6726" y="538"/>
                    <a:pt x="3228" y="2152"/>
                    <a:pt x="0" y="4304"/>
                  </a:cubicBezTo>
                  <a:cubicBezTo>
                    <a:pt x="269" y="6188"/>
                    <a:pt x="1345" y="5919"/>
                    <a:pt x="2690" y="5381"/>
                  </a:cubicBezTo>
                  <a:cubicBezTo>
                    <a:pt x="5381" y="4035"/>
                    <a:pt x="8071" y="3228"/>
                    <a:pt x="10761" y="2152"/>
                  </a:cubicBezTo>
                  <a:cubicBezTo>
                    <a:pt x="10761" y="1345"/>
                    <a:pt x="10492" y="807"/>
                    <a:pt x="10492" y="0"/>
                  </a:cubicBezTo>
                  <a:close/>
                </a:path>
              </a:pathLst>
            </a:custGeom>
            <a:solidFill>
              <a:srgbClr val="A3DC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2" name="Полилиния: фигура 2871">
              <a:extLst>
                <a:ext uri="{FF2B5EF4-FFF2-40B4-BE49-F238E27FC236}">
                  <a16:creationId xmlns:a16="http://schemas.microsoft.com/office/drawing/2014/main" id="{71BD8F87-9851-E5CB-8590-1F38B11D8AD9}"/>
                </a:ext>
              </a:extLst>
            </p:cNvPr>
            <p:cNvSpPr/>
            <p:nvPr/>
          </p:nvSpPr>
          <p:spPr>
            <a:xfrm>
              <a:off x="5253220" y="7503389"/>
              <a:ext cx="6526" cy="9834"/>
            </a:xfrm>
            <a:custGeom>
              <a:avLst/>
              <a:gdLst>
                <a:gd name="connsiteX0" fmla="*/ 0 w 6526"/>
                <a:gd name="connsiteY0" fmla="*/ 7951 h 9834"/>
                <a:gd name="connsiteX1" fmla="*/ 2421 w 6526"/>
                <a:gd name="connsiteY1" fmla="*/ 9834 h 9834"/>
                <a:gd name="connsiteX2" fmla="*/ 6457 w 6526"/>
                <a:gd name="connsiteY2" fmla="*/ 957 h 9834"/>
                <a:gd name="connsiteX3" fmla="*/ 5381 w 6526"/>
                <a:gd name="connsiteY3" fmla="*/ 149 h 9834"/>
                <a:gd name="connsiteX4" fmla="*/ 1345 w 6526"/>
                <a:gd name="connsiteY4" fmla="*/ 5261 h 9834"/>
                <a:gd name="connsiteX5" fmla="*/ 0 w 6526"/>
                <a:gd name="connsiteY5" fmla="*/ 7951 h 9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26" h="9834">
                  <a:moveTo>
                    <a:pt x="0" y="7951"/>
                  </a:moveTo>
                  <a:cubicBezTo>
                    <a:pt x="1345" y="7682"/>
                    <a:pt x="2152" y="8489"/>
                    <a:pt x="2421" y="9834"/>
                  </a:cubicBezTo>
                  <a:cubicBezTo>
                    <a:pt x="3766" y="6875"/>
                    <a:pt x="5111" y="3916"/>
                    <a:pt x="6457" y="957"/>
                  </a:cubicBezTo>
                  <a:cubicBezTo>
                    <a:pt x="6726" y="-120"/>
                    <a:pt x="6188" y="-120"/>
                    <a:pt x="5381" y="149"/>
                  </a:cubicBezTo>
                  <a:cubicBezTo>
                    <a:pt x="4035" y="1764"/>
                    <a:pt x="2690" y="3647"/>
                    <a:pt x="1345" y="5261"/>
                  </a:cubicBezTo>
                  <a:cubicBezTo>
                    <a:pt x="807" y="6068"/>
                    <a:pt x="269" y="6875"/>
                    <a:pt x="0" y="7951"/>
                  </a:cubicBezTo>
                  <a:close/>
                </a:path>
              </a:pathLst>
            </a:custGeom>
            <a:solidFill>
              <a:srgbClr val="A3DA4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3" name="Полилиния: фигура 2872">
              <a:extLst>
                <a:ext uri="{FF2B5EF4-FFF2-40B4-BE49-F238E27FC236}">
                  <a16:creationId xmlns:a16="http://schemas.microsoft.com/office/drawing/2014/main" id="{305017D8-8BFC-3CD7-A8F7-447F7BDBF66A}"/>
                </a:ext>
              </a:extLst>
            </p:cNvPr>
            <p:cNvSpPr/>
            <p:nvPr/>
          </p:nvSpPr>
          <p:spPr>
            <a:xfrm>
              <a:off x="5286041" y="7436551"/>
              <a:ext cx="4339" cy="7801"/>
            </a:xfrm>
            <a:custGeom>
              <a:avLst/>
              <a:gdLst>
                <a:gd name="connsiteX0" fmla="*/ 0 w 4339"/>
                <a:gd name="connsiteY0" fmla="*/ 7802 h 7801"/>
                <a:gd name="connsiteX1" fmla="*/ 2152 w 4339"/>
                <a:gd name="connsiteY1" fmla="*/ 6188 h 7801"/>
                <a:gd name="connsiteX2" fmla="*/ 4305 w 4339"/>
                <a:gd name="connsiteY2" fmla="*/ 0 h 7801"/>
                <a:gd name="connsiteX3" fmla="*/ 0 w 4339"/>
                <a:gd name="connsiteY3" fmla="*/ 7802 h 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9" h="7801">
                  <a:moveTo>
                    <a:pt x="0" y="7802"/>
                  </a:moveTo>
                  <a:cubicBezTo>
                    <a:pt x="807" y="7264"/>
                    <a:pt x="1614" y="6726"/>
                    <a:pt x="2152" y="6188"/>
                  </a:cubicBezTo>
                  <a:cubicBezTo>
                    <a:pt x="3228" y="4304"/>
                    <a:pt x="4573" y="2421"/>
                    <a:pt x="4305" y="0"/>
                  </a:cubicBezTo>
                  <a:cubicBezTo>
                    <a:pt x="2421" y="2152"/>
                    <a:pt x="0" y="4304"/>
                    <a:pt x="0" y="7802"/>
                  </a:cubicBezTo>
                  <a:close/>
                </a:path>
              </a:pathLst>
            </a:custGeom>
            <a:solidFill>
              <a:srgbClr val="B5DF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4" name="Полилиния: фигура 2873">
              <a:extLst>
                <a:ext uri="{FF2B5EF4-FFF2-40B4-BE49-F238E27FC236}">
                  <a16:creationId xmlns:a16="http://schemas.microsoft.com/office/drawing/2014/main" id="{C382D7D6-0233-4A5F-CE40-53DB158E277B}"/>
                </a:ext>
              </a:extLst>
            </p:cNvPr>
            <p:cNvSpPr/>
            <p:nvPr/>
          </p:nvSpPr>
          <p:spPr>
            <a:xfrm>
              <a:off x="5258331" y="7498158"/>
              <a:ext cx="3920" cy="6187"/>
            </a:xfrm>
            <a:custGeom>
              <a:avLst/>
              <a:gdLst>
                <a:gd name="connsiteX0" fmla="*/ 0 w 3920"/>
                <a:gd name="connsiteY0" fmla="*/ 5381 h 6187"/>
                <a:gd name="connsiteX1" fmla="*/ 1076 w 3920"/>
                <a:gd name="connsiteY1" fmla="*/ 6188 h 6187"/>
                <a:gd name="connsiteX2" fmla="*/ 3497 w 3920"/>
                <a:gd name="connsiteY2" fmla="*/ 0 h 6187"/>
                <a:gd name="connsiteX3" fmla="*/ 0 w 3920"/>
                <a:gd name="connsiteY3" fmla="*/ 5381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20" h="6187">
                  <a:moveTo>
                    <a:pt x="0" y="5381"/>
                  </a:moveTo>
                  <a:cubicBezTo>
                    <a:pt x="269" y="5649"/>
                    <a:pt x="807" y="5919"/>
                    <a:pt x="1076" y="6188"/>
                  </a:cubicBezTo>
                  <a:cubicBezTo>
                    <a:pt x="2690" y="4573"/>
                    <a:pt x="4842" y="2959"/>
                    <a:pt x="3497" y="0"/>
                  </a:cubicBezTo>
                  <a:cubicBezTo>
                    <a:pt x="1883" y="1345"/>
                    <a:pt x="538" y="2959"/>
                    <a:pt x="0" y="5381"/>
                  </a:cubicBezTo>
                  <a:close/>
                </a:path>
              </a:pathLst>
            </a:custGeom>
            <a:solidFill>
              <a:srgbClr val="B9E0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5" name="Полилиния: фигура 2874">
              <a:extLst>
                <a:ext uri="{FF2B5EF4-FFF2-40B4-BE49-F238E27FC236}">
                  <a16:creationId xmlns:a16="http://schemas.microsoft.com/office/drawing/2014/main" id="{C1D1541A-87E9-4631-732E-6379FB43430F}"/>
                </a:ext>
              </a:extLst>
            </p:cNvPr>
            <p:cNvSpPr/>
            <p:nvPr/>
          </p:nvSpPr>
          <p:spPr>
            <a:xfrm>
              <a:off x="5230891" y="7557881"/>
              <a:ext cx="5649" cy="3497"/>
            </a:xfrm>
            <a:custGeom>
              <a:avLst/>
              <a:gdLst>
                <a:gd name="connsiteX0" fmla="*/ 5650 w 5649"/>
                <a:gd name="connsiteY0" fmla="*/ 0 h 3497"/>
                <a:gd name="connsiteX1" fmla="*/ 0 w 5649"/>
                <a:gd name="connsiteY1" fmla="*/ 3497 h 3497"/>
                <a:gd name="connsiteX2" fmla="*/ 5650 w 5649"/>
                <a:gd name="connsiteY2" fmla="*/ 0 h 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49" h="3497">
                  <a:moveTo>
                    <a:pt x="5650" y="0"/>
                  </a:moveTo>
                  <a:cubicBezTo>
                    <a:pt x="2690" y="1345"/>
                    <a:pt x="1076" y="1614"/>
                    <a:pt x="0" y="3497"/>
                  </a:cubicBezTo>
                  <a:cubicBezTo>
                    <a:pt x="2690" y="3497"/>
                    <a:pt x="2690" y="3497"/>
                    <a:pt x="5650" y="0"/>
                  </a:cubicBezTo>
                  <a:close/>
                </a:path>
              </a:pathLst>
            </a:custGeom>
            <a:solidFill>
              <a:srgbClr val="DFF0A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6" name="Полилиния: фигура 2875">
              <a:extLst>
                <a:ext uri="{FF2B5EF4-FFF2-40B4-BE49-F238E27FC236}">
                  <a16:creationId xmlns:a16="http://schemas.microsoft.com/office/drawing/2014/main" id="{9D6458F0-3CF2-F5AF-EBE3-1FC52CC18FFA}"/>
                </a:ext>
              </a:extLst>
            </p:cNvPr>
            <p:cNvSpPr/>
            <p:nvPr/>
          </p:nvSpPr>
          <p:spPr>
            <a:xfrm>
              <a:off x="5311530" y="7399156"/>
              <a:ext cx="3027" cy="3766"/>
            </a:xfrm>
            <a:custGeom>
              <a:avLst/>
              <a:gdLst>
                <a:gd name="connsiteX0" fmla="*/ 1414 w 3027"/>
                <a:gd name="connsiteY0" fmla="*/ 0 h 3766"/>
                <a:gd name="connsiteX1" fmla="*/ 69 w 3027"/>
                <a:gd name="connsiteY1" fmla="*/ 3766 h 3766"/>
                <a:gd name="connsiteX2" fmla="*/ 3028 w 3027"/>
                <a:gd name="connsiteY2" fmla="*/ 807 h 3766"/>
                <a:gd name="connsiteX3" fmla="*/ 1414 w 3027"/>
                <a:gd name="connsiteY3" fmla="*/ 0 h 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7" h="3766">
                  <a:moveTo>
                    <a:pt x="1414" y="0"/>
                  </a:moveTo>
                  <a:cubicBezTo>
                    <a:pt x="338" y="1076"/>
                    <a:pt x="-200" y="2152"/>
                    <a:pt x="69" y="3766"/>
                  </a:cubicBezTo>
                  <a:cubicBezTo>
                    <a:pt x="1145" y="2959"/>
                    <a:pt x="2490" y="2421"/>
                    <a:pt x="3028" y="807"/>
                  </a:cubicBezTo>
                  <a:cubicBezTo>
                    <a:pt x="2490" y="538"/>
                    <a:pt x="1952" y="269"/>
                    <a:pt x="1414" y="0"/>
                  </a:cubicBezTo>
                  <a:close/>
                </a:path>
              </a:pathLst>
            </a:custGeom>
            <a:solidFill>
              <a:srgbClr val="A2D0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7" name="Полилиния: фигура 2876">
              <a:extLst>
                <a:ext uri="{FF2B5EF4-FFF2-40B4-BE49-F238E27FC236}">
                  <a16:creationId xmlns:a16="http://schemas.microsoft.com/office/drawing/2014/main" id="{1AAFD2BA-9C3B-7D87-38AC-FB33FAE8BE56}"/>
                </a:ext>
              </a:extLst>
            </p:cNvPr>
            <p:cNvSpPr/>
            <p:nvPr/>
          </p:nvSpPr>
          <p:spPr>
            <a:xfrm>
              <a:off x="5130909" y="7574830"/>
              <a:ext cx="182791" cy="60530"/>
            </a:xfrm>
            <a:custGeom>
              <a:avLst/>
              <a:gdLst>
                <a:gd name="connsiteX0" fmla="*/ 180690 w 182791"/>
                <a:gd name="connsiteY0" fmla="*/ 0 h 60530"/>
                <a:gd name="connsiteX1" fmla="*/ 150828 w 182791"/>
                <a:gd name="connsiteY1" fmla="*/ 9685 h 60530"/>
                <a:gd name="connsiteX2" fmla="*/ 135493 w 182791"/>
                <a:gd name="connsiteY2" fmla="*/ 12913 h 60530"/>
                <a:gd name="connsiteX3" fmla="*/ 91373 w 182791"/>
                <a:gd name="connsiteY3" fmla="*/ 12913 h 60530"/>
                <a:gd name="connsiteX4" fmla="*/ 63126 w 182791"/>
                <a:gd name="connsiteY4" fmla="*/ 13989 h 60530"/>
                <a:gd name="connsiteX5" fmla="*/ 29767 w 182791"/>
                <a:gd name="connsiteY5" fmla="*/ 32821 h 60530"/>
                <a:gd name="connsiteX6" fmla="*/ 32188 w 182791"/>
                <a:gd name="connsiteY6" fmla="*/ 32821 h 60530"/>
                <a:gd name="connsiteX7" fmla="*/ 21696 w 182791"/>
                <a:gd name="connsiteY7" fmla="*/ 39009 h 60530"/>
                <a:gd name="connsiteX8" fmla="*/ 6630 w 182791"/>
                <a:gd name="connsiteY8" fmla="*/ 50846 h 60530"/>
                <a:gd name="connsiteX9" fmla="*/ 2057 w 182791"/>
                <a:gd name="connsiteY9" fmla="*/ 55419 h 60530"/>
                <a:gd name="connsiteX10" fmla="*/ 1788 w 182791"/>
                <a:gd name="connsiteY10" fmla="*/ 60531 h 60530"/>
                <a:gd name="connsiteX11" fmla="*/ 35147 w 182791"/>
                <a:gd name="connsiteY11" fmla="*/ 45734 h 60530"/>
                <a:gd name="connsiteX12" fmla="*/ 45101 w 182791"/>
                <a:gd name="connsiteY12" fmla="*/ 45734 h 60530"/>
                <a:gd name="connsiteX13" fmla="*/ 48329 w 182791"/>
                <a:gd name="connsiteY13" fmla="*/ 46003 h 60530"/>
                <a:gd name="connsiteX14" fmla="*/ 82226 w 182791"/>
                <a:gd name="connsiteY14" fmla="*/ 42506 h 60530"/>
                <a:gd name="connsiteX15" fmla="*/ 87876 w 182791"/>
                <a:gd name="connsiteY15" fmla="*/ 40354 h 60530"/>
                <a:gd name="connsiteX16" fmla="*/ 148407 w 182791"/>
                <a:gd name="connsiteY16" fmla="*/ 33359 h 60530"/>
                <a:gd name="connsiteX17" fmla="*/ 154056 w 182791"/>
                <a:gd name="connsiteY17" fmla="*/ 29862 h 60530"/>
                <a:gd name="connsiteX18" fmla="*/ 148945 w 182791"/>
                <a:gd name="connsiteY18" fmla="*/ 26903 h 60530"/>
                <a:gd name="connsiteX19" fmla="*/ 106977 w 182791"/>
                <a:gd name="connsiteY19" fmla="*/ 28517 h 60530"/>
                <a:gd name="connsiteX20" fmla="*/ 99444 w 182791"/>
                <a:gd name="connsiteY20" fmla="*/ 26095 h 60530"/>
                <a:gd name="connsiteX21" fmla="*/ 92988 w 182791"/>
                <a:gd name="connsiteY21" fmla="*/ 24481 h 60530"/>
                <a:gd name="connsiteX22" fmla="*/ 136839 w 182791"/>
                <a:gd name="connsiteY22" fmla="*/ 17487 h 60530"/>
                <a:gd name="connsiteX23" fmla="*/ 179883 w 182791"/>
                <a:gd name="connsiteY23" fmla="*/ 19639 h 60530"/>
                <a:gd name="connsiteX24" fmla="*/ 182304 w 182791"/>
                <a:gd name="connsiteY24" fmla="*/ 20177 h 60530"/>
                <a:gd name="connsiteX25" fmla="*/ 182035 w 182791"/>
                <a:gd name="connsiteY25" fmla="*/ 18025 h 60530"/>
                <a:gd name="connsiteX26" fmla="*/ 158092 w 182791"/>
                <a:gd name="connsiteY26" fmla="*/ 10492 h 60530"/>
                <a:gd name="connsiteX27" fmla="*/ 180690 w 182791"/>
                <a:gd name="connsiteY27" fmla="*/ 0 h 60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82791" h="60530">
                  <a:moveTo>
                    <a:pt x="180690" y="0"/>
                  </a:moveTo>
                  <a:cubicBezTo>
                    <a:pt x="170736" y="3228"/>
                    <a:pt x="160244" y="5111"/>
                    <a:pt x="150828" y="9685"/>
                  </a:cubicBezTo>
                  <a:cubicBezTo>
                    <a:pt x="146254" y="11837"/>
                    <a:pt x="140605" y="12375"/>
                    <a:pt x="135493" y="12913"/>
                  </a:cubicBezTo>
                  <a:cubicBezTo>
                    <a:pt x="120697" y="14527"/>
                    <a:pt x="106170" y="14258"/>
                    <a:pt x="91373" y="12913"/>
                  </a:cubicBezTo>
                  <a:cubicBezTo>
                    <a:pt x="81958" y="12106"/>
                    <a:pt x="72273" y="12375"/>
                    <a:pt x="63126" y="13989"/>
                  </a:cubicBezTo>
                  <a:cubicBezTo>
                    <a:pt x="51289" y="18832"/>
                    <a:pt x="41066" y="26364"/>
                    <a:pt x="29767" y="32821"/>
                  </a:cubicBezTo>
                  <a:cubicBezTo>
                    <a:pt x="30843" y="32821"/>
                    <a:pt x="30843" y="32821"/>
                    <a:pt x="32188" y="32821"/>
                  </a:cubicBezTo>
                  <a:cubicBezTo>
                    <a:pt x="27883" y="33359"/>
                    <a:pt x="26000" y="38202"/>
                    <a:pt x="21696" y="39009"/>
                  </a:cubicBezTo>
                  <a:cubicBezTo>
                    <a:pt x="16584" y="43044"/>
                    <a:pt x="11473" y="46810"/>
                    <a:pt x="6630" y="50846"/>
                  </a:cubicBezTo>
                  <a:cubicBezTo>
                    <a:pt x="5823" y="53267"/>
                    <a:pt x="3133" y="53536"/>
                    <a:pt x="2057" y="55419"/>
                  </a:cubicBezTo>
                  <a:cubicBezTo>
                    <a:pt x="1250" y="57033"/>
                    <a:pt x="-1978" y="58647"/>
                    <a:pt x="1788" y="60531"/>
                  </a:cubicBezTo>
                  <a:cubicBezTo>
                    <a:pt x="12549" y="54881"/>
                    <a:pt x="23579" y="49501"/>
                    <a:pt x="35147" y="45734"/>
                  </a:cubicBezTo>
                  <a:cubicBezTo>
                    <a:pt x="38375" y="44389"/>
                    <a:pt x="41604" y="41968"/>
                    <a:pt x="45101" y="45734"/>
                  </a:cubicBezTo>
                  <a:cubicBezTo>
                    <a:pt x="45639" y="46541"/>
                    <a:pt x="47253" y="46003"/>
                    <a:pt x="48329" y="46003"/>
                  </a:cubicBezTo>
                  <a:cubicBezTo>
                    <a:pt x="59897" y="47617"/>
                    <a:pt x="71197" y="46003"/>
                    <a:pt x="82226" y="42506"/>
                  </a:cubicBezTo>
                  <a:cubicBezTo>
                    <a:pt x="83572" y="40354"/>
                    <a:pt x="85724" y="40892"/>
                    <a:pt x="87876" y="40354"/>
                  </a:cubicBezTo>
                  <a:cubicBezTo>
                    <a:pt x="107784" y="36049"/>
                    <a:pt x="127961" y="33090"/>
                    <a:pt x="148407" y="33359"/>
                  </a:cubicBezTo>
                  <a:cubicBezTo>
                    <a:pt x="150828" y="33359"/>
                    <a:pt x="153787" y="32821"/>
                    <a:pt x="154056" y="29862"/>
                  </a:cubicBezTo>
                  <a:cubicBezTo>
                    <a:pt x="154325" y="26633"/>
                    <a:pt x="150828" y="27171"/>
                    <a:pt x="148945" y="26903"/>
                  </a:cubicBezTo>
                  <a:cubicBezTo>
                    <a:pt x="134955" y="26095"/>
                    <a:pt x="120966" y="25557"/>
                    <a:pt x="106977" y="28517"/>
                  </a:cubicBezTo>
                  <a:cubicBezTo>
                    <a:pt x="104017" y="29055"/>
                    <a:pt x="101058" y="30131"/>
                    <a:pt x="99444" y="26095"/>
                  </a:cubicBezTo>
                  <a:cubicBezTo>
                    <a:pt x="98368" y="23674"/>
                    <a:pt x="95678" y="25288"/>
                    <a:pt x="92988" y="24481"/>
                  </a:cubicBezTo>
                  <a:cubicBezTo>
                    <a:pt x="107246" y="17487"/>
                    <a:pt x="122580" y="20446"/>
                    <a:pt x="136839" y="17487"/>
                  </a:cubicBezTo>
                  <a:cubicBezTo>
                    <a:pt x="151097" y="14527"/>
                    <a:pt x="165893" y="14796"/>
                    <a:pt x="179883" y="19639"/>
                  </a:cubicBezTo>
                  <a:cubicBezTo>
                    <a:pt x="180690" y="20177"/>
                    <a:pt x="181497" y="20984"/>
                    <a:pt x="182304" y="20177"/>
                  </a:cubicBezTo>
                  <a:cubicBezTo>
                    <a:pt x="183111" y="19639"/>
                    <a:pt x="182842" y="18563"/>
                    <a:pt x="182035" y="18025"/>
                  </a:cubicBezTo>
                  <a:cubicBezTo>
                    <a:pt x="175040" y="13451"/>
                    <a:pt x="166969" y="11837"/>
                    <a:pt x="158092" y="10492"/>
                  </a:cubicBezTo>
                  <a:cubicBezTo>
                    <a:pt x="165893" y="6457"/>
                    <a:pt x="173964" y="4573"/>
                    <a:pt x="180690" y="0"/>
                  </a:cubicBezTo>
                  <a:close/>
                </a:path>
              </a:pathLst>
            </a:custGeom>
            <a:solidFill>
              <a:srgbClr val="CFE97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8" name="Полилиния: фигура 2877">
              <a:extLst>
                <a:ext uri="{FF2B5EF4-FFF2-40B4-BE49-F238E27FC236}">
                  <a16:creationId xmlns:a16="http://schemas.microsoft.com/office/drawing/2014/main" id="{B544F9A8-68A7-00DD-3735-2A4B2F50577D}"/>
                </a:ext>
              </a:extLst>
            </p:cNvPr>
            <p:cNvSpPr/>
            <p:nvPr/>
          </p:nvSpPr>
          <p:spPr>
            <a:xfrm>
              <a:off x="5107222" y="7616626"/>
              <a:ext cx="154606" cy="51017"/>
            </a:xfrm>
            <a:custGeom>
              <a:avLst/>
              <a:gdLst>
                <a:gd name="connsiteX0" fmla="*/ 105644 w 154606"/>
                <a:gd name="connsiteY0" fmla="*/ 441 h 51017"/>
                <a:gd name="connsiteX1" fmla="*/ 80356 w 154606"/>
                <a:gd name="connsiteY1" fmla="*/ 3131 h 51017"/>
                <a:gd name="connsiteX2" fmla="*/ 70671 w 154606"/>
                <a:gd name="connsiteY2" fmla="*/ 2324 h 51017"/>
                <a:gd name="connsiteX3" fmla="*/ 63945 w 154606"/>
                <a:gd name="connsiteY3" fmla="*/ 4207 h 51017"/>
                <a:gd name="connsiteX4" fmla="*/ 55606 w 154606"/>
                <a:gd name="connsiteY4" fmla="*/ 7704 h 51017"/>
                <a:gd name="connsiteX5" fmla="*/ 61524 w 154606"/>
                <a:gd name="connsiteY5" fmla="*/ 7973 h 51017"/>
                <a:gd name="connsiteX6" fmla="*/ 51570 w 154606"/>
                <a:gd name="connsiteY6" fmla="*/ 12009 h 51017"/>
                <a:gd name="connsiteX7" fmla="*/ 24668 w 154606"/>
                <a:gd name="connsiteY7" fmla="*/ 23039 h 51017"/>
                <a:gd name="connsiteX8" fmla="*/ 17135 w 154606"/>
                <a:gd name="connsiteY8" fmla="*/ 27074 h 51017"/>
                <a:gd name="connsiteX9" fmla="*/ 6643 w 154606"/>
                <a:gd name="connsiteY9" fmla="*/ 35952 h 51017"/>
                <a:gd name="connsiteX10" fmla="*/ 5567 w 154606"/>
                <a:gd name="connsiteY10" fmla="*/ 31378 h 51017"/>
                <a:gd name="connsiteX11" fmla="*/ 3415 w 154606"/>
                <a:gd name="connsiteY11" fmla="*/ 31917 h 51017"/>
                <a:gd name="connsiteX12" fmla="*/ 455 w 154606"/>
                <a:gd name="connsiteY12" fmla="*/ 37835 h 51017"/>
                <a:gd name="connsiteX13" fmla="*/ 2877 w 154606"/>
                <a:gd name="connsiteY13" fmla="*/ 51017 h 51017"/>
                <a:gd name="connsiteX14" fmla="*/ 17942 w 154606"/>
                <a:gd name="connsiteY14" fmla="*/ 38104 h 51017"/>
                <a:gd name="connsiteX15" fmla="*/ 79011 w 154606"/>
                <a:gd name="connsiteY15" fmla="*/ 10125 h 51017"/>
                <a:gd name="connsiteX16" fmla="*/ 125821 w 154606"/>
                <a:gd name="connsiteY16" fmla="*/ 1786 h 51017"/>
                <a:gd name="connsiteX17" fmla="*/ 136582 w 154606"/>
                <a:gd name="connsiteY17" fmla="*/ 3131 h 51017"/>
                <a:gd name="connsiteX18" fmla="*/ 154607 w 154606"/>
                <a:gd name="connsiteY18" fmla="*/ 1248 h 51017"/>
                <a:gd name="connsiteX19" fmla="*/ 115867 w 154606"/>
                <a:gd name="connsiteY19" fmla="*/ 172 h 51017"/>
                <a:gd name="connsiteX20" fmla="*/ 105644 w 154606"/>
                <a:gd name="connsiteY20" fmla="*/ 441 h 5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54606" h="51017">
                  <a:moveTo>
                    <a:pt x="105644" y="441"/>
                  </a:moveTo>
                  <a:cubicBezTo>
                    <a:pt x="97036" y="-97"/>
                    <a:pt x="88696" y="2862"/>
                    <a:pt x="80356" y="3131"/>
                  </a:cubicBezTo>
                  <a:cubicBezTo>
                    <a:pt x="76859" y="3400"/>
                    <a:pt x="73899" y="1248"/>
                    <a:pt x="70671" y="2324"/>
                  </a:cubicBezTo>
                  <a:cubicBezTo>
                    <a:pt x="69057" y="4745"/>
                    <a:pt x="66098" y="3400"/>
                    <a:pt x="63945" y="4207"/>
                  </a:cubicBezTo>
                  <a:cubicBezTo>
                    <a:pt x="60986" y="5014"/>
                    <a:pt x="57220" y="4207"/>
                    <a:pt x="55606" y="7704"/>
                  </a:cubicBezTo>
                  <a:cubicBezTo>
                    <a:pt x="57489" y="10125"/>
                    <a:pt x="59641" y="8511"/>
                    <a:pt x="61524" y="7973"/>
                  </a:cubicBezTo>
                  <a:cubicBezTo>
                    <a:pt x="58296" y="9318"/>
                    <a:pt x="54799" y="10125"/>
                    <a:pt x="51570" y="12009"/>
                  </a:cubicBezTo>
                  <a:cubicBezTo>
                    <a:pt x="43499" y="17927"/>
                    <a:pt x="34084" y="20079"/>
                    <a:pt x="24668" y="23039"/>
                  </a:cubicBezTo>
                  <a:cubicBezTo>
                    <a:pt x="21977" y="23846"/>
                    <a:pt x="19556" y="25729"/>
                    <a:pt x="17135" y="27074"/>
                  </a:cubicBezTo>
                  <a:cubicBezTo>
                    <a:pt x="13369" y="29495"/>
                    <a:pt x="10409" y="32993"/>
                    <a:pt x="6643" y="35952"/>
                  </a:cubicBezTo>
                  <a:cubicBezTo>
                    <a:pt x="6912" y="34069"/>
                    <a:pt x="6912" y="32455"/>
                    <a:pt x="5567" y="31378"/>
                  </a:cubicBezTo>
                  <a:cubicBezTo>
                    <a:pt x="4760" y="30840"/>
                    <a:pt x="4222" y="31378"/>
                    <a:pt x="3415" y="31917"/>
                  </a:cubicBezTo>
                  <a:cubicBezTo>
                    <a:pt x="2339" y="33800"/>
                    <a:pt x="724" y="35414"/>
                    <a:pt x="455" y="37835"/>
                  </a:cubicBezTo>
                  <a:cubicBezTo>
                    <a:pt x="-890" y="42678"/>
                    <a:pt x="993" y="46982"/>
                    <a:pt x="2877" y="51017"/>
                  </a:cubicBezTo>
                  <a:cubicBezTo>
                    <a:pt x="7988" y="46713"/>
                    <a:pt x="12293" y="41870"/>
                    <a:pt x="17942" y="38104"/>
                  </a:cubicBezTo>
                  <a:cubicBezTo>
                    <a:pt x="36774" y="25460"/>
                    <a:pt x="56682" y="15775"/>
                    <a:pt x="79011" y="10125"/>
                  </a:cubicBezTo>
                  <a:cubicBezTo>
                    <a:pt x="94614" y="6090"/>
                    <a:pt x="110218" y="5552"/>
                    <a:pt x="125821" y="1786"/>
                  </a:cubicBezTo>
                  <a:cubicBezTo>
                    <a:pt x="129319" y="979"/>
                    <a:pt x="133085" y="1517"/>
                    <a:pt x="136582" y="3131"/>
                  </a:cubicBezTo>
                  <a:cubicBezTo>
                    <a:pt x="142770" y="6090"/>
                    <a:pt x="148957" y="3400"/>
                    <a:pt x="154607" y="1248"/>
                  </a:cubicBezTo>
                  <a:cubicBezTo>
                    <a:pt x="141694" y="-905"/>
                    <a:pt x="128780" y="441"/>
                    <a:pt x="115867" y="172"/>
                  </a:cubicBezTo>
                  <a:cubicBezTo>
                    <a:pt x="112639" y="710"/>
                    <a:pt x="109142" y="710"/>
                    <a:pt x="105644" y="441"/>
                  </a:cubicBezTo>
                  <a:close/>
                </a:path>
              </a:pathLst>
            </a:custGeom>
            <a:solidFill>
              <a:srgbClr val="D2DE9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9" name="Полилиния: фигура 2878">
              <a:extLst>
                <a:ext uri="{FF2B5EF4-FFF2-40B4-BE49-F238E27FC236}">
                  <a16:creationId xmlns:a16="http://schemas.microsoft.com/office/drawing/2014/main" id="{BD0EB7A2-C8D1-B600-9743-F31B06C06663}"/>
                </a:ext>
              </a:extLst>
            </p:cNvPr>
            <p:cNvSpPr/>
            <p:nvPr/>
          </p:nvSpPr>
          <p:spPr>
            <a:xfrm>
              <a:off x="5285503" y="7592585"/>
              <a:ext cx="33657" cy="17486"/>
            </a:xfrm>
            <a:custGeom>
              <a:avLst/>
              <a:gdLst>
                <a:gd name="connsiteX0" fmla="*/ 27171 w 33657"/>
                <a:gd name="connsiteY0" fmla="*/ 269 h 17486"/>
                <a:gd name="connsiteX1" fmla="*/ 25019 w 33657"/>
                <a:gd name="connsiteY1" fmla="*/ 1883 h 17486"/>
                <a:gd name="connsiteX2" fmla="*/ 22060 w 33657"/>
                <a:gd name="connsiteY2" fmla="*/ 5381 h 17486"/>
                <a:gd name="connsiteX3" fmla="*/ 5111 w 33657"/>
                <a:gd name="connsiteY3" fmla="*/ 13720 h 17486"/>
                <a:gd name="connsiteX4" fmla="*/ 0 w 33657"/>
                <a:gd name="connsiteY4" fmla="*/ 17487 h 17486"/>
                <a:gd name="connsiteX5" fmla="*/ 27171 w 33657"/>
                <a:gd name="connsiteY5" fmla="*/ 5919 h 17486"/>
                <a:gd name="connsiteX6" fmla="*/ 30669 w 33657"/>
                <a:gd name="connsiteY6" fmla="*/ 4573 h 17486"/>
                <a:gd name="connsiteX7" fmla="*/ 33628 w 33657"/>
                <a:gd name="connsiteY7" fmla="*/ 1345 h 17486"/>
                <a:gd name="connsiteX8" fmla="*/ 30131 w 33657"/>
                <a:gd name="connsiteY8" fmla="*/ 269 h 17486"/>
                <a:gd name="connsiteX9" fmla="*/ 28517 w 33657"/>
                <a:gd name="connsiteY9" fmla="*/ 0 h 17486"/>
                <a:gd name="connsiteX10" fmla="*/ 27171 w 33657"/>
                <a:gd name="connsiteY10" fmla="*/ 269 h 17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657" h="17486">
                  <a:moveTo>
                    <a:pt x="27171" y="269"/>
                  </a:moveTo>
                  <a:cubicBezTo>
                    <a:pt x="27710" y="2421"/>
                    <a:pt x="26364" y="1883"/>
                    <a:pt x="25019" y="1883"/>
                  </a:cubicBezTo>
                  <a:cubicBezTo>
                    <a:pt x="25557" y="4304"/>
                    <a:pt x="23405" y="4573"/>
                    <a:pt x="22060" y="5381"/>
                  </a:cubicBezTo>
                  <a:cubicBezTo>
                    <a:pt x="16410" y="8340"/>
                    <a:pt x="11030" y="11837"/>
                    <a:pt x="5111" y="13720"/>
                  </a:cubicBezTo>
                  <a:cubicBezTo>
                    <a:pt x="3228" y="14258"/>
                    <a:pt x="1076" y="14796"/>
                    <a:pt x="0" y="17487"/>
                  </a:cubicBezTo>
                  <a:cubicBezTo>
                    <a:pt x="10492" y="16142"/>
                    <a:pt x="18294" y="10223"/>
                    <a:pt x="27171" y="5919"/>
                  </a:cubicBezTo>
                  <a:cubicBezTo>
                    <a:pt x="27979" y="4843"/>
                    <a:pt x="29593" y="5112"/>
                    <a:pt x="30669" y="4573"/>
                  </a:cubicBezTo>
                  <a:cubicBezTo>
                    <a:pt x="32283" y="4035"/>
                    <a:pt x="33897" y="3228"/>
                    <a:pt x="33628" y="1345"/>
                  </a:cubicBezTo>
                  <a:cubicBezTo>
                    <a:pt x="33090" y="-807"/>
                    <a:pt x="31207" y="269"/>
                    <a:pt x="30131" y="269"/>
                  </a:cubicBezTo>
                  <a:cubicBezTo>
                    <a:pt x="29593" y="269"/>
                    <a:pt x="29055" y="269"/>
                    <a:pt x="28517" y="0"/>
                  </a:cubicBezTo>
                  <a:cubicBezTo>
                    <a:pt x="27979" y="0"/>
                    <a:pt x="27440" y="269"/>
                    <a:pt x="27171" y="269"/>
                  </a:cubicBezTo>
                  <a:close/>
                </a:path>
              </a:pathLst>
            </a:custGeom>
            <a:solidFill>
              <a:srgbClr val="C3E56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0" name="Полилиния: фигура 2879">
              <a:extLst>
                <a:ext uri="{FF2B5EF4-FFF2-40B4-BE49-F238E27FC236}">
                  <a16:creationId xmlns:a16="http://schemas.microsoft.com/office/drawing/2014/main" id="{E297FC8D-BE1C-859C-5DE6-8C971F372ED1}"/>
                </a:ext>
              </a:extLst>
            </p:cNvPr>
            <p:cNvSpPr/>
            <p:nvPr/>
          </p:nvSpPr>
          <p:spPr>
            <a:xfrm>
              <a:off x="5312675" y="7591945"/>
              <a:ext cx="24481" cy="11668"/>
            </a:xfrm>
            <a:custGeom>
              <a:avLst/>
              <a:gdLst>
                <a:gd name="connsiteX0" fmla="*/ 1076 w 24481"/>
                <a:gd name="connsiteY0" fmla="*/ 640 h 11668"/>
                <a:gd name="connsiteX1" fmla="*/ 5381 w 24481"/>
                <a:gd name="connsiteY1" fmla="*/ 1717 h 11668"/>
                <a:gd name="connsiteX2" fmla="*/ 0 w 24481"/>
                <a:gd name="connsiteY2" fmla="*/ 6559 h 11668"/>
                <a:gd name="connsiteX3" fmla="*/ 11030 w 24481"/>
                <a:gd name="connsiteY3" fmla="*/ 8980 h 11668"/>
                <a:gd name="connsiteX4" fmla="*/ 24481 w 24481"/>
                <a:gd name="connsiteY4" fmla="*/ 11132 h 11668"/>
                <a:gd name="connsiteX5" fmla="*/ 10761 w 24481"/>
                <a:gd name="connsiteY5" fmla="*/ 3600 h 11668"/>
                <a:gd name="connsiteX6" fmla="*/ 8340 w 24481"/>
                <a:gd name="connsiteY6" fmla="*/ 2793 h 11668"/>
                <a:gd name="connsiteX7" fmla="*/ 1076 w 24481"/>
                <a:gd name="connsiteY7" fmla="*/ 640 h 11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481" h="11668">
                  <a:moveTo>
                    <a:pt x="1076" y="640"/>
                  </a:moveTo>
                  <a:cubicBezTo>
                    <a:pt x="2152" y="1986"/>
                    <a:pt x="4035" y="909"/>
                    <a:pt x="5381" y="1717"/>
                  </a:cubicBezTo>
                  <a:cubicBezTo>
                    <a:pt x="5112" y="5214"/>
                    <a:pt x="1076" y="4138"/>
                    <a:pt x="0" y="6559"/>
                  </a:cubicBezTo>
                  <a:cubicBezTo>
                    <a:pt x="4304" y="5214"/>
                    <a:pt x="7533" y="7635"/>
                    <a:pt x="11030" y="8980"/>
                  </a:cubicBezTo>
                  <a:cubicBezTo>
                    <a:pt x="15065" y="10325"/>
                    <a:pt x="19101" y="12747"/>
                    <a:pt x="24481" y="11132"/>
                  </a:cubicBezTo>
                  <a:cubicBezTo>
                    <a:pt x="20177" y="7366"/>
                    <a:pt x="15065" y="6290"/>
                    <a:pt x="10761" y="3600"/>
                  </a:cubicBezTo>
                  <a:cubicBezTo>
                    <a:pt x="10223" y="2793"/>
                    <a:pt x="9147" y="2793"/>
                    <a:pt x="8340" y="2793"/>
                  </a:cubicBezTo>
                  <a:cubicBezTo>
                    <a:pt x="6995" y="-1512"/>
                    <a:pt x="3766" y="371"/>
                    <a:pt x="1076" y="640"/>
                  </a:cubicBezTo>
                  <a:close/>
                </a:path>
              </a:pathLst>
            </a:custGeom>
            <a:solidFill>
              <a:srgbClr val="B1DF4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1" name="Полилиния: фигура 2880">
              <a:extLst>
                <a:ext uri="{FF2B5EF4-FFF2-40B4-BE49-F238E27FC236}">
                  <a16:creationId xmlns:a16="http://schemas.microsoft.com/office/drawing/2014/main" id="{8D4E7986-4D10-34CE-01FA-26D2AC9EC084}"/>
                </a:ext>
              </a:extLst>
            </p:cNvPr>
            <p:cNvSpPr/>
            <p:nvPr/>
          </p:nvSpPr>
          <p:spPr>
            <a:xfrm>
              <a:off x="5303929" y="7617287"/>
              <a:ext cx="8667" cy="8687"/>
            </a:xfrm>
            <a:custGeom>
              <a:avLst/>
              <a:gdLst>
                <a:gd name="connsiteX0" fmla="*/ 8477 w 8667"/>
                <a:gd name="connsiteY0" fmla="*/ 5698 h 8687"/>
                <a:gd name="connsiteX1" fmla="*/ 2827 w 8667"/>
                <a:gd name="connsiteY1" fmla="*/ 49 h 8687"/>
                <a:gd name="connsiteX2" fmla="*/ 137 w 8667"/>
                <a:gd name="connsiteY2" fmla="*/ 4891 h 8687"/>
                <a:gd name="connsiteX3" fmla="*/ 7132 w 8667"/>
                <a:gd name="connsiteY3" fmla="*/ 8658 h 8687"/>
                <a:gd name="connsiteX4" fmla="*/ 8477 w 8667"/>
                <a:gd name="connsiteY4" fmla="*/ 5698 h 8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67" h="8687">
                  <a:moveTo>
                    <a:pt x="8477" y="5698"/>
                  </a:moveTo>
                  <a:cubicBezTo>
                    <a:pt x="6863" y="3546"/>
                    <a:pt x="6594" y="-489"/>
                    <a:pt x="2827" y="49"/>
                  </a:cubicBezTo>
                  <a:cubicBezTo>
                    <a:pt x="675" y="318"/>
                    <a:pt x="-401" y="3815"/>
                    <a:pt x="137" y="4891"/>
                  </a:cubicBezTo>
                  <a:cubicBezTo>
                    <a:pt x="1482" y="7313"/>
                    <a:pt x="4442" y="8120"/>
                    <a:pt x="7132" y="8658"/>
                  </a:cubicBezTo>
                  <a:cubicBezTo>
                    <a:pt x="9015" y="8927"/>
                    <a:pt x="8746" y="7313"/>
                    <a:pt x="8477" y="5698"/>
                  </a:cubicBezTo>
                  <a:close/>
                </a:path>
              </a:pathLst>
            </a:custGeom>
            <a:solidFill>
              <a:srgbClr val="7FCA1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2" name="Полилиния: фигура 2881">
              <a:extLst>
                <a:ext uri="{FF2B5EF4-FFF2-40B4-BE49-F238E27FC236}">
                  <a16:creationId xmlns:a16="http://schemas.microsoft.com/office/drawing/2014/main" id="{8FED0B8B-2745-88C1-96DF-C6D8BDC0EC35}"/>
                </a:ext>
              </a:extLst>
            </p:cNvPr>
            <p:cNvSpPr/>
            <p:nvPr/>
          </p:nvSpPr>
          <p:spPr>
            <a:xfrm>
              <a:off x="5328505" y="7624357"/>
              <a:ext cx="8381" cy="13155"/>
            </a:xfrm>
            <a:custGeom>
              <a:avLst/>
              <a:gdLst>
                <a:gd name="connsiteX0" fmla="*/ 7306 w 8381"/>
                <a:gd name="connsiteY0" fmla="*/ 6430 h 13155"/>
                <a:gd name="connsiteX1" fmla="*/ 8382 w 8381"/>
                <a:gd name="connsiteY1" fmla="*/ 511 h 13155"/>
                <a:gd name="connsiteX2" fmla="*/ 2732 w 8381"/>
                <a:gd name="connsiteY2" fmla="*/ 2933 h 13155"/>
                <a:gd name="connsiteX3" fmla="*/ 42 w 8381"/>
                <a:gd name="connsiteY3" fmla="*/ 12349 h 13155"/>
                <a:gd name="connsiteX4" fmla="*/ 1656 w 8381"/>
                <a:gd name="connsiteY4" fmla="*/ 13156 h 13155"/>
                <a:gd name="connsiteX5" fmla="*/ 7306 w 8381"/>
                <a:gd name="connsiteY5" fmla="*/ 6430 h 13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81" h="13155">
                  <a:moveTo>
                    <a:pt x="7306" y="6430"/>
                  </a:moveTo>
                  <a:cubicBezTo>
                    <a:pt x="8382" y="4547"/>
                    <a:pt x="8382" y="2664"/>
                    <a:pt x="8382" y="511"/>
                  </a:cubicBezTo>
                  <a:cubicBezTo>
                    <a:pt x="5692" y="-565"/>
                    <a:pt x="3539" y="-27"/>
                    <a:pt x="2732" y="2933"/>
                  </a:cubicBezTo>
                  <a:cubicBezTo>
                    <a:pt x="1925" y="6161"/>
                    <a:pt x="1387" y="9389"/>
                    <a:pt x="42" y="12349"/>
                  </a:cubicBezTo>
                  <a:cubicBezTo>
                    <a:pt x="-227" y="13156"/>
                    <a:pt x="849" y="13156"/>
                    <a:pt x="1656" y="13156"/>
                  </a:cubicBezTo>
                  <a:cubicBezTo>
                    <a:pt x="3001" y="10734"/>
                    <a:pt x="4078" y="7775"/>
                    <a:pt x="7306" y="6430"/>
                  </a:cubicBezTo>
                  <a:close/>
                </a:path>
              </a:pathLst>
            </a:custGeom>
            <a:solidFill>
              <a:srgbClr val="AAE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3" name="Полилиния: фигура 2882">
              <a:extLst>
                <a:ext uri="{FF2B5EF4-FFF2-40B4-BE49-F238E27FC236}">
                  <a16:creationId xmlns:a16="http://schemas.microsoft.com/office/drawing/2014/main" id="{7315897A-0709-335D-59C5-CF083BE61B0D}"/>
                </a:ext>
              </a:extLst>
            </p:cNvPr>
            <p:cNvSpPr/>
            <p:nvPr/>
          </p:nvSpPr>
          <p:spPr>
            <a:xfrm>
              <a:off x="5289807" y="7615863"/>
              <a:ext cx="12644" cy="3089"/>
            </a:xfrm>
            <a:custGeom>
              <a:avLst/>
              <a:gdLst>
                <a:gd name="connsiteX0" fmla="*/ 12644 w 12644"/>
                <a:gd name="connsiteY0" fmla="*/ 2279 h 3089"/>
                <a:gd name="connsiteX1" fmla="*/ 0 w 12644"/>
                <a:gd name="connsiteY1" fmla="*/ 1472 h 3089"/>
                <a:gd name="connsiteX2" fmla="*/ 12644 w 12644"/>
                <a:gd name="connsiteY2" fmla="*/ 2279 h 3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4" h="3089">
                  <a:moveTo>
                    <a:pt x="12644" y="2279"/>
                  </a:moveTo>
                  <a:cubicBezTo>
                    <a:pt x="8609" y="665"/>
                    <a:pt x="4842" y="-1487"/>
                    <a:pt x="0" y="1472"/>
                  </a:cubicBezTo>
                  <a:cubicBezTo>
                    <a:pt x="4573" y="2817"/>
                    <a:pt x="8609" y="3894"/>
                    <a:pt x="12644" y="2279"/>
                  </a:cubicBezTo>
                  <a:close/>
                </a:path>
              </a:pathLst>
            </a:custGeom>
            <a:solidFill>
              <a:srgbClr val="A6DD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4" name="Полилиния: фигура 2883">
              <a:extLst>
                <a:ext uri="{FF2B5EF4-FFF2-40B4-BE49-F238E27FC236}">
                  <a16:creationId xmlns:a16="http://schemas.microsoft.com/office/drawing/2014/main" id="{D03485BB-0082-BE3C-F045-D2FCAEEA3F1A}"/>
                </a:ext>
              </a:extLst>
            </p:cNvPr>
            <p:cNvSpPr/>
            <p:nvPr/>
          </p:nvSpPr>
          <p:spPr>
            <a:xfrm>
              <a:off x="5313482" y="7627559"/>
              <a:ext cx="7263" cy="9146"/>
            </a:xfrm>
            <a:custGeom>
              <a:avLst/>
              <a:gdLst>
                <a:gd name="connsiteX0" fmla="*/ 1076 w 7263"/>
                <a:gd name="connsiteY0" fmla="*/ 6188 h 9146"/>
                <a:gd name="connsiteX1" fmla="*/ 2421 w 7263"/>
                <a:gd name="connsiteY1" fmla="*/ 6995 h 9146"/>
                <a:gd name="connsiteX2" fmla="*/ 7264 w 7263"/>
                <a:gd name="connsiteY2" fmla="*/ 9147 h 9146"/>
                <a:gd name="connsiteX3" fmla="*/ 0 w 7263"/>
                <a:gd name="connsiteY3" fmla="*/ 0 h 9146"/>
                <a:gd name="connsiteX4" fmla="*/ 1076 w 7263"/>
                <a:gd name="connsiteY4" fmla="*/ 6188 h 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3" h="9146">
                  <a:moveTo>
                    <a:pt x="1076" y="6188"/>
                  </a:moveTo>
                  <a:cubicBezTo>
                    <a:pt x="1614" y="6457"/>
                    <a:pt x="1883" y="6726"/>
                    <a:pt x="2421" y="6995"/>
                  </a:cubicBezTo>
                  <a:cubicBezTo>
                    <a:pt x="3766" y="7533"/>
                    <a:pt x="5381" y="8340"/>
                    <a:pt x="7264" y="9147"/>
                  </a:cubicBezTo>
                  <a:cubicBezTo>
                    <a:pt x="5650" y="5381"/>
                    <a:pt x="4035" y="2421"/>
                    <a:pt x="0" y="0"/>
                  </a:cubicBezTo>
                  <a:cubicBezTo>
                    <a:pt x="269" y="2421"/>
                    <a:pt x="807" y="4304"/>
                    <a:pt x="1076" y="6188"/>
                  </a:cubicBezTo>
                  <a:close/>
                </a:path>
              </a:pathLst>
            </a:custGeom>
            <a:solidFill>
              <a:srgbClr val="AAE3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5" name="Полилиния: фигура 2884">
              <a:extLst>
                <a:ext uri="{FF2B5EF4-FFF2-40B4-BE49-F238E27FC236}">
                  <a16:creationId xmlns:a16="http://schemas.microsoft.com/office/drawing/2014/main" id="{AAE4E048-14B0-D04B-16F8-C0662729B2D4}"/>
                </a:ext>
              </a:extLst>
            </p:cNvPr>
            <p:cNvSpPr/>
            <p:nvPr/>
          </p:nvSpPr>
          <p:spPr>
            <a:xfrm>
              <a:off x="5321014" y="7591211"/>
              <a:ext cx="8877" cy="4333"/>
            </a:xfrm>
            <a:custGeom>
              <a:avLst/>
              <a:gdLst>
                <a:gd name="connsiteX0" fmla="*/ 0 w 8877"/>
                <a:gd name="connsiteY0" fmla="*/ 3527 h 4333"/>
                <a:gd name="connsiteX1" fmla="*/ 2421 w 8877"/>
                <a:gd name="connsiteY1" fmla="*/ 4334 h 4333"/>
                <a:gd name="connsiteX2" fmla="*/ 8878 w 8877"/>
                <a:gd name="connsiteY2" fmla="*/ 29 h 4333"/>
                <a:gd name="connsiteX3" fmla="*/ 0 w 8877"/>
                <a:gd name="connsiteY3" fmla="*/ 3527 h 4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77" h="4333">
                  <a:moveTo>
                    <a:pt x="0" y="3527"/>
                  </a:moveTo>
                  <a:cubicBezTo>
                    <a:pt x="807" y="3796"/>
                    <a:pt x="1614" y="4065"/>
                    <a:pt x="2421" y="4334"/>
                  </a:cubicBezTo>
                  <a:cubicBezTo>
                    <a:pt x="4843" y="3527"/>
                    <a:pt x="8340" y="4065"/>
                    <a:pt x="8878" y="29"/>
                  </a:cubicBezTo>
                  <a:cubicBezTo>
                    <a:pt x="5381" y="-240"/>
                    <a:pt x="2690" y="1374"/>
                    <a:pt x="0" y="3527"/>
                  </a:cubicBezTo>
                  <a:close/>
                </a:path>
              </a:pathLst>
            </a:custGeom>
            <a:solidFill>
              <a:srgbClr val="85CD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6" name="Полилиния: фигура 2885">
              <a:extLst>
                <a:ext uri="{FF2B5EF4-FFF2-40B4-BE49-F238E27FC236}">
                  <a16:creationId xmlns:a16="http://schemas.microsoft.com/office/drawing/2014/main" id="{F5F8D585-935E-1A8F-BE32-1C2D801047F0}"/>
                </a:ext>
              </a:extLst>
            </p:cNvPr>
            <p:cNvSpPr/>
            <p:nvPr/>
          </p:nvSpPr>
          <p:spPr>
            <a:xfrm>
              <a:off x="5311598" y="7567566"/>
              <a:ext cx="13451" cy="6456"/>
            </a:xfrm>
            <a:custGeom>
              <a:avLst/>
              <a:gdLst>
                <a:gd name="connsiteX0" fmla="*/ 13451 w 13451"/>
                <a:gd name="connsiteY0" fmla="*/ 0 h 6456"/>
                <a:gd name="connsiteX1" fmla="*/ 0 w 13451"/>
                <a:gd name="connsiteY1" fmla="*/ 3497 h 6456"/>
                <a:gd name="connsiteX2" fmla="*/ 3228 w 13451"/>
                <a:gd name="connsiteY2" fmla="*/ 6457 h 6456"/>
                <a:gd name="connsiteX3" fmla="*/ 5381 w 13451"/>
                <a:gd name="connsiteY3" fmla="*/ 5111 h 6456"/>
                <a:gd name="connsiteX4" fmla="*/ 8609 w 13451"/>
                <a:gd name="connsiteY4" fmla="*/ 2152 h 6456"/>
                <a:gd name="connsiteX5" fmla="*/ 13451 w 13451"/>
                <a:gd name="connsiteY5" fmla="*/ 0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51" h="6456">
                  <a:moveTo>
                    <a:pt x="13451" y="0"/>
                  </a:moveTo>
                  <a:cubicBezTo>
                    <a:pt x="9147" y="1345"/>
                    <a:pt x="4305" y="807"/>
                    <a:pt x="0" y="3497"/>
                  </a:cubicBezTo>
                  <a:cubicBezTo>
                    <a:pt x="538" y="5111"/>
                    <a:pt x="3228" y="4573"/>
                    <a:pt x="3228" y="6457"/>
                  </a:cubicBezTo>
                  <a:cubicBezTo>
                    <a:pt x="4035" y="5919"/>
                    <a:pt x="4573" y="5650"/>
                    <a:pt x="5381" y="5111"/>
                  </a:cubicBezTo>
                  <a:cubicBezTo>
                    <a:pt x="5381" y="2690"/>
                    <a:pt x="6995" y="2690"/>
                    <a:pt x="8609" y="2152"/>
                  </a:cubicBezTo>
                  <a:cubicBezTo>
                    <a:pt x="10223" y="1614"/>
                    <a:pt x="12375" y="2152"/>
                    <a:pt x="13451" y="0"/>
                  </a:cubicBezTo>
                  <a:close/>
                </a:path>
              </a:pathLst>
            </a:custGeom>
            <a:solidFill>
              <a:srgbClr val="D7E5A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7" name="Полилиния: фигура 2886">
              <a:extLst>
                <a:ext uri="{FF2B5EF4-FFF2-40B4-BE49-F238E27FC236}">
                  <a16:creationId xmlns:a16="http://schemas.microsoft.com/office/drawing/2014/main" id="{D077E14F-F7EE-348B-4CFD-E8215917A8EE}"/>
                </a:ext>
              </a:extLst>
            </p:cNvPr>
            <p:cNvSpPr/>
            <p:nvPr/>
          </p:nvSpPr>
          <p:spPr>
            <a:xfrm>
              <a:off x="5288462" y="7636706"/>
              <a:ext cx="5851" cy="5998"/>
            </a:xfrm>
            <a:custGeom>
              <a:avLst/>
              <a:gdLst>
                <a:gd name="connsiteX0" fmla="*/ 3766 w 5851"/>
                <a:gd name="connsiteY0" fmla="*/ 0 h 5998"/>
                <a:gd name="connsiteX1" fmla="*/ 0 w 5851"/>
                <a:gd name="connsiteY1" fmla="*/ 5111 h 5998"/>
                <a:gd name="connsiteX2" fmla="*/ 5112 w 5851"/>
                <a:gd name="connsiteY2" fmla="*/ 3228 h 5998"/>
                <a:gd name="connsiteX3" fmla="*/ 3766 w 5851"/>
                <a:gd name="connsiteY3" fmla="*/ 0 h 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51" h="5998">
                  <a:moveTo>
                    <a:pt x="3766" y="0"/>
                  </a:moveTo>
                  <a:cubicBezTo>
                    <a:pt x="2421" y="1614"/>
                    <a:pt x="1345" y="3497"/>
                    <a:pt x="0" y="5111"/>
                  </a:cubicBezTo>
                  <a:cubicBezTo>
                    <a:pt x="2690" y="6995"/>
                    <a:pt x="4035" y="5649"/>
                    <a:pt x="5112" y="3228"/>
                  </a:cubicBezTo>
                  <a:cubicBezTo>
                    <a:pt x="5649" y="1614"/>
                    <a:pt x="6995" y="0"/>
                    <a:pt x="3766" y="0"/>
                  </a:cubicBezTo>
                  <a:close/>
                </a:path>
              </a:pathLst>
            </a:custGeom>
            <a:solidFill>
              <a:srgbClr val="84D01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8" name="Полилиния: фигура 2887">
              <a:extLst>
                <a:ext uri="{FF2B5EF4-FFF2-40B4-BE49-F238E27FC236}">
                  <a16:creationId xmlns:a16="http://schemas.microsoft.com/office/drawing/2014/main" id="{46CC6A49-BA85-CC2D-006A-D411E443BC9B}"/>
                </a:ext>
              </a:extLst>
            </p:cNvPr>
            <p:cNvSpPr/>
            <p:nvPr/>
          </p:nvSpPr>
          <p:spPr>
            <a:xfrm>
              <a:off x="5296529" y="7624330"/>
              <a:ext cx="5115" cy="5918"/>
            </a:xfrm>
            <a:custGeom>
              <a:avLst/>
              <a:gdLst>
                <a:gd name="connsiteX0" fmla="*/ 273 w 5115"/>
                <a:gd name="connsiteY0" fmla="*/ 5919 h 5918"/>
                <a:gd name="connsiteX1" fmla="*/ 2156 w 5115"/>
                <a:gd name="connsiteY1" fmla="*/ 4304 h 5918"/>
                <a:gd name="connsiteX2" fmla="*/ 5115 w 5115"/>
                <a:gd name="connsiteY2" fmla="*/ 0 h 5918"/>
                <a:gd name="connsiteX3" fmla="*/ 273 w 5115"/>
                <a:gd name="connsiteY3" fmla="*/ 5919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5" h="5918">
                  <a:moveTo>
                    <a:pt x="273" y="5919"/>
                  </a:moveTo>
                  <a:cubicBezTo>
                    <a:pt x="811" y="5381"/>
                    <a:pt x="1618" y="4842"/>
                    <a:pt x="2156" y="4304"/>
                  </a:cubicBezTo>
                  <a:cubicBezTo>
                    <a:pt x="2694" y="2690"/>
                    <a:pt x="5115" y="2152"/>
                    <a:pt x="5115" y="0"/>
                  </a:cubicBezTo>
                  <a:cubicBezTo>
                    <a:pt x="273" y="1076"/>
                    <a:pt x="-534" y="2152"/>
                    <a:pt x="273" y="5919"/>
                  </a:cubicBezTo>
                  <a:close/>
                </a:path>
              </a:pathLst>
            </a:custGeom>
            <a:solidFill>
              <a:srgbClr val="A4E0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9" name="Полилиния: фигура 2888">
              <a:extLst>
                <a:ext uri="{FF2B5EF4-FFF2-40B4-BE49-F238E27FC236}">
                  <a16:creationId xmlns:a16="http://schemas.microsoft.com/office/drawing/2014/main" id="{E7CC3517-6978-6757-8AC6-FEB0D9B85CE6}"/>
                </a:ext>
              </a:extLst>
            </p:cNvPr>
            <p:cNvSpPr/>
            <p:nvPr/>
          </p:nvSpPr>
          <p:spPr>
            <a:xfrm>
              <a:off x="5278239" y="7615452"/>
              <a:ext cx="6456" cy="2152"/>
            </a:xfrm>
            <a:custGeom>
              <a:avLst/>
              <a:gdLst>
                <a:gd name="connsiteX0" fmla="*/ 0 w 6456"/>
                <a:gd name="connsiteY0" fmla="*/ 2152 h 2152"/>
                <a:gd name="connsiteX1" fmla="*/ 6457 w 6456"/>
                <a:gd name="connsiteY1" fmla="*/ 0 h 2152"/>
                <a:gd name="connsiteX2" fmla="*/ 0 w 6456"/>
                <a:gd name="connsiteY2" fmla="*/ 2152 h 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56" h="2152">
                  <a:moveTo>
                    <a:pt x="0" y="2152"/>
                  </a:moveTo>
                  <a:cubicBezTo>
                    <a:pt x="2152" y="1614"/>
                    <a:pt x="4842" y="2152"/>
                    <a:pt x="6457" y="0"/>
                  </a:cubicBezTo>
                  <a:cubicBezTo>
                    <a:pt x="4304" y="538"/>
                    <a:pt x="1614" y="-269"/>
                    <a:pt x="0" y="2152"/>
                  </a:cubicBezTo>
                  <a:close/>
                </a:path>
              </a:pathLst>
            </a:custGeom>
            <a:solidFill>
              <a:srgbClr val="A6DD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0" name="Полилиния: фигура 2889">
              <a:extLst>
                <a:ext uri="{FF2B5EF4-FFF2-40B4-BE49-F238E27FC236}">
                  <a16:creationId xmlns:a16="http://schemas.microsoft.com/office/drawing/2014/main" id="{EB058BA7-1E85-D35B-5FD8-F6651B631543}"/>
                </a:ext>
              </a:extLst>
            </p:cNvPr>
            <p:cNvSpPr/>
            <p:nvPr/>
          </p:nvSpPr>
          <p:spPr>
            <a:xfrm>
              <a:off x="5327471" y="7567081"/>
              <a:ext cx="12913" cy="2888"/>
            </a:xfrm>
            <a:custGeom>
              <a:avLst/>
              <a:gdLst>
                <a:gd name="connsiteX0" fmla="*/ 0 w 12913"/>
                <a:gd name="connsiteY0" fmla="*/ 216 h 2888"/>
                <a:gd name="connsiteX1" fmla="*/ 12913 w 12913"/>
                <a:gd name="connsiteY1" fmla="*/ 2369 h 2888"/>
                <a:gd name="connsiteX2" fmla="*/ 0 w 12913"/>
                <a:gd name="connsiteY2" fmla="*/ 216 h 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13" h="2888">
                  <a:moveTo>
                    <a:pt x="0" y="216"/>
                  </a:moveTo>
                  <a:cubicBezTo>
                    <a:pt x="4035" y="2907"/>
                    <a:pt x="8340" y="3445"/>
                    <a:pt x="12913" y="2369"/>
                  </a:cubicBezTo>
                  <a:cubicBezTo>
                    <a:pt x="8609" y="1023"/>
                    <a:pt x="4573" y="-591"/>
                    <a:pt x="0" y="216"/>
                  </a:cubicBezTo>
                  <a:close/>
                </a:path>
              </a:pathLst>
            </a:custGeom>
            <a:solidFill>
              <a:srgbClr val="ABDD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1" name="Полилиния: фигура 2890">
              <a:extLst>
                <a:ext uri="{FF2B5EF4-FFF2-40B4-BE49-F238E27FC236}">
                  <a16:creationId xmlns:a16="http://schemas.microsoft.com/office/drawing/2014/main" id="{728BB07B-CB11-196F-0634-44749C77A26C}"/>
                </a:ext>
              </a:extLst>
            </p:cNvPr>
            <p:cNvSpPr/>
            <p:nvPr/>
          </p:nvSpPr>
          <p:spPr>
            <a:xfrm>
              <a:off x="5314827" y="7566221"/>
              <a:ext cx="8877" cy="2152"/>
            </a:xfrm>
            <a:custGeom>
              <a:avLst/>
              <a:gdLst>
                <a:gd name="connsiteX0" fmla="*/ 0 w 8877"/>
                <a:gd name="connsiteY0" fmla="*/ 2152 h 2152"/>
                <a:gd name="connsiteX1" fmla="*/ 8878 w 8877"/>
                <a:gd name="connsiteY1" fmla="*/ 538 h 2152"/>
                <a:gd name="connsiteX2" fmla="*/ 0 w 8877"/>
                <a:gd name="connsiteY2" fmla="*/ 2152 h 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77" h="2152">
                  <a:moveTo>
                    <a:pt x="0" y="2152"/>
                  </a:moveTo>
                  <a:cubicBezTo>
                    <a:pt x="2959" y="1614"/>
                    <a:pt x="5919" y="1076"/>
                    <a:pt x="8878" y="538"/>
                  </a:cubicBezTo>
                  <a:cubicBezTo>
                    <a:pt x="5650" y="-538"/>
                    <a:pt x="2690" y="0"/>
                    <a:pt x="0" y="2152"/>
                  </a:cubicBezTo>
                  <a:close/>
                </a:path>
              </a:pathLst>
            </a:custGeom>
            <a:solidFill>
              <a:srgbClr val="D7E5A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2" name="Полилиния: фигура 2891">
              <a:extLst>
                <a:ext uri="{FF2B5EF4-FFF2-40B4-BE49-F238E27FC236}">
                  <a16:creationId xmlns:a16="http://schemas.microsoft.com/office/drawing/2014/main" id="{6BDA35EA-7174-FAA1-F88B-259440EEF2A5}"/>
                </a:ext>
              </a:extLst>
            </p:cNvPr>
            <p:cNvSpPr/>
            <p:nvPr/>
          </p:nvSpPr>
          <p:spPr>
            <a:xfrm>
              <a:off x="5305142" y="7569180"/>
              <a:ext cx="5380" cy="2152"/>
            </a:xfrm>
            <a:custGeom>
              <a:avLst/>
              <a:gdLst>
                <a:gd name="connsiteX0" fmla="*/ 0 w 5380"/>
                <a:gd name="connsiteY0" fmla="*/ 2152 h 2152"/>
                <a:gd name="connsiteX1" fmla="*/ 5381 w 5380"/>
                <a:gd name="connsiteY1" fmla="*/ 0 h 2152"/>
                <a:gd name="connsiteX2" fmla="*/ 0 w 5380"/>
                <a:gd name="connsiteY2" fmla="*/ 2152 h 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0" h="2152">
                  <a:moveTo>
                    <a:pt x="0" y="2152"/>
                  </a:moveTo>
                  <a:cubicBezTo>
                    <a:pt x="1883" y="1614"/>
                    <a:pt x="4035" y="2152"/>
                    <a:pt x="5381" y="0"/>
                  </a:cubicBezTo>
                  <a:cubicBezTo>
                    <a:pt x="3497" y="538"/>
                    <a:pt x="1345" y="0"/>
                    <a:pt x="0" y="2152"/>
                  </a:cubicBezTo>
                  <a:close/>
                </a:path>
              </a:pathLst>
            </a:custGeom>
            <a:solidFill>
              <a:srgbClr val="D7E5A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3" name="Полилиния: фигура 2892">
              <a:extLst>
                <a:ext uri="{FF2B5EF4-FFF2-40B4-BE49-F238E27FC236}">
                  <a16:creationId xmlns:a16="http://schemas.microsoft.com/office/drawing/2014/main" id="{10E868DC-5F9F-FD5A-F5C7-CF1B0F795125}"/>
                </a:ext>
              </a:extLst>
            </p:cNvPr>
            <p:cNvSpPr/>
            <p:nvPr/>
          </p:nvSpPr>
          <p:spPr>
            <a:xfrm>
              <a:off x="5278508" y="7520487"/>
              <a:ext cx="17269" cy="13451"/>
            </a:xfrm>
            <a:custGeom>
              <a:avLst/>
              <a:gdLst>
                <a:gd name="connsiteX0" fmla="*/ 1345 w 17269"/>
                <a:gd name="connsiteY0" fmla="*/ 13182 h 13451"/>
                <a:gd name="connsiteX1" fmla="*/ 15334 w 17269"/>
                <a:gd name="connsiteY1" fmla="*/ 4304 h 13451"/>
                <a:gd name="connsiteX2" fmla="*/ 17218 w 17269"/>
                <a:gd name="connsiteY2" fmla="*/ 0 h 13451"/>
                <a:gd name="connsiteX3" fmla="*/ 0 w 17269"/>
                <a:gd name="connsiteY3" fmla="*/ 12375 h 13451"/>
                <a:gd name="connsiteX4" fmla="*/ 1345 w 17269"/>
                <a:gd name="connsiteY4" fmla="*/ 13182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269" h="13451">
                  <a:moveTo>
                    <a:pt x="1345" y="13182"/>
                  </a:moveTo>
                  <a:cubicBezTo>
                    <a:pt x="5919" y="10223"/>
                    <a:pt x="10761" y="7264"/>
                    <a:pt x="15334" y="4304"/>
                  </a:cubicBezTo>
                  <a:cubicBezTo>
                    <a:pt x="16680" y="3497"/>
                    <a:pt x="17487" y="1883"/>
                    <a:pt x="17218" y="0"/>
                  </a:cubicBezTo>
                  <a:cubicBezTo>
                    <a:pt x="10492" y="2690"/>
                    <a:pt x="5112" y="7264"/>
                    <a:pt x="0" y="12375"/>
                  </a:cubicBezTo>
                  <a:cubicBezTo>
                    <a:pt x="0" y="13451"/>
                    <a:pt x="269" y="13720"/>
                    <a:pt x="1345" y="13182"/>
                  </a:cubicBezTo>
                  <a:close/>
                </a:path>
              </a:pathLst>
            </a:custGeom>
            <a:solidFill>
              <a:srgbClr val="C9E7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4" name="Полилиния: фигура 2893">
              <a:extLst>
                <a:ext uri="{FF2B5EF4-FFF2-40B4-BE49-F238E27FC236}">
                  <a16:creationId xmlns:a16="http://schemas.microsoft.com/office/drawing/2014/main" id="{A6A4DEB1-B306-CDD4-6737-FCA91426ED32}"/>
                </a:ext>
              </a:extLst>
            </p:cNvPr>
            <p:cNvSpPr/>
            <p:nvPr/>
          </p:nvSpPr>
          <p:spPr>
            <a:xfrm>
              <a:off x="5260484" y="7544400"/>
              <a:ext cx="7263" cy="2720"/>
            </a:xfrm>
            <a:custGeom>
              <a:avLst/>
              <a:gdLst>
                <a:gd name="connsiteX0" fmla="*/ 0 w 7263"/>
                <a:gd name="connsiteY0" fmla="*/ 1913 h 2720"/>
                <a:gd name="connsiteX1" fmla="*/ 2421 w 7263"/>
                <a:gd name="connsiteY1" fmla="*/ 2720 h 2720"/>
                <a:gd name="connsiteX2" fmla="*/ 7264 w 7263"/>
                <a:gd name="connsiteY2" fmla="*/ 299 h 2720"/>
                <a:gd name="connsiteX3" fmla="*/ 0 w 7263"/>
                <a:gd name="connsiteY3" fmla="*/ 1913 h 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3" h="2720">
                  <a:moveTo>
                    <a:pt x="0" y="1913"/>
                  </a:moveTo>
                  <a:cubicBezTo>
                    <a:pt x="807" y="1913"/>
                    <a:pt x="1883" y="1913"/>
                    <a:pt x="2421" y="2720"/>
                  </a:cubicBezTo>
                  <a:cubicBezTo>
                    <a:pt x="4035" y="2182"/>
                    <a:pt x="6188" y="2720"/>
                    <a:pt x="7264" y="299"/>
                  </a:cubicBezTo>
                  <a:cubicBezTo>
                    <a:pt x="4573" y="-239"/>
                    <a:pt x="2152" y="-239"/>
                    <a:pt x="0" y="1913"/>
                  </a:cubicBezTo>
                  <a:close/>
                </a:path>
              </a:pathLst>
            </a:custGeom>
            <a:solidFill>
              <a:srgbClr val="A7DC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5" name="Полилиния: фигура 2894">
              <a:extLst>
                <a:ext uri="{FF2B5EF4-FFF2-40B4-BE49-F238E27FC236}">
                  <a16:creationId xmlns:a16="http://schemas.microsoft.com/office/drawing/2014/main" id="{C68AB97A-FC1F-7B4A-096B-1E4A74B91A14}"/>
                </a:ext>
              </a:extLst>
            </p:cNvPr>
            <p:cNvSpPr/>
            <p:nvPr/>
          </p:nvSpPr>
          <p:spPr>
            <a:xfrm>
              <a:off x="5275873" y="7532862"/>
              <a:ext cx="4100" cy="3514"/>
            </a:xfrm>
            <a:custGeom>
              <a:avLst/>
              <a:gdLst>
                <a:gd name="connsiteX0" fmla="*/ 3981 w 4100"/>
                <a:gd name="connsiteY0" fmla="*/ 807 h 3514"/>
                <a:gd name="connsiteX1" fmla="*/ 2636 w 4100"/>
                <a:gd name="connsiteY1" fmla="*/ 0 h 3514"/>
                <a:gd name="connsiteX2" fmla="*/ 215 w 4100"/>
                <a:gd name="connsiteY2" fmla="*/ 2959 h 3514"/>
                <a:gd name="connsiteX3" fmla="*/ 3981 w 4100"/>
                <a:gd name="connsiteY3" fmla="*/ 2152 h 3514"/>
                <a:gd name="connsiteX4" fmla="*/ 3981 w 4100"/>
                <a:gd name="connsiteY4" fmla="*/ 807 h 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00" h="3514">
                  <a:moveTo>
                    <a:pt x="3981" y="807"/>
                  </a:moveTo>
                  <a:cubicBezTo>
                    <a:pt x="3443" y="538"/>
                    <a:pt x="3174" y="269"/>
                    <a:pt x="2636" y="0"/>
                  </a:cubicBezTo>
                  <a:cubicBezTo>
                    <a:pt x="1022" y="538"/>
                    <a:pt x="-592" y="1345"/>
                    <a:pt x="215" y="2959"/>
                  </a:cubicBezTo>
                  <a:cubicBezTo>
                    <a:pt x="1291" y="4573"/>
                    <a:pt x="2636" y="2152"/>
                    <a:pt x="3981" y="2152"/>
                  </a:cubicBezTo>
                  <a:cubicBezTo>
                    <a:pt x="4250" y="1614"/>
                    <a:pt x="3981" y="1076"/>
                    <a:pt x="3981" y="807"/>
                  </a:cubicBezTo>
                  <a:close/>
                </a:path>
              </a:pathLst>
            </a:custGeom>
            <a:solidFill>
              <a:srgbClr val="B6E0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6" name="Полилиния: фигура 2895">
              <a:extLst>
                <a:ext uri="{FF2B5EF4-FFF2-40B4-BE49-F238E27FC236}">
                  <a16:creationId xmlns:a16="http://schemas.microsoft.com/office/drawing/2014/main" id="{15EB228A-F176-F4A0-A0DE-62CAA6CB6DDF}"/>
                </a:ext>
              </a:extLst>
            </p:cNvPr>
            <p:cNvSpPr/>
            <p:nvPr/>
          </p:nvSpPr>
          <p:spPr>
            <a:xfrm>
              <a:off x="5386388" y="7503000"/>
              <a:ext cx="4842" cy="2084"/>
            </a:xfrm>
            <a:custGeom>
              <a:avLst/>
              <a:gdLst>
                <a:gd name="connsiteX0" fmla="*/ 4842 w 4842"/>
                <a:gd name="connsiteY0" fmla="*/ 1076 h 2084"/>
                <a:gd name="connsiteX1" fmla="*/ 269 w 4842"/>
                <a:gd name="connsiteY1" fmla="*/ 538 h 2084"/>
                <a:gd name="connsiteX2" fmla="*/ 0 w 4842"/>
                <a:gd name="connsiteY2" fmla="*/ 1076 h 2084"/>
                <a:gd name="connsiteX3" fmla="*/ 4842 w 4842"/>
                <a:gd name="connsiteY3" fmla="*/ 1076 h 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2" h="2084">
                  <a:moveTo>
                    <a:pt x="4842" y="1076"/>
                  </a:moveTo>
                  <a:cubicBezTo>
                    <a:pt x="2959" y="-538"/>
                    <a:pt x="1614" y="0"/>
                    <a:pt x="269" y="538"/>
                  </a:cubicBezTo>
                  <a:cubicBezTo>
                    <a:pt x="269" y="807"/>
                    <a:pt x="0" y="1076"/>
                    <a:pt x="0" y="1076"/>
                  </a:cubicBezTo>
                  <a:cubicBezTo>
                    <a:pt x="1614" y="2421"/>
                    <a:pt x="2959" y="2421"/>
                    <a:pt x="4842" y="1076"/>
                  </a:cubicBezTo>
                  <a:close/>
                </a:path>
              </a:pathLst>
            </a:custGeom>
            <a:solidFill>
              <a:srgbClr val="BBE35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7" name="Полилиния: фигура 2896">
              <a:extLst>
                <a:ext uri="{FF2B5EF4-FFF2-40B4-BE49-F238E27FC236}">
                  <a16:creationId xmlns:a16="http://schemas.microsoft.com/office/drawing/2014/main" id="{BBEA7C73-9C28-4716-2C68-B16729C02739}"/>
                </a:ext>
              </a:extLst>
            </p:cNvPr>
            <p:cNvSpPr/>
            <p:nvPr/>
          </p:nvSpPr>
          <p:spPr>
            <a:xfrm>
              <a:off x="5440798" y="7502290"/>
              <a:ext cx="2892" cy="1922"/>
            </a:xfrm>
            <a:custGeom>
              <a:avLst/>
              <a:gdLst>
                <a:gd name="connsiteX0" fmla="*/ 2892 w 2892"/>
                <a:gd name="connsiteY0" fmla="*/ 710 h 1922"/>
                <a:gd name="connsiteX1" fmla="*/ 202 w 2892"/>
                <a:gd name="connsiteY1" fmla="*/ 710 h 1922"/>
                <a:gd name="connsiteX2" fmla="*/ 202 w 2892"/>
                <a:gd name="connsiteY2" fmla="*/ 1517 h 1922"/>
                <a:gd name="connsiteX3" fmla="*/ 2892 w 2892"/>
                <a:gd name="connsiteY3" fmla="*/ 710 h 1922"/>
                <a:gd name="connsiteX4" fmla="*/ 2892 w 2892"/>
                <a:gd name="connsiteY4" fmla="*/ 710 h 1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2" h="1922">
                  <a:moveTo>
                    <a:pt x="2892" y="710"/>
                  </a:moveTo>
                  <a:cubicBezTo>
                    <a:pt x="2085" y="-97"/>
                    <a:pt x="1009" y="-366"/>
                    <a:pt x="202" y="710"/>
                  </a:cubicBezTo>
                  <a:cubicBezTo>
                    <a:pt x="-67" y="979"/>
                    <a:pt x="-67" y="1517"/>
                    <a:pt x="202" y="1517"/>
                  </a:cubicBezTo>
                  <a:cubicBezTo>
                    <a:pt x="1547" y="2593"/>
                    <a:pt x="2085" y="1248"/>
                    <a:pt x="2892" y="710"/>
                  </a:cubicBezTo>
                  <a:lnTo>
                    <a:pt x="2892" y="710"/>
                  </a:lnTo>
                  <a:close/>
                </a:path>
              </a:pathLst>
            </a:custGeom>
            <a:solidFill>
              <a:srgbClr val="97D6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8" name="Полилиния: фигура 2897">
              <a:extLst>
                <a:ext uri="{FF2B5EF4-FFF2-40B4-BE49-F238E27FC236}">
                  <a16:creationId xmlns:a16="http://schemas.microsoft.com/office/drawing/2014/main" id="{F73C06D4-4D7E-5607-AFEA-E6C2C567E8A2}"/>
                </a:ext>
              </a:extLst>
            </p:cNvPr>
            <p:cNvSpPr/>
            <p:nvPr/>
          </p:nvSpPr>
          <p:spPr>
            <a:xfrm>
              <a:off x="5386610" y="7418795"/>
              <a:ext cx="47099" cy="29856"/>
            </a:xfrm>
            <a:custGeom>
              <a:avLst/>
              <a:gdLst>
                <a:gd name="connsiteX0" fmla="*/ 46587 w 47099"/>
                <a:gd name="connsiteY0" fmla="*/ 22060 h 29856"/>
                <a:gd name="connsiteX1" fmla="*/ 46049 w 47099"/>
                <a:gd name="connsiteY1" fmla="*/ 19908 h 29856"/>
                <a:gd name="connsiteX2" fmla="*/ 44166 w 47099"/>
                <a:gd name="connsiteY2" fmla="*/ 14527 h 29856"/>
                <a:gd name="connsiteX3" fmla="*/ 43628 w 47099"/>
                <a:gd name="connsiteY3" fmla="*/ 12375 h 29856"/>
                <a:gd name="connsiteX4" fmla="*/ 26411 w 47099"/>
                <a:gd name="connsiteY4" fmla="*/ 1345 h 29856"/>
                <a:gd name="connsiteX5" fmla="*/ 19685 w 47099"/>
                <a:gd name="connsiteY5" fmla="*/ 2152 h 29856"/>
                <a:gd name="connsiteX6" fmla="*/ 18071 w 47099"/>
                <a:gd name="connsiteY6" fmla="*/ 2421 h 29856"/>
                <a:gd name="connsiteX7" fmla="*/ 46 w 47099"/>
                <a:gd name="connsiteY7" fmla="*/ 0 h 29856"/>
                <a:gd name="connsiteX8" fmla="*/ 17264 w 47099"/>
                <a:gd name="connsiteY8" fmla="*/ 15872 h 29856"/>
                <a:gd name="connsiteX9" fmla="*/ 34481 w 47099"/>
                <a:gd name="connsiteY9" fmla="*/ 24481 h 29856"/>
                <a:gd name="connsiteX10" fmla="*/ 36096 w 47099"/>
                <a:gd name="connsiteY10" fmla="*/ 26903 h 29856"/>
                <a:gd name="connsiteX11" fmla="*/ 44166 w 47099"/>
                <a:gd name="connsiteY11" fmla="*/ 29324 h 29856"/>
                <a:gd name="connsiteX12" fmla="*/ 46587 w 47099"/>
                <a:gd name="connsiteY12" fmla="*/ 22060 h 29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7099" h="29856">
                  <a:moveTo>
                    <a:pt x="46587" y="22060"/>
                  </a:moveTo>
                  <a:cubicBezTo>
                    <a:pt x="46318" y="21253"/>
                    <a:pt x="46318" y="20715"/>
                    <a:pt x="46049" y="19908"/>
                  </a:cubicBezTo>
                  <a:cubicBezTo>
                    <a:pt x="44435" y="18294"/>
                    <a:pt x="45511" y="16142"/>
                    <a:pt x="44166" y="14527"/>
                  </a:cubicBezTo>
                  <a:cubicBezTo>
                    <a:pt x="43897" y="13720"/>
                    <a:pt x="43897" y="13182"/>
                    <a:pt x="43628" y="12375"/>
                  </a:cubicBezTo>
                  <a:cubicBezTo>
                    <a:pt x="40938" y="3228"/>
                    <a:pt x="35288" y="-269"/>
                    <a:pt x="26411" y="1345"/>
                  </a:cubicBezTo>
                  <a:cubicBezTo>
                    <a:pt x="24258" y="1614"/>
                    <a:pt x="22106" y="2421"/>
                    <a:pt x="19685" y="2152"/>
                  </a:cubicBezTo>
                  <a:cubicBezTo>
                    <a:pt x="19147" y="2152"/>
                    <a:pt x="18609" y="2421"/>
                    <a:pt x="18071" y="2421"/>
                  </a:cubicBezTo>
                  <a:cubicBezTo>
                    <a:pt x="11345" y="7533"/>
                    <a:pt x="5427" y="5111"/>
                    <a:pt x="46" y="0"/>
                  </a:cubicBezTo>
                  <a:cubicBezTo>
                    <a:pt x="-761" y="8071"/>
                    <a:pt x="9193" y="17756"/>
                    <a:pt x="17264" y="15872"/>
                  </a:cubicBezTo>
                  <a:cubicBezTo>
                    <a:pt x="25872" y="13989"/>
                    <a:pt x="30715" y="17487"/>
                    <a:pt x="34481" y="24481"/>
                  </a:cubicBezTo>
                  <a:cubicBezTo>
                    <a:pt x="35019" y="25288"/>
                    <a:pt x="35557" y="26095"/>
                    <a:pt x="36096" y="26903"/>
                  </a:cubicBezTo>
                  <a:cubicBezTo>
                    <a:pt x="38248" y="29324"/>
                    <a:pt x="40938" y="30669"/>
                    <a:pt x="44166" y="29324"/>
                  </a:cubicBezTo>
                  <a:cubicBezTo>
                    <a:pt x="47664" y="27979"/>
                    <a:pt x="47394" y="25019"/>
                    <a:pt x="46587" y="22060"/>
                  </a:cubicBezTo>
                  <a:close/>
                </a:path>
              </a:pathLst>
            </a:custGeom>
            <a:solidFill>
              <a:srgbClr val="4F94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9" name="Полилиния: фигура 2898">
              <a:extLst>
                <a:ext uri="{FF2B5EF4-FFF2-40B4-BE49-F238E27FC236}">
                  <a16:creationId xmlns:a16="http://schemas.microsoft.com/office/drawing/2014/main" id="{C86B1B06-B3A1-A42B-85B5-48295AE34C9C}"/>
                </a:ext>
              </a:extLst>
            </p:cNvPr>
            <p:cNvSpPr/>
            <p:nvPr/>
          </p:nvSpPr>
          <p:spPr>
            <a:xfrm>
              <a:off x="5347310" y="7403461"/>
              <a:ext cx="32083" cy="25967"/>
            </a:xfrm>
            <a:custGeom>
              <a:avLst/>
              <a:gdLst>
                <a:gd name="connsiteX0" fmla="*/ 32083 w 32083"/>
                <a:gd name="connsiteY0" fmla="*/ 24750 h 25967"/>
                <a:gd name="connsiteX1" fmla="*/ 12713 w 32083"/>
                <a:gd name="connsiteY1" fmla="*/ 3228 h 25967"/>
                <a:gd name="connsiteX2" fmla="*/ 10561 w 32083"/>
                <a:gd name="connsiteY2" fmla="*/ 269 h 25967"/>
                <a:gd name="connsiteX3" fmla="*/ 9754 w 32083"/>
                <a:gd name="connsiteY3" fmla="*/ 0 h 25967"/>
                <a:gd name="connsiteX4" fmla="*/ 9216 w 32083"/>
                <a:gd name="connsiteY4" fmla="*/ 269 h 25967"/>
                <a:gd name="connsiteX5" fmla="*/ 7602 w 32083"/>
                <a:gd name="connsiteY5" fmla="*/ 2690 h 25967"/>
                <a:gd name="connsiteX6" fmla="*/ 1415 w 32083"/>
                <a:gd name="connsiteY6" fmla="*/ 12106 h 25967"/>
                <a:gd name="connsiteX7" fmla="*/ 2222 w 32083"/>
                <a:gd name="connsiteY7" fmla="*/ 22060 h 25967"/>
                <a:gd name="connsiteX8" fmla="*/ 28317 w 32083"/>
                <a:gd name="connsiteY8" fmla="*/ 25826 h 25967"/>
                <a:gd name="connsiteX9" fmla="*/ 32083 w 32083"/>
                <a:gd name="connsiteY9" fmla="*/ 24750 h 25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083" h="25967">
                  <a:moveTo>
                    <a:pt x="32083" y="24750"/>
                  </a:moveTo>
                  <a:cubicBezTo>
                    <a:pt x="26972" y="16142"/>
                    <a:pt x="21322" y="8340"/>
                    <a:pt x="12713" y="3228"/>
                  </a:cubicBezTo>
                  <a:cubicBezTo>
                    <a:pt x="11637" y="2421"/>
                    <a:pt x="10561" y="1614"/>
                    <a:pt x="10561" y="269"/>
                  </a:cubicBezTo>
                  <a:cubicBezTo>
                    <a:pt x="10292" y="0"/>
                    <a:pt x="10023" y="0"/>
                    <a:pt x="9754" y="0"/>
                  </a:cubicBezTo>
                  <a:cubicBezTo>
                    <a:pt x="9485" y="0"/>
                    <a:pt x="9216" y="269"/>
                    <a:pt x="9216" y="269"/>
                  </a:cubicBezTo>
                  <a:cubicBezTo>
                    <a:pt x="8678" y="1076"/>
                    <a:pt x="8140" y="1883"/>
                    <a:pt x="7602" y="2690"/>
                  </a:cubicBezTo>
                  <a:cubicBezTo>
                    <a:pt x="5719" y="6188"/>
                    <a:pt x="2760" y="8609"/>
                    <a:pt x="1415" y="12106"/>
                  </a:cubicBezTo>
                  <a:cubicBezTo>
                    <a:pt x="1145" y="15334"/>
                    <a:pt x="-2083" y="19101"/>
                    <a:pt x="2222" y="22060"/>
                  </a:cubicBezTo>
                  <a:cubicBezTo>
                    <a:pt x="11099" y="22867"/>
                    <a:pt x="19708" y="23674"/>
                    <a:pt x="28317" y="25826"/>
                  </a:cubicBezTo>
                  <a:cubicBezTo>
                    <a:pt x="29393" y="26095"/>
                    <a:pt x="31007" y="26095"/>
                    <a:pt x="32083" y="24750"/>
                  </a:cubicBezTo>
                  <a:close/>
                </a:path>
              </a:pathLst>
            </a:custGeom>
            <a:solidFill>
              <a:srgbClr val="98D6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0" name="Полилиния: фигура 2899">
              <a:extLst>
                <a:ext uri="{FF2B5EF4-FFF2-40B4-BE49-F238E27FC236}">
                  <a16:creationId xmlns:a16="http://schemas.microsoft.com/office/drawing/2014/main" id="{E669E65B-8127-9E8A-CBC3-7D9DB86E0F44}"/>
                </a:ext>
              </a:extLst>
            </p:cNvPr>
            <p:cNvSpPr/>
            <p:nvPr/>
          </p:nvSpPr>
          <p:spPr>
            <a:xfrm>
              <a:off x="5329085" y="7423744"/>
              <a:ext cx="55445" cy="7988"/>
            </a:xfrm>
            <a:custGeom>
              <a:avLst/>
              <a:gdLst>
                <a:gd name="connsiteX0" fmla="*/ 50308 w 55445"/>
                <a:gd name="connsiteY0" fmla="*/ 4467 h 7988"/>
                <a:gd name="connsiteX1" fmla="*/ 37126 w 55445"/>
                <a:gd name="connsiteY1" fmla="*/ 2315 h 7988"/>
                <a:gd name="connsiteX2" fmla="*/ 19908 w 55445"/>
                <a:gd name="connsiteY2" fmla="*/ 970 h 7988"/>
                <a:gd name="connsiteX3" fmla="*/ 13182 w 55445"/>
                <a:gd name="connsiteY3" fmla="*/ 970 h 7988"/>
                <a:gd name="connsiteX4" fmla="*/ 6726 w 55445"/>
                <a:gd name="connsiteY4" fmla="*/ 2853 h 7988"/>
                <a:gd name="connsiteX5" fmla="*/ 0 w 55445"/>
                <a:gd name="connsiteY5" fmla="*/ 4736 h 7988"/>
                <a:gd name="connsiteX6" fmla="*/ 12644 w 55445"/>
                <a:gd name="connsiteY6" fmla="*/ 4198 h 7988"/>
                <a:gd name="connsiteX7" fmla="*/ 46272 w 55445"/>
                <a:gd name="connsiteY7" fmla="*/ 7426 h 7988"/>
                <a:gd name="connsiteX8" fmla="*/ 52191 w 55445"/>
                <a:gd name="connsiteY8" fmla="*/ 7695 h 7988"/>
                <a:gd name="connsiteX9" fmla="*/ 55419 w 55445"/>
                <a:gd name="connsiteY9" fmla="*/ 5812 h 7988"/>
                <a:gd name="connsiteX10" fmla="*/ 50308 w 55445"/>
                <a:gd name="connsiteY10" fmla="*/ 4467 h 7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445" h="7988">
                  <a:moveTo>
                    <a:pt x="50308" y="4467"/>
                  </a:moveTo>
                  <a:cubicBezTo>
                    <a:pt x="45734" y="5005"/>
                    <a:pt x="41430" y="2853"/>
                    <a:pt x="37126" y="2315"/>
                  </a:cubicBezTo>
                  <a:cubicBezTo>
                    <a:pt x="31476" y="1508"/>
                    <a:pt x="25557" y="1239"/>
                    <a:pt x="19908" y="970"/>
                  </a:cubicBezTo>
                  <a:cubicBezTo>
                    <a:pt x="17756" y="432"/>
                    <a:pt x="15334" y="-913"/>
                    <a:pt x="13182" y="970"/>
                  </a:cubicBezTo>
                  <a:cubicBezTo>
                    <a:pt x="11568" y="3391"/>
                    <a:pt x="9147" y="3122"/>
                    <a:pt x="6726" y="2853"/>
                  </a:cubicBezTo>
                  <a:cubicBezTo>
                    <a:pt x="4035" y="2584"/>
                    <a:pt x="1883" y="3122"/>
                    <a:pt x="0" y="4736"/>
                  </a:cubicBezTo>
                  <a:cubicBezTo>
                    <a:pt x="4305" y="9041"/>
                    <a:pt x="8609" y="4736"/>
                    <a:pt x="12644" y="4198"/>
                  </a:cubicBezTo>
                  <a:cubicBezTo>
                    <a:pt x="24212" y="2853"/>
                    <a:pt x="35242" y="4736"/>
                    <a:pt x="46272" y="7426"/>
                  </a:cubicBezTo>
                  <a:cubicBezTo>
                    <a:pt x="48425" y="7964"/>
                    <a:pt x="50308" y="8233"/>
                    <a:pt x="52191" y="7695"/>
                  </a:cubicBezTo>
                  <a:cubicBezTo>
                    <a:pt x="53805" y="7695"/>
                    <a:pt x="55688" y="8503"/>
                    <a:pt x="55419" y="5812"/>
                  </a:cubicBezTo>
                  <a:cubicBezTo>
                    <a:pt x="53536" y="5274"/>
                    <a:pt x="51922" y="4736"/>
                    <a:pt x="50308" y="4467"/>
                  </a:cubicBezTo>
                  <a:close/>
                </a:path>
              </a:pathLst>
            </a:custGeom>
            <a:solidFill>
              <a:srgbClr val="CBF07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1" name="Полилиния: фигура 2900">
              <a:extLst>
                <a:ext uri="{FF2B5EF4-FFF2-40B4-BE49-F238E27FC236}">
                  <a16:creationId xmlns:a16="http://schemas.microsoft.com/office/drawing/2014/main" id="{51BAA4F7-969D-D77A-C106-35E5307321C2}"/>
                </a:ext>
              </a:extLst>
            </p:cNvPr>
            <p:cNvSpPr/>
            <p:nvPr/>
          </p:nvSpPr>
          <p:spPr>
            <a:xfrm>
              <a:off x="5356526" y="7368646"/>
              <a:ext cx="25625" cy="24444"/>
            </a:xfrm>
            <a:custGeom>
              <a:avLst/>
              <a:gdLst>
                <a:gd name="connsiteX0" fmla="*/ 19639 w 25625"/>
                <a:gd name="connsiteY0" fmla="*/ 6029 h 24444"/>
                <a:gd name="connsiteX1" fmla="*/ 25019 w 25625"/>
                <a:gd name="connsiteY1" fmla="*/ 2800 h 24444"/>
                <a:gd name="connsiteX2" fmla="*/ 22598 w 25625"/>
                <a:gd name="connsiteY2" fmla="*/ 110 h 24444"/>
                <a:gd name="connsiteX3" fmla="*/ 0 w 25625"/>
                <a:gd name="connsiteY3" fmla="*/ 22439 h 24444"/>
                <a:gd name="connsiteX4" fmla="*/ 2421 w 25625"/>
                <a:gd name="connsiteY4" fmla="*/ 24322 h 24444"/>
                <a:gd name="connsiteX5" fmla="*/ 19639 w 25625"/>
                <a:gd name="connsiteY5" fmla="*/ 6029 h 2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625" h="24444">
                  <a:moveTo>
                    <a:pt x="19639" y="6029"/>
                  </a:moveTo>
                  <a:cubicBezTo>
                    <a:pt x="21522" y="4953"/>
                    <a:pt x="23136" y="3877"/>
                    <a:pt x="25019" y="2800"/>
                  </a:cubicBezTo>
                  <a:cubicBezTo>
                    <a:pt x="26634" y="-159"/>
                    <a:pt x="24750" y="-159"/>
                    <a:pt x="22598" y="110"/>
                  </a:cubicBezTo>
                  <a:cubicBezTo>
                    <a:pt x="12913" y="1455"/>
                    <a:pt x="2152" y="11947"/>
                    <a:pt x="0" y="22439"/>
                  </a:cubicBezTo>
                  <a:cubicBezTo>
                    <a:pt x="269" y="23515"/>
                    <a:pt x="538" y="24860"/>
                    <a:pt x="2421" y="24322"/>
                  </a:cubicBezTo>
                  <a:cubicBezTo>
                    <a:pt x="6995" y="17059"/>
                    <a:pt x="10492" y="8719"/>
                    <a:pt x="19639" y="6029"/>
                  </a:cubicBezTo>
                  <a:close/>
                </a:path>
              </a:pathLst>
            </a:custGeom>
            <a:solidFill>
              <a:srgbClr val="BDEA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2" name="Полилиния: фигура 2901">
              <a:extLst>
                <a:ext uri="{FF2B5EF4-FFF2-40B4-BE49-F238E27FC236}">
                  <a16:creationId xmlns:a16="http://schemas.microsoft.com/office/drawing/2014/main" id="{8E79B8B9-00E3-128A-A12E-01AE629780E9}"/>
                </a:ext>
              </a:extLst>
            </p:cNvPr>
            <p:cNvSpPr/>
            <p:nvPr/>
          </p:nvSpPr>
          <p:spPr>
            <a:xfrm>
              <a:off x="5384762" y="7402654"/>
              <a:ext cx="19919" cy="22902"/>
            </a:xfrm>
            <a:custGeom>
              <a:avLst/>
              <a:gdLst>
                <a:gd name="connsiteX0" fmla="*/ 1895 w 19919"/>
                <a:gd name="connsiteY0" fmla="*/ 16142 h 22902"/>
                <a:gd name="connsiteX1" fmla="*/ 19919 w 19919"/>
                <a:gd name="connsiteY1" fmla="*/ 19639 h 22902"/>
                <a:gd name="connsiteX2" fmla="*/ 2971 w 19919"/>
                <a:gd name="connsiteY2" fmla="*/ 2690 h 22902"/>
                <a:gd name="connsiteX3" fmla="*/ 1088 w 19919"/>
                <a:gd name="connsiteY3" fmla="*/ 0 h 22902"/>
                <a:gd name="connsiteX4" fmla="*/ 1088 w 19919"/>
                <a:gd name="connsiteY4" fmla="*/ 12644 h 22902"/>
                <a:gd name="connsiteX5" fmla="*/ 1895 w 19919"/>
                <a:gd name="connsiteY5" fmla="*/ 16142 h 22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19" h="22902">
                  <a:moveTo>
                    <a:pt x="1895" y="16142"/>
                  </a:moveTo>
                  <a:cubicBezTo>
                    <a:pt x="5123" y="23674"/>
                    <a:pt x="12387" y="25019"/>
                    <a:pt x="19919" y="19639"/>
                  </a:cubicBezTo>
                  <a:cubicBezTo>
                    <a:pt x="9158" y="19101"/>
                    <a:pt x="3778" y="13182"/>
                    <a:pt x="2971" y="2690"/>
                  </a:cubicBezTo>
                  <a:cubicBezTo>
                    <a:pt x="2971" y="1614"/>
                    <a:pt x="2164" y="538"/>
                    <a:pt x="1088" y="0"/>
                  </a:cubicBezTo>
                  <a:cubicBezTo>
                    <a:pt x="-1064" y="4304"/>
                    <a:pt x="550" y="8340"/>
                    <a:pt x="1088" y="12644"/>
                  </a:cubicBezTo>
                  <a:cubicBezTo>
                    <a:pt x="1357" y="13720"/>
                    <a:pt x="1626" y="15065"/>
                    <a:pt x="1895" y="16142"/>
                  </a:cubicBezTo>
                  <a:close/>
                </a:path>
              </a:pathLst>
            </a:custGeom>
            <a:solidFill>
              <a:srgbClr val="95D8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3" name="Полилиния: фигура 2902">
              <a:extLst>
                <a:ext uri="{FF2B5EF4-FFF2-40B4-BE49-F238E27FC236}">
                  <a16:creationId xmlns:a16="http://schemas.microsoft.com/office/drawing/2014/main" id="{2DB8EC2F-559C-0852-73EC-F7067CD32DC5}"/>
                </a:ext>
              </a:extLst>
            </p:cNvPr>
            <p:cNvSpPr/>
            <p:nvPr/>
          </p:nvSpPr>
          <p:spPr>
            <a:xfrm>
              <a:off x="5352854" y="7390816"/>
              <a:ext cx="6093" cy="12913"/>
            </a:xfrm>
            <a:custGeom>
              <a:avLst/>
              <a:gdLst>
                <a:gd name="connsiteX0" fmla="*/ 6093 w 6093"/>
                <a:gd name="connsiteY0" fmla="*/ 2152 h 12913"/>
                <a:gd name="connsiteX1" fmla="*/ 4479 w 6093"/>
                <a:gd name="connsiteY1" fmla="*/ 0 h 12913"/>
                <a:gd name="connsiteX2" fmla="*/ 713 w 6093"/>
                <a:gd name="connsiteY2" fmla="*/ 11030 h 12913"/>
                <a:gd name="connsiteX3" fmla="*/ 981 w 6093"/>
                <a:gd name="connsiteY3" fmla="*/ 12106 h 12913"/>
                <a:gd name="connsiteX4" fmla="*/ 3403 w 6093"/>
                <a:gd name="connsiteY4" fmla="*/ 12913 h 12913"/>
                <a:gd name="connsiteX5" fmla="*/ 4479 w 6093"/>
                <a:gd name="connsiteY5" fmla="*/ 12644 h 12913"/>
                <a:gd name="connsiteX6" fmla="*/ 6093 w 6093"/>
                <a:gd name="connsiteY6" fmla="*/ 2152 h 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93" h="12913">
                  <a:moveTo>
                    <a:pt x="6093" y="2152"/>
                  </a:moveTo>
                  <a:cubicBezTo>
                    <a:pt x="5017" y="1883"/>
                    <a:pt x="4748" y="1076"/>
                    <a:pt x="4479" y="0"/>
                  </a:cubicBezTo>
                  <a:cubicBezTo>
                    <a:pt x="174" y="2690"/>
                    <a:pt x="-902" y="5650"/>
                    <a:pt x="713" y="11030"/>
                  </a:cubicBezTo>
                  <a:cubicBezTo>
                    <a:pt x="713" y="11299"/>
                    <a:pt x="981" y="11837"/>
                    <a:pt x="981" y="12106"/>
                  </a:cubicBezTo>
                  <a:cubicBezTo>
                    <a:pt x="1789" y="12913"/>
                    <a:pt x="2596" y="12913"/>
                    <a:pt x="3403" y="12913"/>
                  </a:cubicBezTo>
                  <a:cubicBezTo>
                    <a:pt x="3672" y="12913"/>
                    <a:pt x="4210" y="12644"/>
                    <a:pt x="4479" y="12644"/>
                  </a:cubicBezTo>
                  <a:cubicBezTo>
                    <a:pt x="4748" y="9147"/>
                    <a:pt x="3403" y="5381"/>
                    <a:pt x="6093" y="2152"/>
                  </a:cubicBezTo>
                  <a:close/>
                </a:path>
              </a:pathLst>
            </a:custGeom>
            <a:solidFill>
              <a:srgbClr val="A3DD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4" name="Полилиния: фигура 2903">
              <a:extLst>
                <a:ext uri="{FF2B5EF4-FFF2-40B4-BE49-F238E27FC236}">
                  <a16:creationId xmlns:a16="http://schemas.microsoft.com/office/drawing/2014/main" id="{63978409-CC3C-3EF1-3EFE-6B2846DC01E8}"/>
                </a:ext>
              </a:extLst>
            </p:cNvPr>
            <p:cNvSpPr/>
            <p:nvPr/>
          </p:nvSpPr>
          <p:spPr>
            <a:xfrm>
              <a:off x="5381007" y="7429160"/>
              <a:ext cx="8877" cy="3422"/>
            </a:xfrm>
            <a:custGeom>
              <a:avLst/>
              <a:gdLst>
                <a:gd name="connsiteX0" fmla="*/ 3228 w 8877"/>
                <a:gd name="connsiteY0" fmla="*/ 127 h 3422"/>
                <a:gd name="connsiteX1" fmla="*/ 0 w 8877"/>
                <a:gd name="connsiteY1" fmla="*/ 2010 h 3422"/>
                <a:gd name="connsiteX2" fmla="*/ 269 w 8877"/>
                <a:gd name="connsiteY2" fmla="*/ 3087 h 3422"/>
                <a:gd name="connsiteX3" fmla="*/ 8878 w 8877"/>
                <a:gd name="connsiteY3" fmla="*/ 1742 h 3422"/>
                <a:gd name="connsiteX4" fmla="*/ 3228 w 8877"/>
                <a:gd name="connsiteY4" fmla="*/ 127 h 3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77" h="3422">
                  <a:moveTo>
                    <a:pt x="3228" y="127"/>
                  </a:moveTo>
                  <a:cubicBezTo>
                    <a:pt x="2690" y="1742"/>
                    <a:pt x="1345" y="1472"/>
                    <a:pt x="0" y="2010"/>
                  </a:cubicBezTo>
                  <a:cubicBezTo>
                    <a:pt x="0" y="2280"/>
                    <a:pt x="269" y="2549"/>
                    <a:pt x="269" y="3087"/>
                  </a:cubicBezTo>
                  <a:cubicBezTo>
                    <a:pt x="3228" y="3087"/>
                    <a:pt x="6188" y="4432"/>
                    <a:pt x="8878" y="1742"/>
                  </a:cubicBezTo>
                  <a:cubicBezTo>
                    <a:pt x="6995" y="-142"/>
                    <a:pt x="5111" y="-142"/>
                    <a:pt x="3228" y="127"/>
                  </a:cubicBezTo>
                  <a:close/>
                </a:path>
              </a:pathLst>
            </a:custGeom>
            <a:solidFill>
              <a:srgbClr val="ADE3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5" name="Полилиния: фигура 2904">
              <a:extLst>
                <a:ext uri="{FF2B5EF4-FFF2-40B4-BE49-F238E27FC236}">
                  <a16:creationId xmlns:a16="http://schemas.microsoft.com/office/drawing/2014/main" id="{98F0DDF9-BED8-7990-AA00-E0C43E8B0948}"/>
                </a:ext>
              </a:extLst>
            </p:cNvPr>
            <p:cNvSpPr/>
            <p:nvPr/>
          </p:nvSpPr>
          <p:spPr>
            <a:xfrm>
              <a:off x="5384035" y="7337772"/>
              <a:ext cx="44528" cy="84808"/>
            </a:xfrm>
            <a:custGeom>
              <a:avLst/>
              <a:gdLst>
                <a:gd name="connsiteX0" fmla="*/ 1814 w 44528"/>
                <a:gd name="connsiteY0" fmla="*/ 64882 h 84808"/>
                <a:gd name="connsiteX1" fmla="*/ 3159 w 44528"/>
                <a:gd name="connsiteY1" fmla="*/ 71876 h 84808"/>
                <a:gd name="connsiteX2" fmla="*/ 20646 w 44528"/>
                <a:gd name="connsiteY2" fmla="*/ 84520 h 84808"/>
                <a:gd name="connsiteX3" fmla="*/ 21722 w 44528"/>
                <a:gd name="connsiteY3" fmla="*/ 84251 h 84808"/>
                <a:gd name="connsiteX4" fmla="*/ 23605 w 44528"/>
                <a:gd name="connsiteY4" fmla="*/ 82637 h 84808"/>
                <a:gd name="connsiteX5" fmla="*/ 18225 w 44528"/>
                <a:gd name="connsiteY5" fmla="*/ 78064 h 84808"/>
                <a:gd name="connsiteX6" fmla="*/ 10423 w 44528"/>
                <a:gd name="connsiteY6" fmla="*/ 69724 h 84808"/>
                <a:gd name="connsiteX7" fmla="*/ 31676 w 44528"/>
                <a:gd name="connsiteY7" fmla="*/ 34751 h 84808"/>
                <a:gd name="connsiteX8" fmla="*/ 40823 w 44528"/>
                <a:gd name="connsiteY8" fmla="*/ 27487 h 84808"/>
                <a:gd name="connsiteX9" fmla="*/ 34097 w 44528"/>
                <a:gd name="connsiteY9" fmla="*/ 2468 h 84808"/>
                <a:gd name="connsiteX10" fmla="*/ 26834 w 44528"/>
                <a:gd name="connsiteY10" fmla="*/ 1123 h 84808"/>
                <a:gd name="connsiteX11" fmla="*/ 32752 w 44528"/>
                <a:gd name="connsiteY11" fmla="*/ 7848 h 84808"/>
                <a:gd name="connsiteX12" fmla="*/ 31407 w 44528"/>
                <a:gd name="connsiteY12" fmla="*/ 24797 h 84808"/>
                <a:gd name="connsiteX13" fmla="*/ 10154 w 44528"/>
                <a:gd name="connsiteY13" fmla="*/ 41207 h 84808"/>
                <a:gd name="connsiteX14" fmla="*/ 2083 w 44528"/>
                <a:gd name="connsiteY14" fmla="*/ 51161 h 84808"/>
                <a:gd name="connsiteX15" fmla="*/ 1814 w 44528"/>
                <a:gd name="connsiteY15" fmla="*/ 64882 h 84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4528" h="84808">
                  <a:moveTo>
                    <a:pt x="1814" y="64882"/>
                  </a:moveTo>
                  <a:cubicBezTo>
                    <a:pt x="2352" y="67303"/>
                    <a:pt x="2621" y="69724"/>
                    <a:pt x="3159" y="71876"/>
                  </a:cubicBezTo>
                  <a:cubicBezTo>
                    <a:pt x="5043" y="82637"/>
                    <a:pt x="9616" y="85866"/>
                    <a:pt x="20646" y="84520"/>
                  </a:cubicBezTo>
                  <a:cubicBezTo>
                    <a:pt x="20915" y="84520"/>
                    <a:pt x="21184" y="84251"/>
                    <a:pt x="21722" y="84251"/>
                  </a:cubicBezTo>
                  <a:cubicBezTo>
                    <a:pt x="21991" y="83444"/>
                    <a:pt x="23336" y="83713"/>
                    <a:pt x="23605" y="82637"/>
                  </a:cubicBezTo>
                  <a:cubicBezTo>
                    <a:pt x="23605" y="78871"/>
                    <a:pt x="21722" y="77795"/>
                    <a:pt x="18225" y="78064"/>
                  </a:cubicBezTo>
                  <a:cubicBezTo>
                    <a:pt x="12844" y="78064"/>
                    <a:pt x="9885" y="75105"/>
                    <a:pt x="10423" y="69724"/>
                  </a:cubicBezTo>
                  <a:cubicBezTo>
                    <a:pt x="11499" y="54659"/>
                    <a:pt x="17149" y="41745"/>
                    <a:pt x="31676" y="34751"/>
                  </a:cubicBezTo>
                  <a:cubicBezTo>
                    <a:pt x="35173" y="32868"/>
                    <a:pt x="38133" y="30177"/>
                    <a:pt x="40823" y="27487"/>
                  </a:cubicBezTo>
                  <a:cubicBezTo>
                    <a:pt x="48087" y="20492"/>
                    <a:pt x="44051" y="5158"/>
                    <a:pt x="34097" y="2468"/>
                  </a:cubicBezTo>
                  <a:cubicBezTo>
                    <a:pt x="31945" y="1930"/>
                    <a:pt x="29793" y="-1837"/>
                    <a:pt x="26834" y="1123"/>
                  </a:cubicBezTo>
                  <a:cubicBezTo>
                    <a:pt x="27910" y="4082"/>
                    <a:pt x="30600" y="5696"/>
                    <a:pt x="32752" y="7848"/>
                  </a:cubicBezTo>
                  <a:cubicBezTo>
                    <a:pt x="38671" y="14305"/>
                    <a:pt x="38402" y="19416"/>
                    <a:pt x="31407" y="24797"/>
                  </a:cubicBezTo>
                  <a:cubicBezTo>
                    <a:pt x="24412" y="30177"/>
                    <a:pt x="16341" y="34482"/>
                    <a:pt x="10154" y="41207"/>
                  </a:cubicBezTo>
                  <a:cubicBezTo>
                    <a:pt x="7195" y="44436"/>
                    <a:pt x="4504" y="47664"/>
                    <a:pt x="2083" y="51161"/>
                  </a:cubicBezTo>
                  <a:cubicBezTo>
                    <a:pt x="-1414" y="54928"/>
                    <a:pt x="200" y="60308"/>
                    <a:pt x="1814" y="64882"/>
                  </a:cubicBezTo>
                  <a:close/>
                </a:path>
              </a:pathLst>
            </a:custGeom>
            <a:solidFill>
              <a:srgbClr val="C9F1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6" name="Полилиния: фигура 2905">
              <a:extLst>
                <a:ext uri="{FF2B5EF4-FFF2-40B4-BE49-F238E27FC236}">
                  <a16:creationId xmlns:a16="http://schemas.microsoft.com/office/drawing/2014/main" id="{1DED2DC8-11B4-7196-3ACC-2264CC398AB0}"/>
                </a:ext>
              </a:extLst>
            </p:cNvPr>
            <p:cNvSpPr/>
            <p:nvPr/>
          </p:nvSpPr>
          <p:spPr>
            <a:xfrm>
              <a:off x="5418671" y="7340240"/>
              <a:ext cx="36049" cy="50038"/>
            </a:xfrm>
            <a:custGeom>
              <a:avLst/>
              <a:gdLst>
                <a:gd name="connsiteX0" fmla="*/ 27979 w 36049"/>
                <a:gd name="connsiteY0" fmla="*/ 31745 h 50038"/>
                <a:gd name="connsiteX1" fmla="*/ 32283 w 36049"/>
                <a:gd name="connsiteY1" fmla="*/ 24212 h 50038"/>
                <a:gd name="connsiteX2" fmla="*/ 36049 w 36049"/>
                <a:gd name="connsiteY2" fmla="*/ 20177 h 50038"/>
                <a:gd name="connsiteX3" fmla="*/ 26633 w 36049"/>
                <a:gd name="connsiteY3" fmla="*/ 0 h 50038"/>
                <a:gd name="connsiteX4" fmla="*/ 0 w 36049"/>
                <a:gd name="connsiteY4" fmla="*/ 50039 h 50038"/>
                <a:gd name="connsiteX5" fmla="*/ 14258 w 36049"/>
                <a:gd name="connsiteY5" fmla="*/ 38202 h 50038"/>
                <a:gd name="connsiteX6" fmla="*/ 25019 w 36049"/>
                <a:gd name="connsiteY6" fmla="*/ 30669 h 50038"/>
                <a:gd name="connsiteX7" fmla="*/ 27979 w 36049"/>
                <a:gd name="connsiteY7" fmla="*/ 31745 h 50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049" h="50038">
                  <a:moveTo>
                    <a:pt x="27979" y="31745"/>
                  </a:moveTo>
                  <a:cubicBezTo>
                    <a:pt x="30131" y="29593"/>
                    <a:pt x="31745" y="27172"/>
                    <a:pt x="32283" y="24212"/>
                  </a:cubicBezTo>
                  <a:cubicBezTo>
                    <a:pt x="32821" y="21791"/>
                    <a:pt x="34166" y="20715"/>
                    <a:pt x="36049" y="20177"/>
                  </a:cubicBezTo>
                  <a:cubicBezTo>
                    <a:pt x="29862" y="14796"/>
                    <a:pt x="29862" y="6726"/>
                    <a:pt x="26633" y="0"/>
                  </a:cubicBezTo>
                  <a:cubicBezTo>
                    <a:pt x="22867" y="19370"/>
                    <a:pt x="14258" y="36049"/>
                    <a:pt x="0" y="50039"/>
                  </a:cubicBezTo>
                  <a:cubicBezTo>
                    <a:pt x="5918" y="47348"/>
                    <a:pt x="10223" y="42775"/>
                    <a:pt x="14258" y="38202"/>
                  </a:cubicBezTo>
                  <a:cubicBezTo>
                    <a:pt x="17218" y="34704"/>
                    <a:pt x="22598" y="34973"/>
                    <a:pt x="25019" y="30669"/>
                  </a:cubicBezTo>
                  <a:cubicBezTo>
                    <a:pt x="25826" y="29593"/>
                    <a:pt x="26903" y="31476"/>
                    <a:pt x="27979" y="31745"/>
                  </a:cubicBezTo>
                  <a:close/>
                </a:path>
              </a:pathLst>
            </a:custGeom>
            <a:solidFill>
              <a:srgbClr val="7BC8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7" name="Полилиния: фигура 2906">
              <a:extLst>
                <a:ext uri="{FF2B5EF4-FFF2-40B4-BE49-F238E27FC236}">
                  <a16:creationId xmlns:a16="http://schemas.microsoft.com/office/drawing/2014/main" id="{386E51DF-60B2-54BF-EE8E-C0AE597F5E5B}"/>
                </a:ext>
              </a:extLst>
            </p:cNvPr>
            <p:cNvSpPr/>
            <p:nvPr/>
          </p:nvSpPr>
          <p:spPr>
            <a:xfrm>
              <a:off x="5387582" y="7304085"/>
              <a:ext cx="25246" cy="30468"/>
            </a:xfrm>
            <a:custGeom>
              <a:avLst/>
              <a:gdLst>
                <a:gd name="connsiteX0" fmla="*/ 3110 w 25246"/>
                <a:gd name="connsiteY0" fmla="*/ 7100 h 30468"/>
                <a:gd name="connsiteX1" fmla="*/ 5262 w 25246"/>
                <a:gd name="connsiteY1" fmla="*/ 24049 h 30468"/>
                <a:gd name="connsiteX2" fmla="*/ 20059 w 25246"/>
                <a:gd name="connsiteY2" fmla="*/ 30236 h 30468"/>
                <a:gd name="connsiteX3" fmla="*/ 25170 w 25246"/>
                <a:gd name="connsiteY3" fmla="*/ 28353 h 30468"/>
                <a:gd name="connsiteX4" fmla="*/ 21404 w 25246"/>
                <a:gd name="connsiteY4" fmla="*/ 25125 h 30468"/>
                <a:gd name="connsiteX5" fmla="*/ 12257 w 25246"/>
                <a:gd name="connsiteY5" fmla="*/ 20820 h 30468"/>
                <a:gd name="connsiteX6" fmla="*/ 12795 w 25246"/>
                <a:gd name="connsiteY6" fmla="*/ 8983 h 30468"/>
                <a:gd name="connsiteX7" fmla="*/ 19252 w 25246"/>
                <a:gd name="connsiteY7" fmla="*/ 913 h 30468"/>
                <a:gd name="connsiteX8" fmla="*/ 17638 w 25246"/>
                <a:gd name="connsiteY8" fmla="*/ 106 h 30468"/>
                <a:gd name="connsiteX9" fmla="*/ 12257 w 25246"/>
                <a:gd name="connsiteY9" fmla="*/ 644 h 30468"/>
                <a:gd name="connsiteX10" fmla="*/ 3110 w 25246"/>
                <a:gd name="connsiteY10" fmla="*/ 7100 h 30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246" h="30468">
                  <a:moveTo>
                    <a:pt x="3110" y="7100"/>
                  </a:moveTo>
                  <a:cubicBezTo>
                    <a:pt x="-1463" y="13288"/>
                    <a:pt x="-1194" y="15440"/>
                    <a:pt x="5262" y="24049"/>
                  </a:cubicBezTo>
                  <a:cubicBezTo>
                    <a:pt x="10105" y="26201"/>
                    <a:pt x="14678" y="29429"/>
                    <a:pt x="20059" y="30236"/>
                  </a:cubicBezTo>
                  <a:cubicBezTo>
                    <a:pt x="21942" y="30505"/>
                    <a:pt x="24632" y="31043"/>
                    <a:pt x="25170" y="28353"/>
                  </a:cubicBezTo>
                  <a:cubicBezTo>
                    <a:pt x="25708" y="25932"/>
                    <a:pt x="23287" y="25394"/>
                    <a:pt x="21404" y="25125"/>
                  </a:cubicBezTo>
                  <a:cubicBezTo>
                    <a:pt x="18176" y="24318"/>
                    <a:pt x="14947" y="22973"/>
                    <a:pt x="12257" y="20820"/>
                  </a:cubicBezTo>
                  <a:cubicBezTo>
                    <a:pt x="6339" y="16516"/>
                    <a:pt x="6608" y="12750"/>
                    <a:pt x="12795" y="8983"/>
                  </a:cubicBezTo>
                  <a:cubicBezTo>
                    <a:pt x="15754" y="7100"/>
                    <a:pt x="21135" y="6831"/>
                    <a:pt x="19252" y="913"/>
                  </a:cubicBezTo>
                  <a:cubicBezTo>
                    <a:pt x="18714" y="644"/>
                    <a:pt x="18176" y="375"/>
                    <a:pt x="17638" y="106"/>
                  </a:cubicBezTo>
                  <a:cubicBezTo>
                    <a:pt x="15754" y="-163"/>
                    <a:pt x="14140" y="106"/>
                    <a:pt x="12257" y="644"/>
                  </a:cubicBezTo>
                  <a:cubicBezTo>
                    <a:pt x="8760" y="2258"/>
                    <a:pt x="4993" y="3334"/>
                    <a:pt x="3110" y="7100"/>
                  </a:cubicBezTo>
                  <a:close/>
                </a:path>
              </a:pathLst>
            </a:custGeom>
            <a:solidFill>
              <a:srgbClr val="C8F07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8" name="Полилиния: фигура 2907">
              <a:extLst>
                <a:ext uri="{FF2B5EF4-FFF2-40B4-BE49-F238E27FC236}">
                  <a16:creationId xmlns:a16="http://schemas.microsoft.com/office/drawing/2014/main" id="{B26B707A-B64B-B5AB-C377-9C92D823AE80}"/>
                </a:ext>
              </a:extLst>
            </p:cNvPr>
            <p:cNvSpPr/>
            <p:nvPr/>
          </p:nvSpPr>
          <p:spPr>
            <a:xfrm>
              <a:off x="5412786" y="7256304"/>
              <a:ext cx="15152" cy="42375"/>
            </a:xfrm>
            <a:custGeom>
              <a:avLst/>
              <a:gdLst>
                <a:gd name="connsiteX0" fmla="*/ 504 w 15152"/>
                <a:gd name="connsiteY0" fmla="*/ 3766 h 42375"/>
                <a:gd name="connsiteX1" fmla="*/ 4540 w 15152"/>
                <a:gd name="connsiteY1" fmla="*/ 19908 h 42375"/>
                <a:gd name="connsiteX2" fmla="*/ 3195 w 15152"/>
                <a:gd name="connsiteY2" fmla="*/ 39278 h 42375"/>
                <a:gd name="connsiteX3" fmla="*/ 773 w 15152"/>
                <a:gd name="connsiteY3" fmla="*/ 41699 h 42375"/>
                <a:gd name="connsiteX4" fmla="*/ 5616 w 15152"/>
                <a:gd name="connsiteY4" fmla="*/ 41968 h 42375"/>
                <a:gd name="connsiteX5" fmla="*/ 13956 w 15152"/>
                <a:gd name="connsiteY5" fmla="*/ 31207 h 42375"/>
                <a:gd name="connsiteX6" fmla="*/ 10458 w 15152"/>
                <a:gd name="connsiteY6" fmla="*/ 14527 h 42375"/>
                <a:gd name="connsiteX7" fmla="*/ 6692 w 15152"/>
                <a:gd name="connsiteY7" fmla="*/ 5381 h 42375"/>
                <a:gd name="connsiteX8" fmla="*/ 4809 w 15152"/>
                <a:gd name="connsiteY8" fmla="*/ 0 h 42375"/>
                <a:gd name="connsiteX9" fmla="*/ 504 w 15152"/>
                <a:gd name="connsiteY9" fmla="*/ 3766 h 42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152" h="42375">
                  <a:moveTo>
                    <a:pt x="504" y="3766"/>
                  </a:moveTo>
                  <a:cubicBezTo>
                    <a:pt x="-841" y="9685"/>
                    <a:pt x="504" y="15065"/>
                    <a:pt x="4540" y="19908"/>
                  </a:cubicBezTo>
                  <a:cubicBezTo>
                    <a:pt x="11265" y="28248"/>
                    <a:pt x="10727" y="31476"/>
                    <a:pt x="3195" y="39278"/>
                  </a:cubicBezTo>
                  <a:cubicBezTo>
                    <a:pt x="2387" y="40085"/>
                    <a:pt x="1580" y="40892"/>
                    <a:pt x="773" y="41699"/>
                  </a:cubicBezTo>
                  <a:cubicBezTo>
                    <a:pt x="2387" y="43044"/>
                    <a:pt x="4002" y="41968"/>
                    <a:pt x="5616" y="41968"/>
                  </a:cubicBezTo>
                  <a:cubicBezTo>
                    <a:pt x="11534" y="40892"/>
                    <a:pt x="13418" y="36587"/>
                    <a:pt x="13956" y="31207"/>
                  </a:cubicBezTo>
                  <a:cubicBezTo>
                    <a:pt x="17184" y="24750"/>
                    <a:pt x="13148" y="19639"/>
                    <a:pt x="10458" y="14527"/>
                  </a:cubicBezTo>
                  <a:cubicBezTo>
                    <a:pt x="8844" y="11568"/>
                    <a:pt x="7230" y="8878"/>
                    <a:pt x="6692" y="5381"/>
                  </a:cubicBezTo>
                  <a:cubicBezTo>
                    <a:pt x="6423" y="3497"/>
                    <a:pt x="6961" y="538"/>
                    <a:pt x="4809" y="0"/>
                  </a:cubicBezTo>
                  <a:cubicBezTo>
                    <a:pt x="2657" y="0"/>
                    <a:pt x="2119" y="2959"/>
                    <a:pt x="504" y="3766"/>
                  </a:cubicBezTo>
                  <a:close/>
                </a:path>
              </a:pathLst>
            </a:custGeom>
            <a:solidFill>
              <a:srgbClr val="C7F07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9" name="Полилиния: фигура 2908">
              <a:extLst>
                <a:ext uri="{FF2B5EF4-FFF2-40B4-BE49-F238E27FC236}">
                  <a16:creationId xmlns:a16="http://schemas.microsoft.com/office/drawing/2014/main" id="{E66BE2E2-161B-BFC8-A060-6781CDF92231}"/>
                </a:ext>
              </a:extLst>
            </p:cNvPr>
            <p:cNvSpPr/>
            <p:nvPr/>
          </p:nvSpPr>
          <p:spPr>
            <a:xfrm>
              <a:off x="5434274" y="7364183"/>
              <a:ext cx="25762" cy="32348"/>
            </a:xfrm>
            <a:custGeom>
              <a:avLst/>
              <a:gdLst>
                <a:gd name="connsiteX0" fmla="*/ 23405 w 25762"/>
                <a:gd name="connsiteY0" fmla="*/ 29862 h 32348"/>
                <a:gd name="connsiteX1" fmla="*/ 20715 w 25762"/>
                <a:gd name="connsiteY1" fmla="*/ 0 h 32348"/>
                <a:gd name="connsiteX2" fmla="*/ 1883 w 25762"/>
                <a:gd name="connsiteY2" fmla="*/ 24750 h 32348"/>
                <a:gd name="connsiteX3" fmla="*/ 0 w 25762"/>
                <a:gd name="connsiteY3" fmla="*/ 28786 h 32348"/>
                <a:gd name="connsiteX4" fmla="*/ 11299 w 25762"/>
                <a:gd name="connsiteY4" fmla="*/ 22598 h 32348"/>
                <a:gd name="connsiteX5" fmla="*/ 17487 w 25762"/>
                <a:gd name="connsiteY5" fmla="*/ 10761 h 32348"/>
                <a:gd name="connsiteX6" fmla="*/ 19908 w 25762"/>
                <a:gd name="connsiteY6" fmla="*/ 8878 h 32348"/>
                <a:gd name="connsiteX7" fmla="*/ 22329 w 25762"/>
                <a:gd name="connsiteY7" fmla="*/ 11568 h 32348"/>
                <a:gd name="connsiteX8" fmla="*/ 21253 w 25762"/>
                <a:gd name="connsiteY8" fmla="*/ 25826 h 32348"/>
                <a:gd name="connsiteX9" fmla="*/ 18294 w 25762"/>
                <a:gd name="connsiteY9" fmla="*/ 32283 h 32348"/>
                <a:gd name="connsiteX10" fmla="*/ 23405 w 25762"/>
                <a:gd name="connsiteY10" fmla="*/ 29862 h 3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762" h="32348">
                  <a:moveTo>
                    <a:pt x="23405" y="29862"/>
                  </a:moveTo>
                  <a:cubicBezTo>
                    <a:pt x="26903" y="19370"/>
                    <a:pt x="26903" y="19101"/>
                    <a:pt x="20715" y="0"/>
                  </a:cubicBezTo>
                  <a:cubicBezTo>
                    <a:pt x="16680" y="11030"/>
                    <a:pt x="8609" y="17487"/>
                    <a:pt x="1883" y="24750"/>
                  </a:cubicBezTo>
                  <a:cubicBezTo>
                    <a:pt x="1345" y="26095"/>
                    <a:pt x="538" y="27441"/>
                    <a:pt x="0" y="28786"/>
                  </a:cubicBezTo>
                  <a:cubicBezTo>
                    <a:pt x="8071" y="29593"/>
                    <a:pt x="8340" y="29593"/>
                    <a:pt x="11299" y="22598"/>
                  </a:cubicBezTo>
                  <a:cubicBezTo>
                    <a:pt x="13182" y="18563"/>
                    <a:pt x="16680" y="15334"/>
                    <a:pt x="17487" y="10761"/>
                  </a:cubicBezTo>
                  <a:cubicBezTo>
                    <a:pt x="17756" y="9416"/>
                    <a:pt x="18563" y="8878"/>
                    <a:pt x="19908" y="8878"/>
                  </a:cubicBezTo>
                  <a:cubicBezTo>
                    <a:pt x="21791" y="8878"/>
                    <a:pt x="21791" y="10223"/>
                    <a:pt x="22329" y="11568"/>
                  </a:cubicBezTo>
                  <a:cubicBezTo>
                    <a:pt x="23674" y="16411"/>
                    <a:pt x="23674" y="21253"/>
                    <a:pt x="21253" y="25826"/>
                  </a:cubicBezTo>
                  <a:cubicBezTo>
                    <a:pt x="20177" y="27979"/>
                    <a:pt x="19370" y="30131"/>
                    <a:pt x="18294" y="32283"/>
                  </a:cubicBezTo>
                  <a:cubicBezTo>
                    <a:pt x="20984" y="32821"/>
                    <a:pt x="21522" y="29862"/>
                    <a:pt x="23405" y="29862"/>
                  </a:cubicBezTo>
                  <a:close/>
                </a:path>
              </a:pathLst>
            </a:custGeom>
            <a:solidFill>
              <a:srgbClr val="7FCA1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0" name="Полилиния: фигура 2909">
              <a:extLst>
                <a:ext uri="{FF2B5EF4-FFF2-40B4-BE49-F238E27FC236}">
                  <a16:creationId xmlns:a16="http://schemas.microsoft.com/office/drawing/2014/main" id="{9B449AE1-8020-2F92-EE27-DDB1A38E8C5A}"/>
                </a:ext>
              </a:extLst>
            </p:cNvPr>
            <p:cNvSpPr/>
            <p:nvPr/>
          </p:nvSpPr>
          <p:spPr>
            <a:xfrm>
              <a:off x="5440193" y="7257649"/>
              <a:ext cx="6850" cy="43582"/>
            </a:xfrm>
            <a:custGeom>
              <a:avLst/>
              <a:gdLst>
                <a:gd name="connsiteX0" fmla="*/ 5918 w 6850"/>
                <a:gd name="connsiteY0" fmla="*/ 43582 h 43582"/>
                <a:gd name="connsiteX1" fmla="*/ 5918 w 6850"/>
                <a:gd name="connsiteY1" fmla="*/ 6457 h 43582"/>
                <a:gd name="connsiteX2" fmla="*/ 0 w 6850"/>
                <a:gd name="connsiteY2" fmla="*/ 0 h 43582"/>
                <a:gd name="connsiteX3" fmla="*/ 269 w 6850"/>
                <a:gd name="connsiteY3" fmla="*/ 21522 h 43582"/>
                <a:gd name="connsiteX4" fmla="*/ 2959 w 6850"/>
                <a:gd name="connsiteY4" fmla="*/ 32821 h 43582"/>
                <a:gd name="connsiteX5" fmla="*/ 5918 w 6850"/>
                <a:gd name="connsiteY5" fmla="*/ 43582 h 43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50" h="43582">
                  <a:moveTo>
                    <a:pt x="5918" y="43582"/>
                  </a:moveTo>
                  <a:cubicBezTo>
                    <a:pt x="7533" y="31207"/>
                    <a:pt x="6726" y="18832"/>
                    <a:pt x="5918" y="6457"/>
                  </a:cubicBezTo>
                  <a:cubicBezTo>
                    <a:pt x="5649" y="2421"/>
                    <a:pt x="3228" y="1076"/>
                    <a:pt x="0" y="0"/>
                  </a:cubicBezTo>
                  <a:cubicBezTo>
                    <a:pt x="1614" y="7264"/>
                    <a:pt x="807" y="14527"/>
                    <a:pt x="269" y="21522"/>
                  </a:cubicBezTo>
                  <a:cubicBezTo>
                    <a:pt x="0" y="25826"/>
                    <a:pt x="269" y="29593"/>
                    <a:pt x="2959" y="32821"/>
                  </a:cubicBezTo>
                  <a:cubicBezTo>
                    <a:pt x="5381" y="35780"/>
                    <a:pt x="4842" y="39816"/>
                    <a:pt x="5918" y="43582"/>
                  </a:cubicBezTo>
                  <a:close/>
                </a:path>
              </a:pathLst>
            </a:custGeom>
            <a:solidFill>
              <a:srgbClr val="7AC7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1" name="Полилиния: фигура 2910">
              <a:extLst>
                <a:ext uri="{FF2B5EF4-FFF2-40B4-BE49-F238E27FC236}">
                  <a16:creationId xmlns:a16="http://schemas.microsoft.com/office/drawing/2014/main" id="{0F8AA0AA-C169-D567-57F6-2F7A80C8049C}"/>
                </a:ext>
              </a:extLst>
            </p:cNvPr>
            <p:cNvSpPr/>
            <p:nvPr/>
          </p:nvSpPr>
          <p:spPr>
            <a:xfrm>
              <a:off x="5415980" y="7225366"/>
              <a:ext cx="11029" cy="22867"/>
            </a:xfrm>
            <a:custGeom>
              <a:avLst/>
              <a:gdLst>
                <a:gd name="connsiteX0" fmla="*/ 11030 w 11029"/>
                <a:gd name="connsiteY0" fmla="*/ 9416 h 22867"/>
                <a:gd name="connsiteX1" fmla="*/ 2959 w 11029"/>
                <a:gd name="connsiteY1" fmla="*/ 0 h 22867"/>
                <a:gd name="connsiteX2" fmla="*/ 0 w 11029"/>
                <a:gd name="connsiteY2" fmla="*/ 22867 h 22867"/>
                <a:gd name="connsiteX3" fmla="*/ 5918 w 11029"/>
                <a:gd name="connsiteY3" fmla="*/ 12375 h 22867"/>
                <a:gd name="connsiteX4" fmla="*/ 11030 w 11029"/>
                <a:gd name="connsiteY4" fmla="*/ 9416 h 2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29" h="22867">
                  <a:moveTo>
                    <a:pt x="11030" y="9416"/>
                  </a:moveTo>
                  <a:cubicBezTo>
                    <a:pt x="9416" y="5919"/>
                    <a:pt x="6188" y="4035"/>
                    <a:pt x="2959" y="0"/>
                  </a:cubicBezTo>
                  <a:cubicBezTo>
                    <a:pt x="3766" y="8609"/>
                    <a:pt x="0" y="15334"/>
                    <a:pt x="0" y="22867"/>
                  </a:cubicBezTo>
                  <a:cubicBezTo>
                    <a:pt x="1614" y="19370"/>
                    <a:pt x="4842" y="16411"/>
                    <a:pt x="5918" y="12375"/>
                  </a:cubicBezTo>
                  <a:cubicBezTo>
                    <a:pt x="6188" y="10223"/>
                    <a:pt x="8609" y="9685"/>
                    <a:pt x="11030" y="9416"/>
                  </a:cubicBezTo>
                  <a:close/>
                </a:path>
              </a:pathLst>
            </a:custGeom>
            <a:solidFill>
              <a:srgbClr val="7AC7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2" name="Полилиния: фигура 2911">
              <a:extLst>
                <a:ext uri="{FF2B5EF4-FFF2-40B4-BE49-F238E27FC236}">
                  <a16:creationId xmlns:a16="http://schemas.microsoft.com/office/drawing/2014/main" id="{ECA5167B-5827-7110-BF4B-7863581AC81B}"/>
                </a:ext>
              </a:extLst>
            </p:cNvPr>
            <p:cNvSpPr/>
            <p:nvPr/>
          </p:nvSpPr>
          <p:spPr>
            <a:xfrm>
              <a:off x="5405757" y="7418241"/>
              <a:ext cx="24869" cy="12929"/>
            </a:xfrm>
            <a:custGeom>
              <a:avLst/>
              <a:gdLst>
                <a:gd name="connsiteX0" fmla="*/ 1883 w 24869"/>
                <a:gd name="connsiteY0" fmla="*/ 2168 h 12929"/>
                <a:gd name="connsiteX1" fmla="*/ 0 w 24869"/>
                <a:gd name="connsiteY1" fmla="*/ 3782 h 12929"/>
                <a:gd name="connsiteX2" fmla="*/ 24481 w 24869"/>
                <a:gd name="connsiteY2" fmla="*/ 12929 h 12929"/>
                <a:gd name="connsiteX3" fmla="*/ 12375 w 24869"/>
                <a:gd name="connsiteY3" fmla="*/ 285 h 12929"/>
                <a:gd name="connsiteX4" fmla="*/ 1883 w 24869"/>
                <a:gd name="connsiteY4" fmla="*/ 2168 h 1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69" h="12929">
                  <a:moveTo>
                    <a:pt x="1883" y="2168"/>
                  </a:moveTo>
                  <a:cubicBezTo>
                    <a:pt x="1345" y="2706"/>
                    <a:pt x="538" y="3244"/>
                    <a:pt x="0" y="3782"/>
                  </a:cubicBezTo>
                  <a:cubicBezTo>
                    <a:pt x="10761" y="-253"/>
                    <a:pt x="19101" y="2706"/>
                    <a:pt x="24481" y="12929"/>
                  </a:cubicBezTo>
                  <a:cubicBezTo>
                    <a:pt x="26365" y="4051"/>
                    <a:pt x="21253" y="-1329"/>
                    <a:pt x="12375" y="285"/>
                  </a:cubicBezTo>
                  <a:cubicBezTo>
                    <a:pt x="8878" y="1092"/>
                    <a:pt x="5381" y="1630"/>
                    <a:pt x="1883" y="2168"/>
                  </a:cubicBezTo>
                  <a:close/>
                </a:path>
              </a:pathLst>
            </a:custGeom>
            <a:solidFill>
              <a:srgbClr val="7CC81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3" name="Полилиния: фигура 2912">
              <a:extLst>
                <a:ext uri="{FF2B5EF4-FFF2-40B4-BE49-F238E27FC236}">
                  <a16:creationId xmlns:a16="http://schemas.microsoft.com/office/drawing/2014/main" id="{18B53175-DB22-F9E3-2C55-5DD53DA88352}"/>
                </a:ext>
              </a:extLst>
            </p:cNvPr>
            <p:cNvSpPr/>
            <p:nvPr/>
          </p:nvSpPr>
          <p:spPr>
            <a:xfrm>
              <a:off x="5487003" y="7405314"/>
              <a:ext cx="13720" cy="11635"/>
            </a:xfrm>
            <a:custGeom>
              <a:avLst/>
              <a:gdLst>
                <a:gd name="connsiteX0" fmla="*/ 0 w 13720"/>
                <a:gd name="connsiteY0" fmla="*/ 2989 h 11635"/>
                <a:gd name="connsiteX1" fmla="*/ 2690 w 13720"/>
                <a:gd name="connsiteY1" fmla="*/ 11598 h 11635"/>
                <a:gd name="connsiteX2" fmla="*/ 13720 w 13720"/>
                <a:gd name="connsiteY2" fmla="*/ 9176 h 11635"/>
                <a:gd name="connsiteX3" fmla="*/ 5650 w 13720"/>
                <a:gd name="connsiteY3" fmla="*/ 837 h 11635"/>
                <a:gd name="connsiteX4" fmla="*/ 0 w 13720"/>
                <a:gd name="connsiteY4" fmla="*/ 2989 h 1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20" h="11635">
                  <a:moveTo>
                    <a:pt x="0" y="2989"/>
                  </a:moveTo>
                  <a:cubicBezTo>
                    <a:pt x="10223" y="4065"/>
                    <a:pt x="-1345" y="8638"/>
                    <a:pt x="2690" y="11598"/>
                  </a:cubicBezTo>
                  <a:cubicBezTo>
                    <a:pt x="5381" y="12136"/>
                    <a:pt x="8878" y="6755"/>
                    <a:pt x="13720" y="9176"/>
                  </a:cubicBezTo>
                  <a:cubicBezTo>
                    <a:pt x="10761" y="6486"/>
                    <a:pt x="6995" y="5141"/>
                    <a:pt x="5650" y="837"/>
                  </a:cubicBezTo>
                  <a:cubicBezTo>
                    <a:pt x="4842" y="-1585"/>
                    <a:pt x="1883" y="1913"/>
                    <a:pt x="0" y="2989"/>
                  </a:cubicBezTo>
                  <a:close/>
                </a:path>
              </a:pathLst>
            </a:custGeom>
            <a:solidFill>
              <a:srgbClr val="81CD1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4" name="Полилиния: фигура 2913">
              <a:extLst>
                <a:ext uri="{FF2B5EF4-FFF2-40B4-BE49-F238E27FC236}">
                  <a16:creationId xmlns:a16="http://schemas.microsoft.com/office/drawing/2014/main" id="{1DBB2A6B-69C2-932D-6A03-7E27E3790E5B}"/>
                </a:ext>
              </a:extLst>
            </p:cNvPr>
            <p:cNvSpPr/>
            <p:nvPr/>
          </p:nvSpPr>
          <p:spPr>
            <a:xfrm>
              <a:off x="5390692" y="7299348"/>
              <a:ext cx="21735" cy="11837"/>
            </a:xfrm>
            <a:custGeom>
              <a:avLst/>
              <a:gdLst>
                <a:gd name="connsiteX0" fmla="*/ 0 w 21735"/>
                <a:gd name="connsiteY0" fmla="*/ 11837 h 11837"/>
                <a:gd name="connsiteX1" fmla="*/ 9416 w 21735"/>
                <a:gd name="connsiteY1" fmla="*/ 6726 h 11837"/>
                <a:gd name="connsiteX2" fmla="*/ 15065 w 21735"/>
                <a:gd name="connsiteY2" fmla="*/ 5650 h 11837"/>
                <a:gd name="connsiteX3" fmla="*/ 16142 w 21735"/>
                <a:gd name="connsiteY3" fmla="*/ 5650 h 11837"/>
                <a:gd name="connsiteX4" fmla="*/ 19908 w 21735"/>
                <a:gd name="connsiteY4" fmla="*/ 3228 h 11837"/>
                <a:gd name="connsiteX5" fmla="*/ 20984 w 21735"/>
                <a:gd name="connsiteY5" fmla="*/ 0 h 11837"/>
                <a:gd name="connsiteX6" fmla="*/ 12106 w 21735"/>
                <a:gd name="connsiteY6" fmla="*/ 2959 h 11837"/>
                <a:gd name="connsiteX7" fmla="*/ 0 w 21735"/>
                <a:gd name="connsiteY7" fmla="*/ 11837 h 11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735" h="11837">
                  <a:moveTo>
                    <a:pt x="0" y="11837"/>
                  </a:moveTo>
                  <a:cubicBezTo>
                    <a:pt x="2690" y="9416"/>
                    <a:pt x="6188" y="8340"/>
                    <a:pt x="9416" y="6726"/>
                  </a:cubicBezTo>
                  <a:cubicBezTo>
                    <a:pt x="11030" y="5381"/>
                    <a:pt x="12913" y="5381"/>
                    <a:pt x="15065" y="5650"/>
                  </a:cubicBezTo>
                  <a:cubicBezTo>
                    <a:pt x="15334" y="5650"/>
                    <a:pt x="15873" y="5650"/>
                    <a:pt x="16142" y="5650"/>
                  </a:cubicBezTo>
                  <a:cubicBezTo>
                    <a:pt x="16680" y="3766"/>
                    <a:pt x="18832" y="4304"/>
                    <a:pt x="19908" y="3228"/>
                  </a:cubicBezTo>
                  <a:cubicBezTo>
                    <a:pt x="20715" y="2421"/>
                    <a:pt x="22867" y="1883"/>
                    <a:pt x="20984" y="0"/>
                  </a:cubicBezTo>
                  <a:cubicBezTo>
                    <a:pt x="18832" y="3228"/>
                    <a:pt x="15603" y="3228"/>
                    <a:pt x="12106" y="2959"/>
                  </a:cubicBezTo>
                  <a:cubicBezTo>
                    <a:pt x="4304" y="2690"/>
                    <a:pt x="2421" y="4035"/>
                    <a:pt x="0" y="11837"/>
                  </a:cubicBezTo>
                  <a:close/>
                </a:path>
              </a:pathLst>
            </a:custGeom>
            <a:solidFill>
              <a:srgbClr val="7AC61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5" name="Полилиния: фигура 2914">
              <a:extLst>
                <a:ext uri="{FF2B5EF4-FFF2-40B4-BE49-F238E27FC236}">
                  <a16:creationId xmlns:a16="http://schemas.microsoft.com/office/drawing/2014/main" id="{42B2B2DB-3014-D597-2FD0-3FC1DC406BE3}"/>
                </a:ext>
              </a:extLst>
            </p:cNvPr>
            <p:cNvSpPr/>
            <p:nvPr/>
          </p:nvSpPr>
          <p:spPr>
            <a:xfrm>
              <a:off x="5420181" y="7310109"/>
              <a:ext cx="8174" cy="9535"/>
            </a:xfrm>
            <a:custGeom>
              <a:avLst/>
              <a:gdLst>
                <a:gd name="connsiteX0" fmla="*/ 8174 w 8174"/>
                <a:gd name="connsiteY0" fmla="*/ 0 h 9535"/>
                <a:gd name="connsiteX1" fmla="*/ 642 w 8174"/>
                <a:gd name="connsiteY1" fmla="*/ 5919 h 9535"/>
                <a:gd name="connsiteX2" fmla="*/ 1180 w 8174"/>
                <a:gd name="connsiteY2" fmla="*/ 9147 h 9535"/>
                <a:gd name="connsiteX3" fmla="*/ 3870 w 8174"/>
                <a:gd name="connsiteY3" fmla="*/ 8340 h 9535"/>
                <a:gd name="connsiteX4" fmla="*/ 8174 w 8174"/>
                <a:gd name="connsiteY4" fmla="*/ 0 h 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74" h="9535">
                  <a:moveTo>
                    <a:pt x="8174" y="0"/>
                  </a:moveTo>
                  <a:cubicBezTo>
                    <a:pt x="4677" y="1883"/>
                    <a:pt x="2256" y="3497"/>
                    <a:pt x="642" y="5919"/>
                  </a:cubicBezTo>
                  <a:cubicBezTo>
                    <a:pt x="-165" y="7264"/>
                    <a:pt x="-434" y="8340"/>
                    <a:pt x="1180" y="9147"/>
                  </a:cubicBezTo>
                  <a:cubicBezTo>
                    <a:pt x="2525" y="9954"/>
                    <a:pt x="3332" y="9416"/>
                    <a:pt x="3870" y="8340"/>
                  </a:cubicBezTo>
                  <a:cubicBezTo>
                    <a:pt x="5215" y="5919"/>
                    <a:pt x="7636" y="4035"/>
                    <a:pt x="8174" y="0"/>
                  </a:cubicBezTo>
                  <a:close/>
                </a:path>
              </a:pathLst>
            </a:custGeom>
            <a:solidFill>
              <a:srgbClr val="80CC1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6" name="Полилиния: фигура 2915">
              <a:extLst>
                <a:ext uri="{FF2B5EF4-FFF2-40B4-BE49-F238E27FC236}">
                  <a16:creationId xmlns:a16="http://schemas.microsoft.com/office/drawing/2014/main" id="{6CF20292-8846-434D-4204-36886057E9D3}"/>
                </a:ext>
              </a:extLst>
            </p:cNvPr>
            <p:cNvSpPr/>
            <p:nvPr/>
          </p:nvSpPr>
          <p:spPr>
            <a:xfrm>
              <a:off x="5436993" y="7401598"/>
              <a:ext cx="7504" cy="9838"/>
            </a:xfrm>
            <a:custGeom>
              <a:avLst/>
              <a:gdLst>
                <a:gd name="connsiteX0" fmla="*/ 7504 w 7504"/>
                <a:gd name="connsiteY0" fmla="*/ 787 h 9838"/>
                <a:gd name="connsiteX1" fmla="*/ 779 w 7504"/>
                <a:gd name="connsiteY1" fmla="*/ 2401 h 9838"/>
                <a:gd name="connsiteX2" fmla="*/ 241 w 7504"/>
                <a:gd name="connsiteY2" fmla="*/ 8589 h 9838"/>
                <a:gd name="connsiteX3" fmla="*/ 2393 w 7504"/>
                <a:gd name="connsiteY3" fmla="*/ 9665 h 9838"/>
                <a:gd name="connsiteX4" fmla="*/ 3738 w 7504"/>
                <a:gd name="connsiteY4" fmla="*/ 8320 h 9838"/>
                <a:gd name="connsiteX5" fmla="*/ 7504 w 7504"/>
                <a:gd name="connsiteY5" fmla="*/ 787 h 9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04" h="9838">
                  <a:moveTo>
                    <a:pt x="7504" y="787"/>
                  </a:moveTo>
                  <a:cubicBezTo>
                    <a:pt x="4814" y="-1096"/>
                    <a:pt x="2393" y="787"/>
                    <a:pt x="779" y="2401"/>
                  </a:cubicBezTo>
                  <a:cubicBezTo>
                    <a:pt x="-297" y="3477"/>
                    <a:pt x="-28" y="6437"/>
                    <a:pt x="241" y="8589"/>
                  </a:cubicBezTo>
                  <a:cubicBezTo>
                    <a:pt x="241" y="9396"/>
                    <a:pt x="1048" y="10203"/>
                    <a:pt x="2393" y="9665"/>
                  </a:cubicBezTo>
                  <a:cubicBezTo>
                    <a:pt x="2931" y="9396"/>
                    <a:pt x="4007" y="8320"/>
                    <a:pt x="3738" y="8320"/>
                  </a:cubicBezTo>
                  <a:cubicBezTo>
                    <a:pt x="-1105" y="2670"/>
                    <a:pt x="6697" y="3746"/>
                    <a:pt x="7504" y="787"/>
                  </a:cubicBezTo>
                  <a:close/>
                </a:path>
              </a:pathLst>
            </a:custGeom>
            <a:solidFill>
              <a:srgbClr val="86D01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7" name="Полилиния: фигура 2916">
              <a:extLst>
                <a:ext uri="{FF2B5EF4-FFF2-40B4-BE49-F238E27FC236}">
                  <a16:creationId xmlns:a16="http://schemas.microsoft.com/office/drawing/2014/main" id="{86CE3A6E-015F-8042-D597-919875E2EDDD}"/>
                </a:ext>
              </a:extLst>
            </p:cNvPr>
            <p:cNvSpPr/>
            <p:nvPr/>
          </p:nvSpPr>
          <p:spPr>
            <a:xfrm>
              <a:off x="5418133" y="7287511"/>
              <a:ext cx="9102" cy="10772"/>
            </a:xfrm>
            <a:custGeom>
              <a:avLst/>
              <a:gdLst>
                <a:gd name="connsiteX0" fmla="*/ 8340 w 9102"/>
                <a:gd name="connsiteY0" fmla="*/ 0 h 10772"/>
                <a:gd name="connsiteX1" fmla="*/ 0 w 9102"/>
                <a:gd name="connsiteY1" fmla="*/ 10761 h 10772"/>
                <a:gd name="connsiteX2" fmla="*/ 8340 w 9102"/>
                <a:gd name="connsiteY2" fmla="*/ 0 h 10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02" h="10772">
                  <a:moveTo>
                    <a:pt x="8340" y="0"/>
                  </a:moveTo>
                  <a:cubicBezTo>
                    <a:pt x="5919" y="3766"/>
                    <a:pt x="4842" y="8609"/>
                    <a:pt x="0" y="10761"/>
                  </a:cubicBezTo>
                  <a:cubicBezTo>
                    <a:pt x="7264" y="11030"/>
                    <a:pt x="10761" y="6457"/>
                    <a:pt x="8340" y="0"/>
                  </a:cubicBezTo>
                  <a:close/>
                </a:path>
              </a:pathLst>
            </a:custGeom>
            <a:solidFill>
              <a:srgbClr val="86CE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8" name="Полилиния: фигура 2917">
              <a:extLst>
                <a:ext uri="{FF2B5EF4-FFF2-40B4-BE49-F238E27FC236}">
                  <a16:creationId xmlns:a16="http://schemas.microsoft.com/office/drawing/2014/main" id="{4297EA34-65BC-7454-E212-13604812EB33}"/>
                </a:ext>
              </a:extLst>
            </p:cNvPr>
            <p:cNvSpPr/>
            <p:nvPr/>
          </p:nvSpPr>
          <p:spPr>
            <a:xfrm>
              <a:off x="5427921" y="7331900"/>
              <a:ext cx="6463" cy="8608"/>
            </a:xfrm>
            <a:custGeom>
              <a:avLst/>
              <a:gdLst>
                <a:gd name="connsiteX0" fmla="*/ 6084 w 6463"/>
                <a:gd name="connsiteY0" fmla="*/ 0 h 8608"/>
                <a:gd name="connsiteX1" fmla="*/ 704 w 6463"/>
                <a:gd name="connsiteY1" fmla="*/ 8609 h 8608"/>
                <a:gd name="connsiteX2" fmla="*/ 6084 w 6463"/>
                <a:gd name="connsiteY2" fmla="*/ 0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63" h="8608">
                  <a:moveTo>
                    <a:pt x="6084" y="0"/>
                  </a:moveTo>
                  <a:cubicBezTo>
                    <a:pt x="5008" y="3766"/>
                    <a:pt x="-2256" y="1614"/>
                    <a:pt x="704" y="8609"/>
                  </a:cubicBezTo>
                  <a:cubicBezTo>
                    <a:pt x="2318" y="5650"/>
                    <a:pt x="7967" y="6457"/>
                    <a:pt x="6084" y="0"/>
                  </a:cubicBezTo>
                  <a:close/>
                </a:path>
              </a:pathLst>
            </a:custGeom>
            <a:solidFill>
              <a:srgbClr val="88D1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9" name="Полилиния: фигура 2918">
              <a:extLst>
                <a:ext uri="{FF2B5EF4-FFF2-40B4-BE49-F238E27FC236}">
                  <a16:creationId xmlns:a16="http://schemas.microsoft.com/office/drawing/2014/main" id="{D1D6E11D-DBD7-7B77-AFE6-7055BB41B95B}"/>
                </a:ext>
              </a:extLst>
            </p:cNvPr>
            <p:cNvSpPr/>
            <p:nvPr/>
          </p:nvSpPr>
          <p:spPr>
            <a:xfrm>
              <a:off x="5507718" y="7429287"/>
              <a:ext cx="7532" cy="8877"/>
            </a:xfrm>
            <a:custGeom>
              <a:avLst/>
              <a:gdLst>
                <a:gd name="connsiteX0" fmla="*/ 0 w 7532"/>
                <a:gd name="connsiteY0" fmla="*/ 0 h 8877"/>
                <a:gd name="connsiteX1" fmla="*/ 7533 w 7532"/>
                <a:gd name="connsiteY1" fmla="*/ 8878 h 8877"/>
                <a:gd name="connsiteX2" fmla="*/ 0 w 7532"/>
                <a:gd name="connsiteY2" fmla="*/ 0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32" h="8877">
                  <a:moveTo>
                    <a:pt x="0" y="0"/>
                  </a:moveTo>
                  <a:cubicBezTo>
                    <a:pt x="2152" y="3228"/>
                    <a:pt x="1614" y="8878"/>
                    <a:pt x="7533" y="8878"/>
                  </a:cubicBezTo>
                  <a:cubicBezTo>
                    <a:pt x="5919" y="5381"/>
                    <a:pt x="2959" y="2690"/>
                    <a:pt x="0" y="0"/>
                  </a:cubicBezTo>
                  <a:close/>
                </a:path>
              </a:pathLst>
            </a:custGeom>
            <a:solidFill>
              <a:srgbClr val="7AC41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0" name="Полилиния: фигура 2919">
              <a:extLst>
                <a:ext uri="{FF2B5EF4-FFF2-40B4-BE49-F238E27FC236}">
                  <a16:creationId xmlns:a16="http://schemas.microsoft.com/office/drawing/2014/main" id="{919C8DA9-F7CB-5E1D-98E6-1EC48A8F8270}"/>
                </a:ext>
              </a:extLst>
            </p:cNvPr>
            <p:cNvSpPr/>
            <p:nvPr/>
          </p:nvSpPr>
          <p:spPr>
            <a:xfrm>
              <a:off x="5435888" y="7246888"/>
              <a:ext cx="4304" cy="10492"/>
            </a:xfrm>
            <a:custGeom>
              <a:avLst/>
              <a:gdLst>
                <a:gd name="connsiteX0" fmla="*/ 4305 w 4304"/>
                <a:gd name="connsiteY0" fmla="*/ 10492 h 10492"/>
                <a:gd name="connsiteX1" fmla="*/ 0 w 4304"/>
                <a:gd name="connsiteY1" fmla="*/ 0 h 10492"/>
                <a:gd name="connsiteX2" fmla="*/ 4305 w 4304"/>
                <a:gd name="connsiteY2" fmla="*/ 10492 h 10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04" h="10492">
                  <a:moveTo>
                    <a:pt x="4305" y="10492"/>
                  </a:moveTo>
                  <a:cubicBezTo>
                    <a:pt x="3497" y="6726"/>
                    <a:pt x="2959" y="2959"/>
                    <a:pt x="0" y="0"/>
                  </a:cubicBezTo>
                  <a:cubicBezTo>
                    <a:pt x="807" y="3766"/>
                    <a:pt x="2152" y="7533"/>
                    <a:pt x="4305" y="10492"/>
                  </a:cubicBezTo>
                  <a:close/>
                </a:path>
              </a:pathLst>
            </a:custGeom>
            <a:solidFill>
              <a:srgbClr val="7AC7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1" name="Полилиния: фигура 2920">
              <a:extLst>
                <a:ext uri="{FF2B5EF4-FFF2-40B4-BE49-F238E27FC236}">
                  <a16:creationId xmlns:a16="http://schemas.microsoft.com/office/drawing/2014/main" id="{98C6055F-F82C-A561-9EAB-DB607E656332}"/>
                </a:ext>
              </a:extLst>
            </p:cNvPr>
            <p:cNvSpPr/>
            <p:nvPr/>
          </p:nvSpPr>
          <p:spPr>
            <a:xfrm>
              <a:off x="5430777" y="7433322"/>
              <a:ext cx="1883" cy="5380"/>
            </a:xfrm>
            <a:custGeom>
              <a:avLst/>
              <a:gdLst>
                <a:gd name="connsiteX0" fmla="*/ 0 w 1883"/>
                <a:gd name="connsiteY0" fmla="*/ 0 h 5380"/>
                <a:gd name="connsiteX1" fmla="*/ 1883 w 1883"/>
                <a:gd name="connsiteY1" fmla="*/ 5381 h 5380"/>
                <a:gd name="connsiteX2" fmla="*/ 0 w 1883"/>
                <a:gd name="connsiteY2" fmla="*/ 0 h 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83" h="5380">
                  <a:moveTo>
                    <a:pt x="0" y="0"/>
                  </a:moveTo>
                  <a:cubicBezTo>
                    <a:pt x="269" y="1883"/>
                    <a:pt x="0" y="4035"/>
                    <a:pt x="1883" y="5381"/>
                  </a:cubicBezTo>
                  <a:cubicBezTo>
                    <a:pt x="1614" y="3497"/>
                    <a:pt x="1883" y="1345"/>
                    <a:pt x="0" y="0"/>
                  </a:cubicBezTo>
                  <a:close/>
                </a:path>
              </a:pathLst>
            </a:custGeom>
            <a:solidFill>
              <a:srgbClr val="7CC81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2" name="Полилиния: фигура 2921">
              <a:extLst>
                <a:ext uri="{FF2B5EF4-FFF2-40B4-BE49-F238E27FC236}">
                  <a16:creationId xmlns:a16="http://schemas.microsoft.com/office/drawing/2014/main" id="{E5A79433-1CC1-8CBA-C26B-36B57CEDD4FA}"/>
                </a:ext>
              </a:extLst>
            </p:cNvPr>
            <p:cNvSpPr/>
            <p:nvPr/>
          </p:nvSpPr>
          <p:spPr>
            <a:xfrm>
              <a:off x="5090126" y="7417280"/>
              <a:ext cx="103437" cy="215939"/>
            </a:xfrm>
            <a:custGeom>
              <a:avLst/>
              <a:gdLst>
                <a:gd name="connsiteX0" fmla="*/ 872 w 103437"/>
                <a:gd name="connsiteY0" fmla="*/ 215659 h 215939"/>
                <a:gd name="connsiteX1" fmla="*/ 22663 w 103437"/>
                <a:gd name="connsiteY1" fmla="*/ 197904 h 215939"/>
                <a:gd name="connsiteX2" fmla="*/ 29657 w 103437"/>
                <a:gd name="connsiteY2" fmla="*/ 190371 h 215939"/>
                <a:gd name="connsiteX3" fmla="*/ 37997 w 103437"/>
                <a:gd name="connsiteY3" fmla="*/ 175844 h 215939"/>
                <a:gd name="connsiteX4" fmla="*/ 46337 w 103437"/>
                <a:gd name="connsiteY4" fmla="*/ 141139 h 215939"/>
                <a:gd name="connsiteX5" fmla="*/ 52524 w 103437"/>
                <a:gd name="connsiteY5" fmla="*/ 118003 h 215939"/>
                <a:gd name="connsiteX6" fmla="*/ 60595 w 103437"/>
                <a:gd name="connsiteY6" fmla="*/ 92984 h 215939"/>
                <a:gd name="connsiteX7" fmla="*/ 64631 w 103437"/>
                <a:gd name="connsiteY7" fmla="*/ 86527 h 215939"/>
                <a:gd name="connsiteX8" fmla="*/ 63555 w 103437"/>
                <a:gd name="connsiteY8" fmla="*/ 92984 h 215939"/>
                <a:gd name="connsiteX9" fmla="*/ 49296 w 103437"/>
                <a:gd name="connsiteY9" fmla="*/ 154053 h 215939"/>
                <a:gd name="connsiteX10" fmla="*/ 49834 w 103437"/>
                <a:gd name="connsiteY10" fmla="*/ 159433 h 215939"/>
                <a:gd name="connsiteX11" fmla="*/ 54677 w 103437"/>
                <a:gd name="connsiteY11" fmla="*/ 155936 h 215939"/>
                <a:gd name="connsiteX12" fmla="*/ 70818 w 103437"/>
                <a:gd name="connsiteY12" fmla="*/ 127688 h 215939"/>
                <a:gd name="connsiteX13" fmla="*/ 83462 w 103437"/>
                <a:gd name="connsiteY13" fmla="*/ 112623 h 215939"/>
                <a:gd name="connsiteX14" fmla="*/ 89650 w 103437"/>
                <a:gd name="connsiteY14" fmla="*/ 103207 h 215939"/>
                <a:gd name="connsiteX15" fmla="*/ 98259 w 103437"/>
                <a:gd name="connsiteY15" fmla="*/ 100517 h 215939"/>
                <a:gd name="connsiteX16" fmla="*/ 100680 w 103437"/>
                <a:gd name="connsiteY16" fmla="*/ 91639 h 215939"/>
                <a:gd name="connsiteX17" fmla="*/ 102832 w 103437"/>
                <a:gd name="connsiteY17" fmla="*/ 70655 h 215939"/>
                <a:gd name="connsiteX18" fmla="*/ 101218 w 103437"/>
                <a:gd name="connsiteY18" fmla="*/ 39448 h 215939"/>
                <a:gd name="connsiteX19" fmla="*/ 89381 w 103437"/>
                <a:gd name="connsiteY19" fmla="*/ 20078 h 215939"/>
                <a:gd name="connsiteX20" fmla="*/ 84539 w 103437"/>
                <a:gd name="connsiteY20" fmla="*/ 4744 h 215939"/>
                <a:gd name="connsiteX21" fmla="*/ 77275 w 103437"/>
                <a:gd name="connsiteY21" fmla="*/ 1246 h 215939"/>
                <a:gd name="connsiteX22" fmla="*/ 72163 w 103437"/>
                <a:gd name="connsiteY22" fmla="*/ 27073 h 215939"/>
                <a:gd name="connsiteX23" fmla="*/ 75392 w 103437"/>
                <a:gd name="connsiteY23" fmla="*/ 56934 h 215939"/>
                <a:gd name="connsiteX24" fmla="*/ 72163 w 103437"/>
                <a:gd name="connsiteY24" fmla="*/ 60432 h 215939"/>
                <a:gd name="connsiteX25" fmla="*/ 37997 w 103437"/>
                <a:gd name="connsiteY25" fmla="*/ 83030 h 215939"/>
                <a:gd name="connsiteX26" fmla="*/ 30733 w 103437"/>
                <a:gd name="connsiteY26" fmla="*/ 92177 h 215939"/>
                <a:gd name="connsiteX27" fmla="*/ 29926 w 103437"/>
                <a:gd name="connsiteY27" fmla="*/ 121770 h 215939"/>
                <a:gd name="connsiteX28" fmla="*/ 24815 w 103437"/>
                <a:gd name="connsiteY28" fmla="*/ 141677 h 215939"/>
                <a:gd name="connsiteX29" fmla="*/ 24277 w 103437"/>
                <a:gd name="connsiteY29" fmla="*/ 152169 h 215939"/>
                <a:gd name="connsiteX30" fmla="*/ 8673 w 103437"/>
                <a:gd name="connsiteY30" fmla="*/ 172077 h 215939"/>
                <a:gd name="connsiteX31" fmla="*/ 9480 w 103437"/>
                <a:gd name="connsiteY31" fmla="*/ 176920 h 215939"/>
                <a:gd name="connsiteX32" fmla="*/ 13516 w 103437"/>
                <a:gd name="connsiteY32" fmla="*/ 176113 h 215939"/>
                <a:gd name="connsiteX33" fmla="*/ 29657 w 103437"/>
                <a:gd name="connsiteY33" fmla="*/ 160778 h 215939"/>
                <a:gd name="connsiteX34" fmla="*/ 29926 w 103437"/>
                <a:gd name="connsiteY34" fmla="*/ 160509 h 215939"/>
                <a:gd name="connsiteX35" fmla="*/ 29657 w 103437"/>
                <a:gd name="connsiteY35" fmla="*/ 161585 h 215939"/>
                <a:gd name="connsiteX36" fmla="*/ 7597 w 103437"/>
                <a:gd name="connsiteY36" fmla="*/ 203284 h 215939"/>
                <a:gd name="connsiteX37" fmla="*/ 2217 w 103437"/>
                <a:gd name="connsiteY37" fmla="*/ 212431 h 215939"/>
                <a:gd name="connsiteX38" fmla="*/ 603 w 103437"/>
                <a:gd name="connsiteY38" fmla="*/ 215121 h 215939"/>
                <a:gd name="connsiteX39" fmla="*/ 872 w 103437"/>
                <a:gd name="connsiteY39" fmla="*/ 215659 h 215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03437" h="215939">
                  <a:moveTo>
                    <a:pt x="872" y="215659"/>
                  </a:moveTo>
                  <a:cubicBezTo>
                    <a:pt x="8135" y="209741"/>
                    <a:pt x="15399" y="203822"/>
                    <a:pt x="22663" y="197904"/>
                  </a:cubicBezTo>
                  <a:cubicBezTo>
                    <a:pt x="26698" y="197097"/>
                    <a:pt x="28043" y="193330"/>
                    <a:pt x="29657" y="190371"/>
                  </a:cubicBezTo>
                  <a:cubicBezTo>
                    <a:pt x="32348" y="185529"/>
                    <a:pt x="34769" y="180417"/>
                    <a:pt x="37997" y="175844"/>
                  </a:cubicBezTo>
                  <a:cubicBezTo>
                    <a:pt x="43109" y="164814"/>
                    <a:pt x="45261" y="152976"/>
                    <a:pt x="46337" y="141139"/>
                  </a:cubicBezTo>
                  <a:cubicBezTo>
                    <a:pt x="47144" y="133069"/>
                    <a:pt x="48489" y="125267"/>
                    <a:pt x="52524" y="118003"/>
                  </a:cubicBezTo>
                  <a:cubicBezTo>
                    <a:pt x="56829" y="110201"/>
                    <a:pt x="56829" y="101055"/>
                    <a:pt x="60595" y="92984"/>
                  </a:cubicBezTo>
                  <a:cubicBezTo>
                    <a:pt x="61671" y="90832"/>
                    <a:pt x="62209" y="88410"/>
                    <a:pt x="64631" y="86527"/>
                  </a:cubicBezTo>
                  <a:cubicBezTo>
                    <a:pt x="64900" y="88948"/>
                    <a:pt x="64362" y="91101"/>
                    <a:pt x="63555" y="92984"/>
                  </a:cubicBezTo>
                  <a:cubicBezTo>
                    <a:pt x="55484" y="112623"/>
                    <a:pt x="51448" y="133069"/>
                    <a:pt x="49296" y="154053"/>
                  </a:cubicBezTo>
                  <a:cubicBezTo>
                    <a:pt x="49027" y="155936"/>
                    <a:pt x="48758" y="157819"/>
                    <a:pt x="49834" y="159433"/>
                  </a:cubicBezTo>
                  <a:cubicBezTo>
                    <a:pt x="52794" y="160240"/>
                    <a:pt x="53601" y="157819"/>
                    <a:pt x="54677" y="155936"/>
                  </a:cubicBezTo>
                  <a:cubicBezTo>
                    <a:pt x="59519" y="146251"/>
                    <a:pt x="65438" y="137104"/>
                    <a:pt x="70818" y="127688"/>
                  </a:cubicBezTo>
                  <a:cubicBezTo>
                    <a:pt x="74046" y="122039"/>
                    <a:pt x="79158" y="117734"/>
                    <a:pt x="83462" y="112623"/>
                  </a:cubicBezTo>
                  <a:cubicBezTo>
                    <a:pt x="85884" y="109663"/>
                    <a:pt x="88036" y="106704"/>
                    <a:pt x="89650" y="103207"/>
                  </a:cubicBezTo>
                  <a:cubicBezTo>
                    <a:pt x="92340" y="97557"/>
                    <a:pt x="92878" y="97557"/>
                    <a:pt x="98259" y="100517"/>
                  </a:cubicBezTo>
                  <a:cubicBezTo>
                    <a:pt x="100680" y="98095"/>
                    <a:pt x="99066" y="94329"/>
                    <a:pt x="100680" y="91639"/>
                  </a:cubicBezTo>
                  <a:cubicBezTo>
                    <a:pt x="102832" y="84913"/>
                    <a:pt x="102563" y="77380"/>
                    <a:pt x="102832" y="70655"/>
                  </a:cubicBezTo>
                  <a:cubicBezTo>
                    <a:pt x="103101" y="60432"/>
                    <a:pt x="104715" y="49671"/>
                    <a:pt x="101218" y="39448"/>
                  </a:cubicBezTo>
                  <a:cubicBezTo>
                    <a:pt x="97452" y="32991"/>
                    <a:pt x="94493" y="25728"/>
                    <a:pt x="89381" y="20078"/>
                  </a:cubicBezTo>
                  <a:cubicBezTo>
                    <a:pt x="86153" y="15505"/>
                    <a:pt x="85346" y="10124"/>
                    <a:pt x="84539" y="4744"/>
                  </a:cubicBezTo>
                  <a:cubicBezTo>
                    <a:pt x="83731" y="-99"/>
                    <a:pt x="81848" y="-1175"/>
                    <a:pt x="77275" y="1246"/>
                  </a:cubicBezTo>
                  <a:cubicBezTo>
                    <a:pt x="68128" y="6089"/>
                    <a:pt x="65438" y="19540"/>
                    <a:pt x="72163" y="27073"/>
                  </a:cubicBezTo>
                  <a:cubicBezTo>
                    <a:pt x="79158" y="35143"/>
                    <a:pt x="80503" y="48057"/>
                    <a:pt x="75392" y="56934"/>
                  </a:cubicBezTo>
                  <a:cubicBezTo>
                    <a:pt x="74585" y="58549"/>
                    <a:pt x="72970" y="59087"/>
                    <a:pt x="72163" y="60432"/>
                  </a:cubicBezTo>
                  <a:cubicBezTo>
                    <a:pt x="63285" y="71731"/>
                    <a:pt x="52256" y="79802"/>
                    <a:pt x="37997" y="83030"/>
                  </a:cubicBezTo>
                  <a:cubicBezTo>
                    <a:pt x="33693" y="84106"/>
                    <a:pt x="30733" y="87065"/>
                    <a:pt x="30733" y="92177"/>
                  </a:cubicBezTo>
                  <a:cubicBezTo>
                    <a:pt x="30733" y="102131"/>
                    <a:pt x="30195" y="111816"/>
                    <a:pt x="29926" y="121770"/>
                  </a:cubicBezTo>
                  <a:cubicBezTo>
                    <a:pt x="29657" y="128764"/>
                    <a:pt x="26967" y="135221"/>
                    <a:pt x="24815" y="141677"/>
                  </a:cubicBezTo>
                  <a:cubicBezTo>
                    <a:pt x="29388" y="144637"/>
                    <a:pt x="29657" y="149210"/>
                    <a:pt x="24277" y="152169"/>
                  </a:cubicBezTo>
                  <a:cubicBezTo>
                    <a:pt x="16206" y="156743"/>
                    <a:pt x="14592" y="166159"/>
                    <a:pt x="8673" y="172077"/>
                  </a:cubicBezTo>
                  <a:cubicBezTo>
                    <a:pt x="7328" y="173422"/>
                    <a:pt x="7597" y="175575"/>
                    <a:pt x="9480" y="176920"/>
                  </a:cubicBezTo>
                  <a:cubicBezTo>
                    <a:pt x="11095" y="177996"/>
                    <a:pt x="12440" y="177189"/>
                    <a:pt x="13516" y="176113"/>
                  </a:cubicBezTo>
                  <a:cubicBezTo>
                    <a:pt x="18358" y="170463"/>
                    <a:pt x="24277" y="165621"/>
                    <a:pt x="29657" y="160778"/>
                  </a:cubicBezTo>
                  <a:cubicBezTo>
                    <a:pt x="30195" y="160240"/>
                    <a:pt x="29119" y="159971"/>
                    <a:pt x="29926" y="160509"/>
                  </a:cubicBezTo>
                  <a:cubicBezTo>
                    <a:pt x="30464" y="160778"/>
                    <a:pt x="29657" y="161047"/>
                    <a:pt x="29657" y="161585"/>
                  </a:cubicBezTo>
                  <a:cubicBezTo>
                    <a:pt x="25084" y="177189"/>
                    <a:pt x="16744" y="190371"/>
                    <a:pt x="7597" y="203284"/>
                  </a:cubicBezTo>
                  <a:cubicBezTo>
                    <a:pt x="5445" y="206243"/>
                    <a:pt x="3831" y="209203"/>
                    <a:pt x="2217" y="212431"/>
                  </a:cubicBezTo>
                  <a:cubicBezTo>
                    <a:pt x="1679" y="213238"/>
                    <a:pt x="1141" y="214045"/>
                    <a:pt x="603" y="215121"/>
                  </a:cubicBezTo>
                  <a:cubicBezTo>
                    <a:pt x="-473" y="215928"/>
                    <a:pt x="65" y="216197"/>
                    <a:pt x="872" y="215659"/>
                  </a:cubicBezTo>
                  <a:close/>
                </a:path>
              </a:pathLst>
            </a:custGeom>
            <a:solidFill>
              <a:srgbClr val="7BC8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3" name="Полилиния: фигура 2922">
              <a:extLst>
                <a:ext uri="{FF2B5EF4-FFF2-40B4-BE49-F238E27FC236}">
                  <a16:creationId xmlns:a16="http://schemas.microsoft.com/office/drawing/2014/main" id="{528C64F1-6A81-BB65-95C0-B4A31733EFCC}"/>
                </a:ext>
              </a:extLst>
            </p:cNvPr>
            <p:cNvSpPr/>
            <p:nvPr/>
          </p:nvSpPr>
          <p:spPr>
            <a:xfrm>
              <a:off x="5031812" y="7558683"/>
              <a:ext cx="88450" cy="127792"/>
            </a:xfrm>
            <a:custGeom>
              <a:avLst/>
              <a:gdLst>
                <a:gd name="connsiteX0" fmla="*/ 59455 w 88450"/>
                <a:gd name="connsiteY0" fmla="*/ 70759 h 127792"/>
                <a:gd name="connsiteX1" fmla="*/ 74789 w 88450"/>
                <a:gd name="connsiteY1" fmla="*/ 48968 h 127792"/>
                <a:gd name="connsiteX2" fmla="*/ 87971 w 88450"/>
                <a:gd name="connsiteY2" fmla="*/ 19644 h 127792"/>
                <a:gd name="connsiteX3" fmla="*/ 86357 w 88450"/>
                <a:gd name="connsiteY3" fmla="*/ 17761 h 127792"/>
                <a:gd name="connsiteX4" fmla="*/ 69408 w 88450"/>
                <a:gd name="connsiteY4" fmla="*/ 34441 h 127792"/>
                <a:gd name="connsiteX5" fmla="*/ 67525 w 88450"/>
                <a:gd name="connsiteY5" fmla="*/ 34979 h 127792"/>
                <a:gd name="connsiteX6" fmla="*/ 66449 w 88450"/>
                <a:gd name="connsiteY6" fmla="*/ 32019 h 127792"/>
                <a:gd name="connsiteX7" fmla="*/ 69947 w 88450"/>
                <a:gd name="connsiteY7" fmla="*/ 26908 h 127792"/>
                <a:gd name="connsiteX8" fmla="*/ 76134 w 88450"/>
                <a:gd name="connsiteY8" fmla="*/ 16685 h 127792"/>
                <a:gd name="connsiteX9" fmla="*/ 78555 w 88450"/>
                <a:gd name="connsiteY9" fmla="*/ 13995 h 127792"/>
                <a:gd name="connsiteX10" fmla="*/ 86357 w 88450"/>
                <a:gd name="connsiteY10" fmla="*/ 6193 h 127792"/>
                <a:gd name="connsiteX11" fmla="*/ 87971 w 88450"/>
                <a:gd name="connsiteY11" fmla="*/ 2158 h 127792"/>
                <a:gd name="connsiteX12" fmla="*/ 82053 w 88450"/>
                <a:gd name="connsiteY12" fmla="*/ 274 h 127792"/>
                <a:gd name="connsiteX13" fmla="*/ 70485 w 88450"/>
                <a:gd name="connsiteY13" fmla="*/ 17761 h 127792"/>
                <a:gd name="connsiteX14" fmla="*/ 52191 w 88450"/>
                <a:gd name="connsiteY14" fmla="*/ 19375 h 127792"/>
                <a:gd name="connsiteX15" fmla="*/ 47617 w 88450"/>
                <a:gd name="connsiteY15" fmla="*/ 22066 h 127792"/>
                <a:gd name="connsiteX16" fmla="*/ 44927 w 88450"/>
                <a:gd name="connsiteY16" fmla="*/ 36324 h 127792"/>
                <a:gd name="connsiteX17" fmla="*/ 43582 w 88450"/>
                <a:gd name="connsiteY17" fmla="*/ 46009 h 127792"/>
                <a:gd name="connsiteX18" fmla="*/ 34435 w 88450"/>
                <a:gd name="connsiteY18" fmla="*/ 62688 h 127792"/>
                <a:gd name="connsiteX19" fmla="*/ 21522 w 88450"/>
                <a:gd name="connsiteY19" fmla="*/ 78292 h 127792"/>
                <a:gd name="connsiteX20" fmla="*/ 2959 w 88450"/>
                <a:gd name="connsiteY20" fmla="*/ 115417 h 127792"/>
                <a:gd name="connsiteX21" fmla="*/ 0 w 88450"/>
                <a:gd name="connsiteY21" fmla="*/ 119453 h 127792"/>
                <a:gd name="connsiteX22" fmla="*/ 4035 w 88450"/>
                <a:gd name="connsiteY22" fmla="*/ 127792 h 127792"/>
                <a:gd name="connsiteX23" fmla="*/ 22329 w 88450"/>
                <a:gd name="connsiteY23" fmla="*/ 103849 h 127792"/>
                <a:gd name="connsiteX24" fmla="*/ 42506 w 88450"/>
                <a:gd name="connsiteY24" fmla="*/ 84748 h 127792"/>
                <a:gd name="connsiteX25" fmla="*/ 55688 w 88450"/>
                <a:gd name="connsiteY25" fmla="*/ 69683 h 127792"/>
                <a:gd name="connsiteX26" fmla="*/ 59455 w 88450"/>
                <a:gd name="connsiteY26" fmla="*/ 70759 h 127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8450" h="127792">
                  <a:moveTo>
                    <a:pt x="59455" y="70759"/>
                  </a:moveTo>
                  <a:cubicBezTo>
                    <a:pt x="65373" y="64302"/>
                    <a:pt x="69947" y="56501"/>
                    <a:pt x="74789" y="48968"/>
                  </a:cubicBezTo>
                  <a:cubicBezTo>
                    <a:pt x="80439" y="39821"/>
                    <a:pt x="85819" y="30405"/>
                    <a:pt x="87971" y="19644"/>
                  </a:cubicBezTo>
                  <a:cubicBezTo>
                    <a:pt x="88509" y="18299"/>
                    <a:pt x="88240" y="17223"/>
                    <a:pt x="86357" y="17761"/>
                  </a:cubicBezTo>
                  <a:cubicBezTo>
                    <a:pt x="80977" y="23680"/>
                    <a:pt x="73982" y="27984"/>
                    <a:pt x="69408" y="34441"/>
                  </a:cubicBezTo>
                  <a:cubicBezTo>
                    <a:pt x="68870" y="34979"/>
                    <a:pt x="68332" y="35517"/>
                    <a:pt x="67525" y="34979"/>
                  </a:cubicBezTo>
                  <a:cubicBezTo>
                    <a:pt x="66449" y="34441"/>
                    <a:pt x="65911" y="33096"/>
                    <a:pt x="66449" y="32019"/>
                  </a:cubicBezTo>
                  <a:cubicBezTo>
                    <a:pt x="67525" y="30136"/>
                    <a:pt x="68601" y="28522"/>
                    <a:pt x="69947" y="26908"/>
                  </a:cubicBezTo>
                  <a:cubicBezTo>
                    <a:pt x="72637" y="23949"/>
                    <a:pt x="75865" y="20989"/>
                    <a:pt x="76134" y="16685"/>
                  </a:cubicBezTo>
                  <a:cubicBezTo>
                    <a:pt x="76403" y="15340"/>
                    <a:pt x="77479" y="14264"/>
                    <a:pt x="78555" y="13995"/>
                  </a:cubicBezTo>
                  <a:cubicBezTo>
                    <a:pt x="82322" y="12650"/>
                    <a:pt x="85550" y="10766"/>
                    <a:pt x="86357" y="6193"/>
                  </a:cubicBezTo>
                  <a:cubicBezTo>
                    <a:pt x="86626" y="4848"/>
                    <a:pt x="89585" y="4041"/>
                    <a:pt x="87971" y="2158"/>
                  </a:cubicBezTo>
                  <a:cubicBezTo>
                    <a:pt x="86626" y="543"/>
                    <a:pt x="84474" y="-533"/>
                    <a:pt x="82053" y="274"/>
                  </a:cubicBezTo>
                  <a:cubicBezTo>
                    <a:pt x="79362" y="6731"/>
                    <a:pt x="75596" y="12919"/>
                    <a:pt x="70485" y="17761"/>
                  </a:cubicBezTo>
                  <a:cubicBezTo>
                    <a:pt x="65373" y="22604"/>
                    <a:pt x="58647" y="23411"/>
                    <a:pt x="52191" y="19375"/>
                  </a:cubicBezTo>
                  <a:cubicBezTo>
                    <a:pt x="49501" y="18299"/>
                    <a:pt x="48425" y="20451"/>
                    <a:pt x="47617" y="22066"/>
                  </a:cubicBezTo>
                  <a:cubicBezTo>
                    <a:pt x="45196" y="26639"/>
                    <a:pt x="43313" y="31212"/>
                    <a:pt x="44927" y="36324"/>
                  </a:cubicBezTo>
                  <a:cubicBezTo>
                    <a:pt x="46003" y="39821"/>
                    <a:pt x="43044" y="42511"/>
                    <a:pt x="43582" y="46009"/>
                  </a:cubicBezTo>
                  <a:cubicBezTo>
                    <a:pt x="44927" y="55156"/>
                    <a:pt x="42506" y="59191"/>
                    <a:pt x="34435" y="62688"/>
                  </a:cubicBezTo>
                  <a:cubicBezTo>
                    <a:pt x="27441" y="65648"/>
                    <a:pt x="24750" y="72373"/>
                    <a:pt x="21522" y="78292"/>
                  </a:cubicBezTo>
                  <a:cubicBezTo>
                    <a:pt x="15065" y="90398"/>
                    <a:pt x="9147" y="103042"/>
                    <a:pt x="2959" y="115417"/>
                  </a:cubicBezTo>
                  <a:cubicBezTo>
                    <a:pt x="2152" y="116762"/>
                    <a:pt x="1076" y="118108"/>
                    <a:pt x="0" y="119453"/>
                  </a:cubicBezTo>
                  <a:cubicBezTo>
                    <a:pt x="1345" y="122143"/>
                    <a:pt x="4035" y="124295"/>
                    <a:pt x="4035" y="127792"/>
                  </a:cubicBezTo>
                  <a:cubicBezTo>
                    <a:pt x="8609" y="118646"/>
                    <a:pt x="15603" y="111382"/>
                    <a:pt x="22329" y="103849"/>
                  </a:cubicBezTo>
                  <a:cubicBezTo>
                    <a:pt x="28517" y="96855"/>
                    <a:pt x="34704" y="90129"/>
                    <a:pt x="42506" y="84748"/>
                  </a:cubicBezTo>
                  <a:cubicBezTo>
                    <a:pt x="47886" y="80982"/>
                    <a:pt x="51384" y="74794"/>
                    <a:pt x="55688" y="69683"/>
                  </a:cubicBezTo>
                  <a:cubicBezTo>
                    <a:pt x="58109" y="67262"/>
                    <a:pt x="58647" y="68338"/>
                    <a:pt x="59455" y="70759"/>
                  </a:cubicBezTo>
                  <a:close/>
                </a:path>
              </a:pathLst>
            </a:custGeom>
            <a:solidFill>
              <a:srgbClr val="C2E1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4" name="Полилиния: фигура 2923">
              <a:extLst>
                <a:ext uri="{FF2B5EF4-FFF2-40B4-BE49-F238E27FC236}">
                  <a16:creationId xmlns:a16="http://schemas.microsoft.com/office/drawing/2014/main" id="{00CE26EB-9336-03FD-BCE8-F22DBEB3B9E3}"/>
                </a:ext>
              </a:extLst>
            </p:cNvPr>
            <p:cNvSpPr/>
            <p:nvPr/>
          </p:nvSpPr>
          <p:spPr>
            <a:xfrm>
              <a:off x="5150884" y="7313297"/>
              <a:ext cx="65695" cy="162800"/>
            </a:xfrm>
            <a:custGeom>
              <a:avLst/>
              <a:gdLst>
                <a:gd name="connsiteX0" fmla="*/ 15172 w 65695"/>
                <a:gd name="connsiteY0" fmla="*/ 162801 h 162800"/>
                <a:gd name="connsiteX1" fmla="*/ 10599 w 65695"/>
                <a:gd name="connsiteY1" fmla="*/ 128634 h 162800"/>
                <a:gd name="connsiteX2" fmla="*/ 8447 w 65695"/>
                <a:gd name="connsiteY2" fmla="*/ 120295 h 162800"/>
                <a:gd name="connsiteX3" fmla="*/ 18401 w 65695"/>
                <a:gd name="connsiteY3" fmla="*/ 105767 h 162800"/>
                <a:gd name="connsiteX4" fmla="*/ 22167 w 65695"/>
                <a:gd name="connsiteY4" fmla="*/ 108188 h 162800"/>
                <a:gd name="connsiteX5" fmla="*/ 27278 w 65695"/>
                <a:gd name="connsiteY5" fmla="*/ 124868 h 162800"/>
                <a:gd name="connsiteX6" fmla="*/ 27817 w 65695"/>
                <a:gd name="connsiteY6" fmla="*/ 121102 h 162800"/>
                <a:gd name="connsiteX7" fmla="*/ 24857 w 65695"/>
                <a:gd name="connsiteY7" fmla="*/ 106574 h 162800"/>
                <a:gd name="connsiteX8" fmla="*/ 29431 w 65695"/>
                <a:gd name="connsiteY8" fmla="*/ 96082 h 162800"/>
                <a:gd name="connsiteX9" fmla="*/ 27278 w 65695"/>
                <a:gd name="connsiteY9" fmla="*/ 79941 h 162800"/>
                <a:gd name="connsiteX10" fmla="*/ 26202 w 65695"/>
                <a:gd name="connsiteY10" fmla="*/ 61109 h 162800"/>
                <a:gd name="connsiteX11" fmla="*/ 29700 w 65695"/>
                <a:gd name="connsiteY11" fmla="*/ 58957 h 162800"/>
                <a:gd name="connsiteX12" fmla="*/ 44496 w 65695"/>
                <a:gd name="connsiteY12" fmla="*/ 56266 h 162800"/>
                <a:gd name="connsiteX13" fmla="*/ 53643 w 65695"/>
                <a:gd name="connsiteY13" fmla="*/ 52500 h 162800"/>
                <a:gd name="connsiteX14" fmla="*/ 55526 w 65695"/>
                <a:gd name="connsiteY14" fmla="*/ 35821 h 162800"/>
                <a:gd name="connsiteX15" fmla="*/ 51222 w 65695"/>
                <a:gd name="connsiteY15" fmla="*/ 27750 h 162800"/>
                <a:gd name="connsiteX16" fmla="*/ 49069 w 65695"/>
                <a:gd name="connsiteY16" fmla="*/ 14837 h 162800"/>
                <a:gd name="connsiteX17" fmla="*/ 52836 w 65695"/>
                <a:gd name="connsiteY17" fmla="*/ 10532 h 162800"/>
                <a:gd name="connsiteX18" fmla="*/ 61983 w 65695"/>
                <a:gd name="connsiteY18" fmla="*/ 5152 h 162800"/>
                <a:gd name="connsiteX19" fmla="*/ 65480 w 65695"/>
                <a:gd name="connsiteY19" fmla="*/ 847 h 162800"/>
                <a:gd name="connsiteX20" fmla="*/ 60369 w 65695"/>
                <a:gd name="connsiteY20" fmla="*/ 578 h 162800"/>
                <a:gd name="connsiteX21" fmla="*/ 51760 w 65695"/>
                <a:gd name="connsiteY21" fmla="*/ 3807 h 162800"/>
                <a:gd name="connsiteX22" fmla="*/ 35887 w 65695"/>
                <a:gd name="connsiteY22" fmla="*/ 13222 h 162800"/>
                <a:gd name="connsiteX23" fmla="*/ 35618 w 65695"/>
                <a:gd name="connsiteY23" fmla="*/ 17796 h 162800"/>
                <a:gd name="connsiteX24" fmla="*/ 39385 w 65695"/>
                <a:gd name="connsiteY24" fmla="*/ 17258 h 162800"/>
                <a:gd name="connsiteX25" fmla="*/ 42344 w 65695"/>
                <a:gd name="connsiteY25" fmla="*/ 18334 h 162800"/>
                <a:gd name="connsiteX26" fmla="*/ 43689 w 65695"/>
                <a:gd name="connsiteY26" fmla="*/ 21293 h 162800"/>
                <a:gd name="connsiteX27" fmla="*/ 52567 w 65695"/>
                <a:gd name="connsiteY27" fmla="*/ 40932 h 162800"/>
                <a:gd name="connsiteX28" fmla="*/ 50684 w 65695"/>
                <a:gd name="connsiteY28" fmla="*/ 47389 h 162800"/>
                <a:gd name="connsiteX29" fmla="*/ 36694 w 65695"/>
                <a:gd name="connsiteY29" fmla="*/ 51424 h 162800"/>
                <a:gd name="connsiteX30" fmla="*/ 20015 w 65695"/>
                <a:gd name="connsiteY30" fmla="*/ 71063 h 162800"/>
                <a:gd name="connsiteX31" fmla="*/ 23243 w 65695"/>
                <a:gd name="connsiteY31" fmla="*/ 83169 h 162800"/>
                <a:gd name="connsiteX32" fmla="*/ 24050 w 65695"/>
                <a:gd name="connsiteY32" fmla="*/ 92316 h 162800"/>
                <a:gd name="connsiteX33" fmla="*/ 21898 w 65695"/>
                <a:gd name="connsiteY33" fmla="*/ 95006 h 162800"/>
                <a:gd name="connsiteX34" fmla="*/ 7909 w 65695"/>
                <a:gd name="connsiteY34" fmla="*/ 103077 h 162800"/>
                <a:gd name="connsiteX35" fmla="*/ 2259 w 65695"/>
                <a:gd name="connsiteY35" fmla="*/ 106305 h 162800"/>
                <a:gd name="connsiteX36" fmla="*/ 107 w 65695"/>
                <a:gd name="connsiteY36" fmla="*/ 110610 h 162800"/>
                <a:gd name="connsiteX37" fmla="*/ 4680 w 65695"/>
                <a:gd name="connsiteY37" fmla="*/ 111417 h 162800"/>
                <a:gd name="connsiteX38" fmla="*/ 6025 w 65695"/>
                <a:gd name="connsiteY38" fmla="*/ 132401 h 162800"/>
                <a:gd name="connsiteX39" fmla="*/ 12482 w 65695"/>
                <a:gd name="connsiteY39" fmla="*/ 158765 h 162800"/>
                <a:gd name="connsiteX40" fmla="*/ 15172 w 65695"/>
                <a:gd name="connsiteY40" fmla="*/ 162801 h 162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65695" h="162800">
                  <a:moveTo>
                    <a:pt x="15172" y="162801"/>
                  </a:moveTo>
                  <a:cubicBezTo>
                    <a:pt x="21360" y="150963"/>
                    <a:pt x="20015" y="138588"/>
                    <a:pt x="10599" y="128634"/>
                  </a:cubicBezTo>
                  <a:cubicBezTo>
                    <a:pt x="8178" y="125944"/>
                    <a:pt x="7909" y="123254"/>
                    <a:pt x="8447" y="120295"/>
                  </a:cubicBezTo>
                  <a:cubicBezTo>
                    <a:pt x="9792" y="114376"/>
                    <a:pt x="12213" y="108726"/>
                    <a:pt x="18401" y="105767"/>
                  </a:cubicBezTo>
                  <a:cubicBezTo>
                    <a:pt x="21091" y="104422"/>
                    <a:pt x="21898" y="105229"/>
                    <a:pt x="22167" y="108188"/>
                  </a:cubicBezTo>
                  <a:cubicBezTo>
                    <a:pt x="23243" y="114107"/>
                    <a:pt x="22974" y="120295"/>
                    <a:pt x="27278" y="124868"/>
                  </a:cubicBezTo>
                  <a:cubicBezTo>
                    <a:pt x="29969" y="124061"/>
                    <a:pt x="28624" y="122447"/>
                    <a:pt x="27817" y="121102"/>
                  </a:cubicBezTo>
                  <a:cubicBezTo>
                    <a:pt x="25933" y="116259"/>
                    <a:pt x="24588" y="111686"/>
                    <a:pt x="24857" y="106574"/>
                  </a:cubicBezTo>
                  <a:cubicBezTo>
                    <a:pt x="24857" y="102270"/>
                    <a:pt x="28355" y="100118"/>
                    <a:pt x="29431" y="96082"/>
                  </a:cubicBezTo>
                  <a:cubicBezTo>
                    <a:pt x="30776" y="90164"/>
                    <a:pt x="30238" y="84783"/>
                    <a:pt x="27278" y="79941"/>
                  </a:cubicBezTo>
                  <a:cubicBezTo>
                    <a:pt x="23243" y="73484"/>
                    <a:pt x="25126" y="67297"/>
                    <a:pt x="26202" y="61109"/>
                  </a:cubicBezTo>
                  <a:cubicBezTo>
                    <a:pt x="26471" y="59226"/>
                    <a:pt x="28355" y="59226"/>
                    <a:pt x="29700" y="58957"/>
                  </a:cubicBezTo>
                  <a:cubicBezTo>
                    <a:pt x="34542" y="57881"/>
                    <a:pt x="39654" y="57074"/>
                    <a:pt x="44496" y="56266"/>
                  </a:cubicBezTo>
                  <a:cubicBezTo>
                    <a:pt x="47993" y="55728"/>
                    <a:pt x="50953" y="54383"/>
                    <a:pt x="53643" y="52500"/>
                  </a:cubicBezTo>
                  <a:cubicBezTo>
                    <a:pt x="60907" y="47658"/>
                    <a:pt x="61445" y="42277"/>
                    <a:pt x="55526" y="35821"/>
                  </a:cubicBezTo>
                  <a:cubicBezTo>
                    <a:pt x="54988" y="32592"/>
                    <a:pt x="53643" y="29902"/>
                    <a:pt x="51222" y="27750"/>
                  </a:cubicBezTo>
                  <a:cubicBezTo>
                    <a:pt x="49607" y="23714"/>
                    <a:pt x="49339" y="19141"/>
                    <a:pt x="49069" y="14837"/>
                  </a:cubicBezTo>
                  <a:cubicBezTo>
                    <a:pt x="48800" y="12415"/>
                    <a:pt x="50953" y="11339"/>
                    <a:pt x="52836" y="10532"/>
                  </a:cubicBezTo>
                  <a:cubicBezTo>
                    <a:pt x="56064" y="9187"/>
                    <a:pt x="59293" y="7573"/>
                    <a:pt x="61983" y="5152"/>
                  </a:cubicBezTo>
                  <a:cubicBezTo>
                    <a:pt x="63328" y="3807"/>
                    <a:pt x="66556" y="3269"/>
                    <a:pt x="65480" y="847"/>
                  </a:cubicBezTo>
                  <a:cubicBezTo>
                    <a:pt x="64673" y="-1036"/>
                    <a:pt x="62252" y="847"/>
                    <a:pt x="60369" y="578"/>
                  </a:cubicBezTo>
                  <a:cubicBezTo>
                    <a:pt x="57678" y="2192"/>
                    <a:pt x="54450" y="2730"/>
                    <a:pt x="51760" y="3807"/>
                  </a:cubicBezTo>
                  <a:cubicBezTo>
                    <a:pt x="46110" y="5690"/>
                    <a:pt x="39923" y="7842"/>
                    <a:pt x="35887" y="13222"/>
                  </a:cubicBezTo>
                  <a:cubicBezTo>
                    <a:pt x="34811" y="14568"/>
                    <a:pt x="34273" y="16182"/>
                    <a:pt x="35618" y="17796"/>
                  </a:cubicBezTo>
                  <a:cubicBezTo>
                    <a:pt x="36963" y="19410"/>
                    <a:pt x="38308" y="18334"/>
                    <a:pt x="39385" y="17258"/>
                  </a:cubicBezTo>
                  <a:cubicBezTo>
                    <a:pt x="40730" y="16720"/>
                    <a:pt x="42344" y="15106"/>
                    <a:pt x="42344" y="18334"/>
                  </a:cubicBezTo>
                  <a:cubicBezTo>
                    <a:pt x="42344" y="19410"/>
                    <a:pt x="42613" y="20486"/>
                    <a:pt x="43689" y="21293"/>
                  </a:cubicBezTo>
                  <a:cubicBezTo>
                    <a:pt x="45572" y="28288"/>
                    <a:pt x="47455" y="35283"/>
                    <a:pt x="52567" y="40932"/>
                  </a:cubicBezTo>
                  <a:cubicBezTo>
                    <a:pt x="54988" y="43622"/>
                    <a:pt x="52836" y="45775"/>
                    <a:pt x="50684" y="47389"/>
                  </a:cubicBezTo>
                  <a:cubicBezTo>
                    <a:pt x="46379" y="50348"/>
                    <a:pt x="41537" y="50348"/>
                    <a:pt x="36694" y="51424"/>
                  </a:cubicBezTo>
                  <a:cubicBezTo>
                    <a:pt x="20284" y="54652"/>
                    <a:pt x="20284" y="54383"/>
                    <a:pt x="20015" y="71063"/>
                  </a:cubicBezTo>
                  <a:cubicBezTo>
                    <a:pt x="20015" y="75367"/>
                    <a:pt x="20553" y="79672"/>
                    <a:pt x="23243" y="83169"/>
                  </a:cubicBezTo>
                  <a:cubicBezTo>
                    <a:pt x="25126" y="86128"/>
                    <a:pt x="23781" y="89357"/>
                    <a:pt x="24050" y="92316"/>
                  </a:cubicBezTo>
                  <a:cubicBezTo>
                    <a:pt x="23781" y="93661"/>
                    <a:pt x="22974" y="94468"/>
                    <a:pt x="21898" y="95006"/>
                  </a:cubicBezTo>
                  <a:cubicBezTo>
                    <a:pt x="19477" y="101463"/>
                    <a:pt x="12751" y="100656"/>
                    <a:pt x="7909" y="103077"/>
                  </a:cubicBezTo>
                  <a:cubicBezTo>
                    <a:pt x="6025" y="104153"/>
                    <a:pt x="3604" y="104422"/>
                    <a:pt x="2259" y="106305"/>
                  </a:cubicBezTo>
                  <a:cubicBezTo>
                    <a:pt x="1183" y="107650"/>
                    <a:pt x="-431" y="108995"/>
                    <a:pt x="107" y="110610"/>
                  </a:cubicBezTo>
                  <a:cubicBezTo>
                    <a:pt x="914" y="112762"/>
                    <a:pt x="3066" y="110341"/>
                    <a:pt x="4680" y="111417"/>
                  </a:cubicBezTo>
                  <a:cubicBezTo>
                    <a:pt x="2259" y="118411"/>
                    <a:pt x="1452" y="125675"/>
                    <a:pt x="6025" y="132401"/>
                  </a:cubicBezTo>
                  <a:cubicBezTo>
                    <a:pt x="12213" y="140202"/>
                    <a:pt x="15172" y="148811"/>
                    <a:pt x="12482" y="158765"/>
                  </a:cubicBezTo>
                  <a:cubicBezTo>
                    <a:pt x="11675" y="162262"/>
                    <a:pt x="11675" y="162262"/>
                    <a:pt x="15172" y="162801"/>
                  </a:cubicBezTo>
                  <a:close/>
                </a:path>
              </a:pathLst>
            </a:custGeom>
            <a:solidFill>
              <a:srgbClr val="C9F1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5" name="Полилиния: фигура 2924">
              <a:extLst>
                <a:ext uri="{FF2B5EF4-FFF2-40B4-BE49-F238E27FC236}">
                  <a16:creationId xmlns:a16="http://schemas.microsoft.com/office/drawing/2014/main" id="{2B99DD31-C5AC-63ED-3ACA-25F3CA9CB20A}"/>
                </a:ext>
              </a:extLst>
            </p:cNvPr>
            <p:cNvSpPr/>
            <p:nvPr/>
          </p:nvSpPr>
          <p:spPr>
            <a:xfrm>
              <a:off x="5065456" y="7576303"/>
              <a:ext cx="18816" cy="28657"/>
            </a:xfrm>
            <a:custGeom>
              <a:avLst/>
              <a:gdLst>
                <a:gd name="connsiteX0" fmla="*/ 10208 w 18816"/>
                <a:gd name="connsiteY0" fmla="*/ 28658 h 28657"/>
                <a:gd name="connsiteX1" fmla="*/ 12898 w 18816"/>
                <a:gd name="connsiteY1" fmla="*/ 16821 h 28657"/>
                <a:gd name="connsiteX2" fmla="*/ 18816 w 18816"/>
                <a:gd name="connsiteY2" fmla="*/ 1755 h 28657"/>
                <a:gd name="connsiteX3" fmla="*/ 14512 w 18816"/>
                <a:gd name="connsiteY3" fmla="*/ 679 h 28657"/>
                <a:gd name="connsiteX4" fmla="*/ 523 w 18816"/>
                <a:gd name="connsiteY4" fmla="*/ 17897 h 28657"/>
                <a:gd name="connsiteX5" fmla="*/ 2137 w 18816"/>
                <a:gd name="connsiteY5" fmla="*/ 22201 h 28657"/>
                <a:gd name="connsiteX6" fmla="*/ 10208 w 18816"/>
                <a:gd name="connsiteY6" fmla="*/ 28658 h 28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816" h="28657">
                  <a:moveTo>
                    <a:pt x="10208" y="28658"/>
                  </a:moveTo>
                  <a:cubicBezTo>
                    <a:pt x="12629" y="25160"/>
                    <a:pt x="13974" y="21663"/>
                    <a:pt x="12898" y="16821"/>
                  </a:cubicBezTo>
                  <a:cubicBezTo>
                    <a:pt x="11553" y="11171"/>
                    <a:pt x="13705" y="5522"/>
                    <a:pt x="18816" y="1755"/>
                  </a:cubicBezTo>
                  <a:cubicBezTo>
                    <a:pt x="17740" y="141"/>
                    <a:pt x="16126" y="-666"/>
                    <a:pt x="14512" y="679"/>
                  </a:cubicBezTo>
                  <a:cubicBezTo>
                    <a:pt x="9401" y="5791"/>
                    <a:pt x="2944" y="10095"/>
                    <a:pt x="523" y="17897"/>
                  </a:cubicBezTo>
                  <a:cubicBezTo>
                    <a:pt x="-15" y="19780"/>
                    <a:pt x="-822" y="21663"/>
                    <a:pt x="2137" y="22201"/>
                  </a:cubicBezTo>
                  <a:cubicBezTo>
                    <a:pt x="6172" y="22739"/>
                    <a:pt x="8055" y="25967"/>
                    <a:pt x="10208" y="28658"/>
                  </a:cubicBezTo>
                  <a:close/>
                </a:path>
              </a:pathLst>
            </a:custGeom>
            <a:solidFill>
              <a:srgbClr val="7AC81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6" name="Полилиния: фигура 2925">
              <a:extLst>
                <a:ext uri="{FF2B5EF4-FFF2-40B4-BE49-F238E27FC236}">
                  <a16:creationId xmlns:a16="http://schemas.microsoft.com/office/drawing/2014/main" id="{F1ACF0EA-367A-74FC-3A51-0C1E859D2680}"/>
                </a:ext>
              </a:extLst>
            </p:cNvPr>
            <p:cNvSpPr/>
            <p:nvPr/>
          </p:nvSpPr>
          <p:spPr>
            <a:xfrm>
              <a:off x="5201946" y="7282656"/>
              <a:ext cx="15494" cy="26184"/>
            </a:xfrm>
            <a:custGeom>
              <a:avLst/>
              <a:gdLst>
                <a:gd name="connsiteX0" fmla="*/ 5002 w 15494"/>
                <a:gd name="connsiteY0" fmla="*/ 13 h 26184"/>
                <a:gd name="connsiteX1" fmla="*/ 429 w 15494"/>
                <a:gd name="connsiteY1" fmla="*/ 7814 h 26184"/>
                <a:gd name="connsiteX2" fmla="*/ 11997 w 15494"/>
                <a:gd name="connsiteY2" fmla="*/ 26108 h 26184"/>
                <a:gd name="connsiteX3" fmla="*/ 15494 w 15494"/>
                <a:gd name="connsiteY3" fmla="*/ 22073 h 26184"/>
                <a:gd name="connsiteX4" fmla="*/ 11728 w 15494"/>
                <a:gd name="connsiteY4" fmla="*/ 11850 h 26184"/>
                <a:gd name="connsiteX5" fmla="*/ 5002 w 15494"/>
                <a:gd name="connsiteY5" fmla="*/ 1089 h 26184"/>
                <a:gd name="connsiteX6" fmla="*/ 5002 w 15494"/>
                <a:gd name="connsiteY6" fmla="*/ 13 h 2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94" h="26184">
                  <a:moveTo>
                    <a:pt x="5002" y="13"/>
                  </a:moveTo>
                  <a:cubicBezTo>
                    <a:pt x="-1185" y="-256"/>
                    <a:pt x="-109" y="3779"/>
                    <a:pt x="429" y="7814"/>
                  </a:cubicBezTo>
                  <a:cubicBezTo>
                    <a:pt x="4733" y="13733"/>
                    <a:pt x="8231" y="19921"/>
                    <a:pt x="11997" y="26108"/>
                  </a:cubicBezTo>
                  <a:cubicBezTo>
                    <a:pt x="15494" y="26646"/>
                    <a:pt x="15494" y="24225"/>
                    <a:pt x="15494" y="22073"/>
                  </a:cubicBezTo>
                  <a:cubicBezTo>
                    <a:pt x="15494" y="18306"/>
                    <a:pt x="13880" y="15078"/>
                    <a:pt x="11728" y="11850"/>
                  </a:cubicBezTo>
                  <a:cubicBezTo>
                    <a:pt x="9307" y="8353"/>
                    <a:pt x="6616" y="5124"/>
                    <a:pt x="5002" y="1089"/>
                  </a:cubicBezTo>
                  <a:cubicBezTo>
                    <a:pt x="5002" y="820"/>
                    <a:pt x="5002" y="551"/>
                    <a:pt x="5002" y="13"/>
                  </a:cubicBezTo>
                  <a:close/>
                </a:path>
              </a:pathLst>
            </a:custGeom>
            <a:solidFill>
              <a:srgbClr val="C6EF7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7" name="Полилиния: фигура 2926">
              <a:extLst>
                <a:ext uri="{FF2B5EF4-FFF2-40B4-BE49-F238E27FC236}">
                  <a16:creationId xmlns:a16="http://schemas.microsoft.com/office/drawing/2014/main" id="{334AE04B-9214-1DD1-981F-9F71E322B9C7}"/>
                </a:ext>
              </a:extLst>
            </p:cNvPr>
            <p:cNvSpPr/>
            <p:nvPr/>
          </p:nvSpPr>
          <p:spPr>
            <a:xfrm>
              <a:off x="5156909" y="7445698"/>
              <a:ext cx="9146" cy="32283"/>
            </a:xfrm>
            <a:custGeom>
              <a:avLst/>
              <a:gdLst>
                <a:gd name="connsiteX0" fmla="*/ 9147 w 9146"/>
                <a:gd name="connsiteY0" fmla="*/ 30400 h 32283"/>
                <a:gd name="connsiteX1" fmla="*/ 7533 w 9146"/>
                <a:gd name="connsiteY1" fmla="*/ 26095 h 32283"/>
                <a:gd name="connsiteX2" fmla="*/ 0 w 9146"/>
                <a:gd name="connsiteY2" fmla="*/ 0 h 32283"/>
                <a:gd name="connsiteX3" fmla="*/ 4842 w 9146"/>
                <a:gd name="connsiteY3" fmla="*/ 32283 h 32283"/>
                <a:gd name="connsiteX4" fmla="*/ 9147 w 9146"/>
                <a:gd name="connsiteY4" fmla="*/ 30400 h 3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6" h="32283">
                  <a:moveTo>
                    <a:pt x="9147" y="30400"/>
                  </a:moveTo>
                  <a:cubicBezTo>
                    <a:pt x="5381" y="30131"/>
                    <a:pt x="6726" y="28248"/>
                    <a:pt x="7533" y="26095"/>
                  </a:cubicBezTo>
                  <a:cubicBezTo>
                    <a:pt x="11030" y="17487"/>
                    <a:pt x="7802" y="5381"/>
                    <a:pt x="0" y="0"/>
                  </a:cubicBezTo>
                  <a:cubicBezTo>
                    <a:pt x="4842" y="10223"/>
                    <a:pt x="6995" y="20984"/>
                    <a:pt x="4842" y="32283"/>
                  </a:cubicBezTo>
                  <a:cubicBezTo>
                    <a:pt x="6457" y="31745"/>
                    <a:pt x="8071" y="32014"/>
                    <a:pt x="9147" y="30400"/>
                  </a:cubicBezTo>
                  <a:close/>
                </a:path>
              </a:pathLst>
            </a:custGeom>
            <a:solidFill>
              <a:srgbClr val="7AC51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8" name="Полилиния: фигура 2927">
              <a:extLst>
                <a:ext uri="{FF2B5EF4-FFF2-40B4-BE49-F238E27FC236}">
                  <a16:creationId xmlns:a16="http://schemas.microsoft.com/office/drawing/2014/main" id="{123814E2-1AB2-20C9-85DD-334976902351}"/>
                </a:ext>
              </a:extLst>
            </p:cNvPr>
            <p:cNvSpPr/>
            <p:nvPr/>
          </p:nvSpPr>
          <p:spPr>
            <a:xfrm>
              <a:off x="5207205" y="7283744"/>
              <a:ext cx="11825" cy="26902"/>
            </a:xfrm>
            <a:custGeom>
              <a:avLst/>
              <a:gdLst>
                <a:gd name="connsiteX0" fmla="*/ 12 w 11825"/>
                <a:gd name="connsiteY0" fmla="*/ 0 h 26902"/>
                <a:gd name="connsiteX1" fmla="*/ 6469 w 11825"/>
                <a:gd name="connsiteY1" fmla="*/ 12644 h 26902"/>
                <a:gd name="connsiteX2" fmla="*/ 9697 w 11825"/>
                <a:gd name="connsiteY2" fmla="*/ 20446 h 26902"/>
                <a:gd name="connsiteX3" fmla="*/ 7007 w 11825"/>
                <a:gd name="connsiteY3" fmla="*/ 25019 h 26902"/>
                <a:gd name="connsiteX4" fmla="*/ 9697 w 11825"/>
                <a:gd name="connsiteY4" fmla="*/ 26903 h 26902"/>
                <a:gd name="connsiteX5" fmla="*/ 8352 w 11825"/>
                <a:gd name="connsiteY5" fmla="*/ 10492 h 26902"/>
                <a:gd name="connsiteX6" fmla="*/ 12 w 11825"/>
                <a:gd name="connsiteY6" fmla="*/ 0 h 26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25" h="26902">
                  <a:moveTo>
                    <a:pt x="12" y="0"/>
                  </a:moveTo>
                  <a:cubicBezTo>
                    <a:pt x="-257" y="5381"/>
                    <a:pt x="4047" y="8609"/>
                    <a:pt x="6469" y="12644"/>
                  </a:cubicBezTo>
                  <a:cubicBezTo>
                    <a:pt x="7814" y="15065"/>
                    <a:pt x="9159" y="17487"/>
                    <a:pt x="9697" y="20446"/>
                  </a:cubicBezTo>
                  <a:cubicBezTo>
                    <a:pt x="9966" y="22867"/>
                    <a:pt x="9697" y="24481"/>
                    <a:pt x="7007" y="25019"/>
                  </a:cubicBezTo>
                  <a:cubicBezTo>
                    <a:pt x="7814" y="25557"/>
                    <a:pt x="8890" y="26095"/>
                    <a:pt x="9697" y="26903"/>
                  </a:cubicBezTo>
                  <a:cubicBezTo>
                    <a:pt x="13732" y="20984"/>
                    <a:pt x="11311" y="15603"/>
                    <a:pt x="8352" y="10492"/>
                  </a:cubicBezTo>
                  <a:cubicBezTo>
                    <a:pt x="5931" y="6726"/>
                    <a:pt x="3240" y="2959"/>
                    <a:pt x="12" y="0"/>
                  </a:cubicBezTo>
                  <a:close/>
                </a:path>
              </a:pathLst>
            </a:custGeom>
            <a:solidFill>
              <a:srgbClr val="63A81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9" name="Полилиния: фигура 2928">
              <a:extLst>
                <a:ext uri="{FF2B5EF4-FFF2-40B4-BE49-F238E27FC236}">
                  <a16:creationId xmlns:a16="http://schemas.microsoft.com/office/drawing/2014/main" id="{C8746BF7-952E-B8B8-1581-ADFE76F8CE99}"/>
                </a:ext>
              </a:extLst>
            </p:cNvPr>
            <p:cNvSpPr/>
            <p:nvPr/>
          </p:nvSpPr>
          <p:spPr>
            <a:xfrm>
              <a:off x="5190268" y="7327327"/>
              <a:ext cx="4304" cy="6994"/>
            </a:xfrm>
            <a:custGeom>
              <a:avLst/>
              <a:gdLst>
                <a:gd name="connsiteX0" fmla="*/ 4304 w 4304"/>
                <a:gd name="connsiteY0" fmla="*/ 6995 h 6994"/>
                <a:gd name="connsiteX1" fmla="*/ 3497 w 4304"/>
                <a:gd name="connsiteY1" fmla="*/ 0 h 6994"/>
                <a:gd name="connsiteX2" fmla="*/ 0 w 4304"/>
                <a:gd name="connsiteY2" fmla="*/ 3228 h 6994"/>
                <a:gd name="connsiteX3" fmla="*/ 4304 w 4304"/>
                <a:gd name="connsiteY3" fmla="*/ 6995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04" h="6994">
                  <a:moveTo>
                    <a:pt x="4304" y="6995"/>
                  </a:moveTo>
                  <a:cubicBezTo>
                    <a:pt x="3766" y="4573"/>
                    <a:pt x="4842" y="2152"/>
                    <a:pt x="3497" y="0"/>
                  </a:cubicBezTo>
                  <a:cubicBezTo>
                    <a:pt x="1614" y="269"/>
                    <a:pt x="538" y="1614"/>
                    <a:pt x="0" y="3228"/>
                  </a:cubicBezTo>
                  <a:cubicBezTo>
                    <a:pt x="1883" y="3766"/>
                    <a:pt x="1883" y="6726"/>
                    <a:pt x="4304" y="6995"/>
                  </a:cubicBezTo>
                  <a:close/>
                </a:path>
              </a:pathLst>
            </a:custGeom>
            <a:solidFill>
              <a:srgbClr val="76C11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0" name="Полилиния: фигура 2929">
              <a:extLst>
                <a:ext uri="{FF2B5EF4-FFF2-40B4-BE49-F238E27FC236}">
                  <a16:creationId xmlns:a16="http://schemas.microsoft.com/office/drawing/2014/main" id="{CE5865E5-2E57-D614-92EC-3843B50D2178}"/>
                </a:ext>
              </a:extLst>
            </p:cNvPr>
            <p:cNvSpPr/>
            <p:nvPr/>
          </p:nvSpPr>
          <p:spPr>
            <a:xfrm>
              <a:off x="5173379" y="7396466"/>
              <a:ext cx="3159" cy="10223"/>
            </a:xfrm>
            <a:custGeom>
              <a:avLst/>
              <a:gdLst>
                <a:gd name="connsiteX0" fmla="*/ 2631 w 3159"/>
                <a:gd name="connsiteY0" fmla="*/ 10223 h 10223"/>
                <a:gd name="connsiteX1" fmla="*/ 747 w 3159"/>
                <a:gd name="connsiteY1" fmla="*/ 0 h 10223"/>
                <a:gd name="connsiteX2" fmla="*/ 209 w 3159"/>
                <a:gd name="connsiteY2" fmla="*/ 4843 h 10223"/>
                <a:gd name="connsiteX3" fmla="*/ 2631 w 3159"/>
                <a:gd name="connsiteY3" fmla="*/ 10223 h 10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59" h="10223">
                  <a:moveTo>
                    <a:pt x="2631" y="10223"/>
                  </a:moveTo>
                  <a:cubicBezTo>
                    <a:pt x="3707" y="6457"/>
                    <a:pt x="3169" y="2959"/>
                    <a:pt x="747" y="0"/>
                  </a:cubicBezTo>
                  <a:cubicBezTo>
                    <a:pt x="747" y="1614"/>
                    <a:pt x="1824" y="3497"/>
                    <a:pt x="209" y="4843"/>
                  </a:cubicBezTo>
                  <a:cubicBezTo>
                    <a:pt x="478" y="6726"/>
                    <a:pt x="-1405" y="9685"/>
                    <a:pt x="2631" y="10223"/>
                  </a:cubicBezTo>
                  <a:close/>
                </a:path>
              </a:pathLst>
            </a:custGeom>
            <a:solidFill>
              <a:srgbClr val="71AF2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1" name="Полилиния: фигура 2930">
              <a:extLst>
                <a:ext uri="{FF2B5EF4-FFF2-40B4-BE49-F238E27FC236}">
                  <a16:creationId xmlns:a16="http://schemas.microsoft.com/office/drawing/2014/main" id="{F41B0A3C-AE78-13DB-86B4-CA09C0D77976}"/>
                </a:ext>
              </a:extLst>
            </p:cNvPr>
            <p:cNvSpPr/>
            <p:nvPr/>
          </p:nvSpPr>
          <p:spPr>
            <a:xfrm>
              <a:off x="5121877" y="7463442"/>
              <a:ext cx="4114" cy="7812"/>
            </a:xfrm>
            <a:custGeom>
              <a:avLst/>
              <a:gdLst>
                <a:gd name="connsiteX0" fmla="*/ 1942 w 4114"/>
                <a:gd name="connsiteY0" fmla="*/ 818 h 7812"/>
                <a:gd name="connsiteX1" fmla="*/ 865 w 4114"/>
                <a:gd name="connsiteY1" fmla="*/ 7813 h 7812"/>
                <a:gd name="connsiteX2" fmla="*/ 4094 w 4114"/>
                <a:gd name="connsiteY2" fmla="*/ 280 h 7812"/>
                <a:gd name="connsiteX3" fmla="*/ 1942 w 4114"/>
                <a:gd name="connsiteY3" fmla="*/ 818 h 7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14" h="7812">
                  <a:moveTo>
                    <a:pt x="1942" y="818"/>
                  </a:moveTo>
                  <a:cubicBezTo>
                    <a:pt x="58" y="2970"/>
                    <a:pt x="-749" y="5391"/>
                    <a:pt x="865" y="7813"/>
                  </a:cubicBezTo>
                  <a:cubicBezTo>
                    <a:pt x="1942" y="5391"/>
                    <a:pt x="4363" y="3239"/>
                    <a:pt x="4094" y="280"/>
                  </a:cubicBezTo>
                  <a:cubicBezTo>
                    <a:pt x="3287" y="-258"/>
                    <a:pt x="2480" y="11"/>
                    <a:pt x="1942" y="818"/>
                  </a:cubicBezTo>
                  <a:close/>
                </a:path>
              </a:pathLst>
            </a:custGeom>
            <a:solidFill>
              <a:srgbClr val="33760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2" name="Полилиния: фигура 2931">
              <a:extLst>
                <a:ext uri="{FF2B5EF4-FFF2-40B4-BE49-F238E27FC236}">
                  <a16:creationId xmlns:a16="http://schemas.microsoft.com/office/drawing/2014/main" id="{6BD3D31A-1FA6-0A6E-8E19-F0117BCB79E3}"/>
                </a:ext>
              </a:extLst>
            </p:cNvPr>
            <p:cNvSpPr/>
            <p:nvPr/>
          </p:nvSpPr>
          <p:spPr>
            <a:xfrm>
              <a:off x="5172166" y="7401308"/>
              <a:ext cx="3843" cy="7085"/>
            </a:xfrm>
            <a:custGeom>
              <a:avLst/>
              <a:gdLst>
                <a:gd name="connsiteX0" fmla="*/ 3844 w 3843"/>
                <a:gd name="connsiteY0" fmla="*/ 5381 h 7085"/>
                <a:gd name="connsiteX1" fmla="*/ 1423 w 3843"/>
                <a:gd name="connsiteY1" fmla="*/ 0 h 7085"/>
                <a:gd name="connsiteX2" fmla="*/ 616 w 3843"/>
                <a:gd name="connsiteY2" fmla="*/ 6995 h 7085"/>
                <a:gd name="connsiteX3" fmla="*/ 3844 w 3843"/>
                <a:gd name="connsiteY3" fmla="*/ 5381 h 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43" h="7085">
                  <a:moveTo>
                    <a:pt x="3844" y="5381"/>
                  </a:moveTo>
                  <a:cubicBezTo>
                    <a:pt x="1692" y="4304"/>
                    <a:pt x="2230" y="1883"/>
                    <a:pt x="1423" y="0"/>
                  </a:cubicBezTo>
                  <a:cubicBezTo>
                    <a:pt x="-460" y="2152"/>
                    <a:pt x="-191" y="4573"/>
                    <a:pt x="616" y="6995"/>
                  </a:cubicBezTo>
                  <a:cubicBezTo>
                    <a:pt x="2230" y="7264"/>
                    <a:pt x="3575" y="6995"/>
                    <a:pt x="3844" y="5381"/>
                  </a:cubicBezTo>
                  <a:close/>
                </a:path>
              </a:pathLst>
            </a:custGeom>
            <a:solidFill>
              <a:srgbClr val="96CB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3" name="Полилиния: фигура 2932">
              <a:extLst>
                <a:ext uri="{FF2B5EF4-FFF2-40B4-BE49-F238E27FC236}">
                  <a16:creationId xmlns:a16="http://schemas.microsoft.com/office/drawing/2014/main" id="{431C12D6-4B83-AA01-07E0-A3B015B09596}"/>
                </a:ext>
              </a:extLst>
            </p:cNvPr>
            <p:cNvSpPr/>
            <p:nvPr/>
          </p:nvSpPr>
          <p:spPr>
            <a:xfrm>
              <a:off x="5123819" y="7460475"/>
              <a:ext cx="2690" cy="3785"/>
            </a:xfrm>
            <a:custGeom>
              <a:avLst/>
              <a:gdLst>
                <a:gd name="connsiteX0" fmla="*/ 0 w 2690"/>
                <a:gd name="connsiteY0" fmla="*/ 3785 h 3785"/>
                <a:gd name="connsiteX1" fmla="*/ 2152 w 2690"/>
                <a:gd name="connsiteY1" fmla="*/ 3516 h 3785"/>
                <a:gd name="connsiteX2" fmla="*/ 2690 w 2690"/>
                <a:gd name="connsiteY2" fmla="*/ 19 h 3785"/>
                <a:gd name="connsiteX3" fmla="*/ 0 w 2690"/>
                <a:gd name="connsiteY3" fmla="*/ 3785 h 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90" h="3785">
                  <a:moveTo>
                    <a:pt x="0" y="3785"/>
                  </a:moveTo>
                  <a:cubicBezTo>
                    <a:pt x="807" y="3785"/>
                    <a:pt x="1345" y="3516"/>
                    <a:pt x="2152" y="3516"/>
                  </a:cubicBezTo>
                  <a:cubicBezTo>
                    <a:pt x="2421" y="2440"/>
                    <a:pt x="2421" y="1095"/>
                    <a:pt x="2690" y="19"/>
                  </a:cubicBezTo>
                  <a:cubicBezTo>
                    <a:pt x="-269" y="-250"/>
                    <a:pt x="807" y="2440"/>
                    <a:pt x="0" y="3785"/>
                  </a:cubicBezTo>
                  <a:close/>
                </a:path>
              </a:pathLst>
            </a:custGeom>
            <a:solidFill>
              <a:srgbClr val="4B822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4" name="Полилиния: фигура 2933">
              <a:extLst>
                <a:ext uri="{FF2B5EF4-FFF2-40B4-BE49-F238E27FC236}">
                  <a16:creationId xmlns:a16="http://schemas.microsoft.com/office/drawing/2014/main" id="{DB81B995-0E03-A3BE-B403-98EE2EF98A9E}"/>
                </a:ext>
              </a:extLst>
            </p:cNvPr>
            <p:cNvSpPr/>
            <p:nvPr/>
          </p:nvSpPr>
          <p:spPr>
            <a:xfrm>
              <a:off x="5095302" y="7682978"/>
              <a:ext cx="4842" cy="2814"/>
            </a:xfrm>
            <a:custGeom>
              <a:avLst/>
              <a:gdLst>
                <a:gd name="connsiteX0" fmla="*/ 0 w 4842"/>
                <a:gd name="connsiteY0" fmla="*/ 2152 h 2814"/>
                <a:gd name="connsiteX1" fmla="*/ 4304 w 4842"/>
                <a:gd name="connsiteY1" fmla="*/ 2152 h 2814"/>
                <a:gd name="connsiteX2" fmla="*/ 4842 w 4842"/>
                <a:gd name="connsiteY2" fmla="*/ 0 h 2814"/>
                <a:gd name="connsiteX3" fmla="*/ 2690 w 4842"/>
                <a:gd name="connsiteY3" fmla="*/ 269 h 2814"/>
                <a:gd name="connsiteX4" fmla="*/ 0 w 4842"/>
                <a:gd name="connsiteY4" fmla="*/ 2152 h 2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42" h="2814">
                  <a:moveTo>
                    <a:pt x="0" y="2152"/>
                  </a:moveTo>
                  <a:cubicBezTo>
                    <a:pt x="1614" y="3497"/>
                    <a:pt x="2959" y="2421"/>
                    <a:pt x="4304" y="2152"/>
                  </a:cubicBezTo>
                  <a:cubicBezTo>
                    <a:pt x="4573" y="1345"/>
                    <a:pt x="4842" y="807"/>
                    <a:pt x="4842" y="0"/>
                  </a:cubicBezTo>
                  <a:cubicBezTo>
                    <a:pt x="4035" y="0"/>
                    <a:pt x="3228" y="269"/>
                    <a:pt x="2690" y="269"/>
                  </a:cubicBezTo>
                  <a:cubicBezTo>
                    <a:pt x="1883" y="807"/>
                    <a:pt x="807" y="1345"/>
                    <a:pt x="0" y="2152"/>
                  </a:cubicBezTo>
                  <a:close/>
                </a:path>
              </a:pathLst>
            </a:custGeom>
            <a:solidFill>
              <a:srgbClr val="7FBE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5" name="Полилиния: фигура 2934">
              <a:extLst>
                <a:ext uri="{FF2B5EF4-FFF2-40B4-BE49-F238E27FC236}">
                  <a16:creationId xmlns:a16="http://schemas.microsoft.com/office/drawing/2014/main" id="{3DAAC042-CFCA-F779-05A5-FDB2322FD415}"/>
                </a:ext>
              </a:extLst>
            </p:cNvPr>
            <p:cNvSpPr/>
            <p:nvPr/>
          </p:nvSpPr>
          <p:spPr>
            <a:xfrm>
              <a:off x="5130006" y="7674369"/>
              <a:ext cx="20445" cy="9146"/>
            </a:xfrm>
            <a:custGeom>
              <a:avLst/>
              <a:gdLst>
                <a:gd name="connsiteX0" fmla="*/ 20446 w 20445"/>
                <a:gd name="connsiteY0" fmla="*/ 0 h 9146"/>
                <a:gd name="connsiteX1" fmla="*/ 0 w 20445"/>
                <a:gd name="connsiteY1" fmla="*/ 9147 h 9146"/>
                <a:gd name="connsiteX2" fmla="*/ 20446 w 20445"/>
                <a:gd name="connsiteY2" fmla="*/ 0 h 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445" h="9146">
                  <a:moveTo>
                    <a:pt x="20446" y="0"/>
                  </a:moveTo>
                  <a:cubicBezTo>
                    <a:pt x="12375" y="269"/>
                    <a:pt x="6457" y="5381"/>
                    <a:pt x="0" y="9147"/>
                  </a:cubicBezTo>
                  <a:cubicBezTo>
                    <a:pt x="7802" y="7802"/>
                    <a:pt x="13720" y="2959"/>
                    <a:pt x="20446" y="0"/>
                  </a:cubicBezTo>
                  <a:close/>
                </a:path>
              </a:pathLst>
            </a:custGeom>
            <a:solidFill>
              <a:srgbClr val="C7E1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6" name="Полилиния: фигура 2935">
              <a:extLst>
                <a:ext uri="{FF2B5EF4-FFF2-40B4-BE49-F238E27FC236}">
                  <a16:creationId xmlns:a16="http://schemas.microsoft.com/office/drawing/2014/main" id="{CEFB78CA-AEB0-D588-B623-0FA0169A398C}"/>
                </a:ext>
              </a:extLst>
            </p:cNvPr>
            <p:cNvSpPr/>
            <p:nvPr/>
          </p:nvSpPr>
          <p:spPr>
            <a:xfrm>
              <a:off x="5464403" y="7337549"/>
              <a:ext cx="25559" cy="33897"/>
            </a:xfrm>
            <a:custGeom>
              <a:avLst/>
              <a:gdLst>
                <a:gd name="connsiteX0" fmla="*/ 2424 w 25559"/>
                <a:gd name="connsiteY0" fmla="*/ 0 h 33897"/>
                <a:gd name="connsiteX1" fmla="*/ 5114 w 25559"/>
                <a:gd name="connsiteY1" fmla="*/ 19908 h 33897"/>
                <a:gd name="connsiteX2" fmla="*/ 18027 w 25559"/>
                <a:gd name="connsiteY2" fmla="*/ 32283 h 33897"/>
                <a:gd name="connsiteX3" fmla="*/ 25560 w 25559"/>
                <a:gd name="connsiteY3" fmla="*/ 32283 h 33897"/>
                <a:gd name="connsiteX4" fmla="*/ 11301 w 25559"/>
                <a:gd name="connsiteY4" fmla="*/ 20715 h 33897"/>
                <a:gd name="connsiteX5" fmla="*/ 4038 w 25559"/>
                <a:gd name="connsiteY5" fmla="*/ 4035 h 33897"/>
                <a:gd name="connsiteX6" fmla="*/ 2424 w 25559"/>
                <a:gd name="connsiteY6" fmla="*/ 0 h 3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559" h="33897">
                  <a:moveTo>
                    <a:pt x="2424" y="0"/>
                  </a:moveTo>
                  <a:cubicBezTo>
                    <a:pt x="-1612" y="6995"/>
                    <a:pt x="-536" y="14258"/>
                    <a:pt x="5114" y="19908"/>
                  </a:cubicBezTo>
                  <a:cubicBezTo>
                    <a:pt x="9418" y="23943"/>
                    <a:pt x="12646" y="29055"/>
                    <a:pt x="18027" y="32283"/>
                  </a:cubicBezTo>
                  <a:cubicBezTo>
                    <a:pt x="21793" y="34435"/>
                    <a:pt x="23946" y="34435"/>
                    <a:pt x="25560" y="32283"/>
                  </a:cubicBezTo>
                  <a:cubicBezTo>
                    <a:pt x="20717" y="28517"/>
                    <a:pt x="15606" y="25019"/>
                    <a:pt x="11301" y="20715"/>
                  </a:cubicBezTo>
                  <a:cubicBezTo>
                    <a:pt x="6997" y="16142"/>
                    <a:pt x="2693" y="11299"/>
                    <a:pt x="4038" y="4035"/>
                  </a:cubicBezTo>
                  <a:cubicBezTo>
                    <a:pt x="4038" y="2421"/>
                    <a:pt x="4038" y="807"/>
                    <a:pt x="2424" y="0"/>
                  </a:cubicBezTo>
                  <a:close/>
                </a:path>
              </a:pathLst>
            </a:custGeom>
            <a:solidFill>
              <a:srgbClr val="2D70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7" name="Полилиния: фигура 2936">
              <a:extLst>
                <a:ext uri="{FF2B5EF4-FFF2-40B4-BE49-F238E27FC236}">
                  <a16:creationId xmlns:a16="http://schemas.microsoft.com/office/drawing/2014/main" id="{3230064B-3388-6AF2-5034-59B3EAAF4EA5}"/>
                </a:ext>
              </a:extLst>
            </p:cNvPr>
            <p:cNvSpPr/>
            <p:nvPr/>
          </p:nvSpPr>
          <p:spPr>
            <a:xfrm>
              <a:off x="5461363" y="7329479"/>
              <a:ext cx="6653" cy="9325"/>
            </a:xfrm>
            <a:custGeom>
              <a:avLst/>
              <a:gdLst>
                <a:gd name="connsiteX0" fmla="*/ 4118 w 6653"/>
                <a:gd name="connsiteY0" fmla="*/ 0 h 9325"/>
                <a:gd name="connsiteX1" fmla="*/ 351 w 6653"/>
                <a:gd name="connsiteY1" fmla="*/ 6457 h 9325"/>
                <a:gd name="connsiteX2" fmla="*/ 889 w 6653"/>
                <a:gd name="connsiteY2" fmla="*/ 9147 h 9325"/>
                <a:gd name="connsiteX3" fmla="*/ 5194 w 6653"/>
                <a:gd name="connsiteY3" fmla="*/ 7264 h 9325"/>
                <a:gd name="connsiteX4" fmla="*/ 4118 w 6653"/>
                <a:gd name="connsiteY4" fmla="*/ 0 h 9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3" h="9325">
                  <a:moveTo>
                    <a:pt x="4118" y="0"/>
                  </a:moveTo>
                  <a:cubicBezTo>
                    <a:pt x="2773" y="2152"/>
                    <a:pt x="1697" y="4304"/>
                    <a:pt x="351" y="6457"/>
                  </a:cubicBezTo>
                  <a:cubicBezTo>
                    <a:pt x="351" y="7533"/>
                    <a:pt x="-725" y="8609"/>
                    <a:pt x="889" y="9147"/>
                  </a:cubicBezTo>
                  <a:cubicBezTo>
                    <a:pt x="2773" y="9954"/>
                    <a:pt x="3580" y="7802"/>
                    <a:pt x="5194" y="7264"/>
                  </a:cubicBezTo>
                  <a:cubicBezTo>
                    <a:pt x="8153" y="4573"/>
                    <a:pt x="6001" y="2421"/>
                    <a:pt x="4118" y="0"/>
                  </a:cubicBezTo>
                  <a:close/>
                </a:path>
              </a:pathLst>
            </a:custGeom>
            <a:solidFill>
              <a:srgbClr val="BDEA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8" name="Полилиния: фигура 2937">
              <a:extLst>
                <a:ext uri="{FF2B5EF4-FFF2-40B4-BE49-F238E27FC236}">
                  <a16:creationId xmlns:a16="http://schemas.microsoft.com/office/drawing/2014/main" id="{5BC05A2B-3129-DD41-2766-9BDEBBDB4758}"/>
                </a:ext>
              </a:extLst>
            </p:cNvPr>
            <p:cNvSpPr/>
            <p:nvPr/>
          </p:nvSpPr>
          <p:spPr>
            <a:xfrm>
              <a:off x="5459113" y="7304190"/>
              <a:ext cx="4555" cy="9953"/>
            </a:xfrm>
            <a:custGeom>
              <a:avLst/>
              <a:gdLst>
                <a:gd name="connsiteX0" fmla="*/ 449 w 4555"/>
                <a:gd name="connsiteY0" fmla="*/ 0 h 9953"/>
                <a:gd name="connsiteX1" fmla="*/ 3409 w 4555"/>
                <a:gd name="connsiteY1" fmla="*/ 9954 h 9953"/>
                <a:gd name="connsiteX2" fmla="*/ 449 w 4555"/>
                <a:gd name="connsiteY2" fmla="*/ 0 h 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55" h="9953">
                  <a:moveTo>
                    <a:pt x="449" y="0"/>
                  </a:moveTo>
                  <a:cubicBezTo>
                    <a:pt x="-627" y="3766"/>
                    <a:pt x="180" y="7264"/>
                    <a:pt x="3409" y="9954"/>
                  </a:cubicBezTo>
                  <a:cubicBezTo>
                    <a:pt x="5830" y="6188"/>
                    <a:pt x="4216" y="1076"/>
                    <a:pt x="449" y="0"/>
                  </a:cubicBezTo>
                  <a:close/>
                </a:path>
              </a:pathLst>
            </a:custGeom>
            <a:solidFill>
              <a:srgbClr val="40860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9" name="Полилиния: фигура 2938">
              <a:extLst>
                <a:ext uri="{FF2B5EF4-FFF2-40B4-BE49-F238E27FC236}">
                  <a16:creationId xmlns:a16="http://schemas.microsoft.com/office/drawing/2014/main" id="{E46750F5-34AE-8907-9D61-0B201A21F56B}"/>
                </a:ext>
              </a:extLst>
            </p:cNvPr>
            <p:cNvSpPr/>
            <p:nvPr/>
          </p:nvSpPr>
          <p:spPr>
            <a:xfrm>
              <a:off x="5463303" y="7290470"/>
              <a:ext cx="4330" cy="4842"/>
            </a:xfrm>
            <a:custGeom>
              <a:avLst/>
              <a:gdLst>
                <a:gd name="connsiteX0" fmla="*/ 4330 w 4330"/>
                <a:gd name="connsiteY0" fmla="*/ 3228 h 4842"/>
                <a:gd name="connsiteX1" fmla="*/ 2716 w 4330"/>
                <a:gd name="connsiteY1" fmla="*/ 0 h 4842"/>
                <a:gd name="connsiteX2" fmla="*/ 26 w 4330"/>
                <a:gd name="connsiteY2" fmla="*/ 4842 h 4842"/>
                <a:gd name="connsiteX3" fmla="*/ 4330 w 4330"/>
                <a:gd name="connsiteY3" fmla="*/ 3228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30" h="4842">
                  <a:moveTo>
                    <a:pt x="4330" y="3228"/>
                  </a:moveTo>
                  <a:cubicBezTo>
                    <a:pt x="4061" y="1883"/>
                    <a:pt x="4330" y="538"/>
                    <a:pt x="2716" y="0"/>
                  </a:cubicBezTo>
                  <a:cubicBezTo>
                    <a:pt x="1640" y="1614"/>
                    <a:pt x="-243" y="2690"/>
                    <a:pt x="26" y="4842"/>
                  </a:cubicBezTo>
                  <a:cubicBezTo>
                    <a:pt x="1371" y="4573"/>
                    <a:pt x="2716" y="3766"/>
                    <a:pt x="4330" y="3228"/>
                  </a:cubicBezTo>
                  <a:close/>
                </a:path>
              </a:pathLst>
            </a:custGeom>
            <a:solidFill>
              <a:srgbClr val="7BC81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0" name="Полилиния: фигура 2939">
              <a:extLst>
                <a:ext uri="{FF2B5EF4-FFF2-40B4-BE49-F238E27FC236}">
                  <a16:creationId xmlns:a16="http://schemas.microsoft.com/office/drawing/2014/main" id="{A15BF48E-86BF-3BBD-54DC-22C8B2F5BD0A}"/>
                </a:ext>
              </a:extLst>
            </p:cNvPr>
            <p:cNvSpPr/>
            <p:nvPr/>
          </p:nvSpPr>
          <p:spPr>
            <a:xfrm>
              <a:off x="5523187" y="7333245"/>
              <a:ext cx="2555" cy="3565"/>
            </a:xfrm>
            <a:custGeom>
              <a:avLst/>
              <a:gdLst>
                <a:gd name="connsiteX0" fmla="*/ 2556 w 2555"/>
                <a:gd name="connsiteY0" fmla="*/ 2152 h 3565"/>
                <a:gd name="connsiteX1" fmla="*/ 2287 w 2555"/>
                <a:gd name="connsiteY1" fmla="*/ 0 h 3565"/>
                <a:gd name="connsiteX2" fmla="*/ 135 w 2555"/>
                <a:gd name="connsiteY2" fmla="*/ 1345 h 3565"/>
                <a:gd name="connsiteX3" fmla="*/ 673 w 2555"/>
                <a:gd name="connsiteY3" fmla="*/ 3497 h 3565"/>
                <a:gd name="connsiteX4" fmla="*/ 2556 w 2555"/>
                <a:gd name="connsiteY4" fmla="*/ 2152 h 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55" h="3565">
                  <a:moveTo>
                    <a:pt x="2556" y="2152"/>
                  </a:moveTo>
                  <a:cubicBezTo>
                    <a:pt x="1211" y="1614"/>
                    <a:pt x="2287" y="807"/>
                    <a:pt x="2287" y="0"/>
                  </a:cubicBezTo>
                  <a:cubicBezTo>
                    <a:pt x="1211" y="0"/>
                    <a:pt x="673" y="538"/>
                    <a:pt x="135" y="1345"/>
                  </a:cubicBezTo>
                  <a:cubicBezTo>
                    <a:pt x="135" y="2152"/>
                    <a:pt x="-404" y="3228"/>
                    <a:pt x="673" y="3497"/>
                  </a:cubicBezTo>
                  <a:cubicBezTo>
                    <a:pt x="1749" y="3766"/>
                    <a:pt x="2287" y="3228"/>
                    <a:pt x="2556" y="2152"/>
                  </a:cubicBezTo>
                  <a:close/>
                </a:path>
              </a:pathLst>
            </a:custGeom>
            <a:solidFill>
              <a:srgbClr val="A0DE4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1" name="Полилиния: фигура 2940">
              <a:extLst>
                <a:ext uri="{FF2B5EF4-FFF2-40B4-BE49-F238E27FC236}">
                  <a16:creationId xmlns:a16="http://schemas.microsoft.com/office/drawing/2014/main" id="{D99D02C9-557C-A15A-385E-CA515C99D86E}"/>
                </a:ext>
              </a:extLst>
            </p:cNvPr>
            <p:cNvSpPr/>
            <p:nvPr/>
          </p:nvSpPr>
          <p:spPr>
            <a:xfrm>
              <a:off x="5343359" y="7320870"/>
              <a:ext cx="48409" cy="49427"/>
            </a:xfrm>
            <a:custGeom>
              <a:avLst/>
              <a:gdLst>
                <a:gd name="connsiteX0" fmla="*/ 48409 w 48409"/>
                <a:gd name="connsiteY0" fmla="*/ 31745 h 49427"/>
                <a:gd name="connsiteX1" fmla="*/ 35765 w 48409"/>
                <a:gd name="connsiteY1" fmla="*/ 19370 h 49427"/>
                <a:gd name="connsiteX2" fmla="*/ 34151 w 48409"/>
                <a:gd name="connsiteY2" fmla="*/ 16142 h 49427"/>
                <a:gd name="connsiteX3" fmla="*/ 22314 w 48409"/>
                <a:gd name="connsiteY3" fmla="*/ 5112 h 49427"/>
                <a:gd name="connsiteX4" fmla="*/ 20431 w 48409"/>
                <a:gd name="connsiteY4" fmla="*/ 0 h 49427"/>
                <a:gd name="connsiteX5" fmla="*/ 16395 w 48409"/>
                <a:gd name="connsiteY5" fmla="*/ 2421 h 49427"/>
                <a:gd name="connsiteX6" fmla="*/ 5096 w 48409"/>
                <a:gd name="connsiteY6" fmla="*/ 22060 h 49427"/>
                <a:gd name="connsiteX7" fmla="*/ 3482 w 48409"/>
                <a:gd name="connsiteY7" fmla="*/ 28517 h 49427"/>
                <a:gd name="connsiteX8" fmla="*/ 523 w 48409"/>
                <a:gd name="connsiteY8" fmla="*/ 41161 h 49427"/>
                <a:gd name="connsiteX9" fmla="*/ 792 w 48409"/>
                <a:gd name="connsiteY9" fmla="*/ 43851 h 49427"/>
                <a:gd name="connsiteX10" fmla="*/ 5903 w 48409"/>
                <a:gd name="connsiteY10" fmla="*/ 48694 h 49427"/>
                <a:gd name="connsiteX11" fmla="*/ 44643 w 48409"/>
                <a:gd name="connsiteY11" fmla="*/ 35511 h 49427"/>
                <a:gd name="connsiteX12" fmla="*/ 48409 w 48409"/>
                <a:gd name="connsiteY12" fmla="*/ 31745 h 49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8409" h="49427">
                  <a:moveTo>
                    <a:pt x="48409" y="31745"/>
                  </a:moveTo>
                  <a:cubicBezTo>
                    <a:pt x="42760" y="29324"/>
                    <a:pt x="38455" y="25288"/>
                    <a:pt x="35765" y="19370"/>
                  </a:cubicBezTo>
                  <a:cubicBezTo>
                    <a:pt x="35227" y="18294"/>
                    <a:pt x="35496" y="16411"/>
                    <a:pt x="34151" y="16142"/>
                  </a:cubicBezTo>
                  <a:cubicBezTo>
                    <a:pt x="27694" y="15065"/>
                    <a:pt x="27425" y="7533"/>
                    <a:pt x="22314" y="5112"/>
                  </a:cubicBezTo>
                  <a:cubicBezTo>
                    <a:pt x="21238" y="4573"/>
                    <a:pt x="20969" y="1883"/>
                    <a:pt x="20431" y="0"/>
                  </a:cubicBezTo>
                  <a:cubicBezTo>
                    <a:pt x="18547" y="0"/>
                    <a:pt x="17202" y="1076"/>
                    <a:pt x="16395" y="2421"/>
                  </a:cubicBezTo>
                  <a:cubicBezTo>
                    <a:pt x="12091" y="8609"/>
                    <a:pt x="6172" y="13989"/>
                    <a:pt x="5096" y="22060"/>
                  </a:cubicBezTo>
                  <a:cubicBezTo>
                    <a:pt x="6710" y="24750"/>
                    <a:pt x="5096" y="26634"/>
                    <a:pt x="3482" y="28517"/>
                  </a:cubicBezTo>
                  <a:cubicBezTo>
                    <a:pt x="523" y="32283"/>
                    <a:pt x="-822" y="36318"/>
                    <a:pt x="523" y="41161"/>
                  </a:cubicBezTo>
                  <a:cubicBezTo>
                    <a:pt x="792" y="41968"/>
                    <a:pt x="792" y="43044"/>
                    <a:pt x="792" y="43851"/>
                  </a:cubicBezTo>
                  <a:cubicBezTo>
                    <a:pt x="-15" y="49501"/>
                    <a:pt x="523" y="50308"/>
                    <a:pt x="5903" y="48694"/>
                  </a:cubicBezTo>
                  <a:cubicBezTo>
                    <a:pt x="19085" y="44927"/>
                    <a:pt x="32806" y="43044"/>
                    <a:pt x="44643" y="35511"/>
                  </a:cubicBezTo>
                  <a:cubicBezTo>
                    <a:pt x="45988" y="34973"/>
                    <a:pt x="48409" y="34435"/>
                    <a:pt x="48409" y="31745"/>
                  </a:cubicBezTo>
                  <a:close/>
                </a:path>
              </a:pathLst>
            </a:custGeom>
            <a:solidFill>
              <a:srgbClr val="7BC8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2" name="Полилиния: фигура 2941">
              <a:extLst>
                <a:ext uri="{FF2B5EF4-FFF2-40B4-BE49-F238E27FC236}">
                  <a16:creationId xmlns:a16="http://schemas.microsoft.com/office/drawing/2014/main" id="{0C9E51AB-7280-A6A3-8A21-1BBD34C547E7}"/>
                </a:ext>
              </a:extLst>
            </p:cNvPr>
            <p:cNvSpPr/>
            <p:nvPr/>
          </p:nvSpPr>
          <p:spPr>
            <a:xfrm>
              <a:off x="5317786" y="7363030"/>
              <a:ext cx="72905" cy="38878"/>
            </a:xfrm>
            <a:custGeom>
              <a:avLst/>
              <a:gdLst>
                <a:gd name="connsiteX0" fmla="*/ 36049 w 72905"/>
                <a:gd name="connsiteY0" fmla="*/ 38817 h 38878"/>
                <a:gd name="connsiteX1" fmla="*/ 39816 w 72905"/>
                <a:gd name="connsiteY1" fmla="*/ 27787 h 38878"/>
                <a:gd name="connsiteX2" fmla="*/ 61338 w 72905"/>
                <a:gd name="connsiteY2" fmla="*/ 7072 h 38878"/>
                <a:gd name="connsiteX3" fmla="*/ 64028 w 72905"/>
                <a:gd name="connsiteY3" fmla="*/ 8417 h 38878"/>
                <a:gd name="connsiteX4" fmla="*/ 67525 w 72905"/>
                <a:gd name="connsiteY4" fmla="*/ 6265 h 38878"/>
                <a:gd name="connsiteX5" fmla="*/ 72906 w 72905"/>
                <a:gd name="connsiteY5" fmla="*/ 1153 h 38878"/>
                <a:gd name="connsiteX6" fmla="*/ 65373 w 72905"/>
                <a:gd name="connsiteY6" fmla="*/ 884 h 38878"/>
                <a:gd name="connsiteX7" fmla="*/ 20984 w 72905"/>
                <a:gd name="connsiteY7" fmla="*/ 15949 h 38878"/>
                <a:gd name="connsiteX8" fmla="*/ 12106 w 72905"/>
                <a:gd name="connsiteY8" fmla="*/ 18640 h 38878"/>
                <a:gd name="connsiteX9" fmla="*/ 8609 w 72905"/>
                <a:gd name="connsiteY9" fmla="*/ 18640 h 38878"/>
                <a:gd name="connsiteX10" fmla="*/ 0 w 72905"/>
                <a:gd name="connsiteY10" fmla="*/ 34243 h 38878"/>
                <a:gd name="connsiteX11" fmla="*/ 24212 w 72905"/>
                <a:gd name="connsiteY11" fmla="*/ 35857 h 38878"/>
                <a:gd name="connsiteX12" fmla="*/ 36049 w 72905"/>
                <a:gd name="connsiteY12" fmla="*/ 38817 h 38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2905" h="38878">
                  <a:moveTo>
                    <a:pt x="36049" y="38817"/>
                  </a:moveTo>
                  <a:cubicBezTo>
                    <a:pt x="36318" y="34781"/>
                    <a:pt x="36856" y="31015"/>
                    <a:pt x="39816" y="27787"/>
                  </a:cubicBezTo>
                  <a:cubicBezTo>
                    <a:pt x="43582" y="17564"/>
                    <a:pt x="50577" y="10300"/>
                    <a:pt x="61338" y="7072"/>
                  </a:cubicBezTo>
                  <a:cubicBezTo>
                    <a:pt x="62952" y="6534"/>
                    <a:pt x="64297" y="5996"/>
                    <a:pt x="64028" y="8417"/>
                  </a:cubicBezTo>
                  <a:cubicBezTo>
                    <a:pt x="65642" y="8148"/>
                    <a:pt x="67525" y="7610"/>
                    <a:pt x="67525" y="6265"/>
                  </a:cubicBezTo>
                  <a:cubicBezTo>
                    <a:pt x="67794" y="2767"/>
                    <a:pt x="71023" y="3036"/>
                    <a:pt x="72906" y="1153"/>
                  </a:cubicBezTo>
                  <a:cubicBezTo>
                    <a:pt x="70484" y="-730"/>
                    <a:pt x="67794" y="77"/>
                    <a:pt x="65373" y="884"/>
                  </a:cubicBezTo>
                  <a:cubicBezTo>
                    <a:pt x="50308" y="5458"/>
                    <a:pt x="34704" y="7341"/>
                    <a:pt x="20984" y="15949"/>
                  </a:cubicBezTo>
                  <a:cubicBezTo>
                    <a:pt x="18294" y="17564"/>
                    <a:pt x="15603" y="19447"/>
                    <a:pt x="12106" y="18640"/>
                  </a:cubicBezTo>
                  <a:cubicBezTo>
                    <a:pt x="11030" y="18371"/>
                    <a:pt x="9685" y="17833"/>
                    <a:pt x="8609" y="18640"/>
                  </a:cubicBezTo>
                  <a:cubicBezTo>
                    <a:pt x="7533" y="24827"/>
                    <a:pt x="3228" y="29132"/>
                    <a:pt x="0" y="34243"/>
                  </a:cubicBezTo>
                  <a:cubicBezTo>
                    <a:pt x="8340" y="28863"/>
                    <a:pt x="16410" y="29401"/>
                    <a:pt x="24212" y="35857"/>
                  </a:cubicBezTo>
                  <a:cubicBezTo>
                    <a:pt x="27440" y="38548"/>
                    <a:pt x="31745" y="39086"/>
                    <a:pt x="36049" y="38817"/>
                  </a:cubicBezTo>
                  <a:close/>
                </a:path>
              </a:pathLst>
            </a:custGeom>
            <a:solidFill>
              <a:srgbClr val="7BC81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3" name="Полилиния: фигура 2942">
              <a:extLst>
                <a:ext uri="{FF2B5EF4-FFF2-40B4-BE49-F238E27FC236}">
                  <a16:creationId xmlns:a16="http://schemas.microsoft.com/office/drawing/2014/main" id="{057CAA50-15AE-00AD-D836-7BA5B7176421}"/>
                </a:ext>
              </a:extLst>
            </p:cNvPr>
            <p:cNvSpPr/>
            <p:nvPr/>
          </p:nvSpPr>
          <p:spPr>
            <a:xfrm>
              <a:off x="5328140" y="7340187"/>
              <a:ext cx="76809" cy="44224"/>
            </a:xfrm>
            <a:custGeom>
              <a:avLst/>
              <a:gdLst>
                <a:gd name="connsiteX0" fmla="*/ 407 w 76809"/>
                <a:gd name="connsiteY0" fmla="*/ 42290 h 44224"/>
                <a:gd name="connsiteX1" fmla="*/ 6594 w 76809"/>
                <a:gd name="connsiteY1" fmla="*/ 42828 h 44224"/>
                <a:gd name="connsiteX2" fmla="*/ 23543 w 76809"/>
                <a:gd name="connsiteY2" fmla="*/ 34219 h 44224"/>
                <a:gd name="connsiteX3" fmla="*/ 62551 w 76809"/>
                <a:gd name="connsiteY3" fmla="*/ 23996 h 44224"/>
                <a:gd name="connsiteX4" fmla="*/ 67394 w 76809"/>
                <a:gd name="connsiteY4" fmla="*/ 21306 h 44224"/>
                <a:gd name="connsiteX5" fmla="*/ 69815 w 76809"/>
                <a:gd name="connsiteY5" fmla="*/ 17539 h 44224"/>
                <a:gd name="connsiteX6" fmla="*/ 64973 w 76809"/>
                <a:gd name="connsiteY6" fmla="*/ 16732 h 44224"/>
                <a:gd name="connsiteX7" fmla="*/ 76810 w 76809"/>
                <a:gd name="connsiteY7" fmla="*/ 8662 h 44224"/>
                <a:gd name="connsiteX8" fmla="*/ 74120 w 76809"/>
                <a:gd name="connsiteY8" fmla="*/ 7854 h 44224"/>
                <a:gd name="connsiteX9" fmla="*/ 63628 w 76809"/>
                <a:gd name="connsiteY9" fmla="*/ 12428 h 44224"/>
                <a:gd name="connsiteX10" fmla="*/ 34842 w 76809"/>
                <a:gd name="connsiteY10" fmla="*/ 24265 h 44224"/>
                <a:gd name="connsiteX11" fmla="*/ 15472 w 76809"/>
                <a:gd name="connsiteY11" fmla="*/ 28839 h 44224"/>
                <a:gd name="connsiteX12" fmla="*/ 16548 w 76809"/>
                <a:gd name="connsiteY12" fmla="*/ 19423 h 44224"/>
                <a:gd name="connsiteX13" fmla="*/ 21929 w 76809"/>
                <a:gd name="connsiteY13" fmla="*/ 7585 h 44224"/>
                <a:gd name="connsiteX14" fmla="*/ 20314 w 76809"/>
                <a:gd name="connsiteY14" fmla="*/ 2205 h 44224"/>
                <a:gd name="connsiteX15" fmla="*/ 19776 w 76809"/>
                <a:gd name="connsiteY15" fmla="*/ 53 h 44224"/>
                <a:gd name="connsiteX16" fmla="*/ 17893 w 76809"/>
                <a:gd name="connsiteY16" fmla="*/ 1398 h 44224"/>
                <a:gd name="connsiteX17" fmla="*/ 10092 w 76809"/>
                <a:gd name="connsiteY17" fmla="*/ 13235 h 44224"/>
                <a:gd name="connsiteX18" fmla="*/ 5518 w 76809"/>
                <a:gd name="connsiteY18" fmla="*/ 25610 h 44224"/>
                <a:gd name="connsiteX19" fmla="*/ 407 w 76809"/>
                <a:gd name="connsiteY19" fmla="*/ 42290 h 44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6809" h="44224">
                  <a:moveTo>
                    <a:pt x="407" y="42290"/>
                  </a:moveTo>
                  <a:cubicBezTo>
                    <a:pt x="2290" y="45787"/>
                    <a:pt x="4442" y="43635"/>
                    <a:pt x="6594" y="42828"/>
                  </a:cubicBezTo>
                  <a:cubicBezTo>
                    <a:pt x="12513" y="40407"/>
                    <a:pt x="17355" y="35833"/>
                    <a:pt x="23543" y="34219"/>
                  </a:cubicBezTo>
                  <a:cubicBezTo>
                    <a:pt x="36456" y="30722"/>
                    <a:pt x="49100" y="25879"/>
                    <a:pt x="62551" y="23996"/>
                  </a:cubicBezTo>
                  <a:cubicBezTo>
                    <a:pt x="64166" y="23189"/>
                    <a:pt x="66049" y="22382"/>
                    <a:pt x="67394" y="21306"/>
                  </a:cubicBezTo>
                  <a:cubicBezTo>
                    <a:pt x="68739" y="20499"/>
                    <a:pt x="70891" y="19423"/>
                    <a:pt x="69815" y="17539"/>
                  </a:cubicBezTo>
                  <a:cubicBezTo>
                    <a:pt x="69008" y="15925"/>
                    <a:pt x="67125" y="17270"/>
                    <a:pt x="64973" y="16732"/>
                  </a:cubicBezTo>
                  <a:cubicBezTo>
                    <a:pt x="69277" y="13773"/>
                    <a:pt x="73044" y="11083"/>
                    <a:pt x="76810" y="8662"/>
                  </a:cubicBezTo>
                  <a:cubicBezTo>
                    <a:pt x="76541" y="6778"/>
                    <a:pt x="75465" y="6778"/>
                    <a:pt x="74120" y="7854"/>
                  </a:cubicBezTo>
                  <a:cubicBezTo>
                    <a:pt x="70891" y="10276"/>
                    <a:pt x="66856" y="10276"/>
                    <a:pt x="63628" y="12428"/>
                  </a:cubicBezTo>
                  <a:cubicBezTo>
                    <a:pt x="54750" y="18077"/>
                    <a:pt x="45603" y="22920"/>
                    <a:pt x="34842" y="24265"/>
                  </a:cubicBezTo>
                  <a:cubicBezTo>
                    <a:pt x="28385" y="25072"/>
                    <a:pt x="22736" y="29377"/>
                    <a:pt x="15472" y="28839"/>
                  </a:cubicBezTo>
                  <a:cubicBezTo>
                    <a:pt x="17893" y="25610"/>
                    <a:pt x="18431" y="23458"/>
                    <a:pt x="16548" y="19423"/>
                  </a:cubicBezTo>
                  <a:cubicBezTo>
                    <a:pt x="14934" y="15925"/>
                    <a:pt x="18431" y="10814"/>
                    <a:pt x="21929" y="7585"/>
                  </a:cubicBezTo>
                  <a:cubicBezTo>
                    <a:pt x="24619" y="4895"/>
                    <a:pt x="24081" y="3012"/>
                    <a:pt x="20314" y="2205"/>
                  </a:cubicBezTo>
                  <a:cubicBezTo>
                    <a:pt x="20853" y="1398"/>
                    <a:pt x="20584" y="322"/>
                    <a:pt x="19776" y="53"/>
                  </a:cubicBezTo>
                  <a:cubicBezTo>
                    <a:pt x="18700" y="-216"/>
                    <a:pt x="18162" y="591"/>
                    <a:pt x="17893" y="1398"/>
                  </a:cubicBezTo>
                  <a:cubicBezTo>
                    <a:pt x="15203" y="5164"/>
                    <a:pt x="14396" y="10545"/>
                    <a:pt x="10092" y="13235"/>
                  </a:cubicBezTo>
                  <a:cubicBezTo>
                    <a:pt x="10361" y="18077"/>
                    <a:pt x="7939" y="21575"/>
                    <a:pt x="5518" y="25610"/>
                  </a:cubicBezTo>
                  <a:cubicBezTo>
                    <a:pt x="2290" y="30453"/>
                    <a:pt x="-1208" y="35833"/>
                    <a:pt x="407" y="42290"/>
                  </a:cubicBezTo>
                  <a:close/>
                </a:path>
              </a:pathLst>
            </a:custGeom>
            <a:solidFill>
              <a:srgbClr val="C2E1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4" name="Полилиния: фигура 2943">
              <a:extLst>
                <a:ext uri="{FF2B5EF4-FFF2-40B4-BE49-F238E27FC236}">
                  <a16:creationId xmlns:a16="http://schemas.microsoft.com/office/drawing/2014/main" id="{31B5E5BF-AC56-D0EF-1E78-8190BAEE1CB5}"/>
                </a:ext>
              </a:extLst>
            </p:cNvPr>
            <p:cNvSpPr/>
            <p:nvPr/>
          </p:nvSpPr>
          <p:spPr>
            <a:xfrm>
              <a:off x="5345765" y="7297692"/>
              <a:ext cx="35218" cy="44699"/>
            </a:xfrm>
            <a:custGeom>
              <a:avLst/>
              <a:gdLst>
                <a:gd name="connsiteX0" fmla="*/ 0 w 35218"/>
                <a:gd name="connsiteY0" fmla="*/ 43893 h 44699"/>
                <a:gd name="connsiteX1" fmla="*/ 2690 w 35218"/>
                <a:gd name="connsiteY1" fmla="*/ 44700 h 44699"/>
                <a:gd name="connsiteX2" fmla="*/ 18025 w 35218"/>
                <a:gd name="connsiteY2" fmla="*/ 23447 h 44699"/>
                <a:gd name="connsiteX3" fmla="*/ 34973 w 35218"/>
                <a:gd name="connsiteY3" fmla="*/ 2194 h 44699"/>
                <a:gd name="connsiteX4" fmla="*/ 33359 w 35218"/>
                <a:gd name="connsiteY4" fmla="*/ 42 h 44699"/>
                <a:gd name="connsiteX5" fmla="*/ 20984 w 35218"/>
                <a:gd name="connsiteY5" fmla="*/ 14031 h 44699"/>
                <a:gd name="connsiteX6" fmla="*/ 2152 w 35218"/>
                <a:gd name="connsiteY6" fmla="*/ 39050 h 44699"/>
                <a:gd name="connsiteX7" fmla="*/ 0 w 35218"/>
                <a:gd name="connsiteY7" fmla="*/ 43893 h 44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18" h="44699">
                  <a:moveTo>
                    <a:pt x="0" y="43893"/>
                  </a:moveTo>
                  <a:cubicBezTo>
                    <a:pt x="1076" y="43355"/>
                    <a:pt x="2152" y="42547"/>
                    <a:pt x="2690" y="44700"/>
                  </a:cubicBezTo>
                  <a:cubicBezTo>
                    <a:pt x="7264" y="37167"/>
                    <a:pt x="11568" y="29634"/>
                    <a:pt x="18025" y="23447"/>
                  </a:cubicBezTo>
                  <a:cubicBezTo>
                    <a:pt x="23405" y="16183"/>
                    <a:pt x="30131" y="9726"/>
                    <a:pt x="34973" y="2194"/>
                  </a:cubicBezTo>
                  <a:cubicBezTo>
                    <a:pt x="35511" y="849"/>
                    <a:pt x="35242" y="-228"/>
                    <a:pt x="33359" y="42"/>
                  </a:cubicBezTo>
                  <a:cubicBezTo>
                    <a:pt x="27979" y="3539"/>
                    <a:pt x="26364" y="10533"/>
                    <a:pt x="20984" y="14031"/>
                  </a:cubicBezTo>
                  <a:cubicBezTo>
                    <a:pt x="14796" y="22371"/>
                    <a:pt x="6726" y="29365"/>
                    <a:pt x="2152" y="39050"/>
                  </a:cubicBezTo>
                  <a:cubicBezTo>
                    <a:pt x="1345" y="40395"/>
                    <a:pt x="0" y="41740"/>
                    <a:pt x="0" y="43893"/>
                  </a:cubicBezTo>
                  <a:close/>
                </a:path>
              </a:pathLst>
            </a:custGeom>
            <a:solidFill>
              <a:srgbClr val="BCDE5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5" name="Полилиния: фигура 2944">
              <a:extLst>
                <a:ext uri="{FF2B5EF4-FFF2-40B4-BE49-F238E27FC236}">
                  <a16:creationId xmlns:a16="http://schemas.microsoft.com/office/drawing/2014/main" id="{3DADC505-93EA-4F50-722A-3862C4DDF410}"/>
                </a:ext>
              </a:extLst>
            </p:cNvPr>
            <p:cNvSpPr/>
            <p:nvPr/>
          </p:nvSpPr>
          <p:spPr>
            <a:xfrm>
              <a:off x="5402260" y="7344880"/>
              <a:ext cx="7168" cy="3968"/>
            </a:xfrm>
            <a:custGeom>
              <a:avLst/>
              <a:gdLst>
                <a:gd name="connsiteX0" fmla="*/ 0 w 7168"/>
                <a:gd name="connsiteY0" fmla="*/ 3161 h 3968"/>
                <a:gd name="connsiteX1" fmla="*/ 2690 w 7168"/>
                <a:gd name="connsiteY1" fmla="*/ 3968 h 3968"/>
                <a:gd name="connsiteX2" fmla="*/ 5919 w 7168"/>
                <a:gd name="connsiteY2" fmla="*/ 2892 h 3968"/>
                <a:gd name="connsiteX3" fmla="*/ 6995 w 7168"/>
                <a:gd name="connsiteY3" fmla="*/ 740 h 3968"/>
                <a:gd name="connsiteX4" fmla="*/ 4573 w 7168"/>
                <a:gd name="connsiteY4" fmla="*/ 471 h 3968"/>
                <a:gd name="connsiteX5" fmla="*/ 0 w 7168"/>
                <a:gd name="connsiteY5" fmla="*/ 3161 h 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68" h="3968">
                  <a:moveTo>
                    <a:pt x="0" y="3161"/>
                  </a:moveTo>
                  <a:cubicBezTo>
                    <a:pt x="1076" y="3161"/>
                    <a:pt x="2152" y="3161"/>
                    <a:pt x="2690" y="3968"/>
                  </a:cubicBezTo>
                  <a:cubicBezTo>
                    <a:pt x="3766" y="3699"/>
                    <a:pt x="4842" y="3430"/>
                    <a:pt x="5919" y="2892"/>
                  </a:cubicBezTo>
                  <a:cubicBezTo>
                    <a:pt x="6726" y="2354"/>
                    <a:pt x="7533" y="1816"/>
                    <a:pt x="6995" y="740"/>
                  </a:cubicBezTo>
                  <a:cubicBezTo>
                    <a:pt x="6457" y="-336"/>
                    <a:pt x="5381" y="-67"/>
                    <a:pt x="4573" y="471"/>
                  </a:cubicBezTo>
                  <a:cubicBezTo>
                    <a:pt x="3228" y="1816"/>
                    <a:pt x="1076" y="1547"/>
                    <a:pt x="0" y="3161"/>
                  </a:cubicBezTo>
                  <a:close/>
                </a:path>
              </a:pathLst>
            </a:custGeom>
            <a:solidFill>
              <a:srgbClr val="9BC7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6" name="Полилиния: фигура 2945">
              <a:extLst>
                <a:ext uri="{FF2B5EF4-FFF2-40B4-BE49-F238E27FC236}">
                  <a16:creationId xmlns:a16="http://schemas.microsoft.com/office/drawing/2014/main" id="{57E9FB8F-A526-CBDC-343F-ECCE110431B8}"/>
                </a:ext>
              </a:extLst>
            </p:cNvPr>
            <p:cNvSpPr/>
            <p:nvPr/>
          </p:nvSpPr>
          <p:spPr>
            <a:xfrm>
              <a:off x="5379124" y="7295631"/>
              <a:ext cx="2909" cy="3986"/>
            </a:xfrm>
            <a:custGeom>
              <a:avLst/>
              <a:gdLst>
                <a:gd name="connsiteX0" fmla="*/ 0 w 2909"/>
                <a:gd name="connsiteY0" fmla="*/ 1834 h 3986"/>
                <a:gd name="connsiteX1" fmla="*/ 1614 w 2909"/>
                <a:gd name="connsiteY1" fmla="*/ 3986 h 3986"/>
                <a:gd name="connsiteX2" fmla="*/ 2152 w 2909"/>
                <a:gd name="connsiteY2" fmla="*/ 220 h 3986"/>
                <a:gd name="connsiteX3" fmla="*/ 0 w 2909"/>
                <a:gd name="connsiteY3" fmla="*/ 1834 h 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09" h="3986">
                  <a:moveTo>
                    <a:pt x="0" y="1834"/>
                  </a:moveTo>
                  <a:cubicBezTo>
                    <a:pt x="1076" y="2103"/>
                    <a:pt x="1345" y="2910"/>
                    <a:pt x="1614" y="3986"/>
                  </a:cubicBezTo>
                  <a:cubicBezTo>
                    <a:pt x="2421" y="2910"/>
                    <a:pt x="3766" y="1296"/>
                    <a:pt x="2152" y="220"/>
                  </a:cubicBezTo>
                  <a:cubicBezTo>
                    <a:pt x="807" y="-587"/>
                    <a:pt x="269" y="1027"/>
                    <a:pt x="0" y="1834"/>
                  </a:cubicBezTo>
                  <a:close/>
                </a:path>
              </a:pathLst>
            </a:custGeom>
            <a:solidFill>
              <a:srgbClr val="8BBC3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7" name="Полилиния: фигура 2946">
              <a:extLst>
                <a:ext uri="{FF2B5EF4-FFF2-40B4-BE49-F238E27FC236}">
                  <a16:creationId xmlns:a16="http://schemas.microsoft.com/office/drawing/2014/main" id="{D080E275-AD4E-1206-51C3-E4C28C260EED}"/>
                </a:ext>
              </a:extLst>
            </p:cNvPr>
            <p:cNvSpPr/>
            <p:nvPr/>
          </p:nvSpPr>
          <p:spPr>
            <a:xfrm>
              <a:off x="5118673" y="7515644"/>
              <a:ext cx="87926" cy="109327"/>
            </a:xfrm>
            <a:custGeom>
              <a:avLst/>
              <a:gdLst>
                <a:gd name="connsiteX0" fmla="*/ 29628 w 87926"/>
                <a:gd name="connsiteY0" fmla="*/ 86088 h 109327"/>
                <a:gd name="connsiteX1" fmla="*/ 57068 w 87926"/>
                <a:gd name="connsiteY1" fmla="*/ 61607 h 109327"/>
                <a:gd name="connsiteX2" fmla="*/ 65139 w 87926"/>
                <a:gd name="connsiteY2" fmla="*/ 52191 h 109327"/>
                <a:gd name="connsiteX3" fmla="*/ 66753 w 87926"/>
                <a:gd name="connsiteY3" fmla="*/ 43582 h 109327"/>
                <a:gd name="connsiteX4" fmla="*/ 86392 w 87926"/>
                <a:gd name="connsiteY4" fmla="*/ 6726 h 109327"/>
                <a:gd name="connsiteX5" fmla="*/ 86930 w 87926"/>
                <a:gd name="connsiteY5" fmla="*/ 0 h 109327"/>
                <a:gd name="connsiteX6" fmla="*/ 81011 w 87926"/>
                <a:gd name="connsiteY6" fmla="*/ 5649 h 109327"/>
                <a:gd name="connsiteX7" fmla="*/ 75900 w 87926"/>
                <a:gd name="connsiteY7" fmla="*/ 13182 h 109327"/>
                <a:gd name="connsiteX8" fmla="*/ 72672 w 87926"/>
                <a:gd name="connsiteY8" fmla="*/ 23136 h 109327"/>
                <a:gd name="connsiteX9" fmla="*/ 68905 w 87926"/>
                <a:gd name="connsiteY9" fmla="*/ 21522 h 109327"/>
                <a:gd name="connsiteX10" fmla="*/ 65408 w 87926"/>
                <a:gd name="connsiteY10" fmla="*/ 25557 h 109327"/>
                <a:gd name="connsiteX11" fmla="*/ 61103 w 87926"/>
                <a:gd name="connsiteY11" fmla="*/ 34435 h 109327"/>
                <a:gd name="connsiteX12" fmla="*/ 55992 w 87926"/>
                <a:gd name="connsiteY12" fmla="*/ 37125 h 109327"/>
                <a:gd name="connsiteX13" fmla="*/ 53840 w 87926"/>
                <a:gd name="connsiteY13" fmla="*/ 42506 h 109327"/>
                <a:gd name="connsiteX14" fmla="*/ 52226 w 87926"/>
                <a:gd name="connsiteY14" fmla="*/ 47079 h 109327"/>
                <a:gd name="connsiteX15" fmla="*/ 34470 w 87926"/>
                <a:gd name="connsiteY15" fmla="*/ 67525 h 109327"/>
                <a:gd name="connsiteX16" fmla="*/ 6491 w 87926"/>
                <a:gd name="connsiteY16" fmla="*/ 97656 h 109327"/>
                <a:gd name="connsiteX17" fmla="*/ 5684 w 87926"/>
                <a:gd name="connsiteY17" fmla="*/ 99001 h 109327"/>
                <a:gd name="connsiteX18" fmla="*/ 2187 w 87926"/>
                <a:gd name="connsiteY18" fmla="*/ 103575 h 109327"/>
                <a:gd name="connsiteX19" fmla="*/ 35 w 87926"/>
                <a:gd name="connsiteY19" fmla="*/ 108417 h 109327"/>
                <a:gd name="connsiteX20" fmla="*/ 2725 w 87926"/>
                <a:gd name="connsiteY20" fmla="*/ 108417 h 109327"/>
                <a:gd name="connsiteX21" fmla="*/ 29628 w 87926"/>
                <a:gd name="connsiteY21" fmla="*/ 86088 h 10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7926" h="109327">
                  <a:moveTo>
                    <a:pt x="29628" y="86088"/>
                  </a:moveTo>
                  <a:cubicBezTo>
                    <a:pt x="37698" y="76672"/>
                    <a:pt x="48459" y="70485"/>
                    <a:pt x="57068" y="61607"/>
                  </a:cubicBezTo>
                  <a:cubicBezTo>
                    <a:pt x="59489" y="58109"/>
                    <a:pt x="64063" y="56764"/>
                    <a:pt x="65139" y="52191"/>
                  </a:cubicBezTo>
                  <a:cubicBezTo>
                    <a:pt x="62987" y="48694"/>
                    <a:pt x="64870" y="46272"/>
                    <a:pt x="66753" y="43582"/>
                  </a:cubicBezTo>
                  <a:cubicBezTo>
                    <a:pt x="74824" y="32014"/>
                    <a:pt x="81818" y="20177"/>
                    <a:pt x="86392" y="6726"/>
                  </a:cubicBezTo>
                  <a:cubicBezTo>
                    <a:pt x="87199" y="4573"/>
                    <a:pt x="89082" y="2421"/>
                    <a:pt x="86930" y="0"/>
                  </a:cubicBezTo>
                  <a:cubicBezTo>
                    <a:pt x="83433" y="269"/>
                    <a:pt x="83702" y="4304"/>
                    <a:pt x="81011" y="5649"/>
                  </a:cubicBezTo>
                  <a:cubicBezTo>
                    <a:pt x="77783" y="6995"/>
                    <a:pt x="77514" y="10492"/>
                    <a:pt x="75900" y="13182"/>
                  </a:cubicBezTo>
                  <a:cubicBezTo>
                    <a:pt x="74824" y="16410"/>
                    <a:pt x="72403" y="19370"/>
                    <a:pt x="72672" y="23136"/>
                  </a:cubicBezTo>
                  <a:cubicBezTo>
                    <a:pt x="69981" y="25826"/>
                    <a:pt x="70519" y="20984"/>
                    <a:pt x="68905" y="21522"/>
                  </a:cubicBezTo>
                  <a:cubicBezTo>
                    <a:pt x="66484" y="21791"/>
                    <a:pt x="66215" y="23943"/>
                    <a:pt x="65408" y="25557"/>
                  </a:cubicBezTo>
                  <a:cubicBezTo>
                    <a:pt x="64332" y="28786"/>
                    <a:pt x="62987" y="31745"/>
                    <a:pt x="61103" y="34435"/>
                  </a:cubicBezTo>
                  <a:cubicBezTo>
                    <a:pt x="59758" y="36318"/>
                    <a:pt x="58413" y="37664"/>
                    <a:pt x="55992" y="37125"/>
                  </a:cubicBezTo>
                  <a:cubicBezTo>
                    <a:pt x="52226" y="37664"/>
                    <a:pt x="53840" y="40354"/>
                    <a:pt x="53840" y="42506"/>
                  </a:cubicBezTo>
                  <a:cubicBezTo>
                    <a:pt x="54378" y="44389"/>
                    <a:pt x="53302" y="45734"/>
                    <a:pt x="52226" y="47079"/>
                  </a:cubicBezTo>
                  <a:cubicBezTo>
                    <a:pt x="45769" y="53536"/>
                    <a:pt x="40927" y="61069"/>
                    <a:pt x="34470" y="67525"/>
                  </a:cubicBezTo>
                  <a:cubicBezTo>
                    <a:pt x="23171" y="75865"/>
                    <a:pt x="15638" y="87433"/>
                    <a:pt x="6491" y="97656"/>
                  </a:cubicBezTo>
                  <a:cubicBezTo>
                    <a:pt x="6222" y="97925"/>
                    <a:pt x="5953" y="98463"/>
                    <a:pt x="5684" y="99001"/>
                  </a:cubicBezTo>
                  <a:cubicBezTo>
                    <a:pt x="4877" y="100884"/>
                    <a:pt x="3801" y="102230"/>
                    <a:pt x="2187" y="103575"/>
                  </a:cubicBezTo>
                  <a:cubicBezTo>
                    <a:pt x="1111" y="104920"/>
                    <a:pt x="-234" y="106265"/>
                    <a:pt x="35" y="108417"/>
                  </a:cubicBezTo>
                  <a:cubicBezTo>
                    <a:pt x="842" y="109493"/>
                    <a:pt x="1649" y="109762"/>
                    <a:pt x="2725" y="108417"/>
                  </a:cubicBezTo>
                  <a:cubicBezTo>
                    <a:pt x="11603" y="100884"/>
                    <a:pt x="20750" y="93352"/>
                    <a:pt x="29628" y="86088"/>
                  </a:cubicBezTo>
                  <a:close/>
                </a:path>
              </a:pathLst>
            </a:custGeom>
            <a:solidFill>
              <a:srgbClr val="50AE0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8" name="Полилиния: фигура 2947">
              <a:extLst>
                <a:ext uri="{FF2B5EF4-FFF2-40B4-BE49-F238E27FC236}">
                  <a16:creationId xmlns:a16="http://schemas.microsoft.com/office/drawing/2014/main" id="{BF77E008-5542-E112-0DD1-633C3577B951}"/>
                </a:ext>
              </a:extLst>
            </p:cNvPr>
            <p:cNvSpPr/>
            <p:nvPr/>
          </p:nvSpPr>
          <p:spPr>
            <a:xfrm>
              <a:off x="5096378" y="7583320"/>
              <a:ext cx="41880" cy="58828"/>
            </a:xfrm>
            <a:custGeom>
              <a:avLst/>
              <a:gdLst>
                <a:gd name="connsiteX0" fmla="*/ 22867 w 41880"/>
                <a:gd name="connsiteY0" fmla="*/ 39935 h 58828"/>
                <a:gd name="connsiteX1" fmla="*/ 25826 w 41880"/>
                <a:gd name="connsiteY1" fmla="*/ 35899 h 58828"/>
                <a:gd name="connsiteX2" fmla="*/ 29324 w 41880"/>
                <a:gd name="connsiteY2" fmla="*/ 31595 h 58828"/>
                <a:gd name="connsiteX3" fmla="*/ 29324 w 41880"/>
                <a:gd name="connsiteY3" fmla="*/ 30788 h 58828"/>
                <a:gd name="connsiteX4" fmla="*/ 40892 w 41880"/>
                <a:gd name="connsiteY4" fmla="*/ 7114 h 58828"/>
                <a:gd name="connsiteX5" fmla="*/ 41161 w 41880"/>
                <a:gd name="connsiteY5" fmla="*/ 119 h 58828"/>
                <a:gd name="connsiteX6" fmla="*/ 34435 w 41880"/>
                <a:gd name="connsiteY6" fmla="*/ 4692 h 58828"/>
                <a:gd name="connsiteX7" fmla="*/ 30938 w 41880"/>
                <a:gd name="connsiteY7" fmla="*/ 9535 h 58828"/>
                <a:gd name="connsiteX8" fmla="*/ 16680 w 41880"/>
                <a:gd name="connsiteY8" fmla="*/ 31595 h 58828"/>
                <a:gd name="connsiteX9" fmla="*/ 5111 w 41880"/>
                <a:gd name="connsiteY9" fmla="*/ 48005 h 58828"/>
                <a:gd name="connsiteX10" fmla="*/ 3228 w 41880"/>
                <a:gd name="connsiteY10" fmla="*/ 54193 h 58828"/>
                <a:gd name="connsiteX11" fmla="*/ 0 w 41880"/>
                <a:gd name="connsiteY11" fmla="*/ 58766 h 58828"/>
                <a:gd name="connsiteX12" fmla="*/ 11299 w 41880"/>
                <a:gd name="connsiteY12" fmla="*/ 50965 h 58828"/>
                <a:gd name="connsiteX13" fmla="*/ 15334 w 41880"/>
                <a:gd name="connsiteY13" fmla="*/ 49082 h 58828"/>
                <a:gd name="connsiteX14" fmla="*/ 22867 w 41880"/>
                <a:gd name="connsiteY14" fmla="*/ 39935 h 58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1880" h="58828">
                  <a:moveTo>
                    <a:pt x="22867" y="39935"/>
                  </a:moveTo>
                  <a:cubicBezTo>
                    <a:pt x="23943" y="38590"/>
                    <a:pt x="24750" y="37244"/>
                    <a:pt x="25826" y="35899"/>
                  </a:cubicBezTo>
                  <a:cubicBezTo>
                    <a:pt x="26903" y="34285"/>
                    <a:pt x="27979" y="32940"/>
                    <a:pt x="29324" y="31595"/>
                  </a:cubicBezTo>
                  <a:cubicBezTo>
                    <a:pt x="29324" y="31326"/>
                    <a:pt x="29324" y="31057"/>
                    <a:pt x="29324" y="30788"/>
                  </a:cubicBezTo>
                  <a:cubicBezTo>
                    <a:pt x="34704" y="23524"/>
                    <a:pt x="37664" y="15453"/>
                    <a:pt x="40892" y="7114"/>
                  </a:cubicBezTo>
                  <a:cubicBezTo>
                    <a:pt x="41699" y="4961"/>
                    <a:pt x="42506" y="2540"/>
                    <a:pt x="41161" y="119"/>
                  </a:cubicBezTo>
                  <a:cubicBezTo>
                    <a:pt x="37394" y="-688"/>
                    <a:pt x="36318" y="2809"/>
                    <a:pt x="34435" y="4692"/>
                  </a:cubicBezTo>
                  <a:cubicBezTo>
                    <a:pt x="33090" y="6037"/>
                    <a:pt x="33090" y="8728"/>
                    <a:pt x="30938" y="9535"/>
                  </a:cubicBezTo>
                  <a:cubicBezTo>
                    <a:pt x="25288" y="16260"/>
                    <a:pt x="23136" y="25407"/>
                    <a:pt x="16680" y="31595"/>
                  </a:cubicBezTo>
                  <a:cubicBezTo>
                    <a:pt x="14258" y="38051"/>
                    <a:pt x="8609" y="42356"/>
                    <a:pt x="5111" y="48005"/>
                  </a:cubicBezTo>
                  <a:cubicBezTo>
                    <a:pt x="4035" y="49889"/>
                    <a:pt x="1345" y="50965"/>
                    <a:pt x="3228" y="54193"/>
                  </a:cubicBezTo>
                  <a:cubicBezTo>
                    <a:pt x="4573" y="56345"/>
                    <a:pt x="538" y="56883"/>
                    <a:pt x="0" y="58766"/>
                  </a:cubicBezTo>
                  <a:cubicBezTo>
                    <a:pt x="6726" y="59035"/>
                    <a:pt x="7533" y="58766"/>
                    <a:pt x="11299" y="50965"/>
                  </a:cubicBezTo>
                  <a:cubicBezTo>
                    <a:pt x="12375" y="49889"/>
                    <a:pt x="13989" y="49620"/>
                    <a:pt x="15334" y="49082"/>
                  </a:cubicBezTo>
                  <a:cubicBezTo>
                    <a:pt x="18563" y="46929"/>
                    <a:pt x="21522" y="44239"/>
                    <a:pt x="22867" y="39935"/>
                  </a:cubicBezTo>
                  <a:close/>
                </a:path>
              </a:pathLst>
            </a:custGeom>
            <a:solidFill>
              <a:srgbClr val="BAC68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9" name="Полилиния: фигура 2948">
              <a:extLst>
                <a:ext uri="{FF2B5EF4-FFF2-40B4-BE49-F238E27FC236}">
                  <a16:creationId xmlns:a16="http://schemas.microsoft.com/office/drawing/2014/main" id="{75B4E094-D0BD-6D6E-DF88-343E5DE110BD}"/>
                </a:ext>
              </a:extLst>
            </p:cNvPr>
            <p:cNvSpPr/>
            <p:nvPr/>
          </p:nvSpPr>
          <p:spPr>
            <a:xfrm>
              <a:off x="5103911" y="7625137"/>
              <a:ext cx="34530" cy="28298"/>
            </a:xfrm>
            <a:custGeom>
              <a:avLst/>
              <a:gdLst>
                <a:gd name="connsiteX0" fmla="*/ 7264 w 34530"/>
                <a:gd name="connsiteY0" fmla="*/ 24481 h 28298"/>
                <a:gd name="connsiteX1" fmla="*/ 8071 w 34530"/>
                <a:gd name="connsiteY1" fmla="*/ 23136 h 28298"/>
                <a:gd name="connsiteX2" fmla="*/ 13182 w 34530"/>
                <a:gd name="connsiteY2" fmla="*/ 20984 h 28298"/>
                <a:gd name="connsiteX3" fmla="*/ 24750 w 34530"/>
                <a:gd name="connsiteY3" fmla="*/ 11837 h 28298"/>
                <a:gd name="connsiteX4" fmla="*/ 26903 w 34530"/>
                <a:gd name="connsiteY4" fmla="*/ 10761 h 28298"/>
                <a:gd name="connsiteX5" fmla="*/ 27710 w 34530"/>
                <a:gd name="connsiteY5" fmla="*/ 9147 h 28298"/>
                <a:gd name="connsiteX6" fmla="*/ 32821 w 34530"/>
                <a:gd name="connsiteY6" fmla="*/ 2690 h 28298"/>
                <a:gd name="connsiteX7" fmla="*/ 33897 w 34530"/>
                <a:gd name="connsiteY7" fmla="*/ 0 h 28298"/>
                <a:gd name="connsiteX8" fmla="*/ 23674 w 34530"/>
                <a:gd name="connsiteY8" fmla="*/ 5650 h 28298"/>
                <a:gd name="connsiteX9" fmla="*/ 19370 w 34530"/>
                <a:gd name="connsiteY9" fmla="*/ 7533 h 28298"/>
                <a:gd name="connsiteX10" fmla="*/ 0 w 34530"/>
                <a:gd name="connsiteY10" fmla="*/ 26095 h 28298"/>
                <a:gd name="connsiteX11" fmla="*/ 0 w 34530"/>
                <a:gd name="connsiteY11" fmla="*/ 26095 h 28298"/>
                <a:gd name="connsiteX12" fmla="*/ 1614 w 34530"/>
                <a:gd name="connsiteY12" fmla="*/ 27979 h 28298"/>
                <a:gd name="connsiteX13" fmla="*/ 7264 w 34530"/>
                <a:gd name="connsiteY13" fmla="*/ 24481 h 2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530" h="28298">
                  <a:moveTo>
                    <a:pt x="7264" y="24481"/>
                  </a:moveTo>
                  <a:cubicBezTo>
                    <a:pt x="7533" y="23943"/>
                    <a:pt x="7802" y="23674"/>
                    <a:pt x="8071" y="23136"/>
                  </a:cubicBezTo>
                  <a:cubicBezTo>
                    <a:pt x="9954" y="23136"/>
                    <a:pt x="11299" y="21791"/>
                    <a:pt x="13182" y="20984"/>
                  </a:cubicBezTo>
                  <a:cubicBezTo>
                    <a:pt x="17218" y="18294"/>
                    <a:pt x="20984" y="15065"/>
                    <a:pt x="24750" y="11837"/>
                  </a:cubicBezTo>
                  <a:cubicBezTo>
                    <a:pt x="23943" y="8609"/>
                    <a:pt x="26095" y="11299"/>
                    <a:pt x="26903" y="10761"/>
                  </a:cubicBezTo>
                  <a:cubicBezTo>
                    <a:pt x="27710" y="10492"/>
                    <a:pt x="28248" y="9954"/>
                    <a:pt x="27710" y="9147"/>
                  </a:cubicBezTo>
                  <a:cubicBezTo>
                    <a:pt x="28517" y="6457"/>
                    <a:pt x="30669" y="4304"/>
                    <a:pt x="32821" y="2690"/>
                  </a:cubicBezTo>
                  <a:cubicBezTo>
                    <a:pt x="33628" y="2152"/>
                    <a:pt x="35511" y="1614"/>
                    <a:pt x="33897" y="0"/>
                  </a:cubicBezTo>
                  <a:cubicBezTo>
                    <a:pt x="30131" y="1345"/>
                    <a:pt x="27441" y="4573"/>
                    <a:pt x="23674" y="5650"/>
                  </a:cubicBezTo>
                  <a:cubicBezTo>
                    <a:pt x="22867" y="7264"/>
                    <a:pt x="20984" y="6995"/>
                    <a:pt x="19370" y="7533"/>
                  </a:cubicBezTo>
                  <a:cubicBezTo>
                    <a:pt x="13182" y="13989"/>
                    <a:pt x="6457" y="19908"/>
                    <a:pt x="0" y="26095"/>
                  </a:cubicBezTo>
                  <a:lnTo>
                    <a:pt x="0" y="26095"/>
                  </a:lnTo>
                  <a:cubicBezTo>
                    <a:pt x="538" y="26633"/>
                    <a:pt x="1076" y="27441"/>
                    <a:pt x="1614" y="27979"/>
                  </a:cubicBezTo>
                  <a:cubicBezTo>
                    <a:pt x="4573" y="29324"/>
                    <a:pt x="5650" y="26095"/>
                    <a:pt x="7264" y="24481"/>
                  </a:cubicBezTo>
                  <a:close/>
                </a:path>
              </a:pathLst>
            </a:custGeom>
            <a:solidFill>
              <a:srgbClr val="C1E16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0" name="Полилиния: фигура 2949">
              <a:extLst>
                <a:ext uri="{FF2B5EF4-FFF2-40B4-BE49-F238E27FC236}">
                  <a16:creationId xmlns:a16="http://schemas.microsoft.com/office/drawing/2014/main" id="{3D928876-D4D5-1038-27D0-C03950085C0F}"/>
                </a:ext>
              </a:extLst>
            </p:cNvPr>
            <p:cNvSpPr/>
            <p:nvPr/>
          </p:nvSpPr>
          <p:spPr>
            <a:xfrm>
              <a:off x="5103608" y="7632670"/>
              <a:ext cx="19404" cy="18562"/>
            </a:xfrm>
            <a:custGeom>
              <a:avLst/>
              <a:gdLst>
                <a:gd name="connsiteX0" fmla="*/ 34 w 19404"/>
                <a:gd name="connsiteY0" fmla="*/ 18563 h 18562"/>
                <a:gd name="connsiteX1" fmla="*/ 19404 w 19404"/>
                <a:gd name="connsiteY1" fmla="*/ 0 h 18562"/>
                <a:gd name="connsiteX2" fmla="*/ 15638 w 19404"/>
                <a:gd name="connsiteY2" fmla="*/ 1883 h 18562"/>
                <a:gd name="connsiteX3" fmla="*/ 2725 w 19404"/>
                <a:gd name="connsiteY3" fmla="*/ 13720 h 18562"/>
                <a:gd name="connsiteX4" fmla="*/ 34 w 19404"/>
                <a:gd name="connsiteY4" fmla="*/ 18563 h 1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04" h="18562">
                  <a:moveTo>
                    <a:pt x="34" y="18563"/>
                  </a:moveTo>
                  <a:cubicBezTo>
                    <a:pt x="7836" y="13989"/>
                    <a:pt x="14024" y="7264"/>
                    <a:pt x="19404" y="0"/>
                  </a:cubicBezTo>
                  <a:cubicBezTo>
                    <a:pt x="17790" y="0"/>
                    <a:pt x="16714" y="807"/>
                    <a:pt x="15638" y="1883"/>
                  </a:cubicBezTo>
                  <a:cubicBezTo>
                    <a:pt x="11872" y="6726"/>
                    <a:pt x="7567" y="10492"/>
                    <a:pt x="2725" y="13720"/>
                  </a:cubicBezTo>
                  <a:cubicBezTo>
                    <a:pt x="1111" y="15065"/>
                    <a:pt x="-235" y="16410"/>
                    <a:pt x="34" y="18563"/>
                  </a:cubicBezTo>
                  <a:close/>
                </a:path>
              </a:pathLst>
            </a:custGeom>
            <a:solidFill>
              <a:srgbClr val="A7D2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1" name="Полилиния: фигура 2950">
              <a:extLst>
                <a:ext uri="{FF2B5EF4-FFF2-40B4-BE49-F238E27FC236}">
                  <a16:creationId xmlns:a16="http://schemas.microsoft.com/office/drawing/2014/main" id="{23C65FAF-E139-63FB-1383-3E94E85B63AB}"/>
                </a:ext>
              </a:extLst>
            </p:cNvPr>
            <p:cNvSpPr/>
            <p:nvPr/>
          </p:nvSpPr>
          <p:spPr>
            <a:xfrm>
              <a:off x="5110637" y="7623254"/>
              <a:ext cx="10761" cy="9768"/>
            </a:xfrm>
            <a:custGeom>
              <a:avLst/>
              <a:gdLst>
                <a:gd name="connsiteX0" fmla="*/ 8609 w 10761"/>
                <a:gd name="connsiteY0" fmla="*/ 0 h 9768"/>
                <a:gd name="connsiteX1" fmla="*/ 0 w 10761"/>
                <a:gd name="connsiteY1" fmla="*/ 8340 h 9768"/>
                <a:gd name="connsiteX2" fmla="*/ 3228 w 10761"/>
                <a:gd name="connsiteY2" fmla="*/ 8878 h 9768"/>
                <a:gd name="connsiteX3" fmla="*/ 10761 w 10761"/>
                <a:gd name="connsiteY3" fmla="*/ 269 h 9768"/>
                <a:gd name="connsiteX4" fmla="*/ 8609 w 10761"/>
                <a:gd name="connsiteY4" fmla="*/ 0 h 9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61" h="9768">
                  <a:moveTo>
                    <a:pt x="8609" y="0"/>
                  </a:moveTo>
                  <a:cubicBezTo>
                    <a:pt x="5381" y="2421"/>
                    <a:pt x="3766" y="6457"/>
                    <a:pt x="0" y="8340"/>
                  </a:cubicBezTo>
                  <a:cubicBezTo>
                    <a:pt x="538" y="11030"/>
                    <a:pt x="2152" y="9147"/>
                    <a:pt x="3228" y="8878"/>
                  </a:cubicBezTo>
                  <a:cubicBezTo>
                    <a:pt x="8071" y="8071"/>
                    <a:pt x="8609" y="3497"/>
                    <a:pt x="10761" y="269"/>
                  </a:cubicBezTo>
                  <a:cubicBezTo>
                    <a:pt x="9954" y="538"/>
                    <a:pt x="9416" y="269"/>
                    <a:pt x="8609" y="0"/>
                  </a:cubicBezTo>
                  <a:close/>
                </a:path>
              </a:pathLst>
            </a:custGeom>
            <a:solidFill>
              <a:srgbClr val="64B31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2" name="Полилиния: фигура 2951">
              <a:extLst>
                <a:ext uri="{FF2B5EF4-FFF2-40B4-BE49-F238E27FC236}">
                  <a16:creationId xmlns:a16="http://schemas.microsoft.com/office/drawing/2014/main" id="{E1335BDC-1D7B-3C37-991A-58F89AA102A0}"/>
                </a:ext>
              </a:extLst>
            </p:cNvPr>
            <p:cNvSpPr/>
            <p:nvPr/>
          </p:nvSpPr>
          <p:spPr>
            <a:xfrm>
              <a:off x="5107408" y="7631863"/>
              <a:ext cx="6456" cy="2690"/>
            </a:xfrm>
            <a:custGeom>
              <a:avLst/>
              <a:gdLst>
                <a:gd name="connsiteX0" fmla="*/ 6457 w 6456"/>
                <a:gd name="connsiteY0" fmla="*/ 538 h 2690"/>
                <a:gd name="connsiteX1" fmla="*/ 3228 w 6456"/>
                <a:gd name="connsiteY1" fmla="*/ 0 h 2690"/>
                <a:gd name="connsiteX2" fmla="*/ 0 w 6456"/>
                <a:gd name="connsiteY2" fmla="*/ 2690 h 2690"/>
                <a:gd name="connsiteX3" fmla="*/ 6457 w 6456"/>
                <a:gd name="connsiteY3" fmla="*/ 538 h 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56" h="2690">
                  <a:moveTo>
                    <a:pt x="6457" y="538"/>
                  </a:moveTo>
                  <a:cubicBezTo>
                    <a:pt x="5381" y="269"/>
                    <a:pt x="4035" y="1076"/>
                    <a:pt x="3228" y="0"/>
                  </a:cubicBezTo>
                  <a:cubicBezTo>
                    <a:pt x="1883" y="538"/>
                    <a:pt x="538" y="1345"/>
                    <a:pt x="0" y="2690"/>
                  </a:cubicBezTo>
                  <a:cubicBezTo>
                    <a:pt x="2152" y="2152"/>
                    <a:pt x="4842" y="2421"/>
                    <a:pt x="6457" y="538"/>
                  </a:cubicBezTo>
                  <a:close/>
                </a:path>
              </a:pathLst>
            </a:custGeom>
            <a:solidFill>
              <a:srgbClr val="9AC05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3" name="Полилиния: фигура 2952">
              <a:extLst>
                <a:ext uri="{FF2B5EF4-FFF2-40B4-BE49-F238E27FC236}">
                  <a16:creationId xmlns:a16="http://schemas.microsoft.com/office/drawing/2014/main" id="{DD73666C-F642-74F8-2338-2424A69D6A0D}"/>
                </a:ext>
              </a:extLst>
            </p:cNvPr>
            <p:cNvSpPr/>
            <p:nvPr/>
          </p:nvSpPr>
          <p:spPr>
            <a:xfrm>
              <a:off x="5075932" y="7633981"/>
              <a:ext cx="15334" cy="15637"/>
            </a:xfrm>
            <a:custGeom>
              <a:avLst/>
              <a:gdLst>
                <a:gd name="connsiteX0" fmla="*/ 0 w 15334"/>
                <a:gd name="connsiteY0" fmla="*/ 15638 h 15637"/>
                <a:gd name="connsiteX1" fmla="*/ 15334 w 15334"/>
                <a:gd name="connsiteY1" fmla="*/ 34 h 15637"/>
                <a:gd name="connsiteX2" fmla="*/ 10761 w 15334"/>
                <a:gd name="connsiteY2" fmla="*/ 2725 h 15637"/>
                <a:gd name="connsiteX3" fmla="*/ 4304 w 15334"/>
                <a:gd name="connsiteY3" fmla="*/ 9181 h 15637"/>
                <a:gd name="connsiteX4" fmla="*/ 0 w 15334"/>
                <a:gd name="connsiteY4" fmla="*/ 15638 h 1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34" h="15637">
                  <a:moveTo>
                    <a:pt x="0" y="15638"/>
                  </a:moveTo>
                  <a:cubicBezTo>
                    <a:pt x="6995" y="12141"/>
                    <a:pt x="12375" y="7298"/>
                    <a:pt x="15334" y="34"/>
                  </a:cubicBezTo>
                  <a:cubicBezTo>
                    <a:pt x="13182" y="-235"/>
                    <a:pt x="12106" y="1111"/>
                    <a:pt x="10761" y="2725"/>
                  </a:cubicBezTo>
                  <a:cubicBezTo>
                    <a:pt x="8340" y="4608"/>
                    <a:pt x="6457" y="7029"/>
                    <a:pt x="4304" y="9181"/>
                  </a:cubicBezTo>
                  <a:cubicBezTo>
                    <a:pt x="1076" y="10257"/>
                    <a:pt x="538" y="12948"/>
                    <a:pt x="0" y="15638"/>
                  </a:cubicBezTo>
                  <a:close/>
                </a:path>
              </a:pathLst>
            </a:custGeom>
            <a:solidFill>
              <a:srgbClr val="BEDF5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4" name="Полилиния: фигура 2953">
              <a:extLst>
                <a:ext uri="{FF2B5EF4-FFF2-40B4-BE49-F238E27FC236}">
                  <a16:creationId xmlns:a16="http://schemas.microsoft.com/office/drawing/2014/main" id="{20488E16-579E-38F5-4482-4C2F14924C8A}"/>
                </a:ext>
              </a:extLst>
            </p:cNvPr>
            <p:cNvSpPr/>
            <p:nvPr/>
          </p:nvSpPr>
          <p:spPr>
            <a:xfrm>
              <a:off x="5080237" y="7635898"/>
              <a:ext cx="6994" cy="6994"/>
            </a:xfrm>
            <a:custGeom>
              <a:avLst/>
              <a:gdLst>
                <a:gd name="connsiteX0" fmla="*/ 0 w 6994"/>
                <a:gd name="connsiteY0" fmla="*/ 6995 h 6994"/>
                <a:gd name="connsiteX1" fmla="*/ 6995 w 6994"/>
                <a:gd name="connsiteY1" fmla="*/ 1076 h 6994"/>
                <a:gd name="connsiteX2" fmla="*/ 5650 w 6994"/>
                <a:gd name="connsiteY2" fmla="*/ 0 h 6994"/>
                <a:gd name="connsiteX3" fmla="*/ 0 w 6994"/>
                <a:gd name="connsiteY3" fmla="*/ 6995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94" h="6994">
                  <a:moveTo>
                    <a:pt x="0" y="6995"/>
                  </a:moveTo>
                  <a:cubicBezTo>
                    <a:pt x="2959" y="5650"/>
                    <a:pt x="4842" y="3497"/>
                    <a:pt x="6995" y="1076"/>
                  </a:cubicBezTo>
                  <a:cubicBezTo>
                    <a:pt x="6726" y="269"/>
                    <a:pt x="6188" y="0"/>
                    <a:pt x="5650" y="0"/>
                  </a:cubicBezTo>
                  <a:cubicBezTo>
                    <a:pt x="3228" y="2152"/>
                    <a:pt x="1076" y="4304"/>
                    <a:pt x="0" y="6995"/>
                  </a:cubicBezTo>
                  <a:close/>
                </a:path>
              </a:pathLst>
            </a:custGeom>
            <a:solidFill>
              <a:srgbClr val="A4D64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5" name="Полилиния: фигура 2954">
              <a:extLst>
                <a:ext uri="{FF2B5EF4-FFF2-40B4-BE49-F238E27FC236}">
                  <a16:creationId xmlns:a16="http://schemas.microsoft.com/office/drawing/2014/main" id="{0C921D73-18D0-3166-5C1E-AFAF6635DE14}"/>
                </a:ext>
              </a:extLst>
            </p:cNvPr>
            <p:cNvSpPr/>
            <p:nvPr/>
          </p:nvSpPr>
          <p:spPr>
            <a:xfrm>
              <a:off x="5085886" y="7632132"/>
              <a:ext cx="5380" cy="5111"/>
            </a:xfrm>
            <a:custGeom>
              <a:avLst/>
              <a:gdLst>
                <a:gd name="connsiteX0" fmla="*/ 0 w 5380"/>
                <a:gd name="connsiteY0" fmla="*/ 4035 h 5111"/>
                <a:gd name="connsiteX1" fmla="*/ 1345 w 5380"/>
                <a:gd name="connsiteY1" fmla="*/ 5111 h 5111"/>
                <a:gd name="connsiteX2" fmla="*/ 5381 w 5380"/>
                <a:gd name="connsiteY2" fmla="*/ 1883 h 5111"/>
                <a:gd name="connsiteX3" fmla="*/ 5111 w 5380"/>
                <a:gd name="connsiteY3" fmla="*/ 807 h 5111"/>
                <a:gd name="connsiteX4" fmla="*/ 3766 w 5380"/>
                <a:gd name="connsiteY4" fmla="*/ 0 h 5111"/>
                <a:gd name="connsiteX5" fmla="*/ 0 w 5380"/>
                <a:gd name="connsiteY5" fmla="*/ 4035 h 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80" h="5111">
                  <a:moveTo>
                    <a:pt x="0" y="4035"/>
                  </a:moveTo>
                  <a:cubicBezTo>
                    <a:pt x="538" y="4304"/>
                    <a:pt x="1076" y="4842"/>
                    <a:pt x="1345" y="5111"/>
                  </a:cubicBezTo>
                  <a:cubicBezTo>
                    <a:pt x="2690" y="4035"/>
                    <a:pt x="4035" y="2959"/>
                    <a:pt x="5381" y="1883"/>
                  </a:cubicBezTo>
                  <a:cubicBezTo>
                    <a:pt x="5381" y="1614"/>
                    <a:pt x="5381" y="1076"/>
                    <a:pt x="5111" y="807"/>
                  </a:cubicBezTo>
                  <a:cubicBezTo>
                    <a:pt x="4573" y="538"/>
                    <a:pt x="4304" y="269"/>
                    <a:pt x="3766" y="0"/>
                  </a:cubicBezTo>
                  <a:cubicBezTo>
                    <a:pt x="1614" y="538"/>
                    <a:pt x="807" y="2421"/>
                    <a:pt x="0" y="4035"/>
                  </a:cubicBezTo>
                  <a:close/>
                </a:path>
              </a:pathLst>
            </a:custGeom>
            <a:solidFill>
              <a:srgbClr val="8CCE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6" name="Полилиния: фигура 2955">
              <a:extLst>
                <a:ext uri="{FF2B5EF4-FFF2-40B4-BE49-F238E27FC236}">
                  <a16:creationId xmlns:a16="http://schemas.microsoft.com/office/drawing/2014/main" id="{E7CF485E-2D15-CE83-574F-6FD46360EF18}"/>
                </a:ext>
              </a:extLst>
            </p:cNvPr>
            <p:cNvSpPr/>
            <p:nvPr/>
          </p:nvSpPr>
          <p:spPr>
            <a:xfrm>
              <a:off x="5095571" y="7649619"/>
              <a:ext cx="15603" cy="9268"/>
            </a:xfrm>
            <a:custGeom>
              <a:avLst/>
              <a:gdLst>
                <a:gd name="connsiteX0" fmla="*/ 15604 w 15603"/>
                <a:gd name="connsiteY0" fmla="*/ 0 h 9268"/>
                <a:gd name="connsiteX1" fmla="*/ 9416 w 15603"/>
                <a:gd name="connsiteY1" fmla="*/ 3497 h 9268"/>
                <a:gd name="connsiteX2" fmla="*/ 0 w 15603"/>
                <a:gd name="connsiteY2" fmla="*/ 8609 h 9268"/>
                <a:gd name="connsiteX3" fmla="*/ 7802 w 15603"/>
                <a:gd name="connsiteY3" fmla="*/ 7264 h 9268"/>
                <a:gd name="connsiteX4" fmla="*/ 12106 w 15603"/>
                <a:gd name="connsiteY4" fmla="*/ 5381 h 9268"/>
                <a:gd name="connsiteX5" fmla="*/ 15604 w 15603"/>
                <a:gd name="connsiteY5" fmla="*/ 0 h 9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03" h="9268">
                  <a:moveTo>
                    <a:pt x="15604" y="0"/>
                  </a:moveTo>
                  <a:cubicBezTo>
                    <a:pt x="13451" y="1076"/>
                    <a:pt x="11568" y="2421"/>
                    <a:pt x="9416" y="3497"/>
                  </a:cubicBezTo>
                  <a:cubicBezTo>
                    <a:pt x="6726" y="5919"/>
                    <a:pt x="2690" y="5919"/>
                    <a:pt x="0" y="8609"/>
                  </a:cubicBezTo>
                  <a:cubicBezTo>
                    <a:pt x="2959" y="10492"/>
                    <a:pt x="5112" y="7802"/>
                    <a:pt x="7802" y="7264"/>
                  </a:cubicBezTo>
                  <a:cubicBezTo>
                    <a:pt x="9147" y="6726"/>
                    <a:pt x="10492" y="5919"/>
                    <a:pt x="12106" y="5381"/>
                  </a:cubicBezTo>
                  <a:cubicBezTo>
                    <a:pt x="13989" y="4035"/>
                    <a:pt x="15334" y="2421"/>
                    <a:pt x="15604" y="0"/>
                  </a:cubicBezTo>
                  <a:close/>
                </a:path>
              </a:pathLst>
            </a:custGeom>
            <a:solidFill>
              <a:srgbClr val="BFE69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7" name="Полилиния: фигура 2956">
              <a:extLst>
                <a:ext uri="{FF2B5EF4-FFF2-40B4-BE49-F238E27FC236}">
                  <a16:creationId xmlns:a16="http://schemas.microsoft.com/office/drawing/2014/main" id="{7D4FDCD5-475C-C2E1-784E-30D9EB995015}"/>
                </a:ext>
              </a:extLst>
            </p:cNvPr>
            <p:cNvSpPr/>
            <p:nvPr/>
          </p:nvSpPr>
          <p:spPr>
            <a:xfrm>
              <a:off x="5276506" y="7275136"/>
              <a:ext cx="58587" cy="170293"/>
            </a:xfrm>
            <a:custGeom>
              <a:avLst/>
              <a:gdLst>
                <a:gd name="connsiteX0" fmla="*/ 24063 w 58587"/>
                <a:gd name="connsiteY0" fmla="*/ 135589 h 170293"/>
                <a:gd name="connsiteX1" fmla="*/ 22987 w 58587"/>
                <a:gd name="connsiteY1" fmla="*/ 128325 h 170293"/>
                <a:gd name="connsiteX2" fmla="*/ 24870 w 58587"/>
                <a:gd name="connsiteY2" fmla="*/ 114605 h 170293"/>
                <a:gd name="connsiteX3" fmla="*/ 30519 w 58587"/>
                <a:gd name="connsiteY3" fmla="*/ 72637 h 170293"/>
                <a:gd name="connsiteX4" fmla="*/ 36438 w 58587"/>
                <a:gd name="connsiteY4" fmla="*/ 59993 h 170293"/>
                <a:gd name="connsiteX5" fmla="*/ 54194 w 58587"/>
                <a:gd name="connsiteY5" fmla="*/ 32821 h 170293"/>
                <a:gd name="connsiteX6" fmla="*/ 58229 w 58587"/>
                <a:gd name="connsiteY6" fmla="*/ 11030 h 170293"/>
                <a:gd name="connsiteX7" fmla="*/ 55001 w 58587"/>
                <a:gd name="connsiteY7" fmla="*/ 0 h 170293"/>
                <a:gd name="connsiteX8" fmla="*/ 48813 w 58587"/>
                <a:gd name="connsiteY8" fmla="*/ 23674 h 170293"/>
                <a:gd name="connsiteX9" fmla="*/ 40473 w 58587"/>
                <a:gd name="connsiteY9" fmla="*/ 36856 h 170293"/>
                <a:gd name="connsiteX10" fmla="*/ 17875 w 58587"/>
                <a:gd name="connsiteY10" fmla="*/ 79093 h 170293"/>
                <a:gd name="connsiteX11" fmla="*/ 14647 w 58587"/>
                <a:gd name="connsiteY11" fmla="*/ 92545 h 170293"/>
                <a:gd name="connsiteX12" fmla="*/ 9266 w 58587"/>
                <a:gd name="connsiteY12" fmla="*/ 53536 h 170293"/>
                <a:gd name="connsiteX13" fmla="*/ 15723 w 58587"/>
                <a:gd name="connsiteY13" fmla="*/ 24750 h 170293"/>
                <a:gd name="connsiteX14" fmla="*/ 16261 w 58587"/>
                <a:gd name="connsiteY14" fmla="*/ 20715 h 170293"/>
                <a:gd name="connsiteX15" fmla="*/ 12764 w 58587"/>
                <a:gd name="connsiteY15" fmla="*/ 23405 h 170293"/>
                <a:gd name="connsiteX16" fmla="*/ 6307 w 58587"/>
                <a:gd name="connsiteY16" fmla="*/ 58109 h 170293"/>
                <a:gd name="connsiteX17" fmla="*/ 13840 w 58587"/>
                <a:gd name="connsiteY17" fmla="*/ 103037 h 170293"/>
                <a:gd name="connsiteX18" fmla="*/ 14378 w 58587"/>
                <a:gd name="connsiteY18" fmla="*/ 112991 h 170293"/>
                <a:gd name="connsiteX19" fmla="*/ 12764 w 58587"/>
                <a:gd name="connsiteY19" fmla="*/ 122138 h 170293"/>
                <a:gd name="connsiteX20" fmla="*/ 2272 w 58587"/>
                <a:gd name="connsiteY20" fmla="*/ 159532 h 170293"/>
                <a:gd name="connsiteX21" fmla="*/ 1465 w 58587"/>
                <a:gd name="connsiteY21" fmla="*/ 170293 h 170293"/>
                <a:gd name="connsiteX22" fmla="*/ 22180 w 58587"/>
                <a:gd name="connsiteY22" fmla="*/ 140700 h 170293"/>
                <a:gd name="connsiteX23" fmla="*/ 24063 w 58587"/>
                <a:gd name="connsiteY23" fmla="*/ 135589 h 170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8587" h="170293">
                  <a:moveTo>
                    <a:pt x="24063" y="135589"/>
                  </a:moveTo>
                  <a:cubicBezTo>
                    <a:pt x="21373" y="133706"/>
                    <a:pt x="22987" y="130746"/>
                    <a:pt x="22987" y="128325"/>
                  </a:cubicBezTo>
                  <a:cubicBezTo>
                    <a:pt x="23256" y="123752"/>
                    <a:pt x="24063" y="119178"/>
                    <a:pt x="24870" y="114605"/>
                  </a:cubicBezTo>
                  <a:cubicBezTo>
                    <a:pt x="24332" y="100346"/>
                    <a:pt x="25408" y="86357"/>
                    <a:pt x="30519" y="72637"/>
                  </a:cubicBezTo>
                  <a:cubicBezTo>
                    <a:pt x="32134" y="68332"/>
                    <a:pt x="33748" y="64028"/>
                    <a:pt x="36438" y="59993"/>
                  </a:cubicBezTo>
                  <a:cubicBezTo>
                    <a:pt x="42626" y="51115"/>
                    <a:pt x="48813" y="41968"/>
                    <a:pt x="54194" y="32821"/>
                  </a:cubicBezTo>
                  <a:cubicBezTo>
                    <a:pt x="57960" y="26365"/>
                    <a:pt x="59305" y="18832"/>
                    <a:pt x="58229" y="11030"/>
                  </a:cubicBezTo>
                  <a:cubicBezTo>
                    <a:pt x="57691" y="7264"/>
                    <a:pt x="59036" y="2690"/>
                    <a:pt x="55001" y="0"/>
                  </a:cubicBezTo>
                  <a:cubicBezTo>
                    <a:pt x="52849" y="7802"/>
                    <a:pt x="50696" y="15873"/>
                    <a:pt x="48813" y="23674"/>
                  </a:cubicBezTo>
                  <a:cubicBezTo>
                    <a:pt x="47468" y="29055"/>
                    <a:pt x="43702" y="32821"/>
                    <a:pt x="40473" y="36856"/>
                  </a:cubicBezTo>
                  <a:cubicBezTo>
                    <a:pt x="30788" y="49770"/>
                    <a:pt x="21104" y="62683"/>
                    <a:pt x="17875" y="79093"/>
                  </a:cubicBezTo>
                  <a:cubicBezTo>
                    <a:pt x="17068" y="83667"/>
                    <a:pt x="16261" y="87971"/>
                    <a:pt x="14647" y="92545"/>
                  </a:cubicBezTo>
                  <a:cubicBezTo>
                    <a:pt x="14109" y="79362"/>
                    <a:pt x="9535" y="66718"/>
                    <a:pt x="9266" y="53536"/>
                  </a:cubicBezTo>
                  <a:cubicBezTo>
                    <a:pt x="8997" y="43313"/>
                    <a:pt x="11957" y="34166"/>
                    <a:pt x="15723" y="24750"/>
                  </a:cubicBezTo>
                  <a:cubicBezTo>
                    <a:pt x="16261" y="23405"/>
                    <a:pt x="17875" y="21522"/>
                    <a:pt x="16261" y="20715"/>
                  </a:cubicBezTo>
                  <a:cubicBezTo>
                    <a:pt x="14109" y="19639"/>
                    <a:pt x="13571" y="22060"/>
                    <a:pt x="12764" y="23405"/>
                  </a:cubicBezTo>
                  <a:cubicBezTo>
                    <a:pt x="7921" y="34435"/>
                    <a:pt x="4693" y="45734"/>
                    <a:pt x="6307" y="58109"/>
                  </a:cubicBezTo>
                  <a:cubicBezTo>
                    <a:pt x="8190" y="73175"/>
                    <a:pt x="10881" y="87971"/>
                    <a:pt x="13840" y="103037"/>
                  </a:cubicBezTo>
                  <a:cubicBezTo>
                    <a:pt x="14378" y="106265"/>
                    <a:pt x="15185" y="109762"/>
                    <a:pt x="14378" y="112991"/>
                  </a:cubicBezTo>
                  <a:cubicBezTo>
                    <a:pt x="12495" y="115681"/>
                    <a:pt x="13302" y="119178"/>
                    <a:pt x="12764" y="122138"/>
                  </a:cubicBezTo>
                  <a:cubicBezTo>
                    <a:pt x="10612" y="135051"/>
                    <a:pt x="6576" y="147426"/>
                    <a:pt x="2272" y="159532"/>
                  </a:cubicBezTo>
                  <a:cubicBezTo>
                    <a:pt x="1196" y="163029"/>
                    <a:pt x="-1764" y="166527"/>
                    <a:pt x="1465" y="170293"/>
                  </a:cubicBezTo>
                  <a:cubicBezTo>
                    <a:pt x="5769" y="158725"/>
                    <a:pt x="15185" y="150654"/>
                    <a:pt x="22180" y="140700"/>
                  </a:cubicBezTo>
                  <a:cubicBezTo>
                    <a:pt x="22718" y="139624"/>
                    <a:pt x="23256" y="137472"/>
                    <a:pt x="24063" y="135589"/>
                  </a:cubicBezTo>
                  <a:close/>
                </a:path>
              </a:pathLst>
            </a:custGeom>
            <a:solidFill>
              <a:srgbClr val="C2E1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8" name="Полилиния: фигура 2957">
              <a:extLst>
                <a:ext uri="{FF2B5EF4-FFF2-40B4-BE49-F238E27FC236}">
                  <a16:creationId xmlns:a16="http://schemas.microsoft.com/office/drawing/2014/main" id="{A94BDE7F-710E-D28C-4C6B-F3F1C837E6EC}"/>
                </a:ext>
              </a:extLst>
            </p:cNvPr>
            <p:cNvSpPr/>
            <p:nvPr/>
          </p:nvSpPr>
          <p:spPr>
            <a:xfrm>
              <a:off x="5238944" y="7388206"/>
              <a:ext cx="51950" cy="121250"/>
            </a:xfrm>
            <a:custGeom>
              <a:avLst/>
              <a:gdLst>
                <a:gd name="connsiteX0" fmla="*/ 51132 w 51950"/>
                <a:gd name="connsiteY0" fmla="*/ 9605 h 121250"/>
                <a:gd name="connsiteX1" fmla="*/ 51670 w 51950"/>
                <a:gd name="connsiteY1" fmla="*/ 459 h 121250"/>
                <a:gd name="connsiteX2" fmla="*/ 39295 w 51950"/>
                <a:gd name="connsiteY2" fmla="*/ 5301 h 121250"/>
                <a:gd name="connsiteX3" fmla="*/ 23961 w 51950"/>
                <a:gd name="connsiteY3" fmla="*/ 35432 h 121250"/>
                <a:gd name="connsiteX4" fmla="*/ 19387 w 51950"/>
                <a:gd name="connsiteY4" fmla="*/ 41888 h 121250"/>
                <a:gd name="connsiteX5" fmla="*/ 16159 w 51950"/>
                <a:gd name="connsiteY5" fmla="*/ 46193 h 121250"/>
                <a:gd name="connsiteX6" fmla="*/ 8088 w 51950"/>
                <a:gd name="connsiteY6" fmla="*/ 67984 h 121250"/>
                <a:gd name="connsiteX7" fmla="*/ 3784 w 51950"/>
                <a:gd name="connsiteY7" fmla="*/ 99191 h 121250"/>
                <a:gd name="connsiteX8" fmla="*/ 17 w 51950"/>
                <a:gd name="connsiteY8" fmla="*/ 119637 h 121250"/>
                <a:gd name="connsiteX9" fmla="*/ 1631 w 51950"/>
                <a:gd name="connsiteY9" fmla="*/ 121251 h 121250"/>
                <a:gd name="connsiteX10" fmla="*/ 5936 w 51950"/>
                <a:gd name="connsiteY10" fmla="*/ 116408 h 121250"/>
                <a:gd name="connsiteX11" fmla="*/ 21808 w 51950"/>
                <a:gd name="connsiteY11" fmla="*/ 86009 h 121250"/>
                <a:gd name="connsiteX12" fmla="*/ 25037 w 51950"/>
                <a:gd name="connsiteY12" fmla="*/ 79552 h 121250"/>
                <a:gd name="connsiteX13" fmla="*/ 48173 w 51950"/>
                <a:gd name="connsiteY13" fmla="*/ 17407 h 121250"/>
                <a:gd name="connsiteX14" fmla="*/ 51132 w 51950"/>
                <a:gd name="connsiteY14" fmla="*/ 9605 h 12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1950" h="121250">
                  <a:moveTo>
                    <a:pt x="51132" y="9605"/>
                  </a:moveTo>
                  <a:cubicBezTo>
                    <a:pt x="51939" y="6646"/>
                    <a:pt x="52208" y="3418"/>
                    <a:pt x="51670" y="459"/>
                  </a:cubicBezTo>
                  <a:cubicBezTo>
                    <a:pt x="46290" y="-887"/>
                    <a:pt x="41985" y="728"/>
                    <a:pt x="39295" y="5301"/>
                  </a:cubicBezTo>
                  <a:cubicBezTo>
                    <a:pt x="33914" y="15255"/>
                    <a:pt x="29072" y="25478"/>
                    <a:pt x="23961" y="35432"/>
                  </a:cubicBezTo>
                  <a:cubicBezTo>
                    <a:pt x="22884" y="37853"/>
                    <a:pt x="21539" y="40005"/>
                    <a:pt x="19387" y="41888"/>
                  </a:cubicBezTo>
                  <a:cubicBezTo>
                    <a:pt x="17504" y="42696"/>
                    <a:pt x="16697" y="44579"/>
                    <a:pt x="16159" y="46193"/>
                  </a:cubicBezTo>
                  <a:cubicBezTo>
                    <a:pt x="13468" y="53457"/>
                    <a:pt x="9971" y="60451"/>
                    <a:pt x="8088" y="67984"/>
                  </a:cubicBezTo>
                  <a:cubicBezTo>
                    <a:pt x="5667" y="78207"/>
                    <a:pt x="5398" y="88699"/>
                    <a:pt x="3784" y="99191"/>
                  </a:cubicBezTo>
                  <a:cubicBezTo>
                    <a:pt x="2707" y="105916"/>
                    <a:pt x="-252" y="112642"/>
                    <a:pt x="17" y="119637"/>
                  </a:cubicBezTo>
                  <a:cubicBezTo>
                    <a:pt x="286" y="120444"/>
                    <a:pt x="824" y="120982"/>
                    <a:pt x="1631" y="121251"/>
                  </a:cubicBezTo>
                  <a:cubicBezTo>
                    <a:pt x="4322" y="120713"/>
                    <a:pt x="4860" y="118561"/>
                    <a:pt x="5936" y="116408"/>
                  </a:cubicBezTo>
                  <a:cubicBezTo>
                    <a:pt x="10778" y="106185"/>
                    <a:pt x="17235" y="96501"/>
                    <a:pt x="21808" y="86009"/>
                  </a:cubicBezTo>
                  <a:cubicBezTo>
                    <a:pt x="22884" y="83856"/>
                    <a:pt x="23961" y="81704"/>
                    <a:pt x="25037" y="79552"/>
                  </a:cubicBezTo>
                  <a:cubicBezTo>
                    <a:pt x="34990" y="59644"/>
                    <a:pt x="43061" y="39198"/>
                    <a:pt x="48173" y="17407"/>
                  </a:cubicBezTo>
                  <a:cubicBezTo>
                    <a:pt x="48980" y="14717"/>
                    <a:pt x="50056" y="12027"/>
                    <a:pt x="51132" y="9605"/>
                  </a:cubicBezTo>
                  <a:close/>
                </a:path>
              </a:pathLst>
            </a:custGeom>
            <a:solidFill>
              <a:srgbClr val="50AD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59" name="Полилиния: фигура 2958">
              <a:extLst>
                <a:ext uri="{FF2B5EF4-FFF2-40B4-BE49-F238E27FC236}">
                  <a16:creationId xmlns:a16="http://schemas.microsoft.com/office/drawing/2014/main" id="{BEB2E903-C5D6-ACEA-3CAE-4BD29F14EB9A}"/>
                </a:ext>
              </a:extLst>
            </p:cNvPr>
            <p:cNvSpPr/>
            <p:nvPr/>
          </p:nvSpPr>
          <p:spPr>
            <a:xfrm>
              <a:off x="5215821" y="7311969"/>
              <a:ext cx="44385" cy="161034"/>
            </a:xfrm>
            <a:custGeom>
              <a:avLst/>
              <a:gdLst>
                <a:gd name="connsiteX0" fmla="*/ 32287 w 44385"/>
                <a:gd name="connsiteY0" fmla="*/ 143952 h 161034"/>
                <a:gd name="connsiteX1" fmla="*/ 42241 w 44385"/>
                <a:gd name="connsiteY1" fmla="*/ 118125 h 161034"/>
                <a:gd name="connsiteX2" fmla="*/ 43048 w 44385"/>
                <a:gd name="connsiteY2" fmla="*/ 110862 h 161034"/>
                <a:gd name="connsiteX3" fmla="*/ 43855 w 44385"/>
                <a:gd name="connsiteY3" fmla="*/ 86380 h 161034"/>
                <a:gd name="connsiteX4" fmla="*/ 41165 w 44385"/>
                <a:gd name="connsiteY4" fmla="*/ 56787 h 161034"/>
                <a:gd name="connsiteX5" fmla="*/ 38206 w 44385"/>
                <a:gd name="connsiteY5" fmla="*/ 52483 h 161034"/>
                <a:gd name="connsiteX6" fmla="*/ 34978 w 44385"/>
                <a:gd name="connsiteY6" fmla="*/ 55980 h 161034"/>
                <a:gd name="connsiteX7" fmla="*/ 32556 w 44385"/>
                <a:gd name="connsiteY7" fmla="*/ 74005 h 161034"/>
                <a:gd name="connsiteX8" fmla="*/ 33901 w 44385"/>
                <a:gd name="connsiteY8" fmla="*/ 105212 h 161034"/>
                <a:gd name="connsiteX9" fmla="*/ 29328 w 44385"/>
                <a:gd name="connsiteY9" fmla="*/ 116780 h 161034"/>
                <a:gd name="connsiteX10" fmla="*/ 22603 w 44385"/>
                <a:gd name="connsiteY10" fmla="*/ 92837 h 161034"/>
                <a:gd name="connsiteX11" fmla="*/ 7537 w 44385"/>
                <a:gd name="connsiteY11" fmla="*/ 63513 h 161034"/>
                <a:gd name="connsiteX12" fmla="*/ 4040 w 44385"/>
                <a:gd name="connsiteY12" fmla="*/ 50869 h 161034"/>
                <a:gd name="connsiteX13" fmla="*/ 4578 w 44385"/>
                <a:gd name="connsiteY13" fmla="*/ 45757 h 161034"/>
                <a:gd name="connsiteX14" fmla="*/ 5385 w 44385"/>
                <a:gd name="connsiteY14" fmla="*/ 39301 h 161034"/>
                <a:gd name="connsiteX15" fmla="*/ 6999 w 44385"/>
                <a:gd name="connsiteY15" fmla="*/ 23697 h 161034"/>
                <a:gd name="connsiteX16" fmla="*/ 11034 w 44385"/>
                <a:gd name="connsiteY16" fmla="*/ 9170 h 161034"/>
                <a:gd name="connsiteX17" fmla="*/ 13456 w 44385"/>
                <a:gd name="connsiteY17" fmla="*/ 20469 h 161034"/>
                <a:gd name="connsiteX18" fmla="*/ 13456 w 44385"/>
                <a:gd name="connsiteY18" fmla="*/ 3789 h 161034"/>
                <a:gd name="connsiteX19" fmla="*/ 10765 w 44385"/>
                <a:gd name="connsiteY19" fmla="*/ 23 h 161034"/>
                <a:gd name="connsiteX20" fmla="*/ 9151 w 44385"/>
                <a:gd name="connsiteY20" fmla="*/ 2713 h 161034"/>
                <a:gd name="connsiteX21" fmla="*/ 273 w 44385"/>
                <a:gd name="connsiteY21" fmla="*/ 39032 h 161034"/>
                <a:gd name="connsiteX22" fmla="*/ 8344 w 44385"/>
                <a:gd name="connsiteY22" fmla="*/ 76157 h 161034"/>
                <a:gd name="connsiteX23" fmla="*/ 20988 w 44385"/>
                <a:gd name="connsiteY23" fmla="*/ 101715 h 161034"/>
                <a:gd name="connsiteX24" fmla="*/ 22333 w 44385"/>
                <a:gd name="connsiteY24" fmla="*/ 134536 h 161034"/>
                <a:gd name="connsiteX25" fmla="*/ 17760 w 44385"/>
                <a:gd name="connsiteY25" fmla="*/ 160362 h 161034"/>
                <a:gd name="connsiteX26" fmla="*/ 22872 w 44385"/>
                <a:gd name="connsiteY26" fmla="*/ 158748 h 161034"/>
                <a:gd name="connsiteX27" fmla="*/ 32287 w 44385"/>
                <a:gd name="connsiteY27" fmla="*/ 143952 h 161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4385" h="161034">
                  <a:moveTo>
                    <a:pt x="32287" y="143952"/>
                  </a:moveTo>
                  <a:cubicBezTo>
                    <a:pt x="35516" y="135343"/>
                    <a:pt x="39013" y="126734"/>
                    <a:pt x="42241" y="118125"/>
                  </a:cubicBezTo>
                  <a:cubicBezTo>
                    <a:pt x="41434" y="115704"/>
                    <a:pt x="42779" y="113283"/>
                    <a:pt x="43048" y="110862"/>
                  </a:cubicBezTo>
                  <a:cubicBezTo>
                    <a:pt x="44663" y="102791"/>
                    <a:pt x="44663" y="94451"/>
                    <a:pt x="43855" y="86380"/>
                  </a:cubicBezTo>
                  <a:cubicBezTo>
                    <a:pt x="42779" y="76426"/>
                    <a:pt x="41972" y="66741"/>
                    <a:pt x="41165" y="56787"/>
                  </a:cubicBezTo>
                  <a:cubicBezTo>
                    <a:pt x="40896" y="54904"/>
                    <a:pt x="40627" y="52752"/>
                    <a:pt x="38206" y="52483"/>
                  </a:cubicBezTo>
                  <a:cubicBezTo>
                    <a:pt x="35785" y="52214"/>
                    <a:pt x="35785" y="54635"/>
                    <a:pt x="34978" y="55980"/>
                  </a:cubicBezTo>
                  <a:cubicBezTo>
                    <a:pt x="31480" y="61630"/>
                    <a:pt x="31749" y="67548"/>
                    <a:pt x="32556" y="74005"/>
                  </a:cubicBezTo>
                  <a:cubicBezTo>
                    <a:pt x="33901" y="84228"/>
                    <a:pt x="35785" y="94720"/>
                    <a:pt x="33901" y="105212"/>
                  </a:cubicBezTo>
                  <a:cubicBezTo>
                    <a:pt x="33094" y="108978"/>
                    <a:pt x="32018" y="112745"/>
                    <a:pt x="29328" y="116780"/>
                  </a:cubicBezTo>
                  <a:cubicBezTo>
                    <a:pt x="26907" y="108440"/>
                    <a:pt x="26638" y="100101"/>
                    <a:pt x="22603" y="92837"/>
                  </a:cubicBezTo>
                  <a:cubicBezTo>
                    <a:pt x="17222" y="83152"/>
                    <a:pt x="12379" y="73198"/>
                    <a:pt x="7537" y="63513"/>
                  </a:cubicBezTo>
                  <a:cubicBezTo>
                    <a:pt x="5385" y="59478"/>
                    <a:pt x="2964" y="55711"/>
                    <a:pt x="4040" y="50869"/>
                  </a:cubicBezTo>
                  <a:cubicBezTo>
                    <a:pt x="4578" y="49255"/>
                    <a:pt x="4578" y="47641"/>
                    <a:pt x="4578" y="45757"/>
                  </a:cubicBezTo>
                  <a:cubicBezTo>
                    <a:pt x="4309" y="43605"/>
                    <a:pt x="4578" y="41453"/>
                    <a:pt x="5385" y="39301"/>
                  </a:cubicBezTo>
                  <a:cubicBezTo>
                    <a:pt x="6730" y="34189"/>
                    <a:pt x="7268" y="29078"/>
                    <a:pt x="6999" y="23697"/>
                  </a:cubicBezTo>
                  <a:cubicBezTo>
                    <a:pt x="7268" y="19124"/>
                    <a:pt x="8613" y="14550"/>
                    <a:pt x="11034" y="9170"/>
                  </a:cubicBezTo>
                  <a:cubicBezTo>
                    <a:pt x="11572" y="13474"/>
                    <a:pt x="10496" y="16972"/>
                    <a:pt x="13456" y="20469"/>
                  </a:cubicBezTo>
                  <a:cubicBezTo>
                    <a:pt x="13456" y="14550"/>
                    <a:pt x="13187" y="9170"/>
                    <a:pt x="13456" y="3789"/>
                  </a:cubicBezTo>
                  <a:cubicBezTo>
                    <a:pt x="13456" y="1368"/>
                    <a:pt x="12111" y="1099"/>
                    <a:pt x="10765" y="23"/>
                  </a:cubicBezTo>
                  <a:cubicBezTo>
                    <a:pt x="8344" y="-246"/>
                    <a:pt x="9689" y="1906"/>
                    <a:pt x="9151" y="2713"/>
                  </a:cubicBezTo>
                  <a:cubicBezTo>
                    <a:pt x="4309" y="14281"/>
                    <a:pt x="1618" y="26657"/>
                    <a:pt x="273" y="39032"/>
                  </a:cubicBezTo>
                  <a:cubicBezTo>
                    <a:pt x="-1072" y="52214"/>
                    <a:pt x="2695" y="64320"/>
                    <a:pt x="8344" y="76157"/>
                  </a:cubicBezTo>
                  <a:cubicBezTo>
                    <a:pt x="12379" y="84766"/>
                    <a:pt x="18298" y="92568"/>
                    <a:pt x="20988" y="101715"/>
                  </a:cubicBezTo>
                  <a:cubicBezTo>
                    <a:pt x="24217" y="112476"/>
                    <a:pt x="26100" y="123237"/>
                    <a:pt x="22333" y="134536"/>
                  </a:cubicBezTo>
                  <a:cubicBezTo>
                    <a:pt x="19643" y="142876"/>
                    <a:pt x="17222" y="151484"/>
                    <a:pt x="17760" y="160362"/>
                  </a:cubicBezTo>
                  <a:cubicBezTo>
                    <a:pt x="20450" y="161438"/>
                    <a:pt x="20988" y="161438"/>
                    <a:pt x="22872" y="158748"/>
                  </a:cubicBezTo>
                  <a:cubicBezTo>
                    <a:pt x="26907" y="153906"/>
                    <a:pt x="30135" y="149332"/>
                    <a:pt x="32287" y="143952"/>
                  </a:cubicBezTo>
                  <a:close/>
                </a:path>
              </a:pathLst>
            </a:custGeom>
            <a:solidFill>
              <a:srgbClr val="C2E1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0" name="Полилиния: фигура 2959">
              <a:extLst>
                <a:ext uri="{FF2B5EF4-FFF2-40B4-BE49-F238E27FC236}">
                  <a16:creationId xmlns:a16="http://schemas.microsoft.com/office/drawing/2014/main" id="{23B9DA75-7479-B799-75A3-D20A41C67AA0}"/>
                </a:ext>
              </a:extLst>
            </p:cNvPr>
            <p:cNvSpPr/>
            <p:nvPr/>
          </p:nvSpPr>
          <p:spPr>
            <a:xfrm>
              <a:off x="5175741" y="7455921"/>
              <a:ext cx="72367" cy="121061"/>
            </a:xfrm>
            <a:custGeom>
              <a:avLst/>
              <a:gdLst>
                <a:gd name="connsiteX0" fmla="*/ 72368 w 72367"/>
                <a:gd name="connsiteY0" fmla="*/ 0 h 121061"/>
                <a:gd name="connsiteX1" fmla="*/ 62952 w 72367"/>
                <a:gd name="connsiteY1" fmla="*/ 12913 h 121061"/>
                <a:gd name="connsiteX2" fmla="*/ 58109 w 72367"/>
                <a:gd name="connsiteY2" fmla="*/ 16411 h 121061"/>
                <a:gd name="connsiteX3" fmla="*/ 56764 w 72367"/>
                <a:gd name="connsiteY3" fmla="*/ 21253 h 121061"/>
                <a:gd name="connsiteX4" fmla="*/ 52998 w 72367"/>
                <a:gd name="connsiteY4" fmla="*/ 36856 h 121061"/>
                <a:gd name="connsiteX5" fmla="*/ 40623 w 72367"/>
                <a:gd name="connsiteY5" fmla="*/ 66718 h 121061"/>
                <a:gd name="connsiteX6" fmla="*/ 25826 w 72367"/>
                <a:gd name="connsiteY6" fmla="*/ 86626 h 121061"/>
                <a:gd name="connsiteX7" fmla="*/ 12913 w 72367"/>
                <a:gd name="connsiteY7" fmla="*/ 103844 h 121061"/>
                <a:gd name="connsiteX8" fmla="*/ 7533 w 72367"/>
                <a:gd name="connsiteY8" fmla="*/ 111645 h 121061"/>
                <a:gd name="connsiteX9" fmla="*/ 0 w 72367"/>
                <a:gd name="connsiteY9" fmla="*/ 121061 h 121061"/>
                <a:gd name="connsiteX10" fmla="*/ 11030 w 72367"/>
                <a:gd name="connsiteY10" fmla="*/ 112184 h 121061"/>
                <a:gd name="connsiteX11" fmla="*/ 45465 w 72367"/>
                <a:gd name="connsiteY11" fmla="*/ 71830 h 121061"/>
                <a:gd name="connsiteX12" fmla="*/ 49232 w 72367"/>
                <a:gd name="connsiteY12" fmla="*/ 66180 h 121061"/>
                <a:gd name="connsiteX13" fmla="*/ 58648 w 72367"/>
                <a:gd name="connsiteY13" fmla="*/ 59455 h 121061"/>
                <a:gd name="connsiteX14" fmla="*/ 60531 w 72367"/>
                <a:gd name="connsiteY14" fmla="*/ 58379 h 121061"/>
                <a:gd name="connsiteX15" fmla="*/ 63490 w 72367"/>
                <a:gd name="connsiteY15" fmla="*/ 55688 h 121061"/>
                <a:gd name="connsiteX16" fmla="*/ 63759 w 72367"/>
                <a:gd name="connsiteY16" fmla="*/ 51922 h 121061"/>
                <a:gd name="connsiteX17" fmla="*/ 72368 w 72367"/>
                <a:gd name="connsiteY17" fmla="*/ 0 h 121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367" h="121061">
                  <a:moveTo>
                    <a:pt x="72368" y="0"/>
                  </a:moveTo>
                  <a:cubicBezTo>
                    <a:pt x="69139" y="4304"/>
                    <a:pt x="66180" y="8609"/>
                    <a:pt x="62952" y="12913"/>
                  </a:cubicBezTo>
                  <a:cubicBezTo>
                    <a:pt x="61607" y="14527"/>
                    <a:pt x="61069" y="16949"/>
                    <a:pt x="58109" y="16411"/>
                  </a:cubicBezTo>
                  <a:cubicBezTo>
                    <a:pt x="56764" y="17756"/>
                    <a:pt x="58378" y="19908"/>
                    <a:pt x="56764" y="21253"/>
                  </a:cubicBezTo>
                  <a:cubicBezTo>
                    <a:pt x="53805" y="26095"/>
                    <a:pt x="53805" y="31745"/>
                    <a:pt x="52998" y="36856"/>
                  </a:cubicBezTo>
                  <a:cubicBezTo>
                    <a:pt x="50846" y="47617"/>
                    <a:pt x="47617" y="57840"/>
                    <a:pt x="40623" y="66718"/>
                  </a:cubicBezTo>
                  <a:cubicBezTo>
                    <a:pt x="36318" y="73982"/>
                    <a:pt x="30669" y="79901"/>
                    <a:pt x="25826" y="86626"/>
                  </a:cubicBezTo>
                  <a:cubicBezTo>
                    <a:pt x="21522" y="92545"/>
                    <a:pt x="16141" y="97387"/>
                    <a:pt x="12913" y="103844"/>
                  </a:cubicBezTo>
                  <a:cubicBezTo>
                    <a:pt x="11299" y="106534"/>
                    <a:pt x="8609" y="108686"/>
                    <a:pt x="7533" y="111645"/>
                  </a:cubicBezTo>
                  <a:cubicBezTo>
                    <a:pt x="5650" y="115412"/>
                    <a:pt x="1076" y="116757"/>
                    <a:pt x="0" y="121061"/>
                  </a:cubicBezTo>
                  <a:cubicBezTo>
                    <a:pt x="4304" y="119178"/>
                    <a:pt x="7533" y="115143"/>
                    <a:pt x="11030" y="112184"/>
                  </a:cubicBezTo>
                  <a:cubicBezTo>
                    <a:pt x="22867" y="99001"/>
                    <a:pt x="34973" y="86088"/>
                    <a:pt x="45465" y="71830"/>
                  </a:cubicBezTo>
                  <a:cubicBezTo>
                    <a:pt x="46810" y="69947"/>
                    <a:pt x="48156" y="68332"/>
                    <a:pt x="49232" y="66180"/>
                  </a:cubicBezTo>
                  <a:cubicBezTo>
                    <a:pt x="51115" y="62414"/>
                    <a:pt x="52998" y="58379"/>
                    <a:pt x="58648" y="59455"/>
                  </a:cubicBezTo>
                  <a:cubicBezTo>
                    <a:pt x="59185" y="59455"/>
                    <a:pt x="59993" y="58917"/>
                    <a:pt x="60531" y="58379"/>
                  </a:cubicBezTo>
                  <a:cubicBezTo>
                    <a:pt x="61876" y="57840"/>
                    <a:pt x="62952" y="57033"/>
                    <a:pt x="63490" y="55688"/>
                  </a:cubicBezTo>
                  <a:cubicBezTo>
                    <a:pt x="63490" y="54343"/>
                    <a:pt x="63490" y="53267"/>
                    <a:pt x="63759" y="51922"/>
                  </a:cubicBezTo>
                  <a:cubicBezTo>
                    <a:pt x="68601" y="34973"/>
                    <a:pt x="69946" y="17487"/>
                    <a:pt x="72368" y="0"/>
                  </a:cubicBezTo>
                  <a:close/>
                </a:path>
              </a:pathLst>
            </a:custGeom>
            <a:solidFill>
              <a:srgbClr val="A3D0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1" name="Полилиния: фигура 2960">
              <a:extLst>
                <a:ext uri="{FF2B5EF4-FFF2-40B4-BE49-F238E27FC236}">
                  <a16:creationId xmlns:a16="http://schemas.microsoft.com/office/drawing/2014/main" id="{DCB1D403-BFFF-6060-9053-2B49F5A5B285}"/>
                </a:ext>
              </a:extLst>
            </p:cNvPr>
            <p:cNvSpPr/>
            <p:nvPr/>
          </p:nvSpPr>
          <p:spPr>
            <a:xfrm>
              <a:off x="5254560" y="7313606"/>
              <a:ext cx="12125" cy="47617"/>
            </a:xfrm>
            <a:custGeom>
              <a:avLst/>
              <a:gdLst>
                <a:gd name="connsiteX0" fmla="*/ 12111 w 12125"/>
                <a:gd name="connsiteY0" fmla="*/ 0 h 47617"/>
                <a:gd name="connsiteX1" fmla="*/ 5 w 12125"/>
                <a:gd name="connsiteY1" fmla="*/ 37933 h 47617"/>
                <a:gd name="connsiteX2" fmla="*/ 812 w 12125"/>
                <a:gd name="connsiteY2" fmla="*/ 44658 h 47617"/>
                <a:gd name="connsiteX3" fmla="*/ 3502 w 12125"/>
                <a:gd name="connsiteY3" fmla="*/ 47617 h 47617"/>
                <a:gd name="connsiteX4" fmla="*/ 6461 w 12125"/>
                <a:gd name="connsiteY4" fmla="*/ 44927 h 47617"/>
                <a:gd name="connsiteX5" fmla="*/ 8345 w 12125"/>
                <a:gd name="connsiteY5" fmla="*/ 36318 h 47617"/>
                <a:gd name="connsiteX6" fmla="*/ 12111 w 12125"/>
                <a:gd name="connsiteY6" fmla="*/ 0 h 47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125" h="47617">
                  <a:moveTo>
                    <a:pt x="12111" y="0"/>
                  </a:moveTo>
                  <a:cubicBezTo>
                    <a:pt x="10497" y="13451"/>
                    <a:pt x="-264" y="23674"/>
                    <a:pt x="5" y="37933"/>
                  </a:cubicBezTo>
                  <a:cubicBezTo>
                    <a:pt x="5" y="40085"/>
                    <a:pt x="274" y="42506"/>
                    <a:pt x="812" y="44658"/>
                  </a:cubicBezTo>
                  <a:cubicBezTo>
                    <a:pt x="1081" y="46272"/>
                    <a:pt x="1619" y="47617"/>
                    <a:pt x="3502" y="47617"/>
                  </a:cubicBezTo>
                  <a:cubicBezTo>
                    <a:pt x="5385" y="47617"/>
                    <a:pt x="6193" y="46541"/>
                    <a:pt x="6461" y="44927"/>
                  </a:cubicBezTo>
                  <a:cubicBezTo>
                    <a:pt x="7269" y="41968"/>
                    <a:pt x="8076" y="39009"/>
                    <a:pt x="8345" y="36318"/>
                  </a:cubicBezTo>
                  <a:cubicBezTo>
                    <a:pt x="8883" y="23943"/>
                    <a:pt x="12380" y="12375"/>
                    <a:pt x="12111" y="0"/>
                  </a:cubicBezTo>
                  <a:close/>
                </a:path>
              </a:pathLst>
            </a:custGeom>
            <a:solidFill>
              <a:srgbClr val="C1E15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2" name="Полилиния: фигура 2961">
              <a:extLst>
                <a:ext uri="{FF2B5EF4-FFF2-40B4-BE49-F238E27FC236}">
                  <a16:creationId xmlns:a16="http://schemas.microsoft.com/office/drawing/2014/main" id="{EDCFEF2C-636E-57AE-96E3-06D30FF6DDE3}"/>
                </a:ext>
              </a:extLst>
            </p:cNvPr>
            <p:cNvSpPr/>
            <p:nvPr/>
          </p:nvSpPr>
          <p:spPr>
            <a:xfrm>
              <a:off x="5214995" y="7477174"/>
              <a:ext cx="17510" cy="46541"/>
            </a:xfrm>
            <a:custGeom>
              <a:avLst/>
              <a:gdLst>
                <a:gd name="connsiteX0" fmla="*/ 2176 w 17510"/>
                <a:gd name="connsiteY0" fmla="*/ 46541 h 46541"/>
                <a:gd name="connsiteX1" fmla="*/ 17510 w 17510"/>
                <a:gd name="connsiteY1" fmla="*/ 0 h 46541"/>
                <a:gd name="connsiteX2" fmla="*/ 7018 w 17510"/>
                <a:gd name="connsiteY2" fmla="*/ 11030 h 46541"/>
                <a:gd name="connsiteX3" fmla="*/ 5404 w 17510"/>
                <a:gd name="connsiteY3" fmla="*/ 14796 h 46541"/>
                <a:gd name="connsiteX4" fmla="*/ 1100 w 17510"/>
                <a:gd name="connsiteY4" fmla="*/ 40623 h 46541"/>
                <a:gd name="connsiteX5" fmla="*/ 2176 w 17510"/>
                <a:gd name="connsiteY5" fmla="*/ 46541 h 46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10" h="46541">
                  <a:moveTo>
                    <a:pt x="2176" y="46541"/>
                  </a:moveTo>
                  <a:cubicBezTo>
                    <a:pt x="13744" y="33090"/>
                    <a:pt x="15089" y="16411"/>
                    <a:pt x="17510" y="0"/>
                  </a:cubicBezTo>
                  <a:cubicBezTo>
                    <a:pt x="12937" y="2690"/>
                    <a:pt x="10785" y="7802"/>
                    <a:pt x="7018" y="11030"/>
                  </a:cubicBezTo>
                  <a:cubicBezTo>
                    <a:pt x="5673" y="11837"/>
                    <a:pt x="5404" y="13451"/>
                    <a:pt x="5404" y="14796"/>
                  </a:cubicBezTo>
                  <a:cubicBezTo>
                    <a:pt x="6480" y="23943"/>
                    <a:pt x="4059" y="32283"/>
                    <a:pt x="1100" y="40623"/>
                  </a:cubicBezTo>
                  <a:cubicBezTo>
                    <a:pt x="562" y="42775"/>
                    <a:pt x="-1591" y="45196"/>
                    <a:pt x="2176" y="46541"/>
                  </a:cubicBezTo>
                  <a:close/>
                </a:path>
              </a:pathLst>
            </a:custGeom>
            <a:solidFill>
              <a:srgbClr val="52AE0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3" name="Полилиния: фигура 2962">
              <a:extLst>
                <a:ext uri="{FF2B5EF4-FFF2-40B4-BE49-F238E27FC236}">
                  <a16:creationId xmlns:a16="http://schemas.microsoft.com/office/drawing/2014/main" id="{17AFCE17-3548-6319-2110-515FCAA4BFD0}"/>
                </a:ext>
              </a:extLst>
            </p:cNvPr>
            <p:cNvSpPr/>
            <p:nvPr/>
          </p:nvSpPr>
          <p:spPr>
            <a:xfrm>
              <a:off x="5180698" y="7503558"/>
              <a:ext cx="32638" cy="64007"/>
            </a:xfrm>
            <a:custGeom>
              <a:avLst/>
              <a:gdLst>
                <a:gd name="connsiteX0" fmla="*/ 2575 w 32638"/>
                <a:gd name="connsiteY0" fmla="*/ 64008 h 64007"/>
                <a:gd name="connsiteX1" fmla="*/ 9032 w 32638"/>
                <a:gd name="connsiteY1" fmla="*/ 57013 h 64007"/>
                <a:gd name="connsiteX2" fmla="*/ 13067 w 32638"/>
                <a:gd name="connsiteY2" fmla="*/ 48673 h 64007"/>
                <a:gd name="connsiteX3" fmla="*/ 21945 w 32638"/>
                <a:gd name="connsiteY3" fmla="*/ 34415 h 64007"/>
                <a:gd name="connsiteX4" fmla="*/ 32168 w 32638"/>
                <a:gd name="connsiteY4" fmla="*/ 4015 h 64007"/>
                <a:gd name="connsiteX5" fmla="*/ 31899 w 32638"/>
                <a:gd name="connsiteY5" fmla="*/ 249 h 64007"/>
                <a:gd name="connsiteX6" fmla="*/ 29478 w 32638"/>
                <a:gd name="connsiteY6" fmla="*/ 1594 h 64007"/>
                <a:gd name="connsiteX7" fmla="*/ 24635 w 32638"/>
                <a:gd name="connsiteY7" fmla="*/ 11817 h 64007"/>
                <a:gd name="connsiteX8" fmla="*/ 14412 w 32638"/>
                <a:gd name="connsiteY8" fmla="*/ 37105 h 64007"/>
                <a:gd name="connsiteX9" fmla="*/ 1499 w 32638"/>
                <a:gd name="connsiteY9" fmla="*/ 57551 h 64007"/>
                <a:gd name="connsiteX10" fmla="*/ 2575 w 32638"/>
                <a:gd name="connsiteY10" fmla="*/ 64008 h 64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638" h="64007">
                  <a:moveTo>
                    <a:pt x="2575" y="64008"/>
                  </a:moveTo>
                  <a:cubicBezTo>
                    <a:pt x="5803" y="62663"/>
                    <a:pt x="6879" y="59165"/>
                    <a:pt x="9032" y="57013"/>
                  </a:cubicBezTo>
                  <a:cubicBezTo>
                    <a:pt x="8763" y="53516"/>
                    <a:pt x="11453" y="51364"/>
                    <a:pt x="13067" y="48673"/>
                  </a:cubicBezTo>
                  <a:cubicBezTo>
                    <a:pt x="16295" y="44100"/>
                    <a:pt x="18986" y="39258"/>
                    <a:pt x="21945" y="34415"/>
                  </a:cubicBezTo>
                  <a:cubicBezTo>
                    <a:pt x="26249" y="24730"/>
                    <a:pt x="28940" y="14238"/>
                    <a:pt x="32168" y="4015"/>
                  </a:cubicBezTo>
                  <a:cubicBezTo>
                    <a:pt x="32706" y="2670"/>
                    <a:pt x="32975" y="1594"/>
                    <a:pt x="31899" y="249"/>
                  </a:cubicBezTo>
                  <a:cubicBezTo>
                    <a:pt x="30285" y="-558"/>
                    <a:pt x="30016" y="787"/>
                    <a:pt x="29478" y="1594"/>
                  </a:cubicBezTo>
                  <a:cubicBezTo>
                    <a:pt x="26518" y="4284"/>
                    <a:pt x="27863" y="9127"/>
                    <a:pt x="24635" y="11817"/>
                  </a:cubicBezTo>
                  <a:cubicBezTo>
                    <a:pt x="22214" y="20695"/>
                    <a:pt x="18986" y="29035"/>
                    <a:pt x="14412" y="37105"/>
                  </a:cubicBezTo>
                  <a:cubicBezTo>
                    <a:pt x="10377" y="44100"/>
                    <a:pt x="5803" y="50557"/>
                    <a:pt x="1499" y="57551"/>
                  </a:cubicBezTo>
                  <a:cubicBezTo>
                    <a:pt x="423" y="59972"/>
                    <a:pt x="-1729" y="62394"/>
                    <a:pt x="2575" y="64008"/>
                  </a:cubicBezTo>
                  <a:close/>
                </a:path>
              </a:pathLst>
            </a:custGeom>
            <a:solidFill>
              <a:srgbClr val="9DCE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4" name="Полилиния: фигура 2963">
              <a:extLst>
                <a:ext uri="{FF2B5EF4-FFF2-40B4-BE49-F238E27FC236}">
                  <a16:creationId xmlns:a16="http://schemas.microsoft.com/office/drawing/2014/main" id="{524DD0E7-5387-E5B1-C304-1D4869AFA897}"/>
                </a:ext>
              </a:extLst>
            </p:cNvPr>
            <p:cNvSpPr/>
            <p:nvPr/>
          </p:nvSpPr>
          <p:spPr>
            <a:xfrm>
              <a:off x="5312675" y="7226741"/>
              <a:ext cx="23603" cy="17361"/>
            </a:xfrm>
            <a:custGeom>
              <a:avLst/>
              <a:gdLst>
                <a:gd name="connsiteX0" fmla="*/ 11299 w 23603"/>
                <a:gd name="connsiteY0" fmla="*/ 8848 h 17361"/>
                <a:gd name="connsiteX1" fmla="*/ 7802 w 23603"/>
                <a:gd name="connsiteY1" fmla="*/ 8310 h 17361"/>
                <a:gd name="connsiteX2" fmla="*/ 0 w 23603"/>
                <a:gd name="connsiteY2" fmla="*/ 4006 h 17361"/>
                <a:gd name="connsiteX3" fmla="*/ 538 w 23603"/>
                <a:gd name="connsiteY3" fmla="*/ 7772 h 17361"/>
                <a:gd name="connsiteX4" fmla="*/ 5919 w 23603"/>
                <a:gd name="connsiteY4" fmla="*/ 16919 h 17361"/>
                <a:gd name="connsiteX5" fmla="*/ 17756 w 23603"/>
                <a:gd name="connsiteY5" fmla="*/ 13422 h 17361"/>
                <a:gd name="connsiteX6" fmla="*/ 22867 w 23603"/>
                <a:gd name="connsiteY6" fmla="*/ 5620 h 17361"/>
                <a:gd name="connsiteX7" fmla="*/ 22867 w 23603"/>
                <a:gd name="connsiteY7" fmla="*/ 1046 h 17361"/>
                <a:gd name="connsiteX8" fmla="*/ 17756 w 23603"/>
                <a:gd name="connsiteY8" fmla="*/ 1046 h 17361"/>
                <a:gd name="connsiteX9" fmla="*/ 17756 w 23603"/>
                <a:gd name="connsiteY9" fmla="*/ 1046 h 17361"/>
                <a:gd name="connsiteX10" fmla="*/ 11299 w 23603"/>
                <a:gd name="connsiteY10" fmla="*/ 8848 h 17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603" h="17361">
                  <a:moveTo>
                    <a:pt x="11299" y="8848"/>
                  </a:moveTo>
                  <a:cubicBezTo>
                    <a:pt x="9685" y="10731"/>
                    <a:pt x="7802" y="10462"/>
                    <a:pt x="7802" y="8310"/>
                  </a:cubicBezTo>
                  <a:cubicBezTo>
                    <a:pt x="7802" y="1854"/>
                    <a:pt x="4035" y="2661"/>
                    <a:pt x="0" y="4006"/>
                  </a:cubicBezTo>
                  <a:cubicBezTo>
                    <a:pt x="269" y="5351"/>
                    <a:pt x="538" y="6696"/>
                    <a:pt x="538" y="7772"/>
                  </a:cubicBezTo>
                  <a:cubicBezTo>
                    <a:pt x="1076" y="11538"/>
                    <a:pt x="1345" y="15574"/>
                    <a:pt x="5919" y="16919"/>
                  </a:cubicBezTo>
                  <a:cubicBezTo>
                    <a:pt x="10492" y="18264"/>
                    <a:pt x="14258" y="16381"/>
                    <a:pt x="17756" y="13422"/>
                  </a:cubicBezTo>
                  <a:cubicBezTo>
                    <a:pt x="20177" y="11269"/>
                    <a:pt x="21791" y="8579"/>
                    <a:pt x="22867" y="5620"/>
                  </a:cubicBezTo>
                  <a:cubicBezTo>
                    <a:pt x="23405" y="4006"/>
                    <a:pt x="24212" y="2661"/>
                    <a:pt x="22867" y="1046"/>
                  </a:cubicBezTo>
                  <a:cubicBezTo>
                    <a:pt x="21253" y="-837"/>
                    <a:pt x="19639" y="239"/>
                    <a:pt x="17756" y="1046"/>
                  </a:cubicBezTo>
                  <a:lnTo>
                    <a:pt x="17756" y="1046"/>
                  </a:lnTo>
                  <a:cubicBezTo>
                    <a:pt x="15603" y="3468"/>
                    <a:pt x="12375" y="5351"/>
                    <a:pt x="11299" y="8848"/>
                  </a:cubicBezTo>
                  <a:close/>
                </a:path>
              </a:pathLst>
            </a:custGeom>
            <a:solidFill>
              <a:srgbClr val="C8F17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5" name="Полилиния: фигура 2964">
              <a:extLst>
                <a:ext uri="{FF2B5EF4-FFF2-40B4-BE49-F238E27FC236}">
                  <a16:creationId xmlns:a16="http://schemas.microsoft.com/office/drawing/2014/main" id="{6CEBCAFB-20C9-13FC-949D-00DAF436A6B3}"/>
                </a:ext>
              </a:extLst>
            </p:cNvPr>
            <p:cNvSpPr/>
            <p:nvPr/>
          </p:nvSpPr>
          <p:spPr>
            <a:xfrm>
              <a:off x="5201463" y="7487469"/>
              <a:ext cx="20602" cy="56153"/>
            </a:xfrm>
            <a:custGeom>
              <a:avLst/>
              <a:gdLst>
                <a:gd name="connsiteX0" fmla="*/ 15707 w 20602"/>
                <a:gd name="connsiteY0" fmla="*/ 36246 h 56153"/>
                <a:gd name="connsiteX1" fmla="*/ 15976 w 20602"/>
                <a:gd name="connsiteY1" fmla="*/ 30865 h 56153"/>
                <a:gd name="connsiteX2" fmla="*/ 20012 w 20602"/>
                <a:gd name="connsiteY2" fmla="*/ 4501 h 56153"/>
                <a:gd name="connsiteX3" fmla="*/ 17052 w 20602"/>
                <a:gd name="connsiteY3" fmla="*/ 465 h 56153"/>
                <a:gd name="connsiteX4" fmla="*/ 13824 w 20602"/>
                <a:gd name="connsiteY4" fmla="*/ 1004 h 56153"/>
                <a:gd name="connsiteX5" fmla="*/ 13286 w 20602"/>
                <a:gd name="connsiteY5" fmla="*/ 10419 h 56153"/>
                <a:gd name="connsiteX6" fmla="*/ 16245 w 20602"/>
                <a:gd name="connsiteY6" fmla="*/ 12572 h 56153"/>
                <a:gd name="connsiteX7" fmla="*/ 6291 w 20602"/>
                <a:gd name="connsiteY7" fmla="*/ 41357 h 56153"/>
                <a:gd name="connsiteX8" fmla="*/ 642 w 20602"/>
                <a:gd name="connsiteY8" fmla="*/ 51580 h 56153"/>
                <a:gd name="connsiteX9" fmla="*/ 1180 w 20602"/>
                <a:gd name="connsiteY9" fmla="*/ 56154 h 56153"/>
                <a:gd name="connsiteX10" fmla="*/ 15707 w 20602"/>
                <a:gd name="connsiteY10" fmla="*/ 36246 h 5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602" h="56153">
                  <a:moveTo>
                    <a:pt x="15707" y="36246"/>
                  </a:moveTo>
                  <a:cubicBezTo>
                    <a:pt x="13286" y="34363"/>
                    <a:pt x="15438" y="32479"/>
                    <a:pt x="15976" y="30865"/>
                  </a:cubicBezTo>
                  <a:cubicBezTo>
                    <a:pt x="18936" y="22256"/>
                    <a:pt x="21895" y="13648"/>
                    <a:pt x="20012" y="4501"/>
                  </a:cubicBezTo>
                  <a:cubicBezTo>
                    <a:pt x="18128" y="3694"/>
                    <a:pt x="18936" y="1004"/>
                    <a:pt x="17052" y="465"/>
                  </a:cubicBezTo>
                  <a:cubicBezTo>
                    <a:pt x="15976" y="465"/>
                    <a:pt x="14631" y="-880"/>
                    <a:pt x="13824" y="1004"/>
                  </a:cubicBezTo>
                  <a:cubicBezTo>
                    <a:pt x="14631" y="4232"/>
                    <a:pt x="11134" y="7191"/>
                    <a:pt x="13286" y="10419"/>
                  </a:cubicBezTo>
                  <a:cubicBezTo>
                    <a:pt x="14900" y="10150"/>
                    <a:pt x="16783" y="9074"/>
                    <a:pt x="16245" y="12572"/>
                  </a:cubicBezTo>
                  <a:cubicBezTo>
                    <a:pt x="14631" y="22795"/>
                    <a:pt x="12210" y="32748"/>
                    <a:pt x="6291" y="41357"/>
                  </a:cubicBezTo>
                  <a:cubicBezTo>
                    <a:pt x="4139" y="44586"/>
                    <a:pt x="2256" y="48083"/>
                    <a:pt x="642" y="51580"/>
                  </a:cubicBezTo>
                  <a:cubicBezTo>
                    <a:pt x="-165" y="53194"/>
                    <a:pt x="-434" y="54809"/>
                    <a:pt x="1180" y="56154"/>
                  </a:cubicBezTo>
                  <a:cubicBezTo>
                    <a:pt x="6022" y="49159"/>
                    <a:pt x="11941" y="43509"/>
                    <a:pt x="15707" y="36246"/>
                  </a:cubicBezTo>
                  <a:close/>
                </a:path>
              </a:pathLst>
            </a:custGeom>
            <a:solidFill>
              <a:srgbClr val="98CD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6" name="Полилиния: фигура 2965">
              <a:extLst>
                <a:ext uri="{FF2B5EF4-FFF2-40B4-BE49-F238E27FC236}">
                  <a16:creationId xmlns:a16="http://schemas.microsoft.com/office/drawing/2014/main" id="{031AC372-BC0E-5451-3900-744B6208E611}"/>
                </a:ext>
              </a:extLst>
            </p:cNvPr>
            <p:cNvSpPr/>
            <p:nvPr/>
          </p:nvSpPr>
          <p:spPr>
            <a:xfrm>
              <a:off x="5189282" y="7456390"/>
              <a:ext cx="7958" cy="55071"/>
            </a:xfrm>
            <a:custGeom>
              <a:avLst/>
              <a:gdLst>
                <a:gd name="connsiteX0" fmla="*/ 717 w 7958"/>
                <a:gd name="connsiteY0" fmla="*/ 69 h 55071"/>
                <a:gd name="connsiteX1" fmla="*/ 179 w 7958"/>
                <a:gd name="connsiteY1" fmla="*/ 52797 h 55071"/>
                <a:gd name="connsiteX2" fmla="*/ 1793 w 7958"/>
                <a:gd name="connsiteY2" fmla="*/ 54950 h 55071"/>
                <a:gd name="connsiteX3" fmla="*/ 3677 w 7958"/>
                <a:gd name="connsiteY3" fmla="*/ 40153 h 55071"/>
                <a:gd name="connsiteX4" fmla="*/ 6905 w 7958"/>
                <a:gd name="connsiteY4" fmla="*/ 25895 h 55071"/>
                <a:gd name="connsiteX5" fmla="*/ 4753 w 7958"/>
                <a:gd name="connsiteY5" fmla="*/ 15403 h 55071"/>
                <a:gd name="connsiteX6" fmla="*/ 2601 w 7958"/>
                <a:gd name="connsiteY6" fmla="*/ 1414 h 55071"/>
                <a:gd name="connsiteX7" fmla="*/ 717 w 7958"/>
                <a:gd name="connsiteY7" fmla="*/ 69 h 55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58" h="55071">
                  <a:moveTo>
                    <a:pt x="717" y="69"/>
                  </a:moveTo>
                  <a:cubicBezTo>
                    <a:pt x="3946" y="17555"/>
                    <a:pt x="1255" y="35042"/>
                    <a:pt x="179" y="52797"/>
                  </a:cubicBezTo>
                  <a:cubicBezTo>
                    <a:pt x="-90" y="54143"/>
                    <a:pt x="-359" y="55488"/>
                    <a:pt x="1793" y="54950"/>
                  </a:cubicBezTo>
                  <a:cubicBezTo>
                    <a:pt x="4753" y="50376"/>
                    <a:pt x="3139" y="44996"/>
                    <a:pt x="3677" y="40153"/>
                  </a:cubicBezTo>
                  <a:cubicBezTo>
                    <a:pt x="4484" y="35311"/>
                    <a:pt x="5560" y="30737"/>
                    <a:pt x="6905" y="25895"/>
                  </a:cubicBezTo>
                  <a:cubicBezTo>
                    <a:pt x="7981" y="22129"/>
                    <a:pt x="9326" y="18093"/>
                    <a:pt x="4753" y="15403"/>
                  </a:cubicBezTo>
                  <a:cubicBezTo>
                    <a:pt x="4753" y="10561"/>
                    <a:pt x="3139" y="5987"/>
                    <a:pt x="2601" y="1414"/>
                  </a:cubicBezTo>
                  <a:cubicBezTo>
                    <a:pt x="2332" y="338"/>
                    <a:pt x="1793" y="-200"/>
                    <a:pt x="717" y="69"/>
                  </a:cubicBezTo>
                  <a:close/>
                </a:path>
              </a:pathLst>
            </a:custGeom>
            <a:solidFill>
              <a:srgbClr val="BBEA6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7" name="Полилиния: фигура 2966">
              <a:extLst>
                <a:ext uri="{FF2B5EF4-FFF2-40B4-BE49-F238E27FC236}">
                  <a16:creationId xmlns:a16="http://schemas.microsoft.com/office/drawing/2014/main" id="{DAF4E548-6068-E989-17BE-3CF186F728F0}"/>
                </a:ext>
              </a:extLst>
            </p:cNvPr>
            <p:cNvSpPr/>
            <p:nvPr/>
          </p:nvSpPr>
          <p:spPr>
            <a:xfrm>
              <a:off x="5330642" y="7222945"/>
              <a:ext cx="21847" cy="41967"/>
            </a:xfrm>
            <a:custGeom>
              <a:avLst/>
              <a:gdLst>
                <a:gd name="connsiteX0" fmla="*/ 2209 w 21847"/>
                <a:gd name="connsiteY0" fmla="*/ 41968 h 41967"/>
                <a:gd name="connsiteX1" fmla="*/ 13508 w 21847"/>
                <a:gd name="connsiteY1" fmla="*/ 12644 h 41967"/>
                <a:gd name="connsiteX2" fmla="*/ 21848 w 21847"/>
                <a:gd name="connsiteY2" fmla="*/ 0 h 41967"/>
                <a:gd name="connsiteX3" fmla="*/ 57 w 21847"/>
                <a:gd name="connsiteY3" fmla="*/ 37664 h 41967"/>
                <a:gd name="connsiteX4" fmla="*/ 2209 w 21847"/>
                <a:gd name="connsiteY4" fmla="*/ 41968 h 4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47" h="41967">
                  <a:moveTo>
                    <a:pt x="2209" y="41968"/>
                  </a:moveTo>
                  <a:cubicBezTo>
                    <a:pt x="864" y="30131"/>
                    <a:pt x="5975" y="20984"/>
                    <a:pt x="13508" y="12644"/>
                  </a:cubicBezTo>
                  <a:cubicBezTo>
                    <a:pt x="16736" y="8878"/>
                    <a:pt x="19965" y="5111"/>
                    <a:pt x="21848" y="0"/>
                  </a:cubicBezTo>
                  <a:cubicBezTo>
                    <a:pt x="10818" y="5919"/>
                    <a:pt x="-212" y="25019"/>
                    <a:pt x="57" y="37664"/>
                  </a:cubicBezTo>
                  <a:cubicBezTo>
                    <a:pt x="326" y="39278"/>
                    <a:pt x="-1019" y="41699"/>
                    <a:pt x="2209" y="41968"/>
                  </a:cubicBezTo>
                  <a:close/>
                </a:path>
              </a:pathLst>
            </a:custGeom>
            <a:solidFill>
              <a:srgbClr val="BADE5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8" name="Полилиния: фигура 2967">
              <a:extLst>
                <a:ext uri="{FF2B5EF4-FFF2-40B4-BE49-F238E27FC236}">
                  <a16:creationId xmlns:a16="http://schemas.microsoft.com/office/drawing/2014/main" id="{846A5377-CE01-8ACF-E23B-F6C05CF22550}"/>
                </a:ext>
              </a:extLst>
            </p:cNvPr>
            <p:cNvSpPr/>
            <p:nvPr/>
          </p:nvSpPr>
          <p:spPr>
            <a:xfrm>
              <a:off x="5326395" y="7353422"/>
              <a:ext cx="13115" cy="29054"/>
            </a:xfrm>
            <a:custGeom>
              <a:avLst/>
              <a:gdLst>
                <a:gd name="connsiteX0" fmla="*/ 2152 w 13115"/>
                <a:gd name="connsiteY0" fmla="*/ 29055 h 29054"/>
                <a:gd name="connsiteX1" fmla="*/ 10761 w 13115"/>
                <a:gd name="connsiteY1" fmla="*/ 9954 h 29054"/>
                <a:gd name="connsiteX2" fmla="*/ 11837 w 13115"/>
                <a:gd name="connsiteY2" fmla="*/ 0 h 29054"/>
                <a:gd name="connsiteX3" fmla="*/ 9954 w 13115"/>
                <a:gd name="connsiteY3" fmla="*/ 2421 h 29054"/>
                <a:gd name="connsiteX4" fmla="*/ 0 w 13115"/>
                <a:gd name="connsiteY4" fmla="*/ 28248 h 29054"/>
                <a:gd name="connsiteX5" fmla="*/ 2152 w 13115"/>
                <a:gd name="connsiteY5" fmla="*/ 29055 h 29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15" h="29054">
                  <a:moveTo>
                    <a:pt x="2152" y="29055"/>
                  </a:moveTo>
                  <a:cubicBezTo>
                    <a:pt x="4305" y="22329"/>
                    <a:pt x="4843" y="15065"/>
                    <a:pt x="10761" y="9954"/>
                  </a:cubicBezTo>
                  <a:cubicBezTo>
                    <a:pt x="14258" y="6995"/>
                    <a:pt x="13182" y="3497"/>
                    <a:pt x="11837" y="0"/>
                  </a:cubicBezTo>
                  <a:cubicBezTo>
                    <a:pt x="11299" y="807"/>
                    <a:pt x="10492" y="1614"/>
                    <a:pt x="9954" y="2421"/>
                  </a:cubicBezTo>
                  <a:cubicBezTo>
                    <a:pt x="2152" y="9416"/>
                    <a:pt x="1614" y="18832"/>
                    <a:pt x="0" y="28248"/>
                  </a:cubicBezTo>
                  <a:cubicBezTo>
                    <a:pt x="538" y="28517"/>
                    <a:pt x="1345" y="28786"/>
                    <a:pt x="2152" y="29055"/>
                  </a:cubicBezTo>
                  <a:close/>
                </a:path>
              </a:pathLst>
            </a:custGeom>
            <a:solidFill>
              <a:srgbClr val="A3D0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69" name="Полилиния: фигура 2968">
              <a:extLst>
                <a:ext uri="{FF2B5EF4-FFF2-40B4-BE49-F238E27FC236}">
                  <a16:creationId xmlns:a16="http://schemas.microsoft.com/office/drawing/2014/main" id="{01105FAB-DB56-9BC9-5AAC-994971C70822}"/>
                </a:ext>
              </a:extLst>
            </p:cNvPr>
            <p:cNvSpPr/>
            <p:nvPr/>
          </p:nvSpPr>
          <p:spPr>
            <a:xfrm>
              <a:off x="5297340" y="7251461"/>
              <a:ext cx="9823" cy="37932"/>
            </a:xfrm>
            <a:custGeom>
              <a:avLst/>
              <a:gdLst>
                <a:gd name="connsiteX0" fmla="*/ 9685 w 9823"/>
                <a:gd name="connsiteY0" fmla="*/ 0 h 37932"/>
                <a:gd name="connsiteX1" fmla="*/ 7802 w 9823"/>
                <a:gd name="connsiteY1" fmla="*/ 6726 h 37932"/>
                <a:gd name="connsiteX2" fmla="*/ 0 w 9823"/>
                <a:gd name="connsiteY2" fmla="*/ 37933 h 37932"/>
                <a:gd name="connsiteX3" fmla="*/ 9685 w 9823"/>
                <a:gd name="connsiteY3" fmla="*/ 0 h 37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23" h="37932">
                  <a:moveTo>
                    <a:pt x="9685" y="0"/>
                  </a:moveTo>
                  <a:cubicBezTo>
                    <a:pt x="8878" y="2959"/>
                    <a:pt x="8071" y="4842"/>
                    <a:pt x="7802" y="6726"/>
                  </a:cubicBezTo>
                  <a:cubicBezTo>
                    <a:pt x="5381" y="16949"/>
                    <a:pt x="2690" y="27172"/>
                    <a:pt x="0" y="37933"/>
                  </a:cubicBezTo>
                  <a:cubicBezTo>
                    <a:pt x="5381" y="34704"/>
                    <a:pt x="10761" y="12913"/>
                    <a:pt x="9685" y="0"/>
                  </a:cubicBezTo>
                  <a:close/>
                </a:path>
              </a:pathLst>
            </a:custGeom>
            <a:solidFill>
              <a:srgbClr val="B8DE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0" name="Полилиния: фигура 2969">
              <a:extLst>
                <a:ext uri="{FF2B5EF4-FFF2-40B4-BE49-F238E27FC236}">
                  <a16:creationId xmlns:a16="http://schemas.microsoft.com/office/drawing/2014/main" id="{6F6B8800-78DF-AD52-B6A3-2F0619053E7E}"/>
                </a:ext>
              </a:extLst>
            </p:cNvPr>
            <p:cNvSpPr/>
            <p:nvPr/>
          </p:nvSpPr>
          <p:spPr>
            <a:xfrm>
              <a:off x="5183525" y="7509188"/>
              <a:ext cx="7549" cy="32230"/>
            </a:xfrm>
            <a:custGeom>
              <a:avLst/>
              <a:gdLst>
                <a:gd name="connsiteX0" fmla="*/ 7550 w 7549"/>
                <a:gd name="connsiteY0" fmla="*/ 2152 h 32230"/>
                <a:gd name="connsiteX1" fmla="*/ 5936 w 7549"/>
                <a:gd name="connsiteY1" fmla="*/ 0 h 32230"/>
                <a:gd name="connsiteX2" fmla="*/ 4322 w 7549"/>
                <a:gd name="connsiteY2" fmla="*/ 8609 h 32230"/>
                <a:gd name="connsiteX3" fmla="*/ 2708 w 7549"/>
                <a:gd name="connsiteY3" fmla="*/ 12375 h 32230"/>
                <a:gd name="connsiteX4" fmla="*/ 17 w 7549"/>
                <a:gd name="connsiteY4" fmla="*/ 31207 h 32230"/>
                <a:gd name="connsiteX5" fmla="*/ 2169 w 7549"/>
                <a:gd name="connsiteY5" fmla="*/ 32014 h 32230"/>
                <a:gd name="connsiteX6" fmla="*/ 4591 w 7549"/>
                <a:gd name="connsiteY6" fmla="*/ 27710 h 32230"/>
                <a:gd name="connsiteX7" fmla="*/ 7550 w 7549"/>
                <a:gd name="connsiteY7" fmla="*/ 2152 h 3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49" h="32230">
                  <a:moveTo>
                    <a:pt x="7550" y="2152"/>
                  </a:moveTo>
                  <a:cubicBezTo>
                    <a:pt x="6474" y="1883"/>
                    <a:pt x="6205" y="1076"/>
                    <a:pt x="5936" y="0"/>
                  </a:cubicBezTo>
                  <a:cubicBezTo>
                    <a:pt x="4053" y="2690"/>
                    <a:pt x="5667" y="5919"/>
                    <a:pt x="4322" y="8609"/>
                  </a:cubicBezTo>
                  <a:cubicBezTo>
                    <a:pt x="2976" y="9685"/>
                    <a:pt x="2708" y="11030"/>
                    <a:pt x="2708" y="12375"/>
                  </a:cubicBezTo>
                  <a:cubicBezTo>
                    <a:pt x="2708" y="18832"/>
                    <a:pt x="-252" y="24750"/>
                    <a:pt x="17" y="31207"/>
                  </a:cubicBezTo>
                  <a:cubicBezTo>
                    <a:pt x="555" y="32014"/>
                    <a:pt x="1093" y="32552"/>
                    <a:pt x="2169" y="32014"/>
                  </a:cubicBezTo>
                  <a:cubicBezTo>
                    <a:pt x="2976" y="30669"/>
                    <a:pt x="3784" y="29324"/>
                    <a:pt x="4591" y="27710"/>
                  </a:cubicBezTo>
                  <a:cubicBezTo>
                    <a:pt x="6205" y="19370"/>
                    <a:pt x="6743" y="10761"/>
                    <a:pt x="7550" y="2152"/>
                  </a:cubicBezTo>
                  <a:close/>
                </a:path>
              </a:pathLst>
            </a:custGeom>
            <a:solidFill>
              <a:srgbClr val="B3E65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1" name="Полилиния: фигура 2970">
              <a:extLst>
                <a:ext uri="{FF2B5EF4-FFF2-40B4-BE49-F238E27FC236}">
                  <a16:creationId xmlns:a16="http://schemas.microsoft.com/office/drawing/2014/main" id="{0F535887-2D15-F171-9B4B-80D1213DC0D3}"/>
                </a:ext>
              </a:extLst>
            </p:cNvPr>
            <p:cNvSpPr/>
            <p:nvPr/>
          </p:nvSpPr>
          <p:spPr>
            <a:xfrm>
              <a:off x="5212226" y="7417146"/>
              <a:ext cx="5336" cy="25737"/>
            </a:xfrm>
            <a:custGeom>
              <a:avLst/>
              <a:gdLst>
                <a:gd name="connsiteX0" fmla="*/ 3331 w 5336"/>
                <a:gd name="connsiteY0" fmla="*/ 35 h 25737"/>
                <a:gd name="connsiteX1" fmla="*/ 371 w 5336"/>
                <a:gd name="connsiteY1" fmla="*/ 25592 h 25737"/>
                <a:gd name="connsiteX2" fmla="*/ 2255 w 5336"/>
                <a:gd name="connsiteY2" fmla="*/ 24247 h 25737"/>
                <a:gd name="connsiteX3" fmla="*/ 5214 w 5336"/>
                <a:gd name="connsiteY3" fmla="*/ 2187 h 25737"/>
                <a:gd name="connsiteX4" fmla="*/ 3331 w 5336"/>
                <a:gd name="connsiteY4" fmla="*/ 35 h 2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6" h="25737">
                  <a:moveTo>
                    <a:pt x="3331" y="35"/>
                  </a:moveTo>
                  <a:cubicBezTo>
                    <a:pt x="641" y="8375"/>
                    <a:pt x="-705" y="16983"/>
                    <a:pt x="371" y="25592"/>
                  </a:cubicBezTo>
                  <a:cubicBezTo>
                    <a:pt x="1717" y="26130"/>
                    <a:pt x="1717" y="25054"/>
                    <a:pt x="2255" y="24247"/>
                  </a:cubicBezTo>
                  <a:cubicBezTo>
                    <a:pt x="3331" y="16983"/>
                    <a:pt x="4407" y="9451"/>
                    <a:pt x="5214" y="2187"/>
                  </a:cubicBezTo>
                  <a:cubicBezTo>
                    <a:pt x="5483" y="1111"/>
                    <a:pt x="5483" y="-234"/>
                    <a:pt x="3331" y="35"/>
                  </a:cubicBezTo>
                  <a:close/>
                </a:path>
              </a:pathLst>
            </a:custGeom>
            <a:solidFill>
              <a:srgbClr val="D8F5C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2" name="Полилиния: фигура 2971">
              <a:extLst>
                <a:ext uri="{FF2B5EF4-FFF2-40B4-BE49-F238E27FC236}">
                  <a16:creationId xmlns:a16="http://schemas.microsoft.com/office/drawing/2014/main" id="{E9531561-A510-F415-E48B-980B55B3D171}"/>
                </a:ext>
              </a:extLst>
            </p:cNvPr>
            <p:cNvSpPr/>
            <p:nvPr/>
          </p:nvSpPr>
          <p:spPr>
            <a:xfrm>
              <a:off x="5178431" y="7434399"/>
              <a:ext cx="15651" cy="37394"/>
            </a:xfrm>
            <a:custGeom>
              <a:avLst/>
              <a:gdLst>
                <a:gd name="connsiteX0" fmla="*/ 11568 w 15651"/>
                <a:gd name="connsiteY0" fmla="*/ 22060 h 37394"/>
                <a:gd name="connsiteX1" fmla="*/ 15604 w 15651"/>
                <a:gd name="connsiteY1" fmla="*/ 37394 h 37394"/>
                <a:gd name="connsiteX2" fmla="*/ 11568 w 15651"/>
                <a:gd name="connsiteY2" fmla="*/ 17756 h 37394"/>
                <a:gd name="connsiteX3" fmla="*/ 538 w 15651"/>
                <a:gd name="connsiteY3" fmla="*/ 0 h 37394"/>
                <a:gd name="connsiteX4" fmla="*/ 0 w 15651"/>
                <a:gd name="connsiteY4" fmla="*/ 3766 h 37394"/>
                <a:gd name="connsiteX5" fmla="*/ 11568 w 15651"/>
                <a:gd name="connsiteY5" fmla="*/ 22060 h 3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51" h="37394">
                  <a:moveTo>
                    <a:pt x="11568" y="22060"/>
                  </a:moveTo>
                  <a:cubicBezTo>
                    <a:pt x="14796" y="26633"/>
                    <a:pt x="13989" y="32283"/>
                    <a:pt x="15604" y="37394"/>
                  </a:cubicBezTo>
                  <a:cubicBezTo>
                    <a:pt x="15873" y="30400"/>
                    <a:pt x="15066" y="23943"/>
                    <a:pt x="11568" y="17756"/>
                  </a:cubicBezTo>
                  <a:cubicBezTo>
                    <a:pt x="8071" y="11568"/>
                    <a:pt x="5112" y="5381"/>
                    <a:pt x="538" y="0"/>
                  </a:cubicBezTo>
                  <a:cubicBezTo>
                    <a:pt x="538" y="1345"/>
                    <a:pt x="1076" y="2690"/>
                    <a:pt x="0" y="3766"/>
                  </a:cubicBezTo>
                  <a:cubicBezTo>
                    <a:pt x="4573" y="9416"/>
                    <a:pt x="7533" y="16142"/>
                    <a:pt x="11568" y="22060"/>
                  </a:cubicBezTo>
                  <a:close/>
                </a:path>
              </a:pathLst>
            </a:custGeom>
            <a:solidFill>
              <a:srgbClr val="ACE25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3" name="Полилиния: фигура 2972">
              <a:extLst>
                <a:ext uri="{FF2B5EF4-FFF2-40B4-BE49-F238E27FC236}">
                  <a16:creationId xmlns:a16="http://schemas.microsoft.com/office/drawing/2014/main" id="{D9F9443B-F8EB-BDAC-29D2-9955354BD196}"/>
                </a:ext>
              </a:extLst>
            </p:cNvPr>
            <p:cNvSpPr/>
            <p:nvPr/>
          </p:nvSpPr>
          <p:spPr>
            <a:xfrm>
              <a:off x="5207896" y="7441662"/>
              <a:ext cx="7164" cy="29465"/>
            </a:xfrm>
            <a:custGeom>
              <a:avLst/>
              <a:gdLst>
                <a:gd name="connsiteX0" fmla="*/ 6584 w 7164"/>
                <a:gd name="connsiteY0" fmla="*/ 0 h 29465"/>
                <a:gd name="connsiteX1" fmla="*/ 4701 w 7164"/>
                <a:gd name="connsiteY1" fmla="*/ 1345 h 29465"/>
                <a:gd name="connsiteX2" fmla="*/ 2549 w 7164"/>
                <a:gd name="connsiteY2" fmla="*/ 14796 h 29465"/>
                <a:gd name="connsiteX3" fmla="*/ 127 w 7164"/>
                <a:gd name="connsiteY3" fmla="*/ 27441 h 29465"/>
                <a:gd name="connsiteX4" fmla="*/ 1742 w 7164"/>
                <a:gd name="connsiteY4" fmla="*/ 29324 h 29465"/>
                <a:gd name="connsiteX5" fmla="*/ 6584 w 7164"/>
                <a:gd name="connsiteY5" fmla="*/ 17218 h 29465"/>
                <a:gd name="connsiteX6" fmla="*/ 4970 w 7164"/>
                <a:gd name="connsiteY6" fmla="*/ 15065 h 29465"/>
                <a:gd name="connsiteX7" fmla="*/ 6584 w 7164"/>
                <a:gd name="connsiteY7" fmla="*/ 0 h 29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64" h="29465">
                  <a:moveTo>
                    <a:pt x="6584" y="0"/>
                  </a:moveTo>
                  <a:cubicBezTo>
                    <a:pt x="6046" y="538"/>
                    <a:pt x="5239" y="807"/>
                    <a:pt x="4701" y="1345"/>
                  </a:cubicBezTo>
                  <a:cubicBezTo>
                    <a:pt x="5239" y="5919"/>
                    <a:pt x="4432" y="10761"/>
                    <a:pt x="2549" y="14796"/>
                  </a:cubicBezTo>
                  <a:cubicBezTo>
                    <a:pt x="935" y="19101"/>
                    <a:pt x="127" y="23136"/>
                    <a:pt x="127" y="27441"/>
                  </a:cubicBezTo>
                  <a:cubicBezTo>
                    <a:pt x="-142" y="28786"/>
                    <a:pt x="-142" y="29862"/>
                    <a:pt x="1742" y="29324"/>
                  </a:cubicBezTo>
                  <a:cubicBezTo>
                    <a:pt x="2280" y="25019"/>
                    <a:pt x="2549" y="20446"/>
                    <a:pt x="6584" y="17218"/>
                  </a:cubicBezTo>
                  <a:cubicBezTo>
                    <a:pt x="7391" y="15603"/>
                    <a:pt x="5239" y="16142"/>
                    <a:pt x="4970" y="15065"/>
                  </a:cubicBezTo>
                  <a:cubicBezTo>
                    <a:pt x="6046" y="9954"/>
                    <a:pt x="8198" y="5111"/>
                    <a:pt x="6584" y="0"/>
                  </a:cubicBezTo>
                  <a:close/>
                </a:path>
              </a:pathLst>
            </a:custGeom>
            <a:solidFill>
              <a:srgbClr val="A4DC5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4" name="Полилиния: фигура 2973">
              <a:extLst>
                <a:ext uri="{FF2B5EF4-FFF2-40B4-BE49-F238E27FC236}">
                  <a16:creationId xmlns:a16="http://schemas.microsoft.com/office/drawing/2014/main" id="{6328B963-121F-CA6B-47F9-4B3E799C969A}"/>
                </a:ext>
              </a:extLst>
            </p:cNvPr>
            <p:cNvSpPr/>
            <p:nvPr/>
          </p:nvSpPr>
          <p:spPr>
            <a:xfrm>
              <a:off x="5193967" y="7505959"/>
              <a:ext cx="8600" cy="23118"/>
            </a:xfrm>
            <a:custGeom>
              <a:avLst/>
              <a:gdLst>
                <a:gd name="connsiteX0" fmla="*/ 1681 w 8600"/>
                <a:gd name="connsiteY0" fmla="*/ 22867 h 23118"/>
                <a:gd name="connsiteX1" fmla="*/ 5986 w 8600"/>
                <a:gd name="connsiteY1" fmla="*/ 15065 h 23118"/>
                <a:gd name="connsiteX2" fmla="*/ 8407 w 8600"/>
                <a:gd name="connsiteY2" fmla="*/ 0 h 23118"/>
                <a:gd name="connsiteX3" fmla="*/ 67 w 8600"/>
                <a:gd name="connsiteY3" fmla="*/ 21522 h 23118"/>
                <a:gd name="connsiteX4" fmla="*/ 1681 w 8600"/>
                <a:gd name="connsiteY4" fmla="*/ 22867 h 23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00" h="23118">
                  <a:moveTo>
                    <a:pt x="1681" y="22867"/>
                  </a:moveTo>
                  <a:cubicBezTo>
                    <a:pt x="3027" y="20177"/>
                    <a:pt x="4372" y="17756"/>
                    <a:pt x="5986" y="15065"/>
                  </a:cubicBezTo>
                  <a:cubicBezTo>
                    <a:pt x="5717" y="10492"/>
                    <a:pt x="9483" y="6457"/>
                    <a:pt x="8407" y="0"/>
                  </a:cubicBezTo>
                  <a:cubicBezTo>
                    <a:pt x="4103" y="7533"/>
                    <a:pt x="2219" y="14796"/>
                    <a:pt x="67" y="21522"/>
                  </a:cubicBezTo>
                  <a:cubicBezTo>
                    <a:pt x="-202" y="23136"/>
                    <a:pt x="336" y="23405"/>
                    <a:pt x="1681" y="22867"/>
                  </a:cubicBezTo>
                  <a:close/>
                </a:path>
              </a:pathLst>
            </a:custGeom>
            <a:solidFill>
              <a:srgbClr val="CCEFA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5" name="Полилиния: фигура 2974">
              <a:extLst>
                <a:ext uri="{FF2B5EF4-FFF2-40B4-BE49-F238E27FC236}">
                  <a16:creationId xmlns:a16="http://schemas.microsoft.com/office/drawing/2014/main" id="{A94285D7-691E-446D-3F1B-1A96DFFD21AC}"/>
                </a:ext>
              </a:extLst>
            </p:cNvPr>
            <p:cNvSpPr/>
            <p:nvPr/>
          </p:nvSpPr>
          <p:spPr>
            <a:xfrm>
              <a:off x="5208831" y="7278951"/>
              <a:ext cx="13720" cy="5769"/>
            </a:xfrm>
            <a:custGeom>
              <a:avLst/>
              <a:gdLst>
                <a:gd name="connsiteX0" fmla="*/ 13720 w 13720"/>
                <a:gd name="connsiteY0" fmla="*/ 2103 h 5769"/>
                <a:gd name="connsiteX1" fmla="*/ 0 w 13720"/>
                <a:gd name="connsiteY1" fmla="*/ 2372 h 5769"/>
                <a:gd name="connsiteX2" fmla="*/ 13720 w 13720"/>
                <a:gd name="connsiteY2" fmla="*/ 2103 h 5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20" h="5769">
                  <a:moveTo>
                    <a:pt x="13720" y="2103"/>
                  </a:moveTo>
                  <a:cubicBezTo>
                    <a:pt x="9147" y="-49"/>
                    <a:pt x="4573" y="-1394"/>
                    <a:pt x="0" y="2372"/>
                  </a:cubicBezTo>
                  <a:cubicBezTo>
                    <a:pt x="3766" y="6945"/>
                    <a:pt x="9416" y="6945"/>
                    <a:pt x="13720" y="2103"/>
                  </a:cubicBezTo>
                  <a:close/>
                </a:path>
              </a:pathLst>
            </a:custGeom>
            <a:solidFill>
              <a:srgbClr val="55B10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6" name="Полилиния: фигура 2975">
              <a:extLst>
                <a:ext uri="{FF2B5EF4-FFF2-40B4-BE49-F238E27FC236}">
                  <a16:creationId xmlns:a16="http://schemas.microsoft.com/office/drawing/2014/main" id="{5FBD2BB8-5CC1-1A77-A07D-DE8DDC34E617}"/>
                </a:ext>
              </a:extLst>
            </p:cNvPr>
            <p:cNvSpPr/>
            <p:nvPr/>
          </p:nvSpPr>
          <p:spPr>
            <a:xfrm>
              <a:off x="5216902" y="7470986"/>
              <a:ext cx="5111" cy="20895"/>
            </a:xfrm>
            <a:custGeom>
              <a:avLst/>
              <a:gdLst>
                <a:gd name="connsiteX0" fmla="*/ 1614 w 5111"/>
                <a:gd name="connsiteY0" fmla="*/ 16680 h 20895"/>
                <a:gd name="connsiteX1" fmla="*/ 4573 w 5111"/>
                <a:gd name="connsiteY1" fmla="*/ 20715 h 20895"/>
                <a:gd name="connsiteX2" fmla="*/ 5111 w 5111"/>
                <a:gd name="connsiteY2" fmla="*/ 17218 h 20895"/>
                <a:gd name="connsiteX3" fmla="*/ 0 w 5111"/>
                <a:gd name="connsiteY3" fmla="*/ 0 h 20895"/>
                <a:gd name="connsiteX4" fmla="*/ 1614 w 5111"/>
                <a:gd name="connsiteY4" fmla="*/ 16680 h 20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11" h="20895">
                  <a:moveTo>
                    <a:pt x="1614" y="16680"/>
                  </a:moveTo>
                  <a:cubicBezTo>
                    <a:pt x="2959" y="17756"/>
                    <a:pt x="269" y="21791"/>
                    <a:pt x="4573" y="20715"/>
                  </a:cubicBezTo>
                  <a:cubicBezTo>
                    <a:pt x="4842" y="19639"/>
                    <a:pt x="4842" y="18294"/>
                    <a:pt x="5111" y="17218"/>
                  </a:cubicBezTo>
                  <a:cubicBezTo>
                    <a:pt x="3766" y="11299"/>
                    <a:pt x="4035" y="5111"/>
                    <a:pt x="0" y="0"/>
                  </a:cubicBezTo>
                  <a:cubicBezTo>
                    <a:pt x="1345" y="5650"/>
                    <a:pt x="807" y="11299"/>
                    <a:pt x="1614" y="16680"/>
                  </a:cubicBezTo>
                  <a:close/>
                </a:path>
              </a:pathLst>
            </a:custGeom>
            <a:solidFill>
              <a:srgbClr val="B3DC4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7" name="Полилиния: фигура 2976">
              <a:extLst>
                <a:ext uri="{FF2B5EF4-FFF2-40B4-BE49-F238E27FC236}">
                  <a16:creationId xmlns:a16="http://schemas.microsoft.com/office/drawing/2014/main" id="{8CCD0473-EB03-0C78-144A-320CE941389B}"/>
                </a:ext>
              </a:extLst>
            </p:cNvPr>
            <p:cNvSpPr/>
            <p:nvPr/>
          </p:nvSpPr>
          <p:spPr>
            <a:xfrm>
              <a:off x="5219592" y="7337375"/>
              <a:ext cx="8077" cy="19897"/>
            </a:xfrm>
            <a:custGeom>
              <a:avLst/>
              <a:gdLst>
                <a:gd name="connsiteX0" fmla="*/ 1076 w 8077"/>
                <a:gd name="connsiteY0" fmla="*/ 13626 h 19897"/>
                <a:gd name="connsiteX1" fmla="*/ 0 w 8077"/>
                <a:gd name="connsiteY1" fmla="*/ 19545 h 19897"/>
                <a:gd name="connsiteX2" fmla="*/ 3228 w 8077"/>
                <a:gd name="connsiteY2" fmla="*/ 19006 h 19897"/>
                <a:gd name="connsiteX3" fmla="*/ 7533 w 8077"/>
                <a:gd name="connsiteY3" fmla="*/ 3134 h 19897"/>
                <a:gd name="connsiteX4" fmla="*/ 5381 w 8077"/>
                <a:gd name="connsiteY4" fmla="*/ 444 h 19897"/>
                <a:gd name="connsiteX5" fmla="*/ 2690 w 8077"/>
                <a:gd name="connsiteY5" fmla="*/ 8784 h 19897"/>
                <a:gd name="connsiteX6" fmla="*/ 1076 w 8077"/>
                <a:gd name="connsiteY6" fmla="*/ 13626 h 19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77" h="19897">
                  <a:moveTo>
                    <a:pt x="1076" y="13626"/>
                  </a:moveTo>
                  <a:cubicBezTo>
                    <a:pt x="0" y="15509"/>
                    <a:pt x="0" y="17661"/>
                    <a:pt x="0" y="19545"/>
                  </a:cubicBezTo>
                  <a:cubicBezTo>
                    <a:pt x="1345" y="20083"/>
                    <a:pt x="2421" y="20083"/>
                    <a:pt x="3228" y="19006"/>
                  </a:cubicBezTo>
                  <a:cubicBezTo>
                    <a:pt x="5918" y="13895"/>
                    <a:pt x="6188" y="8245"/>
                    <a:pt x="7533" y="3134"/>
                  </a:cubicBezTo>
                  <a:cubicBezTo>
                    <a:pt x="7802" y="2058"/>
                    <a:pt x="9416" y="-1170"/>
                    <a:pt x="5381" y="444"/>
                  </a:cubicBezTo>
                  <a:cubicBezTo>
                    <a:pt x="3228" y="2865"/>
                    <a:pt x="3497" y="6093"/>
                    <a:pt x="2690" y="8784"/>
                  </a:cubicBezTo>
                  <a:cubicBezTo>
                    <a:pt x="2421" y="10398"/>
                    <a:pt x="2959" y="12550"/>
                    <a:pt x="1076" y="13626"/>
                  </a:cubicBezTo>
                  <a:close/>
                </a:path>
              </a:pathLst>
            </a:custGeom>
            <a:solidFill>
              <a:srgbClr val="AEDA4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8" name="Полилиния: фигура 2977">
              <a:extLst>
                <a:ext uri="{FF2B5EF4-FFF2-40B4-BE49-F238E27FC236}">
                  <a16:creationId xmlns:a16="http://schemas.microsoft.com/office/drawing/2014/main" id="{F014E6E7-CE7D-C27C-B709-CAFB91341C85}"/>
                </a:ext>
              </a:extLst>
            </p:cNvPr>
            <p:cNvSpPr/>
            <p:nvPr/>
          </p:nvSpPr>
          <p:spPr>
            <a:xfrm>
              <a:off x="5330557" y="7260608"/>
              <a:ext cx="4177" cy="25826"/>
            </a:xfrm>
            <a:custGeom>
              <a:avLst/>
              <a:gdLst>
                <a:gd name="connsiteX0" fmla="*/ 2295 w 4177"/>
                <a:gd name="connsiteY0" fmla="*/ 4304 h 25826"/>
                <a:gd name="connsiteX1" fmla="*/ 412 w 4177"/>
                <a:gd name="connsiteY1" fmla="*/ 0 h 25826"/>
                <a:gd name="connsiteX2" fmla="*/ 950 w 4177"/>
                <a:gd name="connsiteY2" fmla="*/ 14796 h 25826"/>
                <a:gd name="connsiteX3" fmla="*/ 4178 w 4177"/>
                <a:gd name="connsiteY3" fmla="*/ 25826 h 25826"/>
                <a:gd name="connsiteX4" fmla="*/ 2295 w 4177"/>
                <a:gd name="connsiteY4" fmla="*/ 4304 h 25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77" h="25826">
                  <a:moveTo>
                    <a:pt x="2295" y="4304"/>
                  </a:moveTo>
                  <a:cubicBezTo>
                    <a:pt x="412" y="3497"/>
                    <a:pt x="950" y="1614"/>
                    <a:pt x="412" y="0"/>
                  </a:cubicBezTo>
                  <a:cubicBezTo>
                    <a:pt x="-1203" y="5111"/>
                    <a:pt x="2564" y="9954"/>
                    <a:pt x="950" y="14796"/>
                  </a:cubicBezTo>
                  <a:cubicBezTo>
                    <a:pt x="3909" y="17756"/>
                    <a:pt x="2833" y="22329"/>
                    <a:pt x="4178" y="25826"/>
                  </a:cubicBezTo>
                  <a:cubicBezTo>
                    <a:pt x="4178" y="18563"/>
                    <a:pt x="3909" y="11299"/>
                    <a:pt x="2295" y="4304"/>
                  </a:cubicBezTo>
                  <a:close/>
                </a:path>
              </a:pathLst>
            </a:custGeom>
            <a:solidFill>
              <a:srgbClr val="B0DB4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79" name="Полилиния: фигура 2978">
              <a:extLst>
                <a:ext uri="{FF2B5EF4-FFF2-40B4-BE49-F238E27FC236}">
                  <a16:creationId xmlns:a16="http://schemas.microsoft.com/office/drawing/2014/main" id="{D4884A4D-D24B-4B23-EE35-3767BE3A6E08}"/>
                </a:ext>
              </a:extLst>
            </p:cNvPr>
            <p:cNvSpPr/>
            <p:nvPr/>
          </p:nvSpPr>
          <p:spPr>
            <a:xfrm>
              <a:off x="5222013" y="7296120"/>
              <a:ext cx="5111" cy="18562"/>
            </a:xfrm>
            <a:custGeom>
              <a:avLst/>
              <a:gdLst>
                <a:gd name="connsiteX0" fmla="*/ 3497 w 5111"/>
                <a:gd name="connsiteY0" fmla="*/ 18563 h 18562"/>
                <a:gd name="connsiteX1" fmla="*/ 5112 w 5111"/>
                <a:gd name="connsiteY1" fmla="*/ 15872 h 18562"/>
                <a:gd name="connsiteX2" fmla="*/ 1614 w 5111"/>
                <a:gd name="connsiteY2" fmla="*/ 0 h 18562"/>
                <a:gd name="connsiteX3" fmla="*/ 0 w 5111"/>
                <a:gd name="connsiteY3" fmla="*/ 269 h 18562"/>
                <a:gd name="connsiteX4" fmla="*/ 3497 w 5111"/>
                <a:gd name="connsiteY4" fmla="*/ 18563 h 1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11" h="18562">
                  <a:moveTo>
                    <a:pt x="3497" y="18563"/>
                  </a:moveTo>
                  <a:cubicBezTo>
                    <a:pt x="4035" y="17756"/>
                    <a:pt x="4573" y="16949"/>
                    <a:pt x="5112" y="15872"/>
                  </a:cubicBezTo>
                  <a:cubicBezTo>
                    <a:pt x="4035" y="10492"/>
                    <a:pt x="3497" y="5111"/>
                    <a:pt x="1614" y="0"/>
                  </a:cubicBezTo>
                  <a:cubicBezTo>
                    <a:pt x="1076" y="0"/>
                    <a:pt x="538" y="269"/>
                    <a:pt x="0" y="269"/>
                  </a:cubicBezTo>
                  <a:cubicBezTo>
                    <a:pt x="1076" y="6457"/>
                    <a:pt x="2421" y="12644"/>
                    <a:pt x="3497" y="18563"/>
                  </a:cubicBezTo>
                  <a:close/>
                </a:path>
              </a:pathLst>
            </a:custGeom>
            <a:solidFill>
              <a:srgbClr val="B5DC5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0" name="Полилиния: фигура 2979">
              <a:extLst>
                <a:ext uri="{FF2B5EF4-FFF2-40B4-BE49-F238E27FC236}">
                  <a16:creationId xmlns:a16="http://schemas.microsoft.com/office/drawing/2014/main" id="{65AB4134-DE77-1DD3-B45F-C32CF21FC6D1}"/>
                </a:ext>
              </a:extLst>
            </p:cNvPr>
            <p:cNvSpPr/>
            <p:nvPr/>
          </p:nvSpPr>
          <p:spPr>
            <a:xfrm>
              <a:off x="5210176" y="7488473"/>
              <a:ext cx="5900" cy="16948"/>
            </a:xfrm>
            <a:custGeom>
              <a:avLst/>
              <a:gdLst>
                <a:gd name="connsiteX0" fmla="*/ 4573 w 5900"/>
                <a:gd name="connsiteY0" fmla="*/ 9416 h 16948"/>
                <a:gd name="connsiteX1" fmla="*/ 4842 w 5900"/>
                <a:gd name="connsiteY1" fmla="*/ 0 h 16948"/>
                <a:gd name="connsiteX2" fmla="*/ 0 w 5900"/>
                <a:gd name="connsiteY2" fmla="*/ 16949 h 16948"/>
                <a:gd name="connsiteX3" fmla="*/ 2152 w 5900"/>
                <a:gd name="connsiteY3" fmla="*/ 15334 h 16948"/>
                <a:gd name="connsiteX4" fmla="*/ 4573 w 5900"/>
                <a:gd name="connsiteY4" fmla="*/ 9416 h 1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0" h="16948">
                  <a:moveTo>
                    <a:pt x="4573" y="9416"/>
                  </a:moveTo>
                  <a:cubicBezTo>
                    <a:pt x="3497" y="6188"/>
                    <a:pt x="7802" y="3228"/>
                    <a:pt x="4842" y="0"/>
                  </a:cubicBezTo>
                  <a:cubicBezTo>
                    <a:pt x="2421" y="5381"/>
                    <a:pt x="1076" y="11299"/>
                    <a:pt x="0" y="16949"/>
                  </a:cubicBezTo>
                  <a:cubicBezTo>
                    <a:pt x="807" y="16411"/>
                    <a:pt x="1614" y="15872"/>
                    <a:pt x="2152" y="15334"/>
                  </a:cubicBezTo>
                  <a:cubicBezTo>
                    <a:pt x="5381" y="14258"/>
                    <a:pt x="6188" y="12106"/>
                    <a:pt x="4573" y="9416"/>
                  </a:cubicBezTo>
                  <a:close/>
                </a:path>
              </a:pathLst>
            </a:custGeom>
            <a:solidFill>
              <a:srgbClr val="A3D6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1" name="Полилиния: фигура 2980">
              <a:extLst>
                <a:ext uri="{FF2B5EF4-FFF2-40B4-BE49-F238E27FC236}">
                  <a16:creationId xmlns:a16="http://schemas.microsoft.com/office/drawing/2014/main" id="{A8BB39EB-9174-068D-44D0-AE66996964A0}"/>
                </a:ext>
              </a:extLst>
            </p:cNvPr>
            <p:cNvSpPr/>
            <p:nvPr/>
          </p:nvSpPr>
          <p:spPr>
            <a:xfrm>
              <a:off x="5223896" y="7448388"/>
              <a:ext cx="5380" cy="13989"/>
            </a:xfrm>
            <a:custGeom>
              <a:avLst/>
              <a:gdLst>
                <a:gd name="connsiteX0" fmla="*/ 5381 w 5380"/>
                <a:gd name="connsiteY0" fmla="*/ 13989 h 13989"/>
                <a:gd name="connsiteX1" fmla="*/ 0 w 5380"/>
                <a:gd name="connsiteY1" fmla="*/ 0 h 13989"/>
                <a:gd name="connsiteX2" fmla="*/ 5381 w 5380"/>
                <a:gd name="connsiteY2" fmla="*/ 13989 h 1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0" h="13989">
                  <a:moveTo>
                    <a:pt x="5381" y="13989"/>
                  </a:moveTo>
                  <a:cubicBezTo>
                    <a:pt x="5381" y="7802"/>
                    <a:pt x="4304" y="4035"/>
                    <a:pt x="0" y="0"/>
                  </a:cubicBezTo>
                  <a:cubicBezTo>
                    <a:pt x="807" y="5381"/>
                    <a:pt x="2421" y="9147"/>
                    <a:pt x="5381" y="13989"/>
                  </a:cubicBezTo>
                  <a:close/>
                </a:path>
              </a:pathLst>
            </a:custGeom>
            <a:solidFill>
              <a:srgbClr val="A5DE4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2" name="Полилиния: фигура 2981">
              <a:extLst>
                <a:ext uri="{FF2B5EF4-FFF2-40B4-BE49-F238E27FC236}">
                  <a16:creationId xmlns:a16="http://schemas.microsoft.com/office/drawing/2014/main" id="{2393CA2F-8AB0-31CA-BE99-1686F691DB4D}"/>
                </a:ext>
              </a:extLst>
            </p:cNvPr>
            <p:cNvSpPr/>
            <p:nvPr/>
          </p:nvSpPr>
          <p:spPr>
            <a:xfrm>
              <a:off x="5220668" y="7335397"/>
              <a:ext cx="4573" cy="15680"/>
            </a:xfrm>
            <a:custGeom>
              <a:avLst/>
              <a:gdLst>
                <a:gd name="connsiteX0" fmla="*/ 0 w 4573"/>
                <a:gd name="connsiteY0" fmla="*/ 15603 h 15680"/>
                <a:gd name="connsiteX1" fmla="*/ 2421 w 4573"/>
                <a:gd name="connsiteY1" fmla="*/ 12375 h 15680"/>
                <a:gd name="connsiteX2" fmla="*/ 4573 w 4573"/>
                <a:gd name="connsiteY2" fmla="*/ 2152 h 15680"/>
                <a:gd name="connsiteX3" fmla="*/ 2959 w 4573"/>
                <a:gd name="connsiteY3" fmla="*/ 0 h 15680"/>
                <a:gd name="connsiteX4" fmla="*/ 0 w 4573"/>
                <a:gd name="connsiteY4" fmla="*/ 15603 h 15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3" h="15680">
                  <a:moveTo>
                    <a:pt x="0" y="15603"/>
                  </a:moveTo>
                  <a:cubicBezTo>
                    <a:pt x="2959" y="16142"/>
                    <a:pt x="2152" y="13720"/>
                    <a:pt x="2421" y="12375"/>
                  </a:cubicBezTo>
                  <a:cubicBezTo>
                    <a:pt x="3228" y="9147"/>
                    <a:pt x="3766" y="5649"/>
                    <a:pt x="4573" y="2152"/>
                  </a:cubicBezTo>
                  <a:cubicBezTo>
                    <a:pt x="3497" y="1883"/>
                    <a:pt x="3228" y="1076"/>
                    <a:pt x="2959" y="0"/>
                  </a:cubicBezTo>
                  <a:cubicBezTo>
                    <a:pt x="807" y="5111"/>
                    <a:pt x="1345" y="10761"/>
                    <a:pt x="0" y="15603"/>
                  </a:cubicBezTo>
                  <a:close/>
                </a:path>
              </a:pathLst>
            </a:custGeom>
            <a:solidFill>
              <a:srgbClr val="91D0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3" name="Полилиния: фигура 2982">
              <a:extLst>
                <a:ext uri="{FF2B5EF4-FFF2-40B4-BE49-F238E27FC236}">
                  <a16:creationId xmlns:a16="http://schemas.microsoft.com/office/drawing/2014/main" id="{31F7A938-EED7-BE27-29AD-FD59C566FDF7}"/>
                </a:ext>
              </a:extLst>
            </p:cNvPr>
            <p:cNvSpPr/>
            <p:nvPr/>
          </p:nvSpPr>
          <p:spPr>
            <a:xfrm>
              <a:off x="5190436" y="7527750"/>
              <a:ext cx="5213" cy="11029"/>
            </a:xfrm>
            <a:custGeom>
              <a:avLst/>
              <a:gdLst>
                <a:gd name="connsiteX0" fmla="*/ 5213 w 5213"/>
                <a:gd name="connsiteY0" fmla="*/ 1076 h 11029"/>
                <a:gd name="connsiteX1" fmla="*/ 3330 w 5213"/>
                <a:gd name="connsiteY1" fmla="*/ 0 h 11029"/>
                <a:gd name="connsiteX2" fmla="*/ 909 w 5213"/>
                <a:gd name="connsiteY2" fmla="*/ 11030 h 11029"/>
                <a:gd name="connsiteX3" fmla="*/ 5213 w 5213"/>
                <a:gd name="connsiteY3" fmla="*/ 1076 h 11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13" h="11029">
                  <a:moveTo>
                    <a:pt x="5213" y="1076"/>
                  </a:moveTo>
                  <a:cubicBezTo>
                    <a:pt x="4675" y="807"/>
                    <a:pt x="4137" y="269"/>
                    <a:pt x="3330" y="0"/>
                  </a:cubicBezTo>
                  <a:cubicBezTo>
                    <a:pt x="2254" y="3497"/>
                    <a:pt x="-1782" y="6457"/>
                    <a:pt x="909" y="11030"/>
                  </a:cubicBezTo>
                  <a:cubicBezTo>
                    <a:pt x="3061" y="7802"/>
                    <a:pt x="4406" y="4573"/>
                    <a:pt x="5213" y="1076"/>
                  </a:cubicBezTo>
                  <a:close/>
                </a:path>
              </a:pathLst>
            </a:custGeom>
            <a:solidFill>
              <a:srgbClr val="B8E89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4" name="Полилиния: фигура 2983">
              <a:extLst>
                <a:ext uri="{FF2B5EF4-FFF2-40B4-BE49-F238E27FC236}">
                  <a16:creationId xmlns:a16="http://schemas.microsoft.com/office/drawing/2014/main" id="{BE8243F0-342A-A78B-D485-F53EDF7557A3}"/>
                </a:ext>
              </a:extLst>
            </p:cNvPr>
            <p:cNvSpPr/>
            <p:nvPr/>
          </p:nvSpPr>
          <p:spPr>
            <a:xfrm>
              <a:off x="5212702" y="7452154"/>
              <a:ext cx="9311" cy="6725"/>
            </a:xfrm>
            <a:custGeom>
              <a:avLst/>
              <a:gdLst>
                <a:gd name="connsiteX0" fmla="*/ 165 w 9311"/>
                <a:gd name="connsiteY0" fmla="*/ 4573 h 6725"/>
                <a:gd name="connsiteX1" fmla="*/ 1779 w 9311"/>
                <a:gd name="connsiteY1" fmla="*/ 6726 h 6725"/>
                <a:gd name="connsiteX2" fmla="*/ 9312 w 9311"/>
                <a:gd name="connsiteY2" fmla="*/ 0 h 6725"/>
                <a:gd name="connsiteX3" fmla="*/ 165 w 9311"/>
                <a:gd name="connsiteY3" fmla="*/ 4573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11" h="6725">
                  <a:moveTo>
                    <a:pt x="165" y="4573"/>
                  </a:moveTo>
                  <a:cubicBezTo>
                    <a:pt x="-642" y="6457"/>
                    <a:pt x="1779" y="5650"/>
                    <a:pt x="1779" y="6726"/>
                  </a:cubicBezTo>
                  <a:cubicBezTo>
                    <a:pt x="4738" y="5111"/>
                    <a:pt x="7697" y="3497"/>
                    <a:pt x="9312" y="0"/>
                  </a:cubicBezTo>
                  <a:cubicBezTo>
                    <a:pt x="5276" y="538"/>
                    <a:pt x="3393" y="3497"/>
                    <a:pt x="165" y="4573"/>
                  </a:cubicBezTo>
                  <a:close/>
                </a:path>
              </a:pathLst>
            </a:custGeom>
            <a:solidFill>
              <a:srgbClr val="9FDB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5" name="Полилиния: фигура 2984">
              <a:extLst>
                <a:ext uri="{FF2B5EF4-FFF2-40B4-BE49-F238E27FC236}">
                  <a16:creationId xmlns:a16="http://schemas.microsoft.com/office/drawing/2014/main" id="{8861C55A-B742-ACB3-67AD-F5CD91F30467}"/>
                </a:ext>
              </a:extLst>
            </p:cNvPr>
            <p:cNvSpPr/>
            <p:nvPr/>
          </p:nvSpPr>
          <p:spPr>
            <a:xfrm>
              <a:off x="5202643" y="7340778"/>
              <a:ext cx="4815" cy="8070"/>
            </a:xfrm>
            <a:custGeom>
              <a:avLst/>
              <a:gdLst>
                <a:gd name="connsiteX0" fmla="*/ 0 w 4815"/>
                <a:gd name="connsiteY0" fmla="*/ 0 h 8070"/>
                <a:gd name="connsiteX1" fmla="*/ 4305 w 4815"/>
                <a:gd name="connsiteY1" fmla="*/ 8071 h 8070"/>
                <a:gd name="connsiteX2" fmla="*/ 0 w 4815"/>
                <a:gd name="connsiteY2" fmla="*/ 0 h 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15" h="8070">
                  <a:moveTo>
                    <a:pt x="0" y="0"/>
                  </a:moveTo>
                  <a:cubicBezTo>
                    <a:pt x="1076" y="2959"/>
                    <a:pt x="2152" y="5919"/>
                    <a:pt x="4305" y="8071"/>
                  </a:cubicBezTo>
                  <a:cubicBezTo>
                    <a:pt x="5919" y="3766"/>
                    <a:pt x="3497" y="1614"/>
                    <a:pt x="0" y="0"/>
                  </a:cubicBezTo>
                  <a:close/>
                </a:path>
              </a:pathLst>
            </a:custGeom>
            <a:solidFill>
              <a:srgbClr val="65A81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6" name="Полилиния: фигура 2985">
              <a:extLst>
                <a:ext uri="{FF2B5EF4-FFF2-40B4-BE49-F238E27FC236}">
                  <a16:creationId xmlns:a16="http://schemas.microsoft.com/office/drawing/2014/main" id="{84B2E4AE-4D7D-D59E-3B19-F15DA507F9F6}"/>
                </a:ext>
              </a:extLst>
            </p:cNvPr>
            <p:cNvSpPr/>
            <p:nvPr/>
          </p:nvSpPr>
          <p:spPr>
            <a:xfrm>
              <a:off x="5206679" y="7469103"/>
              <a:ext cx="2959" cy="10223"/>
            </a:xfrm>
            <a:custGeom>
              <a:avLst/>
              <a:gdLst>
                <a:gd name="connsiteX0" fmla="*/ 2959 w 2959"/>
                <a:gd name="connsiteY0" fmla="*/ 1883 h 10223"/>
                <a:gd name="connsiteX1" fmla="*/ 1345 w 2959"/>
                <a:gd name="connsiteY1" fmla="*/ 0 h 10223"/>
                <a:gd name="connsiteX2" fmla="*/ 0 w 2959"/>
                <a:gd name="connsiteY2" fmla="*/ 10223 h 10223"/>
                <a:gd name="connsiteX3" fmla="*/ 2959 w 2959"/>
                <a:gd name="connsiteY3" fmla="*/ 1883 h 10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9" h="10223">
                  <a:moveTo>
                    <a:pt x="2959" y="1883"/>
                  </a:moveTo>
                  <a:cubicBezTo>
                    <a:pt x="1883" y="1614"/>
                    <a:pt x="1614" y="807"/>
                    <a:pt x="1345" y="0"/>
                  </a:cubicBezTo>
                  <a:cubicBezTo>
                    <a:pt x="-1076" y="2959"/>
                    <a:pt x="807" y="6188"/>
                    <a:pt x="0" y="10223"/>
                  </a:cubicBezTo>
                  <a:cubicBezTo>
                    <a:pt x="2959" y="7533"/>
                    <a:pt x="2152" y="4304"/>
                    <a:pt x="2959" y="1883"/>
                  </a:cubicBezTo>
                  <a:close/>
                </a:path>
              </a:pathLst>
            </a:custGeom>
            <a:solidFill>
              <a:srgbClr val="88CE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7" name="Полилиния: фигура 2986">
              <a:extLst>
                <a:ext uri="{FF2B5EF4-FFF2-40B4-BE49-F238E27FC236}">
                  <a16:creationId xmlns:a16="http://schemas.microsoft.com/office/drawing/2014/main" id="{72D6C949-49BA-2D11-4BD1-6A705CE841CF}"/>
                </a:ext>
              </a:extLst>
            </p:cNvPr>
            <p:cNvSpPr/>
            <p:nvPr/>
          </p:nvSpPr>
          <p:spPr>
            <a:xfrm>
              <a:off x="5200760" y="7464798"/>
              <a:ext cx="5918" cy="6725"/>
            </a:xfrm>
            <a:custGeom>
              <a:avLst/>
              <a:gdLst>
                <a:gd name="connsiteX0" fmla="*/ 5918 w 5918"/>
                <a:gd name="connsiteY0" fmla="*/ 0 h 6725"/>
                <a:gd name="connsiteX1" fmla="*/ 0 w 5918"/>
                <a:gd name="connsiteY1" fmla="*/ 6726 h 6725"/>
                <a:gd name="connsiteX2" fmla="*/ 5918 w 5918"/>
                <a:gd name="connsiteY2" fmla="*/ 0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8" h="6725">
                  <a:moveTo>
                    <a:pt x="5918" y="0"/>
                  </a:moveTo>
                  <a:cubicBezTo>
                    <a:pt x="2421" y="1614"/>
                    <a:pt x="1345" y="3766"/>
                    <a:pt x="0" y="6726"/>
                  </a:cubicBezTo>
                  <a:cubicBezTo>
                    <a:pt x="3228" y="5381"/>
                    <a:pt x="5111" y="3766"/>
                    <a:pt x="5918" y="0"/>
                  </a:cubicBezTo>
                  <a:close/>
                </a:path>
              </a:pathLst>
            </a:custGeom>
            <a:solidFill>
              <a:srgbClr val="8ED3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8" name="Полилиния: фигура 2987">
              <a:extLst>
                <a:ext uri="{FF2B5EF4-FFF2-40B4-BE49-F238E27FC236}">
                  <a16:creationId xmlns:a16="http://schemas.microsoft.com/office/drawing/2014/main" id="{2A0357A4-9047-EE7A-C7C0-07AF2794644D}"/>
                </a:ext>
              </a:extLst>
            </p:cNvPr>
            <p:cNvSpPr/>
            <p:nvPr/>
          </p:nvSpPr>
          <p:spPr>
            <a:xfrm>
              <a:off x="5215557" y="7414196"/>
              <a:ext cx="3105" cy="5406"/>
            </a:xfrm>
            <a:custGeom>
              <a:avLst/>
              <a:gdLst>
                <a:gd name="connsiteX0" fmla="*/ 0 w 3105"/>
                <a:gd name="connsiteY0" fmla="*/ 2985 h 5406"/>
                <a:gd name="connsiteX1" fmla="*/ 1883 w 3105"/>
                <a:gd name="connsiteY1" fmla="*/ 5406 h 5406"/>
                <a:gd name="connsiteX2" fmla="*/ 2690 w 3105"/>
                <a:gd name="connsiteY2" fmla="*/ 3523 h 5406"/>
                <a:gd name="connsiteX3" fmla="*/ 1883 w 3105"/>
                <a:gd name="connsiteY3" fmla="*/ 26 h 5406"/>
                <a:gd name="connsiteX4" fmla="*/ 0 w 3105"/>
                <a:gd name="connsiteY4" fmla="*/ 2985 h 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05" h="5406">
                  <a:moveTo>
                    <a:pt x="0" y="2985"/>
                  </a:moveTo>
                  <a:cubicBezTo>
                    <a:pt x="1345" y="3254"/>
                    <a:pt x="1614" y="4330"/>
                    <a:pt x="1883" y="5406"/>
                  </a:cubicBezTo>
                  <a:cubicBezTo>
                    <a:pt x="2152" y="4868"/>
                    <a:pt x="2421" y="4061"/>
                    <a:pt x="2690" y="3523"/>
                  </a:cubicBezTo>
                  <a:cubicBezTo>
                    <a:pt x="2690" y="2178"/>
                    <a:pt x="4035" y="295"/>
                    <a:pt x="1883" y="26"/>
                  </a:cubicBezTo>
                  <a:cubicBezTo>
                    <a:pt x="269" y="-243"/>
                    <a:pt x="0" y="1640"/>
                    <a:pt x="0" y="2985"/>
                  </a:cubicBezTo>
                  <a:close/>
                </a:path>
              </a:pathLst>
            </a:custGeom>
            <a:solidFill>
              <a:srgbClr val="BEE99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89" name="Полилиния: фигура 2988">
              <a:extLst>
                <a:ext uri="{FF2B5EF4-FFF2-40B4-BE49-F238E27FC236}">
                  <a16:creationId xmlns:a16="http://schemas.microsoft.com/office/drawing/2014/main" id="{2CD7F903-0533-8157-8D74-AA119DB272D9}"/>
                </a:ext>
              </a:extLst>
            </p:cNvPr>
            <p:cNvSpPr/>
            <p:nvPr/>
          </p:nvSpPr>
          <p:spPr>
            <a:xfrm>
              <a:off x="5219592" y="7356381"/>
              <a:ext cx="3228" cy="5918"/>
            </a:xfrm>
            <a:custGeom>
              <a:avLst/>
              <a:gdLst>
                <a:gd name="connsiteX0" fmla="*/ 3228 w 3228"/>
                <a:gd name="connsiteY0" fmla="*/ 0 h 5918"/>
                <a:gd name="connsiteX1" fmla="*/ 0 w 3228"/>
                <a:gd name="connsiteY1" fmla="*/ 538 h 5918"/>
                <a:gd name="connsiteX2" fmla="*/ 1076 w 3228"/>
                <a:gd name="connsiteY2" fmla="*/ 5919 h 5918"/>
                <a:gd name="connsiteX3" fmla="*/ 3228 w 3228"/>
                <a:gd name="connsiteY3" fmla="*/ 0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8" h="5918">
                  <a:moveTo>
                    <a:pt x="3228" y="0"/>
                  </a:moveTo>
                  <a:cubicBezTo>
                    <a:pt x="2152" y="269"/>
                    <a:pt x="1076" y="538"/>
                    <a:pt x="0" y="538"/>
                  </a:cubicBezTo>
                  <a:cubicBezTo>
                    <a:pt x="269" y="2421"/>
                    <a:pt x="538" y="4304"/>
                    <a:pt x="1076" y="5919"/>
                  </a:cubicBezTo>
                  <a:cubicBezTo>
                    <a:pt x="2152" y="4304"/>
                    <a:pt x="3228" y="2421"/>
                    <a:pt x="3228" y="0"/>
                  </a:cubicBezTo>
                  <a:close/>
                </a:path>
              </a:pathLst>
            </a:custGeom>
            <a:solidFill>
              <a:srgbClr val="90D0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0" name="Полилиния: фигура 2989">
              <a:extLst>
                <a:ext uri="{FF2B5EF4-FFF2-40B4-BE49-F238E27FC236}">
                  <a16:creationId xmlns:a16="http://schemas.microsoft.com/office/drawing/2014/main" id="{4870E190-1C71-DB62-B472-FB62C2EA76AD}"/>
                </a:ext>
              </a:extLst>
            </p:cNvPr>
            <p:cNvSpPr/>
            <p:nvPr/>
          </p:nvSpPr>
          <p:spPr>
            <a:xfrm>
              <a:off x="5320745" y="7227518"/>
              <a:ext cx="9684" cy="8070"/>
            </a:xfrm>
            <a:custGeom>
              <a:avLst/>
              <a:gdLst>
                <a:gd name="connsiteX0" fmla="*/ 3228 w 9684"/>
                <a:gd name="connsiteY0" fmla="*/ 8071 h 8070"/>
                <a:gd name="connsiteX1" fmla="*/ 9685 w 9684"/>
                <a:gd name="connsiteY1" fmla="*/ 0 h 8070"/>
                <a:gd name="connsiteX2" fmla="*/ 0 w 9684"/>
                <a:gd name="connsiteY2" fmla="*/ 1614 h 8070"/>
                <a:gd name="connsiteX3" fmla="*/ 3228 w 9684"/>
                <a:gd name="connsiteY3" fmla="*/ 8071 h 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84" h="8070">
                  <a:moveTo>
                    <a:pt x="3228" y="8071"/>
                  </a:moveTo>
                  <a:cubicBezTo>
                    <a:pt x="5919" y="5919"/>
                    <a:pt x="8609" y="3497"/>
                    <a:pt x="9685" y="0"/>
                  </a:cubicBezTo>
                  <a:cubicBezTo>
                    <a:pt x="6457" y="1345"/>
                    <a:pt x="3497" y="3497"/>
                    <a:pt x="0" y="1614"/>
                  </a:cubicBezTo>
                  <a:cubicBezTo>
                    <a:pt x="807" y="4035"/>
                    <a:pt x="-1076" y="7802"/>
                    <a:pt x="3228" y="8071"/>
                  </a:cubicBezTo>
                  <a:close/>
                </a:path>
              </a:pathLst>
            </a:custGeom>
            <a:solidFill>
              <a:srgbClr val="7FCA1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1" name="Полилиния: фигура 2990">
              <a:extLst>
                <a:ext uri="{FF2B5EF4-FFF2-40B4-BE49-F238E27FC236}">
                  <a16:creationId xmlns:a16="http://schemas.microsoft.com/office/drawing/2014/main" id="{B392D297-86A0-8CAA-3056-4FB3332F4DED}"/>
                </a:ext>
              </a:extLst>
            </p:cNvPr>
            <p:cNvSpPr/>
            <p:nvPr/>
          </p:nvSpPr>
          <p:spPr>
            <a:xfrm>
              <a:off x="5152158" y="7553796"/>
              <a:ext cx="58388" cy="51744"/>
            </a:xfrm>
            <a:custGeom>
              <a:avLst/>
              <a:gdLst>
                <a:gd name="connsiteX0" fmla="*/ 46719 w 58388"/>
                <a:gd name="connsiteY0" fmla="*/ 18882 h 51744"/>
                <a:gd name="connsiteX1" fmla="*/ 58018 w 58388"/>
                <a:gd name="connsiteY1" fmla="*/ 5430 h 51744"/>
                <a:gd name="connsiteX2" fmla="*/ 57211 w 58388"/>
                <a:gd name="connsiteY2" fmla="*/ 319 h 51744"/>
                <a:gd name="connsiteX3" fmla="*/ 51830 w 58388"/>
                <a:gd name="connsiteY3" fmla="*/ 2471 h 51744"/>
                <a:gd name="connsiteX4" fmla="*/ 28156 w 58388"/>
                <a:gd name="connsiteY4" fmla="*/ 23724 h 51744"/>
                <a:gd name="connsiteX5" fmla="*/ 985 w 58388"/>
                <a:gd name="connsiteY5" fmla="*/ 49281 h 51744"/>
                <a:gd name="connsiteX6" fmla="*/ 177 w 58388"/>
                <a:gd name="connsiteY6" fmla="*/ 51434 h 51744"/>
                <a:gd name="connsiteX7" fmla="*/ 1523 w 58388"/>
                <a:gd name="connsiteY7" fmla="*/ 51434 h 51744"/>
                <a:gd name="connsiteX8" fmla="*/ 12284 w 58388"/>
                <a:gd name="connsiteY8" fmla="*/ 44977 h 51744"/>
                <a:gd name="connsiteX9" fmla="*/ 27080 w 58388"/>
                <a:gd name="connsiteY9" fmla="*/ 34216 h 51744"/>
                <a:gd name="connsiteX10" fmla="*/ 30846 w 58388"/>
                <a:gd name="connsiteY10" fmla="*/ 32064 h 51744"/>
                <a:gd name="connsiteX11" fmla="*/ 35689 w 58388"/>
                <a:gd name="connsiteY11" fmla="*/ 28028 h 51744"/>
                <a:gd name="connsiteX12" fmla="*/ 43222 w 58388"/>
                <a:gd name="connsiteY12" fmla="*/ 22917 h 51744"/>
                <a:gd name="connsiteX13" fmla="*/ 46719 w 58388"/>
                <a:gd name="connsiteY13" fmla="*/ 18882 h 51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8388" h="51744">
                  <a:moveTo>
                    <a:pt x="46719" y="18882"/>
                  </a:moveTo>
                  <a:cubicBezTo>
                    <a:pt x="50485" y="14308"/>
                    <a:pt x="54252" y="10004"/>
                    <a:pt x="58018" y="5430"/>
                  </a:cubicBezTo>
                  <a:cubicBezTo>
                    <a:pt x="57480" y="3816"/>
                    <a:pt x="59632" y="1395"/>
                    <a:pt x="57211" y="319"/>
                  </a:cubicBezTo>
                  <a:cubicBezTo>
                    <a:pt x="55059" y="-757"/>
                    <a:pt x="53444" y="1126"/>
                    <a:pt x="51830" y="2471"/>
                  </a:cubicBezTo>
                  <a:cubicBezTo>
                    <a:pt x="43759" y="9466"/>
                    <a:pt x="35958" y="16460"/>
                    <a:pt x="28156" y="23724"/>
                  </a:cubicBezTo>
                  <a:cubicBezTo>
                    <a:pt x="19009" y="32064"/>
                    <a:pt x="10131" y="40673"/>
                    <a:pt x="985" y="49281"/>
                  </a:cubicBezTo>
                  <a:cubicBezTo>
                    <a:pt x="446" y="49819"/>
                    <a:pt x="-361" y="50627"/>
                    <a:pt x="177" y="51434"/>
                  </a:cubicBezTo>
                  <a:cubicBezTo>
                    <a:pt x="446" y="51972"/>
                    <a:pt x="985" y="51703"/>
                    <a:pt x="1523" y="51434"/>
                  </a:cubicBezTo>
                  <a:cubicBezTo>
                    <a:pt x="6096" y="50627"/>
                    <a:pt x="8786" y="47398"/>
                    <a:pt x="12284" y="44977"/>
                  </a:cubicBezTo>
                  <a:cubicBezTo>
                    <a:pt x="17126" y="41211"/>
                    <a:pt x="21430" y="36906"/>
                    <a:pt x="27080" y="34216"/>
                  </a:cubicBezTo>
                  <a:cubicBezTo>
                    <a:pt x="28963" y="34485"/>
                    <a:pt x="29770" y="33140"/>
                    <a:pt x="30846" y="32064"/>
                  </a:cubicBezTo>
                  <a:cubicBezTo>
                    <a:pt x="31922" y="29912"/>
                    <a:pt x="33537" y="28836"/>
                    <a:pt x="35689" y="28028"/>
                  </a:cubicBezTo>
                  <a:cubicBezTo>
                    <a:pt x="38379" y="26414"/>
                    <a:pt x="40800" y="24531"/>
                    <a:pt x="43222" y="22917"/>
                  </a:cubicBezTo>
                  <a:cubicBezTo>
                    <a:pt x="44567" y="21572"/>
                    <a:pt x="45643" y="20227"/>
                    <a:pt x="46719" y="18882"/>
                  </a:cubicBezTo>
                  <a:close/>
                </a:path>
              </a:pathLst>
            </a:custGeom>
            <a:solidFill>
              <a:srgbClr val="E8FC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2" name="Полилиния: фигура 2991">
              <a:extLst>
                <a:ext uri="{FF2B5EF4-FFF2-40B4-BE49-F238E27FC236}">
                  <a16:creationId xmlns:a16="http://schemas.microsoft.com/office/drawing/2014/main" id="{EBD4F553-A1CD-7FE6-7FAD-A439F143787F}"/>
                </a:ext>
              </a:extLst>
            </p:cNvPr>
            <p:cNvSpPr/>
            <p:nvPr/>
          </p:nvSpPr>
          <p:spPr>
            <a:xfrm>
              <a:off x="5186502" y="7513849"/>
              <a:ext cx="49769" cy="54254"/>
            </a:xfrm>
            <a:custGeom>
              <a:avLst/>
              <a:gdLst>
                <a:gd name="connsiteX0" fmla="*/ 49770 w 49769"/>
                <a:gd name="connsiteY0" fmla="*/ 450 h 54254"/>
                <a:gd name="connsiteX1" fmla="*/ 36588 w 49769"/>
                <a:gd name="connsiteY1" fmla="*/ 8252 h 54254"/>
                <a:gd name="connsiteX2" fmla="*/ 3766 w 49769"/>
                <a:gd name="connsiteY2" fmla="*/ 48874 h 54254"/>
                <a:gd name="connsiteX3" fmla="*/ 0 w 49769"/>
                <a:gd name="connsiteY3" fmla="*/ 54255 h 54254"/>
                <a:gd name="connsiteX4" fmla="*/ 15873 w 49769"/>
                <a:gd name="connsiteY4" fmla="*/ 37844 h 54254"/>
                <a:gd name="connsiteX5" fmla="*/ 47887 w 49769"/>
                <a:gd name="connsiteY5" fmla="*/ 3409 h 54254"/>
                <a:gd name="connsiteX6" fmla="*/ 49770 w 49769"/>
                <a:gd name="connsiteY6" fmla="*/ 450 h 54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9769" h="54254">
                  <a:moveTo>
                    <a:pt x="49770" y="450"/>
                  </a:moveTo>
                  <a:cubicBezTo>
                    <a:pt x="42775" y="-1433"/>
                    <a:pt x="40085" y="2871"/>
                    <a:pt x="36588" y="8252"/>
                  </a:cubicBezTo>
                  <a:cubicBezTo>
                    <a:pt x="27172" y="23048"/>
                    <a:pt x="15604" y="35961"/>
                    <a:pt x="3766" y="48874"/>
                  </a:cubicBezTo>
                  <a:cubicBezTo>
                    <a:pt x="2152" y="50488"/>
                    <a:pt x="538" y="52103"/>
                    <a:pt x="0" y="54255"/>
                  </a:cubicBezTo>
                  <a:cubicBezTo>
                    <a:pt x="7264" y="50757"/>
                    <a:pt x="10492" y="43225"/>
                    <a:pt x="15873" y="37844"/>
                  </a:cubicBezTo>
                  <a:cubicBezTo>
                    <a:pt x="26903" y="26814"/>
                    <a:pt x="37933" y="15515"/>
                    <a:pt x="47887" y="3409"/>
                  </a:cubicBezTo>
                  <a:cubicBezTo>
                    <a:pt x="48694" y="2602"/>
                    <a:pt x="49232" y="1526"/>
                    <a:pt x="49770" y="450"/>
                  </a:cubicBezTo>
                  <a:close/>
                </a:path>
              </a:pathLst>
            </a:custGeom>
            <a:solidFill>
              <a:srgbClr val="C2E06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3" name="Полилиния: фигура 2992">
              <a:extLst>
                <a:ext uri="{FF2B5EF4-FFF2-40B4-BE49-F238E27FC236}">
                  <a16:creationId xmlns:a16="http://schemas.microsoft.com/office/drawing/2014/main" id="{9EE9A50C-2AA7-1895-A2DC-AD7478CA7E00}"/>
                </a:ext>
              </a:extLst>
            </p:cNvPr>
            <p:cNvSpPr/>
            <p:nvPr/>
          </p:nvSpPr>
          <p:spPr>
            <a:xfrm>
              <a:off x="5263981" y="7397811"/>
              <a:ext cx="26095" cy="69946"/>
            </a:xfrm>
            <a:custGeom>
              <a:avLst/>
              <a:gdLst>
                <a:gd name="connsiteX0" fmla="*/ 26095 w 26095"/>
                <a:gd name="connsiteY0" fmla="*/ 0 h 69946"/>
                <a:gd name="connsiteX1" fmla="*/ 22598 w 26095"/>
                <a:gd name="connsiteY1" fmla="*/ 6995 h 69946"/>
                <a:gd name="connsiteX2" fmla="*/ 5918 w 26095"/>
                <a:gd name="connsiteY2" fmla="*/ 54343 h 69946"/>
                <a:gd name="connsiteX3" fmla="*/ 0 w 26095"/>
                <a:gd name="connsiteY3" fmla="*/ 69947 h 69946"/>
                <a:gd name="connsiteX4" fmla="*/ 13182 w 26095"/>
                <a:gd name="connsiteY4" fmla="*/ 48156 h 69946"/>
                <a:gd name="connsiteX5" fmla="*/ 18563 w 26095"/>
                <a:gd name="connsiteY5" fmla="*/ 28517 h 69946"/>
                <a:gd name="connsiteX6" fmla="*/ 26095 w 26095"/>
                <a:gd name="connsiteY6" fmla="*/ 0 h 69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095" h="69946">
                  <a:moveTo>
                    <a:pt x="26095" y="0"/>
                  </a:moveTo>
                  <a:cubicBezTo>
                    <a:pt x="24212" y="1883"/>
                    <a:pt x="23136" y="4573"/>
                    <a:pt x="22598" y="6995"/>
                  </a:cubicBezTo>
                  <a:cubicBezTo>
                    <a:pt x="19101" y="23674"/>
                    <a:pt x="11837" y="38740"/>
                    <a:pt x="5918" y="54343"/>
                  </a:cubicBezTo>
                  <a:cubicBezTo>
                    <a:pt x="4035" y="59455"/>
                    <a:pt x="2152" y="64835"/>
                    <a:pt x="0" y="69947"/>
                  </a:cubicBezTo>
                  <a:cubicBezTo>
                    <a:pt x="5918" y="63490"/>
                    <a:pt x="10223" y="56226"/>
                    <a:pt x="13182" y="48156"/>
                  </a:cubicBezTo>
                  <a:cubicBezTo>
                    <a:pt x="12375" y="40892"/>
                    <a:pt x="16679" y="34973"/>
                    <a:pt x="18563" y="28517"/>
                  </a:cubicBezTo>
                  <a:cubicBezTo>
                    <a:pt x="21522" y="19101"/>
                    <a:pt x="24750" y="9685"/>
                    <a:pt x="26095" y="0"/>
                  </a:cubicBezTo>
                  <a:close/>
                </a:path>
              </a:pathLst>
            </a:custGeom>
            <a:solidFill>
              <a:srgbClr val="7AC71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4" name="Полилиния: фигура 2993">
              <a:extLst>
                <a:ext uri="{FF2B5EF4-FFF2-40B4-BE49-F238E27FC236}">
                  <a16:creationId xmlns:a16="http://schemas.microsoft.com/office/drawing/2014/main" id="{7CB9A47F-4C6C-8D22-F4B1-6D376D9E3D6B}"/>
                </a:ext>
              </a:extLst>
            </p:cNvPr>
            <p:cNvSpPr/>
            <p:nvPr/>
          </p:nvSpPr>
          <p:spPr>
            <a:xfrm>
              <a:off x="5240710" y="7474214"/>
              <a:ext cx="20042" cy="35780"/>
            </a:xfrm>
            <a:custGeom>
              <a:avLst/>
              <a:gdLst>
                <a:gd name="connsiteX0" fmla="*/ 20042 w 20042"/>
                <a:gd name="connsiteY0" fmla="*/ 0 h 35780"/>
                <a:gd name="connsiteX1" fmla="*/ 3094 w 20042"/>
                <a:gd name="connsiteY1" fmla="*/ 29862 h 35780"/>
                <a:gd name="connsiteX2" fmla="*/ 404 w 20042"/>
                <a:gd name="connsiteY2" fmla="*/ 34704 h 35780"/>
                <a:gd name="connsiteX3" fmla="*/ 404 w 20042"/>
                <a:gd name="connsiteY3" fmla="*/ 35780 h 35780"/>
                <a:gd name="connsiteX4" fmla="*/ 16545 w 20042"/>
                <a:gd name="connsiteY4" fmla="*/ 11568 h 35780"/>
                <a:gd name="connsiteX5" fmla="*/ 20042 w 20042"/>
                <a:gd name="connsiteY5" fmla="*/ 0 h 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042" h="35780">
                  <a:moveTo>
                    <a:pt x="20042" y="0"/>
                  </a:moveTo>
                  <a:cubicBezTo>
                    <a:pt x="13317" y="9416"/>
                    <a:pt x="7936" y="19639"/>
                    <a:pt x="3094" y="29862"/>
                  </a:cubicBezTo>
                  <a:cubicBezTo>
                    <a:pt x="2287" y="31476"/>
                    <a:pt x="1749" y="33359"/>
                    <a:pt x="404" y="34704"/>
                  </a:cubicBezTo>
                  <a:cubicBezTo>
                    <a:pt x="-135" y="34973"/>
                    <a:pt x="-135" y="35511"/>
                    <a:pt x="404" y="35780"/>
                  </a:cubicBezTo>
                  <a:cubicBezTo>
                    <a:pt x="7936" y="29324"/>
                    <a:pt x="13317" y="21253"/>
                    <a:pt x="16545" y="11568"/>
                  </a:cubicBezTo>
                  <a:cubicBezTo>
                    <a:pt x="17890" y="7802"/>
                    <a:pt x="18966" y="3766"/>
                    <a:pt x="20042" y="0"/>
                  </a:cubicBezTo>
                  <a:close/>
                </a:path>
              </a:pathLst>
            </a:custGeom>
            <a:solidFill>
              <a:srgbClr val="B9C78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5" name="Полилиния: фигура 2994">
              <a:extLst>
                <a:ext uri="{FF2B5EF4-FFF2-40B4-BE49-F238E27FC236}">
                  <a16:creationId xmlns:a16="http://schemas.microsoft.com/office/drawing/2014/main" id="{F8AE020B-AB1B-5DE4-0972-3C20D3FD1964}"/>
                </a:ext>
              </a:extLst>
            </p:cNvPr>
            <p:cNvSpPr/>
            <p:nvPr/>
          </p:nvSpPr>
          <p:spPr>
            <a:xfrm>
              <a:off x="5176817" y="7575906"/>
              <a:ext cx="19638" cy="15872"/>
            </a:xfrm>
            <a:custGeom>
              <a:avLst/>
              <a:gdLst>
                <a:gd name="connsiteX0" fmla="*/ 18025 w 19638"/>
                <a:gd name="connsiteY0" fmla="*/ 0 h 15872"/>
                <a:gd name="connsiteX1" fmla="*/ 9954 w 19638"/>
                <a:gd name="connsiteY1" fmla="*/ 5111 h 15872"/>
                <a:gd name="connsiteX2" fmla="*/ 5112 w 19638"/>
                <a:gd name="connsiteY2" fmla="*/ 9416 h 15872"/>
                <a:gd name="connsiteX3" fmla="*/ 2152 w 19638"/>
                <a:gd name="connsiteY3" fmla="*/ 12106 h 15872"/>
                <a:gd name="connsiteX4" fmla="*/ 0 w 19638"/>
                <a:gd name="connsiteY4" fmla="*/ 15872 h 15872"/>
                <a:gd name="connsiteX5" fmla="*/ 12106 w 19638"/>
                <a:gd name="connsiteY5" fmla="*/ 9954 h 15872"/>
                <a:gd name="connsiteX6" fmla="*/ 13182 w 19638"/>
                <a:gd name="connsiteY6" fmla="*/ 8878 h 15872"/>
                <a:gd name="connsiteX7" fmla="*/ 19639 w 19638"/>
                <a:gd name="connsiteY7" fmla="*/ 1883 h 15872"/>
                <a:gd name="connsiteX8" fmla="*/ 19370 w 19638"/>
                <a:gd name="connsiteY8" fmla="*/ 1614 h 15872"/>
                <a:gd name="connsiteX9" fmla="*/ 18025 w 19638"/>
                <a:gd name="connsiteY9" fmla="*/ 0 h 1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638" h="15872">
                  <a:moveTo>
                    <a:pt x="18025" y="0"/>
                  </a:moveTo>
                  <a:cubicBezTo>
                    <a:pt x="15334" y="1614"/>
                    <a:pt x="12644" y="3228"/>
                    <a:pt x="9954" y="5111"/>
                  </a:cubicBezTo>
                  <a:cubicBezTo>
                    <a:pt x="8340" y="6726"/>
                    <a:pt x="6188" y="7533"/>
                    <a:pt x="5112" y="9416"/>
                  </a:cubicBezTo>
                  <a:cubicBezTo>
                    <a:pt x="4035" y="10223"/>
                    <a:pt x="3228" y="11299"/>
                    <a:pt x="2152" y="12106"/>
                  </a:cubicBezTo>
                  <a:cubicBezTo>
                    <a:pt x="1614" y="13182"/>
                    <a:pt x="807" y="14258"/>
                    <a:pt x="0" y="15872"/>
                  </a:cubicBezTo>
                  <a:cubicBezTo>
                    <a:pt x="4573" y="13989"/>
                    <a:pt x="7802" y="10761"/>
                    <a:pt x="12106" y="9954"/>
                  </a:cubicBezTo>
                  <a:cubicBezTo>
                    <a:pt x="12644" y="9954"/>
                    <a:pt x="13182" y="9147"/>
                    <a:pt x="13182" y="8878"/>
                  </a:cubicBezTo>
                  <a:cubicBezTo>
                    <a:pt x="12644" y="4035"/>
                    <a:pt x="17218" y="4035"/>
                    <a:pt x="19639" y="1883"/>
                  </a:cubicBezTo>
                  <a:lnTo>
                    <a:pt x="19370" y="1614"/>
                  </a:lnTo>
                  <a:cubicBezTo>
                    <a:pt x="18832" y="1345"/>
                    <a:pt x="19101" y="269"/>
                    <a:pt x="18025" y="0"/>
                  </a:cubicBezTo>
                  <a:close/>
                </a:path>
              </a:pathLst>
            </a:custGeom>
            <a:solidFill>
              <a:srgbClr val="BEDE6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6" name="Полилиния: фигура 2995">
              <a:extLst>
                <a:ext uri="{FF2B5EF4-FFF2-40B4-BE49-F238E27FC236}">
                  <a16:creationId xmlns:a16="http://schemas.microsoft.com/office/drawing/2014/main" id="{276922C6-6E72-3FCA-BB5E-9B7AFCA016C7}"/>
                </a:ext>
              </a:extLst>
            </p:cNvPr>
            <p:cNvSpPr/>
            <p:nvPr/>
          </p:nvSpPr>
          <p:spPr>
            <a:xfrm>
              <a:off x="5237886" y="7516451"/>
              <a:ext cx="11395" cy="13720"/>
            </a:xfrm>
            <a:custGeom>
              <a:avLst/>
              <a:gdLst>
                <a:gd name="connsiteX0" fmla="*/ 0 w 11395"/>
                <a:gd name="connsiteY0" fmla="*/ 13720 h 13720"/>
                <a:gd name="connsiteX1" fmla="*/ 11030 w 11395"/>
                <a:gd name="connsiteY1" fmla="*/ 0 h 13720"/>
                <a:gd name="connsiteX2" fmla="*/ 0 w 11395"/>
                <a:gd name="connsiteY2" fmla="*/ 13720 h 13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395" h="13720">
                  <a:moveTo>
                    <a:pt x="0" y="13720"/>
                  </a:moveTo>
                  <a:cubicBezTo>
                    <a:pt x="7264" y="12106"/>
                    <a:pt x="12913" y="5381"/>
                    <a:pt x="11030" y="0"/>
                  </a:cubicBezTo>
                  <a:cubicBezTo>
                    <a:pt x="6726" y="4035"/>
                    <a:pt x="3497" y="8878"/>
                    <a:pt x="0" y="13720"/>
                  </a:cubicBezTo>
                  <a:close/>
                </a:path>
              </a:pathLst>
            </a:custGeom>
            <a:solidFill>
              <a:srgbClr val="84C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7" name="Полилиния: фигура 2996">
              <a:extLst>
                <a:ext uri="{FF2B5EF4-FFF2-40B4-BE49-F238E27FC236}">
                  <a16:creationId xmlns:a16="http://schemas.microsoft.com/office/drawing/2014/main" id="{9C9CD2C2-61B9-CFE7-7A09-549958FBAE26}"/>
                </a:ext>
              </a:extLst>
            </p:cNvPr>
            <p:cNvSpPr/>
            <p:nvPr/>
          </p:nvSpPr>
          <p:spPr>
            <a:xfrm>
              <a:off x="5152874" y="7607113"/>
              <a:ext cx="10491" cy="6494"/>
            </a:xfrm>
            <a:custGeom>
              <a:avLst/>
              <a:gdLst>
                <a:gd name="connsiteX0" fmla="*/ 0 w 10491"/>
                <a:gd name="connsiteY0" fmla="*/ 6457 h 6494"/>
                <a:gd name="connsiteX1" fmla="*/ 10492 w 10491"/>
                <a:gd name="connsiteY1" fmla="*/ 0 h 6494"/>
                <a:gd name="connsiteX2" fmla="*/ 7802 w 10491"/>
                <a:gd name="connsiteY2" fmla="*/ 0 h 6494"/>
                <a:gd name="connsiteX3" fmla="*/ 0 w 10491"/>
                <a:gd name="connsiteY3" fmla="*/ 6457 h 6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91" h="6494">
                  <a:moveTo>
                    <a:pt x="0" y="6457"/>
                  </a:moveTo>
                  <a:cubicBezTo>
                    <a:pt x="4842" y="6995"/>
                    <a:pt x="6457" y="1614"/>
                    <a:pt x="10492" y="0"/>
                  </a:cubicBezTo>
                  <a:cubicBezTo>
                    <a:pt x="9685" y="0"/>
                    <a:pt x="8878" y="0"/>
                    <a:pt x="7802" y="0"/>
                  </a:cubicBezTo>
                  <a:cubicBezTo>
                    <a:pt x="4304" y="1345"/>
                    <a:pt x="2690" y="4573"/>
                    <a:pt x="0" y="6457"/>
                  </a:cubicBezTo>
                  <a:close/>
                </a:path>
              </a:pathLst>
            </a:custGeom>
            <a:solidFill>
              <a:srgbClr val="C3E1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8" name="Полилиния: фигура 2997">
              <a:extLst>
                <a:ext uri="{FF2B5EF4-FFF2-40B4-BE49-F238E27FC236}">
                  <a16:creationId xmlns:a16="http://schemas.microsoft.com/office/drawing/2014/main" id="{1AC391BD-6E20-E116-E39F-66871AB4A1AB}"/>
                </a:ext>
              </a:extLst>
            </p:cNvPr>
            <p:cNvSpPr/>
            <p:nvPr/>
          </p:nvSpPr>
          <p:spPr>
            <a:xfrm>
              <a:off x="5145879" y="7603077"/>
              <a:ext cx="7532" cy="6725"/>
            </a:xfrm>
            <a:custGeom>
              <a:avLst/>
              <a:gdLst>
                <a:gd name="connsiteX0" fmla="*/ 7533 w 7532"/>
                <a:gd name="connsiteY0" fmla="*/ 2152 h 6725"/>
                <a:gd name="connsiteX1" fmla="*/ 6995 w 7532"/>
                <a:gd name="connsiteY1" fmla="*/ 0 h 6725"/>
                <a:gd name="connsiteX2" fmla="*/ 0 w 7532"/>
                <a:gd name="connsiteY2" fmla="*/ 6726 h 6725"/>
                <a:gd name="connsiteX3" fmla="*/ 7533 w 7532"/>
                <a:gd name="connsiteY3" fmla="*/ 2152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32" h="6725">
                  <a:moveTo>
                    <a:pt x="7533" y="2152"/>
                  </a:moveTo>
                  <a:cubicBezTo>
                    <a:pt x="6188" y="1614"/>
                    <a:pt x="6995" y="807"/>
                    <a:pt x="6995" y="0"/>
                  </a:cubicBezTo>
                  <a:cubicBezTo>
                    <a:pt x="4304" y="1345"/>
                    <a:pt x="1345" y="2690"/>
                    <a:pt x="0" y="6726"/>
                  </a:cubicBezTo>
                  <a:cubicBezTo>
                    <a:pt x="3497" y="5649"/>
                    <a:pt x="5650" y="4035"/>
                    <a:pt x="7533" y="2152"/>
                  </a:cubicBezTo>
                  <a:close/>
                </a:path>
              </a:pathLst>
            </a:custGeom>
            <a:solidFill>
              <a:srgbClr val="E1F1D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99" name="Полилиния: фигура 2998">
              <a:extLst>
                <a:ext uri="{FF2B5EF4-FFF2-40B4-BE49-F238E27FC236}">
                  <a16:creationId xmlns:a16="http://schemas.microsoft.com/office/drawing/2014/main" id="{73912978-4CFC-F529-090A-A3EE1852584E}"/>
                </a:ext>
              </a:extLst>
            </p:cNvPr>
            <p:cNvSpPr/>
            <p:nvPr/>
          </p:nvSpPr>
          <p:spPr>
            <a:xfrm>
              <a:off x="5238394" y="7507842"/>
              <a:ext cx="2720" cy="3766"/>
            </a:xfrm>
            <a:custGeom>
              <a:avLst/>
              <a:gdLst>
                <a:gd name="connsiteX0" fmla="*/ 2720 w 2720"/>
                <a:gd name="connsiteY0" fmla="*/ 2152 h 3766"/>
                <a:gd name="connsiteX1" fmla="*/ 2720 w 2720"/>
                <a:gd name="connsiteY1" fmla="*/ 1076 h 3766"/>
                <a:gd name="connsiteX2" fmla="*/ 1106 w 2720"/>
                <a:gd name="connsiteY2" fmla="*/ 0 h 3766"/>
                <a:gd name="connsiteX3" fmla="*/ 837 w 2720"/>
                <a:gd name="connsiteY3" fmla="*/ 3766 h 3766"/>
                <a:gd name="connsiteX4" fmla="*/ 2720 w 2720"/>
                <a:gd name="connsiteY4" fmla="*/ 2152 h 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0" h="3766">
                  <a:moveTo>
                    <a:pt x="2720" y="2152"/>
                  </a:moveTo>
                  <a:cubicBezTo>
                    <a:pt x="2720" y="1883"/>
                    <a:pt x="2720" y="1614"/>
                    <a:pt x="2720" y="1076"/>
                  </a:cubicBezTo>
                  <a:cubicBezTo>
                    <a:pt x="2182" y="807"/>
                    <a:pt x="1644" y="269"/>
                    <a:pt x="1106" y="0"/>
                  </a:cubicBezTo>
                  <a:cubicBezTo>
                    <a:pt x="299" y="1076"/>
                    <a:pt x="-777" y="2421"/>
                    <a:pt x="837" y="3766"/>
                  </a:cubicBezTo>
                  <a:cubicBezTo>
                    <a:pt x="1375" y="3228"/>
                    <a:pt x="2182" y="2690"/>
                    <a:pt x="2720" y="2152"/>
                  </a:cubicBezTo>
                  <a:close/>
                </a:path>
              </a:pathLst>
            </a:custGeom>
            <a:solidFill>
              <a:srgbClr val="6DB8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0" name="Полилиния: фигура 2999">
              <a:extLst>
                <a:ext uri="{FF2B5EF4-FFF2-40B4-BE49-F238E27FC236}">
                  <a16:creationId xmlns:a16="http://schemas.microsoft.com/office/drawing/2014/main" id="{3ED3D33C-403C-AD6D-106F-7BD8134D8DFF}"/>
                </a:ext>
              </a:extLst>
            </p:cNvPr>
            <p:cNvSpPr/>
            <p:nvPr/>
          </p:nvSpPr>
          <p:spPr>
            <a:xfrm>
              <a:off x="5336080" y="7403946"/>
              <a:ext cx="20068" cy="19691"/>
            </a:xfrm>
            <a:custGeom>
              <a:avLst/>
              <a:gdLst>
                <a:gd name="connsiteX0" fmla="*/ 13451 w 20068"/>
                <a:gd name="connsiteY0" fmla="*/ 11352 h 19691"/>
                <a:gd name="connsiteX1" fmla="*/ 19908 w 20068"/>
                <a:gd name="connsiteY1" fmla="*/ 2205 h 19691"/>
                <a:gd name="connsiteX2" fmla="*/ 19370 w 20068"/>
                <a:gd name="connsiteY2" fmla="*/ 53 h 19691"/>
                <a:gd name="connsiteX3" fmla="*/ 17487 w 20068"/>
                <a:gd name="connsiteY3" fmla="*/ 1398 h 19691"/>
                <a:gd name="connsiteX4" fmla="*/ 0 w 20068"/>
                <a:gd name="connsiteY4" fmla="*/ 18346 h 19691"/>
                <a:gd name="connsiteX5" fmla="*/ 4842 w 20068"/>
                <a:gd name="connsiteY5" fmla="*/ 19692 h 19691"/>
                <a:gd name="connsiteX6" fmla="*/ 13451 w 20068"/>
                <a:gd name="connsiteY6" fmla="*/ 11352 h 19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68" h="19691">
                  <a:moveTo>
                    <a:pt x="13451" y="11352"/>
                  </a:moveTo>
                  <a:cubicBezTo>
                    <a:pt x="15603" y="8392"/>
                    <a:pt x="18294" y="5702"/>
                    <a:pt x="19908" y="2205"/>
                  </a:cubicBezTo>
                  <a:cubicBezTo>
                    <a:pt x="20177" y="1398"/>
                    <a:pt x="20177" y="322"/>
                    <a:pt x="19370" y="53"/>
                  </a:cubicBezTo>
                  <a:cubicBezTo>
                    <a:pt x="18294" y="-216"/>
                    <a:pt x="17756" y="591"/>
                    <a:pt x="17487" y="1398"/>
                  </a:cubicBezTo>
                  <a:cubicBezTo>
                    <a:pt x="12913" y="8392"/>
                    <a:pt x="6995" y="13773"/>
                    <a:pt x="0" y="18346"/>
                  </a:cubicBezTo>
                  <a:cubicBezTo>
                    <a:pt x="1614" y="18885"/>
                    <a:pt x="3228" y="19423"/>
                    <a:pt x="4842" y="19692"/>
                  </a:cubicBezTo>
                  <a:cubicBezTo>
                    <a:pt x="7533" y="17001"/>
                    <a:pt x="11568" y="15387"/>
                    <a:pt x="13451" y="11352"/>
                  </a:cubicBezTo>
                  <a:close/>
                </a:path>
              </a:pathLst>
            </a:custGeom>
            <a:solidFill>
              <a:srgbClr val="CCF07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1" name="Полилиния: фигура 3000">
              <a:extLst>
                <a:ext uri="{FF2B5EF4-FFF2-40B4-BE49-F238E27FC236}">
                  <a16:creationId xmlns:a16="http://schemas.microsoft.com/office/drawing/2014/main" id="{4A2F063B-38B7-981A-20C5-3CA5C6D05038}"/>
                </a:ext>
              </a:extLst>
            </p:cNvPr>
            <p:cNvSpPr/>
            <p:nvPr/>
          </p:nvSpPr>
          <p:spPr>
            <a:xfrm>
              <a:off x="5353297" y="7402923"/>
              <a:ext cx="3497" cy="3228"/>
            </a:xfrm>
            <a:custGeom>
              <a:avLst/>
              <a:gdLst>
                <a:gd name="connsiteX0" fmla="*/ 0 w 3497"/>
                <a:gd name="connsiteY0" fmla="*/ 2421 h 3228"/>
                <a:gd name="connsiteX1" fmla="*/ 2690 w 3497"/>
                <a:gd name="connsiteY1" fmla="*/ 3228 h 3228"/>
                <a:gd name="connsiteX2" fmla="*/ 3497 w 3497"/>
                <a:gd name="connsiteY2" fmla="*/ 807 h 3228"/>
                <a:gd name="connsiteX3" fmla="*/ 1076 w 3497"/>
                <a:gd name="connsiteY3" fmla="*/ 0 h 3228"/>
                <a:gd name="connsiteX4" fmla="*/ 0 w 3497"/>
                <a:gd name="connsiteY4" fmla="*/ 2421 h 3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7" h="3228">
                  <a:moveTo>
                    <a:pt x="0" y="2421"/>
                  </a:moveTo>
                  <a:cubicBezTo>
                    <a:pt x="1076" y="1614"/>
                    <a:pt x="2152" y="1345"/>
                    <a:pt x="2690" y="3228"/>
                  </a:cubicBezTo>
                  <a:cubicBezTo>
                    <a:pt x="2959" y="2421"/>
                    <a:pt x="3228" y="1614"/>
                    <a:pt x="3497" y="807"/>
                  </a:cubicBezTo>
                  <a:cubicBezTo>
                    <a:pt x="2690" y="0"/>
                    <a:pt x="1883" y="0"/>
                    <a:pt x="1076" y="0"/>
                  </a:cubicBezTo>
                  <a:cubicBezTo>
                    <a:pt x="538" y="807"/>
                    <a:pt x="269" y="1614"/>
                    <a:pt x="0" y="2421"/>
                  </a:cubicBezTo>
                  <a:close/>
                </a:path>
              </a:pathLst>
            </a:custGeom>
            <a:solidFill>
              <a:srgbClr val="B9E8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2" name="Полилиния: фигура 3001">
              <a:extLst>
                <a:ext uri="{FF2B5EF4-FFF2-40B4-BE49-F238E27FC236}">
                  <a16:creationId xmlns:a16="http://schemas.microsoft.com/office/drawing/2014/main" id="{77814EAB-8BA6-B52B-F2C9-7D0E3AF4BC7E}"/>
                </a:ext>
              </a:extLst>
            </p:cNvPr>
            <p:cNvSpPr/>
            <p:nvPr/>
          </p:nvSpPr>
          <p:spPr>
            <a:xfrm>
              <a:off x="5194842" y="7572678"/>
              <a:ext cx="4304" cy="5111"/>
            </a:xfrm>
            <a:custGeom>
              <a:avLst/>
              <a:gdLst>
                <a:gd name="connsiteX0" fmla="*/ 0 w 4304"/>
                <a:gd name="connsiteY0" fmla="*/ 3228 h 5111"/>
                <a:gd name="connsiteX1" fmla="*/ 1345 w 4304"/>
                <a:gd name="connsiteY1" fmla="*/ 5111 h 5111"/>
                <a:gd name="connsiteX2" fmla="*/ 4304 w 4304"/>
                <a:gd name="connsiteY2" fmla="*/ 2421 h 5111"/>
                <a:gd name="connsiteX3" fmla="*/ 3766 w 4304"/>
                <a:gd name="connsiteY3" fmla="*/ 0 h 5111"/>
                <a:gd name="connsiteX4" fmla="*/ 0 w 4304"/>
                <a:gd name="connsiteY4" fmla="*/ 3228 h 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04" h="5111">
                  <a:moveTo>
                    <a:pt x="0" y="3228"/>
                  </a:moveTo>
                  <a:cubicBezTo>
                    <a:pt x="269" y="4035"/>
                    <a:pt x="269" y="4843"/>
                    <a:pt x="1345" y="5111"/>
                  </a:cubicBezTo>
                  <a:cubicBezTo>
                    <a:pt x="2421" y="4304"/>
                    <a:pt x="3497" y="3497"/>
                    <a:pt x="4304" y="2421"/>
                  </a:cubicBezTo>
                  <a:cubicBezTo>
                    <a:pt x="2959" y="1883"/>
                    <a:pt x="4035" y="807"/>
                    <a:pt x="3766" y="0"/>
                  </a:cubicBezTo>
                  <a:cubicBezTo>
                    <a:pt x="2421" y="538"/>
                    <a:pt x="1076" y="1614"/>
                    <a:pt x="0" y="3228"/>
                  </a:cubicBezTo>
                  <a:close/>
                </a:path>
              </a:pathLst>
            </a:custGeom>
            <a:solidFill>
              <a:srgbClr val="A0D4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3" name="Полилиния: фигура 3002">
              <a:extLst>
                <a:ext uri="{FF2B5EF4-FFF2-40B4-BE49-F238E27FC236}">
                  <a16:creationId xmlns:a16="http://schemas.microsoft.com/office/drawing/2014/main" id="{28F707BD-5DC1-42FC-7C47-14B07CB63FC0}"/>
                </a:ext>
              </a:extLst>
            </p:cNvPr>
            <p:cNvSpPr/>
            <p:nvPr/>
          </p:nvSpPr>
          <p:spPr>
            <a:xfrm>
              <a:off x="5340653" y="7415298"/>
              <a:ext cx="8934" cy="9573"/>
            </a:xfrm>
            <a:custGeom>
              <a:avLst/>
              <a:gdLst>
                <a:gd name="connsiteX0" fmla="*/ 8878 w 8934"/>
                <a:gd name="connsiteY0" fmla="*/ 0 h 9573"/>
                <a:gd name="connsiteX1" fmla="*/ 0 w 8934"/>
                <a:gd name="connsiteY1" fmla="*/ 8340 h 9573"/>
                <a:gd name="connsiteX2" fmla="*/ 1345 w 8934"/>
                <a:gd name="connsiteY2" fmla="*/ 9147 h 9573"/>
                <a:gd name="connsiteX3" fmla="*/ 8071 w 8934"/>
                <a:gd name="connsiteY3" fmla="*/ 9147 h 9573"/>
                <a:gd name="connsiteX4" fmla="*/ 8878 w 8934"/>
                <a:gd name="connsiteY4" fmla="*/ 0 h 9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34" h="9573">
                  <a:moveTo>
                    <a:pt x="8878" y="0"/>
                  </a:moveTo>
                  <a:cubicBezTo>
                    <a:pt x="5918" y="2959"/>
                    <a:pt x="1345" y="3766"/>
                    <a:pt x="0" y="8340"/>
                  </a:cubicBezTo>
                  <a:cubicBezTo>
                    <a:pt x="538" y="8609"/>
                    <a:pt x="807" y="8878"/>
                    <a:pt x="1345" y="9147"/>
                  </a:cubicBezTo>
                  <a:cubicBezTo>
                    <a:pt x="3497" y="9416"/>
                    <a:pt x="5918" y="9954"/>
                    <a:pt x="8071" y="9147"/>
                  </a:cubicBezTo>
                  <a:cubicBezTo>
                    <a:pt x="5918" y="5919"/>
                    <a:pt x="9416" y="3228"/>
                    <a:pt x="8878" y="0"/>
                  </a:cubicBezTo>
                  <a:close/>
                </a:path>
              </a:pathLst>
            </a:custGeom>
            <a:solidFill>
              <a:srgbClr val="A2DC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4" name="Полилиния: фигура 3003">
              <a:extLst>
                <a:ext uri="{FF2B5EF4-FFF2-40B4-BE49-F238E27FC236}">
                  <a16:creationId xmlns:a16="http://schemas.microsoft.com/office/drawing/2014/main" id="{463699BB-F3CA-13B5-86E6-1C3AD49F9FE1}"/>
                </a:ext>
              </a:extLst>
            </p:cNvPr>
            <p:cNvSpPr/>
            <p:nvPr/>
          </p:nvSpPr>
          <p:spPr>
            <a:xfrm>
              <a:off x="5116286" y="7617234"/>
              <a:ext cx="56693" cy="29804"/>
            </a:xfrm>
            <a:custGeom>
              <a:avLst/>
              <a:gdLst>
                <a:gd name="connsiteX0" fmla="*/ 12375 w 56693"/>
                <a:gd name="connsiteY0" fmla="*/ 19203 h 29804"/>
                <a:gd name="connsiteX1" fmla="*/ 0 w 56693"/>
                <a:gd name="connsiteY1" fmla="*/ 28081 h 29804"/>
                <a:gd name="connsiteX2" fmla="*/ 2959 w 56693"/>
                <a:gd name="connsiteY2" fmla="*/ 29426 h 29804"/>
                <a:gd name="connsiteX3" fmla="*/ 7802 w 56693"/>
                <a:gd name="connsiteY3" fmla="*/ 27812 h 29804"/>
                <a:gd name="connsiteX4" fmla="*/ 15065 w 56693"/>
                <a:gd name="connsiteY4" fmla="*/ 24045 h 29804"/>
                <a:gd name="connsiteX5" fmla="*/ 34973 w 56693"/>
                <a:gd name="connsiteY5" fmla="*/ 13822 h 29804"/>
                <a:gd name="connsiteX6" fmla="*/ 36587 w 56693"/>
                <a:gd name="connsiteY6" fmla="*/ 13553 h 29804"/>
                <a:gd name="connsiteX7" fmla="*/ 46272 w 56693"/>
                <a:gd name="connsiteY7" fmla="*/ 7904 h 29804"/>
                <a:gd name="connsiteX8" fmla="*/ 56226 w 56693"/>
                <a:gd name="connsiteY8" fmla="*/ 4944 h 29804"/>
                <a:gd name="connsiteX9" fmla="*/ 49770 w 56693"/>
                <a:gd name="connsiteY9" fmla="*/ 1447 h 29804"/>
                <a:gd name="connsiteX10" fmla="*/ 15065 w 56693"/>
                <a:gd name="connsiteY10" fmla="*/ 17051 h 29804"/>
                <a:gd name="connsiteX11" fmla="*/ 13989 w 56693"/>
                <a:gd name="connsiteY11" fmla="*/ 18127 h 29804"/>
                <a:gd name="connsiteX12" fmla="*/ 12375 w 56693"/>
                <a:gd name="connsiteY12" fmla="*/ 19203 h 2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6693" h="29804">
                  <a:moveTo>
                    <a:pt x="12375" y="19203"/>
                  </a:moveTo>
                  <a:cubicBezTo>
                    <a:pt x="7533" y="21086"/>
                    <a:pt x="4035" y="25121"/>
                    <a:pt x="0" y="28081"/>
                  </a:cubicBezTo>
                  <a:cubicBezTo>
                    <a:pt x="269" y="30233"/>
                    <a:pt x="1883" y="29964"/>
                    <a:pt x="2959" y="29426"/>
                  </a:cubicBezTo>
                  <a:cubicBezTo>
                    <a:pt x="4573" y="28619"/>
                    <a:pt x="6188" y="28350"/>
                    <a:pt x="7802" y="27812"/>
                  </a:cubicBezTo>
                  <a:cubicBezTo>
                    <a:pt x="10761" y="27543"/>
                    <a:pt x="12375" y="24852"/>
                    <a:pt x="15065" y="24045"/>
                  </a:cubicBezTo>
                  <a:cubicBezTo>
                    <a:pt x="21791" y="20817"/>
                    <a:pt x="27441" y="15705"/>
                    <a:pt x="34973" y="13822"/>
                  </a:cubicBezTo>
                  <a:cubicBezTo>
                    <a:pt x="35511" y="13822"/>
                    <a:pt x="36049" y="13553"/>
                    <a:pt x="36587" y="13553"/>
                  </a:cubicBezTo>
                  <a:cubicBezTo>
                    <a:pt x="40085" y="11939"/>
                    <a:pt x="43851" y="10863"/>
                    <a:pt x="46272" y="7904"/>
                  </a:cubicBezTo>
                  <a:cubicBezTo>
                    <a:pt x="48963" y="5214"/>
                    <a:pt x="52998" y="6021"/>
                    <a:pt x="56226" y="4944"/>
                  </a:cubicBezTo>
                  <a:cubicBezTo>
                    <a:pt x="57302" y="-705"/>
                    <a:pt x="57033" y="-974"/>
                    <a:pt x="49770" y="1447"/>
                  </a:cubicBezTo>
                  <a:cubicBezTo>
                    <a:pt x="37394" y="4676"/>
                    <a:pt x="25826" y="10325"/>
                    <a:pt x="15065" y="17051"/>
                  </a:cubicBezTo>
                  <a:cubicBezTo>
                    <a:pt x="14796" y="17320"/>
                    <a:pt x="14258" y="17589"/>
                    <a:pt x="13989" y="18127"/>
                  </a:cubicBezTo>
                  <a:cubicBezTo>
                    <a:pt x="13182" y="18127"/>
                    <a:pt x="12644" y="18396"/>
                    <a:pt x="12375" y="19203"/>
                  </a:cubicBezTo>
                  <a:close/>
                </a:path>
              </a:pathLst>
            </a:custGeom>
            <a:solidFill>
              <a:srgbClr val="ECFBE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5" name="Полилиния: фигура 3004">
              <a:extLst>
                <a:ext uri="{FF2B5EF4-FFF2-40B4-BE49-F238E27FC236}">
                  <a16:creationId xmlns:a16="http://schemas.microsoft.com/office/drawing/2014/main" id="{FD83288A-2A3E-197D-34B0-2FCD9314FE12}"/>
                </a:ext>
              </a:extLst>
            </p:cNvPr>
            <p:cNvSpPr/>
            <p:nvPr/>
          </p:nvSpPr>
          <p:spPr>
            <a:xfrm>
              <a:off x="5166325" y="7616561"/>
              <a:ext cx="11667" cy="5885"/>
            </a:xfrm>
            <a:custGeom>
              <a:avLst/>
              <a:gdLst>
                <a:gd name="connsiteX0" fmla="*/ 0 w 11667"/>
                <a:gd name="connsiteY0" fmla="*/ 2389 h 5885"/>
                <a:gd name="connsiteX1" fmla="*/ 6457 w 11667"/>
                <a:gd name="connsiteY1" fmla="*/ 5886 h 5885"/>
                <a:gd name="connsiteX2" fmla="*/ 11568 w 11667"/>
                <a:gd name="connsiteY2" fmla="*/ 2658 h 5885"/>
                <a:gd name="connsiteX3" fmla="*/ 9954 w 11667"/>
                <a:gd name="connsiteY3" fmla="*/ 2658 h 5885"/>
                <a:gd name="connsiteX4" fmla="*/ 0 w 11667"/>
                <a:gd name="connsiteY4" fmla="*/ 2389 h 5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67" h="5885">
                  <a:moveTo>
                    <a:pt x="0" y="2389"/>
                  </a:moveTo>
                  <a:cubicBezTo>
                    <a:pt x="3228" y="1582"/>
                    <a:pt x="6457" y="505"/>
                    <a:pt x="6457" y="5886"/>
                  </a:cubicBezTo>
                  <a:cubicBezTo>
                    <a:pt x="8071" y="4541"/>
                    <a:pt x="12375" y="7769"/>
                    <a:pt x="11568" y="2658"/>
                  </a:cubicBezTo>
                  <a:cubicBezTo>
                    <a:pt x="11030" y="2658"/>
                    <a:pt x="10223" y="2927"/>
                    <a:pt x="9954" y="2658"/>
                  </a:cubicBezTo>
                  <a:cubicBezTo>
                    <a:pt x="7533" y="-840"/>
                    <a:pt x="5919" y="-840"/>
                    <a:pt x="0" y="2389"/>
                  </a:cubicBezTo>
                  <a:close/>
                </a:path>
              </a:pathLst>
            </a:custGeom>
            <a:solidFill>
              <a:srgbClr val="E5F7C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6" name="Полилиния: фигура 3005">
              <a:extLst>
                <a:ext uri="{FF2B5EF4-FFF2-40B4-BE49-F238E27FC236}">
                  <a16:creationId xmlns:a16="http://schemas.microsoft.com/office/drawing/2014/main" id="{6A145DB2-FC8C-2473-04CC-03F3874EB0DA}"/>
                </a:ext>
              </a:extLst>
            </p:cNvPr>
            <p:cNvSpPr/>
            <p:nvPr/>
          </p:nvSpPr>
          <p:spPr>
            <a:xfrm>
              <a:off x="5131621" y="7628552"/>
              <a:ext cx="27440" cy="12727"/>
            </a:xfrm>
            <a:custGeom>
              <a:avLst/>
              <a:gdLst>
                <a:gd name="connsiteX0" fmla="*/ 19639 w 27440"/>
                <a:gd name="connsiteY0" fmla="*/ 1159 h 12727"/>
                <a:gd name="connsiteX1" fmla="*/ 0 w 27440"/>
                <a:gd name="connsiteY1" fmla="*/ 12727 h 12727"/>
                <a:gd name="connsiteX2" fmla="*/ 26364 w 27440"/>
                <a:gd name="connsiteY2" fmla="*/ 3042 h 12727"/>
                <a:gd name="connsiteX3" fmla="*/ 27441 w 27440"/>
                <a:gd name="connsiteY3" fmla="*/ 621 h 12727"/>
                <a:gd name="connsiteX4" fmla="*/ 23405 w 27440"/>
                <a:gd name="connsiteY4" fmla="*/ 621 h 12727"/>
                <a:gd name="connsiteX5" fmla="*/ 18294 w 27440"/>
                <a:gd name="connsiteY5" fmla="*/ 3042 h 12727"/>
                <a:gd name="connsiteX6" fmla="*/ 19639 w 27440"/>
                <a:gd name="connsiteY6" fmla="*/ 1159 h 12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440" h="12727">
                  <a:moveTo>
                    <a:pt x="19639" y="1159"/>
                  </a:moveTo>
                  <a:cubicBezTo>
                    <a:pt x="12106" y="3581"/>
                    <a:pt x="5381" y="7078"/>
                    <a:pt x="0" y="12727"/>
                  </a:cubicBezTo>
                  <a:cubicBezTo>
                    <a:pt x="9147" y="10575"/>
                    <a:pt x="18025" y="7078"/>
                    <a:pt x="26364" y="3042"/>
                  </a:cubicBezTo>
                  <a:cubicBezTo>
                    <a:pt x="27441" y="2504"/>
                    <a:pt x="27441" y="1697"/>
                    <a:pt x="27441" y="621"/>
                  </a:cubicBezTo>
                  <a:cubicBezTo>
                    <a:pt x="26095" y="-455"/>
                    <a:pt x="24750" y="83"/>
                    <a:pt x="23405" y="621"/>
                  </a:cubicBezTo>
                  <a:cubicBezTo>
                    <a:pt x="21791" y="1697"/>
                    <a:pt x="19908" y="1966"/>
                    <a:pt x="18294" y="3042"/>
                  </a:cubicBezTo>
                  <a:cubicBezTo>
                    <a:pt x="18832" y="2774"/>
                    <a:pt x="20446" y="2774"/>
                    <a:pt x="19639" y="1159"/>
                  </a:cubicBezTo>
                  <a:close/>
                </a:path>
              </a:pathLst>
            </a:custGeom>
            <a:solidFill>
              <a:srgbClr val="DCE6B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7" name="Полилиния: фигура 3006">
              <a:extLst>
                <a:ext uri="{FF2B5EF4-FFF2-40B4-BE49-F238E27FC236}">
                  <a16:creationId xmlns:a16="http://schemas.microsoft.com/office/drawing/2014/main" id="{D5303376-BBD4-9262-6967-3DA8FA60B5DC}"/>
                </a:ext>
              </a:extLst>
            </p:cNvPr>
            <p:cNvSpPr/>
            <p:nvPr/>
          </p:nvSpPr>
          <p:spPr>
            <a:xfrm>
              <a:off x="5110906" y="7644247"/>
              <a:ext cx="13451" cy="11289"/>
            </a:xfrm>
            <a:custGeom>
              <a:avLst/>
              <a:gdLst>
                <a:gd name="connsiteX0" fmla="*/ 13451 w 13451"/>
                <a:gd name="connsiteY0" fmla="*/ 1067 h 11289"/>
                <a:gd name="connsiteX1" fmla="*/ 9147 w 13451"/>
                <a:gd name="connsiteY1" fmla="*/ 798 h 11289"/>
                <a:gd name="connsiteX2" fmla="*/ 5381 w 13451"/>
                <a:gd name="connsiteY2" fmla="*/ 1067 h 11289"/>
                <a:gd name="connsiteX3" fmla="*/ 1345 w 13451"/>
                <a:gd name="connsiteY3" fmla="*/ 4026 h 11289"/>
                <a:gd name="connsiteX4" fmla="*/ 0 w 13451"/>
                <a:gd name="connsiteY4" fmla="*/ 11290 h 11289"/>
                <a:gd name="connsiteX5" fmla="*/ 13451 w 13451"/>
                <a:gd name="connsiteY5" fmla="*/ 1067 h 1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51" h="11289">
                  <a:moveTo>
                    <a:pt x="13451" y="1067"/>
                  </a:moveTo>
                  <a:cubicBezTo>
                    <a:pt x="12106" y="-9"/>
                    <a:pt x="10761" y="-547"/>
                    <a:pt x="9147" y="798"/>
                  </a:cubicBezTo>
                  <a:cubicBezTo>
                    <a:pt x="8071" y="1874"/>
                    <a:pt x="6726" y="2681"/>
                    <a:pt x="5381" y="1067"/>
                  </a:cubicBezTo>
                  <a:cubicBezTo>
                    <a:pt x="3497" y="1336"/>
                    <a:pt x="2421" y="2681"/>
                    <a:pt x="1345" y="4026"/>
                  </a:cubicBezTo>
                  <a:cubicBezTo>
                    <a:pt x="3766" y="6717"/>
                    <a:pt x="0" y="8331"/>
                    <a:pt x="0" y="11290"/>
                  </a:cubicBezTo>
                  <a:cubicBezTo>
                    <a:pt x="5919" y="9676"/>
                    <a:pt x="9147" y="4564"/>
                    <a:pt x="13451" y="1067"/>
                  </a:cubicBezTo>
                  <a:close/>
                </a:path>
              </a:pathLst>
            </a:custGeom>
            <a:solidFill>
              <a:srgbClr val="E3F2C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8" name="Полилиния: фигура 3007">
              <a:extLst>
                <a:ext uri="{FF2B5EF4-FFF2-40B4-BE49-F238E27FC236}">
                  <a16:creationId xmlns:a16="http://schemas.microsoft.com/office/drawing/2014/main" id="{1809F160-DC9C-D031-372F-6BD08DF6C32B}"/>
                </a:ext>
              </a:extLst>
            </p:cNvPr>
            <p:cNvSpPr/>
            <p:nvPr/>
          </p:nvSpPr>
          <p:spPr>
            <a:xfrm>
              <a:off x="5152336" y="7624061"/>
              <a:ext cx="17217" cy="6927"/>
            </a:xfrm>
            <a:custGeom>
              <a:avLst/>
              <a:gdLst>
                <a:gd name="connsiteX0" fmla="*/ 2421 w 17217"/>
                <a:gd name="connsiteY0" fmla="*/ 6188 h 6927"/>
                <a:gd name="connsiteX1" fmla="*/ 6726 w 17217"/>
                <a:gd name="connsiteY1" fmla="*/ 5381 h 6927"/>
                <a:gd name="connsiteX2" fmla="*/ 17218 w 17217"/>
                <a:gd name="connsiteY2" fmla="*/ 0 h 6927"/>
                <a:gd name="connsiteX3" fmla="*/ 10492 w 17217"/>
                <a:gd name="connsiteY3" fmla="*/ 1345 h 6927"/>
                <a:gd name="connsiteX4" fmla="*/ 0 w 17217"/>
                <a:gd name="connsiteY4" fmla="*/ 5650 h 6927"/>
                <a:gd name="connsiteX5" fmla="*/ 2421 w 17217"/>
                <a:gd name="connsiteY5" fmla="*/ 6188 h 6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17" h="6927">
                  <a:moveTo>
                    <a:pt x="2421" y="6188"/>
                  </a:moveTo>
                  <a:cubicBezTo>
                    <a:pt x="3766" y="5919"/>
                    <a:pt x="5381" y="5650"/>
                    <a:pt x="6726" y="5381"/>
                  </a:cubicBezTo>
                  <a:cubicBezTo>
                    <a:pt x="10761" y="5111"/>
                    <a:pt x="13989" y="2690"/>
                    <a:pt x="17218" y="0"/>
                  </a:cubicBezTo>
                  <a:cubicBezTo>
                    <a:pt x="15065" y="538"/>
                    <a:pt x="12913" y="807"/>
                    <a:pt x="10492" y="1345"/>
                  </a:cubicBezTo>
                  <a:cubicBezTo>
                    <a:pt x="6457" y="1614"/>
                    <a:pt x="3766" y="4842"/>
                    <a:pt x="0" y="5650"/>
                  </a:cubicBezTo>
                  <a:cubicBezTo>
                    <a:pt x="269" y="7533"/>
                    <a:pt x="1345" y="6995"/>
                    <a:pt x="2421" y="6188"/>
                  </a:cubicBezTo>
                  <a:close/>
                </a:path>
              </a:pathLst>
            </a:custGeom>
            <a:solidFill>
              <a:srgbClr val="D2E98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09" name="Полилиния: фигура 3008">
              <a:extLst>
                <a:ext uri="{FF2B5EF4-FFF2-40B4-BE49-F238E27FC236}">
                  <a16:creationId xmlns:a16="http://schemas.microsoft.com/office/drawing/2014/main" id="{38A9A49F-25DA-3220-2358-B65E9A26B4EE}"/>
                </a:ext>
              </a:extLst>
            </p:cNvPr>
            <p:cNvSpPr/>
            <p:nvPr/>
          </p:nvSpPr>
          <p:spPr>
            <a:xfrm>
              <a:off x="5400108" y="7304368"/>
              <a:ext cx="5649" cy="1705"/>
            </a:xfrm>
            <a:custGeom>
              <a:avLst/>
              <a:gdLst>
                <a:gd name="connsiteX0" fmla="*/ 5649 w 5649"/>
                <a:gd name="connsiteY0" fmla="*/ 629 h 1705"/>
                <a:gd name="connsiteX1" fmla="*/ 0 w 5649"/>
                <a:gd name="connsiteY1" fmla="*/ 1705 h 1705"/>
                <a:gd name="connsiteX2" fmla="*/ 5649 w 5649"/>
                <a:gd name="connsiteY2" fmla="*/ 629 h 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49" h="1705">
                  <a:moveTo>
                    <a:pt x="5649" y="629"/>
                  </a:moveTo>
                  <a:cubicBezTo>
                    <a:pt x="3497" y="-447"/>
                    <a:pt x="1614" y="-178"/>
                    <a:pt x="0" y="1705"/>
                  </a:cubicBezTo>
                  <a:cubicBezTo>
                    <a:pt x="1883" y="1437"/>
                    <a:pt x="3766" y="1167"/>
                    <a:pt x="5649" y="629"/>
                  </a:cubicBezTo>
                  <a:close/>
                </a:path>
              </a:pathLst>
            </a:custGeom>
            <a:solidFill>
              <a:srgbClr val="96DB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0" name="Полилиния: фигура 3009">
              <a:extLst>
                <a:ext uri="{FF2B5EF4-FFF2-40B4-BE49-F238E27FC236}">
                  <a16:creationId xmlns:a16="http://schemas.microsoft.com/office/drawing/2014/main" id="{DB3CFDB1-6871-5018-04F8-41E41EA0DE5D}"/>
                </a:ext>
              </a:extLst>
            </p:cNvPr>
            <p:cNvSpPr/>
            <p:nvPr/>
          </p:nvSpPr>
          <p:spPr>
            <a:xfrm>
              <a:off x="5136996" y="7514004"/>
              <a:ext cx="50582" cy="73161"/>
            </a:xfrm>
            <a:custGeom>
              <a:avLst/>
              <a:gdLst>
                <a:gd name="connsiteX0" fmla="*/ 50044 w 50582"/>
                <a:gd name="connsiteY0" fmla="*/ 7289 h 73161"/>
                <a:gd name="connsiteX1" fmla="*/ 50582 w 50582"/>
                <a:gd name="connsiteY1" fmla="*/ 3792 h 73161"/>
                <a:gd name="connsiteX2" fmla="*/ 46816 w 50582"/>
                <a:gd name="connsiteY2" fmla="*/ 26 h 73161"/>
                <a:gd name="connsiteX3" fmla="*/ 42511 w 50582"/>
                <a:gd name="connsiteY3" fmla="*/ 2985 h 73161"/>
                <a:gd name="connsiteX4" fmla="*/ 33096 w 50582"/>
                <a:gd name="connsiteY4" fmla="*/ 17512 h 73161"/>
                <a:gd name="connsiteX5" fmla="*/ 6462 w 50582"/>
                <a:gd name="connsiteY5" fmla="*/ 58673 h 73161"/>
                <a:gd name="connsiteX6" fmla="*/ 2965 w 50582"/>
                <a:gd name="connsiteY6" fmla="*/ 62978 h 73161"/>
                <a:gd name="connsiteX7" fmla="*/ 5 w 50582"/>
                <a:gd name="connsiteY7" fmla="*/ 69165 h 73161"/>
                <a:gd name="connsiteX8" fmla="*/ 3772 w 50582"/>
                <a:gd name="connsiteY8" fmla="*/ 70510 h 73161"/>
                <a:gd name="connsiteX9" fmla="*/ 11305 w 50582"/>
                <a:gd name="connsiteY9" fmla="*/ 64861 h 73161"/>
                <a:gd name="connsiteX10" fmla="*/ 11035 w 50582"/>
                <a:gd name="connsiteY10" fmla="*/ 66475 h 73161"/>
                <a:gd name="connsiteX11" fmla="*/ 10767 w 50582"/>
                <a:gd name="connsiteY11" fmla="*/ 72932 h 73161"/>
                <a:gd name="connsiteX12" fmla="*/ 15878 w 50582"/>
                <a:gd name="connsiteY12" fmla="*/ 69434 h 73161"/>
                <a:gd name="connsiteX13" fmla="*/ 33634 w 50582"/>
                <a:gd name="connsiteY13" fmla="*/ 48988 h 73161"/>
                <a:gd name="connsiteX14" fmla="*/ 36055 w 50582"/>
                <a:gd name="connsiteY14" fmla="*/ 44415 h 73161"/>
                <a:gd name="connsiteX15" fmla="*/ 37669 w 50582"/>
                <a:gd name="connsiteY15" fmla="*/ 39303 h 73161"/>
                <a:gd name="connsiteX16" fmla="*/ 42780 w 50582"/>
                <a:gd name="connsiteY16" fmla="*/ 34192 h 73161"/>
                <a:gd name="connsiteX17" fmla="*/ 43588 w 50582"/>
                <a:gd name="connsiteY17" fmla="*/ 28273 h 73161"/>
                <a:gd name="connsiteX18" fmla="*/ 50044 w 50582"/>
                <a:gd name="connsiteY18" fmla="*/ 7289 h 73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50582" h="73161">
                  <a:moveTo>
                    <a:pt x="50044" y="7289"/>
                  </a:moveTo>
                  <a:cubicBezTo>
                    <a:pt x="50313" y="6213"/>
                    <a:pt x="50313" y="4868"/>
                    <a:pt x="50582" y="3792"/>
                  </a:cubicBezTo>
                  <a:cubicBezTo>
                    <a:pt x="50044" y="1640"/>
                    <a:pt x="49506" y="-243"/>
                    <a:pt x="46816" y="26"/>
                  </a:cubicBezTo>
                  <a:cubicBezTo>
                    <a:pt x="44933" y="295"/>
                    <a:pt x="43318" y="833"/>
                    <a:pt x="42511" y="2985"/>
                  </a:cubicBezTo>
                  <a:cubicBezTo>
                    <a:pt x="40628" y="8634"/>
                    <a:pt x="37131" y="13208"/>
                    <a:pt x="33096" y="17512"/>
                  </a:cubicBezTo>
                  <a:cubicBezTo>
                    <a:pt x="21528" y="29349"/>
                    <a:pt x="14264" y="44415"/>
                    <a:pt x="6462" y="58673"/>
                  </a:cubicBezTo>
                  <a:cubicBezTo>
                    <a:pt x="5655" y="60287"/>
                    <a:pt x="4848" y="61902"/>
                    <a:pt x="2965" y="62978"/>
                  </a:cubicBezTo>
                  <a:cubicBezTo>
                    <a:pt x="-264" y="64054"/>
                    <a:pt x="5" y="66475"/>
                    <a:pt x="5" y="69165"/>
                  </a:cubicBezTo>
                  <a:cubicBezTo>
                    <a:pt x="274" y="72124"/>
                    <a:pt x="1889" y="71855"/>
                    <a:pt x="3772" y="70510"/>
                  </a:cubicBezTo>
                  <a:cubicBezTo>
                    <a:pt x="6193" y="68627"/>
                    <a:pt x="8614" y="66475"/>
                    <a:pt x="11305" y="64861"/>
                  </a:cubicBezTo>
                  <a:cubicBezTo>
                    <a:pt x="11574" y="65399"/>
                    <a:pt x="11305" y="65937"/>
                    <a:pt x="11035" y="66475"/>
                  </a:cubicBezTo>
                  <a:cubicBezTo>
                    <a:pt x="10767" y="68627"/>
                    <a:pt x="8076" y="71317"/>
                    <a:pt x="10767" y="72932"/>
                  </a:cubicBezTo>
                  <a:cubicBezTo>
                    <a:pt x="12650" y="74008"/>
                    <a:pt x="14264" y="71048"/>
                    <a:pt x="15878" y="69434"/>
                  </a:cubicBezTo>
                  <a:cubicBezTo>
                    <a:pt x="22335" y="63247"/>
                    <a:pt x="26908" y="55176"/>
                    <a:pt x="33634" y="48988"/>
                  </a:cubicBezTo>
                  <a:cubicBezTo>
                    <a:pt x="34441" y="47374"/>
                    <a:pt x="36593" y="46567"/>
                    <a:pt x="36055" y="44415"/>
                  </a:cubicBezTo>
                  <a:cubicBezTo>
                    <a:pt x="37400" y="43070"/>
                    <a:pt x="34172" y="40110"/>
                    <a:pt x="37669" y="39303"/>
                  </a:cubicBezTo>
                  <a:cubicBezTo>
                    <a:pt x="41166" y="39572"/>
                    <a:pt x="42242" y="36882"/>
                    <a:pt x="42780" y="34192"/>
                  </a:cubicBezTo>
                  <a:cubicBezTo>
                    <a:pt x="41973" y="32040"/>
                    <a:pt x="42780" y="30156"/>
                    <a:pt x="43588" y="28273"/>
                  </a:cubicBezTo>
                  <a:cubicBezTo>
                    <a:pt x="46547" y="21548"/>
                    <a:pt x="48161" y="14284"/>
                    <a:pt x="50044" y="7289"/>
                  </a:cubicBezTo>
                  <a:close/>
                </a:path>
              </a:pathLst>
            </a:custGeom>
            <a:solidFill>
              <a:srgbClr val="50AD0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1" name="Полилиния: фигура 3010">
              <a:extLst>
                <a:ext uri="{FF2B5EF4-FFF2-40B4-BE49-F238E27FC236}">
                  <a16:creationId xmlns:a16="http://schemas.microsoft.com/office/drawing/2014/main" id="{01331075-85E2-B19D-ED37-CBECEC9787D9}"/>
                </a:ext>
              </a:extLst>
            </p:cNvPr>
            <p:cNvSpPr/>
            <p:nvPr/>
          </p:nvSpPr>
          <p:spPr>
            <a:xfrm>
              <a:off x="5126778" y="7501386"/>
              <a:ext cx="29861" cy="91737"/>
            </a:xfrm>
            <a:custGeom>
              <a:avLst/>
              <a:gdLst>
                <a:gd name="connsiteX0" fmla="*/ 11030 w 29861"/>
                <a:gd name="connsiteY0" fmla="*/ 81784 h 91737"/>
                <a:gd name="connsiteX1" fmla="*/ 13451 w 29861"/>
                <a:gd name="connsiteY1" fmla="*/ 75596 h 91737"/>
                <a:gd name="connsiteX2" fmla="*/ 29862 w 29861"/>
                <a:gd name="connsiteY2" fmla="*/ 0 h 91737"/>
                <a:gd name="connsiteX3" fmla="*/ 19370 w 29861"/>
                <a:gd name="connsiteY3" fmla="*/ 17218 h 91737"/>
                <a:gd name="connsiteX4" fmla="*/ 11568 w 29861"/>
                <a:gd name="connsiteY4" fmla="*/ 39278 h 91737"/>
                <a:gd name="connsiteX5" fmla="*/ 8340 w 29861"/>
                <a:gd name="connsiteY5" fmla="*/ 54074 h 91737"/>
                <a:gd name="connsiteX6" fmla="*/ 0 w 29861"/>
                <a:gd name="connsiteY6" fmla="*/ 91738 h 91737"/>
                <a:gd name="connsiteX7" fmla="*/ 5650 w 29861"/>
                <a:gd name="connsiteY7" fmla="*/ 86088 h 91737"/>
                <a:gd name="connsiteX8" fmla="*/ 9954 w 29861"/>
                <a:gd name="connsiteY8" fmla="*/ 82053 h 91737"/>
                <a:gd name="connsiteX9" fmla="*/ 10492 w 29861"/>
                <a:gd name="connsiteY9" fmla="*/ 82053 h 91737"/>
                <a:gd name="connsiteX10" fmla="*/ 11030 w 29861"/>
                <a:gd name="connsiteY10" fmla="*/ 81784 h 9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861" h="91737">
                  <a:moveTo>
                    <a:pt x="11030" y="81784"/>
                  </a:moveTo>
                  <a:cubicBezTo>
                    <a:pt x="11837" y="79631"/>
                    <a:pt x="12644" y="77748"/>
                    <a:pt x="13451" y="75596"/>
                  </a:cubicBezTo>
                  <a:cubicBezTo>
                    <a:pt x="15065" y="49501"/>
                    <a:pt x="22060" y="24750"/>
                    <a:pt x="29862" y="0"/>
                  </a:cubicBezTo>
                  <a:cubicBezTo>
                    <a:pt x="22598" y="3766"/>
                    <a:pt x="21522" y="10761"/>
                    <a:pt x="19370" y="17218"/>
                  </a:cubicBezTo>
                  <a:cubicBezTo>
                    <a:pt x="16949" y="24750"/>
                    <a:pt x="15334" y="32283"/>
                    <a:pt x="11568" y="39278"/>
                  </a:cubicBezTo>
                  <a:cubicBezTo>
                    <a:pt x="9147" y="43851"/>
                    <a:pt x="8609" y="48963"/>
                    <a:pt x="8340" y="54074"/>
                  </a:cubicBezTo>
                  <a:cubicBezTo>
                    <a:pt x="7533" y="66987"/>
                    <a:pt x="4843" y="79631"/>
                    <a:pt x="0" y="91738"/>
                  </a:cubicBezTo>
                  <a:cubicBezTo>
                    <a:pt x="3497" y="91469"/>
                    <a:pt x="3497" y="87702"/>
                    <a:pt x="5650" y="86088"/>
                  </a:cubicBezTo>
                  <a:cubicBezTo>
                    <a:pt x="7264" y="84743"/>
                    <a:pt x="8609" y="83398"/>
                    <a:pt x="9954" y="82053"/>
                  </a:cubicBezTo>
                  <a:cubicBezTo>
                    <a:pt x="10223" y="82322"/>
                    <a:pt x="10492" y="82322"/>
                    <a:pt x="10492" y="82053"/>
                  </a:cubicBezTo>
                  <a:cubicBezTo>
                    <a:pt x="11030" y="81784"/>
                    <a:pt x="11030" y="81784"/>
                    <a:pt x="11030" y="81784"/>
                  </a:cubicBezTo>
                  <a:close/>
                </a:path>
              </a:pathLst>
            </a:custGeom>
            <a:solidFill>
              <a:srgbClr val="D1DAB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2" name="Полилиния: фигура 3011">
              <a:extLst>
                <a:ext uri="{FF2B5EF4-FFF2-40B4-BE49-F238E27FC236}">
                  <a16:creationId xmlns:a16="http://schemas.microsoft.com/office/drawing/2014/main" id="{A210001E-44F6-F8FF-45EE-A18FA302CE93}"/>
                </a:ext>
              </a:extLst>
            </p:cNvPr>
            <p:cNvSpPr/>
            <p:nvPr/>
          </p:nvSpPr>
          <p:spPr>
            <a:xfrm>
              <a:off x="5118438" y="7573973"/>
              <a:ext cx="3288" cy="4354"/>
            </a:xfrm>
            <a:custGeom>
              <a:avLst/>
              <a:gdLst>
                <a:gd name="connsiteX0" fmla="*/ 0 w 3288"/>
                <a:gd name="connsiteY0" fmla="*/ 2471 h 4354"/>
                <a:gd name="connsiteX1" fmla="*/ 1614 w 3288"/>
                <a:gd name="connsiteY1" fmla="*/ 4354 h 4354"/>
                <a:gd name="connsiteX2" fmla="*/ 2421 w 3288"/>
                <a:gd name="connsiteY2" fmla="*/ 319 h 4354"/>
                <a:gd name="connsiteX3" fmla="*/ 0 w 3288"/>
                <a:gd name="connsiteY3" fmla="*/ 2471 h 4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8" h="4354">
                  <a:moveTo>
                    <a:pt x="0" y="2471"/>
                  </a:moveTo>
                  <a:cubicBezTo>
                    <a:pt x="1076" y="2740"/>
                    <a:pt x="1345" y="3547"/>
                    <a:pt x="1614" y="4354"/>
                  </a:cubicBezTo>
                  <a:cubicBezTo>
                    <a:pt x="2690" y="3278"/>
                    <a:pt x="4304" y="1664"/>
                    <a:pt x="2421" y="319"/>
                  </a:cubicBezTo>
                  <a:cubicBezTo>
                    <a:pt x="807" y="-757"/>
                    <a:pt x="269" y="1126"/>
                    <a:pt x="0" y="2471"/>
                  </a:cubicBezTo>
                  <a:close/>
                </a:path>
              </a:pathLst>
            </a:custGeom>
            <a:solidFill>
              <a:srgbClr val="AEDB4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3" name="Полилиния: фигура 3012">
              <a:extLst>
                <a:ext uri="{FF2B5EF4-FFF2-40B4-BE49-F238E27FC236}">
                  <a16:creationId xmlns:a16="http://schemas.microsoft.com/office/drawing/2014/main" id="{799355C7-5614-194A-E1E8-70080D712D24}"/>
                </a:ext>
              </a:extLst>
            </p:cNvPr>
            <p:cNvSpPr/>
            <p:nvPr/>
          </p:nvSpPr>
          <p:spPr>
            <a:xfrm>
              <a:off x="5332852" y="7364183"/>
              <a:ext cx="6456" cy="9684"/>
            </a:xfrm>
            <a:custGeom>
              <a:avLst/>
              <a:gdLst>
                <a:gd name="connsiteX0" fmla="*/ 6457 w 6456"/>
                <a:gd name="connsiteY0" fmla="*/ 0 h 9684"/>
                <a:gd name="connsiteX1" fmla="*/ 0 w 6456"/>
                <a:gd name="connsiteY1" fmla="*/ 9685 h 9684"/>
                <a:gd name="connsiteX2" fmla="*/ 6457 w 6456"/>
                <a:gd name="connsiteY2" fmla="*/ 0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56" h="9684">
                  <a:moveTo>
                    <a:pt x="6457" y="0"/>
                  </a:moveTo>
                  <a:cubicBezTo>
                    <a:pt x="3228" y="3497"/>
                    <a:pt x="1345" y="5919"/>
                    <a:pt x="0" y="9685"/>
                  </a:cubicBezTo>
                  <a:cubicBezTo>
                    <a:pt x="4304" y="7802"/>
                    <a:pt x="5381" y="4843"/>
                    <a:pt x="6457" y="0"/>
                  </a:cubicBezTo>
                  <a:close/>
                </a:path>
              </a:pathLst>
            </a:custGeom>
            <a:solidFill>
              <a:srgbClr val="95D2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4" name="Полилиния: фигура 3013">
              <a:extLst>
                <a:ext uri="{FF2B5EF4-FFF2-40B4-BE49-F238E27FC236}">
                  <a16:creationId xmlns:a16="http://schemas.microsoft.com/office/drawing/2014/main" id="{B5162CE8-F83F-A1A1-095C-51254C8D1853}"/>
                </a:ext>
              </a:extLst>
            </p:cNvPr>
            <p:cNvSpPr/>
            <p:nvPr/>
          </p:nvSpPr>
          <p:spPr>
            <a:xfrm>
              <a:off x="5125702" y="7575368"/>
              <a:ext cx="28516" cy="39008"/>
            </a:xfrm>
            <a:custGeom>
              <a:avLst/>
              <a:gdLst>
                <a:gd name="connsiteX0" fmla="*/ 12106 w 28516"/>
                <a:gd name="connsiteY0" fmla="*/ 7802 h 39008"/>
                <a:gd name="connsiteX1" fmla="*/ 11299 w 28516"/>
                <a:gd name="connsiteY1" fmla="*/ 8071 h 39008"/>
                <a:gd name="connsiteX2" fmla="*/ 2152 w 28516"/>
                <a:gd name="connsiteY2" fmla="*/ 33359 h 39008"/>
                <a:gd name="connsiteX3" fmla="*/ 0 w 28516"/>
                <a:gd name="connsiteY3" fmla="*/ 39009 h 39008"/>
                <a:gd name="connsiteX4" fmla="*/ 10761 w 28516"/>
                <a:gd name="connsiteY4" fmla="*/ 26633 h 39008"/>
                <a:gd name="connsiteX5" fmla="*/ 28517 w 28516"/>
                <a:gd name="connsiteY5" fmla="*/ 8609 h 39008"/>
                <a:gd name="connsiteX6" fmla="*/ 26903 w 28516"/>
                <a:gd name="connsiteY6" fmla="*/ 7533 h 39008"/>
                <a:gd name="connsiteX7" fmla="*/ 21791 w 28516"/>
                <a:gd name="connsiteY7" fmla="*/ 11837 h 39008"/>
                <a:gd name="connsiteX8" fmla="*/ 25557 w 28516"/>
                <a:gd name="connsiteY8" fmla="*/ 807 h 39008"/>
                <a:gd name="connsiteX9" fmla="*/ 24750 w 28516"/>
                <a:gd name="connsiteY9" fmla="*/ 0 h 39008"/>
                <a:gd name="connsiteX10" fmla="*/ 14796 w 28516"/>
                <a:gd name="connsiteY10" fmla="*/ 8071 h 39008"/>
                <a:gd name="connsiteX11" fmla="*/ 12106 w 28516"/>
                <a:gd name="connsiteY11" fmla="*/ 7802 h 39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516" h="39008">
                  <a:moveTo>
                    <a:pt x="12106" y="7802"/>
                  </a:moveTo>
                  <a:cubicBezTo>
                    <a:pt x="11837" y="7802"/>
                    <a:pt x="11568" y="8071"/>
                    <a:pt x="11299" y="8071"/>
                  </a:cubicBezTo>
                  <a:cubicBezTo>
                    <a:pt x="10223" y="17218"/>
                    <a:pt x="5919" y="25288"/>
                    <a:pt x="2152" y="33359"/>
                  </a:cubicBezTo>
                  <a:cubicBezTo>
                    <a:pt x="1345" y="35242"/>
                    <a:pt x="807" y="37126"/>
                    <a:pt x="0" y="39009"/>
                  </a:cubicBezTo>
                  <a:cubicBezTo>
                    <a:pt x="4304" y="35511"/>
                    <a:pt x="7802" y="30938"/>
                    <a:pt x="10761" y="26633"/>
                  </a:cubicBezTo>
                  <a:cubicBezTo>
                    <a:pt x="15603" y="19370"/>
                    <a:pt x="22598" y="14527"/>
                    <a:pt x="28517" y="8609"/>
                  </a:cubicBezTo>
                  <a:cubicBezTo>
                    <a:pt x="28248" y="7802"/>
                    <a:pt x="27710" y="7533"/>
                    <a:pt x="26903" y="7533"/>
                  </a:cubicBezTo>
                  <a:cubicBezTo>
                    <a:pt x="25557" y="8609"/>
                    <a:pt x="24212" y="9954"/>
                    <a:pt x="21791" y="11837"/>
                  </a:cubicBezTo>
                  <a:cubicBezTo>
                    <a:pt x="23136" y="7533"/>
                    <a:pt x="24481" y="4304"/>
                    <a:pt x="25557" y="807"/>
                  </a:cubicBezTo>
                  <a:cubicBezTo>
                    <a:pt x="25288" y="538"/>
                    <a:pt x="25019" y="269"/>
                    <a:pt x="24750" y="0"/>
                  </a:cubicBezTo>
                  <a:cubicBezTo>
                    <a:pt x="21522" y="2690"/>
                    <a:pt x="18025" y="5381"/>
                    <a:pt x="14796" y="8071"/>
                  </a:cubicBezTo>
                  <a:cubicBezTo>
                    <a:pt x="13720" y="8609"/>
                    <a:pt x="12913" y="9954"/>
                    <a:pt x="12106" y="7802"/>
                  </a:cubicBezTo>
                  <a:close/>
                </a:path>
              </a:pathLst>
            </a:custGeom>
            <a:solidFill>
              <a:srgbClr val="A2D03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5" name="Полилиния: фигура 3014">
              <a:extLst>
                <a:ext uri="{FF2B5EF4-FFF2-40B4-BE49-F238E27FC236}">
                  <a16:creationId xmlns:a16="http://schemas.microsoft.com/office/drawing/2014/main" id="{0ECF0613-0DD3-96ED-39E8-499A25F6AEA7}"/>
                </a:ext>
              </a:extLst>
            </p:cNvPr>
            <p:cNvSpPr/>
            <p:nvPr/>
          </p:nvSpPr>
          <p:spPr>
            <a:xfrm>
              <a:off x="5152605" y="7561705"/>
              <a:ext cx="19369" cy="22002"/>
            </a:xfrm>
            <a:custGeom>
              <a:avLst/>
              <a:gdLst>
                <a:gd name="connsiteX0" fmla="*/ 0 w 19369"/>
                <a:gd name="connsiteY0" fmla="*/ 20926 h 22002"/>
                <a:gd name="connsiteX1" fmla="*/ 1614 w 19369"/>
                <a:gd name="connsiteY1" fmla="*/ 22002 h 22002"/>
                <a:gd name="connsiteX2" fmla="*/ 19370 w 19369"/>
                <a:gd name="connsiteY2" fmla="*/ 1287 h 22002"/>
                <a:gd name="connsiteX3" fmla="*/ 18025 w 19369"/>
                <a:gd name="connsiteY3" fmla="*/ 211 h 22002"/>
                <a:gd name="connsiteX4" fmla="*/ 0 w 19369"/>
                <a:gd name="connsiteY4" fmla="*/ 20926 h 2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69" h="22002">
                  <a:moveTo>
                    <a:pt x="0" y="20926"/>
                  </a:moveTo>
                  <a:cubicBezTo>
                    <a:pt x="538" y="21195"/>
                    <a:pt x="1076" y="21733"/>
                    <a:pt x="1614" y="22002"/>
                  </a:cubicBezTo>
                  <a:cubicBezTo>
                    <a:pt x="8340" y="15815"/>
                    <a:pt x="13182" y="8013"/>
                    <a:pt x="19370" y="1287"/>
                  </a:cubicBezTo>
                  <a:cubicBezTo>
                    <a:pt x="19370" y="211"/>
                    <a:pt x="18832" y="-327"/>
                    <a:pt x="18025" y="211"/>
                  </a:cubicBezTo>
                  <a:cubicBezTo>
                    <a:pt x="10761" y="6130"/>
                    <a:pt x="6188" y="14200"/>
                    <a:pt x="0" y="20926"/>
                  </a:cubicBezTo>
                  <a:close/>
                </a:path>
              </a:pathLst>
            </a:custGeom>
            <a:solidFill>
              <a:srgbClr val="A4DF7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6" name="Полилиния: фигура 3015">
              <a:extLst>
                <a:ext uri="{FF2B5EF4-FFF2-40B4-BE49-F238E27FC236}">
                  <a16:creationId xmlns:a16="http://schemas.microsoft.com/office/drawing/2014/main" id="{CE4D2808-D3C2-A7F1-8062-5BCFEC25ACFE}"/>
                </a:ext>
              </a:extLst>
            </p:cNvPr>
            <p:cNvSpPr/>
            <p:nvPr/>
          </p:nvSpPr>
          <p:spPr>
            <a:xfrm>
              <a:off x="5174934" y="7540125"/>
              <a:ext cx="10222" cy="14517"/>
            </a:xfrm>
            <a:custGeom>
              <a:avLst/>
              <a:gdLst>
                <a:gd name="connsiteX0" fmla="*/ 4573 w 10222"/>
                <a:gd name="connsiteY0" fmla="*/ 7533 h 14517"/>
                <a:gd name="connsiteX1" fmla="*/ 0 w 10222"/>
                <a:gd name="connsiteY1" fmla="*/ 13182 h 14517"/>
                <a:gd name="connsiteX2" fmla="*/ 4573 w 10222"/>
                <a:gd name="connsiteY2" fmla="*/ 12106 h 14517"/>
                <a:gd name="connsiteX3" fmla="*/ 10223 w 10222"/>
                <a:gd name="connsiteY3" fmla="*/ 1076 h 14517"/>
                <a:gd name="connsiteX4" fmla="*/ 8609 w 10222"/>
                <a:gd name="connsiteY4" fmla="*/ 0 h 14517"/>
                <a:gd name="connsiteX5" fmla="*/ 4573 w 10222"/>
                <a:gd name="connsiteY5" fmla="*/ 7533 h 14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22" h="14517">
                  <a:moveTo>
                    <a:pt x="4573" y="7533"/>
                  </a:moveTo>
                  <a:cubicBezTo>
                    <a:pt x="3497" y="9685"/>
                    <a:pt x="2690" y="12106"/>
                    <a:pt x="0" y="13182"/>
                  </a:cubicBezTo>
                  <a:cubicBezTo>
                    <a:pt x="2152" y="16142"/>
                    <a:pt x="3497" y="13451"/>
                    <a:pt x="4573" y="12106"/>
                  </a:cubicBezTo>
                  <a:cubicBezTo>
                    <a:pt x="7264" y="8878"/>
                    <a:pt x="9416" y="5381"/>
                    <a:pt x="10223" y="1076"/>
                  </a:cubicBezTo>
                  <a:cubicBezTo>
                    <a:pt x="9685" y="807"/>
                    <a:pt x="9147" y="269"/>
                    <a:pt x="8609" y="0"/>
                  </a:cubicBezTo>
                  <a:cubicBezTo>
                    <a:pt x="4842" y="1345"/>
                    <a:pt x="5112" y="4573"/>
                    <a:pt x="4573" y="7533"/>
                  </a:cubicBezTo>
                  <a:close/>
                </a:path>
              </a:pathLst>
            </a:custGeom>
            <a:solidFill>
              <a:srgbClr val="8CD5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7" name="Полилиния: фигура 3016">
              <a:extLst>
                <a:ext uri="{FF2B5EF4-FFF2-40B4-BE49-F238E27FC236}">
                  <a16:creationId xmlns:a16="http://schemas.microsoft.com/office/drawing/2014/main" id="{44A97B33-B2B1-0232-CDFD-BFF20AF33605}"/>
                </a:ext>
              </a:extLst>
            </p:cNvPr>
            <p:cNvSpPr/>
            <p:nvPr/>
          </p:nvSpPr>
          <p:spPr>
            <a:xfrm>
              <a:off x="5170360" y="7558419"/>
              <a:ext cx="3671" cy="4573"/>
            </a:xfrm>
            <a:custGeom>
              <a:avLst/>
              <a:gdLst>
                <a:gd name="connsiteX0" fmla="*/ 0 w 3671"/>
                <a:gd name="connsiteY0" fmla="*/ 3497 h 4573"/>
                <a:gd name="connsiteX1" fmla="*/ 1345 w 3671"/>
                <a:gd name="connsiteY1" fmla="*/ 4573 h 4573"/>
                <a:gd name="connsiteX2" fmla="*/ 2690 w 3671"/>
                <a:gd name="connsiteY2" fmla="*/ 0 h 4573"/>
                <a:gd name="connsiteX3" fmla="*/ 0 w 3671"/>
                <a:gd name="connsiteY3" fmla="*/ 3497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71" h="4573">
                  <a:moveTo>
                    <a:pt x="0" y="3497"/>
                  </a:moveTo>
                  <a:cubicBezTo>
                    <a:pt x="538" y="3766"/>
                    <a:pt x="1076" y="4304"/>
                    <a:pt x="1345" y="4573"/>
                  </a:cubicBezTo>
                  <a:cubicBezTo>
                    <a:pt x="2421" y="3228"/>
                    <a:pt x="5111" y="2421"/>
                    <a:pt x="2690" y="0"/>
                  </a:cubicBezTo>
                  <a:cubicBezTo>
                    <a:pt x="2152" y="1076"/>
                    <a:pt x="1076" y="2152"/>
                    <a:pt x="0" y="3497"/>
                  </a:cubicBezTo>
                  <a:close/>
                </a:path>
              </a:pathLst>
            </a:custGeom>
            <a:solidFill>
              <a:srgbClr val="87CF4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8" name="Полилиния: фигура 3017">
              <a:extLst>
                <a:ext uri="{FF2B5EF4-FFF2-40B4-BE49-F238E27FC236}">
                  <a16:creationId xmlns:a16="http://schemas.microsoft.com/office/drawing/2014/main" id="{BB01D35C-99EF-194A-751B-025B83FC9BA9}"/>
                </a:ext>
              </a:extLst>
            </p:cNvPr>
            <p:cNvSpPr/>
            <p:nvPr/>
          </p:nvSpPr>
          <p:spPr>
            <a:xfrm>
              <a:off x="5121936" y="7614914"/>
              <a:ext cx="3497" cy="4304"/>
            </a:xfrm>
            <a:custGeom>
              <a:avLst/>
              <a:gdLst>
                <a:gd name="connsiteX0" fmla="*/ 3497 w 3497"/>
                <a:gd name="connsiteY0" fmla="*/ 0 h 4304"/>
                <a:gd name="connsiteX1" fmla="*/ 0 w 3497"/>
                <a:gd name="connsiteY1" fmla="*/ 4304 h 4304"/>
                <a:gd name="connsiteX2" fmla="*/ 3497 w 3497"/>
                <a:gd name="connsiteY2" fmla="*/ 0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97" h="4304">
                  <a:moveTo>
                    <a:pt x="3497" y="0"/>
                  </a:moveTo>
                  <a:cubicBezTo>
                    <a:pt x="1614" y="807"/>
                    <a:pt x="538" y="2152"/>
                    <a:pt x="0" y="4304"/>
                  </a:cubicBezTo>
                  <a:cubicBezTo>
                    <a:pt x="2152" y="3497"/>
                    <a:pt x="2959" y="2152"/>
                    <a:pt x="3497" y="0"/>
                  </a:cubicBezTo>
                  <a:close/>
                </a:path>
              </a:pathLst>
            </a:custGeom>
            <a:solidFill>
              <a:srgbClr val="64B31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19" name="Полилиния: фигура 3018">
              <a:extLst>
                <a:ext uri="{FF2B5EF4-FFF2-40B4-BE49-F238E27FC236}">
                  <a16:creationId xmlns:a16="http://schemas.microsoft.com/office/drawing/2014/main" id="{FA5E3D27-C5EA-A5D9-39BD-0553D7C04778}"/>
                </a:ext>
              </a:extLst>
            </p:cNvPr>
            <p:cNvSpPr/>
            <p:nvPr/>
          </p:nvSpPr>
          <p:spPr>
            <a:xfrm>
              <a:off x="5126870" y="7634250"/>
              <a:ext cx="3405" cy="2186"/>
            </a:xfrm>
            <a:custGeom>
              <a:avLst/>
              <a:gdLst>
                <a:gd name="connsiteX0" fmla="*/ 1792 w 3405"/>
                <a:gd name="connsiteY0" fmla="*/ 2187 h 2186"/>
                <a:gd name="connsiteX1" fmla="*/ 3406 w 3405"/>
                <a:gd name="connsiteY1" fmla="*/ 1380 h 2186"/>
                <a:gd name="connsiteX2" fmla="*/ 984 w 3405"/>
                <a:gd name="connsiteY2" fmla="*/ 572 h 2186"/>
                <a:gd name="connsiteX3" fmla="*/ 177 w 3405"/>
                <a:gd name="connsiteY3" fmla="*/ 2187 h 2186"/>
                <a:gd name="connsiteX4" fmla="*/ 1792 w 3405"/>
                <a:gd name="connsiteY4" fmla="*/ 2187 h 2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05" h="2186">
                  <a:moveTo>
                    <a:pt x="1792" y="2187"/>
                  </a:moveTo>
                  <a:cubicBezTo>
                    <a:pt x="2330" y="1918"/>
                    <a:pt x="2868" y="1649"/>
                    <a:pt x="3406" y="1380"/>
                  </a:cubicBezTo>
                  <a:cubicBezTo>
                    <a:pt x="2868" y="34"/>
                    <a:pt x="2330" y="-504"/>
                    <a:pt x="984" y="572"/>
                  </a:cubicBezTo>
                  <a:cubicBezTo>
                    <a:pt x="446" y="842"/>
                    <a:pt x="-361" y="1111"/>
                    <a:pt x="177" y="2187"/>
                  </a:cubicBezTo>
                  <a:cubicBezTo>
                    <a:pt x="446" y="2187"/>
                    <a:pt x="1254" y="2187"/>
                    <a:pt x="1792" y="2187"/>
                  </a:cubicBezTo>
                  <a:close/>
                </a:path>
              </a:pathLst>
            </a:custGeom>
            <a:solidFill>
              <a:srgbClr val="ABDC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0" name="Полилиния: фигура 3019">
              <a:extLst>
                <a:ext uri="{FF2B5EF4-FFF2-40B4-BE49-F238E27FC236}">
                  <a16:creationId xmlns:a16="http://schemas.microsoft.com/office/drawing/2014/main" id="{5D91ECB6-7594-00A8-50A3-A5431C486A43}"/>
                </a:ext>
              </a:extLst>
            </p:cNvPr>
            <p:cNvSpPr/>
            <p:nvPr/>
          </p:nvSpPr>
          <p:spPr>
            <a:xfrm>
              <a:off x="5188136" y="7537704"/>
              <a:ext cx="14776" cy="22738"/>
            </a:xfrm>
            <a:custGeom>
              <a:avLst/>
              <a:gdLst>
                <a:gd name="connsiteX0" fmla="*/ 14507 w 14776"/>
                <a:gd name="connsiteY0" fmla="*/ 5650 h 22738"/>
                <a:gd name="connsiteX1" fmla="*/ 14776 w 14776"/>
                <a:gd name="connsiteY1" fmla="*/ 1076 h 22738"/>
                <a:gd name="connsiteX2" fmla="*/ 13431 w 14776"/>
                <a:gd name="connsiteY2" fmla="*/ 0 h 22738"/>
                <a:gd name="connsiteX3" fmla="*/ 249 w 14776"/>
                <a:gd name="connsiteY3" fmla="*/ 21522 h 22738"/>
                <a:gd name="connsiteX4" fmla="*/ 1594 w 14776"/>
                <a:gd name="connsiteY4" fmla="*/ 22598 h 22738"/>
                <a:gd name="connsiteX5" fmla="*/ 14507 w 14776"/>
                <a:gd name="connsiteY5" fmla="*/ 5650 h 22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776" h="22738">
                  <a:moveTo>
                    <a:pt x="14507" y="5650"/>
                  </a:moveTo>
                  <a:cubicBezTo>
                    <a:pt x="14238" y="4035"/>
                    <a:pt x="14238" y="2421"/>
                    <a:pt x="14776" y="1076"/>
                  </a:cubicBezTo>
                  <a:cubicBezTo>
                    <a:pt x="14507" y="538"/>
                    <a:pt x="13969" y="269"/>
                    <a:pt x="13431" y="0"/>
                  </a:cubicBezTo>
                  <a:cubicBezTo>
                    <a:pt x="9127" y="7264"/>
                    <a:pt x="4553" y="14258"/>
                    <a:pt x="249" y="21522"/>
                  </a:cubicBezTo>
                  <a:cubicBezTo>
                    <a:pt x="-558" y="22867"/>
                    <a:pt x="787" y="22867"/>
                    <a:pt x="1594" y="22598"/>
                  </a:cubicBezTo>
                  <a:cubicBezTo>
                    <a:pt x="5091" y="16680"/>
                    <a:pt x="10203" y="11568"/>
                    <a:pt x="14507" y="5650"/>
                  </a:cubicBezTo>
                  <a:close/>
                </a:path>
              </a:pathLst>
            </a:custGeom>
            <a:solidFill>
              <a:srgbClr val="5EB30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1" name="Полилиния: фигура 3020">
              <a:extLst>
                <a:ext uri="{FF2B5EF4-FFF2-40B4-BE49-F238E27FC236}">
                  <a16:creationId xmlns:a16="http://schemas.microsoft.com/office/drawing/2014/main" id="{E64471E8-C8A4-D9C4-FFB1-E57E7C616424}"/>
                </a:ext>
              </a:extLst>
            </p:cNvPr>
            <p:cNvSpPr/>
            <p:nvPr/>
          </p:nvSpPr>
          <p:spPr>
            <a:xfrm>
              <a:off x="5201567" y="7494929"/>
              <a:ext cx="17553" cy="44120"/>
            </a:xfrm>
            <a:custGeom>
              <a:avLst/>
              <a:gdLst>
                <a:gd name="connsiteX0" fmla="*/ 0 w 17553"/>
                <a:gd name="connsiteY0" fmla="*/ 43044 h 44120"/>
                <a:gd name="connsiteX1" fmla="*/ 1345 w 17553"/>
                <a:gd name="connsiteY1" fmla="*/ 44120 h 44120"/>
                <a:gd name="connsiteX2" fmla="*/ 17218 w 17553"/>
                <a:gd name="connsiteY2" fmla="*/ 5919 h 44120"/>
                <a:gd name="connsiteX3" fmla="*/ 16680 w 17553"/>
                <a:gd name="connsiteY3" fmla="*/ 0 h 44120"/>
                <a:gd name="connsiteX4" fmla="*/ 13182 w 17553"/>
                <a:gd name="connsiteY4" fmla="*/ 3228 h 44120"/>
                <a:gd name="connsiteX5" fmla="*/ 10761 w 17553"/>
                <a:gd name="connsiteY5" fmla="*/ 9416 h 44120"/>
                <a:gd name="connsiteX6" fmla="*/ 0 w 17553"/>
                <a:gd name="connsiteY6" fmla="*/ 43044 h 44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53" h="44120">
                  <a:moveTo>
                    <a:pt x="0" y="43044"/>
                  </a:moveTo>
                  <a:cubicBezTo>
                    <a:pt x="538" y="43313"/>
                    <a:pt x="807" y="43582"/>
                    <a:pt x="1345" y="44120"/>
                  </a:cubicBezTo>
                  <a:cubicBezTo>
                    <a:pt x="9416" y="32552"/>
                    <a:pt x="16142" y="20446"/>
                    <a:pt x="17218" y="5919"/>
                  </a:cubicBezTo>
                  <a:cubicBezTo>
                    <a:pt x="17487" y="3766"/>
                    <a:pt x="18025" y="1883"/>
                    <a:pt x="16680" y="0"/>
                  </a:cubicBezTo>
                  <a:cubicBezTo>
                    <a:pt x="14796" y="269"/>
                    <a:pt x="14527" y="2421"/>
                    <a:pt x="13182" y="3228"/>
                  </a:cubicBezTo>
                  <a:cubicBezTo>
                    <a:pt x="13182" y="5650"/>
                    <a:pt x="11837" y="7264"/>
                    <a:pt x="10761" y="9416"/>
                  </a:cubicBezTo>
                  <a:cubicBezTo>
                    <a:pt x="7264" y="20177"/>
                    <a:pt x="3766" y="31476"/>
                    <a:pt x="0" y="43044"/>
                  </a:cubicBezTo>
                  <a:close/>
                </a:path>
              </a:pathLst>
            </a:custGeom>
            <a:solidFill>
              <a:srgbClr val="52AE0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2" name="Полилиния: фигура 3021">
              <a:extLst>
                <a:ext uri="{FF2B5EF4-FFF2-40B4-BE49-F238E27FC236}">
                  <a16:creationId xmlns:a16="http://schemas.microsoft.com/office/drawing/2014/main" id="{6234EEFB-E350-B5FD-3300-CFFE58593255}"/>
                </a:ext>
              </a:extLst>
            </p:cNvPr>
            <p:cNvSpPr/>
            <p:nvPr/>
          </p:nvSpPr>
          <p:spPr>
            <a:xfrm>
              <a:off x="5177691" y="7521294"/>
              <a:ext cx="9374" cy="26431"/>
            </a:xfrm>
            <a:custGeom>
              <a:avLst/>
              <a:gdLst>
                <a:gd name="connsiteX0" fmla="*/ 1816 w 9374"/>
                <a:gd name="connsiteY0" fmla="*/ 26365 h 26431"/>
                <a:gd name="connsiteX1" fmla="*/ 5851 w 9374"/>
                <a:gd name="connsiteY1" fmla="*/ 18832 h 26431"/>
                <a:gd name="connsiteX2" fmla="*/ 9349 w 9374"/>
                <a:gd name="connsiteY2" fmla="*/ 0 h 26431"/>
                <a:gd name="connsiteX3" fmla="*/ 202 w 9374"/>
                <a:gd name="connsiteY3" fmla="*/ 24750 h 26431"/>
                <a:gd name="connsiteX4" fmla="*/ 1816 w 9374"/>
                <a:gd name="connsiteY4" fmla="*/ 26365 h 26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4" h="26431">
                  <a:moveTo>
                    <a:pt x="1816" y="26365"/>
                  </a:moveTo>
                  <a:cubicBezTo>
                    <a:pt x="4506" y="24481"/>
                    <a:pt x="3430" y="20715"/>
                    <a:pt x="5851" y="18832"/>
                  </a:cubicBezTo>
                  <a:cubicBezTo>
                    <a:pt x="7734" y="12644"/>
                    <a:pt x="9618" y="6457"/>
                    <a:pt x="9349" y="0"/>
                  </a:cubicBezTo>
                  <a:cubicBezTo>
                    <a:pt x="5044" y="7802"/>
                    <a:pt x="3968" y="16680"/>
                    <a:pt x="202" y="24750"/>
                  </a:cubicBezTo>
                  <a:cubicBezTo>
                    <a:pt x="-336" y="26095"/>
                    <a:pt x="202" y="26634"/>
                    <a:pt x="1816" y="26365"/>
                  </a:cubicBezTo>
                  <a:close/>
                </a:path>
              </a:pathLst>
            </a:custGeom>
            <a:solidFill>
              <a:srgbClr val="79C71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3" name="Полилиния: фигура 3022">
              <a:extLst>
                <a:ext uri="{FF2B5EF4-FFF2-40B4-BE49-F238E27FC236}">
                  <a16:creationId xmlns:a16="http://schemas.microsoft.com/office/drawing/2014/main" id="{2DC2DAD5-55CC-9EAF-04BF-B82D02876E10}"/>
                </a:ext>
              </a:extLst>
            </p:cNvPr>
            <p:cNvSpPr/>
            <p:nvPr/>
          </p:nvSpPr>
          <p:spPr>
            <a:xfrm>
              <a:off x="5181928" y="7581017"/>
              <a:ext cx="4842" cy="4304"/>
            </a:xfrm>
            <a:custGeom>
              <a:avLst/>
              <a:gdLst>
                <a:gd name="connsiteX0" fmla="*/ 0 w 4842"/>
                <a:gd name="connsiteY0" fmla="*/ 4304 h 4304"/>
                <a:gd name="connsiteX1" fmla="*/ 4842 w 4842"/>
                <a:gd name="connsiteY1" fmla="*/ 0 h 4304"/>
                <a:gd name="connsiteX2" fmla="*/ 0 w 4842"/>
                <a:gd name="connsiteY2" fmla="*/ 4304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42" h="4304">
                  <a:moveTo>
                    <a:pt x="0" y="4304"/>
                  </a:moveTo>
                  <a:cubicBezTo>
                    <a:pt x="2152" y="3228"/>
                    <a:pt x="4035" y="2152"/>
                    <a:pt x="4842" y="0"/>
                  </a:cubicBezTo>
                  <a:cubicBezTo>
                    <a:pt x="2690" y="538"/>
                    <a:pt x="538" y="1614"/>
                    <a:pt x="0" y="4304"/>
                  </a:cubicBezTo>
                  <a:close/>
                </a:path>
              </a:pathLst>
            </a:custGeom>
            <a:solidFill>
              <a:srgbClr val="D2DAB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24" name="Полилиния: фигура 3023">
              <a:extLst>
                <a:ext uri="{FF2B5EF4-FFF2-40B4-BE49-F238E27FC236}">
                  <a16:creationId xmlns:a16="http://schemas.microsoft.com/office/drawing/2014/main" id="{9E64E2F0-0417-4B67-BC25-60ABBC1960FC}"/>
                </a:ext>
              </a:extLst>
            </p:cNvPr>
            <p:cNvSpPr/>
            <p:nvPr/>
          </p:nvSpPr>
          <p:spPr>
            <a:xfrm>
              <a:off x="5149107" y="7629442"/>
              <a:ext cx="5649" cy="2690"/>
            </a:xfrm>
            <a:custGeom>
              <a:avLst/>
              <a:gdLst>
                <a:gd name="connsiteX0" fmla="*/ 5649 w 5649"/>
                <a:gd name="connsiteY0" fmla="*/ 807 h 2690"/>
                <a:gd name="connsiteX1" fmla="*/ 3228 w 5649"/>
                <a:gd name="connsiteY1" fmla="*/ 0 h 2690"/>
                <a:gd name="connsiteX2" fmla="*/ 2152 w 5649"/>
                <a:gd name="connsiteY2" fmla="*/ 269 h 2690"/>
                <a:gd name="connsiteX3" fmla="*/ 0 w 5649"/>
                <a:gd name="connsiteY3" fmla="*/ 2690 h 2690"/>
                <a:gd name="connsiteX4" fmla="*/ 5649 w 5649"/>
                <a:gd name="connsiteY4" fmla="*/ 807 h 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49" h="2690">
                  <a:moveTo>
                    <a:pt x="5649" y="807"/>
                  </a:moveTo>
                  <a:cubicBezTo>
                    <a:pt x="4842" y="807"/>
                    <a:pt x="3766" y="807"/>
                    <a:pt x="3228" y="0"/>
                  </a:cubicBezTo>
                  <a:cubicBezTo>
                    <a:pt x="2959" y="0"/>
                    <a:pt x="2421" y="0"/>
                    <a:pt x="2152" y="269"/>
                  </a:cubicBezTo>
                  <a:cubicBezTo>
                    <a:pt x="1614" y="1076"/>
                    <a:pt x="807" y="1883"/>
                    <a:pt x="0" y="2690"/>
                  </a:cubicBezTo>
                  <a:cubicBezTo>
                    <a:pt x="2152" y="2421"/>
                    <a:pt x="4304" y="2959"/>
                    <a:pt x="5649" y="807"/>
                  </a:cubicBezTo>
                  <a:close/>
                </a:path>
              </a:pathLst>
            </a:custGeom>
            <a:solidFill>
              <a:srgbClr val="D2DE9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3025" name="Рисунок 11">
              <a:extLst>
                <a:ext uri="{FF2B5EF4-FFF2-40B4-BE49-F238E27FC236}">
                  <a16:creationId xmlns:a16="http://schemas.microsoft.com/office/drawing/2014/main" id="{25D1AED0-E0ED-F1D0-62C3-244F67DF646A}"/>
                </a:ext>
              </a:extLst>
            </p:cNvPr>
            <p:cNvGrpSpPr/>
            <p:nvPr/>
          </p:nvGrpSpPr>
          <p:grpSpPr>
            <a:xfrm>
              <a:off x="4984130" y="7108609"/>
              <a:ext cx="696621" cy="643441"/>
              <a:chOff x="4984130" y="7108609"/>
              <a:chExt cx="696621" cy="643441"/>
            </a:xfrm>
            <a:solidFill>
              <a:srgbClr val="000000"/>
            </a:solidFill>
          </p:grpSpPr>
          <p:sp>
            <p:nvSpPr>
              <p:cNvPr id="3026" name="Полилиния: фигура 3025">
                <a:extLst>
                  <a:ext uri="{FF2B5EF4-FFF2-40B4-BE49-F238E27FC236}">
                    <a16:creationId xmlns:a16="http://schemas.microsoft.com/office/drawing/2014/main" id="{82E317B9-8AF7-0156-F834-DCD327A7B4F9}"/>
                  </a:ext>
                </a:extLst>
              </p:cNvPr>
              <p:cNvSpPr/>
              <p:nvPr/>
            </p:nvSpPr>
            <p:spPr>
              <a:xfrm>
                <a:off x="5272321" y="7315220"/>
                <a:ext cx="268" cy="268"/>
              </a:xfrm>
              <a:custGeom>
                <a:avLst/>
                <a:gdLst>
                  <a:gd name="connsiteX0" fmla="*/ 269 w 268"/>
                  <a:gd name="connsiteY0" fmla="*/ 269 h 268"/>
                  <a:gd name="connsiteX1" fmla="*/ 0 w 268"/>
                  <a:gd name="connsiteY1" fmla="*/ 0 h 268"/>
                  <a:gd name="connsiteX2" fmla="*/ 269 w 268"/>
                  <a:gd name="connsiteY2" fmla="*/ 0 h 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8" h="268">
                    <a:moveTo>
                      <a:pt x="269" y="269"/>
                    </a:moveTo>
                    <a:lnTo>
                      <a:pt x="0" y="0"/>
                    </a:lnTo>
                    <a:lnTo>
                      <a:pt x="269" y="0"/>
                    </a:ln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27" name="Полилиния: фигура 3026">
                <a:extLst>
                  <a:ext uri="{FF2B5EF4-FFF2-40B4-BE49-F238E27FC236}">
                    <a16:creationId xmlns:a16="http://schemas.microsoft.com/office/drawing/2014/main" id="{462B41C5-C401-E6D5-D6F5-4C2982D82086}"/>
                  </a:ext>
                </a:extLst>
              </p:cNvPr>
              <p:cNvSpPr/>
              <p:nvPr/>
            </p:nvSpPr>
            <p:spPr>
              <a:xfrm>
                <a:off x="5110906" y="7307957"/>
                <a:ext cx="70057" cy="112841"/>
              </a:xfrm>
              <a:custGeom>
                <a:avLst/>
                <a:gdLst>
                  <a:gd name="connsiteX0" fmla="*/ 69678 w 70057"/>
                  <a:gd name="connsiteY0" fmla="*/ 1076 h 112841"/>
                  <a:gd name="connsiteX1" fmla="*/ 69947 w 70057"/>
                  <a:gd name="connsiteY1" fmla="*/ 4842 h 112841"/>
                  <a:gd name="connsiteX2" fmla="*/ 58647 w 70057"/>
                  <a:gd name="connsiteY2" fmla="*/ 26364 h 112841"/>
                  <a:gd name="connsiteX3" fmla="*/ 54881 w 70057"/>
                  <a:gd name="connsiteY3" fmla="*/ 28786 h 112841"/>
                  <a:gd name="connsiteX4" fmla="*/ 48694 w 70057"/>
                  <a:gd name="connsiteY4" fmla="*/ 35242 h 112841"/>
                  <a:gd name="connsiteX5" fmla="*/ 41699 w 70057"/>
                  <a:gd name="connsiteY5" fmla="*/ 48156 h 112841"/>
                  <a:gd name="connsiteX6" fmla="*/ 36049 w 70057"/>
                  <a:gd name="connsiteY6" fmla="*/ 55957 h 112841"/>
                  <a:gd name="connsiteX7" fmla="*/ 24481 w 70057"/>
                  <a:gd name="connsiteY7" fmla="*/ 67256 h 112841"/>
                  <a:gd name="connsiteX8" fmla="*/ 16949 w 70057"/>
                  <a:gd name="connsiteY8" fmla="*/ 77748 h 112841"/>
                  <a:gd name="connsiteX9" fmla="*/ 9954 w 70057"/>
                  <a:gd name="connsiteY9" fmla="*/ 96042 h 112841"/>
                  <a:gd name="connsiteX10" fmla="*/ 4035 w 70057"/>
                  <a:gd name="connsiteY10" fmla="*/ 110569 h 112841"/>
                  <a:gd name="connsiteX11" fmla="*/ 2421 w 70057"/>
                  <a:gd name="connsiteY11" fmla="*/ 112722 h 112841"/>
                  <a:gd name="connsiteX12" fmla="*/ 0 w 70057"/>
                  <a:gd name="connsiteY12" fmla="*/ 112722 h 112841"/>
                  <a:gd name="connsiteX13" fmla="*/ 1614 w 70057"/>
                  <a:gd name="connsiteY13" fmla="*/ 108686 h 112841"/>
                  <a:gd name="connsiteX14" fmla="*/ 7264 w 70057"/>
                  <a:gd name="connsiteY14" fmla="*/ 94697 h 112841"/>
                  <a:gd name="connsiteX15" fmla="*/ 12913 w 70057"/>
                  <a:gd name="connsiteY15" fmla="*/ 79362 h 112841"/>
                  <a:gd name="connsiteX16" fmla="*/ 20715 w 70057"/>
                  <a:gd name="connsiteY16" fmla="*/ 66449 h 112841"/>
                  <a:gd name="connsiteX17" fmla="*/ 29593 w 70057"/>
                  <a:gd name="connsiteY17" fmla="*/ 57840 h 112841"/>
                  <a:gd name="connsiteX18" fmla="*/ 40354 w 70057"/>
                  <a:gd name="connsiteY18" fmla="*/ 43582 h 112841"/>
                  <a:gd name="connsiteX19" fmla="*/ 41430 w 70057"/>
                  <a:gd name="connsiteY19" fmla="*/ 41699 h 112841"/>
                  <a:gd name="connsiteX20" fmla="*/ 56495 w 70057"/>
                  <a:gd name="connsiteY20" fmla="*/ 23943 h 112841"/>
                  <a:gd name="connsiteX21" fmla="*/ 66987 w 70057"/>
                  <a:gd name="connsiteY21" fmla="*/ 6188 h 112841"/>
                  <a:gd name="connsiteX22" fmla="*/ 67256 w 70057"/>
                  <a:gd name="connsiteY22" fmla="*/ 2152 h 112841"/>
                  <a:gd name="connsiteX23" fmla="*/ 67794 w 70057"/>
                  <a:gd name="connsiteY23" fmla="*/ 538 h 112841"/>
                  <a:gd name="connsiteX24" fmla="*/ 68601 w 70057"/>
                  <a:gd name="connsiteY24" fmla="*/ 0 h 112841"/>
                  <a:gd name="connsiteX25" fmla="*/ 69678 w 70057"/>
                  <a:gd name="connsiteY25" fmla="*/ 1076 h 112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0057" h="112841">
                    <a:moveTo>
                      <a:pt x="69678" y="1076"/>
                    </a:moveTo>
                    <a:cubicBezTo>
                      <a:pt x="69947" y="2421"/>
                      <a:pt x="70216" y="3766"/>
                      <a:pt x="69947" y="4842"/>
                    </a:cubicBezTo>
                    <a:cubicBezTo>
                      <a:pt x="69140" y="13451"/>
                      <a:pt x="66449" y="21253"/>
                      <a:pt x="58647" y="26364"/>
                    </a:cubicBezTo>
                    <a:cubicBezTo>
                      <a:pt x="57302" y="27172"/>
                      <a:pt x="56226" y="28248"/>
                      <a:pt x="54881" y="28786"/>
                    </a:cubicBezTo>
                    <a:cubicBezTo>
                      <a:pt x="52191" y="30400"/>
                      <a:pt x="50308" y="32552"/>
                      <a:pt x="48694" y="35242"/>
                    </a:cubicBezTo>
                    <a:cubicBezTo>
                      <a:pt x="46272" y="39547"/>
                      <a:pt x="43851" y="43851"/>
                      <a:pt x="41699" y="48156"/>
                    </a:cubicBezTo>
                    <a:cubicBezTo>
                      <a:pt x="40085" y="51115"/>
                      <a:pt x="38471" y="53536"/>
                      <a:pt x="36049" y="55957"/>
                    </a:cubicBezTo>
                    <a:cubicBezTo>
                      <a:pt x="32283" y="59724"/>
                      <a:pt x="28517" y="63759"/>
                      <a:pt x="24481" y="67256"/>
                    </a:cubicBezTo>
                    <a:cubicBezTo>
                      <a:pt x="21253" y="70216"/>
                      <a:pt x="18563" y="73713"/>
                      <a:pt x="16949" y="77748"/>
                    </a:cubicBezTo>
                    <a:cubicBezTo>
                      <a:pt x="14527" y="83936"/>
                      <a:pt x="12375" y="90123"/>
                      <a:pt x="9954" y="96042"/>
                    </a:cubicBezTo>
                    <a:cubicBezTo>
                      <a:pt x="8071" y="100884"/>
                      <a:pt x="6188" y="105727"/>
                      <a:pt x="4035" y="110569"/>
                    </a:cubicBezTo>
                    <a:cubicBezTo>
                      <a:pt x="3766" y="111376"/>
                      <a:pt x="2959" y="112184"/>
                      <a:pt x="2421" y="112722"/>
                    </a:cubicBezTo>
                    <a:cubicBezTo>
                      <a:pt x="1883" y="112991"/>
                      <a:pt x="1076" y="112722"/>
                      <a:pt x="0" y="112722"/>
                    </a:cubicBezTo>
                    <a:cubicBezTo>
                      <a:pt x="538" y="111107"/>
                      <a:pt x="1076" y="109762"/>
                      <a:pt x="1614" y="108686"/>
                    </a:cubicBezTo>
                    <a:cubicBezTo>
                      <a:pt x="3497" y="104113"/>
                      <a:pt x="5650" y="99270"/>
                      <a:pt x="7264" y="94697"/>
                    </a:cubicBezTo>
                    <a:cubicBezTo>
                      <a:pt x="9147" y="89585"/>
                      <a:pt x="11030" y="84474"/>
                      <a:pt x="12913" y="79362"/>
                    </a:cubicBezTo>
                    <a:cubicBezTo>
                      <a:pt x="14796" y="74520"/>
                      <a:pt x="17218" y="70216"/>
                      <a:pt x="20715" y="66449"/>
                    </a:cubicBezTo>
                    <a:cubicBezTo>
                      <a:pt x="23674" y="63490"/>
                      <a:pt x="26364" y="60531"/>
                      <a:pt x="29593" y="57840"/>
                    </a:cubicBezTo>
                    <a:cubicBezTo>
                      <a:pt x="34166" y="53805"/>
                      <a:pt x="37933" y="49232"/>
                      <a:pt x="40354" y="43582"/>
                    </a:cubicBezTo>
                    <a:cubicBezTo>
                      <a:pt x="40623" y="42775"/>
                      <a:pt x="41161" y="42237"/>
                      <a:pt x="41430" y="41699"/>
                    </a:cubicBezTo>
                    <a:cubicBezTo>
                      <a:pt x="45196" y="34704"/>
                      <a:pt x="49232" y="28248"/>
                      <a:pt x="56495" y="23943"/>
                    </a:cubicBezTo>
                    <a:cubicBezTo>
                      <a:pt x="62952" y="20177"/>
                      <a:pt x="66180" y="13720"/>
                      <a:pt x="66987" y="6188"/>
                    </a:cubicBezTo>
                    <a:cubicBezTo>
                      <a:pt x="67256" y="4842"/>
                      <a:pt x="67256" y="3497"/>
                      <a:pt x="67256" y="2152"/>
                    </a:cubicBezTo>
                    <a:cubicBezTo>
                      <a:pt x="67256" y="1614"/>
                      <a:pt x="67525" y="1076"/>
                      <a:pt x="67794" y="538"/>
                    </a:cubicBezTo>
                    <a:cubicBezTo>
                      <a:pt x="68063" y="269"/>
                      <a:pt x="68332" y="0"/>
                      <a:pt x="68601" y="0"/>
                    </a:cubicBezTo>
                    <a:cubicBezTo>
                      <a:pt x="69140" y="538"/>
                      <a:pt x="69678" y="807"/>
                      <a:pt x="69678" y="10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28" name="Полилиния: фигура 3027">
                <a:extLst>
                  <a:ext uri="{FF2B5EF4-FFF2-40B4-BE49-F238E27FC236}">
                    <a16:creationId xmlns:a16="http://schemas.microsoft.com/office/drawing/2014/main" id="{E7F4B6B9-8B72-CC2F-A603-9722D9C958FD}"/>
                  </a:ext>
                </a:extLst>
              </p:cNvPr>
              <p:cNvSpPr/>
              <p:nvPr/>
            </p:nvSpPr>
            <p:spPr>
              <a:xfrm>
                <a:off x="5482161" y="7345439"/>
                <a:ext cx="23674" cy="14103"/>
              </a:xfrm>
              <a:custGeom>
                <a:avLst/>
                <a:gdLst>
                  <a:gd name="connsiteX0" fmla="*/ 22060 w 23674"/>
                  <a:gd name="connsiteY0" fmla="*/ 2872 h 14103"/>
                  <a:gd name="connsiteX1" fmla="*/ 2690 w 23674"/>
                  <a:gd name="connsiteY1" fmla="*/ 13902 h 14103"/>
                  <a:gd name="connsiteX2" fmla="*/ 1076 w 23674"/>
                  <a:gd name="connsiteY2" fmla="*/ 13902 h 14103"/>
                  <a:gd name="connsiteX3" fmla="*/ 0 w 23674"/>
                  <a:gd name="connsiteY3" fmla="*/ 12826 h 14103"/>
                  <a:gd name="connsiteX4" fmla="*/ 269 w 23674"/>
                  <a:gd name="connsiteY4" fmla="*/ 11749 h 14103"/>
                  <a:gd name="connsiteX5" fmla="*/ 1614 w 23674"/>
                  <a:gd name="connsiteY5" fmla="*/ 10673 h 14103"/>
                  <a:gd name="connsiteX6" fmla="*/ 19908 w 23674"/>
                  <a:gd name="connsiteY6" fmla="*/ 988 h 14103"/>
                  <a:gd name="connsiteX7" fmla="*/ 23674 w 23674"/>
                  <a:gd name="connsiteY7" fmla="*/ 719 h 14103"/>
                  <a:gd name="connsiteX8" fmla="*/ 22060 w 23674"/>
                  <a:gd name="connsiteY8" fmla="*/ 2872 h 14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674" h="14103">
                    <a:moveTo>
                      <a:pt x="22060" y="2872"/>
                    </a:moveTo>
                    <a:cubicBezTo>
                      <a:pt x="16410" y="7983"/>
                      <a:pt x="9685" y="11480"/>
                      <a:pt x="2690" y="13902"/>
                    </a:cubicBezTo>
                    <a:cubicBezTo>
                      <a:pt x="2152" y="14171"/>
                      <a:pt x="1614" y="14171"/>
                      <a:pt x="1076" y="13902"/>
                    </a:cubicBezTo>
                    <a:cubicBezTo>
                      <a:pt x="538" y="13633"/>
                      <a:pt x="269" y="13095"/>
                      <a:pt x="0" y="12826"/>
                    </a:cubicBezTo>
                    <a:cubicBezTo>
                      <a:pt x="0" y="12557"/>
                      <a:pt x="0" y="12018"/>
                      <a:pt x="269" y="11749"/>
                    </a:cubicBezTo>
                    <a:cubicBezTo>
                      <a:pt x="538" y="11480"/>
                      <a:pt x="1076" y="10942"/>
                      <a:pt x="1614" y="10673"/>
                    </a:cubicBezTo>
                    <a:cubicBezTo>
                      <a:pt x="8340" y="8521"/>
                      <a:pt x="14258" y="5293"/>
                      <a:pt x="19908" y="988"/>
                    </a:cubicBezTo>
                    <a:cubicBezTo>
                      <a:pt x="20984" y="181"/>
                      <a:pt x="22060" y="-626"/>
                      <a:pt x="23674" y="719"/>
                    </a:cubicBezTo>
                    <a:cubicBezTo>
                      <a:pt x="23136" y="1526"/>
                      <a:pt x="22867" y="2334"/>
                      <a:pt x="22060" y="28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29" name="Полилиния: фигура 3028">
                <a:extLst>
                  <a:ext uri="{FF2B5EF4-FFF2-40B4-BE49-F238E27FC236}">
                    <a16:creationId xmlns:a16="http://schemas.microsoft.com/office/drawing/2014/main" id="{111C19E1-7AFF-79B2-4E00-AE929CCD070A}"/>
                  </a:ext>
                </a:extLst>
              </p:cNvPr>
              <p:cNvSpPr/>
              <p:nvPr/>
            </p:nvSpPr>
            <p:spPr>
              <a:xfrm>
                <a:off x="5528702" y="7322484"/>
                <a:ext cx="14907" cy="11418"/>
              </a:xfrm>
              <a:custGeom>
                <a:avLst/>
                <a:gdLst>
                  <a:gd name="connsiteX0" fmla="*/ 1076 w 14907"/>
                  <a:gd name="connsiteY0" fmla="*/ 9416 h 11418"/>
                  <a:gd name="connsiteX1" fmla="*/ 12375 w 14907"/>
                  <a:gd name="connsiteY1" fmla="*/ 269 h 11418"/>
                  <a:gd name="connsiteX2" fmla="*/ 13451 w 14907"/>
                  <a:gd name="connsiteY2" fmla="*/ 0 h 11418"/>
                  <a:gd name="connsiteX3" fmla="*/ 14527 w 14907"/>
                  <a:gd name="connsiteY3" fmla="*/ 269 h 11418"/>
                  <a:gd name="connsiteX4" fmla="*/ 14796 w 14907"/>
                  <a:gd name="connsiteY4" fmla="*/ 1614 h 11418"/>
                  <a:gd name="connsiteX5" fmla="*/ 13720 w 14907"/>
                  <a:gd name="connsiteY5" fmla="*/ 2959 h 11418"/>
                  <a:gd name="connsiteX6" fmla="*/ 1883 w 14907"/>
                  <a:gd name="connsiteY6" fmla="*/ 11299 h 11418"/>
                  <a:gd name="connsiteX7" fmla="*/ 0 w 14907"/>
                  <a:gd name="connsiteY7" fmla="*/ 11299 h 11418"/>
                  <a:gd name="connsiteX8" fmla="*/ 1076 w 14907"/>
                  <a:gd name="connsiteY8" fmla="*/ 9416 h 11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907" h="11418">
                    <a:moveTo>
                      <a:pt x="1076" y="9416"/>
                    </a:moveTo>
                    <a:cubicBezTo>
                      <a:pt x="4842" y="6457"/>
                      <a:pt x="8609" y="3228"/>
                      <a:pt x="12375" y="269"/>
                    </a:cubicBezTo>
                    <a:cubicBezTo>
                      <a:pt x="12644" y="0"/>
                      <a:pt x="13182" y="0"/>
                      <a:pt x="13451" y="0"/>
                    </a:cubicBezTo>
                    <a:cubicBezTo>
                      <a:pt x="13720" y="0"/>
                      <a:pt x="14258" y="0"/>
                      <a:pt x="14527" y="269"/>
                    </a:cubicBezTo>
                    <a:cubicBezTo>
                      <a:pt x="14796" y="807"/>
                      <a:pt x="15066" y="1345"/>
                      <a:pt x="14796" y="1614"/>
                    </a:cubicBezTo>
                    <a:cubicBezTo>
                      <a:pt x="14796" y="2152"/>
                      <a:pt x="14258" y="2690"/>
                      <a:pt x="13720" y="2959"/>
                    </a:cubicBezTo>
                    <a:cubicBezTo>
                      <a:pt x="9685" y="5650"/>
                      <a:pt x="5919" y="8609"/>
                      <a:pt x="1883" y="11299"/>
                    </a:cubicBezTo>
                    <a:cubicBezTo>
                      <a:pt x="1614" y="11568"/>
                      <a:pt x="807" y="11299"/>
                      <a:pt x="0" y="11299"/>
                    </a:cubicBezTo>
                    <a:cubicBezTo>
                      <a:pt x="538" y="10761"/>
                      <a:pt x="538" y="9954"/>
                      <a:pt x="1076" y="9416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0" name="Полилиния: фигура 3029">
                <a:extLst>
                  <a:ext uri="{FF2B5EF4-FFF2-40B4-BE49-F238E27FC236}">
                    <a16:creationId xmlns:a16="http://schemas.microsoft.com/office/drawing/2014/main" id="{4E444FB4-E0AD-DDA2-D28C-D1BD3DE5D586}"/>
                  </a:ext>
                </a:extLst>
              </p:cNvPr>
              <p:cNvSpPr/>
              <p:nvPr/>
            </p:nvSpPr>
            <p:spPr>
              <a:xfrm>
                <a:off x="5177086" y="7682709"/>
                <a:ext cx="55471" cy="4573"/>
              </a:xfrm>
              <a:custGeom>
                <a:avLst/>
                <a:gdLst>
                  <a:gd name="connsiteX0" fmla="*/ 269 w 55471"/>
                  <a:gd name="connsiteY0" fmla="*/ 4304 h 4573"/>
                  <a:gd name="connsiteX1" fmla="*/ 0 w 55471"/>
                  <a:gd name="connsiteY1" fmla="*/ 3228 h 4573"/>
                  <a:gd name="connsiteX2" fmla="*/ 1614 w 55471"/>
                  <a:gd name="connsiteY2" fmla="*/ 2152 h 4573"/>
                  <a:gd name="connsiteX3" fmla="*/ 9954 w 55471"/>
                  <a:gd name="connsiteY3" fmla="*/ 807 h 4573"/>
                  <a:gd name="connsiteX4" fmla="*/ 33628 w 55471"/>
                  <a:gd name="connsiteY4" fmla="*/ 0 h 4573"/>
                  <a:gd name="connsiteX5" fmla="*/ 53805 w 55471"/>
                  <a:gd name="connsiteY5" fmla="*/ 1345 h 4573"/>
                  <a:gd name="connsiteX6" fmla="*/ 55419 w 55471"/>
                  <a:gd name="connsiteY6" fmla="*/ 3497 h 4573"/>
                  <a:gd name="connsiteX7" fmla="*/ 52998 w 55471"/>
                  <a:gd name="connsiteY7" fmla="*/ 4304 h 4573"/>
                  <a:gd name="connsiteX8" fmla="*/ 47887 w 55471"/>
                  <a:gd name="connsiteY8" fmla="*/ 4035 h 4573"/>
                  <a:gd name="connsiteX9" fmla="*/ 2959 w 55471"/>
                  <a:gd name="connsiteY9" fmla="*/ 4573 h 4573"/>
                  <a:gd name="connsiteX10" fmla="*/ 269 w 55471"/>
                  <a:gd name="connsiteY10" fmla="*/ 4304 h 4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5471" h="4573">
                    <a:moveTo>
                      <a:pt x="269" y="4304"/>
                    </a:moveTo>
                    <a:cubicBezTo>
                      <a:pt x="269" y="4035"/>
                      <a:pt x="0" y="3497"/>
                      <a:pt x="0" y="3228"/>
                    </a:cubicBezTo>
                    <a:cubicBezTo>
                      <a:pt x="538" y="2959"/>
                      <a:pt x="1076" y="2152"/>
                      <a:pt x="1614" y="2152"/>
                    </a:cubicBezTo>
                    <a:cubicBezTo>
                      <a:pt x="4305" y="1614"/>
                      <a:pt x="7264" y="1076"/>
                      <a:pt x="9954" y="807"/>
                    </a:cubicBezTo>
                    <a:cubicBezTo>
                      <a:pt x="17756" y="269"/>
                      <a:pt x="25557" y="0"/>
                      <a:pt x="33628" y="0"/>
                    </a:cubicBezTo>
                    <a:cubicBezTo>
                      <a:pt x="40354" y="0"/>
                      <a:pt x="47079" y="807"/>
                      <a:pt x="53805" y="1345"/>
                    </a:cubicBezTo>
                    <a:cubicBezTo>
                      <a:pt x="54881" y="1345"/>
                      <a:pt x="55688" y="1883"/>
                      <a:pt x="55419" y="3497"/>
                    </a:cubicBezTo>
                    <a:cubicBezTo>
                      <a:pt x="54612" y="3766"/>
                      <a:pt x="53805" y="4304"/>
                      <a:pt x="52998" y="4304"/>
                    </a:cubicBezTo>
                    <a:cubicBezTo>
                      <a:pt x="51384" y="4304"/>
                      <a:pt x="49770" y="4035"/>
                      <a:pt x="47887" y="4035"/>
                    </a:cubicBezTo>
                    <a:cubicBezTo>
                      <a:pt x="32821" y="2690"/>
                      <a:pt x="18025" y="2690"/>
                      <a:pt x="2959" y="4573"/>
                    </a:cubicBezTo>
                    <a:cubicBezTo>
                      <a:pt x="2152" y="4304"/>
                      <a:pt x="1076" y="4304"/>
                      <a:pt x="269" y="43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1" name="Полилиния: фигура 3030">
                <a:extLst>
                  <a:ext uri="{FF2B5EF4-FFF2-40B4-BE49-F238E27FC236}">
                    <a16:creationId xmlns:a16="http://schemas.microsoft.com/office/drawing/2014/main" id="{3C4D48A0-FDB3-5424-98C7-B44C226015B4}"/>
                  </a:ext>
                </a:extLst>
              </p:cNvPr>
              <p:cNvSpPr/>
              <p:nvPr/>
            </p:nvSpPr>
            <p:spPr>
              <a:xfrm>
                <a:off x="4984130" y="7108609"/>
                <a:ext cx="696621" cy="643441"/>
              </a:xfrm>
              <a:custGeom>
                <a:avLst/>
                <a:gdLst>
                  <a:gd name="connsiteX0" fmla="*/ 365132 w 696621"/>
                  <a:gd name="connsiteY0" fmla="*/ 2421 h 643441"/>
                  <a:gd name="connsiteX1" fmla="*/ 357331 w 696621"/>
                  <a:gd name="connsiteY1" fmla="*/ 7802 h 643441"/>
                  <a:gd name="connsiteX2" fmla="*/ 345224 w 696621"/>
                  <a:gd name="connsiteY2" fmla="*/ 17756 h 643441"/>
                  <a:gd name="connsiteX3" fmla="*/ 336078 w 696621"/>
                  <a:gd name="connsiteY3" fmla="*/ 19101 h 643441"/>
                  <a:gd name="connsiteX4" fmla="*/ 322357 w 696621"/>
                  <a:gd name="connsiteY4" fmla="*/ 16142 h 643441"/>
                  <a:gd name="connsiteX5" fmla="*/ 316439 w 696621"/>
                  <a:gd name="connsiteY5" fmla="*/ 19370 h 643441"/>
                  <a:gd name="connsiteX6" fmla="*/ 312941 w 696621"/>
                  <a:gd name="connsiteY6" fmla="*/ 28786 h 643441"/>
                  <a:gd name="connsiteX7" fmla="*/ 305947 w 696621"/>
                  <a:gd name="connsiteY7" fmla="*/ 44120 h 643441"/>
                  <a:gd name="connsiteX8" fmla="*/ 283080 w 696621"/>
                  <a:gd name="connsiteY8" fmla="*/ 54612 h 643441"/>
                  <a:gd name="connsiteX9" fmla="*/ 273126 w 696621"/>
                  <a:gd name="connsiteY9" fmla="*/ 53267 h 643441"/>
                  <a:gd name="connsiteX10" fmla="*/ 269897 w 696621"/>
                  <a:gd name="connsiteY10" fmla="*/ 52729 h 643441"/>
                  <a:gd name="connsiteX11" fmla="*/ 266938 w 696621"/>
                  <a:gd name="connsiteY11" fmla="*/ 54074 h 643441"/>
                  <a:gd name="connsiteX12" fmla="*/ 266938 w 696621"/>
                  <a:gd name="connsiteY12" fmla="*/ 56764 h 643441"/>
                  <a:gd name="connsiteX13" fmla="*/ 266669 w 696621"/>
                  <a:gd name="connsiteY13" fmla="*/ 56764 h 643441"/>
                  <a:gd name="connsiteX14" fmla="*/ 266131 w 696621"/>
                  <a:gd name="connsiteY14" fmla="*/ 56764 h 643441"/>
                  <a:gd name="connsiteX15" fmla="*/ 265862 w 696621"/>
                  <a:gd name="connsiteY15" fmla="*/ 56764 h 643441"/>
                  <a:gd name="connsiteX16" fmla="*/ 255908 w 696621"/>
                  <a:gd name="connsiteY16" fmla="*/ 65642 h 643441"/>
                  <a:gd name="connsiteX17" fmla="*/ 238959 w 696621"/>
                  <a:gd name="connsiteY17" fmla="*/ 83936 h 643441"/>
                  <a:gd name="connsiteX18" fmla="*/ 233579 w 696621"/>
                  <a:gd name="connsiteY18" fmla="*/ 83936 h 643441"/>
                  <a:gd name="connsiteX19" fmla="*/ 225239 w 696621"/>
                  <a:gd name="connsiteY19" fmla="*/ 79093 h 643441"/>
                  <a:gd name="connsiteX20" fmla="*/ 216899 w 696621"/>
                  <a:gd name="connsiteY20" fmla="*/ 78824 h 643441"/>
                  <a:gd name="connsiteX21" fmla="*/ 204793 w 696621"/>
                  <a:gd name="connsiteY21" fmla="*/ 85012 h 643441"/>
                  <a:gd name="connsiteX22" fmla="*/ 198068 w 696621"/>
                  <a:gd name="connsiteY22" fmla="*/ 102230 h 643441"/>
                  <a:gd name="connsiteX23" fmla="*/ 200220 w 696621"/>
                  <a:gd name="connsiteY23" fmla="*/ 106265 h 643441"/>
                  <a:gd name="connsiteX24" fmla="*/ 201565 w 696621"/>
                  <a:gd name="connsiteY24" fmla="*/ 111107 h 643441"/>
                  <a:gd name="connsiteX25" fmla="*/ 197261 w 696621"/>
                  <a:gd name="connsiteY25" fmla="*/ 116757 h 643441"/>
                  <a:gd name="connsiteX26" fmla="*/ 186230 w 696621"/>
                  <a:gd name="connsiteY26" fmla="*/ 118640 h 643441"/>
                  <a:gd name="connsiteX27" fmla="*/ 184078 w 696621"/>
                  <a:gd name="connsiteY27" fmla="*/ 118640 h 643441"/>
                  <a:gd name="connsiteX28" fmla="*/ 178698 w 696621"/>
                  <a:gd name="connsiteY28" fmla="*/ 127249 h 643441"/>
                  <a:gd name="connsiteX29" fmla="*/ 181388 w 696621"/>
                  <a:gd name="connsiteY29" fmla="*/ 132360 h 643441"/>
                  <a:gd name="connsiteX30" fmla="*/ 172510 w 696621"/>
                  <a:gd name="connsiteY30" fmla="*/ 135320 h 643441"/>
                  <a:gd name="connsiteX31" fmla="*/ 161749 w 696621"/>
                  <a:gd name="connsiteY31" fmla="*/ 135320 h 643441"/>
                  <a:gd name="connsiteX32" fmla="*/ 153409 w 696621"/>
                  <a:gd name="connsiteY32" fmla="*/ 136665 h 643441"/>
                  <a:gd name="connsiteX33" fmla="*/ 140765 w 696621"/>
                  <a:gd name="connsiteY33" fmla="*/ 146350 h 643441"/>
                  <a:gd name="connsiteX34" fmla="*/ 139420 w 696621"/>
                  <a:gd name="connsiteY34" fmla="*/ 149309 h 643441"/>
                  <a:gd name="connsiteX35" fmla="*/ 141572 w 696621"/>
                  <a:gd name="connsiteY35" fmla="*/ 153882 h 643441"/>
                  <a:gd name="connsiteX36" fmla="*/ 148836 w 696621"/>
                  <a:gd name="connsiteY36" fmla="*/ 156573 h 643441"/>
                  <a:gd name="connsiteX37" fmla="*/ 156638 w 696621"/>
                  <a:gd name="connsiteY37" fmla="*/ 160877 h 643441"/>
                  <a:gd name="connsiteX38" fmla="*/ 159328 w 696621"/>
                  <a:gd name="connsiteY38" fmla="*/ 166796 h 643441"/>
                  <a:gd name="connsiteX39" fmla="*/ 153409 w 696621"/>
                  <a:gd name="connsiteY39" fmla="*/ 170024 h 643441"/>
                  <a:gd name="connsiteX40" fmla="*/ 134309 w 696621"/>
                  <a:gd name="connsiteY40" fmla="*/ 170024 h 643441"/>
                  <a:gd name="connsiteX41" fmla="*/ 124355 w 696621"/>
                  <a:gd name="connsiteY41" fmla="*/ 176212 h 643441"/>
                  <a:gd name="connsiteX42" fmla="*/ 129466 w 696621"/>
                  <a:gd name="connsiteY42" fmla="*/ 188587 h 643441"/>
                  <a:gd name="connsiteX43" fmla="*/ 133232 w 696621"/>
                  <a:gd name="connsiteY43" fmla="*/ 189663 h 643441"/>
                  <a:gd name="connsiteX44" fmla="*/ 136461 w 696621"/>
                  <a:gd name="connsiteY44" fmla="*/ 189932 h 643441"/>
                  <a:gd name="connsiteX45" fmla="*/ 145070 w 696621"/>
                  <a:gd name="connsiteY45" fmla="*/ 203921 h 643441"/>
                  <a:gd name="connsiteX46" fmla="*/ 140227 w 696621"/>
                  <a:gd name="connsiteY46" fmla="*/ 207957 h 643441"/>
                  <a:gd name="connsiteX47" fmla="*/ 129466 w 696621"/>
                  <a:gd name="connsiteY47" fmla="*/ 208495 h 643441"/>
                  <a:gd name="connsiteX48" fmla="*/ 125969 w 696621"/>
                  <a:gd name="connsiteY48" fmla="*/ 208226 h 643441"/>
                  <a:gd name="connsiteX49" fmla="*/ 116284 w 696621"/>
                  <a:gd name="connsiteY49" fmla="*/ 213337 h 643441"/>
                  <a:gd name="connsiteX50" fmla="*/ 112787 w 696621"/>
                  <a:gd name="connsiteY50" fmla="*/ 221139 h 643441"/>
                  <a:gd name="connsiteX51" fmla="*/ 116553 w 696621"/>
                  <a:gd name="connsiteY51" fmla="*/ 228133 h 643441"/>
                  <a:gd name="connsiteX52" fmla="*/ 122740 w 696621"/>
                  <a:gd name="connsiteY52" fmla="*/ 229210 h 643441"/>
                  <a:gd name="connsiteX53" fmla="*/ 130004 w 696621"/>
                  <a:gd name="connsiteY53" fmla="*/ 230555 h 643441"/>
                  <a:gd name="connsiteX54" fmla="*/ 135923 w 696621"/>
                  <a:gd name="connsiteY54" fmla="*/ 235666 h 643441"/>
                  <a:gd name="connsiteX55" fmla="*/ 134309 w 696621"/>
                  <a:gd name="connsiteY55" fmla="*/ 241316 h 643441"/>
                  <a:gd name="connsiteX56" fmla="*/ 127852 w 696621"/>
                  <a:gd name="connsiteY56" fmla="*/ 242392 h 643441"/>
                  <a:gd name="connsiteX57" fmla="*/ 121664 w 696621"/>
                  <a:gd name="connsiteY57" fmla="*/ 241854 h 643441"/>
                  <a:gd name="connsiteX58" fmla="*/ 111172 w 696621"/>
                  <a:gd name="connsiteY58" fmla="*/ 243199 h 643441"/>
                  <a:gd name="connsiteX59" fmla="*/ 107944 w 696621"/>
                  <a:gd name="connsiteY59" fmla="*/ 255574 h 643441"/>
                  <a:gd name="connsiteX60" fmla="*/ 114670 w 696621"/>
                  <a:gd name="connsiteY60" fmla="*/ 260685 h 643441"/>
                  <a:gd name="connsiteX61" fmla="*/ 124624 w 696621"/>
                  <a:gd name="connsiteY61" fmla="*/ 264452 h 643441"/>
                  <a:gd name="connsiteX62" fmla="*/ 127314 w 696621"/>
                  <a:gd name="connsiteY62" fmla="*/ 264990 h 643441"/>
                  <a:gd name="connsiteX63" fmla="*/ 131618 w 696621"/>
                  <a:gd name="connsiteY63" fmla="*/ 269563 h 643441"/>
                  <a:gd name="connsiteX64" fmla="*/ 128390 w 696621"/>
                  <a:gd name="connsiteY64" fmla="*/ 276289 h 643441"/>
                  <a:gd name="connsiteX65" fmla="*/ 123548 w 696621"/>
                  <a:gd name="connsiteY65" fmla="*/ 277903 h 643441"/>
                  <a:gd name="connsiteX66" fmla="*/ 116015 w 696621"/>
                  <a:gd name="connsiteY66" fmla="*/ 282477 h 643441"/>
                  <a:gd name="connsiteX67" fmla="*/ 117360 w 696621"/>
                  <a:gd name="connsiteY67" fmla="*/ 288126 h 643441"/>
                  <a:gd name="connsiteX68" fmla="*/ 121664 w 696621"/>
                  <a:gd name="connsiteY68" fmla="*/ 289202 h 643441"/>
                  <a:gd name="connsiteX69" fmla="*/ 124355 w 696621"/>
                  <a:gd name="connsiteY69" fmla="*/ 292700 h 643441"/>
                  <a:gd name="connsiteX70" fmla="*/ 124086 w 696621"/>
                  <a:gd name="connsiteY70" fmla="*/ 294314 h 643441"/>
                  <a:gd name="connsiteX71" fmla="*/ 116015 w 696621"/>
                  <a:gd name="connsiteY71" fmla="*/ 329287 h 643441"/>
                  <a:gd name="connsiteX72" fmla="*/ 103909 w 696621"/>
                  <a:gd name="connsiteY72" fmla="*/ 368027 h 643441"/>
                  <a:gd name="connsiteX73" fmla="*/ 94762 w 696621"/>
                  <a:gd name="connsiteY73" fmla="*/ 390894 h 643441"/>
                  <a:gd name="connsiteX74" fmla="*/ 77006 w 696621"/>
                  <a:gd name="connsiteY74" fmla="*/ 423984 h 643441"/>
                  <a:gd name="connsiteX75" fmla="*/ 46875 w 696621"/>
                  <a:gd name="connsiteY75" fmla="*/ 479941 h 643441"/>
                  <a:gd name="connsiteX76" fmla="*/ 34500 w 696621"/>
                  <a:gd name="connsiteY76" fmla="*/ 503884 h 643441"/>
                  <a:gd name="connsiteX77" fmla="*/ 22125 w 696621"/>
                  <a:gd name="connsiteY77" fmla="*/ 530518 h 643441"/>
                  <a:gd name="connsiteX78" fmla="*/ 19435 w 696621"/>
                  <a:gd name="connsiteY78" fmla="*/ 544238 h 643441"/>
                  <a:gd name="connsiteX79" fmla="*/ 18628 w 696621"/>
                  <a:gd name="connsiteY79" fmla="*/ 568988 h 643441"/>
                  <a:gd name="connsiteX80" fmla="*/ 24815 w 696621"/>
                  <a:gd name="connsiteY80" fmla="*/ 588358 h 643441"/>
                  <a:gd name="connsiteX81" fmla="*/ 25353 w 696621"/>
                  <a:gd name="connsiteY81" fmla="*/ 589703 h 643441"/>
                  <a:gd name="connsiteX82" fmla="*/ 22932 w 696621"/>
                  <a:gd name="connsiteY82" fmla="*/ 592663 h 643441"/>
                  <a:gd name="connsiteX83" fmla="*/ 10019 w 696621"/>
                  <a:gd name="connsiteY83" fmla="*/ 604231 h 643441"/>
                  <a:gd name="connsiteX84" fmla="*/ 5715 w 696621"/>
                  <a:gd name="connsiteY84" fmla="*/ 607728 h 643441"/>
                  <a:gd name="connsiteX85" fmla="*/ 65 w 696621"/>
                  <a:gd name="connsiteY85" fmla="*/ 619565 h 643441"/>
                  <a:gd name="connsiteX86" fmla="*/ 2217 w 696621"/>
                  <a:gd name="connsiteY86" fmla="*/ 625484 h 643441"/>
                  <a:gd name="connsiteX87" fmla="*/ 13516 w 696621"/>
                  <a:gd name="connsiteY87" fmla="*/ 633823 h 643441"/>
                  <a:gd name="connsiteX88" fmla="*/ 24008 w 696621"/>
                  <a:gd name="connsiteY88" fmla="*/ 640011 h 643441"/>
                  <a:gd name="connsiteX89" fmla="*/ 35038 w 696621"/>
                  <a:gd name="connsiteY89" fmla="*/ 642701 h 643441"/>
                  <a:gd name="connsiteX90" fmla="*/ 53870 w 696621"/>
                  <a:gd name="connsiteY90" fmla="*/ 624677 h 643441"/>
                  <a:gd name="connsiteX91" fmla="*/ 53870 w 696621"/>
                  <a:gd name="connsiteY91" fmla="*/ 627098 h 643441"/>
                  <a:gd name="connsiteX92" fmla="*/ 55484 w 696621"/>
                  <a:gd name="connsiteY92" fmla="*/ 631940 h 643441"/>
                  <a:gd name="connsiteX93" fmla="*/ 57636 w 696621"/>
                  <a:gd name="connsiteY93" fmla="*/ 632747 h 643441"/>
                  <a:gd name="connsiteX94" fmla="*/ 64631 w 696621"/>
                  <a:gd name="connsiteY94" fmla="*/ 638128 h 643441"/>
                  <a:gd name="connsiteX95" fmla="*/ 68128 w 696621"/>
                  <a:gd name="connsiteY95" fmla="*/ 641625 h 643441"/>
                  <a:gd name="connsiteX96" fmla="*/ 77544 w 696621"/>
                  <a:gd name="connsiteY96" fmla="*/ 641625 h 643441"/>
                  <a:gd name="connsiteX97" fmla="*/ 98797 w 696621"/>
                  <a:gd name="connsiteY97" fmla="*/ 624139 h 643441"/>
                  <a:gd name="connsiteX98" fmla="*/ 122202 w 696621"/>
                  <a:gd name="connsiteY98" fmla="*/ 608535 h 643441"/>
                  <a:gd name="connsiteX99" fmla="*/ 138882 w 696621"/>
                  <a:gd name="connsiteY99" fmla="*/ 600195 h 643441"/>
                  <a:gd name="connsiteX100" fmla="*/ 152333 w 696621"/>
                  <a:gd name="connsiteY100" fmla="*/ 594815 h 643441"/>
                  <a:gd name="connsiteX101" fmla="*/ 157714 w 696621"/>
                  <a:gd name="connsiteY101" fmla="*/ 592932 h 643441"/>
                  <a:gd name="connsiteX102" fmla="*/ 182464 w 696621"/>
                  <a:gd name="connsiteY102" fmla="*/ 589165 h 643441"/>
                  <a:gd name="connsiteX103" fmla="*/ 187576 w 696621"/>
                  <a:gd name="connsiteY103" fmla="*/ 589165 h 643441"/>
                  <a:gd name="connsiteX104" fmla="*/ 195108 w 696621"/>
                  <a:gd name="connsiteY104" fmla="*/ 592125 h 643441"/>
                  <a:gd name="connsiteX105" fmla="*/ 199144 w 696621"/>
                  <a:gd name="connsiteY105" fmla="*/ 595891 h 643441"/>
                  <a:gd name="connsiteX106" fmla="*/ 211250 w 696621"/>
                  <a:gd name="connsiteY106" fmla="*/ 596160 h 643441"/>
                  <a:gd name="connsiteX107" fmla="*/ 215823 w 696621"/>
                  <a:gd name="connsiteY107" fmla="*/ 591856 h 643441"/>
                  <a:gd name="connsiteX108" fmla="*/ 217168 w 696621"/>
                  <a:gd name="connsiteY108" fmla="*/ 590241 h 643441"/>
                  <a:gd name="connsiteX109" fmla="*/ 223087 w 696621"/>
                  <a:gd name="connsiteY109" fmla="*/ 585937 h 643441"/>
                  <a:gd name="connsiteX110" fmla="*/ 233848 w 696621"/>
                  <a:gd name="connsiteY110" fmla="*/ 593470 h 643441"/>
                  <a:gd name="connsiteX111" fmla="*/ 236269 w 696621"/>
                  <a:gd name="connsiteY111" fmla="*/ 599657 h 643441"/>
                  <a:gd name="connsiteX112" fmla="*/ 241381 w 696621"/>
                  <a:gd name="connsiteY112" fmla="*/ 606921 h 643441"/>
                  <a:gd name="connsiteX113" fmla="*/ 251873 w 696621"/>
                  <a:gd name="connsiteY113" fmla="*/ 607190 h 643441"/>
                  <a:gd name="connsiteX114" fmla="*/ 256177 w 696621"/>
                  <a:gd name="connsiteY114" fmla="*/ 600733 h 643441"/>
                  <a:gd name="connsiteX115" fmla="*/ 258329 w 696621"/>
                  <a:gd name="connsiteY115" fmla="*/ 593739 h 643441"/>
                  <a:gd name="connsiteX116" fmla="*/ 265055 w 696621"/>
                  <a:gd name="connsiteY116" fmla="*/ 591856 h 643441"/>
                  <a:gd name="connsiteX117" fmla="*/ 267745 w 696621"/>
                  <a:gd name="connsiteY117" fmla="*/ 594815 h 643441"/>
                  <a:gd name="connsiteX118" fmla="*/ 273933 w 696621"/>
                  <a:gd name="connsiteY118" fmla="*/ 599657 h 643441"/>
                  <a:gd name="connsiteX119" fmla="*/ 284694 w 696621"/>
                  <a:gd name="connsiteY119" fmla="*/ 600195 h 643441"/>
                  <a:gd name="connsiteX120" fmla="*/ 295186 w 696621"/>
                  <a:gd name="connsiteY120" fmla="*/ 591856 h 643441"/>
                  <a:gd name="connsiteX121" fmla="*/ 303526 w 696621"/>
                  <a:gd name="connsiteY121" fmla="*/ 581095 h 643441"/>
                  <a:gd name="connsiteX122" fmla="*/ 305678 w 696621"/>
                  <a:gd name="connsiteY122" fmla="*/ 575983 h 643441"/>
                  <a:gd name="connsiteX123" fmla="*/ 306754 w 696621"/>
                  <a:gd name="connsiteY123" fmla="*/ 567912 h 643441"/>
                  <a:gd name="connsiteX124" fmla="*/ 315094 w 696621"/>
                  <a:gd name="connsiteY124" fmla="*/ 567912 h 643441"/>
                  <a:gd name="connsiteX125" fmla="*/ 319936 w 696621"/>
                  <a:gd name="connsiteY125" fmla="*/ 572217 h 643441"/>
                  <a:gd name="connsiteX126" fmla="*/ 323702 w 696621"/>
                  <a:gd name="connsiteY126" fmla="*/ 582171 h 643441"/>
                  <a:gd name="connsiteX127" fmla="*/ 325317 w 696621"/>
                  <a:gd name="connsiteY127" fmla="*/ 588089 h 643441"/>
                  <a:gd name="connsiteX128" fmla="*/ 329621 w 696621"/>
                  <a:gd name="connsiteY128" fmla="*/ 592394 h 643441"/>
                  <a:gd name="connsiteX129" fmla="*/ 333925 w 696621"/>
                  <a:gd name="connsiteY129" fmla="*/ 592394 h 643441"/>
                  <a:gd name="connsiteX130" fmla="*/ 343610 w 696621"/>
                  <a:gd name="connsiteY130" fmla="*/ 581902 h 643441"/>
                  <a:gd name="connsiteX131" fmla="*/ 346570 w 696621"/>
                  <a:gd name="connsiteY131" fmla="*/ 567105 h 643441"/>
                  <a:gd name="connsiteX132" fmla="*/ 346570 w 696621"/>
                  <a:gd name="connsiteY132" fmla="*/ 564953 h 643441"/>
                  <a:gd name="connsiteX133" fmla="*/ 355716 w 696621"/>
                  <a:gd name="connsiteY133" fmla="*/ 560649 h 643441"/>
                  <a:gd name="connsiteX134" fmla="*/ 360828 w 696621"/>
                  <a:gd name="connsiteY134" fmla="*/ 566567 h 643441"/>
                  <a:gd name="connsiteX135" fmla="*/ 365670 w 696621"/>
                  <a:gd name="connsiteY135" fmla="*/ 575445 h 643441"/>
                  <a:gd name="connsiteX136" fmla="*/ 371051 w 696621"/>
                  <a:gd name="connsiteY136" fmla="*/ 581095 h 643441"/>
                  <a:gd name="connsiteX137" fmla="*/ 380467 w 696621"/>
                  <a:gd name="connsiteY137" fmla="*/ 580018 h 643441"/>
                  <a:gd name="connsiteX138" fmla="*/ 386116 w 696621"/>
                  <a:gd name="connsiteY138" fmla="*/ 571141 h 643441"/>
                  <a:gd name="connsiteX139" fmla="*/ 387730 w 696621"/>
                  <a:gd name="connsiteY139" fmla="*/ 562801 h 643441"/>
                  <a:gd name="connsiteX140" fmla="*/ 389076 w 696621"/>
                  <a:gd name="connsiteY140" fmla="*/ 557958 h 643441"/>
                  <a:gd name="connsiteX141" fmla="*/ 390959 w 696621"/>
                  <a:gd name="connsiteY141" fmla="*/ 551502 h 643441"/>
                  <a:gd name="connsiteX142" fmla="*/ 392035 w 696621"/>
                  <a:gd name="connsiteY142" fmla="*/ 548273 h 643441"/>
                  <a:gd name="connsiteX143" fmla="*/ 394994 w 696621"/>
                  <a:gd name="connsiteY143" fmla="*/ 534284 h 643441"/>
                  <a:gd name="connsiteX144" fmla="*/ 397684 w 696621"/>
                  <a:gd name="connsiteY144" fmla="*/ 521640 h 643441"/>
                  <a:gd name="connsiteX145" fmla="*/ 399298 w 696621"/>
                  <a:gd name="connsiteY145" fmla="*/ 519219 h 643441"/>
                  <a:gd name="connsiteX146" fmla="*/ 404679 w 696621"/>
                  <a:gd name="connsiteY146" fmla="*/ 517605 h 643441"/>
                  <a:gd name="connsiteX147" fmla="*/ 423242 w 696621"/>
                  <a:gd name="connsiteY147" fmla="*/ 532670 h 643441"/>
                  <a:gd name="connsiteX148" fmla="*/ 426201 w 696621"/>
                  <a:gd name="connsiteY148" fmla="*/ 538858 h 643441"/>
                  <a:gd name="connsiteX149" fmla="*/ 431851 w 696621"/>
                  <a:gd name="connsiteY149" fmla="*/ 545583 h 643441"/>
                  <a:gd name="connsiteX150" fmla="*/ 441535 w 696621"/>
                  <a:gd name="connsiteY150" fmla="*/ 542893 h 643441"/>
                  <a:gd name="connsiteX151" fmla="*/ 445302 w 696621"/>
                  <a:gd name="connsiteY151" fmla="*/ 535360 h 643441"/>
                  <a:gd name="connsiteX152" fmla="*/ 449606 w 696621"/>
                  <a:gd name="connsiteY152" fmla="*/ 532401 h 643441"/>
                  <a:gd name="connsiteX153" fmla="*/ 452028 w 696621"/>
                  <a:gd name="connsiteY153" fmla="*/ 536974 h 643441"/>
                  <a:gd name="connsiteX154" fmla="*/ 452028 w 696621"/>
                  <a:gd name="connsiteY154" fmla="*/ 542086 h 643441"/>
                  <a:gd name="connsiteX155" fmla="*/ 454718 w 696621"/>
                  <a:gd name="connsiteY155" fmla="*/ 552847 h 643441"/>
                  <a:gd name="connsiteX156" fmla="*/ 459560 w 696621"/>
                  <a:gd name="connsiteY156" fmla="*/ 557420 h 643441"/>
                  <a:gd name="connsiteX157" fmla="*/ 466017 w 696621"/>
                  <a:gd name="connsiteY157" fmla="*/ 557420 h 643441"/>
                  <a:gd name="connsiteX158" fmla="*/ 473550 w 696621"/>
                  <a:gd name="connsiteY158" fmla="*/ 548811 h 643441"/>
                  <a:gd name="connsiteX159" fmla="*/ 477047 w 696621"/>
                  <a:gd name="connsiteY159" fmla="*/ 536436 h 643441"/>
                  <a:gd name="connsiteX160" fmla="*/ 479737 w 696621"/>
                  <a:gd name="connsiteY160" fmla="*/ 525944 h 643441"/>
                  <a:gd name="connsiteX161" fmla="*/ 484311 w 696621"/>
                  <a:gd name="connsiteY161" fmla="*/ 529173 h 643441"/>
                  <a:gd name="connsiteX162" fmla="*/ 485387 w 696621"/>
                  <a:gd name="connsiteY162" fmla="*/ 535898 h 643441"/>
                  <a:gd name="connsiteX163" fmla="*/ 485656 w 696621"/>
                  <a:gd name="connsiteY163" fmla="*/ 549350 h 643441"/>
                  <a:gd name="connsiteX164" fmla="*/ 487270 w 696621"/>
                  <a:gd name="connsiteY164" fmla="*/ 560380 h 643441"/>
                  <a:gd name="connsiteX165" fmla="*/ 497224 w 696621"/>
                  <a:gd name="connsiteY165" fmla="*/ 573562 h 643441"/>
                  <a:gd name="connsiteX166" fmla="*/ 503142 w 696621"/>
                  <a:gd name="connsiteY166" fmla="*/ 576521 h 643441"/>
                  <a:gd name="connsiteX167" fmla="*/ 516324 w 696621"/>
                  <a:gd name="connsiteY167" fmla="*/ 570603 h 643441"/>
                  <a:gd name="connsiteX168" fmla="*/ 518746 w 696621"/>
                  <a:gd name="connsiteY168" fmla="*/ 557958 h 643441"/>
                  <a:gd name="connsiteX169" fmla="*/ 517131 w 696621"/>
                  <a:gd name="connsiteY169" fmla="*/ 523792 h 643441"/>
                  <a:gd name="connsiteX170" fmla="*/ 516055 w 696621"/>
                  <a:gd name="connsiteY170" fmla="*/ 510879 h 643441"/>
                  <a:gd name="connsiteX171" fmla="*/ 516055 w 696621"/>
                  <a:gd name="connsiteY171" fmla="*/ 504691 h 643441"/>
                  <a:gd name="connsiteX172" fmla="*/ 521705 w 696621"/>
                  <a:gd name="connsiteY172" fmla="*/ 502270 h 643441"/>
                  <a:gd name="connsiteX173" fmla="*/ 528162 w 696621"/>
                  <a:gd name="connsiteY173" fmla="*/ 508458 h 643441"/>
                  <a:gd name="connsiteX174" fmla="*/ 531659 w 696621"/>
                  <a:gd name="connsiteY174" fmla="*/ 511955 h 643441"/>
                  <a:gd name="connsiteX175" fmla="*/ 537846 w 696621"/>
                  <a:gd name="connsiteY175" fmla="*/ 510610 h 643441"/>
                  <a:gd name="connsiteX176" fmla="*/ 539730 w 696621"/>
                  <a:gd name="connsiteY176" fmla="*/ 505498 h 643441"/>
                  <a:gd name="connsiteX177" fmla="*/ 541613 w 696621"/>
                  <a:gd name="connsiteY177" fmla="*/ 497697 h 643441"/>
                  <a:gd name="connsiteX178" fmla="*/ 542958 w 696621"/>
                  <a:gd name="connsiteY178" fmla="*/ 494468 h 643441"/>
                  <a:gd name="connsiteX179" fmla="*/ 545379 w 696621"/>
                  <a:gd name="connsiteY179" fmla="*/ 494468 h 643441"/>
                  <a:gd name="connsiteX180" fmla="*/ 548607 w 696621"/>
                  <a:gd name="connsiteY180" fmla="*/ 495006 h 643441"/>
                  <a:gd name="connsiteX181" fmla="*/ 550491 w 696621"/>
                  <a:gd name="connsiteY181" fmla="*/ 501463 h 643441"/>
                  <a:gd name="connsiteX182" fmla="*/ 553719 w 696621"/>
                  <a:gd name="connsiteY182" fmla="*/ 512224 h 643441"/>
                  <a:gd name="connsiteX183" fmla="*/ 557754 w 696621"/>
                  <a:gd name="connsiteY183" fmla="*/ 517605 h 643441"/>
                  <a:gd name="connsiteX184" fmla="*/ 567977 w 696621"/>
                  <a:gd name="connsiteY184" fmla="*/ 518681 h 643441"/>
                  <a:gd name="connsiteX185" fmla="*/ 573896 w 696621"/>
                  <a:gd name="connsiteY185" fmla="*/ 512762 h 643441"/>
                  <a:gd name="connsiteX186" fmla="*/ 580622 w 696621"/>
                  <a:gd name="connsiteY186" fmla="*/ 496083 h 643441"/>
                  <a:gd name="connsiteX187" fmla="*/ 583850 w 696621"/>
                  <a:gd name="connsiteY187" fmla="*/ 477789 h 643441"/>
                  <a:gd name="connsiteX188" fmla="*/ 584119 w 696621"/>
                  <a:gd name="connsiteY188" fmla="*/ 473215 h 643441"/>
                  <a:gd name="connsiteX189" fmla="*/ 587078 w 696621"/>
                  <a:gd name="connsiteY189" fmla="*/ 462723 h 643441"/>
                  <a:gd name="connsiteX190" fmla="*/ 600798 w 696621"/>
                  <a:gd name="connsiteY190" fmla="*/ 471063 h 643441"/>
                  <a:gd name="connsiteX191" fmla="*/ 601874 w 696621"/>
                  <a:gd name="connsiteY191" fmla="*/ 477251 h 643441"/>
                  <a:gd name="connsiteX192" fmla="*/ 609676 w 696621"/>
                  <a:gd name="connsiteY192" fmla="*/ 495006 h 643441"/>
                  <a:gd name="connsiteX193" fmla="*/ 613443 w 696621"/>
                  <a:gd name="connsiteY193" fmla="*/ 499042 h 643441"/>
                  <a:gd name="connsiteX194" fmla="*/ 634427 w 696621"/>
                  <a:gd name="connsiteY194" fmla="*/ 499580 h 643441"/>
                  <a:gd name="connsiteX195" fmla="*/ 645726 w 696621"/>
                  <a:gd name="connsiteY195" fmla="*/ 486398 h 643441"/>
                  <a:gd name="connsiteX196" fmla="*/ 651106 w 696621"/>
                  <a:gd name="connsiteY196" fmla="*/ 472946 h 643441"/>
                  <a:gd name="connsiteX197" fmla="*/ 652182 w 696621"/>
                  <a:gd name="connsiteY197" fmla="*/ 470256 h 643441"/>
                  <a:gd name="connsiteX198" fmla="*/ 659715 w 696621"/>
                  <a:gd name="connsiteY198" fmla="*/ 465952 h 643441"/>
                  <a:gd name="connsiteX199" fmla="*/ 672628 w 696621"/>
                  <a:gd name="connsiteY199" fmla="*/ 465145 h 643441"/>
                  <a:gd name="connsiteX200" fmla="*/ 682044 w 696621"/>
                  <a:gd name="connsiteY200" fmla="*/ 458419 h 643441"/>
                  <a:gd name="connsiteX201" fmla="*/ 689577 w 696621"/>
                  <a:gd name="connsiteY201" fmla="*/ 444699 h 643441"/>
                  <a:gd name="connsiteX202" fmla="*/ 691460 w 696621"/>
                  <a:gd name="connsiteY202" fmla="*/ 438242 h 643441"/>
                  <a:gd name="connsiteX203" fmla="*/ 686080 w 696621"/>
                  <a:gd name="connsiteY203" fmla="*/ 419410 h 643441"/>
                  <a:gd name="connsiteX204" fmla="*/ 681775 w 696621"/>
                  <a:gd name="connsiteY204" fmla="*/ 414837 h 643441"/>
                  <a:gd name="connsiteX205" fmla="*/ 680968 w 696621"/>
                  <a:gd name="connsiteY205" fmla="*/ 406497 h 643441"/>
                  <a:gd name="connsiteX206" fmla="*/ 685272 w 696621"/>
                  <a:gd name="connsiteY206" fmla="*/ 400041 h 643441"/>
                  <a:gd name="connsiteX207" fmla="*/ 691998 w 696621"/>
                  <a:gd name="connsiteY207" fmla="*/ 391701 h 643441"/>
                  <a:gd name="connsiteX208" fmla="*/ 696033 w 696621"/>
                  <a:gd name="connsiteY208" fmla="*/ 372600 h 643441"/>
                  <a:gd name="connsiteX209" fmla="*/ 689577 w 696621"/>
                  <a:gd name="connsiteY209" fmla="*/ 365605 h 643441"/>
                  <a:gd name="connsiteX210" fmla="*/ 683120 w 696621"/>
                  <a:gd name="connsiteY210" fmla="*/ 363722 h 643441"/>
                  <a:gd name="connsiteX211" fmla="*/ 677740 w 696621"/>
                  <a:gd name="connsiteY211" fmla="*/ 363991 h 643441"/>
                  <a:gd name="connsiteX212" fmla="*/ 665095 w 696621"/>
                  <a:gd name="connsiteY212" fmla="*/ 366681 h 643441"/>
                  <a:gd name="connsiteX213" fmla="*/ 637655 w 696621"/>
                  <a:gd name="connsiteY213" fmla="*/ 367219 h 643441"/>
                  <a:gd name="connsiteX214" fmla="*/ 615864 w 696621"/>
                  <a:gd name="connsiteY214" fmla="*/ 363722 h 643441"/>
                  <a:gd name="connsiteX215" fmla="*/ 607524 w 696621"/>
                  <a:gd name="connsiteY215" fmla="*/ 360225 h 643441"/>
                  <a:gd name="connsiteX216" fmla="*/ 604834 w 696621"/>
                  <a:gd name="connsiteY216" fmla="*/ 357266 h 643441"/>
                  <a:gd name="connsiteX217" fmla="*/ 607524 w 696621"/>
                  <a:gd name="connsiteY217" fmla="*/ 354037 h 643441"/>
                  <a:gd name="connsiteX218" fmla="*/ 610214 w 696621"/>
                  <a:gd name="connsiteY218" fmla="*/ 351078 h 643441"/>
                  <a:gd name="connsiteX219" fmla="*/ 609407 w 696621"/>
                  <a:gd name="connsiteY219" fmla="*/ 347043 h 643441"/>
                  <a:gd name="connsiteX220" fmla="*/ 606448 w 696621"/>
                  <a:gd name="connsiteY220" fmla="*/ 344890 h 643441"/>
                  <a:gd name="connsiteX221" fmla="*/ 608331 w 696621"/>
                  <a:gd name="connsiteY221" fmla="*/ 341124 h 643441"/>
                  <a:gd name="connsiteX222" fmla="*/ 614788 w 696621"/>
                  <a:gd name="connsiteY222" fmla="*/ 336820 h 643441"/>
                  <a:gd name="connsiteX223" fmla="*/ 630391 w 696621"/>
                  <a:gd name="connsiteY223" fmla="*/ 329018 h 643441"/>
                  <a:gd name="connsiteX224" fmla="*/ 637655 w 696621"/>
                  <a:gd name="connsiteY224" fmla="*/ 325790 h 643441"/>
                  <a:gd name="connsiteX225" fmla="*/ 639807 w 696621"/>
                  <a:gd name="connsiteY225" fmla="*/ 325251 h 643441"/>
                  <a:gd name="connsiteX226" fmla="*/ 646264 w 696621"/>
                  <a:gd name="connsiteY226" fmla="*/ 323637 h 643441"/>
                  <a:gd name="connsiteX227" fmla="*/ 653258 w 696621"/>
                  <a:gd name="connsiteY227" fmla="*/ 320409 h 643441"/>
                  <a:gd name="connsiteX228" fmla="*/ 653258 w 696621"/>
                  <a:gd name="connsiteY228" fmla="*/ 318526 h 643441"/>
                  <a:gd name="connsiteX229" fmla="*/ 654334 w 696621"/>
                  <a:gd name="connsiteY229" fmla="*/ 308034 h 643441"/>
                  <a:gd name="connsiteX230" fmla="*/ 654065 w 696621"/>
                  <a:gd name="connsiteY230" fmla="*/ 297004 h 643441"/>
                  <a:gd name="connsiteX231" fmla="*/ 653258 w 696621"/>
                  <a:gd name="connsiteY231" fmla="*/ 292700 h 643441"/>
                  <a:gd name="connsiteX232" fmla="*/ 652451 w 696621"/>
                  <a:gd name="connsiteY232" fmla="*/ 288395 h 643441"/>
                  <a:gd name="connsiteX233" fmla="*/ 640076 w 696621"/>
                  <a:gd name="connsiteY233" fmla="*/ 280324 h 643441"/>
                  <a:gd name="connsiteX234" fmla="*/ 638193 w 696621"/>
                  <a:gd name="connsiteY234" fmla="*/ 280593 h 643441"/>
                  <a:gd name="connsiteX235" fmla="*/ 620975 w 696621"/>
                  <a:gd name="connsiteY235" fmla="*/ 281400 h 643441"/>
                  <a:gd name="connsiteX236" fmla="*/ 608869 w 696621"/>
                  <a:gd name="connsiteY236" fmla="*/ 275213 h 643441"/>
                  <a:gd name="connsiteX237" fmla="*/ 606717 w 696621"/>
                  <a:gd name="connsiteY237" fmla="*/ 272523 h 643441"/>
                  <a:gd name="connsiteX238" fmla="*/ 599184 w 696621"/>
                  <a:gd name="connsiteY238" fmla="*/ 256112 h 643441"/>
                  <a:gd name="connsiteX239" fmla="*/ 598377 w 696621"/>
                  <a:gd name="connsiteY239" fmla="*/ 249924 h 643441"/>
                  <a:gd name="connsiteX240" fmla="*/ 588154 w 696621"/>
                  <a:gd name="connsiteY240" fmla="*/ 243468 h 643441"/>
                  <a:gd name="connsiteX241" fmla="*/ 586002 w 696621"/>
                  <a:gd name="connsiteY241" fmla="*/ 244006 h 643441"/>
                  <a:gd name="connsiteX242" fmla="*/ 579007 w 696621"/>
                  <a:gd name="connsiteY242" fmla="*/ 244544 h 643441"/>
                  <a:gd name="connsiteX243" fmla="*/ 575241 w 696621"/>
                  <a:gd name="connsiteY243" fmla="*/ 244813 h 643441"/>
                  <a:gd name="connsiteX244" fmla="*/ 577662 w 696621"/>
                  <a:gd name="connsiteY244" fmla="*/ 240778 h 643441"/>
                  <a:gd name="connsiteX245" fmla="*/ 580352 w 696621"/>
                  <a:gd name="connsiteY245" fmla="*/ 241316 h 643441"/>
                  <a:gd name="connsiteX246" fmla="*/ 587616 w 696621"/>
                  <a:gd name="connsiteY246" fmla="*/ 238894 h 643441"/>
                  <a:gd name="connsiteX247" fmla="*/ 591652 w 696621"/>
                  <a:gd name="connsiteY247" fmla="*/ 230286 h 643441"/>
                  <a:gd name="connsiteX248" fmla="*/ 592728 w 696621"/>
                  <a:gd name="connsiteY248" fmla="*/ 219256 h 643441"/>
                  <a:gd name="connsiteX249" fmla="*/ 590844 w 696621"/>
                  <a:gd name="connsiteY249" fmla="*/ 199617 h 643441"/>
                  <a:gd name="connsiteX250" fmla="*/ 584119 w 696621"/>
                  <a:gd name="connsiteY250" fmla="*/ 179440 h 643441"/>
                  <a:gd name="connsiteX251" fmla="*/ 577393 w 696621"/>
                  <a:gd name="connsiteY251" fmla="*/ 173790 h 643441"/>
                  <a:gd name="connsiteX252" fmla="*/ 573627 w 696621"/>
                  <a:gd name="connsiteY252" fmla="*/ 172445 h 643441"/>
                  <a:gd name="connsiteX253" fmla="*/ 566363 w 696621"/>
                  <a:gd name="connsiteY253" fmla="*/ 160608 h 643441"/>
                  <a:gd name="connsiteX254" fmla="*/ 567977 w 696621"/>
                  <a:gd name="connsiteY254" fmla="*/ 151192 h 643441"/>
                  <a:gd name="connsiteX255" fmla="*/ 569861 w 696621"/>
                  <a:gd name="connsiteY255" fmla="*/ 145812 h 643441"/>
                  <a:gd name="connsiteX256" fmla="*/ 568515 w 696621"/>
                  <a:gd name="connsiteY256" fmla="*/ 140700 h 643441"/>
                  <a:gd name="connsiteX257" fmla="*/ 558293 w 696621"/>
                  <a:gd name="connsiteY257" fmla="*/ 138817 h 643441"/>
                  <a:gd name="connsiteX258" fmla="*/ 542958 w 696621"/>
                  <a:gd name="connsiteY258" fmla="*/ 149040 h 643441"/>
                  <a:gd name="connsiteX259" fmla="*/ 531121 w 696621"/>
                  <a:gd name="connsiteY259" fmla="*/ 158456 h 643441"/>
                  <a:gd name="connsiteX260" fmla="*/ 525740 w 696621"/>
                  <a:gd name="connsiteY260" fmla="*/ 161415 h 643441"/>
                  <a:gd name="connsiteX261" fmla="*/ 522781 w 696621"/>
                  <a:gd name="connsiteY261" fmla="*/ 161415 h 643441"/>
                  <a:gd name="connsiteX262" fmla="*/ 522781 w 696621"/>
                  <a:gd name="connsiteY262" fmla="*/ 157918 h 643441"/>
                  <a:gd name="connsiteX263" fmla="*/ 522781 w 696621"/>
                  <a:gd name="connsiteY263" fmla="*/ 154690 h 643441"/>
                  <a:gd name="connsiteX264" fmla="*/ 512289 w 696621"/>
                  <a:gd name="connsiteY264" fmla="*/ 145005 h 643441"/>
                  <a:gd name="connsiteX265" fmla="*/ 500452 w 696621"/>
                  <a:gd name="connsiteY265" fmla="*/ 137472 h 643441"/>
                  <a:gd name="connsiteX266" fmla="*/ 500452 w 696621"/>
                  <a:gd name="connsiteY266" fmla="*/ 132898 h 643441"/>
                  <a:gd name="connsiteX267" fmla="*/ 507716 w 696621"/>
                  <a:gd name="connsiteY267" fmla="*/ 126711 h 643441"/>
                  <a:gd name="connsiteX268" fmla="*/ 518477 w 696621"/>
                  <a:gd name="connsiteY268" fmla="*/ 118371 h 643441"/>
                  <a:gd name="connsiteX269" fmla="*/ 522781 w 696621"/>
                  <a:gd name="connsiteY269" fmla="*/ 111915 h 643441"/>
                  <a:gd name="connsiteX270" fmla="*/ 524933 w 696621"/>
                  <a:gd name="connsiteY270" fmla="*/ 99270 h 643441"/>
                  <a:gd name="connsiteX271" fmla="*/ 524933 w 696621"/>
                  <a:gd name="connsiteY271" fmla="*/ 98194 h 643441"/>
                  <a:gd name="connsiteX272" fmla="*/ 509868 w 696621"/>
                  <a:gd name="connsiteY272" fmla="*/ 89047 h 643441"/>
                  <a:gd name="connsiteX273" fmla="*/ 502335 w 696621"/>
                  <a:gd name="connsiteY273" fmla="*/ 94697 h 643441"/>
                  <a:gd name="connsiteX274" fmla="*/ 496148 w 696621"/>
                  <a:gd name="connsiteY274" fmla="*/ 102768 h 643441"/>
                  <a:gd name="connsiteX275" fmla="*/ 493726 w 696621"/>
                  <a:gd name="connsiteY275" fmla="*/ 105727 h 643441"/>
                  <a:gd name="connsiteX276" fmla="*/ 486732 w 696621"/>
                  <a:gd name="connsiteY276" fmla="*/ 106534 h 643441"/>
                  <a:gd name="connsiteX277" fmla="*/ 480544 w 696621"/>
                  <a:gd name="connsiteY277" fmla="*/ 92007 h 643441"/>
                  <a:gd name="connsiteX278" fmla="*/ 484579 w 696621"/>
                  <a:gd name="connsiteY278" fmla="*/ 79631 h 643441"/>
                  <a:gd name="connsiteX279" fmla="*/ 485925 w 696621"/>
                  <a:gd name="connsiteY279" fmla="*/ 69678 h 643441"/>
                  <a:gd name="connsiteX280" fmla="*/ 479199 w 696621"/>
                  <a:gd name="connsiteY280" fmla="*/ 62952 h 643441"/>
                  <a:gd name="connsiteX281" fmla="*/ 477316 w 696621"/>
                  <a:gd name="connsiteY281" fmla="*/ 62683 h 643441"/>
                  <a:gd name="connsiteX282" fmla="*/ 471128 w 696621"/>
                  <a:gd name="connsiteY282" fmla="*/ 68332 h 643441"/>
                  <a:gd name="connsiteX283" fmla="*/ 463057 w 696621"/>
                  <a:gd name="connsiteY283" fmla="*/ 72906 h 643441"/>
                  <a:gd name="connsiteX284" fmla="*/ 459560 w 696621"/>
                  <a:gd name="connsiteY284" fmla="*/ 66987 h 643441"/>
                  <a:gd name="connsiteX285" fmla="*/ 457139 w 696621"/>
                  <a:gd name="connsiteY285" fmla="*/ 41968 h 643441"/>
                  <a:gd name="connsiteX286" fmla="*/ 457139 w 696621"/>
                  <a:gd name="connsiteY286" fmla="*/ 35780 h 643441"/>
                  <a:gd name="connsiteX287" fmla="*/ 440728 w 696621"/>
                  <a:gd name="connsiteY287" fmla="*/ 24481 h 643441"/>
                  <a:gd name="connsiteX288" fmla="*/ 437500 w 696621"/>
                  <a:gd name="connsiteY288" fmla="*/ 27172 h 643441"/>
                  <a:gd name="connsiteX289" fmla="*/ 436424 w 696621"/>
                  <a:gd name="connsiteY289" fmla="*/ 33897 h 643441"/>
                  <a:gd name="connsiteX290" fmla="*/ 436962 w 696621"/>
                  <a:gd name="connsiteY290" fmla="*/ 42775 h 643441"/>
                  <a:gd name="connsiteX291" fmla="*/ 436962 w 696621"/>
                  <a:gd name="connsiteY291" fmla="*/ 51115 h 643441"/>
                  <a:gd name="connsiteX292" fmla="*/ 432927 w 696621"/>
                  <a:gd name="connsiteY292" fmla="*/ 55957 h 643441"/>
                  <a:gd name="connsiteX293" fmla="*/ 429967 w 696621"/>
                  <a:gd name="connsiteY293" fmla="*/ 57033 h 643441"/>
                  <a:gd name="connsiteX294" fmla="*/ 424856 w 696621"/>
                  <a:gd name="connsiteY294" fmla="*/ 46541 h 643441"/>
                  <a:gd name="connsiteX295" fmla="*/ 426739 w 696621"/>
                  <a:gd name="connsiteY295" fmla="*/ 40623 h 643441"/>
                  <a:gd name="connsiteX296" fmla="*/ 420820 w 696621"/>
                  <a:gd name="connsiteY296" fmla="*/ 27441 h 643441"/>
                  <a:gd name="connsiteX297" fmla="*/ 417592 w 696621"/>
                  <a:gd name="connsiteY297" fmla="*/ 26633 h 643441"/>
                  <a:gd name="connsiteX298" fmla="*/ 405755 w 696621"/>
                  <a:gd name="connsiteY298" fmla="*/ 25557 h 643441"/>
                  <a:gd name="connsiteX299" fmla="*/ 392842 w 696621"/>
                  <a:gd name="connsiteY299" fmla="*/ 22329 h 643441"/>
                  <a:gd name="connsiteX300" fmla="*/ 384771 w 696621"/>
                  <a:gd name="connsiteY300" fmla="*/ 9147 h 643441"/>
                  <a:gd name="connsiteX301" fmla="*/ 385040 w 696621"/>
                  <a:gd name="connsiteY301" fmla="*/ 5919 h 643441"/>
                  <a:gd name="connsiteX302" fmla="*/ 382081 w 696621"/>
                  <a:gd name="connsiteY302" fmla="*/ 1883 h 643441"/>
                  <a:gd name="connsiteX303" fmla="*/ 371589 w 696621"/>
                  <a:gd name="connsiteY303" fmla="*/ 0 h 643441"/>
                  <a:gd name="connsiteX304" fmla="*/ 365132 w 696621"/>
                  <a:gd name="connsiteY304" fmla="*/ 2421 h 643441"/>
                  <a:gd name="connsiteX305" fmla="*/ 558830 w 696621"/>
                  <a:gd name="connsiteY305" fmla="*/ 243468 h 643441"/>
                  <a:gd name="connsiteX306" fmla="*/ 557754 w 696621"/>
                  <a:gd name="connsiteY306" fmla="*/ 240509 h 643441"/>
                  <a:gd name="connsiteX307" fmla="*/ 559100 w 696621"/>
                  <a:gd name="connsiteY307" fmla="*/ 236742 h 643441"/>
                  <a:gd name="connsiteX308" fmla="*/ 562328 w 696621"/>
                  <a:gd name="connsiteY308" fmla="*/ 230017 h 643441"/>
                  <a:gd name="connsiteX309" fmla="*/ 564749 w 696621"/>
                  <a:gd name="connsiteY309" fmla="*/ 206342 h 643441"/>
                  <a:gd name="connsiteX310" fmla="*/ 539461 w 696621"/>
                  <a:gd name="connsiteY310" fmla="*/ 194505 h 643441"/>
                  <a:gd name="connsiteX311" fmla="*/ 531390 w 696621"/>
                  <a:gd name="connsiteY311" fmla="*/ 198810 h 643441"/>
                  <a:gd name="connsiteX312" fmla="*/ 524664 w 696621"/>
                  <a:gd name="connsiteY312" fmla="*/ 201231 h 643441"/>
                  <a:gd name="connsiteX313" fmla="*/ 516324 w 696621"/>
                  <a:gd name="connsiteY313" fmla="*/ 201500 h 643441"/>
                  <a:gd name="connsiteX314" fmla="*/ 497224 w 696621"/>
                  <a:gd name="connsiteY314" fmla="*/ 194774 h 643441"/>
                  <a:gd name="connsiteX315" fmla="*/ 491036 w 696621"/>
                  <a:gd name="connsiteY315" fmla="*/ 180516 h 643441"/>
                  <a:gd name="connsiteX316" fmla="*/ 500183 w 696621"/>
                  <a:gd name="connsiteY316" fmla="*/ 178364 h 643441"/>
                  <a:gd name="connsiteX317" fmla="*/ 519015 w 696621"/>
                  <a:gd name="connsiteY317" fmla="*/ 166796 h 643441"/>
                  <a:gd name="connsiteX318" fmla="*/ 520360 w 696621"/>
                  <a:gd name="connsiteY318" fmla="*/ 165989 h 643441"/>
                  <a:gd name="connsiteX319" fmla="*/ 532197 w 696621"/>
                  <a:gd name="connsiteY319" fmla="*/ 161684 h 643441"/>
                  <a:gd name="connsiteX320" fmla="*/ 534349 w 696621"/>
                  <a:gd name="connsiteY320" fmla="*/ 159801 h 643441"/>
                  <a:gd name="connsiteX321" fmla="*/ 552912 w 696621"/>
                  <a:gd name="connsiteY321" fmla="*/ 146081 h 643441"/>
                  <a:gd name="connsiteX322" fmla="*/ 558830 w 696621"/>
                  <a:gd name="connsiteY322" fmla="*/ 142852 h 643441"/>
                  <a:gd name="connsiteX323" fmla="*/ 561252 w 696621"/>
                  <a:gd name="connsiteY323" fmla="*/ 143659 h 643441"/>
                  <a:gd name="connsiteX324" fmla="*/ 550222 w 696621"/>
                  <a:gd name="connsiteY324" fmla="*/ 152806 h 643441"/>
                  <a:gd name="connsiteX325" fmla="*/ 538116 w 696621"/>
                  <a:gd name="connsiteY325" fmla="*/ 161953 h 643441"/>
                  <a:gd name="connsiteX326" fmla="*/ 526547 w 696621"/>
                  <a:gd name="connsiteY326" fmla="*/ 171638 h 643441"/>
                  <a:gd name="connsiteX327" fmla="*/ 532466 w 696621"/>
                  <a:gd name="connsiteY327" fmla="*/ 168679 h 643441"/>
                  <a:gd name="connsiteX328" fmla="*/ 562597 w 696621"/>
                  <a:gd name="connsiteY328" fmla="*/ 146888 h 643441"/>
                  <a:gd name="connsiteX329" fmla="*/ 565556 w 696621"/>
                  <a:gd name="connsiteY329" fmla="*/ 146350 h 643441"/>
                  <a:gd name="connsiteX330" fmla="*/ 564480 w 696621"/>
                  <a:gd name="connsiteY330" fmla="*/ 150116 h 643441"/>
                  <a:gd name="connsiteX331" fmla="*/ 555333 w 696621"/>
                  <a:gd name="connsiteY331" fmla="*/ 162222 h 643441"/>
                  <a:gd name="connsiteX332" fmla="*/ 530583 w 696621"/>
                  <a:gd name="connsiteY332" fmla="*/ 180785 h 643441"/>
                  <a:gd name="connsiteX333" fmla="*/ 527355 w 696621"/>
                  <a:gd name="connsiteY333" fmla="*/ 183744 h 643441"/>
                  <a:gd name="connsiteX334" fmla="*/ 526278 w 696621"/>
                  <a:gd name="connsiteY334" fmla="*/ 186435 h 643441"/>
                  <a:gd name="connsiteX335" fmla="*/ 534349 w 696621"/>
                  <a:gd name="connsiteY335" fmla="*/ 181054 h 643441"/>
                  <a:gd name="connsiteX336" fmla="*/ 557754 w 696621"/>
                  <a:gd name="connsiteY336" fmla="*/ 164374 h 643441"/>
                  <a:gd name="connsiteX337" fmla="*/ 562059 w 696621"/>
                  <a:gd name="connsiteY337" fmla="*/ 162760 h 643441"/>
                  <a:gd name="connsiteX338" fmla="*/ 562597 w 696621"/>
                  <a:gd name="connsiteY338" fmla="*/ 164643 h 643441"/>
                  <a:gd name="connsiteX339" fmla="*/ 567708 w 696621"/>
                  <a:gd name="connsiteY339" fmla="*/ 173521 h 643441"/>
                  <a:gd name="connsiteX340" fmla="*/ 574703 w 696621"/>
                  <a:gd name="connsiteY340" fmla="*/ 178095 h 643441"/>
                  <a:gd name="connsiteX341" fmla="*/ 579007 w 696621"/>
                  <a:gd name="connsiteY341" fmla="*/ 180785 h 643441"/>
                  <a:gd name="connsiteX342" fmla="*/ 584388 w 696621"/>
                  <a:gd name="connsiteY342" fmla="*/ 190739 h 643441"/>
                  <a:gd name="connsiteX343" fmla="*/ 587347 w 696621"/>
                  <a:gd name="connsiteY343" fmla="*/ 207418 h 643441"/>
                  <a:gd name="connsiteX344" fmla="*/ 588154 w 696621"/>
                  <a:gd name="connsiteY344" fmla="*/ 216296 h 643441"/>
                  <a:gd name="connsiteX345" fmla="*/ 588423 w 696621"/>
                  <a:gd name="connsiteY345" fmla="*/ 225174 h 643441"/>
                  <a:gd name="connsiteX346" fmla="*/ 583043 w 696621"/>
                  <a:gd name="connsiteY346" fmla="*/ 239432 h 643441"/>
                  <a:gd name="connsiteX347" fmla="*/ 568515 w 696621"/>
                  <a:gd name="connsiteY347" fmla="*/ 241316 h 643441"/>
                  <a:gd name="connsiteX348" fmla="*/ 562059 w 696621"/>
                  <a:gd name="connsiteY348" fmla="*/ 244544 h 643441"/>
                  <a:gd name="connsiteX349" fmla="*/ 558830 w 696621"/>
                  <a:gd name="connsiteY349" fmla="*/ 243468 h 643441"/>
                  <a:gd name="connsiteX350" fmla="*/ 668862 w 696621"/>
                  <a:gd name="connsiteY350" fmla="*/ 372600 h 643441"/>
                  <a:gd name="connsiteX351" fmla="*/ 670745 w 696621"/>
                  <a:gd name="connsiteY351" fmla="*/ 373407 h 643441"/>
                  <a:gd name="connsiteX352" fmla="*/ 659715 w 696621"/>
                  <a:gd name="connsiteY352" fmla="*/ 375828 h 643441"/>
                  <a:gd name="connsiteX353" fmla="*/ 651106 w 696621"/>
                  <a:gd name="connsiteY353" fmla="*/ 379864 h 643441"/>
                  <a:gd name="connsiteX354" fmla="*/ 646802 w 696621"/>
                  <a:gd name="connsiteY354" fmla="*/ 393853 h 643441"/>
                  <a:gd name="connsiteX355" fmla="*/ 654065 w 696621"/>
                  <a:gd name="connsiteY355" fmla="*/ 410802 h 643441"/>
                  <a:gd name="connsiteX356" fmla="*/ 656218 w 696621"/>
                  <a:gd name="connsiteY356" fmla="*/ 422101 h 643441"/>
                  <a:gd name="connsiteX357" fmla="*/ 653258 w 696621"/>
                  <a:gd name="connsiteY357" fmla="*/ 435283 h 643441"/>
                  <a:gd name="connsiteX358" fmla="*/ 646802 w 696621"/>
                  <a:gd name="connsiteY358" fmla="*/ 447120 h 643441"/>
                  <a:gd name="connsiteX359" fmla="*/ 640345 w 696621"/>
                  <a:gd name="connsiteY359" fmla="*/ 452231 h 643441"/>
                  <a:gd name="connsiteX360" fmla="*/ 634965 w 696621"/>
                  <a:gd name="connsiteY360" fmla="*/ 452770 h 643441"/>
                  <a:gd name="connsiteX361" fmla="*/ 626625 w 696621"/>
                  <a:gd name="connsiteY361" fmla="*/ 440932 h 643441"/>
                  <a:gd name="connsiteX362" fmla="*/ 627970 w 696621"/>
                  <a:gd name="connsiteY362" fmla="*/ 434207 h 643441"/>
                  <a:gd name="connsiteX363" fmla="*/ 628777 w 696621"/>
                  <a:gd name="connsiteY363" fmla="*/ 427481 h 643441"/>
                  <a:gd name="connsiteX364" fmla="*/ 625549 w 696621"/>
                  <a:gd name="connsiteY364" fmla="*/ 417527 h 643441"/>
                  <a:gd name="connsiteX365" fmla="*/ 619630 w 696621"/>
                  <a:gd name="connsiteY365" fmla="*/ 415375 h 643441"/>
                  <a:gd name="connsiteX366" fmla="*/ 606448 w 696621"/>
                  <a:gd name="connsiteY366" fmla="*/ 421294 h 643441"/>
                  <a:gd name="connsiteX367" fmla="*/ 595418 w 696621"/>
                  <a:gd name="connsiteY367" fmla="*/ 431786 h 643441"/>
                  <a:gd name="connsiteX368" fmla="*/ 586271 w 696621"/>
                  <a:gd name="connsiteY368" fmla="*/ 440125 h 643441"/>
                  <a:gd name="connsiteX369" fmla="*/ 580622 w 696621"/>
                  <a:gd name="connsiteY369" fmla="*/ 443623 h 643441"/>
                  <a:gd name="connsiteX370" fmla="*/ 569591 w 696621"/>
                  <a:gd name="connsiteY370" fmla="*/ 441739 h 643441"/>
                  <a:gd name="connsiteX371" fmla="*/ 565018 w 696621"/>
                  <a:gd name="connsiteY371" fmla="*/ 428557 h 643441"/>
                  <a:gd name="connsiteX372" fmla="*/ 567170 w 696621"/>
                  <a:gd name="connsiteY372" fmla="*/ 422101 h 643441"/>
                  <a:gd name="connsiteX373" fmla="*/ 570668 w 696621"/>
                  <a:gd name="connsiteY373" fmla="*/ 415644 h 643441"/>
                  <a:gd name="connsiteX374" fmla="*/ 568515 w 696621"/>
                  <a:gd name="connsiteY374" fmla="*/ 412416 h 643441"/>
                  <a:gd name="connsiteX375" fmla="*/ 565825 w 696621"/>
                  <a:gd name="connsiteY375" fmla="*/ 412685 h 643441"/>
                  <a:gd name="connsiteX376" fmla="*/ 560176 w 696621"/>
                  <a:gd name="connsiteY376" fmla="*/ 415106 h 643441"/>
                  <a:gd name="connsiteX377" fmla="*/ 546724 w 696621"/>
                  <a:gd name="connsiteY377" fmla="*/ 421024 h 643441"/>
                  <a:gd name="connsiteX378" fmla="*/ 540268 w 696621"/>
                  <a:gd name="connsiteY378" fmla="*/ 421294 h 643441"/>
                  <a:gd name="connsiteX379" fmla="*/ 543227 w 696621"/>
                  <a:gd name="connsiteY379" fmla="*/ 414837 h 643441"/>
                  <a:gd name="connsiteX380" fmla="*/ 545379 w 696621"/>
                  <a:gd name="connsiteY380" fmla="*/ 410802 h 643441"/>
                  <a:gd name="connsiteX381" fmla="*/ 549415 w 696621"/>
                  <a:gd name="connsiteY381" fmla="*/ 393853 h 643441"/>
                  <a:gd name="connsiteX382" fmla="*/ 553181 w 696621"/>
                  <a:gd name="connsiteY382" fmla="*/ 388472 h 643441"/>
                  <a:gd name="connsiteX383" fmla="*/ 558561 w 696621"/>
                  <a:gd name="connsiteY383" fmla="*/ 385513 h 643441"/>
                  <a:gd name="connsiteX384" fmla="*/ 559369 w 696621"/>
                  <a:gd name="connsiteY384" fmla="*/ 386320 h 643441"/>
                  <a:gd name="connsiteX385" fmla="*/ 562866 w 696621"/>
                  <a:gd name="connsiteY385" fmla="*/ 387396 h 643441"/>
                  <a:gd name="connsiteX386" fmla="*/ 565018 w 696621"/>
                  <a:gd name="connsiteY386" fmla="*/ 388741 h 643441"/>
                  <a:gd name="connsiteX387" fmla="*/ 566094 w 696621"/>
                  <a:gd name="connsiteY387" fmla="*/ 389011 h 643441"/>
                  <a:gd name="connsiteX388" fmla="*/ 568246 w 696621"/>
                  <a:gd name="connsiteY388" fmla="*/ 390356 h 643441"/>
                  <a:gd name="connsiteX389" fmla="*/ 579545 w 696621"/>
                  <a:gd name="connsiteY389" fmla="*/ 398695 h 643441"/>
                  <a:gd name="connsiteX390" fmla="*/ 591383 w 696621"/>
                  <a:gd name="connsiteY390" fmla="*/ 406228 h 643441"/>
                  <a:gd name="connsiteX391" fmla="*/ 606717 w 696621"/>
                  <a:gd name="connsiteY391" fmla="*/ 409725 h 643441"/>
                  <a:gd name="connsiteX392" fmla="*/ 605910 w 696621"/>
                  <a:gd name="connsiteY392" fmla="*/ 406766 h 643441"/>
                  <a:gd name="connsiteX393" fmla="*/ 602144 w 696621"/>
                  <a:gd name="connsiteY393" fmla="*/ 406228 h 643441"/>
                  <a:gd name="connsiteX394" fmla="*/ 591113 w 696621"/>
                  <a:gd name="connsiteY394" fmla="*/ 402462 h 643441"/>
                  <a:gd name="connsiteX395" fmla="*/ 590037 w 696621"/>
                  <a:gd name="connsiteY395" fmla="*/ 400848 h 643441"/>
                  <a:gd name="connsiteX396" fmla="*/ 594342 w 696621"/>
                  <a:gd name="connsiteY396" fmla="*/ 399772 h 643441"/>
                  <a:gd name="connsiteX397" fmla="*/ 619899 w 696621"/>
                  <a:gd name="connsiteY397" fmla="*/ 396274 h 643441"/>
                  <a:gd name="connsiteX398" fmla="*/ 632005 w 696621"/>
                  <a:gd name="connsiteY398" fmla="*/ 397619 h 643441"/>
                  <a:gd name="connsiteX399" fmla="*/ 634696 w 696621"/>
                  <a:gd name="connsiteY399" fmla="*/ 398426 h 643441"/>
                  <a:gd name="connsiteX400" fmla="*/ 636579 w 696621"/>
                  <a:gd name="connsiteY400" fmla="*/ 395467 h 643441"/>
                  <a:gd name="connsiteX401" fmla="*/ 610483 w 696621"/>
                  <a:gd name="connsiteY401" fmla="*/ 394391 h 643441"/>
                  <a:gd name="connsiteX402" fmla="*/ 593804 w 696621"/>
                  <a:gd name="connsiteY402" fmla="*/ 396543 h 643441"/>
                  <a:gd name="connsiteX403" fmla="*/ 587885 w 696621"/>
                  <a:gd name="connsiteY403" fmla="*/ 397888 h 643441"/>
                  <a:gd name="connsiteX404" fmla="*/ 582236 w 696621"/>
                  <a:gd name="connsiteY404" fmla="*/ 396812 h 643441"/>
                  <a:gd name="connsiteX405" fmla="*/ 569054 w 696621"/>
                  <a:gd name="connsiteY405" fmla="*/ 387127 h 643441"/>
                  <a:gd name="connsiteX406" fmla="*/ 566094 w 696621"/>
                  <a:gd name="connsiteY406" fmla="*/ 385513 h 643441"/>
                  <a:gd name="connsiteX407" fmla="*/ 565825 w 696621"/>
                  <a:gd name="connsiteY407" fmla="*/ 385244 h 643441"/>
                  <a:gd name="connsiteX408" fmla="*/ 563404 w 696621"/>
                  <a:gd name="connsiteY408" fmla="*/ 383630 h 643441"/>
                  <a:gd name="connsiteX409" fmla="*/ 575241 w 696621"/>
                  <a:gd name="connsiteY409" fmla="*/ 380671 h 643441"/>
                  <a:gd name="connsiteX410" fmla="*/ 591921 w 696621"/>
                  <a:gd name="connsiteY410" fmla="*/ 378519 h 643441"/>
                  <a:gd name="connsiteX411" fmla="*/ 617209 w 696621"/>
                  <a:gd name="connsiteY411" fmla="*/ 379326 h 643441"/>
                  <a:gd name="connsiteX412" fmla="*/ 620437 w 696621"/>
                  <a:gd name="connsiteY412" fmla="*/ 379864 h 643441"/>
                  <a:gd name="connsiteX413" fmla="*/ 621782 w 696621"/>
                  <a:gd name="connsiteY413" fmla="*/ 378519 h 643441"/>
                  <a:gd name="connsiteX414" fmla="*/ 620706 w 696621"/>
                  <a:gd name="connsiteY414" fmla="*/ 376635 h 643441"/>
                  <a:gd name="connsiteX415" fmla="*/ 618554 w 696621"/>
                  <a:gd name="connsiteY415" fmla="*/ 376097 h 643441"/>
                  <a:gd name="connsiteX416" fmla="*/ 586540 w 696621"/>
                  <a:gd name="connsiteY416" fmla="*/ 376097 h 643441"/>
                  <a:gd name="connsiteX417" fmla="*/ 573089 w 696621"/>
                  <a:gd name="connsiteY417" fmla="*/ 378249 h 643441"/>
                  <a:gd name="connsiteX418" fmla="*/ 552643 w 696621"/>
                  <a:gd name="connsiteY418" fmla="*/ 384437 h 643441"/>
                  <a:gd name="connsiteX419" fmla="*/ 549684 w 696621"/>
                  <a:gd name="connsiteY419" fmla="*/ 384975 h 643441"/>
                  <a:gd name="connsiteX420" fmla="*/ 552912 w 696621"/>
                  <a:gd name="connsiteY420" fmla="*/ 375559 h 643441"/>
                  <a:gd name="connsiteX421" fmla="*/ 560176 w 696621"/>
                  <a:gd name="connsiteY421" fmla="*/ 374752 h 643441"/>
                  <a:gd name="connsiteX422" fmla="*/ 571744 w 696621"/>
                  <a:gd name="connsiteY422" fmla="*/ 372869 h 643441"/>
                  <a:gd name="connsiteX423" fmla="*/ 586271 w 696621"/>
                  <a:gd name="connsiteY423" fmla="*/ 368296 h 643441"/>
                  <a:gd name="connsiteX424" fmla="*/ 597839 w 696621"/>
                  <a:gd name="connsiteY424" fmla="*/ 368027 h 643441"/>
                  <a:gd name="connsiteX425" fmla="*/ 601067 w 696621"/>
                  <a:gd name="connsiteY425" fmla="*/ 369103 h 643441"/>
                  <a:gd name="connsiteX426" fmla="*/ 615595 w 696621"/>
                  <a:gd name="connsiteY426" fmla="*/ 373407 h 643441"/>
                  <a:gd name="connsiteX427" fmla="*/ 625549 w 696621"/>
                  <a:gd name="connsiteY427" fmla="*/ 374483 h 643441"/>
                  <a:gd name="connsiteX428" fmla="*/ 639000 w 696621"/>
                  <a:gd name="connsiteY428" fmla="*/ 373407 h 643441"/>
                  <a:gd name="connsiteX429" fmla="*/ 668862 w 696621"/>
                  <a:gd name="connsiteY429" fmla="*/ 372600 h 643441"/>
                  <a:gd name="connsiteX430" fmla="*/ 563135 w 696621"/>
                  <a:gd name="connsiteY430" fmla="*/ 517336 h 643441"/>
                  <a:gd name="connsiteX431" fmla="*/ 573627 w 696621"/>
                  <a:gd name="connsiteY431" fmla="*/ 502270 h 643441"/>
                  <a:gd name="connsiteX432" fmla="*/ 574972 w 696621"/>
                  <a:gd name="connsiteY432" fmla="*/ 493930 h 643441"/>
                  <a:gd name="connsiteX433" fmla="*/ 578469 w 696621"/>
                  <a:gd name="connsiteY433" fmla="*/ 472408 h 643441"/>
                  <a:gd name="connsiteX434" fmla="*/ 579815 w 696621"/>
                  <a:gd name="connsiteY434" fmla="*/ 468642 h 643441"/>
                  <a:gd name="connsiteX435" fmla="*/ 580891 w 696621"/>
                  <a:gd name="connsiteY435" fmla="*/ 474560 h 643441"/>
                  <a:gd name="connsiteX436" fmla="*/ 579545 w 696621"/>
                  <a:gd name="connsiteY436" fmla="*/ 488550 h 643441"/>
                  <a:gd name="connsiteX437" fmla="*/ 574434 w 696621"/>
                  <a:gd name="connsiteY437" fmla="*/ 506306 h 643441"/>
                  <a:gd name="connsiteX438" fmla="*/ 568515 w 696621"/>
                  <a:gd name="connsiteY438" fmla="*/ 515183 h 643441"/>
                  <a:gd name="connsiteX439" fmla="*/ 563135 w 696621"/>
                  <a:gd name="connsiteY439" fmla="*/ 517336 h 643441"/>
                  <a:gd name="connsiteX440" fmla="*/ 406293 w 696621"/>
                  <a:gd name="connsiteY440" fmla="*/ 515990 h 643441"/>
                  <a:gd name="connsiteX441" fmla="*/ 400644 w 696621"/>
                  <a:gd name="connsiteY441" fmla="*/ 513838 h 643441"/>
                  <a:gd name="connsiteX442" fmla="*/ 401720 w 696621"/>
                  <a:gd name="connsiteY442" fmla="*/ 505229 h 643441"/>
                  <a:gd name="connsiteX443" fmla="*/ 401720 w 696621"/>
                  <a:gd name="connsiteY443" fmla="*/ 496890 h 643441"/>
                  <a:gd name="connsiteX444" fmla="*/ 401989 w 696621"/>
                  <a:gd name="connsiteY444" fmla="*/ 494199 h 643441"/>
                  <a:gd name="connsiteX445" fmla="*/ 403603 w 696621"/>
                  <a:gd name="connsiteY445" fmla="*/ 488550 h 643441"/>
                  <a:gd name="connsiteX446" fmla="*/ 408983 w 696621"/>
                  <a:gd name="connsiteY446" fmla="*/ 486129 h 643441"/>
                  <a:gd name="connsiteX447" fmla="*/ 415440 w 696621"/>
                  <a:gd name="connsiteY447" fmla="*/ 491509 h 643441"/>
                  <a:gd name="connsiteX448" fmla="*/ 420013 w 696621"/>
                  <a:gd name="connsiteY448" fmla="*/ 498504 h 643441"/>
                  <a:gd name="connsiteX449" fmla="*/ 425394 w 696621"/>
                  <a:gd name="connsiteY449" fmla="*/ 506575 h 643441"/>
                  <a:gd name="connsiteX450" fmla="*/ 434272 w 696621"/>
                  <a:gd name="connsiteY450" fmla="*/ 508189 h 643441"/>
                  <a:gd name="connsiteX451" fmla="*/ 436155 w 696621"/>
                  <a:gd name="connsiteY451" fmla="*/ 507382 h 643441"/>
                  <a:gd name="connsiteX452" fmla="*/ 443150 w 696621"/>
                  <a:gd name="connsiteY452" fmla="*/ 509803 h 643441"/>
                  <a:gd name="connsiteX453" fmla="*/ 451758 w 696621"/>
                  <a:gd name="connsiteY453" fmla="*/ 503346 h 643441"/>
                  <a:gd name="connsiteX454" fmla="*/ 453642 w 696621"/>
                  <a:gd name="connsiteY454" fmla="*/ 491778 h 643441"/>
                  <a:gd name="connsiteX455" fmla="*/ 451220 w 696621"/>
                  <a:gd name="connsiteY455" fmla="*/ 472946 h 643441"/>
                  <a:gd name="connsiteX456" fmla="*/ 450682 w 696621"/>
                  <a:gd name="connsiteY456" fmla="*/ 468373 h 643441"/>
                  <a:gd name="connsiteX457" fmla="*/ 452835 w 696621"/>
                  <a:gd name="connsiteY457" fmla="*/ 467028 h 643441"/>
                  <a:gd name="connsiteX458" fmla="*/ 454987 w 696621"/>
                  <a:gd name="connsiteY458" fmla="*/ 468642 h 643441"/>
                  <a:gd name="connsiteX459" fmla="*/ 456870 w 696621"/>
                  <a:gd name="connsiteY459" fmla="*/ 472677 h 643441"/>
                  <a:gd name="connsiteX460" fmla="*/ 465210 w 696621"/>
                  <a:gd name="connsiteY460" fmla="*/ 492854 h 643441"/>
                  <a:gd name="connsiteX461" fmla="*/ 475971 w 696621"/>
                  <a:gd name="connsiteY461" fmla="*/ 501463 h 643441"/>
                  <a:gd name="connsiteX462" fmla="*/ 488884 w 696621"/>
                  <a:gd name="connsiteY462" fmla="*/ 498504 h 643441"/>
                  <a:gd name="connsiteX463" fmla="*/ 499376 w 696621"/>
                  <a:gd name="connsiteY463" fmla="*/ 483976 h 643441"/>
                  <a:gd name="connsiteX464" fmla="*/ 502335 w 696621"/>
                  <a:gd name="connsiteY464" fmla="*/ 471063 h 643441"/>
                  <a:gd name="connsiteX465" fmla="*/ 498031 w 696621"/>
                  <a:gd name="connsiteY465" fmla="*/ 444968 h 643441"/>
                  <a:gd name="connsiteX466" fmla="*/ 496417 w 696621"/>
                  <a:gd name="connsiteY466" fmla="*/ 434476 h 643441"/>
                  <a:gd name="connsiteX467" fmla="*/ 500721 w 696621"/>
                  <a:gd name="connsiteY467" fmla="*/ 428826 h 643441"/>
                  <a:gd name="connsiteX468" fmla="*/ 505025 w 696621"/>
                  <a:gd name="connsiteY468" fmla="*/ 428826 h 643441"/>
                  <a:gd name="connsiteX469" fmla="*/ 511482 w 696621"/>
                  <a:gd name="connsiteY469" fmla="*/ 430440 h 643441"/>
                  <a:gd name="connsiteX470" fmla="*/ 520091 w 696621"/>
                  <a:gd name="connsiteY470" fmla="*/ 432593 h 643441"/>
                  <a:gd name="connsiteX471" fmla="*/ 533542 w 696621"/>
                  <a:gd name="connsiteY471" fmla="*/ 428826 h 643441"/>
                  <a:gd name="connsiteX472" fmla="*/ 537846 w 696621"/>
                  <a:gd name="connsiteY472" fmla="*/ 425060 h 643441"/>
                  <a:gd name="connsiteX473" fmla="*/ 551029 w 696621"/>
                  <a:gd name="connsiteY473" fmla="*/ 423715 h 643441"/>
                  <a:gd name="connsiteX474" fmla="*/ 560714 w 696621"/>
                  <a:gd name="connsiteY474" fmla="*/ 419410 h 643441"/>
                  <a:gd name="connsiteX475" fmla="*/ 564749 w 696621"/>
                  <a:gd name="connsiteY475" fmla="*/ 418334 h 643441"/>
                  <a:gd name="connsiteX476" fmla="*/ 564480 w 696621"/>
                  <a:gd name="connsiteY476" fmla="*/ 421024 h 643441"/>
                  <a:gd name="connsiteX477" fmla="*/ 562597 w 696621"/>
                  <a:gd name="connsiteY477" fmla="*/ 426943 h 643441"/>
                  <a:gd name="connsiteX478" fmla="*/ 566901 w 696621"/>
                  <a:gd name="connsiteY478" fmla="*/ 444161 h 643441"/>
                  <a:gd name="connsiteX479" fmla="*/ 581160 w 696621"/>
                  <a:gd name="connsiteY479" fmla="*/ 447389 h 643441"/>
                  <a:gd name="connsiteX480" fmla="*/ 589230 w 696621"/>
                  <a:gd name="connsiteY480" fmla="*/ 442547 h 643441"/>
                  <a:gd name="connsiteX481" fmla="*/ 599991 w 696621"/>
                  <a:gd name="connsiteY481" fmla="*/ 432055 h 643441"/>
                  <a:gd name="connsiteX482" fmla="*/ 611290 w 696621"/>
                  <a:gd name="connsiteY482" fmla="*/ 422908 h 643441"/>
                  <a:gd name="connsiteX483" fmla="*/ 612367 w 696621"/>
                  <a:gd name="connsiteY483" fmla="*/ 422639 h 643441"/>
                  <a:gd name="connsiteX484" fmla="*/ 619092 w 696621"/>
                  <a:gd name="connsiteY484" fmla="*/ 420486 h 643441"/>
                  <a:gd name="connsiteX485" fmla="*/ 619361 w 696621"/>
                  <a:gd name="connsiteY485" fmla="*/ 420217 h 643441"/>
                  <a:gd name="connsiteX486" fmla="*/ 623128 w 696621"/>
                  <a:gd name="connsiteY486" fmla="*/ 421294 h 643441"/>
                  <a:gd name="connsiteX487" fmla="*/ 625549 w 696621"/>
                  <a:gd name="connsiteY487" fmla="*/ 426943 h 643441"/>
                  <a:gd name="connsiteX488" fmla="*/ 624742 w 696621"/>
                  <a:gd name="connsiteY488" fmla="*/ 434745 h 643441"/>
                  <a:gd name="connsiteX489" fmla="*/ 623666 w 696621"/>
                  <a:gd name="connsiteY489" fmla="*/ 442009 h 643441"/>
                  <a:gd name="connsiteX490" fmla="*/ 631198 w 696621"/>
                  <a:gd name="connsiteY490" fmla="*/ 455460 h 643441"/>
                  <a:gd name="connsiteX491" fmla="*/ 645457 w 696621"/>
                  <a:gd name="connsiteY491" fmla="*/ 452770 h 643441"/>
                  <a:gd name="connsiteX492" fmla="*/ 651913 w 696621"/>
                  <a:gd name="connsiteY492" fmla="*/ 445237 h 643441"/>
                  <a:gd name="connsiteX493" fmla="*/ 658370 w 696621"/>
                  <a:gd name="connsiteY493" fmla="*/ 428019 h 643441"/>
                  <a:gd name="connsiteX494" fmla="*/ 655411 w 696621"/>
                  <a:gd name="connsiteY494" fmla="*/ 408649 h 643441"/>
                  <a:gd name="connsiteX495" fmla="*/ 649223 w 696621"/>
                  <a:gd name="connsiteY495" fmla="*/ 393046 h 643441"/>
                  <a:gd name="connsiteX496" fmla="*/ 654872 w 696621"/>
                  <a:gd name="connsiteY496" fmla="*/ 381478 h 643441"/>
                  <a:gd name="connsiteX497" fmla="*/ 664019 w 696621"/>
                  <a:gd name="connsiteY497" fmla="*/ 378519 h 643441"/>
                  <a:gd name="connsiteX498" fmla="*/ 684196 w 696621"/>
                  <a:gd name="connsiteY498" fmla="*/ 371793 h 643441"/>
                  <a:gd name="connsiteX499" fmla="*/ 691729 w 696621"/>
                  <a:gd name="connsiteY499" fmla="*/ 374483 h 643441"/>
                  <a:gd name="connsiteX500" fmla="*/ 692267 w 696621"/>
                  <a:gd name="connsiteY500" fmla="*/ 376635 h 643441"/>
                  <a:gd name="connsiteX501" fmla="*/ 689039 w 696621"/>
                  <a:gd name="connsiteY501" fmla="*/ 392239 h 643441"/>
                  <a:gd name="connsiteX502" fmla="*/ 685810 w 696621"/>
                  <a:gd name="connsiteY502" fmla="*/ 396274 h 643441"/>
                  <a:gd name="connsiteX503" fmla="*/ 677740 w 696621"/>
                  <a:gd name="connsiteY503" fmla="*/ 407035 h 643441"/>
                  <a:gd name="connsiteX504" fmla="*/ 678009 w 696621"/>
                  <a:gd name="connsiteY504" fmla="*/ 419141 h 643441"/>
                  <a:gd name="connsiteX505" fmla="*/ 682044 w 696621"/>
                  <a:gd name="connsiteY505" fmla="*/ 423715 h 643441"/>
                  <a:gd name="connsiteX506" fmla="*/ 685810 w 696621"/>
                  <a:gd name="connsiteY506" fmla="*/ 428557 h 643441"/>
                  <a:gd name="connsiteX507" fmla="*/ 687963 w 696621"/>
                  <a:gd name="connsiteY507" fmla="*/ 437166 h 643441"/>
                  <a:gd name="connsiteX508" fmla="*/ 677740 w 696621"/>
                  <a:gd name="connsiteY508" fmla="*/ 460571 h 643441"/>
                  <a:gd name="connsiteX509" fmla="*/ 673704 w 696621"/>
                  <a:gd name="connsiteY509" fmla="*/ 463531 h 643441"/>
                  <a:gd name="connsiteX510" fmla="*/ 662674 w 696621"/>
                  <a:gd name="connsiteY510" fmla="*/ 465414 h 643441"/>
                  <a:gd name="connsiteX511" fmla="*/ 658639 w 696621"/>
                  <a:gd name="connsiteY511" fmla="*/ 464876 h 643441"/>
                  <a:gd name="connsiteX512" fmla="*/ 649761 w 696621"/>
                  <a:gd name="connsiteY512" fmla="*/ 469449 h 643441"/>
                  <a:gd name="connsiteX513" fmla="*/ 647071 w 696621"/>
                  <a:gd name="connsiteY513" fmla="*/ 476175 h 643441"/>
                  <a:gd name="connsiteX514" fmla="*/ 639807 w 696621"/>
                  <a:gd name="connsiteY514" fmla="*/ 492585 h 643441"/>
                  <a:gd name="connsiteX515" fmla="*/ 627970 w 696621"/>
                  <a:gd name="connsiteY515" fmla="*/ 502539 h 643441"/>
                  <a:gd name="connsiteX516" fmla="*/ 618285 w 696621"/>
                  <a:gd name="connsiteY516" fmla="*/ 502001 h 643441"/>
                  <a:gd name="connsiteX517" fmla="*/ 609407 w 696621"/>
                  <a:gd name="connsiteY517" fmla="*/ 494468 h 643441"/>
                  <a:gd name="connsiteX518" fmla="*/ 602413 w 696621"/>
                  <a:gd name="connsiteY518" fmla="*/ 476175 h 643441"/>
                  <a:gd name="connsiteX519" fmla="*/ 600798 w 696621"/>
                  <a:gd name="connsiteY519" fmla="*/ 469718 h 643441"/>
                  <a:gd name="connsiteX520" fmla="*/ 594342 w 696621"/>
                  <a:gd name="connsiteY520" fmla="*/ 462992 h 643441"/>
                  <a:gd name="connsiteX521" fmla="*/ 580891 w 696621"/>
                  <a:gd name="connsiteY521" fmla="*/ 463799 h 643441"/>
                  <a:gd name="connsiteX522" fmla="*/ 575779 w 696621"/>
                  <a:gd name="connsiteY522" fmla="*/ 469449 h 643441"/>
                  <a:gd name="connsiteX523" fmla="*/ 574703 w 696621"/>
                  <a:gd name="connsiteY523" fmla="*/ 473753 h 643441"/>
                  <a:gd name="connsiteX524" fmla="*/ 571475 w 696621"/>
                  <a:gd name="connsiteY524" fmla="*/ 495545 h 643441"/>
                  <a:gd name="connsiteX525" fmla="*/ 569322 w 696621"/>
                  <a:gd name="connsiteY525" fmla="*/ 506575 h 643441"/>
                  <a:gd name="connsiteX526" fmla="*/ 564211 w 696621"/>
                  <a:gd name="connsiteY526" fmla="*/ 513569 h 643441"/>
                  <a:gd name="connsiteX527" fmla="*/ 560445 w 696621"/>
                  <a:gd name="connsiteY527" fmla="*/ 513838 h 643441"/>
                  <a:gd name="connsiteX528" fmla="*/ 558830 w 696621"/>
                  <a:gd name="connsiteY528" fmla="*/ 510610 h 643441"/>
                  <a:gd name="connsiteX529" fmla="*/ 560445 w 696621"/>
                  <a:gd name="connsiteY529" fmla="*/ 504691 h 643441"/>
                  <a:gd name="connsiteX530" fmla="*/ 563135 w 696621"/>
                  <a:gd name="connsiteY530" fmla="*/ 497966 h 643441"/>
                  <a:gd name="connsiteX531" fmla="*/ 560445 w 696621"/>
                  <a:gd name="connsiteY531" fmla="*/ 488819 h 643441"/>
                  <a:gd name="connsiteX532" fmla="*/ 558830 w 696621"/>
                  <a:gd name="connsiteY532" fmla="*/ 488012 h 643441"/>
                  <a:gd name="connsiteX533" fmla="*/ 549953 w 696621"/>
                  <a:gd name="connsiteY533" fmla="*/ 488819 h 643441"/>
                  <a:gd name="connsiteX534" fmla="*/ 549146 w 696621"/>
                  <a:gd name="connsiteY534" fmla="*/ 490164 h 643441"/>
                  <a:gd name="connsiteX535" fmla="*/ 550222 w 696621"/>
                  <a:gd name="connsiteY535" fmla="*/ 491240 h 643441"/>
                  <a:gd name="connsiteX536" fmla="*/ 556409 w 696621"/>
                  <a:gd name="connsiteY536" fmla="*/ 491240 h 643441"/>
                  <a:gd name="connsiteX537" fmla="*/ 560714 w 696621"/>
                  <a:gd name="connsiteY537" fmla="*/ 496083 h 643441"/>
                  <a:gd name="connsiteX538" fmla="*/ 559369 w 696621"/>
                  <a:gd name="connsiteY538" fmla="*/ 500387 h 643441"/>
                  <a:gd name="connsiteX539" fmla="*/ 555064 w 696621"/>
                  <a:gd name="connsiteY539" fmla="*/ 510341 h 643441"/>
                  <a:gd name="connsiteX540" fmla="*/ 552374 w 696621"/>
                  <a:gd name="connsiteY540" fmla="*/ 501194 h 643441"/>
                  <a:gd name="connsiteX541" fmla="*/ 551836 w 696621"/>
                  <a:gd name="connsiteY541" fmla="*/ 495545 h 643441"/>
                  <a:gd name="connsiteX542" fmla="*/ 549146 w 696621"/>
                  <a:gd name="connsiteY542" fmla="*/ 493123 h 643441"/>
                  <a:gd name="connsiteX543" fmla="*/ 541882 w 696621"/>
                  <a:gd name="connsiteY543" fmla="*/ 491778 h 643441"/>
                  <a:gd name="connsiteX544" fmla="*/ 538116 w 696621"/>
                  <a:gd name="connsiteY544" fmla="*/ 494737 h 643441"/>
                  <a:gd name="connsiteX545" fmla="*/ 535425 w 696621"/>
                  <a:gd name="connsiteY545" fmla="*/ 507382 h 643441"/>
                  <a:gd name="connsiteX546" fmla="*/ 534080 w 696621"/>
                  <a:gd name="connsiteY546" fmla="*/ 510072 h 643441"/>
                  <a:gd name="connsiteX547" fmla="*/ 532735 w 696621"/>
                  <a:gd name="connsiteY547" fmla="*/ 510072 h 643441"/>
                  <a:gd name="connsiteX548" fmla="*/ 529776 w 696621"/>
                  <a:gd name="connsiteY548" fmla="*/ 507651 h 643441"/>
                  <a:gd name="connsiteX549" fmla="*/ 523319 w 696621"/>
                  <a:gd name="connsiteY549" fmla="*/ 501463 h 643441"/>
                  <a:gd name="connsiteX550" fmla="*/ 512558 w 696621"/>
                  <a:gd name="connsiteY550" fmla="*/ 506036 h 643441"/>
                  <a:gd name="connsiteX551" fmla="*/ 512558 w 696621"/>
                  <a:gd name="connsiteY551" fmla="*/ 511148 h 643441"/>
                  <a:gd name="connsiteX552" fmla="*/ 514979 w 696621"/>
                  <a:gd name="connsiteY552" fmla="*/ 536436 h 643441"/>
                  <a:gd name="connsiteX553" fmla="*/ 515786 w 696621"/>
                  <a:gd name="connsiteY553" fmla="*/ 559034 h 643441"/>
                  <a:gd name="connsiteX554" fmla="*/ 513365 w 696621"/>
                  <a:gd name="connsiteY554" fmla="*/ 571679 h 643441"/>
                  <a:gd name="connsiteX555" fmla="*/ 504218 w 696621"/>
                  <a:gd name="connsiteY555" fmla="*/ 575983 h 643441"/>
                  <a:gd name="connsiteX556" fmla="*/ 489153 w 696621"/>
                  <a:gd name="connsiteY556" fmla="*/ 561456 h 643441"/>
                  <a:gd name="connsiteX557" fmla="*/ 487808 w 696621"/>
                  <a:gd name="connsiteY557" fmla="*/ 553116 h 643441"/>
                  <a:gd name="connsiteX558" fmla="*/ 487539 w 696621"/>
                  <a:gd name="connsiteY558" fmla="*/ 540203 h 643441"/>
                  <a:gd name="connsiteX559" fmla="*/ 486732 w 696621"/>
                  <a:gd name="connsiteY559" fmla="*/ 530787 h 643441"/>
                  <a:gd name="connsiteX560" fmla="*/ 480006 w 696621"/>
                  <a:gd name="connsiteY560" fmla="*/ 524330 h 643441"/>
                  <a:gd name="connsiteX561" fmla="*/ 476509 w 696621"/>
                  <a:gd name="connsiteY561" fmla="*/ 526213 h 643441"/>
                  <a:gd name="connsiteX562" fmla="*/ 475164 w 696621"/>
                  <a:gd name="connsiteY562" fmla="*/ 531594 h 643441"/>
                  <a:gd name="connsiteX563" fmla="*/ 471397 w 696621"/>
                  <a:gd name="connsiteY563" fmla="*/ 548004 h 643441"/>
                  <a:gd name="connsiteX564" fmla="*/ 466017 w 696621"/>
                  <a:gd name="connsiteY564" fmla="*/ 555806 h 643441"/>
                  <a:gd name="connsiteX565" fmla="*/ 457677 w 696621"/>
                  <a:gd name="connsiteY565" fmla="*/ 554730 h 643441"/>
                  <a:gd name="connsiteX566" fmla="*/ 454718 w 696621"/>
                  <a:gd name="connsiteY566" fmla="*/ 545314 h 643441"/>
                  <a:gd name="connsiteX567" fmla="*/ 454718 w 696621"/>
                  <a:gd name="connsiteY567" fmla="*/ 540203 h 643441"/>
                  <a:gd name="connsiteX568" fmla="*/ 453104 w 696621"/>
                  <a:gd name="connsiteY568" fmla="*/ 534284 h 643441"/>
                  <a:gd name="connsiteX569" fmla="*/ 444226 w 696621"/>
                  <a:gd name="connsiteY569" fmla="*/ 533208 h 643441"/>
                  <a:gd name="connsiteX570" fmla="*/ 439921 w 696621"/>
                  <a:gd name="connsiteY570" fmla="*/ 539665 h 643441"/>
                  <a:gd name="connsiteX571" fmla="*/ 438307 w 696621"/>
                  <a:gd name="connsiteY571" fmla="*/ 543162 h 643441"/>
                  <a:gd name="connsiteX572" fmla="*/ 432120 w 696621"/>
                  <a:gd name="connsiteY572" fmla="*/ 544507 h 643441"/>
                  <a:gd name="connsiteX573" fmla="*/ 428084 w 696621"/>
                  <a:gd name="connsiteY573" fmla="*/ 539127 h 643441"/>
                  <a:gd name="connsiteX574" fmla="*/ 425125 w 696621"/>
                  <a:gd name="connsiteY574" fmla="*/ 533208 h 643441"/>
                  <a:gd name="connsiteX575" fmla="*/ 406293 w 696621"/>
                  <a:gd name="connsiteY575" fmla="*/ 515990 h 643441"/>
                  <a:gd name="connsiteX576" fmla="*/ 493188 w 696621"/>
                  <a:gd name="connsiteY576" fmla="*/ 436628 h 643441"/>
                  <a:gd name="connsiteX577" fmla="*/ 494802 w 696621"/>
                  <a:gd name="connsiteY577" fmla="*/ 443085 h 643441"/>
                  <a:gd name="connsiteX578" fmla="*/ 499645 w 696621"/>
                  <a:gd name="connsiteY578" fmla="*/ 473484 h 643441"/>
                  <a:gd name="connsiteX579" fmla="*/ 496686 w 696621"/>
                  <a:gd name="connsiteY579" fmla="*/ 482362 h 643441"/>
                  <a:gd name="connsiteX580" fmla="*/ 496148 w 696621"/>
                  <a:gd name="connsiteY580" fmla="*/ 480748 h 643441"/>
                  <a:gd name="connsiteX581" fmla="*/ 495879 w 696621"/>
                  <a:gd name="connsiteY581" fmla="*/ 468373 h 643441"/>
                  <a:gd name="connsiteX582" fmla="*/ 490229 w 696621"/>
                  <a:gd name="connsiteY582" fmla="*/ 442816 h 643441"/>
                  <a:gd name="connsiteX583" fmla="*/ 488077 w 696621"/>
                  <a:gd name="connsiteY583" fmla="*/ 437704 h 643441"/>
                  <a:gd name="connsiteX584" fmla="*/ 487539 w 696621"/>
                  <a:gd name="connsiteY584" fmla="*/ 429902 h 643441"/>
                  <a:gd name="connsiteX585" fmla="*/ 490229 w 696621"/>
                  <a:gd name="connsiteY585" fmla="*/ 426674 h 643441"/>
                  <a:gd name="connsiteX586" fmla="*/ 497493 w 696621"/>
                  <a:gd name="connsiteY586" fmla="*/ 426136 h 643441"/>
                  <a:gd name="connsiteX587" fmla="*/ 496148 w 696621"/>
                  <a:gd name="connsiteY587" fmla="*/ 427481 h 643441"/>
                  <a:gd name="connsiteX588" fmla="*/ 493188 w 696621"/>
                  <a:gd name="connsiteY588" fmla="*/ 436628 h 643441"/>
                  <a:gd name="connsiteX589" fmla="*/ 465210 w 696621"/>
                  <a:gd name="connsiteY589" fmla="*/ 486398 h 643441"/>
                  <a:gd name="connsiteX590" fmla="*/ 459291 w 696621"/>
                  <a:gd name="connsiteY590" fmla="*/ 470794 h 643441"/>
                  <a:gd name="connsiteX591" fmla="*/ 451220 w 696621"/>
                  <a:gd name="connsiteY591" fmla="*/ 462454 h 643441"/>
                  <a:gd name="connsiteX592" fmla="*/ 450413 w 696621"/>
                  <a:gd name="connsiteY592" fmla="*/ 461647 h 643441"/>
                  <a:gd name="connsiteX593" fmla="*/ 454718 w 696621"/>
                  <a:gd name="connsiteY593" fmla="*/ 457343 h 643441"/>
                  <a:gd name="connsiteX594" fmla="*/ 462250 w 696621"/>
                  <a:gd name="connsiteY594" fmla="*/ 473215 h 643441"/>
                  <a:gd name="connsiteX595" fmla="*/ 466555 w 696621"/>
                  <a:gd name="connsiteY595" fmla="*/ 488550 h 643441"/>
                  <a:gd name="connsiteX596" fmla="*/ 465210 w 696621"/>
                  <a:gd name="connsiteY596" fmla="*/ 486398 h 643441"/>
                  <a:gd name="connsiteX597" fmla="*/ 450413 w 696621"/>
                  <a:gd name="connsiteY597" fmla="*/ 489357 h 643441"/>
                  <a:gd name="connsiteX598" fmla="*/ 450413 w 696621"/>
                  <a:gd name="connsiteY598" fmla="*/ 496621 h 643441"/>
                  <a:gd name="connsiteX599" fmla="*/ 447185 w 696621"/>
                  <a:gd name="connsiteY599" fmla="*/ 503615 h 643441"/>
                  <a:gd name="connsiteX600" fmla="*/ 441266 w 696621"/>
                  <a:gd name="connsiteY600" fmla="*/ 505767 h 643441"/>
                  <a:gd name="connsiteX601" fmla="*/ 438845 w 696621"/>
                  <a:gd name="connsiteY601" fmla="*/ 501463 h 643441"/>
                  <a:gd name="connsiteX602" fmla="*/ 443957 w 696621"/>
                  <a:gd name="connsiteY602" fmla="*/ 486129 h 643441"/>
                  <a:gd name="connsiteX603" fmla="*/ 445840 w 696621"/>
                  <a:gd name="connsiteY603" fmla="*/ 480210 h 643441"/>
                  <a:gd name="connsiteX604" fmla="*/ 447454 w 696621"/>
                  <a:gd name="connsiteY604" fmla="*/ 473753 h 643441"/>
                  <a:gd name="connsiteX605" fmla="*/ 450413 w 696621"/>
                  <a:gd name="connsiteY605" fmla="*/ 489357 h 643441"/>
                  <a:gd name="connsiteX606" fmla="*/ 386116 w 696621"/>
                  <a:gd name="connsiteY606" fmla="*/ 552578 h 643441"/>
                  <a:gd name="connsiteX607" fmla="*/ 379929 w 696621"/>
                  <a:gd name="connsiteY607" fmla="*/ 545852 h 643441"/>
                  <a:gd name="connsiteX608" fmla="*/ 371051 w 696621"/>
                  <a:gd name="connsiteY608" fmla="*/ 537512 h 643441"/>
                  <a:gd name="connsiteX609" fmla="*/ 357869 w 696621"/>
                  <a:gd name="connsiteY609" fmla="*/ 534015 h 643441"/>
                  <a:gd name="connsiteX610" fmla="*/ 354640 w 696621"/>
                  <a:gd name="connsiteY610" fmla="*/ 533746 h 643441"/>
                  <a:gd name="connsiteX611" fmla="*/ 354640 w 696621"/>
                  <a:gd name="connsiteY611" fmla="*/ 532670 h 643441"/>
                  <a:gd name="connsiteX612" fmla="*/ 361097 w 696621"/>
                  <a:gd name="connsiteY612" fmla="*/ 510879 h 643441"/>
                  <a:gd name="connsiteX613" fmla="*/ 361904 w 696621"/>
                  <a:gd name="connsiteY613" fmla="*/ 506575 h 643441"/>
                  <a:gd name="connsiteX614" fmla="*/ 363787 w 696621"/>
                  <a:gd name="connsiteY614" fmla="*/ 500118 h 643441"/>
                  <a:gd name="connsiteX615" fmla="*/ 367822 w 696621"/>
                  <a:gd name="connsiteY615" fmla="*/ 502270 h 643441"/>
                  <a:gd name="connsiteX616" fmla="*/ 371320 w 696621"/>
                  <a:gd name="connsiteY616" fmla="*/ 510610 h 643441"/>
                  <a:gd name="connsiteX617" fmla="*/ 375355 w 696621"/>
                  <a:gd name="connsiteY617" fmla="*/ 519757 h 643441"/>
                  <a:gd name="connsiteX618" fmla="*/ 389883 w 696621"/>
                  <a:gd name="connsiteY618" fmla="*/ 525675 h 643441"/>
                  <a:gd name="connsiteX619" fmla="*/ 392842 w 696621"/>
                  <a:gd name="connsiteY619" fmla="*/ 525406 h 643441"/>
                  <a:gd name="connsiteX620" fmla="*/ 392304 w 696621"/>
                  <a:gd name="connsiteY620" fmla="*/ 529711 h 643441"/>
                  <a:gd name="connsiteX621" fmla="*/ 391497 w 696621"/>
                  <a:gd name="connsiteY621" fmla="*/ 536436 h 643441"/>
                  <a:gd name="connsiteX622" fmla="*/ 386116 w 696621"/>
                  <a:gd name="connsiteY622" fmla="*/ 552578 h 643441"/>
                  <a:gd name="connsiteX623" fmla="*/ 90996 w 696621"/>
                  <a:gd name="connsiteY623" fmla="*/ 626560 h 643441"/>
                  <a:gd name="connsiteX624" fmla="*/ 89112 w 696621"/>
                  <a:gd name="connsiteY624" fmla="*/ 628981 h 643441"/>
                  <a:gd name="connsiteX625" fmla="*/ 77544 w 696621"/>
                  <a:gd name="connsiteY625" fmla="*/ 636783 h 643441"/>
                  <a:gd name="connsiteX626" fmla="*/ 90996 w 696621"/>
                  <a:gd name="connsiteY626" fmla="*/ 626560 h 643441"/>
                  <a:gd name="connsiteX627" fmla="*/ 63017 w 696621"/>
                  <a:gd name="connsiteY627" fmla="*/ 630864 h 643441"/>
                  <a:gd name="connsiteX628" fmla="*/ 67590 w 696621"/>
                  <a:gd name="connsiteY628" fmla="*/ 636245 h 643441"/>
                  <a:gd name="connsiteX629" fmla="*/ 63017 w 696621"/>
                  <a:gd name="connsiteY629" fmla="*/ 630864 h 643441"/>
                  <a:gd name="connsiteX630" fmla="*/ 57636 w 696621"/>
                  <a:gd name="connsiteY630" fmla="*/ 620910 h 643441"/>
                  <a:gd name="connsiteX631" fmla="*/ 67859 w 696621"/>
                  <a:gd name="connsiteY631" fmla="*/ 611763 h 643441"/>
                  <a:gd name="connsiteX632" fmla="*/ 115746 w 696621"/>
                  <a:gd name="connsiteY632" fmla="*/ 577597 h 643441"/>
                  <a:gd name="connsiteX633" fmla="*/ 142379 w 696621"/>
                  <a:gd name="connsiteY633" fmla="*/ 567105 h 643441"/>
                  <a:gd name="connsiteX634" fmla="*/ 163632 w 696621"/>
                  <a:gd name="connsiteY634" fmla="*/ 561725 h 643441"/>
                  <a:gd name="connsiteX635" fmla="*/ 185692 w 696621"/>
                  <a:gd name="connsiteY635" fmla="*/ 557689 h 643441"/>
                  <a:gd name="connsiteX636" fmla="*/ 189728 w 696621"/>
                  <a:gd name="connsiteY636" fmla="*/ 557420 h 643441"/>
                  <a:gd name="connsiteX637" fmla="*/ 209905 w 696621"/>
                  <a:gd name="connsiteY637" fmla="*/ 553654 h 643441"/>
                  <a:gd name="connsiteX638" fmla="*/ 214209 w 696621"/>
                  <a:gd name="connsiteY638" fmla="*/ 552309 h 643441"/>
                  <a:gd name="connsiteX639" fmla="*/ 218783 w 696621"/>
                  <a:gd name="connsiteY639" fmla="*/ 553654 h 643441"/>
                  <a:gd name="connsiteX640" fmla="*/ 223087 w 696621"/>
                  <a:gd name="connsiteY640" fmla="*/ 557151 h 643441"/>
                  <a:gd name="connsiteX641" fmla="*/ 232503 w 696621"/>
                  <a:gd name="connsiteY641" fmla="*/ 557151 h 643441"/>
                  <a:gd name="connsiteX642" fmla="*/ 235193 w 696621"/>
                  <a:gd name="connsiteY642" fmla="*/ 555268 h 643441"/>
                  <a:gd name="connsiteX643" fmla="*/ 241919 w 696621"/>
                  <a:gd name="connsiteY643" fmla="*/ 551233 h 643441"/>
                  <a:gd name="connsiteX644" fmla="*/ 247568 w 696621"/>
                  <a:gd name="connsiteY644" fmla="*/ 552309 h 643441"/>
                  <a:gd name="connsiteX645" fmla="*/ 250796 w 696621"/>
                  <a:gd name="connsiteY645" fmla="*/ 555268 h 643441"/>
                  <a:gd name="connsiteX646" fmla="*/ 262903 w 696621"/>
                  <a:gd name="connsiteY646" fmla="*/ 552847 h 643441"/>
                  <a:gd name="connsiteX647" fmla="*/ 266669 w 696621"/>
                  <a:gd name="connsiteY647" fmla="*/ 545314 h 643441"/>
                  <a:gd name="connsiteX648" fmla="*/ 268821 w 696621"/>
                  <a:gd name="connsiteY648" fmla="*/ 540203 h 643441"/>
                  <a:gd name="connsiteX649" fmla="*/ 271511 w 696621"/>
                  <a:gd name="connsiteY649" fmla="*/ 538320 h 643441"/>
                  <a:gd name="connsiteX650" fmla="*/ 276623 w 696621"/>
                  <a:gd name="connsiteY650" fmla="*/ 539934 h 643441"/>
                  <a:gd name="connsiteX651" fmla="*/ 280927 w 696621"/>
                  <a:gd name="connsiteY651" fmla="*/ 544238 h 643441"/>
                  <a:gd name="connsiteX652" fmla="*/ 293303 w 696621"/>
                  <a:gd name="connsiteY652" fmla="*/ 548811 h 643441"/>
                  <a:gd name="connsiteX653" fmla="*/ 309982 w 696621"/>
                  <a:gd name="connsiteY653" fmla="*/ 537512 h 643441"/>
                  <a:gd name="connsiteX654" fmla="*/ 315901 w 696621"/>
                  <a:gd name="connsiteY654" fmla="*/ 523523 h 643441"/>
                  <a:gd name="connsiteX655" fmla="*/ 318053 w 696621"/>
                  <a:gd name="connsiteY655" fmla="*/ 519488 h 643441"/>
                  <a:gd name="connsiteX656" fmla="*/ 323164 w 696621"/>
                  <a:gd name="connsiteY656" fmla="*/ 519488 h 643441"/>
                  <a:gd name="connsiteX657" fmla="*/ 329890 w 696621"/>
                  <a:gd name="connsiteY657" fmla="*/ 532401 h 643441"/>
                  <a:gd name="connsiteX658" fmla="*/ 330966 w 696621"/>
                  <a:gd name="connsiteY658" fmla="*/ 535629 h 643441"/>
                  <a:gd name="connsiteX659" fmla="*/ 345763 w 696621"/>
                  <a:gd name="connsiteY659" fmla="*/ 540472 h 643441"/>
                  <a:gd name="connsiteX660" fmla="*/ 350336 w 696621"/>
                  <a:gd name="connsiteY660" fmla="*/ 537512 h 643441"/>
                  <a:gd name="connsiteX661" fmla="*/ 355178 w 696621"/>
                  <a:gd name="connsiteY661" fmla="*/ 537781 h 643441"/>
                  <a:gd name="connsiteX662" fmla="*/ 361635 w 696621"/>
                  <a:gd name="connsiteY662" fmla="*/ 536705 h 643441"/>
                  <a:gd name="connsiteX663" fmla="*/ 373472 w 696621"/>
                  <a:gd name="connsiteY663" fmla="*/ 543431 h 643441"/>
                  <a:gd name="connsiteX664" fmla="*/ 383964 w 696621"/>
                  <a:gd name="connsiteY664" fmla="*/ 556613 h 643441"/>
                  <a:gd name="connsiteX665" fmla="*/ 384771 w 696621"/>
                  <a:gd name="connsiteY665" fmla="*/ 559842 h 643441"/>
                  <a:gd name="connsiteX666" fmla="*/ 382619 w 696621"/>
                  <a:gd name="connsiteY666" fmla="*/ 571410 h 643441"/>
                  <a:gd name="connsiteX667" fmla="*/ 379929 w 696621"/>
                  <a:gd name="connsiteY667" fmla="*/ 576790 h 643441"/>
                  <a:gd name="connsiteX668" fmla="*/ 369168 w 696621"/>
                  <a:gd name="connsiteY668" fmla="*/ 576790 h 643441"/>
                  <a:gd name="connsiteX669" fmla="*/ 367285 w 696621"/>
                  <a:gd name="connsiteY669" fmla="*/ 574100 h 643441"/>
                  <a:gd name="connsiteX670" fmla="*/ 363249 w 696621"/>
                  <a:gd name="connsiteY670" fmla="*/ 566567 h 643441"/>
                  <a:gd name="connsiteX671" fmla="*/ 360290 w 696621"/>
                  <a:gd name="connsiteY671" fmla="*/ 561725 h 643441"/>
                  <a:gd name="connsiteX672" fmla="*/ 352219 w 696621"/>
                  <a:gd name="connsiteY672" fmla="*/ 557151 h 643441"/>
                  <a:gd name="connsiteX673" fmla="*/ 343610 w 696621"/>
                  <a:gd name="connsiteY673" fmla="*/ 562801 h 643441"/>
                  <a:gd name="connsiteX674" fmla="*/ 343072 w 696621"/>
                  <a:gd name="connsiteY674" fmla="*/ 568450 h 643441"/>
                  <a:gd name="connsiteX675" fmla="*/ 340113 w 696621"/>
                  <a:gd name="connsiteY675" fmla="*/ 582709 h 643441"/>
                  <a:gd name="connsiteX676" fmla="*/ 335809 w 696621"/>
                  <a:gd name="connsiteY676" fmla="*/ 586475 h 643441"/>
                  <a:gd name="connsiteX677" fmla="*/ 334194 w 696621"/>
                  <a:gd name="connsiteY677" fmla="*/ 587820 h 643441"/>
                  <a:gd name="connsiteX678" fmla="*/ 329890 w 696621"/>
                  <a:gd name="connsiteY678" fmla="*/ 588089 h 643441"/>
                  <a:gd name="connsiteX679" fmla="*/ 326393 w 696621"/>
                  <a:gd name="connsiteY679" fmla="*/ 581633 h 643441"/>
                  <a:gd name="connsiteX680" fmla="*/ 324241 w 696621"/>
                  <a:gd name="connsiteY680" fmla="*/ 573562 h 643441"/>
                  <a:gd name="connsiteX681" fmla="*/ 306485 w 696621"/>
                  <a:gd name="connsiteY681" fmla="*/ 564415 h 643441"/>
                  <a:gd name="connsiteX682" fmla="*/ 302449 w 696621"/>
                  <a:gd name="connsiteY682" fmla="*/ 567912 h 643441"/>
                  <a:gd name="connsiteX683" fmla="*/ 299221 w 696621"/>
                  <a:gd name="connsiteY683" fmla="*/ 577328 h 643441"/>
                  <a:gd name="connsiteX684" fmla="*/ 297338 w 696621"/>
                  <a:gd name="connsiteY684" fmla="*/ 579749 h 643441"/>
                  <a:gd name="connsiteX685" fmla="*/ 295186 w 696621"/>
                  <a:gd name="connsiteY685" fmla="*/ 575983 h 643441"/>
                  <a:gd name="connsiteX686" fmla="*/ 291688 w 696621"/>
                  <a:gd name="connsiteY686" fmla="*/ 570872 h 643441"/>
                  <a:gd name="connsiteX687" fmla="*/ 285232 w 696621"/>
                  <a:gd name="connsiteY687" fmla="*/ 570064 h 643441"/>
                  <a:gd name="connsiteX688" fmla="*/ 281465 w 696621"/>
                  <a:gd name="connsiteY688" fmla="*/ 573293 h 643441"/>
                  <a:gd name="connsiteX689" fmla="*/ 278237 w 696621"/>
                  <a:gd name="connsiteY689" fmla="*/ 576521 h 643441"/>
                  <a:gd name="connsiteX690" fmla="*/ 266669 w 696621"/>
                  <a:gd name="connsiteY690" fmla="*/ 581364 h 643441"/>
                  <a:gd name="connsiteX691" fmla="*/ 257791 w 696621"/>
                  <a:gd name="connsiteY691" fmla="*/ 580557 h 643441"/>
                  <a:gd name="connsiteX692" fmla="*/ 254832 w 696621"/>
                  <a:gd name="connsiteY692" fmla="*/ 581095 h 643441"/>
                  <a:gd name="connsiteX693" fmla="*/ 262365 w 696621"/>
                  <a:gd name="connsiteY693" fmla="*/ 583516 h 643441"/>
                  <a:gd name="connsiteX694" fmla="*/ 282004 w 696621"/>
                  <a:gd name="connsiteY694" fmla="*/ 577059 h 643441"/>
                  <a:gd name="connsiteX695" fmla="*/ 286039 w 696621"/>
                  <a:gd name="connsiteY695" fmla="*/ 573293 h 643441"/>
                  <a:gd name="connsiteX696" fmla="*/ 290074 w 696621"/>
                  <a:gd name="connsiteY696" fmla="*/ 573831 h 643441"/>
                  <a:gd name="connsiteX697" fmla="*/ 293033 w 696621"/>
                  <a:gd name="connsiteY697" fmla="*/ 577866 h 643441"/>
                  <a:gd name="connsiteX698" fmla="*/ 290343 w 696621"/>
                  <a:gd name="connsiteY698" fmla="*/ 593739 h 643441"/>
                  <a:gd name="connsiteX699" fmla="*/ 269897 w 696621"/>
                  <a:gd name="connsiteY699" fmla="*/ 593201 h 643441"/>
                  <a:gd name="connsiteX700" fmla="*/ 268014 w 696621"/>
                  <a:gd name="connsiteY700" fmla="*/ 591048 h 643441"/>
                  <a:gd name="connsiteX701" fmla="*/ 265055 w 696621"/>
                  <a:gd name="connsiteY701" fmla="*/ 588627 h 643441"/>
                  <a:gd name="connsiteX702" fmla="*/ 257791 w 696621"/>
                  <a:gd name="connsiteY702" fmla="*/ 589703 h 643441"/>
                  <a:gd name="connsiteX703" fmla="*/ 255908 w 696621"/>
                  <a:gd name="connsiteY703" fmla="*/ 592932 h 643441"/>
                  <a:gd name="connsiteX704" fmla="*/ 254563 w 696621"/>
                  <a:gd name="connsiteY704" fmla="*/ 597774 h 643441"/>
                  <a:gd name="connsiteX705" fmla="*/ 250528 w 696621"/>
                  <a:gd name="connsiteY705" fmla="*/ 605038 h 643441"/>
                  <a:gd name="connsiteX706" fmla="*/ 243264 w 696621"/>
                  <a:gd name="connsiteY706" fmla="*/ 605307 h 643441"/>
                  <a:gd name="connsiteX707" fmla="*/ 240843 w 696621"/>
                  <a:gd name="connsiteY707" fmla="*/ 602347 h 643441"/>
                  <a:gd name="connsiteX708" fmla="*/ 237345 w 696621"/>
                  <a:gd name="connsiteY708" fmla="*/ 594815 h 643441"/>
                  <a:gd name="connsiteX709" fmla="*/ 229274 w 696621"/>
                  <a:gd name="connsiteY709" fmla="*/ 585668 h 643441"/>
                  <a:gd name="connsiteX710" fmla="*/ 226315 w 696621"/>
                  <a:gd name="connsiteY710" fmla="*/ 584323 h 643441"/>
                  <a:gd name="connsiteX711" fmla="*/ 218244 w 696621"/>
                  <a:gd name="connsiteY711" fmla="*/ 585937 h 643441"/>
                  <a:gd name="connsiteX712" fmla="*/ 212864 w 696621"/>
                  <a:gd name="connsiteY712" fmla="*/ 591856 h 643441"/>
                  <a:gd name="connsiteX713" fmla="*/ 207483 w 696621"/>
                  <a:gd name="connsiteY713" fmla="*/ 595891 h 643441"/>
                  <a:gd name="connsiteX714" fmla="*/ 201296 w 696621"/>
                  <a:gd name="connsiteY714" fmla="*/ 594815 h 643441"/>
                  <a:gd name="connsiteX715" fmla="*/ 196184 w 696621"/>
                  <a:gd name="connsiteY715" fmla="*/ 589703 h 643441"/>
                  <a:gd name="connsiteX716" fmla="*/ 189728 w 696621"/>
                  <a:gd name="connsiteY716" fmla="*/ 586744 h 643441"/>
                  <a:gd name="connsiteX717" fmla="*/ 167937 w 696621"/>
                  <a:gd name="connsiteY717" fmla="*/ 586744 h 643441"/>
                  <a:gd name="connsiteX718" fmla="*/ 146684 w 696621"/>
                  <a:gd name="connsiteY718" fmla="*/ 591318 h 643441"/>
                  <a:gd name="connsiteX719" fmla="*/ 125162 w 696621"/>
                  <a:gd name="connsiteY719" fmla="*/ 602079 h 643441"/>
                  <a:gd name="connsiteX720" fmla="*/ 81849 w 696621"/>
                  <a:gd name="connsiteY720" fmla="*/ 629250 h 643441"/>
                  <a:gd name="connsiteX721" fmla="*/ 73240 w 696621"/>
                  <a:gd name="connsiteY721" fmla="*/ 635438 h 643441"/>
                  <a:gd name="connsiteX722" fmla="*/ 68666 w 696621"/>
                  <a:gd name="connsiteY722" fmla="*/ 629519 h 643441"/>
                  <a:gd name="connsiteX723" fmla="*/ 62479 w 696621"/>
                  <a:gd name="connsiteY723" fmla="*/ 625484 h 643441"/>
                  <a:gd name="connsiteX724" fmla="*/ 57636 w 696621"/>
                  <a:gd name="connsiteY724" fmla="*/ 620910 h 643441"/>
                  <a:gd name="connsiteX725" fmla="*/ 37998 w 696621"/>
                  <a:gd name="connsiteY725" fmla="*/ 633555 h 643441"/>
                  <a:gd name="connsiteX726" fmla="*/ 40150 w 696621"/>
                  <a:gd name="connsiteY726" fmla="*/ 628712 h 643441"/>
                  <a:gd name="connsiteX727" fmla="*/ 49297 w 696621"/>
                  <a:gd name="connsiteY727" fmla="*/ 621448 h 643441"/>
                  <a:gd name="connsiteX728" fmla="*/ 50642 w 696621"/>
                  <a:gd name="connsiteY728" fmla="*/ 621448 h 643441"/>
                  <a:gd name="connsiteX729" fmla="*/ 50642 w 696621"/>
                  <a:gd name="connsiteY729" fmla="*/ 622794 h 643441"/>
                  <a:gd name="connsiteX730" fmla="*/ 37998 w 696621"/>
                  <a:gd name="connsiteY730" fmla="*/ 633555 h 643441"/>
                  <a:gd name="connsiteX731" fmla="*/ 19166 w 696621"/>
                  <a:gd name="connsiteY731" fmla="*/ 601809 h 643441"/>
                  <a:gd name="connsiteX732" fmla="*/ 20780 w 696621"/>
                  <a:gd name="connsiteY732" fmla="*/ 605845 h 643441"/>
                  <a:gd name="connsiteX733" fmla="*/ 24008 w 696621"/>
                  <a:gd name="connsiteY733" fmla="*/ 609880 h 643441"/>
                  <a:gd name="connsiteX734" fmla="*/ 14592 w 696621"/>
                  <a:gd name="connsiteY734" fmla="*/ 617682 h 643441"/>
                  <a:gd name="connsiteX735" fmla="*/ 9750 w 696621"/>
                  <a:gd name="connsiteY735" fmla="*/ 626829 h 643441"/>
                  <a:gd name="connsiteX736" fmla="*/ 4638 w 696621"/>
                  <a:gd name="connsiteY736" fmla="*/ 623870 h 643441"/>
                  <a:gd name="connsiteX737" fmla="*/ 3293 w 696621"/>
                  <a:gd name="connsiteY737" fmla="*/ 620372 h 643441"/>
                  <a:gd name="connsiteX738" fmla="*/ 8136 w 696621"/>
                  <a:gd name="connsiteY738" fmla="*/ 610418 h 643441"/>
                  <a:gd name="connsiteX739" fmla="*/ 17552 w 696621"/>
                  <a:gd name="connsiteY739" fmla="*/ 602347 h 643441"/>
                  <a:gd name="connsiteX740" fmla="*/ 19166 w 696621"/>
                  <a:gd name="connsiteY740" fmla="*/ 601809 h 643441"/>
                  <a:gd name="connsiteX741" fmla="*/ 26967 w 696621"/>
                  <a:gd name="connsiteY741" fmla="*/ 595353 h 643441"/>
                  <a:gd name="connsiteX742" fmla="*/ 27775 w 696621"/>
                  <a:gd name="connsiteY742" fmla="*/ 596698 h 643441"/>
                  <a:gd name="connsiteX743" fmla="*/ 24815 w 696621"/>
                  <a:gd name="connsiteY743" fmla="*/ 605307 h 643441"/>
                  <a:gd name="connsiteX744" fmla="*/ 25353 w 696621"/>
                  <a:gd name="connsiteY744" fmla="*/ 595622 h 643441"/>
                  <a:gd name="connsiteX745" fmla="*/ 26967 w 696621"/>
                  <a:gd name="connsiteY745" fmla="*/ 595353 h 643441"/>
                  <a:gd name="connsiteX746" fmla="*/ 42571 w 696621"/>
                  <a:gd name="connsiteY746" fmla="*/ 584861 h 643441"/>
                  <a:gd name="connsiteX747" fmla="*/ 44992 w 696621"/>
                  <a:gd name="connsiteY747" fmla="*/ 580825 h 643441"/>
                  <a:gd name="connsiteX748" fmla="*/ 47144 w 696621"/>
                  <a:gd name="connsiteY748" fmla="*/ 573831 h 643441"/>
                  <a:gd name="connsiteX749" fmla="*/ 54408 w 696621"/>
                  <a:gd name="connsiteY749" fmla="*/ 564684 h 643441"/>
                  <a:gd name="connsiteX750" fmla="*/ 62479 w 696621"/>
                  <a:gd name="connsiteY750" fmla="*/ 554461 h 643441"/>
                  <a:gd name="connsiteX751" fmla="*/ 68935 w 696621"/>
                  <a:gd name="connsiteY751" fmla="*/ 543969 h 643441"/>
                  <a:gd name="connsiteX752" fmla="*/ 70550 w 696621"/>
                  <a:gd name="connsiteY752" fmla="*/ 541548 h 643441"/>
                  <a:gd name="connsiteX753" fmla="*/ 71895 w 696621"/>
                  <a:gd name="connsiteY753" fmla="*/ 533477 h 643441"/>
                  <a:gd name="connsiteX754" fmla="*/ 71088 w 696621"/>
                  <a:gd name="connsiteY754" fmla="*/ 529711 h 643441"/>
                  <a:gd name="connsiteX755" fmla="*/ 72702 w 696621"/>
                  <a:gd name="connsiteY755" fmla="*/ 524599 h 643441"/>
                  <a:gd name="connsiteX756" fmla="*/ 75661 w 696621"/>
                  <a:gd name="connsiteY756" fmla="*/ 519219 h 643441"/>
                  <a:gd name="connsiteX757" fmla="*/ 81311 w 696621"/>
                  <a:gd name="connsiteY757" fmla="*/ 517336 h 643441"/>
                  <a:gd name="connsiteX758" fmla="*/ 88036 w 696621"/>
                  <a:gd name="connsiteY758" fmla="*/ 514376 h 643441"/>
                  <a:gd name="connsiteX759" fmla="*/ 92879 w 696621"/>
                  <a:gd name="connsiteY759" fmla="*/ 502270 h 643441"/>
                  <a:gd name="connsiteX760" fmla="*/ 92341 w 696621"/>
                  <a:gd name="connsiteY760" fmla="*/ 488281 h 643441"/>
                  <a:gd name="connsiteX761" fmla="*/ 93686 w 696621"/>
                  <a:gd name="connsiteY761" fmla="*/ 480479 h 643441"/>
                  <a:gd name="connsiteX762" fmla="*/ 104447 w 696621"/>
                  <a:gd name="connsiteY762" fmla="*/ 463531 h 643441"/>
                  <a:gd name="connsiteX763" fmla="*/ 114401 w 696621"/>
                  <a:gd name="connsiteY763" fmla="*/ 458150 h 643441"/>
                  <a:gd name="connsiteX764" fmla="*/ 120588 w 696621"/>
                  <a:gd name="connsiteY764" fmla="*/ 455460 h 643441"/>
                  <a:gd name="connsiteX765" fmla="*/ 130004 w 696621"/>
                  <a:gd name="connsiteY765" fmla="*/ 441470 h 643441"/>
                  <a:gd name="connsiteX766" fmla="*/ 131887 w 696621"/>
                  <a:gd name="connsiteY766" fmla="*/ 417527 h 643441"/>
                  <a:gd name="connsiteX767" fmla="*/ 134847 w 696621"/>
                  <a:gd name="connsiteY767" fmla="*/ 402193 h 643441"/>
                  <a:gd name="connsiteX768" fmla="*/ 143724 w 696621"/>
                  <a:gd name="connsiteY768" fmla="*/ 393046 h 643441"/>
                  <a:gd name="connsiteX769" fmla="*/ 169551 w 696621"/>
                  <a:gd name="connsiteY769" fmla="*/ 380940 h 643441"/>
                  <a:gd name="connsiteX770" fmla="*/ 182464 w 696621"/>
                  <a:gd name="connsiteY770" fmla="*/ 363722 h 643441"/>
                  <a:gd name="connsiteX771" fmla="*/ 182464 w 696621"/>
                  <a:gd name="connsiteY771" fmla="*/ 351078 h 643441"/>
                  <a:gd name="connsiteX772" fmla="*/ 174931 w 696621"/>
                  <a:gd name="connsiteY772" fmla="*/ 336551 h 643441"/>
                  <a:gd name="connsiteX773" fmla="*/ 169013 w 696621"/>
                  <a:gd name="connsiteY773" fmla="*/ 320947 h 643441"/>
                  <a:gd name="connsiteX774" fmla="*/ 169013 w 696621"/>
                  <a:gd name="connsiteY774" fmla="*/ 315298 h 643441"/>
                  <a:gd name="connsiteX775" fmla="*/ 170627 w 696621"/>
                  <a:gd name="connsiteY775" fmla="*/ 311800 h 643441"/>
                  <a:gd name="connsiteX776" fmla="*/ 181388 w 696621"/>
                  <a:gd name="connsiteY776" fmla="*/ 307496 h 643441"/>
                  <a:gd name="connsiteX777" fmla="*/ 192149 w 696621"/>
                  <a:gd name="connsiteY777" fmla="*/ 302922 h 643441"/>
                  <a:gd name="connsiteX778" fmla="*/ 194570 w 696621"/>
                  <a:gd name="connsiteY778" fmla="*/ 300770 h 643441"/>
                  <a:gd name="connsiteX779" fmla="*/ 195646 w 696621"/>
                  <a:gd name="connsiteY779" fmla="*/ 301846 h 643441"/>
                  <a:gd name="connsiteX780" fmla="*/ 201834 w 696621"/>
                  <a:gd name="connsiteY780" fmla="*/ 327404 h 643441"/>
                  <a:gd name="connsiteX781" fmla="*/ 203717 w 696621"/>
                  <a:gd name="connsiteY781" fmla="*/ 332515 h 643441"/>
                  <a:gd name="connsiteX782" fmla="*/ 205600 w 696621"/>
                  <a:gd name="connsiteY782" fmla="*/ 333322 h 643441"/>
                  <a:gd name="connsiteX783" fmla="*/ 204793 w 696621"/>
                  <a:gd name="connsiteY783" fmla="*/ 326866 h 643441"/>
                  <a:gd name="connsiteX784" fmla="*/ 201834 w 696621"/>
                  <a:gd name="connsiteY784" fmla="*/ 317719 h 643441"/>
                  <a:gd name="connsiteX785" fmla="*/ 196991 w 696621"/>
                  <a:gd name="connsiteY785" fmla="*/ 293507 h 643441"/>
                  <a:gd name="connsiteX786" fmla="*/ 192687 w 696621"/>
                  <a:gd name="connsiteY786" fmla="*/ 281669 h 643441"/>
                  <a:gd name="connsiteX787" fmla="*/ 187038 w 696621"/>
                  <a:gd name="connsiteY787" fmla="*/ 267949 h 643441"/>
                  <a:gd name="connsiteX788" fmla="*/ 190804 w 696621"/>
                  <a:gd name="connsiteY788" fmla="*/ 259878 h 643441"/>
                  <a:gd name="connsiteX789" fmla="*/ 208022 w 696621"/>
                  <a:gd name="connsiteY789" fmla="*/ 259340 h 643441"/>
                  <a:gd name="connsiteX790" fmla="*/ 212326 w 696621"/>
                  <a:gd name="connsiteY790" fmla="*/ 257995 h 643441"/>
                  <a:gd name="connsiteX791" fmla="*/ 215823 w 696621"/>
                  <a:gd name="connsiteY791" fmla="*/ 257457 h 643441"/>
                  <a:gd name="connsiteX792" fmla="*/ 218783 w 696621"/>
                  <a:gd name="connsiteY792" fmla="*/ 265528 h 643441"/>
                  <a:gd name="connsiteX793" fmla="*/ 223087 w 696621"/>
                  <a:gd name="connsiteY793" fmla="*/ 278979 h 643441"/>
                  <a:gd name="connsiteX794" fmla="*/ 230889 w 696621"/>
                  <a:gd name="connsiteY794" fmla="*/ 300770 h 643441"/>
                  <a:gd name="connsiteX795" fmla="*/ 233041 w 696621"/>
                  <a:gd name="connsiteY795" fmla="*/ 305882 h 643441"/>
                  <a:gd name="connsiteX796" fmla="*/ 235462 w 696621"/>
                  <a:gd name="connsiteY796" fmla="*/ 308841 h 643441"/>
                  <a:gd name="connsiteX797" fmla="*/ 237614 w 696621"/>
                  <a:gd name="connsiteY797" fmla="*/ 308572 h 643441"/>
                  <a:gd name="connsiteX798" fmla="*/ 232772 w 696621"/>
                  <a:gd name="connsiteY798" fmla="*/ 296466 h 643441"/>
                  <a:gd name="connsiteX799" fmla="*/ 219590 w 696621"/>
                  <a:gd name="connsiteY799" fmla="*/ 259340 h 643441"/>
                  <a:gd name="connsiteX800" fmla="*/ 218783 w 696621"/>
                  <a:gd name="connsiteY800" fmla="*/ 256112 h 643441"/>
                  <a:gd name="connsiteX801" fmla="*/ 221473 w 696621"/>
                  <a:gd name="connsiteY801" fmla="*/ 252346 h 643441"/>
                  <a:gd name="connsiteX802" fmla="*/ 223625 w 696621"/>
                  <a:gd name="connsiteY802" fmla="*/ 259340 h 643441"/>
                  <a:gd name="connsiteX803" fmla="*/ 226046 w 696621"/>
                  <a:gd name="connsiteY803" fmla="*/ 266873 h 643441"/>
                  <a:gd name="connsiteX804" fmla="*/ 229544 w 696621"/>
                  <a:gd name="connsiteY804" fmla="*/ 273599 h 643441"/>
                  <a:gd name="connsiteX805" fmla="*/ 227391 w 696621"/>
                  <a:gd name="connsiteY805" fmla="*/ 263645 h 643441"/>
                  <a:gd name="connsiteX806" fmla="*/ 224701 w 696621"/>
                  <a:gd name="connsiteY806" fmla="*/ 243199 h 643441"/>
                  <a:gd name="connsiteX807" fmla="*/ 222011 w 696621"/>
                  <a:gd name="connsiteY807" fmla="*/ 241047 h 643441"/>
                  <a:gd name="connsiteX808" fmla="*/ 220128 w 696621"/>
                  <a:gd name="connsiteY808" fmla="*/ 241047 h 643441"/>
                  <a:gd name="connsiteX809" fmla="*/ 211788 w 696621"/>
                  <a:gd name="connsiteY809" fmla="*/ 229210 h 643441"/>
                  <a:gd name="connsiteX810" fmla="*/ 208291 w 696621"/>
                  <a:gd name="connsiteY810" fmla="*/ 220332 h 643441"/>
                  <a:gd name="connsiteX811" fmla="*/ 213940 w 696621"/>
                  <a:gd name="connsiteY811" fmla="*/ 212530 h 643441"/>
                  <a:gd name="connsiteX812" fmla="*/ 215554 w 696621"/>
                  <a:gd name="connsiteY812" fmla="*/ 212261 h 643441"/>
                  <a:gd name="connsiteX813" fmla="*/ 231427 w 696621"/>
                  <a:gd name="connsiteY813" fmla="*/ 206880 h 643441"/>
                  <a:gd name="connsiteX814" fmla="*/ 232772 w 696621"/>
                  <a:gd name="connsiteY814" fmla="*/ 206611 h 643441"/>
                  <a:gd name="connsiteX815" fmla="*/ 236538 w 696621"/>
                  <a:gd name="connsiteY815" fmla="*/ 223560 h 643441"/>
                  <a:gd name="connsiteX816" fmla="*/ 240574 w 696621"/>
                  <a:gd name="connsiteY816" fmla="*/ 240240 h 643441"/>
                  <a:gd name="connsiteX817" fmla="*/ 240574 w 696621"/>
                  <a:gd name="connsiteY817" fmla="*/ 237011 h 643441"/>
                  <a:gd name="connsiteX818" fmla="*/ 237076 w 696621"/>
                  <a:gd name="connsiteY818" fmla="*/ 212530 h 643441"/>
                  <a:gd name="connsiteX819" fmla="*/ 236269 w 696621"/>
                  <a:gd name="connsiteY819" fmla="*/ 199617 h 643441"/>
                  <a:gd name="connsiteX820" fmla="*/ 234655 w 696621"/>
                  <a:gd name="connsiteY820" fmla="*/ 194236 h 643441"/>
                  <a:gd name="connsiteX821" fmla="*/ 227929 w 696621"/>
                  <a:gd name="connsiteY821" fmla="*/ 186703 h 643441"/>
                  <a:gd name="connsiteX822" fmla="*/ 220935 w 696621"/>
                  <a:gd name="connsiteY822" fmla="*/ 178633 h 643441"/>
                  <a:gd name="connsiteX823" fmla="*/ 222280 w 696621"/>
                  <a:gd name="connsiteY823" fmla="*/ 165181 h 643441"/>
                  <a:gd name="connsiteX824" fmla="*/ 236269 w 696621"/>
                  <a:gd name="connsiteY824" fmla="*/ 163567 h 643441"/>
                  <a:gd name="connsiteX825" fmla="*/ 242188 w 696621"/>
                  <a:gd name="connsiteY825" fmla="*/ 166796 h 643441"/>
                  <a:gd name="connsiteX826" fmla="*/ 255101 w 696621"/>
                  <a:gd name="connsiteY826" fmla="*/ 166527 h 643441"/>
                  <a:gd name="connsiteX827" fmla="*/ 257253 w 696621"/>
                  <a:gd name="connsiteY827" fmla="*/ 165451 h 643441"/>
                  <a:gd name="connsiteX828" fmla="*/ 259136 w 696621"/>
                  <a:gd name="connsiteY828" fmla="*/ 175404 h 643441"/>
                  <a:gd name="connsiteX829" fmla="*/ 264517 w 696621"/>
                  <a:gd name="connsiteY829" fmla="*/ 196657 h 643441"/>
                  <a:gd name="connsiteX830" fmla="*/ 267476 w 696621"/>
                  <a:gd name="connsiteY830" fmla="*/ 201500 h 643441"/>
                  <a:gd name="connsiteX831" fmla="*/ 267207 w 696621"/>
                  <a:gd name="connsiteY831" fmla="*/ 199617 h 643441"/>
                  <a:gd name="connsiteX832" fmla="*/ 261827 w 696621"/>
                  <a:gd name="connsiteY832" fmla="*/ 173790 h 643441"/>
                  <a:gd name="connsiteX833" fmla="*/ 261557 w 696621"/>
                  <a:gd name="connsiteY833" fmla="*/ 161415 h 643441"/>
                  <a:gd name="connsiteX834" fmla="*/ 261827 w 696621"/>
                  <a:gd name="connsiteY834" fmla="*/ 149578 h 643441"/>
                  <a:gd name="connsiteX835" fmla="*/ 261827 w 696621"/>
                  <a:gd name="connsiteY835" fmla="*/ 142852 h 643441"/>
                  <a:gd name="connsiteX836" fmla="*/ 265055 w 696621"/>
                  <a:gd name="connsiteY836" fmla="*/ 137203 h 643441"/>
                  <a:gd name="connsiteX837" fmla="*/ 271511 w 696621"/>
                  <a:gd name="connsiteY837" fmla="*/ 138010 h 643441"/>
                  <a:gd name="connsiteX838" fmla="*/ 273933 w 696621"/>
                  <a:gd name="connsiteY838" fmla="*/ 143659 h 643441"/>
                  <a:gd name="connsiteX839" fmla="*/ 275278 w 696621"/>
                  <a:gd name="connsiteY839" fmla="*/ 153075 h 643441"/>
                  <a:gd name="connsiteX840" fmla="*/ 277161 w 696621"/>
                  <a:gd name="connsiteY840" fmla="*/ 163029 h 643441"/>
                  <a:gd name="connsiteX841" fmla="*/ 286577 w 696621"/>
                  <a:gd name="connsiteY841" fmla="*/ 201231 h 643441"/>
                  <a:gd name="connsiteX842" fmla="*/ 287653 w 696621"/>
                  <a:gd name="connsiteY842" fmla="*/ 201769 h 643441"/>
                  <a:gd name="connsiteX843" fmla="*/ 287922 w 696621"/>
                  <a:gd name="connsiteY843" fmla="*/ 199617 h 643441"/>
                  <a:gd name="connsiteX844" fmla="*/ 282542 w 696621"/>
                  <a:gd name="connsiteY844" fmla="*/ 172714 h 643441"/>
                  <a:gd name="connsiteX845" fmla="*/ 278237 w 696621"/>
                  <a:gd name="connsiteY845" fmla="*/ 147157 h 643441"/>
                  <a:gd name="connsiteX846" fmla="*/ 279313 w 696621"/>
                  <a:gd name="connsiteY846" fmla="*/ 145274 h 643441"/>
                  <a:gd name="connsiteX847" fmla="*/ 282542 w 696621"/>
                  <a:gd name="connsiteY847" fmla="*/ 147964 h 643441"/>
                  <a:gd name="connsiteX848" fmla="*/ 286846 w 696621"/>
                  <a:gd name="connsiteY848" fmla="*/ 152537 h 643441"/>
                  <a:gd name="connsiteX849" fmla="*/ 300028 w 696621"/>
                  <a:gd name="connsiteY849" fmla="*/ 156573 h 643441"/>
                  <a:gd name="connsiteX850" fmla="*/ 308906 w 696621"/>
                  <a:gd name="connsiteY850" fmla="*/ 148502 h 643441"/>
                  <a:gd name="connsiteX851" fmla="*/ 309444 w 696621"/>
                  <a:gd name="connsiteY851" fmla="*/ 144736 h 643441"/>
                  <a:gd name="connsiteX852" fmla="*/ 309982 w 696621"/>
                  <a:gd name="connsiteY852" fmla="*/ 132898 h 643441"/>
                  <a:gd name="connsiteX853" fmla="*/ 311327 w 696621"/>
                  <a:gd name="connsiteY853" fmla="*/ 114336 h 643441"/>
                  <a:gd name="connsiteX854" fmla="*/ 311327 w 696621"/>
                  <a:gd name="connsiteY854" fmla="*/ 113260 h 643441"/>
                  <a:gd name="connsiteX855" fmla="*/ 314825 w 696621"/>
                  <a:gd name="connsiteY855" fmla="*/ 104382 h 643441"/>
                  <a:gd name="connsiteX856" fmla="*/ 321281 w 696621"/>
                  <a:gd name="connsiteY856" fmla="*/ 103575 h 643441"/>
                  <a:gd name="connsiteX857" fmla="*/ 322357 w 696621"/>
                  <a:gd name="connsiteY857" fmla="*/ 103844 h 643441"/>
                  <a:gd name="connsiteX858" fmla="*/ 324241 w 696621"/>
                  <a:gd name="connsiteY858" fmla="*/ 105996 h 643441"/>
                  <a:gd name="connsiteX859" fmla="*/ 326393 w 696621"/>
                  <a:gd name="connsiteY859" fmla="*/ 112991 h 643441"/>
                  <a:gd name="connsiteX860" fmla="*/ 328276 w 696621"/>
                  <a:gd name="connsiteY860" fmla="*/ 126980 h 643441"/>
                  <a:gd name="connsiteX861" fmla="*/ 336078 w 696621"/>
                  <a:gd name="connsiteY861" fmla="*/ 135858 h 643441"/>
                  <a:gd name="connsiteX862" fmla="*/ 339306 w 696621"/>
                  <a:gd name="connsiteY862" fmla="*/ 137203 h 643441"/>
                  <a:gd name="connsiteX863" fmla="*/ 337154 w 696621"/>
                  <a:gd name="connsiteY863" fmla="*/ 155228 h 643441"/>
                  <a:gd name="connsiteX864" fmla="*/ 336347 w 696621"/>
                  <a:gd name="connsiteY864" fmla="*/ 172983 h 643441"/>
                  <a:gd name="connsiteX865" fmla="*/ 337423 w 696621"/>
                  <a:gd name="connsiteY865" fmla="*/ 170024 h 643441"/>
                  <a:gd name="connsiteX866" fmla="*/ 341189 w 696621"/>
                  <a:gd name="connsiteY866" fmla="*/ 142314 h 643441"/>
                  <a:gd name="connsiteX867" fmla="*/ 346031 w 696621"/>
                  <a:gd name="connsiteY867" fmla="*/ 132091 h 643441"/>
                  <a:gd name="connsiteX868" fmla="*/ 346570 w 696621"/>
                  <a:gd name="connsiteY868" fmla="*/ 131284 h 643441"/>
                  <a:gd name="connsiteX869" fmla="*/ 352757 w 696621"/>
                  <a:gd name="connsiteY869" fmla="*/ 117026 h 643441"/>
                  <a:gd name="connsiteX870" fmla="*/ 353564 w 696621"/>
                  <a:gd name="connsiteY870" fmla="*/ 113260 h 643441"/>
                  <a:gd name="connsiteX871" fmla="*/ 353564 w 696621"/>
                  <a:gd name="connsiteY871" fmla="*/ 112453 h 643441"/>
                  <a:gd name="connsiteX872" fmla="*/ 359752 w 696621"/>
                  <a:gd name="connsiteY872" fmla="*/ 95504 h 643441"/>
                  <a:gd name="connsiteX873" fmla="*/ 361904 w 696621"/>
                  <a:gd name="connsiteY873" fmla="*/ 94966 h 643441"/>
                  <a:gd name="connsiteX874" fmla="*/ 364325 w 696621"/>
                  <a:gd name="connsiteY874" fmla="*/ 94428 h 643441"/>
                  <a:gd name="connsiteX875" fmla="*/ 365670 w 696621"/>
                  <a:gd name="connsiteY875" fmla="*/ 97925 h 643441"/>
                  <a:gd name="connsiteX876" fmla="*/ 367554 w 696621"/>
                  <a:gd name="connsiteY876" fmla="*/ 105458 h 643441"/>
                  <a:gd name="connsiteX877" fmla="*/ 367015 w 696621"/>
                  <a:gd name="connsiteY877" fmla="*/ 112991 h 643441"/>
                  <a:gd name="connsiteX878" fmla="*/ 365132 w 696621"/>
                  <a:gd name="connsiteY878" fmla="*/ 116488 h 643441"/>
                  <a:gd name="connsiteX879" fmla="*/ 355447 w 696621"/>
                  <a:gd name="connsiteY879" fmla="*/ 136127 h 643441"/>
                  <a:gd name="connsiteX880" fmla="*/ 355716 w 696621"/>
                  <a:gd name="connsiteY880" fmla="*/ 138279 h 643441"/>
                  <a:gd name="connsiteX881" fmla="*/ 371051 w 696621"/>
                  <a:gd name="connsiteY881" fmla="*/ 112453 h 643441"/>
                  <a:gd name="connsiteX882" fmla="*/ 388537 w 696621"/>
                  <a:gd name="connsiteY882" fmla="*/ 106265 h 643441"/>
                  <a:gd name="connsiteX883" fmla="*/ 391497 w 696621"/>
                  <a:gd name="connsiteY883" fmla="*/ 104113 h 643441"/>
                  <a:gd name="connsiteX884" fmla="*/ 390959 w 696621"/>
                  <a:gd name="connsiteY884" fmla="*/ 106803 h 643441"/>
                  <a:gd name="connsiteX885" fmla="*/ 376431 w 696621"/>
                  <a:gd name="connsiteY885" fmla="*/ 127518 h 643441"/>
                  <a:gd name="connsiteX886" fmla="*/ 371051 w 696621"/>
                  <a:gd name="connsiteY886" fmla="*/ 137472 h 643441"/>
                  <a:gd name="connsiteX887" fmla="*/ 371320 w 696621"/>
                  <a:gd name="connsiteY887" fmla="*/ 139624 h 643441"/>
                  <a:gd name="connsiteX888" fmla="*/ 373472 w 696621"/>
                  <a:gd name="connsiteY888" fmla="*/ 136934 h 643441"/>
                  <a:gd name="connsiteX889" fmla="*/ 392035 w 696621"/>
                  <a:gd name="connsiteY889" fmla="*/ 110300 h 643441"/>
                  <a:gd name="connsiteX890" fmla="*/ 396608 w 696621"/>
                  <a:gd name="connsiteY890" fmla="*/ 105189 h 643441"/>
                  <a:gd name="connsiteX891" fmla="*/ 401182 w 696621"/>
                  <a:gd name="connsiteY891" fmla="*/ 102499 h 643441"/>
                  <a:gd name="connsiteX892" fmla="*/ 403065 w 696621"/>
                  <a:gd name="connsiteY892" fmla="*/ 104113 h 643441"/>
                  <a:gd name="connsiteX893" fmla="*/ 405217 w 696621"/>
                  <a:gd name="connsiteY893" fmla="*/ 106534 h 643441"/>
                  <a:gd name="connsiteX894" fmla="*/ 416516 w 696621"/>
                  <a:gd name="connsiteY894" fmla="*/ 106265 h 643441"/>
                  <a:gd name="connsiteX895" fmla="*/ 418668 w 696621"/>
                  <a:gd name="connsiteY895" fmla="*/ 104382 h 643441"/>
                  <a:gd name="connsiteX896" fmla="*/ 422435 w 696621"/>
                  <a:gd name="connsiteY896" fmla="*/ 107879 h 643441"/>
                  <a:gd name="connsiteX897" fmla="*/ 421090 w 696621"/>
                  <a:gd name="connsiteY897" fmla="*/ 111915 h 643441"/>
                  <a:gd name="connsiteX898" fmla="*/ 420013 w 696621"/>
                  <a:gd name="connsiteY898" fmla="*/ 113260 h 643441"/>
                  <a:gd name="connsiteX899" fmla="*/ 401182 w 696621"/>
                  <a:gd name="connsiteY899" fmla="*/ 134782 h 643441"/>
                  <a:gd name="connsiteX900" fmla="*/ 397953 w 696621"/>
                  <a:gd name="connsiteY900" fmla="*/ 139624 h 643441"/>
                  <a:gd name="connsiteX901" fmla="*/ 398222 w 696621"/>
                  <a:gd name="connsiteY901" fmla="*/ 139893 h 643441"/>
                  <a:gd name="connsiteX902" fmla="*/ 398222 w 696621"/>
                  <a:gd name="connsiteY902" fmla="*/ 139893 h 643441"/>
                  <a:gd name="connsiteX903" fmla="*/ 399568 w 696621"/>
                  <a:gd name="connsiteY903" fmla="*/ 139086 h 643441"/>
                  <a:gd name="connsiteX904" fmla="*/ 411405 w 696621"/>
                  <a:gd name="connsiteY904" fmla="*/ 126442 h 643441"/>
                  <a:gd name="connsiteX905" fmla="*/ 423511 w 696621"/>
                  <a:gd name="connsiteY905" fmla="*/ 114067 h 643441"/>
                  <a:gd name="connsiteX906" fmla="*/ 425932 w 696621"/>
                  <a:gd name="connsiteY906" fmla="*/ 111915 h 643441"/>
                  <a:gd name="connsiteX907" fmla="*/ 427815 w 696621"/>
                  <a:gd name="connsiteY907" fmla="*/ 108686 h 643441"/>
                  <a:gd name="connsiteX908" fmla="*/ 434272 w 696621"/>
                  <a:gd name="connsiteY908" fmla="*/ 120254 h 643441"/>
                  <a:gd name="connsiteX909" fmla="*/ 435348 w 696621"/>
                  <a:gd name="connsiteY909" fmla="*/ 122945 h 643441"/>
                  <a:gd name="connsiteX910" fmla="*/ 435617 w 696621"/>
                  <a:gd name="connsiteY910" fmla="*/ 125097 h 643441"/>
                  <a:gd name="connsiteX911" fmla="*/ 430236 w 696621"/>
                  <a:gd name="connsiteY911" fmla="*/ 140431 h 643441"/>
                  <a:gd name="connsiteX912" fmla="*/ 426470 w 696621"/>
                  <a:gd name="connsiteY912" fmla="*/ 152537 h 643441"/>
                  <a:gd name="connsiteX913" fmla="*/ 431581 w 696621"/>
                  <a:gd name="connsiteY913" fmla="*/ 167334 h 643441"/>
                  <a:gd name="connsiteX914" fmla="*/ 437769 w 696621"/>
                  <a:gd name="connsiteY914" fmla="*/ 174597 h 643441"/>
                  <a:gd name="connsiteX915" fmla="*/ 440459 w 696621"/>
                  <a:gd name="connsiteY915" fmla="*/ 179709 h 643441"/>
                  <a:gd name="connsiteX916" fmla="*/ 434003 w 696621"/>
                  <a:gd name="connsiteY916" fmla="*/ 186973 h 643441"/>
                  <a:gd name="connsiteX917" fmla="*/ 423780 w 696621"/>
                  <a:gd name="connsiteY917" fmla="*/ 192353 h 643441"/>
                  <a:gd name="connsiteX918" fmla="*/ 411943 w 696621"/>
                  <a:gd name="connsiteY918" fmla="*/ 195581 h 643441"/>
                  <a:gd name="connsiteX919" fmla="*/ 404679 w 696621"/>
                  <a:gd name="connsiteY919" fmla="*/ 203114 h 643441"/>
                  <a:gd name="connsiteX920" fmla="*/ 425394 w 696621"/>
                  <a:gd name="connsiteY920" fmla="*/ 231362 h 643441"/>
                  <a:gd name="connsiteX921" fmla="*/ 429967 w 696621"/>
                  <a:gd name="connsiteY921" fmla="*/ 231631 h 643441"/>
                  <a:gd name="connsiteX922" fmla="*/ 432658 w 696621"/>
                  <a:gd name="connsiteY922" fmla="*/ 232438 h 643441"/>
                  <a:gd name="connsiteX923" fmla="*/ 430505 w 696621"/>
                  <a:gd name="connsiteY923" fmla="*/ 234590 h 643441"/>
                  <a:gd name="connsiteX924" fmla="*/ 428084 w 696621"/>
                  <a:gd name="connsiteY924" fmla="*/ 236204 h 643441"/>
                  <a:gd name="connsiteX925" fmla="*/ 429429 w 696621"/>
                  <a:gd name="connsiteY925" fmla="*/ 238894 h 643441"/>
                  <a:gd name="connsiteX926" fmla="*/ 435617 w 696621"/>
                  <a:gd name="connsiteY926" fmla="*/ 235935 h 643441"/>
                  <a:gd name="connsiteX927" fmla="*/ 436424 w 696621"/>
                  <a:gd name="connsiteY927" fmla="*/ 237549 h 643441"/>
                  <a:gd name="connsiteX928" fmla="*/ 436693 w 696621"/>
                  <a:gd name="connsiteY928" fmla="*/ 240778 h 643441"/>
                  <a:gd name="connsiteX929" fmla="*/ 432120 w 696621"/>
                  <a:gd name="connsiteY929" fmla="*/ 252615 h 643441"/>
                  <a:gd name="connsiteX930" fmla="*/ 418130 w 696621"/>
                  <a:gd name="connsiteY930" fmla="*/ 265259 h 643441"/>
                  <a:gd name="connsiteX931" fmla="*/ 405486 w 696621"/>
                  <a:gd name="connsiteY931" fmla="*/ 272792 h 643441"/>
                  <a:gd name="connsiteX932" fmla="*/ 398760 w 696621"/>
                  <a:gd name="connsiteY932" fmla="*/ 284360 h 643441"/>
                  <a:gd name="connsiteX933" fmla="*/ 400644 w 696621"/>
                  <a:gd name="connsiteY933" fmla="*/ 305075 h 643441"/>
                  <a:gd name="connsiteX934" fmla="*/ 406024 w 696621"/>
                  <a:gd name="connsiteY934" fmla="*/ 315567 h 643441"/>
                  <a:gd name="connsiteX935" fmla="*/ 419744 w 696621"/>
                  <a:gd name="connsiteY935" fmla="*/ 319333 h 643441"/>
                  <a:gd name="connsiteX936" fmla="*/ 427546 w 696621"/>
                  <a:gd name="connsiteY936" fmla="*/ 316105 h 643441"/>
                  <a:gd name="connsiteX937" fmla="*/ 432658 w 696621"/>
                  <a:gd name="connsiteY937" fmla="*/ 313683 h 643441"/>
                  <a:gd name="connsiteX938" fmla="*/ 439383 w 696621"/>
                  <a:gd name="connsiteY938" fmla="*/ 313145 h 643441"/>
                  <a:gd name="connsiteX939" fmla="*/ 445033 w 696621"/>
                  <a:gd name="connsiteY939" fmla="*/ 319871 h 643441"/>
                  <a:gd name="connsiteX940" fmla="*/ 444495 w 696621"/>
                  <a:gd name="connsiteY940" fmla="*/ 325521 h 643441"/>
                  <a:gd name="connsiteX941" fmla="*/ 444764 w 696621"/>
                  <a:gd name="connsiteY941" fmla="*/ 331708 h 643441"/>
                  <a:gd name="connsiteX942" fmla="*/ 461443 w 696621"/>
                  <a:gd name="connsiteY942" fmla="*/ 344890 h 643441"/>
                  <a:gd name="connsiteX943" fmla="*/ 473280 w 696621"/>
                  <a:gd name="connsiteY943" fmla="*/ 344890 h 643441"/>
                  <a:gd name="connsiteX944" fmla="*/ 488077 w 696621"/>
                  <a:gd name="connsiteY944" fmla="*/ 339241 h 643441"/>
                  <a:gd name="connsiteX945" fmla="*/ 496148 w 696621"/>
                  <a:gd name="connsiteY945" fmla="*/ 333053 h 643441"/>
                  <a:gd name="connsiteX946" fmla="*/ 506640 w 696621"/>
                  <a:gd name="connsiteY946" fmla="*/ 326597 h 643441"/>
                  <a:gd name="connsiteX947" fmla="*/ 528162 w 696621"/>
                  <a:gd name="connsiteY947" fmla="*/ 327673 h 643441"/>
                  <a:gd name="connsiteX948" fmla="*/ 528700 w 696621"/>
                  <a:gd name="connsiteY948" fmla="*/ 330901 h 643441"/>
                  <a:gd name="connsiteX949" fmla="*/ 537308 w 696621"/>
                  <a:gd name="connsiteY949" fmla="*/ 337358 h 643441"/>
                  <a:gd name="connsiteX950" fmla="*/ 539999 w 696621"/>
                  <a:gd name="connsiteY950" fmla="*/ 337089 h 643441"/>
                  <a:gd name="connsiteX951" fmla="*/ 545648 w 696621"/>
                  <a:gd name="connsiteY951" fmla="*/ 342200 h 643441"/>
                  <a:gd name="connsiteX952" fmla="*/ 545648 w 696621"/>
                  <a:gd name="connsiteY952" fmla="*/ 344890 h 643441"/>
                  <a:gd name="connsiteX953" fmla="*/ 545648 w 696621"/>
                  <a:gd name="connsiteY953" fmla="*/ 355113 h 643441"/>
                  <a:gd name="connsiteX954" fmla="*/ 547262 w 696621"/>
                  <a:gd name="connsiteY954" fmla="*/ 368027 h 643441"/>
                  <a:gd name="connsiteX955" fmla="*/ 547262 w 696621"/>
                  <a:gd name="connsiteY955" fmla="*/ 370986 h 643441"/>
                  <a:gd name="connsiteX956" fmla="*/ 548069 w 696621"/>
                  <a:gd name="connsiteY956" fmla="*/ 387665 h 643441"/>
                  <a:gd name="connsiteX957" fmla="*/ 546993 w 696621"/>
                  <a:gd name="connsiteY957" fmla="*/ 394929 h 643441"/>
                  <a:gd name="connsiteX958" fmla="*/ 546993 w 696621"/>
                  <a:gd name="connsiteY958" fmla="*/ 396005 h 643441"/>
                  <a:gd name="connsiteX959" fmla="*/ 545379 w 696621"/>
                  <a:gd name="connsiteY959" fmla="*/ 401924 h 643441"/>
                  <a:gd name="connsiteX960" fmla="*/ 532735 w 696621"/>
                  <a:gd name="connsiteY960" fmla="*/ 421294 h 643441"/>
                  <a:gd name="connsiteX961" fmla="*/ 514172 w 696621"/>
                  <a:gd name="connsiteY961" fmla="*/ 425867 h 643441"/>
                  <a:gd name="connsiteX962" fmla="*/ 503411 w 696621"/>
                  <a:gd name="connsiteY962" fmla="*/ 422639 h 643441"/>
                  <a:gd name="connsiteX963" fmla="*/ 489691 w 696621"/>
                  <a:gd name="connsiteY963" fmla="*/ 422101 h 643441"/>
                  <a:gd name="connsiteX964" fmla="*/ 485387 w 696621"/>
                  <a:gd name="connsiteY964" fmla="*/ 426136 h 643441"/>
                  <a:gd name="connsiteX965" fmla="*/ 485925 w 696621"/>
                  <a:gd name="connsiteY965" fmla="*/ 438780 h 643441"/>
                  <a:gd name="connsiteX966" fmla="*/ 491574 w 696621"/>
                  <a:gd name="connsiteY966" fmla="*/ 454115 h 643441"/>
                  <a:gd name="connsiteX967" fmla="*/ 493726 w 696621"/>
                  <a:gd name="connsiteY967" fmla="*/ 465683 h 643441"/>
                  <a:gd name="connsiteX968" fmla="*/ 493995 w 696621"/>
                  <a:gd name="connsiteY968" fmla="*/ 478058 h 643441"/>
                  <a:gd name="connsiteX969" fmla="*/ 491305 w 696621"/>
                  <a:gd name="connsiteY969" fmla="*/ 488281 h 643441"/>
                  <a:gd name="connsiteX970" fmla="*/ 478392 w 696621"/>
                  <a:gd name="connsiteY970" fmla="*/ 493930 h 643441"/>
                  <a:gd name="connsiteX971" fmla="*/ 469783 w 696621"/>
                  <a:gd name="connsiteY971" fmla="*/ 485860 h 643441"/>
                  <a:gd name="connsiteX972" fmla="*/ 469514 w 696621"/>
                  <a:gd name="connsiteY972" fmla="*/ 484784 h 643441"/>
                  <a:gd name="connsiteX973" fmla="*/ 460098 w 696621"/>
                  <a:gd name="connsiteY973" fmla="*/ 458957 h 643441"/>
                  <a:gd name="connsiteX974" fmla="*/ 456601 w 696621"/>
                  <a:gd name="connsiteY974" fmla="*/ 453308 h 643441"/>
                  <a:gd name="connsiteX975" fmla="*/ 448530 w 696621"/>
                  <a:gd name="connsiteY975" fmla="*/ 453308 h 643441"/>
                  <a:gd name="connsiteX976" fmla="*/ 443957 w 696621"/>
                  <a:gd name="connsiteY976" fmla="*/ 455998 h 643441"/>
                  <a:gd name="connsiteX977" fmla="*/ 438845 w 696621"/>
                  <a:gd name="connsiteY977" fmla="*/ 455998 h 643441"/>
                  <a:gd name="connsiteX978" fmla="*/ 417592 w 696621"/>
                  <a:gd name="connsiteY978" fmla="*/ 453038 h 643441"/>
                  <a:gd name="connsiteX979" fmla="*/ 415978 w 696621"/>
                  <a:gd name="connsiteY979" fmla="*/ 453038 h 643441"/>
                  <a:gd name="connsiteX980" fmla="*/ 415709 w 696621"/>
                  <a:gd name="connsiteY980" fmla="*/ 453038 h 643441"/>
                  <a:gd name="connsiteX981" fmla="*/ 418130 w 696621"/>
                  <a:gd name="connsiteY981" fmla="*/ 455191 h 643441"/>
                  <a:gd name="connsiteX982" fmla="*/ 443150 w 696621"/>
                  <a:gd name="connsiteY982" fmla="*/ 459226 h 643441"/>
                  <a:gd name="connsiteX983" fmla="*/ 446109 w 696621"/>
                  <a:gd name="connsiteY983" fmla="*/ 460033 h 643441"/>
                  <a:gd name="connsiteX984" fmla="*/ 446109 w 696621"/>
                  <a:gd name="connsiteY984" fmla="*/ 467028 h 643441"/>
                  <a:gd name="connsiteX985" fmla="*/ 444495 w 696621"/>
                  <a:gd name="connsiteY985" fmla="*/ 472946 h 643441"/>
                  <a:gd name="connsiteX986" fmla="*/ 439114 w 696621"/>
                  <a:gd name="connsiteY986" fmla="*/ 493661 h 643441"/>
                  <a:gd name="connsiteX987" fmla="*/ 438307 w 696621"/>
                  <a:gd name="connsiteY987" fmla="*/ 495814 h 643441"/>
                  <a:gd name="connsiteX988" fmla="*/ 433734 w 696621"/>
                  <a:gd name="connsiteY988" fmla="*/ 504153 h 643441"/>
                  <a:gd name="connsiteX989" fmla="*/ 432658 w 696621"/>
                  <a:gd name="connsiteY989" fmla="*/ 504691 h 643441"/>
                  <a:gd name="connsiteX990" fmla="*/ 432389 w 696621"/>
                  <a:gd name="connsiteY990" fmla="*/ 504691 h 643441"/>
                  <a:gd name="connsiteX991" fmla="*/ 427008 w 696621"/>
                  <a:gd name="connsiteY991" fmla="*/ 502808 h 643441"/>
                  <a:gd name="connsiteX992" fmla="*/ 417861 w 696621"/>
                  <a:gd name="connsiteY992" fmla="*/ 486398 h 643441"/>
                  <a:gd name="connsiteX993" fmla="*/ 407907 w 696621"/>
                  <a:gd name="connsiteY993" fmla="*/ 481286 h 643441"/>
                  <a:gd name="connsiteX994" fmla="*/ 403603 w 696621"/>
                  <a:gd name="connsiteY994" fmla="*/ 481824 h 643441"/>
                  <a:gd name="connsiteX995" fmla="*/ 398491 w 696621"/>
                  <a:gd name="connsiteY995" fmla="*/ 487474 h 643441"/>
                  <a:gd name="connsiteX996" fmla="*/ 396070 w 696621"/>
                  <a:gd name="connsiteY996" fmla="*/ 486667 h 643441"/>
                  <a:gd name="connsiteX997" fmla="*/ 383695 w 696621"/>
                  <a:gd name="connsiteY997" fmla="*/ 478865 h 643441"/>
                  <a:gd name="connsiteX998" fmla="*/ 374817 w 696621"/>
                  <a:gd name="connsiteY998" fmla="*/ 472139 h 643441"/>
                  <a:gd name="connsiteX999" fmla="*/ 372127 w 696621"/>
                  <a:gd name="connsiteY999" fmla="*/ 471870 h 643441"/>
                  <a:gd name="connsiteX1000" fmla="*/ 375355 w 696621"/>
                  <a:gd name="connsiteY1000" fmla="*/ 475637 h 643441"/>
                  <a:gd name="connsiteX1001" fmla="*/ 392842 w 696621"/>
                  <a:gd name="connsiteY1001" fmla="*/ 488819 h 643441"/>
                  <a:gd name="connsiteX1002" fmla="*/ 397146 w 696621"/>
                  <a:gd name="connsiteY1002" fmla="*/ 491509 h 643441"/>
                  <a:gd name="connsiteX1003" fmla="*/ 398491 w 696621"/>
                  <a:gd name="connsiteY1003" fmla="*/ 493661 h 643441"/>
                  <a:gd name="connsiteX1004" fmla="*/ 398760 w 696621"/>
                  <a:gd name="connsiteY1004" fmla="*/ 506036 h 643441"/>
                  <a:gd name="connsiteX1005" fmla="*/ 384233 w 696621"/>
                  <a:gd name="connsiteY1005" fmla="*/ 489895 h 643441"/>
                  <a:gd name="connsiteX1006" fmla="*/ 370782 w 696621"/>
                  <a:gd name="connsiteY1006" fmla="*/ 478596 h 643441"/>
                  <a:gd name="connsiteX1007" fmla="*/ 361366 w 696621"/>
                  <a:gd name="connsiteY1007" fmla="*/ 468104 h 643441"/>
                  <a:gd name="connsiteX1008" fmla="*/ 360559 w 696621"/>
                  <a:gd name="connsiteY1008" fmla="*/ 468642 h 643441"/>
                  <a:gd name="connsiteX1009" fmla="*/ 372127 w 696621"/>
                  <a:gd name="connsiteY1009" fmla="*/ 485053 h 643441"/>
                  <a:gd name="connsiteX1010" fmla="*/ 376969 w 696621"/>
                  <a:gd name="connsiteY1010" fmla="*/ 489895 h 643441"/>
                  <a:gd name="connsiteX1011" fmla="*/ 386116 w 696621"/>
                  <a:gd name="connsiteY1011" fmla="*/ 497159 h 643441"/>
                  <a:gd name="connsiteX1012" fmla="*/ 392035 w 696621"/>
                  <a:gd name="connsiteY1012" fmla="*/ 502270 h 643441"/>
                  <a:gd name="connsiteX1013" fmla="*/ 396608 w 696621"/>
                  <a:gd name="connsiteY1013" fmla="*/ 508727 h 643441"/>
                  <a:gd name="connsiteX1014" fmla="*/ 397953 w 696621"/>
                  <a:gd name="connsiteY1014" fmla="*/ 510072 h 643441"/>
                  <a:gd name="connsiteX1015" fmla="*/ 392573 w 696621"/>
                  <a:gd name="connsiteY1015" fmla="*/ 519757 h 643441"/>
                  <a:gd name="connsiteX1016" fmla="*/ 381274 w 696621"/>
                  <a:gd name="connsiteY1016" fmla="*/ 520295 h 643441"/>
                  <a:gd name="connsiteX1017" fmla="*/ 376162 w 696621"/>
                  <a:gd name="connsiteY1017" fmla="*/ 513838 h 643441"/>
                  <a:gd name="connsiteX1018" fmla="*/ 373741 w 696621"/>
                  <a:gd name="connsiteY1018" fmla="*/ 507651 h 643441"/>
                  <a:gd name="connsiteX1019" fmla="*/ 369437 w 696621"/>
                  <a:gd name="connsiteY1019" fmla="*/ 498504 h 643441"/>
                  <a:gd name="connsiteX1020" fmla="*/ 366208 w 696621"/>
                  <a:gd name="connsiteY1020" fmla="*/ 495545 h 643441"/>
                  <a:gd name="connsiteX1021" fmla="*/ 361904 w 696621"/>
                  <a:gd name="connsiteY1021" fmla="*/ 496083 h 643441"/>
                  <a:gd name="connsiteX1022" fmla="*/ 360290 w 696621"/>
                  <a:gd name="connsiteY1022" fmla="*/ 495814 h 643441"/>
                  <a:gd name="connsiteX1023" fmla="*/ 349798 w 696621"/>
                  <a:gd name="connsiteY1023" fmla="*/ 486129 h 643441"/>
                  <a:gd name="connsiteX1024" fmla="*/ 341996 w 696621"/>
                  <a:gd name="connsiteY1024" fmla="*/ 470256 h 643441"/>
                  <a:gd name="connsiteX1025" fmla="*/ 341189 w 696621"/>
                  <a:gd name="connsiteY1025" fmla="*/ 469987 h 643441"/>
                  <a:gd name="connsiteX1026" fmla="*/ 342534 w 696621"/>
                  <a:gd name="connsiteY1026" fmla="*/ 480748 h 643441"/>
                  <a:gd name="connsiteX1027" fmla="*/ 351143 w 696621"/>
                  <a:gd name="connsiteY1027" fmla="*/ 491778 h 643441"/>
                  <a:gd name="connsiteX1028" fmla="*/ 358138 w 696621"/>
                  <a:gd name="connsiteY1028" fmla="*/ 498235 h 643441"/>
                  <a:gd name="connsiteX1029" fmla="*/ 359214 w 696621"/>
                  <a:gd name="connsiteY1029" fmla="*/ 502270 h 643441"/>
                  <a:gd name="connsiteX1030" fmla="*/ 357061 w 696621"/>
                  <a:gd name="connsiteY1030" fmla="*/ 515721 h 643441"/>
                  <a:gd name="connsiteX1031" fmla="*/ 353295 w 696621"/>
                  <a:gd name="connsiteY1031" fmla="*/ 527559 h 643441"/>
                  <a:gd name="connsiteX1032" fmla="*/ 345763 w 696621"/>
                  <a:gd name="connsiteY1032" fmla="*/ 536436 h 643441"/>
                  <a:gd name="connsiteX1033" fmla="*/ 342265 w 696621"/>
                  <a:gd name="connsiteY1033" fmla="*/ 538050 h 643441"/>
                  <a:gd name="connsiteX1034" fmla="*/ 334732 w 696621"/>
                  <a:gd name="connsiteY1034" fmla="*/ 535629 h 643441"/>
                  <a:gd name="connsiteX1035" fmla="*/ 332042 w 696621"/>
                  <a:gd name="connsiteY1035" fmla="*/ 530249 h 643441"/>
                  <a:gd name="connsiteX1036" fmla="*/ 324241 w 696621"/>
                  <a:gd name="connsiteY1036" fmla="*/ 515990 h 643441"/>
                  <a:gd name="connsiteX1037" fmla="*/ 318053 w 696621"/>
                  <a:gd name="connsiteY1037" fmla="*/ 514645 h 643441"/>
                  <a:gd name="connsiteX1038" fmla="*/ 313479 w 696621"/>
                  <a:gd name="connsiteY1038" fmla="*/ 520026 h 643441"/>
                  <a:gd name="connsiteX1039" fmla="*/ 307830 w 696621"/>
                  <a:gd name="connsiteY1039" fmla="*/ 532939 h 643441"/>
                  <a:gd name="connsiteX1040" fmla="*/ 304871 w 696621"/>
                  <a:gd name="connsiteY1040" fmla="*/ 539665 h 643441"/>
                  <a:gd name="connsiteX1041" fmla="*/ 298952 w 696621"/>
                  <a:gd name="connsiteY1041" fmla="*/ 544507 h 643441"/>
                  <a:gd name="connsiteX1042" fmla="*/ 279313 w 696621"/>
                  <a:gd name="connsiteY1042" fmla="*/ 536436 h 643441"/>
                  <a:gd name="connsiteX1043" fmla="*/ 275547 w 696621"/>
                  <a:gd name="connsiteY1043" fmla="*/ 533208 h 643441"/>
                  <a:gd name="connsiteX1044" fmla="*/ 269359 w 696621"/>
                  <a:gd name="connsiteY1044" fmla="*/ 533208 h 643441"/>
                  <a:gd name="connsiteX1045" fmla="*/ 257791 w 696621"/>
                  <a:gd name="connsiteY1045" fmla="*/ 534015 h 643441"/>
                  <a:gd name="connsiteX1046" fmla="*/ 242457 w 696621"/>
                  <a:gd name="connsiteY1046" fmla="*/ 531056 h 643441"/>
                  <a:gd name="connsiteX1047" fmla="*/ 238152 w 696621"/>
                  <a:gd name="connsiteY1047" fmla="*/ 530787 h 643441"/>
                  <a:gd name="connsiteX1048" fmla="*/ 244609 w 696621"/>
                  <a:gd name="connsiteY1048" fmla="*/ 534015 h 643441"/>
                  <a:gd name="connsiteX1049" fmla="*/ 259674 w 696621"/>
                  <a:gd name="connsiteY1049" fmla="*/ 536705 h 643441"/>
                  <a:gd name="connsiteX1050" fmla="*/ 264517 w 696621"/>
                  <a:gd name="connsiteY1050" fmla="*/ 537512 h 643441"/>
                  <a:gd name="connsiteX1051" fmla="*/ 262365 w 696621"/>
                  <a:gd name="connsiteY1051" fmla="*/ 546390 h 643441"/>
                  <a:gd name="connsiteX1052" fmla="*/ 259943 w 696621"/>
                  <a:gd name="connsiteY1052" fmla="*/ 550695 h 643441"/>
                  <a:gd name="connsiteX1053" fmla="*/ 254025 w 696621"/>
                  <a:gd name="connsiteY1053" fmla="*/ 552040 h 643441"/>
                  <a:gd name="connsiteX1054" fmla="*/ 249989 w 696621"/>
                  <a:gd name="connsiteY1054" fmla="*/ 548273 h 643441"/>
                  <a:gd name="connsiteX1055" fmla="*/ 243533 w 696621"/>
                  <a:gd name="connsiteY1055" fmla="*/ 546390 h 643441"/>
                  <a:gd name="connsiteX1056" fmla="*/ 235193 w 696621"/>
                  <a:gd name="connsiteY1056" fmla="*/ 550964 h 643441"/>
                  <a:gd name="connsiteX1057" fmla="*/ 230889 w 696621"/>
                  <a:gd name="connsiteY1057" fmla="*/ 553654 h 643441"/>
                  <a:gd name="connsiteX1058" fmla="*/ 224163 w 696621"/>
                  <a:gd name="connsiteY1058" fmla="*/ 553116 h 643441"/>
                  <a:gd name="connsiteX1059" fmla="*/ 221204 w 696621"/>
                  <a:gd name="connsiteY1059" fmla="*/ 550426 h 643441"/>
                  <a:gd name="connsiteX1060" fmla="*/ 213940 w 696621"/>
                  <a:gd name="connsiteY1060" fmla="*/ 548542 h 643441"/>
                  <a:gd name="connsiteX1061" fmla="*/ 209098 w 696621"/>
                  <a:gd name="connsiteY1061" fmla="*/ 550157 h 643441"/>
                  <a:gd name="connsiteX1062" fmla="*/ 189997 w 696621"/>
                  <a:gd name="connsiteY1062" fmla="*/ 553654 h 643441"/>
                  <a:gd name="connsiteX1063" fmla="*/ 184885 w 696621"/>
                  <a:gd name="connsiteY1063" fmla="*/ 554192 h 643441"/>
                  <a:gd name="connsiteX1064" fmla="*/ 171165 w 696621"/>
                  <a:gd name="connsiteY1064" fmla="*/ 556882 h 643441"/>
                  <a:gd name="connsiteX1065" fmla="*/ 162825 w 696621"/>
                  <a:gd name="connsiteY1065" fmla="*/ 558496 h 643441"/>
                  <a:gd name="connsiteX1066" fmla="*/ 143724 w 696621"/>
                  <a:gd name="connsiteY1066" fmla="*/ 563608 h 643441"/>
                  <a:gd name="connsiteX1067" fmla="*/ 106868 w 696621"/>
                  <a:gd name="connsiteY1067" fmla="*/ 578942 h 643441"/>
                  <a:gd name="connsiteX1068" fmla="*/ 72971 w 696621"/>
                  <a:gd name="connsiteY1068" fmla="*/ 603155 h 643441"/>
                  <a:gd name="connsiteX1069" fmla="*/ 57098 w 696621"/>
                  <a:gd name="connsiteY1069" fmla="*/ 616606 h 643441"/>
                  <a:gd name="connsiteX1070" fmla="*/ 54139 w 696621"/>
                  <a:gd name="connsiteY1070" fmla="*/ 617951 h 643441"/>
                  <a:gd name="connsiteX1071" fmla="*/ 55215 w 696621"/>
                  <a:gd name="connsiteY1071" fmla="*/ 615261 h 643441"/>
                  <a:gd name="connsiteX1072" fmla="*/ 65169 w 696621"/>
                  <a:gd name="connsiteY1072" fmla="*/ 606114 h 643441"/>
                  <a:gd name="connsiteX1073" fmla="*/ 93955 w 696621"/>
                  <a:gd name="connsiteY1073" fmla="*/ 581902 h 643441"/>
                  <a:gd name="connsiteX1074" fmla="*/ 116553 w 696621"/>
                  <a:gd name="connsiteY1074" fmla="*/ 564146 h 643441"/>
                  <a:gd name="connsiteX1075" fmla="*/ 125700 w 696621"/>
                  <a:gd name="connsiteY1075" fmla="*/ 554999 h 643441"/>
                  <a:gd name="connsiteX1076" fmla="*/ 146953 w 696621"/>
                  <a:gd name="connsiteY1076" fmla="*/ 538858 h 643441"/>
                  <a:gd name="connsiteX1077" fmla="*/ 153140 w 696621"/>
                  <a:gd name="connsiteY1077" fmla="*/ 535898 h 643441"/>
                  <a:gd name="connsiteX1078" fmla="*/ 158252 w 696621"/>
                  <a:gd name="connsiteY1078" fmla="*/ 532401 h 643441"/>
                  <a:gd name="connsiteX1079" fmla="*/ 159597 w 696621"/>
                  <a:gd name="connsiteY1079" fmla="*/ 529980 h 643441"/>
                  <a:gd name="connsiteX1080" fmla="*/ 164439 w 696621"/>
                  <a:gd name="connsiteY1080" fmla="*/ 523792 h 643441"/>
                  <a:gd name="connsiteX1081" fmla="*/ 177891 w 696621"/>
                  <a:gd name="connsiteY1081" fmla="*/ 520026 h 643441"/>
                  <a:gd name="connsiteX1082" fmla="*/ 181119 w 696621"/>
                  <a:gd name="connsiteY1082" fmla="*/ 519757 h 643441"/>
                  <a:gd name="connsiteX1083" fmla="*/ 182464 w 696621"/>
                  <a:gd name="connsiteY1083" fmla="*/ 517067 h 643441"/>
                  <a:gd name="connsiteX1084" fmla="*/ 178967 w 696621"/>
                  <a:gd name="connsiteY1084" fmla="*/ 517067 h 643441"/>
                  <a:gd name="connsiteX1085" fmla="*/ 166323 w 696621"/>
                  <a:gd name="connsiteY1085" fmla="*/ 519488 h 643441"/>
                  <a:gd name="connsiteX1086" fmla="*/ 155562 w 696621"/>
                  <a:gd name="connsiteY1086" fmla="*/ 526482 h 643441"/>
                  <a:gd name="connsiteX1087" fmla="*/ 152333 w 696621"/>
                  <a:gd name="connsiteY1087" fmla="*/ 529442 h 643441"/>
                  <a:gd name="connsiteX1088" fmla="*/ 151526 w 696621"/>
                  <a:gd name="connsiteY1088" fmla="*/ 533208 h 643441"/>
                  <a:gd name="connsiteX1089" fmla="*/ 145339 w 696621"/>
                  <a:gd name="connsiteY1089" fmla="*/ 535898 h 643441"/>
                  <a:gd name="connsiteX1090" fmla="*/ 130273 w 696621"/>
                  <a:gd name="connsiteY1090" fmla="*/ 545314 h 643441"/>
                  <a:gd name="connsiteX1091" fmla="*/ 124086 w 696621"/>
                  <a:gd name="connsiteY1091" fmla="*/ 551771 h 643441"/>
                  <a:gd name="connsiteX1092" fmla="*/ 114132 w 696621"/>
                  <a:gd name="connsiteY1092" fmla="*/ 561725 h 643441"/>
                  <a:gd name="connsiteX1093" fmla="*/ 77544 w 696621"/>
                  <a:gd name="connsiteY1093" fmla="*/ 590779 h 643441"/>
                  <a:gd name="connsiteX1094" fmla="*/ 74854 w 696621"/>
                  <a:gd name="connsiteY1094" fmla="*/ 592663 h 643441"/>
                  <a:gd name="connsiteX1095" fmla="*/ 75392 w 696621"/>
                  <a:gd name="connsiteY1095" fmla="*/ 590510 h 643441"/>
                  <a:gd name="connsiteX1096" fmla="*/ 80773 w 696621"/>
                  <a:gd name="connsiteY1096" fmla="*/ 584861 h 643441"/>
                  <a:gd name="connsiteX1097" fmla="*/ 95300 w 696621"/>
                  <a:gd name="connsiteY1097" fmla="*/ 572486 h 643441"/>
                  <a:gd name="connsiteX1098" fmla="*/ 109289 w 696621"/>
                  <a:gd name="connsiteY1098" fmla="*/ 561187 h 643441"/>
                  <a:gd name="connsiteX1099" fmla="*/ 148298 w 696621"/>
                  <a:gd name="connsiteY1099" fmla="*/ 527289 h 643441"/>
                  <a:gd name="connsiteX1100" fmla="*/ 184078 w 696621"/>
                  <a:gd name="connsiteY1100" fmla="*/ 496352 h 643441"/>
                  <a:gd name="connsiteX1101" fmla="*/ 199682 w 696621"/>
                  <a:gd name="connsiteY1101" fmla="*/ 481555 h 643441"/>
                  <a:gd name="connsiteX1102" fmla="*/ 211519 w 696621"/>
                  <a:gd name="connsiteY1102" fmla="*/ 470525 h 643441"/>
                  <a:gd name="connsiteX1103" fmla="*/ 217706 w 696621"/>
                  <a:gd name="connsiteY1103" fmla="*/ 469987 h 643441"/>
                  <a:gd name="connsiteX1104" fmla="*/ 222818 w 696621"/>
                  <a:gd name="connsiteY1104" fmla="*/ 472139 h 643441"/>
                  <a:gd name="connsiteX1105" fmla="*/ 234924 w 696621"/>
                  <a:gd name="connsiteY1105" fmla="*/ 474560 h 643441"/>
                  <a:gd name="connsiteX1106" fmla="*/ 236538 w 696621"/>
                  <a:gd name="connsiteY1106" fmla="*/ 473753 h 643441"/>
                  <a:gd name="connsiteX1107" fmla="*/ 236000 w 696621"/>
                  <a:gd name="connsiteY1107" fmla="*/ 471870 h 643441"/>
                  <a:gd name="connsiteX1108" fmla="*/ 222280 w 696621"/>
                  <a:gd name="connsiteY1108" fmla="*/ 468911 h 643441"/>
                  <a:gd name="connsiteX1109" fmla="*/ 217706 w 696621"/>
                  <a:gd name="connsiteY1109" fmla="*/ 465145 h 643441"/>
                  <a:gd name="connsiteX1110" fmla="*/ 219590 w 696621"/>
                  <a:gd name="connsiteY1110" fmla="*/ 462454 h 643441"/>
                  <a:gd name="connsiteX1111" fmla="*/ 241112 w 696621"/>
                  <a:gd name="connsiteY1111" fmla="*/ 441739 h 643441"/>
                  <a:gd name="connsiteX1112" fmla="*/ 245416 w 696621"/>
                  <a:gd name="connsiteY1112" fmla="*/ 439318 h 643441"/>
                  <a:gd name="connsiteX1113" fmla="*/ 250259 w 696621"/>
                  <a:gd name="connsiteY1113" fmla="*/ 436628 h 643441"/>
                  <a:gd name="connsiteX1114" fmla="*/ 257522 w 696621"/>
                  <a:gd name="connsiteY1114" fmla="*/ 428826 h 643441"/>
                  <a:gd name="connsiteX1115" fmla="*/ 263710 w 696621"/>
                  <a:gd name="connsiteY1115" fmla="*/ 421294 h 643441"/>
                  <a:gd name="connsiteX1116" fmla="*/ 261827 w 696621"/>
                  <a:gd name="connsiteY1116" fmla="*/ 419948 h 643441"/>
                  <a:gd name="connsiteX1117" fmla="*/ 261289 w 696621"/>
                  <a:gd name="connsiteY1117" fmla="*/ 419410 h 643441"/>
                  <a:gd name="connsiteX1118" fmla="*/ 260481 w 696621"/>
                  <a:gd name="connsiteY1118" fmla="*/ 420217 h 643441"/>
                  <a:gd name="connsiteX1119" fmla="*/ 254025 w 696621"/>
                  <a:gd name="connsiteY1119" fmla="*/ 428019 h 643441"/>
                  <a:gd name="connsiteX1120" fmla="*/ 251873 w 696621"/>
                  <a:gd name="connsiteY1120" fmla="*/ 429364 h 643441"/>
                  <a:gd name="connsiteX1121" fmla="*/ 247568 w 696621"/>
                  <a:gd name="connsiteY1121" fmla="*/ 431248 h 643441"/>
                  <a:gd name="connsiteX1122" fmla="*/ 215554 w 696621"/>
                  <a:gd name="connsiteY1122" fmla="*/ 461916 h 643441"/>
                  <a:gd name="connsiteX1123" fmla="*/ 210443 w 696621"/>
                  <a:gd name="connsiteY1123" fmla="*/ 466221 h 643441"/>
                  <a:gd name="connsiteX1124" fmla="*/ 190266 w 696621"/>
                  <a:gd name="connsiteY1124" fmla="*/ 486398 h 643441"/>
                  <a:gd name="connsiteX1125" fmla="*/ 148029 w 696621"/>
                  <a:gd name="connsiteY1125" fmla="*/ 523523 h 643441"/>
                  <a:gd name="connsiteX1126" fmla="*/ 80503 w 696621"/>
                  <a:gd name="connsiteY1126" fmla="*/ 581095 h 643441"/>
                  <a:gd name="connsiteX1127" fmla="*/ 70012 w 696621"/>
                  <a:gd name="connsiteY1127" fmla="*/ 593470 h 643441"/>
                  <a:gd name="connsiteX1128" fmla="*/ 63286 w 696621"/>
                  <a:gd name="connsiteY1128" fmla="*/ 602347 h 643441"/>
                  <a:gd name="connsiteX1129" fmla="*/ 51180 w 696621"/>
                  <a:gd name="connsiteY1129" fmla="*/ 612570 h 643441"/>
                  <a:gd name="connsiteX1130" fmla="*/ 34500 w 696621"/>
                  <a:gd name="connsiteY1130" fmla="*/ 627636 h 643441"/>
                  <a:gd name="connsiteX1131" fmla="*/ 29658 w 696621"/>
                  <a:gd name="connsiteY1131" fmla="*/ 631133 h 643441"/>
                  <a:gd name="connsiteX1132" fmla="*/ 24546 w 696621"/>
                  <a:gd name="connsiteY1132" fmla="*/ 633285 h 643441"/>
                  <a:gd name="connsiteX1133" fmla="*/ 18090 w 696621"/>
                  <a:gd name="connsiteY1133" fmla="*/ 631402 h 643441"/>
                  <a:gd name="connsiteX1134" fmla="*/ 14054 w 696621"/>
                  <a:gd name="connsiteY1134" fmla="*/ 622524 h 643441"/>
                  <a:gd name="connsiteX1135" fmla="*/ 18359 w 696621"/>
                  <a:gd name="connsiteY1135" fmla="*/ 619565 h 643441"/>
                  <a:gd name="connsiteX1136" fmla="*/ 47682 w 696621"/>
                  <a:gd name="connsiteY1136" fmla="*/ 599657 h 643441"/>
                  <a:gd name="connsiteX1137" fmla="*/ 77275 w 696621"/>
                  <a:gd name="connsiteY1137" fmla="*/ 573024 h 643441"/>
                  <a:gd name="connsiteX1138" fmla="*/ 92341 w 696621"/>
                  <a:gd name="connsiteY1138" fmla="*/ 555537 h 643441"/>
                  <a:gd name="connsiteX1139" fmla="*/ 103640 w 696621"/>
                  <a:gd name="connsiteY1139" fmla="*/ 546121 h 643441"/>
                  <a:gd name="connsiteX1140" fmla="*/ 117091 w 696621"/>
                  <a:gd name="connsiteY1140" fmla="*/ 538320 h 643441"/>
                  <a:gd name="connsiteX1141" fmla="*/ 152064 w 696621"/>
                  <a:gd name="connsiteY1141" fmla="*/ 504960 h 643441"/>
                  <a:gd name="connsiteX1142" fmla="*/ 167937 w 696621"/>
                  <a:gd name="connsiteY1142" fmla="*/ 489895 h 643441"/>
                  <a:gd name="connsiteX1143" fmla="*/ 192687 w 696621"/>
                  <a:gd name="connsiteY1143" fmla="*/ 467028 h 643441"/>
                  <a:gd name="connsiteX1144" fmla="*/ 211788 w 696621"/>
                  <a:gd name="connsiteY1144" fmla="*/ 446582 h 643441"/>
                  <a:gd name="connsiteX1145" fmla="*/ 231427 w 696621"/>
                  <a:gd name="connsiteY1145" fmla="*/ 431786 h 643441"/>
                  <a:gd name="connsiteX1146" fmla="*/ 245954 w 696621"/>
                  <a:gd name="connsiteY1146" fmla="*/ 420217 h 643441"/>
                  <a:gd name="connsiteX1147" fmla="*/ 261020 w 696621"/>
                  <a:gd name="connsiteY1147" fmla="*/ 398426 h 643441"/>
                  <a:gd name="connsiteX1148" fmla="*/ 265055 w 696621"/>
                  <a:gd name="connsiteY1148" fmla="*/ 392508 h 643441"/>
                  <a:gd name="connsiteX1149" fmla="*/ 276085 w 696621"/>
                  <a:gd name="connsiteY1149" fmla="*/ 381478 h 643441"/>
                  <a:gd name="connsiteX1150" fmla="*/ 288729 w 696621"/>
                  <a:gd name="connsiteY1150" fmla="*/ 363991 h 643441"/>
                  <a:gd name="connsiteX1151" fmla="*/ 289536 w 696621"/>
                  <a:gd name="connsiteY1151" fmla="*/ 360225 h 643441"/>
                  <a:gd name="connsiteX1152" fmla="*/ 291150 w 696621"/>
                  <a:gd name="connsiteY1152" fmla="*/ 356189 h 643441"/>
                  <a:gd name="connsiteX1153" fmla="*/ 290074 w 696621"/>
                  <a:gd name="connsiteY1153" fmla="*/ 354306 h 643441"/>
                  <a:gd name="connsiteX1154" fmla="*/ 287653 w 696621"/>
                  <a:gd name="connsiteY1154" fmla="*/ 359149 h 643441"/>
                  <a:gd name="connsiteX1155" fmla="*/ 279044 w 696621"/>
                  <a:gd name="connsiteY1155" fmla="*/ 373676 h 643441"/>
                  <a:gd name="connsiteX1156" fmla="*/ 266938 w 696621"/>
                  <a:gd name="connsiteY1156" fmla="*/ 386858 h 643441"/>
                  <a:gd name="connsiteX1157" fmla="*/ 256715 w 696621"/>
                  <a:gd name="connsiteY1157" fmla="*/ 400041 h 643441"/>
                  <a:gd name="connsiteX1158" fmla="*/ 244878 w 696621"/>
                  <a:gd name="connsiteY1158" fmla="*/ 416989 h 643441"/>
                  <a:gd name="connsiteX1159" fmla="*/ 228737 w 696621"/>
                  <a:gd name="connsiteY1159" fmla="*/ 429902 h 643441"/>
                  <a:gd name="connsiteX1160" fmla="*/ 226853 w 696621"/>
                  <a:gd name="connsiteY1160" fmla="*/ 430171 h 643441"/>
                  <a:gd name="connsiteX1161" fmla="*/ 227122 w 696621"/>
                  <a:gd name="connsiteY1161" fmla="*/ 429902 h 643441"/>
                  <a:gd name="connsiteX1162" fmla="*/ 236538 w 696621"/>
                  <a:gd name="connsiteY1162" fmla="*/ 422908 h 643441"/>
                  <a:gd name="connsiteX1163" fmla="*/ 242726 w 696621"/>
                  <a:gd name="connsiteY1163" fmla="*/ 416182 h 643441"/>
                  <a:gd name="connsiteX1164" fmla="*/ 245416 w 696621"/>
                  <a:gd name="connsiteY1164" fmla="*/ 410263 h 643441"/>
                  <a:gd name="connsiteX1165" fmla="*/ 251335 w 696621"/>
                  <a:gd name="connsiteY1165" fmla="*/ 400041 h 643441"/>
                  <a:gd name="connsiteX1166" fmla="*/ 275547 w 696621"/>
                  <a:gd name="connsiteY1166" fmla="*/ 368296 h 643441"/>
                  <a:gd name="connsiteX1167" fmla="*/ 285232 w 696621"/>
                  <a:gd name="connsiteY1167" fmla="*/ 355920 h 643441"/>
                  <a:gd name="connsiteX1168" fmla="*/ 286308 w 696621"/>
                  <a:gd name="connsiteY1168" fmla="*/ 354037 h 643441"/>
                  <a:gd name="connsiteX1169" fmla="*/ 288998 w 696621"/>
                  <a:gd name="connsiteY1169" fmla="*/ 343814 h 643441"/>
                  <a:gd name="connsiteX1170" fmla="*/ 289805 w 696621"/>
                  <a:gd name="connsiteY1170" fmla="*/ 333053 h 643441"/>
                  <a:gd name="connsiteX1171" fmla="*/ 295724 w 696621"/>
                  <a:gd name="connsiteY1171" fmla="*/ 326597 h 643441"/>
                  <a:gd name="connsiteX1172" fmla="*/ 301373 w 696621"/>
                  <a:gd name="connsiteY1172" fmla="*/ 324444 h 643441"/>
                  <a:gd name="connsiteX1173" fmla="*/ 310520 w 696621"/>
                  <a:gd name="connsiteY1173" fmla="*/ 313952 h 643441"/>
                  <a:gd name="connsiteX1174" fmla="*/ 314017 w 696621"/>
                  <a:gd name="connsiteY1174" fmla="*/ 307496 h 643441"/>
                  <a:gd name="connsiteX1175" fmla="*/ 332311 w 696621"/>
                  <a:gd name="connsiteY1175" fmla="*/ 280593 h 643441"/>
                  <a:gd name="connsiteX1176" fmla="*/ 338499 w 696621"/>
                  <a:gd name="connsiteY1176" fmla="*/ 274944 h 643441"/>
                  <a:gd name="connsiteX1177" fmla="*/ 338768 w 696621"/>
                  <a:gd name="connsiteY1177" fmla="*/ 274675 h 643441"/>
                  <a:gd name="connsiteX1178" fmla="*/ 345763 w 696621"/>
                  <a:gd name="connsiteY1178" fmla="*/ 266873 h 643441"/>
                  <a:gd name="connsiteX1179" fmla="*/ 344955 w 696621"/>
                  <a:gd name="connsiteY1179" fmla="*/ 267411 h 643441"/>
                  <a:gd name="connsiteX1180" fmla="*/ 342803 w 696621"/>
                  <a:gd name="connsiteY1180" fmla="*/ 267949 h 643441"/>
                  <a:gd name="connsiteX1181" fmla="*/ 363518 w 696621"/>
                  <a:gd name="connsiteY1181" fmla="*/ 233245 h 643441"/>
                  <a:gd name="connsiteX1182" fmla="*/ 378046 w 696621"/>
                  <a:gd name="connsiteY1182" fmla="*/ 211454 h 643441"/>
                  <a:gd name="connsiteX1183" fmla="*/ 377776 w 696621"/>
                  <a:gd name="connsiteY1183" fmla="*/ 211185 h 643441"/>
                  <a:gd name="connsiteX1184" fmla="*/ 381543 w 696621"/>
                  <a:gd name="connsiteY1184" fmla="*/ 207149 h 643441"/>
                  <a:gd name="connsiteX1185" fmla="*/ 383964 w 696621"/>
                  <a:gd name="connsiteY1185" fmla="*/ 204728 h 643441"/>
                  <a:gd name="connsiteX1186" fmla="*/ 383695 w 696621"/>
                  <a:gd name="connsiteY1186" fmla="*/ 202307 h 643441"/>
                  <a:gd name="connsiteX1187" fmla="*/ 381274 w 696621"/>
                  <a:gd name="connsiteY1187" fmla="*/ 202307 h 643441"/>
                  <a:gd name="connsiteX1188" fmla="*/ 374010 w 696621"/>
                  <a:gd name="connsiteY1188" fmla="*/ 211454 h 643441"/>
                  <a:gd name="connsiteX1189" fmla="*/ 361904 w 696621"/>
                  <a:gd name="connsiteY1189" fmla="*/ 228940 h 643441"/>
                  <a:gd name="connsiteX1190" fmla="*/ 359483 w 696621"/>
                  <a:gd name="connsiteY1190" fmla="*/ 232707 h 643441"/>
                  <a:gd name="connsiteX1191" fmla="*/ 352488 w 696621"/>
                  <a:gd name="connsiteY1191" fmla="*/ 243737 h 643441"/>
                  <a:gd name="connsiteX1192" fmla="*/ 343072 w 696621"/>
                  <a:gd name="connsiteY1192" fmla="*/ 259071 h 643441"/>
                  <a:gd name="connsiteX1193" fmla="*/ 334194 w 696621"/>
                  <a:gd name="connsiteY1193" fmla="*/ 273330 h 643441"/>
                  <a:gd name="connsiteX1194" fmla="*/ 318322 w 696621"/>
                  <a:gd name="connsiteY1194" fmla="*/ 293776 h 643441"/>
                  <a:gd name="connsiteX1195" fmla="*/ 317246 w 696621"/>
                  <a:gd name="connsiteY1195" fmla="*/ 294314 h 643441"/>
                  <a:gd name="connsiteX1196" fmla="*/ 317246 w 696621"/>
                  <a:gd name="connsiteY1196" fmla="*/ 292161 h 643441"/>
                  <a:gd name="connsiteX1197" fmla="*/ 312941 w 696621"/>
                  <a:gd name="connsiteY1197" fmla="*/ 305075 h 643441"/>
                  <a:gd name="connsiteX1198" fmla="*/ 304871 w 696621"/>
                  <a:gd name="connsiteY1198" fmla="*/ 316105 h 643441"/>
                  <a:gd name="connsiteX1199" fmla="*/ 294110 w 696621"/>
                  <a:gd name="connsiteY1199" fmla="*/ 323637 h 643441"/>
                  <a:gd name="connsiteX1200" fmla="*/ 286577 w 696621"/>
                  <a:gd name="connsiteY1200" fmla="*/ 332515 h 643441"/>
                  <a:gd name="connsiteX1201" fmla="*/ 285770 w 696621"/>
                  <a:gd name="connsiteY1201" fmla="*/ 341393 h 643441"/>
                  <a:gd name="connsiteX1202" fmla="*/ 280120 w 696621"/>
                  <a:gd name="connsiteY1202" fmla="*/ 356997 h 643441"/>
                  <a:gd name="connsiteX1203" fmla="*/ 272318 w 696621"/>
                  <a:gd name="connsiteY1203" fmla="*/ 368027 h 643441"/>
                  <a:gd name="connsiteX1204" fmla="*/ 253218 w 696621"/>
                  <a:gd name="connsiteY1204" fmla="*/ 393853 h 643441"/>
                  <a:gd name="connsiteX1205" fmla="*/ 250259 w 696621"/>
                  <a:gd name="connsiteY1205" fmla="*/ 396543 h 643441"/>
                  <a:gd name="connsiteX1206" fmla="*/ 250528 w 696621"/>
                  <a:gd name="connsiteY1206" fmla="*/ 393046 h 643441"/>
                  <a:gd name="connsiteX1207" fmla="*/ 246492 w 696621"/>
                  <a:gd name="connsiteY1207" fmla="*/ 403269 h 643441"/>
                  <a:gd name="connsiteX1208" fmla="*/ 239766 w 696621"/>
                  <a:gd name="connsiteY1208" fmla="*/ 410533 h 643441"/>
                  <a:gd name="connsiteX1209" fmla="*/ 220666 w 696621"/>
                  <a:gd name="connsiteY1209" fmla="*/ 432593 h 643441"/>
                  <a:gd name="connsiteX1210" fmla="*/ 212595 w 696621"/>
                  <a:gd name="connsiteY1210" fmla="*/ 441201 h 643441"/>
                  <a:gd name="connsiteX1211" fmla="*/ 201834 w 696621"/>
                  <a:gd name="connsiteY1211" fmla="*/ 454115 h 643441"/>
                  <a:gd name="connsiteX1212" fmla="*/ 181926 w 696621"/>
                  <a:gd name="connsiteY1212" fmla="*/ 474022 h 643441"/>
                  <a:gd name="connsiteX1213" fmla="*/ 138613 w 696621"/>
                  <a:gd name="connsiteY1213" fmla="*/ 514914 h 643441"/>
                  <a:gd name="connsiteX1214" fmla="*/ 118167 w 696621"/>
                  <a:gd name="connsiteY1214" fmla="*/ 534284 h 643441"/>
                  <a:gd name="connsiteX1215" fmla="*/ 101218 w 696621"/>
                  <a:gd name="connsiteY1215" fmla="*/ 543969 h 643441"/>
                  <a:gd name="connsiteX1216" fmla="*/ 90188 w 696621"/>
                  <a:gd name="connsiteY1216" fmla="*/ 552847 h 643441"/>
                  <a:gd name="connsiteX1217" fmla="*/ 78889 w 696621"/>
                  <a:gd name="connsiteY1217" fmla="*/ 567374 h 643441"/>
                  <a:gd name="connsiteX1218" fmla="*/ 63286 w 696621"/>
                  <a:gd name="connsiteY1218" fmla="*/ 581902 h 643441"/>
                  <a:gd name="connsiteX1219" fmla="*/ 36114 w 696621"/>
                  <a:gd name="connsiteY1219" fmla="*/ 604500 h 643441"/>
                  <a:gd name="connsiteX1220" fmla="*/ 28313 w 696621"/>
                  <a:gd name="connsiteY1220" fmla="*/ 609342 h 643441"/>
                  <a:gd name="connsiteX1221" fmla="*/ 29658 w 696621"/>
                  <a:gd name="connsiteY1221" fmla="*/ 605038 h 643441"/>
                  <a:gd name="connsiteX1222" fmla="*/ 32079 w 696621"/>
                  <a:gd name="connsiteY1222" fmla="*/ 602617 h 643441"/>
                  <a:gd name="connsiteX1223" fmla="*/ 56560 w 696621"/>
                  <a:gd name="connsiteY1223" fmla="*/ 578673 h 643441"/>
                  <a:gd name="connsiteX1224" fmla="*/ 70012 w 696621"/>
                  <a:gd name="connsiteY1224" fmla="*/ 566029 h 643441"/>
                  <a:gd name="connsiteX1225" fmla="*/ 75123 w 696621"/>
                  <a:gd name="connsiteY1225" fmla="*/ 560918 h 643441"/>
                  <a:gd name="connsiteX1226" fmla="*/ 90727 w 696621"/>
                  <a:gd name="connsiteY1226" fmla="*/ 544776 h 643441"/>
                  <a:gd name="connsiteX1227" fmla="*/ 99335 w 696621"/>
                  <a:gd name="connsiteY1227" fmla="*/ 538858 h 643441"/>
                  <a:gd name="connsiteX1228" fmla="*/ 108751 w 696621"/>
                  <a:gd name="connsiteY1228" fmla="*/ 533746 h 643441"/>
                  <a:gd name="connsiteX1229" fmla="*/ 120588 w 696621"/>
                  <a:gd name="connsiteY1229" fmla="*/ 527020 h 643441"/>
                  <a:gd name="connsiteX1230" fmla="*/ 131618 w 696621"/>
                  <a:gd name="connsiteY1230" fmla="*/ 519488 h 643441"/>
                  <a:gd name="connsiteX1231" fmla="*/ 135116 w 696621"/>
                  <a:gd name="connsiteY1231" fmla="*/ 515990 h 643441"/>
                  <a:gd name="connsiteX1232" fmla="*/ 151257 w 696621"/>
                  <a:gd name="connsiteY1232" fmla="*/ 498773 h 643441"/>
                  <a:gd name="connsiteX1233" fmla="*/ 152064 w 696621"/>
                  <a:gd name="connsiteY1233" fmla="*/ 496083 h 643441"/>
                  <a:gd name="connsiteX1234" fmla="*/ 132156 w 696621"/>
                  <a:gd name="connsiteY1234" fmla="*/ 515183 h 643441"/>
                  <a:gd name="connsiteX1235" fmla="*/ 124355 w 696621"/>
                  <a:gd name="connsiteY1235" fmla="*/ 521640 h 643441"/>
                  <a:gd name="connsiteX1236" fmla="*/ 123817 w 696621"/>
                  <a:gd name="connsiteY1236" fmla="*/ 521640 h 643441"/>
                  <a:gd name="connsiteX1237" fmla="*/ 123548 w 696621"/>
                  <a:gd name="connsiteY1237" fmla="*/ 521102 h 643441"/>
                  <a:gd name="connsiteX1238" fmla="*/ 131618 w 696621"/>
                  <a:gd name="connsiteY1238" fmla="*/ 512762 h 643441"/>
                  <a:gd name="connsiteX1239" fmla="*/ 127314 w 696621"/>
                  <a:gd name="connsiteY1239" fmla="*/ 516259 h 643441"/>
                  <a:gd name="connsiteX1240" fmla="*/ 121126 w 696621"/>
                  <a:gd name="connsiteY1240" fmla="*/ 518950 h 643441"/>
                  <a:gd name="connsiteX1241" fmla="*/ 113863 w 696621"/>
                  <a:gd name="connsiteY1241" fmla="*/ 525675 h 643441"/>
                  <a:gd name="connsiteX1242" fmla="*/ 96645 w 696621"/>
                  <a:gd name="connsiteY1242" fmla="*/ 535898 h 643441"/>
                  <a:gd name="connsiteX1243" fmla="*/ 90727 w 696621"/>
                  <a:gd name="connsiteY1243" fmla="*/ 539934 h 643441"/>
                  <a:gd name="connsiteX1244" fmla="*/ 87498 w 696621"/>
                  <a:gd name="connsiteY1244" fmla="*/ 543969 h 643441"/>
                  <a:gd name="connsiteX1245" fmla="*/ 74047 w 696621"/>
                  <a:gd name="connsiteY1245" fmla="*/ 558227 h 643441"/>
                  <a:gd name="connsiteX1246" fmla="*/ 68128 w 696621"/>
                  <a:gd name="connsiteY1246" fmla="*/ 564146 h 643441"/>
                  <a:gd name="connsiteX1247" fmla="*/ 50911 w 696621"/>
                  <a:gd name="connsiteY1247" fmla="*/ 580287 h 643441"/>
                  <a:gd name="connsiteX1248" fmla="*/ 33155 w 696621"/>
                  <a:gd name="connsiteY1248" fmla="*/ 597505 h 643441"/>
                  <a:gd name="connsiteX1249" fmla="*/ 31272 w 696621"/>
                  <a:gd name="connsiteY1249" fmla="*/ 598850 h 643441"/>
                  <a:gd name="connsiteX1250" fmla="*/ 36921 w 696621"/>
                  <a:gd name="connsiteY1250" fmla="*/ 587820 h 643441"/>
                  <a:gd name="connsiteX1251" fmla="*/ 42571 w 696621"/>
                  <a:gd name="connsiteY1251" fmla="*/ 584861 h 643441"/>
                  <a:gd name="connsiteX1252" fmla="*/ 468438 w 696621"/>
                  <a:gd name="connsiteY1252" fmla="*/ 297811 h 643441"/>
                  <a:gd name="connsiteX1253" fmla="*/ 470590 w 696621"/>
                  <a:gd name="connsiteY1253" fmla="*/ 292700 h 643441"/>
                  <a:gd name="connsiteX1254" fmla="*/ 476509 w 696621"/>
                  <a:gd name="connsiteY1254" fmla="*/ 268756 h 643441"/>
                  <a:gd name="connsiteX1255" fmla="*/ 478392 w 696621"/>
                  <a:gd name="connsiteY1255" fmla="*/ 266604 h 643441"/>
                  <a:gd name="connsiteX1256" fmla="*/ 481082 w 696621"/>
                  <a:gd name="connsiteY1256" fmla="*/ 269025 h 643441"/>
                  <a:gd name="connsiteX1257" fmla="*/ 499376 w 696621"/>
                  <a:gd name="connsiteY1257" fmla="*/ 279786 h 643441"/>
                  <a:gd name="connsiteX1258" fmla="*/ 523050 w 696621"/>
                  <a:gd name="connsiteY1258" fmla="*/ 287319 h 643441"/>
                  <a:gd name="connsiteX1259" fmla="*/ 534349 w 696621"/>
                  <a:gd name="connsiteY1259" fmla="*/ 292161 h 643441"/>
                  <a:gd name="connsiteX1260" fmla="*/ 545379 w 696621"/>
                  <a:gd name="connsiteY1260" fmla="*/ 300770 h 643441"/>
                  <a:gd name="connsiteX1261" fmla="*/ 547800 w 696621"/>
                  <a:gd name="connsiteY1261" fmla="*/ 313145 h 643441"/>
                  <a:gd name="connsiteX1262" fmla="*/ 545917 w 696621"/>
                  <a:gd name="connsiteY1262" fmla="*/ 317988 h 643441"/>
                  <a:gd name="connsiteX1263" fmla="*/ 546724 w 696621"/>
                  <a:gd name="connsiteY1263" fmla="*/ 325521 h 643441"/>
                  <a:gd name="connsiteX1264" fmla="*/ 548339 w 696621"/>
                  <a:gd name="connsiteY1264" fmla="*/ 327942 h 643441"/>
                  <a:gd name="connsiteX1265" fmla="*/ 551029 w 696621"/>
                  <a:gd name="connsiteY1265" fmla="*/ 334667 h 643441"/>
                  <a:gd name="connsiteX1266" fmla="*/ 551836 w 696621"/>
                  <a:gd name="connsiteY1266" fmla="*/ 353230 h 643441"/>
                  <a:gd name="connsiteX1267" fmla="*/ 551298 w 696621"/>
                  <a:gd name="connsiteY1267" fmla="*/ 367219 h 643441"/>
                  <a:gd name="connsiteX1268" fmla="*/ 551029 w 696621"/>
                  <a:gd name="connsiteY1268" fmla="*/ 371255 h 643441"/>
                  <a:gd name="connsiteX1269" fmla="*/ 549953 w 696621"/>
                  <a:gd name="connsiteY1269" fmla="*/ 370179 h 643441"/>
                  <a:gd name="connsiteX1270" fmla="*/ 548877 w 696621"/>
                  <a:gd name="connsiteY1270" fmla="*/ 345697 h 643441"/>
                  <a:gd name="connsiteX1271" fmla="*/ 549146 w 696621"/>
                  <a:gd name="connsiteY1271" fmla="*/ 343545 h 643441"/>
                  <a:gd name="connsiteX1272" fmla="*/ 542151 w 696621"/>
                  <a:gd name="connsiteY1272" fmla="*/ 335475 h 643441"/>
                  <a:gd name="connsiteX1273" fmla="*/ 538116 w 696621"/>
                  <a:gd name="connsiteY1273" fmla="*/ 335475 h 643441"/>
                  <a:gd name="connsiteX1274" fmla="*/ 531659 w 696621"/>
                  <a:gd name="connsiteY1274" fmla="*/ 329556 h 643441"/>
                  <a:gd name="connsiteX1275" fmla="*/ 531390 w 696621"/>
                  <a:gd name="connsiteY1275" fmla="*/ 326866 h 643441"/>
                  <a:gd name="connsiteX1276" fmla="*/ 519822 w 696621"/>
                  <a:gd name="connsiteY1276" fmla="*/ 318257 h 643441"/>
                  <a:gd name="connsiteX1277" fmla="*/ 504218 w 696621"/>
                  <a:gd name="connsiteY1277" fmla="*/ 325251 h 643441"/>
                  <a:gd name="connsiteX1278" fmla="*/ 486194 w 696621"/>
                  <a:gd name="connsiteY1278" fmla="*/ 337896 h 643441"/>
                  <a:gd name="connsiteX1279" fmla="*/ 477047 w 696621"/>
                  <a:gd name="connsiteY1279" fmla="*/ 342200 h 643441"/>
                  <a:gd name="connsiteX1280" fmla="*/ 463865 w 696621"/>
                  <a:gd name="connsiteY1280" fmla="*/ 342738 h 643441"/>
                  <a:gd name="connsiteX1281" fmla="*/ 458215 w 696621"/>
                  <a:gd name="connsiteY1281" fmla="*/ 338434 h 643441"/>
                  <a:gd name="connsiteX1282" fmla="*/ 453642 w 696621"/>
                  <a:gd name="connsiteY1282" fmla="*/ 330632 h 643441"/>
                  <a:gd name="connsiteX1283" fmla="*/ 451758 w 696621"/>
                  <a:gd name="connsiteY1283" fmla="*/ 323637 h 643441"/>
                  <a:gd name="connsiteX1284" fmla="*/ 451758 w 696621"/>
                  <a:gd name="connsiteY1284" fmla="*/ 316912 h 643441"/>
                  <a:gd name="connsiteX1285" fmla="*/ 450413 w 696621"/>
                  <a:gd name="connsiteY1285" fmla="*/ 309110 h 643441"/>
                  <a:gd name="connsiteX1286" fmla="*/ 436693 w 696621"/>
                  <a:gd name="connsiteY1286" fmla="*/ 305344 h 643441"/>
                  <a:gd name="connsiteX1287" fmla="*/ 433734 w 696621"/>
                  <a:gd name="connsiteY1287" fmla="*/ 308034 h 643441"/>
                  <a:gd name="connsiteX1288" fmla="*/ 426470 w 696621"/>
                  <a:gd name="connsiteY1288" fmla="*/ 313145 h 643441"/>
                  <a:gd name="connsiteX1289" fmla="*/ 415709 w 696621"/>
                  <a:gd name="connsiteY1289" fmla="*/ 314222 h 643441"/>
                  <a:gd name="connsiteX1290" fmla="*/ 410867 w 696621"/>
                  <a:gd name="connsiteY1290" fmla="*/ 308841 h 643441"/>
                  <a:gd name="connsiteX1291" fmla="*/ 409791 w 696621"/>
                  <a:gd name="connsiteY1291" fmla="*/ 303999 h 643441"/>
                  <a:gd name="connsiteX1292" fmla="*/ 407369 w 696621"/>
                  <a:gd name="connsiteY1292" fmla="*/ 291892 h 643441"/>
                  <a:gd name="connsiteX1293" fmla="*/ 409252 w 696621"/>
                  <a:gd name="connsiteY1293" fmla="*/ 286243 h 643441"/>
                  <a:gd name="connsiteX1294" fmla="*/ 420013 w 696621"/>
                  <a:gd name="connsiteY1294" fmla="*/ 276289 h 643441"/>
                  <a:gd name="connsiteX1295" fmla="*/ 435079 w 696621"/>
                  <a:gd name="connsiteY1295" fmla="*/ 265528 h 643441"/>
                  <a:gd name="connsiteX1296" fmla="*/ 445840 w 696621"/>
                  <a:gd name="connsiteY1296" fmla="*/ 248579 h 643441"/>
                  <a:gd name="connsiteX1297" fmla="*/ 444226 w 696621"/>
                  <a:gd name="connsiteY1297" fmla="*/ 238894 h 643441"/>
                  <a:gd name="connsiteX1298" fmla="*/ 441266 w 696621"/>
                  <a:gd name="connsiteY1298" fmla="*/ 237818 h 643441"/>
                  <a:gd name="connsiteX1299" fmla="*/ 442074 w 696621"/>
                  <a:gd name="connsiteY1299" fmla="*/ 241854 h 643441"/>
                  <a:gd name="connsiteX1300" fmla="*/ 434541 w 696621"/>
                  <a:gd name="connsiteY1300" fmla="*/ 262031 h 643441"/>
                  <a:gd name="connsiteX1301" fmla="*/ 421090 w 696621"/>
                  <a:gd name="connsiteY1301" fmla="*/ 271177 h 643441"/>
                  <a:gd name="connsiteX1302" fmla="*/ 406831 w 696621"/>
                  <a:gd name="connsiteY1302" fmla="*/ 283822 h 643441"/>
                  <a:gd name="connsiteX1303" fmla="*/ 404141 w 696621"/>
                  <a:gd name="connsiteY1303" fmla="*/ 292430 h 643441"/>
                  <a:gd name="connsiteX1304" fmla="*/ 408983 w 696621"/>
                  <a:gd name="connsiteY1304" fmla="*/ 313683 h 643441"/>
                  <a:gd name="connsiteX1305" fmla="*/ 409791 w 696621"/>
                  <a:gd name="connsiteY1305" fmla="*/ 315567 h 643441"/>
                  <a:gd name="connsiteX1306" fmla="*/ 405755 w 696621"/>
                  <a:gd name="connsiteY1306" fmla="*/ 311262 h 643441"/>
                  <a:gd name="connsiteX1307" fmla="*/ 402796 w 696621"/>
                  <a:gd name="connsiteY1307" fmla="*/ 283015 h 643441"/>
                  <a:gd name="connsiteX1308" fmla="*/ 406831 w 696621"/>
                  <a:gd name="connsiteY1308" fmla="*/ 277365 h 643441"/>
                  <a:gd name="connsiteX1309" fmla="*/ 417054 w 696621"/>
                  <a:gd name="connsiteY1309" fmla="*/ 271446 h 643441"/>
                  <a:gd name="connsiteX1310" fmla="*/ 432389 w 696621"/>
                  <a:gd name="connsiteY1310" fmla="*/ 259340 h 643441"/>
                  <a:gd name="connsiteX1311" fmla="*/ 439921 w 696621"/>
                  <a:gd name="connsiteY1311" fmla="*/ 242661 h 643441"/>
                  <a:gd name="connsiteX1312" fmla="*/ 438576 w 696621"/>
                  <a:gd name="connsiteY1312" fmla="*/ 233245 h 643441"/>
                  <a:gd name="connsiteX1313" fmla="*/ 425932 w 696621"/>
                  <a:gd name="connsiteY1313" fmla="*/ 230017 h 643441"/>
                  <a:gd name="connsiteX1314" fmla="*/ 418399 w 696621"/>
                  <a:gd name="connsiteY1314" fmla="*/ 228133 h 643441"/>
                  <a:gd name="connsiteX1315" fmla="*/ 407638 w 696621"/>
                  <a:gd name="connsiteY1315" fmla="*/ 206073 h 643441"/>
                  <a:gd name="connsiteX1316" fmla="*/ 412212 w 696621"/>
                  <a:gd name="connsiteY1316" fmla="*/ 200155 h 643441"/>
                  <a:gd name="connsiteX1317" fmla="*/ 417592 w 696621"/>
                  <a:gd name="connsiteY1317" fmla="*/ 198541 h 643441"/>
                  <a:gd name="connsiteX1318" fmla="*/ 426201 w 696621"/>
                  <a:gd name="connsiteY1318" fmla="*/ 196119 h 643441"/>
                  <a:gd name="connsiteX1319" fmla="*/ 436693 w 696621"/>
                  <a:gd name="connsiteY1319" fmla="*/ 189932 h 643441"/>
                  <a:gd name="connsiteX1320" fmla="*/ 443419 w 696621"/>
                  <a:gd name="connsiteY1320" fmla="*/ 181592 h 643441"/>
                  <a:gd name="connsiteX1321" fmla="*/ 443419 w 696621"/>
                  <a:gd name="connsiteY1321" fmla="*/ 177557 h 643441"/>
                  <a:gd name="connsiteX1322" fmla="*/ 438845 w 696621"/>
                  <a:gd name="connsiteY1322" fmla="*/ 172714 h 643441"/>
                  <a:gd name="connsiteX1323" fmla="*/ 431313 w 696621"/>
                  <a:gd name="connsiteY1323" fmla="*/ 162491 h 643441"/>
                  <a:gd name="connsiteX1324" fmla="*/ 433465 w 696621"/>
                  <a:gd name="connsiteY1324" fmla="*/ 143121 h 643441"/>
                  <a:gd name="connsiteX1325" fmla="*/ 439383 w 696621"/>
                  <a:gd name="connsiteY1325" fmla="*/ 129939 h 643441"/>
                  <a:gd name="connsiteX1326" fmla="*/ 441535 w 696621"/>
                  <a:gd name="connsiteY1326" fmla="*/ 124559 h 643441"/>
                  <a:gd name="connsiteX1327" fmla="*/ 444495 w 696621"/>
                  <a:gd name="connsiteY1327" fmla="*/ 126711 h 643441"/>
                  <a:gd name="connsiteX1328" fmla="*/ 455525 w 696621"/>
                  <a:gd name="connsiteY1328" fmla="*/ 140162 h 643441"/>
                  <a:gd name="connsiteX1329" fmla="*/ 458215 w 696621"/>
                  <a:gd name="connsiteY1329" fmla="*/ 145543 h 643441"/>
                  <a:gd name="connsiteX1330" fmla="*/ 461174 w 696621"/>
                  <a:gd name="connsiteY1330" fmla="*/ 161684 h 643441"/>
                  <a:gd name="connsiteX1331" fmla="*/ 461981 w 696621"/>
                  <a:gd name="connsiteY1331" fmla="*/ 193160 h 643441"/>
                  <a:gd name="connsiteX1332" fmla="*/ 461712 w 696621"/>
                  <a:gd name="connsiteY1332" fmla="*/ 215220 h 643441"/>
                  <a:gd name="connsiteX1333" fmla="*/ 467631 w 696621"/>
                  <a:gd name="connsiteY1333" fmla="*/ 245889 h 643441"/>
                  <a:gd name="connsiteX1334" fmla="*/ 465748 w 696621"/>
                  <a:gd name="connsiteY1334" fmla="*/ 256112 h 643441"/>
                  <a:gd name="connsiteX1335" fmla="*/ 451220 w 696621"/>
                  <a:gd name="connsiteY1335" fmla="*/ 270101 h 643441"/>
                  <a:gd name="connsiteX1336" fmla="*/ 447723 w 696621"/>
                  <a:gd name="connsiteY1336" fmla="*/ 274137 h 643441"/>
                  <a:gd name="connsiteX1337" fmla="*/ 450144 w 696621"/>
                  <a:gd name="connsiteY1337" fmla="*/ 273868 h 643441"/>
                  <a:gd name="connsiteX1338" fmla="*/ 466286 w 696621"/>
                  <a:gd name="connsiteY1338" fmla="*/ 259878 h 643441"/>
                  <a:gd name="connsiteX1339" fmla="*/ 471666 w 696621"/>
                  <a:gd name="connsiteY1339" fmla="*/ 255574 h 643441"/>
                  <a:gd name="connsiteX1340" fmla="*/ 474895 w 696621"/>
                  <a:gd name="connsiteY1340" fmla="*/ 263645 h 643441"/>
                  <a:gd name="connsiteX1341" fmla="*/ 473280 w 696621"/>
                  <a:gd name="connsiteY1341" fmla="*/ 275751 h 643441"/>
                  <a:gd name="connsiteX1342" fmla="*/ 469245 w 696621"/>
                  <a:gd name="connsiteY1342" fmla="*/ 295121 h 643441"/>
                  <a:gd name="connsiteX1343" fmla="*/ 468438 w 696621"/>
                  <a:gd name="connsiteY1343" fmla="*/ 297811 h 643441"/>
                  <a:gd name="connsiteX1344" fmla="*/ 417323 w 696621"/>
                  <a:gd name="connsiteY1344" fmla="*/ 317988 h 643441"/>
                  <a:gd name="connsiteX1345" fmla="*/ 408983 w 696621"/>
                  <a:gd name="connsiteY1345" fmla="*/ 315298 h 643441"/>
                  <a:gd name="connsiteX1346" fmla="*/ 417323 w 696621"/>
                  <a:gd name="connsiteY1346" fmla="*/ 317988 h 643441"/>
                  <a:gd name="connsiteX1347" fmla="*/ 433465 w 696621"/>
                  <a:gd name="connsiteY1347" fmla="*/ 310724 h 643441"/>
                  <a:gd name="connsiteX1348" fmla="*/ 437769 w 696621"/>
                  <a:gd name="connsiteY1348" fmla="*/ 306958 h 643441"/>
                  <a:gd name="connsiteX1349" fmla="*/ 446916 w 696621"/>
                  <a:gd name="connsiteY1349" fmla="*/ 310186 h 643441"/>
                  <a:gd name="connsiteX1350" fmla="*/ 447992 w 696621"/>
                  <a:gd name="connsiteY1350" fmla="*/ 317450 h 643441"/>
                  <a:gd name="connsiteX1351" fmla="*/ 433465 w 696621"/>
                  <a:gd name="connsiteY1351" fmla="*/ 310724 h 643441"/>
                  <a:gd name="connsiteX1352" fmla="*/ 452565 w 696621"/>
                  <a:gd name="connsiteY1352" fmla="*/ 334936 h 643441"/>
                  <a:gd name="connsiteX1353" fmla="*/ 455256 w 696621"/>
                  <a:gd name="connsiteY1353" fmla="*/ 339779 h 643441"/>
                  <a:gd name="connsiteX1354" fmla="*/ 449337 w 696621"/>
                  <a:gd name="connsiteY1354" fmla="*/ 336820 h 643441"/>
                  <a:gd name="connsiteX1355" fmla="*/ 446109 w 696621"/>
                  <a:gd name="connsiteY1355" fmla="*/ 330363 h 643441"/>
                  <a:gd name="connsiteX1356" fmla="*/ 447454 w 696621"/>
                  <a:gd name="connsiteY1356" fmla="*/ 323906 h 643441"/>
                  <a:gd name="connsiteX1357" fmla="*/ 452565 w 696621"/>
                  <a:gd name="connsiteY1357" fmla="*/ 334936 h 643441"/>
                  <a:gd name="connsiteX1358" fmla="*/ 516055 w 696621"/>
                  <a:gd name="connsiteY1358" fmla="*/ 321216 h 643441"/>
                  <a:gd name="connsiteX1359" fmla="*/ 522243 w 696621"/>
                  <a:gd name="connsiteY1359" fmla="*/ 320140 h 643441"/>
                  <a:gd name="connsiteX1360" fmla="*/ 526278 w 696621"/>
                  <a:gd name="connsiteY1360" fmla="*/ 322830 h 643441"/>
                  <a:gd name="connsiteX1361" fmla="*/ 525740 w 696621"/>
                  <a:gd name="connsiteY1361" fmla="*/ 323099 h 643441"/>
                  <a:gd name="connsiteX1362" fmla="*/ 516324 w 696621"/>
                  <a:gd name="connsiteY1362" fmla="*/ 321754 h 643441"/>
                  <a:gd name="connsiteX1363" fmla="*/ 516055 w 696621"/>
                  <a:gd name="connsiteY1363" fmla="*/ 321216 h 643441"/>
                  <a:gd name="connsiteX1364" fmla="*/ 348453 w 696621"/>
                  <a:gd name="connsiteY1364" fmla="*/ 121061 h 643441"/>
                  <a:gd name="connsiteX1365" fmla="*/ 344955 w 696621"/>
                  <a:gd name="connsiteY1365" fmla="*/ 128056 h 643441"/>
                  <a:gd name="connsiteX1366" fmla="*/ 348453 w 696621"/>
                  <a:gd name="connsiteY1366" fmla="*/ 121061 h 643441"/>
                  <a:gd name="connsiteX1367" fmla="*/ 340920 w 696621"/>
                  <a:gd name="connsiteY1367" fmla="*/ 125366 h 643441"/>
                  <a:gd name="connsiteX1368" fmla="*/ 339844 w 696621"/>
                  <a:gd name="connsiteY1368" fmla="*/ 131553 h 643441"/>
                  <a:gd name="connsiteX1369" fmla="*/ 336347 w 696621"/>
                  <a:gd name="connsiteY1369" fmla="*/ 133167 h 643441"/>
                  <a:gd name="connsiteX1370" fmla="*/ 331773 w 696621"/>
                  <a:gd name="connsiteY1370" fmla="*/ 128594 h 643441"/>
                  <a:gd name="connsiteX1371" fmla="*/ 329352 w 696621"/>
                  <a:gd name="connsiteY1371" fmla="*/ 112453 h 643441"/>
                  <a:gd name="connsiteX1372" fmla="*/ 334463 w 696621"/>
                  <a:gd name="connsiteY1372" fmla="*/ 119985 h 643441"/>
                  <a:gd name="connsiteX1373" fmla="*/ 340920 w 696621"/>
                  <a:gd name="connsiteY1373" fmla="*/ 125366 h 643441"/>
                  <a:gd name="connsiteX1374" fmla="*/ 53601 w 696621"/>
                  <a:gd name="connsiteY1374" fmla="*/ 558227 h 643441"/>
                  <a:gd name="connsiteX1375" fmla="*/ 47144 w 696621"/>
                  <a:gd name="connsiteY1375" fmla="*/ 565491 h 643441"/>
                  <a:gd name="connsiteX1376" fmla="*/ 36652 w 696621"/>
                  <a:gd name="connsiteY1376" fmla="*/ 568988 h 643441"/>
                  <a:gd name="connsiteX1377" fmla="*/ 37728 w 696621"/>
                  <a:gd name="connsiteY1377" fmla="*/ 564415 h 643441"/>
                  <a:gd name="connsiteX1378" fmla="*/ 45530 w 696621"/>
                  <a:gd name="connsiteY1378" fmla="*/ 541548 h 643441"/>
                  <a:gd name="connsiteX1379" fmla="*/ 48490 w 696621"/>
                  <a:gd name="connsiteY1379" fmla="*/ 533746 h 643441"/>
                  <a:gd name="connsiteX1380" fmla="*/ 53601 w 696621"/>
                  <a:gd name="connsiteY1380" fmla="*/ 523792 h 643441"/>
                  <a:gd name="connsiteX1381" fmla="*/ 68128 w 696621"/>
                  <a:gd name="connsiteY1381" fmla="*/ 497159 h 643441"/>
                  <a:gd name="connsiteX1382" fmla="*/ 81849 w 696621"/>
                  <a:gd name="connsiteY1382" fmla="*/ 474830 h 643441"/>
                  <a:gd name="connsiteX1383" fmla="*/ 84001 w 696621"/>
                  <a:gd name="connsiteY1383" fmla="*/ 472946 h 643441"/>
                  <a:gd name="connsiteX1384" fmla="*/ 86960 w 696621"/>
                  <a:gd name="connsiteY1384" fmla="*/ 481286 h 643441"/>
                  <a:gd name="connsiteX1385" fmla="*/ 84539 w 696621"/>
                  <a:gd name="connsiteY1385" fmla="*/ 483976 h 643441"/>
                  <a:gd name="connsiteX1386" fmla="*/ 80235 w 696621"/>
                  <a:gd name="connsiteY1386" fmla="*/ 490433 h 643441"/>
                  <a:gd name="connsiteX1387" fmla="*/ 81042 w 696621"/>
                  <a:gd name="connsiteY1387" fmla="*/ 496083 h 643441"/>
                  <a:gd name="connsiteX1388" fmla="*/ 86153 w 696621"/>
                  <a:gd name="connsiteY1388" fmla="*/ 501194 h 643441"/>
                  <a:gd name="connsiteX1389" fmla="*/ 87767 w 696621"/>
                  <a:gd name="connsiteY1389" fmla="*/ 502808 h 643441"/>
                  <a:gd name="connsiteX1390" fmla="*/ 85884 w 696621"/>
                  <a:gd name="connsiteY1390" fmla="*/ 509265 h 643441"/>
                  <a:gd name="connsiteX1391" fmla="*/ 72702 w 696621"/>
                  <a:gd name="connsiteY1391" fmla="*/ 511686 h 643441"/>
                  <a:gd name="connsiteX1392" fmla="*/ 68935 w 696621"/>
                  <a:gd name="connsiteY1392" fmla="*/ 512493 h 643441"/>
                  <a:gd name="connsiteX1393" fmla="*/ 66783 w 696621"/>
                  <a:gd name="connsiteY1393" fmla="*/ 516528 h 643441"/>
                  <a:gd name="connsiteX1394" fmla="*/ 68128 w 696621"/>
                  <a:gd name="connsiteY1394" fmla="*/ 519488 h 643441"/>
                  <a:gd name="connsiteX1395" fmla="*/ 68935 w 696621"/>
                  <a:gd name="connsiteY1395" fmla="*/ 522178 h 643441"/>
                  <a:gd name="connsiteX1396" fmla="*/ 64093 w 696621"/>
                  <a:gd name="connsiteY1396" fmla="*/ 524061 h 643441"/>
                  <a:gd name="connsiteX1397" fmla="*/ 61134 w 696621"/>
                  <a:gd name="connsiteY1397" fmla="*/ 531863 h 643441"/>
                  <a:gd name="connsiteX1398" fmla="*/ 63286 w 696621"/>
                  <a:gd name="connsiteY1398" fmla="*/ 535091 h 643441"/>
                  <a:gd name="connsiteX1399" fmla="*/ 65438 w 696621"/>
                  <a:gd name="connsiteY1399" fmla="*/ 538050 h 643441"/>
                  <a:gd name="connsiteX1400" fmla="*/ 60058 w 696621"/>
                  <a:gd name="connsiteY1400" fmla="*/ 542893 h 643441"/>
                  <a:gd name="connsiteX1401" fmla="*/ 52794 w 696621"/>
                  <a:gd name="connsiteY1401" fmla="*/ 546928 h 643441"/>
                  <a:gd name="connsiteX1402" fmla="*/ 51718 w 696621"/>
                  <a:gd name="connsiteY1402" fmla="*/ 551771 h 643441"/>
                  <a:gd name="connsiteX1403" fmla="*/ 53601 w 696621"/>
                  <a:gd name="connsiteY1403" fmla="*/ 555268 h 643441"/>
                  <a:gd name="connsiteX1404" fmla="*/ 53601 w 696621"/>
                  <a:gd name="connsiteY1404" fmla="*/ 558227 h 643441"/>
                  <a:gd name="connsiteX1405" fmla="*/ 54946 w 696621"/>
                  <a:gd name="connsiteY1405" fmla="*/ 549619 h 643441"/>
                  <a:gd name="connsiteX1406" fmla="*/ 63555 w 696621"/>
                  <a:gd name="connsiteY1406" fmla="*/ 546121 h 643441"/>
                  <a:gd name="connsiteX1407" fmla="*/ 59251 w 696621"/>
                  <a:gd name="connsiteY1407" fmla="*/ 553923 h 643441"/>
                  <a:gd name="connsiteX1408" fmla="*/ 57905 w 696621"/>
                  <a:gd name="connsiteY1408" fmla="*/ 555268 h 643441"/>
                  <a:gd name="connsiteX1409" fmla="*/ 54946 w 696621"/>
                  <a:gd name="connsiteY1409" fmla="*/ 549619 h 643441"/>
                  <a:gd name="connsiteX1410" fmla="*/ 65976 w 696621"/>
                  <a:gd name="connsiteY1410" fmla="*/ 533208 h 643441"/>
                  <a:gd name="connsiteX1411" fmla="*/ 64362 w 696621"/>
                  <a:gd name="connsiteY1411" fmla="*/ 531056 h 643441"/>
                  <a:gd name="connsiteX1412" fmla="*/ 64362 w 696621"/>
                  <a:gd name="connsiteY1412" fmla="*/ 528366 h 643441"/>
                  <a:gd name="connsiteX1413" fmla="*/ 67321 w 696621"/>
                  <a:gd name="connsiteY1413" fmla="*/ 526751 h 643441"/>
                  <a:gd name="connsiteX1414" fmla="*/ 68128 w 696621"/>
                  <a:gd name="connsiteY1414" fmla="*/ 530787 h 643441"/>
                  <a:gd name="connsiteX1415" fmla="*/ 67590 w 696621"/>
                  <a:gd name="connsiteY1415" fmla="*/ 534822 h 643441"/>
                  <a:gd name="connsiteX1416" fmla="*/ 65976 w 696621"/>
                  <a:gd name="connsiteY1416" fmla="*/ 533208 h 643441"/>
                  <a:gd name="connsiteX1417" fmla="*/ 83732 w 696621"/>
                  <a:gd name="connsiteY1417" fmla="*/ 493392 h 643441"/>
                  <a:gd name="connsiteX1418" fmla="*/ 83463 w 696621"/>
                  <a:gd name="connsiteY1418" fmla="*/ 492316 h 643441"/>
                  <a:gd name="connsiteX1419" fmla="*/ 85077 w 696621"/>
                  <a:gd name="connsiteY1419" fmla="*/ 488281 h 643441"/>
                  <a:gd name="connsiteX1420" fmla="*/ 89650 w 696621"/>
                  <a:gd name="connsiteY1420" fmla="*/ 485860 h 643441"/>
                  <a:gd name="connsiteX1421" fmla="*/ 88305 w 696621"/>
                  <a:gd name="connsiteY1421" fmla="*/ 498235 h 643441"/>
                  <a:gd name="connsiteX1422" fmla="*/ 83732 w 696621"/>
                  <a:gd name="connsiteY1422" fmla="*/ 493392 h 643441"/>
                  <a:gd name="connsiteX1423" fmla="*/ 92072 w 696621"/>
                  <a:gd name="connsiteY1423" fmla="*/ 467028 h 643441"/>
                  <a:gd name="connsiteX1424" fmla="*/ 96376 w 696621"/>
                  <a:gd name="connsiteY1424" fmla="*/ 466221 h 643441"/>
                  <a:gd name="connsiteX1425" fmla="*/ 90727 w 696621"/>
                  <a:gd name="connsiteY1425" fmla="*/ 477789 h 643441"/>
                  <a:gd name="connsiteX1426" fmla="*/ 88574 w 696621"/>
                  <a:gd name="connsiteY1426" fmla="*/ 471870 h 643441"/>
                  <a:gd name="connsiteX1427" fmla="*/ 92072 w 696621"/>
                  <a:gd name="connsiteY1427" fmla="*/ 467028 h 643441"/>
                  <a:gd name="connsiteX1428" fmla="*/ 42302 w 696621"/>
                  <a:gd name="connsiteY1428" fmla="*/ 575445 h 643441"/>
                  <a:gd name="connsiteX1429" fmla="*/ 40150 w 696621"/>
                  <a:gd name="connsiteY1429" fmla="*/ 579749 h 643441"/>
                  <a:gd name="connsiteX1430" fmla="*/ 39343 w 696621"/>
                  <a:gd name="connsiteY1430" fmla="*/ 575714 h 643441"/>
                  <a:gd name="connsiteX1431" fmla="*/ 43916 w 696621"/>
                  <a:gd name="connsiteY1431" fmla="*/ 570603 h 643441"/>
                  <a:gd name="connsiteX1432" fmla="*/ 42302 w 696621"/>
                  <a:gd name="connsiteY1432" fmla="*/ 575445 h 643441"/>
                  <a:gd name="connsiteX1433" fmla="*/ 371320 w 696621"/>
                  <a:gd name="connsiteY1433" fmla="*/ 4573 h 643441"/>
                  <a:gd name="connsiteX1434" fmla="*/ 379391 w 696621"/>
                  <a:gd name="connsiteY1434" fmla="*/ 6457 h 643441"/>
                  <a:gd name="connsiteX1435" fmla="*/ 379929 w 696621"/>
                  <a:gd name="connsiteY1435" fmla="*/ 9416 h 643441"/>
                  <a:gd name="connsiteX1436" fmla="*/ 387192 w 696621"/>
                  <a:gd name="connsiteY1436" fmla="*/ 24750 h 643441"/>
                  <a:gd name="connsiteX1437" fmla="*/ 390690 w 696621"/>
                  <a:gd name="connsiteY1437" fmla="*/ 26633 h 643441"/>
                  <a:gd name="connsiteX1438" fmla="*/ 411674 w 696621"/>
                  <a:gd name="connsiteY1438" fmla="*/ 30938 h 643441"/>
                  <a:gd name="connsiteX1439" fmla="*/ 418399 w 696621"/>
                  <a:gd name="connsiteY1439" fmla="*/ 31476 h 643441"/>
                  <a:gd name="connsiteX1440" fmla="*/ 422435 w 696621"/>
                  <a:gd name="connsiteY1440" fmla="*/ 34973 h 643441"/>
                  <a:gd name="connsiteX1441" fmla="*/ 402796 w 696621"/>
                  <a:gd name="connsiteY1441" fmla="*/ 51922 h 643441"/>
                  <a:gd name="connsiteX1442" fmla="*/ 385040 w 696621"/>
                  <a:gd name="connsiteY1442" fmla="*/ 71023 h 643441"/>
                  <a:gd name="connsiteX1443" fmla="*/ 387730 w 696621"/>
                  <a:gd name="connsiteY1443" fmla="*/ 69678 h 643441"/>
                  <a:gd name="connsiteX1444" fmla="*/ 410867 w 696621"/>
                  <a:gd name="connsiteY1444" fmla="*/ 48963 h 643441"/>
                  <a:gd name="connsiteX1445" fmla="*/ 419206 w 696621"/>
                  <a:gd name="connsiteY1445" fmla="*/ 42237 h 643441"/>
                  <a:gd name="connsiteX1446" fmla="*/ 421628 w 696621"/>
                  <a:gd name="connsiteY1446" fmla="*/ 41968 h 643441"/>
                  <a:gd name="connsiteX1447" fmla="*/ 425125 w 696621"/>
                  <a:gd name="connsiteY1447" fmla="*/ 60531 h 643441"/>
                  <a:gd name="connsiteX1448" fmla="*/ 413288 w 696621"/>
                  <a:gd name="connsiteY1448" fmla="*/ 68601 h 643441"/>
                  <a:gd name="connsiteX1449" fmla="*/ 402258 w 696621"/>
                  <a:gd name="connsiteY1449" fmla="*/ 77210 h 643441"/>
                  <a:gd name="connsiteX1450" fmla="*/ 391766 w 696621"/>
                  <a:gd name="connsiteY1450" fmla="*/ 86895 h 643441"/>
                  <a:gd name="connsiteX1451" fmla="*/ 392573 w 696621"/>
                  <a:gd name="connsiteY1451" fmla="*/ 87164 h 643441"/>
                  <a:gd name="connsiteX1452" fmla="*/ 395263 w 696621"/>
                  <a:gd name="connsiteY1452" fmla="*/ 85281 h 643441"/>
                  <a:gd name="connsiteX1453" fmla="*/ 420820 w 696621"/>
                  <a:gd name="connsiteY1453" fmla="*/ 66718 h 643441"/>
                  <a:gd name="connsiteX1454" fmla="*/ 427815 w 696621"/>
                  <a:gd name="connsiteY1454" fmla="*/ 62952 h 643441"/>
                  <a:gd name="connsiteX1455" fmla="*/ 437769 w 696621"/>
                  <a:gd name="connsiteY1455" fmla="*/ 58109 h 643441"/>
                  <a:gd name="connsiteX1456" fmla="*/ 439383 w 696621"/>
                  <a:gd name="connsiteY1456" fmla="*/ 48156 h 643441"/>
                  <a:gd name="connsiteX1457" fmla="*/ 438845 w 696621"/>
                  <a:gd name="connsiteY1457" fmla="*/ 38740 h 643441"/>
                  <a:gd name="connsiteX1458" fmla="*/ 439114 w 696621"/>
                  <a:gd name="connsiteY1458" fmla="*/ 30938 h 643441"/>
                  <a:gd name="connsiteX1459" fmla="*/ 441266 w 696621"/>
                  <a:gd name="connsiteY1459" fmla="*/ 28786 h 643441"/>
                  <a:gd name="connsiteX1460" fmla="*/ 453104 w 696621"/>
                  <a:gd name="connsiteY1460" fmla="*/ 36587 h 643441"/>
                  <a:gd name="connsiteX1461" fmla="*/ 453373 w 696621"/>
                  <a:gd name="connsiteY1461" fmla="*/ 46003 h 643441"/>
                  <a:gd name="connsiteX1462" fmla="*/ 457139 w 696621"/>
                  <a:gd name="connsiteY1462" fmla="*/ 71292 h 643441"/>
                  <a:gd name="connsiteX1463" fmla="*/ 459560 w 696621"/>
                  <a:gd name="connsiteY1463" fmla="*/ 75865 h 643441"/>
                  <a:gd name="connsiteX1464" fmla="*/ 460098 w 696621"/>
                  <a:gd name="connsiteY1464" fmla="*/ 76403 h 643441"/>
                  <a:gd name="connsiteX1465" fmla="*/ 425394 w 696621"/>
                  <a:gd name="connsiteY1465" fmla="*/ 93083 h 643441"/>
                  <a:gd name="connsiteX1466" fmla="*/ 426201 w 696621"/>
                  <a:gd name="connsiteY1466" fmla="*/ 94428 h 643441"/>
                  <a:gd name="connsiteX1467" fmla="*/ 444764 w 696621"/>
                  <a:gd name="connsiteY1467" fmla="*/ 85012 h 643441"/>
                  <a:gd name="connsiteX1468" fmla="*/ 463057 w 696621"/>
                  <a:gd name="connsiteY1468" fmla="*/ 77748 h 643441"/>
                  <a:gd name="connsiteX1469" fmla="*/ 464672 w 696621"/>
                  <a:gd name="connsiteY1469" fmla="*/ 77210 h 643441"/>
                  <a:gd name="connsiteX1470" fmla="*/ 470321 w 696621"/>
                  <a:gd name="connsiteY1470" fmla="*/ 73713 h 643441"/>
                  <a:gd name="connsiteX1471" fmla="*/ 475433 w 696621"/>
                  <a:gd name="connsiteY1471" fmla="*/ 68601 h 643441"/>
                  <a:gd name="connsiteX1472" fmla="*/ 481889 w 696621"/>
                  <a:gd name="connsiteY1472" fmla="*/ 69947 h 643441"/>
                  <a:gd name="connsiteX1473" fmla="*/ 482427 w 696621"/>
                  <a:gd name="connsiteY1473" fmla="*/ 73713 h 643441"/>
                  <a:gd name="connsiteX1474" fmla="*/ 480544 w 696621"/>
                  <a:gd name="connsiteY1474" fmla="*/ 81784 h 643441"/>
                  <a:gd name="connsiteX1475" fmla="*/ 477585 w 696621"/>
                  <a:gd name="connsiteY1475" fmla="*/ 91469 h 643441"/>
                  <a:gd name="connsiteX1476" fmla="*/ 484311 w 696621"/>
                  <a:gd name="connsiteY1476" fmla="*/ 109762 h 643441"/>
                  <a:gd name="connsiteX1477" fmla="*/ 486463 w 696621"/>
                  <a:gd name="connsiteY1477" fmla="*/ 111107 h 643441"/>
                  <a:gd name="connsiteX1478" fmla="*/ 472473 w 696621"/>
                  <a:gd name="connsiteY1478" fmla="*/ 116488 h 643441"/>
                  <a:gd name="connsiteX1479" fmla="*/ 456332 w 696621"/>
                  <a:gd name="connsiteY1479" fmla="*/ 124559 h 643441"/>
                  <a:gd name="connsiteX1480" fmla="*/ 456870 w 696621"/>
                  <a:gd name="connsiteY1480" fmla="*/ 125635 h 643441"/>
                  <a:gd name="connsiteX1481" fmla="*/ 473818 w 696621"/>
                  <a:gd name="connsiteY1481" fmla="*/ 118909 h 643441"/>
                  <a:gd name="connsiteX1482" fmla="*/ 491574 w 696621"/>
                  <a:gd name="connsiteY1482" fmla="*/ 111376 h 643441"/>
                  <a:gd name="connsiteX1483" fmla="*/ 494802 w 696621"/>
                  <a:gd name="connsiteY1483" fmla="*/ 109493 h 643441"/>
                  <a:gd name="connsiteX1484" fmla="*/ 497762 w 696621"/>
                  <a:gd name="connsiteY1484" fmla="*/ 105996 h 643441"/>
                  <a:gd name="connsiteX1485" fmla="*/ 504756 w 696621"/>
                  <a:gd name="connsiteY1485" fmla="*/ 97118 h 643441"/>
                  <a:gd name="connsiteX1486" fmla="*/ 514979 w 696621"/>
                  <a:gd name="connsiteY1486" fmla="*/ 92276 h 643441"/>
                  <a:gd name="connsiteX1487" fmla="*/ 522243 w 696621"/>
                  <a:gd name="connsiteY1487" fmla="*/ 99001 h 643441"/>
                  <a:gd name="connsiteX1488" fmla="*/ 521705 w 696621"/>
                  <a:gd name="connsiteY1488" fmla="*/ 105189 h 643441"/>
                  <a:gd name="connsiteX1489" fmla="*/ 512289 w 696621"/>
                  <a:gd name="connsiteY1489" fmla="*/ 121061 h 643441"/>
                  <a:gd name="connsiteX1490" fmla="*/ 503949 w 696621"/>
                  <a:gd name="connsiteY1490" fmla="*/ 126980 h 643441"/>
                  <a:gd name="connsiteX1491" fmla="*/ 499914 w 696621"/>
                  <a:gd name="connsiteY1491" fmla="*/ 130746 h 643441"/>
                  <a:gd name="connsiteX1492" fmla="*/ 499914 w 696621"/>
                  <a:gd name="connsiteY1492" fmla="*/ 130746 h 643441"/>
                  <a:gd name="connsiteX1493" fmla="*/ 484848 w 696621"/>
                  <a:gd name="connsiteY1493" fmla="*/ 139355 h 643441"/>
                  <a:gd name="connsiteX1494" fmla="*/ 471935 w 696621"/>
                  <a:gd name="connsiteY1494" fmla="*/ 147964 h 643441"/>
                  <a:gd name="connsiteX1495" fmla="*/ 472742 w 696621"/>
                  <a:gd name="connsiteY1495" fmla="*/ 149309 h 643441"/>
                  <a:gd name="connsiteX1496" fmla="*/ 487808 w 696621"/>
                  <a:gd name="connsiteY1496" fmla="*/ 140700 h 643441"/>
                  <a:gd name="connsiteX1497" fmla="*/ 496955 w 696621"/>
                  <a:gd name="connsiteY1497" fmla="*/ 134513 h 643441"/>
                  <a:gd name="connsiteX1498" fmla="*/ 497762 w 696621"/>
                  <a:gd name="connsiteY1498" fmla="*/ 140431 h 643441"/>
                  <a:gd name="connsiteX1499" fmla="*/ 511751 w 696621"/>
                  <a:gd name="connsiteY1499" fmla="*/ 149578 h 643441"/>
                  <a:gd name="connsiteX1500" fmla="*/ 519553 w 696621"/>
                  <a:gd name="connsiteY1500" fmla="*/ 156842 h 643441"/>
                  <a:gd name="connsiteX1501" fmla="*/ 519553 w 696621"/>
                  <a:gd name="connsiteY1501" fmla="*/ 158725 h 643441"/>
                  <a:gd name="connsiteX1502" fmla="*/ 519553 w 696621"/>
                  <a:gd name="connsiteY1502" fmla="*/ 158725 h 643441"/>
                  <a:gd name="connsiteX1503" fmla="*/ 519553 w 696621"/>
                  <a:gd name="connsiteY1503" fmla="*/ 158725 h 643441"/>
                  <a:gd name="connsiteX1504" fmla="*/ 515786 w 696621"/>
                  <a:gd name="connsiteY1504" fmla="*/ 168141 h 643441"/>
                  <a:gd name="connsiteX1505" fmla="*/ 502335 w 696621"/>
                  <a:gd name="connsiteY1505" fmla="*/ 175942 h 643441"/>
                  <a:gd name="connsiteX1506" fmla="*/ 478392 w 696621"/>
                  <a:gd name="connsiteY1506" fmla="*/ 185358 h 643441"/>
                  <a:gd name="connsiteX1507" fmla="*/ 477316 w 696621"/>
                  <a:gd name="connsiteY1507" fmla="*/ 186165 h 643441"/>
                  <a:gd name="connsiteX1508" fmla="*/ 473818 w 696621"/>
                  <a:gd name="connsiteY1508" fmla="*/ 192353 h 643441"/>
                  <a:gd name="connsiteX1509" fmla="*/ 474895 w 696621"/>
                  <a:gd name="connsiteY1509" fmla="*/ 204728 h 643441"/>
                  <a:gd name="connsiteX1510" fmla="*/ 480275 w 696621"/>
                  <a:gd name="connsiteY1510" fmla="*/ 212530 h 643441"/>
                  <a:gd name="connsiteX1511" fmla="*/ 484311 w 696621"/>
                  <a:gd name="connsiteY1511" fmla="*/ 218718 h 643441"/>
                  <a:gd name="connsiteX1512" fmla="*/ 484041 w 696621"/>
                  <a:gd name="connsiteY1512" fmla="*/ 228133 h 643441"/>
                  <a:gd name="connsiteX1513" fmla="*/ 472742 w 696621"/>
                  <a:gd name="connsiteY1513" fmla="*/ 236204 h 643441"/>
                  <a:gd name="connsiteX1514" fmla="*/ 470052 w 696621"/>
                  <a:gd name="connsiteY1514" fmla="*/ 237280 h 643441"/>
                  <a:gd name="connsiteX1515" fmla="*/ 469245 w 696621"/>
                  <a:gd name="connsiteY1515" fmla="*/ 238625 h 643441"/>
                  <a:gd name="connsiteX1516" fmla="*/ 470859 w 696621"/>
                  <a:gd name="connsiteY1516" fmla="*/ 239971 h 643441"/>
                  <a:gd name="connsiteX1517" fmla="*/ 477854 w 696621"/>
                  <a:gd name="connsiteY1517" fmla="*/ 238087 h 643441"/>
                  <a:gd name="connsiteX1518" fmla="*/ 486194 w 696621"/>
                  <a:gd name="connsiteY1518" fmla="*/ 230555 h 643441"/>
                  <a:gd name="connsiteX1519" fmla="*/ 488346 w 696621"/>
                  <a:gd name="connsiteY1519" fmla="*/ 220601 h 643441"/>
                  <a:gd name="connsiteX1520" fmla="*/ 484579 w 696621"/>
                  <a:gd name="connsiteY1520" fmla="*/ 213068 h 643441"/>
                  <a:gd name="connsiteX1521" fmla="*/ 477316 w 696621"/>
                  <a:gd name="connsiteY1521" fmla="*/ 202845 h 643441"/>
                  <a:gd name="connsiteX1522" fmla="*/ 476509 w 696621"/>
                  <a:gd name="connsiteY1522" fmla="*/ 192891 h 643441"/>
                  <a:gd name="connsiteX1523" fmla="*/ 484848 w 696621"/>
                  <a:gd name="connsiteY1523" fmla="*/ 182399 h 643441"/>
                  <a:gd name="connsiteX1524" fmla="*/ 487270 w 696621"/>
                  <a:gd name="connsiteY1524" fmla="*/ 181861 h 643441"/>
                  <a:gd name="connsiteX1525" fmla="*/ 488615 w 696621"/>
                  <a:gd name="connsiteY1525" fmla="*/ 189125 h 643441"/>
                  <a:gd name="connsiteX1526" fmla="*/ 496955 w 696621"/>
                  <a:gd name="connsiteY1526" fmla="*/ 198003 h 643441"/>
                  <a:gd name="connsiteX1527" fmla="*/ 517131 w 696621"/>
                  <a:gd name="connsiteY1527" fmla="*/ 204997 h 643441"/>
                  <a:gd name="connsiteX1528" fmla="*/ 528162 w 696621"/>
                  <a:gd name="connsiteY1528" fmla="*/ 203921 h 643441"/>
                  <a:gd name="connsiteX1529" fmla="*/ 533273 w 696621"/>
                  <a:gd name="connsiteY1529" fmla="*/ 201500 h 643441"/>
                  <a:gd name="connsiteX1530" fmla="*/ 543227 w 696621"/>
                  <a:gd name="connsiteY1530" fmla="*/ 196388 h 643441"/>
                  <a:gd name="connsiteX1531" fmla="*/ 548069 w 696621"/>
                  <a:gd name="connsiteY1531" fmla="*/ 195312 h 643441"/>
                  <a:gd name="connsiteX1532" fmla="*/ 562328 w 696621"/>
                  <a:gd name="connsiteY1532" fmla="*/ 208764 h 643441"/>
                  <a:gd name="connsiteX1533" fmla="*/ 559369 w 696621"/>
                  <a:gd name="connsiteY1533" fmla="*/ 229479 h 643441"/>
                  <a:gd name="connsiteX1534" fmla="*/ 555333 w 696621"/>
                  <a:gd name="connsiteY1534" fmla="*/ 238087 h 643441"/>
                  <a:gd name="connsiteX1535" fmla="*/ 554526 w 696621"/>
                  <a:gd name="connsiteY1535" fmla="*/ 242123 h 643441"/>
                  <a:gd name="connsiteX1536" fmla="*/ 521974 w 696621"/>
                  <a:gd name="connsiteY1536" fmla="*/ 263107 h 643441"/>
                  <a:gd name="connsiteX1537" fmla="*/ 522243 w 696621"/>
                  <a:gd name="connsiteY1537" fmla="*/ 263645 h 643441"/>
                  <a:gd name="connsiteX1538" fmla="*/ 555333 w 696621"/>
                  <a:gd name="connsiteY1538" fmla="*/ 245082 h 643441"/>
                  <a:gd name="connsiteX1539" fmla="*/ 555602 w 696621"/>
                  <a:gd name="connsiteY1539" fmla="*/ 246965 h 643441"/>
                  <a:gd name="connsiteX1540" fmla="*/ 544572 w 696621"/>
                  <a:gd name="connsiteY1540" fmla="*/ 252884 h 643441"/>
                  <a:gd name="connsiteX1541" fmla="*/ 522512 w 696621"/>
                  <a:gd name="connsiteY1541" fmla="*/ 265259 h 643441"/>
                  <a:gd name="connsiteX1542" fmla="*/ 521436 w 696621"/>
                  <a:gd name="connsiteY1542" fmla="*/ 267411 h 643441"/>
                  <a:gd name="connsiteX1543" fmla="*/ 523588 w 696621"/>
                  <a:gd name="connsiteY1543" fmla="*/ 267411 h 643441"/>
                  <a:gd name="connsiteX1544" fmla="*/ 526009 w 696621"/>
                  <a:gd name="connsiteY1544" fmla="*/ 266066 h 643441"/>
                  <a:gd name="connsiteX1545" fmla="*/ 548877 w 696621"/>
                  <a:gd name="connsiteY1545" fmla="*/ 253691 h 643441"/>
                  <a:gd name="connsiteX1546" fmla="*/ 559907 w 696621"/>
                  <a:gd name="connsiteY1546" fmla="*/ 249117 h 643441"/>
                  <a:gd name="connsiteX1547" fmla="*/ 558023 w 696621"/>
                  <a:gd name="connsiteY1547" fmla="*/ 250732 h 643441"/>
                  <a:gd name="connsiteX1548" fmla="*/ 541075 w 696621"/>
                  <a:gd name="connsiteY1548" fmla="*/ 260685 h 643441"/>
                  <a:gd name="connsiteX1549" fmla="*/ 535156 w 696621"/>
                  <a:gd name="connsiteY1549" fmla="*/ 263914 h 643441"/>
                  <a:gd name="connsiteX1550" fmla="*/ 533273 w 696621"/>
                  <a:gd name="connsiteY1550" fmla="*/ 266066 h 643441"/>
                  <a:gd name="connsiteX1551" fmla="*/ 533542 w 696621"/>
                  <a:gd name="connsiteY1551" fmla="*/ 267142 h 643441"/>
                  <a:gd name="connsiteX1552" fmla="*/ 534349 w 696621"/>
                  <a:gd name="connsiteY1552" fmla="*/ 267680 h 643441"/>
                  <a:gd name="connsiteX1553" fmla="*/ 536501 w 696621"/>
                  <a:gd name="connsiteY1553" fmla="*/ 267142 h 643441"/>
                  <a:gd name="connsiteX1554" fmla="*/ 555333 w 696621"/>
                  <a:gd name="connsiteY1554" fmla="*/ 256112 h 643441"/>
                  <a:gd name="connsiteX1555" fmla="*/ 564211 w 696621"/>
                  <a:gd name="connsiteY1555" fmla="*/ 251270 h 643441"/>
                  <a:gd name="connsiteX1556" fmla="*/ 569054 w 696621"/>
                  <a:gd name="connsiteY1556" fmla="*/ 251270 h 643441"/>
                  <a:gd name="connsiteX1557" fmla="*/ 574972 w 696621"/>
                  <a:gd name="connsiteY1557" fmla="*/ 251270 h 643441"/>
                  <a:gd name="connsiteX1558" fmla="*/ 581429 w 696621"/>
                  <a:gd name="connsiteY1558" fmla="*/ 249117 h 643441"/>
                  <a:gd name="connsiteX1559" fmla="*/ 587885 w 696621"/>
                  <a:gd name="connsiteY1559" fmla="*/ 247503 h 643441"/>
                  <a:gd name="connsiteX1560" fmla="*/ 593266 w 696621"/>
                  <a:gd name="connsiteY1560" fmla="*/ 250463 h 643441"/>
                  <a:gd name="connsiteX1561" fmla="*/ 594342 w 696621"/>
                  <a:gd name="connsiteY1561" fmla="*/ 254229 h 643441"/>
                  <a:gd name="connsiteX1562" fmla="*/ 595418 w 696621"/>
                  <a:gd name="connsiteY1562" fmla="*/ 260416 h 643441"/>
                  <a:gd name="connsiteX1563" fmla="*/ 599722 w 696621"/>
                  <a:gd name="connsiteY1563" fmla="*/ 270639 h 643441"/>
                  <a:gd name="connsiteX1564" fmla="*/ 608062 w 696621"/>
                  <a:gd name="connsiteY1564" fmla="*/ 280593 h 643441"/>
                  <a:gd name="connsiteX1565" fmla="*/ 585464 w 696621"/>
                  <a:gd name="connsiteY1565" fmla="*/ 286512 h 643441"/>
                  <a:gd name="connsiteX1566" fmla="*/ 563404 w 696621"/>
                  <a:gd name="connsiteY1566" fmla="*/ 294045 h 643441"/>
                  <a:gd name="connsiteX1567" fmla="*/ 563673 w 696621"/>
                  <a:gd name="connsiteY1567" fmla="*/ 295121 h 643441"/>
                  <a:gd name="connsiteX1568" fmla="*/ 588154 w 696621"/>
                  <a:gd name="connsiteY1568" fmla="*/ 288664 h 643441"/>
                  <a:gd name="connsiteX1569" fmla="*/ 609138 w 696621"/>
                  <a:gd name="connsiteY1569" fmla="*/ 281400 h 643441"/>
                  <a:gd name="connsiteX1570" fmla="*/ 611828 w 696621"/>
                  <a:gd name="connsiteY1570" fmla="*/ 283553 h 643441"/>
                  <a:gd name="connsiteX1571" fmla="*/ 612098 w 696621"/>
                  <a:gd name="connsiteY1571" fmla="*/ 284629 h 643441"/>
                  <a:gd name="connsiteX1572" fmla="*/ 610752 w 696621"/>
                  <a:gd name="connsiteY1572" fmla="*/ 285436 h 643441"/>
                  <a:gd name="connsiteX1573" fmla="*/ 598915 w 696621"/>
                  <a:gd name="connsiteY1573" fmla="*/ 288933 h 643441"/>
                  <a:gd name="connsiteX1574" fmla="*/ 580622 w 696621"/>
                  <a:gd name="connsiteY1574" fmla="*/ 294583 h 643441"/>
                  <a:gd name="connsiteX1575" fmla="*/ 577662 w 696621"/>
                  <a:gd name="connsiteY1575" fmla="*/ 297273 h 643441"/>
                  <a:gd name="connsiteX1576" fmla="*/ 580891 w 696621"/>
                  <a:gd name="connsiteY1576" fmla="*/ 296735 h 643441"/>
                  <a:gd name="connsiteX1577" fmla="*/ 593266 w 696621"/>
                  <a:gd name="connsiteY1577" fmla="*/ 292968 h 643441"/>
                  <a:gd name="connsiteX1578" fmla="*/ 614250 w 696621"/>
                  <a:gd name="connsiteY1578" fmla="*/ 287050 h 643441"/>
                  <a:gd name="connsiteX1579" fmla="*/ 630391 w 696621"/>
                  <a:gd name="connsiteY1579" fmla="*/ 284629 h 643441"/>
                  <a:gd name="connsiteX1580" fmla="*/ 639269 w 696621"/>
                  <a:gd name="connsiteY1580" fmla="*/ 284091 h 643441"/>
                  <a:gd name="connsiteX1581" fmla="*/ 646264 w 696621"/>
                  <a:gd name="connsiteY1581" fmla="*/ 287319 h 643441"/>
                  <a:gd name="connsiteX1582" fmla="*/ 648147 w 696621"/>
                  <a:gd name="connsiteY1582" fmla="*/ 292430 h 643441"/>
                  <a:gd name="connsiteX1583" fmla="*/ 648954 w 696621"/>
                  <a:gd name="connsiteY1583" fmla="*/ 298080 h 643441"/>
                  <a:gd name="connsiteX1584" fmla="*/ 647609 w 696621"/>
                  <a:gd name="connsiteY1584" fmla="*/ 317988 h 643441"/>
                  <a:gd name="connsiteX1585" fmla="*/ 618554 w 696621"/>
                  <a:gd name="connsiteY1585" fmla="*/ 323368 h 643441"/>
                  <a:gd name="connsiteX1586" fmla="*/ 590037 w 696621"/>
                  <a:gd name="connsiteY1586" fmla="*/ 330901 h 643441"/>
                  <a:gd name="connsiteX1587" fmla="*/ 591383 w 696621"/>
                  <a:gd name="connsiteY1587" fmla="*/ 333053 h 643441"/>
                  <a:gd name="connsiteX1588" fmla="*/ 598377 w 696621"/>
                  <a:gd name="connsiteY1588" fmla="*/ 331439 h 643441"/>
                  <a:gd name="connsiteX1589" fmla="*/ 633889 w 696621"/>
                  <a:gd name="connsiteY1589" fmla="*/ 323099 h 643441"/>
                  <a:gd name="connsiteX1590" fmla="*/ 637117 w 696621"/>
                  <a:gd name="connsiteY1590" fmla="*/ 323099 h 643441"/>
                  <a:gd name="connsiteX1591" fmla="*/ 611559 w 696621"/>
                  <a:gd name="connsiteY1591" fmla="*/ 334936 h 643441"/>
                  <a:gd name="connsiteX1592" fmla="*/ 604296 w 696621"/>
                  <a:gd name="connsiteY1592" fmla="*/ 340048 h 643441"/>
                  <a:gd name="connsiteX1593" fmla="*/ 603758 w 696621"/>
                  <a:gd name="connsiteY1593" fmla="*/ 350002 h 643441"/>
                  <a:gd name="connsiteX1594" fmla="*/ 604565 w 696621"/>
                  <a:gd name="connsiteY1594" fmla="*/ 351347 h 643441"/>
                  <a:gd name="connsiteX1595" fmla="*/ 598646 w 696621"/>
                  <a:gd name="connsiteY1595" fmla="*/ 356997 h 643441"/>
                  <a:gd name="connsiteX1596" fmla="*/ 598915 w 696621"/>
                  <a:gd name="connsiteY1596" fmla="*/ 358342 h 643441"/>
                  <a:gd name="connsiteX1597" fmla="*/ 619630 w 696621"/>
                  <a:gd name="connsiteY1597" fmla="*/ 368565 h 643441"/>
                  <a:gd name="connsiteX1598" fmla="*/ 623666 w 696621"/>
                  <a:gd name="connsiteY1598" fmla="*/ 369103 h 643441"/>
                  <a:gd name="connsiteX1599" fmla="*/ 635503 w 696621"/>
                  <a:gd name="connsiteY1599" fmla="*/ 371524 h 643441"/>
                  <a:gd name="connsiteX1600" fmla="*/ 609676 w 696621"/>
                  <a:gd name="connsiteY1600" fmla="*/ 369641 h 643441"/>
                  <a:gd name="connsiteX1601" fmla="*/ 594611 w 696621"/>
                  <a:gd name="connsiteY1601" fmla="*/ 364798 h 643441"/>
                  <a:gd name="connsiteX1602" fmla="*/ 588154 w 696621"/>
                  <a:gd name="connsiteY1602" fmla="*/ 364798 h 643441"/>
                  <a:gd name="connsiteX1603" fmla="*/ 584388 w 696621"/>
                  <a:gd name="connsiteY1603" fmla="*/ 366143 h 643441"/>
                  <a:gd name="connsiteX1604" fmla="*/ 560445 w 696621"/>
                  <a:gd name="connsiteY1604" fmla="*/ 372331 h 643441"/>
                  <a:gd name="connsiteX1605" fmla="*/ 553181 w 696621"/>
                  <a:gd name="connsiteY1605" fmla="*/ 372062 h 643441"/>
                  <a:gd name="connsiteX1606" fmla="*/ 552643 w 696621"/>
                  <a:gd name="connsiteY1606" fmla="*/ 370448 h 643441"/>
                  <a:gd name="connsiteX1607" fmla="*/ 553181 w 696621"/>
                  <a:gd name="connsiteY1607" fmla="*/ 355382 h 643441"/>
                  <a:gd name="connsiteX1608" fmla="*/ 552643 w 696621"/>
                  <a:gd name="connsiteY1608" fmla="*/ 333053 h 643441"/>
                  <a:gd name="connsiteX1609" fmla="*/ 550491 w 696621"/>
                  <a:gd name="connsiteY1609" fmla="*/ 326597 h 643441"/>
                  <a:gd name="connsiteX1610" fmla="*/ 548607 w 696621"/>
                  <a:gd name="connsiteY1610" fmla="*/ 323906 h 643441"/>
                  <a:gd name="connsiteX1611" fmla="*/ 548069 w 696621"/>
                  <a:gd name="connsiteY1611" fmla="*/ 317450 h 643441"/>
                  <a:gd name="connsiteX1612" fmla="*/ 549146 w 696621"/>
                  <a:gd name="connsiteY1612" fmla="*/ 314760 h 643441"/>
                  <a:gd name="connsiteX1613" fmla="*/ 547262 w 696621"/>
                  <a:gd name="connsiteY1613" fmla="*/ 299694 h 643441"/>
                  <a:gd name="connsiteX1614" fmla="*/ 543496 w 696621"/>
                  <a:gd name="connsiteY1614" fmla="*/ 295659 h 643441"/>
                  <a:gd name="connsiteX1615" fmla="*/ 525202 w 696621"/>
                  <a:gd name="connsiteY1615" fmla="*/ 284898 h 643441"/>
                  <a:gd name="connsiteX1616" fmla="*/ 507447 w 696621"/>
                  <a:gd name="connsiteY1616" fmla="*/ 278979 h 643441"/>
                  <a:gd name="connsiteX1617" fmla="*/ 505025 w 696621"/>
                  <a:gd name="connsiteY1617" fmla="*/ 277903 h 643441"/>
                  <a:gd name="connsiteX1618" fmla="*/ 504487 w 696621"/>
                  <a:gd name="connsiteY1618" fmla="*/ 277096 h 643441"/>
                  <a:gd name="connsiteX1619" fmla="*/ 508792 w 696621"/>
                  <a:gd name="connsiteY1619" fmla="*/ 274675 h 643441"/>
                  <a:gd name="connsiteX1620" fmla="*/ 516863 w 696621"/>
                  <a:gd name="connsiteY1620" fmla="*/ 267680 h 643441"/>
                  <a:gd name="connsiteX1621" fmla="*/ 516055 w 696621"/>
                  <a:gd name="connsiteY1621" fmla="*/ 266335 h 643441"/>
                  <a:gd name="connsiteX1622" fmla="*/ 507985 w 696621"/>
                  <a:gd name="connsiteY1622" fmla="*/ 270908 h 643441"/>
                  <a:gd name="connsiteX1623" fmla="*/ 501797 w 696621"/>
                  <a:gd name="connsiteY1623" fmla="*/ 275482 h 643441"/>
                  <a:gd name="connsiteX1624" fmla="*/ 495072 w 696621"/>
                  <a:gd name="connsiteY1624" fmla="*/ 274137 h 643441"/>
                  <a:gd name="connsiteX1625" fmla="*/ 490229 w 696621"/>
                  <a:gd name="connsiteY1625" fmla="*/ 271446 h 643441"/>
                  <a:gd name="connsiteX1626" fmla="*/ 463596 w 696621"/>
                  <a:gd name="connsiteY1626" fmla="*/ 224367 h 643441"/>
                  <a:gd name="connsiteX1627" fmla="*/ 463326 w 696621"/>
                  <a:gd name="connsiteY1627" fmla="*/ 187780 h 643441"/>
                  <a:gd name="connsiteX1628" fmla="*/ 462789 w 696621"/>
                  <a:gd name="connsiteY1628" fmla="*/ 163029 h 643441"/>
                  <a:gd name="connsiteX1629" fmla="*/ 459829 w 696621"/>
                  <a:gd name="connsiteY1629" fmla="*/ 144198 h 643441"/>
                  <a:gd name="connsiteX1630" fmla="*/ 455256 w 696621"/>
                  <a:gd name="connsiteY1630" fmla="*/ 135320 h 643441"/>
                  <a:gd name="connsiteX1631" fmla="*/ 445033 w 696621"/>
                  <a:gd name="connsiteY1631" fmla="*/ 123483 h 643441"/>
                  <a:gd name="connsiteX1632" fmla="*/ 440459 w 696621"/>
                  <a:gd name="connsiteY1632" fmla="*/ 119447 h 643441"/>
                  <a:gd name="connsiteX1633" fmla="*/ 436424 w 696621"/>
                  <a:gd name="connsiteY1633" fmla="*/ 115681 h 643441"/>
                  <a:gd name="connsiteX1634" fmla="*/ 429967 w 696621"/>
                  <a:gd name="connsiteY1634" fmla="*/ 108686 h 643441"/>
                  <a:gd name="connsiteX1635" fmla="*/ 421359 w 696621"/>
                  <a:gd name="connsiteY1635" fmla="*/ 99270 h 643441"/>
                  <a:gd name="connsiteX1636" fmla="*/ 420552 w 696621"/>
                  <a:gd name="connsiteY1636" fmla="*/ 98463 h 643441"/>
                  <a:gd name="connsiteX1637" fmla="*/ 417592 w 696621"/>
                  <a:gd name="connsiteY1637" fmla="*/ 98463 h 643441"/>
                  <a:gd name="connsiteX1638" fmla="*/ 415440 w 696621"/>
                  <a:gd name="connsiteY1638" fmla="*/ 100884 h 643441"/>
                  <a:gd name="connsiteX1639" fmla="*/ 413019 w 696621"/>
                  <a:gd name="connsiteY1639" fmla="*/ 104651 h 643441"/>
                  <a:gd name="connsiteX1640" fmla="*/ 406562 w 696621"/>
                  <a:gd name="connsiteY1640" fmla="*/ 105458 h 643441"/>
                  <a:gd name="connsiteX1641" fmla="*/ 404141 w 696621"/>
                  <a:gd name="connsiteY1641" fmla="*/ 103037 h 643441"/>
                  <a:gd name="connsiteX1642" fmla="*/ 400913 w 696621"/>
                  <a:gd name="connsiteY1642" fmla="*/ 99808 h 643441"/>
                  <a:gd name="connsiteX1643" fmla="*/ 391497 w 696621"/>
                  <a:gd name="connsiteY1643" fmla="*/ 99539 h 643441"/>
                  <a:gd name="connsiteX1644" fmla="*/ 388807 w 696621"/>
                  <a:gd name="connsiteY1644" fmla="*/ 101692 h 643441"/>
                  <a:gd name="connsiteX1645" fmla="*/ 383157 w 696621"/>
                  <a:gd name="connsiteY1645" fmla="*/ 106534 h 643441"/>
                  <a:gd name="connsiteX1646" fmla="*/ 382350 w 696621"/>
                  <a:gd name="connsiteY1646" fmla="*/ 107610 h 643441"/>
                  <a:gd name="connsiteX1647" fmla="*/ 379660 w 696621"/>
                  <a:gd name="connsiteY1647" fmla="*/ 108955 h 643441"/>
                  <a:gd name="connsiteX1648" fmla="*/ 374817 w 696621"/>
                  <a:gd name="connsiteY1648" fmla="*/ 109762 h 643441"/>
                  <a:gd name="connsiteX1649" fmla="*/ 369975 w 696621"/>
                  <a:gd name="connsiteY1649" fmla="*/ 107072 h 643441"/>
                  <a:gd name="connsiteX1650" fmla="*/ 368361 w 696621"/>
                  <a:gd name="connsiteY1650" fmla="*/ 98194 h 643441"/>
                  <a:gd name="connsiteX1651" fmla="*/ 367554 w 696621"/>
                  <a:gd name="connsiteY1651" fmla="*/ 94428 h 643441"/>
                  <a:gd name="connsiteX1652" fmla="*/ 360828 w 696621"/>
                  <a:gd name="connsiteY1652" fmla="*/ 91469 h 643441"/>
                  <a:gd name="connsiteX1653" fmla="*/ 354102 w 696621"/>
                  <a:gd name="connsiteY1653" fmla="*/ 98732 h 643441"/>
                  <a:gd name="connsiteX1654" fmla="*/ 351681 w 696621"/>
                  <a:gd name="connsiteY1654" fmla="*/ 105727 h 643441"/>
                  <a:gd name="connsiteX1655" fmla="*/ 347377 w 696621"/>
                  <a:gd name="connsiteY1655" fmla="*/ 115412 h 643441"/>
                  <a:gd name="connsiteX1656" fmla="*/ 344148 w 696621"/>
                  <a:gd name="connsiteY1656" fmla="*/ 118371 h 643441"/>
                  <a:gd name="connsiteX1657" fmla="*/ 340382 w 696621"/>
                  <a:gd name="connsiteY1657" fmla="*/ 120523 h 643441"/>
                  <a:gd name="connsiteX1658" fmla="*/ 333925 w 696621"/>
                  <a:gd name="connsiteY1658" fmla="*/ 114605 h 643441"/>
                  <a:gd name="connsiteX1659" fmla="*/ 328814 w 696621"/>
                  <a:gd name="connsiteY1659" fmla="*/ 103306 h 643441"/>
                  <a:gd name="connsiteX1660" fmla="*/ 314825 w 696621"/>
                  <a:gd name="connsiteY1660" fmla="*/ 100615 h 643441"/>
                  <a:gd name="connsiteX1661" fmla="*/ 307830 w 696621"/>
                  <a:gd name="connsiteY1661" fmla="*/ 113798 h 643441"/>
                  <a:gd name="connsiteX1662" fmla="*/ 306485 w 696621"/>
                  <a:gd name="connsiteY1662" fmla="*/ 133437 h 643441"/>
                  <a:gd name="connsiteX1663" fmla="*/ 305947 w 696621"/>
                  <a:gd name="connsiteY1663" fmla="*/ 143659 h 643441"/>
                  <a:gd name="connsiteX1664" fmla="*/ 304333 w 696621"/>
                  <a:gd name="connsiteY1664" fmla="*/ 150116 h 643441"/>
                  <a:gd name="connsiteX1665" fmla="*/ 298952 w 696621"/>
                  <a:gd name="connsiteY1665" fmla="*/ 154420 h 643441"/>
                  <a:gd name="connsiteX1666" fmla="*/ 289267 w 696621"/>
                  <a:gd name="connsiteY1666" fmla="*/ 152268 h 643441"/>
                  <a:gd name="connsiteX1667" fmla="*/ 291957 w 696621"/>
                  <a:gd name="connsiteY1667" fmla="*/ 145543 h 643441"/>
                  <a:gd name="connsiteX1668" fmla="*/ 292765 w 696621"/>
                  <a:gd name="connsiteY1668" fmla="*/ 142314 h 643441"/>
                  <a:gd name="connsiteX1669" fmla="*/ 293303 w 696621"/>
                  <a:gd name="connsiteY1669" fmla="*/ 140700 h 643441"/>
                  <a:gd name="connsiteX1670" fmla="*/ 297876 w 696621"/>
                  <a:gd name="connsiteY1670" fmla="*/ 122137 h 643441"/>
                  <a:gd name="connsiteX1671" fmla="*/ 305947 w 696621"/>
                  <a:gd name="connsiteY1671" fmla="*/ 96580 h 643441"/>
                  <a:gd name="connsiteX1672" fmla="*/ 309175 w 696621"/>
                  <a:gd name="connsiteY1672" fmla="*/ 93083 h 643441"/>
                  <a:gd name="connsiteX1673" fmla="*/ 346031 w 696621"/>
                  <a:gd name="connsiteY1673" fmla="*/ 82053 h 643441"/>
                  <a:gd name="connsiteX1674" fmla="*/ 345224 w 696621"/>
                  <a:gd name="connsiteY1674" fmla="*/ 80977 h 643441"/>
                  <a:gd name="connsiteX1675" fmla="*/ 327200 w 696621"/>
                  <a:gd name="connsiteY1675" fmla="*/ 88509 h 643441"/>
                  <a:gd name="connsiteX1676" fmla="*/ 312134 w 696621"/>
                  <a:gd name="connsiteY1676" fmla="*/ 90931 h 643441"/>
                  <a:gd name="connsiteX1677" fmla="*/ 319667 w 696621"/>
                  <a:gd name="connsiteY1677" fmla="*/ 83398 h 643441"/>
                  <a:gd name="connsiteX1678" fmla="*/ 337692 w 696621"/>
                  <a:gd name="connsiteY1678" fmla="*/ 73982 h 643441"/>
                  <a:gd name="connsiteX1679" fmla="*/ 363249 w 696621"/>
                  <a:gd name="connsiteY1679" fmla="*/ 54612 h 643441"/>
                  <a:gd name="connsiteX1680" fmla="*/ 366477 w 696621"/>
                  <a:gd name="connsiteY1680" fmla="*/ 50577 h 643441"/>
                  <a:gd name="connsiteX1681" fmla="*/ 365670 w 696621"/>
                  <a:gd name="connsiteY1681" fmla="*/ 48694 h 643441"/>
                  <a:gd name="connsiteX1682" fmla="*/ 364325 w 696621"/>
                  <a:gd name="connsiteY1682" fmla="*/ 48963 h 643441"/>
                  <a:gd name="connsiteX1683" fmla="*/ 346570 w 696621"/>
                  <a:gd name="connsiteY1683" fmla="*/ 65104 h 643441"/>
                  <a:gd name="connsiteX1684" fmla="*/ 342265 w 696621"/>
                  <a:gd name="connsiteY1684" fmla="*/ 67256 h 643441"/>
                  <a:gd name="connsiteX1685" fmla="*/ 348991 w 696621"/>
                  <a:gd name="connsiteY1685" fmla="*/ 47348 h 643441"/>
                  <a:gd name="connsiteX1686" fmla="*/ 347108 w 696621"/>
                  <a:gd name="connsiteY1686" fmla="*/ 47887 h 643441"/>
                  <a:gd name="connsiteX1687" fmla="*/ 345493 w 696621"/>
                  <a:gd name="connsiteY1687" fmla="*/ 51384 h 643441"/>
                  <a:gd name="connsiteX1688" fmla="*/ 342803 w 696621"/>
                  <a:gd name="connsiteY1688" fmla="*/ 58648 h 643441"/>
                  <a:gd name="connsiteX1689" fmla="*/ 338230 w 696621"/>
                  <a:gd name="connsiteY1689" fmla="*/ 66180 h 643441"/>
                  <a:gd name="connsiteX1690" fmla="*/ 336347 w 696621"/>
                  <a:gd name="connsiteY1690" fmla="*/ 68332 h 643441"/>
                  <a:gd name="connsiteX1691" fmla="*/ 329083 w 696621"/>
                  <a:gd name="connsiteY1691" fmla="*/ 74789 h 643441"/>
                  <a:gd name="connsiteX1692" fmla="*/ 314555 w 696621"/>
                  <a:gd name="connsiteY1692" fmla="*/ 82053 h 643441"/>
                  <a:gd name="connsiteX1693" fmla="*/ 313748 w 696621"/>
                  <a:gd name="connsiteY1693" fmla="*/ 79093 h 643441"/>
                  <a:gd name="connsiteX1694" fmla="*/ 315363 w 696621"/>
                  <a:gd name="connsiteY1694" fmla="*/ 74789 h 643441"/>
                  <a:gd name="connsiteX1695" fmla="*/ 312403 w 696621"/>
                  <a:gd name="connsiteY1695" fmla="*/ 68332 h 643441"/>
                  <a:gd name="connsiteX1696" fmla="*/ 314555 w 696621"/>
                  <a:gd name="connsiteY1696" fmla="*/ 63490 h 643441"/>
                  <a:gd name="connsiteX1697" fmla="*/ 313748 w 696621"/>
                  <a:gd name="connsiteY1697" fmla="*/ 61607 h 643441"/>
                  <a:gd name="connsiteX1698" fmla="*/ 312134 w 696621"/>
                  <a:gd name="connsiteY1698" fmla="*/ 61876 h 643441"/>
                  <a:gd name="connsiteX1699" fmla="*/ 310520 w 696621"/>
                  <a:gd name="connsiteY1699" fmla="*/ 64028 h 643441"/>
                  <a:gd name="connsiteX1700" fmla="*/ 306216 w 696621"/>
                  <a:gd name="connsiteY1700" fmla="*/ 75596 h 643441"/>
                  <a:gd name="connsiteX1701" fmla="*/ 304333 w 696621"/>
                  <a:gd name="connsiteY1701" fmla="*/ 88240 h 643441"/>
                  <a:gd name="connsiteX1702" fmla="*/ 302180 w 696621"/>
                  <a:gd name="connsiteY1702" fmla="*/ 97925 h 643441"/>
                  <a:gd name="connsiteX1703" fmla="*/ 293033 w 696621"/>
                  <a:gd name="connsiteY1703" fmla="*/ 129670 h 643441"/>
                  <a:gd name="connsiteX1704" fmla="*/ 291419 w 696621"/>
                  <a:gd name="connsiteY1704" fmla="*/ 135051 h 643441"/>
                  <a:gd name="connsiteX1705" fmla="*/ 291150 w 696621"/>
                  <a:gd name="connsiteY1705" fmla="*/ 135051 h 643441"/>
                  <a:gd name="connsiteX1706" fmla="*/ 287922 w 696621"/>
                  <a:gd name="connsiteY1706" fmla="*/ 144198 h 643441"/>
                  <a:gd name="connsiteX1707" fmla="*/ 286846 w 696621"/>
                  <a:gd name="connsiteY1707" fmla="*/ 148771 h 643441"/>
                  <a:gd name="connsiteX1708" fmla="*/ 276354 w 696621"/>
                  <a:gd name="connsiteY1708" fmla="*/ 136396 h 643441"/>
                  <a:gd name="connsiteX1709" fmla="*/ 263441 w 696621"/>
                  <a:gd name="connsiteY1709" fmla="*/ 133706 h 643441"/>
                  <a:gd name="connsiteX1710" fmla="*/ 257791 w 696621"/>
                  <a:gd name="connsiteY1710" fmla="*/ 143659 h 643441"/>
                  <a:gd name="connsiteX1711" fmla="*/ 257791 w 696621"/>
                  <a:gd name="connsiteY1711" fmla="*/ 150923 h 643441"/>
                  <a:gd name="connsiteX1712" fmla="*/ 253756 w 696621"/>
                  <a:gd name="connsiteY1712" fmla="*/ 161684 h 643441"/>
                  <a:gd name="connsiteX1713" fmla="*/ 244071 w 696621"/>
                  <a:gd name="connsiteY1713" fmla="*/ 164105 h 643441"/>
                  <a:gd name="connsiteX1714" fmla="*/ 237076 w 696621"/>
                  <a:gd name="connsiteY1714" fmla="*/ 160608 h 643441"/>
                  <a:gd name="connsiteX1715" fmla="*/ 231965 w 696621"/>
                  <a:gd name="connsiteY1715" fmla="*/ 158187 h 643441"/>
                  <a:gd name="connsiteX1716" fmla="*/ 220397 w 696621"/>
                  <a:gd name="connsiteY1716" fmla="*/ 161146 h 643441"/>
                  <a:gd name="connsiteX1717" fmla="*/ 216630 w 696621"/>
                  <a:gd name="connsiteY1717" fmla="*/ 179171 h 643441"/>
                  <a:gd name="connsiteX1718" fmla="*/ 220935 w 696621"/>
                  <a:gd name="connsiteY1718" fmla="*/ 185089 h 643441"/>
                  <a:gd name="connsiteX1719" fmla="*/ 227122 w 696621"/>
                  <a:gd name="connsiteY1719" fmla="*/ 191546 h 643441"/>
                  <a:gd name="connsiteX1720" fmla="*/ 224970 w 696621"/>
                  <a:gd name="connsiteY1720" fmla="*/ 206342 h 643441"/>
                  <a:gd name="connsiteX1721" fmla="*/ 215285 w 696621"/>
                  <a:gd name="connsiteY1721" fmla="*/ 209302 h 643441"/>
                  <a:gd name="connsiteX1722" fmla="*/ 211250 w 696621"/>
                  <a:gd name="connsiteY1722" fmla="*/ 209571 h 643441"/>
                  <a:gd name="connsiteX1723" fmla="*/ 203717 w 696621"/>
                  <a:gd name="connsiteY1723" fmla="*/ 218179 h 643441"/>
                  <a:gd name="connsiteX1724" fmla="*/ 205869 w 696621"/>
                  <a:gd name="connsiteY1724" fmla="*/ 226250 h 643441"/>
                  <a:gd name="connsiteX1725" fmla="*/ 212326 w 696621"/>
                  <a:gd name="connsiteY1725" fmla="*/ 237280 h 643441"/>
                  <a:gd name="connsiteX1726" fmla="*/ 216361 w 696621"/>
                  <a:gd name="connsiteY1726" fmla="*/ 244006 h 643441"/>
                  <a:gd name="connsiteX1727" fmla="*/ 216092 w 696621"/>
                  <a:gd name="connsiteY1727" fmla="*/ 248848 h 643441"/>
                  <a:gd name="connsiteX1728" fmla="*/ 213133 w 696621"/>
                  <a:gd name="connsiteY1728" fmla="*/ 249117 h 643441"/>
                  <a:gd name="connsiteX1729" fmla="*/ 212864 w 696621"/>
                  <a:gd name="connsiteY1729" fmla="*/ 251270 h 643441"/>
                  <a:gd name="connsiteX1730" fmla="*/ 210443 w 696621"/>
                  <a:gd name="connsiteY1730" fmla="*/ 254767 h 643441"/>
                  <a:gd name="connsiteX1731" fmla="*/ 192956 w 696621"/>
                  <a:gd name="connsiteY1731" fmla="*/ 257726 h 643441"/>
                  <a:gd name="connsiteX1732" fmla="*/ 190804 w 696621"/>
                  <a:gd name="connsiteY1732" fmla="*/ 257457 h 643441"/>
                  <a:gd name="connsiteX1733" fmla="*/ 184885 w 696621"/>
                  <a:gd name="connsiteY1733" fmla="*/ 259878 h 643441"/>
                  <a:gd name="connsiteX1734" fmla="*/ 182464 w 696621"/>
                  <a:gd name="connsiteY1734" fmla="*/ 270370 h 643441"/>
                  <a:gd name="connsiteX1735" fmla="*/ 189728 w 696621"/>
                  <a:gd name="connsiteY1735" fmla="*/ 285436 h 643441"/>
                  <a:gd name="connsiteX1736" fmla="*/ 191611 w 696621"/>
                  <a:gd name="connsiteY1736" fmla="*/ 292161 h 643441"/>
                  <a:gd name="connsiteX1737" fmla="*/ 180312 w 696621"/>
                  <a:gd name="connsiteY1737" fmla="*/ 303729 h 643441"/>
                  <a:gd name="connsiteX1738" fmla="*/ 170358 w 696621"/>
                  <a:gd name="connsiteY1738" fmla="*/ 306958 h 643441"/>
                  <a:gd name="connsiteX1739" fmla="*/ 164708 w 696621"/>
                  <a:gd name="connsiteY1739" fmla="*/ 316374 h 643441"/>
                  <a:gd name="connsiteX1740" fmla="*/ 164978 w 696621"/>
                  <a:gd name="connsiteY1740" fmla="*/ 320947 h 643441"/>
                  <a:gd name="connsiteX1741" fmla="*/ 164978 w 696621"/>
                  <a:gd name="connsiteY1741" fmla="*/ 321754 h 643441"/>
                  <a:gd name="connsiteX1742" fmla="*/ 164978 w 696621"/>
                  <a:gd name="connsiteY1742" fmla="*/ 323099 h 643441"/>
                  <a:gd name="connsiteX1743" fmla="*/ 164978 w 696621"/>
                  <a:gd name="connsiteY1743" fmla="*/ 323637 h 643441"/>
                  <a:gd name="connsiteX1744" fmla="*/ 165516 w 696621"/>
                  <a:gd name="connsiteY1744" fmla="*/ 326059 h 643441"/>
                  <a:gd name="connsiteX1745" fmla="*/ 165516 w 696621"/>
                  <a:gd name="connsiteY1745" fmla="*/ 327135 h 643441"/>
                  <a:gd name="connsiteX1746" fmla="*/ 165785 w 696621"/>
                  <a:gd name="connsiteY1746" fmla="*/ 327404 h 643441"/>
                  <a:gd name="connsiteX1747" fmla="*/ 165785 w 696621"/>
                  <a:gd name="connsiteY1747" fmla="*/ 327404 h 643441"/>
                  <a:gd name="connsiteX1748" fmla="*/ 174393 w 696621"/>
                  <a:gd name="connsiteY1748" fmla="*/ 342738 h 643441"/>
                  <a:gd name="connsiteX1749" fmla="*/ 178698 w 696621"/>
                  <a:gd name="connsiteY1749" fmla="*/ 353230 h 643441"/>
                  <a:gd name="connsiteX1750" fmla="*/ 178160 w 696621"/>
                  <a:gd name="connsiteY1750" fmla="*/ 363184 h 643441"/>
                  <a:gd name="connsiteX1751" fmla="*/ 166861 w 696621"/>
                  <a:gd name="connsiteY1751" fmla="*/ 377711 h 643441"/>
                  <a:gd name="connsiteX1752" fmla="*/ 143993 w 696621"/>
                  <a:gd name="connsiteY1752" fmla="*/ 388472 h 643441"/>
                  <a:gd name="connsiteX1753" fmla="*/ 130273 w 696621"/>
                  <a:gd name="connsiteY1753" fmla="*/ 403000 h 643441"/>
                  <a:gd name="connsiteX1754" fmla="*/ 128121 w 696621"/>
                  <a:gd name="connsiteY1754" fmla="*/ 413492 h 643441"/>
                  <a:gd name="connsiteX1755" fmla="*/ 127045 w 696621"/>
                  <a:gd name="connsiteY1755" fmla="*/ 417258 h 643441"/>
                  <a:gd name="connsiteX1756" fmla="*/ 125969 w 696621"/>
                  <a:gd name="connsiteY1756" fmla="*/ 422101 h 643441"/>
                  <a:gd name="connsiteX1757" fmla="*/ 125431 w 696621"/>
                  <a:gd name="connsiteY1757" fmla="*/ 442277 h 643441"/>
                  <a:gd name="connsiteX1758" fmla="*/ 125162 w 696621"/>
                  <a:gd name="connsiteY1758" fmla="*/ 445506 h 643441"/>
                  <a:gd name="connsiteX1759" fmla="*/ 119243 w 696621"/>
                  <a:gd name="connsiteY1759" fmla="*/ 451424 h 643441"/>
                  <a:gd name="connsiteX1760" fmla="*/ 109827 w 696621"/>
                  <a:gd name="connsiteY1760" fmla="*/ 453308 h 643441"/>
                  <a:gd name="connsiteX1761" fmla="*/ 97990 w 696621"/>
                  <a:gd name="connsiteY1761" fmla="*/ 458419 h 643441"/>
                  <a:gd name="connsiteX1762" fmla="*/ 93955 w 696621"/>
                  <a:gd name="connsiteY1762" fmla="*/ 460571 h 643441"/>
                  <a:gd name="connsiteX1763" fmla="*/ 91265 w 696621"/>
                  <a:gd name="connsiteY1763" fmla="*/ 461647 h 643441"/>
                  <a:gd name="connsiteX1764" fmla="*/ 88305 w 696621"/>
                  <a:gd name="connsiteY1764" fmla="*/ 463261 h 643441"/>
                  <a:gd name="connsiteX1765" fmla="*/ 85884 w 696621"/>
                  <a:gd name="connsiteY1765" fmla="*/ 464338 h 643441"/>
                  <a:gd name="connsiteX1766" fmla="*/ 99335 w 696621"/>
                  <a:gd name="connsiteY1766" fmla="*/ 441470 h 643441"/>
                  <a:gd name="connsiteX1767" fmla="*/ 124624 w 696621"/>
                  <a:gd name="connsiteY1767" fmla="*/ 403000 h 643441"/>
                  <a:gd name="connsiteX1768" fmla="*/ 126507 w 696621"/>
                  <a:gd name="connsiteY1768" fmla="*/ 399502 h 643441"/>
                  <a:gd name="connsiteX1769" fmla="*/ 127583 w 696621"/>
                  <a:gd name="connsiteY1769" fmla="*/ 387127 h 643441"/>
                  <a:gd name="connsiteX1770" fmla="*/ 127583 w 696621"/>
                  <a:gd name="connsiteY1770" fmla="*/ 382016 h 643441"/>
                  <a:gd name="connsiteX1771" fmla="*/ 132425 w 696621"/>
                  <a:gd name="connsiteY1771" fmla="*/ 373945 h 643441"/>
                  <a:gd name="connsiteX1772" fmla="*/ 147760 w 696621"/>
                  <a:gd name="connsiteY1772" fmla="*/ 358342 h 643441"/>
                  <a:gd name="connsiteX1773" fmla="*/ 152871 w 696621"/>
                  <a:gd name="connsiteY1773" fmla="*/ 352423 h 643441"/>
                  <a:gd name="connsiteX1774" fmla="*/ 162287 w 696621"/>
                  <a:gd name="connsiteY1774" fmla="*/ 339241 h 643441"/>
                  <a:gd name="connsiteX1775" fmla="*/ 163094 w 696621"/>
                  <a:gd name="connsiteY1775" fmla="*/ 336551 h 643441"/>
                  <a:gd name="connsiteX1776" fmla="*/ 162287 w 696621"/>
                  <a:gd name="connsiteY1776" fmla="*/ 335744 h 643441"/>
                  <a:gd name="connsiteX1777" fmla="*/ 161749 w 696621"/>
                  <a:gd name="connsiteY1777" fmla="*/ 335744 h 643441"/>
                  <a:gd name="connsiteX1778" fmla="*/ 160135 w 696621"/>
                  <a:gd name="connsiteY1778" fmla="*/ 337358 h 643441"/>
                  <a:gd name="connsiteX1779" fmla="*/ 134309 w 696621"/>
                  <a:gd name="connsiteY1779" fmla="*/ 367758 h 643441"/>
                  <a:gd name="connsiteX1780" fmla="*/ 128390 w 696621"/>
                  <a:gd name="connsiteY1780" fmla="*/ 373676 h 643441"/>
                  <a:gd name="connsiteX1781" fmla="*/ 123548 w 696621"/>
                  <a:gd name="connsiteY1781" fmla="*/ 388203 h 643441"/>
                  <a:gd name="connsiteX1782" fmla="*/ 123548 w 696621"/>
                  <a:gd name="connsiteY1782" fmla="*/ 391432 h 643441"/>
                  <a:gd name="connsiteX1783" fmla="*/ 121395 w 696621"/>
                  <a:gd name="connsiteY1783" fmla="*/ 401117 h 643441"/>
                  <a:gd name="connsiteX1784" fmla="*/ 103909 w 696621"/>
                  <a:gd name="connsiteY1784" fmla="*/ 428557 h 643441"/>
                  <a:gd name="connsiteX1785" fmla="*/ 85884 w 696621"/>
                  <a:gd name="connsiteY1785" fmla="*/ 457612 h 643441"/>
                  <a:gd name="connsiteX1786" fmla="*/ 79427 w 696621"/>
                  <a:gd name="connsiteY1786" fmla="*/ 468642 h 643441"/>
                  <a:gd name="connsiteX1787" fmla="*/ 45261 w 696621"/>
                  <a:gd name="connsiteY1787" fmla="*/ 528097 h 643441"/>
                  <a:gd name="connsiteX1788" fmla="*/ 39612 w 696621"/>
                  <a:gd name="connsiteY1788" fmla="*/ 543431 h 643441"/>
                  <a:gd name="connsiteX1789" fmla="*/ 36383 w 696621"/>
                  <a:gd name="connsiteY1789" fmla="*/ 553654 h 643441"/>
                  <a:gd name="connsiteX1790" fmla="*/ 31810 w 696621"/>
                  <a:gd name="connsiteY1790" fmla="*/ 566298 h 643441"/>
                  <a:gd name="connsiteX1791" fmla="*/ 31272 w 696621"/>
                  <a:gd name="connsiteY1791" fmla="*/ 574638 h 643441"/>
                  <a:gd name="connsiteX1792" fmla="*/ 31541 w 696621"/>
                  <a:gd name="connsiteY1792" fmla="*/ 583516 h 643441"/>
                  <a:gd name="connsiteX1793" fmla="*/ 29927 w 696621"/>
                  <a:gd name="connsiteY1793" fmla="*/ 586475 h 643441"/>
                  <a:gd name="connsiteX1794" fmla="*/ 24815 w 696621"/>
                  <a:gd name="connsiteY1794" fmla="*/ 578135 h 643441"/>
                  <a:gd name="connsiteX1795" fmla="*/ 21856 w 696621"/>
                  <a:gd name="connsiteY1795" fmla="*/ 568988 h 643441"/>
                  <a:gd name="connsiteX1796" fmla="*/ 22932 w 696621"/>
                  <a:gd name="connsiteY1796" fmla="*/ 553385 h 643441"/>
                  <a:gd name="connsiteX1797" fmla="*/ 24815 w 696621"/>
                  <a:gd name="connsiteY1797" fmla="*/ 542893 h 643441"/>
                  <a:gd name="connsiteX1798" fmla="*/ 29120 w 696621"/>
                  <a:gd name="connsiteY1798" fmla="*/ 530249 h 643441"/>
                  <a:gd name="connsiteX1799" fmla="*/ 40688 w 696621"/>
                  <a:gd name="connsiteY1799" fmla="*/ 507920 h 643441"/>
                  <a:gd name="connsiteX1800" fmla="*/ 42571 w 696621"/>
                  <a:gd name="connsiteY1800" fmla="*/ 503884 h 643441"/>
                  <a:gd name="connsiteX1801" fmla="*/ 54677 w 696621"/>
                  <a:gd name="connsiteY1801" fmla="*/ 481555 h 643441"/>
                  <a:gd name="connsiteX1802" fmla="*/ 58174 w 696621"/>
                  <a:gd name="connsiteY1802" fmla="*/ 475906 h 643441"/>
                  <a:gd name="connsiteX1803" fmla="*/ 74316 w 696621"/>
                  <a:gd name="connsiteY1803" fmla="*/ 450079 h 643441"/>
                  <a:gd name="connsiteX1804" fmla="*/ 91265 w 696621"/>
                  <a:gd name="connsiteY1804" fmla="*/ 418872 h 643441"/>
                  <a:gd name="connsiteX1805" fmla="*/ 92341 w 696621"/>
                  <a:gd name="connsiteY1805" fmla="*/ 416182 h 643441"/>
                  <a:gd name="connsiteX1806" fmla="*/ 106330 w 696621"/>
                  <a:gd name="connsiteY1806" fmla="*/ 381747 h 643441"/>
                  <a:gd name="connsiteX1807" fmla="*/ 118167 w 696621"/>
                  <a:gd name="connsiteY1807" fmla="*/ 347312 h 643441"/>
                  <a:gd name="connsiteX1808" fmla="*/ 124624 w 696621"/>
                  <a:gd name="connsiteY1808" fmla="*/ 333053 h 643441"/>
                  <a:gd name="connsiteX1809" fmla="*/ 130811 w 696621"/>
                  <a:gd name="connsiteY1809" fmla="*/ 327673 h 643441"/>
                  <a:gd name="connsiteX1810" fmla="*/ 137537 w 696621"/>
                  <a:gd name="connsiteY1810" fmla="*/ 317450 h 643441"/>
                  <a:gd name="connsiteX1811" fmla="*/ 138344 w 696621"/>
                  <a:gd name="connsiteY1811" fmla="*/ 309648 h 643441"/>
                  <a:gd name="connsiteX1812" fmla="*/ 140496 w 696621"/>
                  <a:gd name="connsiteY1812" fmla="*/ 297542 h 643441"/>
                  <a:gd name="connsiteX1813" fmla="*/ 149912 w 696621"/>
                  <a:gd name="connsiteY1813" fmla="*/ 281669 h 643441"/>
                  <a:gd name="connsiteX1814" fmla="*/ 157176 w 696621"/>
                  <a:gd name="connsiteY1814" fmla="*/ 270370 h 643441"/>
                  <a:gd name="connsiteX1815" fmla="*/ 168206 w 696621"/>
                  <a:gd name="connsiteY1815" fmla="*/ 252884 h 643441"/>
                  <a:gd name="connsiteX1816" fmla="*/ 181388 w 696621"/>
                  <a:gd name="connsiteY1816" fmla="*/ 237549 h 643441"/>
                  <a:gd name="connsiteX1817" fmla="*/ 181388 w 696621"/>
                  <a:gd name="connsiteY1817" fmla="*/ 235128 h 643441"/>
                  <a:gd name="connsiteX1818" fmla="*/ 168206 w 696621"/>
                  <a:gd name="connsiteY1818" fmla="*/ 248041 h 643441"/>
                  <a:gd name="connsiteX1819" fmla="*/ 154485 w 696621"/>
                  <a:gd name="connsiteY1819" fmla="*/ 269025 h 643441"/>
                  <a:gd name="connsiteX1820" fmla="*/ 147491 w 696621"/>
                  <a:gd name="connsiteY1820" fmla="*/ 279786 h 643441"/>
                  <a:gd name="connsiteX1821" fmla="*/ 136461 w 696621"/>
                  <a:gd name="connsiteY1821" fmla="*/ 303461 h 643441"/>
                  <a:gd name="connsiteX1822" fmla="*/ 136192 w 696621"/>
                  <a:gd name="connsiteY1822" fmla="*/ 305613 h 643441"/>
                  <a:gd name="connsiteX1823" fmla="*/ 134578 w 696621"/>
                  <a:gd name="connsiteY1823" fmla="*/ 317988 h 643441"/>
                  <a:gd name="connsiteX1824" fmla="*/ 129735 w 696621"/>
                  <a:gd name="connsiteY1824" fmla="*/ 325251 h 643441"/>
                  <a:gd name="connsiteX1825" fmla="*/ 120588 w 696621"/>
                  <a:gd name="connsiteY1825" fmla="*/ 333860 h 643441"/>
                  <a:gd name="connsiteX1826" fmla="*/ 116553 w 696621"/>
                  <a:gd name="connsiteY1826" fmla="*/ 343814 h 643441"/>
                  <a:gd name="connsiteX1827" fmla="*/ 109827 w 696621"/>
                  <a:gd name="connsiteY1827" fmla="*/ 365874 h 643441"/>
                  <a:gd name="connsiteX1828" fmla="*/ 98528 w 696621"/>
                  <a:gd name="connsiteY1828" fmla="*/ 394660 h 643441"/>
                  <a:gd name="connsiteX1829" fmla="*/ 88574 w 696621"/>
                  <a:gd name="connsiteY1829" fmla="*/ 417796 h 643441"/>
                  <a:gd name="connsiteX1830" fmla="*/ 79158 w 696621"/>
                  <a:gd name="connsiteY1830" fmla="*/ 436359 h 643441"/>
                  <a:gd name="connsiteX1831" fmla="*/ 71895 w 696621"/>
                  <a:gd name="connsiteY1831" fmla="*/ 449003 h 643441"/>
                  <a:gd name="connsiteX1832" fmla="*/ 47144 w 696621"/>
                  <a:gd name="connsiteY1832" fmla="*/ 489895 h 643441"/>
                  <a:gd name="connsiteX1833" fmla="*/ 37459 w 696621"/>
                  <a:gd name="connsiteY1833" fmla="*/ 507651 h 643441"/>
                  <a:gd name="connsiteX1834" fmla="*/ 26967 w 696621"/>
                  <a:gd name="connsiteY1834" fmla="*/ 528097 h 643441"/>
                  <a:gd name="connsiteX1835" fmla="*/ 21856 w 696621"/>
                  <a:gd name="connsiteY1835" fmla="*/ 542893 h 643441"/>
                  <a:gd name="connsiteX1836" fmla="*/ 20780 w 696621"/>
                  <a:gd name="connsiteY1836" fmla="*/ 547466 h 643441"/>
                  <a:gd name="connsiteX1837" fmla="*/ 22394 w 696621"/>
                  <a:gd name="connsiteY1837" fmla="*/ 531056 h 643441"/>
                  <a:gd name="connsiteX1838" fmla="*/ 35576 w 696621"/>
                  <a:gd name="connsiteY1838" fmla="*/ 503077 h 643441"/>
                  <a:gd name="connsiteX1839" fmla="*/ 46875 w 696621"/>
                  <a:gd name="connsiteY1839" fmla="*/ 481017 h 643441"/>
                  <a:gd name="connsiteX1840" fmla="*/ 53601 w 696621"/>
                  <a:gd name="connsiteY1840" fmla="*/ 467297 h 643441"/>
                  <a:gd name="connsiteX1841" fmla="*/ 68397 w 696621"/>
                  <a:gd name="connsiteY1841" fmla="*/ 440663 h 643441"/>
                  <a:gd name="connsiteX1842" fmla="*/ 84270 w 696621"/>
                  <a:gd name="connsiteY1842" fmla="*/ 412147 h 643441"/>
                  <a:gd name="connsiteX1843" fmla="*/ 96376 w 696621"/>
                  <a:gd name="connsiteY1843" fmla="*/ 388741 h 643441"/>
                  <a:gd name="connsiteX1844" fmla="*/ 106868 w 696621"/>
                  <a:gd name="connsiteY1844" fmla="*/ 360225 h 643441"/>
                  <a:gd name="connsiteX1845" fmla="*/ 120857 w 696621"/>
                  <a:gd name="connsiteY1845" fmla="*/ 313414 h 643441"/>
                  <a:gd name="connsiteX1846" fmla="*/ 125162 w 696621"/>
                  <a:gd name="connsiteY1846" fmla="*/ 298349 h 643441"/>
                  <a:gd name="connsiteX1847" fmla="*/ 126238 w 696621"/>
                  <a:gd name="connsiteY1847" fmla="*/ 289471 h 643441"/>
                  <a:gd name="connsiteX1848" fmla="*/ 121395 w 696621"/>
                  <a:gd name="connsiteY1848" fmla="*/ 284360 h 643441"/>
                  <a:gd name="connsiteX1849" fmla="*/ 117629 w 696621"/>
                  <a:gd name="connsiteY1849" fmla="*/ 283822 h 643441"/>
                  <a:gd name="connsiteX1850" fmla="*/ 120319 w 696621"/>
                  <a:gd name="connsiteY1850" fmla="*/ 280593 h 643441"/>
                  <a:gd name="connsiteX1851" fmla="*/ 126776 w 696621"/>
                  <a:gd name="connsiteY1851" fmla="*/ 278710 h 643441"/>
                  <a:gd name="connsiteX1852" fmla="*/ 132963 w 696621"/>
                  <a:gd name="connsiteY1852" fmla="*/ 269025 h 643441"/>
                  <a:gd name="connsiteX1853" fmla="*/ 128390 w 696621"/>
                  <a:gd name="connsiteY1853" fmla="*/ 262031 h 643441"/>
                  <a:gd name="connsiteX1854" fmla="*/ 122471 w 696621"/>
                  <a:gd name="connsiteY1854" fmla="*/ 260416 h 643441"/>
                  <a:gd name="connsiteX1855" fmla="*/ 112518 w 696621"/>
                  <a:gd name="connsiteY1855" fmla="*/ 256381 h 643441"/>
                  <a:gd name="connsiteX1856" fmla="*/ 108213 w 696621"/>
                  <a:gd name="connsiteY1856" fmla="*/ 252884 h 643441"/>
                  <a:gd name="connsiteX1857" fmla="*/ 110634 w 696621"/>
                  <a:gd name="connsiteY1857" fmla="*/ 244813 h 643441"/>
                  <a:gd name="connsiteX1858" fmla="*/ 121126 w 696621"/>
                  <a:gd name="connsiteY1858" fmla="*/ 244006 h 643441"/>
                  <a:gd name="connsiteX1859" fmla="*/ 126776 w 696621"/>
                  <a:gd name="connsiteY1859" fmla="*/ 244544 h 643441"/>
                  <a:gd name="connsiteX1860" fmla="*/ 135385 w 696621"/>
                  <a:gd name="connsiteY1860" fmla="*/ 241854 h 643441"/>
                  <a:gd name="connsiteX1861" fmla="*/ 139151 w 696621"/>
                  <a:gd name="connsiteY1861" fmla="*/ 262031 h 643441"/>
                  <a:gd name="connsiteX1862" fmla="*/ 140496 w 696621"/>
                  <a:gd name="connsiteY1862" fmla="*/ 262031 h 643441"/>
                  <a:gd name="connsiteX1863" fmla="*/ 136999 w 696621"/>
                  <a:gd name="connsiteY1863" fmla="*/ 240240 h 643441"/>
                  <a:gd name="connsiteX1864" fmla="*/ 137268 w 696621"/>
                  <a:gd name="connsiteY1864" fmla="*/ 233783 h 643441"/>
                  <a:gd name="connsiteX1865" fmla="*/ 129466 w 696621"/>
                  <a:gd name="connsiteY1865" fmla="*/ 227057 h 643441"/>
                  <a:gd name="connsiteX1866" fmla="*/ 120050 w 696621"/>
                  <a:gd name="connsiteY1866" fmla="*/ 224905 h 643441"/>
                  <a:gd name="connsiteX1867" fmla="*/ 115477 w 696621"/>
                  <a:gd name="connsiteY1867" fmla="*/ 217103 h 643441"/>
                  <a:gd name="connsiteX1868" fmla="*/ 116284 w 696621"/>
                  <a:gd name="connsiteY1868" fmla="*/ 215489 h 643441"/>
                  <a:gd name="connsiteX1869" fmla="*/ 125162 w 696621"/>
                  <a:gd name="connsiteY1869" fmla="*/ 210378 h 643441"/>
                  <a:gd name="connsiteX1870" fmla="*/ 139689 w 696621"/>
                  <a:gd name="connsiteY1870" fmla="*/ 209840 h 643441"/>
                  <a:gd name="connsiteX1871" fmla="*/ 143724 w 696621"/>
                  <a:gd name="connsiteY1871" fmla="*/ 208226 h 643441"/>
                  <a:gd name="connsiteX1872" fmla="*/ 144532 w 696621"/>
                  <a:gd name="connsiteY1872" fmla="*/ 221677 h 643441"/>
                  <a:gd name="connsiteX1873" fmla="*/ 147222 w 696621"/>
                  <a:gd name="connsiteY1873" fmla="*/ 241585 h 643441"/>
                  <a:gd name="connsiteX1874" fmla="*/ 148567 w 696621"/>
                  <a:gd name="connsiteY1874" fmla="*/ 241585 h 643441"/>
                  <a:gd name="connsiteX1875" fmla="*/ 147222 w 696621"/>
                  <a:gd name="connsiteY1875" fmla="*/ 221139 h 643441"/>
                  <a:gd name="connsiteX1876" fmla="*/ 145877 w 696621"/>
                  <a:gd name="connsiteY1876" fmla="*/ 204459 h 643441"/>
                  <a:gd name="connsiteX1877" fmla="*/ 146684 w 696621"/>
                  <a:gd name="connsiteY1877" fmla="*/ 199348 h 643441"/>
                  <a:gd name="connsiteX1878" fmla="*/ 137537 w 696621"/>
                  <a:gd name="connsiteY1878" fmla="*/ 186435 h 643441"/>
                  <a:gd name="connsiteX1879" fmla="*/ 131080 w 696621"/>
                  <a:gd name="connsiteY1879" fmla="*/ 185089 h 643441"/>
                  <a:gd name="connsiteX1880" fmla="*/ 125162 w 696621"/>
                  <a:gd name="connsiteY1880" fmla="*/ 177288 h 643441"/>
                  <a:gd name="connsiteX1881" fmla="*/ 129197 w 696621"/>
                  <a:gd name="connsiteY1881" fmla="*/ 172176 h 643441"/>
                  <a:gd name="connsiteX1882" fmla="*/ 134847 w 696621"/>
                  <a:gd name="connsiteY1882" fmla="*/ 172176 h 643441"/>
                  <a:gd name="connsiteX1883" fmla="*/ 154485 w 696621"/>
                  <a:gd name="connsiteY1883" fmla="*/ 171100 h 643441"/>
                  <a:gd name="connsiteX1884" fmla="*/ 156100 w 696621"/>
                  <a:gd name="connsiteY1884" fmla="*/ 170831 h 643441"/>
                  <a:gd name="connsiteX1885" fmla="*/ 156907 w 696621"/>
                  <a:gd name="connsiteY1885" fmla="*/ 170562 h 643441"/>
                  <a:gd name="connsiteX1886" fmla="*/ 156369 w 696621"/>
                  <a:gd name="connsiteY1886" fmla="*/ 174328 h 643441"/>
                  <a:gd name="connsiteX1887" fmla="*/ 156369 w 696621"/>
                  <a:gd name="connsiteY1887" fmla="*/ 184820 h 643441"/>
                  <a:gd name="connsiteX1888" fmla="*/ 157176 w 696621"/>
                  <a:gd name="connsiteY1888" fmla="*/ 204728 h 643441"/>
                  <a:gd name="connsiteX1889" fmla="*/ 158521 w 696621"/>
                  <a:gd name="connsiteY1889" fmla="*/ 204728 h 643441"/>
                  <a:gd name="connsiteX1890" fmla="*/ 159059 w 696621"/>
                  <a:gd name="connsiteY1890" fmla="*/ 168948 h 643441"/>
                  <a:gd name="connsiteX1891" fmla="*/ 159866 w 696621"/>
                  <a:gd name="connsiteY1891" fmla="*/ 161953 h 643441"/>
                  <a:gd name="connsiteX1892" fmla="*/ 154485 w 696621"/>
                  <a:gd name="connsiteY1892" fmla="*/ 156304 h 643441"/>
                  <a:gd name="connsiteX1893" fmla="*/ 147222 w 696621"/>
                  <a:gd name="connsiteY1893" fmla="*/ 153075 h 643441"/>
                  <a:gd name="connsiteX1894" fmla="*/ 141841 w 696621"/>
                  <a:gd name="connsiteY1894" fmla="*/ 151192 h 643441"/>
                  <a:gd name="connsiteX1895" fmla="*/ 140765 w 696621"/>
                  <a:gd name="connsiteY1895" fmla="*/ 147426 h 643441"/>
                  <a:gd name="connsiteX1896" fmla="*/ 151257 w 696621"/>
                  <a:gd name="connsiteY1896" fmla="*/ 138548 h 643441"/>
                  <a:gd name="connsiteX1897" fmla="*/ 166861 w 696621"/>
                  <a:gd name="connsiteY1897" fmla="*/ 137203 h 643441"/>
                  <a:gd name="connsiteX1898" fmla="*/ 180312 w 696621"/>
                  <a:gd name="connsiteY1898" fmla="*/ 134513 h 643441"/>
                  <a:gd name="connsiteX1899" fmla="*/ 181119 w 696621"/>
                  <a:gd name="connsiteY1899" fmla="*/ 133975 h 643441"/>
                  <a:gd name="connsiteX1900" fmla="*/ 186500 w 696621"/>
                  <a:gd name="connsiteY1900" fmla="*/ 170831 h 643441"/>
                  <a:gd name="connsiteX1901" fmla="*/ 187576 w 696621"/>
                  <a:gd name="connsiteY1901" fmla="*/ 170831 h 643441"/>
                  <a:gd name="connsiteX1902" fmla="*/ 183002 w 696621"/>
                  <a:gd name="connsiteY1902" fmla="*/ 131284 h 643441"/>
                  <a:gd name="connsiteX1903" fmla="*/ 182733 w 696621"/>
                  <a:gd name="connsiteY1903" fmla="*/ 130746 h 643441"/>
                  <a:gd name="connsiteX1904" fmla="*/ 181657 w 696621"/>
                  <a:gd name="connsiteY1904" fmla="*/ 127787 h 643441"/>
                  <a:gd name="connsiteX1905" fmla="*/ 180043 w 696621"/>
                  <a:gd name="connsiteY1905" fmla="*/ 126173 h 643441"/>
                  <a:gd name="connsiteX1906" fmla="*/ 178967 w 696621"/>
                  <a:gd name="connsiteY1906" fmla="*/ 121599 h 643441"/>
                  <a:gd name="connsiteX1907" fmla="*/ 182464 w 696621"/>
                  <a:gd name="connsiteY1907" fmla="*/ 120254 h 643441"/>
                  <a:gd name="connsiteX1908" fmla="*/ 185154 w 696621"/>
                  <a:gd name="connsiteY1908" fmla="*/ 120254 h 643441"/>
                  <a:gd name="connsiteX1909" fmla="*/ 195646 w 696621"/>
                  <a:gd name="connsiteY1909" fmla="*/ 118371 h 643441"/>
                  <a:gd name="connsiteX1910" fmla="*/ 198337 w 696621"/>
                  <a:gd name="connsiteY1910" fmla="*/ 117295 h 643441"/>
                  <a:gd name="connsiteX1911" fmla="*/ 199682 w 696621"/>
                  <a:gd name="connsiteY1911" fmla="*/ 132629 h 643441"/>
                  <a:gd name="connsiteX1912" fmla="*/ 201565 w 696621"/>
                  <a:gd name="connsiteY1912" fmla="*/ 153344 h 643441"/>
                  <a:gd name="connsiteX1913" fmla="*/ 202372 w 696621"/>
                  <a:gd name="connsiteY1913" fmla="*/ 153344 h 643441"/>
                  <a:gd name="connsiteX1914" fmla="*/ 201834 w 696621"/>
                  <a:gd name="connsiteY1914" fmla="*/ 132091 h 643441"/>
                  <a:gd name="connsiteX1915" fmla="*/ 200489 w 696621"/>
                  <a:gd name="connsiteY1915" fmla="*/ 114336 h 643441"/>
                  <a:gd name="connsiteX1916" fmla="*/ 201296 w 696621"/>
                  <a:gd name="connsiteY1916" fmla="*/ 112453 h 643441"/>
                  <a:gd name="connsiteX1917" fmla="*/ 200220 w 696621"/>
                  <a:gd name="connsiteY1917" fmla="*/ 102768 h 643441"/>
                  <a:gd name="connsiteX1918" fmla="*/ 198337 w 696621"/>
                  <a:gd name="connsiteY1918" fmla="*/ 99270 h 643441"/>
                  <a:gd name="connsiteX1919" fmla="*/ 203179 w 696621"/>
                  <a:gd name="connsiteY1919" fmla="*/ 86088 h 643441"/>
                  <a:gd name="connsiteX1920" fmla="*/ 214478 w 696621"/>
                  <a:gd name="connsiteY1920" fmla="*/ 79901 h 643441"/>
                  <a:gd name="connsiteX1921" fmla="*/ 221204 w 696621"/>
                  <a:gd name="connsiteY1921" fmla="*/ 80170 h 643441"/>
                  <a:gd name="connsiteX1922" fmla="*/ 228737 w 696621"/>
                  <a:gd name="connsiteY1922" fmla="*/ 84205 h 643441"/>
                  <a:gd name="connsiteX1923" fmla="*/ 239498 w 696621"/>
                  <a:gd name="connsiteY1923" fmla="*/ 83129 h 643441"/>
                  <a:gd name="connsiteX1924" fmla="*/ 247568 w 696621"/>
                  <a:gd name="connsiteY1924" fmla="*/ 76134 h 643441"/>
                  <a:gd name="connsiteX1925" fmla="*/ 257253 w 696621"/>
                  <a:gd name="connsiteY1925" fmla="*/ 62683 h 643441"/>
                  <a:gd name="connsiteX1926" fmla="*/ 260481 w 696621"/>
                  <a:gd name="connsiteY1926" fmla="*/ 59186 h 643441"/>
                  <a:gd name="connsiteX1927" fmla="*/ 261827 w 696621"/>
                  <a:gd name="connsiteY1927" fmla="*/ 58648 h 643441"/>
                  <a:gd name="connsiteX1928" fmla="*/ 260481 w 696621"/>
                  <a:gd name="connsiteY1928" fmla="*/ 60262 h 643441"/>
                  <a:gd name="connsiteX1929" fmla="*/ 258598 w 696621"/>
                  <a:gd name="connsiteY1929" fmla="*/ 64028 h 643441"/>
                  <a:gd name="connsiteX1930" fmla="*/ 255908 w 696621"/>
                  <a:gd name="connsiteY1930" fmla="*/ 71561 h 643441"/>
                  <a:gd name="connsiteX1931" fmla="*/ 256715 w 696621"/>
                  <a:gd name="connsiteY1931" fmla="*/ 71830 h 643441"/>
                  <a:gd name="connsiteX1932" fmla="*/ 261557 w 696621"/>
                  <a:gd name="connsiteY1932" fmla="*/ 62145 h 643441"/>
                  <a:gd name="connsiteX1933" fmla="*/ 263979 w 696621"/>
                  <a:gd name="connsiteY1933" fmla="*/ 58109 h 643441"/>
                  <a:gd name="connsiteX1934" fmla="*/ 265324 w 696621"/>
                  <a:gd name="connsiteY1934" fmla="*/ 57840 h 643441"/>
                  <a:gd name="connsiteX1935" fmla="*/ 263172 w 696621"/>
                  <a:gd name="connsiteY1935" fmla="*/ 66180 h 643441"/>
                  <a:gd name="connsiteX1936" fmla="*/ 258598 w 696621"/>
                  <a:gd name="connsiteY1936" fmla="*/ 74251 h 643441"/>
                  <a:gd name="connsiteX1937" fmla="*/ 251873 w 696621"/>
                  <a:gd name="connsiteY1937" fmla="*/ 87164 h 643441"/>
                  <a:gd name="connsiteX1938" fmla="*/ 242726 w 696621"/>
                  <a:gd name="connsiteY1938" fmla="*/ 119178 h 643441"/>
                  <a:gd name="connsiteX1939" fmla="*/ 244071 w 696621"/>
                  <a:gd name="connsiteY1939" fmla="*/ 119447 h 643441"/>
                  <a:gd name="connsiteX1940" fmla="*/ 259674 w 696621"/>
                  <a:gd name="connsiteY1940" fmla="*/ 77210 h 643441"/>
                  <a:gd name="connsiteX1941" fmla="*/ 267476 w 696621"/>
                  <a:gd name="connsiteY1941" fmla="*/ 56764 h 643441"/>
                  <a:gd name="connsiteX1942" fmla="*/ 268283 w 696621"/>
                  <a:gd name="connsiteY1942" fmla="*/ 56226 h 643441"/>
                  <a:gd name="connsiteX1943" fmla="*/ 270704 w 696621"/>
                  <a:gd name="connsiteY1943" fmla="*/ 54881 h 643441"/>
                  <a:gd name="connsiteX1944" fmla="*/ 270704 w 696621"/>
                  <a:gd name="connsiteY1944" fmla="*/ 54881 h 643441"/>
                  <a:gd name="connsiteX1945" fmla="*/ 271511 w 696621"/>
                  <a:gd name="connsiteY1945" fmla="*/ 54612 h 643441"/>
                  <a:gd name="connsiteX1946" fmla="*/ 281734 w 696621"/>
                  <a:gd name="connsiteY1946" fmla="*/ 56226 h 643441"/>
                  <a:gd name="connsiteX1947" fmla="*/ 308368 w 696621"/>
                  <a:gd name="connsiteY1947" fmla="*/ 40892 h 643441"/>
                  <a:gd name="connsiteX1948" fmla="*/ 313210 w 696621"/>
                  <a:gd name="connsiteY1948" fmla="*/ 27710 h 643441"/>
                  <a:gd name="connsiteX1949" fmla="*/ 316170 w 696621"/>
                  <a:gd name="connsiteY1949" fmla="*/ 20446 h 643441"/>
                  <a:gd name="connsiteX1950" fmla="*/ 320474 w 696621"/>
                  <a:gd name="connsiteY1950" fmla="*/ 18294 h 643441"/>
                  <a:gd name="connsiteX1951" fmla="*/ 334732 w 696621"/>
                  <a:gd name="connsiteY1951" fmla="*/ 21253 h 643441"/>
                  <a:gd name="connsiteX1952" fmla="*/ 341996 w 696621"/>
                  <a:gd name="connsiteY1952" fmla="*/ 20446 h 643441"/>
                  <a:gd name="connsiteX1953" fmla="*/ 355178 w 696621"/>
                  <a:gd name="connsiteY1953" fmla="*/ 10223 h 643441"/>
                  <a:gd name="connsiteX1954" fmla="*/ 362711 w 696621"/>
                  <a:gd name="connsiteY1954" fmla="*/ 4304 h 643441"/>
                  <a:gd name="connsiteX1955" fmla="*/ 371320 w 696621"/>
                  <a:gd name="connsiteY1955" fmla="*/ 4573 h 643441"/>
                  <a:gd name="connsiteX1956" fmla="*/ 311327 w 696621"/>
                  <a:gd name="connsiteY1956" fmla="*/ 72637 h 643441"/>
                  <a:gd name="connsiteX1957" fmla="*/ 311865 w 696621"/>
                  <a:gd name="connsiteY1957" fmla="*/ 72906 h 643441"/>
                  <a:gd name="connsiteX1958" fmla="*/ 312134 w 696621"/>
                  <a:gd name="connsiteY1958" fmla="*/ 73982 h 643441"/>
                  <a:gd name="connsiteX1959" fmla="*/ 309713 w 696621"/>
                  <a:gd name="connsiteY1959" fmla="*/ 85550 h 643441"/>
                  <a:gd name="connsiteX1960" fmla="*/ 308906 w 696621"/>
                  <a:gd name="connsiteY1960" fmla="*/ 86357 h 643441"/>
                  <a:gd name="connsiteX1961" fmla="*/ 311327 w 696621"/>
                  <a:gd name="connsiteY1961" fmla="*/ 72637 h 64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</a:cxnLst>
                <a:rect l="l" t="t" r="r" b="b"/>
                <a:pathLst>
                  <a:path w="696621" h="643441">
                    <a:moveTo>
                      <a:pt x="365132" y="2421"/>
                    </a:moveTo>
                    <a:cubicBezTo>
                      <a:pt x="362442" y="4035"/>
                      <a:pt x="359483" y="5650"/>
                      <a:pt x="357331" y="7802"/>
                    </a:cubicBezTo>
                    <a:cubicBezTo>
                      <a:pt x="353564" y="11568"/>
                      <a:pt x="349260" y="14258"/>
                      <a:pt x="345224" y="17756"/>
                    </a:cubicBezTo>
                    <a:cubicBezTo>
                      <a:pt x="342265" y="20177"/>
                      <a:pt x="339575" y="20984"/>
                      <a:pt x="336078" y="19101"/>
                    </a:cubicBezTo>
                    <a:cubicBezTo>
                      <a:pt x="331773" y="16949"/>
                      <a:pt x="326931" y="17218"/>
                      <a:pt x="322357" y="16142"/>
                    </a:cubicBezTo>
                    <a:cubicBezTo>
                      <a:pt x="319936" y="15604"/>
                      <a:pt x="317515" y="16949"/>
                      <a:pt x="316439" y="19370"/>
                    </a:cubicBezTo>
                    <a:cubicBezTo>
                      <a:pt x="315094" y="22329"/>
                      <a:pt x="313748" y="25557"/>
                      <a:pt x="312941" y="28786"/>
                    </a:cubicBezTo>
                    <a:cubicBezTo>
                      <a:pt x="311327" y="34166"/>
                      <a:pt x="309444" y="39547"/>
                      <a:pt x="305947" y="44120"/>
                    </a:cubicBezTo>
                    <a:cubicBezTo>
                      <a:pt x="300297" y="52191"/>
                      <a:pt x="292765" y="55419"/>
                      <a:pt x="283080" y="54612"/>
                    </a:cubicBezTo>
                    <a:cubicBezTo>
                      <a:pt x="279851" y="54343"/>
                      <a:pt x="276354" y="53805"/>
                      <a:pt x="273126" y="53267"/>
                    </a:cubicBezTo>
                    <a:cubicBezTo>
                      <a:pt x="272050" y="52998"/>
                      <a:pt x="270973" y="52729"/>
                      <a:pt x="269897" y="52729"/>
                    </a:cubicBezTo>
                    <a:cubicBezTo>
                      <a:pt x="268821" y="52729"/>
                      <a:pt x="267745" y="53267"/>
                      <a:pt x="266938" y="54074"/>
                    </a:cubicBezTo>
                    <a:cubicBezTo>
                      <a:pt x="266400" y="54612"/>
                      <a:pt x="266938" y="55688"/>
                      <a:pt x="266938" y="56764"/>
                    </a:cubicBezTo>
                    <a:cubicBezTo>
                      <a:pt x="266938" y="56764"/>
                      <a:pt x="266669" y="56764"/>
                      <a:pt x="266669" y="56764"/>
                    </a:cubicBezTo>
                    <a:cubicBezTo>
                      <a:pt x="266400" y="56764"/>
                      <a:pt x="266131" y="56764"/>
                      <a:pt x="266131" y="56764"/>
                    </a:cubicBezTo>
                    <a:cubicBezTo>
                      <a:pt x="266131" y="56764"/>
                      <a:pt x="266131" y="56764"/>
                      <a:pt x="265862" y="56764"/>
                    </a:cubicBezTo>
                    <a:cubicBezTo>
                      <a:pt x="260750" y="57302"/>
                      <a:pt x="257791" y="60262"/>
                      <a:pt x="255908" y="65642"/>
                    </a:cubicBezTo>
                    <a:cubicBezTo>
                      <a:pt x="252949" y="73982"/>
                      <a:pt x="246492" y="79631"/>
                      <a:pt x="238959" y="83936"/>
                    </a:cubicBezTo>
                    <a:cubicBezTo>
                      <a:pt x="237076" y="85012"/>
                      <a:pt x="235462" y="85012"/>
                      <a:pt x="233579" y="83936"/>
                    </a:cubicBezTo>
                    <a:cubicBezTo>
                      <a:pt x="230889" y="82322"/>
                      <a:pt x="227929" y="80977"/>
                      <a:pt x="225239" y="79093"/>
                    </a:cubicBezTo>
                    <a:cubicBezTo>
                      <a:pt x="222280" y="77210"/>
                      <a:pt x="219590" y="77210"/>
                      <a:pt x="216899" y="78824"/>
                    </a:cubicBezTo>
                    <a:cubicBezTo>
                      <a:pt x="212864" y="80977"/>
                      <a:pt x="209098" y="83398"/>
                      <a:pt x="204793" y="85012"/>
                    </a:cubicBezTo>
                    <a:cubicBezTo>
                      <a:pt x="197799" y="87971"/>
                      <a:pt x="194839" y="94966"/>
                      <a:pt x="198068" y="102230"/>
                    </a:cubicBezTo>
                    <a:cubicBezTo>
                      <a:pt x="198606" y="103575"/>
                      <a:pt x="199682" y="104920"/>
                      <a:pt x="200220" y="106265"/>
                    </a:cubicBezTo>
                    <a:cubicBezTo>
                      <a:pt x="200758" y="107879"/>
                      <a:pt x="201296" y="109493"/>
                      <a:pt x="201565" y="111107"/>
                    </a:cubicBezTo>
                    <a:cubicBezTo>
                      <a:pt x="201565" y="114067"/>
                      <a:pt x="200220" y="116219"/>
                      <a:pt x="197261" y="116757"/>
                    </a:cubicBezTo>
                    <a:cubicBezTo>
                      <a:pt x="193494" y="117564"/>
                      <a:pt x="189997" y="118102"/>
                      <a:pt x="186230" y="118640"/>
                    </a:cubicBezTo>
                    <a:cubicBezTo>
                      <a:pt x="185423" y="118640"/>
                      <a:pt x="184616" y="118640"/>
                      <a:pt x="184078" y="118640"/>
                    </a:cubicBezTo>
                    <a:cubicBezTo>
                      <a:pt x="178967" y="119178"/>
                      <a:pt x="176815" y="122406"/>
                      <a:pt x="178698" y="127249"/>
                    </a:cubicBezTo>
                    <a:cubicBezTo>
                      <a:pt x="179505" y="128863"/>
                      <a:pt x="180312" y="130477"/>
                      <a:pt x="181388" y="132360"/>
                    </a:cubicBezTo>
                    <a:cubicBezTo>
                      <a:pt x="178698" y="134513"/>
                      <a:pt x="175739" y="135589"/>
                      <a:pt x="172510" y="135320"/>
                    </a:cubicBezTo>
                    <a:cubicBezTo>
                      <a:pt x="169013" y="135320"/>
                      <a:pt x="165246" y="135051"/>
                      <a:pt x="161749" y="135320"/>
                    </a:cubicBezTo>
                    <a:cubicBezTo>
                      <a:pt x="159059" y="135589"/>
                      <a:pt x="156100" y="135858"/>
                      <a:pt x="153409" y="136665"/>
                    </a:cubicBezTo>
                    <a:cubicBezTo>
                      <a:pt x="147760" y="138010"/>
                      <a:pt x="143724" y="141238"/>
                      <a:pt x="140765" y="146350"/>
                    </a:cubicBezTo>
                    <a:cubicBezTo>
                      <a:pt x="140227" y="147426"/>
                      <a:pt x="139689" y="148233"/>
                      <a:pt x="139420" y="149309"/>
                    </a:cubicBezTo>
                    <a:cubicBezTo>
                      <a:pt x="138882" y="151461"/>
                      <a:pt x="139420" y="153075"/>
                      <a:pt x="141572" y="153882"/>
                    </a:cubicBezTo>
                    <a:cubicBezTo>
                      <a:pt x="143993" y="154959"/>
                      <a:pt x="146415" y="155766"/>
                      <a:pt x="148836" y="156573"/>
                    </a:cubicBezTo>
                    <a:cubicBezTo>
                      <a:pt x="151795" y="157649"/>
                      <a:pt x="154485" y="158725"/>
                      <a:pt x="156638" y="160877"/>
                    </a:cubicBezTo>
                    <a:cubicBezTo>
                      <a:pt x="158252" y="162491"/>
                      <a:pt x="160135" y="164105"/>
                      <a:pt x="159328" y="166796"/>
                    </a:cubicBezTo>
                    <a:cubicBezTo>
                      <a:pt x="158521" y="169486"/>
                      <a:pt x="155831" y="169755"/>
                      <a:pt x="153409" y="170024"/>
                    </a:cubicBezTo>
                    <a:cubicBezTo>
                      <a:pt x="146953" y="170562"/>
                      <a:pt x="140765" y="170831"/>
                      <a:pt x="134309" y="170024"/>
                    </a:cubicBezTo>
                    <a:cubicBezTo>
                      <a:pt x="128928" y="169217"/>
                      <a:pt x="125700" y="171638"/>
                      <a:pt x="124355" y="176212"/>
                    </a:cubicBezTo>
                    <a:cubicBezTo>
                      <a:pt x="123010" y="181054"/>
                      <a:pt x="125162" y="186435"/>
                      <a:pt x="129466" y="188587"/>
                    </a:cubicBezTo>
                    <a:cubicBezTo>
                      <a:pt x="130542" y="189125"/>
                      <a:pt x="131887" y="189394"/>
                      <a:pt x="133232" y="189663"/>
                    </a:cubicBezTo>
                    <a:cubicBezTo>
                      <a:pt x="134309" y="189932"/>
                      <a:pt x="135385" y="189932"/>
                      <a:pt x="136461" y="189932"/>
                    </a:cubicBezTo>
                    <a:cubicBezTo>
                      <a:pt x="144801" y="191008"/>
                      <a:pt x="146953" y="197734"/>
                      <a:pt x="145070" y="203921"/>
                    </a:cubicBezTo>
                    <a:cubicBezTo>
                      <a:pt x="144263" y="206342"/>
                      <a:pt x="142917" y="207688"/>
                      <a:pt x="140227" y="207957"/>
                    </a:cubicBezTo>
                    <a:cubicBezTo>
                      <a:pt x="136730" y="208226"/>
                      <a:pt x="133232" y="208226"/>
                      <a:pt x="129466" y="208495"/>
                    </a:cubicBezTo>
                    <a:cubicBezTo>
                      <a:pt x="128390" y="208495"/>
                      <a:pt x="127314" y="208495"/>
                      <a:pt x="125969" y="208226"/>
                    </a:cubicBezTo>
                    <a:cubicBezTo>
                      <a:pt x="121395" y="207688"/>
                      <a:pt x="118167" y="209840"/>
                      <a:pt x="116284" y="213337"/>
                    </a:cubicBezTo>
                    <a:cubicBezTo>
                      <a:pt x="114939" y="215758"/>
                      <a:pt x="113863" y="218449"/>
                      <a:pt x="112787" y="221139"/>
                    </a:cubicBezTo>
                    <a:cubicBezTo>
                      <a:pt x="111710" y="224367"/>
                      <a:pt x="113325" y="227057"/>
                      <a:pt x="116553" y="228133"/>
                    </a:cubicBezTo>
                    <a:cubicBezTo>
                      <a:pt x="118436" y="228671"/>
                      <a:pt x="120588" y="228940"/>
                      <a:pt x="122740" y="229210"/>
                    </a:cubicBezTo>
                    <a:cubicBezTo>
                      <a:pt x="125162" y="229748"/>
                      <a:pt x="127583" y="230017"/>
                      <a:pt x="130004" y="230555"/>
                    </a:cubicBezTo>
                    <a:cubicBezTo>
                      <a:pt x="132694" y="231362"/>
                      <a:pt x="134578" y="233245"/>
                      <a:pt x="135923" y="235666"/>
                    </a:cubicBezTo>
                    <a:cubicBezTo>
                      <a:pt x="137268" y="238087"/>
                      <a:pt x="136461" y="239971"/>
                      <a:pt x="134309" y="241316"/>
                    </a:cubicBezTo>
                    <a:cubicBezTo>
                      <a:pt x="132156" y="242392"/>
                      <a:pt x="130004" y="242661"/>
                      <a:pt x="127852" y="242392"/>
                    </a:cubicBezTo>
                    <a:cubicBezTo>
                      <a:pt x="125700" y="242123"/>
                      <a:pt x="123817" y="241854"/>
                      <a:pt x="121664" y="241854"/>
                    </a:cubicBezTo>
                    <a:cubicBezTo>
                      <a:pt x="118167" y="241585"/>
                      <a:pt x="114670" y="241854"/>
                      <a:pt x="111172" y="243199"/>
                    </a:cubicBezTo>
                    <a:cubicBezTo>
                      <a:pt x="106061" y="245351"/>
                      <a:pt x="104447" y="251539"/>
                      <a:pt x="107944" y="255574"/>
                    </a:cubicBezTo>
                    <a:cubicBezTo>
                      <a:pt x="109827" y="257726"/>
                      <a:pt x="112249" y="259340"/>
                      <a:pt x="114670" y="260685"/>
                    </a:cubicBezTo>
                    <a:cubicBezTo>
                      <a:pt x="117898" y="262300"/>
                      <a:pt x="121395" y="263107"/>
                      <a:pt x="124624" y="264452"/>
                    </a:cubicBezTo>
                    <a:cubicBezTo>
                      <a:pt x="125431" y="264721"/>
                      <a:pt x="126507" y="264721"/>
                      <a:pt x="127314" y="264990"/>
                    </a:cubicBezTo>
                    <a:cubicBezTo>
                      <a:pt x="129735" y="265797"/>
                      <a:pt x="131349" y="266873"/>
                      <a:pt x="131618" y="269563"/>
                    </a:cubicBezTo>
                    <a:cubicBezTo>
                      <a:pt x="131887" y="272523"/>
                      <a:pt x="131080" y="274944"/>
                      <a:pt x="128390" y="276289"/>
                    </a:cubicBezTo>
                    <a:cubicBezTo>
                      <a:pt x="126776" y="277096"/>
                      <a:pt x="125162" y="277365"/>
                      <a:pt x="123548" y="277903"/>
                    </a:cubicBezTo>
                    <a:cubicBezTo>
                      <a:pt x="120588" y="278710"/>
                      <a:pt x="117898" y="280055"/>
                      <a:pt x="116015" y="282477"/>
                    </a:cubicBezTo>
                    <a:cubicBezTo>
                      <a:pt x="114132" y="284898"/>
                      <a:pt x="114670" y="287050"/>
                      <a:pt x="117360" y="288126"/>
                    </a:cubicBezTo>
                    <a:cubicBezTo>
                      <a:pt x="118705" y="288664"/>
                      <a:pt x="120319" y="288664"/>
                      <a:pt x="121664" y="289202"/>
                    </a:cubicBezTo>
                    <a:cubicBezTo>
                      <a:pt x="123548" y="289740"/>
                      <a:pt x="124624" y="290816"/>
                      <a:pt x="124355" y="292700"/>
                    </a:cubicBezTo>
                    <a:cubicBezTo>
                      <a:pt x="124355" y="293238"/>
                      <a:pt x="124355" y="293776"/>
                      <a:pt x="124086" y="294314"/>
                    </a:cubicBezTo>
                    <a:cubicBezTo>
                      <a:pt x="122202" y="306151"/>
                      <a:pt x="119512" y="317719"/>
                      <a:pt x="116015" y="329287"/>
                    </a:cubicBezTo>
                    <a:cubicBezTo>
                      <a:pt x="111979" y="342200"/>
                      <a:pt x="108213" y="355113"/>
                      <a:pt x="103909" y="368027"/>
                    </a:cubicBezTo>
                    <a:cubicBezTo>
                      <a:pt x="101218" y="375828"/>
                      <a:pt x="97990" y="383361"/>
                      <a:pt x="94762" y="390894"/>
                    </a:cubicBezTo>
                    <a:cubicBezTo>
                      <a:pt x="89650" y="402462"/>
                      <a:pt x="82925" y="412954"/>
                      <a:pt x="77006" y="423984"/>
                    </a:cubicBezTo>
                    <a:cubicBezTo>
                      <a:pt x="67052" y="442547"/>
                      <a:pt x="55753" y="460571"/>
                      <a:pt x="46875" y="479941"/>
                    </a:cubicBezTo>
                    <a:cubicBezTo>
                      <a:pt x="43109" y="488012"/>
                      <a:pt x="38536" y="495814"/>
                      <a:pt x="34500" y="503884"/>
                    </a:cubicBezTo>
                    <a:cubicBezTo>
                      <a:pt x="30196" y="512762"/>
                      <a:pt x="26160" y="521640"/>
                      <a:pt x="22125" y="530518"/>
                    </a:cubicBezTo>
                    <a:cubicBezTo>
                      <a:pt x="20242" y="534822"/>
                      <a:pt x="19166" y="539396"/>
                      <a:pt x="19435" y="544238"/>
                    </a:cubicBezTo>
                    <a:cubicBezTo>
                      <a:pt x="19704" y="552578"/>
                      <a:pt x="19166" y="560649"/>
                      <a:pt x="18628" y="568988"/>
                    </a:cubicBezTo>
                    <a:cubicBezTo>
                      <a:pt x="18359" y="576252"/>
                      <a:pt x="19973" y="582709"/>
                      <a:pt x="24815" y="588358"/>
                    </a:cubicBezTo>
                    <a:cubicBezTo>
                      <a:pt x="25084" y="588627"/>
                      <a:pt x="25084" y="588896"/>
                      <a:pt x="25353" y="589703"/>
                    </a:cubicBezTo>
                    <a:cubicBezTo>
                      <a:pt x="24546" y="590510"/>
                      <a:pt x="24008" y="591586"/>
                      <a:pt x="22932" y="592663"/>
                    </a:cubicBezTo>
                    <a:cubicBezTo>
                      <a:pt x="18628" y="596429"/>
                      <a:pt x="14323" y="600464"/>
                      <a:pt x="10019" y="604231"/>
                    </a:cubicBezTo>
                    <a:cubicBezTo>
                      <a:pt x="8674" y="605576"/>
                      <a:pt x="7060" y="606652"/>
                      <a:pt x="5715" y="607728"/>
                    </a:cubicBezTo>
                    <a:cubicBezTo>
                      <a:pt x="2217" y="610956"/>
                      <a:pt x="603" y="614992"/>
                      <a:pt x="65" y="619565"/>
                    </a:cubicBezTo>
                    <a:cubicBezTo>
                      <a:pt x="-204" y="621986"/>
                      <a:pt x="334" y="624139"/>
                      <a:pt x="2217" y="625484"/>
                    </a:cubicBezTo>
                    <a:cubicBezTo>
                      <a:pt x="5715" y="628443"/>
                      <a:pt x="8943" y="631940"/>
                      <a:pt x="13516" y="633823"/>
                    </a:cubicBezTo>
                    <a:cubicBezTo>
                      <a:pt x="17283" y="635438"/>
                      <a:pt x="20780" y="637859"/>
                      <a:pt x="24008" y="640011"/>
                    </a:cubicBezTo>
                    <a:cubicBezTo>
                      <a:pt x="27506" y="642432"/>
                      <a:pt x="31003" y="643239"/>
                      <a:pt x="35038" y="642701"/>
                    </a:cubicBezTo>
                    <a:cubicBezTo>
                      <a:pt x="39612" y="636783"/>
                      <a:pt x="49297" y="627367"/>
                      <a:pt x="53870" y="624677"/>
                    </a:cubicBezTo>
                    <a:cubicBezTo>
                      <a:pt x="55215" y="625484"/>
                      <a:pt x="54139" y="626291"/>
                      <a:pt x="53870" y="627098"/>
                    </a:cubicBezTo>
                    <a:cubicBezTo>
                      <a:pt x="53063" y="629519"/>
                      <a:pt x="53601" y="630595"/>
                      <a:pt x="55484" y="631940"/>
                    </a:cubicBezTo>
                    <a:cubicBezTo>
                      <a:pt x="56022" y="632209"/>
                      <a:pt x="56829" y="632747"/>
                      <a:pt x="57636" y="632747"/>
                    </a:cubicBezTo>
                    <a:cubicBezTo>
                      <a:pt x="60596" y="633823"/>
                      <a:pt x="62748" y="635438"/>
                      <a:pt x="64631" y="638128"/>
                    </a:cubicBezTo>
                    <a:cubicBezTo>
                      <a:pt x="65707" y="639473"/>
                      <a:pt x="66783" y="640818"/>
                      <a:pt x="68128" y="641625"/>
                    </a:cubicBezTo>
                    <a:cubicBezTo>
                      <a:pt x="71088" y="644046"/>
                      <a:pt x="74585" y="644046"/>
                      <a:pt x="77544" y="641625"/>
                    </a:cubicBezTo>
                    <a:cubicBezTo>
                      <a:pt x="84539" y="635707"/>
                      <a:pt x="92072" y="630595"/>
                      <a:pt x="98797" y="624139"/>
                    </a:cubicBezTo>
                    <a:cubicBezTo>
                      <a:pt x="105792" y="617682"/>
                      <a:pt x="113594" y="612570"/>
                      <a:pt x="122202" y="608535"/>
                    </a:cubicBezTo>
                    <a:cubicBezTo>
                      <a:pt x="127852" y="605845"/>
                      <a:pt x="133232" y="602886"/>
                      <a:pt x="138882" y="600195"/>
                    </a:cubicBezTo>
                    <a:cubicBezTo>
                      <a:pt x="143186" y="598312"/>
                      <a:pt x="148029" y="596698"/>
                      <a:pt x="152333" y="594815"/>
                    </a:cubicBezTo>
                    <a:cubicBezTo>
                      <a:pt x="154216" y="594277"/>
                      <a:pt x="155831" y="593739"/>
                      <a:pt x="157714" y="592932"/>
                    </a:cubicBezTo>
                    <a:cubicBezTo>
                      <a:pt x="165785" y="589703"/>
                      <a:pt x="173855" y="588627"/>
                      <a:pt x="182464" y="589165"/>
                    </a:cubicBezTo>
                    <a:cubicBezTo>
                      <a:pt x="184078" y="589165"/>
                      <a:pt x="185961" y="589434"/>
                      <a:pt x="187576" y="589165"/>
                    </a:cubicBezTo>
                    <a:cubicBezTo>
                      <a:pt x="190804" y="588627"/>
                      <a:pt x="192956" y="589972"/>
                      <a:pt x="195108" y="592125"/>
                    </a:cubicBezTo>
                    <a:cubicBezTo>
                      <a:pt x="196453" y="593470"/>
                      <a:pt x="197799" y="594815"/>
                      <a:pt x="199144" y="595891"/>
                    </a:cubicBezTo>
                    <a:cubicBezTo>
                      <a:pt x="203179" y="599388"/>
                      <a:pt x="207215" y="599657"/>
                      <a:pt x="211250" y="596160"/>
                    </a:cubicBezTo>
                    <a:cubicBezTo>
                      <a:pt x="212864" y="594815"/>
                      <a:pt x="214209" y="593470"/>
                      <a:pt x="215823" y="591856"/>
                    </a:cubicBezTo>
                    <a:cubicBezTo>
                      <a:pt x="216361" y="591318"/>
                      <a:pt x="216630" y="590779"/>
                      <a:pt x="217168" y="590241"/>
                    </a:cubicBezTo>
                    <a:cubicBezTo>
                      <a:pt x="219052" y="588358"/>
                      <a:pt x="220397" y="585130"/>
                      <a:pt x="223087" y="585937"/>
                    </a:cubicBezTo>
                    <a:cubicBezTo>
                      <a:pt x="227391" y="587013"/>
                      <a:pt x="231696" y="588627"/>
                      <a:pt x="233848" y="593470"/>
                    </a:cubicBezTo>
                    <a:cubicBezTo>
                      <a:pt x="234655" y="595622"/>
                      <a:pt x="235193" y="597774"/>
                      <a:pt x="236269" y="599657"/>
                    </a:cubicBezTo>
                    <a:cubicBezTo>
                      <a:pt x="237614" y="602347"/>
                      <a:pt x="239228" y="604769"/>
                      <a:pt x="241381" y="606921"/>
                    </a:cubicBezTo>
                    <a:cubicBezTo>
                      <a:pt x="244609" y="610418"/>
                      <a:pt x="248106" y="610418"/>
                      <a:pt x="251873" y="607190"/>
                    </a:cubicBezTo>
                    <a:cubicBezTo>
                      <a:pt x="254025" y="605307"/>
                      <a:pt x="255370" y="603155"/>
                      <a:pt x="256177" y="600733"/>
                    </a:cubicBezTo>
                    <a:cubicBezTo>
                      <a:pt x="256984" y="598312"/>
                      <a:pt x="257522" y="596160"/>
                      <a:pt x="258329" y="593739"/>
                    </a:cubicBezTo>
                    <a:cubicBezTo>
                      <a:pt x="259674" y="589972"/>
                      <a:pt x="262096" y="589165"/>
                      <a:pt x="265055" y="591856"/>
                    </a:cubicBezTo>
                    <a:cubicBezTo>
                      <a:pt x="266131" y="592663"/>
                      <a:pt x="266669" y="593739"/>
                      <a:pt x="267745" y="594815"/>
                    </a:cubicBezTo>
                    <a:cubicBezTo>
                      <a:pt x="269628" y="596429"/>
                      <a:pt x="271781" y="598312"/>
                      <a:pt x="273933" y="599657"/>
                    </a:cubicBezTo>
                    <a:cubicBezTo>
                      <a:pt x="277430" y="601540"/>
                      <a:pt x="280927" y="601809"/>
                      <a:pt x="284694" y="600195"/>
                    </a:cubicBezTo>
                    <a:cubicBezTo>
                      <a:pt x="288998" y="598312"/>
                      <a:pt x="292226" y="595622"/>
                      <a:pt x="295186" y="591856"/>
                    </a:cubicBezTo>
                    <a:cubicBezTo>
                      <a:pt x="297876" y="588358"/>
                      <a:pt x="300028" y="584323"/>
                      <a:pt x="303526" y="581095"/>
                    </a:cubicBezTo>
                    <a:cubicBezTo>
                      <a:pt x="304871" y="579749"/>
                      <a:pt x="305409" y="577866"/>
                      <a:pt x="305678" y="575983"/>
                    </a:cubicBezTo>
                    <a:cubicBezTo>
                      <a:pt x="306216" y="573293"/>
                      <a:pt x="306485" y="570603"/>
                      <a:pt x="306754" y="567912"/>
                    </a:cubicBezTo>
                    <a:cubicBezTo>
                      <a:pt x="309713" y="566029"/>
                      <a:pt x="312403" y="567105"/>
                      <a:pt x="315094" y="567912"/>
                    </a:cubicBezTo>
                    <a:cubicBezTo>
                      <a:pt x="317515" y="568450"/>
                      <a:pt x="318860" y="570334"/>
                      <a:pt x="319936" y="572217"/>
                    </a:cubicBezTo>
                    <a:cubicBezTo>
                      <a:pt x="321550" y="575445"/>
                      <a:pt x="322895" y="578673"/>
                      <a:pt x="323702" y="582171"/>
                    </a:cubicBezTo>
                    <a:cubicBezTo>
                      <a:pt x="323971" y="584054"/>
                      <a:pt x="324778" y="586206"/>
                      <a:pt x="325317" y="588089"/>
                    </a:cubicBezTo>
                    <a:cubicBezTo>
                      <a:pt x="326124" y="589972"/>
                      <a:pt x="327469" y="591586"/>
                      <a:pt x="329621" y="592394"/>
                    </a:cubicBezTo>
                    <a:cubicBezTo>
                      <a:pt x="330966" y="592932"/>
                      <a:pt x="332580" y="593201"/>
                      <a:pt x="333925" y="592394"/>
                    </a:cubicBezTo>
                    <a:cubicBezTo>
                      <a:pt x="338230" y="589972"/>
                      <a:pt x="341996" y="587013"/>
                      <a:pt x="343610" y="581902"/>
                    </a:cubicBezTo>
                    <a:cubicBezTo>
                      <a:pt x="345224" y="577059"/>
                      <a:pt x="346570" y="572217"/>
                      <a:pt x="346570" y="567105"/>
                    </a:cubicBezTo>
                    <a:cubicBezTo>
                      <a:pt x="346570" y="566298"/>
                      <a:pt x="346570" y="565491"/>
                      <a:pt x="346570" y="564953"/>
                    </a:cubicBezTo>
                    <a:cubicBezTo>
                      <a:pt x="347108" y="560111"/>
                      <a:pt x="351412" y="558227"/>
                      <a:pt x="355716" y="560649"/>
                    </a:cubicBezTo>
                    <a:cubicBezTo>
                      <a:pt x="357869" y="561994"/>
                      <a:pt x="359752" y="564146"/>
                      <a:pt x="360828" y="566567"/>
                    </a:cubicBezTo>
                    <a:cubicBezTo>
                      <a:pt x="362442" y="569526"/>
                      <a:pt x="364056" y="572486"/>
                      <a:pt x="365670" y="575445"/>
                    </a:cubicBezTo>
                    <a:cubicBezTo>
                      <a:pt x="367015" y="577866"/>
                      <a:pt x="368630" y="579749"/>
                      <a:pt x="371051" y="581095"/>
                    </a:cubicBezTo>
                    <a:cubicBezTo>
                      <a:pt x="374279" y="582709"/>
                      <a:pt x="377507" y="582709"/>
                      <a:pt x="380467" y="580018"/>
                    </a:cubicBezTo>
                    <a:cubicBezTo>
                      <a:pt x="383157" y="577597"/>
                      <a:pt x="385309" y="574907"/>
                      <a:pt x="386116" y="571141"/>
                    </a:cubicBezTo>
                    <a:cubicBezTo>
                      <a:pt x="386654" y="568450"/>
                      <a:pt x="387192" y="565491"/>
                      <a:pt x="387730" y="562801"/>
                    </a:cubicBezTo>
                    <a:cubicBezTo>
                      <a:pt x="387999" y="561187"/>
                      <a:pt x="388268" y="559572"/>
                      <a:pt x="389076" y="557958"/>
                    </a:cubicBezTo>
                    <a:cubicBezTo>
                      <a:pt x="390152" y="555806"/>
                      <a:pt x="391228" y="554192"/>
                      <a:pt x="390959" y="551502"/>
                    </a:cubicBezTo>
                    <a:cubicBezTo>
                      <a:pt x="390690" y="550426"/>
                      <a:pt x="391497" y="549350"/>
                      <a:pt x="392035" y="548273"/>
                    </a:cubicBezTo>
                    <a:cubicBezTo>
                      <a:pt x="393918" y="543700"/>
                      <a:pt x="395532" y="539396"/>
                      <a:pt x="394994" y="534284"/>
                    </a:cubicBezTo>
                    <a:cubicBezTo>
                      <a:pt x="394456" y="529980"/>
                      <a:pt x="396339" y="525944"/>
                      <a:pt x="397684" y="521640"/>
                    </a:cubicBezTo>
                    <a:cubicBezTo>
                      <a:pt x="397953" y="520833"/>
                      <a:pt x="398760" y="520026"/>
                      <a:pt x="399298" y="519219"/>
                    </a:cubicBezTo>
                    <a:cubicBezTo>
                      <a:pt x="400644" y="517336"/>
                      <a:pt x="402258" y="517067"/>
                      <a:pt x="404679" y="517605"/>
                    </a:cubicBezTo>
                    <a:cubicBezTo>
                      <a:pt x="413826" y="519219"/>
                      <a:pt x="418937" y="525406"/>
                      <a:pt x="423242" y="532670"/>
                    </a:cubicBezTo>
                    <a:cubicBezTo>
                      <a:pt x="424318" y="534553"/>
                      <a:pt x="425125" y="536705"/>
                      <a:pt x="426201" y="538858"/>
                    </a:cubicBezTo>
                    <a:cubicBezTo>
                      <a:pt x="427546" y="541548"/>
                      <a:pt x="429160" y="543969"/>
                      <a:pt x="431851" y="545583"/>
                    </a:cubicBezTo>
                    <a:cubicBezTo>
                      <a:pt x="436155" y="548273"/>
                      <a:pt x="439114" y="547466"/>
                      <a:pt x="441535" y="542893"/>
                    </a:cubicBezTo>
                    <a:cubicBezTo>
                      <a:pt x="442881" y="540472"/>
                      <a:pt x="443957" y="537781"/>
                      <a:pt x="445302" y="535360"/>
                    </a:cubicBezTo>
                    <a:cubicBezTo>
                      <a:pt x="446109" y="533746"/>
                      <a:pt x="447185" y="531863"/>
                      <a:pt x="449606" y="532401"/>
                    </a:cubicBezTo>
                    <a:cubicBezTo>
                      <a:pt x="451758" y="532939"/>
                      <a:pt x="452028" y="535091"/>
                      <a:pt x="452028" y="536974"/>
                    </a:cubicBezTo>
                    <a:cubicBezTo>
                      <a:pt x="452296" y="538589"/>
                      <a:pt x="452028" y="540472"/>
                      <a:pt x="452028" y="542086"/>
                    </a:cubicBezTo>
                    <a:cubicBezTo>
                      <a:pt x="452028" y="545852"/>
                      <a:pt x="453104" y="549619"/>
                      <a:pt x="454718" y="552847"/>
                    </a:cubicBezTo>
                    <a:cubicBezTo>
                      <a:pt x="455794" y="554999"/>
                      <a:pt x="457408" y="556344"/>
                      <a:pt x="459560" y="557420"/>
                    </a:cubicBezTo>
                    <a:cubicBezTo>
                      <a:pt x="461712" y="558496"/>
                      <a:pt x="463865" y="558496"/>
                      <a:pt x="466017" y="557420"/>
                    </a:cubicBezTo>
                    <a:cubicBezTo>
                      <a:pt x="469783" y="555537"/>
                      <a:pt x="472204" y="552578"/>
                      <a:pt x="473550" y="548811"/>
                    </a:cubicBezTo>
                    <a:cubicBezTo>
                      <a:pt x="474895" y="544776"/>
                      <a:pt x="475971" y="540472"/>
                      <a:pt x="477047" y="536436"/>
                    </a:cubicBezTo>
                    <a:cubicBezTo>
                      <a:pt x="477854" y="532939"/>
                      <a:pt x="478123" y="529442"/>
                      <a:pt x="479737" y="525944"/>
                    </a:cubicBezTo>
                    <a:cubicBezTo>
                      <a:pt x="482427" y="525675"/>
                      <a:pt x="483772" y="527289"/>
                      <a:pt x="484311" y="529173"/>
                    </a:cubicBezTo>
                    <a:cubicBezTo>
                      <a:pt x="484848" y="531325"/>
                      <a:pt x="485118" y="533477"/>
                      <a:pt x="485387" y="535898"/>
                    </a:cubicBezTo>
                    <a:cubicBezTo>
                      <a:pt x="485656" y="540472"/>
                      <a:pt x="485387" y="544776"/>
                      <a:pt x="485656" y="549350"/>
                    </a:cubicBezTo>
                    <a:cubicBezTo>
                      <a:pt x="485925" y="553116"/>
                      <a:pt x="486463" y="556882"/>
                      <a:pt x="487270" y="560380"/>
                    </a:cubicBezTo>
                    <a:cubicBezTo>
                      <a:pt x="488615" y="566298"/>
                      <a:pt x="492112" y="570603"/>
                      <a:pt x="497224" y="573562"/>
                    </a:cubicBezTo>
                    <a:cubicBezTo>
                      <a:pt x="499107" y="574638"/>
                      <a:pt x="501259" y="575714"/>
                      <a:pt x="503142" y="576521"/>
                    </a:cubicBezTo>
                    <a:cubicBezTo>
                      <a:pt x="508523" y="578673"/>
                      <a:pt x="514172" y="576521"/>
                      <a:pt x="516324" y="570603"/>
                    </a:cubicBezTo>
                    <a:cubicBezTo>
                      <a:pt x="517670" y="566567"/>
                      <a:pt x="519015" y="562263"/>
                      <a:pt x="518746" y="557958"/>
                    </a:cubicBezTo>
                    <a:cubicBezTo>
                      <a:pt x="518477" y="546659"/>
                      <a:pt x="517670" y="535091"/>
                      <a:pt x="517131" y="523792"/>
                    </a:cubicBezTo>
                    <a:cubicBezTo>
                      <a:pt x="516863" y="519488"/>
                      <a:pt x="516324" y="515183"/>
                      <a:pt x="516055" y="510879"/>
                    </a:cubicBezTo>
                    <a:cubicBezTo>
                      <a:pt x="515786" y="508727"/>
                      <a:pt x="515786" y="506844"/>
                      <a:pt x="516055" y="504691"/>
                    </a:cubicBezTo>
                    <a:cubicBezTo>
                      <a:pt x="516324" y="501463"/>
                      <a:pt x="519284" y="500118"/>
                      <a:pt x="521705" y="502270"/>
                    </a:cubicBezTo>
                    <a:cubicBezTo>
                      <a:pt x="524126" y="504153"/>
                      <a:pt x="526009" y="506575"/>
                      <a:pt x="528162" y="508458"/>
                    </a:cubicBezTo>
                    <a:cubicBezTo>
                      <a:pt x="529238" y="509534"/>
                      <a:pt x="530314" y="510879"/>
                      <a:pt x="531659" y="511955"/>
                    </a:cubicBezTo>
                    <a:cubicBezTo>
                      <a:pt x="534080" y="513838"/>
                      <a:pt x="536232" y="513300"/>
                      <a:pt x="537846" y="510610"/>
                    </a:cubicBezTo>
                    <a:cubicBezTo>
                      <a:pt x="538654" y="508996"/>
                      <a:pt x="539461" y="507113"/>
                      <a:pt x="539730" y="505498"/>
                    </a:cubicBezTo>
                    <a:cubicBezTo>
                      <a:pt x="540537" y="503077"/>
                      <a:pt x="540806" y="500387"/>
                      <a:pt x="541613" y="497697"/>
                    </a:cubicBezTo>
                    <a:cubicBezTo>
                      <a:pt x="541882" y="496621"/>
                      <a:pt x="542420" y="495545"/>
                      <a:pt x="542958" y="494468"/>
                    </a:cubicBezTo>
                    <a:cubicBezTo>
                      <a:pt x="544034" y="494468"/>
                      <a:pt x="544572" y="494468"/>
                      <a:pt x="545379" y="494468"/>
                    </a:cubicBezTo>
                    <a:cubicBezTo>
                      <a:pt x="546455" y="494468"/>
                      <a:pt x="547531" y="494737"/>
                      <a:pt x="548607" y="495006"/>
                    </a:cubicBezTo>
                    <a:cubicBezTo>
                      <a:pt x="550222" y="497159"/>
                      <a:pt x="549953" y="499311"/>
                      <a:pt x="550491" y="501463"/>
                    </a:cubicBezTo>
                    <a:cubicBezTo>
                      <a:pt x="551298" y="505229"/>
                      <a:pt x="551836" y="508996"/>
                      <a:pt x="553719" y="512224"/>
                    </a:cubicBezTo>
                    <a:cubicBezTo>
                      <a:pt x="554795" y="514107"/>
                      <a:pt x="556140" y="515990"/>
                      <a:pt x="557754" y="517605"/>
                    </a:cubicBezTo>
                    <a:cubicBezTo>
                      <a:pt x="560983" y="520564"/>
                      <a:pt x="564480" y="520833"/>
                      <a:pt x="567977" y="518681"/>
                    </a:cubicBezTo>
                    <a:cubicBezTo>
                      <a:pt x="570399" y="517067"/>
                      <a:pt x="572551" y="515183"/>
                      <a:pt x="573896" y="512762"/>
                    </a:cubicBezTo>
                    <a:cubicBezTo>
                      <a:pt x="576855" y="507651"/>
                      <a:pt x="579276" y="502001"/>
                      <a:pt x="580622" y="496083"/>
                    </a:cubicBezTo>
                    <a:cubicBezTo>
                      <a:pt x="581967" y="490164"/>
                      <a:pt x="583043" y="483976"/>
                      <a:pt x="583850" y="477789"/>
                    </a:cubicBezTo>
                    <a:cubicBezTo>
                      <a:pt x="584119" y="476175"/>
                      <a:pt x="584388" y="474830"/>
                      <a:pt x="584119" y="473215"/>
                    </a:cubicBezTo>
                    <a:cubicBezTo>
                      <a:pt x="583581" y="469180"/>
                      <a:pt x="584388" y="465952"/>
                      <a:pt x="587078" y="462723"/>
                    </a:cubicBezTo>
                    <a:cubicBezTo>
                      <a:pt x="594342" y="461109"/>
                      <a:pt x="599184" y="464069"/>
                      <a:pt x="600798" y="471063"/>
                    </a:cubicBezTo>
                    <a:cubicBezTo>
                      <a:pt x="601337" y="472946"/>
                      <a:pt x="601606" y="475099"/>
                      <a:pt x="601874" y="477251"/>
                    </a:cubicBezTo>
                    <a:cubicBezTo>
                      <a:pt x="602951" y="483976"/>
                      <a:pt x="605641" y="489895"/>
                      <a:pt x="609676" y="495006"/>
                    </a:cubicBezTo>
                    <a:cubicBezTo>
                      <a:pt x="610752" y="496621"/>
                      <a:pt x="612098" y="497966"/>
                      <a:pt x="613443" y="499042"/>
                    </a:cubicBezTo>
                    <a:cubicBezTo>
                      <a:pt x="620437" y="504960"/>
                      <a:pt x="626894" y="505229"/>
                      <a:pt x="634427" y="499580"/>
                    </a:cubicBezTo>
                    <a:cubicBezTo>
                      <a:pt x="639269" y="496083"/>
                      <a:pt x="643035" y="492047"/>
                      <a:pt x="645726" y="486398"/>
                    </a:cubicBezTo>
                    <a:cubicBezTo>
                      <a:pt x="647609" y="481824"/>
                      <a:pt x="650030" y="477520"/>
                      <a:pt x="651106" y="472946"/>
                    </a:cubicBezTo>
                    <a:cubicBezTo>
                      <a:pt x="651375" y="472139"/>
                      <a:pt x="651644" y="471063"/>
                      <a:pt x="652182" y="470256"/>
                    </a:cubicBezTo>
                    <a:cubicBezTo>
                      <a:pt x="654065" y="466221"/>
                      <a:pt x="655142" y="465683"/>
                      <a:pt x="659715" y="465952"/>
                    </a:cubicBezTo>
                    <a:cubicBezTo>
                      <a:pt x="664019" y="466221"/>
                      <a:pt x="668324" y="466221"/>
                      <a:pt x="672628" y="465145"/>
                    </a:cubicBezTo>
                    <a:cubicBezTo>
                      <a:pt x="676394" y="464069"/>
                      <a:pt x="679623" y="461916"/>
                      <a:pt x="682044" y="458419"/>
                    </a:cubicBezTo>
                    <a:cubicBezTo>
                      <a:pt x="685003" y="454115"/>
                      <a:pt x="688232" y="449810"/>
                      <a:pt x="689577" y="444699"/>
                    </a:cubicBezTo>
                    <a:cubicBezTo>
                      <a:pt x="690115" y="442547"/>
                      <a:pt x="690653" y="440394"/>
                      <a:pt x="691460" y="438242"/>
                    </a:cubicBezTo>
                    <a:cubicBezTo>
                      <a:pt x="693881" y="430709"/>
                      <a:pt x="691191" y="424791"/>
                      <a:pt x="686080" y="419410"/>
                    </a:cubicBezTo>
                    <a:cubicBezTo>
                      <a:pt x="684734" y="418065"/>
                      <a:pt x="683120" y="416451"/>
                      <a:pt x="681775" y="414837"/>
                    </a:cubicBezTo>
                    <a:cubicBezTo>
                      <a:pt x="679623" y="412416"/>
                      <a:pt x="679085" y="409456"/>
                      <a:pt x="680968" y="406497"/>
                    </a:cubicBezTo>
                    <a:cubicBezTo>
                      <a:pt x="682313" y="404345"/>
                      <a:pt x="683927" y="402193"/>
                      <a:pt x="685272" y="400041"/>
                    </a:cubicBezTo>
                    <a:cubicBezTo>
                      <a:pt x="687425" y="397081"/>
                      <a:pt x="689846" y="394391"/>
                      <a:pt x="691998" y="391701"/>
                    </a:cubicBezTo>
                    <a:cubicBezTo>
                      <a:pt x="696571" y="386051"/>
                      <a:pt x="697378" y="379326"/>
                      <a:pt x="696033" y="372600"/>
                    </a:cubicBezTo>
                    <a:cubicBezTo>
                      <a:pt x="695495" y="369103"/>
                      <a:pt x="693343" y="366412"/>
                      <a:pt x="689577" y="365605"/>
                    </a:cubicBezTo>
                    <a:cubicBezTo>
                      <a:pt x="687425" y="365067"/>
                      <a:pt x="685272" y="364529"/>
                      <a:pt x="683120" y="363722"/>
                    </a:cubicBezTo>
                    <a:cubicBezTo>
                      <a:pt x="681237" y="363184"/>
                      <a:pt x="679623" y="363453"/>
                      <a:pt x="677740" y="363991"/>
                    </a:cubicBezTo>
                    <a:cubicBezTo>
                      <a:pt x="673704" y="365336"/>
                      <a:pt x="669400" y="366143"/>
                      <a:pt x="665095" y="366681"/>
                    </a:cubicBezTo>
                    <a:cubicBezTo>
                      <a:pt x="655949" y="368027"/>
                      <a:pt x="646802" y="368296"/>
                      <a:pt x="637655" y="367219"/>
                    </a:cubicBezTo>
                    <a:cubicBezTo>
                      <a:pt x="630391" y="366412"/>
                      <a:pt x="623128" y="365067"/>
                      <a:pt x="615864" y="363722"/>
                    </a:cubicBezTo>
                    <a:cubicBezTo>
                      <a:pt x="612905" y="363184"/>
                      <a:pt x="609945" y="362108"/>
                      <a:pt x="607524" y="360225"/>
                    </a:cubicBezTo>
                    <a:cubicBezTo>
                      <a:pt x="606448" y="359418"/>
                      <a:pt x="605641" y="358342"/>
                      <a:pt x="604834" y="357266"/>
                    </a:cubicBezTo>
                    <a:cubicBezTo>
                      <a:pt x="605910" y="356189"/>
                      <a:pt x="606717" y="355113"/>
                      <a:pt x="607524" y="354037"/>
                    </a:cubicBezTo>
                    <a:cubicBezTo>
                      <a:pt x="608331" y="352961"/>
                      <a:pt x="609407" y="352154"/>
                      <a:pt x="610214" y="351078"/>
                    </a:cubicBezTo>
                    <a:cubicBezTo>
                      <a:pt x="611559" y="349195"/>
                      <a:pt x="611290" y="347850"/>
                      <a:pt x="609407" y="347043"/>
                    </a:cubicBezTo>
                    <a:cubicBezTo>
                      <a:pt x="608331" y="346505"/>
                      <a:pt x="606717" y="346505"/>
                      <a:pt x="606448" y="344890"/>
                    </a:cubicBezTo>
                    <a:cubicBezTo>
                      <a:pt x="606179" y="343276"/>
                      <a:pt x="607255" y="341931"/>
                      <a:pt x="608331" y="341124"/>
                    </a:cubicBezTo>
                    <a:cubicBezTo>
                      <a:pt x="610483" y="339510"/>
                      <a:pt x="612635" y="338165"/>
                      <a:pt x="614788" y="336820"/>
                    </a:cubicBezTo>
                    <a:cubicBezTo>
                      <a:pt x="619899" y="334129"/>
                      <a:pt x="625280" y="331708"/>
                      <a:pt x="630391" y="329018"/>
                    </a:cubicBezTo>
                    <a:cubicBezTo>
                      <a:pt x="632812" y="327942"/>
                      <a:pt x="635234" y="326866"/>
                      <a:pt x="637655" y="325790"/>
                    </a:cubicBezTo>
                    <a:cubicBezTo>
                      <a:pt x="638462" y="325521"/>
                      <a:pt x="639000" y="325251"/>
                      <a:pt x="639807" y="325251"/>
                    </a:cubicBezTo>
                    <a:cubicBezTo>
                      <a:pt x="641959" y="324175"/>
                      <a:pt x="644381" y="323906"/>
                      <a:pt x="646264" y="323637"/>
                    </a:cubicBezTo>
                    <a:cubicBezTo>
                      <a:pt x="649223" y="323099"/>
                      <a:pt x="651644" y="322830"/>
                      <a:pt x="653258" y="320409"/>
                    </a:cubicBezTo>
                    <a:cubicBezTo>
                      <a:pt x="653258" y="319871"/>
                      <a:pt x="653258" y="319333"/>
                      <a:pt x="653258" y="318526"/>
                    </a:cubicBezTo>
                    <a:cubicBezTo>
                      <a:pt x="652989" y="315029"/>
                      <a:pt x="653527" y="311531"/>
                      <a:pt x="654334" y="308034"/>
                    </a:cubicBezTo>
                    <a:cubicBezTo>
                      <a:pt x="654872" y="304268"/>
                      <a:pt x="655411" y="300501"/>
                      <a:pt x="654065" y="297004"/>
                    </a:cubicBezTo>
                    <a:cubicBezTo>
                      <a:pt x="653527" y="295659"/>
                      <a:pt x="653527" y="294045"/>
                      <a:pt x="653258" y="292700"/>
                    </a:cubicBezTo>
                    <a:cubicBezTo>
                      <a:pt x="652989" y="291354"/>
                      <a:pt x="652989" y="289740"/>
                      <a:pt x="652451" y="288395"/>
                    </a:cubicBezTo>
                    <a:cubicBezTo>
                      <a:pt x="650299" y="281939"/>
                      <a:pt x="646264" y="279248"/>
                      <a:pt x="640076" y="280324"/>
                    </a:cubicBezTo>
                    <a:cubicBezTo>
                      <a:pt x="639538" y="280593"/>
                      <a:pt x="638731" y="280593"/>
                      <a:pt x="638193" y="280593"/>
                    </a:cubicBezTo>
                    <a:cubicBezTo>
                      <a:pt x="632812" y="282477"/>
                      <a:pt x="626625" y="282746"/>
                      <a:pt x="620975" y="281400"/>
                    </a:cubicBezTo>
                    <a:cubicBezTo>
                      <a:pt x="616402" y="281131"/>
                      <a:pt x="611559" y="278979"/>
                      <a:pt x="608869" y="275213"/>
                    </a:cubicBezTo>
                    <a:cubicBezTo>
                      <a:pt x="608331" y="274406"/>
                      <a:pt x="607524" y="273330"/>
                      <a:pt x="606717" y="272523"/>
                    </a:cubicBezTo>
                    <a:cubicBezTo>
                      <a:pt x="601874" y="267949"/>
                      <a:pt x="599991" y="262300"/>
                      <a:pt x="599184" y="256112"/>
                    </a:cubicBezTo>
                    <a:cubicBezTo>
                      <a:pt x="598915" y="253960"/>
                      <a:pt x="598646" y="252077"/>
                      <a:pt x="598377" y="249924"/>
                    </a:cubicBezTo>
                    <a:cubicBezTo>
                      <a:pt x="597301" y="244813"/>
                      <a:pt x="593535" y="242392"/>
                      <a:pt x="588154" y="243468"/>
                    </a:cubicBezTo>
                    <a:cubicBezTo>
                      <a:pt x="587347" y="243468"/>
                      <a:pt x="586809" y="243737"/>
                      <a:pt x="586002" y="244006"/>
                    </a:cubicBezTo>
                    <a:cubicBezTo>
                      <a:pt x="583581" y="244544"/>
                      <a:pt x="581429" y="245620"/>
                      <a:pt x="579007" y="244544"/>
                    </a:cubicBezTo>
                    <a:cubicBezTo>
                      <a:pt x="577931" y="244275"/>
                      <a:pt x="576586" y="244813"/>
                      <a:pt x="575241" y="244813"/>
                    </a:cubicBezTo>
                    <a:cubicBezTo>
                      <a:pt x="574972" y="241585"/>
                      <a:pt x="575779" y="240778"/>
                      <a:pt x="577662" y="240778"/>
                    </a:cubicBezTo>
                    <a:cubicBezTo>
                      <a:pt x="578469" y="240778"/>
                      <a:pt x="579545" y="241047"/>
                      <a:pt x="580352" y="241316"/>
                    </a:cubicBezTo>
                    <a:cubicBezTo>
                      <a:pt x="583850" y="242392"/>
                      <a:pt x="585733" y="241854"/>
                      <a:pt x="587616" y="238894"/>
                    </a:cubicBezTo>
                    <a:cubicBezTo>
                      <a:pt x="589230" y="236204"/>
                      <a:pt x="590576" y="233245"/>
                      <a:pt x="591652" y="230286"/>
                    </a:cubicBezTo>
                    <a:cubicBezTo>
                      <a:pt x="592997" y="226788"/>
                      <a:pt x="592997" y="223022"/>
                      <a:pt x="592728" y="219256"/>
                    </a:cubicBezTo>
                    <a:cubicBezTo>
                      <a:pt x="592190" y="212799"/>
                      <a:pt x="591652" y="206073"/>
                      <a:pt x="590844" y="199617"/>
                    </a:cubicBezTo>
                    <a:cubicBezTo>
                      <a:pt x="590037" y="192353"/>
                      <a:pt x="587885" y="185627"/>
                      <a:pt x="584119" y="179440"/>
                    </a:cubicBezTo>
                    <a:cubicBezTo>
                      <a:pt x="582505" y="176750"/>
                      <a:pt x="580352" y="174597"/>
                      <a:pt x="577393" y="173790"/>
                    </a:cubicBezTo>
                    <a:cubicBezTo>
                      <a:pt x="576048" y="173252"/>
                      <a:pt x="574972" y="172983"/>
                      <a:pt x="573627" y="172445"/>
                    </a:cubicBezTo>
                    <a:cubicBezTo>
                      <a:pt x="569054" y="169755"/>
                      <a:pt x="566363" y="165989"/>
                      <a:pt x="566363" y="160608"/>
                    </a:cubicBezTo>
                    <a:cubicBezTo>
                      <a:pt x="566363" y="157380"/>
                      <a:pt x="566632" y="154152"/>
                      <a:pt x="567977" y="151192"/>
                    </a:cubicBezTo>
                    <a:cubicBezTo>
                      <a:pt x="568784" y="149578"/>
                      <a:pt x="569322" y="147695"/>
                      <a:pt x="569861" y="145812"/>
                    </a:cubicBezTo>
                    <a:cubicBezTo>
                      <a:pt x="570399" y="143929"/>
                      <a:pt x="569861" y="142045"/>
                      <a:pt x="568515" y="140700"/>
                    </a:cubicBezTo>
                    <a:cubicBezTo>
                      <a:pt x="566094" y="138010"/>
                      <a:pt x="561521" y="136934"/>
                      <a:pt x="558293" y="138817"/>
                    </a:cubicBezTo>
                    <a:cubicBezTo>
                      <a:pt x="553181" y="142045"/>
                      <a:pt x="547800" y="145543"/>
                      <a:pt x="542958" y="149040"/>
                    </a:cubicBezTo>
                    <a:cubicBezTo>
                      <a:pt x="538923" y="151999"/>
                      <a:pt x="535156" y="155228"/>
                      <a:pt x="531121" y="158456"/>
                    </a:cubicBezTo>
                    <a:cubicBezTo>
                      <a:pt x="529507" y="159801"/>
                      <a:pt x="527624" y="160608"/>
                      <a:pt x="525740" y="161415"/>
                    </a:cubicBezTo>
                    <a:cubicBezTo>
                      <a:pt x="524933" y="161684"/>
                      <a:pt x="524126" y="161415"/>
                      <a:pt x="522781" y="161415"/>
                    </a:cubicBezTo>
                    <a:cubicBezTo>
                      <a:pt x="522781" y="160070"/>
                      <a:pt x="522781" y="158994"/>
                      <a:pt x="522781" y="157918"/>
                    </a:cubicBezTo>
                    <a:cubicBezTo>
                      <a:pt x="522781" y="156842"/>
                      <a:pt x="523050" y="155497"/>
                      <a:pt x="522781" y="154690"/>
                    </a:cubicBezTo>
                    <a:cubicBezTo>
                      <a:pt x="520629" y="146888"/>
                      <a:pt x="518746" y="145005"/>
                      <a:pt x="512289" y="145005"/>
                    </a:cubicBezTo>
                    <a:cubicBezTo>
                      <a:pt x="506640" y="144736"/>
                      <a:pt x="503680" y="140969"/>
                      <a:pt x="500452" y="137472"/>
                    </a:cubicBezTo>
                    <a:cubicBezTo>
                      <a:pt x="499107" y="136127"/>
                      <a:pt x="499107" y="134244"/>
                      <a:pt x="500452" y="132898"/>
                    </a:cubicBezTo>
                    <a:cubicBezTo>
                      <a:pt x="502604" y="130746"/>
                      <a:pt x="505294" y="128594"/>
                      <a:pt x="507716" y="126711"/>
                    </a:cubicBezTo>
                    <a:cubicBezTo>
                      <a:pt x="511213" y="124021"/>
                      <a:pt x="514710" y="121330"/>
                      <a:pt x="518477" y="118371"/>
                    </a:cubicBezTo>
                    <a:cubicBezTo>
                      <a:pt x="520629" y="116757"/>
                      <a:pt x="521974" y="114605"/>
                      <a:pt x="522781" y="111915"/>
                    </a:cubicBezTo>
                    <a:cubicBezTo>
                      <a:pt x="523588" y="107610"/>
                      <a:pt x="524395" y="103575"/>
                      <a:pt x="524933" y="99270"/>
                    </a:cubicBezTo>
                    <a:cubicBezTo>
                      <a:pt x="524933" y="99001"/>
                      <a:pt x="524933" y="98463"/>
                      <a:pt x="524933" y="98194"/>
                    </a:cubicBezTo>
                    <a:cubicBezTo>
                      <a:pt x="524395" y="89585"/>
                      <a:pt x="517670" y="85550"/>
                      <a:pt x="509868" y="89047"/>
                    </a:cubicBezTo>
                    <a:cubicBezTo>
                      <a:pt x="506909" y="90392"/>
                      <a:pt x="504487" y="92276"/>
                      <a:pt x="502335" y="94697"/>
                    </a:cubicBezTo>
                    <a:cubicBezTo>
                      <a:pt x="500183" y="97387"/>
                      <a:pt x="498031" y="100077"/>
                      <a:pt x="496148" y="102768"/>
                    </a:cubicBezTo>
                    <a:cubicBezTo>
                      <a:pt x="495341" y="103844"/>
                      <a:pt x="494533" y="104920"/>
                      <a:pt x="493726" y="105727"/>
                    </a:cubicBezTo>
                    <a:cubicBezTo>
                      <a:pt x="491574" y="108148"/>
                      <a:pt x="489153" y="108417"/>
                      <a:pt x="486732" y="106534"/>
                    </a:cubicBezTo>
                    <a:cubicBezTo>
                      <a:pt x="481889" y="102768"/>
                      <a:pt x="479199" y="98194"/>
                      <a:pt x="480544" y="92007"/>
                    </a:cubicBezTo>
                    <a:cubicBezTo>
                      <a:pt x="481620" y="87702"/>
                      <a:pt x="482965" y="83667"/>
                      <a:pt x="484579" y="79631"/>
                    </a:cubicBezTo>
                    <a:cubicBezTo>
                      <a:pt x="485656" y="76403"/>
                      <a:pt x="486732" y="73175"/>
                      <a:pt x="485925" y="69678"/>
                    </a:cubicBezTo>
                    <a:cubicBezTo>
                      <a:pt x="485118" y="64835"/>
                      <a:pt x="484041" y="63759"/>
                      <a:pt x="479199" y="62952"/>
                    </a:cubicBezTo>
                    <a:cubicBezTo>
                      <a:pt x="478661" y="62952"/>
                      <a:pt x="478123" y="62952"/>
                      <a:pt x="477316" y="62683"/>
                    </a:cubicBezTo>
                    <a:cubicBezTo>
                      <a:pt x="474895" y="63759"/>
                      <a:pt x="473280" y="66180"/>
                      <a:pt x="471128" y="68332"/>
                    </a:cubicBezTo>
                    <a:cubicBezTo>
                      <a:pt x="468976" y="70485"/>
                      <a:pt x="466555" y="72637"/>
                      <a:pt x="463057" y="72906"/>
                    </a:cubicBezTo>
                    <a:cubicBezTo>
                      <a:pt x="460905" y="71561"/>
                      <a:pt x="460367" y="69140"/>
                      <a:pt x="459560" y="66987"/>
                    </a:cubicBezTo>
                    <a:cubicBezTo>
                      <a:pt x="457139" y="58917"/>
                      <a:pt x="456601" y="50308"/>
                      <a:pt x="457139" y="41968"/>
                    </a:cubicBezTo>
                    <a:cubicBezTo>
                      <a:pt x="457139" y="39816"/>
                      <a:pt x="457139" y="37933"/>
                      <a:pt x="457139" y="35780"/>
                    </a:cubicBezTo>
                    <a:cubicBezTo>
                      <a:pt x="456870" y="29324"/>
                      <a:pt x="450144" y="22867"/>
                      <a:pt x="440728" y="24481"/>
                    </a:cubicBezTo>
                    <a:cubicBezTo>
                      <a:pt x="439114" y="24750"/>
                      <a:pt x="437769" y="25826"/>
                      <a:pt x="437500" y="27172"/>
                    </a:cubicBezTo>
                    <a:cubicBezTo>
                      <a:pt x="436962" y="29324"/>
                      <a:pt x="436424" y="31476"/>
                      <a:pt x="436424" y="33897"/>
                    </a:cubicBezTo>
                    <a:cubicBezTo>
                      <a:pt x="436424" y="36856"/>
                      <a:pt x="436693" y="39816"/>
                      <a:pt x="436962" y="42775"/>
                    </a:cubicBezTo>
                    <a:cubicBezTo>
                      <a:pt x="436962" y="45465"/>
                      <a:pt x="436962" y="48425"/>
                      <a:pt x="436962" y="51115"/>
                    </a:cubicBezTo>
                    <a:cubicBezTo>
                      <a:pt x="436693" y="53536"/>
                      <a:pt x="435617" y="55419"/>
                      <a:pt x="432927" y="55957"/>
                    </a:cubicBezTo>
                    <a:cubicBezTo>
                      <a:pt x="432120" y="56226"/>
                      <a:pt x="431043" y="56495"/>
                      <a:pt x="429967" y="57033"/>
                    </a:cubicBezTo>
                    <a:cubicBezTo>
                      <a:pt x="426470" y="54612"/>
                      <a:pt x="424318" y="51115"/>
                      <a:pt x="424856" y="46541"/>
                    </a:cubicBezTo>
                    <a:cubicBezTo>
                      <a:pt x="425125" y="44658"/>
                      <a:pt x="425932" y="42506"/>
                      <a:pt x="426739" y="40623"/>
                    </a:cubicBezTo>
                    <a:cubicBezTo>
                      <a:pt x="429160" y="34166"/>
                      <a:pt x="427277" y="29593"/>
                      <a:pt x="420820" y="27441"/>
                    </a:cubicBezTo>
                    <a:cubicBezTo>
                      <a:pt x="419744" y="27172"/>
                      <a:pt x="418668" y="26903"/>
                      <a:pt x="417592" y="26633"/>
                    </a:cubicBezTo>
                    <a:cubicBezTo>
                      <a:pt x="413557" y="26365"/>
                      <a:pt x="409791" y="25826"/>
                      <a:pt x="405755" y="25557"/>
                    </a:cubicBezTo>
                    <a:cubicBezTo>
                      <a:pt x="401182" y="25288"/>
                      <a:pt x="396877" y="23674"/>
                      <a:pt x="392842" y="22329"/>
                    </a:cubicBezTo>
                    <a:cubicBezTo>
                      <a:pt x="387999" y="20715"/>
                      <a:pt x="384502" y="14527"/>
                      <a:pt x="384771" y="9147"/>
                    </a:cubicBezTo>
                    <a:cubicBezTo>
                      <a:pt x="384771" y="8071"/>
                      <a:pt x="385040" y="6995"/>
                      <a:pt x="385040" y="5919"/>
                    </a:cubicBezTo>
                    <a:cubicBezTo>
                      <a:pt x="385040" y="3766"/>
                      <a:pt x="383964" y="2152"/>
                      <a:pt x="382081" y="1883"/>
                    </a:cubicBezTo>
                    <a:cubicBezTo>
                      <a:pt x="378583" y="1076"/>
                      <a:pt x="375086" y="269"/>
                      <a:pt x="371589" y="0"/>
                    </a:cubicBezTo>
                    <a:cubicBezTo>
                      <a:pt x="368899" y="807"/>
                      <a:pt x="366746" y="1345"/>
                      <a:pt x="365132" y="2421"/>
                    </a:cubicBezTo>
                    <a:close/>
                    <a:moveTo>
                      <a:pt x="558830" y="243468"/>
                    </a:moveTo>
                    <a:cubicBezTo>
                      <a:pt x="558023" y="242661"/>
                      <a:pt x="557485" y="241585"/>
                      <a:pt x="557754" y="240509"/>
                    </a:cubicBezTo>
                    <a:cubicBezTo>
                      <a:pt x="558023" y="239163"/>
                      <a:pt x="558561" y="238087"/>
                      <a:pt x="559100" y="236742"/>
                    </a:cubicBezTo>
                    <a:cubicBezTo>
                      <a:pt x="560176" y="234590"/>
                      <a:pt x="561252" y="232438"/>
                      <a:pt x="562328" y="230017"/>
                    </a:cubicBezTo>
                    <a:cubicBezTo>
                      <a:pt x="565825" y="222484"/>
                      <a:pt x="566094" y="214413"/>
                      <a:pt x="564749" y="206342"/>
                    </a:cubicBezTo>
                    <a:cubicBezTo>
                      <a:pt x="563404" y="197196"/>
                      <a:pt x="549953" y="187242"/>
                      <a:pt x="539461" y="194505"/>
                    </a:cubicBezTo>
                    <a:cubicBezTo>
                      <a:pt x="537039" y="196119"/>
                      <a:pt x="534349" y="197465"/>
                      <a:pt x="531390" y="198810"/>
                    </a:cubicBezTo>
                    <a:cubicBezTo>
                      <a:pt x="529238" y="199886"/>
                      <a:pt x="526817" y="200962"/>
                      <a:pt x="524664" y="201231"/>
                    </a:cubicBezTo>
                    <a:cubicBezTo>
                      <a:pt x="521974" y="201769"/>
                      <a:pt x="519015" y="202038"/>
                      <a:pt x="516324" y="201500"/>
                    </a:cubicBezTo>
                    <a:cubicBezTo>
                      <a:pt x="509599" y="200424"/>
                      <a:pt x="503411" y="197734"/>
                      <a:pt x="497224" y="194774"/>
                    </a:cubicBezTo>
                    <a:cubicBezTo>
                      <a:pt x="491305" y="191546"/>
                      <a:pt x="489422" y="186973"/>
                      <a:pt x="491036" y="180516"/>
                    </a:cubicBezTo>
                    <a:cubicBezTo>
                      <a:pt x="493995" y="179709"/>
                      <a:pt x="496955" y="179171"/>
                      <a:pt x="500183" y="178364"/>
                    </a:cubicBezTo>
                    <a:cubicBezTo>
                      <a:pt x="507716" y="176481"/>
                      <a:pt x="514172" y="173252"/>
                      <a:pt x="519015" y="166796"/>
                    </a:cubicBezTo>
                    <a:cubicBezTo>
                      <a:pt x="519284" y="166527"/>
                      <a:pt x="519553" y="166527"/>
                      <a:pt x="520360" y="165989"/>
                    </a:cubicBezTo>
                    <a:cubicBezTo>
                      <a:pt x="524933" y="167065"/>
                      <a:pt x="528700" y="164374"/>
                      <a:pt x="532197" y="161684"/>
                    </a:cubicBezTo>
                    <a:cubicBezTo>
                      <a:pt x="533004" y="161146"/>
                      <a:pt x="533542" y="160339"/>
                      <a:pt x="534349" y="159801"/>
                    </a:cubicBezTo>
                    <a:cubicBezTo>
                      <a:pt x="539999" y="154690"/>
                      <a:pt x="546455" y="150385"/>
                      <a:pt x="552912" y="146081"/>
                    </a:cubicBezTo>
                    <a:cubicBezTo>
                      <a:pt x="554795" y="144736"/>
                      <a:pt x="556678" y="143659"/>
                      <a:pt x="558830" y="142852"/>
                    </a:cubicBezTo>
                    <a:cubicBezTo>
                      <a:pt x="559638" y="142314"/>
                      <a:pt x="560714" y="142045"/>
                      <a:pt x="561252" y="143659"/>
                    </a:cubicBezTo>
                    <a:cubicBezTo>
                      <a:pt x="558023" y="147426"/>
                      <a:pt x="553988" y="149847"/>
                      <a:pt x="550222" y="152806"/>
                    </a:cubicBezTo>
                    <a:cubicBezTo>
                      <a:pt x="546186" y="156035"/>
                      <a:pt x="541882" y="158725"/>
                      <a:pt x="538116" y="161953"/>
                    </a:cubicBezTo>
                    <a:cubicBezTo>
                      <a:pt x="534618" y="165181"/>
                      <a:pt x="530045" y="167065"/>
                      <a:pt x="526547" y="171638"/>
                    </a:cubicBezTo>
                    <a:cubicBezTo>
                      <a:pt x="529238" y="171100"/>
                      <a:pt x="530852" y="169755"/>
                      <a:pt x="532466" y="168679"/>
                    </a:cubicBezTo>
                    <a:cubicBezTo>
                      <a:pt x="542420" y="161415"/>
                      <a:pt x="552374" y="154152"/>
                      <a:pt x="562597" y="146888"/>
                    </a:cubicBezTo>
                    <a:cubicBezTo>
                      <a:pt x="563404" y="146350"/>
                      <a:pt x="563942" y="145005"/>
                      <a:pt x="565556" y="146350"/>
                    </a:cubicBezTo>
                    <a:cubicBezTo>
                      <a:pt x="565287" y="147426"/>
                      <a:pt x="565018" y="148771"/>
                      <a:pt x="564480" y="150116"/>
                    </a:cubicBezTo>
                    <a:cubicBezTo>
                      <a:pt x="561790" y="157649"/>
                      <a:pt x="562059" y="157649"/>
                      <a:pt x="555333" y="162222"/>
                    </a:cubicBezTo>
                    <a:cubicBezTo>
                      <a:pt x="546724" y="167872"/>
                      <a:pt x="538923" y="174597"/>
                      <a:pt x="530583" y="180785"/>
                    </a:cubicBezTo>
                    <a:cubicBezTo>
                      <a:pt x="529507" y="181592"/>
                      <a:pt x="528431" y="182668"/>
                      <a:pt x="527355" y="183744"/>
                    </a:cubicBezTo>
                    <a:cubicBezTo>
                      <a:pt x="526817" y="184282"/>
                      <a:pt x="526817" y="184820"/>
                      <a:pt x="526278" y="186435"/>
                    </a:cubicBezTo>
                    <a:cubicBezTo>
                      <a:pt x="529776" y="184820"/>
                      <a:pt x="532197" y="182668"/>
                      <a:pt x="534349" y="181054"/>
                    </a:cubicBezTo>
                    <a:cubicBezTo>
                      <a:pt x="542151" y="175404"/>
                      <a:pt x="549953" y="169755"/>
                      <a:pt x="557754" y="164374"/>
                    </a:cubicBezTo>
                    <a:cubicBezTo>
                      <a:pt x="558830" y="163567"/>
                      <a:pt x="560176" y="162491"/>
                      <a:pt x="562059" y="162760"/>
                    </a:cubicBezTo>
                    <a:cubicBezTo>
                      <a:pt x="562328" y="163298"/>
                      <a:pt x="562597" y="164105"/>
                      <a:pt x="562597" y="164643"/>
                    </a:cubicBezTo>
                    <a:cubicBezTo>
                      <a:pt x="562866" y="168410"/>
                      <a:pt x="565018" y="171100"/>
                      <a:pt x="567708" y="173521"/>
                    </a:cubicBezTo>
                    <a:cubicBezTo>
                      <a:pt x="569861" y="175404"/>
                      <a:pt x="572013" y="177019"/>
                      <a:pt x="574703" y="178095"/>
                    </a:cubicBezTo>
                    <a:cubicBezTo>
                      <a:pt x="576317" y="178633"/>
                      <a:pt x="577931" y="179440"/>
                      <a:pt x="579007" y="180785"/>
                    </a:cubicBezTo>
                    <a:cubicBezTo>
                      <a:pt x="581160" y="183744"/>
                      <a:pt x="583312" y="186973"/>
                      <a:pt x="584388" y="190739"/>
                    </a:cubicBezTo>
                    <a:cubicBezTo>
                      <a:pt x="586002" y="196119"/>
                      <a:pt x="586540" y="201769"/>
                      <a:pt x="587347" y="207418"/>
                    </a:cubicBezTo>
                    <a:cubicBezTo>
                      <a:pt x="587885" y="210378"/>
                      <a:pt x="587885" y="213337"/>
                      <a:pt x="588154" y="216296"/>
                    </a:cubicBezTo>
                    <a:cubicBezTo>
                      <a:pt x="588423" y="219256"/>
                      <a:pt x="588961" y="222215"/>
                      <a:pt x="588423" y="225174"/>
                    </a:cubicBezTo>
                    <a:cubicBezTo>
                      <a:pt x="587885" y="230286"/>
                      <a:pt x="586809" y="235128"/>
                      <a:pt x="583043" y="239432"/>
                    </a:cubicBezTo>
                    <a:cubicBezTo>
                      <a:pt x="576048" y="238087"/>
                      <a:pt x="574972" y="238356"/>
                      <a:pt x="568515" y="241316"/>
                    </a:cubicBezTo>
                    <a:cubicBezTo>
                      <a:pt x="566363" y="242392"/>
                      <a:pt x="564211" y="243468"/>
                      <a:pt x="562059" y="244544"/>
                    </a:cubicBezTo>
                    <a:cubicBezTo>
                      <a:pt x="560983" y="244275"/>
                      <a:pt x="559907" y="244275"/>
                      <a:pt x="558830" y="243468"/>
                    </a:cubicBezTo>
                    <a:close/>
                    <a:moveTo>
                      <a:pt x="668862" y="372600"/>
                    </a:moveTo>
                    <a:cubicBezTo>
                      <a:pt x="669400" y="372600"/>
                      <a:pt x="669669" y="372869"/>
                      <a:pt x="670745" y="373407"/>
                    </a:cubicBezTo>
                    <a:cubicBezTo>
                      <a:pt x="666441" y="374483"/>
                      <a:pt x="663212" y="375290"/>
                      <a:pt x="659715" y="375828"/>
                    </a:cubicBezTo>
                    <a:cubicBezTo>
                      <a:pt x="656487" y="376635"/>
                      <a:pt x="653796" y="377980"/>
                      <a:pt x="651106" y="379864"/>
                    </a:cubicBezTo>
                    <a:cubicBezTo>
                      <a:pt x="646533" y="383361"/>
                      <a:pt x="644919" y="388741"/>
                      <a:pt x="646802" y="393853"/>
                    </a:cubicBezTo>
                    <a:cubicBezTo>
                      <a:pt x="649223" y="399502"/>
                      <a:pt x="650568" y="405690"/>
                      <a:pt x="654065" y="410802"/>
                    </a:cubicBezTo>
                    <a:cubicBezTo>
                      <a:pt x="656218" y="414299"/>
                      <a:pt x="657025" y="418065"/>
                      <a:pt x="656218" y="422101"/>
                    </a:cubicBezTo>
                    <a:cubicBezTo>
                      <a:pt x="655411" y="426405"/>
                      <a:pt x="654334" y="430978"/>
                      <a:pt x="653258" y="435283"/>
                    </a:cubicBezTo>
                    <a:cubicBezTo>
                      <a:pt x="652182" y="439856"/>
                      <a:pt x="649761" y="443354"/>
                      <a:pt x="646802" y="447120"/>
                    </a:cubicBezTo>
                    <a:cubicBezTo>
                      <a:pt x="644919" y="449272"/>
                      <a:pt x="642766" y="451155"/>
                      <a:pt x="640345" y="452231"/>
                    </a:cubicBezTo>
                    <a:cubicBezTo>
                      <a:pt x="638731" y="453038"/>
                      <a:pt x="636848" y="453308"/>
                      <a:pt x="634965" y="452770"/>
                    </a:cubicBezTo>
                    <a:cubicBezTo>
                      <a:pt x="629853" y="451424"/>
                      <a:pt x="626087" y="446313"/>
                      <a:pt x="626625" y="440932"/>
                    </a:cubicBezTo>
                    <a:cubicBezTo>
                      <a:pt x="626894" y="438780"/>
                      <a:pt x="627432" y="436628"/>
                      <a:pt x="627970" y="434207"/>
                    </a:cubicBezTo>
                    <a:cubicBezTo>
                      <a:pt x="628239" y="432055"/>
                      <a:pt x="628777" y="429633"/>
                      <a:pt x="628777" y="427481"/>
                    </a:cubicBezTo>
                    <a:cubicBezTo>
                      <a:pt x="628777" y="423984"/>
                      <a:pt x="627970" y="420486"/>
                      <a:pt x="625549" y="417527"/>
                    </a:cubicBezTo>
                    <a:cubicBezTo>
                      <a:pt x="623935" y="415644"/>
                      <a:pt x="621782" y="414568"/>
                      <a:pt x="619630" y="415375"/>
                    </a:cubicBezTo>
                    <a:cubicBezTo>
                      <a:pt x="615057" y="416720"/>
                      <a:pt x="610214" y="417796"/>
                      <a:pt x="606448" y="421294"/>
                    </a:cubicBezTo>
                    <a:cubicBezTo>
                      <a:pt x="602682" y="424791"/>
                      <a:pt x="599184" y="428288"/>
                      <a:pt x="595418" y="431786"/>
                    </a:cubicBezTo>
                    <a:cubicBezTo>
                      <a:pt x="592459" y="434745"/>
                      <a:pt x="589499" y="437435"/>
                      <a:pt x="586271" y="440125"/>
                    </a:cubicBezTo>
                    <a:cubicBezTo>
                      <a:pt x="584657" y="441470"/>
                      <a:pt x="582505" y="442816"/>
                      <a:pt x="580622" y="443623"/>
                    </a:cubicBezTo>
                    <a:cubicBezTo>
                      <a:pt x="576586" y="445237"/>
                      <a:pt x="572820" y="444968"/>
                      <a:pt x="569591" y="441739"/>
                    </a:cubicBezTo>
                    <a:cubicBezTo>
                      <a:pt x="565825" y="438242"/>
                      <a:pt x="563942" y="433669"/>
                      <a:pt x="565018" y="428557"/>
                    </a:cubicBezTo>
                    <a:cubicBezTo>
                      <a:pt x="565287" y="426405"/>
                      <a:pt x="566363" y="424253"/>
                      <a:pt x="567170" y="422101"/>
                    </a:cubicBezTo>
                    <a:cubicBezTo>
                      <a:pt x="568246" y="419948"/>
                      <a:pt x="569591" y="417796"/>
                      <a:pt x="570668" y="415644"/>
                    </a:cubicBezTo>
                    <a:cubicBezTo>
                      <a:pt x="571744" y="413761"/>
                      <a:pt x="570668" y="412147"/>
                      <a:pt x="568515" y="412416"/>
                    </a:cubicBezTo>
                    <a:cubicBezTo>
                      <a:pt x="567708" y="412416"/>
                      <a:pt x="566632" y="412416"/>
                      <a:pt x="565825" y="412685"/>
                    </a:cubicBezTo>
                    <a:cubicBezTo>
                      <a:pt x="563942" y="413492"/>
                      <a:pt x="562059" y="414299"/>
                      <a:pt x="560176" y="415106"/>
                    </a:cubicBezTo>
                    <a:cubicBezTo>
                      <a:pt x="555602" y="416989"/>
                      <a:pt x="551298" y="419141"/>
                      <a:pt x="546724" y="421024"/>
                    </a:cubicBezTo>
                    <a:cubicBezTo>
                      <a:pt x="544841" y="421832"/>
                      <a:pt x="542958" y="422639"/>
                      <a:pt x="540268" y="421294"/>
                    </a:cubicBezTo>
                    <a:cubicBezTo>
                      <a:pt x="541075" y="418603"/>
                      <a:pt x="542151" y="416720"/>
                      <a:pt x="543227" y="414837"/>
                    </a:cubicBezTo>
                    <a:cubicBezTo>
                      <a:pt x="544034" y="413492"/>
                      <a:pt x="545110" y="412416"/>
                      <a:pt x="545379" y="410802"/>
                    </a:cubicBezTo>
                    <a:cubicBezTo>
                      <a:pt x="546724" y="405152"/>
                      <a:pt x="548339" y="399502"/>
                      <a:pt x="549415" y="393853"/>
                    </a:cubicBezTo>
                    <a:cubicBezTo>
                      <a:pt x="549953" y="391432"/>
                      <a:pt x="551029" y="389549"/>
                      <a:pt x="553181" y="388472"/>
                    </a:cubicBezTo>
                    <a:cubicBezTo>
                      <a:pt x="555064" y="387396"/>
                      <a:pt x="556678" y="386320"/>
                      <a:pt x="558561" y="385513"/>
                    </a:cubicBezTo>
                    <a:cubicBezTo>
                      <a:pt x="558830" y="385782"/>
                      <a:pt x="559100" y="386051"/>
                      <a:pt x="559369" y="386320"/>
                    </a:cubicBezTo>
                    <a:cubicBezTo>
                      <a:pt x="560445" y="386589"/>
                      <a:pt x="561790" y="386858"/>
                      <a:pt x="562866" y="387396"/>
                    </a:cubicBezTo>
                    <a:cubicBezTo>
                      <a:pt x="563673" y="387934"/>
                      <a:pt x="564211" y="388472"/>
                      <a:pt x="565018" y="388741"/>
                    </a:cubicBezTo>
                    <a:cubicBezTo>
                      <a:pt x="565287" y="388741"/>
                      <a:pt x="565556" y="389011"/>
                      <a:pt x="566094" y="389011"/>
                    </a:cubicBezTo>
                    <a:cubicBezTo>
                      <a:pt x="566901" y="389549"/>
                      <a:pt x="567439" y="390087"/>
                      <a:pt x="568246" y="390356"/>
                    </a:cubicBezTo>
                    <a:cubicBezTo>
                      <a:pt x="572013" y="393046"/>
                      <a:pt x="575779" y="396005"/>
                      <a:pt x="579545" y="398695"/>
                    </a:cubicBezTo>
                    <a:cubicBezTo>
                      <a:pt x="583312" y="401386"/>
                      <a:pt x="587347" y="404076"/>
                      <a:pt x="591383" y="406228"/>
                    </a:cubicBezTo>
                    <a:cubicBezTo>
                      <a:pt x="596225" y="408918"/>
                      <a:pt x="601337" y="409994"/>
                      <a:pt x="606717" y="409725"/>
                    </a:cubicBezTo>
                    <a:cubicBezTo>
                      <a:pt x="607524" y="408111"/>
                      <a:pt x="607255" y="407304"/>
                      <a:pt x="605910" y="406766"/>
                    </a:cubicBezTo>
                    <a:cubicBezTo>
                      <a:pt x="604565" y="406497"/>
                      <a:pt x="603220" y="406228"/>
                      <a:pt x="602144" y="406228"/>
                    </a:cubicBezTo>
                    <a:cubicBezTo>
                      <a:pt x="598108" y="405959"/>
                      <a:pt x="594611" y="404614"/>
                      <a:pt x="591113" y="402462"/>
                    </a:cubicBezTo>
                    <a:cubicBezTo>
                      <a:pt x="590576" y="402193"/>
                      <a:pt x="590576" y="401655"/>
                      <a:pt x="590037" y="400848"/>
                    </a:cubicBezTo>
                    <a:cubicBezTo>
                      <a:pt x="591652" y="400310"/>
                      <a:pt x="592997" y="399772"/>
                      <a:pt x="594342" y="399772"/>
                    </a:cubicBezTo>
                    <a:cubicBezTo>
                      <a:pt x="602951" y="398426"/>
                      <a:pt x="611290" y="397350"/>
                      <a:pt x="619899" y="396274"/>
                    </a:cubicBezTo>
                    <a:cubicBezTo>
                      <a:pt x="623935" y="395736"/>
                      <a:pt x="628239" y="396005"/>
                      <a:pt x="632005" y="397619"/>
                    </a:cubicBezTo>
                    <a:cubicBezTo>
                      <a:pt x="632812" y="397888"/>
                      <a:pt x="633889" y="398157"/>
                      <a:pt x="634696" y="398426"/>
                    </a:cubicBezTo>
                    <a:cubicBezTo>
                      <a:pt x="636579" y="398964"/>
                      <a:pt x="637117" y="398157"/>
                      <a:pt x="636579" y="395467"/>
                    </a:cubicBezTo>
                    <a:cubicBezTo>
                      <a:pt x="627970" y="392777"/>
                      <a:pt x="619361" y="392777"/>
                      <a:pt x="610483" y="394391"/>
                    </a:cubicBezTo>
                    <a:cubicBezTo>
                      <a:pt x="604834" y="395198"/>
                      <a:pt x="599453" y="395736"/>
                      <a:pt x="593804" y="396543"/>
                    </a:cubicBezTo>
                    <a:cubicBezTo>
                      <a:pt x="591652" y="396812"/>
                      <a:pt x="589768" y="397081"/>
                      <a:pt x="587885" y="397888"/>
                    </a:cubicBezTo>
                    <a:cubicBezTo>
                      <a:pt x="585733" y="398695"/>
                      <a:pt x="584119" y="398157"/>
                      <a:pt x="582236" y="396812"/>
                    </a:cubicBezTo>
                    <a:cubicBezTo>
                      <a:pt x="577931" y="393584"/>
                      <a:pt x="573627" y="390356"/>
                      <a:pt x="569054" y="387127"/>
                    </a:cubicBezTo>
                    <a:cubicBezTo>
                      <a:pt x="567977" y="386320"/>
                      <a:pt x="567170" y="385782"/>
                      <a:pt x="566094" y="385513"/>
                    </a:cubicBezTo>
                    <a:cubicBezTo>
                      <a:pt x="566094" y="385513"/>
                      <a:pt x="566094" y="385513"/>
                      <a:pt x="565825" y="385244"/>
                    </a:cubicBezTo>
                    <a:cubicBezTo>
                      <a:pt x="565018" y="384437"/>
                      <a:pt x="564211" y="383899"/>
                      <a:pt x="563404" y="383630"/>
                    </a:cubicBezTo>
                    <a:cubicBezTo>
                      <a:pt x="567170" y="382285"/>
                      <a:pt x="571206" y="381209"/>
                      <a:pt x="575241" y="380671"/>
                    </a:cubicBezTo>
                    <a:cubicBezTo>
                      <a:pt x="580891" y="379864"/>
                      <a:pt x="586271" y="379057"/>
                      <a:pt x="591921" y="378519"/>
                    </a:cubicBezTo>
                    <a:cubicBezTo>
                      <a:pt x="600260" y="377442"/>
                      <a:pt x="608869" y="377711"/>
                      <a:pt x="617209" y="379326"/>
                    </a:cubicBezTo>
                    <a:cubicBezTo>
                      <a:pt x="618285" y="379595"/>
                      <a:pt x="619361" y="379864"/>
                      <a:pt x="620437" y="379864"/>
                    </a:cubicBezTo>
                    <a:cubicBezTo>
                      <a:pt x="620975" y="379864"/>
                      <a:pt x="621782" y="379057"/>
                      <a:pt x="621782" y="378519"/>
                    </a:cubicBezTo>
                    <a:cubicBezTo>
                      <a:pt x="621782" y="377980"/>
                      <a:pt x="621244" y="377173"/>
                      <a:pt x="620706" y="376635"/>
                    </a:cubicBezTo>
                    <a:cubicBezTo>
                      <a:pt x="620168" y="376366"/>
                      <a:pt x="619361" y="376097"/>
                      <a:pt x="618554" y="376097"/>
                    </a:cubicBezTo>
                    <a:cubicBezTo>
                      <a:pt x="607793" y="374483"/>
                      <a:pt x="597301" y="374214"/>
                      <a:pt x="586540" y="376097"/>
                    </a:cubicBezTo>
                    <a:cubicBezTo>
                      <a:pt x="581967" y="376904"/>
                      <a:pt x="577662" y="377711"/>
                      <a:pt x="573089" y="378249"/>
                    </a:cubicBezTo>
                    <a:cubicBezTo>
                      <a:pt x="566094" y="379326"/>
                      <a:pt x="559100" y="381209"/>
                      <a:pt x="552643" y="384437"/>
                    </a:cubicBezTo>
                    <a:cubicBezTo>
                      <a:pt x="551836" y="384706"/>
                      <a:pt x="551029" y="384706"/>
                      <a:pt x="549684" y="384975"/>
                    </a:cubicBezTo>
                    <a:cubicBezTo>
                      <a:pt x="549684" y="381209"/>
                      <a:pt x="551029" y="378519"/>
                      <a:pt x="552912" y="375559"/>
                    </a:cubicBezTo>
                    <a:cubicBezTo>
                      <a:pt x="555333" y="375290"/>
                      <a:pt x="557754" y="375021"/>
                      <a:pt x="560176" y="374752"/>
                    </a:cubicBezTo>
                    <a:cubicBezTo>
                      <a:pt x="563942" y="374214"/>
                      <a:pt x="567977" y="373676"/>
                      <a:pt x="571744" y="372869"/>
                    </a:cubicBezTo>
                    <a:cubicBezTo>
                      <a:pt x="576586" y="371524"/>
                      <a:pt x="581429" y="370179"/>
                      <a:pt x="586271" y="368296"/>
                    </a:cubicBezTo>
                    <a:cubicBezTo>
                      <a:pt x="590306" y="366950"/>
                      <a:pt x="594073" y="366950"/>
                      <a:pt x="597839" y="368027"/>
                    </a:cubicBezTo>
                    <a:cubicBezTo>
                      <a:pt x="598915" y="368296"/>
                      <a:pt x="599991" y="368834"/>
                      <a:pt x="601067" y="369103"/>
                    </a:cubicBezTo>
                    <a:cubicBezTo>
                      <a:pt x="605910" y="370448"/>
                      <a:pt x="610752" y="372062"/>
                      <a:pt x="615595" y="373407"/>
                    </a:cubicBezTo>
                    <a:cubicBezTo>
                      <a:pt x="618823" y="374214"/>
                      <a:pt x="622320" y="374483"/>
                      <a:pt x="625549" y="374483"/>
                    </a:cubicBezTo>
                    <a:cubicBezTo>
                      <a:pt x="630122" y="374483"/>
                      <a:pt x="634427" y="373945"/>
                      <a:pt x="639000" y="373407"/>
                    </a:cubicBezTo>
                    <a:cubicBezTo>
                      <a:pt x="649492" y="373138"/>
                      <a:pt x="659177" y="372600"/>
                      <a:pt x="668862" y="372600"/>
                    </a:cubicBezTo>
                    <a:close/>
                    <a:moveTo>
                      <a:pt x="563135" y="517336"/>
                    </a:moveTo>
                    <a:cubicBezTo>
                      <a:pt x="569591" y="514376"/>
                      <a:pt x="572551" y="508727"/>
                      <a:pt x="573627" y="502270"/>
                    </a:cubicBezTo>
                    <a:cubicBezTo>
                      <a:pt x="574165" y="499580"/>
                      <a:pt x="574434" y="496621"/>
                      <a:pt x="574972" y="493930"/>
                    </a:cubicBezTo>
                    <a:cubicBezTo>
                      <a:pt x="576048" y="486667"/>
                      <a:pt x="577393" y="479672"/>
                      <a:pt x="578469" y="472408"/>
                    </a:cubicBezTo>
                    <a:cubicBezTo>
                      <a:pt x="578738" y="471332"/>
                      <a:pt x="579276" y="470525"/>
                      <a:pt x="579815" y="468642"/>
                    </a:cubicBezTo>
                    <a:cubicBezTo>
                      <a:pt x="581160" y="471063"/>
                      <a:pt x="581160" y="472946"/>
                      <a:pt x="580891" y="474560"/>
                    </a:cubicBezTo>
                    <a:cubicBezTo>
                      <a:pt x="580622" y="479134"/>
                      <a:pt x="580352" y="483976"/>
                      <a:pt x="579545" y="488550"/>
                    </a:cubicBezTo>
                    <a:cubicBezTo>
                      <a:pt x="578469" y="494737"/>
                      <a:pt x="577124" y="500656"/>
                      <a:pt x="574434" y="506306"/>
                    </a:cubicBezTo>
                    <a:cubicBezTo>
                      <a:pt x="572820" y="509534"/>
                      <a:pt x="571206" y="512493"/>
                      <a:pt x="568515" y="515183"/>
                    </a:cubicBezTo>
                    <a:cubicBezTo>
                      <a:pt x="567170" y="516797"/>
                      <a:pt x="565556" y="517874"/>
                      <a:pt x="563135" y="517336"/>
                    </a:cubicBezTo>
                    <a:close/>
                    <a:moveTo>
                      <a:pt x="406293" y="515990"/>
                    </a:moveTo>
                    <a:cubicBezTo>
                      <a:pt x="404410" y="515452"/>
                      <a:pt x="402527" y="514645"/>
                      <a:pt x="400644" y="513838"/>
                    </a:cubicBezTo>
                    <a:cubicBezTo>
                      <a:pt x="400913" y="510610"/>
                      <a:pt x="401451" y="507920"/>
                      <a:pt x="401720" y="505229"/>
                    </a:cubicBezTo>
                    <a:cubicBezTo>
                      <a:pt x="401989" y="502539"/>
                      <a:pt x="401720" y="499580"/>
                      <a:pt x="401720" y="496890"/>
                    </a:cubicBezTo>
                    <a:cubicBezTo>
                      <a:pt x="401720" y="496083"/>
                      <a:pt x="401451" y="494737"/>
                      <a:pt x="401989" y="494199"/>
                    </a:cubicBezTo>
                    <a:cubicBezTo>
                      <a:pt x="403334" y="492316"/>
                      <a:pt x="403603" y="490702"/>
                      <a:pt x="403603" y="488550"/>
                    </a:cubicBezTo>
                    <a:cubicBezTo>
                      <a:pt x="403872" y="485591"/>
                      <a:pt x="406562" y="484514"/>
                      <a:pt x="408983" y="486129"/>
                    </a:cubicBezTo>
                    <a:cubicBezTo>
                      <a:pt x="411405" y="487743"/>
                      <a:pt x="413557" y="489626"/>
                      <a:pt x="415440" y="491509"/>
                    </a:cubicBezTo>
                    <a:cubicBezTo>
                      <a:pt x="417323" y="493661"/>
                      <a:pt x="418399" y="496083"/>
                      <a:pt x="420013" y="498504"/>
                    </a:cubicBezTo>
                    <a:cubicBezTo>
                      <a:pt x="421628" y="501194"/>
                      <a:pt x="423242" y="503884"/>
                      <a:pt x="425394" y="506575"/>
                    </a:cubicBezTo>
                    <a:cubicBezTo>
                      <a:pt x="428084" y="509803"/>
                      <a:pt x="430505" y="510072"/>
                      <a:pt x="434272" y="508189"/>
                    </a:cubicBezTo>
                    <a:cubicBezTo>
                      <a:pt x="434810" y="507920"/>
                      <a:pt x="435348" y="507651"/>
                      <a:pt x="436155" y="507382"/>
                    </a:cubicBezTo>
                    <a:cubicBezTo>
                      <a:pt x="438576" y="508727"/>
                      <a:pt x="440459" y="510072"/>
                      <a:pt x="443150" y="509803"/>
                    </a:cubicBezTo>
                    <a:cubicBezTo>
                      <a:pt x="447185" y="508996"/>
                      <a:pt x="449875" y="506844"/>
                      <a:pt x="451758" y="503346"/>
                    </a:cubicBezTo>
                    <a:cubicBezTo>
                      <a:pt x="453373" y="499580"/>
                      <a:pt x="454180" y="495814"/>
                      <a:pt x="453642" y="491778"/>
                    </a:cubicBezTo>
                    <a:cubicBezTo>
                      <a:pt x="453104" y="485322"/>
                      <a:pt x="452028" y="479134"/>
                      <a:pt x="451220" y="472946"/>
                    </a:cubicBezTo>
                    <a:cubicBezTo>
                      <a:pt x="450951" y="471601"/>
                      <a:pt x="450682" y="469987"/>
                      <a:pt x="450682" y="468373"/>
                    </a:cubicBezTo>
                    <a:cubicBezTo>
                      <a:pt x="450682" y="467566"/>
                      <a:pt x="452028" y="466759"/>
                      <a:pt x="452835" y="467028"/>
                    </a:cubicBezTo>
                    <a:cubicBezTo>
                      <a:pt x="453642" y="467566"/>
                      <a:pt x="454449" y="467835"/>
                      <a:pt x="454987" y="468642"/>
                    </a:cubicBezTo>
                    <a:cubicBezTo>
                      <a:pt x="455794" y="469987"/>
                      <a:pt x="456332" y="471332"/>
                      <a:pt x="456870" y="472677"/>
                    </a:cubicBezTo>
                    <a:cubicBezTo>
                      <a:pt x="459560" y="479403"/>
                      <a:pt x="461712" y="486398"/>
                      <a:pt x="465210" y="492854"/>
                    </a:cubicBezTo>
                    <a:cubicBezTo>
                      <a:pt x="467631" y="497159"/>
                      <a:pt x="471397" y="499849"/>
                      <a:pt x="475971" y="501463"/>
                    </a:cubicBezTo>
                    <a:cubicBezTo>
                      <a:pt x="480813" y="503346"/>
                      <a:pt x="485118" y="502539"/>
                      <a:pt x="488884" y="498504"/>
                    </a:cubicBezTo>
                    <a:cubicBezTo>
                      <a:pt x="492919" y="494199"/>
                      <a:pt x="496686" y="489357"/>
                      <a:pt x="499376" y="483976"/>
                    </a:cubicBezTo>
                    <a:cubicBezTo>
                      <a:pt x="501528" y="479941"/>
                      <a:pt x="503142" y="475906"/>
                      <a:pt x="502335" y="471063"/>
                    </a:cubicBezTo>
                    <a:cubicBezTo>
                      <a:pt x="500990" y="462454"/>
                      <a:pt x="500452" y="453577"/>
                      <a:pt x="498031" y="444968"/>
                    </a:cubicBezTo>
                    <a:cubicBezTo>
                      <a:pt x="496955" y="441470"/>
                      <a:pt x="496686" y="437973"/>
                      <a:pt x="496417" y="434476"/>
                    </a:cubicBezTo>
                    <a:cubicBezTo>
                      <a:pt x="496148" y="431248"/>
                      <a:pt x="497762" y="429633"/>
                      <a:pt x="500721" y="428826"/>
                    </a:cubicBezTo>
                    <a:cubicBezTo>
                      <a:pt x="502066" y="428557"/>
                      <a:pt x="503680" y="428557"/>
                      <a:pt x="505025" y="428826"/>
                    </a:cubicBezTo>
                    <a:cubicBezTo>
                      <a:pt x="507178" y="429095"/>
                      <a:pt x="509330" y="429902"/>
                      <a:pt x="511482" y="430440"/>
                    </a:cubicBezTo>
                    <a:cubicBezTo>
                      <a:pt x="514441" y="431248"/>
                      <a:pt x="517131" y="432055"/>
                      <a:pt x="520091" y="432593"/>
                    </a:cubicBezTo>
                    <a:cubicBezTo>
                      <a:pt x="525202" y="433669"/>
                      <a:pt x="529776" y="432324"/>
                      <a:pt x="533542" y="428826"/>
                    </a:cubicBezTo>
                    <a:cubicBezTo>
                      <a:pt x="534887" y="427481"/>
                      <a:pt x="536232" y="426405"/>
                      <a:pt x="537846" y="425060"/>
                    </a:cubicBezTo>
                    <a:cubicBezTo>
                      <a:pt x="542420" y="426674"/>
                      <a:pt x="546724" y="425329"/>
                      <a:pt x="551029" y="423715"/>
                    </a:cubicBezTo>
                    <a:cubicBezTo>
                      <a:pt x="554257" y="422370"/>
                      <a:pt x="557485" y="420755"/>
                      <a:pt x="560714" y="419410"/>
                    </a:cubicBezTo>
                    <a:cubicBezTo>
                      <a:pt x="561790" y="418872"/>
                      <a:pt x="563135" y="418603"/>
                      <a:pt x="564749" y="418334"/>
                    </a:cubicBezTo>
                    <a:cubicBezTo>
                      <a:pt x="564480" y="419679"/>
                      <a:pt x="564480" y="420217"/>
                      <a:pt x="564480" y="421024"/>
                    </a:cubicBezTo>
                    <a:cubicBezTo>
                      <a:pt x="563942" y="422908"/>
                      <a:pt x="563135" y="424791"/>
                      <a:pt x="562597" y="426943"/>
                    </a:cubicBezTo>
                    <a:cubicBezTo>
                      <a:pt x="561252" y="433400"/>
                      <a:pt x="562597" y="439318"/>
                      <a:pt x="566901" y="444161"/>
                    </a:cubicBezTo>
                    <a:cubicBezTo>
                      <a:pt x="570668" y="448465"/>
                      <a:pt x="576048" y="449541"/>
                      <a:pt x="581160" y="447389"/>
                    </a:cubicBezTo>
                    <a:cubicBezTo>
                      <a:pt x="584119" y="446044"/>
                      <a:pt x="586809" y="444430"/>
                      <a:pt x="589230" y="442547"/>
                    </a:cubicBezTo>
                    <a:cubicBezTo>
                      <a:pt x="592997" y="439318"/>
                      <a:pt x="596494" y="435552"/>
                      <a:pt x="599991" y="432055"/>
                    </a:cubicBezTo>
                    <a:cubicBezTo>
                      <a:pt x="603489" y="428557"/>
                      <a:pt x="606986" y="425060"/>
                      <a:pt x="611290" y="422908"/>
                    </a:cubicBezTo>
                    <a:cubicBezTo>
                      <a:pt x="611559" y="422639"/>
                      <a:pt x="612098" y="422639"/>
                      <a:pt x="612367" y="422639"/>
                    </a:cubicBezTo>
                    <a:cubicBezTo>
                      <a:pt x="614519" y="421563"/>
                      <a:pt x="616671" y="420755"/>
                      <a:pt x="619092" y="420486"/>
                    </a:cubicBezTo>
                    <a:cubicBezTo>
                      <a:pt x="619092" y="420486"/>
                      <a:pt x="619361" y="420217"/>
                      <a:pt x="619361" y="420217"/>
                    </a:cubicBezTo>
                    <a:cubicBezTo>
                      <a:pt x="620706" y="419679"/>
                      <a:pt x="622051" y="420217"/>
                      <a:pt x="623128" y="421294"/>
                    </a:cubicBezTo>
                    <a:cubicBezTo>
                      <a:pt x="624473" y="422908"/>
                      <a:pt x="625549" y="424791"/>
                      <a:pt x="625549" y="426943"/>
                    </a:cubicBezTo>
                    <a:cubicBezTo>
                      <a:pt x="625549" y="429633"/>
                      <a:pt x="625280" y="432055"/>
                      <a:pt x="624742" y="434745"/>
                    </a:cubicBezTo>
                    <a:cubicBezTo>
                      <a:pt x="624473" y="437166"/>
                      <a:pt x="623666" y="439587"/>
                      <a:pt x="623666" y="442009"/>
                    </a:cubicBezTo>
                    <a:cubicBezTo>
                      <a:pt x="623396" y="447927"/>
                      <a:pt x="626087" y="452500"/>
                      <a:pt x="631198" y="455460"/>
                    </a:cubicBezTo>
                    <a:cubicBezTo>
                      <a:pt x="635772" y="458150"/>
                      <a:pt x="640883" y="457074"/>
                      <a:pt x="645457" y="452770"/>
                    </a:cubicBezTo>
                    <a:cubicBezTo>
                      <a:pt x="647878" y="450348"/>
                      <a:pt x="650030" y="447927"/>
                      <a:pt x="651913" y="445237"/>
                    </a:cubicBezTo>
                    <a:cubicBezTo>
                      <a:pt x="655680" y="440125"/>
                      <a:pt x="656756" y="433938"/>
                      <a:pt x="658370" y="428019"/>
                    </a:cubicBezTo>
                    <a:cubicBezTo>
                      <a:pt x="659984" y="421024"/>
                      <a:pt x="659177" y="414837"/>
                      <a:pt x="655411" y="408649"/>
                    </a:cubicBezTo>
                    <a:cubicBezTo>
                      <a:pt x="652451" y="403807"/>
                      <a:pt x="650299" y="398695"/>
                      <a:pt x="649223" y="393046"/>
                    </a:cubicBezTo>
                    <a:cubicBezTo>
                      <a:pt x="648147" y="387396"/>
                      <a:pt x="649761" y="384168"/>
                      <a:pt x="654872" y="381478"/>
                    </a:cubicBezTo>
                    <a:cubicBezTo>
                      <a:pt x="657832" y="379864"/>
                      <a:pt x="660791" y="379057"/>
                      <a:pt x="664019" y="378519"/>
                    </a:cubicBezTo>
                    <a:cubicBezTo>
                      <a:pt x="671014" y="377442"/>
                      <a:pt x="678009" y="376366"/>
                      <a:pt x="684196" y="371793"/>
                    </a:cubicBezTo>
                    <a:cubicBezTo>
                      <a:pt x="686887" y="369910"/>
                      <a:pt x="690384" y="371255"/>
                      <a:pt x="691729" y="374483"/>
                    </a:cubicBezTo>
                    <a:cubicBezTo>
                      <a:pt x="691998" y="375290"/>
                      <a:pt x="692267" y="375828"/>
                      <a:pt x="692267" y="376635"/>
                    </a:cubicBezTo>
                    <a:cubicBezTo>
                      <a:pt x="693074" y="382285"/>
                      <a:pt x="692536" y="387396"/>
                      <a:pt x="689039" y="392239"/>
                    </a:cubicBezTo>
                    <a:cubicBezTo>
                      <a:pt x="687963" y="393584"/>
                      <a:pt x="686887" y="394929"/>
                      <a:pt x="685810" y="396274"/>
                    </a:cubicBezTo>
                    <a:cubicBezTo>
                      <a:pt x="683120" y="399772"/>
                      <a:pt x="680430" y="403538"/>
                      <a:pt x="677740" y="407035"/>
                    </a:cubicBezTo>
                    <a:cubicBezTo>
                      <a:pt x="675049" y="411071"/>
                      <a:pt x="675318" y="415106"/>
                      <a:pt x="678009" y="419141"/>
                    </a:cubicBezTo>
                    <a:cubicBezTo>
                      <a:pt x="679354" y="420755"/>
                      <a:pt x="680699" y="422370"/>
                      <a:pt x="682044" y="423715"/>
                    </a:cubicBezTo>
                    <a:cubicBezTo>
                      <a:pt x="683389" y="425329"/>
                      <a:pt x="684734" y="426943"/>
                      <a:pt x="685810" y="428557"/>
                    </a:cubicBezTo>
                    <a:cubicBezTo>
                      <a:pt x="687694" y="431248"/>
                      <a:pt x="688232" y="434207"/>
                      <a:pt x="687963" y="437166"/>
                    </a:cubicBezTo>
                    <a:cubicBezTo>
                      <a:pt x="686617" y="445775"/>
                      <a:pt x="683658" y="453846"/>
                      <a:pt x="677740" y="460571"/>
                    </a:cubicBezTo>
                    <a:cubicBezTo>
                      <a:pt x="676664" y="461916"/>
                      <a:pt x="675318" y="462992"/>
                      <a:pt x="673704" y="463531"/>
                    </a:cubicBezTo>
                    <a:cubicBezTo>
                      <a:pt x="670207" y="464876"/>
                      <a:pt x="666441" y="465683"/>
                      <a:pt x="662674" y="465414"/>
                    </a:cubicBezTo>
                    <a:cubicBezTo>
                      <a:pt x="661329" y="465145"/>
                      <a:pt x="659984" y="465145"/>
                      <a:pt x="658639" y="464876"/>
                    </a:cubicBezTo>
                    <a:cubicBezTo>
                      <a:pt x="654604" y="464338"/>
                      <a:pt x="651644" y="465952"/>
                      <a:pt x="649761" y="469449"/>
                    </a:cubicBezTo>
                    <a:cubicBezTo>
                      <a:pt x="648685" y="471601"/>
                      <a:pt x="647878" y="474022"/>
                      <a:pt x="647071" y="476175"/>
                    </a:cubicBezTo>
                    <a:cubicBezTo>
                      <a:pt x="645457" y="482093"/>
                      <a:pt x="643035" y="487474"/>
                      <a:pt x="639807" y="492585"/>
                    </a:cubicBezTo>
                    <a:cubicBezTo>
                      <a:pt x="636848" y="497159"/>
                      <a:pt x="632812" y="500387"/>
                      <a:pt x="627970" y="502539"/>
                    </a:cubicBezTo>
                    <a:cubicBezTo>
                      <a:pt x="624742" y="503884"/>
                      <a:pt x="621244" y="503615"/>
                      <a:pt x="618285" y="502001"/>
                    </a:cubicBezTo>
                    <a:cubicBezTo>
                      <a:pt x="614788" y="500118"/>
                      <a:pt x="611559" y="497697"/>
                      <a:pt x="609407" y="494468"/>
                    </a:cubicBezTo>
                    <a:cubicBezTo>
                      <a:pt x="605641" y="488819"/>
                      <a:pt x="603489" y="482900"/>
                      <a:pt x="602413" y="476175"/>
                    </a:cubicBezTo>
                    <a:cubicBezTo>
                      <a:pt x="602144" y="474022"/>
                      <a:pt x="601337" y="471870"/>
                      <a:pt x="600798" y="469718"/>
                    </a:cubicBezTo>
                    <a:cubicBezTo>
                      <a:pt x="599991" y="466221"/>
                      <a:pt x="597570" y="464338"/>
                      <a:pt x="594342" y="462992"/>
                    </a:cubicBezTo>
                    <a:cubicBezTo>
                      <a:pt x="589768" y="460840"/>
                      <a:pt x="585195" y="461378"/>
                      <a:pt x="580891" y="463799"/>
                    </a:cubicBezTo>
                    <a:cubicBezTo>
                      <a:pt x="578469" y="465145"/>
                      <a:pt x="576586" y="466759"/>
                      <a:pt x="575779" y="469449"/>
                    </a:cubicBezTo>
                    <a:cubicBezTo>
                      <a:pt x="575241" y="470794"/>
                      <a:pt x="574972" y="472408"/>
                      <a:pt x="574703" y="473753"/>
                    </a:cubicBezTo>
                    <a:cubicBezTo>
                      <a:pt x="573627" y="481017"/>
                      <a:pt x="572551" y="488281"/>
                      <a:pt x="571475" y="495545"/>
                    </a:cubicBezTo>
                    <a:cubicBezTo>
                      <a:pt x="570937" y="499311"/>
                      <a:pt x="570130" y="502808"/>
                      <a:pt x="569322" y="506575"/>
                    </a:cubicBezTo>
                    <a:cubicBezTo>
                      <a:pt x="568515" y="509534"/>
                      <a:pt x="566632" y="511955"/>
                      <a:pt x="564211" y="513569"/>
                    </a:cubicBezTo>
                    <a:cubicBezTo>
                      <a:pt x="563135" y="514376"/>
                      <a:pt x="561790" y="514645"/>
                      <a:pt x="560445" y="513838"/>
                    </a:cubicBezTo>
                    <a:cubicBezTo>
                      <a:pt x="559369" y="513031"/>
                      <a:pt x="558561" y="511955"/>
                      <a:pt x="558830" y="510610"/>
                    </a:cubicBezTo>
                    <a:cubicBezTo>
                      <a:pt x="559100" y="508727"/>
                      <a:pt x="559638" y="506575"/>
                      <a:pt x="560445" y="504691"/>
                    </a:cubicBezTo>
                    <a:cubicBezTo>
                      <a:pt x="561252" y="502270"/>
                      <a:pt x="562328" y="500118"/>
                      <a:pt x="563135" y="497966"/>
                    </a:cubicBezTo>
                    <a:cubicBezTo>
                      <a:pt x="564211" y="494199"/>
                      <a:pt x="562328" y="491509"/>
                      <a:pt x="560445" y="488819"/>
                    </a:cubicBezTo>
                    <a:cubicBezTo>
                      <a:pt x="560176" y="488550"/>
                      <a:pt x="559369" y="488012"/>
                      <a:pt x="558830" y="488012"/>
                    </a:cubicBezTo>
                    <a:cubicBezTo>
                      <a:pt x="555871" y="488012"/>
                      <a:pt x="552912" y="487743"/>
                      <a:pt x="549953" y="488819"/>
                    </a:cubicBezTo>
                    <a:cubicBezTo>
                      <a:pt x="549415" y="489088"/>
                      <a:pt x="549146" y="489626"/>
                      <a:pt x="549146" y="490164"/>
                    </a:cubicBezTo>
                    <a:cubicBezTo>
                      <a:pt x="549146" y="490702"/>
                      <a:pt x="549684" y="491240"/>
                      <a:pt x="550222" y="491240"/>
                    </a:cubicBezTo>
                    <a:cubicBezTo>
                      <a:pt x="552374" y="491240"/>
                      <a:pt x="554257" y="491240"/>
                      <a:pt x="556409" y="491240"/>
                    </a:cubicBezTo>
                    <a:cubicBezTo>
                      <a:pt x="559100" y="491240"/>
                      <a:pt x="560983" y="493392"/>
                      <a:pt x="560714" y="496083"/>
                    </a:cubicBezTo>
                    <a:cubicBezTo>
                      <a:pt x="560445" y="497428"/>
                      <a:pt x="559907" y="499042"/>
                      <a:pt x="559369" y="500387"/>
                    </a:cubicBezTo>
                    <a:cubicBezTo>
                      <a:pt x="558023" y="503615"/>
                      <a:pt x="556678" y="506844"/>
                      <a:pt x="555064" y="510341"/>
                    </a:cubicBezTo>
                    <a:cubicBezTo>
                      <a:pt x="553450" y="507382"/>
                      <a:pt x="552643" y="504422"/>
                      <a:pt x="552374" y="501194"/>
                    </a:cubicBezTo>
                    <a:cubicBezTo>
                      <a:pt x="552105" y="499311"/>
                      <a:pt x="552105" y="497428"/>
                      <a:pt x="551836" y="495545"/>
                    </a:cubicBezTo>
                    <a:cubicBezTo>
                      <a:pt x="551567" y="494199"/>
                      <a:pt x="550491" y="493123"/>
                      <a:pt x="549146" y="493123"/>
                    </a:cubicBezTo>
                    <a:cubicBezTo>
                      <a:pt x="546724" y="493123"/>
                      <a:pt x="544303" y="492585"/>
                      <a:pt x="541882" y="491778"/>
                    </a:cubicBezTo>
                    <a:cubicBezTo>
                      <a:pt x="539730" y="490971"/>
                      <a:pt x="538385" y="492316"/>
                      <a:pt x="538116" y="494737"/>
                    </a:cubicBezTo>
                    <a:cubicBezTo>
                      <a:pt x="537308" y="499042"/>
                      <a:pt x="536501" y="503077"/>
                      <a:pt x="535425" y="507382"/>
                    </a:cubicBezTo>
                    <a:cubicBezTo>
                      <a:pt x="535156" y="508458"/>
                      <a:pt x="534349" y="509265"/>
                      <a:pt x="534080" y="510072"/>
                    </a:cubicBezTo>
                    <a:cubicBezTo>
                      <a:pt x="533273" y="510072"/>
                      <a:pt x="532735" y="510072"/>
                      <a:pt x="532735" y="510072"/>
                    </a:cubicBezTo>
                    <a:cubicBezTo>
                      <a:pt x="531659" y="509265"/>
                      <a:pt x="530583" y="508458"/>
                      <a:pt x="529776" y="507651"/>
                    </a:cubicBezTo>
                    <a:cubicBezTo>
                      <a:pt x="527624" y="505498"/>
                      <a:pt x="525740" y="503346"/>
                      <a:pt x="523319" y="501463"/>
                    </a:cubicBezTo>
                    <a:cubicBezTo>
                      <a:pt x="518477" y="497966"/>
                      <a:pt x="513365" y="500118"/>
                      <a:pt x="512558" y="506036"/>
                    </a:cubicBezTo>
                    <a:cubicBezTo>
                      <a:pt x="512289" y="507651"/>
                      <a:pt x="512289" y="509534"/>
                      <a:pt x="512558" y="511148"/>
                    </a:cubicBezTo>
                    <a:cubicBezTo>
                      <a:pt x="513365" y="519488"/>
                      <a:pt x="514441" y="527828"/>
                      <a:pt x="514979" y="536436"/>
                    </a:cubicBezTo>
                    <a:cubicBezTo>
                      <a:pt x="515517" y="543969"/>
                      <a:pt x="515517" y="551502"/>
                      <a:pt x="515786" y="559034"/>
                    </a:cubicBezTo>
                    <a:cubicBezTo>
                      <a:pt x="515786" y="563339"/>
                      <a:pt x="515248" y="567643"/>
                      <a:pt x="513365" y="571679"/>
                    </a:cubicBezTo>
                    <a:cubicBezTo>
                      <a:pt x="511482" y="575714"/>
                      <a:pt x="508254" y="577328"/>
                      <a:pt x="504218" y="575983"/>
                    </a:cubicBezTo>
                    <a:cubicBezTo>
                      <a:pt x="496686" y="573831"/>
                      <a:pt x="491305" y="569257"/>
                      <a:pt x="489153" y="561456"/>
                    </a:cubicBezTo>
                    <a:cubicBezTo>
                      <a:pt x="488346" y="558765"/>
                      <a:pt x="488077" y="555806"/>
                      <a:pt x="487808" y="553116"/>
                    </a:cubicBezTo>
                    <a:cubicBezTo>
                      <a:pt x="487539" y="548811"/>
                      <a:pt x="487808" y="544507"/>
                      <a:pt x="487539" y="540203"/>
                    </a:cubicBezTo>
                    <a:cubicBezTo>
                      <a:pt x="487539" y="536974"/>
                      <a:pt x="487270" y="533746"/>
                      <a:pt x="486732" y="530787"/>
                    </a:cubicBezTo>
                    <a:cubicBezTo>
                      <a:pt x="486194" y="526751"/>
                      <a:pt x="483234" y="525137"/>
                      <a:pt x="480006" y="524330"/>
                    </a:cubicBezTo>
                    <a:cubicBezTo>
                      <a:pt x="478392" y="523792"/>
                      <a:pt x="476778" y="524599"/>
                      <a:pt x="476509" y="526213"/>
                    </a:cubicBezTo>
                    <a:cubicBezTo>
                      <a:pt x="475971" y="528097"/>
                      <a:pt x="475433" y="529711"/>
                      <a:pt x="475164" y="531594"/>
                    </a:cubicBezTo>
                    <a:cubicBezTo>
                      <a:pt x="474357" y="537243"/>
                      <a:pt x="473011" y="542624"/>
                      <a:pt x="471397" y="548004"/>
                    </a:cubicBezTo>
                    <a:cubicBezTo>
                      <a:pt x="470321" y="551233"/>
                      <a:pt x="468976" y="553923"/>
                      <a:pt x="466017" y="555806"/>
                    </a:cubicBezTo>
                    <a:cubicBezTo>
                      <a:pt x="462789" y="557958"/>
                      <a:pt x="460098" y="557689"/>
                      <a:pt x="457677" y="554730"/>
                    </a:cubicBezTo>
                    <a:cubicBezTo>
                      <a:pt x="455525" y="552040"/>
                      <a:pt x="454718" y="548811"/>
                      <a:pt x="454718" y="545314"/>
                    </a:cubicBezTo>
                    <a:cubicBezTo>
                      <a:pt x="454718" y="543700"/>
                      <a:pt x="454987" y="541817"/>
                      <a:pt x="454718" y="540203"/>
                    </a:cubicBezTo>
                    <a:cubicBezTo>
                      <a:pt x="454449" y="538320"/>
                      <a:pt x="454180" y="536167"/>
                      <a:pt x="453104" y="534284"/>
                    </a:cubicBezTo>
                    <a:cubicBezTo>
                      <a:pt x="450951" y="530518"/>
                      <a:pt x="446916" y="529980"/>
                      <a:pt x="444226" y="533208"/>
                    </a:cubicBezTo>
                    <a:cubicBezTo>
                      <a:pt x="442612" y="535091"/>
                      <a:pt x="441266" y="537512"/>
                      <a:pt x="439921" y="539665"/>
                    </a:cubicBezTo>
                    <a:cubicBezTo>
                      <a:pt x="439383" y="540741"/>
                      <a:pt x="438845" y="542086"/>
                      <a:pt x="438307" y="543162"/>
                    </a:cubicBezTo>
                    <a:cubicBezTo>
                      <a:pt x="436693" y="546121"/>
                      <a:pt x="434541" y="546659"/>
                      <a:pt x="432120" y="544507"/>
                    </a:cubicBezTo>
                    <a:cubicBezTo>
                      <a:pt x="430505" y="542893"/>
                      <a:pt x="429429" y="541010"/>
                      <a:pt x="428084" y="539127"/>
                    </a:cubicBezTo>
                    <a:cubicBezTo>
                      <a:pt x="427008" y="537243"/>
                      <a:pt x="426201" y="535091"/>
                      <a:pt x="425125" y="533208"/>
                    </a:cubicBezTo>
                    <a:cubicBezTo>
                      <a:pt x="420820" y="524330"/>
                      <a:pt x="415171" y="518143"/>
                      <a:pt x="406293" y="515990"/>
                    </a:cubicBezTo>
                    <a:close/>
                    <a:moveTo>
                      <a:pt x="493188" y="436628"/>
                    </a:moveTo>
                    <a:cubicBezTo>
                      <a:pt x="493726" y="438780"/>
                      <a:pt x="494264" y="440932"/>
                      <a:pt x="494802" y="443085"/>
                    </a:cubicBezTo>
                    <a:cubicBezTo>
                      <a:pt x="497762" y="453038"/>
                      <a:pt x="498838" y="463261"/>
                      <a:pt x="499645" y="473484"/>
                    </a:cubicBezTo>
                    <a:cubicBezTo>
                      <a:pt x="499914" y="476713"/>
                      <a:pt x="499376" y="479672"/>
                      <a:pt x="496686" y="482362"/>
                    </a:cubicBezTo>
                    <a:cubicBezTo>
                      <a:pt x="496417" y="481555"/>
                      <a:pt x="496148" y="481286"/>
                      <a:pt x="496148" y="480748"/>
                    </a:cubicBezTo>
                    <a:cubicBezTo>
                      <a:pt x="496148" y="476713"/>
                      <a:pt x="495879" y="472408"/>
                      <a:pt x="495879" y="468373"/>
                    </a:cubicBezTo>
                    <a:cubicBezTo>
                      <a:pt x="495879" y="459495"/>
                      <a:pt x="493726" y="450886"/>
                      <a:pt x="490229" y="442816"/>
                    </a:cubicBezTo>
                    <a:cubicBezTo>
                      <a:pt x="489422" y="441201"/>
                      <a:pt x="488615" y="439318"/>
                      <a:pt x="488077" y="437704"/>
                    </a:cubicBezTo>
                    <a:cubicBezTo>
                      <a:pt x="487270" y="435283"/>
                      <a:pt x="486732" y="432593"/>
                      <a:pt x="487539" y="429902"/>
                    </a:cubicBezTo>
                    <a:cubicBezTo>
                      <a:pt x="488077" y="428288"/>
                      <a:pt x="488884" y="426943"/>
                      <a:pt x="490229" y="426674"/>
                    </a:cubicBezTo>
                    <a:cubicBezTo>
                      <a:pt x="492381" y="425867"/>
                      <a:pt x="494802" y="425329"/>
                      <a:pt x="497493" y="426136"/>
                    </a:cubicBezTo>
                    <a:cubicBezTo>
                      <a:pt x="496955" y="426674"/>
                      <a:pt x="496686" y="427212"/>
                      <a:pt x="496148" y="427481"/>
                    </a:cubicBezTo>
                    <a:cubicBezTo>
                      <a:pt x="493457" y="429902"/>
                      <a:pt x="492650" y="432862"/>
                      <a:pt x="493188" y="436628"/>
                    </a:cubicBezTo>
                    <a:close/>
                    <a:moveTo>
                      <a:pt x="465210" y="486398"/>
                    </a:moveTo>
                    <a:cubicBezTo>
                      <a:pt x="463057" y="481286"/>
                      <a:pt x="461174" y="475906"/>
                      <a:pt x="459291" y="470794"/>
                    </a:cubicBezTo>
                    <a:cubicBezTo>
                      <a:pt x="457946" y="466759"/>
                      <a:pt x="455794" y="463261"/>
                      <a:pt x="451220" y="462454"/>
                    </a:cubicBezTo>
                    <a:cubicBezTo>
                      <a:pt x="450951" y="462454"/>
                      <a:pt x="450682" y="461916"/>
                      <a:pt x="450413" y="461647"/>
                    </a:cubicBezTo>
                    <a:cubicBezTo>
                      <a:pt x="451489" y="459495"/>
                      <a:pt x="451489" y="459495"/>
                      <a:pt x="454718" y="457343"/>
                    </a:cubicBezTo>
                    <a:cubicBezTo>
                      <a:pt x="456870" y="460302"/>
                      <a:pt x="460905" y="468642"/>
                      <a:pt x="462250" y="473215"/>
                    </a:cubicBezTo>
                    <a:cubicBezTo>
                      <a:pt x="463596" y="478327"/>
                      <a:pt x="465210" y="483438"/>
                      <a:pt x="466555" y="488550"/>
                    </a:cubicBezTo>
                    <a:cubicBezTo>
                      <a:pt x="466017" y="488012"/>
                      <a:pt x="465479" y="487205"/>
                      <a:pt x="465210" y="486398"/>
                    </a:cubicBezTo>
                    <a:close/>
                    <a:moveTo>
                      <a:pt x="450413" y="489357"/>
                    </a:moveTo>
                    <a:cubicBezTo>
                      <a:pt x="450682" y="491778"/>
                      <a:pt x="450413" y="494199"/>
                      <a:pt x="450413" y="496621"/>
                    </a:cubicBezTo>
                    <a:cubicBezTo>
                      <a:pt x="450144" y="499311"/>
                      <a:pt x="449068" y="501732"/>
                      <a:pt x="447185" y="503615"/>
                    </a:cubicBezTo>
                    <a:cubicBezTo>
                      <a:pt x="445571" y="505498"/>
                      <a:pt x="443688" y="506306"/>
                      <a:pt x="441266" y="505767"/>
                    </a:cubicBezTo>
                    <a:cubicBezTo>
                      <a:pt x="439114" y="505229"/>
                      <a:pt x="438307" y="503615"/>
                      <a:pt x="438845" y="501463"/>
                    </a:cubicBezTo>
                    <a:cubicBezTo>
                      <a:pt x="440459" y="496352"/>
                      <a:pt x="442074" y="491240"/>
                      <a:pt x="443957" y="486129"/>
                    </a:cubicBezTo>
                    <a:cubicBezTo>
                      <a:pt x="444495" y="484245"/>
                      <a:pt x="445302" y="482362"/>
                      <a:pt x="445840" y="480210"/>
                    </a:cubicBezTo>
                    <a:cubicBezTo>
                      <a:pt x="446378" y="478058"/>
                      <a:pt x="446916" y="475906"/>
                      <a:pt x="447454" y="473753"/>
                    </a:cubicBezTo>
                    <a:cubicBezTo>
                      <a:pt x="449606" y="478865"/>
                      <a:pt x="450144" y="484245"/>
                      <a:pt x="450413" y="489357"/>
                    </a:cubicBezTo>
                    <a:close/>
                    <a:moveTo>
                      <a:pt x="386116" y="552578"/>
                    </a:moveTo>
                    <a:cubicBezTo>
                      <a:pt x="383426" y="550695"/>
                      <a:pt x="381812" y="548273"/>
                      <a:pt x="379929" y="545852"/>
                    </a:cubicBezTo>
                    <a:cubicBezTo>
                      <a:pt x="377238" y="542624"/>
                      <a:pt x="374279" y="539934"/>
                      <a:pt x="371051" y="537512"/>
                    </a:cubicBezTo>
                    <a:cubicBezTo>
                      <a:pt x="367015" y="534822"/>
                      <a:pt x="362711" y="533477"/>
                      <a:pt x="357869" y="534015"/>
                    </a:cubicBezTo>
                    <a:cubicBezTo>
                      <a:pt x="356792" y="534015"/>
                      <a:pt x="355716" y="534822"/>
                      <a:pt x="354640" y="533746"/>
                    </a:cubicBezTo>
                    <a:cubicBezTo>
                      <a:pt x="354640" y="533477"/>
                      <a:pt x="354640" y="532939"/>
                      <a:pt x="354640" y="532670"/>
                    </a:cubicBezTo>
                    <a:cubicBezTo>
                      <a:pt x="358138" y="525675"/>
                      <a:pt x="360559" y="518681"/>
                      <a:pt x="361097" y="510879"/>
                    </a:cubicBezTo>
                    <a:cubicBezTo>
                      <a:pt x="361097" y="509265"/>
                      <a:pt x="361366" y="507920"/>
                      <a:pt x="361904" y="506575"/>
                    </a:cubicBezTo>
                    <a:cubicBezTo>
                      <a:pt x="361904" y="504153"/>
                      <a:pt x="362173" y="501732"/>
                      <a:pt x="363787" y="500118"/>
                    </a:cubicBezTo>
                    <a:cubicBezTo>
                      <a:pt x="365670" y="498235"/>
                      <a:pt x="367822" y="500387"/>
                      <a:pt x="367822" y="502270"/>
                    </a:cubicBezTo>
                    <a:cubicBezTo>
                      <a:pt x="368899" y="504960"/>
                      <a:pt x="370244" y="507920"/>
                      <a:pt x="371320" y="510610"/>
                    </a:cubicBezTo>
                    <a:cubicBezTo>
                      <a:pt x="372665" y="513569"/>
                      <a:pt x="373741" y="516797"/>
                      <a:pt x="375355" y="519757"/>
                    </a:cubicBezTo>
                    <a:cubicBezTo>
                      <a:pt x="378315" y="524868"/>
                      <a:pt x="383964" y="527020"/>
                      <a:pt x="389883" y="525675"/>
                    </a:cubicBezTo>
                    <a:cubicBezTo>
                      <a:pt x="390690" y="525406"/>
                      <a:pt x="391497" y="525675"/>
                      <a:pt x="392842" y="525406"/>
                    </a:cubicBezTo>
                    <a:cubicBezTo>
                      <a:pt x="392573" y="527020"/>
                      <a:pt x="392304" y="528366"/>
                      <a:pt x="392304" y="529711"/>
                    </a:cubicBezTo>
                    <a:cubicBezTo>
                      <a:pt x="392035" y="531863"/>
                      <a:pt x="391228" y="534284"/>
                      <a:pt x="391497" y="536436"/>
                    </a:cubicBezTo>
                    <a:cubicBezTo>
                      <a:pt x="392035" y="542624"/>
                      <a:pt x="389344" y="547466"/>
                      <a:pt x="386116" y="552578"/>
                    </a:cubicBezTo>
                    <a:close/>
                    <a:moveTo>
                      <a:pt x="90996" y="626560"/>
                    </a:moveTo>
                    <a:cubicBezTo>
                      <a:pt x="90457" y="627367"/>
                      <a:pt x="89919" y="628443"/>
                      <a:pt x="89112" y="628981"/>
                    </a:cubicBezTo>
                    <a:cubicBezTo>
                      <a:pt x="85346" y="631671"/>
                      <a:pt x="81311" y="634362"/>
                      <a:pt x="77544" y="636783"/>
                    </a:cubicBezTo>
                    <a:cubicBezTo>
                      <a:pt x="81042" y="632478"/>
                      <a:pt x="85615" y="628981"/>
                      <a:pt x="90996" y="626560"/>
                    </a:cubicBezTo>
                    <a:close/>
                    <a:moveTo>
                      <a:pt x="63017" y="630864"/>
                    </a:moveTo>
                    <a:cubicBezTo>
                      <a:pt x="66514" y="631671"/>
                      <a:pt x="67321" y="633823"/>
                      <a:pt x="67590" y="636245"/>
                    </a:cubicBezTo>
                    <a:cubicBezTo>
                      <a:pt x="66245" y="634631"/>
                      <a:pt x="64900" y="633016"/>
                      <a:pt x="63017" y="630864"/>
                    </a:cubicBezTo>
                    <a:close/>
                    <a:moveTo>
                      <a:pt x="57636" y="620910"/>
                    </a:moveTo>
                    <a:cubicBezTo>
                      <a:pt x="61134" y="617682"/>
                      <a:pt x="64362" y="614723"/>
                      <a:pt x="67859" y="611763"/>
                    </a:cubicBezTo>
                    <a:cubicBezTo>
                      <a:pt x="82656" y="598850"/>
                      <a:pt x="98259" y="586744"/>
                      <a:pt x="115746" y="577597"/>
                    </a:cubicBezTo>
                    <a:cubicBezTo>
                      <a:pt x="124355" y="573024"/>
                      <a:pt x="133232" y="569796"/>
                      <a:pt x="142379" y="567105"/>
                    </a:cubicBezTo>
                    <a:cubicBezTo>
                      <a:pt x="149374" y="564953"/>
                      <a:pt x="156638" y="563608"/>
                      <a:pt x="163632" y="561725"/>
                    </a:cubicBezTo>
                    <a:cubicBezTo>
                      <a:pt x="170896" y="559842"/>
                      <a:pt x="178429" y="559842"/>
                      <a:pt x="185692" y="557689"/>
                    </a:cubicBezTo>
                    <a:cubicBezTo>
                      <a:pt x="187038" y="557420"/>
                      <a:pt x="188383" y="557420"/>
                      <a:pt x="189728" y="557420"/>
                    </a:cubicBezTo>
                    <a:cubicBezTo>
                      <a:pt x="196722" y="557420"/>
                      <a:pt x="203717" y="556882"/>
                      <a:pt x="209905" y="553654"/>
                    </a:cubicBezTo>
                    <a:cubicBezTo>
                      <a:pt x="211250" y="552847"/>
                      <a:pt x="212864" y="552578"/>
                      <a:pt x="214209" y="552309"/>
                    </a:cubicBezTo>
                    <a:cubicBezTo>
                      <a:pt x="216092" y="551771"/>
                      <a:pt x="217437" y="552309"/>
                      <a:pt x="218783" y="553654"/>
                    </a:cubicBezTo>
                    <a:cubicBezTo>
                      <a:pt x="220128" y="554999"/>
                      <a:pt x="221473" y="556344"/>
                      <a:pt x="223087" y="557151"/>
                    </a:cubicBezTo>
                    <a:cubicBezTo>
                      <a:pt x="226315" y="559303"/>
                      <a:pt x="229544" y="559303"/>
                      <a:pt x="232503" y="557151"/>
                    </a:cubicBezTo>
                    <a:cubicBezTo>
                      <a:pt x="233310" y="556613"/>
                      <a:pt x="234386" y="555806"/>
                      <a:pt x="235193" y="555268"/>
                    </a:cubicBezTo>
                    <a:cubicBezTo>
                      <a:pt x="237345" y="553923"/>
                      <a:pt x="239498" y="552309"/>
                      <a:pt x="241919" y="551233"/>
                    </a:cubicBezTo>
                    <a:cubicBezTo>
                      <a:pt x="244340" y="549888"/>
                      <a:pt x="245416" y="550426"/>
                      <a:pt x="247568" y="552309"/>
                    </a:cubicBezTo>
                    <a:cubicBezTo>
                      <a:pt x="248644" y="553385"/>
                      <a:pt x="249720" y="554461"/>
                      <a:pt x="250796" y="555268"/>
                    </a:cubicBezTo>
                    <a:cubicBezTo>
                      <a:pt x="255370" y="558496"/>
                      <a:pt x="259943" y="557689"/>
                      <a:pt x="262903" y="552847"/>
                    </a:cubicBezTo>
                    <a:cubicBezTo>
                      <a:pt x="264517" y="550426"/>
                      <a:pt x="265324" y="547735"/>
                      <a:pt x="266669" y="545314"/>
                    </a:cubicBezTo>
                    <a:cubicBezTo>
                      <a:pt x="267476" y="543700"/>
                      <a:pt x="268014" y="541817"/>
                      <a:pt x="268821" y="540203"/>
                    </a:cubicBezTo>
                    <a:cubicBezTo>
                      <a:pt x="269359" y="539127"/>
                      <a:pt x="270166" y="538589"/>
                      <a:pt x="271511" y="538320"/>
                    </a:cubicBezTo>
                    <a:cubicBezTo>
                      <a:pt x="273395" y="538050"/>
                      <a:pt x="275278" y="538320"/>
                      <a:pt x="276623" y="539934"/>
                    </a:cubicBezTo>
                    <a:cubicBezTo>
                      <a:pt x="277968" y="541548"/>
                      <a:pt x="279582" y="542893"/>
                      <a:pt x="280927" y="544238"/>
                    </a:cubicBezTo>
                    <a:cubicBezTo>
                      <a:pt x="284425" y="547466"/>
                      <a:pt x="288460" y="549081"/>
                      <a:pt x="293303" y="548811"/>
                    </a:cubicBezTo>
                    <a:cubicBezTo>
                      <a:pt x="303256" y="548542"/>
                      <a:pt x="306485" y="546659"/>
                      <a:pt x="309982" y="537512"/>
                    </a:cubicBezTo>
                    <a:cubicBezTo>
                      <a:pt x="311865" y="532939"/>
                      <a:pt x="314017" y="528097"/>
                      <a:pt x="315901" y="523523"/>
                    </a:cubicBezTo>
                    <a:cubicBezTo>
                      <a:pt x="316439" y="522178"/>
                      <a:pt x="317246" y="520833"/>
                      <a:pt x="318053" y="519488"/>
                    </a:cubicBezTo>
                    <a:cubicBezTo>
                      <a:pt x="319936" y="517067"/>
                      <a:pt x="321550" y="517067"/>
                      <a:pt x="323164" y="519488"/>
                    </a:cubicBezTo>
                    <a:cubicBezTo>
                      <a:pt x="325855" y="523523"/>
                      <a:pt x="328007" y="527828"/>
                      <a:pt x="329890" y="532401"/>
                    </a:cubicBezTo>
                    <a:cubicBezTo>
                      <a:pt x="330159" y="533477"/>
                      <a:pt x="330428" y="534553"/>
                      <a:pt x="330966" y="535629"/>
                    </a:cubicBezTo>
                    <a:cubicBezTo>
                      <a:pt x="333925" y="542086"/>
                      <a:pt x="339844" y="543700"/>
                      <a:pt x="345763" y="540472"/>
                    </a:cubicBezTo>
                    <a:cubicBezTo>
                      <a:pt x="347377" y="539665"/>
                      <a:pt x="348991" y="538589"/>
                      <a:pt x="350336" y="537512"/>
                    </a:cubicBezTo>
                    <a:cubicBezTo>
                      <a:pt x="351950" y="538589"/>
                      <a:pt x="353564" y="538858"/>
                      <a:pt x="355178" y="537781"/>
                    </a:cubicBezTo>
                    <a:cubicBezTo>
                      <a:pt x="357061" y="536436"/>
                      <a:pt x="359483" y="536705"/>
                      <a:pt x="361635" y="536705"/>
                    </a:cubicBezTo>
                    <a:cubicBezTo>
                      <a:pt x="366746" y="536974"/>
                      <a:pt x="370513" y="540203"/>
                      <a:pt x="373472" y="543431"/>
                    </a:cubicBezTo>
                    <a:cubicBezTo>
                      <a:pt x="377238" y="547466"/>
                      <a:pt x="380736" y="552040"/>
                      <a:pt x="383964" y="556613"/>
                    </a:cubicBezTo>
                    <a:cubicBezTo>
                      <a:pt x="384502" y="557420"/>
                      <a:pt x="385040" y="558765"/>
                      <a:pt x="384771" y="559842"/>
                    </a:cubicBezTo>
                    <a:cubicBezTo>
                      <a:pt x="384233" y="563608"/>
                      <a:pt x="383695" y="567643"/>
                      <a:pt x="382619" y="571410"/>
                    </a:cubicBezTo>
                    <a:cubicBezTo>
                      <a:pt x="382081" y="573293"/>
                      <a:pt x="381274" y="575445"/>
                      <a:pt x="379929" y="576790"/>
                    </a:cubicBezTo>
                    <a:cubicBezTo>
                      <a:pt x="376700" y="581095"/>
                      <a:pt x="372665" y="580825"/>
                      <a:pt x="369168" y="576790"/>
                    </a:cubicBezTo>
                    <a:cubicBezTo>
                      <a:pt x="368361" y="575983"/>
                      <a:pt x="367822" y="574907"/>
                      <a:pt x="367285" y="574100"/>
                    </a:cubicBezTo>
                    <a:cubicBezTo>
                      <a:pt x="365939" y="571679"/>
                      <a:pt x="364594" y="569257"/>
                      <a:pt x="363249" y="566567"/>
                    </a:cubicBezTo>
                    <a:cubicBezTo>
                      <a:pt x="362442" y="564953"/>
                      <a:pt x="361366" y="563339"/>
                      <a:pt x="360290" y="561725"/>
                    </a:cubicBezTo>
                    <a:cubicBezTo>
                      <a:pt x="358138" y="559034"/>
                      <a:pt x="355447" y="557420"/>
                      <a:pt x="352219" y="557151"/>
                    </a:cubicBezTo>
                    <a:cubicBezTo>
                      <a:pt x="347915" y="556613"/>
                      <a:pt x="344686" y="558765"/>
                      <a:pt x="343610" y="562801"/>
                    </a:cubicBezTo>
                    <a:cubicBezTo>
                      <a:pt x="343072" y="564684"/>
                      <a:pt x="343072" y="566567"/>
                      <a:pt x="343072" y="568450"/>
                    </a:cubicBezTo>
                    <a:cubicBezTo>
                      <a:pt x="342803" y="573293"/>
                      <a:pt x="341996" y="578135"/>
                      <a:pt x="340113" y="582709"/>
                    </a:cubicBezTo>
                    <a:cubicBezTo>
                      <a:pt x="339306" y="584592"/>
                      <a:pt x="338499" y="586475"/>
                      <a:pt x="335809" y="586475"/>
                    </a:cubicBezTo>
                    <a:cubicBezTo>
                      <a:pt x="335270" y="586475"/>
                      <a:pt x="334732" y="587282"/>
                      <a:pt x="334194" y="587820"/>
                    </a:cubicBezTo>
                    <a:cubicBezTo>
                      <a:pt x="332311" y="589165"/>
                      <a:pt x="331235" y="589165"/>
                      <a:pt x="329890" y="588089"/>
                    </a:cubicBezTo>
                    <a:cubicBezTo>
                      <a:pt x="328007" y="586475"/>
                      <a:pt x="327200" y="584054"/>
                      <a:pt x="326393" y="581633"/>
                    </a:cubicBezTo>
                    <a:cubicBezTo>
                      <a:pt x="325586" y="578942"/>
                      <a:pt x="325048" y="576252"/>
                      <a:pt x="324241" y="573562"/>
                    </a:cubicBezTo>
                    <a:cubicBezTo>
                      <a:pt x="321550" y="566298"/>
                      <a:pt x="314017" y="562532"/>
                      <a:pt x="306485" y="564415"/>
                    </a:cubicBezTo>
                    <a:cubicBezTo>
                      <a:pt x="304602" y="564953"/>
                      <a:pt x="302987" y="565760"/>
                      <a:pt x="302449" y="567912"/>
                    </a:cubicBezTo>
                    <a:cubicBezTo>
                      <a:pt x="301373" y="571141"/>
                      <a:pt x="300297" y="574369"/>
                      <a:pt x="299221" y="577328"/>
                    </a:cubicBezTo>
                    <a:cubicBezTo>
                      <a:pt x="298952" y="578404"/>
                      <a:pt x="298952" y="579749"/>
                      <a:pt x="297338" y="579749"/>
                    </a:cubicBezTo>
                    <a:cubicBezTo>
                      <a:pt x="296800" y="578404"/>
                      <a:pt x="295993" y="577059"/>
                      <a:pt x="295186" y="575983"/>
                    </a:cubicBezTo>
                    <a:cubicBezTo>
                      <a:pt x="294110" y="574369"/>
                      <a:pt x="293033" y="572486"/>
                      <a:pt x="291688" y="570872"/>
                    </a:cubicBezTo>
                    <a:cubicBezTo>
                      <a:pt x="289805" y="568719"/>
                      <a:pt x="287653" y="568450"/>
                      <a:pt x="285232" y="570064"/>
                    </a:cubicBezTo>
                    <a:cubicBezTo>
                      <a:pt x="283887" y="570872"/>
                      <a:pt x="282542" y="572217"/>
                      <a:pt x="281465" y="573293"/>
                    </a:cubicBezTo>
                    <a:cubicBezTo>
                      <a:pt x="280389" y="574369"/>
                      <a:pt x="279313" y="575445"/>
                      <a:pt x="278237" y="576521"/>
                    </a:cubicBezTo>
                    <a:cubicBezTo>
                      <a:pt x="275009" y="579749"/>
                      <a:pt x="271242" y="581364"/>
                      <a:pt x="266669" y="581364"/>
                    </a:cubicBezTo>
                    <a:cubicBezTo>
                      <a:pt x="263710" y="581364"/>
                      <a:pt x="260750" y="581364"/>
                      <a:pt x="257791" y="580557"/>
                    </a:cubicBezTo>
                    <a:cubicBezTo>
                      <a:pt x="256984" y="580287"/>
                      <a:pt x="255639" y="579480"/>
                      <a:pt x="254832" y="581095"/>
                    </a:cubicBezTo>
                    <a:cubicBezTo>
                      <a:pt x="257253" y="582440"/>
                      <a:pt x="259674" y="582978"/>
                      <a:pt x="262365" y="583516"/>
                    </a:cubicBezTo>
                    <a:cubicBezTo>
                      <a:pt x="270166" y="585130"/>
                      <a:pt x="276892" y="583247"/>
                      <a:pt x="282004" y="577059"/>
                    </a:cubicBezTo>
                    <a:cubicBezTo>
                      <a:pt x="283080" y="575714"/>
                      <a:pt x="284694" y="574369"/>
                      <a:pt x="286039" y="573293"/>
                    </a:cubicBezTo>
                    <a:cubicBezTo>
                      <a:pt x="287384" y="572217"/>
                      <a:pt x="288998" y="572486"/>
                      <a:pt x="290074" y="573831"/>
                    </a:cubicBezTo>
                    <a:cubicBezTo>
                      <a:pt x="291150" y="575176"/>
                      <a:pt x="292226" y="576521"/>
                      <a:pt x="293033" y="577866"/>
                    </a:cubicBezTo>
                    <a:cubicBezTo>
                      <a:pt x="296800" y="586206"/>
                      <a:pt x="296800" y="587013"/>
                      <a:pt x="290343" y="593739"/>
                    </a:cubicBezTo>
                    <a:cubicBezTo>
                      <a:pt x="283618" y="600464"/>
                      <a:pt x="276623" y="600733"/>
                      <a:pt x="269897" y="593201"/>
                    </a:cubicBezTo>
                    <a:cubicBezTo>
                      <a:pt x="269359" y="592394"/>
                      <a:pt x="268821" y="591856"/>
                      <a:pt x="268014" y="591048"/>
                    </a:cubicBezTo>
                    <a:cubicBezTo>
                      <a:pt x="266938" y="590241"/>
                      <a:pt x="266131" y="589165"/>
                      <a:pt x="265055" y="588627"/>
                    </a:cubicBezTo>
                    <a:cubicBezTo>
                      <a:pt x="262634" y="587013"/>
                      <a:pt x="259943" y="587551"/>
                      <a:pt x="257791" y="589703"/>
                    </a:cubicBezTo>
                    <a:cubicBezTo>
                      <a:pt x="256984" y="590779"/>
                      <a:pt x="256446" y="591856"/>
                      <a:pt x="255908" y="592932"/>
                    </a:cubicBezTo>
                    <a:cubicBezTo>
                      <a:pt x="255370" y="594546"/>
                      <a:pt x="255101" y="596160"/>
                      <a:pt x="254563" y="597774"/>
                    </a:cubicBezTo>
                    <a:cubicBezTo>
                      <a:pt x="253756" y="600464"/>
                      <a:pt x="252680" y="603155"/>
                      <a:pt x="250528" y="605038"/>
                    </a:cubicBezTo>
                    <a:cubicBezTo>
                      <a:pt x="248106" y="607728"/>
                      <a:pt x="245954" y="607728"/>
                      <a:pt x="243264" y="605307"/>
                    </a:cubicBezTo>
                    <a:cubicBezTo>
                      <a:pt x="242457" y="604500"/>
                      <a:pt x="241381" y="603424"/>
                      <a:pt x="240843" y="602347"/>
                    </a:cubicBezTo>
                    <a:cubicBezTo>
                      <a:pt x="239498" y="599926"/>
                      <a:pt x="238152" y="597505"/>
                      <a:pt x="237345" y="594815"/>
                    </a:cubicBezTo>
                    <a:cubicBezTo>
                      <a:pt x="236269" y="590241"/>
                      <a:pt x="233579" y="587282"/>
                      <a:pt x="229274" y="585668"/>
                    </a:cubicBezTo>
                    <a:cubicBezTo>
                      <a:pt x="228198" y="585399"/>
                      <a:pt x="227122" y="584861"/>
                      <a:pt x="226315" y="584323"/>
                    </a:cubicBezTo>
                    <a:cubicBezTo>
                      <a:pt x="223087" y="582440"/>
                      <a:pt x="220666" y="583516"/>
                      <a:pt x="218244" y="585937"/>
                    </a:cubicBezTo>
                    <a:cubicBezTo>
                      <a:pt x="216361" y="587820"/>
                      <a:pt x="214747" y="589972"/>
                      <a:pt x="212864" y="591856"/>
                    </a:cubicBezTo>
                    <a:cubicBezTo>
                      <a:pt x="211250" y="593470"/>
                      <a:pt x="209367" y="594815"/>
                      <a:pt x="207483" y="595891"/>
                    </a:cubicBezTo>
                    <a:cubicBezTo>
                      <a:pt x="205331" y="596967"/>
                      <a:pt x="203179" y="596698"/>
                      <a:pt x="201296" y="594815"/>
                    </a:cubicBezTo>
                    <a:cubicBezTo>
                      <a:pt x="199682" y="593201"/>
                      <a:pt x="197799" y="591318"/>
                      <a:pt x="196184" y="589703"/>
                    </a:cubicBezTo>
                    <a:cubicBezTo>
                      <a:pt x="194301" y="587820"/>
                      <a:pt x="192418" y="586744"/>
                      <a:pt x="189728" y="586744"/>
                    </a:cubicBezTo>
                    <a:cubicBezTo>
                      <a:pt x="182464" y="586744"/>
                      <a:pt x="175200" y="586475"/>
                      <a:pt x="167937" y="586744"/>
                    </a:cubicBezTo>
                    <a:cubicBezTo>
                      <a:pt x="160673" y="587013"/>
                      <a:pt x="153409" y="588089"/>
                      <a:pt x="146684" y="591318"/>
                    </a:cubicBezTo>
                    <a:cubicBezTo>
                      <a:pt x="139420" y="594815"/>
                      <a:pt x="132156" y="598312"/>
                      <a:pt x="125162" y="602079"/>
                    </a:cubicBezTo>
                    <a:cubicBezTo>
                      <a:pt x="110096" y="609880"/>
                      <a:pt x="95300" y="618758"/>
                      <a:pt x="81849" y="629250"/>
                    </a:cubicBezTo>
                    <a:cubicBezTo>
                      <a:pt x="79158" y="631402"/>
                      <a:pt x="76199" y="633285"/>
                      <a:pt x="73240" y="635438"/>
                    </a:cubicBezTo>
                    <a:cubicBezTo>
                      <a:pt x="71626" y="633285"/>
                      <a:pt x="70281" y="630864"/>
                      <a:pt x="68666" y="629519"/>
                    </a:cubicBezTo>
                    <a:cubicBezTo>
                      <a:pt x="66783" y="627905"/>
                      <a:pt x="64631" y="627098"/>
                      <a:pt x="62479" y="625484"/>
                    </a:cubicBezTo>
                    <a:cubicBezTo>
                      <a:pt x="60596" y="624139"/>
                      <a:pt x="58713" y="623331"/>
                      <a:pt x="57636" y="620910"/>
                    </a:cubicBezTo>
                    <a:close/>
                    <a:moveTo>
                      <a:pt x="37998" y="633555"/>
                    </a:moveTo>
                    <a:cubicBezTo>
                      <a:pt x="39074" y="629788"/>
                      <a:pt x="39074" y="629788"/>
                      <a:pt x="40150" y="628712"/>
                    </a:cubicBezTo>
                    <a:cubicBezTo>
                      <a:pt x="43109" y="626291"/>
                      <a:pt x="46337" y="623870"/>
                      <a:pt x="49297" y="621448"/>
                    </a:cubicBezTo>
                    <a:cubicBezTo>
                      <a:pt x="49566" y="621179"/>
                      <a:pt x="50104" y="621448"/>
                      <a:pt x="50642" y="621448"/>
                    </a:cubicBezTo>
                    <a:cubicBezTo>
                      <a:pt x="50642" y="621986"/>
                      <a:pt x="50911" y="622524"/>
                      <a:pt x="50642" y="622794"/>
                    </a:cubicBezTo>
                    <a:cubicBezTo>
                      <a:pt x="48759" y="625753"/>
                      <a:pt x="41764" y="631671"/>
                      <a:pt x="37998" y="633555"/>
                    </a:cubicBezTo>
                    <a:close/>
                    <a:moveTo>
                      <a:pt x="19166" y="601809"/>
                    </a:moveTo>
                    <a:cubicBezTo>
                      <a:pt x="19704" y="603155"/>
                      <a:pt x="19973" y="604769"/>
                      <a:pt x="20780" y="605845"/>
                    </a:cubicBezTo>
                    <a:cubicBezTo>
                      <a:pt x="21587" y="607190"/>
                      <a:pt x="22932" y="608266"/>
                      <a:pt x="24008" y="609880"/>
                    </a:cubicBezTo>
                    <a:cubicBezTo>
                      <a:pt x="21318" y="613109"/>
                      <a:pt x="18090" y="615799"/>
                      <a:pt x="14592" y="617682"/>
                    </a:cubicBezTo>
                    <a:cubicBezTo>
                      <a:pt x="10826" y="619834"/>
                      <a:pt x="8943" y="622524"/>
                      <a:pt x="9750" y="626829"/>
                    </a:cubicBezTo>
                    <a:cubicBezTo>
                      <a:pt x="7598" y="626560"/>
                      <a:pt x="6253" y="624946"/>
                      <a:pt x="4638" y="623870"/>
                    </a:cubicBezTo>
                    <a:cubicBezTo>
                      <a:pt x="3562" y="623062"/>
                      <a:pt x="3024" y="621717"/>
                      <a:pt x="3293" y="620372"/>
                    </a:cubicBezTo>
                    <a:cubicBezTo>
                      <a:pt x="4100" y="616606"/>
                      <a:pt x="4907" y="613109"/>
                      <a:pt x="8136" y="610418"/>
                    </a:cubicBezTo>
                    <a:cubicBezTo>
                      <a:pt x="11364" y="607728"/>
                      <a:pt x="14323" y="605038"/>
                      <a:pt x="17552" y="602347"/>
                    </a:cubicBezTo>
                    <a:cubicBezTo>
                      <a:pt x="17821" y="601809"/>
                      <a:pt x="18628" y="601809"/>
                      <a:pt x="19166" y="601809"/>
                    </a:cubicBezTo>
                    <a:close/>
                    <a:moveTo>
                      <a:pt x="26967" y="595353"/>
                    </a:moveTo>
                    <a:cubicBezTo>
                      <a:pt x="27506" y="595622"/>
                      <a:pt x="27775" y="596160"/>
                      <a:pt x="27775" y="596698"/>
                    </a:cubicBezTo>
                    <a:cubicBezTo>
                      <a:pt x="27506" y="599388"/>
                      <a:pt x="26698" y="602079"/>
                      <a:pt x="24815" y="605307"/>
                    </a:cubicBezTo>
                    <a:cubicBezTo>
                      <a:pt x="22663" y="601271"/>
                      <a:pt x="23201" y="598312"/>
                      <a:pt x="25353" y="595622"/>
                    </a:cubicBezTo>
                    <a:cubicBezTo>
                      <a:pt x="25891" y="595353"/>
                      <a:pt x="26698" y="595353"/>
                      <a:pt x="26967" y="595353"/>
                    </a:cubicBezTo>
                    <a:close/>
                    <a:moveTo>
                      <a:pt x="42571" y="584861"/>
                    </a:moveTo>
                    <a:cubicBezTo>
                      <a:pt x="44185" y="583785"/>
                      <a:pt x="44992" y="582709"/>
                      <a:pt x="44992" y="580825"/>
                    </a:cubicBezTo>
                    <a:cubicBezTo>
                      <a:pt x="44723" y="578135"/>
                      <a:pt x="46068" y="576252"/>
                      <a:pt x="47144" y="573831"/>
                    </a:cubicBezTo>
                    <a:cubicBezTo>
                      <a:pt x="49028" y="570334"/>
                      <a:pt x="51987" y="567643"/>
                      <a:pt x="54408" y="564684"/>
                    </a:cubicBezTo>
                    <a:cubicBezTo>
                      <a:pt x="57098" y="561456"/>
                      <a:pt x="60058" y="557958"/>
                      <a:pt x="62479" y="554461"/>
                    </a:cubicBezTo>
                    <a:cubicBezTo>
                      <a:pt x="64900" y="551233"/>
                      <a:pt x="66783" y="547466"/>
                      <a:pt x="68935" y="543969"/>
                    </a:cubicBezTo>
                    <a:cubicBezTo>
                      <a:pt x="69474" y="543162"/>
                      <a:pt x="70012" y="542355"/>
                      <a:pt x="70550" y="541548"/>
                    </a:cubicBezTo>
                    <a:cubicBezTo>
                      <a:pt x="72164" y="539127"/>
                      <a:pt x="72971" y="536436"/>
                      <a:pt x="71895" y="533477"/>
                    </a:cubicBezTo>
                    <a:cubicBezTo>
                      <a:pt x="71357" y="532132"/>
                      <a:pt x="71357" y="531056"/>
                      <a:pt x="71088" y="529711"/>
                    </a:cubicBezTo>
                    <a:cubicBezTo>
                      <a:pt x="70819" y="527828"/>
                      <a:pt x="71088" y="525675"/>
                      <a:pt x="72702" y="524599"/>
                    </a:cubicBezTo>
                    <a:cubicBezTo>
                      <a:pt x="74585" y="523254"/>
                      <a:pt x="74316" y="520833"/>
                      <a:pt x="75661" y="519219"/>
                    </a:cubicBezTo>
                    <a:cubicBezTo>
                      <a:pt x="77544" y="518681"/>
                      <a:pt x="79427" y="518143"/>
                      <a:pt x="81311" y="517336"/>
                    </a:cubicBezTo>
                    <a:cubicBezTo>
                      <a:pt x="83463" y="516528"/>
                      <a:pt x="85884" y="515721"/>
                      <a:pt x="88036" y="514376"/>
                    </a:cubicBezTo>
                    <a:cubicBezTo>
                      <a:pt x="93686" y="510879"/>
                      <a:pt x="94493" y="508458"/>
                      <a:pt x="92879" y="502270"/>
                    </a:cubicBezTo>
                    <a:cubicBezTo>
                      <a:pt x="91534" y="497697"/>
                      <a:pt x="91265" y="493123"/>
                      <a:pt x="92341" y="488281"/>
                    </a:cubicBezTo>
                    <a:cubicBezTo>
                      <a:pt x="92879" y="485591"/>
                      <a:pt x="93148" y="483169"/>
                      <a:pt x="93686" y="480479"/>
                    </a:cubicBezTo>
                    <a:cubicBezTo>
                      <a:pt x="94493" y="473215"/>
                      <a:pt x="98259" y="467566"/>
                      <a:pt x="104447" y="463531"/>
                    </a:cubicBezTo>
                    <a:cubicBezTo>
                      <a:pt x="107675" y="461647"/>
                      <a:pt x="110903" y="459764"/>
                      <a:pt x="114401" y="458150"/>
                    </a:cubicBezTo>
                    <a:cubicBezTo>
                      <a:pt x="116284" y="457074"/>
                      <a:pt x="118705" y="456536"/>
                      <a:pt x="120588" y="455460"/>
                    </a:cubicBezTo>
                    <a:cubicBezTo>
                      <a:pt x="128928" y="451693"/>
                      <a:pt x="130004" y="450617"/>
                      <a:pt x="130004" y="441470"/>
                    </a:cubicBezTo>
                    <a:cubicBezTo>
                      <a:pt x="130004" y="433400"/>
                      <a:pt x="130004" y="425329"/>
                      <a:pt x="131887" y="417527"/>
                    </a:cubicBezTo>
                    <a:cubicBezTo>
                      <a:pt x="133232" y="412416"/>
                      <a:pt x="133771" y="407304"/>
                      <a:pt x="134847" y="402193"/>
                    </a:cubicBezTo>
                    <a:cubicBezTo>
                      <a:pt x="135923" y="397350"/>
                      <a:pt x="138882" y="394391"/>
                      <a:pt x="143724" y="393046"/>
                    </a:cubicBezTo>
                    <a:cubicBezTo>
                      <a:pt x="153140" y="390894"/>
                      <a:pt x="161480" y="386320"/>
                      <a:pt x="169551" y="380940"/>
                    </a:cubicBezTo>
                    <a:cubicBezTo>
                      <a:pt x="175739" y="376635"/>
                      <a:pt x="179774" y="370717"/>
                      <a:pt x="182464" y="363722"/>
                    </a:cubicBezTo>
                    <a:cubicBezTo>
                      <a:pt x="184078" y="359418"/>
                      <a:pt x="184078" y="355382"/>
                      <a:pt x="182464" y="351078"/>
                    </a:cubicBezTo>
                    <a:cubicBezTo>
                      <a:pt x="180581" y="345966"/>
                      <a:pt x="177891" y="341124"/>
                      <a:pt x="174931" y="336551"/>
                    </a:cubicBezTo>
                    <a:cubicBezTo>
                      <a:pt x="171703" y="331708"/>
                      <a:pt x="169820" y="326597"/>
                      <a:pt x="169013" y="320947"/>
                    </a:cubicBezTo>
                    <a:cubicBezTo>
                      <a:pt x="168744" y="319064"/>
                      <a:pt x="168744" y="317181"/>
                      <a:pt x="169013" y="315298"/>
                    </a:cubicBezTo>
                    <a:cubicBezTo>
                      <a:pt x="169282" y="313952"/>
                      <a:pt x="169820" y="312338"/>
                      <a:pt x="170627" y="311800"/>
                    </a:cubicBezTo>
                    <a:cubicBezTo>
                      <a:pt x="174124" y="310186"/>
                      <a:pt x="177084" y="307227"/>
                      <a:pt x="181388" y="307496"/>
                    </a:cubicBezTo>
                    <a:cubicBezTo>
                      <a:pt x="185692" y="307765"/>
                      <a:pt x="188921" y="305613"/>
                      <a:pt x="192149" y="302922"/>
                    </a:cubicBezTo>
                    <a:cubicBezTo>
                      <a:pt x="192956" y="302115"/>
                      <a:pt x="193763" y="301577"/>
                      <a:pt x="194570" y="300770"/>
                    </a:cubicBezTo>
                    <a:cubicBezTo>
                      <a:pt x="195108" y="301308"/>
                      <a:pt x="195377" y="301577"/>
                      <a:pt x="195646" y="301846"/>
                    </a:cubicBezTo>
                    <a:cubicBezTo>
                      <a:pt x="196722" y="310724"/>
                      <a:pt x="199682" y="319064"/>
                      <a:pt x="201834" y="327404"/>
                    </a:cubicBezTo>
                    <a:cubicBezTo>
                      <a:pt x="202372" y="329287"/>
                      <a:pt x="202910" y="330901"/>
                      <a:pt x="203717" y="332515"/>
                    </a:cubicBezTo>
                    <a:cubicBezTo>
                      <a:pt x="203986" y="333053"/>
                      <a:pt x="204793" y="333053"/>
                      <a:pt x="205600" y="333322"/>
                    </a:cubicBezTo>
                    <a:cubicBezTo>
                      <a:pt x="206138" y="330632"/>
                      <a:pt x="205331" y="328749"/>
                      <a:pt x="204793" y="326866"/>
                    </a:cubicBezTo>
                    <a:cubicBezTo>
                      <a:pt x="203986" y="323906"/>
                      <a:pt x="202910" y="320678"/>
                      <a:pt x="201834" y="317719"/>
                    </a:cubicBezTo>
                    <a:cubicBezTo>
                      <a:pt x="199144" y="309917"/>
                      <a:pt x="197799" y="301577"/>
                      <a:pt x="196991" y="293507"/>
                    </a:cubicBezTo>
                    <a:cubicBezTo>
                      <a:pt x="196722" y="288933"/>
                      <a:pt x="195646" y="285167"/>
                      <a:pt x="192687" y="281669"/>
                    </a:cubicBezTo>
                    <a:cubicBezTo>
                      <a:pt x="189190" y="277634"/>
                      <a:pt x="187576" y="272792"/>
                      <a:pt x="187038" y="267949"/>
                    </a:cubicBezTo>
                    <a:cubicBezTo>
                      <a:pt x="186500" y="264452"/>
                      <a:pt x="187845" y="261762"/>
                      <a:pt x="190804" y="259878"/>
                    </a:cubicBezTo>
                    <a:cubicBezTo>
                      <a:pt x="196722" y="261493"/>
                      <a:pt x="202372" y="261493"/>
                      <a:pt x="208022" y="259340"/>
                    </a:cubicBezTo>
                    <a:cubicBezTo>
                      <a:pt x="209367" y="258802"/>
                      <a:pt x="210981" y="258264"/>
                      <a:pt x="212326" y="257995"/>
                    </a:cubicBezTo>
                    <a:cubicBezTo>
                      <a:pt x="213402" y="257726"/>
                      <a:pt x="214478" y="257726"/>
                      <a:pt x="215823" y="257457"/>
                    </a:cubicBezTo>
                    <a:cubicBezTo>
                      <a:pt x="216899" y="260416"/>
                      <a:pt x="217976" y="262838"/>
                      <a:pt x="218783" y="265528"/>
                    </a:cubicBezTo>
                    <a:cubicBezTo>
                      <a:pt x="220128" y="270101"/>
                      <a:pt x="221473" y="274406"/>
                      <a:pt x="223087" y="278979"/>
                    </a:cubicBezTo>
                    <a:cubicBezTo>
                      <a:pt x="225508" y="286243"/>
                      <a:pt x="228467" y="293507"/>
                      <a:pt x="230889" y="300770"/>
                    </a:cubicBezTo>
                    <a:cubicBezTo>
                      <a:pt x="231427" y="302653"/>
                      <a:pt x="232234" y="304268"/>
                      <a:pt x="233041" y="305882"/>
                    </a:cubicBezTo>
                    <a:cubicBezTo>
                      <a:pt x="233579" y="306958"/>
                      <a:pt x="234386" y="308034"/>
                      <a:pt x="235462" y="308841"/>
                    </a:cubicBezTo>
                    <a:cubicBezTo>
                      <a:pt x="236269" y="309648"/>
                      <a:pt x="237076" y="309648"/>
                      <a:pt x="237614" y="308572"/>
                    </a:cubicBezTo>
                    <a:cubicBezTo>
                      <a:pt x="236000" y="304537"/>
                      <a:pt x="234386" y="300501"/>
                      <a:pt x="232772" y="296466"/>
                    </a:cubicBezTo>
                    <a:cubicBezTo>
                      <a:pt x="227660" y="284360"/>
                      <a:pt x="223625" y="271715"/>
                      <a:pt x="219590" y="259340"/>
                    </a:cubicBezTo>
                    <a:cubicBezTo>
                      <a:pt x="219321" y="258264"/>
                      <a:pt x="218783" y="257188"/>
                      <a:pt x="218783" y="256112"/>
                    </a:cubicBezTo>
                    <a:cubicBezTo>
                      <a:pt x="218513" y="254229"/>
                      <a:pt x="219590" y="253153"/>
                      <a:pt x="221473" y="252346"/>
                    </a:cubicBezTo>
                    <a:cubicBezTo>
                      <a:pt x="223087" y="254767"/>
                      <a:pt x="223087" y="257188"/>
                      <a:pt x="223625" y="259340"/>
                    </a:cubicBezTo>
                    <a:cubicBezTo>
                      <a:pt x="224432" y="261762"/>
                      <a:pt x="225239" y="264452"/>
                      <a:pt x="226046" y="266873"/>
                    </a:cubicBezTo>
                    <a:cubicBezTo>
                      <a:pt x="226853" y="269025"/>
                      <a:pt x="227391" y="271446"/>
                      <a:pt x="229544" y="273599"/>
                    </a:cubicBezTo>
                    <a:cubicBezTo>
                      <a:pt x="229544" y="269563"/>
                      <a:pt x="228198" y="266604"/>
                      <a:pt x="227391" y="263645"/>
                    </a:cubicBezTo>
                    <a:cubicBezTo>
                      <a:pt x="225508" y="256919"/>
                      <a:pt x="223625" y="250193"/>
                      <a:pt x="224701" y="243199"/>
                    </a:cubicBezTo>
                    <a:cubicBezTo>
                      <a:pt x="224970" y="241316"/>
                      <a:pt x="224163" y="241047"/>
                      <a:pt x="222011" y="241047"/>
                    </a:cubicBezTo>
                    <a:cubicBezTo>
                      <a:pt x="221473" y="241047"/>
                      <a:pt x="220935" y="241047"/>
                      <a:pt x="220128" y="241047"/>
                    </a:cubicBezTo>
                    <a:cubicBezTo>
                      <a:pt x="217437" y="237011"/>
                      <a:pt x="214478" y="233245"/>
                      <a:pt x="211788" y="229210"/>
                    </a:cubicBezTo>
                    <a:cubicBezTo>
                      <a:pt x="209905" y="226519"/>
                      <a:pt x="208829" y="223560"/>
                      <a:pt x="208291" y="220332"/>
                    </a:cubicBezTo>
                    <a:cubicBezTo>
                      <a:pt x="207483" y="215220"/>
                      <a:pt x="208829" y="213337"/>
                      <a:pt x="213940" y="212530"/>
                    </a:cubicBezTo>
                    <a:cubicBezTo>
                      <a:pt x="214478" y="212530"/>
                      <a:pt x="215016" y="212530"/>
                      <a:pt x="215554" y="212261"/>
                    </a:cubicBezTo>
                    <a:cubicBezTo>
                      <a:pt x="221204" y="211454"/>
                      <a:pt x="226584" y="210378"/>
                      <a:pt x="231427" y="206880"/>
                    </a:cubicBezTo>
                    <a:cubicBezTo>
                      <a:pt x="231696" y="206611"/>
                      <a:pt x="232234" y="206880"/>
                      <a:pt x="232772" y="206611"/>
                    </a:cubicBezTo>
                    <a:cubicBezTo>
                      <a:pt x="234117" y="212261"/>
                      <a:pt x="235193" y="217910"/>
                      <a:pt x="236538" y="223560"/>
                    </a:cubicBezTo>
                    <a:cubicBezTo>
                      <a:pt x="237883" y="229210"/>
                      <a:pt x="238421" y="234859"/>
                      <a:pt x="240574" y="240240"/>
                    </a:cubicBezTo>
                    <a:cubicBezTo>
                      <a:pt x="240843" y="239163"/>
                      <a:pt x="240843" y="238087"/>
                      <a:pt x="240574" y="237011"/>
                    </a:cubicBezTo>
                    <a:cubicBezTo>
                      <a:pt x="239498" y="228940"/>
                      <a:pt x="238152" y="220601"/>
                      <a:pt x="237076" y="212530"/>
                    </a:cubicBezTo>
                    <a:cubicBezTo>
                      <a:pt x="236538" y="208226"/>
                      <a:pt x="235731" y="203921"/>
                      <a:pt x="236269" y="199617"/>
                    </a:cubicBezTo>
                    <a:cubicBezTo>
                      <a:pt x="236538" y="197734"/>
                      <a:pt x="235731" y="196119"/>
                      <a:pt x="234655" y="194236"/>
                    </a:cubicBezTo>
                    <a:cubicBezTo>
                      <a:pt x="233041" y="191277"/>
                      <a:pt x="230351" y="189125"/>
                      <a:pt x="227929" y="186703"/>
                    </a:cubicBezTo>
                    <a:cubicBezTo>
                      <a:pt x="225508" y="184282"/>
                      <a:pt x="222818" y="181592"/>
                      <a:pt x="220935" y="178633"/>
                    </a:cubicBezTo>
                    <a:cubicBezTo>
                      <a:pt x="217976" y="174328"/>
                      <a:pt x="218513" y="168948"/>
                      <a:pt x="222280" y="165181"/>
                    </a:cubicBezTo>
                    <a:cubicBezTo>
                      <a:pt x="226853" y="160608"/>
                      <a:pt x="231158" y="160070"/>
                      <a:pt x="236269" y="163567"/>
                    </a:cubicBezTo>
                    <a:cubicBezTo>
                      <a:pt x="238152" y="164913"/>
                      <a:pt x="240035" y="165989"/>
                      <a:pt x="242188" y="166796"/>
                    </a:cubicBezTo>
                    <a:cubicBezTo>
                      <a:pt x="246492" y="168948"/>
                      <a:pt x="250796" y="168948"/>
                      <a:pt x="255101" y="166527"/>
                    </a:cubicBezTo>
                    <a:cubicBezTo>
                      <a:pt x="255639" y="166258"/>
                      <a:pt x="256446" y="165989"/>
                      <a:pt x="257253" y="165451"/>
                    </a:cubicBezTo>
                    <a:cubicBezTo>
                      <a:pt x="258329" y="168948"/>
                      <a:pt x="258598" y="172176"/>
                      <a:pt x="259136" y="175404"/>
                    </a:cubicBezTo>
                    <a:cubicBezTo>
                      <a:pt x="259943" y="182668"/>
                      <a:pt x="262096" y="189663"/>
                      <a:pt x="264517" y="196657"/>
                    </a:cubicBezTo>
                    <a:cubicBezTo>
                      <a:pt x="265055" y="198541"/>
                      <a:pt x="265862" y="200155"/>
                      <a:pt x="267476" y="201500"/>
                    </a:cubicBezTo>
                    <a:cubicBezTo>
                      <a:pt x="267476" y="200693"/>
                      <a:pt x="267476" y="200155"/>
                      <a:pt x="267207" y="199617"/>
                    </a:cubicBezTo>
                    <a:cubicBezTo>
                      <a:pt x="264517" y="191277"/>
                      <a:pt x="262903" y="182399"/>
                      <a:pt x="261827" y="173790"/>
                    </a:cubicBezTo>
                    <a:cubicBezTo>
                      <a:pt x="261289" y="169755"/>
                      <a:pt x="261020" y="165451"/>
                      <a:pt x="261557" y="161415"/>
                    </a:cubicBezTo>
                    <a:cubicBezTo>
                      <a:pt x="262096" y="157380"/>
                      <a:pt x="262096" y="153613"/>
                      <a:pt x="261827" y="149578"/>
                    </a:cubicBezTo>
                    <a:cubicBezTo>
                      <a:pt x="261557" y="147426"/>
                      <a:pt x="261557" y="145005"/>
                      <a:pt x="261827" y="142852"/>
                    </a:cubicBezTo>
                    <a:cubicBezTo>
                      <a:pt x="262096" y="140431"/>
                      <a:pt x="263172" y="138548"/>
                      <a:pt x="265055" y="137203"/>
                    </a:cubicBezTo>
                    <a:cubicBezTo>
                      <a:pt x="267476" y="135589"/>
                      <a:pt x="269897" y="135589"/>
                      <a:pt x="271511" y="138010"/>
                    </a:cubicBezTo>
                    <a:cubicBezTo>
                      <a:pt x="272588" y="139624"/>
                      <a:pt x="273664" y="141507"/>
                      <a:pt x="273933" y="143659"/>
                    </a:cubicBezTo>
                    <a:cubicBezTo>
                      <a:pt x="274740" y="146888"/>
                      <a:pt x="274740" y="149847"/>
                      <a:pt x="275278" y="153075"/>
                    </a:cubicBezTo>
                    <a:cubicBezTo>
                      <a:pt x="275816" y="156304"/>
                      <a:pt x="276085" y="159801"/>
                      <a:pt x="277161" y="163029"/>
                    </a:cubicBezTo>
                    <a:cubicBezTo>
                      <a:pt x="280658" y="175674"/>
                      <a:pt x="283887" y="188318"/>
                      <a:pt x="286577" y="201231"/>
                    </a:cubicBezTo>
                    <a:cubicBezTo>
                      <a:pt x="286577" y="201500"/>
                      <a:pt x="287115" y="201500"/>
                      <a:pt x="287653" y="201769"/>
                    </a:cubicBezTo>
                    <a:cubicBezTo>
                      <a:pt x="287653" y="200962"/>
                      <a:pt x="287922" y="200155"/>
                      <a:pt x="287922" y="199617"/>
                    </a:cubicBezTo>
                    <a:cubicBezTo>
                      <a:pt x="286577" y="190470"/>
                      <a:pt x="284963" y="181592"/>
                      <a:pt x="282542" y="172714"/>
                    </a:cubicBezTo>
                    <a:cubicBezTo>
                      <a:pt x="280120" y="164374"/>
                      <a:pt x="277968" y="156035"/>
                      <a:pt x="278237" y="147157"/>
                    </a:cubicBezTo>
                    <a:cubicBezTo>
                      <a:pt x="278237" y="146350"/>
                      <a:pt x="277968" y="145543"/>
                      <a:pt x="279313" y="145274"/>
                    </a:cubicBezTo>
                    <a:cubicBezTo>
                      <a:pt x="280389" y="146081"/>
                      <a:pt x="281465" y="147157"/>
                      <a:pt x="282542" y="147964"/>
                    </a:cubicBezTo>
                    <a:cubicBezTo>
                      <a:pt x="283887" y="149309"/>
                      <a:pt x="285501" y="150923"/>
                      <a:pt x="286846" y="152537"/>
                    </a:cubicBezTo>
                    <a:cubicBezTo>
                      <a:pt x="290612" y="156304"/>
                      <a:pt x="294917" y="157649"/>
                      <a:pt x="300028" y="156573"/>
                    </a:cubicBezTo>
                    <a:cubicBezTo>
                      <a:pt x="304871" y="155766"/>
                      <a:pt x="307830" y="153075"/>
                      <a:pt x="308906" y="148502"/>
                    </a:cubicBezTo>
                    <a:cubicBezTo>
                      <a:pt x="309175" y="147157"/>
                      <a:pt x="309444" y="145812"/>
                      <a:pt x="309444" y="144736"/>
                    </a:cubicBezTo>
                    <a:cubicBezTo>
                      <a:pt x="309713" y="140700"/>
                      <a:pt x="309713" y="136934"/>
                      <a:pt x="309982" y="132898"/>
                    </a:cubicBezTo>
                    <a:cubicBezTo>
                      <a:pt x="310251" y="126711"/>
                      <a:pt x="310789" y="120523"/>
                      <a:pt x="311327" y="114336"/>
                    </a:cubicBezTo>
                    <a:cubicBezTo>
                      <a:pt x="311327" y="114067"/>
                      <a:pt x="311327" y="113798"/>
                      <a:pt x="311327" y="113260"/>
                    </a:cubicBezTo>
                    <a:cubicBezTo>
                      <a:pt x="311327" y="110031"/>
                      <a:pt x="312403" y="106534"/>
                      <a:pt x="314825" y="104382"/>
                    </a:cubicBezTo>
                    <a:cubicBezTo>
                      <a:pt x="316439" y="102768"/>
                      <a:pt x="319129" y="102768"/>
                      <a:pt x="321281" y="103575"/>
                    </a:cubicBezTo>
                    <a:cubicBezTo>
                      <a:pt x="321550" y="103575"/>
                      <a:pt x="322088" y="103575"/>
                      <a:pt x="322357" y="103844"/>
                    </a:cubicBezTo>
                    <a:cubicBezTo>
                      <a:pt x="322895" y="104382"/>
                      <a:pt x="323702" y="105189"/>
                      <a:pt x="324241" y="105996"/>
                    </a:cubicBezTo>
                    <a:cubicBezTo>
                      <a:pt x="325317" y="108148"/>
                      <a:pt x="326124" y="110569"/>
                      <a:pt x="326393" y="112991"/>
                    </a:cubicBezTo>
                    <a:cubicBezTo>
                      <a:pt x="326931" y="117564"/>
                      <a:pt x="327469" y="122406"/>
                      <a:pt x="328276" y="126980"/>
                    </a:cubicBezTo>
                    <a:cubicBezTo>
                      <a:pt x="329083" y="131284"/>
                      <a:pt x="331773" y="134244"/>
                      <a:pt x="336078" y="135858"/>
                    </a:cubicBezTo>
                    <a:cubicBezTo>
                      <a:pt x="337154" y="136127"/>
                      <a:pt x="338230" y="136665"/>
                      <a:pt x="339306" y="137203"/>
                    </a:cubicBezTo>
                    <a:cubicBezTo>
                      <a:pt x="338499" y="143391"/>
                      <a:pt x="337692" y="149309"/>
                      <a:pt x="337154" y="155228"/>
                    </a:cubicBezTo>
                    <a:cubicBezTo>
                      <a:pt x="336616" y="161146"/>
                      <a:pt x="335539" y="167065"/>
                      <a:pt x="336347" y="172983"/>
                    </a:cubicBezTo>
                    <a:cubicBezTo>
                      <a:pt x="336885" y="172176"/>
                      <a:pt x="337423" y="171100"/>
                      <a:pt x="337423" y="170024"/>
                    </a:cubicBezTo>
                    <a:cubicBezTo>
                      <a:pt x="338230" y="160608"/>
                      <a:pt x="339306" y="151461"/>
                      <a:pt x="341189" y="142314"/>
                    </a:cubicBezTo>
                    <a:cubicBezTo>
                      <a:pt x="341996" y="138279"/>
                      <a:pt x="342534" y="134513"/>
                      <a:pt x="346031" y="132091"/>
                    </a:cubicBezTo>
                    <a:cubicBezTo>
                      <a:pt x="346300" y="131822"/>
                      <a:pt x="346300" y="131553"/>
                      <a:pt x="346570" y="131284"/>
                    </a:cubicBezTo>
                    <a:cubicBezTo>
                      <a:pt x="349798" y="126980"/>
                      <a:pt x="351681" y="122137"/>
                      <a:pt x="352757" y="117026"/>
                    </a:cubicBezTo>
                    <a:cubicBezTo>
                      <a:pt x="353026" y="115681"/>
                      <a:pt x="353295" y="114605"/>
                      <a:pt x="353564" y="113260"/>
                    </a:cubicBezTo>
                    <a:cubicBezTo>
                      <a:pt x="353564" y="112991"/>
                      <a:pt x="353564" y="112722"/>
                      <a:pt x="353564" y="112453"/>
                    </a:cubicBezTo>
                    <a:cubicBezTo>
                      <a:pt x="354371" y="106534"/>
                      <a:pt x="354909" y="99808"/>
                      <a:pt x="359752" y="95504"/>
                    </a:cubicBezTo>
                    <a:cubicBezTo>
                      <a:pt x="360290" y="94966"/>
                      <a:pt x="361097" y="94697"/>
                      <a:pt x="361904" y="94966"/>
                    </a:cubicBezTo>
                    <a:cubicBezTo>
                      <a:pt x="362442" y="94697"/>
                      <a:pt x="363249" y="94428"/>
                      <a:pt x="364325" y="94428"/>
                    </a:cubicBezTo>
                    <a:cubicBezTo>
                      <a:pt x="364863" y="95773"/>
                      <a:pt x="365401" y="96849"/>
                      <a:pt x="365670" y="97925"/>
                    </a:cubicBezTo>
                    <a:cubicBezTo>
                      <a:pt x="366208" y="100346"/>
                      <a:pt x="366477" y="103037"/>
                      <a:pt x="367554" y="105458"/>
                    </a:cubicBezTo>
                    <a:cubicBezTo>
                      <a:pt x="368630" y="108148"/>
                      <a:pt x="368361" y="110569"/>
                      <a:pt x="367015" y="112991"/>
                    </a:cubicBezTo>
                    <a:cubicBezTo>
                      <a:pt x="366477" y="114067"/>
                      <a:pt x="365670" y="115143"/>
                      <a:pt x="365132" y="116488"/>
                    </a:cubicBezTo>
                    <a:cubicBezTo>
                      <a:pt x="361904" y="122945"/>
                      <a:pt x="358676" y="129670"/>
                      <a:pt x="355447" y="136127"/>
                    </a:cubicBezTo>
                    <a:cubicBezTo>
                      <a:pt x="355178" y="136665"/>
                      <a:pt x="354371" y="137741"/>
                      <a:pt x="355716" y="138279"/>
                    </a:cubicBezTo>
                    <a:cubicBezTo>
                      <a:pt x="360828" y="129670"/>
                      <a:pt x="365132" y="120254"/>
                      <a:pt x="371051" y="112453"/>
                    </a:cubicBezTo>
                    <a:cubicBezTo>
                      <a:pt x="381005" y="112991"/>
                      <a:pt x="381274" y="112722"/>
                      <a:pt x="388537" y="106265"/>
                    </a:cubicBezTo>
                    <a:cubicBezTo>
                      <a:pt x="389344" y="105458"/>
                      <a:pt x="390421" y="104651"/>
                      <a:pt x="391497" y="104113"/>
                    </a:cubicBezTo>
                    <a:cubicBezTo>
                      <a:pt x="391766" y="105189"/>
                      <a:pt x="391228" y="105996"/>
                      <a:pt x="390959" y="106803"/>
                    </a:cubicBezTo>
                    <a:cubicBezTo>
                      <a:pt x="386116" y="113798"/>
                      <a:pt x="381274" y="120523"/>
                      <a:pt x="376431" y="127518"/>
                    </a:cubicBezTo>
                    <a:cubicBezTo>
                      <a:pt x="374279" y="130746"/>
                      <a:pt x="372934" y="133975"/>
                      <a:pt x="371051" y="137472"/>
                    </a:cubicBezTo>
                    <a:cubicBezTo>
                      <a:pt x="370782" y="137741"/>
                      <a:pt x="371051" y="138548"/>
                      <a:pt x="371320" y="139624"/>
                    </a:cubicBezTo>
                    <a:cubicBezTo>
                      <a:pt x="372396" y="138279"/>
                      <a:pt x="372934" y="137741"/>
                      <a:pt x="373472" y="136934"/>
                    </a:cubicBezTo>
                    <a:cubicBezTo>
                      <a:pt x="378583" y="127249"/>
                      <a:pt x="385847" y="118909"/>
                      <a:pt x="392035" y="110300"/>
                    </a:cubicBezTo>
                    <a:cubicBezTo>
                      <a:pt x="393380" y="108417"/>
                      <a:pt x="394994" y="106803"/>
                      <a:pt x="396608" y="105189"/>
                    </a:cubicBezTo>
                    <a:cubicBezTo>
                      <a:pt x="397684" y="103844"/>
                      <a:pt x="399029" y="103037"/>
                      <a:pt x="401182" y="102499"/>
                    </a:cubicBezTo>
                    <a:cubicBezTo>
                      <a:pt x="401720" y="103037"/>
                      <a:pt x="402527" y="103575"/>
                      <a:pt x="403065" y="104113"/>
                    </a:cubicBezTo>
                    <a:cubicBezTo>
                      <a:pt x="403872" y="104920"/>
                      <a:pt x="404410" y="105727"/>
                      <a:pt x="405217" y="106534"/>
                    </a:cubicBezTo>
                    <a:cubicBezTo>
                      <a:pt x="408983" y="110031"/>
                      <a:pt x="412750" y="110031"/>
                      <a:pt x="416516" y="106265"/>
                    </a:cubicBezTo>
                    <a:cubicBezTo>
                      <a:pt x="417323" y="105458"/>
                      <a:pt x="418130" y="104920"/>
                      <a:pt x="418668" y="104382"/>
                    </a:cubicBezTo>
                    <a:cubicBezTo>
                      <a:pt x="420820" y="104920"/>
                      <a:pt x="421897" y="105996"/>
                      <a:pt x="422435" y="107879"/>
                    </a:cubicBezTo>
                    <a:cubicBezTo>
                      <a:pt x="422973" y="109493"/>
                      <a:pt x="422166" y="110838"/>
                      <a:pt x="421090" y="111915"/>
                    </a:cubicBezTo>
                    <a:cubicBezTo>
                      <a:pt x="420820" y="112453"/>
                      <a:pt x="420282" y="112722"/>
                      <a:pt x="420013" y="113260"/>
                    </a:cubicBezTo>
                    <a:cubicBezTo>
                      <a:pt x="413826" y="120523"/>
                      <a:pt x="407369" y="127518"/>
                      <a:pt x="401182" y="134782"/>
                    </a:cubicBezTo>
                    <a:cubicBezTo>
                      <a:pt x="399837" y="136396"/>
                      <a:pt x="399029" y="138010"/>
                      <a:pt x="397953" y="139624"/>
                    </a:cubicBezTo>
                    <a:cubicBezTo>
                      <a:pt x="397953" y="139624"/>
                      <a:pt x="397953" y="139893"/>
                      <a:pt x="398222" y="139893"/>
                    </a:cubicBezTo>
                    <a:lnTo>
                      <a:pt x="398222" y="139893"/>
                    </a:lnTo>
                    <a:cubicBezTo>
                      <a:pt x="398760" y="139624"/>
                      <a:pt x="399298" y="139624"/>
                      <a:pt x="399568" y="139086"/>
                    </a:cubicBezTo>
                    <a:cubicBezTo>
                      <a:pt x="403603" y="134782"/>
                      <a:pt x="407638" y="130746"/>
                      <a:pt x="411405" y="126442"/>
                    </a:cubicBezTo>
                    <a:cubicBezTo>
                      <a:pt x="415171" y="122137"/>
                      <a:pt x="419475" y="118102"/>
                      <a:pt x="423511" y="114067"/>
                    </a:cubicBezTo>
                    <a:cubicBezTo>
                      <a:pt x="424318" y="113260"/>
                      <a:pt x="425394" y="112722"/>
                      <a:pt x="425932" y="111915"/>
                    </a:cubicBezTo>
                    <a:cubicBezTo>
                      <a:pt x="426470" y="111107"/>
                      <a:pt x="427008" y="110031"/>
                      <a:pt x="427815" y="108686"/>
                    </a:cubicBezTo>
                    <a:cubicBezTo>
                      <a:pt x="430505" y="112722"/>
                      <a:pt x="435079" y="114874"/>
                      <a:pt x="434272" y="120254"/>
                    </a:cubicBezTo>
                    <a:cubicBezTo>
                      <a:pt x="434272" y="121061"/>
                      <a:pt x="434810" y="121868"/>
                      <a:pt x="435348" y="122945"/>
                    </a:cubicBezTo>
                    <a:cubicBezTo>
                      <a:pt x="435617" y="123752"/>
                      <a:pt x="435886" y="124559"/>
                      <a:pt x="435617" y="125097"/>
                    </a:cubicBezTo>
                    <a:cubicBezTo>
                      <a:pt x="434272" y="130208"/>
                      <a:pt x="434003" y="135858"/>
                      <a:pt x="430236" y="140431"/>
                    </a:cubicBezTo>
                    <a:cubicBezTo>
                      <a:pt x="427277" y="143929"/>
                      <a:pt x="426470" y="147964"/>
                      <a:pt x="426470" y="152537"/>
                    </a:cubicBezTo>
                    <a:cubicBezTo>
                      <a:pt x="426739" y="157918"/>
                      <a:pt x="428084" y="163029"/>
                      <a:pt x="431581" y="167334"/>
                    </a:cubicBezTo>
                    <a:cubicBezTo>
                      <a:pt x="433465" y="169755"/>
                      <a:pt x="435886" y="172176"/>
                      <a:pt x="437769" y="174597"/>
                    </a:cubicBezTo>
                    <a:cubicBezTo>
                      <a:pt x="438845" y="175942"/>
                      <a:pt x="440728" y="177019"/>
                      <a:pt x="440459" y="179709"/>
                    </a:cubicBezTo>
                    <a:cubicBezTo>
                      <a:pt x="438576" y="182130"/>
                      <a:pt x="436424" y="184551"/>
                      <a:pt x="434003" y="186973"/>
                    </a:cubicBezTo>
                    <a:cubicBezTo>
                      <a:pt x="431043" y="189663"/>
                      <a:pt x="427546" y="191546"/>
                      <a:pt x="423780" y="192353"/>
                    </a:cubicBezTo>
                    <a:cubicBezTo>
                      <a:pt x="419744" y="193429"/>
                      <a:pt x="415978" y="194774"/>
                      <a:pt x="411943" y="195581"/>
                    </a:cubicBezTo>
                    <a:cubicBezTo>
                      <a:pt x="407638" y="196657"/>
                      <a:pt x="405755" y="199079"/>
                      <a:pt x="404679" y="203114"/>
                    </a:cubicBezTo>
                    <a:cubicBezTo>
                      <a:pt x="401182" y="216296"/>
                      <a:pt x="412750" y="232169"/>
                      <a:pt x="425394" y="231362"/>
                    </a:cubicBezTo>
                    <a:cubicBezTo>
                      <a:pt x="427008" y="231362"/>
                      <a:pt x="428353" y="231362"/>
                      <a:pt x="429967" y="231631"/>
                    </a:cubicBezTo>
                    <a:cubicBezTo>
                      <a:pt x="430774" y="231631"/>
                      <a:pt x="431313" y="231900"/>
                      <a:pt x="432658" y="232438"/>
                    </a:cubicBezTo>
                    <a:cubicBezTo>
                      <a:pt x="431851" y="233514"/>
                      <a:pt x="431313" y="234052"/>
                      <a:pt x="430505" y="234590"/>
                    </a:cubicBezTo>
                    <a:cubicBezTo>
                      <a:pt x="429698" y="235128"/>
                      <a:pt x="428891" y="235666"/>
                      <a:pt x="428084" y="236204"/>
                    </a:cubicBezTo>
                    <a:cubicBezTo>
                      <a:pt x="428622" y="237011"/>
                      <a:pt x="429160" y="237818"/>
                      <a:pt x="429429" y="238894"/>
                    </a:cubicBezTo>
                    <a:cubicBezTo>
                      <a:pt x="431581" y="237549"/>
                      <a:pt x="433196" y="235935"/>
                      <a:pt x="435617" y="235935"/>
                    </a:cubicBezTo>
                    <a:cubicBezTo>
                      <a:pt x="435886" y="236473"/>
                      <a:pt x="436424" y="237011"/>
                      <a:pt x="436424" y="237549"/>
                    </a:cubicBezTo>
                    <a:cubicBezTo>
                      <a:pt x="436693" y="238625"/>
                      <a:pt x="436693" y="239701"/>
                      <a:pt x="436693" y="240778"/>
                    </a:cubicBezTo>
                    <a:cubicBezTo>
                      <a:pt x="436424" y="245082"/>
                      <a:pt x="434810" y="249117"/>
                      <a:pt x="432120" y="252615"/>
                    </a:cubicBezTo>
                    <a:cubicBezTo>
                      <a:pt x="428353" y="257726"/>
                      <a:pt x="423511" y="262031"/>
                      <a:pt x="418130" y="265259"/>
                    </a:cubicBezTo>
                    <a:cubicBezTo>
                      <a:pt x="413826" y="267680"/>
                      <a:pt x="409791" y="270101"/>
                      <a:pt x="405486" y="272792"/>
                    </a:cubicBezTo>
                    <a:cubicBezTo>
                      <a:pt x="401182" y="275482"/>
                      <a:pt x="398760" y="279248"/>
                      <a:pt x="398760" y="284360"/>
                    </a:cubicBezTo>
                    <a:cubicBezTo>
                      <a:pt x="398760" y="291354"/>
                      <a:pt x="398760" y="298349"/>
                      <a:pt x="400644" y="305075"/>
                    </a:cubicBezTo>
                    <a:cubicBezTo>
                      <a:pt x="401720" y="308841"/>
                      <a:pt x="403065" y="312607"/>
                      <a:pt x="406024" y="315567"/>
                    </a:cubicBezTo>
                    <a:cubicBezTo>
                      <a:pt x="409791" y="319333"/>
                      <a:pt x="414095" y="321485"/>
                      <a:pt x="419744" y="319333"/>
                    </a:cubicBezTo>
                    <a:cubicBezTo>
                      <a:pt x="422435" y="318526"/>
                      <a:pt x="425125" y="317719"/>
                      <a:pt x="427546" y="316105"/>
                    </a:cubicBezTo>
                    <a:cubicBezTo>
                      <a:pt x="429160" y="315029"/>
                      <a:pt x="430774" y="314222"/>
                      <a:pt x="432658" y="313683"/>
                    </a:cubicBezTo>
                    <a:cubicBezTo>
                      <a:pt x="434810" y="312876"/>
                      <a:pt x="436962" y="312607"/>
                      <a:pt x="439383" y="313145"/>
                    </a:cubicBezTo>
                    <a:cubicBezTo>
                      <a:pt x="443150" y="313952"/>
                      <a:pt x="444764" y="316105"/>
                      <a:pt x="445033" y="319871"/>
                    </a:cubicBezTo>
                    <a:cubicBezTo>
                      <a:pt x="445033" y="321754"/>
                      <a:pt x="444495" y="323637"/>
                      <a:pt x="444495" y="325521"/>
                    </a:cubicBezTo>
                    <a:cubicBezTo>
                      <a:pt x="444495" y="327673"/>
                      <a:pt x="444226" y="329825"/>
                      <a:pt x="444764" y="331708"/>
                    </a:cubicBezTo>
                    <a:cubicBezTo>
                      <a:pt x="446916" y="338703"/>
                      <a:pt x="454449" y="344352"/>
                      <a:pt x="461443" y="344890"/>
                    </a:cubicBezTo>
                    <a:cubicBezTo>
                      <a:pt x="465479" y="345159"/>
                      <a:pt x="469245" y="345159"/>
                      <a:pt x="473280" y="344890"/>
                    </a:cubicBezTo>
                    <a:cubicBezTo>
                      <a:pt x="478661" y="344621"/>
                      <a:pt x="484041" y="343276"/>
                      <a:pt x="488077" y="339241"/>
                    </a:cubicBezTo>
                    <a:cubicBezTo>
                      <a:pt x="490498" y="336820"/>
                      <a:pt x="493188" y="334936"/>
                      <a:pt x="496148" y="333053"/>
                    </a:cubicBezTo>
                    <a:cubicBezTo>
                      <a:pt x="499645" y="330632"/>
                      <a:pt x="502873" y="328211"/>
                      <a:pt x="506640" y="326597"/>
                    </a:cubicBezTo>
                    <a:cubicBezTo>
                      <a:pt x="513903" y="323637"/>
                      <a:pt x="521167" y="322830"/>
                      <a:pt x="528162" y="327673"/>
                    </a:cubicBezTo>
                    <a:cubicBezTo>
                      <a:pt x="528431" y="328749"/>
                      <a:pt x="528431" y="329825"/>
                      <a:pt x="528700" y="330901"/>
                    </a:cubicBezTo>
                    <a:cubicBezTo>
                      <a:pt x="530045" y="335475"/>
                      <a:pt x="532735" y="337358"/>
                      <a:pt x="537308" y="337358"/>
                    </a:cubicBezTo>
                    <a:cubicBezTo>
                      <a:pt x="538116" y="337358"/>
                      <a:pt x="539192" y="337089"/>
                      <a:pt x="539999" y="337089"/>
                    </a:cubicBezTo>
                    <a:cubicBezTo>
                      <a:pt x="544303" y="336820"/>
                      <a:pt x="545379" y="338165"/>
                      <a:pt x="545648" y="342200"/>
                    </a:cubicBezTo>
                    <a:cubicBezTo>
                      <a:pt x="545648" y="343007"/>
                      <a:pt x="545648" y="344083"/>
                      <a:pt x="545648" y="344890"/>
                    </a:cubicBezTo>
                    <a:cubicBezTo>
                      <a:pt x="545648" y="348388"/>
                      <a:pt x="545379" y="351616"/>
                      <a:pt x="545648" y="355113"/>
                    </a:cubicBezTo>
                    <a:cubicBezTo>
                      <a:pt x="545917" y="359418"/>
                      <a:pt x="546724" y="363722"/>
                      <a:pt x="547262" y="368027"/>
                    </a:cubicBezTo>
                    <a:cubicBezTo>
                      <a:pt x="547262" y="369103"/>
                      <a:pt x="547262" y="370179"/>
                      <a:pt x="547262" y="370986"/>
                    </a:cubicBezTo>
                    <a:cubicBezTo>
                      <a:pt x="548877" y="376366"/>
                      <a:pt x="548339" y="382016"/>
                      <a:pt x="548069" y="387665"/>
                    </a:cubicBezTo>
                    <a:cubicBezTo>
                      <a:pt x="548069" y="389549"/>
                      <a:pt x="548069" y="392508"/>
                      <a:pt x="546993" y="394929"/>
                    </a:cubicBezTo>
                    <a:cubicBezTo>
                      <a:pt x="546993" y="395198"/>
                      <a:pt x="546993" y="395736"/>
                      <a:pt x="546993" y="396005"/>
                    </a:cubicBezTo>
                    <a:cubicBezTo>
                      <a:pt x="546455" y="397888"/>
                      <a:pt x="545917" y="400041"/>
                      <a:pt x="545379" y="401924"/>
                    </a:cubicBezTo>
                    <a:cubicBezTo>
                      <a:pt x="543496" y="409994"/>
                      <a:pt x="539192" y="416182"/>
                      <a:pt x="532735" y="421294"/>
                    </a:cubicBezTo>
                    <a:cubicBezTo>
                      <a:pt x="527355" y="425598"/>
                      <a:pt x="521167" y="426943"/>
                      <a:pt x="514172" y="425867"/>
                    </a:cubicBezTo>
                    <a:cubicBezTo>
                      <a:pt x="510406" y="425329"/>
                      <a:pt x="506909" y="424253"/>
                      <a:pt x="503411" y="422639"/>
                    </a:cubicBezTo>
                    <a:cubicBezTo>
                      <a:pt x="498838" y="420755"/>
                      <a:pt x="494264" y="420755"/>
                      <a:pt x="489691" y="422101"/>
                    </a:cubicBezTo>
                    <a:cubicBezTo>
                      <a:pt x="487539" y="422639"/>
                      <a:pt x="486194" y="423984"/>
                      <a:pt x="485387" y="426136"/>
                    </a:cubicBezTo>
                    <a:cubicBezTo>
                      <a:pt x="483772" y="430440"/>
                      <a:pt x="484041" y="434745"/>
                      <a:pt x="485925" y="438780"/>
                    </a:cubicBezTo>
                    <a:cubicBezTo>
                      <a:pt x="488346" y="443623"/>
                      <a:pt x="489960" y="448734"/>
                      <a:pt x="491574" y="454115"/>
                    </a:cubicBezTo>
                    <a:cubicBezTo>
                      <a:pt x="492650" y="457881"/>
                      <a:pt x="493726" y="461647"/>
                      <a:pt x="493726" y="465683"/>
                    </a:cubicBezTo>
                    <a:cubicBezTo>
                      <a:pt x="493995" y="469718"/>
                      <a:pt x="493995" y="474022"/>
                      <a:pt x="493995" y="478058"/>
                    </a:cubicBezTo>
                    <a:cubicBezTo>
                      <a:pt x="493995" y="481824"/>
                      <a:pt x="492919" y="485053"/>
                      <a:pt x="491305" y="488281"/>
                    </a:cubicBezTo>
                    <a:cubicBezTo>
                      <a:pt x="488884" y="493123"/>
                      <a:pt x="484848" y="495814"/>
                      <a:pt x="478392" y="493930"/>
                    </a:cubicBezTo>
                    <a:cubicBezTo>
                      <a:pt x="471935" y="492316"/>
                      <a:pt x="471935" y="492316"/>
                      <a:pt x="469783" y="485860"/>
                    </a:cubicBezTo>
                    <a:cubicBezTo>
                      <a:pt x="469783" y="485591"/>
                      <a:pt x="469514" y="485053"/>
                      <a:pt x="469514" y="484784"/>
                    </a:cubicBezTo>
                    <a:cubicBezTo>
                      <a:pt x="466824" y="475906"/>
                      <a:pt x="463865" y="467297"/>
                      <a:pt x="460098" y="458957"/>
                    </a:cubicBezTo>
                    <a:cubicBezTo>
                      <a:pt x="459022" y="456805"/>
                      <a:pt x="457946" y="454922"/>
                      <a:pt x="456601" y="453308"/>
                    </a:cubicBezTo>
                    <a:cubicBezTo>
                      <a:pt x="453911" y="449810"/>
                      <a:pt x="450951" y="449541"/>
                      <a:pt x="448530" y="453308"/>
                    </a:cubicBezTo>
                    <a:cubicBezTo>
                      <a:pt x="447185" y="454922"/>
                      <a:pt x="445840" y="455998"/>
                      <a:pt x="443957" y="455998"/>
                    </a:cubicBezTo>
                    <a:cubicBezTo>
                      <a:pt x="442342" y="455998"/>
                      <a:pt x="440459" y="456267"/>
                      <a:pt x="438845" y="455998"/>
                    </a:cubicBezTo>
                    <a:cubicBezTo>
                      <a:pt x="431851" y="455191"/>
                      <a:pt x="424856" y="454115"/>
                      <a:pt x="417592" y="453038"/>
                    </a:cubicBezTo>
                    <a:cubicBezTo>
                      <a:pt x="417054" y="453038"/>
                      <a:pt x="416516" y="453038"/>
                      <a:pt x="415978" y="453038"/>
                    </a:cubicBezTo>
                    <a:cubicBezTo>
                      <a:pt x="415978" y="453038"/>
                      <a:pt x="415709" y="453038"/>
                      <a:pt x="415709" y="453038"/>
                    </a:cubicBezTo>
                    <a:cubicBezTo>
                      <a:pt x="415978" y="454922"/>
                      <a:pt x="417054" y="454922"/>
                      <a:pt x="418130" y="455191"/>
                    </a:cubicBezTo>
                    <a:cubicBezTo>
                      <a:pt x="426201" y="457343"/>
                      <a:pt x="434810" y="458419"/>
                      <a:pt x="443150" y="459226"/>
                    </a:cubicBezTo>
                    <a:cubicBezTo>
                      <a:pt x="444226" y="459226"/>
                      <a:pt x="445302" y="459764"/>
                      <a:pt x="446109" y="460033"/>
                    </a:cubicBezTo>
                    <a:cubicBezTo>
                      <a:pt x="446916" y="462723"/>
                      <a:pt x="446647" y="464876"/>
                      <a:pt x="446109" y="467028"/>
                    </a:cubicBezTo>
                    <a:cubicBezTo>
                      <a:pt x="445571" y="468911"/>
                      <a:pt x="445033" y="471063"/>
                      <a:pt x="444495" y="472946"/>
                    </a:cubicBezTo>
                    <a:cubicBezTo>
                      <a:pt x="443419" y="479941"/>
                      <a:pt x="440997" y="486667"/>
                      <a:pt x="439114" y="493661"/>
                    </a:cubicBezTo>
                    <a:cubicBezTo>
                      <a:pt x="438845" y="494468"/>
                      <a:pt x="438576" y="495006"/>
                      <a:pt x="438307" y="495814"/>
                    </a:cubicBezTo>
                    <a:cubicBezTo>
                      <a:pt x="437500" y="499042"/>
                      <a:pt x="436424" y="502270"/>
                      <a:pt x="433734" y="504153"/>
                    </a:cubicBezTo>
                    <a:cubicBezTo>
                      <a:pt x="433465" y="504422"/>
                      <a:pt x="432927" y="504422"/>
                      <a:pt x="432658" y="504691"/>
                    </a:cubicBezTo>
                    <a:cubicBezTo>
                      <a:pt x="432658" y="504691"/>
                      <a:pt x="432658" y="504691"/>
                      <a:pt x="432389" y="504691"/>
                    </a:cubicBezTo>
                    <a:cubicBezTo>
                      <a:pt x="430505" y="505498"/>
                      <a:pt x="428622" y="505229"/>
                      <a:pt x="427008" y="502808"/>
                    </a:cubicBezTo>
                    <a:cubicBezTo>
                      <a:pt x="423511" y="497428"/>
                      <a:pt x="419744" y="492316"/>
                      <a:pt x="417861" y="486398"/>
                    </a:cubicBezTo>
                    <a:cubicBezTo>
                      <a:pt x="415171" y="483438"/>
                      <a:pt x="411136" y="482900"/>
                      <a:pt x="407907" y="481286"/>
                    </a:cubicBezTo>
                    <a:cubicBezTo>
                      <a:pt x="406562" y="480479"/>
                      <a:pt x="404948" y="481017"/>
                      <a:pt x="403603" y="481824"/>
                    </a:cubicBezTo>
                    <a:cubicBezTo>
                      <a:pt x="401182" y="482900"/>
                      <a:pt x="400105" y="485591"/>
                      <a:pt x="398491" y="487474"/>
                    </a:cubicBezTo>
                    <a:cubicBezTo>
                      <a:pt x="397415" y="487205"/>
                      <a:pt x="396877" y="486936"/>
                      <a:pt x="396070" y="486667"/>
                    </a:cubicBezTo>
                    <a:cubicBezTo>
                      <a:pt x="392035" y="483976"/>
                      <a:pt x="387730" y="481555"/>
                      <a:pt x="383695" y="478865"/>
                    </a:cubicBezTo>
                    <a:cubicBezTo>
                      <a:pt x="380736" y="476713"/>
                      <a:pt x="377776" y="474292"/>
                      <a:pt x="374817" y="472139"/>
                    </a:cubicBezTo>
                    <a:cubicBezTo>
                      <a:pt x="374279" y="471601"/>
                      <a:pt x="373472" y="470794"/>
                      <a:pt x="372127" y="471870"/>
                    </a:cubicBezTo>
                    <a:cubicBezTo>
                      <a:pt x="373203" y="473215"/>
                      <a:pt x="374279" y="474292"/>
                      <a:pt x="375355" y="475637"/>
                    </a:cubicBezTo>
                    <a:cubicBezTo>
                      <a:pt x="380467" y="480748"/>
                      <a:pt x="386385" y="485322"/>
                      <a:pt x="392842" y="488819"/>
                    </a:cubicBezTo>
                    <a:cubicBezTo>
                      <a:pt x="394187" y="489626"/>
                      <a:pt x="395801" y="490433"/>
                      <a:pt x="397146" y="491509"/>
                    </a:cubicBezTo>
                    <a:cubicBezTo>
                      <a:pt x="397953" y="492047"/>
                      <a:pt x="398491" y="492854"/>
                      <a:pt x="398491" y="493661"/>
                    </a:cubicBezTo>
                    <a:cubicBezTo>
                      <a:pt x="398760" y="497697"/>
                      <a:pt x="399568" y="502001"/>
                      <a:pt x="398760" y="506036"/>
                    </a:cubicBezTo>
                    <a:cubicBezTo>
                      <a:pt x="396070" y="499311"/>
                      <a:pt x="389614" y="494199"/>
                      <a:pt x="384233" y="489895"/>
                    </a:cubicBezTo>
                    <a:cubicBezTo>
                      <a:pt x="379660" y="486398"/>
                      <a:pt x="374817" y="482900"/>
                      <a:pt x="370782" y="478596"/>
                    </a:cubicBezTo>
                    <a:cubicBezTo>
                      <a:pt x="367554" y="475099"/>
                      <a:pt x="364863" y="471332"/>
                      <a:pt x="361366" y="468104"/>
                    </a:cubicBezTo>
                    <a:cubicBezTo>
                      <a:pt x="361097" y="467835"/>
                      <a:pt x="360559" y="468104"/>
                      <a:pt x="360559" y="468642"/>
                    </a:cubicBezTo>
                    <a:cubicBezTo>
                      <a:pt x="361904" y="474830"/>
                      <a:pt x="366746" y="480479"/>
                      <a:pt x="372127" y="485053"/>
                    </a:cubicBezTo>
                    <a:cubicBezTo>
                      <a:pt x="373741" y="486667"/>
                      <a:pt x="375355" y="488281"/>
                      <a:pt x="376969" y="489895"/>
                    </a:cubicBezTo>
                    <a:cubicBezTo>
                      <a:pt x="379929" y="492585"/>
                      <a:pt x="383157" y="495006"/>
                      <a:pt x="386116" y="497159"/>
                    </a:cubicBezTo>
                    <a:cubicBezTo>
                      <a:pt x="388268" y="498773"/>
                      <a:pt x="390152" y="500387"/>
                      <a:pt x="392035" y="502270"/>
                    </a:cubicBezTo>
                    <a:cubicBezTo>
                      <a:pt x="393649" y="504422"/>
                      <a:pt x="394994" y="506575"/>
                      <a:pt x="396608" y="508727"/>
                    </a:cubicBezTo>
                    <a:cubicBezTo>
                      <a:pt x="396608" y="508996"/>
                      <a:pt x="397415" y="509534"/>
                      <a:pt x="397953" y="510072"/>
                    </a:cubicBezTo>
                    <a:cubicBezTo>
                      <a:pt x="397684" y="514107"/>
                      <a:pt x="395801" y="517067"/>
                      <a:pt x="392573" y="519757"/>
                    </a:cubicBezTo>
                    <a:cubicBezTo>
                      <a:pt x="389076" y="522985"/>
                      <a:pt x="385040" y="522985"/>
                      <a:pt x="381274" y="520295"/>
                    </a:cubicBezTo>
                    <a:cubicBezTo>
                      <a:pt x="378853" y="518681"/>
                      <a:pt x="377238" y="516259"/>
                      <a:pt x="376162" y="513838"/>
                    </a:cubicBezTo>
                    <a:cubicBezTo>
                      <a:pt x="375355" y="511686"/>
                      <a:pt x="374548" y="509534"/>
                      <a:pt x="373741" y="507651"/>
                    </a:cubicBezTo>
                    <a:cubicBezTo>
                      <a:pt x="372396" y="504691"/>
                      <a:pt x="371051" y="501463"/>
                      <a:pt x="369437" y="498504"/>
                    </a:cubicBezTo>
                    <a:cubicBezTo>
                      <a:pt x="368899" y="497159"/>
                      <a:pt x="367285" y="496352"/>
                      <a:pt x="366208" y="495545"/>
                    </a:cubicBezTo>
                    <a:cubicBezTo>
                      <a:pt x="364863" y="494737"/>
                      <a:pt x="363249" y="495814"/>
                      <a:pt x="361904" y="496083"/>
                    </a:cubicBezTo>
                    <a:cubicBezTo>
                      <a:pt x="361635" y="496083"/>
                      <a:pt x="361097" y="496083"/>
                      <a:pt x="360290" y="495814"/>
                    </a:cubicBezTo>
                    <a:cubicBezTo>
                      <a:pt x="357061" y="492854"/>
                      <a:pt x="353295" y="489626"/>
                      <a:pt x="349798" y="486129"/>
                    </a:cubicBezTo>
                    <a:cubicBezTo>
                      <a:pt x="345493" y="481824"/>
                      <a:pt x="342534" y="476444"/>
                      <a:pt x="341996" y="470256"/>
                    </a:cubicBezTo>
                    <a:cubicBezTo>
                      <a:pt x="341996" y="469987"/>
                      <a:pt x="341458" y="469987"/>
                      <a:pt x="341189" y="469987"/>
                    </a:cubicBezTo>
                    <a:cubicBezTo>
                      <a:pt x="340651" y="474022"/>
                      <a:pt x="340920" y="476982"/>
                      <a:pt x="342534" y="480748"/>
                    </a:cubicBezTo>
                    <a:cubicBezTo>
                      <a:pt x="344417" y="485053"/>
                      <a:pt x="347377" y="488550"/>
                      <a:pt x="351143" y="491778"/>
                    </a:cubicBezTo>
                    <a:cubicBezTo>
                      <a:pt x="353564" y="493930"/>
                      <a:pt x="355716" y="496083"/>
                      <a:pt x="358138" y="498235"/>
                    </a:cubicBezTo>
                    <a:cubicBezTo>
                      <a:pt x="359214" y="499311"/>
                      <a:pt x="359752" y="500656"/>
                      <a:pt x="359214" y="502270"/>
                    </a:cubicBezTo>
                    <a:cubicBezTo>
                      <a:pt x="358407" y="506575"/>
                      <a:pt x="358138" y="511148"/>
                      <a:pt x="357061" y="515721"/>
                    </a:cubicBezTo>
                    <a:cubicBezTo>
                      <a:pt x="356254" y="519757"/>
                      <a:pt x="354909" y="523792"/>
                      <a:pt x="353295" y="527559"/>
                    </a:cubicBezTo>
                    <a:cubicBezTo>
                      <a:pt x="351950" y="531325"/>
                      <a:pt x="348991" y="534284"/>
                      <a:pt x="345763" y="536436"/>
                    </a:cubicBezTo>
                    <a:cubicBezTo>
                      <a:pt x="344686" y="537243"/>
                      <a:pt x="343341" y="537781"/>
                      <a:pt x="342265" y="538050"/>
                    </a:cubicBezTo>
                    <a:cubicBezTo>
                      <a:pt x="339306" y="539127"/>
                      <a:pt x="336616" y="538320"/>
                      <a:pt x="334732" y="535629"/>
                    </a:cubicBezTo>
                    <a:cubicBezTo>
                      <a:pt x="333656" y="534015"/>
                      <a:pt x="332580" y="532132"/>
                      <a:pt x="332042" y="530249"/>
                    </a:cubicBezTo>
                    <a:cubicBezTo>
                      <a:pt x="330428" y="524868"/>
                      <a:pt x="327200" y="520564"/>
                      <a:pt x="324241" y="515990"/>
                    </a:cubicBezTo>
                    <a:cubicBezTo>
                      <a:pt x="322626" y="513569"/>
                      <a:pt x="320474" y="513300"/>
                      <a:pt x="318053" y="514645"/>
                    </a:cubicBezTo>
                    <a:cubicBezTo>
                      <a:pt x="315901" y="515721"/>
                      <a:pt x="314287" y="517874"/>
                      <a:pt x="313479" y="520026"/>
                    </a:cubicBezTo>
                    <a:cubicBezTo>
                      <a:pt x="311596" y="524330"/>
                      <a:pt x="309713" y="528635"/>
                      <a:pt x="307830" y="532939"/>
                    </a:cubicBezTo>
                    <a:cubicBezTo>
                      <a:pt x="306754" y="535091"/>
                      <a:pt x="305947" y="537512"/>
                      <a:pt x="304871" y="539665"/>
                    </a:cubicBezTo>
                    <a:cubicBezTo>
                      <a:pt x="303526" y="542086"/>
                      <a:pt x="301642" y="543700"/>
                      <a:pt x="298952" y="544507"/>
                    </a:cubicBezTo>
                    <a:cubicBezTo>
                      <a:pt x="291150" y="546928"/>
                      <a:pt x="283349" y="543700"/>
                      <a:pt x="279313" y="536436"/>
                    </a:cubicBezTo>
                    <a:cubicBezTo>
                      <a:pt x="278506" y="534822"/>
                      <a:pt x="277161" y="534015"/>
                      <a:pt x="275547" y="533208"/>
                    </a:cubicBezTo>
                    <a:cubicBezTo>
                      <a:pt x="273395" y="532401"/>
                      <a:pt x="271511" y="532401"/>
                      <a:pt x="269359" y="533208"/>
                    </a:cubicBezTo>
                    <a:cubicBezTo>
                      <a:pt x="265593" y="534822"/>
                      <a:pt x="261557" y="534822"/>
                      <a:pt x="257791" y="534015"/>
                    </a:cubicBezTo>
                    <a:cubicBezTo>
                      <a:pt x="252680" y="533208"/>
                      <a:pt x="247568" y="531863"/>
                      <a:pt x="242457" y="531056"/>
                    </a:cubicBezTo>
                    <a:cubicBezTo>
                      <a:pt x="241112" y="530787"/>
                      <a:pt x="239766" y="529980"/>
                      <a:pt x="238152" y="530787"/>
                    </a:cubicBezTo>
                    <a:cubicBezTo>
                      <a:pt x="241112" y="533208"/>
                      <a:pt x="241381" y="533477"/>
                      <a:pt x="244609" y="534015"/>
                    </a:cubicBezTo>
                    <a:cubicBezTo>
                      <a:pt x="249451" y="535091"/>
                      <a:pt x="254563" y="535898"/>
                      <a:pt x="259674" y="536705"/>
                    </a:cubicBezTo>
                    <a:cubicBezTo>
                      <a:pt x="261289" y="536974"/>
                      <a:pt x="262903" y="537243"/>
                      <a:pt x="264517" y="537512"/>
                    </a:cubicBezTo>
                    <a:cubicBezTo>
                      <a:pt x="264786" y="541010"/>
                      <a:pt x="263172" y="543700"/>
                      <a:pt x="262365" y="546390"/>
                    </a:cubicBezTo>
                    <a:cubicBezTo>
                      <a:pt x="261827" y="548004"/>
                      <a:pt x="261020" y="549350"/>
                      <a:pt x="259943" y="550695"/>
                    </a:cubicBezTo>
                    <a:cubicBezTo>
                      <a:pt x="258329" y="552847"/>
                      <a:pt x="256446" y="553116"/>
                      <a:pt x="254025" y="552040"/>
                    </a:cubicBezTo>
                    <a:cubicBezTo>
                      <a:pt x="252142" y="551233"/>
                      <a:pt x="250796" y="549888"/>
                      <a:pt x="249989" y="548273"/>
                    </a:cubicBezTo>
                    <a:cubicBezTo>
                      <a:pt x="248644" y="545852"/>
                      <a:pt x="246761" y="545045"/>
                      <a:pt x="243533" y="546390"/>
                    </a:cubicBezTo>
                    <a:cubicBezTo>
                      <a:pt x="240574" y="547735"/>
                      <a:pt x="237883" y="549350"/>
                      <a:pt x="235193" y="550964"/>
                    </a:cubicBezTo>
                    <a:cubicBezTo>
                      <a:pt x="233848" y="551771"/>
                      <a:pt x="232503" y="552847"/>
                      <a:pt x="230889" y="553654"/>
                    </a:cubicBezTo>
                    <a:cubicBezTo>
                      <a:pt x="228467" y="554999"/>
                      <a:pt x="226315" y="554730"/>
                      <a:pt x="224163" y="553116"/>
                    </a:cubicBezTo>
                    <a:cubicBezTo>
                      <a:pt x="223087" y="552309"/>
                      <a:pt x="222280" y="551502"/>
                      <a:pt x="221204" y="550426"/>
                    </a:cubicBezTo>
                    <a:cubicBezTo>
                      <a:pt x="219321" y="548273"/>
                      <a:pt x="216899" y="547735"/>
                      <a:pt x="213940" y="548542"/>
                    </a:cubicBezTo>
                    <a:cubicBezTo>
                      <a:pt x="212326" y="549081"/>
                      <a:pt x="210712" y="549350"/>
                      <a:pt x="209098" y="550157"/>
                    </a:cubicBezTo>
                    <a:cubicBezTo>
                      <a:pt x="202910" y="552847"/>
                      <a:pt x="196453" y="553654"/>
                      <a:pt x="189997" y="553654"/>
                    </a:cubicBezTo>
                    <a:cubicBezTo>
                      <a:pt x="188383" y="553654"/>
                      <a:pt x="186500" y="553654"/>
                      <a:pt x="184885" y="554192"/>
                    </a:cubicBezTo>
                    <a:cubicBezTo>
                      <a:pt x="180312" y="555806"/>
                      <a:pt x="175739" y="556344"/>
                      <a:pt x="171165" y="556882"/>
                    </a:cubicBezTo>
                    <a:cubicBezTo>
                      <a:pt x="168475" y="557151"/>
                      <a:pt x="165516" y="557689"/>
                      <a:pt x="162825" y="558496"/>
                    </a:cubicBezTo>
                    <a:cubicBezTo>
                      <a:pt x="156369" y="560111"/>
                      <a:pt x="150181" y="561994"/>
                      <a:pt x="143724" y="563608"/>
                    </a:cubicBezTo>
                    <a:cubicBezTo>
                      <a:pt x="130811" y="567105"/>
                      <a:pt x="118436" y="571948"/>
                      <a:pt x="106868" y="578942"/>
                    </a:cubicBezTo>
                    <a:cubicBezTo>
                      <a:pt x="95031" y="586206"/>
                      <a:pt x="83732" y="594277"/>
                      <a:pt x="72971" y="603155"/>
                    </a:cubicBezTo>
                    <a:cubicBezTo>
                      <a:pt x="67590" y="607459"/>
                      <a:pt x="62479" y="612301"/>
                      <a:pt x="57098" y="616606"/>
                    </a:cubicBezTo>
                    <a:cubicBezTo>
                      <a:pt x="56291" y="617413"/>
                      <a:pt x="55753" y="618489"/>
                      <a:pt x="54139" y="617951"/>
                    </a:cubicBezTo>
                    <a:cubicBezTo>
                      <a:pt x="53332" y="616606"/>
                      <a:pt x="54408" y="615799"/>
                      <a:pt x="55215" y="615261"/>
                    </a:cubicBezTo>
                    <a:cubicBezTo>
                      <a:pt x="58443" y="612301"/>
                      <a:pt x="61941" y="609342"/>
                      <a:pt x="65169" y="606114"/>
                    </a:cubicBezTo>
                    <a:cubicBezTo>
                      <a:pt x="74585" y="597774"/>
                      <a:pt x="84001" y="589434"/>
                      <a:pt x="93955" y="581902"/>
                    </a:cubicBezTo>
                    <a:cubicBezTo>
                      <a:pt x="101488" y="576252"/>
                      <a:pt x="109020" y="570064"/>
                      <a:pt x="116553" y="564146"/>
                    </a:cubicBezTo>
                    <a:cubicBezTo>
                      <a:pt x="120050" y="561456"/>
                      <a:pt x="123010" y="558227"/>
                      <a:pt x="125700" y="554999"/>
                    </a:cubicBezTo>
                    <a:cubicBezTo>
                      <a:pt x="131618" y="548004"/>
                      <a:pt x="138075" y="541817"/>
                      <a:pt x="146953" y="538858"/>
                    </a:cubicBezTo>
                    <a:cubicBezTo>
                      <a:pt x="149105" y="538050"/>
                      <a:pt x="150988" y="537243"/>
                      <a:pt x="153140" y="535898"/>
                    </a:cubicBezTo>
                    <a:cubicBezTo>
                      <a:pt x="155024" y="534822"/>
                      <a:pt x="156638" y="533746"/>
                      <a:pt x="158252" y="532401"/>
                    </a:cubicBezTo>
                    <a:cubicBezTo>
                      <a:pt x="158790" y="531863"/>
                      <a:pt x="159597" y="530787"/>
                      <a:pt x="159597" y="529980"/>
                    </a:cubicBezTo>
                    <a:cubicBezTo>
                      <a:pt x="159328" y="526482"/>
                      <a:pt x="161749" y="525137"/>
                      <a:pt x="164439" y="523792"/>
                    </a:cubicBezTo>
                    <a:cubicBezTo>
                      <a:pt x="168744" y="521640"/>
                      <a:pt x="173048" y="520295"/>
                      <a:pt x="177891" y="520026"/>
                    </a:cubicBezTo>
                    <a:cubicBezTo>
                      <a:pt x="178967" y="520026"/>
                      <a:pt x="180043" y="520026"/>
                      <a:pt x="181119" y="519757"/>
                    </a:cubicBezTo>
                    <a:cubicBezTo>
                      <a:pt x="181388" y="518681"/>
                      <a:pt x="181926" y="517874"/>
                      <a:pt x="182464" y="517067"/>
                    </a:cubicBezTo>
                    <a:cubicBezTo>
                      <a:pt x="181388" y="517067"/>
                      <a:pt x="180043" y="517067"/>
                      <a:pt x="178967" y="517067"/>
                    </a:cubicBezTo>
                    <a:cubicBezTo>
                      <a:pt x="174662" y="517067"/>
                      <a:pt x="170358" y="518143"/>
                      <a:pt x="166323" y="519488"/>
                    </a:cubicBezTo>
                    <a:cubicBezTo>
                      <a:pt x="162018" y="520833"/>
                      <a:pt x="158790" y="523523"/>
                      <a:pt x="155562" y="526482"/>
                    </a:cubicBezTo>
                    <a:cubicBezTo>
                      <a:pt x="154485" y="527559"/>
                      <a:pt x="153140" y="528366"/>
                      <a:pt x="152333" y="529442"/>
                    </a:cubicBezTo>
                    <a:cubicBezTo>
                      <a:pt x="151795" y="530518"/>
                      <a:pt x="151795" y="531863"/>
                      <a:pt x="151526" y="533208"/>
                    </a:cubicBezTo>
                    <a:cubicBezTo>
                      <a:pt x="149374" y="534015"/>
                      <a:pt x="147491" y="535360"/>
                      <a:pt x="145339" y="535898"/>
                    </a:cubicBezTo>
                    <a:cubicBezTo>
                      <a:pt x="139420" y="537781"/>
                      <a:pt x="134578" y="541010"/>
                      <a:pt x="130273" y="545314"/>
                    </a:cubicBezTo>
                    <a:cubicBezTo>
                      <a:pt x="128121" y="547466"/>
                      <a:pt x="126238" y="549619"/>
                      <a:pt x="124086" y="551771"/>
                    </a:cubicBezTo>
                    <a:cubicBezTo>
                      <a:pt x="120857" y="555268"/>
                      <a:pt x="117898" y="558765"/>
                      <a:pt x="114132" y="561725"/>
                    </a:cubicBezTo>
                    <a:cubicBezTo>
                      <a:pt x="102026" y="571679"/>
                      <a:pt x="89650" y="581095"/>
                      <a:pt x="77544" y="590779"/>
                    </a:cubicBezTo>
                    <a:cubicBezTo>
                      <a:pt x="76737" y="591318"/>
                      <a:pt x="76199" y="591856"/>
                      <a:pt x="74854" y="592663"/>
                    </a:cubicBezTo>
                    <a:cubicBezTo>
                      <a:pt x="75123" y="591586"/>
                      <a:pt x="75123" y="590779"/>
                      <a:pt x="75392" y="590510"/>
                    </a:cubicBezTo>
                    <a:cubicBezTo>
                      <a:pt x="77275" y="588627"/>
                      <a:pt x="78889" y="586475"/>
                      <a:pt x="80773" y="584861"/>
                    </a:cubicBezTo>
                    <a:cubicBezTo>
                      <a:pt x="85615" y="580557"/>
                      <a:pt x="90457" y="576521"/>
                      <a:pt x="95300" y="572486"/>
                    </a:cubicBezTo>
                    <a:cubicBezTo>
                      <a:pt x="99873" y="568719"/>
                      <a:pt x="104716" y="564953"/>
                      <a:pt x="109289" y="561187"/>
                    </a:cubicBezTo>
                    <a:cubicBezTo>
                      <a:pt x="122471" y="549888"/>
                      <a:pt x="135385" y="538589"/>
                      <a:pt x="148298" y="527289"/>
                    </a:cubicBezTo>
                    <a:cubicBezTo>
                      <a:pt x="160135" y="517067"/>
                      <a:pt x="172241" y="506844"/>
                      <a:pt x="184078" y="496352"/>
                    </a:cubicBezTo>
                    <a:cubicBezTo>
                      <a:pt x="189459" y="491509"/>
                      <a:pt x="194570" y="486667"/>
                      <a:pt x="199682" y="481555"/>
                    </a:cubicBezTo>
                    <a:cubicBezTo>
                      <a:pt x="203717" y="477789"/>
                      <a:pt x="207483" y="474022"/>
                      <a:pt x="211519" y="470525"/>
                    </a:cubicBezTo>
                    <a:cubicBezTo>
                      <a:pt x="213402" y="468911"/>
                      <a:pt x="215285" y="468642"/>
                      <a:pt x="217706" y="469987"/>
                    </a:cubicBezTo>
                    <a:cubicBezTo>
                      <a:pt x="219321" y="470794"/>
                      <a:pt x="221204" y="471601"/>
                      <a:pt x="222818" y="472139"/>
                    </a:cubicBezTo>
                    <a:cubicBezTo>
                      <a:pt x="226853" y="472946"/>
                      <a:pt x="230889" y="473753"/>
                      <a:pt x="234924" y="474560"/>
                    </a:cubicBezTo>
                    <a:cubicBezTo>
                      <a:pt x="235462" y="474292"/>
                      <a:pt x="236000" y="474022"/>
                      <a:pt x="236538" y="473753"/>
                    </a:cubicBezTo>
                    <a:cubicBezTo>
                      <a:pt x="236269" y="473215"/>
                      <a:pt x="236269" y="472408"/>
                      <a:pt x="236000" y="471870"/>
                    </a:cubicBezTo>
                    <a:cubicBezTo>
                      <a:pt x="231427" y="471063"/>
                      <a:pt x="226853" y="469987"/>
                      <a:pt x="222280" y="468911"/>
                    </a:cubicBezTo>
                    <a:cubicBezTo>
                      <a:pt x="220128" y="468373"/>
                      <a:pt x="218513" y="467566"/>
                      <a:pt x="217706" y="465145"/>
                    </a:cubicBezTo>
                    <a:cubicBezTo>
                      <a:pt x="218244" y="464338"/>
                      <a:pt x="219052" y="463261"/>
                      <a:pt x="219590" y="462454"/>
                    </a:cubicBezTo>
                    <a:cubicBezTo>
                      <a:pt x="226315" y="455191"/>
                      <a:pt x="233579" y="448196"/>
                      <a:pt x="241112" y="441739"/>
                    </a:cubicBezTo>
                    <a:cubicBezTo>
                      <a:pt x="242457" y="440663"/>
                      <a:pt x="243802" y="439856"/>
                      <a:pt x="245416" y="439318"/>
                    </a:cubicBezTo>
                    <a:cubicBezTo>
                      <a:pt x="247299" y="438780"/>
                      <a:pt x="248913" y="437973"/>
                      <a:pt x="250259" y="436628"/>
                    </a:cubicBezTo>
                    <a:cubicBezTo>
                      <a:pt x="252949" y="434207"/>
                      <a:pt x="255370" y="431516"/>
                      <a:pt x="257522" y="428826"/>
                    </a:cubicBezTo>
                    <a:cubicBezTo>
                      <a:pt x="259674" y="426405"/>
                      <a:pt x="261557" y="423715"/>
                      <a:pt x="263710" y="421294"/>
                    </a:cubicBezTo>
                    <a:cubicBezTo>
                      <a:pt x="263172" y="420755"/>
                      <a:pt x="262634" y="420486"/>
                      <a:pt x="261827" y="419948"/>
                    </a:cubicBezTo>
                    <a:cubicBezTo>
                      <a:pt x="261557" y="419948"/>
                      <a:pt x="261289" y="419679"/>
                      <a:pt x="261289" y="419410"/>
                    </a:cubicBezTo>
                    <a:cubicBezTo>
                      <a:pt x="261020" y="419679"/>
                      <a:pt x="260750" y="419948"/>
                      <a:pt x="260481" y="420217"/>
                    </a:cubicBezTo>
                    <a:cubicBezTo>
                      <a:pt x="258329" y="422908"/>
                      <a:pt x="256446" y="425598"/>
                      <a:pt x="254025" y="428019"/>
                    </a:cubicBezTo>
                    <a:cubicBezTo>
                      <a:pt x="253487" y="428557"/>
                      <a:pt x="252411" y="429633"/>
                      <a:pt x="251873" y="429364"/>
                    </a:cubicBezTo>
                    <a:cubicBezTo>
                      <a:pt x="249720" y="429095"/>
                      <a:pt x="248644" y="430171"/>
                      <a:pt x="247568" y="431248"/>
                    </a:cubicBezTo>
                    <a:cubicBezTo>
                      <a:pt x="236807" y="441201"/>
                      <a:pt x="225777" y="451424"/>
                      <a:pt x="215554" y="461916"/>
                    </a:cubicBezTo>
                    <a:cubicBezTo>
                      <a:pt x="213940" y="463531"/>
                      <a:pt x="211788" y="464607"/>
                      <a:pt x="210443" y="466221"/>
                    </a:cubicBezTo>
                    <a:cubicBezTo>
                      <a:pt x="204255" y="473753"/>
                      <a:pt x="196991" y="479941"/>
                      <a:pt x="190266" y="486398"/>
                    </a:cubicBezTo>
                    <a:cubicBezTo>
                      <a:pt x="176546" y="499311"/>
                      <a:pt x="162287" y="511148"/>
                      <a:pt x="148029" y="523523"/>
                    </a:cubicBezTo>
                    <a:cubicBezTo>
                      <a:pt x="125431" y="542624"/>
                      <a:pt x="102833" y="561994"/>
                      <a:pt x="80503" y="581095"/>
                    </a:cubicBezTo>
                    <a:cubicBezTo>
                      <a:pt x="76468" y="584592"/>
                      <a:pt x="72702" y="588358"/>
                      <a:pt x="70012" y="593470"/>
                    </a:cubicBezTo>
                    <a:cubicBezTo>
                      <a:pt x="68397" y="596698"/>
                      <a:pt x="65976" y="599657"/>
                      <a:pt x="63286" y="602347"/>
                    </a:cubicBezTo>
                    <a:cubicBezTo>
                      <a:pt x="59520" y="606114"/>
                      <a:pt x="55484" y="609342"/>
                      <a:pt x="51180" y="612570"/>
                    </a:cubicBezTo>
                    <a:cubicBezTo>
                      <a:pt x="45261" y="617144"/>
                      <a:pt x="39612" y="621986"/>
                      <a:pt x="34500" y="627636"/>
                    </a:cubicBezTo>
                    <a:cubicBezTo>
                      <a:pt x="33155" y="629250"/>
                      <a:pt x="31272" y="630326"/>
                      <a:pt x="29658" y="631133"/>
                    </a:cubicBezTo>
                    <a:cubicBezTo>
                      <a:pt x="28044" y="631940"/>
                      <a:pt x="26160" y="632478"/>
                      <a:pt x="24546" y="633285"/>
                    </a:cubicBezTo>
                    <a:cubicBezTo>
                      <a:pt x="21856" y="634631"/>
                      <a:pt x="19704" y="633823"/>
                      <a:pt x="18090" y="631402"/>
                    </a:cubicBezTo>
                    <a:cubicBezTo>
                      <a:pt x="16476" y="628712"/>
                      <a:pt x="14861" y="626022"/>
                      <a:pt x="14054" y="622524"/>
                    </a:cubicBezTo>
                    <a:cubicBezTo>
                      <a:pt x="15668" y="621448"/>
                      <a:pt x="16745" y="620372"/>
                      <a:pt x="18359" y="619565"/>
                    </a:cubicBezTo>
                    <a:cubicBezTo>
                      <a:pt x="28851" y="613916"/>
                      <a:pt x="38536" y="607190"/>
                      <a:pt x="47682" y="599657"/>
                    </a:cubicBezTo>
                    <a:cubicBezTo>
                      <a:pt x="57905" y="591318"/>
                      <a:pt x="67859" y="582171"/>
                      <a:pt x="77275" y="573024"/>
                    </a:cubicBezTo>
                    <a:cubicBezTo>
                      <a:pt x="82925" y="567643"/>
                      <a:pt x="88574" y="562532"/>
                      <a:pt x="92341" y="555537"/>
                    </a:cubicBezTo>
                    <a:cubicBezTo>
                      <a:pt x="94762" y="550695"/>
                      <a:pt x="98528" y="547466"/>
                      <a:pt x="103640" y="546121"/>
                    </a:cubicBezTo>
                    <a:cubicBezTo>
                      <a:pt x="109020" y="544776"/>
                      <a:pt x="113325" y="541817"/>
                      <a:pt x="117091" y="538320"/>
                    </a:cubicBezTo>
                    <a:cubicBezTo>
                      <a:pt x="128928" y="527289"/>
                      <a:pt x="140496" y="516259"/>
                      <a:pt x="152064" y="504960"/>
                    </a:cubicBezTo>
                    <a:cubicBezTo>
                      <a:pt x="157445" y="499849"/>
                      <a:pt x="162825" y="495006"/>
                      <a:pt x="167937" y="489895"/>
                    </a:cubicBezTo>
                    <a:cubicBezTo>
                      <a:pt x="176277" y="482362"/>
                      <a:pt x="184616" y="474830"/>
                      <a:pt x="192687" y="467028"/>
                    </a:cubicBezTo>
                    <a:cubicBezTo>
                      <a:pt x="199413" y="460571"/>
                      <a:pt x="205600" y="453577"/>
                      <a:pt x="211788" y="446582"/>
                    </a:cubicBezTo>
                    <a:cubicBezTo>
                      <a:pt x="217437" y="440394"/>
                      <a:pt x="223894" y="435552"/>
                      <a:pt x="231427" y="431786"/>
                    </a:cubicBezTo>
                    <a:cubicBezTo>
                      <a:pt x="237076" y="428826"/>
                      <a:pt x="241919" y="425060"/>
                      <a:pt x="245954" y="420217"/>
                    </a:cubicBezTo>
                    <a:cubicBezTo>
                      <a:pt x="251873" y="413492"/>
                      <a:pt x="256984" y="406497"/>
                      <a:pt x="261020" y="398426"/>
                    </a:cubicBezTo>
                    <a:cubicBezTo>
                      <a:pt x="262096" y="396274"/>
                      <a:pt x="263441" y="393853"/>
                      <a:pt x="265055" y="392508"/>
                    </a:cubicBezTo>
                    <a:cubicBezTo>
                      <a:pt x="269090" y="389011"/>
                      <a:pt x="272318" y="384975"/>
                      <a:pt x="276085" y="381478"/>
                    </a:cubicBezTo>
                    <a:cubicBezTo>
                      <a:pt x="281465" y="376366"/>
                      <a:pt x="285501" y="370448"/>
                      <a:pt x="288729" y="363991"/>
                    </a:cubicBezTo>
                    <a:cubicBezTo>
                      <a:pt x="288729" y="362646"/>
                      <a:pt x="288998" y="361301"/>
                      <a:pt x="289536" y="360225"/>
                    </a:cubicBezTo>
                    <a:cubicBezTo>
                      <a:pt x="290074" y="358880"/>
                      <a:pt x="290612" y="357535"/>
                      <a:pt x="291150" y="356189"/>
                    </a:cubicBezTo>
                    <a:cubicBezTo>
                      <a:pt x="290881" y="355651"/>
                      <a:pt x="290343" y="354844"/>
                      <a:pt x="290074" y="354306"/>
                    </a:cubicBezTo>
                    <a:cubicBezTo>
                      <a:pt x="289267" y="355920"/>
                      <a:pt x="288460" y="357535"/>
                      <a:pt x="287653" y="359149"/>
                    </a:cubicBezTo>
                    <a:cubicBezTo>
                      <a:pt x="284963" y="363991"/>
                      <a:pt x="282272" y="369103"/>
                      <a:pt x="279044" y="373676"/>
                    </a:cubicBezTo>
                    <a:cubicBezTo>
                      <a:pt x="275547" y="378519"/>
                      <a:pt x="271242" y="382823"/>
                      <a:pt x="266938" y="386858"/>
                    </a:cubicBezTo>
                    <a:cubicBezTo>
                      <a:pt x="262903" y="390894"/>
                      <a:pt x="259405" y="395198"/>
                      <a:pt x="256715" y="400041"/>
                    </a:cubicBezTo>
                    <a:cubicBezTo>
                      <a:pt x="253487" y="406228"/>
                      <a:pt x="249182" y="411609"/>
                      <a:pt x="244878" y="416989"/>
                    </a:cubicBezTo>
                    <a:cubicBezTo>
                      <a:pt x="240305" y="422370"/>
                      <a:pt x="234924" y="426674"/>
                      <a:pt x="228737" y="429902"/>
                    </a:cubicBezTo>
                    <a:cubicBezTo>
                      <a:pt x="228198" y="430171"/>
                      <a:pt x="227391" y="430709"/>
                      <a:pt x="226853" y="430171"/>
                    </a:cubicBezTo>
                    <a:cubicBezTo>
                      <a:pt x="226853" y="430171"/>
                      <a:pt x="227122" y="429902"/>
                      <a:pt x="227122" y="429902"/>
                    </a:cubicBezTo>
                    <a:cubicBezTo>
                      <a:pt x="230620" y="428557"/>
                      <a:pt x="233579" y="425329"/>
                      <a:pt x="236538" y="422908"/>
                    </a:cubicBezTo>
                    <a:cubicBezTo>
                      <a:pt x="238152" y="421563"/>
                      <a:pt x="241919" y="418872"/>
                      <a:pt x="242726" y="416182"/>
                    </a:cubicBezTo>
                    <a:cubicBezTo>
                      <a:pt x="244071" y="414299"/>
                      <a:pt x="244878" y="412416"/>
                      <a:pt x="245416" y="410263"/>
                    </a:cubicBezTo>
                    <a:cubicBezTo>
                      <a:pt x="246761" y="406497"/>
                      <a:pt x="248644" y="403000"/>
                      <a:pt x="251335" y="400041"/>
                    </a:cubicBezTo>
                    <a:cubicBezTo>
                      <a:pt x="259943" y="389818"/>
                      <a:pt x="267745" y="379057"/>
                      <a:pt x="275547" y="368296"/>
                    </a:cubicBezTo>
                    <a:cubicBezTo>
                      <a:pt x="278506" y="363991"/>
                      <a:pt x="280927" y="359149"/>
                      <a:pt x="285232" y="355920"/>
                    </a:cubicBezTo>
                    <a:cubicBezTo>
                      <a:pt x="285770" y="355382"/>
                      <a:pt x="286039" y="354575"/>
                      <a:pt x="286308" y="354037"/>
                    </a:cubicBezTo>
                    <a:cubicBezTo>
                      <a:pt x="287653" y="350809"/>
                      <a:pt x="288998" y="347581"/>
                      <a:pt x="288998" y="343814"/>
                    </a:cubicBezTo>
                    <a:cubicBezTo>
                      <a:pt x="288998" y="340317"/>
                      <a:pt x="289536" y="336820"/>
                      <a:pt x="289805" y="333053"/>
                    </a:cubicBezTo>
                    <a:cubicBezTo>
                      <a:pt x="290074" y="329287"/>
                      <a:pt x="291957" y="327404"/>
                      <a:pt x="295724" y="326597"/>
                    </a:cubicBezTo>
                    <a:cubicBezTo>
                      <a:pt x="297607" y="326328"/>
                      <a:pt x="299759" y="325521"/>
                      <a:pt x="301373" y="324444"/>
                    </a:cubicBezTo>
                    <a:cubicBezTo>
                      <a:pt x="305140" y="321754"/>
                      <a:pt x="308368" y="318257"/>
                      <a:pt x="310520" y="313952"/>
                    </a:cubicBezTo>
                    <a:cubicBezTo>
                      <a:pt x="311596" y="311800"/>
                      <a:pt x="312672" y="309648"/>
                      <a:pt x="314017" y="307496"/>
                    </a:cubicBezTo>
                    <a:cubicBezTo>
                      <a:pt x="319936" y="298349"/>
                      <a:pt x="325317" y="288933"/>
                      <a:pt x="332311" y="280593"/>
                    </a:cubicBezTo>
                    <a:cubicBezTo>
                      <a:pt x="334194" y="278441"/>
                      <a:pt x="335809" y="276289"/>
                      <a:pt x="338499" y="274944"/>
                    </a:cubicBezTo>
                    <a:cubicBezTo>
                      <a:pt x="338499" y="274944"/>
                      <a:pt x="338768" y="274944"/>
                      <a:pt x="338768" y="274675"/>
                    </a:cubicBezTo>
                    <a:cubicBezTo>
                      <a:pt x="341189" y="271985"/>
                      <a:pt x="343610" y="269563"/>
                      <a:pt x="345763" y="266873"/>
                    </a:cubicBezTo>
                    <a:cubicBezTo>
                      <a:pt x="345493" y="267142"/>
                      <a:pt x="345224" y="267142"/>
                      <a:pt x="344955" y="267411"/>
                    </a:cubicBezTo>
                    <a:cubicBezTo>
                      <a:pt x="344417" y="267680"/>
                      <a:pt x="343610" y="267949"/>
                      <a:pt x="342803" y="267949"/>
                    </a:cubicBezTo>
                    <a:cubicBezTo>
                      <a:pt x="345493" y="259878"/>
                      <a:pt x="356524" y="241316"/>
                      <a:pt x="363518" y="233245"/>
                    </a:cubicBezTo>
                    <a:cubicBezTo>
                      <a:pt x="367015" y="224905"/>
                      <a:pt x="371589" y="217103"/>
                      <a:pt x="378046" y="211454"/>
                    </a:cubicBezTo>
                    <a:cubicBezTo>
                      <a:pt x="378046" y="211454"/>
                      <a:pt x="378046" y="211454"/>
                      <a:pt x="377776" y="211185"/>
                    </a:cubicBezTo>
                    <a:cubicBezTo>
                      <a:pt x="379122" y="209840"/>
                      <a:pt x="380198" y="208495"/>
                      <a:pt x="381543" y="207149"/>
                    </a:cubicBezTo>
                    <a:cubicBezTo>
                      <a:pt x="382350" y="206342"/>
                      <a:pt x="383157" y="205535"/>
                      <a:pt x="383964" y="204728"/>
                    </a:cubicBezTo>
                    <a:cubicBezTo>
                      <a:pt x="384502" y="203921"/>
                      <a:pt x="384502" y="202845"/>
                      <a:pt x="383695" y="202307"/>
                    </a:cubicBezTo>
                    <a:cubicBezTo>
                      <a:pt x="382888" y="201500"/>
                      <a:pt x="381812" y="201500"/>
                      <a:pt x="381274" y="202307"/>
                    </a:cubicBezTo>
                    <a:cubicBezTo>
                      <a:pt x="378853" y="205266"/>
                      <a:pt x="375893" y="208226"/>
                      <a:pt x="374010" y="211454"/>
                    </a:cubicBezTo>
                    <a:cubicBezTo>
                      <a:pt x="370244" y="217641"/>
                      <a:pt x="366208" y="223560"/>
                      <a:pt x="361904" y="228940"/>
                    </a:cubicBezTo>
                    <a:cubicBezTo>
                      <a:pt x="361097" y="230017"/>
                      <a:pt x="360290" y="231362"/>
                      <a:pt x="359483" y="232707"/>
                    </a:cubicBezTo>
                    <a:cubicBezTo>
                      <a:pt x="357061" y="236473"/>
                      <a:pt x="354909" y="239971"/>
                      <a:pt x="352488" y="243737"/>
                    </a:cubicBezTo>
                    <a:cubicBezTo>
                      <a:pt x="349260" y="248848"/>
                      <a:pt x="346300" y="253960"/>
                      <a:pt x="343072" y="259071"/>
                    </a:cubicBezTo>
                    <a:cubicBezTo>
                      <a:pt x="340113" y="263914"/>
                      <a:pt x="337423" y="269025"/>
                      <a:pt x="334194" y="273330"/>
                    </a:cubicBezTo>
                    <a:cubicBezTo>
                      <a:pt x="329083" y="280324"/>
                      <a:pt x="322895" y="286512"/>
                      <a:pt x="318322" y="293776"/>
                    </a:cubicBezTo>
                    <a:cubicBezTo>
                      <a:pt x="318053" y="294045"/>
                      <a:pt x="317784" y="294045"/>
                      <a:pt x="317246" y="294314"/>
                    </a:cubicBezTo>
                    <a:cubicBezTo>
                      <a:pt x="317246" y="293507"/>
                      <a:pt x="317246" y="292700"/>
                      <a:pt x="317246" y="292161"/>
                    </a:cubicBezTo>
                    <a:cubicBezTo>
                      <a:pt x="314017" y="296466"/>
                      <a:pt x="314287" y="299963"/>
                      <a:pt x="312941" y="305075"/>
                    </a:cubicBezTo>
                    <a:cubicBezTo>
                      <a:pt x="311327" y="310993"/>
                      <a:pt x="308368" y="314490"/>
                      <a:pt x="304871" y="316105"/>
                    </a:cubicBezTo>
                    <a:cubicBezTo>
                      <a:pt x="302180" y="319602"/>
                      <a:pt x="298952" y="322561"/>
                      <a:pt x="294110" y="323637"/>
                    </a:cubicBezTo>
                    <a:cubicBezTo>
                      <a:pt x="289805" y="324444"/>
                      <a:pt x="287115" y="327942"/>
                      <a:pt x="286577" y="332515"/>
                    </a:cubicBezTo>
                    <a:cubicBezTo>
                      <a:pt x="286308" y="335475"/>
                      <a:pt x="285770" y="338434"/>
                      <a:pt x="285770" y="341393"/>
                    </a:cubicBezTo>
                    <a:cubicBezTo>
                      <a:pt x="285770" y="347312"/>
                      <a:pt x="283349" y="352423"/>
                      <a:pt x="280120" y="356997"/>
                    </a:cubicBezTo>
                    <a:cubicBezTo>
                      <a:pt x="277430" y="360763"/>
                      <a:pt x="274740" y="364260"/>
                      <a:pt x="272318" y="368027"/>
                    </a:cubicBezTo>
                    <a:cubicBezTo>
                      <a:pt x="266400" y="377173"/>
                      <a:pt x="259674" y="385244"/>
                      <a:pt x="253218" y="393853"/>
                    </a:cubicBezTo>
                    <a:cubicBezTo>
                      <a:pt x="252680" y="394660"/>
                      <a:pt x="251604" y="395198"/>
                      <a:pt x="250259" y="396543"/>
                    </a:cubicBezTo>
                    <a:cubicBezTo>
                      <a:pt x="250528" y="395198"/>
                      <a:pt x="250528" y="393853"/>
                      <a:pt x="250528" y="393046"/>
                    </a:cubicBezTo>
                    <a:cubicBezTo>
                      <a:pt x="248913" y="396274"/>
                      <a:pt x="247568" y="399502"/>
                      <a:pt x="246492" y="403269"/>
                    </a:cubicBezTo>
                    <a:cubicBezTo>
                      <a:pt x="245416" y="407304"/>
                      <a:pt x="242726" y="409725"/>
                      <a:pt x="239766" y="410533"/>
                    </a:cubicBezTo>
                    <a:cubicBezTo>
                      <a:pt x="233310" y="417796"/>
                      <a:pt x="227122" y="425329"/>
                      <a:pt x="220666" y="432593"/>
                    </a:cubicBezTo>
                    <a:cubicBezTo>
                      <a:pt x="217976" y="435552"/>
                      <a:pt x="214747" y="437973"/>
                      <a:pt x="212595" y="441201"/>
                    </a:cubicBezTo>
                    <a:cubicBezTo>
                      <a:pt x="209367" y="446044"/>
                      <a:pt x="205600" y="449810"/>
                      <a:pt x="201834" y="454115"/>
                    </a:cubicBezTo>
                    <a:cubicBezTo>
                      <a:pt x="195646" y="461378"/>
                      <a:pt x="188921" y="467835"/>
                      <a:pt x="181926" y="474022"/>
                    </a:cubicBezTo>
                    <a:cubicBezTo>
                      <a:pt x="167130" y="487474"/>
                      <a:pt x="152602" y="500925"/>
                      <a:pt x="138613" y="514914"/>
                    </a:cubicBezTo>
                    <a:cubicBezTo>
                      <a:pt x="131887" y="521371"/>
                      <a:pt x="125162" y="527828"/>
                      <a:pt x="118167" y="534284"/>
                    </a:cubicBezTo>
                    <a:cubicBezTo>
                      <a:pt x="113325" y="538858"/>
                      <a:pt x="107944" y="542355"/>
                      <a:pt x="101218" y="543969"/>
                    </a:cubicBezTo>
                    <a:cubicBezTo>
                      <a:pt x="96107" y="545045"/>
                      <a:pt x="92610" y="548273"/>
                      <a:pt x="90188" y="552847"/>
                    </a:cubicBezTo>
                    <a:cubicBezTo>
                      <a:pt x="87229" y="558496"/>
                      <a:pt x="83194" y="563070"/>
                      <a:pt x="78889" y="567374"/>
                    </a:cubicBezTo>
                    <a:cubicBezTo>
                      <a:pt x="73778" y="572217"/>
                      <a:pt x="68666" y="577328"/>
                      <a:pt x="63286" y="581902"/>
                    </a:cubicBezTo>
                    <a:cubicBezTo>
                      <a:pt x="54408" y="589703"/>
                      <a:pt x="45799" y="597774"/>
                      <a:pt x="36114" y="604500"/>
                    </a:cubicBezTo>
                    <a:cubicBezTo>
                      <a:pt x="33693" y="606114"/>
                      <a:pt x="31272" y="607997"/>
                      <a:pt x="28313" y="609342"/>
                    </a:cubicBezTo>
                    <a:cubicBezTo>
                      <a:pt x="28044" y="607459"/>
                      <a:pt x="28582" y="606114"/>
                      <a:pt x="29658" y="605038"/>
                    </a:cubicBezTo>
                    <a:cubicBezTo>
                      <a:pt x="30465" y="604231"/>
                      <a:pt x="31272" y="603424"/>
                      <a:pt x="32079" y="602617"/>
                    </a:cubicBezTo>
                    <a:cubicBezTo>
                      <a:pt x="39074" y="593470"/>
                      <a:pt x="47413" y="585668"/>
                      <a:pt x="56560" y="578673"/>
                    </a:cubicBezTo>
                    <a:cubicBezTo>
                      <a:pt x="61403" y="574907"/>
                      <a:pt x="65976" y="570872"/>
                      <a:pt x="70012" y="566029"/>
                    </a:cubicBezTo>
                    <a:cubicBezTo>
                      <a:pt x="71626" y="564146"/>
                      <a:pt x="73240" y="562263"/>
                      <a:pt x="75123" y="560918"/>
                    </a:cubicBezTo>
                    <a:cubicBezTo>
                      <a:pt x="81042" y="556344"/>
                      <a:pt x="86422" y="550964"/>
                      <a:pt x="90727" y="544776"/>
                    </a:cubicBezTo>
                    <a:cubicBezTo>
                      <a:pt x="92879" y="541817"/>
                      <a:pt x="95569" y="539665"/>
                      <a:pt x="99335" y="538858"/>
                    </a:cubicBezTo>
                    <a:cubicBezTo>
                      <a:pt x="102833" y="538050"/>
                      <a:pt x="105792" y="536167"/>
                      <a:pt x="108751" y="533746"/>
                    </a:cubicBezTo>
                    <a:cubicBezTo>
                      <a:pt x="112249" y="531056"/>
                      <a:pt x="116284" y="528904"/>
                      <a:pt x="120588" y="527020"/>
                    </a:cubicBezTo>
                    <a:cubicBezTo>
                      <a:pt x="124893" y="525406"/>
                      <a:pt x="128390" y="522716"/>
                      <a:pt x="131618" y="519488"/>
                    </a:cubicBezTo>
                    <a:cubicBezTo>
                      <a:pt x="132694" y="518143"/>
                      <a:pt x="134040" y="517067"/>
                      <a:pt x="135116" y="515990"/>
                    </a:cubicBezTo>
                    <a:cubicBezTo>
                      <a:pt x="140496" y="510341"/>
                      <a:pt x="145877" y="504422"/>
                      <a:pt x="151257" y="498773"/>
                    </a:cubicBezTo>
                    <a:cubicBezTo>
                      <a:pt x="151795" y="498235"/>
                      <a:pt x="153140" y="497428"/>
                      <a:pt x="152064" y="496083"/>
                    </a:cubicBezTo>
                    <a:cubicBezTo>
                      <a:pt x="145339" y="502539"/>
                      <a:pt x="138882" y="508996"/>
                      <a:pt x="132156" y="515183"/>
                    </a:cubicBezTo>
                    <a:cubicBezTo>
                      <a:pt x="129735" y="517605"/>
                      <a:pt x="127045" y="519488"/>
                      <a:pt x="124355" y="521640"/>
                    </a:cubicBezTo>
                    <a:cubicBezTo>
                      <a:pt x="124355" y="521640"/>
                      <a:pt x="124086" y="521640"/>
                      <a:pt x="123817" y="521640"/>
                    </a:cubicBezTo>
                    <a:cubicBezTo>
                      <a:pt x="123817" y="521640"/>
                      <a:pt x="123548" y="521371"/>
                      <a:pt x="123548" y="521102"/>
                    </a:cubicBezTo>
                    <a:cubicBezTo>
                      <a:pt x="126238" y="518412"/>
                      <a:pt x="128928" y="515452"/>
                      <a:pt x="131618" y="512762"/>
                    </a:cubicBezTo>
                    <a:cubicBezTo>
                      <a:pt x="130273" y="513838"/>
                      <a:pt x="128659" y="515183"/>
                      <a:pt x="127314" y="516259"/>
                    </a:cubicBezTo>
                    <a:cubicBezTo>
                      <a:pt x="125431" y="517874"/>
                      <a:pt x="123279" y="518681"/>
                      <a:pt x="121126" y="518950"/>
                    </a:cubicBezTo>
                    <a:cubicBezTo>
                      <a:pt x="118705" y="521102"/>
                      <a:pt x="116284" y="523523"/>
                      <a:pt x="113863" y="525675"/>
                    </a:cubicBezTo>
                    <a:cubicBezTo>
                      <a:pt x="108751" y="530249"/>
                      <a:pt x="103371" y="534284"/>
                      <a:pt x="96645" y="535898"/>
                    </a:cubicBezTo>
                    <a:cubicBezTo>
                      <a:pt x="94224" y="536436"/>
                      <a:pt x="92341" y="538050"/>
                      <a:pt x="90727" y="539934"/>
                    </a:cubicBezTo>
                    <a:cubicBezTo>
                      <a:pt x="89650" y="541279"/>
                      <a:pt x="88574" y="542624"/>
                      <a:pt x="87498" y="543969"/>
                    </a:cubicBezTo>
                    <a:cubicBezTo>
                      <a:pt x="83463" y="549081"/>
                      <a:pt x="79158" y="553923"/>
                      <a:pt x="74047" y="558227"/>
                    </a:cubicBezTo>
                    <a:cubicBezTo>
                      <a:pt x="71895" y="560111"/>
                      <a:pt x="70012" y="561994"/>
                      <a:pt x="68128" y="564146"/>
                    </a:cubicBezTo>
                    <a:cubicBezTo>
                      <a:pt x="63017" y="570064"/>
                      <a:pt x="57098" y="575445"/>
                      <a:pt x="50911" y="580287"/>
                    </a:cubicBezTo>
                    <a:cubicBezTo>
                      <a:pt x="44454" y="585399"/>
                      <a:pt x="38536" y="591318"/>
                      <a:pt x="33155" y="597505"/>
                    </a:cubicBezTo>
                    <a:cubicBezTo>
                      <a:pt x="32617" y="598043"/>
                      <a:pt x="32348" y="599388"/>
                      <a:pt x="31272" y="598850"/>
                    </a:cubicBezTo>
                    <a:cubicBezTo>
                      <a:pt x="31272" y="594277"/>
                      <a:pt x="33155" y="590510"/>
                      <a:pt x="36921" y="587820"/>
                    </a:cubicBezTo>
                    <a:cubicBezTo>
                      <a:pt x="38805" y="587820"/>
                      <a:pt x="40688" y="586206"/>
                      <a:pt x="42571" y="584861"/>
                    </a:cubicBezTo>
                    <a:close/>
                    <a:moveTo>
                      <a:pt x="468438" y="297811"/>
                    </a:moveTo>
                    <a:cubicBezTo>
                      <a:pt x="469783" y="296466"/>
                      <a:pt x="470052" y="294583"/>
                      <a:pt x="470590" y="292700"/>
                    </a:cubicBezTo>
                    <a:cubicBezTo>
                      <a:pt x="472473" y="284629"/>
                      <a:pt x="474626" y="276558"/>
                      <a:pt x="476509" y="268756"/>
                    </a:cubicBezTo>
                    <a:cubicBezTo>
                      <a:pt x="476778" y="267949"/>
                      <a:pt x="476778" y="266873"/>
                      <a:pt x="478392" y="266604"/>
                    </a:cubicBezTo>
                    <a:cubicBezTo>
                      <a:pt x="479199" y="267411"/>
                      <a:pt x="480275" y="268218"/>
                      <a:pt x="481082" y="269025"/>
                    </a:cubicBezTo>
                    <a:cubicBezTo>
                      <a:pt x="486463" y="273868"/>
                      <a:pt x="492381" y="277634"/>
                      <a:pt x="499376" y="279786"/>
                    </a:cubicBezTo>
                    <a:cubicBezTo>
                      <a:pt x="507178" y="282207"/>
                      <a:pt x="515248" y="284629"/>
                      <a:pt x="523050" y="287319"/>
                    </a:cubicBezTo>
                    <a:cubicBezTo>
                      <a:pt x="526817" y="288664"/>
                      <a:pt x="530852" y="290278"/>
                      <a:pt x="534349" y="292161"/>
                    </a:cubicBezTo>
                    <a:cubicBezTo>
                      <a:pt x="538654" y="294314"/>
                      <a:pt x="542151" y="297542"/>
                      <a:pt x="545379" y="300770"/>
                    </a:cubicBezTo>
                    <a:cubicBezTo>
                      <a:pt x="548607" y="304268"/>
                      <a:pt x="550222" y="308303"/>
                      <a:pt x="547800" y="313145"/>
                    </a:cubicBezTo>
                    <a:cubicBezTo>
                      <a:pt x="546993" y="314490"/>
                      <a:pt x="546724" y="316374"/>
                      <a:pt x="545917" y="317988"/>
                    </a:cubicBezTo>
                    <a:cubicBezTo>
                      <a:pt x="544841" y="320678"/>
                      <a:pt x="545379" y="323099"/>
                      <a:pt x="546724" y="325521"/>
                    </a:cubicBezTo>
                    <a:cubicBezTo>
                      <a:pt x="547262" y="326328"/>
                      <a:pt x="547800" y="327135"/>
                      <a:pt x="548339" y="327942"/>
                    </a:cubicBezTo>
                    <a:cubicBezTo>
                      <a:pt x="549953" y="329825"/>
                      <a:pt x="550760" y="332246"/>
                      <a:pt x="551029" y="334667"/>
                    </a:cubicBezTo>
                    <a:cubicBezTo>
                      <a:pt x="551567" y="340855"/>
                      <a:pt x="552374" y="347043"/>
                      <a:pt x="551836" y="353230"/>
                    </a:cubicBezTo>
                    <a:cubicBezTo>
                      <a:pt x="551567" y="357804"/>
                      <a:pt x="551567" y="362646"/>
                      <a:pt x="551298" y="367219"/>
                    </a:cubicBezTo>
                    <a:cubicBezTo>
                      <a:pt x="551298" y="368565"/>
                      <a:pt x="551029" y="369641"/>
                      <a:pt x="551029" y="371255"/>
                    </a:cubicBezTo>
                    <a:cubicBezTo>
                      <a:pt x="550491" y="370717"/>
                      <a:pt x="549953" y="370448"/>
                      <a:pt x="549953" y="370179"/>
                    </a:cubicBezTo>
                    <a:cubicBezTo>
                      <a:pt x="548339" y="362108"/>
                      <a:pt x="547262" y="353768"/>
                      <a:pt x="548877" y="345697"/>
                    </a:cubicBezTo>
                    <a:cubicBezTo>
                      <a:pt x="548877" y="344890"/>
                      <a:pt x="549146" y="344083"/>
                      <a:pt x="549146" y="343545"/>
                    </a:cubicBezTo>
                    <a:cubicBezTo>
                      <a:pt x="549684" y="337627"/>
                      <a:pt x="548069" y="335744"/>
                      <a:pt x="542151" y="335475"/>
                    </a:cubicBezTo>
                    <a:cubicBezTo>
                      <a:pt x="540806" y="335475"/>
                      <a:pt x="539461" y="335475"/>
                      <a:pt x="538116" y="335475"/>
                    </a:cubicBezTo>
                    <a:cubicBezTo>
                      <a:pt x="533811" y="335475"/>
                      <a:pt x="531928" y="333860"/>
                      <a:pt x="531659" y="329556"/>
                    </a:cubicBezTo>
                    <a:cubicBezTo>
                      <a:pt x="531659" y="328749"/>
                      <a:pt x="531659" y="327673"/>
                      <a:pt x="531390" y="326866"/>
                    </a:cubicBezTo>
                    <a:cubicBezTo>
                      <a:pt x="530314" y="320947"/>
                      <a:pt x="525740" y="317450"/>
                      <a:pt x="519822" y="318257"/>
                    </a:cubicBezTo>
                    <a:cubicBezTo>
                      <a:pt x="513903" y="319064"/>
                      <a:pt x="508523" y="321216"/>
                      <a:pt x="504218" y="325251"/>
                    </a:cubicBezTo>
                    <a:cubicBezTo>
                      <a:pt x="498838" y="330363"/>
                      <a:pt x="492650" y="334129"/>
                      <a:pt x="486194" y="337896"/>
                    </a:cubicBezTo>
                    <a:cubicBezTo>
                      <a:pt x="483234" y="339510"/>
                      <a:pt x="480275" y="340855"/>
                      <a:pt x="477047" y="342200"/>
                    </a:cubicBezTo>
                    <a:cubicBezTo>
                      <a:pt x="472742" y="344083"/>
                      <a:pt x="468169" y="344083"/>
                      <a:pt x="463865" y="342738"/>
                    </a:cubicBezTo>
                    <a:cubicBezTo>
                      <a:pt x="461443" y="342200"/>
                      <a:pt x="459560" y="340855"/>
                      <a:pt x="458215" y="338434"/>
                    </a:cubicBezTo>
                    <a:cubicBezTo>
                      <a:pt x="456601" y="335744"/>
                      <a:pt x="455256" y="333322"/>
                      <a:pt x="453642" y="330632"/>
                    </a:cubicBezTo>
                    <a:cubicBezTo>
                      <a:pt x="452296" y="328480"/>
                      <a:pt x="451758" y="326059"/>
                      <a:pt x="451758" y="323637"/>
                    </a:cubicBezTo>
                    <a:cubicBezTo>
                      <a:pt x="451758" y="321485"/>
                      <a:pt x="452028" y="319064"/>
                      <a:pt x="451758" y="316912"/>
                    </a:cubicBezTo>
                    <a:cubicBezTo>
                      <a:pt x="451489" y="314222"/>
                      <a:pt x="451220" y="311531"/>
                      <a:pt x="450413" y="309110"/>
                    </a:cubicBezTo>
                    <a:cubicBezTo>
                      <a:pt x="448530" y="303191"/>
                      <a:pt x="441804" y="301308"/>
                      <a:pt x="436693" y="305344"/>
                    </a:cubicBezTo>
                    <a:cubicBezTo>
                      <a:pt x="435617" y="306151"/>
                      <a:pt x="434810" y="307227"/>
                      <a:pt x="433734" y="308034"/>
                    </a:cubicBezTo>
                    <a:cubicBezTo>
                      <a:pt x="431313" y="309917"/>
                      <a:pt x="428891" y="311531"/>
                      <a:pt x="426470" y="313145"/>
                    </a:cubicBezTo>
                    <a:cubicBezTo>
                      <a:pt x="422973" y="315567"/>
                      <a:pt x="419206" y="315298"/>
                      <a:pt x="415709" y="314222"/>
                    </a:cubicBezTo>
                    <a:cubicBezTo>
                      <a:pt x="413019" y="313683"/>
                      <a:pt x="411136" y="311800"/>
                      <a:pt x="410867" y="308841"/>
                    </a:cubicBezTo>
                    <a:cubicBezTo>
                      <a:pt x="410598" y="307227"/>
                      <a:pt x="410329" y="305344"/>
                      <a:pt x="409791" y="303999"/>
                    </a:cubicBezTo>
                    <a:cubicBezTo>
                      <a:pt x="408176" y="300232"/>
                      <a:pt x="407907" y="295928"/>
                      <a:pt x="407369" y="291892"/>
                    </a:cubicBezTo>
                    <a:cubicBezTo>
                      <a:pt x="407100" y="289740"/>
                      <a:pt x="407638" y="287857"/>
                      <a:pt x="409252" y="286243"/>
                    </a:cubicBezTo>
                    <a:cubicBezTo>
                      <a:pt x="412750" y="283015"/>
                      <a:pt x="416247" y="279248"/>
                      <a:pt x="420013" y="276289"/>
                    </a:cubicBezTo>
                    <a:cubicBezTo>
                      <a:pt x="424856" y="272523"/>
                      <a:pt x="429967" y="268756"/>
                      <a:pt x="435079" y="265528"/>
                    </a:cubicBezTo>
                    <a:cubicBezTo>
                      <a:pt x="441535" y="261493"/>
                      <a:pt x="444495" y="255574"/>
                      <a:pt x="445840" y="248579"/>
                    </a:cubicBezTo>
                    <a:cubicBezTo>
                      <a:pt x="446378" y="245082"/>
                      <a:pt x="445571" y="241854"/>
                      <a:pt x="444226" y="238894"/>
                    </a:cubicBezTo>
                    <a:cubicBezTo>
                      <a:pt x="443688" y="237818"/>
                      <a:pt x="442881" y="237011"/>
                      <a:pt x="441266" y="237818"/>
                    </a:cubicBezTo>
                    <a:cubicBezTo>
                      <a:pt x="441535" y="239163"/>
                      <a:pt x="441535" y="240509"/>
                      <a:pt x="442074" y="241854"/>
                    </a:cubicBezTo>
                    <a:cubicBezTo>
                      <a:pt x="444495" y="249655"/>
                      <a:pt x="440459" y="258264"/>
                      <a:pt x="434541" y="262031"/>
                    </a:cubicBezTo>
                    <a:cubicBezTo>
                      <a:pt x="429967" y="264990"/>
                      <a:pt x="425663" y="268218"/>
                      <a:pt x="421090" y="271177"/>
                    </a:cubicBezTo>
                    <a:cubicBezTo>
                      <a:pt x="415709" y="274675"/>
                      <a:pt x="411405" y="279517"/>
                      <a:pt x="406831" y="283822"/>
                    </a:cubicBezTo>
                    <a:cubicBezTo>
                      <a:pt x="404410" y="286243"/>
                      <a:pt x="403872" y="288933"/>
                      <a:pt x="404141" y="292430"/>
                    </a:cubicBezTo>
                    <a:cubicBezTo>
                      <a:pt x="404679" y="299694"/>
                      <a:pt x="408176" y="306420"/>
                      <a:pt x="408983" y="313683"/>
                    </a:cubicBezTo>
                    <a:cubicBezTo>
                      <a:pt x="408983" y="314222"/>
                      <a:pt x="409521" y="315029"/>
                      <a:pt x="409791" y="315567"/>
                    </a:cubicBezTo>
                    <a:cubicBezTo>
                      <a:pt x="407907" y="314760"/>
                      <a:pt x="406831" y="313145"/>
                      <a:pt x="405755" y="311262"/>
                    </a:cubicBezTo>
                    <a:cubicBezTo>
                      <a:pt x="401720" y="302115"/>
                      <a:pt x="401989" y="292700"/>
                      <a:pt x="402796" y="283015"/>
                    </a:cubicBezTo>
                    <a:cubicBezTo>
                      <a:pt x="403065" y="280324"/>
                      <a:pt x="404679" y="278710"/>
                      <a:pt x="406831" y="277365"/>
                    </a:cubicBezTo>
                    <a:cubicBezTo>
                      <a:pt x="410059" y="275213"/>
                      <a:pt x="413557" y="273061"/>
                      <a:pt x="417054" y="271446"/>
                    </a:cubicBezTo>
                    <a:cubicBezTo>
                      <a:pt x="422973" y="268487"/>
                      <a:pt x="428084" y="264183"/>
                      <a:pt x="432389" y="259340"/>
                    </a:cubicBezTo>
                    <a:cubicBezTo>
                      <a:pt x="436693" y="254498"/>
                      <a:pt x="439114" y="249117"/>
                      <a:pt x="439921" y="242661"/>
                    </a:cubicBezTo>
                    <a:cubicBezTo>
                      <a:pt x="440459" y="239163"/>
                      <a:pt x="440190" y="235935"/>
                      <a:pt x="438576" y="233245"/>
                    </a:cubicBezTo>
                    <a:cubicBezTo>
                      <a:pt x="434272" y="231093"/>
                      <a:pt x="430236" y="230017"/>
                      <a:pt x="425932" y="230017"/>
                    </a:cubicBezTo>
                    <a:cubicBezTo>
                      <a:pt x="423242" y="230017"/>
                      <a:pt x="420820" y="229479"/>
                      <a:pt x="418399" y="228133"/>
                    </a:cubicBezTo>
                    <a:cubicBezTo>
                      <a:pt x="411136" y="224367"/>
                      <a:pt x="406562" y="215220"/>
                      <a:pt x="407638" y="206073"/>
                    </a:cubicBezTo>
                    <a:cubicBezTo>
                      <a:pt x="407907" y="203383"/>
                      <a:pt x="409252" y="201231"/>
                      <a:pt x="412212" y="200155"/>
                    </a:cubicBezTo>
                    <a:cubicBezTo>
                      <a:pt x="414095" y="199617"/>
                      <a:pt x="415709" y="199079"/>
                      <a:pt x="417592" y="198541"/>
                    </a:cubicBezTo>
                    <a:cubicBezTo>
                      <a:pt x="420552" y="197734"/>
                      <a:pt x="423511" y="196927"/>
                      <a:pt x="426201" y="196119"/>
                    </a:cubicBezTo>
                    <a:cubicBezTo>
                      <a:pt x="430236" y="195043"/>
                      <a:pt x="434003" y="193160"/>
                      <a:pt x="436693" y="189932"/>
                    </a:cubicBezTo>
                    <a:cubicBezTo>
                      <a:pt x="439114" y="187242"/>
                      <a:pt x="441266" y="184551"/>
                      <a:pt x="443419" y="181592"/>
                    </a:cubicBezTo>
                    <a:cubicBezTo>
                      <a:pt x="444495" y="180247"/>
                      <a:pt x="444495" y="178633"/>
                      <a:pt x="443419" y="177557"/>
                    </a:cubicBezTo>
                    <a:cubicBezTo>
                      <a:pt x="442074" y="175942"/>
                      <a:pt x="440459" y="174059"/>
                      <a:pt x="438845" y="172714"/>
                    </a:cubicBezTo>
                    <a:cubicBezTo>
                      <a:pt x="435617" y="169755"/>
                      <a:pt x="432927" y="166527"/>
                      <a:pt x="431313" y="162491"/>
                    </a:cubicBezTo>
                    <a:cubicBezTo>
                      <a:pt x="428622" y="155766"/>
                      <a:pt x="428084" y="149309"/>
                      <a:pt x="433465" y="143121"/>
                    </a:cubicBezTo>
                    <a:cubicBezTo>
                      <a:pt x="436693" y="139355"/>
                      <a:pt x="438845" y="135051"/>
                      <a:pt x="439383" y="129939"/>
                    </a:cubicBezTo>
                    <a:cubicBezTo>
                      <a:pt x="439652" y="128056"/>
                      <a:pt x="439652" y="126173"/>
                      <a:pt x="441535" y="124559"/>
                    </a:cubicBezTo>
                    <a:cubicBezTo>
                      <a:pt x="442612" y="125366"/>
                      <a:pt x="443688" y="125904"/>
                      <a:pt x="444495" y="126711"/>
                    </a:cubicBezTo>
                    <a:cubicBezTo>
                      <a:pt x="448261" y="131284"/>
                      <a:pt x="452028" y="135589"/>
                      <a:pt x="455525" y="140162"/>
                    </a:cubicBezTo>
                    <a:cubicBezTo>
                      <a:pt x="456870" y="141776"/>
                      <a:pt x="457946" y="143659"/>
                      <a:pt x="458215" y="145543"/>
                    </a:cubicBezTo>
                    <a:cubicBezTo>
                      <a:pt x="459291" y="150923"/>
                      <a:pt x="460636" y="156304"/>
                      <a:pt x="461174" y="161684"/>
                    </a:cubicBezTo>
                    <a:cubicBezTo>
                      <a:pt x="462250" y="172176"/>
                      <a:pt x="461981" y="182668"/>
                      <a:pt x="461981" y="193160"/>
                    </a:cubicBezTo>
                    <a:cubicBezTo>
                      <a:pt x="461981" y="200424"/>
                      <a:pt x="461712" y="207688"/>
                      <a:pt x="461712" y="215220"/>
                    </a:cubicBezTo>
                    <a:cubicBezTo>
                      <a:pt x="461981" y="225712"/>
                      <a:pt x="462789" y="236204"/>
                      <a:pt x="467631" y="245889"/>
                    </a:cubicBezTo>
                    <a:cubicBezTo>
                      <a:pt x="469514" y="249655"/>
                      <a:pt x="468438" y="253153"/>
                      <a:pt x="465748" y="256112"/>
                    </a:cubicBezTo>
                    <a:cubicBezTo>
                      <a:pt x="461174" y="261224"/>
                      <a:pt x="456601" y="266066"/>
                      <a:pt x="451220" y="270101"/>
                    </a:cubicBezTo>
                    <a:cubicBezTo>
                      <a:pt x="449875" y="271177"/>
                      <a:pt x="447992" y="272254"/>
                      <a:pt x="447723" y="274137"/>
                    </a:cubicBezTo>
                    <a:cubicBezTo>
                      <a:pt x="448799" y="275213"/>
                      <a:pt x="449337" y="274675"/>
                      <a:pt x="450144" y="273868"/>
                    </a:cubicBezTo>
                    <a:cubicBezTo>
                      <a:pt x="455794" y="269563"/>
                      <a:pt x="461174" y="264990"/>
                      <a:pt x="466286" y="259878"/>
                    </a:cubicBezTo>
                    <a:cubicBezTo>
                      <a:pt x="467900" y="258264"/>
                      <a:pt x="469245" y="256650"/>
                      <a:pt x="471666" y="255574"/>
                    </a:cubicBezTo>
                    <a:cubicBezTo>
                      <a:pt x="474357" y="257726"/>
                      <a:pt x="475164" y="260685"/>
                      <a:pt x="474895" y="263645"/>
                    </a:cubicBezTo>
                    <a:cubicBezTo>
                      <a:pt x="474626" y="267680"/>
                      <a:pt x="473818" y="271715"/>
                      <a:pt x="473280" y="275751"/>
                    </a:cubicBezTo>
                    <a:cubicBezTo>
                      <a:pt x="471935" y="282207"/>
                      <a:pt x="470590" y="288664"/>
                      <a:pt x="469245" y="295121"/>
                    </a:cubicBezTo>
                    <a:cubicBezTo>
                      <a:pt x="467631" y="295928"/>
                      <a:pt x="467093" y="297004"/>
                      <a:pt x="468438" y="297811"/>
                    </a:cubicBezTo>
                    <a:close/>
                    <a:moveTo>
                      <a:pt x="417323" y="317988"/>
                    </a:moveTo>
                    <a:cubicBezTo>
                      <a:pt x="413288" y="319064"/>
                      <a:pt x="410867" y="317450"/>
                      <a:pt x="408983" y="315298"/>
                    </a:cubicBezTo>
                    <a:cubicBezTo>
                      <a:pt x="411405" y="316105"/>
                      <a:pt x="414095" y="316912"/>
                      <a:pt x="417323" y="317988"/>
                    </a:cubicBezTo>
                    <a:close/>
                    <a:moveTo>
                      <a:pt x="433465" y="310724"/>
                    </a:moveTo>
                    <a:cubicBezTo>
                      <a:pt x="435079" y="309379"/>
                      <a:pt x="436424" y="308034"/>
                      <a:pt x="437769" y="306958"/>
                    </a:cubicBezTo>
                    <a:cubicBezTo>
                      <a:pt x="441266" y="303999"/>
                      <a:pt x="445840" y="305882"/>
                      <a:pt x="446916" y="310186"/>
                    </a:cubicBezTo>
                    <a:cubicBezTo>
                      <a:pt x="447454" y="312607"/>
                      <a:pt x="447723" y="315029"/>
                      <a:pt x="447992" y="317450"/>
                    </a:cubicBezTo>
                    <a:cubicBezTo>
                      <a:pt x="441266" y="311531"/>
                      <a:pt x="442881" y="311531"/>
                      <a:pt x="433465" y="310724"/>
                    </a:cubicBezTo>
                    <a:close/>
                    <a:moveTo>
                      <a:pt x="452565" y="334936"/>
                    </a:moveTo>
                    <a:cubicBezTo>
                      <a:pt x="453642" y="336282"/>
                      <a:pt x="454449" y="338165"/>
                      <a:pt x="455256" y="339779"/>
                    </a:cubicBezTo>
                    <a:cubicBezTo>
                      <a:pt x="452296" y="340048"/>
                      <a:pt x="450682" y="338434"/>
                      <a:pt x="449337" y="336820"/>
                    </a:cubicBezTo>
                    <a:cubicBezTo>
                      <a:pt x="447992" y="334936"/>
                      <a:pt x="446378" y="333053"/>
                      <a:pt x="446109" y="330363"/>
                    </a:cubicBezTo>
                    <a:cubicBezTo>
                      <a:pt x="445840" y="328211"/>
                      <a:pt x="446378" y="326059"/>
                      <a:pt x="447454" y="323906"/>
                    </a:cubicBezTo>
                    <a:cubicBezTo>
                      <a:pt x="447992" y="328211"/>
                      <a:pt x="449875" y="331708"/>
                      <a:pt x="452565" y="334936"/>
                    </a:cubicBezTo>
                    <a:close/>
                    <a:moveTo>
                      <a:pt x="516055" y="321216"/>
                    </a:moveTo>
                    <a:cubicBezTo>
                      <a:pt x="517939" y="320140"/>
                      <a:pt x="520091" y="319871"/>
                      <a:pt x="522243" y="320140"/>
                    </a:cubicBezTo>
                    <a:cubicBezTo>
                      <a:pt x="523857" y="320409"/>
                      <a:pt x="525471" y="320947"/>
                      <a:pt x="526278" y="322830"/>
                    </a:cubicBezTo>
                    <a:cubicBezTo>
                      <a:pt x="526009" y="323099"/>
                      <a:pt x="526009" y="323368"/>
                      <a:pt x="525740" y="323099"/>
                    </a:cubicBezTo>
                    <a:cubicBezTo>
                      <a:pt x="522512" y="322830"/>
                      <a:pt x="519553" y="322292"/>
                      <a:pt x="516324" y="321754"/>
                    </a:cubicBezTo>
                    <a:cubicBezTo>
                      <a:pt x="516324" y="321754"/>
                      <a:pt x="516055" y="321485"/>
                      <a:pt x="516055" y="321216"/>
                    </a:cubicBezTo>
                    <a:close/>
                    <a:moveTo>
                      <a:pt x="348453" y="121061"/>
                    </a:moveTo>
                    <a:cubicBezTo>
                      <a:pt x="347915" y="124290"/>
                      <a:pt x="346839" y="126173"/>
                      <a:pt x="344955" y="128056"/>
                    </a:cubicBezTo>
                    <a:cubicBezTo>
                      <a:pt x="344686" y="124290"/>
                      <a:pt x="344686" y="124290"/>
                      <a:pt x="348453" y="121061"/>
                    </a:cubicBezTo>
                    <a:close/>
                    <a:moveTo>
                      <a:pt x="340920" y="125366"/>
                    </a:moveTo>
                    <a:cubicBezTo>
                      <a:pt x="340651" y="127518"/>
                      <a:pt x="340382" y="129401"/>
                      <a:pt x="339844" y="131553"/>
                    </a:cubicBezTo>
                    <a:cubicBezTo>
                      <a:pt x="339306" y="133167"/>
                      <a:pt x="337961" y="133975"/>
                      <a:pt x="336347" y="133167"/>
                    </a:cubicBezTo>
                    <a:cubicBezTo>
                      <a:pt x="334194" y="132360"/>
                      <a:pt x="332580" y="130746"/>
                      <a:pt x="331773" y="128594"/>
                    </a:cubicBezTo>
                    <a:cubicBezTo>
                      <a:pt x="329621" y="123752"/>
                      <a:pt x="329621" y="118640"/>
                      <a:pt x="329352" y="112453"/>
                    </a:cubicBezTo>
                    <a:cubicBezTo>
                      <a:pt x="331504" y="115412"/>
                      <a:pt x="332849" y="118102"/>
                      <a:pt x="334463" y="119985"/>
                    </a:cubicBezTo>
                    <a:cubicBezTo>
                      <a:pt x="336347" y="122137"/>
                      <a:pt x="338768" y="123752"/>
                      <a:pt x="340920" y="125366"/>
                    </a:cubicBezTo>
                    <a:close/>
                    <a:moveTo>
                      <a:pt x="53601" y="558227"/>
                    </a:moveTo>
                    <a:cubicBezTo>
                      <a:pt x="52256" y="561456"/>
                      <a:pt x="50373" y="564146"/>
                      <a:pt x="47144" y="565491"/>
                    </a:cubicBezTo>
                    <a:cubicBezTo>
                      <a:pt x="44185" y="566836"/>
                      <a:pt x="40957" y="567643"/>
                      <a:pt x="36652" y="568988"/>
                    </a:cubicBezTo>
                    <a:cubicBezTo>
                      <a:pt x="37190" y="566836"/>
                      <a:pt x="37190" y="565760"/>
                      <a:pt x="37728" y="564415"/>
                    </a:cubicBezTo>
                    <a:cubicBezTo>
                      <a:pt x="40688" y="556882"/>
                      <a:pt x="43647" y="549619"/>
                      <a:pt x="45530" y="541548"/>
                    </a:cubicBezTo>
                    <a:cubicBezTo>
                      <a:pt x="46068" y="538858"/>
                      <a:pt x="47144" y="536167"/>
                      <a:pt x="48490" y="533746"/>
                    </a:cubicBezTo>
                    <a:cubicBezTo>
                      <a:pt x="50104" y="530249"/>
                      <a:pt x="51987" y="527020"/>
                      <a:pt x="53601" y="523792"/>
                    </a:cubicBezTo>
                    <a:cubicBezTo>
                      <a:pt x="58443" y="514914"/>
                      <a:pt x="63017" y="505767"/>
                      <a:pt x="68128" y="497159"/>
                    </a:cubicBezTo>
                    <a:cubicBezTo>
                      <a:pt x="72433" y="489626"/>
                      <a:pt x="77275" y="482093"/>
                      <a:pt x="81849" y="474830"/>
                    </a:cubicBezTo>
                    <a:cubicBezTo>
                      <a:pt x="82387" y="474292"/>
                      <a:pt x="83194" y="473753"/>
                      <a:pt x="84001" y="472946"/>
                    </a:cubicBezTo>
                    <a:cubicBezTo>
                      <a:pt x="85077" y="475906"/>
                      <a:pt x="86153" y="478596"/>
                      <a:pt x="86960" y="481286"/>
                    </a:cubicBezTo>
                    <a:cubicBezTo>
                      <a:pt x="86153" y="482362"/>
                      <a:pt x="85077" y="483169"/>
                      <a:pt x="84539" y="483976"/>
                    </a:cubicBezTo>
                    <a:cubicBezTo>
                      <a:pt x="82925" y="486129"/>
                      <a:pt x="81580" y="488281"/>
                      <a:pt x="80235" y="490433"/>
                    </a:cubicBezTo>
                    <a:cubicBezTo>
                      <a:pt x="79158" y="492316"/>
                      <a:pt x="79158" y="494468"/>
                      <a:pt x="81042" y="496083"/>
                    </a:cubicBezTo>
                    <a:cubicBezTo>
                      <a:pt x="82656" y="497697"/>
                      <a:pt x="84539" y="499580"/>
                      <a:pt x="86153" y="501194"/>
                    </a:cubicBezTo>
                    <a:cubicBezTo>
                      <a:pt x="86691" y="501732"/>
                      <a:pt x="87229" y="502001"/>
                      <a:pt x="87767" y="502808"/>
                    </a:cubicBezTo>
                    <a:cubicBezTo>
                      <a:pt x="90188" y="505498"/>
                      <a:pt x="89381" y="508458"/>
                      <a:pt x="85884" y="509265"/>
                    </a:cubicBezTo>
                    <a:cubicBezTo>
                      <a:pt x="81580" y="510341"/>
                      <a:pt x="77006" y="510879"/>
                      <a:pt x="72702" y="511686"/>
                    </a:cubicBezTo>
                    <a:cubicBezTo>
                      <a:pt x="71357" y="511955"/>
                      <a:pt x="70012" y="511955"/>
                      <a:pt x="68935" y="512493"/>
                    </a:cubicBezTo>
                    <a:cubicBezTo>
                      <a:pt x="67052" y="513031"/>
                      <a:pt x="66245" y="514645"/>
                      <a:pt x="66783" y="516528"/>
                    </a:cubicBezTo>
                    <a:cubicBezTo>
                      <a:pt x="67052" y="517605"/>
                      <a:pt x="67859" y="518412"/>
                      <a:pt x="68128" y="519488"/>
                    </a:cubicBezTo>
                    <a:cubicBezTo>
                      <a:pt x="68397" y="520295"/>
                      <a:pt x="68666" y="521102"/>
                      <a:pt x="68935" y="522178"/>
                    </a:cubicBezTo>
                    <a:cubicBezTo>
                      <a:pt x="67052" y="522716"/>
                      <a:pt x="65438" y="523254"/>
                      <a:pt x="64093" y="524061"/>
                    </a:cubicBezTo>
                    <a:cubicBezTo>
                      <a:pt x="60327" y="525675"/>
                      <a:pt x="59520" y="528097"/>
                      <a:pt x="61134" y="531863"/>
                    </a:cubicBezTo>
                    <a:cubicBezTo>
                      <a:pt x="61672" y="532939"/>
                      <a:pt x="62479" y="534015"/>
                      <a:pt x="63286" y="535091"/>
                    </a:cubicBezTo>
                    <a:cubicBezTo>
                      <a:pt x="64093" y="536167"/>
                      <a:pt x="64631" y="537243"/>
                      <a:pt x="65438" y="538050"/>
                    </a:cubicBezTo>
                    <a:cubicBezTo>
                      <a:pt x="64362" y="541010"/>
                      <a:pt x="62210" y="541817"/>
                      <a:pt x="60058" y="542893"/>
                    </a:cubicBezTo>
                    <a:cubicBezTo>
                      <a:pt x="57636" y="543969"/>
                      <a:pt x="54946" y="545314"/>
                      <a:pt x="52794" y="546928"/>
                    </a:cubicBezTo>
                    <a:cubicBezTo>
                      <a:pt x="50911" y="548273"/>
                      <a:pt x="50642" y="549888"/>
                      <a:pt x="51718" y="551771"/>
                    </a:cubicBezTo>
                    <a:cubicBezTo>
                      <a:pt x="52256" y="552847"/>
                      <a:pt x="53063" y="553923"/>
                      <a:pt x="53601" y="555268"/>
                    </a:cubicBezTo>
                    <a:cubicBezTo>
                      <a:pt x="53601" y="556075"/>
                      <a:pt x="53870" y="557420"/>
                      <a:pt x="53601" y="558227"/>
                    </a:cubicBezTo>
                    <a:close/>
                    <a:moveTo>
                      <a:pt x="54946" y="549619"/>
                    </a:moveTo>
                    <a:cubicBezTo>
                      <a:pt x="58981" y="546390"/>
                      <a:pt x="59251" y="546390"/>
                      <a:pt x="63555" y="546121"/>
                    </a:cubicBezTo>
                    <a:cubicBezTo>
                      <a:pt x="62210" y="548811"/>
                      <a:pt x="60596" y="551233"/>
                      <a:pt x="59251" y="553923"/>
                    </a:cubicBezTo>
                    <a:cubicBezTo>
                      <a:pt x="58981" y="554461"/>
                      <a:pt x="58443" y="554730"/>
                      <a:pt x="57905" y="555268"/>
                    </a:cubicBezTo>
                    <a:cubicBezTo>
                      <a:pt x="56022" y="553385"/>
                      <a:pt x="54946" y="551771"/>
                      <a:pt x="54946" y="549619"/>
                    </a:cubicBezTo>
                    <a:close/>
                    <a:moveTo>
                      <a:pt x="65976" y="533208"/>
                    </a:moveTo>
                    <a:cubicBezTo>
                      <a:pt x="65438" y="532401"/>
                      <a:pt x="64631" y="531863"/>
                      <a:pt x="64362" y="531056"/>
                    </a:cubicBezTo>
                    <a:cubicBezTo>
                      <a:pt x="64093" y="530249"/>
                      <a:pt x="63824" y="529173"/>
                      <a:pt x="64362" y="528366"/>
                    </a:cubicBezTo>
                    <a:cubicBezTo>
                      <a:pt x="64631" y="527828"/>
                      <a:pt x="65707" y="527559"/>
                      <a:pt x="67321" y="526751"/>
                    </a:cubicBezTo>
                    <a:cubicBezTo>
                      <a:pt x="67590" y="528635"/>
                      <a:pt x="68128" y="529711"/>
                      <a:pt x="68128" y="530787"/>
                    </a:cubicBezTo>
                    <a:cubicBezTo>
                      <a:pt x="68128" y="531863"/>
                      <a:pt x="69474" y="533208"/>
                      <a:pt x="67590" y="534822"/>
                    </a:cubicBezTo>
                    <a:cubicBezTo>
                      <a:pt x="67052" y="534284"/>
                      <a:pt x="66514" y="533746"/>
                      <a:pt x="65976" y="533208"/>
                    </a:cubicBezTo>
                    <a:close/>
                    <a:moveTo>
                      <a:pt x="83732" y="493392"/>
                    </a:moveTo>
                    <a:cubicBezTo>
                      <a:pt x="83463" y="493123"/>
                      <a:pt x="83463" y="492585"/>
                      <a:pt x="83463" y="492316"/>
                    </a:cubicBezTo>
                    <a:cubicBezTo>
                      <a:pt x="84001" y="490971"/>
                      <a:pt x="84539" y="489626"/>
                      <a:pt x="85077" y="488281"/>
                    </a:cubicBezTo>
                    <a:cubicBezTo>
                      <a:pt x="85884" y="486936"/>
                      <a:pt x="86960" y="485591"/>
                      <a:pt x="89650" y="485860"/>
                    </a:cubicBezTo>
                    <a:cubicBezTo>
                      <a:pt x="89381" y="489895"/>
                      <a:pt x="89112" y="493661"/>
                      <a:pt x="88305" y="498235"/>
                    </a:cubicBezTo>
                    <a:cubicBezTo>
                      <a:pt x="85884" y="496621"/>
                      <a:pt x="84808" y="495275"/>
                      <a:pt x="83732" y="493392"/>
                    </a:cubicBezTo>
                    <a:close/>
                    <a:moveTo>
                      <a:pt x="92072" y="467028"/>
                    </a:moveTo>
                    <a:cubicBezTo>
                      <a:pt x="93148" y="465952"/>
                      <a:pt x="93955" y="465952"/>
                      <a:pt x="96376" y="466221"/>
                    </a:cubicBezTo>
                    <a:cubicBezTo>
                      <a:pt x="94493" y="469987"/>
                      <a:pt x="92610" y="473484"/>
                      <a:pt x="90727" y="477789"/>
                    </a:cubicBezTo>
                    <a:cubicBezTo>
                      <a:pt x="89112" y="475906"/>
                      <a:pt x="87498" y="474022"/>
                      <a:pt x="88574" y="471870"/>
                    </a:cubicBezTo>
                    <a:cubicBezTo>
                      <a:pt x="89381" y="470256"/>
                      <a:pt x="90727" y="468642"/>
                      <a:pt x="92072" y="467028"/>
                    </a:cubicBezTo>
                    <a:close/>
                    <a:moveTo>
                      <a:pt x="42302" y="575445"/>
                    </a:moveTo>
                    <a:cubicBezTo>
                      <a:pt x="41764" y="576790"/>
                      <a:pt x="41226" y="577866"/>
                      <a:pt x="40150" y="579749"/>
                    </a:cubicBezTo>
                    <a:cubicBezTo>
                      <a:pt x="39881" y="577866"/>
                      <a:pt x="39612" y="576790"/>
                      <a:pt x="39343" y="575714"/>
                    </a:cubicBezTo>
                    <a:cubicBezTo>
                      <a:pt x="39074" y="573024"/>
                      <a:pt x="40150" y="571679"/>
                      <a:pt x="43916" y="570603"/>
                    </a:cubicBezTo>
                    <a:cubicBezTo>
                      <a:pt x="43378" y="572755"/>
                      <a:pt x="42840" y="574100"/>
                      <a:pt x="42302" y="575445"/>
                    </a:cubicBezTo>
                    <a:close/>
                    <a:moveTo>
                      <a:pt x="371320" y="4573"/>
                    </a:moveTo>
                    <a:cubicBezTo>
                      <a:pt x="374010" y="5919"/>
                      <a:pt x="376700" y="5650"/>
                      <a:pt x="379391" y="6457"/>
                    </a:cubicBezTo>
                    <a:cubicBezTo>
                      <a:pt x="379660" y="7533"/>
                      <a:pt x="379929" y="8340"/>
                      <a:pt x="379929" y="9416"/>
                    </a:cubicBezTo>
                    <a:cubicBezTo>
                      <a:pt x="379391" y="15872"/>
                      <a:pt x="383157" y="20446"/>
                      <a:pt x="387192" y="24750"/>
                    </a:cubicBezTo>
                    <a:cubicBezTo>
                      <a:pt x="387999" y="25557"/>
                      <a:pt x="389344" y="26095"/>
                      <a:pt x="390690" y="26633"/>
                    </a:cubicBezTo>
                    <a:cubicBezTo>
                      <a:pt x="397415" y="29055"/>
                      <a:pt x="404410" y="30669"/>
                      <a:pt x="411674" y="30938"/>
                    </a:cubicBezTo>
                    <a:cubicBezTo>
                      <a:pt x="413826" y="30938"/>
                      <a:pt x="416247" y="31207"/>
                      <a:pt x="418399" y="31476"/>
                    </a:cubicBezTo>
                    <a:cubicBezTo>
                      <a:pt x="420282" y="31745"/>
                      <a:pt x="421897" y="32552"/>
                      <a:pt x="422435" y="34973"/>
                    </a:cubicBezTo>
                    <a:cubicBezTo>
                      <a:pt x="415978" y="40623"/>
                      <a:pt x="409252" y="46272"/>
                      <a:pt x="402796" y="51922"/>
                    </a:cubicBezTo>
                    <a:cubicBezTo>
                      <a:pt x="394725" y="58917"/>
                      <a:pt x="387192" y="66987"/>
                      <a:pt x="385040" y="71023"/>
                    </a:cubicBezTo>
                    <a:cubicBezTo>
                      <a:pt x="386385" y="71561"/>
                      <a:pt x="386923" y="70216"/>
                      <a:pt x="387730" y="69678"/>
                    </a:cubicBezTo>
                    <a:cubicBezTo>
                      <a:pt x="395532" y="62683"/>
                      <a:pt x="403065" y="55957"/>
                      <a:pt x="410867" y="48963"/>
                    </a:cubicBezTo>
                    <a:cubicBezTo>
                      <a:pt x="413557" y="46541"/>
                      <a:pt x="416247" y="44389"/>
                      <a:pt x="419206" y="42237"/>
                    </a:cubicBezTo>
                    <a:cubicBezTo>
                      <a:pt x="420013" y="41699"/>
                      <a:pt x="420820" y="40892"/>
                      <a:pt x="421628" y="41968"/>
                    </a:cubicBezTo>
                    <a:cubicBezTo>
                      <a:pt x="420820" y="50846"/>
                      <a:pt x="420820" y="50846"/>
                      <a:pt x="425125" y="60531"/>
                    </a:cubicBezTo>
                    <a:cubicBezTo>
                      <a:pt x="421628" y="63759"/>
                      <a:pt x="417054" y="65911"/>
                      <a:pt x="413288" y="68601"/>
                    </a:cubicBezTo>
                    <a:cubicBezTo>
                      <a:pt x="409521" y="71292"/>
                      <a:pt x="405755" y="74251"/>
                      <a:pt x="402258" y="77210"/>
                    </a:cubicBezTo>
                    <a:cubicBezTo>
                      <a:pt x="398491" y="80170"/>
                      <a:pt x="394456" y="82860"/>
                      <a:pt x="391766" y="86895"/>
                    </a:cubicBezTo>
                    <a:cubicBezTo>
                      <a:pt x="392304" y="87164"/>
                      <a:pt x="392573" y="87433"/>
                      <a:pt x="392573" y="87164"/>
                    </a:cubicBezTo>
                    <a:cubicBezTo>
                      <a:pt x="393649" y="86626"/>
                      <a:pt x="394456" y="86088"/>
                      <a:pt x="395263" y="85281"/>
                    </a:cubicBezTo>
                    <a:cubicBezTo>
                      <a:pt x="403065" y="78017"/>
                      <a:pt x="411943" y="72368"/>
                      <a:pt x="420820" y="66718"/>
                    </a:cubicBezTo>
                    <a:cubicBezTo>
                      <a:pt x="423242" y="65104"/>
                      <a:pt x="425663" y="64028"/>
                      <a:pt x="427815" y="62952"/>
                    </a:cubicBezTo>
                    <a:cubicBezTo>
                      <a:pt x="434272" y="64835"/>
                      <a:pt x="436155" y="63759"/>
                      <a:pt x="437769" y="58109"/>
                    </a:cubicBezTo>
                    <a:cubicBezTo>
                      <a:pt x="438845" y="54881"/>
                      <a:pt x="439652" y="51653"/>
                      <a:pt x="439383" y="48156"/>
                    </a:cubicBezTo>
                    <a:cubicBezTo>
                      <a:pt x="439114" y="44927"/>
                      <a:pt x="439114" y="41699"/>
                      <a:pt x="438845" y="38740"/>
                    </a:cubicBezTo>
                    <a:cubicBezTo>
                      <a:pt x="438845" y="36049"/>
                      <a:pt x="438845" y="33628"/>
                      <a:pt x="439114" y="30938"/>
                    </a:cubicBezTo>
                    <a:cubicBezTo>
                      <a:pt x="439114" y="29862"/>
                      <a:pt x="439921" y="28786"/>
                      <a:pt x="441266" y="28786"/>
                    </a:cubicBezTo>
                    <a:cubicBezTo>
                      <a:pt x="446647" y="27710"/>
                      <a:pt x="452296" y="31207"/>
                      <a:pt x="453104" y="36587"/>
                    </a:cubicBezTo>
                    <a:cubicBezTo>
                      <a:pt x="453642" y="39816"/>
                      <a:pt x="453373" y="43044"/>
                      <a:pt x="453373" y="46003"/>
                    </a:cubicBezTo>
                    <a:cubicBezTo>
                      <a:pt x="453104" y="54612"/>
                      <a:pt x="453642" y="63221"/>
                      <a:pt x="457139" y="71292"/>
                    </a:cubicBezTo>
                    <a:cubicBezTo>
                      <a:pt x="457677" y="72906"/>
                      <a:pt x="458484" y="74520"/>
                      <a:pt x="459560" y="75865"/>
                    </a:cubicBezTo>
                    <a:cubicBezTo>
                      <a:pt x="459829" y="76134"/>
                      <a:pt x="459829" y="76134"/>
                      <a:pt x="460098" y="76403"/>
                    </a:cubicBezTo>
                    <a:cubicBezTo>
                      <a:pt x="447992" y="79362"/>
                      <a:pt x="434272" y="84743"/>
                      <a:pt x="425394" y="93083"/>
                    </a:cubicBezTo>
                    <a:cubicBezTo>
                      <a:pt x="424856" y="93621"/>
                      <a:pt x="425394" y="94697"/>
                      <a:pt x="426201" y="94428"/>
                    </a:cubicBezTo>
                    <a:cubicBezTo>
                      <a:pt x="432658" y="91738"/>
                      <a:pt x="438307" y="87702"/>
                      <a:pt x="444764" y="85012"/>
                    </a:cubicBezTo>
                    <a:cubicBezTo>
                      <a:pt x="450682" y="82322"/>
                      <a:pt x="456870" y="80170"/>
                      <a:pt x="463057" y="77748"/>
                    </a:cubicBezTo>
                    <a:cubicBezTo>
                      <a:pt x="463596" y="77748"/>
                      <a:pt x="464134" y="77479"/>
                      <a:pt x="464672" y="77210"/>
                    </a:cubicBezTo>
                    <a:cubicBezTo>
                      <a:pt x="466555" y="76134"/>
                      <a:pt x="468707" y="75058"/>
                      <a:pt x="470321" y="73713"/>
                    </a:cubicBezTo>
                    <a:cubicBezTo>
                      <a:pt x="472204" y="72099"/>
                      <a:pt x="473818" y="70216"/>
                      <a:pt x="475433" y="68601"/>
                    </a:cubicBezTo>
                    <a:cubicBezTo>
                      <a:pt x="477316" y="66718"/>
                      <a:pt x="481082" y="67256"/>
                      <a:pt x="481889" y="69947"/>
                    </a:cubicBezTo>
                    <a:cubicBezTo>
                      <a:pt x="482427" y="71023"/>
                      <a:pt x="482427" y="72637"/>
                      <a:pt x="482427" y="73713"/>
                    </a:cubicBezTo>
                    <a:cubicBezTo>
                      <a:pt x="481889" y="76403"/>
                      <a:pt x="481351" y="79093"/>
                      <a:pt x="480544" y="81784"/>
                    </a:cubicBezTo>
                    <a:cubicBezTo>
                      <a:pt x="479737" y="85012"/>
                      <a:pt x="478392" y="88240"/>
                      <a:pt x="477585" y="91469"/>
                    </a:cubicBezTo>
                    <a:cubicBezTo>
                      <a:pt x="475702" y="99001"/>
                      <a:pt x="478661" y="105189"/>
                      <a:pt x="484311" y="109762"/>
                    </a:cubicBezTo>
                    <a:cubicBezTo>
                      <a:pt x="485118" y="110300"/>
                      <a:pt x="485656" y="110838"/>
                      <a:pt x="486463" y="111107"/>
                    </a:cubicBezTo>
                    <a:cubicBezTo>
                      <a:pt x="481620" y="112453"/>
                      <a:pt x="477047" y="114605"/>
                      <a:pt x="472473" y="116488"/>
                    </a:cubicBezTo>
                    <a:cubicBezTo>
                      <a:pt x="466824" y="118909"/>
                      <a:pt x="461174" y="120792"/>
                      <a:pt x="456332" y="124559"/>
                    </a:cubicBezTo>
                    <a:cubicBezTo>
                      <a:pt x="455794" y="124828"/>
                      <a:pt x="456332" y="125635"/>
                      <a:pt x="456870" y="125635"/>
                    </a:cubicBezTo>
                    <a:cubicBezTo>
                      <a:pt x="462789" y="124290"/>
                      <a:pt x="468169" y="121330"/>
                      <a:pt x="473818" y="118909"/>
                    </a:cubicBezTo>
                    <a:cubicBezTo>
                      <a:pt x="479737" y="116488"/>
                      <a:pt x="485925" y="114336"/>
                      <a:pt x="491574" y="111376"/>
                    </a:cubicBezTo>
                    <a:cubicBezTo>
                      <a:pt x="492650" y="111107"/>
                      <a:pt x="493726" y="110300"/>
                      <a:pt x="494802" y="109493"/>
                    </a:cubicBezTo>
                    <a:cubicBezTo>
                      <a:pt x="495879" y="108417"/>
                      <a:pt x="496686" y="107072"/>
                      <a:pt x="497762" y="105996"/>
                    </a:cubicBezTo>
                    <a:cubicBezTo>
                      <a:pt x="500183" y="103037"/>
                      <a:pt x="502335" y="100077"/>
                      <a:pt x="504756" y="97118"/>
                    </a:cubicBezTo>
                    <a:cubicBezTo>
                      <a:pt x="507447" y="93890"/>
                      <a:pt x="510944" y="92276"/>
                      <a:pt x="514979" y="92276"/>
                    </a:cubicBezTo>
                    <a:cubicBezTo>
                      <a:pt x="519284" y="92276"/>
                      <a:pt x="521974" y="94697"/>
                      <a:pt x="522243" y="99001"/>
                    </a:cubicBezTo>
                    <a:cubicBezTo>
                      <a:pt x="522243" y="101154"/>
                      <a:pt x="521974" y="103037"/>
                      <a:pt x="521705" y="105189"/>
                    </a:cubicBezTo>
                    <a:cubicBezTo>
                      <a:pt x="521167" y="112184"/>
                      <a:pt x="518208" y="117295"/>
                      <a:pt x="512289" y="121061"/>
                    </a:cubicBezTo>
                    <a:cubicBezTo>
                      <a:pt x="509330" y="122945"/>
                      <a:pt x="506640" y="124828"/>
                      <a:pt x="503949" y="126980"/>
                    </a:cubicBezTo>
                    <a:cubicBezTo>
                      <a:pt x="502604" y="128056"/>
                      <a:pt x="501259" y="129401"/>
                      <a:pt x="499914" y="130746"/>
                    </a:cubicBezTo>
                    <a:cubicBezTo>
                      <a:pt x="499914" y="130746"/>
                      <a:pt x="499914" y="130746"/>
                      <a:pt x="499914" y="130746"/>
                    </a:cubicBezTo>
                    <a:cubicBezTo>
                      <a:pt x="494533" y="132898"/>
                      <a:pt x="489691" y="136396"/>
                      <a:pt x="484848" y="139355"/>
                    </a:cubicBezTo>
                    <a:cubicBezTo>
                      <a:pt x="480544" y="142045"/>
                      <a:pt x="475702" y="144467"/>
                      <a:pt x="471935" y="147964"/>
                    </a:cubicBezTo>
                    <a:cubicBezTo>
                      <a:pt x="471128" y="148502"/>
                      <a:pt x="471935" y="149578"/>
                      <a:pt x="472742" y="149309"/>
                    </a:cubicBezTo>
                    <a:cubicBezTo>
                      <a:pt x="478123" y="147426"/>
                      <a:pt x="482965" y="143929"/>
                      <a:pt x="487808" y="140700"/>
                    </a:cubicBezTo>
                    <a:cubicBezTo>
                      <a:pt x="490767" y="138817"/>
                      <a:pt x="493995" y="136665"/>
                      <a:pt x="496955" y="134513"/>
                    </a:cubicBezTo>
                    <a:cubicBezTo>
                      <a:pt x="495879" y="136665"/>
                      <a:pt x="496148" y="138548"/>
                      <a:pt x="497762" y="140431"/>
                    </a:cubicBezTo>
                    <a:cubicBezTo>
                      <a:pt x="501528" y="144736"/>
                      <a:pt x="505025" y="149309"/>
                      <a:pt x="511751" y="149578"/>
                    </a:cubicBezTo>
                    <a:cubicBezTo>
                      <a:pt x="517131" y="149847"/>
                      <a:pt x="519015" y="151999"/>
                      <a:pt x="519553" y="156842"/>
                    </a:cubicBezTo>
                    <a:cubicBezTo>
                      <a:pt x="519553" y="157380"/>
                      <a:pt x="519822" y="158187"/>
                      <a:pt x="519553" y="158725"/>
                    </a:cubicBezTo>
                    <a:cubicBezTo>
                      <a:pt x="519553" y="158725"/>
                      <a:pt x="519553" y="158725"/>
                      <a:pt x="519553" y="158725"/>
                    </a:cubicBezTo>
                    <a:cubicBezTo>
                      <a:pt x="519553" y="158725"/>
                      <a:pt x="519553" y="158725"/>
                      <a:pt x="519553" y="158725"/>
                    </a:cubicBezTo>
                    <a:cubicBezTo>
                      <a:pt x="519284" y="162222"/>
                      <a:pt x="517401" y="166258"/>
                      <a:pt x="515786" y="168141"/>
                    </a:cubicBezTo>
                    <a:cubicBezTo>
                      <a:pt x="512558" y="172176"/>
                      <a:pt x="507178" y="174597"/>
                      <a:pt x="502335" y="175942"/>
                    </a:cubicBezTo>
                    <a:cubicBezTo>
                      <a:pt x="493726" y="178633"/>
                      <a:pt x="483772" y="177019"/>
                      <a:pt x="478392" y="185358"/>
                    </a:cubicBezTo>
                    <a:cubicBezTo>
                      <a:pt x="478123" y="185896"/>
                      <a:pt x="477854" y="186165"/>
                      <a:pt x="477316" y="186165"/>
                    </a:cubicBezTo>
                    <a:cubicBezTo>
                      <a:pt x="475971" y="188049"/>
                      <a:pt x="474626" y="190201"/>
                      <a:pt x="473818" y="192353"/>
                    </a:cubicBezTo>
                    <a:cubicBezTo>
                      <a:pt x="472204" y="196657"/>
                      <a:pt x="471935" y="200693"/>
                      <a:pt x="474895" y="204728"/>
                    </a:cubicBezTo>
                    <a:cubicBezTo>
                      <a:pt x="476778" y="207149"/>
                      <a:pt x="478661" y="209840"/>
                      <a:pt x="480275" y="212530"/>
                    </a:cubicBezTo>
                    <a:cubicBezTo>
                      <a:pt x="481620" y="214413"/>
                      <a:pt x="483234" y="216565"/>
                      <a:pt x="484311" y="218718"/>
                    </a:cubicBezTo>
                    <a:cubicBezTo>
                      <a:pt x="485925" y="221946"/>
                      <a:pt x="486732" y="225174"/>
                      <a:pt x="484041" y="228133"/>
                    </a:cubicBezTo>
                    <a:cubicBezTo>
                      <a:pt x="481082" y="231900"/>
                      <a:pt x="477854" y="235128"/>
                      <a:pt x="472742" y="236204"/>
                    </a:cubicBezTo>
                    <a:cubicBezTo>
                      <a:pt x="471935" y="236473"/>
                      <a:pt x="470859" y="236742"/>
                      <a:pt x="470052" y="237280"/>
                    </a:cubicBezTo>
                    <a:cubicBezTo>
                      <a:pt x="469783" y="237549"/>
                      <a:pt x="469245" y="238356"/>
                      <a:pt x="469245" y="238625"/>
                    </a:cubicBezTo>
                    <a:cubicBezTo>
                      <a:pt x="469514" y="239163"/>
                      <a:pt x="470321" y="239971"/>
                      <a:pt x="470859" y="239971"/>
                    </a:cubicBezTo>
                    <a:cubicBezTo>
                      <a:pt x="473280" y="240240"/>
                      <a:pt x="475702" y="239432"/>
                      <a:pt x="477854" y="238087"/>
                    </a:cubicBezTo>
                    <a:cubicBezTo>
                      <a:pt x="481082" y="236204"/>
                      <a:pt x="483772" y="233514"/>
                      <a:pt x="486194" y="230555"/>
                    </a:cubicBezTo>
                    <a:cubicBezTo>
                      <a:pt x="488884" y="227595"/>
                      <a:pt x="489153" y="224367"/>
                      <a:pt x="488346" y="220601"/>
                    </a:cubicBezTo>
                    <a:cubicBezTo>
                      <a:pt x="487539" y="217910"/>
                      <a:pt x="486194" y="215489"/>
                      <a:pt x="484579" y="213068"/>
                    </a:cubicBezTo>
                    <a:cubicBezTo>
                      <a:pt x="482158" y="209840"/>
                      <a:pt x="480006" y="206342"/>
                      <a:pt x="477316" y="202845"/>
                    </a:cubicBezTo>
                    <a:cubicBezTo>
                      <a:pt x="474895" y="199617"/>
                      <a:pt x="474895" y="196119"/>
                      <a:pt x="476509" y="192891"/>
                    </a:cubicBezTo>
                    <a:cubicBezTo>
                      <a:pt x="478392" y="188587"/>
                      <a:pt x="481351" y="185358"/>
                      <a:pt x="484848" y="182399"/>
                    </a:cubicBezTo>
                    <a:cubicBezTo>
                      <a:pt x="485387" y="181861"/>
                      <a:pt x="486463" y="181054"/>
                      <a:pt x="487270" y="181861"/>
                    </a:cubicBezTo>
                    <a:cubicBezTo>
                      <a:pt x="487808" y="184282"/>
                      <a:pt x="487808" y="186703"/>
                      <a:pt x="488615" y="189125"/>
                    </a:cubicBezTo>
                    <a:cubicBezTo>
                      <a:pt x="490229" y="193160"/>
                      <a:pt x="492919" y="196119"/>
                      <a:pt x="496955" y="198003"/>
                    </a:cubicBezTo>
                    <a:cubicBezTo>
                      <a:pt x="503411" y="200962"/>
                      <a:pt x="510137" y="203383"/>
                      <a:pt x="517131" y="204997"/>
                    </a:cubicBezTo>
                    <a:cubicBezTo>
                      <a:pt x="520898" y="205804"/>
                      <a:pt x="524664" y="205266"/>
                      <a:pt x="528162" y="203921"/>
                    </a:cubicBezTo>
                    <a:cubicBezTo>
                      <a:pt x="530045" y="203383"/>
                      <a:pt x="531659" y="202307"/>
                      <a:pt x="533273" y="201500"/>
                    </a:cubicBezTo>
                    <a:cubicBezTo>
                      <a:pt x="536501" y="199886"/>
                      <a:pt x="539999" y="198003"/>
                      <a:pt x="543227" y="196388"/>
                    </a:cubicBezTo>
                    <a:cubicBezTo>
                      <a:pt x="544841" y="195581"/>
                      <a:pt x="546455" y="195312"/>
                      <a:pt x="548069" y="195312"/>
                    </a:cubicBezTo>
                    <a:cubicBezTo>
                      <a:pt x="555333" y="195850"/>
                      <a:pt x="561521" y="201500"/>
                      <a:pt x="562328" y="208764"/>
                    </a:cubicBezTo>
                    <a:cubicBezTo>
                      <a:pt x="563135" y="216027"/>
                      <a:pt x="562597" y="223022"/>
                      <a:pt x="559369" y="229479"/>
                    </a:cubicBezTo>
                    <a:cubicBezTo>
                      <a:pt x="558023" y="232438"/>
                      <a:pt x="556678" y="235128"/>
                      <a:pt x="555333" y="238087"/>
                    </a:cubicBezTo>
                    <a:cubicBezTo>
                      <a:pt x="554795" y="239432"/>
                      <a:pt x="554526" y="240778"/>
                      <a:pt x="554526" y="242123"/>
                    </a:cubicBezTo>
                    <a:cubicBezTo>
                      <a:pt x="543496" y="248041"/>
                      <a:pt x="530852" y="253960"/>
                      <a:pt x="521974" y="263107"/>
                    </a:cubicBezTo>
                    <a:cubicBezTo>
                      <a:pt x="521705" y="263376"/>
                      <a:pt x="521974" y="263914"/>
                      <a:pt x="522243" y="263645"/>
                    </a:cubicBezTo>
                    <a:cubicBezTo>
                      <a:pt x="533542" y="258264"/>
                      <a:pt x="543765" y="250463"/>
                      <a:pt x="555333" y="245082"/>
                    </a:cubicBezTo>
                    <a:cubicBezTo>
                      <a:pt x="555602" y="245620"/>
                      <a:pt x="555602" y="246158"/>
                      <a:pt x="555602" y="246965"/>
                    </a:cubicBezTo>
                    <a:cubicBezTo>
                      <a:pt x="551836" y="249117"/>
                      <a:pt x="548069" y="251001"/>
                      <a:pt x="544572" y="252884"/>
                    </a:cubicBezTo>
                    <a:cubicBezTo>
                      <a:pt x="537308" y="256919"/>
                      <a:pt x="529776" y="261224"/>
                      <a:pt x="522512" y="265259"/>
                    </a:cubicBezTo>
                    <a:cubicBezTo>
                      <a:pt x="521436" y="265797"/>
                      <a:pt x="520898" y="267142"/>
                      <a:pt x="521436" y="267411"/>
                    </a:cubicBezTo>
                    <a:cubicBezTo>
                      <a:pt x="521974" y="267680"/>
                      <a:pt x="522781" y="267680"/>
                      <a:pt x="523588" y="267411"/>
                    </a:cubicBezTo>
                    <a:cubicBezTo>
                      <a:pt x="524395" y="267142"/>
                      <a:pt x="525202" y="266604"/>
                      <a:pt x="526009" y="266066"/>
                    </a:cubicBezTo>
                    <a:cubicBezTo>
                      <a:pt x="533542" y="262031"/>
                      <a:pt x="541075" y="257726"/>
                      <a:pt x="548877" y="253691"/>
                    </a:cubicBezTo>
                    <a:cubicBezTo>
                      <a:pt x="552105" y="252077"/>
                      <a:pt x="555333" y="250193"/>
                      <a:pt x="559907" y="249117"/>
                    </a:cubicBezTo>
                    <a:cubicBezTo>
                      <a:pt x="558830" y="250193"/>
                      <a:pt x="558561" y="250463"/>
                      <a:pt x="558023" y="250732"/>
                    </a:cubicBezTo>
                    <a:cubicBezTo>
                      <a:pt x="552374" y="254229"/>
                      <a:pt x="546724" y="257457"/>
                      <a:pt x="541075" y="260685"/>
                    </a:cubicBezTo>
                    <a:cubicBezTo>
                      <a:pt x="539192" y="261762"/>
                      <a:pt x="537039" y="262838"/>
                      <a:pt x="535156" y="263914"/>
                    </a:cubicBezTo>
                    <a:cubicBezTo>
                      <a:pt x="534349" y="264452"/>
                      <a:pt x="533811" y="265259"/>
                      <a:pt x="533273" y="266066"/>
                    </a:cubicBezTo>
                    <a:cubicBezTo>
                      <a:pt x="533004" y="266335"/>
                      <a:pt x="533273" y="266873"/>
                      <a:pt x="533542" y="267142"/>
                    </a:cubicBezTo>
                    <a:cubicBezTo>
                      <a:pt x="533811" y="267411"/>
                      <a:pt x="534080" y="267680"/>
                      <a:pt x="534349" y="267680"/>
                    </a:cubicBezTo>
                    <a:cubicBezTo>
                      <a:pt x="535156" y="267680"/>
                      <a:pt x="535694" y="267411"/>
                      <a:pt x="536501" y="267142"/>
                    </a:cubicBezTo>
                    <a:cubicBezTo>
                      <a:pt x="542689" y="263376"/>
                      <a:pt x="549146" y="259609"/>
                      <a:pt x="555333" y="256112"/>
                    </a:cubicBezTo>
                    <a:cubicBezTo>
                      <a:pt x="558293" y="254498"/>
                      <a:pt x="561252" y="252884"/>
                      <a:pt x="564211" y="251270"/>
                    </a:cubicBezTo>
                    <a:cubicBezTo>
                      <a:pt x="565825" y="250463"/>
                      <a:pt x="567170" y="250193"/>
                      <a:pt x="569054" y="251270"/>
                    </a:cubicBezTo>
                    <a:cubicBezTo>
                      <a:pt x="570937" y="252346"/>
                      <a:pt x="573089" y="251808"/>
                      <a:pt x="574972" y="251270"/>
                    </a:cubicBezTo>
                    <a:cubicBezTo>
                      <a:pt x="577124" y="250463"/>
                      <a:pt x="579276" y="249655"/>
                      <a:pt x="581429" y="249117"/>
                    </a:cubicBezTo>
                    <a:cubicBezTo>
                      <a:pt x="583581" y="248579"/>
                      <a:pt x="585733" y="247772"/>
                      <a:pt x="587885" y="247503"/>
                    </a:cubicBezTo>
                    <a:cubicBezTo>
                      <a:pt x="590576" y="246965"/>
                      <a:pt x="592190" y="248041"/>
                      <a:pt x="593266" y="250463"/>
                    </a:cubicBezTo>
                    <a:cubicBezTo>
                      <a:pt x="593804" y="251539"/>
                      <a:pt x="594073" y="252884"/>
                      <a:pt x="594342" y="254229"/>
                    </a:cubicBezTo>
                    <a:cubicBezTo>
                      <a:pt x="594611" y="256381"/>
                      <a:pt x="594880" y="258264"/>
                      <a:pt x="595418" y="260416"/>
                    </a:cubicBezTo>
                    <a:cubicBezTo>
                      <a:pt x="596225" y="264183"/>
                      <a:pt x="597301" y="267680"/>
                      <a:pt x="599722" y="270639"/>
                    </a:cubicBezTo>
                    <a:cubicBezTo>
                      <a:pt x="602413" y="273868"/>
                      <a:pt x="605103" y="277634"/>
                      <a:pt x="608062" y="280593"/>
                    </a:cubicBezTo>
                    <a:cubicBezTo>
                      <a:pt x="600529" y="281669"/>
                      <a:pt x="592728" y="284360"/>
                      <a:pt x="585464" y="286512"/>
                    </a:cubicBezTo>
                    <a:cubicBezTo>
                      <a:pt x="577931" y="288664"/>
                      <a:pt x="570399" y="290816"/>
                      <a:pt x="563404" y="294045"/>
                    </a:cubicBezTo>
                    <a:cubicBezTo>
                      <a:pt x="562866" y="294314"/>
                      <a:pt x="563135" y="295121"/>
                      <a:pt x="563673" y="295121"/>
                    </a:cubicBezTo>
                    <a:cubicBezTo>
                      <a:pt x="572013" y="293776"/>
                      <a:pt x="580083" y="291085"/>
                      <a:pt x="588154" y="288664"/>
                    </a:cubicBezTo>
                    <a:cubicBezTo>
                      <a:pt x="595149" y="286512"/>
                      <a:pt x="602682" y="284629"/>
                      <a:pt x="609138" y="281400"/>
                    </a:cubicBezTo>
                    <a:cubicBezTo>
                      <a:pt x="609945" y="282207"/>
                      <a:pt x="610752" y="282746"/>
                      <a:pt x="611828" y="283553"/>
                    </a:cubicBezTo>
                    <a:cubicBezTo>
                      <a:pt x="612098" y="283822"/>
                      <a:pt x="612098" y="284091"/>
                      <a:pt x="612098" y="284629"/>
                    </a:cubicBezTo>
                    <a:cubicBezTo>
                      <a:pt x="611559" y="284898"/>
                      <a:pt x="611290" y="285436"/>
                      <a:pt x="610752" y="285436"/>
                    </a:cubicBezTo>
                    <a:cubicBezTo>
                      <a:pt x="606717" y="286781"/>
                      <a:pt x="602951" y="288126"/>
                      <a:pt x="598915" y="288933"/>
                    </a:cubicBezTo>
                    <a:cubicBezTo>
                      <a:pt x="592728" y="290547"/>
                      <a:pt x="586540" y="292161"/>
                      <a:pt x="580622" y="294583"/>
                    </a:cubicBezTo>
                    <a:cubicBezTo>
                      <a:pt x="579545" y="295121"/>
                      <a:pt x="577931" y="295121"/>
                      <a:pt x="577662" y="297273"/>
                    </a:cubicBezTo>
                    <a:cubicBezTo>
                      <a:pt x="579007" y="297004"/>
                      <a:pt x="580083" y="297004"/>
                      <a:pt x="580891" y="296735"/>
                    </a:cubicBezTo>
                    <a:cubicBezTo>
                      <a:pt x="584926" y="295390"/>
                      <a:pt x="589230" y="294045"/>
                      <a:pt x="593266" y="292968"/>
                    </a:cubicBezTo>
                    <a:cubicBezTo>
                      <a:pt x="600260" y="290816"/>
                      <a:pt x="607255" y="288933"/>
                      <a:pt x="614250" y="287050"/>
                    </a:cubicBezTo>
                    <a:cubicBezTo>
                      <a:pt x="619630" y="285436"/>
                      <a:pt x="624742" y="284091"/>
                      <a:pt x="630391" y="284629"/>
                    </a:cubicBezTo>
                    <a:cubicBezTo>
                      <a:pt x="633350" y="284898"/>
                      <a:pt x="636310" y="284898"/>
                      <a:pt x="639269" y="284091"/>
                    </a:cubicBezTo>
                    <a:cubicBezTo>
                      <a:pt x="642497" y="283284"/>
                      <a:pt x="644919" y="284360"/>
                      <a:pt x="646264" y="287319"/>
                    </a:cubicBezTo>
                    <a:cubicBezTo>
                      <a:pt x="647071" y="288933"/>
                      <a:pt x="647609" y="290816"/>
                      <a:pt x="648147" y="292430"/>
                    </a:cubicBezTo>
                    <a:cubicBezTo>
                      <a:pt x="648685" y="294314"/>
                      <a:pt x="648416" y="296197"/>
                      <a:pt x="648954" y="298080"/>
                    </a:cubicBezTo>
                    <a:cubicBezTo>
                      <a:pt x="651106" y="304806"/>
                      <a:pt x="648954" y="311262"/>
                      <a:pt x="647609" y="317988"/>
                    </a:cubicBezTo>
                    <a:cubicBezTo>
                      <a:pt x="637655" y="319871"/>
                      <a:pt x="628239" y="321216"/>
                      <a:pt x="618554" y="323368"/>
                    </a:cubicBezTo>
                    <a:cubicBezTo>
                      <a:pt x="608869" y="325521"/>
                      <a:pt x="599453" y="328480"/>
                      <a:pt x="590037" y="330901"/>
                    </a:cubicBezTo>
                    <a:cubicBezTo>
                      <a:pt x="589499" y="332515"/>
                      <a:pt x="590306" y="333322"/>
                      <a:pt x="591383" y="333053"/>
                    </a:cubicBezTo>
                    <a:cubicBezTo>
                      <a:pt x="593804" y="332784"/>
                      <a:pt x="596225" y="332246"/>
                      <a:pt x="598377" y="331439"/>
                    </a:cubicBezTo>
                    <a:cubicBezTo>
                      <a:pt x="609945" y="327673"/>
                      <a:pt x="621782" y="324983"/>
                      <a:pt x="633889" y="323099"/>
                    </a:cubicBezTo>
                    <a:cubicBezTo>
                      <a:pt x="634965" y="322830"/>
                      <a:pt x="636041" y="322292"/>
                      <a:pt x="637117" y="323099"/>
                    </a:cubicBezTo>
                    <a:cubicBezTo>
                      <a:pt x="628508" y="326597"/>
                      <a:pt x="620437" y="331708"/>
                      <a:pt x="611559" y="334936"/>
                    </a:cubicBezTo>
                    <a:cubicBezTo>
                      <a:pt x="608869" y="336013"/>
                      <a:pt x="606448" y="337896"/>
                      <a:pt x="604296" y="340048"/>
                    </a:cubicBezTo>
                    <a:cubicBezTo>
                      <a:pt x="600798" y="343276"/>
                      <a:pt x="600798" y="345966"/>
                      <a:pt x="603758" y="350002"/>
                    </a:cubicBezTo>
                    <a:cubicBezTo>
                      <a:pt x="604027" y="350540"/>
                      <a:pt x="604296" y="351078"/>
                      <a:pt x="604565" y="351347"/>
                    </a:cubicBezTo>
                    <a:cubicBezTo>
                      <a:pt x="603758" y="354575"/>
                      <a:pt x="599722" y="354306"/>
                      <a:pt x="598646" y="356997"/>
                    </a:cubicBezTo>
                    <a:cubicBezTo>
                      <a:pt x="598915" y="357535"/>
                      <a:pt x="598915" y="358073"/>
                      <a:pt x="598915" y="358342"/>
                    </a:cubicBezTo>
                    <a:cubicBezTo>
                      <a:pt x="604565" y="363991"/>
                      <a:pt x="611290" y="368027"/>
                      <a:pt x="619630" y="368565"/>
                    </a:cubicBezTo>
                    <a:cubicBezTo>
                      <a:pt x="620975" y="368565"/>
                      <a:pt x="622320" y="368834"/>
                      <a:pt x="623666" y="369103"/>
                    </a:cubicBezTo>
                    <a:cubicBezTo>
                      <a:pt x="627432" y="369910"/>
                      <a:pt x="631467" y="369910"/>
                      <a:pt x="635503" y="371524"/>
                    </a:cubicBezTo>
                    <a:cubicBezTo>
                      <a:pt x="626356" y="373407"/>
                      <a:pt x="618016" y="372600"/>
                      <a:pt x="609676" y="369641"/>
                    </a:cubicBezTo>
                    <a:cubicBezTo>
                      <a:pt x="604834" y="367758"/>
                      <a:pt x="599722" y="366412"/>
                      <a:pt x="594611" y="364798"/>
                    </a:cubicBezTo>
                    <a:cubicBezTo>
                      <a:pt x="592459" y="363991"/>
                      <a:pt x="590306" y="363991"/>
                      <a:pt x="588154" y="364798"/>
                    </a:cubicBezTo>
                    <a:cubicBezTo>
                      <a:pt x="586809" y="365336"/>
                      <a:pt x="585733" y="365874"/>
                      <a:pt x="584388" y="366143"/>
                    </a:cubicBezTo>
                    <a:cubicBezTo>
                      <a:pt x="576586" y="369103"/>
                      <a:pt x="568784" y="371255"/>
                      <a:pt x="560445" y="372331"/>
                    </a:cubicBezTo>
                    <a:cubicBezTo>
                      <a:pt x="558023" y="372600"/>
                      <a:pt x="555602" y="372869"/>
                      <a:pt x="553181" y="372062"/>
                    </a:cubicBezTo>
                    <a:cubicBezTo>
                      <a:pt x="552912" y="371524"/>
                      <a:pt x="552643" y="370986"/>
                      <a:pt x="552643" y="370448"/>
                    </a:cubicBezTo>
                    <a:cubicBezTo>
                      <a:pt x="552912" y="365336"/>
                      <a:pt x="552643" y="360225"/>
                      <a:pt x="553181" y="355382"/>
                    </a:cubicBezTo>
                    <a:cubicBezTo>
                      <a:pt x="553988" y="347850"/>
                      <a:pt x="553181" y="340317"/>
                      <a:pt x="552643" y="333053"/>
                    </a:cubicBezTo>
                    <a:cubicBezTo>
                      <a:pt x="552374" y="330632"/>
                      <a:pt x="551567" y="328749"/>
                      <a:pt x="550491" y="326597"/>
                    </a:cubicBezTo>
                    <a:cubicBezTo>
                      <a:pt x="549953" y="325521"/>
                      <a:pt x="549146" y="324713"/>
                      <a:pt x="548607" y="323906"/>
                    </a:cubicBezTo>
                    <a:cubicBezTo>
                      <a:pt x="547262" y="321754"/>
                      <a:pt x="546993" y="319602"/>
                      <a:pt x="548069" y="317450"/>
                    </a:cubicBezTo>
                    <a:cubicBezTo>
                      <a:pt x="548339" y="316643"/>
                      <a:pt x="548877" y="315836"/>
                      <a:pt x="549146" y="314760"/>
                    </a:cubicBezTo>
                    <a:cubicBezTo>
                      <a:pt x="551836" y="309110"/>
                      <a:pt x="550760" y="304268"/>
                      <a:pt x="547262" y="299694"/>
                    </a:cubicBezTo>
                    <a:cubicBezTo>
                      <a:pt x="546186" y="298349"/>
                      <a:pt x="544841" y="296735"/>
                      <a:pt x="543496" y="295659"/>
                    </a:cubicBezTo>
                    <a:cubicBezTo>
                      <a:pt x="538116" y="290816"/>
                      <a:pt x="532197" y="287050"/>
                      <a:pt x="525202" y="284898"/>
                    </a:cubicBezTo>
                    <a:cubicBezTo>
                      <a:pt x="519284" y="283015"/>
                      <a:pt x="513365" y="281131"/>
                      <a:pt x="507447" y="278979"/>
                    </a:cubicBezTo>
                    <a:cubicBezTo>
                      <a:pt x="506640" y="278710"/>
                      <a:pt x="505563" y="278441"/>
                      <a:pt x="505025" y="277903"/>
                    </a:cubicBezTo>
                    <a:cubicBezTo>
                      <a:pt x="504756" y="277634"/>
                      <a:pt x="504487" y="277365"/>
                      <a:pt x="504487" y="277096"/>
                    </a:cubicBezTo>
                    <a:cubicBezTo>
                      <a:pt x="506102" y="276558"/>
                      <a:pt x="507716" y="275482"/>
                      <a:pt x="508792" y="274675"/>
                    </a:cubicBezTo>
                    <a:cubicBezTo>
                      <a:pt x="511751" y="272792"/>
                      <a:pt x="514979" y="270639"/>
                      <a:pt x="516863" y="267680"/>
                    </a:cubicBezTo>
                    <a:cubicBezTo>
                      <a:pt x="517131" y="267142"/>
                      <a:pt x="516863" y="266335"/>
                      <a:pt x="516055" y="266335"/>
                    </a:cubicBezTo>
                    <a:cubicBezTo>
                      <a:pt x="512827" y="267142"/>
                      <a:pt x="510406" y="269025"/>
                      <a:pt x="507985" y="270908"/>
                    </a:cubicBezTo>
                    <a:cubicBezTo>
                      <a:pt x="506370" y="272254"/>
                      <a:pt x="503142" y="273599"/>
                      <a:pt x="501797" y="275482"/>
                    </a:cubicBezTo>
                    <a:cubicBezTo>
                      <a:pt x="498838" y="276020"/>
                      <a:pt x="498300" y="275751"/>
                      <a:pt x="495072" y="274137"/>
                    </a:cubicBezTo>
                    <a:cubicBezTo>
                      <a:pt x="493457" y="273330"/>
                      <a:pt x="491843" y="272523"/>
                      <a:pt x="490229" y="271446"/>
                    </a:cubicBezTo>
                    <a:cubicBezTo>
                      <a:pt x="475971" y="262031"/>
                      <a:pt x="464672" y="241854"/>
                      <a:pt x="463596" y="224367"/>
                    </a:cubicBezTo>
                    <a:cubicBezTo>
                      <a:pt x="462789" y="212261"/>
                      <a:pt x="463326" y="199886"/>
                      <a:pt x="463326" y="187780"/>
                    </a:cubicBezTo>
                    <a:cubicBezTo>
                      <a:pt x="463326" y="179440"/>
                      <a:pt x="463596" y="171369"/>
                      <a:pt x="462789" y="163029"/>
                    </a:cubicBezTo>
                    <a:cubicBezTo>
                      <a:pt x="462250" y="156573"/>
                      <a:pt x="461174" y="150385"/>
                      <a:pt x="459829" y="144198"/>
                    </a:cubicBezTo>
                    <a:cubicBezTo>
                      <a:pt x="459022" y="140969"/>
                      <a:pt x="457408" y="138010"/>
                      <a:pt x="455256" y="135320"/>
                    </a:cubicBezTo>
                    <a:cubicBezTo>
                      <a:pt x="451758" y="131284"/>
                      <a:pt x="448530" y="127249"/>
                      <a:pt x="445033" y="123483"/>
                    </a:cubicBezTo>
                    <a:cubicBezTo>
                      <a:pt x="443688" y="121868"/>
                      <a:pt x="441804" y="120792"/>
                      <a:pt x="440459" y="119447"/>
                    </a:cubicBezTo>
                    <a:cubicBezTo>
                      <a:pt x="439114" y="118102"/>
                      <a:pt x="437769" y="117026"/>
                      <a:pt x="436424" y="115681"/>
                    </a:cubicBezTo>
                    <a:cubicBezTo>
                      <a:pt x="434272" y="113260"/>
                      <a:pt x="432120" y="110838"/>
                      <a:pt x="429967" y="108686"/>
                    </a:cubicBezTo>
                    <a:cubicBezTo>
                      <a:pt x="427008" y="105727"/>
                      <a:pt x="422973" y="103575"/>
                      <a:pt x="421359" y="99270"/>
                    </a:cubicBezTo>
                    <a:cubicBezTo>
                      <a:pt x="421359" y="99001"/>
                      <a:pt x="420820" y="98732"/>
                      <a:pt x="420552" y="98463"/>
                    </a:cubicBezTo>
                    <a:cubicBezTo>
                      <a:pt x="419475" y="97656"/>
                      <a:pt x="418399" y="97656"/>
                      <a:pt x="417592" y="98463"/>
                    </a:cubicBezTo>
                    <a:cubicBezTo>
                      <a:pt x="416785" y="99270"/>
                      <a:pt x="415978" y="100077"/>
                      <a:pt x="415440" y="100884"/>
                    </a:cubicBezTo>
                    <a:cubicBezTo>
                      <a:pt x="414633" y="101961"/>
                      <a:pt x="413826" y="103575"/>
                      <a:pt x="413019" y="104651"/>
                    </a:cubicBezTo>
                    <a:cubicBezTo>
                      <a:pt x="411136" y="106803"/>
                      <a:pt x="408983" y="107072"/>
                      <a:pt x="406562" y="105458"/>
                    </a:cubicBezTo>
                    <a:cubicBezTo>
                      <a:pt x="405755" y="104651"/>
                      <a:pt x="404948" y="103844"/>
                      <a:pt x="404141" y="103037"/>
                    </a:cubicBezTo>
                    <a:cubicBezTo>
                      <a:pt x="403065" y="101961"/>
                      <a:pt x="401989" y="100884"/>
                      <a:pt x="400913" y="99808"/>
                    </a:cubicBezTo>
                    <a:cubicBezTo>
                      <a:pt x="397953" y="97387"/>
                      <a:pt x="394725" y="97387"/>
                      <a:pt x="391497" y="99539"/>
                    </a:cubicBezTo>
                    <a:cubicBezTo>
                      <a:pt x="390690" y="100077"/>
                      <a:pt x="389614" y="100884"/>
                      <a:pt x="388807" y="101692"/>
                    </a:cubicBezTo>
                    <a:cubicBezTo>
                      <a:pt x="386923" y="103306"/>
                      <a:pt x="385040" y="104920"/>
                      <a:pt x="383157" y="106534"/>
                    </a:cubicBezTo>
                    <a:cubicBezTo>
                      <a:pt x="383157" y="107072"/>
                      <a:pt x="382888" y="107341"/>
                      <a:pt x="382350" y="107610"/>
                    </a:cubicBezTo>
                    <a:cubicBezTo>
                      <a:pt x="381543" y="108148"/>
                      <a:pt x="380736" y="108686"/>
                      <a:pt x="379660" y="108955"/>
                    </a:cubicBezTo>
                    <a:cubicBezTo>
                      <a:pt x="378046" y="109762"/>
                      <a:pt x="376431" y="110300"/>
                      <a:pt x="374817" y="109762"/>
                    </a:cubicBezTo>
                    <a:cubicBezTo>
                      <a:pt x="372934" y="109762"/>
                      <a:pt x="371320" y="108955"/>
                      <a:pt x="369975" y="107072"/>
                    </a:cubicBezTo>
                    <a:cubicBezTo>
                      <a:pt x="368092" y="104651"/>
                      <a:pt x="368092" y="101154"/>
                      <a:pt x="368361" y="98194"/>
                    </a:cubicBezTo>
                    <a:cubicBezTo>
                      <a:pt x="368092" y="96849"/>
                      <a:pt x="367822" y="95504"/>
                      <a:pt x="367554" y="94428"/>
                    </a:cubicBezTo>
                    <a:cubicBezTo>
                      <a:pt x="366746" y="90662"/>
                      <a:pt x="364056" y="89585"/>
                      <a:pt x="360828" y="91469"/>
                    </a:cubicBezTo>
                    <a:cubicBezTo>
                      <a:pt x="357869" y="93083"/>
                      <a:pt x="355178" y="95235"/>
                      <a:pt x="354102" y="98732"/>
                    </a:cubicBezTo>
                    <a:cubicBezTo>
                      <a:pt x="353295" y="101154"/>
                      <a:pt x="352757" y="103306"/>
                      <a:pt x="351681" y="105727"/>
                    </a:cubicBezTo>
                    <a:cubicBezTo>
                      <a:pt x="350336" y="108955"/>
                      <a:pt x="348722" y="112184"/>
                      <a:pt x="347377" y="115412"/>
                    </a:cubicBezTo>
                    <a:cubicBezTo>
                      <a:pt x="346839" y="116757"/>
                      <a:pt x="345763" y="117833"/>
                      <a:pt x="344148" y="118371"/>
                    </a:cubicBezTo>
                    <a:cubicBezTo>
                      <a:pt x="342803" y="118909"/>
                      <a:pt x="341727" y="119716"/>
                      <a:pt x="340382" y="120523"/>
                    </a:cubicBezTo>
                    <a:cubicBezTo>
                      <a:pt x="336885" y="119985"/>
                      <a:pt x="335270" y="117564"/>
                      <a:pt x="333925" y="114605"/>
                    </a:cubicBezTo>
                    <a:cubicBezTo>
                      <a:pt x="332042" y="110838"/>
                      <a:pt x="330428" y="107072"/>
                      <a:pt x="328814" y="103306"/>
                    </a:cubicBezTo>
                    <a:cubicBezTo>
                      <a:pt x="325855" y="97118"/>
                      <a:pt x="319936" y="96311"/>
                      <a:pt x="314825" y="100615"/>
                    </a:cubicBezTo>
                    <a:cubicBezTo>
                      <a:pt x="310789" y="104113"/>
                      <a:pt x="308637" y="108417"/>
                      <a:pt x="307830" y="113798"/>
                    </a:cubicBezTo>
                    <a:cubicBezTo>
                      <a:pt x="307023" y="120254"/>
                      <a:pt x="306485" y="126711"/>
                      <a:pt x="306485" y="133437"/>
                    </a:cubicBezTo>
                    <a:cubicBezTo>
                      <a:pt x="306485" y="136665"/>
                      <a:pt x="306216" y="140162"/>
                      <a:pt x="305947" y="143659"/>
                    </a:cubicBezTo>
                    <a:cubicBezTo>
                      <a:pt x="305678" y="145812"/>
                      <a:pt x="304871" y="147964"/>
                      <a:pt x="304333" y="150116"/>
                    </a:cubicBezTo>
                    <a:cubicBezTo>
                      <a:pt x="303526" y="152537"/>
                      <a:pt x="301373" y="153882"/>
                      <a:pt x="298952" y="154420"/>
                    </a:cubicBezTo>
                    <a:cubicBezTo>
                      <a:pt x="295186" y="154959"/>
                      <a:pt x="291957" y="154420"/>
                      <a:pt x="289267" y="152268"/>
                    </a:cubicBezTo>
                    <a:cubicBezTo>
                      <a:pt x="290612" y="150385"/>
                      <a:pt x="291150" y="147695"/>
                      <a:pt x="291957" y="145543"/>
                    </a:cubicBezTo>
                    <a:cubicBezTo>
                      <a:pt x="292226" y="144467"/>
                      <a:pt x="292495" y="143391"/>
                      <a:pt x="292765" y="142314"/>
                    </a:cubicBezTo>
                    <a:cubicBezTo>
                      <a:pt x="293033" y="141776"/>
                      <a:pt x="293303" y="141238"/>
                      <a:pt x="293303" y="140700"/>
                    </a:cubicBezTo>
                    <a:cubicBezTo>
                      <a:pt x="294917" y="134513"/>
                      <a:pt x="296531" y="128325"/>
                      <a:pt x="297876" y="122137"/>
                    </a:cubicBezTo>
                    <a:cubicBezTo>
                      <a:pt x="299759" y="113260"/>
                      <a:pt x="302987" y="104920"/>
                      <a:pt x="305947" y="96580"/>
                    </a:cubicBezTo>
                    <a:cubicBezTo>
                      <a:pt x="306485" y="94697"/>
                      <a:pt x="307561" y="93352"/>
                      <a:pt x="309175" y="93083"/>
                    </a:cubicBezTo>
                    <a:cubicBezTo>
                      <a:pt x="320743" y="95773"/>
                      <a:pt x="337423" y="90123"/>
                      <a:pt x="346031" y="82053"/>
                    </a:cubicBezTo>
                    <a:cubicBezTo>
                      <a:pt x="346570" y="81515"/>
                      <a:pt x="346031" y="80708"/>
                      <a:pt x="345224" y="80977"/>
                    </a:cubicBezTo>
                    <a:cubicBezTo>
                      <a:pt x="339037" y="83667"/>
                      <a:pt x="333656" y="86895"/>
                      <a:pt x="327200" y="88509"/>
                    </a:cubicBezTo>
                    <a:cubicBezTo>
                      <a:pt x="322088" y="89854"/>
                      <a:pt x="317246" y="90123"/>
                      <a:pt x="312134" y="90931"/>
                    </a:cubicBezTo>
                    <a:cubicBezTo>
                      <a:pt x="313479" y="87164"/>
                      <a:pt x="316170" y="85012"/>
                      <a:pt x="319667" y="83398"/>
                    </a:cubicBezTo>
                    <a:cubicBezTo>
                      <a:pt x="325586" y="80439"/>
                      <a:pt x="331773" y="77479"/>
                      <a:pt x="337692" y="73982"/>
                    </a:cubicBezTo>
                    <a:cubicBezTo>
                      <a:pt x="346839" y="68601"/>
                      <a:pt x="355447" y="62145"/>
                      <a:pt x="363249" y="54612"/>
                    </a:cubicBezTo>
                    <a:cubicBezTo>
                      <a:pt x="364594" y="53536"/>
                      <a:pt x="365401" y="52191"/>
                      <a:pt x="366477" y="50577"/>
                    </a:cubicBezTo>
                    <a:cubicBezTo>
                      <a:pt x="366746" y="50308"/>
                      <a:pt x="366208" y="49232"/>
                      <a:pt x="365670" y="48694"/>
                    </a:cubicBezTo>
                    <a:cubicBezTo>
                      <a:pt x="365401" y="48425"/>
                      <a:pt x="364325" y="48694"/>
                      <a:pt x="364325" y="48963"/>
                    </a:cubicBezTo>
                    <a:cubicBezTo>
                      <a:pt x="359752" y="55688"/>
                      <a:pt x="353026" y="60531"/>
                      <a:pt x="346570" y="65104"/>
                    </a:cubicBezTo>
                    <a:cubicBezTo>
                      <a:pt x="345224" y="65911"/>
                      <a:pt x="343610" y="66449"/>
                      <a:pt x="342265" y="67256"/>
                    </a:cubicBezTo>
                    <a:cubicBezTo>
                      <a:pt x="345224" y="61338"/>
                      <a:pt x="348453" y="52460"/>
                      <a:pt x="348991" y="47348"/>
                    </a:cubicBezTo>
                    <a:cubicBezTo>
                      <a:pt x="348184" y="46541"/>
                      <a:pt x="347646" y="47079"/>
                      <a:pt x="347108" y="47887"/>
                    </a:cubicBezTo>
                    <a:cubicBezTo>
                      <a:pt x="346570" y="48963"/>
                      <a:pt x="346031" y="50308"/>
                      <a:pt x="345493" y="51384"/>
                    </a:cubicBezTo>
                    <a:cubicBezTo>
                      <a:pt x="344686" y="53805"/>
                      <a:pt x="343610" y="56226"/>
                      <a:pt x="342803" y="58648"/>
                    </a:cubicBezTo>
                    <a:cubicBezTo>
                      <a:pt x="341727" y="61607"/>
                      <a:pt x="340382" y="64028"/>
                      <a:pt x="338230" y="66180"/>
                    </a:cubicBezTo>
                    <a:cubicBezTo>
                      <a:pt x="337692" y="66718"/>
                      <a:pt x="336616" y="67525"/>
                      <a:pt x="336347" y="68332"/>
                    </a:cubicBezTo>
                    <a:cubicBezTo>
                      <a:pt x="335539" y="72368"/>
                      <a:pt x="332042" y="73175"/>
                      <a:pt x="329083" y="74789"/>
                    </a:cubicBezTo>
                    <a:cubicBezTo>
                      <a:pt x="324241" y="77210"/>
                      <a:pt x="319398" y="79631"/>
                      <a:pt x="314555" y="82053"/>
                    </a:cubicBezTo>
                    <a:cubicBezTo>
                      <a:pt x="313210" y="81246"/>
                      <a:pt x="313479" y="80170"/>
                      <a:pt x="313748" y="79093"/>
                    </a:cubicBezTo>
                    <a:cubicBezTo>
                      <a:pt x="314017" y="77748"/>
                      <a:pt x="314825" y="76403"/>
                      <a:pt x="315363" y="74789"/>
                    </a:cubicBezTo>
                    <a:cubicBezTo>
                      <a:pt x="316708" y="70754"/>
                      <a:pt x="316439" y="70485"/>
                      <a:pt x="312403" y="68332"/>
                    </a:cubicBezTo>
                    <a:cubicBezTo>
                      <a:pt x="313210" y="66718"/>
                      <a:pt x="314017" y="65104"/>
                      <a:pt x="314555" y="63490"/>
                    </a:cubicBezTo>
                    <a:cubicBezTo>
                      <a:pt x="314825" y="62952"/>
                      <a:pt x="314287" y="62145"/>
                      <a:pt x="313748" y="61607"/>
                    </a:cubicBezTo>
                    <a:cubicBezTo>
                      <a:pt x="313479" y="61338"/>
                      <a:pt x="312672" y="61607"/>
                      <a:pt x="312134" y="61876"/>
                    </a:cubicBezTo>
                    <a:cubicBezTo>
                      <a:pt x="311327" y="62414"/>
                      <a:pt x="310789" y="63221"/>
                      <a:pt x="310520" y="64028"/>
                    </a:cubicBezTo>
                    <a:cubicBezTo>
                      <a:pt x="308368" y="67525"/>
                      <a:pt x="307023" y="71561"/>
                      <a:pt x="306216" y="75596"/>
                    </a:cubicBezTo>
                    <a:cubicBezTo>
                      <a:pt x="305409" y="79901"/>
                      <a:pt x="304871" y="84205"/>
                      <a:pt x="304333" y="88240"/>
                    </a:cubicBezTo>
                    <a:cubicBezTo>
                      <a:pt x="303794" y="91469"/>
                      <a:pt x="303256" y="94966"/>
                      <a:pt x="302180" y="97925"/>
                    </a:cubicBezTo>
                    <a:cubicBezTo>
                      <a:pt x="298414" y="108417"/>
                      <a:pt x="295455" y="118909"/>
                      <a:pt x="293033" y="129670"/>
                    </a:cubicBezTo>
                    <a:cubicBezTo>
                      <a:pt x="292495" y="131553"/>
                      <a:pt x="291957" y="133167"/>
                      <a:pt x="291419" y="135051"/>
                    </a:cubicBezTo>
                    <a:cubicBezTo>
                      <a:pt x="291419" y="135051"/>
                      <a:pt x="291419" y="135051"/>
                      <a:pt x="291150" y="135051"/>
                    </a:cubicBezTo>
                    <a:cubicBezTo>
                      <a:pt x="289267" y="137741"/>
                      <a:pt x="288729" y="141238"/>
                      <a:pt x="287922" y="144198"/>
                    </a:cubicBezTo>
                    <a:cubicBezTo>
                      <a:pt x="287653" y="145543"/>
                      <a:pt x="286846" y="147157"/>
                      <a:pt x="286846" y="148771"/>
                    </a:cubicBezTo>
                    <a:cubicBezTo>
                      <a:pt x="283349" y="144736"/>
                      <a:pt x="279313" y="140969"/>
                      <a:pt x="276354" y="136396"/>
                    </a:cubicBezTo>
                    <a:cubicBezTo>
                      <a:pt x="273395" y="131822"/>
                      <a:pt x="267745" y="131015"/>
                      <a:pt x="263441" y="133706"/>
                    </a:cubicBezTo>
                    <a:cubicBezTo>
                      <a:pt x="259943" y="136127"/>
                      <a:pt x="258060" y="139355"/>
                      <a:pt x="257791" y="143659"/>
                    </a:cubicBezTo>
                    <a:cubicBezTo>
                      <a:pt x="257791" y="146081"/>
                      <a:pt x="257522" y="148502"/>
                      <a:pt x="257791" y="150923"/>
                    </a:cubicBezTo>
                    <a:cubicBezTo>
                      <a:pt x="258329" y="155228"/>
                      <a:pt x="256715" y="158456"/>
                      <a:pt x="253756" y="161684"/>
                    </a:cubicBezTo>
                    <a:cubicBezTo>
                      <a:pt x="251066" y="164913"/>
                      <a:pt x="247837" y="165720"/>
                      <a:pt x="244071" y="164105"/>
                    </a:cubicBezTo>
                    <a:cubicBezTo>
                      <a:pt x="241650" y="163029"/>
                      <a:pt x="239498" y="161684"/>
                      <a:pt x="237076" y="160608"/>
                    </a:cubicBezTo>
                    <a:cubicBezTo>
                      <a:pt x="235462" y="159801"/>
                      <a:pt x="233848" y="158725"/>
                      <a:pt x="231965" y="158187"/>
                    </a:cubicBezTo>
                    <a:cubicBezTo>
                      <a:pt x="227660" y="156842"/>
                      <a:pt x="224163" y="158456"/>
                      <a:pt x="220397" y="161146"/>
                    </a:cubicBezTo>
                    <a:cubicBezTo>
                      <a:pt x="214478" y="165181"/>
                      <a:pt x="213133" y="173521"/>
                      <a:pt x="216630" y="179171"/>
                    </a:cubicBezTo>
                    <a:cubicBezTo>
                      <a:pt x="217976" y="181323"/>
                      <a:pt x="219321" y="183206"/>
                      <a:pt x="220935" y="185089"/>
                    </a:cubicBezTo>
                    <a:cubicBezTo>
                      <a:pt x="222818" y="187242"/>
                      <a:pt x="224970" y="189394"/>
                      <a:pt x="227122" y="191546"/>
                    </a:cubicBezTo>
                    <a:cubicBezTo>
                      <a:pt x="231427" y="195581"/>
                      <a:pt x="230889" y="203114"/>
                      <a:pt x="224970" y="206342"/>
                    </a:cubicBezTo>
                    <a:cubicBezTo>
                      <a:pt x="222011" y="207957"/>
                      <a:pt x="218783" y="208764"/>
                      <a:pt x="215285" y="209302"/>
                    </a:cubicBezTo>
                    <a:cubicBezTo>
                      <a:pt x="213940" y="209571"/>
                      <a:pt x="212595" y="209302"/>
                      <a:pt x="211250" y="209571"/>
                    </a:cubicBezTo>
                    <a:cubicBezTo>
                      <a:pt x="206138" y="210109"/>
                      <a:pt x="203448" y="213068"/>
                      <a:pt x="203717" y="218179"/>
                    </a:cubicBezTo>
                    <a:cubicBezTo>
                      <a:pt x="203717" y="221139"/>
                      <a:pt x="204524" y="223829"/>
                      <a:pt x="205869" y="226250"/>
                    </a:cubicBezTo>
                    <a:cubicBezTo>
                      <a:pt x="208022" y="230017"/>
                      <a:pt x="210174" y="233783"/>
                      <a:pt x="212326" y="237280"/>
                    </a:cubicBezTo>
                    <a:cubicBezTo>
                      <a:pt x="213671" y="239432"/>
                      <a:pt x="215285" y="241585"/>
                      <a:pt x="216361" y="244006"/>
                    </a:cubicBezTo>
                    <a:cubicBezTo>
                      <a:pt x="217168" y="245620"/>
                      <a:pt x="217706" y="247234"/>
                      <a:pt x="216092" y="248848"/>
                    </a:cubicBezTo>
                    <a:cubicBezTo>
                      <a:pt x="215285" y="248848"/>
                      <a:pt x="214478" y="249117"/>
                      <a:pt x="213133" y="249117"/>
                    </a:cubicBezTo>
                    <a:cubicBezTo>
                      <a:pt x="213133" y="249924"/>
                      <a:pt x="212864" y="250463"/>
                      <a:pt x="212864" y="251270"/>
                    </a:cubicBezTo>
                    <a:cubicBezTo>
                      <a:pt x="212864" y="252884"/>
                      <a:pt x="212057" y="254229"/>
                      <a:pt x="210443" y="254767"/>
                    </a:cubicBezTo>
                    <a:cubicBezTo>
                      <a:pt x="204793" y="256919"/>
                      <a:pt x="199144" y="259071"/>
                      <a:pt x="192956" y="257726"/>
                    </a:cubicBezTo>
                    <a:cubicBezTo>
                      <a:pt x="192149" y="257457"/>
                      <a:pt x="191342" y="257457"/>
                      <a:pt x="190804" y="257457"/>
                    </a:cubicBezTo>
                    <a:cubicBezTo>
                      <a:pt x="188383" y="256919"/>
                      <a:pt x="186230" y="257995"/>
                      <a:pt x="184885" y="259878"/>
                    </a:cubicBezTo>
                    <a:cubicBezTo>
                      <a:pt x="182733" y="263107"/>
                      <a:pt x="181388" y="266604"/>
                      <a:pt x="182464" y="270370"/>
                    </a:cubicBezTo>
                    <a:cubicBezTo>
                      <a:pt x="184078" y="275751"/>
                      <a:pt x="185961" y="281131"/>
                      <a:pt x="189728" y="285436"/>
                    </a:cubicBezTo>
                    <a:cubicBezTo>
                      <a:pt x="191342" y="287588"/>
                      <a:pt x="191880" y="289740"/>
                      <a:pt x="191611" y="292161"/>
                    </a:cubicBezTo>
                    <a:cubicBezTo>
                      <a:pt x="190535" y="298618"/>
                      <a:pt x="187038" y="302653"/>
                      <a:pt x="180312" y="303729"/>
                    </a:cubicBezTo>
                    <a:cubicBezTo>
                      <a:pt x="176815" y="304268"/>
                      <a:pt x="173586" y="305613"/>
                      <a:pt x="170358" y="306958"/>
                    </a:cubicBezTo>
                    <a:cubicBezTo>
                      <a:pt x="166323" y="308841"/>
                      <a:pt x="164439" y="312069"/>
                      <a:pt x="164708" y="316374"/>
                    </a:cubicBezTo>
                    <a:cubicBezTo>
                      <a:pt x="164708" y="317988"/>
                      <a:pt x="164708" y="319333"/>
                      <a:pt x="164978" y="320947"/>
                    </a:cubicBezTo>
                    <a:cubicBezTo>
                      <a:pt x="164978" y="321216"/>
                      <a:pt x="164978" y="321485"/>
                      <a:pt x="164978" y="321754"/>
                    </a:cubicBezTo>
                    <a:cubicBezTo>
                      <a:pt x="164978" y="322292"/>
                      <a:pt x="164978" y="322561"/>
                      <a:pt x="164978" y="323099"/>
                    </a:cubicBezTo>
                    <a:cubicBezTo>
                      <a:pt x="164978" y="323368"/>
                      <a:pt x="164978" y="323637"/>
                      <a:pt x="164978" y="323637"/>
                    </a:cubicBezTo>
                    <a:cubicBezTo>
                      <a:pt x="165246" y="324444"/>
                      <a:pt x="165246" y="325251"/>
                      <a:pt x="165516" y="326059"/>
                    </a:cubicBezTo>
                    <a:cubicBezTo>
                      <a:pt x="165516" y="326328"/>
                      <a:pt x="165516" y="326866"/>
                      <a:pt x="165516" y="327135"/>
                    </a:cubicBezTo>
                    <a:cubicBezTo>
                      <a:pt x="165516" y="327135"/>
                      <a:pt x="165516" y="327404"/>
                      <a:pt x="165785" y="327404"/>
                    </a:cubicBezTo>
                    <a:cubicBezTo>
                      <a:pt x="165785" y="327404"/>
                      <a:pt x="165785" y="327404"/>
                      <a:pt x="165785" y="327404"/>
                    </a:cubicBezTo>
                    <a:cubicBezTo>
                      <a:pt x="168744" y="332515"/>
                      <a:pt x="171703" y="337627"/>
                      <a:pt x="174393" y="342738"/>
                    </a:cubicBezTo>
                    <a:cubicBezTo>
                      <a:pt x="176007" y="345966"/>
                      <a:pt x="177353" y="349733"/>
                      <a:pt x="178698" y="353230"/>
                    </a:cubicBezTo>
                    <a:cubicBezTo>
                      <a:pt x="179774" y="356458"/>
                      <a:pt x="179505" y="359956"/>
                      <a:pt x="178160" y="363184"/>
                    </a:cubicBezTo>
                    <a:cubicBezTo>
                      <a:pt x="175469" y="368834"/>
                      <a:pt x="172241" y="373945"/>
                      <a:pt x="166861" y="377711"/>
                    </a:cubicBezTo>
                    <a:cubicBezTo>
                      <a:pt x="159866" y="382823"/>
                      <a:pt x="152602" y="386589"/>
                      <a:pt x="143993" y="388472"/>
                    </a:cubicBezTo>
                    <a:cubicBezTo>
                      <a:pt x="135923" y="390087"/>
                      <a:pt x="131618" y="394929"/>
                      <a:pt x="130273" y="403000"/>
                    </a:cubicBezTo>
                    <a:cubicBezTo>
                      <a:pt x="129735" y="406497"/>
                      <a:pt x="128928" y="409994"/>
                      <a:pt x="128121" y="413492"/>
                    </a:cubicBezTo>
                    <a:cubicBezTo>
                      <a:pt x="127852" y="414837"/>
                      <a:pt x="127583" y="416182"/>
                      <a:pt x="127045" y="417258"/>
                    </a:cubicBezTo>
                    <a:cubicBezTo>
                      <a:pt x="125969" y="418872"/>
                      <a:pt x="125969" y="420217"/>
                      <a:pt x="125969" y="422101"/>
                    </a:cubicBezTo>
                    <a:cubicBezTo>
                      <a:pt x="125700" y="428826"/>
                      <a:pt x="125700" y="435552"/>
                      <a:pt x="125431" y="442277"/>
                    </a:cubicBezTo>
                    <a:cubicBezTo>
                      <a:pt x="125431" y="443354"/>
                      <a:pt x="125431" y="444430"/>
                      <a:pt x="125162" y="445506"/>
                    </a:cubicBezTo>
                    <a:cubicBezTo>
                      <a:pt x="124624" y="449003"/>
                      <a:pt x="122471" y="450617"/>
                      <a:pt x="119243" y="451424"/>
                    </a:cubicBezTo>
                    <a:cubicBezTo>
                      <a:pt x="116015" y="451962"/>
                      <a:pt x="113056" y="452500"/>
                      <a:pt x="109827" y="453308"/>
                    </a:cubicBezTo>
                    <a:cubicBezTo>
                      <a:pt x="105523" y="454384"/>
                      <a:pt x="101488" y="455729"/>
                      <a:pt x="97990" y="458419"/>
                    </a:cubicBezTo>
                    <a:cubicBezTo>
                      <a:pt x="96914" y="459226"/>
                      <a:pt x="95300" y="460033"/>
                      <a:pt x="93955" y="460571"/>
                    </a:cubicBezTo>
                    <a:cubicBezTo>
                      <a:pt x="93148" y="461109"/>
                      <a:pt x="92072" y="461378"/>
                      <a:pt x="91265" y="461647"/>
                    </a:cubicBezTo>
                    <a:cubicBezTo>
                      <a:pt x="90188" y="462185"/>
                      <a:pt x="89381" y="462723"/>
                      <a:pt x="88305" y="463261"/>
                    </a:cubicBezTo>
                    <a:cubicBezTo>
                      <a:pt x="87767" y="463531"/>
                      <a:pt x="87498" y="464876"/>
                      <a:pt x="85884" y="464338"/>
                    </a:cubicBezTo>
                    <a:cubicBezTo>
                      <a:pt x="90457" y="456536"/>
                      <a:pt x="94762" y="448734"/>
                      <a:pt x="99335" y="441470"/>
                    </a:cubicBezTo>
                    <a:cubicBezTo>
                      <a:pt x="107675" y="428557"/>
                      <a:pt x="116284" y="415644"/>
                      <a:pt x="124624" y="403000"/>
                    </a:cubicBezTo>
                    <a:cubicBezTo>
                      <a:pt x="125431" y="401924"/>
                      <a:pt x="126238" y="400848"/>
                      <a:pt x="126507" y="399502"/>
                    </a:cubicBezTo>
                    <a:cubicBezTo>
                      <a:pt x="127314" y="395467"/>
                      <a:pt x="128390" y="391432"/>
                      <a:pt x="127583" y="387127"/>
                    </a:cubicBezTo>
                    <a:cubicBezTo>
                      <a:pt x="127314" y="385513"/>
                      <a:pt x="127583" y="383899"/>
                      <a:pt x="127583" y="382016"/>
                    </a:cubicBezTo>
                    <a:cubicBezTo>
                      <a:pt x="128121" y="378788"/>
                      <a:pt x="130004" y="376097"/>
                      <a:pt x="132425" y="373945"/>
                    </a:cubicBezTo>
                    <a:cubicBezTo>
                      <a:pt x="137806" y="368834"/>
                      <a:pt x="143186" y="363991"/>
                      <a:pt x="147760" y="358342"/>
                    </a:cubicBezTo>
                    <a:cubicBezTo>
                      <a:pt x="149374" y="356189"/>
                      <a:pt x="151257" y="354306"/>
                      <a:pt x="152871" y="352423"/>
                    </a:cubicBezTo>
                    <a:cubicBezTo>
                      <a:pt x="156100" y="348119"/>
                      <a:pt x="159328" y="343545"/>
                      <a:pt x="162287" y="339241"/>
                    </a:cubicBezTo>
                    <a:cubicBezTo>
                      <a:pt x="162825" y="338434"/>
                      <a:pt x="162825" y="337627"/>
                      <a:pt x="163094" y="336551"/>
                    </a:cubicBezTo>
                    <a:cubicBezTo>
                      <a:pt x="163094" y="336282"/>
                      <a:pt x="162556" y="336013"/>
                      <a:pt x="162287" y="335744"/>
                    </a:cubicBezTo>
                    <a:cubicBezTo>
                      <a:pt x="162287" y="335744"/>
                      <a:pt x="161749" y="335744"/>
                      <a:pt x="161749" y="335744"/>
                    </a:cubicBezTo>
                    <a:cubicBezTo>
                      <a:pt x="161211" y="336282"/>
                      <a:pt x="160673" y="336551"/>
                      <a:pt x="160135" y="337358"/>
                    </a:cubicBezTo>
                    <a:cubicBezTo>
                      <a:pt x="152602" y="348388"/>
                      <a:pt x="143724" y="358342"/>
                      <a:pt x="134309" y="367758"/>
                    </a:cubicBezTo>
                    <a:cubicBezTo>
                      <a:pt x="132425" y="369641"/>
                      <a:pt x="130273" y="371793"/>
                      <a:pt x="128390" y="373676"/>
                    </a:cubicBezTo>
                    <a:cubicBezTo>
                      <a:pt x="124893" y="377711"/>
                      <a:pt x="122740" y="382554"/>
                      <a:pt x="123548" y="388203"/>
                    </a:cubicBezTo>
                    <a:cubicBezTo>
                      <a:pt x="123817" y="389280"/>
                      <a:pt x="123817" y="390356"/>
                      <a:pt x="123548" y="391432"/>
                    </a:cubicBezTo>
                    <a:cubicBezTo>
                      <a:pt x="123010" y="394660"/>
                      <a:pt x="123548" y="398157"/>
                      <a:pt x="121395" y="401117"/>
                    </a:cubicBezTo>
                    <a:cubicBezTo>
                      <a:pt x="115477" y="410263"/>
                      <a:pt x="109827" y="419410"/>
                      <a:pt x="103909" y="428557"/>
                    </a:cubicBezTo>
                    <a:cubicBezTo>
                      <a:pt x="97721" y="438242"/>
                      <a:pt x="91265" y="447658"/>
                      <a:pt x="85884" y="457612"/>
                    </a:cubicBezTo>
                    <a:cubicBezTo>
                      <a:pt x="83732" y="461378"/>
                      <a:pt x="81580" y="465145"/>
                      <a:pt x="79427" y="468642"/>
                    </a:cubicBezTo>
                    <a:cubicBezTo>
                      <a:pt x="66783" y="487743"/>
                      <a:pt x="56022" y="507920"/>
                      <a:pt x="45261" y="528097"/>
                    </a:cubicBezTo>
                    <a:cubicBezTo>
                      <a:pt x="42571" y="532939"/>
                      <a:pt x="40688" y="538050"/>
                      <a:pt x="39612" y="543431"/>
                    </a:cubicBezTo>
                    <a:cubicBezTo>
                      <a:pt x="38805" y="546928"/>
                      <a:pt x="37728" y="550157"/>
                      <a:pt x="36383" y="553654"/>
                    </a:cubicBezTo>
                    <a:cubicBezTo>
                      <a:pt x="35038" y="557958"/>
                      <a:pt x="33424" y="561994"/>
                      <a:pt x="31810" y="566298"/>
                    </a:cubicBezTo>
                    <a:cubicBezTo>
                      <a:pt x="31003" y="568988"/>
                      <a:pt x="31003" y="571679"/>
                      <a:pt x="31272" y="574638"/>
                    </a:cubicBezTo>
                    <a:cubicBezTo>
                      <a:pt x="31541" y="577597"/>
                      <a:pt x="31541" y="580557"/>
                      <a:pt x="31541" y="583516"/>
                    </a:cubicBezTo>
                    <a:cubicBezTo>
                      <a:pt x="31541" y="584323"/>
                      <a:pt x="30465" y="585399"/>
                      <a:pt x="29927" y="586475"/>
                    </a:cubicBezTo>
                    <a:cubicBezTo>
                      <a:pt x="28044" y="583516"/>
                      <a:pt x="26429" y="580825"/>
                      <a:pt x="24815" y="578135"/>
                    </a:cubicBezTo>
                    <a:cubicBezTo>
                      <a:pt x="23201" y="575445"/>
                      <a:pt x="22125" y="572217"/>
                      <a:pt x="21856" y="568988"/>
                    </a:cubicBezTo>
                    <a:cubicBezTo>
                      <a:pt x="21856" y="563877"/>
                      <a:pt x="21587" y="558496"/>
                      <a:pt x="22932" y="553385"/>
                    </a:cubicBezTo>
                    <a:cubicBezTo>
                      <a:pt x="23739" y="549888"/>
                      <a:pt x="24277" y="546390"/>
                      <a:pt x="24815" y="542893"/>
                    </a:cubicBezTo>
                    <a:cubicBezTo>
                      <a:pt x="25353" y="538320"/>
                      <a:pt x="26967" y="534284"/>
                      <a:pt x="29120" y="530249"/>
                    </a:cubicBezTo>
                    <a:cubicBezTo>
                      <a:pt x="33155" y="522985"/>
                      <a:pt x="37728" y="515721"/>
                      <a:pt x="40688" y="507920"/>
                    </a:cubicBezTo>
                    <a:cubicBezTo>
                      <a:pt x="41226" y="506575"/>
                      <a:pt x="42033" y="505229"/>
                      <a:pt x="42571" y="503884"/>
                    </a:cubicBezTo>
                    <a:cubicBezTo>
                      <a:pt x="46606" y="496352"/>
                      <a:pt x="50642" y="489088"/>
                      <a:pt x="54677" y="481555"/>
                    </a:cubicBezTo>
                    <a:cubicBezTo>
                      <a:pt x="55753" y="479672"/>
                      <a:pt x="57098" y="477789"/>
                      <a:pt x="58174" y="475906"/>
                    </a:cubicBezTo>
                    <a:cubicBezTo>
                      <a:pt x="63555" y="467297"/>
                      <a:pt x="69204" y="458957"/>
                      <a:pt x="74316" y="450079"/>
                    </a:cubicBezTo>
                    <a:cubicBezTo>
                      <a:pt x="80235" y="439856"/>
                      <a:pt x="85615" y="429364"/>
                      <a:pt x="91265" y="418872"/>
                    </a:cubicBezTo>
                    <a:cubicBezTo>
                      <a:pt x="91803" y="418065"/>
                      <a:pt x="92072" y="417258"/>
                      <a:pt x="92341" y="416182"/>
                    </a:cubicBezTo>
                    <a:cubicBezTo>
                      <a:pt x="96914" y="404614"/>
                      <a:pt x="101757" y="393315"/>
                      <a:pt x="106330" y="381747"/>
                    </a:cubicBezTo>
                    <a:cubicBezTo>
                      <a:pt x="110903" y="370448"/>
                      <a:pt x="115477" y="359149"/>
                      <a:pt x="118167" y="347312"/>
                    </a:cubicBezTo>
                    <a:cubicBezTo>
                      <a:pt x="119243" y="342200"/>
                      <a:pt x="121395" y="337358"/>
                      <a:pt x="124624" y="333053"/>
                    </a:cubicBezTo>
                    <a:cubicBezTo>
                      <a:pt x="126238" y="330632"/>
                      <a:pt x="128121" y="328749"/>
                      <a:pt x="130811" y="327673"/>
                    </a:cubicBezTo>
                    <a:cubicBezTo>
                      <a:pt x="135385" y="325790"/>
                      <a:pt x="137268" y="322292"/>
                      <a:pt x="137537" y="317450"/>
                    </a:cubicBezTo>
                    <a:cubicBezTo>
                      <a:pt x="137806" y="314760"/>
                      <a:pt x="137806" y="312069"/>
                      <a:pt x="138344" y="309648"/>
                    </a:cubicBezTo>
                    <a:cubicBezTo>
                      <a:pt x="138882" y="305613"/>
                      <a:pt x="139689" y="301577"/>
                      <a:pt x="140496" y="297542"/>
                    </a:cubicBezTo>
                    <a:cubicBezTo>
                      <a:pt x="142110" y="291354"/>
                      <a:pt x="145877" y="286512"/>
                      <a:pt x="149912" y="281669"/>
                    </a:cubicBezTo>
                    <a:cubicBezTo>
                      <a:pt x="152871" y="278172"/>
                      <a:pt x="155293" y="274406"/>
                      <a:pt x="157176" y="270370"/>
                    </a:cubicBezTo>
                    <a:cubicBezTo>
                      <a:pt x="160135" y="263914"/>
                      <a:pt x="163901" y="258264"/>
                      <a:pt x="168206" y="252884"/>
                    </a:cubicBezTo>
                    <a:cubicBezTo>
                      <a:pt x="172510" y="247503"/>
                      <a:pt x="176815" y="242661"/>
                      <a:pt x="181388" y="237549"/>
                    </a:cubicBezTo>
                    <a:cubicBezTo>
                      <a:pt x="181926" y="237011"/>
                      <a:pt x="182733" y="236204"/>
                      <a:pt x="181388" y="235128"/>
                    </a:cubicBezTo>
                    <a:cubicBezTo>
                      <a:pt x="176277" y="238625"/>
                      <a:pt x="171972" y="243199"/>
                      <a:pt x="168206" y="248041"/>
                    </a:cubicBezTo>
                    <a:cubicBezTo>
                      <a:pt x="162825" y="254498"/>
                      <a:pt x="157714" y="261224"/>
                      <a:pt x="154485" y="269025"/>
                    </a:cubicBezTo>
                    <a:cubicBezTo>
                      <a:pt x="152871" y="273061"/>
                      <a:pt x="150181" y="276558"/>
                      <a:pt x="147491" y="279786"/>
                    </a:cubicBezTo>
                    <a:cubicBezTo>
                      <a:pt x="141841" y="286512"/>
                      <a:pt x="137268" y="294314"/>
                      <a:pt x="136461" y="303461"/>
                    </a:cubicBezTo>
                    <a:cubicBezTo>
                      <a:pt x="136461" y="304268"/>
                      <a:pt x="136192" y="305075"/>
                      <a:pt x="136192" y="305613"/>
                    </a:cubicBezTo>
                    <a:cubicBezTo>
                      <a:pt x="135654" y="309648"/>
                      <a:pt x="135116" y="313683"/>
                      <a:pt x="134578" y="317988"/>
                    </a:cubicBezTo>
                    <a:cubicBezTo>
                      <a:pt x="134040" y="321216"/>
                      <a:pt x="132963" y="323906"/>
                      <a:pt x="129735" y="325251"/>
                    </a:cubicBezTo>
                    <a:cubicBezTo>
                      <a:pt x="125431" y="326866"/>
                      <a:pt x="123010" y="330363"/>
                      <a:pt x="120588" y="333860"/>
                    </a:cubicBezTo>
                    <a:cubicBezTo>
                      <a:pt x="118705" y="336820"/>
                      <a:pt x="117629" y="340317"/>
                      <a:pt x="116553" y="343814"/>
                    </a:cubicBezTo>
                    <a:cubicBezTo>
                      <a:pt x="114401" y="351078"/>
                      <a:pt x="112518" y="358611"/>
                      <a:pt x="109827" y="365874"/>
                    </a:cubicBezTo>
                    <a:cubicBezTo>
                      <a:pt x="106330" y="375559"/>
                      <a:pt x="102295" y="384975"/>
                      <a:pt x="98528" y="394660"/>
                    </a:cubicBezTo>
                    <a:cubicBezTo>
                      <a:pt x="95300" y="402462"/>
                      <a:pt x="92072" y="410263"/>
                      <a:pt x="88574" y="417796"/>
                    </a:cubicBezTo>
                    <a:cubicBezTo>
                      <a:pt x="85615" y="423984"/>
                      <a:pt x="82387" y="430171"/>
                      <a:pt x="79158" y="436359"/>
                    </a:cubicBezTo>
                    <a:cubicBezTo>
                      <a:pt x="77006" y="440663"/>
                      <a:pt x="74585" y="444968"/>
                      <a:pt x="71895" y="449003"/>
                    </a:cubicBezTo>
                    <a:cubicBezTo>
                      <a:pt x="63286" y="462454"/>
                      <a:pt x="54408" y="475637"/>
                      <a:pt x="47144" y="489895"/>
                    </a:cubicBezTo>
                    <a:cubicBezTo>
                      <a:pt x="44185" y="495814"/>
                      <a:pt x="40419" y="501463"/>
                      <a:pt x="37459" y="507651"/>
                    </a:cubicBezTo>
                    <a:cubicBezTo>
                      <a:pt x="34231" y="514645"/>
                      <a:pt x="30734" y="521371"/>
                      <a:pt x="26967" y="528097"/>
                    </a:cubicBezTo>
                    <a:cubicBezTo>
                      <a:pt x="24277" y="532670"/>
                      <a:pt x="22394" y="537512"/>
                      <a:pt x="21856" y="542893"/>
                    </a:cubicBezTo>
                    <a:cubicBezTo>
                      <a:pt x="21587" y="544507"/>
                      <a:pt x="21318" y="546121"/>
                      <a:pt x="20780" y="547466"/>
                    </a:cubicBezTo>
                    <a:cubicBezTo>
                      <a:pt x="19435" y="541817"/>
                      <a:pt x="19973" y="536167"/>
                      <a:pt x="22394" y="531056"/>
                    </a:cubicBezTo>
                    <a:cubicBezTo>
                      <a:pt x="26698" y="521640"/>
                      <a:pt x="31003" y="512224"/>
                      <a:pt x="35576" y="503077"/>
                    </a:cubicBezTo>
                    <a:cubicBezTo>
                      <a:pt x="39074" y="495545"/>
                      <a:pt x="43109" y="488281"/>
                      <a:pt x="46875" y="481017"/>
                    </a:cubicBezTo>
                    <a:cubicBezTo>
                      <a:pt x="49028" y="476444"/>
                      <a:pt x="51180" y="471870"/>
                      <a:pt x="53601" y="467297"/>
                    </a:cubicBezTo>
                    <a:cubicBezTo>
                      <a:pt x="58443" y="458419"/>
                      <a:pt x="63286" y="449541"/>
                      <a:pt x="68397" y="440663"/>
                    </a:cubicBezTo>
                    <a:cubicBezTo>
                      <a:pt x="73778" y="431248"/>
                      <a:pt x="78889" y="421563"/>
                      <a:pt x="84270" y="412147"/>
                    </a:cubicBezTo>
                    <a:cubicBezTo>
                      <a:pt x="88574" y="404614"/>
                      <a:pt x="92610" y="396543"/>
                      <a:pt x="96376" y="388741"/>
                    </a:cubicBezTo>
                    <a:cubicBezTo>
                      <a:pt x="100680" y="379595"/>
                      <a:pt x="104178" y="369910"/>
                      <a:pt x="106868" y="360225"/>
                    </a:cubicBezTo>
                    <a:cubicBezTo>
                      <a:pt x="111441" y="344621"/>
                      <a:pt x="116284" y="329018"/>
                      <a:pt x="120857" y="313414"/>
                    </a:cubicBezTo>
                    <a:cubicBezTo>
                      <a:pt x="122471" y="308303"/>
                      <a:pt x="123817" y="303461"/>
                      <a:pt x="125162" y="298349"/>
                    </a:cubicBezTo>
                    <a:cubicBezTo>
                      <a:pt x="125969" y="295390"/>
                      <a:pt x="126238" y="292430"/>
                      <a:pt x="126238" y="289471"/>
                    </a:cubicBezTo>
                    <a:cubicBezTo>
                      <a:pt x="126238" y="286243"/>
                      <a:pt x="124624" y="284898"/>
                      <a:pt x="121395" y="284360"/>
                    </a:cubicBezTo>
                    <a:cubicBezTo>
                      <a:pt x="120050" y="284091"/>
                      <a:pt x="118974" y="284091"/>
                      <a:pt x="117629" y="283822"/>
                    </a:cubicBezTo>
                    <a:cubicBezTo>
                      <a:pt x="117360" y="281400"/>
                      <a:pt x="118974" y="280862"/>
                      <a:pt x="120319" y="280593"/>
                    </a:cubicBezTo>
                    <a:cubicBezTo>
                      <a:pt x="122471" y="279786"/>
                      <a:pt x="124624" y="279517"/>
                      <a:pt x="126776" y="278710"/>
                    </a:cubicBezTo>
                    <a:cubicBezTo>
                      <a:pt x="131080" y="277096"/>
                      <a:pt x="132963" y="273868"/>
                      <a:pt x="132963" y="269025"/>
                    </a:cubicBezTo>
                    <a:cubicBezTo>
                      <a:pt x="132963" y="265528"/>
                      <a:pt x="131618" y="263107"/>
                      <a:pt x="128390" y="262031"/>
                    </a:cubicBezTo>
                    <a:cubicBezTo>
                      <a:pt x="126507" y="261224"/>
                      <a:pt x="124355" y="260685"/>
                      <a:pt x="122471" y="260416"/>
                    </a:cubicBezTo>
                    <a:cubicBezTo>
                      <a:pt x="118974" y="259609"/>
                      <a:pt x="115746" y="258533"/>
                      <a:pt x="112518" y="256381"/>
                    </a:cubicBezTo>
                    <a:cubicBezTo>
                      <a:pt x="110903" y="255305"/>
                      <a:pt x="109289" y="254229"/>
                      <a:pt x="108213" y="252884"/>
                    </a:cubicBezTo>
                    <a:cubicBezTo>
                      <a:pt x="105523" y="249924"/>
                      <a:pt x="106868" y="246158"/>
                      <a:pt x="110634" y="244813"/>
                    </a:cubicBezTo>
                    <a:cubicBezTo>
                      <a:pt x="114132" y="243737"/>
                      <a:pt x="117629" y="243737"/>
                      <a:pt x="121126" y="244006"/>
                    </a:cubicBezTo>
                    <a:cubicBezTo>
                      <a:pt x="123010" y="244275"/>
                      <a:pt x="124893" y="244544"/>
                      <a:pt x="126776" y="244544"/>
                    </a:cubicBezTo>
                    <a:cubicBezTo>
                      <a:pt x="130004" y="244813"/>
                      <a:pt x="132963" y="244006"/>
                      <a:pt x="135385" y="241854"/>
                    </a:cubicBezTo>
                    <a:cubicBezTo>
                      <a:pt x="136192" y="248579"/>
                      <a:pt x="137268" y="255574"/>
                      <a:pt x="139151" y="262031"/>
                    </a:cubicBezTo>
                    <a:cubicBezTo>
                      <a:pt x="139420" y="262569"/>
                      <a:pt x="140496" y="262838"/>
                      <a:pt x="140496" y="262031"/>
                    </a:cubicBezTo>
                    <a:cubicBezTo>
                      <a:pt x="140765" y="254767"/>
                      <a:pt x="139151" y="247234"/>
                      <a:pt x="136999" y="240240"/>
                    </a:cubicBezTo>
                    <a:cubicBezTo>
                      <a:pt x="138344" y="238356"/>
                      <a:pt x="138613" y="235935"/>
                      <a:pt x="137268" y="233783"/>
                    </a:cubicBezTo>
                    <a:cubicBezTo>
                      <a:pt x="135385" y="230555"/>
                      <a:pt x="132963" y="228133"/>
                      <a:pt x="129466" y="227057"/>
                    </a:cubicBezTo>
                    <a:cubicBezTo>
                      <a:pt x="126507" y="226250"/>
                      <a:pt x="123279" y="225443"/>
                      <a:pt x="120050" y="224905"/>
                    </a:cubicBezTo>
                    <a:cubicBezTo>
                      <a:pt x="114132" y="223829"/>
                      <a:pt x="113325" y="222484"/>
                      <a:pt x="115477" y="217103"/>
                    </a:cubicBezTo>
                    <a:cubicBezTo>
                      <a:pt x="115746" y="216565"/>
                      <a:pt x="116015" y="216027"/>
                      <a:pt x="116284" y="215489"/>
                    </a:cubicBezTo>
                    <a:cubicBezTo>
                      <a:pt x="118167" y="211723"/>
                      <a:pt x="120857" y="210109"/>
                      <a:pt x="125162" y="210378"/>
                    </a:cubicBezTo>
                    <a:cubicBezTo>
                      <a:pt x="130004" y="210647"/>
                      <a:pt x="134847" y="210109"/>
                      <a:pt x="139689" y="209840"/>
                    </a:cubicBezTo>
                    <a:cubicBezTo>
                      <a:pt x="141303" y="209840"/>
                      <a:pt x="142648" y="209302"/>
                      <a:pt x="143724" y="208226"/>
                    </a:cubicBezTo>
                    <a:cubicBezTo>
                      <a:pt x="143724" y="212799"/>
                      <a:pt x="144263" y="217103"/>
                      <a:pt x="144532" y="221677"/>
                    </a:cubicBezTo>
                    <a:cubicBezTo>
                      <a:pt x="145070" y="228402"/>
                      <a:pt x="145608" y="235128"/>
                      <a:pt x="147222" y="241585"/>
                    </a:cubicBezTo>
                    <a:cubicBezTo>
                      <a:pt x="147491" y="242392"/>
                      <a:pt x="148567" y="242392"/>
                      <a:pt x="148567" y="241585"/>
                    </a:cubicBezTo>
                    <a:cubicBezTo>
                      <a:pt x="148567" y="234859"/>
                      <a:pt x="147760" y="227864"/>
                      <a:pt x="147222" y="221139"/>
                    </a:cubicBezTo>
                    <a:cubicBezTo>
                      <a:pt x="146684" y="215758"/>
                      <a:pt x="146684" y="209840"/>
                      <a:pt x="145877" y="204459"/>
                    </a:cubicBezTo>
                    <a:cubicBezTo>
                      <a:pt x="146415" y="202845"/>
                      <a:pt x="146684" y="200962"/>
                      <a:pt x="146684" y="199348"/>
                    </a:cubicBezTo>
                    <a:cubicBezTo>
                      <a:pt x="147222" y="192353"/>
                      <a:pt x="144532" y="188318"/>
                      <a:pt x="137537" y="186435"/>
                    </a:cubicBezTo>
                    <a:cubicBezTo>
                      <a:pt x="135385" y="185896"/>
                      <a:pt x="133232" y="185627"/>
                      <a:pt x="131080" y="185089"/>
                    </a:cubicBezTo>
                    <a:cubicBezTo>
                      <a:pt x="126776" y="183744"/>
                      <a:pt x="125431" y="181861"/>
                      <a:pt x="125162" y="177288"/>
                    </a:cubicBezTo>
                    <a:cubicBezTo>
                      <a:pt x="125162" y="174328"/>
                      <a:pt x="126238" y="172445"/>
                      <a:pt x="129197" y="172176"/>
                    </a:cubicBezTo>
                    <a:cubicBezTo>
                      <a:pt x="131080" y="171907"/>
                      <a:pt x="132963" y="171907"/>
                      <a:pt x="134847" y="172176"/>
                    </a:cubicBezTo>
                    <a:cubicBezTo>
                      <a:pt x="141572" y="172983"/>
                      <a:pt x="148029" y="171638"/>
                      <a:pt x="154485" y="171100"/>
                    </a:cubicBezTo>
                    <a:cubicBezTo>
                      <a:pt x="155024" y="171100"/>
                      <a:pt x="155562" y="170831"/>
                      <a:pt x="156100" y="170831"/>
                    </a:cubicBezTo>
                    <a:cubicBezTo>
                      <a:pt x="156369" y="170831"/>
                      <a:pt x="156638" y="170562"/>
                      <a:pt x="156907" y="170562"/>
                    </a:cubicBezTo>
                    <a:cubicBezTo>
                      <a:pt x="156638" y="172445"/>
                      <a:pt x="156369" y="174059"/>
                      <a:pt x="156369" y="174328"/>
                    </a:cubicBezTo>
                    <a:cubicBezTo>
                      <a:pt x="156369" y="177826"/>
                      <a:pt x="156369" y="181323"/>
                      <a:pt x="156369" y="184820"/>
                    </a:cubicBezTo>
                    <a:cubicBezTo>
                      <a:pt x="156369" y="191277"/>
                      <a:pt x="156369" y="198272"/>
                      <a:pt x="157176" y="204728"/>
                    </a:cubicBezTo>
                    <a:cubicBezTo>
                      <a:pt x="157176" y="205535"/>
                      <a:pt x="158252" y="205266"/>
                      <a:pt x="158521" y="204728"/>
                    </a:cubicBezTo>
                    <a:cubicBezTo>
                      <a:pt x="159866" y="192891"/>
                      <a:pt x="157983" y="180785"/>
                      <a:pt x="159059" y="168948"/>
                    </a:cubicBezTo>
                    <a:cubicBezTo>
                      <a:pt x="160673" y="167065"/>
                      <a:pt x="160942" y="164643"/>
                      <a:pt x="159866" y="161953"/>
                    </a:cubicBezTo>
                    <a:cubicBezTo>
                      <a:pt x="158790" y="159532"/>
                      <a:pt x="156907" y="157649"/>
                      <a:pt x="154485" y="156304"/>
                    </a:cubicBezTo>
                    <a:cubicBezTo>
                      <a:pt x="152064" y="154959"/>
                      <a:pt x="149643" y="154152"/>
                      <a:pt x="147222" y="153075"/>
                    </a:cubicBezTo>
                    <a:cubicBezTo>
                      <a:pt x="145608" y="152268"/>
                      <a:pt x="143724" y="151730"/>
                      <a:pt x="141841" y="151192"/>
                    </a:cubicBezTo>
                    <a:cubicBezTo>
                      <a:pt x="140227" y="150385"/>
                      <a:pt x="139689" y="149040"/>
                      <a:pt x="140765" y="147426"/>
                    </a:cubicBezTo>
                    <a:cubicBezTo>
                      <a:pt x="143186" y="143121"/>
                      <a:pt x="146415" y="139893"/>
                      <a:pt x="151257" y="138548"/>
                    </a:cubicBezTo>
                    <a:cubicBezTo>
                      <a:pt x="156369" y="137203"/>
                      <a:pt x="161749" y="136396"/>
                      <a:pt x="166861" y="137203"/>
                    </a:cubicBezTo>
                    <a:cubicBezTo>
                      <a:pt x="171972" y="138010"/>
                      <a:pt x="176007" y="136396"/>
                      <a:pt x="180312" y="134513"/>
                    </a:cubicBezTo>
                    <a:cubicBezTo>
                      <a:pt x="180581" y="134513"/>
                      <a:pt x="180850" y="134244"/>
                      <a:pt x="181119" y="133975"/>
                    </a:cubicBezTo>
                    <a:cubicBezTo>
                      <a:pt x="181388" y="146081"/>
                      <a:pt x="183271" y="159263"/>
                      <a:pt x="186500" y="170831"/>
                    </a:cubicBezTo>
                    <a:cubicBezTo>
                      <a:pt x="186768" y="171369"/>
                      <a:pt x="187576" y="171369"/>
                      <a:pt x="187576" y="170831"/>
                    </a:cubicBezTo>
                    <a:cubicBezTo>
                      <a:pt x="187038" y="157918"/>
                      <a:pt x="185692" y="144198"/>
                      <a:pt x="183002" y="131284"/>
                    </a:cubicBezTo>
                    <a:cubicBezTo>
                      <a:pt x="183002" y="131015"/>
                      <a:pt x="183002" y="131015"/>
                      <a:pt x="182733" y="130746"/>
                    </a:cubicBezTo>
                    <a:cubicBezTo>
                      <a:pt x="182733" y="129670"/>
                      <a:pt x="182464" y="128863"/>
                      <a:pt x="181657" y="127787"/>
                    </a:cubicBezTo>
                    <a:cubicBezTo>
                      <a:pt x="181119" y="127249"/>
                      <a:pt x="180581" y="126711"/>
                      <a:pt x="180043" y="126173"/>
                    </a:cubicBezTo>
                    <a:cubicBezTo>
                      <a:pt x="178698" y="124828"/>
                      <a:pt x="178160" y="123214"/>
                      <a:pt x="178967" y="121599"/>
                    </a:cubicBezTo>
                    <a:cubicBezTo>
                      <a:pt x="179505" y="120254"/>
                      <a:pt x="181119" y="120254"/>
                      <a:pt x="182464" y="120254"/>
                    </a:cubicBezTo>
                    <a:cubicBezTo>
                      <a:pt x="183271" y="120254"/>
                      <a:pt x="184347" y="120254"/>
                      <a:pt x="185154" y="120254"/>
                    </a:cubicBezTo>
                    <a:cubicBezTo>
                      <a:pt x="188652" y="119716"/>
                      <a:pt x="192149" y="118909"/>
                      <a:pt x="195646" y="118371"/>
                    </a:cubicBezTo>
                    <a:cubicBezTo>
                      <a:pt x="196722" y="118102"/>
                      <a:pt x="197529" y="117833"/>
                      <a:pt x="198337" y="117295"/>
                    </a:cubicBezTo>
                    <a:cubicBezTo>
                      <a:pt x="198337" y="122406"/>
                      <a:pt x="199413" y="127787"/>
                      <a:pt x="199682" y="132629"/>
                    </a:cubicBezTo>
                    <a:cubicBezTo>
                      <a:pt x="200220" y="139624"/>
                      <a:pt x="201027" y="146619"/>
                      <a:pt x="201565" y="153344"/>
                    </a:cubicBezTo>
                    <a:cubicBezTo>
                      <a:pt x="201565" y="153882"/>
                      <a:pt x="202372" y="153882"/>
                      <a:pt x="202372" y="153344"/>
                    </a:cubicBezTo>
                    <a:cubicBezTo>
                      <a:pt x="203179" y="146350"/>
                      <a:pt x="202372" y="139086"/>
                      <a:pt x="201834" y="132091"/>
                    </a:cubicBezTo>
                    <a:cubicBezTo>
                      <a:pt x="201565" y="126442"/>
                      <a:pt x="201834" y="119985"/>
                      <a:pt x="200489" y="114336"/>
                    </a:cubicBezTo>
                    <a:cubicBezTo>
                      <a:pt x="200758" y="113798"/>
                      <a:pt x="201027" y="113260"/>
                      <a:pt x="201296" y="112453"/>
                    </a:cubicBezTo>
                    <a:cubicBezTo>
                      <a:pt x="202372" y="108955"/>
                      <a:pt x="202372" y="105727"/>
                      <a:pt x="200220" y="102768"/>
                    </a:cubicBezTo>
                    <a:cubicBezTo>
                      <a:pt x="199413" y="101692"/>
                      <a:pt x="198875" y="100615"/>
                      <a:pt x="198337" y="99270"/>
                    </a:cubicBezTo>
                    <a:cubicBezTo>
                      <a:pt x="196184" y="93083"/>
                      <a:pt x="197529" y="89047"/>
                      <a:pt x="203179" y="86088"/>
                    </a:cubicBezTo>
                    <a:cubicBezTo>
                      <a:pt x="206945" y="84205"/>
                      <a:pt x="210712" y="82053"/>
                      <a:pt x="214478" y="79901"/>
                    </a:cubicBezTo>
                    <a:cubicBezTo>
                      <a:pt x="216899" y="78555"/>
                      <a:pt x="219052" y="78555"/>
                      <a:pt x="221204" y="80170"/>
                    </a:cubicBezTo>
                    <a:cubicBezTo>
                      <a:pt x="223625" y="81784"/>
                      <a:pt x="226315" y="82591"/>
                      <a:pt x="228737" y="84205"/>
                    </a:cubicBezTo>
                    <a:cubicBezTo>
                      <a:pt x="232772" y="86626"/>
                      <a:pt x="236269" y="86088"/>
                      <a:pt x="239498" y="83129"/>
                    </a:cubicBezTo>
                    <a:cubicBezTo>
                      <a:pt x="242188" y="80708"/>
                      <a:pt x="244878" y="78286"/>
                      <a:pt x="247568" y="76134"/>
                    </a:cubicBezTo>
                    <a:cubicBezTo>
                      <a:pt x="252142" y="72637"/>
                      <a:pt x="255908" y="68601"/>
                      <a:pt x="257253" y="62683"/>
                    </a:cubicBezTo>
                    <a:cubicBezTo>
                      <a:pt x="257522" y="60800"/>
                      <a:pt x="258867" y="59724"/>
                      <a:pt x="260481" y="59186"/>
                    </a:cubicBezTo>
                    <a:cubicBezTo>
                      <a:pt x="261020" y="58917"/>
                      <a:pt x="261289" y="58917"/>
                      <a:pt x="261827" y="58648"/>
                    </a:cubicBezTo>
                    <a:cubicBezTo>
                      <a:pt x="261289" y="59455"/>
                      <a:pt x="260750" y="59993"/>
                      <a:pt x="260481" y="60262"/>
                    </a:cubicBezTo>
                    <a:cubicBezTo>
                      <a:pt x="259674" y="61607"/>
                      <a:pt x="259136" y="62683"/>
                      <a:pt x="258598" y="64028"/>
                    </a:cubicBezTo>
                    <a:cubicBezTo>
                      <a:pt x="257522" y="66449"/>
                      <a:pt x="256446" y="68870"/>
                      <a:pt x="255908" y="71561"/>
                    </a:cubicBezTo>
                    <a:cubicBezTo>
                      <a:pt x="255908" y="72099"/>
                      <a:pt x="256715" y="72368"/>
                      <a:pt x="256715" y="71830"/>
                    </a:cubicBezTo>
                    <a:cubicBezTo>
                      <a:pt x="258598" y="68601"/>
                      <a:pt x="259943" y="65373"/>
                      <a:pt x="261557" y="62145"/>
                    </a:cubicBezTo>
                    <a:cubicBezTo>
                      <a:pt x="262096" y="61069"/>
                      <a:pt x="263172" y="59455"/>
                      <a:pt x="263979" y="58109"/>
                    </a:cubicBezTo>
                    <a:cubicBezTo>
                      <a:pt x="264517" y="58109"/>
                      <a:pt x="265055" y="57840"/>
                      <a:pt x="265324" y="57840"/>
                    </a:cubicBezTo>
                    <a:cubicBezTo>
                      <a:pt x="265324" y="60531"/>
                      <a:pt x="263710" y="64835"/>
                      <a:pt x="263172" y="66180"/>
                    </a:cubicBezTo>
                    <a:cubicBezTo>
                      <a:pt x="261827" y="69140"/>
                      <a:pt x="260481" y="71561"/>
                      <a:pt x="258598" y="74251"/>
                    </a:cubicBezTo>
                    <a:cubicBezTo>
                      <a:pt x="255908" y="78286"/>
                      <a:pt x="253487" y="82591"/>
                      <a:pt x="251873" y="87164"/>
                    </a:cubicBezTo>
                    <a:cubicBezTo>
                      <a:pt x="248106" y="97656"/>
                      <a:pt x="244878" y="108417"/>
                      <a:pt x="242726" y="119178"/>
                    </a:cubicBezTo>
                    <a:cubicBezTo>
                      <a:pt x="242457" y="119985"/>
                      <a:pt x="243802" y="120254"/>
                      <a:pt x="244071" y="119447"/>
                    </a:cubicBezTo>
                    <a:cubicBezTo>
                      <a:pt x="249720" y="105458"/>
                      <a:pt x="251604" y="90123"/>
                      <a:pt x="259674" y="77210"/>
                    </a:cubicBezTo>
                    <a:cubicBezTo>
                      <a:pt x="261827" y="73713"/>
                      <a:pt x="269628" y="62414"/>
                      <a:pt x="267476" y="56764"/>
                    </a:cubicBezTo>
                    <a:cubicBezTo>
                      <a:pt x="267745" y="56495"/>
                      <a:pt x="268014" y="56495"/>
                      <a:pt x="268283" y="56226"/>
                    </a:cubicBezTo>
                    <a:cubicBezTo>
                      <a:pt x="269090" y="55688"/>
                      <a:pt x="269897" y="55150"/>
                      <a:pt x="270704" y="54881"/>
                    </a:cubicBezTo>
                    <a:cubicBezTo>
                      <a:pt x="270704" y="54881"/>
                      <a:pt x="270704" y="54881"/>
                      <a:pt x="270704" y="54881"/>
                    </a:cubicBezTo>
                    <a:cubicBezTo>
                      <a:pt x="270973" y="54881"/>
                      <a:pt x="271511" y="54881"/>
                      <a:pt x="271511" y="54612"/>
                    </a:cubicBezTo>
                    <a:cubicBezTo>
                      <a:pt x="274740" y="54074"/>
                      <a:pt x="278506" y="55419"/>
                      <a:pt x="281734" y="56226"/>
                    </a:cubicBezTo>
                    <a:cubicBezTo>
                      <a:pt x="293572" y="57302"/>
                      <a:pt x="304333" y="49501"/>
                      <a:pt x="308368" y="40892"/>
                    </a:cubicBezTo>
                    <a:cubicBezTo>
                      <a:pt x="310520" y="36587"/>
                      <a:pt x="312134" y="32283"/>
                      <a:pt x="313210" y="27710"/>
                    </a:cubicBezTo>
                    <a:cubicBezTo>
                      <a:pt x="314017" y="25288"/>
                      <a:pt x="315094" y="22867"/>
                      <a:pt x="316170" y="20446"/>
                    </a:cubicBezTo>
                    <a:cubicBezTo>
                      <a:pt x="316977" y="18832"/>
                      <a:pt x="318591" y="18025"/>
                      <a:pt x="320474" y="18294"/>
                    </a:cubicBezTo>
                    <a:cubicBezTo>
                      <a:pt x="325317" y="19101"/>
                      <a:pt x="330159" y="18832"/>
                      <a:pt x="334732" y="21253"/>
                    </a:cubicBezTo>
                    <a:cubicBezTo>
                      <a:pt x="337154" y="22598"/>
                      <a:pt x="339844" y="22329"/>
                      <a:pt x="341996" y="20446"/>
                    </a:cubicBezTo>
                    <a:cubicBezTo>
                      <a:pt x="346300" y="16949"/>
                      <a:pt x="351412" y="14258"/>
                      <a:pt x="355178" y="10223"/>
                    </a:cubicBezTo>
                    <a:cubicBezTo>
                      <a:pt x="357331" y="8071"/>
                      <a:pt x="360021" y="6188"/>
                      <a:pt x="362711" y="4304"/>
                    </a:cubicBezTo>
                    <a:cubicBezTo>
                      <a:pt x="367285" y="4573"/>
                      <a:pt x="369437" y="3766"/>
                      <a:pt x="371320" y="4573"/>
                    </a:cubicBezTo>
                    <a:close/>
                    <a:moveTo>
                      <a:pt x="311327" y="72637"/>
                    </a:moveTo>
                    <a:cubicBezTo>
                      <a:pt x="311596" y="72637"/>
                      <a:pt x="311596" y="72906"/>
                      <a:pt x="311865" y="72906"/>
                    </a:cubicBezTo>
                    <a:cubicBezTo>
                      <a:pt x="312134" y="73175"/>
                      <a:pt x="312134" y="73713"/>
                      <a:pt x="312134" y="73982"/>
                    </a:cubicBezTo>
                    <a:cubicBezTo>
                      <a:pt x="311327" y="77748"/>
                      <a:pt x="310520" y="81515"/>
                      <a:pt x="309713" y="85550"/>
                    </a:cubicBezTo>
                    <a:cubicBezTo>
                      <a:pt x="309713" y="85819"/>
                      <a:pt x="309175" y="86088"/>
                      <a:pt x="308906" y="86357"/>
                    </a:cubicBezTo>
                    <a:cubicBezTo>
                      <a:pt x="308368" y="81784"/>
                      <a:pt x="309175" y="76403"/>
                      <a:pt x="311327" y="726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2" name="Полилиния: фигура 3031">
                <a:extLst>
                  <a:ext uri="{FF2B5EF4-FFF2-40B4-BE49-F238E27FC236}">
                    <a16:creationId xmlns:a16="http://schemas.microsoft.com/office/drawing/2014/main" id="{A2F64068-8853-2314-342F-F962097B7B75}"/>
                  </a:ext>
                </a:extLst>
              </p:cNvPr>
              <p:cNvSpPr/>
              <p:nvPr/>
            </p:nvSpPr>
            <p:spPr>
              <a:xfrm>
                <a:off x="5484002" y="7290470"/>
                <a:ext cx="7574" cy="5446"/>
              </a:xfrm>
              <a:custGeom>
                <a:avLst/>
                <a:gdLst>
                  <a:gd name="connsiteX0" fmla="*/ 42 w 7574"/>
                  <a:gd name="connsiteY0" fmla="*/ 3497 h 5446"/>
                  <a:gd name="connsiteX1" fmla="*/ 7574 w 7574"/>
                  <a:gd name="connsiteY1" fmla="*/ 0 h 5446"/>
                  <a:gd name="connsiteX2" fmla="*/ 2194 w 7574"/>
                  <a:gd name="connsiteY2" fmla="*/ 5381 h 5446"/>
                  <a:gd name="connsiteX3" fmla="*/ 42 w 7574"/>
                  <a:gd name="connsiteY3" fmla="*/ 3497 h 5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74" h="5446">
                    <a:moveTo>
                      <a:pt x="42" y="3497"/>
                    </a:moveTo>
                    <a:cubicBezTo>
                      <a:pt x="4077" y="0"/>
                      <a:pt x="4077" y="0"/>
                      <a:pt x="7574" y="0"/>
                    </a:cubicBezTo>
                    <a:cubicBezTo>
                      <a:pt x="6229" y="2690"/>
                      <a:pt x="4884" y="4573"/>
                      <a:pt x="2194" y="5381"/>
                    </a:cubicBezTo>
                    <a:cubicBezTo>
                      <a:pt x="849" y="5650"/>
                      <a:pt x="-228" y="5111"/>
                      <a:pt x="42" y="3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3" name="Полилиния: фигура 3032">
                <a:extLst>
                  <a:ext uri="{FF2B5EF4-FFF2-40B4-BE49-F238E27FC236}">
                    <a16:creationId xmlns:a16="http://schemas.microsoft.com/office/drawing/2014/main" id="{867C9B2D-C32A-189B-326B-23E93E673684}"/>
                  </a:ext>
                </a:extLst>
              </p:cNvPr>
              <p:cNvSpPr/>
              <p:nvPr/>
            </p:nvSpPr>
            <p:spPr>
              <a:xfrm>
                <a:off x="5116006" y="7686269"/>
                <a:ext cx="54395" cy="15002"/>
              </a:xfrm>
              <a:custGeom>
                <a:avLst/>
                <a:gdLst>
                  <a:gd name="connsiteX0" fmla="*/ 280 w 54395"/>
                  <a:gd name="connsiteY0" fmla="*/ 13927 h 15002"/>
                  <a:gd name="connsiteX1" fmla="*/ 54085 w 54395"/>
                  <a:gd name="connsiteY1" fmla="*/ 744 h 15002"/>
                  <a:gd name="connsiteX2" fmla="*/ 54085 w 54395"/>
                  <a:gd name="connsiteY2" fmla="*/ 1552 h 15002"/>
                  <a:gd name="connsiteX3" fmla="*/ 27452 w 54395"/>
                  <a:gd name="connsiteY3" fmla="*/ 5856 h 15002"/>
                  <a:gd name="connsiteX4" fmla="*/ 818 w 54395"/>
                  <a:gd name="connsiteY4" fmla="*/ 15003 h 15002"/>
                  <a:gd name="connsiteX5" fmla="*/ 280 w 54395"/>
                  <a:gd name="connsiteY5" fmla="*/ 13927 h 15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395" h="15002">
                    <a:moveTo>
                      <a:pt x="280" y="13927"/>
                    </a:moveTo>
                    <a:cubicBezTo>
                      <a:pt x="15076" y="5318"/>
                      <a:pt x="36598" y="-2484"/>
                      <a:pt x="54085" y="744"/>
                    </a:cubicBezTo>
                    <a:cubicBezTo>
                      <a:pt x="54354" y="744"/>
                      <a:pt x="54623" y="1283"/>
                      <a:pt x="54085" y="1552"/>
                    </a:cubicBezTo>
                    <a:cubicBezTo>
                      <a:pt x="45207" y="3166"/>
                      <a:pt x="36329" y="3435"/>
                      <a:pt x="27452" y="5856"/>
                    </a:cubicBezTo>
                    <a:cubicBezTo>
                      <a:pt x="18305" y="8277"/>
                      <a:pt x="9696" y="12582"/>
                      <a:pt x="818" y="15003"/>
                    </a:cubicBezTo>
                    <a:cubicBezTo>
                      <a:pt x="11" y="15003"/>
                      <a:pt x="-258" y="14196"/>
                      <a:pt x="280" y="139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4" name="Полилиния: фигура 3033">
                <a:extLst>
                  <a:ext uri="{FF2B5EF4-FFF2-40B4-BE49-F238E27FC236}">
                    <a16:creationId xmlns:a16="http://schemas.microsoft.com/office/drawing/2014/main" id="{685019A2-CC9C-1E1A-3AA2-24472217DE0E}"/>
                  </a:ext>
                </a:extLst>
              </p:cNvPr>
              <p:cNvSpPr/>
              <p:nvPr/>
            </p:nvSpPr>
            <p:spPr>
              <a:xfrm>
                <a:off x="5540246" y="7406121"/>
                <a:ext cx="17290" cy="7293"/>
              </a:xfrm>
              <a:custGeom>
                <a:avLst/>
                <a:gdLst>
                  <a:gd name="connsiteX0" fmla="*/ 16704 w 17290"/>
                  <a:gd name="connsiteY0" fmla="*/ 1913 h 7293"/>
                  <a:gd name="connsiteX1" fmla="*/ 8364 w 17290"/>
                  <a:gd name="connsiteY1" fmla="*/ 5141 h 7293"/>
                  <a:gd name="connsiteX2" fmla="*/ 562 w 17290"/>
                  <a:gd name="connsiteY2" fmla="*/ 7294 h 7293"/>
                  <a:gd name="connsiteX3" fmla="*/ 293 w 17290"/>
                  <a:gd name="connsiteY3" fmla="*/ 6218 h 7293"/>
                  <a:gd name="connsiteX4" fmla="*/ 7288 w 17290"/>
                  <a:gd name="connsiteY4" fmla="*/ 2720 h 7293"/>
                  <a:gd name="connsiteX5" fmla="*/ 16166 w 17290"/>
                  <a:gd name="connsiteY5" fmla="*/ 30 h 7293"/>
                  <a:gd name="connsiteX6" fmla="*/ 16704 w 17290"/>
                  <a:gd name="connsiteY6" fmla="*/ 1913 h 7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290" h="7293">
                    <a:moveTo>
                      <a:pt x="16704" y="1913"/>
                    </a:moveTo>
                    <a:cubicBezTo>
                      <a:pt x="14014" y="3258"/>
                      <a:pt x="11054" y="4065"/>
                      <a:pt x="8364" y="5141"/>
                    </a:cubicBezTo>
                    <a:cubicBezTo>
                      <a:pt x="5674" y="6218"/>
                      <a:pt x="3253" y="7294"/>
                      <a:pt x="562" y="7294"/>
                    </a:cubicBezTo>
                    <a:cubicBezTo>
                      <a:pt x="24" y="7294"/>
                      <a:pt x="-245" y="6487"/>
                      <a:pt x="293" y="6218"/>
                    </a:cubicBezTo>
                    <a:cubicBezTo>
                      <a:pt x="2177" y="4334"/>
                      <a:pt x="4867" y="3527"/>
                      <a:pt x="7288" y="2720"/>
                    </a:cubicBezTo>
                    <a:cubicBezTo>
                      <a:pt x="10247" y="1644"/>
                      <a:pt x="13207" y="568"/>
                      <a:pt x="16166" y="30"/>
                    </a:cubicBezTo>
                    <a:cubicBezTo>
                      <a:pt x="17242" y="-239"/>
                      <a:pt x="17780" y="1375"/>
                      <a:pt x="16704" y="19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5" name="Полилиния: фигура 3034">
                <a:extLst>
                  <a:ext uri="{FF2B5EF4-FFF2-40B4-BE49-F238E27FC236}">
                    <a16:creationId xmlns:a16="http://schemas.microsoft.com/office/drawing/2014/main" id="{554D6460-2D21-970D-CC2B-F84E625E0A45}"/>
                  </a:ext>
                </a:extLst>
              </p:cNvPr>
              <p:cNvSpPr/>
              <p:nvPr/>
            </p:nvSpPr>
            <p:spPr>
              <a:xfrm>
                <a:off x="5342536" y="7561378"/>
                <a:ext cx="11082" cy="15777"/>
              </a:xfrm>
              <a:custGeom>
                <a:avLst/>
                <a:gdLst>
                  <a:gd name="connsiteX0" fmla="*/ 3497 w 11082"/>
                  <a:gd name="connsiteY0" fmla="*/ 7802 h 15777"/>
                  <a:gd name="connsiteX1" fmla="*/ 0 w 11082"/>
                  <a:gd name="connsiteY1" fmla="*/ 1076 h 15777"/>
                  <a:gd name="connsiteX2" fmla="*/ 1076 w 11082"/>
                  <a:gd name="connsiteY2" fmla="*/ 0 h 15777"/>
                  <a:gd name="connsiteX3" fmla="*/ 4305 w 11082"/>
                  <a:gd name="connsiteY3" fmla="*/ 2959 h 15777"/>
                  <a:gd name="connsiteX4" fmla="*/ 5381 w 11082"/>
                  <a:gd name="connsiteY4" fmla="*/ 5381 h 15777"/>
                  <a:gd name="connsiteX5" fmla="*/ 11030 w 11082"/>
                  <a:gd name="connsiteY5" fmla="*/ 14527 h 15777"/>
                  <a:gd name="connsiteX6" fmla="*/ 9685 w 11082"/>
                  <a:gd name="connsiteY6" fmla="*/ 15603 h 15777"/>
                  <a:gd name="connsiteX7" fmla="*/ 3497 w 11082"/>
                  <a:gd name="connsiteY7" fmla="*/ 7802 h 15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082" h="15777">
                    <a:moveTo>
                      <a:pt x="3497" y="7802"/>
                    </a:moveTo>
                    <a:cubicBezTo>
                      <a:pt x="2152" y="5919"/>
                      <a:pt x="807" y="3497"/>
                      <a:pt x="0" y="1076"/>
                    </a:cubicBezTo>
                    <a:cubicBezTo>
                      <a:pt x="269" y="807"/>
                      <a:pt x="807" y="269"/>
                      <a:pt x="1076" y="0"/>
                    </a:cubicBezTo>
                    <a:cubicBezTo>
                      <a:pt x="2152" y="1076"/>
                      <a:pt x="3228" y="1883"/>
                      <a:pt x="4305" y="2959"/>
                    </a:cubicBezTo>
                    <a:cubicBezTo>
                      <a:pt x="4573" y="3766"/>
                      <a:pt x="5112" y="4573"/>
                      <a:pt x="5381" y="5381"/>
                    </a:cubicBezTo>
                    <a:cubicBezTo>
                      <a:pt x="6995" y="8609"/>
                      <a:pt x="9416" y="11299"/>
                      <a:pt x="11030" y="14527"/>
                    </a:cubicBezTo>
                    <a:cubicBezTo>
                      <a:pt x="11299" y="15334"/>
                      <a:pt x="10492" y="16142"/>
                      <a:pt x="9685" y="15603"/>
                    </a:cubicBezTo>
                    <a:cubicBezTo>
                      <a:pt x="7264" y="13451"/>
                      <a:pt x="5381" y="10761"/>
                      <a:pt x="3497" y="7802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6" name="Полилиния: фигура 3035">
                <a:extLst>
                  <a:ext uri="{FF2B5EF4-FFF2-40B4-BE49-F238E27FC236}">
                    <a16:creationId xmlns:a16="http://schemas.microsoft.com/office/drawing/2014/main" id="{CD70B2E6-7B2D-E2A9-631A-7F98A2E8EEC5}"/>
                  </a:ext>
                </a:extLst>
              </p:cNvPr>
              <p:cNvSpPr/>
              <p:nvPr/>
            </p:nvSpPr>
            <p:spPr>
              <a:xfrm>
                <a:off x="5352437" y="7182538"/>
                <a:ext cx="13815" cy="16295"/>
              </a:xfrm>
              <a:custGeom>
                <a:avLst/>
                <a:gdLst>
                  <a:gd name="connsiteX0" fmla="*/ 13774 w 13815"/>
                  <a:gd name="connsiteY0" fmla="*/ 1398 h 16295"/>
                  <a:gd name="connsiteX1" fmla="*/ 11621 w 13815"/>
                  <a:gd name="connsiteY1" fmla="*/ 4357 h 16295"/>
                  <a:gd name="connsiteX2" fmla="*/ 8124 w 13815"/>
                  <a:gd name="connsiteY2" fmla="*/ 8662 h 16295"/>
                  <a:gd name="connsiteX3" fmla="*/ 1130 w 13815"/>
                  <a:gd name="connsiteY3" fmla="*/ 16194 h 16295"/>
                  <a:gd name="connsiteX4" fmla="*/ 53 w 13815"/>
                  <a:gd name="connsiteY4" fmla="*/ 15387 h 16295"/>
                  <a:gd name="connsiteX5" fmla="*/ 5703 w 13815"/>
                  <a:gd name="connsiteY5" fmla="*/ 7047 h 16295"/>
                  <a:gd name="connsiteX6" fmla="*/ 12160 w 13815"/>
                  <a:gd name="connsiteY6" fmla="*/ 53 h 16295"/>
                  <a:gd name="connsiteX7" fmla="*/ 13774 w 13815"/>
                  <a:gd name="connsiteY7" fmla="*/ 1398 h 16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815" h="16295">
                    <a:moveTo>
                      <a:pt x="13774" y="1398"/>
                    </a:moveTo>
                    <a:cubicBezTo>
                      <a:pt x="13505" y="2474"/>
                      <a:pt x="12429" y="3550"/>
                      <a:pt x="11621" y="4357"/>
                    </a:cubicBezTo>
                    <a:cubicBezTo>
                      <a:pt x="10545" y="5702"/>
                      <a:pt x="9200" y="7316"/>
                      <a:pt x="8124" y="8662"/>
                    </a:cubicBezTo>
                    <a:cubicBezTo>
                      <a:pt x="5972" y="11352"/>
                      <a:pt x="4089" y="14311"/>
                      <a:pt x="1130" y="16194"/>
                    </a:cubicBezTo>
                    <a:cubicBezTo>
                      <a:pt x="591" y="16463"/>
                      <a:pt x="-216" y="16194"/>
                      <a:pt x="53" y="15387"/>
                    </a:cubicBezTo>
                    <a:cubicBezTo>
                      <a:pt x="1399" y="12159"/>
                      <a:pt x="3551" y="9738"/>
                      <a:pt x="5703" y="7047"/>
                    </a:cubicBezTo>
                    <a:cubicBezTo>
                      <a:pt x="7855" y="4626"/>
                      <a:pt x="9738" y="2205"/>
                      <a:pt x="12160" y="53"/>
                    </a:cubicBezTo>
                    <a:cubicBezTo>
                      <a:pt x="12967" y="-216"/>
                      <a:pt x="14043" y="591"/>
                      <a:pt x="13774" y="1398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7" name="Полилиния: фигура 3036">
                <a:extLst>
                  <a:ext uri="{FF2B5EF4-FFF2-40B4-BE49-F238E27FC236}">
                    <a16:creationId xmlns:a16="http://schemas.microsoft.com/office/drawing/2014/main" id="{5A820270-D036-BD89-7131-8BF972816ABC}"/>
                  </a:ext>
                </a:extLst>
              </p:cNvPr>
              <p:cNvSpPr/>
              <p:nvPr/>
            </p:nvSpPr>
            <p:spPr>
              <a:xfrm>
                <a:off x="5351900" y="7138460"/>
                <a:ext cx="13260" cy="17819"/>
              </a:xfrm>
              <a:custGeom>
                <a:avLst/>
                <a:gdLst>
                  <a:gd name="connsiteX0" fmla="*/ 11621 w 13260"/>
                  <a:gd name="connsiteY0" fmla="*/ 280 h 17819"/>
                  <a:gd name="connsiteX1" fmla="*/ 13235 w 13260"/>
                  <a:gd name="connsiteY1" fmla="*/ 818 h 17819"/>
                  <a:gd name="connsiteX2" fmla="*/ 9738 w 13260"/>
                  <a:gd name="connsiteY2" fmla="*/ 9965 h 17819"/>
                  <a:gd name="connsiteX3" fmla="*/ 1398 w 13260"/>
                  <a:gd name="connsiteY3" fmla="*/ 17767 h 17819"/>
                  <a:gd name="connsiteX4" fmla="*/ 53 w 13260"/>
                  <a:gd name="connsiteY4" fmla="*/ 16421 h 17819"/>
                  <a:gd name="connsiteX5" fmla="*/ 5971 w 13260"/>
                  <a:gd name="connsiteY5" fmla="*/ 8620 h 17819"/>
                  <a:gd name="connsiteX6" fmla="*/ 11621 w 13260"/>
                  <a:gd name="connsiteY6" fmla="*/ 280 h 17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60" h="17819">
                    <a:moveTo>
                      <a:pt x="11621" y="280"/>
                    </a:moveTo>
                    <a:cubicBezTo>
                      <a:pt x="12159" y="-258"/>
                      <a:pt x="13235" y="11"/>
                      <a:pt x="13235" y="818"/>
                    </a:cubicBezTo>
                    <a:cubicBezTo>
                      <a:pt x="13504" y="4046"/>
                      <a:pt x="11621" y="7544"/>
                      <a:pt x="9738" y="9965"/>
                    </a:cubicBezTo>
                    <a:cubicBezTo>
                      <a:pt x="7586" y="13193"/>
                      <a:pt x="4895" y="16421"/>
                      <a:pt x="1398" y="17767"/>
                    </a:cubicBezTo>
                    <a:cubicBezTo>
                      <a:pt x="591" y="18036"/>
                      <a:pt x="-216" y="17229"/>
                      <a:pt x="53" y="16421"/>
                    </a:cubicBezTo>
                    <a:cubicBezTo>
                      <a:pt x="1667" y="13731"/>
                      <a:pt x="4088" y="11310"/>
                      <a:pt x="5971" y="8620"/>
                    </a:cubicBezTo>
                    <a:cubicBezTo>
                      <a:pt x="7855" y="6198"/>
                      <a:pt x="9200" y="2432"/>
                      <a:pt x="11621" y="2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8" name="Полилиния: фигура 3037">
                <a:extLst>
                  <a:ext uri="{FF2B5EF4-FFF2-40B4-BE49-F238E27FC236}">
                    <a16:creationId xmlns:a16="http://schemas.microsoft.com/office/drawing/2014/main" id="{0FAF7849-178A-B713-F347-7B3E3E2E9D47}"/>
                  </a:ext>
                </a:extLst>
              </p:cNvPr>
              <p:cNvSpPr/>
              <p:nvPr/>
            </p:nvSpPr>
            <p:spPr>
              <a:xfrm>
                <a:off x="5332583" y="7134598"/>
                <a:ext cx="4614" cy="17065"/>
              </a:xfrm>
              <a:custGeom>
                <a:avLst/>
                <a:gdLst>
                  <a:gd name="connsiteX0" fmla="*/ 4304 w 4614"/>
                  <a:gd name="connsiteY0" fmla="*/ 644 h 17065"/>
                  <a:gd name="connsiteX1" fmla="*/ 1076 w 4614"/>
                  <a:gd name="connsiteY1" fmla="*/ 16785 h 17065"/>
                  <a:gd name="connsiteX2" fmla="*/ 0 w 4614"/>
                  <a:gd name="connsiteY2" fmla="*/ 16247 h 17065"/>
                  <a:gd name="connsiteX3" fmla="*/ 1076 w 4614"/>
                  <a:gd name="connsiteY3" fmla="*/ 7908 h 17065"/>
                  <a:gd name="connsiteX4" fmla="*/ 2959 w 4614"/>
                  <a:gd name="connsiteY4" fmla="*/ 375 h 17065"/>
                  <a:gd name="connsiteX5" fmla="*/ 4304 w 4614"/>
                  <a:gd name="connsiteY5" fmla="*/ 644 h 17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14" h="17065">
                    <a:moveTo>
                      <a:pt x="4304" y="644"/>
                    </a:moveTo>
                    <a:cubicBezTo>
                      <a:pt x="5381" y="5486"/>
                      <a:pt x="3497" y="12481"/>
                      <a:pt x="1076" y="16785"/>
                    </a:cubicBezTo>
                    <a:cubicBezTo>
                      <a:pt x="807" y="17324"/>
                      <a:pt x="0" y="17055"/>
                      <a:pt x="0" y="16247"/>
                    </a:cubicBezTo>
                    <a:cubicBezTo>
                      <a:pt x="0" y="13557"/>
                      <a:pt x="807" y="10598"/>
                      <a:pt x="1076" y="7908"/>
                    </a:cubicBezTo>
                    <a:cubicBezTo>
                      <a:pt x="1614" y="5217"/>
                      <a:pt x="1883" y="2796"/>
                      <a:pt x="2959" y="375"/>
                    </a:cubicBezTo>
                    <a:cubicBezTo>
                      <a:pt x="3228" y="-163"/>
                      <a:pt x="4035" y="-163"/>
                      <a:pt x="4304" y="644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9" name="Полилиния: фигура 3038">
                <a:extLst>
                  <a:ext uri="{FF2B5EF4-FFF2-40B4-BE49-F238E27FC236}">
                    <a16:creationId xmlns:a16="http://schemas.microsoft.com/office/drawing/2014/main" id="{4CC4F6CE-7FBE-8D58-1F5C-54BEFA4E4C3C}"/>
                  </a:ext>
                </a:extLst>
              </p:cNvPr>
              <p:cNvSpPr/>
              <p:nvPr/>
            </p:nvSpPr>
            <p:spPr>
              <a:xfrm>
                <a:off x="5174396" y="7290831"/>
                <a:ext cx="2219" cy="7642"/>
              </a:xfrm>
              <a:custGeom>
                <a:avLst/>
                <a:gdLst>
                  <a:gd name="connsiteX0" fmla="*/ 0 w 2219"/>
                  <a:gd name="connsiteY0" fmla="*/ 446 h 7642"/>
                  <a:gd name="connsiteX1" fmla="*/ 1076 w 2219"/>
                  <a:gd name="connsiteY1" fmla="*/ 177 h 7642"/>
                  <a:gd name="connsiteX2" fmla="*/ 1883 w 2219"/>
                  <a:gd name="connsiteY2" fmla="*/ 7440 h 7642"/>
                  <a:gd name="connsiteX3" fmla="*/ 1345 w 2219"/>
                  <a:gd name="connsiteY3" fmla="*/ 7440 h 7642"/>
                  <a:gd name="connsiteX4" fmla="*/ 0 w 2219"/>
                  <a:gd name="connsiteY4" fmla="*/ 446 h 7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19" h="7642">
                    <a:moveTo>
                      <a:pt x="0" y="446"/>
                    </a:moveTo>
                    <a:cubicBezTo>
                      <a:pt x="0" y="-92"/>
                      <a:pt x="807" y="-92"/>
                      <a:pt x="1076" y="177"/>
                    </a:cubicBezTo>
                    <a:cubicBezTo>
                      <a:pt x="2421" y="2329"/>
                      <a:pt x="2421" y="5019"/>
                      <a:pt x="1883" y="7440"/>
                    </a:cubicBezTo>
                    <a:cubicBezTo>
                      <a:pt x="1883" y="7709"/>
                      <a:pt x="1345" y="7709"/>
                      <a:pt x="1345" y="7440"/>
                    </a:cubicBezTo>
                    <a:cubicBezTo>
                      <a:pt x="807" y="5288"/>
                      <a:pt x="0" y="2867"/>
                      <a:pt x="0" y="4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40" name="Полилиния: фигура 3039">
                <a:extLst>
                  <a:ext uri="{FF2B5EF4-FFF2-40B4-BE49-F238E27FC236}">
                    <a16:creationId xmlns:a16="http://schemas.microsoft.com/office/drawing/2014/main" id="{5B9887B5-68CC-E93B-8311-14D90BC30803}"/>
                  </a:ext>
                </a:extLst>
              </p:cNvPr>
              <p:cNvSpPr/>
              <p:nvPr/>
            </p:nvSpPr>
            <p:spPr>
              <a:xfrm>
                <a:off x="5167281" y="7279844"/>
                <a:ext cx="3616" cy="17914"/>
              </a:xfrm>
              <a:custGeom>
                <a:avLst/>
                <a:gdLst>
                  <a:gd name="connsiteX0" fmla="*/ 2810 w 3616"/>
                  <a:gd name="connsiteY0" fmla="*/ 17621 h 17914"/>
                  <a:gd name="connsiteX1" fmla="*/ 120 w 3616"/>
                  <a:gd name="connsiteY1" fmla="*/ 404 h 17914"/>
                  <a:gd name="connsiteX2" fmla="*/ 927 w 3616"/>
                  <a:gd name="connsiteY2" fmla="*/ 404 h 17914"/>
                  <a:gd name="connsiteX3" fmla="*/ 3617 w 3616"/>
                  <a:gd name="connsiteY3" fmla="*/ 17352 h 17914"/>
                  <a:gd name="connsiteX4" fmla="*/ 2810 w 3616"/>
                  <a:gd name="connsiteY4" fmla="*/ 17621 h 1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16" h="17914">
                    <a:moveTo>
                      <a:pt x="2810" y="17621"/>
                    </a:moveTo>
                    <a:cubicBezTo>
                      <a:pt x="927" y="12241"/>
                      <a:pt x="-419" y="6053"/>
                      <a:pt x="120" y="404"/>
                    </a:cubicBezTo>
                    <a:cubicBezTo>
                      <a:pt x="120" y="-135"/>
                      <a:pt x="927" y="-135"/>
                      <a:pt x="927" y="404"/>
                    </a:cubicBezTo>
                    <a:cubicBezTo>
                      <a:pt x="1734" y="6053"/>
                      <a:pt x="2541" y="11703"/>
                      <a:pt x="3617" y="17352"/>
                    </a:cubicBezTo>
                    <a:cubicBezTo>
                      <a:pt x="3617" y="17890"/>
                      <a:pt x="3079" y="18159"/>
                      <a:pt x="2810" y="176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41" name="Полилиния: фигура 3040">
                <a:extLst>
                  <a:ext uri="{FF2B5EF4-FFF2-40B4-BE49-F238E27FC236}">
                    <a16:creationId xmlns:a16="http://schemas.microsoft.com/office/drawing/2014/main" id="{F020E0C6-0218-698F-B712-1E5872E473EE}"/>
                  </a:ext>
                </a:extLst>
              </p:cNvPr>
              <p:cNvSpPr/>
              <p:nvPr/>
            </p:nvSpPr>
            <p:spPr>
              <a:xfrm>
                <a:off x="5249521" y="7163759"/>
                <a:ext cx="470" cy="269"/>
              </a:xfrm>
              <a:custGeom>
                <a:avLst/>
                <a:gdLst>
                  <a:gd name="connsiteX0" fmla="*/ 471 w 470"/>
                  <a:gd name="connsiteY0" fmla="*/ 269 h 269"/>
                  <a:gd name="connsiteX1" fmla="*/ 202 w 470"/>
                  <a:gd name="connsiteY1" fmla="*/ 269 h 269"/>
                  <a:gd name="connsiteX2" fmla="*/ 202 w 470"/>
                  <a:gd name="connsiteY2" fmla="*/ 0 h 269"/>
                  <a:gd name="connsiteX3" fmla="*/ 471 w 470"/>
                  <a:gd name="connsiteY3" fmla="*/ 269 h 269"/>
                  <a:gd name="connsiteX4" fmla="*/ 471 w 470"/>
                  <a:gd name="connsiteY4" fmla="*/ 269 h 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" h="269">
                    <a:moveTo>
                      <a:pt x="471" y="269"/>
                    </a:moveTo>
                    <a:cubicBezTo>
                      <a:pt x="471" y="269"/>
                      <a:pt x="202" y="269"/>
                      <a:pt x="202" y="269"/>
                    </a:cubicBezTo>
                    <a:cubicBezTo>
                      <a:pt x="-67" y="269"/>
                      <a:pt x="-67" y="0"/>
                      <a:pt x="202" y="0"/>
                    </a:cubicBezTo>
                    <a:cubicBezTo>
                      <a:pt x="202" y="269"/>
                      <a:pt x="202" y="0"/>
                      <a:pt x="471" y="269"/>
                    </a:cubicBezTo>
                    <a:cubicBezTo>
                      <a:pt x="471" y="0"/>
                      <a:pt x="471" y="269"/>
                      <a:pt x="471" y="2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42" name="Полилиния: фигура 3041">
                <a:extLst>
                  <a:ext uri="{FF2B5EF4-FFF2-40B4-BE49-F238E27FC236}">
                    <a16:creationId xmlns:a16="http://schemas.microsoft.com/office/drawing/2014/main" id="{AB3B51DC-3F9E-BC3C-D0F5-878DD0011859}"/>
                  </a:ext>
                </a:extLst>
              </p:cNvPr>
              <p:cNvSpPr/>
              <p:nvPr/>
            </p:nvSpPr>
            <p:spPr>
              <a:xfrm>
                <a:off x="5224165" y="7217271"/>
                <a:ext cx="4842" cy="20201"/>
              </a:xfrm>
              <a:custGeom>
                <a:avLst/>
                <a:gdLst>
                  <a:gd name="connsiteX0" fmla="*/ 0 w 4842"/>
                  <a:gd name="connsiteY0" fmla="*/ 19663 h 20201"/>
                  <a:gd name="connsiteX1" fmla="*/ 4035 w 4842"/>
                  <a:gd name="connsiteY1" fmla="*/ 293 h 20201"/>
                  <a:gd name="connsiteX2" fmla="*/ 4843 w 4842"/>
                  <a:gd name="connsiteY2" fmla="*/ 562 h 20201"/>
                  <a:gd name="connsiteX3" fmla="*/ 807 w 4842"/>
                  <a:gd name="connsiteY3" fmla="*/ 20201 h 20201"/>
                  <a:gd name="connsiteX4" fmla="*/ 0 w 4842"/>
                  <a:gd name="connsiteY4" fmla="*/ 19663 h 20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42" h="20201">
                    <a:moveTo>
                      <a:pt x="0" y="19663"/>
                    </a:moveTo>
                    <a:cubicBezTo>
                      <a:pt x="538" y="13207"/>
                      <a:pt x="1614" y="6212"/>
                      <a:pt x="4035" y="293"/>
                    </a:cubicBezTo>
                    <a:cubicBezTo>
                      <a:pt x="4305" y="-245"/>
                      <a:pt x="4843" y="24"/>
                      <a:pt x="4843" y="562"/>
                    </a:cubicBezTo>
                    <a:cubicBezTo>
                      <a:pt x="4573" y="7019"/>
                      <a:pt x="2690" y="14014"/>
                      <a:pt x="807" y="20201"/>
                    </a:cubicBezTo>
                    <a:cubicBezTo>
                      <a:pt x="538" y="20201"/>
                      <a:pt x="0" y="20201"/>
                      <a:pt x="0" y="196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267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3043" name="Рисунок 11">
            <a:extLst>
              <a:ext uri="{FF2B5EF4-FFF2-40B4-BE49-F238E27FC236}">
                <a16:creationId xmlns:a16="http://schemas.microsoft.com/office/drawing/2014/main" id="{21BE297F-8F3E-7E8E-0066-AFD641A0AD97}"/>
              </a:ext>
            </a:extLst>
          </p:cNvPr>
          <p:cNvGrpSpPr/>
          <p:nvPr/>
        </p:nvGrpSpPr>
        <p:grpSpPr>
          <a:xfrm>
            <a:off x="3856441" y="6966177"/>
            <a:ext cx="600598" cy="567455"/>
            <a:chOff x="3856441" y="6966177"/>
            <a:chExt cx="600598" cy="567455"/>
          </a:xfrm>
        </p:grpSpPr>
        <p:sp>
          <p:nvSpPr>
            <p:cNvPr id="3044" name="Полилиния: фигура 3043">
              <a:extLst>
                <a:ext uri="{FF2B5EF4-FFF2-40B4-BE49-F238E27FC236}">
                  <a16:creationId xmlns:a16="http://schemas.microsoft.com/office/drawing/2014/main" id="{49603951-758C-9BC8-66B2-DFFFFBA76E6B}"/>
                </a:ext>
              </a:extLst>
            </p:cNvPr>
            <p:cNvSpPr/>
            <p:nvPr/>
          </p:nvSpPr>
          <p:spPr>
            <a:xfrm>
              <a:off x="3897641" y="7104574"/>
              <a:ext cx="222444" cy="182709"/>
            </a:xfrm>
            <a:custGeom>
              <a:avLst/>
              <a:gdLst>
                <a:gd name="connsiteX0" fmla="*/ 7493 w 222444"/>
                <a:gd name="connsiteY0" fmla="*/ 538 h 182709"/>
                <a:gd name="connsiteX1" fmla="*/ 9915 w 222444"/>
                <a:gd name="connsiteY1" fmla="*/ 0 h 182709"/>
                <a:gd name="connsiteX2" fmla="*/ 13950 w 222444"/>
                <a:gd name="connsiteY2" fmla="*/ 1614 h 182709"/>
                <a:gd name="connsiteX3" fmla="*/ 63182 w 222444"/>
                <a:gd name="connsiteY3" fmla="*/ 52191 h 182709"/>
                <a:gd name="connsiteX4" fmla="*/ 112144 w 222444"/>
                <a:gd name="connsiteY4" fmla="*/ 87164 h 182709"/>
                <a:gd name="connsiteX5" fmla="*/ 149270 w 222444"/>
                <a:gd name="connsiteY5" fmla="*/ 107341 h 182709"/>
                <a:gd name="connsiteX6" fmla="*/ 165949 w 222444"/>
                <a:gd name="connsiteY6" fmla="*/ 112184 h 182709"/>
                <a:gd name="connsiteX7" fmla="*/ 160300 w 222444"/>
                <a:gd name="connsiteY7" fmla="*/ 107072 h 182709"/>
                <a:gd name="connsiteX8" fmla="*/ 116180 w 222444"/>
                <a:gd name="connsiteY8" fmla="*/ 83129 h 182709"/>
                <a:gd name="connsiteX9" fmla="*/ 91967 w 222444"/>
                <a:gd name="connsiteY9" fmla="*/ 66987 h 182709"/>
                <a:gd name="connsiteX10" fmla="*/ 80668 w 222444"/>
                <a:gd name="connsiteY10" fmla="*/ 60531 h 182709"/>
                <a:gd name="connsiteX11" fmla="*/ 46233 w 222444"/>
                <a:gd name="connsiteY11" fmla="*/ 33359 h 182709"/>
                <a:gd name="connsiteX12" fmla="*/ 30630 w 222444"/>
                <a:gd name="connsiteY12" fmla="*/ 19101 h 182709"/>
                <a:gd name="connsiteX13" fmla="*/ 26325 w 222444"/>
                <a:gd name="connsiteY13" fmla="*/ 13182 h 182709"/>
                <a:gd name="connsiteX14" fmla="*/ 28208 w 222444"/>
                <a:gd name="connsiteY14" fmla="*/ 10492 h 182709"/>
                <a:gd name="connsiteX15" fmla="*/ 76364 w 222444"/>
                <a:gd name="connsiteY15" fmla="*/ 41161 h 182709"/>
                <a:gd name="connsiteX16" fmla="*/ 148732 w 222444"/>
                <a:gd name="connsiteY16" fmla="*/ 91738 h 182709"/>
                <a:gd name="connsiteX17" fmla="*/ 166756 w 222444"/>
                <a:gd name="connsiteY17" fmla="*/ 105996 h 182709"/>
                <a:gd name="connsiteX18" fmla="*/ 165142 w 222444"/>
                <a:gd name="connsiteY18" fmla="*/ 120792 h 182709"/>
                <a:gd name="connsiteX19" fmla="*/ 162990 w 222444"/>
                <a:gd name="connsiteY19" fmla="*/ 122676 h 182709"/>
                <a:gd name="connsiteX20" fmla="*/ 190431 w 222444"/>
                <a:gd name="connsiteY20" fmla="*/ 137741 h 182709"/>
                <a:gd name="connsiteX21" fmla="*/ 222445 w 222444"/>
                <a:gd name="connsiteY21" fmla="*/ 166527 h 182709"/>
                <a:gd name="connsiteX22" fmla="*/ 218678 w 222444"/>
                <a:gd name="connsiteY22" fmla="*/ 167603 h 182709"/>
                <a:gd name="connsiteX23" fmla="*/ 193659 w 222444"/>
                <a:gd name="connsiteY23" fmla="*/ 151999 h 182709"/>
                <a:gd name="connsiteX24" fmla="*/ 165411 w 222444"/>
                <a:gd name="connsiteY24" fmla="*/ 130208 h 182709"/>
                <a:gd name="connsiteX25" fmla="*/ 165411 w 222444"/>
                <a:gd name="connsiteY25" fmla="*/ 130477 h 182709"/>
                <a:gd name="connsiteX26" fmla="*/ 165949 w 222444"/>
                <a:gd name="connsiteY26" fmla="*/ 130746 h 182709"/>
                <a:gd name="connsiteX27" fmla="*/ 183436 w 222444"/>
                <a:gd name="connsiteY27" fmla="*/ 147157 h 182709"/>
                <a:gd name="connsiteX28" fmla="*/ 182360 w 222444"/>
                <a:gd name="connsiteY28" fmla="*/ 149309 h 182709"/>
                <a:gd name="connsiteX29" fmla="*/ 176979 w 222444"/>
                <a:gd name="connsiteY29" fmla="*/ 148771 h 182709"/>
                <a:gd name="connsiteX30" fmla="*/ 100576 w 222444"/>
                <a:gd name="connsiteY30" fmla="*/ 110300 h 182709"/>
                <a:gd name="connsiteX31" fmla="*/ 84704 w 222444"/>
                <a:gd name="connsiteY31" fmla="*/ 105189 h 182709"/>
                <a:gd name="connsiteX32" fmla="*/ 78785 w 222444"/>
                <a:gd name="connsiteY32" fmla="*/ 103037 h 182709"/>
                <a:gd name="connsiteX33" fmla="*/ 78516 w 222444"/>
                <a:gd name="connsiteY33" fmla="*/ 103037 h 182709"/>
                <a:gd name="connsiteX34" fmla="*/ 79323 w 222444"/>
                <a:gd name="connsiteY34" fmla="*/ 103575 h 182709"/>
                <a:gd name="connsiteX35" fmla="*/ 154650 w 222444"/>
                <a:gd name="connsiteY35" fmla="*/ 147426 h 182709"/>
                <a:gd name="connsiteX36" fmla="*/ 165680 w 222444"/>
                <a:gd name="connsiteY36" fmla="*/ 154152 h 182709"/>
                <a:gd name="connsiteX37" fmla="*/ 162183 w 222444"/>
                <a:gd name="connsiteY37" fmla="*/ 156304 h 182709"/>
                <a:gd name="connsiteX38" fmla="*/ 154381 w 222444"/>
                <a:gd name="connsiteY38" fmla="*/ 154152 h 182709"/>
                <a:gd name="connsiteX39" fmla="*/ 213029 w 222444"/>
                <a:gd name="connsiteY39" fmla="*/ 174597 h 182709"/>
                <a:gd name="connsiteX40" fmla="*/ 221638 w 222444"/>
                <a:gd name="connsiteY40" fmla="*/ 179709 h 182709"/>
                <a:gd name="connsiteX41" fmla="*/ 201192 w 222444"/>
                <a:gd name="connsiteY41" fmla="*/ 179440 h 182709"/>
                <a:gd name="connsiteX42" fmla="*/ 184512 w 222444"/>
                <a:gd name="connsiteY42" fmla="*/ 173521 h 182709"/>
                <a:gd name="connsiteX43" fmla="*/ 160569 w 222444"/>
                <a:gd name="connsiteY43" fmla="*/ 168410 h 182709"/>
                <a:gd name="connsiteX44" fmla="*/ 155457 w 222444"/>
                <a:gd name="connsiteY44" fmla="*/ 167065 h 182709"/>
                <a:gd name="connsiteX45" fmla="*/ 143082 w 222444"/>
                <a:gd name="connsiteY45" fmla="*/ 162222 h 182709"/>
                <a:gd name="connsiteX46" fmla="*/ 135280 w 222444"/>
                <a:gd name="connsiteY46" fmla="*/ 158994 h 182709"/>
                <a:gd name="connsiteX47" fmla="*/ 123443 w 222444"/>
                <a:gd name="connsiteY47" fmla="*/ 153075 h 182709"/>
                <a:gd name="connsiteX48" fmla="*/ 118870 w 222444"/>
                <a:gd name="connsiteY48" fmla="*/ 150385 h 182709"/>
                <a:gd name="connsiteX49" fmla="*/ 109723 w 222444"/>
                <a:gd name="connsiteY49" fmla="*/ 144736 h 182709"/>
                <a:gd name="connsiteX50" fmla="*/ 102997 w 222444"/>
                <a:gd name="connsiteY50" fmla="*/ 138010 h 182709"/>
                <a:gd name="connsiteX51" fmla="*/ 77978 w 222444"/>
                <a:gd name="connsiteY51" fmla="*/ 116488 h 182709"/>
                <a:gd name="connsiteX52" fmla="*/ 73405 w 222444"/>
                <a:gd name="connsiteY52" fmla="*/ 113529 h 182709"/>
                <a:gd name="connsiteX53" fmla="*/ 72328 w 222444"/>
                <a:gd name="connsiteY53" fmla="*/ 112453 h 182709"/>
                <a:gd name="connsiteX54" fmla="*/ 68562 w 222444"/>
                <a:gd name="connsiteY54" fmla="*/ 109493 h 182709"/>
                <a:gd name="connsiteX55" fmla="*/ 67486 w 222444"/>
                <a:gd name="connsiteY55" fmla="*/ 108417 h 182709"/>
                <a:gd name="connsiteX56" fmla="*/ 64258 w 222444"/>
                <a:gd name="connsiteY56" fmla="*/ 104651 h 182709"/>
                <a:gd name="connsiteX57" fmla="*/ 61567 w 222444"/>
                <a:gd name="connsiteY57" fmla="*/ 101692 h 182709"/>
                <a:gd name="connsiteX58" fmla="*/ 55380 w 222444"/>
                <a:gd name="connsiteY58" fmla="*/ 98194 h 182709"/>
                <a:gd name="connsiteX59" fmla="*/ 54304 w 222444"/>
                <a:gd name="connsiteY59" fmla="*/ 96849 h 182709"/>
                <a:gd name="connsiteX60" fmla="*/ 54573 w 222444"/>
                <a:gd name="connsiteY60" fmla="*/ 88778 h 182709"/>
                <a:gd name="connsiteX61" fmla="*/ 55918 w 222444"/>
                <a:gd name="connsiteY61" fmla="*/ 87702 h 182709"/>
                <a:gd name="connsiteX62" fmla="*/ 61298 w 222444"/>
                <a:gd name="connsiteY62" fmla="*/ 86357 h 182709"/>
                <a:gd name="connsiteX63" fmla="*/ 62913 w 222444"/>
                <a:gd name="connsiteY63" fmla="*/ 86357 h 182709"/>
                <a:gd name="connsiteX64" fmla="*/ 67486 w 222444"/>
                <a:gd name="connsiteY64" fmla="*/ 87433 h 182709"/>
                <a:gd name="connsiteX65" fmla="*/ 69907 w 222444"/>
                <a:gd name="connsiteY65" fmla="*/ 88240 h 182709"/>
                <a:gd name="connsiteX66" fmla="*/ 88739 w 222444"/>
                <a:gd name="connsiteY66" fmla="*/ 93083 h 182709"/>
                <a:gd name="connsiteX67" fmla="*/ 90353 w 222444"/>
                <a:gd name="connsiteY67" fmla="*/ 93621 h 182709"/>
                <a:gd name="connsiteX68" fmla="*/ 97348 w 222444"/>
                <a:gd name="connsiteY68" fmla="*/ 96580 h 182709"/>
                <a:gd name="connsiteX69" fmla="*/ 110530 w 222444"/>
                <a:gd name="connsiteY69" fmla="*/ 103575 h 182709"/>
                <a:gd name="connsiteX70" fmla="*/ 121022 w 222444"/>
                <a:gd name="connsiteY70" fmla="*/ 109224 h 182709"/>
                <a:gd name="connsiteX71" fmla="*/ 122636 w 222444"/>
                <a:gd name="connsiteY71" fmla="*/ 109493 h 182709"/>
                <a:gd name="connsiteX72" fmla="*/ 130707 w 222444"/>
                <a:gd name="connsiteY72" fmla="*/ 109762 h 182709"/>
                <a:gd name="connsiteX73" fmla="*/ 135280 w 222444"/>
                <a:gd name="connsiteY73" fmla="*/ 111107 h 182709"/>
                <a:gd name="connsiteX74" fmla="*/ 132590 w 222444"/>
                <a:gd name="connsiteY74" fmla="*/ 109762 h 182709"/>
                <a:gd name="connsiteX75" fmla="*/ 125057 w 222444"/>
                <a:gd name="connsiteY75" fmla="*/ 106803 h 182709"/>
                <a:gd name="connsiteX76" fmla="*/ 114296 w 222444"/>
                <a:gd name="connsiteY76" fmla="*/ 100346 h 182709"/>
                <a:gd name="connsiteX77" fmla="*/ 107302 w 222444"/>
                <a:gd name="connsiteY77" fmla="*/ 96849 h 182709"/>
                <a:gd name="connsiteX78" fmla="*/ 100845 w 222444"/>
                <a:gd name="connsiteY78" fmla="*/ 93352 h 182709"/>
                <a:gd name="connsiteX79" fmla="*/ 94658 w 222444"/>
                <a:gd name="connsiteY79" fmla="*/ 89585 h 182709"/>
                <a:gd name="connsiteX80" fmla="*/ 93312 w 222444"/>
                <a:gd name="connsiteY80" fmla="*/ 88778 h 182709"/>
                <a:gd name="connsiteX81" fmla="*/ 87125 w 222444"/>
                <a:gd name="connsiteY81" fmla="*/ 85012 h 182709"/>
                <a:gd name="connsiteX82" fmla="*/ 75019 w 222444"/>
                <a:gd name="connsiteY82" fmla="*/ 77479 h 182709"/>
                <a:gd name="connsiteX83" fmla="*/ 68831 w 222444"/>
                <a:gd name="connsiteY83" fmla="*/ 72637 h 182709"/>
                <a:gd name="connsiteX84" fmla="*/ 65065 w 222444"/>
                <a:gd name="connsiteY84" fmla="*/ 69678 h 182709"/>
                <a:gd name="connsiteX85" fmla="*/ 59415 w 222444"/>
                <a:gd name="connsiteY85" fmla="*/ 65373 h 182709"/>
                <a:gd name="connsiteX86" fmla="*/ 56187 w 222444"/>
                <a:gd name="connsiteY86" fmla="*/ 62952 h 182709"/>
                <a:gd name="connsiteX87" fmla="*/ 52690 w 222444"/>
                <a:gd name="connsiteY87" fmla="*/ 59724 h 182709"/>
                <a:gd name="connsiteX88" fmla="*/ 47578 w 222444"/>
                <a:gd name="connsiteY88" fmla="*/ 55688 h 182709"/>
                <a:gd name="connsiteX89" fmla="*/ 38162 w 222444"/>
                <a:gd name="connsiteY89" fmla="*/ 47079 h 182709"/>
                <a:gd name="connsiteX90" fmla="*/ 34396 w 222444"/>
                <a:gd name="connsiteY90" fmla="*/ 43582 h 182709"/>
                <a:gd name="connsiteX91" fmla="*/ 29553 w 222444"/>
                <a:gd name="connsiteY91" fmla="*/ 38471 h 182709"/>
                <a:gd name="connsiteX92" fmla="*/ 23366 w 222444"/>
                <a:gd name="connsiteY92" fmla="*/ 33359 h 182709"/>
                <a:gd name="connsiteX93" fmla="*/ 17716 w 222444"/>
                <a:gd name="connsiteY93" fmla="*/ 27441 h 182709"/>
                <a:gd name="connsiteX94" fmla="*/ 13143 w 222444"/>
                <a:gd name="connsiteY94" fmla="*/ 21791 h 182709"/>
                <a:gd name="connsiteX95" fmla="*/ 12067 w 222444"/>
                <a:gd name="connsiteY95" fmla="*/ 20715 h 182709"/>
                <a:gd name="connsiteX96" fmla="*/ 8569 w 222444"/>
                <a:gd name="connsiteY96" fmla="*/ 17756 h 182709"/>
                <a:gd name="connsiteX97" fmla="*/ 7224 w 222444"/>
                <a:gd name="connsiteY97" fmla="*/ 16949 h 182709"/>
                <a:gd name="connsiteX98" fmla="*/ 2920 w 222444"/>
                <a:gd name="connsiteY98" fmla="*/ 14258 h 182709"/>
                <a:gd name="connsiteX99" fmla="*/ 1575 w 222444"/>
                <a:gd name="connsiteY99" fmla="*/ 10492 h 182709"/>
                <a:gd name="connsiteX100" fmla="*/ 1306 w 222444"/>
                <a:gd name="connsiteY100" fmla="*/ 9416 h 182709"/>
                <a:gd name="connsiteX101" fmla="*/ 3458 w 222444"/>
                <a:gd name="connsiteY101" fmla="*/ 1614 h 182709"/>
                <a:gd name="connsiteX102" fmla="*/ 7493 w 222444"/>
                <a:gd name="connsiteY102" fmla="*/ 538 h 18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222444" h="182709">
                  <a:moveTo>
                    <a:pt x="7493" y="538"/>
                  </a:moveTo>
                  <a:cubicBezTo>
                    <a:pt x="8300" y="269"/>
                    <a:pt x="9108" y="269"/>
                    <a:pt x="9915" y="0"/>
                  </a:cubicBezTo>
                  <a:cubicBezTo>
                    <a:pt x="11260" y="538"/>
                    <a:pt x="12874" y="538"/>
                    <a:pt x="13950" y="1614"/>
                  </a:cubicBezTo>
                  <a:cubicBezTo>
                    <a:pt x="27401" y="21522"/>
                    <a:pt x="44619" y="37394"/>
                    <a:pt x="63182" y="52191"/>
                  </a:cubicBezTo>
                  <a:cubicBezTo>
                    <a:pt x="78785" y="64835"/>
                    <a:pt x="95196" y="76672"/>
                    <a:pt x="112144" y="87164"/>
                  </a:cubicBezTo>
                  <a:cubicBezTo>
                    <a:pt x="123981" y="94697"/>
                    <a:pt x="136626" y="100884"/>
                    <a:pt x="149270" y="107341"/>
                  </a:cubicBezTo>
                  <a:cubicBezTo>
                    <a:pt x="155457" y="106534"/>
                    <a:pt x="160300" y="109762"/>
                    <a:pt x="165949" y="112184"/>
                  </a:cubicBezTo>
                  <a:cubicBezTo>
                    <a:pt x="163528" y="108686"/>
                    <a:pt x="163528" y="108955"/>
                    <a:pt x="160300" y="107072"/>
                  </a:cubicBezTo>
                  <a:cubicBezTo>
                    <a:pt x="145772" y="98463"/>
                    <a:pt x="130169" y="92007"/>
                    <a:pt x="116180" y="83129"/>
                  </a:cubicBezTo>
                  <a:cubicBezTo>
                    <a:pt x="108109" y="78017"/>
                    <a:pt x="99769" y="72637"/>
                    <a:pt x="91967" y="66987"/>
                  </a:cubicBezTo>
                  <a:cubicBezTo>
                    <a:pt x="88470" y="64297"/>
                    <a:pt x="84704" y="62145"/>
                    <a:pt x="80668" y="60531"/>
                  </a:cubicBezTo>
                  <a:cubicBezTo>
                    <a:pt x="67755" y="53267"/>
                    <a:pt x="57263" y="42775"/>
                    <a:pt x="46233" y="33359"/>
                  </a:cubicBezTo>
                  <a:cubicBezTo>
                    <a:pt x="40853" y="28786"/>
                    <a:pt x="35741" y="23943"/>
                    <a:pt x="30630" y="19101"/>
                  </a:cubicBezTo>
                  <a:cubicBezTo>
                    <a:pt x="28746" y="17487"/>
                    <a:pt x="27132" y="15604"/>
                    <a:pt x="26325" y="13182"/>
                  </a:cubicBezTo>
                  <a:cubicBezTo>
                    <a:pt x="26325" y="11837"/>
                    <a:pt x="26325" y="10492"/>
                    <a:pt x="28208" y="10492"/>
                  </a:cubicBezTo>
                  <a:cubicBezTo>
                    <a:pt x="45695" y="18294"/>
                    <a:pt x="59953" y="31745"/>
                    <a:pt x="76364" y="41161"/>
                  </a:cubicBezTo>
                  <a:cubicBezTo>
                    <a:pt x="101921" y="56226"/>
                    <a:pt x="124519" y="75058"/>
                    <a:pt x="148732" y="91738"/>
                  </a:cubicBezTo>
                  <a:cubicBezTo>
                    <a:pt x="154919" y="96042"/>
                    <a:pt x="160838" y="101154"/>
                    <a:pt x="166756" y="105996"/>
                  </a:cubicBezTo>
                  <a:cubicBezTo>
                    <a:pt x="174020" y="111915"/>
                    <a:pt x="173482" y="116219"/>
                    <a:pt x="165142" y="120792"/>
                  </a:cubicBezTo>
                  <a:cubicBezTo>
                    <a:pt x="164335" y="121061"/>
                    <a:pt x="164066" y="121868"/>
                    <a:pt x="162990" y="122676"/>
                  </a:cubicBezTo>
                  <a:cubicBezTo>
                    <a:pt x="172406" y="127787"/>
                    <a:pt x="182091" y="131822"/>
                    <a:pt x="190431" y="137741"/>
                  </a:cubicBezTo>
                  <a:cubicBezTo>
                    <a:pt x="201999" y="146081"/>
                    <a:pt x="214912" y="153613"/>
                    <a:pt x="222445" y="166527"/>
                  </a:cubicBezTo>
                  <a:cubicBezTo>
                    <a:pt x="220561" y="168141"/>
                    <a:pt x="220292" y="168410"/>
                    <a:pt x="218678" y="167603"/>
                  </a:cubicBezTo>
                  <a:cubicBezTo>
                    <a:pt x="210069" y="162760"/>
                    <a:pt x="200923" y="159263"/>
                    <a:pt x="193659" y="151999"/>
                  </a:cubicBezTo>
                  <a:cubicBezTo>
                    <a:pt x="185050" y="143659"/>
                    <a:pt x="175365" y="136665"/>
                    <a:pt x="165411" y="130208"/>
                  </a:cubicBezTo>
                  <a:cubicBezTo>
                    <a:pt x="164873" y="129939"/>
                    <a:pt x="164873" y="129939"/>
                    <a:pt x="165411" y="130477"/>
                  </a:cubicBezTo>
                  <a:cubicBezTo>
                    <a:pt x="166218" y="131015"/>
                    <a:pt x="165680" y="129939"/>
                    <a:pt x="165949" y="130746"/>
                  </a:cubicBezTo>
                  <a:cubicBezTo>
                    <a:pt x="171868" y="136127"/>
                    <a:pt x="178862" y="140162"/>
                    <a:pt x="183436" y="147157"/>
                  </a:cubicBezTo>
                  <a:cubicBezTo>
                    <a:pt x="183436" y="148233"/>
                    <a:pt x="183167" y="148771"/>
                    <a:pt x="182360" y="149309"/>
                  </a:cubicBezTo>
                  <a:cubicBezTo>
                    <a:pt x="180477" y="150116"/>
                    <a:pt x="178593" y="149578"/>
                    <a:pt x="176979" y="148771"/>
                  </a:cubicBezTo>
                  <a:cubicBezTo>
                    <a:pt x="151960" y="135051"/>
                    <a:pt x="125595" y="123752"/>
                    <a:pt x="100576" y="110300"/>
                  </a:cubicBezTo>
                  <a:cubicBezTo>
                    <a:pt x="95734" y="107610"/>
                    <a:pt x="90622" y="105458"/>
                    <a:pt x="84704" y="105189"/>
                  </a:cubicBezTo>
                  <a:cubicBezTo>
                    <a:pt x="82551" y="105189"/>
                    <a:pt x="80399" y="104382"/>
                    <a:pt x="78785" y="103037"/>
                  </a:cubicBezTo>
                  <a:cubicBezTo>
                    <a:pt x="78516" y="103037"/>
                    <a:pt x="78516" y="103037"/>
                    <a:pt x="78516" y="103037"/>
                  </a:cubicBezTo>
                  <a:cubicBezTo>
                    <a:pt x="78785" y="103306"/>
                    <a:pt x="79054" y="103306"/>
                    <a:pt x="79323" y="103575"/>
                  </a:cubicBezTo>
                  <a:cubicBezTo>
                    <a:pt x="103804" y="119178"/>
                    <a:pt x="130169" y="131822"/>
                    <a:pt x="154650" y="147426"/>
                  </a:cubicBezTo>
                  <a:cubicBezTo>
                    <a:pt x="158148" y="149847"/>
                    <a:pt x="162990" y="150116"/>
                    <a:pt x="165680" y="154152"/>
                  </a:cubicBezTo>
                  <a:cubicBezTo>
                    <a:pt x="165680" y="156842"/>
                    <a:pt x="163797" y="156573"/>
                    <a:pt x="162183" y="156304"/>
                  </a:cubicBezTo>
                  <a:cubicBezTo>
                    <a:pt x="159493" y="155766"/>
                    <a:pt x="156802" y="155228"/>
                    <a:pt x="154381" y="154152"/>
                  </a:cubicBezTo>
                  <a:cubicBezTo>
                    <a:pt x="174020" y="160877"/>
                    <a:pt x="192583" y="170293"/>
                    <a:pt x="213029" y="174597"/>
                  </a:cubicBezTo>
                  <a:cubicBezTo>
                    <a:pt x="216257" y="175404"/>
                    <a:pt x="220561" y="175135"/>
                    <a:pt x="221638" y="179709"/>
                  </a:cubicBezTo>
                  <a:cubicBezTo>
                    <a:pt x="214643" y="184013"/>
                    <a:pt x="207110" y="183475"/>
                    <a:pt x="201192" y="179440"/>
                  </a:cubicBezTo>
                  <a:cubicBezTo>
                    <a:pt x="195811" y="175942"/>
                    <a:pt x="190431" y="174059"/>
                    <a:pt x="184512" y="173521"/>
                  </a:cubicBezTo>
                  <a:cubicBezTo>
                    <a:pt x="176441" y="172714"/>
                    <a:pt x="168640" y="170024"/>
                    <a:pt x="160569" y="168410"/>
                  </a:cubicBezTo>
                  <a:cubicBezTo>
                    <a:pt x="158955" y="167603"/>
                    <a:pt x="157071" y="168141"/>
                    <a:pt x="155457" y="167065"/>
                  </a:cubicBezTo>
                  <a:cubicBezTo>
                    <a:pt x="151422" y="165451"/>
                    <a:pt x="147387" y="163836"/>
                    <a:pt x="143082" y="162222"/>
                  </a:cubicBezTo>
                  <a:cubicBezTo>
                    <a:pt x="140123" y="162222"/>
                    <a:pt x="137971" y="159801"/>
                    <a:pt x="135280" y="158994"/>
                  </a:cubicBezTo>
                  <a:cubicBezTo>
                    <a:pt x="131245" y="157111"/>
                    <a:pt x="127479" y="154959"/>
                    <a:pt x="123443" y="153075"/>
                  </a:cubicBezTo>
                  <a:cubicBezTo>
                    <a:pt x="121829" y="152537"/>
                    <a:pt x="120215" y="151730"/>
                    <a:pt x="118870" y="150385"/>
                  </a:cubicBezTo>
                  <a:cubicBezTo>
                    <a:pt x="115911" y="148502"/>
                    <a:pt x="112951" y="146619"/>
                    <a:pt x="109723" y="144736"/>
                  </a:cubicBezTo>
                  <a:cubicBezTo>
                    <a:pt x="107302" y="142852"/>
                    <a:pt x="104612" y="140969"/>
                    <a:pt x="102997" y="138010"/>
                  </a:cubicBezTo>
                  <a:cubicBezTo>
                    <a:pt x="95734" y="129670"/>
                    <a:pt x="86587" y="123214"/>
                    <a:pt x="77978" y="116488"/>
                  </a:cubicBezTo>
                  <a:cubicBezTo>
                    <a:pt x="76364" y="115681"/>
                    <a:pt x="74750" y="114874"/>
                    <a:pt x="73405" y="113529"/>
                  </a:cubicBezTo>
                  <a:cubicBezTo>
                    <a:pt x="72867" y="113260"/>
                    <a:pt x="72598" y="112722"/>
                    <a:pt x="72328" y="112453"/>
                  </a:cubicBezTo>
                  <a:cubicBezTo>
                    <a:pt x="71252" y="111376"/>
                    <a:pt x="69907" y="110300"/>
                    <a:pt x="68562" y="109493"/>
                  </a:cubicBezTo>
                  <a:cubicBezTo>
                    <a:pt x="68024" y="109224"/>
                    <a:pt x="67755" y="108686"/>
                    <a:pt x="67486" y="108417"/>
                  </a:cubicBezTo>
                  <a:cubicBezTo>
                    <a:pt x="66410" y="107341"/>
                    <a:pt x="65334" y="105996"/>
                    <a:pt x="64258" y="104651"/>
                  </a:cubicBezTo>
                  <a:cubicBezTo>
                    <a:pt x="63451" y="103575"/>
                    <a:pt x="62644" y="102499"/>
                    <a:pt x="61567" y="101692"/>
                  </a:cubicBezTo>
                  <a:cubicBezTo>
                    <a:pt x="59684" y="100077"/>
                    <a:pt x="57263" y="99808"/>
                    <a:pt x="55380" y="98194"/>
                  </a:cubicBezTo>
                  <a:cubicBezTo>
                    <a:pt x="54842" y="97925"/>
                    <a:pt x="54573" y="97387"/>
                    <a:pt x="54304" y="96849"/>
                  </a:cubicBezTo>
                  <a:cubicBezTo>
                    <a:pt x="52959" y="94159"/>
                    <a:pt x="52690" y="91469"/>
                    <a:pt x="54573" y="88778"/>
                  </a:cubicBezTo>
                  <a:cubicBezTo>
                    <a:pt x="54842" y="88509"/>
                    <a:pt x="55380" y="87971"/>
                    <a:pt x="55918" y="87702"/>
                  </a:cubicBezTo>
                  <a:cubicBezTo>
                    <a:pt x="57532" y="86626"/>
                    <a:pt x="59684" y="87433"/>
                    <a:pt x="61298" y="86357"/>
                  </a:cubicBezTo>
                  <a:cubicBezTo>
                    <a:pt x="61836" y="86088"/>
                    <a:pt x="62375" y="86088"/>
                    <a:pt x="62913" y="86357"/>
                  </a:cubicBezTo>
                  <a:cubicBezTo>
                    <a:pt x="64527" y="86626"/>
                    <a:pt x="66141" y="87164"/>
                    <a:pt x="67486" y="87433"/>
                  </a:cubicBezTo>
                  <a:cubicBezTo>
                    <a:pt x="68293" y="87702"/>
                    <a:pt x="69100" y="87971"/>
                    <a:pt x="69907" y="88240"/>
                  </a:cubicBezTo>
                  <a:cubicBezTo>
                    <a:pt x="76095" y="90123"/>
                    <a:pt x="82551" y="90662"/>
                    <a:pt x="88739" y="93083"/>
                  </a:cubicBezTo>
                  <a:cubicBezTo>
                    <a:pt x="89277" y="93352"/>
                    <a:pt x="89815" y="93352"/>
                    <a:pt x="90353" y="93621"/>
                  </a:cubicBezTo>
                  <a:cubicBezTo>
                    <a:pt x="92505" y="94966"/>
                    <a:pt x="94927" y="95773"/>
                    <a:pt x="97348" y="96580"/>
                  </a:cubicBezTo>
                  <a:cubicBezTo>
                    <a:pt x="102459" y="97925"/>
                    <a:pt x="106495" y="100884"/>
                    <a:pt x="110530" y="103575"/>
                  </a:cubicBezTo>
                  <a:cubicBezTo>
                    <a:pt x="114027" y="105458"/>
                    <a:pt x="117256" y="107879"/>
                    <a:pt x="121022" y="109224"/>
                  </a:cubicBezTo>
                  <a:cubicBezTo>
                    <a:pt x="121560" y="109224"/>
                    <a:pt x="122098" y="109493"/>
                    <a:pt x="122636" y="109493"/>
                  </a:cubicBezTo>
                  <a:cubicBezTo>
                    <a:pt x="125326" y="109762"/>
                    <a:pt x="128017" y="108955"/>
                    <a:pt x="130707" y="109762"/>
                  </a:cubicBezTo>
                  <a:cubicBezTo>
                    <a:pt x="132321" y="110031"/>
                    <a:pt x="133935" y="110569"/>
                    <a:pt x="135280" y="111107"/>
                  </a:cubicBezTo>
                  <a:cubicBezTo>
                    <a:pt x="134473" y="110569"/>
                    <a:pt x="133397" y="110300"/>
                    <a:pt x="132590" y="109762"/>
                  </a:cubicBezTo>
                  <a:cubicBezTo>
                    <a:pt x="130169" y="108417"/>
                    <a:pt x="127479" y="107610"/>
                    <a:pt x="125057" y="106803"/>
                  </a:cubicBezTo>
                  <a:cubicBezTo>
                    <a:pt x="121291" y="105189"/>
                    <a:pt x="117525" y="103037"/>
                    <a:pt x="114296" y="100346"/>
                  </a:cubicBezTo>
                  <a:cubicBezTo>
                    <a:pt x="112413" y="98463"/>
                    <a:pt x="110261" y="97118"/>
                    <a:pt x="107302" y="96849"/>
                  </a:cubicBezTo>
                  <a:cubicBezTo>
                    <a:pt x="104881" y="96311"/>
                    <a:pt x="102728" y="94966"/>
                    <a:pt x="100845" y="93352"/>
                  </a:cubicBezTo>
                  <a:cubicBezTo>
                    <a:pt x="99231" y="91738"/>
                    <a:pt x="97079" y="90392"/>
                    <a:pt x="94658" y="89585"/>
                  </a:cubicBezTo>
                  <a:cubicBezTo>
                    <a:pt x="94120" y="89316"/>
                    <a:pt x="93581" y="89047"/>
                    <a:pt x="93312" y="88778"/>
                  </a:cubicBezTo>
                  <a:cubicBezTo>
                    <a:pt x="91429" y="87164"/>
                    <a:pt x="89546" y="85819"/>
                    <a:pt x="87125" y="85012"/>
                  </a:cubicBezTo>
                  <a:cubicBezTo>
                    <a:pt x="82820" y="83129"/>
                    <a:pt x="78516" y="80977"/>
                    <a:pt x="75019" y="77479"/>
                  </a:cubicBezTo>
                  <a:cubicBezTo>
                    <a:pt x="73674" y="75058"/>
                    <a:pt x="71252" y="73713"/>
                    <a:pt x="68831" y="72637"/>
                  </a:cubicBezTo>
                  <a:cubicBezTo>
                    <a:pt x="67486" y="71830"/>
                    <a:pt x="66141" y="70754"/>
                    <a:pt x="65065" y="69678"/>
                  </a:cubicBezTo>
                  <a:cubicBezTo>
                    <a:pt x="63451" y="67794"/>
                    <a:pt x="61836" y="66180"/>
                    <a:pt x="59415" y="65373"/>
                  </a:cubicBezTo>
                  <a:cubicBezTo>
                    <a:pt x="58070" y="64835"/>
                    <a:pt x="56994" y="64028"/>
                    <a:pt x="56187" y="62952"/>
                  </a:cubicBezTo>
                  <a:cubicBezTo>
                    <a:pt x="55111" y="61607"/>
                    <a:pt x="54304" y="60531"/>
                    <a:pt x="52690" y="59724"/>
                  </a:cubicBezTo>
                  <a:cubicBezTo>
                    <a:pt x="50806" y="58648"/>
                    <a:pt x="48923" y="57571"/>
                    <a:pt x="47578" y="55688"/>
                  </a:cubicBezTo>
                  <a:cubicBezTo>
                    <a:pt x="44888" y="52460"/>
                    <a:pt x="41122" y="50039"/>
                    <a:pt x="38162" y="47079"/>
                  </a:cubicBezTo>
                  <a:cubicBezTo>
                    <a:pt x="36817" y="46003"/>
                    <a:pt x="35472" y="44927"/>
                    <a:pt x="34396" y="43582"/>
                  </a:cubicBezTo>
                  <a:cubicBezTo>
                    <a:pt x="33051" y="41430"/>
                    <a:pt x="31437" y="39816"/>
                    <a:pt x="29553" y="38471"/>
                  </a:cubicBezTo>
                  <a:cubicBezTo>
                    <a:pt x="27132" y="37126"/>
                    <a:pt x="25518" y="34704"/>
                    <a:pt x="23366" y="33359"/>
                  </a:cubicBezTo>
                  <a:cubicBezTo>
                    <a:pt x="21483" y="31207"/>
                    <a:pt x="19600" y="29593"/>
                    <a:pt x="17716" y="27441"/>
                  </a:cubicBezTo>
                  <a:cubicBezTo>
                    <a:pt x="16371" y="25288"/>
                    <a:pt x="14757" y="23405"/>
                    <a:pt x="13143" y="21791"/>
                  </a:cubicBezTo>
                  <a:cubicBezTo>
                    <a:pt x="12874" y="21522"/>
                    <a:pt x="12336" y="20984"/>
                    <a:pt x="12067" y="20715"/>
                  </a:cubicBezTo>
                  <a:cubicBezTo>
                    <a:pt x="10991" y="19639"/>
                    <a:pt x="9915" y="18563"/>
                    <a:pt x="8569" y="17756"/>
                  </a:cubicBezTo>
                  <a:cubicBezTo>
                    <a:pt x="8031" y="17487"/>
                    <a:pt x="7762" y="17218"/>
                    <a:pt x="7224" y="16949"/>
                  </a:cubicBezTo>
                  <a:cubicBezTo>
                    <a:pt x="5879" y="16142"/>
                    <a:pt x="4265" y="15334"/>
                    <a:pt x="2920" y="14258"/>
                  </a:cubicBezTo>
                  <a:cubicBezTo>
                    <a:pt x="1844" y="13182"/>
                    <a:pt x="768" y="12106"/>
                    <a:pt x="1575" y="10492"/>
                  </a:cubicBezTo>
                  <a:cubicBezTo>
                    <a:pt x="1575" y="10223"/>
                    <a:pt x="1306" y="9685"/>
                    <a:pt x="1306" y="9416"/>
                  </a:cubicBezTo>
                  <a:cubicBezTo>
                    <a:pt x="-1115" y="5919"/>
                    <a:pt x="-39" y="3497"/>
                    <a:pt x="3458" y="1614"/>
                  </a:cubicBezTo>
                  <a:cubicBezTo>
                    <a:pt x="5341" y="1614"/>
                    <a:pt x="6417" y="1076"/>
                    <a:pt x="7493" y="538"/>
                  </a:cubicBezTo>
                  <a:close/>
                </a:path>
              </a:pathLst>
            </a:custGeom>
            <a:solidFill>
              <a:srgbClr val="2A451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5" name="Полилиния: фигура 3044">
              <a:extLst>
                <a:ext uri="{FF2B5EF4-FFF2-40B4-BE49-F238E27FC236}">
                  <a16:creationId xmlns:a16="http://schemas.microsoft.com/office/drawing/2014/main" id="{F4A0A86F-9CF8-2BE7-A1CE-81BEE7719F90}"/>
                </a:ext>
              </a:extLst>
            </p:cNvPr>
            <p:cNvSpPr/>
            <p:nvPr/>
          </p:nvSpPr>
          <p:spPr>
            <a:xfrm>
              <a:off x="4219087" y="7306774"/>
              <a:ext cx="232925" cy="222750"/>
            </a:xfrm>
            <a:custGeom>
              <a:avLst/>
              <a:gdLst>
                <a:gd name="connsiteX0" fmla="*/ 99808 w 232925"/>
                <a:gd name="connsiteY0" fmla="*/ 136233 h 222750"/>
                <a:gd name="connsiteX1" fmla="*/ 60531 w 232925"/>
                <a:gd name="connsiteY1" fmla="*/ 103412 h 222750"/>
                <a:gd name="connsiteX2" fmla="*/ 73713 w 232925"/>
                <a:gd name="connsiteY2" fmla="*/ 107985 h 222750"/>
                <a:gd name="connsiteX3" fmla="*/ 112991 w 232925"/>
                <a:gd name="connsiteY3" fmla="*/ 137309 h 222750"/>
                <a:gd name="connsiteX4" fmla="*/ 121330 w 232925"/>
                <a:gd name="connsiteY4" fmla="*/ 143766 h 222750"/>
                <a:gd name="connsiteX5" fmla="*/ 123483 w 232925"/>
                <a:gd name="connsiteY5" fmla="*/ 144035 h 222750"/>
                <a:gd name="connsiteX6" fmla="*/ 123483 w 232925"/>
                <a:gd name="connsiteY6" fmla="*/ 141344 h 222750"/>
                <a:gd name="connsiteX7" fmla="*/ 120523 w 232925"/>
                <a:gd name="connsiteY7" fmla="*/ 138116 h 222750"/>
                <a:gd name="connsiteX8" fmla="*/ 47348 w 232925"/>
                <a:gd name="connsiteY8" fmla="*/ 63596 h 222750"/>
                <a:gd name="connsiteX9" fmla="*/ 4304 w 232925"/>
                <a:gd name="connsiteY9" fmla="*/ 13019 h 222750"/>
                <a:gd name="connsiteX10" fmla="*/ 0 w 232925"/>
                <a:gd name="connsiteY10" fmla="*/ 4142 h 222750"/>
                <a:gd name="connsiteX11" fmla="*/ 1883 w 232925"/>
                <a:gd name="connsiteY11" fmla="*/ 106 h 222750"/>
                <a:gd name="connsiteX12" fmla="*/ 5650 w 232925"/>
                <a:gd name="connsiteY12" fmla="*/ 2527 h 222750"/>
                <a:gd name="connsiteX13" fmla="*/ 72637 w 232925"/>
                <a:gd name="connsiteY13" fmla="*/ 80276 h 222750"/>
                <a:gd name="connsiteX14" fmla="*/ 65373 w 232925"/>
                <a:gd name="connsiteY14" fmla="*/ 50683 h 222750"/>
                <a:gd name="connsiteX15" fmla="*/ 66180 w 232925"/>
                <a:gd name="connsiteY15" fmla="*/ 46378 h 222750"/>
                <a:gd name="connsiteX16" fmla="*/ 69678 w 232925"/>
                <a:gd name="connsiteY16" fmla="*/ 48262 h 222750"/>
                <a:gd name="connsiteX17" fmla="*/ 76672 w 232925"/>
                <a:gd name="connsiteY17" fmla="*/ 60637 h 222750"/>
                <a:gd name="connsiteX18" fmla="*/ 79631 w 232925"/>
                <a:gd name="connsiteY18" fmla="*/ 66286 h 222750"/>
                <a:gd name="connsiteX19" fmla="*/ 81246 w 232925"/>
                <a:gd name="connsiteY19" fmla="*/ 72205 h 222750"/>
                <a:gd name="connsiteX20" fmla="*/ 85819 w 232925"/>
                <a:gd name="connsiteY20" fmla="*/ 80007 h 222750"/>
                <a:gd name="connsiteX21" fmla="*/ 86895 w 232925"/>
                <a:gd name="connsiteY21" fmla="*/ 84849 h 222750"/>
                <a:gd name="connsiteX22" fmla="*/ 87433 w 232925"/>
                <a:gd name="connsiteY22" fmla="*/ 92382 h 222750"/>
                <a:gd name="connsiteX23" fmla="*/ 92814 w 232925"/>
                <a:gd name="connsiteY23" fmla="*/ 101798 h 222750"/>
                <a:gd name="connsiteX24" fmla="*/ 102230 w 232925"/>
                <a:gd name="connsiteY24" fmla="*/ 110676 h 222750"/>
                <a:gd name="connsiteX25" fmla="*/ 105458 w 232925"/>
                <a:gd name="connsiteY25" fmla="*/ 113635 h 222750"/>
                <a:gd name="connsiteX26" fmla="*/ 128863 w 232925"/>
                <a:gd name="connsiteY26" fmla="*/ 134888 h 222750"/>
                <a:gd name="connsiteX27" fmla="*/ 130746 w 232925"/>
                <a:gd name="connsiteY27" fmla="*/ 137040 h 222750"/>
                <a:gd name="connsiteX28" fmla="*/ 134244 w 232925"/>
                <a:gd name="connsiteY28" fmla="*/ 138385 h 222750"/>
                <a:gd name="connsiteX29" fmla="*/ 175135 w 232925"/>
                <a:gd name="connsiteY29" fmla="*/ 167440 h 222750"/>
                <a:gd name="connsiteX30" fmla="*/ 185358 w 232925"/>
                <a:gd name="connsiteY30" fmla="*/ 173089 h 222750"/>
                <a:gd name="connsiteX31" fmla="*/ 217103 w 232925"/>
                <a:gd name="connsiteY31" fmla="*/ 195957 h 222750"/>
                <a:gd name="connsiteX32" fmla="*/ 219525 w 232925"/>
                <a:gd name="connsiteY32" fmla="*/ 198916 h 222750"/>
                <a:gd name="connsiteX33" fmla="*/ 224098 w 232925"/>
                <a:gd name="connsiteY33" fmla="*/ 198378 h 222750"/>
                <a:gd name="connsiteX34" fmla="*/ 225712 w 232925"/>
                <a:gd name="connsiteY34" fmla="*/ 199185 h 222750"/>
                <a:gd name="connsiteX35" fmla="*/ 226788 w 232925"/>
                <a:gd name="connsiteY35" fmla="*/ 206987 h 222750"/>
                <a:gd name="connsiteX36" fmla="*/ 232169 w 232925"/>
                <a:gd name="connsiteY36" fmla="*/ 213443 h 222750"/>
                <a:gd name="connsiteX37" fmla="*/ 232438 w 232925"/>
                <a:gd name="connsiteY37" fmla="*/ 219362 h 222750"/>
                <a:gd name="connsiteX38" fmla="*/ 226250 w 232925"/>
                <a:gd name="connsiteY38" fmla="*/ 221514 h 222750"/>
                <a:gd name="connsiteX39" fmla="*/ 216027 w 232925"/>
                <a:gd name="connsiteY39" fmla="*/ 217479 h 222750"/>
                <a:gd name="connsiteX40" fmla="*/ 212799 w 232925"/>
                <a:gd name="connsiteY40" fmla="*/ 214519 h 222750"/>
                <a:gd name="connsiteX41" fmla="*/ 209302 w 232925"/>
                <a:gd name="connsiteY41" fmla="*/ 210215 h 222750"/>
                <a:gd name="connsiteX42" fmla="*/ 206880 w 232925"/>
                <a:gd name="connsiteY42" fmla="*/ 208332 h 222750"/>
                <a:gd name="connsiteX43" fmla="*/ 203114 w 232925"/>
                <a:gd name="connsiteY43" fmla="*/ 205641 h 222750"/>
                <a:gd name="connsiteX44" fmla="*/ 185627 w 232925"/>
                <a:gd name="connsiteY44" fmla="*/ 191383 h 222750"/>
                <a:gd name="connsiteX45" fmla="*/ 179709 w 232925"/>
                <a:gd name="connsiteY45" fmla="*/ 187886 h 222750"/>
                <a:gd name="connsiteX46" fmla="*/ 145005 w 232925"/>
                <a:gd name="connsiteY46" fmla="*/ 167440 h 222750"/>
                <a:gd name="connsiteX47" fmla="*/ 135589 w 232925"/>
                <a:gd name="connsiteY47" fmla="*/ 160445 h 222750"/>
                <a:gd name="connsiteX48" fmla="*/ 131553 w 232925"/>
                <a:gd name="connsiteY48" fmla="*/ 156679 h 222750"/>
                <a:gd name="connsiteX49" fmla="*/ 130208 w 232925"/>
                <a:gd name="connsiteY49" fmla="*/ 156141 h 222750"/>
                <a:gd name="connsiteX50" fmla="*/ 125635 w 232925"/>
                <a:gd name="connsiteY50" fmla="*/ 156141 h 222750"/>
                <a:gd name="connsiteX51" fmla="*/ 99808 w 232925"/>
                <a:gd name="connsiteY51" fmla="*/ 136233 h 222750"/>
                <a:gd name="connsiteX52" fmla="*/ 99808 w 232925"/>
                <a:gd name="connsiteY52" fmla="*/ 136233 h 222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32925" h="222750">
                  <a:moveTo>
                    <a:pt x="99808" y="136233"/>
                  </a:moveTo>
                  <a:cubicBezTo>
                    <a:pt x="86626" y="126010"/>
                    <a:pt x="73175" y="116325"/>
                    <a:pt x="60531" y="103412"/>
                  </a:cubicBezTo>
                  <a:cubicBezTo>
                    <a:pt x="66180" y="103950"/>
                    <a:pt x="70216" y="105833"/>
                    <a:pt x="73713" y="107985"/>
                  </a:cubicBezTo>
                  <a:cubicBezTo>
                    <a:pt x="87702" y="116325"/>
                    <a:pt x="100077" y="127086"/>
                    <a:pt x="112991" y="137309"/>
                  </a:cubicBezTo>
                  <a:cubicBezTo>
                    <a:pt x="115681" y="139461"/>
                    <a:pt x="118640" y="141613"/>
                    <a:pt x="121330" y="143766"/>
                  </a:cubicBezTo>
                  <a:cubicBezTo>
                    <a:pt x="121868" y="144304"/>
                    <a:pt x="123214" y="144304"/>
                    <a:pt x="123483" y="144035"/>
                  </a:cubicBezTo>
                  <a:cubicBezTo>
                    <a:pt x="124559" y="143228"/>
                    <a:pt x="124021" y="142152"/>
                    <a:pt x="123483" y="141344"/>
                  </a:cubicBezTo>
                  <a:cubicBezTo>
                    <a:pt x="122676" y="140268"/>
                    <a:pt x="121599" y="139192"/>
                    <a:pt x="120523" y="138116"/>
                  </a:cubicBezTo>
                  <a:cubicBezTo>
                    <a:pt x="94159" y="115249"/>
                    <a:pt x="70216" y="89961"/>
                    <a:pt x="47348" y="63596"/>
                  </a:cubicBezTo>
                  <a:cubicBezTo>
                    <a:pt x="32821" y="46917"/>
                    <a:pt x="16949" y="31313"/>
                    <a:pt x="4304" y="13019"/>
                  </a:cubicBezTo>
                  <a:cubicBezTo>
                    <a:pt x="2421" y="10329"/>
                    <a:pt x="0" y="7908"/>
                    <a:pt x="0" y="4142"/>
                  </a:cubicBezTo>
                  <a:cubicBezTo>
                    <a:pt x="0" y="2527"/>
                    <a:pt x="0" y="644"/>
                    <a:pt x="1883" y="106"/>
                  </a:cubicBezTo>
                  <a:cubicBezTo>
                    <a:pt x="3766" y="-432"/>
                    <a:pt x="4573" y="1182"/>
                    <a:pt x="5650" y="2527"/>
                  </a:cubicBezTo>
                  <a:cubicBezTo>
                    <a:pt x="25557" y="30506"/>
                    <a:pt x="50039" y="54449"/>
                    <a:pt x="72637" y="80276"/>
                  </a:cubicBezTo>
                  <a:cubicBezTo>
                    <a:pt x="72368" y="69784"/>
                    <a:pt x="66718" y="60906"/>
                    <a:pt x="65373" y="50683"/>
                  </a:cubicBezTo>
                  <a:cubicBezTo>
                    <a:pt x="66449" y="49338"/>
                    <a:pt x="64028" y="47186"/>
                    <a:pt x="66180" y="46378"/>
                  </a:cubicBezTo>
                  <a:cubicBezTo>
                    <a:pt x="67794" y="45840"/>
                    <a:pt x="68601" y="47455"/>
                    <a:pt x="69678" y="48262"/>
                  </a:cubicBezTo>
                  <a:cubicBezTo>
                    <a:pt x="74251" y="51221"/>
                    <a:pt x="73175" y="57140"/>
                    <a:pt x="76672" y="60637"/>
                  </a:cubicBezTo>
                  <a:cubicBezTo>
                    <a:pt x="77210" y="62789"/>
                    <a:pt x="77748" y="64941"/>
                    <a:pt x="79631" y="66286"/>
                  </a:cubicBezTo>
                  <a:cubicBezTo>
                    <a:pt x="81246" y="67901"/>
                    <a:pt x="82053" y="70053"/>
                    <a:pt x="81246" y="72205"/>
                  </a:cubicBezTo>
                  <a:cubicBezTo>
                    <a:pt x="82860" y="74895"/>
                    <a:pt x="84205" y="77585"/>
                    <a:pt x="85819" y="80007"/>
                  </a:cubicBezTo>
                  <a:cubicBezTo>
                    <a:pt x="86626" y="81621"/>
                    <a:pt x="86357" y="83235"/>
                    <a:pt x="86895" y="84849"/>
                  </a:cubicBezTo>
                  <a:cubicBezTo>
                    <a:pt x="86088" y="87539"/>
                    <a:pt x="86895" y="89961"/>
                    <a:pt x="87433" y="92382"/>
                  </a:cubicBezTo>
                  <a:cubicBezTo>
                    <a:pt x="87702" y="96417"/>
                    <a:pt x="89854" y="99107"/>
                    <a:pt x="92814" y="101798"/>
                  </a:cubicBezTo>
                  <a:cubicBezTo>
                    <a:pt x="96042" y="104488"/>
                    <a:pt x="100346" y="106640"/>
                    <a:pt x="102230" y="110676"/>
                  </a:cubicBezTo>
                  <a:cubicBezTo>
                    <a:pt x="103306" y="111752"/>
                    <a:pt x="104382" y="112828"/>
                    <a:pt x="105458" y="113635"/>
                  </a:cubicBezTo>
                  <a:cubicBezTo>
                    <a:pt x="114605" y="119015"/>
                    <a:pt x="122945" y="125741"/>
                    <a:pt x="128863" y="134888"/>
                  </a:cubicBezTo>
                  <a:cubicBezTo>
                    <a:pt x="129401" y="135695"/>
                    <a:pt x="130208" y="136233"/>
                    <a:pt x="130746" y="137040"/>
                  </a:cubicBezTo>
                  <a:cubicBezTo>
                    <a:pt x="131822" y="137578"/>
                    <a:pt x="133168" y="137578"/>
                    <a:pt x="134244" y="138385"/>
                  </a:cubicBezTo>
                  <a:cubicBezTo>
                    <a:pt x="146619" y="149684"/>
                    <a:pt x="162222" y="156948"/>
                    <a:pt x="175135" y="167440"/>
                  </a:cubicBezTo>
                  <a:cubicBezTo>
                    <a:pt x="178364" y="169861"/>
                    <a:pt x="181592" y="171744"/>
                    <a:pt x="185358" y="173089"/>
                  </a:cubicBezTo>
                  <a:cubicBezTo>
                    <a:pt x="196388" y="180084"/>
                    <a:pt x="208226" y="186003"/>
                    <a:pt x="217103" y="195957"/>
                  </a:cubicBezTo>
                  <a:cubicBezTo>
                    <a:pt x="217910" y="197033"/>
                    <a:pt x="218718" y="197840"/>
                    <a:pt x="219525" y="198916"/>
                  </a:cubicBezTo>
                  <a:cubicBezTo>
                    <a:pt x="221408" y="201606"/>
                    <a:pt x="222484" y="199992"/>
                    <a:pt x="224098" y="198378"/>
                  </a:cubicBezTo>
                  <a:cubicBezTo>
                    <a:pt x="224636" y="198378"/>
                    <a:pt x="225174" y="198647"/>
                    <a:pt x="225712" y="199185"/>
                  </a:cubicBezTo>
                  <a:cubicBezTo>
                    <a:pt x="227326" y="201606"/>
                    <a:pt x="227864" y="204296"/>
                    <a:pt x="226788" y="206987"/>
                  </a:cubicBezTo>
                  <a:cubicBezTo>
                    <a:pt x="228671" y="209139"/>
                    <a:pt x="230555" y="211291"/>
                    <a:pt x="232169" y="213443"/>
                  </a:cubicBezTo>
                  <a:cubicBezTo>
                    <a:pt x="232976" y="215326"/>
                    <a:pt x="233245" y="217479"/>
                    <a:pt x="232438" y="219362"/>
                  </a:cubicBezTo>
                  <a:cubicBezTo>
                    <a:pt x="231093" y="222052"/>
                    <a:pt x="228671" y="224204"/>
                    <a:pt x="226250" y="221514"/>
                  </a:cubicBezTo>
                  <a:cubicBezTo>
                    <a:pt x="223291" y="218286"/>
                    <a:pt x="220332" y="217210"/>
                    <a:pt x="216027" y="217479"/>
                  </a:cubicBezTo>
                  <a:cubicBezTo>
                    <a:pt x="214413" y="217479"/>
                    <a:pt x="212799" y="216672"/>
                    <a:pt x="212799" y="214519"/>
                  </a:cubicBezTo>
                  <a:cubicBezTo>
                    <a:pt x="212261" y="212636"/>
                    <a:pt x="210916" y="211022"/>
                    <a:pt x="209302" y="210215"/>
                  </a:cubicBezTo>
                  <a:cubicBezTo>
                    <a:pt x="207957" y="210215"/>
                    <a:pt x="207419" y="209408"/>
                    <a:pt x="206880" y="208332"/>
                  </a:cubicBezTo>
                  <a:cubicBezTo>
                    <a:pt x="206342" y="206449"/>
                    <a:pt x="204997" y="205641"/>
                    <a:pt x="203114" y="205641"/>
                  </a:cubicBezTo>
                  <a:cubicBezTo>
                    <a:pt x="197196" y="201068"/>
                    <a:pt x="191546" y="195957"/>
                    <a:pt x="185627" y="191383"/>
                  </a:cubicBezTo>
                  <a:cubicBezTo>
                    <a:pt x="184282" y="189231"/>
                    <a:pt x="182399" y="188155"/>
                    <a:pt x="179709" y="187886"/>
                  </a:cubicBezTo>
                  <a:cubicBezTo>
                    <a:pt x="167603" y="181967"/>
                    <a:pt x="156304" y="174973"/>
                    <a:pt x="145005" y="167440"/>
                  </a:cubicBezTo>
                  <a:cubicBezTo>
                    <a:pt x="141776" y="165288"/>
                    <a:pt x="138279" y="163404"/>
                    <a:pt x="135589" y="160445"/>
                  </a:cubicBezTo>
                  <a:cubicBezTo>
                    <a:pt x="134513" y="159100"/>
                    <a:pt x="133437" y="157486"/>
                    <a:pt x="131553" y="156679"/>
                  </a:cubicBezTo>
                  <a:cubicBezTo>
                    <a:pt x="131015" y="156410"/>
                    <a:pt x="130746" y="156141"/>
                    <a:pt x="130208" y="156141"/>
                  </a:cubicBezTo>
                  <a:cubicBezTo>
                    <a:pt x="128594" y="155603"/>
                    <a:pt x="126980" y="156410"/>
                    <a:pt x="125635" y="156141"/>
                  </a:cubicBezTo>
                  <a:cubicBezTo>
                    <a:pt x="117564" y="149146"/>
                    <a:pt x="107341" y="144573"/>
                    <a:pt x="99808" y="136233"/>
                  </a:cubicBezTo>
                  <a:lnTo>
                    <a:pt x="99808" y="136233"/>
                  </a:lnTo>
                  <a:close/>
                </a:path>
              </a:pathLst>
            </a:custGeom>
            <a:solidFill>
              <a:srgbClr val="EDE3C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6" name="Полилиния: фигура 3045">
              <a:extLst>
                <a:ext uri="{FF2B5EF4-FFF2-40B4-BE49-F238E27FC236}">
                  <a16:creationId xmlns:a16="http://schemas.microsoft.com/office/drawing/2014/main" id="{0DE9C940-9B1B-100E-1E5D-ED02027F5A35}"/>
                </a:ext>
              </a:extLst>
            </p:cNvPr>
            <p:cNvSpPr/>
            <p:nvPr/>
          </p:nvSpPr>
          <p:spPr>
            <a:xfrm>
              <a:off x="4010220" y="6966177"/>
              <a:ext cx="95932" cy="226808"/>
            </a:xfrm>
            <a:custGeom>
              <a:avLst/>
              <a:gdLst>
                <a:gd name="connsiteX0" fmla="*/ 94532 w 95932"/>
                <a:gd name="connsiteY0" fmla="*/ 221794 h 226808"/>
                <a:gd name="connsiteX1" fmla="*/ 93187 w 95932"/>
                <a:gd name="connsiteY1" fmla="*/ 226099 h 226808"/>
                <a:gd name="connsiteX2" fmla="*/ 88344 w 95932"/>
                <a:gd name="connsiteY2" fmla="*/ 222871 h 226808"/>
                <a:gd name="connsiteX3" fmla="*/ 71126 w 95932"/>
                <a:gd name="connsiteY3" fmla="*/ 178212 h 226808"/>
                <a:gd name="connsiteX4" fmla="*/ 57406 w 95932"/>
                <a:gd name="connsiteY4" fmla="*/ 144315 h 226808"/>
                <a:gd name="connsiteX5" fmla="*/ 53640 w 95932"/>
                <a:gd name="connsiteY5" fmla="*/ 136782 h 226808"/>
                <a:gd name="connsiteX6" fmla="*/ 34539 w 95932"/>
                <a:gd name="connsiteY6" fmla="*/ 98581 h 226808"/>
                <a:gd name="connsiteX7" fmla="*/ 33463 w 95932"/>
                <a:gd name="connsiteY7" fmla="*/ 96698 h 226808"/>
                <a:gd name="connsiteX8" fmla="*/ 373 w 95932"/>
                <a:gd name="connsiteY8" fmla="*/ 6036 h 226808"/>
                <a:gd name="connsiteX9" fmla="*/ 1449 w 95932"/>
                <a:gd name="connsiteY9" fmla="*/ 387 h 226808"/>
                <a:gd name="connsiteX10" fmla="*/ 7636 w 95932"/>
                <a:gd name="connsiteY10" fmla="*/ 2270 h 226808"/>
                <a:gd name="connsiteX11" fmla="*/ 11941 w 95932"/>
                <a:gd name="connsiteY11" fmla="*/ 7650 h 226808"/>
                <a:gd name="connsiteX12" fmla="*/ 12748 w 95932"/>
                <a:gd name="connsiteY12" fmla="*/ 9265 h 226808"/>
                <a:gd name="connsiteX13" fmla="*/ 15707 w 95932"/>
                <a:gd name="connsiteY13" fmla="*/ 15183 h 226808"/>
                <a:gd name="connsiteX14" fmla="*/ 15976 w 95932"/>
                <a:gd name="connsiteY14" fmla="*/ 16797 h 226808"/>
                <a:gd name="connsiteX15" fmla="*/ 20550 w 95932"/>
                <a:gd name="connsiteY15" fmla="*/ 22985 h 226808"/>
                <a:gd name="connsiteX16" fmla="*/ 21626 w 95932"/>
                <a:gd name="connsiteY16" fmla="*/ 24061 h 226808"/>
                <a:gd name="connsiteX17" fmla="*/ 25123 w 95932"/>
                <a:gd name="connsiteY17" fmla="*/ 29980 h 226808"/>
                <a:gd name="connsiteX18" fmla="*/ 26199 w 95932"/>
                <a:gd name="connsiteY18" fmla="*/ 31325 h 226808"/>
                <a:gd name="connsiteX19" fmla="*/ 30504 w 95932"/>
                <a:gd name="connsiteY19" fmla="*/ 37243 h 226808"/>
                <a:gd name="connsiteX20" fmla="*/ 34808 w 95932"/>
                <a:gd name="connsiteY20" fmla="*/ 44776 h 226808"/>
                <a:gd name="connsiteX21" fmla="*/ 40996 w 95932"/>
                <a:gd name="connsiteY21" fmla="*/ 55268 h 226808"/>
                <a:gd name="connsiteX22" fmla="*/ 41803 w 95932"/>
                <a:gd name="connsiteY22" fmla="*/ 56882 h 226808"/>
                <a:gd name="connsiteX23" fmla="*/ 44493 w 95932"/>
                <a:gd name="connsiteY23" fmla="*/ 62263 h 226808"/>
                <a:gd name="connsiteX24" fmla="*/ 51757 w 95932"/>
                <a:gd name="connsiteY24" fmla="*/ 74638 h 226808"/>
                <a:gd name="connsiteX25" fmla="*/ 53640 w 95932"/>
                <a:gd name="connsiteY25" fmla="*/ 80287 h 226808"/>
                <a:gd name="connsiteX26" fmla="*/ 54447 w 95932"/>
                <a:gd name="connsiteY26" fmla="*/ 81901 h 226808"/>
                <a:gd name="connsiteX27" fmla="*/ 57137 w 95932"/>
                <a:gd name="connsiteY27" fmla="*/ 87282 h 226808"/>
                <a:gd name="connsiteX28" fmla="*/ 60096 w 95932"/>
                <a:gd name="connsiteY28" fmla="*/ 92124 h 226808"/>
                <a:gd name="connsiteX29" fmla="*/ 65477 w 95932"/>
                <a:gd name="connsiteY29" fmla="*/ 110418 h 226808"/>
                <a:gd name="connsiteX30" fmla="*/ 67898 w 95932"/>
                <a:gd name="connsiteY30" fmla="*/ 114453 h 226808"/>
                <a:gd name="connsiteX31" fmla="*/ 76507 w 95932"/>
                <a:gd name="connsiteY31" fmla="*/ 130864 h 226808"/>
                <a:gd name="connsiteX32" fmla="*/ 77045 w 95932"/>
                <a:gd name="connsiteY32" fmla="*/ 132747 h 226808"/>
                <a:gd name="connsiteX33" fmla="*/ 79466 w 95932"/>
                <a:gd name="connsiteY33" fmla="*/ 140549 h 226808"/>
                <a:gd name="connsiteX34" fmla="*/ 79466 w 95932"/>
                <a:gd name="connsiteY34" fmla="*/ 140549 h 226808"/>
                <a:gd name="connsiteX35" fmla="*/ 84578 w 95932"/>
                <a:gd name="connsiteY35" fmla="*/ 154807 h 226808"/>
                <a:gd name="connsiteX36" fmla="*/ 93725 w 95932"/>
                <a:gd name="connsiteY36" fmla="*/ 194085 h 226808"/>
                <a:gd name="connsiteX37" fmla="*/ 95070 w 95932"/>
                <a:gd name="connsiteY37" fmla="*/ 204308 h 226808"/>
                <a:gd name="connsiteX38" fmla="*/ 94532 w 95932"/>
                <a:gd name="connsiteY38" fmla="*/ 221794 h 226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95932" h="226808">
                  <a:moveTo>
                    <a:pt x="94532" y="221794"/>
                  </a:moveTo>
                  <a:cubicBezTo>
                    <a:pt x="93994" y="223140"/>
                    <a:pt x="93725" y="224754"/>
                    <a:pt x="93187" y="226099"/>
                  </a:cubicBezTo>
                  <a:cubicBezTo>
                    <a:pt x="89420" y="228251"/>
                    <a:pt x="88613" y="225023"/>
                    <a:pt x="88344" y="222871"/>
                  </a:cubicBezTo>
                  <a:cubicBezTo>
                    <a:pt x="84847" y="207267"/>
                    <a:pt x="75969" y="193547"/>
                    <a:pt x="71126" y="178212"/>
                  </a:cubicBezTo>
                  <a:cubicBezTo>
                    <a:pt x="67360" y="166644"/>
                    <a:pt x="62249" y="155345"/>
                    <a:pt x="57406" y="144315"/>
                  </a:cubicBezTo>
                  <a:cubicBezTo>
                    <a:pt x="56061" y="141894"/>
                    <a:pt x="54716" y="139473"/>
                    <a:pt x="53640" y="136782"/>
                  </a:cubicBezTo>
                  <a:cubicBezTo>
                    <a:pt x="48797" y="123331"/>
                    <a:pt x="42341" y="110418"/>
                    <a:pt x="34539" y="98581"/>
                  </a:cubicBezTo>
                  <a:cubicBezTo>
                    <a:pt x="34001" y="98043"/>
                    <a:pt x="33732" y="97505"/>
                    <a:pt x="33463" y="96698"/>
                  </a:cubicBezTo>
                  <a:cubicBezTo>
                    <a:pt x="19474" y="67643"/>
                    <a:pt x="7636" y="37512"/>
                    <a:pt x="373" y="6036"/>
                  </a:cubicBezTo>
                  <a:cubicBezTo>
                    <a:pt x="104" y="4153"/>
                    <a:pt x="-703" y="1732"/>
                    <a:pt x="1449" y="387"/>
                  </a:cubicBezTo>
                  <a:cubicBezTo>
                    <a:pt x="3601" y="-689"/>
                    <a:pt x="5753" y="656"/>
                    <a:pt x="7636" y="2270"/>
                  </a:cubicBezTo>
                  <a:cubicBezTo>
                    <a:pt x="9251" y="3884"/>
                    <a:pt x="10596" y="5767"/>
                    <a:pt x="11941" y="7650"/>
                  </a:cubicBezTo>
                  <a:cubicBezTo>
                    <a:pt x="12210" y="8188"/>
                    <a:pt x="12479" y="8726"/>
                    <a:pt x="12748" y="9265"/>
                  </a:cubicBezTo>
                  <a:cubicBezTo>
                    <a:pt x="13555" y="11148"/>
                    <a:pt x="14631" y="13300"/>
                    <a:pt x="15707" y="15183"/>
                  </a:cubicBezTo>
                  <a:cubicBezTo>
                    <a:pt x="15707" y="15721"/>
                    <a:pt x="15976" y="16259"/>
                    <a:pt x="15976" y="16797"/>
                  </a:cubicBezTo>
                  <a:cubicBezTo>
                    <a:pt x="18128" y="18411"/>
                    <a:pt x="19474" y="20564"/>
                    <a:pt x="20550" y="22985"/>
                  </a:cubicBezTo>
                  <a:cubicBezTo>
                    <a:pt x="21088" y="23254"/>
                    <a:pt x="21357" y="23523"/>
                    <a:pt x="21626" y="24061"/>
                  </a:cubicBezTo>
                  <a:cubicBezTo>
                    <a:pt x="22702" y="26213"/>
                    <a:pt x="23509" y="28365"/>
                    <a:pt x="25123" y="29980"/>
                  </a:cubicBezTo>
                  <a:cubicBezTo>
                    <a:pt x="25392" y="30518"/>
                    <a:pt x="25930" y="30787"/>
                    <a:pt x="26199" y="31325"/>
                  </a:cubicBezTo>
                  <a:cubicBezTo>
                    <a:pt x="27544" y="33477"/>
                    <a:pt x="28620" y="35629"/>
                    <a:pt x="30504" y="37243"/>
                  </a:cubicBezTo>
                  <a:cubicBezTo>
                    <a:pt x="32387" y="39395"/>
                    <a:pt x="34001" y="42086"/>
                    <a:pt x="34808" y="44776"/>
                  </a:cubicBezTo>
                  <a:cubicBezTo>
                    <a:pt x="35077" y="49349"/>
                    <a:pt x="39919" y="51232"/>
                    <a:pt x="40996" y="55268"/>
                  </a:cubicBezTo>
                  <a:cubicBezTo>
                    <a:pt x="41265" y="55806"/>
                    <a:pt x="41534" y="56344"/>
                    <a:pt x="41803" y="56882"/>
                  </a:cubicBezTo>
                  <a:cubicBezTo>
                    <a:pt x="42610" y="58765"/>
                    <a:pt x="43148" y="60648"/>
                    <a:pt x="44493" y="62263"/>
                  </a:cubicBezTo>
                  <a:cubicBezTo>
                    <a:pt x="47183" y="66298"/>
                    <a:pt x="50411" y="69795"/>
                    <a:pt x="51757" y="74638"/>
                  </a:cubicBezTo>
                  <a:cubicBezTo>
                    <a:pt x="52295" y="76521"/>
                    <a:pt x="52564" y="78673"/>
                    <a:pt x="53640" y="80287"/>
                  </a:cubicBezTo>
                  <a:cubicBezTo>
                    <a:pt x="53909" y="80825"/>
                    <a:pt x="54178" y="81363"/>
                    <a:pt x="54447" y="81901"/>
                  </a:cubicBezTo>
                  <a:cubicBezTo>
                    <a:pt x="55254" y="83785"/>
                    <a:pt x="55792" y="85668"/>
                    <a:pt x="57137" y="87282"/>
                  </a:cubicBezTo>
                  <a:cubicBezTo>
                    <a:pt x="58213" y="88896"/>
                    <a:pt x="59289" y="90510"/>
                    <a:pt x="60096" y="92124"/>
                  </a:cubicBezTo>
                  <a:cubicBezTo>
                    <a:pt x="62249" y="98043"/>
                    <a:pt x="62787" y="104768"/>
                    <a:pt x="65477" y="110418"/>
                  </a:cubicBezTo>
                  <a:cubicBezTo>
                    <a:pt x="66284" y="111763"/>
                    <a:pt x="67091" y="113108"/>
                    <a:pt x="67898" y="114453"/>
                  </a:cubicBezTo>
                  <a:cubicBezTo>
                    <a:pt x="70857" y="119834"/>
                    <a:pt x="74355" y="124945"/>
                    <a:pt x="76507" y="130864"/>
                  </a:cubicBezTo>
                  <a:cubicBezTo>
                    <a:pt x="76776" y="131402"/>
                    <a:pt x="77045" y="131940"/>
                    <a:pt x="77045" y="132747"/>
                  </a:cubicBezTo>
                  <a:cubicBezTo>
                    <a:pt x="77583" y="135437"/>
                    <a:pt x="77852" y="138128"/>
                    <a:pt x="79466" y="140549"/>
                  </a:cubicBezTo>
                  <a:lnTo>
                    <a:pt x="79466" y="140549"/>
                  </a:lnTo>
                  <a:cubicBezTo>
                    <a:pt x="82156" y="144853"/>
                    <a:pt x="83502" y="149965"/>
                    <a:pt x="84578" y="154807"/>
                  </a:cubicBezTo>
                  <a:cubicBezTo>
                    <a:pt x="87806" y="167989"/>
                    <a:pt x="91572" y="180634"/>
                    <a:pt x="93725" y="194085"/>
                  </a:cubicBezTo>
                  <a:cubicBezTo>
                    <a:pt x="94263" y="197582"/>
                    <a:pt x="93456" y="201080"/>
                    <a:pt x="95070" y="204308"/>
                  </a:cubicBezTo>
                  <a:cubicBezTo>
                    <a:pt x="94801" y="210226"/>
                    <a:pt x="97491" y="216145"/>
                    <a:pt x="94532" y="221794"/>
                  </a:cubicBezTo>
                  <a:close/>
                </a:path>
              </a:pathLst>
            </a:custGeom>
            <a:solidFill>
              <a:srgbClr val="2A451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7" name="Полилиния: фигура 3046">
              <a:extLst>
                <a:ext uri="{FF2B5EF4-FFF2-40B4-BE49-F238E27FC236}">
                  <a16:creationId xmlns:a16="http://schemas.microsoft.com/office/drawing/2014/main" id="{5CD8F2EF-A042-BC63-F2BB-287D95202D00}"/>
                </a:ext>
              </a:extLst>
            </p:cNvPr>
            <p:cNvSpPr/>
            <p:nvPr/>
          </p:nvSpPr>
          <p:spPr>
            <a:xfrm>
              <a:off x="4198103" y="7167610"/>
              <a:ext cx="94756" cy="176318"/>
            </a:xfrm>
            <a:custGeom>
              <a:avLst/>
              <a:gdLst>
                <a:gd name="connsiteX0" fmla="*/ 85819 w 94756"/>
                <a:gd name="connsiteY0" fmla="*/ 176127 h 176318"/>
                <a:gd name="connsiteX1" fmla="*/ 85550 w 94756"/>
                <a:gd name="connsiteY1" fmla="*/ 175858 h 176318"/>
                <a:gd name="connsiteX2" fmla="*/ 85281 w 94756"/>
                <a:gd name="connsiteY2" fmla="*/ 176127 h 176318"/>
                <a:gd name="connsiteX3" fmla="*/ 81246 w 94756"/>
                <a:gd name="connsiteY3" fmla="*/ 174782 h 176318"/>
                <a:gd name="connsiteX4" fmla="*/ 82322 w 94756"/>
                <a:gd name="connsiteY4" fmla="*/ 166711 h 176318"/>
                <a:gd name="connsiteX5" fmla="*/ 83398 w 94756"/>
                <a:gd name="connsiteY5" fmla="*/ 165635 h 176318"/>
                <a:gd name="connsiteX6" fmla="*/ 80977 w 94756"/>
                <a:gd name="connsiteY6" fmla="*/ 160254 h 176318"/>
                <a:gd name="connsiteX7" fmla="*/ 78555 w 94756"/>
                <a:gd name="connsiteY7" fmla="*/ 156488 h 176318"/>
                <a:gd name="connsiteX8" fmla="*/ 76672 w 94756"/>
                <a:gd name="connsiteY8" fmla="*/ 151107 h 176318"/>
                <a:gd name="connsiteX9" fmla="*/ 73982 w 94756"/>
                <a:gd name="connsiteY9" fmla="*/ 143844 h 176318"/>
                <a:gd name="connsiteX10" fmla="*/ 58378 w 94756"/>
                <a:gd name="connsiteY10" fmla="*/ 114520 h 176318"/>
                <a:gd name="connsiteX11" fmla="*/ 26903 w 94756"/>
                <a:gd name="connsiteY11" fmla="*/ 44304 h 176318"/>
                <a:gd name="connsiteX12" fmla="*/ 11568 w 94756"/>
                <a:gd name="connsiteY12" fmla="*/ 18747 h 176318"/>
                <a:gd name="connsiteX13" fmla="*/ 7264 w 94756"/>
                <a:gd name="connsiteY13" fmla="*/ 14174 h 176318"/>
                <a:gd name="connsiteX14" fmla="*/ 0 w 94756"/>
                <a:gd name="connsiteY14" fmla="*/ 4489 h 176318"/>
                <a:gd name="connsiteX15" fmla="*/ 13720 w 94756"/>
                <a:gd name="connsiteY15" fmla="*/ 3413 h 176318"/>
                <a:gd name="connsiteX16" fmla="*/ 20446 w 94756"/>
                <a:gd name="connsiteY16" fmla="*/ 12559 h 176318"/>
                <a:gd name="connsiteX17" fmla="*/ 22598 w 94756"/>
                <a:gd name="connsiteY17" fmla="*/ 17402 h 176318"/>
                <a:gd name="connsiteX18" fmla="*/ 24481 w 94756"/>
                <a:gd name="connsiteY18" fmla="*/ 19016 h 176318"/>
                <a:gd name="connsiteX19" fmla="*/ 27441 w 94756"/>
                <a:gd name="connsiteY19" fmla="*/ 20630 h 176318"/>
                <a:gd name="connsiteX20" fmla="*/ 36049 w 94756"/>
                <a:gd name="connsiteY20" fmla="*/ 32736 h 176318"/>
                <a:gd name="connsiteX21" fmla="*/ 37125 w 94756"/>
                <a:gd name="connsiteY21" fmla="*/ 34082 h 176318"/>
                <a:gd name="connsiteX22" fmla="*/ 41161 w 94756"/>
                <a:gd name="connsiteY22" fmla="*/ 39193 h 176318"/>
                <a:gd name="connsiteX23" fmla="*/ 50039 w 94756"/>
                <a:gd name="connsiteY23" fmla="*/ 49416 h 176318"/>
                <a:gd name="connsiteX24" fmla="*/ 53536 w 94756"/>
                <a:gd name="connsiteY24" fmla="*/ 55334 h 176318"/>
                <a:gd name="connsiteX25" fmla="*/ 53267 w 94756"/>
                <a:gd name="connsiteY25" fmla="*/ 56949 h 176318"/>
                <a:gd name="connsiteX26" fmla="*/ 56764 w 94756"/>
                <a:gd name="connsiteY26" fmla="*/ 62598 h 176318"/>
                <a:gd name="connsiteX27" fmla="*/ 58109 w 94756"/>
                <a:gd name="connsiteY27" fmla="*/ 63136 h 176318"/>
                <a:gd name="connsiteX28" fmla="*/ 63490 w 94756"/>
                <a:gd name="connsiteY28" fmla="*/ 71207 h 176318"/>
                <a:gd name="connsiteX29" fmla="*/ 64566 w 94756"/>
                <a:gd name="connsiteY29" fmla="*/ 72552 h 176318"/>
                <a:gd name="connsiteX30" fmla="*/ 68332 w 94756"/>
                <a:gd name="connsiteY30" fmla="*/ 77395 h 176318"/>
                <a:gd name="connsiteX31" fmla="*/ 70485 w 94756"/>
                <a:gd name="connsiteY31" fmla="*/ 82506 h 176318"/>
                <a:gd name="connsiteX32" fmla="*/ 73444 w 94756"/>
                <a:gd name="connsiteY32" fmla="*/ 86541 h 176318"/>
                <a:gd name="connsiteX33" fmla="*/ 80977 w 94756"/>
                <a:gd name="connsiteY33" fmla="*/ 100531 h 176318"/>
                <a:gd name="connsiteX34" fmla="*/ 88509 w 94756"/>
                <a:gd name="connsiteY34" fmla="*/ 134428 h 176318"/>
                <a:gd name="connsiteX35" fmla="*/ 90393 w 94756"/>
                <a:gd name="connsiteY35" fmla="*/ 140077 h 176318"/>
                <a:gd name="connsiteX36" fmla="*/ 90393 w 94756"/>
                <a:gd name="connsiteY36" fmla="*/ 140077 h 176318"/>
                <a:gd name="connsiteX37" fmla="*/ 92007 w 94756"/>
                <a:gd name="connsiteY37" fmla="*/ 145996 h 176318"/>
                <a:gd name="connsiteX38" fmla="*/ 92545 w 94756"/>
                <a:gd name="connsiteY38" fmla="*/ 147879 h 176318"/>
                <a:gd name="connsiteX39" fmla="*/ 94159 w 94756"/>
                <a:gd name="connsiteY39" fmla="*/ 159716 h 176318"/>
                <a:gd name="connsiteX40" fmla="*/ 94159 w 94756"/>
                <a:gd name="connsiteY40" fmla="*/ 165097 h 176318"/>
                <a:gd name="connsiteX41" fmla="*/ 90931 w 94756"/>
                <a:gd name="connsiteY41" fmla="*/ 173168 h 176318"/>
                <a:gd name="connsiteX42" fmla="*/ 90931 w 94756"/>
                <a:gd name="connsiteY42" fmla="*/ 173168 h 176318"/>
                <a:gd name="connsiteX43" fmla="*/ 85819 w 94756"/>
                <a:gd name="connsiteY43" fmla="*/ 176127 h 176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94756" h="176318">
                  <a:moveTo>
                    <a:pt x="85819" y="176127"/>
                  </a:moveTo>
                  <a:lnTo>
                    <a:pt x="85550" y="175858"/>
                  </a:lnTo>
                  <a:lnTo>
                    <a:pt x="85281" y="176127"/>
                  </a:lnTo>
                  <a:cubicBezTo>
                    <a:pt x="83667" y="176396"/>
                    <a:pt x="82591" y="175589"/>
                    <a:pt x="81246" y="174782"/>
                  </a:cubicBezTo>
                  <a:cubicBezTo>
                    <a:pt x="77210" y="168325"/>
                    <a:pt x="77210" y="168325"/>
                    <a:pt x="82322" y="166711"/>
                  </a:cubicBezTo>
                  <a:cubicBezTo>
                    <a:pt x="82860" y="166442"/>
                    <a:pt x="83129" y="166173"/>
                    <a:pt x="83398" y="165635"/>
                  </a:cubicBezTo>
                  <a:cubicBezTo>
                    <a:pt x="85012" y="162945"/>
                    <a:pt x="82322" y="161869"/>
                    <a:pt x="80977" y="160254"/>
                  </a:cubicBezTo>
                  <a:cubicBezTo>
                    <a:pt x="79901" y="159178"/>
                    <a:pt x="79093" y="157833"/>
                    <a:pt x="78555" y="156488"/>
                  </a:cubicBezTo>
                  <a:cubicBezTo>
                    <a:pt x="77748" y="154874"/>
                    <a:pt x="77210" y="152991"/>
                    <a:pt x="76672" y="151107"/>
                  </a:cubicBezTo>
                  <a:cubicBezTo>
                    <a:pt x="76134" y="148686"/>
                    <a:pt x="75596" y="145996"/>
                    <a:pt x="73982" y="143844"/>
                  </a:cubicBezTo>
                  <a:cubicBezTo>
                    <a:pt x="69139" y="133890"/>
                    <a:pt x="62683" y="124743"/>
                    <a:pt x="58378" y="114520"/>
                  </a:cubicBezTo>
                  <a:cubicBezTo>
                    <a:pt x="51653" y="89501"/>
                    <a:pt x="40354" y="66365"/>
                    <a:pt x="26903" y="44304"/>
                  </a:cubicBezTo>
                  <a:cubicBezTo>
                    <a:pt x="21791" y="35696"/>
                    <a:pt x="16142" y="27625"/>
                    <a:pt x="11568" y="18747"/>
                  </a:cubicBezTo>
                  <a:cubicBezTo>
                    <a:pt x="10492" y="16864"/>
                    <a:pt x="9147" y="15519"/>
                    <a:pt x="7264" y="14174"/>
                  </a:cubicBezTo>
                  <a:cubicBezTo>
                    <a:pt x="3497" y="12021"/>
                    <a:pt x="1076" y="8793"/>
                    <a:pt x="0" y="4489"/>
                  </a:cubicBezTo>
                  <a:cubicBezTo>
                    <a:pt x="3766" y="-1161"/>
                    <a:pt x="7264" y="-1430"/>
                    <a:pt x="13720" y="3413"/>
                  </a:cubicBezTo>
                  <a:cubicBezTo>
                    <a:pt x="16411" y="6103"/>
                    <a:pt x="18563" y="9062"/>
                    <a:pt x="20446" y="12559"/>
                  </a:cubicBezTo>
                  <a:cubicBezTo>
                    <a:pt x="20715" y="14443"/>
                    <a:pt x="21791" y="15788"/>
                    <a:pt x="22598" y="17402"/>
                  </a:cubicBezTo>
                  <a:cubicBezTo>
                    <a:pt x="23136" y="17940"/>
                    <a:pt x="23674" y="18478"/>
                    <a:pt x="24481" y="19016"/>
                  </a:cubicBezTo>
                  <a:cubicBezTo>
                    <a:pt x="25557" y="19554"/>
                    <a:pt x="26634" y="19823"/>
                    <a:pt x="27441" y="20630"/>
                  </a:cubicBezTo>
                  <a:cubicBezTo>
                    <a:pt x="30400" y="24666"/>
                    <a:pt x="32552" y="29239"/>
                    <a:pt x="36049" y="32736"/>
                  </a:cubicBezTo>
                  <a:cubicBezTo>
                    <a:pt x="36318" y="33274"/>
                    <a:pt x="36856" y="33543"/>
                    <a:pt x="37125" y="34082"/>
                  </a:cubicBezTo>
                  <a:cubicBezTo>
                    <a:pt x="38202" y="35965"/>
                    <a:pt x="39547" y="37848"/>
                    <a:pt x="41161" y="39193"/>
                  </a:cubicBezTo>
                  <a:cubicBezTo>
                    <a:pt x="44120" y="42690"/>
                    <a:pt x="47348" y="45650"/>
                    <a:pt x="50039" y="49416"/>
                  </a:cubicBezTo>
                  <a:cubicBezTo>
                    <a:pt x="51115" y="51299"/>
                    <a:pt x="52460" y="53182"/>
                    <a:pt x="53536" y="55334"/>
                  </a:cubicBezTo>
                  <a:cubicBezTo>
                    <a:pt x="53805" y="55873"/>
                    <a:pt x="53536" y="56411"/>
                    <a:pt x="53267" y="56949"/>
                  </a:cubicBezTo>
                  <a:cubicBezTo>
                    <a:pt x="53805" y="59370"/>
                    <a:pt x="55150" y="60984"/>
                    <a:pt x="56764" y="62598"/>
                  </a:cubicBezTo>
                  <a:cubicBezTo>
                    <a:pt x="57302" y="62598"/>
                    <a:pt x="57840" y="62867"/>
                    <a:pt x="58109" y="63136"/>
                  </a:cubicBezTo>
                  <a:cubicBezTo>
                    <a:pt x="59993" y="65826"/>
                    <a:pt x="61338" y="68786"/>
                    <a:pt x="63490" y="71207"/>
                  </a:cubicBezTo>
                  <a:cubicBezTo>
                    <a:pt x="63759" y="71476"/>
                    <a:pt x="64028" y="72014"/>
                    <a:pt x="64566" y="72552"/>
                  </a:cubicBezTo>
                  <a:cubicBezTo>
                    <a:pt x="65642" y="74435"/>
                    <a:pt x="66718" y="76049"/>
                    <a:pt x="68332" y="77395"/>
                  </a:cubicBezTo>
                  <a:cubicBezTo>
                    <a:pt x="69947" y="78740"/>
                    <a:pt x="70754" y="80354"/>
                    <a:pt x="70485" y="82506"/>
                  </a:cubicBezTo>
                  <a:cubicBezTo>
                    <a:pt x="70485" y="84658"/>
                    <a:pt x="73175" y="84658"/>
                    <a:pt x="73444" y="86541"/>
                  </a:cubicBezTo>
                  <a:cubicBezTo>
                    <a:pt x="77479" y="90308"/>
                    <a:pt x="78286" y="95957"/>
                    <a:pt x="80977" y="100531"/>
                  </a:cubicBezTo>
                  <a:cubicBezTo>
                    <a:pt x="84205" y="111830"/>
                    <a:pt x="85550" y="123398"/>
                    <a:pt x="88509" y="134428"/>
                  </a:cubicBezTo>
                  <a:cubicBezTo>
                    <a:pt x="89047" y="136311"/>
                    <a:pt x="89047" y="138463"/>
                    <a:pt x="90393" y="140077"/>
                  </a:cubicBezTo>
                  <a:lnTo>
                    <a:pt x="90393" y="140077"/>
                  </a:lnTo>
                  <a:cubicBezTo>
                    <a:pt x="92007" y="141692"/>
                    <a:pt x="92545" y="143844"/>
                    <a:pt x="92007" y="145996"/>
                  </a:cubicBezTo>
                  <a:cubicBezTo>
                    <a:pt x="92276" y="146534"/>
                    <a:pt x="92276" y="147072"/>
                    <a:pt x="92545" y="147879"/>
                  </a:cubicBezTo>
                  <a:cubicBezTo>
                    <a:pt x="92007" y="151915"/>
                    <a:pt x="94966" y="155681"/>
                    <a:pt x="94159" y="159716"/>
                  </a:cubicBezTo>
                  <a:cubicBezTo>
                    <a:pt x="94159" y="161599"/>
                    <a:pt x="95504" y="163214"/>
                    <a:pt x="94159" y="165097"/>
                  </a:cubicBezTo>
                  <a:cubicBezTo>
                    <a:pt x="94159" y="168325"/>
                    <a:pt x="93621" y="171284"/>
                    <a:pt x="90931" y="173168"/>
                  </a:cubicBezTo>
                  <a:lnTo>
                    <a:pt x="90931" y="173168"/>
                  </a:lnTo>
                  <a:cubicBezTo>
                    <a:pt x="89854" y="175051"/>
                    <a:pt x="88509" y="176934"/>
                    <a:pt x="85819" y="176127"/>
                  </a:cubicBezTo>
                  <a:close/>
                </a:path>
              </a:pathLst>
            </a:custGeom>
            <a:solidFill>
              <a:srgbClr val="2A451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8" name="Полилиния: фигура 3047">
              <a:extLst>
                <a:ext uri="{FF2B5EF4-FFF2-40B4-BE49-F238E27FC236}">
                  <a16:creationId xmlns:a16="http://schemas.microsoft.com/office/drawing/2014/main" id="{03FDC16A-3D57-A11D-8D5B-60E4991E802B}"/>
                </a:ext>
              </a:extLst>
            </p:cNvPr>
            <p:cNvSpPr/>
            <p:nvPr/>
          </p:nvSpPr>
          <p:spPr>
            <a:xfrm>
              <a:off x="3864729" y="7006379"/>
              <a:ext cx="194301" cy="187241"/>
            </a:xfrm>
            <a:custGeom>
              <a:avLst/>
              <a:gdLst>
                <a:gd name="connsiteX0" fmla="*/ 52512 w 194301"/>
                <a:gd name="connsiteY0" fmla="*/ 74251 h 187241"/>
                <a:gd name="connsiteX1" fmla="*/ 50897 w 194301"/>
                <a:gd name="connsiteY1" fmla="*/ 73175 h 187241"/>
                <a:gd name="connsiteX2" fmla="*/ 43903 w 194301"/>
                <a:gd name="connsiteY2" fmla="*/ 65373 h 187241"/>
                <a:gd name="connsiteX3" fmla="*/ 42558 w 194301"/>
                <a:gd name="connsiteY3" fmla="*/ 64835 h 187241"/>
                <a:gd name="connsiteX4" fmla="*/ 33680 w 194301"/>
                <a:gd name="connsiteY4" fmla="*/ 55957 h 187241"/>
                <a:gd name="connsiteX5" fmla="*/ 28568 w 194301"/>
                <a:gd name="connsiteY5" fmla="*/ 47079 h 187241"/>
                <a:gd name="connsiteX6" fmla="*/ 27223 w 194301"/>
                <a:gd name="connsiteY6" fmla="*/ 44927 h 187241"/>
                <a:gd name="connsiteX7" fmla="*/ 27223 w 194301"/>
                <a:gd name="connsiteY7" fmla="*/ 44389 h 187241"/>
                <a:gd name="connsiteX8" fmla="*/ 26954 w 194301"/>
                <a:gd name="connsiteY8" fmla="*/ 44120 h 187241"/>
                <a:gd name="connsiteX9" fmla="*/ 22381 w 194301"/>
                <a:gd name="connsiteY9" fmla="*/ 38740 h 187241"/>
                <a:gd name="connsiteX10" fmla="*/ 21305 w 194301"/>
                <a:gd name="connsiteY10" fmla="*/ 37394 h 187241"/>
                <a:gd name="connsiteX11" fmla="*/ 17538 w 194301"/>
                <a:gd name="connsiteY11" fmla="*/ 33090 h 187241"/>
                <a:gd name="connsiteX12" fmla="*/ 13772 w 194301"/>
                <a:gd name="connsiteY12" fmla="*/ 26633 h 187241"/>
                <a:gd name="connsiteX13" fmla="*/ 9737 w 194301"/>
                <a:gd name="connsiteY13" fmla="*/ 21522 h 187241"/>
                <a:gd name="connsiteX14" fmla="*/ 4087 w 194301"/>
                <a:gd name="connsiteY14" fmla="*/ 16680 h 187241"/>
                <a:gd name="connsiteX15" fmla="*/ 3011 w 194301"/>
                <a:gd name="connsiteY15" fmla="*/ 1883 h 187241"/>
                <a:gd name="connsiteX16" fmla="*/ 8391 w 194301"/>
                <a:gd name="connsiteY16" fmla="*/ 0 h 187241"/>
                <a:gd name="connsiteX17" fmla="*/ 16193 w 194301"/>
                <a:gd name="connsiteY17" fmla="*/ 2421 h 187241"/>
                <a:gd name="connsiteX18" fmla="*/ 17000 w 194301"/>
                <a:gd name="connsiteY18" fmla="*/ 4035 h 187241"/>
                <a:gd name="connsiteX19" fmla="*/ 15655 w 194301"/>
                <a:gd name="connsiteY19" fmla="*/ 6188 h 187241"/>
                <a:gd name="connsiteX20" fmla="*/ 12965 w 194301"/>
                <a:gd name="connsiteY20" fmla="*/ 6188 h 187241"/>
                <a:gd name="connsiteX21" fmla="*/ 17807 w 194301"/>
                <a:gd name="connsiteY21" fmla="*/ 9954 h 187241"/>
                <a:gd name="connsiteX22" fmla="*/ 29644 w 194301"/>
                <a:gd name="connsiteY22" fmla="*/ 22867 h 187241"/>
                <a:gd name="connsiteX23" fmla="*/ 24802 w 194301"/>
                <a:gd name="connsiteY23" fmla="*/ 23674 h 187241"/>
                <a:gd name="connsiteX24" fmla="*/ 12696 w 194301"/>
                <a:gd name="connsiteY24" fmla="*/ 16411 h 187241"/>
                <a:gd name="connsiteX25" fmla="*/ 68653 w 194301"/>
                <a:gd name="connsiteY25" fmla="*/ 59993 h 187241"/>
                <a:gd name="connsiteX26" fmla="*/ 95825 w 194301"/>
                <a:gd name="connsiteY26" fmla="*/ 84474 h 187241"/>
                <a:gd name="connsiteX27" fmla="*/ 105779 w 194301"/>
                <a:gd name="connsiteY27" fmla="*/ 96311 h 187241"/>
                <a:gd name="connsiteX28" fmla="*/ 104433 w 194301"/>
                <a:gd name="connsiteY28" fmla="*/ 98463 h 187241"/>
                <a:gd name="connsiteX29" fmla="*/ 70805 w 194301"/>
                <a:gd name="connsiteY29" fmla="*/ 78824 h 187241"/>
                <a:gd name="connsiteX30" fmla="*/ 57892 w 194301"/>
                <a:gd name="connsiteY30" fmla="*/ 69409 h 187241"/>
                <a:gd name="connsiteX31" fmla="*/ 109276 w 194301"/>
                <a:gd name="connsiteY31" fmla="*/ 103575 h 187241"/>
                <a:gd name="connsiteX32" fmla="*/ 120575 w 194301"/>
                <a:gd name="connsiteY32" fmla="*/ 111915 h 187241"/>
                <a:gd name="connsiteX33" fmla="*/ 124072 w 194301"/>
                <a:gd name="connsiteY33" fmla="*/ 114336 h 187241"/>
                <a:gd name="connsiteX34" fmla="*/ 118961 w 194301"/>
                <a:gd name="connsiteY34" fmla="*/ 105189 h 187241"/>
                <a:gd name="connsiteX35" fmla="*/ 114656 w 194301"/>
                <a:gd name="connsiteY35" fmla="*/ 99808 h 187241"/>
                <a:gd name="connsiteX36" fmla="*/ 109276 w 194301"/>
                <a:gd name="connsiteY36" fmla="*/ 93083 h 187241"/>
                <a:gd name="connsiteX37" fmla="*/ 107931 w 194301"/>
                <a:gd name="connsiteY37" fmla="*/ 88778 h 187241"/>
                <a:gd name="connsiteX38" fmla="*/ 112504 w 194301"/>
                <a:gd name="connsiteY38" fmla="*/ 89047 h 187241"/>
                <a:gd name="connsiteX39" fmla="*/ 116271 w 194301"/>
                <a:gd name="connsiteY39" fmla="*/ 91200 h 187241"/>
                <a:gd name="connsiteX40" fmla="*/ 120306 w 194301"/>
                <a:gd name="connsiteY40" fmla="*/ 89585 h 187241"/>
                <a:gd name="connsiteX41" fmla="*/ 121920 w 194301"/>
                <a:gd name="connsiteY41" fmla="*/ 88778 h 187241"/>
                <a:gd name="connsiteX42" fmla="*/ 132681 w 194301"/>
                <a:gd name="connsiteY42" fmla="*/ 105189 h 187241"/>
                <a:gd name="connsiteX43" fmla="*/ 176801 w 194301"/>
                <a:gd name="connsiteY43" fmla="*/ 163836 h 187241"/>
                <a:gd name="connsiteX44" fmla="*/ 179492 w 194301"/>
                <a:gd name="connsiteY44" fmla="*/ 166258 h 187241"/>
                <a:gd name="connsiteX45" fmla="*/ 194288 w 194301"/>
                <a:gd name="connsiteY45" fmla="*/ 184551 h 187241"/>
                <a:gd name="connsiteX46" fmla="*/ 192674 w 194301"/>
                <a:gd name="connsiteY46" fmla="*/ 187242 h 187241"/>
                <a:gd name="connsiteX47" fmla="*/ 138062 w 194301"/>
                <a:gd name="connsiteY47" fmla="*/ 128325 h 187241"/>
                <a:gd name="connsiteX48" fmla="*/ 127570 w 194301"/>
                <a:gd name="connsiteY48" fmla="*/ 121599 h 187241"/>
                <a:gd name="connsiteX49" fmla="*/ 83988 w 194301"/>
                <a:gd name="connsiteY49" fmla="*/ 99539 h 187241"/>
                <a:gd name="connsiteX50" fmla="*/ 58161 w 194301"/>
                <a:gd name="connsiteY50" fmla="*/ 80439 h 187241"/>
                <a:gd name="connsiteX51" fmla="*/ 52512 w 194301"/>
                <a:gd name="connsiteY51" fmla="*/ 74251 h 187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94301" h="187241">
                  <a:moveTo>
                    <a:pt x="52512" y="74251"/>
                  </a:moveTo>
                  <a:cubicBezTo>
                    <a:pt x="51974" y="73982"/>
                    <a:pt x="51435" y="73444"/>
                    <a:pt x="50897" y="73175"/>
                  </a:cubicBezTo>
                  <a:cubicBezTo>
                    <a:pt x="48207" y="71023"/>
                    <a:pt x="45517" y="68870"/>
                    <a:pt x="43903" y="65373"/>
                  </a:cubicBezTo>
                  <a:cubicBezTo>
                    <a:pt x="43365" y="65104"/>
                    <a:pt x="43096" y="65104"/>
                    <a:pt x="42558" y="64835"/>
                  </a:cubicBezTo>
                  <a:cubicBezTo>
                    <a:pt x="38253" y="63490"/>
                    <a:pt x="35832" y="59724"/>
                    <a:pt x="33680" y="55957"/>
                  </a:cubicBezTo>
                  <a:cubicBezTo>
                    <a:pt x="32335" y="52729"/>
                    <a:pt x="30182" y="50039"/>
                    <a:pt x="28568" y="47079"/>
                  </a:cubicBezTo>
                  <a:cubicBezTo>
                    <a:pt x="28030" y="46272"/>
                    <a:pt x="27492" y="45734"/>
                    <a:pt x="27223" y="44927"/>
                  </a:cubicBezTo>
                  <a:lnTo>
                    <a:pt x="27223" y="44389"/>
                  </a:lnTo>
                  <a:lnTo>
                    <a:pt x="26954" y="44120"/>
                  </a:lnTo>
                  <a:cubicBezTo>
                    <a:pt x="24533" y="43044"/>
                    <a:pt x="24264" y="40354"/>
                    <a:pt x="22381" y="38740"/>
                  </a:cubicBezTo>
                  <a:cubicBezTo>
                    <a:pt x="22112" y="38471"/>
                    <a:pt x="21843" y="37933"/>
                    <a:pt x="21305" y="37394"/>
                  </a:cubicBezTo>
                  <a:cubicBezTo>
                    <a:pt x="20498" y="35780"/>
                    <a:pt x="18883" y="34435"/>
                    <a:pt x="17538" y="33090"/>
                  </a:cubicBezTo>
                  <a:cubicBezTo>
                    <a:pt x="15924" y="31207"/>
                    <a:pt x="14041" y="29055"/>
                    <a:pt x="13772" y="26633"/>
                  </a:cubicBezTo>
                  <a:cubicBezTo>
                    <a:pt x="13503" y="23943"/>
                    <a:pt x="12427" y="22060"/>
                    <a:pt x="9737" y="21522"/>
                  </a:cubicBezTo>
                  <a:cubicBezTo>
                    <a:pt x="7315" y="20446"/>
                    <a:pt x="5970" y="18294"/>
                    <a:pt x="4087" y="16680"/>
                  </a:cubicBezTo>
                  <a:cubicBezTo>
                    <a:pt x="-1024" y="11299"/>
                    <a:pt x="-1293" y="8340"/>
                    <a:pt x="3011" y="1883"/>
                  </a:cubicBezTo>
                  <a:cubicBezTo>
                    <a:pt x="4625" y="538"/>
                    <a:pt x="6508" y="269"/>
                    <a:pt x="8391" y="0"/>
                  </a:cubicBezTo>
                  <a:cubicBezTo>
                    <a:pt x="11082" y="269"/>
                    <a:pt x="13772" y="1076"/>
                    <a:pt x="16193" y="2421"/>
                  </a:cubicBezTo>
                  <a:cubicBezTo>
                    <a:pt x="16731" y="2959"/>
                    <a:pt x="17000" y="3228"/>
                    <a:pt x="17000" y="4035"/>
                  </a:cubicBezTo>
                  <a:cubicBezTo>
                    <a:pt x="17000" y="4842"/>
                    <a:pt x="16462" y="5650"/>
                    <a:pt x="15655" y="6188"/>
                  </a:cubicBezTo>
                  <a:cubicBezTo>
                    <a:pt x="14848" y="6457"/>
                    <a:pt x="13772" y="6188"/>
                    <a:pt x="12965" y="6188"/>
                  </a:cubicBezTo>
                  <a:cubicBezTo>
                    <a:pt x="14579" y="7264"/>
                    <a:pt x="16193" y="8878"/>
                    <a:pt x="17807" y="9954"/>
                  </a:cubicBezTo>
                  <a:cubicBezTo>
                    <a:pt x="22381" y="13720"/>
                    <a:pt x="27223" y="17218"/>
                    <a:pt x="29644" y="22867"/>
                  </a:cubicBezTo>
                  <a:cubicBezTo>
                    <a:pt x="28568" y="26365"/>
                    <a:pt x="26416" y="24481"/>
                    <a:pt x="24802" y="23674"/>
                  </a:cubicBezTo>
                  <a:cubicBezTo>
                    <a:pt x="21036" y="21791"/>
                    <a:pt x="17269" y="19370"/>
                    <a:pt x="12696" y="16411"/>
                  </a:cubicBezTo>
                  <a:cubicBezTo>
                    <a:pt x="30182" y="33628"/>
                    <a:pt x="48207" y="48425"/>
                    <a:pt x="68653" y="59993"/>
                  </a:cubicBezTo>
                  <a:cubicBezTo>
                    <a:pt x="79145" y="66449"/>
                    <a:pt x="87485" y="75596"/>
                    <a:pt x="95825" y="84474"/>
                  </a:cubicBezTo>
                  <a:cubicBezTo>
                    <a:pt x="99322" y="88240"/>
                    <a:pt x="103895" y="91200"/>
                    <a:pt x="105779" y="96311"/>
                  </a:cubicBezTo>
                  <a:cubicBezTo>
                    <a:pt x="105779" y="97387"/>
                    <a:pt x="105510" y="97925"/>
                    <a:pt x="104433" y="98463"/>
                  </a:cubicBezTo>
                  <a:cubicBezTo>
                    <a:pt x="92058" y="93890"/>
                    <a:pt x="81028" y="86895"/>
                    <a:pt x="70805" y="78824"/>
                  </a:cubicBezTo>
                  <a:cubicBezTo>
                    <a:pt x="66501" y="75596"/>
                    <a:pt x="61658" y="73175"/>
                    <a:pt x="57892" y="69409"/>
                  </a:cubicBezTo>
                  <a:cubicBezTo>
                    <a:pt x="72419" y="84743"/>
                    <a:pt x="89906" y="95504"/>
                    <a:pt x="109276" y="103575"/>
                  </a:cubicBezTo>
                  <a:cubicBezTo>
                    <a:pt x="113849" y="105458"/>
                    <a:pt x="117885" y="107610"/>
                    <a:pt x="120575" y="111915"/>
                  </a:cubicBezTo>
                  <a:cubicBezTo>
                    <a:pt x="121382" y="112991"/>
                    <a:pt x="121920" y="114605"/>
                    <a:pt x="124072" y="114336"/>
                  </a:cubicBezTo>
                  <a:cubicBezTo>
                    <a:pt x="123265" y="110569"/>
                    <a:pt x="120844" y="108148"/>
                    <a:pt x="118961" y="105189"/>
                  </a:cubicBezTo>
                  <a:cubicBezTo>
                    <a:pt x="117616" y="103306"/>
                    <a:pt x="116002" y="101692"/>
                    <a:pt x="114656" y="99808"/>
                  </a:cubicBezTo>
                  <a:cubicBezTo>
                    <a:pt x="113042" y="97387"/>
                    <a:pt x="111159" y="95235"/>
                    <a:pt x="109276" y="93083"/>
                  </a:cubicBezTo>
                  <a:cubicBezTo>
                    <a:pt x="108200" y="91738"/>
                    <a:pt x="106855" y="90123"/>
                    <a:pt x="107931" y="88778"/>
                  </a:cubicBezTo>
                  <a:cubicBezTo>
                    <a:pt x="109276" y="87164"/>
                    <a:pt x="110890" y="88509"/>
                    <a:pt x="112504" y="89047"/>
                  </a:cubicBezTo>
                  <a:cubicBezTo>
                    <a:pt x="113849" y="89585"/>
                    <a:pt x="114925" y="90392"/>
                    <a:pt x="116271" y="91200"/>
                  </a:cubicBezTo>
                  <a:cubicBezTo>
                    <a:pt x="118154" y="92276"/>
                    <a:pt x="119230" y="91200"/>
                    <a:pt x="120306" y="89585"/>
                  </a:cubicBezTo>
                  <a:cubicBezTo>
                    <a:pt x="120575" y="89047"/>
                    <a:pt x="121113" y="88778"/>
                    <a:pt x="121920" y="88778"/>
                  </a:cubicBezTo>
                  <a:cubicBezTo>
                    <a:pt x="127032" y="93352"/>
                    <a:pt x="129184" y="99808"/>
                    <a:pt x="132681" y="105189"/>
                  </a:cubicBezTo>
                  <a:cubicBezTo>
                    <a:pt x="146132" y="125635"/>
                    <a:pt x="160660" y="145274"/>
                    <a:pt x="176801" y="163836"/>
                  </a:cubicBezTo>
                  <a:cubicBezTo>
                    <a:pt x="177608" y="164913"/>
                    <a:pt x="178684" y="165451"/>
                    <a:pt x="179492" y="166258"/>
                  </a:cubicBezTo>
                  <a:cubicBezTo>
                    <a:pt x="185410" y="171638"/>
                    <a:pt x="189714" y="178095"/>
                    <a:pt x="194288" y="184551"/>
                  </a:cubicBezTo>
                  <a:cubicBezTo>
                    <a:pt x="194288" y="185896"/>
                    <a:pt x="194557" y="187242"/>
                    <a:pt x="192674" y="187242"/>
                  </a:cubicBezTo>
                  <a:cubicBezTo>
                    <a:pt x="170076" y="171638"/>
                    <a:pt x="155817" y="148233"/>
                    <a:pt x="138062" y="128325"/>
                  </a:cubicBezTo>
                  <a:cubicBezTo>
                    <a:pt x="135102" y="125097"/>
                    <a:pt x="132143" y="122945"/>
                    <a:pt x="127570" y="121599"/>
                  </a:cubicBezTo>
                  <a:cubicBezTo>
                    <a:pt x="111697" y="117026"/>
                    <a:pt x="97977" y="108148"/>
                    <a:pt x="83988" y="99539"/>
                  </a:cubicBezTo>
                  <a:cubicBezTo>
                    <a:pt x="74841" y="93890"/>
                    <a:pt x="66770" y="87164"/>
                    <a:pt x="58161" y="80439"/>
                  </a:cubicBezTo>
                  <a:cubicBezTo>
                    <a:pt x="56547" y="78286"/>
                    <a:pt x="54664" y="76134"/>
                    <a:pt x="52512" y="74251"/>
                  </a:cubicBezTo>
                  <a:close/>
                </a:path>
              </a:pathLst>
            </a:custGeom>
            <a:solidFill>
              <a:srgbClr val="2A451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49" name="Полилиния: фигура 3048">
              <a:extLst>
                <a:ext uri="{FF2B5EF4-FFF2-40B4-BE49-F238E27FC236}">
                  <a16:creationId xmlns:a16="http://schemas.microsoft.com/office/drawing/2014/main" id="{7589DB98-84F2-9DE5-439C-50D2DA50AC2E}"/>
                </a:ext>
              </a:extLst>
            </p:cNvPr>
            <p:cNvSpPr/>
            <p:nvPr/>
          </p:nvSpPr>
          <p:spPr>
            <a:xfrm>
              <a:off x="4102588" y="7172368"/>
              <a:ext cx="45745" cy="93889"/>
            </a:xfrm>
            <a:custGeom>
              <a:avLst/>
              <a:gdLst>
                <a:gd name="connsiteX0" fmla="*/ 2163 w 45745"/>
                <a:gd name="connsiteY0" fmla="*/ 15603 h 93889"/>
                <a:gd name="connsiteX1" fmla="*/ 1894 w 45745"/>
                <a:gd name="connsiteY1" fmla="*/ 0 h 93889"/>
                <a:gd name="connsiteX2" fmla="*/ 6737 w 45745"/>
                <a:gd name="connsiteY2" fmla="*/ 5381 h 93889"/>
                <a:gd name="connsiteX3" fmla="*/ 19919 w 45745"/>
                <a:gd name="connsiteY3" fmla="*/ 26903 h 93889"/>
                <a:gd name="connsiteX4" fmla="*/ 20188 w 45745"/>
                <a:gd name="connsiteY4" fmla="*/ 31745 h 93889"/>
                <a:gd name="connsiteX5" fmla="*/ 22340 w 45745"/>
                <a:gd name="connsiteY5" fmla="*/ 34973 h 93889"/>
                <a:gd name="connsiteX6" fmla="*/ 39827 w 45745"/>
                <a:gd name="connsiteY6" fmla="*/ 73713 h 93889"/>
                <a:gd name="connsiteX7" fmla="*/ 45745 w 45745"/>
                <a:gd name="connsiteY7" fmla="*/ 93890 h 93889"/>
                <a:gd name="connsiteX8" fmla="*/ 16690 w 45745"/>
                <a:gd name="connsiteY8" fmla="*/ 67794 h 93889"/>
                <a:gd name="connsiteX9" fmla="*/ 2432 w 45745"/>
                <a:gd name="connsiteY9" fmla="*/ 50039 h 93889"/>
                <a:gd name="connsiteX10" fmla="*/ 1087 w 45745"/>
                <a:gd name="connsiteY10" fmla="*/ 43582 h 93889"/>
                <a:gd name="connsiteX11" fmla="*/ 7544 w 45745"/>
                <a:gd name="connsiteY11" fmla="*/ 45196 h 93889"/>
                <a:gd name="connsiteX12" fmla="*/ 29604 w 45745"/>
                <a:gd name="connsiteY12" fmla="*/ 66449 h 93889"/>
                <a:gd name="connsiteX13" fmla="*/ 16421 w 45745"/>
                <a:gd name="connsiteY13" fmla="*/ 39009 h 93889"/>
                <a:gd name="connsiteX14" fmla="*/ 6198 w 45745"/>
                <a:gd name="connsiteY14" fmla="*/ 19370 h 93889"/>
                <a:gd name="connsiteX15" fmla="*/ 2163 w 45745"/>
                <a:gd name="connsiteY15" fmla="*/ 15603 h 9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5745" h="93889">
                  <a:moveTo>
                    <a:pt x="2163" y="15603"/>
                  </a:moveTo>
                  <a:cubicBezTo>
                    <a:pt x="2163" y="10492"/>
                    <a:pt x="1894" y="5111"/>
                    <a:pt x="1894" y="0"/>
                  </a:cubicBezTo>
                  <a:cubicBezTo>
                    <a:pt x="3508" y="1614"/>
                    <a:pt x="3777" y="4842"/>
                    <a:pt x="6737" y="5381"/>
                  </a:cubicBezTo>
                  <a:cubicBezTo>
                    <a:pt x="12117" y="11837"/>
                    <a:pt x="16421" y="19101"/>
                    <a:pt x="19919" y="26903"/>
                  </a:cubicBezTo>
                  <a:cubicBezTo>
                    <a:pt x="20726" y="28517"/>
                    <a:pt x="20995" y="30131"/>
                    <a:pt x="20188" y="31745"/>
                  </a:cubicBezTo>
                  <a:cubicBezTo>
                    <a:pt x="20995" y="32821"/>
                    <a:pt x="21533" y="33897"/>
                    <a:pt x="22340" y="34973"/>
                  </a:cubicBezTo>
                  <a:cubicBezTo>
                    <a:pt x="28259" y="47886"/>
                    <a:pt x="34715" y="60531"/>
                    <a:pt x="39827" y="73713"/>
                  </a:cubicBezTo>
                  <a:cubicBezTo>
                    <a:pt x="42248" y="80169"/>
                    <a:pt x="41710" y="87702"/>
                    <a:pt x="45745" y="93890"/>
                  </a:cubicBezTo>
                  <a:cubicBezTo>
                    <a:pt x="34715" y="86088"/>
                    <a:pt x="25568" y="76941"/>
                    <a:pt x="16690" y="67794"/>
                  </a:cubicBezTo>
                  <a:cubicBezTo>
                    <a:pt x="11310" y="62414"/>
                    <a:pt x="7275" y="55688"/>
                    <a:pt x="2432" y="50039"/>
                  </a:cubicBezTo>
                  <a:cubicBezTo>
                    <a:pt x="818" y="48156"/>
                    <a:pt x="-1334" y="45734"/>
                    <a:pt x="1087" y="43582"/>
                  </a:cubicBezTo>
                  <a:cubicBezTo>
                    <a:pt x="3508" y="41161"/>
                    <a:pt x="5929" y="43851"/>
                    <a:pt x="7544" y="45196"/>
                  </a:cubicBezTo>
                  <a:cubicBezTo>
                    <a:pt x="14807" y="51922"/>
                    <a:pt x="21802" y="58917"/>
                    <a:pt x="29604" y="66449"/>
                  </a:cubicBezTo>
                  <a:cubicBezTo>
                    <a:pt x="27182" y="55688"/>
                    <a:pt x="20995" y="47617"/>
                    <a:pt x="16421" y="39009"/>
                  </a:cubicBezTo>
                  <a:cubicBezTo>
                    <a:pt x="12924" y="32552"/>
                    <a:pt x="9696" y="25826"/>
                    <a:pt x="6198" y="19370"/>
                  </a:cubicBezTo>
                  <a:cubicBezTo>
                    <a:pt x="4853" y="17487"/>
                    <a:pt x="4315" y="15872"/>
                    <a:pt x="2163" y="15603"/>
                  </a:cubicBezTo>
                  <a:close/>
                </a:path>
              </a:pathLst>
            </a:custGeom>
            <a:solidFill>
              <a:srgbClr val="EDE3C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0" name="Полилиния: фигура 3049">
              <a:extLst>
                <a:ext uri="{FF2B5EF4-FFF2-40B4-BE49-F238E27FC236}">
                  <a16:creationId xmlns:a16="http://schemas.microsoft.com/office/drawing/2014/main" id="{4881C035-7301-0C31-2459-09470153B1CF}"/>
                </a:ext>
              </a:extLst>
            </p:cNvPr>
            <p:cNvSpPr/>
            <p:nvPr/>
          </p:nvSpPr>
          <p:spPr>
            <a:xfrm>
              <a:off x="3880852" y="7010730"/>
              <a:ext cx="219772" cy="199215"/>
            </a:xfrm>
            <a:custGeom>
              <a:avLst/>
              <a:gdLst>
                <a:gd name="connsiteX0" fmla="*/ 113868 w 219772"/>
                <a:gd name="connsiteY0" fmla="*/ 55642 h 199215"/>
                <a:gd name="connsiteX1" fmla="*/ 117365 w 219772"/>
                <a:gd name="connsiteY1" fmla="*/ 60216 h 199215"/>
                <a:gd name="connsiteX2" fmla="*/ 126512 w 219772"/>
                <a:gd name="connsiteY2" fmla="*/ 73398 h 199215"/>
                <a:gd name="connsiteX3" fmla="*/ 130816 w 219772"/>
                <a:gd name="connsiteY3" fmla="*/ 78778 h 199215"/>
                <a:gd name="connsiteX4" fmla="*/ 130816 w 219772"/>
                <a:gd name="connsiteY4" fmla="*/ 78778 h 199215"/>
                <a:gd name="connsiteX5" fmla="*/ 134583 w 219772"/>
                <a:gd name="connsiteY5" fmla="*/ 83083 h 199215"/>
                <a:gd name="connsiteX6" fmla="*/ 134583 w 219772"/>
                <a:gd name="connsiteY6" fmla="*/ 83083 h 199215"/>
                <a:gd name="connsiteX7" fmla="*/ 138349 w 219772"/>
                <a:gd name="connsiteY7" fmla="*/ 87656 h 199215"/>
                <a:gd name="connsiteX8" fmla="*/ 140501 w 219772"/>
                <a:gd name="connsiteY8" fmla="*/ 90616 h 199215"/>
                <a:gd name="connsiteX9" fmla="*/ 145882 w 219772"/>
                <a:gd name="connsiteY9" fmla="*/ 97341 h 199215"/>
                <a:gd name="connsiteX10" fmla="*/ 153414 w 219772"/>
                <a:gd name="connsiteY10" fmla="*/ 108102 h 199215"/>
                <a:gd name="connsiteX11" fmla="*/ 160947 w 219772"/>
                <a:gd name="connsiteY11" fmla="*/ 116980 h 199215"/>
                <a:gd name="connsiteX12" fmla="*/ 164444 w 219772"/>
                <a:gd name="connsiteY12" fmla="*/ 122899 h 199215"/>
                <a:gd name="connsiteX13" fmla="*/ 165790 w 219772"/>
                <a:gd name="connsiteY13" fmla="*/ 125858 h 199215"/>
                <a:gd name="connsiteX14" fmla="*/ 164444 w 219772"/>
                <a:gd name="connsiteY14" fmla="*/ 122360 h 199215"/>
                <a:gd name="connsiteX15" fmla="*/ 158795 w 219772"/>
                <a:gd name="connsiteY15" fmla="*/ 112676 h 199215"/>
                <a:gd name="connsiteX16" fmla="*/ 157988 w 219772"/>
                <a:gd name="connsiteY16" fmla="*/ 110792 h 199215"/>
                <a:gd name="connsiteX17" fmla="*/ 154490 w 219772"/>
                <a:gd name="connsiteY17" fmla="*/ 97610 h 199215"/>
                <a:gd name="connsiteX18" fmla="*/ 145075 w 219772"/>
                <a:gd name="connsiteY18" fmla="*/ 62368 h 199215"/>
                <a:gd name="connsiteX19" fmla="*/ 145075 w 219772"/>
                <a:gd name="connsiteY19" fmla="*/ 62368 h 199215"/>
                <a:gd name="connsiteX20" fmla="*/ 146958 w 219772"/>
                <a:gd name="connsiteY20" fmla="*/ 60216 h 199215"/>
                <a:gd name="connsiteX21" fmla="*/ 153145 w 219772"/>
                <a:gd name="connsiteY21" fmla="*/ 69094 h 199215"/>
                <a:gd name="connsiteX22" fmla="*/ 174129 w 219772"/>
                <a:gd name="connsiteY22" fmla="*/ 117787 h 199215"/>
                <a:gd name="connsiteX23" fmla="*/ 198611 w 219772"/>
                <a:gd name="connsiteY23" fmla="*/ 163252 h 199215"/>
                <a:gd name="connsiteX24" fmla="*/ 206412 w 219772"/>
                <a:gd name="connsiteY24" fmla="*/ 176704 h 199215"/>
                <a:gd name="connsiteX25" fmla="*/ 207488 w 219772"/>
                <a:gd name="connsiteY25" fmla="*/ 186388 h 199215"/>
                <a:gd name="connsiteX26" fmla="*/ 208565 w 219772"/>
                <a:gd name="connsiteY26" fmla="*/ 187465 h 199215"/>
                <a:gd name="connsiteX27" fmla="*/ 209641 w 219772"/>
                <a:gd name="connsiteY27" fmla="*/ 186120 h 199215"/>
                <a:gd name="connsiteX28" fmla="*/ 219595 w 219772"/>
                <a:gd name="connsiteY28" fmla="*/ 196073 h 199215"/>
                <a:gd name="connsiteX29" fmla="*/ 218788 w 219772"/>
                <a:gd name="connsiteY29" fmla="*/ 198226 h 199215"/>
                <a:gd name="connsiteX30" fmla="*/ 209910 w 219772"/>
                <a:gd name="connsiteY30" fmla="*/ 199033 h 199215"/>
                <a:gd name="connsiteX31" fmla="*/ 200494 w 219772"/>
                <a:gd name="connsiteY31" fmla="*/ 192038 h 199215"/>
                <a:gd name="connsiteX32" fmla="*/ 168211 w 219772"/>
                <a:gd name="connsiteY32" fmla="*/ 161100 h 199215"/>
                <a:gd name="connsiteX33" fmla="*/ 130816 w 219772"/>
                <a:gd name="connsiteY33" fmla="*/ 111330 h 199215"/>
                <a:gd name="connsiteX34" fmla="*/ 121400 w 219772"/>
                <a:gd name="connsiteY34" fmla="*/ 98148 h 199215"/>
                <a:gd name="connsiteX35" fmla="*/ 112792 w 219772"/>
                <a:gd name="connsiteY35" fmla="*/ 83621 h 199215"/>
                <a:gd name="connsiteX36" fmla="*/ 93691 w 219772"/>
                <a:gd name="connsiteY36" fmla="*/ 54297 h 199215"/>
                <a:gd name="connsiteX37" fmla="*/ 104721 w 219772"/>
                <a:gd name="connsiteY37" fmla="*/ 79316 h 199215"/>
                <a:gd name="connsiteX38" fmla="*/ 105528 w 219772"/>
                <a:gd name="connsiteY38" fmla="*/ 85235 h 199215"/>
                <a:gd name="connsiteX39" fmla="*/ 105797 w 219772"/>
                <a:gd name="connsiteY39" fmla="*/ 86311 h 199215"/>
                <a:gd name="connsiteX40" fmla="*/ 87772 w 219772"/>
                <a:gd name="connsiteY40" fmla="*/ 75281 h 199215"/>
                <a:gd name="connsiteX41" fmla="*/ 23206 w 219772"/>
                <a:gd name="connsiteY41" fmla="*/ 21745 h 199215"/>
                <a:gd name="connsiteX42" fmla="*/ 14328 w 219772"/>
                <a:gd name="connsiteY42" fmla="*/ 15019 h 199215"/>
                <a:gd name="connsiteX43" fmla="*/ 1146 w 219772"/>
                <a:gd name="connsiteY43" fmla="*/ 5335 h 199215"/>
                <a:gd name="connsiteX44" fmla="*/ 70 w 219772"/>
                <a:gd name="connsiteY44" fmla="*/ 2106 h 199215"/>
                <a:gd name="connsiteX45" fmla="*/ 1146 w 219772"/>
                <a:gd name="connsiteY45" fmla="*/ 223 h 199215"/>
                <a:gd name="connsiteX46" fmla="*/ 13521 w 219772"/>
                <a:gd name="connsiteY46" fmla="*/ 5604 h 199215"/>
                <a:gd name="connsiteX47" fmla="*/ 16211 w 219772"/>
                <a:gd name="connsiteY47" fmla="*/ 6949 h 199215"/>
                <a:gd name="connsiteX48" fmla="*/ 44190 w 219772"/>
                <a:gd name="connsiteY48" fmla="*/ 24704 h 199215"/>
                <a:gd name="connsiteX49" fmla="*/ 55220 w 219772"/>
                <a:gd name="connsiteY49" fmla="*/ 31968 h 199215"/>
                <a:gd name="connsiteX50" fmla="*/ 60332 w 219772"/>
                <a:gd name="connsiteY50" fmla="*/ 37349 h 199215"/>
                <a:gd name="connsiteX51" fmla="*/ 63829 w 219772"/>
                <a:gd name="connsiteY51" fmla="*/ 40039 h 199215"/>
                <a:gd name="connsiteX52" fmla="*/ 70555 w 219772"/>
                <a:gd name="connsiteY52" fmla="*/ 46495 h 199215"/>
                <a:gd name="connsiteX53" fmla="*/ 81316 w 219772"/>
                <a:gd name="connsiteY53" fmla="*/ 55373 h 199215"/>
                <a:gd name="connsiteX54" fmla="*/ 85889 w 219772"/>
                <a:gd name="connsiteY54" fmla="*/ 58063 h 199215"/>
                <a:gd name="connsiteX55" fmla="*/ 84544 w 219772"/>
                <a:gd name="connsiteY55" fmla="*/ 53221 h 199215"/>
                <a:gd name="connsiteX56" fmla="*/ 80778 w 219772"/>
                <a:gd name="connsiteY56" fmla="*/ 36003 h 199215"/>
                <a:gd name="connsiteX57" fmla="*/ 80509 w 219772"/>
                <a:gd name="connsiteY57" fmla="*/ 34927 h 199215"/>
                <a:gd name="connsiteX58" fmla="*/ 85620 w 219772"/>
                <a:gd name="connsiteY58" fmla="*/ 30085 h 199215"/>
                <a:gd name="connsiteX59" fmla="*/ 89655 w 219772"/>
                <a:gd name="connsiteY59" fmla="*/ 35196 h 199215"/>
                <a:gd name="connsiteX60" fmla="*/ 97457 w 219772"/>
                <a:gd name="connsiteY60" fmla="*/ 41115 h 199215"/>
                <a:gd name="connsiteX61" fmla="*/ 97457 w 219772"/>
                <a:gd name="connsiteY61" fmla="*/ 41115 h 199215"/>
                <a:gd name="connsiteX62" fmla="*/ 111985 w 219772"/>
                <a:gd name="connsiteY62" fmla="*/ 53221 h 199215"/>
                <a:gd name="connsiteX63" fmla="*/ 113868 w 219772"/>
                <a:gd name="connsiteY63" fmla="*/ 55642 h 199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219772" h="199215">
                  <a:moveTo>
                    <a:pt x="113868" y="55642"/>
                  </a:moveTo>
                  <a:cubicBezTo>
                    <a:pt x="114675" y="57525"/>
                    <a:pt x="115751" y="58871"/>
                    <a:pt x="117365" y="60216"/>
                  </a:cubicBezTo>
                  <a:cubicBezTo>
                    <a:pt x="120324" y="64520"/>
                    <a:pt x="123553" y="68824"/>
                    <a:pt x="126512" y="73398"/>
                  </a:cubicBezTo>
                  <a:cubicBezTo>
                    <a:pt x="128933" y="74205"/>
                    <a:pt x="129202" y="77164"/>
                    <a:pt x="130816" y="78778"/>
                  </a:cubicBezTo>
                  <a:lnTo>
                    <a:pt x="130816" y="78778"/>
                  </a:lnTo>
                  <a:cubicBezTo>
                    <a:pt x="132699" y="79855"/>
                    <a:pt x="133238" y="81738"/>
                    <a:pt x="134583" y="83083"/>
                  </a:cubicBezTo>
                  <a:lnTo>
                    <a:pt x="134583" y="83083"/>
                  </a:lnTo>
                  <a:cubicBezTo>
                    <a:pt x="136466" y="84159"/>
                    <a:pt x="137004" y="86042"/>
                    <a:pt x="138349" y="87656"/>
                  </a:cubicBezTo>
                  <a:cubicBezTo>
                    <a:pt x="138349" y="89270"/>
                    <a:pt x="139425" y="90077"/>
                    <a:pt x="140501" y="90616"/>
                  </a:cubicBezTo>
                  <a:cubicBezTo>
                    <a:pt x="142653" y="92499"/>
                    <a:pt x="144268" y="94920"/>
                    <a:pt x="145882" y="97341"/>
                  </a:cubicBezTo>
                  <a:cubicBezTo>
                    <a:pt x="148303" y="100838"/>
                    <a:pt x="150993" y="104605"/>
                    <a:pt x="153414" y="108102"/>
                  </a:cubicBezTo>
                  <a:cubicBezTo>
                    <a:pt x="157450" y="109716"/>
                    <a:pt x="158795" y="113752"/>
                    <a:pt x="160947" y="116980"/>
                  </a:cubicBezTo>
                  <a:cubicBezTo>
                    <a:pt x="161754" y="119132"/>
                    <a:pt x="163637" y="120746"/>
                    <a:pt x="164444" y="122899"/>
                  </a:cubicBezTo>
                  <a:cubicBezTo>
                    <a:pt x="164982" y="123706"/>
                    <a:pt x="165790" y="124513"/>
                    <a:pt x="165790" y="125858"/>
                  </a:cubicBezTo>
                  <a:cubicBezTo>
                    <a:pt x="166059" y="123975"/>
                    <a:pt x="164713" y="123437"/>
                    <a:pt x="164444" y="122360"/>
                  </a:cubicBezTo>
                  <a:cubicBezTo>
                    <a:pt x="162292" y="119401"/>
                    <a:pt x="160678" y="115904"/>
                    <a:pt x="158795" y="112676"/>
                  </a:cubicBezTo>
                  <a:cubicBezTo>
                    <a:pt x="158526" y="112138"/>
                    <a:pt x="158257" y="111599"/>
                    <a:pt x="157988" y="110792"/>
                  </a:cubicBezTo>
                  <a:cubicBezTo>
                    <a:pt x="156374" y="106488"/>
                    <a:pt x="157719" y="101377"/>
                    <a:pt x="154490" y="97610"/>
                  </a:cubicBezTo>
                  <a:cubicBezTo>
                    <a:pt x="149648" y="86311"/>
                    <a:pt x="146958" y="74474"/>
                    <a:pt x="145075" y="62368"/>
                  </a:cubicBezTo>
                  <a:lnTo>
                    <a:pt x="145075" y="62368"/>
                  </a:lnTo>
                  <a:cubicBezTo>
                    <a:pt x="145344" y="61292"/>
                    <a:pt x="145344" y="60216"/>
                    <a:pt x="146958" y="60216"/>
                  </a:cubicBezTo>
                  <a:cubicBezTo>
                    <a:pt x="150993" y="61830"/>
                    <a:pt x="151800" y="65865"/>
                    <a:pt x="153145" y="69094"/>
                  </a:cubicBezTo>
                  <a:cubicBezTo>
                    <a:pt x="160409" y="85235"/>
                    <a:pt x="167673" y="101108"/>
                    <a:pt x="174129" y="117787"/>
                  </a:cubicBezTo>
                  <a:cubicBezTo>
                    <a:pt x="180317" y="133929"/>
                    <a:pt x="189464" y="148456"/>
                    <a:pt x="198611" y="163252"/>
                  </a:cubicBezTo>
                  <a:cubicBezTo>
                    <a:pt x="201301" y="167557"/>
                    <a:pt x="203722" y="172399"/>
                    <a:pt x="206412" y="176704"/>
                  </a:cubicBezTo>
                  <a:cubicBezTo>
                    <a:pt x="208565" y="179663"/>
                    <a:pt x="207488" y="183160"/>
                    <a:pt x="207488" y="186388"/>
                  </a:cubicBezTo>
                  <a:cubicBezTo>
                    <a:pt x="207488" y="186927"/>
                    <a:pt x="206950" y="188272"/>
                    <a:pt x="208565" y="187465"/>
                  </a:cubicBezTo>
                  <a:cubicBezTo>
                    <a:pt x="209103" y="187196"/>
                    <a:pt x="209372" y="186388"/>
                    <a:pt x="209641" y="186120"/>
                  </a:cubicBezTo>
                  <a:cubicBezTo>
                    <a:pt x="214214" y="188272"/>
                    <a:pt x="216366" y="192845"/>
                    <a:pt x="219595" y="196073"/>
                  </a:cubicBezTo>
                  <a:cubicBezTo>
                    <a:pt x="220133" y="196611"/>
                    <a:pt x="219326" y="197419"/>
                    <a:pt x="218788" y="198226"/>
                  </a:cubicBezTo>
                  <a:cubicBezTo>
                    <a:pt x="216097" y="200378"/>
                    <a:pt x="212869" y="198226"/>
                    <a:pt x="209910" y="199033"/>
                  </a:cubicBezTo>
                  <a:cubicBezTo>
                    <a:pt x="206143" y="197419"/>
                    <a:pt x="203184" y="194997"/>
                    <a:pt x="200494" y="192038"/>
                  </a:cubicBezTo>
                  <a:cubicBezTo>
                    <a:pt x="190809" y="180470"/>
                    <a:pt x="178972" y="171323"/>
                    <a:pt x="168211" y="161100"/>
                  </a:cubicBezTo>
                  <a:cubicBezTo>
                    <a:pt x="154490" y="145497"/>
                    <a:pt x="142653" y="128548"/>
                    <a:pt x="130816" y="111330"/>
                  </a:cubicBezTo>
                  <a:cubicBezTo>
                    <a:pt x="127857" y="106757"/>
                    <a:pt x="124360" y="102722"/>
                    <a:pt x="121400" y="98148"/>
                  </a:cubicBezTo>
                  <a:cubicBezTo>
                    <a:pt x="118979" y="93037"/>
                    <a:pt x="114944" y="89001"/>
                    <a:pt x="112792" y="83621"/>
                  </a:cubicBezTo>
                  <a:cubicBezTo>
                    <a:pt x="102838" y="61023"/>
                    <a:pt x="98802" y="54835"/>
                    <a:pt x="93691" y="54297"/>
                  </a:cubicBezTo>
                  <a:cubicBezTo>
                    <a:pt x="96112" y="63175"/>
                    <a:pt x="100147" y="71246"/>
                    <a:pt x="104721" y="79316"/>
                  </a:cubicBezTo>
                  <a:cubicBezTo>
                    <a:pt x="105797" y="81200"/>
                    <a:pt x="107949" y="82814"/>
                    <a:pt x="105528" y="85235"/>
                  </a:cubicBezTo>
                  <a:cubicBezTo>
                    <a:pt x="105528" y="85504"/>
                    <a:pt x="105797" y="86042"/>
                    <a:pt x="105797" y="86311"/>
                  </a:cubicBezTo>
                  <a:cubicBezTo>
                    <a:pt x="99071" y="83890"/>
                    <a:pt x="93691" y="79047"/>
                    <a:pt x="87772" y="75281"/>
                  </a:cubicBezTo>
                  <a:cubicBezTo>
                    <a:pt x="63829" y="60216"/>
                    <a:pt x="43652" y="41115"/>
                    <a:pt x="23206" y="21745"/>
                  </a:cubicBezTo>
                  <a:cubicBezTo>
                    <a:pt x="20516" y="19324"/>
                    <a:pt x="17557" y="16903"/>
                    <a:pt x="14328" y="15019"/>
                  </a:cubicBezTo>
                  <a:cubicBezTo>
                    <a:pt x="9486" y="12329"/>
                    <a:pt x="5450" y="8832"/>
                    <a:pt x="1146" y="5335"/>
                  </a:cubicBezTo>
                  <a:cubicBezTo>
                    <a:pt x="339" y="4527"/>
                    <a:pt x="-199" y="3451"/>
                    <a:pt x="70" y="2106"/>
                  </a:cubicBezTo>
                  <a:cubicBezTo>
                    <a:pt x="339" y="1568"/>
                    <a:pt x="877" y="1030"/>
                    <a:pt x="1146" y="223"/>
                  </a:cubicBezTo>
                  <a:cubicBezTo>
                    <a:pt x="6527" y="-1122"/>
                    <a:pt x="9486" y="3989"/>
                    <a:pt x="13521" y="5604"/>
                  </a:cubicBezTo>
                  <a:cubicBezTo>
                    <a:pt x="14328" y="6142"/>
                    <a:pt x="15404" y="6680"/>
                    <a:pt x="16211" y="6949"/>
                  </a:cubicBezTo>
                  <a:cubicBezTo>
                    <a:pt x="25358" y="12867"/>
                    <a:pt x="35581" y="17441"/>
                    <a:pt x="44190" y="24704"/>
                  </a:cubicBezTo>
                  <a:cubicBezTo>
                    <a:pt x="47956" y="27126"/>
                    <a:pt x="51454" y="29547"/>
                    <a:pt x="55220" y="31968"/>
                  </a:cubicBezTo>
                  <a:cubicBezTo>
                    <a:pt x="57103" y="33582"/>
                    <a:pt x="58717" y="35465"/>
                    <a:pt x="60332" y="37349"/>
                  </a:cubicBezTo>
                  <a:cubicBezTo>
                    <a:pt x="61408" y="38156"/>
                    <a:pt x="62484" y="39232"/>
                    <a:pt x="63829" y="40039"/>
                  </a:cubicBezTo>
                  <a:cubicBezTo>
                    <a:pt x="66250" y="41922"/>
                    <a:pt x="68671" y="44074"/>
                    <a:pt x="70555" y="46495"/>
                  </a:cubicBezTo>
                  <a:cubicBezTo>
                    <a:pt x="74052" y="49455"/>
                    <a:pt x="77549" y="52414"/>
                    <a:pt x="81316" y="55373"/>
                  </a:cubicBezTo>
                  <a:cubicBezTo>
                    <a:pt x="82930" y="55911"/>
                    <a:pt x="84544" y="56987"/>
                    <a:pt x="85889" y="58063"/>
                  </a:cubicBezTo>
                  <a:cubicBezTo>
                    <a:pt x="85889" y="56449"/>
                    <a:pt x="84813" y="55104"/>
                    <a:pt x="84544" y="53221"/>
                  </a:cubicBezTo>
                  <a:cubicBezTo>
                    <a:pt x="84006" y="47302"/>
                    <a:pt x="79970" y="42191"/>
                    <a:pt x="80778" y="36003"/>
                  </a:cubicBezTo>
                  <a:cubicBezTo>
                    <a:pt x="81047" y="35734"/>
                    <a:pt x="81047" y="35196"/>
                    <a:pt x="80509" y="34927"/>
                  </a:cubicBezTo>
                  <a:cubicBezTo>
                    <a:pt x="81047" y="32237"/>
                    <a:pt x="80509" y="28471"/>
                    <a:pt x="85620" y="30085"/>
                  </a:cubicBezTo>
                  <a:cubicBezTo>
                    <a:pt x="86965" y="31699"/>
                    <a:pt x="88310" y="33313"/>
                    <a:pt x="89655" y="35196"/>
                  </a:cubicBezTo>
                  <a:cubicBezTo>
                    <a:pt x="92615" y="36541"/>
                    <a:pt x="94767" y="38963"/>
                    <a:pt x="97457" y="41115"/>
                  </a:cubicBezTo>
                  <a:lnTo>
                    <a:pt x="97457" y="41115"/>
                  </a:lnTo>
                  <a:cubicBezTo>
                    <a:pt x="104452" y="42729"/>
                    <a:pt x="108756" y="47302"/>
                    <a:pt x="111985" y="53221"/>
                  </a:cubicBezTo>
                  <a:cubicBezTo>
                    <a:pt x="112254" y="53490"/>
                    <a:pt x="113061" y="54566"/>
                    <a:pt x="113868" y="55642"/>
                  </a:cubicBezTo>
                  <a:close/>
                </a:path>
              </a:pathLst>
            </a:custGeom>
            <a:solidFill>
              <a:srgbClr val="2A451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1" name="Полилиния: фигура 3050">
              <a:extLst>
                <a:ext uri="{FF2B5EF4-FFF2-40B4-BE49-F238E27FC236}">
                  <a16:creationId xmlns:a16="http://schemas.microsoft.com/office/drawing/2014/main" id="{067243F7-5D5B-EF22-3421-272E4A405A38}"/>
                </a:ext>
              </a:extLst>
            </p:cNvPr>
            <p:cNvSpPr/>
            <p:nvPr/>
          </p:nvSpPr>
          <p:spPr>
            <a:xfrm>
              <a:off x="4062211" y="7292494"/>
              <a:ext cx="166105" cy="86739"/>
            </a:xfrm>
            <a:custGeom>
              <a:avLst/>
              <a:gdLst>
                <a:gd name="connsiteX0" fmla="*/ 18597 w 166105"/>
                <a:gd name="connsiteY0" fmla="*/ 935 h 86739"/>
                <a:gd name="connsiteX1" fmla="*/ 36084 w 166105"/>
                <a:gd name="connsiteY1" fmla="*/ 5778 h 86739"/>
                <a:gd name="connsiteX2" fmla="*/ 42540 w 166105"/>
                <a:gd name="connsiteY2" fmla="*/ 7123 h 86739"/>
                <a:gd name="connsiteX3" fmla="*/ 46307 w 166105"/>
                <a:gd name="connsiteY3" fmla="*/ 8199 h 86739"/>
                <a:gd name="connsiteX4" fmla="*/ 95269 w 166105"/>
                <a:gd name="connsiteY4" fmla="*/ 27569 h 86739"/>
                <a:gd name="connsiteX5" fmla="*/ 150420 w 166105"/>
                <a:gd name="connsiteY5" fmla="*/ 58507 h 86739"/>
                <a:gd name="connsiteX6" fmla="*/ 163871 w 166105"/>
                <a:gd name="connsiteY6" fmla="*/ 71151 h 86739"/>
                <a:gd name="connsiteX7" fmla="*/ 165754 w 166105"/>
                <a:gd name="connsiteY7" fmla="*/ 78146 h 86739"/>
                <a:gd name="connsiteX8" fmla="*/ 152572 w 166105"/>
                <a:gd name="connsiteY8" fmla="*/ 76531 h 86739"/>
                <a:gd name="connsiteX9" fmla="*/ 90965 w 166105"/>
                <a:gd name="connsiteY9" fmla="*/ 54740 h 86739"/>
                <a:gd name="connsiteX10" fmla="*/ 67022 w 166105"/>
                <a:gd name="connsiteY10" fmla="*/ 42903 h 86739"/>
                <a:gd name="connsiteX11" fmla="*/ 26668 w 166105"/>
                <a:gd name="connsiteY11" fmla="*/ 25148 h 86739"/>
                <a:gd name="connsiteX12" fmla="*/ 48190 w 166105"/>
                <a:gd name="connsiteY12" fmla="*/ 38061 h 86739"/>
                <a:gd name="connsiteX13" fmla="*/ 81011 w 166105"/>
                <a:gd name="connsiteY13" fmla="*/ 54202 h 86739"/>
                <a:gd name="connsiteX14" fmla="*/ 131588 w 166105"/>
                <a:gd name="connsiteY14" fmla="*/ 73572 h 86739"/>
                <a:gd name="connsiteX15" fmla="*/ 149881 w 166105"/>
                <a:gd name="connsiteY15" fmla="*/ 79760 h 86739"/>
                <a:gd name="connsiteX16" fmla="*/ 153917 w 166105"/>
                <a:gd name="connsiteY16" fmla="*/ 83795 h 86739"/>
                <a:gd name="connsiteX17" fmla="*/ 140466 w 166105"/>
                <a:gd name="connsiteY17" fmla="*/ 85947 h 86739"/>
                <a:gd name="connsiteX18" fmla="*/ 85854 w 166105"/>
                <a:gd name="connsiteY18" fmla="*/ 69268 h 86739"/>
                <a:gd name="connsiteX19" fmla="*/ 42271 w 166105"/>
                <a:gd name="connsiteY19" fmla="*/ 51243 h 86739"/>
                <a:gd name="connsiteX20" fmla="*/ 12141 w 166105"/>
                <a:gd name="connsiteY20" fmla="*/ 29721 h 86739"/>
                <a:gd name="connsiteX21" fmla="*/ 7567 w 166105"/>
                <a:gd name="connsiteY21" fmla="*/ 27569 h 86739"/>
                <a:gd name="connsiteX22" fmla="*/ 3263 w 166105"/>
                <a:gd name="connsiteY22" fmla="*/ 22457 h 86739"/>
                <a:gd name="connsiteX23" fmla="*/ 2994 w 166105"/>
                <a:gd name="connsiteY23" fmla="*/ 5240 h 86739"/>
                <a:gd name="connsiteX24" fmla="*/ 18597 w 166105"/>
                <a:gd name="connsiteY24" fmla="*/ 935 h 86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6105" h="86739">
                  <a:moveTo>
                    <a:pt x="18597" y="935"/>
                  </a:moveTo>
                  <a:cubicBezTo>
                    <a:pt x="23709" y="4702"/>
                    <a:pt x="29896" y="5240"/>
                    <a:pt x="36084" y="5778"/>
                  </a:cubicBezTo>
                  <a:cubicBezTo>
                    <a:pt x="38236" y="6047"/>
                    <a:pt x="40388" y="6585"/>
                    <a:pt x="42540" y="7123"/>
                  </a:cubicBezTo>
                  <a:cubicBezTo>
                    <a:pt x="43078" y="9275"/>
                    <a:pt x="44962" y="7661"/>
                    <a:pt x="46307" y="8199"/>
                  </a:cubicBezTo>
                  <a:cubicBezTo>
                    <a:pt x="63255" y="13311"/>
                    <a:pt x="79935" y="18422"/>
                    <a:pt x="95269" y="27569"/>
                  </a:cubicBezTo>
                  <a:cubicBezTo>
                    <a:pt x="113563" y="38330"/>
                    <a:pt x="132664" y="47477"/>
                    <a:pt x="150420" y="58507"/>
                  </a:cubicBezTo>
                  <a:cubicBezTo>
                    <a:pt x="155800" y="61735"/>
                    <a:pt x="160374" y="65770"/>
                    <a:pt x="163871" y="71151"/>
                  </a:cubicBezTo>
                  <a:cubicBezTo>
                    <a:pt x="165216" y="73303"/>
                    <a:pt x="166830" y="75186"/>
                    <a:pt x="165754" y="78146"/>
                  </a:cubicBezTo>
                  <a:cubicBezTo>
                    <a:pt x="161181" y="80298"/>
                    <a:pt x="156876" y="77877"/>
                    <a:pt x="152572" y="76531"/>
                  </a:cubicBezTo>
                  <a:cubicBezTo>
                    <a:pt x="131857" y="70075"/>
                    <a:pt x="111411" y="62542"/>
                    <a:pt x="90965" y="54740"/>
                  </a:cubicBezTo>
                  <a:cubicBezTo>
                    <a:pt x="82625" y="51512"/>
                    <a:pt x="74823" y="47208"/>
                    <a:pt x="67022" y="42903"/>
                  </a:cubicBezTo>
                  <a:cubicBezTo>
                    <a:pt x="54109" y="35640"/>
                    <a:pt x="40119" y="31066"/>
                    <a:pt x="26668" y="25148"/>
                  </a:cubicBezTo>
                  <a:cubicBezTo>
                    <a:pt x="32856" y="31335"/>
                    <a:pt x="40388" y="35102"/>
                    <a:pt x="48190" y="38061"/>
                  </a:cubicBezTo>
                  <a:cubicBezTo>
                    <a:pt x="59489" y="42634"/>
                    <a:pt x="69981" y="49091"/>
                    <a:pt x="81011" y="54202"/>
                  </a:cubicBezTo>
                  <a:cubicBezTo>
                    <a:pt x="97422" y="61735"/>
                    <a:pt x="114101" y="68192"/>
                    <a:pt x="131588" y="73572"/>
                  </a:cubicBezTo>
                  <a:cubicBezTo>
                    <a:pt x="137775" y="75455"/>
                    <a:pt x="143694" y="77608"/>
                    <a:pt x="149881" y="79760"/>
                  </a:cubicBezTo>
                  <a:cubicBezTo>
                    <a:pt x="151765" y="80298"/>
                    <a:pt x="154186" y="80836"/>
                    <a:pt x="153917" y="83795"/>
                  </a:cubicBezTo>
                  <a:cubicBezTo>
                    <a:pt x="149881" y="87561"/>
                    <a:pt x="145039" y="87023"/>
                    <a:pt x="140466" y="85947"/>
                  </a:cubicBezTo>
                  <a:cubicBezTo>
                    <a:pt x="121634" y="82181"/>
                    <a:pt x="103340" y="76800"/>
                    <a:pt x="85854" y="69268"/>
                  </a:cubicBezTo>
                  <a:cubicBezTo>
                    <a:pt x="71326" y="63080"/>
                    <a:pt x="56261" y="58238"/>
                    <a:pt x="42271" y="51243"/>
                  </a:cubicBezTo>
                  <a:cubicBezTo>
                    <a:pt x="30972" y="45594"/>
                    <a:pt x="21287" y="37792"/>
                    <a:pt x="12141" y="29721"/>
                  </a:cubicBezTo>
                  <a:cubicBezTo>
                    <a:pt x="10795" y="28645"/>
                    <a:pt x="9988" y="26224"/>
                    <a:pt x="7567" y="27569"/>
                  </a:cubicBezTo>
                  <a:cubicBezTo>
                    <a:pt x="6222" y="25686"/>
                    <a:pt x="4608" y="24072"/>
                    <a:pt x="3263" y="22457"/>
                  </a:cubicBezTo>
                  <a:cubicBezTo>
                    <a:pt x="-1042" y="17346"/>
                    <a:pt x="-1042" y="11158"/>
                    <a:pt x="2994" y="5240"/>
                  </a:cubicBezTo>
                  <a:cubicBezTo>
                    <a:pt x="6491" y="397"/>
                    <a:pt x="12141" y="-1217"/>
                    <a:pt x="18597" y="935"/>
                  </a:cubicBezTo>
                  <a:close/>
                </a:path>
              </a:pathLst>
            </a:custGeom>
            <a:solidFill>
              <a:srgbClr val="5C7A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2" name="Полилиния: фигура 3051">
              <a:extLst>
                <a:ext uri="{FF2B5EF4-FFF2-40B4-BE49-F238E27FC236}">
                  <a16:creationId xmlns:a16="http://schemas.microsoft.com/office/drawing/2014/main" id="{F5BAC0F9-7018-B6C7-218C-A8479F0CA691}"/>
                </a:ext>
              </a:extLst>
            </p:cNvPr>
            <p:cNvSpPr/>
            <p:nvPr/>
          </p:nvSpPr>
          <p:spPr>
            <a:xfrm>
              <a:off x="4128254" y="7118294"/>
              <a:ext cx="57473" cy="199616"/>
            </a:xfrm>
            <a:custGeom>
              <a:avLst/>
              <a:gdLst>
                <a:gd name="connsiteX0" fmla="*/ 21156 w 57473"/>
                <a:gd name="connsiteY0" fmla="*/ 118909 h 199616"/>
                <a:gd name="connsiteX1" fmla="*/ 10394 w 57473"/>
                <a:gd name="connsiteY1" fmla="*/ 96580 h 199616"/>
                <a:gd name="connsiteX2" fmla="*/ 7435 w 57473"/>
                <a:gd name="connsiteY2" fmla="*/ 85281 h 199616"/>
                <a:gd name="connsiteX3" fmla="*/ 7166 w 57473"/>
                <a:gd name="connsiteY3" fmla="*/ 72637 h 199616"/>
                <a:gd name="connsiteX4" fmla="*/ 1786 w 57473"/>
                <a:gd name="connsiteY4" fmla="*/ 58379 h 199616"/>
                <a:gd name="connsiteX5" fmla="*/ 3669 w 57473"/>
                <a:gd name="connsiteY5" fmla="*/ 59455 h 199616"/>
                <a:gd name="connsiteX6" fmla="*/ 979 w 57473"/>
                <a:gd name="connsiteY6" fmla="*/ 34166 h 199616"/>
                <a:gd name="connsiteX7" fmla="*/ 172 w 57473"/>
                <a:gd name="connsiteY7" fmla="*/ 25826 h 199616"/>
                <a:gd name="connsiteX8" fmla="*/ 1248 w 57473"/>
                <a:gd name="connsiteY8" fmla="*/ 18563 h 199616"/>
                <a:gd name="connsiteX9" fmla="*/ 2055 w 57473"/>
                <a:gd name="connsiteY9" fmla="*/ 13182 h 199616"/>
                <a:gd name="connsiteX10" fmla="*/ 3400 w 57473"/>
                <a:gd name="connsiteY10" fmla="*/ 7533 h 199616"/>
                <a:gd name="connsiteX11" fmla="*/ 4207 w 57473"/>
                <a:gd name="connsiteY11" fmla="*/ 5111 h 199616"/>
                <a:gd name="connsiteX12" fmla="*/ 6090 w 57473"/>
                <a:gd name="connsiteY12" fmla="*/ 0 h 199616"/>
                <a:gd name="connsiteX13" fmla="*/ 12278 w 57473"/>
                <a:gd name="connsiteY13" fmla="*/ 6726 h 199616"/>
                <a:gd name="connsiteX14" fmla="*/ 25460 w 57473"/>
                <a:gd name="connsiteY14" fmla="*/ 36587 h 199616"/>
                <a:gd name="connsiteX15" fmla="*/ 31378 w 57473"/>
                <a:gd name="connsiteY15" fmla="*/ 50308 h 199616"/>
                <a:gd name="connsiteX16" fmla="*/ 32993 w 57473"/>
                <a:gd name="connsiteY16" fmla="*/ 53805 h 199616"/>
                <a:gd name="connsiteX17" fmla="*/ 35952 w 57473"/>
                <a:gd name="connsiteY17" fmla="*/ 58379 h 199616"/>
                <a:gd name="connsiteX18" fmla="*/ 33531 w 57473"/>
                <a:gd name="connsiteY18" fmla="*/ 60800 h 199616"/>
                <a:gd name="connsiteX19" fmla="*/ 27074 w 57473"/>
                <a:gd name="connsiteY19" fmla="*/ 56226 h 199616"/>
                <a:gd name="connsiteX20" fmla="*/ 41870 w 57473"/>
                <a:gd name="connsiteY20" fmla="*/ 86895 h 199616"/>
                <a:gd name="connsiteX21" fmla="*/ 54784 w 57473"/>
                <a:gd name="connsiteY21" fmla="*/ 129132 h 199616"/>
                <a:gd name="connsiteX22" fmla="*/ 54784 w 57473"/>
                <a:gd name="connsiteY22" fmla="*/ 143121 h 199616"/>
                <a:gd name="connsiteX23" fmla="*/ 52093 w 57473"/>
                <a:gd name="connsiteY23" fmla="*/ 141776 h 199616"/>
                <a:gd name="connsiteX24" fmla="*/ 56129 w 57473"/>
                <a:gd name="connsiteY24" fmla="*/ 153075 h 199616"/>
                <a:gd name="connsiteX25" fmla="*/ 57474 w 57473"/>
                <a:gd name="connsiteY25" fmla="*/ 158994 h 199616"/>
                <a:gd name="connsiteX26" fmla="*/ 54784 w 57473"/>
                <a:gd name="connsiteY26" fmla="*/ 191815 h 199616"/>
                <a:gd name="connsiteX27" fmla="*/ 49672 w 57473"/>
                <a:gd name="connsiteY27" fmla="*/ 199617 h 199616"/>
                <a:gd name="connsiteX28" fmla="*/ 48058 w 57473"/>
                <a:gd name="connsiteY28" fmla="*/ 196927 h 199616"/>
                <a:gd name="connsiteX29" fmla="*/ 45099 w 57473"/>
                <a:gd name="connsiteY29" fmla="*/ 186434 h 199616"/>
                <a:gd name="connsiteX30" fmla="*/ 32724 w 57473"/>
                <a:gd name="connsiteY30" fmla="*/ 157111 h 199616"/>
                <a:gd name="connsiteX31" fmla="*/ 25729 w 57473"/>
                <a:gd name="connsiteY31" fmla="*/ 130208 h 199616"/>
                <a:gd name="connsiteX32" fmla="*/ 21156 w 57473"/>
                <a:gd name="connsiteY32" fmla="*/ 118909 h 199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7473" h="199616">
                  <a:moveTo>
                    <a:pt x="21156" y="118909"/>
                  </a:moveTo>
                  <a:cubicBezTo>
                    <a:pt x="17658" y="111376"/>
                    <a:pt x="13892" y="104113"/>
                    <a:pt x="10394" y="96580"/>
                  </a:cubicBezTo>
                  <a:cubicBezTo>
                    <a:pt x="8780" y="93083"/>
                    <a:pt x="7973" y="89047"/>
                    <a:pt x="7435" y="85281"/>
                  </a:cubicBezTo>
                  <a:cubicBezTo>
                    <a:pt x="9856" y="80977"/>
                    <a:pt x="9318" y="76941"/>
                    <a:pt x="7166" y="72637"/>
                  </a:cubicBezTo>
                  <a:cubicBezTo>
                    <a:pt x="4745" y="68063"/>
                    <a:pt x="2324" y="63490"/>
                    <a:pt x="1786" y="58379"/>
                  </a:cubicBezTo>
                  <a:cubicBezTo>
                    <a:pt x="3938" y="57571"/>
                    <a:pt x="3400" y="59186"/>
                    <a:pt x="3669" y="59455"/>
                  </a:cubicBezTo>
                  <a:cubicBezTo>
                    <a:pt x="1786" y="51653"/>
                    <a:pt x="3400" y="42775"/>
                    <a:pt x="979" y="34166"/>
                  </a:cubicBezTo>
                  <a:cubicBezTo>
                    <a:pt x="710" y="31476"/>
                    <a:pt x="441" y="28786"/>
                    <a:pt x="172" y="25826"/>
                  </a:cubicBezTo>
                  <a:cubicBezTo>
                    <a:pt x="441" y="23405"/>
                    <a:pt x="-905" y="20715"/>
                    <a:pt x="1248" y="18563"/>
                  </a:cubicBezTo>
                  <a:cubicBezTo>
                    <a:pt x="2862" y="16949"/>
                    <a:pt x="441" y="14796"/>
                    <a:pt x="2055" y="13182"/>
                  </a:cubicBezTo>
                  <a:cubicBezTo>
                    <a:pt x="5552" y="12106"/>
                    <a:pt x="3400" y="9685"/>
                    <a:pt x="3400" y="7533"/>
                  </a:cubicBezTo>
                  <a:cubicBezTo>
                    <a:pt x="3669" y="6726"/>
                    <a:pt x="3938" y="5919"/>
                    <a:pt x="4207" y="5111"/>
                  </a:cubicBezTo>
                  <a:cubicBezTo>
                    <a:pt x="5014" y="3497"/>
                    <a:pt x="2593" y="807"/>
                    <a:pt x="6090" y="0"/>
                  </a:cubicBezTo>
                  <a:cubicBezTo>
                    <a:pt x="9587" y="807"/>
                    <a:pt x="10664" y="4035"/>
                    <a:pt x="12278" y="6726"/>
                  </a:cubicBezTo>
                  <a:cubicBezTo>
                    <a:pt x="17658" y="16411"/>
                    <a:pt x="21963" y="26364"/>
                    <a:pt x="25460" y="36587"/>
                  </a:cubicBezTo>
                  <a:cubicBezTo>
                    <a:pt x="27074" y="41430"/>
                    <a:pt x="29495" y="45465"/>
                    <a:pt x="31378" y="50308"/>
                  </a:cubicBezTo>
                  <a:cubicBezTo>
                    <a:pt x="31917" y="51384"/>
                    <a:pt x="32186" y="52729"/>
                    <a:pt x="32993" y="53805"/>
                  </a:cubicBezTo>
                  <a:cubicBezTo>
                    <a:pt x="33800" y="55419"/>
                    <a:pt x="35683" y="56495"/>
                    <a:pt x="35952" y="58379"/>
                  </a:cubicBezTo>
                  <a:cubicBezTo>
                    <a:pt x="35683" y="59724"/>
                    <a:pt x="35414" y="60800"/>
                    <a:pt x="33531" y="60800"/>
                  </a:cubicBezTo>
                  <a:cubicBezTo>
                    <a:pt x="31109" y="59993"/>
                    <a:pt x="29495" y="58109"/>
                    <a:pt x="27074" y="56226"/>
                  </a:cubicBezTo>
                  <a:cubicBezTo>
                    <a:pt x="34607" y="65911"/>
                    <a:pt x="39718" y="75596"/>
                    <a:pt x="41870" y="86895"/>
                  </a:cubicBezTo>
                  <a:cubicBezTo>
                    <a:pt x="44830" y="101423"/>
                    <a:pt x="52093" y="114605"/>
                    <a:pt x="54784" y="129132"/>
                  </a:cubicBezTo>
                  <a:cubicBezTo>
                    <a:pt x="55591" y="133706"/>
                    <a:pt x="57205" y="138279"/>
                    <a:pt x="54784" y="143121"/>
                  </a:cubicBezTo>
                  <a:cubicBezTo>
                    <a:pt x="53439" y="143659"/>
                    <a:pt x="52631" y="143121"/>
                    <a:pt x="52093" y="141776"/>
                  </a:cubicBezTo>
                  <a:cubicBezTo>
                    <a:pt x="53708" y="145543"/>
                    <a:pt x="53977" y="149578"/>
                    <a:pt x="56129" y="153075"/>
                  </a:cubicBezTo>
                  <a:cubicBezTo>
                    <a:pt x="56936" y="154959"/>
                    <a:pt x="57474" y="157111"/>
                    <a:pt x="57474" y="158994"/>
                  </a:cubicBezTo>
                  <a:cubicBezTo>
                    <a:pt x="56667" y="170024"/>
                    <a:pt x="55591" y="180785"/>
                    <a:pt x="54784" y="191815"/>
                  </a:cubicBezTo>
                  <a:cubicBezTo>
                    <a:pt x="54515" y="195043"/>
                    <a:pt x="53708" y="198541"/>
                    <a:pt x="49672" y="199617"/>
                  </a:cubicBezTo>
                  <a:cubicBezTo>
                    <a:pt x="48865" y="199079"/>
                    <a:pt x="48327" y="198003"/>
                    <a:pt x="48058" y="196927"/>
                  </a:cubicBezTo>
                  <a:cubicBezTo>
                    <a:pt x="48865" y="192891"/>
                    <a:pt x="46444" y="189932"/>
                    <a:pt x="45099" y="186434"/>
                  </a:cubicBezTo>
                  <a:cubicBezTo>
                    <a:pt x="40794" y="176750"/>
                    <a:pt x="37297" y="166796"/>
                    <a:pt x="32724" y="157111"/>
                  </a:cubicBezTo>
                  <a:cubicBezTo>
                    <a:pt x="30302" y="148233"/>
                    <a:pt x="27881" y="139086"/>
                    <a:pt x="25729" y="130208"/>
                  </a:cubicBezTo>
                  <a:cubicBezTo>
                    <a:pt x="24922" y="126173"/>
                    <a:pt x="23846" y="122137"/>
                    <a:pt x="21156" y="118909"/>
                  </a:cubicBezTo>
                  <a:close/>
                </a:path>
              </a:pathLst>
            </a:custGeom>
            <a:solidFill>
              <a:srgbClr val="5C7A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3" name="Полилиния: фигура 3052">
              <a:extLst>
                <a:ext uri="{FF2B5EF4-FFF2-40B4-BE49-F238E27FC236}">
                  <a16:creationId xmlns:a16="http://schemas.microsoft.com/office/drawing/2014/main" id="{3CF2F2B7-CB23-3662-2BFD-22577DD51D2C}"/>
                </a:ext>
              </a:extLst>
            </p:cNvPr>
            <p:cNvSpPr/>
            <p:nvPr/>
          </p:nvSpPr>
          <p:spPr>
            <a:xfrm>
              <a:off x="4107335" y="7299205"/>
              <a:ext cx="149415" cy="78763"/>
            </a:xfrm>
            <a:custGeom>
              <a:avLst/>
              <a:gdLst>
                <a:gd name="connsiteX0" fmla="*/ 120360 w 149415"/>
                <a:gd name="connsiteY0" fmla="*/ 71434 h 78763"/>
                <a:gd name="connsiteX1" fmla="*/ 107447 w 149415"/>
                <a:gd name="connsiteY1" fmla="*/ 55293 h 78763"/>
                <a:gd name="connsiteX2" fmla="*/ 4949 w 149415"/>
                <a:gd name="connsiteY2" fmla="*/ 3909 h 78763"/>
                <a:gd name="connsiteX3" fmla="*/ 106 w 149415"/>
                <a:gd name="connsiteY3" fmla="*/ 2564 h 78763"/>
                <a:gd name="connsiteX4" fmla="*/ 2527 w 149415"/>
                <a:gd name="connsiteY4" fmla="*/ 412 h 78763"/>
                <a:gd name="connsiteX5" fmla="*/ 11674 w 149415"/>
                <a:gd name="connsiteY5" fmla="*/ 681 h 78763"/>
                <a:gd name="connsiteX6" fmla="*/ 67093 w 149415"/>
                <a:gd name="connsiteY6" fmla="*/ 13863 h 78763"/>
                <a:gd name="connsiteX7" fmla="*/ 69515 w 149415"/>
                <a:gd name="connsiteY7" fmla="*/ 16015 h 78763"/>
                <a:gd name="connsiteX8" fmla="*/ 78124 w 149415"/>
                <a:gd name="connsiteY8" fmla="*/ 16822 h 78763"/>
                <a:gd name="connsiteX9" fmla="*/ 82159 w 149415"/>
                <a:gd name="connsiteY9" fmla="*/ 14401 h 78763"/>
                <a:gd name="connsiteX10" fmla="*/ 84042 w 149415"/>
                <a:gd name="connsiteY10" fmla="*/ 16015 h 78763"/>
                <a:gd name="connsiteX11" fmla="*/ 92651 w 149415"/>
                <a:gd name="connsiteY11" fmla="*/ 26507 h 78763"/>
                <a:gd name="connsiteX12" fmla="*/ 138923 w 149415"/>
                <a:gd name="connsiteY12" fmla="*/ 66861 h 78763"/>
                <a:gd name="connsiteX13" fmla="*/ 149415 w 149415"/>
                <a:gd name="connsiteY13" fmla="*/ 76815 h 78763"/>
                <a:gd name="connsiteX14" fmla="*/ 145111 w 149415"/>
                <a:gd name="connsiteY14" fmla="*/ 78698 h 78763"/>
                <a:gd name="connsiteX15" fmla="*/ 121168 w 149415"/>
                <a:gd name="connsiteY15" fmla="*/ 73048 h 78763"/>
                <a:gd name="connsiteX16" fmla="*/ 120360 w 149415"/>
                <a:gd name="connsiteY16" fmla="*/ 71434 h 7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9415" h="78763">
                  <a:moveTo>
                    <a:pt x="120360" y="71434"/>
                  </a:moveTo>
                  <a:cubicBezTo>
                    <a:pt x="118208" y="64171"/>
                    <a:pt x="113635" y="58790"/>
                    <a:pt x="107447" y="55293"/>
                  </a:cubicBezTo>
                  <a:cubicBezTo>
                    <a:pt x="74088" y="36461"/>
                    <a:pt x="42074" y="14939"/>
                    <a:pt x="4949" y="3909"/>
                  </a:cubicBezTo>
                  <a:cubicBezTo>
                    <a:pt x="3334" y="3371"/>
                    <a:pt x="1720" y="3102"/>
                    <a:pt x="106" y="2564"/>
                  </a:cubicBezTo>
                  <a:cubicBezTo>
                    <a:pt x="-432" y="143"/>
                    <a:pt x="1182" y="412"/>
                    <a:pt x="2527" y="412"/>
                  </a:cubicBezTo>
                  <a:cubicBezTo>
                    <a:pt x="5756" y="-395"/>
                    <a:pt x="8715" y="143"/>
                    <a:pt x="11674" y="681"/>
                  </a:cubicBezTo>
                  <a:cubicBezTo>
                    <a:pt x="30237" y="4716"/>
                    <a:pt x="49069" y="8482"/>
                    <a:pt x="67093" y="13863"/>
                  </a:cubicBezTo>
                  <a:cubicBezTo>
                    <a:pt x="68439" y="14132"/>
                    <a:pt x="69246" y="14670"/>
                    <a:pt x="69515" y="16015"/>
                  </a:cubicBezTo>
                  <a:cubicBezTo>
                    <a:pt x="72474" y="21934"/>
                    <a:pt x="74626" y="22203"/>
                    <a:pt x="78124" y="16822"/>
                  </a:cubicBezTo>
                  <a:cubicBezTo>
                    <a:pt x="79200" y="15208"/>
                    <a:pt x="79738" y="13325"/>
                    <a:pt x="82159" y="14401"/>
                  </a:cubicBezTo>
                  <a:cubicBezTo>
                    <a:pt x="82966" y="14939"/>
                    <a:pt x="83504" y="15746"/>
                    <a:pt x="84042" y="16015"/>
                  </a:cubicBezTo>
                  <a:cubicBezTo>
                    <a:pt x="82697" y="23010"/>
                    <a:pt x="88346" y="24355"/>
                    <a:pt x="92651" y="26507"/>
                  </a:cubicBezTo>
                  <a:cubicBezTo>
                    <a:pt x="111483" y="36192"/>
                    <a:pt x="126010" y="50719"/>
                    <a:pt x="138923" y="66861"/>
                  </a:cubicBezTo>
                  <a:cubicBezTo>
                    <a:pt x="142152" y="70627"/>
                    <a:pt x="148070" y="71165"/>
                    <a:pt x="149415" y="76815"/>
                  </a:cubicBezTo>
                  <a:cubicBezTo>
                    <a:pt x="148339" y="78429"/>
                    <a:pt x="146994" y="78967"/>
                    <a:pt x="145111" y="78698"/>
                  </a:cubicBezTo>
                  <a:cubicBezTo>
                    <a:pt x="136771" y="78160"/>
                    <a:pt x="128969" y="76008"/>
                    <a:pt x="121168" y="73048"/>
                  </a:cubicBezTo>
                  <a:cubicBezTo>
                    <a:pt x="120899" y="73048"/>
                    <a:pt x="120630" y="72241"/>
                    <a:pt x="120360" y="71434"/>
                  </a:cubicBezTo>
                  <a:close/>
                </a:path>
              </a:pathLst>
            </a:custGeom>
            <a:solidFill>
              <a:srgbClr val="2A451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4" name="Полилиния: фигура 3053">
              <a:extLst>
                <a:ext uri="{FF2B5EF4-FFF2-40B4-BE49-F238E27FC236}">
                  <a16:creationId xmlns:a16="http://schemas.microsoft.com/office/drawing/2014/main" id="{B4BE5616-0C0F-8386-F56C-091E6C421801}"/>
                </a:ext>
              </a:extLst>
            </p:cNvPr>
            <p:cNvSpPr/>
            <p:nvPr/>
          </p:nvSpPr>
          <p:spPr>
            <a:xfrm>
              <a:off x="3910784" y="7105854"/>
              <a:ext cx="137956" cy="108212"/>
            </a:xfrm>
            <a:custGeom>
              <a:avLst/>
              <a:gdLst>
                <a:gd name="connsiteX0" fmla="*/ 14527 w 137956"/>
                <a:gd name="connsiteY0" fmla="*/ 12440 h 108212"/>
                <a:gd name="connsiteX1" fmla="*/ 68332 w 137956"/>
                <a:gd name="connsiteY1" fmla="*/ 58174 h 108212"/>
                <a:gd name="connsiteX2" fmla="*/ 120254 w 137956"/>
                <a:gd name="connsiteY2" fmla="*/ 91264 h 108212"/>
                <a:gd name="connsiteX3" fmla="*/ 135320 w 137956"/>
                <a:gd name="connsiteY3" fmla="*/ 102025 h 108212"/>
                <a:gd name="connsiteX4" fmla="*/ 136127 w 137956"/>
                <a:gd name="connsiteY4" fmla="*/ 108213 h 108212"/>
                <a:gd name="connsiteX5" fmla="*/ 58378 w 137956"/>
                <a:gd name="connsiteY5" fmla="*/ 59519 h 108212"/>
                <a:gd name="connsiteX6" fmla="*/ 4035 w 137956"/>
                <a:gd name="connsiteY6" fmla="*/ 7059 h 108212"/>
                <a:gd name="connsiteX7" fmla="*/ 0 w 137956"/>
                <a:gd name="connsiteY7" fmla="*/ 872 h 108212"/>
                <a:gd name="connsiteX8" fmla="*/ 2421 w 137956"/>
                <a:gd name="connsiteY8" fmla="*/ 603 h 108212"/>
                <a:gd name="connsiteX9" fmla="*/ 10223 w 137956"/>
                <a:gd name="connsiteY9" fmla="*/ 5714 h 108212"/>
                <a:gd name="connsiteX10" fmla="*/ 14527 w 137956"/>
                <a:gd name="connsiteY10" fmla="*/ 12440 h 108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7956" h="108212">
                  <a:moveTo>
                    <a:pt x="14527" y="12440"/>
                  </a:moveTo>
                  <a:cubicBezTo>
                    <a:pt x="31207" y="29388"/>
                    <a:pt x="48694" y="44992"/>
                    <a:pt x="68332" y="58174"/>
                  </a:cubicBezTo>
                  <a:cubicBezTo>
                    <a:pt x="85550" y="69473"/>
                    <a:pt x="101423" y="82386"/>
                    <a:pt x="120254" y="91264"/>
                  </a:cubicBezTo>
                  <a:cubicBezTo>
                    <a:pt x="125904" y="93954"/>
                    <a:pt x="131015" y="97452"/>
                    <a:pt x="135320" y="102025"/>
                  </a:cubicBezTo>
                  <a:cubicBezTo>
                    <a:pt x="136934" y="103639"/>
                    <a:pt x="139893" y="105522"/>
                    <a:pt x="136127" y="108213"/>
                  </a:cubicBezTo>
                  <a:cubicBezTo>
                    <a:pt x="108686" y="94223"/>
                    <a:pt x="82591" y="78620"/>
                    <a:pt x="58378" y="59519"/>
                  </a:cubicBezTo>
                  <a:cubicBezTo>
                    <a:pt x="38471" y="43916"/>
                    <a:pt x="18832" y="28043"/>
                    <a:pt x="4035" y="7059"/>
                  </a:cubicBezTo>
                  <a:cubicBezTo>
                    <a:pt x="2690" y="4907"/>
                    <a:pt x="1345" y="2755"/>
                    <a:pt x="0" y="872"/>
                  </a:cubicBezTo>
                  <a:cubicBezTo>
                    <a:pt x="807" y="65"/>
                    <a:pt x="1614" y="-473"/>
                    <a:pt x="2421" y="603"/>
                  </a:cubicBezTo>
                  <a:cubicBezTo>
                    <a:pt x="5111" y="2217"/>
                    <a:pt x="7802" y="4100"/>
                    <a:pt x="10223" y="5714"/>
                  </a:cubicBezTo>
                  <a:cubicBezTo>
                    <a:pt x="11568" y="8135"/>
                    <a:pt x="13182" y="10288"/>
                    <a:pt x="14527" y="12440"/>
                  </a:cubicBezTo>
                  <a:close/>
                </a:path>
              </a:pathLst>
            </a:custGeom>
            <a:solidFill>
              <a:srgbClr val="8FA3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5" name="Полилиния: фигура 3054">
              <a:extLst>
                <a:ext uri="{FF2B5EF4-FFF2-40B4-BE49-F238E27FC236}">
                  <a16:creationId xmlns:a16="http://schemas.microsoft.com/office/drawing/2014/main" id="{8470D70C-F23E-C3A7-955C-048706E87FE9}"/>
                </a:ext>
              </a:extLst>
            </p:cNvPr>
            <p:cNvSpPr/>
            <p:nvPr/>
          </p:nvSpPr>
          <p:spPr>
            <a:xfrm>
              <a:off x="3975045" y="7205996"/>
              <a:ext cx="147940" cy="78286"/>
            </a:xfrm>
            <a:custGeom>
              <a:avLst/>
              <a:gdLst>
                <a:gd name="connsiteX0" fmla="*/ 144502 w 147940"/>
                <a:gd name="connsiteY0" fmla="*/ 78286 h 78286"/>
                <a:gd name="connsiteX1" fmla="*/ 135894 w 147940"/>
                <a:gd name="connsiteY1" fmla="*/ 74251 h 78286"/>
                <a:gd name="connsiteX2" fmla="*/ 93388 w 147940"/>
                <a:gd name="connsiteY2" fmla="*/ 55957 h 78286"/>
                <a:gd name="connsiteX3" fmla="*/ 88007 w 147940"/>
                <a:gd name="connsiteY3" fmla="*/ 52729 h 78286"/>
                <a:gd name="connsiteX4" fmla="*/ 843 w 147940"/>
                <a:gd name="connsiteY4" fmla="*/ 2421 h 78286"/>
                <a:gd name="connsiteX5" fmla="*/ 1381 w 147940"/>
                <a:gd name="connsiteY5" fmla="*/ 0 h 78286"/>
                <a:gd name="connsiteX6" fmla="*/ 7300 w 147940"/>
                <a:gd name="connsiteY6" fmla="*/ 2152 h 78286"/>
                <a:gd name="connsiteX7" fmla="*/ 58414 w 147940"/>
                <a:gd name="connsiteY7" fmla="*/ 27441 h 78286"/>
                <a:gd name="connsiteX8" fmla="*/ 106839 w 147940"/>
                <a:gd name="connsiteY8" fmla="*/ 51653 h 78286"/>
                <a:gd name="connsiteX9" fmla="*/ 139122 w 147940"/>
                <a:gd name="connsiteY9" fmla="*/ 67525 h 78286"/>
                <a:gd name="connsiteX10" fmla="*/ 147731 w 147940"/>
                <a:gd name="connsiteY10" fmla="*/ 71023 h 78286"/>
                <a:gd name="connsiteX11" fmla="*/ 144502 w 147940"/>
                <a:gd name="connsiteY11" fmla="*/ 78286 h 78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7940" h="78286">
                  <a:moveTo>
                    <a:pt x="144502" y="78286"/>
                  </a:moveTo>
                  <a:cubicBezTo>
                    <a:pt x="142350" y="75327"/>
                    <a:pt x="138853" y="75596"/>
                    <a:pt x="135894" y="74251"/>
                  </a:cubicBezTo>
                  <a:cubicBezTo>
                    <a:pt x="121366" y="68870"/>
                    <a:pt x="107915" y="61069"/>
                    <a:pt x="93388" y="55957"/>
                  </a:cubicBezTo>
                  <a:cubicBezTo>
                    <a:pt x="91504" y="55150"/>
                    <a:pt x="89352" y="54612"/>
                    <a:pt x="88007" y="52729"/>
                  </a:cubicBezTo>
                  <a:cubicBezTo>
                    <a:pt x="58414" y="36856"/>
                    <a:pt x="29091" y="20446"/>
                    <a:pt x="843" y="2421"/>
                  </a:cubicBezTo>
                  <a:cubicBezTo>
                    <a:pt x="36" y="1345"/>
                    <a:pt x="-771" y="269"/>
                    <a:pt x="1381" y="0"/>
                  </a:cubicBezTo>
                  <a:cubicBezTo>
                    <a:pt x="3264" y="1076"/>
                    <a:pt x="4878" y="2690"/>
                    <a:pt x="7300" y="2152"/>
                  </a:cubicBezTo>
                  <a:cubicBezTo>
                    <a:pt x="25593" y="8340"/>
                    <a:pt x="42004" y="17756"/>
                    <a:pt x="58414" y="27441"/>
                  </a:cubicBezTo>
                  <a:cubicBezTo>
                    <a:pt x="74018" y="36587"/>
                    <a:pt x="90159" y="44658"/>
                    <a:pt x="106839" y="51653"/>
                  </a:cubicBezTo>
                  <a:cubicBezTo>
                    <a:pt x="117869" y="56226"/>
                    <a:pt x="128899" y="61338"/>
                    <a:pt x="139122" y="67525"/>
                  </a:cubicBezTo>
                  <a:cubicBezTo>
                    <a:pt x="141812" y="69139"/>
                    <a:pt x="144502" y="70485"/>
                    <a:pt x="147731" y="71023"/>
                  </a:cubicBezTo>
                  <a:cubicBezTo>
                    <a:pt x="148538" y="74251"/>
                    <a:pt x="146924" y="76403"/>
                    <a:pt x="144502" y="78286"/>
                  </a:cubicBezTo>
                  <a:close/>
                </a:path>
              </a:pathLst>
            </a:custGeom>
            <a:solidFill>
              <a:srgbClr val="8FA3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6" name="Полилиния: фигура 3055">
              <a:extLst>
                <a:ext uri="{FF2B5EF4-FFF2-40B4-BE49-F238E27FC236}">
                  <a16:creationId xmlns:a16="http://schemas.microsoft.com/office/drawing/2014/main" id="{5BCC8436-BFFB-3A3B-98EF-7AADACE3E906}"/>
                </a:ext>
              </a:extLst>
            </p:cNvPr>
            <p:cNvSpPr/>
            <p:nvPr/>
          </p:nvSpPr>
          <p:spPr>
            <a:xfrm>
              <a:off x="3982614" y="7208397"/>
              <a:ext cx="140431" cy="70353"/>
            </a:xfrm>
            <a:custGeom>
              <a:avLst/>
              <a:gdLst>
                <a:gd name="connsiteX0" fmla="*/ 140431 w 140431"/>
                <a:gd name="connsiteY0" fmla="*/ 68891 h 70353"/>
                <a:gd name="connsiteX1" fmla="*/ 135051 w 140431"/>
                <a:gd name="connsiteY1" fmla="*/ 69160 h 70353"/>
                <a:gd name="connsiteX2" fmla="*/ 68601 w 140431"/>
                <a:gd name="connsiteY2" fmla="*/ 37146 h 70353"/>
                <a:gd name="connsiteX3" fmla="*/ 52998 w 140431"/>
                <a:gd name="connsiteY3" fmla="*/ 27999 h 70353"/>
                <a:gd name="connsiteX4" fmla="*/ 5650 w 140431"/>
                <a:gd name="connsiteY4" fmla="*/ 3518 h 70353"/>
                <a:gd name="connsiteX5" fmla="*/ 0 w 140431"/>
                <a:gd name="connsiteY5" fmla="*/ 20 h 70353"/>
                <a:gd name="connsiteX6" fmla="*/ 15872 w 140431"/>
                <a:gd name="connsiteY6" fmla="*/ 4863 h 70353"/>
                <a:gd name="connsiteX7" fmla="*/ 74251 w 140431"/>
                <a:gd name="connsiteY7" fmla="*/ 33649 h 70353"/>
                <a:gd name="connsiteX8" fmla="*/ 91738 w 140431"/>
                <a:gd name="connsiteY8" fmla="*/ 43065 h 70353"/>
                <a:gd name="connsiteX9" fmla="*/ 97387 w 140431"/>
                <a:gd name="connsiteY9" fmla="*/ 45217 h 70353"/>
                <a:gd name="connsiteX10" fmla="*/ 99001 w 140431"/>
                <a:gd name="connsiteY10" fmla="*/ 45217 h 70353"/>
                <a:gd name="connsiteX11" fmla="*/ 98463 w 140431"/>
                <a:gd name="connsiteY11" fmla="*/ 43872 h 70353"/>
                <a:gd name="connsiteX12" fmla="*/ 80439 w 140431"/>
                <a:gd name="connsiteY12" fmla="*/ 27730 h 70353"/>
                <a:gd name="connsiteX13" fmla="*/ 80977 w 140431"/>
                <a:gd name="connsiteY13" fmla="*/ 25040 h 70353"/>
                <a:gd name="connsiteX14" fmla="*/ 115143 w 140431"/>
                <a:gd name="connsiteY14" fmla="*/ 51673 h 70353"/>
                <a:gd name="connsiteX15" fmla="*/ 138279 w 140431"/>
                <a:gd name="connsiteY15" fmla="*/ 63241 h 70353"/>
                <a:gd name="connsiteX16" fmla="*/ 140431 w 140431"/>
                <a:gd name="connsiteY16" fmla="*/ 68891 h 7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0431" h="70353">
                  <a:moveTo>
                    <a:pt x="140431" y="68891"/>
                  </a:moveTo>
                  <a:cubicBezTo>
                    <a:pt x="138817" y="71312"/>
                    <a:pt x="136934" y="70236"/>
                    <a:pt x="135051" y="69160"/>
                  </a:cubicBezTo>
                  <a:cubicBezTo>
                    <a:pt x="114067" y="55978"/>
                    <a:pt x="90392" y="48445"/>
                    <a:pt x="68601" y="37146"/>
                  </a:cubicBezTo>
                  <a:cubicBezTo>
                    <a:pt x="63221" y="34456"/>
                    <a:pt x="58109" y="31227"/>
                    <a:pt x="52998" y="27999"/>
                  </a:cubicBezTo>
                  <a:cubicBezTo>
                    <a:pt x="37933" y="18583"/>
                    <a:pt x="22598" y="9436"/>
                    <a:pt x="5650" y="3518"/>
                  </a:cubicBezTo>
                  <a:cubicBezTo>
                    <a:pt x="3497" y="2711"/>
                    <a:pt x="1883" y="1097"/>
                    <a:pt x="0" y="20"/>
                  </a:cubicBezTo>
                  <a:cubicBezTo>
                    <a:pt x="5919" y="-249"/>
                    <a:pt x="11030" y="2173"/>
                    <a:pt x="15872" y="4863"/>
                  </a:cubicBezTo>
                  <a:cubicBezTo>
                    <a:pt x="34973" y="15355"/>
                    <a:pt x="54881" y="23964"/>
                    <a:pt x="74251" y="33649"/>
                  </a:cubicBezTo>
                  <a:cubicBezTo>
                    <a:pt x="80170" y="36608"/>
                    <a:pt x="86088" y="39836"/>
                    <a:pt x="91738" y="43065"/>
                  </a:cubicBezTo>
                  <a:cubicBezTo>
                    <a:pt x="93621" y="44141"/>
                    <a:pt x="95235" y="45486"/>
                    <a:pt x="97387" y="45217"/>
                  </a:cubicBezTo>
                  <a:cubicBezTo>
                    <a:pt x="97925" y="45217"/>
                    <a:pt x="98463" y="45755"/>
                    <a:pt x="99001" y="45217"/>
                  </a:cubicBezTo>
                  <a:cubicBezTo>
                    <a:pt x="99270" y="44679"/>
                    <a:pt x="98732" y="44141"/>
                    <a:pt x="98463" y="43872"/>
                  </a:cubicBezTo>
                  <a:cubicBezTo>
                    <a:pt x="92545" y="38491"/>
                    <a:pt x="86357" y="33111"/>
                    <a:pt x="80439" y="27730"/>
                  </a:cubicBezTo>
                  <a:cubicBezTo>
                    <a:pt x="79362" y="26654"/>
                    <a:pt x="78824" y="25578"/>
                    <a:pt x="80977" y="25040"/>
                  </a:cubicBezTo>
                  <a:cubicBezTo>
                    <a:pt x="93083" y="32842"/>
                    <a:pt x="104382" y="41988"/>
                    <a:pt x="115143" y="51673"/>
                  </a:cubicBezTo>
                  <a:cubicBezTo>
                    <a:pt x="121599" y="57323"/>
                    <a:pt x="129939" y="60551"/>
                    <a:pt x="138279" y="63241"/>
                  </a:cubicBezTo>
                  <a:cubicBezTo>
                    <a:pt x="140162" y="64318"/>
                    <a:pt x="139893" y="66739"/>
                    <a:pt x="140431" y="68891"/>
                  </a:cubicBezTo>
                  <a:close/>
                </a:path>
              </a:pathLst>
            </a:custGeom>
            <a:solidFill>
              <a:srgbClr val="5B79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7" name="Полилиния: фигура 3056">
              <a:extLst>
                <a:ext uri="{FF2B5EF4-FFF2-40B4-BE49-F238E27FC236}">
                  <a16:creationId xmlns:a16="http://schemas.microsoft.com/office/drawing/2014/main" id="{929BA730-7E76-8D0D-92CF-ADE88E1572BE}"/>
                </a:ext>
              </a:extLst>
            </p:cNvPr>
            <p:cNvSpPr/>
            <p:nvPr/>
          </p:nvSpPr>
          <p:spPr>
            <a:xfrm>
              <a:off x="4001664" y="7107802"/>
              <a:ext cx="81099" cy="99808"/>
            </a:xfrm>
            <a:custGeom>
              <a:avLst/>
              <a:gdLst>
                <a:gd name="connsiteX0" fmla="*/ 1934 w 81099"/>
                <a:gd name="connsiteY0" fmla="*/ 0 h 99808"/>
                <a:gd name="connsiteX1" fmla="*/ 35293 w 81099"/>
                <a:gd name="connsiteY1" fmla="*/ 46272 h 99808"/>
                <a:gd name="connsiteX2" fmla="*/ 48475 w 81099"/>
                <a:gd name="connsiteY2" fmla="*/ 62683 h 99808"/>
                <a:gd name="connsiteX3" fmla="*/ 77530 w 81099"/>
                <a:gd name="connsiteY3" fmla="*/ 93890 h 99808"/>
                <a:gd name="connsiteX4" fmla="*/ 80759 w 81099"/>
                <a:gd name="connsiteY4" fmla="*/ 99808 h 99808"/>
                <a:gd name="connsiteX5" fmla="*/ 61389 w 81099"/>
                <a:gd name="connsiteY5" fmla="*/ 89316 h 99808"/>
                <a:gd name="connsiteX6" fmla="*/ 57084 w 81099"/>
                <a:gd name="connsiteY6" fmla="*/ 82591 h 99808"/>
                <a:gd name="connsiteX7" fmla="*/ 42557 w 81099"/>
                <a:gd name="connsiteY7" fmla="*/ 65373 h 99808"/>
                <a:gd name="connsiteX8" fmla="*/ 51 w 81099"/>
                <a:gd name="connsiteY8" fmla="*/ 3766 h 99808"/>
                <a:gd name="connsiteX9" fmla="*/ 1934 w 81099"/>
                <a:gd name="connsiteY9" fmla="*/ 0 h 99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1099" h="99808">
                  <a:moveTo>
                    <a:pt x="1934" y="0"/>
                  </a:moveTo>
                  <a:cubicBezTo>
                    <a:pt x="12964" y="15603"/>
                    <a:pt x="24263" y="30938"/>
                    <a:pt x="35293" y="46272"/>
                  </a:cubicBezTo>
                  <a:cubicBezTo>
                    <a:pt x="39329" y="51922"/>
                    <a:pt x="44171" y="57302"/>
                    <a:pt x="48475" y="62683"/>
                  </a:cubicBezTo>
                  <a:cubicBezTo>
                    <a:pt x="57891" y="73444"/>
                    <a:pt x="67576" y="83667"/>
                    <a:pt x="77530" y="93890"/>
                  </a:cubicBezTo>
                  <a:cubicBezTo>
                    <a:pt x="79144" y="95504"/>
                    <a:pt x="82104" y="96580"/>
                    <a:pt x="80759" y="99808"/>
                  </a:cubicBezTo>
                  <a:cubicBezTo>
                    <a:pt x="72419" y="99539"/>
                    <a:pt x="67576" y="93352"/>
                    <a:pt x="61389" y="89316"/>
                  </a:cubicBezTo>
                  <a:cubicBezTo>
                    <a:pt x="60313" y="86895"/>
                    <a:pt x="58698" y="84743"/>
                    <a:pt x="57084" y="82591"/>
                  </a:cubicBezTo>
                  <a:cubicBezTo>
                    <a:pt x="52242" y="76941"/>
                    <a:pt x="47399" y="71292"/>
                    <a:pt x="42557" y="65373"/>
                  </a:cubicBezTo>
                  <a:cubicBezTo>
                    <a:pt x="26146" y="46272"/>
                    <a:pt x="11619" y="26095"/>
                    <a:pt x="51" y="3766"/>
                  </a:cubicBezTo>
                  <a:cubicBezTo>
                    <a:pt x="51" y="2421"/>
                    <a:pt x="-487" y="538"/>
                    <a:pt x="1934" y="0"/>
                  </a:cubicBezTo>
                  <a:close/>
                </a:path>
              </a:pathLst>
            </a:custGeom>
            <a:solidFill>
              <a:srgbClr val="8EA2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8" name="Полилиния: фигура 3057">
              <a:extLst>
                <a:ext uri="{FF2B5EF4-FFF2-40B4-BE49-F238E27FC236}">
                  <a16:creationId xmlns:a16="http://schemas.microsoft.com/office/drawing/2014/main" id="{0E8A369A-7B3D-A400-BAC1-2411B13E5BE6}"/>
                </a:ext>
              </a:extLst>
            </p:cNvPr>
            <p:cNvSpPr/>
            <p:nvPr/>
          </p:nvSpPr>
          <p:spPr>
            <a:xfrm>
              <a:off x="4067520" y="7109685"/>
              <a:ext cx="36596" cy="98732"/>
            </a:xfrm>
            <a:custGeom>
              <a:avLst/>
              <a:gdLst>
                <a:gd name="connsiteX0" fmla="*/ 32120 w 36596"/>
                <a:gd name="connsiteY0" fmla="*/ 98732 h 98732"/>
                <a:gd name="connsiteX1" fmla="*/ 22973 w 36596"/>
                <a:gd name="connsiteY1" fmla="*/ 87164 h 98732"/>
                <a:gd name="connsiteX2" fmla="*/ 21359 w 36596"/>
                <a:gd name="connsiteY2" fmla="*/ 73982 h 98732"/>
                <a:gd name="connsiteX3" fmla="*/ 2258 w 36596"/>
                <a:gd name="connsiteY3" fmla="*/ 10492 h 98732"/>
                <a:gd name="connsiteX4" fmla="*/ 913 w 36596"/>
                <a:gd name="connsiteY4" fmla="*/ 0 h 98732"/>
                <a:gd name="connsiteX5" fmla="*/ 12481 w 36596"/>
                <a:gd name="connsiteY5" fmla="*/ 26365 h 98732"/>
                <a:gd name="connsiteX6" fmla="*/ 30237 w 36596"/>
                <a:gd name="connsiteY6" fmla="*/ 69678 h 98732"/>
                <a:gd name="connsiteX7" fmla="*/ 32120 w 36596"/>
                <a:gd name="connsiteY7" fmla="*/ 77210 h 98732"/>
                <a:gd name="connsiteX8" fmla="*/ 35886 w 36596"/>
                <a:gd name="connsiteY8" fmla="*/ 82591 h 98732"/>
                <a:gd name="connsiteX9" fmla="*/ 36424 w 36596"/>
                <a:gd name="connsiteY9" fmla="*/ 90392 h 98732"/>
                <a:gd name="connsiteX10" fmla="*/ 32120 w 36596"/>
                <a:gd name="connsiteY10" fmla="*/ 98732 h 9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596" h="98732">
                  <a:moveTo>
                    <a:pt x="32120" y="98732"/>
                  </a:moveTo>
                  <a:cubicBezTo>
                    <a:pt x="30237" y="93890"/>
                    <a:pt x="25125" y="91738"/>
                    <a:pt x="22973" y="87164"/>
                  </a:cubicBezTo>
                  <a:cubicBezTo>
                    <a:pt x="20283" y="83129"/>
                    <a:pt x="22435" y="78286"/>
                    <a:pt x="21359" y="73982"/>
                  </a:cubicBezTo>
                  <a:cubicBezTo>
                    <a:pt x="15978" y="52460"/>
                    <a:pt x="10867" y="30938"/>
                    <a:pt x="2258" y="10492"/>
                  </a:cubicBezTo>
                  <a:cubicBezTo>
                    <a:pt x="913" y="7264"/>
                    <a:pt x="-1239" y="3766"/>
                    <a:pt x="913" y="0"/>
                  </a:cubicBezTo>
                  <a:cubicBezTo>
                    <a:pt x="5756" y="8340"/>
                    <a:pt x="9253" y="17487"/>
                    <a:pt x="12481" y="26365"/>
                  </a:cubicBezTo>
                  <a:cubicBezTo>
                    <a:pt x="17862" y="41161"/>
                    <a:pt x="23242" y="55688"/>
                    <a:pt x="30237" y="69678"/>
                  </a:cubicBezTo>
                  <a:cubicBezTo>
                    <a:pt x="31582" y="72099"/>
                    <a:pt x="32120" y="74520"/>
                    <a:pt x="32120" y="77210"/>
                  </a:cubicBezTo>
                  <a:cubicBezTo>
                    <a:pt x="32120" y="79362"/>
                    <a:pt x="32120" y="82591"/>
                    <a:pt x="35886" y="82591"/>
                  </a:cubicBezTo>
                  <a:cubicBezTo>
                    <a:pt x="35886" y="85281"/>
                    <a:pt x="35886" y="87702"/>
                    <a:pt x="36424" y="90392"/>
                  </a:cubicBezTo>
                  <a:cubicBezTo>
                    <a:pt x="36962" y="94159"/>
                    <a:pt x="36424" y="97387"/>
                    <a:pt x="32120" y="98732"/>
                  </a:cubicBezTo>
                  <a:close/>
                </a:path>
              </a:pathLst>
            </a:custGeom>
            <a:solidFill>
              <a:srgbClr val="5C7A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59" name="Полилиния: фигура 3058">
              <a:extLst>
                <a:ext uri="{FF2B5EF4-FFF2-40B4-BE49-F238E27FC236}">
                  <a16:creationId xmlns:a16="http://schemas.microsoft.com/office/drawing/2014/main" id="{5A7A9A57-FF56-BEC9-660F-86F29E76674C}"/>
                </a:ext>
              </a:extLst>
            </p:cNvPr>
            <p:cNvSpPr/>
            <p:nvPr/>
          </p:nvSpPr>
          <p:spPr>
            <a:xfrm>
              <a:off x="4050139" y="7170485"/>
              <a:ext cx="40353" cy="39596"/>
            </a:xfrm>
            <a:custGeom>
              <a:avLst/>
              <a:gdLst>
                <a:gd name="connsiteX0" fmla="*/ 32283 w 40353"/>
                <a:gd name="connsiteY0" fmla="*/ 37126 h 39596"/>
                <a:gd name="connsiteX1" fmla="*/ 3766 w 40353"/>
                <a:gd name="connsiteY1" fmla="*/ 6188 h 39596"/>
                <a:gd name="connsiteX2" fmla="*/ 0 w 40353"/>
                <a:gd name="connsiteY2" fmla="*/ 0 h 39596"/>
                <a:gd name="connsiteX3" fmla="*/ 40354 w 40353"/>
                <a:gd name="connsiteY3" fmla="*/ 38740 h 39596"/>
                <a:gd name="connsiteX4" fmla="*/ 32283 w 40353"/>
                <a:gd name="connsiteY4" fmla="*/ 37126 h 3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3" h="39596">
                  <a:moveTo>
                    <a:pt x="32283" y="37126"/>
                  </a:moveTo>
                  <a:cubicBezTo>
                    <a:pt x="22867" y="26903"/>
                    <a:pt x="13182" y="16680"/>
                    <a:pt x="3766" y="6188"/>
                  </a:cubicBezTo>
                  <a:cubicBezTo>
                    <a:pt x="2152" y="4304"/>
                    <a:pt x="269" y="2690"/>
                    <a:pt x="0" y="0"/>
                  </a:cubicBezTo>
                  <a:cubicBezTo>
                    <a:pt x="14527" y="11837"/>
                    <a:pt x="27441" y="25288"/>
                    <a:pt x="40354" y="38740"/>
                  </a:cubicBezTo>
                  <a:cubicBezTo>
                    <a:pt x="37395" y="40892"/>
                    <a:pt x="34973" y="38471"/>
                    <a:pt x="32283" y="37126"/>
                  </a:cubicBezTo>
                  <a:close/>
                </a:path>
              </a:pathLst>
            </a:custGeom>
            <a:solidFill>
              <a:srgbClr val="5C7A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0" name="Полилиния: фигура 3059">
              <a:extLst>
                <a:ext uri="{FF2B5EF4-FFF2-40B4-BE49-F238E27FC236}">
                  <a16:creationId xmlns:a16="http://schemas.microsoft.com/office/drawing/2014/main" id="{BDA386AE-BD3E-873F-4231-528C8C30D9D9}"/>
                </a:ext>
              </a:extLst>
            </p:cNvPr>
            <p:cNvSpPr/>
            <p:nvPr/>
          </p:nvSpPr>
          <p:spPr>
            <a:xfrm>
              <a:off x="4160977" y="7275136"/>
              <a:ext cx="16649" cy="40353"/>
            </a:xfrm>
            <a:custGeom>
              <a:avLst/>
              <a:gdLst>
                <a:gd name="connsiteX0" fmla="*/ 15334 w 16649"/>
                <a:gd name="connsiteY0" fmla="*/ 40085 h 40353"/>
                <a:gd name="connsiteX1" fmla="*/ 13451 w 16649"/>
                <a:gd name="connsiteY1" fmla="*/ 37933 h 40353"/>
                <a:gd name="connsiteX2" fmla="*/ 10761 w 16649"/>
                <a:gd name="connsiteY2" fmla="*/ 30131 h 40353"/>
                <a:gd name="connsiteX3" fmla="*/ 0 w 16649"/>
                <a:gd name="connsiteY3" fmla="*/ 0 h 40353"/>
                <a:gd name="connsiteX4" fmla="*/ 16411 w 16649"/>
                <a:gd name="connsiteY4" fmla="*/ 34973 h 40353"/>
                <a:gd name="connsiteX5" fmla="*/ 16411 w 16649"/>
                <a:gd name="connsiteY5" fmla="*/ 39816 h 40353"/>
                <a:gd name="connsiteX6" fmla="*/ 15603 w 16649"/>
                <a:gd name="connsiteY6" fmla="*/ 40354 h 40353"/>
                <a:gd name="connsiteX7" fmla="*/ 15334 w 16649"/>
                <a:gd name="connsiteY7" fmla="*/ 40085 h 4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649" h="40353">
                  <a:moveTo>
                    <a:pt x="15334" y="40085"/>
                  </a:moveTo>
                  <a:cubicBezTo>
                    <a:pt x="14796" y="39278"/>
                    <a:pt x="14258" y="38740"/>
                    <a:pt x="13451" y="37933"/>
                  </a:cubicBezTo>
                  <a:cubicBezTo>
                    <a:pt x="14796" y="34704"/>
                    <a:pt x="11837" y="32552"/>
                    <a:pt x="10761" y="30131"/>
                  </a:cubicBezTo>
                  <a:cubicBezTo>
                    <a:pt x="6457" y="20446"/>
                    <a:pt x="2959" y="10223"/>
                    <a:pt x="0" y="0"/>
                  </a:cubicBezTo>
                  <a:cubicBezTo>
                    <a:pt x="6995" y="11030"/>
                    <a:pt x="11568" y="22867"/>
                    <a:pt x="16411" y="34973"/>
                  </a:cubicBezTo>
                  <a:cubicBezTo>
                    <a:pt x="16949" y="36318"/>
                    <a:pt x="16411" y="38202"/>
                    <a:pt x="16411" y="39816"/>
                  </a:cubicBezTo>
                  <a:cubicBezTo>
                    <a:pt x="16142" y="40354"/>
                    <a:pt x="15873" y="40354"/>
                    <a:pt x="15603" y="40354"/>
                  </a:cubicBezTo>
                  <a:cubicBezTo>
                    <a:pt x="15603" y="40354"/>
                    <a:pt x="15603" y="40354"/>
                    <a:pt x="15334" y="40085"/>
                  </a:cubicBezTo>
                  <a:close/>
                </a:path>
              </a:pathLst>
            </a:custGeom>
            <a:solidFill>
              <a:srgbClr val="3C56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1" name="Полилиния: фигура 3060">
              <a:extLst>
                <a:ext uri="{FF2B5EF4-FFF2-40B4-BE49-F238E27FC236}">
                  <a16:creationId xmlns:a16="http://schemas.microsoft.com/office/drawing/2014/main" id="{576E14D2-F3E3-573C-0223-DE9EF73765D7}"/>
                </a:ext>
              </a:extLst>
            </p:cNvPr>
            <p:cNvSpPr/>
            <p:nvPr/>
          </p:nvSpPr>
          <p:spPr>
            <a:xfrm>
              <a:off x="4058210" y="7190662"/>
              <a:ext cx="5411" cy="6725"/>
            </a:xfrm>
            <a:custGeom>
              <a:avLst/>
              <a:gdLst>
                <a:gd name="connsiteX0" fmla="*/ 807 w 5411"/>
                <a:gd name="connsiteY0" fmla="*/ 0 h 6725"/>
                <a:gd name="connsiteX1" fmla="*/ 5111 w 5411"/>
                <a:gd name="connsiteY1" fmla="*/ 6726 h 6725"/>
                <a:gd name="connsiteX2" fmla="*/ 0 w 5411"/>
                <a:gd name="connsiteY2" fmla="*/ 2690 h 6725"/>
                <a:gd name="connsiteX3" fmla="*/ 807 w 5411"/>
                <a:gd name="connsiteY3" fmla="*/ 0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11" h="6725">
                  <a:moveTo>
                    <a:pt x="807" y="0"/>
                  </a:moveTo>
                  <a:cubicBezTo>
                    <a:pt x="2959" y="1883"/>
                    <a:pt x="6457" y="2421"/>
                    <a:pt x="5111" y="6726"/>
                  </a:cubicBezTo>
                  <a:cubicBezTo>
                    <a:pt x="3497" y="5381"/>
                    <a:pt x="1883" y="4035"/>
                    <a:pt x="0" y="2690"/>
                  </a:cubicBezTo>
                  <a:cubicBezTo>
                    <a:pt x="807" y="1883"/>
                    <a:pt x="1076" y="1076"/>
                    <a:pt x="807" y="0"/>
                  </a:cubicBezTo>
                  <a:close/>
                </a:path>
              </a:pathLst>
            </a:custGeom>
            <a:solidFill>
              <a:srgbClr val="435B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2" name="Полилиния: фигура 3061">
              <a:extLst>
                <a:ext uri="{FF2B5EF4-FFF2-40B4-BE49-F238E27FC236}">
                  <a16:creationId xmlns:a16="http://schemas.microsoft.com/office/drawing/2014/main" id="{5C90C04F-9D21-2A96-79C7-A99E9C95AC88}"/>
                </a:ext>
              </a:extLst>
            </p:cNvPr>
            <p:cNvSpPr/>
            <p:nvPr/>
          </p:nvSpPr>
          <p:spPr>
            <a:xfrm>
              <a:off x="3920723" y="7111568"/>
              <a:ext cx="5126" cy="6725"/>
            </a:xfrm>
            <a:custGeom>
              <a:avLst/>
              <a:gdLst>
                <a:gd name="connsiteX0" fmla="*/ 4588 w 5126"/>
                <a:gd name="connsiteY0" fmla="*/ 6726 h 6725"/>
                <a:gd name="connsiteX1" fmla="*/ 284 w 5126"/>
                <a:gd name="connsiteY1" fmla="*/ 0 h 6725"/>
                <a:gd name="connsiteX2" fmla="*/ 5127 w 5126"/>
                <a:gd name="connsiteY2" fmla="*/ 4035 h 6725"/>
                <a:gd name="connsiteX3" fmla="*/ 4588 w 5126"/>
                <a:gd name="connsiteY3" fmla="*/ 6726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26" h="6725">
                  <a:moveTo>
                    <a:pt x="4588" y="6726"/>
                  </a:moveTo>
                  <a:cubicBezTo>
                    <a:pt x="2705" y="4573"/>
                    <a:pt x="-1061" y="4035"/>
                    <a:pt x="284" y="0"/>
                  </a:cubicBezTo>
                  <a:cubicBezTo>
                    <a:pt x="1898" y="1345"/>
                    <a:pt x="3512" y="2690"/>
                    <a:pt x="5127" y="4035"/>
                  </a:cubicBezTo>
                  <a:cubicBezTo>
                    <a:pt x="4319" y="4573"/>
                    <a:pt x="4319" y="5650"/>
                    <a:pt x="4588" y="6726"/>
                  </a:cubicBezTo>
                  <a:close/>
                </a:path>
              </a:pathLst>
            </a:custGeom>
            <a:solidFill>
              <a:srgbClr val="5067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3" name="Полилиния: фигура 3062">
              <a:extLst>
                <a:ext uri="{FF2B5EF4-FFF2-40B4-BE49-F238E27FC236}">
                  <a16:creationId xmlns:a16="http://schemas.microsoft.com/office/drawing/2014/main" id="{AD059B31-F4C8-4EAC-477E-68A32C9C2ADB}"/>
                </a:ext>
              </a:extLst>
            </p:cNvPr>
            <p:cNvSpPr/>
            <p:nvPr/>
          </p:nvSpPr>
          <p:spPr>
            <a:xfrm>
              <a:off x="4104483" y="7299191"/>
              <a:ext cx="5379" cy="2679"/>
            </a:xfrm>
            <a:custGeom>
              <a:avLst/>
              <a:gdLst>
                <a:gd name="connsiteX0" fmla="*/ 5380 w 5379"/>
                <a:gd name="connsiteY0" fmla="*/ 426 h 2679"/>
                <a:gd name="connsiteX1" fmla="*/ 2958 w 5379"/>
                <a:gd name="connsiteY1" fmla="*/ 2579 h 2679"/>
                <a:gd name="connsiteX2" fmla="*/ 268 w 5379"/>
                <a:gd name="connsiteY2" fmla="*/ 426 h 2679"/>
                <a:gd name="connsiteX3" fmla="*/ 5380 w 5379"/>
                <a:gd name="connsiteY3" fmla="*/ 426 h 2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79" h="2679">
                  <a:moveTo>
                    <a:pt x="5380" y="426"/>
                  </a:moveTo>
                  <a:cubicBezTo>
                    <a:pt x="4573" y="1233"/>
                    <a:pt x="3766" y="1771"/>
                    <a:pt x="2958" y="2579"/>
                  </a:cubicBezTo>
                  <a:cubicBezTo>
                    <a:pt x="1613" y="2579"/>
                    <a:pt x="-808" y="3386"/>
                    <a:pt x="268" y="426"/>
                  </a:cubicBezTo>
                  <a:cubicBezTo>
                    <a:pt x="1882" y="157"/>
                    <a:pt x="3766" y="-381"/>
                    <a:pt x="5380" y="426"/>
                  </a:cubicBezTo>
                  <a:close/>
                </a:path>
              </a:pathLst>
            </a:custGeom>
            <a:solidFill>
              <a:srgbClr val="425C2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4" name="Полилиния: фигура 3063">
              <a:extLst>
                <a:ext uri="{FF2B5EF4-FFF2-40B4-BE49-F238E27FC236}">
                  <a16:creationId xmlns:a16="http://schemas.microsoft.com/office/drawing/2014/main" id="{AE214BBD-49E6-EC49-0FAB-6C343D2CFB59}"/>
                </a:ext>
              </a:extLst>
            </p:cNvPr>
            <p:cNvSpPr/>
            <p:nvPr/>
          </p:nvSpPr>
          <p:spPr>
            <a:xfrm>
              <a:off x="4070585" y="7318212"/>
              <a:ext cx="210565" cy="123181"/>
            </a:xfrm>
            <a:custGeom>
              <a:avLst/>
              <a:gdLst>
                <a:gd name="connsiteX0" fmla="*/ 4573 w 210565"/>
                <a:gd name="connsiteY0" fmla="*/ 9653 h 123181"/>
                <a:gd name="connsiteX1" fmla="*/ 0 w 210565"/>
                <a:gd name="connsiteY1" fmla="*/ 2120 h 123181"/>
                <a:gd name="connsiteX2" fmla="*/ 2690 w 210565"/>
                <a:gd name="connsiteY2" fmla="*/ 1313 h 123181"/>
                <a:gd name="connsiteX3" fmla="*/ 15872 w 210565"/>
                <a:gd name="connsiteY3" fmla="*/ 12612 h 123181"/>
                <a:gd name="connsiteX4" fmla="*/ 50039 w 210565"/>
                <a:gd name="connsiteY4" fmla="*/ 31175 h 123181"/>
                <a:gd name="connsiteX5" fmla="*/ 94428 w 210565"/>
                <a:gd name="connsiteY5" fmla="*/ 48392 h 123181"/>
                <a:gd name="connsiteX6" fmla="*/ 129670 w 210565"/>
                <a:gd name="connsiteY6" fmla="*/ 58346 h 123181"/>
                <a:gd name="connsiteX7" fmla="*/ 145543 w 210565"/>
                <a:gd name="connsiteY7" fmla="*/ 57808 h 123181"/>
                <a:gd name="connsiteX8" fmla="*/ 152537 w 210565"/>
                <a:gd name="connsiteY8" fmla="*/ 57270 h 123181"/>
                <a:gd name="connsiteX9" fmla="*/ 182399 w 210565"/>
                <a:gd name="connsiteY9" fmla="*/ 62382 h 123181"/>
                <a:gd name="connsiteX10" fmla="*/ 186704 w 210565"/>
                <a:gd name="connsiteY10" fmla="*/ 66955 h 123181"/>
                <a:gd name="connsiteX11" fmla="*/ 171638 w 210565"/>
                <a:gd name="connsiteY11" fmla="*/ 79330 h 123181"/>
                <a:gd name="connsiteX12" fmla="*/ 150654 w 210565"/>
                <a:gd name="connsiteY12" fmla="*/ 78523 h 123181"/>
                <a:gd name="connsiteX13" fmla="*/ 147695 w 210565"/>
                <a:gd name="connsiteY13" fmla="*/ 78523 h 123181"/>
                <a:gd name="connsiteX14" fmla="*/ 146619 w 210565"/>
                <a:gd name="connsiteY14" fmla="*/ 78523 h 123181"/>
                <a:gd name="connsiteX15" fmla="*/ 146619 w 210565"/>
                <a:gd name="connsiteY15" fmla="*/ 78792 h 123181"/>
                <a:gd name="connsiteX16" fmla="*/ 148502 w 210565"/>
                <a:gd name="connsiteY16" fmla="*/ 80406 h 123181"/>
                <a:gd name="connsiteX17" fmla="*/ 197196 w 210565"/>
                <a:gd name="connsiteY17" fmla="*/ 107309 h 123181"/>
                <a:gd name="connsiteX18" fmla="*/ 210378 w 210565"/>
                <a:gd name="connsiteY18" fmla="*/ 116187 h 123181"/>
                <a:gd name="connsiteX19" fmla="*/ 204728 w 210565"/>
                <a:gd name="connsiteY19" fmla="*/ 122643 h 123181"/>
                <a:gd name="connsiteX20" fmla="*/ 199348 w 210565"/>
                <a:gd name="connsiteY20" fmla="*/ 123181 h 123181"/>
                <a:gd name="connsiteX21" fmla="*/ 167065 w 210565"/>
                <a:gd name="connsiteY21" fmla="*/ 119684 h 123181"/>
                <a:gd name="connsiteX22" fmla="*/ 141238 w 210565"/>
                <a:gd name="connsiteY22" fmla="*/ 107847 h 123181"/>
                <a:gd name="connsiteX23" fmla="*/ 116757 w 210565"/>
                <a:gd name="connsiteY23" fmla="*/ 96279 h 123181"/>
                <a:gd name="connsiteX24" fmla="*/ 114336 w 210565"/>
                <a:gd name="connsiteY24" fmla="*/ 93589 h 123181"/>
                <a:gd name="connsiteX25" fmla="*/ 117564 w 210565"/>
                <a:gd name="connsiteY25" fmla="*/ 90629 h 123181"/>
                <a:gd name="connsiteX26" fmla="*/ 127518 w 210565"/>
                <a:gd name="connsiteY26" fmla="*/ 93320 h 123181"/>
                <a:gd name="connsiteX27" fmla="*/ 151999 w 210565"/>
                <a:gd name="connsiteY27" fmla="*/ 102466 h 123181"/>
                <a:gd name="connsiteX28" fmla="*/ 157918 w 210565"/>
                <a:gd name="connsiteY28" fmla="*/ 105695 h 123181"/>
                <a:gd name="connsiteX29" fmla="*/ 153882 w 210565"/>
                <a:gd name="connsiteY29" fmla="*/ 103274 h 123181"/>
                <a:gd name="connsiteX30" fmla="*/ 72906 w 210565"/>
                <a:gd name="connsiteY30" fmla="*/ 65072 h 123181"/>
                <a:gd name="connsiteX31" fmla="*/ 62683 w 210565"/>
                <a:gd name="connsiteY31" fmla="*/ 60498 h 123181"/>
                <a:gd name="connsiteX32" fmla="*/ 63490 w 210565"/>
                <a:gd name="connsiteY32" fmla="*/ 56463 h 123181"/>
                <a:gd name="connsiteX33" fmla="*/ 66180 w 210565"/>
                <a:gd name="connsiteY33" fmla="*/ 54311 h 123181"/>
                <a:gd name="connsiteX34" fmla="*/ 68601 w 210565"/>
                <a:gd name="connsiteY34" fmla="*/ 54042 h 123181"/>
                <a:gd name="connsiteX35" fmla="*/ 69678 w 210565"/>
                <a:gd name="connsiteY35" fmla="*/ 54042 h 123181"/>
                <a:gd name="connsiteX36" fmla="*/ 69139 w 210565"/>
                <a:gd name="connsiteY36" fmla="*/ 53773 h 123181"/>
                <a:gd name="connsiteX37" fmla="*/ 65911 w 210565"/>
                <a:gd name="connsiteY37" fmla="*/ 52428 h 123181"/>
                <a:gd name="connsiteX38" fmla="*/ 54612 w 210565"/>
                <a:gd name="connsiteY38" fmla="*/ 43012 h 123181"/>
                <a:gd name="connsiteX39" fmla="*/ 52998 w 210565"/>
                <a:gd name="connsiteY39" fmla="*/ 41936 h 123181"/>
                <a:gd name="connsiteX40" fmla="*/ 9954 w 210565"/>
                <a:gd name="connsiteY40" fmla="*/ 13419 h 123181"/>
                <a:gd name="connsiteX41" fmla="*/ 4573 w 210565"/>
                <a:gd name="connsiteY41" fmla="*/ 9653 h 12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210565" h="123181">
                  <a:moveTo>
                    <a:pt x="4573" y="9653"/>
                  </a:moveTo>
                  <a:cubicBezTo>
                    <a:pt x="4035" y="6424"/>
                    <a:pt x="807" y="5079"/>
                    <a:pt x="0" y="2120"/>
                  </a:cubicBezTo>
                  <a:cubicBezTo>
                    <a:pt x="0" y="-839"/>
                    <a:pt x="1076" y="-301"/>
                    <a:pt x="2690" y="1313"/>
                  </a:cubicBezTo>
                  <a:cubicBezTo>
                    <a:pt x="6995" y="5079"/>
                    <a:pt x="11299" y="8846"/>
                    <a:pt x="15872" y="12612"/>
                  </a:cubicBezTo>
                  <a:cubicBezTo>
                    <a:pt x="25826" y="21221"/>
                    <a:pt x="37933" y="26601"/>
                    <a:pt x="50039" y="31175"/>
                  </a:cubicBezTo>
                  <a:cubicBezTo>
                    <a:pt x="64835" y="36824"/>
                    <a:pt x="79362" y="43550"/>
                    <a:pt x="94428" y="48392"/>
                  </a:cubicBezTo>
                  <a:cubicBezTo>
                    <a:pt x="105996" y="52159"/>
                    <a:pt x="117833" y="55387"/>
                    <a:pt x="129670" y="58346"/>
                  </a:cubicBezTo>
                  <a:cubicBezTo>
                    <a:pt x="135051" y="59691"/>
                    <a:pt x="140431" y="59691"/>
                    <a:pt x="145543" y="57808"/>
                  </a:cubicBezTo>
                  <a:cubicBezTo>
                    <a:pt x="147695" y="55656"/>
                    <a:pt x="150116" y="56732"/>
                    <a:pt x="152537" y="57270"/>
                  </a:cubicBezTo>
                  <a:cubicBezTo>
                    <a:pt x="162491" y="59153"/>
                    <a:pt x="172176" y="62382"/>
                    <a:pt x="182399" y="62382"/>
                  </a:cubicBezTo>
                  <a:cubicBezTo>
                    <a:pt x="185358" y="62382"/>
                    <a:pt x="186973" y="63727"/>
                    <a:pt x="186704" y="66955"/>
                  </a:cubicBezTo>
                  <a:cubicBezTo>
                    <a:pt x="185627" y="74488"/>
                    <a:pt x="180247" y="79061"/>
                    <a:pt x="171638" y="79330"/>
                  </a:cubicBezTo>
                  <a:cubicBezTo>
                    <a:pt x="164643" y="79330"/>
                    <a:pt x="157649" y="78792"/>
                    <a:pt x="150654" y="78523"/>
                  </a:cubicBezTo>
                  <a:cubicBezTo>
                    <a:pt x="149578" y="77985"/>
                    <a:pt x="148502" y="78523"/>
                    <a:pt x="147695" y="78523"/>
                  </a:cubicBezTo>
                  <a:cubicBezTo>
                    <a:pt x="147426" y="78523"/>
                    <a:pt x="146888" y="78254"/>
                    <a:pt x="146619" y="78523"/>
                  </a:cubicBezTo>
                  <a:cubicBezTo>
                    <a:pt x="146081" y="78792"/>
                    <a:pt x="146081" y="78792"/>
                    <a:pt x="146619" y="78792"/>
                  </a:cubicBezTo>
                  <a:cubicBezTo>
                    <a:pt x="147426" y="79061"/>
                    <a:pt x="147964" y="79868"/>
                    <a:pt x="148502" y="80406"/>
                  </a:cubicBezTo>
                  <a:cubicBezTo>
                    <a:pt x="164105" y="90091"/>
                    <a:pt x="179440" y="100852"/>
                    <a:pt x="197196" y="107309"/>
                  </a:cubicBezTo>
                  <a:cubicBezTo>
                    <a:pt x="202307" y="109192"/>
                    <a:pt x="206880" y="111882"/>
                    <a:pt x="210378" y="116187"/>
                  </a:cubicBezTo>
                  <a:cubicBezTo>
                    <a:pt x="211454" y="120760"/>
                    <a:pt x="207688" y="121298"/>
                    <a:pt x="204728" y="122643"/>
                  </a:cubicBezTo>
                  <a:cubicBezTo>
                    <a:pt x="203114" y="123450"/>
                    <a:pt x="200962" y="122912"/>
                    <a:pt x="199348" y="123181"/>
                  </a:cubicBezTo>
                  <a:cubicBezTo>
                    <a:pt x="188587" y="122643"/>
                    <a:pt x="177557" y="123450"/>
                    <a:pt x="167065" y="119684"/>
                  </a:cubicBezTo>
                  <a:cubicBezTo>
                    <a:pt x="158725" y="115111"/>
                    <a:pt x="149578" y="112689"/>
                    <a:pt x="141238" y="107847"/>
                  </a:cubicBezTo>
                  <a:cubicBezTo>
                    <a:pt x="133437" y="103274"/>
                    <a:pt x="125097" y="99507"/>
                    <a:pt x="116757" y="96279"/>
                  </a:cubicBezTo>
                  <a:cubicBezTo>
                    <a:pt x="115681" y="95741"/>
                    <a:pt x="114605" y="94934"/>
                    <a:pt x="114336" y="93589"/>
                  </a:cubicBezTo>
                  <a:cubicBezTo>
                    <a:pt x="114605" y="91705"/>
                    <a:pt x="115950" y="91167"/>
                    <a:pt x="117564" y="90629"/>
                  </a:cubicBezTo>
                  <a:cubicBezTo>
                    <a:pt x="121330" y="90091"/>
                    <a:pt x="124559" y="91974"/>
                    <a:pt x="127518" y="93320"/>
                  </a:cubicBezTo>
                  <a:cubicBezTo>
                    <a:pt x="135320" y="97355"/>
                    <a:pt x="143659" y="100045"/>
                    <a:pt x="151999" y="102466"/>
                  </a:cubicBezTo>
                  <a:cubicBezTo>
                    <a:pt x="153882" y="103543"/>
                    <a:pt x="155766" y="104081"/>
                    <a:pt x="157918" y="105695"/>
                  </a:cubicBezTo>
                  <a:cubicBezTo>
                    <a:pt x="156304" y="104350"/>
                    <a:pt x="155228" y="103812"/>
                    <a:pt x="153882" y="103274"/>
                  </a:cubicBezTo>
                  <a:cubicBezTo>
                    <a:pt x="129401" y="84980"/>
                    <a:pt x="101692" y="73950"/>
                    <a:pt x="72906" y="65072"/>
                  </a:cubicBezTo>
                  <a:cubicBezTo>
                    <a:pt x="69409" y="63996"/>
                    <a:pt x="65642" y="62920"/>
                    <a:pt x="62683" y="60498"/>
                  </a:cubicBezTo>
                  <a:cubicBezTo>
                    <a:pt x="61876" y="58884"/>
                    <a:pt x="62683" y="57539"/>
                    <a:pt x="63490" y="56463"/>
                  </a:cubicBezTo>
                  <a:cubicBezTo>
                    <a:pt x="64028" y="55387"/>
                    <a:pt x="65104" y="54580"/>
                    <a:pt x="66180" y="54311"/>
                  </a:cubicBezTo>
                  <a:cubicBezTo>
                    <a:pt x="66987" y="54042"/>
                    <a:pt x="67794" y="54042"/>
                    <a:pt x="68601" y="54042"/>
                  </a:cubicBezTo>
                  <a:cubicBezTo>
                    <a:pt x="68870" y="53773"/>
                    <a:pt x="69409" y="54580"/>
                    <a:pt x="69678" y="54042"/>
                  </a:cubicBezTo>
                  <a:cubicBezTo>
                    <a:pt x="69947" y="53235"/>
                    <a:pt x="69947" y="54580"/>
                    <a:pt x="69139" y="53773"/>
                  </a:cubicBezTo>
                  <a:cubicBezTo>
                    <a:pt x="68063" y="53235"/>
                    <a:pt x="66987" y="52966"/>
                    <a:pt x="65911" y="52428"/>
                  </a:cubicBezTo>
                  <a:cubicBezTo>
                    <a:pt x="61607" y="50007"/>
                    <a:pt x="58378" y="46240"/>
                    <a:pt x="54612" y="43012"/>
                  </a:cubicBezTo>
                  <a:cubicBezTo>
                    <a:pt x="54074" y="42743"/>
                    <a:pt x="53536" y="42205"/>
                    <a:pt x="52998" y="41936"/>
                  </a:cubicBezTo>
                  <a:cubicBezTo>
                    <a:pt x="38202" y="33327"/>
                    <a:pt x="22598" y="25794"/>
                    <a:pt x="9954" y="13419"/>
                  </a:cubicBezTo>
                  <a:cubicBezTo>
                    <a:pt x="8071" y="12612"/>
                    <a:pt x="6457" y="10998"/>
                    <a:pt x="4573" y="9653"/>
                  </a:cubicBezTo>
                  <a:close/>
                </a:path>
              </a:pathLst>
            </a:custGeom>
            <a:solidFill>
              <a:srgbClr val="2A451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5" name="Полилиния: фигура 3064">
              <a:extLst>
                <a:ext uri="{FF2B5EF4-FFF2-40B4-BE49-F238E27FC236}">
                  <a16:creationId xmlns:a16="http://schemas.microsoft.com/office/drawing/2014/main" id="{686E9704-7FC1-75E0-6048-ED5EEAF3302F}"/>
                </a:ext>
              </a:extLst>
            </p:cNvPr>
            <p:cNvSpPr/>
            <p:nvPr/>
          </p:nvSpPr>
          <p:spPr>
            <a:xfrm>
              <a:off x="4194633" y="7172368"/>
              <a:ext cx="87136" cy="170843"/>
            </a:xfrm>
            <a:custGeom>
              <a:avLst/>
              <a:gdLst>
                <a:gd name="connsiteX0" fmla="*/ 4008 w 87136"/>
                <a:gd name="connsiteY0" fmla="*/ 0 h 170843"/>
                <a:gd name="connsiteX1" fmla="*/ 33601 w 87136"/>
                <a:gd name="connsiteY1" fmla="*/ 41430 h 170843"/>
                <a:gd name="connsiteX2" fmla="*/ 56737 w 87136"/>
                <a:gd name="connsiteY2" fmla="*/ 87971 h 170843"/>
                <a:gd name="connsiteX3" fmla="*/ 63732 w 87136"/>
                <a:gd name="connsiteY3" fmla="*/ 109762 h 170843"/>
                <a:gd name="connsiteX4" fmla="*/ 60234 w 87136"/>
                <a:gd name="connsiteY4" fmla="*/ 108148 h 170843"/>
                <a:gd name="connsiteX5" fmla="*/ 48397 w 87136"/>
                <a:gd name="connsiteY5" fmla="*/ 88240 h 170843"/>
                <a:gd name="connsiteX6" fmla="*/ 38712 w 87136"/>
                <a:gd name="connsiteY6" fmla="*/ 65104 h 170843"/>
                <a:gd name="connsiteX7" fmla="*/ 34408 w 87136"/>
                <a:gd name="connsiteY7" fmla="*/ 55419 h 170843"/>
                <a:gd name="connsiteX8" fmla="*/ 33870 w 87136"/>
                <a:gd name="connsiteY8" fmla="*/ 55419 h 170843"/>
                <a:gd name="connsiteX9" fmla="*/ 34139 w 87136"/>
                <a:gd name="connsiteY9" fmla="*/ 55957 h 170843"/>
                <a:gd name="connsiteX10" fmla="*/ 33870 w 87136"/>
                <a:gd name="connsiteY10" fmla="*/ 58378 h 170843"/>
                <a:gd name="connsiteX11" fmla="*/ 24992 w 87136"/>
                <a:gd name="connsiteY11" fmla="*/ 46272 h 170843"/>
                <a:gd name="connsiteX12" fmla="*/ 33332 w 87136"/>
                <a:gd name="connsiteY12" fmla="*/ 61338 h 170843"/>
                <a:gd name="connsiteX13" fmla="*/ 35753 w 87136"/>
                <a:gd name="connsiteY13" fmla="*/ 73444 h 170843"/>
                <a:gd name="connsiteX14" fmla="*/ 36829 w 87136"/>
                <a:gd name="connsiteY14" fmla="*/ 79093 h 170843"/>
                <a:gd name="connsiteX15" fmla="*/ 33063 w 87136"/>
                <a:gd name="connsiteY15" fmla="*/ 74251 h 170843"/>
                <a:gd name="connsiteX16" fmla="*/ 24454 w 87136"/>
                <a:gd name="connsiteY16" fmla="*/ 52998 h 170843"/>
                <a:gd name="connsiteX17" fmla="*/ 37098 w 87136"/>
                <a:gd name="connsiteY17" fmla="*/ 84743 h 170843"/>
                <a:gd name="connsiteX18" fmla="*/ 37367 w 87136"/>
                <a:gd name="connsiteY18" fmla="*/ 85012 h 170843"/>
                <a:gd name="connsiteX19" fmla="*/ 37098 w 87136"/>
                <a:gd name="connsiteY19" fmla="*/ 84474 h 170843"/>
                <a:gd name="connsiteX20" fmla="*/ 36291 w 87136"/>
                <a:gd name="connsiteY20" fmla="*/ 80977 h 170843"/>
                <a:gd name="connsiteX21" fmla="*/ 35753 w 87136"/>
                <a:gd name="connsiteY21" fmla="*/ 73175 h 170843"/>
                <a:gd name="connsiteX22" fmla="*/ 38981 w 87136"/>
                <a:gd name="connsiteY22" fmla="*/ 73175 h 170843"/>
                <a:gd name="connsiteX23" fmla="*/ 48666 w 87136"/>
                <a:gd name="connsiteY23" fmla="*/ 91738 h 170843"/>
                <a:gd name="connsiteX24" fmla="*/ 56737 w 87136"/>
                <a:gd name="connsiteY24" fmla="*/ 117564 h 170843"/>
                <a:gd name="connsiteX25" fmla="*/ 59965 w 87136"/>
                <a:gd name="connsiteY25" fmla="*/ 126173 h 170843"/>
                <a:gd name="connsiteX26" fmla="*/ 58620 w 87136"/>
                <a:gd name="connsiteY26" fmla="*/ 112722 h 170843"/>
                <a:gd name="connsiteX27" fmla="*/ 62655 w 87136"/>
                <a:gd name="connsiteY27" fmla="*/ 114605 h 170843"/>
                <a:gd name="connsiteX28" fmla="*/ 77721 w 87136"/>
                <a:gd name="connsiteY28" fmla="*/ 141507 h 170843"/>
                <a:gd name="connsiteX29" fmla="*/ 79335 w 87136"/>
                <a:gd name="connsiteY29" fmla="*/ 151730 h 170843"/>
                <a:gd name="connsiteX30" fmla="*/ 80411 w 87136"/>
                <a:gd name="connsiteY30" fmla="*/ 153882 h 170843"/>
                <a:gd name="connsiteX31" fmla="*/ 80680 w 87136"/>
                <a:gd name="connsiteY31" fmla="*/ 151999 h 170843"/>
                <a:gd name="connsiteX32" fmla="*/ 83370 w 87136"/>
                <a:gd name="connsiteY32" fmla="*/ 154151 h 170843"/>
                <a:gd name="connsiteX33" fmla="*/ 87137 w 87136"/>
                <a:gd name="connsiteY33" fmla="*/ 163567 h 170843"/>
                <a:gd name="connsiteX34" fmla="*/ 82832 w 87136"/>
                <a:gd name="connsiteY34" fmla="*/ 164105 h 170843"/>
                <a:gd name="connsiteX35" fmla="*/ 84985 w 87136"/>
                <a:gd name="connsiteY35" fmla="*/ 170293 h 170843"/>
                <a:gd name="connsiteX36" fmla="*/ 79604 w 87136"/>
                <a:gd name="connsiteY36" fmla="*/ 169217 h 170843"/>
                <a:gd name="connsiteX37" fmla="*/ 77452 w 87136"/>
                <a:gd name="connsiteY37" fmla="*/ 167603 h 170843"/>
                <a:gd name="connsiteX38" fmla="*/ 69919 w 87136"/>
                <a:gd name="connsiteY38" fmla="*/ 163298 h 170843"/>
                <a:gd name="connsiteX39" fmla="*/ 62117 w 87136"/>
                <a:gd name="connsiteY39" fmla="*/ 155766 h 170843"/>
                <a:gd name="connsiteX40" fmla="*/ 15845 w 87136"/>
                <a:gd name="connsiteY40" fmla="*/ 60800 h 170843"/>
                <a:gd name="connsiteX41" fmla="*/ 6698 w 87136"/>
                <a:gd name="connsiteY41" fmla="*/ 30669 h 170843"/>
                <a:gd name="connsiteX42" fmla="*/ 9388 w 87136"/>
                <a:gd name="connsiteY42" fmla="*/ 22329 h 170843"/>
                <a:gd name="connsiteX43" fmla="*/ 9657 w 87136"/>
                <a:gd name="connsiteY43" fmla="*/ 20984 h 170843"/>
                <a:gd name="connsiteX44" fmla="*/ 780 w 87136"/>
                <a:gd name="connsiteY44" fmla="*/ 9954 h 170843"/>
                <a:gd name="connsiteX45" fmla="*/ 4008 w 87136"/>
                <a:gd name="connsiteY45" fmla="*/ 0 h 17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87136" h="170843">
                  <a:moveTo>
                    <a:pt x="4008" y="0"/>
                  </a:moveTo>
                  <a:cubicBezTo>
                    <a:pt x="16921" y="11568"/>
                    <a:pt x="24454" y="27172"/>
                    <a:pt x="33601" y="41430"/>
                  </a:cubicBezTo>
                  <a:cubicBezTo>
                    <a:pt x="42748" y="56226"/>
                    <a:pt x="50011" y="71830"/>
                    <a:pt x="56737" y="87971"/>
                  </a:cubicBezTo>
                  <a:cubicBezTo>
                    <a:pt x="59696" y="94966"/>
                    <a:pt x="62655" y="102230"/>
                    <a:pt x="63732" y="109762"/>
                  </a:cubicBezTo>
                  <a:cubicBezTo>
                    <a:pt x="61848" y="110569"/>
                    <a:pt x="61041" y="109224"/>
                    <a:pt x="60234" y="108148"/>
                  </a:cubicBezTo>
                  <a:cubicBezTo>
                    <a:pt x="55930" y="101692"/>
                    <a:pt x="51625" y="95235"/>
                    <a:pt x="48397" y="88240"/>
                  </a:cubicBezTo>
                  <a:cubicBezTo>
                    <a:pt x="46783" y="79900"/>
                    <a:pt x="42210" y="72637"/>
                    <a:pt x="38712" y="65104"/>
                  </a:cubicBezTo>
                  <a:cubicBezTo>
                    <a:pt x="37367" y="61876"/>
                    <a:pt x="35484" y="58647"/>
                    <a:pt x="34408" y="55419"/>
                  </a:cubicBezTo>
                  <a:cubicBezTo>
                    <a:pt x="34408" y="54074"/>
                    <a:pt x="33063" y="55419"/>
                    <a:pt x="33870" y="55419"/>
                  </a:cubicBezTo>
                  <a:cubicBezTo>
                    <a:pt x="34139" y="55419"/>
                    <a:pt x="34139" y="55688"/>
                    <a:pt x="34139" y="55957"/>
                  </a:cubicBezTo>
                  <a:cubicBezTo>
                    <a:pt x="34408" y="56764"/>
                    <a:pt x="34408" y="57571"/>
                    <a:pt x="33870" y="58378"/>
                  </a:cubicBezTo>
                  <a:cubicBezTo>
                    <a:pt x="28220" y="56226"/>
                    <a:pt x="28220" y="50308"/>
                    <a:pt x="24992" y="46272"/>
                  </a:cubicBezTo>
                  <a:cubicBezTo>
                    <a:pt x="27682" y="51384"/>
                    <a:pt x="30372" y="56495"/>
                    <a:pt x="33332" y="61338"/>
                  </a:cubicBezTo>
                  <a:cubicBezTo>
                    <a:pt x="35484" y="65104"/>
                    <a:pt x="37098" y="69139"/>
                    <a:pt x="35753" y="73444"/>
                  </a:cubicBezTo>
                  <a:cubicBezTo>
                    <a:pt x="36022" y="75327"/>
                    <a:pt x="37098" y="77210"/>
                    <a:pt x="36829" y="79093"/>
                  </a:cubicBezTo>
                  <a:cubicBezTo>
                    <a:pt x="32794" y="79631"/>
                    <a:pt x="33601" y="75865"/>
                    <a:pt x="33063" y="74251"/>
                  </a:cubicBezTo>
                  <a:cubicBezTo>
                    <a:pt x="30372" y="65911"/>
                    <a:pt x="26875" y="58109"/>
                    <a:pt x="24454" y="52998"/>
                  </a:cubicBezTo>
                  <a:cubicBezTo>
                    <a:pt x="29027" y="61338"/>
                    <a:pt x="32256" y="73175"/>
                    <a:pt x="37098" y="84743"/>
                  </a:cubicBezTo>
                  <a:cubicBezTo>
                    <a:pt x="37367" y="85550"/>
                    <a:pt x="38174" y="84743"/>
                    <a:pt x="37367" y="85012"/>
                  </a:cubicBezTo>
                  <a:cubicBezTo>
                    <a:pt x="37367" y="85012"/>
                    <a:pt x="37367" y="84743"/>
                    <a:pt x="37098" y="84474"/>
                  </a:cubicBezTo>
                  <a:cubicBezTo>
                    <a:pt x="36560" y="83398"/>
                    <a:pt x="36022" y="82322"/>
                    <a:pt x="36291" y="80977"/>
                  </a:cubicBezTo>
                  <a:cubicBezTo>
                    <a:pt x="37905" y="78286"/>
                    <a:pt x="36022" y="75865"/>
                    <a:pt x="35753" y="73175"/>
                  </a:cubicBezTo>
                  <a:cubicBezTo>
                    <a:pt x="36829" y="69678"/>
                    <a:pt x="38174" y="72099"/>
                    <a:pt x="38981" y="73175"/>
                  </a:cubicBezTo>
                  <a:cubicBezTo>
                    <a:pt x="42210" y="79362"/>
                    <a:pt x="46245" y="85281"/>
                    <a:pt x="48666" y="91738"/>
                  </a:cubicBezTo>
                  <a:cubicBezTo>
                    <a:pt x="49204" y="100884"/>
                    <a:pt x="53778" y="109224"/>
                    <a:pt x="56737" y="117564"/>
                  </a:cubicBezTo>
                  <a:cubicBezTo>
                    <a:pt x="58082" y="120792"/>
                    <a:pt x="59696" y="123752"/>
                    <a:pt x="59965" y="126173"/>
                  </a:cubicBezTo>
                  <a:cubicBezTo>
                    <a:pt x="59158" y="122406"/>
                    <a:pt x="57275" y="117833"/>
                    <a:pt x="58620" y="112722"/>
                  </a:cubicBezTo>
                  <a:cubicBezTo>
                    <a:pt x="61041" y="110838"/>
                    <a:pt x="61848" y="113260"/>
                    <a:pt x="62655" y="114605"/>
                  </a:cubicBezTo>
                  <a:cubicBezTo>
                    <a:pt x="67498" y="123752"/>
                    <a:pt x="73147" y="132091"/>
                    <a:pt x="77721" y="141507"/>
                  </a:cubicBezTo>
                  <a:cubicBezTo>
                    <a:pt x="77721" y="145005"/>
                    <a:pt x="78797" y="148233"/>
                    <a:pt x="79335" y="151730"/>
                  </a:cubicBezTo>
                  <a:cubicBezTo>
                    <a:pt x="79604" y="152537"/>
                    <a:pt x="79604" y="153344"/>
                    <a:pt x="80411" y="153882"/>
                  </a:cubicBezTo>
                  <a:cubicBezTo>
                    <a:pt x="80142" y="153075"/>
                    <a:pt x="80142" y="152537"/>
                    <a:pt x="80680" y="151999"/>
                  </a:cubicBezTo>
                  <a:cubicBezTo>
                    <a:pt x="82294" y="151730"/>
                    <a:pt x="82563" y="153344"/>
                    <a:pt x="83370" y="154151"/>
                  </a:cubicBezTo>
                  <a:cubicBezTo>
                    <a:pt x="84447" y="157380"/>
                    <a:pt x="85792" y="160608"/>
                    <a:pt x="87137" y="163567"/>
                  </a:cubicBezTo>
                  <a:cubicBezTo>
                    <a:pt x="86061" y="166258"/>
                    <a:pt x="84447" y="163836"/>
                    <a:pt x="82832" y="164105"/>
                  </a:cubicBezTo>
                  <a:cubicBezTo>
                    <a:pt x="83639" y="166258"/>
                    <a:pt x="84177" y="168141"/>
                    <a:pt x="84985" y="170293"/>
                  </a:cubicBezTo>
                  <a:cubicBezTo>
                    <a:pt x="82832" y="171907"/>
                    <a:pt x="81487" y="169486"/>
                    <a:pt x="79604" y="169217"/>
                  </a:cubicBezTo>
                  <a:cubicBezTo>
                    <a:pt x="78797" y="168679"/>
                    <a:pt x="78259" y="168141"/>
                    <a:pt x="77452" y="167603"/>
                  </a:cubicBezTo>
                  <a:cubicBezTo>
                    <a:pt x="75569" y="165181"/>
                    <a:pt x="74493" y="161415"/>
                    <a:pt x="69919" y="163298"/>
                  </a:cubicBezTo>
                  <a:cubicBezTo>
                    <a:pt x="66960" y="161415"/>
                    <a:pt x="64001" y="158994"/>
                    <a:pt x="62117" y="155766"/>
                  </a:cubicBezTo>
                  <a:cubicBezTo>
                    <a:pt x="45438" y="124828"/>
                    <a:pt x="31449" y="92276"/>
                    <a:pt x="15845" y="60800"/>
                  </a:cubicBezTo>
                  <a:cubicBezTo>
                    <a:pt x="11003" y="51384"/>
                    <a:pt x="7236" y="41430"/>
                    <a:pt x="6698" y="30669"/>
                  </a:cubicBezTo>
                  <a:cubicBezTo>
                    <a:pt x="6429" y="27710"/>
                    <a:pt x="4815" y="23943"/>
                    <a:pt x="9388" y="22329"/>
                  </a:cubicBezTo>
                  <a:cubicBezTo>
                    <a:pt x="10196" y="22060"/>
                    <a:pt x="10196" y="21522"/>
                    <a:pt x="9657" y="20984"/>
                  </a:cubicBezTo>
                  <a:cubicBezTo>
                    <a:pt x="6429" y="17487"/>
                    <a:pt x="5353" y="12375"/>
                    <a:pt x="780" y="9954"/>
                  </a:cubicBezTo>
                  <a:cubicBezTo>
                    <a:pt x="-565" y="5650"/>
                    <a:pt x="-565" y="1883"/>
                    <a:pt x="4008" y="0"/>
                  </a:cubicBezTo>
                  <a:close/>
                </a:path>
              </a:pathLst>
            </a:custGeom>
            <a:solidFill>
              <a:srgbClr val="5C79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6" name="Полилиния: фигура 3065">
              <a:extLst>
                <a:ext uri="{FF2B5EF4-FFF2-40B4-BE49-F238E27FC236}">
                  <a16:creationId xmlns:a16="http://schemas.microsoft.com/office/drawing/2014/main" id="{9D5C4201-3A72-5FAF-020E-C2ECF1C08A19}"/>
                </a:ext>
              </a:extLst>
            </p:cNvPr>
            <p:cNvSpPr/>
            <p:nvPr/>
          </p:nvSpPr>
          <p:spPr>
            <a:xfrm>
              <a:off x="4153543" y="7125020"/>
              <a:ext cx="47908" cy="196926"/>
            </a:xfrm>
            <a:custGeom>
              <a:avLst/>
              <a:gdLst>
                <a:gd name="connsiteX0" fmla="*/ 22768 w 47908"/>
                <a:gd name="connsiteY0" fmla="*/ 190201 h 196926"/>
                <a:gd name="connsiteX1" fmla="*/ 23845 w 47908"/>
                <a:gd name="connsiteY1" fmla="*/ 189932 h 196926"/>
                <a:gd name="connsiteX2" fmla="*/ 24652 w 47908"/>
                <a:gd name="connsiteY2" fmla="*/ 192353 h 196926"/>
                <a:gd name="connsiteX3" fmla="*/ 31377 w 47908"/>
                <a:gd name="connsiteY3" fmla="*/ 185627 h 196926"/>
                <a:gd name="connsiteX4" fmla="*/ 33529 w 47908"/>
                <a:gd name="connsiteY4" fmla="*/ 142852 h 196926"/>
                <a:gd name="connsiteX5" fmla="*/ 34336 w 47908"/>
                <a:gd name="connsiteY5" fmla="*/ 135051 h 196926"/>
                <a:gd name="connsiteX6" fmla="*/ 36489 w 47908"/>
                <a:gd name="connsiteY6" fmla="*/ 99001 h 196926"/>
                <a:gd name="connsiteX7" fmla="*/ 32453 w 47908"/>
                <a:gd name="connsiteY7" fmla="*/ 77748 h 196926"/>
                <a:gd name="connsiteX8" fmla="*/ 35144 w 47908"/>
                <a:gd name="connsiteY8" fmla="*/ 113798 h 196926"/>
                <a:gd name="connsiteX9" fmla="*/ 31108 w 47908"/>
                <a:gd name="connsiteY9" fmla="*/ 119447 h 196926"/>
                <a:gd name="connsiteX10" fmla="*/ 23037 w 47908"/>
                <a:gd name="connsiteY10" fmla="*/ 96849 h 196926"/>
                <a:gd name="connsiteX11" fmla="*/ 9586 w 47908"/>
                <a:gd name="connsiteY11" fmla="*/ 58379 h 196926"/>
                <a:gd name="connsiteX12" fmla="*/ 8779 w 47908"/>
                <a:gd name="connsiteY12" fmla="*/ 53805 h 196926"/>
                <a:gd name="connsiteX13" fmla="*/ 9317 w 47908"/>
                <a:gd name="connsiteY13" fmla="*/ 51384 h 196926"/>
                <a:gd name="connsiteX14" fmla="*/ 6896 w 47908"/>
                <a:gd name="connsiteY14" fmla="*/ 46272 h 196926"/>
                <a:gd name="connsiteX15" fmla="*/ 6627 w 47908"/>
                <a:gd name="connsiteY15" fmla="*/ 44389 h 196926"/>
                <a:gd name="connsiteX16" fmla="*/ 6089 w 47908"/>
                <a:gd name="connsiteY16" fmla="*/ 37125 h 196926"/>
                <a:gd name="connsiteX17" fmla="*/ 6089 w 47908"/>
                <a:gd name="connsiteY17" fmla="*/ 35242 h 196926"/>
                <a:gd name="connsiteX18" fmla="*/ 4744 w 47908"/>
                <a:gd name="connsiteY18" fmla="*/ 28517 h 196926"/>
                <a:gd name="connsiteX19" fmla="*/ 439 w 47908"/>
                <a:gd name="connsiteY19" fmla="*/ 5381 h 196926"/>
                <a:gd name="connsiteX20" fmla="*/ 2053 w 47908"/>
                <a:gd name="connsiteY20" fmla="*/ 0 h 196926"/>
                <a:gd name="connsiteX21" fmla="*/ 9317 w 47908"/>
                <a:gd name="connsiteY21" fmla="*/ 13989 h 196926"/>
                <a:gd name="connsiteX22" fmla="*/ 16850 w 47908"/>
                <a:gd name="connsiteY22" fmla="*/ 23405 h 196926"/>
                <a:gd name="connsiteX23" fmla="*/ 26804 w 47908"/>
                <a:gd name="connsiteY23" fmla="*/ 40354 h 196926"/>
                <a:gd name="connsiteX24" fmla="*/ 39986 w 47908"/>
                <a:gd name="connsiteY24" fmla="*/ 73175 h 196926"/>
                <a:gd name="connsiteX25" fmla="*/ 44559 w 47908"/>
                <a:gd name="connsiteY25" fmla="*/ 86088 h 196926"/>
                <a:gd name="connsiteX26" fmla="*/ 45367 w 47908"/>
                <a:gd name="connsiteY26" fmla="*/ 94966 h 196926"/>
                <a:gd name="connsiteX27" fmla="*/ 45367 w 47908"/>
                <a:gd name="connsiteY27" fmla="*/ 99808 h 196926"/>
                <a:gd name="connsiteX28" fmla="*/ 46174 w 47908"/>
                <a:gd name="connsiteY28" fmla="*/ 137741 h 196926"/>
                <a:gd name="connsiteX29" fmla="*/ 43483 w 47908"/>
                <a:gd name="connsiteY29" fmla="*/ 162222 h 196926"/>
                <a:gd name="connsiteX30" fmla="*/ 37027 w 47908"/>
                <a:gd name="connsiteY30" fmla="*/ 184551 h 196926"/>
                <a:gd name="connsiteX31" fmla="*/ 36758 w 47908"/>
                <a:gd name="connsiteY31" fmla="*/ 189663 h 196926"/>
                <a:gd name="connsiteX32" fmla="*/ 33798 w 47908"/>
                <a:gd name="connsiteY32" fmla="*/ 191008 h 196926"/>
                <a:gd name="connsiteX33" fmla="*/ 27342 w 47908"/>
                <a:gd name="connsiteY33" fmla="*/ 196927 h 196926"/>
                <a:gd name="connsiteX34" fmla="*/ 22768 w 47908"/>
                <a:gd name="connsiteY34" fmla="*/ 190201 h 19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47908" h="196926">
                  <a:moveTo>
                    <a:pt x="22768" y="190201"/>
                  </a:moveTo>
                  <a:cubicBezTo>
                    <a:pt x="23037" y="190201"/>
                    <a:pt x="23575" y="189932"/>
                    <a:pt x="23845" y="189932"/>
                  </a:cubicBezTo>
                  <a:cubicBezTo>
                    <a:pt x="24114" y="190739"/>
                    <a:pt x="24383" y="191546"/>
                    <a:pt x="24652" y="192353"/>
                  </a:cubicBezTo>
                  <a:cubicBezTo>
                    <a:pt x="30301" y="193429"/>
                    <a:pt x="31108" y="188856"/>
                    <a:pt x="31377" y="185627"/>
                  </a:cubicBezTo>
                  <a:cubicBezTo>
                    <a:pt x="32722" y="171369"/>
                    <a:pt x="35144" y="157111"/>
                    <a:pt x="33529" y="142852"/>
                  </a:cubicBezTo>
                  <a:cubicBezTo>
                    <a:pt x="33260" y="140162"/>
                    <a:pt x="32722" y="137472"/>
                    <a:pt x="34336" y="135051"/>
                  </a:cubicBezTo>
                  <a:cubicBezTo>
                    <a:pt x="38103" y="123214"/>
                    <a:pt x="38641" y="111107"/>
                    <a:pt x="36489" y="99001"/>
                  </a:cubicBezTo>
                  <a:cubicBezTo>
                    <a:pt x="35144" y="91469"/>
                    <a:pt x="34606" y="83936"/>
                    <a:pt x="32453" y="77748"/>
                  </a:cubicBezTo>
                  <a:cubicBezTo>
                    <a:pt x="33260" y="89047"/>
                    <a:pt x="36489" y="101423"/>
                    <a:pt x="35144" y="113798"/>
                  </a:cubicBezTo>
                  <a:cubicBezTo>
                    <a:pt x="34875" y="116219"/>
                    <a:pt x="35951" y="119985"/>
                    <a:pt x="31108" y="119447"/>
                  </a:cubicBezTo>
                  <a:cubicBezTo>
                    <a:pt x="27611" y="112184"/>
                    <a:pt x="25190" y="104651"/>
                    <a:pt x="23037" y="96849"/>
                  </a:cubicBezTo>
                  <a:cubicBezTo>
                    <a:pt x="19540" y="83667"/>
                    <a:pt x="16312" y="70485"/>
                    <a:pt x="9586" y="58379"/>
                  </a:cubicBezTo>
                  <a:cubicBezTo>
                    <a:pt x="8779" y="57033"/>
                    <a:pt x="7972" y="55419"/>
                    <a:pt x="8779" y="53805"/>
                  </a:cubicBezTo>
                  <a:cubicBezTo>
                    <a:pt x="9048" y="52998"/>
                    <a:pt x="9048" y="52191"/>
                    <a:pt x="9317" y="51384"/>
                  </a:cubicBezTo>
                  <a:cubicBezTo>
                    <a:pt x="7972" y="50039"/>
                    <a:pt x="7434" y="48156"/>
                    <a:pt x="6896" y="46272"/>
                  </a:cubicBezTo>
                  <a:cubicBezTo>
                    <a:pt x="6896" y="45734"/>
                    <a:pt x="6627" y="44927"/>
                    <a:pt x="6627" y="44389"/>
                  </a:cubicBezTo>
                  <a:cubicBezTo>
                    <a:pt x="6896" y="41968"/>
                    <a:pt x="6358" y="39547"/>
                    <a:pt x="6089" y="37125"/>
                  </a:cubicBezTo>
                  <a:cubicBezTo>
                    <a:pt x="6089" y="36587"/>
                    <a:pt x="6089" y="35780"/>
                    <a:pt x="6089" y="35242"/>
                  </a:cubicBezTo>
                  <a:cubicBezTo>
                    <a:pt x="6089" y="32821"/>
                    <a:pt x="5282" y="30938"/>
                    <a:pt x="4744" y="28517"/>
                  </a:cubicBezTo>
                  <a:cubicBezTo>
                    <a:pt x="2053" y="20984"/>
                    <a:pt x="2592" y="12913"/>
                    <a:pt x="439" y="5381"/>
                  </a:cubicBezTo>
                  <a:cubicBezTo>
                    <a:pt x="-99" y="3497"/>
                    <a:pt x="-637" y="1076"/>
                    <a:pt x="2053" y="0"/>
                  </a:cubicBezTo>
                  <a:cubicBezTo>
                    <a:pt x="5551" y="4035"/>
                    <a:pt x="5013" y="10223"/>
                    <a:pt x="9317" y="13989"/>
                  </a:cubicBezTo>
                  <a:cubicBezTo>
                    <a:pt x="11200" y="17487"/>
                    <a:pt x="13622" y="20715"/>
                    <a:pt x="16850" y="23405"/>
                  </a:cubicBezTo>
                  <a:cubicBezTo>
                    <a:pt x="21692" y="27979"/>
                    <a:pt x="24383" y="34166"/>
                    <a:pt x="26804" y="40354"/>
                  </a:cubicBezTo>
                  <a:cubicBezTo>
                    <a:pt x="30839" y="51384"/>
                    <a:pt x="36489" y="61876"/>
                    <a:pt x="39986" y="73175"/>
                  </a:cubicBezTo>
                  <a:cubicBezTo>
                    <a:pt x="41331" y="77479"/>
                    <a:pt x="41869" y="82053"/>
                    <a:pt x="44559" y="86088"/>
                  </a:cubicBezTo>
                  <a:cubicBezTo>
                    <a:pt x="45367" y="89047"/>
                    <a:pt x="46981" y="91738"/>
                    <a:pt x="45367" y="94966"/>
                  </a:cubicBezTo>
                  <a:cubicBezTo>
                    <a:pt x="45367" y="96580"/>
                    <a:pt x="44828" y="98463"/>
                    <a:pt x="45367" y="99808"/>
                  </a:cubicBezTo>
                  <a:cubicBezTo>
                    <a:pt x="51285" y="112453"/>
                    <a:pt x="44828" y="125097"/>
                    <a:pt x="46174" y="137741"/>
                  </a:cubicBezTo>
                  <a:cubicBezTo>
                    <a:pt x="39448" y="145274"/>
                    <a:pt x="43752" y="153882"/>
                    <a:pt x="43483" y="162222"/>
                  </a:cubicBezTo>
                  <a:cubicBezTo>
                    <a:pt x="43214" y="170024"/>
                    <a:pt x="38910" y="177019"/>
                    <a:pt x="37027" y="184551"/>
                  </a:cubicBezTo>
                  <a:cubicBezTo>
                    <a:pt x="35682" y="186165"/>
                    <a:pt x="38103" y="188049"/>
                    <a:pt x="36758" y="189663"/>
                  </a:cubicBezTo>
                  <a:cubicBezTo>
                    <a:pt x="35413" y="189394"/>
                    <a:pt x="34067" y="189125"/>
                    <a:pt x="33798" y="191008"/>
                  </a:cubicBezTo>
                  <a:cubicBezTo>
                    <a:pt x="33529" y="195312"/>
                    <a:pt x="30570" y="196657"/>
                    <a:pt x="27342" y="196927"/>
                  </a:cubicBezTo>
                  <a:cubicBezTo>
                    <a:pt x="23306" y="196927"/>
                    <a:pt x="23845" y="192622"/>
                    <a:pt x="22768" y="190201"/>
                  </a:cubicBezTo>
                  <a:close/>
                </a:path>
              </a:pathLst>
            </a:custGeom>
            <a:solidFill>
              <a:srgbClr val="2A451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7" name="Полилиния: фигура 3066">
              <a:extLst>
                <a:ext uri="{FF2B5EF4-FFF2-40B4-BE49-F238E27FC236}">
                  <a16:creationId xmlns:a16="http://schemas.microsoft.com/office/drawing/2014/main" id="{FB6D6942-2B46-4D3F-D6DF-43B43262665B}"/>
                </a:ext>
              </a:extLst>
            </p:cNvPr>
            <p:cNvSpPr/>
            <p:nvPr/>
          </p:nvSpPr>
          <p:spPr>
            <a:xfrm>
              <a:off x="4086188" y="7316886"/>
              <a:ext cx="171452" cy="68280"/>
            </a:xfrm>
            <a:custGeom>
              <a:avLst/>
              <a:gdLst>
                <a:gd name="connsiteX0" fmla="*/ 170831 w 171452"/>
                <a:gd name="connsiteY0" fmla="*/ 68281 h 68280"/>
                <a:gd name="connsiteX1" fmla="*/ 168141 w 171452"/>
                <a:gd name="connsiteY1" fmla="*/ 65321 h 68280"/>
                <a:gd name="connsiteX2" fmla="*/ 129670 w 171452"/>
                <a:gd name="connsiteY2" fmla="*/ 59134 h 68280"/>
                <a:gd name="connsiteX3" fmla="*/ 100615 w 171452"/>
                <a:gd name="connsiteY3" fmla="*/ 48911 h 68280"/>
                <a:gd name="connsiteX4" fmla="*/ 34704 w 171452"/>
                <a:gd name="connsiteY4" fmla="*/ 20394 h 68280"/>
                <a:gd name="connsiteX5" fmla="*/ 7264 w 171452"/>
                <a:gd name="connsiteY5" fmla="*/ 7212 h 68280"/>
                <a:gd name="connsiteX6" fmla="*/ 0 w 171452"/>
                <a:gd name="connsiteY6" fmla="*/ 1024 h 68280"/>
                <a:gd name="connsiteX7" fmla="*/ 11030 w 171452"/>
                <a:gd name="connsiteY7" fmla="*/ 2638 h 68280"/>
                <a:gd name="connsiteX8" fmla="*/ 64835 w 171452"/>
                <a:gd name="connsiteY8" fmla="*/ 28196 h 68280"/>
                <a:gd name="connsiteX9" fmla="*/ 95504 w 171452"/>
                <a:gd name="connsiteY9" fmla="*/ 40033 h 68280"/>
                <a:gd name="connsiteX10" fmla="*/ 141238 w 171452"/>
                <a:gd name="connsiteY10" fmla="*/ 54022 h 68280"/>
                <a:gd name="connsiteX11" fmla="*/ 170831 w 171452"/>
                <a:gd name="connsiteY11" fmla="*/ 59672 h 68280"/>
                <a:gd name="connsiteX12" fmla="*/ 170831 w 171452"/>
                <a:gd name="connsiteY12" fmla="*/ 68281 h 68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452" h="68280">
                  <a:moveTo>
                    <a:pt x="170831" y="68281"/>
                  </a:moveTo>
                  <a:cubicBezTo>
                    <a:pt x="170024" y="67204"/>
                    <a:pt x="170293" y="65052"/>
                    <a:pt x="168141" y="65321"/>
                  </a:cubicBezTo>
                  <a:cubicBezTo>
                    <a:pt x="154959" y="65859"/>
                    <a:pt x="142583" y="60479"/>
                    <a:pt x="129670" y="59134"/>
                  </a:cubicBezTo>
                  <a:cubicBezTo>
                    <a:pt x="120523" y="54291"/>
                    <a:pt x="110300" y="52139"/>
                    <a:pt x="100615" y="48911"/>
                  </a:cubicBezTo>
                  <a:cubicBezTo>
                    <a:pt x="77748" y="41109"/>
                    <a:pt x="55688" y="32500"/>
                    <a:pt x="34704" y="20394"/>
                  </a:cubicBezTo>
                  <a:cubicBezTo>
                    <a:pt x="25826" y="15283"/>
                    <a:pt x="15872" y="12861"/>
                    <a:pt x="7264" y="7212"/>
                  </a:cubicBezTo>
                  <a:cubicBezTo>
                    <a:pt x="4573" y="5598"/>
                    <a:pt x="2152" y="3715"/>
                    <a:pt x="0" y="1024"/>
                  </a:cubicBezTo>
                  <a:cubicBezTo>
                    <a:pt x="4304" y="-1397"/>
                    <a:pt x="7802" y="1024"/>
                    <a:pt x="11030" y="2638"/>
                  </a:cubicBezTo>
                  <a:cubicBezTo>
                    <a:pt x="29324" y="10440"/>
                    <a:pt x="47079" y="19318"/>
                    <a:pt x="64835" y="28196"/>
                  </a:cubicBezTo>
                  <a:cubicBezTo>
                    <a:pt x="74520" y="33038"/>
                    <a:pt x="85281" y="36536"/>
                    <a:pt x="95504" y="40033"/>
                  </a:cubicBezTo>
                  <a:cubicBezTo>
                    <a:pt x="110569" y="44875"/>
                    <a:pt x="125366" y="51332"/>
                    <a:pt x="141238" y="54022"/>
                  </a:cubicBezTo>
                  <a:cubicBezTo>
                    <a:pt x="150923" y="56982"/>
                    <a:pt x="160339" y="61017"/>
                    <a:pt x="170831" y="59672"/>
                  </a:cubicBezTo>
                  <a:cubicBezTo>
                    <a:pt x="171907" y="62362"/>
                    <a:pt x="171369" y="65321"/>
                    <a:pt x="170831" y="68281"/>
                  </a:cubicBezTo>
                  <a:close/>
                </a:path>
              </a:pathLst>
            </a:custGeom>
            <a:solidFill>
              <a:srgbClr val="8FA3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8" name="Полилиния: фигура 3067">
              <a:extLst>
                <a:ext uri="{FF2B5EF4-FFF2-40B4-BE49-F238E27FC236}">
                  <a16:creationId xmlns:a16="http://schemas.microsoft.com/office/drawing/2014/main" id="{5A1F2DD9-8E45-31D2-A359-A4677DC6CAEB}"/>
                </a:ext>
              </a:extLst>
            </p:cNvPr>
            <p:cNvSpPr/>
            <p:nvPr/>
          </p:nvSpPr>
          <p:spPr>
            <a:xfrm>
              <a:off x="4194521" y="7180035"/>
              <a:ext cx="62573" cy="147291"/>
            </a:xfrm>
            <a:custGeom>
              <a:avLst/>
              <a:gdLst>
                <a:gd name="connsiteX0" fmla="*/ 1430 w 62573"/>
                <a:gd name="connsiteY0" fmla="*/ 1749 h 147291"/>
                <a:gd name="connsiteX1" fmla="*/ 3313 w 62573"/>
                <a:gd name="connsiteY1" fmla="*/ 404 h 147291"/>
                <a:gd name="connsiteX2" fmla="*/ 12460 w 62573"/>
                <a:gd name="connsiteY2" fmla="*/ 16008 h 147291"/>
                <a:gd name="connsiteX3" fmla="*/ 7886 w 62573"/>
                <a:gd name="connsiteY3" fmla="*/ 18698 h 147291"/>
                <a:gd name="connsiteX4" fmla="*/ 24566 w 62573"/>
                <a:gd name="connsiteY4" fmla="*/ 66315 h 147291"/>
                <a:gd name="connsiteX5" fmla="*/ 44474 w 62573"/>
                <a:gd name="connsiteY5" fmla="*/ 106131 h 147291"/>
                <a:gd name="connsiteX6" fmla="*/ 62498 w 62573"/>
                <a:gd name="connsiteY6" fmla="*/ 144871 h 147291"/>
                <a:gd name="connsiteX7" fmla="*/ 62229 w 62573"/>
                <a:gd name="connsiteY7" fmla="*/ 147292 h 147291"/>
                <a:gd name="connsiteX8" fmla="*/ 20799 w 62573"/>
                <a:gd name="connsiteY8" fmla="*/ 70889 h 147291"/>
                <a:gd name="connsiteX9" fmla="*/ 8962 w 62573"/>
                <a:gd name="connsiteY9" fmla="*/ 48560 h 147291"/>
                <a:gd name="connsiteX10" fmla="*/ 3313 w 62573"/>
                <a:gd name="connsiteY10" fmla="*/ 30804 h 147291"/>
                <a:gd name="connsiteX11" fmla="*/ 623 w 62573"/>
                <a:gd name="connsiteY11" fmla="*/ 8206 h 147291"/>
                <a:gd name="connsiteX12" fmla="*/ 623 w 62573"/>
                <a:gd name="connsiteY12" fmla="*/ 8475 h 147291"/>
                <a:gd name="connsiteX13" fmla="*/ 1430 w 62573"/>
                <a:gd name="connsiteY13" fmla="*/ 1749 h 147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573" h="147291">
                  <a:moveTo>
                    <a:pt x="1430" y="1749"/>
                  </a:moveTo>
                  <a:cubicBezTo>
                    <a:pt x="2237" y="1480"/>
                    <a:pt x="2506" y="-941"/>
                    <a:pt x="3313" y="404"/>
                  </a:cubicBezTo>
                  <a:cubicBezTo>
                    <a:pt x="6541" y="5247"/>
                    <a:pt x="11115" y="9551"/>
                    <a:pt x="12460" y="16008"/>
                  </a:cubicBezTo>
                  <a:cubicBezTo>
                    <a:pt x="9231" y="14393"/>
                    <a:pt x="7617" y="14124"/>
                    <a:pt x="7886" y="18698"/>
                  </a:cubicBezTo>
                  <a:cubicBezTo>
                    <a:pt x="8962" y="36184"/>
                    <a:pt x="17033" y="51250"/>
                    <a:pt x="24566" y="66315"/>
                  </a:cubicBezTo>
                  <a:cubicBezTo>
                    <a:pt x="31022" y="79767"/>
                    <a:pt x="38555" y="92680"/>
                    <a:pt x="44474" y="106131"/>
                  </a:cubicBezTo>
                  <a:cubicBezTo>
                    <a:pt x="50123" y="119044"/>
                    <a:pt x="54966" y="132496"/>
                    <a:pt x="62498" y="144871"/>
                  </a:cubicBezTo>
                  <a:cubicBezTo>
                    <a:pt x="62767" y="145409"/>
                    <a:pt x="62229" y="146485"/>
                    <a:pt x="62229" y="147292"/>
                  </a:cubicBezTo>
                  <a:cubicBezTo>
                    <a:pt x="42321" y="124963"/>
                    <a:pt x="26180" y="101020"/>
                    <a:pt x="20799" y="70889"/>
                  </a:cubicBezTo>
                  <a:cubicBezTo>
                    <a:pt x="19185" y="62011"/>
                    <a:pt x="13267" y="55823"/>
                    <a:pt x="8962" y="48560"/>
                  </a:cubicBezTo>
                  <a:cubicBezTo>
                    <a:pt x="6541" y="42910"/>
                    <a:pt x="4927" y="36992"/>
                    <a:pt x="3313" y="30804"/>
                  </a:cubicBezTo>
                  <a:cubicBezTo>
                    <a:pt x="84" y="23540"/>
                    <a:pt x="-723" y="16008"/>
                    <a:pt x="623" y="8206"/>
                  </a:cubicBezTo>
                  <a:lnTo>
                    <a:pt x="623" y="8475"/>
                  </a:lnTo>
                  <a:cubicBezTo>
                    <a:pt x="1161" y="6323"/>
                    <a:pt x="-1261" y="3632"/>
                    <a:pt x="1430" y="1749"/>
                  </a:cubicBezTo>
                  <a:close/>
                </a:path>
              </a:pathLst>
            </a:custGeom>
            <a:solidFill>
              <a:srgbClr val="2B46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69" name="Полилиния: фигура 3068">
              <a:extLst>
                <a:ext uri="{FF2B5EF4-FFF2-40B4-BE49-F238E27FC236}">
                  <a16:creationId xmlns:a16="http://schemas.microsoft.com/office/drawing/2014/main" id="{1C1D98CF-87D7-7D82-DECF-E209DA4C3996}"/>
                </a:ext>
              </a:extLst>
            </p:cNvPr>
            <p:cNvSpPr/>
            <p:nvPr/>
          </p:nvSpPr>
          <p:spPr>
            <a:xfrm>
              <a:off x="4269126" y="7434399"/>
              <a:ext cx="23161" cy="10306"/>
            </a:xfrm>
            <a:custGeom>
              <a:avLst/>
              <a:gdLst>
                <a:gd name="connsiteX0" fmla="*/ 0 w 23161"/>
                <a:gd name="connsiteY0" fmla="*/ 5650 h 10306"/>
                <a:gd name="connsiteX1" fmla="*/ 11837 w 23161"/>
                <a:gd name="connsiteY1" fmla="*/ 0 h 10306"/>
                <a:gd name="connsiteX2" fmla="*/ 16411 w 23161"/>
                <a:gd name="connsiteY2" fmla="*/ 2421 h 10306"/>
                <a:gd name="connsiteX3" fmla="*/ 23136 w 23161"/>
                <a:gd name="connsiteY3" fmla="*/ 5381 h 10306"/>
                <a:gd name="connsiteX4" fmla="*/ 17487 w 23161"/>
                <a:gd name="connsiteY4" fmla="*/ 9954 h 10306"/>
                <a:gd name="connsiteX5" fmla="*/ 6995 w 23161"/>
                <a:gd name="connsiteY5" fmla="*/ 7802 h 10306"/>
                <a:gd name="connsiteX6" fmla="*/ 0 w 23161"/>
                <a:gd name="connsiteY6" fmla="*/ 5650 h 1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161" h="10306">
                  <a:moveTo>
                    <a:pt x="0" y="5650"/>
                  </a:moveTo>
                  <a:cubicBezTo>
                    <a:pt x="4304" y="4573"/>
                    <a:pt x="9685" y="5919"/>
                    <a:pt x="11837" y="0"/>
                  </a:cubicBezTo>
                  <a:cubicBezTo>
                    <a:pt x="13720" y="0"/>
                    <a:pt x="13720" y="3497"/>
                    <a:pt x="16411" y="2421"/>
                  </a:cubicBezTo>
                  <a:cubicBezTo>
                    <a:pt x="19370" y="1883"/>
                    <a:pt x="21791" y="2690"/>
                    <a:pt x="23136" y="5381"/>
                  </a:cubicBezTo>
                  <a:cubicBezTo>
                    <a:pt x="23405" y="9685"/>
                    <a:pt x="21522" y="11030"/>
                    <a:pt x="17487" y="9954"/>
                  </a:cubicBezTo>
                  <a:cubicBezTo>
                    <a:pt x="14258" y="7533"/>
                    <a:pt x="11030" y="6726"/>
                    <a:pt x="6995" y="7802"/>
                  </a:cubicBezTo>
                  <a:cubicBezTo>
                    <a:pt x="4304" y="8609"/>
                    <a:pt x="1614" y="8878"/>
                    <a:pt x="0" y="5650"/>
                  </a:cubicBezTo>
                  <a:close/>
                </a:path>
              </a:pathLst>
            </a:custGeom>
            <a:solidFill>
              <a:srgbClr val="344D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0" name="Полилиния: фигура 3069">
              <a:extLst>
                <a:ext uri="{FF2B5EF4-FFF2-40B4-BE49-F238E27FC236}">
                  <a16:creationId xmlns:a16="http://schemas.microsoft.com/office/drawing/2014/main" id="{B7CC802B-7330-9A12-38FA-9F2CF887420A}"/>
                </a:ext>
              </a:extLst>
            </p:cNvPr>
            <p:cNvSpPr/>
            <p:nvPr/>
          </p:nvSpPr>
          <p:spPr>
            <a:xfrm>
              <a:off x="4264552" y="7331689"/>
              <a:ext cx="7705" cy="7474"/>
            </a:xfrm>
            <a:custGeom>
              <a:avLst/>
              <a:gdLst>
                <a:gd name="connsiteX0" fmla="*/ 0 w 7705"/>
                <a:gd name="connsiteY0" fmla="*/ 3170 h 7474"/>
                <a:gd name="connsiteX1" fmla="*/ 4304 w 7705"/>
                <a:gd name="connsiteY1" fmla="*/ 1556 h 7474"/>
                <a:gd name="connsiteX2" fmla="*/ 7264 w 7705"/>
                <a:gd name="connsiteY2" fmla="*/ 7475 h 7474"/>
                <a:gd name="connsiteX3" fmla="*/ 0 w 7705"/>
                <a:gd name="connsiteY3" fmla="*/ 3170 h 7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05" h="7474">
                  <a:moveTo>
                    <a:pt x="0" y="3170"/>
                  </a:moveTo>
                  <a:cubicBezTo>
                    <a:pt x="807" y="749"/>
                    <a:pt x="1883" y="-1672"/>
                    <a:pt x="4304" y="1556"/>
                  </a:cubicBezTo>
                  <a:cubicBezTo>
                    <a:pt x="5650" y="3170"/>
                    <a:pt x="8878" y="4246"/>
                    <a:pt x="7264" y="7475"/>
                  </a:cubicBezTo>
                  <a:cubicBezTo>
                    <a:pt x="4573" y="6667"/>
                    <a:pt x="2152" y="5322"/>
                    <a:pt x="0" y="3170"/>
                  </a:cubicBezTo>
                  <a:close/>
                </a:path>
              </a:pathLst>
            </a:custGeom>
            <a:solidFill>
              <a:srgbClr val="4C653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1" name="Полилиния: фигура 3070">
              <a:extLst>
                <a:ext uri="{FF2B5EF4-FFF2-40B4-BE49-F238E27FC236}">
                  <a16:creationId xmlns:a16="http://schemas.microsoft.com/office/drawing/2014/main" id="{D2E96AF2-F12E-749E-2C14-C5635E7ED6F7}"/>
                </a:ext>
              </a:extLst>
            </p:cNvPr>
            <p:cNvSpPr/>
            <p:nvPr/>
          </p:nvSpPr>
          <p:spPr>
            <a:xfrm>
              <a:off x="4196489" y="7210393"/>
              <a:ext cx="6994" cy="18201"/>
            </a:xfrm>
            <a:custGeom>
              <a:avLst/>
              <a:gdLst>
                <a:gd name="connsiteX0" fmla="*/ 1883 w 6994"/>
                <a:gd name="connsiteY0" fmla="*/ 177 h 18201"/>
                <a:gd name="connsiteX1" fmla="*/ 6995 w 6994"/>
                <a:gd name="connsiteY1" fmla="*/ 18201 h 18201"/>
                <a:gd name="connsiteX2" fmla="*/ 2152 w 6994"/>
                <a:gd name="connsiteY2" fmla="*/ 9055 h 18201"/>
                <a:gd name="connsiteX3" fmla="*/ 0 w 6994"/>
                <a:gd name="connsiteY3" fmla="*/ 446 h 18201"/>
                <a:gd name="connsiteX4" fmla="*/ 1883 w 6994"/>
                <a:gd name="connsiteY4" fmla="*/ 177 h 18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94" h="18201">
                  <a:moveTo>
                    <a:pt x="1883" y="177"/>
                  </a:moveTo>
                  <a:cubicBezTo>
                    <a:pt x="3497" y="6095"/>
                    <a:pt x="5381" y="12283"/>
                    <a:pt x="6995" y="18201"/>
                  </a:cubicBezTo>
                  <a:cubicBezTo>
                    <a:pt x="3228" y="16318"/>
                    <a:pt x="5381" y="11207"/>
                    <a:pt x="2152" y="9055"/>
                  </a:cubicBezTo>
                  <a:cubicBezTo>
                    <a:pt x="1345" y="6095"/>
                    <a:pt x="807" y="3405"/>
                    <a:pt x="0" y="446"/>
                  </a:cubicBezTo>
                  <a:cubicBezTo>
                    <a:pt x="538" y="-92"/>
                    <a:pt x="1345" y="-92"/>
                    <a:pt x="1883" y="177"/>
                  </a:cubicBezTo>
                  <a:close/>
                </a:path>
              </a:pathLst>
            </a:custGeom>
            <a:solidFill>
              <a:srgbClr val="D6DBD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2" name="Полилиния: фигура 3071">
              <a:extLst>
                <a:ext uri="{FF2B5EF4-FFF2-40B4-BE49-F238E27FC236}">
                  <a16:creationId xmlns:a16="http://schemas.microsoft.com/office/drawing/2014/main" id="{C23A979E-EEB8-D4A5-94A9-CC4D3DE45873}"/>
                </a:ext>
              </a:extLst>
            </p:cNvPr>
            <p:cNvSpPr/>
            <p:nvPr/>
          </p:nvSpPr>
          <p:spPr>
            <a:xfrm>
              <a:off x="4216180" y="7395917"/>
              <a:ext cx="5058" cy="2701"/>
            </a:xfrm>
            <a:custGeom>
              <a:avLst/>
              <a:gdLst>
                <a:gd name="connsiteX0" fmla="*/ 2369 w 5058"/>
                <a:gd name="connsiteY0" fmla="*/ 11 h 2701"/>
                <a:gd name="connsiteX1" fmla="*/ 5059 w 5058"/>
                <a:gd name="connsiteY1" fmla="*/ 818 h 2701"/>
                <a:gd name="connsiteX2" fmla="*/ 2907 w 5058"/>
                <a:gd name="connsiteY2" fmla="*/ 2701 h 2701"/>
                <a:gd name="connsiteX3" fmla="*/ 216 w 5058"/>
                <a:gd name="connsiteY3" fmla="*/ 1894 h 2701"/>
                <a:gd name="connsiteX4" fmla="*/ 2369 w 5058"/>
                <a:gd name="connsiteY4" fmla="*/ 11 h 2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58" h="2701">
                  <a:moveTo>
                    <a:pt x="2369" y="11"/>
                  </a:moveTo>
                  <a:cubicBezTo>
                    <a:pt x="3176" y="280"/>
                    <a:pt x="4252" y="549"/>
                    <a:pt x="5059" y="818"/>
                  </a:cubicBezTo>
                  <a:cubicBezTo>
                    <a:pt x="4252" y="1356"/>
                    <a:pt x="3714" y="2163"/>
                    <a:pt x="2907" y="2701"/>
                  </a:cubicBezTo>
                  <a:cubicBezTo>
                    <a:pt x="2100" y="2432"/>
                    <a:pt x="1023" y="2163"/>
                    <a:pt x="216" y="1894"/>
                  </a:cubicBezTo>
                  <a:cubicBezTo>
                    <a:pt x="-591" y="-258"/>
                    <a:pt x="1023" y="11"/>
                    <a:pt x="2369" y="11"/>
                  </a:cubicBezTo>
                  <a:close/>
                </a:path>
              </a:pathLst>
            </a:custGeom>
            <a:solidFill>
              <a:srgbClr val="BFC7B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3" name="Полилиния: фигура 3072">
              <a:extLst>
                <a:ext uri="{FF2B5EF4-FFF2-40B4-BE49-F238E27FC236}">
                  <a16:creationId xmlns:a16="http://schemas.microsoft.com/office/drawing/2014/main" id="{B6D32CCB-698D-478E-7E83-0EB571B1C83F}"/>
                </a:ext>
              </a:extLst>
            </p:cNvPr>
            <p:cNvSpPr/>
            <p:nvPr/>
          </p:nvSpPr>
          <p:spPr>
            <a:xfrm>
              <a:off x="4189657" y="7309302"/>
              <a:ext cx="2258" cy="5918"/>
            </a:xfrm>
            <a:custGeom>
              <a:avLst/>
              <a:gdLst>
                <a:gd name="connsiteX0" fmla="*/ 644 w 2258"/>
                <a:gd name="connsiteY0" fmla="*/ 5111 h 5918"/>
                <a:gd name="connsiteX1" fmla="*/ 913 w 2258"/>
                <a:gd name="connsiteY1" fmla="*/ 0 h 5918"/>
                <a:gd name="connsiteX2" fmla="*/ 2258 w 2258"/>
                <a:gd name="connsiteY2" fmla="*/ 5919 h 5918"/>
                <a:gd name="connsiteX3" fmla="*/ 644 w 2258"/>
                <a:gd name="connsiteY3" fmla="*/ 5111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58" h="5918">
                  <a:moveTo>
                    <a:pt x="644" y="5111"/>
                  </a:moveTo>
                  <a:cubicBezTo>
                    <a:pt x="644" y="3497"/>
                    <a:pt x="-970" y="1614"/>
                    <a:pt x="913" y="0"/>
                  </a:cubicBezTo>
                  <a:cubicBezTo>
                    <a:pt x="1451" y="1883"/>
                    <a:pt x="1720" y="4035"/>
                    <a:pt x="2258" y="5919"/>
                  </a:cubicBezTo>
                  <a:cubicBezTo>
                    <a:pt x="1720" y="5650"/>
                    <a:pt x="1182" y="5381"/>
                    <a:pt x="644" y="5111"/>
                  </a:cubicBezTo>
                  <a:close/>
                </a:path>
              </a:pathLst>
            </a:custGeom>
            <a:solidFill>
              <a:srgbClr val="8EA2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4" name="Полилиния: фигура 3073">
              <a:extLst>
                <a:ext uri="{FF2B5EF4-FFF2-40B4-BE49-F238E27FC236}">
                  <a16:creationId xmlns:a16="http://schemas.microsoft.com/office/drawing/2014/main" id="{1E246DBA-FD10-8581-19F6-8174B2E45CBA}"/>
                </a:ext>
              </a:extLst>
            </p:cNvPr>
            <p:cNvSpPr/>
            <p:nvPr/>
          </p:nvSpPr>
          <p:spPr>
            <a:xfrm>
              <a:off x="3979116" y="7164297"/>
              <a:ext cx="88164" cy="55836"/>
            </a:xfrm>
            <a:custGeom>
              <a:avLst/>
              <a:gdLst>
                <a:gd name="connsiteX0" fmla="*/ 67794 w 88164"/>
                <a:gd name="connsiteY0" fmla="*/ 49770 h 55836"/>
                <a:gd name="connsiteX1" fmla="*/ 65911 w 88164"/>
                <a:gd name="connsiteY1" fmla="*/ 44658 h 55836"/>
                <a:gd name="connsiteX2" fmla="*/ 42237 w 88164"/>
                <a:gd name="connsiteY2" fmla="*/ 29055 h 55836"/>
                <a:gd name="connsiteX3" fmla="*/ 0 w 88164"/>
                <a:gd name="connsiteY3" fmla="*/ 0 h 55836"/>
                <a:gd name="connsiteX4" fmla="*/ 27710 w 88164"/>
                <a:gd name="connsiteY4" fmla="*/ 17487 h 55836"/>
                <a:gd name="connsiteX5" fmla="*/ 60531 w 88164"/>
                <a:gd name="connsiteY5" fmla="*/ 36318 h 55836"/>
                <a:gd name="connsiteX6" fmla="*/ 85819 w 88164"/>
                <a:gd name="connsiteY6" fmla="*/ 50846 h 55836"/>
                <a:gd name="connsiteX7" fmla="*/ 87702 w 88164"/>
                <a:gd name="connsiteY7" fmla="*/ 54881 h 55836"/>
                <a:gd name="connsiteX8" fmla="*/ 83398 w 88164"/>
                <a:gd name="connsiteY8" fmla="*/ 54612 h 55836"/>
                <a:gd name="connsiteX9" fmla="*/ 67794 w 88164"/>
                <a:gd name="connsiteY9" fmla="*/ 49770 h 55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164" h="55836">
                  <a:moveTo>
                    <a:pt x="67794" y="49770"/>
                  </a:moveTo>
                  <a:cubicBezTo>
                    <a:pt x="69678" y="47079"/>
                    <a:pt x="67256" y="46003"/>
                    <a:pt x="65911" y="44658"/>
                  </a:cubicBezTo>
                  <a:cubicBezTo>
                    <a:pt x="58917" y="38202"/>
                    <a:pt x="50577" y="33359"/>
                    <a:pt x="42237" y="29055"/>
                  </a:cubicBezTo>
                  <a:cubicBezTo>
                    <a:pt x="26903" y="20984"/>
                    <a:pt x="13182" y="10761"/>
                    <a:pt x="0" y="0"/>
                  </a:cubicBezTo>
                  <a:cubicBezTo>
                    <a:pt x="10223" y="4035"/>
                    <a:pt x="18832" y="11299"/>
                    <a:pt x="27710" y="17487"/>
                  </a:cubicBezTo>
                  <a:cubicBezTo>
                    <a:pt x="38202" y="24750"/>
                    <a:pt x="49501" y="30131"/>
                    <a:pt x="60531" y="36318"/>
                  </a:cubicBezTo>
                  <a:cubicBezTo>
                    <a:pt x="69139" y="40892"/>
                    <a:pt x="77748" y="45196"/>
                    <a:pt x="85819" y="50846"/>
                  </a:cubicBezTo>
                  <a:cubicBezTo>
                    <a:pt x="87164" y="51653"/>
                    <a:pt x="89047" y="52998"/>
                    <a:pt x="87702" y="54881"/>
                  </a:cubicBezTo>
                  <a:cubicBezTo>
                    <a:pt x="86357" y="56764"/>
                    <a:pt x="84743" y="55419"/>
                    <a:pt x="83398" y="54612"/>
                  </a:cubicBezTo>
                  <a:cubicBezTo>
                    <a:pt x="78286" y="51384"/>
                    <a:pt x="73444" y="48694"/>
                    <a:pt x="67794" y="49770"/>
                  </a:cubicBezTo>
                  <a:close/>
                </a:path>
              </a:pathLst>
            </a:custGeom>
            <a:solidFill>
              <a:srgbClr val="5B79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5" name="Полилиния: фигура 3074">
              <a:extLst>
                <a:ext uri="{FF2B5EF4-FFF2-40B4-BE49-F238E27FC236}">
                  <a16:creationId xmlns:a16="http://schemas.microsoft.com/office/drawing/2014/main" id="{5D6312B9-F18A-CBF5-93CF-5E1696D1F13C}"/>
                </a:ext>
              </a:extLst>
            </p:cNvPr>
            <p:cNvSpPr/>
            <p:nvPr/>
          </p:nvSpPr>
          <p:spPr>
            <a:xfrm>
              <a:off x="4047987" y="7256304"/>
              <a:ext cx="62951" cy="23943"/>
            </a:xfrm>
            <a:custGeom>
              <a:avLst/>
              <a:gdLst>
                <a:gd name="connsiteX0" fmla="*/ 15065 w 62951"/>
                <a:gd name="connsiteY0" fmla="*/ 2421 h 23943"/>
                <a:gd name="connsiteX1" fmla="*/ 62952 w 62951"/>
                <a:gd name="connsiteY1" fmla="*/ 23943 h 23943"/>
                <a:gd name="connsiteX2" fmla="*/ 43851 w 62951"/>
                <a:gd name="connsiteY2" fmla="*/ 18832 h 23943"/>
                <a:gd name="connsiteX3" fmla="*/ 6188 w 62951"/>
                <a:gd name="connsiteY3" fmla="*/ 4304 h 23943"/>
                <a:gd name="connsiteX4" fmla="*/ 0 w 62951"/>
                <a:gd name="connsiteY4" fmla="*/ 0 h 23943"/>
                <a:gd name="connsiteX5" fmla="*/ 15065 w 62951"/>
                <a:gd name="connsiteY5" fmla="*/ 2421 h 2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951" h="23943">
                  <a:moveTo>
                    <a:pt x="15065" y="2421"/>
                  </a:moveTo>
                  <a:cubicBezTo>
                    <a:pt x="31745" y="7802"/>
                    <a:pt x="47886" y="14796"/>
                    <a:pt x="62952" y="23943"/>
                  </a:cubicBezTo>
                  <a:cubicBezTo>
                    <a:pt x="56226" y="23405"/>
                    <a:pt x="50039" y="21253"/>
                    <a:pt x="43851" y="18832"/>
                  </a:cubicBezTo>
                  <a:cubicBezTo>
                    <a:pt x="31207" y="14258"/>
                    <a:pt x="18563" y="9416"/>
                    <a:pt x="6188" y="4304"/>
                  </a:cubicBezTo>
                  <a:cubicBezTo>
                    <a:pt x="4035" y="3497"/>
                    <a:pt x="1614" y="2421"/>
                    <a:pt x="0" y="0"/>
                  </a:cubicBezTo>
                  <a:cubicBezTo>
                    <a:pt x="5381" y="269"/>
                    <a:pt x="9954" y="4035"/>
                    <a:pt x="15065" y="2421"/>
                  </a:cubicBezTo>
                  <a:close/>
                </a:path>
              </a:pathLst>
            </a:custGeom>
            <a:solidFill>
              <a:srgbClr val="5B78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6" name="Полилиния: фигура 3075">
              <a:extLst>
                <a:ext uri="{FF2B5EF4-FFF2-40B4-BE49-F238E27FC236}">
                  <a16:creationId xmlns:a16="http://schemas.microsoft.com/office/drawing/2014/main" id="{D890C4C3-A2BA-4A15-A26B-D28A20020453}"/>
                </a:ext>
              </a:extLst>
            </p:cNvPr>
            <p:cNvSpPr/>
            <p:nvPr/>
          </p:nvSpPr>
          <p:spPr>
            <a:xfrm>
              <a:off x="4039647" y="7218371"/>
              <a:ext cx="11568" cy="5002"/>
            </a:xfrm>
            <a:custGeom>
              <a:avLst/>
              <a:gdLst>
                <a:gd name="connsiteX0" fmla="*/ 807 w 11568"/>
                <a:gd name="connsiteY0" fmla="*/ 0 h 5002"/>
                <a:gd name="connsiteX1" fmla="*/ 11568 w 11568"/>
                <a:gd name="connsiteY1" fmla="*/ 4842 h 5002"/>
                <a:gd name="connsiteX2" fmla="*/ 0 w 11568"/>
                <a:gd name="connsiteY2" fmla="*/ 1614 h 5002"/>
                <a:gd name="connsiteX3" fmla="*/ 807 w 11568"/>
                <a:gd name="connsiteY3" fmla="*/ 0 h 5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68" h="5002">
                  <a:moveTo>
                    <a:pt x="807" y="0"/>
                  </a:moveTo>
                  <a:cubicBezTo>
                    <a:pt x="4304" y="1614"/>
                    <a:pt x="8071" y="3228"/>
                    <a:pt x="11568" y="4842"/>
                  </a:cubicBezTo>
                  <a:cubicBezTo>
                    <a:pt x="6995" y="5649"/>
                    <a:pt x="3497" y="3228"/>
                    <a:pt x="0" y="1614"/>
                  </a:cubicBezTo>
                  <a:cubicBezTo>
                    <a:pt x="269" y="1076"/>
                    <a:pt x="538" y="538"/>
                    <a:pt x="807" y="0"/>
                  </a:cubicBezTo>
                  <a:close/>
                </a:path>
              </a:pathLst>
            </a:custGeom>
            <a:solidFill>
              <a:srgbClr val="73856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7" name="Полилиния: фигура 3076">
              <a:extLst>
                <a:ext uri="{FF2B5EF4-FFF2-40B4-BE49-F238E27FC236}">
                  <a16:creationId xmlns:a16="http://schemas.microsoft.com/office/drawing/2014/main" id="{D37891B7-9C03-4219-1F87-43C95CAE8E96}"/>
                </a:ext>
              </a:extLst>
            </p:cNvPr>
            <p:cNvSpPr/>
            <p:nvPr/>
          </p:nvSpPr>
          <p:spPr>
            <a:xfrm>
              <a:off x="4029155" y="7214067"/>
              <a:ext cx="10491" cy="4573"/>
            </a:xfrm>
            <a:custGeom>
              <a:avLst/>
              <a:gdLst>
                <a:gd name="connsiteX0" fmla="*/ 0 w 10491"/>
                <a:gd name="connsiteY0" fmla="*/ 1883 h 4573"/>
                <a:gd name="connsiteX1" fmla="*/ 2152 w 10491"/>
                <a:gd name="connsiteY1" fmla="*/ 0 h 4573"/>
                <a:gd name="connsiteX2" fmla="*/ 10492 w 10491"/>
                <a:gd name="connsiteY2" fmla="*/ 4573 h 4573"/>
                <a:gd name="connsiteX3" fmla="*/ 0 w 10491"/>
                <a:gd name="connsiteY3" fmla="*/ 1883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91" h="4573">
                  <a:moveTo>
                    <a:pt x="0" y="1883"/>
                  </a:moveTo>
                  <a:cubicBezTo>
                    <a:pt x="807" y="1345"/>
                    <a:pt x="2152" y="1345"/>
                    <a:pt x="2152" y="0"/>
                  </a:cubicBezTo>
                  <a:cubicBezTo>
                    <a:pt x="5111" y="807"/>
                    <a:pt x="7533" y="2152"/>
                    <a:pt x="10492" y="4573"/>
                  </a:cubicBezTo>
                  <a:cubicBezTo>
                    <a:pt x="6188" y="4304"/>
                    <a:pt x="3228" y="3228"/>
                    <a:pt x="0" y="1883"/>
                  </a:cubicBezTo>
                  <a:close/>
                </a:path>
              </a:pathLst>
            </a:custGeom>
            <a:solidFill>
              <a:srgbClr val="C0C9B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8" name="Полилиния: фигура 3077">
              <a:extLst>
                <a:ext uri="{FF2B5EF4-FFF2-40B4-BE49-F238E27FC236}">
                  <a16:creationId xmlns:a16="http://schemas.microsoft.com/office/drawing/2014/main" id="{DE9E88AA-E768-0066-763A-F5C15338D45B}"/>
                </a:ext>
              </a:extLst>
            </p:cNvPr>
            <p:cNvSpPr/>
            <p:nvPr/>
          </p:nvSpPr>
          <p:spPr>
            <a:xfrm>
              <a:off x="4059917" y="7231374"/>
              <a:ext cx="3404" cy="4483"/>
            </a:xfrm>
            <a:custGeom>
              <a:avLst/>
              <a:gdLst>
                <a:gd name="connsiteX0" fmla="*/ 3404 w 3404"/>
                <a:gd name="connsiteY0" fmla="*/ 1794 h 4483"/>
                <a:gd name="connsiteX1" fmla="*/ 2866 w 3404"/>
                <a:gd name="connsiteY1" fmla="*/ 4484 h 4483"/>
                <a:gd name="connsiteX2" fmla="*/ 176 w 3404"/>
                <a:gd name="connsiteY2" fmla="*/ 986 h 4483"/>
                <a:gd name="connsiteX3" fmla="*/ 3404 w 3404"/>
                <a:gd name="connsiteY3" fmla="*/ 1794 h 4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04" h="4483">
                  <a:moveTo>
                    <a:pt x="3404" y="1794"/>
                  </a:moveTo>
                  <a:cubicBezTo>
                    <a:pt x="2597" y="2601"/>
                    <a:pt x="2597" y="3408"/>
                    <a:pt x="2866" y="4484"/>
                  </a:cubicBezTo>
                  <a:cubicBezTo>
                    <a:pt x="1521" y="3677"/>
                    <a:pt x="-631" y="2601"/>
                    <a:pt x="176" y="986"/>
                  </a:cubicBezTo>
                  <a:cubicBezTo>
                    <a:pt x="983" y="-1166"/>
                    <a:pt x="2328" y="717"/>
                    <a:pt x="3404" y="1794"/>
                  </a:cubicBezTo>
                  <a:close/>
                </a:path>
              </a:pathLst>
            </a:custGeom>
            <a:solidFill>
              <a:srgbClr val="45622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79" name="Полилиния: фигура 3078">
              <a:extLst>
                <a:ext uri="{FF2B5EF4-FFF2-40B4-BE49-F238E27FC236}">
                  <a16:creationId xmlns:a16="http://schemas.microsoft.com/office/drawing/2014/main" id="{BD41F54A-6905-88A3-1798-A06E75ED5A0D}"/>
                </a:ext>
              </a:extLst>
            </p:cNvPr>
            <p:cNvSpPr/>
            <p:nvPr/>
          </p:nvSpPr>
          <p:spPr>
            <a:xfrm>
              <a:off x="3973200" y="7204136"/>
              <a:ext cx="3226" cy="4281"/>
            </a:xfrm>
            <a:custGeom>
              <a:avLst/>
              <a:gdLst>
                <a:gd name="connsiteX0" fmla="*/ 3226 w 3226"/>
                <a:gd name="connsiteY0" fmla="*/ 1860 h 4281"/>
                <a:gd name="connsiteX1" fmla="*/ 2688 w 3226"/>
                <a:gd name="connsiteY1" fmla="*/ 4282 h 4281"/>
                <a:gd name="connsiteX2" fmla="*/ 536 w 3226"/>
                <a:gd name="connsiteY2" fmla="*/ 246 h 4281"/>
                <a:gd name="connsiteX3" fmla="*/ 3226 w 3226"/>
                <a:gd name="connsiteY3" fmla="*/ 1860 h 4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6" h="4281">
                  <a:moveTo>
                    <a:pt x="3226" y="1860"/>
                  </a:moveTo>
                  <a:cubicBezTo>
                    <a:pt x="2957" y="2667"/>
                    <a:pt x="2957" y="3475"/>
                    <a:pt x="2688" y="4282"/>
                  </a:cubicBezTo>
                  <a:cubicBezTo>
                    <a:pt x="1343" y="3205"/>
                    <a:pt x="-1078" y="2398"/>
                    <a:pt x="536" y="246"/>
                  </a:cubicBezTo>
                  <a:cubicBezTo>
                    <a:pt x="1343" y="-561"/>
                    <a:pt x="2688" y="784"/>
                    <a:pt x="3226" y="1860"/>
                  </a:cubicBezTo>
                  <a:close/>
                </a:path>
              </a:pathLst>
            </a:custGeom>
            <a:solidFill>
              <a:srgbClr val="6279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0" name="Полилиния: фигура 3079">
              <a:extLst>
                <a:ext uri="{FF2B5EF4-FFF2-40B4-BE49-F238E27FC236}">
                  <a16:creationId xmlns:a16="http://schemas.microsoft.com/office/drawing/2014/main" id="{7EE63810-956F-11BE-8768-5F6D6880AE21}"/>
                </a:ext>
              </a:extLst>
            </p:cNvPr>
            <p:cNvSpPr/>
            <p:nvPr/>
          </p:nvSpPr>
          <p:spPr>
            <a:xfrm>
              <a:off x="4080001" y="7251730"/>
              <a:ext cx="5380" cy="3715"/>
            </a:xfrm>
            <a:custGeom>
              <a:avLst/>
              <a:gdLst>
                <a:gd name="connsiteX0" fmla="*/ 807 w 5380"/>
                <a:gd name="connsiteY0" fmla="*/ 0 h 3715"/>
                <a:gd name="connsiteX1" fmla="*/ 5381 w 5380"/>
                <a:gd name="connsiteY1" fmla="*/ 3497 h 3715"/>
                <a:gd name="connsiteX2" fmla="*/ 0 w 5380"/>
                <a:gd name="connsiteY2" fmla="*/ 1614 h 3715"/>
                <a:gd name="connsiteX3" fmla="*/ 807 w 5380"/>
                <a:gd name="connsiteY3" fmla="*/ 0 h 3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0" h="3715">
                  <a:moveTo>
                    <a:pt x="807" y="0"/>
                  </a:moveTo>
                  <a:cubicBezTo>
                    <a:pt x="2152" y="1076"/>
                    <a:pt x="3497" y="2152"/>
                    <a:pt x="5381" y="3497"/>
                  </a:cubicBezTo>
                  <a:cubicBezTo>
                    <a:pt x="2421" y="4304"/>
                    <a:pt x="1345" y="2690"/>
                    <a:pt x="0" y="1614"/>
                  </a:cubicBezTo>
                  <a:cubicBezTo>
                    <a:pt x="0" y="1076"/>
                    <a:pt x="538" y="538"/>
                    <a:pt x="807" y="0"/>
                  </a:cubicBezTo>
                  <a:close/>
                </a:path>
              </a:pathLst>
            </a:custGeom>
            <a:solidFill>
              <a:srgbClr val="3C582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1" name="Полилиния: фигура 3080">
              <a:extLst>
                <a:ext uri="{FF2B5EF4-FFF2-40B4-BE49-F238E27FC236}">
                  <a16:creationId xmlns:a16="http://schemas.microsoft.com/office/drawing/2014/main" id="{0C48031F-ECDD-F1BB-E087-6737FF666583}"/>
                </a:ext>
              </a:extLst>
            </p:cNvPr>
            <p:cNvSpPr/>
            <p:nvPr/>
          </p:nvSpPr>
          <p:spPr>
            <a:xfrm>
              <a:off x="4435921" y="7503269"/>
              <a:ext cx="7681" cy="7263"/>
            </a:xfrm>
            <a:custGeom>
              <a:avLst/>
              <a:gdLst>
                <a:gd name="connsiteX0" fmla="*/ 0 w 7681"/>
                <a:gd name="connsiteY0" fmla="*/ 807 h 7263"/>
                <a:gd name="connsiteX1" fmla="*/ 2152 w 7681"/>
                <a:gd name="connsiteY1" fmla="*/ 0 h 7263"/>
                <a:gd name="connsiteX2" fmla="*/ 6726 w 7681"/>
                <a:gd name="connsiteY2" fmla="*/ 2690 h 7263"/>
                <a:gd name="connsiteX3" fmla="*/ 7533 w 7681"/>
                <a:gd name="connsiteY3" fmla="*/ 7264 h 7263"/>
                <a:gd name="connsiteX4" fmla="*/ 0 w 7681"/>
                <a:gd name="connsiteY4" fmla="*/ 807 h 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81" h="7263">
                  <a:moveTo>
                    <a:pt x="0" y="807"/>
                  </a:moveTo>
                  <a:cubicBezTo>
                    <a:pt x="807" y="538"/>
                    <a:pt x="1614" y="269"/>
                    <a:pt x="2152" y="0"/>
                  </a:cubicBezTo>
                  <a:cubicBezTo>
                    <a:pt x="3766" y="538"/>
                    <a:pt x="5650" y="1076"/>
                    <a:pt x="6726" y="2690"/>
                  </a:cubicBezTo>
                  <a:cubicBezTo>
                    <a:pt x="6995" y="4035"/>
                    <a:pt x="8071" y="5381"/>
                    <a:pt x="7533" y="7264"/>
                  </a:cubicBezTo>
                  <a:cubicBezTo>
                    <a:pt x="4035" y="5919"/>
                    <a:pt x="1614" y="3766"/>
                    <a:pt x="0" y="807"/>
                  </a:cubicBezTo>
                  <a:close/>
                </a:path>
              </a:pathLst>
            </a:custGeom>
            <a:solidFill>
              <a:srgbClr val="485E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2" name="Полилиния: фигура 3081">
              <a:extLst>
                <a:ext uri="{FF2B5EF4-FFF2-40B4-BE49-F238E27FC236}">
                  <a16:creationId xmlns:a16="http://schemas.microsoft.com/office/drawing/2014/main" id="{93564EDB-1735-4DF6-CBFC-3DBE6FEC0A82}"/>
                </a:ext>
              </a:extLst>
            </p:cNvPr>
            <p:cNvSpPr/>
            <p:nvPr/>
          </p:nvSpPr>
          <p:spPr>
            <a:xfrm>
              <a:off x="4423815" y="7511814"/>
              <a:ext cx="3289" cy="3292"/>
            </a:xfrm>
            <a:custGeom>
              <a:avLst/>
              <a:gdLst>
                <a:gd name="connsiteX0" fmla="*/ 3228 w 3289"/>
                <a:gd name="connsiteY0" fmla="*/ 3292 h 3292"/>
                <a:gd name="connsiteX1" fmla="*/ 0 w 3289"/>
                <a:gd name="connsiteY1" fmla="*/ 333 h 3292"/>
                <a:gd name="connsiteX2" fmla="*/ 3228 w 3289"/>
                <a:gd name="connsiteY2" fmla="*/ 3292 h 3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89" h="3292">
                  <a:moveTo>
                    <a:pt x="3228" y="3292"/>
                  </a:moveTo>
                  <a:cubicBezTo>
                    <a:pt x="1345" y="3023"/>
                    <a:pt x="269" y="2216"/>
                    <a:pt x="0" y="333"/>
                  </a:cubicBezTo>
                  <a:cubicBezTo>
                    <a:pt x="2959" y="-474"/>
                    <a:pt x="3497" y="64"/>
                    <a:pt x="3228" y="3292"/>
                  </a:cubicBezTo>
                  <a:close/>
                </a:path>
              </a:pathLst>
            </a:custGeom>
            <a:solidFill>
              <a:srgbClr val="BABDA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3" name="Полилиния: фигура 3082">
              <a:extLst>
                <a:ext uri="{FF2B5EF4-FFF2-40B4-BE49-F238E27FC236}">
                  <a16:creationId xmlns:a16="http://schemas.microsoft.com/office/drawing/2014/main" id="{377DD556-C0C1-5925-99B7-A4D81F5FC2C0}"/>
                </a:ext>
              </a:extLst>
            </p:cNvPr>
            <p:cNvSpPr/>
            <p:nvPr/>
          </p:nvSpPr>
          <p:spPr>
            <a:xfrm>
              <a:off x="4295170" y="7390493"/>
              <a:ext cx="2300" cy="4089"/>
            </a:xfrm>
            <a:custGeom>
              <a:avLst/>
              <a:gdLst>
                <a:gd name="connsiteX0" fmla="*/ 2203 w 2300"/>
                <a:gd name="connsiteY0" fmla="*/ 4090 h 4089"/>
                <a:gd name="connsiteX1" fmla="*/ 51 w 2300"/>
                <a:gd name="connsiteY1" fmla="*/ 861 h 4089"/>
                <a:gd name="connsiteX2" fmla="*/ 1127 w 2300"/>
                <a:gd name="connsiteY2" fmla="*/ 54 h 4089"/>
                <a:gd name="connsiteX3" fmla="*/ 2203 w 2300"/>
                <a:gd name="connsiteY3" fmla="*/ 4090 h 4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00" h="4089">
                  <a:moveTo>
                    <a:pt x="2203" y="4090"/>
                  </a:moveTo>
                  <a:cubicBezTo>
                    <a:pt x="589" y="3551"/>
                    <a:pt x="-218" y="2744"/>
                    <a:pt x="51" y="861"/>
                  </a:cubicBezTo>
                  <a:cubicBezTo>
                    <a:pt x="51" y="592"/>
                    <a:pt x="1127" y="-215"/>
                    <a:pt x="1127" y="54"/>
                  </a:cubicBezTo>
                  <a:cubicBezTo>
                    <a:pt x="2203" y="1130"/>
                    <a:pt x="2472" y="2475"/>
                    <a:pt x="2203" y="4090"/>
                  </a:cubicBezTo>
                  <a:close/>
                </a:path>
              </a:pathLst>
            </a:custGeom>
            <a:solidFill>
              <a:srgbClr val="F5EFE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4" name="Полилиния: фигура 3083">
              <a:extLst>
                <a:ext uri="{FF2B5EF4-FFF2-40B4-BE49-F238E27FC236}">
                  <a16:creationId xmlns:a16="http://schemas.microsoft.com/office/drawing/2014/main" id="{0D2E6512-A08E-9D59-7134-E0F7E41608C3}"/>
                </a:ext>
              </a:extLst>
            </p:cNvPr>
            <p:cNvSpPr/>
            <p:nvPr/>
          </p:nvSpPr>
          <p:spPr>
            <a:xfrm>
              <a:off x="4009987" y="6970599"/>
              <a:ext cx="78561" cy="217910"/>
            </a:xfrm>
            <a:custGeom>
              <a:avLst/>
              <a:gdLst>
                <a:gd name="connsiteX0" fmla="*/ 76739 w 78561"/>
                <a:gd name="connsiteY0" fmla="*/ 217910 h 217910"/>
                <a:gd name="connsiteX1" fmla="*/ 44994 w 78561"/>
                <a:gd name="connsiteY1" fmla="*/ 161953 h 217910"/>
                <a:gd name="connsiteX2" fmla="*/ 20513 w 78561"/>
                <a:gd name="connsiteY2" fmla="*/ 105727 h 217910"/>
                <a:gd name="connsiteX3" fmla="*/ 16477 w 78561"/>
                <a:gd name="connsiteY3" fmla="*/ 100346 h 217910"/>
                <a:gd name="connsiteX4" fmla="*/ 15670 w 78561"/>
                <a:gd name="connsiteY4" fmla="*/ 92545 h 217910"/>
                <a:gd name="connsiteX5" fmla="*/ 17015 w 78561"/>
                <a:gd name="connsiteY5" fmla="*/ 86357 h 217910"/>
                <a:gd name="connsiteX6" fmla="*/ 9214 w 78561"/>
                <a:gd name="connsiteY6" fmla="*/ 62414 h 217910"/>
                <a:gd name="connsiteX7" fmla="*/ 8407 w 78561"/>
                <a:gd name="connsiteY7" fmla="*/ 57571 h 217910"/>
                <a:gd name="connsiteX8" fmla="*/ 8407 w 78561"/>
                <a:gd name="connsiteY8" fmla="*/ 51653 h 217910"/>
                <a:gd name="connsiteX9" fmla="*/ 7869 w 78561"/>
                <a:gd name="connsiteY9" fmla="*/ 40892 h 217910"/>
                <a:gd name="connsiteX10" fmla="*/ 7600 w 78561"/>
                <a:gd name="connsiteY10" fmla="*/ 38740 h 217910"/>
                <a:gd name="connsiteX11" fmla="*/ 1143 w 78561"/>
                <a:gd name="connsiteY11" fmla="*/ 5381 h 217910"/>
                <a:gd name="connsiteX12" fmla="*/ 1412 w 78561"/>
                <a:gd name="connsiteY12" fmla="*/ 0 h 217910"/>
                <a:gd name="connsiteX13" fmla="*/ 6793 w 78561"/>
                <a:gd name="connsiteY13" fmla="*/ 20446 h 217910"/>
                <a:gd name="connsiteX14" fmla="*/ 14056 w 78561"/>
                <a:gd name="connsiteY14" fmla="*/ 38471 h 217910"/>
                <a:gd name="connsiteX15" fmla="*/ 17823 w 78561"/>
                <a:gd name="connsiteY15" fmla="*/ 51922 h 217910"/>
                <a:gd name="connsiteX16" fmla="*/ 35309 w 78561"/>
                <a:gd name="connsiteY16" fmla="*/ 93352 h 217910"/>
                <a:gd name="connsiteX17" fmla="*/ 30467 w 78561"/>
                <a:gd name="connsiteY17" fmla="*/ 89585 h 217910"/>
                <a:gd name="connsiteX18" fmla="*/ 23741 w 78561"/>
                <a:gd name="connsiteY18" fmla="*/ 77210 h 217910"/>
                <a:gd name="connsiteX19" fmla="*/ 33157 w 78561"/>
                <a:gd name="connsiteY19" fmla="*/ 95235 h 217910"/>
                <a:gd name="connsiteX20" fmla="*/ 38268 w 78561"/>
                <a:gd name="connsiteY20" fmla="*/ 106803 h 217910"/>
                <a:gd name="connsiteX21" fmla="*/ 38268 w 78561"/>
                <a:gd name="connsiteY21" fmla="*/ 110300 h 217910"/>
                <a:gd name="connsiteX22" fmla="*/ 49029 w 78561"/>
                <a:gd name="connsiteY22" fmla="*/ 134244 h 217910"/>
                <a:gd name="connsiteX23" fmla="*/ 44994 w 78561"/>
                <a:gd name="connsiteY23" fmla="*/ 126442 h 217910"/>
                <a:gd name="connsiteX24" fmla="*/ 46339 w 78561"/>
                <a:gd name="connsiteY24" fmla="*/ 122676 h 217910"/>
                <a:gd name="connsiteX25" fmla="*/ 56293 w 78561"/>
                <a:gd name="connsiteY25" fmla="*/ 141776 h 217910"/>
                <a:gd name="connsiteX26" fmla="*/ 77546 w 78561"/>
                <a:gd name="connsiteY26" fmla="*/ 207956 h 217910"/>
                <a:gd name="connsiteX27" fmla="*/ 76739 w 78561"/>
                <a:gd name="connsiteY27" fmla="*/ 217910 h 21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8561" h="217910">
                  <a:moveTo>
                    <a:pt x="76739" y="217910"/>
                  </a:moveTo>
                  <a:cubicBezTo>
                    <a:pt x="65171" y="199886"/>
                    <a:pt x="53334" y="181861"/>
                    <a:pt x="44994" y="161953"/>
                  </a:cubicBezTo>
                  <a:cubicBezTo>
                    <a:pt x="37192" y="143121"/>
                    <a:pt x="29122" y="124290"/>
                    <a:pt x="20513" y="105727"/>
                  </a:cubicBezTo>
                  <a:cubicBezTo>
                    <a:pt x="19437" y="103575"/>
                    <a:pt x="18899" y="101422"/>
                    <a:pt x="16477" y="100346"/>
                  </a:cubicBezTo>
                  <a:cubicBezTo>
                    <a:pt x="14056" y="97925"/>
                    <a:pt x="15939" y="95235"/>
                    <a:pt x="15670" y="92545"/>
                  </a:cubicBezTo>
                  <a:cubicBezTo>
                    <a:pt x="17015" y="90661"/>
                    <a:pt x="18092" y="88778"/>
                    <a:pt x="17015" y="86357"/>
                  </a:cubicBezTo>
                  <a:cubicBezTo>
                    <a:pt x="13249" y="78555"/>
                    <a:pt x="11635" y="70216"/>
                    <a:pt x="9214" y="62414"/>
                  </a:cubicBezTo>
                  <a:cubicBezTo>
                    <a:pt x="8676" y="60800"/>
                    <a:pt x="7869" y="59186"/>
                    <a:pt x="8407" y="57571"/>
                  </a:cubicBezTo>
                  <a:cubicBezTo>
                    <a:pt x="9483" y="55688"/>
                    <a:pt x="8676" y="53536"/>
                    <a:pt x="8407" y="51653"/>
                  </a:cubicBezTo>
                  <a:cubicBezTo>
                    <a:pt x="9483" y="48156"/>
                    <a:pt x="9214" y="44389"/>
                    <a:pt x="7869" y="40892"/>
                  </a:cubicBezTo>
                  <a:cubicBezTo>
                    <a:pt x="7869" y="40085"/>
                    <a:pt x="7600" y="39547"/>
                    <a:pt x="7600" y="38740"/>
                  </a:cubicBezTo>
                  <a:cubicBezTo>
                    <a:pt x="5447" y="27710"/>
                    <a:pt x="4371" y="16411"/>
                    <a:pt x="1143" y="5381"/>
                  </a:cubicBezTo>
                  <a:cubicBezTo>
                    <a:pt x="605" y="3766"/>
                    <a:pt x="-1278" y="1614"/>
                    <a:pt x="1412" y="0"/>
                  </a:cubicBezTo>
                  <a:cubicBezTo>
                    <a:pt x="3295" y="6726"/>
                    <a:pt x="5178" y="13451"/>
                    <a:pt x="6793" y="20446"/>
                  </a:cubicBezTo>
                  <a:cubicBezTo>
                    <a:pt x="8407" y="26903"/>
                    <a:pt x="9214" y="33628"/>
                    <a:pt x="14056" y="38471"/>
                  </a:cubicBezTo>
                  <a:cubicBezTo>
                    <a:pt x="17823" y="42237"/>
                    <a:pt x="16208" y="47348"/>
                    <a:pt x="17823" y="51922"/>
                  </a:cubicBezTo>
                  <a:cubicBezTo>
                    <a:pt x="22665" y="66180"/>
                    <a:pt x="29391" y="79631"/>
                    <a:pt x="35309" y="93352"/>
                  </a:cubicBezTo>
                  <a:cubicBezTo>
                    <a:pt x="32350" y="93890"/>
                    <a:pt x="31812" y="91200"/>
                    <a:pt x="30467" y="89585"/>
                  </a:cubicBezTo>
                  <a:cubicBezTo>
                    <a:pt x="27776" y="84743"/>
                    <a:pt x="24817" y="80169"/>
                    <a:pt x="23741" y="77210"/>
                  </a:cubicBezTo>
                  <a:cubicBezTo>
                    <a:pt x="25893" y="82053"/>
                    <a:pt x="29929" y="88509"/>
                    <a:pt x="33157" y="95235"/>
                  </a:cubicBezTo>
                  <a:cubicBezTo>
                    <a:pt x="35040" y="99001"/>
                    <a:pt x="37999" y="102230"/>
                    <a:pt x="38268" y="106803"/>
                  </a:cubicBezTo>
                  <a:cubicBezTo>
                    <a:pt x="38268" y="107879"/>
                    <a:pt x="37730" y="109224"/>
                    <a:pt x="38268" y="110300"/>
                  </a:cubicBezTo>
                  <a:cubicBezTo>
                    <a:pt x="41766" y="118371"/>
                    <a:pt x="44725" y="126442"/>
                    <a:pt x="49029" y="134244"/>
                  </a:cubicBezTo>
                  <a:cubicBezTo>
                    <a:pt x="47415" y="131822"/>
                    <a:pt x="46070" y="129132"/>
                    <a:pt x="44994" y="126442"/>
                  </a:cubicBezTo>
                  <a:cubicBezTo>
                    <a:pt x="44456" y="125097"/>
                    <a:pt x="43649" y="123214"/>
                    <a:pt x="46339" y="122676"/>
                  </a:cubicBezTo>
                  <a:cubicBezTo>
                    <a:pt x="51451" y="128056"/>
                    <a:pt x="53603" y="135051"/>
                    <a:pt x="56293" y="141776"/>
                  </a:cubicBezTo>
                  <a:cubicBezTo>
                    <a:pt x="64364" y="163567"/>
                    <a:pt x="72704" y="185358"/>
                    <a:pt x="77546" y="207956"/>
                  </a:cubicBezTo>
                  <a:cubicBezTo>
                    <a:pt x="78353" y="211454"/>
                    <a:pt x="79698" y="214951"/>
                    <a:pt x="76739" y="217910"/>
                  </a:cubicBezTo>
                  <a:close/>
                </a:path>
              </a:pathLst>
            </a:custGeom>
            <a:solidFill>
              <a:srgbClr val="5C79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5" name="Полилиния: фигура 3084">
              <a:extLst>
                <a:ext uri="{FF2B5EF4-FFF2-40B4-BE49-F238E27FC236}">
                  <a16:creationId xmlns:a16="http://schemas.microsoft.com/office/drawing/2014/main" id="{E9EE30EB-54CC-AFE1-A569-284955D9F152}"/>
                </a:ext>
              </a:extLst>
            </p:cNvPr>
            <p:cNvSpPr/>
            <p:nvPr/>
          </p:nvSpPr>
          <p:spPr>
            <a:xfrm>
              <a:off x="4040286" y="7059646"/>
              <a:ext cx="50999" cy="142583"/>
            </a:xfrm>
            <a:custGeom>
              <a:avLst/>
              <a:gdLst>
                <a:gd name="connsiteX0" fmla="*/ 1514 w 50999"/>
                <a:gd name="connsiteY0" fmla="*/ 0 h 142583"/>
                <a:gd name="connsiteX1" fmla="*/ 5011 w 50999"/>
                <a:gd name="connsiteY1" fmla="*/ 4304 h 142583"/>
                <a:gd name="connsiteX2" fmla="*/ 5011 w 50999"/>
                <a:gd name="connsiteY2" fmla="*/ 4304 h 142583"/>
                <a:gd name="connsiteX3" fmla="*/ 24919 w 50999"/>
                <a:gd name="connsiteY3" fmla="*/ 43044 h 142583"/>
                <a:gd name="connsiteX4" fmla="*/ 27878 w 50999"/>
                <a:gd name="connsiteY4" fmla="*/ 50039 h 142583"/>
                <a:gd name="connsiteX5" fmla="*/ 38639 w 50999"/>
                <a:gd name="connsiteY5" fmla="*/ 80439 h 142583"/>
                <a:gd name="connsiteX6" fmla="*/ 50745 w 50999"/>
                <a:gd name="connsiteY6" fmla="*/ 127518 h 142583"/>
                <a:gd name="connsiteX7" fmla="*/ 49938 w 50999"/>
                <a:gd name="connsiteY7" fmla="*/ 137472 h 142583"/>
                <a:gd name="connsiteX8" fmla="*/ 48324 w 50999"/>
                <a:gd name="connsiteY8" fmla="*/ 142583 h 142583"/>
                <a:gd name="connsiteX9" fmla="*/ 46172 w 50999"/>
                <a:gd name="connsiteY9" fmla="*/ 137203 h 142583"/>
                <a:gd name="connsiteX10" fmla="*/ 46441 w 50999"/>
                <a:gd name="connsiteY10" fmla="*/ 129401 h 142583"/>
                <a:gd name="connsiteX11" fmla="*/ 38639 w 50999"/>
                <a:gd name="connsiteY11" fmla="*/ 94428 h 142583"/>
                <a:gd name="connsiteX12" fmla="*/ 22767 w 50999"/>
                <a:gd name="connsiteY12" fmla="*/ 50308 h 142583"/>
                <a:gd name="connsiteX13" fmla="*/ 14965 w 50999"/>
                <a:gd name="connsiteY13" fmla="*/ 34435 h 142583"/>
                <a:gd name="connsiteX14" fmla="*/ 6894 w 50999"/>
                <a:gd name="connsiteY14" fmla="*/ 18563 h 142583"/>
                <a:gd name="connsiteX15" fmla="*/ 1514 w 50999"/>
                <a:gd name="connsiteY15" fmla="*/ 6995 h 142583"/>
                <a:gd name="connsiteX16" fmla="*/ 1514 w 50999"/>
                <a:gd name="connsiteY16" fmla="*/ 0 h 142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999" h="142583">
                  <a:moveTo>
                    <a:pt x="1514" y="0"/>
                  </a:moveTo>
                  <a:cubicBezTo>
                    <a:pt x="2590" y="1345"/>
                    <a:pt x="3935" y="2959"/>
                    <a:pt x="5011" y="4304"/>
                  </a:cubicBezTo>
                  <a:lnTo>
                    <a:pt x="5011" y="4304"/>
                  </a:lnTo>
                  <a:cubicBezTo>
                    <a:pt x="12813" y="16680"/>
                    <a:pt x="18462" y="30131"/>
                    <a:pt x="24919" y="43044"/>
                  </a:cubicBezTo>
                  <a:cubicBezTo>
                    <a:pt x="25995" y="45465"/>
                    <a:pt x="27071" y="47617"/>
                    <a:pt x="27878" y="50039"/>
                  </a:cubicBezTo>
                  <a:cubicBezTo>
                    <a:pt x="30299" y="60531"/>
                    <a:pt x="35142" y="70216"/>
                    <a:pt x="38639" y="80439"/>
                  </a:cubicBezTo>
                  <a:cubicBezTo>
                    <a:pt x="43751" y="95773"/>
                    <a:pt x="46979" y="111645"/>
                    <a:pt x="50745" y="127518"/>
                  </a:cubicBezTo>
                  <a:cubicBezTo>
                    <a:pt x="51552" y="130477"/>
                    <a:pt x="50207" y="133975"/>
                    <a:pt x="49938" y="137472"/>
                  </a:cubicBezTo>
                  <a:cubicBezTo>
                    <a:pt x="49938" y="139355"/>
                    <a:pt x="51014" y="142583"/>
                    <a:pt x="48324" y="142583"/>
                  </a:cubicBezTo>
                  <a:cubicBezTo>
                    <a:pt x="44827" y="142583"/>
                    <a:pt x="46441" y="139086"/>
                    <a:pt x="46172" y="137203"/>
                  </a:cubicBezTo>
                  <a:cubicBezTo>
                    <a:pt x="45903" y="134513"/>
                    <a:pt x="47517" y="132091"/>
                    <a:pt x="46441" y="129401"/>
                  </a:cubicBezTo>
                  <a:cubicBezTo>
                    <a:pt x="45903" y="117295"/>
                    <a:pt x="42136" y="105727"/>
                    <a:pt x="38639" y="94428"/>
                  </a:cubicBezTo>
                  <a:cubicBezTo>
                    <a:pt x="34066" y="79362"/>
                    <a:pt x="28147" y="64835"/>
                    <a:pt x="22767" y="50308"/>
                  </a:cubicBezTo>
                  <a:cubicBezTo>
                    <a:pt x="20614" y="44658"/>
                    <a:pt x="18462" y="39278"/>
                    <a:pt x="14965" y="34435"/>
                  </a:cubicBezTo>
                  <a:cubicBezTo>
                    <a:pt x="10122" y="30131"/>
                    <a:pt x="8239" y="24481"/>
                    <a:pt x="6894" y="18563"/>
                  </a:cubicBezTo>
                  <a:cubicBezTo>
                    <a:pt x="5011" y="14796"/>
                    <a:pt x="3397" y="10761"/>
                    <a:pt x="1514" y="6995"/>
                  </a:cubicBezTo>
                  <a:cubicBezTo>
                    <a:pt x="707" y="4304"/>
                    <a:pt x="-1446" y="2152"/>
                    <a:pt x="1514" y="0"/>
                  </a:cubicBezTo>
                  <a:close/>
                </a:path>
              </a:pathLst>
            </a:custGeom>
            <a:solidFill>
              <a:srgbClr val="8EA2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6" name="Полилиния: фигура 3085">
              <a:extLst>
                <a:ext uri="{FF2B5EF4-FFF2-40B4-BE49-F238E27FC236}">
                  <a16:creationId xmlns:a16="http://schemas.microsoft.com/office/drawing/2014/main" id="{DA0F1B0D-F388-6145-030D-03EC5BA8479C}"/>
                </a:ext>
              </a:extLst>
            </p:cNvPr>
            <p:cNvSpPr/>
            <p:nvPr/>
          </p:nvSpPr>
          <p:spPr>
            <a:xfrm>
              <a:off x="4045297" y="7063951"/>
              <a:ext cx="19907" cy="38739"/>
            </a:xfrm>
            <a:custGeom>
              <a:avLst/>
              <a:gdLst>
                <a:gd name="connsiteX0" fmla="*/ 19908 w 19907"/>
                <a:gd name="connsiteY0" fmla="*/ 38740 h 38739"/>
                <a:gd name="connsiteX1" fmla="*/ 0 w 19907"/>
                <a:gd name="connsiteY1" fmla="*/ 0 h 38739"/>
                <a:gd name="connsiteX2" fmla="*/ 19908 w 19907"/>
                <a:gd name="connsiteY2" fmla="*/ 38740 h 38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07" h="38739">
                  <a:moveTo>
                    <a:pt x="19908" y="38740"/>
                  </a:moveTo>
                  <a:cubicBezTo>
                    <a:pt x="12375" y="26365"/>
                    <a:pt x="6457" y="12913"/>
                    <a:pt x="0" y="0"/>
                  </a:cubicBezTo>
                  <a:cubicBezTo>
                    <a:pt x="9147" y="11568"/>
                    <a:pt x="14796" y="25019"/>
                    <a:pt x="19908" y="38740"/>
                  </a:cubicBezTo>
                  <a:close/>
                </a:path>
              </a:pathLst>
            </a:custGeom>
            <a:solidFill>
              <a:srgbClr val="5C79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7" name="Полилиния: фигура 3086">
              <a:extLst>
                <a:ext uri="{FF2B5EF4-FFF2-40B4-BE49-F238E27FC236}">
                  <a16:creationId xmlns:a16="http://schemas.microsoft.com/office/drawing/2014/main" id="{0F774D6D-137B-A269-C631-7E1C6D9B77A7}"/>
                </a:ext>
              </a:extLst>
            </p:cNvPr>
            <p:cNvSpPr/>
            <p:nvPr/>
          </p:nvSpPr>
          <p:spPr>
            <a:xfrm>
              <a:off x="4219087" y="7216757"/>
              <a:ext cx="59295" cy="109224"/>
            </a:xfrm>
            <a:custGeom>
              <a:avLst/>
              <a:gdLst>
                <a:gd name="connsiteX0" fmla="*/ 57840 w 59295"/>
                <a:gd name="connsiteY0" fmla="*/ 109224 h 109224"/>
                <a:gd name="connsiteX1" fmla="*/ 55957 w 59295"/>
                <a:gd name="connsiteY1" fmla="*/ 107072 h 109224"/>
                <a:gd name="connsiteX2" fmla="*/ 52191 w 59295"/>
                <a:gd name="connsiteY2" fmla="*/ 97925 h 109224"/>
                <a:gd name="connsiteX3" fmla="*/ 34435 w 59295"/>
                <a:gd name="connsiteY3" fmla="*/ 67525 h 109224"/>
                <a:gd name="connsiteX4" fmla="*/ 22867 w 59295"/>
                <a:gd name="connsiteY4" fmla="*/ 47617 h 109224"/>
                <a:gd name="connsiteX5" fmla="*/ 12913 w 59295"/>
                <a:gd name="connsiteY5" fmla="*/ 28248 h 109224"/>
                <a:gd name="connsiteX6" fmla="*/ 12375 w 59295"/>
                <a:gd name="connsiteY6" fmla="*/ 27979 h 109224"/>
                <a:gd name="connsiteX7" fmla="*/ 11837 w 59295"/>
                <a:gd name="connsiteY7" fmla="*/ 28248 h 109224"/>
                <a:gd name="connsiteX8" fmla="*/ 11299 w 59295"/>
                <a:gd name="connsiteY8" fmla="*/ 28786 h 109224"/>
                <a:gd name="connsiteX9" fmla="*/ 10761 w 59295"/>
                <a:gd name="connsiteY9" fmla="*/ 28517 h 109224"/>
                <a:gd name="connsiteX10" fmla="*/ 4035 w 59295"/>
                <a:gd name="connsiteY10" fmla="*/ 10492 h 109224"/>
                <a:gd name="connsiteX11" fmla="*/ 0 w 59295"/>
                <a:gd name="connsiteY11" fmla="*/ 0 h 109224"/>
                <a:gd name="connsiteX12" fmla="*/ 9416 w 59295"/>
                <a:gd name="connsiteY12" fmla="*/ 13451 h 109224"/>
                <a:gd name="connsiteX13" fmla="*/ 15065 w 59295"/>
                <a:gd name="connsiteY13" fmla="*/ 22060 h 109224"/>
                <a:gd name="connsiteX14" fmla="*/ 24750 w 59295"/>
                <a:gd name="connsiteY14" fmla="*/ 43044 h 109224"/>
                <a:gd name="connsiteX15" fmla="*/ 39278 w 59295"/>
                <a:gd name="connsiteY15" fmla="*/ 65373 h 109224"/>
                <a:gd name="connsiteX16" fmla="*/ 54343 w 59295"/>
                <a:gd name="connsiteY16" fmla="*/ 94697 h 109224"/>
                <a:gd name="connsiteX17" fmla="*/ 57302 w 59295"/>
                <a:gd name="connsiteY17" fmla="*/ 101961 h 109224"/>
                <a:gd name="connsiteX18" fmla="*/ 58917 w 59295"/>
                <a:gd name="connsiteY18" fmla="*/ 107879 h 109224"/>
                <a:gd name="connsiteX19" fmla="*/ 57840 w 59295"/>
                <a:gd name="connsiteY19" fmla="*/ 109224 h 109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9295" h="109224">
                  <a:moveTo>
                    <a:pt x="57840" y="109224"/>
                  </a:moveTo>
                  <a:cubicBezTo>
                    <a:pt x="57302" y="108417"/>
                    <a:pt x="56495" y="107879"/>
                    <a:pt x="55957" y="107072"/>
                  </a:cubicBezTo>
                  <a:cubicBezTo>
                    <a:pt x="53536" y="104651"/>
                    <a:pt x="52460" y="101422"/>
                    <a:pt x="52191" y="97925"/>
                  </a:cubicBezTo>
                  <a:cubicBezTo>
                    <a:pt x="46272" y="87702"/>
                    <a:pt x="40354" y="77748"/>
                    <a:pt x="34435" y="67525"/>
                  </a:cubicBezTo>
                  <a:cubicBezTo>
                    <a:pt x="27979" y="62414"/>
                    <a:pt x="25019" y="55150"/>
                    <a:pt x="22867" y="47617"/>
                  </a:cubicBezTo>
                  <a:cubicBezTo>
                    <a:pt x="19639" y="41161"/>
                    <a:pt x="16142" y="34704"/>
                    <a:pt x="12913" y="28248"/>
                  </a:cubicBezTo>
                  <a:cubicBezTo>
                    <a:pt x="12913" y="28248"/>
                    <a:pt x="12644" y="27979"/>
                    <a:pt x="12375" y="27979"/>
                  </a:cubicBezTo>
                  <a:cubicBezTo>
                    <a:pt x="12106" y="27979"/>
                    <a:pt x="12106" y="28248"/>
                    <a:pt x="11837" y="28248"/>
                  </a:cubicBezTo>
                  <a:cubicBezTo>
                    <a:pt x="11568" y="28786"/>
                    <a:pt x="11568" y="28786"/>
                    <a:pt x="11299" y="28786"/>
                  </a:cubicBezTo>
                  <a:cubicBezTo>
                    <a:pt x="11030" y="28786"/>
                    <a:pt x="10761" y="28517"/>
                    <a:pt x="10761" y="28517"/>
                  </a:cubicBezTo>
                  <a:cubicBezTo>
                    <a:pt x="11568" y="21522"/>
                    <a:pt x="6188" y="16411"/>
                    <a:pt x="4035" y="10492"/>
                  </a:cubicBezTo>
                  <a:cubicBezTo>
                    <a:pt x="2690" y="6995"/>
                    <a:pt x="0" y="4304"/>
                    <a:pt x="0" y="0"/>
                  </a:cubicBezTo>
                  <a:cubicBezTo>
                    <a:pt x="4304" y="4035"/>
                    <a:pt x="5919" y="9416"/>
                    <a:pt x="9416" y="13451"/>
                  </a:cubicBezTo>
                  <a:cubicBezTo>
                    <a:pt x="13182" y="15065"/>
                    <a:pt x="13451" y="19101"/>
                    <a:pt x="15065" y="22060"/>
                  </a:cubicBezTo>
                  <a:cubicBezTo>
                    <a:pt x="18563" y="29055"/>
                    <a:pt x="22598" y="35511"/>
                    <a:pt x="24750" y="43044"/>
                  </a:cubicBezTo>
                  <a:cubicBezTo>
                    <a:pt x="29593" y="50577"/>
                    <a:pt x="33359" y="58647"/>
                    <a:pt x="39278" y="65373"/>
                  </a:cubicBezTo>
                  <a:cubicBezTo>
                    <a:pt x="44389" y="75058"/>
                    <a:pt x="49501" y="85012"/>
                    <a:pt x="54343" y="94697"/>
                  </a:cubicBezTo>
                  <a:cubicBezTo>
                    <a:pt x="56226" y="96849"/>
                    <a:pt x="55150" y="99808"/>
                    <a:pt x="57302" y="101961"/>
                  </a:cubicBezTo>
                  <a:cubicBezTo>
                    <a:pt x="57840" y="103844"/>
                    <a:pt x="58378" y="105727"/>
                    <a:pt x="58917" y="107879"/>
                  </a:cubicBezTo>
                  <a:cubicBezTo>
                    <a:pt x="59724" y="108955"/>
                    <a:pt x="59186" y="109224"/>
                    <a:pt x="57840" y="109224"/>
                  </a:cubicBezTo>
                  <a:close/>
                </a:path>
              </a:pathLst>
            </a:custGeom>
            <a:solidFill>
              <a:srgbClr val="889D6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8" name="Полилиния: фигура 3087">
              <a:extLst>
                <a:ext uri="{FF2B5EF4-FFF2-40B4-BE49-F238E27FC236}">
                  <a16:creationId xmlns:a16="http://schemas.microsoft.com/office/drawing/2014/main" id="{8C54921B-FFB0-C9A8-FCE5-2A1CFFD34020}"/>
                </a:ext>
              </a:extLst>
            </p:cNvPr>
            <p:cNvSpPr/>
            <p:nvPr/>
          </p:nvSpPr>
          <p:spPr>
            <a:xfrm>
              <a:off x="4276927" y="7324367"/>
              <a:ext cx="5198" cy="10761"/>
            </a:xfrm>
            <a:custGeom>
              <a:avLst/>
              <a:gdLst>
                <a:gd name="connsiteX0" fmla="*/ 0 w 5198"/>
                <a:gd name="connsiteY0" fmla="*/ 1614 h 10761"/>
                <a:gd name="connsiteX1" fmla="*/ 807 w 5198"/>
                <a:gd name="connsiteY1" fmla="*/ 0 h 10761"/>
                <a:gd name="connsiteX2" fmla="*/ 2959 w 5198"/>
                <a:gd name="connsiteY2" fmla="*/ 3497 h 10761"/>
                <a:gd name="connsiteX3" fmla="*/ 4842 w 5198"/>
                <a:gd name="connsiteY3" fmla="*/ 10761 h 10761"/>
                <a:gd name="connsiteX4" fmla="*/ 4842 w 5198"/>
                <a:gd name="connsiteY4" fmla="*/ 10761 h 10761"/>
                <a:gd name="connsiteX5" fmla="*/ 0 w 5198"/>
                <a:gd name="connsiteY5" fmla="*/ 1614 h 1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8" h="10761">
                  <a:moveTo>
                    <a:pt x="0" y="1614"/>
                  </a:moveTo>
                  <a:cubicBezTo>
                    <a:pt x="269" y="1076"/>
                    <a:pt x="538" y="538"/>
                    <a:pt x="807" y="0"/>
                  </a:cubicBezTo>
                  <a:cubicBezTo>
                    <a:pt x="2152" y="807"/>
                    <a:pt x="2421" y="2152"/>
                    <a:pt x="2959" y="3497"/>
                  </a:cubicBezTo>
                  <a:cubicBezTo>
                    <a:pt x="5111" y="5650"/>
                    <a:pt x="5650" y="8071"/>
                    <a:pt x="4842" y="10761"/>
                  </a:cubicBezTo>
                  <a:lnTo>
                    <a:pt x="4842" y="10761"/>
                  </a:lnTo>
                  <a:cubicBezTo>
                    <a:pt x="0" y="9416"/>
                    <a:pt x="1345" y="4842"/>
                    <a:pt x="0" y="1614"/>
                  </a:cubicBezTo>
                  <a:close/>
                </a:path>
              </a:pathLst>
            </a:custGeom>
            <a:solidFill>
              <a:srgbClr val="7E935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89" name="Полилиния: фигура 3088">
              <a:extLst>
                <a:ext uri="{FF2B5EF4-FFF2-40B4-BE49-F238E27FC236}">
                  <a16:creationId xmlns:a16="http://schemas.microsoft.com/office/drawing/2014/main" id="{BFCB2EB3-F342-889F-63F5-39B7FB9C247E}"/>
                </a:ext>
              </a:extLst>
            </p:cNvPr>
            <p:cNvSpPr/>
            <p:nvPr/>
          </p:nvSpPr>
          <p:spPr>
            <a:xfrm>
              <a:off x="4279887" y="7328134"/>
              <a:ext cx="3910" cy="7263"/>
            </a:xfrm>
            <a:custGeom>
              <a:avLst/>
              <a:gdLst>
                <a:gd name="connsiteX0" fmla="*/ 1883 w 3910"/>
                <a:gd name="connsiteY0" fmla="*/ 7264 h 7263"/>
                <a:gd name="connsiteX1" fmla="*/ 0 w 3910"/>
                <a:gd name="connsiteY1" fmla="*/ 0 h 7263"/>
                <a:gd name="connsiteX2" fmla="*/ 1883 w 3910"/>
                <a:gd name="connsiteY2" fmla="*/ 7264 h 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0" h="7263">
                  <a:moveTo>
                    <a:pt x="1883" y="7264"/>
                  </a:moveTo>
                  <a:cubicBezTo>
                    <a:pt x="1345" y="4842"/>
                    <a:pt x="807" y="2421"/>
                    <a:pt x="0" y="0"/>
                  </a:cubicBezTo>
                  <a:cubicBezTo>
                    <a:pt x="4842" y="1345"/>
                    <a:pt x="4842" y="3766"/>
                    <a:pt x="1883" y="7264"/>
                  </a:cubicBezTo>
                  <a:close/>
                </a:path>
              </a:pathLst>
            </a:custGeom>
            <a:solidFill>
              <a:srgbClr val="5471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0" name="Полилиния: фигура 3089">
              <a:extLst>
                <a:ext uri="{FF2B5EF4-FFF2-40B4-BE49-F238E27FC236}">
                  <a16:creationId xmlns:a16="http://schemas.microsoft.com/office/drawing/2014/main" id="{763C3539-C481-6D14-7F64-CFF3D7C29242}"/>
                </a:ext>
              </a:extLst>
            </p:cNvPr>
            <p:cNvSpPr/>
            <p:nvPr/>
          </p:nvSpPr>
          <p:spPr>
            <a:xfrm>
              <a:off x="4273161" y="7311454"/>
              <a:ext cx="2959" cy="7263"/>
            </a:xfrm>
            <a:custGeom>
              <a:avLst/>
              <a:gdLst>
                <a:gd name="connsiteX0" fmla="*/ 2959 w 2959"/>
                <a:gd name="connsiteY0" fmla="*/ 7264 h 7263"/>
                <a:gd name="connsiteX1" fmla="*/ 0 w 2959"/>
                <a:gd name="connsiteY1" fmla="*/ 0 h 7263"/>
                <a:gd name="connsiteX2" fmla="*/ 2959 w 2959"/>
                <a:gd name="connsiteY2" fmla="*/ 7264 h 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59" h="7263">
                  <a:moveTo>
                    <a:pt x="2959" y="7264"/>
                  </a:moveTo>
                  <a:cubicBezTo>
                    <a:pt x="269" y="5650"/>
                    <a:pt x="807" y="2421"/>
                    <a:pt x="0" y="0"/>
                  </a:cubicBezTo>
                  <a:cubicBezTo>
                    <a:pt x="2421" y="1883"/>
                    <a:pt x="2421" y="4573"/>
                    <a:pt x="2959" y="7264"/>
                  </a:cubicBezTo>
                  <a:close/>
                </a:path>
              </a:pathLst>
            </a:custGeom>
            <a:solidFill>
              <a:srgbClr val="7E935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1" name="Полилиния: фигура 3090">
              <a:extLst>
                <a:ext uri="{FF2B5EF4-FFF2-40B4-BE49-F238E27FC236}">
                  <a16:creationId xmlns:a16="http://schemas.microsoft.com/office/drawing/2014/main" id="{E4D7DB9B-BD0D-45E9-1B8E-35DB89A4C367}"/>
                </a:ext>
              </a:extLst>
            </p:cNvPr>
            <p:cNvSpPr/>
            <p:nvPr/>
          </p:nvSpPr>
          <p:spPr>
            <a:xfrm>
              <a:off x="3972826" y="7061678"/>
              <a:ext cx="71663" cy="112035"/>
            </a:xfrm>
            <a:custGeom>
              <a:avLst/>
              <a:gdLst>
                <a:gd name="connsiteX0" fmla="*/ 30503 w 71663"/>
                <a:gd name="connsiteY0" fmla="*/ 50160 h 112035"/>
                <a:gd name="connsiteX1" fmla="*/ 69780 w 71663"/>
                <a:gd name="connsiteY1" fmla="*/ 108807 h 112035"/>
                <a:gd name="connsiteX2" fmla="*/ 71663 w 71663"/>
                <a:gd name="connsiteY2" fmla="*/ 112036 h 112035"/>
                <a:gd name="connsiteX3" fmla="*/ 48258 w 71663"/>
                <a:gd name="connsiteY3" fmla="*/ 85133 h 112035"/>
                <a:gd name="connsiteX4" fmla="*/ 13554 w 71663"/>
                <a:gd name="connsiteY4" fmla="*/ 34018 h 112035"/>
                <a:gd name="connsiteX5" fmla="*/ 4407 w 71663"/>
                <a:gd name="connsiteY5" fmla="*/ 15455 h 112035"/>
                <a:gd name="connsiteX6" fmla="*/ 641 w 71663"/>
                <a:gd name="connsiteY6" fmla="*/ 3887 h 112035"/>
                <a:gd name="connsiteX7" fmla="*/ 1448 w 71663"/>
                <a:gd name="connsiteY7" fmla="*/ 1735 h 112035"/>
                <a:gd name="connsiteX8" fmla="*/ 6559 w 71663"/>
                <a:gd name="connsiteY8" fmla="*/ 1735 h 112035"/>
                <a:gd name="connsiteX9" fmla="*/ 21894 w 71663"/>
                <a:gd name="connsiteY9" fmla="*/ 31866 h 112035"/>
                <a:gd name="connsiteX10" fmla="*/ 25391 w 71663"/>
                <a:gd name="connsiteY10" fmla="*/ 40206 h 112035"/>
                <a:gd name="connsiteX11" fmla="*/ 30503 w 71663"/>
                <a:gd name="connsiteY11" fmla="*/ 50160 h 112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1663" h="112035">
                  <a:moveTo>
                    <a:pt x="30503" y="50160"/>
                  </a:moveTo>
                  <a:cubicBezTo>
                    <a:pt x="42071" y="70606"/>
                    <a:pt x="55522" y="89975"/>
                    <a:pt x="69780" y="108807"/>
                  </a:cubicBezTo>
                  <a:cubicBezTo>
                    <a:pt x="70587" y="109883"/>
                    <a:pt x="71125" y="110959"/>
                    <a:pt x="71663" y="112036"/>
                  </a:cubicBezTo>
                  <a:cubicBezTo>
                    <a:pt x="62248" y="104503"/>
                    <a:pt x="55791" y="94280"/>
                    <a:pt x="48258" y="85133"/>
                  </a:cubicBezTo>
                  <a:cubicBezTo>
                    <a:pt x="35076" y="69261"/>
                    <a:pt x="24584" y="51505"/>
                    <a:pt x="13554" y="34018"/>
                  </a:cubicBezTo>
                  <a:cubicBezTo>
                    <a:pt x="10595" y="27831"/>
                    <a:pt x="7366" y="21643"/>
                    <a:pt x="4407" y="15455"/>
                  </a:cubicBezTo>
                  <a:cubicBezTo>
                    <a:pt x="2793" y="11689"/>
                    <a:pt x="641" y="8192"/>
                    <a:pt x="641" y="3887"/>
                  </a:cubicBezTo>
                  <a:cubicBezTo>
                    <a:pt x="641" y="3349"/>
                    <a:pt x="-1242" y="928"/>
                    <a:pt x="1448" y="1735"/>
                  </a:cubicBezTo>
                  <a:cubicBezTo>
                    <a:pt x="3062" y="2004"/>
                    <a:pt x="4407" y="-2300"/>
                    <a:pt x="6559" y="1735"/>
                  </a:cubicBezTo>
                  <a:cubicBezTo>
                    <a:pt x="11940" y="11689"/>
                    <a:pt x="17589" y="21374"/>
                    <a:pt x="21894" y="31866"/>
                  </a:cubicBezTo>
                  <a:cubicBezTo>
                    <a:pt x="22163" y="34825"/>
                    <a:pt x="23508" y="37785"/>
                    <a:pt x="25391" y="40206"/>
                  </a:cubicBezTo>
                  <a:cubicBezTo>
                    <a:pt x="28081" y="42896"/>
                    <a:pt x="28888" y="46662"/>
                    <a:pt x="30503" y="50160"/>
                  </a:cubicBezTo>
                  <a:close/>
                </a:path>
              </a:pathLst>
            </a:custGeom>
            <a:solidFill>
              <a:srgbClr val="5C79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2" name="Полилиния: фигура 3091">
              <a:extLst>
                <a:ext uri="{FF2B5EF4-FFF2-40B4-BE49-F238E27FC236}">
                  <a16:creationId xmlns:a16="http://schemas.microsoft.com/office/drawing/2014/main" id="{275DED2D-EF93-53BE-ECC2-6D7460141C43}"/>
                </a:ext>
              </a:extLst>
            </p:cNvPr>
            <p:cNvSpPr/>
            <p:nvPr/>
          </p:nvSpPr>
          <p:spPr>
            <a:xfrm>
              <a:off x="3880989" y="7014719"/>
              <a:ext cx="99912" cy="94486"/>
            </a:xfrm>
            <a:custGeom>
              <a:avLst/>
              <a:gdLst>
                <a:gd name="connsiteX0" fmla="*/ 1278 w 99912"/>
                <a:gd name="connsiteY0" fmla="*/ 0 h 94486"/>
                <a:gd name="connsiteX1" fmla="*/ 14191 w 99912"/>
                <a:gd name="connsiteY1" fmla="*/ 9416 h 94486"/>
                <a:gd name="connsiteX2" fmla="*/ 99472 w 99912"/>
                <a:gd name="connsiteY2" fmla="*/ 90930 h 94486"/>
                <a:gd name="connsiteX3" fmla="*/ 98934 w 99912"/>
                <a:gd name="connsiteY3" fmla="*/ 94159 h 94486"/>
                <a:gd name="connsiteX4" fmla="*/ 93823 w 99912"/>
                <a:gd name="connsiteY4" fmla="*/ 93083 h 94486"/>
                <a:gd name="connsiteX5" fmla="*/ 89249 w 99912"/>
                <a:gd name="connsiteY5" fmla="*/ 88240 h 94486"/>
                <a:gd name="connsiteX6" fmla="*/ 61271 w 99912"/>
                <a:gd name="connsiteY6" fmla="*/ 59993 h 94486"/>
                <a:gd name="connsiteX7" fmla="*/ 51855 w 99912"/>
                <a:gd name="connsiteY7" fmla="*/ 52729 h 94486"/>
                <a:gd name="connsiteX8" fmla="*/ 16881 w 99912"/>
                <a:gd name="connsiteY8" fmla="*/ 20177 h 94486"/>
                <a:gd name="connsiteX9" fmla="*/ 13115 w 99912"/>
                <a:gd name="connsiteY9" fmla="*/ 14796 h 94486"/>
                <a:gd name="connsiteX10" fmla="*/ 740 w 99912"/>
                <a:gd name="connsiteY10" fmla="*/ 2690 h 94486"/>
                <a:gd name="connsiteX11" fmla="*/ 1278 w 99912"/>
                <a:gd name="connsiteY11" fmla="*/ 0 h 94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9912" h="94486">
                  <a:moveTo>
                    <a:pt x="1278" y="0"/>
                  </a:moveTo>
                  <a:cubicBezTo>
                    <a:pt x="5582" y="3228"/>
                    <a:pt x="9887" y="6457"/>
                    <a:pt x="14191" y="9416"/>
                  </a:cubicBezTo>
                  <a:cubicBezTo>
                    <a:pt x="43515" y="35511"/>
                    <a:pt x="73377" y="61338"/>
                    <a:pt x="99472" y="90930"/>
                  </a:cubicBezTo>
                  <a:cubicBezTo>
                    <a:pt x="100010" y="92007"/>
                    <a:pt x="100279" y="93352"/>
                    <a:pt x="98934" y="94159"/>
                  </a:cubicBezTo>
                  <a:cubicBezTo>
                    <a:pt x="97051" y="94966"/>
                    <a:pt x="95437" y="94159"/>
                    <a:pt x="93823" y="93083"/>
                  </a:cubicBezTo>
                  <a:cubicBezTo>
                    <a:pt x="92208" y="91469"/>
                    <a:pt x="90325" y="90123"/>
                    <a:pt x="89249" y="88240"/>
                  </a:cubicBezTo>
                  <a:cubicBezTo>
                    <a:pt x="79833" y="78824"/>
                    <a:pt x="70417" y="69408"/>
                    <a:pt x="61271" y="59993"/>
                  </a:cubicBezTo>
                  <a:cubicBezTo>
                    <a:pt x="58580" y="57033"/>
                    <a:pt x="55083" y="55150"/>
                    <a:pt x="51855" y="52729"/>
                  </a:cubicBezTo>
                  <a:cubicBezTo>
                    <a:pt x="38941" y="43044"/>
                    <a:pt x="28180" y="31476"/>
                    <a:pt x="16881" y="20177"/>
                  </a:cubicBezTo>
                  <a:cubicBezTo>
                    <a:pt x="15267" y="18563"/>
                    <a:pt x="13922" y="16949"/>
                    <a:pt x="13115" y="14796"/>
                  </a:cubicBezTo>
                  <a:cubicBezTo>
                    <a:pt x="9349" y="10492"/>
                    <a:pt x="5313" y="6188"/>
                    <a:pt x="740" y="2690"/>
                  </a:cubicBezTo>
                  <a:cubicBezTo>
                    <a:pt x="-67" y="1614"/>
                    <a:pt x="-605" y="538"/>
                    <a:pt x="1278" y="0"/>
                  </a:cubicBezTo>
                  <a:close/>
                </a:path>
              </a:pathLst>
            </a:custGeom>
            <a:solidFill>
              <a:srgbClr val="8EA2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3" name="Полилиния: фигура 3092">
              <a:extLst>
                <a:ext uri="{FF2B5EF4-FFF2-40B4-BE49-F238E27FC236}">
                  <a16:creationId xmlns:a16="http://schemas.microsoft.com/office/drawing/2014/main" id="{9C804437-1C5F-441B-9F46-45FB22DCE1BC}"/>
                </a:ext>
              </a:extLst>
            </p:cNvPr>
            <p:cNvSpPr/>
            <p:nvPr/>
          </p:nvSpPr>
          <p:spPr>
            <a:xfrm>
              <a:off x="3895180" y="7024404"/>
              <a:ext cx="91199" cy="82052"/>
            </a:xfrm>
            <a:custGeom>
              <a:avLst/>
              <a:gdLst>
                <a:gd name="connsiteX0" fmla="*/ 84743 w 91199"/>
                <a:gd name="connsiteY0" fmla="*/ 81515 h 82052"/>
                <a:gd name="connsiteX1" fmla="*/ 43313 w 91199"/>
                <a:gd name="connsiteY1" fmla="*/ 40623 h 82052"/>
                <a:gd name="connsiteX2" fmla="*/ 1883 w 91199"/>
                <a:gd name="connsiteY2" fmla="*/ 2421 h 82052"/>
                <a:gd name="connsiteX3" fmla="*/ 0 w 91199"/>
                <a:gd name="connsiteY3" fmla="*/ 0 h 82052"/>
                <a:gd name="connsiteX4" fmla="*/ 24481 w 91199"/>
                <a:gd name="connsiteY4" fmla="*/ 20446 h 82052"/>
                <a:gd name="connsiteX5" fmla="*/ 69678 w 91199"/>
                <a:gd name="connsiteY5" fmla="*/ 57033 h 82052"/>
                <a:gd name="connsiteX6" fmla="*/ 91200 w 91199"/>
                <a:gd name="connsiteY6" fmla="*/ 72368 h 82052"/>
                <a:gd name="connsiteX7" fmla="*/ 85819 w 91199"/>
                <a:gd name="connsiteY7" fmla="*/ 74789 h 82052"/>
                <a:gd name="connsiteX8" fmla="*/ 79362 w 91199"/>
                <a:gd name="connsiteY8" fmla="*/ 70485 h 82052"/>
                <a:gd name="connsiteX9" fmla="*/ 85819 w 91199"/>
                <a:gd name="connsiteY9" fmla="*/ 81515 h 82052"/>
                <a:gd name="connsiteX10" fmla="*/ 85281 w 91199"/>
                <a:gd name="connsiteY10" fmla="*/ 82053 h 82052"/>
                <a:gd name="connsiteX11" fmla="*/ 84743 w 91199"/>
                <a:gd name="connsiteY11" fmla="*/ 81515 h 82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1199" h="82052">
                  <a:moveTo>
                    <a:pt x="84743" y="81515"/>
                  </a:moveTo>
                  <a:cubicBezTo>
                    <a:pt x="69947" y="68601"/>
                    <a:pt x="58378" y="52998"/>
                    <a:pt x="43313" y="40623"/>
                  </a:cubicBezTo>
                  <a:cubicBezTo>
                    <a:pt x="28786" y="28786"/>
                    <a:pt x="16680" y="13989"/>
                    <a:pt x="1883" y="2421"/>
                  </a:cubicBezTo>
                  <a:cubicBezTo>
                    <a:pt x="1076" y="1883"/>
                    <a:pt x="807" y="807"/>
                    <a:pt x="0" y="0"/>
                  </a:cubicBezTo>
                  <a:cubicBezTo>
                    <a:pt x="9954" y="4573"/>
                    <a:pt x="16680" y="13182"/>
                    <a:pt x="24481" y="20446"/>
                  </a:cubicBezTo>
                  <a:cubicBezTo>
                    <a:pt x="38740" y="33628"/>
                    <a:pt x="53536" y="46003"/>
                    <a:pt x="69678" y="57033"/>
                  </a:cubicBezTo>
                  <a:cubicBezTo>
                    <a:pt x="76941" y="61876"/>
                    <a:pt x="85012" y="66180"/>
                    <a:pt x="91200" y="72368"/>
                  </a:cubicBezTo>
                  <a:cubicBezTo>
                    <a:pt x="90662" y="76403"/>
                    <a:pt x="89047" y="77479"/>
                    <a:pt x="85819" y="74789"/>
                  </a:cubicBezTo>
                  <a:cubicBezTo>
                    <a:pt x="83667" y="73175"/>
                    <a:pt x="81784" y="71561"/>
                    <a:pt x="79362" y="70485"/>
                  </a:cubicBezTo>
                  <a:cubicBezTo>
                    <a:pt x="80170" y="75327"/>
                    <a:pt x="84743" y="77479"/>
                    <a:pt x="85819" y="81515"/>
                  </a:cubicBezTo>
                  <a:cubicBezTo>
                    <a:pt x="85550" y="82053"/>
                    <a:pt x="85550" y="82053"/>
                    <a:pt x="85281" y="82053"/>
                  </a:cubicBezTo>
                  <a:cubicBezTo>
                    <a:pt x="85012" y="81784"/>
                    <a:pt x="84743" y="81784"/>
                    <a:pt x="84743" y="81515"/>
                  </a:cubicBezTo>
                  <a:close/>
                </a:path>
              </a:pathLst>
            </a:custGeom>
            <a:solidFill>
              <a:srgbClr val="5B79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4" name="Полилиния: фигура 3093">
              <a:extLst>
                <a:ext uri="{FF2B5EF4-FFF2-40B4-BE49-F238E27FC236}">
                  <a16:creationId xmlns:a16="http://schemas.microsoft.com/office/drawing/2014/main" id="{60EACF6C-9C20-759B-AFB5-724115549DAF}"/>
                </a:ext>
              </a:extLst>
            </p:cNvPr>
            <p:cNvSpPr/>
            <p:nvPr/>
          </p:nvSpPr>
          <p:spPr>
            <a:xfrm>
              <a:off x="3919478" y="7072383"/>
              <a:ext cx="72386" cy="51411"/>
            </a:xfrm>
            <a:custGeom>
              <a:avLst/>
              <a:gdLst>
                <a:gd name="connsiteX0" fmla="*/ 55872 w 72386"/>
                <a:gd name="connsiteY0" fmla="*/ 34612 h 51411"/>
                <a:gd name="connsiteX1" fmla="*/ 59907 w 72386"/>
                <a:gd name="connsiteY1" fmla="*/ 36495 h 51411"/>
                <a:gd name="connsiteX2" fmla="*/ 65826 w 72386"/>
                <a:gd name="connsiteY2" fmla="*/ 38647 h 51411"/>
                <a:gd name="connsiteX3" fmla="*/ 71744 w 72386"/>
                <a:gd name="connsiteY3" fmla="*/ 47256 h 51411"/>
                <a:gd name="connsiteX4" fmla="*/ 71206 w 72386"/>
                <a:gd name="connsiteY4" fmla="*/ 51022 h 51411"/>
                <a:gd name="connsiteX5" fmla="*/ 67978 w 72386"/>
                <a:gd name="connsiteY5" fmla="*/ 50215 h 51411"/>
                <a:gd name="connsiteX6" fmla="*/ 31122 w 72386"/>
                <a:gd name="connsiteY6" fmla="*/ 27617 h 51411"/>
                <a:gd name="connsiteX7" fmla="*/ 1260 w 72386"/>
                <a:gd name="connsiteY7" fmla="*/ 3405 h 51411"/>
                <a:gd name="connsiteX8" fmla="*/ 453 w 72386"/>
                <a:gd name="connsiteY8" fmla="*/ 177 h 51411"/>
                <a:gd name="connsiteX9" fmla="*/ 2605 w 72386"/>
                <a:gd name="connsiteY9" fmla="*/ 446 h 51411"/>
                <a:gd name="connsiteX10" fmla="*/ 49953 w 72386"/>
                <a:gd name="connsiteY10" fmla="*/ 32191 h 51411"/>
                <a:gd name="connsiteX11" fmla="*/ 55872 w 72386"/>
                <a:gd name="connsiteY11" fmla="*/ 34612 h 51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2386" h="51411">
                  <a:moveTo>
                    <a:pt x="55872" y="34612"/>
                  </a:moveTo>
                  <a:cubicBezTo>
                    <a:pt x="57217" y="35150"/>
                    <a:pt x="58562" y="35688"/>
                    <a:pt x="59907" y="36495"/>
                  </a:cubicBezTo>
                  <a:cubicBezTo>
                    <a:pt x="62060" y="37033"/>
                    <a:pt x="63674" y="38647"/>
                    <a:pt x="65826" y="38647"/>
                  </a:cubicBezTo>
                  <a:cubicBezTo>
                    <a:pt x="68516" y="41069"/>
                    <a:pt x="70130" y="44297"/>
                    <a:pt x="71744" y="47256"/>
                  </a:cubicBezTo>
                  <a:cubicBezTo>
                    <a:pt x="72283" y="48332"/>
                    <a:pt x="73090" y="50215"/>
                    <a:pt x="71206" y="51022"/>
                  </a:cubicBezTo>
                  <a:cubicBezTo>
                    <a:pt x="69861" y="51830"/>
                    <a:pt x="68516" y="51292"/>
                    <a:pt x="67978" y="50215"/>
                  </a:cubicBezTo>
                  <a:cubicBezTo>
                    <a:pt x="59369" y="36764"/>
                    <a:pt x="43228" y="35419"/>
                    <a:pt x="31122" y="27617"/>
                  </a:cubicBezTo>
                  <a:cubicBezTo>
                    <a:pt x="20361" y="20623"/>
                    <a:pt x="10138" y="12821"/>
                    <a:pt x="1260" y="3405"/>
                  </a:cubicBezTo>
                  <a:cubicBezTo>
                    <a:pt x="453" y="2598"/>
                    <a:pt x="-623" y="1522"/>
                    <a:pt x="453" y="177"/>
                  </a:cubicBezTo>
                  <a:cubicBezTo>
                    <a:pt x="722" y="-92"/>
                    <a:pt x="2067" y="-92"/>
                    <a:pt x="2605" y="446"/>
                  </a:cubicBezTo>
                  <a:cubicBezTo>
                    <a:pt x="17132" y="13090"/>
                    <a:pt x="33274" y="22775"/>
                    <a:pt x="49953" y="32191"/>
                  </a:cubicBezTo>
                  <a:cubicBezTo>
                    <a:pt x="52106" y="32460"/>
                    <a:pt x="53989" y="33805"/>
                    <a:pt x="55872" y="34612"/>
                  </a:cubicBezTo>
                  <a:close/>
                </a:path>
              </a:pathLst>
            </a:custGeom>
            <a:solidFill>
              <a:srgbClr val="5A78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5" name="Полилиния: фигура 3094">
              <a:extLst>
                <a:ext uri="{FF2B5EF4-FFF2-40B4-BE49-F238E27FC236}">
                  <a16:creationId xmlns:a16="http://schemas.microsoft.com/office/drawing/2014/main" id="{EB9932C3-F304-6B65-0D37-4F4A85E426C7}"/>
                </a:ext>
              </a:extLst>
            </p:cNvPr>
            <p:cNvSpPr/>
            <p:nvPr/>
          </p:nvSpPr>
          <p:spPr>
            <a:xfrm>
              <a:off x="3875273" y="7020638"/>
              <a:ext cx="57571" cy="46810"/>
            </a:xfrm>
            <a:custGeom>
              <a:avLst/>
              <a:gdLst>
                <a:gd name="connsiteX0" fmla="*/ 18832 w 57571"/>
                <a:gd name="connsiteY0" fmla="*/ 8878 h 46810"/>
                <a:gd name="connsiteX1" fmla="*/ 57571 w 57571"/>
                <a:gd name="connsiteY1" fmla="*/ 46810 h 46810"/>
                <a:gd name="connsiteX2" fmla="*/ 0 w 57571"/>
                <a:gd name="connsiteY2" fmla="*/ 0 h 46810"/>
                <a:gd name="connsiteX3" fmla="*/ 13451 w 57571"/>
                <a:gd name="connsiteY3" fmla="*/ 7264 h 46810"/>
                <a:gd name="connsiteX4" fmla="*/ 18832 w 57571"/>
                <a:gd name="connsiteY4" fmla="*/ 8878 h 4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71" h="46810">
                  <a:moveTo>
                    <a:pt x="18832" y="8878"/>
                  </a:moveTo>
                  <a:cubicBezTo>
                    <a:pt x="31745" y="21522"/>
                    <a:pt x="44658" y="34166"/>
                    <a:pt x="57571" y="46810"/>
                  </a:cubicBezTo>
                  <a:cubicBezTo>
                    <a:pt x="40623" y="38740"/>
                    <a:pt x="4304" y="9416"/>
                    <a:pt x="0" y="0"/>
                  </a:cubicBezTo>
                  <a:cubicBezTo>
                    <a:pt x="5381" y="1614"/>
                    <a:pt x="9147" y="5111"/>
                    <a:pt x="13451" y="7264"/>
                  </a:cubicBezTo>
                  <a:cubicBezTo>
                    <a:pt x="15334" y="8071"/>
                    <a:pt x="16411" y="11030"/>
                    <a:pt x="18832" y="8878"/>
                  </a:cubicBezTo>
                  <a:close/>
                </a:path>
              </a:pathLst>
            </a:custGeom>
            <a:solidFill>
              <a:srgbClr val="5B79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6" name="Полилиния: фигура 3095">
              <a:extLst>
                <a:ext uri="{FF2B5EF4-FFF2-40B4-BE49-F238E27FC236}">
                  <a16:creationId xmlns:a16="http://schemas.microsoft.com/office/drawing/2014/main" id="{0060B612-DC77-044F-FB38-F813A3E53713}"/>
                </a:ext>
              </a:extLst>
            </p:cNvPr>
            <p:cNvSpPr/>
            <p:nvPr/>
          </p:nvSpPr>
          <p:spPr>
            <a:xfrm>
              <a:off x="3874197" y="7010598"/>
              <a:ext cx="8070" cy="7080"/>
            </a:xfrm>
            <a:custGeom>
              <a:avLst/>
              <a:gdLst>
                <a:gd name="connsiteX0" fmla="*/ 8071 w 8070"/>
                <a:gd name="connsiteY0" fmla="*/ 4121 h 7080"/>
                <a:gd name="connsiteX1" fmla="*/ 7533 w 8070"/>
                <a:gd name="connsiteY1" fmla="*/ 7081 h 7080"/>
                <a:gd name="connsiteX2" fmla="*/ 0 w 8070"/>
                <a:gd name="connsiteY2" fmla="*/ 86 h 7080"/>
                <a:gd name="connsiteX3" fmla="*/ 6457 w 8070"/>
                <a:gd name="connsiteY3" fmla="*/ 1969 h 7080"/>
                <a:gd name="connsiteX4" fmla="*/ 8071 w 8070"/>
                <a:gd name="connsiteY4" fmla="*/ 4121 h 7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70" h="7080">
                  <a:moveTo>
                    <a:pt x="8071" y="4121"/>
                  </a:moveTo>
                  <a:cubicBezTo>
                    <a:pt x="7802" y="5197"/>
                    <a:pt x="7802" y="6005"/>
                    <a:pt x="7533" y="7081"/>
                  </a:cubicBezTo>
                  <a:cubicBezTo>
                    <a:pt x="4573" y="5466"/>
                    <a:pt x="2421" y="3045"/>
                    <a:pt x="0" y="86"/>
                  </a:cubicBezTo>
                  <a:cubicBezTo>
                    <a:pt x="2959" y="-452"/>
                    <a:pt x="4304" y="1700"/>
                    <a:pt x="6457" y="1969"/>
                  </a:cubicBezTo>
                  <a:cubicBezTo>
                    <a:pt x="6995" y="2776"/>
                    <a:pt x="7533" y="3314"/>
                    <a:pt x="8071" y="4121"/>
                  </a:cubicBezTo>
                  <a:close/>
                </a:path>
              </a:pathLst>
            </a:custGeom>
            <a:solidFill>
              <a:srgbClr val="7B92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7" name="Полилиния: фигура 3096">
              <a:extLst>
                <a:ext uri="{FF2B5EF4-FFF2-40B4-BE49-F238E27FC236}">
                  <a16:creationId xmlns:a16="http://schemas.microsoft.com/office/drawing/2014/main" id="{5711532D-53F1-C00B-3060-4AB486E5FDAD}"/>
                </a:ext>
              </a:extLst>
            </p:cNvPr>
            <p:cNvSpPr/>
            <p:nvPr/>
          </p:nvSpPr>
          <p:spPr>
            <a:xfrm>
              <a:off x="3979385" y="7105919"/>
              <a:ext cx="5918" cy="6239"/>
            </a:xfrm>
            <a:custGeom>
              <a:avLst/>
              <a:gdLst>
                <a:gd name="connsiteX0" fmla="*/ 5919 w 5918"/>
                <a:gd name="connsiteY0" fmla="*/ 5111 h 6239"/>
                <a:gd name="connsiteX1" fmla="*/ 0 w 5918"/>
                <a:gd name="connsiteY1" fmla="*/ 2959 h 6239"/>
                <a:gd name="connsiteX2" fmla="*/ 538 w 5918"/>
                <a:gd name="connsiteY2" fmla="*/ 269 h 6239"/>
                <a:gd name="connsiteX3" fmla="*/ 1614 w 5918"/>
                <a:gd name="connsiteY3" fmla="*/ 0 h 6239"/>
                <a:gd name="connsiteX4" fmla="*/ 5919 w 5918"/>
                <a:gd name="connsiteY4" fmla="*/ 5111 h 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8" h="6239">
                  <a:moveTo>
                    <a:pt x="5919" y="5111"/>
                  </a:moveTo>
                  <a:cubicBezTo>
                    <a:pt x="2690" y="7802"/>
                    <a:pt x="1345" y="5111"/>
                    <a:pt x="0" y="2959"/>
                  </a:cubicBezTo>
                  <a:cubicBezTo>
                    <a:pt x="807" y="2152"/>
                    <a:pt x="807" y="1345"/>
                    <a:pt x="538" y="269"/>
                  </a:cubicBezTo>
                  <a:cubicBezTo>
                    <a:pt x="807" y="269"/>
                    <a:pt x="1345" y="0"/>
                    <a:pt x="1614" y="0"/>
                  </a:cubicBezTo>
                  <a:cubicBezTo>
                    <a:pt x="3228" y="1345"/>
                    <a:pt x="4842" y="2959"/>
                    <a:pt x="5919" y="5111"/>
                  </a:cubicBezTo>
                  <a:close/>
                </a:path>
              </a:pathLst>
            </a:custGeom>
            <a:solidFill>
              <a:srgbClr val="7D95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8" name="Полилиния: фигура 3097">
              <a:extLst>
                <a:ext uri="{FF2B5EF4-FFF2-40B4-BE49-F238E27FC236}">
                  <a16:creationId xmlns:a16="http://schemas.microsoft.com/office/drawing/2014/main" id="{09EFC09A-952A-127D-79D9-721199AE159E}"/>
                </a:ext>
              </a:extLst>
            </p:cNvPr>
            <p:cNvSpPr/>
            <p:nvPr/>
          </p:nvSpPr>
          <p:spPr>
            <a:xfrm>
              <a:off x="3969431" y="7102959"/>
              <a:ext cx="5918" cy="4274"/>
            </a:xfrm>
            <a:custGeom>
              <a:avLst/>
              <a:gdLst>
                <a:gd name="connsiteX0" fmla="*/ 5919 w 5918"/>
                <a:gd name="connsiteY0" fmla="*/ 4035 h 4274"/>
                <a:gd name="connsiteX1" fmla="*/ 0 w 5918"/>
                <a:gd name="connsiteY1" fmla="*/ 1614 h 4274"/>
                <a:gd name="connsiteX2" fmla="*/ 1076 w 5918"/>
                <a:gd name="connsiteY2" fmla="*/ 0 h 4274"/>
                <a:gd name="connsiteX3" fmla="*/ 5919 w 5918"/>
                <a:gd name="connsiteY3" fmla="*/ 4035 h 4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18" h="4274">
                  <a:moveTo>
                    <a:pt x="5919" y="4035"/>
                  </a:moveTo>
                  <a:cubicBezTo>
                    <a:pt x="3228" y="4843"/>
                    <a:pt x="1614" y="3497"/>
                    <a:pt x="0" y="1614"/>
                  </a:cubicBezTo>
                  <a:cubicBezTo>
                    <a:pt x="269" y="1076"/>
                    <a:pt x="807" y="538"/>
                    <a:pt x="1076" y="0"/>
                  </a:cubicBezTo>
                  <a:cubicBezTo>
                    <a:pt x="3228" y="807"/>
                    <a:pt x="4842" y="2152"/>
                    <a:pt x="5919" y="4035"/>
                  </a:cubicBezTo>
                  <a:close/>
                </a:path>
              </a:pathLst>
            </a:custGeom>
            <a:solidFill>
              <a:srgbClr val="4761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99" name="Полилиния: фигура 3098">
              <a:extLst>
                <a:ext uri="{FF2B5EF4-FFF2-40B4-BE49-F238E27FC236}">
                  <a16:creationId xmlns:a16="http://schemas.microsoft.com/office/drawing/2014/main" id="{47B5C2AE-78B8-35CA-858C-C33737AFB86A}"/>
                </a:ext>
              </a:extLst>
            </p:cNvPr>
            <p:cNvSpPr/>
            <p:nvPr/>
          </p:nvSpPr>
          <p:spPr>
            <a:xfrm>
              <a:off x="4068438" y="7362300"/>
              <a:ext cx="225438" cy="113307"/>
            </a:xfrm>
            <a:custGeom>
              <a:avLst/>
              <a:gdLst>
                <a:gd name="connsiteX0" fmla="*/ 222748 w 225438"/>
                <a:gd name="connsiteY0" fmla="*/ 77479 h 113307"/>
                <a:gd name="connsiteX1" fmla="*/ 225438 w 225438"/>
                <a:gd name="connsiteY1" fmla="*/ 83129 h 113307"/>
                <a:gd name="connsiteX2" fmla="*/ 220596 w 225438"/>
                <a:gd name="connsiteY2" fmla="*/ 88240 h 113307"/>
                <a:gd name="connsiteX3" fmla="*/ 216022 w 225438"/>
                <a:gd name="connsiteY3" fmla="*/ 92276 h 113307"/>
                <a:gd name="connsiteX4" fmla="*/ 189927 w 225438"/>
                <a:gd name="connsiteY4" fmla="*/ 106803 h 113307"/>
                <a:gd name="connsiteX5" fmla="*/ 200150 w 225438"/>
                <a:gd name="connsiteY5" fmla="*/ 105189 h 113307"/>
                <a:gd name="connsiteX6" fmla="*/ 145269 w 225438"/>
                <a:gd name="connsiteY6" fmla="*/ 112722 h 113307"/>
                <a:gd name="connsiteX7" fmla="*/ 138543 w 225438"/>
                <a:gd name="connsiteY7" fmla="*/ 112453 h 113307"/>
                <a:gd name="connsiteX8" fmla="*/ 135853 w 225438"/>
                <a:gd name="connsiteY8" fmla="*/ 111914 h 113307"/>
                <a:gd name="connsiteX9" fmla="*/ 131548 w 225438"/>
                <a:gd name="connsiteY9" fmla="*/ 110300 h 113307"/>
                <a:gd name="connsiteX10" fmla="*/ 131548 w 225438"/>
                <a:gd name="connsiteY10" fmla="*/ 110300 h 113307"/>
                <a:gd name="connsiteX11" fmla="*/ 117290 w 225438"/>
                <a:gd name="connsiteY11" fmla="*/ 100346 h 113307"/>
                <a:gd name="connsiteX12" fmla="*/ 112986 w 225438"/>
                <a:gd name="connsiteY12" fmla="*/ 98194 h 113307"/>
                <a:gd name="connsiteX13" fmla="*/ 110026 w 225438"/>
                <a:gd name="connsiteY13" fmla="*/ 96580 h 113307"/>
                <a:gd name="connsiteX14" fmla="*/ 104108 w 225438"/>
                <a:gd name="connsiteY14" fmla="*/ 93083 h 113307"/>
                <a:gd name="connsiteX15" fmla="*/ 102225 w 225438"/>
                <a:gd name="connsiteY15" fmla="*/ 92007 h 113307"/>
                <a:gd name="connsiteX16" fmla="*/ 96844 w 225438"/>
                <a:gd name="connsiteY16" fmla="*/ 88778 h 113307"/>
                <a:gd name="connsiteX17" fmla="*/ 84469 w 225438"/>
                <a:gd name="connsiteY17" fmla="*/ 80977 h 113307"/>
                <a:gd name="connsiteX18" fmla="*/ 78550 w 225438"/>
                <a:gd name="connsiteY18" fmla="*/ 77210 h 113307"/>
                <a:gd name="connsiteX19" fmla="*/ 73977 w 225438"/>
                <a:gd name="connsiteY19" fmla="*/ 74520 h 113307"/>
                <a:gd name="connsiteX20" fmla="*/ 58374 w 225438"/>
                <a:gd name="connsiteY20" fmla="*/ 64297 h 113307"/>
                <a:gd name="connsiteX21" fmla="*/ 56759 w 225438"/>
                <a:gd name="connsiteY21" fmla="*/ 63221 h 113307"/>
                <a:gd name="connsiteX22" fmla="*/ 48958 w 225438"/>
                <a:gd name="connsiteY22" fmla="*/ 57571 h 113307"/>
                <a:gd name="connsiteX23" fmla="*/ 36583 w 225438"/>
                <a:gd name="connsiteY23" fmla="*/ 48963 h 113307"/>
                <a:gd name="connsiteX24" fmla="*/ 36583 w 225438"/>
                <a:gd name="connsiteY24" fmla="*/ 48963 h 113307"/>
                <a:gd name="connsiteX25" fmla="*/ 32816 w 225438"/>
                <a:gd name="connsiteY25" fmla="*/ 46003 h 113307"/>
                <a:gd name="connsiteX26" fmla="*/ 28781 w 225438"/>
                <a:gd name="connsiteY26" fmla="*/ 39547 h 113307"/>
                <a:gd name="connsiteX27" fmla="*/ 11294 w 225438"/>
                <a:gd name="connsiteY27" fmla="*/ 23674 h 113307"/>
                <a:gd name="connsiteX28" fmla="*/ 3761 w 225438"/>
                <a:gd name="connsiteY28" fmla="*/ 21253 h 113307"/>
                <a:gd name="connsiteX29" fmla="*/ 264 w 225438"/>
                <a:gd name="connsiteY29" fmla="*/ 10761 h 113307"/>
                <a:gd name="connsiteX30" fmla="*/ 264 w 225438"/>
                <a:gd name="connsiteY30" fmla="*/ 11030 h 113307"/>
                <a:gd name="connsiteX31" fmla="*/ 5107 w 225438"/>
                <a:gd name="connsiteY31" fmla="*/ 0 h 113307"/>
                <a:gd name="connsiteX32" fmla="*/ 12101 w 225438"/>
                <a:gd name="connsiteY32" fmla="*/ 1883 h 113307"/>
                <a:gd name="connsiteX33" fmla="*/ 44384 w 225438"/>
                <a:gd name="connsiteY33" fmla="*/ 9147 h 113307"/>
                <a:gd name="connsiteX34" fmla="*/ 63754 w 225438"/>
                <a:gd name="connsiteY34" fmla="*/ 9954 h 113307"/>
                <a:gd name="connsiteX35" fmla="*/ 68058 w 225438"/>
                <a:gd name="connsiteY35" fmla="*/ 10223 h 113307"/>
                <a:gd name="connsiteX36" fmla="*/ 68866 w 225438"/>
                <a:gd name="connsiteY36" fmla="*/ 11837 h 113307"/>
                <a:gd name="connsiteX37" fmla="*/ 66713 w 225438"/>
                <a:gd name="connsiteY37" fmla="*/ 13989 h 113307"/>
                <a:gd name="connsiteX38" fmla="*/ 64830 w 225438"/>
                <a:gd name="connsiteY38" fmla="*/ 16949 h 113307"/>
                <a:gd name="connsiteX39" fmla="*/ 134777 w 225438"/>
                <a:gd name="connsiteY39" fmla="*/ 44658 h 113307"/>
                <a:gd name="connsiteX40" fmla="*/ 156568 w 225438"/>
                <a:gd name="connsiteY40" fmla="*/ 59455 h 113307"/>
                <a:gd name="connsiteX41" fmla="*/ 154147 w 225438"/>
                <a:gd name="connsiteY41" fmla="*/ 59993 h 113307"/>
                <a:gd name="connsiteX42" fmla="*/ 126168 w 225438"/>
                <a:gd name="connsiteY42" fmla="*/ 49770 h 113307"/>
                <a:gd name="connsiteX43" fmla="*/ 120518 w 225438"/>
                <a:gd name="connsiteY43" fmla="*/ 47886 h 113307"/>
                <a:gd name="connsiteX44" fmla="*/ 87966 w 225438"/>
                <a:gd name="connsiteY44" fmla="*/ 41430 h 113307"/>
                <a:gd name="connsiteX45" fmla="*/ 75591 w 225438"/>
                <a:gd name="connsiteY45" fmla="*/ 37125 h 113307"/>
                <a:gd name="connsiteX46" fmla="*/ 87428 w 225438"/>
                <a:gd name="connsiteY46" fmla="*/ 41430 h 113307"/>
                <a:gd name="connsiteX47" fmla="*/ 111910 w 225438"/>
                <a:gd name="connsiteY47" fmla="*/ 47617 h 113307"/>
                <a:gd name="connsiteX48" fmla="*/ 117290 w 225438"/>
                <a:gd name="connsiteY48" fmla="*/ 50308 h 113307"/>
                <a:gd name="connsiteX49" fmla="*/ 169481 w 225438"/>
                <a:gd name="connsiteY49" fmla="*/ 74520 h 113307"/>
                <a:gd name="connsiteX50" fmla="*/ 162486 w 225438"/>
                <a:gd name="connsiteY50" fmla="*/ 75596 h 113307"/>
                <a:gd name="connsiteX51" fmla="*/ 72901 w 225438"/>
                <a:gd name="connsiteY51" fmla="*/ 50846 h 113307"/>
                <a:gd name="connsiteX52" fmla="*/ 52186 w 225438"/>
                <a:gd name="connsiteY52" fmla="*/ 44927 h 113307"/>
                <a:gd name="connsiteX53" fmla="*/ 42232 w 225438"/>
                <a:gd name="connsiteY53" fmla="*/ 40085 h 113307"/>
                <a:gd name="connsiteX54" fmla="*/ 37659 w 225438"/>
                <a:gd name="connsiteY54" fmla="*/ 38740 h 113307"/>
                <a:gd name="connsiteX55" fmla="*/ 41963 w 225438"/>
                <a:gd name="connsiteY55" fmla="*/ 40085 h 113307"/>
                <a:gd name="connsiteX56" fmla="*/ 51110 w 225438"/>
                <a:gd name="connsiteY56" fmla="*/ 44389 h 113307"/>
                <a:gd name="connsiteX57" fmla="*/ 60526 w 225438"/>
                <a:gd name="connsiteY57" fmla="*/ 48963 h 113307"/>
                <a:gd name="connsiteX58" fmla="*/ 65906 w 225438"/>
                <a:gd name="connsiteY58" fmla="*/ 52729 h 113307"/>
                <a:gd name="connsiteX59" fmla="*/ 67789 w 225438"/>
                <a:gd name="connsiteY59" fmla="*/ 55150 h 113307"/>
                <a:gd name="connsiteX60" fmla="*/ 103570 w 225438"/>
                <a:gd name="connsiteY60" fmla="*/ 77748 h 113307"/>
                <a:gd name="connsiteX61" fmla="*/ 122940 w 225438"/>
                <a:gd name="connsiteY61" fmla="*/ 80439 h 113307"/>
                <a:gd name="connsiteX62" fmla="*/ 147959 w 225438"/>
                <a:gd name="connsiteY62" fmla="*/ 79093 h 113307"/>
                <a:gd name="connsiteX63" fmla="*/ 154416 w 225438"/>
                <a:gd name="connsiteY63" fmla="*/ 78286 h 113307"/>
                <a:gd name="connsiteX64" fmla="*/ 169750 w 225438"/>
                <a:gd name="connsiteY64" fmla="*/ 80169 h 113307"/>
                <a:gd name="connsiteX65" fmla="*/ 173247 w 225438"/>
                <a:gd name="connsiteY65" fmla="*/ 83398 h 113307"/>
                <a:gd name="connsiteX66" fmla="*/ 156837 w 225438"/>
                <a:gd name="connsiteY66" fmla="*/ 86088 h 113307"/>
                <a:gd name="connsiteX67" fmla="*/ 130741 w 225438"/>
                <a:gd name="connsiteY67" fmla="*/ 89047 h 113307"/>
                <a:gd name="connsiteX68" fmla="*/ 183470 w 225438"/>
                <a:gd name="connsiteY68" fmla="*/ 88778 h 113307"/>
                <a:gd name="connsiteX69" fmla="*/ 197191 w 225438"/>
                <a:gd name="connsiteY69" fmla="*/ 82860 h 113307"/>
                <a:gd name="connsiteX70" fmla="*/ 207683 w 225438"/>
                <a:gd name="connsiteY70" fmla="*/ 84743 h 113307"/>
                <a:gd name="connsiteX71" fmla="*/ 201226 w 225438"/>
                <a:gd name="connsiteY71" fmla="*/ 89854 h 113307"/>
                <a:gd name="connsiteX72" fmla="*/ 194769 w 225438"/>
                <a:gd name="connsiteY72" fmla="*/ 92276 h 113307"/>
                <a:gd name="connsiteX73" fmla="*/ 203378 w 225438"/>
                <a:gd name="connsiteY73" fmla="*/ 88778 h 113307"/>
                <a:gd name="connsiteX74" fmla="*/ 215215 w 225438"/>
                <a:gd name="connsiteY74" fmla="*/ 84205 h 113307"/>
                <a:gd name="connsiteX75" fmla="*/ 214677 w 225438"/>
                <a:gd name="connsiteY75" fmla="*/ 82322 h 113307"/>
                <a:gd name="connsiteX76" fmla="*/ 219251 w 225438"/>
                <a:gd name="connsiteY76" fmla="*/ 81515 h 113307"/>
                <a:gd name="connsiteX77" fmla="*/ 222748 w 225438"/>
                <a:gd name="connsiteY77" fmla="*/ 77479 h 113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25438" h="113307">
                  <a:moveTo>
                    <a:pt x="222748" y="77479"/>
                  </a:moveTo>
                  <a:cubicBezTo>
                    <a:pt x="225169" y="78824"/>
                    <a:pt x="225438" y="80977"/>
                    <a:pt x="225438" y="83129"/>
                  </a:cubicBezTo>
                  <a:cubicBezTo>
                    <a:pt x="224631" y="85550"/>
                    <a:pt x="223017" y="87433"/>
                    <a:pt x="220596" y="88240"/>
                  </a:cubicBezTo>
                  <a:cubicBezTo>
                    <a:pt x="218444" y="89047"/>
                    <a:pt x="216022" y="89047"/>
                    <a:pt x="216022" y="92276"/>
                  </a:cubicBezTo>
                  <a:cubicBezTo>
                    <a:pt x="209028" y="100077"/>
                    <a:pt x="200150" y="104382"/>
                    <a:pt x="189927" y="106803"/>
                  </a:cubicBezTo>
                  <a:cubicBezTo>
                    <a:pt x="193693" y="106534"/>
                    <a:pt x="196653" y="103575"/>
                    <a:pt x="200150" y="105189"/>
                  </a:cubicBezTo>
                  <a:cubicBezTo>
                    <a:pt x="182394" y="111914"/>
                    <a:pt x="164101" y="114605"/>
                    <a:pt x="145269" y="112722"/>
                  </a:cubicBezTo>
                  <a:cubicBezTo>
                    <a:pt x="143117" y="112453"/>
                    <a:pt x="140964" y="111376"/>
                    <a:pt x="138543" y="112453"/>
                  </a:cubicBezTo>
                  <a:cubicBezTo>
                    <a:pt x="137736" y="112183"/>
                    <a:pt x="136660" y="112183"/>
                    <a:pt x="135853" y="111914"/>
                  </a:cubicBezTo>
                  <a:cubicBezTo>
                    <a:pt x="134508" y="111107"/>
                    <a:pt x="132894" y="111376"/>
                    <a:pt x="131548" y="110300"/>
                  </a:cubicBezTo>
                  <a:lnTo>
                    <a:pt x="131548" y="110300"/>
                  </a:lnTo>
                  <a:cubicBezTo>
                    <a:pt x="125630" y="108955"/>
                    <a:pt x="122940" y="102230"/>
                    <a:pt x="117290" y="100346"/>
                  </a:cubicBezTo>
                  <a:cubicBezTo>
                    <a:pt x="115945" y="99808"/>
                    <a:pt x="114331" y="99001"/>
                    <a:pt x="112986" y="98194"/>
                  </a:cubicBezTo>
                  <a:cubicBezTo>
                    <a:pt x="111910" y="97656"/>
                    <a:pt x="110833" y="97118"/>
                    <a:pt x="110026" y="96580"/>
                  </a:cubicBezTo>
                  <a:cubicBezTo>
                    <a:pt x="107874" y="95773"/>
                    <a:pt x="105991" y="94697"/>
                    <a:pt x="104108" y="93083"/>
                  </a:cubicBezTo>
                  <a:cubicBezTo>
                    <a:pt x="103570" y="92814"/>
                    <a:pt x="102763" y="92276"/>
                    <a:pt x="102225" y="92007"/>
                  </a:cubicBezTo>
                  <a:cubicBezTo>
                    <a:pt x="100611" y="90930"/>
                    <a:pt x="98189" y="90392"/>
                    <a:pt x="96844" y="88778"/>
                  </a:cubicBezTo>
                  <a:cubicBezTo>
                    <a:pt x="92809" y="86088"/>
                    <a:pt x="88504" y="83667"/>
                    <a:pt x="84469" y="80977"/>
                  </a:cubicBezTo>
                  <a:cubicBezTo>
                    <a:pt x="82317" y="80169"/>
                    <a:pt x="80165" y="79093"/>
                    <a:pt x="78550" y="77210"/>
                  </a:cubicBezTo>
                  <a:cubicBezTo>
                    <a:pt x="76936" y="76403"/>
                    <a:pt x="75591" y="75327"/>
                    <a:pt x="73977" y="74520"/>
                  </a:cubicBezTo>
                  <a:cubicBezTo>
                    <a:pt x="68866" y="71023"/>
                    <a:pt x="63485" y="68063"/>
                    <a:pt x="58374" y="64297"/>
                  </a:cubicBezTo>
                  <a:cubicBezTo>
                    <a:pt x="57836" y="64028"/>
                    <a:pt x="57297" y="63759"/>
                    <a:pt x="56759" y="63221"/>
                  </a:cubicBezTo>
                  <a:cubicBezTo>
                    <a:pt x="54876" y="60262"/>
                    <a:pt x="51917" y="58917"/>
                    <a:pt x="48958" y="57571"/>
                  </a:cubicBezTo>
                  <a:cubicBezTo>
                    <a:pt x="44922" y="54612"/>
                    <a:pt x="41156" y="51384"/>
                    <a:pt x="36583" y="48963"/>
                  </a:cubicBezTo>
                  <a:lnTo>
                    <a:pt x="36583" y="48963"/>
                  </a:lnTo>
                  <a:cubicBezTo>
                    <a:pt x="34968" y="48425"/>
                    <a:pt x="33085" y="48156"/>
                    <a:pt x="32816" y="46003"/>
                  </a:cubicBezTo>
                  <a:cubicBezTo>
                    <a:pt x="32816" y="43044"/>
                    <a:pt x="30933" y="41161"/>
                    <a:pt x="28781" y="39547"/>
                  </a:cubicBezTo>
                  <a:cubicBezTo>
                    <a:pt x="22593" y="34704"/>
                    <a:pt x="16406" y="29862"/>
                    <a:pt x="11294" y="23674"/>
                  </a:cubicBezTo>
                  <a:cubicBezTo>
                    <a:pt x="9142" y="21253"/>
                    <a:pt x="6721" y="20446"/>
                    <a:pt x="3761" y="21253"/>
                  </a:cubicBezTo>
                  <a:cubicBezTo>
                    <a:pt x="1609" y="18025"/>
                    <a:pt x="-812" y="15065"/>
                    <a:pt x="264" y="10761"/>
                  </a:cubicBezTo>
                  <a:lnTo>
                    <a:pt x="264" y="11030"/>
                  </a:lnTo>
                  <a:cubicBezTo>
                    <a:pt x="264" y="6726"/>
                    <a:pt x="-543" y="1883"/>
                    <a:pt x="5107" y="0"/>
                  </a:cubicBezTo>
                  <a:cubicBezTo>
                    <a:pt x="7528" y="0"/>
                    <a:pt x="10218" y="269"/>
                    <a:pt x="12101" y="1883"/>
                  </a:cubicBezTo>
                  <a:cubicBezTo>
                    <a:pt x="21786" y="8878"/>
                    <a:pt x="32547" y="11030"/>
                    <a:pt x="44384" y="9147"/>
                  </a:cubicBezTo>
                  <a:cubicBezTo>
                    <a:pt x="50841" y="8878"/>
                    <a:pt x="57028" y="11299"/>
                    <a:pt x="63754" y="9954"/>
                  </a:cubicBezTo>
                  <a:cubicBezTo>
                    <a:pt x="65368" y="9685"/>
                    <a:pt x="66713" y="9685"/>
                    <a:pt x="68058" y="10223"/>
                  </a:cubicBezTo>
                  <a:cubicBezTo>
                    <a:pt x="68597" y="10492"/>
                    <a:pt x="68866" y="11030"/>
                    <a:pt x="68866" y="11837"/>
                  </a:cubicBezTo>
                  <a:cubicBezTo>
                    <a:pt x="68058" y="12644"/>
                    <a:pt x="67251" y="13182"/>
                    <a:pt x="66713" y="13989"/>
                  </a:cubicBezTo>
                  <a:cubicBezTo>
                    <a:pt x="66444" y="15334"/>
                    <a:pt x="63216" y="14796"/>
                    <a:pt x="64830" y="16949"/>
                  </a:cubicBezTo>
                  <a:cubicBezTo>
                    <a:pt x="88773" y="24481"/>
                    <a:pt x="112717" y="32283"/>
                    <a:pt x="134777" y="44658"/>
                  </a:cubicBezTo>
                  <a:cubicBezTo>
                    <a:pt x="142578" y="48963"/>
                    <a:pt x="150649" y="52460"/>
                    <a:pt x="156568" y="59455"/>
                  </a:cubicBezTo>
                  <a:cubicBezTo>
                    <a:pt x="156030" y="60262"/>
                    <a:pt x="155223" y="60531"/>
                    <a:pt x="154147" y="59993"/>
                  </a:cubicBezTo>
                  <a:cubicBezTo>
                    <a:pt x="143924" y="58647"/>
                    <a:pt x="135315" y="53805"/>
                    <a:pt x="126168" y="49770"/>
                  </a:cubicBezTo>
                  <a:cubicBezTo>
                    <a:pt x="124285" y="48963"/>
                    <a:pt x="122402" y="48425"/>
                    <a:pt x="120518" y="47886"/>
                  </a:cubicBezTo>
                  <a:cubicBezTo>
                    <a:pt x="109219" y="48156"/>
                    <a:pt x="98727" y="44120"/>
                    <a:pt x="87966" y="41430"/>
                  </a:cubicBezTo>
                  <a:cubicBezTo>
                    <a:pt x="83662" y="40085"/>
                    <a:pt x="79627" y="38740"/>
                    <a:pt x="75591" y="37125"/>
                  </a:cubicBezTo>
                  <a:cubicBezTo>
                    <a:pt x="79358" y="38740"/>
                    <a:pt x="83393" y="40085"/>
                    <a:pt x="87428" y="41430"/>
                  </a:cubicBezTo>
                  <a:cubicBezTo>
                    <a:pt x="95499" y="43851"/>
                    <a:pt x="103570" y="45734"/>
                    <a:pt x="111910" y="47617"/>
                  </a:cubicBezTo>
                  <a:cubicBezTo>
                    <a:pt x="113793" y="48156"/>
                    <a:pt x="115945" y="48156"/>
                    <a:pt x="117290" y="50308"/>
                  </a:cubicBezTo>
                  <a:cubicBezTo>
                    <a:pt x="135315" y="57033"/>
                    <a:pt x="151725" y="67256"/>
                    <a:pt x="169481" y="74520"/>
                  </a:cubicBezTo>
                  <a:cubicBezTo>
                    <a:pt x="167598" y="76941"/>
                    <a:pt x="164908" y="75865"/>
                    <a:pt x="162486" y="75596"/>
                  </a:cubicBezTo>
                  <a:cubicBezTo>
                    <a:pt x="131817" y="70754"/>
                    <a:pt x="102225" y="61069"/>
                    <a:pt x="72901" y="50846"/>
                  </a:cubicBezTo>
                  <a:cubicBezTo>
                    <a:pt x="66175" y="48425"/>
                    <a:pt x="58643" y="48694"/>
                    <a:pt x="52186" y="44927"/>
                  </a:cubicBezTo>
                  <a:cubicBezTo>
                    <a:pt x="49227" y="42506"/>
                    <a:pt x="45460" y="41968"/>
                    <a:pt x="42232" y="40085"/>
                  </a:cubicBezTo>
                  <a:cubicBezTo>
                    <a:pt x="40887" y="39547"/>
                    <a:pt x="39542" y="38740"/>
                    <a:pt x="37659" y="38740"/>
                  </a:cubicBezTo>
                  <a:cubicBezTo>
                    <a:pt x="39273" y="39009"/>
                    <a:pt x="40618" y="39547"/>
                    <a:pt x="41963" y="40085"/>
                  </a:cubicBezTo>
                  <a:cubicBezTo>
                    <a:pt x="44922" y="41699"/>
                    <a:pt x="48151" y="42506"/>
                    <a:pt x="51110" y="44389"/>
                  </a:cubicBezTo>
                  <a:cubicBezTo>
                    <a:pt x="53800" y="46810"/>
                    <a:pt x="57297" y="47348"/>
                    <a:pt x="60526" y="48963"/>
                  </a:cubicBezTo>
                  <a:cubicBezTo>
                    <a:pt x="62409" y="50039"/>
                    <a:pt x="64830" y="50308"/>
                    <a:pt x="65906" y="52729"/>
                  </a:cubicBezTo>
                  <a:cubicBezTo>
                    <a:pt x="66444" y="53805"/>
                    <a:pt x="66982" y="54612"/>
                    <a:pt x="67789" y="55150"/>
                  </a:cubicBezTo>
                  <a:cubicBezTo>
                    <a:pt x="80434" y="61607"/>
                    <a:pt x="90926" y="71292"/>
                    <a:pt x="103570" y="77748"/>
                  </a:cubicBezTo>
                  <a:cubicBezTo>
                    <a:pt x="109757" y="80977"/>
                    <a:pt x="116483" y="80977"/>
                    <a:pt x="122940" y="80439"/>
                  </a:cubicBezTo>
                  <a:cubicBezTo>
                    <a:pt x="131279" y="79631"/>
                    <a:pt x="139619" y="79362"/>
                    <a:pt x="147959" y="79093"/>
                  </a:cubicBezTo>
                  <a:cubicBezTo>
                    <a:pt x="150111" y="79362"/>
                    <a:pt x="152263" y="78555"/>
                    <a:pt x="154416" y="78286"/>
                  </a:cubicBezTo>
                  <a:cubicBezTo>
                    <a:pt x="159527" y="77748"/>
                    <a:pt x="164639" y="79362"/>
                    <a:pt x="169750" y="80169"/>
                  </a:cubicBezTo>
                  <a:cubicBezTo>
                    <a:pt x="171364" y="80439"/>
                    <a:pt x="173785" y="80708"/>
                    <a:pt x="173247" y="83398"/>
                  </a:cubicBezTo>
                  <a:cubicBezTo>
                    <a:pt x="168136" y="86626"/>
                    <a:pt x="162217" y="85550"/>
                    <a:pt x="156837" y="86088"/>
                  </a:cubicBezTo>
                  <a:cubicBezTo>
                    <a:pt x="147152" y="87164"/>
                    <a:pt x="137198" y="89585"/>
                    <a:pt x="130741" y="89047"/>
                  </a:cubicBezTo>
                  <a:cubicBezTo>
                    <a:pt x="146076" y="90661"/>
                    <a:pt x="164639" y="93083"/>
                    <a:pt x="183470" y="88778"/>
                  </a:cubicBezTo>
                  <a:cubicBezTo>
                    <a:pt x="188313" y="87702"/>
                    <a:pt x="192886" y="85550"/>
                    <a:pt x="197191" y="82860"/>
                  </a:cubicBezTo>
                  <a:cubicBezTo>
                    <a:pt x="200957" y="82053"/>
                    <a:pt x="204454" y="81784"/>
                    <a:pt x="207683" y="84743"/>
                  </a:cubicBezTo>
                  <a:cubicBezTo>
                    <a:pt x="207145" y="88509"/>
                    <a:pt x="203109" y="87971"/>
                    <a:pt x="201226" y="89854"/>
                  </a:cubicBezTo>
                  <a:cubicBezTo>
                    <a:pt x="198536" y="90392"/>
                    <a:pt x="196384" y="92276"/>
                    <a:pt x="194769" y="92276"/>
                  </a:cubicBezTo>
                  <a:cubicBezTo>
                    <a:pt x="196922" y="91200"/>
                    <a:pt x="200419" y="90661"/>
                    <a:pt x="203378" y="88778"/>
                  </a:cubicBezTo>
                  <a:cubicBezTo>
                    <a:pt x="207414" y="87433"/>
                    <a:pt x="210642" y="84205"/>
                    <a:pt x="215215" y="84205"/>
                  </a:cubicBezTo>
                  <a:cubicBezTo>
                    <a:pt x="215753" y="84205"/>
                    <a:pt x="213870" y="83129"/>
                    <a:pt x="214677" y="82322"/>
                  </a:cubicBezTo>
                  <a:cubicBezTo>
                    <a:pt x="216022" y="80977"/>
                    <a:pt x="217637" y="80977"/>
                    <a:pt x="219251" y="81515"/>
                  </a:cubicBezTo>
                  <a:cubicBezTo>
                    <a:pt x="222210" y="82860"/>
                    <a:pt x="222748" y="80439"/>
                    <a:pt x="222748" y="77479"/>
                  </a:cubicBezTo>
                  <a:close/>
                </a:path>
              </a:pathLst>
            </a:custGeom>
            <a:solidFill>
              <a:srgbClr val="5C7A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0" name="Полилиния: фигура 3099">
              <a:extLst>
                <a:ext uri="{FF2B5EF4-FFF2-40B4-BE49-F238E27FC236}">
                  <a16:creationId xmlns:a16="http://schemas.microsoft.com/office/drawing/2014/main" id="{EAE86726-0289-7529-DEB9-3BC7996A78A9}"/>
                </a:ext>
              </a:extLst>
            </p:cNvPr>
            <p:cNvSpPr/>
            <p:nvPr/>
          </p:nvSpPr>
          <p:spPr>
            <a:xfrm>
              <a:off x="4036150" y="7108609"/>
              <a:ext cx="4304" cy="13182"/>
            </a:xfrm>
            <a:custGeom>
              <a:avLst/>
              <a:gdLst>
                <a:gd name="connsiteX0" fmla="*/ 4304 w 4304"/>
                <a:gd name="connsiteY0" fmla="*/ 13182 h 13182"/>
                <a:gd name="connsiteX1" fmla="*/ 538 w 4304"/>
                <a:gd name="connsiteY1" fmla="*/ 3766 h 13182"/>
                <a:gd name="connsiteX2" fmla="*/ 269 w 4304"/>
                <a:gd name="connsiteY2" fmla="*/ 2690 h 13182"/>
                <a:gd name="connsiteX3" fmla="*/ 0 w 4304"/>
                <a:gd name="connsiteY3" fmla="*/ 0 h 13182"/>
                <a:gd name="connsiteX4" fmla="*/ 4304 w 4304"/>
                <a:gd name="connsiteY4" fmla="*/ 13182 h 1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04" h="13182">
                  <a:moveTo>
                    <a:pt x="4304" y="13182"/>
                  </a:moveTo>
                  <a:cubicBezTo>
                    <a:pt x="1345" y="10761"/>
                    <a:pt x="2152" y="6726"/>
                    <a:pt x="538" y="3766"/>
                  </a:cubicBezTo>
                  <a:cubicBezTo>
                    <a:pt x="538" y="3497"/>
                    <a:pt x="269" y="2959"/>
                    <a:pt x="269" y="2690"/>
                  </a:cubicBezTo>
                  <a:cubicBezTo>
                    <a:pt x="269" y="1883"/>
                    <a:pt x="0" y="807"/>
                    <a:pt x="0" y="0"/>
                  </a:cubicBezTo>
                  <a:cubicBezTo>
                    <a:pt x="2959" y="3766"/>
                    <a:pt x="2959" y="8609"/>
                    <a:pt x="4304" y="13182"/>
                  </a:cubicBezTo>
                  <a:close/>
                </a:path>
              </a:pathLst>
            </a:custGeom>
            <a:solidFill>
              <a:srgbClr val="BEC6B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1" name="Полилиния: фигура 3100">
              <a:extLst>
                <a:ext uri="{FF2B5EF4-FFF2-40B4-BE49-F238E27FC236}">
                  <a16:creationId xmlns:a16="http://schemas.microsoft.com/office/drawing/2014/main" id="{D9142298-DCA9-29F6-1530-944C75D317AF}"/>
                </a:ext>
              </a:extLst>
            </p:cNvPr>
            <p:cNvSpPr/>
            <p:nvPr/>
          </p:nvSpPr>
          <p:spPr>
            <a:xfrm>
              <a:off x="4131986" y="7104977"/>
              <a:ext cx="28386" cy="65507"/>
            </a:xfrm>
            <a:custGeom>
              <a:avLst/>
              <a:gdLst>
                <a:gd name="connsiteX0" fmla="*/ 26302 w 28386"/>
                <a:gd name="connsiteY0" fmla="*/ 65507 h 65507"/>
                <a:gd name="connsiteX1" fmla="*/ 6125 w 28386"/>
                <a:gd name="connsiteY1" fmla="*/ 19773 h 65507"/>
                <a:gd name="connsiteX2" fmla="*/ 1551 w 28386"/>
                <a:gd name="connsiteY2" fmla="*/ 13855 h 65507"/>
                <a:gd name="connsiteX3" fmla="*/ 206 w 28386"/>
                <a:gd name="connsiteY3" fmla="*/ 7667 h 65507"/>
                <a:gd name="connsiteX4" fmla="*/ 475 w 28386"/>
                <a:gd name="connsiteY4" fmla="*/ 7398 h 65507"/>
                <a:gd name="connsiteX5" fmla="*/ 206 w 28386"/>
                <a:gd name="connsiteY5" fmla="*/ 7129 h 65507"/>
                <a:gd name="connsiteX6" fmla="*/ 3704 w 28386"/>
                <a:gd name="connsiteY6" fmla="*/ 672 h 65507"/>
                <a:gd name="connsiteX7" fmla="*/ 3704 w 28386"/>
                <a:gd name="connsiteY7" fmla="*/ 672 h 65507"/>
                <a:gd name="connsiteX8" fmla="*/ 17155 w 28386"/>
                <a:gd name="connsiteY8" fmla="*/ 8743 h 65507"/>
                <a:gd name="connsiteX9" fmla="*/ 17693 w 28386"/>
                <a:gd name="connsiteY9" fmla="*/ 14124 h 65507"/>
                <a:gd name="connsiteX10" fmla="*/ 27647 w 28386"/>
                <a:gd name="connsiteY10" fmla="*/ 59858 h 65507"/>
                <a:gd name="connsiteX11" fmla="*/ 26302 w 28386"/>
                <a:gd name="connsiteY11" fmla="*/ 65507 h 65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386" h="65507">
                  <a:moveTo>
                    <a:pt x="26302" y="65507"/>
                  </a:moveTo>
                  <a:cubicBezTo>
                    <a:pt x="19038" y="50442"/>
                    <a:pt x="14734" y="34031"/>
                    <a:pt x="6125" y="19773"/>
                  </a:cubicBezTo>
                  <a:cubicBezTo>
                    <a:pt x="4780" y="17621"/>
                    <a:pt x="3973" y="15200"/>
                    <a:pt x="1551" y="13855"/>
                  </a:cubicBezTo>
                  <a:cubicBezTo>
                    <a:pt x="206" y="11971"/>
                    <a:pt x="-332" y="10088"/>
                    <a:pt x="206" y="7667"/>
                  </a:cubicBezTo>
                  <a:lnTo>
                    <a:pt x="475" y="7398"/>
                  </a:lnTo>
                  <a:lnTo>
                    <a:pt x="206" y="7129"/>
                  </a:lnTo>
                  <a:cubicBezTo>
                    <a:pt x="206" y="4439"/>
                    <a:pt x="1820" y="2286"/>
                    <a:pt x="3704" y="672"/>
                  </a:cubicBezTo>
                  <a:lnTo>
                    <a:pt x="3704" y="672"/>
                  </a:lnTo>
                  <a:cubicBezTo>
                    <a:pt x="11774" y="-1211"/>
                    <a:pt x="14734" y="672"/>
                    <a:pt x="17155" y="8743"/>
                  </a:cubicBezTo>
                  <a:cubicBezTo>
                    <a:pt x="17693" y="10626"/>
                    <a:pt x="16886" y="12240"/>
                    <a:pt x="17693" y="14124"/>
                  </a:cubicBezTo>
                  <a:cubicBezTo>
                    <a:pt x="24149" y="28651"/>
                    <a:pt x="25226" y="44254"/>
                    <a:pt x="27647" y="59858"/>
                  </a:cubicBezTo>
                  <a:cubicBezTo>
                    <a:pt x="28185" y="61741"/>
                    <a:pt x="29530" y="64431"/>
                    <a:pt x="26302" y="65507"/>
                  </a:cubicBezTo>
                  <a:close/>
                </a:path>
              </a:pathLst>
            </a:custGeom>
            <a:solidFill>
              <a:srgbClr val="2C47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2" name="Полилиния: фигура 3101">
              <a:extLst>
                <a:ext uri="{FF2B5EF4-FFF2-40B4-BE49-F238E27FC236}">
                  <a16:creationId xmlns:a16="http://schemas.microsoft.com/office/drawing/2014/main" id="{5C23C7DB-55B5-7D58-20B8-9FD97191167D}"/>
                </a:ext>
              </a:extLst>
            </p:cNvPr>
            <p:cNvSpPr/>
            <p:nvPr/>
          </p:nvSpPr>
          <p:spPr>
            <a:xfrm>
              <a:off x="4128641" y="7152191"/>
              <a:ext cx="4207" cy="26118"/>
            </a:xfrm>
            <a:custGeom>
              <a:avLst/>
              <a:gdLst>
                <a:gd name="connsiteX0" fmla="*/ 860 w 4207"/>
                <a:gd name="connsiteY0" fmla="*/ 0 h 26118"/>
                <a:gd name="connsiteX1" fmla="*/ 4088 w 4207"/>
                <a:gd name="connsiteY1" fmla="*/ 14527 h 26118"/>
                <a:gd name="connsiteX2" fmla="*/ 4088 w 4207"/>
                <a:gd name="connsiteY2" fmla="*/ 26095 h 26118"/>
                <a:gd name="connsiteX3" fmla="*/ 1667 w 4207"/>
                <a:gd name="connsiteY3" fmla="*/ 24212 h 26118"/>
                <a:gd name="connsiteX4" fmla="*/ 322 w 4207"/>
                <a:gd name="connsiteY4" fmla="*/ 1614 h 26118"/>
                <a:gd name="connsiteX5" fmla="*/ 860 w 4207"/>
                <a:gd name="connsiteY5" fmla="*/ 0 h 26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07" h="26118">
                  <a:moveTo>
                    <a:pt x="860" y="0"/>
                  </a:moveTo>
                  <a:cubicBezTo>
                    <a:pt x="4357" y="4304"/>
                    <a:pt x="3819" y="9416"/>
                    <a:pt x="4088" y="14527"/>
                  </a:cubicBezTo>
                  <a:cubicBezTo>
                    <a:pt x="4357" y="18294"/>
                    <a:pt x="4088" y="22329"/>
                    <a:pt x="4088" y="26095"/>
                  </a:cubicBezTo>
                  <a:cubicBezTo>
                    <a:pt x="2743" y="26364"/>
                    <a:pt x="3012" y="24212"/>
                    <a:pt x="1667" y="24212"/>
                  </a:cubicBezTo>
                  <a:cubicBezTo>
                    <a:pt x="322" y="16680"/>
                    <a:pt x="-485" y="9147"/>
                    <a:pt x="322" y="1614"/>
                  </a:cubicBezTo>
                  <a:cubicBezTo>
                    <a:pt x="322" y="1076"/>
                    <a:pt x="591" y="538"/>
                    <a:pt x="860" y="0"/>
                  </a:cubicBezTo>
                  <a:close/>
                </a:path>
              </a:pathLst>
            </a:custGeom>
            <a:solidFill>
              <a:srgbClr val="3852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3" name="Полилиния: фигура 3102">
              <a:extLst>
                <a:ext uri="{FF2B5EF4-FFF2-40B4-BE49-F238E27FC236}">
                  <a16:creationId xmlns:a16="http://schemas.microsoft.com/office/drawing/2014/main" id="{886B4C98-1FCA-F040-325B-32C28D4F30BB}"/>
                </a:ext>
              </a:extLst>
            </p:cNvPr>
            <p:cNvSpPr/>
            <p:nvPr/>
          </p:nvSpPr>
          <p:spPr>
            <a:xfrm>
              <a:off x="4130492" y="7125827"/>
              <a:ext cx="3562" cy="7865"/>
            </a:xfrm>
            <a:custGeom>
              <a:avLst/>
              <a:gdLst>
                <a:gd name="connsiteX0" fmla="*/ 1162 w 3562"/>
                <a:gd name="connsiteY0" fmla="*/ 0 h 7865"/>
                <a:gd name="connsiteX1" fmla="*/ 2238 w 3562"/>
                <a:gd name="connsiteY1" fmla="*/ 7264 h 7865"/>
                <a:gd name="connsiteX2" fmla="*/ 86 w 3562"/>
                <a:gd name="connsiteY2" fmla="*/ 5650 h 7865"/>
                <a:gd name="connsiteX3" fmla="*/ 1162 w 3562"/>
                <a:gd name="connsiteY3" fmla="*/ 0 h 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2" h="7865">
                  <a:moveTo>
                    <a:pt x="1162" y="0"/>
                  </a:moveTo>
                  <a:cubicBezTo>
                    <a:pt x="5467" y="1883"/>
                    <a:pt x="2776" y="4843"/>
                    <a:pt x="2238" y="7264"/>
                  </a:cubicBezTo>
                  <a:cubicBezTo>
                    <a:pt x="1969" y="8340"/>
                    <a:pt x="1700" y="8071"/>
                    <a:pt x="86" y="5650"/>
                  </a:cubicBezTo>
                  <a:cubicBezTo>
                    <a:pt x="86" y="3766"/>
                    <a:pt x="-452" y="1614"/>
                    <a:pt x="1162" y="0"/>
                  </a:cubicBezTo>
                  <a:close/>
                </a:path>
              </a:pathLst>
            </a:custGeom>
            <a:solidFill>
              <a:srgbClr val="4059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4" name="Полилиния: фигура 3103">
              <a:extLst>
                <a:ext uri="{FF2B5EF4-FFF2-40B4-BE49-F238E27FC236}">
                  <a16:creationId xmlns:a16="http://schemas.microsoft.com/office/drawing/2014/main" id="{84077C1F-EEBB-EFB1-190D-F4A424A02FBB}"/>
                </a:ext>
              </a:extLst>
            </p:cNvPr>
            <p:cNvSpPr/>
            <p:nvPr/>
          </p:nvSpPr>
          <p:spPr>
            <a:xfrm>
              <a:off x="4073813" y="7381052"/>
              <a:ext cx="29497" cy="28125"/>
            </a:xfrm>
            <a:custGeom>
              <a:avLst/>
              <a:gdLst>
                <a:gd name="connsiteX0" fmla="*/ 0 w 29497"/>
                <a:gd name="connsiteY0" fmla="*/ 2501 h 28125"/>
                <a:gd name="connsiteX1" fmla="*/ 2421 w 29497"/>
                <a:gd name="connsiteY1" fmla="*/ 348 h 28125"/>
                <a:gd name="connsiteX2" fmla="*/ 7802 w 29497"/>
                <a:gd name="connsiteY2" fmla="*/ 4384 h 28125"/>
                <a:gd name="connsiteX3" fmla="*/ 25826 w 29497"/>
                <a:gd name="connsiteY3" fmla="*/ 20525 h 28125"/>
                <a:gd name="connsiteX4" fmla="*/ 28517 w 29497"/>
                <a:gd name="connsiteY4" fmla="*/ 27520 h 28125"/>
                <a:gd name="connsiteX5" fmla="*/ 27172 w 29497"/>
                <a:gd name="connsiteY5" fmla="*/ 27520 h 28125"/>
                <a:gd name="connsiteX6" fmla="*/ 27172 w 29497"/>
                <a:gd name="connsiteY6" fmla="*/ 27520 h 28125"/>
                <a:gd name="connsiteX7" fmla="*/ 9147 w 29497"/>
                <a:gd name="connsiteY7" fmla="*/ 12993 h 28125"/>
                <a:gd name="connsiteX8" fmla="*/ 6188 w 29497"/>
                <a:gd name="connsiteY8" fmla="*/ 11109 h 28125"/>
                <a:gd name="connsiteX9" fmla="*/ 0 w 29497"/>
                <a:gd name="connsiteY9" fmla="*/ 2501 h 2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497" h="28125">
                  <a:moveTo>
                    <a:pt x="0" y="2501"/>
                  </a:moveTo>
                  <a:cubicBezTo>
                    <a:pt x="0" y="887"/>
                    <a:pt x="0" y="-728"/>
                    <a:pt x="2421" y="348"/>
                  </a:cubicBezTo>
                  <a:cubicBezTo>
                    <a:pt x="4573" y="1156"/>
                    <a:pt x="6188" y="2770"/>
                    <a:pt x="7802" y="4384"/>
                  </a:cubicBezTo>
                  <a:cubicBezTo>
                    <a:pt x="13182" y="10571"/>
                    <a:pt x="19639" y="15414"/>
                    <a:pt x="25826" y="20525"/>
                  </a:cubicBezTo>
                  <a:cubicBezTo>
                    <a:pt x="27710" y="22139"/>
                    <a:pt x="31207" y="23754"/>
                    <a:pt x="28517" y="27520"/>
                  </a:cubicBezTo>
                  <a:cubicBezTo>
                    <a:pt x="28248" y="28327"/>
                    <a:pt x="27710" y="28327"/>
                    <a:pt x="27172" y="27520"/>
                  </a:cubicBezTo>
                  <a:lnTo>
                    <a:pt x="27172" y="27520"/>
                  </a:lnTo>
                  <a:cubicBezTo>
                    <a:pt x="20446" y="23485"/>
                    <a:pt x="15065" y="18104"/>
                    <a:pt x="9147" y="12993"/>
                  </a:cubicBezTo>
                  <a:cubicBezTo>
                    <a:pt x="8071" y="12455"/>
                    <a:pt x="7264" y="11648"/>
                    <a:pt x="6188" y="11109"/>
                  </a:cubicBezTo>
                  <a:cubicBezTo>
                    <a:pt x="3228" y="8688"/>
                    <a:pt x="269" y="6536"/>
                    <a:pt x="0" y="2501"/>
                  </a:cubicBezTo>
                  <a:close/>
                </a:path>
              </a:pathLst>
            </a:custGeom>
            <a:solidFill>
              <a:srgbClr val="324C2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5" name="Полилиния: фигура 3104">
              <a:extLst>
                <a:ext uri="{FF2B5EF4-FFF2-40B4-BE49-F238E27FC236}">
                  <a16:creationId xmlns:a16="http://schemas.microsoft.com/office/drawing/2014/main" id="{7335EE49-5A7B-CAFE-5C1A-CBD88D3840B0}"/>
                </a:ext>
              </a:extLst>
            </p:cNvPr>
            <p:cNvSpPr/>
            <p:nvPr/>
          </p:nvSpPr>
          <p:spPr>
            <a:xfrm>
              <a:off x="4258634" y="7445160"/>
              <a:ext cx="36073" cy="24212"/>
            </a:xfrm>
            <a:custGeom>
              <a:avLst/>
              <a:gdLst>
                <a:gd name="connsiteX0" fmla="*/ 10223 w 36073"/>
                <a:gd name="connsiteY0" fmla="*/ 22329 h 24212"/>
                <a:gd name="connsiteX1" fmla="*/ 0 w 36073"/>
                <a:gd name="connsiteY1" fmla="*/ 24212 h 24212"/>
                <a:gd name="connsiteX2" fmla="*/ 25557 w 36073"/>
                <a:gd name="connsiteY2" fmla="*/ 7802 h 24212"/>
                <a:gd name="connsiteX3" fmla="*/ 29862 w 36073"/>
                <a:gd name="connsiteY3" fmla="*/ 4035 h 24212"/>
                <a:gd name="connsiteX4" fmla="*/ 35511 w 36073"/>
                <a:gd name="connsiteY4" fmla="*/ 0 h 24212"/>
                <a:gd name="connsiteX5" fmla="*/ 31476 w 36073"/>
                <a:gd name="connsiteY5" fmla="*/ 11030 h 24212"/>
                <a:gd name="connsiteX6" fmla="*/ 10223 w 36073"/>
                <a:gd name="connsiteY6" fmla="*/ 22329 h 24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073" h="24212">
                  <a:moveTo>
                    <a:pt x="10223" y="22329"/>
                  </a:moveTo>
                  <a:cubicBezTo>
                    <a:pt x="6726" y="22867"/>
                    <a:pt x="3497" y="23674"/>
                    <a:pt x="0" y="24212"/>
                  </a:cubicBezTo>
                  <a:cubicBezTo>
                    <a:pt x="9416" y="20177"/>
                    <a:pt x="18294" y="15065"/>
                    <a:pt x="25557" y="7802"/>
                  </a:cubicBezTo>
                  <a:cubicBezTo>
                    <a:pt x="26095" y="5650"/>
                    <a:pt x="28517" y="5650"/>
                    <a:pt x="29862" y="4035"/>
                  </a:cubicBezTo>
                  <a:cubicBezTo>
                    <a:pt x="31745" y="2690"/>
                    <a:pt x="33628" y="1345"/>
                    <a:pt x="35511" y="0"/>
                  </a:cubicBezTo>
                  <a:cubicBezTo>
                    <a:pt x="37395" y="4842"/>
                    <a:pt x="34166" y="7802"/>
                    <a:pt x="31476" y="11030"/>
                  </a:cubicBezTo>
                  <a:cubicBezTo>
                    <a:pt x="23943" y="14258"/>
                    <a:pt x="17756" y="19639"/>
                    <a:pt x="10223" y="22329"/>
                  </a:cubicBezTo>
                  <a:close/>
                </a:path>
              </a:pathLst>
            </a:custGeom>
            <a:solidFill>
              <a:srgbClr val="354F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6" name="Полилиния: фигура 3105">
              <a:extLst>
                <a:ext uri="{FF2B5EF4-FFF2-40B4-BE49-F238E27FC236}">
                  <a16:creationId xmlns:a16="http://schemas.microsoft.com/office/drawing/2014/main" id="{799AC305-AF74-1299-6C26-42FDAE515C6E}"/>
                </a:ext>
              </a:extLst>
            </p:cNvPr>
            <p:cNvSpPr/>
            <p:nvPr/>
          </p:nvSpPr>
          <p:spPr>
            <a:xfrm>
              <a:off x="4147121" y="7113720"/>
              <a:ext cx="14394" cy="58916"/>
            </a:xfrm>
            <a:custGeom>
              <a:avLst/>
              <a:gdLst>
                <a:gd name="connsiteX0" fmla="*/ 11166 w 14394"/>
                <a:gd name="connsiteY0" fmla="*/ 56764 h 58916"/>
                <a:gd name="connsiteX1" fmla="*/ 10090 w 14394"/>
                <a:gd name="connsiteY1" fmla="*/ 44120 h 58916"/>
                <a:gd name="connsiteX2" fmla="*/ 1481 w 14394"/>
                <a:gd name="connsiteY2" fmla="*/ 7533 h 58916"/>
                <a:gd name="connsiteX3" fmla="*/ 2019 w 14394"/>
                <a:gd name="connsiteY3" fmla="*/ 0 h 58916"/>
                <a:gd name="connsiteX4" fmla="*/ 8476 w 14394"/>
                <a:gd name="connsiteY4" fmla="*/ 11299 h 58916"/>
                <a:gd name="connsiteX5" fmla="*/ 13318 w 14394"/>
                <a:gd name="connsiteY5" fmla="*/ 40892 h 58916"/>
                <a:gd name="connsiteX6" fmla="*/ 13587 w 14394"/>
                <a:gd name="connsiteY6" fmla="*/ 47348 h 58916"/>
                <a:gd name="connsiteX7" fmla="*/ 13587 w 14394"/>
                <a:gd name="connsiteY7" fmla="*/ 47348 h 58916"/>
                <a:gd name="connsiteX8" fmla="*/ 14125 w 14394"/>
                <a:gd name="connsiteY8" fmla="*/ 54881 h 58916"/>
                <a:gd name="connsiteX9" fmla="*/ 14125 w 14394"/>
                <a:gd name="connsiteY9" fmla="*/ 55419 h 58916"/>
                <a:gd name="connsiteX10" fmla="*/ 14394 w 14394"/>
                <a:gd name="connsiteY10" fmla="*/ 55957 h 58916"/>
                <a:gd name="connsiteX11" fmla="*/ 12511 w 14394"/>
                <a:gd name="connsiteY11" fmla="*/ 58917 h 58916"/>
                <a:gd name="connsiteX12" fmla="*/ 11166 w 14394"/>
                <a:gd name="connsiteY12" fmla="*/ 56764 h 5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394" h="58916">
                  <a:moveTo>
                    <a:pt x="11166" y="56764"/>
                  </a:moveTo>
                  <a:cubicBezTo>
                    <a:pt x="12511" y="52460"/>
                    <a:pt x="11166" y="47887"/>
                    <a:pt x="10090" y="44120"/>
                  </a:cubicBezTo>
                  <a:cubicBezTo>
                    <a:pt x="6861" y="32014"/>
                    <a:pt x="7669" y="18832"/>
                    <a:pt x="1481" y="7533"/>
                  </a:cubicBezTo>
                  <a:cubicBezTo>
                    <a:pt x="405" y="5381"/>
                    <a:pt x="-1478" y="2152"/>
                    <a:pt x="2019" y="0"/>
                  </a:cubicBezTo>
                  <a:cubicBezTo>
                    <a:pt x="5785" y="2959"/>
                    <a:pt x="6592" y="7264"/>
                    <a:pt x="8476" y="11299"/>
                  </a:cubicBezTo>
                  <a:cubicBezTo>
                    <a:pt x="9552" y="21253"/>
                    <a:pt x="10897" y="31207"/>
                    <a:pt x="13318" y="40892"/>
                  </a:cubicBezTo>
                  <a:cubicBezTo>
                    <a:pt x="12242" y="43044"/>
                    <a:pt x="14663" y="45196"/>
                    <a:pt x="13587" y="47348"/>
                  </a:cubicBezTo>
                  <a:lnTo>
                    <a:pt x="13587" y="47348"/>
                  </a:lnTo>
                  <a:cubicBezTo>
                    <a:pt x="12511" y="50039"/>
                    <a:pt x="15201" y="52191"/>
                    <a:pt x="14125" y="54881"/>
                  </a:cubicBezTo>
                  <a:lnTo>
                    <a:pt x="14125" y="55419"/>
                  </a:lnTo>
                  <a:lnTo>
                    <a:pt x="14394" y="55957"/>
                  </a:lnTo>
                  <a:cubicBezTo>
                    <a:pt x="13856" y="57033"/>
                    <a:pt x="13856" y="58379"/>
                    <a:pt x="12511" y="58917"/>
                  </a:cubicBezTo>
                  <a:cubicBezTo>
                    <a:pt x="11704" y="58648"/>
                    <a:pt x="11435" y="57840"/>
                    <a:pt x="11166" y="56764"/>
                  </a:cubicBezTo>
                  <a:close/>
                </a:path>
              </a:pathLst>
            </a:custGeom>
            <a:solidFill>
              <a:srgbClr val="5370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7" name="Полилиния: фигура 3106">
              <a:extLst>
                <a:ext uri="{FF2B5EF4-FFF2-40B4-BE49-F238E27FC236}">
                  <a16:creationId xmlns:a16="http://schemas.microsoft.com/office/drawing/2014/main" id="{DF8D31D5-DC6E-0A42-550F-2BD09DF795D9}"/>
                </a:ext>
              </a:extLst>
            </p:cNvPr>
            <p:cNvSpPr/>
            <p:nvPr/>
          </p:nvSpPr>
          <p:spPr>
            <a:xfrm>
              <a:off x="3994600" y="7093275"/>
              <a:ext cx="8997" cy="18562"/>
            </a:xfrm>
            <a:custGeom>
              <a:avLst/>
              <a:gdLst>
                <a:gd name="connsiteX0" fmla="*/ 8728 w 8997"/>
                <a:gd name="connsiteY0" fmla="*/ 18563 h 18562"/>
                <a:gd name="connsiteX1" fmla="*/ 120 w 8997"/>
                <a:gd name="connsiteY1" fmla="*/ 0 h 18562"/>
                <a:gd name="connsiteX2" fmla="*/ 8997 w 8997"/>
                <a:gd name="connsiteY2" fmla="*/ 14527 h 18562"/>
                <a:gd name="connsiteX3" fmla="*/ 8728 w 8997"/>
                <a:gd name="connsiteY3" fmla="*/ 18563 h 1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97" h="18562">
                  <a:moveTo>
                    <a:pt x="8728" y="18563"/>
                  </a:moveTo>
                  <a:cubicBezTo>
                    <a:pt x="5500" y="12644"/>
                    <a:pt x="-957" y="8071"/>
                    <a:pt x="120" y="0"/>
                  </a:cubicBezTo>
                  <a:cubicBezTo>
                    <a:pt x="3079" y="4842"/>
                    <a:pt x="6845" y="9147"/>
                    <a:pt x="8997" y="14527"/>
                  </a:cubicBezTo>
                  <a:cubicBezTo>
                    <a:pt x="7652" y="15603"/>
                    <a:pt x="8459" y="16949"/>
                    <a:pt x="8728" y="18563"/>
                  </a:cubicBezTo>
                  <a:close/>
                </a:path>
              </a:pathLst>
            </a:custGeom>
            <a:solidFill>
              <a:srgbClr val="83995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8" name="Полилиния: фигура 3107">
              <a:extLst>
                <a:ext uri="{FF2B5EF4-FFF2-40B4-BE49-F238E27FC236}">
                  <a16:creationId xmlns:a16="http://schemas.microsoft.com/office/drawing/2014/main" id="{13BD5520-A20C-4269-4230-26F11CCB4057}"/>
                </a:ext>
              </a:extLst>
            </p:cNvPr>
            <p:cNvSpPr/>
            <p:nvPr/>
          </p:nvSpPr>
          <p:spPr>
            <a:xfrm>
              <a:off x="4040903" y="7122867"/>
              <a:ext cx="5200" cy="11029"/>
            </a:xfrm>
            <a:custGeom>
              <a:avLst/>
              <a:gdLst>
                <a:gd name="connsiteX0" fmla="*/ 89 w 5200"/>
                <a:gd name="connsiteY0" fmla="*/ 5111 h 11029"/>
                <a:gd name="connsiteX1" fmla="*/ 89 w 5200"/>
                <a:gd name="connsiteY1" fmla="*/ 0 h 11029"/>
                <a:gd name="connsiteX2" fmla="*/ 5200 w 5200"/>
                <a:gd name="connsiteY2" fmla="*/ 10492 h 11029"/>
                <a:gd name="connsiteX3" fmla="*/ 4393 w 5200"/>
                <a:gd name="connsiteY3" fmla="*/ 11030 h 11029"/>
                <a:gd name="connsiteX4" fmla="*/ 3855 w 5200"/>
                <a:gd name="connsiteY4" fmla="*/ 10761 h 11029"/>
                <a:gd name="connsiteX5" fmla="*/ 89 w 5200"/>
                <a:gd name="connsiteY5" fmla="*/ 5111 h 11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00" h="11029">
                  <a:moveTo>
                    <a:pt x="89" y="5111"/>
                  </a:moveTo>
                  <a:cubicBezTo>
                    <a:pt x="1703" y="3497"/>
                    <a:pt x="-449" y="1614"/>
                    <a:pt x="89" y="0"/>
                  </a:cubicBezTo>
                  <a:cubicBezTo>
                    <a:pt x="2779" y="2959"/>
                    <a:pt x="3586" y="6726"/>
                    <a:pt x="5200" y="10492"/>
                  </a:cubicBezTo>
                  <a:cubicBezTo>
                    <a:pt x="4931" y="10761"/>
                    <a:pt x="4662" y="11030"/>
                    <a:pt x="4393" y="11030"/>
                  </a:cubicBezTo>
                  <a:cubicBezTo>
                    <a:pt x="4124" y="11030"/>
                    <a:pt x="3855" y="11030"/>
                    <a:pt x="3855" y="10761"/>
                  </a:cubicBezTo>
                  <a:cubicBezTo>
                    <a:pt x="2510" y="8878"/>
                    <a:pt x="627" y="7533"/>
                    <a:pt x="89" y="5111"/>
                  </a:cubicBezTo>
                  <a:close/>
                </a:path>
              </a:pathLst>
            </a:custGeom>
            <a:solidFill>
              <a:srgbClr val="BEC6B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09" name="Полилиния: фигура 3108">
              <a:extLst>
                <a:ext uri="{FF2B5EF4-FFF2-40B4-BE49-F238E27FC236}">
                  <a16:creationId xmlns:a16="http://schemas.microsoft.com/office/drawing/2014/main" id="{49E94E24-E0D1-B81C-5481-15AB5DC98665}"/>
                </a:ext>
              </a:extLst>
            </p:cNvPr>
            <p:cNvSpPr/>
            <p:nvPr/>
          </p:nvSpPr>
          <p:spPr>
            <a:xfrm>
              <a:off x="3965665" y="7065565"/>
              <a:ext cx="3228" cy="6456"/>
            </a:xfrm>
            <a:custGeom>
              <a:avLst/>
              <a:gdLst>
                <a:gd name="connsiteX0" fmla="*/ 0 w 3228"/>
                <a:gd name="connsiteY0" fmla="*/ 4035 h 6456"/>
                <a:gd name="connsiteX1" fmla="*/ 269 w 3228"/>
                <a:gd name="connsiteY1" fmla="*/ 0 h 6456"/>
                <a:gd name="connsiteX2" fmla="*/ 3228 w 3228"/>
                <a:gd name="connsiteY2" fmla="*/ 6457 h 6456"/>
                <a:gd name="connsiteX3" fmla="*/ 0 w 3228"/>
                <a:gd name="connsiteY3" fmla="*/ 4035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8" h="6456">
                  <a:moveTo>
                    <a:pt x="0" y="4035"/>
                  </a:moveTo>
                  <a:cubicBezTo>
                    <a:pt x="1345" y="2690"/>
                    <a:pt x="0" y="1345"/>
                    <a:pt x="269" y="0"/>
                  </a:cubicBezTo>
                  <a:cubicBezTo>
                    <a:pt x="2421" y="1614"/>
                    <a:pt x="2690" y="4035"/>
                    <a:pt x="3228" y="6457"/>
                  </a:cubicBezTo>
                  <a:cubicBezTo>
                    <a:pt x="1345" y="6457"/>
                    <a:pt x="807" y="5381"/>
                    <a:pt x="0" y="4035"/>
                  </a:cubicBezTo>
                  <a:close/>
                </a:path>
              </a:pathLst>
            </a:custGeom>
            <a:solidFill>
              <a:srgbClr val="C3CBB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0" name="Полилиния: фигура 3109">
              <a:extLst>
                <a:ext uri="{FF2B5EF4-FFF2-40B4-BE49-F238E27FC236}">
                  <a16:creationId xmlns:a16="http://schemas.microsoft.com/office/drawing/2014/main" id="{8CBF7706-2689-14A6-E91E-D9594EF59C49}"/>
                </a:ext>
              </a:extLst>
            </p:cNvPr>
            <p:cNvSpPr/>
            <p:nvPr/>
          </p:nvSpPr>
          <p:spPr>
            <a:xfrm>
              <a:off x="4044759" y="7133359"/>
              <a:ext cx="2892" cy="3766"/>
            </a:xfrm>
            <a:custGeom>
              <a:avLst/>
              <a:gdLst>
                <a:gd name="connsiteX0" fmla="*/ 0 w 2892"/>
                <a:gd name="connsiteY0" fmla="*/ 269 h 3766"/>
                <a:gd name="connsiteX1" fmla="*/ 1076 w 2892"/>
                <a:gd name="connsiteY1" fmla="*/ 0 h 3766"/>
                <a:gd name="connsiteX2" fmla="*/ 2690 w 2892"/>
                <a:gd name="connsiteY2" fmla="*/ 3766 h 3766"/>
                <a:gd name="connsiteX3" fmla="*/ 0 w 2892"/>
                <a:gd name="connsiteY3" fmla="*/ 269 h 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2" h="3766">
                  <a:moveTo>
                    <a:pt x="0" y="269"/>
                  </a:moveTo>
                  <a:cubicBezTo>
                    <a:pt x="269" y="269"/>
                    <a:pt x="807" y="0"/>
                    <a:pt x="1076" y="0"/>
                  </a:cubicBezTo>
                  <a:cubicBezTo>
                    <a:pt x="2690" y="807"/>
                    <a:pt x="3228" y="2152"/>
                    <a:pt x="2690" y="3766"/>
                  </a:cubicBezTo>
                  <a:cubicBezTo>
                    <a:pt x="1345" y="2959"/>
                    <a:pt x="269" y="1883"/>
                    <a:pt x="0" y="269"/>
                  </a:cubicBezTo>
                  <a:close/>
                </a:path>
              </a:pathLst>
            </a:custGeom>
            <a:solidFill>
              <a:srgbClr val="5D72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1" name="Полилиния: фигура 3110">
              <a:extLst>
                <a:ext uri="{FF2B5EF4-FFF2-40B4-BE49-F238E27FC236}">
                  <a16:creationId xmlns:a16="http://schemas.microsoft.com/office/drawing/2014/main" id="{9EB7F599-1E75-5A91-8331-3703793153EB}"/>
                </a:ext>
              </a:extLst>
            </p:cNvPr>
            <p:cNvSpPr/>
            <p:nvPr/>
          </p:nvSpPr>
          <p:spPr>
            <a:xfrm>
              <a:off x="4152070" y="7171023"/>
              <a:ext cx="37469" cy="149496"/>
            </a:xfrm>
            <a:custGeom>
              <a:avLst/>
              <a:gdLst>
                <a:gd name="connsiteX0" fmla="*/ 10791 w 37469"/>
                <a:gd name="connsiteY0" fmla="*/ 7533 h 149496"/>
                <a:gd name="connsiteX1" fmla="*/ 23704 w 37469"/>
                <a:gd name="connsiteY1" fmla="*/ 38740 h 149496"/>
                <a:gd name="connsiteX2" fmla="*/ 33927 w 37469"/>
                <a:gd name="connsiteY2" fmla="*/ 73713 h 149496"/>
                <a:gd name="connsiteX3" fmla="*/ 36617 w 37469"/>
                <a:gd name="connsiteY3" fmla="*/ 89854 h 149496"/>
                <a:gd name="connsiteX4" fmla="*/ 36617 w 37469"/>
                <a:gd name="connsiteY4" fmla="*/ 121868 h 149496"/>
                <a:gd name="connsiteX5" fmla="*/ 33389 w 37469"/>
                <a:gd name="connsiteY5" fmla="*/ 145005 h 149496"/>
                <a:gd name="connsiteX6" fmla="*/ 26394 w 37469"/>
                <a:gd name="connsiteY6" fmla="*/ 146619 h 149496"/>
                <a:gd name="connsiteX7" fmla="*/ 29891 w 37469"/>
                <a:gd name="connsiteY7" fmla="*/ 133167 h 149496"/>
                <a:gd name="connsiteX8" fmla="*/ 32044 w 37469"/>
                <a:gd name="connsiteY8" fmla="*/ 108955 h 149496"/>
                <a:gd name="connsiteX9" fmla="*/ 31506 w 37469"/>
                <a:gd name="connsiteY9" fmla="*/ 100346 h 149496"/>
                <a:gd name="connsiteX10" fmla="*/ 30160 w 37469"/>
                <a:gd name="connsiteY10" fmla="*/ 90392 h 149496"/>
                <a:gd name="connsiteX11" fmla="*/ 25318 w 37469"/>
                <a:gd name="connsiteY11" fmla="*/ 62683 h 149496"/>
                <a:gd name="connsiteX12" fmla="*/ 15364 w 37469"/>
                <a:gd name="connsiteY12" fmla="*/ 31476 h 149496"/>
                <a:gd name="connsiteX13" fmla="*/ 2720 w 37469"/>
                <a:gd name="connsiteY13" fmla="*/ 6188 h 149496"/>
                <a:gd name="connsiteX14" fmla="*/ 30 w 37469"/>
                <a:gd name="connsiteY14" fmla="*/ 0 h 149496"/>
                <a:gd name="connsiteX15" fmla="*/ 10791 w 37469"/>
                <a:gd name="connsiteY15" fmla="*/ 7533 h 149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7469" h="149496">
                  <a:moveTo>
                    <a:pt x="10791" y="7533"/>
                  </a:moveTo>
                  <a:cubicBezTo>
                    <a:pt x="16709" y="17218"/>
                    <a:pt x="21014" y="27441"/>
                    <a:pt x="23704" y="38740"/>
                  </a:cubicBezTo>
                  <a:cubicBezTo>
                    <a:pt x="26663" y="50577"/>
                    <a:pt x="30429" y="62145"/>
                    <a:pt x="33927" y="73713"/>
                  </a:cubicBezTo>
                  <a:cubicBezTo>
                    <a:pt x="38500" y="78555"/>
                    <a:pt x="37424" y="84205"/>
                    <a:pt x="36617" y="89854"/>
                  </a:cubicBezTo>
                  <a:cubicBezTo>
                    <a:pt x="37155" y="100615"/>
                    <a:pt x="38231" y="111107"/>
                    <a:pt x="36617" y="121868"/>
                  </a:cubicBezTo>
                  <a:cubicBezTo>
                    <a:pt x="35272" y="129670"/>
                    <a:pt x="36886" y="137741"/>
                    <a:pt x="33389" y="145005"/>
                  </a:cubicBezTo>
                  <a:cubicBezTo>
                    <a:pt x="32044" y="147964"/>
                    <a:pt x="30160" y="152537"/>
                    <a:pt x="26394" y="146619"/>
                  </a:cubicBezTo>
                  <a:cubicBezTo>
                    <a:pt x="29084" y="142583"/>
                    <a:pt x="29891" y="138010"/>
                    <a:pt x="29891" y="133167"/>
                  </a:cubicBezTo>
                  <a:cubicBezTo>
                    <a:pt x="30160" y="125097"/>
                    <a:pt x="31237" y="117026"/>
                    <a:pt x="32044" y="108955"/>
                  </a:cubicBezTo>
                  <a:cubicBezTo>
                    <a:pt x="32313" y="105996"/>
                    <a:pt x="32313" y="103037"/>
                    <a:pt x="31506" y="100346"/>
                  </a:cubicBezTo>
                  <a:cubicBezTo>
                    <a:pt x="30968" y="97118"/>
                    <a:pt x="28546" y="93890"/>
                    <a:pt x="30160" y="90392"/>
                  </a:cubicBezTo>
                  <a:cubicBezTo>
                    <a:pt x="31506" y="80708"/>
                    <a:pt x="28546" y="71561"/>
                    <a:pt x="25318" y="62683"/>
                  </a:cubicBezTo>
                  <a:cubicBezTo>
                    <a:pt x="21552" y="52460"/>
                    <a:pt x="17785" y="42237"/>
                    <a:pt x="15364" y="31476"/>
                  </a:cubicBezTo>
                  <a:cubicBezTo>
                    <a:pt x="13212" y="22060"/>
                    <a:pt x="8369" y="13989"/>
                    <a:pt x="2720" y="6188"/>
                  </a:cubicBezTo>
                  <a:cubicBezTo>
                    <a:pt x="1375" y="4304"/>
                    <a:pt x="-239" y="2690"/>
                    <a:pt x="30" y="0"/>
                  </a:cubicBezTo>
                  <a:cubicBezTo>
                    <a:pt x="4603" y="1076"/>
                    <a:pt x="7293" y="4842"/>
                    <a:pt x="10791" y="7533"/>
                  </a:cubicBezTo>
                  <a:close/>
                </a:path>
              </a:pathLst>
            </a:custGeom>
            <a:solidFill>
              <a:srgbClr val="8EA2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2" name="Полилиния: фигура 3111">
              <a:extLst>
                <a:ext uri="{FF2B5EF4-FFF2-40B4-BE49-F238E27FC236}">
                  <a16:creationId xmlns:a16="http://schemas.microsoft.com/office/drawing/2014/main" id="{E84989B3-9173-8FF4-BBDC-EC99AE71545E}"/>
                </a:ext>
              </a:extLst>
            </p:cNvPr>
            <p:cNvSpPr/>
            <p:nvPr/>
          </p:nvSpPr>
          <p:spPr>
            <a:xfrm>
              <a:off x="4151562" y="7198194"/>
              <a:ext cx="8339" cy="18562"/>
            </a:xfrm>
            <a:custGeom>
              <a:avLst/>
              <a:gdLst>
                <a:gd name="connsiteX0" fmla="*/ 0 w 8339"/>
                <a:gd name="connsiteY0" fmla="*/ 0 h 18562"/>
                <a:gd name="connsiteX1" fmla="*/ 8340 w 8339"/>
                <a:gd name="connsiteY1" fmla="*/ 18563 h 18562"/>
                <a:gd name="connsiteX2" fmla="*/ 0 w 8339"/>
                <a:gd name="connsiteY2" fmla="*/ 0 h 1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39" h="18562">
                  <a:moveTo>
                    <a:pt x="0" y="0"/>
                  </a:moveTo>
                  <a:cubicBezTo>
                    <a:pt x="3228" y="5649"/>
                    <a:pt x="7264" y="10761"/>
                    <a:pt x="8340" y="18563"/>
                  </a:cubicBezTo>
                  <a:cubicBezTo>
                    <a:pt x="2421" y="12913"/>
                    <a:pt x="807" y="6726"/>
                    <a:pt x="0" y="0"/>
                  </a:cubicBezTo>
                  <a:close/>
                </a:path>
              </a:pathLst>
            </a:custGeom>
            <a:solidFill>
              <a:srgbClr val="3550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3" name="Полилиния: фигура 3112">
              <a:extLst>
                <a:ext uri="{FF2B5EF4-FFF2-40B4-BE49-F238E27FC236}">
                  <a16:creationId xmlns:a16="http://schemas.microsoft.com/office/drawing/2014/main" id="{C93DE8DB-8BA3-6C13-AEBE-DBC3EEA7CE24}"/>
                </a:ext>
              </a:extLst>
            </p:cNvPr>
            <p:cNvSpPr/>
            <p:nvPr/>
          </p:nvSpPr>
          <p:spPr>
            <a:xfrm>
              <a:off x="4152907" y="7223752"/>
              <a:ext cx="8608" cy="24212"/>
            </a:xfrm>
            <a:custGeom>
              <a:avLst/>
              <a:gdLst>
                <a:gd name="connsiteX0" fmla="*/ 8609 w 8608"/>
                <a:gd name="connsiteY0" fmla="*/ 24212 h 24212"/>
                <a:gd name="connsiteX1" fmla="*/ 0 w 8608"/>
                <a:gd name="connsiteY1" fmla="*/ 0 h 24212"/>
                <a:gd name="connsiteX2" fmla="*/ 8609 w 8608"/>
                <a:gd name="connsiteY2" fmla="*/ 24212 h 24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608" h="24212">
                  <a:moveTo>
                    <a:pt x="8609" y="24212"/>
                  </a:moveTo>
                  <a:cubicBezTo>
                    <a:pt x="6457" y="15872"/>
                    <a:pt x="1076" y="8609"/>
                    <a:pt x="0" y="0"/>
                  </a:cubicBezTo>
                  <a:cubicBezTo>
                    <a:pt x="2690" y="8071"/>
                    <a:pt x="8071" y="15334"/>
                    <a:pt x="8609" y="24212"/>
                  </a:cubicBezTo>
                  <a:close/>
                </a:path>
              </a:pathLst>
            </a:custGeom>
            <a:solidFill>
              <a:srgbClr val="4D6A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4" name="Полилиния: фигура 3113">
              <a:extLst>
                <a:ext uri="{FF2B5EF4-FFF2-40B4-BE49-F238E27FC236}">
                  <a16:creationId xmlns:a16="http://schemas.microsoft.com/office/drawing/2014/main" id="{74ACEF84-4A01-627A-CF8B-8DDA916B32FD}"/>
                </a:ext>
              </a:extLst>
            </p:cNvPr>
            <p:cNvSpPr/>
            <p:nvPr/>
          </p:nvSpPr>
          <p:spPr>
            <a:xfrm>
              <a:off x="4179002" y="7258994"/>
              <a:ext cx="4899" cy="12106"/>
            </a:xfrm>
            <a:custGeom>
              <a:avLst/>
              <a:gdLst>
                <a:gd name="connsiteX0" fmla="*/ 3228 w 4899"/>
                <a:gd name="connsiteY0" fmla="*/ 2152 h 12106"/>
                <a:gd name="connsiteX1" fmla="*/ 4573 w 4899"/>
                <a:gd name="connsiteY1" fmla="*/ 12106 h 12106"/>
                <a:gd name="connsiteX2" fmla="*/ 0 w 4899"/>
                <a:gd name="connsiteY2" fmla="*/ 0 h 12106"/>
                <a:gd name="connsiteX3" fmla="*/ 3228 w 4899"/>
                <a:gd name="connsiteY3" fmla="*/ 2152 h 1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99" h="12106">
                  <a:moveTo>
                    <a:pt x="3228" y="2152"/>
                  </a:moveTo>
                  <a:cubicBezTo>
                    <a:pt x="3766" y="5381"/>
                    <a:pt x="5650" y="8609"/>
                    <a:pt x="4573" y="12106"/>
                  </a:cubicBezTo>
                  <a:cubicBezTo>
                    <a:pt x="807" y="8878"/>
                    <a:pt x="1883" y="4035"/>
                    <a:pt x="0" y="0"/>
                  </a:cubicBezTo>
                  <a:cubicBezTo>
                    <a:pt x="2152" y="269"/>
                    <a:pt x="2421" y="1614"/>
                    <a:pt x="3228" y="2152"/>
                  </a:cubicBezTo>
                  <a:close/>
                </a:path>
              </a:pathLst>
            </a:custGeom>
            <a:solidFill>
              <a:srgbClr val="4965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5" name="Полилиния: фигура 3114">
              <a:extLst>
                <a:ext uri="{FF2B5EF4-FFF2-40B4-BE49-F238E27FC236}">
                  <a16:creationId xmlns:a16="http://schemas.microsoft.com/office/drawing/2014/main" id="{C7297BF2-F3C7-B7C8-44B5-BA2802CEB792}"/>
                </a:ext>
              </a:extLst>
            </p:cNvPr>
            <p:cNvSpPr/>
            <p:nvPr/>
          </p:nvSpPr>
          <p:spPr>
            <a:xfrm>
              <a:off x="4160170" y="7169947"/>
              <a:ext cx="3228" cy="6456"/>
            </a:xfrm>
            <a:custGeom>
              <a:avLst/>
              <a:gdLst>
                <a:gd name="connsiteX0" fmla="*/ 0 w 3228"/>
                <a:gd name="connsiteY0" fmla="*/ 2959 h 6456"/>
                <a:gd name="connsiteX1" fmla="*/ 1883 w 3228"/>
                <a:gd name="connsiteY1" fmla="*/ 0 h 6456"/>
                <a:gd name="connsiteX2" fmla="*/ 3228 w 3228"/>
                <a:gd name="connsiteY2" fmla="*/ 6457 h 6456"/>
                <a:gd name="connsiteX3" fmla="*/ 0 w 3228"/>
                <a:gd name="connsiteY3" fmla="*/ 2959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8" h="6456">
                  <a:moveTo>
                    <a:pt x="0" y="2959"/>
                  </a:moveTo>
                  <a:cubicBezTo>
                    <a:pt x="538" y="1883"/>
                    <a:pt x="1076" y="807"/>
                    <a:pt x="1883" y="0"/>
                  </a:cubicBezTo>
                  <a:cubicBezTo>
                    <a:pt x="2421" y="2152"/>
                    <a:pt x="2959" y="4304"/>
                    <a:pt x="3228" y="6457"/>
                  </a:cubicBezTo>
                  <a:cubicBezTo>
                    <a:pt x="1614" y="5649"/>
                    <a:pt x="269" y="4573"/>
                    <a:pt x="0" y="2959"/>
                  </a:cubicBezTo>
                  <a:close/>
                </a:path>
              </a:pathLst>
            </a:custGeom>
            <a:solidFill>
              <a:srgbClr val="2C47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6" name="Полилиния: фигура 3115">
              <a:extLst>
                <a:ext uri="{FF2B5EF4-FFF2-40B4-BE49-F238E27FC236}">
                  <a16:creationId xmlns:a16="http://schemas.microsoft.com/office/drawing/2014/main" id="{5729F167-E5BA-99D7-4A07-13F356C616F1}"/>
                </a:ext>
              </a:extLst>
            </p:cNvPr>
            <p:cNvSpPr/>
            <p:nvPr/>
          </p:nvSpPr>
          <p:spPr>
            <a:xfrm>
              <a:off x="4118039" y="7405105"/>
              <a:ext cx="168842" cy="41731"/>
            </a:xfrm>
            <a:custGeom>
              <a:avLst/>
              <a:gdLst>
                <a:gd name="connsiteX0" fmla="*/ 14960 w 168842"/>
                <a:gd name="connsiteY0" fmla="*/ 9923 h 41731"/>
                <a:gd name="connsiteX1" fmla="*/ 164 w 168842"/>
                <a:gd name="connsiteY1" fmla="*/ 2122 h 41731"/>
                <a:gd name="connsiteX2" fmla="*/ 2316 w 168842"/>
                <a:gd name="connsiteY2" fmla="*/ 239 h 41731"/>
                <a:gd name="connsiteX3" fmla="*/ 5006 w 168842"/>
                <a:gd name="connsiteY3" fmla="*/ 1853 h 41731"/>
                <a:gd name="connsiteX4" fmla="*/ 89480 w 168842"/>
                <a:gd name="connsiteY4" fmla="*/ 26603 h 41731"/>
                <a:gd name="connsiteX5" fmla="*/ 119342 w 168842"/>
                <a:gd name="connsiteY5" fmla="*/ 31445 h 41731"/>
                <a:gd name="connsiteX6" fmla="*/ 151087 w 168842"/>
                <a:gd name="connsiteY6" fmla="*/ 35212 h 41731"/>
                <a:gd name="connsiteX7" fmla="*/ 158889 w 168842"/>
                <a:gd name="connsiteY7" fmla="*/ 35481 h 41731"/>
                <a:gd name="connsiteX8" fmla="*/ 168842 w 168842"/>
                <a:gd name="connsiteY8" fmla="*/ 38171 h 41731"/>
                <a:gd name="connsiteX9" fmla="*/ 164269 w 168842"/>
                <a:gd name="connsiteY9" fmla="*/ 39516 h 41731"/>
                <a:gd name="connsiteX10" fmla="*/ 157005 w 168842"/>
                <a:gd name="connsiteY10" fmla="*/ 41130 h 41731"/>
                <a:gd name="connsiteX11" fmla="*/ 147589 w 168842"/>
                <a:gd name="connsiteY11" fmla="*/ 39785 h 41731"/>
                <a:gd name="connsiteX12" fmla="*/ 123377 w 168842"/>
                <a:gd name="connsiteY12" fmla="*/ 38978 h 41731"/>
                <a:gd name="connsiteX13" fmla="*/ 104814 w 168842"/>
                <a:gd name="connsiteY13" fmla="*/ 36019 h 41731"/>
                <a:gd name="connsiteX14" fmla="*/ 99703 w 168842"/>
                <a:gd name="connsiteY14" fmla="*/ 36019 h 41731"/>
                <a:gd name="connsiteX15" fmla="*/ 85176 w 168842"/>
                <a:gd name="connsiteY15" fmla="*/ 33329 h 41731"/>
                <a:gd name="connsiteX16" fmla="*/ 29756 w 168842"/>
                <a:gd name="connsiteY16" fmla="*/ 16111 h 41731"/>
                <a:gd name="connsiteX17" fmla="*/ 16305 w 168842"/>
                <a:gd name="connsiteY17" fmla="*/ 10192 h 41731"/>
                <a:gd name="connsiteX18" fmla="*/ 14960 w 168842"/>
                <a:gd name="connsiteY18" fmla="*/ 9923 h 41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8842" h="41731">
                  <a:moveTo>
                    <a:pt x="14960" y="9923"/>
                  </a:moveTo>
                  <a:cubicBezTo>
                    <a:pt x="10656" y="6157"/>
                    <a:pt x="4199" y="6157"/>
                    <a:pt x="164" y="2122"/>
                  </a:cubicBezTo>
                  <a:cubicBezTo>
                    <a:pt x="-374" y="-31"/>
                    <a:pt x="433" y="-300"/>
                    <a:pt x="2316" y="239"/>
                  </a:cubicBezTo>
                  <a:cubicBezTo>
                    <a:pt x="3123" y="777"/>
                    <a:pt x="3930" y="1584"/>
                    <a:pt x="5006" y="1853"/>
                  </a:cubicBezTo>
                  <a:cubicBezTo>
                    <a:pt x="33523" y="8847"/>
                    <a:pt x="60963" y="19877"/>
                    <a:pt x="89480" y="26603"/>
                  </a:cubicBezTo>
                  <a:cubicBezTo>
                    <a:pt x="99165" y="29024"/>
                    <a:pt x="109119" y="31176"/>
                    <a:pt x="119342" y="31445"/>
                  </a:cubicBezTo>
                  <a:cubicBezTo>
                    <a:pt x="129565" y="35212"/>
                    <a:pt x="140595" y="33598"/>
                    <a:pt x="151087" y="35212"/>
                  </a:cubicBezTo>
                  <a:cubicBezTo>
                    <a:pt x="153508" y="36557"/>
                    <a:pt x="156198" y="36557"/>
                    <a:pt x="158889" y="35481"/>
                  </a:cubicBezTo>
                  <a:cubicBezTo>
                    <a:pt x="162924" y="34136"/>
                    <a:pt x="166152" y="34943"/>
                    <a:pt x="168842" y="38171"/>
                  </a:cubicBezTo>
                  <a:cubicBezTo>
                    <a:pt x="167228" y="38709"/>
                    <a:pt x="165614" y="39247"/>
                    <a:pt x="164269" y="39516"/>
                  </a:cubicBezTo>
                  <a:cubicBezTo>
                    <a:pt x="162117" y="41399"/>
                    <a:pt x="159965" y="42475"/>
                    <a:pt x="157005" y="41130"/>
                  </a:cubicBezTo>
                  <a:cubicBezTo>
                    <a:pt x="153777" y="40592"/>
                    <a:pt x="150549" y="40323"/>
                    <a:pt x="147589" y="39785"/>
                  </a:cubicBezTo>
                  <a:cubicBezTo>
                    <a:pt x="139519" y="41668"/>
                    <a:pt x="131179" y="42744"/>
                    <a:pt x="123377" y="38978"/>
                  </a:cubicBezTo>
                  <a:cubicBezTo>
                    <a:pt x="117459" y="36826"/>
                    <a:pt x="111271" y="36019"/>
                    <a:pt x="104814" y="36019"/>
                  </a:cubicBezTo>
                  <a:cubicBezTo>
                    <a:pt x="103200" y="35750"/>
                    <a:pt x="101317" y="36019"/>
                    <a:pt x="99703" y="36019"/>
                  </a:cubicBezTo>
                  <a:cubicBezTo>
                    <a:pt x="94592" y="36288"/>
                    <a:pt x="89749" y="34943"/>
                    <a:pt x="85176" y="33329"/>
                  </a:cubicBezTo>
                  <a:cubicBezTo>
                    <a:pt x="66613" y="27679"/>
                    <a:pt x="47512" y="24182"/>
                    <a:pt x="29756" y="16111"/>
                  </a:cubicBezTo>
                  <a:cubicBezTo>
                    <a:pt x="25721" y="13152"/>
                    <a:pt x="20610" y="12614"/>
                    <a:pt x="16305" y="10192"/>
                  </a:cubicBezTo>
                  <a:cubicBezTo>
                    <a:pt x="15498" y="10192"/>
                    <a:pt x="15229" y="9923"/>
                    <a:pt x="14960" y="9923"/>
                  </a:cubicBezTo>
                  <a:close/>
                </a:path>
              </a:pathLst>
            </a:custGeom>
            <a:solidFill>
              <a:srgbClr val="8FA3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7" name="Полилиния: фигура 3116">
              <a:extLst>
                <a:ext uri="{FF2B5EF4-FFF2-40B4-BE49-F238E27FC236}">
                  <a16:creationId xmlns:a16="http://schemas.microsoft.com/office/drawing/2014/main" id="{935837FB-F028-F0F8-04A9-42B8C33CC692}"/>
                </a:ext>
              </a:extLst>
            </p:cNvPr>
            <p:cNvSpPr/>
            <p:nvPr/>
          </p:nvSpPr>
          <p:spPr>
            <a:xfrm>
              <a:off x="4154723" y="7402654"/>
              <a:ext cx="33964" cy="9415"/>
            </a:xfrm>
            <a:custGeom>
              <a:avLst/>
              <a:gdLst>
                <a:gd name="connsiteX0" fmla="*/ 1143 w 33964"/>
                <a:gd name="connsiteY0" fmla="*/ 0 h 9415"/>
                <a:gd name="connsiteX1" fmla="*/ 33964 w 33964"/>
                <a:gd name="connsiteY1" fmla="*/ 7264 h 9415"/>
                <a:gd name="connsiteX2" fmla="*/ 30467 w 33964"/>
                <a:gd name="connsiteY2" fmla="*/ 9416 h 9415"/>
                <a:gd name="connsiteX3" fmla="*/ 336 w 33964"/>
                <a:gd name="connsiteY3" fmla="*/ 1614 h 9415"/>
                <a:gd name="connsiteX4" fmla="*/ 1143 w 33964"/>
                <a:gd name="connsiteY4" fmla="*/ 0 h 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964" h="9415">
                  <a:moveTo>
                    <a:pt x="1143" y="0"/>
                  </a:moveTo>
                  <a:cubicBezTo>
                    <a:pt x="12173" y="2421"/>
                    <a:pt x="22934" y="4842"/>
                    <a:pt x="33964" y="7264"/>
                  </a:cubicBezTo>
                  <a:cubicBezTo>
                    <a:pt x="32619" y="7802"/>
                    <a:pt x="31005" y="7802"/>
                    <a:pt x="30467" y="9416"/>
                  </a:cubicBezTo>
                  <a:cubicBezTo>
                    <a:pt x="20513" y="6726"/>
                    <a:pt x="10290" y="4035"/>
                    <a:pt x="336" y="1614"/>
                  </a:cubicBezTo>
                  <a:cubicBezTo>
                    <a:pt x="-202" y="538"/>
                    <a:pt x="-202" y="0"/>
                    <a:pt x="1143" y="0"/>
                  </a:cubicBezTo>
                  <a:close/>
                </a:path>
              </a:pathLst>
            </a:custGeom>
            <a:solidFill>
              <a:srgbClr val="3F5B2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8" name="Полилиния: фигура 3117">
              <a:extLst>
                <a:ext uri="{FF2B5EF4-FFF2-40B4-BE49-F238E27FC236}">
                  <a16:creationId xmlns:a16="http://schemas.microsoft.com/office/drawing/2014/main" id="{276A6A8F-02C4-96BE-8695-C32BF179992E}"/>
                </a:ext>
              </a:extLst>
            </p:cNvPr>
            <p:cNvSpPr/>
            <p:nvPr/>
          </p:nvSpPr>
          <p:spPr>
            <a:xfrm>
              <a:off x="4222315" y="7421485"/>
              <a:ext cx="9146" cy="5649"/>
            </a:xfrm>
            <a:custGeom>
              <a:avLst/>
              <a:gdLst>
                <a:gd name="connsiteX0" fmla="*/ 0 w 9146"/>
                <a:gd name="connsiteY0" fmla="*/ 538 h 5649"/>
                <a:gd name="connsiteX1" fmla="*/ 2421 w 9146"/>
                <a:gd name="connsiteY1" fmla="*/ 0 h 5649"/>
                <a:gd name="connsiteX2" fmla="*/ 9147 w 9146"/>
                <a:gd name="connsiteY2" fmla="*/ 5649 h 5649"/>
                <a:gd name="connsiteX3" fmla="*/ 0 w 9146"/>
                <a:gd name="connsiteY3" fmla="*/ 538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46" h="5649">
                  <a:moveTo>
                    <a:pt x="0" y="538"/>
                  </a:moveTo>
                  <a:cubicBezTo>
                    <a:pt x="807" y="269"/>
                    <a:pt x="1614" y="0"/>
                    <a:pt x="2421" y="0"/>
                  </a:cubicBezTo>
                  <a:cubicBezTo>
                    <a:pt x="5112" y="1076"/>
                    <a:pt x="8071" y="2152"/>
                    <a:pt x="9147" y="5649"/>
                  </a:cubicBezTo>
                  <a:cubicBezTo>
                    <a:pt x="6188" y="4035"/>
                    <a:pt x="3228" y="2421"/>
                    <a:pt x="0" y="538"/>
                  </a:cubicBezTo>
                  <a:close/>
                </a:path>
              </a:pathLst>
            </a:custGeom>
            <a:solidFill>
              <a:srgbClr val="415E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19" name="Полилиния: фигура 3118">
              <a:extLst>
                <a:ext uri="{FF2B5EF4-FFF2-40B4-BE49-F238E27FC236}">
                  <a16:creationId xmlns:a16="http://schemas.microsoft.com/office/drawing/2014/main" id="{CA2469A9-5827-A30F-266D-DA70A87D3FD3}"/>
                </a:ext>
              </a:extLst>
            </p:cNvPr>
            <p:cNvSpPr/>
            <p:nvPr/>
          </p:nvSpPr>
          <p:spPr>
            <a:xfrm>
              <a:off x="4212630" y="7395341"/>
              <a:ext cx="5918" cy="2738"/>
            </a:xfrm>
            <a:custGeom>
              <a:avLst/>
              <a:gdLst>
                <a:gd name="connsiteX0" fmla="*/ 5919 w 5918"/>
                <a:gd name="connsiteY0" fmla="*/ 587 h 2738"/>
                <a:gd name="connsiteX1" fmla="*/ 3766 w 5918"/>
                <a:gd name="connsiteY1" fmla="*/ 2739 h 2738"/>
                <a:gd name="connsiteX2" fmla="*/ 0 w 5918"/>
                <a:gd name="connsiteY2" fmla="*/ 1125 h 2738"/>
                <a:gd name="connsiteX3" fmla="*/ 5919 w 5918"/>
                <a:gd name="connsiteY3" fmla="*/ 587 h 2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18" h="2738">
                  <a:moveTo>
                    <a:pt x="5919" y="587"/>
                  </a:moveTo>
                  <a:cubicBezTo>
                    <a:pt x="5111" y="1125"/>
                    <a:pt x="3766" y="1125"/>
                    <a:pt x="3766" y="2739"/>
                  </a:cubicBezTo>
                  <a:cubicBezTo>
                    <a:pt x="2421" y="2201"/>
                    <a:pt x="1345" y="1663"/>
                    <a:pt x="0" y="1125"/>
                  </a:cubicBezTo>
                  <a:cubicBezTo>
                    <a:pt x="2152" y="49"/>
                    <a:pt x="4035" y="-490"/>
                    <a:pt x="5919" y="587"/>
                  </a:cubicBezTo>
                  <a:close/>
                </a:path>
              </a:pathLst>
            </a:custGeom>
            <a:solidFill>
              <a:srgbClr val="5E75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0" name="Полилиния: фигура 3119">
              <a:extLst>
                <a:ext uri="{FF2B5EF4-FFF2-40B4-BE49-F238E27FC236}">
                  <a16:creationId xmlns:a16="http://schemas.microsoft.com/office/drawing/2014/main" id="{0A14849B-C252-746E-6076-93B70DBCAFC3}"/>
                </a:ext>
              </a:extLst>
            </p:cNvPr>
            <p:cNvSpPr/>
            <p:nvPr/>
          </p:nvSpPr>
          <p:spPr>
            <a:xfrm>
              <a:off x="4136765" y="7370328"/>
              <a:ext cx="4026" cy="3539"/>
            </a:xfrm>
            <a:custGeom>
              <a:avLst/>
              <a:gdLst>
                <a:gd name="connsiteX0" fmla="*/ 0 w 4026"/>
                <a:gd name="connsiteY0" fmla="*/ 2464 h 3539"/>
                <a:gd name="connsiteX1" fmla="*/ 538 w 4026"/>
                <a:gd name="connsiteY1" fmla="*/ 42 h 3539"/>
                <a:gd name="connsiteX2" fmla="*/ 3766 w 4026"/>
                <a:gd name="connsiteY2" fmla="*/ 1388 h 3539"/>
                <a:gd name="connsiteX3" fmla="*/ 2690 w 4026"/>
                <a:gd name="connsiteY3" fmla="*/ 3540 h 3539"/>
                <a:gd name="connsiteX4" fmla="*/ 538 w 4026"/>
                <a:gd name="connsiteY4" fmla="*/ 3540 h 3539"/>
                <a:gd name="connsiteX5" fmla="*/ 0 w 4026"/>
                <a:gd name="connsiteY5" fmla="*/ 2464 h 3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26" h="3539">
                  <a:moveTo>
                    <a:pt x="0" y="2464"/>
                  </a:moveTo>
                  <a:cubicBezTo>
                    <a:pt x="807" y="1926"/>
                    <a:pt x="807" y="850"/>
                    <a:pt x="538" y="42"/>
                  </a:cubicBezTo>
                  <a:cubicBezTo>
                    <a:pt x="1883" y="-227"/>
                    <a:pt x="2690" y="850"/>
                    <a:pt x="3766" y="1388"/>
                  </a:cubicBezTo>
                  <a:cubicBezTo>
                    <a:pt x="4304" y="2733"/>
                    <a:pt x="4035" y="3271"/>
                    <a:pt x="2690" y="3540"/>
                  </a:cubicBezTo>
                  <a:cubicBezTo>
                    <a:pt x="1883" y="3540"/>
                    <a:pt x="1345" y="3540"/>
                    <a:pt x="538" y="3540"/>
                  </a:cubicBezTo>
                  <a:cubicBezTo>
                    <a:pt x="269" y="3002"/>
                    <a:pt x="269" y="2733"/>
                    <a:pt x="0" y="2464"/>
                  </a:cubicBezTo>
                  <a:close/>
                </a:path>
              </a:pathLst>
            </a:custGeom>
            <a:solidFill>
              <a:srgbClr val="C1CAB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1" name="Полилиния: фигура 3120">
              <a:extLst>
                <a:ext uri="{FF2B5EF4-FFF2-40B4-BE49-F238E27FC236}">
                  <a16:creationId xmlns:a16="http://schemas.microsoft.com/office/drawing/2014/main" id="{653CA0CA-DBFF-5A4D-4A27-C5DD1DCE9701}"/>
                </a:ext>
              </a:extLst>
            </p:cNvPr>
            <p:cNvSpPr/>
            <p:nvPr/>
          </p:nvSpPr>
          <p:spPr>
            <a:xfrm>
              <a:off x="4139186" y="7371716"/>
              <a:ext cx="5111" cy="3031"/>
            </a:xfrm>
            <a:custGeom>
              <a:avLst/>
              <a:gdLst>
                <a:gd name="connsiteX0" fmla="*/ 0 w 5111"/>
                <a:gd name="connsiteY0" fmla="*/ 2152 h 3031"/>
                <a:gd name="connsiteX1" fmla="*/ 1076 w 5111"/>
                <a:gd name="connsiteY1" fmla="*/ 0 h 3031"/>
                <a:gd name="connsiteX2" fmla="*/ 5111 w 5111"/>
                <a:gd name="connsiteY2" fmla="*/ 2690 h 3031"/>
                <a:gd name="connsiteX3" fmla="*/ 0 w 5111"/>
                <a:gd name="connsiteY3" fmla="*/ 2152 h 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" h="3031">
                  <a:moveTo>
                    <a:pt x="0" y="2152"/>
                  </a:moveTo>
                  <a:cubicBezTo>
                    <a:pt x="269" y="1345"/>
                    <a:pt x="807" y="807"/>
                    <a:pt x="1076" y="0"/>
                  </a:cubicBezTo>
                  <a:cubicBezTo>
                    <a:pt x="2690" y="269"/>
                    <a:pt x="4035" y="1076"/>
                    <a:pt x="5111" y="2690"/>
                  </a:cubicBezTo>
                  <a:cubicBezTo>
                    <a:pt x="3228" y="3497"/>
                    <a:pt x="1614" y="2690"/>
                    <a:pt x="0" y="2152"/>
                  </a:cubicBezTo>
                  <a:close/>
                </a:path>
              </a:pathLst>
            </a:custGeom>
            <a:solidFill>
              <a:srgbClr val="96A38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2" name="Полилиния: фигура 3121">
              <a:extLst>
                <a:ext uri="{FF2B5EF4-FFF2-40B4-BE49-F238E27FC236}">
                  <a16:creationId xmlns:a16="http://schemas.microsoft.com/office/drawing/2014/main" id="{7F445FD4-FD42-5105-22EC-B1DA217A864A}"/>
                </a:ext>
              </a:extLst>
            </p:cNvPr>
            <p:cNvSpPr/>
            <p:nvPr/>
          </p:nvSpPr>
          <p:spPr>
            <a:xfrm>
              <a:off x="4131385" y="7375751"/>
              <a:ext cx="3497" cy="2959"/>
            </a:xfrm>
            <a:custGeom>
              <a:avLst/>
              <a:gdLst>
                <a:gd name="connsiteX0" fmla="*/ 1883 w 3497"/>
                <a:gd name="connsiteY0" fmla="*/ 2959 h 2959"/>
                <a:gd name="connsiteX1" fmla="*/ 0 w 3497"/>
                <a:gd name="connsiteY1" fmla="*/ 1883 h 2959"/>
                <a:gd name="connsiteX2" fmla="*/ 3497 w 3497"/>
                <a:gd name="connsiteY2" fmla="*/ 0 h 2959"/>
                <a:gd name="connsiteX3" fmla="*/ 1883 w 3497"/>
                <a:gd name="connsiteY3" fmla="*/ 2959 h 2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7" h="2959">
                  <a:moveTo>
                    <a:pt x="1883" y="2959"/>
                  </a:moveTo>
                  <a:cubicBezTo>
                    <a:pt x="1345" y="2690"/>
                    <a:pt x="0" y="2152"/>
                    <a:pt x="0" y="1883"/>
                  </a:cubicBezTo>
                  <a:cubicBezTo>
                    <a:pt x="269" y="-269"/>
                    <a:pt x="2421" y="538"/>
                    <a:pt x="3497" y="0"/>
                  </a:cubicBezTo>
                  <a:cubicBezTo>
                    <a:pt x="2959" y="1076"/>
                    <a:pt x="2421" y="2152"/>
                    <a:pt x="1883" y="2959"/>
                  </a:cubicBezTo>
                  <a:close/>
                </a:path>
              </a:pathLst>
            </a:custGeom>
            <a:solidFill>
              <a:srgbClr val="43602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3" name="Полилиния: фигура 3122">
              <a:extLst>
                <a:ext uri="{FF2B5EF4-FFF2-40B4-BE49-F238E27FC236}">
                  <a16:creationId xmlns:a16="http://schemas.microsoft.com/office/drawing/2014/main" id="{40DEB589-4A7D-6202-8E64-ED32ECCDEAB0}"/>
                </a:ext>
              </a:extLst>
            </p:cNvPr>
            <p:cNvSpPr/>
            <p:nvPr/>
          </p:nvSpPr>
          <p:spPr>
            <a:xfrm>
              <a:off x="4241913" y="7264375"/>
              <a:ext cx="14030" cy="36049"/>
            </a:xfrm>
            <a:custGeom>
              <a:avLst/>
              <a:gdLst>
                <a:gd name="connsiteX0" fmla="*/ 41 w 14030"/>
                <a:gd name="connsiteY0" fmla="*/ 0 h 36049"/>
                <a:gd name="connsiteX1" fmla="*/ 11609 w 14030"/>
                <a:gd name="connsiteY1" fmla="*/ 19908 h 36049"/>
                <a:gd name="connsiteX2" fmla="*/ 14031 w 14030"/>
                <a:gd name="connsiteY2" fmla="*/ 36049 h 36049"/>
                <a:gd name="connsiteX3" fmla="*/ 7305 w 14030"/>
                <a:gd name="connsiteY3" fmla="*/ 25288 h 36049"/>
                <a:gd name="connsiteX4" fmla="*/ 41 w 14030"/>
                <a:gd name="connsiteY4" fmla="*/ 0 h 36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30" h="36049">
                  <a:moveTo>
                    <a:pt x="41" y="0"/>
                  </a:moveTo>
                  <a:cubicBezTo>
                    <a:pt x="3808" y="6726"/>
                    <a:pt x="7843" y="13451"/>
                    <a:pt x="11609" y="19908"/>
                  </a:cubicBezTo>
                  <a:cubicBezTo>
                    <a:pt x="12416" y="24750"/>
                    <a:pt x="12955" y="29593"/>
                    <a:pt x="14031" y="36049"/>
                  </a:cubicBezTo>
                  <a:cubicBezTo>
                    <a:pt x="10264" y="32552"/>
                    <a:pt x="8650" y="28786"/>
                    <a:pt x="7305" y="25288"/>
                  </a:cubicBezTo>
                  <a:cubicBezTo>
                    <a:pt x="4346" y="16949"/>
                    <a:pt x="-497" y="9416"/>
                    <a:pt x="41" y="0"/>
                  </a:cubicBezTo>
                  <a:close/>
                </a:path>
              </a:pathLst>
            </a:custGeom>
            <a:solidFill>
              <a:srgbClr val="314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4" name="Полилиния: фигура 3123">
              <a:extLst>
                <a:ext uri="{FF2B5EF4-FFF2-40B4-BE49-F238E27FC236}">
                  <a16:creationId xmlns:a16="http://schemas.microsoft.com/office/drawing/2014/main" id="{563B9988-6D9A-5A65-CCB5-368AD4D1ECD9}"/>
                </a:ext>
              </a:extLst>
            </p:cNvPr>
            <p:cNvSpPr/>
            <p:nvPr/>
          </p:nvSpPr>
          <p:spPr>
            <a:xfrm>
              <a:off x="4215590" y="7219447"/>
              <a:ext cx="18024" cy="41698"/>
            </a:xfrm>
            <a:custGeom>
              <a:avLst/>
              <a:gdLst>
                <a:gd name="connsiteX0" fmla="*/ 15873 w 18024"/>
                <a:gd name="connsiteY0" fmla="*/ 33090 h 41698"/>
                <a:gd name="connsiteX1" fmla="*/ 18025 w 18024"/>
                <a:gd name="connsiteY1" fmla="*/ 41430 h 41698"/>
                <a:gd name="connsiteX2" fmla="*/ 16949 w 18024"/>
                <a:gd name="connsiteY2" fmla="*/ 41699 h 41698"/>
                <a:gd name="connsiteX3" fmla="*/ 0 w 18024"/>
                <a:gd name="connsiteY3" fmla="*/ 0 h 41698"/>
                <a:gd name="connsiteX4" fmla="*/ 12375 w 18024"/>
                <a:gd name="connsiteY4" fmla="*/ 24750 h 41698"/>
                <a:gd name="connsiteX5" fmla="*/ 15334 w 18024"/>
                <a:gd name="connsiteY5" fmla="*/ 32014 h 41698"/>
                <a:gd name="connsiteX6" fmla="*/ 15873 w 18024"/>
                <a:gd name="connsiteY6" fmla="*/ 33090 h 41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024" h="41698">
                  <a:moveTo>
                    <a:pt x="15873" y="33090"/>
                  </a:moveTo>
                  <a:cubicBezTo>
                    <a:pt x="16680" y="35780"/>
                    <a:pt x="17218" y="38740"/>
                    <a:pt x="18025" y="41430"/>
                  </a:cubicBezTo>
                  <a:cubicBezTo>
                    <a:pt x="17756" y="41430"/>
                    <a:pt x="17218" y="41699"/>
                    <a:pt x="16949" y="41699"/>
                  </a:cubicBezTo>
                  <a:cubicBezTo>
                    <a:pt x="11299" y="27710"/>
                    <a:pt x="5650" y="13720"/>
                    <a:pt x="0" y="0"/>
                  </a:cubicBezTo>
                  <a:cubicBezTo>
                    <a:pt x="5919" y="7264"/>
                    <a:pt x="9416" y="15872"/>
                    <a:pt x="12375" y="24750"/>
                  </a:cubicBezTo>
                  <a:cubicBezTo>
                    <a:pt x="13182" y="27172"/>
                    <a:pt x="12913" y="30131"/>
                    <a:pt x="15334" y="32014"/>
                  </a:cubicBezTo>
                  <a:cubicBezTo>
                    <a:pt x="16142" y="32283"/>
                    <a:pt x="16411" y="32552"/>
                    <a:pt x="15873" y="33090"/>
                  </a:cubicBezTo>
                  <a:close/>
                </a:path>
              </a:pathLst>
            </a:custGeom>
            <a:solidFill>
              <a:srgbClr val="3752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5" name="Полилиния: фигура 3124">
              <a:extLst>
                <a:ext uri="{FF2B5EF4-FFF2-40B4-BE49-F238E27FC236}">
                  <a16:creationId xmlns:a16="http://schemas.microsoft.com/office/drawing/2014/main" id="{0ACEB1E0-2A58-1AB8-FD64-18696ACB0E14}"/>
                </a:ext>
              </a:extLst>
            </p:cNvPr>
            <p:cNvSpPr/>
            <p:nvPr/>
          </p:nvSpPr>
          <p:spPr>
            <a:xfrm>
              <a:off x="4227158" y="7225635"/>
              <a:ext cx="17130" cy="34166"/>
            </a:xfrm>
            <a:custGeom>
              <a:avLst/>
              <a:gdLst>
                <a:gd name="connsiteX0" fmla="*/ 16411 w 17130"/>
                <a:gd name="connsiteY0" fmla="*/ 34166 h 34166"/>
                <a:gd name="connsiteX1" fmla="*/ 1076 w 17130"/>
                <a:gd name="connsiteY1" fmla="*/ 4843 h 34166"/>
                <a:gd name="connsiteX2" fmla="*/ 0 w 17130"/>
                <a:gd name="connsiteY2" fmla="*/ 0 h 34166"/>
                <a:gd name="connsiteX3" fmla="*/ 13989 w 17130"/>
                <a:gd name="connsiteY3" fmla="*/ 25826 h 34166"/>
                <a:gd name="connsiteX4" fmla="*/ 16411 w 17130"/>
                <a:gd name="connsiteY4" fmla="*/ 34166 h 34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30" h="34166">
                  <a:moveTo>
                    <a:pt x="16411" y="34166"/>
                  </a:moveTo>
                  <a:cubicBezTo>
                    <a:pt x="10761" y="24750"/>
                    <a:pt x="5650" y="14796"/>
                    <a:pt x="1076" y="4843"/>
                  </a:cubicBezTo>
                  <a:cubicBezTo>
                    <a:pt x="807" y="3228"/>
                    <a:pt x="269" y="1614"/>
                    <a:pt x="0" y="0"/>
                  </a:cubicBezTo>
                  <a:cubicBezTo>
                    <a:pt x="6726" y="7533"/>
                    <a:pt x="10223" y="16949"/>
                    <a:pt x="13989" y="25826"/>
                  </a:cubicBezTo>
                  <a:cubicBezTo>
                    <a:pt x="15334" y="28248"/>
                    <a:pt x="18563" y="30669"/>
                    <a:pt x="16411" y="34166"/>
                  </a:cubicBezTo>
                  <a:close/>
                </a:path>
              </a:pathLst>
            </a:custGeom>
            <a:solidFill>
              <a:srgbClr val="3E59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6" name="Полилиния: фигура 3125">
              <a:extLst>
                <a:ext uri="{FF2B5EF4-FFF2-40B4-BE49-F238E27FC236}">
                  <a16:creationId xmlns:a16="http://schemas.microsoft.com/office/drawing/2014/main" id="{E67B3FBE-889A-4DAC-E850-4CBE33950611}"/>
                </a:ext>
              </a:extLst>
            </p:cNvPr>
            <p:cNvSpPr/>
            <p:nvPr/>
          </p:nvSpPr>
          <p:spPr>
            <a:xfrm>
              <a:off x="4270932" y="7314951"/>
              <a:ext cx="4456" cy="11979"/>
            </a:xfrm>
            <a:custGeom>
              <a:avLst/>
              <a:gdLst>
                <a:gd name="connsiteX0" fmla="*/ 345 w 4456"/>
                <a:gd name="connsiteY0" fmla="*/ 0 h 11979"/>
                <a:gd name="connsiteX1" fmla="*/ 4112 w 4456"/>
                <a:gd name="connsiteY1" fmla="*/ 9147 h 11979"/>
                <a:gd name="connsiteX2" fmla="*/ 4381 w 4456"/>
                <a:gd name="connsiteY2" fmla="*/ 11568 h 11979"/>
                <a:gd name="connsiteX3" fmla="*/ 2767 w 4456"/>
                <a:gd name="connsiteY3" fmla="*/ 11030 h 11979"/>
                <a:gd name="connsiteX4" fmla="*/ 345 w 4456"/>
                <a:gd name="connsiteY4" fmla="*/ 0 h 11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6" h="11979">
                  <a:moveTo>
                    <a:pt x="345" y="0"/>
                  </a:moveTo>
                  <a:cubicBezTo>
                    <a:pt x="1691" y="2959"/>
                    <a:pt x="2767" y="6188"/>
                    <a:pt x="4112" y="9147"/>
                  </a:cubicBezTo>
                  <a:cubicBezTo>
                    <a:pt x="4112" y="9954"/>
                    <a:pt x="4650" y="11030"/>
                    <a:pt x="4381" y="11568"/>
                  </a:cubicBezTo>
                  <a:cubicBezTo>
                    <a:pt x="3574" y="12644"/>
                    <a:pt x="3036" y="11299"/>
                    <a:pt x="2767" y="11030"/>
                  </a:cubicBezTo>
                  <a:cubicBezTo>
                    <a:pt x="883" y="7264"/>
                    <a:pt x="-731" y="3766"/>
                    <a:pt x="345" y="0"/>
                  </a:cubicBezTo>
                  <a:close/>
                </a:path>
              </a:pathLst>
            </a:custGeom>
            <a:solidFill>
              <a:srgbClr val="3752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7" name="Полилиния: фигура 3126">
              <a:extLst>
                <a:ext uri="{FF2B5EF4-FFF2-40B4-BE49-F238E27FC236}">
                  <a16:creationId xmlns:a16="http://schemas.microsoft.com/office/drawing/2014/main" id="{69617258-CC18-2BB1-9050-756BFD1E5455}"/>
                </a:ext>
              </a:extLst>
            </p:cNvPr>
            <p:cNvSpPr/>
            <p:nvPr/>
          </p:nvSpPr>
          <p:spPr>
            <a:xfrm>
              <a:off x="4263476" y="7307688"/>
              <a:ext cx="2959" cy="9415"/>
            </a:xfrm>
            <a:custGeom>
              <a:avLst/>
              <a:gdLst>
                <a:gd name="connsiteX0" fmla="*/ 2421 w 2959"/>
                <a:gd name="connsiteY0" fmla="*/ 9416 h 9415"/>
                <a:gd name="connsiteX1" fmla="*/ 0 w 2959"/>
                <a:gd name="connsiteY1" fmla="*/ 269 h 9415"/>
                <a:gd name="connsiteX2" fmla="*/ 538 w 2959"/>
                <a:gd name="connsiteY2" fmla="*/ 0 h 9415"/>
                <a:gd name="connsiteX3" fmla="*/ 2959 w 2959"/>
                <a:gd name="connsiteY3" fmla="*/ 9147 h 9415"/>
                <a:gd name="connsiteX4" fmla="*/ 2421 w 2959"/>
                <a:gd name="connsiteY4" fmla="*/ 9416 h 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9" h="9415">
                  <a:moveTo>
                    <a:pt x="2421" y="9416"/>
                  </a:moveTo>
                  <a:cubicBezTo>
                    <a:pt x="1614" y="6457"/>
                    <a:pt x="807" y="3228"/>
                    <a:pt x="0" y="269"/>
                  </a:cubicBezTo>
                  <a:cubicBezTo>
                    <a:pt x="269" y="269"/>
                    <a:pt x="538" y="269"/>
                    <a:pt x="538" y="0"/>
                  </a:cubicBezTo>
                  <a:cubicBezTo>
                    <a:pt x="1345" y="2959"/>
                    <a:pt x="2152" y="6188"/>
                    <a:pt x="2959" y="9147"/>
                  </a:cubicBezTo>
                  <a:cubicBezTo>
                    <a:pt x="2690" y="9416"/>
                    <a:pt x="2690" y="9416"/>
                    <a:pt x="2421" y="9416"/>
                  </a:cubicBezTo>
                  <a:close/>
                </a:path>
              </a:pathLst>
            </a:custGeom>
            <a:solidFill>
              <a:srgbClr val="425E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8" name="Полилиния: фигура 3127">
              <a:extLst>
                <a:ext uri="{FF2B5EF4-FFF2-40B4-BE49-F238E27FC236}">
                  <a16:creationId xmlns:a16="http://schemas.microsoft.com/office/drawing/2014/main" id="{8919E777-69B6-4BDA-1903-18C480B55002}"/>
                </a:ext>
              </a:extLst>
            </p:cNvPr>
            <p:cNvSpPr/>
            <p:nvPr/>
          </p:nvSpPr>
          <p:spPr>
            <a:xfrm>
              <a:off x="4229579" y="7245005"/>
              <a:ext cx="2641" cy="7532"/>
            </a:xfrm>
            <a:custGeom>
              <a:avLst/>
              <a:gdLst>
                <a:gd name="connsiteX0" fmla="*/ 1883 w 2641"/>
                <a:gd name="connsiteY0" fmla="*/ 7533 h 7532"/>
                <a:gd name="connsiteX1" fmla="*/ 1345 w 2641"/>
                <a:gd name="connsiteY1" fmla="*/ 6457 h 7532"/>
                <a:gd name="connsiteX2" fmla="*/ 0 w 2641"/>
                <a:gd name="connsiteY2" fmla="*/ 269 h 7532"/>
                <a:gd name="connsiteX3" fmla="*/ 1076 w 2641"/>
                <a:gd name="connsiteY3" fmla="*/ 0 h 7532"/>
                <a:gd name="connsiteX4" fmla="*/ 1883 w 2641"/>
                <a:gd name="connsiteY4" fmla="*/ 7533 h 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1" h="7532">
                  <a:moveTo>
                    <a:pt x="1883" y="7533"/>
                  </a:moveTo>
                  <a:cubicBezTo>
                    <a:pt x="1614" y="7264"/>
                    <a:pt x="1614" y="6995"/>
                    <a:pt x="1345" y="6457"/>
                  </a:cubicBezTo>
                  <a:cubicBezTo>
                    <a:pt x="807" y="4304"/>
                    <a:pt x="538" y="2421"/>
                    <a:pt x="0" y="269"/>
                  </a:cubicBezTo>
                  <a:cubicBezTo>
                    <a:pt x="269" y="269"/>
                    <a:pt x="807" y="0"/>
                    <a:pt x="1076" y="0"/>
                  </a:cubicBezTo>
                  <a:cubicBezTo>
                    <a:pt x="1614" y="2690"/>
                    <a:pt x="3766" y="4842"/>
                    <a:pt x="1883" y="7533"/>
                  </a:cubicBezTo>
                  <a:close/>
                </a:path>
              </a:pathLst>
            </a:custGeom>
            <a:solidFill>
              <a:srgbClr val="A9B99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29" name="Полилиния: фигура 3128">
              <a:extLst>
                <a:ext uri="{FF2B5EF4-FFF2-40B4-BE49-F238E27FC236}">
                  <a16:creationId xmlns:a16="http://schemas.microsoft.com/office/drawing/2014/main" id="{EF47B892-33D3-8324-F134-4B30B5848210}"/>
                </a:ext>
              </a:extLst>
            </p:cNvPr>
            <p:cNvSpPr/>
            <p:nvPr/>
          </p:nvSpPr>
          <p:spPr>
            <a:xfrm>
              <a:off x="4184921" y="7198732"/>
              <a:ext cx="7844" cy="62144"/>
            </a:xfrm>
            <a:custGeom>
              <a:avLst/>
              <a:gdLst>
                <a:gd name="connsiteX0" fmla="*/ 3497 w 7844"/>
                <a:gd name="connsiteY0" fmla="*/ 62145 h 62144"/>
                <a:gd name="connsiteX1" fmla="*/ 807 w 7844"/>
                <a:gd name="connsiteY1" fmla="*/ 46003 h 62144"/>
                <a:gd name="connsiteX2" fmla="*/ 1883 w 7844"/>
                <a:gd name="connsiteY2" fmla="*/ 25826 h 62144"/>
                <a:gd name="connsiteX3" fmla="*/ 0 w 7844"/>
                <a:gd name="connsiteY3" fmla="*/ 0 h 62144"/>
                <a:gd name="connsiteX4" fmla="*/ 7802 w 7844"/>
                <a:gd name="connsiteY4" fmla="*/ 36587 h 62144"/>
                <a:gd name="connsiteX5" fmla="*/ 6457 w 7844"/>
                <a:gd name="connsiteY5" fmla="*/ 55688 h 62144"/>
                <a:gd name="connsiteX6" fmla="*/ 3497 w 7844"/>
                <a:gd name="connsiteY6" fmla="*/ 62145 h 6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44" h="62144">
                  <a:moveTo>
                    <a:pt x="3497" y="62145"/>
                  </a:moveTo>
                  <a:cubicBezTo>
                    <a:pt x="2690" y="56764"/>
                    <a:pt x="1614" y="51384"/>
                    <a:pt x="807" y="46003"/>
                  </a:cubicBezTo>
                  <a:cubicBezTo>
                    <a:pt x="3228" y="39547"/>
                    <a:pt x="3228" y="32552"/>
                    <a:pt x="1883" y="25826"/>
                  </a:cubicBezTo>
                  <a:cubicBezTo>
                    <a:pt x="269" y="17218"/>
                    <a:pt x="538" y="8609"/>
                    <a:pt x="0" y="0"/>
                  </a:cubicBezTo>
                  <a:cubicBezTo>
                    <a:pt x="5381" y="11568"/>
                    <a:pt x="7264" y="23943"/>
                    <a:pt x="7802" y="36587"/>
                  </a:cubicBezTo>
                  <a:cubicBezTo>
                    <a:pt x="8071" y="43044"/>
                    <a:pt x="6995" y="49501"/>
                    <a:pt x="6457" y="55688"/>
                  </a:cubicBezTo>
                  <a:cubicBezTo>
                    <a:pt x="6457" y="58109"/>
                    <a:pt x="6726" y="61069"/>
                    <a:pt x="3497" y="62145"/>
                  </a:cubicBezTo>
                  <a:close/>
                </a:path>
              </a:pathLst>
            </a:custGeom>
            <a:solidFill>
              <a:srgbClr val="5875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0" name="Полилиния: фигура 3129">
              <a:extLst>
                <a:ext uri="{FF2B5EF4-FFF2-40B4-BE49-F238E27FC236}">
                  <a16:creationId xmlns:a16="http://schemas.microsoft.com/office/drawing/2014/main" id="{6B97FC3A-875C-3984-03C4-2094231B7356}"/>
                </a:ext>
              </a:extLst>
            </p:cNvPr>
            <p:cNvSpPr/>
            <p:nvPr/>
          </p:nvSpPr>
          <p:spPr>
            <a:xfrm>
              <a:off x="4160331" y="7161069"/>
              <a:ext cx="1831" cy="7532"/>
            </a:xfrm>
            <a:custGeom>
              <a:avLst/>
              <a:gdLst>
                <a:gd name="connsiteX0" fmla="*/ 1185 w 1831"/>
                <a:gd name="connsiteY0" fmla="*/ 7533 h 7532"/>
                <a:gd name="connsiteX1" fmla="*/ 647 w 1831"/>
                <a:gd name="connsiteY1" fmla="*/ 0 h 7532"/>
                <a:gd name="connsiteX2" fmla="*/ 1185 w 1831"/>
                <a:gd name="connsiteY2" fmla="*/ 7533 h 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31" h="7532">
                  <a:moveTo>
                    <a:pt x="1185" y="7533"/>
                  </a:moveTo>
                  <a:cubicBezTo>
                    <a:pt x="916" y="5111"/>
                    <a:pt x="-967" y="2690"/>
                    <a:pt x="647" y="0"/>
                  </a:cubicBezTo>
                  <a:cubicBezTo>
                    <a:pt x="916" y="2421"/>
                    <a:pt x="2799" y="4843"/>
                    <a:pt x="1185" y="7533"/>
                  </a:cubicBezTo>
                  <a:close/>
                </a:path>
              </a:pathLst>
            </a:custGeom>
            <a:solidFill>
              <a:srgbClr val="2C47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1" name="Полилиния: фигура 3130">
              <a:extLst>
                <a:ext uri="{FF2B5EF4-FFF2-40B4-BE49-F238E27FC236}">
                  <a16:creationId xmlns:a16="http://schemas.microsoft.com/office/drawing/2014/main" id="{E577E412-30CD-683A-DC45-843F14BC5BBC}"/>
                </a:ext>
              </a:extLst>
            </p:cNvPr>
            <p:cNvSpPr/>
            <p:nvPr/>
          </p:nvSpPr>
          <p:spPr>
            <a:xfrm>
              <a:off x="4160001" y="7154612"/>
              <a:ext cx="1684" cy="6456"/>
            </a:xfrm>
            <a:custGeom>
              <a:avLst/>
              <a:gdLst>
                <a:gd name="connsiteX0" fmla="*/ 977 w 1684"/>
                <a:gd name="connsiteY0" fmla="*/ 6457 h 6456"/>
                <a:gd name="connsiteX1" fmla="*/ 708 w 1684"/>
                <a:gd name="connsiteY1" fmla="*/ 0 h 6456"/>
                <a:gd name="connsiteX2" fmla="*/ 977 w 1684"/>
                <a:gd name="connsiteY2" fmla="*/ 6457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84" h="6456">
                  <a:moveTo>
                    <a:pt x="977" y="6457"/>
                  </a:moveTo>
                  <a:cubicBezTo>
                    <a:pt x="708" y="4304"/>
                    <a:pt x="-906" y="2152"/>
                    <a:pt x="708" y="0"/>
                  </a:cubicBezTo>
                  <a:cubicBezTo>
                    <a:pt x="977" y="2152"/>
                    <a:pt x="2591" y="4035"/>
                    <a:pt x="977" y="6457"/>
                  </a:cubicBezTo>
                  <a:close/>
                </a:path>
              </a:pathLst>
            </a:custGeom>
            <a:solidFill>
              <a:srgbClr val="2C47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2" name="Полилиния: фигура 3131">
              <a:extLst>
                <a:ext uri="{FF2B5EF4-FFF2-40B4-BE49-F238E27FC236}">
                  <a16:creationId xmlns:a16="http://schemas.microsoft.com/office/drawing/2014/main" id="{1FAA53DB-47C6-2990-2969-64AEFDC0C797}"/>
                </a:ext>
              </a:extLst>
            </p:cNvPr>
            <p:cNvSpPr/>
            <p:nvPr/>
          </p:nvSpPr>
          <p:spPr>
            <a:xfrm>
              <a:off x="4045782" y="7077671"/>
              <a:ext cx="14311" cy="28516"/>
            </a:xfrm>
            <a:custGeom>
              <a:avLst/>
              <a:gdLst>
                <a:gd name="connsiteX0" fmla="*/ 1667 w 14311"/>
                <a:gd name="connsiteY0" fmla="*/ 0 h 28516"/>
                <a:gd name="connsiteX1" fmla="*/ 9738 w 14311"/>
                <a:gd name="connsiteY1" fmla="*/ 15872 h 28516"/>
                <a:gd name="connsiteX2" fmla="*/ 14311 w 14311"/>
                <a:gd name="connsiteY2" fmla="*/ 28517 h 28516"/>
                <a:gd name="connsiteX3" fmla="*/ 322 w 14311"/>
                <a:gd name="connsiteY3" fmla="*/ 2690 h 28516"/>
                <a:gd name="connsiteX4" fmla="*/ 1667 w 14311"/>
                <a:gd name="connsiteY4" fmla="*/ 0 h 2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11" h="28516">
                  <a:moveTo>
                    <a:pt x="1667" y="0"/>
                  </a:moveTo>
                  <a:cubicBezTo>
                    <a:pt x="4357" y="5381"/>
                    <a:pt x="7048" y="10761"/>
                    <a:pt x="9738" y="15872"/>
                  </a:cubicBezTo>
                  <a:cubicBezTo>
                    <a:pt x="11352" y="20177"/>
                    <a:pt x="12697" y="24212"/>
                    <a:pt x="14311" y="28517"/>
                  </a:cubicBezTo>
                  <a:cubicBezTo>
                    <a:pt x="8124" y="20715"/>
                    <a:pt x="4626" y="11568"/>
                    <a:pt x="322" y="2690"/>
                  </a:cubicBezTo>
                  <a:cubicBezTo>
                    <a:pt x="-485" y="1345"/>
                    <a:pt x="322" y="269"/>
                    <a:pt x="1667" y="0"/>
                  </a:cubicBezTo>
                  <a:close/>
                </a:path>
              </a:pathLst>
            </a:custGeom>
            <a:solidFill>
              <a:srgbClr val="425E2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3" name="Полилиния: фигура 3132">
              <a:extLst>
                <a:ext uri="{FF2B5EF4-FFF2-40B4-BE49-F238E27FC236}">
                  <a16:creationId xmlns:a16="http://schemas.microsoft.com/office/drawing/2014/main" id="{3B17D82F-CE47-8099-154D-A52EF51F4682}"/>
                </a:ext>
              </a:extLst>
            </p:cNvPr>
            <p:cNvSpPr/>
            <p:nvPr/>
          </p:nvSpPr>
          <p:spPr>
            <a:xfrm>
              <a:off x="4019739" y="7032744"/>
              <a:ext cx="10445" cy="30668"/>
            </a:xfrm>
            <a:custGeom>
              <a:avLst/>
              <a:gdLst>
                <a:gd name="connsiteX0" fmla="*/ 6457 w 10445"/>
                <a:gd name="connsiteY0" fmla="*/ 30669 h 30668"/>
                <a:gd name="connsiteX1" fmla="*/ 0 w 10445"/>
                <a:gd name="connsiteY1" fmla="*/ 0 h 30668"/>
                <a:gd name="connsiteX2" fmla="*/ 6995 w 10445"/>
                <a:gd name="connsiteY2" fmla="*/ 18563 h 30668"/>
                <a:gd name="connsiteX3" fmla="*/ 9416 w 10445"/>
                <a:gd name="connsiteY3" fmla="*/ 24212 h 30668"/>
                <a:gd name="connsiteX4" fmla="*/ 6457 w 10445"/>
                <a:gd name="connsiteY4" fmla="*/ 30669 h 30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45" h="30668">
                  <a:moveTo>
                    <a:pt x="6457" y="30669"/>
                  </a:moveTo>
                  <a:cubicBezTo>
                    <a:pt x="4304" y="20446"/>
                    <a:pt x="2152" y="10223"/>
                    <a:pt x="0" y="0"/>
                  </a:cubicBezTo>
                  <a:cubicBezTo>
                    <a:pt x="4035" y="5649"/>
                    <a:pt x="3228" y="12913"/>
                    <a:pt x="6995" y="18563"/>
                  </a:cubicBezTo>
                  <a:cubicBezTo>
                    <a:pt x="8071" y="20177"/>
                    <a:pt x="8609" y="22329"/>
                    <a:pt x="9416" y="24212"/>
                  </a:cubicBezTo>
                  <a:cubicBezTo>
                    <a:pt x="11299" y="27979"/>
                    <a:pt x="10761" y="30400"/>
                    <a:pt x="6457" y="30669"/>
                  </a:cubicBezTo>
                  <a:close/>
                </a:path>
              </a:pathLst>
            </a:custGeom>
            <a:solidFill>
              <a:srgbClr val="3A54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4" name="Полилиния: фигура 3133">
              <a:extLst>
                <a:ext uri="{FF2B5EF4-FFF2-40B4-BE49-F238E27FC236}">
                  <a16:creationId xmlns:a16="http://schemas.microsoft.com/office/drawing/2014/main" id="{2DAC5274-4E4E-DA0B-7C7F-77351A29ED92}"/>
                </a:ext>
              </a:extLst>
            </p:cNvPr>
            <p:cNvSpPr/>
            <p:nvPr/>
          </p:nvSpPr>
          <p:spPr>
            <a:xfrm>
              <a:off x="4032114" y="7045388"/>
              <a:ext cx="9953" cy="20714"/>
            </a:xfrm>
            <a:custGeom>
              <a:avLst/>
              <a:gdLst>
                <a:gd name="connsiteX0" fmla="*/ 9685 w 9953"/>
                <a:gd name="connsiteY0" fmla="*/ 14258 h 20714"/>
                <a:gd name="connsiteX1" fmla="*/ 9954 w 9953"/>
                <a:gd name="connsiteY1" fmla="*/ 20715 h 20714"/>
                <a:gd name="connsiteX2" fmla="*/ 0 w 9953"/>
                <a:gd name="connsiteY2" fmla="*/ 0 h 20714"/>
                <a:gd name="connsiteX3" fmla="*/ 9685 w 9953"/>
                <a:gd name="connsiteY3" fmla="*/ 14258 h 2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3" h="20714">
                  <a:moveTo>
                    <a:pt x="9685" y="14258"/>
                  </a:moveTo>
                  <a:cubicBezTo>
                    <a:pt x="8071" y="16411"/>
                    <a:pt x="9954" y="18563"/>
                    <a:pt x="9954" y="20715"/>
                  </a:cubicBezTo>
                  <a:cubicBezTo>
                    <a:pt x="5650" y="14258"/>
                    <a:pt x="2959" y="7264"/>
                    <a:pt x="0" y="0"/>
                  </a:cubicBezTo>
                  <a:cubicBezTo>
                    <a:pt x="4573" y="3766"/>
                    <a:pt x="6457" y="9416"/>
                    <a:pt x="9685" y="14258"/>
                  </a:cubicBezTo>
                  <a:close/>
                </a:path>
              </a:pathLst>
            </a:custGeom>
            <a:solidFill>
              <a:srgbClr val="738D4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5" name="Полилиния: фигура 3134">
              <a:extLst>
                <a:ext uri="{FF2B5EF4-FFF2-40B4-BE49-F238E27FC236}">
                  <a16:creationId xmlns:a16="http://schemas.microsoft.com/office/drawing/2014/main" id="{B9922A4B-CB51-A26F-57B5-A4B5E901E77C}"/>
                </a:ext>
              </a:extLst>
            </p:cNvPr>
            <p:cNvSpPr/>
            <p:nvPr/>
          </p:nvSpPr>
          <p:spPr>
            <a:xfrm>
              <a:off x="4131981" y="7415029"/>
              <a:ext cx="86169" cy="28826"/>
            </a:xfrm>
            <a:custGeom>
              <a:avLst/>
              <a:gdLst>
                <a:gd name="connsiteX0" fmla="*/ 15545 w 86169"/>
                <a:gd name="connsiteY0" fmla="*/ 5381 h 28826"/>
                <a:gd name="connsiteX1" fmla="*/ 79842 w 86169"/>
                <a:gd name="connsiteY1" fmla="*/ 24750 h 28826"/>
                <a:gd name="connsiteX2" fmla="*/ 86030 w 86169"/>
                <a:gd name="connsiteY2" fmla="*/ 25288 h 28826"/>
                <a:gd name="connsiteX3" fmla="*/ 83877 w 86169"/>
                <a:gd name="connsiteY3" fmla="*/ 26903 h 28826"/>
                <a:gd name="connsiteX4" fmla="*/ 51863 w 86169"/>
                <a:gd name="connsiteY4" fmla="*/ 28786 h 28826"/>
                <a:gd name="connsiteX5" fmla="*/ 27651 w 86169"/>
                <a:gd name="connsiteY5" fmla="*/ 19370 h 28826"/>
                <a:gd name="connsiteX6" fmla="*/ 2632 w 86169"/>
                <a:gd name="connsiteY6" fmla="*/ 3228 h 28826"/>
                <a:gd name="connsiteX7" fmla="*/ 1287 w 86169"/>
                <a:gd name="connsiteY7" fmla="*/ 0 h 28826"/>
                <a:gd name="connsiteX8" fmla="*/ 1287 w 86169"/>
                <a:gd name="connsiteY8" fmla="*/ 0 h 28826"/>
                <a:gd name="connsiteX9" fmla="*/ 15545 w 86169"/>
                <a:gd name="connsiteY9" fmla="*/ 5381 h 28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169" h="28826">
                  <a:moveTo>
                    <a:pt x="15545" y="5381"/>
                  </a:moveTo>
                  <a:cubicBezTo>
                    <a:pt x="36529" y="13720"/>
                    <a:pt x="58589" y="18294"/>
                    <a:pt x="79842" y="24750"/>
                  </a:cubicBezTo>
                  <a:cubicBezTo>
                    <a:pt x="81725" y="25288"/>
                    <a:pt x="83877" y="25019"/>
                    <a:pt x="86030" y="25288"/>
                  </a:cubicBezTo>
                  <a:cubicBezTo>
                    <a:pt x="86568" y="27441"/>
                    <a:pt x="85492" y="27172"/>
                    <a:pt x="83877" y="26903"/>
                  </a:cubicBezTo>
                  <a:cubicBezTo>
                    <a:pt x="73116" y="27710"/>
                    <a:pt x="62624" y="28248"/>
                    <a:pt x="51863" y="28786"/>
                  </a:cubicBezTo>
                  <a:cubicBezTo>
                    <a:pt x="42448" y="29324"/>
                    <a:pt x="34646" y="24481"/>
                    <a:pt x="27651" y="19370"/>
                  </a:cubicBezTo>
                  <a:cubicBezTo>
                    <a:pt x="19580" y="13451"/>
                    <a:pt x="11241" y="8340"/>
                    <a:pt x="2632" y="3228"/>
                  </a:cubicBezTo>
                  <a:cubicBezTo>
                    <a:pt x="1825" y="2690"/>
                    <a:pt x="-1942" y="2421"/>
                    <a:pt x="1287" y="0"/>
                  </a:cubicBezTo>
                  <a:lnTo>
                    <a:pt x="1287" y="0"/>
                  </a:lnTo>
                  <a:cubicBezTo>
                    <a:pt x="5860" y="1883"/>
                    <a:pt x="10703" y="3228"/>
                    <a:pt x="15545" y="5381"/>
                  </a:cubicBezTo>
                  <a:close/>
                </a:path>
              </a:pathLst>
            </a:custGeom>
            <a:solidFill>
              <a:srgbClr val="2B461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6" name="Полилиния: фигура 3135">
              <a:extLst>
                <a:ext uri="{FF2B5EF4-FFF2-40B4-BE49-F238E27FC236}">
                  <a16:creationId xmlns:a16="http://schemas.microsoft.com/office/drawing/2014/main" id="{B8BDF2D2-D4EB-C6CB-5705-2F7B65502A62}"/>
                </a:ext>
              </a:extLst>
            </p:cNvPr>
            <p:cNvSpPr/>
            <p:nvPr/>
          </p:nvSpPr>
          <p:spPr>
            <a:xfrm>
              <a:off x="4193260" y="7444353"/>
              <a:ext cx="71829" cy="10381"/>
            </a:xfrm>
            <a:custGeom>
              <a:avLst/>
              <a:gdLst>
                <a:gd name="connsiteX0" fmla="*/ 47618 w 71829"/>
                <a:gd name="connsiteY0" fmla="*/ 0 h 10381"/>
                <a:gd name="connsiteX1" fmla="*/ 71830 w 71829"/>
                <a:gd name="connsiteY1" fmla="*/ 807 h 10381"/>
                <a:gd name="connsiteX2" fmla="*/ 50039 w 71829"/>
                <a:gd name="connsiteY2" fmla="*/ 9416 h 10381"/>
                <a:gd name="connsiteX3" fmla="*/ 3228 w 71829"/>
                <a:gd name="connsiteY3" fmla="*/ 7533 h 10381"/>
                <a:gd name="connsiteX4" fmla="*/ 0 w 71829"/>
                <a:gd name="connsiteY4" fmla="*/ 5381 h 10381"/>
                <a:gd name="connsiteX5" fmla="*/ 47618 w 71829"/>
                <a:gd name="connsiteY5" fmla="*/ 0 h 10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829" h="10381">
                  <a:moveTo>
                    <a:pt x="47618" y="0"/>
                  </a:moveTo>
                  <a:cubicBezTo>
                    <a:pt x="55688" y="269"/>
                    <a:pt x="63759" y="538"/>
                    <a:pt x="71830" y="807"/>
                  </a:cubicBezTo>
                  <a:cubicBezTo>
                    <a:pt x="66180" y="7533"/>
                    <a:pt x="57840" y="8609"/>
                    <a:pt x="50039" y="9416"/>
                  </a:cubicBezTo>
                  <a:cubicBezTo>
                    <a:pt x="34435" y="11030"/>
                    <a:pt x="18563" y="10761"/>
                    <a:pt x="3228" y="7533"/>
                  </a:cubicBezTo>
                  <a:cubicBezTo>
                    <a:pt x="2152" y="7264"/>
                    <a:pt x="1076" y="6995"/>
                    <a:pt x="0" y="5381"/>
                  </a:cubicBezTo>
                  <a:cubicBezTo>
                    <a:pt x="15873" y="3497"/>
                    <a:pt x="31745" y="1883"/>
                    <a:pt x="47618" y="0"/>
                  </a:cubicBezTo>
                  <a:close/>
                </a:path>
              </a:pathLst>
            </a:custGeom>
            <a:solidFill>
              <a:srgbClr val="2C47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7" name="Полилиния: фигура 3136">
              <a:extLst>
                <a:ext uri="{FF2B5EF4-FFF2-40B4-BE49-F238E27FC236}">
                  <a16:creationId xmlns:a16="http://schemas.microsoft.com/office/drawing/2014/main" id="{524389B2-8081-8190-6A28-28E9E2AB320C}"/>
                </a:ext>
              </a:extLst>
            </p:cNvPr>
            <p:cNvSpPr/>
            <p:nvPr/>
          </p:nvSpPr>
          <p:spPr>
            <a:xfrm>
              <a:off x="4073813" y="7361762"/>
              <a:ext cx="42107" cy="11320"/>
            </a:xfrm>
            <a:custGeom>
              <a:avLst/>
              <a:gdLst>
                <a:gd name="connsiteX0" fmla="*/ 9954 w 42107"/>
                <a:gd name="connsiteY0" fmla="*/ 0 h 11320"/>
                <a:gd name="connsiteX1" fmla="*/ 18563 w 42107"/>
                <a:gd name="connsiteY1" fmla="*/ 2959 h 11320"/>
                <a:gd name="connsiteX2" fmla="*/ 32821 w 42107"/>
                <a:gd name="connsiteY2" fmla="*/ 6995 h 11320"/>
                <a:gd name="connsiteX3" fmla="*/ 41968 w 42107"/>
                <a:gd name="connsiteY3" fmla="*/ 8340 h 11320"/>
                <a:gd name="connsiteX4" fmla="*/ 39816 w 42107"/>
                <a:gd name="connsiteY4" fmla="*/ 10223 h 11320"/>
                <a:gd name="connsiteX5" fmla="*/ 7264 w 42107"/>
                <a:gd name="connsiteY5" fmla="*/ 3766 h 11320"/>
                <a:gd name="connsiteX6" fmla="*/ 0 w 42107"/>
                <a:gd name="connsiteY6" fmla="*/ 807 h 11320"/>
                <a:gd name="connsiteX7" fmla="*/ 9954 w 42107"/>
                <a:gd name="connsiteY7" fmla="*/ 0 h 1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107" h="11320">
                  <a:moveTo>
                    <a:pt x="9954" y="0"/>
                  </a:moveTo>
                  <a:cubicBezTo>
                    <a:pt x="12913" y="1076"/>
                    <a:pt x="15603" y="1883"/>
                    <a:pt x="18563" y="2959"/>
                  </a:cubicBezTo>
                  <a:cubicBezTo>
                    <a:pt x="22598" y="6995"/>
                    <a:pt x="27710" y="6995"/>
                    <a:pt x="32821" y="6995"/>
                  </a:cubicBezTo>
                  <a:cubicBezTo>
                    <a:pt x="35780" y="6995"/>
                    <a:pt x="39009" y="7802"/>
                    <a:pt x="41968" y="8340"/>
                  </a:cubicBezTo>
                  <a:cubicBezTo>
                    <a:pt x="42506" y="10492"/>
                    <a:pt x="41430" y="10492"/>
                    <a:pt x="39816" y="10223"/>
                  </a:cubicBezTo>
                  <a:cubicBezTo>
                    <a:pt x="27979" y="12644"/>
                    <a:pt x="17218" y="11299"/>
                    <a:pt x="7264" y="3766"/>
                  </a:cubicBezTo>
                  <a:cubicBezTo>
                    <a:pt x="5381" y="2152"/>
                    <a:pt x="2421" y="1614"/>
                    <a:pt x="0" y="807"/>
                  </a:cubicBezTo>
                  <a:cubicBezTo>
                    <a:pt x="3228" y="-269"/>
                    <a:pt x="6457" y="269"/>
                    <a:pt x="9954" y="0"/>
                  </a:cubicBezTo>
                  <a:close/>
                </a:path>
              </a:pathLst>
            </a:custGeom>
            <a:solidFill>
              <a:srgbClr val="324C2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8" name="Полилиния: фигура 3137">
              <a:extLst>
                <a:ext uri="{FF2B5EF4-FFF2-40B4-BE49-F238E27FC236}">
                  <a16:creationId xmlns:a16="http://schemas.microsoft.com/office/drawing/2014/main" id="{B28D7926-F839-4A88-FB4C-D7A06CDB419F}"/>
                </a:ext>
              </a:extLst>
            </p:cNvPr>
            <p:cNvSpPr/>
            <p:nvPr/>
          </p:nvSpPr>
          <p:spPr>
            <a:xfrm>
              <a:off x="4246258" y="7452961"/>
              <a:ext cx="32552" cy="12375"/>
            </a:xfrm>
            <a:custGeom>
              <a:avLst/>
              <a:gdLst>
                <a:gd name="connsiteX0" fmla="*/ 32552 w 32552"/>
                <a:gd name="connsiteY0" fmla="*/ 0 h 12375"/>
                <a:gd name="connsiteX1" fmla="*/ 0 w 32552"/>
                <a:gd name="connsiteY1" fmla="*/ 12375 h 12375"/>
                <a:gd name="connsiteX2" fmla="*/ 32552 w 32552"/>
                <a:gd name="connsiteY2" fmla="*/ 0 h 12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552" h="12375">
                  <a:moveTo>
                    <a:pt x="32552" y="0"/>
                  </a:moveTo>
                  <a:cubicBezTo>
                    <a:pt x="22867" y="6726"/>
                    <a:pt x="11568" y="9954"/>
                    <a:pt x="0" y="12375"/>
                  </a:cubicBezTo>
                  <a:cubicBezTo>
                    <a:pt x="11030" y="8340"/>
                    <a:pt x="21791" y="4035"/>
                    <a:pt x="32552" y="0"/>
                  </a:cubicBezTo>
                  <a:close/>
                </a:path>
              </a:pathLst>
            </a:custGeom>
            <a:solidFill>
              <a:srgbClr val="4C68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39" name="Полилиния: фигура 3138">
              <a:extLst>
                <a:ext uri="{FF2B5EF4-FFF2-40B4-BE49-F238E27FC236}">
                  <a16:creationId xmlns:a16="http://schemas.microsoft.com/office/drawing/2014/main" id="{ECEAFF25-ADB3-3936-473A-A131B286AC34}"/>
                </a:ext>
              </a:extLst>
            </p:cNvPr>
            <p:cNvSpPr/>
            <p:nvPr/>
          </p:nvSpPr>
          <p:spPr>
            <a:xfrm>
              <a:off x="4113360" y="7369833"/>
              <a:ext cx="19369" cy="4356"/>
            </a:xfrm>
            <a:custGeom>
              <a:avLst/>
              <a:gdLst>
                <a:gd name="connsiteX0" fmla="*/ 0 w 19369"/>
                <a:gd name="connsiteY0" fmla="*/ 2421 h 4356"/>
                <a:gd name="connsiteX1" fmla="*/ 2152 w 19369"/>
                <a:gd name="connsiteY1" fmla="*/ 538 h 4356"/>
                <a:gd name="connsiteX2" fmla="*/ 4573 w 19369"/>
                <a:gd name="connsiteY2" fmla="*/ 0 h 4356"/>
                <a:gd name="connsiteX3" fmla="*/ 19370 w 19369"/>
                <a:gd name="connsiteY3" fmla="*/ 2690 h 4356"/>
                <a:gd name="connsiteX4" fmla="*/ 12644 w 19369"/>
                <a:gd name="connsiteY4" fmla="*/ 3766 h 4356"/>
                <a:gd name="connsiteX5" fmla="*/ 0 w 19369"/>
                <a:gd name="connsiteY5" fmla="*/ 2421 h 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69" h="4356">
                  <a:moveTo>
                    <a:pt x="0" y="2421"/>
                  </a:moveTo>
                  <a:cubicBezTo>
                    <a:pt x="1076" y="2152"/>
                    <a:pt x="1883" y="1614"/>
                    <a:pt x="2152" y="538"/>
                  </a:cubicBezTo>
                  <a:cubicBezTo>
                    <a:pt x="2959" y="269"/>
                    <a:pt x="3766" y="269"/>
                    <a:pt x="4573" y="0"/>
                  </a:cubicBezTo>
                  <a:cubicBezTo>
                    <a:pt x="9416" y="1614"/>
                    <a:pt x="14796" y="538"/>
                    <a:pt x="19370" y="2690"/>
                  </a:cubicBezTo>
                  <a:cubicBezTo>
                    <a:pt x="17487" y="5650"/>
                    <a:pt x="14796" y="3766"/>
                    <a:pt x="12644" y="3766"/>
                  </a:cubicBezTo>
                  <a:cubicBezTo>
                    <a:pt x="8609" y="3766"/>
                    <a:pt x="4304" y="2959"/>
                    <a:pt x="0" y="2421"/>
                  </a:cubicBezTo>
                  <a:close/>
                </a:path>
              </a:pathLst>
            </a:custGeom>
            <a:solidFill>
              <a:srgbClr val="435D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0" name="Полилиния: фигура 3139">
              <a:extLst>
                <a:ext uri="{FF2B5EF4-FFF2-40B4-BE49-F238E27FC236}">
                  <a16:creationId xmlns:a16="http://schemas.microsoft.com/office/drawing/2014/main" id="{AD69B887-11BB-DD83-C248-2E90ECF87B33}"/>
                </a:ext>
              </a:extLst>
            </p:cNvPr>
            <p:cNvSpPr/>
            <p:nvPr/>
          </p:nvSpPr>
          <p:spPr>
            <a:xfrm>
              <a:off x="4268050" y="7444621"/>
              <a:ext cx="15742" cy="7667"/>
            </a:xfrm>
            <a:custGeom>
              <a:avLst/>
              <a:gdLst>
                <a:gd name="connsiteX0" fmla="*/ 6726 w 15742"/>
                <a:gd name="connsiteY0" fmla="*/ 1614 h 7667"/>
                <a:gd name="connsiteX1" fmla="*/ 13989 w 15742"/>
                <a:gd name="connsiteY1" fmla="*/ 0 h 7667"/>
                <a:gd name="connsiteX2" fmla="*/ 14796 w 15742"/>
                <a:gd name="connsiteY2" fmla="*/ 2152 h 7667"/>
                <a:gd name="connsiteX3" fmla="*/ 2690 w 15742"/>
                <a:gd name="connsiteY3" fmla="*/ 6726 h 7667"/>
                <a:gd name="connsiteX4" fmla="*/ 0 w 15742"/>
                <a:gd name="connsiteY4" fmla="*/ 6188 h 7667"/>
                <a:gd name="connsiteX5" fmla="*/ 6726 w 15742"/>
                <a:gd name="connsiteY5" fmla="*/ 1614 h 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42" h="7667">
                  <a:moveTo>
                    <a:pt x="6726" y="1614"/>
                  </a:moveTo>
                  <a:cubicBezTo>
                    <a:pt x="9147" y="1076"/>
                    <a:pt x="11568" y="538"/>
                    <a:pt x="13989" y="0"/>
                  </a:cubicBezTo>
                  <a:cubicBezTo>
                    <a:pt x="14258" y="807"/>
                    <a:pt x="17218" y="1076"/>
                    <a:pt x="14796" y="2152"/>
                  </a:cubicBezTo>
                  <a:cubicBezTo>
                    <a:pt x="11030" y="4035"/>
                    <a:pt x="6726" y="5112"/>
                    <a:pt x="2690" y="6726"/>
                  </a:cubicBezTo>
                  <a:cubicBezTo>
                    <a:pt x="1614" y="7802"/>
                    <a:pt x="269" y="8340"/>
                    <a:pt x="0" y="6188"/>
                  </a:cubicBezTo>
                  <a:cubicBezTo>
                    <a:pt x="2152" y="4573"/>
                    <a:pt x="5112" y="4035"/>
                    <a:pt x="6726" y="1614"/>
                  </a:cubicBezTo>
                  <a:close/>
                </a:path>
              </a:pathLst>
            </a:custGeom>
            <a:solidFill>
              <a:srgbClr val="3B562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1" name="Полилиния: фигура 3140">
              <a:extLst>
                <a:ext uri="{FF2B5EF4-FFF2-40B4-BE49-F238E27FC236}">
                  <a16:creationId xmlns:a16="http://schemas.microsoft.com/office/drawing/2014/main" id="{90BCED03-F631-6BC5-AC92-F62A640A9665}"/>
                </a:ext>
              </a:extLst>
            </p:cNvPr>
            <p:cNvSpPr/>
            <p:nvPr/>
          </p:nvSpPr>
          <p:spPr>
            <a:xfrm>
              <a:off x="4140263" y="7398887"/>
              <a:ext cx="15603" cy="5380"/>
            </a:xfrm>
            <a:custGeom>
              <a:avLst/>
              <a:gdLst>
                <a:gd name="connsiteX0" fmla="*/ 15603 w 15603"/>
                <a:gd name="connsiteY0" fmla="*/ 3766 h 5380"/>
                <a:gd name="connsiteX1" fmla="*/ 14796 w 15603"/>
                <a:gd name="connsiteY1" fmla="*/ 5381 h 5380"/>
                <a:gd name="connsiteX2" fmla="*/ 0 w 15603"/>
                <a:gd name="connsiteY2" fmla="*/ 0 h 5380"/>
                <a:gd name="connsiteX3" fmla="*/ 15603 w 15603"/>
                <a:gd name="connsiteY3" fmla="*/ 3766 h 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03" h="5380">
                  <a:moveTo>
                    <a:pt x="15603" y="3766"/>
                  </a:moveTo>
                  <a:cubicBezTo>
                    <a:pt x="15334" y="4304"/>
                    <a:pt x="15065" y="4843"/>
                    <a:pt x="14796" y="5381"/>
                  </a:cubicBezTo>
                  <a:cubicBezTo>
                    <a:pt x="9954" y="3497"/>
                    <a:pt x="4842" y="1883"/>
                    <a:pt x="0" y="0"/>
                  </a:cubicBezTo>
                  <a:cubicBezTo>
                    <a:pt x="5381" y="0"/>
                    <a:pt x="10492" y="2152"/>
                    <a:pt x="15603" y="3766"/>
                  </a:cubicBezTo>
                  <a:close/>
                </a:path>
              </a:pathLst>
            </a:custGeom>
            <a:solidFill>
              <a:srgbClr val="4D69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2" name="Полилиния: фигура 3141">
              <a:extLst>
                <a:ext uri="{FF2B5EF4-FFF2-40B4-BE49-F238E27FC236}">
                  <a16:creationId xmlns:a16="http://schemas.microsoft.com/office/drawing/2014/main" id="{B754E40E-5E0D-2B8D-0423-989CCB115CBD}"/>
                </a:ext>
              </a:extLst>
            </p:cNvPr>
            <p:cNvSpPr/>
            <p:nvPr/>
          </p:nvSpPr>
          <p:spPr>
            <a:xfrm>
              <a:off x="4109065" y="7401308"/>
              <a:ext cx="11289" cy="5918"/>
            </a:xfrm>
            <a:custGeom>
              <a:avLst/>
              <a:gdLst>
                <a:gd name="connsiteX0" fmla="*/ 11290 w 11289"/>
                <a:gd name="connsiteY0" fmla="*/ 4035 h 5918"/>
                <a:gd name="connsiteX1" fmla="*/ 9138 w 11289"/>
                <a:gd name="connsiteY1" fmla="*/ 5919 h 5918"/>
                <a:gd name="connsiteX2" fmla="*/ 260 w 11289"/>
                <a:gd name="connsiteY2" fmla="*/ 1614 h 5918"/>
                <a:gd name="connsiteX3" fmla="*/ 1336 w 11289"/>
                <a:gd name="connsiteY3" fmla="*/ 0 h 5918"/>
                <a:gd name="connsiteX4" fmla="*/ 11290 w 11289"/>
                <a:gd name="connsiteY4" fmla="*/ 4035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89" h="5918">
                  <a:moveTo>
                    <a:pt x="11290" y="4035"/>
                  </a:moveTo>
                  <a:cubicBezTo>
                    <a:pt x="10214" y="4304"/>
                    <a:pt x="9407" y="4842"/>
                    <a:pt x="9138" y="5919"/>
                  </a:cubicBezTo>
                  <a:cubicBezTo>
                    <a:pt x="6178" y="4573"/>
                    <a:pt x="3219" y="2959"/>
                    <a:pt x="260" y="1614"/>
                  </a:cubicBezTo>
                  <a:cubicBezTo>
                    <a:pt x="-278" y="538"/>
                    <a:pt x="-9" y="0"/>
                    <a:pt x="1336" y="0"/>
                  </a:cubicBezTo>
                  <a:cubicBezTo>
                    <a:pt x="4564" y="1345"/>
                    <a:pt x="8062" y="2690"/>
                    <a:pt x="11290" y="4035"/>
                  </a:cubicBezTo>
                  <a:close/>
                </a:path>
              </a:pathLst>
            </a:custGeom>
            <a:solidFill>
              <a:srgbClr val="839A5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3" name="Полилиния: фигура 3142">
              <a:extLst>
                <a:ext uri="{FF2B5EF4-FFF2-40B4-BE49-F238E27FC236}">
                  <a16:creationId xmlns:a16="http://schemas.microsoft.com/office/drawing/2014/main" id="{5493C6C0-6F4F-7767-2025-D2F4CCCF2460}"/>
                </a:ext>
              </a:extLst>
            </p:cNvPr>
            <p:cNvSpPr/>
            <p:nvPr/>
          </p:nvSpPr>
          <p:spPr>
            <a:xfrm>
              <a:off x="4101254" y="7398781"/>
              <a:ext cx="9146" cy="4141"/>
            </a:xfrm>
            <a:custGeom>
              <a:avLst/>
              <a:gdLst>
                <a:gd name="connsiteX0" fmla="*/ 9147 w 9146"/>
                <a:gd name="connsiteY0" fmla="*/ 2527 h 4141"/>
                <a:gd name="connsiteX1" fmla="*/ 8071 w 9146"/>
                <a:gd name="connsiteY1" fmla="*/ 4142 h 4141"/>
                <a:gd name="connsiteX2" fmla="*/ 0 w 9146"/>
                <a:gd name="connsiteY2" fmla="*/ 106 h 4141"/>
                <a:gd name="connsiteX3" fmla="*/ 9147 w 9146"/>
                <a:gd name="connsiteY3" fmla="*/ 2527 h 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46" h="4141">
                  <a:moveTo>
                    <a:pt x="9147" y="2527"/>
                  </a:moveTo>
                  <a:cubicBezTo>
                    <a:pt x="8878" y="3065"/>
                    <a:pt x="8609" y="3604"/>
                    <a:pt x="8071" y="4142"/>
                  </a:cubicBezTo>
                  <a:cubicBezTo>
                    <a:pt x="5381" y="3604"/>
                    <a:pt x="2421" y="2796"/>
                    <a:pt x="0" y="106"/>
                  </a:cubicBezTo>
                  <a:cubicBezTo>
                    <a:pt x="3766" y="-432"/>
                    <a:pt x="6457" y="1182"/>
                    <a:pt x="9147" y="2527"/>
                  </a:cubicBezTo>
                  <a:close/>
                </a:path>
              </a:pathLst>
            </a:custGeom>
            <a:solidFill>
              <a:srgbClr val="6D884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4" name="Полилиния: фигура 3143">
              <a:extLst>
                <a:ext uri="{FF2B5EF4-FFF2-40B4-BE49-F238E27FC236}">
                  <a16:creationId xmlns:a16="http://schemas.microsoft.com/office/drawing/2014/main" id="{7AE035C8-4C71-5CF8-6546-AA2E300C2A14}"/>
                </a:ext>
              </a:extLst>
            </p:cNvPr>
            <p:cNvSpPr/>
            <p:nvPr/>
          </p:nvSpPr>
          <p:spPr>
            <a:xfrm>
              <a:off x="4259710" y="7450540"/>
              <a:ext cx="11030" cy="3766"/>
            </a:xfrm>
            <a:custGeom>
              <a:avLst/>
              <a:gdLst>
                <a:gd name="connsiteX0" fmla="*/ 8340 w 11030"/>
                <a:gd name="connsiteY0" fmla="*/ 0 h 3766"/>
                <a:gd name="connsiteX1" fmla="*/ 11030 w 11030"/>
                <a:gd name="connsiteY1" fmla="*/ 538 h 3766"/>
                <a:gd name="connsiteX2" fmla="*/ 0 w 11030"/>
                <a:gd name="connsiteY2" fmla="*/ 3766 h 3766"/>
                <a:gd name="connsiteX3" fmla="*/ 8340 w 11030"/>
                <a:gd name="connsiteY3" fmla="*/ 0 h 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0" h="3766">
                  <a:moveTo>
                    <a:pt x="8340" y="0"/>
                  </a:moveTo>
                  <a:cubicBezTo>
                    <a:pt x="9147" y="807"/>
                    <a:pt x="9954" y="807"/>
                    <a:pt x="11030" y="538"/>
                  </a:cubicBezTo>
                  <a:cubicBezTo>
                    <a:pt x="8071" y="3766"/>
                    <a:pt x="4035" y="3228"/>
                    <a:pt x="0" y="3766"/>
                  </a:cubicBezTo>
                  <a:cubicBezTo>
                    <a:pt x="2959" y="2421"/>
                    <a:pt x="5650" y="1345"/>
                    <a:pt x="8340" y="0"/>
                  </a:cubicBezTo>
                  <a:close/>
                </a:path>
              </a:pathLst>
            </a:custGeom>
            <a:solidFill>
              <a:srgbClr val="4966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5" name="Полилиния: фигура 3144">
              <a:extLst>
                <a:ext uri="{FF2B5EF4-FFF2-40B4-BE49-F238E27FC236}">
                  <a16:creationId xmlns:a16="http://schemas.microsoft.com/office/drawing/2014/main" id="{9C6E69E0-783F-1342-5BC0-86ED2B4A52B0}"/>
                </a:ext>
              </a:extLst>
            </p:cNvPr>
            <p:cNvSpPr/>
            <p:nvPr/>
          </p:nvSpPr>
          <p:spPr>
            <a:xfrm>
              <a:off x="4247335" y="7456728"/>
              <a:ext cx="9415" cy="2690"/>
            </a:xfrm>
            <a:custGeom>
              <a:avLst/>
              <a:gdLst>
                <a:gd name="connsiteX0" fmla="*/ 9416 w 9415"/>
                <a:gd name="connsiteY0" fmla="*/ 269 h 2690"/>
                <a:gd name="connsiteX1" fmla="*/ 269 w 9415"/>
                <a:gd name="connsiteY1" fmla="*/ 2690 h 2690"/>
                <a:gd name="connsiteX2" fmla="*/ 0 w 9415"/>
                <a:gd name="connsiteY2" fmla="*/ 2152 h 2690"/>
                <a:gd name="connsiteX3" fmla="*/ 9147 w 9415"/>
                <a:gd name="connsiteY3" fmla="*/ 0 h 2690"/>
                <a:gd name="connsiteX4" fmla="*/ 9416 w 9415"/>
                <a:gd name="connsiteY4" fmla="*/ 269 h 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15" h="2690">
                  <a:moveTo>
                    <a:pt x="9416" y="269"/>
                  </a:moveTo>
                  <a:cubicBezTo>
                    <a:pt x="6457" y="1076"/>
                    <a:pt x="3228" y="1883"/>
                    <a:pt x="269" y="2690"/>
                  </a:cubicBezTo>
                  <a:cubicBezTo>
                    <a:pt x="269" y="2421"/>
                    <a:pt x="269" y="2421"/>
                    <a:pt x="0" y="2152"/>
                  </a:cubicBezTo>
                  <a:cubicBezTo>
                    <a:pt x="2959" y="1345"/>
                    <a:pt x="5919" y="538"/>
                    <a:pt x="9147" y="0"/>
                  </a:cubicBezTo>
                  <a:cubicBezTo>
                    <a:pt x="9147" y="0"/>
                    <a:pt x="9147" y="0"/>
                    <a:pt x="9416" y="269"/>
                  </a:cubicBezTo>
                  <a:close/>
                </a:path>
              </a:pathLst>
            </a:custGeom>
            <a:solidFill>
              <a:srgbClr val="4966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6" name="Полилиния: фигура 3145">
              <a:extLst>
                <a:ext uri="{FF2B5EF4-FFF2-40B4-BE49-F238E27FC236}">
                  <a16:creationId xmlns:a16="http://schemas.microsoft.com/office/drawing/2014/main" id="{B28EB77B-E425-67C8-C40E-1F2004DB458E}"/>
                </a:ext>
              </a:extLst>
            </p:cNvPr>
            <p:cNvSpPr/>
            <p:nvPr/>
          </p:nvSpPr>
          <p:spPr>
            <a:xfrm>
              <a:off x="4146719" y="7433860"/>
              <a:ext cx="8339" cy="6456"/>
            </a:xfrm>
            <a:custGeom>
              <a:avLst/>
              <a:gdLst>
                <a:gd name="connsiteX0" fmla="*/ 0 w 8339"/>
                <a:gd name="connsiteY0" fmla="*/ 0 h 6456"/>
                <a:gd name="connsiteX1" fmla="*/ 8340 w 8339"/>
                <a:gd name="connsiteY1" fmla="*/ 6457 h 6456"/>
                <a:gd name="connsiteX2" fmla="*/ 0 w 8339"/>
                <a:gd name="connsiteY2" fmla="*/ 0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39" h="6456">
                  <a:moveTo>
                    <a:pt x="0" y="0"/>
                  </a:moveTo>
                  <a:cubicBezTo>
                    <a:pt x="3497" y="2152"/>
                    <a:pt x="6188" y="2959"/>
                    <a:pt x="8340" y="6457"/>
                  </a:cubicBezTo>
                  <a:cubicBezTo>
                    <a:pt x="4842" y="4843"/>
                    <a:pt x="2421" y="4035"/>
                    <a:pt x="0" y="0"/>
                  </a:cubicBezTo>
                  <a:close/>
                </a:path>
              </a:pathLst>
            </a:custGeom>
            <a:solidFill>
              <a:srgbClr val="47642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7" name="Полилиния: фигура 3146">
              <a:extLst>
                <a:ext uri="{FF2B5EF4-FFF2-40B4-BE49-F238E27FC236}">
                  <a16:creationId xmlns:a16="http://schemas.microsoft.com/office/drawing/2014/main" id="{505D9254-0FD7-25FB-FE0E-30611C8E49F4}"/>
                </a:ext>
              </a:extLst>
            </p:cNvPr>
            <p:cNvSpPr/>
            <p:nvPr/>
          </p:nvSpPr>
          <p:spPr>
            <a:xfrm>
              <a:off x="4283778" y="7449464"/>
              <a:ext cx="4717" cy="3766"/>
            </a:xfrm>
            <a:custGeom>
              <a:avLst/>
              <a:gdLst>
                <a:gd name="connsiteX0" fmla="*/ 4717 w 4717"/>
                <a:gd name="connsiteY0" fmla="*/ 0 h 3766"/>
                <a:gd name="connsiteX1" fmla="*/ 413 w 4717"/>
                <a:gd name="connsiteY1" fmla="*/ 3766 h 3766"/>
                <a:gd name="connsiteX2" fmla="*/ 4717 w 4717"/>
                <a:gd name="connsiteY2" fmla="*/ 0 h 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17" h="3766">
                  <a:moveTo>
                    <a:pt x="4717" y="0"/>
                  </a:moveTo>
                  <a:cubicBezTo>
                    <a:pt x="3910" y="1883"/>
                    <a:pt x="2296" y="2959"/>
                    <a:pt x="413" y="3766"/>
                  </a:cubicBezTo>
                  <a:cubicBezTo>
                    <a:pt x="-1471" y="-1345"/>
                    <a:pt x="3641" y="1345"/>
                    <a:pt x="4717" y="0"/>
                  </a:cubicBezTo>
                  <a:close/>
                </a:path>
              </a:pathLst>
            </a:custGeom>
            <a:solidFill>
              <a:srgbClr val="4C68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8" name="Полилиния: фигура 3147">
              <a:extLst>
                <a:ext uri="{FF2B5EF4-FFF2-40B4-BE49-F238E27FC236}">
                  <a16:creationId xmlns:a16="http://schemas.microsoft.com/office/drawing/2014/main" id="{C9758B0C-ECD0-8DA1-C9EB-87B1D79EE41A}"/>
                </a:ext>
              </a:extLst>
            </p:cNvPr>
            <p:cNvSpPr/>
            <p:nvPr/>
          </p:nvSpPr>
          <p:spPr>
            <a:xfrm>
              <a:off x="4215859" y="7440317"/>
              <a:ext cx="6725" cy="2142"/>
            </a:xfrm>
            <a:custGeom>
              <a:avLst/>
              <a:gdLst>
                <a:gd name="connsiteX0" fmla="*/ 0 w 6725"/>
                <a:gd name="connsiteY0" fmla="*/ 1614 h 2142"/>
                <a:gd name="connsiteX1" fmla="*/ 2152 w 6725"/>
                <a:gd name="connsiteY1" fmla="*/ 0 h 2142"/>
                <a:gd name="connsiteX2" fmla="*/ 6726 w 6725"/>
                <a:gd name="connsiteY2" fmla="*/ 1076 h 2142"/>
                <a:gd name="connsiteX3" fmla="*/ 0 w 6725"/>
                <a:gd name="connsiteY3" fmla="*/ 1614 h 2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25" h="2142">
                  <a:moveTo>
                    <a:pt x="0" y="1614"/>
                  </a:moveTo>
                  <a:cubicBezTo>
                    <a:pt x="807" y="1076"/>
                    <a:pt x="1345" y="538"/>
                    <a:pt x="2152" y="0"/>
                  </a:cubicBezTo>
                  <a:cubicBezTo>
                    <a:pt x="3766" y="0"/>
                    <a:pt x="5381" y="269"/>
                    <a:pt x="6726" y="1076"/>
                  </a:cubicBezTo>
                  <a:cubicBezTo>
                    <a:pt x="4304" y="1345"/>
                    <a:pt x="2152" y="2959"/>
                    <a:pt x="0" y="1614"/>
                  </a:cubicBezTo>
                  <a:close/>
                </a:path>
              </a:pathLst>
            </a:custGeom>
            <a:solidFill>
              <a:srgbClr val="405A2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49" name="Полилиния: фигура 3148">
              <a:extLst>
                <a:ext uri="{FF2B5EF4-FFF2-40B4-BE49-F238E27FC236}">
                  <a16:creationId xmlns:a16="http://schemas.microsoft.com/office/drawing/2014/main" id="{62F470F0-0CC4-D4D7-A2DA-24789CAD1140}"/>
                </a:ext>
              </a:extLst>
            </p:cNvPr>
            <p:cNvSpPr/>
            <p:nvPr/>
          </p:nvSpPr>
          <p:spPr>
            <a:xfrm>
              <a:off x="4133268" y="7415029"/>
              <a:ext cx="14258" cy="5380"/>
            </a:xfrm>
            <a:custGeom>
              <a:avLst/>
              <a:gdLst>
                <a:gd name="connsiteX0" fmla="*/ 14258 w 14258"/>
                <a:gd name="connsiteY0" fmla="*/ 5381 h 5380"/>
                <a:gd name="connsiteX1" fmla="*/ 0 w 14258"/>
                <a:gd name="connsiteY1" fmla="*/ 0 h 5380"/>
                <a:gd name="connsiteX2" fmla="*/ 14258 w 14258"/>
                <a:gd name="connsiteY2" fmla="*/ 5381 h 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58" h="5380">
                  <a:moveTo>
                    <a:pt x="14258" y="5381"/>
                  </a:moveTo>
                  <a:cubicBezTo>
                    <a:pt x="9147" y="4573"/>
                    <a:pt x="4304" y="3228"/>
                    <a:pt x="0" y="0"/>
                  </a:cubicBezTo>
                  <a:cubicBezTo>
                    <a:pt x="5111" y="538"/>
                    <a:pt x="9954" y="2152"/>
                    <a:pt x="14258" y="5381"/>
                  </a:cubicBezTo>
                  <a:close/>
                </a:path>
              </a:pathLst>
            </a:custGeom>
            <a:solidFill>
              <a:srgbClr val="5C7A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0" name="Полилиния: фигура 3149">
              <a:extLst>
                <a:ext uri="{FF2B5EF4-FFF2-40B4-BE49-F238E27FC236}">
                  <a16:creationId xmlns:a16="http://schemas.microsoft.com/office/drawing/2014/main" id="{386DEB0C-C6AA-9A4E-C8FD-FA440EF82EFB}"/>
                </a:ext>
              </a:extLst>
            </p:cNvPr>
            <p:cNvSpPr/>
            <p:nvPr/>
          </p:nvSpPr>
          <p:spPr>
            <a:xfrm>
              <a:off x="4125898" y="7387857"/>
              <a:ext cx="54402" cy="15656"/>
            </a:xfrm>
            <a:custGeom>
              <a:avLst/>
              <a:gdLst>
                <a:gd name="connsiteX0" fmla="*/ 375 w 54402"/>
                <a:gd name="connsiteY0" fmla="*/ 1076 h 15656"/>
                <a:gd name="connsiteX1" fmla="*/ 27278 w 54402"/>
                <a:gd name="connsiteY1" fmla="*/ 7802 h 15656"/>
                <a:gd name="connsiteX2" fmla="*/ 53642 w 54402"/>
                <a:gd name="connsiteY2" fmla="*/ 15603 h 15656"/>
                <a:gd name="connsiteX3" fmla="*/ 54180 w 54402"/>
                <a:gd name="connsiteY3" fmla="*/ 14527 h 15656"/>
                <a:gd name="connsiteX4" fmla="*/ 28085 w 54402"/>
                <a:gd name="connsiteY4" fmla="*/ 5381 h 15656"/>
                <a:gd name="connsiteX5" fmla="*/ 644 w 54402"/>
                <a:gd name="connsiteY5" fmla="*/ 0 h 15656"/>
                <a:gd name="connsiteX6" fmla="*/ 375 w 54402"/>
                <a:gd name="connsiteY6" fmla="*/ 1076 h 15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402" h="15656">
                  <a:moveTo>
                    <a:pt x="375" y="1076"/>
                  </a:moveTo>
                  <a:cubicBezTo>
                    <a:pt x="8715" y="4842"/>
                    <a:pt x="18400" y="5919"/>
                    <a:pt x="27278" y="7802"/>
                  </a:cubicBezTo>
                  <a:cubicBezTo>
                    <a:pt x="36424" y="9685"/>
                    <a:pt x="44764" y="13182"/>
                    <a:pt x="53642" y="15603"/>
                  </a:cubicBezTo>
                  <a:cubicBezTo>
                    <a:pt x="54180" y="15872"/>
                    <a:pt x="54718" y="15065"/>
                    <a:pt x="54180" y="14527"/>
                  </a:cubicBezTo>
                  <a:cubicBezTo>
                    <a:pt x="46647" y="9147"/>
                    <a:pt x="36693" y="7264"/>
                    <a:pt x="28085" y="5381"/>
                  </a:cubicBezTo>
                  <a:cubicBezTo>
                    <a:pt x="18938" y="3228"/>
                    <a:pt x="9791" y="1076"/>
                    <a:pt x="644" y="0"/>
                  </a:cubicBezTo>
                  <a:cubicBezTo>
                    <a:pt x="-163" y="0"/>
                    <a:pt x="-163" y="807"/>
                    <a:pt x="375" y="107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1" name="Полилиния: фигура 3150">
              <a:extLst>
                <a:ext uri="{FF2B5EF4-FFF2-40B4-BE49-F238E27FC236}">
                  <a16:creationId xmlns:a16="http://schemas.microsoft.com/office/drawing/2014/main" id="{BDDD98B6-C1F8-2CDE-D1FF-D78A9692F624}"/>
                </a:ext>
              </a:extLst>
            </p:cNvPr>
            <p:cNvSpPr/>
            <p:nvPr/>
          </p:nvSpPr>
          <p:spPr>
            <a:xfrm>
              <a:off x="4096464" y="7393360"/>
              <a:ext cx="25529" cy="18440"/>
            </a:xfrm>
            <a:custGeom>
              <a:avLst/>
              <a:gdLst>
                <a:gd name="connsiteX0" fmla="*/ 25236 w 25529"/>
                <a:gd name="connsiteY0" fmla="*/ 17633 h 18440"/>
                <a:gd name="connsiteX1" fmla="*/ 13399 w 25529"/>
                <a:gd name="connsiteY1" fmla="*/ 9832 h 18440"/>
                <a:gd name="connsiteX2" fmla="*/ 1024 w 25529"/>
                <a:gd name="connsiteY2" fmla="*/ 147 h 18440"/>
                <a:gd name="connsiteX3" fmla="*/ 217 w 25529"/>
                <a:gd name="connsiteY3" fmla="*/ 1223 h 18440"/>
                <a:gd name="connsiteX4" fmla="*/ 12054 w 25529"/>
                <a:gd name="connsiteY4" fmla="*/ 11984 h 18440"/>
                <a:gd name="connsiteX5" fmla="*/ 24967 w 25529"/>
                <a:gd name="connsiteY5" fmla="*/ 18440 h 18440"/>
                <a:gd name="connsiteX6" fmla="*/ 25236 w 25529"/>
                <a:gd name="connsiteY6" fmla="*/ 17633 h 1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529" h="18440">
                  <a:moveTo>
                    <a:pt x="25236" y="17633"/>
                  </a:moveTo>
                  <a:cubicBezTo>
                    <a:pt x="21201" y="15212"/>
                    <a:pt x="17165" y="12791"/>
                    <a:pt x="13399" y="9832"/>
                  </a:cubicBezTo>
                  <a:cubicBezTo>
                    <a:pt x="9363" y="6603"/>
                    <a:pt x="5328" y="2837"/>
                    <a:pt x="1024" y="147"/>
                  </a:cubicBezTo>
                  <a:cubicBezTo>
                    <a:pt x="217" y="-391"/>
                    <a:pt x="-321" y="685"/>
                    <a:pt x="217" y="1223"/>
                  </a:cubicBezTo>
                  <a:cubicBezTo>
                    <a:pt x="3445" y="5527"/>
                    <a:pt x="8018" y="8755"/>
                    <a:pt x="12054" y="11984"/>
                  </a:cubicBezTo>
                  <a:cubicBezTo>
                    <a:pt x="15820" y="14943"/>
                    <a:pt x="20124" y="18171"/>
                    <a:pt x="24967" y="18440"/>
                  </a:cubicBezTo>
                  <a:cubicBezTo>
                    <a:pt x="25505" y="18440"/>
                    <a:pt x="25774" y="17902"/>
                    <a:pt x="25236" y="1763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2" name="Полилиния: фигура 3151">
              <a:extLst>
                <a:ext uri="{FF2B5EF4-FFF2-40B4-BE49-F238E27FC236}">
                  <a16:creationId xmlns:a16="http://schemas.microsoft.com/office/drawing/2014/main" id="{8CE43AA0-BC19-D29B-1D2C-66A375436FB4}"/>
                </a:ext>
              </a:extLst>
            </p:cNvPr>
            <p:cNvSpPr/>
            <p:nvPr/>
          </p:nvSpPr>
          <p:spPr>
            <a:xfrm>
              <a:off x="4128786" y="7349656"/>
              <a:ext cx="47941" cy="20033"/>
            </a:xfrm>
            <a:custGeom>
              <a:avLst/>
              <a:gdLst>
                <a:gd name="connsiteX0" fmla="*/ 177 w 47941"/>
                <a:gd name="connsiteY0" fmla="*/ 1076 h 20033"/>
                <a:gd name="connsiteX1" fmla="*/ 46988 w 47941"/>
                <a:gd name="connsiteY1" fmla="*/ 19908 h 20033"/>
                <a:gd name="connsiteX2" fmla="*/ 47257 w 47941"/>
                <a:gd name="connsiteY2" fmla="*/ 18025 h 20033"/>
                <a:gd name="connsiteX3" fmla="*/ 25197 w 47941"/>
                <a:gd name="connsiteY3" fmla="*/ 11568 h 20033"/>
                <a:gd name="connsiteX4" fmla="*/ 985 w 47941"/>
                <a:gd name="connsiteY4" fmla="*/ 0 h 20033"/>
                <a:gd name="connsiteX5" fmla="*/ 177 w 47941"/>
                <a:gd name="connsiteY5" fmla="*/ 1076 h 20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941" h="20033">
                  <a:moveTo>
                    <a:pt x="177" y="1076"/>
                  </a:moveTo>
                  <a:cubicBezTo>
                    <a:pt x="11476" y="11568"/>
                    <a:pt x="31115" y="21253"/>
                    <a:pt x="46988" y="19908"/>
                  </a:cubicBezTo>
                  <a:cubicBezTo>
                    <a:pt x="48064" y="19908"/>
                    <a:pt x="48333" y="18294"/>
                    <a:pt x="47257" y="18025"/>
                  </a:cubicBezTo>
                  <a:cubicBezTo>
                    <a:pt x="39993" y="15334"/>
                    <a:pt x="32460" y="14258"/>
                    <a:pt x="25197" y="11568"/>
                  </a:cubicBezTo>
                  <a:cubicBezTo>
                    <a:pt x="16588" y="8340"/>
                    <a:pt x="9055" y="4304"/>
                    <a:pt x="985" y="0"/>
                  </a:cubicBezTo>
                  <a:cubicBezTo>
                    <a:pt x="446" y="0"/>
                    <a:pt x="-361" y="538"/>
                    <a:pt x="177" y="107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3" name="Полилиния: фигура 3152">
              <a:extLst>
                <a:ext uri="{FF2B5EF4-FFF2-40B4-BE49-F238E27FC236}">
                  <a16:creationId xmlns:a16="http://schemas.microsoft.com/office/drawing/2014/main" id="{0DC56615-29ED-7C9D-E440-B780732B1B17}"/>
                </a:ext>
              </a:extLst>
            </p:cNvPr>
            <p:cNvSpPr/>
            <p:nvPr/>
          </p:nvSpPr>
          <p:spPr>
            <a:xfrm>
              <a:off x="4038033" y="7031287"/>
              <a:ext cx="13451" cy="28359"/>
            </a:xfrm>
            <a:custGeom>
              <a:avLst/>
              <a:gdLst>
                <a:gd name="connsiteX0" fmla="*/ 9416 w 13451"/>
                <a:gd name="connsiteY0" fmla="*/ 24593 h 28359"/>
                <a:gd name="connsiteX1" fmla="*/ 11837 w 13451"/>
                <a:gd name="connsiteY1" fmla="*/ 28090 h 28359"/>
                <a:gd name="connsiteX2" fmla="*/ 13451 w 13451"/>
                <a:gd name="connsiteY2" fmla="*/ 28359 h 28359"/>
                <a:gd name="connsiteX3" fmla="*/ 6188 w 13451"/>
                <a:gd name="connsiteY3" fmla="*/ 7375 h 28359"/>
                <a:gd name="connsiteX4" fmla="*/ 1345 w 13451"/>
                <a:gd name="connsiteY4" fmla="*/ 111 h 28359"/>
                <a:gd name="connsiteX5" fmla="*/ 0 w 13451"/>
                <a:gd name="connsiteY5" fmla="*/ 380 h 28359"/>
                <a:gd name="connsiteX6" fmla="*/ 0 w 13451"/>
                <a:gd name="connsiteY6" fmla="*/ 1995 h 28359"/>
                <a:gd name="connsiteX7" fmla="*/ 9416 w 13451"/>
                <a:gd name="connsiteY7" fmla="*/ 24593 h 28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451" h="28359">
                  <a:moveTo>
                    <a:pt x="9416" y="24593"/>
                  </a:moveTo>
                  <a:cubicBezTo>
                    <a:pt x="9954" y="25938"/>
                    <a:pt x="10761" y="27014"/>
                    <a:pt x="11837" y="28090"/>
                  </a:cubicBezTo>
                  <a:cubicBezTo>
                    <a:pt x="12106" y="28359"/>
                    <a:pt x="12913" y="28359"/>
                    <a:pt x="13451" y="28359"/>
                  </a:cubicBezTo>
                  <a:cubicBezTo>
                    <a:pt x="13451" y="24055"/>
                    <a:pt x="11568" y="18674"/>
                    <a:pt x="6188" y="7375"/>
                  </a:cubicBezTo>
                  <a:cubicBezTo>
                    <a:pt x="5111" y="4685"/>
                    <a:pt x="4035" y="1995"/>
                    <a:pt x="1345" y="111"/>
                  </a:cubicBezTo>
                  <a:cubicBezTo>
                    <a:pt x="1076" y="-158"/>
                    <a:pt x="538" y="111"/>
                    <a:pt x="0" y="380"/>
                  </a:cubicBezTo>
                  <a:cubicBezTo>
                    <a:pt x="0" y="918"/>
                    <a:pt x="0" y="1726"/>
                    <a:pt x="0" y="1995"/>
                  </a:cubicBezTo>
                  <a:cubicBezTo>
                    <a:pt x="3228" y="9527"/>
                    <a:pt x="6188" y="17060"/>
                    <a:pt x="9416" y="2459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4" name="Полилиния: фигура 3153">
              <a:extLst>
                <a:ext uri="{FF2B5EF4-FFF2-40B4-BE49-F238E27FC236}">
                  <a16:creationId xmlns:a16="http://schemas.microsoft.com/office/drawing/2014/main" id="{0B844987-8604-936F-C298-3C7FD5E693AE}"/>
                </a:ext>
              </a:extLst>
            </p:cNvPr>
            <p:cNvSpPr/>
            <p:nvPr/>
          </p:nvSpPr>
          <p:spPr>
            <a:xfrm>
              <a:off x="4020704" y="6987279"/>
              <a:ext cx="11746" cy="24481"/>
            </a:xfrm>
            <a:custGeom>
              <a:avLst/>
              <a:gdLst>
                <a:gd name="connsiteX0" fmla="*/ 11410 w 11746"/>
                <a:gd name="connsiteY0" fmla="*/ 18832 h 24481"/>
                <a:gd name="connsiteX1" fmla="*/ 3609 w 11746"/>
                <a:gd name="connsiteY1" fmla="*/ 1883 h 24481"/>
                <a:gd name="connsiteX2" fmla="*/ 1457 w 11746"/>
                <a:gd name="connsiteY2" fmla="*/ 0 h 24481"/>
                <a:gd name="connsiteX3" fmla="*/ 111 w 11746"/>
                <a:gd name="connsiteY3" fmla="*/ 807 h 24481"/>
                <a:gd name="connsiteX4" fmla="*/ 380 w 11746"/>
                <a:gd name="connsiteY4" fmla="*/ 2690 h 24481"/>
                <a:gd name="connsiteX5" fmla="*/ 8720 w 11746"/>
                <a:gd name="connsiteY5" fmla="*/ 22060 h 24481"/>
                <a:gd name="connsiteX6" fmla="*/ 10603 w 11746"/>
                <a:gd name="connsiteY6" fmla="*/ 24481 h 24481"/>
                <a:gd name="connsiteX7" fmla="*/ 11410 w 11746"/>
                <a:gd name="connsiteY7" fmla="*/ 18832 h 24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746" h="24481">
                  <a:moveTo>
                    <a:pt x="11410" y="18832"/>
                  </a:moveTo>
                  <a:cubicBezTo>
                    <a:pt x="8989" y="13182"/>
                    <a:pt x="6299" y="7533"/>
                    <a:pt x="3609" y="1883"/>
                  </a:cubicBezTo>
                  <a:cubicBezTo>
                    <a:pt x="3340" y="1076"/>
                    <a:pt x="2264" y="538"/>
                    <a:pt x="1457" y="0"/>
                  </a:cubicBezTo>
                  <a:cubicBezTo>
                    <a:pt x="1188" y="0"/>
                    <a:pt x="380" y="538"/>
                    <a:pt x="111" y="807"/>
                  </a:cubicBezTo>
                  <a:cubicBezTo>
                    <a:pt x="-158" y="1345"/>
                    <a:pt x="111" y="2152"/>
                    <a:pt x="380" y="2690"/>
                  </a:cubicBezTo>
                  <a:cubicBezTo>
                    <a:pt x="3071" y="9147"/>
                    <a:pt x="6030" y="15603"/>
                    <a:pt x="8720" y="22060"/>
                  </a:cubicBezTo>
                  <a:cubicBezTo>
                    <a:pt x="8989" y="22867"/>
                    <a:pt x="9527" y="23405"/>
                    <a:pt x="10603" y="24481"/>
                  </a:cubicBezTo>
                  <a:cubicBezTo>
                    <a:pt x="11949" y="22060"/>
                    <a:pt x="11949" y="20446"/>
                    <a:pt x="11410" y="1883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5" name="Полилиния: фигура 3154">
              <a:extLst>
                <a:ext uri="{FF2B5EF4-FFF2-40B4-BE49-F238E27FC236}">
                  <a16:creationId xmlns:a16="http://schemas.microsoft.com/office/drawing/2014/main" id="{535C9783-1C4E-9735-D301-FAF2A5D2D6FA}"/>
                </a:ext>
              </a:extLst>
            </p:cNvPr>
            <p:cNvSpPr/>
            <p:nvPr/>
          </p:nvSpPr>
          <p:spPr>
            <a:xfrm>
              <a:off x="3976104" y="7066956"/>
              <a:ext cx="29162" cy="47407"/>
            </a:xfrm>
            <a:custGeom>
              <a:avLst/>
              <a:gdLst>
                <a:gd name="connsiteX0" fmla="*/ 28301 w 29162"/>
                <a:gd name="connsiteY0" fmla="*/ 47302 h 47407"/>
                <a:gd name="connsiteX1" fmla="*/ 29108 w 29162"/>
                <a:gd name="connsiteY1" fmla="*/ 46764 h 47407"/>
                <a:gd name="connsiteX2" fmla="*/ 16195 w 29162"/>
                <a:gd name="connsiteY2" fmla="*/ 24435 h 47407"/>
                <a:gd name="connsiteX3" fmla="*/ 1130 w 29162"/>
                <a:gd name="connsiteY3" fmla="*/ 223 h 47407"/>
                <a:gd name="connsiteX4" fmla="*/ 53 w 29162"/>
                <a:gd name="connsiteY4" fmla="*/ 761 h 47407"/>
                <a:gd name="connsiteX5" fmla="*/ 14043 w 29162"/>
                <a:gd name="connsiteY5" fmla="*/ 25511 h 47407"/>
                <a:gd name="connsiteX6" fmla="*/ 28301 w 29162"/>
                <a:gd name="connsiteY6" fmla="*/ 47302 h 4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62" h="47407">
                  <a:moveTo>
                    <a:pt x="28301" y="47302"/>
                  </a:moveTo>
                  <a:cubicBezTo>
                    <a:pt x="28570" y="47571"/>
                    <a:pt x="29377" y="47302"/>
                    <a:pt x="29108" y="46764"/>
                  </a:cubicBezTo>
                  <a:cubicBezTo>
                    <a:pt x="26149" y="38962"/>
                    <a:pt x="20499" y="31699"/>
                    <a:pt x="16195" y="24435"/>
                  </a:cubicBezTo>
                  <a:cubicBezTo>
                    <a:pt x="11353" y="16364"/>
                    <a:pt x="6779" y="8025"/>
                    <a:pt x="1130" y="223"/>
                  </a:cubicBezTo>
                  <a:cubicBezTo>
                    <a:pt x="591" y="-315"/>
                    <a:pt x="-216" y="223"/>
                    <a:pt x="53" y="761"/>
                  </a:cubicBezTo>
                  <a:cubicBezTo>
                    <a:pt x="3820" y="9370"/>
                    <a:pt x="9200" y="17440"/>
                    <a:pt x="14043" y="25511"/>
                  </a:cubicBezTo>
                  <a:cubicBezTo>
                    <a:pt x="18616" y="32775"/>
                    <a:pt x="22652" y="41115"/>
                    <a:pt x="28301" y="4730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6" name="Полилиния: фигура 3155">
              <a:extLst>
                <a:ext uri="{FF2B5EF4-FFF2-40B4-BE49-F238E27FC236}">
                  <a16:creationId xmlns:a16="http://schemas.microsoft.com/office/drawing/2014/main" id="{1BC9D6C1-B236-EF92-46A9-8413EE17313C}"/>
                </a:ext>
              </a:extLst>
            </p:cNvPr>
            <p:cNvSpPr/>
            <p:nvPr/>
          </p:nvSpPr>
          <p:spPr>
            <a:xfrm>
              <a:off x="3976911" y="7099947"/>
              <a:ext cx="13576" cy="16804"/>
            </a:xfrm>
            <a:custGeom>
              <a:avLst/>
              <a:gdLst>
                <a:gd name="connsiteX0" fmla="*/ 53 w 13576"/>
                <a:gd name="connsiteY0" fmla="*/ 1130 h 16804"/>
                <a:gd name="connsiteX1" fmla="*/ 12698 w 13576"/>
                <a:gd name="connsiteY1" fmla="*/ 16733 h 16804"/>
                <a:gd name="connsiteX2" fmla="*/ 13505 w 13576"/>
                <a:gd name="connsiteY2" fmla="*/ 15926 h 16804"/>
                <a:gd name="connsiteX3" fmla="*/ 7586 w 13576"/>
                <a:gd name="connsiteY3" fmla="*/ 8393 h 16804"/>
                <a:gd name="connsiteX4" fmla="*/ 1130 w 13576"/>
                <a:gd name="connsiteY4" fmla="*/ 53 h 16804"/>
                <a:gd name="connsiteX5" fmla="*/ 53 w 13576"/>
                <a:gd name="connsiteY5" fmla="*/ 1130 h 16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76" h="16804">
                  <a:moveTo>
                    <a:pt x="53" y="1130"/>
                  </a:moveTo>
                  <a:cubicBezTo>
                    <a:pt x="2475" y="6779"/>
                    <a:pt x="7855" y="13236"/>
                    <a:pt x="12698" y="16733"/>
                  </a:cubicBezTo>
                  <a:cubicBezTo>
                    <a:pt x="13236" y="17002"/>
                    <a:pt x="13774" y="16464"/>
                    <a:pt x="13505" y="15926"/>
                  </a:cubicBezTo>
                  <a:cubicBezTo>
                    <a:pt x="11891" y="13236"/>
                    <a:pt x="9738" y="10814"/>
                    <a:pt x="7586" y="8393"/>
                  </a:cubicBezTo>
                  <a:cubicBezTo>
                    <a:pt x="5434" y="5703"/>
                    <a:pt x="3551" y="2475"/>
                    <a:pt x="1130" y="53"/>
                  </a:cubicBezTo>
                  <a:cubicBezTo>
                    <a:pt x="591" y="-216"/>
                    <a:pt x="-216" y="591"/>
                    <a:pt x="53" y="113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7" name="Полилиния: фигура 3156">
              <a:extLst>
                <a:ext uri="{FF2B5EF4-FFF2-40B4-BE49-F238E27FC236}">
                  <a16:creationId xmlns:a16="http://schemas.microsoft.com/office/drawing/2014/main" id="{538A8337-67D0-E4BA-FD32-F2D234C89FA9}"/>
                </a:ext>
              </a:extLst>
            </p:cNvPr>
            <p:cNvSpPr/>
            <p:nvPr/>
          </p:nvSpPr>
          <p:spPr>
            <a:xfrm>
              <a:off x="3856441" y="6968088"/>
              <a:ext cx="600598" cy="565544"/>
            </a:xfrm>
            <a:custGeom>
              <a:avLst/>
              <a:gdLst>
                <a:gd name="connsiteX0" fmla="*/ 85012 w 600598"/>
                <a:gd name="connsiteY0" fmla="*/ 79183 h 565544"/>
                <a:gd name="connsiteX1" fmla="*/ 60262 w 600598"/>
                <a:gd name="connsiteY1" fmla="*/ 61428 h 565544"/>
                <a:gd name="connsiteX2" fmla="*/ 14796 w 600598"/>
                <a:gd name="connsiteY2" fmla="*/ 34256 h 565544"/>
                <a:gd name="connsiteX3" fmla="*/ 5111 w 600598"/>
                <a:gd name="connsiteY3" fmla="*/ 29683 h 565544"/>
                <a:gd name="connsiteX4" fmla="*/ 0 w 600598"/>
                <a:gd name="connsiteY4" fmla="*/ 32911 h 565544"/>
                <a:gd name="connsiteX5" fmla="*/ 807 w 600598"/>
                <a:gd name="connsiteY5" fmla="*/ 36946 h 565544"/>
                <a:gd name="connsiteX6" fmla="*/ 11837 w 600598"/>
                <a:gd name="connsiteY6" fmla="*/ 54164 h 565544"/>
                <a:gd name="connsiteX7" fmla="*/ 37933 w 600598"/>
                <a:gd name="connsiteY7" fmla="*/ 88330 h 565544"/>
                <a:gd name="connsiteX8" fmla="*/ 64297 w 600598"/>
                <a:gd name="connsiteY8" fmla="*/ 115771 h 565544"/>
                <a:gd name="connsiteX9" fmla="*/ 87702 w 600598"/>
                <a:gd name="connsiteY9" fmla="*/ 135409 h 565544"/>
                <a:gd name="connsiteX10" fmla="*/ 108686 w 600598"/>
                <a:gd name="connsiteY10" fmla="*/ 149668 h 565544"/>
                <a:gd name="connsiteX11" fmla="*/ 116757 w 600598"/>
                <a:gd name="connsiteY11" fmla="*/ 154241 h 565544"/>
                <a:gd name="connsiteX12" fmla="*/ 142583 w 600598"/>
                <a:gd name="connsiteY12" fmla="*/ 167962 h 565544"/>
                <a:gd name="connsiteX13" fmla="*/ 147426 w 600598"/>
                <a:gd name="connsiteY13" fmla="*/ 169038 h 565544"/>
                <a:gd name="connsiteX14" fmla="*/ 149847 w 600598"/>
                <a:gd name="connsiteY14" fmla="*/ 171728 h 565544"/>
                <a:gd name="connsiteX15" fmla="*/ 165989 w 600598"/>
                <a:gd name="connsiteY15" fmla="*/ 191636 h 565544"/>
                <a:gd name="connsiteX16" fmla="*/ 179440 w 600598"/>
                <a:gd name="connsiteY16" fmla="*/ 208853 h 565544"/>
                <a:gd name="connsiteX17" fmla="*/ 222484 w 600598"/>
                <a:gd name="connsiteY17" fmla="*/ 247324 h 565544"/>
                <a:gd name="connsiteX18" fmla="*/ 234321 w 600598"/>
                <a:gd name="connsiteY18" fmla="*/ 253781 h 565544"/>
                <a:gd name="connsiteX19" fmla="*/ 236473 w 600598"/>
                <a:gd name="connsiteY19" fmla="*/ 248669 h 565544"/>
                <a:gd name="connsiteX20" fmla="*/ 237818 w 600598"/>
                <a:gd name="connsiteY20" fmla="*/ 248669 h 565544"/>
                <a:gd name="connsiteX21" fmla="*/ 236742 w 600598"/>
                <a:gd name="connsiteY21" fmla="*/ 251897 h 565544"/>
                <a:gd name="connsiteX22" fmla="*/ 242661 w 600598"/>
                <a:gd name="connsiteY22" fmla="*/ 257547 h 565544"/>
                <a:gd name="connsiteX23" fmla="*/ 274406 w 600598"/>
                <a:gd name="connsiteY23" fmla="*/ 284718 h 565544"/>
                <a:gd name="connsiteX24" fmla="*/ 280324 w 600598"/>
                <a:gd name="connsiteY24" fmla="*/ 291175 h 565544"/>
                <a:gd name="connsiteX25" fmla="*/ 285167 w 600598"/>
                <a:gd name="connsiteY25" fmla="*/ 293327 h 565544"/>
                <a:gd name="connsiteX26" fmla="*/ 287857 w 600598"/>
                <a:gd name="connsiteY26" fmla="*/ 294672 h 565544"/>
                <a:gd name="connsiteX27" fmla="*/ 290816 w 600598"/>
                <a:gd name="connsiteY27" fmla="*/ 299515 h 565544"/>
                <a:gd name="connsiteX28" fmla="*/ 301308 w 600598"/>
                <a:gd name="connsiteY28" fmla="*/ 318616 h 565544"/>
                <a:gd name="connsiteX29" fmla="*/ 304806 w 600598"/>
                <a:gd name="connsiteY29" fmla="*/ 325072 h 565544"/>
                <a:gd name="connsiteX30" fmla="*/ 302922 w 600598"/>
                <a:gd name="connsiteY30" fmla="*/ 324265 h 565544"/>
                <a:gd name="connsiteX31" fmla="*/ 301577 w 600598"/>
                <a:gd name="connsiteY31" fmla="*/ 323996 h 565544"/>
                <a:gd name="connsiteX32" fmla="*/ 292700 w 600598"/>
                <a:gd name="connsiteY32" fmla="*/ 312966 h 565544"/>
                <a:gd name="connsiteX33" fmla="*/ 277903 w 600598"/>
                <a:gd name="connsiteY33" fmla="*/ 299784 h 565544"/>
                <a:gd name="connsiteX34" fmla="*/ 273061 w 600598"/>
                <a:gd name="connsiteY34" fmla="*/ 294403 h 565544"/>
                <a:gd name="connsiteX35" fmla="*/ 271447 w 600598"/>
                <a:gd name="connsiteY35" fmla="*/ 292520 h 565544"/>
                <a:gd name="connsiteX36" fmla="*/ 259878 w 600598"/>
                <a:gd name="connsiteY36" fmla="*/ 282297 h 565544"/>
                <a:gd name="connsiteX37" fmla="*/ 235666 w 600598"/>
                <a:gd name="connsiteY37" fmla="*/ 264811 h 565544"/>
                <a:gd name="connsiteX38" fmla="*/ 219525 w 600598"/>
                <a:gd name="connsiteY38" fmla="*/ 254319 h 565544"/>
                <a:gd name="connsiteX39" fmla="*/ 215220 w 600598"/>
                <a:gd name="connsiteY39" fmla="*/ 249207 h 565544"/>
                <a:gd name="connsiteX40" fmla="*/ 211454 w 600598"/>
                <a:gd name="connsiteY40" fmla="*/ 242751 h 565544"/>
                <a:gd name="connsiteX41" fmla="*/ 200155 w 600598"/>
                <a:gd name="connsiteY41" fmla="*/ 231990 h 565544"/>
                <a:gd name="connsiteX42" fmla="*/ 173521 w 600598"/>
                <a:gd name="connsiteY42" fmla="*/ 213427 h 565544"/>
                <a:gd name="connsiteX43" fmla="*/ 124290 w 600598"/>
                <a:gd name="connsiteY43" fmla="*/ 180606 h 565544"/>
                <a:gd name="connsiteX44" fmla="*/ 102768 w 600598"/>
                <a:gd name="connsiteY44" fmla="*/ 166885 h 565544"/>
                <a:gd name="connsiteX45" fmla="*/ 51115 w 600598"/>
                <a:gd name="connsiteY45" fmla="*/ 139176 h 565544"/>
                <a:gd name="connsiteX46" fmla="*/ 32552 w 600598"/>
                <a:gd name="connsiteY46" fmla="*/ 137831 h 565544"/>
                <a:gd name="connsiteX47" fmla="*/ 34166 w 600598"/>
                <a:gd name="connsiteY47" fmla="*/ 140790 h 565544"/>
                <a:gd name="connsiteX48" fmla="*/ 38740 w 600598"/>
                <a:gd name="connsiteY48" fmla="*/ 145094 h 565544"/>
                <a:gd name="connsiteX49" fmla="*/ 58917 w 600598"/>
                <a:gd name="connsiteY49" fmla="*/ 165540 h 565544"/>
                <a:gd name="connsiteX50" fmla="*/ 68601 w 600598"/>
                <a:gd name="connsiteY50" fmla="*/ 175225 h 565544"/>
                <a:gd name="connsiteX51" fmla="*/ 83129 w 600598"/>
                <a:gd name="connsiteY51" fmla="*/ 189753 h 565544"/>
                <a:gd name="connsiteX52" fmla="*/ 109762 w 600598"/>
                <a:gd name="connsiteY52" fmla="*/ 212351 h 565544"/>
                <a:gd name="connsiteX53" fmla="*/ 129401 w 600598"/>
                <a:gd name="connsiteY53" fmla="*/ 226609 h 565544"/>
                <a:gd name="connsiteX54" fmla="*/ 159263 w 600598"/>
                <a:gd name="connsiteY54" fmla="*/ 243558 h 565544"/>
                <a:gd name="connsiteX55" fmla="*/ 161953 w 600598"/>
                <a:gd name="connsiteY55" fmla="*/ 245710 h 565544"/>
                <a:gd name="connsiteX56" fmla="*/ 156304 w 600598"/>
                <a:gd name="connsiteY56" fmla="*/ 244096 h 565544"/>
                <a:gd name="connsiteX57" fmla="*/ 141776 w 600598"/>
                <a:gd name="connsiteY57" fmla="*/ 237101 h 565544"/>
                <a:gd name="connsiteX58" fmla="*/ 115950 w 600598"/>
                <a:gd name="connsiteY58" fmla="*/ 226071 h 565544"/>
                <a:gd name="connsiteX59" fmla="*/ 92007 w 600598"/>
                <a:gd name="connsiteY59" fmla="*/ 221498 h 565544"/>
                <a:gd name="connsiteX60" fmla="*/ 92276 w 600598"/>
                <a:gd name="connsiteY60" fmla="*/ 225533 h 565544"/>
                <a:gd name="connsiteX61" fmla="*/ 107072 w 600598"/>
                <a:gd name="connsiteY61" fmla="*/ 241405 h 565544"/>
                <a:gd name="connsiteX62" fmla="*/ 122945 w 600598"/>
                <a:gd name="connsiteY62" fmla="*/ 257278 h 565544"/>
                <a:gd name="connsiteX63" fmla="*/ 159532 w 600598"/>
                <a:gd name="connsiteY63" fmla="*/ 288216 h 565544"/>
                <a:gd name="connsiteX64" fmla="*/ 201231 w 600598"/>
                <a:gd name="connsiteY64" fmla="*/ 308931 h 565544"/>
                <a:gd name="connsiteX65" fmla="*/ 228671 w 600598"/>
                <a:gd name="connsiteY65" fmla="*/ 317271 h 565544"/>
                <a:gd name="connsiteX66" fmla="*/ 261762 w 600598"/>
                <a:gd name="connsiteY66" fmla="*/ 323189 h 565544"/>
                <a:gd name="connsiteX67" fmla="*/ 269563 w 600598"/>
                <a:gd name="connsiteY67" fmla="*/ 320499 h 565544"/>
                <a:gd name="connsiteX68" fmla="*/ 270101 w 600598"/>
                <a:gd name="connsiteY68" fmla="*/ 319961 h 565544"/>
                <a:gd name="connsiteX69" fmla="*/ 292969 w 600598"/>
                <a:gd name="connsiteY69" fmla="*/ 326686 h 565544"/>
                <a:gd name="connsiteX70" fmla="*/ 305075 w 600598"/>
                <a:gd name="connsiteY70" fmla="*/ 331798 h 565544"/>
                <a:gd name="connsiteX71" fmla="*/ 311800 w 600598"/>
                <a:gd name="connsiteY71" fmla="*/ 338254 h 565544"/>
                <a:gd name="connsiteX72" fmla="*/ 312069 w 600598"/>
                <a:gd name="connsiteY72" fmla="*/ 338254 h 565544"/>
                <a:gd name="connsiteX73" fmla="*/ 314760 w 600598"/>
                <a:gd name="connsiteY73" fmla="*/ 343097 h 565544"/>
                <a:gd name="connsiteX74" fmla="*/ 314760 w 600598"/>
                <a:gd name="connsiteY74" fmla="*/ 346056 h 565544"/>
                <a:gd name="connsiteX75" fmla="*/ 307227 w 600598"/>
                <a:gd name="connsiteY75" fmla="*/ 343904 h 565544"/>
                <a:gd name="connsiteX76" fmla="*/ 290009 w 600598"/>
                <a:gd name="connsiteY76" fmla="*/ 340407 h 565544"/>
                <a:gd name="connsiteX77" fmla="*/ 257726 w 600598"/>
                <a:gd name="connsiteY77" fmla="*/ 332874 h 565544"/>
                <a:gd name="connsiteX78" fmla="*/ 238625 w 600598"/>
                <a:gd name="connsiteY78" fmla="*/ 329646 h 565544"/>
                <a:gd name="connsiteX79" fmla="*/ 210916 w 600598"/>
                <a:gd name="connsiteY79" fmla="*/ 324803 h 565544"/>
                <a:gd name="connsiteX80" fmla="*/ 209033 w 600598"/>
                <a:gd name="connsiteY80" fmla="*/ 324534 h 565544"/>
                <a:gd name="connsiteX81" fmla="*/ 204190 w 600598"/>
                <a:gd name="connsiteY81" fmla="*/ 329646 h 565544"/>
                <a:gd name="connsiteX82" fmla="*/ 205266 w 600598"/>
                <a:gd name="connsiteY82" fmla="*/ 333143 h 565544"/>
                <a:gd name="connsiteX83" fmla="*/ 209840 w 600598"/>
                <a:gd name="connsiteY83" fmla="*/ 341214 h 565544"/>
                <a:gd name="connsiteX84" fmla="*/ 227595 w 600598"/>
                <a:gd name="connsiteY84" fmla="*/ 363812 h 565544"/>
                <a:gd name="connsiteX85" fmla="*/ 244006 w 600598"/>
                <a:gd name="connsiteY85" fmla="*/ 379953 h 565544"/>
                <a:gd name="connsiteX86" fmla="*/ 262031 w 600598"/>
                <a:gd name="connsiteY86" fmla="*/ 392060 h 565544"/>
                <a:gd name="connsiteX87" fmla="*/ 265259 w 600598"/>
                <a:gd name="connsiteY87" fmla="*/ 393943 h 565544"/>
                <a:gd name="connsiteX88" fmla="*/ 283553 w 600598"/>
                <a:gd name="connsiteY88" fmla="*/ 402283 h 565544"/>
                <a:gd name="connsiteX89" fmla="*/ 305882 w 600598"/>
                <a:gd name="connsiteY89" fmla="*/ 412236 h 565544"/>
                <a:gd name="connsiteX90" fmla="*/ 308841 w 600598"/>
                <a:gd name="connsiteY90" fmla="*/ 414120 h 565544"/>
                <a:gd name="connsiteX91" fmla="*/ 300501 w 600598"/>
                <a:gd name="connsiteY91" fmla="*/ 413313 h 565544"/>
                <a:gd name="connsiteX92" fmla="*/ 257726 w 600598"/>
                <a:gd name="connsiteY92" fmla="*/ 404973 h 565544"/>
                <a:gd name="connsiteX93" fmla="*/ 227864 w 600598"/>
                <a:gd name="connsiteY93" fmla="*/ 396095 h 565544"/>
                <a:gd name="connsiteX94" fmla="*/ 222484 w 600598"/>
                <a:gd name="connsiteY94" fmla="*/ 395019 h 565544"/>
                <a:gd name="connsiteX95" fmla="*/ 216296 w 600598"/>
                <a:gd name="connsiteY95" fmla="*/ 398247 h 565544"/>
                <a:gd name="connsiteX96" fmla="*/ 214951 w 600598"/>
                <a:gd name="connsiteY96" fmla="*/ 407932 h 565544"/>
                <a:gd name="connsiteX97" fmla="*/ 224098 w 600598"/>
                <a:gd name="connsiteY97" fmla="*/ 424074 h 565544"/>
                <a:gd name="connsiteX98" fmla="*/ 242392 w 600598"/>
                <a:gd name="connsiteY98" fmla="*/ 440753 h 565544"/>
                <a:gd name="connsiteX99" fmla="*/ 263645 w 600598"/>
                <a:gd name="connsiteY99" fmla="*/ 458240 h 565544"/>
                <a:gd name="connsiteX100" fmla="*/ 302922 w 600598"/>
                <a:gd name="connsiteY100" fmla="*/ 486487 h 565544"/>
                <a:gd name="connsiteX101" fmla="*/ 323637 w 600598"/>
                <a:gd name="connsiteY101" fmla="*/ 496710 h 565544"/>
                <a:gd name="connsiteX102" fmla="*/ 348119 w 600598"/>
                <a:gd name="connsiteY102" fmla="*/ 505857 h 565544"/>
                <a:gd name="connsiteX103" fmla="*/ 380671 w 600598"/>
                <a:gd name="connsiteY103" fmla="*/ 511238 h 565544"/>
                <a:gd name="connsiteX104" fmla="*/ 410533 w 600598"/>
                <a:gd name="connsiteY104" fmla="*/ 506933 h 565544"/>
                <a:gd name="connsiteX105" fmla="*/ 428288 w 600598"/>
                <a:gd name="connsiteY105" fmla="*/ 494827 h 565544"/>
                <a:gd name="connsiteX106" fmla="*/ 432324 w 600598"/>
                <a:gd name="connsiteY106" fmla="*/ 489178 h 565544"/>
                <a:gd name="connsiteX107" fmla="*/ 437166 w 600598"/>
                <a:gd name="connsiteY107" fmla="*/ 484604 h 565544"/>
                <a:gd name="connsiteX108" fmla="*/ 442816 w 600598"/>
                <a:gd name="connsiteY108" fmla="*/ 480569 h 565544"/>
                <a:gd name="connsiteX109" fmla="*/ 447389 w 600598"/>
                <a:gd name="connsiteY109" fmla="*/ 480031 h 565544"/>
                <a:gd name="connsiteX110" fmla="*/ 455729 w 600598"/>
                <a:gd name="connsiteY110" fmla="*/ 479224 h 565544"/>
                <a:gd name="connsiteX111" fmla="*/ 466221 w 600598"/>
                <a:gd name="connsiteY111" fmla="*/ 481376 h 565544"/>
                <a:gd name="connsiteX112" fmla="*/ 475368 w 600598"/>
                <a:gd name="connsiteY112" fmla="*/ 484604 h 565544"/>
                <a:gd name="connsiteX113" fmla="*/ 524061 w 600598"/>
                <a:gd name="connsiteY113" fmla="*/ 512314 h 565544"/>
                <a:gd name="connsiteX114" fmla="*/ 537513 w 600598"/>
                <a:gd name="connsiteY114" fmla="*/ 523075 h 565544"/>
                <a:gd name="connsiteX115" fmla="*/ 538858 w 600598"/>
                <a:gd name="connsiteY115" fmla="*/ 524420 h 565544"/>
                <a:gd name="connsiteX116" fmla="*/ 550426 w 600598"/>
                <a:gd name="connsiteY116" fmla="*/ 536526 h 565544"/>
                <a:gd name="connsiteX117" fmla="*/ 558227 w 600598"/>
                <a:gd name="connsiteY117" fmla="*/ 544328 h 565544"/>
                <a:gd name="connsiteX118" fmla="*/ 564415 w 600598"/>
                <a:gd name="connsiteY118" fmla="*/ 550515 h 565544"/>
                <a:gd name="connsiteX119" fmla="*/ 567374 w 600598"/>
                <a:gd name="connsiteY119" fmla="*/ 554551 h 565544"/>
                <a:gd name="connsiteX120" fmla="*/ 566836 w 600598"/>
                <a:gd name="connsiteY120" fmla="*/ 558855 h 565544"/>
                <a:gd name="connsiteX121" fmla="*/ 566567 w 600598"/>
                <a:gd name="connsiteY121" fmla="*/ 563160 h 565544"/>
                <a:gd name="connsiteX122" fmla="*/ 571948 w 600598"/>
                <a:gd name="connsiteY122" fmla="*/ 565312 h 565544"/>
                <a:gd name="connsiteX123" fmla="*/ 580826 w 600598"/>
                <a:gd name="connsiteY123" fmla="*/ 559124 h 565544"/>
                <a:gd name="connsiteX124" fmla="*/ 586206 w 600598"/>
                <a:gd name="connsiteY124" fmla="*/ 556165 h 565544"/>
                <a:gd name="connsiteX125" fmla="*/ 589703 w 600598"/>
                <a:gd name="connsiteY125" fmla="*/ 555896 h 565544"/>
                <a:gd name="connsiteX126" fmla="*/ 591318 w 600598"/>
                <a:gd name="connsiteY126" fmla="*/ 560200 h 565544"/>
                <a:gd name="connsiteX127" fmla="*/ 594277 w 600598"/>
                <a:gd name="connsiteY127" fmla="*/ 561007 h 565544"/>
                <a:gd name="connsiteX128" fmla="*/ 599388 w 600598"/>
                <a:gd name="connsiteY128" fmla="*/ 555627 h 565544"/>
                <a:gd name="connsiteX129" fmla="*/ 599388 w 600598"/>
                <a:gd name="connsiteY129" fmla="*/ 549439 h 565544"/>
                <a:gd name="connsiteX130" fmla="*/ 594815 w 600598"/>
                <a:gd name="connsiteY130" fmla="*/ 545404 h 565544"/>
                <a:gd name="connsiteX131" fmla="*/ 568988 w 600598"/>
                <a:gd name="connsiteY131" fmla="*/ 526841 h 565544"/>
                <a:gd name="connsiteX132" fmla="*/ 536436 w 600598"/>
                <a:gd name="connsiteY132" fmla="*/ 506126 h 565544"/>
                <a:gd name="connsiteX133" fmla="*/ 532670 w 600598"/>
                <a:gd name="connsiteY133" fmla="*/ 503974 h 565544"/>
                <a:gd name="connsiteX134" fmla="*/ 515721 w 600598"/>
                <a:gd name="connsiteY134" fmla="*/ 493751 h 565544"/>
                <a:gd name="connsiteX135" fmla="*/ 508189 w 600598"/>
                <a:gd name="connsiteY135" fmla="*/ 488371 h 565544"/>
                <a:gd name="connsiteX136" fmla="*/ 508189 w 600598"/>
                <a:gd name="connsiteY136" fmla="*/ 488102 h 565544"/>
                <a:gd name="connsiteX137" fmla="*/ 506844 w 600598"/>
                <a:gd name="connsiteY137" fmla="*/ 487294 h 565544"/>
                <a:gd name="connsiteX138" fmla="*/ 496083 w 600598"/>
                <a:gd name="connsiteY138" fmla="*/ 477610 h 565544"/>
                <a:gd name="connsiteX139" fmla="*/ 479941 w 600598"/>
                <a:gd name="connsiteY139" fmla="*/ 465503 h 565544"/>
                <a:gd name="connsiteX140" fmla="*/ 464338 w 600598"/>
                <a:gd name="connsiteY140" fmla="*/ 453128 h 565544"/>
                <a:gd name="connsiteX141" fmla="*/ 445506 w 600598"/>
                <a:gd name="connsiteY141" fmla="*/ 434835 h 565544"/>
                <a:gd name="connsiteX142" fmla="*/ 443354 w 600598"/>
                <a:gd name="connsiteY142" fmla="*/ 429185 h 565544"/>
                <a:gd name="connsiteX143" fmla="*/ 441739 w 600598"/>
                <a:gd name="connsiteY143" fmla="*/ 418155 h 565544"/>
                <a:gd name="connsiteX144" fmla="*/ 440125 w 600598"/>
                <a:gd name="connsiteY144" fmla="*/ 412775 h 565544"/>
                <a:gd name="connsiteX145" fmla="*/ 435014 w 600598"/>
                <a:gd name="connsiteY145" fmla="*/ 396902 h 565544"/>
                <a:gd name="connsiteX146" fmla="*/ 433669 w 600598"/>
                <a:gd name="connsiteY146" fmla="*/ 392060 h 565544"/>
                <a:gd name="connsiteX147" fmla="*/ 432862 w 600598"/>
                <a:gd name="connsiteY147" fmla="*/ 385872 h 565544"/>
                <a:gd name="connsiteX148" fmla="*/ 434207 w 600598"/>
                <a:gd name="connsiteY148" fmla="*/ 383989 h 565544"/>
                <a:gd name="connsiteX149" fmla="*/ 437704 w 600598"/>
                <a:gd name="connsiteY149" fmla="*/ 376725 h 565544"/>
                <a:gd name="connsiteX150" fmla="*/ 437704 w 600598"/>
                <a:gd name="connsiteY150" fmla="*/ 358162 h 565544"/>
                <a:gd name="connsiteX151" fmla="*/ 436090 w 600598"/>
                <a:gd name="connsiteY151" fmla="*/ 345249 h 565544"/>
                <a:gd name="connsiteX152" fmla="*/ 433938 w 600598"/>
                <a:gd name="connsiteY152" fmla="*/ 333681 h 565544"/>
                <a:gd name="connsiteX153" fmla="*/ 427481 w 600598"/>
                <a:gd name="connsiteY153" fmla="*/ 314042 h 565544"/>
                <a:gd name="connsiteX154" fmla="*/ 394660 w 600598"/>
                <a:gd name="connsiteY154" fmla="*/ 256202 h 565544"/>
                <a:gd name="connsiteX155" fmla="*/ 377173 w 600598"/>
                <a:gd name="connsiteY155" fmla="*/ 233604 h 565544"/>
                <a:gd name="connsiteX156" fmla="*/ 353499 w 600598"/>
                <a:gd name="connsiteY156" fmla="*/ 206970 h 565544"/>
                <a:gd name="connsiteX157" fmla="*/ 348657 w 600598"/>
                <a:gd name="connsiteY157" fmla="*/ 202935 h 565544"/>
                <a:gd name="connsiteX158" fmla="*/ 341662 w 600598"/>
                <a:gd name="connsiteY158" fmla="*/ 203473 h 565544"/>
                <a:gd name="connsiteX159" fmla="*/ 339241 w 600598"/>
                <a:gd name="connsiteY159" fmla="*/ 208315 h 565544"/>
                <a:gd name="connsiteX160" fmla="*/ 339510 w 600598"/>
                <a:gd name="connsiteY160" fmla="*/ 216924 h 565544"/>
                <a:gd name="connsiteX161" fmla="*/ 342738 w 600598"/>
                <a:gd name="connsiteY161" fmla="*/ 236563 h 565544"/>
                <a:gd name="connsiteX162" fmla="*/ 344890 w 600598"/>
                <a:gd name="connsiteY162" fmla="*/ 248938 h 565544"/>
                <a:gd name="connsiteX163" fmla="*/ 353230 w 600598"/>
                <a:gd name="connsiteY163" fmla="*/ 279607 h 565544"/>
                <a:gd name="connsiteX164" fmla="*/ 368834 w 600598"/>
                <a:gd name="connsiteY164" fmla="*/ 317809 h 565544"/>
                <a:gd name="connsiteX165" fmla="*/ 379057 w 600598"/>
                <a:gd name="connsiteY165" fmla="*/ 336371 h 565544"/>
                <a:gd name="connsiteX166" fmla="*/ 387934 w 600598"/>
                <a:gd name="connsiteY166" fmla="*/ 363274 h 565544"/>
                <a:gd name="connsiteX167" fmla="*/ 387127 w 600598"/>
                <a:gd name="connsiteY167" fmla="*/ 363543 h 565544"/>
                <a:gd name="connsiteX168" fmla="*/ 365874 w 600598"/>
                <a:gd name="connsiteY168" fmla="*/ 337716 h 565544"/>
                <a:gd name="connsiteX169" fmla="*/ 365874 w 600598"/>
                <a:gd name="connsiteY169" fmla="*/ 329915 h 565544"/>
                <a:gd name="connsiteX170" fmla="*/ 361032 w 600598"/>
                <a:gd name="connsiteY170" fmla="*/ 319961 h 565544"/>
                <a:gd name="connsiteX171" fmla="*/ 346505 w 600598"/>
                <a:gd name="connsiteY171" fmla="*/ 296556 h 565544"/>
                <a:gd name="connsiteX172" fmla="*/ 344621 w 600598"/>
                <a:gd name="connsiteY172" fmla="*/ 290099 h 565544"/>
                <a:gd name="connsiteX173" fmla="*/ 344621 w 600598"/>
                <a:gd name="connsiteY173" fmla="*/ 267770 h 565544"/>
                <a:gd name="connsiteX174" fmla="*/ 342200 w 600598"/>
                <a:gd name="connsiteY174" fmla="*/ 248131 h 565544"/>
                <a:gd name="connsiteX175" fmla="*/ 330363 w 600598"/>
                <a:gd name="connsiteY175" fmla="*/ 213427 h 565544"/>
                <a:gd name="connsiteX176" fmla="*/ 328749 w 600598"/>
                <a:gd name="connsiteY176" fmla="*/ 209391 h 565544"/>
                <a:gd name="connsiteX177" fmla="*/ 320947 w 600598"/>
                <a:gd name="connsiteY177" fmla="*/ 189753 h 565544"/>
                <a:gd name="connsiteX178" fmla="*/ 315836 w 600598"/>
                <a:gd name="connsiteY178" fmla="*/ 181144 h 565544"/>
                <a:gd name="connsiteX179" fmla="*/ 299694 w 600598"/>
                <a:gd name="connsiteY179" fmla="*/ 156931 h 565544"/>
                <a:gd name="connsiteX180" fmla="*/ 287319 w 600598"/>
                <a:gd name="connsiteY180" fmla="*/ 142135 h 565544"/>
                <a:gd name="connsiteX181" fmla="*/ 279248 w 600598"/>
                <a:gd name="connsiteY181" fmla="*/ 133526 h 565544"/>
                <a:gd name="connsiteX182" fmla="*/ 276558 w 600598"/>
                <a:gd name="connsiteY182" fmla="*/ 131912 h 565544"/>
                <a:gd name="connsiteX183" fmla="*/ 271985 w 600598"/>
                <a:gd name="connsiteY183" fmla="*/ 142942 h 565544"/>
                <a:gd name="connsiteX184" fmla="*/ 270908 w 600598"/>
                <a:gd name="connsiteY184" fmla="*/ 150206 h 565544"/>
                <a:gd name="connsiteX185" fmla="*/ 270101 w 600598"/>
                <a:gd name="connsiteY185" fmla="*/ 156931 h 565544"/>
                <a:gd name="connsiteX186" fmla="*/ 270639 w 600598"/>
                <a:gd name="connsiteY186" fmla="*/ 190560 h 565544"/>
                <a:gd name="connsiteX187" fmla="*/ 274137 w 600598"/>
                <a:gd name="connsiteY187" fmla="*/ 220152 h 565544"/>
                <a:gd name="connsiteX188" fmla="*/ 282477 w 600598"/>
                <a:gd name="connsiteY188" fmla="*/ 250821 h 565544"/>
                <a:gd name="connsiteX189" fmla="*/ 300770 w 600598"/>
                <a:gd name="connsiteY189" fmla="*/ 295749 h 565544"/>
                <a:gd name="connsiteX190" fmla="*/ 331170 w 600598"/>
                <a:gd name="connsiteY190" fmla="*/ 338524 h 565544"/>
                <a:gd name="connsiteX191" fmla="*/ 330094 w 600598"/>
                <a:gd name="connsiteY191" fmla="*/ 352782 h 565544"/>
                <a:gd name="connsiteX192" fmla="*/ 327942 w 600598"/>
                <a:gd name="connsiteY192" fmla="*/ 355741 h 565544"/>
                <a:gd name="connsiteX193" fmla="*/ 325790 w 600598"/>
                <a:gd name="connsiteY193" fmla="*/ 353858 h 565544"/>
                <a:gd name="connsiteX194" fmla="*/ 316643 w 600598"/>
                <a:gd name="connsiteY194" fmla="*/ 341214 h 565544"/>
                <a:gd name="connsiteX195" fmla="*/ 294852 w 600598"/>
                <a:gd name="connsiteY195" fmla="*/ 301398 h 565544"/>
                <a:gd name="connsiteX196" fmla="*/ 287588 w 600598"/>
                <a:gd name="connsiteY196" fmla="*/ 283642 h 565544"/>
                <a:gd name="connsiteX197" fmla="*/ 286512 w 600598"/>
                <a:gd name="connsiteY197" fmla="*/ 280952 h 565544"/>
                <a:gd name="connsiteX198" fmla="*/ 283553 w 600598"/>
                <a:gd name="connsiteY198" fmla="*/ 279338 h 565544"/>
                <a:gd name="connsiteX199" fmla="*/ 277365 w 600598"/>
                <a:gd name="connsiteY199" fmla="*/ 267232 h 565544"/>
                <a:gd name="connsiteX200" fmla="*/ 273868 w 600598"/>
                <a:gd name="connsiteY200" fmla="*/ 248938 h 565544"/>
                <a:gd name="connsiteX201" fmla="*/ 265797 w 600598"/>
                <a:gd name="connsiteY201" fmla="*/ 230106 h 565544"/>
                <a:gd name="connsiteX202" fmla="*/ 257995 w 600598"/>
                <a:gd name="connsiteY202" fmla="*/ 218269 h 565544"/>
                <a:gd name="connsiteX203" fmla="*/ 256919 w 600598"/>
                <a:gd name="connsiteY203" fmla="*/ 216924 h 565544"/>
                <a:gd name="connsiteX204" fmla="*/ 247772 w 600598"/>
                <a:gd name="connsiteY204" fmla="*/ 206701 h 565544"/>
                <a:gd name="connsiteX205" fmla="*/ 245082 w 600598"/>
                <a:gd name="connsiteY205" fmla="*/ 202128 h 565544"/>
                <a:gd name="connsiteX206" fmla="*/ 239163 w 600598"/>
                <a:gd name="connsiteY206" fmla="*/ 177915 h 565544"/>
                <a:gd name="connsiteX207" fmla="*/ 234052 w 600598"/>
                <a:gd name="connsiteY207" fmla="*/ 156662 h 565544"/>
                <a:gd name="connsiteX208" fmla="*/ 224367 w 600598"/>
                <a:gd name="connsiteY208" fmla="*/ 123841 h 565544"/>
                <a:gd name="connsiteX209" fmla="*/ 220332 w 600598"/>
                <a:gd name="connsiteY209" fmla="*/ 112004 h 565544"/>
                <a:gd name="connsiteX210" fmla="*/ 212799 w 600598"/>
                <a:gd name="connsiteY210" fmla="*/ 92904 h 565544"/>
                <a:gd name="connsiteX211" fmla="*/ 198810 w 600598"/>
                <a:gd name="connsiteY211" fmla="*/ 63580 h 565544"/>
                <a:gd name="connsiteX212" fmla="*/ 193967 w 600598"/>
                <a:gd name="connsiteY212" fmla="*/ 54971 h 565544"/>
                <a:gd name="connsiteX213" fmla="*/ 176481 w 600598"/>
                <a:gd name="connsiteY213" fmla="*/ 25647 h 565544"/>
                <a:gd name="connsiteX214" fmla="*/ 153882 w 600598"/>
                <a:gd name="connsiteY214" fmla="*/ 1973 h 565544"/>
                <a:gd name="connsiteX215" fmla="*/ 148233 w 600598"/>
                <a:gd name="connsiteY215" fmla="*/ 628 h 565544"/>
                <a:gd name="connsiteX216" fmla="*/ 147157 w 600598"/>
                <a:gd name="connsiteY216" fmla="*/ 6546 h 565544"/>
                <a:gd name="connsiteX217" fmla="*/ 148502 w 600598"/>
                <a:gd name="connsiteY217" fmla="*/ 11927 h 565544"/>
                <a:gd name="connsiteX218" fmla="*/ 150116 w 600598"/>
                <a:gd name="connsiteY218" fmla="*/ 21343 h 565544"/>
                <a:gd name="connsiteX219" fmla="*/ 152806 w 600598"/>
                <a:gd name="connsiteY219" fmla="*/ 37484 h 565544"/>
                <a:gd name="connsiteX220" fmla="*/ 152806 w 600598"/>
                <a:gd name="connsiteY220" fmla="*/ 39636 h 565544"/>
                <a:gd name="connsiteX221" fmla="*/ 155497 w 600598"/>
                <a:gd name="connsiteY221" fmla="*/ 56316 h 565544"/>
                <a:gd name="connsiteX222" fmla="*/ 158456 w 600598"/>
                <a:gd name="connsiteY222" fmla="*/ 71112 h 565544"/>
                <a:gd name="connsiteX223" fmla="*/ 165989 w 600598"/>
                <a:gd name="connsiteY223" fmla="*/ 104472 h 565544"/>
                <a:gd name="connsiteX224" fmla="*/ 189394 w 600598"/>
                <a:gd name="connsiteY224" fmla="*/ 167692 h 565544"/>
                <a:gd name="connsiteX225" fmla="*/ 193160 w 600598"/>
                <a:gd name="connsiteY225" fmla="*/ 176839 h 565544"/>
                <a:gd name="connsiteX226" fmla="*/ 186435 w 600598"/>
                <a:gd name="connsiteY226" fmla="*/ 167423 h 565544"/>
                <a:gd name="connsiteX227" fmla="*/ 164643 w 600598"/>
                <a:gd name="connsiteY227" fmla="*/ 134064 h 565544"/>
                <a:gd name="connsiteX228" fmla="*/ 126980 w 600598"/>
                <a:gd name="connsiteY228" fmla="*/ 89137 h 565544"/>
                <a:gd name="connsiteX229" fmla="*/ 119716 w 600598"/>
                <a:gd name="connsiteY229" fmla="*/ 82143 h 565544"/>
                <a:gd name="connsiteX230" fmla="*/ 110569 w 600598"/>
                <a:gd name="connsiteY230" fmla="*/ 73534 h 565544"/>
                <a:gd name="connsiteX231" fmla="*/ 100884 w 600598"/>
                <a:gd name="connsiteY231" fmla="*/ 64925 h 565544"/>
                <a:gd name="connsiteX232" fmla="*/ 99270 w 600598"/>
                <a:gd name="connsiteY232" fmla="*/ 64925 h 565544"/>
                <a:gd name="connsiteX233" fmla="*/ 99001 w 600598"/>
                <a:gd name="connsiteY233" fmla="*/ 67077 h 565544"/>
                <a:gd name="connsiteX234" fmla="*/ 99001 w 600598"/>
                <a:gd name="connsiteY234" fmla="*/ 68153 h 565544"/>
                <a:gd name="connsiteX235" fmla="*/ 101154 w 600598"/>
                <a:gd name="connsiteY235" fmla="*/ 74879 h 565544"/>
                <a:gd name="connsiteX236" fmla="*/ 101423 w 600598"/>
                <a:gd name="connsiteY236" fmla="*/ 77569 h 565544"/>
                <a:gd name="connsiteX237" fmla="*/ 106265 w 600598"/>
                <a:gd name="connsiteY237" fmla="*/ 96401 h 565544"/>
                <a:gd name="connsiteX238" fmla="*/ 106265 w 600598"/>
                <a:gd name="connsiteY238" fmla="*/ 100705 h 565544"/>
                <a:gd name="connsiteX239" fmla="*/ 104382 w 600598"/>
                <a:gd name="connsiteY239" fmla="*/ 99360 h 565544"/>
                <a:gd name="connsiteX240" fmla="*/ 85012 w 600598"/>
                <a:gd name="connsiteY240" fmla="*/ 79183 h 565544"/>
                <a:gd name="connsiteX241" fmla="*/ 141776 w 600598"/>
                <a:gd name="connsiteY241" fmla="*/ 230106 h 565544"/>
                <a:gd name="connsiteX242" fmla="*/ 125635 w 600598"/>
                <a:gd name="connsiteY242" fmla="*/ 219345 h 565544"/>
                <a:gd name="connsiteX243" fmla="*/ 87971 w 600598"/>
                <a:gd name="connsiteY243" fmla="*/ 189753 h 565544"/>
                <a:gd name="connsiteX244" fmla="*/ 50577 w 600598"/>
                <a:gd name="connsiteY244" fmla="*/ 152089 h 565544"/>
                <a:gd name="connsiteX245" fmla="*/ 43313 w 600598"/>
                <a:gd name="connsiteY245" fmla="*/ 144287 h 565544"/>
                <a:gd name="connsiteX246" fmla="*/ 40892 w 600598"/>
                <a:gd name="connsiteY246" fmla="*/ 141059 h 565544"/>
                <a:gd name="connsiteX247" fmla="*/ 43582 w 600598"/>
                <a:gd name="connsiteY247" fmla="*/ 140521 h 565544"/>
                <a:gd name="connsiteX248" fmla="*/ 50846 w 600598"/>
                <a:gd name="connsiteY248" fmla="*/ 142673 h 565544"/>
                <a:gd name="connsiteX249" fmla="*/ 102499 w 600598"/>
                <a:gd name="connsiteY249" fmla="*/ 170114 h 565544"/>
                <a:gd name="connsiteX250" fmla="*/ 135589 w 600598"/>
                <a:gd name="connsiteY250" fmla="*/ 191098 h 565544"/>
                <a:gd name="connsiteX251" fmla="*/ 163567 w 600598"/>
                <a:gd name="connsiteY251" fmla="*/ 209929 h 565544"/>
                <a:gd name="connsiteX252" fmla="*/ 184013 w 600598"/>
                <a:gd name="connsiteY252" fmla="*/ 224188 h 565544"/>
                <a:gd name="connsiteX253" fmla="*/ 207149 w 600598"/>
                <a:gd name="connsiteY253" fmla="*/ 243020 h 565544"/>
                <a:gd name="connsiteX254" fmla="*/ 210916 w 600598"/>
                <a:gd name="connsiteY254" fmla="*/ 247862 h 565544"/>
                <a:gd name="connsiteX255" fmla="*/ 210378 w 600598"/>
                <a:gd name="connsiteY255" fmla="*/ 251359 h 565544"/>
                <a:gd name="connsiteX256" fmla="*/ 207149 w 600598"/>
                <a:gd name="connsiteY256" fmla="*/ 252704 h 565544"/>
                <a:gd name="connsiteX257" fmla="*/ 202038 w 600598"/>
                <a:gd name="connsiteY257" fmla="*/ 250283 h 565544"/>
                <a:gd name="connsiteX258" fmla="*/ 175943 w 600598"/>
                <a:gd name="connsiteY258" fmla="*/ 233335 h 565544"/>
                <a:gd name="connsiteX259" fmla="*/ 152268 w 600598"/>
                <a:gd name="connsiteY259" fmla="*/ 217193 h 565544"/>
                <a:gd name="connsiteX260" fmla="*/ 132629 w 600598"/>
                <a:gd name="connsiteY260" fmla="*/ 202666 h 565544"/>
                <a:gd name="connsiteX261" fmla="*/ 130477 w 600598"/>
                <a:gd name="connsiteY261" fmla="*/ 201859 h 565544"/>
                <a:gd name="connsiteX262" fmla="*/ 129939 w 600598"/>
                <a:gd name="connsiteY262" fmla="*/ 202128 h 565544"/>
                <a:gd name="connsiteX263" fmla="*/ 129670 w 600598"/>
                <a:gd name="connsiteY263" fmla="*/ 203204 h 565544"/>
                <a:gd name="connsiteX264" fmla="*/ 131284 w 600598"/>
                <a:gd name="connsiteY264" fmla="*/ 205087 h 565544"/>
                <a:gd name="connsiteX265" fmla="*/ 163836 w 600598"/>
                <a:gd name="connsiteY265" fmla="*/ 229299 h 565544"/>
                <a:gd name="connsiteX266" fmla="*/ 194774 w 600598"/>
                <a:gd name="connsiteY266" fmla="*/ 250283 h 565544"/>
                <a:gd name="connsiteX267" fmla="*/ 195850 w 600598"/>
                <a:gd name="connsiteY267" fmla="*/ 251897 h 565544"/>
                <a:gd name="connsiteX268" fmla="*/ 141776 w 600598"/>
                <a:gd name="connsiteY268" fmla="*/ 230106 h 565544"/>
                <a:gd name="connsiteX269" fmla="*/ 125097 w 600598"/>
                <a:gd name="connsiteY269" fmla="*/ 232259 h 565544"/>
                <a:gd name="connsiteX270" fmla="*/ 139086 w 600598"/>
                <a:gd name="connsiteY270" fmla="*/ 238715 h 565544"/>
                <a:gd name="connsiteX271" fmla="*/ 164374 w 600598"/>
                <a:gd name="connsiteY271" fmla="*/ 249207 h 565544"/>
                <a:gd name="connsiteX272" fmla="*/ 179978 w 600598"/>
                <a:gd name="connsiteY272" fmla="*/ 253781 h 565544"/>
                <a:gd name="connsiteX273" fmla="*/ 191546 w 600598"/>
                <a:gd name="connsiteY273" fmla="*/ 256202 h 565544"/>
                <a:gd name="connsiteX274" fmla="*/ 211185 w 600598"/>
                <a:gd name="connsiteY274" fmla="*/ 263735 h 565544"/>
                <a:gd name="connsiteX275" fmla="*/ 228671 w 600598"/>
                <a:gd name="connsiteY275" fmla="*/ 275572 h 565544"/>
                <a:gd name="connsiteX276" fmla="*/ 235128 w 600598"/>
                <a:gd name="connsiteY276" fmla="*/ 280414 h 565544"/>
                <a:gd name="connsiteX277" fmla="*/ 262300 w 600598"/>
                <a:gd name="connsiteY277" fmla="*/ 305971 h 565544"/>
                <a:gd name="connsiteX278" fmla="*/ 263107 w 600598"/>
                <a:gd name="connsiteY278" fmla="*/ 307586 h 565544"/>
                <a:gd name="connsiteX279" fmla="*/ 261762 w 600598"/>
                <a:gd name="connsiteY279" fmla="*/ 307855 h 565544"/>
                <a:gd name="connsiteX280" fmla="*/ 245351 w 600598"/>
                <a:gd name="connsiteY280" fmla="*/ 300053 h 565544"/>
                <a:gd name="connsiteX281" fmla="*/ 241316 w 600598"/>
                <a:gd name="connsiteY281" fmla="*/ 294941 h 565544"/>
                <a:gd name="connsiteX282" fmla="*/ 239163 w 600598"/>
                <a:gd name="connsiteY282" fmla="*/ 290637 h 565544"/>
                <a:gd name="connsiteX283" fmla="*/ 220601 w 600598"/>
                <a:gd name="connsiteY283" fmla="*/ 271536 h 565544"/>
                <a:gd name="connsiteX284" fmla="*/ 219525 w 600598"/>
                <a:gd name="connsiteY284" fmla="*/ 270998 h 565544"/>
                <a:gd name="connsiteX285" fmla="*/ 217910 w 600598"/>
                <a:gd name="connsiteY285" fmla="*/ 271536 h 565544"/>
                <a:gd name="connsiteX286" fmla="*/ 217641 w 600598"/>
                <a:gd name="connsiteY286" fmla="*/ 272612 h 565544"/>
                <a:gd name="connsiteX287" fmla="*/ 219256 w 600598"/>
                <a:gd name="connsiteY287" fmla="*/ 275034 h 565544"/>
                <a:gd name="connsiteX288" fmla="*/ 225443 w 600598"/>
                <a:gd name="connsiteY288" fmla="*/ 280414 h 565544"/>
                <a:gd name="connsiteX289" fmla="*/ 234859 w 600598"/>
                <a:gd name="connsiteY289" fmla="*/ 291175 h 565544"/>
                <a:gd name="connsiteX290" fmla="*/ 230286 w 600598"/>
                <a:gd name="connsiteY290" fmla="*/ 291982 h 565544"/>
                <a:gd name="connsiteX291" fmla="*/ 222753 w 600598"/>
                <a:gd name="connsiteY291" fmla="*/ 287409 h 565544"/>
                <a:gd name="connsiteX292" fmla="*/ 214951 w 600598"/>
                <a:gd name="connsiteY292" fmla="*/ 282297 h 565544"/>
                <a:gd name="connsiteX293" fmla="*/ 177288 w 600598"/>
                <a:gd name="connsiteY293" fmla="*/ 261582 h 565544"/>
                <a:gd name="connsiteX294" fmla="*/ 163298 w 600598"/>
                <a:gd name="connsiteY294" fmla="*/ 254588 h 565544"/>
                <a:gd name="connsiteX295" fmla="*/ 136127 w 600598"/>
                <a:gd name="connsiteY295" fmla="*/ 240329 h 565544"/>
                <a:gd name="connsiteX296" fmla="*/ 118640 w 600598"/>
                <a:gd name="connsiteY296" fmla="*/ 232259 h 565544"/>
                <a:gd name="connsiteX297" fmla="*/ 111645 w 600598"/>
                <a:gd name="connsiteY297" fmla="*/ 228492 h 565544"/>
                <a:gd name="connsiteX298" fmla="*/ 125097 w 600598"/>
                <a:gd name="connsiteY298" fmla="*/ 232259 h 565544"/>
                <a:gd name="connsiteX299" fmla="*/ 261493 w 600598"/>
                <a:gd name="connsiteY299" fmla="*/ 318078 h 565544"/>
                <a:gd name="connsiteX300" fmla="*/ 249117 w 600598"/>
                <a:gd name="connsiteY300" fmla="*/ 316732 h 565544"/>
                <a:gd name="connsiteX301" fmla="*/ 181861 w 600598"/>
                <a:gd name="connsiteY301" fmla="*/ 296287 h 565544"/>
                <a:gd name="connsiteX302" fmla="*/ 132629 w 600598"/>
                <a:gd name="connsiteY302" fmla="*/ 261851 h 565544"/>
                <a:gd name="connsiteX303" fmla="*/ 105189 w 600598"/>
                <a:gd name="connsiteY303" fmla="*/ 233873 h 565544"/>
                <a:gd name="connsiteX304" fmla="*/ 101961 w 600598"/>
                <a:gd name="connsiteY304" fmla="*/ 228223 h 565544"/>
                <a:gd name="connsiteX305" fmla="*/ 106803 w 600598"/>
                <a:gd name="connsiteY305" fmla="*/ 230644 h 565544"/>
                <a:gd name="connsiteX306" fmla="*/ 148502 w 600598"/>
                <a:gd name="connsiteY306" fmla="*/ 256740 h 565544"/>
                <a:gd name="connsiteX307" fmla="*/ 157380 w 600598"/>
                <a:gd name="connsiteY307" fmla="*/ 261582 h 565544"/>
                <a:gd name="connsiteX308" fmla="*/ 159532 w 600598"/>
                <a:gd name="connsiteY308" fmla="*/ 261044 h 565544"/>
                <a:gd name="connsiteX309" fmla="*/ 158187 w 600598"/>
                <a:gd name="connsiteY309" fmla="*/ 258623 h 565544"/>
                <a:gd name="connsiteX310" fmla="*/ 139355 w 600598"/>
                <a:gd name="connsiteY310" fmla="*/ 246786 h 565544"/>
                <a:gd name="connsiteX311" fmla="*/ 139893 w 600598"/>
                <a:gd name="connsiteY311" fmla="*/ 245979 h 565544"/>
                <a:gd name="connsiteX312" fmla="*/ 140431 w 600598"/>
                <a:gd name="connsiteY312" fmla="*/ 245979 h 565544"/>
                <a:gd name="connsiteX313" fmla="*/ 142583 w 600598"/>
                <a:gd name="connsiteY313" fmla="*/ 247055 h 565544"/>
                <a:gd name="connsiteX314" fmla="*/ 209840 w 600598"/>
                <a:gd name="connsiteY314" fmla="*/ 283642 h 565544"/>
                <a:gd name="connsiteX315" fmla="*/ 183475 w 600598"/>
                <a:gd name="connsiteY315" fmla="*/ 279607 h 565544"/>
                <a:gd name="connsiteX316" fmla="*/ 158187 w 600598"/>
                <a:gd name="connsiteY316" fmla="*/ 270998 h 565544"/>
                <a:gd name="connsiteX317" fmla="*/ 158456 w 600598"/>
                <a:gd name="connsiteY317" fmla="*/ 273688 h 565544"/>
                <a:gd name="connsiteX318" fmla="*/ 162222 w 600598"/>
                <a:gd name="connsiteY318" fmla="*/ 275841 h 565544"/>
                <a:gd name="connsiteX319" fmla="*/ 184551 w 600598"/>
                <a:gd name="connsiteY319" fmla="*/ 283373 h 565544"/>
                <a:gd name="connsiteX320" fmla="*/ 215220 w 600598"/>
                <a:gd name="connsiteY320" fmla="*/ 288485 h 565544"/>
                <a:gd name="connsiteX321" fmla="*/ 220332 w 600598"/>
                <a:gd name="connsiteY321" fmla="*/ 290368 h 565544"/>
                <a:gd name="connsiteX322" fmla="*/ 261762 w 600598"/>
                <a:gd name="connsiteY322" fmla="*/ 312159 h 565544"/>
                <a:gd name="connsiteX323" fmla="*/ 265528 w 600598"/>
                <a:gd name="connsiteY323" fmla="*/ 314311 h 565544"/>
                <a:gd name="connsiteX324" fmla="*/ 265259 w 600598"/>
                <a:gd name="connsiteY324" fmla="*/ 317271 h 565544"/>
                <a:gd name="connsiteX325" fmla="*/ 261493 w 600598"/>
                <a:gd name="connsiteY325" fmla="*/ 318078 h 565544"/>
                <a:gd name="connsiteX326" fmla="*/ 292969 w 600598"/>
                <a:gd name="connsiteY326" fmla="*/ 320499 h 565544"/>
                <a:gd name="connsiteX327" fmla="*/ 273330 w 600598"/>
                <a:gd name="connsiteY327" fmla="*/ 312966 h 565544"/>
                <a:gd name="connsiteX328" fmla="*/ 270639 w 600598"/>
                <a:gd name="connsiteY328" fmla="*/ 310545 h 565544"/>
                <a:gd name="connsiteX329" fmla="*/ 258264 w 600598"/>
                <a:gd name="connsiteY329" fmla="*/ 295749 h 565544"/>
                <a:gd name="connsiteX330" fmla="*/ 239702 w 600598"/>
                <a:gd name="connsiteY330" fmla="*/ 279338 h 565544"/>
                <a:gd name="connsiteX331" fmla="*/ 227057 w 600598"/>
                <a:gd name="connsiteY331" fmla="*/ 269384 h 565544"/>
                <a:gd name="connsiteX332" fmla="*/ 226788 w 600598"/>
                <a:gd name="connsiteY332" fmla="*/ 267770 h 565544"/>
                <a:gd name="connsiteX333" fmla="*/ 236473 w 600598"/>
                <a:gd name="connsiteY333" fmla="*/ 273688 h 565544"/>
                <a:gd name="connsiteX334" fmla="*/ 267411 w 600598"/>
                <a:gd name="connsiteY334" fmla="*/ 295749 h 565544"/>
                <a:gd name="connsiteX335" fmla="*/ 273061 w 600598"/>
                <a:gd name="connsiteY335" fmla="*/ 299515 h 565544"/>
                <a:gd name="connsiteX336" fmla="*/ 293238 w 600598"/>
                <a:gd name="connsiteY336" fmla="*/ 317002 h 565544"/>
                <a:gd name="connsiteX337" fmla="*/ 295121 w 600598"/>
                <a:gd name="connsiteY337" fmla="*/ 319961 h 565544"/>
                <a:gd name="connsiteX338" fmla="*/ 292969 w 600598"/>
                <a:gd name="connsiteY338" fmla="*/ 320499 h 565544"/>
                <a:gd name="connsiteX339" fmla="*/ 426674 w 600598"/>
                <a:gd name="connsiteY339" fmla="*/ 488640 h 565544"/>
                <a:gd name="connsiteX340" fmla="*/ 413492 w 600598"/>
                <a:gd name="connsiteY340" fmla="*/ 499670 h 565544"/>
                <a:gd name="connsiteX341" fmla="*/ 396274 w 600598"/>
                <a:gd name="connsiteY341" fmla="*/ 505050 h 565544"/>
                <a:gd name="connsiteX342" fmla="*/ 380133 w 600598"/>
                <a:gd name="connsiteY342" fmla="*/ 505588 h 565544"/>
                <a:gd name="connsiteX343" fmla="*/ 331708 w 600598"/>
                <a:gd name="connsiteY343" fmla="*/ 494558 h 565544"/>
                <a:gd name="connsiteX344" fmla="*/ 279517 w 600598"/>
                <a:gd name="connsiteY344" fmla="*/ 465772 h 565544"/>
                <a:gd name="connsiteX345" fmla="*/ 268487 w 600598"/>
                <a:gd name="connsiteY345" fmla="*/ 456626 h 565544"/>
                <a:gd name="connsiteX346" fmla="*/ 245620 w 600598"/>
                <a:gd name="connsiteY346" fmla="*/ 437525 h 565544"/>
                <a:gd name="connsiteX347" fmla="*/ 227864 w 600598"/>
                <a:gd name="connsiteY347" fmla="*/ 421652 h 565544"/>
                <a:gd name="connsiteX348" fmla="*/ 218987 w 600598"/>
                <a:gd name="connsiteY348" fmla="*/ 407663 h 565544"/>
                <a:gd name="connsiteX349" fmla="*/ 218180 w 600598"/>
                <a:gd name="connsiteY349" fmla="*/ 402283 h 565544"/>
                <a:gd name="connsiteX350" fmla="*/ 224636 w 600598"/>
                <a:gd name="connsiteY350" fmla="*/ 397171 h 565544"/>
                <a:gd name="connsiteX351" fmla="*/ 230017 w 600598"/>
                <a:gd name="connsiteY351" fmla="*/ 398516 h 565544"/>
                <a:gd name="connsiteX352" fmla="*/ 285436 w 600598"/>
                <a:gd name="connsiteY352" fmla="*/ 412775 h 565544"/>
                <a:gd name="connsiteX353" fmla="*/ 317988 w 600598"/>
                <a:gd name="connsiteY353" fmla="*/ 417886 h 565544"/>
                <a:gd name="connsiteX354" fmla="*/ 339241 w 600598"/>
                <a:gd name="connsiteY354" fmla="*/ 422728 h 565544"/>
                <a:gd name="connsiteX355" fmla="*/ 365336 w 600598"/>
                <a:gd name="connsiteY355" fmla="*/ 434297 h 565544"/>
                <a:gd name="connsiteX356" fmla="*/ 393046 w 600598"/>
                <a:gd name="connsiteY356" fmla="*/ 448555 h 565544"/>
                <a:gd name="connsiteX357" fmla="*/ 412416 w 600598"/>
                <a:gd name="connsiteY357" fmla="*/ 460930 h 565544"/>
                <a:gd name="connsiteX358" fmla="*/ 420487 w 600598"/>
                <a:gd name="connsiteY358" fmla="*/ 466849 h 565544"/>
                <a:gd name="connsiteX359" fmla="*/ 427481 w 600598"/>
                <a:gd name="connsiteY359" fmla="*/ 472229 h 565544"/>
                <a:gd name="connsiteX360" fmla="*/ 386051 w 600598"/>
                <a:gd name="connsiteY360" fmla="*/ 470884 h 565544"/>
                <a:gd name="connsiteX361" fmla="*/ 374752 w 600598"/>
                <a:gd name="connsiteY361" fmla="*/ 461468 h 565544"/>
                <a:gd name="connsiteX362" fmla="*/ 351616 w 600598"/>
                <a:gd name="connsiteY362" fmla="*/ 446941 h 565544"/>
                <a:gd name="connsiteX363" fmla="*/ 333322 w 600598"/>
                <a:gd name="connsiteY363" fmla="*/ 437525 h 565544"/>
                <a:gd name="connsiteX364" fmla="*/ 329287 w 600598"/>
                <a:gd name="connsiteY364" fmla="*/ 437256 h 565544"/>
                <a:gd name="connsiteX365" fmla="*/ 331439 w 600598"/>
                <a:gd name="connsiteY365" fmla="*/ 439677 h 565544"/>
                <a:gd name="connsiteX366" fmla="*/ 354575 w 600598"/>
                <a:gd name="connsiteY366" fmla="*/ 452052 h 565544"/>
                <a:gd name="connsiteX367" fmla="*/ 376366 w 600598"/>
                <a:gd name="connsiteY367" fmla="*/ 466580 h 565544"/>
                <a:gd name="connsiteX368" fmla="*/ 378519 w 600598"/>
                <a:gd name="connsiteY368" fmla="*/ 469001 h 565544"/>
                <a:gd name="connsiteX369" fmla="*/ 372869 w 600598"/>
                <a:gd name="connsiteY369" fmla="*/ 469539 h 565544"/>
                <a:gd name="connsiteX370" fmla="*/ 352154 w 600598"/>
                <a:gd name="connsiteY370" fmla="*/ 465772 h 565544"/>
                <a:gd name="connsiteX371" fmla="*/ 308303 w 600598"/>
                <a:gd name="connsiteY371" fmla="*/ 455819 h 565544"/>
                <a:gd name="connsiteX372" fmla="*/ 279786 w 600598"/>
                <a:gd name="connsiteY372" fmla="*/ 446941 h 565544"/>
                <a:gd name="connsiteX373" fmla="*/ 273868 w 600598"/>
                <a:gd name="connsiteY373" fmla="*/ 445865 h 565544"/>
                <a:gd name="connsiteX374" fmla="*/ 272792 w 600598"/>
                <a:gd name="connsiteY374" fmla="*/ 447210 h 565544"/>
                <a:gd name="connsiteX375" fmla="*/ 273330 w 600598"/>
                <a:gd name="connsiteY375" fmla="*/ 448286 h 565544"/>
                <a:gd name="connsiteX376" fmla="*/ 274406 w 600598"/>
                <a:gd name="connsiteY376" fmla="*/ 448824 h 565544"/>
                <a:gd name="connsiteX377" fmla="*/ 308572 w 600598"/>
                <a:gd name="connsiteY377" fmla="*/ 459047 h 565544"/>
                <a:gd name="connsiteX378" fmla="*/ 340317 w 600598"/>
                <a:gd name="connsiteY378" fmla="*/ 466041 h 565544"/>
                <a:gd name="connsiteX379" fmla="*/ 392508 w 600598"/>
                <a:gd name="connsiteY379" fmla="*/ 474919 h 565544"/>
                <a:gd name="connsiteX380" fmla="*/ 430440 w 600598"/>
                <a:gd name="connsiteY380" fmla="*/ 476533 h 565544"/>
                <a:gd name="connsiteX381" fmla="*/ 436897 w 600598"/>
                <a:gd name="connsiteY381" fmla="*/ 477341 h 565544"/>
                <a:gd name="connsiteX382" fmla="*/ 436359 w 600598"/>
                <a:gd name="connsiteY382" fmla="*/ 478686 h 565544"/>
                <a:gd name="connsiteX383" fmla="*/ 426674 w 600598"/>
                <a:gd name="connsiteY383" fmla="*/ 488640 h 565544"/>
                <a:gd name="connsiteX384" fmla="*/ 574369 w 600598"/>
                <a:gd name="connsiteY384" fmla="*/ 547556 h 565544"/>
                <a:gd name="connsiteX385" fmla="*/ 567912 w 600598"/>
                <a:gd name="connsiteY385" fmla="*/ 542714 h 565544"/>
                <a:gd name="connsiteX386" fmla="*/ 545045 w 600598"/>
                <a:gd name="connsiteY386" fmla="*/ 524420 h 565544"/>
                <a:gd name="connsiteX387" fmla="*/ 543969 w 600598"/>
                <a:gd name="connsiteY387" fmla="*/ 522268 h 565544"/>
                <a:gd name="connsiteX388" fmla="*/ 551502 w 600598"/>
                <a:gd name="connsiteY388" fmla="*/ 526303 h 565544"/>
                <a:gd name="connsiteX389" fmla="*/ 582171 w 600598"/>
                <a:gd name="connsiteY389" fmla="*/ 546749 h 565544"/>
                <a:gd name="connsiteX390" fmla="*/ 584592 w 600598"/>
                <a:gd name="connsiteY390" fmla="*/ 548632 h 565544"/>
                <a:gd name="connsiteX391" fmla="*/ 581364 w 600598"/>
                <a:gd name="connsiteY391" fmla="*/ 549977 h 565544"/>
                <a:gd name="connsiteX392" fmla="*/ 574369 w 600598"/>
                <a:gd name="connsiteY392" fmla="*/ 547556 h 565544"/>
                <a:gd name="connsiteX393" fmla="*/ 530249 w 600598"/>
                <a:gd name="connsiteY393" fmla="*/ 504781 h 565544"/>
                <a:gd name="connsiteX394" fmla="*/ 564684 w 600598"/>
                <a:gd name="connsiteY394" fmla="*/ 526303 h 565544"/>
                <a:gd name="connsiteX395" fmla="*/ 580557 w 600598"/>
                <a:gd name="connsiteY395" fmla="*/ 537333 h 565544"/>
                <a:gd name="connsiteX396" fmla="*/ 593470 w 600598"/>
                <a:gd name="connsiteY396" fmla="*/ 547287 h 565544"/>
                <a:gd name="connsiteX397" fmla="*/ 596429 w 600598"/>
                <a:gd name="connsiteY397" fmla="*/ 551053 h 565544"/>
                <a:gd name="connsiteX398" fmla="*/ 595622 w 600598"/>
                <a:gd name="connsiteY398" fmla="*/ 552668 h 565544"/>
                <a:gd name="connsiteX399" fmla="*/ 594546 w 600598"/>
                <a:gd name="connsiteY399" fmla="*/ 552668 h 565544"/>
                <a:gd name="connsiteX400" fmla="*/ 591856 w 600598"/>
                <a:gd name="connsiteY400" fmla="*/ 550246 h 565544"/>
                <a:gd name="connsiteX401" fmla="*/ 582709 w 600598"/>
                <a:gd name="connsiteY401" fmla="*/ 542714 h 565544"/>
                <a:gd name="connsiteX402" fmla="*/ 559842 w 600598"/>
                <a:gd name="connsiteY402" fmla="*/ 527379 h 565544"/>
                <a:gd name="connsiteX403" fmla="*/ 536436 w 600598"/>
                <a:gd name="connsiteY403" fmla="*/ 513390 h 565544"/>
                <a:gd name="connsiteX404" fmla="*/ 506306 w 600598"/>
                <a:gd name="connsiteY404" fmla="*/ 495903 h 565544"/>
                <a:gd name="connsiteX405" fmla="*/ 478058 w 600598"/>
                <a:gd name="connsiteY405" fmla="*/ 480031 h 565544"/>
                <a:gd name="connsiteX406" fmla="*/ 455191 w 600598"/>
                <a:gd name="connsiteY406" fmla="*/ 466041 h 565544"/>
                <a:gd name="connsiteX407" fmla="*/ 453308 w 600598"/>
                <a:gd name="connsiteY407" fmla="*/ 464427 h 565544"/>
                <a:gd name="connsiteX408" fmla="*/ 454384 w 600598"/>
                <a:gd name="connsiteY408" fmla="*/ 464158 h 565544"/>
                <a:gd name="connsiteX409" fmla="*/ 462454 w 600598"/>
                <a:gd name="connsiteY409" fmla="*/ 468732 h 565544"/>
                <a:gd name="connsiteX410" fmla="*/ 486398 w 600598"/>
                <a:gd name="connsiteY410" fmla="*/ 482990 h 565544"/>
                <a:gd name="connsiteX411" fmla="*/ 493930 w 600598"/>
                <a:gd name="connsiteY411" fmla="*/ 485949 h 565544"/>
                <a:gd name="connsiteX412" fmla="*/ 530249 w 600598"/>
                <a:gd name="connsiteY412" fmla="*/ 504781 h 565544"/>
                <a:gd name="connsiteX413" fmla="*/ 480748 w 600598"/>
                <a:gd name="connsiteY413" fmla="*/ 468194 h 565544"/>
                <a:gd name="connsiteX414" fmla="*/ 497428 w 600598"/>
                <a:gd name="connsiteY414" fmla="*/ 481914 h 565544"/>
                <a:gd name="connsiteX415" fmla="*/ 495006 w 600598"/>
                <a:gd name="connsiteY415" fmla="*/ 482452 h 565544"/>
                <a:gd name="connsiteX416" fmla="*/ 474292 w 600598"/>
                <a:gd name="connsiteY416" fmla="*/ 464158 h 565544"/>
                <a:gd name="connsiteX417" fmla="*/ 480748 w 600598"/>
                <a:gd name="connsiteY417" fmla="*/ 468194 h 565544"/>
                <a:gd name="connsiteX418" fmla="*/ 437973 w 600598"/>
                <a:gd name="connsiteY418" fmla="*/ 434297 h 565544"/>
                <a:gd name="connsiteX419" fmla="*/ 455729 w 600598"/>
                <a:gd name="connsiteY419" fmla="*/ 450976 h 565544"/>
                <a:gd name="connsiteX420" fmla="*/ 463531 w 600598"/>
                <a:gd name="connsiteY420" fmla="*/ 458509 h 565544"/>
                <a:gd name="connsiteX421" fmla="*/ 463800 w 600598"/>
                <a:gd name="connsiteY421" fmla="*/ 458778 h 565544"/>
                <a:gd name="connsiteX422" fmla="*/ 467297 w 600598"/>
                <a:gd name="connsiteY422" fmla="*/ 462275 h 565544"/>
                <a:gd name="connsiteX423" fmla="*/ 474023 w 600598"/>
                <a:gd name="connsiteY423" fmla="*/ 470077 h 565544"/>
                <a:gd name="connsiteX424" fmla="*/ 463531 w 600598"/>
                <a:gd name="connsiteY424" fmla="*/ 464965 h 565544"/>
                <a:gd name="connsiteX425" fmla="*/ 462993 w 600598"/>
                <a:gd name="connsiteY425" fmla="*/ 464696 h 565544"/>
                <a:gd name="connsiteX426" fmla="*/ 454115 w 600598"/>
                <a:gd name="connsiteY426" fmla="*/ 459585 h 565544"/>
                <a:gd name="connsiteX427" fmla="*/ 450617 w 600598"/>
                <a:gd name="connsiteY427" fmla="*/ 457164 h 565544"/>
                <a:gd name="connsiteX428" fmla="*/ 416182 w 600598"/>
                <a:gd name="connsiteY428" fmla="*/ 436449 h 565544"/>
                <a:gd name="connsiteX429" fmla="*/ 383361 w 600598"/>
                <a:gd name="connsiteY429" fmla="*/ 409546 h 565544"/>
                <a:gd name="connsiteX430" fmla="*/ 383092 w 600598"/>
                <a:gd name="connsiteY430" fmla="*/ 408201 h 565544"/>
                <a:gd name="connsiteX431" fmla="*/ 390356 w 600598"/>
                <a:gd name="connsiteY431" fmla="*/ 413044 h 565544"/>
                <a:gd name="connsiteX432" fmla="*/ 397888 w 600598"/>
                <a:gd name="connsiteY432" fmla="*/ 417617 h 565544"/>
                <a:gd name="connsiteX433" fmla="*/ 413761 w 600598"/>
                <a:gd name="connsiteY433" fmla="*/ 426226 h 565544"/>
                <a:gd name="connsiteX434" fmla="*/ 425598 w 600598"/>
                <a:gd name="connsiteY434" fmla="*/ 429454 h 565544"/>
                <a:gd name="connsiteX435" fmla="*/ 437973 w 600598"/>
                <a:gd name="connsiteY435" fmla="*/ 434297 h 565544"/>
                <a:gd name="connsiteX436" fmla="*/ 358073 w 600598"/>
                <a:gd name="connsiteY436" fmla="*/ 280145 h 565544"/>
                <a:gd name="connsiteX437" fmla="*/ 345967 w 600598"/>
                <a:gd name="connsiteY437" fmla="*/ 226609 h 565544"/>
                <a:gd name="connsiteX438" fmla="*/ 344352 w 600598"/>
                <a:gd name="connsiteY438" fmla="*/ 216655 h 565544"/>
                <a:gd name="connsiteX439" fmla="*/ 344083 w 600598"/>
                <a:gd name="connsiteY439" fmla="*/ 208046 h 565544"/>
                <a:gd name="connsiteX440" fmla="*/ 349733 w 600598"/>
                <a:gd name="connsiteY440" fmla="*/ 205625 h 565544"/>
                <a:gd name="connsiteX441" fmla="*/ 354306 w 600598"/>
                <a:gd name="connsiteY441" fmla="*/ 209929 h 565544"/>
                <a:gd name="connsiteX442" fmla="*/ 371524 w 600598"/>
                <a:gd name="connsiteY442" fmla="*/ 228761 h 565544"/>
                <a:gd name="connsiteX443" fmla="*/ 379595 w 600598"/>
                <a:gd name="connsiteY443" fmla="*/ 239253 h 565544"/>
                <a:gd name="connsiteX444" fmla="*/ 390356 w 600598"/>
                <a:gd name="connsiteY444" fmla="*/ 252974 h 565544"/>
                <a:gd name="connsiteX445" fmla="*/ 402193 w 600598"/>
                <a:gd name="connsiteY445" fmla="*/ 269115 h 565544"/>
                <a:gd name="connsiteX446" fmla="*/ 419679 w 600598"/>
                <a:gd name="connsiteY446" fmla="*/ 299246 h 565544"/>
                <a:gd name="connsiteX447" fmla="*/ 425867 w 600598"/>
                <a:gd name="connsiteY447" fmla="*/ 314311 h 565544"/>
                <a:gd name="connsiteX448" fmla="*/ 431517 w 600598"/>
                <a:gd name="connsiteY448" fmla="*/ 331529 h 565544"/>
                <a:gd name="connsiteX449" fmla="*/ 434207 w 600598"/>
                <a:gd name="connsiteY449" fmla="*/ 343097 h 565544"/>
                <a:gd name="connsiteX450" fmla="*/ 436090 w 600598"/>
                <a:gd name="connsiteY450" fmla="*/ 360584 h 565544"/>
                <a:gd name="connsiteX451" fmla="*/ 435552 w 600598"/>
                <a:gd name="connsiteY451" fmla="*/ 374842 h 565544"/>
                <a:gd name="connsiteX452" fmla="*/ 430709 w 600598"/>
                <a:gd name="connsiteY452" fmla="*/ 381837 h 565544"/>
                <a:gd name="connsiteX453" fmla="*/ 428288 w 600598"/>
                <a:gd name="connsiteY453" fmla="*/ 379146 h 565544"/>
                <a:gd name="connsiteX454" fmla="*/ 422101 w 600598"/>
                <a:gd name="connsiteY454" fmla="*/ 367578 h 565544"/>
                <a:gd name="connsiteX455" fmla="*/ 412954 w 600598"/>
                <a:gd name="connsiteY455" fmla="*/ 344442 h 565544"/>
                <a:gd name="connsiteX456" fmla="*/ 406766 w 600598"/>
                <a:gd name="connsiteY456" fmla="*/ 330184 h 565544"/>
                <a:gd name="connsiteX457" fmla="*/ 405152 w 600598"/>
                <a:gd name="connsiteY457" fmla="*/ 336371 h 565544"/>
                <a:gd name="connsiteX458" fmla="*/ 402193 w 600598"/>
                <a:gd name="connsiteY458" fmla="*/ 331798 h 565544"/>
                <a:gd name="connsiteX459" fmla="*/ 377173 w 600598"/>
                <a:gd name="connsiteY459" fmla="*/ 283104 h 565544"/>
                <a:gd name="connsiteX460" fmla="*/ 373945 w 600598"/>
                <a:gd name="connsiteY460" fmla="*/ 277186 h 565544"/>
                <a:gd name="connsiteX461" fmla="*/ 372869 w 600598"/>
                <a:gd name="connsiteY461" fmla="*/ 277186 h 565544"/>
                <a:gd name="connsiteX462" fmla="*/ 372062 w 600598"/>
                <a:gd name="connsiteY462" fmla="*/ 277993 h 565544"/>
                <a:gd name="connsiteX463" fmla="*/ 373138 w 600598"/>
                <a:gd name="connsiteY463" fmla="*/ 282028 h 565544"/>
                <a:gd name="connsiteX464" fmla="*/ 385782 w 600598"/>
                <a:gd name="connsiteY464" fmla="*/ 308393 h 565544"/>
                <a:gd name="connsiteX465" fmla="*/ 405959 w 600598"/>
                <a:gd name="connsiteY465" fmla="*/ 344173 h 565544"/>
                <a:gd name="connsiteX466" fmla="*/ 408380 w 600598"/>
                <a:gd name="connsiteY466" fmla="*/ 349015 h 565544"/>
                <a:gd name="connsiteX467" fmla="*/ 369910 w 600598"/>
                <a:gd name="connsiteY467" fmla="*/ 300860 h 565544"/>
                <a:gd name="connsiteX468" fmla="*/ 368834 w 600598"/>
                <a:gd name="connsiteY468" fmla="*/ 301129 h 565544"/>
                <a:gd name="connsiteX469" fmla="*/ 386051 w 600598"/>
                <a:gd name="connsiteY469" fmla="*/ 329646 h 565544"/>
                <a:gd name="connsiteX470" fmla="*/ 408380 w 600598"/>
                <a:gd name="connsiteY470" fmla="*/ 351975 h 565544"/>
                <a:gd name="connsiteX471" fmla="*/ 408918 w 600598"/>
                <a:gd name="connsiteY471" fmla="*/ 352513 h 565544"/>
                <a:gd name="connsiteX472" fmla="*/ 412954 w 600598"/>
                <a:gd name="connsiteY472" fmla="*/ 357086 h 565544"/>
                <a:gd name="connsiteX473" fmla="*/ 421832 w 600598"/>
                <a:gd name="connsiteY473" fmla="*/ 375649 h 565544"/>
                <a:gd name="connsiteX474" fmla="*/ 422639 w 600598"/>
                <a:gd name="connsiteY474" fmla="*/ 378877 h 565544"/>
                <a:gd name="connsiteX475" fmla="*/ 420487 w 600598"/>
                <a:gd name="connsiteY475" fmla="*/ 378339 h 565544"/>
                <a:gd name="connsiteX476" fmla="*/ 408649 w 600598"/>
                <a:gd name="connsiteY476" fmla="*/ 367578 h 565544"/>
                <a:gd name="connsiteX477" fmla="*/ 395467 w 600598"/>
                <a:gd name="connsiteY477" fmla="*/ 351168 h 565544"/>
                <a:gd name="connsiteX478" fmla="*/ 387127 w 600598"/>
                <a:gd name="connsiteY478" fmla="*/ 339331 h 565544"/>
                <a:gd name="connsiteX479" fmla="*/ 358073 w 600598"/>
                <a:gd name="connsiteY479" fmla="*/ 280145 h 565544"/>
                <a:gd name="connsiteX480" fmla="*/ 390894 w 600598"/>
                <a:gd name="connsiteY480" fmla="*/ 354934 h 565544"/>
                <a:gd name="connsiteX481" fmla="*/ 386858 w 600598"/>
                <a:gd name="connsiteY481" fmla="*/ 345787 h 565544"/>
                <a:gd name="connsiteX482" fmla="*/ 405152 w 600598"/>
                <a:gd name="connsiteY482" fmla="*/ 369461 h 565544"/>
                <a:gd name="connsiteX483" fmla="*/ 425329 w 600598"/>
                <a:gd name="connsiteY483" fmla="*/ 387217 h 565544"/>
                <a:gd name="connsiteX484" fmla="*/ 431248 w 600598"/>
                <a:gd name="connsiteY484" fmla="*/ 394212 h 565544"/>
                <a:gd name="connsiteX485" fmla="*/ 439856 w 600598"/>
                <a:gd name="connsiteY485" fmla="*/ 421652 h 565544"/>
                <a:gd name="connsiteX486" fmla="*/ 438780 w 600598"/>
                <a:gd name="connsiteY486" fmla="*/ 424881 h 565544"/>
                <a:gd name="connsiteX487" fmla="*/ 434476 w 600598"/>
                <a:gd name="connsiteY487" fmla="*/ 420576 h 565544"/>
                <a:gd name="connsiteX488" fmla="*/ 411340 w 600598"/>
                <a:gd name="connsiteY488" fmla="*/ 394481 h 565544"/>
                <a:gd name="connsiteX489" fmla="*/ 401117 w 600598"/>
                <a:gd name="connsiteY489" fmla="*/ 382106 h 565544"/>
                <a:gd name="connsiteX490" fmla="*/ 398426 w 600598"/>
                <a:gd name="connsiteY490" fmla="*/ 376725 h 565544"/>
                <a:gd name="connsiteX491" fmla="*/ 396274 w 600598"/>
                <a:gd name="connsiteY491" fmla="*/ 371076 h 565544"/>
                <a:gd name="connsiteX492" fmla="*/ 392508 w 600598"/>
                <a:gd name="connsiteY492" fmla="*/ 366502 h 565544"/>
                <a:gd name="connsiteX493" fmla="*/ 393046 w 600598"/>
                <a:gd name="connsiteY493" fmla="*/ 361929 h 565544"/>
                <a:gd name="connsiteX494" fmla="*/ 390894 w 600598"/>
                <a:gd name="connsiteY494" fmla="*/ 354934 h 565544"/>
                <a:gd name="connsiteX495" fmla="*/ 362646 w 600598"/>
                <a:gd name="connsiteY495" fmla="*/ 331260 h 565544"/>
                <a:gd name="connsiteX496" fmla="*/ 350540 w 600598"/>
                <a:gd name="connsiteY496" fmla="*/ 318885 h 565544"/>
                <a:gd name="connsiteX497" fmla="*/ 344890 w 600598"/>
                <a:gd name="connsiteY497" fmla="*/ 313235 h 565544"/>
                <a:gd name="connsiteX498" fmla="*/ 343007 w 600598"/>
                <a:gd name="connsiteY498" fmla="*/ 307586 h 565544"/>
                <a:gd name="connsiteX499" fmla="*/ 344890 w 600598"/>
                <a:gd name="connsiteY499" fmla="*/ 299246 h 565544"/>
                <a:gd name="connsiteX500" fmla="*/ 362646 w 600598"/>
                <a:gd name="connsiteY500" fmla="*/ 331260 h 565544"/>
                <a:gd name="connsiteX501" fmla="*/ 316643 w 600598"/>
                <a:gd name="connsiteY501" fmla="*/ 184641 h 565544"/>
                <a:gd name="connsiteX502" fmla="*/ 325252 w 600598"/>
                <a:gd name="connsiteY502" fmla="*/ 205356 h 565544"/>
                <a:gd name="connsiteX503" fmla="*/ 331439 w 600598"/>
                <a:gd name="connsiteY503" fmla="*/ 221767 h 565544"/>
                <a:gd name="connsiteX504" fmla="*/ 337627 w 600598"/>
                <a:gd name="connsiteY504" fmla="*/ 239253 h 565544"/>
                <a:gd name="connsiteX505" fmla="*/ 341931 w 600598"/>
                <a:gd name="connsiteY505" fmla="*/ 273150 h 565544"/>
                <a:gd name="connsiteX506" fmla="*/ 341124 w 600598"/>
                <a:gd name="connsiteY506" fmla="*/ 275572 h 565544"/>
                <a:gd name="connsiteX507" fmla="*/ 339779 w 600598"/>
                <a:gd name="connsiteY507" fmla="*/ 270460 h 565544"/>
                <a:gd name="connsiteX508" fmla="*/ 337627 w 600598"/>
                <a:gd name="connsiteY508" fmla="*/ 258085 h 565544"/>
                <a:gd name="connsiteX509" fmla="*/ 336551 w 600598"/>
                <a:gd name="connsiteY509" fmla="*/ 252704 h 565544"/>
                <a:gd name="connsiteX510" fmla="*/ 326866 w 600598"/>
                <a:gd name="connsiteY510" fmla="*/ 218538 h 565544"/>
                <a:gd name="connsiteX511" fmla="*/ 312876 w 600598"/>
                <a:gd name="connsiteY511" fmla="*/ 183296 h 565544"/>
                <a:gd name="connsiteX512" fmla="*/ 312338 w 600598"/>
                <a:gd name="connsiteY512" fmla="*/ 180875 h 565544"/>
                <a:gd name="connsiteX513" fmla="*/ 316643 w 600598"/>
                <a:gd name="connsiteY513" fmla="*/ 184641 h 565544"/>
                <a:gd name="connsiteX514" fmla="*/ 326597 w 600598"/>
                <a:gd name="connsiteY514" fmla="*/ 326686 h 565544"/>
                <a:gd name="connsiteX515" fmla="*/ 311262 w 600598"/>
                <a:gd name="connsiteY515" fmla="*/ 305702 h 565544"/>
                <a:gd name="connsiteX516" fmla="*/ 294045 w 600598"/>
                <a:gd name="connsiteY516" fmla="*/ 268308 h 565544"/>
                <a:gd name="connsiteX517" fmla="*/ 290547 w 600598"/>
                <a:gd name="connsiteY517" fmla="*/ 258892 h 565544"/>
                <a:gd name="connsiteX518" fmla="*/ 280055 w 600598"/>
                <a:gd name="connsiteY518" fmla="*/ 225533 h 565544"/>
                <a:gd name="connsiteX519" fmla="*/ 278979 w 600598"/>
                <a:gd name="connsiteY519" fmla="*/ 220152 h 565544"/>
                <a:gd name="connsiteX520" fmla="*/ 276020 w 600598"/>
                <a:gd name="connsiteY520" fmla="*/ 199168 h 565544"/>
                <a:gd name="connsiteX521" fmla="*/ 274944 w 600598"/>
                <a:gd name="connsiteY521" fmla="*/ 176839 h 565544"/>
                <a:gd name="connsiteX522" fmla="*/ 274944 w 600598"/>
                <a:gd name="connsiteY522" fmla="*/ 157470 h 565544"/>
                <a:gd name="connsiteX523" fmla="*/ 277365 w 600598"/>
                <a:gd name="connsiteY523" fmla="*/ 139714 h 565544"/>
                <a:gd name="connsiteX524" fmla="*/ 278172 w 600598"/>
                <a:gd name="connsiteY524" fmla="*/ 138907 h 565544"/>
                <a:gd name="connsiteX525" fmla="*/ 281400 w 600598"/>
                <a:gd name="connsiteY525" fmla="*/ 140252 h 565544"/>
                <a:gd name="connsiteX526" fmla="*/ 293238 w 600598"/>
                <a:gd name="connsiteY526" fmla="*/ 156393 h 565544"/>
                <a:gd name="connsiteX527" fmla="*/ 302115 w 600598"/>
                <a:gd name="connsiteY527" fmla="*/ 168231 h 565544"/>
                <a:gd name="connsiteX528" fmla="*/ 306958 w 600598"/>
                <a:gd name="connsiteY528" fmla="*/ 176032 h 565544"/>
                <a:gd name="connsiteX529" fmla="*/ 316643 w 600598"/>
                <a:gd name="connsiteY529" fmla="*/ 200245 h 565544"/>
                <a:gd name="connsiteX530" fmla="*/ 320947 w 600598"/>
                <a:gd name="connsiteY530" fmla="*/ 211813 h 565544"/>
                <a:gd name="connsiteX531" fmla="*/ 328480 w 600598"/>
                <a:gd name="connsiteY531" fmla="*/ 230375 h 565544"/>
                <a:gd name="connsiteX532" fmla="*/ 331170 w 600598"/>
                <a:gd name="connsiteY532" fmla="*/ 239253 h 565544"/>
                <a:gd name="connsiteX533" fmla="*/ 337358 w 600598"/>
                <a:gd name="connsiteY533" fmla="*/ 276110 h 565544"/>
                <a:gd name="connsiteX534" fmla="*/ 337627 w 600598"/>
                <a:gd name="connsiteY534" fmla="*/ 289023 h 565544"/>
                <a:gd name="connsiteX535" fmla="*/ 337089 w 600598"/>
                <a:gd name="connsiteY535" fmla="*/ 298439 h 565544"/>
                <a:gd name="connsiteX536" fmla="*/ 334667 w 600598"/>
                <a:gd name="connsiteY536" fmla="*/ 303012 h 565544"/>
                <a:gd name="connsiteX537" fmla="*/ 333860 w 600598"/>
                <a:gd name="connsiteY537" fmla="*/ 307048 h 565544"/>
                <a:gd name="connsiteX538" fmla="*/ 336013 w 600598"/>
                <a:gd name="connsiteY538" fmla="*/ 315118 h 565544"/>
                <a:gd name="connsiteX539" fmla="*/ 334667 w 600598"/>
                <a:gd name="connsiteY539" fmla="*/ 322920 h 565544"/>
                <a:gd name="connsiteX540" fmla="*/ 333053 w 600598"/>
                <a:gd name="connsiteY540" fmla="*/ 321306 h 565544"/>
                <a:gd name="connsiteX541" fmla="*/ 330632 w 600598"/>
                <a:gd name="connsiteY541" fmla="*/ 306510 h 565544"/>
                <a:gd name="connsiteX542" fmla="*/ 326059 w 600598"/>
                <a:gd name="connsiteY542" fmla="*/ 276917 h 565544"/>
                <a:gd name="connsiteX543" fmla="*/ 323368 w 600598"/>
                <a:gd name="connsiteY543" fmla="*/ 263466 h 565544"/>
                <a:gd name="connsiteX544" fmla="*/ 310993 w 600598"/>
                <a:gd name="connsiteY544" fmla="*/ 219614 h 565544"/>
                <a:gd name="connsiteX545" fmla="*/ 301846 w 600598"/>
                <a:gd name="connsiteY545" fmla="*/ 198361 h 565544"/>
                <a:gd name="connsiteX546" fmla="*/ 288395 w 600598"/>
                <a:gd name="connsiteY546" fmla="*/ 164195 h 565544"/>
                <a:gd name="connsiteX547" fmla="*/ 284360 w 600598"/>
                <a:gd name="connsiteY547" fmla="*/ 159891 h 565544"/>
                <a:gd name="connsiteX548" fmla="*/ 282208 w 600598"/>
                <a:gd name="connsiteY548" fmla="*/ 160429 h 565544"/>
                <a:gd name="connsiteX549" fmla="*/ 282208 w 600598"/>
                <a:gd name="connsiteY549" fmla="*/ 162581 h 565544"/>
                <a:gd name="connsiteX550" fmla="*/ 293776 w 600598"/>
                <a:gd name="connsiteY550" fmla="*/ 187062 h 565544"/>
                <a:gd name="connsiteX551" fmla="*/ 303191 w 600598"/>
                <a:gd name="connsiteY551" fmla="*/ 209391 h 565544"/>
                <a:gd name="connsiteX552" fmla="*/ 312338 w 600598"/>
                <a:gd name="connsiteY552" fmla="*/ 232528 h 565544"/>
                <a:gd name="connsiteX553" fmla="*/ 320140 w 600598"/>
                <a:gd name="connsiteY553" fmla="*/ 264542 h 565544"/>
                <a:gd name="connsiteX554" fmla="*/ 320678 w 600598"/>
                <a:gd name="connsiteY554" fmla="*/ 269384 h 565544"/>
                <a:gd name="connsiteX555" fmla="*/ 309648 w 600598"/>
                <a:gd name="connsiteY555" fmla="*/ 255395 h 565544"/>
                <a:gd name="connsiteX556" fmla="*/ 301039 w 600598"/>
                <a:gd name="connsiteY556" fmla="*/ 240329 h 565544"/>
                <a:gd name="connsiteX557" fmla="*/ 293238 w 600598"/>
                <a:gd name="connsiteY557" fmla="*/ 224726 h 565544"/>
                <a:gd name="connsiteX558" fmla="*/ 285705 w 600598"/>
                <a:gd name="connsiteY558" fmla="*/ 208315 h 565544"/>
                <a:gd name="connsiteX559" fmla="*/ 285167 w 600598"/>
                <a:gd name="connsiteY559" fmla="*/ 211275 h 565544"/>
                <a:gd name="connsiteX560" fmla="*/ 289202 w 600598"/>
                <a:gd name="connsiteY560" fmla="*/ 223112 h 565544"/>
                <a:gd name="connsiteX561" fmla="*/ 308841 w 600598"/>
                <a:gd name="connsiteY561" fmla="*/ 259968 h 565544"/>
                <a:gd name="connsiteX562" fmla="*/ 320947 w 600598"/>
                <a:gd name="connsiteY562" fmla="*/ 276648 h 565544"/>
                <a:gd name="connsiteX563" fmla="*/ 323906 w 600598"/>
                <a:gd name="connsiteY563" fmla="*/ 282566 h 565544"/>
                <a:gd name="connsiteX564" fmla="*/ 326866 w 600598"/>
                <a:gd name="connsiteY564" fmla="*/ 300322 h 565544"/>
                <a:gd name="connsiteX565" fmla="*/ 330094 w 600598"/>
                <a:gd name="connsiteY565" fmla="*/ 325072 h 565544"/>
                <a:gd name="connsiteX566" fmla="*/ 330094 w 600598"/>
                <a:gd name="connsiteY566" fmla="*/ 329377 h 565544"/>
                <a:gd name="connsiteX567" fmla="*/ 326597 w 600598"/>
                <a:gd name="connsiteY567" fmla="*/ 326686 h 565544"/>
                <a:gd name="connsiteX568" fmla="*/ 338972 w 600598"/>
                <a:gd name="connsiteY568" fmla="*/ 334219 h 565544"/>
                <a:gd name="connsiteX569" fmla="*/ 342469 w 600598"/>
                <a:gd name="connsiteY569" fmla="*/ 323996 h 565544"/>
                <a:gd name="connsiteX570" fmla="*/ 344083 w 600598"/>
                <a:gd name="connsiteY570" fmla="*/ 324534 h 565544"/>
                <a:gd name="connsiteX571" fmla="*/ 345967 w 600598"/>
                <a:gd name="connsiteY571" fmla="*/ 326148 h 565544"/>
                <a:gd name="connsiteX572" fmla="*/ 351616 w 600598"/>
                <a:gd name="connsiteY572" fmla="*/ 332605 h 565544"/>
                <a:gd name="connsiteX573" fmla="*/ 368565 w 600598"/>
                <a:gd name="connsiteY573" fmla="*/ 353051 h 565544"/>
                <a:gd name="connsiteX574" fmla="*/ 363991 w 600598"/>
                <a:gd name="connsiteY574" fmla="*/ 350899 h 565544"/>
                <a:gd name="connsiteX575" fmla="*/ 340317 w 600598"/>
                <a:gd name="connsiteY575" fmla="*/ 336102 h 565544"/>
                <a:gd name="connsiteX576" fmla="*/ 338972 w 600598"/>
                <a:gd name="connsiteY576" fmla="*/ 334219 h 565544"/>
                <a:gd name="connsiteX577" fmla="*/ 334667 w 600598"/>
                <a:gd name="connsiteY577" fmla="*/ 350092 h 565544"/>
                <a:gd name="connsiteX578" fmla="*/ 335744 w 600598"/>
                <a:gd name="connsiteY578" fmla="*/ 341483 h 565544"/>
                <a:gd name="connsiteX579" fmla="*/ 336551 w 600598"/>
                <a:gd name="connsiteY579" fmla="*/ 338254 h 565544"/>
                <a:gd name="connsiteX580" fmla="*/ 339241 w 600598"/>
                <a:gd name="connsiteY580" fmla="*/ 339062 h 565544"/>
                <a:gd name="connsiteX581" fmla="*/ 360763 w 600598"/>
                <a:gd name="connsiteY581" fmla="*/ 352513 h 565544"/>
                <a:gd name="connsiteX582" fmla="*/ 371793 w 600598"/>
                <a:gd name="connsiteY582" fmla="*/ 357624 h 565544"/>
                <a:gd name="connsiteX583" fmla="*/ 376097 w 600598"/>
                <a:gd name="connsiteY583" fmla="*/ 360853 h 565544"/>
                <a:gd name="connsiteX584" fmla="*/ 386320 w 600598"/>
                <a:gd name="connsiteY584" fmla="*/ 375649 h 565544"/>
                <a:gd name="connsiteX585" fmla="*/ 390625 w 600598"/>
                <a:gd name="connsiteY585" fmla="*/ 380222 h 565544"/>
                <a:gd name="connsiteX586" fmla="*/ 392239 w 600598"/>
                <a:gd name="connsiteY586" fmla="*/ 379953 h 565544"/>
                <a:gd name="connsiteX587" fmla="*/ 392508 w 600598"/>
                <a:gd name="connsiteY587" fmla="*/ 378877 h 565544"/>
                <a:gd name="connsiteX588" fmla="*/ 391701 w 600598"/>
                <a:gd name="connsiteY588" fmla="*/ 377263 h 565544"/>
                <a:gd name="connsiteX589" fmla="*/ 369641 w 600598"/>
                <a:gd name="connsiteY589" fmla="*/ 347939 h 565544"/>
                <a:gd name="connsiteX590" fmla="*/ 354306 w 600598"/>
                <a:gd name="connsiteY590" fmla="*/ 329915 h 565544"/>
                <a:gd name="connsiteX591" fmla="*/ 344890 w 600598"/>
                <a:gd name="connsiteY591" fmla="*/ 319154 h 565544"/>
                <a:gd name="connsiteX592" fmla="*/ 357804 w 600598"/>
                <a:gd name="connsiteY592" fmla="*/ 330722 h 565544"/>
                <a:gd name="connsiteX593" fmla="*/ 376097 w 600598"/>
                <a:gd name="connsiteY593" fmla="*/ 352513 h 565544"/>
                <a:gd name="connsiteX594" fmla="*/ 390625 w 600598"/>
                <a:gd name="connsiteY594" fmla="*/ 369730 h 565544"/>
                <a:gd name="connsiteX595" fmla="*/ 393584 w 600598"/>
                <a:gd name="connsiteY595" fmla="*/ 375649 h 565544"/>
                <a:gd name="connsiteX596" fmla="*/ 396543 w 600598"/>
                <a:gd name="connsiteY596" fmla="*/ 381568 h 565544"/>
                <a:gd name="connsiteX597" fmla="*/ 406766 w 600598"/>
                <a:gd name="connsiteY597" fmla="*/ 393943 h 565544"/>
                <a:gd name="connsiteX598" fmla="*/ 430978 w 600598"/>
                <a:gd name="connsiteY598" fmla="*/ 421114 h 565544"/>
                <a:gd name="connsiteX599" fmla="*/ 428288 w 600598"/>
                <a:gd name="connsiteY599" fmla="*/ 424612 h 565544"/>
                <a:gd name="connsiteX600" fmla="*/ 412954 w 600598"/>
                <a:gd name="connsiteY600" fmla="*/ 417617 h 565544"/>
                <a:gd name="connsiteX601" fmla="*/ 411071 w 600598"/>
                <a:gd name="connsiteY601" fmla="*/ 416003 h 565544"/>
                <a:gd name="connsiteX602" fmla="*/ 405959 w 600598"/>
                <a:gd name="connsiteY602" fmla="*/ 410084 h 565544"/>
                <a:gd name="connsiteX603" fmla="*/ 400848 w 600598"/>
                <a:gd name="connsiteY603" fmla="*/ 404704 h 565544"/>
                <a:gd name="connsiteX604" fmla="*/ 372600 w 600598"/>
                <a:gd name="connsiteY604" fmla="*/ 380491 h 565544"/>
                <a:gd name="connsiteX605" fmla="*/ 342738 w 600598"/>
                <a:gd name="connsiteY605" fmla="*/ 361391 h 565544"/>
                <a:gd name="connsiteX606" fmla="*/ 337896 w 600598"/>
                <a:gd name="connsiteY606" fmla="*/ 358700 h 565544"/>
                <a:gd name="connsiteX607" fmla="*/ 335475 w 600598"/>
                <a:gd name="connsiteY607" fmla="*/ 359507 h 565544"/>
                <a:gd name="connsiteX608" fmla="*/ 337358 w 600598"/>
                <a:gd name="connsiteY608" fmla="*/ 361660 h 565544"/>
                <a:gd name="connsiteX609" fmla="*/ 344621 w 600598"/>
                <a:gd name="connsiteY609" fmla="*/ 366502 h 565544"/>
                <a:gd name="connsiteX610" fmla="*/ 374483 w 600598"/>
                <a:gd name="connsiteY610" fmla="*/ 385603 h 565544"/>
                <a:gd name="connsiteX611" fmla="*/ 395198 w 600598"/>
                <a:gd name="connsiteY611" fmla="*/ 403628 h 565544"/>
                <a:gd name="connsiteX612" fmla="*/ 397619 w 600598"/>
                <a:gd name="connsiteY612" fmla="*/ 406587 h 565544"/>
                <a:gd name="connsiteX613" fmla="*/ 398157 w 600598"/>
                <a:gd name="connsiteY613" fmla="*/ 408201 h 565544"/>
                <a:gd name="connsiteX614" fmla="*/ 395736 w 600598"/>
                <a:gd name="connsiteY614" fmla="*/ 407663 h 565544"/>
                <a:gd name="connsiteX615" fmla="*/ 386320 w 600598"/>
                <a:gd name="connsiteY615" fmla="*/ 401475 h 565544"/>
                <a:gd name="connsiteX616" fmla="*/ 382823 w 600598"/>
                <a:gd name="connsiteY616" fmla="*/ 400399 h 565544"/>
                <a:gd name="connsiteX617" fmla="*/ 374483 w 600598"/>
                <a:gd name="connsiteY617" fmla="*/ 400668 h 565544"/>
                <a:gd name="connsiteX618" fmla="*/ 367219 w 600598"/>
                <a:gd name="connsiteY618" fmla="*/ 396633 h 565544"/>
                <a:gd name="connsiteX619" fmla="*/ 363453 w 600598"/>
                <a:gd name="connsiteY619" fmla="*/ 393674 h 565544"/>
                <a:gd name="connsiteX620" fmla="*/ 336013 w 600598"/>
                <a:gd name="connsiteY620" fmla="*/ 364081 h 565544"/>
                <a:gd name="connsiteX621" fmla="*/ 331439 w 600598"/>
                <a:gd name="connsiteY621" fmla="*/ 358700 h 565544"/>
                <a:gd name="connsiteX622" fmla="*/ 333053 w 600598"/>
                <a:gd name="connsiteY622" fmla="*/ 355472 h 565544"/>
                <a:gd name="connsiteX623" fmla="*/ 334667 w 600598"/>
                <a:gd name="connsiteY623" fmla="*/ 350092 h 565544"/>
                <a:gd name="connsiteX624" fmla="*/ 327942 w 600598"/>
                <a:gd name="connsiteY624" fmla="*/ 359776 h 565544"/>
                <a:gd name="connsiteX625" fmla="*/ 356997 w 600598"/>
                <a:gd name="connsiteY625" fmla="*/ 393136 h 565544"/>
                <a:gd name="connsiteX626" fmla="*/ 359956 w 600598"/>
                <a:gd name="connsiteY626" fmla="*/ 396902 h 565544"/>
                <a:gd name="connsiteX627" fmla="*/ 355382 w 600598"/>
                <a:gd name="connsiteY627" fmla="*/ 395826 h 565544"/>
                <a:gd name="connsiteX628" fmla="*/ 339510 w 600598"/>
                <a:gd name="connsiteY628" fmla="*/ 390176 h 565544"/>
                <a:gd name="connsiteX629" fmla="*/ 331439 w 600598"/>
                <a:gd name="connsiteY629" fmla="*/ 385603 h 565544"/>
                <a:gd name="connsiteX630" fmla="*/ 306689 w 600598"/>
                <a:gd name="connsiteY630" fmla="*/ 365695 h 565544"/>
                <a:gd name="connsiteX631" fmla="*/ 277903 w 600598"/>
                <a:gd name="connsiteY631" fmla="*/ 348746 h 565544"/>
                <a:gd name="connsiteX632" fmla="*/ 267949 w 600598"/>
                <a:gd name="connsiteY632" fmla="*/ 345518 h 565544"/>
                <a:gd name="connsiteX633" fmla="*/ 266335 w 600598"/>
                <a:gd name="connsiteY633" fmla="*/ 346594 h 565544"/>
                <a:gd name="connsiteX634" fmla="*/ 267142 w 600598"/>
                <a:gd name="connsiteY634" fmla="*/ 347939 h 565544"/>
                <a:gd name="connsiteX635" fmla="*/ 269563 w 600598"/>
                <a:gd name="connsiteY635" fmla="*/ 348746 h 565544"/>
                <a:gd name="connsiteX636" fmla="*/ 306151 w 600598"/>
                <a:gd name="connsiteY636" fmla="*/ 368923 h 565544"/>
                <a:gd name="connsiteX637" fmla="*/ 320947 w 600598"/>
                <a:gd name="connsiteY637" fmla="*/ 382106 h 565544"/>
                <a:gd name="connsiteX638" fmla="*/ 318795 w 600598"/>
                <a:gd name="connsiteY638" fmla="*/ 382375 h 565544"/>
                <a:gd name="connsiteX639" fmla="*/ 293776 w 600598"/>
                <a:gd name="connsiteY639" fmla="*/ 371345 h 565544"/>
                <a:gd name="connsiteX640" fmla="*/ 259878 w 600598"/>
                <a:gd name="connsiteY640" fmla="*/ 353858 h 565544"/>
                <a:gd name="connsiteX641" fmla="*/ 256381 w 600598"/>
                <a:gd name="connsiteY641" fmla="*/ 352513 h 565544"/>
                <a:gd name="connsiteX642" fmla="*/ 255843 w 600598"/>
                <a:gd name="connsiteY642" fmla="*/ 352513 h 565544"/>
                <a:gd name="connsiteX643" fmla="*/ 255843 w 600598"/>
                <a:gd name="connsiteY643" fmla="*/ 354396 h 565544"/>
                <a:gd name="connsiteX644" fmla="*/ 260147 w 600598"/>
                <a:gd name="connsiteY644" fmla="*/ 357086 h 565544"/>
                <a:gd name="connsiteX645" fmla="*/ 292969 w 600598"/>
                <a:gd name="connsiteY645" fmla="*/ 374842 h 565544"/>
                <a:gd name="connsiteX646" fmla="*/ 316912 w 600598"/>
                <a:gd name="connsiteY646" fmla="*/ 385334 h 565544"/>
                <a:gd name="connsiteX647" fmla="*/ 331708 w 600598"/>
                <a:gd name="connsiteY647" fmla="*/ 390445 h 565544"/>
                <a:gd name="connsiteX648" fmla="*/ 347043 w 600598"/>
                <a:gd name="connsiteY648" fmla="*/ 395557 h 565544"/>
                <a:gd name="connsiteX649" fmla="*/ 352154 w 600598"/>
                <a:gd name="connsiteY649" fmla="*/ 398516 h 565544"/>
                <a:gd name="connsiteX650" fmla="*/ 332515 w 600598"/>
                <a:gd name="connsiteY650" fmla="*/ 399592 h 565544"/>
                <a:gd name="connsiteX651" fmla="*/ 327673 w 600598"/>
                <a:gd name="connsiteY651" fmla="*/ 399592 h 565544"/>
                <a:gd name="connsiteX652" fmla="*/ 326059 w 600598"/>
                <a:gd name="connsiteY652" fmla="*/ 401206 h 565544"/>
                <a:gd name="connsiteX653" fmla="*/ 327404 w 600598"/>
                <a:gd name="connsiteY653" fmla="*/ 403090 h 565544"/>
                <a:gd name="connsiteX654" fmla="*/ 330363 w 600598"/>
                <a:gd name="connsiteY654" fmla="*/ 403359 h 565544"/>
                <a:gd name="connsiteX655" fmla="*/ 361570 w 600598"/>
                <a:gd name="connsiteY655" fmla="*/ 402551 h 565544"/>
                <a:gd name="connsiteX656" fmla="*/ 369910 w 600598"/>
                <a:gd name="connsiteY656" fmla="*/ 405242 h 565544"/>
                <a:gd name="connsiteX657" fmla="*/ 391432 w 600598"/>
                <a:gd name="connsiteY657" fmla="*/ 423266 h 565544"/>
                <a:gd name="connsiteX658" fmla="*/ 394122 w 600598"/>
                <a:gd name="connsiteY658" fmla="*/ 425688 h 565544"/>
                <a:gd name="connsiteX659" fmla="*/ 387396 w 600598"/>
                <a:gd name="connsiteY659" fmla="*/ 426764 h 565544"/>
                <a:gd name="connsiteX660" fmla="*/ 380671 w 600598"/>
                <a:gd name="connsiteY660" fmla="*/ 427033 h 565544"/>
                <a:gd name="connsiteX661" fmla="*/ 374214 w 600598"/>
                <a:gd name="connsiteY661" fmla="*/ 427033 h 565544"/>
                <a:gd name="connsiteX662" fmla="*/ 374483 w 600598"/>
                <a:gd name="connsiteY662" fmla="*/ 429723 h 565544"/>
                <a:gd name="connsiteX663" fmla="*/ 375559 w 600598"/>
                <a:gd name="connsiteY663" fmla="*/ 429992 h 565544"/>
                <a:gd name="connsiteX664" fmla="*/ 398157 w 600598"/>
                <a:gd name="connsiteY664" fmla="*/ 428109 h 565544"/>
                <a:gd name="connsiteX665" fmla="*/ 409725 w 600598"/>
                <a:gd name="connsiteY665" fmla="*/ 436987 h 565544"/>
                <a:gd name="connsiteX666" fmla="*/ 421563 w 600598"/>
                <a:gd name="connsiteY666" fmla="*/ 446134 h 565544"/>
                <a:gd name="connsiteX667" fmla="*/ 433131 w 600598"/>
                <a:gd name="connsiteY667" fmla="*/ 454473 h 565544"/>
                <a:gd name="connsiteX668" fmla="*/ 445506 w 600598"/>
                <a:gd name="connsiteY668" fmla="*/ 463082 h 565544"/>
                <a:gd name="connsiteX669" fmla="*/ 457343 w 600598"/>
                <a:gd name="connsiteY669" fmla="*/ 471960 h 565544"/>
                <a:gd name="connsiteX670" fmla="*/ 455191 w 600598"/>
                <a:gd name="connsiteY670" fmla="*/ 472767 h 565544"/>
                <a:gd name="connsiteX671" fmla="*/ 440932 w 600598"/>
                <a:gd name="connsiteY671" fmla="*/ 472229 h 565544"/>
                <a:gd name="connsiteX672" fmla="*/ 433400 w 600598"/>
                <a:gd name="connsiteY672" fmla="*/ 469808 h 565544"/>
                <a:gd name="connsiteX673" fmla="*/ 414568 w 600598"/>
                <a:gd name="connsiteY673" fmla="*/ 456626 h 565544"/>
                <a:gd name="connsiteX674" fmla="*/ 391163 w 600598"/>
                <a:gd name="connsiteY674" fmla="*/ 442636 h 565544"/>
                <a:gd name="connsiteX675" fmla="*/ 363722 w 600598"/>
                <a:gd name="connsiteY675" fmla="*/ 428378 h 565544"/>
                <a:gd name="connsiteX676" fmla="*/ 363722 w 600598"/>
                <a:gd name="connsiteY676" fmla="*/ 428109 h 565544"/>
                <a:gd name="connsiteX677" fmla="*/ 358611 w 600598"/>
                <a:gd name="connsiteY677" fmla="*/ 425419 h 565544"/>
                <a:gd name="connsiteX678" fmla="*/ 347312 w 600598"/>
                <a:gd name="connsiteY678" fmla="*/ 420576 h 565544"/>
                <a:gd name="connsiteX679" fmla="*/ 346505 w 600598"/>
                <a:gd name="connsiteY679" fmla="*/ 420038 h 565544"/>
                <a:gd name="connsiteX680" fmla="*/ 330901 w 600598"/>
                <a:gd name="connsiteY680" fmla="*/ 415465 h 565544"/>
                <a:gd name="connsiteX681" fmla="*/ 323099 w 600598"/>
                <a:gd name="connsiteY681" fmla="*/ 413313 h 565544"/>
                <a:gd name="connsiteX682" fmla="*/ 303461 w 600598"/>
                <a:gd name="connsiteY682" fmla="*/ 405242 h 565544"/>
                <a:gd name="connsiteX683" fmla="*/ 278710 w 600598"/>
                <a:gd name="connsiteY683" fmla="*/ 394750 h 565544"/>
                <a:gd name="connsiteX684" fmla="*/ 244006 w 600598"/>
                <a:gd name="connsiteY684" fmla="*/ 374035 h 565544"/>
                <a:gd name="connsiteX685" fmla="*/ 232438 w 600598"/>
                <a:gd name="connsiteY685" fmla="*/ 362736 h 565544"/>
                <a:gd name="connsiteX686" fmla="*/ 211454 w 600598"/>
                <a:gd name="connsiteY686" fmla="*/ 335026 h 565544"/>
                <a:gd name="connsiteX687" fmla="*/ 209033 w 600598"/>
                <a:gd name="connsiteY687" fmla="*/ 326955 h 565544"/>
                <a:gd name="connsiteX688" fmla="*/ 212530 w 600598"/>
                <a:gd name="connsiteY688" fmla="*/ 326417 h 565544"/>
                <a:gd name="connsiteX689" fmla="*/ 238356 w 600598"/>
                <a:gd name="connsiteY689" fmla="*/ 330722 h 565544"/>
                <a:gd name="connsiteX690" fmla="*/ 245082 w 600598"/>
                <a:gd name="connsiteY690" fmla="*/ 331798 h 565544"/>
                <a:gd name="connsiteX691" fmla="*/ 265259 w 600598"/>
                <a:gd name="connsiteY691" fmla="*/ 335564 h 565544"/>
                <a:gd name="connsiteX692" fmla="*/ 300501 w 600598"/>
                <a:gd name="connsiteY692" fmla="*/ 343366 h 565544"/>
                <a:gd name="connsiteX693" fmla="*/ 310724 w 600598"/>
                <a:gd name="connsiteY693" fmla="*/ 346325 h 565544"/>
                <a:gd name="connsiteX694" fmla="*/ 327942 w 600598"/>
                <a:gd name="connsiteY694" fmla="*/ 359776 h 565544"/>
                <a:gd name="connsiteX695" fmla="*/ 279517 w 600598"/>
                <a:gd name="connsiteY695" fmla="*/ 280683 h 565544"/>
                <a:gd name="connsiteX696" fmla="*/ 283822 w 600598"/>
                <a:gd name="connsiteY696" fmla="*/ 288216 h 565544"/>
                <a:gd name="connsiteX697" fmla="*/ 264452 w 600598"/>
                <a:gd name="connsiteY697" fmla="*/ 269653 h 565544"/>
                <a:gd name="connsiteX698" fmla="*/ 244006 w 600598"/>
                <a:gd name="connsiteY698" fmla="*/ 253242 h 565544"/>
                <a:gd name="connsiteX699" fmla="*/ 246427 w 600598"/>
                <a:gd name="connsiteY699" fmla="*/ 247593 h 565544"/>
                <a:gd name="connsiteX700" fmla="*/ 250193 w 600598"/>
                <a:gd name="connsiteY700" fmla="*/ 250283 h 565544"/>
                <a:gd name="connsiteX701" fmla="*/ 279517 w 600598"/>
                <a:gd name="connsiteY701" fmla="*/ 280683 h 565544"/>
                <a:gd name="connsiteX702" fmla="*/ 273599 w 600598"/>
                <a:gd name="connsiteY702" fmla="*/ 261582 h 565544"/>
                <a:gd name="connsiteX703" fmla="*/ 270908 w 600598"/>
                <a:gd name="connsiteY703" fmla="*/ 254588 h 565544"/>
                <a:gd name="connsiteX704" fmla="*/ 271716 w 600598"/>
                <a:gd name="connsiteY704" fmla="*/ 250014 h 565544"/>
                <a:gd name="connsiteX705" fmla="*/ 273599 w 600598"/>
                <a:gd name="connsiteY705" fmla="*/ 261582 h 565544"/>
                <a:gd name="connsiteX706" fmla="*/ 252615 w 600598"/>
                <a:gd name="connsiteY706" fmla="*/ 215041 h 565544"/>
                <a:gd name="connsiteX707" fmla="*/ 262031 w 600598"/>
                <a:gd name="connsiteY707" fmla="*/ 231452 h 565544"/>
                <a:gd name="connsiteX708" fmla="*/ 266066 w 600598"/>
                <a:gd name="connsiteY708" fmla="*/ 244365 h 565544"/>
                <a:gd name="connsiteX709" fmla="*/ 267142 w 600598"/>
                <a:gd name="connsiteY709" fmla="*/ 250014 h 565544"/>
                <a:gd name="connsiteX710" fmla="*/ 264721 w 600598"/>
                <a:gd name="connsiteY710" fmla="*/ 249745 h 565544"/>
                <a:gd name="connsiteX711" fmla="*/ 256919 w 600598"/>
                <a:gd name="connsiteY711" fmla="*/ 239253 h 565544"/>
                <a:gd name="connsiteX712" fmla="*/ 253422 w 600598"/>
                <a:gd name="connsiteY712" fmla="*/ 238177 h 565544"/>
                <a:gd name="connsiteX713" fmla="*/ 254229 w 600598"/>
                <a:gd name="connsiteY713" fmla="*/ 241405 h 565544"/>
                <a:gd name="connsiteX714" fmla="*/ 264183 w 600598"/>
                <a:gd name="connsiteY714" fmla="*/ 254050 h 565544"/>
                <a:gd name="connsiteX715" fmla="*/ 267680 w 600598"/>
                <a:gd name="connsiteY715" fmla="*/ 260237 h 565544"/>
                <a:gd name="connsiteX716" fmla="*/ 263914 w 600598"/>
                <a:gd name="connsiteY716" fmla="*/ 257547 h 565544"/>
                <a:gd name="connsiteX717" fmla="*/ 251539 w 600598"/>
                <a:gd name="connsiteY717" fmla="*/ 245172 h 565544"/>
                <a:gd name="connsiteX718" fmla="*/ 248848 w 600598"/>
                <a:gd name="connsiteY718" fmla="*/ 238984 h 565544"/>
                <a:gd name="connsiteX719" fmla="*/ 247772 w 600598"/>
                <a:gd name="connsiteY719" fmla="*/ 214772 h 565544"/>
                <a:gd name="connsiteX720" fmla="*/ 248041 w 600598"/>
                <a:gd name="connsiteY720" fmla="*/ 210198 h 565544"/>
                <a:gd name="connsiteX721" fmla="*/ 252615 w 600598"/>
                <a:gd name="connsiteY721" fmla="*/ 215041 h 565544"/>
                <a:gd name="connsiteX722" fmla="*/ 187511 w 600598"/>
                <a:gd name="connsiteY722" fmla="*/ 150475 h 565544"/>
                <a:gd name="connsiteX723" fmla="*/ 173252 w 600598"/>
                <a:gd name="connsiteY723" fmla="*/ 110659 h 565544"/>
                <a:gd name="connsiteX724" fmla="*/ 171638 w 600598"/>
                <a:gd name="connsiteY724" fmla="*/ 105279 h 565544"/>
                <a:gd name="connsiteX725" fmla="*/ 166796 w 600598"/>
                <a:gd name="connsiteY725" fmla="*/ 87792 h 565544"/>
                <a:gd name="connsiteX726" fmla="*/ 164105 w 600598"/>
                <a:gd name="connsiteY726" fmla="*/ 72996 h 565544"/>
                <a:gd name="connsiteX727" fmla="*/ 157649 w 600598"/>
                <a:gd name="connsiteY727" fmla="*/ 35601 h 565544"/>
                <a:gd name="connsiteX728" fmla="*/ 157380 w 600598"/>
                <a:gd name="connsiteY728" fmla="*/ 34794 h 565544"/>
                <a:gd name="connsiteX729" fmla="*/ 155766 w 600598"/>
                <a:gd name="connsiteY729" fmla="*/ 23495 h 565544"/>
                <a:gd name="connsiteX730" fmla="*/ 152806 w 600598"/>
                <a:gd name="connsiteY730" fmla="*/ 5739 h 565544"/>
                <a:gd name="connsiteX731" fmla="*/ 153613 w 600598"/>
                <a:gd name="connsiteY731" fmla="*/ 4932 h 565544"/>
                <a:gd name="connsiteX732" fmla="*/ 159801 w 600598"/>
                <a:gd name="connsiteY732" fmla="*/ 8699 h 565544"/>
                <a:gd name="connsiteX733" fmla="*/ 165720 w 600598"/>
                <a:gd name="connsiteY733" fmla="*/ 15155 h 565544"/>
                <a:gd name="connsiteX734" fmla="*/ 180247 w 600598"/>
                <a:gd name="connsiteY734" fmla="*/ 36139 h 565544"/>
                <a:gd name="connsiteX735" fmla="*/ 196388 w 600598"/>
                <a:gd name="connsiteY735" fmla="*/ 64118 h 565544"/>
                <a:gd name="connsiteX736" fmla="*/ 205535 w 600598"/>
                <a:gd name="connsiteY736" fmla="*/ 81066 h 565544"/>
                <a:gd name="connsiteX737" fmla="*/ 214413 w 600598"/>
                <a:gd name="connsiteY737" fmla="*/ 103126 h 565544"/>
                <a:gd name="connsiteX738" fmla="*/ 230555 w 600598"/>
                <a:gd name="connsiteY738" fmla="*/ 151551 h 565544"/>
                <a:gd name="connsiteX739" fmla="*/ 237818 w 600598"/>
                <a:gd name="connsiteY739" fmla="*/ 181144 h 565544"/>
                <a:gd name="connsiteX740" fmla="*/ 244544 w 600598"/>
                <a:gd name="connsiteY740" fmla="*/ 229837 h 565544"/>
                <a:gd name="connsiteX741" fmla="*/ 243737 w 600598"/>
                <a:gd name="connsiteY741" fmla="*/ 241674 h 565544"/>
                <a:gd name="connsiteX742" fmla="*/ 241854 w 600598"/>
                <a:gd name="connsiteY742" fmla="*/ 244365 h 565544"/>
                <a:gd name="connsiteX743" fmla="*/ 241585 w 600598"/>
                <a:gd name="connsiteY743" fmla="*/ 240598 h 565544"/>
                <a:gd name="connsiteX744" fmla="*/ 239971 w 600598"/>
                <a:gd name="connsiteY744" fmla="*/ 229568 h 565544"/>
                <a:gd name="connsiteX745" fmla="*/ 234052 w 600598"/>
                <a:gd name="connsiteY745" fmla="*/ 204011 h 565544"/>
                <a:gd name="connsiteX746" fmla="*/ 220870 w 600598"/>
                <a:gd name="connsiteY746" fmla="*/ 158546 h 565544"/>
                <a:gd name="connsiteX747" fmla="*/ 215489 w 600598"/>
                <a:gd name="connsiteY747" fmla="*/ 143211 h 565544"/>
                <a:gd name="connsiteX748" fmla="*/ 207688 w 600598"/>
                <a:gd name="connsiteY748" fmla="*/ 122765 h 565544"/>
                <a:gd name="connsiteX749" fmla="*/ 196927 w 600598"/>
                <a:gd name="connsiteY749" fmla="*/ 100167 h 565544"/>
                <a:gd name="connsiteX750" fmla="*/ 194774 w 600598"/>
                <a:gd name="connsiteY750" fmla="*/ 97477 h 565544"/>
                <a:gd name="connsiteX751" fmla="*/ 190201 w 600598"/>
                <a:gd name="connsiteY751" fmla="*/ 92904 h 565544"/>
                <a:gd name="connsiteX752" fmla="*/ 174597 w 600598"/>
                <a:gd name="connsiteY752" fmla="*/ 65194 h 565544"/>
                <a:gd name="connsiteX753" fmla="*/ 171369 w 600598"/>
                <a:gd name="connsiteY753" fmla="*/ 59275 h 565544"/>
                <a:gd name="connsiteX754" fmla="*/ 169755 w 600598"/>
                <a:gd name="connsiteY754" fmla="*/ 57392 h 565544"/>
                <a:gd name="connsiteX755" fmla="*/ 168141 w 600598"/>
                <a:gd name="connsiteY755" fmla="*/ 57392 h 565544"/>
                <a:gd name="connsiteX756" fmla="*/ 167334 w 600598"/>
                <a:gd name="connsiteY756" fmla="*/ 59006 h 565544"/>
                <a:gd name="connsiteX757" fmla="*/ 167872 w 600598"/>
                <a:gd name="connsiteY757" fmla="*/ 60889 h 565544"/>
                <a:gd name="connsiteX758" fmla="*/ 181323 w 600598"/>
                <a:gd name="connsiteY758" fmla="*/ 84833 h 565544"/>
                <a:gd name="connsiteX759" fmla="*/ 192891 w 600598"/>
                <a:gd name="connsiteY759" fmla="*/ 104741 h 565544"/>
                <a:gd name="connsiteX760" fmla="*/ 210647 w 600598"/>
                <a:gd name="connsiteY760" fmla="*/ 142404 h 565544"/>
                <a:gd name="connsiteX761" fmla="*/ 215489 w 600598"/>
                <a:gd name="connsiteY761" fmla="*/ 158546 h 565544"/>
                <a:gd name="connsiteX762" fmla="*/ 214413 w 600598"/>
                <a:gd name="connsiteY762" fmla="*/ 160967 h 565544"/>
                <a:gd name="connsiteX763" fmla="*/ 211992 w 600598"/>
                <a:gd name="connsiteY763" fmla="*/ 158546 h 565544"/>
                <a:gd name="connsiteX764" fmla="*/ 198541 w 600598"/>
                <a:gd name="connsiteY764" fmla="*/ 136755 h 565544"/>
                <a:gd name="connsiteX765" fmla="*/ 195312 w 600598"/>
                <a:gd name="connsiteY765" fmla="*/ 130836 h 565544"/>
                <a:gd name="connsiteX766" fmla="*/ 192622 w 600598"/>
                <a:gd name="connsiteY766" fmla="*/ 130298 h 565544"/>
                <a:gd name="connsiteX767" fmla="*/ 195043 w 600598"/>
                <a:gd name="connsiteY767" fmla="*/ 137024 h 565544"/>
                <a:gd name="connsiteX768" fmla="*/ 213337 w 600598"/>
                <a:gd name="connsiteY768" fmla="*/ 166885 h 565544"/>
                <a:gd name="connsiteX769" fmla="*/ 222484 w 600598"/>
                <a:gd name="connsiteY769" fmla="*/ 173342 h 565544"/>
                <a:gd name="connsiteX770" fmla="*/ 224636 w 600598"/>
                <a:gd name="connsiteY770" fmla="*/ 180068 h 565544"/>
                <a:gd name="connsiteX771" fmla="*/ 236742 w 600598"/>
                <a:gd name="connsiteY771" fmla="*/ 230913 h 565544"/>
                <a:gd name="connsiteX772" fmla="*/ 237549 w 600598"/>
                <a:gd name="connsiteY772" fmla="*/ 237639 h 565544"/>
                <a:gd name="connsiteX773" fmla="*/ 236742 w 600598"/>
                <a:gd name="connsiteY773" fmla="*/ 240329 h 565544"/>
                <a:gd name="connsiteX774" fmla="*/ 234052 w 600598"/>
                <a:gd name="connsiteY774" fmla="*/ 236832 h 565544"/>
                <a:gd name="connsiteX775" fmla="*/ 214413 w 600598"/>
                <a:gd name="connsiteY775" fmla="*/ 206432 h 565544"/>
                <a:gd name="connsiteX776" fmla="*/ 199617 w 600598"/>
                <a:gd name="connsiteY776" fmla="*/ 179799 h 565544"/>
                <a:gd name="connsiteX777" fmla="*/ 187511 w 600598"/>
                <a:gd name="connsiteY777" fmla="*/ 150475 h 565544"/>
                <a:gd name="connsiteX778" fmla="*/ 108148 w 600598"/>
                <a:gd name="connsiteY778" fmla="*/ 83757 h 565544"/>
                <a:gd name="connsiteX779" fmla="*/ 105996 w 600598"/>
                <a:gd name="connsiteY779" fmla="*/ 71919 h 565544"/>
                <a:gd name="connsiteX780" fmla="*/ 106265 w 600598"/>
                <a:gd name="connsiteY780" fmla="*/ 71381 h 565544"/>
                <a:gd name="connsiteX781" fmla="*/ 133975 w 600598"/>
                <a:gd name="connsiteY781" fmla="*/ 98284 h 565544"/>
                <a:gd name="connsiteX782" fmla="*/ 138548 w 600598"/>
                <a:gd name="connsiteY782" fmla="*/ 103395 h 565544"/>
                <a:gd name="connsiteX783" fmla="*/ 183206 w 600598"/>
                <a:gd name="connsiteY783" fmla="*/ 163926 h 565544"/>
                <a:gd name="connsiteX784" fmla="*/ 207957 w 600598"/>
                <a:gd name="connsiteY784" fmla="*/ 202666 h 565544"/>
                <a:gd name="connsiteX785" fmla="*/ 224905 w 600598"/>
                <a:gd name="connsiteY785" fmla="*/ 233066 h 565544"/>
                <a:gd name="connsiteX786" fmla="*/ 225712 w 600598"/>
                <a:gd name="connsiteY786" fmla="*/ 235218 h 565544"/>
                <a:gd name="connsiteX787" fmla="*/ 222753 w 600598"/>
                <a:gd name="connsiteY787" fmla="*/ 233335 h 565544"/>
                <a:gd name="connsiteX788" fmla="*/ 185896 w 600598"/>
                <a:gd name="connsiteY788" fmla="*/ 192712 h 565544"/>
                <a:gd name="connsiteX789" fmla="*/ 170293 w 600598"/>
                <a:gd name="connsiteY789" fmla="*/ 173073 h 565544"/>
                <a:gd name="connsiteX790" fmla="*/ 156035 w 600598"/>
                <a:gd name="connsiteY790" fmla="*/ 153434 h 565544"/>
                <a:gd name="connsiteX791" fmla="*/ 154421 w 600598"/>
                <a:gd name="connsiteY791" fmla="*/ 151013 h 565544"/>
                <a:gd name="connsiteX792" fmla="*/ 153075 w 600598"/>
                <a:gd name="connsiteY792" fmla="*/ 152627 h 565544"/>
                <a:gd name="connsiteX793" fmla="*/ 156035 w 600598"/>
                <a:gd name="connsiteY793" fmla="*/ 158008 h 565544"/>
                <a:gd name="connsiteX794" fmla="*/ 167603 w 600598"/>
                <a:gd name="connsiteY794" fmla="*/ 174418 h 565544"/>
                <a:gd name="connsiteX795" fmla="*/ 193967 w 600598"/>
                <a:gd name="connsiteY795" fmla="*/ 207508 h 565544"/>
                <a:gd name="connsiteX796" fmla="*/ 223022 w 600598"/>
                <a:gd name="connsiteY796" fmla="*/ 238177 h 565544"/>
                <a:gd name="connsiteX797" fmla="*/ 228671 w 600598"/>
                <a:gd name="connsiteY797" fmla="*/ 243827 h 565544"/>
                <a:gd name="connsiteX798" fmla="*/ 226519 w 600598"/>
                <a:gd name="connsiteY798" fmla="*/ 244365 h 565544"/>
                <a:gd name="connsiteX799" fmla="*/ 208764 w 600598"/>
                <a:gd name="connsiteY799" fmla="*/ 230913 h 565544"/>
                <a:gd name="connsiteX800" fmla="*/ 198003 w 600598"/>
                <a:gd name="connsiteY800" fmla="*/ 221498 h 565544"/>
                <a:gd name="connsiteX801" fmla="*/ 179978 w 600598"/>
                <a:gd name="connsiteY801" fmla="*/ 202666 h 565544"/>
                <a:gd name="connsiteX802" fmla="*/ 150923 w 600598"/>
                <a:gd name="connsiteY802" fmla="*/ 166078 h 565544"/>
                <a:gd name="connsiteX803" fmla="*/ 137203 w 600598"/>
                <a:gd name="connsiteY803" fmla="*/ 145901 h 565544"/>
                <a:gd name="connsiteX804" fmla="*/ 123214 w 600598"/>
                <a:gd name="connsiteY804" fmla="*/ 123034 h 565544"/>
                <a:gd name="connsiteX805" fmla="*/ 114336 w 600598"/>
                <a:gd name="connsiteY805" fmla="*/ 103126 h 565544"/>
                <a:gd name="connsiteX806" fmla="*/ 108148 w 600598"/>
                <a:gd name="connsiteY806" fmla="*/ 83757 h 565544"/>
                <a:gd name="connsiteX807" fmla="*/ 105996 w 600598"/>
                <a:gd name="connsiteY807" fmla="*/ 103933 h 565544"/>
                <a:gd name="connsiteX808" fmla="*/ 112184 w 600598"/>
                <a:gd name="connsiteY808" fmla="*/ 111735 h 565544"/>
                <a:gd name="connsiteX809" fmla="*/ 113529 w 600598"/>
                <a:gd name="connsiteY809" fmla="*/ 113887 h 565544"/>
                <a:gd name="connsiteX810" fmla="*/ 129132 w 600598"/>
                <a:gd name="connsiteY810" fmla="*/ 140252 h 565544"/>
                <a:gd name="connsiteX811" fmla="*/ 142045 w 600598"/>
                <a:gd name="connsiteY811" fmla="*/ 160967 h 565544"/>
                <a:gd name="connsiteX812" fmla="*/ 143121 w 600598"/>
                <a:gd name="connsiteY812" fmla="*/ 163657 h 565544"/>
                <a:gd name="connsiteX813" fmla="*/ 141776 w 600598"/>
                <a:gd name="connsiteY813" fmla="*/ 163657 h 565544"/>
                <a:gd name="connsiteX814" fmla="*/ 129939 w 600598"/>
                <a:gd name="connsiteY814" fmla="*/ 158277 h 565544"/>
                <a:gd name="connsiteX815" fmla="*/ 103575 w 600598"/>
                <a:gd name="connsiteY815" fmla="*/ 142942 h 565544"/>
                <a:gd name="connsiteX816" fmla="*/ 82322 w 600598"/>
                <a:gd name="connsiteY816" fmla="*/ 126801 h 565544"/>
                <a:gd name="connsiteX817" fmla="*/ 61338 w 600598"/>
                <a:gd name="connsiteY817" fmla="*/ 109045 h 565544"/>
                <a:gd name="connsiteX818" fmla="*/ 48156 w 600598"/>
                <a:gd name="connsiteY818" fmla="*/ 95863 h 565544"/>
                <a:gd name="connsiteX819" fmla="*/ 13451 w 600598"/>
                <a:gd name="connsiteY819" fmla="*/ 51205 h 565544"/>
                <a:gd name="connsiteX820" fmla="*/ 7264 w 600598"/>
                <a:gd name="connsiteY820" fmla="*/ 40713 h 565544"/>
                <a:gd name="connsiteX821" fmla="*/ 9685 w 600598"/>
                <a:gd name="connsiteY821" fmla="*/ 40982 h 565544"/>
                <a:gd name="connsiteX822" fmla="*/ 15603 w 600598"/>
                <a:gd name="connsiteY822" fmla="*/ 44479 h 565544"/>
                <a:gd name="connsiteX823" fmla="*/ 62414 w 600598"/>
                <a:gd name="connsiteY823" fmla="*/ 77569 h 565544"/>
                <a:gd name="connsiteX824" fmla="*/ 86895 w 600598"/>
                <a:gd name="connsiteY824" fmla="*/ 96939 h 565544"/>
                <a:gd name="connsiteX825" fmla="*/ 107072 w 600598"/>
                <a:gd name="connsiteY825" fmla="*/ 117923 h 565544"/>
                <a:gd name="connsiteX826" fmla="*/ 116757 w 600598"/>
                <a:gd name="connsiteY826" fmla="*/ 130298 h 565544"/>
                <a:gd name="connsiteX827" fmla="*/ 119716 w 600598"/>
                <a:gd name="connsiteY827" fmla="*/ 131374 h 565544"/>
                <a:gd name="connsiteX828" fmla="*/ 118640 w 600598"/>
                <a:gd name="connsiteY828" fmla="*/ 128684 h 565544"/>
                <a:gd name="connsiteX829" fmla="*/ 104651 w 600598"/>
                <a:gd name="connsiteY829" fmla="*/ 109583 h 565544"/>
                <a:gd name="connsiteX830" fmla="*/ 85550 w 600598"/>
                <a:gd name="connsiteY830" fmla="*/ 91558 h 565544"/>
                <a:gd name="connsiteX831" fmla="*/ 39816 w 600598"/>
                <a:gd name="connsiteY831" fmla="*/ 56854 h 565544"/>
                <a:gd name="connsiteX832" fmla="*/ 17487 w 600598"/>
                <a:gd name="connsiteY832" fmla="*/ 40982 h 565544"/>
                <a:gd name="connsiteX833" fmla="*/ 23674 w 600598"/>
                <a:gd name="connsiteY833" fmla="*/ 42865 h 565544"/>
                <a:gd name="connsiteX834" fmla="*/ 50308 w 600598"/>
                <a:gd name="connsiteY834" fmla="*/ 59006 h 565544"/>
                <a:gd name="connsiteX835" fmla="*/ 80708 w 600598"/>
                <a:gd name="connsiteY835" fmla="*/ 80797 h 565544"/>
                <a:gd name="connsiteX836" fmla="*/ 99808 w 600598"/>
                <a:gd name="connsiteY836" fmla="*/ 96670 h 565544"/>
                <a:gd name="connsiteX837" fmla="*/ 105996 w 600598"/>
                <a:gd name="connsiteY837" fmla="*/ 103933 h 565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</a:cxnLst>
              <a:rect l="l" t="t" r="r" b="b"/>
              <a:pathLst>
                <a:path w="600598" h="565544">
                  <a:moveTo>
                    <a:pt x="85012" y="79183"/>
                  </a:moveTo>
                  <a:cubicBezTo>
                    <a:pt x="76672" y="73265"/>
                    <a:pt x="68601" y="67346"/>
                    <a:pt x="60262" y="61428"/>
                  </a:cubicBezTo>
                  <a:cubicBezTo>
                    <a:pt x="46003" y="51205"/>
                    <a:pt x="30938" y="41789"/>
                    <a:pt x="14796" y="34256"/>
                  </a:cubicBezTo>
                  <a:cubicBezTo>
                    <a:pt x="11568" y="32642"/>
                    <a:pt x="8340" y="31028"/>
                    <a:pt x="5111" y="29683"/>
                  </a:cubicBezTo>
                  <a:cubicBezTo>
                    <a:pt x="1883" y="28337"/>
                    <a:pt x="269" y="29414"/>
                    <a:pt x="0" y="32911"/>
                  </a:cubicBezTo>
                  <a:cubicBezTo>
                    <a:pt x="0" y="34256"/>
                    <a:pt x="0" y="35870"/>
                    <a:pt x="807" y="36946"/>
                  </a:cubicBezTo>
                  <a:cubicBezTo>
                    <a:pt x="4304" y="42865"/>
                    <a:pt x="7802" y="48783"/>
                    <a:pt x="11837" y="54164"/>
                  </a:cubicBezTo>
                  <a:cubicBezTo>
                    <a:pt x="20446" y="65732"/>
                    <a:pt x="29055" y="77031"/>
                    <a:pt x="37933" y="88330"/>
                  </a:cubicBezTo>
                  <a:cubicBezTo>
                    <a:pt x="45734" y="98284"/>
                    <a:pt x="54343" y="107700"/>
                    <a:pt x="64297" y="115771"/>
                  </a:cubicBezTo>
                  <a:cubicBezTo>
                    <a:pt x="72099" y="122227"/>
                    <a:pt x="79901" y="128953"/>
                    <a:pt x="87702" y="135409"/>
                  </a:cubicBezTo>
                  <a:cubicBezTo>
                    <a:pt x="94428" y="140790"/>
                    <a:pt x="101154" y="145901"/>
                    <a:pt x="108686" y="149668"/>
                  </a:cubicBezTo>
                  <a:cubicBezTo>
                    <a:pt x="111376" y="151013"/>
                    <a:pt x="114336" y="152358"/>
                    <a:pt x="116757" y="154241"/>
                  </a:cubicBezTo>
                  <a:cubicBezTo>
                    <a:pt x="124828" y="159891"/>
                    <a:pt x="133706" y="163657"/>
                    <a:pt x="142583" y="167962"/>
                  </a:cubicBezTo>
                  <a:cubicBezTo>
                    <a:pt x="143929" y="168769"/>
                    <a:pt x="145812" y="168769"/>
                    <a:pt x="147426" y="169038"/>
                  </a:cubicBezTo>
                  <a:cubicBezTo>
                    <a:pt x="148233" y="169845"/>
                    <a:pt x="149040" y="170652"/>
                    <a:pt x="149847" y="171728"/>
                  </a:cubicBezTo>
                  <a:cubicBezTo>
                    <a:pt x="155228" y="178454"/>
                    <a:pt x="160608" y="184910"/>
                    <a:pt x="165989" y="191636"/>
                  </a:cubicBezTo>
                  <a:cubicBezTo>
                    <a:pt x="170562" y="197285"/>
                    <a:pt x="174597" y="203204"/>
                    <a:pt x="179440" y="208853"/>
                  </a:cubicBezTo>
                  <a:cubicBezTo>
                    <a:pt x="192353" y="223381"/>
                    <a:pt x="206880" y="236025"/>
                    <a:pt x="222484" y="247324"/>
                  </a:cubicBezTo>
                  <a:cubicBezTo>
                    <a:pt x="225981" y="249745"/>
                    <a:pt x="229748" y="252166"/>
                    <a:pt x="234321" y="253781"/>
                  </a:cubicBezTo>
                  <a:cubicBezTo>
                    <a:pt x="234859" y="251897"/>
                    <a:pt x="234590" y="249745"/>
                    <a:pt x="236473" y="248669"/>
                  </a:cubicBezTo>
                  <a:cubicBezTo>
                    <a:pt x="236742" y="248400"/>
                    <a:pt x="237280" y="248669"/>
                    <a:pt x="237818" y="248669"/>
                  </a:cubicBezTo>
                  <a:cubicBezTo>
                    <a:pt x="237549" y="249745"/>
                    <a:pt x="237011" y="250821"/>
                    <a:pt x="236742" y="251897"/>
                  </a:cubicBezTo>
                  <a:cubicBezTo>
                    <a:pt x="238087" y="254588"/>
                    <a:pt x="240509" y="255933"/>
                    <a:pt x="242661" y="257547"/>
                  </a:cubicBezTo>
                  <a:cubicBezTo>
                    <a:pt x="253960" y="265618"/>
                    <a:pt x="264990" y="273957"/>
                    <a:pt x="274406" y="284718"/>
                  </a:cubicBezTo>
                  <a:cubicBezTo>
                    <a:pt x="276289" y="286871"/>
                    <a:pt x="278172" y="289023"/>
                    <a:pt x="280324" y="291175"/>
                  </a:cubicBezTo>
                  <a:cubicBezTo>
                    <a:pt x="281669" y="292520"/>
                    <a:pt x="282746" y="293865"/>
                    <a:pt x="285167" y="293327"/>
                  </a:cubicBezTo>
                  <a:cubicBezTo>
                    <a:pt x="285974" y="293058"/>
                    <a:pt x="287050" y="293865"/>
                    <a:pt x="287857" y="294672"/>
                  </a:cubicBezTo>
                  <a:cubicBezTo>
                    <a:pt x="288933" y="296018"/>
                    <a:pt x="290009" y="297901"/>
                    <a:pt x="290816" y="299515"/>
                  </a:cubicBezTo>
                  <a:cubicBezTo>
                    <a:pt x="294314" y="305971"/>
                    <a:pt x="297811" y="312159"/>
                    <a:pt x="301308" y="318616"/>
                  </a:cubicBezTo>
                  <a:cubicBezTo>
                    <a:pt x="302384" y="320768"/>
                    <a:pt x="303730" y="322920"/>
                    <a:pt x="304806" y="325072"/>
                  </a:cubicBezTo>
                  <a:cubicBezTo>
                    <a:pt x="304268" y="324803"/>
                    <a:pt x="303461" y="324534"/>
                    <a:pt x="302922" y="324265"/>
                  </a:cubicBezTo>
                  <a:cubicBezTo>
                    <a:pt x="302653" y="323996"/>
                    <a:pt x="302115" y="323996"/>
                    <a:pt x="301577" y="323996"/>
                  </a:cubicBezTo>
                  <a:cubicBezTo>
                    <a:pt x="298618" y="320230"/>
                    <a:pt x="295928" y="316463"/>
                    <a:pt x="292700" y="312966"/>
                  </a:cubicBezTo>
                  <a:cubicBezTo>
                    <a:pt x="287857" y="308393"/>
                    <a:pt x="282746" y="304088"/>
                    <a:pt x="277903" y="299784"/>
                  </a:cubicBezTo>
                  <a:cubicBezTo>
                    <a:pt x="276020" y="298170"/>
                    <a:pt x="273868" y="296825"/>
                    <a:pt x="273061" y="294403"/>
                  </a:cubicBezTo>
                  <a:cubicBezTo>
                    <a:pt x="272792" y="293596"/>
                    <a:pt x="271985" y="293058"/>
                    <a:pt x="271447" y="292520"/>
                  </a:cubicBezTo>
                  <a:cubicBezTo>
                    <a:pt x="267680" y="289023"/>
                    <a:pt x="263914" y="285257"/>
                    <a:pt x="259878" y="282297"/>
                  </a:cubicBezTo>
                  <a:cubicBezTo>
                    <a:pt x="251808" y="276379"/>
                    <a:pt x="243737" y="270460"/>
                    <a:pt x="235666" y="264811"/>
                  </a:cubicBezTo>
                  <a:cubicBezTo>
                    <a:pt x="230286" y="261044"/>
                    <a:pt x="224905" y="257816"/>
                    <a:pt x="219525" y="254319"/>
                  </a:cubicBezTo>
                  <a:cubicBezTo>
                    <a:pt x="217641" y="252974"/>
                    <a:pt x="216027" y="251628"/>
                    <a:pt x="215220" y="249207"/>
                  </a:cubicBezTo>
                  <a:cubicBezTo>
                    <a:pt x="214413" y="247055"/>
                    <a:pt x="212799" y="244903"/>
                    <a:pt x="211454" y="242751"/>
                  </a:cubicBezTo>
                  <a:cubicBezTo>
                    <a:pt x="208226" y="238715"/>
                    <a:pt x="204459" y="234949"/>
                    <a:pt x="200155" y="231990"/>
                  </a:cubicBezTo>
                  <a:cubicBezTo>
                    <a:pt x="191277" y="225802"/>
                    <a:pt x="182399" y="219883"/>
                    <a:pt x="173521" y="213427"/>
                  </a:cubicBezTo>
                  <a:cubicBezTo>
                    <a:pt x="157380" y="202128"/>
                    <a:pt x="140969" y="191098"/>
                    <a:pt x="124290" y="180606"/>
                  </a:cubicBezTo>
                  <a:cubicBezTo>
                    <a:pt x="117026" y="176032"/>
                    <a:pt x="109762" y="171728"/>
                    <a:pt x="102768" y="166885"/>
                  </a:cubicBezTo>
                  <a:cubicBezTo>
                    <a:pt x="86626" y="155586"/>
                    <a:pt x="68870" y="147516"/>
                    <a:pt x="51115" y="139176"/>
                  </a:cubicBezTo>
                  <a:cubicBezTo>
                    <a:pt x="45196" y="136486"/>
                    <a:pt x="39278" y="136486"/>
                    <a:pt x="32552" y="137831"/>
                  </a:cubicBezTo>
                  <a:cubicBezTo>
                    <a:pt x="33090" y="138907"/>
                    <a:pt x="33359" y="139983"/>
                    <a:pt x="34166" y="140790"/>
                  </a:cubicBezTo>
                  <a:cubicBezTo>
                    <a:pt x="35511" y="142404"/>
                    <a:pt x="37395" y="143480"/>
                    <a:pt x="38740" y="145094"/>
                  </a:cubicBezTo>
                  <a:cubicBezTo>
                    <a:pt x="45465" y="151820"/>
                    <a:pt x="52191" y="158815"/>
                    <a:pt x="58917" y="165540"/>
                  </a:cubicBezTo>
                  <a:cubicBezTo>
                    <a:pt x="62145" y="168769"/>
                    <a:pt x="65373" y="171997"/>
                    <a:pt x="68601" y="175225"/>
                  </a:cubicBezTo>
                  <a:cubicBezTo>
                    <a:pt x="73444" y="180068"/>
                    <a:pt x="78286" y="184910"/>
                    <a:pt x="83129" y="189753"/>
                  </a:cubicBezTo>
                  <a:cubicBezTo>
                    <a:pt x="91738" y="197554"/>
                    <a:pt x="100346" y="205356"/>
                    <a:pt x="109762" y="212351"/>
                  </a:cubicBezTo>
                  <a:cubicBezTo>
                    <a:pt x="116219" y="217193"/>
                    <a:pt x="122676" y="222305"/>
                    <a:pt x="129401" y="226609"/>
                  </a:cubicBezTo>
                  <a:cubicBezTo>
                    <a:pt x="138817" y="233066"/>
                    <a:pt x="148771" y="238715"/>
                    <a:pt x="159263" y="243558"/>
                  </a:cubicBezTo>
                  <a:cubicBezTo>
                    <a:pt x="160339" y="244096"/>
                    <a:pt x="160877" y="244903"/>
                    <a:pt x="161953" y="245710"/>
                  </a:cubicBezTo>
                  <a:cubicBezTo>
                    <a:pt x="160070" y="245172"/>
                    <a:pt x="157918" y="244903"/>
                    <a:pt x="156304" y="244096"/>
                  </a:cubicBezTo>
                  <a:cubicBezTo>
                    <a:pt x="151461" y="241943"/>
                    <a:pt x="146350" y="239791"/>
                    <a:pt x="141776" y="237101"/>
                  </a:cubicBezTo>
                  <a:cubicBezTo>
                    <a:pt x="133437" y="232528"/>
                    <a:pt x="124828" y="229030"/>
                    <a:pt x="115950" y="226071"/>
                  </a:cubicBezTo>
                  <a:cubicBezTo>
                    <a:pt x="108148" y="223381"/>
                    <a:pt x="100077" y="221498"/>
                    <a:pt x="92007" y="221498"/>
                  </a:cubicBezTo>
                  <a:cubicBezTo>
                    <a:pt x="90662" y="223112"/>
                    <a:pt x="91200" y="224457"/>
                    <a:pt x="92276" y="225533"/>
                  </a:cubicBezTo>
                  <a:cubicBezTo>
                    <a:pt x="97118" y="230913"/>
                    <a:pt x="102230" y="236294"/>
                    <a:pt x="107072" y="241405"/>
                  </a:cubicBezTo>
                  <a:cubicBezTo>
                    <a:pt x="112184" y="246786"/>
                    <a:pt x="117833" y="251897"/>
                    <a:pt x="122945" y="257278"/>
                  </a:cubicBezTo>
                  <a:cubicBezTo>
                    <a:pt x="133975" y="268846"/>
                    <a:pt x="145812" y="279607"/>
                    <a:pt x="159532" y="288216"/>
                  </a:cubicBezTo>
                  <a:cubicBezTo>
                    <a:pt x="172983" y="296287"/>
                    <a:pt x="186435" y="303819"/>
                    <a:pt x="201231" y="308931"/>
                  </a:cubicBezTo>
                  <a:cubicBezTo>
                    <a:pt x="210378" y="311890"/>
                    <a:pt x="219525" y="314580"/>
                    <a:pt x="228671" y="317271"/>
                  </a:cubicBezTo>
                  <a:cubicBezTo>
                    <a:pt x="239432" y="320499"/>
                    <a:pt x="250732" y="321844"/>
                    <a:pt x="261762" y="323189"/>
                  </a:cubicBezTo>
                  <a:cubicBezTo>
                    <a:pt x="264990" y="323458"/>
                    <a:pt x="267411" y="322920"/>
                    <a:pt x="269563" y="320499"/>
                  </a:cubicBezTo>
                  <a:cubicBezTo>
                    <a:pt x="269832" y="320230"/>
                    <a:pt x="269832" y="320230"/>
                    <a:pt x="270101" y="319961"/>
                  </a:cubicBezTo>
                  <a:cubicBezTo>
                    <a:pt x="277634" y="322113"/>
                    <a:pt x="285436" y="323727"/>
                    <a:pt x="292969" y="326686"/>
                  </a:cubicBezTo>
                  <a:cubicBezTo>
                    <a:pt x="297004" y="328301"/>
                    <a:pt x="301039" y="329915"/>
                    <a:pt x="305075" y="331798"/>
                  </a:cubicBezTo>
                  <a:cubicBezTo>
                    <a:pt x="308034" y="333143"/>
                    <a:pt x="309110" y="336371"/>
                    <a:pt x="311800" y="338254"/>
                  </a:cubicBezTo>
                  <a:cubicBezTo>
                    <a:pt x="311800" y="338254"/>
                    <a:pt x="312069" y="338254"/>
                    <a:pt x="312069" y="338254"/>
                  </a:cubicBezTo>
                  <a:cubicBezTo>
                    <a:pt x="312876" y="339869"/>
                    <a:pt x="313952" y="341483"/>
                    <a:pt x="314760" y="343097"/>
                  </a:cubicBezTo>
                  <a:cubicBezTo>
                    <a:pt x="315298" y="343904"/>
                    <a:pt x="316105" y="344711"/>
                    <a:pt x="314760" y="346056"/>
                  </a:cubicBezTo>
                  <a:cubicBezTo>
                    <a:pt x="312338" y="345249"/>
                    <a:pt x="309917" y="344442"/>
                    <a:pt x="307227" y="343904"/>
                  </a:cubicBezTo>
                  <a:cubicBezTo>
                    <a:pt x="301577" y="342559"/>
                    <a:pt x="295659" y="341752"/>
                    <a:pt x="290009" y="340407"/>
                  </a:cubicBezTo>
                  <a:cubicBezTo>
                    <a:pt x="279248" y="337985"/>
                    <a:pt x="268487" y="335295"/>
                    <a:pt x="257726" y="332874"/>
                  </a:cubicBezTo>
                  <a:cubicBezTo>
                    <a:pt x="251539" y="331529"/>
                    <a:pt x="245082" y="330722"/>
                    <a:pt x="238625" y="329646"/>
                  </a:cubicBezTo>
                  <a:cubicBezTo>
                    <a:pt x="229479" y="328032"/>
                    <a:pt x="220332" y="326417"/>
                    <a:pt x="210916" y="324803"/>
                  </a:cubicBezTo>
                  <a:cubicBezTo>
                    <a:pt x="210378" y="324803"/>
                    <a:pt x="209571" y="324534"/>
                    <a:pt x="209033" y="324534"/>
                  </a:cubicBezTo>
                  <a:cubicBezTo>
                    <a:pt x="205804" y="324265"/>
                    <a:pt x="203921" y="326417"/>
                    <a:pt x="204190" y="329646"/>
                  </a:cubicBezTo>
                  <a:cubicBezTo>
                    <a:pt x="204459" y="330991"/>
                    <a:pt x="204728" y="332067"/>
                    <a:pt x="205266" y="333143"/>
                  </a:cubicBezTo>
                  <a:cubicBezTo>
                    <a:pt x="206611" y="335833"/>
                    <a:pt x="207957" y="338793"/>
                    <a:pt x="209840" y="341214"/>
                  </a:cubicBezTo>
                  <a:cubicBezTo>
                    <a:pt x="215489" y="348746"/>
                    <a:pt x="221408" y="356548"/>
                    <a:pt x="227595" y="363812"/>
                  </a:cubicBezTo>
                  <a:cubicBezTo>
                    <a:pt x="232438" y="369730"/>
                    <a:pt x="237818" y="375380"/>
                    <a:pt x="244006" y="379953"/>
                  </a:cubicBezTo>
                  <a:cubicBezTo>
                    <a:pt x="249924" y="384258"/>
                    <a:pt x="256112" y="388024"/>
                    <a:pt x="262031" y="392060"/>
                  </a:cubicBezTo>
                  <a:cubicBezTo>
                    <a:pt x="263107" y="392867"/>
                    <a:pt x="264183" y="393405"/>
                    <a:pt x="265259" y="393943"/>
                  </a:cubicBezTo>
                  <a:cubicBezTo>
                    <a:pt x="271177" y="396633"/>
                    <a:pt x="277365" y="399323"/>
                    <a:pt x="283553" y="402283"/>
                  </a:cubicBezTo>
                  <a:cubicBezTo>
                    <a:pt x="291085" y="405511"/>
                    <a:pt x="298349" y="408739"/>
                    <a:pt x="305882" y="412236"/>
                  </a:cubicBezTo>
                  <a:cubicBezTo>
                    <a:pt x="306958" y="412775"/>
                    <a:pt x="307765" y="413582"/>
                    <a:pt x="308841" y="414120"/>
                  </a:cubicBezTo>
                  <a:cubicBezTo>
                    <a:pt x="306151" y="413851"/>
                    <a:pt x="303191" y="413582"/>
                    <a:pt x="300501" y="413313"/>
                  </a:cubicBezTo>
                  <a:cubicBezTo>
                    <a:pt x="285974" y="411429"/>
                    <a:pt x="271716" y="409008"/>
                    <a:pt x="257726" y="404973"/>
                  </a:cubicBezTo>
                  <a:cubicBezTo>
                    <a:pt x="247772" y="402283"/>
                    <a:pt x="237818" y="399054"/>
                    <a:pt x="227864" y="396095"/>
                  </a:cubicBezTo>
                  <a:cubicBezTo>
                    <a:pt x="225981" y="395557"/>
                    <a:pt x="224367" y="395019"/>
                    <a:pt x="222484" y="395019"/>
                  </a:cubicBezTo>
                  <a:cubicBezTo>
                    <a:pt x="219794" y="394750"/>
                    <a:pt x="217641" y="396095"/>
                    <a:pt x="216296" y="398247"/>
                  </a:cubicBezTo>
                  <a:cubicBezTo>
                    <a:pt x="214413" y="401206"/>
                    <a:pt x="214144" y="404435"/>
                    <a:pt x="214951" y="407932"/>
                  </a:cubicBezTo>
                  <a:cubicBezTo>
                    <a:pt x="216565" y="414120"/>
                    <a:pt x="219525" y="419500"/>
                    <a:pt x="224098" y="424074"/>
                  </a:cubicBezTo>
                  <a:cubicBezTo>
                    <a:pt x="230017" y="429992"/>
                    <a:pt x="236204" y="435373"/>
                    <a:pt x="242392" y="440753"/>
                  </a:cubicBezTo>
                  <a:cubicBezTo>
                    <a:pt x="249386" y="446672"/>
                    <a:pt x="256919" y="452052"/>
                    <a:pt x="263645" y="458240"/>
                  </a:cubicBezTo>
                  <a:cubicBezTo>
                    <a:pt x="275482" y="469539"/>
                    <a:pt x="289202" y="478417"/>
                    <a:pt x="302922" y="486487"/>
                  </a:cubicBezTo>
                  <a:cubicBezTo>
                    <a:pt x="309648" y="490254"/>
                    <a:pt x="316643" y="493751"/>
                    <a:pt x="323637" y="496710"/>
                  </a:cubicBezTo>
                  <a:cubicBezTo>
                    <a:pt x="331708" y="500208"/>
                    <a:pt x="339779" y="503167"/>
                    <a:pt x="348119" y="505857"/>
                  </a:cubicBezTo>
                  <a:cubicBezTo>
                    <a:pt x="358611" y="509355"/>
                    <a:pt x="369641" y="510431"/>
                    <a:pt x="380671" y="511238"/>
                  </a:cubicBezTo>
                  <a:cubicBezTo>
                    <a:pt x="391163" y="512045"/>
                    <a:pt x="400848" y="510431"/>
                    <a:pt x="410533" y="506933"/>
                  </a:cubicBezTo>
                  <a:cubicBezTo>
                    <a:pt x="417527" y="504512"/>
                    <a:pt x="423715" y="500746"/>
                    <a:pt x="428288" y="494827"/>
                  </a:cubicBezTo>
                  <a:cubicBezTo>
                    <a:pt x="429633" y="492944"/>
                    <a:pt x="430978" y="491061"/>
                    <a:pt x="432324" y="489178"/>
                  </a:cubicBezTo>
                  <a:cubicBezTo>
                    <a:pt x="433669" y="487294"/>
                    <a:pt x="435283" y="485680"/>
                    <a:pt x="437166" y="484604"/>
                  </a:cubicBezTo>
                  <a:cubicBezTo>
                    <a:pt x="439049" y="483528"/>
                    <a:pt x="440932" y="481914"/>
                    <a:pt x="442816" y="480569"/>
                  </a:cubicBezTo>
                  <a:cubicBezTo>
                    <a:pt x="444161" y="480300"/>
                    <a:pt x="446044" y="480838"/>
                    <a:pt x="447389" y="480031"/>
                  </a:cubicBezTo>
                  <a:cubicBezTo>
                    <a:pt x="450079" y="478417"/>
                    <a:pt x="453039" y="478686"/>
                    <a:pt x="455729" y="479224"/>
                  </a:cubicBezTo>
                  <a:cubicBezTo>
                    <a:pt x="459226" y="479762"/>
                    <a:pt x="462723" y="481107"/>
                    <a:pt x="466221" y="481376"/>
                  </a:cubicBezTo>
                  <a:cubicBezTo>
                    <a:pt x="469718" y="481645"/>
                    <a:pt x="472677" y="482990"/>
                    <a:pt x="475368" y="484604"/>
                  </a:cubicBezTo>
                  <a:cubicBezTo>
                    <a:pt x="491509" y="493751"/>
                    <a:pt x="507920" y="502898"/>
                    <a:pt x="524061" y="512314"/>
                  </a:cubicBezTo>
                  <a:cubicBezTo>
                    <a:pt x="529173" y="515273"/>
                    <a:pt x="534284" y="517694"/>
                    <a:pt x="537513" y="523075"/>
                  </a:cubicBezTo>
                  <a:cubicBezTo>
                    <a:pt x="537782" y="523613"/>
                    <a:pt x="538320" y="523882"/>
                    <a:pt x="538858" y="524420"/>
                  </a:cubicBezTo>
                  <a:cubicBezTo>
                    <a:pt x="542624" y="528455"/>
                    <a:pt x="546659" y="532491"/>
                    <a:pt x="550426" y="536526"/>
                  </a:cubicBezTo>
                  <a:cubicBezTo>
                    <a:pt x="552847" y="539216"/>
                    <a:pt x="555268" y="542176"/>
                    <a:pt x="558227" y="544328"/>
                  </a:cubicBezTo>
                  <a:cubicBezTo>
                    <a:pt x="560649" y="546211"/>
                    <a:pt x="562532" y="548363"/>
                    <a:pt x="564415" y="550515"/>
                  </a:cubicBezTo>
                  <a:cubicBezTo>
                    <a:pt x="565760" y="552130"/>
                    <a:pt x="566567" y="553475"/>
                    <a:pt x="567374" y="554551"/>
                  </a:cubicBezTo>
                  <a:cubicBezTo>
                    <a:pt x="567374" y="555896"/>
                    <a:pt x="567374" y="557241"/>
                    <a:pt x="566836" y="558855"/>
                  </a:cubicBezTo>
                  <a:cubicBezTo>
                    <a:pt x="566298" y="560469"/>
                    <a:pt x="566029" y="561545"/>
                    <a:pt x="566567" y="563160"/>
                  </a:cubicBezTo>
                  <a:cubicBezTo>
                    <a:pt x="567105" y="565581"/>
                    <a:pt x="570065" y="565850"/>
                    <a:pt x="571948" y="565312"/>
                  </a:cubicBezTo>
                  <a:cubicBezTo>
                    <a:pt x="575176" y="564505"/>
                    <a:pt x="578404" y="561276"/>
                    <a:pt x="580826" y="559124"/>
                  </a:cubicBezTo>
                  <a:cubicBezTo>
                    <a:pt x="582440" y="557510"/>
                    <a:pt x="583785" y="555358"/>
                    <a:pt x="586206" y="556165"/>
                  </a:cubicBezTo>
                  <a:cubicBezTo>
                    <a:pt x="587551" y="556703"/>
                    <a:pt x="588627" y="556434"/>
                    <a:pt x="589703" y="555896"/>
                  </a:cubicBezTo>
                  <a:cubicBezTo>
                    <a:pt x="590510" y="556972"/>
                    <a:pt x="591318" y="558317"/>
                    <a:pt x="591318" y="560200"/>
                  </a:cubicBezTo>
                  <a:cubicBezTo>
                    <a:pt x="591318" y="561276"/>
                    <a:pt x="593470" y="561814"/>
                    <a:pt x="594277" y="561007"/>
                  </a:cubicBezTo>
                  <a:cubicBezTo>
                    <a:pt x="596160" y="559124"/>
                    <a:pt x="597774" y="557510"/>
                    <a:pt x="599388" y="555627"/>
                  </a:cubicBezTo>
                  <a:cubicBezTo>
                    <a:pt x="601002" y="553475"/>
                    <a:pt x="601002" y="551592"/>
                    <a:pt x="599388" y="549439"/>
                  </a:cubicBezTo>
                  <a:cubicBezTo>
                    <a:pt x="598043" y="547825"/>
                    <a:pt x="596429" y="546480"/>
                    <a:pt x="594815" y="545404"/>
                  </a:cubicBezTo>
                  <a:cubicBezTo>
                    <a:pt x="585937" y="539485"/>
                    <a:pt x="577866" y="532760"/>
                    <a:pt x="568988" y="526841"/>
                  </a:cubicBezTo>
                  <a:cubicBezTo>
                    <a:pt x="558227" y="519577"/>
                    <a:pt x="547197" y="512852"/>
                    <a:pt x="536436" y="506126"/>
                  </a:cubicBezTo>
                  <a:cubicBezTo>
                    <a:pt x="535091" y="505319"/>
                    <a:pt x="533746" y="504512"/>
                    <a:pt x="532670" y="503974"/>
                  </a:cubicBezTo>
                  <a:cubicBezTo>
                    <a:pt x="527021" y="500477"/>
                    <a:pt x="521371" y="496979"/>
                    <a:pt x="515721" y="493751"/>
                  </a:cubicBezTo>
                  <a:cubicBezTo>
                    <a:pt x="513031" y="492137"/>
                    <a:pt x="510610" y="490523"/>
                    <a:pt x="508189" y="488371"/>
                  </a:cubicBezTo>
                  <a:cubicBezTo>
                    <a:pt x="508189" y="488371"/>
                    <a:pt x="508189" y="488371"/>
                    <a:pt x="508189" y="488102"/>
                  </a:cubicBezTo>
                  <a:cubicBezTo>
                    <a:pt x="507651" y="487833"/>
                    <a:pt x="507382" y="487563"/>
                    <a:pt x="506844" y="487294"/>
                  </a:cubicBezTo>
                  <a:cubicBezTo>
                    <a:pt x="503346" y="484066"/>
                    <a:pt x="499849" y="480569"/>
                    <a:pt x="496083" y="477610"/>
                  </a:cubicBezTo>
                  <a:cubicBezTo>
                    <a:pt x="490971" y="473305"/>
                    <a:pt x="485591" y="469001"/>
                    <a:pt x="479941" y="465503"/>
                  </a:cubicBezTo>
                  <a:cubicBezTo>
                    <a:pt x="474830" y="461468"/>
                    <a:pt x="469449" y="457433"/>
                    <a:pt x="464338" y="453128"/>
                  </a:cubicBezTo>
                  <a:cubicBezTo>
                    <a:pt x="457343" y="447748"/>
                    <a:pt x="451693" y="441291"/>
                    <a:pt x="445506" y="434835"/>
                  </a:cubicBezTo>
                  <a:cubicBezTo>
                    <a:pt x="443892" y="433220"/>
                    <a:pt x="443085" y="431337"/>
                    <a:pt x="443354" y="429185"/>
                  </a:cubicBezTo>
                  <a:cubicBezTo>
                    <a:pt x="443623" y="425419"/>
                    <a:pt x="442816" y="421652"/>
                    <a:pt x="441739" y="418155"/>
                  </a:cubicBezTo>
                  <a:cubicBezTo>
                    <a:pt x="441201" y="416272"/>
                    <a:pt x="440663" y="414658"/>
                    <a:pt x="440125" y="412775"/>
                  </a:cubicBezTo>
                  <a:cubicBezTo>
                    <a:pt x="438780" y="407394"/>
                    <a:pt x="437435" y="402013"/>
                    <a:pt x="435014" y="396902"/>
                  </a:cubicBezTo>
                  <a:cubicBezTo>
                    <a:pt x="434207" y="395557"/>
                    <a:pt x="434207" y="393674"/>
                    <a:pt x="433669" y="392060"/>
                  </a:cubicBezTo>
                  <a:cubicBezTo>
                    <a:pt x="433400" y="390176"/>
                    <a:pt x="433131" y="388024"/>
                    <a:pt x="432862" y="385872"/>
                  </a:cubicBezTo>
                  <a:cubicBezTo>
                    <a:pt x="433400" y="385334"/>
                    <a:pt x="433669" y="384527"/>
                    <a:pt x="434207" y="383989"/>
                  </a:cubicBezTo>
                  <a:cubicBezTo>
                    <a:pt x="435821" y="381837"/>
                    <a:pt x="437435" y="379684"/>
                    <a:pt x="437704" y="376725"/>
                  </a:cubicBezTo>
                  <a:cubicBezTo>
                    <a:pt x="437973" y="370538"/>
                    <a:pt x="438780" y="364350"/>
                    <a:pt x="437704" y="358162"/>
                  </a:cubicBezTo>
                  <a:cubicBezTo>
                    <a:pt x="437166" y="353858"/>
                    <a:pt x="436897" y="349554"/>
                    <a:pt x="436090" y="345249"/>
                  </a:cubicBezTo>
                  <a:cubicBezTo>
                    <a:pt x="435552" y="341483"/>
                    <a:pt x="435014" y="337447"/>
                    <a:pt x="433938" y="333681"/>
                  </a:cubicBezTo>
                  <a:cubicBezTo>
                    <a:pt x="432055" y="327224"/>
                    <a:pt x="429902" y="320499"/>
                    <a:pt x="427481" y="314042"/>
                  </a:cubicBezTo>
                  <a:cubicBezTo>
                    <a:pt x="419948" y="292789"/>
                    <a:pt x="407842" y="274227"/>
                    <a:pt x="394660" y="256202"/>
                  </a:cubicBezTo>
                  <a:cubicBezTo>
                    <a:pt x="389011" y="248400"/>
                    <a:pt x="382823" y="241136"/>
                    <a:pt x="377173" y="233604"/>
                  </a:cubicBezTo>
                  <a:cubicBezTo>
                    <a:pt x="369910" y="224188"/>
                    <a:pt x="361570" y="215848"/>
                    <a:pt x="353499" y="206970"/>
                  </a:cubicBezTo>
                  <a:cubicBezTo>
                    <a:pt x="352154" y="205356"/>
                    <a:pt x="350540" y="204280"/>
                    <a:pt x="348657" y="202935"/>
                  </a:cubicBezTo>
                  <a:cubicBezTo>
                    <a:pt x="346236" y="201321"/>
                    <a:pt x="344083" y="201590"/>
                    <a:pt x="341662" y="203473"/>
                  </a:cubicBezTo>
                  <a:cubicBezTo>
                    <a:pt x="340048" y="204818"/>
                    <a:pt x="339241" y="206432"/>
                    <a:pt x="339241" y="208315"/>
                  </a:cubicBezTo>
                  <a:cubicBezTo>
                    <a:pt x="339241" y="211275"/>
                    <a:pt x="339241" y="214234"/>
                    <a:pt x="339510" y="216924"/>
                  </a:cubicBezTo>
                  <a:cubicBezTo>
                    <a:pt x="340317" y="223381"/>
                    <a:pt x="341662" y="230106"/>
                    <a:pt x="342738" y="236563"/>
                  </a:cubicBezTo>
                  <a:cubicBezTo>
                    <a:pt x="343545" y="240598"/>
                    <a:pt x="343814" y="244903"/>
                    <a:pt x="344890" y="248938"/>
                  </a:cubicBezTo>
                  <a:cubicBezTo>
                    <a:pt x="347581" y="259161"/>
                    <a:pt x="349733" y="269653"/>
                    <a:pt x="353230" y="279607"/>
                  </a:cubicBezTo>
                  <a:cubicBezTo>
                    <a:pt x="357535" y="292789"/>
                    <a:pt x="362646" y="305433"/>
                    <a:pt x="368834" y="317809"/>
                  </a:cubicBezTo>
                  <a:cubicBezTo>
                    <a:pt x="372062" y="324265"/>
                    <a:pt x="375559" y="330453"/>
                    <a:pt x="379057" y="336371"/>
                  </a:cubicBezTo>
                  <a:cubicBezTo>
                    <a:pt x="380133" y="345787"/>
                    <a:pt x="385244" y="354396"/>
                    <a:pt x="387934" y="363274"/>
                  </a:cubicBezTo>
                  <a:cubicBezTo>
                    <a:pt x="387665" y="363274"/>
                    <a:pt x="387396" y="363543"/>
                    <a:pt x="387127" y="363543"/>
                  </a:cubicBezTo>
                  <a:cubicBezTo>
                    <a:pt x="379595" y="355472"/>
                    <a:pt x="373138" y="346325"/>
                    <a:pt x="365874" y="337716"/>
                  </a:cubicBezTo>
                  <a:cubicBezTo>
                    <a:pt x="367489" y="335026"/>
                    <a:pt x="367219" y="332336"/>
                    <a:pt x="365874" y="329915"/>
                  </a:cubicBezTo>
                  <a:cubicBezTo>
                    <a:pt x="364260" y="326686"/>
                    <a:pt x="362915" y="322920"/>
                    <a:pt x="361032" y="319961"/>
                  </a:cubicBezTo>
                  <a:cubicBezTo>
                    <a:pt x="356458" y="312159"/>
                    <a:pt x="352154" y="303819"/>
                    <a:pt x="346505" y="296556"/>
                  </a:cubicBezTo>
                  <a:cubicBezTo>
                    <a:pt x="344890" y="294672"/>
                    <a:pt x="344621" y="292520"/>
                    <a:pt x="344621" y="290099"/>
                  </a:cubicBezTo>
                  <a:cubicBezTo>
                    <a:pt x="344890" y="282566"/>
                    <a:pt x="344890" y="275034"/>
                    <a:pt x="344621" y="267770"/>
                  </a:cubicBezTo>
                  <a:cubicBezTo>
                    <a:pt x="344352" y="261044"/>
                    <a:pt x="343814" y="254588"/>
                    <a:pt x="342200" y="248131"/>
                  </a:cubicBezTo>
                  <a:cubicBezTo>
                    <a:pt x="338972" y="236294"/>
                    <a:pt x="334936" y="224726"/>
                    <a:pt x="330363" y="213427"/>
                  </a:cubicBezTo>
                  <a:cubicBezTo>
                    <a:pt x="329825" y="212082"/>
                    <a:pt x="329018" y="210737"/>
                    <a:pt x="328749" y="209391"/>
                  </a:cubicBezTo>
                  <a:cubicBezTo>
                    <a:pt x="327135" y="202397"/>
                    <a:pt x="324175" y="195940"/>
                    <a:pt x="320947" y="189753"/>
                  </a:cubicBezTo>
                  <a:cubicBezTo>
                    <a:pt x="319602" y="186793"/>
                    <a:pt x="318257" y="183565"/>
                    <a:pt x="315836" y="181144"/>
                  </a:cubicBezTo>
                  <a:cubicBezTo>
                    <a:pt x="308841" y="173880"/>
                    <a:pt x="304268" y="165540"/>
                    <a:pt x="299694" y="156931"/>
                  </a:cubicBezTo>
                  <a:cubicBezTo>
                    <a:pt x="296735" y="151282"/>
                    <a:pt x="292700" y="146170"/>
                    <a:pt x="287319" y="142135"/>
                  </a:cubicBezTo>
                  <a:cubicBezTo>
                    <a:pt x="284091" y="139714"/>
                    <a:pt x="281400" y="137024"/>
                    <a:pt x="279248" y="133526"/>
                  </a:cubicBezTo>
                  <a:cubicBezTo>
                    <a:pt x="278710" y="132719"/>
                    <a:pt x="277365" y="132450"/>
                    <a:pt x="276558" y="131912"/>
                  </a:cubicBezTo>
                  <a:cubicBezTo>
                    <a:pt x="273599" y="135409"/>
                    <a:pt x="271985" y="138638"/>
                    <a:pt x="271985" y="142942"/>
                  </a:cubicBezTo>
                  <a:cubicBezTo>
                    <a:pt x="271985" y="145363"/>
                    <a:pt x="271177" y="147785"/>
                    <a:pt x="270908" y="150206"/>
                  </a:cubicBezTo>
                  <a:cubicBezTo>
                    <a:pt x="270639" y="152358"/>
                    <a:pt x="270101" y="154779"/>
                    <a:pt x="270101" y="156931"/>
                  </a:cubicBezTo>
                  <a:cubicBezTo>
                    <a:pt x="270101" y="168231"/>
                    <a:pt x="270370" y="179261"/>
                    <a:pt x="270639" y="190560"/>
                  </a:cubicBezTo>
                  <a:cubicBezTo>
                    <a:pt x="270908" y="200514"/>
                    <a:pt x="271985" y="210467"/>
                    <a:pt x="274137" y="220152"/>
                  </a:cubicBezTo>
                  <a:cubicBezTo>
                    <a:pt x="276289" y="230644"/>
                    <a:pt x="278979" y="240867"/>
                    <a:pt x="282477" y="250821"/>
                  </a:cubicBezTo>
                  <a:cubicBezTo>
                    <a:pt x="287857" y="266156"/>
                    <a:pt x="293776" y="281221"/>
                    <a:pt x="300770" y="295749"/>
                  </a:cubicBezTo>
                  <a:cubicBezTo>
                    <a:pt x="308572" y="311621"/>
                    <a:pt x="317450" y="326955"/>
                    <a:pt x="331170" y="338524"/>
                  </a:cubicBezTo>
                  <a:cubicBezTo>
                    <a:pt x="331708" y="342290"/>
                    <a:pt x="331170" y="350092"/>
                    <a:pt x="330094" y="352782"/>
                  </a:cubicBezTo>
                  <a:cubicBezTo>
                    <a:pt x="329556" y="353858"/>
                    <a:pt x="328749" y="354665"/>
                    <a:pt x="327942" y="355741"/>
                  </a:cubicBezTo>
                  <a:cubicBezTo>
                    <a:pt x="327135" y="354934"/>
                    <a:pt x="326328" y="354665"/>
                    <a:pt x="325790" y="353858"/>
                  </a:cubicBezTo>
                  <a:cubicBezTo>
                    <a:pt x="322830" y="349554"/>
                    <a:pt x="319333" y="345787"/>
                    <a:pt x="316643" y="341214"/>
                  </a:cubicBezTo>
                  <a:cubicBezTo>
                    <a:pt x="309110" y="328032"/>
                    <a:pt x="302115" y="314580"/>
                    <a:pt x="294852" y="301398"/>
                  </a:cubicBezTo>
                  <a:cubicBezTo>
                    <a:pt x="291623" y="295749"/>
                    <a:pt x="288933" y="289830"/>
                    <a:pt x="287588" y="283642"/>
                  </a:cubicBezTo>
                  <a:cubicBezTo>
                    <a:pt x="287319" y="282566"/>
                    <a:pt x="286781" y="281759"/>
                    <a:pt x="286512" y="280952"/>
                  </a:cubicBezTo>
                  <a:cubicBezTo>
                    <a:pt x="285436" y="280414"/>
                    <a:pt x="284360" y="280145"/>
                    <a:pt x="283553" y="279338"/>
                  </a:cubicBezTo>
                  <a:cubicBezTo>
                    <a:pt x="280055" y="276110"/>
                    <a:pt x="277096" y="272881"/>
                    <a:pt x="277365" y="267232"/>
                  </a:cubicBezTo>
                  <a:cubicBezTo>
                    <a:pt x="277634" y="261044"/>
                    <a:pt x="276827" y="254857"/>
                    <a:pt x="273868" y="248938"/>
                  </a:cubicBezTo>
                  <a:cubicBezTo>
                    <a:pt x="270908" y="242751"/>
                    <a:pt x="268218" y="236294"/>
                    <a:pt x="265797" y="230106"/>
                  </a:cubicBezTo>
                  <a:cubicBezTo>
                    <a:pt x="263914" y="225802"/>
                    <a:pt x="262569" y="221229"/>
                    <a:pt x="257995" y="218269"/>
                  </a:cubicBezTo>
                  <a:cubicBezTo>
                    <a:pt x="257457" y="218000"/>
                    <a:pt x="257188" y="217193"/>
                    <a:pt x="256919" y="216924"/>
                  </a:cubicBezTo>
                  <a:cubicBezTo>
                    <a:pt x="253960" y="213427"/>
                    <a:pt x="251001" y="209929"/>
                    <a:pt x="247772" y="206701"/>
                  </a:cubicBezTo>
                  <a:cubicBezTo>
                    <a:pt x="246427" y="205356"/>
                    <a:pt x="245351" y="204011"/>
                    <a:pt x="245082" y="202128"/>
                  </a:cubicBezTo>
                  <a:cubicBezTo>
                    <a:pt x="243199" y="194057"/>
                    <a:pt x="241316" y="185986"/>
                    <a:pt x="239163" y="177915"/>
                  </a:cubicBezTo>
                  <a:cubicBezTo>
                    <a:pt x="237549" y="170921"/>
                    <a:pt x="235666" y="163926"/>
                    <a:pt x="234052" y="156662"/>
                  </a:cubicBezTo>
                  <a:cubicBezTo>
                    <a:pt x="231631" y="145363"/>
                    <a:pt x="228133" y="134602"/>
                    <a:pt x="224367" y="123841"/>
                  </a:cubicBezTo>
                  <a:cubicBezTo>
                    <a:pt x="223022" y="119806"/>
                    <a:pt x="221677" y="116040"/>
                    <a:pt x="220332" y="112004"/>
                  </a:cubicBezTo>
                  <a:cubicBezTo>
                    <a:pt x="217910" y="105548"/>
                    <a:pt x="214951" y="99360"/>
                    <a:pt x="212799" y="92904"/>
                  </a:cubicBezTo>
                  <a:cubicBezTo>
                    <a:pt x="209302" y="82681"/>
                    <a:pt x="204459" y="72996"/>
                    <a:pt x="198810" y="63580"/>
                  </a:cubicBezTo>
                  <a:cubicBezTo>
                    <a:pt x="197196" y="60620"/>
                    <a:pt x="195581" y="57930"/>
                    <a:pt x="193967" y="54971"/>
                  </a:cubicBezTo>
                  <a:cubicBezTo>
                    <a:pt x="188049" y="45017"/>
                    <a:pt x="182668" y="35063"/>
                    <a:pt x="176481" y="25647"/>
                  </a:cubicBezTo>
                  <a:cubicBezTo>
                    <a:pt x="170562" y="16231"/>
                    <a:pt x="163836" y="7622"/>
                    <a:pt x="153882" y="1973"/>
                  </a:cubicBezTo>
                  <a:cubicBezTo>
                    <a:pt x="152268" y="897"/>
                    <a:pt x="150385" y="-986"/>
                    <a:pt x="148233" y="628"/>
                  </a:cubicBezTo>
                  <a:cubicBezTo>
                    <a:pt x="146350" y="1973"/>
                    <a:pt x="146619" y="4394"/>
                    <a:pt x="147157" y="6546"/>
                  </a:cubicBezTo>
                  <a:cubicBezTo>
                    <a:pt x="147695" y="8430"/>
                    <a:pt x="147964" y="10313"/>
                    <a:pt x="148502" y="11927"/>
                  </a:cubicBezTo>
                  <a:cubicBezTo>
                    <a:pt x="149040" y="15155"/>
                    <a:pt x="149578" y="18383"/>
                    <a:pt x="150116" y="21343"/>
                  </a:cubicBezTo>
                  <a:cubicBezTo>
                    <a:pt x="150923" y="26454"/>
                    <a:pt x="151461" y="32373"/>
                    <a:pt x="152806" y="37484"/>
                  </a:cubicBezTo>
                  <a:cubicBezTo>
                    <a:pt x="152806" y="38291"/>
                    <a:pt x="152806" y="38829"/>
                    <a:pt x="152806" y="39636"/>
                  </a:cubicBezTo>
                  <a:cubicBezTo>
                    <a:pt x="153613" y="45286"/>
                    <a:pt x="154690" y="50667"/>
                    <a:pt x="155497" y="56316"/>
                  </a:cubicBezTo>
                  <a:cubicBezTo>
                    <a:pt x="156304" y="61158"/>
                    <a:pt x="157649" y="66001"/>
                    <a:pt x="158456" y="71112"/>
                  </a:cubicBezTo>
                  <a:cubicBezTo>
                    <a:pt x="160608" y="82411"/>
                    <a:pt x="162760" y="93442"/>
                    <a:pt x="165989" y="104472"/>
                  </a:cubicBezTo>
                  <a:cubicBezTo>
                    <a:pt x="172176" y="125994"/>
                    <a:pt x="179978" y="146978"/>
                    <a:pt x="189394" y="167692"/>
                  </a:cubicBezTo>
                  <a:cubicBezTo>
                    <a:pt x="190739" y="170652"/>
                    <a:pt x="191815" y="173880"/>
                    <a:pt x="193160" y="176839"/>
                  </a:cubicBezTo>
                  <a:cubicBezTo>
                    <a:pt x="190201" y="174149"/>
                    <a:pt x="188318" y="170652"/>
                    <a:pt x="186435" y="167423"/>
                  </a:cubicBezTo>
                  <a:cubicBezTo>
                    <a:pt x="179709" y="155855"/>
                    <a:pt x="172445" y="144825"/>
                    <a:pt x="164643" y="134064"/>
                  </a:cubicBezTo>
                  <a:cubicBezTo>
                    <a:pt x="152806" y="118461"/>
                    <a:pt x="140162" y="103665"/>
                    <a:pt x="126980" y="89137"/>
                  </a:cubicBezTo>
                  <a:cubicBezTo>
                    <a:pt x="124828" y="86716"/>
                    <a:pt x="122137" y="84564"/>
                    <a:pt x="119716" y="82143"/>
                  </a:cubicBezTo>
                  <a:cubicBezTo>
                    <a:pt x="116757" y="79183"/>
                    <a:pt x="113798" y="76493"/>
                    <a:pt x="110569" y="73534"/>
                  </a:cubicBezTo>
                  <a:cubicBezTo>
                    <a:pt x="107341" y="70574"/>
                    <a:pt x="104113" y="67615"/>
                    <a:pt x="100884" y="64925"/>
                  </a:cubicBezTo>
                  <a:cubicBezTo>
                    <a:pt x="100615" y="64656"/>
                    <a:pt x="99270" y="64656"/>
                    <a:pt x="99270" y="64925"/>
                  </a:cubicBezTo>
                  <a:cubicBezTo>
                    <a:pt x="99001" y="65463"/>
                    <a:pt x="98732" y="66539"/>
                    <a:pt x="99001" y="67077"/>
                  </a:cubicBezTo>
                  <a:cubicBezTo>
                    <a:pt x="99001" y="67346"/>
                    <a:pt x="99001" y="67884"/>
                    <a:pt x="99001" y="68153"/>
                  </a:cubicBezTo>
                  <a:cubicBezTo>
                    <a:pt x="100077" y="70305"/>
                    <a:pt x="100346" y="72727"/>
                    <a:pt x="101154" y="74879"/>
                  </a:cubicBezTo>
                  <a:cubicBezTo>
                    <a:pt x="100884" y="75417"/>
                    <a:pt x="101154" y="76224"/>
                    <a:pt x="101423" y="77569"/>
                  </a:cubicBezTo>
                  <a:cubicBezTo>
                    <a:pt x="103037" y="83757"/>
                    <a:pt x="104651" y="89944"/>
                    <a:pt x="106265" y="96401"/>
                  </a:cubicBezTo>
                  <a:cubicBezTo>
                    <a:pt x="106534" y="97746"/>
                    <a:pt x="107610" y="99091"/>
                    <a:pt x="106265" y="100705"/>
                  </a:cubicBezTo>
                  <a:cubicBezTo>
                    <a:pt x="105727" y="100167"/>
                    <a:pt x="104920" y="99898"/>
                    <a:pt x="104382" y="99360"/>
                  </a:cubicBezTo>
                  <a:cubicBezTo>
                    <a:pt x="99539" y="90482"/>
                    <a:pt x="92276" y="84564"/>
                    <a:pt x="85012" y="79183"/>
                  </a:cubicBezTo>
                  <a:close/>
                  <a:moveTo>
                    <a:pt x="141776" y="230106"/>
                  </a:moveTo>
                  <a:cubicBezTo>
                    <a:pt x="136396" y="226878"/>
                    <a:pt x="131015" y="223112"/>
                    <a:pt x="125635" y="219345"/>
                  </a:cubicBezTo>
                  <a:cubicBezTo>
                    <a:pt x="112453" y="210198"/>
                    <a:pt x="99808" y="200514"/>
                    <a:pt x="87971" y="189753"/>
                  </a:cubicBezTo>
                  <a:cubicBezTo>
                    <a:pt x="74789" y="177915"/>
                    <a:pt x="62683" y="165002"/>
                    <a:pt x="50577" y="152089"/>
                  </a:cubicBezTo>
                  <a:cubicBezTo>
                    <a:pt x="48156" y="149399"/>
                    <a:pt x="45734" y="146978"/>
                    <a:pt x="43313" y="144287"/>
                  </a:cubicBezTo>
                  <a:cubicBezTo>
                    <a:pt x="42506" y="143480"/>
                    <a:pt x="41968" y="142404"/>
                    <a:pt x="40892" y="141059"/>
                  </a:cubicBezTo>
                  <a:cubicBezTo>
                    <a:pt x="42237" y="140790"/>
                    <a:pt x="43044" y="140252"/>
                    <a:pt x="43582" y="140521"/>
                  </a:cubicBezTo>
                  <a:cubicBezTo>
                    <a:pt x="46003" y="141059"/>
                    <a:pt x="48425" y="141597"/>
                    <a:pt x="50846" y="142673"/>
                  </a:cubicBezTo>
                  <a:cubicBezTo>
                    <a:pt x="68870" y="150206"/>
                    <a:pt x="86357" y="159084"/>
                    <a:pt x="102499" y="170114"/>
                  </a:cubicBezTo>
                  <a:cubicBezTo>
                    <a:pt x="113260" y="177377"/>
                    <a:pt x="124828" y="183834"/>
                    <a:pt x="135589" y="191098"/>
                  </a:cubicBezTo>
                  <a:cubicBezTo>
                    <a:pt x="145005" y="197285"/>
                    <a:pt x="154151" y="203473"/>
                    <a:pt x="163567" y="209929"/>
                  </a:cubicBezTo>
                  <a:cubicBezTo>
                    <a:pt x="170293" y="214503"/>
                    <a:pt x="177288" y="219345"/>
                    <a:pt x="184013" y="224188"/>
                  </a:cubicBezTo>
                  <a:cubicBezTo>
                    <a:pt x="192353" y="229837"/>
                    <a:pt x="200424" y="235487"/>
                    <a:pt x="207149" y="243020"/>
                  </a:cubicBezTo>
                  <a:cubicBezTo>
                    <a:pt x="208495" y="244634"/>
                    <a:pt x="209840" y="246248"/>
                    <a:pt x="210916" y="247862"/>
                  </a:cubicBezTo>
                  <a:cubicBezTo>
                    <a:pt x="211723" y="248938"/>
                    <a:pt x="211185" y="250283"/>
                    <a:pt x="210378" y="251359"/>
                  </a:cubicBezTo>
                  <a:cubicBezTo>
                    <a:pt x="209571" y="252435"/>
                    <a:pt x="208495" y="252974"/>
                    <a:pt x="207149" y="252704"/>
                  </a:cubicBezTo>
                  <a:cubicBezTo>
                    <a:pt x="205535" y="252166"/>
                    <a:pt x="203652" y="251359"/>
                    <a:pt x="202038" y="250283"/>
                  </a:cubicBezTo>
                  <a:cubicBezTo>
                    <a:pt x="193160" y="244634"/>
                    <a:pt x="184551" y="239253"/>
                    <a:pt x="175943" y="233335"/>
                  </a:cubicBezTo>
                  <a:cubicBezTo>
                    <a:pt x="167872" y="227954"/>
                    <a:pt x="160070" y="222574"/>
                    <a:pt x="152268" y="217193"/>
                  </a:cubicBezTo>
                  <a:cubicBezTo>
                    <a:pt x="145543" y="212620"/>
                    <a:pt x="139086" y="207508"/>
                    <a:pt x="132629" y="202666"/>
                  </a:cubicBezTo>
                  <a:cubicBezTo>
                    <a:pt x="132091" y="202128"/>
                    <a:pt x="131284" y="202128"/>
                    <a:pt x="130477" y="201859"/>
                  </a:cubicBezTo>
                  <a:cubicBezTo>
                    <a:pt x="130208" y="201859"/>
                    <a:pt x="129939" y="201859"/>
                    <a:pt x="129939" y="202128"/>
                  </a:cubicBezTo>
                  <a:cubicBezTo>
                    <a:pt x="129670" y="202397"/>
                    <a:pt x="129401" y="202935"/>
                    <a:pt x="129670" y="203204"/>
                  </a:cubicBezTo>
                  <a:cubicBezTo>
                    <a:pt x="130208" y="204011"/>
                    <a:pt x="130477" y="204549"/>
                    <a:pt x="131284" y="205087"/>
                  </a:cubicBezTo>
                  <a:cubicBezTo>
                    <a:pt x="142045" y="213158"/>
                    <a:pt x="152537" y="222036"/>
                    <a:pt x="163836" y="229299"/>
                  </a:cubicBezTo>
                  <a:cubicBezTo>
                    <a:pt x="174328" y="236025"/>
                    <a:pt x="184551" y="243289"/>
                    <a:pt x="194774" y="250283"/>
                  </a:cubicBezTo>
                  <a:cubicBezTo>
                    <a:pt x="195043" y="250552"/>
                    <a:pt x="195312" y="250821"/>
                    <a:pt x="195850" y="251897"/>
                  </a:cubicBezTo>
                  <a:cubicBezTo>
                    <a:pt x="176481" y="246248"/>
                    <a:pt x="158187" y="240060"/>
                    <a:pt x="141776" y="230106"/>
                  </a:cubicBezTo>
                  <a:close/>
                  <a:moveTo>
                    <a:pt x="125097" y="232259"/>
                  </a:moveTo>
                  <a:cubicBezTo>
                    <a:pt x="129939" y="234142"/>
                    <a:pt x="134513" y="236563"/>
                    <a:pt x="139086" y="238715"/>
                  </a:cubicBezTo>
                  <a:cubicBezTo>
                    <a:pt x="147157" y="243020"/>
                    <a:pt x="155497" y="246786"/>
                    <a:pt x="164374" y="249207"/>
                  </a:cubicBezTo>
                  <a:cubicBezTo>
                    <a:pt x="169486" y="250552"/>
                    <a:pt x="174597" y="252435"/>
                    <a:pt x="179978" y="253781"/>
                  </a:cubicBezTo>
                  <a:cubicBezTo>
                    <a:pt x="183744" y="254857"/>
                    <a:pt x="187780" y="255395"/>
                    <a:pt x="191546" y="256202"/>
                  </a:cubicBezTo>
                  <a:cubicBezTo>
                    <a:pt x="198541" y="257547"/>
                    <a:pt x="204997" y="260237"/>
                    <a:pt x="211185" y="263735"/>
                  </a:cubicBezTo>
                  <a:cubicBezTo>
                    <a:pt x="217372" y="267232"/>
                    <a:pt x="223291" y="270998"/>
                    <a:pt x="228671" y="275572"/>
                  </a:cubicBezTo>
                  <a:cubicBezTo>
                    <a:pt x="230824" y="277455"/>
                    <a:pt x="232707" y="279069"/>
                    <a:pt x="235128" y="280414"/>
                  </a:cubicBezTo>
                  <a:cubicBezTo>
                    <a:pt x="245889" y="286871"/>
                    <a:pt x="254229" y="296287"/>
                    <a:pt x="262300" y="305971"/>
                  </a:cubicBezTo>
                  <a:cubicBezTo>
                    <a:pt x="262569" y="306510"/>
                    <a:pt x="262838" y="307048"/>
                    <a:pt x="263107" y="307586"/>
                  </a:cubicBezTo>
                  <a:cubicBezTo>
                    <a:pt x="262569" y="307586"/>
                    <a:pt x="262031" y="307855"/>
                    <a:pt x="261762" y="307855"/>
                  </a:cubicBezTo>
                  <a:cubicBezTo>
                    <a:pt x="256381" y="305433"/>
                    <a:pt x="250732" y="302743"/>
                    <a:pt x="245351" y="300053"/>
                  </a:cubicBezTo>
                  <a:cubicBezTo>
                    <a:pt x="243199" y="298977"/>
                    <a:pt x="241316" y="297901"/>
                    <a:pt x="241316" y="294941"/>
                  </a:cubicBezTo>
                  <a:cubicBezTo>
                    <a:pt x="241316" y="293327"/>
                    <a:pt x="240240" y="291713"/>
                    <a:pt x="239163" y="290637"/>
                  </a:cubicBezTo>
                  <a:cubicBezTo>
                    <a:pt x="234052" y="283373"/>
                    <a:pt x="227326" y="277186"/>
                    <a:pt x="220601" y="271536"/>
                  </a:cubicBezTo>
                  <a:cubicBezTo>
                    <a:pt x="220332" y="271267"/>
                    <a:pt x="219794" y="270998"/>
                    <a:pt x="219525" y="270998"/>
                  </a:cubicBezTo>
                  <a:cubicBezTo>
                    <a:pt x="218987" y="270998"/>
                    <a:pt x="218449" y="271267"/>
                    <a:pt x="217910" y="271536"/>
                  </a:cubicBezTo>
                  <a:cubicBezTo>
                    <a:pt x="217641" y="271805"/>
                    <a:pt x="217641" y="272343"/>
                    <a:pt x="217641" y="272612"/>
                  </a:cubicBezTo>
                  <a:cubicBezTo>
                    <a:pt x="218180" y="273419"/>
                    <a:pt x="218718" y="274496"/>
                    <a:pt x="219256" y="275034"/>
                  </a:cubicBezTo>
                  <a:cubicBezTo>
                    <a:pt x="221139" y="276917"/>
                    <a:pt x="223291" y="278531"/>
                    <a:pt x="225443" y="280414"/>
                  </a:cubicBezTo>
                  <a:cubicBezTo>
                    <a:pt x="228941" y="283642"/>
                    <a:pt x="232169" y="287140"/>
                    <a:pt x="234859" y="291175"/>
                  </a:cubicBezTo>
                  <a:cubicBezTo>
                    <a:pt x="233245" y="293058"/>
                    <a:pt x="231631" y="292789"/>
                    <a:pt x="230286" y="291982"/>
                  </a:cubicBezTo>
                  <a:cubicBezTo>
                    <a:pt x="227595" y="290637"/>
                    <a:pt x="225174" y="289023"/>
                    <a:pt x="222753" y="287409"/>
                  </a:cubicBezTo>
                  <a:cubicBezTo>
                    <a:pt x="220063" y="285795"/>
                    <a:pt x="217641" y="283911"/>
                    <a:pt x="214951" y="282297"/>
                  </a:cubicBezTo>
                  <a:cubicBezTo>
                    <a:pt x="202307" y="275303"/>
                    <a:pt x="189932" y="268308"/>
                    <a:pt x="177288" y="261582"/>
                  </a:cubicBezTo>
                  <a:cubicBezTo>
                    <a:pt x="172714" y="259161"/>
                    <a:pt x="167872" y="257009"/>
                    <a:pt x="163298" y="254588"/>
                  </a:cubicBezTo>
                  <a:cubicBezTo>
                    <a:pt x="154151" y="250014"/>
                    <a:pt x="145005" y="245441"/>
                    <a:pt x="136127" y="240329"/>
                  </a:cubicBezTo>
                  <a:cubicBezTo>
                    <a:pt x="130477" y="237101"/>
                    <a:pt x="124559" y="234411"/>
                    <a:pt x="118640" y="232259"/>
                  </a:cubicBezTo>
                  <a:cubicBezTo>
                    <a:pt x="116219" y="231182"/>
                    <a:pt x="113529" y="230375"/>
                    <a:pt x="111645" y="228492"/>
                  </a:cubicBezTo>
                  <a:cubicBezTo>
                    <a:pt x="116757" y="228761"/>
                    <a:pt x="120792" y="230644"/>
                    <a:pt x="125097" y="232259"/>
                  </a:cubicBezTo>
                  <a:close/>
                  <a:moveTo>
                    <a:pt x="261493" y="318078"/>
                  </a:moveTo>
                  <a:cubicBezTo>
                    <a:pt x="257457" y="317809"/>
                    <a:pt x="253153" y="317540"/>
                    <a:pt x="249117" y="316732"/>
                  </a:cubicBezTo>
                  <a:cubicBezTo>
                    <a:pt x="225981" y="312697"/>
                    <a:pt x="203114" y="306510"/>
                    <a:pt x="181861" y="296287"/>
                  </a:cubicBezTo>
                  <a:cubicBezTo>
                    <a:pt x="163836" y="287409"/>
                    <a:pt x="146619" y="276917"/>
                    <a:pt x="132629" y="261851"/>
                  </a:cubicBezTo>
                  <a:cubicBezTo>
                    <a:pt x="123752" y="252166"/>
                    <a:pt x="114336" y="243289"/>
                    <a:pt x="105189" y="233873"/>
                  </a:cubicBezTo>
                  <a:cubicBezTo>
                    <a:pt x="103844" y="232528"/>
                    <a:pt x="102230" y="231182"/>
                    <a:pt x="101961" y="228223"/>
                  </a:cubicBezTo>
                  <a:cubicBezTo>
                    <a:pt x="103575" y="229030"/>
                    <a:pt x="105189" y="229837"/>
                    <a:pt x="106803" y="230644"/>
                  </a:cubicBezTo>
                  <a:cubicBezTo>
                    <a:pt x="120792" y="238984"/>
                    <a:pt x="135051" y="247324"/>
                    <a:pt x="148502" y="256740"/>
                  </a:cubicBezTo>
                  <a:cubicBezTo>
                    <a:pt x="151192" y="258623"/>
                    <a:pt x="154151" y="259968"/>
                    <a:pt x="157380" y="261582"/>
                  </a:cubicBezTo>
                  <a:cubicBezTo>
                    <a:pt x="157918" y="261851"/>
                    <a:pt x="158994" y="261313"/>
                    <a:pt x="159532" y="261044"/>
                  </a:cubicBezTo>
                  <a:cubicBezTo>
                    <a:pt x="160339" y="260506"/>
                    <a:pt x="159532" y="259161"/>
                    <a:pt x="158187" y="258623"/>
                  </a:cubicBezTo>
                  <a:cubicBezTo>
                    <a:pt x="151192" y="255664"/>
                    <a:pt x="145274" y="251090"/>
                    <a:pt x="139355" y="246786"/>
                  </a:cubicBezTo>
                  <a:cubicBezTo>
                    <a:pt x="139624" y="246248"/>
                    <a:pt x="139624" y="245979"/>
                    <a:pt x="139893" y="245979"/>
                  </a:cubicBezTo>
                  <a:cubicBezTo>
                    <a:pt x="140162" y="245979"/>
                    <a:pt x="140431" y="245979"/>
                    <a:pt x="140431" y="245979"/>
                  </a:cubicBezTo>
                  <a:cubicBezTo>
                    <a:pt x="141238" y="246248"/>
                    <a:pt x="142045" y="246517"/>
                    <a:pt x="142583" y="247055"/>
                  </a:cubicBezTo>
                  <a:cubicBezTo>
                    <a:pt x="164912" y="259161"/>
                    <a:pt x="188049" y="270191"/>
                    <a:pt x="209840" y="283642"/>
                  </a:cubicBezTo>
                  <a:cubicBezTo>
                    <a:pt x="206073" y="284449"/>
                    <a:pt x="198272" y="283373"/>
                    <a:pt x="183475" y="279607"/>
                  </a:cubicBezTo>
                  <a:cubicBezTo>
                    <a:pt x="174866" y="277455"/>
                    <a:pt x="166258" y="274496"/>
                    <a:pt x="158187" y="270998"/>
                  </a:cubicBezTo>
                  <a:cubicBezTo>
                    <a:pt x="157111" y="272074"/>
                    <a:pt x="157649" y="273150"/>
                    <a:pt x="158456" y="273688"/>
                  </a:cubicBezTo>
                  <a:cubicBezTo>
                    <a:pt x="159532" y="274496"/>
                    <a:pt x="160877" y="275034"/>
                    <a:pt x="162222" y="275841"/>
                  </a:cubicBezTo>
                  <a:cubicBezTo>
                    <a:pt x="169486" y="279069"/>
                    <a:pt x="177019" y="281490"/>
                    <a:pt x="184551" y="283373"/>
                  </a:cubicBezTo>
                  <a:cubicBezTo>
                    <a:pt x="194774" y="285795"/>
                    <a:pt x="204728" y="288216"/>
                    <a:pt x="215220" y="288485"/>
                  </a:cubicBezTo>
                  <a:cubicBezTo>
                    <a:pt x="217103" y="288485"/>
                    <a:pt x="218987" y="289292"/>
                    <a:pt x="220332" y="290368"/>
                  </a:cubicBezTo>
                  <a:cubicBezTo>
                    <a:pt x="233514" y="298977"/>
                    <a:pt x="247772" y="305164"/>
                    <a:pt x="261762" y="312159"/>
                  </a:cubicBezTo>
                  <a:cubicBezTo>
                    <a:pt x="263107" y="312697"/>
                    <a:pt x="264452" y="313504"/>
                    <a:pt x="265528" y="314311"/>
                  </a:cubicBezTo>
                  <a:cubicBezTo>
                    <a:pt x="266604" y="314849"/>
                    <a:pt x="266335" y="317002"/>
                    <a:pt x="265259" y="317271"/>
                  </a:cubicBezTo>
                  <a:cubicBezTo>
                    <a:pt x="264183" y="317809"/>
                    <a:pt x="262838" y="318347"/>
                    <a:pt x="261493" y="318078"/>
                  </a:cubicBezTo>
                  <a:close/>
                  <a:moveTo>
                    <a:pt x="292969" y="320499"/>
                  </a:moveTo>
                  <a:cubicBezTo>
                    <a:pt x="285974" y="318885"/>
                    <a:pt x="279517" y="315925"/>
                    <a:pt x="273330" y="312966"/>
                  </a:cubicBezTo>
                  <a:cubicBezTo>
                    <a:pt x="272254" y="312428"/>
                    <a:pt x="271447" y="311352"/>
                    <a:pt x="270639" y="310545"/>
                  </a:cubicBezTo>
                  <a:cubicBezTo>
                    <a:pt x="266335" y="305702"/>
                    <a:pt x="262300" y="300860"/>
                    <a:pt x="258264" y="295749"/>
                  </a:cubicBezTo>
                  <a:cubicBezTo>
                    <a:pt x="252884" y="289292"/>
                    <a:pt x="246427" y="284180"/>
                    <a:pt x="239702" y="279338"/>
                  </a:cubicBezTo>
                  <a:cubicBezTo>
                    <a:pt x="235397" y="276110"/>
                    <a:pt x="231093" y="272881"/>
                    <a:pt x="227057" y="269384"/>
                  </a:cubicBezTo>
                  <a:cubicBezTo>
                    <a:pt x="226788" y="269115"/>
                    <a:pt x="226788" y="268577"/>
                    <a:pt x="226788" y="267770"/>
                  </a:cubicBezTo>
                  <a:cubicBezTo>
                    <a:pt x="230286" y="269653"/>
                    <a:pt x="233514" y="271536"/>
                    <a:pt x="236473" y="273688"/>
                  </a:cubicBezTo>
                  <a:cubicBezTo>
                    <a:pt x="246696" y="280952"/>
                    <a:pt x="257188" y="288216"/>
                    <a:pt x="267411" y="295749"/>
                  </a:cubicBezTo>
                  <a:cubicBezTo>
                    <a:pt x="269294" y="297094"/>
                    <a:pt x="271177" y="298439"/>
                    <a:pt x="273061" y="299515"/>
                  </a:cubicBezTo>
                  <a:cubicBezTo>
                    <a:pt x="280593" y="304357"/>
                    <a:pt x="287050" y="310276"/>
                    <a:pt x="293238" y="317002"/>
                  </a:cubicBezTo>
                  <a:cubicBezTo>
                    <a:pt x="294045" y="317809"/>
                    <a:pt x="294314" y="318616"/>
                    <a:pt x="295121" y="319961"/>
                  </a:cubicBezTo>
                  <a:cubicBezTo>
                    <a:pt x="293776" y="320230"/>
                    <a:pt x="293238" y="320499"/>
                    <a:pt x="292969" y="320499"/>
                  </a:cubicBezTo>
                  <a:close/>
                  <a:moveTo>
                    <a:pt x="426674" y="488640"/>
                  </a:moveTo>
                  <a:cubicBezTo>
                    <a:pt x="423446" y="493482"/>
                    <a:pt x="419141" y="497517"/>
                    <a:pt x="413492" y="499670"/>
                  </a:cubicBezTo>
                  <a:cubicBezTo>
                    <a:pt x="407842" y="501822"/>
                    <a:pt x="402193" y="503436"/>
                    <a:pt x="396274" y="505050"/>
                  </a:cubicBezTo>
                  <a:cubicBezTo>
                    <a:pt x="390894" y="506395"/>
                    <a:pt x="385513" y="505857"/>
                    <a:pt x="380133" y="505588"/>
                  </a:cubicBezTo>
                  <a:cubicBezTo>
                    <a:pt x="363184" y="505319"/>
                    <a:pt x="347312" y="500477"/>
                    <a:pt x="331708" y="494558"/>
                  </a:cubicBezTo>
                  <a:cubicBezTo>
                    <a:pt x="312876" y="487563"/>
                    <a:pt x="295659" y="477341"/>
                    <a:pt x="279517" y="465772"/>
                  </a:cubicBezTo>
                  <a:cubicBezTo>
                    <a:pt x="275751" y="463082"/>
                    <a:pt x="271985" y="459854"/>
                    <a:pt x="268487" y="456626"/>
                  </a:cubicBezTo>
                  <a:cubicBezTo>
                    <a:pt x="261224" y="449631"/>
                    <a:pt x="253422" y="443712"/>
                    <a:pt x="245620" y="437525"/>
                  </a:cubicBezTo>
                  <a:cubicBezTo>
                    <a:pt x="239432" y="432413"/>
                    <a:pt x="233783" y="427033"/>
                    <a:pt x="227864" y="421652"/>
                  </a:cubicBezTo>
                  <a:cubicBezTo>
                    <a:pt x="223560" y="417886"/>
                    <a:pt x="220870" y="412775"/>
                    <a:pt x="218987" y="407663"/>
                  </a:cubicBezTo>
                  <a:cubicBezTo>
                    <a:pt x="218449" y="406049"/>
                    <a:pt x="218180" y="403897"/>
                    <a:pt x="218180" y="402283"/>
                  </a:cubicBezTo>
                  <a:cubicBezTo>
                    <a:pt x="218449" y="398785"/>
                    <a:pt x="221139" y="396633"/>
                    <a:pt x="224636" y="397171"/>
                  </a:cubicBezTo>
                  <a:cubicBezTo>
                    <a:pt x="226519" y="397440"/>
                    <a:pt x="228402" y="397978"/>
                    <a:pt x="230017" y="398516"/>
                  </a:cubicBezTo>
                  <a:cubicBezTo>
                    <a:pt x="248310" y="404704"/>
                    <a:pt x="266604" y="409277"/>
                    <a:pt x="285436" y="412775"/>
                  </a:cubicBezTo>
                  <a:cubicBezTo>
                    <a:pt x="296197" y="414658"/>
                    <a:pt x="307227" y="416272"/>
                    <a:pt x="317988" y="417886"/>
                  </a:cubicBezTo>
                  <a:cubicBezTo>
                    <a:pt x="325252" y="418962"/>
                    <a:pt x="332246" y="421114"/>
                    <a:pt x="339241" y="422728"/>
                  </a:cubicBezTo>
                  <a:cubicBezTo>
                    <a:pt x="348657" y="425150"/>
                    <a:pt x="356997" y="429723"/>
                    <a:pt x="365336" y="434297"/>
                  </a:cubicBezTo>
                  <a:cubicBezTo>
                    <a:pt x="374483" y="439408"/>
                    <a:pt x="383630" y="443981"/>
                    <a:pt x="393046" y="448555"/>
                  </a:cubicBezTo>
                  <a:cubicBezTo>
                    <a:pt x="400041" y="451783"/>
                    <a:pt x="406497" y="455819"/>
                    <a:pt x="412416" y="460930"/>
                  </a:cubicBezTo>
                  <a:cubicBezTo>
                    <a:pt x="414837" y="463082"/>
                    <a:pt x="417796" y="464965"/>
                    <a:pt x="420487" y="466849"/>
                  </a:cubicBezTo>
                  <a:cubicBezTo>
                    <a:pt x="422639" y="468463"/>
                    <a:pt x="425598" y="469808"/>
                    <a:pt x="427481" y="472229"/>
                  </a:cubicBezTo>
                  <a:cubicBezTo>
                    <a:pt x="421025" y="473305"/>
                    <a:pt x="395198" y="472498"/>
                    <a:pt x="386051" y="470884"/>
                  </a:cubicBezTo>
                  <a:cubicBezTo>
                    <a:pt x="383092" y="466849"/>
                    <a:pt x="379057" y="464158"/>
                    <a:pt x="374752" y="461468"/>
                  </a:cubicBezTo>
                  <a:cubicBezTo>
                    <a:pt x="366950" y="456626"/>
                    <a:pt x="359418" y="451514"/>
                    <a:pt x="351616" y="446941"/>
                  </a:cubicBezTo>
                  <a:cubicBezTo>
                    <a:pt x="345697" y="443443"/>
                    <a:pt x="339510" y="440753"/>
                    <a:pt x="333322" y="437525"/>
                  </a:cubicBezTo>
                  <a:cubicBezTo>
                    <a:pt x="332246" y="436987"/>
                    <a:pt x="330632" y="435911"/>
                    <a:pt x="329287" y="437256"/>
                  </a:cubicBezTo>
                  <a:cubicBezTo>
                    <a:pt x="329018" y="439139"/>
                    <a:pt x="330632" y="439139"/>
                    <a:pt x="331439" y="439677"/>
                  </a:cubicBezTo>
                  <a:cubicBezTo>
                    <a:pt x="338972" y="443712"/>
                    <a:pt x="347043" y="447748"/>
                    <a:pt x="354575" y="452052"/>
                  </a:cubicBezTo>
                  <a:cubicBezTo>
                    <a:pt x="362108" y="456626"/>
                    <a:pt x="369103" y="461737"/>
                    <a:pt x="376366" y="466580"/>
                  </a:cubicBezTo>
                  <a:cubicBezTo>
                    <a:pt x="377173" y="467118"/>
                    <a:pt x="377712" y="467925"/>
                    <a:pt x="378519" y="469001"/>
                  </a:cubicBezTo>
                  <a:cubicBezTo>
                    <a:pt x="376366" y="470346"/>
                    <a:pt x="374483" y="469808"/>
                    <a:pt x="372869" y="469539"/>
                  </a:cubicBezTo>
                  <a:cubicBezTo>
                    <a:pt x="365874" y="468463"/>
                    <a:pt x="358880" y="467118"/>
                    <a:pt x="352154" y="465772"/>
                  </a:cubicBezTo>
                  <a:cubicBezTo>
                    <a:pt x="337627" y="462544"/>
                    <a:pt x="322830" y="459316"/>
                    <a:pt x="308303" y="455819"/>
                  </a:cubicBezTo>
                  <a:cubicBezTo>
                    <a:pt x="298618" y="453666"/>
                    <a:pt x="288933" y="451245"/>
                    <a:pt x="279786" y="446941"/>
                  </a:cubicBezTo>
                  <a:cubicBezTo>
                    <a:pt x="277903" y="446134"/>
                    <a:pt x="276020" y="445058"/>
                    <a:pt x="273868" y="445865"/>
                  </a:cubicBezTo>
                  <a:cubicBezTo>
                    <a:pt x="273330" y="446134"/>
                    <a:pt x="273061" y="446672"/>
                    <a:pt x="272792" y="447210"/>
                  </a:cubicBezTo>
                  <a:cubicBezTo>
                    <a:pt x="272792" y="447479"/>
                    <a:pt x="273061" y="448017"/>
                    <a:pt x="273330" y="448286"/>
                  </a:cubicBezTo>
                  <a:cubicBezTo>
                    <a:pt x="273599" y="448555"/>
                    <a:pt x="273868" y="448824"/>
                    <a:pt x="274406" y="448824"/>
                  </a:cubicBezTo>
                  <a:cubicBezTo>
                    <a:pt x="285436" y="452859"/>
                    <a:pt x="296735" y="456357"/>
                    <a:pt x="308572" y="459047"/>
                  </a:cubicBezTo>
                  <a:cubicBezTo>
                    <a:pt x="319064" y="461468"/>
                    <a:pt x="329556" y="463620"/>
                    <a:pt x="340317" y="466041"/>
                  </a:cubicBezTo>
                  <a:cubicBezTo>
                    <a:pt x="357535" y="470077"/>
                    <a:pt x="374752" y="473574"/>
                    <a:pt x="392508" y="474919"/>
                  </a:cubicBezTo>
                  <a:cubicBezTo>
                    <a:pt x="405152" y="475726"/>
                    <a:pt x="417796" y="475995"/>
                    <a:pt x="430440" y="476533"/>
                  </a:cubicBezTo>
                  <a:cubicBezTo>
                    <a:pt x="432593" y="476533"/>
                    <a:pt x="435014" y="476264"/>
                    <a:pt x="436897" y="477341"/>
                  </a:cubicBezTo>
                  <a:cubicBezTo>
                    <a:pt x="436628" y="477879"/>
                    <a:pt x="436628" y="478686"/>
                    <a:pt x="436359" y="478686"/>
                  </a:cubicBezTo>
                  <a:cubicBezTo>
                    <a:pt x="431786" y="481107"/>
                    <a:pt x="429095" y="484873"/>
                    <a:pt x="426674" y="488640"/>
                  </a:cubicBezTo>
                  <a:close/>
                  <a:moveTo>
                    <a:pt x="574369" y="547556"/>
                  </a:moveTo>
                  <a:cubicBezTo>
                    <a:pt x="572217" y="545942"/>
                    <a:pt x="570065" y="544328"/>
                    <a:pt x="567912" y="542714"/>
                  </a:cubicBezTo>
                  <a:cubicBezTo>
                    <a:pt x="559573" y="537333"/>
                    <a:pt x="552309" y="531146"/>
                    <a:pt x="545045" y="524420"/>
                  </a:cubicBezTo>
                  <a:cubicBezTo>
                    <a:pt x="544507" y="523882"/>
                    <a:pt x="543700" y="523613"/>
                    <a:pt x="543969" y="522268"/>
                  </a:cubicBezTo>
                  <a:cubicBezTo>
                    <a:pt x="546659" y="523344"/>
                    <a:pt x="549081" y="524689"/>
                    <a:pt x="551502" y="526303"/>
                  </a:cubicBezTo>
                  <a:cubicBezTo>
                    <a:pt x="561725" y="533029"/>
                    <a:pt x="571948" y="540023"/>
                    <a:pt x="582171" y="546749"/>
                  </a:cubicBezTo>
                  <a:cubicBezTo>
                    <a:pt x="582978" y="547287"/>
                    <a:pt x="583785" y="548094"/>
                    <a:pt x="584592" y="548632"/>
                  </a:cubicBezTo>
                  <a:cubicBezTo>
                    <a:pt x="583247" y="548632"/>
                    <a:pt x="582171" y="549170"/>
                    <a:pt x="581364" y="549977"/>
                  </a:cubicBezTo>
                  <a:cubicBezTo>
                    <a:pt x="577866" y="551053"/>
                    <a:pt x="576521" y="548901"/>
                    <a:pt x="574369" y="547556"/>
                  </a:cubicBezTo>
                  <a:close/>
                  <a:moveTo>
                    <a:pt x="530249" y="504781"/>
                  </a:moveTo>
                  <a:cubicBezTo>
                    <a:pt x="542086" y="511238"/>
                    <a:pt x="553654" y="518232"/>
                    <a:pt x="564684" y="526303"/>
                  </a:cubicBezTo>
                  <a:cubicBezTo>
                    <a:pt x="569796" y="530070"/>
                    <a:pt x="575445" y="533567"/>
                    <a:pt x="580557" y="537333"/>
                  </a:cubicBezTo>
                  <a:cubicBezTo>
                    <a:pt x="584861" y="540561"/>
                    <a:pt x="589165" y="543790"/>
                    <a:pt x="593470" y="547287"/>
                  </a:cubicBezTo>
                  <a:cubicBezTo>
                    <a:pt x="594815" y="548363"/>
                    <a:pt x="596160" y="549170"/>
                    <a:pt x="596429" y="551053"/>
                  </a:cubicBezTo>
                  <a:cubicBezTo>
                    <a:pt x="596429" y="551592"/>
                    <a:pt x="595891" y="552130"/>
                    <a:pt x="595622" y="552668"/>
                  </a:cubicBezTo>
                  <a:cubicBezTo>
                    <a:pt x="595353" y="552937"/>
                    <a:pt x="594815" y="552937"/>
                    <a:pt x="594546" y="552668"/>
                  </a:cubicBezTo>
                  <a:cubicBezTo>
                    <a:pt x="593470" y="551861"/>
                    <a:pt x="592663" y="551053"/>
                    <a:pt x="591856" y="550246"/>
                  </a:cubicBezTo>
                  <a:cubicBezTo>
                    <a:pt x="588896" y="547825"/>
                    <a:pt x="585937" y="544866"/>
                    <a:pt x="582709" y="542714"/>
                  </a:cubicBezTo>
                  <a:cubicBezTo>
                    <a:pt x="575176" y="537602"/>
                    <a:pt x="567643" y="532222"/>
                    <a:pt x="559842" y="527379"/>
                  </a:cubicBezTo>
                  <a:cubicBezTo>
                    <a:pt x="552040" y="522537"/>
                    <a:pt x="544238" y="517963"/>
                    <a:pt x="536436" y="513390"/>
                  </a:cubicBezTo>
                  <a:cubicBezTo>
                    <a:pt x="526482" y="507471"/>
                    <a:pt x="516260" y="501822"/>
                    <a:pt x="506306" y="495903"/>
                  </a:cubicBezTo>
                  <a:cubicBezTo>
                    <a:pt x="496890" y="490523"/>
                    <a:pt x="487474" y="485411"/>
                    <a:pt x="478058" y="480031"/>
                  </a:cubicBezTo>
                  <a:cubicBezTo>
                    <a:pt x="470256" y="475457"/>
                    <a:pt x="462723" y="470615"/>
                    <a:pt x="455191" y="466041"/>
                  </a:cubicBezTo>
                  <a:cubicBezTo>
                    <a:pt x="454653" y="465772"/>
                    <a:pt x="454115" y="464965"/>
                    <a:pt x="453308" y="464427"/>
                  </a:cubicBezTo>
                  <a:cubicBezTo>
                    <a:pt x="454115" y="464158"/>
                    <a:pt x="454115" y="464158"/>
                    <a:pt x="454384" y="464158"/>
                  </a:cubicBezTo>
                  <a:cubicBezTo>
                    <a:pt x="457074" y="465772"/>
                    <a:pt x="459764" y="467118"/>
                    <a:pt x="462454" y="468732"/>
                  </a:cubicBezTo>
                  <a:cubicBezTo>
                    <a:pt x="470525" y="473574"/>
                    <a:pt x="478327" y="478417"/>
                    <a:pt x="486398" y="482990"/>
                  </a:cubicBezTo>
                  <a:cubicBezTo>
                    <a:pt x="488819" y="484335"/>
                    <a:pt x="491509" y="484873"/>
                    <a:pt x="493930" y="485949"/>
                  </a:cubicBezTo>
                  <a:cubicBezTo>
                    <a:pt x="506037" y="492137"/>
                    <a:pt x="518143" y="498324"/>
                    <a:pt x="530249" y="504781"/>
                  </a:cubicBezTo>
                  <a:close/>
                  <a:moveTo>
                    <a:pt x="480748" y="468194"/>
                  </a:moveTo>
                  <a:cubicBezTo>
                    <a:pt x="486667" y="472229"/>
                    <a:pt x="492047" y="477072"/>
                    <a:pt x="497428" y="481914"/>
                  </a:cubicBezTo>
                  <a:cubicBezTo>
                    <a:pt x="496621" y="483259"/>
                    <a:pt x="495814" y="482721"/>
                    <a:pt x="495006" y="482452"/>
                  </a:cubicBezTo>
                  <a:cubicBezTo>
                    <a:pt x="485591" y="479224"/>
                    <a:pt x="479403" y="472229"/>
                    <a:pt x="474292" y="464158"/>
                  </a:cubicBezTo>
                  <a:cubicBezTo>
                    <a:pt x="476982" y="464427"/>
                    <a:pt x="478596" y="466580"/>
                    <a:pt x="480748" y="468194"/>
                  </a:cubicBezTo>
                  <a:close/>
                  <a:moveTo>
                    <a:pt x="437973" y="434297"/>
                  </a:moveTo>
                  <a:cubicBezTo>
                    <a:pt x="444430" y="439408"/>
                    <a:pt x="450079" y="445058"/>
                    <a:pt x="455729" y="450976"/>
                  </a:cubicBezTo>
                  <a:cubicBezTo>
                    <a:pt x="458150" y="453666"/>
                    <a:pt x="460840" y="456088"/>
                    <a:pt x="463531" y="458509"/>
                  </a:cubicBezTo>
                  <a:cubicBezTo>
                    <a:pt x="463531" y="458509"/>
                    <a:pt x="463800" y="458509"/>
                    <a:pt x="463800" y="458778"/>
                  </a:cubicBezTo>
                  <a:cubicBezTo>
                    <a:pt x="464876" y="459854"/>
                    <a:pt x="466221" y="460930"/>
                    <a:pt x="467297" y="462275"/>
                  </a:cubicBezTo>
                  <a:cubicBezTo>
                    <a:pt x="469718" y="464696"/>
                    <a:pt x="471870" y="467118"/>
                    <a:pt x="474023" y="470077"/>
                  </a:cubicBezTo>
                  <a:cubicBezTo>
                    <a:pt x="471063" y="469270"/>
                    <a:pt x="465414" y="466580"/>
                    <a:pt x="463531" y="464965"/>
                  </a:cubicBezTo>
                  <a:cubicBezTo>
                    <a:pt x="463262" y="464965"/>
                    <a:pt x="462993" y="464696"/>
                    <a:pt x="462993" y="464696"/>
                  </a:cubicBezTo>
                  <a:cubicBezTo>
                    <a:pt x="460033" y="462813"/>
                    <a:pt x="457074" y="461468"/>
                    <a:pt x="454115" y="459585"/>
                  </a:cubicBezTo>
                  <a:cubicBezTo>
                    <a:pt x="453039" y="458778"/>
                    <a:pt x="451693" y="458240"/>
                    <a:pt x="450617" y="457164"/>
                  </a:cubicBezTo>
                  <a:cubicBezTo>
                    <a:pt x="439318" y="450169"/>
                    <a:pt x="427750" y="443443"/>
                    <a:pt x="416182" y="436449"/>
                  </a:cubicBezTo>
                  <a:cubicBezTo>
                    <a:pt x="404076" y="428916"/>
                    <a:pt x="393584" y="419769"/>
                    <a:pt x="383361" y="409546"/>
                  </a:cubicBezTo>
                  <a:cubicBezTo>
                    <a:pt x="383092" y="409277"/>
                    <a:pt x="383092" y="408739"/>
                    <a:pt x="383092" y="408201"/>
                  </a:cubicBezTo>
                  <a:cubicBezTo>
                    <a:pt x="385782" y="410084"/>
                    <a:pt x="387934" y="411698"/>
                    <a:pt x="390356" y="413044"/>
                  </a:cubicBezTo>
                  <a:cubicBezTo>
                    <a:pt x="392777" y="414658"/>
                    <a:pt x="395198" y="416272"/>
                    <a:pt x="397888" y="417617"/>
                  </a:cubicBezTo>
                  <a:cubicBezTo>
                    <a:pt x="403000" y="420576"/>
                    <a:pt x="408380" y="423536"/>
                    <a:pt x="413761" y="426226"/>
                  </a:cubicBezTo>
                  <a:cubicBezTo>
                    <a:pt x="417527" y="428109"/>
                    <a:pt x="421563" y="429185"/>
                    <a:pt x="425598" y="429454"/>
                  </a:cubicBezTo>
                  <a:cubicBezTo>
                    <a:pt x="430171" y="429723"/>
                    <a:pt x="433938" y="431337"/>
                    <a:pt x="437973" y="434297"/>
                  </a:cubicBezTo>
                  <a:close/>
                  <a:moveTo>
                    <a:pt x="358073" y="280145"/>
                  </a:moveTo>
                  <a:cubicBezTo>
                    <a:pt x="352154" y="262658"/>
                    <a:pt x="348388" y="244903"/>
                    <a:pt x="345967" y="226609"/>
                  </a:cubicBezTo>
                  <a:cubicBezTo>
                    <a:pt x="345428" y="223381"/>
                    <a:pt x="344890" y="220152"/>
                    <a:pt x="344352" y="216655"/>
                  </a:cubicBezTo>
                  <a:cubicBezTo>
                    <a:pt x="344083" y="213696"/>
                    <a:pt x="343814" y="210737"/>
                    <a:pt x="344083" y="208046"/>
                  </a:cubicBezTo>
                  <a:cubicBezTo>
                    <a:pt x="344352" y="204280"/>
                    <a:pt x="346774" y="203473"/>
                    <a:pt x="349733" y="205625"/>
                  </a:cubicBezTo>
                  <a:cubicBezTo>
                    <a:pt x="351347" y="206970"/>
                    <a:pt x="352961" y="208315"/>
                    <a:pt x="354306" y="209929"/>
                  </a:cubicBezTo>
                  <a:cubicBezTo>
                    <a:pt x="359956" y="216117"/>
                    <a:pt x="365874" y="222574"/>
                    <a:pt x="371524" y="228761"/>
                  </a:cubicBezTo>
                  <a:cubicBezTo>
                    <a:pt x="374483" y="231990"/>
                    <a:pt x="376904" y="235756"/>
                    <a:pt x="379595" y="239253"/>
                  </a:cubicBezTo>
                  <a:cubicBezTo>
                    <a:pt x="383092" y="243827"/>
                    <a:pt x="386589" y="248669"/>
                    <a:pt x="390356" y="252974"/>
                  </a:cubicBezTo>
                  <a:cubicBezTo>
                    <a:pt x="394660" y="258085"/>
                    <a:pt x="398426" y="263466"/>
                    <a:pt x="402193" y="269115"/>
                  </a:cubicBezTo>
                  <a:cubicBezTo>
                    <a:pt x="408380" y="278800"/>
                    <a:pt x="414568" y="288754"/>
                    <a:pt x="419679" y="299246"/>
                  </a:cubicBezTo>
                  <a:cubicBezTo>
                    <a:pt x="422101" y="304088"/>
                    <a:pt x="423984" y="309200"/>
                    <a:pt x="425867" y="314311"/>
                  </a:cubicBezTo>
                  <a:cubicBezTo>
                    <a:pt x="428019" y="319961"/>
                    <a:pt x="429902" y="325610"/>
                    <a:pt x="431517" y="331529"/>
                  </a:cubicBezTo>
                  <a:cubicBezTo>
                    <a:pt x="432593" y="335295"/>
                    <a:pt x="433669" y="339062"/>
                    <a:pt x="434207" y="343097"/>
                  </a:cubicBezTo>
                  <a:cubicBezTo>
                    <a:pt x="435014" y="348746"/>
                    <a:pt x="435821" y="354665"/>
                    <a:pt x="436090" y="360584"/>
                  </a:cubicBezTo>
                  <a:cubicBezTo>
                    <a:pt x="436359" y="365426"/>
                    <a:pt x="436090" y="370000"/>
                    <a:pt x="435552" y="374842"/>
                  </a:cubicBezTo>
                  <a:cubicBezTo>
                    <a:pt x="435283" y="377532"/>
                    <a:pt x="433400" y="379684"/>
                    <a:pt x="430709" y="381837"/>
                  </a:cubicBezTo>
                  <a:cubicBezTo>
                    <a:pt x="429633" y="380761"/>
                    <a:pt x="428826" y="379953"/>
                    <a:pt x="428288" y="379146"/>
                  </a:cubicBezTo>
                  <a:cubicBezTo>
                    <a:pt x="426136" y="375380"/>
                    <a:pt x="423715" y="371614"/>
                    <a:pt x="422101" y="367578"/>
                  </a:cubicBezTo>
                  <a:cubicBezTo>
                    <a:pt x="418603" y="360046"/>
                    <a:pt x="414837" y="352513"/>
                    <a:pt x="412954" y="344442"/>
                  </a:cubicBezTo>
                  <a:cubicBezTo>
                    <a:pt x="411609" y="339331"/>
                    <a:pt x="409187" y="334757"/>
                    <a:pt x="406766" y="330184"/>
                  </a:cubicBezTo>
                  <a:cubicBezTo>
                    <a:pt x="403807" y="331798"/>
                    <a:pt x="405690" y="333950"/>
                    <a:pt x="405152" y="336371"/>
                  </a:cubicBezTo>
                  <a:cubicBezTo>
                    <a:pt x="404076" y="334757"/>
                    <a:pt x="403000" y="333412"/>
                    <a:pt x="402193" y="331798"/>
                  </a:cubicBezTo>
                  <a:cubicBezTo>
                    <a:pt x="392777" y="316194"/>
                    <a:pt x="384437" y="299784"/>
                    <a:pt x="377173" y="283104"/>
                  </a:cubicBezTo>
                  <a:cubicBezTo>
                    <a:pt x="376366" y="280952"/>
                    <a:pt x="375021" y="279069"/>
                    <a:pt x="373945" y="277186"/>
                  </a:cubicBezTo>
                  <a:cubicBezTo>
                    <a:pt x="373945" y="276917"/>
                    <a:pt x="373138" y="276917"/>
                    <a:pt x="372869" y="277186"/>
                  </a:cubicBezTo>
                  <a:cubicBezTo>
                    <a:pt x="372600" y="277455"/>
                    <a:pt x="372062" y="277724"/>
                    <a:pt x="372062" y="277993"/>
                  </a:cubicBezTo>
                  <a:cubicBezTo>
                    <a:pt x="372331" y="279338"/>
                    <a:pt x="372600" y="280952"/>
                    <a:pt x="373138" y="282028"/>
                  </a:cubicBezTo>
                  <a:cubicBezTo>
                    <a:pt x="377173" y="290906"/>
                    <a:pt x="381209" y="299784"/>
                    <a:pt x="385782" y="308393"/>
                  </a:cubicBezTo>
                  <a:cubicBezTo>
                    <a:pt x="392239" y="320499"/>
                    <a:pt x="399234" y="332336"/>
                    <a:pt x="405959" y="344173"/>
                  </a:cubicBezTo>
                  <a:cubicBezTo>
                    <a:pt x="406766" y="345787"/>
                    <a:pt x="408111" y="347132"/>
                    <a:pt x="408380" y="349015"/>
                  </a:cubicBezTo>
                  <a:cubicBezTo>
                    <a:pt x="391970" y="336102"/>
                    <a:pt x="381478" y="317809"/>
                    <a:pt x="369910" y="300860"/>
                  </a:cubicBezTo>
                  <a:cubicBezTo>
                    <a:pt x="369641" y="300322"/>
                    <a:pt x="368834" y="300591"/>
                    <a:pt x="368834" y="301129"/>
                  </a:cubicBezTo>
                  <a:cubicBezTo>
                    <a:pt x="372869" y="311352"/>
                    <a:pt x="379326" y="321037"/>
                    <a:pt x="386051" y="329646"/>
                  </a:cubicBezTo>
                  <a:cubicBezTo>
                    <a:pt x="391701" y="336909"/>
                    <a:pt x="399234" y="348208"/>
                    <a:pt x="408380" y="351975"/>
                  </a:cubicBezTo>
                  <a:cubicBezTo>
                    <a:pt x="408649" y="352244"/>
                    <a:pt x="408649" y="352513"/>
                    <a:pt x="408918" y="352513"/>
                  </a:cubicBezTo>
                  <a:cubicBezTo>
                    <a:pt x="411340" y="353051"/>
                    <a:pt x="412147" y="355203"/>
                    <a:pt x="412954" y="357086"/>
                  </a:cubicBezTo>
                  <a:cubicBezTo>
                    <a:pt x="415913" y="363274"/>
                    <a:pt x="418872" y="369461"/>
                    <a:pt x="421832" y="375649"/>
                  </a:cubicBezTo>
                  <a:cubicBezTo>
                    <a:pt x="422370" y="376456"/>
                    <a:pt x="422370" y="377532"/>
                    <a:pt x="422639" y="378877"/>
                  </a:cubicBezTo>
                  <a:cubicBezTo>
                    <a:pt x="421563" y="378608"/>
                    <a:pt x="421025" y="378608"/>
                    <a:pt x="420487" y="378339"/>
                  </a:cubicBezTo>
                  <a:cubicBezTo>
                    <a:pt x="415913" y="375380"/>
                    <a:pt x="411878" y="371883"/>
                    <a:pt x="408649" y="367578"/>
                  </a:cubicBezTo>
                  <a:cubicBezTo>
                    <a:pt x="404345" y="361929"/>
                    <a:pt x="399772" y="356548"/>
                    <a:pt x="395467" y="351168"/>
                  </a:cubicBezTo>
                  <a:cubicBezTo>
                    <a:pt x="392508" y="347401"/>
                    <a:pt x="389818" y="343366"/>
                    <a:pt x="387127" y="339331"/>
                  </a:cubicBezTo>
                  <a:cubicBezTo>
                    <a:pt x="374483" y="320499"/>
                    <a:pt x="364798" y="300860"/>
                    <a:pt x="358073" y="280145"/>
                  </a:cubicBezTo>
                  <a:close/>
                  <a:moveTo>
                    <a:pt x="390894" y="354934"/>
                  </a:moveTo>
                  <a:cubicBezTo>
                    <a:pt x="389549" y="351975"/>
                    <a:pt x="388203" y="348746"/>
                    <a:pt x="386858" y="345787"/>
                  </a:cubicBezTo>
                  <a:cubicBezTo>
                    <a:pt x="392508" y="353858"/>
                    <a:pt x="398695" y="361660"/>
                    <a:pt x="405152" y="369461"/>
                  </a:cubicBezTo>
                  <a:cubicBezTo>
                    <a:pt x="410802" y="376456"/>
                    <a:pt x="418065" y="381837"/>
                    <a:pt x="425329" y="387217"/>
                  </a:cubicBezTo>
                  <a:cubicBezTo>
                    <a:pt x="428019" y="389100"/>
                    <a:pt x="429633" y="391522"/>
                    <a:pt x="431248" y="394212"/>
                  </a:cubicBezTo>
                  <a:cubicBezTo>
                    <a:pt x="435552" y="402821"/>
                    <a:pt x="436628" y="412505"/>
                    <a:pt x="439856" y="421652"/>
                  </a:cubicBezTo>
                  <a:cubicBezTo>
                    <a:pt x="440125" y="422459"/>
                    <a:pt x="440663" y="424074"/>
                    <a:pt x="438780" y="424881"/>
                  </a:cubicBezTo>
                  <a:cubicBezTo>
                    <a:pt x="437435" y="423536"/>
                    <a:pt x="435821" y="422190"/>
                    <a:pt x="434476" y="420576"/>
                  </a:cubicBezTo>
                  <a:cubicBezTo>
                    <a:pt x="426674" y="411967"/>
                    <a:pt x="419141" y="403090"/>
                    <a:pt x="411340" y="394481"/>
                  </a:cubicBezTo>
                  <a:cubicBezTo>
                    <a:pt x="407842" y="390445"/>
                    <a:pt x="404345" y="386141"/>
                    <a:pt x="401117" y="382106"/>
                  </a:cubicBezTo>
                  <a:cubicBezTo>
                    <a:pt x="399772" y="380491"/>
                    <a:pt x="398157" y="378877"/>
                    <a:pt x="398426" y="376725"/>
                  </a:cubicBezTo>
                  <a:cubicBezTo>
                    <a:pt x="398695" y="374304"/>
                    <a:pt x="397350" y="372690"/>
                    <a:pt x="396274" y="371076"/>
                  </a:cubicBezTo>
                  <a:cubicBezTo>
                    <a:pt x="394929" y="369461"/>
                    <a:pt x="393853" y="367847"/>
                    <a:pt x="392508" y="366502"/>
                  </a:cubicBezTo>
                  <a:cubicBezTo>
                    <a:pt x="393046" y="364888"/>
                    <a:pt x="394122" y="363274"/>
                    <a:pt x="393046" y="361929"/>
                  </a:cubicBezTo>
                  <a:cubicBezTo>
                    <a:pt x="393046" y="359238"/>
                    <a:pt x="391701" y="356817"/>
                    <a:pt x="390894" y="354934"/>
                  </a:cubicBezTo>
                  <a:close/>
                  <a:moveTo>
                    <a:pt x="362646" y="331260"/>
                  </a:moveTo>
                  <a:cubicBezTo>
                    <a:pt x="358611" y="327224"/>
                    <a:pt x="354575" y="322920"/>
                    <a:pt x="350540" y="318885"/>
                  </a:cubicBezTo>
                  <a:cubicBezTo>
                    <a:pt x="348657" y="317002"/>
                    <a:pt x="346774" y="315118"/>
                    <a:pt x="344890" y="313235"/>
                  </a:cubicBezTo>
                  <a:cubicBezTo>
                    <a:pt x="343276" y="311621"/>
                    <a:pt x="342738" y="309738"/>
                    <a:pt x="343007" y="307586"/>
                  </a:cubicBezTo>
                  <a:cubicBezTo>
                    <a:pt x="343545" y="304895"/>
                    <a:pt x="343276" y="301936"/>
                    <a:pt x="344890" y="299246"/>
                  </a:cubicBezTo>
                  <a:cubicBezTo>
                    <a:pt x="350002" y="304088"/>
                    <a:pt x="360494" y="322382"/>
                    <a:pt x="362646" y="331260"/>
                  </a:cubicBezTo>
                  <a:close/>
                  <a:moveTo>
                    <a:pt x="316643" y="184641"/>
                  </a:moveTo>
                  <a:cubicBezTo>
                    <a:pt x="320140" y="191367"/>
                    <a:pt x="323368" y="198092"/>
                    <a:pt x="325252" y="205356"/>
                  </a:cubicBezTo>
                  <a:cubicBezTo>
                    <a:pt x="326866" y="211006"/>
                    <a:pt x="329287" y="216117"/>
                    <a:pt x="331439" y="221767"/>
                  </a:cubicBezTo>
                  <a:cubicBezTo>
                    <a:pt x="333591" y="227685"/>
                    <a:pt x="335744" y="233335"/>
                    <a:pt x="337627" y="239253"/>
                  </a:cubicBezTo>
                  <a:cubicBezTo>
                    <a:pt x="341124" y="250283"/>
                    <a:pt x="342200" y="261582"/>
                    <a:pt x="341931" y="273150"/>
                  </a:cubicBezTo>
                  <a:cubicBezTo>
                    <a:pt x="341931" y="273688"/>
                    <a:pt x="341662" y="274227"/>
                    <a:pt x="341124" y="275572"/>
                  </a:cubicBezTo>
                  <a:cubicBezTo>
                    <a:pt x="340586" y="273419"/>
                    <a:pt x="340048" y="271805"/>
                    <a:pt x="339779" y="270460"/>
                  </a:cubicBezTo>
                  <a:cubicBezTo>
                    <a:pt x="338972" y="266425"/>
                    <a:pt x="338434" y="262389"/>
                    <a:pt x="337627" y="258085"/>
                  </a:cubicBezTo>
                  <a:cubicBezTo>
                    <a:pt x="337358" y="256202"/>
                    <a:pt x="336820" y="254319"/>
                    <a:pt x="336551" y="252704"/>
                  </a:cubicBezTo>
                  <a:cubicBezTo>
                    <a:pt x="335475" y="240867"/>
                    <a:pt x="331170" y="229837"/>
                    <a:pt x="326866" y="218538"/>
                  </a:cubicBezTo>
                  <a:cubicBezTo>
                    <a:pt x="322561" y="206701"/>
                    <a:pt x="317988" y="194864"/>
                    <a:pt x="312876" y="183296"/>
                  </a:cubicBezTo>
                  <a:cubicBezTo>
                    <a:pt x="312607" y="182758"/>
                    <a:pt x="312607" y="181951"/>
                    <a:pt x="312338" y="180875"/>
                  </a:cubicBezTo>
                  <a:cubicBezTo>
                    <a:pt x="314760" y="181413"/>
                    <a:pt x="315567" y="183027"/>
                    <a:pt x="316643" y="184641"/>
                  </a:cubicBezTo>
                  <a:close/>
                  <a:moveTo>
                    <a:pt x="326597" y="326686"/>
                  </a:moveTo>
                  <a:cubicBezTo>
                    <a:pt x="320409" y="320499"/>
                    <a:pt x="315298" y="313235"/>
                    <a:pt x="311262" y="305702"/>
                  </a:cubicBezTo>
                  <a:cubicBezTo>
                    <a:pt x="304537" y="293596"/>
                    <a:pt x="299156" y="281221"/>
                    <a:pt x="294045" y="268308"/>
                  </a:cubicBezTo>
                  <a:cubicBezTo>
                    <a:pt x="292969" y="265080"/>
                    <a:pt x="291354" y="262120"/>
                    <a:pt x="290547" y="258892"/>
                  </a:cubicBezTo>
                  <a:cubicBezTo>
                    <a:pt x="287050" y="247862"/>
                    <a:pt x="283553" y="236832"/>
                    <a:pt x="280055" y="225533"/>
                  </a:cubicBezTo>
                  <a:cubicBezTo>
                    <a:pt x="279517" y="223650"/>
                    <a:pt x="279248" y="221767"/>
                    <a:pt x="278979" y="220152"/>
                  </a:cubicBezTo>
                  <a:cubicBezTo>
                    <a:pt x="277903" y="213158"/>
                    <a:pt x="276558" y="206163"/>
                    <a:pt x="276020" y="199168"/>
                  </a:cubicBezTo>
                  <a:cubicBezTo>
                    <a:pt x="275213" y="191636"/>
                    <a:pt x="275213" y="184372"/>
                    <a:pt x="274944" y="176839"/>
                  </a:cubicBezTo>
                  <a:cubicBezTo>
                    <a:pt x="274675" y="170383"/>
                    <a:pt x="274406" y="163926"/>
                    <a:pt x="274944" y="157470"/>
                  </a:cubicBezTo>
                  <a:cubicBezTo>
                    <a:pt x="275213" y="151551"/>
                    <a:pt x="276558" y="145632"/>
                    <a:pt x="277365" y="139714"/>
                  </a:cubicBezTo>
                  <a:cubicBezTo>
                    <a:pt x="277365" y="139445"/>
                    <a:pt x="277903" y="139176"/>
                    <a:pt x="278172" y="138907"/>
                  </a:cubicBezTo>
                  <a:cubicBezTo>
                    <a:pt x="279517" y="138369"/>
                    <a:pt x="280593" y="139176"/>
                    <a:pt x="281400" y="140252"/>
                  </a:cubicBezTo>
                  <a:cubicBezTo>
                    <a:pt x="285436" y="145632"/>
                    <a:pt x="289471" y="150744"/>
                    <a:pt x="293238" y="156393"/>
                  </a:cubicBezTo>
                  <a:cubicBezTo>
                    <a:pt x="295928" y="160429"/>
                    <a:pt x="298618" y="164733"/>
                    <a:pt x="302115" y="168231"/>
                  </a:cubicBezTo>
                  <a:cubicBezTo>
                    <a:pt x="304268" y="170383"/>
                    <a:pt x="305882" y="173073"/>
                    <a:pt x="306958" y="176032"/>
                  </a:cubicBezTo>
                  <a:cubicBezTo>
                    <a:pt x="309917" y="184103"/>
                    <a:pt x="313414" y="192174"/>
                    <a:pt x="316643" y="200245"/>
                  </a:cubicBezTo>
                  <a:cubicBezTo>
                    <a:pt x="318257" y="204011"/>
                    <a:pt x="319602" y="208046"/>
                    <a:pt x="320947" y="211813"/>
                  </a:cubicBezTo>
                  <a:cubicBezTo>
                    <a:pt x="323368" y="218000"/>
                    <a:pt x="326059" y="224188"/>
                    <a:pt x="328480" y="230375"/>
                  </a:cubicBezTo>
                  <a:cubicBezTo>
                    <a:pt x="329556" y="233335"/>
                    <a:pt x="330632" y="236294"/>
                    <a:pt x="331170" y="239253"/>
                  </a:cubicBezTo>
                  <a:cubicBezTo>
                    <a:pt x="333322" y="251628"/>
                    <a:pt x="335206" y="263735"/>
                    <a:pt x="337358" y="276110"/>
                  </a:cubicBezTo>
                  <a:cubicBezTo>
                    <a:pt x="338165" y="280414"/>
                    <a:pt x="337896" y="284718"/>
                    <a:pt x="337627" y="289023"/>
                  </a:cubicBezTo>
                  <a:cubicBezTo>
                    <a:pt x="337358" y="292251"/>
                    <a:pt x="337358" y="295210"/>
                    <a:pt x="337089" y="298439"/>
                  </a:cubicBezTo>
                  <a:cubicBezTo>
                    <a:pt x="337089" y="300322"/>
                    <a:pt x="336551" y="301936"/>
                    <a:pt x="334667" y="303012"/>
                  </a:cubicBezTo>
                  <a:cubicBezTo>
                    <a:pt x="332515" y="304088"/>
                    <a:pt x="332515" y="305433"/>
                    <a:pt x="333860" y="307048"/>
                  </a:cubicBezTo>
                  <a:cubicBezTo>
                    <a:pt x="336282" y="309469"/>
                    <a:pt x="336282" y="312159"/>
                    <a:pt x="336013" y="315118"/>
                  </a:cubicBezTo>
                  <a:cubicBezTo>
                    <a:pt x="335744" y="317809"/>
                    <a:pt x="335475" y="320499"/>
                    <a:pt x="334667" y="322920"/>
                  </a:cubicBezTo>
                  <a:cubicBezTo>
                    <a:pt x="333053" y="322920"/>
                    <a:pt x="333053" y="321844"/>
                    <a:pt x="333053" y="321306"/>
                  </a:cubicBezTo>
                  <a:cubicBezTo>
                    <a:pt x="332246" y="316463"/>
                    <a:pt x="330901" y="311621"/>
                    <a:pt x="330632" y="306510"/>
                  </a:cubicBezTo>
                  <a:cubicBezTo>
                    <a:pt x="330094" y="296556"/>
                    <a:pt x="328480" y="286602"/>
                    <a:pt x="326059" y="276917"/>
                  </a:cubicBezTo>
                  <a:cubicBezTo>
                    <a:pt x="324983" y="272612"/>
                    <a:pt x="324175" y="268039"/>
                    <a:pt x="323368" y="263466"/>
                  </a:cubicBezTo>
                  <a:cubicBezTo>
                    <a:pt x="320678" y="248400"/>
                    <a:pt x="316912" y="233873"/>
                    <a:pt x="310993" y="219614"/>
                  </a:cubicBezTo>
                  <a:cubicBezTo>
                    <a:pt x="308034" y="212620"/>
                    <a:pt x="304806" y="205625"/>
                    <a:pt x="301846" y="198361"/>
                  </a:cubicBezTo>
                  <a:cubicBezTo>
                    <a:pt x="297273" y="187062"/>
                    <a:pt x="292969" y="175494"/>
                    <a:pt x="288395" y="164195"/>
                  </a:cubicBezTo>
                  <a:cubicBezTo>
                    <a:pt x="287588" y="162043"/>
                    <a:pt x="286781" y="160429"/>
                    <a:pt x="284360" y="159891"/>
                  </a:cubicBezTo>
                  <a:cubicBezTo>
                    <a:pt x="283822" y="159622"/>
                    <a:pt x="282477" y="160160"/>
                    <a:pt x="282208" y="160429"/>
                  </a:cubicBezTo>
                  <a:cubicBezTo>
                    <a:pt x="281938" y="160967"/>
                    <a:pt x="281669" y="162312"/>
                    <a:pt x="282208" y="162581"/>
                  </a:cubicBezTo>
                  <a:cubicBezTo>
                    <a:pt x="288664" y="169576"/>
                    <a:pt x="290278" y="178723"/>
                    <a:pt x="293776" y="187062"/>
                  </a:cubicBezTo>
                  <a:cubicBezTo>
                    <a:pt x="297004" y="194595"/>
                    <a:pt x="299963" y="202128"/>
                    <a:pt x="303191" y="209391"/>
                  </a:cubicBezTo>
                  <a:cubicBezTo>
                    <a:pt x="306689" y="216924"/>
                    <a:pt x="309917" y="224726"/>
                    <a:pt x="312338" y="232528"/>
                  </a:cubicBezTo>
                  <a:cubicBezTo>
                    <a:pt x="315836" y="243020"/>
                    <a:pt x="318526" y="253781"/>
                    <a:pt x="320140" y="264542"/>
                  </a:cubicBezTo>
                  <a:cubicBezTo>
                    <a:pt x="320409" y="266156"/>
                    <a:pt x="320409" y="267770"/>
                    <a:pt x="320678" y="269384"/>
                  </a:cubicBezTo>
                  <a:cubicBezTo>
                    <a:pt x="315567" y="265618"/>
                    <a:pt x="312607" y="260506"/>
                    <a:pt x="309648" y="255395"/>
                  </a:cubicBezTo>
                  <a:cubicBezTo>
                    <a:pt x="306689" y="250283"/>
                    <a:pt x="303730" y="245441"/>
                    <a:pt x="301039" y="240329"/>
                  </a:cubicBezTo>
                  <a:cubicBezTo>
                    <a:pt x="298349" y="235218"/>
                    <a:pt x="295928" y="229837"/>
                    <a:pt x="293238" y="224726"/>
                  </a:cubicBezTo>
                  <a:cubicBezTo>
                    <a:pt x="290547" y="219614"/>
                    <a:pt x="289740" y="213696"/>
                    <a:pt x="285705" y="208315"/>
                  </a:cubicBezTo>
                  <a:cubicBezTo>
                    <a:pt x="285436" y="209929"/>
                    <a:pt x="284898" y="210737"/>
                    <a:pt x="285167" y="211275"/>
                  </a:cubicBezTo>
                  <a:cubicBezTo>
                    <a:pt x="286512" y="215310"/>
                    <a:pt x="287588" y="219345"/>
                    <a:pt x="289202" y="223112"/>
                  </a:cubicBezTo>
                  <a:cubicBezTo>
                    <a:pt x="295121" y="235756"/>
                    <a:pt x="301039" y="248400"/>
                    <a:pt x="308841" y="259968"/>
                  </a:cubicBezTo>
                  <a:cubicBezTo>
                    <a:pt x="312607" y="265618"/>
                    <a:pt x="316643" y="271267"/>
                    <a:pt x="320947" y="276648"/>
                  </a:cubicBezTo>
                  <a:cubicBezTo>
                    <a:pt x="322292" y="278531"/>
                    <a:pt x="323637" y="280414"/>
                    <a:pt x="323906" y="282566"/>
                  </a:cubicBezTo>
                  <a:cubicBezTo>
                    <a:pt x="324983" y="288485"/>
                    <a:pt x="326328" y="294403"/>
                    <a:pt x="326866" y="300322"/>
                  </a:cubicBezTo>
                  <a:cubicBezTo>
                    <a:pt x="327673" y="308662"/>
                    <a:pt x="328480" y="316732"/>
                    <a:pt x="330094" y="325072"/>
                  </a:cubicBezTo>
                  <a:cubicBezTo>
                    <a:pt x="330363" y="326148"/>
                    <a:pt x="330094" y="327493"/>
                    <a:pt x="330094" y="329377"/>
                  </a:cubicBezTo>
                  <a:cubicBezTo>
                    <a:pt x="328749" y="328570"/>
                    <a:pt x="327673" y="327763"/>
                    <a:pt x="326597" y="326686"/>
                  </a:cubicBezTo>
                  <a:close/>
                  <a:moveTo>
                    <a:pt x="338972" y="334219"/>
                  </a:moveTo>
                  <a:cubicBezTo>
                    <a:pt x="340048" y="330991"/>
                    <a:pt x="341393" y="327493"/>
                    <a:pt x="342469" y="323996"/>
                  </a:cubicBezTo>
                  <a:cubicBezTo>
                    <a:pt x="343276" y="324265"/>
                    <a:pt x="343814" y="324265"/>
                    <a:pt x="344083" y="324534"/>
                  </a:cubicBezTo>
                  <a:cubicBezTo>
                    <a:pt x="344621" y="325072"/>
                    <a:pt x="345428" y="325610"/>
                    <a:pt x="345967" y="326148"/>
                  </a:cubicBezTo>
                  <a:cubicBezTo>
                    <a:pt x="347850" y="328301"/>
                    <a:pt x="349733" y="330453"/>
                    <a:pt x="351616" y="332605"/>
                  </a:cubicBezTo>
                  <a:cubicBezTo>
                    <a:pt x="356997" y="339062"/>
                    <a:pt x="362377" y="345518"/>
                    <a:pt x="368565" y="353051"/>
                  </a:cubicBezTo>
                  <a:cubicBezTo>
                    <a:pt x="366143" y="351975"/>
                    <a:pt x="365067" y="351706"/>
                    <a:pt x="363991" y="350899"/>
                  </a:cubicBezTo>
                  <a:cubicBezTo>
                    <a:pt x="356189" y="346056"/>
                    <a:pt x="348119" y="340945"/>
                    <a:pt x="340317" y="336102"/>
                  </a:cubicBezTo>
                  <a:cubicBezTo>
                    <a:pt x="339779" y="335833"/>
                    <a:pt x="339510" y="335026"/>
                    <a:pt x="338972" y="334219"/>
                  </a:cubicBezTo>
                  <a:close/>
                  <a:moveTo>
                    <a:pt x="334667" y="350092"/>
                  </a:moveTo>
                  <a:cubicBezTo>
                    <a:pt x="335206" y="347132"/>
                    <a:pt x="335206" y="344442"/>
                    <a:pt x="335744" y="341483"/>
                  </a:cubicBezTo>
                  <a:cubicBezTo>
                    <a:pt x="335744" y="340407"/>
                    <a:pt x="336282" y="339600"/>
                    <a:pt x="336551" y="338254"/>
                  </a:cubicBezTo>
                  <a:cubicBezTo>
                    <a:pt x="337627" y="338524"/>
                    <a:pt x="338434" y="338793"/>
                    <a:pt x="339241" y="339062"/>
                  </a:cubicBezTo>
                  <a:cubicBezTo>
                    <a:pt x="346505" y="343635"/>
                    <a:pt x="353768" y="348208"/>
                    <a:pt x="360763" y="352513"/>
                  </a:cubicBezTo>
                  <a:cubicBezTo>
                    <a:pt x="364260" y="354665"/>
                    <a:pt x="367489" y="357624"/>
                    <a:pt x="371793" y="357624"/>
                  </a:cubicBezTo>
                  <a:cubicBezTo>
                    <a:pt x="373945" y="357624"/>
                    <a:pt x="375021" y="359507"/>
                    <a:pt x="376097" y="360853"/>
                  </a:cubicBezTo>
                  <a:cubicBezTo>
                    <a:pt x="379595" y="365695"/>
                    <a:pt x="382823" y="370807"/>
                    <a:pt x="386320" y="375649"/>
                  </a:cubicBezTo>
                  <a:cubicBezTo>
                    <a:pt x="387396" y="377263"/>
                    <a:pt x="389011" y="378877"/>
                    <a:pt x="390625" y="380222"/>
                  </a:cubicBezTo>
                  <a:cubicBezTo>
                    <a:pt x="390894" y="380491"/>
                    <a:pt x="391701" y="380222"/>
                    <a:pt x="392239" y="379953"/>
                  </a:cubicBezTo>
                  <a:cubicBezTo>
                    <a:pt x="392508" y="379953"/>
                    <a:pt x="392508" y="379146"/>
                    <a:pt x="392508" y="378877"/>
                  </a:cubicBezTo>
                  <a:cubicBezTo>
                    <a:pt x="392239" y="378339"/>
                    <a:pt x="391970" y="377801"/>
                    <a:pt x="391701" y="377263"/>
                  </a:cubicBezTo>
                  <a:cubicBezTo>
                    <a:pt x="384975" y="367040"/>
                    <a:pt x="377981" y="357086"/>
                    <a:pt x="369641" y="347939"/>
                  </a:cubicBezTo>
                  <a:cubicBezTo>
                    <a:pt x="364260" y="342021"/>
                    <a:pt x="359418" y="335833"/>
                    <a:pt x="354306" y="329915"/>
                  </a:cubicBezTo>
                  <a:cubicBezTo>
                    <a:pt x="351347" y="326417"/>
                    <a:pt x="348119" y="322651"/>
                    <a:pt x="344890" y="319154"/>
                  </a:cubicBezTo>
                  <a:cubicBezTo>
                    <a:pt x="350002" y="322113"/>
                    <a:pt x="354037" y="326417"/>
                    <a:pt x="357804" y="330722"/>
                  </a:cubicBezTo>
                  <a:cubicBezTo>
                    <a:pt x="363991" y="337985"/>
                    <a:pt x="370448" y="344980"/>
                    <a:pt x="376097" y="352513"/>
                  </a:cubicBezTo>
                  <a:cubicBezTo>
                    <a:pt x="380402" y="358431"/>
                    <a:pt x="385782" y="364081"/>
                    <a:pt x="390625" y="369730"/>
                  </a:cubicBezTo>
                  <a:cubicBezTo>
                    <a:pt x="392239" y="371345"/>
                    <a:pt x="393315" y="373228"/>
                    <a:pt x="393584" y="375649"/>
                  </a:cubicBezTo>
                  <a:cubicBezTo>
                    <a:pt x="393853" y="377801"/>
                    <a:pt x="395198" y="379953"/>
                    <a:pt x="396543" y="381568"/>
                  </a:cubicBezTo>
                  <a:cubicBezTo>
                    <a:pt x="399772" y="385872"/>
                    <a:pt x="403269" y="389907"/>
                    <a:pt x="406766" y="393943"/>
                  </a:cubicBezTo>
                  <a:cubicBezTo>
                    <a:pt x="414568" y="403090"/>
                    <a:pt x="422639" y="411967"/>
                    <a:pt x="430978" y="421114"/>
                  </a:cubicBezTo>
                  <a:cubicBezTo>
                    <a:pt x="429902" y="422190"/>
                    <a:pt x="429095" y="423266"/>
                    <a:pt x="428288" y="424612"/>
                  </a:cubicBezTo>
                  <a:cubicBezTo>
                    <a:pt x="422908" y="422459"/>
                    <a:pt x="417796" y="420307"/>
                    <a:pt x="412954" y="417617"/>
                  </a:cubicBezTo>
                  <a:cubicBezTo>
                    <a:pt x="412147" y="417348"/>
                    <a:pt x="411340" y="416541"/>
                    <a:pt x="411071" y="416003"/>
                  </a:cubicBezTo>
                  <a:cubicBezTo>
                    <a:pt x="410533" y="413044"/>
                    <a:pt x="407573" y="411967"/>
                    <a:pt x="405959" y="410084"/>
                  </a:cubicBezTo>
                  <a:cubicBezTo>
                    <a:pt x="404076" y="408201"/>
                    <a:pt x="402462" y="406587"/>
                    <a:pt x="400848" y="404704"/>
                  </a:cubicBezTo>
                  <a:cubicBezTo>
                    <a:pt x="392508" y="395288"/>
                    <a:pt x="383361" y="386948"/>
                    <a:pt x="372600" y="380491"/>
                  </a:cubicBezTo>
                  <a:cubicBezTo>
                    <a:pt x="362646" y="374304"/>
                    <a:pt x="352692" y="367578"/>
                    <a:pt x="342738" y="361391"/>
                  </a:cubicBezTo>
                  <a:cubicBezTo>
                    <a:pt x="341124" y="360315"/>
                    <a:pt x="339510" y="359507"/>
                    <a:pt x="337896" y="358700"/>
                  </a:cubicBezTo>
                  <a:cubicBezTo>
                    <a:pt x="337358" y="358431"/>
                    <a:pt x="336551" y="358969"/>
                    <a:pt x="335475" y="359507"/>
                  </a:cubicBezTo>
                  <a:cubicBezTo>
                    <a:pt x="336282" y="360584"/>
                    <a:pt x="336820" y="361391"/>
                    <a:pt x="337358" y="361660"/>
                  </a:cubicBezTo>
                  <a:cubicBezTo>
                    <a:pt x="339779" y="363274"/>
                    <a:pt x="342200" y="365157"/>
                    <a:pt x="344621" y="366502"/>
                  </a:cubicBezTo>
                  <a:cubicBezTo>
                    <a:pt x="354575" y="372959"/>
                    <a:pt x="364529" y="379415"/>
                    <a:pt x="374483" y="385603"/>
                  </a:cubicBezTo>
                  <a:cubicBezTo>
                    <a:pt x="382285" y="390714"/>
                    <a:pt x="389011" y="396633"/>
                    <a:pt x="395198" y="403628"/>
                  </a:cubicBezTo>
                  <a:cubicBezTo>
                    <a:pt x="396005" y="404435"/>
                    <a:pt x="396812" y="405511"/>
                    <a:pt x="397619" y="406587"/>
                  </a:cubicBezTo>
                  <a:cubicBezTo>
                    <a:pt x="397888" y="406856"/>
                    <a:pt x="397888" y="407394"/>
                    <a:pt x="398157" y="408201"/>
                  </a:cubicBezTo>
                  <a:cubicBezTo>
                    <a:pt x="397350" y="407932"/>
                    <a:pt x="396543" y="407932"/>
                    <a:pt x="395736" y="407663"/>
                  </a:cubicBezTo>
                  <a:cubicBezTo>
                    <a:pt x="392508" y="405511"/>
                    <a:pt x="389549" y="403359"/>
                    <a:pt x="386320" y="401475"/>
                  </a:cubicBezTo>
                  <a:cubicBezTo>
                    <a:pt x="385244" y="400937"/>
                    <a:pt x="384168" y="400399"/>
                    <a:pt x="382823" y="400399"/>
                  </a:cubicBezTo>
                  <a:cubicBezTo>
                    <a:pt x="379864" y="400399"/>
                    <a:pt x="377173" y="400668"/>
                    <a:pt x="374483" y="400668"/>
                  </a:cubicBezTo>
                  <a:cubicBezTo>
                    <a:pt x="371793" y="399323"/>
                    <a:pt x="369910" y="397171"/>
                    <a:pt x="367219" y="396633"/>
                  </a:cubicBezTo>
                  <a:cubicBezTo>
                    <a:pt x="365874" y="396364"/>
                    <a:pt x="364529" y="394750"/>
                    <a:pt x="363453" y="393674"/>
                  </a:cubicBezTo>
                  <a:cubicBezTo>
                    <a:pt x="353768" y="384258"/>
                    <a:pt x="344621" y="374304"/>
                    <a:pt x="336013" y="364081"/>
                  </a:cubicBezTo>
                  <a:cubicBezTo>
                    <a:pt x="334667" y="362467"/>
                    <a:pt x="333053" y="360584"/>
                    <a:pt x="331439" y="358700"/>
                  </a:cubicBezTo>
                  <a:cubicBezTo>
                    <a:pt x="331977" y="357624"/>
                    <a:pt x="332784" y="356548"/>
                    <a:pt x="333053" y="355472"/>
                  </a:cubicBezTo>
                  <a:cubicBezTo>
                    <a:pt x="333591" y="353589"/>
                    <a:pt x="334398" y="351975"/>
                    <a:pt x="334667" y="350092"/>
                  </a:cubicBezTo>
                  <a:close/>
                  <a:moveTo>
                    <a:pt x="327942" y="359776"/>
                  </a:moveTo>
                  <a:cubicBezTo>
                    <a:pt x="337089" y="371345"/>
                    <a:pt x="346774" y="382375"/>
                    <a:pt x="356997" y="393136"/>
                  </a:cubicBezTo>
                  <a:cubicBezTo>
                    <a:pt x="357804" y="393943"/>
                    <a:pt x="358342" y="395019"/>
                    <a:pt x="359956" y="396902"/>
                  </a:cubicBezTo>
                  <a:cubicBezTo>
                    <a:pt x="357535" y="396364"/>
                    <a:pt x="356458" y="396095"/>
                    <a:pt x="355382" y="395826"/>
                  </a:cubicBezTo>
                  <a:cubicBezTo>
                    <a:pt x="350002" y="393943"/>
                    <a:pt x="344621" y="392329"/>
                    <a:pt x="339510" y="390176"/>
                  </a:cubicBezTo>
                  <a:cubicBezTo>
                    <a:pt x="336551" y="389100"/>
                    <a:pt x="333860" y="387217"/>
                    <a:pt x="331439" y="385603"/>
                  </a:cubicBezTo>
                  <a:cubicBezTo>
                    <a:pt x="322830" y="379684"/>
                    <a:pt x="314491" y="372959"/>
                    <a:pt x="306689" y="365695"/>
                  </a:cubicBezTo>
                  <a:cubicBezTo>
                    <a:pt x="298349" y="358162"/>
                    <a:pt x="288933" y="351975"/>
                    <a:pt x="277903" y="348746"/>
                  </a:cubicBezTo>
                  <a:cubicBezTo>
                    <a:pt x="274406" y="347670"/>
                    <a:pt x="271177" y="346594"/>
                    <a:pt x="267949" y="345518"/>
                  </a:cubicBezTo>
                  <a:cubicBezTo>
                    <a:pt x="267411" y="345518"/>
                    <a:pt x="266604" y="346056"/>
                    <a:pt x="266335" y="346594"/>
                  </a:cubicBezTo>
                  <a:cubicBezTo>
                    <a:pt x="266066" y="346863"/>
                    <a:pt x="266604" y="347670"/>
                    <a:pt x="267142" y="347939"/>
                  </a:cubicBezTo>
                  <a:cubicBezTo>
                    <a:pt x="267680" y="348477"/>
                    <a:pt x="268756" y="348746"/>
                    <a:pt x="269563" y="348746"/>
                  </a:cubicBezTo>
                  <a:cubicBezTo>
                    <a:pt x="283553" y="352244"/>
                    <a:pt x="295659" y="359238"/>
                    <a:pt x="306151" y="368923"/>
                  </a:cubicBezTo>
                  <a:cubicBezTo>
                    <a:pt x="310993" y="373497"/>
                    <a:pt x="316105" y="377801"/>
                    <a:pt x="320947" y="382106"/>
                  </a:cubicBezTo>
                  <a:cubicBezTo>
                    <a:pt x="320409" y="383451"/>
                    <a:pt x="319333" y="382644"/>
                    <a:pt x="318795" y="382375"/>
                  </a:cubicBezTo>
                  <a:cubicBezTo>
                    <a:pt x="310186" y="379415"/>
                    <a:pt x="301577" y="376187"/>
                    <a:pt x="293776" y="371345"/>
                  </a:cubicBezTo>
                  <a:cubicBezTo>
                    <a:pt x="283015" y="364888"/>
                    <a:pt x="271716" y="358969"/>
                    <a:pt x="259878" y="353858"/>
                  </a:cubicBezTo>
                  <a:cubicBezTo>
                    <a:pt x="258802" y="353320"/>
                    <a:pt x="257457" y="352782"/>
                    <a:pt x="256381" y="352513"/>
                  </a:cubicBezTo>
                  <a:cubicBezTo>
                    <a:pt x="256112" y="352513"/>
                    <a:pt x="255843" y="352513"/>
                    <a:pt x="255843" y="352513"/>
                  </a:cubicBezTo>
                  <a:cubicBezTo>
                    <a:pt x="255036" y="353320"/>
                    <a:pt x="255036" y="353858"/>
                    <a:pt x="255843" y="354396"/>
                  </a:cubicBezTo>
                  <a:cubicBezTo>
                    <a:pt x="257188" y="355472"/>
                    <a:pt x="258533" y="356279"/>
                    <a:pt x="260147" y="357086"/>
                  </a:cubicBezTo>
                  <a:cubicBezTo>
                    <a:pt x="271716" y="362198"/>
                    <a:pt x="282208" y="368654"/>
                    <a:pt x="292969" y="374842"/>
                  </a:cubicBezTo>
                  <a:cubicBezTo>
                    <a:pt x="300501" y="379146"/>
                    <a:pt x="308572" y="382644"/>
                    <a:pt x="316912" y="385334"/>
                  </a:cubicBezTo>
                  <a:cubicBezTo>
                    <a:pt x="321754" y="386948"/>
                    <a:pt x="326597" y="388831"/>
                    <a:pt x="331708" y="390445"/>
                  </a:cubicBezTo>
                  <a:cubicBezTo>
                    <a:pt x="336820" y="392329"/>
                    <a:pt x="341931" y="393943"/>
                    <a:pt x="347043" y="395557"/>
                  </a:cubicBezTo>
                  <a:cubicBezTo>
                    <a:pt x="348926" y="396095"/>
                    <a:pt x="351078" y="396633"/>
                    <a:pt x="352154" y="398516"/>
                  </a:cubicBezTo>
                  <a:cubicBezTo>
                    <a:pt x="345697" y="400130"/>
                    <a:pt x="338972" y="400130"/>
                    <a:pt x="332515" y="399592"/>
                  </a:cubicBezTo>
                  <a:cubicBezTo>
                    <a:pt x="330901" y="399592"/>
                    <a:pt x="329287" y="399323"/>
                    <a:pt x="327673" y="399592"/>
                  </a:cubicBezTo>
                  <a:cubicBezTo>
                    <a:pt x="327135" y="399592"/>
                    <a:pt x="326059" y="400668"/>
                    <a:pt x="326059" y="401206"/>
                  </a:cubicBezTo>
                  <a:cubicBezTo>
                    <a:pt x="326059" y="401744"/>
                    <a:pt x="326866" y="402821"/>
                    <a:pt x="327404" y="403090"/>
                  </a:cubicBezTo>
                  <a:cubicBezTo>
                    <a:pt x="328211" y="403359"/>
                    <a:pt x="329556" y="403359"/>
                    <a:pt x="330363" y="403359"/>
                  </a:cubicBezTo>
                  <a:cubicBezTo>
                    <a:pt x="340855" y="403897"/>
                    <a:pt x="351078" y="403359"/>
                    <a:pt x="361570" y="402551"/>
                  </a:cubicBezTo>
                  <a:cubicBezTo>
                    <a:pt x="365067" y="402283"/>
                    <a:pt x="367489" y="403090"/>
                    <a:pt x="369910" y="405242"/>
                  </a:cubicBezTo>
                  <a:cubicBezTo>
                    <a:pt x="376904" y="411429"/>
                    <a:pt x="384168" y="417348"/>
                    <a:pt x="391432" y="423266"/>
                  </a:cubicBezTo>
                  <a:cubicBezTo>
                    <a:pt x="392239" y="423805"/>
                    <a:pt x="393046" y="424612"/>
                    <a:pt x="394122" y="425688"/>
                  </a:cubicBezTo>
                  <a:cubicBezTo>
                    <a:pt x="391701" y="427302"/>
                    <a:pt x="389280" y="426495"/>
                    <a:pt x="387396" y="426764"/>
                  </a:cubicBezTo>
                  <a:cubicBezTo>
                    <a:pt x="385244" y="427033"/>
                    <a:pt x="382823" y="427033"/>
                    <a:pt x="380671" y="427033"/>
                  </a:cubicBezTo>
                  <a:cubicBezTo>
                    <a:pt x="378519" y="427033"/>
                    <a:pt x="376097" y="427033"/>
                    <a:pt x="374214" y="427033"/>
                  </a:cubicBezTo>
                  <a:cubicBezTo>
                    <a:pt x="373138" y="428378"/>
                    <a:pt x="373407" y="429185"/>
                    <a:pt x="374483" y="429723"/>
                  </a:cubicBezTo>
                  <a:cubicBezTo>
                    <a:pt x="374752" y="429992"/>
                    <a:pt x="375290" y="429992"/>
                    <a:pt x="375559" y="429992"/>
                  </a:cubicBezTo>
                  <a:cubicBezTo>
                    <a:pt x="383092" y="430261"/>
                    <a:pt x="390356" y="430799"/>
                    <a:pt x="398157" y="428109"/>
                  </a:cubicBezTo>
                  <a:cubicBezTo>
                    <a:pt x="402462" y="430261"/>
                    <a:pt x="405959" y="434027"/>
                    <a:pt x="409725" y="436987"/>
                  </a:cubicBezTo>
                  <a:cubicBezTo>
                    <a:pt x="413761" y="439946"/>
                    <a:pt x="417527" y="443174"/>
                    <a:pt x="421563" y="446134"/>
                  </a:cubicBezTo>
                  <a:cubicBezTo>
                    <a:pt x="425329" y="449093"/>
                    <a:pt x="429364" y="451783"/>
                    <a:pt x="433131" y="454473"/>
                  </a:cubicBezTo>
                  <a:cubicBezTo>
                    <a:pt x="437166" y="457433"/>
                    <a:pt x="441470" y="460123"/>
                    <a:pt x="445506" y="463082"/>
                  </a:cubicBezTo>
                  <a:cubicBezTo>
                    <a:pt x="449541" y="466041"/>
                    <a:pt x="453846" y="468194"/>
                    <a:pt x="457343" y="471960"/>
                  </a:cubicBezTo>
                  <a:cubicBezTo>
                    <a:pt x="456267" y="472229"/>
                    <a:pt x="455729" y="472767"/>
                    <a:pt x="455191" y="472767"/>
                  </a:cubicBezTo>
                  <a:cubicBezTo>
                    <a:pt x="450348" y="472767"/>
                    <a:pt x="445775" y="472498"/>
                    <a:pt x="440932" y="472229"/>
                  </a:cubicBezTo>
                  <a:cubicBezTo>
                    <a:pt x="438242" y="472229"/>
                    <a:pt x="435552" y="471153"/>
                    <a:pt x="433400" y="469808"/>
                  </a:cubicBezTo>
                  <a:cubicBezTo>
                    <a:pt x="426943" y="465772"/>
                    <a:pt x="420217" y="461737"/>
                    <a:pt x="414568" y="456626"/>
                  </a:cubicBezTo>
                  <a:cubicBezTo>
                    <a:pt x="407842" y="450438"/>
                    <a:pt x="399503" y="446403"/>
                    <a:pt x="391163" y="442636"/>
                  </a:cubicBezTo>
                  <a:cubicBezTo>
                    <a:pt x="381747" y="438601"/>
                    <a:pt x="372869" y="433758"/>
                    <a:pt x="363722" y="428378"/>
                  </a:cubicBezTo>
                  <a:cubicBezTo>
                    <a:pt x="363722" y="428378"/>
                    <a:pt x="363722" y="428378"/>
                    <a:pt x="363722" y="428109"/>
                  </a:cubicBezTo>
                  <a:cubicBezTo>
                    <a:pt x="362108" y="427302"/>
                    <a:pt x="360494" y="426226"/>
                    <a:pt x="358611" y="425419"/>
                  </a:cubicBezTo>
                  <a:cubicBezTo>
                    <a:pt x="354844" y="423536"/>
                    <a:pt x="351078" y="421652"/>
                    <a:pt x="347312" y="420576"/>
                  </a:cubicBezTo>
                  <a:cubicBezTo>
                    <a:pt x="347043" y="420576"/>
                    <a:pt x="346774" y="420307"/>
                    <a:pt x="346505" y="420038"/>
                  </a:cubicBezTo>
                  <a:cubicBezTo>
                    <a:pt x="341393" y="417886"/>
                    <a:pt x="336282" y="416541"/>
                    <a:pt x="330901" y="415465"/>
                  </a:cubicBezTo>
                  <a:cubicBezTo>
                    <a:pt x="328211" y="414927"/>
                    <a:pt x="325521" y="414389"/>
                    <a:pt x="323099" y="413313"/>
                  </a:cubicBezTo>
                  <a:cubicBezTo>
                    <a:pt x="316643" y="410622"/>
                    <a:pt x="309917" y="407932"/>
                    <a:pt x="303461" y="405242"/>
                  </a:cubicBezTo>
                  <a:cubicBezTo>
                    <a:pt x="295121" y="401744"/>
                    <a:pt x="287050" y="398247"/>
                    <a:pt x="278710" y="394750"/>
                  </a:cubicBezTo>
                  <a:cubicBezTo>
                    <a:pt x="266066" y="389638"/>
                    <a:pt x="254498" y="382375"/>
                    <a:pt x="244006" y="374035"/>
                  </a:cubicBezTo>
                  <a:cubicBezTo>
                    <a:pt x="239702" y="370807"/>
                    <a:pt x="236204" y="366502"/>
                    <a:pt x="232438" y="362736"/>
                  </a:cubicBezTo>
                  <a:cubicBezTo>
                    <a:pt x="224367" y="354127"/>
                    <a:pt x="217641" y="344980"/>
                    <a:pt x="211454" y="335026"/>
                  </a:cubicBezTo>
                  <a:cubicBezTo>
                    <a:pt x="210109" y="332605"/>
                    <a:pt x="208764" y="330453"/>
                    <a:pt x="209033" y="326955"/>
                  </a:cubicBezTo>
                  <a:cubicBezTo>
                    <a:pt x="210378" y="326686"/>
                    <a:pt x="211454" y="326417"/>
                    <a:pt x="212530" y="326417"/>
                  </a:cubicBezTo>
                  <a:cubicBezTo>
                    <a:pt x="221139" y="327763"/>
                    <a:pt x="229748" y="329377"/>
                    <a:pt x="238356" y="330722"/>
                  </a:cubicBezTo>
                  <a:cubicBezTo>
                    <a:pt x="240509" y="330991"/>
                    <a:pt x="242930" y="331529"/>
                    <a:pt x="245082" y="331798"/>
                  </a:cubicBezTo>
                  <a:cubicBezTo>
                    <a:pt x="251808" y="333143"/>
                    <a:pt x="258533" y="334219"/>
                    <a:pt x="265259" y="335564"/>
                  </a:cubicBezTo>
                  <a:cubicBezTo>
                    <a:pt x="277096" y="337985"/>
                    <a:pt x="288664" y="340676"/>
                    <a:pt x="300501" y="343366"/>
                  </a:cubicBezTo>
                  <a:cubicBezTo>
                    <a:pt x="303999" y="344173"/>
                    <a:pt x="307227" y="344980"/>
                    <a:pt x="310724" y="346325"/>
                  </a:cubicBezTo>
                  <a:cubicBezTo>
                    <a:pt x="320678" y="351168"/>
                    <a:pt x="321485" y="351706"/>
                    <a:pt x="327942" y="359776"/>
                  </a:cubicBezTo>
                  <a:close/>
                  <a:moveTo>
                    <a:pt x="279517" y="280683"/>
                  </a:moveTo>
                  <a:cubicBezTo>
                    <a:pt x="281131" y="282835"/>
                    <a:pt x="283015" y="284718"/>
                    <a:pt x="283822" y="288216"/>
                  </a:cubicBezTo>
                  <a:cubicBezTo>
                    <a:pt x="277096" y="281490"/>
                    <a:pt x="271177" y="275303"/>
                    <a:pt x="264452" y="269653"/>
                  </a:cubicBezTo>
                  <a:cubicBezTo>
                    <a:pt x="257995" y="264004"/>
                    <a:pt x="251270" y="258892"/>
                    <a:pt x="244006" y="253242"/>
                  </a:cubicBezTo>
                  <a:cubicBezTo>
                    <a:pt x="244813" y="251359"/>
                    <a:pt x="245620" y="249745"/>
                    <a:pt x="246427" y="247593"/>
                  </a:cubicBezTo>
                  <a:cubicBezTo>
                    <a:pt x="248041" y="248669"/>
                    <a:pt x="249386" y="249207"/>
                    <a:pt x="250193" y="250283"/>
                  </a:cubicBezTo>
                  <a:cubicBezTo>
                    <a:pt x="260416" y="259968"/>
                    <a:pt x="270908" y="269384"/>
                    <a:pt x="279517" y="280683"/>
                  </a:cubicBezTo>
                  <a:close/>
                  <a:moveTo>
                    <a:pt x="273599" y="261582"/>
                  </a:moveTo>
                  <a:cubicBezTo>
                    <a:pt x="270101" y="258354"/>
                    <a:pt x="270101" y="258354"/>
                    <a:pt x="270908" y="254588"/>
                  </a:cubicBezTo>
                  <a:cubicBezTo>
                    <a:pt x="271177" y="253242"/>
                    <a:pt x="271447" y="251897"/>
                    <a:pt x="271716" y="250014"/>
                  </a:cubicBezTo>
                  <a:cubicBezTo>
                    <a:pt x="274406" y="256471"/>
                    <a:pt x="274675" y="257547"/>
                    <a:pt x="273599" y="261582"/>
                  </a:cubicBezTo>
                  <a:close/>
                  <a:moveTo>
                    <a:pt x="252615" y="215041"/>
                  </a:moveTo>
                  <a:cubicBezTo>
                    <a:pt x="257457" y="219614"/>
                    <a:pt x="260416" y="224995"/>
                    <a:pt x="262031" y="231452"/>
                  </a:cubicBezTo>
                  <a:cubicBezTo>
                    <a:pt x="263107" y="235756"/>
                    <a:pt x="264721" y="240060"/>
                    <a:pt x="266066" y="244365"/>
                  </a:cubicBezTo>
                  <a:cubicBezTo>
                    <a:pt x="266604" y="246248"/>
                    <a:pt x="267411" y="248131"/>
                    <a:pt x="267142" y="250014"/>
                  </a:cubicBezTo>
                  <a:cubicBezTo>
                    <a:pt x="265797" y="251090"/>
                    <a:pt x="265259" y="250283"/>
                    <a:pt x="264721" y="249745"/>
                  </a:cubicBezTo>
                  <a:cubicBezTo>
                    <a:pt x="262031" y="246248"/>
                    <a:pt x="259609" y="242751"/>
                    <a:pt x="256919" y="239253"/>
                  </a:cubicBezTo>
                  <a:cubicBezTo>
                    <a:pt x="255574" y="237639"/>
                    <a:pt x="253960" y="237101"/>
                    <a:pt x="253422" y="238177"/>
                  </a:cubicBezTo>
                  <a:cubicBezTo>
                    <a:pt x="252615" y="239522"/>
                    <a:pt x="253422" y="240598"/>
                    <a:pt x="254229" y="241405"/>
                  </a:cubicBezTo>
                  <a:cubicBezTo>
                    <a:pt x="257457" y="245710"/>
                    <a:pt x="260955" y="249745"/>
                    <a:pt x="264183" y="254050"/>
                  </a:cubicBezTo>
                  <a:cubicBezTo>
                    <a:pt x="265528" y="255933"/>
                    <a:pt x="266604" y="258085"/>
                    <a:pt x="267680" y="260237"/>
                  </a:cubicBezTo>
                  <a:cubicBezTo>
                    <a:pt x="266335" y="259430"/>
                    <a:pt x="264990" y="258623"/>
                    <a:pt x="263914" y="257547"/>
                  </a:cubicBezTo>
                  <a:cubicBezTo>
                    <a:pt x="259878" y="253512"/>
                    <a:pt x="255843" y="249207"/>
                    <a:pt x="251539" y="245172"/>
                  </a:cubicBezTo>
                  <a:cubicBezTo>
                    <a:pt x="249924" y="243558"/>
                    <a:pt x="248848" y="241674"/>
                    <a:pt x="248848" y="238984"/>
                  </a:cubicBezTo>
                  <a:cubicBezTo>
                    <a:pt x="249117" y="230913"/>
                    <a:pt x="248848" y="222843"/>
                    <a:pt x="247772" y="214772"/>
                  </a:cubicBezTo>
                  <a:cubicBezTo>
                    <a:pt x="247503" y="213427"/>
                    <a:pt x="247772" y="211813"/>
                    <a:pt x="248041" y="210198"/>
                  </a:cubicBezTo>
                  <a:cubicBezTo>
                    <a:pt x="250463" y="211544"/>
                    <a:pt x="251001" y="213696"/>
                    <a:pt x="252615" y="215041"/>
                  </a:cubicBezTo>
                  <a:close/>
                  <a:moveTo>
                    <a:pt x="187511" y="150475"/>
                  </a:moveTo>
                  <a:cubicBezTo>
                    <a:pt x="181861" y="137562"/>
                    <a:pt x="176750" y="124379"/>
                    <a:pt x="173252" y="110659"/>
                  </a:cubicBezTo>
                  <a:cubicBezTo>
                    <a:pt x="172714" y="108776"/>
                    <a:pt x="172176" y="107162"/>
                    <a:pt x="171638" y="105279"/>
                  </a:cubicBezTo>
                  <a:cubicBezTo>
                    <a:pt x="170024" y="99360"/>
                    <a:pt x="168141" y="93711"/>
                    <a:pt x="166796" y="87792"/>
                  </a:cubicBezTo>
                  <a:cubicBezTo>
                    <a:pt x="165720" y="82950"/>
                    <a:pt x="164912" y="78107"/>
                    <a:pt x="164105" y="72996"/>
                  </a:cubicBezTo>
                  <a:cubicBezTo>
                    <a:pt x="162222" y="60351"/>
                    <a:pt x="158456" y="48245"/>
                    <a:pt x="157649" y="35601"/>
                  </a:cubicBezTo>
                  <a:cubicBezTo>
                    <a:pt x="157649" y="35332"/>
                    <a:pt x="157649" y="35063"/>
                    <a:pt x="157380" y="34794"/>
                  </a:cubicBezTo>
                  <a:cubicBezTo>
                    <a:pt x="157111" y="31028"/>
                    <a:pt x="156304" y="26992"/>
                    <a:pt x="155766" y="23495"/>
                  </a:cubicBezTo>
                  <a:cubicBezTo>
                    <a:pt x="154959" y="18114"/>
                    <a:pt x="154690" y="11389"/>
                    <a:pt x="152806" y="5739"/>
                  </a:cubicBezTo>
                  <a:cubicBezTo>
                    <a:pt x="153075" y="5470"/>
                    <a:pt x="153344" y="5201"/>
                    <a:pt x="153613" y="4932"/>
                  </a:cubicBezTo>
                  <a:cubicBezTo>
                    <a:pt x="156035" y="5470"/>
                    <a:pt x="157918" y="6815"/>
                    <a:pt x="159801" y="8699"/>
                  </a:cubicBezTo>
                  <a:cubicBezTo>
                    <a:pt x="161953" y="10851"/>
                    <a:pt x="163836" y="12734"/>
                    <a:pt x="165720" y="15155"/>
                  </a:cubicBezTo>
                  <a:cubicBezTo>
                    <a:pt x="171369" y="21612"/>
                    <a:pt x="175943" y="28875"/>
                    <a:pt x="180247" y="36139"/>
                  </a:cubicBezTo>
                  <a:cubicBezTo>
                    <a:pt x="185627" y="45555"/>
                    <a:pt x="191008" y="54971"/>
                    <a:pt x="196388" y="64118"/>
                  </a:cubicBezTo>
                  <a:cubicBezTo>
                    <a:pt x="199617" y="69767"/>
                    <a:pt x="202845" y="75148"/>
                    <a:pt x="205535" y="81066"/>
                  </a:cubicBezTo>
                  <a:cubicBezTo>
                    <a:pt x="208495" y="88330"/>
                    <a:pt x="211454" y="95594"/>
                    <a:pt x="214413" y="103126"/>
                  </a:cubicBezTo>
                  <a:cubicBezTo>
                    <a:pt x="220870" y="118999"/>
                    <a:pt x="226519" y="134871"/>
                    <a:pt x="230555" y="151551"/>
                  </a:cubicBezTo>
                  <a:cubicBezTo>
                    <a:pt x="232976" y="161505"/>
                    <a:pt x="235128" y="171459"/>
                    <a:pt x="237818" y="181144"/>
                  </a:cubicBezTo>
                  <a:cubicBezTo>
                    <a:pt x="242392" y="197016"/>
                    <a:pt x="244006" y="213427"/>
                    <a:pt x="244544" y="229837"/>
                  </a:cubicBezTo>
                  <a:cubicBezTo>
                    <a:pt x="244544" y="233873"/>
                    <a:pt x="244275" y="237639"/>
                    <a:pt x="243737" y="241674"/>
                  </a:cubicBezTo>
                  <a:cubicBezTo>
                    <a:pt x="243737" y="242481"/>
                    <a:pt x="243468" y="243827"/>
                    <a:pt x="241854" y="244365"/>
                  </a:cubicBezTo>
                  <a:cubicBezTo>
                    <a:pt x="241854" y="243020"/>
                    <a:pt x="241585" y="241943"/>
                    <a:pt x="241585" y="240598"/>
                  </a:cubicBezTo>
                  <a:cubicBezTo>
                    <a:pt x="241047" y="236832"/>
                    <a:pt x="241047" y="233066"/>
                    <a:pt x="239971" y="229568"/>
                  </a:cubicBezTo>
                  <a:cubicBezTo>
                    <a:pt x="238087" y="220959"/>
                    <a:pt x="235935" y="212620"/>
                    <a:pt x="234052" y="204011"/>
                  </a:cubicBezTo>
                  <a:cubicBezTo>
                    <a:pt x="230824" y="188676"/>
                    <a:pt x="226250" y="173342"/>
                    <a:pt x="220870" y="158546"/>
                  </a:cubicBezTo>
                  <a:cubicBezTo>
                    <a:pt x="218987" y="153434"/>
                    <a:pt x="217372" y="148323"/>
                    <a:pt x="215489" y="143211"/>
                  </a:cubicBezTo>
                  <a:cubicBezTo>
                    <a:pt x="213068" y="136486"/>
                    <a:pt x="210647" y="129491"/>
                    <a:pt x="207688" y="122765"/>
                  </a:cubicBezTo>
                  <a:cubicBezTo>
                    <a:pt x="204459" y="115233"/>
                    <a:pt x="200693" y="107700"/>
                    <a:pt x="196927" y="100167"/>
                  </a:cubicBezTo>
                  <a:cubicBezTo>
                    <a:pt x="196388" y="99091"/>
                    <a:pt x="195581" y="97746"/>
                    <a:pt x="194774" y="97477"/>
                  </a:cubicBezTo>
                  <a:cubicBezTo>
                    <a:pt x="192084" y="96939"/>
                    <a:pt x="191277" y="94787"/>
                    <a:pt x="190201" y="92904"/>
                  </a:cubicBezTo>
                  <a:cubicBezTo>
                    <a:pt x="184551" y="84026"/>
                    <a:pt x="179171" y="74879"/>
                    <a:pt x="174597" y="65194"/>
                  </a:cubicBezTo>
                  <a:cubicBezTo>
                    <a:pt x="173521" y="63042"/>
                    <a:pt x="172445" y="61158"/>
                    <a:pt x="171369" y="59275"/>
                  </a:cubicBezTo>
                  <a:cubicBezTo>
                    <a:pt x="170831" y="58468"/>
                    <a:pt x="170293" y="57930"/>
                    <a:pt x="169755" y="57392"/>
                  </a:cubicBezTo>
                  <a:cubicBezTo>
                    <a:pt x="169217" y="57123"/>
                    <a:pt x="168410" y="57123"/>
                    <a:pt x="168141" y="57392"/>
                  </a:cubicBezTo>
                  <a:cubicBezTo>
                    <a:pt x="167603" y="57661"/>
                    <a:pt x="167334" y="58468"/>
                    <a:pt x="167334" y="59006"/>
                  </a:cubicBezTo>
                  <a:cubicBezTo>
                    <a:pt x="167334" y="59544"/>
                    <a:pt x="167603" y="60351"/>
                    <a:pt x="167872" y="60889"/>
                  </a:cubicBezTo>
                  <a:cubicBezTo>
                    <a:pt x="172176" y="68960"/>
                    <a:pt x="176750" y="77031"/>
                    <a:pt x="181323" y="84833"/>
                  </a:cubicBezTo>
                  <a:cubicBezTo>
                    <a:pt x="185089" y="91558"/>
                    <a:pt x="189394" y="98015"/>
                    <a:pt x="192891" y="104741"/>
                  </a:cubicBezTo>
                  <a:cubicBezTo>
                    <a:pt x="199079" y="117116"/>
                    <a:pt x="204997" y="129760"/>
                    <a:pt x="210647" y="142404"/>
                  </a:cubicBezTo>
                  <a:cubicBezTo>
                    <a:pt x="213068" y="147516"/>
                    <a:pt x="214413" y="152896"/>
                    <a:pt x="215489" y="158546"/>
                  </a:cubicBezTo>
                  <a:cubicBezTo>
                    <a:pt x="215489" y="159353"/>
                    <a:pt x="215758" y="160160"/>
                    <a:pt x="214413" y="160967"/>
                  </a:cubicBezTo>
                  <a:cubicBezTo>
                    <a:pt x="213606" y="160160"/>
                    <a:pt x="212530" y="159622"/>
                    <a:pt x="211992" y="158546"/>
                  </a:cubicBezTo>
                  <a:cubicBezTo>
                    <a:pt x="207418" y="151282"/>
                    <a:pt x="202307" y="144556"/>
                    <a:pt x="198541" y="136755"/>
                  </a:cubicBezTo>
                  <a:cubicBezTo>
                    <a:pt x="197465" y="134602"/>
                    <a:pt x="196388" y="132719"/>
                    <a:pt x="195312" y="130836"/>
                  </a:cubicBezTo>
                  <a:cubicBezTo>
                    <a:pt x="194774" y="130029"/>
                    <a:pt x="193967" y="129222"/>
                    <a:pt x="192622" y="130298"/>
                  </a:cubicBezTo>
                  <a:cubicBezTo>
                    <a:pt x="192353" y="132988"/>
                    <a:pt x="193698" y="135140"/>
                    <a:pt x="195043" y="137024"/>
                  </a:cubicBezTo>
                  <a:cubicBezTo>
                    <a:pt x="200962" y="146978"/>
                    <a:pt x="207149" y="156931"/>
                    <a:pt x="213337" y="166885"/>
                  </a:cubicBezTo>
                  <a:cubicBezTo>
                    <a:pt x="215489" y="170114"/>
                    <a:pt x="218180" y="173073"/>
                    <a:pt x="222484" y="173342"/>
                  </a:cubicBezTo>
                  <a:cubicBezTo>
                    <a:pt x="223291" y="175763"/>
                    <a:pt x="223829" y="177915"/>
                    <a:pt x="224636" y="180068"/>
                  </a:cubicBezTo>
                  <a:cubicBezTo>
                    <a:pt x="229479" y="196747"/>
                    <a:pt x="232976" y="213965"/>
                    <a:pt x="236742" y="230913"/>
                  </a:cubicBezTo>
                  <a:cubicBezTo>
                    <a:pt x="237280" y="233066"/>
                    <a:pt x="237549" y="235487"/>
                    <a:pt x="237549" y="237639"/>
                  </a:cubicBezTo>
                  <a:cubicBezTo>
                    <a:pt x="237549" y="238446"/>
                    <a:pt x="237280" y="238984"/>
                    <a:pt x="236742" y="240329"/>
                  </a:cubicBezTo>
                  <a:cubicBezTo>
                    <a:pt x="235666" y="238715"/>
                    <a:pt x="234590" y="237908"/>
                    <a:pt x="234052" y="236832"/>
                  </a:cubicBezTo>
                  <a:cubicBezTo>
                    <a:pt x="227595" y="226609"/>
                    <a:pt x="220870" y="216655"/>
                    <a:pt x="214413" y="206432"/>
                  </a:cubicBezTo>
                  <a:cubicBezTo>
                    <a:pt x="209033" y="197823"/>
                    <a:pt x="203921" y="188945"/>
                    <a:pt x="199617" y="179799"/>
                  </a:cubicBezTo>
                  <a:cubicBezTo>
                    <a:pt x="196119" y="169845"/>
                    <a:pt x="191815" y="160160"/>
                    <a:pt x="187511" y="150475"/>
                  </a:cubicBezTo>
                  <a:close/>
                  <a:moveTo>
                    <a:pt x="108148" y="83757"/>
                  </a:moveTo>
                  <a:cubicBezTo>
                    <a:pt x="107072" y="79990"/>
                    <a:pt x="106534" y="75955"/>
                    <a:pt x="105996" y="71919"/>
                  </a:cubicBezTo>
                  <a:cubicBezTo>
                    <a:pt x="105996" y="71650"/>
                    <a:pt x="106265" y="71650"/>
                    <a:pt x="106265" y="71381"/>
                  </a:cubicBezTo>
                  <a:cubicBezTo>
                    <a:pt x="115950" y="79721"/>
                    <a:pt x="125635" y="88061"/>
                    <a:pt x="133975" y="98284"/>
                  </a:cubicBezTo>
                  <a:cubicBezTo>
                    <a:pt x="135320" y="100167"/>
                    <a:pt x="136934" y="101781"/>
                    <a:pt x="138548" y="103395"/>
                  </a:cubicBezTo>
                  <a:cubicBezTo>
                    <a:pt x="155497" y="121958"/>
                    <a:pt x="170293" y="142135"/>
                    <a:pt x="183206" y="163926"/>
                  </a:cubicBezTo>
                  <a:cubicBezTo>
                    <a:pt x="191008" y="177108"/>
                    <a:pt x="199348" y="190022"/>
                    <a:pt x="207957" y="202666"/>
                  </a:cubicBezTo>
                  <a:cubicBezTo>
                    <a:pt x="214413" y="212351"/>
                    <a:pt x="219794" y="222574"/>
                    <a:pt x="224905" y="233066"/>
                  </a:cubicBezTo>
                  <a:cubicBezTo>
                    <a:pt x="225174" y="233873"/>
                    <a:pt x="225443" y="234411"/>
                    <a:pt x="225712" y="235218"/>
                  </a:cubicBezTo>
                  <a:cubicBezTo>
                    <a:pt x="224636" y="234680"/>
                    <a:pt x="223560" y="234142"/>
                    <a:pt x="222753" y="233335"/>
                  </a:cubicBezTo>
                  <a:cubicBezTo>
                    <a:pt x="209571" y="220690"/>
                    <a:pt x="196927" y="207508"/>
                    <a:pt x="185896" y="192712"/>
                  </a:cubicBezTo>
                  <a:cubicBezTo>
                    <a:pt x="181054" y="185986"/>
                    <a:pt x="175404" y="179799"/>
                    <a:pt x="170293" y="173073"/>
                  </a:cubicBezTo>
                  <a:cubicBezTo>
                    <a:pt x="165451" y="166616"/>
                    <a:pt x="160877" y="159891"/>
                    <a:pt x="156035" y="153434"/>
                  </a:cubicBezTo>
                  <a:cubicBezTo>
                    <a:pt x="155497" y="152627"/>
                    <a:pt x="154959" y="151820"/>
                    <a:pt x="154421" y="151013"/>
                  </a:cubicBezTo>
                  <a:cubicBezTo>
                    <a:pt x="153075" y="151282"/>
                    <a:pt x="152806" y="151820"/>
                    <a:pt x="153075" y="152627"/>
                  </a:cubicBezTo>
                  <a:cubicBezTo>
                    <a:pt x="153882" y="154510"/>
                    <a:pt x="154959" y="156393"/>
                    <a:pt x="156035" y="158008"/>
                  </a:cubicBezTo>
                  <a:cubicBezTo>
                    <a:pt x="159801" y="163388"/>
                    <a:pt x="163567" y="169038"/>
                    <a:pt x="167603" y="174418"/>
                  </a:cubicBezTo>
                  <a:cubicBezTo>
                    <a:pt x="176212" y="185448"/>
                    <a:pt x="185089" y="196747"/>
                    <a:pt x="193967" y="207508"/>
                  </a:cubicBezTo>
                  <a:cubicBezTo>
                    <a:pt x="203114" y="218269"/>
                    <a:pt x="212799" y="228492"/>
                    <a:pt x="223022" y="238177"/>
                  </a:cubicBezTo>
                  <a:cubicBezTo>
                    <a:pt x="224905" y="240060"/>
                    <a:pt x="226788" y="241943"/>
                    <a:pt x="228671" y="243827"/>
                  </a:cubicBezTo>
                  <a:cubicBezTo>
                    <a:pt x="227864" y="245441"/>
                    <a:pt x="227057" y="244634"/>
                    <a:pt x="226519" y="244365"/>
                  </a:cubicBezTo>
                  <a:cubicBezTo>
                    <a:pt x="220063" y="240598"/>
                    <a:pt x="214413" y="235756"/>
                    <a:pt x="208764" y="230913"/>
                  </a:cubicBezTo>
                  <a:cubicBezTo>
                    <a:pt x="204997" y="227685"/>
                    <a:pt x="201769" y="224457"/>
                    <a:pt x="198003" y="221498"/>
                  </a:cubicBezTo>
                  <a:cubicBezTo>
                    <a:pt x="191277" y="215848"/>
                    <a:pt x="185358" y="209391"/>
                    <a:pt x="179978" y="202666"/>
                  </a:cubicBezTo>
                  <a:cubicBezTo>
                    <a:pt x="170293" y="190560"/>
                    <a:pt x="160339" y="178454"/>
                    <a:pt x="150923" y="166078"/>
                  </a:cubicBezTo>
                  <a:cubicBezTo>
                    <a:pt x="146081" y="159622"/>
                    <a:pt x="141507" y="152896"/>
                    <a:pt x="137203" y="145901"/>
                  </a:cubicBezTo>
                  <a:cubicBezTo>
                    <a:pt x="132360" y="138369"/>
                    <a:pt x="128056" y="130567"/>
                    <a:pt x="123214" y="123034"/>
                  </a:cubicBezTo>
                  <a:cubicBezTo>
                    <a:pt x="119178" y="116847"/>
                    <a:pt x="116488" y="110121"/>
                    <a:pt x="114336" y="103126"/>
                  </a:cubicBezTo>
                  <a:cubicBezTo>
                    <a:pt x="111915" y="96939"/>
                    <a:pt x="109762" y="90482"/>
                    <a:pt x="108148" y="83757"/>
                  </a:cubicBezTo>
                  <a:close/>
                  <a:moveTo>
                    <a:pt x="105996" y="103933"/>
                  </a:moveTo>
                  <a:cubicBezTo>
                    <a:pt x="108148" y="106355"/>
                    <a:pt x="110300" y="109045"/>
                    <a:pt x="112184" y="111735"/>
                  </a:cubicBezTo>
                  <a:cubicBezTo>
                    <a:pt x="112722" y="112273"/>
                    <a:pt x="112991" y="113080"/>
                    <a:pt x="113529" y="113887"/>
                  </a:cubicBezTo>
                  <a:cubicBezTo>
                    <a:pt x="118640" y="122765"/>
                    <a:pt x="123752" y="131374"/>
                    <a:pt x="129132" y="140252"/>
                  </a:cubicBezTo>
                  <a:cubicBezTo>
                    <a:pt x="133437" y="147247"/>
                    <a:pt x="137741" y="153972"/>
                    <a:pt x="142045" y="160967"/>
                  </a:cubicBezTo>
                  <a:cubicBezTo>
                    <a:pt x="142583" y="161774"/>
                    <a:pt x="143390" y="162581"/>
                    <a:pt x="143121" y="163657"/>
                  </a:cubicBezTo>
                  <a:cubicBezTo>
                    <a:pt x="142583" y="163657"/>
                    <a:pt x="142045" y="163926"/>
                    <a:pt x="141776" y="163657"/>
                  </a:cubicBezTo>
                  <a:cubicBezTo>
                    <a:pt x="137741" y="161774"/>
                    <a:pt x="133706" y="160160"/>
                    <a:pt x="129939" y="158277"/>
                  </a:cubicBezTo>
                  <a:cubicBezTo>
                    <a:pt x="121061" y="153434"/>
                    <a:pt x="111915" y="148592"/>
                    <a:pt x="103575" y="142942"/>
                  </a:cubicBezTo>
                  <a:cubicBezTo>
                    <a:pt x="96042" y="138100"/>
                    <a:pt x="89316" y="132450"/>
                    <a:pt x="82322" y="126801"/>
                  </a:cubicBezTo>
                  <a:cubicBezTo>
                    <a:pt x="75327" y="121151"/>
                    <a:pt x="68332" y="115233"/>
                    <a:pt x="61338" y="109045"/>
                  </a:cubicBezTo>
                  <a:cubicBezTo>
                    <a:pt x="56764" y="105010"/>
                    <a:pt x="52460" y="100436"/>
                    <a:pt x="48156" y="95863"/>
                  </a:cubicBezTo>
                  <a:cubicBezTo>
                    <a:pt x="35242" y="81873"/>
                    <a:pt x="24481" y="66270"/>
                    <a:pt x="13451" y="51205"/>
                  </a:cubicBezTo>
                  <a:cubicBezTo>
                    <a:pt x="11030" y="47976"/>
                    <a:pt x="9416" y="44748"/>
                    <a:pt x="7264" y="40713"/>
                  </a:cubicBezTo>
                  <a:cubicBezTo>
                    <a:pt x="8609" y="40713"/>
                    <a:pt x="9147" y="40713"/>
                    <a:pt x="9685" y="40982"/>
                  </a:cubicBezTo>
                  <a:cubicBezTo>
                    <a:pt x="11568" y="42058"/>
                    <a:pt x="13720" y="43134"/>
                    <a:pt x="15603" y="44479"/>
                  </a:cubicBezTo>
                  <a:cubicBezTo>
                    <a:pt x="31476" y="55240"/>
                    <a:pt x="47079" y="66001"/>
                    <a:pt x="62414" y="77569"/>
                  </a:cubicBezTo>
                  <a:cubicBezTo>
                    <a:pt x="70754" y="83757"/>
                    <a:pt x="78824" y="90213"/>
                    <a:pt x="86895" y="96939"/>
                  </a:cubicBezTo>
                  <a:cubicBezTo>
                    <a:pt x="94428" y="103126"/>
                    <a:pt x="101423" y="109852"/>
                    <a:pt x="107072" y="117923"/>
                  </a:cubicBezTo>
                  <a:cubicBezTo>
                    <a:pt x="110031" y="122227"/>
                    <a:pt x="113529" y="126263"/>
                    <a:pt x="116757" y="130298"/>
                  </a:cubicBezTo>
                  <a:cubicBezTo>
                    <a:pt x="117295" y="131105"/>
                    <a:pt x="118102" y="131374"/>
                    <a:pt x="119716" y="131374"/>
                  </a:cubicBezTo>
                  <a:cubicBezTo>
                    <a:pt x="119447" y="130567"/>
                    <a:pt x="119178" y="129491"/>
                    <a:pt x="118640" y="128684"/>
                  </a:cubicBezTo>
                  <a:cubicBezTo>
                    <a:pt x="114067" y="122227"/>
                    <a:pt x="109493" y="115771"/>
                    <a:pt x="104651" y="109583"/>
                  </a:cubicBezTo>
                  <a:cubicBezTo>
                    <a:pt x="99270" y="102588"/>
                    <a:pt x="92276" y="97208"/>
                    <a:pt x="85550" y="91558"/>
                  </a:cubicBezTo>
                  <a:cubicBezTo>
                    <a:pt x="71023" y="79183"/>
                    <a:pt x="55419" y="68153"/>
                    <a:pt x="39816" y="56854"/>
                  </a:cubicBezTo>
                  <a:cubicBezTo>
                    <a:pt x="32552" y="51474"/>
                    <a:pt x="25019" y="46362"/>
                    <a:pt x="17487" y="40982"/>
                  </a:cubicBezTo>
                  <a:cubicBezTo>
                    <a:pt x="19908" y="40713"/>
                    <a:pt x="21791" y="41789"/>
                    <a:pt x="23674" y="42865"/>
                  </a:cubicBezTo>
                  <a:cubicBezTo>
                    <a:pt x="32821" y="47707"/>
                    <a:pt x="41699" y="53088"/>
                    <a:pt x="50308" y="59006"/>
                  </a:cubicBezTo>
                  <a:cubicBezTo>
                    <a:pt x="60531" y="66001"/>
                    <a:pt x="70754" y="73265"/>
                    <a:pt x="80708" y="80797"/>
                  </a:cubicBezTo>
                  <a:cubicBezTo>
                    <a:pt x="87433" y="85640"/>
                    <a:pt x="93621" y="91289"/>
                    <a:pt x="99808" y="96670"/>
                  </a:cubicBezTo>
                  <a:cubicBezTo>
                    <a:pt x="102230" y="98553"/>
                    <a:pt x="103844" y="101512"/>
                    <a:pt x="105996" y="10393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8" name="Полилиния: фигура 3157">
              <a:extLst>
                <a:ext uri="{FF2B5EF4-FFF2-40B4-BE49-F238E27FC236}">
                  <a16:creationId xmlns:a16="http://schemas.microsoft.com/office/drawing/2014/main" id="{DFF8D51C-3501-63AA-64E8-1EB109E25AC8}"/>
                </a:ext>
              </a:extLst>
            </p:cNvPr>
            <p:cNvSpPr/>
            <p:nvPr/>
          </p:nvSpPr>
          <p:spPr>
            <a:xfrm>
              <a:off x="4252066" y="7258994"/>
              <a:ext cx="12323" cy="36049"/>
            </a:xfrm>
            <a:custGeom>
              <a:avLst/>
              <a:gdLst>
                <a:gd name="connsiteX0" fmla="*/ 111 w 12323"/>
                <a:gd name="connsiteY0" fmla="*/ 3228 h 36049"/>
                <a:gd name="connsiteX1" fmla="*/ 8451 w 12323"/>
                <a:gd name="connsiteY1" fmla="*/ 34435 h 36049"/>
                <a:gd name="connsiteX2" fmla="*/ 8989 w 12323"/>
                <a:gd name="connsiteY2" fmla="*/ 35511 h 36049"/>
                <a:gd name="connsiteX3" fmla="*/ 10065 w 12323"/>
                <a:gd name="connsiteY3" fmla="*/ 36049 h 36049"/>
                <a:gd name="connsiteX4" fmla="*/ 11680 w 12323"/>
                <a:gd name="connsiteY4" fmla="*/ 35242 h 36049"/>
                <a:gd name="connsiteX5" fmla="*/ 11949 w 12323"/>
                <a:gd name="connsiteY5" fmla="*/ 29862 h 36049"/>
                <a:gd name="connsiteX6" fmla="*/ 4147 w 12323"/>
                <a:gd name="connsiteY6" fmla="*/ 4304 h 36049"/>
                <a:gd name="connsiteX7" fmla="*/ 1726 w 12323"/>
                <a:gd name="connsiteY7" fmla="*/ 0 h 36049"/>
                <a:gd name="connsiteX8" fmla="*/ 380 w 12323"/>
                <a:gd name="connsiteY8" fmla="*/ 807 h 36049"/>
                <a:gd name="connsiteX9" fmla="*/ 111 w 12323"/>
                <a:gd name="connsiteY9" fmla="*/ 3228 h 36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23" h="36049">
                  <a:moveTo>
                    <a:pt x="111" y="3228"/>
                  </a:moveTo>
                  <a:cubicBezTo>
                    <a:pt x="3609" y="13451"/>
                    <a:pt x="6299" y="23674"/>
                    <a:pt x="8451" y="34435"/>
                  </a:cubicBezTo>
                  <a:cubicBezTo>
                    <a:pt x="8451" y="34704"/>
                    <a:pt x="8720" y="35242"/>
                    <a:pt x="8989" y="35511"/>
                  </a:cubicBezTo>
                  <a:cubicBezTo>
                    <a:pt x="9258" y="35780"/>
                    <a:pt x="9796" y="36049"/>
                    <a:pt x="10065" y="36049"/>
                  </a:cubicBezTo>
                  <a:cubicBezTo>
                    <a:pt x="10603" y="36049"/>
                    <a:pt x="11410" y="35780"/>
                    <a:pt x="11680" y="35242"/>
                  </a:cubicBezTo>
                  <a:cubicBezTo>
                    <a:pt x="12756" y="33628"/>
                    <a:pt x="12218" y="31745"/>
                    <a:pt x="11949" y="29862"/>
                  </a:cubicBezTo>
                  <a:cubicBezTo>
                    <a:pt x="10065" y="21253"/>
                    <a:pt x="7106" y="12644"/>
                    <a:pt x="4147" y="4304"/>
                  </a:cubicBezTo>
                  <a:cubicBezTo>
                    <a:pt x="3609" y="2959"/>
                    <a:pt x="2533" y="1614"/>
                    <a:pt x="1726" y="0"/>
                  </a:cubicBezTo>
                  <a:cubicBezTo>
                    <a:pt x="919" y="538"/>
                    <a:pt x="380" y="807"/>
                    <a:pt x="380" y="807"/>
                  </a:cubicBezTo>
                  <a:cubicBezTo>
                    <a:pt x="111" y="1614"/>
                    <a:pt x="-158" y="2421"/>
                    <a:pt x="111" y="322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59" name="Полилиния: фигура 3158">
              <a:extLst>
                <a:ext uri="{FF2B5EF4-FFF2-40B4-BE49-F238E27FC236}">
                  <a16:creationId xmlns:a16="http://schemas.microsoft.com/office/drawing/2014/main" id="{AD759F81-278E-9A03-D21C-4DD0E499034C}"/>
                </a:ext>
              </a:extLst>
            </p:cNvPr>
            <p:cNvSpPr/>
            <p:nvPr/>
          </p:nvSpPr>
          <p:spPr>
            <a:xfrm>
              <a:off x="4223318" y="7207774"/>
              <a:ext cx="27244" cy="45676"/>
            </a:xfrm>
            <a:custGeom>
              <a:avLst/>
              <a:gdLst>
                <a:gd name="connsiteX0" fmla="*/ 27245 w 27244"/>
                <a:gd name="connsiteY0" fmla="*/ 45033 h 45676"/>
                <a:gd name="connsiteX1" fmla="*/ 611 w 27244"/>
                <a:gd name="connsiteY1" fmla="*/ 106 h 45676"/>
                <a:gd name="connsiteX2" fmla="*/ 73 w 27244"/>
                <a:gd name="connsiteY2" fmla="*/ 644 h 45676"/>
                <a:gd name="connsiteX3" fmla="*/ 14332 w 27244"/>
                <a:gd name="connsiteY3" fmla="*/ 21090 h 45676"/>
                <a:gd name="connsiteX4" fmla="*/ 26438 w 27244"/>
                <a:gd name="connsiteY4" fmla="*/ 45571 h 45676"/>
                <a:gd name="connsiteX5" fmla="*/ 27245 w 27244"/>
                <a:gd name="connsiteY5" fmla="*/ 45033 h 4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44" h="45676">
                  <a:moveTo>
                    <a:pt x="27245" y="45033"/>
                  </a:moveTo>
                  <a:cubicBezTo>
                    <a:pt x="23209" y="28622"/>
                    <a:pt x="12718" y="11943"/>
                    <a:pt x="611" y="106"/>
                  </a:cubicBezTo>
                  <a:cubicBezTo>
                    <a:pt x="342" y="-163"/>
                    <a:pt x="-196" y="106"/>
                    <a:pt x="73" y="644"/>
                  </a:cubicBezTo>
                  <a:cubicBezTo>
                    <a:pt x="4916" y="7369"/>
                    <a:pt x="9758" y="14095"/>
                    <a:pt x="14332" y="21090"/>
                  </a:cubicBezTo>
                  <a:cubicBezTo>
                    <a:pt x="19174" y="28891"/>
                    <a:pt x="22402" y="37231"/>
                    <a:pt x="26438" y="45571"/>
                  </a:cubicBezTo>
                  <a:cubicBezTo>
                    <a:pt x="26438" y="45840"/>
                    <a:pt x="27245" y="45571"/>
                    <a:pt x="27245" y="4503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3160" name="Рисунок 11">
            <a:extLst>
              <a:ext uri="{FF2B5EF4-FFF2-40B4-BE49-F238E27FC236}">
                <a16:creationId xmlns:a16="http://schemas.microsoft.com/office/drawing/2014/main" id="{0355421A-93AD-A2EE-9166-C6F46D947310}"/>
              </a:ext>
            </a:extLst>
          </p:cNvPr>
          <p:cNvGrpSpPr/>
          <p:nvPr/>
        </p:nvGrpSpPr>
        <p:grpSpPr>
          <a:xfrm>
            <a:off x="4149880" y="6884731"/>
            <a:ext cx="404632" cy="672208"/>
            <a:chOff x="4149880" y="6884731"/>
            <a:chExt cx="404632" cy="672208"/>
          </a:xfrm>
        </p:grpSpPr>
        <p:sp>
          <p:nvSpPr>
            <p:cNvPr id="3161" name="Полилиния: фигура 3160">
              <a:extLst>
                <a:ext uri="{FF2B5EF4-FFF2-40B4-BE49-F238E27FC236}">
                  <a16:creationId xmlns:a16="http://schemas.microsoft.com/office/drawing/2014/main" id="{BA7FE1F4-285B-A8F9-EEE0-DDBF3F66D7FC}"/>
                </a:ext>
              </a:extLst>
            </p:cNvPr>
            <p:cNvSpPr/>
            <p:nvPr/>
          </p:nvSpPr>
          <p:spPr>
            <a:xfrm>
              <a:off x="4246099" y="6913540"/>
              <a:ext cx="255195" cy="576815"/>
            </a:xfrm>
            <a:custGeom>
              <a:avLst/>
              <a:gdLst>
                <a:gd name="connsiteX0" fmla="*/ 170991 w 255195"/>
                <a:gd name="connsiteY0" fmla="*/ 256676 h 576815"/>
                <a:gd name="connsiteX1" fmla="*/ 166148 w 255195"/>
                <a:gd name="connsiteY1" fmla="*/ 214977 h 576815"/>
                <a:gd name="connsiteX2" fmla="*/ 157270 w 255195"/>
                <a:gd name="connsiteY2" fmla="*/ 143685 h 576815"/>
                <a:gd name="connsiteX3" fmla="*/ 154849 w 255195"/>
                <a:gd name="connsiteY3" fmla="*/ 133193 h 576815"/>
                <a:gd name="connsiteX4" fmla="*/ 149738 w 255195"/>
                <a:gd name="connsiteY4" fmla="*/ 127006 h 576815"/>
                <a:gd name="connsiteX5" fmla="*/ 149200 w 255195"/>
                <a:gd name="connsiteY5" fmla="*/ 107905 h 576815"/>
                <a:gd name="connsiteX6" fmla="*/ 150545 w 255195"/>
                <a:gd name="connsiteY6" fmla="*/ 89611 h 576815"/>
                <a:gd name="connsiteX7" fmla="*/ 142743 w 255195"/>
                <a:gd name="connsiteY7" fmla="*/ 68358 h 576815"/>
                <a:gd name="connsiteX8" fmla="*/ 134941 w 255195"/>
                <a:gd name="connsiteY8" fmla="*/ 49795 h 576815"/>
                <a:gd name="connsiteX9" fmla="*/ 130099 w 255195"/>
                <a:gd name="connsiteY9" fmla="*/ 41456 h 576815"/>
                <a:gd name="connsiteX10" fmla="*/ 124987 w 255195"/>
                <a:gd name="connsiteY10" fmla="*/ 38496 h 576815"/>
                <a:gd name="connsiteX11" fmla="*/ 116917 w 255195"/>
                <a:gd name="connsiteY11" fmla="*/ 21279 h 576815"/>
                <a:gd name="connsiteX12" fmla="*/ 112612 w 255195"/>
                <a:gd name="connsiteY12" fmla="*/ 12132 h 576815"/>
                <a:gd name="connsiteX13" fmla="*/ 98085 w 255195"/>
                <a:gd name="connsiteY13" fmla="*/ 4599 h 576815"/>
                <a:gd name="connsiteX14" fmla="*/ 78984 w 255195"/>
                <a:gd name="connsiteY14" fmla="*/ 833 h 576815"/>
                <a:gd name="connsiteX15" fmla="*/ 68761 w 255195"/>
                <a:gd name="connsiteY15" fmla="*/ 2985 h 576815"/>
                <a:gd name="connsiteX16" fmla="*/ 55579 w 255195"/>
                <a:gd name="connsiteY16" fmla="*/ 11325 h 576815"/>
                <a:gd name="connsiteX17" fmla="*/ 55848 w 255195"/>
                <a:gd name="connsiteY17" fmla="*/ 7020 h 576815"/>
                <a:gd name="connsiteX18" fmla="*/ 52620 w 255195"/>
                <a:gd name="connsiteY18" fmla="*/ 4868 h 576815"/>
                <a:gd name="connsiteX19" fmla="*/ 42128 w 255195"/>
                <a:gd name="connsiteY19" fmla="*/ 10249 h 576815"/>
                <a:gd name="connsiteX20" fmla="*/ 25717 w 255195"/>
                <a:gd name="connsiteY20" fmla="*/ 44415 h 576815"/>
                <a:gd name="connsiteX21" fmla="*/ 9576 w 255195"/>
                <a:gd name="connsiteY21" fmla="*/ 100103 h 576815"/>
                <a:gd name="connsiteX22" fmla="*/ 3657 w 255195"/>
                <a:gd name="connsiteY22" fmla="*/ 151756 h 576815"/>
                <a:gd name="connsiteX23" fmla="*/ 160 w 255195"/>
                <a:gd name="connsiteY23" fmla="*/ 205830 h 576815"/>
                <a:gd name="connsiteX24" fmla="*/ 6885 w 255195"/>
                <a:gd name="connsiteY24" fmla="*/ 236230 h 576815"/>
                <a:gd name="connsiteX25" fmla="*/ 11997 w 255195"/>
                <a:gd name="connsiteY25" fmla="*/ 239996 h 576815"/>
                <a:gd name="connsiteX26" fmla="*/ 14418 w 255195"/>
                <a:gd name="connsiteY26" fmla="*/ 234078 h 576815"/>
                <a:gd name="connsiteX27" fmla="*/ 17915 w 255195"/>
                <a:gd name="connsiteY27" fmla="*/ 162786 h 576815"/>
                <a:gd name="connsiteX28" fmla="*/ 18991 w 255195"/>
                <a:gd name="connsiteY28" fmla="*/ 152832 h 576815"/>
                <a:gd name="connsiteX29" fmla="*/ 18184 w 255195"/>
                <a:gd name="connsiteY29" fmla="*/ 160903 h 576815"/>
                <a:gd name="connsiteX30" fmla="*/ 16301 w 255195"/>
                <a:gd name="connsiteY30" fmla="*/ 202871 h 576815"/>
                <a:gd name="connsiteX31" fmla="*/ 21951 w 255195"/>
                <a:gd name="connsiteY31" fmla="*/ 256945 h 576815"/>
                <a:gd name="connsiteX32" fmla="*/ 25448 w 255195"/>
                <a:gd name="connsiteY32" fmla="*/ 263939 h 576815"/>
                <a:gd name="connsiteX33" fmla="*/ 32443 w 255195"/>
                <a:gd name="connsiteY33" fmla="*/ 262863 h 576815"/>
                <a:gd name="connsiteX34" fmla="*/ 33250 w 255195"/>
                <a:gd name="connsiteY34" fmla="*/ 267168 h 576815"/>
                <a:gd name="connsiteX35" fmla="*/ 26255 w 255195"/>
                <a:gd name="connsiteY35" fmla="*/ 269051 h 576815"/>
                <a:gd name="connsiteX36" fmla="*/ 26255 w 255195"/>
                <a:gd name="connsiteY36" fmla="*/ 276315 h 576815"/>
                <a:gd name="connsiteX37" fmla="*/ 50198 w 255195"/>
                <a:gd name="connsiteY37" fmla="*/ 346799 h 576815"/>
                <a:gd name="connsiteX38" fmla="*/ 72258 w 255195"/>
                <a:gd name="connsiteY38" fmla="*/ 395493 h 576815"/>
                <a:gd name="connsiteX39" fmla="*/ 74949 w 255195"/>
                <a:gd name="connsiteY39" fmla="*/ 407868 h 576815"/>
                <a:gd name="connsiteX40" fmla="*/ 98085 w 255195"/>
                <a:gd name="connsiteY40" fmla="*/ 456831 h 576815"/>
                <a:gd name="connsiteX41" fmla="*/ 100775 w 255195"/>
                <a:gd name="connsiteY41" fmla="*/ 459521 h 576815"/>
                <a:gd name="connsiteX42" fmla="*/ 103465 w 255195"/>
                <a:gd name="connsiteY42" fmla="*/ 459790 h 576815"/>
                <a:gd name="connsiteX43" fmla="*/ 110460 w 255195"/>
                <a:gd name="connsiteY43" fmla="*/ 463018 h 576815"/>
                <a:gd name="connsiteX44" fmla="*/ 126063 w 255195"/>
                <a:gd name="connsiteY44" fmla="*/ 483733 h 576815"/>
                <a:gd name="connsiteX45" fmla="*/ 123642 w 255195"/>
                <a:gd name="connsiteY45" fmla="*/ 494763 h 576815"/>
                <a:gd name="connsiteX46" fmla="*/ 122297 w 255195"/>
                <a:gd name="connsiteY46" fmla="*/ 497453 h 576815"/>
                <a:gd name="connsiteX47" fmla="*/ 137363 w 255195"/>
                <a:gd name="connsiteY47" fmla="*/ 518437 h 576815"/>
                <a:gd name="connsiteX48" fmla="*/ 159154 w 255195"/>
                <a:gd name="connsiteY48" fmla="*/ 539421 h 576815"/>
                <a:gd name="connsiteX49" fmla="*/ 182559 w 255195"/>
                <a:gd name="connsiteY49" fmla="*/ 551527 h 576815"/>
                <a:gd name="connsiteX50" fmla="*/ 195203 w 255195"/>
                <a:gd name="connsiteY50" fmla="*/ 561212 h 576815"/>
                <a:gd name="connsiteX51" fmla="*/ 205426 w 255195"/>
                <a:gd name="connsiteY51" fmla="*/ 563364 h 576815"/>
                <a:gd name="connsiteX52" fmla="*/ 212152 w 255195"/>
                <a:gd name="connsiteY52" fmla="*/ 566055 h 576815"/>
                <a:gd name="connsiteX53" fmla="*/ 219953 w 255195"/>
                <a:gd name="connsiteY53" fmla="*/ 574394 h 576815"/>
                <a:gd name="connsiteX54" fmla="*/ 227217 w 255195"/>
                <a:gd name="connsiteY54" fmla="*/ 576816 h 576815"/>
                <a:gd name="connsiteX55" fmla="*/ 231521 w 255195"/>
                <a:gd name="connsiteY55" fmla="*/ 575202 h 576815"/>
                <a:gd name="connsiteX56" fmla="*/ 228293 w 255195"/>
                <a:gd name="connsiteY56" fmla="*/ 569552 h 576815"/>
                <a:gd name="connsiteX57" fmla="*/ 224527 w 255195"/>
                <a:gd name="connsiteY57" fmla="*/ 563903 h 576815"/>
                <a:gd name="connsiteX58" fmla="*/ 220491 w 255195"/>
                <a:gd name="connsiteY58" fmla="*/ 552872 h 576815"/>
                <a:gd name="connsiteX59" fmla="*/ 218877 w 255195"/>
                <a:gd name="connsiteY59" fmla="*/ 552334 h 576815"/>
                <a:gd name="connsiteX60" fmla="*/ 204888 w 255195"/>
                <a:gd name="connsiteY60" fmla="*/ 547492 h 576815"/>
                <a:gd name="connsiteX61" fmla="*/ 181752 w 255195"/>
                <a:gd name="connsiteY61" fmla="*/ 533234 h 576815"/>
                <a:gd name="connsiteX62" fmla="*/ 138977 w 255195"/>
                <a:gd name="connsiteY62" fmla="*/ 465170 h 576815"/>
                <a:gd name="connsiteX63" fmla="*/ 148393 w 255195"/>
                <a:gd name="connsiteY63" fmla="*/ 478891 h 576815"/>
                <a:gd name="connsiteX64" fmla="*/ 158885 w 255195"/>
                <a:gd name="connsiteY64" fmla="*/ 492342 h 576815"/>
                <a:gd name="connsiteX65" fmla="*/ 165072 w 255195"/>
                <a:gd name="connsiteY65" fmla="*/ 497991 h 576815"/>
                <a:gd name="connsiteX66" fmla="*/ 169646 w 255195"/>
                <a:gd name="connsiteY66" fmla="*/ 498798 h 576815"/>
                <a:gd name="connsiteX67" fmla="*/ 168838 w 255195"/>
                <a:gd name="connsiteY67" fmla="*/ 494225 h 576815"/>
                <a:gd name="connsiteX68" fmla="*/ 165341 w 255195"/>
                <a:gd name="connsiteY68" fmla="*/ 487499 h 576815"/>
                <a:gd name="connsiteX69" fmla="*/ 148662 w 255195"/>
                <a:gd name="connsiteY69" fmla="*/ 460328 h 576815"/>
                <a:gd name="connsiteX70" fmla="*/ 136286 w 255195"/>
                <a:gd name="connsiteY70" fmla="*/ 432080 h 576815"/>
                <a:gd name="connsiteX71" fmla="*/ 136286 w 255195"/>
                <a:gd name="connsiteY71" fmla="*/ 431811 h 576815"/>
                <a:gd name="connsiteX72" fmla="*/ 145702 w 255195"/>
                <a:gd name="connsiteY72" fmla="*/ 441227 h 576815"/>
                <a:gd name="connsiteX73" fmla="*/ 149469 w 255195"/>
                <a:gd name="connsiteY73" fmla="*/ 434501 h 576815"/>
                <a:gd name="connsiteX74" fmla="*/ 152966 w 255195"/>
                <a:gd name="connsiteY74" fmla="*/ 430735 h 576815"/>
                <a:gd name="connsiteX75" fmla="*/ 155656 w 255195"/>
                <a:gd name="connsiteY75" fmla="*/ 435039 h 576815"/>
                <a:gd name="connsiteX76" fmla="*/ 151621 w 255195"/>
                <a:gd name="connsiteY76" fmla="*/ 452257 h 576815"/>
                <a:gd name="connsiteX77" fmla="*/ 163189 w 255195"/>
                <a:gd name="connsiteY77" fmla="*/ 472703 h 576815"/>
                <a:gd name="connsiteX78" fmla="*/ 173143 w 255195"/>
                <a:gd name="connsiteY78" fmla="*/ 471358 h 576815"/>
                <a:gd name="connsiteX79" fmla="*/ 171529 w 255195"/>
                <a:gd name="connsiteY79" fmla="*/ 457369 h 576815"/>
                <a:gd name="connsiteX80" fmla="*/ 189822 w 255195"/>
                <a:gd name="connsiteY80" fmla="*/ 486961 h 576815"/>
                <a:gd name="connsiteX81" fmla="*/ 191437 w 255195"/>
                <a:gd name="connsiteY81" fmla="*/ 493956 h 576815"/>
                <a:gd name="connsiteX82" fmla="*/ 193051 w 255195"/>
                <a:gd name="connsiteY82" fmla="*/ 498798 h 576815"/>
                <a:gd name="connsiteX83" fmla="*/ 193320 w 255195"/>
                <a:gd name="connsiteY83" fmla="*/ 499336 h 576815"/>
                <a:gd name="connsiteX84" fmla="*/ 193051 w 255195"/>
                <a:gd name="connsiteY84" fmla="*/ 499336 h 576815"/>
                <a:gd name="connsiteX85" fmla="*/ 189822 w 255195"/>
                <a:gd name="connsiteY85" fmla="*/ 494494 h 576815"/>
                <a:gd name="connsiteX86" fmla="*/ 181483 w 255195"/>
                <a:gd name="connsiteY86" fmla="*/ 486692 h 576815"/>
                <a:gd name="connsiteX87" fmla="*/ 174757 w 255195"/>
                <a:gd name="connsiteY87" fmla="*/ 492611 h 576815"/>
                <a:gd name="connsiteX88" fmla="*/ 176909 w 255195"/>
                <a:gd name="connsiteY88" fmla="*/ 500143 h 576815"/>
                <a:gd name="connsiteX89" fmla="*/ 181752 w 255195"/>
                <a:gd name="connsiteY89" fmla="*/ 514133 h 576815"/>
                <a:gd name="connsiteX90" fmla="*/ 193051 w 255195"/>
                <a:gd name="connsiteY90" fmla="*/ 527315 h 576815"/>
                <a:gd name="connsiteX91" fmla="*/ 200852 w 255195"/>
                <a:gd name="connsiteY91" fmla="*/ 522204 h 576815"/>
                <a:gd name="connsiteX92" fmla="*/ 200314 w 255195"/>
                <a:gd name="connsiteY92" fmla="*/ 513864 h 576815"/>
                <a:gd name="connsiteX93" fmla="*/ 206233 w 255195"/>
                <a:gd name="connsiteY93" fmla="*/ 519782 h 576815"/>
                <a:gd name="connsiteX94" fmla="*/ 209999 w 255195"/>
                <a:gd name="connsiteY94" fmla="*/ 524894 h 576815"/>
                <a:gd name="connsiteX95" fmla="*/ 222913 w 255195"/>
                <a:gd name="connsiteY95" fmla="*/ 542111 h 576815"/>
                <a:gd name="connsiteX96" fmla="*/ 226410 w 255195"/>
                <a:gd name="connsiteY96" fmla="*/ 541304 h 576815"/>
                <a:gd name="connsiteX97" fmla="*/ 228293 w 255195"/>
                <a:gd name="connsiteY97" fmla="*/ 538883 h 576815"/>
                <a:gd name="connsiteX98" fmla="*/ 222374 w 255195"/>
                <a:gd name="connsiteY98" fmla="*/ 523011 h 576815"/>
                <a:gd name="connsiteX99" fmla="*/ 216725 w 255195"/>
                <a:gd name="connsiteY99" fmla="*/ 510905 h 576815"/>
                <a:gd name="connsiteX100" fmla="*/ 211344 w 255195"/>
                <a:gd name="connsiteY100" fmla="*/ 504179 h 576815"/>
                <a:gd name="connsiteX101" fmla="*/ 202198 w 255195"/>
                <a:gd name="connsiteY101" fmla="*/ 489921 h 576815"/>
                <a:gd name="connsiteX102" fmla="*/ 197624 w 255195"/>
                <a:gd name="connsiteY102" fmla="*/ 478353 h 576815"/>
                <a:gd name="connsiteX103" fmla="*/ 189015 w 255195"/>
                <a:gd name="connsiteY103" fmla="*/ 464363 h 576815"/>
                <a:gd name="connsiteX104" fmla="*/ 165879 w 255195"/>
                <a:gd name="connsiteY104" fmla="*/ 420781 h 576815"/>
                <a:gd name="connsiteX105" fmla="*/ 171260 w 255195"/>
                <a:gd name="connsiteY105" fmla="*/ 423471 h 576815"/>
                <a:gd name="connsiteX106" fmla="*/ 172067 w 255195"/>
                <a:gd name="connsiteY106" fmla="*/ 417553 h 576815"/>
                <a:gd name="connsiteX107" fmla="*/ 172874 w 255195"/>
                <a:gd name="connsiteY107" fmla="*/ 413786 h 576815"/>
                <a:gd name="connsiteX108" fmla="*/ 176102 w 255195"/>
                <a:gd name="connsiteY108" fmla="*/ 416208 h 576815"/>
                <a:gd name="connsiteX109" fmla="*/ 182559 w 255195"/>
                <a:gd name="connsiteY109" fmla="*/ 424547 h 576815"/>
                <a:gd name="connsiteX110" fmla="*/ 209461 w 255195"/>
                <a:gd name="connsiteY110" fmla="*/ 460597 h 576815"/>
                <a:gd name="connsiteX111" fmla="*/ 203543 w 255195"/>
                <a:gd name="connsiteY111" fmla="*/ 468399 h 576815"/>
                <a:gd name="connsiteX112" fmla="*/ 205157 w 255195"/>
                <a:gd name="connsiteY112" fmla="*/ 476738 h 576815"/>
                <a:gd name="connsiteX113" fmla="*/ 209461 w 255195"/>
                <a:gd name="connsiteY113" fmla="*/ 476469 h 576815"/>
                <a:gd name="connsiteX114" fmla="*/ 222644 w 255195"/>
                <a:gd name="connsiteY114" fmla="*/ 482388 h 576815"/>
                <a:gd name="connsiteX115" fmla="*/ 238785 w 255195"/>
                <a:gd name="connsiteY115" fmla="*/ 499067 h 576815"/>
                <a:gd name="connsiteX116" fmla="*/ 251967 w 255195"/>
                <a:gd name="connsiteY116" fmla="*/ 507945 h 576815"/>
                <a:gd name="connsiteX117" fmla="*/ 255196 w 255195"/>
                <a:gd name="connsiteY117" fmla="*/ 506600 h 576815"/>
                <a:gd name="connsiteX118" fmla="*/ 241475 w 255195"/>
                <a:gd name="connsiteY118" fmla="*/ 486692 h 576815"/>
                <a:gd name="connsiteX119" fmla="*/ 225334 w 255195"/>
                <a:gd name="connsiteY119" fmla="*/ 464901 h 576815"/>
                <a:gd name="connsiteX120" fmla="*/ 191168 w 255195"/>
                <a:gd name="connsiteY120" fmla="*/ 397107 h 576815"/>
                <a:gd name="connsiteX121" fmla="*/ 202736 w 255195"/>
                <a:gd name="connsiteY121" fmla="*/ 408944 h 576815"/>
                <a:gd name="connsiteX122" fmla="*/ 219684 w 255195"/>
                <a:gd name="connsiteY122" fmla="*/ 435846 h 576815"/>
                <a:gd name="connsiteX123" fmla="*/ 223989 w 255195"/>
                <a:gd name="connsiteY123" fmla="*/ 442034 h 576815"/>
                <a:gd name="connsiteX124" fmla="*/ 228024 w 255195"/>
                <a:gd name="connsiteY124" fmla="*/ 440151 h 576815"/>
                <a:gd name="connsiteX125" fmla="*/ 226679 w 255195"/>
                <a:gd name="connsiteY125" fmla="*/ 435846 h 576815"/>
                <a:gd name="connsiteX126" fmla="*/ 206233 w 255195"/>
                <a:gd name="connsiteY126" fmla="*/ 397645 h 576815"/>
                <a:gd name="connsiteX127" fmla="*/ 190629 w 255195"/>
                <a:gd name="connsiteY127" fmla="*/ 365631 h 576815"/>
                <a:gd name="connsiteX128" fmla="*/ 166686 w 255195"/>
                <a:gd name="connsiteY128" fmla="*/ 315592 h 576815"/>
                <a:gd name="connsiteX129" fmla="*/ 164534 w 255195"/>
                <a:gd name="connsiteY129" fmla="*/ 307522 h 576815"/>
                <a:gd name="connsiteX130" fmla="*/ 161306 w 255195"/>
                <a:gd name="connsiteY130" fmla="*/ 300258 h 576815"/>
                <a:gd name="connsiteX131" fmla="*/ 158077 w 255195"/>
                <a:gd name="connsiteY131" fmla="*/ 299451 h 576815"/>
                <a:gd name="connsiteX132" fmla="*/ 159961 w 255195"/>
                <a:gd name="connsiteY132" fmla="*/ 297568 h 576815"/>
                <a:gd name="connsiteX133" fmla="*/ 174219 w 255195"/>
                <a:gd name="connsiteY133" fmla="*/ 316130 h 576815"/>
                <a:gd name="connsiteX134" fmla="*/ 178254 w 255195"/>
                <a:gd name="connsiteY134" fmla="*/ 322856 h 576815"/>
                <a:gd name="connsiteX135" fmla="*/ 179599 w 255195"/>
                <a:gd name="connsiteY135" fmla="*/ 316937 h 576815"/>
                <a:gd name="connsiteX136" fmla="*/ 172605 w 255195"/>
                <a:gd name="connsiteY136" fmla="*/ 285999 h 576815"/>
                <a:gd name="connsiteX137" fmla="*/ 171260 w 255195"/>
                <a:gd name="connsiteY137" fmla="*/ 265015 h 576815"/>
                <a:gd name="connsiteX138" fmla="*/ 170991 w 255195"/>
                <a:gd name="connsiteY138" fmla="*/ 256676 h 57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</a:cxnLst>
              <a:rect l="l" t="t" r="r" b="b"/>
              <a:pathLst>
                <a:path w="255195" h="576815">
                  <a:moveTo>
                    <a:pt x="170991" y="256676"/>
                  </a:moveTo>
                  <a:cubicBezTo>
                    <a:pt x="169107" y="242955"/>
                    <a:pt x="165341" y="229235"/>
                    <a:pt x="166148" y="214977"/>
                  </a:cubicBezTo>
                  <a:cubicBezTo>
                    <a:pt x="167493" y="190764"/>
                    <a:pt x="162651" y="167090"/>
                    <a:pt x="157270" y="143685"/>
                  </a:cubicBezTo>
                  <a:cubicBezTo>
                    <a:pt x="156463" y="140188"/>
                    <a:pt x="155656" y="136690"/>
                    <a:pt x="154849" y="133193"/>
                  </a:cubicBezTo>
                  <a:cubicBezTo>
                    <a:pt x="151621" y="132386"/>
                    <a:pt x="150276" y="130234"/>
                    <a:pt x="149738" y="127006"/>
                  </a:cubicBezTo>
                  <a:cubicBezTo>
                    <a:pt x="148931" y="120549"/>
                    <a:pt x="148393" y="114361"/>
                    <a:pt x="149200" y="107905"/>
                  </a:cubicBezTo>
                  <a:cubicBezTo>
                    <a:pt x="150007" y="101717"/>
                    <a:pt x="150007" y="95530"/>
                    <a:pt x="150545" y="89611"/>
                  </a:cubicBezTo>
                  <a:cubicBezTo>
                    <a:pt x="151083" y="81271"/>
                    <a:pt x="148931" y="74277"/>
                    <a:pt x="142743" y="68358"/>
                  </a:cubicBezTo>
                  <a:cubicBezTo>
                    <a:pt x="137901" y="63516"/>
                    <a:pt x="137632" y="55983"/>
                    <a:pt x="134941" y="49795"/>
                  </a:cubicBezTo>
                  <a:cubicBezTo>
                    <a:pt x="133596" y="46836"/>
                    <a:pt x="133596" y="43070"/>
                    <a:pt x="130099" y="41456"/>
                  </a:cubicBezTo>
                  <a:cubicBezTo>
                    <a:pt x="127947" y="41186"/>
                    <a:pt x="125794" y="40917"/>
                    <a:pt x="124987" y="38496"/>
                  </a:cubicBezTo>
                  <a:cubicBezTo>
                    <a:pt x="122835" y="32578"/>
                    <a:pt x="118262" y="27735"/>
                    <a:pt x="116917" y="21279"/>
                  </a:cubicBezTo>
                  <a:cubicBezTo>
                    <a:pt x="116110" y="18050"/>
                    <a:pt x="114226" y="15091"/>
                    <a:pt x="112612" y="12132"/>
                  </a:cubicBezTo>
                  <a:cubicBezTo>
                    <a:pt x="109115" y="6751"/>
                    <a:pt x="105079" y="3523"/>
                    <a:pt x="98085" y="4599"/>
                  </a:cubicBezTo>
                  <a:cubicBezTo>
                    <a:pt x="91359" y="5675"/>
                    <a:pt x="85172" y="2985"/>
                    <a:pt x="78984" y="833"/>
                  </a:cubicBezTo>
                  <a:cubicBezTo>
                    <a:pt x="74949" y="-512"/>
                    <a:pt x="71989" y="-512"/>
                    <a:pt x="68761" y="2985"/>
                  </a:cubicBezTo>
                  <a:cubicBezTo>
                    <a:pt x="65264" y="7020"/>
                    <a:pt x="59883" y="8365"/>
                    <a:pt x="55579" y="11325"/>
                  </a:cubicBezTo>
                  <a:cubicBezTo>
                    <a:pt x="56386" y="10249"/>
                    <a:pt x="56924" y="8634"/>
                    <a:pt x="55848" y="7020"/>
                  </a:cubicBezTo>
                  <a:cubicBezTo>
                    <a:pt x="55041" y="5944"/>
                    <a:pt x="53965" y="5137"/>
                    <a:pt x="52620" y="4868"/>
                  </a:cubicBezTo>
                  <a:cubicBezTo>
                    <a:pt x="48315" y="4868"/>
                    <a:pt x="44818" y="6751"/>
                    <a:pt x="42128" y="10249"/>
                  </a:cubicBezTo>
                  <a:cubicBezTo>
                    <a:pt x="37285" y="21817"/>
                    <a:pt x="32443" y="33385"/>
                    <a:pt x="25717" y="44415"/>
                  </a:cubicBezTo>
                  <a:cubicBezTo>
                    <a:pt x="15225" y="61094"/>
                    <a:pt x="9037" y="80464"/>
                    <a:pt x="9576" y="100103"/>
                  </a:cubicBezTo>
                  <a:cubicBezTo>
                    <a:pt x="10114" y="117859"/>
                    <a:pt x="5540" y="134538"/>
                    <a:pt x="3657" y="151756"/>
                  </a:cubicBezTo>
                  <a:cubicBezTo>
                    <a:pt x="1774" y="169781"/>
                    <a:pt x="-647" y="187805"/>
                    <a:pt x="160" y="205830"/>
                  </a:cubicBezTo>
                  <a:cubicBezTo>
                    <a:pt x="429" y="216322"/>
                    <a:pt x="4464" y="226276"/>
                    <a:pt x="6885" y="236230"/>
                  </a:cubicBezTo>
                  <a:cubicBezTo>
                    <a:pt x="7423" y="238382"/>
                    <a:pt x="9037" y="240803"/>
                    <a:pt x="11997" y="239996"/>
                  </a:cubicBezTo>
                  <a:cubicBezTo>
                    <a:pt x="14687" y="239189"/>
                    <a:pt x="14956" y="236499"/>
                    <a:pt x="14418" y="234078"/>
                  </a:cubicBezTo>
                  <a:cubicBezTo>
                    <a:pt x="8768" y="209865"/>
                    <a:pt x="13073" y="186460"/>
                    <a:pt x="17915" y="162786"/>
                  </a:cubicBezTo>
                  <a:cubicBezTo>
                    <a:pt x="18184" y="159558"/>
                    <a:pt x="18453" y="156329"/>
                    <a:pt x="18991" y="152832"/>
                  </a:cubicBezTo>
                  <a:cubicBezTo>
                    <a:pt x="18722" y="155522"/>
                    <a:pt x="18184" y="158212"/>
                    <a:pt x="18184" y="160903"/>
                  </a:cubicBezTo>
                  <a:cubicBezTo>
                    <a:pt x="17377" y="174892"/>
                    <a:pt x="16570" y="188881"/>
                    <a:pt x="16301" y="202871"/>
                  </a:cubicBezTo>
                  <a:cubicBezTo>
                    <a:pt x="15763" y="221164"/>
                    <a:pt x="19260" y="239189"/>
                    <a:pt x="21951" y="256945"/>
                  </a:cubicBezTo>
                  <a:cubicBezTo>
                    <a:pt x="22220" y="259635"/>
                    <a:pt x="22758" y="262594"/>
                    <a:pt x="25448" y="263939"/>
                  </a:cubicBezTo>
                  <a:cubicBezTo>
                    <a:pt x="27869" y="263939"/>
                    <a:pt x="29752" y="260442"/>
                    <a:pt x="32443" y="262863"/>
                  </a:cubicBezTo>
                  <a:cubicBezTo>
                    <a:pt x="33519" y="263939"/>
                    <a:pt x="33519" y="265554"/>
                    <a:pt x="33250" y="267168"/>
                  </a:cubicBezTo>
                  <a:cubicBezTo>
                    <a:pt x="32174" y="272548"/>
                    <a:pt x="28407" y="268244"/>
                    <a:pt x="26255" y="269051"/>
                  </a:cubicBezTo>
                  <a:cubicBezTo>
                    <a:pt x="24103" y="271472"/>
                    <a:pt x="25717" y="273893"/>
                    <a:pt x="26255" y="276315"/>
                  </a:cubicBezTo>
                  <a:cubicBezTo>
                    <a:pt x="31905" y="300527"/>
                    <a:pt x="40782" y="323932"/>
                    <a:pt x="50198" y="346799"/>
                  </a:cubicBezTo>
                  <a:cubicBezTo>
                    <a:pt x="56924" y="363210"/>
                    <a:pt x="63381" y="379889"/>
                    <a:pt x="72258" y="395493"/>
                  </a:cubicBezTo>
                  <a:cubicBezTo>
                    <a:pt x="74411" y="399259"/>
                    <a:pt x="73335" y="403833"/>
                    <a:pt x="74949" y="407868"/>
                  </a:cubicBezTo>
                  <a:cubicBezTo>
                    <a:pt x="81136" y="424816"/>
                    <a:pt x="89207" y="440958"/>
                    <a:pt x="98085" y="456831"/>
                  </a:cubicBezTo>
                  <a:cubicBezTo>
                    <a:pt x="98623" y="457907"/>
                    <a:pt x="99430" y="458983"/>
                    <a:pt x="100775" y="459521"/>
                  </a:cubicBezTo>
                  <a:cubicBezTo>
                    <a:pt x="101582" y="459790"/>
                    <a:pt x="102658" y="459790"/>
                    <a:pt x="103465" y="459790"/>
                  </a:cubicBezTo>
                  <a:cubicBezTo>
                    <a:pt x="106694" y="458714"/>
                    <a:pt x="108577" y="460866"/>
                    <a:pt x="110460" y="463018"/>
                  </a:cubicBezTo>
                  <a:cubicBezTo>
                    <a:pt x="116379" y="469206"/>
                    <a:pt x="121221" y="476469"/>
                    <a:pt x="126063" y="483733"/>
                  </a:cubicBezTo>
                  <a:cubicBezTo>
                    <a:pt x="129830" y="489382"/>
                    <a:pt x="129561" y="490459"/>
                    <a:pt x="123642" y="494763"/>
                  </a:cubicBezTo>
                  <a:cubicBezTo>
                    <a:pt x="122835" y="495570"/>
                    <a:pt x="122297" y="496108"/>
                    <a:pt x="122297" y="497453"/>
                  </a:cubicBezTo>
                  <a:cubicBezTo>
                    <a:pt x="126332" y="505255"/>
                    <a:pt x="131444" y="512250"/>
                    <a:pt x="137363" y="518437"/>
                  </a:cubicBezTo>
                  <a:cubicBezTo>
                    <a:pt x="144626" y="525701"/>
                    <a:pt x="151083" y="533234"/>
                    <a:pt x="159154" y="539421"/>
                  </a:cubicBezTo>
                  <a:cubicBezTo>
                    <a:pt x="168300" y="540766"/>
                    <a:pt x="175564" y="545878"/>
                    <a:pt x="182559" y="551527"/>
                  </a:cubicBezTo>
                  <a:cubicBezTo>
                    <a:pt x="186863" y="554756"/>
                    <a:pt x="190899" y="557984"/>
                    <a:pt x="195203" y="561212"/>
                  </a:cubicBezTo>
                  <a:cubicBezTo>
                    <a:pt x="198162" y="563364"/>
                    <a:pt x="201929" y="562826"/>
                    <a:pt x="205426" y="563364"/>
                  </a:cubicBezTo>
                  <a:cubicBezTo>
                    <a:pt x="207847" y="563633"/>
                    <a:pt x="210268" y="564710"/>
                    <a:pt x="212152" y="566055"/>
                  </a:cubicBezTo>
                  <a:cubicBezTo>
                    <a:pt x="215380" y="568207"/>
                    <a:pt x="217263" y="571704"/>
                    <a:pt x="219953" y="574394"/>
                  </a:cubicBezTo>
                  <a:cubicBezTo>
                    <a:pt x="222105" y="576278"/>
                    <a:pt x="224527" y="576816"/>
                    <a:pt x="227217" y="576816"/>
                  </a:cubicBezTo>
                  <a:cubicBezTo>
                    <a:pt x="228831" y="576816"/>
                    <a:pt x="230445" y="576816"/>
                    <a:pt x="231521" y="575202"/>
                  </a:cubicBezTo>
                  <a:cubicBezTo>
                    <a:pt x="232328" y="572242"/>
                    <a:pt x="229907" y="571166"/>
                    <a:pt x="228293" y="569552"/>
                  </a:cubicBezTo>
                  <a:cubicBezTo>
                    <a:pt x="226679" y="567938"/>
                    <a:pt x="225065" y="566324"/>
                    <a:pt x="224527" y="563903"/>
                  </a:cubicBezTo>
                  <a:cubicBezTo>
                    <a:pt x="225872" y="559060"/>
                    <a:pt x="227217" y="554487"/>
                    <a:pt x="220491" y="552872"/>
                  </a:cubicBezTo>
                  <a:cubicBezTo>
                    <a:pt x="219953" y="552603"/>
                    <a:pt x="219415" y="552334"/>
                    <a:pt x="218877" y="552334"/>
                  </a:cubicBezTo>
                  <a:cubicBezTo>
                    <a:pt x="214842" y="549375"/>
                    <a:pt x="209461" y="549913"/>
                    <a:pt x="204888" y="547492"/>
                  </a:cubicBezTo>
                  <a:cubicBezTo>
                    <a:pt x="194665" y="546685"/>
                    <a:pt x="187670" y="539959"/>
                    <a:pt x="181752" y="533234"/>
                  </a:cubicBezTo>
                  <a:cubicBezTo>
                    <a:pt x="163458" y="513057"/>
                    <a:pt x="146778" y="491535"/>
                    <a:pt x="138977" y="465170"/>
                  </a:cubicBezTo>
                  <a:cubicBezTo>
                    <a:pt x="142205" y="469475"/>
                    <a:pt x="145164" y="474317"/>
                    <a:pt x="148393" y="478891"/>
                  </a:cubicBezTo>
                  <a:cubicBezTo>
                    <a:pt x="151621" y="483464"/>
                    <a:pt x="155118" y="488306"/>
                    <a:pt x="158885" y="492342"/>
                  </a:cubicBezTo>
                  <a:cubicBezTo>
                    <a:pt x="160768" y="494494"/>
                    <a:pt x="162651" y="496377"/>
                    <a:pt x="165072" y="497991"/>
                  </a:cubicBezTo>
                  <a:cubicBezTo>
                    <a:pt x="166417" y="498798"/>
                    <a:pt x="168031" y="499605"/>
                    <a:pt x="169646" y="498798"/>
                  </a:cubicBezTo>
                  <a:cubicBezTo>
                    <a:pt x="170722" y="496915"/>
                    <a:pt x="169646" y="495570"/>
                    <a:pt x="168838" y="494225"/>
                  </a:cubicBezTo>
                  <a:cubicBezTo>
                    <a:pt x="167493" y="492073"/>
                    <a:pt x="166417" y="489921"/>
                    <a:pt x="165341" y="487499"/>
                  </a:cubicBezTo>
                  <a:cubicBezTo>
                    <a:pt x="160499" y="478083"/>
                    <a:pt x="154580" y="469206"/>
                    <a:pt x="148662" y="460328"/>
                  </a:cubicBezTo>
                  <a:cubicBezTo>
                    <a:pt x="143012" y="451450"/>
                    <a:pt x="139515" y="441765"/>
                    <a:pt x="136286" y="432080"/>
                  </a:cubicBezTo>
                  <a:cubicBezTo>
                    <a:pt x="135748" y="431273"/>
                    <a:pt x="137093" y="431811"/>
                    <a:pt x="136286" y="431811"/>
                  </a:cubicBezTo>
                  <a:cubicBezTo>
                    <a:pt x="134134" y="432080"/>
                    <a:pt x="141398" y="439344"/>
                    <a:pt x="145702" y="441227"/>
                  </a:cubicBezTo>
                  <a:cubicBezTo>
                    <a:pt x="148931" y="440151"/>
                    <a:pt x="148393" y="436923"/>
                    <a:pt x="149469" y="434501"/>
                  </a:cubicBezTo>
                  <a:cubicBezTo>
                    <a:pt x="150276" y="432887"/>
                    <a:pt x="150814" y="430466"/>
                    <a:pt x="152966" y="430735"/>
                  </a:cubicBezTo>
                  <a:cubicBezTo>
                    <a:pt x="155387" y="430735"/>
                    <a:pt x="155118" y="433425"/>
                    <a:pt x="155656" y="435039"/>
                  </a:cubicBezTo>
                  <a:cubicBezTo>
                    <a:pt x="158077" y="441765"/>
                    <a:pt x="155925" y="447146"/>
                    <a:pt x="151621" y="452257"/>
                  </a:cubicBezTo>
                  <a:cubicBezTo>
                    <a:pt x="154042" y="459790"/>
                    <a:pt x="156463" y="467592"/>
                    <a:pt x="163189" y="472703"/>
                  </a:cubicBezTo>
                  <a:cubicBezTo>
                    <a:pt x="166417" y="472165"/>
                    <a:pt x="169915" y="473241"/>
                    <a:pt x="173143" y="471358"/>
                  </a:cubicBezTo>
                  <a:cubicBezTo>
                    <a:pt x="173143" y="466246"/>
                    <a:pt x="172605" y="461135"/>
                    <a:pt x="171529" y="457369"/>
                  </a:cubicBezTo>
                  <a:cubicBezTo>
                    <a:pt x="177985" y="466246"/>
                    <a:pt x="183904" y="476469"/>
                    <a:pt x="189822" y="486961"/>
                  </a:cubicBezTo>
                  <a:cubicBezTo>
                    <a:pt x="191437" y="489114"/>
                    <a:pt x="191706" y="491535"/>
                    <a:pt x="191437" y="493956"/>
                  </a:cubicBezTo>
                  <a:cubicBezTo>
                    <a:pt x="191437" y="495570"/>
                    <a:pt x="192244" y="497184"/>
                    <a:pt x="193051" y="498798"/>
                  </a:cubicBezTo>
                  <a:cubicBezTo>
                    <a:pt x="193858" y="498529"/>
                    <a:pt x="192782" y="498798"/>
                    <a:pt x="193320" y="499336"/>
                  </a:cubicBezTo>
                  <a:cubicBezTo>
                    <a:pt x="193589" y="499605"/>
                    <a:pt x="193320" y="499875"/>
                    <a:pt x="193051" y="499336"/>
                  </a:cubicBezTo>
                  <a:cubicBezTo>
                    <a:pt x="191706" y="497991"/>
                    <a:pt x="190629" y="496377"/>
                    <a:pt x="189822" y="494494"/>
                  </a:cubicBezTo>
                  <a:cubicBezTo>
                    <a:pt x="187670" y="491266"/>
                    <a:pt x="186056" y="487230"/>
                    <a:pt x="181483" y="486692"/>
                  </a:cubicBezTo>
                  <a:cubicBezTo>
                    <a:pt x="178523" y="487768"/>
                    <a:pt x="176371" y="489921"/>
                    <a:pt x="174757" y="492611"/>
                  </a:cubicBezTo>
                  <a:cubicBezTo>
                    <a:pt x="173950" y="495570"/>
                    <a:pt x="175833" y="497722"/>
                    <a:pt x="176909" y="500143"/>
                  </a:cubicBezTo>
                  <a:cubicBezTo>
                    <a:pt x="179330" y="504448"/>
                    <a:pt x="181214" y="508752"/>
                    <a:pt x="181752" y="514133"/>
                  </a:cubicBezTo>
                  <a:cubicBezTo>
                    <a:pt x="182290" y="520320"/>
                    <a:pt x="187401" y="524625"/>
                    <a:pt x="193051" y="527315"/>
                  </a:cubicBezTo>
                  <a:cubicBezTo>
                    <a:pt x="195741" y="525432"/>
                    <a:pt x="198431" y="523818"/>
                    <a:pt x="200852" y="522204"/>
                  </a:cubicBezTo>
                  <a:cubicBezTo>
                    <a:pt x="200852" y="519244"/>
                    <a:pt x="196548" y="515478"/>
                    <a:pt x="200314" y="513864"/>
                  </a:cubicBezTo>
                  <a:cubicBezTo>
                    <a:pt x="203812" y="512250"/>
                    <a:pt x="204619" y="517361"/>
                    <a:pt x="206233" y="519782"/>
                  </a:cubicBezTo>
                  <a:cubicBezTo>
                    <a:pt x="207578" y="521397"/>
                    <a:pt x="208385" y="523549"/>
                    <a:pt x="209999" y="524894"/>
                  </a:cubicBezTo>
                  <a:cubicBezTo>
                    <a:pt x="215649" y="529736"/>
                    <a:pt x="220491" y="535117"/>
                    <a:pt x="222913" y="542111"/>
                  </a:cubicBezTo>
                  <a:cubicBezTo>
                    <a:pt x="224258" y="542919"/>
                    <a:pt x="225334" y="542111"/>
                    <a:pt x="226410" y="541304"/>
                  </a:cubicBezTo>
                  <a:cubicBezTo>
                    <a:pt x="227217" y="540766"/>
                    <a:pt x="227755" y="539959"/>
                    <a:pt x="228293" y="538883"/>
                  </a:cubicBezTo>
                  <a:cubicBezTo>
                    <a:pt x="230176" y="532158"/>
                    <a:pt x="224796" y="528122"/>
                    <a:pt x="222374" y="523011"/>
                  </a:cubicBezTo>
                  <a:cubicBezTo>
                    <a:pt x="219684" y="519244"/>
                    <a:pt x="217532" y="515478"/>
                    <a:pt x="216725" y="510905"/>
                  </a:cubicBezTo>
                  <a:cubicBezTo>
                    <a:pt x="215918" y="507945"/>
                    <a:pt x="214035" y="505524"/>
                    <a:pt x="211344" y="504179"/>
                  </a:cubicBezTo>
                  <a:cubicBezTo>
                    <a:pt x="205426" y="501220"/>
                    <a:pt x="203005" y="495839"/>
                    <a:pt x="202198" y="489921"/>
                  </a:cubicBezTo>
                  <a:cubicBezTo>
                    <a:pt x="201391" y="485616"/>
                    <a:pt x="200045" y="481850"/>
                    <a:pt x="197624" y="478353"/>
                  </a:cubicBezTo>
                  <a:cubicBezTo>
                    <a:pt x="196010" y="472972"/>
                    <a:pt x="192244" y="468668"/>
                    <a:pt x="189015" y="464363"/>
                  </a:cubicBezTo>
                  <a:cubicBezTo>
                    <a:pt x="178792" y="451181"/>
                    <a:pt x="172605" y="435846"/>
                    <a:pt x="165879" y="420781"/>
                  </a:cubicBezTo>
                  <a:cubicBezTo>
                    <a:pt x="167762" y="421857"/>
                    <a:pt x="168569" y="424816"/>
                    <a:pt x="171260" y="423471"/>
                  </a:cubicBezTo>
                  <a:cubicBezTo>
                    <a:pt x="173143" y="421857"/>
                    <a:pt x="172336" y="419705"/>
                    <a:pt x="172067" y="417553"/>
                  </a:cubicBezTo>
                  <a:cubicBezTo>
                    <a:pt x="171798" y="416208"/>
                    <a:pt x="170991" y="414324"/>
                    <a:pt x="172874" y="413786"/>
                  </a:cubicBezTo>
                  <a:cubicBezTo>
                    <a:pt x="174488" y="413248"/>
                    <a:pt x="175295" y="415132"/>
                    <a:pt x="176102" y="416208"/>
                  </a:cubicBezTo>
                  <a:cubicBezTo>
                    <a:pt x="178254" y="418898"/>
                    <a:pt x="179868" y="422395"/>
                    <a:pt x="182559" y="424547"/>
                  </a:cubicBezTo>
                  <a:cubicBezTo>
                    <a:pt x="194127" y="434501"/>
                    <a:pt x="203005" y="446607"/>
                    <a:pt x="209461" y="460597"/>
                  </a:cubicBezTo>
                  <a:cubicBezTo>
                    <a:pt x="212421" y="467053"/>
                    <a:pt x="210537" y="468937"/>
                    <a:pt x="203543" y="468399"/>
                  </a:cubicBezTo>
                  <a:cubicBezTo>
                    <a:pt x="201391" y="471627"/>
                    <a:pt x="203274" y="474317"/>
                    <a:pt x="205157" y="476738"/>
                  </a:cubicBezTo>
                  <a:cubicBezTo>
                    <a:pt x="206502" y="477007"/>
                    <a:pt x="208116" y="476738"/>
                    <a:pt x="209461" y="476469"/>
                  </a:cubicBezTo>
                  <a:cubicBezTo>
                    <a:pt x="215380" y="475124"/>
                    <a:pt x="219415" y="477814"/>
                    <a:pt x="222644" y="482388"/>
                  </a:cubicBezTo>
                  <a:cubicBezTo>
                    <a:pt x="228293" y="487768"/>
                    <a:pt x="233943" y="492880"/>
                    <a:pt x="238785" y="499067"/>
                  </a:cubicBezTo>
                  <a:cubicBezTo>
                    <a:pt x="242013" y="503641"/>
                    <a:pt x="244973" y="508483"/>
                    <a:pt x="251967" y="507945"/>
                  </a:cubicBezTo>
                  <a:cubicBezTo>
                    <a:pt x="253312" y="507945"/>
                    <a:pt x="254389" y="507945"/>
                    <a:pt x="255196" y="506600"/>
                  </a:cubicBezTo>
                  <a:cubicBezTo>
                    <a:pt x="253581" y="497991"/>
                    <a:pt x="247932" y="491804"/>
                    <a:pt x="241475" y="486692"/>
                  </a:cubicBezTo>
                  <a:cubicBezTo>
                    <a:pt x="233943" y="480774"/>
                    <a:pt x="228024" y="474317"/>
                    <a:pt x="225334" y="464901"/>
                  </a:cubicBezTo>
                  <a:cubicBezTo>
                    <a:pt x="211344" y="443917"/>
                    <a:pt x="197624" y="422664"/>
                    <a:pt x="191168" y="397107"/>
                  </a:cubicBezTo>
                  <a:cubicBezTo>
                    <a:pt x="196279" y="400335"/>
                    <a:pt x="199238" y="404909"/>
                    <a:pt x="202736" y="408944"/>
                  </a:cubicBezTo>
                  <a:cubicBezTo>
                    <a:pt x="209461" y="417284"/>
                    <a:pt x="214304" y="426700"/>
                    <a:pt x="219684" y="435846"/>
                  </a:cubicBezTo>
                  <a:cubicBezTo>
                    <a:pt x="221029" y="437999"/>
                    <a:pt x="222105" y="440420"/>
                    <a:pt x="223989" y="442034"/>
                  </a:cubicBezTo>
                  <a:cubicBezTo>
                    <a:pt x="226410" y="443648"/>
                    <a:pt x="227755" y="442841"/>
                    <a:pt x="228024" y="440151"/>
                  </a:cubicBezTo>
                  <a:cubicBezTo>
                    <a:pt x="228024" y="438537"/>
                    <a:pt x="227486" y="437192"/>
                    <a:pt x="226679" y="435846"/>
                  </a:cubicBezTo>
                  <a:cubicBezTo>
                    <a:pt x="218608" y="423740"/>
                    <a:pt x="213766" y="410020"/>
                    <a:pt x="206233" y="397645"/>
                  </a:cubicBezTo>
                  <a:cubicBezTo>
                    <a:pt x="200045" y="387422"/>
                    <a:pt x="196010" y="376123"/>
                    <a:pt x="190629" y="365631"/>
                  </a:cubicBezTo>
                  <a:cubicBezTo>
                    <a:pt x="182021" y="349220"/>
                    <a:pt x="173412" y="332810"/>
                    <a:pt x="166686" y="315592"/>
                  </a:cubicBezTo>
                  <a:cubicBezTo>
                    <a:pt x="165610" y="312902"/>
                    <a:pt x="165072" y="310212"/>
                    <a:pt x="164534" y="307522"/>
                  </a:cubicBezTo>
                  <a:cubicBezTo>
                    <a:pt x="163996" y="304831"/>
                    <a:pt x="163727" y="301872"/>
                    <a:pt x="161306" y="300258"/>
                  </a:cubicBezTo>
                  <a:cubicBezTo>
                    <a:pt x="160230" y="299720"/>
                    <a:pt x="158616" y="300796"/>
                    <a:pt x="158077" y="299451"/>
                  </a:cubicBezTo>
                  <a:cubicBezTo>
                    <a:pt x="157808" y="298375"/>
                    <a:pt x="159154" y="297837"/>
                    <a:pt x="159961" y="297568"/>
                  </a:cubicBezTo>
                  <a:cubicBezTo>
                    <a:pt x="166686" y="302141"/>
                    <a:pt x="170722" y="308867"/>
                    <a:pt x="174219" y="316130"/>
                  </a:cubicBezTo>
                  <a:cubicBezTo>
                    <a:pt x="175295" y="318551"/>
                    <a:pt x="175295" y="321511"/>
                    <a:pt x="178254" y="322856"/>
                  </a:cubicBezTo>
                  <a:cubicBezTo>
                    <a:pt x="181483" y="321511"/>
                    <a:pt x="180138" y="318821"/>
                    <a:pt x="179599" y="316937"/>
                  </a:cubicBezTo>
                  <a:cubicBezTo>
                    <a:pt x="176640" y="306714"/>
                    <a:pt x="175026" y="296222"/>
                    <a:pt x="172605" y="285999"/>
                  </a:cubicBezTo>
                  <a:cubicBezTo>
                    <a:pt x="170991" y="279005"/>
                    <a:pt x="173143" y="272010"/>
                    <a:pt x="171260" y="265015"/>
                  </a:cubicBezTo>
                  <a:cubicBezTo>
                    <a:pt x="170722" y="261787"/>
                    <a:pt x="170184" y="259366"/>
                    <a:pt x="170991" y="256676"/>
                  </a:cubicBezTo>
                  <a:close/>
                </a:path>
              </a:pathLst>
            </a:custGeom>
            <a:solidFill>
              <a:srgbClr val="6CA95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2" name="Полилиния: фигура 3161">
              <a:extLst>
                <a:ext uri="{FF2B5EF4-FFF2-40B4-BE49-F238E27FC236}">
                  <a16:creationId xmlns:a16="http://schemas.microsoft.com/office/drawing/2014/main" id="{7A7A5EBD-0078-7B02-02A1-89B78748B945}"/>
                </a:ext>
              </a:extLst>
            </p:cNvPr>
            <p:cNvSpPr/>
            <p:nvPr/>
          </p:nvSpPr>
          <p:spPr>
            <a:xfrm>
              <a:off x="4156976" y="6957357"/>
              <a:ext cx="323872" cy="593907"/>
            </a:xfrm>
            <a:custGeom>
              <a:avLst/>
              <a:gdLst>
                <a:gd name="connsiteX0" fmla="*/ 52964 w 323872"/>
                <a:gd name="connsiteY0" fmla="*/ 328 h 593907"/>
                <a:gd name="connsiteX1" fmla="*/ 15032 w 323872"/>
                <a:gd name="connsiteY1" fmla="*/ 65702 h 593907"/>
                <a:gd name="connsiteX2" fmla="*/ 504 w 323872"/>
                <a:gd name="connsiteY2" fmla="*/ 177885 h 593907"/>
                <a:gd name="connsiteX3" fmla="*/ 16108 w 323872"/>
                <a:gd name="connsiteY3" fmla="*/ 266125 h 593907"/>
                <a:gd name="connsiteX4" fmla="*/ 30904 w 323872"/>
                <a:gd name="connsiteY4" fmla="*/ 316971 h 593907"/>
                <a:gd name="connsiteX5" fmla="*/ 84440 w 323872"/>
                <a:gd name="connsiteY5" fmla="*/ 433728 h 593907"/>
                <a:gd name="connsiteX6" fmla="*/ 137976 w 323872"/>
                <a:gd name="connsiteY6" fmla="*/ 511207 h 593907"/>
                <a:gd name="connsiteX7" fmla="*/ 156808 w 323872"/>
                <a:gd name="connsiteY7" fmla="*/ 524928 h 593907"/>
                <a:gd name="connsiteX8" fmla="*/ 178868 w 323872"/>
                <a:gd name="connsiteY8" fmla="*/ 539186 h 593907"/>
                <a:gd name="connsiteX9" fmla="*/ 217877 w 323872"/>
                <a:gd name="connsiteY9" fmla="*/ 565281 h 593907"/>
                <a:gd name="connsiteX10" fmla="*/ 224064 w 323872"/>
                <a:gd name="connsiteY10" fmla="*/ 566626 h 593907"/>
                <a:gd name="connsiteX11" fmla="*/ 238054 w 323872"/>
                <a:gd name="connsiteY11" fmla="*/ 570931 h 593907"/>
                <a:gd name="connsiteX12" fmla="*/ 310421 w 323872"/>
                <a:gd name="connsiteY12" fmla="*/ 593798 h 593907"/>
                <a:gd name="connsiteX13" fmla="*/ 317954 w 323872"/>
                <a:gd name="connsiteY13" fmla="*/ 592722 h 593907"/>
                <a:gd name="connsiteX14" fmla="*/ 323873 w 323872"/>
                <a:gd name="connsiteY14" fmla="*/ 588148 h 593907"/>
                <a:gd name="connsiteX15" fmla="*/ 319568 w 323872"/>
                <a:gd name="connsiteY15" fmla="*/ 584651 h 593907"/>
                <a:gd name="connsiteX16" fmla="*/ 312305 w 323872"/>
                <a:gd name="connsiteY16" fmla="*/ 581423 h 593907"/>
                <a:gd name="connsiteX17" fmla="*/ 319568 w 323872"/>
                <a:gd name="connsiteY17" fmla="*/ 574159 h 593907"/>
                <a:gd name="connsiteX18" fmla="*/ 306117 w 323872"/>
                <a:gd name="connsiteY18" fmla="*/ 571200 h 593907"/>
                <a:gd name="connsiteX19" fmla="*/ 271682 w 323872"/>
                <a:gd name="connsiteY19" fmla="*/ 563398 h 593907"/>
                <a:gd name="connsiteX20" fmla="*/ 274372 w 323872"/>
                <a:gd name="connsiteY20" fmla="*/ 549140 h 593907"/>
                <a:gd name="connsiteX21" fmla="*/ 269260 w 323872"/>
                <a:gd name="connsiteY21" fmla="*/ 543490 h 593907"/>
                <a:gd name="connsiteX22" fmla="*/ 251774 w 323872"/>
                <a:gd name="connsiteY22" fmla="*/ 531115 h 593907"/>
                <a:gd name="connsiteX23" fmla="*/ 245586 w 323872"/>
                <a:gd name="connsiteY23" fmla="*/ 524928 h 593907"/>
                <a:gd name="connsiteX24" fmla="*/ 224602 w 323872"/>
                <a:gd name="connsiteY24" fmla="*/ 510400 h 593907"/>
                <a:gd name="connsiteX25" fmla="*/ 183441 w 323872"/>
                <a:gd name="connsiteY25" fmla="*/ 467894 h 593907"/>
                <a:gd name="connsiteX26" fmla="*/ 166493 w 323872"/>
                <a:gd name="connsiteY26" fmla="*/ 452291 h 593907"/>
                <a:gd name="connsiteX27" fmla="*/ 131520 w 323872"/>
                <a:gd name="connsiteY27" fmla="*/ 424043 h 593907"/>
                <a:gd name="connsiteX28" fmla="*/ 86592 w 323872"/>
                <a:gd name="connsiteY28" fmla="*/ 357056 h 593907"/>
                <a:gd name="connsiteX29" fmla="*/ 29290 w 323872"/>
                <a:gd name="connsiteY29" fmla="*/ 200214 h 593907"/>
                <a:gd name="connsiteX30" fmla="*/ 27945 w 323872"/>
                <a:gd name="connsiteY30" fmla="*/ 97446 h 593907"/>
                <a:gd name="connsiteX31" fmla="*/ 40589 w 323872"/>
                <a:gd name="connsiteY31" fmla="*/ 56017 h 593907"/>
                <a:gd name="connsiteX32" fmla="*/ 41934 w 323872"/>
                <a:gd name="connsiteY32" fmla="*/ 49291 h 593907"/>
                <a:gd name="connsiteX33" fmla="*/ 41396 w 323872"/>
                <a:gd name="connsiteY33" fmla="*/ 40413 h 593907"/>
                <a:gd name="connsiteX34" fmla="*/ 55116 w 323872"/>
                <a:gd name="connsiteY34" fmla="*/ 11896 h 593907"/>
                <a:gd name="connsiteX35" fmla="*/ 57807 w 323872"/>
                <a:gd name="connsiteY35" fmla="*/ 3557 h 593907"/>
                <a:gd name="connsiteX36" fmla="*/ 52964 w 323872"/>
                <a:gd name="connsiteY36" fmla="*/ 328 h 593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323872" h="593907">
                  <a:moveTo>
                    <a:pt x="52964" y="328"/>
                  </a:moveTo>
                  <a:cubicBezTo>
                    <a:pt x="37361" y="20505"/>
                    <a:pt x="24447" y="42027"/>
                    <a:pt x="15032" y="65702"/>
                  </a:cubicBezTo>
                  <a:cubicBezTo>
                    <a:pt x="504" y="101751"/>
                    <a:pt x="-1110" y="139683"/>
                    <a:pt x="504" y="177885"/>
                  </a:cubicBezTo>
                  <a:cubicBezTo>
                    <a:pt x="1580" y="208016"/>
                    <a:pt x="8037" y="237340"/>
                    <a:pt x="16108" y="266125"/>
                  </a:cubicBezTo>
                  <a:cubicBezTo>
                    <a:pt x="20681" y="283074"/>
                    <a:pt x="24447" y="300291"/>
                    <a:pt x="30904" y="316971"/>
                  </a:cubicBezTo>
                  <a:cubicBezTo>
                    <a:pt x="46508" y="356787"/>
                    <a:pt x="62380" y="396872"/>
                    <a:pt x="84440" y="433728"/>
                  </a:cubicBezTo>
                  <a:cubicBezTo>
                    <a:pt x="100582" y="460631"/>
                    <a:pt x="117799" y="486995"/>
                    <a:pt x="137976" y="511207"/>
                  </a:cubicBezTo>
                  <a:cubicBezTo>
                    <a:pt x="143088" y="517395"/>
                    <a:pt x="149275" y="522775"/>
                    <a:pt x="156808" y="524928"/>
                  </a:cubicBezTo>
                  <a:cubicBezTo>
                    <a:pt x="165955" y="527349"/>
                    <a:pt x="172680" y="532729"/>
                    <a:pt x="178868" y="539186"/>
                  </a:cubicBezTo>
                  <a:cubicBezTo>
                    <a:pt x="189898" y="550754"/>
                    <a:pt x="203887" y="558018"/>
                    <a:pt x="217877" y="565281"/>
                  </a:cubicBezTo>
                  <a:cubicBezTo>
                    <a:pt x="219760" y="566088"/>
                    <a:pt x="222181" y="567165"/>
                    <a:pt x="224064" y="566626"/>
                  </a:cubicBezTo>
                  <a:cubicBezTo>
                    <a:pt x="229714" y="565012"/>
                    <a:pt x="233480" y="568241"/>
                    <a:pt x="238054" y="570931"/>
                  </a:cubicBezTo>
                  <a:cubicBezTo>
                    <a:pt x="260383" y="583844"/>
                    <a:pt x="283519" y="595143"/>
                    <a:pt x="310421" y="593798"/>
                  </a:cubicBezTo>
                  <a:cubicBezTo>
                    <a:pt x="312843" y="593798"/>
                    <a:pt x="315533" y="593260"/>
                    <a:pt x="317954" y="592722"/>
                  </a:cubicBezTo>
                  <a:cubicBezTo>
                    <a:pt x="320375" y="591646"/>
                    <a:pt x="322527" y="590301"/>
                    <a:pt x="323873" y="588148"/>
                  </a:cubicBezTo>
                  <a:cubicBezTo>
                    <a:pt x="323873" y="585189"/>
                    <a:pt x="321451" y="585189"/>
                    <a:pt x="319568" y="584651"/>
                  </a:cubicBezTo>
                  <a:cubicBezTo>
                    <a:pt x="317147" y="583844"/>
                    <a:pt x="314188" y="583844"/>
                    <a:pt x="312305" y="581423"/>
                  </a:cubicBezTo>
                  <a:cubicBezTo>
                    <a:pt x="313650" y="577657"/>
                    <a:pt x="321182" y="580616"/>
                    <a:pt x="319568" y="574159"/>
                  </a:cubicBezTo>
                  <a:cubicBezTo>
                    <a:pt x="315264" y="572276"/>
                    <a:pt x="310690" y="571738"/>
                    <a:pt x="306117" y="571200"/>
                  </a:cubicBezTo>
                  <a:cubicBezTo>
                    <a:pt x="289437" y="570124"/>
                    <a:pt x="279214" y="567972"/>
                    <a:pt x="271682" y="563398"/>
                  </a:cubicBezTo>
                  <a:cubicBezTo>
                    <a:pt x="282981" y="559632"/>
                    <a:pt x="283250" y="557480"/>
                    <a:pt x="274372" y="549140"/>
                  </a:cubicBezTo>
                  <a:cubicBezTo>
                    <a:pt x="272489" y="547526"/>
                    <a:pt x="270875" y="545373"/>
                    <a:pt x="269260" y="543490"/>
                  </a:cubicBezTo>
                  <a:cubicBezTo>
                    <a:pt x="264418" y="538110"/>
                    <a:pt x="257154" y="535958"/>
                    <a:pt x="251774" y="531115"/>
                  </a:cubicBezTo>
                  <a:cubicBezTo>
                    <a:pt x="249622" y="529232"/>
                    <a:pt x="246931" y="527887"/>
                    <a:pt x="245586" y="524928"/>
                  </a:cubicBezTo>
                  <a:cubicBezTo>
                    <a:pt x="238861" y="520085"/>
                    <a:pt x="231328" y="515781"/>
                    <a:pt x="224602" y="510400"/>
                  </a:cubicBezTo>
                  <a:cubicBezTo>
                    <a:pt x="208999" y="498025"/>
                    <a:pt x="195548" y="483498"/>
                    <a:pt x="183441" y="467894"/>
                  </a:cubicBezTo>
                  <a:cubicBezTo>
                    <a:pt x="178599" y="461707"/>
                    <a:pt x="174026" y="456057"/>
                    <a:pt x="166493" y="452291"/>
                  </a:cubicBezTo>
                  <a:cubicBezTo>
                    <a:pt x="153042" y="445296"/>
                    <a:pt x="142281" y="434804"/>
                    <a:pt x="131520" y="424043"/>
                  </a:cubicBezTo>
                  <a:cubicBezTo>
                    <a:pt x="112150" y="404404"/>
                    <a:pt x="99775" y="380461"/>
                    <a:pt x="86592" y="357056"/>
                  </a:cubicBezTo>
                  <a:cubicBezTo>
                    <a:pt x="58614" y="308093"/>
                    <a:pt x="40320" y="255095"/>
                    <a:pt x="29290" y="200214"/>
                  </a:cubicBezTo>
                  <a:cubicBezTo>
                    <a:pt x="22564" y="166317"/>
                    <a:pt x="22295" y="131613"/>
                    <a:pt x="27945" y="97446"/>
                  </a:cubicBezTo>
                  <a:cubicBezTo>
                    <a:pt x="30366" y="83188"/>
                    <a:pt x="35208" y="69468"/>
                    <a:pt x="40589" y="56017"/>
                  </a:cubicBezTo>
                  <a:cubicBezTo>
                    <a:pt x="41396" y="53864"/>
                    <a:pt x="42741" y="51712"/>
                    <a:pt x="41934" y="49291"/>
                  </a:cubicBezTo>
                  <a:cubicBezTo>
                    <a:pt x="39782" y="46332"/>
                    <a:pt x="40320" y="43641"/>
                    <a:pt x="41396" y="40413"/>
                  </a:cubicBezTo>
                  <a:cubicBezTo>
                    <a:pt x="44624" y="30190"/>
                    <a:pt x="50274" y="21312"/>
                    <a:pt x="55116" y="11896"/>
                  </a:cubicBezTo>
                  <a:cubicBezTo>
                    <a:pt x="56461" y="9206"/>
                    <a:pt x="57807" y="6516"/>
                    <a:pt x="57807" y="3557"/>
                  </a:cubicBezTo>
                  <a:cubicBezTo>
                    <a:pt x="57269" y="59"/>
                    <a:pt x="56730" y="-479"/>
                    <a:pt x="52964" y="328"/>
                  </a:cubicBezTo>
                  <a:close/>
                </a:path>
              </a:pathLst>
            </a:custGeom>
            <a:solidFill>
              <a:srgbClr val="51784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3" name="Полилиния: фигура 3162">
              <a:extLst>
                <a:ext uri="{FF2B5EF4-FFF2-40B4-BE49-F238E27FC236}">
                  <a16:creationId xmlns:a16="http://schemas.microsoft.com/office/drawing/2014/main" id="{826B7B36-2409-7814-6509-C2117309002D}"/>
                </a:ext>
              </a:extLst>
            </p:cNvPr>
            <p:cNvSpPr/>
            <p:nvPr/>
          </p:nvSpPr>
          <p:spPr>
            <a:xfrm>
              <a:off x="4194203" y="6884731"/>
              <a:ext cx="183452" cy="127207"/>
            </a:xfrm>
            <a:custGeom>
              <a:avLst/>
              <a:gdLst>
                <a:gd name="connsiteX0" fmla="*/ 15737 w 183452"/>
                <a:gd name="connsiteY0" fmla="*/ 72955 h 127207"/>
                <a:gd name="connsiteX1" fmla="*/ 18158 w 183452"/>
                <a:gd name="connsiteY1" fmla="*/ 77797 h 127207"/>
                <a:gd name="connsiteX2" fmla="*/ 9280 w 183452"/>
                <a:gd name="connsiteY2" fmla="*/ 95822 h 127207"/>
                <a:gd name="connsiteX3" fmla="*/ 672 w 183452"/>
                <a:gd name="connsiteY3" fmla="*/ 115999 h 127207"/>
                <a:gd name="connsiteX4" fmla="*/ 4169 w 183452"/>
                <a:gd name="connsiteY4" fmla="*/ 121648 h 127207"/>
                <a:gd name="connsiteX5" fmla="*/ 7397 w 183452"/>
                <a:gd name="connsiteY5" fmla="*/ 119227 h 127207"/>
                <a:gd name="connsiteX6" fmla="*/ 12509 w 183452"/>
                <a:gd name="connsiteY6" fmla="*/ 111694 h 127207"/>
                <a:gd name="connsiteX7" fmla="*/ 17351 w 183452"/>
                <a:gd name="connsiteY7" fmla="*/ 102547 h 127207"/>
                <a:gd name="connsiteX8" fmla="*/ 26767 w 183452"/>
                <a:gd name="connsiteY8" fmla="*/ 84523 h 127207"/>
                <a:gd name="connsiteX9" fmla="*/ 28919 w 183452"/>
                <a:gd name="connsiteY9" fmla="*/ 78604 h 127207"/>
                <a:gd name="connsiteX10" fmla="*/ 38873 w 183452"/>
                <a:gd name="connsiteY10" fmla="*/ 55199 h 127207"/>
                <a:gd name="connsiteX11" fmla="*/ 64700 w 183452"/>
                <a:gd name="connsiteY11" fmla="*/ 32063 h 127207"/>
                <a:gd name="connsiteX12" fmla="*/ 67121 w 183452"/>
                <a:gd name="connsiteY12" fmla="*/ 29911 h 127207"/>
                <a:gd name="connsiteX13" fmla="*/ 69542 w 183452"/>
                <a:gd name="connsiteY13" fmla="*/ 26951 h 127207"/>
                <a:gd name="connsiteX14" fmla="*/ 69004 w 183452"/>
                <a:gd name="connsiteY14" fmla="*/ 30718 h 127207"/>
                <a:gd name="connsiteX15" fmla="*/ 77075 w 183452"/>
                <a:gd name="connsiteY15" fmla="*/ 28027 h 127207"/>
                <a:gd name="connsiteX16" fmla="*/ 78420 w 183452"/>
                <a:gd name="connsiteY16" fmla="*/ 26682 h 127207"/>
                <a:gd name="connsiteX17" fmla="*/ 88374 w 183452"/>
                <a:gd name="connsiteY17" fmla="*/ 20226 h 127207"/>
                <a:gd name="connsiteX18" fmla="*/ 85415 w 183452"/>
                <a:gd name="connsiteY18" fmla="*/ 24261 h 127207"/>
                <a:gd name="connsiteX19" fmla="*/ 78420 w 183452"/>
                <a:gd name="connsiteY19" fmla="*/ 31525 h 127207"/>
                <a:gd name="connsiteX20" fmla="*/ 76537 w 183452"/>
                <a:gd name="connsiteY20" fmla="*/ 31794 h 127207"/>
                <a:gd name="connsiteX21" fmla="*/ 67928 w 183452"/>
                <a:gd name="connsiteY21" fmla="*/ 35829 h 127207"/>
                <a:gd name="connsiteX22" fmla="*/ 60395 w 183452"/>
                <a:gd name="connsiteY22" fmla="*/ 45783 h 127207"/>
                <a:gd name="connsiteX23" fmla="*/ 52594 w 183452"/>
                <a:gd name="connsiteY23" fmla="*/ 60849 h 127207"/>
                <a:gd name="connsiteX24" fmla="*/ 55284 w 183452"/>
                <a:gd name="connsiteY24" fmla="*/ 69726 h 127207"/>
                <a:gd name="connsiteX25" fmla="*/ 56360 w 183452"/>
                <a:gd name="connsiteY25" fmla="*/ 75376 h 127207"/>
                <a:gd name="connsiteX26" fmla="*/ 60933 w 183452"/>
                <a:gd name="connsiteY26" fmla="*/ 71610 h 127207"/>
                <a:gd name="connsiteX27" fmla="*/ 47482 w 183452"/>
                <a:gd name="connsiteY27" fmla="*/ 118958 h 127207"/>
                <a:gd name="connsiteX28" fmla="*/ 48827 w 183452"/>
                <a:gd name="connsiteY28" fmla="*/ 127029 h 127207"/>
                <a:gd name="connsiteX29" fmla="*/ 55284 w 183452"/>
                <a:gd name="connsiteY29" fmla="*/ 121379 h 127207"/>
                <a:gd name="connsiteX30" fmla="*/ 61202 w 183452"/>
                <a:gd name="connsiteY30" fmla="*/ 107121 h 127207"/>
                <a:gd name="connsiteX31" fmla="*/ 85684 w 183452"/>
                <a:gd name="connsiteY31" fmla="*/ 56006 h 127207"/>
                <a:gd name="connsiteX32" fmla="*/ 94292 w 183452"/>
                <a:gd name="connsiteY32" fmla="*/ 39865 h 127207"/>
                <a:gd name="connsiteX33" fmla="*/ 103439 w 183452"/>
                <a:gd name="connsiteY33" fmla="*/ 34215 h 127207"/>
                <a:gd name="connsiteX34" fmla="*/ 106937 w 183452"/>
                <a:gd name="connsiteY34" fmla="*/ 32063 h 127207"/>
                <a:gd name="connsiteX35" fmla="*/ 108282 w 183452"/>
                <a:gd name="connsiteY35" fmla="*/ 31256 h 127207"/>
                <a:gd name="connsiteX36" fmla="*/ 108282 w 183452"/>
                <a:gd name="connsiteY36" fmla="*/ 32332 h 127207"/>
                <a:gd name="connsiteX37" fmla="*/ 106668 w 183452"/>
                <a:gd name="connsiteY37" fmla="*/ 36367 h 127207"/>
                <a:gd name="connsiteX38" fmla="*/ 104784 w 183452"/>
                <a:gd name="connsiteY38" fmla="*/ 42286 h 127207"/>
                <a:gd name="connsiteX39" fmla="*/ 123078 w 183452"/>
                <a:gd name="connsiteY39" fmla="*/ 30449 h 127207"/>
                <a:gd name="connsiteX40" fmla="*/ 127652 w 183452"/>
                <a:gd name="connsiteY40" fmla="*/ 30180 h 127207"/>
                <a:gd name="connsiteX41" fmla="*/ 154285 w 183452"/>
                <a:gd name="connsiteY41" fmla="*/ 34484 h 127207"/>
                <a:gd name="connsiteX42" fmla="*/ 162894 w 183452"/>
                <a:gd name="connsiteY42" fmla="*/ 41748 h 127207"/>
                <a:gd name="connsiteX43" fmla="*/ 174731 w 183452"/>
                <a:gd name="connsiteY43" fmla="*/ 67305 h 127207"/>
                <a:gd name="connsiteX44" fmla="*/ 181995 w 183452"/>
                <a:gd name="connsiteY44" fmla="*/ 70264 h 127207"/>
                <a:gd name="connsiteX45" fmla="*/ 182533 w 183452"/>
                <a:gd name="connsiteY45" fmla="*/ 57351 h 127207"/>
                <a:gd name="connsiteX46" fmla="*/ 159128 w 183452"/>
                <a:gd name="connsiteY46" fmla="*/ 24799 h 127207"/>
                <a:gd name="connsiteX47" fmla="*/ 152402 w 183452"/>
                <a:gd name="connsiteY47" fmla="*/ 22378 h 127207"/>
                <a:gd name="connsiteX48" fmla="*/ 133570 w 183452"/>
                <a:gd name="connsiteY48" fmla="*/ 20495 h 127207"/>
                <a:gd name="connsiteX49" fmla="*/ 131956 w 183452"/>
                <a:gd name="connsiteY49" fmla="*/ 13500 h 127207"/>
                <a:gd name="connsiteX50" fmla="*/ 132763 w 183452"/>
                <a:gd name="connsiteY50" fmla="*/ 5967 h 127207"/>
                <a:gd name="connsiteX51" fmla="*/ 97252 w 183452"/>
                <a:gd name="connsiteY51" fmla="*/ 49 h 127207"/>
                <a:gd name="connsiteX52" fmla="*/ 48020 w 183452"/>
                <a:gd name="connsiteY52" fmla="*/ 26951 h 127207"/>
                <a:gd name="connsiteX53" fmla="*/ 16544 w 183452"/>
                <a:gd name="connsiteY53" fmla="*/ 70264 h 127207"/>
                <a:gd name="connsiteX54" fmla="*/ 15737 w 183452"/>
                <a:gd name="connsiteY54" fmla="*/ 72955 h 127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83452" h="127207">
                  <a:moveTo>
                    <a:pt x="15737" y="72955"/>
                  </a:moveTo>
                  <a:cubicBezTo>
                    <a:pt x="20580" y="72686"/>
                    <a:pt x="19234" y="75914"/>
                    <a:pt x="18158" y="77797"/>
                  </a:cubicBezTo>
                  <a:cubicBezTo>
                    <a:pt x="15468" y="83985"/>
                    <a:pt x="12778" y="90172"/>
                    <a:pt x="9280" y="95822"/>
                  </a:cubicBezTo>
                  <a:cubicBezTo>
                    <a:pt x="5245" y="102278"/>
                    <a:pt x="3900" y="109542"/>
                    <a:pt x="672" y="115999"/>
                  </a:cubicBezTo>
                  <a:cubicBezTo>
                    <a:pt x="-942" y="119227"/>
                    <a:pt x="403" y="121379"/>
                    <a:pt x="4169" y="121648"/>
                  </a:cubicBezTo>
                  <a:cubicBezTo>
                    <a:pt x="5783" y="121379"/>
                    <a:pt x="6590" y="120572"/>
                    <a:pt x="7397" y="119227"/>
                  </a:cubicBezTo>
                  <a:cubicBezTo>
                    <a:pt x="8473" y="116268"/>
                    <a:pt x="10626" y="114116"/>
                    <a:pt x="12509" y="111694"/>
                  </a:cubicBezTo>
                  <a:cubicBezTo>
                    <a:pt x="14661" y="109004"/>
                    <a:pt x="16544" y="106045"/>
                    <a:pt x="17351" y="102547"/>
                  </a:cubicBezTo>
                  <a:cubicBezTo>
                    <a:pt x="20041" y="96091"/>
                    <a:pt x="23539" y="90441"/>
                    <a:pt x="26767" y="84523"/>
                  </a:cubicBezTo>
                  <a:cubicBezTo>
                    <a:pt x="27843" y="82640"/>
                    <a:pt x="28650" y="80756"/>
                    <a:pt x="28919" y="78604"/>
                  </a:cubicBezTo>
                  <a:cubicBezTo>
                    <a:pt x="24077" y="67305"/>
                    <a:pt x="32417" y="61387"/>
                    <a:pt x="38873" y="55199"/>
                  </a:cubicBezTo>
                  <a:cubicBezTo>
                    <a:pt x="47213" y="47128"/>
                    <a:pt x="56898" y="40403"/>
                    <a:pt x="64700" y="32063"/>
                  </a:cubicBezTo>
                  <a:cubicBezTo>
                    <a:pt x="65507" y="31256"/>
                    <a:pt x="66314" y="30449"/>
                    <a:pt x="67121" y="29911"/>
                  </a:cubicBezTo>
                  <a:cubicBezTo>
                    <a:pt x="68197" y="29104"/>
                    <a:pt x="68466" y="27758"/>
                    <a:pt x="69542" y="26951"/>
                  </a:cubicBezTo>
                  <a:cubicBezTo>
                    <a:pt x="69004" y="28027"/>
                    <a:pt x="68735" y="29373"/>
                    <a:pt x="69004" y="30718"/>
                  </a:cubicBezTo>
                  <a:cubicBezTo>
                    <a:pt x="73039" y="34484"/>
                    <a:pt x="74654" y="29373"/>
                    <a:pt x="77075" y="28027"/>
                  </a:cubicBezTo>
                  <a:cubicBezTo>
                    <a:pt x="77613" y="27489"/>
                    <a:pt x="77882" y="27220"/>
                    <a:pt x="78420" y="26682"/>
                  </a:cubicBezTo>
                  <a:cubicBezTo>
                    <a:pt x="80572" y="22647"/>
                    <a:pt x="82993" y="19150"/>
                    <a:pt x="88374" y="20226"/>
                  </a:cubicBezTo>
                  <a:cubicBezTo>
                    <a:pt x="88643" y="22647"/>
                    <a:pt x="86491" y="22916"/>
                    <a:pt x="85415" y="24261"/>
                  </a:cubicBezTo>
                  <a:cubicBezTo>
                    <a:pt x="82724" y="26413"/>
                    <a:pt x="81648" y="29911"/>
                    <a:pt x="78420" y="31525"/>
                  </a:cubicBezTo>
                  <a:cubicBezTo>
                    <a:pt x="77882" y="31794"/>
                    <a:pt x="77075" y="31794"/>
                    <a:pt x="76537" y="31794"/>
                  </a:cubicBezTo>
                  <a:cubicBezTo>
                    <a:pt x="72770" y="30987"/>
                    <a:pt x="70349" y="33139"/>
                    <a:pt x="67928" y="35829"/>
                  </a:cubicBezTo>
                  <a:cubicBezTo>
                    <a:pt x="65238" y="39057"/>
                    <a:pt x="62817" y="42555"/>
                    <a:pt x="60395" y="45783"/>
                  </a:cubicBezTo>
                  <a:cubicBezTo>
                    <a:pt x="56898" y="50357"/>
                    <a:pt x="54477" y="55468"/>
                    <a:pt x="52594" y="60849"/>
                  </a:cubicBezTo>
                  <a:cubicBezTo>
                    <a:pt x="53939" y="63808"/>
                    <a:pt x="55284" y="66498"/>
                    <a:pt x="55284" y="69726"/>
                  </a:cubicBezTo>
                  <a:cubicBezTo>
                    <a:pt x="55284" y="71610"/>
                    <a:pt x="53670" y="74569"/>
                    <a:pt x="56360" y="75376"/>
                  </a:cubicBezTo>
                  <a:cubicBezTo>
                    <a:pt x="59588" y="76452"/>
                    <a:pt x="59588" y="72955"/>
                    <a:pt x="60933" y="71610"/>
                  </a:cubicBezTo>
                  <a:cubicBezTo>
                    <a:pt x="56091" y="87213"/>
                    <a:pt x="48289" y="102009"/>
                    <a:pt x="47482" y="118958"/>
                  </a:cubicBezTo>
                  <a:cubicBezTo>
                    <a:pt x="47482" y="121917"/>
                    <a:pt x="45868" y="125953"/>
                    <a:pt x="48827" y="127029"/>
                  </a:cubicBezTo>
                  <a:cubicBezTo>
                    <a:pt x="52325" y="128105"/>
                    <a:pt x="53939" y="124069"/>
                    <a:pt x="55284" y="121379"/>
                  </a:cubicBezTo>
                  <a:cubicBezTo>
                    <a:pt x="57705" y="116806"/>
                    <a:pt x="59588" y="111963"/>
                    <a:pt x="61202" y="107121"/>
                  </a:cubicBezTo>
                  <a:cubicBezTo>
                    <a:pt x="66852" y="88827"/>
                    <a:pt x="76537" y="72417"/>
                    <a:pt x="85684" y="56006"/>
                  </a:cubicBezTo>
                  <a:cubicBezTo>
                    <a:pt x="88643" y="50626"/>
                    <a:pt x="91064" y="44976"/>
                    <a:pt x="94292" y="39865"/>
                  </a:cubicBezTo>
                  <a:cubicBezTo>
                    <a:pt x="96445" y="36636"/>
                    <a:pt x="100480" y="36098"/>
                    <a:pt x="103439" y="34215"/>
                  </a:cubicBezTo>
                  <a:cubicBezTo>
                    <a:pt x="105054" y="34215"/>
                    <a:pt x="106130" y="33139"/>
                    <a:pt x="106937" y="32063"/>
                  </a:cubicBezTo>
                  <a:cubicBezTo>
                    <a:pt x="107475" y="31794"/>
                    <a:pt x="107744" y="30987"/>
                    <a:pt x="108282" y="31256"/>
                  </a:cubicBezTo>
                  <a:cubicBezTo>
                    <a:pt x="108551" y="31256"/>
                    <a:pt x="108282" y="32063"/>
                    <a:pt x="108282" y="32332"/>
                  </a:cubicBezTo>
                  <a:cubicBezTo>
                    <a:pt x="107744" y="33677"/>
                    <a:pt x="106668" y="34753"/>
                    <a:pt x="106668" y="36367"/>
                  </a:cubicBezTo>
                  <a:cubicBezTo>
                    <a:pt x="107475" y="38519"/>
                    <a:pt x="104784" y="39596"/>
                    <a:pt x="104784" y="42286"/>
                  </a:cubicBezTo>
                  <a:cubicBezTo>
                    <a:pt x="111241" y="38519"/>
                    <a:pt x="118774" y="37174"/>
                    <a:pt x="123078" y="30449"/>
                  </a:cubicBezTo>
                  <a:cubicBezTo>
                    <a:pt x="124423" y="28566"/>
                    <a:pt x="126306" y="29642"/>
                    <a:pt x="127652" y="30180"/>
                  </a:cubicBezTo>
                  <a:cubicBezTo>
                    <a:pt x="136260" y="33139"/>
                    <a:pt x="144869" y="35829"/>
                    <a:pt x="154285" y="34484"/>
                  </a:cubicBezTo>
                  <a:cubicBezTo>
                    <a:pt x="159128" y="33677"/>
                    <a:pt x="161280" y="38519"/>
                    <a:pt x="162894" y="41748"/>
                  </a:cubicBezTo>
                  <a:cubicBezTo>
                    <a:pt x="167467" y="50088"/>
                    <a:pt x="171234" y="58696"/>
                    <a:pt x="174731" y="67305"/>
                  </a:cubicBezTo>
                  <a:cubicBezTo>
                    <a:pt x="176345" y="71072"/>
                    <a:pt x="177959" y="73493"/>
                    <a:pt x="181995" y="70264"/>
                  </a:cubicBezTo>
                  <a:cubicBezTo>
                    <a:pt x="185492" y="66229"/>
                    <a:pt x="181457" y="61656"/>
                    <a:pt x="182533" y="57351"/>
                  </a:cubicBezTo>
                  <a:cubicBezTo>
                    <a:pt x="176614" y="45245"/>
                    <a:pt x="168005" y="34753"/>
                    <a:pt x="159128" y="24799"/>
                  </a:cubicBezTo>
                  <a:cubicBezTo>
                    <a:pt x="157513" y="22378"/>
                    <a:pt x="155092" y="21571"/>
                    <a:pt x="152402" y="22378"/>
                  </a:cubicBezTo>
                  <a:cubicBezTo>
                    <a:pt x="145945" y="24261"/>
                    <a:pt x="139758" y="22109"/>
                    <a:pt x="133570" y="20495"/>
                  </a:cubicBezTo>
                  <a:cubicBezTo>
                    <a:pt x="127921" y="19150"/>
                    <a:pt x="127921" y="18343"/>
                    <a:pt x="131956" y="13500"/>
                  </a:cubicBezTo>
                  <a:cubicBezTo>
                    <a:pt x="133301" y="11079"/>
                    <a:pt x="134377" y="8658"/>
                    <a:pt x="132763" y="5967"/>
                  </a:cubicBezTo>
                  <a:cubicBezTo>
                    <a:pt x="120926" y="3546"/>
                    <a:pt x="109358" y="-489"/>
                    <a:pt x="97252" y="49"/>
                  </a:cubicBezTo>
                  <a:cubicBezTo>
                    <a:pt x="76806" y="1125"/>
                    <a:pt x="60664" y="11348"/>
                    <a:pt x="48020" y="26951"/>
                  </a:cubicBezTo>
                  <a:cubicBezTo>
                    <a:pt x="36721" y="40672"/>
                    <a:pt x="25960" y="54930"/>
                    <a:pt x="16544" y="70264"/>
                  </a:cubicBezTo>
                  <a:cubicBezTo>
                    <a:pt x="16275" y="71341"/>
                    <a:pt x="16006" y="72148"/>
                    <a:pt x="15737" y="72955"/>
                  </a:cubicBezTo>
                  <a:close/>
                </a:path>
              </a:pathLst>
            </a:custGeom>
            <a:solidFill>
              <a:srgbClr val="518A6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4" name="Полилиния: фигура 3163">
              <a:extLst>
                <a:ext uri="{FF2B5EF4-FFF2-40B4-BE49-F238E27FC236}">
                  <a16:creationId xmlns:a16="http://schemas.microsoft.com/office/drawing/2014/main" id="{31B60CD0-27AE-AD9B-63AF-A45214B3F5A2}"/>
                </a:ext>
              </a:extLst>
            </p:cNvPr>
            <p:cNvSpPr/>
            <p:nvPr/>
          </p:nvSpPr>
          <p:spPr>
            <a:xfrm>
              <a:off x="4469729" y="7372722"/>
              <a:ext cx="79183" cy="177088"/>
            </a:xfrm>
            <a:custGeom>
              <a:avLst/>
              <a:gdLst>
                <a:gd name="connsiteX0" fmla="*/ 10044 w 79183"/>
                <a:gd name="connsiteY0" fmla="*/ 171170 h 177088"/>
                <a:gd name="connsiteX1" fmla="*/ 4663 w 79183"/>
                <a:gd name="connsiteY1" fmla="*/ 177088 h 177088"/>
                <a:gd name="connsiteX2" fmla="*/ 20536 w 79183"/>
                <a:gd name="connsiteY2" fmla="*/ 174936 h 177088"/>
                <a:gd name="connsiteX3" fmla="*/ 36139 w 79183"/>
                <a:gd name="connsiteY3" fmla="*/ 165789 h 177088"/>
                <a:gd name="connsiteX4" fmla="*/ 50128 w 79183"/>
                <a:gd name="connsiteY4" fmla="*/ 156104 h 177088"/>
                <a:gd name="connsiteX5" fmla="*/ 60889 w 79183"/>
                <a:gd name="connsiteY5" fmla="*/ 146150 h 177088"/>
                <a:gd name="connsiteX6" fmla="*/ 72727 w 79183"/>
                <a:gd name="connsiteY6" fmla="*/ 130816 h 177088"/>
                <a:gd name="connsiteX7" fmla="*/ 79183 w 79183"/>
                <a:gd name="connsiteY7" fmla="*/ 118441 h 177088"/>
                <a:gd name="connsiteX8" fmla="*/ 69767 w 79183"/>
                <a:gd name="connsiteY8" fmla="*/ 110370 h 177088"/>
                <a:gd name="connsiteX9" fmla="*/ 66001 w 79183"/>
                <a:gd name="connsiteY9" fmla="*/ 115751 h 177088"/>
                <a:gd name="connsiteX10" fmla="*/ 61966 w 79183"/>
                <a:gd name="connsiteY10" fmla="*/ 120862 h 177088"/>
                <a:gd name="connsiteX11" fmla="*/ 65463 w 79183"/>
                <a:gd name="connsiteY11" fmla="*/ 114675 h 177088"/>
                <a:gd name="connsiteX12" fmla="*/ 63849 w 79183"/>
                <a:gd name="connsiteY12" fmla="*/ 110908 h 177088"/>
                <a:gd name="connsiteX13" fmla="*/ 63580 w 79183"/>
                <a:gd name="connsiteY13" fmla="*/ 105528 h 177088"/>
                <a:gd name="connsiteX14" fmla="*/ 67884 w 79183"/>
                <a:gd name="connsiteY14" fmla="*/ 91000 h 177088"/>
                <a:gd name="connsiteX15" fmla="*/ 67346 w 79183"/>
                <a:gd name="connsiteY15" fmla="*/ 84544 h 177088"/>
                <a:gd name="connsiteX16" fmla="*/ 51743 w 79183"/>
                <a:gd name="connsiteY16" fmla="*/ 57641 h 177088"/>
                <a:gd name="connsiteX17" fmla="*/ 35601 w 79183"/>
                <a:gd name="connsiteY17" fmla="*/ 33160 h 177088"/>
                <a:gd name="connsiteX18" fmla="*/ 26185 w 79183"/>
                <a:gd name="connsiteY18" fmla="*/ 22937 h 177088"/>
                <a:gd name="connsiteX19" fmla="*/ 18383 w 79183"/>
                <a:gd name="connsiteY19" fmla="*/ 11369 h 177088"/>
                <a:gd name="connsiteX20" fmla="*/ 13541 w 79183"/>
                <a:gd name="connsiteY20" fmla="*/ 5988 h 177088"/>
                <a:gd name="connsiteX21" fmla="*/ 5739 w 79183"/>
                <a:gd name="connsiteY21" fmla="*/ 877 h 177088"/>
                <a:gd name="connsiteX22" fmla="*/ 90 w 79183"/>
                <a:gd name="connsiteY22" fmla="*/ 5719 h 177088"/>
                <a:gd name="connsiteX23" fmla="*/ 14617 w 79183"/>
                <a:gd name="connsiteY23" fmla="*/ 26972 h 177088"/>
                <a:gd name="connsiteX24" fmla="*/ 30490 w 79183"/>
                <a:gd name="connsiteY24" fmla="*/ 47418 h 177088"/>
                <a:gd name="connsiteX25" fmla="*/ 33180 w 79183"/>
                <a:gd name="connsiteY25" fmla="*/ 55758 h 177088"/>
                <a:gd name="connsiteX26" fmla="*/ 37215 w 79183"/>
                <a:gd name="connsiteY26" fmla="*/ 61677 h 177088"/>
                <a:gd name="connsiteX27" fmla="*/ 39905 w 79183"/>
                <a:gd name="connsiteY27" fmla="*/ 64098 h 177088"/>
                <a:gd name="connsiteX28" fmla="*/ 46900 w 79183"/>
                <a:gd name="connsiteY28" fmla="*/ 67595 h 177088"/>
                <a:gd name="connsiteX29" fmla="*/ 50128 w 79183"/>
                <a:gd name="connsiteY29" fmla="*/ 76204 h 177088"/>
                <a:gd name="connsiteX30" fmla="*/ 53357 w 79183"/>
                <a:gd name="connsiteY30" fmla="*/ 103375 h 177088"/>
                <a:gd name="connsiteX31" fmla="*/ 52819 w 79183"/>
                <a:gd name="connsiteY31" fmla="*/ 107142 h 177088"/>
                <a:gd name="connsiteX32" fmla="*/ 48245 w 79183"/>
                <a:gd name="connsiteY32" fmla="*/ 111446 h 177088"/>
                <a:gd name="connsiteX33" fmla="*/ 48245 w 79183"/>
                <a:gd name="connsiteY33" fmla="*/ 106066 h 177088"/>
                <a:gd name="connsiteX34" fmla="*/ 46631 w 79183"/>
                <a:gd name="connsiteY34" fmla="*/ 83737 h 177088"/>
                <a:gd name="connsiteX35" fmla="*/ 39367 w 79183"/>
                <a:gd name="connsiteY35" fmla="*/ 71899 h 177088"/>
                <a:gd name="connsiteX36" fmla="*/ 29413 w 79183"/>
                <a:gd name="connsiteY36" fmla="*/ 62484 h 177088"/>
                <a:gd name="connsiteX37" fmla="*/ 25916 w 79183"/>
                <a:gd name="connsiteY37" fmla="*/ 61677 h 177088"/>
                <a:gd name="connsiteX38" fmla="*/ 25378 w 79183"/>
                <a:gd name="connsiteY38" fmla="*/ 69747 h 177088"/>
                <a:gd name="connsiteX39" fmla="*/ 27261 w 79183"/>
                <a:gd name="connsiteY39" fmla="*/ 81315 h 177088"/>
                <a:gd name="connsiteX40" fmla="*/ 28068 w 79183"/>
                <a:gd name="connsiteY40" fmla="*/ 83199 h 177088"/>
                <a:gd name="connsiteX41" fmla="*/ 34525 w 79183"/>
                <a:gd name="connsiteY41" fmla="*/ 89924 h 177088"/>
                <a:gd name="connsiteX42" fmla="*/ 37215 w 79183"/>
                <a:gd name="connsiteY42" fmla="*/ 98264 h 177088"/>
                <a:gd name="connsiteX43" fmla="*/ 25647 w 79183"/>
                <a:gd name="connsiteY43" fmla="*/ 117096 h 177088"/>
                <a:gd name="connsiteX44" fmla="*/ 25916 w 79183"/>
                <a:gd name="connsiteY44" fmla="*/ 131354 h 177088"/>
                <a:gd name="connsiteX45" fmla="*/ 26992 w 79183"/>
                <a:gd name="connsiteY45" fmla="*/ 141308 h 177088"/>
                <a:gd name="connsiteX46" fmla="*/ 18652 w 79183"/>
                <a:gd name="connsiteY46" fmla="*/ 150724 h 177088"/>
                <a:gd name="connsiteX47" fmla="*/ 14348 w 79183"/>
                <a:gd name="connsiteY47" fmla="*/ 157988 h 177088"/>
                <a:gd name="connsiteX48" fmla="*/ 10044 w 79183"/>
                <a:gd name="connsiteY48" fmla="*/ 171170 h 177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79183" h="177088">
                  <a:moveTo>
                    <a:pt x="10044" y="171170"/>
                  </a:moveTo>
                  <a:cubicBezTo>
                    <a:pt x="8160" y="173053"/>
                    <a:pt x="6546" y="175205"/>
                    <a:pt x="4663" y="177088"/>
                  </a:cubicBezTo>
                  <a:cubicBezTo>
                    <a:pt x="10044" y="177088"/>
                    <a:pt x="15424" y="176550"/>
                    <a:pt x="20536" y="174936"/>
                  </a:cubicBezTo>
                  <a:cubicBezTo>
                    <a:pt x="24302" y="169556"/>
                    <a:pt x="31297" y="169556"/>
                    <a:pt x="36139" y="165789"/>
                  </a:cubicBezTo>
                  <a:cubicBezTo>
                    <a:pt x="40174" y="161485"/>
                    <a:pt x="45824" y="159602"/>
                    <a:pt x="50128" y="156104"/>
                  </a:cubicBezTo>
                  <a:cubicBezTo>
                    <a:pt x="53895" y="153145"/>
                    <a:pt x="57930" y="150455"/>
                    <a:pt x="60889" y="146150"/>
                  </a:cubicBezTo>
                  <a:cubicBezTo>
                    <a:pt x="65463" y="141577"/>
                    <a:pt x="69229" y="136466"/>
                    <a:pt x="72727" y="130816"/>
                  </a:cubicBezTo>
                  <a:cubicBezTo>
                    <a:pt x="74879" y="126781"/>
                    <a:pt x="77031" y="122476"/>
                    <a:pt x="79183" y="118441"/>
                  </a:cubicBezTo>
                  <a:cubicBezTo>
                    <a:pt x="77569" y="113867"/>
                    <a:pt x="75955" y="109832"/>
                    <a:pt x="69767" y="110370"/>
                  </a:cubicBezTo>
                  <a:cubicBezTo>
                    <a:pt x="67346" y="111446"/>
                    <a:pt x="66270" y="113329"/>
                    <a:pt x="66001" y="115751"/>
                  </a:cubicBezTo>
                  <a:cubicBezTo>
                    <a:pt x="65732" y="118441"/>
                    <a:pt x="63580" y="119517"/>
                    <a:pt x="61966" y="120862"/>
                  </a:cubicBezTo>
                  <a:cubicBezTo>
                    <a:pt x="64118" y="119248"/>
                    <a:pt x="65463" y="117365"/>
                    <a:pt x="65463" y="114675"/>
                  </a:cubicBezTo>
                  <a:cubicBezTo>
                    <a:pt x="65194" y="113329"/>
                    <a:pt x="65194" y="111715"/>
                    <a:pt x="63849" y="110908"/>
                  </a:cubicBezTo>
                  <a:cubicBezTo>
                    <a:pt x="61427" y="109294"/>
                    <a:pt x="61966" y="107411"/>
                    <a:pt x="63580" y="105528"/>
                  </a:cubicBezTo>
                  <a:cubicBezTo>
                    <a:pt x="67615" y="101223"/>
                    <a:pt x="67884" y="96112"/>
                    <a:pt x="67884" y="91000"/>
                  </a:cubicBezTo>
                  <a:cubicBezTo>
                    <a:pt x="67884" y="88848"/>
                    <a:pt x="67346" y="86696"/>
                    <a:pt x="67346" y="84544"/>
                  </a:cubicBezTo>
                  <a:cubicBezTo>
                    <a:pt x="64925" y="74052"/>
                    <a:pt x="57661" y="65981"/>
                    <a:pt x="51743" y="57641"/>
                  </a:cubicBezTo>
                  <a:cubicBezTo>
                    <a:pt x="46093" y="49570"/>
                    <a:pt x="41789" y="40962"/>
                    <a:pt x="35601" y="33160"/>
                  </a:cubicBezTo>
                  <a:cubicBezTo>
                    <a:pt x="32642" y="29394"/>
                    <a:pt x="29951" y="25627"/>
                    <a:pt x="26185" y="22937"/>
                  </a:cubicBezTo>
                  <a:cubicBezTo>
                    <a:pt x="22150" y="19978"/>
                    <a:pt x="22150" y="14597"/>
                    <a:pt x="18383" y="11369"/>
                  </a:cubicBezTo>
                  <a:cubicBezTo>
                    <a:pt x="16500" y="9755"/>
                    <a:pt x="15424" y="7602"/>
                    <a:pt x="13541" y="5988"/>
                  </a:cubicBezTo>
                  <a:cubicBezTo>
                    <a:pt x="11120" y="3836"/>
                    <a:pt x="8429" y="2222"/>
                    <a:pt x="5739" y="877"/>
                  </a:cubicBezTo>
                  <a:cubicBezTo>
                    <a:pt x="1435" y="-1275"/>
                    <a:pt x="-448" y="608"/>
                    <a:pt x="90" y="5719"/>
                  </a:cubicBezTo>
                  <a:cubicBezTo>
                    <a:pt x="1704" y="15135"/>
                    <a:pt x="7084" y="21323"/>
                    <a:pt x="14617" y="26972"/>
                  </a:cubicBezTo>
                  <a:cubicBezTo>
                    <a:pt x="21612" y="32084"/>
                    <a:pt x="26185" y="39616"/>
                    <a:pt x="30490" y="47418"/>
                  </a:cubicBezTo>
                  <a:cubicBezTo>
                    <a:pt x="29951" y="50646"/>
                    <a:pt x="31835" y="53068"/>
                    <a:pt x="33180" y="55758"/>
                  </a:cubicBezTo>
                  <a:cubicBezTo>
                    <a:pt x="34525" y="57641"/>
                    <a:pt x="35870" y="59793"/>
                    <a:pt x="37215" y="61677"/>
                  </a:cubicBezTo>
                  <a:cubicBezTo>
                    <a:pt x="38022" y="62753"/>
                    <a:pt x="38829" y="63560"/>
                    <a:pt x="39905" y="64098"/>
                  </a:cubicBezTo>
                  <a:cubicBezTo>
                    <a:pt x="42058" y="65712"/>
                    <a:pt x="46631" y="62484"/>
                    <a:pt x="46900" y="67595"/>
                  </a:cubicBezTo>
                  <a:cubicBezTo>
                    <a:pt x="49321" y="70016"/>
                    <a:pt x="49321" y="73245"/>
                    <a:pt x="50128" y="76204"/>
                  </a:cubicBezTo>
                  <a:cubicBezTo>
                    <a:pt x="52819" y="85082"/>
                    <a:pt x="53357" y="94229"/>
                    <a:pt x="53357" y="103375"/>
                  </a:cubicBezTo>
                  <a:cubicBezTo>
                    <a:pt x="53357" y="104721"/>
                    <a:pt x="53357" y="106066"/>
                    <a:pt x="52819" y="107142"/>
                  </a:cubicBezTo>
                  <a:cubicBezTo>
                    <a:pt x="51743" y="109294"/>
                    <a:pt x="50666" y="112253"/>
                    <a:pt x="48245" y="111446"/>
                  </a:cubicBezTo>
                  <a:cubicBezTo>
                    <a:pt x="45555" y="110370"/>
                    <a:pt x="47707" y="107680"/>
                    <a:pt x="48245" y="106066"/>
                  </a:cubicBezTo>
                  <a:cubicBezTo>
                    <a:pt x="50397" y="98533"/>
                    <a:pt x="50128" y="91000"/>
                    <a:pt x="46631" y="83737"/>
                  </a:cubicBezTo>
                  <a:cubicBezTo>
                    <a:pt x="44479" y="79701"/>
                    <a:pt x="44479" y="74321"/>
                    <a:pt x="39367" y="71899"/>
                  </a:cubicBezTo>
                  <a:cubicBezTo>
                    <a:pt x="34525" y="70285"/>
                    <a:pt x="32642" y="65712"/>
                    <a:pt x="29413" y="62484"/>
                  </a:cubicBezTo>
                  <a:cubicBezTo>
                    <a:pt x="28337" y="61677"/>
                    <a:pt x="27261" y="61138"/>
                    <a:pt x="25916" y="61677"/>
                  </a:cubicBezTo>
                  <a:cubicBezTo>
                    <a:pt x="24033" y="64367"/>
                    <a:pt x="25378" y="67057"/>
                    <a:pt x="25378" y="69747"/>
                  </a:cubicBezTo>
                  <a:cubicBezTo>
                    <a:pt x="26185" y="73514"/>
                    <a:pt x="26185" y="77549"/>
                    <a:pt x="27261" y="81315"/>
                  </a:cubicBezTo>
                  <a:cubicBezTo>
                    <a:pt x="27530" y="81853"/>
                    <a:pt x="27799" y="82392"/>
                    <a:pt x="28068" y="83199"/>
                  </a:cubicBezTo>
                  <a:cubicBezTo>
                    <a:pt x="29413" y="86158"/>
                    <a:pt x="31297" y="88579"/>
                    <a:pt x="34525" y="89924"/>
                  </a:cubicBezTo>
                  <a:cubicBezTo>
                    <a:pt x="38560" y="91807"/>
                    <a:pt x="38829" y="94498"/>
                    <a:pt x="37215" y="98264"/>
                  </a:cubicBezTo>
                  <a:cubicBezTo>
                    <a:pt x="34256" y="104990"/>
                    <a:pt x="30490" y="111446"/>
                    <a:pt x="25647" y="117096"/>
                  </a:cubicBezTo>
                  <a:cubicBezTo>
                    <a:pt x="20267" y="123283"/>
                    <a:pt x="19998" y="125436"/>
                    <a:pt x="25916" y="131354"/>
                  </a:cubicBezTo>
                  <a:cubicBezTo>
                    <a:pt x="28875" y="134313"/>
                    <a:pt x="28875" y="137811"/>
                    <a:pt x="26992" y="141308"/>
                  </a:cubicBezTo>
                  <a:cubicBezTo>
                    <a:pt x="24840" y="145074"/>
                    <a:pt x="22150" y="148303"/>
                    <a:pt x="18652" y="150724"/>
                  </a:cubicBezTo>
                  <a:cubicBezTo>
                    <a:pt x="16231" y="152338"/>
                    <a:pt x="13810" y="154221"/>
                    <a:pt x="14348" y="157988"/>
                  </a:cubicBezTo>
                  <a:cubicBezTo>
                    <a:pt x="15424" y="162830"/>
                    <a:pt x="12734" y="167134"/>
                    <a:pt x="10044" y="171170"/>
                  </a:cubicBezTo>
                  <a:close/>
                </a:path>
              </a:pathLst>
            </a:custGeom>
            <a:solidFill>
              <a:srgbClr val="DEFE7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5" name="Полилиния: фигура 3164">
              <a:extLst>
                <a:ext uri="{FF2B5EF4-FFF2-40B4-BE49-F238E27FC236}">
                  <a16:creationId xmlns:a16="http://schemas.microsoft.com/office/drawing/2014/main" id="{A1F7A5B6-52CD-D4DC-81B4-26FA4FE7B44B}"/>
                </a:ext>
              </a:extLst>
            </p:cNvPr>
            <p:cNvSpPr/>
            <p:nvPr/>
          </p:nvSpPr>
          <p:spPr>
            <a:xfrm>
              <a:off x="4416179" y="7176635"/>
              <a:ext cx="103678" cy="216871"/>
            </a:xfrm>
            <a:custGeom>
              <a:avLst/>
              <a:gdLst>
                <a:gd name="connsiteX0" fmla="*/ 103 w 103678"/>
                <a:gd name="connsiteY0" fmla="*/ 844 h 216871"/>
                <a:gd name="connsiteX1" fmla="*/ 8174 w 103678"/>
                <a:gd name="connsiteY1" fmla="*/ 54380 h 216871"/>
                <a:gd name="connsiteX2" fmla="*/ 8712 w 103678"/>
                <a:gd name="connsiteY2" fmla="*/ 58685 h 216871"/>
                <a:gd name="connsiteX3" fmla="*/ 9788 w 103678"/>
                <a:gd name="connsiteY3" fmla="*/ 68370 h 216871"/>
                <a:gd name="connsiteX4" fmla="*/ 21087 w 103678"/>
                <a:gd name="connsiteY4" fmla="*/ 93389 h 216871"/>
                <a:gd name="connsiteX5" fmla="*/ 64938 w 103678"/>
                <a:gd name="connsiteY5" fmla="*/ 180284 h 216871"/>
                <a:gd name="connsiteX6" fmla="*/ 71933 w 103678"/>
                <a:gd name="connsiteY6" fmla="*/ 185934 h 216871"/>
                <a:gd name="connsiteX7" fmla="*/ 78390 w 103678"/>
                <a:gd name="connsiteY7" fmla="*/ 191583 h 216871"/>
                <a:gd name="connsiteX8" fmla="*/ 100181 w 103678"/>
                <a:gd name="connsiteY8" fmla="*/ 216334 h 216871"/>
                <a:gd name="connsiteX9" fmla="*/ 103678 w 103678"/>
                <a:gd name="connsiteY9" fmla="*/ 215795 h 216871"/>
                <a:gd name="connsiteX10" fmla="*/ 73278 w 103678"/>
                <a:gd name="connsiteY10" fmla="*/ 167371 h 216871"/>
                <a:gd name="connsiteX11" fmla="*/ 27275 w 103678"/>
                <a:gd name="connsiteY11" fmla="*/ 79131 h 216871"/>
                <a:gd name="connsiteX12" fmla="*/ 15976 w 103678"/>
                <a:gd name="connsiteY12" fmla="*/ 57878 h 216871"/>
                <a:gd name="connsiteX13" fmla="*/ 5215 w 103678"/>
                <a:gd name="connsiteY13" fmla="*/ 13489 h 216871"/>
                <a:gd name="connsiteX14" fmla="*/ 4139 w 103678"/>
                <a:gd name="connsiteY14" fmla="*/ 8646 h 216871"/>
                <a:gd name="connsiteX15" fmla="*/ 2256 w 103678"/>
                <a:gd name="connsiteY15" fmla="*/ 575 h 216871"/>
                <a:gd name="connsiteX16" fmla="*/ 2256 w 103678"/>
                <a:gd name="connsiteY16" fmla="*/ 575 h 216871"/>
                <a:gd name="connsiteX17" fmla="*/ 103 w 103678"/>
                <a:gd name="connsiteY17" fmla="*/ 844 h 216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3678" h="216871">
                  <a:moveTo>
                    <a:pt x="103" y="844"/>
                  </a:moveTo>
                  <a:cubicBezTo>
                    <a:pt x="-704" y="19138"/>
                    <a:pt x="3332" y="36894"/>
                    <a:pt x="8174" y="54380"/>
                  </a:cubicBezTo>
                  <a:cubicBezTo>
                    <a:pt x="8443" y="55725"/>
                    <a:pt x="8443" y="57340"/>
                    <a:pt x="8712" y="58685"/>
                  </a:cubicBezTo>
                  <a:cubicBezTo>
                    <a:pt x="6829" y="62182"/>
                    <a:pt x="8712" y="65410"/>
                    <a:pt x="9788" y="68370"/>
                  </a:cubicBezTo>
                  <a:cubicBezTo>
                    <a:pt x="12748" y="76978"/>
                    <a:pt x="17321" y="85049"/>
                    <a:pt x="21087" y="93389"/>
                  </a:cubicBezTo>
                  <a:cubicBezTo>
                    <a:pt x="34539" y="122982"/>
                    <a:pt x="48528" y="152305"/>
                    <a:pt x="64938" y="180284"/>
                  </a:cubicBezTo>
                  <a:cubicBezTo>
                    <a:pt x="66553" y="183243"/>
                    <a:pt x="68167" y="185934"/>
                    <a:pt x="71933" y="185934"/>
                  </a:cubicBezTo>
                  <a:cubicBezTo>
                    <a:pt x="75430" y="186203"/>
                    <a:pt x="76507" y="189162"/>
                    <a:pt x="78390" y="191583"/>
                  </a:cubicBezTo>
                  <a:cubicBezTo>
                    <a:pt x="84846" y="200461"/>
                    <a:pt x="92379" y="208532"/>
                    <a:pt x="100181" y="216334"/>
                  </a:cubicBezTo>
                  <a:cubicBezTo>
                    <a:pt x="101526" y="216872"/>
                    <a:pt x="102871" y="217410"/>
                    <a:pt x="103678" y="215795"/>
                  </a:cubicBezTo>
                  <a:cubicBezTo>
                    <a:pt x="92648" y="200192"/>
                    <a:pt x="82425" y="184051"/>
                    <a:pt x="73278" y="167371"/>
                  </a:cubicBezTo>
                  <a:cubicBezTo>
                    <a:pt x="57406" y="138316"/>
                    <a:pt x="42609" y="108723"/>
                    <a:pt x="27275" y="79131"/>
                  </a:cubicBezTo>
                  <a:cubicBezTo>
                    <a:pt x="23509" y="71867"/>
                    <a:pt x="19473" y="64872"/>
                    <a:pt x="15976" y="57878"/>
                  </a:cubicBezTo>
                  <a:cubicBezTo>
                    <a:pt x="8981" y="43888"/>
                    <a:pt x="7905" y="28554"/>
                    <a:pt x="5215" y="13489"/>
                  </a:cubicBezTo>
                  <a:cubicBezTo>
                    <a:pt x="4946" y="11874"/>
                    <a:pt x="4408" y="10260"/>
                    <a:pt x="4139" y="8646"/>
                  </a:cubicBezTo>
                  <a:cubicBezTo>
                    <a:pt x="3063" y="5956"/>
                    <a:pt x="2794" y="3266"/>
                    <a:pt x="2256" y="575"/>
                  </a:cubicBezTo>
                  <a:lnTo>
                    <a:pt x="2256" y="575"/>
                  </a:lnTo>
                  <a:cubicBezTo>
                    <a:pt x="1448" y="-232"/>
                    <a:pt x="641" y="-232"/>
                    <a:pt x="103" y="844"/>
                  </a:cubicBezTo>
                  <a:close/>
                </a:path>
              </a:pathLst>
            </a:custGeom>
            <a:solidFill>
              <a:srgbClr val="51784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6" name="Полилиния: фигура 3165">
              <a:extLst>
                <a:ext uri="{FF2B5EF4-FFF2-40B4-BE49-F238E27FC236}">
                  <a16:creationId xmlns:a16="http://schemas.microsoft.com/office/drawing/2014/main" id="{5EC80D01-D482-224F-0696-431EB809549F}"/>
                </a:ext>
              </a:extLst>
            </p:cNvPr>
            <p:cNvSpPr/>
            <p:nvPr/>
          </p:nvSpPr>
          <p:spPr>
            <a:xfrm>
              <a:off x="4375326" y="6942351"/>
              <a:ext cx="27746" cy="106002"/>
            </a:xfrm>
            <a:custGeom>
              <a:avLst/>
              <a:gdLst>
                <a:gd name="connsiteX0" fmla="*/ 1679 w 27746"/>
                <a:gd name="connsiteY0" fmla="*/ 0 h 106002"/>
                <a:gd name="connsiteX1" fmla="*/ 872 w 27746"/>
                <a:gd name="connsiteY1" fmla="*/ 5919 h 106002"/>
                <a:gd name="connsiteX2" fmla="*/ 1141 w 27746"/>
                <a:gd name="connsiteY2" fmla="*/ 12913 h 106002"/>
                <a:gd name="connsiteX3" fmla="*/ 7059 w 27746"/>
                <a:gd name="connsiteY3" fmla="*/ 29055 h 106002"/>
                <a:gd name="connsiteX4" fmla="*/ 15130 w 27746"/>
                <a:gd name="connsiteY4" fmla="*/ 43851 h 106002"/>
                <a:gd name="connsiteX5" fmla="*/ 19972 w 27746"/>
                <a:gd name="connsiteY5" fmla="*/ 57840 h 106002"/>
                <a:gd name="connsiteX6" fmla="*/ 19434 w 27746"/>
                <a:gd name="connsiteY6" fmla="*/ 100884 h 106002"/>
                <a:gd name="connsiteX7" fmla="*/ 25891 w 27746"/>
                <a:gd name="connsiteY7" fmla="*/ 104920 h 106002"/>
                <a:gd name="connsiteX8" fmla="*/ 26429 w 27746"/>
                <a:gd name="connsiteY8" fmla="*/ 67794 h 106002"/>
                <a:gd name="connsiteX9" fmla="*/ 1679 w 27746"/>
                <a:gd name="connsiteY9" fmla="*/ 0 h 10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746" h="106002">
                  <a:moveTo>
                    <a:pt x="1679" y="0"/>
                  </a:moveTo>
                  <a:cubicBezTo>
                    <a:pt x="-1550" y="1345"/>
                    <a:pt x="872" y="4035"/>
                    <a:pt x="872" y="5919"/>
                  </a:cubicBezTo>
                  <a:cubicBezTo>
                    <a:pt x="603" y="8340"/>
                    <a:pt x="1141" y="10492"/>
                    <a:pt x="1141" y="12913"/>
                  </a:cubicBezTo>
                  <a:cubicBezTo>
                    <a:pt x="3024" y="18294"/>
                    <a:pt x="5176" y="23674"/>
                    <a:pt x="7059" y="29055"/>
                  </a:cubicBezTo>
                  <a:cubicBezTo>
                    <a:pt x="8942" y="34435"/>
                    <a:pt x="10557" y="39547"/>
                    <a:pt x="15130" y="43851"/>
                  </a:cubicBezTo>
                  <a:cubicBezTo>
                    <a:pt x="19165" y="47348"/>
                    <a:pt x="19972" y="52460"/>
                    <a:pt x="19972" y="57840"/>
                  </a:cubicBezTo>
                  <a:cubicBezTo>
                    <a:pt x="19972" y="72099"/>
                    <a:pt x="16475" y="86357"/>
                    <a:pt x="19434" y="100884"/>
                  </a:cubicBezTo>
                  <a:cubicBezTo>
                    <a:pt x="20241" y="104920"/>
                    <a:pt x="21318" y="107610"/>
                    <a:pt x="25891" y="104920"/>
                  </a:cubicBezTo>
                  <a:cubicBezTo>
                    <a:pt x="29388" y="92545"/>
                    <a:pt x="26967" y="80169"/>
                    <a:pt x="26429" y="67794"/>
                  </a:cubicBezTo>
                  <a:cubicBezTo>
                    <a:pt x="24815" y="42237"/>
                    <a:pt x="15668" y="20177"/>
                    <a:pt x="1679" y="0"/>
                  </a:cubicBezTo>
                  <a:close/>
                </a:path>
              </a:pathLst>
            </a:custGeom>
            <a:solidFill>
              <a:srgbClr val="52794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7" name="Полилиния: фигура 3166">
              <a:extLst>
                <a:ext uri="{FF2B5EF4-FFF2-40B4-BE49-F238E27FC236}">
                  <a16:creationId xmlns:a16="http://schemas.microsoft.com/office/drawing/2014/main" id="{C2013611-BCCF-405D-9007-66CA060B32A6}"/>
                </a:ext>
              </a:extLst>
            </p:cNvPr>
            <p:cNvSpPr/>
            <p:nvPr/>
          </p:nvSpPr>
          <p:spPr>
            <a:xfrm>
              <a:off x="4528942" y="7417075"/>
              <a:ext cx="20427" cy="70321"/>
            </a:xfrm>
            <a:custGeom>
              <a:avLst/>
              <a:gdLst>
                <a:gd name="connsiteX0" fmla="*/ 7056 w 20427"/>
                <a:gd name="connsiteY0" fmla="*/ 46378 h 70321"/>
                <a:gd name="connsiteX1" fmla="*/ 1407 w 20427"/>
                <a:gd name="connsiteY1" fmla="*/ 62250 h 70321"/>
                <a:gd name="connsiteX2" fmla="*/ 3290 w 20427"/>
                <a:gd name="connsiteY2" fmla="*/ 67362 h 70321"/>
                <a:gd name="connsiteX3" fmla="*/ 4904 w 20427"/>
                <a:gd name="connsiteY3" fmla="*/ 70321 h 70321"/>
                <a:gd name="connsiteX4" fmla="*/ 12168 w 20427"/>
                <a:gd name="connsiteY4" fmla="*/ 64941 h 70321"/>
                <a:gd name="connsiteX5" fmla="*/ 20239 w 20427"/>
                <a:gd name="connsiteY5" fmla="*/ 33465 h 70321"/>
                <a:gd name="connsiteX6" fmla="*/ 10016 w 20427"/>
                <a:gd name="connsiteY6" fmla="*/ 6562 h 70321"/>
                <a:gd name="connsiteX7" fmla="*/ 6249 w 20427"/>
                <a:gd name="connsiteY7" fmla="*/ 106 h 70321"/>
                <a:gd name="connsiteX8" fmla="*/ 4635 w 20427"/>
                <a:gd name="connsiteY8" fmla="*/ 644 h 70321"/>
                <a:gd name="connsiteX9" fmla="*/ 7863 w 20427"/>
                <a:gd name="connsiteY9" fmla="*/ 21089 h 70321"/>
                <a:gd name="connsiteX10" fmla="*/ 8939 w 20427"/>
                <a:gd name="connsiteY10" fmla="*/ 39921 h 70321"/>
                <a:gd name="connsiteX11" fmla="*/ 7056 w 20427"/>
                <a:gd name="connsiteY11" fmla="*/ 46378 h 7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427" h="70321">
                  <a:moveTo>
                    <a:pt x="7056" y="46378"/>
                  </a:moveTo>
                  <a:cubicBezTo>
                    <a:pt x="7056" y="52296"/>
                    <a:pt x="5980" y="57677"/>
                    <a:pt x="1407" y="62250"/>
                  </a:cubicBezTo>
                  <a:cubicBezTo>
                    <a:pt x="-476" y="64134"/>
                    <a:pt x="-1014" y="66824"/>
                    <a:pt x="3290" y="67362"/>
                  </a:cubicBezTo>
                  <a:cubicBezTo>
                    <a:pt x="5173" y="67631"/>
                    <a:pt x="4097" y="69514"/>
                    <a:pt x="4904" y="70321"/>
                  </a:cubicBezTo>
                  <a:cubicBezTo>
                    <a:pt x="8132" y="69783"/>
                    <a:pt x="8939" y="65748"/>
                    <a:pt x="12168" y="64941"/>
                  </a:cubicBezTo>
                  <a:cubicBezTo>
                    <a:pt x="19431" y="55525"/>
                    <a:pt x="21046" y="45033"/>
                    <a:pt x="20239" y="33465"/>
                  </a:cubicBezTo>
                  <a:cubicBezTo>
                    <a:pt x="15396" y="25125"/>
                    <a:pt x="14051" y="15171"/>
                    <a:pt x="10016" y="6562"/>
                  </a:cubicBezTo>
                  <a:cubicBezTo>
                    <a:pt x="8939" y="4410"/>
                    <a:pt x="7594" y="2258"/>
                    <a:pt x="6249" y="106"/>
                  </a:cubicBezTo>
                  <a:cubicBezTo>
                    <a:pt x="5711" y="-163"/>
                    <a:pt x="5173" y="106"/>
                    <a:pt x="4635" y="644"/>
                  </a:cubicBezTo>
                  <a:cubicBezTo>
                    <a:pt x="5173" y="7638"/>
                    <a:pt x="6518" y="14364"/>
                    <a:pt x="7863" y="21089"/>
                  </a:cubicBezTo>
                  <a:cubicBezTo>
                    <a:pt x="9209" y="27277"/>
                    <a:pt x="10016" y="33465"/>
                    <a:pt x="8939" y="39921"/>
                  </a:cubicBezTo>
                  <a:cubicBezTo>
                    <a:pt x="8401" y="42074"/>
                    <a:pt x="10016" y="45033"/>
                    <a:pt x="7056" y="46378"/>
                  </a:cubicBezTo>
                  <a:close/>
                </a:path>
              </a:pathLst>
            </a:custGeom>
            <a:solidFill>
              <a:srgbClr val="D6F97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8" name="Полилиния: фигура 3167">
              <a:extLst>
                <a:ext uri="{FF2B5EF4-FFF2-40B4-BE49-F238E27FC236}">
                  <a16:creationId xmlns:a16="http://schemas.microsoft.com/office/drawing/2014/main" id="{4528AD75-4A30-6813-1144-D56B9E6A4D36}"/>
                </a:ext>
              </a:extLst>
            </p:cNvPr>
            <p:cNvSpPr/>
            <p:nvPr/>
          </p:nvSpPr>
          <p:spPr>
            <a:xfrm>
              <a:off x="4539776" y="7450540"/>
              <a:ext cx="14164" cy="40622"/>
            </a:xfrm>
            <a:custGeom>
              <a:avLst/>
              <a:gdLst>
                <a:gd name="connsiteX0" fmla="*/ 9405 w 14164"/>
                <a:gd name="connsiteY0" fmla="*/ 0 h 40622"/>
                <a:gd name="connsiteX1" fmla="*/ 3486 w 14164"/>
                <a:gd name="connsiteY1" fmla="*/ 24750 h 40622"/>
                <a:gd name="connsiteX2" fmla="*/ 796 w 14164"/>
                <a:gd name="connsiteY2" fmla="*/ 30400 h 40622"/>
                <a:gd name="connsiteX3" fmla="*/ 258 w 14164"/>
                <a:gd name="connsiteY3" fmla="*/ 33359 h 40622"/>
                <a:gd name="connsiteX4" fmla="*/ 9136 w 14164"/>
                <a:gd name="connsiteY4" fmla="*/ 40623 h 40622"/>
                <a:gd name="connsiteX5" fmla="*/ 9405 w 14164"/>
                <a:gd name="connsiteY5" fmla="*/ 0 h 40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64" h="40622">
                  <a:moveTo>
                    <a:pt x="9405" y="0"/>
                  </a:moveTo>
                  <a:cubicBezTo>
                    <a:pt x="6983" y="8071"/>
                    <a:pt x="8329" y="17218"/>
                    <a:pt x="3486" y="24750"/>
                  </a:cubicBezTo>
                  <a:cubicBezTo>
                    <a:pt x="2410" y="26633"/>
                    <a:pt x="1603" y="28517"/>
                    <a:pt x="796" y="30400"/>
                  </a:cubicBezTo>
                  <a:cubicBezTo>
                    <a:pt x="796" y="31476"/>
                    <a:pt x="-549" y="32283"/>
                    <a:pt x="258" y="33359"/>
                  </a:cubicBezTo>
                  <a:cubicBezTo>
                    <a:pt x="5638" y="32821"/>
                    <a:pt x="5907" y="38740"/>
                    <a:pt x="9136" y="40623"/>
                  </a:cubicBezTo>
                  <a:cubicBezTo>
                    <a:pt x="14516" y="27172"/>
                    <a:pt x="16937" y="13720"/>
                    <a:pt x="9405" y="0"/>
                  </a:cubicBezTo>
                  <a:close/>
                </a:path>
              </a:pathLst>
            </a:custGeom>
            <a:solidFill>
              <a:srgbClr val="577E4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69" name="Полилиния: фигура 3168">
              <a:extLst>
                <a:ext uri="{FF2B5EF4-FFF2-40B4-BE49-F238E27FC236}">
                  <a16:creationId xmlns:a16="http://schemas.microsoft.com/office/drawing/2014/main" id="{E2245F66-8596-9C91-54BF-614E9992BE4F}"/>
                </a:ext>
              </a:extLst>
            </p:cNvPr>
            <p:cNvSpPr/>
            <p:nvPr/>
          </p:nvSpPr>
          <p:spPr>
            <a:xfrm>
              <a:off x="4320673" y="6896062"/>
              <a:ext cx="32926" cy="14052"/>
            </a:xfrm>
            <a:custGeom>
              <a:avLst/>
              <a:gdLst>
                <a:gd name="connsiteX0" fmla="*/ 4679 w 32926"/>
                <a:gd name="connsiteY0" fmla="*/ 2169 h 14052"/>
                <a:gd name="connsiteX1" fmla="*/ 106 w 32926"/>
                <a:gd name="connsiteY1" fmla="*/ 7549 h 14052"/>
                <a:gd name="connsiteX2" fmla="*/ 6024 w 32926"/>
                <a:gd name="connsiteY2" fmla="*/ 10778 h 14052"/>
                <a:gd name="connsiteX3" fmla="*/ 26739 w 32926"/>
                <a:gd name="connsiteY3" fmla="*/ 12661 h 14052"/>
                <a:gd name="connsiteX4" fmla="*/ 32927 w 32926"/>
                <a:gd name="connsiteY4" fmla="*/ 14006 h 14052"/>
                <a:gd name="connsiteX5" fmla="*/ 21897 w 32926"/>
                <a:gd name="connsiteY5" fmla="*/ 2707 h 14052"/>
                <a:gd name="connsiteX6" fmla="*/ 4679 w 32926"/>
                <a:gd name="connsiteY6" fmla="*/ 2169 h 14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926" h="14052">
                  <a:moveTo>
                    <a:pt x="4679" y="2169"/>
                  </a:moveTo>
                  <a:cubicBezTo>
                    <a:pt x="3334" y="4052"/>
                    <a:pt x="-701" y="4321"/>
                    <a:pt x="106" y="7549"/>
                  </a:cubicBezTo>
                  <a:cubicBezTo>
                    <a:pt x="644" y="10240"/>
                    <a:pt x="3872" y="10509"/>
                    <a:pt x="6024" y="10778"/>
                  </a:cubicBezTo>
                  <a:cubicBezTo>
                    <a:pt x="12750" y="12123"/>
                    <a:pt x="19476" y="16158"/>
                    <a:pt x="26739" y="12661"/>
                  </a:cubicBezTo>
                  <a:cubicBezTo>
                    <a:pt x="28622" y="11854"/>
                    <a:pt x="30775" y="12930"/>
                    <a:pt x="32927" y="14006"/>
                  </a:cubicBezTo>
                  <a:cubicBezTo>
                    <a:pt x="30237" y="9433"/>
                    <a:pt x="26470" y="5666"/>
                    <a:pt x="21897" y="2707"/>
                  </a:cubicBezTo>
                  <a:cubicBezTo>
                    <a:pt x="16247" y="-521"/>
                    <a:pt x="10598" y="-1059"/>
                    <a:pt x="4679" y="2169"/>
                  </a:cubicBezTo>
                  <a:close/>
                </a:path>
              </a:pathLst>
            </a:custGeom>
            <a:solidFill>
              <a:srgbClr val="6CA95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0" name="Полилиния: фигура 3169">
              <a:extLst>
                <a:ext uri="{FF2B5EF4-FFF2-40B4-BE49-F238E27FC236}">
                  <a16:creationId xmlns:a16="http://schemas.microsoft.com/office/drawing/2014/main" id="{391E6C51-A7D9-F1F6-1151-9E8938635F7D}"/>
                </a:ext>
              </a:extLst>
            </p:cNvPr>
            <p:cNvSpPr/>
            <p:nvPr/>
          </p:nvSpPr>
          <p:spPr>
            <a:xfrm>
              <a:off x="4516178" y="7392162"/>
              <a:ext cx="19013" cy="26399"/>
            </a:xfrm>
            <a:custGeom>
              <a:avLst/>
              <a:gdLst>
                <a:gd name="connsiteX0" fmla="*/ 17937 w 19013"/>
                <a:gd name="connsiteY0" fmla="*/ 26365 h 26399"/>
                <a:gd name="connsiteX1" fmla="*/ 19013 w 19013"/>
                <a:gd name="connsiteY1" fmla="*/ 25019 h 26399"/>
                <a:gd name="connsiteX2" fmla="*/ 3679 w 19013"/>
                <a:gd name="connsiteY2" fmla="*/ 538 h 26399"/>
                <a:gd name="connsiteX3" fmla="*/ 719 w 19013"/>
                <a:gd name="connsiteY3" fmla="*/ 0 h 26399"/>
                <a:gd name="connsiteX4" fmla="*/ 988 w 19013"/>
                <a:gd name="connsiteY4" fmla="*/ 4035 h 26399"/>
                <a:gd name="connsiteX5" fmla="*/ 13902 w 19013"/>
                <a:gd name="connsiteY5" fmla="*/ 23943 h 26399"/>
                <a:gd name="connsiteX6" fmla="*/ 17937 w 19013"/>
                <a:gd name="connsiteY6" fmla="*/ 26365 h 26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13" h="26399">
                  <a:moveTo>
                    <a:pt x="17937" y="26365"/>
                  </a:moveTo>
                  <a:cubicBezTo>
                    <a:pt x="18206" y="25826"/>
                    <a:pt x="18475" y="25557"/>
                    <a:pt x="19013" y="25019"/>
                  </a:cubicBezTo>
                  <a:cubicBezTo>
                    <a:pt x="14978" y="16142"/>
                    <a:pt x="10135" y="7802"/>
                    <a:pt x="3679" y="538"/>
                  </a:cubicBezTo>
                  <a:cubicBezTo>
                    <a:pt x="2603" y="1076"/>
                    <a:pt x="1796" y="538"/>
                    <a:pt x="719" y="0"/>
                  </a:cubicBezTo>
                  <a:cubicBezTo>
                    <a:pt x="-626" y="1345"/>
                    <a:pt x="181" y="2959"/>
                    <a:pt x="988" y="4035"/>
                  </a:cubicBezTo>
                  <a:cubicBezTo>
                    <a:pt x="5831" y="10492"/>
                    <a:pt x="9866" y="17218"/>
                    <a:pt x="13902" y="23943"/>
                  </a:cubicBezTo>
                  <a:cubicBezTo>
                    <a:pt x="14978" y="25288"/>
                    <a:pt x="16054" y="26634"/>
                    <a:pt x="17937" y="26365"/>
                  </a:cubicBezTo>
                  <a:close/>
                </a:path>
              </a:pathLst>
            </a:custGeom>
            <a:solidFill>
              <a:srgbClr val="658B5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1" name="Полилиния: фигура 3170">
              <a:extLst>
                <a:ext uri="{FF2B5EF4-FFF2-40B4-BE49-F238E27FC236}">
                  <a16:creationId xmlns:a16="http://schemas.microsoft.com/office/drawing/2014/main" id="{6B2A52B9-E9AC-96CF-5789-87896253E9D8}"/>
                </a:ext>
              </a:extLst>
            </p:cNvPr>
            <p:cNvSpPr/>
            <p:nvPr/>
          </p:nvSpPr>
          <p:spPr>
            <a:xfrm>
              <a:off x="4325352" y="6891237"/>
              <a:ext cx="17217" cy="7532"/>
            </a:xfrm>
            <a:custGeom>
              <a:avLst/>
              <a:gdLst>
                <a:gd name="connsiteX0" fmla="*/ 0 w 17217"/>
                <a:gd name="connsiteY0" fmla="*/ 6995 h 7532"/>
                <a:gd name="connsiteX1" fmla="*/ 17218 w 17217"/>
                <a:gd name="connsiteY1" fmla="*/ 7533 h 7532"/>
                <a:gd name="connsiteX2" fmla="*/ 1883 w 17217"/>
                <a:gd name="connsiteY2" fmla="*/ 0 h 7532"/>
                <a:gd name="connsiteX3" fmla="*/ 0 w 17217"/>
                <a:gd name="connsiteY3" fmla="*/ 6995 h 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17" h="7532">
                  <a:moveTo>
                    <a:pt x="0" y="6995"/>
                  </a:moveTo>
                  <a:cubicBezTo>
                    <a:pt x="5650" y="6995"/>
                    <a:pt x="11568" y="5381"/>
                    <a:pt x="17218" y="7533"/>
                  </a:cubicBezTo>
                  <a:cubicBezTo>
                    <a:pt x="12375" y="4573"/>
                    <a:pt x="7802" y="1076"/>
                    <a:pt x="1883" y="0"/>
                  </a:cubicBezTo>
                  <a:cubicBezTo>
                    <a:pt x="1345" y="2152"/>
                    <a:pt x="807" y="4573"/>
                    <a:pt x="0" y="6995"/>
                  </a:cubicBezTo>
                  <a:close/>
                </a:path>
              </a:pathLst>
            </a:custGeom>
            <a:solidFill>
              <a:srgbClr val="5880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2" name="Полилиния: фигура 3171">
              <a:extLst>
                <a:ext uri="{FF2B5EF4-FFF2-40B4-BE49-F238E27FC236}">
                  <a16:creationId xmlns:a16="http://schemas.microsoft.com/office/drawing/2014/main" id="{D2D0655E-F74B-7DCF-D5C4-5AE1E1C1DAF6}"/>
                </a:ext>
              </a:extLst>
            </p:cNvPr>
            <p:cNvSpPr/>
            <p:nvPr/>
          </p:nvSpPr>
          <p:spPr>
            <a:xfrm>
              <a:off x="4490239" y="7538511"/>
              <a:ext cx="15629" cy="9146"/>
            </a:xfrm>
            <a:custGeom>
              <a:avLst/>
              <a:gdLst>
                <a:gd name="connsiteX0" fmla="*/ 15629 w 15629"/>
                <a:gd name="connsiteY0" fmla="*/ 0 h 9146"/>
                <a:gd name="connsiteX1" fmla="*/ 3523 w 15629"/>
                <a:gd name="connsiteY1" fmla="*/ 3497 h 9146"/>
                <a:gd name="connsiteX2" fmla="*/ 26 w 15629"/>
                <a:gd name="connsiteY2" fmla="*/ 9147 h 9146"/>
                <a:gd name="connsiteX3" fmla="*/ 15629 w 15629"/>
                <a:gd name="connsiteY3" fmla="*/ 0 h 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29" h="9146">
                  <a:moveTo>
                    <a:pt x="15629" y="0"/>
                  </a:moveTo>
                  <a:cubicBezTo>
                    <a:pt x="11594" y="1076"/>
                    <a:pt x="7289" y="1883"/>
                    <a:pt x="3523" y="3497"/>
                  </a:cubicBezTo>
                  <a:cubicBezTo>
                    <a:pt x="1640" y="4304"/>
                    <a:pt x="-243" y="6188"/>
                    <a:pt x="26" y="9147"/>
                  </a:cubicBezTo>
                  <a:cubicBezTo>
                    <a:pt x="5675" y="6726"/>
                    <a:pt x="12401" y="5919"/>
                    <a:pt x="15629" y="0"/>
                  </a:cubicBezTo>
                  <a:close/>
                </a:path>
              </a:pathLst>
            </a:custGeom>
            <a:solidFill>
              <a:srgbClr val="6F92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3" name="Полилиния: фигура 3172">
              <a:extLst>
                <a:ext uri="{FF2B5EF4-FFF2-40B4-BE49-F238E27FC236}">
                  <a16:creationId xmlns:a16="http://schemas.microsoft.com/office/drawing/2014/main" id="{FE72E432-0878-0D1E-6801-B7E2453AA213}"/>
                </a:ext>
              </a:extLst>
            </p:cNvPr>
            <p:cNvSpPr/>
            <p:nvPr/>
          </p:nvSpPr>
          <p:spPr>
            <a:xfrm>
              <a:off x="4530618" y="7503538"/>
              <a:ext cx="11837" cy="15334"/>
            </a:xfrm>
            <a:custGeom>
              <a:avLst/>
              <a:gdLst>
                <a:gd name="connsiteX0" fmla="*/ 11837 w 11837"/>
                <a:gd name="connsiteY0" fmla="*/ 0 h 15334"/>
                <a:gd name="connsiteX1" fmla="*/ 0 w 11837"/>
                <a:gd name="connsiteY1" fmla="*/ 15334 h 15334"/>
                <a:gd name="connsiteX2" fmla="*/ 11837 w 11837"/>
                <a:gd name="connsiteY2" fmla="*/ 0 h 15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837" h="15334">
                  <a:moveTo>
                    <a:pt x="11837" y="0"/>
                  </a:moveTo>
                  <a:cubicBezTo>
                    <a:pt x="7802" y="5111"/>
                    <a:pt x="4035" y="10223"/>
                    <a:pt x="0" y="15334"/>
                  </a:cubicBezTo>
                  <a:cubicBezTo>
                    <a:pt x="5650" y="11568"/>
                    <a:pt x="9416" y="6457"/>
                    <a:pt x="11837" y="0"/>
                  </a:cubicBezTo>
                  <a:close/>
                </a:path>
              </a:pathLst>
            </a:custGeom>
            <a:solidFill>
              <a:srgbClr val="BDCFB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4" name="Полилиния: фигура 3173">
              <a:extLst>
                <a:ext uri="{FF2B5EF4-FFF2-40B4-BE49-F238E27FC236}">
                  <a16:creationId xmlns:a16="http://schemas.microsoft.com/office/drawing/2014/main" id="{653F9188-4A0D-45C2-1945-6A48AB61B70C}"/>
                </a:ext>
              </a:extLst>
            </p:cNvPr>
            <p:cNvSpPr/>
            <p:nvPr/>
          </p:nvSpPr>
          <p:spPr>
            <a:xfrm>
              <a:off x="4415401" y="7169947"/>
              <a:ext cx="3103" cy="7532"/>
            </a:xfrm>
            <a:custGeom>
              <a:avLst/>
              <a:gdLst>
                <a:gd name="connsiteX0" fmla="*/ 881 w 3103"/>
                <a:gd name="connsiteY0" fmla="*/ 7533 h 7532"/>
                <a:gd name="connsiteX1" fmla="*/ 3034 w 3103"/>
                <a:gd name="connsiteY1" fmla="*/ 7264 h 7532"/>
                <a:gd name="connsiteX2" fmla="*/ 1957 w 3103"/>
                <a:gd name="connsiteY2" fmla="*/ 0 h 7532"/>
                <a:gd name="connsiteX3" fmla="*/ 881 w 3103"/>
                <a:gd name="connsiteY3" fmla="*/ 7533 h 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3" h="7532">
                  <a:moveTo>
                    <a:pt x="881" y="7533"/>
                  </a:moveTo>
                  <a:cubicBezTo>
                    <a:pt x="1688" y="7533"/>
                    <a:pt x="2226" y="7264"/>
                    <a:pt x="3034" y="7264"/>
                  </a:cubicBezTo>
                  <a:cubicBezTo>
                    <a:pt x="3303" y="4842"/>
                    <a:pt x="2764" y="2421"/>
                    <a:pt x="1957" y="0"/>
                  </a:cubicBezTo>
                  <a:cubicBezTo>
                    <a:pt x="-1271" y="2421"/>
                    <a:pt x="343" y="5111"/>
                    <a:pt x="881" y="7533"/>
                  </a:cubicBezTo>
                  <a:close/>
                </a:path>
              </a:pathLst>
            </a:custGeom>
            <a:solidFill>
              <a:srgbClr val="63895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5" name="Полилиния: фигура 3174">
              <a:extLst>
                <a:ext uri="{FF2B5EF4-FFF2-40B4-BE49-F238E27FC236}">
                  <a16:creationId xmlns:a16="http://schemas.microsoft.com/office/drawing/2014/main" id="{112ACB92-A0E1-019F-65A9-0D318C65CF6C}"/>
                </a:ext>
              </a:extLst>
            </p:cNvPr>
            <p:cNvSpPr/>
            <p:nvPr/>
          </p:nvSpPr>
          <p:spPr>
            <a:xfrm>
              <a:off x="4418084" y="7177210"/>
              <a:ext cx="2234" cy="8070"/>
            </a:xfrm>
            <a:custGeom>
              <a:avLst/>
              <a:gdLst>
                <a:gd name="connsiteX0" fmla="*/ 351 w 2234"/>
                <a:gd name="connsiteY0" fmla="*/ 0 h 8070"/>
                <a:gd name="connsiteX1" fmla="*/ 2234 w 2234"/>
                <a:gd name="connsiteY1" fmla="*/ 8071 h 8070"/>
                <a:gd name="connsiteX2" fmla="*/ 351 w 2234"/>
                <a:gd name="connsiteY2" fmla="*/ 0 h 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34" h="8070">
                  <a:moveTo>
                    <a:pt x="351" y="0"/>
                  </a:moveTo>
                  <a:cubicBezTo>
                    <a:pt x="-187" y="2959"/>
                    <a:pt x="-456" y="5919"/>
                    <a:pt x="2234" y="8071"/>
                  </a:cubicBezTo>
                  <a:cubicBezTo>
                    <a:pt x="1696" y="5381"/>
                    <a:pt x="1965" y="2421"/>
                    <a:pt x="351" y="0"/>
                  </a:cubicBezTo>
                  <a:close/>
                </a:path>
              </a:pathLst>
            </a:custGeom>
            <a:solidFill>
              <a:srgbClr val="63895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6" name="Полилиния: фигура 3175">
              <a:extLst>
                <a:ext uri="{FF2B5EF4-FFF2-40B4-BE49-F238E27FC236}">
                  <a16:creationId xmlns:a16="http://schemas.microsoft.com/office/drawing/2014/main" id="{7B99FB15-0788-CF20-6659-EA01386FE900}"/>
                </a:ext>
              </a:extLst>
            </p:cNvPr>
            <p:cNvSpPr/>
            <p:nvPr/>
          </p:nvSpPr>
          <p:spPr>
            <a:xfrm>
              <a:off x="4178909" y="6923789"/>
              <a:ext cx="231391" cy="559803"/>
            </a:xfrm>
            <a:custGeom>
              <a:avLst/>
              <a:gdLst>
                <a:gd name="connsiteX0" fmla="*/ 31300 w 231391"/>
                <a:gd name="connsiteY0" fmla="*/ 62952 h 559803"/>
                <a:gd name="connsiteX1" fmla="*/ 26188 w 231391"/>
                <a:gd name="connsiteY1" fmla="*/ 71830 h 559803"/>
                <a:gd name="connsiteX2" fmla="*/ 21615 w 231391"/>
                <a:gd name="connsiteY2" fmla="*/ 79631 h 559803"/>
                <a:gd name="connsiteX3" fmla="*/ 19194 w 231391"/>
                <a:gd name="connsiteY3" fmla="*/ 82591 h 559803"/>
                <a:gd name="connsiteX4" fmla="*/ 93 w 231391"/>
                <a:gd name="connsiteY4" fmla="*/ 187242 h 559803"/>
                <a:gd name="connsiteX5" fmla="*/ 21615 w 231391"/>
                <a:gd name="connsiteY5" fmla="*/ 297273 h 559803"/>
                <a:gd name="connsiteX6" fmla="*/ 65197 w 231391"/>
                <a:gd name="connsiteY6" fmla="*/ 395467 h 559803"/>
                <a:gd name="connsiteX7" fmla="*/ 80800 w 231391"/>
                <a:gd name="connsiteY7" fmla="*/ 423984 h 559803"/>
                <a:gd name="connsiteX8" fmla="*/ 115774 w 231391"/>
                <a:gd name="connsiteY8" fmla="*/ 466490 h 559803"/>
                <a:gd name="connsiteX9" fmla="*/ 136220 w 231391"/>
                <a:gd name="connsiteY9" fmla="*/ 482362 h 559803"/>
                <a:gd name="connsiteX10" fmla="*/ 166888 w 231391"/>
                <a:gd name="connsiteY10" fmla="*/ 511148 h 559803"/>
                <a:gd name="connsiteX11" fmla="*/ 211009 w 231391"/>
                <a:gd name="connsiteY11" fmla="*/ 552847 h 559803"/>
                <a:gd name="connsiteX12" fmla="*/ 221770 w 231391"/>
                <a:gd name="connsiteY12" fmla="*/ 557958 h 559803"/>
                <a:gd name="connsiteX13" fmla="*/ 227957 w 231391"/>
                <a:gd name="connsiteY13" fmla="*/ 558765 h 559803"/>
                <a:gd name="connsiteX14" fmla="*/ 222577 w 231391"/>
                <a:gd name="connsiteY14" fmla="*/ 550695 h 559803"/>
                <a:gd name="connsiteX15" fmla="*/ 146712 w 231391"/>
                <a:gd name="connsiteY15" fmla="*/ 461378 h 559803"/>
                <a:gd name="connsiteX16" fmla="*/ 130032 w 231391"/>
                <a:gd name="connsiteY16" fmla="*/ 431247 h 559803"/>
                <a:gd name="connsiteX17" fmla="*/ 92637 w 231391"/>
                <a:gd name="connsiteY17" fmla="*/ 344083 h 559803"/>
                <a:gd name="connsiteX18" fmla="*/ 85912 w 231391"/>
                <a:gd name="connsiteY18" fmla="*/ 323637 h 559803"/>
                <a:gd name="connsiteX19" fmla="*/ 78917 w 231391"/>
                <a:gd name="connsiteY19" fmla="*/ 312607 h 559803"/>
                <a:gd name="connsiteX20" fmla="*/ 66542 w 231391"/>
                <a:gd name="connsiteY20" fmla="*/ 276827 h 559803"/>
                <a:gd name="connsiteX21" fmla="*/ 66542 w 231391"/>
                <a:gd name="connsiteY21" fmla="*/ 264990 h 559803"/>
                <a:gd name="connsiteX22" fmla="*/ 79724 w 231391"/>
                <a:gd name="connsiteY22" fmla="*/ 312876 h 559803"/>
                <a:gd name="connsiteX23" fmla="*/ 86450 w 231391"/>
                <a:gd name="connsiteY23" fmla="*/ 323368 h 559803"/>
                <a:gd name="connsiteX24" fmla="*/ 131915 w 231391"/>
                <a:gd name="connsiteY24" fmla="*/ 420217 h 559803"/>
                <a:gd name="connsiteX25" fmla="*/ 164467 w 231391"/>
                <a:gd name="connsiteY25" fmla="*/ 475099 h 559803"/>
                <a:gd name="connsiteX26" fmla="*/ 204821 w 231391"/>
                <a:gd name="connsiteY26" fmla="*/ 527828 h 559803"/>
                <a:gd name="connsiteX27" fmla="*/ 213968 w 231391"/>
                <a:gd name="connsiteY27" fmla="*/ 536436 h 559803"/>
                <a:gd name="connsiteX28" fmla="*/ 228764 w 231391"/>
                <a:gd name="connsiteY28" fmla="*/ 539396 h 559803"/>
                <a:gd name="connsiteX29" fmla="*/ 225536 w 231391"/>
                <a:gd name="connsiteY29" fmla="*/ 527290 h 559803"/>
                <a:gd name="connsiteX30" fmla="*/ 188410 w 231391"/>
                <a:gd name="connsiteY30" fmla="*/ 485591 h 559803"/>
                <a:gd name="connsiteX31" fmla="*/ 185989 w 231391"/>
                <a:gd name="connsiteY31" fmla="*/ 479134 h 559803"/>
                <a:gd name="connsiteX32" fmla="*/ 174152 w 231391"/>
                <a:gd name="connsiteY32" fmla="*/ 458688 h 559803"/>
                <a:gd name="connsiteX33" fmla="*/ 166888 w 231391"/>
                <a:gd name="connsiteY33" fmla="*/ 448196 h 559803"/>
                <a:gd name="connsiteX34" fmla="*/ 142138 w 231391"/>
                <a:gd name="connsiteY34" fmla="*/ 396005 h 559803"/>
                <a:gd name="connsiteX35" fmla="*/ 110931 w 231391"/>
                <a:gd name="connsiteY35" fmla="*/ 319333 h 559803"/>
                <a:gd name="connsiteX36" fmla="*/ 92368 w 231391"/>
                <a:gd name="connsiteY36" fmla="*/ 258264 h 559803"/>
                <a:gd name="connsiteX37" fmla="*/ 91292 w 231391"/>
                <a:gd name="connsiteY37" fmla="*/ 252884 h 559803"/>
                <a:gd name="connsiteX38" fmla="*/ 84029 w 231391"/>
                <a:gd name="connsiteY38" fmla="*/ 180247 h 559803"/>
                <a:gd name="connsiteX39" fmla="*/ 85374 w 231391"/>
                <a:gd name="connsiteY39" fmla="*/ 149847 h 559803"/>
                <a:gd name="connsiteX40" fmla="*/ 82683 w 231391"/>
                <a:gd name="connsiteY40" fmla="*/ 151192 h 559803"/>
                <a:gd name="connsiteX41" fmla="*/ 77034 w 231391"/>
                <a:gd name="connsiteY41" fmla="*/ 215220 h 559803"/>
                <a:gd name="connsiteX42" fmla="*/ 78379 w 231391"/>
                <a:gd name="connsiteY42" fmla="*/ 221946 h 559803"/>
                <a:gd name="connsiteX43" fmla="*/ 77303 w 231391"/>
                <a:gd name="connsiteY43" fmla="*/ 227864 h 559803"/>
                <a:gd name="connsiteX44" fmla="*/ 73537 w 231391"/>
                <a:gd name="connsiteY44" fmla="*/ 223022 h 559803"/>
                <a:gd name="connsiteX45" fmla="*/ 69232 w 231391"/>
                <a:gd name="connsiteY45" fmla="*/ 204459 h 559803"/>
                <a:gd name="connsiteX46" fmla="*/ 69501 w 231391"/>
                <a:gd name="connsiteY46" fmla="*/ 157649 h 559803"/>
                <a:gd name="connsiteX47" fmla="*/ 77572 w 231391"/>
                <a:gd name="connsiteY47" fmla="*/ 102768 h 559803"/>
                <a:gd name="connsiteX48" fmla="*/ 77034 w 231391"/>
                <a:gd name="connsiteY48" fmla="*/ 83398 h 559803"/>
                <a:gd name="connsiteX49" fmla="*/ 99363 w 231391"/>
                <a:gd name="connsiteY49" fmla="*/ 24481 h 559803"/>
                <a:gd name="connsiteX50" fmla="*/ 108779 w 231391"/>
                <a:gd name="connsiteY50" fmla="*/ 0 h 559803"/>
                <a:gd name="connsiteX51" fmla="*/ 96942 w 231391"/>
                <a:gd name="connsiteY51" fmla="*/ 18563 h 559803"/>
                <a:gd name="connsiteX52" fmla="*/ 68963 w 231391"/>
                <a:gd name="connsiteY52" fmla="*/ 79631 h 559803"/>
                <a:gd name="connsiteX53" fmla="*/ 63583 w 231391"/>
                <a:gd name="connsiteY53" fmla="*/ 87433 h 559803"/>
                <a:gd name="connsiteX54" fmla="*/ 78917 w 231391"/>
                <a:gd name="connsiteY54" fmla="*/ 25557 h 559803"/>
                <a:gd name="connsiteX55" fmla="*/ 71115 w 231391"/>
                <a:gd name="connsiteY55" fmla="*/ 34973 h 559803"/>
                <a:gd name="connsiteX56" fmla="*/ 67887 w 231391"/>
                <a:gd name="connsiteY56" fmla="*/ 21791 h 559803"/>
                <a:gd name="connsiteX57" fmla="*/ 66811 w 231391"/>
                <a:gd name="connsiteY57" fmla="*/ 15065 h 559803"/>
                <a:gd name="connsiteX58" fmla="*/ 52822 w 231391"/>
                <a:gd name="connsiteY58" fmla="*/ 18025 h 559803"/>
                <a:gd name="connsiteX59" fmla="*/ 42061 w 231391"/>
                <a:gd name="connsiteY59" fmla="*/ 39009 h 559803"/>
                <a:gd name="connsiteX60" fmla="*/ 39908 w 231391"/>
                <a:gd name="connsiteY60" fmla="*/ 43851 h 559803"/>
                <a:gd name="connsiteX61" fmla="*/ 31300 w 231391"/>
                <a:gd name="connsiteY61" fmla="*/ 62952 h 55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231391" h="559803">
                  <a:moveTo>
                    <a:pt x="31300" y="62952"/>
                  </a:moveTo>
                  <a:cubicBezTo>
                    <a:pt x="30224" y="66180"/>
                    <a:pt x="28340" y="69139"/>
                    <a:pt x="26188" y="71830"/>
                  </a:cubicBezTo>
                  <a:cubicBezTo>
                    <a:pt x="25650" y="75058"/>
                    <a:pt x="22153" y="76403"/>
                    <a:pt x="21615" y="79631"/>
                  </a:cubicBezTo>
                  <a:cubicBezTo>
                    <a:pt x="20808" y="80708"/>
                    <a:pt x="20001" y="81784"/>
                    <a:pt x="19194" y="82591"/>
                  </a:cubicBezTo>
                  <a:cubicBezTo>
                    <a:pt x="3590" y="115681"/>
                    <a:pt x="-714" y="150923"/>
                    <a:pt x="93" y="187242"/>
                  </a:cubicBezTo>
                  <a:cubicBezTo>
                    <a:pt x="900" y="225443"/>
                    <a:pt x="10854" y="261223"/>
                    <a:pt x="21615" y="297273"/>
                  </a:cubicBezTo>
                  <a:cubicBezTo>
                    <a:pt x="31838" y="331708"/>
                    <a:pt x="47172" y="364260"/>
                    <a:pt x="65197" y="395467"/>
                  </a:cubicBezTo>
                  <a:cubicBezTo>
                    <a:pt x="70577" y="404883"/>
                    <a:pt x="75689" y="414299"/>
                    <a:pt x="80800" y="423984"/>
                  </a:cubicBezTo>
                  <a:cubicBezTo>
                    <a:pt x="89678" y="440394"/>
                    <a:pt x="103129" y="453039"/>
                    <a:pt x="115774" y="466490"/>
                  </a:cubicBezTo>
                  <a:cubicBezTo>
                    <a:pt x="121692" y="472946"/>
                    <a:pt x="128418" y="478596"/>
                    <a:pt x="136220" y="482362"/>
                  </a:cubicBezTo>
                  <a:cubicBezTo>
                    <a:pt x="149671" y="488550"/>
                    <a:pt x="158011" y="500118"/>
                    <a:pt x="166888" y="511148"/>
                  </a:cubicBezTo>
                  <a:cubicBezTo>
                    <a:pt x="179533" y="527290"/>
                    <a:pt x="194598" y="541010"/>
                    <a:pt x="211009" y="552847"/>
                  </a:cubicBezTo>
                  <a:cubicBezTo>
                    <a:pt x="214237" y="555268"/>
                    <a:pt x="218003" y="556882"/>
                    <a:pt x="221770" y="557958"/>
                  </a:cubicBezTo>
                  <a:cubicBezTo>
                    <a:pt x="223653" y="560111"/>
                    <a:pt x="225805" y="560380"/>
                    <a:pt x="227957" y="558765"/>
                  </a:cubicBezTo>
                  <a:cubicBezTo>
                    <a:pt x="228495" y="554730"/>
                    <a:pt x="223922" y="553654"/>
                    <a:pt x="222577" y="550695"/>
                  </a:cubicBezTo>
                  <a:cubicBezTo>
                    <a:pt x="194867" y="522985"/>
                    <a:pt x="169310" y="493661"/>
                    <a:pt x="146712" y="461378"/>
                  </a:cubicBezTo>
                  <a:cubicBezTo>
                    <a:pt x="139986" y="451962"/>
                    <a:pt x="134874" y="441739"/>
                    <a:pt x="130032" y="431247"/>
                  </a:cubicBezTo>
                  <a:cubicBezTo>
                    <a:pt x="116581" y="402731"/>
                    <a:pt x="100439" y="375290"/>
                    <a:pt x="92637" y="344083"/>
                  </a:cubicBezTo>
                  <a:cubicBezTo>
                    <a:pt x="90754" y="337089"/>
                    <a:pt x="87526" y="330632"/>
                    <a:pt x="85912" y="323637"/>
                  </a:cubicBezTo>
                  <a:cubicBezTo>
                    <a:pt x="82414" y="320678"/>
                    <a:pt x="80531" y="316912"/>
                    <a:pt x="78917" y="312607"/>
                  </a:cubicBezTo>
                  <a:cubicBezTo>
                    <a:pt x="71384" y="301846"/>
                    <a:pt x="70846" y="288664"/>
                    <a:pt x="66542" y="276827"/>
                  </a:cubicBezTo>
                  <a:cubicBezTo>
                    <a:pt x="65197" y="272792"/>
                    <a:pt x="66273" y="268756"/>
                    <a:pt x="66542" y="264990"/>
                  </a:cubicBezTo>
                  <a:cubicBezTo>
                    <a:pt x="72730" y="280324"/>
                    <a:pt x="77034" y="296466"/>
                    <a:pt x="79724" y="312876"/>
                  </a:cubicBezTo>
                  <a:cubicBezTo>
                    <a:pt x="80262" y="317450"/>
                    <a:pt x="86181" y="318526"/>
                    <a:pt x="86450" y="323368"/>
                  </a:cubicBezTo>
                  <a:cubicBezTo>
                    <a:pt x="100977" y="355920"/>
                    <a:pt x="116312" y="388203"/>
                    <a:pt x="131915" y="420217"/>
                  </a:cubicBezTo>
                  <a:cubicBezTo>
                    <a:pt x="141331" y="439318"/>
                    <a:pt x="152630" y="457343"/>
                    <a:pt x="164467" y="475099"/>
                  </a:cubicBezTo>
                  <a:cubicBezTo>
                    <a:pt x="176842" y="493392"/>
                    <a:pt x="190294" y="511148"/>
                    <a:pt x="204821" y="527828"/>
                  </a:cubicBezTo>
                  <a:cubicBezTo>
                    <a:pt x="207511" y="531056"/>
                    <a:pt x="210470" y="534015"/>
                    <a:pt x="213968" y="536436"/>
                  </a:cubicBezTo>
                  <a:cubicBezTo>
                    <a:pt x="218541" y="538858"/>
                    <a:pt x="223115" y="542893"/>
                    <a:pt x="228764" y="539396"/>
                  </a:cubicBezTo>
                  <a:cubicBezTo>
                    <a:pt x="232800" y="533746"/>
                    <a:pt x="232531" y="532939"/>
                    <a:pt x="225536" y="527290"/>
                  </a:cubicBezTo>
                  <a:cubicBezTo>
                    <a:pt x="212085" y="514376"/>
                    <a:pt x="198633" y="501463"/>
                    <a:pt x="188410" y="485591"/>
                  </a:cubicBezTo>
                  <a:cubicBezTo>
                    <a:pt x="188948" y="482900"/>
                    <a:pt x="187603" y="481017"/>
                    <a:pt x="185989" y="479134"/>
                  </a:cubicBezTo>
                  <a:cubicBezTo>
                    <a:pt x="181416" y="472677"/>
                    <a:pt x="177649" y="465952"/>
                    <a:pt x="174152" y="458688"/>
                  </a:cubicBezTo>
                  <a:cubicBezTo>
                    <a:pt x="171193" y="455460"/>
                    <a:pt x="170117" y="451155"/>
                    <a:pt x="166888" y="448196"/>
                  </a:cubicBezTo>
                  <a:cubicBezTo>
                    <a:pt x="156934" y="431517"/>
                    <a:pt x="147788" y="414568"/>
                    <a:pt x="142138" y="396005"/>
                  </a:cubicBezTo>
                  <a:cubicBezTo>
                    <a:pt x="134067" y="369372"/>
                    <a:pt x="120078" y="345428"/>
                    <a:pt x="110931" y="319333"/>
                  </a:cubicBezTo>
                  <a:cubicBezTo>
                    <a:pt x="103936" y="299156"/>
                    <a:pt x="95866" y="279517"/>
                    <a:pt x="92368" y="258264"/>
                  </a:cubicBezTo>
                  <a:cubicBezTo>
                    <a:pt x="93983" y="256112"/>
                    <a:pt x="92906" y="254498"/>
                    <a:pt x="91292" y="252884"/>
                  </a:cubicBezTo>
                  <a:cubicBezTo>
                    <a:pt x="85643" y="228940"/>
                    <a:pt x="82683" y="204728"/>
                    <a:pt x="84029" y="180247"/>
                  </a:cubicBezTo>
                  <a:cubicBezTo>
                    <a:pt x="84567" y="170024"/>
                    <a:pt x="84836" y="160070"/>
                    <a:pt x="85374" y="149847"/>
                  </a:cubicBezTo>
                  <a:cubicBezTo>
                    <a:pt x="83760" y="148502"/>
                    <a:pt x="82952" y="149309"/>
                    <a:pt x="82683" y="151192"/>
                  </a:cubicBezTo>
                  <a:cubicBezTo>
                    <a:pt x="77034" y="172176"/>
                    <a:pt x="74075" y="193429"/>
                    <a:pt x="77034" y="215220"/>
                  </a:cubicBezTo>
                  <a:cubicBezTo>
                    <a:pt x="77303" y="217641"/>
                    <a:pt x="78110" y="219794"/>
                    <a:pt x="78379" y="221946"/>
                  </a:cubicBezTo>
                  <a:cubicBezTo>
                    <a:pt x="78917" y="224098"/>
                    <a:pt x="80531" y="227057"/>
                    <a:pt x="77303" y="227864"/>
                  </a:cubicBezTo>
                  <a:cubicBezTo>
                    <a:pt x="74344" y="228402"/>
                    <a:pt x="74075" y="224905"/>
                    <a:pt x="73537" y="223022"/>
                  </a:cubicBezTo>
                  <a:cubicBezTo>
                    <a:pt x="71922" y="216834"/>
                    <a:pt x="70846" y="210647"/>
                    <a:pt x="69232" y="204459"/>
                  </a:cubicBezTo>
                  <a:cubicBezTo>
                    <a:pt x="65197" y="188856"/>
                    <a:pt x="68156" y="173252"/>
                    <a:pt x="69501" y="157649"/>
                  </a:cubicBezTo>
                  <a:cubicBezTo>
                    <a:pt x="70846" y="139355"/>
                    <a:pt x="74075" y="121061"/>
                    <a:pt x="77572" y="102768"/>
                  </a:cubicBezTo>
                  <a:cubicBezTo>
                    <a:pt x="78917" y="96311"/>
                    <a:pt x="75420" y="90123"/>
                    <a:pt x="77034" y="83398"/>
                  </a:cubicBezTo>
                  <a:cubicBezTo>
                    <a:pt x="81338" y="62683"/>
                    <a:pt x="85643" y="41968"/>
                    <a:pt x="99363" y="24481"/>
                  </a:cubicBezTo>
                  <a:cubicBezTo>
                    <a:pt x="105013" y="17487"/>
                    <a:pt x="105820" y="8340"/>
                    <a:pt x="108779" y="0"/>
                  </a:cubicBezTo>
                  <a:cubicBezTo>
                    <a:pt x="103129" y="5112"/>
                    <a:pt x="100977" y="12375"/>
                    <a:pt x="96942" y="18563"/>
                  </a:cubicBezTo>
                  <a:cubicBezTo>
                    <a:pt x="84836" y="37664"/>
                    <a:pt x="76765" y="58648"/>
                    <a:pt x="68963" y="79631"/>
                  </a:cubicBezTo>
                  <a:cubicBezTo>
                    <a:pt x="67887" y="82591"/>
                    <a:pt x="66542" y="85012"/>
                    <a:pt x="63583" y="87433"/>
                  </a:cubicBezTo>
                  <a:cubicBezTo>
                    <a:pt x="62238" y="65373"/>
                    <a:pt x="73537" y="46810"/>
                    <a:pt x="78917" y="25557"/>
                  </a:cubicBezTo>
                  <a:cubicBezTo>
                    <a:pt x="74882" y="28517"/>
                    <a:pt x="73537" y="32014"/>
                    <a:pt x="71115" y="34973"/>
                  </a:cubicBezTo>
                  <a:cubicBezTo>
                    <a:pt x="71922" y="29862"/>
                    <a:pt x="72999" y="25019"/>
                    <a:pt x="67887" y="21791"/>
                  </a:cubicBezTo>
                  <a:cubicBezTo>
                    <a:pt x="68425" y="19370"/>
                    <a:pt x="68963" y="16949"/>
                    <a:pt x="66811" y="15065"/>
                  </a:cubicBezTo>
                  <a:cubicBezTo>
                    <a:pt x="61161" y="11837"/>
                    <a:pt x="56588" y="13720"/>
                    <a:pt x="52822" y="18025"/>
                  </a:cubicBezTo>
                  <a:cubicBezTo>
                    <a:pt x="47172" y="23943"/>
                    <a:pt x="43675" y="30938"/>
                    <a:pt x="42061" y="39009"/>
                  </a:cubicBezTo>
                  <a:cubicBezTo>
                    <a:pt x="41792" y="40892"/>
                    <a:pt x="41254" y="42506"/>
                    <a:pt x="39908" y="43851"/>
                  </a:cubicBezTo>
                  <a:cubicBezTo>
                    <a:pt x="38025" y="50846"/>
                    <a:pt x="36680" y="57840"/>
                    <a:pt x="31300" y="62952"/>
                  </a:cubicBezTo>
                  <a:close/>
                </a:path>
              </a:pathLst>
            </a:custGeom>
            <a:solidFill>
              <a:srgbClr val="4B8B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7" name="Полилиния: фигура 3176">
              <a:extLst>
                <a:ext uri="{FF2B5EF4-FFF2-40B4-BE49-F238E27FC236}">
                  <a16:creationId xmlns:a16="http://schemas.microsoft.com/office/drawing/2014/main" id="{AD9449F0-6A94-C3C1-9FEE-2E8D33613176}"/>
                </a:ext>
              </a:extLst>
            </p:cNvPr>
            <p:cNvSpPr/>
            <p:nvPr/>
          </p:nvSpPr>
          <p:spPr>
            <a:xfrm>
              <a:off x="4404714" y="7208197"/>
              <a:ext cx="135031" cy="251825"/>
            </a:xfrm>
            <a:custGeom>
              <a:avLst/>
              <a:gdLst>
                <a:gd name="connsiteX0" fmla="*/ 129401 w 135031"/>
                <a:gd name="connsiteY0" fmla="*/ 210329 h 251825"/>
                <a:gd name="connsiteX1" fmla="*/ 112184 w 135031"/>
                <a:gd name="connsiteY1" fmla="*/ 183965 h 251825"/>
                <a:gd name="connsiteX2" fmla="*/ 89585 w 135031"/>
                <a:gd name="connsiteY2" fmla="*/ 157331 h 251825"/>
                <a:gd name="connsiteX3" fmla="*/ 82322 w 135031"/>
                <a:gd name="connsiteY3" fmla="*/ 153027 h 251825"/>
                <a:gd name="connsiteX4" fmla="*/ 78824 w 135031"/>
                <a:gd name="connsiteY4" fmla="*/ 150068 h 251825"/>
                <a:gd name="connsiteX5" fmla="*/ 32014 w 135031"/>
                <a:gd name="connsiteY5" fmla="*/ 56716 h 251825"/>
                <a:gd name="connsiteX6" fmla="*/ 19908 w 135031"/>
                <a:gd name="connsiteY6" fmla="*/ 27392 h 251825"/>
                <a:gd name="connsiteX7" fmla="*/ 5650 w 135031"/>
                <a:gd name="connsiteY7" fmla="*/ 3449 h 251825"/>
                <a:gd name="connsiteX8" fmla="*/ 0 w 135031"/>
                <a:gd name="connsiteY8" fmla="*/ 1028 h 251825"/>
                <a:gd name="connsiteX9" fmla="*/ 1614 w 135031"/>
                <a:gd name="connsiteY9" fmla="*/ 5601 h 251825"/>
                <a:gd name="connsiteX10" fmla="*/ 11030 w 135031"/>
                <a:gd name="connsiteY10" fmla="*/ 33042 h 251825"/>
                <a:gd name="connsiteX11" fmla="*/ 30400 w 135031"/>
                <a:gd name="connsiteY11" fmla="*/ 73127 h 251825"/>
                <a:gd name="connsiteX12" fmla="*/ 57571 w 135031"/>
                <a:gd name="connsiteY12" fmla="*/ 126394 h 251825"/>
                <a:gd name="connsiteX13" fmla="*/ 67794 w 135031"/>
                <a:gd name="connsiteY13" fmla="*/ 145225 h 251825"/>
                <a:gd name="connsiteX14" fmla="*/ 71830 w 135031"/>
                <a:gd name="connsiteY14" fmla="*/ 157331 h 251825"/>
                <a:gd name="connsiteX15" fmla="*/ 82053 w 135031"/>
                <a:gd name="connsiteY15" fmla="*/ 176970 h 251825"/>
                <a:gd name="connsiteX16" fmla="*/ 111107 w 135031"/>
                <a:gd name="connsiteY16" fmla="*/ 217593 h 251825"/>
                <a:gd name="connsiteX17" fmla="*/ 131015 w 135031"/>
                <a:gd name="connsiteY17" fmla="*/ 250145 h 251825"/>
                <a:gd name="connsiteX18" fmla="*/ 134244 w 135031"/>
                <a:gd name="connsiteY18" fmla="*/ 249607 h 251825"/>
                <a:gd name="connsiteX19" fmla="*/ 129401 w 135031"/>
                <a:gd name="connsiteY19" fmla="*/ 210329 h 251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5031" h="251825">
                  <a:moveTo>
                    <a:pt x="129401" y="210329"/>
                  </a:moveTo>
                  <a:cubicBezTo>
                    <a:pt x="123752" y="201452"/>
                    <a:pt x="117833" y="192574"/>
                    <a:pt x="112184" y="183965"/>
                  </a:cubicBezTo>
                  <a:cubicBezTo>
                    <a:pt x="105189" y="174818"/>
                    <a:pt x="96042" y="167285"/>
                    <a:pt x="89585" y="157331"/>
                  </a:cubicBezTo>
                  <a:cubicBezTo>
                    <a:pt x="87971" y="154910"/>
                    <a:pt x="86895" y="151413"/>
                    <a:pt x="82322" y="153027"/>
                  </a:cubicBezTo>
                  <a:cubicBezTo>
                    <a:pt x="80170" y="153834"/>
                    <a:pt x="79631" y="151413"/>
                    <a:pt x="78824" y="150068"/>
                  </a:cubicBezTo>
                  <a:cubicBezTo>
                    <a:pt x="61607" y="119668"/>
                    <a:pt x="46003" y="88730"/>
                    <a:pt x="32014" y="56716"/>
                  </a:cubicBezTo>
                  <a:cubicBezTo>
                    <a:pt x="27710" y="47031"/>
                    <a:pt x="22060" y="37884"/>
                    <a:pt x="19908" y="27392"/>
                  </a:cubicBezTo>
                  <a:cubicBezTo>
                    <a:pt x="16142" y="18783"/>
                    <a:pt x="11837" y="10444"/>
                    <a:pt x="5650" y="3449"/>
                  </a:cubicBezTo>
                  <a:cubicBezTo>
                    <a:pt x="4035" y="1566"/>
                    <a:pt x="3497" y="-1662"/>
                    <a:pt x="0" y="1028"/>
                  </a:cubicBezTo>
                  <a:cubicBezTo>
                    <a:pt x="0" y="2642"/>
                    <a:pt x="0" y="4256"/>
                    <a:pt x="1614" y="5601"/>
                  </a:cubicBezTo>
                  <a:cubicBezTo>
                    <a:pt x="3766" y="15017"/>
                    <a:pt x="6726" y="24433"/>
                    <a:pt x="11030" y="33042"/>
                  </a:cubicBezTo>
                  <a:cubicBezTo>
                    <a:pt x="17487" y="46493"/>
                    <a:pt x="23943" y="59944"/>
                    <a:pt x="30400" y="73127"/>
                  </a:cubicBezTo>
                  <a:cubicBezTo>
                    <a:pt x="39278" y="90882"/>
                    <a:pt x="48425" y="108638"/>
                    <a:pt x="57571" y="126394"/>
                  </a:cubicBezTo>
                  <a:cubicBezTo>
                    <a:pt x="60800" y="132850"/>
                    <a:pt x="64297" y="139038"/>
                    <a:pt x="67794" y="145225"/>
                  </a:cubicBezTo>
                  <a:cubicBezTo>
                    <a:pt x="67256" y="149799"/>
                    <a:pt x="69139" y="153565"/>
                    <a:pt x="71830" y="157331"/>
                  </a:cubicBezTo>
                  <a:cubicBezTo>
                    <a:pt x="76134" y="163250"/>
                    <a:pt x="77748" y="170783"/>
                    <a:pt x="82053" y="176970"/>
                  </a:cubicBezTo>
                  <a:cubicBezTo>
                    <a:pt x="90393" y="191229"/>
                    <a:pt x="103037" y="202528"/>
                    <a:pt x="111107" y="217593"/>
                  </a:cubicBezTo>
                  <a:cubicBezTo>
                    <a:pt x="117026" y="228623"/>
                    <a:pt x="126442" y="238039"/>
                    <a:pt x="131015" y="250145"/>
                  </a:cubicBezTo>
                  <a:cubicBezTo>
                    <a:pt x="132629" y="252835"/>
                    <a:pt x="133706" y="252028"/>
                    <a:pt x="134244" y="249607"/>
                  </a:cubicBezTo>
                  <a:cubicBezTo>
                    <a:pt x="136934" y="235887"/>
                    <a:pt x="132091" y="223243"/>
                    <a:pt x="129401" y="210329"/>
                  </a:cubicBezTo>
                  <a:close/>
                </a:path>
              </a:pathLst>
            </a:custGeom>
            <a:solidFill>
              <a:srgbClr val="82BF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8" name="Полилиния: фигура 3177">
              <a:extLst>
                <a:ext uri="{FF2B5EF4-FFF2-40B4-BE49-F238E27FC236}">
                  <a16:creationId xmlns:a16="http://schemas.microsoft.com/office/drawing/2014/main" id="{22B6B774-2A08-2C58-09CB-6B730F0204A9}"/>
                </a:ext>
              </a:extLst>
            </p:cNvPr>
            <p:cNvSpPr/>
            <p:nvPr/>
          </p:nvSpPr>
          <p:spPr>
            <a:xfrm>
              <a:off x="4401217" y="7457635"/>
              <a:ext cx="86372" cy="71729"/>
            </a:xfrm>
            <a:custGeom>
              <a:avLst/>
              <a:gdLst>
                <a:gd name="connsiteX0" fmla="*/ 0 w 86372"/>
                <a:gd name="connsiteY0" fmla="*/ 17656 h 71729"/>
                <a:gd name="connsiteX1" fmla="*/ 5381 w 86372"/>
                <a:gd name="connsiteY1" fmla="*/ 25188 h 71729"/>
                <a:gd name="connsiteX2" fmla="*/ 8609 w 86372"/>
                <a:gd name="connsiteY2" fmla="*/ 31107 h 71729"/>
                <a:gd name="connsiteX3" fmla="*/ 29055 w 86372"/>
                <a:gd name="connsiteY3" fmla="*/ 42406 h 71729"/>
                <a:gd name="connsiteX4" fmla="*/ 24481 w 86372"/>
                <a:gd name="connsiteY4" fmla="*/ 44558 h 71729"/>
                <a:gd name="connsiteX5" fmla="*/ 31745 w 86372"/>
                <a:gd name="connsiteY5" fmla="*/ 52360 h 71729"/>
                <a:gd name="connsiteX6" fmla="*/ 34704 w 86372"/>
                <a:gd name="connsiteY6" fmla="*/ 57471 h 71729"/>
                <a:gd name="connsiteX7" fmla="*/ 28517 w 86372"/>
                <a:gd name="connsiteY7" fmla="*/ 60431 h 71729"/>
                <a:gd name="connsiteX8" fmla="*/ 23136 w 86372"/>
                <a:gd name="connsiteY8" fmla="*/ 61776 h 71729"/>
                <a:gd name="connsiteX9" fmla="*/ 27710 w 86372"/>
                <a:gd name="connsiteY9" fmla="*/ 65273 h 71729"/>
                <a:gd name="connsiteX10" fmla="*/ 61876 w 86372"/>
                <a:gd name="connsiteY10" fmla="*/ 71730 h 71729"/>
                <a:gd name="connsiteX11" fmla="*/ 57033 w 86372"/>
                <a:gd name="connsiteY11" fmla="*/ 67156 h 71729"/>
                <a:gd name="connsiteX12" fmla="*/ 51922 w 86372"/>
                <a:gd name="connsiteY12" fmla="*/ 62045 h 71729"/>
                <a:gd name="connsiteX13" fmla="*/ 62414 w 86372"/>
                <a:gd name="connsiteY13" fmla="*/ 61238 h 71729"/>
                <a:gd name="connsiteX14" fmla="*/ 80439 w 86372"/>
                <a:gd name="connsiteY14" fmla="*/ 56933 h 71729"/>
                <a:gd name="connsiteX15" fmla="*/ 85550 w 86372"/>
                <a:gd name="connsiteY15" fmla="*/ 49939 h 71729"/>
                <a:gd name="connsiteX16" fmla="*/ 75327 w 86372"/>
                <a:gd name="connsiteY16" fmla="*/ 38101 h 71729"/>
                <a:gd name="connsiteX17" fmla="*/ 65642 w 86372"/>
                <a:gd name="connsiteY17" fmla="*/ 39716 h 71729"/>
                <a:gd name="connsiteX18" fmla="*/ 59724 w 86372"/>
                <a:gd name="connsiteY18" fmla="*/ 35949 h 71729"/>
                <a:gd name="connsiteX19" fmla="*/ 61876 w 86372"/>
                <a:gd name="connsiteY19" fmla="*/ 29493 h 71729"/>
                <a:gd name="connsiteX20" fmla="*/ 62952 w 86372"/>
                <a:gd name="connsiteY20" fmla="*/ 27340 h 71729"/>
                <a:gd name="connsiteX21" fmla="*/ 57302 w 86372"/>
                <a:gd name="connsiteY21" fmla="*/ 20346 h 71729"/>
                <a:gd name="connsiteX22" fmla="*/ 41430 w 86372"/>
                <a:gd name="connsiteY22" fmla="*/ 16311 h 71729"/>
                <a:gd name="connsiteX23" fmla="*/ 20984 w 86372"/>
                <a:gd name="connsiteY23" fmla="*/ 2321 h 71729"/>
                <a:gd name="connsiteX24" fmla="*/ 11030 w 86372"/>
                <a:gd name="connsiteY24" fmla="*/ 3935 h 71729"/>
                <a:gd name="connsiteX25" fmla="*/ 12106 w 86372"/>
                <a:gd name="connsiteY25" fmla="*/ 8509 h 71729"/>
                <a:gd name="connsiteX26" fmla="*/ 28248 w 86372"/>
                <a:gd name="connsiteY26" fmla="*/ 22229 h 71729"/>
                <a:gd name="connsiteX27" fmla="*/ 47887 w 86372"/>
                <a:gd name="connsiteY27" fmla="*/ 37833 h 71729"/>
                <a:gd name="connsiteX28" fmla="*/ 29055 w 86372"/>
                <a:gd name="connsiteY28" fmla="*/ 30031 h 71729"/>
                <a:gd name="connsiteX29" fmla="*/ 19908 w 86372"/>
                <a:gd name="connsiteY29" fmla="*/ 22229 h 71729"/>
                <a:gd name="connsiteX30" fmla="*/ 13182 w 86372"/>
                <a:gd name="connsiteY30" fmla="*/ 18463 h 71729"/>
                <a:gd name="connsiteX31" fmla="*/ 0 w 86372"/>
                <a:gd name="connsiteY31" fmla="*/ 17656 h 7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6372" h="71729">
                  <a:moveTo>
                    <a:pt x="0" y="17656"/>
                  </a:moveTo>
                  <a:cubicBezTo>
                    <a:pt x="0" y="21422"/>
                    <a:pt x="5381" y="21422"/>
                    <a:pt x="5381" y="25188"/>
                  </a:cubicBezTo>
                  <a:cubicBezTo>
                    <a:pt x="4035" y="28417"/>
                    <a:pt x="6726" y="29762"/>
                    <a:pt x="8609" y="31107"/>
                  </a:cubicBezTo>
                  <a:cubicBezTo>
                    <a:pt x="15065" y="35680"/>
                    <a:pt x="22329" y="39178"/>
                    <a:pt x="29055" y="42406"/>
                  </a:cubicBezTo>
                  <a:cubicBezTo>
                    <a:pt x="27710" y="42406"/>
                    <a:pt x="25019" y="41061"/>
                    <a:pt x="24481" y="44558"/>
                  </a:cubicBezTo>
                  <a:cubicBezTo>
                    <a:pt x="25557" y="48324"/>
                    <a:pt x="29593" y="49401"/>
                    <a:pt x="31745" y="52360"/>
                  </a:cubicBezTo>
                  <a:cubicBezTo>
                    <a:pt x="32821" y="53974"/>
                    <a:pt x="35780" y="55050"/>
                    <a:pt x="34704" y="57471"/>
                  </a:cubicBezTo>
                  <a:cubicBezTo>
                    <a:pt x="33628" y="59355"/>
                    <a:pt x="30938" y="60162"/>
                    <a:pt x="28517" y="60431"/>
                  </a:cubicBezTo>
                  <a:cubicBezTo>
                    <a:pt x="26634" y="60700"/>
                    <a:pt x="23674" y="58816"/>
                    <a:pt x="23136" y="61776"/>
                  </a:cubicBezTo>
                  <a:cubicBezTo>
                    <a:pt x="22867" y="64466"/>
                    <a:pt x="25826" y="64197"/>
                    <a:pt x="27710" y="65273"/>
                  </a:cubicBezTo>
                  <a:cubicBezTo>
                    <a:pt x="38471" y="70385"/>
                    <a:pt x="50039" y="71192"/>
                    <a:pt x="61876" y="71730"/>
                  </a:cubicBezTo>
                  <a:cubicBezTo>
                    <a:pt x="61338" y="69039"/>
                    <a:pt x="58917" y="68232"/>
                    <a:pt x="57033" y="67156"/>
                  </a:cubicBezTo>
                  <a:cubicBezTo>
                    <a:pt x="55150" y="66080"/>
                    <a:pt x="52729" y="65004"/>
                    <a:pt x="51922" y="62045"/>
                  </a:cubicBezTo>
                  <a:cubicBezTo>
                    <a:pt x="55419" y="60431"/>
                    <a:pt x="58917" y="60969"/>
                    <a:pt x="62414" y="61238"/>
                  </a:cubicBezTo>
                  <a:cubicBezTo>
                    <a:pt x="68870" y="61776"/>
                    <a:pt x="75058" y="61238"/>
                    <a:pt x="80439" y="56933"/>
                  </a:cubicBezTo>
                  <a:cubicBezTo>
                    <a:pt x="82860" y="55050"/>
                    <a:pt x="84743" y="52898"/>
                    <a:pt x="85550" y="49939"/>
                  </a:cubicBezTo>
                  <a:cubicBezTo>
                    <a:pt x="88240" y="41599"/>
                    <a:pt x="84205" y="36756"/>
                    <a:pt x="75327" y="38101"/>
                  </a:cubicBezTo>
                  <a:cubicBezTo>
                    <a:pt x="72368" y="40254"/>
                    <a:pt x="69139" y="40254"/>
                    <a:pt x="65642" y="39716"/>
                  </a:cubicBezTo>
                  <a:cubicBezTo>
                    <a:pt x="62952" y="39447"/>
                    <a:pt x="60800" y="38640"/>
                    <a:pt x="59724" y="35949"/>
                  </a:cubicBezTo>
                  <a:cubicBezTo>
                    <a:pt x="58648" y="33259"/>
                    <a:pt x="59455" y="31107"/>
                    <a:pt x="61876" y="29493"/>
                  </a:cubicBezTo>
                  <a:cubicBezTo>
                    <a:pt x="62683" y="28955"/>
                    <a:pt x="62952" y="28417"/>
                    <a:pt x="62952" y="27340"/>
                  </a:cubicBezTo>
                  <a:cubicBezTo>
                    <a:pt x="61069" y="25188"/>
                    <a:pt x="58109" y="23574"/>
                    <a:pt x="57302" y="20346"/>
                  </a:cubicBezTo>
                  <a:cubicBezTo>
                    <a:pt x="52729" y="15772"/>
                    <a:pt x="46541" y="17925"/>
                    <a:pt x="41430" y="16311"/>
                  </a:cubicBezTo>
                  <a:cubicBezTo>
                    <a:pt x="33897" y="12813"/>
                    <a:pt x="27710" y="7164"/>
                    <a:pt x="20984" y="2321"/>
                  </a:cubicBezTo>
                  <a:cubicBezTo>
                    <a:pt x="17218" y="-369"/>
                    <a:pt x="13720" y="-1714"/>
                    <a:pt x="11030" y="3935"/>
                  </a:cubicBezTo>
                  <a:cubicBezTo>
                    <a:pt x="10761" y="5549"/>
                    <a:pt x="11030" y="7164"/>
                    <a:pt x="12106" y="8509"/>
                  </a:cubicBezTo>
                  <a:cubicBezTo>
                    <a:pt x="16949" y="13889"/>
                    <a:pt x="23674" y="16849"/>
                    <a:pt x="28248" y="22229"/>
                  </a:cubicBezTo>
                  <a:cubicBezTo>
                    <a:pt x="34435" y="28417"/>
                    <a:pt x="41699" y="33259"/>
                    <a:pt x="47887" y="37833"/>
                  </a:cubicBezTo>
                  <a:cubicBezTo>
                    <a:pt x="42506" y="34873"/>
                    <a:pt x="35242" y="33528"/>
                    <a:pt x="29055" y="30031"/>
                  </a:cubicBezTo>
                  <a:cubicBezTo>
                    <a:pt x="25557" y="27879"/>
                    <a:pt x="22598" y="25188"/>
                    <a:pt x="19908" y="22229"/>
                  </a:cubicBezTo>
                  <a:cubicBezTo>
                    <a:pt x="18025" y="20346"/>
                    <a:pt x="15873" y="19270"/>
                    <a:pt x="13182" y="18463"/>
                  </a:cubicBezTo>
                  <a:cubicBezTo>
                    <a:pt x="8878" y="17925"/>
                    <a:pt x="4573" y="15234"/>
                    <a:pt x="0" y="17656"/>
                  </a:cubicBezTo>
                  <a:close/>
                </a:path>
              </a:pathLst>
            </a:custGeom>
            <a:solidFill>
              <a:srgbClr val="81BF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79" name="Полилиния: фигура 3178">
              <a:extLst>
                <a:ext uri="{FF2B5EF4-FFF2-40B4-BE49-F238E27FC236}">
                  <a16:creationId xmlns:a16="http://schemas.microsoft.com/office/drawing/2014/main" id="{1A128492-54D5-46B5-E338-8C3FAA9F1E63}"/>
                </a:ext>
              </a:extLst>
            </p:cNvPr>
            <p:cNvSpPr/>
            <p:nvPr/>
          </p:nvSpPr>
          <p:spPr>
            <a:xfrm>
              <a:off x="4449642" y="7454037"/>
              <a:ext cx="60650" cy="78492"/>
            </a:xfrm>
            <a:custGeom>
              <a:avLst/>
              <a:gdLst>
                <a:gd name="connsiteX0" fmla="*/ 27172 w 60650"/>
                <a:gd name="connsiteY0" fmla="*/ 42775 h 78492"/>
                <a:gd name="connsiteX1" fmla="*/ 36049 w 60650"/>
                <a:gd name="connsiteY1" fmla="*/ 45465 h 78492"/>
                <a:gd name="connsiteX2" fmla="*/ 32821 w 60650"/>
                <a:gd name="connsiteY2" fmla="*/ 57571 h 78492"/>
                <a:gd name="connsiteX3" fmla="*/ 14258 w 60650"/>
                <a:gd name="connsiteY3" fmla="*/ 63221 h 78492"/>
                <a:gd name="connsiteX4" fmla="*/ 0 w 60650"/>
                <a:gd name="connsiteY4" fmla="*/ 64028 h 78492"/>
                <a:gd name="connsiteX5" fmla="*/ 13451 w 60650"/>
                <a:gd name="connsiteY5" fmla="*/ 75596 h 78492"/>
                <a:gd name="connsiteX6" fmla="*/ 26095 w 60650"/>
                <a:gd name="connsiteY6" fmla="*/ 77748 h 78492"/>
                <a:gd name="connsiteX7" fmla="*/ 36318 w 60650"/>
                <a:gd name="connsiteY7" fmla="*/ 77210 h 78492"/>
                <a:gd name="connsiteX8" fmla="*/ 38471 w 60650"/>
                <a:gd name="connsiteY8" fmla="*/ 71292 h 78492"/>
                <a:gd name="connsiteX9" fmla="*/ 48425 w 60650"/>
                <a:gd name="connsiteY9" fmla="*/ 60800 h 78492"/>
                <a:gd name="connsiteX10" fmla="*/ 46541 w 60650"/>
                <a:gd name="connsiteY10" fmla="*/ 47887 h 78492"/>
                <a:gd name="connsiteX11" fmla="*/ 45465 w 60650"/>
                <a:gd name="connsiteY11" fmla="*/ 38202 h 78492"/>
                <a:gd name="connsiteX12" fmla="*/ 59724 w 60650"/>
                <a:gd name="connsiteY12" fmla="*/ 15604 h 78492"/>
                <a:gd name="connsiteX13" fmla="*/ 57033 w 60650"/>
                <a:gd name="connsiteY13" fmla="*/ 8071 h 78492"/>
                <a:gd name="connsiteX14" fmla="*/ 48694 w 60650"/>
                <a:gd name="connsiteY14" fmla="*/ 0 h 78492"/>
                <a:gd name="connsiteX15" fmla="*/ 44389 w 60650"/>
                <a:gd name="connsiteY15" fmla="*/ 5919 h 78492"/>
                <a:gd name="connsiteX16" fmla="*/ 43313 w 60650"/>
                <a:gd name="connsiteY16" fmla="*/ 11568 h 78492"/>
                <a:gd name="connsiteX17" fmla="*/ 34166 w 60650"/>
                <a:gd name="connsiteY17" fmla="*/ 29324 h 78492"/>
                <a:gd name="connsiteX18" fmla="*/ 27172 w 60650"/>
                <a:gd name="connsiteY18" fmla="*/ 34704 h 78492"/>
                <a:gd name="connsiteX19" fmla="*/ 23405 w 60650"/>
                <a:gd name="connsiteY19" fmla="*/ 35242 h 78492"/>
                <a:gd name="connsiteX20" fmla="*/ 27172 w 60650"/>
                <a:gd name="connsiteY20" fmla="*/ 42775 h 7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0650" h="78492">
                  <a:moveTo>
                    <a:pt x="27172" y="42775"/>
                  </a:moveTo>
                  <a:cubicBezTo>
                    <a:pt x="30400" y="42775"/>
                    <a:pt x="34166" y="41430"/>
                    <a:pt x="36049" y="45465"/>
                  </a:cubicBezTo>
                  <a:cubicBezTo>
                    <a:pt x="37933" y="50308"/>
                    <a:pt x="36049" y="54343"/>
                    <a:pt x="32821" y="57571"/>
                  </a:cubicBezTo>
                  <a:cubicBezTo>
                    <a:pt x="27710" y="62952"/>
                    <a:pt x="21253" y="64028"/>
                    <a:pt x="14258" y="63221"/>
                  </a:cubicBezTo>
                  <a:cubicBezTo>
                    <a:pt x="9685" y="62683"/>
                    <a:pt x="5112" y="62683"/>
                    <a:pt x="0" y="64028"/>
                  </a:cubicBezTo>
                  <a:cubicBezTo>
                    <a:pt x="2152" y="70754"/>
                    <a:pt x="8609" y="72099"/>
                    <a:pt x="13451" y="75596"/>
                  </a:cubicBezTo>
                  <a:cubicBezTo>
                    <a:pt x="17756" y="76403"/>
                    <a:pt x="21791" y="76941"/>
                    <a:pt x="26095" y="77748"/>
                  </a:cubicBezTo>
                  <a:cubicBezTo>
                    <a:pt x="29593" y="77479"/>
                    <a:pt x="33090" y="79901"/>
                    <a:pt x="36318" y="77210"/>
                  </a:cubicBezTo>
                  <a:cubicBezTo>
                    <a:pt x="33628" y="73982"/>
                    <a:pt x="36318" y="72637"/>
                    <a:pt x="38471" y="71292"/>
                  </a:cubicBezTo>
                  <a:cubicBezTo>
                    <a:pt x="42775" y="68870"/>
                    <a:pt x="45734" y="64835"/>
                    <a:pt x="48425" y="60800"/>
                  </a:cubicBezTo>
                  <a:cubicBezTo>
                    <a:pt x="51384" y="56226"/>
                    <a:pt x="50308" y="50308"/>
                    <a:pt x="46541" y="47887"/>
                  </a:cubicBezTo>
                  <a:cubicBezTo>
                    <a:pt x="42237" y="45196"/>
                    <a:pt x="41699" y="41430"/>
                    <a:pt x="45465" y="38202"/>
                  </a:cubicBezTo>
                  <a:cubicBezTo>
                    <a:pt x="52460" y="32014"/>
                    <a:pt x="55957" y="23674"/>
                    <a:pt x="59724" y="15604"/>
                  </a:cubicBezTo>
                  <a:cubicBezTo>
                    <a:pt x="61876" y="11568"/>
                    <a:pt x="59993" y="9147"/>
                    <a:pt x="57033" y="8071"/>
                  </a:cubicBezTo>
                  <a:cubicBezTo>
                    <a:pt x="52729" y="6457"/>
                    <a:pt x="50577" y="3766"/>
                    <a:pt x="48694" y="0"/>
                  </a:cubicBezTo>
                  <a:cubicBezTo>
                    <a:pt x="46003" y="1076"/>
                    <a:pt x="45734" y="4035"/>
                    <a:pt x="44389" y="5919"/>
                  </a:cubicBezTo>
                  <a:cubicBezTo>
                    <a:pt x="43582" y="7802"/>
                    <a:pt x="43044" y="9685"/>
                    <a:pt x="43313" y="11568"/>
                  </a:cubicBezTo>
                  <a:cubicBezTo>
                    <a:pt x="44658" y="19908"/>
                    <a:pt x="40623" y="25288"/>
                    <a:pt x="34166" y="29324"/>
                  </a:cubicBezTo>
                  <a:cubicBezTo>
                    <a:pt x="31745" y="30938"/>
                    <a:pt x="30131" y="33897"/>
                    <a:pt x="27172" y="34704"/>
                  </a:cubicBezTo>
                  <a:cubicBezTo>
                    <a:pt x="25826" y="34973"/>
                    <a:pt x="24750" y="34973"/>
                    <a:pt x="23405" y="35242"/>
                  </a:cubicBezTo>
                  <a:cubicBezTo>
                    <a:pt x="24481" y="37664"/>
                    <a:pt x="27441" y="39278"/>
                    <a:pt x="27172" y="42775"/>
                  </a:cubicBezTo>
                  <a:close/>
                </a:path>
              </a:pathLst>
            </a:custGeom>
            <a:solidFill>
              <a:srgbClr val="D7FA7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0" name="Полилиния: фигура 3179">
              <a:extLst>
                <a:ext uri="{FF2B5EF4-FFF2-40B4-BE49-F238E27FC236}">
                  <a16:creationId xmlns:a16="http://schemas.microsoft.com/office/drawing/2014/main" id="{6CEF9D3E-8FC7-D1FA-4609-770E9E5EE2F9}"/>
                </a:ext>
              </a:extLst>
            </p:cNvPr>
            <p:cNvSpPr/>
            <p:nvPr/>
          </p:nvSpPr>
          <p:spPr>
            <a:xfrm>
              <a:off x="4382344" y="7373061"/>
              <a:ext cx="69204" cy="88509"/>
            </a:xfrm>
            <a:custGeom>
              <a:avLst/>
              <a:gdLst>
                <a:gd name="connsiteX0" fmla="*/ 56806 w 69204"/>
                <a:gd name="connsiteY0" fmla="*/ 67256 h 88509"/>
                <a:gd name="connsiteX1" fmla="*/ 47928 w 69204"/>
                <a:gd name="connsiteY1" fmla="*/ 58378 h 88509"/>
                <a:gd name="connsiteX2" fmla="*/ 46583 w 69204"/>
                <a:gd name="connsiteY2" fmla="*/ 51922 h 88509"/>
                <a:gd name="connsiteX3" fmla="*/ 44162 w 69204"/>
                <a:gd name="connsiteY3" fmla="*/ 45196 h 88509"/>
                <a:gd name="connsiteX4" fmla="*/ 37974 w 69204"/>
                <a:gd name="connsiteY4" fmla="*/ 33628 h 88509"/>
                <a:gd name="connsiteX5" fmla="*/ 30711 w 69204"/>
                <a:gd name="connsiteY5" fmla="*/ 34435 h 88509"/>
                <a:gd name="connsiteX6" fmla="*/ 32863 w 69204"/>
                <a:gd name="connsiteY6" fmla="*/ 37932 h 88509"/>
                <a:gd name="connsiteX7" fmla="*/ 34477 w 69204"/>
                <a:gd name="connsiteY7" fmla="*/ 42237 h 88509"/>
                <a:gd name="connsiteX8" fmla="*/ 29096 w 69204"/>
                <a:gd name="connsiteY8" fmla="*/ 36587 h 88509"/>
                <a:gd name="connsiteX9" fmla="*/ 7036 w 69204"/>
                <a:gd name="connsiteY9" fmla="*/ 8878 h 88509"/>
                <a:gd name="connsiteX10" fmla="*/ 580 w 69204"/>
                <a:gd name="connsiteY10" fmla="*/ 0 h 88509"/>
                <a:gd name="connsiteX11" fmla="*/ 1118 w 69204"/>
                <a:gd name="connsiteY11" fmla="*/ 6995 h 88509"/>
                <a:gd name="connsiteX12" fmla="*/ 36898 w 69204"/>
                <a:gd name="connsiteY12" fmla="*/ 66449 h 88509"/>
                <a:gd name="connsiteX13" fmla="*/ 59227 w 69204"/>
                <a:gd name="connsiteY13" fmla="*/ 86895 h 88509"/>
                <a:gd name="connsiteX14" fmla="*/ 68105 w 69204"/>
                <a:gd name="connsiteY14" fmla="*/ 88509 h 88509"/>
                <a:gd name="connsiteX15" fmla="*/ 62724 w 69204"/>
                <a:gd name="connsiteY15" fmla="*/ 74789 h 88509"/>
                <a:gd name="connsiteX16" fmla="*/ 56806 w 69204"/>
                <a:gd name="connsiteY16" fmla="*/ 67256 h 8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204" h="88509">
                  <a:moveTo>
                    <a:pt x="56806" y="67256"/>
                  </a:moveTo>
                  <a:cubicBezTo>
                    <a:pt x="53847" y="64297"/>
                    <a:pt x="50618" y="61607"/>
                    <a:pt x="47928" y="58378"/>
                  </a:cubicBezTo>
                  <a:cubicBezTo>
                    <a:pt x="46583" y="56764"/>
                    <a:pt x="44162" y="55150"/>
                    <a:pt x="46583" y="51922"/>
                  </a:cubicBezTo>
                  <a:cubicBezTo>
                    <a:pt x="47928" y="50039"/>
                    <a:pt x="45238" y="47348"/>
                    <a:pt x="44162" y="45196"/>
                  </a:cubicBezTo>
                  <a:cubicBezTo>
                    <a:pt x="42279" y="41161"/>
                    <a:pt x="40126" y="37394"/>
                    <a:pt x="37974" y="33628"/>
                  </a:cubicBezTo>
                  <a:cubicBezTo>
                    <a:pt x="35284" y="31745"/>
                    <a:pt x="32863" y="32283"/>
                    <a:pt x="30711" y="34435"/>
                  </a:cubicBezTo>
                  <a:cubicBezTo>
                    <a:pt x="31518" y="35511"/>
                    <a:pt x="32056" y="36587"/>
                    <a:pt x="32863" y="37932"/>
                  </a:cubicBezTo>
                  <a:cubicBezTo>
                    <a:pt x="32594" y="40085"/>
                    <a:pt x="34208" y="41161"/>
                    <a:pt x="34477" y="42237"/>
                  </a:cubicBezTo>
                  <a:cubicBezTo>
                    <a:pt x="33939" y="39816"/>
                    <a:pt x="30441" y="39278"/>
                    <a:pt x="29096" y="36587"/>
                  </a:cubicBezTo>
                  <a:cubicBezTo>
                    <a:pt x="19680" y="29055"/>
                    <a:pt x="13762" y="18563"/>
                    <a:pt x="7036" y="8878"/>
                  </a:cubicBezTo>
                  <a:cubicBezTo>
                    <a:pt x="4884" y="5919"/>
                    <a:pt x="2732" y="3228"/>
                    <a:pt x="580" y="0"/>
                  </a:cubicBezTo>
                  <a:cubicBezTo>
                    <a:pt x="-765" y="2959"/>
                    <a:pt x="580" y="4842"/>
                    <a:pt x="1118" y="6995"/>
                  </a:cubicBezTo>
                  <a:cubicBezTo>
                    <a:pt x="8112" y="29593"/>
                    <a:pt x="21833" y="48425"/>
                    <a:pt x="36898" y="66449"/>
                  </a:cubicBezTo>
                  <a:cubicBezTo>
                    <a:pt x="43355" y="74520"/>
                    <a:pt x="51425" y="80439"/>
                    <a:pt x="59227" y="86895"/>
                  </a:cubicBezTo>
                  <a:cubicBezTo>
                    <a:pt x="62186" y="89585"/>
                    <a:pt x="65684" y="86357"/>
                    <a:pt x="68105" y="88509"/>
                  </a:cubicBezTo>
                  <a:cubicBezTo>
                    <a:pt x="70795" y="83936"/>
                    <a:pt x="68374" y="77748"/>
                    <a:pt x="62724" y="74789"/>
                  </a:cubicBezTo>
                  <a:cubicBezTo>
                    <a:pt x="57075" y="75058"/>
                    <a:pt x="57613" y="70754"/>
                    <a:pt x="56806" y="67256"/>
                  </a:cubicBezTo>
                  <a:close/>
                </a:path>
              </a:pathLst>
            </a:custGeom>
            <a:solidFill>
              <a:srgbClr val="82BF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1" name="Полилиния: фигура 3180">
              <a:extLst>
                <a:ext uri="{FF2B5EF4-FFF2-40B4-BE49-F238E27FC236}">
                  <a16:creationId xmlns:a16="http://schemas.microsoft.com/office/drawing/2014/main" id="{148DBD4A-ECB9-C74F-565C-65134FA7D947}"/>
                </a:ext>
              </a:extLst>
            </p:cNvPr>
            <p:cNvSpPr/>
            <p:nvPr/>
          </p:nvSpPr>
          <p:spPr>
            <a:xfrm>
              <a:off x="4434137" y="7307570"/>
              <a:ext cx="49000" cy="72216"/>
            </a:xfrm>
            <a:custGeom>
              <a:avLst/>
              <a:gdLst>
                <a:gd name="connsiteX0" fmla="*/ 35951 w 49000"/>
                <a:gd name="connsiteY0" fmla="*/ 70871 h 72216"/>
                <a:gd name="connsiteX1" fmla="*/ 41331 w 49000"/>
                <a:gd name="connsiteY1" fmla="*/ 67912 h 72216"/>
                <a:gd name="connsiteX2" fmla="*/ 48864 w 49000"/>
                <a:gd name="connsiteY2" fmla="*/ 72216 h 72216"/>
                <a:gd name="connsiteX3" fmla="*/ 44829 w 49000"/>
                <a:gd name="connsiteY3" fmla="*/ 60648 h 72216"/>
                <a:gd name="connsiteX4" fmla="*/ 35951 w 49000"/>
                <a:gd name="connsiteY4" fmla="*/ 46928 h 72216"/>
                <a:gd name="connsiteX5" fmla="*/ 6358 w 49000"/>
                <a:gd name="connsiteY5" fmla="*/ 2270 h 72216"/>
                <a:gd name="connsiteX6" fmla="*/ 1516 w 49000"/>
                <a:gd name="connsiteY6" fmla="*/ 387 h 72216"/>
                <a:gd name="connsiteX7" fmla="*/ 709 w 49000"/>
                <a:gd name="connsiteY7" fmla="*/ 5229 h 72216"/>
                <a:gd name="connsiteX8" fmla="*/ 23307 w 49000"/>
                <a:gd name="connsiteY8" fmla="*/ 52578 h 72216"/>
                <a:gd name="connsiteX9" fmla="*/ 35951 w 49000"/>
                <a:gd name="connsiteY9" fmla="*/ 70871 h 72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000" h="72216">
                  <a:moveTo>
                    <a:pt x="35951" y="70871"/>
                  </a:moveTo>
                  <a:cubicBezTo>
                    <a:pt x="36220" y="67105"/>
                    <a:pt x="36758" y="64146"/>
                    <a:pt x="41331" y="67912"/>
                  </a:cubicBezTo>
                  <a:cubicBezTo>
                    <a:pt x="43484" y="69795"/>
                    <a:pt x="46174" y="70871"/>
                    <a:pt x="48864" y="72216"/>
                  </a:cubicBezTo>
                  <a:cubicBezTo>
                    <a:pt x="49671" y="67643"/>
                    <a:pt x="46712" y="64146"/>
                    <a:pt x="44829" y="60648"/>
                  </a:cubicBezTo>
                  <a:cubicBezTo>
                    <a:pt x="42407" y="55806"/>
                    <a:pt x="39448" y="51232"/>
                    <a:pt x="35951" y="46928"/>
                  </a:cubicBezTo>
                  <a:cubicBezTo>
                    <a:pt x="27611" y="31056"/>
                    <a:pt x="18733" y="15452"/>
                    <a:pt x="6358" y="2270"/>
                  </a:cubicBezTo>
                  <a:cubicBezTo>
                    <a:pt x="5013" y="656"/>
                    <a:pt x="3668" y="-689"/>
                    <a:pt x="1516" y="387"/>
                  </a:cubicBezTo>
                  <a:cubicBezTo>
                    <a:pt x="-637" y="1463"/>
                    <a:pt x="-99" y="3346"/>
                    <a:pt x="709" y="5229"/>
                  </a:cubicBezTo>
                  <a:cubicBezTo>
                    <a:pt x="6896" y="21640"/>
                    <a:pt x="14160" y="37512"/>
                    <a:pt x="23307" y="52578"/>
                  </a:cubicBezTo>
                  <a:cubicBezTo>
                    <a:pt x="27342" y="58765"/>
                    <a:pt x="31108" y="65222"/>
                    <a:pt x="35951" y="70871"/>
                  </a:cubicBezTo>
                  <a:close/>
                </a:path>
              </a:pathLst>
            </a:custGeom>
            <a:solidFill>
              <a:srgbClr val="82BF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2" name="Полилиния: фигура 3181">
              <a:extLst>
                <a:ext uri="{FF2B5EF4-FFF2-40B4-BE49-F238E27FC236}">
                  <a16:creationId xmlns:a16="http://schemas.microsoft.com/office/drawing/2014/main" id="{B6EEC8B8-FAF7-E2FF-10FD-2EC0FB915BB1}"/>
                </a:ext>
              </a:extLst>
            </p:cNvPr>
            <p:cNvSpPr/>
            <p:nvPr/>
          </p:nvSpPr>
          <p:spPr>
            <a:xfrm>
              <a:off x="4360099" y="7205389"/>
              <a:ext cx="45144" cy="90914"/>
            </a:xfrm>
            <a:custGeom>
              <a:avLst/>
              <a:gdLst>
                <a:gd name="connsiteX0" fmla="*/ 44346 w 45144"/>
                <a:gd name="connsiteY0" fmla="*/ 90193 h 90914"/>
                <a:gd name="connsiteX1" fmla="*/ 44077 w 45144"/>
                <a:gd name="connsiteY1" fmla="*/ 83736 h 90914"/>
                <a:gd name="connsiteX2" fmla="*/ 34662 w 45144"/>
                <a:gd name="connsiteY2" fmla="*/ 65442 h 90914"/>
                <a:gd name="connsiteX3" fmla="*/ 27936 w 45144"/>
                <a:gd name="connsiteY3" fmla="*/ 55219 h 90914"/>
                <a:gd name="connsiteX4" fmla="*/ 23632 w 45144"/>
                <a:gd name="connsiteY4" fmla="*/ 38540 h 90914"/>
                <a:gd name="connsiteX5" fmla="*/ 20941 w 45144"/>
                <a:gd name="connsiteY5" fmla="*/ 32621 h 90914"/>
                <a:gd name="connsiteX6" fmla="*/ 16368 w 45144"/>
                <a:gd name="connsiteY6" fmla="*/ 17825 h 90914"/>
                <a:gd name="connsiteX7" fmla="*/ 14216 w 45144"/>
                <a:gd name="connsiteY7" fmla="*/ 9754 h 90914"/>
                <a:gd name="connsiteX8" fmla="*/ 14754 w 45144"/>
                <a:gd name="connsiteY8" fmla="*/ 4912 h 90914"/>
                <a:gd name="connsiteX9" fmla="*/ 8835 w 45144"/>
                <a:gd name="connsiteY9" fmla="*/ 69 h 90914"/>
                <a:gd name="connsiteX10" fmla="*/ 8566 w 45144"/>
                <a:gd name="connsiteY10" fmla="*/ 5719 h 90914"/>
                <a:gd name="connsiteX11" fmla="*/ 9373 w 45144"/>
                <a:gd name="connsiteY11" fmla="*/ 10830 h 90914"/>
                <a:gd name="connsiteX12" fmla="*/ 5338 w 45144"/>
                <a:gd name="connsiteY12" fmla="*/ 7333 h 90914"/>
                <a:gd name="connsiteX13" fmla="*/ 495 w 45144"/>
                <a:gd name="connsiteY13" fmla="*/ 2490 h 90914"/>
                <a:gd name="connsiteX14" fmla="*/ 3455 w 45144"/>
                <a:gd name="connsiteY14" fmla="*/ 15942 h 90914"/>
                <a:gd name="connsiteX15" fmla="*/ 7490 w 45144"/>
                <a:gd name="connsiteY15" fmla="*/ 25089 h 90914"/>
                <a:gd name="connsiteX16" fmla="*/ 12602 w 45144"/>
                <a:gd name="connsiteY16" fmla="*/ 40423 h 90914"/>
                <a:gd name="connsiteX17" fmla="*/ 16637 w 45144"/>
                <a:gd name="connsiteY17" fmla="*/ 50646 h 90914"/>
                <a:gd name="connsiteX18" fmla="*/ 26053 w 45144"/>
                <a:gd name="connsiteY18" fmla="*/ 67595 h 90914"/>
                <a:gd name="connsiteX19" fmla="*/ 34662 w 45144"/>
                <a:gd name="connsiteY19" fmla="*/ 81853 h 90914"/>
                <a:gd name="connsiteX20" fmla="*/ 37621 w 45144"/>
                <a:gd name="connsiteY20" fmla="*/ 87771 h 90914"/>
                <a:gd name="connsiteX21" fmla="*/ 44346 w 45144"/>
                <a:gd name="connsiteY21" fmla="*/ 90193 h 9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144" h="90914">
                  <a:moveTo>
                    <a:pt x="44346" y="90193"/>
                  </a:moveTo>
                  <a:cubicBezTo>
                    <a:pt x="45692" y="88041"/>
                    <a:pt x="45154" y="85619"/>
                    <a:pt x="44077" y="83736"/>
                  </a:cubicBezTo>
                  <a:cubicBezTo>
                    <a:pt x="40849" y="77549"/>
                    <a:pt x="37890" y="71630"/>
                    <a:pt x="34662" y="65442"/>
                  </a:cubicBezTo>
                  <a:cubicBezTo>
                    <a:pt x="30088" y="63559"/>
                    <a:pt x="29281" y="59255"/>
                    <a:pt x="27936" y="55219"/>
                  </a:cubicBezTo>
                  <a:cubicBezTo>
                    <a:pt x="25784" y="49839"/>
                    <a:pt x="24977" y="44189"/>
                    <a:pt x="23632" y="38540"/>
                  </a:cubicBezTo>
                  <a:cubicBezTo>
                    <a:pt x="22286" y="36657"/>
                    <a:pt x="22017" y="34505"/>
                    <a:pt x="20941" y="32621"/>
                  </a:cubicBezTo>
                  <a:cubicBezTo>
                    <a:pt x="16906" y="28317"/>
                    <a:pt x="16099" y="23205"/>
                    <a:pt x="16368" y="17825"/>
                  </a:cubicBezTo>
                  <a:cubicBezTo>
                    <a:pt x="15830" y="15135"/>
                    <a:pt x="15292" y="12444"/>
                    <a:pt x="14216" y="9754"/>
                  </a:cubicBezTo>
                  <a:cubicBezTo>
                    <a:pt x="14485" y="8140"/>
                    <a:pt x="15292" y="6257"/>
                    <a:pt x="14754" y="4912"/>
                  </a:cubicBezTo>
                  <a:cubicBezTo>
                    <a:pt x="13947" y="2221"/>
                    <a:pt x="10987" y="-469"/>
                    <a:pt x="8835" y="69"/>
                  </a:cubicBezTo>
                  <a:cubicBezTo>
                    <a:pt x="5876" y="876"/>
                    <a:pt x="8028" y="3836"/>
                    <a:pt x="8566" y="5719"/>
                  </a:cubicBezTo>
                  <a:cubicBezTo>
                    <a:pt x="9104" y="7333"/>
                    <a:pt x="11256" y="9485"/>
                    <a:pt x="9373" y="10830"/>
                  </a:cubicBezTo>
                  <a:cubicBezTo>
                    <a:pt x="6683" y="12175"/>
                    <a:pt x="6414" y="8678"/>
                    <a:pt x="5338" y="7333"/>
                  </a:cubicBezTo>
                  <a:cubicBezTo>
                    <a:pt x="3993" y="5450"/>
                    <a:pt x="2648" y="3567"/>
                    <a:pt x="495" y="2490"/>
                  </a:cubicBezTo>
                  <a:cubicBezTo>
                    <a:pt x="-1388" y="7602"/>
                    <a:pt x="2648" y="11368"/>
                    <a:pt x="3455" y="15942"/>
                  </a:cubicBezTo>
                  <a:cubicBezTo>
                    <a:pt x="3993" y="19439"/>
                    <a:pt x="5876" y="22129"/>
                    <a:pt x="7490" y="25089"/>
                  </a:cubicBezTo>
                  <a:cubicBezTo>
                    <a:pt x="10449" y="29662"/>
                    <a:pt x="14216" y="33966"/>
                    <a:pt x="12602" y="40423"/>
                  </a:cubicBezTo>
                  <a:cubicBezTo>
                    <a:pt x="11794" y="44189"/>
                    <a:pt x="15292" y="47149"/>
                    <a:pt x="16637" y="50646"/>
                  </a:cubicBezTo>
                  <a:cubicBezTo>
                    <a:pt x="18789" y="56834"/>
                    <a:pt x="20941" y="63021"/>
                    <a:pt x="26053" y="67595"/>
                  </a:cubicBezTo>
                  <a:cubicBezTo>
                    <a:pt x="30626" y="71361"/>
                    <a:pt x="32509" y="76741"/>
                    <a:pt x="34662" y="81853"/>
                  </a:cubicBezTo>
                  <a:cubicBezTo>
                    <a:pt x="35469" y="84005"/>
                    <a:pt x="36007" y="86157"/>
                    <a:pt x="37621" y="87771"/>
                  </a:cubicBezTo>
                  <a:cubicBezTo>
                    <a:pt x="39504" y="89924"/>
                    <a:pt x="41118" y="92076"/>
                    <a:pt x="44346" y="90193"/>
                  </a:cubicBezTo>
                  <a:close/>
                </a:path>
              </a:pathLst>
            </a:custGeom>
            <a:solidFill>
              <a:srgbClr val="7FC3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3" name="Полилиния: фигура 3182">
              <a:extLst>
                <a:ext uri="{FF2B5EF4-FFF2-40B4-BE49-F238E27FC236}">
                  <a16:creationId xmlns:a16="http://schemas.microsoft.com/office/drawing/2014/main" id="{3746C590-9E1D-6FD4-525B-476C8F8C5ECE}"/>
                </a:ext>
              </a:extLst>
            </p:cNvPr>
            <p:cNvSpPr/>
            <p:nvPr/>
          </p:nvSpPr>
          <p:spPr>
            <a:xfrm>
              <a:off x="4281210" y="7083654"/>
              <a:ext cx="22339" cy="41616"/>
            </a:xfrm>
            <a:custGeom>
              <a:avLst/>
              <a:gdLst>
                <a:gd name="connsiteX0" fmla="*/ 1367 w 22339"/>
                <a:gd name="connsiteY0" fmla="*/ 12042 h 41616"/>
                <a:gd name="connsiteX1" fmla="*/ 1905 w 22339"/>
                <a:gd name="connsiteY1" fmla="*/ 30067 h 41616"/>
                <a:gd name="connsiteX2" fmla="*/ 6478 w 22339"/>
                <a:gd name="connsiteY2" fmla="*/ 34102 h 41616"/>
                <a:gd name="connsiteX3" fmla="*/ 10783 w 22339"/>
                <a:gd name="connsiteY3" fmla="*/ 37331 h 41616"/>
                <a:gd name="connsiteX4" fmla="*/ 18853 w 22339"/>
                <a:gd name="connsiteY4" fmla="*/ 40828 h 41616"/>
                <a:gd name="connsiteX5" fmla="*/ 21006 w 22339"/>
                <a:gd name="connsiteY5" fmla="*/ 31412 h 41616"/>
                <a:gd name="connsiteX6" fmla="*/ 19391 w 22339"/>
                <a:gd name="connsiteY6" fmla="*/ 20651 h 41616"/>
                <a:gd name="connsiteX7" fmla="*/ 15356 w 22339"/>
                <a:gd name="connsiteY7" fmla="*/ 3164 h 41616"/>
                <a:gd name="connsiteX8" fmla="*/ 7016 w 22339"/>
                <a:gd name="connsiteY8" fmla="*/ 2895 h 41616"/>
                <a:gd name="connsiteX9" fmla="*/ 1367 w 22339"/>
                <a:gd name="connsiteY9" fmla="*/ 10428 h 41616"/>
                <a:gd name="connsiteX10" fmla="*/ 1367 w 22339"/>
                <a:gd name="connsiteY10" fmla="*/ 12042 h 41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339" h="41616">
                  <a:moveTo>
                    <a:pt x="1367" y="12042"/>
                  </a:moveTo>
                  <a:cubicBezTo>
                    <a:pt x="-1323" y="18230"/>
                    <a:pt x="560" y="24148"/>
                    <a:pt x="1905" y="30067"/>
                  </a:cubicBezTo>
                  <a:cubicBezTo>
                    <a:pt x="2443" y="32219"/>
                    <a:pt x="4057" y="33564"/>
                    <a:pt x="6478" y="34102"/>
                  </a:cubicBezTo>
                  <a:cubicBezTo>
                    <a:pt x="8092" y="34640"/>
                    <a:pt x="9976" y="34909"/>
                    <a:pt x="10783" y="37331"/>
                  </a:cubicBezTo>
                  <a:cubicBezTo>
                    <a:pt x="12128" y="41097"/>
                    <a:pt x="15356" y="42711"/>
                    <a:pt x="18853" y="40828"/>
                  </a:cubicBezTo>
                  <a:cubicBezTo>
                    <a:pt x="22889" y="38676"/>
                    <a:pt x="23158" y="34640"/>
                    <a:pt x="21006" y="31412"/>
                  </a:cubicBezTo>
                  <a:cubicBezTo>
                    <a:pt x="18315" y="27915"/>
                    <a:pt x="18853" y="24417"/>
                    <a:pt x="19391" y="20651"/>
                  </a:cubicBezTo>
                  <a:cubicBezTo>
                    <a:pt x="20468" y="14194"/>
                    <a:pt x="18584" y="8545"/>
                    <a:pt x="15356" y="3164"/>
                  </a:cubicBezTo>
                  <a:cubicBezTo>
                    <a:pt x="12935" y="-871"/>
                    <a:pt x="9976" y="-1140"/>
                    <a:pt x="7016" y="2895"/>
                  </a:cubicBezTo>
                  <a:cubicBezTo>
                    <a:pt x="5133" y="5317"/>
                    <a:pt x="3250" y="8007"/>
                    <a:pt x="1367" y="10428"/>
                  </a:cubicBezTo>
                  <a:cubicBezTo>
                    <a:pt x="1098" y="10966"/>
                    <a:pt x="1098" y="11504"/>
                    <a:pt x="1367" y="12042"/>
                  </a:cubicBezTo>
                  <a:close/>
                </a:path>
              </a:pathLst>
            </a:custGeom>
            <a:solidFill>
              <a:srgbClr val="4B8C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4" name="Полилиния: фигура 3183">
              <a:extLst>
                <a:ext uri="{FF2B5EF4-FFF2-40B4-BE49-F238E27FC236}">
                  <a16:creationId xmlns:a16="http://schemas.microsoft.com/office/drawing/2014/main" id="{6A1133B4-6B41-4963-CEE7-8E503B6E1B01}"/>
                </a:ext>
              </a:extLst>
            </p:cNvPr>
            <p:cNvSpPr/>
            <p:nvPr/>
          </p:nvSpPr>
          <p:spPr>
            <a:xfrm>
              <a:off x="4462933" y="7393776"/>
              <a:ext cx="33519" cy="48530"/>
            </a:xfrm>
            <a:custGeom>
              <a:avLst/>
              <a:gdLst>
                <a:gd name="connsiteX0" fmla="*/ 33519 w 33519"/>
                <a:gd name="connsiteY0" fmla="*/ 48425 h 48530"/>
                <a:gd name="connsiteX1" fmla="*/ 32443 w 33519"/>
                <a:gd name="connsiteY1" fmla="*/ 41161 h 48530"/>
                <a:gd name="connsiteX2" fmla="*/ 32174 w 33519"/>
                <a:gd name="connsiteY2" fmla="*/ 34973 h 48530"/>
                <a:gd name="connsiteX3" fmla="*/ 25180 w 33519"/>
                <a:gd name="connsiteY3" fmla="*/ 23136 h 48530"/>
                <a:gd name="connsiteX4" fmla="*/ 22758 w 33519"/>
                <a:gd name="connsiteY4" fmla="*/ 17756 h 48530"/>
                <a:gd name="connsiteX5" fmla="*/ 5541 w 33519"/>
                <a:gd name="connsiteY5" fmla="*/ 0 h 48530"/>
                <a:gd name="connsiteX6" fmla="*/ 967 w 33519"/>
                <a:gd name="connsiteY6" fmla="*/ 11837 h 48530"/>
                <a:gd name="connsiteX7" fmla="*/ 10921 w 33519"/>
                <a:gd name="connsiteY7" fmla="*/ 29862 h 48530"/>
                <a:gd name="connsiteX8" fmla="*/ 15764 w 33519"/>
                <a:gd name="connsiteY8" fmla="*/ 38471 h 48530"/>
                <a:gd name="connsiteX9" fmla="*/ 18185 w 33519"/>
                <a:gd name="connsiteY9" fmla="*/ 42237 h 48530"/>
                <a:gd name="connsiteX10" fmla="*/ 21951 w 33519"/>
                <a:gd name="connsiteY10" fmla="*/ 46003 h 48530"/>
                <a:gd name="connsiteX11" fmla="*/ 23565 w 33519"/>
                <a:gd name="connsiteY11" fmla="*/ 46272 h 48530"/>
                <a:gd name="connsiteX12" fmla="*/ 29484 w 33519"/>
                <a:gd name="connsiteY12" fmla="*/ 46003 h 48530"/>
                <a:gd name="connsiteX13" fmla="*/ 33519 w 33519"/>
                <a:gd name="connsiteY13" fmla="*/ 48425 h 48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519" h="48530">
                  <a:moveTo>
                    <a:pt x="33519" y="48425"/>
                  </a:moveTo>
                  <a:cubicBezTo>
                    <a:pt x="33250" y="46003"/>
                    <a:pt x="32981" y="43582"/>
                    <a:pt x="32443" y="41161"/>
                  </a:cubicBezTo>
                  <a:cubicBezTo>
                    <a:pt x="33788" y="39009"/>
                    <a:pt x="30560" y="37126"/>
                    <a:pt x="32174" y="34973"/>
                  </a:cubicBezTo>
                  <a:cubicBezTo>
                    <a:pt x="31367" y="30131"/>
                    <a:pt x="27332" y="27172"/>
                    <a:pt x="25180" y="23136"/>
                  </a:cubicBezTo>
                  <a:cubicBezTo>
                    <a:pt x="24372" y="21253"/>
                    <a:pt x="22220" y="20177"/>
                    <a:pt x="22758" y="17756"/>
                  </a:cubicBezTo>
                  <a:cubicBezTo>
                    <a:pt x="18185" y="10761"/>
                    <a:pt x="11997" y="5381"/>
                    <a:pt x="5541" y="0"/>
                  </a:cubicBezTo>
                  <a:cubicBezTo>
                    <a:pt x="-378" y="2152"/>
                    <a:pt x="-916" y="3228"/>
                    <a:pt x="967" y="11837"/>
                  </a:cubicBezTo>
                  <a:cubicBezTo>
                    <a:pt x="5272" y="17218"/>
                    <a:pt x="7424" y="23943"/>
                    <a:pt x="10921" y="29862"/>
                  </a:cubicBezTo>
                  <a:cubicBezTo>
                    <a:pt x="12804" y="32552"/>
                    <a:pt x="14419" y="35511"/>
                    <a:pt x="15764" y="38471"/>
                  </a:cubicBezTo>
                  <a:cubicBezTo>
                    <a:pt x="16302" y="39816"/>
                    <a:pt x="17109" y="41161"/>
                    <a:pt x="18185" y="42237"/>
                  </a:cubicBezTo>
                  <a:cubicBezTo>
                    <a:pt x="19530" y="43582"/>
                    <a:pt x="20606" y="44927"/>
                    <a:pt x="21951" y="46003"/>
                  </a:cubicBezTo>
                  <a:cubicBezTo>
                    <a:pt x="22489" y="46272"/>
                    <a:pt x="23027" y="46272"/>
                    <a:pt x="23565" y="46272"/>
                  </a:cubicBezTo>
                  <a:cubicBezTo>
                    <a:pt x="25449" y="43851"/>
                    <a:pt x="27063" y="40085"/>
                    <a:pt x="29484" y="46003"/>
                  </a:cubicBezTo>
                  <a:cubicBezTo>
                    <a:pt x="30560" y="47348"/>
                    <a:pt x="31367" y="48963"/>
                    <a:pt x="33519" y="48425"/>
                  </a:cubicBezTo>
                  <a:close/>
                </a:path>
              </a:pathLst>
            </a:custGeom>
            <a:solidFill>
              <a:srgbClr val="7FC31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5" name="Полилиния: фигура 3184">
              <a:extLst>
                <a:ext uri="{FF2B5EF4-FFF2-40B4-BE49-F238E27FC236}">
                  <a16:creationId xmlns:a16="http://schemas.microsoft.com/office/drawing/2014/main" id="{CCF66B88-D7EF-BDFC-DE74-9E87955BC5F5}"/>
                </a:ext>
              </a:extLst>
            </p:cNvPr>
            <p:cNvSpPr/>
            <p:nvPr/>
          </p:nvSpPr>
          <p:spPr>
            <a:xfrm>
              <a:off x="4408250" y="7330015"/>
              <a:ext cx="50094" cy="75060"/>
            </a:xfrm>
            <a:custGeom>
              <a:avLst/>
              <a:gdLst>
                <a:gd name="connsiteX0" fmla="*/ 42737 w 50094"/>
                <a:gd name="connsiteY0" fmla="*/ 59726 h 75060"/>
                <a:gd name="connsiteX1" fmla="*/ 40854 w 50094"/>
                <a:gd name="connsiteY1" fmla="*/ 51924 h 75060"/>
                <a:gd name="connsiteX2" fmla="*/ 28747 w 50094"/>
                <a:gd name="connsiteY2" fmla="*/ 32823 h 75060"/>
                <a:gd name="connsiteX3" fmla="*/ 25519 w 50094"/>
                <a:gd name="connsiteY3" fmla="*/ 30671 h 75060"/>
                <a:gd name="connsiteX4" fmla="*/ 12875 w 50094"/>
                <a:gd name="connsiteY4" fmla="*/ 18296 h 75060"/>
                <a:gd name="connsiteX5" fmla="*/ 8302 w 50094"/>
                <a:gd name="connsiteY5" fmla="*/ 6190 h 75060"/>
                <a:gd name="connsiteX6" fmla="*/ 3997 w 50094"/>
                <a:gd name="connsiteY6" fmla="*/ 2423 h 75060"/>
                <a:gd name="connsiteX7" fmla="*/ 769 w 50094"/>
                <a:gd name="connsiteY7" fmla="*/ 271 h 75060"/>
                <a:gd name="connsiteX8" fmla="*/ 1038 w 50094"/>
                <a:gd name="connsiteY8" fmla="*/ 4306 h 75060"/>
                <a:gd name="connsiteX9" fmla="*/ 30362 w 50094"/>
                <a:gd name="connsiteY9" fmla="*/ 56766 h 75060"/>
                <a:gd name="connsiteX10" fmla="*/ 32783 w 50094"/>
                <a:gd name="connsiteY10" fmla="*/ 62416 h 75060"/>
                <a:gd name="connsiteX11" fmla="*/ 41930 w 50094"/>
                <a:gd name="connsiteY11" fmla="*/ 69949 h 75060"/>
                <a:gd name="connsiteX12" fmla="*/ 48386 w 50094"/>
                <a:gd name="connsiteY12" fmla="*/ 75060 h 75060"/>
                <a:gd name="connsiteX13" fmla="*/ 48924 w 50094"/>
                <a:gd name="connsiteY13" fmla="*/ 70487 h 75060"/>
                <a:gd name="connsiteX14" fmla="*/ 42737 w 50094"/>
                <a:gd name="connsiteY14" fmla="*/ 59726 h 75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0094" h="75060">
                  <a:moveTo>
                    <a:pt x="42737" y="59726"/>
                  </a:moveTo>
                  <a:cubicBezTo>
                    <a:pt x="43006" y="56766"/>
                    <a:pt x="41123" y="54614"/>
                    <a:pt x="40854" y="51924"/>
                  </a:cubicBezTo>
                  <a:cubicBezTo>
                    <a:pt x="39239" y="44122"/>
                    <a:pt x="32783" y="39011"/>
                    <a:pt x="28747" y="32823"/>
                  </a:cubicBezTo>
                  <a:cubicBezTo>
                    <a:pt x="27940" y="32016"/>
                    <a:pt x="26864" y="31209"/>
                    <a:pt x="25519" y="30671"/>
                  </a:cubicBezTo>
                  <a:cubicBezTo>
                    <a:pt x="17448" y="30402"/>
                    <a:pt x="15834" y="23676"/>
                    <a:pt x="12875" y="18296"/>
                  </a:cubicBezTo>
                  <a:cubicBezTo>
                    <a:pt x="10723" y="14529"/>
                    <a:pt x="12337" y="9418"/>
                    <a:pt x="8302" y="6190"/>
                  </a:cubicBezTo>
                  <a:cubicBezTo>
                    <a:pt x="5342" y="6728"/>
                    <a:pt x="5342" y="3768"/>
                    <a:pt x="3997" y="2423"/>
                  </a:cubicBezTo>
                  <a:cubicBezTo>
                    <a:pt x="2921" y="1616"/>
                    <a:pt x="2652" y="-805"/>
                    <a:pt x="769" y="271"/>
                  </a:cubicBezTo>
                  <a:cubicBezTo>
                    <a:pt x="-845" y="1347"/>
                    <a:pt x="500" y="2961"/>
                    <a:pt x="1038" y="4306"/>
                  </a:cubicBezTo>
                  <a:cubicBezTo>
                    <a:pt x="8840" y="22869"/>
                    <a:pt x="17986" y="40625"/>
                    <a:pt x="30362" y="56766"/>
                  </a:cubicBezTo>
                  <a:cubicBezTo>
                    <a:pt x="31707" y="58650"/>
                    <a:pt x="32514" y="60264"/>
                    <a:pt x="32783" y="62416"/>
                  </a:cubicBezTo>
                  <a:cubicBezTo>
                    <a:pt x="37087" y="63492"/>
                    <a:pt x="38970" y="67527"/>
                    <a:pt x="41930" y="69949"/>
                  </a:cubicBezTo>
                  <a:cubicBezTo>
                    <a:pt x="44082" y="71563"/>
                    <a:pt x="45427" y="74522"/>
                    <a:pt x="48386" y="75060"/>
                  </a:cubicBezTo>
                  <a:cubicBezTo>
                    <a:pt x="51346" y="73715"/>
                    <a:pt x="49731" y="71832"/>
                    <a:pt x="48924" y="70487"/>
                  </a:cubicBezTo>
                  <a:cubicBezTo>
                    <a:pt x="47041" y="66451"/>
                    <a:pt x="45427" y="62685"/>
                    <a:pt x="42737" y="59726"/>
                  </a:cubicBezTo>
                  <a:close/>
                </a:path>
              </a:pathLst>
            </a:custGeom>
            <a:solidFill>
              <a:srgbClr val="78B5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6" name="Полилиния: фигура 3185">
              <a:extLst>
                <a:ext uri="{FF2B5EF4-FFF2-40B4-BE49-F238E27FC236}">
                  <a16:creationId xmlns:a16="http://schemas.microsoft.com/office/drawing/2014/main" id="{E1B9406C-22A0-B437-E78E-718553E7E89D}"/>
                </a:ext>
              </a:extLst>
            </p:cNvPr>
            <p:cNvSpPr/>
            <p:nvPr/>
          </p:nvSpPr>
          <p:spPr>
            <a:xfrm>
              <a:off x="4428927" y="7337011"/>
              <a:ext cx="29493" cy="47359"/>
            </a:xfrm>
            <a:custGeom>
              <a:avLst/>
              <a:gdLst>
                <a:gd name="connsiteX0" fmla="*/ 6995 w 29493"/>
                <a:gd name="connsiteY0" fmla="*/ 26634 h 47359"/>
                <a:gd name="connsiteX1" fmla="*/ 20177 w 29493"/>
                <a:gd name="connsiteY1" fmla="*/ 44927 h 47359"/>
                <a:gd name="connsiteX2" fmla="*/ 27441 w 29493"/>
                <a:gd name="connsiteY2" fmla="*/ 46272 h 47359"/>
                <a:gd name="connsiteX3" fmla="*/ 28517 w 29493"/>
                <a:gd name="connsiteY3" fmla="*/ 37395 h 47359"/>
                <a:gd name="connsiteX4" fmla="*/ 13720 w 29493"/>
                <a:gd name="connsiteY4" fmla="*/ 13989 h 47359"/>
                <a:gd name="connsiteX5" fmla="*/ 0 w 29493"/>
                <a:gd name="connsiteY5" fmla="*/ 0 h 47359"/>
                <a:gd name="connsiteX6" fmla="*/ 3766 w 29493"/>
                <a:gd name="connsiteY6" fmla="*/ 21522 h 47359"/>
                <a:gd name="connsiteX7" fmla="*/ 6995 w 29493"/>
                <a:gd name="connsiteY7" fmla="*/ 26634 h 47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493" h="47359">
                  <a:moveTo>
                    <a:pt x="6995" y="26634"/>
                  </a:moveTo>
                  <a:cubicBezTo>
                    <a:pt x="11299" y="32821"/>
                    <a:pt x="15872" y="38740"/>
                    <a:pt x="20177" y="44927"/>
                  </a:cubicBezTo>
                  <a:cubicBezTo>
                    <a:pt x="22329" y="46541"/>
                    <a:pt x="24750" y="48694"/>
                    <a:pt x="27441" y="46272"/>
                  </a:cubicBezTo>
                  <a:cubicBezTo>
                    <a:pt x="30400" y="43851"/>
                    <a:pt x="29593" y="40354"/>
                    <a:pt x="28517" y="37395"/>
                  </a:cubicBezTo>
                  <a:cubicBezTo>
                    <a:pt x="25019" y="28786"/>
                    <a:pt x="19908" y="20984"/>
                    <a:pt x="13720" y="13989"/>
                  </a:cubicBezTo>
                  <a:cubicBezTo>
                    <a:pt x="9416" y="8878"/>
                    <a:pt x="6457" y="2690"/>
                    <a:pt x="0" y="0"/>
                  </a:cubicBezTo>
                  <a:cubicBezTo>
                    <a:pt x="269" y="7264"/>
                    <a:pt x="4573" y="13989"/>
                    <a:pt x="3766" y="21522"/>
                  </a:cubicBezTo>
                  <a:cubicBezTo>
                    <a:pt x="4304" y="23405"/>
                    <a:pt x="6457" y="24750"/>
                    <a:pt x="6995" y="26634"/>
                  </a:cubicBezTo>
                  <a:close/>
                </a:path>
              </a:pathLst>
            </a:custGeom>
            <a:solidFill>
              <a:srgbClr val="7EC3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7" name="Полилиния: фигура 3186">
              <a:extLst>
                <a:ext uri="{FF2B5EF4-FFF2-40B4-BE49-F238E27FC236}">
                  <a16:creationId xmlns:a16="http://schemas.microsoft.com/office/drawing/2014/main" id="{FF8189E7-D9CF-01A0-01C0-AC6F65E5DA58}"/>
                </a:ext>
              </a:extLst>
            </p:cNvPr>
            <p:cNvSpPr/>
            <p:nvPr/>
          </p:nvSpPr>
          <p:spPr>
            <a:xfrm>
              <a:off x="4333590" y="7205159"/>
              <a:ext cx="24158" cy="30060"/>
            </a:xfrm>
            <a:custGeom>
              <a:avLst/>
              <a:gdLst>
                <a:gd name="connsiteX0" fmla="*/ 19472 w 24158"/>
                <a:gd name="connsiteY0" fmla="*/ 6218 h 30060"/>
                <a:gd name="connsiteX1" fmla="*/ 5751 w 24158"/>
                <a:gd name="connsiteY1" fmla="*/ 1375 h 30060"/>
                <a:gd name="connsiteX2" fmla="*/ 640 w 24158"/>
                <a:gd name="connsiteY2" fmla="*/ 15364 h 30060"/>
                <a:gd name="connsiteX3" fmla="*/ 8173 w 24158"/>
                <a:gd name="connsiteY3" fmla="*/ 27470 h 30060"/>
                <a:gd name="connsiteX4" fmla="*/ 19741 w 24158"/>
                <a:gd name="connsiteY4" fmla="*/ 28009 h 30060"/>
                <a:gd name="connsiteX5" fmla="*/ 22431 w 24158"/>
                <a:gd name="connsiteY5" fmla="*/ 14826 h 30060"/>
                <a:gd name="connsiteX6" fmla="*/ 19472 w 24158"/>
                <a:gd name="connsiteY6" fmla="*/ 6218 h 3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158" h="30060">
                  <a:moveTo>
                    <a:pt x="19472" y="6218"/>
                  </a:moveTo>
                  <a:cubicBezTo>
                    <a:pt x="14898" y="-239"/>
                    <a:pt x="11670" y="-1315"/>
                    <a:pt x="5751" y="1375"/>
                  </a:cubicBezTo>
                  <a:cubicBezTo>
                    <a:pt x="371" y="4065"/>
                    <a:pt x="-974" y="8370"/>
                    <a:pt x="640" y="15364"/>
                  </a:cubicBezTo>
                  <a:cubicBezTo>
                    <a:pt x="1985" y="20476"/>
                    <a:pt x="4675" y="24242"/>
                    <a:pt x="8173" y="27470"/>
                  </a:cubicBezTo>
                  <a:cubicBezTo>
                    <a:pt x="11670" y="30968"/>
                    <a:pt x="15974" y="30699"/>
                    <a:pt x="19741" y="28009"/>
                  </a:cubicBezTo>
                  <a:cubicBezTo>
                    <a:pt x="24583" y="24511"/>
                    <a:pt x="25390" y="19938"/>
                    <a:pt x="22431" y="14826"/>
                  </a:cubicBezTo>
                  <a:cubicBezTo>
                    <a:pt x="23238" y="11329"/>
                    <a:pt x="22162" y="8370"/>
                    <a:pt x="19472" y="6218"/>
                  </a:cubicBezTo>
                  <a:close/>
                </a:path>
              </a:pathLst>
            </a:custGeom>
            <a:solidFill>
              <a:srgbClr val="4C8C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8" name="Полилиния: фигура 3187">
              <a:extLst>
                <a:ext uri="{FF2B5EF4-FFF2-40B4-BE49-F238E27FC236}">
                  <a16:creationId xmlns:a16="http://schemas.microsoft.com/office/drawing/2014/main" id="{D59C6A34-358C-FD12-C270-391107855111}"/>
                </a:ext>
              </a:extLst>
            </p:cNvPr>
            <p:cNvSpPr/>
            <p:nvPr/>
          </p:nvSpPr>
          <p:spPr>
            <a:xfrm>
              <a:off x="4381040" y="7343468"/>
              <a:ext cx="32198" cy="58109"/>
            </a:xfrm>
            <a:custGeom>
              <a:avLst/>
              <a:gdLst>
                <a:gd name="connsiteX0" fmla="*/ 28786 w 32198"/>
                <a:gd name="connsiteY0" fmla="*/ 41699 h 58109"/>
                <a:gd name="connsiteX1" fmla="*/ 19908 w 32198"/>
                <a:gd name="connsiteY1" fmla="*/ 27441 h 58109"/>
                <a:gd name="connsiteX2" fmla="*/ 16680 w 32198"/>
                <a:gd name="connsiteY2" fmla="*/ 21253 h 58109"/>
                <a:gd name="connsiteX3" fmla="*/ 10492 w 32198"/>
                <a:gd name="connsiteY3" fmla="*/ 10223 h 58109"/>
                <a:gd name="connsiteX4" fmla="*/ 0 w 32198"/>
                <a:gd name="connsiteY4" fmla="*/ 0 h 58109"/>
                <a:gd name="connsiteX5" fmla="*/ 16680 w 32198"/>
                <a:gd name="connsiteY5" fmla="*/ 38740 h 58109"/>
                <a:gd name="connsiteX6" fmla="*/ 28517 w 32198"/>
                <a:gd name="connsiteY6" fmla="*/ 58109 h 58109"/>
                <a:gd name="connsiteX7" fmla="*/ 32014 w 32198"/>
                <a:gd name="connsiteY7" fmla="*/ 52998 h 58109"/>
                <a:gd name="connsiteX8" fmla="*/ 28786 w 32198"/>
                <a:gd name="connsiteY8" fmla="*/ 41699 h 58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198" h="58109">
                  <a:moveTo>
                    <a:pt x="28786" y="41699"/>
                  </a:moveTo>
                  <a:cubicBezTo>
                    <a:pt x="24481" y="37664"/>
                    <a:pt x="22060" y="32552"/>
                    <a:pt x="19908" y="27441"/>
                  </a:cubicBezTo>
                  <a:cubicBezTo>
                    <a:pt x="19101" y="25288"/>
                    <a:pt x="18294" y="23136"/>
                    <a:pt x="16680" y="21253"/>
                  </a:cubicBezTo>
                  <a:cubicBezTo>
                    <a:pt x="14796" y="17487"/>
                    <a:pt x="11837" y="14527"/>
                    <a:pt x="10492" y="10223"/>
                  </a:cubicBezTo>
                  <a:cubicBezTo>
                    <a:pt x="6726" y="7533"/>
                    <a:pt x="3228" y="4573"/>
                    <a:pt x="0" y="0"/>
                  </a:cubicBezTo>
                  <a:cubicBezTo>
                    <a:pt x="1883" y="15334"/>
                    <a:pt x="9416" y="26903"/>
                    <a:pt x="16680" y="38740"/>
                  </a:cubicBezTo>
                  <a:cubicBezTo>
                    <a:pt x="20715" y="45196"/>
                    <a:pt x="24481" y="51653"/>
                    <a:pt x="28517" y="58109"/>
                  </a:cubicBezTo>
                  <a:cubicBezTo>
                    <a:pt x="31207" y="57302"/>
                    <a:pt x="31207" y="54881"/>
                    <a:pt x="32014" y="52998"/>
                  </a:cubicBezTo>
                  <a:cubicBezTo>
                    <a:pt x="32283" y="48694"/>
                    <a:pt x="32821" y="44389"/>
                    <a:pt x="28786" y="41699"/>
                  </a:cubicBezTo>
                  <a:close/>
                </a:path>
              </a:pathLst>
            </a:custGeom>
            <a:solidFill>
              <a:srgbClr val="7EC31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89" name="Полилиния: фигура 3188">
              <a:extLst>
                <a:ext uri="{FF2B5EF4-FFF2-40B4-BE49-F238E27FC236}">
                  <a16:creationId xmlns:a16="http://schemas.microsoft.com/office/drawing/2014/main" id="{C053A4DD-443E-6780-0719-E7E71DB86068}"/>
                </a:ext>
              </a:extLst>
            </p:cNvPr>
            <p:cNvSpPr/>
            <p:nvPr/>
          </p:nvSpPr>
          <p:spPr>
            <a:xfrm>
              <a:off x="4348630" y="7370503"/>
              <a:ext cx="27401" cy="39145"/>
            </a:xfrm>
            <a:custGeom>
              <a:avLst/>
              <a:gdLst>
                <a:gd name="connsiteX0" fmla="*/ 4163 w 27401"/>
                <a:gd name="connsiteY0" fmla="*/ 12781 h 39145"/>
                <a:gd name="connsiteX1" fmla="*/ 19497 w 27401"/>
                <a:gd name="connsiteY1" fmla="*/ 39145 h 39145"/>
                <a:gd name="connsiteX2" fmla="*/ 24340 w 27401"/>
                <a:gd name="connsiteY2" fmla="*/ 25694 h 39145"/>
                <a:gd name="connsiteX3" fmla="*/ 6853 w 27401"/>
                <a:gd name="connsiteY3" fmla="*/ 2558 h 39145"/>
                <a:gd name="connsiteX4" fmla="*/ 127 w 27401"/>
                <a:gd name="connsiteY4" fmla="*/ 1482 h 39145"/>
                <a:gd name="connsiteX5" fmla="*/ 4163 w 27401"/>
                <a:gd name="connsiteY5" fmla="*/ 12781 h 39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01" h="39145">
                  <a:moveTo>
                    <a:pt x="4163" y="12781"/>
                  </a:moveTo>
                  <a:cubicBezTo>
                    <a:pt x="7391" y="22735"/>
                    <a:pt x="14117" y="30537"/>
                    <a:pt x="19497" y="39145"/>
                  </a:cubicBezTo>
                  <a:cubicBezTo>
                    <a:pt x="28375" y="36724"/>
                    <a:pt x="29451" y="33765"/>
                    <a:pt x="24340" y="25694"/>
                  </a:cubicBezTo>
                  <a:cubicBezTo>
                    <a:pt x="18959" y="17623"/>
                    <a:pt x="13310" y="9822"/>
                    <a:pt x="6853" y="2558"/>
                  </a:cubicBezTo>
                  <a:cubicBezTo>
                    <a:pt x="4701" y="137"/>
                    <a:pt x="2818" y="-1208"/>
                    <a:pt x="127" y="1482"/>
                  </a:cubicBezTo>
                  <a:cubicBezTo>
                    <a:pt x="-680" y="6055"/>
                    <a:pt x="2549" y="9284"/>
                    <a:pt x="4163" y="12781"/>
                  </a:cubicBezTo>
                  <a:close/>
                </a:path>
              </a:pathLst>
            </a:custGeom>
            <a:solidFill>
              <a:srgbClr val="497D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0" name="Полилиния: фигура 3189">
              <a:extLst>
                <a:ext uri="{FF2B5EF4-FFF2-40B4-BE49-F238E27FC236}">
                  <a16:creationId xmlns:a16="http://schemas.microsoft.com/office/drawing/2014/main" id="{E926DB66-2010-790D-69E1-F6CCB6C1C8E8}"/>
                </a:ext>
              </a:extLst>
            </p:cNvPr>
            <p:cNvSpPr/>
            <p:nvPr/>
          </p:nvSpPr>
          <p:spPr>
            <a:xfrm>
              <a:off x="4442303" y="7424033"/>
              <a:ext cx="26438" cy="42379"/>
            </a:xfrm>
            <a:custGeom>
              <a:avLst/>
              <a:gdLst>
                <a:gd name="connsiteX0" fmla="*/ 26439 w 26438"/>
                <a:gd name="connsiteY0" fmla="*/ 30811 h 42379"/>
                <a:gd name="connsiteX1" fmla="*/ 17023 w 26438"/>
                <a:gd name="connsiteY1" fmla="*/ 15477 h 42379"/>
                <a:gd name="connsiteX2" fmla="*/ 9759 w 26438"/>
                <a:gd name="connsiteY2" fmla="*/ 6061 h 42379"/>
                <a:gd name="connsiteX3" fmla="*/ 2227 w 26438"/>
                <a:gd name="connsiteY3" fmla="*/ 680 h 42379"/>
                <a:gd name="connsiteX4" fmla="*/ 1958 w 26438"/>
                <a:gd name="connsiteY4" fmla="*/ 10365 h 42379"/>
                <a:gd name="connsiteX5" fmla="*/ 3572 w 26438"/>
                <a:gd name="connsiteY5" fmla="*/ 12248 h 42379"/>
                <a:gd name="connsiteX6" fmla="*/ 5993 w 26438"/>
                <a:gd name="connsiteY6" fmla="*/ 21664 h 42379"/>
                <a:gd name="connsiteX7" fmla="*/ 10297 w 26438"/>
                <a:gd name="connsiteY7" fmla="*/ 29197 h 42379"/>
                <a:gd name="connsiteX8" fmla="*/ 22404 w 26438"/>
                <a:gd name="connsiteY8" fmla="*/ 42379 h 42379"/>
                <a:gd name="connsiteX9" fmla="*/ 22404 w 26438"/>
                <a:gd name="connsiteY9" fmla="*/ 42379 h 42379"/>
                <a:gd name="connsiteX10" fmla="*/ 26439 w 26438"/>
                <a:gd name="connsiteY10" fmla="*/ 30811 h 42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438" h="42379">
                  <a:moveTo>
                    <a:pt x="26439" y="30811"/>
                  </a:moveTo>
                  <a:cubicBezTo>
                    <a:pt x="25901" y="24086"/>
                    <a:pt x="22942" y="19243"/>
                    <a:pt x="17023" y="15477"/>
                  </a:cubicBezTo>
                  <a:cubicBezTo>
                    <a:pt x="13795" y="13325"/>
                    <a:pt x="11373" y="9827"/>
                    <a:pt x="9759" y="6061"/>
                  </a:cubicBezTo>
                  <a:cubicBezTo>
                    <a:pt x="8145" y="2833"/>
                    <a:pt x="6531" y="-1741"/>
                    <a:pt x="2227" y="680"/>
                  </a:cubicBezTo>
                  <a:cubicBezTo>
                    <a:pt x="-1809" y="2833"/>
                    <a:pt x="612" y="7137"/>
                    <a:pt x="1958" y="10365"/>
                  </a:cubicBezTo>
                  <a:cubicBezTo>
                    <a:pt x="2227" y="11172"/>
                    <a:pt x="3034" y="11710"/>
                    <a:pt x="3572" y="12248"/>
                  </a:cubicBezTo>
                  <a:cubicBezTo>
                    <a:pt x="4917" y="15208"/>
                    <a:pt x="6262" y="18167"/>
                    <a:pt x="5993" y="21664"/>
                  </a:cubicBezTo>
                  <a:cubicBezTo>
                    <a:pt x="6800" y="24624"/>
                    <a:pt x="8145" y="27314"/>
                    <a:pt x="10297" y="29197"/>
                  </a:cubicBezTo>
                  <a:cubicBezTo>
                    <a:pt x="14333" y="33501"/>
                    <a:pt x="18368" y="38075"/>
                    <a:pt x="22404" y="42379"/>
                  </a:cubicBezTo>
                  <a:lnTo>
                    <a:pt x="22404" y="42379"/>
                  </a:lnTo>
                  <a:cubicBezTo>
                    <a:pt x="26439" y="39420"/>
                    <a:pt x="26439" y="35116"/>
                    <a:pt x="26439" y="30811"/>
                  </a:cubicBezTo>
                  <a:close/>
                </a:path>
              </a:pathLst>
            </a:custGeom>
            <a:solidFill>
              <a:srgbClr val="82C00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1" name="Полилиния: фигура 3190">
              <a:extLst>
                <a:ext uri="{FF2B5EF4-FFF2-40B4-BE49-F238E27FC236}">
                  <a16:creationId xmlns:a16="http://schemas.microsoft.com/office/drawing/2014/main" id="{2765AE22-F4EA-1446-4CDC-5E6C65694663}"/>
                </a:ext>
              </a:extLst>
            </p:cNvPr>
            <p:cNvSpPr/>
            <p:nvPr/>
          </p:nvSpPr>
          <p:spPr>
            <a:xfrm>
              <a:off x="4458670" y="7409379"/>
              <a:ext cx="32804" cy="48693"/>
            </a:xfrm>
            <a:custGeom>
              <a:avLst/>
              <a:gdLst>
                <a:gd name="connsiteX0" fmla="*/ 23792 w 32804"/>
                <a:gd name="connsiteY0" fmla="*/ 25557 h 48693"/>
                <a:gd name="connsiteX1" fmla="*/ 21640 w 32804"/>
                <a:gd name="connsiteY1" fmla="*/ 22329 h 48693"/>
                <a:gd name="connsiteX2" fmla="*/ 15721 w 32804"/>
                <a:gd name="connsiteY2" fmla="*/ 13989 h 48693"/>
                <a:gd name="connsiteX3" fmla="*/ 13031 w 32804"/>
                <a:gd name="connsiteY3" fmla="*/ 9954 h 48693"/>
                <a:gd name="connsiteX4" fmla="*/ 1732 w 32804"/>
                <a:gd name="connsiteY4" fmla="*/ 0 h 48693"/>
                <a:gd name="connsiteX5" fmla="*/ 2539 w 32804"/>
                <a:gd name="connsiteY5" fmla="*/ 7533 h 48693"/>
                <a:gd name="connsiteX6" fmla="*/ 13031 w 32804"/>
                <a:gd name="connsiteY6" fmla="*/ 20984 h 48693"/>
                <a:gd name="connsiteX7" fmla="*/ 12493 w 32804"/>
                <a:gd name="connsiteY7" fmla="*/ 26364 h 48693"/>
                <a:gd name="connsiteX8" fmla="*/ 7920 w 32804"/>
                <a:gd name="connsiteY8" fmla="*/ 27710 h 48693"/>
                <a:gd name="connsiteX9" fmla="*/ 14376 w 32804"/>
                <a:gd name="connsiteY9" fmla="*/ 42237 h 48693"/>
                <a:gd name="connsiteX10" fmla="*/ 21371 w 32804"/>
                <a:gd name="connsiteY10" fmla="*/ 48694 h 48693"/>
                <a:gd name="connsiteX11" fmla="*/ 32670 w 32804"/>
                <a:gd name="connsiteY11" fmla="*/ 43582 h 48693"/>
                <a:gd name="connsiteX12" fmla="*/ 27290 w 32804"/>
                <a:gd name="connsiteY12" fmla="*/ 30938 h 48693"/>
                <a:gd name="connsiteX13" fmla="*/ 23792 w 32804"/>
                <a:gd name="connsiteY13" fmla="*/ 25557 h 4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804" h="48693">
                  <a:moveTo>
                    <a:pt x="23792" y="25557"/>
                  </a:moveTo>
                  <a:cubicBezTo>
                    <a:pt x="22985" y="24481"/>
                    <a:pt x="22178" y="23405"/>
                    <a:pt x="21640" y="22329"/>
                  </a:cubicBezTo>
                  <a:cubicBezTo>
                    <a:pt x="19488" y="19639"/>
                    <a:pt x="17874" y="16680"/>
                    <a:pt x="15721" y="13989"/>
                  </a:cubicBezTo>
                  <a:cubicBezTo>
                    <a:pt x="14914" y="12644"/>
                    <a:pt x="14376" y="11030"/>
                    <a:pt x="13031" y="9954"/>
                  </a:cubicBezTo>
                  <a:cubicBezTo>
                    <a:pt x="8458" y="7533"/>
                    <a:pt x="7113" y="1614"/>
                    <a:pt x="1732" y="0"/>
                  </a:cubicBezTo>
                  <a:cubicBezTo>
                    <a:pt x="-1496" y="2690"/>
                    <a:pt x="387" y="5381"/>
                    <a:pt x="2539" y="7533"/>
                  </a:cubicBezTo>
                  <a:cubicBezTo>
                    <a:pt x="6306" y="11837"/>
                    <a:pt x="8996" y="16949"/>
                    <a:pt x="13031" y="20984"/>
                  </a:cubicBezTo>
                  <a:cubicBezTo>
                    <a:pt x="14914" y="22867"/>
                    <a:pt x="15990" y="24750"/>
                    <a:pt x="12493" y="26364"/>
                  </a:cubicBezTo>
                  <a:cubicBezTo>
                    <a:pt x="10879" y="26903"/>
                    <a:pt x="8727" y="25557"/>
                    <a:pt x="7920" y="27710"/>
                  </a:cubicBezTo>
                  <a:cubicBezTo>
                    <a:pt x="10072" y="32552"/>
                    <a:pt x="15452" y="36049"/>
                    <a:pt x="14376" y="42237"/>
                  </a:cubicBezTo>
                  <a:cubicBezTo>
                    <a:pt x="15452" y="45734"/>
                    <a:pt x="17605" y="48156"/>
                    <a:pt x="21371" y="48694"/>
                  </a:cubicBezTo>
                  <a:cubicBezTo>
                    <a:pt x="25406" y="47617"/>
                    <a:pt x="29980" y="47886"/>
                    <a:pt x="32670" y="43582"/>
                  </a:cubicBezTo>
                  <a:cubicBezTo>
                    <a:pt x="33477" y="38202"/>
                    <a:pt x="30518" y="34704"/>
                    <a:pt x="27290" y="30938"/>
                  </a:cubicBezTo>
                  <a:cubicBezTo>
                    <a:pt x="25944" y="29055"/>
                    <a:pt x="24599" y="27441"/>
                    <a:pt x="23792" y="25557"/>
                  </a:cubicBezTo>
                  <a:close/>
                </a:path>
              </a:pathLst>
            </a:custGeom>
            <a:solidFill>
              <a:srgbClr val="7DC01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2" name="Полилиния: фигура 3191">
              <a:extLst>
                <a:ext uri="{FF2B5EF4-FFF2-40B4-BE49-F238E27FC236}">
                  <a16:creationId xmlns:a16="http://schemas.microsoft.com/office/drawing/2014/main" id="{0D6F379D-32D2-8809-DF97-C8948CCA659A}"/>
                </a:ext>
              </a:extLst>
            </p:cNvPr>
            <p:cNvSpPr/>
            <p:nvPr/>
          </p:nvSpPr>
          <p:spPr>
            <a:xfrm>
              <a:off x="4468204" y="7452154"/>
              <a:ext cx="26633" cy="37915"/>
            </a:xfrm>
            <a:custGeom>
              <a:avLst/>
              <a:gdLst>
                <a:gd name="connsiteX0" fmla="*/ 22060 w 26633"/>
                <a:gd name="connsiteY0" fmla="*/ 0 h 37915"/>
                <a:gd name="connsiteX1" fmla="*/ 11837 w 26633"/>
                <a:gd name="connsiteY1" fmla="*/ 5111 h 37915"/>
                <a:gd name="connsiteX2" fmla="*/ 17487 w 26633"/>
                <a:gd name="connsiteY2" fmla="*/ 11568 h 37915"/>
                <a:gd name="connsiteX3" fmla="*/ 20177 w 26633"/>
                <a:gd name="connsiteY3" fmla="*/ 16411 h 37915"/>
                <a:gd name="connsiteX4" fmla="*/ 15334 w 26633"/>
                <a:gd name="connsiteY4" fmla="*/ 15603 h 37915"/>
                <a:gd name="connsiteX5" fmla="*/ 12913 w 26633"/>
                <a:gd name="connsiteY5" fmla="*/ 14796 h 37915"/>
                <a:gd name="connsiteX6" fmla="*/ 0 w 26633"/>
                <a:gd name="connsiteY6" fmla="*/ 25019 h 37915"/>
                <a:gd name="connsiteX7" fmla="*/ 8609 w 26633"/>
                <a:gd name="connsiteY7" fmla="*/ 36587 h 37915"/>
                <a:gd name="connsiteX8" fmla="*/ 11299 w 26633"/>
                <a:gd name="connsiteY8" fmla="*/ 37664 h 37915"/>
                <a:gd name="connsiteX9" fmla="*/ 20177 w 26633"/>
                <a:gd name="connsiteY9" fmla="*/ 29862 h 37915"/>
                <a:gd name="connsiteX10" fmla="*/ 26364 w 26633"/>
                <a:gd name="connsiteY10" fmla="*/ 14258 h 37915"/>
                <a:gd name="connsiteX11" fmla="*/ 26633 w 26633"/>
                <a:gd name="connsiteY11" fmla="*/ 8609 h 37915"/>
                <a:gd name="connsiteX12" fmla="*/ 22060 w 26633"/>
                <a:gd name="connsiteY12" fmla="*/ 0 h 37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33" h="37915">
                  <a:moveTo>
                    <a:pt x="22060" y="0"/>
                  </a:moveTo>
                  <a:cubicBezTo>
                    <a:pt x="19639" y="4035"/>
                    <a:pt x="14796" y="2421"/>
                    <a:pt x="11837" y="5111"/>
                  </a:cubicBezTo>
                  <a:cubicBezTo>
                    <a:pt x="12375" y="8340"/>
                    <a:pt x="15334" y="9416"/>
                    <a:pt x="17487" y="11568"/>
                  </a:cubicBezTo>
                  <a:cubicBezTo>
                    <a:pt x="18832" y="12913"/>
                    <a:pt x="21791" y="13989"/>
                    <a:pt x="20177" y="16411"/>
                  </a:cubicBezTo>
                  <a:cubicBezTo>
                    <a:pt x="18832" y="18563"/>
                    <a:pt x="16949" y="16142"/>
                    <a:pt x="15334" y="15603"/>
                  </a:cubicBezTo>
                  <a:cubicBezTo>
                    <a:pt x="14527" y="15334"/>
                    <a:pt x="13720" y="15065"/>
                    <a:pt x="12913" y="14796"/>
                  </a:cubicBezTo>
                  <a:cubicBezTo>
                    <a:pt x="8340" y="17756"/>
                    <a:pt x="4035" y="21253"/>
                    <a:pt x="0" y="25019"/>
                  </a:cubicBezTo>
                  <a:cubicBezTo>
                    <a:pt x="1076" y="30400"/>
                    <a:pt x="6995" y="32014"/>
                    <a:pt x="8609" y="36587"/>
                  </a:cubicBezTo>
                  <a:cubicBezTo>
                    <a:pt x="9416" y="37125"/>
                    <a:pt x="10761" y="38471"/>
                    <a:pt x="11299" y="37664"/>
                  </a:cubicBezTo>
                  <a:cubicBezTo>
                    <a:pt x="13182" y="33628"/>
                    <a:pt x="17218" y="32552"/>
                    <a:pt x="20177" y="29862"/>
                  </a:cubicBezTo>
                  <a:cubicBezTo>
                    <a:pt x="25019" y="25826"/>
                    <a:pt x="27441" y="20715"/>
                    <a:pt x="26364" y="14258"/>
                  </a:cubicBezTo>
                  <a:cubicBezTo>
                    <a:pt x="26095" y="12375"/>
                    <a:pt x="26364" y="10492"/>
                    <a:pt x="26633" y="8609"/>
                  </a:cubicBezTo>
                  <a:cubicBezTo>
                    <a:pt x="24481" y="5650"/>
                    <a:pt x="24481" y="2152"/>
                    <a:pt x="22060" y="0"/>
                  </a:cubicBezTo>
                  <a:close/>
                </a:path>
              </a:pathLst>
            </a:custGeom>
            <a:solidFill>
              <a:srgbClr val="78B8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3" name="Полилиния: фигура 3192">
              <a:extLst>
                <a:ext uri="{FF2B5EF4-FFF2-40B4-BE49-F238E27FC236}">
                  <a16:creationId xmlns:a16="http://schemas.microsoft.com/office/drawing/2014/main" id="{D6B8D1BD-747C-2F8C-C22A-8231BE05AC96}"/>
                </a:ext>
              </a:extLst>
            </p:cNvPr>
            <p:cNvSpPr/>
            <p:nvPr/>
          </p:nvSpPr>
          <p:spPr>
            <a:xfrm>
              <a:off x="4415333" y="7324034"/>
              <a:ext cx="18699" cy="37392"/>
            </a:xfrm>
            <a:custGeom>
              <a:avLst/>
              <a:gdLst>
                <a:gd name="connsiteX0" fmla="*/ 18167 w 18699"/>
                <a:gd name="connsiteY0" fmla="*/ 34230 h 37392"/>
                <a:gd name="connsiteX1" fmla="*/ 13594 w 18699"/>
                <a:gd name="connsiteY1" fmla="*/ 12708 h 37392"/>
                <a:gd name="connsiteX2" fmla="*/ 7406 w 18699"/>
                <a:gd name="connsiteY2" fmla="*/ 3292 h 37392"/>
                <a:gd name="connsiteX3" fmla="*/ 1488 w 18699"/>
                <a:gd name="connsiteY3" fmla="*/ 602 h 37392"/>
                <a:gd name="connsiteX4" fmla="*/ 950 w 18699"/>
                <a:gd name="connsiteY4" fmla="*/ 6251 h 37392"/>
                <a:gd name="connsiteX5" fmla="*/ 1757 w 18699"/>
                <a:gd name="connsiteY5" fmla="*/ 11632 h 37392"/>
                <a:gd name="connsiteX6" fmla="*/ 9828 w 18699"/>
                <a:gd name="connsiteY6" fmla="*/ 33961 h 37392"/>
                <a:gd name="connsiteX7" fmla="*/ 17629 w 18699"/>
                <a:gd name="connsiteY7" fmla="*/ 36651 h 37392"/>
                <a:gd name="connsiteX8" fmla="*/ 18167 w 18699"/>
                <a:gd name="connsiteY8" fmla="*/ 34230 h 37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99" h="37392">
                  <a:moveTo>
                    <a:pt x="18167" y="34230"/>
                  </a:moveTo>
                  <a:cubicBezTo>
                    <a:pt x="20051" y="26428"/>
                    <a:pt x="16553" y="19703"/>
                    <a:pt x="13594" y="12708"/>
                  </a:cubicBezTo>
                  <a:cubicBezTo>
                    <a:pt x="11442" y="9480"/>
                    <a:pt x="9290" y="6520"/>
                    <a:pt x="7406" y="3292"/>
                  </a:cubicBezTo>
                  <a:cubicBezTo>
                    <a:pt x="6061" y="871"/>
                    <a:pt x="4447" y="-1012"/>
                    <a:pt x="1488" y="602"/>
                  </a:cubicBezTo>
                  <a:cubicBezTo>
                    <a:pt x="-933" y="1947"/>
                    <a:pt x="143" y="4368"/>
                    <a:pt x="950" y="6251"/>
                  </a:cubicBezTo>
                  <a:cubicBezTo>
                    <a:pt x="1757" y="8134"/>
                    <a:pt x="2026" y="9749"/>
                    <a:pt x="1757" y="11632"/>
                  </a:cubicBezTo>
                  <a:cubicBezTo>
                    <a:pt x="3102" y="19703"/>
                    <a:pt x="5254" y="27235"/>
                    <a:pt x="9828" y="33961"/>
                  </a:cubicBezTo>
                  <a:cubicBezTo>
                    <a:pt x="11980" y="37189"/>
                    <a:pt x="14132" y="38265"/>
                    <a:pt x="17629" y="36651"/>
                  </a:cubicBezTo>
                  <a:cubicBezTo>
                    <a:pt x="18974" y="36382"/>
                    <a:pt x="18167" y="35306"/>
                    <a:pt x="18167" y="34230"/>
                  </a:cubicBezTo>
                  <a:close/>
                </a:path>
              </a:pathLst>
            </a:custGeom>
            <a:solidFill>
              <a:srgbClr val="99D78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4" name="Полилиния: фигура 3193">
              <a:extLst>
                <a:ext uri="{FF2B5EF4-FFF2-40B4-BE49-F238E27FC236}">
                  <a16:creationId xmlns:a16="http://schemas.microsoft.com/office/drawing/2014/main" id="{A43576C7-BC66-07B6-2BE5-B40534273370}"/>
                </a:ext>
              </a:extLst>
            </p:cNvPr>
            <p:cNvSpPr/>
            <p:nvPr/>
          </p:nvSpPr>
          <p:spPr>
            <a:xfrm>
              <a:off x="4287413" y="7135164"/>
              <a:ext cx="15361" cy="38869"/>
            </a:xfrm>
            <a:custGeom>
              <a:avLst/>
              <a:gdLst>
                <a:gd name="connsiteX0" fmla="*/ 14803 w 15361"/>
                <a:gd name="connsiteY0" fmla="*/ 32092 h 38869"/>
                <a:gd name="connsiteX1" fmla="*/ 9691 w 15361"/>
                <a:gd name="connsiteY1" fmla="*/ 7611 h 38869"/>
                <a:gd name="connsiteX2" fmla="*/ 4042 w 15361"/>
                <a:gd name="connsiteY2" fmla="*/ 78 h 38869"/>
                <a:gd name="connsiteX3" fmla="*/ 814 w 15361"/>
                <a:gd name="connsiteY3" fmla="*/ 8687 h 38869"/>
                <a:gd name="connsiteX4" fmla="*/ 5925 w 15361"/>
                <a:gd name="connsiteY4" fmla="*/ 35589 h 38869"/>
                <a:gd name="connsiteX5" fmla="*/ 11844 w 15361"/>
                <a:gd name="connsiteY5" fmla="*/ 37742 h 38869"/>
                <a:gd name="connsiteX6" fmla="*/ 14803 w 15361"/>
                <a:gd name="connsiteY6" fmla="*/ 32092 h 38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61" h="38869">
                  <a:moveTo>
                    <a:pt x="14803" y="32092"/>
                  </a:moveTo>
                  <a:cubicBezTo>
                    <a:pt x="16955" y="23214"/>
                    <a:pt x="12382" y="15413"/>
                    <a:pt x="9691" y="7611"/>
                  </a:cubicBezTo>
                  <a:cubicBezTo>
                    <a:pt x="8615" y="4921"/>
                    <a:pt x="9422" y="-729"/>
                    <a:pt x="4042" y="78"/>
                  </a:cubicBezTo>
                  <a:cubicBezTo>
                    <a:pt x="-800" y="885"/>
                    <a:pt x="1621" y="5728"/>
                    <a:pt x="814" y="8687"/>
                  </a:cubicBezTo>
                  <a:cubicBezTo>
                    <a:pt x="-1877" y="18372"/>
                    <a:pt x="2697" y="26981"/>
                    <a:pt x="5925" y="35589"/>
                  </a:cubicBezTo>
                  <a:cubicBezTo>
                    <a:pt x="6732" y="37742"/>
                    <a:pt x="8615" y="40432"/>
                    <a:pt x="11844" y="37742"/>
                  </a:cubicBezTo>
                  <a:cubicBezTo>
                    <a:pt x="12920" y="35859"/>
                    <a:pt x="14265" y="34244"/>
                    <a:pt x="14803" y="32092"/>
                  </a:cubicBezTo>
                  <a:close/>
                </a:path>
              </a:pathLst>
            </a:custGeom>
            <a:solidFill>
              <a:srgbClr val="4B8C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5" name="Полилиния: фигура 3194">
              <a:extLst>
                <a:ext uri="{FF2B5EF4-FFF2-40B4-BE49-F238E27FC236}">
                  <a16:creationId xmlns:a16="http://schemas.microsoft.com/office/drawing/2014/main" id="{62408080-CB56-465B-EA2D-34BB1E1BA064}"/>
                </a:ext>
              </a:extLst>
            </p:cNvPr>
            <p:cNvSpPr/>
            <p:nvPr/>
          </p:nvSpPr>
          <p:spPr>
            <a:xfrm>
              <a:off x="4441302" y="7390807"/>
              <a:ext cx="34676" cy="46600"/>
            </a:xfrm>
            <a:custGeom>
              <a:avLst/>
              <a:gdLst>
                <a:gd name="connsiteX0" fmla="*/ 29593 w 34676"/>
                <a:gd name="connsiteY0" fmla="*/ 46551 h 46600"/>
                <a:gd name="connsiteX1" fmla="*/ 34435 w 34676"/>
                <a:gd name="connsiteY1" fmla="*/ 43592 h 46600"/>
                <a:gd name="connsiteX2" fmla="*/ 32283 w 34676"/>
                <a:gd name="connsiteY2" fmla="*/ 38749 h 46600"/>
                <a:gd name="connsiteX3" fmla="*/ 19370 w 34676"/>
                <a:gd name="connsiteY3" fmla="*/ 23415 h 46600"/>
                <a:gd name="connsiteX4" fmla="*/ 18563 w 34676"/>
                <a:gd name="connsiteY4" fmla="*/ 18572 h 46600"/>
                <a:gd name="connsiteX5" fmla="*/ 16142 w 34676"/>
                <a:gd name="connsiteY5" fmla="*/ 13461 h 46600"/>
                <a:gd name="connsiteX6" fmla="*/ 6188 w 34676"/>
                <a:gd name="connsiteY6" fmla="*/ 2969 h 46600"/>
                <a:gd name="connsiteX7" fmla="*/ 0 w 34676"/>
                <a:gd name="connsiteY7" fmla="*/ 1086 h 46600"/>
                <a:gd name="connsiteX8" fmla="*/ 4842 w 34676"/>
                <a:gd name="connsiteY8" fmla="*/ 13192 h 46600"/>
                <a:gd name="connsiteX9" fmla="*/ 15065 w 34676"/>
                <a:gd name="connsiteY9" fmla="*/ 28257 h 46600"/>
                <a:gd name="connsiteX10" fmla="*/ 19639 w 34676"/>
                <a:gd name="connsiteY10" fmla="*/ 33907 h 46600"/>
                <a:gd name="connsiteX11" fmla="*/ 29593 w 34676"/>
                <a:gd name="connsiteY11" fmla="*/ 46551 h 46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676" h="46600">
                  <a:moveTo>
                    <a:pt x="29593" y="46551"/>
                  </a:moveTo>
                  <a:cubicBezTo>
                    <a:pt x="32014" y="46820"/>
                    <a:pt x="33897" y="46013"/>
                    <a:pt x="34435" y="43592"/>
                  </a:cubicBezTo>
                  <a:cubicBezTo>
                    <a:pt x="35242" y="41440"/>
                    <a:pt x="33897" y="39825"/>
                    <a:pt x="32283" y="38749"/>
                  </a:cubicBezTo>
                  <a:cubicBezTo>
                    <a:pt x="26633" y="34983"/>
                    <a:pt x="24750" y="27719"/>
                    <a:pt x="19370" y="23415"/>
                  </a:cubicBezTo>
                  <a:cubicBezTo>
                    <a:pt x="18025" y="22339"/>
                    <a:pt x="18294" y="20186"/>
                    <a:pt x="18563" y="18572"/>
                  </a:cubicBezTo>
                  <a:cubicBezTo>
                    <a:pt x="19101" y="16151"/>
                    <a:pt x="18563" y="14268"/>
                    <a:pt x="16142" y="13461"/>
                  </a:cubicBezTo>
                  <a:cubicBezTo>
                    <a:pt x="12913" y="9964"/>
                    <a:pt x="9685" y="6197"/>
                    <a:pt x="6188" y="2969"/>
                  </a:cubicBezTo>
                  <a:cubicBezTo>
                    <a:pt x="4573" y="1355"/>
                    <a:pt x="2959" y="-1605"/>
                    <a:pt x="0" y="1086"/>
                  </a:cubicBezTo>
                  <a:cubicBezTo>
                    <a:pt x="2959" y="4583"/>
                    <a:pt x="4035" y="8618"/>
                    <a:pt x="4842" y="13192"/>
                  </a:cubicBezTo>
                  <a:cubicBezTo>
                    <a:pt x="6188" y="19379"/>
                    <a:pt x="8071" y="25567"/>
                    <a:pt x="15065" y="28257"/>
                  </a:cubicBezTo>
                  <a:cubicBezTo>
                    <a:pt x="17218" y="29064"/>
                    <a:pt x="18832" y="31486"/>
                    <a:pt x="19639" y="33907"/>
                  </a:cubicBezTo>
                  <a:cubicBezTo>
                    <a:pt x="23136" y="38211"/>
                    <a:pt x="23136" y="44668"/>
                    <a:pt x="29593" y="46551"/>
                  </a:cubicBezTo>
                  <a:close/>
                </a:path>
              </a:pathLst>
            </a:custGeom>
            <a:solidFill>
              <a:srgbClr val="99D68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6" name="Полилиния: фигура 3195">
              <a:extLst>
                <a:ext uri="{FF2B5EF4-FFF2-40B4-BE49-F238E27FC236}">
                  <a16:creationId xmlns:a16="http://schemas.microsoft.com/office/drawing/2014/main" id="{8F9305E8-4A59-4318-452D-283763B6DDB6}"/>
                </a:ext>
              </a:extLst>
            </p:cNvPr>
            <p:cNvSpPr/>
            <p:nvPr/>
          </p:nvSpPr>
          <p:spPr>
            <a:xfrm>
              <a:off x="4329842" y="7087417"/>
              <a:ext cx="19621" cy="25712"/>
            </a:xfrm>
            <a:custGeom>
              <a:avLst/>
              <a:gdLst>
                <a:gd name="connsiteX0" fmla="*/ 15687 w 19621"/>
                <a:gd name="connsiteY0" fmla="*/ 208 h 25712"/>
                <a:gd name="connsiteX1" fmla="*/ 621 w 19621"/>
                <a:gd name="connsiteY1" fmla="*/ 10162 h 25712"/>
                <a:gd name="connsiteX2" fmla="*/ 621 w 19621"/>
                <a:gd name="connsiteY2" fmla="*/ 12853 h 25712"/>
                <a:gd name="connsiteX3" fmla="*/ 4388 w 19621"/>
                <a:gd name="connsiteY3" fmla="*/ 20654 h 25712"/>
                <a:gd name="connsiteX4" fmla="*/ 15687 w 19621"/>
                <a:gd name="connsiteY4" fmla="*/ 23076 h 25712"/>
                <a:gd name="connsiteX5" fmla="*/ 15687 w 19621"/>
                <a:gd name="connsiteY5" fmla="*/ 208 h 25712"/>
                <a:gd name="connsiteX6" fmla="*/ 15687 w 19621"/>
                <a:gd name="connsiteY6" fmla="*/ 208 h 25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21" h="25712">
                  <a:moveTo>
                    <a:pt x="15687" y="208"/>
                  </a:moveTo>
                  <a:cubicBezTo>
                    <a:pt x="7616" y="-1137"/>
                    <a:pt x="4119" y="4244"/>
                    <a:pt x="621" y="10162"/>
                  </a:cubicBezTo>
                  <a:cubicBezTo>
                    <a:pt x="83" y="11238"/>
                    <a:pt x="-455" y="12315"/>
                    <a:pt x="621" y="12853"/>
                  </a:cubicBezTo>
                  <a:cubicBezTo>
                    <a:pt x="3581" y="14736"/>
                    <a:pt x="3581" y="17964"/>
                    <a:pt x="4388" y="20654"/>
                  </a:cubicBezTo>
                  <a:cubicBezTo>
                    <a:pt x="6271" y="26304"/>
                    <a:pt x="11920" y="27380"/>
                    <a:pt x="15687" y="23076"/>
                  </a:cubicBezTo>
                  <a:cubicBezTo>
                    <a:pt x="21067" y="17157"/>
                    <a:pt x="20798" y="5858"/>
                    <a:pt x="15687" y="208"/>
                  </a:cubicBezTo>
                  <a:lnTo>
                    <a:pt x="15687" y="208"/>
                  </a:lnTo>
                  <a:close/>
                </a:path>
              </a:pathLst>
            </a:custGeom>
            <a:solidFill>
              <a:srgbClr val="4B8C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7" name="Полилиния: фигура 3196">
              <a:extLst>
                <a:ext uri="{FF2B5EF4-FFF2-40B4-BE49-F238E27FC236}">
                  <a16:creationId xmlns:a16="http://schemas.microsoft.com/office/drawing/2014/main" id="{C63AD04B-CEFC-D0CF-9473-45353EF9A9F4}"/>
                </a:ext>
              </a:extLst>
            </p:cNvPr>
            <p:cNvSpPr/>
            <p:nvPr/>
          </p:nvSpPr>
          <p:spPr>
            <a:xfrm>
              <a:off x="4372285" y="7254569"/>
              <a:ext cx="18011" cy="39667"/>
            </a:xfrm>
            <a:custGeom>
              <a:avLst/>
              <a:gdLst>
                <a:gd name="connsiteX0" fmla="*/ 14404 w 18011"/>
                <a:gd name="connsiteY0" fmla="*/ 17877 h 39667"/>
                <a:gd name="connsiteX1" fmla="*/ 4988 w 18011"/>
                <a:gd name="connsiteY1" fmla="*/ 928 h 39667"/>
                <a:gd name="connsiteX2" fmla="*/ 146 w 18011"/>
                <a:gd name="connsiteY2" fmla="*/ 4694 h 39667"/>
                <a:gd name="connsiteX3" fmla="*/ 16287 w 18011"/>
                <a:gd name="connsiteY3" fmla="*/ 39668 h 39667"/>
                <a:gd name="connsiteX4" fmla="*/ 14404 w 18011"/>
                <a:gd name="connsiteY4" fmla="*/ 17877 h 3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11" h="39667">
                  <a:moveTo>
                    <a:pt x="14404" y="17877"/>
                  </a:moveTo>
                  <a:cubicBezTo>
                    <a:pt x="11445" y="12227"/>
                    <a:pt x="9293" y="5771"/>
                    <a:pt x="4988" y="928"/>
                  </a:cubicBezTo>
                  <a:cubicBezTo>
                    <a:pt x="415" y="-1493"/>
                    <a:pt x="-392" y="1197"/>
                    <a:pt x="146" y="4694"/>
                  </a:cubicBezTo>
                  <a:cubicBezTo>
                    <a:pt x="1760" y="17877"/>
                    <a:pt x="6334" y="29714"/>
                    <a:pt x="16287" y="39668"/>
                  </a:cubicBezTo>
                  <a:cubicBezTo>
                    <a:pt x="20054" y="31866"/>
                    <a:pt x="16825" y="24871"/>
                    <a:pt x="14404" y="17877"/>
                  </a:cubicBezTo>
                  <a:close/>
                </a:path>
              </a:pathLst>
            </a:custGeom>
            <a:solidFill>
              <a:srgbClr val="77B5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8" name="Полилиния: фигура 3197">
              <a:extLst>
                <a:ext uri="{FF2B5EF4-FFF2-40B4-BE49-F238E27FC236}">
                  <a16:creationId xmlns:a16="http://schemas.microsoft.com/office/drawing/2014/main" id="{836AE27E-7136-8185-F545-D56FA6F09A70}"/>
                </a:ext>
              </a:extLst>
            </p:cNvPr>
            <p:cNvSpPr/>
            <p:nvPr/>
          </p:nvSpPr>
          <p:spPr>
            <a:xfrm>
              <a:off x="4359198" y="7002529"/>
              <a:ext cx="13233" cy="35342"/>
            </a:xfrm>
            <a:custGeom>
              <a:avLst/>
              <a:gdLst>
                <a:gd name="connsiteX0" fmla="*/ 2203 w 13233"/>
                <a:gd name="connsiteY0" fmla="*/ 22682 h 35342"/>
                <a:gd name="connsiteX1" fmla="*/ 6239 w 13233"/>
                <a:gd name="connsiteY1" fmla="*/ 30215 h 35342"/>
                <a:gd name="connsiteX2" fmla="*/ 8929 w 13233"/>
                <a:gd name="connsiteY2" fmla="*/ 35327 h 35342"/>
                <a:gd name="connsiteX3" fmla="*/ 12426 w 13233"/>
                <a:gd name="connsiteY3" fmla="*/ 30484 h 35342"/>
                <a:gd name="connsiteX4" fmla="*/ 13233 w 13233"/>
                <a:gd name="connsiteY4" fmla="*/ 27525 h 35342"/>
                <a:gd name="connsiteX5" fmla="*/ 12157 w 13233"/>
                <a:gd name="connsiteY5" fmla="*/ 5465 h 35342"/>
                <a:gd name="connsiteX6" fmla="*/ 8660 w 13233"/>
                <a:gd name="connsiteY6" fmla="*/ 353 h 35342"/>
                <a:gd name="connsiteX7" fmla="*/ 320 w 13233"/>
                <a:gd name="connsiteY7" fmla="*/ 6272 h 35342"/>
                <a:gd name="connsiteX8" fmla="*/ 51 w 13233"/>
                <a:gd name="connsiteY8" fmla="*/ 15688 h 35342"/>
                <a:gd name="connsiteX9" fmla="*/ 2203 w 13233"/>
                <a:gd name="connsiteY9" fmla="*/ 22682 h 3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33" h="35342">
                  <a:moveTo>
                    <a:pt x="2203" y="22682"/>
                  </a:moveTo>
                  <a:cubicBezTo>
                    <a:pt x="7584" y="24566"/>
                    <a:pt x="5431" y="28063"/>
                    <a:pt x="6239" y="30215"/>
                  </a:cubicBezTo>
                  <a:cubicBezTo>
                    <a:pt x="6777" y="32098"/>
                    <a:pt x="6239" y="35057"/>
                    <a:pt x="8929" y="35327"/>
                  </a:cubicBezTo>
                  <a:cubicBezTo>
                    <a:pt x="11619" y="35596"/>
                    <a:pt x="11619" y="32367"/>
                    <a:pt x="12426" y="30484"/>
                  </a:cubicBezTo>
                  <a:cubicBezTo>
                    <a:pt x="12695" y="29408"/>
                    <a:pt x="13233" y="28332"/>
                    <a:pt x="13233" y="27525"/>
                  </a:cubicBezTo>
                  <a:cubicBezTo>
                    <a:pt x="12426" y="20261"/>
                    <a:pt x="11619" y="12728"/>
                    <a:pt x="12157" y="5465"/>
                  </a:cubicBezTo>
                  <a:cubicBezTo>
                    <a:pt x="12426" y="3043"/>
                    <a:pt x="11350" y="-1261"/>
                    <a:pt x="8660" y="353"/>
                  </a:cubicBezTo>
                  <a:cubicBezTo>
                    <a:pt x="5970" y="1967"/>
                    <a:pt x="51" y="353"/>
                    <a:pt x="320" y="6272"/>
                  </a:cubicBezTo>
                  <a:cubicBezTo>
                    <a:pt x="589" y="9500"/>
                    <a:pt x="51" y="12728"/>
                    <a:pt x="51" y="15688"/>
                  </a:cubicBezTo>
                  <a:cubicBezTo>
                    <a:pt x="-218" y="18916"/>
                    <a:pt x="589" y="21606"/>
                    <a:pt x="2203" y="22682"/>
                  </a:cubicBezTo>
                  <a:close/>
                </a:path>
              </a:pathLst>
            </a:custGeom>
            <a:solidFill>
              <a:srgbClr val="99D68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99" name="Полилиния: фигура 3198">
              <a:extLst>
                <a:ext uri="{FF2B5EF4-FFF2-40B4-BE49-F238E27FC236}">
                  <a16:creationId xmlns:a16="http://schemas.microsoft.com/office/drawing/2014/main" id="{5C894E0B-EC40-4AEB-19EF-2A0A6A79EF2C}"/>
                </a:ext>
              </a:extLst>
            </p:cNvPr>
            <p:cNvSpPr/>
            <p:nvPr/>
          </p:nvSpPr>
          <p:spPr>
            <a:xfrm>
              <a:off x="4416742" y="7368218"/>
              <a:ext cx="22945" cy="43966"/>
            </a:xfrm>
            <a:custGeom>
              <a:avLst/>
              <a:gdLst>
                <a:gd name="connsiteX0" fmla="*/ 22945 w 22945"/>
                <a:gd name="connsiteY0" fmla="*/ 43044 h 43966"/>
                <a:gd name="connsiteX1" fmla="*/ 21600 w 22945"/>
                <a:gd name="connsiteY1" fmla="*/ 38471 h 43966"/>
                <a:gd name="connsiteX2" fmla="*/ 20255 w 22945"/>
                <a:gd name="connsiteY2" fmla="*/ 31476 h 43966"/>
                <a:gd name="connsiteX3" fmla="*/ 78 w 22945"/>
                <a:gd name="connsiteY3" fmla="*/ 0 h 43966"/>
                <a:gd name="connsiteX4" fmla="*/ 1961 w 22945"/>
                <a:gd name="connsiteY4" fmla="*/ 15872 h 43966"/>
                <a:gd name="connsiteX5" fmla="*/ 1961 w 22945"/>
                <a:gd name="connsiteY5" fmla="*/ 18563 h 43966"/>
                <a:gd name="connsiteX6" fmla="*/ 10839 w 22945"/>
                <a:gd name="connsiteY6" fmla="*/ 32014 h 43966"/>
                <a:gd name="connsiteX7" fmla="*/ 18103 w 22945"/>
                <a:gd name="connsiteY7" fmla="*/ 41161 h 43966"/>
                <a:gd name="connsiteX8" fmla="*/ 22945 w 22945"/>
                <a:gd name="connsiteY8" fmla="*/ 43044 h 4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945" h="43966">
                  <a:moveTo>
                    <a:pt x="22945" y="43044"/>
                  </a:moveTo>
                  <a:cubicBezTo>
                    <a:pt x="22407" y="41430"/>
                    <a:pt x="21869" y="40085"/>
                    <a:pt x="21600" y="38471"/>
                  </a:cubicBezTo>
                  <a:cubicBezTo>
                    <a:pt x="21331" y="36049"/>
                    <a:pt x="21331" y="33628"/>
                    <a:pt x="20255" y="31476"/>
                  </a:cubicBezTo>
                  <a:cubicBezTo>
                    <a:pt x="14606" y="20715"/>
                    <a:pt x="9494" y="9416"/>
                    <a:pt x="78" y="0"/>
                  </a:cubicBezTo>
                  <a:cubicBezTo>
                    <a:pt x="347" y="5919"/>
                    <a:pt x="-998" y="11030"/>
                    <a:pt x="1961" y="15872"/>
                  </a:cubicBezTo>
                  <a:cubicBezTo>
                    <a:pt x="1961" y="16680"/>
                    <a:pt x="1692" y="17756"/>
                    <a:pt x="1961" y="18563"/>
                  </a:cubicBezTo>
                  <a:cubicBezTo>
                    <a:pt x="4652" y="23136"/>
                    <a:pt x="6804" y="28248"/>
                    <a:pt x="10839" y="32014"/>
                  </a:cubicBezTo>
                  <a:cubicBezTo>
                    <a:pt x="13529" y="34704"/>
                    <a:pt x="16220" y="37664"/>
                    <a:pt x="18103" y="41161"/>
                  </a:cubicBezTo>
                  <a:cubicBezTo>
                    <a:pt x="19179" y="42506"/>
                    <a:pt x="19986" y="45465"/>
                    <a:pt x="22945" y="43044"/>
                  </a:cubicBezTo>
                  <a:close/>
                </a:path>
              </a:pathLst>
            </a:custGeom>
            <a:solidFill>
              <a:srgbClr val="D4F8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0" name="Полилиния: фигура 3199">
              <a:extLst>
                <a:ext uri="{FF2B5EF4-FFF2-40B4-BE49-F238E27FC236}">
                  <a16:creationId xmlns:a16="http://schemas.microsoft.com/office/drawing/2014/main" id="{BAE42ED9-FA20-63EF-A5EA-2681AC95F7DD}"/>
                </a:ext>
              </a:extLst>
            </p:cNvPr>
            <p:cNvSpPr/>
            <p:nvPr/>
          </p:nvSpPr>
          <p:spPr>
            <a:xfrm>
              <a:off x="4483894" y="7411505"/>
              <a:ext cx="31778" cy="36020"/>
            </a:xfrm>
            <a:custGeom>
              <a:avLst/>
              <a:gdLst>
                <a:gd name="connsiteX0" fmla="*/ 2066 w 31778"/>
                <a:gd name="connsiteY0" fmla="*/ 295 h 36020"/>
                <a:gd name="connsiteX1" fmla="*/ 990 w 31778"/>
                <a:gd name="connsiteY1" fmla="*/ 2178 h 36020"/>
                <a:gd name="connsiteX2" fmla="*/ 10944 w 31778"/>
                <a:gd name="connsiteY2" fmla="*/ 18051 h 36020"/>
                <a:gd name="connsiteX3" fmla="*/ 14441 w 31778"/>
                <a:gd name="connsiteY3" fmla="*/ 24238 h 36020"/>
                <a:gd name="connsiteX4" fmla="*/ 24395 w 31778"/>
                <a:gd name="connsiteY4" fmla="*/ 34192 h 36020"/>
                <a:gd name="connsiteX5" fmla="*/ 30582 w 31778"/>
                <a:gd name="connsiteY5" fmla="*/ 35538 h 36020"/>
                <a:gd name="connsiteX6" fmla="*/ 27085 w 31778"/>
                <a:gd name="connsiteY6" fmla="*/ 24507 h 36020"/>
                <a:gd name="connsiteX7" fmla="*/ 24395 w 31778"/>
                <a:gd name="connsiteY7" fmla="*/ 22086 h 36020"/>
                <a:gd name="connsiteX8" fmla="*/ 21436 w 31778"/>
                <a:gd name="connsiteY8" fmla="*/ 19396 h 36020"/>
                <a:gd name="connsiteX9" fmla="*/ 20628 w 31778"/>
                <a:gd name="connsiteY9" fmla="*/ 16437 h 36020"/>
                <a:gd name="connsiteX10" fmla="*/ 16593 w 31778"/>
                <a:gd name="connsiteY10" fmla="*/ 8904 h 36020"/>
                <a:gd name="connsiteX11" fmla="*/ 2066 w 31778"/>
                <a:gd name="connsiteY11" fmla="*/ 295 h 36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778" h="36020">
                  <a:moveTo>
                    <a:pt x="2066" y="295"/>
                  </a:moveTo>
                  <a:cubicBezTo>
                    <a:pt x="-1432" y="-781"/>
                    <a:pt x="452" y="1371"/>
                    <a:pt x="990" y="2178"/>
                  </a:cubicBezTo>
                  <a:cubicBezTo>
                    <a:pt x="4218" y="7559"/>
                    <a:pt x="7446" y="12670"/>
                    <a:pt x="10944" y="18051"/>
                  </a:cubicBezTo>
                  <a:cubicBezTo>
                    <a:pt x="10674" y="21010"/>
                    <a:pt x="13096" y="22086"/>
                    <a:pt x="14441" y="24238"/>
                  </a:cubicBezTo>
                  <a:cubicBezTo>
                    <a:pt x="17400" y="28005"/>
                    <a:pt x="18745" y="33116"/>
                    <a:pt x="24395" y="34192"/>
                  </a:cubicBezTo>
                  <a:cubicBezTo>
                    <a:pt x="26816" y="33116"/>
                    <a:pt x="27892" y="37421"/>
                    <a:pt x="30582" y="35538"/>
                  </a:cubicBezTo>
                  <a:cubicBezTo>
                    <a:pt x="33811" y="30426"/>
                    <a:pt x="29775" y="27736"/>
                    <a:pt x="27085" y="24507"/>
                  </a:cubicBezTo>
                  <a:cubicBezTo>
                    <a:pt x="26278" y="23700"/>
                    <a:pt x="25202" y="22893"/>
                    <a:pt x="24395" y="22086"/>
                  </a:cubicBezTo>
                  <a:cubicBezTo>
                    <a:pt x="21705" y="22624"/>
                    <a:pt x="21705" y="22624"/>
                    <a:pt x="21436" y="19396"/>
                  </a:cubicBezTo>
                  <a:cubicBezTo>
                    <a:pt x="21436" y="18320"/>
                    <a:pt x="20898" y="17244"/>
                    <a:pt x="20628" y="16437"/>
                  </a:cubicBezTo>
                  <a:cubicBezTo>
                    <a:pt x="19283" y="14015"/>
                    <a:pt x="17938" y="11325"/>
                    <a:pt x="16593" y="8904"/>
                  </a:cubicBezTo>
                  <a:cubicBezTo>
                    <a:pt x="9598" y="9173"/>
                    <a:pt x="5563" y="5138"/>
                    <a:pt x="2066" y="295"/>
                  </a:cubicBezTo>
                  <a:close/>
                </a:path>
              </a:pathLst>
            </a:custGeom>
            <a:solidFill>
              <a:srgbClr val="82C10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1" name="Полилиния: фигура 3200">
              <a:extLst>
                <a:ext uri="{FF2B5EF4-FFF2-40B4-BE49-F238E27FC236}">
                  <a16:creationId xmlns:a16="http://schemas.microsoft.com/office/drawing/2014/main" id="{9D0D899B-07DE-0B42-CD08-B896A4B12E0F}"/>
                </a:ext>
              </a:extLst>
            </p:cNvPr>
            <p:cNvSpPr/>
            <p:nvPr/>
          </p:nvSpPr>
          <p:spPr>
            <a:xfrm>
              <a:off x="4450956" y="7387550"/>
              <a:ext cx="20261" cy="32859"/>
            </a:xfrm>
            <a:custGeom>
              <a:avLst/>
              <a:gdLst>
                <a:gd name="connsiteX0" fmla="*/ 6487 w 20261"/>
                <a:gd name="connsiteY0" fmla="*/ 16987 h 32859"/>
                <a:gd name="connsiteX1" fmla="*/ 8908 w 20261"/>
                <a:gd name="connsiteY1" fmla="*/ 22098 h 32859"/>
                <a:gd name="connsiteX2" fmla="*/ 19939 w 20261"/>
                <a:gd name="connsiteY2" fmla="*/ 32859 h 32859"/>
                <a:gd name="connsiteX3" fmla="*/ 16979 w 20261"/>
                <a:gd name="connsiteY3" fmla="*/ 23982 h 32859"/>
                <a:gd name="connsiteX4" fmla="*/ 14020 w 20261"/>
                <a:gd name="connsiteY4" fmla="*/ 18063 h 32859"/>
                <a:gd name="connsiteX5" fmla="*/ 17786 w 20261"/>
                <a:gd name="connsiteY5" fmla="*/ 6495 h 32859"/>
                <a:gd name="connsiteX6" fmla="*/ 31 w 20261"/>
                <a:gd name="connsiteY6" fmla="*/ 2460 h 32859"/>
                <a:gd name="connsiteX7" fmla="*/ 6487 w 20261"/>
                <a:gd name="connsiteY7" fmla="*/ 16987 h 32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261" h="32859">
                  <a:moveTo>
                    <a:pt x="6487" y="16987"/>
                  </a:moveTo>
                  <a:cubicBezTo>
                    <a:pt x="7294" y="18601"/>
                    <a:pt x="8101" y="20484"/>
                    <a:pt x="8908" y="22098"/>
                  </a:cubicBezTo>
                  <a:cubicBezTo>
                    <a:pt x="13213" y="25058"/>
                    <a:pt x="14558" y="30976"/>
                    <a:pt x="19939" y="32859"/>
                  </a:cubicBezTo>
                  <a:cubicBezTo>
                    <a:pt x="21284" y="29093"/>
                    <a:pt x="18055" y="26941"/>
                    <a:pt x="16979" y="23982"/>
                  </a:cubicBezTo>
                  <a:cubicBezTo>
                    <a:pt x="16172" y="21830"/>
                    <a:pt x="14558" y="20215"/>
                    <a:pt x="14020" y="18063"/>
                  </a:cubicBezTo>
                  <a:cubicBezTo>
                    <a:pt x="14289" y="13759"/>
                    <a:pt x="12137" y="8916"/>
                    <a:pt x="17786" y="6495"/>
                  </a:cubicBezTo>
                  <a:cubicBezTo>
                    <a:pt x="12406" y="-500"/>
                    <a:pt x="7563" y="-1845"/>
                    <a:pt x="31" y="2460"/>
                  </a:cubicBezTo>
                  <a:cubicBezTo>
                    <a:pt x="-507" y="8378"/>
                    <a:pt x="6218" y="11337"/>
                    <a:pt x="6487" y="16987"/>
                  </a:cubicBezTo>
                  <a:close/>
                </a:path>
              </a:pathLst>
            </a:custGeom>
            <a:solidFill>
              <a:srgbClr val="81C0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2" name="Полилиния: фигура 3201">
              <a:extLst>
                <a:ext uri="{FF2B5EF4-FFF2-40B4-BE49-F238E27FC236}">
                  <a16:creationId xmlns:a16="http://schemas.microsoft.com/office/drawing/2014/main" id="{ADAAEDE3-5B35-2E51-5E48-697029201030}"/>
                </a:ext>
              </a:extLst>
            </p:cNvPr>
            <p:cNvSpPr/>
            <p:nvPr/>
          </p:nvSpPr>
          <p:spPr>
            <a:xfrm>
              <a:off x="4364440" y="7082420"/>
              <a:ext cx="9904" cy="34814"/>
            </a:xfrm>
            <a:custGeom>
              <a:avLst/>
              <a:gdLst>
                <a:gd name="connsiteX0" fmla="*/ 459 w 9904"/>
                <a:gd name="connsiteY0" fmla="*/ 900 h 34814"/>
                <a:gd name="connsiteX1" fmla="*/ 1535 w 9904"/>
                <a:gd name="connsiteY1" fmla="*/ 29686 h 34814"/>
                <a:gd name="connsiteX2" fmla="*/ 6108 w 9904"/>
                <a:gd name="connsiteY2" fmla="*/ 34798 h 34814"/>
                <a:gd name="connsiteX3" fmla="*/ 9874 w 9904"/>
                <a:gd name="connsiteY3" fmla="*/ 28610 h 34814"/>
                <a:gd name="connsiteX4" fmla="*/ 8529 w 9904"/>
                <a:gd name="connsiteY4" fmla="*/ 8971 h 34814"/>
                <a:gd name="connsiteX5" fmla="*/ 5839 w 9904"/>
                <a:gd name="connsiteY5" fmla="*/ 1707 h 34814"/>
                <a:gd name="connsiteX6" fmla="*/ 459 w 9904"/>
                <a:gd name="connsiteY6" fmla="*/ 900 h 34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04" h="34814">
                  <a:moveTo>
                    <a:pt x="459" y="900"/>
                  </a:moveTo>
                  <a:cubicBezTo>
                    <a:pt x="1804" y="10585"/>
                    <a:pt x="-1963" y="20270"/>
                    <a:pt x="1535" y="29686"/>
                  </a:cubicBezTo>
                  <a:cubicBezTo>
                    <a:pt x="2342" y="32107"/>
                    <a:pt x="2880" y="35067"/>
                    <a:pt x="6108" y="34798"/>
                  </a:cubicBezTo>
                  <a:cubicBezTo>
                    <a:pt x="9874" y="34529"/>
                    <a:pt x="9605" y="31569"/>
                    <a:pt x="9874" y="28610"/>
                  </a:cubicBezTo>
                  <a:cubicBezTo>
                    <a:pt x="10143" y="21884"/>
                    <a:pt x="8529" y="15428"/>
                    <a:pt x="8529" y="8971"/>
                  </a:cubicBezTo>
                  <a:cubicBezTo>
                    <a:pt x="9605" y="5743"/>
                    <a:pt x="7722" y="3591"/>
                    <a:pt x="5839" y="1707"/>
                  </a:cubicBezTo>
                  <a:cubicBezTo>
                    <a:pt x="3956" y="1707"/>
                    <a:pt x="2880" y="-1521"/>
                    <a:pt x="459" y="900"/>
                  </a:cubicBezTo>
                  <a:close/>
                </a:path>
              </a:pathLst>
            </a:custGeom>
            <a:solidFill>
              <a:srgbClr val="99D68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3" name="Полилиния: фигура 3202">
              <a:extLst>
                <a:ext uri="{FF2B5EF4-FFF2-40B4-BE49-F238E27FC236}">
                  <a16:creationId xmlns:a16="http://schemas.microsoft.com/office/drawing/2014/main" id="{F0668E76-2296-51BA-ED24-366C200EB49F}"/>
                </a:ext>
              </a:extLst>
            </p:cNvPr>
            <p:cNvSpPr/>
            <p:nvPr/>
          </p:nvSpPr>
          <p:spPr>
            <a:xfrm>
              <a:off x="4339276" y="7016602"/>
              <a:ext cx="10620" cy="31779"/>
            </a:xfrm>
            <a:custGeom>
              <a:avLst/>
              <a:gdLst>
                <a:gd name="connsiteX0" fmla="*/ 8136 w 10620"/>
                <a:gd name="connsiteY0" fmla="*/ 28517 h 31779"/>
                <a:gd name="connsiteX1" fmla="*/ 10557 w 10620"/>
                <a:gd name="connsiteY1" fmla="*/ 17756 h 31779"/>
                <a:gd name="connsiteX2" fmla="*/ 8674 w 10620"/>
                <a:gd name="connsiteY2" fmla="*/ 4035 h 31779"/>
                <a:gd name="connsiteX3" fmla="*/ 4369 w 10620"/>
                <a:gd name="connsiteY3" fmla="*/ 0 h 31779"/>
                <a:gd name="connsiteX4" fmla="*/ 872 w 10620"/>
                <a:gd name="connsiteY4" fmla="*/ 4573 h 31779"/>
                <a:gd name="connsiteX5" fmla="*/ 65 w 10620"/>
                <a:gd name="connsiteY5" fmla="*/ 28517 h 31779"/>
                <a:gd name="connsiteX6" fmla="*/ 2217 w 10620"/>
                <a:gd name="connsiteY6" fmla="*/ 31745 h 31779"/>
                <a:gd name="connsiteX7" fmla="*/ 8136 w 10620"/>
                <a:gd name="connsiteY7" fmla="*/ 28517 h 31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20" h="31779">
                  <a:moveTo>
                    <a:pt x="8136" y="28517"/>
                  </a:moveTo>
                  <a:cubicBezTo>
                    <a:pt x="10288" y="25288"/>
                    <a:pt x="10826" y="21522"/>
                    <a:pt x="10557" y="17756"/>
                  </a:cubicBezTo>
                  <a:cubicBezTo>
                    <a:pt x="10288" y="13182"/>
                    <a:pt x="9212" y="8609"/>
                    <a:pt x="8674" y="4035"/>
                  </a:cubicBezTo>
                  <a:cubicBezTo>
                    <a:pt x="8405" y="1614"/>
                    <a:pt x="7060" y="0"/>
                    <a:pt x="4369" y="0"/>
                  </a:cubicBezTo>
                  <a:cubicBezTo>
                    <a:pt x="1410" y="0"/>
                    <a:pt x="872" y="2421"/>
                    <a:pt x="872" y="4573"/>
                  </a:cubicBezTo>
                  <a:cubicBezTo>
                    <a:pt x="1410" y="12644"/>
                    <a:pt x="1410" y="20446"/>
                    <a:pt x="65" y="28517"/>
                  </a:cubicBezTo>
                  <a:cubicBezTo>
                    <a:pt x="-204" y="29862"/>
                    <a:pt x="334" y="31476"/>
                    <a:pt x="2217" y="31745"/>
                  </a:cubicBezTo>
                  <a:cubicBezTo>
                    <a:pt x="5176" y="32014"/>
                    <a:pt x="6791" y="30669"/>
                    <a:pt x="8136" y="28517"/>
                  </a:cubicBezTo>
                  <a:close/>
                </a:path>
              </a:pathLst>
            </a:custGeom>
            <a:solidFill>
              <a:srgbClr val="99D68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4" name="Полилиния: фигура 3203">
              <a:extLst>
                <a:ext uri="{FF2B5EF4-FFF2-40B4-BE49-F238E27FC236}">
                  <a16:creationId xmlns:a16="http://schemas.microsoft.com/office/drawing/2014/main" id="{D2DE2701-1938-214D-0C9D-5F306D4A8034}"/>
                </a:ext>
              </a:extLst>
            </p:cNvPr>
            <p:cNvSpPr/>
            <p:nvPr/>
          </p:nvSpPr>
          <p:spPr>
            <a:xfrm>
              <a:off x="4282022" y="7008681"/>
              <a:ext cx="13578" cy="26911"/>
            </a:xfrm>
            <a:custGeom>
              <a:avLst/>
              <a:gdLst>
                <a:gd name="connsiteX0" fmla="*/ 11854 w 13578"/>
                <a:gd name="connsiteY0" fmla="*/ 11956 h 26911"/>
                <a:gd name="connsiteX1" fmla="*/ 10240 w 13578"/>
                <a:gd name="connsiteY1" fmla="*/ 388 h 26911"/>
                <a:gd name="connsiteX2" fmla="*/ 1631 w 13578"/>
                <a:gd name="connsiteY2" fmla="*/ 7652 h 26911"/>
                <a:gd name="connsiteX3" fmla="*/ 2169 w 13578"/>
                <a:gd name="connsiteY3" fmla="*/ 24331 h 26911"/>
                <a:gd name="connsiteX4" fmla="*/ 8895 w 13578"/>
                <a:gd name="connsiteY4" fmla="*/ 24063 h 26911"/>
                <a:gd name="connsiteX5" fmla="*/ 11854 w 13578"/>
                <a:gd name="connsiteY5" fmla="*/ 11956 h 26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78" h="26911">
                  <a:moveTo>
                    <a:pt x="11854" y="11956"/>
                  </a:moveTo>
                  <a:cubicBezTo>
                    <a:pt x="13200" y="7652"/>
                    <a:pt x="15621" y="2540"/>
                    <a:pt x="10240" y="388"/>
                  </a:cubicBezTo>
                  <a:cubicBezTo>
                    <a:pt x="5129" y="-1495"/>
                    <a:pt x="3784" y="3886"/>
                    <a:pt x="1631" y="7652"/>
                  </a:cubicBezTo>
                  <a:cubicBezTo>
                    <a:pt x="-1328" y="13302"/>
                    <a:pt x="286" y="18951"/>
                    <a:pt x="2169" y="24331"/>
                  </a:cubicBezTo>
                  <a:cubicBezTo>
                    <a:pt x="4053" y="28905"/>
                    <a:pt x="6743" y="26484"/>
                    <a:pt x="8895" y="24063"/>
                  </a:cubicBezTo>
                  <a:cubicBezTo>
                    <a:pt x="13200" y="20834"/>
                    <a:pt x="12123" y="16261"/>
                    <a:pt x="11854" y="11956"/>
                  </a:cubicBezTo>
                  <a:close/>
                </a:path>
              </a:pathLst>
            </a:custGeom>
            <a:solidFill>
              <a:srgbClr val="518B6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5" name="Полилиния: фигура 3204">
              <a:extLst>
                <a:ext uri="{FF2B5EF4-FFF2-40B4-BE49-F238E27FC236}">
                  <a16:creationId xmlns:a16="http://schemas.microsoft.com/office/drawing/2014/main" id="{F00C3D0E-0A6E-B4B3-4817-0190376F38D2}"/>
                </a:ext>
              </a:extLst>
            </p:cNvPr>
            <p:cNvSpPr/>
            <p:nvPr/>
          </p:nvSpPr>
          <p:spPr>
            <a:xfrm>
              <a:off x="4306053" y="7010927"/>
              <a:ext cx="18228" cy="21769"/>
            </a:xfrm>
            <a:custGeom>
              <a:avLst/>
              <a:gdLst>
                <a:gd name="connsiteX0" fmla="*/ 16608 w 18228"/>
                <a:gd name="connsiteY0" fmla="*/ 5944 h 21769"/>
                <a:gd name="connsiteX1" fmla="*/ 13649 w 18228"/>
                <a:gd name="connsiteY1" fmla="*/ 4061 h 21769"/>
                <a:gd name="connsiteX2" fmla="*/ 7192 w 18228"/>
                <a:gd name="connsiteY2" fmla="*/ 26 h 21769"/>
                <a:gd name="connsiteX3" fmla="*/ 2888 w 18228"/>
                <a:gd name="connsiteY3" fmla="*/ 5675 h 21769"/>
                <a:gd name="connsiteX4" fmla="*/ 198 w 18228"/>
                <a:gd name="connsiteY4" fmla="*/ 15360 h 21769"/>
                <a:gd name="connsiteX5" fmla="*/ 2081 w 18228"/>
                <a:gd name="connsiteY5" fmla="*/ 20741 h 21769"/>
                <a:gd name="connsiteX6" fmla="*/ 8538 w 18228"/>
                <a:gd name="connsiteY6" fmla="*/ 20472 h 21769"/>
                <a:gd name="connsiteX7" fmla="*/ 16608 w 18228"/>
                <a:gd name="connsiteY7" fmla="*/ 12401 h 21769"/>
                <a:gd name="connsiteX8" fmla="*/ 16608 w 18228"/>
                <a:gd name="connsiteY8" fmla="*/ 5944 h 21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28" h="21769">
                  <a:moveTo>
                    <a:pt x="16608" y="5944"/>
                  </a:moveTo>
                  <a:cubicBezTo>
                    <a:pt x="13649" y="8365"/>
                    <a:pt x="14456" y="4868"/>
                    <a:pt x="13649" y="4061"/>
                  </a:cubicBezTo>
                  <a:cubicBezTo>
                    <a:pt x="12035" y="1640"/>
                    <a:pt x="10152" y="-243"/>
                    <a:pt x="7192" y="26"/>
                  </a:cubicBezTo>
                  <a:cubicBezTo>
                    <a:pt x="3964" y="295"/>
                    <a:pt x="3695" y="3254"/>
                    <a:pt x="2888" y="5675"/>
                  </a:cubicBezTo>
                  <a:cubicBezTo>
                    <a:pt x="1812" y="8903"/>
                    <a:pt x="1274" y="12132"/>
                    <a:pt x="198" y="15360"/>
                  </a:cubicBezTo>
                  <a:cubicBezTo>
                    <a:pt x="-340" y="17781"/>
                    <a:pt x="198" y="19395"/>
                    <a:pt x="2081" y="20741"/>
                  </a:cubicBezTo>
                  <a:cubicBezTo>
                    <a:pt x="4502" y="22624"/>
                    <a:pt x="6116" y="21548"/>
                    <a:pt x="8538" y="20472"/>
                  </a:cubicBezTo>
                  <a:cubicBezTo>
                    <a:pt x="12035" y="18588"/>
                    <a:pt x="12842" y="14015"/>
                    <a:pt x="16608" y="12401"/>
                  </a:cubicBezTo>
                  <a:cubicBezTo>
                    <a:pt x="18491" y="10249"/>
                    <a:pt x="19030" y="8096"/>
                    <a:pt x="16608" y="5944"/>
                  </a:cubicBezTo>
                  <a:close/>
                </a:path>
              </a:pathLst>
            </a:custGeom>
            <a:solidFill>
              <a:srgbClr val="4C8D2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6" name="Полилиния: фигура 3205">
              <a:extLst>
                <a:ext uri="{FF2B5EF4-FFF2-40B4-BE49-F238E27FC236}">
                  <a16:creationId xmlns:a16="http://schemas.microsoft.com/office/drawing/2014/main" id="{3C0BA5E7-EF60-2E66-72BE-ED45B2BB48BA}"/>
                </a:ext>
              </a:extLst>
            </p:cNvPr>
            <p:cNvSpPr/>
            <p:nvPr/>
          </p:nvSpPr>
          <p:spPr>
            <a:xfrm>
              <a:off x="4290648" y="7020462"/>
              <a:ext cx="11868" cy="27885"/>
            </a:xfrm>
            <a:custGeom>
              <a:avLst/>
              <a:gdLst>
                <a:gd name="connsiteX0" fmla="*/ 3228 w 11868"/>
                <a:gd name="connsiteY0" fmla="*/ 176 h 27885"/>
                <a:gd name="connsiteX1" fmla="*/ 269 w 11868"/>
                <a:gd name="connsiteY1" fmla="*/ 12282 h 27885"/>
                <a:gd name="connsiteX2" fmla="*/ 0 w 11868"/>
                <a:gd name="connsiteY2" fmla="*/ 24388 h 27885"/>
                <a:gd name="connsiteX3" fmla="*/ 1345 w 11868"/>
                <a:gd name="connsiteY3" fmla="*/ 27616 h 27885"/>
                <a:gd name="connsiteX4" fmla="*/ 4035 w 11868"/>
                <a:gd name="connsiteY4" fmla="*/ 26809 h 27885"/>
                <a:gd name="connsiteX5" fmla="*/ 11837 w 11868"/>
                <a:gd name="connsiteY5" fmla="*/ 7708 h 27885"/>
                <a:gd name="connsiteX6" fmla="*/ 3228 w 11868"/>
                <a:gd name="connsiteY6" fmla="*/ 176 h 27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68" h="27885">
                  <a:moveTo>
                    <a:pt x="3228" y="176"/>
                  </a:moveTo>
                  <a:cubicBezTo>
                    <a:pt x="807" y="3942"/>
                    <a:pt x="2690" y="8515"/>
                    <a:pt x="269" y="12282"/>
                  </a:cubicBezTo>
                  <a:cubicBezTo>
                    <a:pt x="269" y="16317"/>
                    <a:pt x="269" y="20353"/>
                    <a:pt x="0" y="24388"/>
                  </a:cubicBezTo>
                  <a:cubicBezTo>
                    <a:pt x="0" y="25733"/>
                    <a:pt x="0" y="27078"/>
                    <a:pt x="1345" y="27616"/>
                  </a:cubicBezTo>
                  <a:cubicBezTo>
                    <a:pt x="2421" y="28154"/>
                    <a:pt x="3766" y="27885"/>
                    <a:pt x="4035" y="26809"/>
                  </a:cubicBezTo>
                  <a:cubicBezTo>
                    <a:pt x="5919" y="20084"/>
                    <a:pt x="12375" y="15510"/>
                    <a:pt x="11837" y="7708"/>
                  </a:cubicBezTo>
                  <a:cubicBezTo>
                    <a:pt x="11568" y="1252"/>
                    <a:pt x="9685" y="-631"/>
                    <a:pt x="3228" y="176"/>
                  </a:cubicBezTo>
                  <a:close/>
                </a:path>
              </a:pathLst>
            </a:custGeom>
            <a:solidFill>
              <a:srgbClr val="99D68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7" name="Полилиния: фигура 3206">
              <a:extLst>
                <a:ext uri="{FF2B5EF4-FFF2-40B4-BE49-F238E27FC236}">
                  <a16:creationId xmlns:a16="http://schemas.microsoft.com/office/drawing/2014/main" id="{9082A571-FBEF-63B8-AF7D-C2DA80628845}"/>
                </a:ext>
              </a:extLst>
            </p:cNvPr>
            <p:cNvSpPr/>
            <p:nvPr/>
          </p:nvSpPr>
          <p:spPr>
            <a:xfrm>
              <a:off x="4322662" y="7013474"/>
              <a:ext cx="13041" cy="22675"/>
            </a:xfrm>
            <a:custGeom>
              <a:avLst/>
              <a:gdLst>
                <a:gd name="connsiteX0" fmla="*/ 0 w 13041"/>
                <a:gd name="connsiteY0" fmla="*/ 3397 h 22675"/>
                <a:gd name="connsiteX1" fmla="*/ 0 w 13041"/>
                <a:gd name="connsiteY1" fmla="*/ 9854 h 22675"/>
                <a:gd name="connsiteX2" fmla="*/ 269 w 13041"/>
                <a:gd name="connsiteY2" fmla="*/ 16848 h 22675"/>
                <a:gd name="connsiteX3" fmla="*/ 2421 w 13041"/>
                <a:gd name="connsiteY3" fmla="*/ 22498 h 22675"/>
                <a:gd name="connsiteX4" fmla="*/ 7802 w 13041"/>
                <a:gd name="connsiteY4" fmla="*/ 20077 h 22675"/>
                <a:gd name="connsiteX5" fmla="*/ 9147 w 13041"/>
                <a:gd name="connsiteY5" fmla="*/ 2859 h 22675"/>
                <a:gd name="connsiteX6" fmla="*/ 0 w 13041"/>
                <a:gd name="connsiteY6" fmla="*/ 3397 h 22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41" h="22675">
                  <a:moveTo>
                    <a:pt x="0" y="3397"/>
                  </a:moveTo>
                  <a:cubicBezTo>
                    <a:pt x="0" y="5549"/>
                    <a:pt x="0" y="7702"/>
                    <a:pt x="0" y="9854"/>
                  </a:cubicBezTo>
                  <a:cubicBezTo>
                    <a:pt x="1345" y="12006"/>
                    <a:pt x="-269" y="14427"/>
                    <a:pt x="269" y="16848"/>
                  </a:cubicBezTo>
                  <a:cubicBezTo>
                    <a:pt x="807" y="18732"/>
                    <a:pt x="0" y="21422"/>
                    <a:pt x="2421" y="22498"/>
                  </a:cubicBezTo>
                  <a:cubicBezTo>
                    <a:pt x="4842" y="23305"/>
                    <a:pt x="6457" y="21153"/>
                    <a:pt x="7802" y="20077"/>
                  </a:cubicBezTo>
                  <a:cubicBezTo>
                    <a:pt x="14258" y="14965"/>
                    <a:pt x="14796" y="7702"/>
                    <a:pt x="9147" y="2859"/>
                  </a:cubicBezTo>
                  <a:cubicBezTo>
                    <a:pt x="5650" y="-907"/>
                    <a:pt x="2690" y="-1176"/>
                    <a:pt x="0" y="3397"/>
                  </a:cubicBezTo>
                  <a:close/>
                </a:path>
              </a:pathLst>
            </a:custGeom>
            <a:solidFill>
              <a:srgbClr val="4B8C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8" name="Полилиния: фигура 3207">
              <a:extLst>
                <a:ext uri="{FF2B5EF4-FFF2-40B4-BE49-F238E27FC236}">
                  <a16:creationId xmlns:a16="http://schemas.microsoft.com/office/drawing/2014/main" id="{BAD978AB-85AA-83F0-C328-16C751DCFA8D}"/>
                </a:ext>
              </a:extLst>
            </p:cNvPr>
            <p:cNvSpPr/>
            <p:nvPr/>
          </p:nvSpPr>
          <p:spPr>
            <a:xfrm>
              <a:off x="4391419" y="7340841"/>
              <a:ext cx="13188" cy="23879"/>
            </a:xfrm>
            <a:custGeom>
              <a:avLst/>
              <a:gdLst>
                <a:gd name="connsiteX0" fmla="*/ 383 w 13188"/>
                <a:gd name="connsiteY0" fmla="*/ 12850 h 23879"/>
                <a:gd name="connsiteX1" fmla="*/ 6570 w 13188"/>
                <a:gd name="connsiteY1" fmla="*/ 23880 h 23879"/>
                <a:gd name="connsiteX2" fmla="*/ 11144 w 13188"/>
                <a:gd name="connsiteY2" fmla="*/ 2358 h 23879"/>
                <a:gd name="connsiteX3" fmla="*/ 3880 w 13188"/>
                <a:gd name="connsiteY3" fmla="*/ 2896 h 23879"/>
                <a:gd name="connsiteX4" fmla="*/ 383 w 13188"/>
                <a:gd name="connsiteY4" fmla="*/ 12850 h 23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88" h="23879">
                  <a:moveTo>
                    <a:pt x="383" y="12850"/>
                  </a:moveTo>
                  <a:cubicBezTo>
                    <a:pt x="-1232" y="18499"/>
                    <a:pt x="2535" y="21190"/>
                    <a:pt x="6570" y="23880"/>
                  </a:cubicBezTo>
                  <a:cubicBezTo>
                    <a:pt x="13027" y="19306"/>
                    <a:pt x="15179" y="9353"/>
                    <a:pt x="11144" y="2358"/>
                  </a:cubicBezTo>
                  <a:cubicBezTo>
                    <a:pt x="9260" y="-870"/>
                    <a:pt x="5494" y="-870"/>
                    <a:pt x="3880" y="2896"/>
                  </a:cubicBezTo>
                  <a:cubicBezTo>
                    <a:pt x="1997" y="5855"/>
                    <a:pt x="1459" y="9622"/>
                    <a:pt x="383" y="12850"/>
                  </a:cubicBezTo>
                  <a:close/>
                </a:path>
              </a:pathLst>
            </a:custGeom>
            <a:solidFill>
              <a:srgbClr val="4B8C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09" name="Полилиния: фигура 3208">
              <a:extLst>
                <a:ext uri="{FF2B5EF4-FFF2-40B4-BE49-F238E27FC236}">
                  <a16:creationId xmlns:a16="http://schemas.microsoft.com/office/drawing/2014/main" id="{01F2F856-05DB-7742-961D-0CFDB76E03A8}"/>
                </a:ext>
              </a:extLst>
            </p:cNvPr>
            <p:cNvSpPr/>
            <p:nvPr/>
          </p:nvSpPr>
          <p:spPr>
            <a:xfrm>
              <a:off x="4355482" y="7064758"/>
              <a:ext cx="10804" cy="36601"/>
            </a:xfrm>
            <a:custGeom>
              <a:avLst/>
              <a:gdLst>
                <a:gd name="connsiteX0" fmla="*/ 10762 w 10804"/>
                <a:gd name="connsiteY0" fmla="*/ 0 h 36601"/>
                <a:gd name="connsiteX1" fmla="*/ 1 w 10804"/>
                <a:gd name="connsiteY1" fmla="*/ 27172 h 36601"/>
                <a:gd name="connsiteX2" fmla="*/ 539 w 10804"/>
                <a:gd name="connsiteY2" fmla="*/ 30938 h 36601"/>
                <a:gd name="connsiteX3" fmla="*/ 3229 w 10804"/>
                <a:gd name="connsiteY3" fmla="*/ 36587 h 36601"/>
                <a:gd name="connsiteX4" fmla="*/ 6188 w 10804"/>
                <a:gd name="connsiteY4" fmla="*/ 31207 h 36601"/>
                <a:gd name="connsiteX5" fmla="*/ 10224 w 10804"/>
                <a:gd name="connsiteY5" fmla="*/ 6995 h 36601"/>
                <a:gd name="connsiteX6" fmla="*/ 10762 w 10804"/>
                <a:gd name="connsiteY6" fmla="*/ 0 h 36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04" h="36601">
                  <a:moveTo>
                    <a:pt x="10762" y="0"/>
                  </a:moveTo>
                  <a:cubicBezTo>
                    <a:pt x="-268" y="7264"/>
                    <a:pt x="1" y="17218"/>
                    <a:pt x="1" y="27172"/>
                  </a:cubicBezTo>
                  <a:cubicBezTo>
                    <a:pt x="1" y="28517"/>
                    <a:pt x="1" y="29862"/>
                    <a:pt x="539" y="30938"/>
                  </a:cubicBezTo>
                  <a:cubicBezTo>
                    <a:pt x="1077" y="33090"/>
                    <a:pt x="-1076" y="36856"/>
                    <a:pt x="3229" y="36587"/>
                  </a:cubicBezTo>
                  <a:cubicBezTo>
                    <a:pt x="6457" y="36587"/>
                    <a:pt x="6188" y="33090"/>
                    <a:pt x="6188" y="31207"/>
                  </a:cubicBezTo>
                  <a:cubicBezTo>
                    <a:pt x="6457" y="22867"/>
                    <a:pt x="6726" y="14796"/>
                    <a:pt x="10224" y="6995"/>
                  </a:cubicBezTo>
                  <a:cubicBezTo>
                    <a:pt x="11031" y="5381"/>
                    <a:pt x="10762" y="2959"/>
                    <a:pt x="10762" y="0"/>
                  </a:cubicBezTo>
                  <a:close/>
                </a:path>
              </a:pathLst>
            </a:custGeom>
            <a:solidFill>
              <a:srgbClr val="92CF7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0" name="Полилиния: фигура 3209">
              <a:extLst>
                <a:ext uri="{FF2B5EF4-FFF2-40B4-BE49-F238E27FC236}">
                  <a16:creationId xmlns:a16="http://schemas.microsoft.com/office/drawing/2014/main" id="{C7CB5686-35E4-8620-4D10-602E6E8D2259}"/>
                </a:ext>
              </a:extLst>
            </p:cNvPr>
            <p:cNvSpPr/>
            <p:nvPr/>
          </p:nvSpPr>
          <p:spPr>
            <a:xfrm>
              <a:off x="4312376" y="7160725"/>
              <a:ext cx="14871" cy="17855"/>
            </a:xfrm>
            <a:custGeom>
              <a:avLst/>
              <a:gdLst>
                <a:gd name="connsiteX0" fmla="*/ 1408 w 14871"/>
                <a:gd name="connsiteY0" fmla="*/ 1958 h 17855"/>
                <a:gd name="connsiteX1" fmla="*/ 3022 w 14871"/>
                <a:gd name="connsiteY1" fmla="*/ 16217 h 17855"/>
                <a:gd name="connsiteX2" fmla="*/ 13245 w 14871"/>
                <a:gd name="connsiteY2" fmla="*/ 15141 h 17855"/>
                <a:gd name="connsiteX3" fmla="*/ 11362 w 14871"/>
                <a:gd name="connsiteY3" fmla="*/ 1151 h 17855"/>
                <a:gd name="connsiteX4" fmla="*/ 1408 w 14871"/>
                <a:gd name="connsiteY4" fmla="*/ 1958 h 17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71" h="17855">
                  <a:moveTo>
                    <a:pt x="1408" y="1958"/>
                  </a:moveTo>
                  <a:cubicBezTo>
                    <a:pt x="-1013" y="4918"/>
                    <a:pt x="-206" y="13526"/>
                    <a:pt x="3022" y="16217"/>
                  </a:cubicBezTo>
                  <a:cubicBezTo>
                    <a:pt x="6519" y="18907"/>
                    <a:pt x="10286" y="18100"/>
                    <a:pt x="13245" y="15141"/>
                  </a:cubicBezTo>
                  <a:cubicBezTo>
                    <a:pt x="16204" y="11912"/>
                    <a:pt x="14859" y="3842"/>
                    <a:pt x="11362" y="1151"/>
                  </a:cubicBezTo>
                  <a:cubicBezTo>
                    <a:pt x="9210" y="-732"/>
                    <a:pt x="3291" y="-194"/>
                    <a:pt x="1408" y="1958"/>
                  </a:cubicBezTo>
                  <a:close/>
                </a:path>
              </a:pathLst>
            </a:custGeom>
            <a:solidFill>
              <a:srgbClr val="4B8C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1" name="Полилиния: фигура 3210">
              <a:extLst>
                <a:ext uri="{FF2B5EF4-FFF2-40B4-BE49-F238E27FC236}">
                  <a16:creationId xmlns:a16="http://schemas.microsoft.com/office/drawing/2014/main" id="{89010FEA-5894-2E87-E842-D542DCF16FDB}"/>
                </a:ext>
              </a:extLst>
            </p:cNvPr>
            <p:cNvSpPr/>
            <p:nvPr/>
          </p:nvSpPr>
          <p:spPr>
            <a:xfrm>
              <a:off x="4382911" y="7242046"/>
              <a:ext cx="13739" cy="29246"/>
            </a:xfrm>
            <a:custGeom>
              <a:avLst/>
              <a:gdLst>
                <a:gd name="connsiteX0" fmla="*/ 13 w 13739"/>
                <a:gd name="connsiteY0" fmla="*/ 1883 h 29246"/>
                <a:gd name="connsiteX1" fmla="*/ 6469 w 13739"/>
                <a:gd name="connsiteY1" fmla="*/ 26364 h 29246"/>
                <a:gd name="connsiteX2" fmla="*/ 12119 w 13739"/>
                <a:gd name="connsiteY2" fmla="*/ 28786 h 29246"/>
                <a:gd name="connsiteX3" fmla="*/ 13195 w 13739"/>
                <a:gd name="connsiteY3" fmla="*/ 23136 h 29246"/>
                <a:gd name="connsiteX4" fmla="*/ 11312 w 13739"/>
                <a:gd name="connsiteY4" fmla="*/ 15065 h 29246"/>
                <a:gd name="connsiteX5" fmla="*/ 2165 w 13739"/>
                <a:gd name="connsiteY5" fmla="*/ 0 h 29246"/>
                <a:gd name="connsiteX6" fmla="*/ 13 w 13739"/>
                <a:gd name="connsiteY6" fmla="*/ 1883 h 29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39" h="29246">
                  <a:moveTo>
                    <a:pt x="13" y="1883"/>
                  </a:moveTo>
                  <a:cubicBezTo>
                    <a:pt x="-256" y="10761"/>
                    <a:pt x="3779" y="18294"/>
                    <a:pt x="6469" y="26364"/>
                  </a:cubicBezTo>
                  <a:cubicBezTo>
                    <a:pt x="7277" y="29055"/>
                    <a:pt x="9429" y="29862"/>
                    <a:pt x="12119" y="28786"/>
                  </a:cubicBezTo>
                  <a:cubicBezTo>
                    <a:pt x="12926" y="26903"/>
                    <a:pt x="13733" y="25288"/>
                    <a:pt x="13195" y="23136"/>
                  </a:cubicBezTo>
                  <a:cubicBezTo>
                    <a:pt x="14540" y="20177"/>
                    <a:pt x="13195" y="17487"/>
                    <a:pt x="11312" y="15065"/>
                  </a:cubicBezTo>
                  <a:cubicBezTo>
                    <a:pt x="10236" y="8878"/>
                    <a:pt x="7815" y="3228"/>
                    <a:pt x="2165" y="0"/>
                  </a:cubicBezTo>
                  <a:cubicBezTo>
                    <a:pt x="551" y="0"/>
                    <a:pt x="13" y="807"/>
                    <a:pt x="13" y="1883"/>
                  </a:cubicBezTo>
                  <a:close/>
                </a:path>
              </a:pathLst>
            </a:custGeom>
            <a:solidFill>
              <a:srgbClr val="98D68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2" name="Полилиния: фигура 3211">
              <a:extLst>
                <a:ext uri="{FF2B5EF4-FFF2-40B4-BE49-F238E27FC236}">
                  <a16:creationId xmlns:a16="http://schemas.microsoft.com/office/drawing/2014/main" id="{694BF8DF-B4C7-0640-FF0A-88A412FC6D3E}"/>
                </a:ext>
              </a:extLst>
            </p:cNvPr>
            <p:cNvSpPr/>
            <p:nvPr/>
          </p:nvSpPr>
          <p:spPr>
            <a:xfrm>
              <a:off x="4458671" y="7485608"/>
              <a:ext cx="19870" cy="14006"/>
            </a:xfrm>
            <a:custGeom>
              <a:avLst/>
              <a:gdLst>
                <a:gd name="connsiteX0" fmla="*/ 18143 w 19870"/>
                <a:gd name="connsiteY0" fmla="*/ 11204 h 14006"/>
                <a:gd name="connsiteX1" fmla="*/ 14376 w 19870"/>
                <a:gd name="connsiteY1" fmla="*/ 3134 h 14006"/>
                <a:gd name="connsiteX2" fmla="*/ 7920 w 19870"/>
                <a:gd name="connsiteY2" fmla="*/ 1250 h 14006"/>
                <a:gd name="connsiteX3" fmla="*/ 5767 w 19870"/>
                <a:gd name="connsiteY3" fmla="*/ 174 h 14006"/>
                <a:gd name="connsiteX4" fmla="*/ 118 w 19870"/>
                <a:gd name="connsiteY4" fmla="*/ 5017 h 14006"/>
                <a:gd name="connsiteX5" fmla="*/ 7382 w 19870"/>
                <a:gd name="connsiteY5" fmla="*/ 13087 h 14006"/>
                <a:gd name="connsiteX6" fmla="*/ 18143 w 19870"/>
                <a:gd name="connsiteY6" fmla="*/ 11204 h 14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870" h="14006">
                  <a:moveTo>
                    <a:pt x="18143" y="11204"/>
                  </a:moveTo>
                  <a:cubicBezTo>
                    <a:pt x="22716" y="5824"/>
                    <a:pt x="17066" y="5286"/>
                    <a:pt x="14376" y="3134"/>
                  </a:cubicBezTo>
                  <a:cubicBezTo>
                    <a:pt x="12224" y="2326"/>
                    <a:pt x="9803" y="2864"/>
                    <a:pt x="7920" y="1250"/>
                  </a:cubicBezTo>
                  <a:cubicBezTo>
                    <a:pt x="7382" y="443"/>
                    <a:pt x="7112" y="-364"/>
                    <a:pt x="5767" y="174"/>
                  </a:cubicBezTo>
                  <a:cubicBezTo>
                    <a:pt x="2808" y="443"/>
                    <a:pt x="-689" y="712"/>
                    <a:pt x="118" y="5017"/>
                  </a:cubicBezTo>
                  <a:cubicBezTo>
                    <a:pt x="925" y="9052"/>
                    <a:pt x="925" y="14163"/>
                    <a:pt x="7382" y="13087"/>
                  </a:cubicBezTo>
                  <a:cubicBezTo>
                    <a:pt x="11148" y="12818"/>
                    <a:pt x="15452" y="16316"/>
                    <a:pt x="18143" y="11204"/>
                  </a:cubicBezTo>
                  <a:close/>
                </a:path>
              </a:pathLst>
            </a:custGeom>
            <a:solidFill>
              <a:srgbClr val="DDFD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3" name="Полилиния: фигура 3212">
              <a:extLst>
                <a:ext uri="{FF2B5EF4-FFF2-40B4-BE49-F238E27FC236}">
                  <a16:creationId xmlns:a16="http://schemas.microsoft.com/office/drawing/2014/main" id="{80AA4491-CE04-D0CA-1066-F16CDA8D0857}"/>
                </a:ext>
              </a:extLst>
            </p:cNvPr>
            <p:cNvSpPr/>
            <p:nvPr/>
          </p:nvSpPr>
          <p:spPr>
            <a:xfrm>
              <a:off x="4404445" y="7247215"/>
              <a:ext cx="13704" cy="19667"/>
            </a:xfrm>
            <a:custGeom>
              <a:avLst/>
              <a:gdLst>
                <a:gd name="connsiteX0" fmla="*/ 12913 w 13704"/>
                <a:gd name="connsiteY0" fmla="*/ 15007 h 19667"/>
                <a:gd name="connsiteX1" fmla="*/ 10223 w 13704"/>
                <a:gd name="connsiteY1" fmla="*/ 1556 h 19667"/>
                <a:gd name="connsiteX2" fmla="*/ 0 w 13704"/>
                <a:gd name="connsiteY2" fmla="*/ 6398 h 19667"/>
                <a:gd name="connsiteX3" fmla="*/ 6188 w 13704"/>
                <a:gd name="connsiteY3" fmla="*/ 19311 h 19667"/>
                <a:gd name="connsiteX4" fmla="*/ 12913 w 13704"/>
                <a:gd name="connsiteY4" fmla="*/ 15007 h 19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04" h="19667">
                  <a:moveTo>
                    <a:pt x="12913" y="15007"/>
                  </a:moveTo>
                  <a:cubicBezTo>
                    <a:pt x="15065" y="9896"/>
                    <a:pt x="12375" y="5860"/>
                    <a:pt x="10223" y="1556"/>
                  </a:cubicBezTo>
                  <a:cubicBezTo>
                    <a:pt x="4035" y="-1404"/>
                    <a:pt x="1883" y="-328"/>
                    <a:pt x="0" y="6398"/>
                  </a:cubicBezTo>
                  <a:cubicBezTo>
                    <a:pt x="538" y="11510"/>
                    <a:pt x="-1076" y="17428"/>
                    <a:pt x="6188" y="19311"/>
                  </a:cubicBezTo>
                  <a:cubicBezTo>
                    <a:pt x="9954" y="20387"/>
                    <a:pt x="12375" y="19042"/>
                    <a:pt x="12913" y="15007"/>
                  </a:cubicBezTo>
                  <a:close/>
                </a:path>
              </a:pathLst>
            </a:custGeom>
            <a:solidFill>
              <a:srgbClr val="4C8D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4" name="Полилиния: фигура 3213">
              <a:extLst>
                <a:ext uri="{FF2B5EF4-FFF2-40B4-BE49-F238E27FC236}">
                  <a16:creationId xmlns:a16="http://schemas.microsoft.com/office/drawing/2014/main" id="{3E0C4C16-7CE5-C1F9-5541-508000EE7F5E}"/>
                </a:ext>
              </a:extLst>
            </p:cNvPr>
            <p:cNvSpPr/>
            <p:nvPr/>
          </p:nvSpPr>
          <p:spPr>
            <a:xfrm>
              <a:off x="4409826" y="7385436"/>
              <a:ext cx="17486" cy="21522"/>
            </a:xfrm>
            <a:custGeom>
              <a:avLst/>
              <a:gdLst>
                <a:gd name="connsiteX0" fmla="*/ 17487 w 17486"/>
                <a:gd name="connsiteY0" fmla="*/ 14527 h 21522"/>
                <a:gd name="connsiteX1" fmla="*/ 8878 w 17486"/>
                <a:gd name="connsiteY1" fmla="*/ 0 h 21522"/>
                <a:gd name="connsiteX2" fmla="*/ 6457 w 17486"/>
                <a:gd name="connsiteY2" fmla="*/ 3766 h 21522"/>
                <a:gd name="connsiteX3" fmla="*/ 2690 w 17486"/>
                <a:gd name="connsiteY3" fmla="*/ 9685 h 21522"/>
                <a:gd name="connsiteX4" fmla="*/ 0 w 17486"/>
                <a:gd name="connsiteY4" fmla="*/ 15604 h 21522"/>
                <a:gd name="connsiteX5" fmla="*/ 3497 w 17486"/>
                <a:gd name="connsiteY5" fmla="*/ 21522 h 21522"/>
                <a:gd name="connsiteX6" fmla="*/ 10761 w 17486"/>
                <a:gd name="connsiteY6" fmla="*/ 20715 h 21522"/>
                <a:gd name="connsiteX7" fmla="*/ 17487 w 17486"/>
                <a:gd name="connsiteY7" fmla="*/ 14527 h 21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6" h="21522">
                  <a:moveTo>
                    <a:pt x="17487" y="14527"/>
                  </a:moveTo>
                  <a:cubicBezTo>
                    <a:pt x="15603" y="9147"/>
                    <a:pt x="12106" y="4843"/>
                    <a:pt x="8878" y="0"/>
                  </a:cubicBezTo>
                  <a:cubicBezTo>
                    <a:pt x="6726" y="538"/>
                    <a:pt x="6726" y="2152"/>
                    <a:pt x="6457" y="3766"/>
                  </a:cubicBezTo>
                  <a:cubicBezTo>
                    <a:pt x="6188" y="6457"/>
                    <a:pt x="4842" y="8340"/>
                    <a:pt x="2690" y="9685"/>
                  </a:cubicBezTo>
                  <a:cubicBezTo>
                    <a:pt x="1883" y="11568"/>
                    <a:pt x="807" y="13720"/>
                    <a:pt x="0" y="15604"/>
                  </a:cubicBezTo>
                  <a:cubicBezTo>
                    <a:pt x="1076" y="17756"/>
                    <a:pt x="1614" y="19908"/>
                    <a:pt x="3497" y="21522"/>
                  </a:cubicBezTo>
                  <a:cubicBezTo>
                    <a:pt x="5919" y="21253"/>
                    <a:pt x="8340" y="20984"/>
                    <a:pt x="10761" y="20715"/>
                  </a:cubicBezTo>
                  <a:cubicBezTo>
                    <a:pt x="12913" y="18832"/>
                    <a:pt x="15334" y="16680"/>
                    <a:pt x="17487" y="14527"/>
                  </a:cubicBezTo>
                  <a:close/>
                </a:path>
              </a:pathLst>
            </a:custGeom>
            <a:solidFill>
              <a:srgbClr val="4D8E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5" name="Полилиния: фигура 3214">
              <a:extLst>
                <a:ext uri="{FF2B5EF4-FFF2-40B4-BE49-F238E27FC236}">
                  <a16:creationId xmlns:a16="http://schemas.microsoft.com/office/drawing/2014/main" id="{BE028E53-5D35-E6D4-35FD-19BABA1F0565}"/>
                </a:ext>
              </a:extLst>
            </p:cNvPr>
            <p:cNvSpPr/>
            <p:nvPr/>
          </p:nvSpPr>
          <p:spPr>
            <a:xfrm>
              <a:off x="4399060" y="7228056"/>
              <a:ext cx="15607" cy="25826"/>
            </a:xfrm>
            <a:custGeom>
              <a:avLst/>
              <a:gdLst>
                <a:gd name="connsiteX0" fmla="*/ 5385 w 15607"/>
                <a:gd name="connsiteY0" fmla="*/ 25826 h 25826"/>
                <a:gd name="connsiteX1" fmla="*/ 15608 w 15607"/>
                <a:gd name="connsiteY1" fmla="*/ 20984 h 25826"/>
                <a:gd name="connsiteX2" fmla="*/ 8613 w 15607"/>
                <a:gd name="connsiteY2" fmla="*/ 10492 h 25826"/>
                <a:gd name="connsiteX3" fmla="*/ 1080 w 15607"/>
                <a:gd name="connsiteY3" fmla="*/ 0 h 25826"/>
                <a:gd name="connsiteX4" fmla="*/ 5385 w 15607"/>
                <a:gd name="connsiteY4" fmla="*/ 25826 h 25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7" h="25826">
                  <a:moveTo>
                    <a:pt x="5385" y="25826"/>
                  </a:moveTo>
                  <a:cubicBezTo>
                    <a:pt x="7806" y="22060"/>
                    <a:pt x="10496" y="18832"/>
                    <a:pt x="15608" y="20984"/>
                  </a:cubicBezTo>
                  <a:cubicBezTo>
                    <a:pt x="13187" y="17487"/>
                    <a:pt x="11034" y="13989"/>
                    <a:pt x="8613" y="10492"/>
                  </a:cubicBezTo>
                  <a:cubicBezTo>
                    <a:pt x="6461" y="7264"/>
                    <a:pt x="4040" y="4035"/>
                    <a:pt x="1080" y="0"/>
                  </a:cubicBezTo>
                  <a:cubicBezTo>
                    <a:pt x="-265" y="9685"/>
                    <a:pt x="-1610" y="18294"/>
                    <a:pt x="5385" y="25826"/>
                  </a:cubicBezTo>
                  <a:close/>
                </a:path>
              </a:pathLst>
            </a:custGeom>
            <a:solidFill>
              <a:srgbClr val="81BF0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6" name="Полилиния: фигура 3215">
              <a:extLst>
                <a:ext uri="{FF2B5EF4-FFF2-40B4-BE49-F238E27FC236}">
                  <a16:creationId xmlns:a16="http://schemas.microsoft.com/office/drawing/2014/main" id="{57199EAD-F8B5-95A6-AF89-26106E9D4093}"/>
                </a:ext>
              </a:extLst>
            </p:cNvPr>
            <p:cNvSpPr/>
            <p:nvPr/>
          </p:nvSpPr>
          <p:spPr>
            <a:xfrm>
              <a:off x="4405252" y="7451616"/>
              <a:ext cx="37663" cy="27440"/>
            </a:xfrm>
            <a:custGeom>
              <a:avLst/>
              <a:gdLst>
                <a:gd name="connsiteX0" fmla="*/ 25826 w 37663"/>
                <a:gd name="connsiteY0" fmla="*/ 27441 h 27440"/>
                <a:gd name="connsiteX1" fmla="*/ 9147 w 37663"/>
                <a:gd name="connsiteY1" fmla="*/ 13182 h 27440"/>
                <a:gd name="connsiteX2" fmla="*/ 8071 w 37663"/>
                <a:gd name="connsiteY2" fmla="*/ 10761 h 27440"/>
                <a:gd name="connsiteX3" fmla="*/ 16680 w 37663"/>
                <a:gd name="connsiteY3" fmla="*/ 9416 h 27440"/>
                <a:gd name="connsiteX4" fmla="*/ 37664 w 37663"/>
                <a:gd name="connsiteY4" fmla="*/ 22598 h 27440"/>
                <a:gd name="connsiteX5" fmla="*/ 8340 w 37663"/>
                <a:gd name="connsiteY5" fmla="*/ 1345 h 27440"/>
                <a:gd name="connsiteX6" fmla="*/ 0 w 37663"/>
                <a:gd name="connsiteY6" fmla="*/ 0 h 27440"/>
                <a:gd name="connsiteX7" fmla="*/ 2421 w 37663"/>
                <a:gd name="connsiteY7" fmla="*/ 11568 h 27440"/>
                <a:gd name="connsiteX8" fmla="*/ 4035 w 37663"/>
                <a:gd name="connsiteY8" fmla="*/ 14796 h 27440"/>
                <a:gd name="connsiteX9" fmla="*/ 22329 w 37663"/>
                <a:gd name="connsiteY9" fmla="*/ 27172 h 27440"/>
                <a:gd name="connsiteX10" fmla="*/ 25826 w 37663"/>
                <a:gd name="connsiteY10" fmla="*/ 27441 h 27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663" h="27440">
                  <a:moveTo>
                    <a:pt x="25826" y="27441"/>
                  </a:moveTo>
                  <a:cubicBezTo>
                    <a:pt x="21791" y="20984"/>
                    <a:pt x="14527" y="18025"/>
                    <a:pt x="9147" y="13182"/>
                  </a:cubicBezTo>
                  <a:cubicBezTo>
                    <a:pt x="7802" y="12913"/>
                    <a:pt x="6995" y="12106"/>
                    <a:pt x="8071" y="10761"/>
                  </a:cubicBezTo>
                  <a:cubicBezTo>
                    <a:pt x="10223" y="6457"/>
                    <a:pt x="12913" y="6457"/>
                    <a:pt x="16680" y="9416"/>
                  </a:cubicBezTo>
                  <a:cubicBezTo>
                    <a:pt x="23405" y="14527"/>
                    <a:pt x="29324" y="20446"/>
                    <a:pt x="37664" y="22598"/>
                  </a:cubicBezTo>
                  <a:cubicBezTo>
                    <a:pt x="28248" y="15065"/>
                    <a:pt x="18563" y="8071"/>
                    <a:pt x="8340" y="1345"/>
                  </a:cubicBezTo>
                  <a:cubicBezTo>
                    <a:pt x="5381" y="-538"/>
                    <a:pt x="2421" y="1614"/>
                    <a:pt x="0" y="0"/>
                  </a:cubicBezTo>
                  <a:cubicBezTo>
                    <a:pt x="1076" y="3766"/>
                    <a:pt x="7802" y="6188"/>
                    <a:pt x="2421" y="11568"/>
                  </a:cubicBezTo>
                  <a:cubicBezTo>
                    <a:pt x="2421" y="12913"/>
                    <a:pt x="2959" y="14258"/>
                    <a:pt x="4035" y="14796"/>
                  </a:cubicBezTo>
                  <a:cubicBezTo>
                    <a:pt x="10223" y="18832"/>
                    <a:pt x="16142" y="23405"/>
                    <a:pt x="22329" y="27172"/>
                  </a:cubicBezTo>
                  <a:cubicBezTo>
                    <a:pt x="23674" y="27441"/>
                    <a:pt x="24750" y="27441"/>
                    <a:pt x="25826" y="27441"/>
                  </a:cubicBezTo>
                  <a:close/>
                </a:path>
              </a:pathLst>
            </a:custGeom>
            <a:solidFill>
              <a:srgbClr val="5289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7" name="Полилиния: фигура 3216">
              <a:extLst>
                <a:ext uri="{FF2B5EF4-FFF2-40B4-BE49-F238E27FC236}">
                  <a16:creationId xmlns:a16="http://schemas.microsoft.com/office/drawing/2014/main" id="{82E2CB1F-7816-5234-3BF0-EFB9443FB053}"/>
                </a:ext>
              </a:extLst>
            </p:cNvPr>
            <p:cNvSpPr/>
            <p:nvPr/>
          </p:nvSpPr>
          <p:spPr>
            <a:xfrm>
              <a:off x="4464976" y="7454037"/>
              <a:ext cx="15065" cy="22867"/>
            </a:xfrm>
            <a:custGeom>
              <a:avLst/>
              <a:gdLst>
                <a:gd name="connsiteX0" fmla="*/ 2959 w 15065"/>
                <a:gd name="connsiteY0" fmla="*/ 22867 h 22867"/>
                <a:gd name="connsiteX1" fmla="*/ 15065 w 15065"/>
                <a:gd name="connsiteY1" fmla="*/ 13451 h 22867"/>
                <a:gd name="connsiteX2" fmla="*/ 6188 w 15065"/>
                <a:gd name="connsiteY2" fmla="*/ 0 h 22867"/>
                <a:gd name="connsiteX3" fmla="*/ 4035 w 15065"/>
                <a:gd name="connsiteY3" fmla="*/ 1076 h 22867"/>
                <a:gd name="connsiteX4" fmla="*/ 0 w 15065"/>
                <a:gd name="connsiteY4" fmla="*/ 12644 h 22867"/>
                <a:gd name="connsiteX5" fmla="*/ 2959 w 15065"/>
                <a:gd name="connsiteY5" fmla="*/ 22867 h 2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5" h="22867">
                  <a:moveTo>
                    <a:pt x="2959" y="22867"/>
                  </a:moveTo>
                  <a:cubicBezTo>
                    <a:pt x="7264" y="20177"/>
                    <a:pt x="13451" y="19639"/>
                    <a:pt x="15065" y="13451"/>
                  </a:cubicBezTo>
                  <a:cubicBezTo>
                    <a:pt x="12913" y="8340"/>
                    <a:pt x="10492" y="3497"/>
                    <a:pt x="6188" y="0"/>
                  </a:cubicBezTo>
                  <a:cubicBezTo>
                    <a:pt x="5650" y="807"/>
                    <a:pt x="4842" y="1345"/>
                    <a:pt x="4035" y="1076"/>
                  </a:cubicBezTo>
                  <a:cubicBezTo>
                    <a:pt x="2690" y="4843"/>
                    <a:pt x="1345" y="8878"/>
                    <a:pt x="0" y="12644"/>
                  </a:cubicBezTo>
                  <a:cubicBezTo>
                    <a:pt x="5919" y="14258"/>
                    <a:pt x="6726" y="17756"/>
                    <a:pt x="2959" y="22867"/>
                  </a:cubicBezTo>
                  <a:close/>
                </a:path>
              </a:pathLst>
            </a:custGeom>
            <a:solidFill>
              <a:srgbClr val="7EC01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8" name="Полилиния: фигура 3217">
              <a:extLst>
                <a:ext uri="{FF2B5EF4-FFF2-40B4-BE49-F238E27FC236}">
                  <a16:creationId xmlns:a16="http://schemas.microsoft.com/office/drawing/2014/main" id="{8AA7D4CC-0C34-7EDF-9620-627F8E6EA1EB}"/>
                </a:ext>
              </a:extLst>
            </p:cNvPr>
            <p:cNvSpPr/>
            <p:nvPr/>
          </p:nvSpPr>
          <p:spPr>
            <a:xfrm>
              <a:off x="4337685" y="7284290"/>
              <a:ext cx="15107" cy="15317"/>
            </a:xfrm>
            <a:custGeom>
              <a:avLst/>
              <a:gdLst>
                <a:gd name="connsiteX0" fmla="*/ 15107 w 15107"/>
                <a:gd name="connsiteY0" fmla="*/ 7256 h 15317"/>
                <a:gd name="connsiteX1" fmla="*/ 5154 w 15107"/>
                <a:gd name="connsiteY1" fmla="*/ 1337 h 15317"/>
                <a:gd name="connsiteX2" fmla="*/ 2194 w 15107"/>
                <a:gd name="connsiteY2" fmla="*/ 5373 h 15317"/>
                <a:gd name="connsiteX3" fmla="*/ 3270 w 15107"/>
                <a:gd name="connsiteY3" fmla="*/ 14251 h 15317"/>
                <a:gd name="connsiteX4" fmla="*/ 15107 w 15107"/>
                <a:gd name="connsiteY4" fmla="*/ 7256 h 1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07" h="15317">
                  <a:moveTo>
                    <a:pt x="15107" y="7256"/>
                  </a:moveTo>
                  <a:cubicBezTo>
                    <a:pt x="14031" y="-277"/>
                    <a:pt x="12417" y="-1353"/>
                    <a:pt x="5154" y="1337"/>
                  </a:cubicBezTo>
                  <a:cubicBezTo>
                    <a:pt x="3001" y="1875"/>
                    <a:pt x="1925" y="3221"/>
                    <a:pt x="2194" y="5373"/>
                  </a:cubicBezTo>
                  <a:cubicBezTo>
                    <a:pt x="-765" y="8870"/>
                    <a:pt x="-1034" y="11829"/>
                    <a:pt x="3270" y="14251"/>
                  </a:cubicBezTo>
                  <a:cubicBezTo>
                    <a:pt x="10803" y="16941"/>
                    <a:pt x="14838" y="14520"/>
                    <a:pt x="15107" y="7256"/>
                  </a:cubicBezTo>
                  <a:close/>
                </a:path>
              </a:pathLst>
            </a:custGeom>
            <a:solidFill>
              <a:srgbClr val="97D58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19" name="Полилиния: фигура 3218">
              <a:extLst>
                <a:ext uri="{FF2B5EF4-FFF2-40B4-BE49-F238E27FC236}">
                  <a16:creationId xmlns:a16="http://schemas.microsoft.com/office/drawing/2014/main" id="{DCB36823-5B20-EFC1-3714-2FF913C001D8}"/>
                </a:ext>
              </a:extLst>
            </p:cNvPr>
            <p:cNvSpPr/>
            <p:nvPr/>
          </p:nvSpPr>
          <p:spPr>
            <a:xfrm>
              <a:off x="4471164" y="7451347"/>
              <a:ext cx="20599" cy="20295"/>
            </a:xfrm>
            <a:custGeom>
              <a:avLst/>
              <a:gdLst>
                <a:gd name="connsiteX0" fmla="*/ 0 w 20599"/>
                <a:gd name="connsiteY0" fmla="*/ 2421 h 20295"/>
                <a:gd name="connsiteX1" fmla="*/ 8878 w 20599"/>
                <a:gd name="connsiteY1" fmla="*/ 15873 h 20295"/>
                <a:gd name="connsiteX2" fmla="*/ 14258 w 20599"/>
                <a:gd name="connsiteY2" fmla="*/ 19370 h 20295"/>
                <a:gd name="connsiteX3" fmla="*/ 19908 w 20599"/>
                <a:gd name="connsiteY3" fmla="*/ 18563 h 20295"/>
                <a:gd name="connsiteX4" fmla="*/ 19101 w 20599"/>
                <a:gd name="connsiteY4" fmla="*/ 13451 h 20295"/>
                <a:gd name="connsiteX5" fmla="*/ 9147 w 20599"/>
                <a:gd name="connsiteY5" fmla="*/ 5650 h 20295"/>
                <a:gd name="connsiteX6" fmla="*/ 2152 w 20599"/>
                <a:gd name="connsiteY6" fmla="*/ 0 h 20295"/>
                <a:gd name="connsiteX7" fmla="*/ 0 w 20599"/>
                <a:gd name="connsiteY7" fmla="*/ 2421 h 20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599" h="20295">
                  <a:moveTo>
                    <a:pt x="0" y="2421"/>
                  </a:moveTo>
                  <a:cubicBezTo>
                    <a:pt x="2152" y="7533"/>
                    <a:pt x="4573" y="12375"/>
                    <a:pt x="8878" y="15873"/>
                  </a:cubicBezTo>
                  <a:cubicBezTo>
                    <a:pt x="10761" y="16949"/>
                    <a:pt x="12375" y="18294"/>
                    <a:pt x="14258" y="19370"/>
                  </a:cubicBezTo>
                  <a:cubicBezTo>
                    <a:pt x="16411" y="20715"/>
                    <a:pt x="18294" y="20715"/>
                    <a:pt x="19908" y="18563"/>
                  </a:cubicBezTo>
                  <a:cubicBezTo>
                    <a:pt x="21253" y="16680"/>
                    <a:pt x="20446" y="14796"/>
                    <a:pt x="19101" y="13451"/>
                  </a:cubicBezTo>
                  <a:cubicBezTo>
                    <a:pt x="15873" y="10761"/>
                    <a:pt x="12375" y="8340"/>
                    <a:pt x="9147" y="5650"/>
                  </a:cubicBezTo>
                  <a:cubicBezTo>
                    <a:pt x="5919" y="5112"/>
                    <a:pt x="5112" y="1345"/>
                    <a:pt x="2152" y="0"/>
                  </a:cubicBezTo>
                  <a:cubicBezTo>
                    <a:pt x="1076" y="807"/>
                    <a:pt x="538" y="1614"/>
                    <a:pt x="0" y="2421"/>
                  </a:cubicBezTo>
                  <a:close/>
                </a:path>
              </a:pathLst>
            </a:custGeom>
            <a:solidFill>
              <a:srgbClr val="D4F87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0" name="Полилиния: фигура 3219">
              <a:extLst>
                <a:ext uri="{FF2B5EF4-FFF2-40B4-BE49-F238E27FC236}">
                  <a16:creationId xmlns:a16="http://schemas.microsoft.com/office/drawing/2014/main" id="{29B1DDF7-2B45-2EC7-9814-3FA04322CACE}"/>
                </a:ext>
              </a:extLst>
            </p:cNvPr>
            <p:cNvSpPr/>
            <p:nvPr/>
          </p:nvSpPr>
          <p:spPr>
            <a:xfrm>
              <a:off x="4352927" y="7202824"/>
              <a:ext cx="11404" cy="19578"/>
            </a:xfrm>
            <a:custGeom>
              <a:avLst/>
              <a:gdLst>
                <a:gd name="connsiteX0" fmla="*/ 135 w 11404"/>
                <a:gd name="connsiteY0" fmla="*/ 8553 h 19578"/>
                <a:gd name="connsiteX1" fmla="*/ 3094 w 11404"/>
                <a:gd name="connsiteY1" fmla="*/ 17162 h 19578"/>
                <a:gd name="connsiteX2" fmla="*/ 10896 w 11404"/>
                <a:gd name="connsiteY2" fmla="*/ 18238 h 19578"/>
                <a:gd name="connsiteX3" fmla="*/ 7936 w 11404"/>
                <a:gd name="connsiteY3" fmla="*/ 4786 h 19578"/>
                <a:gd name="connsiteX4" fmla="*/ 6322 w 11404"/>
                <a:gd name="connsiteY4" fmla="*/ 2903 h 19578"/>
                <a:gd name="connsiteX5" fmla="*/ 1480 w 11404"/>
                <a:gd name="connsiteY5" fmla="*/ 213 h 19578"/>
                <a:gd name="connsiteX6" fmla="*/ 135 w 11404"/>
                <a:gd name="connsiteY6" fmla="*/ 5055 h 19578"/>
                <a:gd name="connsiteX7" fmla="*/ 135 w 11404"/>
                <a:gd name="connsiteY7" fmla="*/ 8553 h 19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404" h="19578">
                  <a:moveTo>
                    <a:pt x="135" y="8553"/>
                  </a:moveTo>
                  <a:cubicBezTo>
                    <a:pt x="1211" y="11512"/>
                    <a:pt x="2287" y="14471"/>
                    <a:pt x="3094" y="17162"/>
                  </a:cubicBezTo>
                  <a:cubicBezTo>
                    <a:pt x="5515" y="19045"/>
                    <a:pt x="7936" y="20928"/>
                    <a:pt x="10896" y="18238"/>
                  </a:cubicBezTo>
                  <a:cubicBezTo>
                    <a:pt x="13048" y="13126"/>
                    <a:pt x="7667" y="9360"/>
                    <a:pt x="7936" y="4786"/>
                  </a:cubicBezTo>
                  <a:cubicBezTo>
                    <a:pt x="7398" y="4248"/>
                    <a:pt x="6860" y="3441"/>
                    <a:pt x="6322" y="2903"/>
                  </a:cubicBezTo>
                  <a:cubicBezTo>
                    <a:pt x="5246" y="1020"/>
                    <a:pt x="3901" y="-594"/>
                    <a:pt x="1480" y="213"/>
                  </a:cubicBezTo>
                  <a:cubicBezTo>
                    <a:pt x="-942" y="1020"/>
                    <a:pt x="404" y="3441"/>
                    <a:pt x="135" y="5055"/>
                  </a:cubicBezTo>
                  <a:cubicBezTo>
                    <a:pt x="135" y="6132"/>
                    <a:pt x="135" y="7208"/>
                    <a:pt x="135" y="8553"/>
                  </a:cubicBezTo>
                  <a:close/>
                </a:path>
              </a:pathLst>
            </a:custGeom>
            <a:solidFill>
              <a:srgbClr val="98D58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1" name="Полилиния: фигура 3220">
              <a:extLst>
                <a:ext uri="{FF2B5EF4-FFF2-40B4-BE49-F238E27FC236}">
                  <a16:creationId xmlns:a16="http://schemas.microsoft.com/office/drawing/2014/main" id="{7DDA3FEE-2DAC-4D1C-8ABB-B1411FA36228}"/>
                </a:ext>
              </a:extLst>
            </p:cNvPr>
            <p:cNvSpPr/>
            <p:nvPr/>
          </p:nvSpPr>
          <p:spPr>
            <a:xfrm>
              <a:off x="4444261" y="7444621"/>
              <a:ext cx="20445" cy="21791"/>
            </a:xfrm>
            <a:custGeom>
              <a:avLst/>
              <a:gdLst>
                <a:gd name="connsiteX0" fmla="*/ 20446 w 20445"/>
                <a:gd name="connsiteY0" fmla="*/ 21791 h 21791"/>
                <a:gd name="connsiteX1" fmla="*/ 10761 w 20445"/>
                <a:gd name="connsiteY1" fmla="*/ 8878 h 21791"/>
                <a:gd name="connsiteX2" fmla="*/ 4842 w 20445"/>
                <a:gd name="connsiteY2" fmla="*/ 0 h 21791"/>
                <a:gd name="connsiteX3" fmla="*/ 0 w 20445"/>
                <a:gd name="connsiteY3" fmla="*/ 4304 h 21791"/>
                <a:gd name="connsiteX4" fmla="*/ 6188 w 20445"/>
                <a:gd name="connsiteY4" fmla="*/ 16949 h 21791"/>
                <a:gd name="connsiteX5" fmla="*/ 20446 w 20445"/>
                <a:gd name="connsiteY5" fmla="*/ 21791 h 21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45" h="21791">
                  <a:moveTo>
                    <a:pt x="20446" y="21791"/>
                  </a:moveTo>
                  <a:cubicBezTo>
                    <a:pt x="19908" y="15604"/>
                    <a:pt x="14527" y="12913"/>
                    <a:pt x="10761" y="8878"/>
                  </a:cubicBezTo>
                  <a:cubicBezTo>
                    <a:pt x="8340" y="6457"/>
                    <a:pt x="6726" y="2959"/>
                    <a:pt x="4842" y="0"/>
                  </a:cubicBezTo>
                  <a:cubicBezTo>
                    <a:pt x="2152" y="269"/>
                    <a:pt x="0" y="1345"/>
                    <a:pt x="0" y="4304"/>
                  </a:cubicBezTo>
                  <a:cubicBezTo>
                    <a:pt x="5112" y="6995"/>
                    <a:pt x="6188" y="11837"/>
                    <a:pt x="6188" y="16949"/>
                  </a:cubicBezTo>
                  <a:cubicBezTo>
                    <a:pt x="10492" y="20177"/>
                    <a:pt x="16142" y="18832"/>
                    <a:pt x="20446" y="21791"/>
                  </a:cubicBezTo>
                  <a:close/>
                </a:path>
              </a:pathLst>
            </a:custGeom>
            <a:solidFill>
              <a:srgbClr val="7EC31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2" name="Полилиния: фигура 3221">
              <a:extLst>
                <a:ext uri="{FF2B5EF4-FFF2-40B4-BE49-F238E27FC236}">
                  <a16:creationId xmlns:a16="http://schemas.microsoft.com/office/drawing/2014/main" id="{059262F5-50CD-B0C0-16DB-D333563E4362}"/>
                </a:ext>
              </a:extLst>
            </p:cNvPr>
            <p:cNvSpPr/>
            <p:nvPr/>
          </p:nvSpPr>
          <p:spPr>
            <a:xfrm>
              <a:off x="4368136" y="7075621"/>
              <a:ext cx="12387" cy="15784"/>
            </a:xfrm>
            <a:custGeom>
              <a:avLst/>
              <a:gdLst>
                <a:gd name="connsiteX0" fmla="*/ 1605 w 12387"/>
                <a:gd name="connsiteY0" fmla="*/ 9851 h 15784"/>
                <a:gd name="connsiteX1" fmla="*/ 4833 w 12387"/>
                <a:gd name="connsiteY1" fmla="*/ 15770 h 15784"/>
                <a:gd name="connsiteX2" fmla="*/ 12097 w 12387"/>
                <a:gd name="connsiteY2" fmla="*/ 8775 h 15784"/>
                <a:gd name="connsiteX3" fmla="*/ 8868 w 12387"/>
                <a:gd name="connsiteY3" fmla="*/ 1243 h 15784"/>
                <a:gd name="connsiteX4" fmla="*/ 2412 w 12387"/>
                <a:gd name="connsiteY4" fmla="*/ 705 h 15784"/>
                <a:gd name="connsiteX5" fmla="*/ 528 w 12387"/>
                <a:gd name="connsiteY5" fmla="*/ 7161 h 15784"/>
                <a:gd name="connsiteX6" fmla="*/ 1605 w 12387"/>
                <a:gd name="connsiteY6" fmla="*/ 9851 h 15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87" h="15784">
                  <a:moveTo>
                    <a:pt x="1605" y="9851"/>
                  </a:moveTo>
                  <a:cubicBezTo>
                    <a:pt x="2681" y="11735"/>
                    <a:pt x="3757" y="13887"/>
                    <a:pt x="4833" y="15770"/>
                  </a:cubicBezTo>
                  <a:cubicBezTo>
                    <a:pt x="9944" y="16039"/>
                    <a:pt x="11020" y="12542"/>
                    <a:pt x="12097" y="8775"/>
                  </a:cubicBezTo>
                  <a:cubicBezTo>
                    <a:pt x="12904" y="5547"/>
                    <a:pt x="12097" y="2857"/>
                    <a:pt x="8868" y="1243"/>
                  </a:cubicBezTo>
                  <a:cubicBezTo>
                    <a:pt x="6716" y="167"/>
                    <a:pt x="4564" y="-641"/>
                    <a:pt x="2412" y="705"/>
                  </a:cubicBezTo>
                  <a:cubicBezTo>
                    <a:pt x="-10" y="2319"/>
                    <a:pt x="-548" y="4471"/>
                    <a:pt x="528" y="7161"/>
                  </a:cubicBezTo>
                  <a:cubicBezTo>
                    <a:pt x="259" y="8237"/>
                    <a:pt x="1605" y="8775"/>
                    <a:pt x="1605" y="9851"/>
                  </a:cubicBezTo>
                  <a:close/>
                </a:path>
              </a:pathLst>
            </a:custGeom>
            <a:solidFill>
              <a:srgbClr val="4D8E2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3" name="Полилиния: фигура 3222">
              <a:extLst>
                <a:ext uri="{FF2B5EF4-FFF2-40B4-BE49-F238E27FC236}">
                  <a16:creationId xmlns:a16="http://schemas.microsoft.com/office/drawing/2014/main" id="{FBF25C18-FA39-8250-6119-E79413DDC62F}"/>
                </a:ext>
              </a:extLst>
            </p:cNvPr>
            <p:cNvSpPr/>
            <p:nvPr/>
          </p:nvSpPr>
          <p:spPr>
            <a:xfrm>
              <a:off x="4340056" y="7254690"/>
              <a:ext cx="10754" cy="23229"/>
            </a:xfrm>
            <a:custGeom>
              <a:avLst/>
              <a:gdLst>
                <a:gd name="connsiteX0" fmla="*/ 92 w 10754"/>
                <a:gd name="connsiteY0" fmla="*/ 0 h 23229"/>
                <a:gd name="connsiteX1" fmla="*/ 3859 w 10754"/>
                <a:gd name="connsiteY1" fmla="*/ 19908 h 23229"/>
                <a:gd name="connsiteX2" fmla="*/ 8701 w 10754"/>
                <a:gd name="connsiteY2" fmla="*/ 23136 h 23229"/>
                <a:gd name="connsiteX3" fmla="*/ 10315 w 10754"/>
                <a:gd name="connsiteY3" fmla="*/ 17756 h 23229"/>
                <a:gd name="connsiteX4" fmla="*/ 92 w 10754"/>
                <a:gd name="connsiteY4" fmla="*/ 0 h 2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54" h="23229">
                  <a:moveTo>
                    <a:pt x="92" y="0"/>
                  </a:moveTo>
                  <a:cubicBezTo>
                    <a:pt x="-446" y="8071"/>
                    <a:pt x="1438" y="13989"/>
                    <a:pt x="3859" y="19908"/>
                  </a:cubicBezTo>
                  <a:cubicBezTo>
                    <a:pt x="4666" y="21791"/>
                    <a:pt x="6549" y="23674"/>
                    <a:pt x="8701" y="23136"/>
                  </a:cubicBezTo>
                  <a:cubicBezTo>
                    <a:pt x="11391" y="22329"/>
                    <a:pt x="10853" y="19639"/>
                    <a:pt x="10315" y="17756"/>
                  </a:cubicBezTo>
                  <a:cubicBezTo>
                    <a:pt x="9508" y="10761"/>
                    <a:pt x="6280" y="5381"/>
                    <a:pt x="92" y="0"/>
                  </a:cubicBezTo>
                  <a:close/>
                </a:path>
              </a:pathLst>
            </a:custGeom>
            <a:solidFill>
              <a:srgbClr val="7EC2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4" name="Полилиния: фигура 3223">
              <a:extLst>
                <a:ext uri="{FF2B5EF4-FFF2-40B4-BE49-F238E27FC236}">
                  <a16:creationId xmlns:a16="http://schemas.microsoft.com/office/drawing/2014/main" id="{7B86AECB-A4D0-154B-DF8C-B9BB342F3A42}"/>
                </a:ext>
              </a:extLst>
            </p:cNvPr>
            <p:cNvSpPr/>
            <p:nvPr/>
          </p:nvSpPr>
          <p:spPr>
            <a:xfrm>
              <a:off x="4329676" y="7273956"/>
              <a:ext cx="12893" cy="16704"/>
            </a:xfrm>
            <a:custGeom>
              <a:avLst/>
              <a:gdLst>
                <a:gd name="connsiteX0" fmla="*/ 9934 w 12893"/>
                <a:gd name="connsiteY0" fmla="*/ 15438 h 16704"/>
                <a:gd name="connsiteX1" fmla="*/ 12893 w 12893"/>
                <a:gd name="connsiteY1" fmla="*/ 11403 h 16704"/>
                <a:gd name="connsiteX2" fmla="*/ 5360 w 12893"/>
                <a:gd name="connsiteY2" fmla="*/ 911 h 16704"/>
                <a:gd name="connsiteX3" fmla="*/ 2132 w 12893"/>
                <a:gd name="connsiteY3" fmla="*/ 911 h 16704"/>
                <a:gd name="connsiteX4" fmla="*/ 1325 w 12893"/>
                <a:gd name="connsiteY4" fmla="*/ 11672 h 16704"/>
                <a:gd name="connsiteX5" fmla="*/ 9934 w 12893"/>
                <a:gd name="connsiteY5" fmla="*/ 15438 h 16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3" h="16704">
                  <a:moveTo>
                    <a:pt x="9934" y="15438"/>
                  </a:moveTo>
                  <a:cubicBezTo>
                    <a:pt x="11010" y="14093"/>
                    <a:pt x="12086" y="12748"/>
                    <a:pt x="12893" y="11403"/>
                  </a:cubicBezTo>
                  <a:cubicBezTo>
                    <a:pt x="12355" y="6291"/>
                    <a:pt x="7512" y="4677"/>
                    <a:pt x="5360" y="911"/>
                  </a:cubicBezTo>
                  <a:cubicBezTo>
                    <a:pt x="4553" y="-165"/>
                    <a:pt x="2939" y="-434"/>
                    <a:pt x="2132" y="911"/>
                  </a:cubicBezTo>
                  <a:cubicBezTo>
                    <a:pt x="-558" y="4408"/>
                    <a:pt x="-558" y="8174"/>
                    <a:pt x="1325" y="11672"/>
                  </a:cubicBezTo>
                  <a:cubicBezTo>
                    <a:pt x="3208" y="14362"/>
                    <a:pt x="5091" y="18935"/>
                    <a:pt x="9934" y="15438"/>
                  </a:cubicBezTo>
                  <a:close/>
                </a:path>
              </a:pathLst>
            </a:custGeom>
            <a:solidFill>
              <a:srgbClr val="4C8D2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5" name="Полилиния: фигура 3224">
              <a:extLst>
                <a:ext uri="{FF2B5EF4-FFF2-40B4-BE49-F238E27FC236}">
                  <a16:creationId xmlns:a16="http://schemas.microsoft.com/office/drawing/2014/main" id="{0946381C-6CA8-2376-1E5A-6923273B23BF}"/>
                </a:ext>
              </a:extLst>
            </p:cNvPr>
            <p:cNvSpPr/>
            <p:nvPr/>
          </p:nvSpPr>
          <p:spPr>
            <a:xfrm>
              <a:off x="4330244" y="6953938"/>
              <a:ext cx="11683" cy="16661"/>
            </a:xfrm>
            <a:custGeom>
              <a:avLst/>
              <a:gdLst>
                <a:gd name="connsiteX0" fmla="*/ 9904 w 11683"/>
                <a:gd name="connsiteY0" fmla="*/ 16661 h 16661"/>
                <a:gd name="connsiteX1" fmla="*/ 10443 w 11683"/>
                <a:gd name="connsiteY1" fmla="*/ 4017 h 16661"/>
                <a:gd name="connsiteX2" fmla="*/ 3448 w 11683"/>
                <a:gd name="connsiteY2" fmla="*/ 520 h 16661"/>
                <a:gd name="connsiteX3" fmla="*/ 489 w 11683"/>
                <a:gd name="connsiteY3" fmla="*/ 8590 h 16661"/>
                <a:gd name="connsiteX4" fmla="*/ 9904 w 11683"/>
                <a:gd name="connsiteY4" fmla="*/ 16661 h 16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83" h="16661">
                  <a:moveTo>
                    <a:pt x="9904" y="16661"/>
                  </a:moveTo>
                  <a:cubicBezTo>
                    <a:pt x="10174" y="12088"/>
                    <a:pt x="13402" y="8321"/>
                    <a:pt x="10443" y="4017"/>
                  </a:cubicBezTo>
                  <a:cubicBezTo>
                    <a:pt x="8828" y="1327"/>
                    <a:pt x="7214" y="-1095"/>
                    <a:pt x="3448" y="520"/>
                  </a:cubicBezTo>
                  <a:cubicBezTo>
                    <a:pt x="-587" y="2134"/>
                    <a:pt x="-318" y="5362"/>
                    <a:pt x="489" y="8590"/>
                  </a:cubicBezTo>
                  <a:cubicBezTo>
                    <a:pt x="1834" y="12626"/>
                    <a:pt x="5600" y="14240"/>
                    <a:pt x="9904" y="16661"/>
                  </a:cubicBezTo>
                  <a:close/>
                </a:path>
              </a:pathLst>
            </a:custGeom>
            <a:solidFill>
              <a:srgbClr val="97D48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6" name="Полилиния: фигура 3225">
              <a:extLst>
                <a:ext uri="{FF2B5EF4-FFF2-40B4-BE49-F238E27FC236}">
                  <a16:creationId xmlns:a16="http://schemas.microsoft.com/office/drawing/2014/main" id="{937E7A80-B923-BE7E-E8C3-E65899AF0881}"/>
                </a:ext>
              </a:extLst>
            </p:cNvPr>
            <p:cNvSpPr/>
            <p:nvPr/>
          </p:nvSpPr>
          <p:spPr>
            <a:xfrm>
              <a:off x="4387626" y="7143090"/>
              <a:ext cx="12849" cy="13920"/>
            </a:xfrm>
            <a:custGeom>
              <a:avLst/>
              <a:gdLst>
                <a:gd name="connsiteX0" fmla="*/ 9017 w 12849"/>
                <a:gd name="connsiteY0" fmla="*/ 1837 h 13920"/>
                <a:gd name="connsiteX1" fmla="*/ 1754 w 12849"/>
                <a:gd name="connsiteY1" fmla="*/ 1299 h 13920"/>
                <a:gd name="connsiteX2" fmla="*/ 2292 w 12849"/>
                <a:gd name="connsiteY2" fmla="*/ 11791 h 13920"/>
                <a:gd name="connsiteX3" fmla="*/ 11439 w 12849"/>
                <a:gd name="connsiteY3" fmla="*/ 11791 h 13920"/>
                <a:gd name="connsiteX4" fmla="*/ 9017 w 12849"/>
                <a:gd name="connsiteY4" fmla="*/ 1837 h 13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49" h="13920">
                  <a:moveTo>
                    <a:pt x="9017" y="1837"/>
                  </a:moveTo>
                  <a:cubicBezTo>
                    <a:pt x="6596" y="761"/>
                    <a:pt x="3637" y="-1391"/>
                    <a:pt x="1754" y="1299"/>
                  </a:cubicBezTo>
                  <a:cubicBezTo>
                    <a:pt x="-130" y="4527"/>
                    <a:pt x="-1206" y="8832"/>
                    <a:pt x="2292" y="11791"/>
                  </a:cubicBezTo>
                  <a:cubicBezTo>
                    <a:pt x="4982" y="14212"/>
                    <a:pt x="8748" y="15019"/>
                    <a:pt x="11439" y="11791"/>
                  </a:cubicBezTo>
                  <a:cubicBezTo>
                    <a:pt x="14667" y="8025"/>
                    <a:pt x="11708" y="4796"/>
                    <a:pt x="9017" y="1837"/>
                  </a:cubicBezTo>
                  <a:close/>
                </a:path>
              </a:pathLst>
            </a:custGeom>
            <a:solidFill>
              <a:srgbClr val="4C8D2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7" name="Полилиния: фигура 3226">
              <a:extLst>
                <a:ext uri="{FF2B5EF4-FFF2-40B4-BE49-F238E27FC236}">
                  <a16:creationId xmlns:a16="http://schemas.microsoft.com/office/drawing/2014/main" id="{BEFEA10C-A27B-A850-D239-0E72F79F77B5}"/>
                </a:ext>
              </a:extLst>
            </p:cNvPr>
            <p:cNvSpPr/>
            <p:nvPr/>
          </p:nvSpPr>
          <p:spPr>
            <a:xfrm>
              <a:off x="4438067" y="7435403"/>
              <a:ext cx="11935" cy="13791"/>
            </a:xfrm>
            <a:custGeom>
              <a:avLst/>
              <a:gdLst>
                <a:gd name="connsiteX0" fmla="*/ 6194 w 11935"/>
                <a:gd name="connsiteY0" fmla="*/ 13792 h 13791"/>
                <a:gd name="connsiteX1" fmla="*/ 11036 w 11935"/>
                <a:gd name="connsiteY1" fmla="*/ 9487 h 13791"/>
                <a:gd name="connsiteX2" fmla="*/ 7808 w 11935"/>
                <a:gd name="connsiteY2" fmla="*/ 879 h 13791"/>
                <a:gd name="connsiteX3" fmla="*/ 1082 w 11935"/>
                <a:gd name="connsiteY3" fmla="*/ 5183 h 13791"/>
                <a:gd name="connsiteX4" fmla="*/ 6194 w 11935"/>
                <a:gd name="connsiteY4" fmla="*/ 13792 h 13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35" h="13791">
                  <a:moveTo>
                    <a:pt x="6194" y="13792"/>
                  </a:moveTo>
                  <a:cubicBezTo>
                    <a:pt x="7808" y="12447"/>
                    <a:pt x="9422" y="10833"/>
                    <a:pt x="11036" y="9487"/>
                  </a:cubicBezTo>
                  <a:cubicBezTo>
                    <a:pt x="12920" y="5452"/>
                    <a:pt x="11843" y="2762"/>
                    <a:pt x="7808" y="879"/>
                  </a:cubicBezTo>
                  <a:cubicBezTo>
                    <a:pt x="2966" y="-1543"/>
                    <a:pt x="1889" y="1417"/>
                    <a:pt x="1082" y="5183"/>
                  </a:cubicBezTo>
                  <a:cubicBezTo>
                    <a:pt x="-1339" y="11102"/>
                    <a:pt x="275" y="13792"/>
                    <a:pt x="6194" y="13792"/>
                  </a:cubicBezTo>
                  <a:close/>
                </a:path>
              </a:pathLst>
            </a:custGeom>
            <a:solidFill>
              <a:srgbClr val="99D68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8" name="Полилиния: фигура 3227">
              <a:extLst>
                <a:ext uri="{FF2B5EF4-FFF2-40B4-BE49-F238E27FC236}">
                  <a16:creationId xmlns:a16="http://schemas.microsoft.com/office/drawing/2014/main" id="{1CE01019-3AA0-7277-FD80-D3EBF501AC50}"/>
                </a:ext>
              </a:extLst>
            </p:cNvPr>
            <p:cNvSpPr/>
            <p:nvPr/>
          </p:nvSpPr>
          <p:spPr>
            <a:xfrm>
              <a:off x="4353011" y="7134679"/>
              <a:ext cx="7765" cy="22555"/>
            </a:xfrm>
            <a:custGeom>
              <a:avLst/>
              <a:gdLst>
                <a:gd name="connsiteX0" fmla="*/ 5969 w 7765"/>
                <a:gd name="connsiteY0" fmla="*/ 21548 h 22555"/>
                <a:gd name="connsiteX1" fmla="*/ 6507 w 7765"/>
                <a:gd name="connsiteY1" fmla="*/ 2985 h 22555"/>
                <a:gd name="connsiteX2" fmla="*/ 3817 w 7765"/>
                <a:gd name="connsiteY2" fmla="*/ 26 h 22555"/>
                <a:gd name="connsiteX3" fmla="*/ 2203 w 7765"/>
                <a:gd name="connsiteY3" fmla="*/ 1640 h 22555"/>
                <a:gd name="connsiteX4" fmla="*/ 319 w 7765"/>
                <a:gd name="connsiteY4" fmla="*/ 22086 h 22555"/>
                <a:gd name="connsiteX5" fmla="*/ 5969 w 7765"/>
                <a:gd name="connsiteY5" fmla="*/ 21548 h 2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65" h="22555">
                  <a:moveTo>
                    <a:pt x="5969" y="21548"/>
                  </a:moveTo>
                  <a:cubicBezTo>
                    <a:pt x="8928" y="15360"/>
                    <a:pt x="7583" y="9173"/>
                    <a:pt x="6507" y="2985"/>
                  </a:cubicBezTo>
                  <a:cubicBezTo>
                    <a:pt x="6238" y="1640"/>
                    <a:pt x="5969" y="-243"/>
                    <a:pt x="3817" y="26"/>
                  </a:cubicBezTo>
                  <a:cubicBezTo>
                    <a:pt x="3279" y="26"/>
                    <a:pt x="2203" y="1102"/>
                    <a:pt x="2203" y="1640"/>
                  </a:cubicBezTo>
                  <a:cubicBezTo>
                    <a:pt x="3817" y="8635"/>
                    <a:pt x="-1295" y="15091"/>
                    <a:pt x="319" y="22086"/>
                  </a:cubicBezTo>
                  <a:cubicBezTo>
                    <a:pt x="2472" y="22893"/>
                    <a:pt x="4086" y="22624"/>
                    <a:pt x="5969" y="21548"/>
                  </a:cubicBezTo>
                  <a:close/>
                </a:path>
              </a:pathLst>
            </a:custGeom>
            <a:solidFill>
              <a:srgbClr val="7DC22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29" name="Полилиния: фигура 3228">
              <a:extLst>
                <a:ext uri="{FF2B5EF4-FFF2-40B4-BE49-F238E27FC236}">
                  <a16:creationId xmlns:a16="http://schemas.microsoft.com/office/drawing/2014/main" id="{B4E3273C-5909-143A-541C-B4438950975C}"/>
                </a:ext>
              </a:extLst>
            </p:cNvPr>
            <p:cNvSpPr/>
            <p:nvPr/>
          </p:nvSpPr>
          <p:spPr>
            <a:xfrm>
              <a:off x="4379005" y="7177434"/>
              <a:ext cx="7953" cy="21855"/>
            </a:xfrm>
            <a:custGeom>
              <a:avLst/>
              <a:gdLst>
                <a:gd name="connsiteX0" fmla="*/ 152 w 7953"/>
                <a:gd name="connsiteY0" fmla="*/ 2198 h 21855"/>
                <a:gd name="connsiteX1" fmla="*/ 1766 w 7953"/>
                <a:gd name="connsiteY1" fmla="*/ 17801 h 21855"/>
                <a:gd name="connsiteX2" fmla="*/ 4456 w 7953"/>
                <a:gd name="connsiteY2" fmla="*/ 21837 h 21855"/>
                <a:gd name="connsiteX3" fmla="*/ 7953 w 7953"/>
                <a:gd name="connsiteY3" fmla="*/ 17263 h 21855"/>
                <a:gd name="connsiteX4" fmla="*/ 3649 w 7953"/>
                <a:gd name="connsiteY4" fmla="*/ 1660 h 21855"/>
                <a:gd name="connsiteX5" fmla="*/ 152 w 7953"/>
                <a:gd name="connsiteY5" fmla="*/ 2198 h 21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53" h="21855">
                  <a:moveTo>
                    <a:pt x="152" y="2198"/>
                  </a:moveTo>
                  <a:cubicBezTo>
                    <a:pt x="-655" y="7578"/>
                    <a:pt x="2035" y="12421"/>
                    <a:pt x="1766" y="17801"/>
                  </a:cubicBezTo>
                  <a:cubicBezTo>
                    <a:pt x="1766" y="19415"/>
                    <a:pt x="1766" y="22106"/>
                    <a:pt x="4456" y="21837"/>
                  </a:cubicBezTo>
                  <a:cubicBezTo>
                    <a:pt x="6877" y="21568"/>
                    <a:pt x="7953" y="19684"/>
                    <a:pt x="7953" y="17263"/>
                  </a:cubicBezTo>
                  <a:cubicBezTo>
                    <a:pt x="7953" y="11614"/>
                    <a:pt x="6070" y="6502"/>
                    <a:pt x="3649" y="1660"/>
                  </a:cubicBezTo>
                  <a:cubicBezTo>
                    <a:pt x="2304" y="-761"/>
                    <a:pt x="1228" y="-493"/>
                    <a:pt x="152" y="2198"/>
                  </a:cubicBezTo>
                  <a:close/>
                </a:path>
              </a:pathLst>
            </a:custGeom>
            <a:solidFill>
              <a:srgbClr val="97D58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0" name="Полилиния: фигура 3229">
              <a:extLst>
                <a:ext uri="{FF2B5EF4-FFF2-40B4-BE49-F238E27FC236}">
                  <a16:creationId xmlns:a16="http://schemas.microsoft.com/office/drawing/2014/main" id="{055A22BF-B888-690B-9758-6542C861C113}"/>
                </a:ext>
              </a:extLst>
            </p:cNvPr>
            <p:cNvSpPr/>
            <p:nvPr/>
          </p:nvSpPr>
          <p:spPr>
            <a:xfrm>
              <a:off x="4408762" y="7283630"/>
              <a:ext cx="11023" cy="13289"/>
            </a:xfrm>
            <a:custGeom>
              <a:avLst/>
              <a:gdLst>
                <a:gd name="connsiteX0" fmla="*/ 3485 w 11023"/>
                <a:gd name="connsiteY0" fmla="*/ 11682 h 13289"/>
                <a:gd name="connsiteX1" fmla="*/ 9942 w 11023"/>
                <a:gd name="connsiteY1" fmla="*/ 11951 h 13289"/>
                <a:gd name="connsiteX2" fmla="*/ 6444 w 11023"/>
                <a:gd name="connsiteY2" fmla="*/ 1728 h 13289"/>
                <a:gd name="connsiteX3" fmla="*/ 526 w 11023"/>
                <a:gd name="connsiteY3" fmla="*/ 1728 h 13289"/>
                <a:gd name="connsiteX4" fmla="*/ 3485 w 11023"/>
                <a:gd name="connsiteY4" fmla="*/ 11682 h 13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23" h="13289">
                  <a:moveTo>
                    <a:pt x="3485" y="11682"/>
                  </a:moveTo>
                  <a:cubicBezTo>
                    <a:pt x="5637" y="13027"/>
                    <a:pt x="8328" y="14372"/>
                    <a:pt x="9942" y="11951"/>
                  </a:cubicBezTo>
                  <a:cubicBezTo>
                    <a:pt x="13170" y="7378"/>
                    <a:pt x="8328" y="4687"/>
                    <a:pt x="6444" y="1728"/>
                  </a:cubicBezTo>
                  <a:cubicBezTo>
                    <a:pt x="5368" y="-155"/>
                    <a:pt x="1871" y="-962"/>
                    <a:pt x="526" y="1728"/>
                  </a:cubicBezTo>
                  <a:cubicBezTo>
                    <a:pt x="-1088" y="5495"/>
                    <a:pt x="1333" y="8723"/>
                    <a:pt x="3485" y="11682"/>
                  </a:cubicBezTo>
                  <a:close/>
                </a:path>
              </a:pathLst>
            </a:custGeom>
            <a:solidFill>
              <a:srgbClr val="96D48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1" name="Полилиния: фигура 3230">
              <a:extLst>
                <a:ext uri="{FF2B5EF4-FFF2-40B4-BE49-F238E27FC236}">
                  <a16:creationId xmlns:a16="http://schemas.microsoft.com/office/drawing/2014/main" id="{9A95E8CB-7264-5699-70B1-70AF69205D7D}"/>
                </a:ext>
              </a:extLst>
            </p:cNvPr>
            <p:cNvSpPr/>
            <p:nvPr/>
          </p:nvSpPr>
          <p:spPr>
            <a:xfrm>
              <a:off x="4365823" y="7354933"/>
              <a:ext cx="9376" cy="13135"/>
            </a:xfrm>
            <a:custGeom>
              <a:avLst/>
              <a:gdLst>
                <a:gd name="connsiteX0" fmla="*/ 959 w 9376"/>
                <a:gd name="connsiteY0" fmla="*/ 1179 h 13135"/>
                <a:gd name="connsiteX1" fmla="*/ 2573 w 9376"/>
                <a:gd name="connsiteY1" fmla="*/ 12478 h 13135"/>
                <a:gd name="connsiteX2" fmla="*/ 8492 w 9376"/>
                <a:gd name="connsiteY2" fmla="*/ 10864 h 13135"/>
                <a:gd name="connsiteX3" fmla="*/ 6071 w 9376"/>
                <a:gd name="connsiteY3" fmla="*/ 1448 h 13135"/>
                <a:gd name="connsiteX4" fmla="*/ 959 w 9376"/>
                <a:gd name="connsiteY4" fmla="*/ 1179 h 1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6" h="13135">
                  <a:moveTo>
                    <a:pt x="959" y="1179"/>
                  </a:moveTo>
                  <a:cubicBezTo>
                    <a:pt x="-924" y="3869"/>
                    <a:pt x="152" y="10864"/>
                    <a:pt x="2573" y="12478"/>
                  </a:cubicBezTo>
                  <a:cubicBezTo>
                    <a:pt x="4994" y="13823"/>
                    <a:pt x="7416" y="13016"/>
                    <a:pt x="8492" y="10864"/>
                  </a:cubicBezTo>
                  <a:cubicBezTo>
                    <a:pt x="10644" y="7098"/>
                    <a:pt x="8492" y="4138"/>
                    <a:pt x="6071" y="1448"/>
                  </a:cubicBezTo>
                  <a:cubicBezTo>
                    <a:pt x="4456" y="-435"/>
                    <a:pt x="2573" y="-435"/>
                    <a:pt x="959" y="1179"/>
                  </a:cubicBezTo>
                  <a:close/>
                </a:path>
              </a:pathLst>
            </a:custGeom>
            <a:solidFill>
              <a:srgbClr val="96D48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2" name="Полилиния: фигура 3231">
              <a:extLst>
                <a:ext uri="{FF2B5EF4-FFF2-40B4-BE49-F238E27FC236}">
                  <a16:creationId xmlns:a16="http://schemas.microsoft.com/office/drawing/2014/main" id="{B49B3782-2B7D-9FED-3E6B-FC7A20BDC0E3}"/>
                </a:ext>
              </a:extLst>
            </p:cNvPr>
            <p:cNvSpPr/>
            <p:nvPr/>
          </p:nvSpPr>
          <p:spPr>
            <a:xfrm>
              <a:off x="4271278" y="7173223"/>
              <a:ext cx="9955" cy="12579"/>
            </a:xfrm>
            <a:custGeom>
              <a:avLst/>
              <a:gdLst>
                <a:gd name="connsiteX0" fmla="*/ 0 w 9955"/>
                <a:gd name="connsiteY0" fmla="*/ 3987 h 12579"/>
                <a:gd name="connsiteX1" fmla="*/ 1076 w 9955"/>
                <a:gd name="connsiteY1" fmla="*/ 9368 h 12579"/>
                <a:gd name="connsiteX2" fmla="*/ 9416 w 9955"/>
                <a:gd name="connsiteY2" fmla="*/ 8292 h 12579"/>
                <a:gd name="connsiteX3" fmla="*/ 7533 w 9955"/>
                <a:gd name="connsiteY3" fmla="*/ 490 h 12579"/>
                <a:gd name="connsiteX4" fmla="*/ 0 w 9955"/>
                <a:gd name="connsiteY4" fmla="*/ 3987 h 12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5" h="12579">
                  <a:moveTo>
                    <a:pt x="0" y="3987"/>
                  </a:moveTo>
                  <a:cubicBezTo>
                    <a:pt x="269" y="5870"/>
                    <a:pt x="538" y="7484"/>
                    <a:pt x="1076" y="9368"/>
                  </a:cubicBezTo>
                  <a:cubicBezTo>
                    <a:pt x="6995" y="13941"/>
                    <a:pt x="8071" y="13672"/>
                    <a:pt x="9416" y="8292"/>
                  </a:cubicBezTo>
                  <a:cubicBezTo>
                    <a:pt x="10223" y="5332"/>
                    <a:pt x="10492" y="1835"/>
                    <a:pt x="7533" y="490"/>
                  </a:cubicBezTo>
                  <a:cubicBezTo>
                    <a:pt x="4035" y="-1124"/>
                    <a:pt x="1883" y="1566"/>
                    <a:pt x="0" y="3987"/>
                  </a:cubicBezTo>
                  <a:close/>
                </a:path>
              </a:pathLst>
            </a:custGeom>
            <a:solidFill>
              <a:srgbClr val="95D3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3" name="Полилиния: фигура 3232">
              <a:extLst>
                <a:ext uri="{FF2B5EF4-FFF2-40B4-BE49-F238E27FC236}">
                  <a16:creationId xmlns:a16="http://schemas.microsoft.com/office/drawing/2014/main" id="{790BC2A4-8203-582A-1B19-19AC2F222F91}"/>
                </a:ext>
              </a:extLst>
            </p:cNvPr>
            <p:cNvSpPr/>
            <p:nvPr/>
          </p:nvSpPr>
          <p:spPr>
            <a:xfrm>
              <a:off x="4314705" y="7220825"/>
              <a:ext cx="9722" cy="12553"/>
            </a:xfrm>
            <a:custGeom>
              <a:avLst/>
              <a:gdLst>
                <a:gd name="connsiteX0" fmla="*/ 7150 w 9722"/>
                <a:gd name="connsiteY0" fmla="*/ 1582 h 12553"/>
                <a:gd name="connsiteX1" fmla="*/ 1231 w 9722"/>
                <a:gd name="connsiteY1" fmla="*/ 1851 h 12553"/>
                <a:gd name="connsiteX2" fmla="*/ 2845 w 9722"/>
                <a:gd name="connsiteY2" fmla="*/ 11536 h 12553"/>
                <a:gd name="connsiteX3" fmla="*/ 8764 w 9722"/>
                <a:gd name="connsiteY3" fmla="*/ 10460 h 12553"/>
                <a:gd name="connsiteX4" fmla="*/ 7150 w 9722"/>
                <a:gd name="connsiteY4" fmla="*/ 1582 h 12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22" h="12553">
                  <a:moveTo>
                    <a:pt x="7150" y="1582"/>
                  </a:moveTo>
                  <a:cubicBezTo>
                    <a:pt x="4729" y="-301"/>
                    <a:pt x="2576" y="-839"/>
                    <a:pt x="1231" y="1851"/>
                  </a:cubicBezTo>
                  <a:cubicBezTo>
                    <a:pt x="-383" y="5348"/>
                    <a:pt x="-921" y="8846"/>
                    <a:pt x="2845" y="11536"/>
                  </a:cubicBezTo>
                  <a:cubicBezTo>
                    <a:pt x="5267" y="13150"/>
                    <a:pt x="7419" y="12881"/>
                    <a:pt x="8764" y="10460"/>
                  </a:cubicBezTo>
                  <a:cubicBezTo>
                    <a:pt x="10647" y="6694"/>
                    <a:pt x="9571" y="3734"/>
                    <a:pt x="7150" y="1582"/>
                  </a:cubicBezTo>
                  <a:close/>
                </a:path>
              </a:pathLst>
            </a:custGeom>
            <a:solidFill>
              <a:srgbClr val="95D3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4" name="Полилиния: фигура 3233">
              <a:extLst>
                <a:ext uri="{FF2B5EF4-FFF2-40B4-BE49-F238E27FC236}">
                  <a16:creationId xmlns:a16="http://schemas.microsoft.com/office/drawing/2014/main" id="{1E26C13F-10E7-ED65-FA59-C1E465A3F026}"/>
                </a:ext>
              </a:extLst>
            </p:cNvPr>
            <p:cNvSpPr/>
            <p:nvPr/>
          </p:nvSpPr>
          <p:spPr>
            <a:xfrm>
              <a:off x="4306714" y="6950128"/>
              <a:ext cx="10212" cy="10485"/>
            </a:xfrm>
            <a:custGeom>
              <a:avLst/>
              <a:gdLst>
                <a:gd name="connsiteX0" fmla="*/ 8415 w 10212"/>
                <a:gd name="connsiteY0" fmla="*/ 1102 h 10485"/>
                <a:gd name="connsiteX1" fmla="*/ 1151 w 10212"/>
                <a:gd name="connsiteY1" fmla="*/ 2178 h 10485"/>
                <a:gd name="connsiteX2" fmla="*/ 1958 w 10212"/>
                <a:gd name="connsiteY2" fmla="*/ 8903 h 10485"/>
                <a:gd name="connsiteX3" fmla="*/ 8953 w 10212"/>
                <a:gd name="connsiteY3" fmla="*/ 8634 h 10485"/>
                <a:gd name="connsiteX4" fmla="*/ 8415 w 10212"/>
                <a:gd name="connsiteY4" fmla="*/ 1102 h 1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12" h="10485">
                  <a:moveTo>
                    <a:pt x="8415" y="1102"/>
                  </a:moveTo>
                  <a:cubicBezTo>
                    <a:pt x="5725" y="-513"/>
                    <a:pt x="3034" y="-513"/>
                    <a:pt x="1151" y="2178"/>
                  </a:cubicBezTo>
                  <a:cubicBezTo>
                    <a:pt x="-732" y="4599"/>
                    <a:pt x="-194" y="7020"/>
                    <a:pt x="1958" y="8903"/>
                  </a:cubicBezTo>
                  <a:cubicBezTo>
                    <a:pt x="4111" y="10786"/>
                    <a:pt x="6801" y="11325"/>
                    <a:pt x="8953" y="8634"/>
                  </a:cubicBezTo>
                  <a:cubicBezTo>
                    <a:pt x="10836" y="5944"/>
                    <a:pt x="10567" y="3523"/>
                    <a:pt x="8415" y="1102"/>
                  </a:cubicBezTo>
                  <a:close/>
                </a:path>
              </a:pathLst>
            </a:custGeom>
            <a:solidFill>
              <a:srgbClr val="96D3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5" name="Полилиния: фигура 3234">
              <a:extLst>
                <a:ext uri="{FF2B5EF4-FFF2-40B4-BE49-F238E27FC236}">
                  <a16:creationId xmlns:a16="http://schemas.microsoft.com/office/drawing/2014/main" id="{A74D43BC-246B-F295-C0D9-5FA424D1F8DD}"/>
                </a:ext>
              </a:extLst>
            </p:cNvPr>
            <p:cNvSpPr/>
            <p:nvPr/>
          </p:nvSpPr>
          <p:spPr>
            <a:xfrm>
              <a:off x="4410633" y="7262222"/>
              <a:ext cx="10297" cy="14773"/>
            </a:xfrm>
            <a:custGeom>
              <a:avLst/>
              <a:gdLst>
                <a:gd name="connsiteX0" fmla="*/ 6726 w 10297"/>
                <a:gd name="connsiteY0" fmla="*/ 0 h 14773"/>
                <a:gd name="connsiteX1" fmla="*/ 0 w 10297"/>
                <a:gd name="connsiteY1" fmla="*/ 4573 h 14773"/>
                <a:gd name="connsiteX2" fmla="*/ 3766 w 10297"/>
                <a:gd name="connsiteY2" fmla="*/ 11030 h 14773"/>
                <a:gd name="connsiteX3" fmla="*/ 7533 w 10297"/>
                <a:gd name="connsiteY3" fmla="*/ 14527 h 14773"/>
                <a:gd name="connsiteX4" fmla="*/ 9954 w 10297"/>
                <a:gd name="connsiteY4" fmla="*/ 8878 h 14773"/>
                <a:gd name="connsiteX5" fmla="*/ 6726 w 10297"/>
                <a:gd name="connsiteY5" fmla="*/ 0 h 14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97" h="14773">
                  <a:moveTo>
                    <a:pt x="6726" y="0"/>
                  </a:moveTo>
                  <a:cubicBezTo>
                    <a:pt x="5112" y="2690"/>
                    <a:pt x="2690" y="3766"/>
                    <a:pt x="0" y="4573"/>
                  </a:cubicBezTo>
                  <a:cubicBezTo>
                    <a:pt x="1345" y="6726"/>
                    <a:pt x="2690" y="8878"/>
                    <a:pt x="3766" y="11030"/>
                  </a:cubicBezTo>
                  <a:cubicBezTo>
                    <a:pt x="4573" y="12913"/>
                    <a:pt x="4573" y="15603"/>
                    <a:pt x="7533" y="14527"/>
                  </a:cubicBezTo>
                  <a:cubicBezTo>
                    <a:pt x="10223" y="13451"/>
                    <a:pt x="10761" y="11299"/>
                    <a:pt x="9954" y="8878"/>
                  </a:cubicBezTo>
                  <a:cubicBezTo>
                    <a:pt x="9147" y="5919"/>
                    <a:pt x="7802" y="2959"/>
                    <a:pt x="6726" y="0"/>
                  </a:cubicBezTo>
                  <a:close/>
                </a:path>
              </a:pathLst>
            </a:custGeom>
            <a:solidFill>
              <a:srgbClr val="7FBF0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6" name="Полилиния: фигура 3235">
              <a:extLst>
                <a:ext uri="{FF2B5EF4-FFF2-40B4-BE49-F238E27FC236}">
                  <a16:creationId xmlns:a16="http://schemas.microsoft.com/office/drawing/2014/main" id="{23A95113-A8DC-498D-5110-EFB6C0F6C169}"/>
                </a:ext>
              </a:extLst>
            </p:cNvPr>
            <p:cNvSpPr/>
            <p:nvPr/>
          </p:nvSpPr>
          <p:spPr>
            <a:xfrm>
              <a:off x="4350608" y="6958627"/>
              <a:ext cx="9048" cy="11126"/>
            </a:xfrm>
            <a:custGeom>
              <a:avLst/>
              <a:gdLst>
                <a:gd name="connsiteX0" fmla="*/ 840 w 9048"/>
                <a:gd name="connsiteY0" fmla="*/ 1749 h 11126"/>
                <a:gd name="connsiteX1" fmla="*/ 2454 w 9048"/>
                <a:gd name="connsiteY1" fmla="*/ 10088 h 11126"/>
                <a:gd name="connsiteX2" fmla="*/ 7834 w 9048"/>
                <a:gd name="connsiteY2" fmla="*/ 9281 h 11126"/>
                <a:gd name="connsiteX3" fmla="*/ 6758 w 9048"/>
                <a:gd name="connsiteY3" fmla="*/ 1480 h 11126"/>
                <a:gd name="connsiteX4" fmla="*/ 840 w 9048"/>
                <a:gd name="connsiteY4" fmla="*/ 1749 h 11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48" h="11126">
                  <a:moveTo>
                    <a:pt x="840" y="1749"/>
                  </a:moveTo>
                  <a:cubicBezTo>
                    <a:pt x="-774" y="4708"/>
                    <a:pt x="33" y="7936"/>
                    <a:pt x="2454" y="10088"/>
                  </a:cubicBezTo>
                  <a:cubicBezTo>
                    <a:pt x="4068" y="11703"/>
                    <a:pt x="6489" y="11434"/>
                    <a:pt x="7834" y="9281"/>
                  </a:cubicBezTo>
                  <a:cubicBezTo>
                    <a:pt x="9718" y="6322"/>
                    <a:pt x="9449" y="3632"/>
                    <a:pt x="6758" y="1480"/>
                  </a:cubicBezTo>
                  <a:cubicBezTo>
                    <a:pt x="5144" y="-404"/>
                    <a:pt x="2992" y="-673"/>
                    <a:pt x="840" y="1749"/>
                  </a:cubicBezTo>
                  <a:close/>
                </a:path>
              </a:pathLst>
            </a:custGeom>
            <a:solidFill>
              <a:srgbClr val="96D48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7" name="Полилиния: фигура 3236">
              <a:extLst>
                <a:ext uri="{FF2B5EF4-FFF2-40B4-BE49-F238E27FC236}">
                  <a16:creationId xmlns:a16="http://schemas.microsoft.com/office/drawing/2014/main" id="{CECF40CC-C769-9FC5-5B6A-C872B36E1B1A}"/>
                </a:ext>
              </a:extLst>
            </p:cNvPr>
            <p:cNvSpPr/>
            <p:nvPr/>
          </p:nvSpPr>
          <p:spPr>
            <a:xfrm>
              <a:off x="4409557" y="7383119"/>
              <a:ext cx="9146" cy="12939"/>
            </a:xfrm>
            <a:custGeom>
              <a:avLst/>
              <a:gdLst>
                <a:gd name="connsiteX0" fmla="*/ 3228 w 9146"/>
                <a:gd name="connsiteY0" fmla="*/ 12271 h 12939"/>
                <a:gd name="connsiteX1" fmla="*/ 8340 w 9146"/>
                <a:gd name="connsiteY1" fmla="*/ 8235 h 12939"/>
                <a:gd name="connsiteX2" fmla="*/ 9147 w 9146"/>
                <a:gd name="connsiteY2" fmla="*/ 2317 h 12939"/>
                <a:gd name="connsiteX3" fmla="*/ 8609 w 9146"/>
                <a:gd name="connsiteY3" fmla="*/ 703 h 12939"/>
                <a:gd name="connsiteX4" fmla="*/ 0 w 9146"/>
                <a:gd name="connsiteY4" fmla="*/ 1779 h 12939"/>
                <a:gd name="connsiteX5" fmla="*/ 3228 w 9146"/>
                <a:gd name="connsiteY5" fmla="*/ 12271 h 12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46" h="12939">
                  <a:moveTo>
                    <a:pt x="3228" y="12271"/>
                  </a:moveTo>
                  <a:cubicBezTo>
                    <a:pt x="7802" y="14423"/>
                    <a:pt x="8071" y="10926"/>
                    <a:pt x="8340" y="8235"/>
                  </a:cubicBezTo>
                  <a:cubicBezTo>
                    <a:pt x="8609" y="6352"/>
                    <a:pt x="7533" y="4200"/>
                    <a:pt x="9147" y="2317"/>
                  </a:cubicBezTo>
                  <a:cubicBezTo>
                    <a:pt x="8878" y="1779"/>
                    <a:pt x="8878" y="1241"/>
                    <a:pt x="8609" y="703"/>
                  </a:cubicBezTo>
                  <a:cubicBezTo>
                    <a:pt x="5650" y="703"/>
                    <a:pt x="2421" y="-1449"/>
                    <a:pt x="0" y="1779"/>
                  </a:cubicBezTo>
                  <a:cubicBezTo>
                    <a:pt x="1076" y="5545"/>
                    <a:pt x="2152" y="9043"/>
                    <a:pt x="3228" y="12271"/>
                  </a:cubicBezTo>
                  <a:close/>
                </a:path>
              </a:pathLst>
            </a:custGeom>
            <a:solidFill>
              <a:srgbClr val="95D37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8" name="Полилиния: фигура 3237">
              <a:extLst>
                <a:ext uri="{FF2B5EF4-FFF2-40B4-BE49-F238E27FC236}">
                  <a16:creationId xmlns:a16="http://schemas.microsoft.com/office/drawing/2014/main" id="{B4BFBBAF-7D93-1D94-C6E7-5DF3D2AF63BA}"/>
                </a:ext>
              </a:extLst>
            </p:cNvPr>
            <p:cNvSpPr/>
            <p:nvPr/>
          </p:nvSpPr>
          <p:spPr>
            <a:xfrm>
              <a:off x="4470088" y="7353153"/>
              <a:ext cx="16679" cy="31745"/>
            </a:xfrm>
            <a:custGeom>
              <a:avLst/>
              <a:gdLst>
                <a:gd name="connsiteX0" fmla="*/ 0 w 16679"/>
                <a:gd name="connsiteY0" fmla="*/ 1345 h 31745"/>
                <a:gd name="connsiteX1" fmla="*/ 12644 w 16679"/>
                <a:gd name="connsiteY1" fmla="*/ 26634 h 31745"/>
                <a:gd name="connsiteX2" fmla="*/ 16680 w 16679"/>
                <a:gd name="connsiteY2" fmla="*/ 31745 h 31745"/>
                <a:gd name="connsiteX3" fmla="*/ 5650 w 16679"/>
                <a:gd name="connsiteY3" fmla="*/ 8071 h 31745"/>
                <a:gd name="connsiteX4" fmla="*/ 2690 w 16679"/>
                <a:gd name="connsiteY4" fmla="*/ 0 h 31745"/>
                <a:gd name="connsiteX5" fmla="*/ 0 w 16679"/>
                <a:gd name="connsiteY5" fmla="*/ 1345 h 3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79" h="31745">
                  <a:moveTo>
                    <a:pt x="0" y="1345"/>
                  </a:moveTo>
                  <a:cubicBezTo>
                    <a:pt x="3497" y="10223"/>
                    <a:pt x="9954" y="17487"/>
                    <a:pt x="12644" y="26634"/>
                  </a:cubicBezTo>
                  <a:cubicBezTo>
                    <a:pt x="13989" y="28517"/>
                    <a:pt x="14796" y="30669"/>
                    <a:pt x="16680" y="31745"/>
                  </a:cubicBezTo>
                  <a:cubicBezTo>
                    <a:pt x="13989" y="23405"/>
                    <a:pt x="11299" y="14796"/>
                    <a:pt x="5650" y="8071"/>
                  </a:cubicBezTo>
                  <a:cubicBezTo>
                    <a:pt x="3497" y="5650"/>
                    <a:pt x="4573" y="2421"/>
                    <a:pt x="2690" y="0"/>
                  </a:cubicBezTo>
                  <a:cubicBezTo>
                    <a:pt x="2421" y="1883"/>
                    <a:pt x="1614" y="2690"/>
                    <a:pt x="0" y="1345"/>
                  </a:cubicBezTo>
                  <a:close/>
                </a:path>
              </a:pathLst>
            </a:custGeom>
            <a:solidFill>
              <a:srgbClr val="6FAD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39" name="Полилиния: фигура 3238">
              <a:extLst>
                <a:ext uri="{FF2B5EF4-FFF2-40B4-BE49-F238E27FC236}">
                  <a16:creationId xmlns:a16="http://schemas.microsoft.com/office/drawing/2014/main" id="{5550A624-802E-6E40-E72A-6C55CA3B2836}"/>
                </a:ext>
              </a:extLst>
            </p:cNvPr>
            <p:cNvSpPr/>
            <p:nvPr/>
          </p:nvSpPr>
          <p:spPr>
            <a:xfrm>
              <a:off x="4305864" y="7188510"/>
              <a:ext cx="9802" cy="10397"/>
            </a:xfrm>
            <a:custGeom>
              <a:avLst/>
              <a:gdLst>
                <a:gd name="connsiteX0" fmla="*/ 9803 w 9802"/>
                <a:gd name="connsiteY0" fmla="*/ 6726 h 10397"/>
                <a:gd name="connsiteX1" fmla="*/ 8996 w 9802"/>
                <a:gd name="connsiteY1" fmla="*/ 4304 h 10397"/>
                <a:gd name="connsiteX2" fmla="*/ 3615 w 9802"/>
                <a:gd name="connsiteY2" fmla="*/ 0 h 10397"/>
                <a:gd name="connsiteX3" fmla="*/ 118 w 9802"/>
                <a:gd name="connsiteY3" fmla="*/ 3228 h 10397"/>
                <a:gd name="connsiteX4" fmla="*/ 3346 w 9802"/>
                <a:gd name="connsiteY4" fmla="*/ 9685 h 10397"/>
                <a:gd name="connsiteX5" fmla="*/ 9265 w 9802"/>
                <a:gd name="connsiteY5" fmla="*/ 7802 h 10397"/>
                <a:gd name="connsiteX6" fmla="*/ 9803 w 9802"/>
                <a:gd name="connsiteY6" fmla="*/ 6726 h 10397"/>
                <a:gd name="connsiteX7" fmla="*/ 9803 w 9802"/>
                <a:gd name="connsiteY7" fmla="*/ 6726 h 10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02" h="10397">
                  <a:moveTo>
                    <a:pt x="9803" y="6726"/>
                  </a:moveTo>
                  <a:cubicBezTo>
                    <a:pt x="9534" y="5919"/>
                    <a:pt x="9265" y="5111"/>
                    <a:pt x="8996" y="4304"/>
                  </a:cubicBezTo>
                  <a:cubicBezTo>
                    <a:pt x="8189" y="1614"/>
                    <a:pt x="6305" y="0"/>
                    <a:pt x="3615" y="0"/>
                  </a:cubicBezTo>
                  <a:cubicBezTo>
                    <a:pt x="1732" y="0"/>
                    <a:pt x="656" y="1614"/>
                    <a:pt x="118" y="3228"/>
                  </a:cubicBezTo>
                  <a:cubicBezTo>
                    <a:pt x="-420" y="6188"/>
                    <a:pt x="925" y="8071"/>
                    <a:pt x="3346" y="9685"/>
                  </a:cubicBezTo>
                  <a:cubicBezTo>
                    <a:pt x="6036" y="11299"/>
                    <a:pt x="7650" y="9954"/>
                    <a:pt x="9265" y="7802"/>
                  </a:cubicBezTo>
                  <a:cubicBezTo>
                    <a:pt x="9265" y="7264"/>
                    <a:pt x="9534" y="6995"/>
                    <a:pt x="9803" y="6726"/>
                  </a:cubicBezTo>
                  <a:lnTo>
                    <a:pt x="9803" y="6726"/>
                  </a:lnTo>
                  <a:close/>
                </a:path>
              </a:pathLst>
            </a:custGeom>
            <a:solidFill>
              <a:srgbClr val="4C8D2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0" name="Полилиния: фигура 3239">
              <a:extLst>
                <a:ext uri="{FF2B5EF4-FFF2-40B4-BE49-F238E27FC236}">
                  <a16:creationId xmlns:a16="http://schemas.microsoft.com/office/drawing/2014/main" id="{9F769C05-7377-CB9D-6F20-047E162D3035}"/>
                </a:ext>
              </a:extLst>
            </p:cNvPr>
            <p:cNvSpPr/>
            <p:nvPr/>
          </p:nvSpPr>
          <p:spPr>
            <a:xfrm>
              <a:off x="4373766" y="7212106"/>
              <a:ext cx="9295" cy="10569"/>
            </a:xfrm>
            <a:custGeom>
              <a:avLst/>
              <a:gdLst>
                <a:gd name="connsiteX0" fmla="*/ 817 w 9295"/>
                <a:gd name="connsiteY0" fmla="*/ 2499 h 10569"/>
                <a:gd name="connsiteX1" fmla="*/ 2970 w 9295"/>
                <a:gd name="connsiteY1" fmla="*/ 10570 h 10569"/>
                <a:gd name="connsiteX2" fmla="*/ 7005 w 9295"/>
                <a:gd name="connsiteY2" fmla="*/ 8956 h 10569"/>
                <a:gd name="connsiteX3" fmla="*/ 8081 w 9295"/>
                <a:gd name="connsiteY3" fmla="*/ 1692 h 10569"/>
                <a:gd name="connsiteX4" fmla="*/ 817 w 9295"/>
                <a:gd name="connsiteY4" fmla="*/ 2499 h 1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95" h="10569">
                  <a:moveTo>
                    <a:pt x="817" y="2499"/>
                  </a:moveTo>
                  <a:cubicBezTo>
                    <a:pt x="-797" y="5727"/>
                    <a:pt x="10" y="8418"/>
                    <a:pt x="2970" y="10570"/>
                  </a:cubicBezTo>
                  <a:cubicBezTo>
                    <a:pt x="4315" y="10032"/>
                    <a:pt x="5929" y="9763"/>
                    <a:pt x="7005" y="8956"/>
                  </a:cubicBezTo>
                  <a:cubicBezTo>
                    <a:pt x="9695" y="7072"/>
                    <a:pt x="9964" y="4113"/>
                    <a:pt x="8081" y="1692"/>
                  </a:cubicBezTo>
                  <a:cubicBezTo>
                    <a:pt x="5660" y="-1267"/>
                    <a:pt x="2970" y="78"/>
                    <a:pt x="817" y="2499"/>
                  </a:cubicBezTo>
                  <a:close/>
                </a:path>
              </a:pathLst>
            </a:custGeom>
            <a:solidFill>
              <a:srgbClr val="97D4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1" name="Полилиния: фигура 3240">
              <a:extLst>
                <a:ext uri="{FF2B5EF4-FFF2-40B4-BE49-F238E27FC236}">
                  <a16:creationId xmlns:a16="http://schemas.microsoft.com/office/drawing/2014/main" id="{BA9C9B79-9458-3193-1EBF-F1D6E2EE4B18}"/>
                </a:ext>
              </a:extLst>
            </p:cNvPr>
            <p:cNvSpPr/>
            <p:nvPr/>
          </p:nvSpPr>
          <p:spPr>
            <a:xfrm>
              <a:off x="4278230" y="7042429"/>
              <a:ext cx="6767" cy="13451"/>
            </a:xfrm>
            <a:custGeom>
              <a:avLst/>
              <a:gdLst>
                <a:gd name="connsiteX0" fmla="*/ 4616 w 6767"/>
                <a:gd name="connsiteY0" fmla="*/ 13451 h 13451"/>
                <a:gd name="connsiteX1" fmla="*/ 6768 w 6767"/>
                <a:gd name="connsiteY1" fmla="*/ 3766 h 13451"/>
                <a:gd name="connsiteX2" fmla="*/ 3540 w 6767"/>
                <a:gd name="connsiteY2" fmla="*/ 0 h 13451"/>
                <a:gd name="connsiteX3" fmla="*/ 580 w 6767"/>
                <a:gd name="connsiteY3" fmla="*/ 3497 h 13451"/>
                <a:gd name="connsiteX4" fmla="*/ 4616 w 6767"/>
                <a:gd name="connsiteY4" fmla="*/ 13451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67" h="13451">
                  <a:moveTo>
                    <a:pt x="4616" y="13451"/>
                  </a:moveTo>
                  <a:cubicBezTo>
                    <a:pt x="6230" y="9954"/>
                    <a:pt x="6768" y="6995"/>
                    <a:pt x="6768" y="3766"/>
                  </a:cubicBezTo>
                  <a:cubicBezTo>
                    <a:pt x="6768" y="1614"/>
                    <a:pt x="5692" y="0"/>
                    <a:pt x="3540" y="0"/>
                  </a:cubicBezTo>
                  <a:cubicBezTo>
                    <a:pt x="1656" y="0"/>
                    <a:pt x="1118" y="1883"/>
                    <a:pt x="580" y="3497"/>
                  </a:cubicBezTo>
                  <a:cubicBezTo>
                    <a:pt x="-1034" y="7533"/>
                    <a:pt x="849" y="10492"/>
                    <a:pt x="4616" y="13451"/>
                  </a:cubicBezTo>
                  <a:close/>
                </a:path>
              </a:pathLst>
            </a:custGeom>
            <a:solidFill>
              <a:srgbClr val="548E6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2" name="Полилиния: фигура 3241">
              <a:extLst>
                <a:ext uri="{FF2B5EF4-FFF2-40B4-BE49-F238E27FC236}">
                  <a16:creationId xmlns:a16="http://schemas.microsoft.com/office/drawing/2014/main" id="{3412FD59-CC29-391A-F4A5-CC4792688F46}"/>
                </a:ext>
              </a:extLst>
            </p:cNvPr>
            <p:cNvSpPr/>
            <p:nvPr/>
          </p:nvSpPr>
          <p:spPr>
            <a:xfrm>
              <a:off x="4358040" y="7171081"/>
              <a:ext cx="9024" cy="13662"/>
            </a:xfrm>
            <a:custGeom>
              <a:avLst/>
              <a:gdLst>
                <a:gd name="connsiteX0" fmla="*/ 9011 w 9024"/>
                <a:gd name="connsiteY0" fmla="*/ 12048 h 13662"/>
                <a:gd name="connsiteX1" fmla="*/ 4707 w 9024"/>
                <a:gd name="connsiteY1" fmla="*/ 1287 h 13662"/>
                <a:gd name="connsiteX2" fmla="*/ 1478 w 9024"/>
                <a:gd name="connsiteY2" fmla="*/ 211 h 13662"/>
                <a:gd name="connsiteX3" fmla="*/ 133 w 9024"/>
                <a:gd name="connsiteY3" fmla="*/ 3439 h 13662"/>
                <a:gd name="connsiteX4" fmla="*/ 4438 w 9024"/>
                <a:gd name="connsiteY4" fmla="*/ 13662 h 13662"/>
                <a:gd name="connsiteX5" fmla="*/ 9011 w 9024"/>
                <a:gd name="connsiteY5" fmla="*/ 12048 h 1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24" h="13662">
                  <a:moveTo>
                    <a:pt x="9011" y="12048"/>
                  </a:moveTo>
                  <a:cubicBezTo>
                    <a:pt x="9280" y="7744"/>
                    <a:pt x="5245" y="5054"/>
                    <a:pt x="4707" y="1287"/>
                  </a:cubicBezTo>
                  <a:cubicBezTo>
                    <a:pt x="4438" y="211"/>
                    <a:pt x="2824" y="-327"/>
                    <a:pt x="1478" y="211"/>
                  </a:cubicBezTo>
                  <a:cubicBezTo>
                    <a:pt x="-136" y="749"/>
                    <a:pt x="-136" y="2094"/>
                    <a:pt x="133" y="3439"/>
                  </a:cubicBezTo>
                  <a:cubicBezTo>
                    <a:pt x="1209" y="6937"/>
                    <a:pt x="1748" y="10703"/>
                    <a:pt x="4438" y="13662"/>
                  </a:cubicBezTo>
                  <a:cubicBezTo>
                    <a:pt x="6052" y="13393"/>
                    <a:pt x="7666" y="13393"/>
                    <a:pt x="9011" y="12048"/>
                  </a:cubicBezTo>
                  <a:close/>
                </a:path>
              </a:pathLst>
            </a:custGeom>
            <a:solidFill>
              <a:srgbClr val="7DC12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3" name="Полилиния: фигура 3242">
              <a:extLst>
                <a:ext uri="{FF2B5EF4-FFF2-40B4-BE49-F238E27FC236}">
                  <a16:creationId xmlns:a16="http://schemas.microsoft.com/office/drawing/2014/main" id="{D2C6CD78-1EC2-6A04-3402-0DA9B137C953}"/>
                </a:ext>
              </a:extLst>
            </p:cNvPr>
            <p:cNvSpPr/>
            <p:nvPr/>
          </p:nvSpPr>
          <p:spPr>
            <a:xfrm>
              <a:off x="4376467" y="7286557"/>
              <a:ext cx="8982" cy="18978"/>
            </a:xfrm>
            <a:custGeom>
              <a:avLst/>
              <a:gdLst>
                <a:gd name="connsiteX0" fmla="*/ 0 w 8982"/>
                <a:gd name="connsiteY0" fmla="*/ 954 h 18978"/>
                <a:gd name="connsiteX1" fmla="*/ 8878 w 8982"/>
                <a:gd name="connsiteY1" fmla="*/ 18979 h 18978"/>
                <a:gd name="connsiteX2" fmla="*/ 2152 w 8982"/>
                <a:gd name="connsiteY2" fmla="*/ 685 h 18978"/>
                <a:gd name="connsiteX3" fmla="*/ 0 w 8982"/>
                <a:gd name="connsiteY3" fmla="*/ 954 h 18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82" h="18978">
                  <a:moveTo>
                    <a:pt x="0" y="954"/>
                  </a:moveTo>
                  <a:cubicBezTo>
                    <a:pt x="0" y="7949"/>
                    <a:pt x="4842" y="12791"/>
                    <a:pt x="8878" y="18979"/>
                  </a:cubicBezTo>
                  <a:cubicBezTo>
                    <a:pt x="9685" y="10908"/>
                    <a:pt x="5650" y="6066"/>
                    <a:pt x="2152" y="685"/>
                  </a:cubicBezTo>
                  <a:cubicBezTo>
                    <a:pt x="1345" y="-391"/>
                    <a:pt x="538" y="-122"/>
                    <a:pt x="0" y="954"/>
                  </a:cubicBezTo>
                  <a:close/>
                </a:path>
              </a:pathLst>
            </a:custGeom>
            <a:solidFill>
              <a:srgbClr val="C9F07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4" name="Полилиния: фигура 3243">
              <a:extLst>
                <a:ext uri="{FF2B5EF4-FFF2-40B4-BE49-F238E27FC236}">
                  <a16:creationId xmlns:a16="http://schemas.microsoft.com/office/drawing/2014/main" id="{529BE597-2263-C44D-10CA-614908187E2F}"/>
                </a:ext>
              </a:extLst>
            </p:cNvPr>
            <p:cNvSpPr/>
            <p:nvPr/>
          </p:nvSpPr>
          <p:spPr>
            <a:xfrm>
              <a:off x="4393953" y="7254761"/>
              <a:ext cx="8039" cy="10718"/>
            </a:xfrm>
            <a:custGeom>
              <a:avLst/>
              <a:gdLst>
                <a:gd name="connsiteX0" fmla="*/ 0 w 8039"/>
                <a:gd name="connsiteY0" fmla="*/ 2350 h 10718"/>
                <a:gd name="connsiteX1" fmla="*/ 1883 w 8039"/>
                <a:gd name="connsiteY1" fmla="*/ 10421 h 10718"/>
                <a:gd name="connsiteX2" fmla="*/ 7533 w 8039"/>
                <a:gd name="connsiteY2" fmla="*/ 8537 h 10718"/>
                <a:gd name="connsiteX3" fmla="*/ 6726 w 8039"/>
                <a:gd name="connsiteY3" fmla="*/ 1274 h 10718"/>
                <a:gd name="connsiteX4" fmla="*/ 0 w 8039"/>
                <a:gd name="connsiteY4" fmla="*/ 2350 h 10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39" h="10718">
                  <a:moveTo>
                    <a:pt x="0" y="2350"/>
                  </a:moveTo>
                  <a:cubicBezTo>
                    <a:pt x="538" y="5040"/>
                    <a:pt x="1345" y="7730"/>
                    <a:pt x="1883" y="10421"/>
                  </a:cubicBezTo>
                  <a:cubicBezTo>
                    <a:pt x="3766" y="9614"/>
                    <a:pt x="6726" y="12573"/>
                    <a:pt x="7533" y="8537"/>
                  </a:cubicBezTo>
                  <a:cubicBezTo>
                    <a:pt x="8071" y="6116"/>
                    <a:pt x="8609" y="3426"/>
                    <a:pt x="6726" y="1274"/>
                  </a:cubicBezTo>
                  <a:cubicBezTo>
                    <a:pt x="3766" y="-2224"/>
                    <a:pt x="2152" y="2619"/>
                    <a:pt x="0" y="2350"/>
                  </a:cubicBezTo>
                  <a:close/>
                </a:path>
              </a:pathLst>
            </a:custGeom>
            <a:solidFill>
              <a:srgbClr val="97D48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5" name="Полилиния: фигура 3244">
              <a:extLst>
                <a:ext uri="{FF2B5EF4-FFF2-40B4-BE49-F238E27FC236}">
                  <a16:creationId xmlns:a16="http://schemas.microsoft.com/office/drawing/2014/main" id="{187082C3-C088-4AE0-2DEF-361FF8F410A5}"/>
                </a:ext>
              </a:extLst>
            </p:cNvPr>
            <p:cNvSpPr/>
            <p:nvPr/>
          </p:nvSpPr>
          <p:spPr>
            <a:xfrm>
              <a:off x="4340955" y="7291546"/>
              <a:ext cx="12713" cy="11466"/>
            </a:xfrm>
            <a:custGeom>
              <a:avLst/>
              <a:gdLst>
                <a:gd name="connsiteX0" fmla="*/ 11837 w 12713"/>
                <a:gd name="connsiteY0" fmla="*/ 0 h 11466"/>
                <a:gd name="connsiteX1" fmla="*/ 0 w 12713"/>
                <a:gd name="connsiteY1" fmla="*/ 6995 h 11466"/>
                <a:gd name="connsiteX2" fmla="*/ 6995 w 12713"/>
                <a:gd name="connsiteY2" fmla="*/ 11030 h 11466"/>
                <a:gd name="connsiteX3" fmla="*/ 11837 w 12713"/>
                <a:gd name="connsiteY3" fmla="*/ 0 h 11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13" h="11466">
                  <a:moveTo>
                    <a:pt x="11837" y="0"/>
                  </a:moveTo>
                  <a:cubicBezTo>
                    <a:pt x="10492" y="6457"/>
                    <a:pt x="5381" y="6995"/>
                    <a:pt x="0" y="6995"/>
                  </a:cubicBezTo>
                  <a:cubicBezTo>
                    <a:pt x="1076" y="10492"/>
                    <a:pt x="3497" y="12375"/>
                    <a:pt x="6995" y="11030"/>
                  </a:cubicBezTo>
                  <a:cubicBezTo>
                    <a:pt x="12106" y="8609"/>
                    <a:pt x="13989" y="3497"/>
                    <a:pt x="11837" y="0"/>
                  </a:cubicBezTo>
                  <a:close/>
                </a:path>
              </a:pathLst>
            </a:custGeom>
            <a:solidFill>
              <a:srgbClr val="5292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6" name="Полилиния: фигура 3245">
              <a:extLst>
                <a:ext uri="{FF2B5EF4-FFF2-40B4-BE49-F238E27FC236}">
                  <a16:creationId xmlns:a16="http://schemas.microsoft.com/office/drawing/2014/main" id="{D7F9A898-7D01-C7A8-E041-68BEAB5BAB4B}"/>
                </a:ext>
              </a:extLst>
            </p:cNvPr>
            <p:cNvSpPr/>
            <p:nvPr/>
          </p:nvSpPr>
          <p:spPr>
            <a:xfrm>
              <a:off x="4398150" y="7292891"/>
              <a:ext cx="9119" cy="10801"/>
            </a:xfrm>
            <a:custGeom>
              <a:avLst/>
              <a:gdLst>
                <a:gd name="connsiteX0" fmla="*/ 6295 w 9119"/>
                <a:gd name="connsiteY0" fmla="*/ 2690 h 10801"/>
                <a:gd name="connsiteX1" fmla="*/ 108 w 9119"/>
                <a:gd name="connsiteY1" fmla="*/ 0 h 10801"/>
                <a:gd name="connsiteX2" fmla="*/ 1991 w 9119"/>
                <a:gd name="connsiteY2" fmla="*/ 7264 h 10801"/>
                <a:gd name="connsiteX3" fmla="*/ 7102 w 9119"/>
                <a:gd name="connsiteY3" fmla="*/ 10492 h 10801"/>
                <a:gd name="connsiteX4" fmla="*/ 7909 w 9119"/>
                <a:gd name="connsiteY4" fmla="*/ 4573 h 10801"/>
                <a:gd name="connsiteX5" fmla="*/ 6295 w 9119"/>
                <a:gd name="connsiteY5" fmla="*/ 2690 h 1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19" h="10801">
                  <a:moveTo>
                    <a:pt x="6295" y="2690"/>
                  </a:moveTo>
                  <a:cubicBezTo>
                    <a:pt x="3874" y="2959"/>
                    <a:pt x="1991" y="1614"/>
                    <a:pt x="108" y="0"/>
                  </a:cubicBezTo>
                  <a:cubicBezTo>
                    <a:pt x="-431" y="2690"/>
                    <a:pt x="1184" y="4843"/>
                    <a:pt x="1991" y="7264"/>
                  </a:cubicBezTo>
                  <a:cubicBezTo>
                    <a:pt x="2798" y="9685"/>
                    <a:pt x="4143" y="11568"/>
                    <a:pt x="7102" y="10492"/>
                  </a:cubicBezTo>
                  <a:cubicBezTo>
                    <a:pt x="10062" y="9147"/>
                    <a:pt x="9254" y="6726"/>
                    <a:pt x="7909" y="4573"/>
                  </a:cubicBezTo>
                  <a:cubicBezTo>
                    <a:pt x="7640" y="3766"/>
                    <a:pt x="6833" y="3228"/>
                    <a:pt x="6295" y="2690"/>
                  </a:cubicBezTo>
                  <a:close/>
                </a:path>
              </a:pathLst>
            </a:custGeom>
            <a:solidFill>
              <a:srgbClr val="D4F77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7" name="Полилиния: фигура 3246">
              <a:extLst>
                <a:ext uri="{FF2B5EF4-FFF2-40B4-BE49-F238E27FC236}">
                  <a16:creationId xmlns:a16="http://schemas.microsoft.com/office/drawing/2014/main" id="{B8D6D227-C72C-55F4-5D05-D12C0232AAF3}"/>
                </a:ext>
              </a:extLst>
            </p:cNvPr>
            <p:cNvSpPr/>
            <p:nvPr/>
          </p:nvSpPr>
          <p:spPr>
            <a:xfrm>
              <a:off x="4342478" y="6924656"/>
              <a:ext cx="7771" cy="8987"/>
            </a:xfrm>
            <a:custGeom>
              <a:avLst/>
              <a:gdLst>
                <a:gd name="connsiteX0" fmla="*/ 629 w 7771"/>
                <a:gd name="connsiteY0" fmla="*/ 747 h 8987"/>
                <a:gd name="connsiteX1" fmla="*/ 1705 w 7771"/>
                <a:gd name="connsiteY1" fmla="*/ 6935 h 8987"/>
                <a:gd name="connsiteX2" fmla="*/ 7086 w 7771"/>
                <a:gd name="connsiteY2" fmla="*/ 8011 h 8987"/>
                <a:gd name="connsiteX3" fmla="*/ 4934 w 7771"/>
                <a:gd name="connsiteY3" fmla="*/ 1554 h 8987"/>
                <a:gd name="connsiteX4" fmla="*/ 629 w 7771"/>
                <a:gd name="connsiteY4" fmla="*/ 747 h 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1" h="8987">
                  <a:moveTo>
                    <a:pt x="629" y="747"/>
                  </a:moveTo>
                  <a:cubicBezTo>
                    <a:pt x="-447" y="2900"/>
                    <a:pt x="-178" y="5321"/>
                    <a:pt x="1705" y="6935"/>
                  </a:cubicBezTo>
                  <a:cubicBezTo>
                    <a:pt x="3051" y="8280"/>
                    <a:pt x="5472" y="10163"/>
                    <a:pt x="7086" y="8011"/>
                  </a:cubicBezTo>
                  <a:cubicBezTo>
                    <a:pt x="8969" y="5590"/>
                    <a:pt x="6548" y="3438"/>
                    <a:pt x="4934" y="1554"/>
                  </a:cubicBezTo>
                  <a:cubicBezTo>
                    <a:pt x="3858" y="478"/>
                    <a:pt x="2513" y="-867"/>
                    <a:pt x="629" y="747"/>
                  </a:cubicBezTo>
                  <a:close/>
                </a:path>
              </a:pathLst>
            </a:custGeom>
            <a:solidFill>
              <a:srgbClr val="97D58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8" name="Полилиния: фигура 3247">
              <a:extLst>
                <a:ext uri="{FF2B5EF4-FFF2-40B4-BE49-F238E27FC236}">
                  <a16:creationId xmlns:a16="http://schemas.microsoft.com/office/drawing/2014/main" id="{514E30D9-0EF5-3300-09C1-B9AC35AEE58C}"/>
                </a:ext>
              </a:extLst>
            </p:cNvPr>
            <p:cNvSpPr/>
            <p:nvPr/>
          </p:nvSpPr>
          <p:spPr>
            <a:xfrm>
              <a:off x="4353480" y="7155873"/>
              <a:ext cx="6421" cy="9847"/>
            </a:xfrm>
            <a:custGeom>
              <a:avLst/>
              <a:gdLst>
                <a:gd name="connsiteX0" fmla="*/ 5500 w 6421"/>
                <a:gd name="connsiteY0" fmla="*/ 353 h 9847"/>
                <a:gd name="connsiteX1" fmla="*/ 120 w 6421"/>
                <a:gd name="connsiteY1" fmla="*/ 891 h 9847"/>
                <a:gd name="connsiteX2" fmla="*/ 120 w 6421"/>
                <a:gd name="connsiteY2" fmla="*/ 2237 h 9847"/>
                <a:gd name="connsiteX3" fmla="*/ 3886 w 6421"/>
                <a:gd name="connsiteY3" fmla="*/ 9769 h 9847"/>
                <a:gd name="connsiteX4" fmla="*/ 5500 w 6421"/>
                <a:gd name="connsiteY4" fmla="*/ 353 h 9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21" h="9847">
                  <a:moveTo>
                    <a:pt x="5500" y="353"/>
                  </a:moveTo>
                  <a:cubicBezTo>
                    <a:pt x="3617" y="-185"/>
                    <a:pt x="1734" y="-185"/>
                    <a:pt x="120" y="891"/>
                  </a:cubicBezTo>
                  <a:cubicBezTo>
                    <a:pt x="120" y="1430"/>
                    <a:pt x="-149" y="1699"/>
                    <a:pt x="120" y="2237"/>
                  </a:cubicBezTo>
                  <a:cubicBezTo>
                    <a:pt x="1196" y="4927"/>
                    <a:pt x="1196" y="10576"/>
                    <a:pt x="3886" y="9769"/>
                  </a:cubicBezTo>
                  <a:cubicBezTo>
                    <a:pt x="7383" y="8693"/>
                    <a:pt x="6576" y="3851"/>
                    <a:pt x="5500" y="353"/>
                  </a:cubicBezTo>
                  <a:close/>
                </a:path>
              </a:pathLst>
            </a:custGeom>
            <a:solidFill>
              <a:srgbClr val="95D37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49" name="Полилиния: фигура 3248">
              <a:extLst>
                <a:ext uri="{FF2B5EF4-FFF2-40B4-BE49-F238E27FC236}">
                  <a16:creationId xmlns:a16="http://schemas.microsoft.com/office/drawing/2014/main" id="{3C65CE73-422E-8AAB-99DB-E8E0EDF85AA4}"/>
                </a:ext>
              </a:extLst>
            </p:cNvPr>
            <p:cNvSpPr/>
            <p:nvPr/>
          </p:nvSpPr>
          <p:spPr>
            <a:xfrm>
              <a:off x="4299045" y="7167257"/>
              <a:ext cx="4844" cy="13182"/>
            </a:xfrm>
            <a:custGeom>
              <a:avLst/>
              <a:gdLst>
                <a:gd name="connsiteX0" fmla="*/ 3171 w 4844"/>
                <a:gd name="connsiteY0" fmla="*/ 0 h 13182"/>
                <a:gd name="connsiteX1" fmla="*/ 211 w 4844"/>
                <a:gd name="connsiteY1" fmla="*/ 5649 h 13182"/>
                <a:gd name="connsiteX2" fmla="*/ 4247 w 4844"/>
                <a:gd name="connsiteY2" fmla="*/ 13182 h 13182"/>
                <a:gd name="connsiteX3" fmla="*/ 3171 w 4844"/>
                <a:gd name="connsiteY3" fmla="*/ 0 h 1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4" h="13182">
                  <a:moveTo>
                    <a:pt x="3171" y="0"/>
                  </a:moveTo>
                  <a:cubicBezTo>
                    <a:pt x="1019" y="1076"/>
                    <a:pt x="-596" y="2690"/>
                    <a:pt x="211" y="5649"/>
                  </a:cubicBezTo>
                  <a:cubicBezTo>
                    <a:pt x="1826" y="8071"/>
                    <a:pt x="480" y="11568"/>
                    <a:pt x="4247" y="13182"/>
                  </a:cubicBezTo>
                  <a:cubicBezTo>
                    <a:pt x="1826" y="8609"/>
                    <a:pt x="7475" y="4304"/>
                    <a:pt x="3171" y="0"/>
                  </a:cubicBezTo>
                  <a:close/>
                </a:path>
              </a:pathLst>
            </a:custGeom>
            <a:solidFill>
              <a:srgbClr val="93D07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0" name="Полилиния: фигура 3249">
              <a:extLst>
                <a:ext uri="{FF2B5EF4-FFF2-40B4-BE49-F238E27FC236}">
                  <a16:creationId xmlns:a16="http://schemas.microsoft.com/office/drawing/2014/main" id="{6063230E-85F6-68C0-73D5-34E3B85967A0}"/>
                </a:ext>
              </a:extLst>
            </p:cNvPr>
            <p:cNvSpPr/>
            <p:nvPr/>
          </p:nvSpPr>
          <p:spPr>
            <a:xfrm>
              <a:off x="4283115" y="7048885"/>
              <a:ext cx="5755" cy="20983"/>
            </a:xfrm>
            <a:custGeom>
              <a:avLst/>
              <a:gdLst>
                <a:gd name="connsiteX0" fmla="*/ 1614 w 5755"/>
                <a:gd name="connsiteY0" fmla="*/ 20984 h 20983"/>
                <a:gd name="connsiteX1" fmla="*/ 5650 w 5755"/>
                <a:gd name="connsiteY1" fmla="*/ 269 h 20983"/>
                <a:gd name="connsiteX2" fmla="*/ 4035 w 5755"/>
                <a:gd name="connsiteY2" fmla="*/ 0 h 20983"/>
                <a:gd name="connsiteX3" fmla="*/ 0 w 5755"/>
                <a:gd name="connsiteY3" fmla="*/ 20715 h 20983"/>
                <a:gd name="connsiteX4" fmla="*/ 1614 w 5755"/>
                <a:gd name="connsiteY4" fmla="*/ 20984 h 2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5" h="20983">
                  <a:moveTo>
                    <a:pt x="1614" y="20984"/>
                  </a:moveTo>
                  <a:cubicBezTo>
                    <a:pt x="2421" y="13989"/>
                    <a:pt x="6457" y="7533"/>
                    <a:pt x="5650" y="269"/>
                  </a:cubicBezTo>
                  <a:cubicBezTo>
                    <a:pt x="5111" y="269"/>
                    <a:pt x="4573" y="0"/>
                    <a:pt x="4035" y="0"/>
                  </a:cubicBezTo>
                  <a:cubicBezTo>
                    <a:pt x="2690" y="6995"/>
                    <a:pt x="1345" y="13720"/>
                    <a:pt x="0" y="20715"/>
                  </a:cubicBezTo>
                  <a:cubicBezTo>
                    <a:pt x="538" y="20715"/>
                    <a:pt x="1076" y="20984"/>
                    <a:pt x="1614" y="20984"/>
                  </a:cubicBezTo>
                  <a:close/>
                </a:path>
              </a:pathLst>
            </a:custGeom>
            <a:solidFill>
              <a:srgbClr val="62995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1" name="Полилиния: фигура 3250">
              <a:extLst>
                <a:ext uri="{FF2B5EF4-FFF2-40B4-BE49-F238E27FC236}">
                  <a16:creationId xmlns:a16="http://schemas.microsoft.com/office/drawing/2014/main" id="{DD1A5CCD-2F1F-97EA-B1C8-7357D2162F17}"/>
                </a:ext>
              </a:extLst>
            </p:cNvPr>
            <p:cNvSpPr/>
            <p:nvPr/>
          </p:nvSpPr>
          <p:spPr>
            <a:xfrm>
              <a:off x="4278811" y="7077940"/>
              <a:ext cx="4573" cy="19100"/>
            </a:xfrm>
            <a:custGeom>
              <a:avLst/>
              <a:gdLst>
                <a:gd name="connsiteX0" fmla="*/ 3766 w 4573"/>
                <a:gd name="connsiteY0" fmla="*/ 17756 h 19100"/>
                <a:gd name="connsiteX1" fmla="*/ 3766 w 4573"/>
                <a:gd name="connsiteY1" fmla="*/ 16142 h 19100"/>
                <a:gd name="connsiteX2" fmla="*/ 4573 w 4573"/>
                <a:gd name="connsiteY2" fmla="*/ 0 h 19100"/>
                <a:gd name="connsiteX3" fmla="*/ 0 w 4573"/>
                <a:gd name="connsiteY3" fmla="*/ 19101 h 19100"/>
                <a:gd name="connsiteX4" fmla="*/ 3766 w 4573"/>
                <a:gd name="connsiteY4" fmla="*/ 17756 h 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3" h="19100">
                  <a:moveTo>
                    <a:pt x="3766" y="17756"/>
                  </a:moveTo>
                  <a:cubicBezTo>
                    <a:pt x="3766" y="17218"/>
                    <a:pt x="3766" y="16680"/>
                    <a:pt x="3766" y="16142"/>
                  </a:cubicBezTo>
                  <a:cubicBezTo>
                    <a:pt x="4035" y="10761"/>
                    <a:pt x="4304" y="5381"/>
                    <a:pt x="4573" y="0"/>
                  </a:cubicBezTo>
                  <a:cubicBezTo>
                    <a:pt x="1345" y="5919"/>
                    <a:pt x="2152" y="12644"/>
                    <a:pt x="0" y="19101"/>
                  </a:cubicBezTo>
                  <a:cubicBezTo>
                    <a:pt x="1614" y="18294"/>
                    <a:pt x="2690" y="18025"/>
                    <a:pt x="3766" y="17756"/>
                  </a:cubicBezTo>
                  <a:close/>
                </a:path>
              </a:pathLst>
            </a:custGeom>
            <a:solidFill>
              <a:srgbClr val="5D8E5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2" name="Полилиния: фигура 3251">
              <a:extLst>
                <a:ext uri="{FF2B5EF4-FFF2-40B4-BE49-F238E27FC236}">
                  <a16:creationId xmlns:a16="http://schemas.microsoft.com/office/drawing/2014/main" id="{FC6C61AE-305B-7211-887C-21DECEE1620E}"/>
                </a:ext>
              </a:extLst>
            </p:cNvPr>
            <p:cNvSpPr/>
            <p:nvPr/>
          </p:nvSpPr>
          <p:spPr>
            <a:xfrm>
              <a:off x="4331876" y="7076546"/>
              <a:ext cx="6935" cy="6940"/>
            </a:xfrm>
            <a:custGeom>
              <a:avLst/>
              <a:gdLst>
                <a:gd name="connsiteX0" fmla="*/ 740 w 6935"/>
                <a:gd name="connsiteY0" fmla="*/ 1125 h 6940"/>
                <a:gd name="connsiteX1" fmla="*/ 1278 w 6935"/>
                <a:gd name="connsiteY1" fmla="*/ 6236 h 6940"/>
                <a:gd name="connsiteX2" fmla="*/ 5851 w 6935"/>
                <a:gd name="connsiteY2" fmla="*/ 5698 h 6940"/>
                <a:gd name="connsiteX3" fmla="*/ 5582 w 6935"/>
                <a:gd name="connsiteY3" fmla="*/ 587 h 6940"/>
                <a:gd name="connsiteX4" fmla="*/ 740 w 6935"/>
                <a:gd name="connsiteY4" fmla="*/ 1125 h 6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35" h="6940">
                  <a:moveTo>
                    <a:pt x="740" y="1125"/>
                  </a:moveTo>
                  <a:cubicBezTo>
                    <a:pt x="-67" y="3008"/>
                    <a:pt x="-605" y="4622"/>
                    <a:pt x="1278" y="6236"/>
                  </a:cubicBezTo>
                  <a:cubicBezTo>
                    <a:pt x="2892" y="7581"/>
                    <a:pt x="4775" y="6774"/>
                    <a:pt x="5851" y="5698"/>
                  </a:cubicBezTo>
                  <a:cubicBezTo>
                    <a:pt x="7465" y="4084"/>
                    <a:pt x="7196" y="1932"/>
                    <a:pt x="5582" y="587"/>
                  </a:cubicBezTo>
                  <a:cubicBezTo>
                    <a:pt x="3968" y="-490"/>
                    <a:pt x="2085" y="49"/>
                    <a:pt x="740" y="1125"/>
                  </a:cubicBezTo>
                  <a:close/>
                </a:path>
              </a:pathLst>
            </a:custGeom>
            <a:solidFill>
              <a:srgbClr val="96D38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3" name="Полилиния: фигура 3252">
              <a:extLst>
                <a:ext uri="{FF2B5EF4-FFF2-40B4-BE49-F238E27FC236}">
                  <a16:creationId xmlns:a16="http://schemas.microsoft.com/office/drawing/2014/main" id="{118BF54C-81D0-4FBF-50D8-940FBC78F269}"/>
                </a:ext>
              </a:extLst>
            </p:cNvPr>
            <p:cNvSpPr/>
            <p:nvPr/>
          </p:nvSpPr>
          <p:spPr>
            <a:xfrm>
              <a:off x="4343140" y="7079364"/>
              <a:ext cx="6598" cy="8261"/>
            </a:xfrm>
            <a:custGeom>
              <a:avLst/>
              <a:gdLst>
                <a:gd name="connsiteX0" fmla="*/ 2389 w 6598"/>
                <a:gd name="connsiteY0" fmla="*/ 8261 h 8261"/>
                <a:gd name="connsiteX1" fmla="*/ 2927 w 6598"/>
                <a:gd name="connsiteY1" fmla="*/ 7992 h 8261"/>
                <a:gd name="connsiteX2" fmla="*/ 5886 w 6598"/>
                <a:gd name="connsiteY2" fmla="*/ 1805 h 8261"/>
                <a:gd name="connsiteX3" fmla="*/ 1851 w 6598"/>
                <a:gd name="connsiteY3" fmla="*/ 998 h 8261"/>
                <a:gd name="connsiteX4" fmla="*/ 2389 w 6598"/>
                <a:gd name="connsiteY4" fmla="*/ 8261 h 8261"/>
                <a:gd name="connsiteX5" fmla="*/ 2389 w 6598"/>
                <a:gd name="connsiteY5" fmla="*/ 8261 h 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98" h="8261">
                  <a:moveTo>
                    <a:pt x="2389" y="8261"/>
                  </a:moveTo>
                  <a:cubicBezTo>
                    <a:pt x="2658" y="8261"/>
                    <a:pt x="2658" y="7992"/>
                    <a:pt x="2927" y="7992"/>
                  </a:cubicBezTo>
                  <a:cubicBezTo>
                    <a:pt x="5617" y="6647"/>
                    <a:pt x="7769" y="5033"/>
                    <a:pt x="5886" y="1805"/>
                  </a:cubicBezTo>
                  <a:cubicBezTo>
                    <a:pt x="5079" y="191"/>
                    <a:pt x="3196" y="-885"/>
                    <a:pt x="1851" y="998"/>
                  </a:cubicBezTo>
                  <a:cubicBezTo>
                    <a:pt x="-301" y="3150"/>
                    <a:pt x="-1109" y="5840"/>
                    <a:pt x="2389" y="8261"/>
                  </a:cubicBezTo>
                  <a:lnTo>
                    <a:pt x="2389" y="8261"/>
                  </a:lnTo>
                  <a:close/>
                </a:path>
              </a:pathLst>
            </a:custGeom>
            <a:solidFill>
              <a:srgbClr val="96D3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4" name="Полилиния: фигура 3253">
              <a:extLst>
                <a:ext uri="{FF2B5EF4-FFF2-40B4-BE49-F238E27FC236}">
                  <a16:creationId xmlns:a16="http://schemas.microsoft.com/office/drawing/2014/main" id="{7DA8875F-6E44-00F2-ADBF-1A280C81F150}"/>
                </a:ext>
              </a:extLst>
            </p:cNvPr>
            <p:cNvSpPr/>
            <p:nvPr/>
          </p:nvSpPr>
          <p:spPr>
            <a:xfrm>
              <a:off x="4461210" y="7424714"/>
              <a:ext cx="9684" cy="12644"/>
            </a:xfrm>
            <a:custGeom>
              <a:avLst/>
              <a:gdLst>
                <a:gd name="connsiteX0" fmla="*/ 9685 w 9684"/>
                <a:gd name="connsiteY0" fmla="*/ 12644 h 12644"/>
                <a:gd name="connsiteX1" fmla="*/ 0 w 9684"/>
                <a:gd name="connsiteY1" fmla="*/ 0 h 12644"/>
                <a:gd name="connsiteX2" fmla="*/ 5111 w 9684"/>
                <a:gd name="connsiteY2" fmla="*/ 12106 h 12644"/>
                <a:gd name="connsiteX3" fmla="*/ 9685 w 9684"/>
                <a:gd name="connsiteY3" fmla="*/ 12644 h 12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84" h="12644">
                  <a:moveTo>
                    <a:pt x="9685" y="12644"/>
                  </a:moveTo>
                  <a:cubicBezTo>
                    <a:pt x="4035" y="10223"/>
                    <a:pt x="5111" y="2959"/>
                    <a:pt x="0" y="0"/>
                  </a:cubicBezTo>
                  <a:cubicBezTo>
                    <a:pt x="0" y="4843"/>
                    <a:pt x="3228" y="8340"/>
                    <a:pt x="5111" y="12106"/>
                  </a:cubicBezTo>
                  <a:cubicBezTo>
                    <a:pt x="6726" y="12375"/>
                    <a:pt x="8340" y="12375"/>
                    <a:pt x="9685" y="12644"/>
                  </a:cubicBezTo>
                  <a:close/>
                </a:path>
              </a:pathLst>
            </a:custGeom>
            <a:solidFill>
              <a:srgbClr val="7FC12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5" name="Полилиния: фигура 3254">
              <a:extLst>
                <a:ext uri="{FF2B5EF4-FFF2-40B4-BE49-F238E27FC236}">
                  <a16:creationId xmlns:a16="http://schemas.microsoft.com/office/drawing/2014/main" id="{13D7DE01-D7FD-8C58-5BBF-BB8234B4B16D}"/>
                </a:ext>
              </a:extLst>
            </p:cNvPr>
            <p:cNvSpPr/>
            <p:nvPr/>
          </p:nvSpPr>
          <p:spPr>
            <a:xfrm>
              <a:off x="4377942" y="7165373"/>
              <a:ext cx="4712" cy="14258"/>
            </a:xfrm>
            <a:custGeom>
              <a:avLst/>
              <a:gdLst>
                <a:gd name="connsiteX0" fmla="*/ 1215 w 4712"/>
                <a:gd name="connsiteY0" fmla="*/ 14258 h 14258"/>
                <a:gd name="connsiteX1" fmla="*/ 4712 w 4712"/>
                <a:gd name="connsiteY1" fmla="*/ 13720 h 14258"/>
                <a:gd name="connsiteX2" fmla="*/ 677 w 4712"/>
                <a:gd name="connsiteY2" fmla="*/ 0 h 14258"/>
                <a:gd name="connsiteX3" fmla="*/ 1215 w 4712"/>
                <a:gd name="connsiteY3" fmla="*/ 14258 h 14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12" h="14258">
                  <a:moveTo>
                    <a:pt x="1215" y="14258"/>
                  </a:moveTo>
                  <a:cubicBezTo>
                    <a:pt x="2291" y="12913"/>
                    <a:pt x="3367" y="12913"/>
                    <a:pt x="4712" y="13720"/>
                  </a:cubicBezTo>
                  <a:cubicBezTo>
                    <a:pt x="3636" y="9685"/>
                    <a:pt x="2291" y="5650"/>
                    <a:pt x="677" y="0"/>
                  </a:cubicBezTo>
                  <a:cubicBezTo>
                    <a:pt x="-1476" y="6188"/>
                    <a:pt x="2291" y="10223"/>
                    <a:pt x="1215" y="14258"/>
                  </a:cubicBezTo>
                  <a:close/>
                </a:path>
              </a:pathLst>
            </a:custGeom>
            <a:solidFill>
              <a:srgbClr val="7EBC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6" name="Полилиния: фигура 3255">
              <a:extLst>
                <a:ext uri="{FF2B5EF4-FFF2-40B4-BE49-F238E27FC236}">
                  <a16:creationId xmlns:a16="http://schemas.microsoft.com/office/drawing/2014/main" id="{F42ACF23-187C-2EC3-4D8E-E677C186A931}"/>
                </a:ext>
              </a:extLst>
            </p:cNvPr>
            <p:cNvSpPr/>
            <p:nvPr/>
          </p:nvSpPr>
          <p:spPr>
            <a:xfrm>
              <a:off x="4401023" y="7208955"/>
              <a:ext cx="5665" cy="6550"/>
            </a:xfrm>
            <a:custGeom>
              <a:avLst/>
              <a:gdLst>
                <a:gd name="connsiteX0" fmla="*/ 5574 w 5665"/>
                <a:gd name="connsiteY0" fmla="*/ 4573 h 6550"/>
                <a:gd name="connsiteX1" fmla="*/ 3960 w 5665"/>
                <a:gd name="connsiteY1" fmla="*/ 0 h 6550"/>
                <a:gd name="connsiteX2" fmla="*/ 463 w 5665"/>
                <a:gd name="connsiteY2" fmla="*/ 5111 h 6550"/>
                <a:gd name="connsiteX3" fmla="*/ 5574 w 5665"/>
                <a:gd name="connsiteY3" fmla="*/ 4573 h 6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5" h="6550">
                  <a:moveTo>
                    <a:pt x="5574" y="4573"/>
                  </a:moveTo>
                  <a:cubicBezTo>
                    <a:pt x="5843" y="2690"/>
                    <a:pt x="5574" y="1345"/>
                    <a:pt x="3960" y="0"/>
                  </a:cubicBezTo>
                  <a:cubicBezTo>
                    <a:pt x="1808" y="1076"/>
                    <a:pt x="-1151" y="1883"/>
                    <a:pt x="463" y="5111"/>
                  </a:cubicBezTo>
                  <a:cubicBezTo>
                    <a:pt x="2077" y="7802"/>
                    <a:pt x="3960" y="6188"/>
                    <a:pt x="5574" y="4573"/>
                  </a:cubicBezTo>
                  <a:close/>
                </a:path>
              </a:pathLst>
            </a:custGeom>
            <a:solidFill>
              <a:srgbClr val="4F90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7" name="Полилиния: фигура 3256">
              <a:extLst>
                <a:ext uri="{FF2B5EF4-FFF2-40B4-BE49-F238E27FC236}">
                  <a16:creationId xmlns:a16="http://schemas.microsoft.com/office/drawing/2014/main" id="{AFD15E7C-034C-CDFA-B56C-E6F5AC329A7D}"/>
                </a:ext>
              </a:extLst>
            </p:cNvPr>
            <p:cNvSpPr/>
            <p:nvPr/>
          </p:nvSpPr>
          <p:spPr>
            <a:xfrm>
              <a:off x="4262904" y="7062875"/>
              <a:ext cx="3531" cy="12644"/>
            </a:xfrm>
            <a:custGeom>
              <a:avLst/>
              <a:gdLst>
                <a:gd name="connsiteX0" fmla="*/ 34 w 3531"/>
                <a:gd name="connsiteY0" fmla="*/ 12644 h 12644"/>
                <a:gd name="connsiteX1" fmla="*/ 2724 w 3531"/>
                <a:gd name="connsiteY1" fmla="*/ 11299 h 12644"/>
                <a:gd name="connsiteX2" fmla="*/ 3531 w 3531"/>
                <a:gd name="connsiteY2" fmla="*/ 0 h 12644"/>
                <a:gd name="connsiteX3" fmla="*/ 34 w 3531"/>
                <a:gd name="connsiteY3" fmla="*/ 12644 h 12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31" h="12644">
                  <a:moveTo>
                    <a:pt x="34" y="12644"/>
                  </a:moveTo>
                  <a:cubicBezTo>
                    <a:pt x="841" y="11837"/>
                    <a:pt x="1379" y="11299"/>
                    <a:pt x="2724" y="11299"/>
                  </a:cubicBezTo>
                  <a:cubicBezTo>
                    <a:pt x="2993" y="7533"/>
                    <a:pt x="3262" y="3766"/>
                    <a:pt x="3531" y="0"/>
                  </a:cubicBezTo>
                  <a:cubicBezTo>
                    <a:pt x="1110" y="4035"/>
                    <a:pt x="-235" y="8071"/>
                    <a:pt x="34" y="12644"/>
                  </a:cubicBezTo>
                  <a:close/>
                </a:path>
              </a:pathLst>
            </a:custGeom>
            <a:solidFill>
              <a:srgbClr val="5B9A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8" name="Полилиния: фигура 3257">
              <a:extLst>
                <a:ext uri="{FF2B5EF4-FFF2-40B4-BE49-F238E27FC236}">
                  <a16:creationId xmlns:a16="http://schemas.microsoft.com/office/drawing/2014/main" id="{1F78F5A4-B2D2-B404-D1F7-2F8640A4DAE4}"/>
                </a:ext>
              </a:extLst>
            </p:cNvPr>
            <p:cNvSpPr/>
            <p:nvPr/>
          </p:nvSpPr>
          <p:spPr>
            <a:xfrm>
              <a:off x="4362477" y="7182923"/>
              <a:ext cx="7032" cy="5549"/>
            </a:xfrm>
            <a:custGeom>
              <a:avLst/>
              <a:gdLst>
                <a:gd name="connsiteX0" fmla="*/ 4573 w 7032"/>
                <a:gd name="connsiteY0" fmla="*/ 206 h 5549"/>
                <a:gd name="connsiteX1" fmla="*/ 0 w 7032"/>
                <a:gd name="connsiteY1" fmla="*/ 1551 h 5549"/>
                <a:gd name="connsiteX2" fmla="*/ 1883 w 7032"/>
                <a:gd name="connsiteY2" fmla="*/ 3165 h 5549"/>
                <a:gd name="connsiteX3" fmla="*/ 6457 w 7032"/>
                <a:gd name="connsiteY3" fmla="*/ 4780 h 5549"/>
                <a:gd name="connsiteX4" fmla="*/ 4573 w 7032"/>
                <a:gd name="connsiteY4" fmla="*/ 206 h 5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32" h="5549">
                  <a:moveTo>
                    <a:pt x="4573" y="206"/>
                  </a:moveTo>
                  <a:cubicBezTo>
                    <a:pt x="2690" y="-332"/>
                    <a:pt x="1345" y="206"/>
                    <a:pt x="0" y="1551"/>
                  </a:cubicBezTo>
                  <a:cubicBezTo>
                    <a:pt x="538" y="2089"/>
                    <a:pt x="1345" y="2627"/>
                    <a:pt x="1883" y="3165"/>
                  </a:cubicBezTo>
                  <a:cubicBezTo>
                    <a:pt x="3497" y="3973"/>
                    <a:pt x="4842" y="6932"/>
                    <a:pt x="6457" y="4780"/>
                  </a:cubicBezTo>
                  <a:cubicBezTo>
                    <a:pt x="8071" y="2896"/>
                    <a:pt x="5919" y="1282"/>
                    <a:pt x="4573" y="206"/>
                  </a:cubicBezTo>
                  <a:close/>
                </a:path>
              </a:pathLst>
            </a:custGeom>
            <a:solidFill>
              <a:srgbClr val="94D27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59" name="Полилиния: фигура 3258">
              <a:extLst>
                <a:ext uri="{FF2B5EF4-FFF2-40B4-BE49-F238E27FC236}">
                  <a16:creationId xmlns:a16="http://schemas.microsoft.com/office/drawing/2014/main" id="{423AD016-7315-6250-286F-738A2CD96D04}"/>
                </a:ext>
              </a:extLst>
            </p:cNvPr>
            <p:cNvSpPr/>
            <p:nvPr/>
          </p:nvSpPr>
          <p:spPr>
            <a:xfrm>
              <a:off x="4434576" y="7409110"/>
              <a:ext cx="7488" cy="7361"/>
            </a:xfrm>
            <a:custGeom>
              <a:avLst/>
              <a:gdLst>
                <a:gd name="connsiteX0" fmla="*/ 5111 w 7488"/>
                <a:gd name="connsiteY0" fmla="*/ 2152 h 7361"/>
                <a:gd name="connsiteX1" fmla="*/ 0 w 7488"/>
                <a:gd name="connsiteY1" fmla="*/ 0 h 7361"/>
                <a:gd name="connsiteX2" fmla="*/ 3228 w 7488"/>
                <a:gd name="connsiteY2" fmla="*/ 4304 h 7361"/>
                <a:gd name="connsiteX3" fmla="*/ 6457 w 7488"/>
                <a:gd name="connsiteY3" fmla="*/ 6995 h 7361"/>
                <a:gd name="connsiteX4" fmla="*/ 5111 w 7488"/>
                <a:gd name="connsiteY4" fmla="*/ 2152 h 7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8" h="7361">
                  <a:moveTo>
                    <a:pt x="5111" y="2152"/>
                  </a:moveTo>
                  <a:cubicBezTo>
                    <a:pt x="2959" y="2959"/>
                    <a:pt x="1614" y="1076"/>
                    <a:pt x="0" y="0"/>
                  </a:cubicBezTo>
                  <a:cubicBezTo>
                    <a:pt x="0" y="2152"/>
                    <a:pt x="2152" y="2959"/>
                    <a:pt x="3228" y="4304"/>
                  </a:cubicBezTo>
                  <a:cubicBezTo>
                    <a:pt x="4035" y="5650"/>
                    <a:pt x="4842" y="8340"/>
                    <a:pt x="6457" y="6995"/>
                  </a:cubicBezTo>
                  <a:cubicBezTo>
                    <a:pt x="8878" y="5381"/>
                    <a:pt x="6457" y="3766"/>
                    <a:pt x="5111" y="2152"/>
                  </a:cubicBezTo>
                  <a:close/>
                </a:path>
              </a:pathLst>
            </a:custGeom>
            <a:solidFill>
              <a:srgbClr val="B2DF6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0" name="Полилиния: фигура 3259">
              <a:extLst>
                <a:ext uri="{FF2B5EF4-FFF2-40B4-BE49-F238E27FC236}">
                  <a16:creationId xmlns:a16="http://schemas.microsoft.com/office/drawing/2014/main" id="{54993372-0D3C-85F2-97CB-04C04009C312}"/>
                </a:ext>
              </a:extLst>
            </p:cNvPr>
            <p:cNvSpPr/>
            <p:nvPr/>
          </p:nvSpPr>
          <p:spPr>
            <a:xfrm>
              <a:off x="4297911" y="6914911"/>
              <a:ext cx="6187" cy="6456"/>
            </a:xfrm>
            <a:custGeom>
              <a:avLst/>
              <a:gdLst>
                <a:gd name="connsiteX0" fmla="*/ 3228 w 6187"/>
                <a:gd name="connsiteY0" fmla="*/ 0 h 6456"/>
                <a:gd name="connsiteX1" fmla="*/ 0 w 6187"/>
                <a:gd name="connsiteY1" fmla="*/ 4035 h 6456"/>
                <a:gd name="connsiteX2" fmla="*/ 3228 w 6187"/>
                <a:gd name="connsiteY2" fmla="*/ 6457 h 6456"/>
                <a:gd name="connsiteX3" fmla="*/ 6188 w 6187"/>
                <a:gd name="connsiteY3" fmla="*/ 2421 h 6456"/>
                <a:gd name="connsiteX4" fmla="*/ 3228 w 6187"/>
                <a:gd name="connsiteY4" fmla="*/ 0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87" h="6456">
                  <a:moveTo>
                    <a:pt x="3228" y="0"/>
                  </a:moveTo>
                  <a:cubicBezTo>
                    <a:pt x="2152" y="1345"/>
                    <a:pt x="1076" y="2690"/>
                    <a:pt x="0" y="4035"/>
                  </a:cubicBezTo>
                  <a:cubicBezTo>
                    <a:pt x="1076" y="4842"/>
                    <a:pt x="2152" y="5650"/>
                    <a:pt x="3228" y="6457"/>
                  </a:cubicBezTo>
                  <a:cubicBezTo>
                    <a:pt x="5111" y="5650"/>
                    <a:pt x="6188" y="4304"/>
                    <a:pt x="6188" y="2421"/>
                  </a:cubicBezTo>
                  <a:cubicBezTo>
                    <a:pt x="5919" y="807"/>
                    <a:pt x="4842" y="0"/>
                    <a:pt x="3228" y="0"/>
                  </a:cubicBezTo>
                  <a:close/>
                </a:path>
              </a:pathLst>
            </a:custGeom>
            <a:solidFill>
              <a:srgbClr val="4C8C2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1" name="Полилиния: фигура 3260">
              <a:extLst>
                <a:ext uri="{FF2B5EF4-FFF2-40B4-BE49-F238E27FC236}">
                  <a16:creationId xmlns:a16="http://schemas.microsoft.com/office/drawing/2014/main" id="{3A2B8FA9-67BC-8458-8197-F077055D1FA6}"/>
                </a:ext>
              </a:extLst>
            </p:cNvPr>
            <p:cNvSpPr/>
            <p:nvPr/>
          </p:nvSpPr>
          <p:spPr>
            <a:xfrm>
              <a:off x="4346874" y="7371985"/>
              <a:ext cx="5918" cy="11299"/>
            </a:xfrm>
            <a:custGeom>
              <a:avLst/>
              <a:gdLst>
                <a:gd name="connsiteX0" fmla="*/ 5919 w 5918"/>
                <a:gd name="connsiteY0" fmla="*/ 11299 h 11299"/>
                <a:gd name="connsiteX1" fmla="*/ 1883 w 5918"/>
                <a:gd name="connsiteY1" fmla="*/ 0 h 11299"/>
                <a:gd name="connsiteX2" fmla="*/ 0 w 5918"/>
                <a:gd name="connsiteY2" fmla="*/ 269 h 11299"/>
                <a:gd name="connsiteX3" fmla="*/ 5919 w 5918"/>
                <a:gd name="connsiteY3" fmla="*/ 11299 h 11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18" h="11299">
                  <a:moveTo>
                    <a:pt x="5919" y="11299"/>
                  </a:moveTo>
                  <a:cubicBezTo>
                    <a:pt x="4573" y="7533"/>
                    <a:pt x="3228" y="3766"/>
                    <a:pt x="1883" y="0"/>
                  </a:cubicBezTo>
                  <a:cubicBezTo>
                    <a:pt x="1345" y="0"/>
                    <a:pt x="538" y="269"/>
                    <a:pt x="0" y="269"/>
                  </a:cubicBezTo>
                  <a:cubicBezTo>
                    <a:pt x="1076" y="4573"/>
                    <a:pt x="2690" y="8609"/>
                    <a:pt x="5919" y="11299"/>
                  </a:cubicBezTo>
                  <a:close/>
                </a:path>
              </a:pathLst>
            </a:custGeom>
            <a:solidFill>
              <a:srgbClr val="5A98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2" name="Полилиния: фигура 3261">
              <a:extLst>
                <a:ext uri="{FF2B5EF4-FFF2-40B4-BE49-F238E27FC236}">
                  <a16:creationId xmlns:a16="http://schemas.microsoft.com/office/drawing/2014/main" id="{1E1876F4-2FE4-1FDA-3DB7-137B5B37AB23}"/>
                </a:ext>
              </a:extLst>
            </p:cNvPr>
            <p:cNvSpPr/>
            <p:nvPr/>
          </p:nvSpPr>
          <p:spPr>
            <a:xfrm>
              <a:off x="4458770" y="7477981"/>
              <a:ext cx="7820" cy="8877"/>
            </a:xfrm>
            <a:custGeom>
              <a:avLst/>
              <a:gdLst>
                <a:gd name="connsiteX0" fmla="*/ 5668 w 7820"/>
                <a:gd name="connsiteY0" fmla="*/ 7802 h 8877"/>
                <a:gd name="connsiteX1" fmla="*/ 7820 w 7820"/>
                <a:gd name="connsiteY1" fmla="*/ 8878 h 8877"/>
                <a:gd name="connsiteX2" fmla="*/ 287 w 7820"/>
                <a:gd name="connsiteY2" fmla="*/ 0 h 8877"/>
                <a:gd name="connsiteX3" fmla="*/ 5668 w 7820"/>
                <a:gd name="connsiteY3" fmla="*/ 7802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20" h="8877">
                  <a:moveTo>
                    <a:pt x="5668" y="7802"/>
                  </a:moveTo>
                  <a:cubicBezTo>
                    <a:pt x="6475" y="8071"/>
                    <a:pt x="7013" y="8609"/>
                    <a:pt x="7820" y="8878"/>
                  </a:cubicBezTo>
                  <a:cubicBezTo>
                    <a:pt x="5668" y="5649"/>
                    <a:pt x="3516" y="2421"/>
                    <a:pt x="287" y="0"/>
                  </a:cubicBezTo>
                  <a:cubicBezTo>
                    <a:pt x="-1327" y="4842"/>
                    <a:pt x="4323" y="4842"/>
                    <a:pt x="5668" y="7802"/>
                  </a:cubicBezTo>
                  <a:close/>
                </a:path>
              </a:pathLst>
            </a:custGeom>
            <a:solidFill>
              <a:srgbClr val="5798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3" name="Полилиния: фигура 3262">
              <a:extLst>
                <a:ext uri="{FF2B5EF4-FFF2-40B4-BE49-F238E27FC236}">
                  <a16:creationId xmlns:a16="http://schemas.microsoft.com/office/drawing/2014/main" id="{1AC7BBE7-608C-F93A-A0A6-8B706AAC090B}"/>
                </a:ext>
              </a:extLst>
            </p:cNvPr>
            <p:cNvSpPr/>
            <p:nvPr/>
          </p:nvSpPr>
          <p:spPr>
            <a:xfrm>
              <a:off x="4266724" y="7048283"/>
              <a:ext cx="3814" cy="5954"/>
            </a:xfrm>
            <a:custGeom>
              <a:avLst/>
              <a:gdLst>
                <a:gd name="connsiteX0" fmla="*/ 3478 w 3814"/>
                <a:gd name="connsiteY0" fmla="*/ 872 h 5954"/>
                <a:gd name="connsiteX1" fmla="*/ 1057 w 3814"/>
                <a:gd name="connsiteY1" fmla="*/ 603 h 5954"/>
                <a:gd name="connsiteX2" fmla="*/ 519 w 3814"/>
                <a:gd name="connsiteY2" fmla="*/ 5445 h 5954"/>
                <a:gd name="connsiteX3" fmla="*/ 2671 w 3814"/>
                <a:gd name="connsiteY3" fmla="*/ 5445 h 5954"/>
                <a:gd name="connsiteX4" fmla="*/ 3478 w 3814"/>
                <a:gd name="connsiteY4" fmla="*/ 872 h 5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4" h="5954">
                  <a:moveTo>
                    <a:pt x="3478" y="872"/>
                  </a:moveTo>
                  <a:cubicBezTo>
                    <a:pt x="2402" y="65"/>
                    <a:pt x="1595" y="-474"/>
                    <a:pt x="1057" y="603"/>
                  </a:cubicBezTo>
                  <a:cubicBezTo>
                    <a:pt x="250" y="1948"/>
                    <a:pt x="-557" y="3831"/>
                    <a:pt x="519" y="5445"/>
                  </a:cubicBezTo>
                  <a:cubicBezTo>
                    <a:pt x="1057" y="6252"/>
                    <a:pt x="2133" y="5983"/>
                    <a:pt x="2671" y="5445"/>
                  </a:cubicBezTo>
                  <a:cubicBezTo>
                    <a:pt x="4016" y="4100"/>
                    <a:pt x="4016" y="2486"/>
                    <a:pt x="3478" y="872"/>
                  </a:cubicBezTo>
                  <a:close/>
                </a:path>
              </a:pathLst>
            </a:custGeom>
            <a:solidFill>
              <a:srgbClr val="5393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4" name="Полилиния: фигура 3263">
              <a:extLst>
                <a:ext uri="{FF2B5EF4-FFF2-40B4-BE49-F238E27FC236}">
                  <a16:creationId xmlns:a16="http://schemas.microsoft.com/office/drawing/2014/main" id="{4D0749FD-EF37-8665-43FA-3C72E6387F43}"/>
                </a:ext>
              </a:extLst>
            </p:cNvPr>
            <p:cNvSpPr/>
            <p:nvPr/>
          </p:nvSpPr>
          <p:spPr>
            <a:xfrm>
              <a:off x="4411709" y="7409379"/>
              <a:ext cx="7263" cy="9146"/>
            </a:xfrm>
            <a:custGeom>
              <a:avLst/>
              <a:gdLst>
                <a:gd name="connsiteX0" fmla="*/ 0 w 7263"/>
                <a:gd name="connsiteY0" fmla="*/ 0 h 9146"/>
                <a:gd name="connsiteX1" fmla="*/ 7264 w 7263"/>
                <a:gd name="connsiteY1" fmla="*/ 9147 h 9146"/>
                <a:gd name="connsiteX2" fmla="*/ 4035 w 7263"/>
                <a:gd name="connsiteY2" fmla="*/ 1345 h 9146"/>
                <a:gd name="connsiteX3" fmla="*/ 0 w 7263"/>
                <a:gd name="connsiteY3" fmla="*/ 0 h 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3" h="9146">
                  <a:moveTo>
                    <a:pt x="0" y="0"/>
                  </a:moveTo>
                  <a:cubicBezTo>
                    <a:pt x="1345" y="3497"/>
                    <a:pt x="4304" y="5381"/>
                    <a:pt x="7264" y="9147"/>
                  </a:cubicBezTo>
                  <a:cubicBezTo>
                    <a:pt x="7264" y="5111"/>
                    <a:pt x="4842" y="3497"/>
                    <a:pt x="4035" y="1345"/>
                  </a:cubicBezTo>
                  <a:cubicBezTo>
                    <a:pt x="2152" y="1883"/>
                    <a:pt x="1076" y="807"/>
                    <a:pt x="0" y="0"/>
                  </a:cubicBezTo>
                  <a:close/>
                </a:path>
              </a:pathLst>
            </a:custGeom>
            <a:solidFill>
              <a:srgbClr val="73B2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5" name="Полилиния: фигура 3264">
              <a:extLst>
                <a:ext uri="{FF2B5EF4-FFF2-40B4-BE49-F238E27FC236}">
                  <a16:creationId xmlns:a16="http://schemas.microsoft.com/office/drawing/2014/main" id="{A6AF7B47-CF0C-F750-4883-F62DBF221C8B}"/>
                </a:ext>
              </a:extLst>
            </p:cNvPr>
            <p:cNvSpPr/>
            <p:nvPr/>
          </p:nvSpPr>
          <p:spPr>
            <a:xfrm>
              <a:off x="4380412" y="7237685"/>
              <a:ext cx="4394" cy="6243"/>
            </a:xfrm>
            <a:custGeom>
              <a:avLst/>
              <a:gdLst>
                <a:gd name="connsiteX0" fmla="*/ 2511 w 4394"/>
                <a:gd name="connsiteY0" fmla="*/ 6243 h 6243"/>
                <a:gd name="connsiteX1" fmla="*/ 4394 w 4394"/>
                <a:gd name="connsiteY1" fmla="*/ 4360 h 6243"/>
                <a:gd name="connsiteX2" fmla="*/ 897 w 4394"/>
                <a:gd name="connsiteY2" fmla="*/ 56 h 6243"/>
                <a:gd name="connsiteX3" fmla="*/ 2511 w 4394"/>
                <a:gd name="connsiteY3" fmla="*/ 6243 h 6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94" h="6243">
                  <a:moveTo>
                    <a:pt x="2511" y="6243"/>
                  </a:moveTo>
                  <a:cubicBezTo>
                    <a:pt x="3049" y="5705"/>
                    <a:pt x="3587" y="4898"/>
                    <a:pt x="4394" y="4360"/>
                  </a:cubicBezTo>
                  <a:cubicBezTo>
                    <a:pt x="3049" y="3015"/>
                    <a:pt x="4663" y="-482"/>
                    <a:pt x="897" y="56"/>
                  </a:cubicBezTo>
                  <a:cubicBezTo>
                    <a:pt x="-986" y="2746"/>
                    <a:pt x="359" y="4629"/>
                    <a:pt x="2511" y="6243"/>
                  </a:cubicBezTo>
                  <a:close/>
                </a:path>
              </a:pathLst>
            </a:custGeom>
            <a:solidFill>
              <a:srgbClr val="79B75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6" name="Полилиния: фигура 3265">
              <a:extLst>
                <a:ext uri="{FF2B5EF4-FFF2-40B4-BE49-F238E27FC236}">
                  <a16:creationId xmlns:a16="http://schemas.microsoft.com/office/drawing/2014/main" id="{F8B86C1F-D8A1-BB6B-E473-372787CFC324}"/>
                </a:ext>
              </a:extLst>
            </p:cNvPr>
            <p:cNvSpPr/>
            <p:nvPr/>
          </p:nvSpPr>
          <p:spPr>
            <a:xfrm>
              <a:off x="4315667" y="7194085"/>
              <a:ext cx="4287" cy="4666"/>
            </a:xfrm>
            <a:custGeom>
              <a:avLst/>
              <a:gdLst>
                <a:gd name="connsiteX0" fmla="*/ 0 w 4287"/>
                <a:gd name="connsiteY0" fmla="*/ 1151 h 4666"/>
                <a:gd name="connsiteX1" fmla="*/ 2690 w 4287"/>
                <a:gd name="connsiteY1" fmla="*/ 4648 h 4666"/>
                <a:gd name="connsiteX2" fmla="*/ 4035 w 4287"/>
                <a:gd name="connsiteY2" fmla="*/ 1689 h 4666"/>
                <a:gd name="connsiteX3" fmla="*/ 0 w 4287"/>
                <a:gd name="connsiteY3" fmla="*/ 1151 h 4666"/>
                <a:gd name="connsiteX4" fmla="*/ 0 w 4287"/>
                <a:gd name="connsiteY4" fmla="*/ 1151 h 4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87" h="4666">
                  <a:moveTo>
                    <a:pt x="0" y="1151"/>
                  </a:moveTo>
                  <a:cubicBezTo>
                    <a:pt x="1076" y="2227"/>
                    <a:pt x="0" y="4917"/>
                    <a:pt x="2690" y="4648"/>
                  </a:cubicBezTo>
                  <a:cubicBezTo>
                    <a:pt x="4304" y="4379"/>
                    <a:pt x="4573" y="3034"/>
                    <a:pt x="4035" y="1689"/>
                  </a:cubicBezTo>
                  <a:cubicBezTo>
                    <a:pt x="3228" y="-464"/>
                    <a:pt x="1614" y="-464"/>
                    <a:pt x="0" y="1151"/>
                  </a:cubicBezTo>
                  <a:lnTo>
                    <a:pt x="0" y="1151"/>
                  </a:lnTo>
                  <a:close/>
                </a:path>
              </a:pathLst>
            </a:custGeom>
            <a:solidFill>
              <a:srgbClr val="8BC8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7" name="Полилиния: фигура 3266">
              <a:extLst>
                <a:ext uri="{FF2B5EF4-FFF2-40B4-BE49-F238E27FC236}">
                  <a16:creationId xmlns:a16="http://schemas.microsoft.com/office/drawing/2014/main" id="{3969189D-6480-5CD1-4E52-CEDB6942E02D}"/>
                </a:ext>
              </a:extLst>
            </p:cNvPr>
            <p:cNvSpPr/>
            <p:nvPr/>
          </p:nvSpPr>
          <p:spPr>
            <a:xfrm>
              <a:off x="4390641" y="7316326"/>
              <a:ext cx="3418" cy="4491"/>
            </a:xfrm>
            <a:custGeom>
              <a:avLst/>
              <a:gdLst>
                <a:gd name="connsiteX0" fmla="*/ 891 w 3418"/>
                <a:gd name="connsiteY0" fmla="*/ 4275 h 4491"/>
                <a:gd name="connsiteX1" fmla="*/ 3044 w 3418"/>
                <a:gd name="connsiteY1" fmla="*/ 3467 h 4491"/>
                <a:gd name="connsiteX2" fmla="*/ 2775 w 3418"/>
                <a:gd name="connsiteY2" fmla="*/ 508 h 4491"/>
                <a:gd name="connsiteX3" fmla="*/ 353 w 3418"/>
                <a:gd name="connsiteY3" fmla="*/ 1315 h 4491"/>
                <a:gd name="connsiteX4" fmla="*/ 891 w 3418"/>
                <a:gd name="connsiteY4" fmla="*/ 4275 h 4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18" h="4491">
                  <a:moveTo>
                    <a:pt x="891" y="4275"/>
                  </a:moveTo>
                  <a:cubicBezTo>
                    <a:pt x="1968" y="4813"/>
                    <a:pt x="2506" y="4275"/>
                    <a:pt x="3044" y="3467"/>
                  </a:cubicBezTo>
                  <a:cubicBezTo>
                    <a:pt x="3582" y="2391"/>
                    <a:pt x="3582" y="1315"/>
                    <a:pt x="2775" y="508"/>
                  </a:cubicBezTo>
                  <a:cubicBezTo>
                    <a:pt x="1699" y="-568"/>
                    <a:pt x="891" y="239"/>
                    <a:pt x="353" y="1315"/>
                  </a:cubicBezTo>
                  <a:cubicBezTo>
                    <a:pt x="-185" y="2391"/>
                    <a:pt x="-185" y="3467"/>
                    <a:pt x="891" y="4275"/>
                  </a:cubicBezTo>
                  <a:close/>
                </a:path>
              </a:pathLst>
            </a:custGeom>
            <a:solidFill>
              <a:srgbClr val="95C96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8" name="Полилиния: фигура 3267">
              <a:extLst>
                <a:ext uri="{FF2B5EF4-FFF2-40B4-BE49-F238E27FC236}">
                  <a16:creationId xmlns:a16="http://schemas.microsoft.com/office/drawing/2014/main" id="{BADB1CF5-B96B-6F23-BF75-74662C9124F1}"/>
                </a:ext>
              </a:extLst>
            </p:cNvPr>
            <p:cNvSpPr/>
            <p:nvPr/>
          </p:nvSpPr>
          <p:spPr>
            <a:xfrm>
              <a:off x="4375171" y="7283339"/>
              <a:ext cx="3447" cy="4172"/>
            </a:xfrm>
            <a:custGeom>
              <a:avLst/>
              <a:gdLst>
                <a:gd name="connsiteX0" fmla="*/ 1296 w 3447"/>
                <a:gd name="connsiteY0" fmla="*/ 4172 h 4172"/>
                <a:gd name="connsiteX1" fmla="*/ 3448 w 3447"/>
                <a:gd name="connsiteY1" fmla="*/ 3903 h 4172"/>
                <a:gd name="connsiteX2" fmla="*/ 758 w 3447"/>
                <a:gd name="connsiteY2" fmla="*/ 137 h 4172"/>
                <a:gd name="connsiteX3" fmla="*/ 1296 w 3447"/>
                <a:gd name="connsiteY3" fmla="*/ 4172 h 4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7" h="4172">
                  <a:moveTo>
                    <a:pt x="1296" y="4172"/>
                  </a:moveTo>
                  <a:cubicBezTo>
                    <a:pt x="2103" y="4172"/>
                    <a:pt x="2641" y="3903"/>
                    <a:pt x="3448" y="3903"/>
                  </a:cubicBezTo>
                  <a:cubicBezTo>
                    <a:pt x="3179" y="2289"/>
                    <a:pt x="2910" y="-670"/>
                    <a:pt x="758" y="137"/>
                  </a:cubicBezTo>
                  <a:cubicBezTo>
                    <a:pt x="-857" y="406"/>
                    <a:pt x="489" y="2827"/>
                    <a:pt x="1296" y="4172"/>
                  </a:cubicBezTo>
                  <a:close/>
                </a:path>
              </a:pathLst>
            </a:custGeom>
            <a:solidFill>
              <a:srgbClr val="ABDA6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69" name="Полилиния: фигура 3268">
              <a:extLst>
                <a:ext uri="{FF2B5EF4-FFF2-40B4-BE49-F238E27FC236}">
                  <a16:creationId xmlns:a16="http://schemas.microsoft.com/office/drawing/2014/main" id="{DF6ADAB7-4268-82F8-71A2-8C3900CD78C9}"/>
                </a:ext>
              </a:extLst>
            </p:cNvPr>
            <p:cNvSpPr/>
            <p:nvPr/>
          </p:nvSpPr>
          <p:spPr>
            <a:xfrm>
              <a:off x="4436712" y="7399694"/>
              <a:ext cx="2167" cy="6994"/>
            </a:xfrm>
            <a:custGeom>
              <a:avLst/>
              <a:gdLst>
                <a:gd name="connsiteX0" fmla="*/ 17 w 2167"/>
                <a:gd name="connsiteY0" fmla="*/ 0 h 6994"/>
                <a:gd name="connsiteX1" fmla="*/ 1362 w 2167"/>
                <a:gd name="connsiteY1" fmla="*/ 6995 h 6994"/>
                <a:gd name="connsiteX2" fmla="*/ 17 w 2167"/>
                <a:gd name="connsiteY2" fmla="*/ 0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7" h="6994">
                  <a:moveTo>
                    <a:pt x="17" y="0"/>
                  </a:moveTo>
                  <a:cubicBezTo>
                    <a:pt x="17" y="2421"/>
                    <a:pt x="-252" y="4842"/>
                    <a:pt x="1362" y="6995"/>
                  </a:cubicBezTo>
                  <a:cubicBezTo>
                    <a:pt x="2707" y="4304"/>
                    <a:pt x="2438" y="1883"/>
                    <a:pt x="17" y="0"/>
                  </a:cubicBezTo>
                  <a:close/>
                </a:path>
              </a:pathLst>
            </a:custGeom>
            <a:solidFill>
              <a:srgbClr val="8ECC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0" name="Полилиния: фигура 3269">
              <a:extLst>
                <a:ext uri="{FF2B5EF4-FFF2-40B4-BE49-F238E27FC236}">
                  <a16:creationId xmlns:a16="http://schemas.microsoft.com/office/drawing/2014/main" id="{A2587FA4-5208-11BD-5CFE-C4099BC0A73F}"/>
                </a:ext>
              </a:extLst>
            </p:cNvPr>
            <p:cNvSpPr/>
            <p:nvPr/>
          </p:nvSpPr>
          <p:spPr>
            <a:xfrm>
              <a:off x="4335502" y="7121253"/>
              <a:ext cx="2336" cy="2801"/>
            </a:xfrm>
            <a:custGeom>
              <a:avLst/>
              <a:gdLst>
                <a:gd name="connsiteX0" fmla="*/ 1956 w 2336"/>
                <a:gd name="connsiteY0" fmla="*/ 0 h 2801"/>
                <a:gd name="connsiteX1" fmla="*/ 341 w 2336"/>
                <a:gd name="connsiteY1" fmla="*/ 807 h 2801"/>
                <a:gd name="connsiteX2" fmla="*/ 880 w 2336"/>
                <a:gd name="connsiteY2" fmla="*/ 2690 h 2801"/>
                <a:gd name="connsiteX3" fmla="*/ 2225 w 2336"/>
                <a:gd name="connsiteY3" fmla="*/ 2421 h 2801"/>
                <a:gd name="connsiteX4" fmla="*/ 1956 w 2336"/>
                <a:gd name="connsiteY4" fmla="*/ 0 h 2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6" h="2801">
                  <a:moveTo>
                    <a:pt x="1956" y="0"/>
                  </a:moveTo>
                  <a:cubicBezTo>
                    <a:pt x="1418" y="269"/>
                    <a:pt x="610" y="269"/>
                    <a:pt x="341" y="807"/>
                  </a:cubicBezTo>
                  <a:cubicBezTo>
                    <a:pt x="-466" y="1614"/>
                    <a:pt x="341" y="2421"/>
                    <a:pt x="880" y="2690"/>
                  </a:cubicBezTo>
                  <a:cubicBezTo>
                    <a:pt x="1149" y="2959"/>
                    <a:pt x="2225" y="2690"/>
                    <a:pt x="2225" y="2421"/>
                  </a:cubicBezTo>
                  <a:cubicBezTo>
                    <a:pt x="2494" y="1883"/>
                    <a:pt x="2225" y="1076"/>
                    <a:pt x="1956" y="0"/>
                  </a:cubicBezTo>
                  <a:close/>
                </a:path>
              </a:pathLst>
            </a:custGeom>
            <a:solidFill>
              <a:srgbClr val="89C57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1" name="Полилиния: фигура 3270">
              <a:extLst>
                <a:ext uri="{FF2B5EF4-FFF2-40B4-BE49-F238E27FC236}">
                  <a16:creationId xmlns:a16="http://schemas.microsoft.com/office/drawing/2014/main" id="{EA3D916C-00F3-6FE8-4302-C58E8EF0DEDA}"/>
                </a:ext>
              </a:extLst>
            </p:cNvPr>
            <p:cNvSpPr/>
            <p:nvPr/>
          </p:nvSpPr>
          <p:spPr>
            <a:xfrm>
              <a:off x="4364899" y="7081376"/>
              <a:ext cx="4842" cy="4096"/>
            </a:xfrm>
            <a:custGeom>
              <a:avLst/>
              <a:gdLst>
                <a:gd name="connsiteX0" fmla="*/ 4842 w 4842"/>
                <a:gd name="connsiteY0" fmla="*/ 4097 h 4096"/>
                <a:gd name="connsiteX1" fmla="*/ 3766 w 4842"/>
                <a:gd name="connsiteY1" fmla="*/ 1406 h 4096"/>
                <a:gd name="connsiteX2" fmla="*/ 0 w 4842"/>
                <a:gd name="connsiteY2" fmla="*/ 1944 h 4096"/>
                <a:gd name="connsiteX3" fmla="*/ 4842 w 4842"/>
                <a:gd name="connsiteY3" fmla="*/ 4097 h 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2" h="4096">
                  <a:moveTo>
                    <a:pt x="4842" y="4097"/>
                  </a:moveTo>
                  <a:cubicBezTo>
                    <a:pt x="4573" y="3290"/>
                    <a:pt x="4035" y="2214"/>
                    <a:pt x="3766" y="1406"/>
                  </a:cubicBezTo>
                  <a:cubicBezTo>
                    <a:pt x="2421" y="1406"/>
                    <a:pt x="807" y="-2091"/>
                    <a:pt x="0" y="1944"/>
                  </a:cubicBezTo>
                  <a:cubicBezTo>
                    <a:pt x="2421" y="1137"/>
                    <a:pt x="3497" y="3021"/>
                    <a:pt x="4842" y="4097"/>
                  </a:cubicBezTo>
                  <a:close/>
                </a:path>
              </a:pathLst>
            </a:custGeom>
            <a:solidFill>
              <a:srgbClr val="92CF7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2" name="Полилиния: фигура 3271">
              <a:extLst>
                <a:ext uri="{FF2B5EF4-FFF2-40B4-BE49-F238E27FC236}">
                  <a16:creationId xmlns:a16="http://schemas.microsoft.com/office/drawing/2014/main" id="{8017FBDF-4AA4-897F-0E37-BB6DDD26B6CD}"/>
                </a:ext>
              </a:extLst>
            </p:cNvPr>
            <p:cNvSpPr/>
            <p:nvPr/>
          </p:nvSpPr>
          <p:spPr>
            <a:xfrm>
              <a:off x="4374045" y="7175793"/>
              <a:ext cx="1614" cy="3300"/>
            </a:xfrm>
            <a:custGeom>
              <a:avLst/>
              <a:gdLst>
                <a:gd name="connsiteX0" fmla="*/ 0 w 1614"/>
                <a:gd name="connsiteY0" fmla="*/ 2763 h 3300"/>
                <a:gd name="connsiteX1" fmla="*/ 1345 w 1614"/>
                <a:gd name="connsiteY1" fmla="*/ 3301 h 3300"/>
                <a:gd name="connsiteX2" fmla="*/ 1614 w 1614"/>
                <a:gd name="connsiteY2" fmla="*/ 880 h 3300"/>
                <a:gd name="connsiteX3" fmla="*/ 538 w 1614"/>
                <a:gd name="connsiteY3" fmla="*/ 341 h 3300"/>
                <a:gd name="connsiteX4" fmla="*/ 0 w 1614"/>
                <a:gd name="connsiteY4" fmla="*/ 2763 h 3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4" h="3300">
                  <a:moveTo>
                    <a:pt x="0" y="2763"/>
                  </a:moveTo>
                  <a:cubicBezTo>
                    <a:pt x="538" y="3032"/>
                    <a:pt x="1076" y="3301"/>
                    <a:pt x="1345" y="3301"/>
                  </a:cubicBezTo>
                  <a:cubicBezTo>
                    <a:pt x="1345" y="2494"/>
                    <a:pt x="1614" y="1687"/>
                    <a:pt x="1614" y="880"/>
                  </a:cubicBezTo>
                  <a:cubicBezTo>
                    <a:pt x="1614" y="341"/>
                    <a:pt x="1076" y="-466"/>
                    <a:pt x="538" y="341"/>
                  </a:cubicBezTo>
                  <a:cubicBezTo>
                    <a:pt x="0" y="880"/>
                    <a:pt x="269" y="1956"/>
                    <a:pt x="0" y="2763"/>
                  </a:cubicBezTo>
                  <a:close/>
                </a:path>
              </a:pathLst>
            </a:custGeom>
            <a:solidFill>
              <a:srgbClr val="8BBC7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3" name="Полилиния: фигура 3272">
              <a:extLst>
                <a:ext uri="{FF2B5EF4-FFF2-40B4-BE49-F238E27FC236}">
                  <a16:creationId xmlns:a16="http://schemas.microsoft.com/office/drawing/2014/main" id="{9B3B7E16-AC35-606A-9E86-4BE91BD51998}"/>
                </a:ext>
              </a:extLst>
            </p:cNvPr>
            <p:cNvSpPr/>
            <p:nvPr/>
          </p:nvSpPr>
          <p:spPr>
            <a:xfrm>
              <a:off x="4465760" y="7530391"/>
              <a:ext cx="20199" cy="13501"/>
            </a:xfrm>
            <a:custGeom>
              <a:avLst/>
              <a:gdLst>
                <a:gd name="connsiteX0" fmla="*/ 20200 w 20199"/>
                <a:gd name="connsiteY0" fmla="*/ 857 h 13501"/>
                <a:gd name="connsiteX1" fmla="*/ 9977 w 20199"/>
                <a:gd name="connsiteY1" fmla="*/ 1395 h 13501"/>
                <a:gd name="connsiteX2" fmla="*/ 3251 w 20199"/>
                <a:gd name="connsiteY2" fmla="*/ 5162 h 13501"/>
                <a:gd name="connsiteX3" fmla="*/ 23 w 20199"/>
                <a:gd name="connsiteY3" fmla="*/ 7583 h 13501"/>
                <a:gd name="connsiteX4" fmla="*/ 2982 w 20199"/>
                <a:gd name="connsiteY4" fmla="*/ 10273 h 13501"/>
                <a:gd name="connsiteX5" fmla="*/ 14281 w 20199"/>
                <a:gd name="connsiteY5" fmla="*/ 13501 h 13501"/>
                <a:gd name="connsiteX6" fmla="*/ 20200 w 20199"/>
                <a:gd name="connsiteY6" fmla="*/ 857 h 13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99" h="13501">
                  <a:moveTo>
                    <a:pt x="20200" y="857"/>
                  </a:moveTo>
                  <a:cubicBezTo>
                    <a:pt x="16703" y="1664"/>
                    <a:pt x="13205" y="-1833"/>
                    <a:pt x="9977" y="1395"/>
                  </a:cubicBezTo>
                  <a:cubicBezTo>
                    <a:pt x="9170" y="4892"/>
                    <a:pt x="5404" y="4085"/>
                    <a:pt x="3251" y="5162"/>
                  </a:cubicBezTo>
                  <a:cubicBezTo>
                    <a:pt x="2175" y="5969"/>
                    <a:pt x="23" y="5969"/>
                    <a:pt x="23" y="7583"/>
                  </a:cubicBezTo>
                  <a:cubicBezTo>
                    <a:pt x="-246" y="9466"/>
                    <a:pt x="1906" y="9466"/>
                    <a:pt x="2982" y="10273"/>
                  </a:cubicBezTo>
                  <a:cubicBezTo>
                    <a:pt x="6480" y="12694"/>
                    <a:pt x="10515" y="12156"/>
                    <a:pt x="14281" y="13501"/>
                  </a:cubicBezTo>
                  <a:cubicBezTo>
                    <a:pt x="20200" y="11080"/>
                    <a:pt x="19393" y="5700"/>
                    <a:pt x="20200" y="857"/>
                  </a:cubicBezTo>
                  <a:close/>
                </a:path>
              </a:pathLst>
            </a:custGeom>
            <a:solidFill>
              <a:srgbClr val="81BE0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4" name="Полилиния: фигура 3273">
              <a:extLst>
                <a:ext uri="{FF2B5EF4-FFF2-40B4-BE49-F238E27FC236}">
                  <a16:creationId xmlns:a16="http://schemas.microsoft.com/office/drawing/2014/main" id="{585697E9-686F-5DCB-C5B4-D6D4A84F8164}"/>
                </a:ext>
              </a:extLst>
            </p:cNvPr>
            <p:cNvSpPr/>
            <p:nvPr/>
          </p:nvSpPr>
          <p:spPr>
            <a:xfrm>
              <a:off x="4400750" y="7481747"/>
              <a:ext cx="33826" cy="20445"/>
            </a:xfrm>
            <a:custGeom>
              <a:avLst/>
              <a:gdLst>
                <a:gd name="connsiteX0" fmla="*/ 24948 w 33826"/>
                <a:gd name="connsiteY0" fmla="*/ 20446 h 20445"/>
                <a:gd name="connsiteX1" fmla="*/ 33826 w 33826"/>
                <a:gd name="connsiteY1" fmla="*/ 19370 h 20445"/>
                <a:gd name="connsiteX2" fmla="*/ 15802 w 33826"/>
                <a:gd name="connsiteY2" fmla="*/ 9416 h 20445"/>
                <a:gd name="connsiteX3" fmla="*/ 5848 w 33826"/>
                <a:gd name="connsiteY3" fmla="*/ 1076 h 20445"/>
                <a:gd name="connsiteX4" fmla="*/ 467 w 33826"/>
                <a:gd name="connsiteY4" fmla="*/ 0 h 20445"/>
                <a:gd name="connsiteX5" fmla="*/ 3426 w 33826"/>
                <a:gd name="connsiteY5" fmla="*/ 5381 h 20445"/>
                <a:gd name="connsiteX6" fmla="*/ 24948 w 33826"/>
                <a:gd name="connsiteY6" fmla="*/ 20446 h 2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26" h="20445">
                  <a:moveTo>
                    <a:pt x="24948" y="20446"/>
                  </a:moveTo>
                  <a:cubicBezTo>
                    <a:pt x="27639" y="16949"/>
                    <a:pt x="30598" y="19639"/>
                    <a:pt x="33826" y="19370"/>
                  </a:cubicBezTo>
                  <a:cubicBezTo>
                    <a:pt x="27908" y="16142"/>
                    <a:pt x="21720" y="12644"/>
                    <a:pt x="15802" y="9416"/>
                  </a:cubicBezTo>
                  <a:cubicBezTo>
                    <a:pt x="12035" y="7264"/>
                    <a:pt x="7731" y="5381"/>
                    <a:pt x="5848" y="1076"/>
                  </a:cubicBezTo>
                  <a:cubicBezTo>
                    <a:pt x="3964" y="807"/>
                    <a:pt x="2081" y="269"/>
                    <a:pt x="467" y="0"/>
                  </a:cubicBezTo>
                  <a:cubicBezTo>
                    <a:pt x="-1147" y="3228"/>
                    <a:pt x="1812" y="4035"/>
                    <a:pt x="3426" y="5381"/>
                  </a:cubicBezTo>
                  <a:cubicBezTo>
                    <a:pt x="9883" y="11568"/>
                    <a:pt x="18492" y="14527"/>
                    <a:pt x="24948" y="20446"/>
                  </a:cubicBezTo>
                  <a:close/>
                </a:path>
              </a:pathLst>
            </a:custGeom>
            <a:solidFill>
              <a:srgbClr val="6AA75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5" name="Полилиния: фигура 3274">
              <a:extLst>
                <a:ext uri="{FF2B5EF4-FFF2-40B4-BE49-F238E27FC236}">
                  <a16:creationId xmlns:a16="http://schemas.microsoft.com/office/drawing/2014/main" id="{205DC5FB-754F-0283-2728-6DC1E6A81697}"/>
                </a:ext>
              </a:extLst>
            </p:cNvPr>
            <p:cNvSpPr/>
            <p:nvPr/>
          </p:nvSpPr>
          <p:spPr>
            <a:xfrm>
              <a:off x="4218742" y="6908454"/>
              <a:ext cx="47962" cy="54881"/>
            </a:xfrm>
            <a:custGeom>
              <a:avLst/>
              <a:gdLst>
                <a:gd name="connsiteX0" fmla="*/ 3036 w 47962"/>
                <a:gd name="connsiteY0" fmla="*/ 54881 h 54881"/>
                <a:gd name="connsiteX1" fmla="*/ 14066 w 47962"/>
                <a:gd name="connsiteY1" fmla="*/ 36318 h 54881"/>
                <a:gd name="connsiteX2" fmla="*/ 28324 w 47962"/>
                <a:gd name="connsiteY2" fmla="*/ 32552 h 54881"/>
                <a:gd name="connsiteX3" fmla="*/ 38278 w 47962"/>
                <a:gd name="connsiteY3" fmla="*/ 19370 h 54881"/>
                <a:gd name="connsiteX4" fmla="*/ 45004 w 47962"/>
                <a:gd name="connsiteY4" fmla="*/ 6726 h 54881"/>
                <a:gd name="connsiteX5" fmla="*/ 47963 w 47962"/>
                <a:gd name="connsiteY5" fmla="*/ 0 h 54881"/>
                <a:gd name="connsiteX6" fmla="*/ 31821 w 47962"/>
                <a:gd name="connsiteY6" fmla="*/ 14258 h 54881"/>
                <a:gd name="connsiteX7" fmla="*/ 3574 w 47962"/>
                <a:gd name="connsiteY7" fmla="*/ 40354 h 54881"/>
                <a:gd name="connsiteX8" fmla="*/ 2229 w 47962"/>
                <a:gd name="connsiteY8" fmla="*/ 49770 h 54881"/>
                <a:gd name="connsiteX9" fmla="*/ 3036 w 47962"/>
                <a:gd name="connsiteY9" fmla="*/ 54881 h 54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7962" h="54881">
                  <a:moveTo>
                    <a:pt x="3036" y="54881"/>
                  </a:moveTo>
                  <a:cubicBezTo>
                    <a:pt x="7071" y="48963"/>
                    <a:pt x="9223" y="41968"/>
                    <a:pt x="14066" y="36318"/>
                  </a:cubicBezTo>
                  <a:cubicBezTo>
                    <a:pt x="18101" y="31476"/>
                    <a:pt x="22405" y="29324"/>
                    <a:pt x="28324" y="32552"/>
                  </a:cubicBezTo>
                  <a:cubicBezTo>
                    <a:pt x="33705" y="29593"/>
                    <a:pt x="34243" y="23136"/>
                    <a:pt x="38278" y="19370"/>
                  </a:cubicBezTo>
                  <a:cubicBezTo>
                    <a:pt x="39892" y="14796"/>
                    <a:pt x="45004" y="12106"/>
                    <a:pt x="45004" y="6726"/>
                  </a:cubicBezTo>
                  <a:cubicBezTo>
                    <a:pt x="45811" y="4573"/>
                    <a:pt x="46618" y="2421"/>
                    <a:pt x="47963" y="0"/>
                  </a:cubicBezTo>
                  <a:cubicBezTo>
                    <a:pt x="41237" y="4035"/>
                    <a:pt x="37202" y="9685"/>
                    <a:pt x="31821" y="14258"/>
                  </a:cubicBezTo>
                  <a:cubicBezTo>
                    <a:pt x="22136" y="22867"/>
                    <a:pt x="12182" y="30669"/>
                    <a:pt x="3574" y="40354"/>
                  </a:cubicBezTo>
                  <a:cubicBezTo>
                    <a:pt x="1152" y="43044"/>
                    <a:pt x="-2345" y="46003"/>
                    <a:pt x="2229" y="49770"/>
                  </a:cubicBezTo>
                  <a:cubicBezTo>
                    <a:pt x="3843" y="50846"/>
                    <a:pt x="2498" y="53267"/>
                    <a:pt x="3036" y="54881"/>
                  </a:cubicBezTo>
                  <a:close/>
                </a:path>
              </a:pathLst>
            </a:custGeom>
            <a:solidFill>
              <a:srgbClr val="51784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6" name="Полилиния: фигура 3275">
              <a:extLst>
                <a:ext uri="{FF2B5EF4-FFF2-40B4-BE49-F238E27FC236}">
                  <a16:creationId xmlns:a16="http://schemas.microsoft.com/office/drawing/2014/main" id="{E7A4222D-5D9D-1FFD-16C5-F8A2FE4D455F}"/>
                </a:ext>
              </a:extLst>
            </p:cNvPr>
            <p:cNvSpPr/>
            <p:nvPr/>
          </p:nvSpPr>
          <p:spPr>
            <a:xfrm>
              <a:off x="4255155" y="6911382"/>
              <a:ext cx="17468" cy="20477"/>
            </a:xfrm>
            <a:custGeom>
              <a:avLst/>
              <a:gdLst>
                <a:gd name="connsiteX0" fmla="*/ 8859 w 17468"/>
                <a:gd name="connsiteY0" fmla="*/ 3798 h 20477"/>
                <a:gd name="connsiteX1" fmla="*/ 1327 w 17468"/>
                <a:gd name="connsiteY1" fmla="*/ 15635 h 20477"/>
                <a:gd name="connsiteX2" fmla="*/ 1058 w 17468"/>
                <a:gd name="connsiteY2" fmla="*/ 20478 h 20477"/>
                <a:gd name="connsiteX3" fmla="*/ 8321 w 17468"/>
                <a:gd name="connsiteY3" fmla="*/ 10793 h 20477"/>
                <a:gd name="connsiteX4" fmla="*/ 17468 w 17468"/>
                <a:gd name="connsiteY4" fmla="*/ 7296 h 20477"/>
                <a:gd name="connsiteX5" fmla="*/ 16661 w 17468"/>
                <a:gd name="connsiteY5" fmla="*/ 32 h 20477"/>
                <a:gd name="connsiteX6" fmla="*/ 8859 w 17468"/>
                <a:gd name="connsiteY6" fmla="*/ 3798 h 20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68" h="20477">
                  <a:moveTo>
                    <a:pt x="8859" y="3798"/>
                  </a:moveTo>
                  <a:cubicBezTo>
                    <a:pt x="6438" y="7834"/>
                    <a:pt x="1865" y="10524"/>
                    <a:pt x="1327" y="15635"/>
                  </a:cubicBezTo>
                  <a:cubicBezTo>
                    <a:pt x="2403" y="17250"/>
                    <a:pt x="-1902" y="18595"/>
                    <a:pt x="1058" y="20478"/>
                  </a:cubicBezTo>
                  <a:cubicBezTo>
                    <a:pt x="3479" y="17250"/>
                    <a:pt x="6169" y="14290"/>
                    <a:pt x="8321" y="10793"/>
                  </a:cubicBezTo>
                  <a:cubicBezTo>
                    <a:pt x="10743" y="7027"/>
                    <a:pt x="13433" y="5951"/>
                    <a:pt x="17468" y="7296"/>
                  </a:cubicBezTo>
                  <a:cubicBezTo>
                    <a:pt x="16661" y="4874"/>
                    <a:pt x="16661" y="2453"/>
                    <a:pt x="16661" y="32"/>
                  </a:cubicBezTo>
                  <a:cubicBezTo>
                    <a:pt x="13164" y="-506"/>
                    <a:pt x="13164" y="5951"/>
                    <a:pt x="8859" y="3798"/>
                  </a:cubicBezTo>
                  <a:close/>
                </a:path>
              </a:pathLst>
            </a:custGeom>
            <a:solidFill>
              <a:srgbClr val="508C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7" name="Полилиния: фигура 3276">
              <a:extLst>
                <a:ext uri="{FF2B5EF4-FFF2-40B4-BE49-F238E27FC236}">
                  <a16:creationId xmlns:a16="http://schemas.microsoft.com/office/drawing/2014/main" id="{3605D896-ABFB-F767-2675-B1700A796DBC}"/>
                </a:ext>
              </a:extLst>
            </p:cNvPr>
            <p:cNvSpPr/>
            <p:nvPr/>
          </p:nvSpPr>
          <p:spPr>
            <a:xfrm>
              <a:off x="4272354" y="6902634"/>
              <a:ext cx="13665" cy="8750"/>
            </a:xfrm>
            <a:custGeom>
              <a:avLst/>
              <a:gdLst>
                <a:gd name="connsiteX0" fmla="*/ 9147 w 13665"/>
                <a:gd name="connsiteY0" fmla="*/ 6627 h 8750"/>
                <a:gd name="connsiteX1" fmla="*/ 13451 w 13665"/>
                <a:gd name="connsiteY1" fmla="*/ 1516 h 8750"/>
                <a:gd name="connsiteX2" fmla="*/ 5919 w 13665"/>
                <a:gd name="connsiteY2" fmla="*/ 709 h 8750"/>
                <a:gd name="connsiteX3" fmla="*/ 0 w 13665"/>
                <a:gd name="connsiteY3" fmla="*/ 7972 h 8750"/>
                <a:gd name="connsiteX4" fmla="*/ 2152 w 13665"/>
                <a:gd name="connsiteY4" fmla="*/ 8510 h 8750"/>
                <a:gd name="connsiteX5" fmla="*/ 9147 w 13665"/>
                <a:gd name="connsiteY5" fmla="*/ 6627 h 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665" h="8750">
                  <a:moveTo>
                    <a:pt x="9147" y="6627"/>
                  </a:moveTo>
                  <a:cubicBezTo>
                    <a:pt x="11299" y="5551"/>
                    <a:pt x="14527" y="3937"/>
                    <a:pt x="13451" y="1516"/>
                  </a:cubicBezTo>
                  <a:cubicBezTo>
                    <a:pt x="12375" y="-637"/>
                    <a:pt x="8609" y="-99"/>
                    <a:pt x="5919" y="709"/>
                  </a:cubicBezTo>
                  <a:cubicBezTo>
                    <a:pt x="2690" y="1785"/>
                    <a:pt x="269" y="3937"/>
                    <a:pt x="0" y="7972"/>
                  </a:cubicBezTo>
                  <a:cubicBezTo>
                    <a:pt x="538" y="9048"/>
                    <a:pt x="1345" y="8779"/>
                    <a:pt x="2152" y="8510"/>
                  </a:cubicBezTo>
                  <a:cubicBezTo>
                    <a:pt x="4304" y="6896"/>
                    <a:pt x="6726" y="6627"/>
                    <a:pt x="9147" y="6627"/>
                  </a:cubicBezTo>
                  <a:close/>
                </a:path>
              </a:pathLst>
            </a:custGeom>
            <a:solidFill>
              <a:srgbClr val="65A2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8" name="Полилиния: фигура 3277">
              <a:extLst>
                <a:ext uri="{FF2B5EF4-FFF2-40B4-BE49-F238E27FC236}">
                  <a16:creationId xmlns:a16="http://schemas.microsoft.com/office/drawing/2014/main" id="{AB2B8DFB-A9C2-A2D1-47E8-00446662B58D}"/>
                </a:ext>
              </a:extLst>
            </p:cNvPr>
            <p:cNvSpPr/>
            <p:nvPr/>
          </p:nvSpPr>
          <p:spPr>
            <a:xfrm>
              <a:off x="4247066" y="6926748"/>
              <a:ext cx="9146" cy="19369"/>
            </a:xfrm>
            <a:custGeom>
              <a:avLst/>
              <a:gdLst>
                <a:gd name="connsiteX0" fmla="*/ 8878 w 9146"/>
                <a:gd name="connsiteY0" fmla="*/ 4842 h 19369"/>
                <a:gd name="connsiteX1" fmla="*/ 9147 w 9146"/>
                <a:gd name="connsiteY1" fmla="*/ 0 h 19369"/>
                <a:gd name="connsiteX2" fmla="*/ 0 w 9146"/>
                <a:gd name="connsiteY2" fmla="*/ 13989 h 19369"/>
                <a:gd name="connsiteX3" fmla="*/ 807 w 9146"/>
                <a:gd name="connsiteY3" fmla="*/ 19370 h 19369"/>
                <a:gd name="connsiteX4" fmla="*/ 8878 w 9146"/>
                <a:gd name="connsiteY4" fmla="*/ 4842 h 1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46" h="19369">
                  <a:moveTo>
                    <a:pt x="8878" y="4842"/>
                  </a:moveTo>
                  <a:cubicBezTo>
                    <a:pt x="8878" y="3228"/>
                    <a:pt x="9147" y="1614"/>
                    <a:pt x="9147" y="0"/>
                  </a:cubicBezTo>
                  <a:cubicBezTo>
                    <a:pt x="5381" y="4304"/>
                    <a:pt x="2959" y="9416"/>
                    <a:pt x="0" y="13989"/>
                  </a:cubicBezTo>
                  <a:cubicBezTo>
                    <a:pt x="269" y="15872"/>
                    <a:pt x="538" y="17487"/>
                    <a:pt x="807" y="19370"/>
                  </a:cubicBezTo>
                  <a:cubicBezTo>
                    <a:pt x="3766" y="14796"/>
                    <a:pt x="5112" y="9147"/>
                    <a:pt x="8878" y="4842"/>
                  </a:cubicBezTo>
                  <a:close/>
                </a:path>
              </a:pathLst>
            </a:custGeom>
            <a:solidFill>
              <a:srgbClr val="66A2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79" name="Полилиния: фигура 3278">
              <a:extLst>
                <a:ext uri="{FF2B5EF4-FFF2-40B4-BE49-F238E27FC236}">
                  <a16:creationId xmlns:a16="http://schemas.microsoft.com/office/drawing/2014/main" id="{0329F8AA-13D4-02C4-A40D-1B9D7DFBE879}"/>
                </a:ext>
              </a:extLst>
            </p:cNvPr>
            <p:cNvSpPr/>
            <p:nvPr/>
          </p:nvSpPr>
          <p:spPr>
            <a:xfrm>
              <a:off x="4210209" y="6968178"/>
              <a:ext cx="9445" cy="18562"/>
            </a:xfrm>
            <a:custGeom>
              <a:avLst/>
              <a:gdLst>
                <a:gd name="connsiteX0" fmla="*/ 0 w 9445"/>
                <a:gd name="connsiteY0" fmla="*/ 18563 h 18562"/>
                <a:gd name="connsiteX1" fmla="*/ 7264 w 9445"/>
                <a:gd name="connsiteY1" fmla="*/ 7802 h 18562"/>
                <a:gd name="connsiteX2" fmla="*/ 9416 w 9445"/>
                <a:gd name="connsiteY2" fmla="*/ 0 h 18562"/>
                <a:gd name="connsiteX3" fmla="*/ 0 w 9445"/>
                <a:gd name="connsiteY3" fmla="*/ 18563 h 1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45" h="18562">
                  <a:moveTo>
                    <a:pt x="0" y="18563"/>
                  </a:moveTo>
                  <a:cubicBezTo>
                    <a:pt x="5919" y="17487"/>
                    <a:pt x="5919" y="12106"/>
                    <a:pt x="7264" y="7802"/>
                  </a:cubicBezTo>
                  <a:cubicBezTo>
                    <a:pt x="8071" y="5112"/>
                    <a:pt x="9685" y="2959"/>
                    <a:pt x="9416" y="0"/>
                  </a:cubicBezTo>
                  <a:cubicBezTo>
                    <a:pt x="6188" y="5919"/>
                    <a:pt x="2421" y="11837"/>
                    <a:pt x="0" y="18563"/>
                  </a:cubicBezTo>
                  <a:close/>
                </a:path>
              </a:pathLst>
            </a:custGeom>
            <a:solidFill>
              <a:srgbClr val="51784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0" name="Полилиния: фигура 3279">
              <a:extLst>
                <a:ext uri="{FF2B5EF4-FFF2-40B4-BE49-F238E27FC236}">
                  <a16:creationId xmlns:a16="http://schemas.microsoft.com/office/drawing/2014/main" id="{8C5ECE7E-A4DF-7DF5-6446-A1F9A96D7325}"/>
                </a:ext>
              </a:extLst>
            </p:cNvPr>
            <p:cNvSpPr/>
            <p:nvPr/>
          </p:nvSpPr>
          <p:spPr>
            <a:xfrm>
              <a:off x="4269620" y="6910068"/>
              <a:ext cx="7692" cy="8608"/>
            </a:xfrm>
            <a:custGeom>
              <a:avLst/>
              <a:gdLst>
                <a:gd name="connsiteX0" fmla="*/ 4617 w 7692"/>
                <a:gd name="connsiteY0" fmla="*/ 0 h 8608"/>
                <a:gd name="connsiteX1" fmla="*/ 2734 w 7692"/>
                <a:gd name="connsiteY1" fmla="*/ 269 h 8608"/>
                <a:gd name="connsiteX2" fmla="*/ 1927 w 7692"/>
                <a:gd name="connsiteY2" fmla="*/ 1345 h 8608"/>
                <a:gd name="connsiteX3" fmla="*/ 2734 w 7692"/>
                <a:gd name="connsiteY3" fmla="*/ 8609 h 8608"/>
                <a:gd name="connsiteX4" fmla="*/ 3541 w 7692"/>
                <a:gd name="connsiteY4" fmla="*/ 7533 h 8608"/>
                <a:gd name="connsiteX5" fmla="*/ 4617 w 7692"/>
                <a:gd name="connsiteY5" fmla="*/ 0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92" h="8608">
                  <a:moveTo>
                    <a:pt x="4617" y="0"/>
                  </a:moveTo>
                  <a:cubicBezTo>
                    <a:pt x="4079" y="0"/>
                    <a:pt x="3541" y="269"/>
                    <a:pt x="2734" y="269"/>
                  </a:cubicBezTo>
                  <a:cubicBezTo>
                    <a:pt x="2465" y="538"/>
                    <a:pt x="2196" y="807"/>
                    <a:pt x="1927" y="1345"/>
                  </a:cubicBezTo>
                  <a:cubicBezTo>
                    <a:pt x="-764" y="4035"/>
                    <a:pt x="-764" y="6457"/>
                    <a:pt x="2734" y="8609"/>
                  </a:cubicBezTo>
                  <a:cubicBezTo>
                    <a:pt x="3003" y="8340"/>
                    <a:pt x="3272" y="8071"/>
                    <a:pt x="3541" y="7533"/>
                  </a:cubicBezTo>
                  <a:cubicBezTo>
                    <a:pt x="5693" y="5111"/>
                    <a:pt x="11074" y="3228"/>
                    <a:pt x="4617" y="0"/>
                  </a:cubicBezTo>
                  <a:close/>
                </a:path>
              </a:pathLst>
            </a:custGeom>
            <a:solidFill>
              <a:srgbClr val="4B8B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1" name="Полилиния: фигура 3280">
              <a:extLst>
                <a:ext uri="{FF2B5EF4-FFF2-40B4-BE49-F238E27FC236}">
                  <a16:creationId xmlns:a16="http://schemas.microsoft.com/office/drawing/2014/main" id="{ED8669EC-6F92-668B-92DE-AC47E8BCBCC1}"/>
                </a:ext>
              </a:extLst>
            </p:cNvPr>
            <p:cNvSpPr/>
            <p:nvPr/>
          </p:nvSpPr>
          <p:spPr>
            <a:xfrm>
              <a:off x="4273430" y="6907627"/>
              <a:ext cx="8070" cy="9974"/>
            </a:xfrm>
            <a:custGeom>
              <a:avLst/>
              <a:gdLst>
                <a:gd name="connsiteX0" fmla="*/ 807 w 8070"/>
                <a:gd name="connsiteY0" fmla="*/ 2441 h 9974"/>
                <a:gd name="connsiteX1" fmla="*/ 0 w 8070"/>
                <a:gd name="connsiteY1" fmla="*/ 9974 h 9974"/>
                <a:gd name="connsiteX2" fmla="*/ 8071 w 8070"/>
                <a:gd name="connsiteY2" fmla="*/ 1634 h 9974"/>
                <a:gd name="connsiteX3" fmla="*/ 807 w 8070"/>
                <a:gd name="connsiteY3" fmla="*/ 2441 h 9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70" h="9974">
                  <a:moveTo>
                    <a:pt x="807" y="2441"/>
                  </a:moveTo>
                  <a:cubicBezTo>
                    <a:pt x="5112" y="5401"/>
                    <a:pt x="1345" y="7553"/>
                    <a:pt x="0" y="9974"/>
                  </a:cubicBezTo>
                  <a:cubicBezTo>
                    <a:pt x="4304" y="8629"/>
                    <a:pt x="5381" y="4325"/>
                    <a:pt x="8071" y="1634"/>
                  </a:cubicBezTo>
                  <a:cubicBezTo>
                    <a:pt x="5112" y="-787"/>
                    <a:pt x="2690" y="-518"/>
                    <a:pt x="807" y="2441"/>
                  </a:cubicBezTo>
                  <a:close/>
                </a:path>
              </a:pathLst>
            </a:custGeom>
            <a:solidFill>
              <a:srgbClr val="4A80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2" name="Полилиния: фигура 3281">
              <a:extLst>
                <a:ext uri="{FF2B5EF4-FFF2-40B4-BE49-F238E27FC236}">
                  <a16:creationId xmlns:a16="http://schemas.microsoft.com/office/drawing/2014/main" id="{3C54503A-FB56-E5E7-FE32-49C8EEF8C8C8}"/>
                </a:ext>
              </a:extLst>
            </p:cNvPr>
            <p:cNvSpPr/>
            <p:nvPr/>
          </p:nvSpPr>
          <p:spPr>
            <a:xfrm>
              <a:off x="4200777" y="6995618"/>
              <a:ext cx="4589" cy="7801"/>
            </a:xfrm>
            <a:custGeom>
              <a:avLst/>
              <a:gdLst>
                <a:gd name="connsiteX0" fmla="*/ 16 w 4589"/>
                <a:gd name="connsiteY0" fmla="*/ 7802 h 7801"/>
                <a:gd name="connsiteX1" fmla="*/ 4589 w 4589"/>
                <a:gd name="connsiteY1" fmla="*/ 0 h 7801"/>
                <a:gd name="connsiteX2" fmla="*/ 16 w 4589"/>
                <a:gd name="connsiteY2" fmla="*/ 7802 h 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89" h="7801">
                  <a:moveTo>
                    <a:pt x="16" y="7802"/>
                  </a:moveTo>
                  <a:cubicBezTo>
                    <a:pt x="1630" y="5112"/>
                    <a:pt x="4589" y="3497"/>
                    <a:pt x="4589" y="0"/>
                  </a:cubicBezTo>
                  <a:cubicBezTo>
                    <a:pt x="2975" y="2690"/>
                    <a:pt x="-253" y="4304"/>
                    <a:pt x="16" y="7802"/>
                  </a:cubicBezTo>
                  <a:close/>
                </a:path>
              </a:pathLst>
            </a:custGeom>
            <a:solidFill>
              <a:srgbClr val="51784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3" name="Полилиния: фигура 3282">
              <a:extLst>
                <a:ext uri="{FF2B5EF4-FFF2-40B4-BE49-F238E27FC236}">
                  <a16:creationId xmlns:a16="http://schemas.microsoft.com/office/drawing/2014/main" id="{F4471A64-6FE9-B664-EBF7-3175659502FD}"/>
                </a:ext>
              </a:extLst>
            </p:cNvPr>
            <p:cNvSpPr/>
            <p:nvPr/>
          </p:nvSpPr>
          <p:spPr>
            <a:xfrm>
              <a:off x="4301140" y="6913173"/>
              <a:ext cx="4005" cy="3889"/>
            </a:xfrm>
            <a:custGeom>
              <a:avLst/>
              <a:gdLst>
                <a:gd name="connsiteX0" fmla="*/ 0 w 4005"/>
                <a:gd name="connsiteY0" fmla="*/ 1738 h 3889"/>
                <a:gd name="connsiteX1" fmla="*/ 2959 w 4005"/>
                <a:gd name="connsiteY1" fmla="*/ 3890 h 3889"/>
                <a:gd name="connsiteX2" fmla="*/ 2959 w 4005"/>
                <a:gd name="connsiteY2" fmla="*/ 124 h 3889"/>
                <a:gd name="connsiteX3" fmla="*/ 0 w 4005"/>
                <a:gd name="connsiteY3" fmla="*/ 1738 h 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05" h="3889">
                  <a:moveTo>
                    <a:pt x="0" y="1738"/>
                  </a:moveTo>
                  <a:cubicBezTo>
                    <a:pt x="1076" y="2545"/>
                    <a:pt x="1883" y="3352"/>
                    <a:pt x="2959" y="3890"/>
                  </a:cubicBezTo>
                  <a:cubicBezTo>
                    <a:pt x="3766" y="2545"/>
                    <a:pt x="4842" y="1200"/>
                    <a:pt x="2959" y="124"/>
                  </a:cubicBezTo>
                  <a:cubicBezTo>
                    <a:pt x="1883" y="-414"/>
                    <a:pt x="807" y="931"/>
                    <a:pt x="0" y="1738"/>
                  </a:cubicBezTo>
                  <a:close/>
                </a:path>
              </a:pathLst>
            </a:custGeom>
            <a:solidFill>
              <a:srgbClr val="609D5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4" name="Полилиния: фигура 3283">
              <a:extLst>
                <a:ext uri="{FF2B5EF4-FFF2-40B4-BE49-F238E27FC236}">
                  <a16:creationId xmlns:a16="http://schemas.microsoft.com/office/drawing/2014/main" id="{A2421725-30FB-2241-3130-4F1865F92351}"/>
                </a:ext>
              </a:extLst>
            </p:cNvPr>
            <p:cNvSpPr/>
            <p:nvPr/>
          </p:nvSpPr>
          <p:spPr>
            <a:xfrm>
              <a:off x="4510710" y="7434815"/>
              <a:ext cx="13911" cy="52127"/>
            </a:xfrm>
            <a:custGeom>
              <a:avLst/>
              <a:gdLst>
                <a:gd name="connsiteX0" fmla="*/ 0 w 13911"/>
                <a:gd name="connsiteY0" fmla="*/ 929 h 52127"/>
                <a:gd name="connsiteX1" fmla="*/ 3766 w 13911"/>
                <a:gd name="connsiteY1" fmla="*/ 11421 h 52127"/>
                <a:gd name="connsiteX2" fmla="*/ 4573 w 13911"/>
                <a:gd name="connsiteY2" fmla="*/ 22451 h 52127"/>
                <a:gd name="connsiteX3" fmla="*/ 4573 w 13911"/>
                <a:gd name="connsiteY3" fmla="*/ 45587 h 52127"/>
                <a:gd name="connsiteX4" fmla="*/ 5381 w 13911"/>
                <a:gd name="connsiteY4" fmla="*/ 51505 h 52127"/>
                <a:gd name="connsiteX5" fmla="*/ 10761 w 13911"/>
                <a:gd name="connsiteY5" fmla="*/ 49891 h 52127"/>
                <a:gd name="connsiteX6" fmla="*/ 13720 w 13911"/>
                <a:gd name="connsiteY6" fmla="*/ 38323 h 52127"/>
                <a:gd name="connsiteX7" fmla="*/ 9685 w 13911"/>
                <a:gd name="connsiteY7" fmla="*/ 13573 h 52127"/>
                <a:gd name="connsiteX8" fmla="*/ 6726 w 13911"/>
                <a:gd name="connsiteY8" fmla="*/ 4964 h 52127"/>
                <a:gd name="connsiteX9" fmla="*/ 0 w 13911"/>
                <a:gd name="connsiteY9" fmla="*/ 929 h 52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911" h="52127">
                  <a:moveTo>
                    <a:pt x="0" y="929"/>
                  </a:moveTo>
                  <a:cubicBezTo>
                    <a:pt x="1614" y="4157"/>
                    <a:pt x="3766" y="7385"/>
                    <a:pt x="3766" y="11421"/>
                  </a:cubicBezTo>
                  <a:cubicBezTo>
                    <a:pt x="2421" y="15187"/>
                    <a:pt x="6457" y="18684"/>
                    <a:pt x="4573" y="22451"/>
                  </a:cubicBezTo>
                  <a:cubicBezTo>
                    <a:pt x="7533" y="30252"/>
                    <a:pt x="8609" y="37785"/>
                    <a:pt x="4573" y="45587"/>
                  </a:cubicBezTo>
                  <a:cubicBezTo>
                    <a:pt x="3497" y="47739"/>
                    <a:pt x="3497" y="49891"/>
                    <a:pt x="5381" y="51505"/>
                  </a:cubicBezTo>
                  <a:cubicBezTo>
                    <a:pt x="7533" y="53120"/>
                    <a:pt x="9147" y="51236"/>
                    <a:pt x="10761" y="49891"/>
                  </a:cubicBezTo>
                  <a:cubicBezTo>
                    <a:pt x="14527" y="46663"/>
                    <a:pt x="13989" y="42359"/>
                    <a:pt x="13720" y="38323"/>
                  </a:cubicBezTo>
                  <a:cubicBezTo>
                    <a:pt x="13182" y="29983"/>
                    <a:pt x="13451" y="21375"/>
                    <a:pt x="9685" y="13573"/>
                  </a:cubicBezTo>
                  <a:cubicBezTo>
                    <a:pt x="8878" y="10614"/>
                    <a:pt x="8071" y="7654"/>
                    <a:pt x="6726" y="4964"/>
                  </a:cubicBezTo>
                  <a:cubicBezTo>
                    <a:pt x="5381" y="-685"/>
                    <a:pt x="5381" y="-685"/>
                    <a:pt x="0" y="929"/>
                  </a:cubicBezTo>
                  <a:close/>
                </a:path>
              </a:pathLst>
            </a:custGeom>
            <a:solidFill>
              <a:srgbClr val="D7FA7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5" name="Полилиния: фигура 3284">
              <a:extLst>
                <a:ext uri="{FF2B5EF4-FFF2-40B4-BE49-F238E27FC236}">
                  <a16:creationId xmlns:a16="http://schemas.microsoft.com/office/drawing/2014/main" id="{D3756BC6-C0C2-F630-1A3B-CBEB8451A7FF}"/>
                </a:ext>
              </a:extLst>
            </p:cNvPr>
            <p:cNvSpPr/>
            <p:nvPr/>
          </p:nvSpPr>
          <p:spPr>
            <a:xfrm>
              <a:off x="4487012" y="7433527"/>
              <a:ext cx="11053" cy="20579"/>
            </a:xfrm>
            <a:custGeom>
              <a:avLst/>
              <a:gdLst>
                <a:gd name="connsiteX0" fmla="*/ 9440 w 11053"/>
                <a:gd name="connsiteY0" fmla="*/ 8673 h 20579"/>
                <a:gd name="connsiteX1" fmla="*/ 6749 w 11053"/>
                <a:gd name="connsiteY1" fmla="*/ 4638 h 20579"/>
                <a:gd name="connsiteX2" fmla="*/ 2714 w 11053"/>
                <a:gd name="connsiteY2" fmla="*/ 64 h 20579"/>
                <a:gd name="connsiteX3" fmla="*/ 24 w 11053"/>
                <a:gd name="connsiteY3" fmla="*/ 6252 h 20579"/>
                <a:gd name="connsiteX4" fmla="*/ 7556 w 11053"/>
                <a:gd name="connsiteY4" fmla="*/ 19165 h 20579"/>
                <a:gd name="connsiteX5" fmla="*/ 11054 w 11053"/>
                <a:gd name="connsiteY5" fmla="*/ 19434 h 20579"/>
                <a:gd name="connsiteX6" fmla="*/ 9440 w 11053"/>
                <a:gd name="connsiteY6" fmla="*/ 8673 h 20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53" h="20579">
                  <a:moveTo>
                    <a:pt x="9440" y="8673"/>
                  </a:moveTo>
                  <a:cubicBezTo>
                    <a:pt x="7825" y="7866"/>
                    <a:pt x="7287" y="6252"/>
                    <a:pt x="6749" y="4638"/>
                  </a:cubicBezTo>
                  <a:cubicBezTo>
                    <a:pt x="5942" y="2485"/>
                    <a:pt x="5942" y="-474"/>
                    <a:pt x="2714" y="64"/>
                  </a:cubicBezTo>
                  <a:cubicBezTo>
                    <a:pt x="-1052" y="602"/>
                    <a:pt x="293" y="3831"/>
                    <a:pt x="24" y="6252"/>
                  </a:cubicBezTo>
                  <a:cubicBezTo>
                    <a:pt x="1100" y="11363"/>
                    <a:pt x="5135" y="14861"/>
                    <a:pt x="7556" y="19165"/>
                  </a:cubicBezTo>
                  <a:cubicBezTo>
                    <a:pt x="8094" y="20241"/>
                    <a:pt x="9709" y="21586"/>
                    <a:pt x="11054" y="19434"/>
                  </a:cubicBezTo>
                  <a:cubicBezTo>
                    <a:pt x="11054" y="15668"/>
                    <a:pt x="10247" y="12170"/>
                    <a:pt x="9440" y="8673"/>
                  </a:cubicBezTo>
                  <a:close/>
                </a:path>
              </a:pathLst>
            </a:custGeom>
            <a:solidFill>
              <a:srgbClr val="4E8F2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6" name="Полилиния: фигура 3285">
              <a:extLst>
                <a:ext uri="{FF2B5EF4-FFF2-40B4-BE49-F238E27FC236}">
                  <a16:creationId xmlns:a16="http://schemas.microsoft.com/office/drawing/2014/main" id="{D02E5792-D95C-2957-0007-6837CF5E9750}"/>
                </a:ext>
              </a:extLst>
            </p:cNvPr>
            <p:cNvSpPr/>
            <p:nvPr/>
          </p:nvSpPr>
          <p:spPr>
            <a:xfrm>
              <a:off x="4484884" y="7438972"/>
              <a:ext cx="13182" cy="21252"/>
            </a:xfrm>
            <a:custGeom>
              <a:avLst/>
              <a:gdLst>
                <a:gd name="connsiteX0" fmla="*/ 12644 w 13182"/>
                <a:gd name="connsiteY0" fmla="*/ 13989 h 21252"/>
                <a:gd name="connsiteX1" fmla="*/ 1883 w 13182"/>
                <a:gd name="connsiteY1" fmla="*/ 807 h 21252"/>
                <a:gd name="connsiteX2" fmla="*/ 807 w 13182"/>
                <a:gd name="connsiteY2" fmla="*/ 0 h 21252"/>
                <a:gd name="connsiteX3" fmla="*/ 0 w 13182"/>
                <a:gd name="connsiteY3" fmla="*/ 269 h 21252"/>
                <a:gd name="connsiteX4" fmla="*/ 0 w 13182"/>
                <a:gd name="connsiteY4" fmla="*/ 807 h 21252"/>
                <a:gd name="connsiteX5" fmla="*/ 5112 w 13182"/>
                <a:gd name="connsiteY5" fmla="*/ 12913 h 21252"/>
                <a:gd name="connsiteX6" fmla="*/ 9685 w 13182"/>
                <a:gd name="connsiteY6" fmla="*/ 21253 h 21252"/>
                <a:gd name="connsiteX7" fmla="*/ 13182 w 13182"/>
                <a:gd name="connsiteY7" fmla="*/ 14527 h 21252"/>
                <a:gd name="connsiteX8" fmla="*/ 12644 w 13182"/>
                <a:gd name="connsiteY8" fmla="*/ 13989 h 2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82" h="21252">
                  <a:moveTo>
                    <a:pt x="12644" y="13989"/>
                  </a:moveTo>
                  <a:cubicBezTo>
                    <a:pt x="7533" y="11030"/>
                    <a:pt x="6457" y="4304"/>
                    <a:pt x="1883" y="807"/>
                  </a:cubicBezTo>
                  <a:cubicBezTo>
                    <a:pt x="1614" y="538"/>
                    <a:pt x="1076" y="269"/>
                    <a:pt x="807" y="0"/>
                  </a:cubicBezTo>
                  <a:cubicBezTo>
                    <a:pt x="269" y="0"/>
                    <a:pt x="0" y="0"/>
                    <a:pt x="0" y="269"/>
                  </a:cubicBezTo>
                  <a:cubicBezTo>
                    <a:pt x="0" y="538"/>
                    <a:pt x="0" y="807"/>
                    <a:pt x="0" y="807"/>
                  </a:cubicBezTo>
                  <a:cubicBezTo>
                    <a:pt x="1345" y="5111"/>
                    <a:pt x="5380" y="8071"/>
                    <a:pt x="5112" y="12913"/>
                  </a:cubicBezTo>
                  <a:cubicBezTo>
                    <a:pt x="5112" y="16410"/>
                    <a:pt x="5380" y="19908"/>
                    <a:pt x="9685" y="21253"/>
                  </a:cubicBezTo>
                  <a:cubicBezTo>
                    <a:pt x="12106" y="19639"/>
                    <a:pt x="12375" y="16949"/>
                    <a:pt x="13182" y="14527"/>
                  </a:cubicBezTo>
                  <a:cubicBezTo>
                    <a:pt x="13182" y="14527"/>
                    <a:pt x="12913" y="14258"/>
                    <a:pt x="12644" y="13989"/>
                  </a:cubicBezTo>
                  <a:close/>
                </a:path>
              </a:pathLst>
            </a:custGeom>
            <a:solidFill>
              <a:srgbClr val="6DAB4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7" name="Полилиния: фигура 3286">
              <a:extLst>
                <a:ext uri="{FF2B5EF4-FFF2-40B4-BE49-F238E27FC236}">
                  <a16:creationId xmlns:a16="http://schemas.microsoft.com/office/drawing/2014/main" id="{E7A1B3FD-3627-DDCE-FC6F-9C6CC0E88451}"/>
                </a:ext>
              </a:extLst>
            </p:cNvPr>
            <p:cNvSpPr/>
            <p:nvPr/>
          </p:nvSpPr>
          <p:spPr>
            <a:xfrm>
              <a:off x="4530349" y="7480940"/>
              <a:ext cx="10222" cy="13989"/>
            </a:xfrm>
            <a:custGeom>
              <a:avLst/>
              <a:gdLst>
                <a:gd name="connsiteX0" fmla="*/ 9685 w 10222"/>
                <a:gd name="connsiteY0" fmla="*/ 2959 h 13989"/>
                <a:gd name="connsiteX1" fmla="*/ 10223 w 10222"/>
                <a:gd name="connsiteY1" fmla="*/ 0 h 13989"/>
                <a:gd name="connsiteX2" fmla="*/ 3497 w 10222"/>
                <a:gd name="connsiteY2" fmla="*/ 6457 h 13989"/>
                <a:gd name="connsiteX3" fmla="*/ 0 w 10222"/>
                <a:gd name="connsiteY3" fmla="*/ 13989 h 13989"/>
                <a:gd name="connsiteX4" fmla="*/ 7264 w 10222"/>
                <a:gd name="connsiteY4" fmla="*/ 6457 h 13989"/>
                <a:gd name="connsiteX5" fmla="*/ 9685 w 10222"/>
                <a:gd name="connsiteY5" fmla="*/ 2959 h 1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22" h="13989">
                  <a:moveTo>
                    <a:pt x="9685" y="2959"/>
                  </a:moveTo>
                  <a:cubicBezTo>
                    <a:pt x="9954" y="1883"/>
                    <a:pt x="9954" y="1076"/>
                    <a:pt x="10223" y="0"/>
                  </a:cubicBezTo>
                  <a:cubicBezTo>
                    <a:pt x="6995" y="1076"/>
                    <a:pt x="5381" y="3766"/>
                    <a:pt x="3497" y="6457"/>
                  </a:cubicBezTo>
                  <a:cubicBezTo>
                    <a:pt x="3766" y="9416"/>
                    <a:pt x="538" y="11030"/>
                    <a:pt x="0" y="13989"/>
                  </a:cubicBezTo>
                  <a:cubicBezTo>
                    <a:pt x="3766" y="12375"/>
                    <a:pt x="7533" y="11568"/>
                    <a:pt x="7264" y="6457"/>
                  </a:cubicBezTo>
                  <a:cubicBezTo>
                    <a:pt x="7264" y="5381"/>
                    <a:pt x="8878" y="4304"/>
                    <a:pt x="9685" y="2959"/>
                  </a:cubicBezTo>
                  <a:close/>
                </a:path>
              </a:pathLst>
            </a:custGeom>
            <a:solidFill>
              <a:srgbClr val="96D21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8" name="Полилиния: фигура 3287">
              <a:extLst>
                <a:ext uri="{FF2B5EF4-FFF2-40B4-BE49-F238E27FC236}">
                  <a16:creationId xmlns:a16="http://schemas.microsoft.com/office/drawing/2014/main" id="{3C49D059-8968-768C-CFF3-C07109A48899}"/>
                </a:ext>
              </a:extLst>
            </p:cNvPr>
            <p:cNvSpPr/>
            <p:nvPr/>
          </p:nvSpPr>
          <p:spPr>
            <a:xfrm>
              <a:off x="4508289" y="7445263"/>
              <a:ext cx="9415" cy="12577"/>
            </a:xfrm>
            <a:custGeom>
              <a:avLst/>
              <a:gdLst>
                <a:gd name="connsiteX0" fmla="*/ 6995 w 9415"/>
                <a:gd name="connsiteY0" fmla="*/ 12003 h 12577"/>
                <a:gd name="connsiteX1" fmla="*/ 9416 w 9415"/>
                <a:gd name="connsiteY1" fmla="*/ 10927 h 12577"/>
                <a:gd name="connsiteX2" fmla="*/ 6188 w 9415"/>
                <a:gd name="connsiteY2" fmla="*/ 973 h 12577"/>
                <a:gd name="connsiteX3" fmla="*/ 0 w 9415"/>
                <a:gd name="connsiteY3" fmla="*/ 435 h 12577"/>
                <a:gd name="connsiteX4" fmla="*/ 6995 w 9415"/>
                <a:gd name="connsiteY4" fmla="*/ 12003 h 1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15" h="12577">
                  <a:moveTo>
                    <a:pt x="6995" y="12003"/>
                  </a:moveTo>
                  <a:cubicBezTo>
                    <a:pt x="8071" y="12541"/>
                    <a:pt x="9416" y="13348"/>
                    <a:pt x="9416" y="10927"/>
                  </a:cubicBezTo>
                  <a:cubicBezTo>
                    <a:pt x="9147" y="7430"/>
                    <a:pt x="8071" y="3932"/>
                    <a:pt x="6188" y="973"/>
                  </a:cubicBezTo>
                  <a:cubicBezTo>
                    <a:pt x="4035" y="2318"/>
                    <a:pt x="2152" y="-1179"/>
                    <a:pt x="0" y="435"/>
                  </a:cubicBezTo>
                  <a:cubicBezTo>
                    <a:pt x="5381" y="2318"/>
                    <a:pt x="3766" y="8506"/>
                    <a:pt x="6995" y="12003"/>
                  </a:cubicBezTo>
                  <a:close/>
                </a:path>
              </a:pathLst>
            </a:custGeom>
            <a:solidFill>
              <a:srgbClr val="92D10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89" name="Полилиния: фигура 3288">
              <a:extLst>
                <a:ext uri="{FF2B5EF4-FFF2-40B4-BE49-F238E27FC236}">
                  <a16:creationId xmlns:a16="http://schemas.microsoft.com/office/drawing/2014/main" id="{566D38CD-92D3-9F0B-D3FC-A97C5797BB8C}"/>
                </a:ext>
              </a:extLst>
            </p:cNvPr>
            <p:cNvSpPr/>
            <p:nvPr/>
          </p:nvSpPr>
          <p:spPr>
            <a:xfrm>
              <a:off x="4502928" y="7427673"/>
              <a:ext cx="4823" cy="9684"/>
            </a:xfrm>
            <a:custGeom>
              <a:avLst/>
              <a:gdLst>
                <a:gd name="connsiteX0" fmla="*/ 1326 w 4823"/>
                <a:gd name="connsiteY0" fmla="*/ 0 h 9684"/>
                <a:gd name="connsiteX1" fmla="*/ 519 w 4823"/>
                <a:gd name="connsiteY1" fmla="*/ 9685 h 9684"/>
                <a:gd name="connsiteX2" fmla="*/ 4823 w 4823"/>
                <a:gd name="connsiteY2" fmla="*/ 5650 h 9684"/>
                <a:gd name="connsiteX3" fmla="*/ 1326 w 4823"/>
                <a:gd name="connsiteY3" fmla="*/ 0 h 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23" h="9684">
                  <a:moveTo>
                    <a:pt x="1326" y="0"/>
                  </a:moveTo>
                  <a:cubicBezTo>
                    <a:pt x="1595" y="3228"/>
                    <a:pt x="-1095" y="6457"/>
                    <a:pt x="519" y="9685"/>
                  </a:cubicBezTo>
                  <a:cubicBezTo>
                    <a:pt x="3478" y="9685"/>
                    <a:pt x="2671" y="5919"/>
                    <a:pt x="4823" y="5650"/>
                  </a:cubicBezTo>
                  <a:cubicBezTo>
                    <a:pt x="3747" y="3766"/>
                    <a:pt x="2671" y="1883"/>
                    <a:pt x="1326" y="0"/>
                  </a:cubicBezTo>
                  <a:close/>
                </a:path>
              </a:pathLst>
            </a:custGeom>
            <a:solidFill>
              <a:srgbClr val="7CB9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0" name="Полилиния: фигура 3289">
              <a:extLst>
                <a:ext uri="{FF2B5EF4-FFF2-40B4-BE49-F238E27FC236}">
                  <a16:creationId xmlns:a16="http://schemas.microsoft.com/office/drawing/2014/main" id="{C585150A-A0C5-270D-BCBC-44B37266A90E}"/>
                </a:ext>
              </a:extLst>
            </p:cNvPr>
            <p:cNvSpPr/>
            <p:nvPr/>
          </p:nvSpPr>
          <p:spPr>
            <a:xfrm>
              <a:off x="4535624" y="7457535"/>
              <a:ext cx="3602" cy="7513"/>
            </a:xfrm>
            <a:custGeom>
              <a:avLst/>
              <a:gdLst>
                <a:gd name="connsiteX0" fmla="*/ 3603 w 3602"/>
                <a:gd name="connsiteY0" fmla="*/ 0 h 7513"/>
                <a:gd name="connsiteX1" fmla="*/ 374 w 3602"/>
                <a:gd name="connsiteY1" fmla="*/ 538 h 7513"/>
                <a:gd name="connsiteX2" fmla="*/ 643 w 3602"/>
                <a:gd name="connsiteY2" fmla="*/ 5919 h 7513"/>
                <a:gd name="connsiteX3" fmla="*/ 3064 w 3602"/>
                <a:gd name="connsiteY3" fmla="*/ 6457 h 7513"/>
                <a:gd name="connsiteX4" fmla="*/ 3603 w 3602"/>
                <a:gd name="connsiteY4" fmla="*/ 0 h 7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2" h="7513">
                  <a:moveTo>
                    <a:pt x="3603" y="0"/>
                  </a:moveTo>
                  <a:cubicBezTo>
                    <a:pt x="2526" y="1076"/>
                    <a:pt x="1719" y="1614"/>
                    <a:pt x="374" y="538"/>
                  </a:cubicBezTo>
                  <a:cubicBezTo>
                    <a:pt x="-702" y="2421"/>
                    <a:pt x="912" y="4035"/>
                    <a:pt x="643" y="5919"/>
                  </a:cubicBezTo>
                  <a:cubicBezTo>
                    <a:pt x="1450" y="6457"/>
                    <a:pt x="1988" y="8878"/>
                    <a:pt x="3064" y="6457"/>
                  </a:cubicBezTo>
                  <a:cubicBezTo>
                    <a:pt x="3603" y="4573"/>
                    <a:pt x="3334" y="2152"/>
                    <a:pt x="3603" y="0"/>
                  </a:cubicBezTo>
                  <a:close/>
                </a:path>
              </a:pathLst>
            </a:custGeom>
            <a:solidFill>
              <a:srgbClr val="97D51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1" name="Полилиния: фигура 3290">
              <a:extLst>
                <a:ext uri="{FF2B5EF4-FFF2-40B4-BE49-F238E27FC236}">
                  <a16:creationId xmlns:a16="http://schemas.microsoft.com/office/drawing/2014/main" id="{1F6DD4D7-6732-D040-1531-CEACFD20BD8F}"/>
                </a:ext>
              </a:extLst>
            </p:cNvPr>
            <p:cNvSpPr/>
            <p:nvPr/>
          </p:nvSpPr>
          <p:spPr>
            <a:xfrm>
              <a:off x="4517664" y="7439510"/>
              <a:ext cx="3029" cy="8608"/>
            </a:xfrm>
            <a:custGeom>
              <a:avLst/>
              <a:gdLst>
                <a:gd name="connsiteX0" fmla="*/ 41 w 3029"/>
                <a:gd name="connsiteY0" fmla="*/ 0 h 8608"/>
                <a:gd name="connsiteX1" fmla="*/ 3000 w 3029"/>
                <a:gd name="connsiteY1" fmla="*/ 8609 h 8608"/>
                <a:gd name="connsiteX2" fmla="*/ 41 w 3029"/>
                <a:gd name="connsiteY2" fmla="*/ 0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9" h="8608">
                  <a:moveTo>
                    <a:pt x="41" y="0"/>
                  </a:moveTo>
                  <a:cubicBezTo>
                    <a:pt x="-228" y="3228"/>
                    <a:pt x="848" y="6188"/>
                    <a:pt x="3000" y="8609"/>
                  </a:cubicBezTo>
                  <a:cubicBezTo>
                    <a:pt x="3000" y="5381"/>
                    <a:pt x="3538" y="1883"/>
                    <a:pt x="41" y="0"/>
                  </a:cubicBezTo>
                  <a:close/>
                </a:path>
              </a:pathLst>
            </a:custGeom>
            <a:solidFill>
              <a:srgbClr val="C9F2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2" name="Полилиния: фигура 3291">
              <a:extLst>
                <a:ext uri="{FF2B5EF4-FFF2-40B4-BE49-F238E27FC236}">
                  <a16:creationId xmlns:a16="http://schemas.microsoft.com/office/drawing/2014/main" id="{AE221016-B2C3-CE83-749D-CB745C9D2C22}"/>
                </a:ext>
              </a:extLst>
            </p:cNvPr>
            <p:cNvSpPr/>
            <p:nvPr/>
          </p:nvSpPr>
          <p:spPr>
            <a:xfrm>
              <a:off x="4493878" y="7429287"/>
              <a:ext cx="4188" cy="6187"/>
            </a:xfrm>
            <a:custGeom>
              <a:avLst/>
              <a:gdLst>
                <a:gd name="connsiteX0" fmla="*/ 4188 w 4188"/>
                <a:gd name="connsiteY0" fmla="*/ 6188 h 6187"/>
                <a:gd name="connsiteX1" fmla="*/ 691 w 4188"/>
                <a:gd name="connsiteY1" fmla="*/ 0 h 6187"/>
                <a:gd name="connsiteX2" fmla="*/ 1498 w 4188"/>
                <a:gd name="connsiteY2" fmla="*/ 5650 h 6187"/>
                <a:gd name="connsiteX3" fmla="*/ 4188 w 4188"/>
                <a:gd name="connsiteY3" fmla="*/ 6188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88" h="6187">
                  <a:moveTo>
                    <a:pt x="4188" y="6188"/>
                  </a:moveTo>
                  <a:cubicBezTo>
                    <a:pt x="3650" y="3766"/>
                    <a:pt x="2036" y="2152"/>
                    <a:pt x="691" y="0"/>
                  </a:cubicBezTo>
                  <a:cubicBezTo>
                    <a:pt x="-924" y="2152"/>
                    <a:pt x="691" y="3766"/>
                    <a:pt x="1498" y="5650"/>
                  </a:cubicBezTo>
                  <a:cubicBezTo>
                    <a:pt x="2574" y="5919"/>
                    <a:pt x="3381" y="6188"/>
                    <a:pt x="4188" y="6188"/>
                  </a:cubicBezTo>
                  <a:close/>
                </a:path>
              </a:pathLst>
            </a:custGeom>
            <a:solidFill>
              <a:srgbClr val="C2EE5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3" name="Полилиния: фигура 3292">
              <a:extLst>
                <a:ext uri="{FF2B5EF4-FFF2-40B4-BE49-F238E27FC236}">
                  <a16:creationId xmlns:a16="http://schemas.microsoft.com/office/drawing/2014/main" id="{3E2DCBDE-C304-63C3-C36E-CE61809DD435}"/>
                </a:ext>
              </a:extLst>
            </p:cNvPr>
            <p:cNvSpPr/>
            <p:nvPr/>
          </p:nvSpPr>
          <p:spPr>
            <a:xfrm>
              <a:off x="4264081" y="7244564"/>
              <a:ext cx="149241" cy="232180"/>
            </a:xfrm>
            <a:custGeom>
              <a:avLst/>
              <a:gdLst>
                <a:gd name="connsiteX0" fmla="*/ 137136 w 149241"/>
                <a:gd name="connsiteY0" fmla="*/ 230726 h 232180"/>
                <a:gd name="connsiteX1" fmla="*/ 149242 w 149241"/>
                <a:gd name="connsiteY1" fmla="*/ 232071 h 232180"/>
                <a:gd name="connsiteX2" fmla="*/ 135252 w 149241"/>
                <a:gd name="connsiteY2" fmla="*/ 218620 h 232180"/>
                <a:gd name="connsiteX3" fmla="*/ 130410 w 149241"/>
                <a:gd name="connsiteY3" fmla="*/ 214584 h 232180"/>
                <a:gd name="connsiteX4" fmla="*/ 98396 w 149241"/>
                <a:gd name="connsiteY4" fmla="*/ 177728 h 232180"/>
                <a:gd name="connsiteX5" fmla="*/ 44322 w 149241"/>
                <a:gd name="connsiteY5" fmla="*/ 88681 h 232180"/>
                <a:gd name="connsiteX6" fmla="*/ 10694 w 149241"/>
                <a:gd name="connsiteY6" fmla="*/ 15237 h 232180"/>
                <a:gd name="connsiteX7" fmla="*/ 2892 w 149241"/>
                <a:gd name="connsiteY7" fmla="*/ 1516 h 232180"/>
                <a:gd name="connsiteX8" fmla="*/ 740 w 149241"/>
                <a:gd name="connsiteY8" fmla="*/ 171 h 232180"/>
                <a:gd name="connsiteX9" fmla="*/ 471 w 149241"/>
                <a:gd name="connsiteY9" fmla="*/ 2862 h 232180"/>
                <a:gd name="connsiteX10" fmla="*/ 8273 w 149241"/>
                <a:gd name="connsiteY10" fmla="*/ 29495 h 232180"/>
                <a:gd name="connsiteX11" fmla="*/ 45129 w 149241"/>
                <a:gd name="connsiteY11" fmla="*/ 113700 h 232180"/>
                <a:gd name="connsiteX12" fmla="*/ 83600 w 149241"/>
                <a:gd name="connsiteY12" fmla="*/ 172347 h 232180"/>
                <a:gd name="connsiteX13" fmla="*/ 122877 w 149241"/>
                <a:gd name="connsiteY13" fmla="*/ 217813 h 232180"/>
                <a:gd name="connsiteX14" fmla="*/ 137136 w 149241"/>
                <a:gd name="connsiteY14" fmla="*/ 230726 h 232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9241" h="232180">
                  <a:moveTo>
                    <a:pt x="137136" y="230726"/>
                  </a:moveTo>
                  <a:cubicBezTo>
                    <a:pt x="141171" y="230995"/>
                    <a:pt x="144937" y="232609"/>
                    <a:pt x="149242" y="232071"/>
                  </a:cubicBezTo>
                  <a:cubicBezTo>
                    <a:pt x="146283" y="225883"/>
                    <a:pt x="140633" y="222386"/>
                    <a:pt x="135252" y="218620"/>
                  </a:cubicBezTo>
                  <a:cubicBezTo>
                    <a:pt x="133638" y="217544"/>
                    <a:pt x="131486" y="216737"/>
                    <a:pt x="130410" y="214584"/>
                  </a:cubicBezTo>
                  <a:cubicBezTo>
                    <a:pt x="117766" y="203823"/>
                    <a:pt x="108081" y="190910"/>
                    <a:pt x="98396" y="177728"/>
                  </a:cubicBezTo>
                  <a:cubicBezTo>
                    <a:pt x="77950" y="149749"/>
                    <a:pt x="58311" y="120964"/>
                    <a:pt x="44322" y="88681"/>
                  </a:cubicBezTo>
                  <a:cubicBezTo>
                    <a:pt x="33561" y="63930"/>
                    <a:pt x="19572" y="40794"/>
                    <a:pt x="10694" y="15237"/>
                  </a:cubicBezTo>
                  <a:cubicBezTo>
                    <a:pt x="9080" y="10394"/>
                    <a:pt x="5582" y="6090"/>
                    <a:pt x="2892" y="1516"/>
                  </a:cubicBezTo>
                  <a:cubicBezTo>
                    <a:pt x="2623" y="440"/>
                    <a:pt x="1816" y="-367"/>
                    <a:pt x="740" y="171"/>
                  </a:cubicBezTo>
                  <a:cubicBezTo>
                    <a:pt x="-336" y="709"/>
                    <a:pt x="-67" y="1785"/>
                    <a:pt x="471" y="2862"/>
                  </a:cubicBezTo>
                  <a:cubicBezTo>
                    <a:pt x="740" y="12546"/>
                    <a:pt x="6120" y="20617"/>
                    <a:pt x="8273" y="29495"/>
                  </a:cubicBezTo>
                  <a:cubicBezTo>
                    <a:pt x="16343" y="59357"/>
                    <a:pt x="32485" y="85721"/>
                    <a:pt x="45129" y="113700"/>
                  </a:cubicBezTo>
                  <a:cubicBezTo>
                    <a:pt x="55083" y="135222"/>
                    <a:pt x="69072" y="154054"/>
                    <a:pt x="83600" y="172347"/>
                  </a:cubicBezTo>
                  <a:cubicBezTo>
                    <a:pt x="96244" y="187951"/>
                    <a:pt x="109695" y="203016"/>
                    <a:pt x="122877" y="217813"/>
                  </a:cubicBezTo>
                  <a:cubicBezTo>
                    <a:pt x="127182" y="222655"/>
                    <a:pt x="132293" y="226422"/>
                    <a:pt x="137136" y="230726"/>
                  </a:cubicBezTo>
                  <a:close/>
                </a:path>
              </a:pathLst>
            </a:custGeom>
            <a:solidFill>
              <a:srgbClr val="6BA95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4" name="Полилиния: фигура 3293">
              <a:extLst>
                <a:ext uri="{FF2B5EF4-FFF2-40B4-BE49-F238E27FC236}">
                  <a16:creationId xmlns:a16="http://schemas.microsoft.com/office/drawing/2014/main" id="{00000404-8F69-C156-9CC8-F0B070A61C99}"/>
                </a:ext>
              </a:extLst>
            </p:cNvPr>
            <p:cNvSpPr/>
            <p:nvPr/>
          </p:nvSpPr>
          <p:spPr>
            <a:xfrm>
              <a:off x="4394491" y="7459149"/>
              <a:ext cx="60530" cy="38470"/>
            </a:xfrm>
            <a:custGeom>
              <a:avLst/>
              <a:gdLst>
                <a:gd name="connsiteX0" fmla="*/ 0 w 60530"/>
                <a:gd name="connsiteY0" fmla="*/ 0 h 38470"/>
                <a:gd name="connsiteX1" fmla="*/ 18563 w 60530"/>
                <a:gd name="connsiteY1" fmla="*/ 17487 h 38470"/>
                <a:gd name="connsiteX2" fmla="*/ 29055 w 60530"/>
                <a:gd name="connsiteY2" fmla="*/ 25288 h 38470"/>
                <a:gd name="connsiteX3" fmla="*/ 60531 w 60530"/>
                <a:gd name="connsiteY3" fmla="*/ 38471 h 38470"/>
                <a:gd name="connsiteX4" fmla="*/ 36587 w 60530"/>
                <a:gd name="connsiteY4" fmla="*/ 19908 h 38470"/>
                <a:gd name="connsiteX5" fmla="*/ 13451 w 60530"/>
                <a:gd name="connsiteY5" fmla="*/ 3766 h 38470"/>
                <a:gd name="connsiteX6" fmla="*/ 0 w 60530"/>
                <a:gd name="connsiteY6" fmla="*/ 0 h 38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530" h="38470">
                  <a:moveTo>
                    <a:pt x="0" y="0"/>
                  </a:moveTo>
                  <a:cubicBezTo>
                    <a:pt x="5381" y="6726"/>
                    <a:pt x="11837" y="12375"/>
                    <a:pt x="18563" y="17487"/>
                  </a:cubicBezTo>
                  <a:cubicBezTo>
                    <a:pt x="22598" y="19370"/>
                    <a:pt x="25826" y="22329"/>
                    <a:pt x="29055" y="25288"/>
                  </a:cubicBezTo>
                  <a:cubicBezTo>
                    <a:pt x="35511" y="31207"/>
                    <a:pt x="48694" y="36856"/>
                    <a:pt x="60531" y="38471"/>
                  </a:cubicBezTo>
                  <a:cubicBezTo>
                    <a:pt x="52460" y="32283"/>
                    <a:pt x="44389" y="26095"/>
                    <a:pt x="36587" y="19908"/>
                  </a:cubicBezTo>
                  <a:cubicBezTo>
                    <a:pt x="29055" y="13989"/>
                    <a:pt x="21522" y="8609"/>
                    <a:pt x="13451" y="3766"/>
                  </a:cubicBezTo>
                  <a:cubicBezTo>
                    <a:pt x="7802" y="5919"/>
                    <a:pt x="4304" y="2152"/>
                    <a:pt x="0" y="0"/>
                  </a:cubicBezTo>
                  <a:close/>
                </a:path>
              </a:pathLst>
            </a:custGeom>
            <a:solidFill>
              <a:srgbClr val="4A7F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5" name="Полилиния: фигура 3294">
              <a:extLst>
                <a:ext uri="{FF2B5EF4-FFF2-40B4-BE49-F238E27FC236}">
                  <a16:creationId xmlns:a16="http://schemas.microsoft.com/office/drawing/2014/main" id="{8E894FDB-5962-DB7E-2EC1-8DCE5168405D}"/>
                </a:ext>
              </a:extLst>
            </p:cNvPr>
            <p:cNvSpPr/>
            <p:nvPr/>
          </p:nvSpPr>
          <p:spPr>
            <a:xfrm>
              <a:off x="4244408" y="7183667"/>
              <a:ext cx="16647" cy="55464"/>
            </a:xfrm>
            <a:custGeom>
              <a:avLst/>
              <a:gdLst>
                <a:gd name="connsiteX0" fmla="*/ 16647 w 16647"/>
                <a:gd name="connsiteY0" fmla="*/ 53267 h 55464"/>
                <a:gd name="connsiteX1" fmla="*/ 1582 w 16647"/>
                <a:gd name="connsiteY1" fmla="*/ 0 h 55464"/>
                <a:gd name="connsiteX2" fmla="*/ 2658 w 16647"/>
                <a:gd name="connsiteY2" fmla="*/ 24212 h 55464"/>
                <a:gd name="connsiteX3" fmla="*/ 4810 w 16647"/>
                <a:gd name="connsiteY3" fmla="*/ 34704 h 55464"/>
                <a:gd name="connsiteX4" fmla="*/ 13150 w 16647"/>
                <a:gd name="connsiteY4" fmla="*/ 53805 h 55464"/>
                <a:gd name="connsiteX5" fmla="*/ 16647 w 16647"/>
                <a:gd name="connsiteY5" fmla="*/ 53267 h 55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47" h="55464">
                  <a:moveTo>
                    <a:pt x="16647" y="53267"/>
                  </a:moveTo>
                  <a:cubicBezTo>
                    <a:pt x="14226" y="35242"/>
                    <a:pt x="9114" y="18294"/>
                    <a:pt x="1582" y="0"/>
                  </a:cubicBezTo>
                  <a:cubicBezTo>
                    <a:pt x="-301" y="9416"/>
                    <a:pt x="-1109" y="16949"/>
                    <a:pt x="2658" y="24212"/>
                  </a:cubicBezTo>
                  <a:cubicBezTo>
                    <a:pt x="4272" y="27441"/>
                    <a:pt x="4272" y="31207"/>
                    <a:pt x="4810" y="34704"/>
                  </a:cubicBezTo>
                  <a:cubicBezTo>
                    <a:pt x="5886" y="41699"/>
                    <a:pt x="10191" y="47617"/>
                    <a:pt x="13150" y="53805"/>
                  </a:cubicBezTo>
                  <a:cubicBezTo>
                    <a:pt x="14495" y="56226"/>
                    <a:pt x="15840" y="55957"/>
                    <a:pt x="16647" y="53267"/>
                  </a:cubicBezTo>
                  <a:close/>
                </a:path>
              </a:pathLst>
            </a:custGeom>
            <a:solidFill>
              <a:srgbClr val="6BA9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6" name="Полилиния: фигура 3295">
              <a:extLst>
                <a:ext uri="{FF2B5EF4-FFF2-40B4-BE49-F238E27FC236}">
                  <a16:creationId xmlns:a16="http://schemas.microsoft.com/office/drawing/2014/main" id="{D345A58E-7C18-C0BC-651E-D50C5949513B}"/>
                </a:ext>
              </a:extLst>
            </p:cNvPr>
            <p:cNvSpPr/>
            <p:nvPr/>
          </p:nvSpPr>
          <p:spPr>
            <a:xfrm>
              <a:off x="4214567" y="7146872"/>
              <a:ext cx="11082" cy="33466"/>
            </a:xfrm>
            <a:custGeom>
              <a:avLst/>
              <a:gdLst>
                <a:gd name="connsiteX0" fmla="*/ 1560 w 11082"/>
                <a:gd name="connsiteY0" fmla="*/ 1821 h 33466"/>
                <a:gd name="connsiteX1" fmla="*/ 215 w 11082"/>
                <a:gd name="connsiteY1" fmla="*/ 8278 h 33466"/>
                <a:gd name="connsiteX2" fmla="*/ 3982 w 11082"/>
                <a:gd name="connsiteY2" fmla="*/ 31683 h 33466"/>
                <a:gd name="connsiteX3" fmla="*/ 6941 w 11082"/>
                <a:gd name="connsiteY3" fmla="*/ 33297 h 33466"/>
                <a:gd name="connsiteX4" fmla="*/ 10169 w 11082"/>
                <a:gd name="connsiteY4" fmla="*/ 29531 h 33466"/>
                <a:gd name="connsiteX5" fmla="*/ 8824 w 11082"/>
                <a:gd name="connsiteY5" fmla="*/ 7740 h 33466"/>
                <a:gd name="connsiteX6" fmla="*/ 6941 w 11082"/>
                <a:gd name="connsiteY6" fmla="*/ 1821 h 33466"/>
                <a:gd name="connsiteX7" fmla="*/ 1560 w 11082"/>
                <a:gd name="connsiteY7" fmla="*/ 1821 h 33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82" h="33466">
                  <a:moveTo>
                    <a:pt x="1560" y="1821"/>
                  </a:moveTo>
                  <a:cubicBezTo>
                    <a:pt x="1022" y="3705"/>
                    <a:pt x="484" y="5857"/>
                    <a:pt x="215" y="8278"/>
                  </a:cubicBezTo>
                  <a:cubicBezTo>
                    <a:pt x="-861" y="16349"/>
                    <a:pt x="2367" y="23882"/>
                    <a:pt x="3982" y="31683"/>
                  </a:cubicBezTo>
                  <a:cubicBezTo>
                    <a:pt x="4251" y="33028"/>
                    <a:pt x="5327" y="33836"/>
                    <a:pt x="6941" y="33297"/>
                  </a:cubicBezTo>
                  <a:cubicBezTo>
                    <a:pt x="8824" y="32759"/>
                    <a:pt x="9631" y="31414"/>
                    <a:pt x="10169" y="29531"/>
                  </a:cubicBezTo>
                  <a:cubicBezTo>
                    <a:pt x="12321" y="21998"/>
                    <a:pt x="10169" y="15004"/>
                    <a:pt x="8824" y="7740"/>
                  </a:cubicBezTo>
                  <a:cubicBezTo>
                    <a:pt x="8555" y="5588"/>
                    <a:pt x="8017" y="3436"/>
                    <a:pt x="6941" y="1821"/>
                  </a:cubicBezTo>
                  <a:cubicBezTo>
                    <a:pt x="5596" y="-331"/>
                    <a:pt x="3712" y="-869"/>
                    <a:pt x="1560" y="1821"/>
                  </a:cubicBezTo>
                  <a:close/>
                </a:path>
              </a:pathLst>
            </a:custGeom>
            <a:solidFill>
              <a:srgbClr val="6BA95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7" name="Полилиния: фигура 3296">
              <a:extLst>
                <a:ext uri="{FF2B5EF4-FFF2-40B4-BE49-F238E27FC236}">
                  <a16:creationId xmlns:a16="http://schemas.microsoft.com/office/drawing/2014/main" id="{9EE1FADB-6C02-AF2C-678D-F12575F95756}"/>
                </a:ext>
              </a:extLst>
            </p:cNvPr>
            <p:cNvSpPr/>
            <p:nvPr/>
          </p:nvSpPr>
          <p:spPr>
            <a:xfrm>
              <a:off x="4259818" y="7199391"/>
              <a:ext cx="12202" cy="33507"/>
            </a:xfrm>
            <a:custGeom>
              <a:avLst/>
              <a:gdLst>
                <a:gd name="connsiteX0" fmla="*/ 11998 w 12202"/>
                <a:gd name="connsiteY0" fmla="*/ 33508 h 33507"/>
                <a:gd name="connsiteX1" fmla="*/ 3658 w 12202"/>
                <a:gd name="connsiteY1" fmla="*/ 956 h 33507"/>
                <a:gd name="connsiteX2" fmla="*/ 430 w 12202"/>
                <a:gd name="connsiteY2" fmla="*/ 1763 h 33507"/>
                <a:gd name="connsiteX3" fmla="*/ 11998 w 12202"/>
                <a:gd name="connsiteY3" fmla="*/ 33508 h 33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02" h="33507">
                  <a:moveTo>
                    <a:pt x="11998" y="33508"/>
                  </a:moveTo>
                  <a:cubicBezTo>
                    <a:pt x="13074" y="21402"/>
                    <a:pt x="9846" y="10641"/>
                    <a:pt x="3658" y="956"/>
                  </a:cubicBezTo>
                  <a:cubicBezTo>
                    <a:pt x="2582" y="-658"/>
                    <a:pt x="968" y="-120"/>
                    <a:pt x="430" y="1763"/>
                  </a:cubicBezTo>
                  <a:cubicBezTo>
                    <a:pt x="-1991" y="6605"/>
                    <a:pt x="6349" y="30280"/>
                    <a:pt x="11998" y="33508"/>
                  </a:cubicBezTo>
                  <a:close/>
                </a:path>
              </a:pathLst>
            </a:custGeom>
            <a:solidFill>
              <a:srgbClr val="6BA95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8" name="Полилиния: фигура 3297">
              <a:extLst>
                <a:ext uri="{FF2B5EF4-FFF2-40B4-BE49-F238E27FC236}">
                  <a16:creationId xmlns:a16="http://schemas.microsoft.com/office/drawing/2014/main" id="{FBFA628C-A6A3-1ABD-FFC2-0ECC33EE8AC6}"/>
                </a:ext>
              </a:extLst>
            </p:cNvPr>
            <p:cNvSpPr/>
            <p:nvPr/>
          </p:nvSpPr>
          <p:spPr>
            <a:xfrm>
              <a:off x="4280476" y="7327277"/>
              <a:ext cx="16807" cy="15471"/>
            </a:xfrm>
            <a:custGeom>
              <a:avLst/>
              <a:gdLst>
                <a:gd name="connsiteX0" fmla="*/ 486 w 16807"/>
                <a:gd name="connsiteY0" fmla="*/ 7313 h 15471"/>
                <a:gd name="connsiteX1" fmla="*/ 3984 w 16807"/>
                <a:gd name="connsiteY1" fmla="*/ 13232 h 15471"/>
                <a:gd name="connsiteX2" fmla="*/ 8826 w 16807"/>
                <a:gd name="connsiteY2" fmla="*/ 15115 h 15471"/>
                <a:gd name="connsiteX3" fmla="*/ 16628 w 16807"/>
                <a:gd name="connsiteY3" fmla="*/ 12963 h 15471"/>
                <a:gd name="connsiteX4" fmla="*/ 12054 w 16807"/>
                <a:gd name="connsiteY4" fmla="*/ 5161 h 15471"/>
                <a:gd name="connsiteX5" fmla="*/ 755 w 16807"/>
                <a:gd name="connsiteY5" fmla="*/ 2471 h 15471"/>
                <a:gd name="connsiteX6" fmla="*/ 486 w 16807"/>
                <a:gd name="connsiteY6" fmla="*/ 7313 h 15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07" h="15471">
                  <a:moveTo>
                    <a:pt x="486" y="7313"/>
                  </a:moveTo>
                  <a:cubicBezTo>
                    <a:pt x="1562" y="9197"/>
                    <a:pt x="2908" y="11349"/>
                    <a:pt x="3984" y="13232"/>
                  </a:cubicBezTo>
                  <a:cubicBezTo>
                    <a:pt x="5060" y="15384"/>
                    <a:pt x="6674" y="15922"/>
                    <a:pt x="8826" y="15115"/>
                  </a:cubicBezTo>
                  <a:cubicBezTo>
                    <a:pt x="10709" y="12156"/>
                    <a:pt x="15283" y="18074"/>
                    <a:pt x="16628" y="12963"/>
                  </a:cubicBezTo>
                  <a:cubicBezTo>
                    <a:pt x="17704" y="8927"/>
                    <a:pt x="13669" y="7851"/>
                    <a:pt x="12054" y="5161"/>
                  </a:cubicBezTo>
                  <a:cubicBezTo>
                    <a:pt x="8826" y="-1027"/>
                    <a:pt x="6674" y="-1295"/>
                    <a:pt x="755" y="2471"/>
                  </a:cubicBezTo>
                  <a:cubicBezTo>
                    <a:pt x="-590" y="4085"/>
                    <a:pt x="217" y="5699"/>
                    <a:pt x="486" y="7313"/>
                  </a:cubicBezTo>
                  <a:close/>
                </a:path>
              </a:pathLst>
            </a:custGeom>
            <a:solidFill>
              <a:srgbClr val="6AA85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99" name="Полилиния: фигура 3298">
              <a:extLst>
                <a:ext uri="{FF2B5EF4-FFF2-40B4-BE49-F238E27FC236}">
                  <a16:creationId xmlns:a16="http://schemas.microsoft.com/office/drawing/2014/main" id="{B571F118-7488-D1B9-C5D0-AEF65AB77D1F}"/>
                </a:ext>
              </a:extLst>
            </p:cNvPr>
            <p:cNvSpPr/>
            <p:nvPr/>
          </p:nvSpPr>
          <p:spPr>
            <a:xfrm>
              <a:off x="4247208" y="7287444"/>
              <a:ext cx="13664" cy="13677"/>
            </a:xfrm>
            <a:custGeom>
              <a:avLst/>
              <a:gdLst>
                <a:gd name="connsiteX0" fmla="*/ 2009 w 13664"/>
                <a:gd name="connsiteY0" fmla="*/ 2219 h 13677"/>
                <a:gd name="connsiteX1" fmla="*/ 3085 w 13664"/>
                <a:gd name="connsiteY1" fmla="*/ 12172 h 13677"/>
                <a:gd name="connsiteX2" fmla="*/ 11963 w 13664"/>
                <a:gd name="connsiteY2" fmla="*/ 10827 h 13677"/>
                <a:gd name="connsiteX3" fmla="*/ 10618 w 13664"/>
                <a:gd name="connsiteY3" fmla="*/ 1680 h 13677"/>
                <a:gd name="connsiteX4" fmla="*/ 2009 w 13664"/>
                <a:gd name="connsiteY4" fmla="*/ 2219 h 1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4" h="13677">
                  <a:moveTo>
                    <a:pt x="2009" y="2219"/>
                  </a:moveTo>
                  <a:cubicBezTo>
                    <a:pt x="-950" y="6523"/>
                    <a:pt x="-681" y="9482"/>
                    <a:pt x="3085" y="12172"/>
                  </a:cubicBezTo>
                  <a:cubicBezTo>
                    <a:pt x="6583" y="14594"/>
                    <a:pt x="9273" y="14056"/>
                    <a:pt x="11963" y="10827"/>
                  </a:cubicBezTo>
                  <a:cubicBezTo>
                    <a:pt x="14653" y="7330"/>
                    <a:pt x="14115" y="4102"/>
                    <a:pt x="10618" y="1680"/>
                  </a:cubicBezTo>
                  <a:cubicBezTo>
                    <a:pt x="6852" y="-1010"/>
                    <a:pt x="4162" y="-203"/>
                    <a:pt x="2009" y="2219"/>
                  </a:cubicBezTo>
                  <a:close/>
                </a:path>
              </a:pathLst>
            </a:custGeom>
            <a:solidFill>
              <a:srgbClr val="6BA95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0" name="Полилиния: фигура 3299">
              <a:extLst>
                <a:ext uri="{FF2B5EF4-FFF2-40B4-BE49-F238E27FC236}">
                  <a16:creationId xmlns:a16="http://schemas.microsoft.com/office/drawing/2014/main" id="{D50DDA51-BE96-A2D3-E162-67798BEA45F5}"/>
                </a:ext>
              </a:extLst>
            </p:cNvPr>
            <p:cNvSpPr/>
            <p:nvPr/>
          </p:nvSpPr>
          <p:spPr>
            <a:xfrm>
              <a:off x="4224381" y="7210485"/>
              <a:ext cx="9480" cy="13879"/>
            </a:xfrm>
            <a:custGeom>
              <a:avLst/>
              <a:gdLst>
                <a:gd name="connsiteX0" fmla="*/ 1970 w 9480"/>
                <a:gd name="connsiteY0" fmla="*/ 2236 h 13879"/>
                <a:gd name="connsiteX1" fmla="*/ 2777 w 9480"/>
                <a:gd name="connsiteY1" fmla="*/ 12728 h 13879"/>
                <a:gd name="connsiteX2" fmla="*/ 8964 w 9480"/>
                <a:gd name="connsiteY2" fmla="*/ 11921 h 13879"/>
                <a:gd name="connsiteX3" fmla="*/ 5198 w 9480"/>
                <a:gd name="connsiteY3" fmla="*/ 622 h 13879"/>
                <a:gd name="connsiteX4" fmla="*/ 1970 w 9480"/>
                <a:gd name="connsiteY4" fmla="*/ 2236 h 13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80" h="13879">
                  <a:moveTo>
                    <a:pt x="1970" y="2236"/>
                  </a:moveTo>
                  <a:cubicBezTo>
                    <a:pt x="-1259" y="5734"/>
                    <a:pt x="-183" y="9769"/>
                    <a:pt x="2777" y="12728"/>
                  </a:cubicBezTo>
                  <a:cubicBezTo>
                    <a:pt x="4660" y="14611"/>
                    <a:pt x="7350" y="14073"/>
                    <a:pt x="8964" y="11921"/>
                  </a:cubicBezTo>
                  <a:cubicBezTo>
                    <a:pt x="10578" y="9500"/>
                    <a:pt x="8157" y="2505"/>
                    <a:pt x="5198" y="622"/>
                  </a:cubicBezTo>
                  <a:cubicBezTo>
                    <a:pt x="3046" y="-992"/>
                    <a:pt x="2777" y="891"/>
                    <a:pt x="1970" y="2236"/>
                  </a:cubicBezTo>
                  <a:close/>
                </a:path>
              </a:pathLst>
            </a:custGeom>
            <a:solidFill>
              <a:srgbClr val="6AA8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1" name="Полилиния: фигура 3300">
              <a:extLst>
                <a:ext uri="{FF2B5EF4-FFF2-40B4-BE49-F238E27FC236}">
                  <a16:creationId xmlns:a16="http://schemas.microsoft.com/office/drawing/2014/main" id="{B9529770-B540-2255-9BB3-5DF5B3C4FD5C}"/>
                </a:ext>
              </a:extLst>
            </p:cNvPr>
            <p:cNvSpPr/>
            <p:nvPr/>
          </p:nvSpPr>
          <p:spPr>
            <a:xfrm>
              <a:off x="4284460" y="7340509"/>
              <a:ext cx="14563" cy="20983"/>
            </a:xfrm>
            <a:custGeom>
              <a:avLst/>
              <a:gdLst>
                <a:gd name="connsiteX0" fmla="*/ 4842 w 14563"/>
                <a:gd name="connsiteY0" fmla="*/ 1883 h 20983"/>
                <a:gd name="connsiteX1" fmla="*/ 0 w 14563"/>
                <a:gd name="connsiteY1" fmla="*/ 0 h 20983"/>
                <a:gd name="connsiteX2" fmla="*/ 12913 w 14563"/>
                <a:gd name="connsiteY2" fmla="*/ 20984 h 20983"/>
                <a:gd name="connsiteX3" fmla="*/ 13989 w 14563"/>
                <a:gd name="connsiteY3" fmla="*/ 15334 h 20983"/>
                <a:gd name="connsiteX4" fmla="*/ 4842 w 14563"/>
                <a:gd name="connsiteY4" fmla="*/ 1883 h 2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63" h="20983">
                  <a:moveTo>
                    <a:pt x="4842" y="1883"/>
                  </a:moveTo>
                  <a:cubicBezTo>
                    <a:pt x="3228" y="1345"/>
                    <a:pt x="1614" y="538"/>
                    <a:pt x="0" y="0"/>
                  </a:cubicBezTo>
                  <a:cubicBezTo>
                    <a:pt x="2690" y="8071"/>
                    <a:pt x="6995" y="15065"/>
                    <a:pt x="12913" y="20984"/>
                  </a:cubicBezTo>
                  <a:cubicBezTo>
                    <a:pt x="15334" y="19639"/>
                    <a:pt x="14527" y="17487"/>
                    <a:pt x="13989" y="15334"/>
                  </a:cubicBezTo>
                  <a:cubicBezTo>
                    <a:pt x="10761" y="11030"/>
                    <a:pt x="7802" y="6457"/>
                    <a:pt x="4842" y="1883"/>
                  </a:cubicBezTo>
                  <a:close/>
                </a:path>
              </a:pathLst>
            </a:custGeom>
            <a:solidFill>
              <a:srgbClr val="517B4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2" name="Полилиния: фигура 3301">
              <a:extLst>
                <a:ext uri="{FF2B5EF4-FFF2-40B4-BE49-F238E27FC236}">
                  <a16:creationId xmlns:a16="http://schemas.microsoft.com/office/drawing/2014/main" id="{51A42880-43AC-088C-AE68-5D6439637F73}"/>
                </a:ext>
              </a:extLst>
            </p:cNvPr>
            <p:cNvSpPr/>
            <p:nvPr/>
          </p:nvSpPr>
          <p:spPr>
            <a:xfrm>
              <a:off x="4236029" y="7094889"/>
              <a:ext cx="7269" cy="28856"/>
            </a:xfrm>
            <a:custGeom>
              <a:avLst/>
              <a:gdLst>
                <a:gd name="connsiteX0" fmla="*/ 7270 w 7269"/>
                <a:gd name="connsiteY0" fmla="*/ 26903 h 28856"/>
                <a:gd name="connsiteX1" fmla="*/ 4042 w 7269"/>
                <a:gd name="connsiteY1" fmla="*/ 13451 h 28856"/>
                <a:gd name="connsiteX2" fmla="*/ 544 w 7269"/>
                <a:gd name="connsiteY2" fmla="*/ 0 h 28856"/>
                <a:gd name="connsiteX3" fmla="*/ 4580 w 7269"/>
                <a:gd name="connsiteY3" fmla="*/ 28248 h 28856"/>
                <a:gd name="connsiteX4" fmla="*/ 7270 w 7269"/>
                <a:gd name="connsiteY4" fmla="*/ 26903 h 2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9" h="28856">
                  <a:moveTo>
                    <a:pt x="7270" y="26903"/>
                  </a:moveTo>
                  <a:cubicBezTo>
                    <a:pt x="6194" y="22329"/>
                    <a:pt x="5118" y="17756"/>
                    <a:pt x="4042" y="13451"/>
                  </a:cubicBezTo>
                  <a:cubicBezTo>
                    <a:pt x="2965" y="8878"/>
                    <a:pt x="1889" y="4573"/>
                    <a:pt x="544" y="0"/>
                  </a:cubicBezTo>
                  <a:cubicBezTo>
                    <a:pt x="-801" y="9685"/>
                    <a:pt x="275" y="19101"/>
                    <a:pt x="4580" y="28248"/>
                  </a:cubicBezTo>
                  <a:cubicBezTo>
                    <a:pt x="6463" y="29593"/>
                    <a:pt x="7001" y="28517"/>
                    <a:pt x="7270" y="26903"/>
                  </a:cubicBezTo>
                  <a:close/>
                </a:path>
              </a:pathLst>
            </a:custGeom>
            <a:solidFill>
              <a:srgbClr val="67A54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3" name="Полилиния: фигура 3302">
              <a:extLst>
                <a:ext uri="{FF2B5EF4-FFF2-40B4-BE49-F238E27FC236}">
                  <a16:creationId xmlns:a16="http://schemas.microsoft.com/office/drawing/2014/main" id="{F1500EAB-5625-E990-8C2C-1E0390B4B782}"/>
                </a:ext>
              </a:extLst>
            </p:cNvPr>
            <p:cNvSpPr/>
            <p:nvPr/>
          </p:nvSpPr>
          <p:spPr>
            <a:xfrm>
              <a:off x="4297373" y="7355843"/>
              <a:ext cx="10222" cy="10270"/>
            </a:xfrm>
            <a:custGeom>
              <a:avLst/>
              <a:gdLst>
                <a:gd name="connsiteX0" fmla="*/ 1076 w 10222"/>
                <a:gd name="connsiteY0" fmla="*/ 0 h 10270"/>
                <a:gd name="connsiteX1" fmla="*/ 0 w 10222"/>
                <a:gd name="connsiteY1" fmla="*/ 5650 h 10270"/>
                <a:gd name="connsiteX2" fmla="*/ 6457 w 10222"/>
                <a:gd name="connsiteY2" fmla="*/ 9954 h 10270"/>
                <a:gd name="connsiteX3" fmla="*/ 10223 w 10222"/>
                <a:gd name="connsiteY3" fmla="*/ 5381 h 10270"/>
                <a:gd name="connsiteX4" fmla="*/ 7264 w 10222"/>
                <a:gd name="connsiteY4" fmla="*/ 269 h 10270"/>
                <a:gd name="connsiteX5" fmla="*/ 1076 w 10222"/>
                <a:gd name="connsiteY5" fmla="*/ 0 h 10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22" h="10270">
                  <a:moveTo>
                    <a:pt x="1076" y="0"/>
                  </a:moveTo>
                  <a:cubicBezTo>
                    <a:pt x="-538" y="1614"/>
                    <a:pt x="538" y="3766"/>
                    <a:pt x="0" y="5650"/>
                  </a:cubicBezTo>
                  <a:cubicBezTo>
                    <a:pt x="1614" y="8071"/>
                    <a:pt x="2690" y="11299"/>
                    <a:pt x="6457" y="9954"/>
                  </a:cubicBezTo>
                  <a:cubicBezTo>
                    <a:pt x="8609" y="9147"/>
                    <a:pt x="10223" y="7802"/>
                    <a:pt x="10223" y="5381"/>
                  </a:cubicBezTo>
                  <a:cubicBezTo>
                    <a:pt x="10223" y="2959"/>
                    <a:pt x="9685" y="1076"/>
                    <a:pt x="7264" y="269"/>
                  </a:cubicBezTo>
                  <a:cubicBezTo>
                    <a:pt x="5381" y="-269"/>
                    <a:pt x="2959" y="269"/>
                    <a:pt x="1076" y="0"/>
                  </a:cubicBezTo>
                  <a:close/>
                </a:path>
              </a:pathLst>
            </a:custGeom>
            <a:solidFill>
              <a:srgbClr val="67A55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4" name="Полилиния: фигура 3303">
              <a:extLst>
                <a:ext uri="{FF2B5EF4-FFF2-40B4-BE49-F238E27FC236}">
                  <a16:creationId xmlns:a16="http://schemas.microsoft.com/office/drawing/2014/main" id="{B19F4C13-1F64-3930-1EDE-47CD9A3287BB}"/>
                </a:ext>
              </a:extLst>
            </p:cNvPr>
            <p:cNvSpPr/>
            <p:nvPr/>
          </p:nvSpPr>
          <p:spPr>
            <a:xfrm>
              <a:off x="4312157" y="7377281"/>
              <a:ext cx="12925" cy="21875"/>
            </a:xfrm>
            <a:custGeom>
              <a:avLst/>
              <a:gdLst>
                <a:gd name="connsiteX0" fmla="*/ 12926 w 12925"/>
                <a:gd name="connsiteY0" fmla="*/ 21068 h 21875"/>
                <a:gd name="connsiteX1" fmla="*/ 3779 w 12925"/>
                <a:gd name="connsiteY1" fmla="*/ 891 h 21875"/>
                <a:gd name="connsiteX2" fmla="*/ 1089 w 12925"/>
                <a:gd name="connsiteY2" fmla="*/ 353 h 21875"/>
                <a:gd name="connsiteX3" fmla="*/ 551 w 12925"/>
                <a:gd name="connsiteY3" fmla="*/ 3582 h 21875"/>
                <a:gd name="connsiteX4" fmla="*/ 11312 w 12925"/>
                <a:gd name="connsiteY4" fmla="*/ 21875 h 21875"/>
                <a:gd name="connsiteX5" fmla="*/ 12926 w 12925"/>
                <a:gd name="connsiteY5" fmla="*/ 21068 h 2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25" h="21875">
                  <a:moveTo>
                    <a:pt x="12926" y="21068"/>
                  </a:moveTo>
                  <a:cubicBezTo>
                    <a:pt x="9967" y="14343"/>
                    <a:pt x="6738" y="7617"/>
                    <a:pt x="3779" y="891"/>
                  </a:cubicBezTo>
                  <a:cubicBezTo>
                    <a:pt x="3241" y="-185"/>
                    <a:pt x="1896" y="-185"/>
                    <a:pt x="1089" y="353"/>
                  </a:cubicBezTo>
                  <a:cubicBezTo>
                    <a:pt x="-256" y="1161"/>
                    <a:pt x="-256" y="2506"/>
                    <a:pt x="551" y="3582"/>
                  </a:cubicBezTo>
                  <a:cubicBezTo>
                    <a:pt x="4048" y="9769"/>
                    <a:pt x="7814" y="15688"/>
                    <a:pt x="11312" y="21875"/>
                  </a:cubicBezTo>
                  <a:cubicBezTo>
                    <a:pt x="11850" y="21606"/>
                    <a:pt x="12388" y="21337"/>
                    <a:pt x="12926" y="21068"/>
                  </a:cubicBezTo>
                  <a:close/>
                </a:path>
              </a:pathLst>
            </a:custGeom>
            <a:solidFill>
              <a:srgbClr val="5E9E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5" name="Полилиния: фигура 3304">
              <a:extLst>
                <a:ext uri="{FF2B5EF4-FFF2-40B4-BE49-F238E27FC236}">
                  <a16:creationId xmlns:a16="http://schemas.microsoft.com/office/drawing/2014/main" id="{F8B52D34-B0B7-B525-3D74-E0753F6F6564}"/>
                </a:ext>
              </a:extLst>
            </p:cNvPr>
            <p:cNvSpPr/>
            <p:nvPr/>
          </p:nvSpPr>
          <p:spPr>
            <a:xfrm>
              <a:off x="4215770" y="7093006"/>
              <a:ext cx="5199" cy="11333"/>
            </a:xfrm>
            <a:custGeom>
              <a:avLst/>
              <a:gdLst>
                <a:gd name="connsiteX0" fmla="*/ 2779 w 5199"/>
                <a:gd name="connsiteY0" fmla="*/ 0 h 11333"/>
                <a:gd name="connsiteX1" fmla="*/ 88 w 5199"/>
                <a:gd name="connsiteY1" fmla="*/ 8071 h 11333"/>
                <a:gd name="connsiteX2" fmla="*/ 1972 w 5199"/>
                <a:gd name="connsiteY2" fmla="*/ 11299 h 11333"/>
                <a:gd name="connsiteX3" fmla="*/ 5200 w 5199"/>
                <a:gd name="connsiteY3" fmla="*/ 8340 h 11333"/>
                <a:gd name="connsiteX4" fmla="*/ 4124 w 5199"/>
                <a:gd name="connsiteY4" fmla="*/ 269 h 11333"/>
                <a:gd name="connsiteX5" fmla="*/ 2779 w 5199"/>
                <a:gd name="connsiteY5" fmla="*/ 0 h 11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99" h="11333">
                  <a:moveTo>
                    <a:pt x="2779" y="0"/>
                  </a:moveTo>
                  <a:cubicBezTo>
                    <a:pt x="1702" y="2690"/>
                    <a:pt x="626" y="5381"/>
                    <a:pt x="88" y="8071"/>
                  </a:cubicBezTo>
                  <a:cubicBezTo>
                    <a:pt x="-181" y="9416"/>
                    <a:pt x="88" y="11299"/>
                    <a:pt x="1972" y="11299"/>
                  </a:cubicBezTo>
                  <a:cubicBezTo>
                    <a:pt x="3855" y="11568"/>
                    <a:pt x="5200" y="10223"/>
                    <a:pt x="5200" y="8340"/>
                  </a:cubicBezTo>
                  <a:cubicBezTo>
                    <a:pt x="5200" y="5650"/>
                    <a:pt x="4662" y="2959"/>
                    <a:pt x="4124" y="269"/>
                  </a:cubicBezTo>
                  <a:cubicBezTo>
                    <a:pt x="3855" y="269"/>
                    <a:pt x="3317" y="0"/>
                    <a:pt x="2779" y="0"/>
                  </a:cubicBezTo>
                  <a:close/>
                </a:path>
              </a:pathLst>
            </a:custGeom>
            <a:solidFill>
              <a:srgbClr val="62A1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6" name="Полилиния: фигура 3305">
              <a:extLst>
                <a:ext uri="{FF2B5EF4-FFF2-40B4-BE49-F238E27FC236}">
                  <a16:creationId xmlns:a16="http://schemas.microsoft.com/office/drawing/2014/main" id="{4775EF18-C2EA-1035-B5F0-4C0C4AF69303}"/>
                </a:ext>
              </a:extLst>
            </p:cNvPr>
            <p:cNvSpPr/>
            <p:nvPr/>
          </p:nvSpPr>
          <p:spPr>
            <a:xfrm>
              <a:off x="4257558" y="7236934"/>
              <a:ext cx="9219" cy="10491"/>
            </a:xfrm>
            <a:custGeom>
              <a:avLst/>
              <a:gdLst>
                <a:gd name="connsiteX0" fmla="*/ 3497 w 9219"/>
                <a:gd name="connsiteY0" fmla="*/ 0 h 10491"/>
                <a:gd name="connsiteX1" fmla="*/ 0 w 9219"/>
                <a:gd name="connsiteY1" fmla="*/ 538 h 10491"/>
                <a:gd name="connsiteX2" fmla="*/ 6726 w 9219"/>
                <a:gd name="connsiteY2" fmla="*/ 10492 h 10491"/>
                <a:gd name="connsiteX3" fmla="*/ 9147 w 9219"/>
                <a:gd name="connsiteY3" fmla="*/ 9147 h 10491"/>
                <a:gd name="connsiteX4" fmla="*/ 3497 w 9219"/>
                <a:gd name="connsiteY4" fmla="*/ 0 h 10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19" h="10491">
                  <a:moveTo>
                    <a:pt x="3497" y="0"/>
                  </a:moveTo>
                  <a:cubicBezTo>
                    <a:pt x="2421" y="1345"/>
                    <a:pt x="1345" y="1345"/>
                    <a:pt x="0" y="538"/>
                  </a:cubicBezTo>
                  <a:cubicBezTo>
                    <a:pt x="1883" y="4035"/>
                    <a:pt x="1614" y="9147"/>
                    <a:pt x="6726" y="10492"/>
                  </a:cubicBezTo>
                  <a:cubicBezTo>
                    <a:pt x="6995" y="8878"/>
                    <a:pt x="7533" y="7802"/>
                    <a:pt x="9147" y="9147"/>
                  </a:cubicBezTo>
                  <a:cubicBezTo>
                    <a:pt x="9954" y="4573"/>
                    <a:pt x="3766" y="4035"/>
                    <a:pt x="3497" y="0"/>
                  </a:cubicBezTo>
                  <a:close/>
                </a:path>
              </a:pathLst>
            </a:custGeom>
            <a:solidFill>
              <a:srgbClr val="5B9B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7" name="Полилиния: фигура 3306">
              <a:extLst>
                <a:ext uri="{FF2B5EF4-FFF2-40B4-BE49-F238E27FC236}">
                  <a16:creationId xmlns:a16="http://schemas.microsoft.com/office/drawing/2014/main" id="{7946AA73-6E14-CCDE-B98F-73020A4FAF6C}"/>
                </a:ext>
              </a:extLst>
            </p:cNvPr>
            <p:cNvSpPr/>
            <p:nvPr/>
          </p:nvSpPr>
          <p:spPr>
            <a:xfrm>
              <a:off x="4273968" y="7318449"/>
              <a:ext cx="7263" cy="16141"/>
            </a:xfrm>
            <a:custGeom>
              <a:avLst/>
              <a:gdLst>
                <a:gd name="connsiteX0" fmla="*/ 6995 w 7263"/>
                <a:gd name="connsiteY0" fmla="*/ 16142 h 16141"/>
                <a:gd name="connsiteX1" fmla="*/ 7264 w 7263"/>
                <a:gd name="connsiteY1" fmla="*/ 11568 h 16141"/>
                <a:gd name="connsiteX2" fmla="*/ 0 w 7263"/>
                <a:gd name="connsiteY2" fmla="*/ 0 h 16141"/>
                <a:gd name="connsiteX3" fmla="*/ 6995 w 7263"/>
                <a:gd name="connsiteY3" fmla="*/ 16142 h 1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3" h="16141">
                  <a:moveTo>
                    <a:pt x="6995" y="16142"/>
                  </a:moveTo>
                  <a:cubicBezTo>
                    <a:pt x="6995" y="14527"/>
                    <a:pt x="7264" y="13182"/>
                    <a:pt x="7264" y="11568"/>
                  </a:cubicBezTo>
                  <a:cubicBezTo>
                    <a:pt x="4842" y="7802"/>
                    <a:pt x="2421" y="3766"/>
                    <a:pt x="0" y="0"/>
                  </a:cubicBezTo>
                  <a:cubicBezTo>
                    <a:pt x="1614" y="5650"/>
                    <a:pt x="3497" y="11299"/>
                    <a:pt x="6995" y="16142"/>
                  </a:cubicBezTo>
                  <a:close/>
                </a:path>
              </a:pathLst>
            </a:custGeom>
            <a:solidFill>
              <a:srgbClr val="5083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8" name="Полилиния: фигура 3307">
              <a:extLst>
                <a:ext uri="{FF2B5EF4-FFF2-40B4-BE49-F238E27FC236}">
                  <a16:creationId xmlns:a16="http://schemas.microsoft.com/office/drawing/2014/main" id="{E7616083-66F2-6D76-B4E5-FD2A645EFFE2}"/>
                </a:ext>
              </a:extLst>
            </p:cNvPr>
            <p:cNvSpPr/>
            <p:nvPr/>
          </p:nvSpPr>
          <p:spPr>
            <a:xfrm>
              <a:off x="4240878" y="7121791"/>
              <a:ext cx="4573" cy="13989"/>
            </a:xfrm>
            <a:custGeom>
              <a:avLst/>
              <a:gdLst>
                <a:gd name="connsiteX0" fmla="*/ 2421 w 4573"/>
                <a:gd name="connsiteY0" fmla="*/ 0 h 13989"/>
                <a:gd name="connsiteX1" fmla="*/ 0 w 4573"/>
                <a:gd name="connsiteY1" fmla="*/ 1345 h 13989"/>
                <a:gd name="connsiteX2" fmla="*/ 2421 w 4573"/>
                <a:gd name="connsiteY2" fmla="*/ 13989 h 13989"/>
                <a:gd name="connsiteX3" fmla="*/ 4573 w 4573"/>
                <a:gd name="connsiteY3" fmla="*/ 13720 h 13989"/>
                <a:gd name="connsiteX4" fmla="*/ 2421 w 4573"/>
                <a:gd name="connsiteY4" fmla="*/ 0 h 13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3" h="13989">
                  <a:moveTo>
                    <a:pt x="2421" y="0"/>
                  </a:moveTo>
                  <a:cubicBezTo>
                    <a:pt x="1883" y="807"/>
                    <a:pt x="1076" y="1345"/>
                    <a:pt x="0" y="1345"/>
                  </a:cubicBezTo>
                  <a:cubicBezTo>
                    <a:pt x="807" y="5650"/>
                    <a:pt x="1614" y="9685"/>
                    <a:pt x="2421" y="13989"/>
                  </a:cubicBezTo>
                  <a:cubicBezTo>
                    <a:pt x="3228" y="13989"/>
                    <a:pt x="3766" y="13989"/>
                    <a:pt x="4573" y="13720"/>
                  </a:cubicBezTo>
                  <a:cubicBezTo>
                    <a:pt x="4304" y="9147"/>
                    <a:pt x="3766" y="4573"/>
                    <a:pt x="2421" y="0"/>
                  </a:cubicBezTo>
                  <a:close/>
                </a:path>
              </a:pathLst>
            </a:custGeom>
            <a:solidFill>
              <a:srgbClr val="5C9B3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09" name="Полилиния: фигура 3308">
              <a:extLst>
                <a:ext uri="{FF2B5EF4-FFF2-40B4-BE49-F238E27FC236}">
                  <a16:creationId xmlns:a16="http://schemas.microsoft.com/office/drawing/2014/main" id="{A8D4CD9B-4D2D-87BF-6B3F-937FACCD5E34}"/>
                </a:ext>
              </a:extLst>
            </p:cNvPr>
            <p:cNvSpPr/>
            <p:nvPr/>
          </p:nvSpPr>
          <p:spPr>
            <a:xfrm>
              <a:off x="4242996" y="7269286"/>
              <a:ext cx="5061" cy="5152"/>
            </a:xfrm>
            <a:custGeom>
              <a:avLst/>
              <a:gdLst>
                <a:gd name="connsiteX0" fmla="*/ 3801 w 5061"/>
                <a:gd name="connsiteY0" fmla="*/ 469 h 5152"/>
                <a:gd name="connsiteX1" fmla="*/ 572 w 5061"/>
                <a:gd name="connsiteY1" fmla="*/ 1007 h 5152"/>
                <a:gd name="connsiteX2" fmla="*/ 1380 w 5061"/>
                <a:gd name="connsiteY2" fmla="*/ 4774 h 5152"/>
                <a:gd name="connsiteX3" fmla="*/ 4608 w 5061"/>
                <a:gd name="connsiteY3" fmla="*/ 3698 h 5152"/>
                <a:gd name="connsiteX4" fmla="*/ 3801 w 5061"/>
                <a:gd name="connsiteY4" fmla="*/ 469 h 5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61" h="5152">
                  <a:moveTo>
                    <a:pt x="3801" y="469"/>
                  </a:moveTo>
                  <a:cubicBezTo>
                    <a:pt x="2456" y="-338"/>
                    <a:pt x="1380" y="-69"/>
                    <a:pt x="572" y="1007"/>
                  </a:cubicBezTo>
                  <a:cubicBezTo>
                    <a:pt x="-504" y="2621"/>
                    <a:pt x="34" y="3698"/>
                    <a:pt x="1380" y="4774"/>
                  </a:cubicBezTo>
                  <a:cubicBezTo>
                    <a:pt x="2725" y="5581"/>
                    <a:pt x="3801" y="5043"/>
                    <a:pt x="4608" y="3698"/>
                  </a:cubicBezTo>
                  <a:cubicBezTo>
                    <a:pt x="5415" y="2352"/>
                    <a:pt x="5146" y="1276"/>
                    <a:pt x="3801" y="469"/>
                  </a:cubicBezTo>
                  <a:close/>
                </a:path>
              </a:pathLst>
            </a:custGeom>
            <a:solidFill>
              <a:srgbClr val="60A04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0" name="Полилиния: фигура 3309">
              <a:extLst>
                <a:ext uri="{FF2B5EF4-FFF2-40B4-BE49-F238E27FC236}">
                  <a16:creationId xmlns:a16="http://schemas.microsoft.com/office/drawing/2014/main" id="{CB784136-34F3-0E4C-9280-67CD3AB9676F}"/>
                </a:ext>
              </a:extLst>
            </p:cNvPr>
            <p:cNvSpPr/>
            <p:nvPr/>
          </p:nvSpPr>
          <p:spPr>
            <a:xfrm>
              <a:off x="4236270" y="7244536"/>
              <a:ext cx="4996" cy="5152"/>
            </a:xfrm>
            <a:custGeom>
              <a:avLst/>
              <a:gdLst>
                <a:gd name="connsiteX0" fmla="*/ 3801 w 4996"/>
                <a:gd name="connsiteY0" fmla="*/ 469 h 5152"/>
                <a:gd name="connsiteX1" fmla="*/ 572 w 4996"/>
                <a:gd name="connsiteY1" fmla="*/ 1007 h 5152"/>
                <a:gd name="connsiteX2" fmla="*/ 1380 w 4996"/>
                <a:gd name="connsiteY2" fmla="*/ 4774 h 5152"/>
                <a:gd name="connsiteX3" fmla="*/ 4608 w 4996"/>
                <a:gd name="connsiteY3" fmla="*/ 3698 h 5152"/>
                <a:gd name="connsiteX4" fmla="*/ 3801 w 4996"/>
                <a:gd name="connsiteY4" fmla="*/ 469 h 5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6" h="5152">
                  <a:moveTo>
                    <a:pt x="3801" y="469"/>
                  </a:moveTo>
                  <a:cubicBezTo>
                    <a:pt x="2456" y="-338"/>
                    <a:pt x="1380" y="-69"/>
                    <a:pt x="572" y="1007"/>
                  </a:cubicBezTo>
                  <a:cubicBezTo>
                    <a:pt x="-504" y="2621"/>
                    <a:pt x="34" y="3698"/>
                    <a:pt x="1380" y="4774"/>
                  </a:cubicBezTo>
                  <a:cubicBezTo>
                    <a:pt x="2725" y="5581"/>
                    <a:pt x="3801" y="5043"/>
                    <a:pt x="4608" y="3698"/>
                  </a:cubicBezTo>
                  <a:cubicBezTo>
                    <a:pt x="5415" y="2621"/>
                    <a:pt x="4877" y="1276"/>
                    <a:pt x="3801" y="469"/>
                  </a:cubicBezTo>
                  <a:close/>
                </a:path>
              </a:pathLst>
            </a:custGeom>
            <a:solidFill>
              <a:srgbClr val="67A64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1" name="Полилиния: фигура 3310">
              <a:extLst>
                <a:ext uri="{FF2B5EF4-FFF2-40B4-BE49-F238E27FC236}">
                  <a16:creationId xmlns:a16="http://schemas.microsoft.com/office/drawing/2014/main" id="{06BDE4A6-91E1-3BD0-6780-B7F1B2AD43A4}"/>
                </a:ext>
              </a:extLst>
            </p:cNvPr>
            <p:cNvSpPr/>
            <p:nvPr/>
          </p:nvSpPr>
          <p:spPr>
            <a:xfrm>
              <a:off x="4410902" y="7461507"/>
              <a:ext cx="3497" cy="3341"/>
            </a:xfrm>
            <a:custGeom>
              <a:avLst/>
              <a:gdLst>
                <a:gd name="connsiteX0" fmla="*/ 2421 w 3497"/>
                <a:gd name="connsiteY0" fmla="*/ 601 h 3341"/>
                <a:gd name="connsiteX1" fmla="*/ 0 w 3497"/>
                <a:gd name="connsiteY1" fmla="*/ 870 h 3341"/>
                <a:gd name="connsiteX2" fmla="*/ 3497 w 3497"/>
                <a:gd name="connsiteY2" fmla="*/ 3291 h 3341"/>
                <a:gd name="connsiteX3" fmla="*/ 2421 w 3497"/>
                <a:gd name="connsiteY3" fmla="*/ 601 h 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7" h="3341">
                  <a:moveTo>
                    <a:pt x="2421" y="601"/>
                  </a:moveTo>
                  <a:cubicBezTo>
                    <a:pt x="1614" y="332"/>
                    <a:pt x="0" y="-744"/>
                    <a:pt x="0" y="870"/>
                  </a:cubicBezTo>
                  <a:cubicBezTo>
                    <a:pt x="0" y="2753"/>
                    <a:pt x="1614" y="3560"/>
                    <a:pt x="3497" y="3291"/>
                  </a:cubicBezTo>
                  <a:cubicBezTo>
                    <a:pt x="3228" y="2215"/>
                    <a:pt x="2690" y="1408"/>
                    <a:pt x="2421" y="601"/>
                  </a:cubicBezTo>
                  <a:close/>
                </a:path>
              </a:pathLst>
            </a:custGeom>
            <a:solidFill>
              <a:srgbClr val="67A45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2" name="Полилиния: фигура 3311">
              <a:extLst>
                <a:ext uri="{FF2B5EF4-FFF2-40B4-BE49-F238E27FC236}">
                  <a16:creationId xmlns:a16="http://schemas.microsoft.com/office/drawing/2014/main" id="{39FD7AFF-A309-8FC7-EDDB-1B803B2B80C6}"/>
                </a:ext>
              </a:extLst>
            </p:cNvPr>
            <p:cNvSpPr/>
            <p:nvPr/>
          </p:nvSpPr>
          <p:spPr>
            <a:xfrm>
              <a:off x="4285903" y="7099260"/>
              <a:ext cx="6502" cy="8591"/>
            </a:xfrm>
            <a:custGeom>
              <a:avLst/>
              <a:gdLst>
                <a:gd name="connsiteX0" fmla="*/ 441 w 6502"/>
                <a:gd name="connsiteY0" fmla="*/ 1009 h 8591"/>
                <a:gd name="connsiteX1" fmla="*/ 1517 w 6502"/>
                <a:gd name="connsiteY1" fmla="*/ 7734 h 8591"/>
                <a:gd name="connsiteX2" fmla="*/ 5552 w 6502"/>
                <a:gd name="connsiteY2" fmla="*/ 6658 h 8591"/>
                <a:gd name="connsiteX3" fmla="*/ 5014 w 6502"/>
                <a:gd name="connsiteY3" fmla="*/ 1009 h 8591"/>
                <a:gd name="connsiteX4" fmla="*/ 441 w 6502"/>
                <a:gd name="connsiteY4" fmla="*/ 1009 h 8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2" h="8591">
                  <a:moveTo>
                    <a:pt x="441" y="1009"/>
                  </a:moveTo>
                  <a:cubicBezTo>
                    <a:pt x="-366" y="3430"/>
                    <a:pt x="-97" y="5851"/>
                    <a:pt x="1517" y="7734"/>
                  </a:cubicBezTo>
                  <a:cubicBezTo>
                    <a:pt x="3131" y="9618"/>
                    <a:pt x="4476" y="8004"/>
                    <a:pt x="5552" y="6658"/>
                  </a:cubicBezTo>
                  <a:cubicBezTo>
                    <a:pt x="6897" y="4775"/>
                    <a:pt x="6897" y="2623"/>
                    <a:pt x="5014" y="1009"/>
                  </a:cubicBezTo>
                  <a:cubicBezTo>
                    <a:pt x="3400" y="-336"/>
                    <a:pt x="1786" y="-336"/>
                    <a:pt x="441" y="1009"/>
                  </a:cubicBezTo>
                  <a:close/>
                </a:path>
              </a:pathLst>
            </a:custGeom>
            <a:solidFill>
              <a:srgbClr val="93D1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3" name="Полилиния: фигура 3312">
              <a:extLst>
                <a:ext uri="{FF2B5EF4-FFF2-40B4-BE49-F238E27FC236}">
                  <a16:creationId xmlns:a16="http://schemas.microsoft.com/office/drawing/2014/main" id="{9B7838DC-93B6-C01C-FE3C-1105D0D340FE}"/>
                </a:ext>
              </a:extLst>
            </p:cNvPr>
            <p:cNvSpPr/>
            <p:nvPr/>
          </p:nvSpPr>
          <p:spPr>
            <a:xfrm>
              <a:off x="4464855" y="7405344"/>
              <a:ext cx="10612" cy="18440"/>
            </a:xfrm>
            <a:custGeom>
              <a:avLst/>
              <a:gdLst>
                <a:gd name="connsiteX0" fmla="*/ 121 w 10612"/>
                <a:gd name="connsiteY0" fmla="*/ 0 h 18440"/>
                <a:gd name="connsiteX1" fmla="*/ 6308 w 10612"/>
                <a:gd name="connsiteY1" fmla="*/ 14796 h 18440"/>
                <a:gd name="connsiteX2" fmla="*/ 8729 w 10612"/>
                <a:gd name="connsiteY2" fmla="*/ 17756 h 18440"/>
                <a:gd name="connsiteX3" fmla="*/ 10613 w 10612"/>
                <a:gd name="connsiteY3" fmla="*/ 17487 h 18440"/>
                <a:gd name="connsiteX4" fmla="*/ 121 w 10612"/>
                <a:gd name="connsiteY4" fmla="*/ 0 h 1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12" h="18440">
                  <a:moveTo>
                    <a:pt x="121" y="0"/>
                  </a:moveTo>
                  <a:cubicBezTo>
                    <a:pt x="-955" y="6188"/>
                    <a:pt x="5501" y="9416"/>
                    <a:pt x="6308" y="14796"/>
                  </a:cubicBezTo>
                  <a:cubicBezTo>
                    <a:pt x="7115" y="15872"/>
                    <a:pt x="7922" y="16949"/>
                    <a:pt x="8729" y="17756"/>
                  </a:cubicBezTo>
                  <a:cubicBezTo>
                    <a:pt x="9536" y="18832"/>
                    <a:pt x="10344" y="18563"/>
                    <a:pt x="10613" y="17487"/>
                  </a:cubicBezTo>
                  <a:cubicBezTo>
                    <a:pt x="6846" y="11837"/>
                    <a:pt x="6039" y="4304"/>
                    <a:pt x="121" y="0"/>
                  </a:cubicBezTo>
                  <a:close/>
                </a:path>
              </a:pathLst>
            </a:custGeom>
            <a:solidFill>
              <a:srgbClr val="C7F16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4" name="Полилиния: фигура 3313">
              <a:extLst>
                <a:ext uri="{FF2B5EF4-FFF2-40B4-BE49-F238E27FC236}">
                  <a16:creationId xmlns:a16="http://schemas.microsoft.com/office/drawing/2014/main" id="{AC5EBC73-87FB-EC5F-AB47-69B0AF47BA41}"/>
                </a:ext>
              </a:extLst>
            </p:cNvPr>
            <p:cNvSpPr/>
            <p:nvPr/>
          </p:nvSpPr>
          <p:spPr>
            <a:xfrm>
              <a:off x="4473585" y="7423099"/>
              <a:ext cx="6725" cy="8339"/>
            </a:xfrm>
            <a:custGeom>
              <a:avLst/>
              <a:gdLst>
                <a:gd name="connsiteX0" fmla="*/ 1883 w 6725"/>
                <a:gd name="connsiteY0" fmla="*/ 0 h 8339"/>
                <a:gd name="connsiteX1" fmla="*/ 0 w 6725"/>
                <a:gd name="connsiteY1" fmla="*/ 269 h 8339"/>
                <a:gd name="connsiteX2" fmla="*/ 6726 w 6725"/>
                <a:gd name="connsiteY2" fmla="*/ 8340 h 8339"/>
                <a:gd name="connsiteX3" fmla="*/ 1883 w 6725"/>
                <a:gd name="connsiteY3" fmla="*/ 0 h 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25" h="8339">
                  <a:moveTo>
                    <a:pt x="1883" y="0"/>
                  </a:moveTo>
                  <a:cubicBezTo>
                    <a:pt x="1345" y="0"/>
                    <a:pt x="538" y="269"/>
                    <a:pt x="0" y="269"/>
                  </a:cubicBezTo>
                  <a:cubicBezTo>
                    <a:pt x="1614" y="3497"/>
                    <a:pt x="3766" y="6188"/>
                    <a:pt x="6726" y="8340"/>
                  </a:cubicBezTo>
                  <a:cubicBezTo>
                    <a:pt x="5650" y="5381"/>
                    <a:pt x="4035" y="2421"/>
                    <a:pt x="1883" y="0"/>
                  </a:cubicBezTo>
                  <a:close/>
                </a:path>
              </a:pathLst>
            </a:custGeom>
            <a:solidFill>
              <a:srgbClr val="ABE0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5" name="Полилиния: фигура 3314">
              <a:extLst>
                <a:ext uri="{FF2B5EF4-FFF2-40B4-BE49-F238E27FC236}">
                  <a16:creationId xmlns:a16="http://schemas.microsoft.com/office/drawing/2014/main" id="{8EFECF0E-18C8-BEC8-188B-EC3592DD86C9}"/>
                </a:ext>
              </a:extLst>
            </p:cNvPr>
            <p:cNvSpPr/>
            <p:nvPr/>
          </p:nvSpPr>
          <p:spPr>
            <a:xfrm>
              <a:off x="4482463" y="7434668"/>
              <a:ext cx="3228" cy="5380"/>
            </a:xfrm>
            <a:custGeom>
              <a:avLst/>
              <a:gdLst>
                <a:gd name="connsiteX0" fmla="*/ 2421 w 3228"/>
                <a:gd name="connsiteY0" fmla="*/ 5381 h 5380"/>
                <a:gd name="connsiteX1" fmla="*/ 3228 w 3228"/>
                <a:gd name="connsiteY1" fmla="*/ 4304 h 5380"/>
                <a:gd name="connsiteX2" fmla="*/ 0 w 3228"/>
                <a:gd name="connsiteY2" fmla="*/ 0 h 5380"/>
                <a:gd name="connsiteX3" fmla="*/ 2421 w 3228"/>
                <a:gd name="connsiteY3" fmla="*/ 5381 h 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8" h="5380">
                  <a:moveTo>
                    <a:pt x="2421" y="5381"/>
                  </a:moveTo>
                  <a:cubicBezTo>
                    <a:pt x="2690" y="5111"/>
                    <a:pt x="2959" y="4842"/>
                    <a:pt x="3228" y="4304"/>
                  </a:cubicBezTo>
                  <a:cubicBezTo>
                    <a:pt x="2421" y="2690"/>
                    <a:pt x="1614" y="1076"/>
                    <a:pt x="0" y="0"/>
                  </a:cubicBezTo>
                  <a:cubicBezTo>
                    <a:pt x="0" y="2421"/>
                    <a:pt x="1076" y="4035"/>
                    <a:pt x="2421" y="5381"/>
                  </a:cubicBezTo>
                  <a:close/>
                </a:path>
              </a:pathLst>
            </a:custGeom>
            <a:solidFill>
              <a:srgbClr val="9BD43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6" name="Полилиния: фигура 3315">
              <a:extLst>
                <a:ext uri="{FF2B5EF4-FFF2-40B4-BE49-F238E27FC236}">
                  <a16:creationId xmlns:a16="http://schemas.microsoft.com/office/drawing/2014/main" id="{B5B3ACA4-7EFB-CF2B-F145-C33019764114}"/>
                </a:ext>
              </a:extLst>
            </p:cNvPr>
            <p:cNvSpPr/>
            <p:nvPr/>
          </p:nvSpPr>
          <p:spPr>
            <a:xfrm>
              <a:off x="4432693" y="7358264"/>
              <a:ext cx="3228" cy="5380"/>
            </a:xfrm>
            <a:custGeom>
              <a:avLst/>
              <a:gdLst>
                <a:gd name="connsiteX0" fmla="*/ 807 w 3228"/>
                <a:gd name="connsiteY0" fmla="*/ 0 h 5380"/>
                <a:gd name="connsiteX1" fmla="*/ 0 w 3228"/>
                <a:gd name="connsiteY1" fmla="*/ 2959 h 5380"/>
                <a:gd name="connsiteX2" fmla="*/ 3228 w 3228"/>
                <a:gd name="connsiteY2" fmla="*/ 5381 h 5380"/>
                <a:gd name="connsiteX3" fmla="*/ 807 w 3228"/>
                <a:gd name="connsiteY3" fmla="*/ 0 h 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8" h="5380">
                  <a:moveTo>
                    <a:pt x="807" y="0"/>
                  </a:moveTo>
                  <a:cubicBezTo>
                    <a:pt x="538" y="1076"/>
                    <a:pt x="269" y="1883"/>
                    <a:pt x="0" y="2959"/>
                  </a:cubicBezTo>
                  <a:cubicBezTo>
                    <a:pt x="1076" y="3766"/>
                    <a:pt x="2152" y="4573"/>
                    <a:pt x="3228" y="5381"/>
                  </a:cubicBezTo>
                  <a:cubicBezTo>
                    <a:pt x="3228" y="3228"/>
                    <a:pt x="2152" y="1614"/>
                    <a:pt x="807" y="0"/>
                  </a:cubicBezTo>
                  <a:close/>
                </a:path>
              </a:pathLst>
            </a:custGeom>
            <a:solidFill>
              <a:srgbClr val="A4DA5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7" name="Полилиния: фигура 3316">
              <a:extLst>
                <a:ext uri="{FF2B5EF4-FFF2-40B4-BE49-F238E27FC236}">
                  <a16:creationId xmlns:a16="http://schemas.microsoft.com/office/drawing/2014/main" id="{4D09BDFB-0CCC-1F1B-DB2A-F0810DFFFB84}"/>
                </a:ext>
              </a:extLst>
            </p:cNvPr>
            <p:cNvSpPr/>
            <p:nvPr/>
          </p:nvSpPr>
          <p:spPr>
            <a:xfrm>
              <a:off x="4341530" y="7214643"/>
              <a:ext cx="9985" cy="14618"/>
            </a:xfrm>
            <a:custGeom>
              <a:avLst/>
              <a:gdLst>
                <a:gd name="connsiteX0" fmla="*/ 8841 w 9985"/>
                <a:gd name="connsiteY0" fmla="*/ 12875 h 14618"/>
                <a:gd name="connsiteX1" fmla="*/ 7227 w 9985"/>
                <a:gd name="connsiteY1" fmla="*/ 1038 h 14618"/>
                <a:gd name="connsiteX2" fmla="*/ 1308 w 9985"/>
                <a:gd name="connsiteY2" fmla="*/ 1845 h 14618"/>
                <a:gd name="connsiteX3" fmla="*/ 3191 w 9985"/>
                <a:gd name="connsiteY3" fmla="*/ 13413 h 14618"/>
                <a:gd name="connsiteX4" fmla="*/ 8841 w 9985"/>
                <a:gd name="connsiteY4" fmla="*/ 12875 h 1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5" h="14618">
                  <a:moveTo>
                    <a:pt x="8841" y="12875"/>
                  </a:moveTo>
                  <a:cubicBezTo>
                    <a:pt x="10993" y="9915"/>
                    <a:pt x="9917" y="3190"/>
                    <a:pt x="7227" y="1038"/>
                  </a:cubicBezTo>
                  <a:cubicBezTo>
                    <a:pt x="5075" y="-576"/>
                    <a:pt x="2922" y="-307"/>
                    <a:pt x="1308" y="1845"/>
                  </a:cubicBezTo>
                  <a:cubicBezTo>
                    <a:pt x="-1651" y="6149"/>
                    <a:pt x="1039" y="10185"/>
                    <a:pt x="3191" y="13413"/>
                  </a:cubicBezTo>
                  <a:cubicBezTo>
                    <a:pt x="4537" y="15565"/>
                    <a:pt x="7227" y="14489"/>
                    <a:pt x="8841" y="12875"/>
                  </a:cubicBezTo>
                  <a:close/>
                </a:path>
              </a:pathLst>
            </a:custGeom>
            <a:solidFill>
              <a:srgbClr val="96D4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8" name="Полилиния: фигура 3317">
              <a:extLst>
                <a:ext uri="{FF2B5EF4-FFF2-40B4-BE49-F238E27FC236}">
                  <a16:creationId xmlns:a16="http://schemas.microsoft.com/office/drawing/2014/main" id="{702BA5C6-F45C-4BF5-3F22-E91E8E5630E9}"/>
                </a:ext>
              </a:extLst>
            </p:cNvPr>
            <p:cNvSpPr/>
            <p:nvPr/>
          </p:nvSpPr>
          <p:spPr>
            <a:xfrm>
              <a:off x="4149880" y="6886440"/>
              <a:ext cx="404632" cy="670499"/>
            </a:xfrm>
            <a:custGeom>
              <a:avLst/>
              <a:gdLst>
                <a:gd name="connsiteX0" fmla="*/ 164173 w 404632"/>
                <a:gd name="connsiteY0" fmla="*/ 3721 h 670499"/>
                <a:gd name="connsiteX1" fmla="*/ 146955 w 404632"/>
                <a:gd name="connsiteY1" fmla="*/ 223 h 670499"/>
                <a:gd name="connsiteX2" fmla="*/ 90191 w 404632"/>
                <a:gd name="connsiteY2" fmla="*/ 17710 h 670499"/>
                <a:gd name="connsiteX3" fmla="*/ 62481 w 404632"/>
                <a:gd name="connsiteY3" fmla="*/ 44075 h 670499"/>
                <a:gd name="connsiteX4" fmla="*/ 38000 w 404632"/>
                <a:gd name="connsiteY4" fmla="*/ 79048 h 670499"/>
                <a:gd name="connsiteX5" fmla="*/ 26432 w 404632"/>
                <a:gd name="connsiteY5" fmla="*/ 104605 h 670499"/>
                <a:gd name="connsiteX6" fmla="*/ 18899 w 404632"/>
                <a:gd name="connsiteY6" fmla="*/ 116980 h 670499"/>
                <a:gd name="connsiteX7" fmla="*/ 12442 w 404632"/>
                <a:gd name="connsiteY7" fmla="*/ 139848 h 670499"/>
                <a:gd name="connsiteX8" fmla="*/ 12173 w 404632"/>
                <a:gd name="connsiteY8" fmla="*/ 147918 h 670499"/>
                <a:gd name="connsiteX9" fmla="*/ 10021 w 404632"/>
                <a:gd name="connsiteY9" fmla="*/ 153837 h 670499"/>
                <a:gd name="connsiteX10" fmla="*/ 3295 w 404632"/>
                <a:gd name="connsiteY10" fmla="*/ 175090 h 670499"/>
                <a:gd name="connsiteX11" fmla="*/ 4103 w 404632"/>
                <a:gd name="connsiteY11" fmla="*/ 187734 h 670499"/>
                <a:gd name="connsiteX12" fmla="*/ 2488 w 404632"/>
                <a:gd name="connsiteY12" fmla="*/ 204952 h 670499"/>
                <a:gd name="connsiteX13" fmla="*/ 1412 w 404632"/>
                <a:gd name="connsiteY13" fmla="*/ 211139 h 670499"/>
                <a:gd name="connsiteX14" fmla="*/ 1412 w 404632"/>
                <a:gd name="connsiteY14" fmla="*/ 225667 h 670499"/>
                <a:gd name="connsiteX15" fmla="*/ 336 w 404632"/>
                <a:gd name="connsiteY15" fmla="*/ 235890 h 670499"/>
                <a:gd name="connsiteX16" fmla="*/ 1143 w 404632"/>
                <a:gd name="connsiteY16" fmla="*/ 247189 h 670499"/>
                <a:gd name="connsiteX17" fmla="*/ 1412 w 404632"/>
                <a:gd name="connsiteY17" fmla="*/ 252838 h 670499"/>
                <a:gd name="connsiteX18" fmla="*/ 1950 w 404632"/>
                <a:gd name="connsiteY18" fmla="*/ 264944 h 670499"/>
                <a:gd name="connsiteX19" fmla="*/ 3295 w 404632"/>
                <a:gd name="connsiteY19" fmla="*/ 273822 h 670499"/>
                <a:gd name="connsiteX20" fmla="*/ 9483 w 404632"/>
                <a:gd name="connsiteY20" fmla="*/ 309602 h 670499"/>
                <a:gd name="connsiteX21" fmla="*/ 16747 w 404632"/>
                <a:gd name="connsiteY21" fmla="*/ 341886 h 670499"/>
                <a:gd name="connsiteX22" fmla="*/ 32350 w 404632"/>
                <a:gd name="connsiteY22" fmla="*/ 385737 h 670499"/>
                <a:gd name="connsiteX23" fmla="*/ 35309 w 404632"/>
                <a:gd name="connsiteY23" fmla="*/ 392731 h 670499"/>
                <a:gd name="connsiteX24" fmla="*/ 36386 w 404632"/>
                <a:gd name="connsiteY24" fmla="*/ 404030 h 670499"/>
                <a:gd name="connsiteX25" fmla="*/ 38000 w 404632"/>
                <a:gd name="connsiteY25" fmla="*/ 410487 h 670499"/>
                <a:gd name="connsiteX26" fmla="*/ 39345 w 404632"/>
                <a:gd name="connsiteY26" fmla="*/ 412639 h 670499"/>
                <a:gd name="connsiteX27" fmla="*/ 47685 w 404632"/>
                <a:gd name="connsiteY27" fmla="*/ 430664 h 670499"/>
                <a:gd name="connsiteX28" fmla="*/ 51989 w 404632"/>
                <a:gd name="connsiteY28" fmla="*/ 444115 h 670499"/>
                <a:gd name="connsiteX29" fmla="*/ 57370 w 404632"/>
                <a:gd name="connsiteY29" fmla="*/ 454607 h 670499"/>
                <a:gd name="connsiteX30" fmla="*/ 69476 w 404632"/>
                <a:gd name="connsiteY30" fmla="*/ 478012 h 670499"/>
                <a:gd name="connsiteX31" fmla="*/ 76201 w 404632"/>
                <a:gd name="connsiteY31" fmla="*/ 491733 h 670499"/>
                <a:gd name="connsiteX32" fmla="*/ 90729 w 404632"/>
                <a:gd name="connsiteY32" fmla="*/ 512717 h 670499"/>
                <a:gd name="connsiteX33" fmla="*/ 104987 w 404632"/>
                <a:gd name="connsiteY33" fmla="*/ 529665 h 670499"/>
                <a:gd name="connsiteX34" fmla="*/ 110637 w 404632"/>
                <a:gd name="connsiteY34" fmla="*/ 538005 h 670499"/>
                <a:gd name="connsiteX35" fmla="*/ 114672 w 404632"/>
                <a:gd name="connsiteY35" fmla="*/ 546076 h 670499"/>
                <a:gd name="connsiteX36" fmla="*/ 132697 w 404632"/>
                <a:gd name="connsiteY36" fmla="*/ 570019 h 670499"/>
                <a:gd name="connsiteX37" fmla="*/ 144534 w 404632"/>
                <a:gd name="connsiteY37" fmla="*/ 585891 h 670499"/>
                <a:gd name="connsiteX38" fmla="*/ 159061 w 404632"/>
                <a:gd name="connsiteY38" fmla="*/ 600957 h 670499"/>
                <a:gd name="connsiteX39" fmla="*/ 168208 w 404632"/>
                <a:gd name="connsiteY39" fmla="*/ 605261 h 670499"/>
                <a:gd name="connsiteX40" fmla="*/ 179776 w 404632"/>
                <a:gd name="connsiteY40" fmla="*/ 611718 h 670499"/>
                <a:gd name="connsiteX41" fmla="*/ 189461 w 404632"/>
                <a:gd name="connsiteY41" fmla="*/ 621134 h 670499"/>
                <a:gd name="connsiteX42" fmla="*/ 203181 w 404632"/>
                <a:gd name="connsiteY42" fmla="*/ 625976 h 670499"/>
                <a:gd name="connsiteX43" fmla="*/ 220668 w 404632"/>
                <a:gd name="connsiteY43" fmla="*/ 639696 h 670499"/>
                <a:gd name="connsiteX44" fmla="*/ 228739 w 404632"/>
                <a:gd name="connsiteY44" fmla="*/ 641042 h 670499"/>
                <a:gd name="connsiteX45" fmla="*/ 236809 w 404632"/>
                <a:gd name="connsiteY45" fmla="*/ 644539 h 670499"/>
                <a:gd name="connsiteX46" fmla="*/ 259407 w 404632"/>
                <a:gd name="connsiteY46" fmla="*/ 655838 h 670499"/>
                <a:gd name="connsiteX47" fmla="*/ 267209 w 404632"/>
                <a:gd name="connsiteY47" fmla="*/ 658259 h 670499"/>
                <a:gd name="connsiteX48" fmla="*/ 273935 w 404632"/>
                <a:gd name="connsiteY48" fmla="*/ 659873 h 670499"/>
                <a:gd name="connsiteX49" fmla="*/ 298685 w 404632"/>
                <a:gd name="connsiteY49" fmla="*/ 665792 h 670499"/>
                <a:gd name="connsiteX50" fmla="*/ 317248 w 404632"/>
                <a:gd name="connsiteY50" fmla="*/ 670096 h 670499"/>
                <a:gd name="connsiteX51" fmla="*/ 328009 w 404632"/>
                <a:gd name="connsiteY51" fmla="*/ 670096 h 670499"/>
                <a:gd name="connsiteX52" fmla="*/ 353297 w 404632"/>
                <a:gd name="connsiteY52" fmla="*/ 663640 h 670499"/>
                <a:gd name="connsiteX53" fmla="*/ 374012 w 404632"/>
                <a:gd name="connsiteY53" fmla="*/ 649112 h 670499"/>
                <a:gd name="connsiteX54" fmla="*/ 392037 w 404632"/>
                <a:gd name="connsiteY54" fmla="*/ 627590 h 670499"/>
                <a:gd name="connsiteX55" fmla="*/ 395534 w 404632"/>
                <a:gd name="connsiteY55" fmla="*/ 621672 h 670499"/>
                <a:gd name="connsiteX56" fmla="*/ 398763 w 404632"/>
                <a:gd name="connsiteY56" fmla="*/ 616291 h 670499"/>
                <a:gd name="connsiteX57" fmla="*/ 401991 w 404632"/>
                <a:gd name="connsiteY57" fmla="*/ 608220 h 670499"/>
                <a:gd name="connsiteX58" fmla="*/ 404412 w 404632"/>
                <a:gd name="connsiteY58" fmla="*/ 590465 h 670499"/>
                <a:gd name="connsiteX59" fmla="*/ 397687 w 404632"/>
                <a:gd name="connsiteY59" fmla="*/ 541502 h 670499"/>
                <a:gd name="connsiteX60" fmla="*/ 385849 w 404632"/>
                <a:gd name="connsiteY60" fmla="*/ 518097 h 670499"/>
                <a:gd name="connsiteX61" fmla="*/ 367018 w 404632"/>
                <a:gd name="connsiteY61" fmla="*/ 493885 h 670499"/>
                <a:gd name="connsiteX62" fmla="*/ 360561 w 404632"/>
                <a:gd name="connsiteY62" fmla="*/ 480433 h 670499"/>
                <a:gd name="connsiteX63" fmla="*/ 353297 w 404632"/>
                <a:gd name="connsiteY63" fmla="*/ 469134 h 670499"/>
                <a:gd name="connsiteX64" fmla="*/ 351683 w 404632"/>
                <a:gd name="connsiteY64" fmla="*/ 468058 h 670499"/>
                <a:gd name="connsiteX65" fmla="*/ 338501 w 404632"/>
                <a:gd name="connsiteY65" fmla="*/ 453531 h 670499"/>
                <a:gd name="connsiteX66" fmla="*/ 329354 w 404632"/>
                <a:gd name="connsiteY66" fmla="*/ 439004 h 670499"/>
                <a:gd name="connsiteX67" fmla="*/ 320745 w 404632"/>
                <a:gd name="connsiteY67" fmla="*/ 426359 h 670499"/>
                <a:gd name="connsiteX68" fmla="*/ 319131 w 404632"/>
                <a:gd name="connsiteY68" fmla="*/ 419634 h 670499"/>
                <a:gd name="connsiteX69" fmla="*/ 319131 w 404632"/>
                <a:gd name="connsiteY69" fmla="*/ 414522 h 670499"/>
                <a:gd name="connsiteX70" fmla="*/ 312675 w 404632"/>
                <a:gd name="connsiteY70" fmla="*/ 402416 h 670499"/>
                <a:gd name="connsiteX71" fmla="*/ 311060 w 404632"/>
                <a:gd name="connsiteY71" fmla="*/ 401340 h 670499"/>
                <a:gd name="connsiteX72" fmla="*/ 299761 w 404632"/>
                <a:gd name="connsiteY72" fmla="*/ 383584 h 670499"/>
                <a:gd name="connsiteX73" fmla="*/ 295995 w 404632"/>
                <a:gd name="connsiteY73" fmla="*/ 372016 h 670499"/>
                <a:gd name="connsiteX74" fmla="*/ 290345 w 404632"/>
                <a:gd name="connsiteY74" fmla="*/ 363677 h 670499"/>
                <a:gd name="connsiteX75" fmla="*/ 286041 w 404632"/>
                <a:gd name="connsiteY75" fmla="*/ 355337 h 670499"/>
                <a:gd name="connsiteX76" fmla="*/ 279584 w 404632"/>
                <a:gd name="connsiteY76" fmla="*/ 330855 h 670499"/>
                <a:gd name="connsiteX77" fmla="*/ 276356 w 404632"/>
                <a:gd name="connsiteY77" fmla="*/ 314714 h 670499"/>
                <a:gd name="connsiteX78" fmla="*/ 274204 w 404632"/>
                <a:gd name="connsiteY78" fmla="*/ 304760 h 670499"/>
                <a:gd name="connsiteX79" fmla="*/ 266671 w 404632"/>
                <a:gd name="connsiteY79" fmla="*/ 281086 h 670499"/>
                <a:gd name="connsiteX80" fmla="*/ 264519 w 404632"/>
                <a:gd name="connsiteY80" fmla="*/ 275167 h 670499"/>
                <a:gd name="connsiteX81" fmla="*/ 262636 w 404632"/>
                <a:gd name="connsiteY81" fmla="*/ 265213 h 670499"/>
                <a:gd name="connsiteX82" fmla="*/ 262636 w 404632"/>
                <a:gd name="connsiteY82" fmla="*/ 263330 h 670499"/>
                <a:gd name="connsiteX83" fmla="*/ 259946 w 404632"/>
                <a:gd name="connsiteY83" fmla="*/ 238042 h 670499"/>
                <a:gd name="connsiteX84" fmla="*/ 258062 w 404632"/>
                <a:gd name="connsiteY84" fmla="*/ 224860 h 670499"/>
                <a:gd name="connsiteX85" fmla="*/ 256986 w 404632"/>
                <a:gd name="connsiteY85" fmla="*/ 196074 h 670499"/>
                <a:gd name="connsiteX86" fmla="*/ 256448 w 404632"/>
                <a:gd name="connsiteY86" fmla="*/ 192307 h 670499"/>
                <a:gd name="connsiteX87" fmla="*/ 256986 w 404632"/>
                <a:gd name="connsiteY87" fmla="*/ 181008 h 670499"/>
                <a:gd name="connsiteX88" fmla="*/ 258600 w 404632"/>
                <a:gd name="connsiteY88" fmla="*/ 173476 h 670499"/>
                <a:gd name="connsiteX89" fmla="*/ 254834 w 404632"/>
                <a:gd name="connsiteY89" fmla="*/ 159755 h 670499"/>
                <a:gd name="connsiteX90" fmla="*/ 249992 w 404632"/>
                <a:gd name="connsiteY90" fmla="*/ 146035 h 670499"/>
                <a:gd name="connsiteX91" fmla="*/ 246494 w 404632"/>
                <a:gd name="connsiteY91" fmla="*/ 130432 h 670499"/>
                <a:gd name="connsiteX92" fmla="*/ 245956 w 404632"/>
                <a:gd name="connsiteY92" fmla="*/ 122361 h 670499"/>
                <a:gd name="connsiteX93" fmla="*/ 245149 w 404632"/>
                <a:gd name="connsiteY93" fmla="*/ 108910 h 670499"/>
                <a:gd name="connsiteX94" fmla="*/ 238962 w 404632"/>
                <a:gd name="connsiteY94" fmla="*/ 94920 h 670499"/>
                <a:gd name="connsiteX95" fmla="*/ 237347 w 404632"/>
                <a:gd name="connsiteY95" fmla="*/ 91423 h 670499"/>
                <a:gd name="connsiteX96" fmla="*/ 223358 w 404632"/>
                <a:gd name="connsiteY96" fmla="*/ 57257 h 670499"/>
                <a:gd name="connsiteX97" fmla="*/ 220130 w 404632"/>
                <a:gd name="connsiteY97" fmla="*/ 51069 h 670499"/>
                <a:gd name="connsiteX98" fmla="*/ 197263 w 404632"/>
                <a:gd name="connsiteY98" fmla="*/ 22822 h 670499"/>
                <a:gd name="connsiteX99" fmla="*/ 176817 w 404632"/>
                <a:gd name="connsiteY99" fmla="*/ 8832 h 670499"/>
                <a:gd name="connsiteX100" fmla="*/ 164173 w 404632"/>
                <a:gd name="connsiteY100" fmla="*/ 3721 h 670499"/>
                <a:gd name="connsiteX101" fmla="*/ 157447 w 404632"/>
                <a:gd name="connsiteY101" fmla="*/ 5066 h 670499"/>
                <a:gd name="connsiteX102" fmla="*/ 168746 w 404632"/>
                <a:gd name="connsiteY102" fmla="*/ 9639 h 670499"/>
                <a:gd name="connsiteX103" fmla="*/ 202643 w 404632"/>
                <a:gd name="connsiteY103" fmla="*/ 33852 h 670499"/>
                <a:gd name="connsiteX104" fmla="*/ 213673 w 404632"/>
                <a:gd name="connsiteY104" fmla="*/ 47841 h 670499"/>
                <a:gd name="connsiteX105" fmla="*/ 223627 w 404632"/>
                <a:gd name="connsiteY105" fmla="*/ 66135 h 670499"/>
                <a:gd name="connsiteX106" fmla="*/ 233850 w 404632"/>
                <a:gd name="connsiteY106" fmla="*/ 92768 h 670499"/>
                <a:gd name="connsiteX107" fmla="*/ 235733 w 404632"/>
                <a:gd name="connsiteY107" fmla="*/ 96804 h 670499"/>
                <a:gd name="connsiteX108" fmla="*/ 241652 w 404632"/>
                <a:gd name="connsiteY108" fmla="*/ 110255 h 670499"/>
                <a:gd name="connsiteX109" fmla="*/ 242190 w 404632"/>
                <a:gd name="connsiteY109" fmla="*/ 123168 h 670499"/>
                <a:gd name="connsiteX110" fmla="*/ 242997 w 404632"/>
                <a:gd name="connsiteY110" fmla="*/ 132315 h 670499"/>
                <a:gd name="connsiteX111" fmla="*/ 246225 w 404632"/>
                <a:gd name="connsiteY111" fmla="*/ 144421 h 670499"/>
                <a:gd name="connsiteX112" fmla="*/ 251875 w 404632"/>
                <a:gd name="connsiteY112" fmla="*/ 162446 h 670499"/>
                <a:gd name="connsiteX113" fmla="*/ 253489 w 404632"/>
                <a:gd name="connsiteY113" fmla="*/ 178856 h 670499"/>
                <a:gd name="connsiteX114" fmla="*/ 252682 w 404632"/>
                <a:gd name="connsiteY114" fmla="*/ 192576 h 670499"/>
                <a:gd name="connsiteX115" fmla="*/ 253220 w 404632"/>
                <a:gd name="connsiteY115" fmla="*/ 195805 h 670499"/>
                <a:gd name="connsiteX116" fmla="*/ 254565 w 404632"/>
                <a:gd name="connsiteY116" fmla="*/ 227012 h 670499"/>
                <a:gd name="connsiteX117" fmla="*/ 255910 w 404632"/>
                <a:gd name="connsiteY117" fmla="*/ 236966 h 670499"/>
                <a:gd name="connsiteX118" fmla="*/ 258600 w 404632"/>
                <a:gd name="connsiteY118" fmla="*/ 266558 h 670499"/>
                <a:gd name="connsiteX119" fmla="*/ 260215 w 404632"/>
                <a:gd name="connsiteY119" fmla="*/ 275167 h 670499"/>
                <a:gd name="connsiteX120" fmla="*/ 263443 w 404632"/>
                <a:gd name="connsiteY120" fmla="*/ 284852 h 670499"/>
                <a:gd name="connsiteX121" fmla="*/ 268554 w 404632"/>
                <a:gd name="connsiteY121" fmla="*/ 301263 h 670499"/>
                <a:gd name="connsiteX122" fmla="*/ 272590 w 404632"/>
                <a:gd name="connsiteY122" fmla="*/ 317673 h 670499"/>
                <a:gd name="connsiteX123" fmla="*/ 275280 w 404632"/>
                <a:gd name="connsiteY123" fmla="*/ 330586 h 670499"/>
                <a:gd name="connsiteX124" fmla="*/ 279853 w 404632"/>
                <a:gd name="connsiteY124" fmla="*/ 343231 h 670499"/>
                <a:gd name="connsiteX125" fmla="*/ 281737 w 404632"/>
                <a:gd name="connsiteY125" fmla="*/ 353185 h 670499"/>
                <a:gd name="connsiteX126" fmla="*/ 286579 w 404632"/>
                <a:gd name="connsiteY126" fmla="*/ 365291 h 670499"/>
                <a:gd name="connsiteX127" fmla="*/ 295726 w 404632"/>
                <a:gd name="connsiteY127" fmla="*/ 383315 h 670499"/>
                <a:gd name="connsiteX128" fmla="*/ 297609 w 404632"/>
                <a:gd name="connsiteY128" fmla="*/ 389503 h 670499"/>
                <a:gd name="connsiteX129" fmla="*/ 309177 w 404632"/>
                <a:gd name="connsiteY129" fmla="*/ 404568 h 670499"/>
                <a:gd name="connsiteX130" fmla="*/ 315096 w 404632"/>
                <a:gd name="connsiteY130" fmla="*/ 418289 h 670499"/>
                <a:gd name="connsiteX131" fmla="*/ 314827 w 404632"/>
                <a:gd name="connsiteY131" fmla="*/ 420172 h 670499"/>
                <a:gd name="connsiteX132" fmla="*/ 316172 w 404632"/>
                <a:gd name="connsiteY132" fmla="*/ 425552 h 670499"/>
                <a:gd name="connsiteX133" fmla="*/ 324243 w 404632"/>
                <a:gd name="connsiteY133" fmla="*/ 437658 h 670499"/>
                <a:gd name="connsiteX134" fmla="*/ 335273 w 404632"/>
                <a:gd name="connsiteY134" fmla="*/ 455683 h 670499"/>
                <a:gd name="connsiteX135" fmla="*/ 348186 w 404632"/>
                <a:gd name="connsiteY135" fmla="*/ 469942 h 670499"/>
                <a:gd name="connsiteX136" fmla="*/ 356795 w 404632"/>
                <a:gd name="connsiteY136" fmla="*/ 481779 h 670499"/>
                <a:gd name="connsiteX137" fmla="*/ 362444 w 404632"/>
                <a:gd name="connsiteY137" fmla="*/ 494423 h 670499"/>
                <a:gd name="connsiteX138" fmla="*/ 367825 w 404632"/>
                <a:gd name="connsiteY138" fmla="*/ 500610 h 670499"/>
                <a:gd name="connsiteX139" fmla="*/ 382083 w 404632"/>
                <a:gd name="connsiteY139" fmla="*/ 519442 h 670499"/>
                <a:gd name="connsiteX140" fmla="*/ 400377 w 404632"/>
                <a:gd name="connsiteY140" fmla="*/ 582394 h 670499"/>
                <a:gd name="connsiteX141" fmla="*/ 398763 w 404632"/>
                <a:gd name="connsiteY141" fmla="*/ 603916 h 670499"/>
                <a:gd name="connsiteX142" fmla="*/ 397148 w 404632"/>
                <a:gd name="connsiteY142" fmla="*/ 607951 h 670499"/>
                <a:gd name="connsiteX143" fmla="*/ 394189 w 404632"/>
                <a:gd name="connsiteY143" fmla="*/ 613332 h 670499"/>
                <a:gd name="connsiteX144" fmla="*/ 390154 w 404632"/>
                <a:gd name="connsiteY144" fmla="*/ 621941 h 670499"/>
                <a:gd name="connsiteX145" fmla="*/ 371860 w 404632"/>
                <a:gd name="connsiteY145" fmla="*/ 644001 h 670499"/>
                <a:gd name="connsiteX146" fmla="*/ 346034 w 404632"/>
                <a:gd name="connsiteY146" fmla="*/ 660680 h 670499"/>
                <a:gd name="connsiteX147" fmla="*/ 308370 w 404632"/>
                <a:gd name="connsiteY147" fmla="*/ 663640 h 670499"/>
                <a:gd name="connsiteX148" fmla="*/ 299761 w 404632"/>
                <a:gd name="connsiteY148" fmla="*/ 661218 h 670499"/>
                <a:gd name="connsiteX149" fmla="*/ 282006 w 404632"/>
                <a:gd name="connsiteY149" fmla="*/ 656107 h 670499"/>
                <a:gd name="connsiteX150" fmla="*/ 258869 w 404632"/>
                <a:gd name="connsiteY150" fmla="*/ 650995 h 670499"/>
                <a:gd name="connsiteX151" fmla="*/ 238693 w 404632"/>
                <a:gd name="connsiteY151" fmla="*/ 640773 h 670499"/>
                <a:gd name="connsiteX152" fmla="*/ 229546 w 404632"/>
                <a:gd name="connsiteY152" fmla="*/ 636468 h 670499"/>
                <a:gd name="connsiteX153" fmla="*/ 222551 w 404632"/>
                <a:gd name="connsiteY153" fmla="*/ 635392 h 670499"/>
                <a:gd name="connsiteX154" fmla="*/ 206410 w 404632"/>
                <a:gd name="connsiteY154" fmla="*/ 623286 h 670499"/>
                <a:gd name="connsiteX155" fmla="*/ 201298 w 404632"/>
                <a:gd name="connsiteY155" fmla="*/ 620596 h 670499"/>
                <a:gd name="connsiteX156" fmla="*/ 190806 w 404632"/>
                <a:gd name="connsiteY156" fmla="*/ 617098 h 670499"/>
                <a:gd name="connsiteX157" fmla="*/ 186502 w 404632"/>
                <a:gd name="connsiteY157" fmla="*/ 613063 h 670499"/>
                <a:gd name="connsiteX158" fmla="*/ 179776 w 404632"/>
                <a:gd name="connsiteY158" fmla="*/ 606337 h 670499"/>
                <a:gd name="connsiteX159" fmla="*/ 169822 w 404632"/>
                <a:gd name="connsiteY159" fmla="*/ 600688 h 670499"/>
                <a:gd name="connsiteX160" fmla="*/ 149645 w 404632"/>
                <a:gd name="connsiteY160" fmla="*/ 587237 h 670499"/>
                <a:gd name="connsiteX161" fmla="*/ 143727 w 404632"/>
                <a:gd name="connsiteY161" fmla="*/ 578090 h 670499"/>
                <a:gd name="connsiteX162" fmla="*/ 134580 w 404632"/>
                <a:gd name="connsiteY162" fmla="*/ 566791 h 670499"/>
                <a:gd name="connsiteX163" fmla="*/ 112789 w 404632"/>
                <a:gd name="connsiteY163" fmla="*/ 534777 h 670499"/>
                <a:gd name="connsiteX164" fmla="*/ 105525 w 404632"/>
                <a:gd name="connsiteY164" fmla="*/ 525361 h 670499"/>
                <a:gd name="connsiteX165" fmla="*/ 94226 w 404632"/>
                <a:gd name="connsiteY165" fmla="*/ 512447 h 670499"/>
                <a:gd name="connsiteX166" fmla="*/ 77277 w 404632"/>
                <a:gd name="connsiteY166" fmla="*/ 487159 h 670499"/>
                <a:gd name="connsiteX167" fmla="*/ 72435 w 404632"/>
                <a:gd name="connsiteY167" fmla="*/ 476936 h 670499"/>
                <a:gd name="connsiteX168" fmla="*/ 59791 w 404632"/>
                <a:gd name="connsiteY168" fmla="*/ 452186 h 670499"/>
                <a:gd name="connsiteX169" fmla="*/ 54410 w 404632"/>
                <a:gd name="connsiteY169" fmla="*/ 440887 h 670499"/>
                <a:gd name="connsiteX170" fmla="*/ 51451 w 404632"/>
                <a:gd name="connsiteY170" fmla="*/ 431202 h 670499"/>
                <a:gd name="connsiteX171" fmla="*/ 40690 w 404632"/>
                <a:gd name="connsiteY171" fmla="*/ 408066 h 670499"/>
                <a:gd name="connsiteX172" fmla="*/ 39614 w 404632"/>
                <a:gd name="connsiteY172" fmla="*/ 403223 h 670499"/>
                <a:gd name="connsiteX173" fmla="*/ 35848 w 404632"/>
                <a:gd name="connsiteY173" fmla="*/ 386006 h 670499"/>
                <a:gd name="connsiteX174" fmla="*/ 19437 w 404632"/>
                <a:gd name="connsiteY174" fmla="*/ 340540 h 670499"/>
                <a:gd name="connsiteX175" fmla="*/ 8945 w 404632"/>
                <a:gd name="connsiteY175" fmla="*/ 292654 h 670499"/>
                <a:gd name="connsiteX176" fmla="*/ 6255 w 404632"/>
                <a:gd name="connsiteY176" fmla="*/ 273015 h 670499"/>
                <a:gd name="connsiteX177" fmla="*/ 4641 w 404632"/>
                <a:gd name="connsiteY177" fmla="*/ 262254 h 670499"/>
                <a:gd name="connsiteX178" fmla="*/ 4641 w 404632"/>
                <a:gd name="connsiteY178" fmla="*/ 252838 h 670499"/>
                <a:gd name="connsiteX179" fmla="*/ 4372 w 404632"/>
                <a:gd name="connsiteY179" fmla="*/ 246112 h 670499"/>
                <a:gd name="connsiteX180" fmla="*/ 3295 w 404632"/>
                <a:gd name="connsiteY180" fmla="*/ 236159 h 670499"/>
                <a:gd name="connsiteX181" fmla="*/ 4103 w 404632"/>
                <a:gd name="connsiteY181" fmla="*/ 227819 h 670499"/>
                <a:gd name="connsiteX182" fmla="*/ 5179 w 404632"/>
                <a:gd name="connsiteY182" fmla="*/ 216520 h 670499"/>
                <a:gd name="connsiteX183" fmla="*/ 7331 w 404632"/>
                <a:gd name="connsiteY183" fmla="*/ 201723 h 670499"/>
                <a:gd name="connsiteX184" fmla="*/ 8407 w 404632"/>
                <a:gd name="connsiteY184" fmla="*/ 195536 h 670499"/>
                <a:gd name="connsiteX185" fmla="*/ 7062 w 404632"/>
                <a:gd name="connsiteY185" fmla="*/ 187465 h 670499"/>
                <a:gd name="connsiteX186" fmla="*/ 6524 w 404632"/>
                <a:gd name="connsiteY186" fmla="*/ 173207 h 670499"/>
                <a:gd name="connsiteX187" fmla="*/ 12980 w 404632"/>
                <a:gd name="connsiteY187" fmla="*/ 154644 h 670499"/>
                <a:gd name="connsiteX188" fmla="*/ 14325 w 404632"/>
                <a:gd name="connsiteY188" fmla="*/ 151147 h 670499"/>
                <a:gd name="connsiteX189" fmla="*/ 14864 w 404632"/>
                <a:gd name="connsiteY189" fmla="*/ 137964 h 670499"/>
                <a:gd name="connsiteX190" fmla="*/ 14864 w 404632"/>
                <a:gd name="connsiteY190" fmla="*/ 130432 h 670499"/>
                <a:gd name="connsiteX191" fmla="*/ 20244 w 404632"/>
                <a:gd name="connsiteY191" fmla="*/ 120209 h 670499"/>
                <a:gd name="connsiteX192" fmla="*/ 29929 w 404632"/>
                <a:gd name="connsiteY192" fmla="*/ 103798 h 670499"/>
                <a:gd name="connsiteX193" fmla="*/ 38269 w 404632"/>
                <a:gd name="connsiteY193" fmla="*/ 84428 h 670499"/>
                <a:gd name="connsiteX194" fmla="*/ 56562 w 404632"/>
                <a:gd name="connsiteY194" fmla="*/ 56719 h 670499"/>
                <a:gd name="connsiteX195" fmla="*/ 65440 w 404632"/>
                <a:gd name="connsiteY195" fmla="*/ 45151 h 670499"/>
                <a:gd name="connsiteX196" fmla="*/ 90729 w 404632"/>
                <a:gd name="connsiteY196" fmla="*/ 21207 h 670499"/>
                <a:gd name="connsiteX197" fmla="*/ 116824 w 404632"/>
                <a:gd name="connsiteY197" fmla="*/ 8025 h 670499"/>
                <a:gd name="connsiteX198" fmla="*/ 127316 w 404632"/>
                <a:gd name="connsiteY198" fmla="*/ 5066 h 670499"/>
                <a:gd name="connsiteX199" fmla="*/ 153143 w 404632"/>
                <a:gd name="connsiteY199" fmla="*/ 3721 h 670499"/>
                <a:gd name="connsiteX200" fmla="*/ 157447 w 404632"/>
                <a:gd name="connsiteY200" fmla="*/ 5066 h 670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</a:cxnLst>
              <a:rect l="l" t="t" r="r" b="b"/>
              <a:pathLst>
                <a:path w="404632" h="670499">
                  <a:moveTo>
                    <a:pt x="164173" y="3721"/>
                  </a:moveTo>
                  <a:cubicBezTo>
                    <a:pt x="158523" y="1838"/>
                    <a:pt x="152874" y="492"/>
                    <a:pt x="146955" y="223"/>
                  </a:cubicBezTo>
                  <a:cubicBezTo>
                    <a:pt x="125702" y="-1391"/>
                    <a:pt x="107408" y="5873"/>
                    <a:pt x="90191" y="17710"/>
                  </a:cubicBezTo>
                  <a:cubicBezTo>
                    <a:pt x="79699" y="24974"/>
                    <a:pt x="70821" y="34390"/>
                    <a:pt x="62481" y="44075"/>
                  </a:cubicBezTo>
                  <a:cubicBezTo>
                    <a:pt x="53065" y="54836"/>
                    <a:pt x="44725" y="66404"/>
                    <a:pt x="38000" y="79048"/>
                  </a:cubicBezTo>
                  <a:cubicBezTo>
                    <a:pt x="33426" y="87119"/>
                    <a:pt x="30198" y="95996"/>
                    <a:pt x="26432" y="104605"/>
                  </a:cubicBezTo>
                  <a:cubicBezTo>
                    <a:pt x="24548" y="109179"/>
                    <a:pt x="22127" y="113214"/>
                    <a:pt x="18899" y="116980"/>
                  </a:cubicBezTo>
                  <a:cubicBezTo>
                    <a:pt x="13249" y="123437"/>
                    <a:pt x="10021" y="130970"/>
                    <a:pt x="12442" y="139848"/>
                  </a:cubicBezTo>
                  <a:cubicBezTo>
                    <a:pt x="13249" y="142538"/>
                    <a:pt x="12980" y="145228"/>
                    <a:pt x="12173" y="147918"/>
                  </a:cubicBezTo>
                  <a:cubicBezTo>
                    <a:pt x="11366" y="149802"/>
                    <a:pt x="11097" y="152223"/>
                    <a:pt x="10021" y="153837"/>
                  </a:cubicBezTo>
                  <a:cubicBezTo>
                    <a:pt x="6255" y="160563"/>
                    <a:pt x="5179" y="167826"/>
                    <a:pt x="3295" y="175090"/>
                  </a:cubicBezTo>
                  <a:cubicBezTo>
                    <a:pt x="2219" y="179394"/>
                    <a:pt x="2488" y="183699"/>
                    <a:pt x="4103" y="187734"/>
                  </a:cubicBezTo>
                  <a:cubicBezTo>
                    <a:pt x="6524" y="193653"/>
                    <a:pt x="5717" y="199302"/>
                    <a:pt x="2488" y="204952"/>
                  </a:cubicBezTo>
                  <a:cubicBezTo>
                    <a:pt x="1412" y="206835"/>
                    <a:pt x="874" y="208718"/>
                    <a:pt x="1412" y="211139"/>
                  </a:cubicBezTo>
                  <a:cubicBezTo>
                    <a:pt x="2488" y="215982"/>
                    <a:pt x="1950" y="220824"/>
                    <a:pt x="1412" y="225667"/>
                  </a:cubicBezTo>
                  <a:cubicBezTo>
                    <a:pt x="1143" y="229164"/>
                    <a:pt x="605" y="232392"/>
                    <a:pt x="336" y="235890"/>
                  </a:cubicBezTo>
                  <a:cubicBezTo>
                    <a:pt x="-202" y="239656"/>
                    <a:pt x="-202" y="243422"/>
                    <a:pt x="1143" y="247189"/>
                  </a:cubicBezTo>
                  <a:cubicBezTo>
                    <a:pt x="1681" y="248803"/>
                    <a:pt x="1681" y="250955"/>
                    <a:pt x="1412" y="252838"/>
                  </a:cubicBezTo>
                  <a:cubicBezTo>
                    <a:pt x="605" y="256874"/>
                    <a:pt x="874" y="260909"/>
                    <a:pt x="1950" y="264944"/>
                  </a:cubicBezTo>
                  <a:cubicBezTo>
                    <a:pt x="2757" y="267904"/>
                    <a:pt x="3026" y="270863"/>
                    <a:pt x="3295" y="273822"/>
                  </a:cubicBezTo>
                  <a:cubicBezTo>
                    <a:pt x="4372" y="285928"/>
                    <a:pt x="6524" y="297765"/>
                    <a:pt x="9483" y="309602"/>
                  </a:cubicBezTo>
                  <a:cubicBezTo>
                    <a:pt x="11904" y="320363"/>
                    <a:pt x="13787" y="331394"/>
                    <a:pt x="16747" y="341886"/>
                  </a:cubicBezTo>
                  <a:cubicBezTo>
                    <a:pt x="21051" y="356951"/>
                    <a:pt x="26163" y="371478"/>
                    <a:pt x="32350" y="385737"/>
                  </a:cubicBezTo>
                  <a:cubicBezTo>
                    <a:pt x="33426" y="388158"/>
                    <a:pt x="34502" y="390310"/>
                    <a:pt x="35309" y="392731"/>
                  </a:cubicBezTo>
                  <a:cubicBezTo>
                    <a:pt x="36655" y="396498"/>
                    <a:pt x="37193" y="400264"/>
                    <a:pt x="36386" y="404030"/>
                  </a:cubicBezTo>
                  <a:cubicBezTo>
                    <a:pt x="35848" y="406452"/>
                    <a:pt x="36117" y="408604"/>
                    <a:pt x="38000" y="410487"/>
                  </a:cubicBezTo>
                  <a:cubicBezTo>
                    <a:pt x="38538" y="411025"/>
                    <a:pt x="39076" y="411832"/>
                    <a:pt x="39345" y="412639"/>
                  </a:cubicBezTo>
                  <a:cubicBezTo>
                    <a:pt x="41228" y="419096"/>
                    <a:pt x="44994" y="424476"/>
                    <a:pt x="47685" y="430664"/>
                  </a:cubicBezTo>
                  <a:cubicBezTo>
                    <a:pt x="49568" y="434968"/>
                    <a:pt x="51182" y="439273"/>
                    <a:pt x="51989" y="444115"/>
                  </a:cubicBezTo>
                  <a:cubicBezTo>
                    <a:pt x="52527" y="448150"/>
                    <a:pt x="54679" y="451648"/>
                    <a:pt x="57370" y="454607"/>
                  </a:cubicBezTo>
                  <a:cubicBezTo>
                    <a:pt x="63557" y="461333"/>
                    <a:pt x="67862" y="468865"/>
                    <a:pt x="69476" y="478012"/>
                  </a:cubicBezTo>
                  <a:cubicBezTo>
                    <a:pt x="70552" y="483124"/>
                    <a:pt x="72973" y="487697"/>
                    <a:pt x="76201" y="491733"/>
                  </a:cubicBezTo>
                  <a:cubicBezTo>
                    <a:pt x="81582" y="498189"/>
                    <a:pt x="86155" y="505722"/>
                    <a:pt x="90729" y="512717"/>
                  </a:cubicBezTo>
                  <a:cubicBezTo>
                    <a:pt x="94764" y="518904"/>
                    <a:pt x="99068" y="525092"/>
                    <a:pt x="104987" y="529665"/>
                  </a:cubicBezTo>
                  <a:cubicBezTo>
                    <a:pt x="107677" y="531817"/>
                    <a:pt x="109291" y="534777"/>
                    <a:pt x="110637" y="538005"/>
                  </a:cubicBezTo>
                  <a:cubicBezTo>
                    <a:pt x="111713" y="540695"/>
                    <a:pt x="113058" y="543385"/>
                    <a:pt x="114672" y="546076"/>
                  </a:cubicBezTo>
                  <a:cubicBezTo>
                    <a:pt x="120052" y="554415"/>
                    <a:pt x="125702" y="562755"/>
                    <a:pt x="132697" y="570019"/>
                  </a:cubicBezTo>
                  <a:cubicBezTo>
                    <a:pt x="137270" y="574861"/>
                    <a:pt x="140767" y="580511"/>
                    <a:pt x="144534" y="585891"/>
                  </a:cubicBezTo>
                  <a:cubicBezTo>
                    <a:pt x="148569" y="591810"/>
                    <a:pt x="153143" y="596921"/>
                    <a:pt x="159061" y="600957"/>
                  </a:cubicBezTo>
                  <a:cubicBezTo>
                    <a:pt x="162020" y="602840"/>
                    <a:pt x="164980" y="604454"/>
                    <a:pt x="168208" y="605261"/>
                  </a:cubicBezTo>
                  <a:cubicBezTo>
                    <a:pt x="172781" y="606068"/>
                    <a:pt x="176548" y="608220"/>
                    <a:pt x="179776" y="611718"/>
                  </a:cubicBezTo>
                  <a:cubicBezTo>
                    <a:pt x="182735" y="614946"/>
                    <a:pt x="186233" y="617905"/>
                    <a:pt x="189461" y="621134"/>
                  </a:cubicBezTo>
                  <a:cubicBezTo>
                    <a:pt x="193227" y="624900"/>
                    <a:pt x="197532" y="626514"/>
                    <a:pt x="203181" y="625976"/>
                  </a:cubicBezTo>
                  <a:cubicBezTo>
                    <a:pt x="207217" y="633240"/>
                    <a:pt x="213135" y="637544"/>
                    <a:pt x="220668" y="639696"/>
                  </a:cubicBezTo>
                  <a:cubicBezTo>
                    <a:pt x="223358" y="640504"/>
                    <a:pt x="226048" y="640773"/>
                    <a:pt x="228739" y="641042"/>
                  </a:cubicBezTo>
                  <a:cubicBezTo>
                    <a:pt x="231698" y="641311"/>
                    <a:pt x="234657" y="642387"/>
                    <a:pt x="236809" y="644539"/>
                  </a:cubicBezTo>
                  <a:cubicBezTo>
                    <a:pt x="242997" y="650727"/>
                    <a:pt x="251068" y="653686"/>
                    <a:pt x="259407" y="655838"/>
                  </a:cubicBezTo>
                  <a:cubicBezTo>
                    <a:pt x="262098" y="656645"/>
                    <a:pt x="264788" y="657452"/>
                    <a:pt x="267209" y="658259"/>
                  </a:cubicBezTo>
                  <a:cubicBezTo>
                    <a:pt x="269361" y="658797"/>
                    <a:pt x="271783" y="659873"/>
                    <a:pt x="273935" y="659873"/>
                  </a:cubicBezTo>
                  <a:cubicBezTo>
                    <a:pt x="282544" y="660411"/>
                    <a:pt x="290614" y="663102"/>
                    <a:pt x="298685" y="665792"/>
                  </a:cubicBezTo>
                  <a:cubicBezTo>
                    <a:pt x="304873" y="667675"/>
                    <a:pt x="310791" y="669289"/>
                    <a:pt x="317248" y="670096"/>
                  </a:cubicBezTo>
                  <a:cubicBezTo>
                    <a:pt x="321014" y="670634"/>
                    <a:pt x="324512" y="670634"/>
                    <a:pt x="328009" y="670096"/>
                  </a:cubicBezTo>
                  <a:cubicBezTo>
                    <a:pt x="336618" y="668751"/>
                    <a:pt x="345227" y="666868"/>
                    <a:pt x="353297" y="663640"/>
                  </a:cubicBezTo>
                  <a:cubicBezTo>
                    <a:pt x="361368" y="660680"/>
                    <a:pt x="368363" y="655838"/>
                    <a:pt x="374012" y="649112"/>
                  </a:cubicBezTo>
                  <a:cubicBezTo>
                    <a:pt x="380200" y="642118"/>
                    <a:pt x="386118" y="634854"/>
                    <a:pt x="392037" y="627590"/>
                  </a:cubicBezTo>
                  <a:cubicBezTo>
                    <a:pt x="393382" y="625707"/>
                    <a:pt x="394458" y="623824"/>
                    <a:pt x="395534" y="621672"/>
                  </a:cubicBezTo>
                  <a:cubicBezTo>
                    <a:pt x="396610" y="619789"/>
                    <a:pt x="397148" y="617905"/>
                    <a:pt x="398763" y="616291"/>
                  </a:cubicBezTo>
                  <a:cubicBezTo>
                    <a:pt x="400915" y="614139"/>
                    <a:pt x="401453" y="610911"/>
                    <a:pt x="401991" y="608220"/>
                  </a:cubicBezTo>
                  <a:cubicBezTo>
                    <a:pt x="403067" y="602302"/>
                    <a:pt x="403874" y="596383"/>
                    <a:pt x="404412" y="590465"/>
                  </a:cubicBezTo>
                  <a:cubicBezTo>
                    <a:pt x="405488" y="573785"/>
                    <a:pt x="402529" y="557375"/>
                    <a:pt x="397687" y="541502"/>
                  </a:cubicBezTo>
                  <a:cubicBezTo>
                    <a:pt x="394996" y="533162"/>
                    <a:pt x="390423" y="525630"/>
                    <a:pt x="385849" y="518097"/>
                  </a:cubicBezTo>
                  <a:cubicBezTo>
                    <a:pt x="380469" y="509219"/>
                    <a:pt x="373743" y="501686"/>
                    <a:pt x="367018" y="493885"/>
                  </a:cubicBezTo>
                  <a:cubicBezTo>
                    <a:pt x="363520" y="489849"/>
                    <a:pt x="360830" y="485814"/>
                    <a:pt x="360561" y="480433"/>
                  </a:cubicBezTo>
                  <a:cubicBezTo>
                    <a:pt x="360292" y="475322"/>
                    <a:pt x="357602" y="471825"/>
                    <a:pt x="353297" y="469134"/>
                  </a:cubicBezTo>
                  <a:cubicBezTo>
                    <a:pt x="352759" y="468865"/>
                    <a:pt x="352221" y="468327"/>
                    <a:pt x="351683" y="468058"/>
                  </a:cubicBezTo>
                  <a:cubicBezTo>
                    <a:pt x="344958" y="465368"/>
                    <a:pt x="341191" y="459988"/>
                    <a:pt x="338501" y="453531"/>
                  </a:cubicBezTo>
                  <a:cubicBezTo>
                    <a:pt x="336349" y="448420"/>
                    <a:pt x="332582" y="443577"/>
                    <a:pt x="329354" y="439004"/>
                  </a:cubicBezTo>
                  <a:cubicBezTo>
                    <a:pt x="326395" y="434699"/>
                    <a:pt x="323166" y="430933"/>
                    <a:pt x="320745" y="426359"/>
                  </a:cubicBezTo>
                  <a:cubicBezTo>
                    <a:pt x="319669" y="424207"/>
                    <a:pt x="319131" y="422055"/>
                    <a:pt x="319131" y="419634"/>
                  </a:cubicBezTo>
                  <a:cubicBezTo>
                    <a:pt x="319131" y="418020"/>
                    <a:pt x="319131" y="416136"/>
                    <a:pt x="319131" y="414522"/>
                  </a:cubicBezTo>
                  <a:cubicBezTo>
                    <a:pt x="318862" y="409411"/>
                    <a:pt x="316710" y="405645"/>
                    <a:pt x="312675" y="402416"/>
                  </a:cubicBezTo>
                  <a:cubicBezTo>
                    <a:pt x="312136" y="402147"/>
                    <a:pt x="311598" y="401609"/>
                    <a:pt x="311060" y="401340"/>
                  </a:cubicBezTo>
                  <a:cubicBezTo>
                    <a:pt x="304604" y="397036"/>
                    <a:pt x="301375" y="390848"/>
                    <a:pt x="299761" y="383584"/>
                  </a:cubicBezTo>
                  <a:cubicBezTo>
                    <a:pt x="298685" y="379818"/>
                    <a:pt x="297340" y="375783"/>
                    <a:pt x="295995" y="372016"/>
                  </a:cubicBezTo>
                  <a:cubicBezTo>
                    <a:pt x="294650" y="368788"/>
                    <a:pt x="292767" y="366098"/>
                    <a:pt x="290345" y="363677"/>
                  </a:cubicBezTo>
                  <a:cubicBezTo>
                    <a:pt x="287924" y="361524"/>
                    <a:pt x="286310" y="358834"/>
                    <a:pt x="286041" y="355337"/>
                  </a:cubicBezTo>
                  <a:cubicBezTo>
                    <a:pt x="285772" y="346728"/>
                    <a:pt x="283082" y="338657"/>
                    <a:pt x="279584" y="330855"/>
                  </a:cubicBezTo>
                  <a:cubicBezTo>
                    <a:pt x="277163" y="325744"/>
                    <a:pt x="275818" y="320363"/>
                    <a:pt x="276356" y="314714"/>
                  </a:cubicBezTo>
                  <a:cubicBezTo>
                    <a:pt x="276625" y="311217"/>
                    <a:pt x="275818" y="307988"/>
                    <a:pt x="274204" y="304760"/>
                  </a:cubicBezTo>
                  <a:cubicBezTo>
                    <a:pt x="270438" y="297227"/>
                    <a:pt x="267747" y="289426"/>
                    <a:pt x="266671" y="281086"/>
                  </a:cubicBezTo>
                  <a:cubicBezTo>
                    <a:pt x="266402" y="278934"/>
                    <a:pt x="265595" y="277050"/>
                    <a:pt x="264519" y="275167"/>
                  </a:cubicBezTo>
                  <a:cubicBezTo>
                    <a:pt x="262905" y="271939"/>
                    <a:pt x="262367" y="268711"/>
                    <a:pt x="262636" y="265213"/>
                  </a:cubicBezTo>
                  <a:cubicBezTo>
                    <a:pt x="262636" y="264675"/>
                    <a:pt x="262636" y="263868"/>
                    <a:pt x="262636" y="263330"/>
                  </a:cubicBezTo>
                  <a:cubicBezTo>
                    <a:pt x="263981" y="254721"/>
                    <a:pt x="262367" y="246382"/>
                    <a:pt x="259946" y="238042"/>
                  </a:cubicBezTo>
                  <a:cubicBezTo>
                    <a:pt x="258600" y="233737"/>
                    <a:pt x="258062" y="229433"/>
                    <a:pt x="258062" y="224860"/>
                  </a:cubicBezTo>
                  <a:cubicBezTo>
                    <a:pt x="257793" y="215175"/>
                    <a:pt x="257255" y="205759"/>
                    <a:pt x="256986" y="196074"/>
                  </a:cubicBezTo>
                  <a:cubicBezTo>
                    <a:pt x="256986" y="194729"/>
                    <a:pt x="256717" y="193653"/>
                    <a:pt x="256448" y="192307"/>
                  </a:cubicBezTo>
                  <a:cubicBezTo>
                    <a:pt x="255372" y="188541"/>
                    <a:pt x="255641" y="184775"/>
                    <a:pt x="256986" y="181008"/>
                  </a:cubicBezTo>
                  <a:cubicBezTo>
                    <a:pt x="257793" y="178587"/>
                    <a:pt x="258062" y="176166"/>
                    <a:pt x="258600" y="173476"/>
                  </a:cubicBezTo>
                  <a:cubicBezTo>
                    <a:pt x="259138" y="168364"/>
                    <a:pt x="258331" y="164060"/>
                    <a:pt x="254834" y="159755"/>
                  </a:cubicBezTo>
                  <a:cubicBezTo>
                    <a:pt x="251606" y="155989"/>
                    <a:pt x="249992" y="151147"/>
                    <a:pt x="249992" y="146035"/>
                  </a:cubicBezTo>
                  <a:cubicBezTo>
                    <a:pt x="249992" y="140655"/>
                    <a:pt x="248377" y="135543"/>
                    <a:pt x="246494" y="130432"/>
                  </a:cubicBezTo>
                  <a:cubicBezTo>
                    <a:pt x="245418" y="127741"/>
                    <a:pt x="244880" y="125320"/>
                    <a:pt x="245956" y="122361"/>
                  </a:cubicBezTo>
                  <a:cubicBezTo>
                    <a:pt x="247839" y="117788"/>
                    <a:pt x="247301" y="113214"/>
                    <a:pt x="245149" y="108910"/>
                  </a:cubicBezTo>
                  <a:cubicBezTo>
                    <a:pt x="242728" y="104336"/>
                    <a:pt x="240845" y="99494"/>
                    <a:pt x="238962" y="94920"/>
                  </a:cubicBezTo>
                  <a:cubicBezTo>
                    <a:pt x="238424" y="93844"/>
                    <a:pt x="237885" y="92499"/>
                    <a:pt x="237347" y="91423"/>
                  </a:cubicBezTo>
                  <a:cubicBezTo>
                    <a:pt x="232774" y="80124"/>
                    <a:pt x="228201" y="68556"/>
                    <a:pt x="223358" y="57257"/>
                  </a:cubicBezTo>
                  <a:cubicBezTo>
                    <a:pt x="222551" y="55105"/>
                    <a:pt x="221475" y="52952"/>
                    <a:pt x="220130" y="51069"/>
                  </a:cubicBezTo>
                  <a:cubicBezTo>
                    <a:pt x="213404" y="41115"/>
                    <a:pt x="206140" y="31161"/>
                    <a:pt x="197263" y="22822"/>
                  </a:cubicBezTo>
                  <a:cubicBezTo>
                    <a:pt x="191344" y="17172"/>
                    <a:pt x="184618" y="11792"/>
                    <a:pt x="176817" y="8832"/>
                  </a:cubicBezTo>
                  <a:cubicBezTo>
                    <a:pt x="172781" y="7218"/>
                    <a:pt x="168477" y="5066"/>
                    <a:pt x="164173" y="3721"/>
                  </a:cubicBezTo>
                  <a:close/>
                  <a:moveTo>
                    <a:pt x="157447" y="5066"/>
                  </a:moveTo>
                  <a:cubicBezTo>
                    <a:pt x="161213" y="6411"/>
                    <a:pt x="164980" y="8025"/>
                    <a:pt x="168746" y="9639"/>
                  </a:cubicBezTo>
                  <a:cubicBezTo>
                    <a:pt x="182197" y="14751"/>
                    <a:pt x="193227" y="23091"/>
                    <a:pt x="202643" y="33852"/>
                  </a:cubicBezTo>
                  <a:cubicBezTo>
                    <a:pt x="206679" y="38425"/>
                    <a:pt x="210176" y="42998"/>
                    <a:pt x="213673" y="47841"/>
                  </a:cubicBezTo>
                  <a:cubicBezTo>
                    <a:pt x="217978" y="53490"/>
                    <a:pt x="221206" y="59678"/>
                    <a:pt x="223627" y="66135"/>
                  </a:cubicBezTo>
                  <a:cubicBezTo>
                    <a:pt x="226855" y="75012"/>
                    <a:pt x="230622" y="83890"/>
                    <a:pt x="233850" y="92768"/>
                  </a:cubicBezTo>
                  <a:cubicBezTo>
                    <a:pt x="234388" y="94113"/>
                    <a:pt x="234926" y="95458"/>
                    <a:pt x="235733" y="96804"/>
                  </a:cubicBezTo>
                  <a:cubicBezTo>
                    <a:pt x="237616" y="101377"/>
                    <a:pt x="239769" y="105681"/>
                    <a:pt x="241652" y="110255"/>
                  </a:cubicBezTo>
                  <a:cubicBezTo>
                    <a:pt x="243804" y="114559"/>
                    <a:pt x="244073" y="118864"/>
                    <a:pt x="242190" y="123168"/>
                  </a:cubicBezTo>
                  <a:cubicBezTo>
                    <a:pt x="240845" y="126396"/>
                    <a:pt x="241383" y="129356"/>
                    <a:pt x="242997" y="132315"/>
                  </a:cubicBezTo>
                  <a:cubicBezTo>
                    <a:pt x="245149" y="136081"/>
                    <a:pt x="246225" y="140117"/>
                    <a:pt x="246225" y="144421"/>
                  </a:cubicBezTo>
                  <a:cubicBezTo>
                    <a:pt x="246225" y="151147"/>
                    <a:pt x="248377" y="157065"/>
                    <a:pt x="251875" y="162446"/>
                  </a:cubicBezTo>
                  <a:cubicBezTo>
                    <a:pt x="255372" y="167826"/>
                    <a:pt x="255641" y="173207"/>
                    <a:pt x="253489" y="178856"/>
                  </a:cubicBezTo>
                  <a:cubicBezTo>
                    <a:pt x="251875" y="183430"/>
                    <a:pt x="251068" y="188003"/>
                    <a:pt x="252682" y="192576"/>
                  </a:cubicBezTo>
                  <a:cubicBezTo>
                    <a:pt x="252951" y="193653"/>
                    <a:pt x="253220" y="194729"/>
                    <a:pt x="253220" y="195805"/>
                  </a:cubicBezTo>
                  <a:cubicBezTo>
                    <a:pt x="253758" y="206297"/>
                    <a:pt x="254027" y="216520"/>
                    <a:pt x="254565" y="227012"/>
                  </a:cubicBezTo>
                  <a:cubicBezTo>
                    <a:pt x="254834" y="230509"/>
                    <a:pt x="255103" y="234006"/>
                    <a:pt x="255910" y="236966"/>
                  </a:cubicBezTo>
                  <a:cubicBezTo>
                    <a:pt x="259138" y="246651"/>
                    <a:pt x="260215" y="256336"/>
                    <a:pt x="258600" y="266558"/>
                  </a:cubicBezTo>
                  <a:cubicBezTo>
                    <a:pt x="258062" y="269787"/>
                    <a:pt x="258600" y="272477"/>
                    <a:pt x="260215" y="275167"/>
                  </a:cubicBezTo>
                  <a:cubicBezTo>
                    <a:pt x="262098" y="278127"/>
                    <a:pt x="262905" y="281355"/>
                    <a:pt x="263443" y="284852"/>
                  </a:cubicBezTo>
                  <a:cubicBezTo>
                    <a:pt x="264250" y="290502"/>
                    <a:pt x="265864" y="296151"/>
                    <a:pt x="268554" y="301263"/>
                  </a:cubicBezTo>
                  <a:cubicBezTo>
                    <a:pt x="271245" y="306374"/>
                    <a:pt x="272590" y="312024"/>
                    <a:pt x="272590" y="317673"/>
                  </a:cubicBezTo>
                  <a:cubicBezTo>
                    <a:pt x="272590" y="322247"/>
                    <a:pt x="273666" y="326551"/>
                    <a:pt x="275280" y="330586"/>
                  </a:cubicBezTo>
                  <a:cubicBezTo>
                    <a:pt x="276894" y="334622"/>
                    <a:pt x="278508" y="338926"/>
                    <a:pt x="279853" y="343231"/>
                  </a:cubicBezTo>
                  <a:cubicBezTo>
                    <a:pt x="280930" y="346459"/>
                    <a:pt x="281737" y="349956"/>
                    <a:pt x="281737" y="353185"/>
                  </a:cubicBezTo>
                  <a:cubicBezTo>
                    <a:pt x="281737" y="358027"/>
                    <a:pt x="283351" y="361793"/>
                    <a:pt x="286579" y="365291"/>
                  </a:cubicBezTo>
                  <a:cubicBezTo>
                    <a:pt x="291422" y="370402"/>
                    <a:pt x="294112" y="376590"/>
                    <a:pt x="295726" y="383315"/>
                  </a:cubicBezTo>
                  <a:cubicBezTo>
                    <a:pt x="296264" y="385468"/>
                    <a:pt x="296802" y="387351"/>
                    <a:pt x="297609" y="389503"/>
                  </a:cubicBezTo>
                  <a:cubicBezTo>
                    <a:pt x="300299" y="395422"/>
                    <a:pt x="303528" y="400802"/>
                    <a:pt x="309177" y="404568"/>
                  </a:cubicBezTo>
                  <a:cubicBezTo>
                    <a:pt x="314020" y="407797"/>
                    <a:pt x="315903" y="412639"/>
                    <a:pt x="315096" y="418289"/>
                  </a:cubicBezTo>
                  <a:cubicBezTo>
                    <a:pt x="315096" y="418827"/>
                    <a:pt x="315096" y="419634"/>
                    <a:pt x="314827" y="420172"/>
                  </a:cubicBezTo>
                  <a:cubicBezTo>
                    <a:pt x="314558" y="422055"/>
                    <a:pt x="315096" y="423938"/>
                    <a:pt x="316172" y="425552"/>
                  </a:cubicBezTo>
                  <a:cubicBezTo>
                    <a:pt x="318862" y="429588"/>
                    <a:pt x="321821" y="433623"/>
                    <a:pt x="324243" y="437658"/>
                  </a:cubicBezTo>
                  <a:cubicBezTo>
                    <a:pt x="328009" y="443577"/>
                    <a:pt x="332044" y="449227"/>
                    <a:pt x="335273" y="455683"/>
                  </a:cubicBezTo>
                  <a:cubicBezTo>
                    <a:pt x="338232" y="461871"/>
                    <a:pt x="341460" y="466982"/>
                    <a:pt x="348186" y="469942"/>
                  </a:cubicBezTo>
                  <a:cubicBezTo>
                    <a:pt x="353028" y="472094"/>
                    <a:pt x="356526" y="475860"/>
                    <a:pt x="356795" y="481779"/>
                  </a:cubicBezTo>
                  <a:cubicBezTo>
                    <a:pt x="357064" y="486621"/>
                    <a:pt x="359485" y="490657"/>
                    <a:pt x="362444" y="494423"/>
                  </a:cubicBezTo>
                  <a:cubicBezTo>
                    <a:pt x="364327" y="496575"/>
                    <a:pt x="366211" y="498458"/>
                    <a:pt x="367825" y="500610"/>
                  </a:cubicBezTo>
                  <a:cubicBezTo>
                    <a:pt x="372936" y="506529"/>
                    <a:pt x="377779" y="512717"/>
                    <a:pt x="382083" y="519442"/>
                  </a:cubicBezTo>
                  <a:cubicBezTo>
                    <a:pt x="394458" y="538543"/>
                    <a:pt x="399839" y="559796"/>
                    <a:pt x="400377" y="582394"/>
                  </a:cubicBezTo>
                  <a:cubicBezTo>
                    <a:pt x="400646" y="589658"/>
                    <a:pt x="400108" y="596921"/>
                    <a:pt x="398763" y="603916"/>
                  </a:cubicBezTo>
                  <a:cubicBezTo>
                    <a:pt x="398494" y="605261"/>
                    <a:pt x="398225" y="607144"/>
                    <a:pt x="397148" y="607951"/>
                  </a:cubicBezTo>
                  <a:cubicBezTo>
                    <a:pt x="395534" y="609566"/>
                    <a:pt x="394996" y="611449"/>
                    <a:pt x="394189" y="613332"/>
                  </a:cubicBezTo>
                  <a:cubicBezTo>
                    <a:pt x="393113" y="616291"/>
                    <a:pt x="392037" y="619520"/>
                    <a:pt x="390154" y="621941"/>
                  </a:cubicBezTo>
                  <a:cubicBezTo>
                    <a:pt x="384235" y="629473"/>
                    <a:pt x="378317" y="637006"/>
                    <a:pt x="371860" y="644001"/>
                  </a:cubicBezTo>
                  <a:cubicBezTo>
                    <a:pt x="364865" y="652072"/>
                    <a:pt x="356257" y="657721"/>
                    <a:pt x="346034" y="660680"/>
                  </a:cubicBezTo>
                  <a:cubicBezTo>
                    <a:pt x="333658" y="664447"/>
                    <a:pt x="321283" y="667137"/>
                    <a:pt x="308370" y="663640"/>
                  </a:cubicBezTo>
                  <a:cubicBezTo>
                    <a:pt x="305411" y="662833"/>
                    <a:pt x="302721" y="662026"/>
                    <a:pt x="299761" y="661218"/>
                  </a:cubicBezTo>
                  <a:cubicBezTo>
                    <a:pt x="293843" y="659604"/>
                    <a:pt x="287924" y="657183"/>
                    <a:pt x="282006" y="656107"/>
                  </a:cubicBezTo>
                  <a:cubicBezTo>
                    <a:pt x="274204" y="654762"/>
                    <a:pt x="266671" y="653148"/>
                    <a:pt x="258869" y="650995"/>
                  </a:cubicBezTo>
                  <a:cubicBezTo>
                    <a:pt x="251606" y="648843"/>
                    <a:pt x="244342" y="646422"/>
                    <a:pt x="238693" y="640773"/>
                  </a:cubicBezTo>
                  <a:cubicBezTo>
                    <a:pt x="236271" y="638351"/>
                    <a:pt x="233312" y="636737"/>
                    <a:pt x="229546" y="636468"/>
                  </a:cubicBezTo>
                  <a:cubicBezTo>
                    <a:pt x="227124" y="636199"/>
                    <a:pt x="224972" y="635930"/>
                    <a:pt x="222551" y="635392"/>
                  </a:cubicBezTo>
                  <a:cubicBezTo>
                    <a:pt x="215556" y="633509"/>
                    <a:pt x="209369" y="630819"/>
                    <a:pt x="206410" y="623286"/>
                  </a:cubicBezTo>
                  <a:cubicBezTo>
                    <a:pt x="205602" y="620865"/>
                    <a:pt x="203719" y="620058"/>
                    <a:pt x="201298" y="620596"/>
                  </a:cubicBezTo>
                  <a:cubicBezTo>
                    <a:pt x="196994" y="621403"/>
                    <a:pt x="193765" y="619789"/>
                    <a:pt x="190806" y="617098"/>
                  </a:cubicBezTo>
                  <a:cubicBezTo>
                    <a:pt x="189461" y="615753"/>
                    <a:pt x="188116" y="614408"/>
                    <a:pt x="186502" y="613063"/>
                  </a:cubicBezTo>
                  <a:cubicBezTo>
                    <a:pt x="184349" y="610911"/>
                    <a:pt x="181928" y="608490"/>
                    <a:pt x="179776" y="606337"/>
                  </a:cubicBezTo>
                  <a:cubicBezTo>
                    <a:pt x="177086" y="603647"/>
                    <a:pt x="173857" y="601495"/>
                    <a:pt x="169822" y="600688"/>
                  </a:cubicBezTo>
                  <a:cubicBezTo>
                    <a:pt x="161213" y="599074"/>
                    <a:pt x="154757" y="593962"/>
                    <a:pt x="149645" y="587237"/>
                  </a:cubicBezTo>
                  <a:cubicBezTo>
                    <a:pt x="147493" y="584277"/>
                    <a:pt x="145610" y="581318"/>
                    <a:pt x="143727" y="578090"/>
                  </a:cubicBezTo>
                  <a:cubicBezTo>
                    <a:pt x="141036" y="573785"/>
                    <a:pt x="138077" y="570019"/>
                    <a:pt x="134580" y="566791"/>
                  </a:cubicBezTo>
                  <a:cubicBezTo>
                    <a:pt x="124895" y="557644"/>
                    <a:pt x="118169" y="546883"/>
                    <a:pt x="112789" y="534777"/>
                  </a:cubicBezTo>
                  <a:cubicBezTo>
                    <a:pt x="111175" y="531010"/>
                    <a:pt x="108753" y="527782"/>
                    <a:pt x="105525" y="525361"/>
                  </a:cubicBezTo>
                  <a:cubicBezTo>
                    <a:pt x="100683" y="521863"/>
                    <a:pt x="97185" y="517290"/>
                    <a:pt x="94226" y="512447"/>
                  </a:cubicBezTo>
                  <a:cubicBezTo>
                    <a:pt x="88845" y="503839"/>
                    <a:pt x="83465" y="494961"/>
                    <a:pt x="77277" y="487159"/>
                  </a:cubicBezTo>
                  <a:cubicBezTo>
                    <a:pt x="74856" y="484200"/>
                    <a:pt x="72973" y="480703"/>
                    <a:pt x="72435" y="476936"/>
                  </a:cubicBezTo>
                  <a:cubicBezTo>
                    <a:pt x="70552" y="467520"/>
                    <a:pt x="66516" y="459181"/>
                    <a:pt x="59791" y="452186"/>
                  </a:cubicBezTo>
                  <a:cubicBezTo>
                    <a:pt x="56831" y="448958"/>
                    <a:pt x="54948" y="445191"/>
                    <a:pt x="54410" y="440887"/>
                  </a:cubicBezTo>
                  <a:cubicBezTo>
                    <a:pt x="53872" y="437658"/>
                    <a:pt x="52796" y="434161"/>
                    <a:pt x="51451" y="431202"/>
                  </a:cubicBezTo>
                  <a:cubicBezTo>
                    <a:pt x="47954" y="423400"/>
                    <a:pt x="44456" y="415867"/>
                    <a:pt x="40690" y="408066"/>
                  </a:cubicBezTo>
                  <a:cubicBezTo>
                    <a:pt x="39883" y="406452"/>
                    <a:pt x="39345" y="404837"/>
                    <a:pt x="39614" y="403223"/>
                  </a:cubicBezTo>
                  <a:cubicBezTo>
                    <a:pt x="40421" y="397036"/>
                    <a:pt x="38538" y="391386"/>
                    <a:pt x="35848" y="386006"/>
                  </a:cubicBezTo>
                  <a:cubicBezTo>
                    <a:pt x="28853" y="371478"/>
                    <a:pt x="23203" y="356144"/>
                    <a:pt x="19437" y="340540"/>
                  </a:cubicBezTo>
                  <a:cubicBezTo>
                    <a:pt x="15671" y="324668"/>
                    <a:pt x="12173" y="308526"/>
                    <a:pt x="8945" y="292654"/>
                  </a:cubicBezTo>
                  <a:cubicBezTo>
                    <a:pt x="7600" y="286197"/>
                    <a:pt x="7062" y="279472"/>
                    <a:pt x="6255" y="273015"/>
                  </a:cubicBezTo>
                  <a:cubicBezTo>
                    <a:pt x="5717" y="269518"/>
                    <a:pt x="5448" y="265751"/>
                    <a:pt x="4641" y="262254"/>
                  </a:cubicBezTo>
                  <a:cubicBezTo>
                    <a:pt x="4103" y="259026"/>
                    <a:pt x="3564" y="256066"/>
                    <a:pt x="4641" y="252838"/>
                  </a:cubicBezTo>
                  <a:cubicBezTo>
                    <a:pt x="5448" y="250417"/>
                    <a:pt x="5448" y="248265"/>
                    <a:pt x="4372" y="246112"/>
                  </a:cubicBezTo>
                  <a:cubicBezTo>
                    <a:pt x="2757" y="242884"/>
                    <a:pt x="2757" y="239656"/>
                    <a:pt x="3295" y="236159"/>
                  </a:cubicBezTo>
                  <a:cubicBezTo>
                    <a:pt x="3564" y="233468"/>
                    <a:pt x="3833" y="230778"/>
                    <a:pt x="4103" y="227819"/>
                  </a:cubicBezTo>
                  <a:cubicBezTo>
                    <a:pt x="4372" y="224052"/>
                    <a:pt x="5179" y="220286"/>
                    <a:pt x="5179" y="216520"/>
                  </a:cubicBezTo>
                  <a:cubicBezTo>
                    <a:pt x="4910" y="211408"/>
                    <a:pt x="4641" y="206566"/>
                    <a:pt x="7331" y="201723"/>
                  </a:cubicBezTo>
                  <a:cubicBezTo>
                    <a:pt x="8407" y="200109"/>
                    <a:pt x="8407" y="197688"/>
                    <a:pt x="8407" y="195536"/>
                  </a:cubicBezTo>
                  <a:cubicBezTo>
                    <a:pt x="8676" y="192846"/>
                    <a:pt x="8138" y="190155"/>
                    <a:pt x="7062" y="187465"/>
                  </a:cubicBezTo>
                  <a:cubicBezTo>
                    <a:pt x="5448" y="182892"/>
                    <a:pt x="5448" y="178049"/>
                    <a:pt x="6524" y="173207"/>
                  </a:cubicBezTo>
                  <a:cubicBezTo>
                    <a:pt x="8138" y="166750"/>
                    <a:pt x="9752" y="160563"/>
                    <a:pt x="12980" y="154644"/>
                  </a:cubicBezTo>
                  <a:cubicBezTo>
                    <a:pt x="13518" y="153568"/>
                    <a:pt x="13787" y="152223"/>
                    <a:pt x="14325" y="151147"/>
                  </a:cubicBezTo>
                  <a:cubicBezTo>
                    <a:pt x="15940" y="146842"/>
                    <a:pt x="16747" y="142538"/>
                    <a:pt x="14864" y="137964"/>
                  </a:cubicBezTo>
                  <a:cubicBezTo>
                    <a:pt x="14056" y="135543"/>
                    <a:pt x="14056" y="132853"/>
                    <a:pt x="14864" y="130432"/>
                  </a:cubicBezTo>
                  <a:cubicBezTo>
                    <a:pt x="16209" y="126934"/>
                    <a:pt x="17285" y="123168"/>
                    <a:pt x="20244" y="120209"/>
                  </a:cubicBezTo>
                  <a:cubicBezTo>
                    <a:pt x="24817" y="115366"/>
                    <a:pt x="27508" y="109717"/>
                    <a:pt x="29929" y="103798"/>
                  </a:cubicBezTo>
                  <a:cubicBezTo>
                    <a:pt x="32619" y="97342"/>
                    <a:pt x="35309" y="90885"/>
                    <a:pt x="38269" y="84428"/>
                  </a:cubicBezTo>
                  <a:cubicBezTo>
                    <a:pt x="43111" y="74474"/>
                    <a:pt x="49837" y="65597"/>
                    <a:pt x="56562" y="56719"/>
                  </a:cubicBezTo>
                  <a:cubicBezTo>
                    <a:pt x="59522" y="52952"/>
                    <a:pt x="62481" y="48917"/>
                    <a:pt x="65440" y="45151"/>
                  </a:cubicBezTo>
                  <a:cubicBezTo>
                    <a:pt x="72704" y="36004"/>
                    <a:pt x="81044" y="27933"/>
                    <a:pt x="90729" y="21207"/>
                  </a:cubicBezTo>
                  <a:cubicBezTo>
                    <a:pt x="98799" y="15558"/>
                    <a:pt x="107408" y="10984"/>
                    <a:pt x="116824" y="8025"/>
                  </a:cubicBezTo>
                  <a:cubicBezTo>
                    <a:pt x="120321" y="6949"/>
                    <a:pt x="123819" y="6142"/>
                    <a:pt x="127316" y="5066"/>
                  </a:cubicBezTo>
                  <a:cubicBezTo>
                    <a:pt x="135925" y="2376"/>
                    <a:pt x="144534" y="3183"/>
                    <a:pt x="153143" y="3721"/>
                  </a:cubicBezTo>
                  <a:cubicBezTo>
                    <a:pt x="155026" y="4259"/>
                    <a:pt x="156102" y="4528"/>
                    <a:pt x="157447" y="506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19" name="Полилиния: фигура 3318">
              <a:extLst>
                <a:ext uri="{FF2B5EF4-FFF2-40B4-BE49-F238E27FC236}">
                  <a16:creationId xmlns:a16="http://schemas.microsoft.com/office/drawing/2014/main" id="{ED0335D7-DCA3-3B0A-83A4-7AAC79E027DE}"/>
                </a:ext>
              </a:extLst>
            </p:cNvPr>
            <p:cNvSpPr/>
            <p:nvPr/>
          </p:nvSpPr>
          <p:spPr>
            <a:xfrm>
              <a:off x="4354973" y="6982974"/>
              <a:ext cx="33372" cy="249386"/>
            </a:xfrm>
            <a:custGeom>
              <a:avLst/>
              <a:gdLst>
                <a:gd name="connsiteX0" fmla="*/ 30640 w 33372"/>
                <a:gd name="connsiteY0" fmla="*/ 246427 h 249386"/>
                <a:gd name="connsiteX1" fmla="*/ 24184 w 33372"/>
                <a:gd name="connsiteY1" fmla="*/ 223022 h 249386"/>
                <a:gd name="connsiteX2" fmla="*/ 19072 w 33372"/>
                <a:gd name="connsiteY2" fmla="*/ 200693 h 249386"/>
                <a:gd name="connsiteX3" fmla="*/ 17996 w 33372"/>
                <a:gd name="connsiteY3" fmla="*/ 193698 h 249386"/>
                <a:gd name="connsiteX4" fmla="*/ 13692 w 33372"/>
                <a:gd name="connsiteY4" fmla="*/ 153075 h 249386"/>
                <a:gd name="connsiteX5" fmla="*/ 11540 w 33372"/>
                <a:gd name="connsiteY5" fmla="*/ 126980 h 249386"/>
                <a:gd name="connsiteX6" fmla="*/ 8311 w 33372"/>
                <a:gd name="connsiteY6" fmla="*/ 76672 h 249386"/>
                <a:gd name="connsiteX7" fmla="*/ 241 w 33372"/>
                <a:gd name="connsiteY7" fmla="*/ 2152 h 249386"/>
                <a:gd name="connsiteX8" fmla="*/ 779 w 33372"/>
                <a:gd name="connsiteY8" fmla="*/ 0 h 249386"/>
                <a:gd name="connsiteX9" fmla="*/ 1855 w 33372"/>
                <a:gd name="connsiteY9" fmla="*/ 1345 h 249386"/>
                <a:gd name="connsiteX10" fmla="*/ 7235 w 33372"/>
                <a:gd name="connsiteY10" fmla="*/ 20984 h 249386"/>
                <a:gd name="connsiteX11" fmla="*/ 10464 w 33372"/>
                <a:gd name="connsiteY11" fmla="*/ 50846 h 249386"/>
                <a:gd name="connsiteX12" fmla="*/ 11002 w 33372"/>
                <a:gd name="connsiteY12" fmla="*/ 73175 h 249386"/>
                <a:gd name="connsiteX13" fmla="*/ 10733 w 33372"/>
                <a:gd name="connsiteY13" fmla="*/ 89047 h 249386"/>
                <a:gd name="connsiteX14" fmla="*/ 15037 w 33372"/>
                <a:gd name="connsiteY14" fmla="*/ 132898 h 249386"/>
                <a:gd name="connsiteX15" fmla="*/ 16382 w 33372"/>
                <a:gd name="connsiteY15" fmla="*/ 148771 h 249386"/>
                <a:gd name="connsiteX16" fmla="*/ 23915 w 33372"/>
                <a:gd name="connsiteY16" fmla="*/ 211185 h 249386"/>
                <a:gd name="connsiteX17" fmla="*/ 31717 w 33372"/>
                <a:gd name="connsiteY17" fmla="*/ 239971 h 249386"/>
                <a:gd name="connsiteX18" fmla="*/ 33331 w 33372"/>
                <a:gd name="connsiteY18" fmla="*/ 249117 h 249386"/>
                <a:gd name="connsiteX19" fmla="*/ 31986 w 33372"/>
                <a:gd name="connsiteY19" fmla="*/ 249386 h 249386"/>
                <a:gd name="connsiteX20" fmla="*/ 30640 w 33372"/>
                <a:gd name="connsiteY20" fmla="*/ 246427 h 249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372" h="249386">
                  <a:moveTo>
                    <a:pt x="30640" y="246427"/>
                  </a:moveTo>
                  <a:cubicBezTo>
                    <a:pt x="28488" y="238625"/>
                    <a:pt x="26067" y="230824"/>
                    <a:pt x="24184" y="223022"/>
                  </a:cubicBezTo>
                  <a:cubicBezTo>
                    <a:pt x="22301" y="215489"/>
                    <a:pt x="20687" y="208226"/>
                    <a:pt x="19072" y="200693"/>
                  </a:cubicBezTo>
                  <a:cubicBezTo>
                    <a:pt x="18534" y="198541"/>
                    <a:pt x="18534" y="196119"/>
                    <a:pt x="17996" y="193698"/>
                  </a:cubicBezTo>
                  <a:cubicBezTo>
                    <a:pt x="14768" y="180247"/>
                    <a:pt x="13961" y="166796"/>
                    <a:pt x="13692" y="153075"/>
                  </a:cubicBezTo>
                  <a:cubicBezTo>
                    <a:pt x="13692" y="144198"/>
                    <a:pt x="12616" y="135589"/>
                    <a:pt x="11540" y="126980"/>
                  </a:cubicBezTo>
                  <a:cubicBezTo>
                    <a:pt x="9118" y="110300"/>
                    <a:pt x="7773" y="93621"/>
                    <a:pt x="8311" y="76672"/>
                  </a:cubicBezTo>
                  <a:cubicBezTo>
                    <a:pt x="8849" y="51384"/>
                    <a:pt x="6966" y="26634"/>
                    <a:pt x="241" y="2152"/>
                  </a:cubicBezTo>
                  <a:cubicBezTo>
                    <a:pt x="-28" y="1345"/>
                    <a:pt x="-297" y="538"/>
                    <a:pt x="779" y="0"/>
                  </a:cubicBezTo>
                  <a:cubicBezTo>
                    <a:pt x="1048" y="538"/>
                    <a:pt x="1586" y="807"/>
                    <a:pt x="1855" y="1345"/>
                  </a:cubicBezTo>
                  <a:cubicBezTo>
                    <a:pt x="4276" y="7802"/>
                    <a:pt x="6428" y="14258"/>
                    <a:pt x="7235" y="20984"/>
                  </a:cubicBezTo>
                  <a:cubicBezTo>
                    <a:pt x="8311" y="30938"/>
                    <a:pt x="9657" y="40892"/>
                    <a:pt x="10464" y="50846"/>
                  </a:cubicBezTo>
                  <a:cubicBezTo>
                    <a:pt x="11002" y="58378"/>
                    <a:pt x="11002" y="65642"/>
                    <a:pt x="11002" y="73175"/>
                  </a:cubicBezTo>
                  <a:cubicBezTo>
                    <a:pt x="11002" y="78555"/>
                    <a:pt x="10464" y="83936"/>
                    <a:pt x="10733" y="89047"/>
                  </a:cubicBezTo>
                  <a:cubicBezTo>
                    <a:pt x="11271" y="103844"/>
                    <a:pt x="12885" y="118371"/>
                    <a:pt x="15037" y="132898"/>
                  </a:cubicBezTo>
                  <a:cubicBezTo>
                    <a:pt x="15844" y="138279"/>
                    <a:pt x="16382" y="143390"/>
                    <a:pt x="16382" y="148771"/>
                  </a:cubicBezTo>
                  <a:cubicBezTo>
                    <a:pt x="16382" y="170024"/>
                    <a:pt x="19072" y="190739"/>
                    <a:pt x="23915" y="211185"/>
                  </a:cubicBezTo>
                  <a:cubicBezTo>
                    <a:pt x="26336" y="220870"/>
                    <a:pt x="29026" y="230555"/>
                    <a:pt x="31717" y="239971"/>
                  </a:cubicBezTo>
                  <a:cubicBezTo>
                    <a:pt x="32524" y="242930"/>
                    <a:pt x="33600" y="245889"/>
                    <a:pt x="33331" y="249117"/>
                  </a:cubicBezTo>
                  <a:cubicBezTo>
                    <a:pt x="32793" y="249117"/>
                    <a:pt x="32524" y="249386"/>
                    <a:pt x="31986" y="249386"/>
                  </a:cubicBezTo>
                  <a:cubicBezTo>
                    <a:pt x="31717" y="248579"/>
                    <a:pt x="30910" y="247503"/>
                    <a:pt x="30640" y="24642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0" name="Полилиния: фигура 3319">
              <a:extLst>
                <a:ext uri="{FF2B5EF4-FFF2-40B4-BE49-F238E27FC236}">
                  <a16:creationId xmlns:a16="http://schemas.microsoft.com/office/drawing/2014/main" id="{8913DE09-6F2C-2622-DDB4-0146FA0CAC04}"/>
                </a:ext>
              </a:extLst>
            </p:cNvPr>
            <p:cNvSpPr/>
            <p:nvPr/>
          </p:nvSpPr>
          <p:spPr>
            <a:xfrm>
              <a:off x="4445942" y="7362569"/>
              <a:ext cx="69079" cy="115949"/>
            </a:xfrm>
            <a:custGeom>
              <a:avLst/>
              <a:gdLst>
                <a:gd name="connsiteX0" fmla="*/ 1009 w 69079"/>
                <a:gd name="connsiteY0" fmla="*/ 0 h 115949"/>
                <a:gd name="connsiteX1" fmla="*/ 9349 w 69079"/>
                <a:gd name="connsiteY1" fmla="*/ 10223 h 115949"/>
                <a:gd name="connsiteX2" fmla="*/ 27104 w 69079"/>
                <a:gd name="connsiteY2" fmla="*/ 33359 h 115949"/>
                <a:gd name="connsiteX3" fmla="*/ 45398 w 69079"/>
                <a:gd name="connsiteY3" fmla="*/ 55419 h 115949"/>
                <a:gd name="connsiteX4" fmla="*/ 63961 w 69079"/>
                <a:gd name="connsiteY4" fmla="*/ 86626 h 115949"/>
                <a:gd name="connsiteX5" fmla="*/ 69072 w 69079"/>
                <a:gd name="connsiteY5" fmla="*/ 108955 h 115949"/>
                <a:gd name="connsiteX6" fmla="*/ 66651 w 69079"/>
                <a:gd name="connsiteY6" fmla="*/ 115950 h 115949"/>
                <a:gd name="connsiteX7" fmla="*/ 66382 w 69079"/>
                <a:gd name="connsiteY7" fmla="*/ 112991 h 115949"/>
                <a:gd name="connsiteX8" fmla="*/ 65844 w 69079"/>
                <a:gd name="connsiteY8" fmla="*/ 102768 h 115949"/>
                <a:gd name="connsiteX9" fmla="*/ 52662 w 69079"/>
                <a:gd name="connsiteY9" fmla="*/ 71292 h 115949"/>
                <a:gd name="connsiteX10" fmla="*/ 28718 w 69079"/>
                <a:gd name="connsiteY10" fmla="*/ 39816 h 115949"/>
                <a:gd name="connsiteX11" fmla="*/ 8004 w 69079"/>
                <a:gd name="connsiteY11" fmla="*/ 12913 h 115949"/>
                <a:gd name="connsiteX12" fmla="*/ 202 w 69079"/>
                <a:gd name="connsiteY12" fmla="*/ 1883 h 115949"/>
                <a:gd name="connsiteX13" fmla="*/ 1009 w 69079"/>
                <a:gd name="connsiteY13" fmla="*/ 0 h 115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9079" h="115949">
                  <a:moveTo>
                    <a:pt x="1009" y="0"/>
                  </a:moveTo>
                  <a:cubicBezTo>
                    <a:pt x="4237" y="2959"/>
                    <a:pt x="6658" y="6726"/>
                    <a:pt x="9349" y="10223"/>
                  </a:cubicBezTo>
                  <a:cubicBezTo>
                    <a:pt x="15267" y="18025"/>
                    <a:pt x="21186" y="25826"/>
                    <a:pt x="27104" y="33359"/>
                  </a:cubicBezTo>
                  <a:cubicBezTo>
                    <a:pt x="33023" y="40892"/>
                    <a:pt x="39479" y="47887"/>
                    <a:pt x="45398" y="55419"/>
                  </a:cubicBezTo>
                  <a:cubicBezTo>
                    <a:pt x="52931" y="65104"/>
                    <a:pt x="59387" y="75327"/>
                    <a:pt x="63961" y="86626"/>
                  </a:cubicBezTo>
                  <a:cubicBezTo>
                    <a:pt x="66920" y="93890"/>
                    <a:pt x="68803" y="101154"/>
                    <a:pt x="69072" y="108955"/>
                  </a:cubicBezTo>
                  <a:cubicBezTo>
                    <a:pt x="69072" y="111377"/>
                    <a:pt x="69341" y="114067"/>
                    <a:pt x="66651" y="115950"/>
                  </a:cubicBezTo>
                  <a:cubicBezTo>
                    <a:pt x="66651" y="114874"/>
                    <a:pt x="66382" y="114067"/>
                    <a:pt x="66382" y="112991"/>
                  </a:cubicBezTo>
                  <a:cubicBezTo>
                    <a:pt x="66113" y="109493"/>
                    <a:pt x="66382" y="106265"/>
                    <a:pt x="65844" y="102768"/>
                  </a:cubicBezTo>
                  <a:cubicBezTo>
                    <a:pt x="63961" y="91200"/>
                    <a:pt x="58849" y="80977"/>
                    <a:pt x="52662" y="71292"/>
                  </a:cubicBezTo>
                  <a:cubicBezTo>
                    <a:pt x="45667" y="59993"/>
                    <a:pt x="37327" y="49770"/>
                    <a:pt x="28718" y="39816"/>
                  </a:cubicBezTo>
                  <a:cubicBezTo>
                    <a:pt x="21455" y="31207"/>
                    <a:pt x="14460" y="22329"/>
                    <a:pt x="8004" y="12913"/>
                  </a:cubicBezTo>
                  <a:cubicBezTo>
                    <a:pt x="5582" y="9147"/>
                    <a:pt x="2892" y="5650"/>
                    <a:pt x="202" y="1883"/>
                  </a:cubicBezTo>
                  <a:cubicBezTo>
                    <a:pt x="202" y="1614"/>
                    <a:pt x="-605" y="538"/>
                    <a:pt x="1009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1" name="Полилиния: фигура 3320">
              <a:extLst>
                <a:ext uri="{FF2B5EF4-FFF2-40B4-BE49-F238E27FC236}">
                  <a16:creationId xmlns:a16="http://schemas.microsoft.com/office/drawing/2014/main" id="{F541FD69-CE59-B6A7-CE18-1ABB9AB84E2C}"/>
                </a:ext>
              </a:extLst>
            </p:cNvPr>
            <p:cNvSpPr/>
            <p:nvPr/>
          </p:nvSpPr>
          <p:spPr>
            <a:xfrm>
              <a:off x="4253553" y="7270293"/>
              <a:ext cx="54961" cy="105995"/>
            </a:xfrm>
            <a:custGeom>
              <a:avLst/>
              <a:gdLst>
                <a:gd name="connsiteX0" fmla="*/ 7233 w 54961"/>
                <a:gd name="connsiteY0" fmla="*/ 11568 h 105995"/>
                <a:gd name="connsiteX1" fmla="*/ 20684 w 54961"/>
                <a:gd name="connsiteY1" fmla="*/ 42506 h 105995"/>
                <a:gd name="connsiteX2" fmla="*/ 44358 w 54961"/>
                <a:gd name="connsiteY2" fmla="*/ 83936 h 105995"/>
                <a:gd name="connsiteX3" fmla="*/ 54850 w 54961"/>
                <a:gd name="connsiteY3" fmla="*/ 104382 h 105995"/>
                <a:gd name="connsiteX4" fmla="*/ 54581 w 54961"/>
                <a:gd name="connsiteY4" fmla="*/ 105996 h 105995"/>
                <a:gd name="connsiteX5" fmla="*/ 52967 w 54961"/>
                <a:gd name="connsiteY5" fmla="*/ 105458 h 105995"/>
                <a:gd name="connsiteX6" fmla="*/ 48125 w 54961"/>
                <a:gd name="connsiteY6" fmla="*/ 97925 h 105995"/>
                <a:gd name="connsiteX7" fmla="*/ 42475 w 54961"/>
                <a:gd name="connsiteY7" fmla="*/ 87971 h 105995"/>
                <a:gd name="connsiteX8" fmla="*/ 13420 w 54961"/>
                <a:gd name="connsiteY8" fmla="*/ 35780 h 105995"/>
                <a:gd name="connsiteX9" fmla="*/ 507 w 54961"/>
                <a:gd name="connsiteY9" fmla="*/ 3228 h 105995"/>
                <a:gd name="connsiteX10" fmla="*/ 1314 w 54961"/>
                <a:gd name="connsiteY10" fmla="*/ 0 h 105995"/>
                <a:gd name="connsiteX11" fmla="*/ 7233 w 54961"/>
                <a:gd name="connsiteY11" fmla="*/ 11568 h 105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4961" h="105995">
                  <a:moveTo>
                    <a:pt x="7233" y="11568"/>
                  </a:moveTo>
                  <a:cubicBezTo>
                    <a:pt x="10730" y="22329"/>
                    <a:pt x="15573" y="32552"/>
                    <a:pt x="20684" y="42506"/>
                  </a:cubicBezTo>
                  <a:cubicBezTo>
                    <a:pt x="27948" y="56764"/>
                    <a:pt x="36557" y="70216"/>
                    <a:pt x="44358" y="83936"/>
                  </a:cubicBezTo>
                  <a:cubicBezTo>
                    <a:pt x="48125" y="90662"/>
                    <a:pt x="51353" y="97387"/>
                    <a:pt x="54850" y="104382"/>
                  </a:cubicBezTo>
                  <a:cubicBezTo>
                    <a:pt x="55119" y="104651"/>
                    <a:pt x="54850" y="105189"/>
                    <a:pt x="54581" y="105996"/>
                  </a:cubicBezTo>
                  <a:cubicBezTo>
                    <a:pt x="53774" y="105727"/>
                    <a:pt x="53236" y="105727"/>
                    <a:pt x="52967" y="105458"/>
                  </a:cubicBezTo>
                  <a:cubicBezTo>
                    <a:pt x="51353" y="103037"/>
                    <a:pt x="49739" y="100615"/>
                    <a:pt x="48125" y="97925"/>
                  </a:cubicBezTo>
                  <a:cubicBezTo>
                    <a:pt x="46241" y="94697"/>
                    <a:pt x="44358" y="91200"/>
                    <a:pt x="42475" y="87971"/>
                  </a:cubicBezTo>
                  <a:cubicBezTo>
                    <a:pt x="32252" y="70754"/>
                    <a:pt x="22029" y="53805"/>
                    <a:pt x="13420" y="35780"/>
                  </a:cubicBezTo>
                  <a:cubicBezTo>
                    <a:pt x="8578" y="25288"/>
                    <a:pt x="4273" y="14258"/>
                    <a:pt x="507" y="3228"/>
                  </a:cubicBezTo>
                  <a:cubicBezTo>
                    <a:pt x="238" y="2152"/>
                    <a:pt x="-838" y="807"/>
                    <a:pt x="1314" y="0"/>
                  </a:cubicBezTo>
                  <a:cubicBezTo>
                    <a:pt x="4004" y="3228"/>
                    <a:pt x="5888" y="7264"/>
                    <a:pt x="7233" y="1156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2" name="Полилиния: фигура 3321">
              <a:extLst>
                <a:ext uri="{FF2B5EF4-FFF2-40B4-BE49-F238E27FC236}">
                  <a16:creationId xmlns:a16="http://schemas.microsoft.com/office/drawing/2014/main" id="{B313683B-AC45-C760-BAE6-C1FA54FD9FB5}"/>
                </a:ext>
              </a:extLst>
            </p:cNvPr>
            <p:cNvSpPr/>
            <p:nvPr/>
          </p:nvSpPr>
          <p:spPr>
            <a:xfrm>
              <a:off x="4499680" y="7490356"/>
              <a:ext cx="22093" cy="28686"/>
            </a:xfrm>
            <a:custGeom>
              <a:avLst/>
              <a:gdLst>
                <a:gd name="connsiteX0" fmla="*/ 11837 w 22093"/>
                <a:gd name="connsiteY0" fmla="*/ 9147 h 28686"/>
                <a:gd name="connsiteX1" fmla="*/ 0 w 22093"/>
                <a:gd name="connsiteY1" fmla="*/ 23943 h 28686"/>
                <a:gd name="connsiteX2" fmla="*/ 5381 w 22093"/>
                <a:gd name="connsiteY2" fmla="*/ 28517 h 28686"/>
                <a:gd name="connsiteX3" fmla="*/ 9416 w 22093"/>
                <a:gd name="connsiteY3" fmla="*/ 26634 h 28686"/>
                <a:gd name="connsiteX4" fmla="*/ 13989 w 22093"/>
                <a:gd name="connsiteY4" fmla="*/ 23136 h 28686"/>
                <a:gd name="connsiteX5" fmla="*/ 17218 w 22093"/>
                <a:gd name="connsiteY5" fmla="*/ 16680 h 28686"/>
                <a:gd name="connsiteX6" fmla="*/ 21253 w 22093"/>
                <a:gd name="connsiteY6" fmla="*/ 5112 h 28686"/>
                <a:gd name="connsiteX7" fmla="*/ 20446 w 22093"/>
                <a:gd name="connsiteY7" fmla="*/ 0 h 28686"/>
                <a:gd name="connsiteX8" fmla="*/ 16949 w 22093"/>
                <a:gd name="connsiteY8" fmla="*/ 5650 h 28686"/>
                <a:gd name="connsiteX9" fmla="*/ 11837 w 22093"/>
                <a:gd name="connsiteY9" fmla="*/ 9147 h 28686"/>
                <a:gd name="connsiteX10" fmla="*/ 6726 w 22093"/>
                <a:gd name="connsiteY10" fmla="*/ 16680 h 28686"/>
                <a:gd name="connsiteX11" fmla="*/ 11030 w 22093"/>
                <a:gd name="connsiteY11" fmla="*/ 15604 h 28686"/>
                <a:gd name="connsiteX12" fmla="*/ 10492 w 22093"/>
                <a:gd name="connsiteY12" fmla="*/ 20177 h 28686"/>
                <a:gd name="connsiteX13" fmla="*/ 7802 w 22093"/>
                <a:gd name="connsiteY13" fmla="*/ 22060 h 28686"/>
                <a:gd name="connsiteX14" fmla="*/ 6188 w 22093"/>
                <a:gd name="connsiteY14" fmla="*/ 21791 h 28686"/>
                <a:gd name="connsiteX15" fmla="*/ 5381 w 22093"/>
                <a:gd name="connsiteY15" fmla="*/ 20177 h 28686"/>
                <a:gd name="connsiteX16" fmla="*/ 6726 w 22093"/>
                <a:gd name="connsiteY16" fmla="*/ 16680 h 28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2093" h="28686">
                  <a:moveTo>
                    <a:pt x="11837" y="9147"/>
                  </a:moveTo>
                  <a:cubicBezTo>
                    <a:pt x="5381" y="10761"/>
                    <a:pt x="269" y="17487"/>
                    <a:pt x="0" y="23943"/>
                  </a:cubicBezTo>
                  <a:cubicBezTo>
                    <a:pt x="0" y="27172"/>
                    <a:pt x="2152" y="29324"/>
                    <a:pt x="5381" y="28517"/>
                  </a:cubicBezTo>
                  <a:cubicBezTo>
                    <a:pt x="6726" y="28248"/>
                    <a:pt x="8071" y="27441"/>
                    <a:pt x="9416" y="26634"/>
                  </a:cubicBezTo>
                  <a:cubicBezTo>
                    <a:pt x="11030" y="25557"/>
                    <a:pt x="12375" y="24212"/>
                    <a:pt x="13989" y="23136"/>
                  </a:cubicBezTo>
                  <a:cubicBezTo>
                    <a:pt x="16142" y="21522"/>
                    <a:pt x="17756" y="19101"/>
                    <a:pt x="17218" y="16680"/>
                  </a:cubicBezTo>
                  <a:cubicBezTo>
                    <a:pt x="16411" y="11837"/>
                    <a:pt x="18563" y="8609"/>
                    <a:pt x="21253" y="5112"/>
                  </a:cubicBezTo>
                  <a:cubicBezTo>
                    <a:pt x="22598" y="3497"/>
                    <a:pt x="22329" y="1883"/>
                    <a:pt x="20446" y="0"/>
                  </a:cubicBezTo>
                  <a:cubicBezTo>
                    <a:pt x="19101" y="2152"/>
                    <a:pt x="18025" y="4035"/>
                    <a:pt x="16949" y="5650"/>
                  </a:cubicBezTo>
                  <a:cubicBezTo>
                    <a:pt x="15873" y="7533"/>
                    <a:pt x="14258" y="8609"/>
                    <a:pt x="11837" y="9147"/>
                  </a:cubicBezTo>
                  <a:close/>
                  <a:moveTo>
                    <a:pt x="6726" y="16680"/>
                  </a:moveTo>
                  <a:cubicBezTo>
                    <a:pt x="7802" y="15065"/>
                    <a:pt x="10223" y="14527"/>
                    <a:pt x="11030" y="15604"/>
                  </a:cubicBezTo>
                  <a:cubicBezTo>
                    <a:pt x="12375" y="16949"/>
                    <a:pt x="11030" y="18294"/>
                    <a:pt x="10492" y="20177"/>
                  </a:cubicBezTo>
                  <a:cubicBezTo>
                    <a:pt x="9685" y="20715"/>
                    <a:pt x="8878" y="21522"/>
                    <a:pt x="7802" y="22060"/>
                  </a:cubicBezTo>
                  <a:cubicBezTo>
                    <a:pt x="7264" y="22329"/>
                    <a:pt x="6457" y="22060"/>
                    <a:pt x="6188" y="21791"/>
                  </a:cubicBezTo>
                  <a:cubicBezTo>
                    <a:pt x="5650" y="21522"/>
                    <a:pt x="5381" y="20715"/>
                    <a:pt x="5381" y="20177"/>
                  </a:cubicBezTo>
                  <a:cubicBezTo>
                    <a:pt x="5650" y="19101"/>
                    <a:pt x="6188" y="17756"/>
                    <a:pt x="6726" y="1668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3" name="Полилиния: фигура 3322">
              <a:extLst>
                <a:ext uri="{FF2B5EF4-FFF2-40B4-BE49-F238E27FC236}">
                  <a16:creationId xmlns:a16="http://schemas.microsoft.com/office/drawing/2014/main" id="{B3933D67-E7C5-9384-F341-9C73ED2B6FA1}"/>
                </a:ext>
              </a:extLst>
            </p:cNvPr>
            <p:cNvSpPr/>
            <p:nvPr/>
          </p:nvSpPr>
          <p:spPr>
            <a:xfrm>
              <a:off x="4511786" y="7413146"/>
              <a:ext cx="15971" cy="71560"/>
            </a:xfrm>
            <a:custGeom>
              <a:avLst/>
              <a:gdLst>
                <a:gd name="connsiteX0" fmla="*/ 10492 w 15971"/>
                <a:gd name="connsiteY0" fmla="*/ 69408 h 71560"/>
                <a:gd name="connsiteX1" fmla="*/ 12644 w 15971"/>
                <a:gd name="connsiteY1" fmla="*/ 51922 h 71560"/>
                <a:gd name="connsiteX2" fmla="*/ 9954 w 15971"/>
                <a:gd name="connsiteY2" fmla="*/ 29324 h 71560"/>
                <a:gd name="connsiteX3" fmla="*/ 538 w 15971"/>
                <a:gd name="connsiteY3" fmla="*/ 2421 h 71560"/>
                <a:gd name="connsiteX4" fmla="*/ 0 w 15971"/>
                <a:gd name="connsiteY4" fmla="*/ 269 h 71560"/>
                <a:gd name="connsiteX5" fmla="*/ 1076 w 15971"/>
                <a:gd name="connsiteY5" fmla="*/ 0 h 71560"/>
                <a:gd name="connsiteX6" fmla="*/ 3497 w 15971"/>
                <a:gd name="connsiteY6" fmla="*/ 4304 h 71560"/>
                <a:gd name="connsiteX7" fmla="*/ 11299 w 15971"/>
                <a:gd name="connsiteY7" fmla="*/ 23674 h 71560"/>
                <a:gd name="connsiteX8" fmla="*/ 15334 w 15971"/>
                <a:gd name="connsiteY8" fmla="*/ 61069 h 71560"/>
                <a:gd name="connsiteX9" fmla="*/ 13720 w 15971"/>
                <a:gd name="connsiteY9" fmla="*/ 69139 h 71560"/>
                <a:gd name="connsiteX10" fmla="*/ 13182 w 15971"/>
                <a:gd name="connsiteY10" fmla="*/ 70216 h 71560"/>
                <a:gd name="connsiteX11" fmla="*/ 11299 w 15971"/>
                <a:gd name="connsiteY11" fmla="*/ 71561 h 71560"/>
                <a:gd name="connsiteX12" fmla="*/ 10492 w 15971"/>
                <a:gd name="connsiteY12" fmla="*/ 69408 h 71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971" h="71560">
                  <a:moveTo>
                    <a:pt x="10492" y="69408"/>
                  </a:moveTo>
                  <a:cubicBezTo>
                    <a:pt x="12375" y="63759"/>
                    <a:pt x="12375" y="57840"/>
                    <a:pt x="12644" y="51922"/>
                  </a:cubicBezTo>
                  <a:cubicBezTo>
                    <a:pt x="13182" y="44120"/>
                    <a:pt x="12375" y="36587"/>
                    <a:pt x="9954" y="29324"/>
                  </a:cubicBezTo>
                  <a:cubicBezTo>
                    <a:pt x="6995" y="20177"/>
                    <a:pt x="3766" y="11299"/>
                    <a:pt x="538" y="2421"/>
                  </a:cubicBezTo>
                  <a:cubicBezTo>
                    <a:pt x="269" y="1614"/>
                    <a:pt x="0" y="807"/>
                    <a:pt x="0" y="269"/>
                  </a:cubicBezTo>
                  <a:cubicBezTo>
                    <a:pt x="269" y="269"/>
                    <a:pt x="807" y="0"/>
                    <a:pt x="1076" y="0"/>
                  </a:cubicBezTo>
                  <a:cubicBezTo>
                    <a:pt x="1883" y="1345"/>
                    <a:pt x="2959" y="2690"/>
                    <a:pt x="3497" y="4304"/>
                  </a:cubicBezTo>
                  <a:cubicBezTo>
                    <a:pt x="6188" y="10761"/>
                    <a:pt x="8609" y="17218"/>
                    <a:pt x="11299" y="23674"/>
                  </a:cubicBezTo>
                  <a:cubicBezTo>
                    <a:pt x="16142" y="35780"/>
                    <a:pt x="16680" y="48425"/>
                    <a:pt x="15334" y="61069"/>
                  </a:cubicBezTo>
                  <a:cubicBezTo>
                    <a:pt x="15065" y="63759"/>
                    <a:pt x="14258" y="66449"/>
                    <a:pt x="13720" y="69139"/>
                  </a:cubicBezTo>
                  <a:cubicBezTo>
                    <a:pt x="13720" y="69678"/>
                    <a:pt x="13451" y="69947"/>
                    <a:pt x="13182" y="70216"/>
                  </a:cubicBezTo>
                  <a:cubicBezTo>
                    <a:pt x="12644" y="70754"/>
                    <a:pt x="11837" y="71023"/>
                    <a:pt x="11299" y="71561"/>
                  </a:cubicBezTo>
                  <a:cubicBezTo>
                    <a:pt x="11030" y="70754"/>
                    <a:pt x="10223" y="69947"/>
                    <a:pt x="10492" y="6940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4" name="Полилиния: фигура 3323">
              <a:extLst>
                <a:ext uri="{FF2B5EF4-FFF2-40B4-BE49-F238E27FC236}">
                  <a16:creationId xmlns:a16="http://schemas.microsoft.com/office/drawing/2014/main" id="{D39E5D3F-B94D-FE66-6F91-025DE7168075}"/>
                </a:ext>
              </a:extLst>
            </p:cNvPr>
            <p:cNvSpPr/>
            <p:nvPr/>
          </p:nvSpPr>
          <p:spPr>
            <a:xfrm>
              <a:off x="4220106" y="7033013"/>
              <a:ext cx="7051" cy="72636"/>
            </a:xfrm>
            <a:custGeom>
              <a:avLst/>
              <a:gdLst>
                <a:gd name="connsiteX0" fmla="*/ 2209 w 7051"/>
                <a:gd name="connsiteY0" fmla="*/ 8071 h 72636"/>
                <a:gd name="connsiteX1" fmla="*/ 6244 w 7051"/>
                <a:gd name="connsiteY1" fmla="*/ 63221 h 72636"/>
                <a:gd name="connsiteX2" fmla="*/ 7051 w 7051"/>
                <a:gd name="connsiteY2" fmla="*/ 70754 h 72636"/>
                <a:gd name="connsiteX3" fmla="*/ 5975 w 7051"/>
                <a:gd name="connsiteY3" fmla="*/ 72637 h 72636"/>
                <a:gd name="connsiteX4" fmla="*/ 1402 w 7051"/>
                <a:gd name="connsiteY4" fmla="*/ 0 h 72636"/>
                <a:gd name="connsiteX5" fmla="*/ 2209 w 7051"/>
                <a:gd name="connsiteY5" fmla="*/ 8071 h 7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51" h="72636">
                  <a:moveTo>
                    <a:pt x="2209" y="8071"/>
                  </a:moveTo>
                  <a:cubicBezTo>
                    <a:pt x="2209" y="26634"/>
                    <a:pt x="3285" y="44927"/>
                    <a:pt x="6244" y="63221"/>
                  </a:cubicBezTo>
                  <a:cubicBezTo>
                    <a:pt x="6782" y="65642"/>
                    <a:pt x="6782" y="68332"/>
                    <a:pt x="7051" y="70754"/>
                  </a:cubicBezTo>
                  <a:cubicBezTo>
                    <a:pt x="7051" y="71561"/>
                    <a:pt x="7051" y="72637"/>
                    <a:pt x="5975" y="72637"/>
                  </a:cubicBezTo>
                  <a:cubicBezTo>
                    <a:pt x="864" y="58109"/>
                    <a:pt x="-1826" y="25019"/>
                    <a:pt x="1402" y="0"/>
                  </a:cubicBezTo>
                  <a:cubicBezTo>
                    <a:pt x="2209" y="2690"/>
                    <a:pt x="2209" y="5381"/>
                    <a:pt x="2209" y="807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5" name="Полилиния: фигура 3324">
              <a:extLst>
                <a:ext uri="{FF2B5EF4-FFF2-40B4-BE49-F238E27FC236}">
                  <a16:creationId xmlns:a16="http://schemas.microsoft.com/office/drawing/2014/main" id="{665BEC8C-5D20-ABD1-171A-32184DEF68E8}"/>
                </a:ext>
              </a:extLst>
            </p:cNvPr>
            <p:cNvSpPr/>
            <p:nvPr/>
          </p:nvSpPr>
          <p:spPr>
            <a:xfrm>
              <a:off x="4237650" y="7185550"/>
              <a:ext cx="2690" cy="2690"/>
            </a:xfrm>
            <a:custGeom>
              <a:avLst/>
              <a:gdLst>
                <a:gd name="connsiteX0" fmla="*/ 0 w 2690"/>
                <a:gd name="connsiteY0" fmla="*/ 0 h 2690"/>
                <a:gd name="connsiteX1" fmla="*/ 0 w 2690"/>
                <a:gd name="connsiteY1" fmla="*/ 0 h 2690"/>
                <a:gd name="connsiteX2" fmla="*/ 0 w 2690"/>
                <a:gd name="connsiteY2" fmla="*/ 0 h 2690"/>
                <a:gd name="connsiteX3" fmla="*/ 0 w 2690"/>
                <a:gd name="connsiteY3" fmla="*/ 0 h 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90" h="2690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6" name="Полилиния: фигура 3325">
              <a:extLst>
                <a:ext uri="{FF2B5EF4-FFF2-40B4-BE49-F238E27FC236}">
                  <a16:creationId xmlns:a16="http://schemas.microsoft.com/office/drawing/2014/main" id="{26603934-3D89-199C-9D97-18FF308EE897}"/>
                </a:ext>
              </a:extLst>
            </p:cNvPr>
            <p:cNvSpPr/>
            <p:nvPr/>
          </p:nvSpPr>
          <p:spPr>
            <a:xfrm>
              <a:off x="4237650" y="7185819"/>
              <a:ext cx="21845" cy="70484"/>
            </a:xfrm>
            <a:custGeom>
              <a:avLst/>
              <a:gdLst>
                <a:gd name="connsiteX0" fmla="*/ 6188 w 21845"/>
                <a:gd name="connsiteY0" fmla="*/ 23405 h 70484"/>
                <a:gd name="connsiteX1" fmla="*/ 17756 w 21845"/>
                <a:gd name="connsiteY1" fmla="*/ 55688 h 70484"/>
                <a:gd name="connsiteX2" fmla="*/ 21791 w 21845"/>
                <a:gd name="connsiteY2" fmla="*/ 68332 h 70484"/>
                <a:gd name="connsiteX3" fmla="*/ 20984 w 21845"/>
                <a:gd name="connsiteY3" fmla="*/ 70485 h 70484"/>
                <a:gd name="connsiteX4" fmla="*/ 19101 w 21845"/>
                <a:gd name="connsiteY4" fmla="*/ 69139 h 70484"/>
                <a:gd name="connsiteX5" fmla="*/ 18563 w 21845"/>
                <a:gd name="connsiteY5" fmla="*/ 68063 h 70484"/>
                <a:gd name="connsiteX6" fmla="*/ 5381 w 21845"/>
                <a:gd name="connsiteY6" fmla="*/ 29055 h 70484"/>
                <a:gd name="connsiteX7" fmla="*/ 0 w 21845"/>
                <a:gd name="connsiteY7" fmla="*/ 0 h 70484"/>
                <a:gd name="connsiteX8" fmla="*/ 2421 w 21845"/>
                <a:gd name="connsiteY8" fmla="*/ 8071 h 70484"/>
                <a:gd name="connsiteX9" fmla="*/ 6188 w 21845"/>
                <a:gd name="connsiteY9" fmla="*/ 23405 h 7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845" h="70484">
                  <a:moveTo>
                    <a:pt x="6188" y="23405"/>
                  </a:moveTo>
                  <a:cubicBezTo>
                    <a:pt x="9954" y="34166"/>
                    <a:pt x="13989" y="44927"/>
                    <a:pt x="17756" y="55688"/>
                  </a:cubicBezTo>
                  <a:cubicBezTo>
                    <a:pt x="19370" y="59993"/>
                    <a:pt x="20446" y="64297"/>
                    <a:pt x="21791" y="68332"/>
                  </a:cubicBezTo>
                  <a:cubicBezTo>
                    <a:pt x="22060" y="68870"/>
                    <a:pt x="21253" y="69678"/>
                    <a:pt x="20984" y="70485"/>
                  </a:cubicBezTo>
                  <a:cubicBezTo>
                    <a:pt x="20446" y="69947"/>
                    <a:pt x="19639" y="69678"/>
                    <a:pt x="19101" y="69139"/>
                  </a:cubicBezTo>
                  <a:cubicBezTo>
                    <a:pt x="18832" y="68870"/>
                    <a:pt x="18832" y="68332"/>
                    <a:pt x="18563" y="68063"/>
                  </a:cubicBezTo>
                  <a:cubicBezTo>
                    <a:pt x="13989" y="55150"/>
                    <a:pt x="9685" y="41968"/>
                    <a:pt x="5381" y="29055"/>
                  </a:cubicBezTo>
                  <a:cubicBezTo>
                    <a:pt x="2152" y="19639"/>
                    <a:pt x="269" y="9954"/>
                    <a:pt x="0" y="0"/>
                  </a:cubicBezTo>
                  <a:cubicBezTo>
                    <a:pt x="1883" y="2421"/>
                    <a:pt x="1614" y="5381"/>
                    <a:pt x="2421" y="8071"/>
                  </a:cubicBezTo>
                  <a:cubicBezTo>
                    <a:pt x="3766" y="13182"/>
                    <a:pt x="4573" y="18294"/>
                    <a:pt x="6188" y="2340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7" name="Полилиния: фигура 3326">
              <a:extLst>
                <a:ext uri="{FF2B5EF4-FFF2-40B4-BE49-F238E27FC236}">
                  <a16:creationId xmlns:a16="http://schemas.microsoft.com/office/drawing/2014/main" id="{26B640FD-4C4C-F165-BDE3-1CBFACB4CB09}"/>
                </a:ext>
              </a:extLst>
            </p:cNvPr>
            <p:cNvSpPr/>
            <p:nvPr/>
          </p:nvSpPr>
          <p:spPr>
            <a:xfrm>
              <a:off x="4333386" y="7396466"/>
              <a:ext cx="32320" cy="36437"/>
            </a:xfrm>
            <a:custGeom>
              <a:avLst/>
              <a:gdLst>
                <a:gd name="connsiteX0" fmla="*/ 5418 w 32320"/>
                <a:gd name="connsiteY0" fmla="*/ 4843 h 36437"/>
                <a:gd name="connsiteX1" fmla="*/ 32320 w 32320"/>
                <a:gd name="connsiteY1" fmla="*/ 36318 h 36437"/>
                <a:gd name="connsiteX2" fmla="*/ 29630 w 32320"/>
                <a:gd name="connsiteY2" fmla="*/ 36318 h 36437"/>
                <a:gd name="connsiteX3" fmla="*/ 24787 w 32320"/>
                <a:gd name="connsiteY3" fmla="*/ 32552 h 36437"/>
                <a:gd name="connsiteX4" fmla="*/ 575 w 32320"/>
                <a:gd name="connsiteY4" fmla="*/ 2152 h 36437"/>
                <a:gd name="connsiteX5" fmla="*/ 844 w 32320"/>
                <a:gd name="connsiteY5" fmla="*/ 0 h 36437"/>
                <a:gd name="connsiteX6" fmla="*/ 5418 w 32320"/>
                <a:gd name="connsiteY6" fmla="*/ 4843 h 3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20" h="36437">
                  <a:moveTo>
                    <a:pt x="5418" y="4843"/>
                  </a:moveTo>
                  <a:cubicBezTo>
                    <a:pt x="14564" y="15065"/>
                    <a:pt x="22097" y="26095"/>
                    <a:pt x="32320" y="36318"/>
                  </a:cubicBezTo>
                  <a:cubicBezTo>
                    <a:pt x="30975" y="36318"/>
                    <a:pt x="30168" y="36587"/>
                    <a:pt x="29630" y="36318"/>
                  </a:cubicBezTo>
                  <a:cubicBezTo>
                    <a:pt x="27747" y="35242"/>
                    <a:pt x="26133" y="33897"/>
                    <a:pt x="24787" y="32552"/>
                  </a:cubicBezTo>
                  <a:cubicBezTo>
                    <a:pt x="16179" y="22867"/>
                    <a:pt x="8108" y="12644"/>
                    <a:pt x="575" y="2152"/>
                  </a:cubicBezTo>
                  <a:cubicBezTo>
                    <a:pt x="37" y="1614"/>
                    <a:pt x="-501" y="807"/>
                    <a:pt x="844" y="0"/>
                  </a:cubicBezTo>
                  <a:cubicBezTo>
                    <a:pt x="2458" y="1345"/>
                    <a:pt x="3803" y="3228"/>
                    <a:pt x="5418" y="484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8" name="Полилиния: фигура 3327">
              <a:extLst>
                <a:ext uri="{FF2B5EF4-FFF2-40B4-BE49-F238E27FC236}">
                  <a16:creationId xmlns:a16="http://schemas.microsoft.com/office/drawing/2014/main" id="{EA7D5187-BEB3-4429-C517-B5D24B257DC5}"/>
                </a:ext>
              </a:extLst>
            </p:cNvPr>
            <p:cNvSpPr/>
            <p:nvPr/>
          </p:nvSpPr>
          <p:spPr>
            <a:xfrm>
              <a:off x="4419511" y="7477712"/>
              <a:ext cx="62951" cy="26902"/>
            </a:xfrm>
            <a:custGeom>
              <a:avLst/>
              <a:gdLst>
                <a:gd name="connsiteX0" fmla="*/ 0 w 62951"/>
                <a:gd name="connsiteY0" fmla="*/ 0 h 26902"/>
                <a:gd name="connsiteX1" fmla="*/ 6188 w 62951"/>
                <a:gd name="connsiteY1" fmla="*/ 2959 h 26902"/>
                <a:gd name="connsiteX2" fmla="*/ 12913 w 62951"/>
                <a:gd name="connsiteY2" fmla="*/ 6726 h 26902"/>
                <a:gd name="connsiteX3" fmla="*/ 28786 w 62951"/>
                <a:gd name="connsiteY3" fmla="*/ 14527 h 26902"/>
                <a:gd name="connsiteX4" fmla="*/ 52729 w 62951"/>
                <a:gd name="connsiteY4" fmla="*/ 22867 h 26902"/>
                <a:gd name="connsiteX5" fmla="*/ 60262 w 62951"/>
                <a:gd name="connsiteY5" fmla="*/ 24212 h 26902"/>
                <a:gd name="connsiteX6" fmla="*/ 62952 w 62951"/>
                <a:gd name="connsiteY6" fmla="*/ 25288 h 26902"/>
                <a:gd name="connsiteX7" fmla="*/ 62683 w 62951"/>
                <a:gd name="connsiteY7" fmla="*/ 26364 h 26902"/>
                <a:gd name="connsiteX8" fmla="*/ 60800 w 62951"/>
                <a:gd name="connsiteY8" fmla="*/ 26903 h 26902"/>
                <a:gd name="connsiteX9" fmla="*/ 37394 w 62951"/>
                <a:gd name="connsiteY9" fmla="*/ 20715 h 26902"/>
                <a:gd name="connsiteX10" fmla="*/ 12106 w 62951"/>
                <a:gd name="connsiteY10" fmla="*/ 8609 h 26902"/>
                <a:gd name="connsiteX11" fmla="*/ 0 w 62951"/>
                <a:gd name="connsiteY11" fmla="*/ 0 h 26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2951" h="26902">
                  <a:moveTo>
                    <a:pt x="0" y="0"/>
                  </a:moveTo>
                  <a:cubicBezTo>
                    <a:pt x="2152" y="807"/>
                    <a:pt x="4304" y="1614"/>
                    <a:pt x="6188" y="2959"/>
                  </a:cubicBezTo>
                  <a:cubicBezTo>
                    <a:pt x="8340" y="4304"/>
                    <a:pt x="10492" y="5650"/>
                    <a:pt x="12913" y="6726"/>
                  </a:cubicBezTo>
                  <a:cubicBezTo>
                    <a:pt x="18294" y="9416"/>
                    <a:pt x="23674" y="11837"/>
                    <a:pt x="28786" y="14527"/>
                  </a:cubicBezTo>
                  <a:cubicBezTo>
                    <a:pt x="36318" y="18294"/>
                    <a:pt x="44120" y="21522"/>
                    <a:pt x="52729" y="22867"/>
                  </a:cubicBezTo>
                  <a:cubicBezTo>
                    <a:pt x="55150" y="23136"/>
                    <a:pt x="57840" y="23674"/>
                    <a:pt x="60262" y="24212"/>
                  </a:cubicBezTo>
                  <a:cubicBezTo>
                    <a:pt x="61338" y="24481"/>
                    <a:pt x="62145" y="25019"/>
                    <a:pt x="62952" y="25288"/>
                  </a:cubicBezTo>
                  <a:cubicBezTo>
                    <a:pt x="62952" y="25557"/>
                    <a:pt x="62683" y="26095"/>
                    <a:pt x="62683" y="26364"/>
                  </a:cubicBezTo>
                  <a:cubicBezTo>
                    <a:pt x="62145" y="26633"/>
                    <a:pt x="61338" y="26903"/>
                    <a:pt x="60800" y="26903"/>
                  </a:cubicBezTo>
                  <a:cubicBezTo>
                    <a:pt x="52998" y="25288"/>
                    <a:pt x="44927" y="24212"/>
                    <a:pt x="37394" y="20715"/>
                  </a:cubicBezTo>
                  <a:cubicBezTo>
                    <a:pt x="29055" y="16680"/>
                    <a:pt x="20446" y="12913"/>
                    <a:pt x="12106" y="8609"/>
                  </a:cubicBezTo>
                  <a:cubicBezTo>
                    <a:pt x="8071" y="6188"/>
                    <a:pt x="3766" y="3497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29" name="Полилиния: фигура 3328">
              <a:extLst>
                <a:ext uri="{FF2B5EF4-FFF2-40B4-BE49-F238E27FC236}">
                  <a16:creationId xmlns:a16="http://schemas.microsoft.com/office/drawing/2014/main" id="{E53E77B1-6017-BFFA-D5B9-F55CB3BC345C}"/>
                </a:ext>
              </a:extLst>
            </p:cNvPr>
            <p:cNvSpPr/>
            <p:nvPr/>
          </p:nvSpPr>
          <p:spPr>
            <a:xfrm>
              <a:off x="4395029" y="7499772"/>
              <a:ext cx="39546" cy="20176"/>
            </a:xfrm>
            <a:custGeom>
              <a:avLst/>
              <a:gdLst>
                <a:gd name="connsiteX0" fmla="*/ 5650 w 39546"/>
                <a:gd name="connsiteY0" fmla="*/ 4304 h 20176"/>
                <a:gd name="connsiteX1" fmla="*/ 11568 w 39546"/>
                <a:gd name="connsiteY1" fmla="*/ 8071 h 20176"/>
                <a:gd name="connsiteX2" fmla="*/ 18294 w 39546"/>
                <a:gd name="connsiteY2" fmla="*/ 11837 h 20176"/>
                <a:gd name="connsiteX3" fmla="*/ 25288 w 39546"/>
                <a:gd name="connsiteY3" fmla="*/ 14796 h 20176"/>
                <a:gd name="connsiteX4" fmla="*/ 32014 w 39546"/>
                <a:gd name="connsiteY4" fmla="*/ 16680 h 20176"/>
                <a:gd name="connsiteX5" fmla="*/ 39547 w 39546"/>
                <a:gd name="connsiteY5" fmla="*/ 19101 h 20176"/>
                <a:gd name="connsiteX6" fmla="*/ 36856 w 39546"/>
                <a:gd name="connsiteY6" fmla="*/ 20177 h 20176"/>
                <a:gd name="connsiteX7" fmla="*/ 27441 w 39546"/>
                <a:gd name="connsiteY7" fmla="*/ 18832 h 20176"/>
                <a:gd name="connsiteX8" fmla="*/ 4304 w 39546"/>
                <a:gd name="connsiteY8" fmla="*/ 6188 h 20176"/>
                <a:gd name="connsiteX9" fmla="*/ 0 w 39546"/>
                <a:gd name="connsiteY9" fmla="*/ 0 h 20176"/>
                <a:gd name="connsiteX10" fmla="*/ 5650 w 39546"/>
                <a:gd name="connsiteY10" fmla="*/ 4304 h 20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546" h="20176">
                  <a:moveTo>
                    <a:pt x="5650" y="4304"/>
                  </a:moveTo>
                  <a:cubicBezTo>
                    <a:pt x="7533" y="5650"/>
                    <a:pt x="9416" y="6995"/>
                    <a:pt x="11568" y="8071"/>
                  </a:cubicBezTo>
                  <a:cubicBezTo>
                    <a:pt x="13720" y="9416"/>
                    <a:pt x="15873" y="10761"/>
                    <a:pt x="18294" y="11837"/>
                  </a:cubicBezTo>
                  <a:cubicBezTo>
                    <a:pt x="20446" y="12913"/>
                    <a:pt x="22867" y="13989"/>
                    <a:pt x="25288" y="14796"/>
                  </a:cubicBezTo>
                  <a:cubicBezTo>
                    <a:pt x="27441" y="15604"/>
                    <a:pt x="29862" y="15873"/>
                    <a:pt x="32014" y="16680"/>
                  </a:cubicBezTo>
                  <a:cubicBezTo>
                    <a:pt x="34435" y="17218"/>
                    <a:pt x="37125" y="16680"/>
                    <a:pt x="39547" y="19101"/>
                  </a:cubicBezTo>
                  <a:cubicBezTo>
                    <a:pt x="38202" y="19639"/>
                    <a:pt x="37664" y="20177"/>
                    <a:pt x="36856" y="20177"/>
                  </a:cubicBezTo>
                  <a:cubicBezTo>
                    <a:pt x="33628" y="19908"/>
                    <a:pt x="30400" y="19908"/>
                    <a:pt x="27441" y="18832"/>
                  </a:cubicBezTo>
                  <a:cubicBezTo>
                    <a:pt x="18832" y="16142"/>
                    <a:pt x="11299" y="11837"/>
                    <a:pt x="4304" y="6188"/>
                  </a:cubicBezTo>
                  <a:cubicBezTo>
                    <a:pt x="2421" y="4573"/>
                    <a:pt x="269" y="3228"/>
                    <a:pt x="0" y="0"/>
                  </a:cubicBezTo>
                  <a:cubicBezTo>
                    <a:pt x="1883" y="1345"/>
                    <a:pt x="3766" y="2959"/>
                    <a:pt x="5650" y="430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0" name="Полилиния: фигура 3329">
              <a:extLst>
                <a:ext uri="{FF2B5EF4-FFF2-40B4-BE49-F238E27FC236}">
                  <a16:creationId xmlns:a16="http://schemas.microsoft.com/office/drawing/2014/main" id="{3290E3EB-B5A7-1D21-EF14-AF3ECFD64024}"/>
                </a:ext>
              </a:extLst>
            </p:cNvPr>
            <p:cNvSpPr/>
            <p:nvPr/>
          </p:nvSpPr>
          <p:spPr>
            <a:xfrm>
              <a:off x="4436997" y="7438434"/>
              <a:ext cx="17322" cy="19100"/>
            </a:xfrm>
            <a:custGeom>
              <a:avLst/>
              <a:gdLst>
                <a:gd name="connsiteX0" fmla="*/ 13720 w 17322"/>
                <a:gd name="connsiteY0" fmla="*/ 7533 h 19100"/>
                <a:gd name="connsiteX1" fmla="*/ 9685 w 17322"/>
                <a:gd name="connsiteY1" fmla="*/ 6188 h 19100"/>
                <a:gd name="connsiteX2" fmla="*/ 9147 w 17322"/>
                <a:gd name="connsiteY2" fmla="*/ 0 h 19100"/>
                <a:gd name="connsiteX3" fmla="*/ 16680 w 17322"/>
                <a:gd name="connsiteY3" fmla="*/ 4304 h 19100"/>
                <a:gd name="connsiteX4" fmla="*/ 11568 w 17322"/>
                <a:gd name="connsiteY4" fmla="*/ 18025 h 19100"/>
                <a:gd name="connsiteX5" fmla="*/ 8071 w 17322"/>
                <a:gd name="connsiteY5" fmla="*/ 19101 h 19100"/>
                <a:gd name="connsiteX6" fmla="*/ 538 w 17322"/>
                <a:gd name="connsiteY6" fmla="*/ 16680 h 19100"/>
                <a:gd name="connsiteX7" fmla="*/ 0 w 17322"/>
                <a:gd name="connsiteY7" fmla="*/ 14796 h 19100"/>
                <a:gd name="connsiteX8" fmla="*/ 5650 w 17322"/>
                <a:gd name="connsiteY8" fmla="*/ 16142 h 19100"/>
                <a:gd name="connsiteX9" fmla="*/ 12644 w 17322"/>
                <a:gd name="connsiteY9" fmla="*/ 12106 h 19100"/>
                <a:gd name="connsiteX10" fmla="*/ 13720 w 17322"/>
                <a:gd name="connsiteY10" fmla="*/ 7533 h 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22" h="19100">
                  <a:moveTo>
                    <a:pt x="13720" y="7533"/>
                  </a:moveTo>
                  <a:cubicBezTo>
                    <a:pt x="12375" y="6995"/>
                    <a:pt x="11299" y="6726"/>
                    <a:pt x="9685" y="6188"/>
                  </a:cubicBezTo>
                  <a:cubicBezTo>
                    <a:pt x="9685" y="4304"/>
                    <a:pt x="9416" y="2421"/>
                    <a:pt x="9147" y="0"/>
                  </a:cubicBezTo>
                  <a:cubicBezTo>
                    <a:pt x="13182" y="0"/>
                    <a:pt x="15603" y="1345"/>
                    <a:pt x="16680" y="4304"/>
                  </a:cubicBezTo>
                  <a:cubicBezTo>
                    <a:pt x="18563" y="9147"/>
                    <a:pt x="16142" y="15603"/>
                    <a:pt x="11568" y="18025"/>
                  </a:cubicBezTo>
                  <a:cubicBezTo>
                    <a:pt x="10492" y="18563"/>
                    <a:pt x="9147" y="19101"/>
                    <a:pt x="8071" y="19101"/>
                  </a:cubicBezTo>
                  <a:cubicBezTo>
                    <a:pt x="5381" y="19101"/>
                    <a:pt x="2690" y="18294"/>
                    <a:pt x="538" y="16680"/>
                  </a:cubicBezTo>
                  <a:cubicBezTo>
                    <a:pt x="269" y="16411"/>
                    <a:pt x="269" y="15603"/>
                    <a:pt x="0" y="14796"/>
                  </a:cubicBezTo>
                  <a:cubicBezTo>
                    <a:pt x="2152" y="15334"/>
                    <a:pt x="3766" y="15872"/>
                    <a:pt x="5650" y="16142"/>
                  </a:cubicBezTo>
                  <a:cubicBezTo>
                    <a:pt x="9147" y="16680"/>
                    <a:pt x="11299" y="15334"/>
                    <a:pt x="12644" y="12106"/>
                  </a:cubicBezTo>
                  <a:cubicBezTo>
                    <a:pt x="13451" y="10761"/>
                    <a:pt x="13451" y="9147"/>
                    <a:pt x="13720" y="753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1" name="Полилиния: фигура 3330">
              <a:extLst>
                <a:ext uri="{FF2B5EF4-FFF2-40B4-BE49-F238E27FC236}">
                  <a16:creationId xmlns:a16="http://schemas.microsoft.com/office/drawing/2014/main" id="{8D98976A-3143-F89E-F44A-85ACFC7055B6}"/>
                </a:ext>
              </a:extLst>
            </p:cNvPr>
            <p:cNvSpPr/>
            <p:nvPr/>
          </p:nvSpPr>
          <p:spPr>
            <a:xfrm>
              <a:off x="4451525" y="7520756"/>
              <a:ext cx="38739" cy="8798"/>
            </a:xfrm>
            <a:custGeom>
              <a:avLst/>
              <a:gdLst>
                <a:gd name="connsiteX0" fmla="*/ 10223 w 38739"/>
                <a:gd name="connsiteY0" fmla="*/ 5650 h 8798"/>
                <a:gd name="connsiteX1" fmla="*/ 34704 w 38739"/>
                <a:gd name="connsiteY1" fmla="*/ 807 h 8798"/>
                <a:gd name="connsiteX2" fmla="*/ 37126 w 38739"/>
                <a:gd name="connsiteY2" fmla="*/ 0 h 8798"/>
                <a:gd name="connsiteX3" fmla="*/ 38740 w 38739"/>
                <a:gd name="connsiteY3" fmla="*/ 269 h 8798"/>
                <a:gd name="connsiteX4" fmla="*/ 38471 w 38739"/>
                <a:gd name="connsiteY4" fmla="*/ 1614 h 8798"/>
                <a:gd name="connsiteX5" fmla="*/ 26364 w 38739"/>
                <a:gd name="connsiteY5" fmla="*/ 8071 h 8798"/>
                <a:gd name="connsiteX6" fmla="*/ 0 w 38739"/>
                <a:gd name="connsiteY6" fmla="*/ 5111 h 8798"/>
                <a:gd name="connsiteX7" fmla="*/ 10223 w 38739"/>
                <a:gd name="connsiteY7" fmla="*/ 5650 h 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739" h="8798">
                  <a:moveTo>
                    <a:pt x="10223" y="5650"/>
                  </a:moveTo>
                  <a:cubicBezTo>
                    <a:pt x="18832" y="6188"/>
                    <a:pt x="27172" y="6188"/>
                    <a:pt x="34704" y="807"/>
                  </a:cubicBezTo>
                  <a:cubicBezTo>
                    <a:pt x="35242" y="269"/>
                    <a:pt x="36318" y="0"/>
                    <a:pt x="37126" y="0"/>
                  </a:cubicBezTo>
                  <a:cubicBezTo>
                    <a:pt x="37664" y="0"/>
                    <a:pt x="38202" y="269"/>
                    <a:pt x="38740" y="269"/>
                  </a:cubicBezTo>
                  <a:cubicBezTo>
                    <a:pt x="38740" y="807"/>
                    <a:pt x="38740" y="1345"/>
                    <a:pt x="38471" y="1614"/>
                  </a:cubicBezTo>
                  <a:cubicBezTo>
                    <a:pt x="34973" y="4842"/>
                    <a:pt x="30938" y="7264"/>
                    <a:pt x="26364" y="8071"/>
                  </a:cubicBezTo>
                  <a:cubicBezTo>
                    <a:pt x="17218" y="9416"/>
                    <a:pt x="8340" y="9147"/>
                    <a:pt x="0" y="5111"/>
                  </a:cubicBezTo>
                  <a:cubicBezTo>
                    <a:pt x="3228" y="4035"/>
                    <a:pt x="6726" y="5381"/>
                    <a:pt x="10223" y="565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2" name="Полилиния: фигура 3331">
              <a:extLst>
                <a:ext uri="{FF2B5EF4-FFF2-40B4-BE49-F238E27FC236}">
                  <a16:creationId xmlns:a16="http://schemas.microsoft.com/office/drawing/2014/main" id="{469C764C-9782-B2B8-A7C3-796272C57114}"/>
                </a:ext>
              </a:extLst>
            </p:cNvPr>
            <p:cNvSpPr/>
            <p:nvPr/>
          </p:nvSpPr>
          <p:spPr>
            <a:xfrm>
              <a:off x="4339072" y="7207072"/>
              <a:ext cx="17798" cy="23943"/>
            </a:xfrm>
            <a:custGeom>
              <a:avLst/>
              <a:gdLst>
                <a:gd name="connsiteX0" fmla="*/ 2959 w 17798"/>
                <a:gd name="connsiteY0" fmla="*/ 2690 h 23943"/>
                <a:gd name="connsiteX1" fmla="*/ 0 w 17798"/>
                <a:gd name="connsiteY1" fmla="*/ 538 h 23943"/>
                <a:gd name="connsiteX2" fmla="*/ 3228 w 17798"/>
                <a:gd name="connsiteY2" fmla="*/ 0 h 23943"/>
                <a:gd name="connsiteX3" fmla="*/ 17487 w 17798"/>
                <a:gd name="connsiteY3" fmla="*/ 14796 h 23943"/>
                <a:gd name="connsiteX4" fmla="*/ 15603 w 17798"/>
                <a:gd name="connsiteY4" fmla="*/ 23136 h 23943"/>
                <a:gd name="connsiteX5" fmla="*/ 12913 w 17798"/>
                <a:gd name="connsiteY5" fmla="*/ 23943 h 23943"/>
                <a:gd name="connsiteX6" fmla="*/ 13720 w 17798"/>
                <a:gd name="connsiteY6" fmla="*/ 20177 h 23943"/>
                <a:gd name="connsiteX7" fmla="*/ 12106 w 17798"/>
                <a:gd name="connsiteY7" fmla="*/ 10761 h 23943"/>
                <a:gd name="connsiteX8" fmla="*/ 2959 w 17798"/>
                <a:gd name="connsiteY8" fmla="*/ 2690 h 2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798" h="23943">
                  <a:moveTo>
                    <a:pt x="2959" y="2690"/>
                  </a:moveTo>
                  <a:cubicBezTo>
                    <a:pt x="2152" y="2152"/>
                    <a:pt x="1345" y="1614"/>
                    <a:pt x="0" y="538"/>
                  </a:cubicBezTo>
                  <a:cubicBezTo>
                    <a:pt x="1614" y="269"/>
                    <a:pt x="2421" y="0"/>
                    <a:pt x="3228" y="0"/>
                  </a:cubicBezTo>
                  <a:cubicBezTo>
                    <a:pt x="10761" y="2152"/>
                    <a:pt x="15334" y="7533"/>
                    <a:pt x="17487" y="14796"/>
                  </a:cubicBezTo>
                  <a:cubicBezTo>
                    <a:pt x="18294" y="17756"/>
                    <a:pt x="17487" y="20715"/>
                    <a:pt x="15603" y="23136"/>
                  </a:cubicBezTo>
                  <a:cubicBezTo>
                    <a:pt x="15334" y="23674"/>
                    <a:pt x="14258" y="23674"/>
                    <a:pt x="12913" y="23943"/>
                  </a:cubicBezTo>
                  <a:cubicBezTo>
                    <a:pt x="13182" y="22329"/>
                    <a:pt x="13451" y="21253"/>
                    <a:pt x="13720" y="20177"/>
                  </a:cubicBezTo>
                  <a:cubicBezTo>
                    <a:pt x="15065" y="16680"/>
                    <a:pt x="13989" y="13720"/>
                    <a:pt x="12106" y="10761"/>
                  </a:cubicBezTo>
                  <a:cubicBezTo>
                    <a:pt x="9416" y="7264"/>
                    <a:pt x="6457" y="4573"/>
                    <a:pt x="2959" y="269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3" name="Полилиния: фигура 3332">
              <a:extLst>
                <a:ext uri="{FF2B5EF4-FFF2-40B4-BE49-F238E27FC236}">
                  <a16:creationId xmlns:a16="http://schemas.microsoft.com/office/drawing/2014/main" id="{D28DE57B-304D-78B2-D286-265564E66BE3}"/>
                </a:ext>
              </a:extLst>
            </p:cNvPr>
            <p:cNvSpPr/>
            <p:nvPr/>
          </p:nvSpPr>
          <p:spPr>
            <a:xfrm>
              <a:off x="4344991" y="7360955"/>
              <a:ext cx="20983" cy="27282"/>
            </a:xfrm>
            <a:custGeom>
              <a:avLst/>
              <a:gdLst>
                <a:gd name="connsiteX0" fmla="*/ 20984 w 20983"/>
                <a:gd name="connsiteY0" fmla="*/ 26903 h 27282"/>
                <a:gd name="connsiteX1" fmla="*/ 18832 w 20983"/>
                <a:gd name="connsiteY1" fmla="*/ 27171 h 27282"/>
                <a:gd name="connsiteX2" fmla="*/ 807 w 20983"/>
                <a:gd name="connsiteY2" fmla="*/ 2690 h 27282"/>
                <a:gd name="connsiteX3" fmla="*/ 0 w 20983"/>
                <a:gd name="connsiteY3" fmla="*/ 0 h 27282"/>
                <a:gd name="connsiteX4" fmla="*/ 2152 w 20983"/>
                <a:gd name="connsiteY4" fmla="*/ 807 h 27282"/>
                <a:gd name="connsiteX5" fmla="*/ 19370 w 20983"/>
                <a:gd name="connsiteY5" fmla="*/ 23405 h 27282"/>
                <a:gd name="connsiteX6" fmla="*/ 20984 w 20983"/>
                <a:gd name="connsiteY6" fmla="*/ 26903 h 27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83" h="27282">
                  <a:moveTo>
                    <a:pt x="20984" y="26903"/>
                  </a:moveTo>
                  <a:cubicBezTo>
                    <a:pt x="19639" y="27171"/>
                    <a:pt x="19101" y="27441"/>
                    <a:pt x="18832" y="27171"/>
                  </a:cubicBezTo>
                  <a:cubicBezTo>
                    <a:pt x="11568" y="19908"/>
                    <a:pt x="6726" y="11030"/>
                    <a:pt x="807" y="2690"/>
                  </a:cubicBezTo>
                  <a:cubicBezTo>
                    <a:pt x="269" y="2152"/>
                    <a:pt x="269" y="1345"/>
                    <a:pt x="0" y="0"/>
                  </a:cubicBezTo>
                  <a:cubicBezTo>
                    <a:pt x="1076" y="538"/>
                    <a:pt x="1883" y="538"/>
                    <a:pt x="2152" y="807"/>
                  </a:cubicBezTo>
                  <a:cubicBezTo>
                    <a:pt x="7802" y="8340"/>
                    <a:pt x="13720" y="15872"/>
                    <a:pt x="19370" y="23405"/>
                  </a:cubicBezTo>
                  <a:cubicBezTo>
                    <a:pt x="20177" y="24750"/>
                    <a:pt x="20446" y="25557"/>
                    <a:pt x="20984" y="2690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4" name="Полилиния: фигура 3333">
              <a:extLst>
                <a:ext uri="{FF2B5EF4-FFF2-40B4-BE49-F238E27FC236}">
                  <a16:creationId xmlns:a16="http://schemas.microsoft.com/office/drawing/2014/main" id="{0428CEE6-E0CC-6769-4D5E-A82988601DC7}"/>
                </a:ext>
              </a:extLst>
            </p:cNvPr>
            <p:cNvSpPr/>
            <p:nvPr/>
          </p:nvSpPr>
          <p:spPr>
            <a:xfrm>
              <a:off x="4269933" y="6961721"/>
              <a:ext cx="19369" cy="20346"/>
            </a:xfrm>
            <a:custGeom>
              <a:avLst/>
              <a:gdLst>
                <a:gd name="connsiteX0" fmla="*/ 5381 w 19369"/>
                <a:gd name="connsiteY0" fmla="*/ 19101 h 20346"/>
                <a:gd name="connsiteX1" fmla="*/ 0 w 19369"/>
                <a:gd name="connsiteY1" fmla="*/ 11568 h 20346"/>
                <a:gd name="connsiteX2" fmla="*/ 538 w 19369"/>
                <a:gd name="connsiteY2" fmla="*/ 10223 h 20346"/>
                <a:gd name="connsiteX3" fmla="*/ 2421 w 19369"/>
                <a:gd name="connsiteY3" fmla="*/ 11837 h 20346"/>
                <a:gd name="connsiteX4" fmla="*/ 5381 w 19369"/>
                <a:gd name="connsiteY4" fmla="*/ 15065 h 20346"/>
                <a:gd name="connsiteX5" fmla="*/ 11568 w 19369"/>
                <a:gd name="connsiteY5" fmla="*/ 14796 h 20346"/>
                <a:gd name="connsiteX6" fmla="*/ 15065 w 19369"/>
                <a:gd name="connsiteY6" fmla="*/ 8878 h 20346"/>
                <a:gd name="connsiteX7" fmla="*/ 17487 w 19369"/>
                <a:gd name="connsiteY7" fmla="*/ 0 h 20346"/>
                <a:gd name="connsiteX8" fmla="*/ 19370 w 19369"/>
                <a:gd name="connsiteY8" fmla="*/ 3766 h 20346"/>
                <a:gd name="connsiteX9" fmla="*/ 12375 w 19369"/>
                <a:gd name="connsiteY9" fmla="*/ 18563 h 20346"/>
                <a:gd name="connsiteX10" fmla="*/ 5381 w 19369"/>
                <a:gd name="connsiteY10" fmla="*/ 19101 h 2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369" h="20346">
                  <a:moveTo>
                    <a:pt x="5381" y="19101"/>
                  </a:moveTo>
                  <a:cubicBezTo>
                    <a:pt x="2690" y="17218"/>
                    <a:pt x="807" y="14796"/>
                    <a:pt x="0" y="11568"/>
                  </a:cubicBezTo>
                  <a:cubicBezTo>
                    <a:pt x="0" y="11299"/>
                    <a:pt x="269" y="10761"/>
                    <a:pt x="538" y="10223"/>
                  </a:cubicBezTo>
                  <a:cubicBezTo>
                    <a:pt x="1345" y="10761"/>
                    <a:pt x="1883" y="11299"/>
                    <a:pt x="2421" y="11837"/>
                  </a:cubicBezTo>
                  <a:cubicBezTo>
                    <a:pt x="3497" y="12913"/>
                    <a:pt x="4304" y="14258"/>
                    <a:pt x="5381" y="15065"/>
                  </a:cubicBezTo>
                  <a:cubicBezTo>
                    <a:pt x="7533" y="16949"/>
                    <a:pt x="9954" y="16949"/>
                    <a:pt x="11568" y="14796"/>
                  </a:cubicBezTo>
                  <a:cubicBezTo>
                    <a:pt x="13182" y="13182"/>
                    <a:pt x="14258" y="11030"/>
                    <a:pt x="15065" y="8878"/>
                  </a:cubicBezTo>
                  <a:cubicBezTo>
                    <a:pt x="16142" y="6457"/>
                    <a:pt x="16411" y="4035"/>
                    <a:pt x="17487" y="0"/>
                  </a:cubicBezTo>
                  <a:cubicBezTo>
                    <a:pt x="18563" y="2152"/>
                    <a:pt x="19370" y="2959"/>
                    <a:pt x="19370" y="3766"/>
                  </a:cubicBezTo>
                  <a:cubicBezTo>
                    <a:pt x="19370" y="9954"/>
                    <a:pt x="17218" y="14796"/>
                    <a:pt x="12375" y="18563"/>
                  </a:cubicBezTo>
                  <a:cubicBezTo>
                    <a:pt x="10223" y="20984"/>
                    <a:pt x="7802" y="20715"/>
                    <a:pt x="5381" y="1910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5" name="Полилиния: фигура 3334">
              <a:extLst>
                <a:ext uri="{FF2B5EF4-FFF2-40B4-BE49-F238E27FC236}">
                  <a16:creationId xmlns:a16="http://schemas.microsoft.com/office/drawing/2014/main" id="{73B40907-AE32-8143-613A-58C2B9D86DF9}"/>
                </a:ext>
              </a:extLst>
            </p:cNvPr>
            <p:cNvSpPr/>
            <p:nvPr/>
          </p:nvSpPr>
          <p:spPr>
            <a:xfrm>
              <a:off x="4254790" y="7374072"/>
              <a:ext cx="14727" cy="19924"/>
            </a:xfrm>
            <a:custGeom>
              <a:avLst/>
              <a:gdLst>
                <a:gd name="connsiteX0" fmla="*/ 3037 w 14727"/>
                <a:gd name="connsiteY0" fmla="*/ 334 h 19924"/>
                <a:gd name="connsiteX1" fmla="*/ 3306 w 14727"/>
                <a:gd name="connsiteY1" fmla="*/ 7598 h 19924"/>
                <a:gd name="connsiteX2" fmla="*/ 11914 w 14727"/>
                <a:gd name="connsiteY2" fmla="*/ 16207 h 19924"/>
                <a:gd name="connsiteX3" fmla="*/ 14605 w 14727"/>
                <a:gd name="connsiteY3" fmla="*/ 16745 h 19924"/>
                <a:gd name="connsiteX4" fmla="*/ 12721 w 14727"/>
                <a:gd name="connsiteY4" fmla="*/ 19704 h 19924"/>
                <a:gd name="connsiteX5" fmla="*/ 1153 w 14727"/>
                <a:gd name="connsiteY5" fmla="*/ 12978 h 19924"/>
                <a:gd name="connsiteX6" fmla="*/ 884 w 14727"/>
                <a:gd name="connsiteY6" fmla="*/ 1141 h 19924"/>
                <a:gd name="connsiteX7" fmla="*/ 3037 w 14727"/>
                <a:gd name="connsiteY7" fmla="*/ 334 h 1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727" h="19924">
                  <a:moveTo>
                    <a:pt x="3037" y="334"/>
                  </a:moveTo>
                  <a:cubicBezTo>
                    <a:pt x="3037" y="2756"/>
                    <a:pt x="3037" y="5177"/>
                    <a:pt x="3306" y="7598"/>
                  </a:cubicBezTo>
                  <a:cubicBezTo>
                    <a:pt x="3844" y="12709"/>
                    <a:pt x="6803" y="15400"/>
                    <a:pt x="11914" y="16207"/>
                  </a:cubicBezTo>
                  <a:cubicBezTo>
                    <a:pt x="12991" y="16476"/>
                    <a:pt x="13798" y="16476"/>
                    <a:pt x="14605" y="16745"/>
                  </a:cubicBezTo>
                  <a:cubicBezTo>
                    <a:pt x="15143" y="18897"/>
                    <a:pt x="13798" y="19435"/>
                    <a:pt x="12721" y="19704"/>
                  </a:cubicBezTo>
                  <a:cubicBezTo>
                    <a:pt x="8148" y="20780"/>
                    <a:pt x="2768" y="17821"/>
                    <a:pt x="1153" y="12978"/>
                  </a:cubicBezTo>
                  <a:cubicBezTo>
                    <a:pt x="-192" y="9212"/>
                    <a:pt x="-461" y="5177"/>
                    <a:pt x="884" y="1141"/>
                  </a:cubicBezTo>
                  <a:cubicBezTo>
                    <a:pt x="1153" y="334"/>
                    <a:pt x="1691" y="-473"/>
                    <a:pt x="3037" y="33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6" name="Полилиния: фигура 3335">
              <a:extLst>
                <a:ext uri="{FF2B5EF4-FFF2-40B4-BE49-F238E27FC236}">
                  <a16:creationId xmlns:a16="http://schemas.microsoft.com/office/drawing/2014/main" id="{EED1917E-2033-97BE-C94C-FBBB7AFAC561}"/>
                </a:ext>
              </a:extLst>
            </p:cNvPr>
            <p:cNvSpPr/>
            <p:nvPr/>
          </p:nvSpPr>
          <p:spPr>
            <a:xfrm>
              <a:off x="4315816" y="7028978"/>
              <a:ext cx="19896" cy="11432"/>
            </a:xfrm>
            <a:custGeom>
              <a:avLst/>
              <a:gdLst>
                <a:gd name="connsiteX0" fmla="*/ 13302 w 19896"/>
                <a:gd name="connsiteY0" fmla="*/ 6188 h 11432"/>
                <a:gd name="connsiteX1" fmla="*/ 16799 w 19896"/>
                <a:gd name="connsiteY1" fmla="*/ 2690 h 11432"/>
                <a:gd name="connsiteX2" fmla="*/ 18682 w 19896"/>
                <a:gd name="connsiteY2" fmla="*/ 0 h 11432"/>
                <a:gd name="connsiteX3" fmla="*/ 17606 w 19896"/>
                <a:gd name="connsiteY3" fmla="*/ 7264 h 11432"/>
                <a:gd name="connsiteX4" fmla="*/ 6307 w 19896"/>
                <a:gd name="connsiteY4" fmla="*/ 10761 h 11432"/>
                <a:gd name="connsiteX5" fmla="*/ 120 w 19896"/>
                <a:gd name="connsiteY5" fmla="*/ 4573 h 11432"/>
                <a:gd name="connsiteX6" fmla="*/ 120 w 19896"/>
                <a:gd name="connsiteY6" fmla="*/ 1614 h 11432"/>
                <a:gd name="connsiteX7" fmla="*/ 4962 w 19896"/>
                <a:gd name="connsiteY7" fmla="*/ 5919 h 11432"/>
                <a:gd name="connsiteX8" fmla="*/ 13302 w 19896"/>
                <a:gd name="connsiteY8" fmla="*/ 6188 h 11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96" h="11432">
                  <a:moveTo>
                    <a:pt x="13302" y="6188"/>
                  </a:moveTo>
                  <a:cubicBezTo>
                    <a:pt x="14647" y="5112"/>
                    <a:pt x="15723" y="3766"/>
                    <a:pt x="16799" y="2690"/>
                  </a:cubicBezTo>
                  <a:cubicBezTo>
                    <a:pt x="17337" y="1883"/>
                    <a:pt x="17875" y="1076"/>
                    <a:pt x="18682" y="0"/>
                  </a:cubicBezTo>
                  <a:cubicBezTo>
                    <a:pt x="20566" y="2690"/>
                    <a:pt x="20296" y="4304"/>
                    <a:pt x="17606" y="7264"/>
                  </a:cubicBezTo>
                  <a:cubicBezTo>
                    <a:pt x="14378" y="11030"/>
                    <a:pt x="9805" y="12375"/>
                    <a:pt x="6307" y="10761"/>
                  </a:cubicBezTo>
                  <a:cubicBezTo>
                    <a:pt x="3617" y="9416"/>
                    <a:pt x="1465" y="7264"/>
                    <a:pt x="120" y="4573"/>
                  </a:cubicBezTo>
                  <a:cubicBezTo>
                    <a:pt x="-149" y="4035"/>
                    <a:pt x="120" y="3228"/>
                    <a:pt x="120" y="1614"/>
                  </a:cubicBezTo>
                  <a:cubicBezTo>
                    <a:pt x="2272" y="3497"/>
                    <a:pt x="3348" y="4843"/>
                    <a:pt x="4962" y="5919"/>
                  </a:cubicBezTo>
                  <a:cubicBezTo>
                    <a:pt x="7652" y="8340"/>
                    <a:pt x="10343" y="8609"/>
                    <a:pt x="13302" y="618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7" name="Полилиния: фигура 3336">
              <a:extLst>
                <a:ext uri="{FF2B5EF4-FFF2-40B4-BE49-F238E27FC236}">
                  <a16:creationId xmlns:a16="http://schemas.microsoft.com/office/drawing/2014/main" id="{66C2C6EE-3E55-51EE-5399-E9DD27B09973}"/>
                </a:ext>
              </a:extLst>
            </p:cNvPr>
            <p:cNvSpPr/>
            <p:nvPr/>
          </p:nvSpPr>
          <p:spPr>
            <a:xfrm>
              <a:off x="4298451" y="7112862"/>
              <a:ext cx="7334" cy="16193"/>
            </a:xfrm>
            <a:custGeom>
              <a:avLst/>
              <a:gdLst>
                <a:gd name="connsiteX0" fmla="*/ 805 w 7334"/>
                <a:gd name="connsiteY0" fmla="*/ 859 h 16193"/>
                <a:gd name="connsiteX1" fmla="*/ 2419 w 7334"/>
                <a:gd name="connsiteY1" fmla="*/ 52 h 16193"/>
                <a:gd name="connsiteX2" fmla="*/ 5648 w 7334"/>
                <a:gd name="connsiteY2" fmla="*/ 1935 h 16193"/>
                <a:gd name="connsiteX3" fmla="*/ 6455 w 7334"/>
                <a:gd name="connsiteY3" fmla="*/ 13772 h 16193"/>
                <a:gd name="connsiteX4" fmla="*/ 3765 w 7334"/>
                <a:gd name="connsiteY4" fmla="*/ 16193 h 16193"/>
                <a:gd name="connsiteX5" fmla="*/ 805 w 7334"/>
                <a:gd name="connsiteY5" fmla="*/ 14041 h 16193"/>
                <a:gd name="connsiteX6" fmla="*/ 2150 w 7334"/>
                <a:gd name="connsiteY6" fmla="*/ 7853 h 16193"/>
                <a:gd name="connsiteX7" fmla="*/ 4034 w 7334"/>
                <a:gd name="connsiteY7" fmla="*/ 5970 h 16193"/>
                <a:gd name="connsiteX8" fmla="*/ 1074 w 7334"/>
                <a:gd name="connsiteY8" fmla="*/ 2204 h 16193"/>
                <a:gd name="connsiteX9" fmla="*/ 805 w 7334"/>
                <a:gd name="connsiteY9" fmla="*/ 859 h 16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34" h="16193">
                  <a:moveTo>
                    <a:pt x="805" y="859"/>
                  </a:moveTo>
                  <a:cubicBezTo>
                    <a:pt x="1343" y="321"/>
                    <a:pt x="1881" y="52"/>
                    <a:pt x="2419" y="52"/>
                  </a:cubicBezTo>
                  <a:cubicBezTo>
                    <a:pt x="3765" y="-217"/>
                    <a:pt x="5110" y="590"/>
                    <a:pt x="5648" y="1935"/>
                  </a:cubicBezTo>
                  <a:cubicBezTo>
                    <a:pt x="7262" y="5701"/>
                    <a:pt x="8069" y="9736"/>
                    <a:pt x="6455" y="13772"/>
                  </a:cubicBezTo>
                  <a:cubicBezTo>
                    <a:pt x="5917" y="15117"/>
                    <a:pt x="5379" y="16193"/>
                    <a:pt x="3765" y="16193"/>
                  </a:cubicBezTo>
                  <a:cubicBezTo>
                    <a:pt x="2419" y="16193"/>
                    <a:pt x="1343" y="15117"/>
                    <a:pt x="805" y="14041"/>
                  </a:cubicBezTo>
                  <a:cubicBezTo>
                    <a:pt x="-540" y="11620"/>
                    <a:pt x="-271" y="10274"/>
                    <a:pt x="2150" y="7853"/>
                  </a:cubicBezTo>
                  <a:cubicBezTo>
                    <a:pt x="2689" y="7315"/>
                    <a:pt x="2958" y="7046"/>
                    <a:pt x="4034" y="5970"/>
                  </a:cubicBezTo>
                  <a:cubicBezTo>
                    <a:pt x="2958" y="4356"/>
                    <a:pt x="1881" y="3280"/>
                    <a:pt x="1074" y="2204"/>
                  </a:cubicBezTo>
                  <a:cubicBezTo>
                    <a:pt x="536" y="1935"/>
                    <a:pt x="536" y="1128"/>
                    <a:pt x="805" y="85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8" name="Полилиния: фигура 3337">
              <a:extLst>
                <a:ext uri="{FF2B5EF4-FFF2-40B4-BE49-F238E27FC236}">
                  <a16:creationId xmlns:a16="http://schemas.microsoft.com/office/drawing/2014/main" id="{FC8FF342-2F39-6177-CDCD-25F015BBD8D9}"/>
                </a:ext>
              </a:extLst>
            </p:cNvPr>
            <p:cNvSpPr/>
            <p:nvPr/>
          </p:nvSpPr>
          <p:spPr>
            <a:xfrm>
              <a:off x="4465783" y="7348849"/>
              <a:ext cx="15334" cy="23136"/>
            </a:xfrm>
            <a:custGeom>
              <a:avLst/>
              <a:gdLst>
                <a:gd name="connsiteX0" fmla="*/ 11837 w 15334"/>
                <a:gd name="connsiteY0" fmla="*/ 20984 h 23136"/>
                <a:gd name="connsiteX1" fmla="*/ 0 w 15334"/>
                <a:gd name="connsiteY1" fmla="*/ 0 h 23136"/>
                <a:gd name="connsiteX2" fmla="*/ 1614 w 15334"/>
                <a:gd name="connsiteY2" fmla="*/ 1614 h 23136"/>
                <a:gd name="connsiteX3" fmla="*/ 14258 w 15334"/>
                <a:gd name="connsiteY3" fmla="*/ 19101 h 23136"/>
                <a:gd name="connsiteX4" fmla="*/ 15334 w 15334"/>
                <a:gd name="connsiteY4" fmla="*/ 21253 h 23136"/>
                <a:gd name="connsiteX5" fmla="*/ 14796 w 15334"/>
                <a:gd name="connsiteY5" fmla="*/ 23136 h 23136"/>
                <a:gd name="connsiteX6" fmla="*/ 11837 w 15334"/>
                <a:gd name="connsiteY6" fmla="*/ 20984 h 2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34" h="23136">
                  <a:moveTo>
                    <a:pt x="11837" y="20984"/>
                  </a:moveTo>
                  <a:cubicBezTo>
                    <a:pt x="8071" y="16680"/>
                    <a:pt x="807" y="4842"/>
                    <a:pt x="0" y="0"/>
                  </a:cubicBezTo>
                  <a:cubicBezTo>
                    <a:pt x="538" y="538"/>
                    <a:pt x="1076" y="1076"/>
                    <a:pt x="1614" y="1614"/>
                  </a:cubicBezTo>
                  <a:cubicBezTo>
                    <a:pt x="5919" y="7533"/>
                    <a:pt x="10223" y="13182"/>
                    <a:pt x="14258" y="19101"/>
                  </a:cubicBezTo>
                  <a:cubicBezTo>
                    <a:pt x="14796" y="19908"/>
                    <a:pt x="15334" y="20446"/>
                    <a:pt x="15334" y="21253"/>
                  </a:cubicBezTo>
                  <a:cubicBezTo>
                    <a:pt x="15334" y="21791"/>
                    <a:pt x="15065" y="22329"/>
                    <a:pt x="14796" y="23136"/>
                  </a:cubicBezTo>
                  <a:cubicBezTo>
                    <a:pt x="13720" y="22329"/>
                    <a:pt x="12375" y="21791"/>
                    <a:pt x="11837" y="2098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39" name="Полилиния: фигура 3338">
              <a:extLst>
                <a:ext uri="{FF2B5EF4-FFF2-40B4-BE49-F238E27FC236}">
                  <a16:creationId xmlns:a16="http://schemas.microsoft.com/office/drawing/2014/main" id="{7C003AC9-5AF7-1D46-3EC4-88620EF460B9}"/>
                </a:ext>
              </a:extLst>
            </p:cNvPr>
            <p:cNvSpPr/>
            <p:nvPr/>
          </p:nvSpPr>
          <p:spPr>
            <a:xfrm>
              <a:off x="4280492" y="7032533"/>
              <a:ext cx="7153" cy="21195"/>
            </a:xfrm>
            <a:custGeom>
              <a:avLst/>
              <a:gdLst>
                <a:gd name="connsiteX0" fmla="*/ 1009 w 7153"/>
                <a:gd name="connsiteY0" fmla="*/ 211 h 21195"/>
                <a:gd name="connsiteX1" fmla="*/ 4237 w 7153"/>
                <a:gd name="connsiteY1" fmla="*/ 1287 h 21195"/>
                <a:gd name="connsiteX2" fmla="*/ 5044 w 7153"/>
                <a:gd name="connsiteY2" fmla="*/ 2363 h 21195"/>
                <a:gd name="connsiteX3" fmla="*/ 1547 w 7153"/>
                <a:gd name="connsiteY3" fmla="*/ 21195 h 21195"/>
                <a:gd name="connsiteX4" fmla="*/ 1009 w 7153"/>
                <a:gd name="connsiteY4" fmla="*/ 20119 h 21195"/>
                <a:gd name="connsiteX5" fmla="*/ 2623 w 7153"/>
                <a:gd name="connsiteY5" fmla="*/ 15545 h 21195"/>
                <a:gd name="connsiteX6" fmla="*/ 1009 w 7153"/>
                <a:gd name="connsiteY6" fmla="*/ 3977 h 21195"/>
                <a:gd name="connsiteX7" fmla="*/ 1009 w 7153"/>
                <a:gd name="connsiteY7" fmla="*/ 211 h 21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53" h="21195">
                  <a:moveTo>
                    <a:pt x="1009" y="211"/>
                  </a:moveTo>
                  <a:cubicBezTo>
                    <a:pt x="2354" y="-327"/>
                    <a:pt x="3430" y="211"/>
                    <a:pt x="4237" y="1287"/>
                  </a:cubicBezTo>
                  <a:cubicBezTo>
                    <a:pt x="4506" y="1556"/>
                    <a:pt x="4775" y="2094"/>
                    <a:pt x="5044" y="2363"/>
                  </a:cubicBezTo>
                  <a:cubicBezTo>
                    <a:pt x="8811" y="8282"/>
                    <a:pt x="7465" y="15276"/>
                    <a:pt x="1547" y="21195"/>
                  </a:cubicBezTo>
                  <a:cubicBezTo>
                    <a:pt x="1278" y="20388"/>
                    <a:pt x="1009" y="20388"/>
                    <a:pt x="1009" y="20119"/>
                  </a:cubicBezTo>
                  <a:cubicBezTo>
                    <a:pt x="1547" y="18505"/>
                    <a:pt x="2354" y="17160"/>
                    <a:pt x="2623" y="15545"/>
                  </a:cubicBezTo>
                  <a:cubicBezTo>
                    <a:pt x="3968" y="11510"/>
                    <a:pt x="4775" y="7475"/>
                    <a:pt x="1009" y="3977"/>
                  </a:cubicBezTo>
                  <a:cubicBezTo>
                    <a:pt x="-336" y="2363"/>
                    <a:pt x="-336" y="480"/>
                    <a:pt x="1009" y="211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0" name="Полилиния: фигура 3339">
              <a:extLst>
                <a:ext uri="{FF2B5EF4-FFF2-40B4-BE49-F238E27FC236}">
                  <a16:creationId xmlns:a16="http://schemas.microsoft.com/office/drawing/2014/main" id="{6EB2CE25-65DF-1314-7D11-2D8ABA68E2AB}"/>
                </a:ext>
              </a:extLst>
            </p:cNvPr>
            <p:cNvSpPr/>
            <p:nvPr/>
          </p:nvSpPr>
          <p:spPr>
            <a:xfrm>
              <a:off x="4229826" y="7149501"/>
              <a:ext cx="8361" cy="35780"/>
            </a:xfrm>
            <a:custGeom>
              <a:avLst/>
              <a:gdLst>
                <a:gd name="connsiteX0" fmla="*/ 8362 w 8361"/>
                <a:gd name="connsiteY0" fmla="*/ 32283 h 35780"/>
                <a:gd name="connsiteX1" fmla="*/ 7824 w 8361"/>
                <a:gd name="connsiteY1" fmla="*/ 35780 h 35780"/>
                <a:gd name="connsiteX2" fmla="*/ 1905 w 8361"/>
                <a:gd name="connsiteY2" fmla="*/ 13182 h 35780"/>
                <a:gd name="connsiteX3" fmla="*/ 22 w 8361"/>
                <a:gd name="connsiteY3" fmla="*/ 1883 h 35780"/>
                <a:gd name="connsiteX4" fmla="*/ 1098 w 8361"/>
                <a:gd name="connsiteY4" fmla="*/ 0 h 35780"/>
                <a:gd name="connsiteX5" fmla="*/ 8362 w 8361"/>
                <a:gd name="connsiteY5" fmla="*/ 32283 h 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61" h="35780">
                  <a:moveTo>
                    <a:pt x="8362" y="32283"/>
                  </a:moveTo>
                  <a:cubicBezTo>
                    <a:pt x="8362" y="33359"/>
                    <a:pt x="8093" y="34435"/>
                    <a:pt x="7824" y="35780"/>
                  </a:cubicBezTo>
                  <a:cubicBezTo>
                    <a:pt x="5941" y="28248"/>
                    <a:pt x="3788" y="20715"/>
                    <a:pt x="1905" y="13182"/>
                  </a:cubicBezTo>
                  <a:cubicBezTo>
                    <a:pt x="1098" y="9416"/>
                    <a:pt x="560" y="5650"/>
                    <a:pt x="22" y="1883"/>
                  </a:cubicBezTo>
                  <a:cubicBezTo>
                    <a:pt x="22" y="1076"/>
                    <a:pt x="-247" y="0"/>
                    <a:pt x="1098" y="0"/>
                  </a:cubicBezTo>
                  <a:cubicBezTo>
                    <a:pt x="2174" y="4573"/>
                    <a:pt x="8093" y="28786"/>
                    <a:pt x="8362" y="3228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1" name="Полилиния: фигура 3340">
              <a:extLst>
                <a:ext uri="{FF2B5EF4-FFF2-40B4-BE49-F238E27FC236}">
                  <a16:creationId xmlns:a16="http://schemas.microsoft.com/office/drawing/2014/main" id="{A251ED1B-62E7-9D72-FBEC-DB5DC74E8F81}"/>
                </a:ext>
              </a:extLst>
            </p:cNvPr>
            <p:cNvSpPr/>
            <p:nvPr/>
          </p:nvSpPr>
          <p:spPr>
            <a:xfrm>
              <a:off x="4237381" y="7185281"/>
              <a:ext cx="201" cy="269"/>
            </a:xfrm>
            <a:custGeom>
              <a:avLst/>
              <a:gdLst>
                <a:gd name="connsiteX0" fmla="*/ 0 w 201"/>
                <a:gd name="connsiteY0" fmla="*/ 269 h 269"/>
                <a:gd name="connsiteX1" fmla="*/ 0 w 201"/>
                <a:gd name="connsiteY1" fmla="*/ 0 h 269"/>
                <a:gd name="connsiteX2" fmla="*/ 0 w 201"/>
                <a:gd name="connsiteY2" fmla="*/ 269 h 269"/>
                <a:gd name="connsiteX3" fmla="*/ 0 w 201"/>
                <a:gd name="connsiteY3" fmla="*/ 269 h 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1" h="269">
                  <a:moveTo>
                    <a:pt x="0" y="269"/>
                  </a:moveTo>
                  <a:cubicBezTo>
                    <a:pt x="0" y="269"/>
                    <a:pt x="0" y="0"/>
                    <a:pt x="0" y="0"/>
                  </a:cubicBezTo>
                  <a:cubicBezTo>
                    <a:pt x="269" y="0"/>
                    <a:pt x="269" y="0"/>
                    <a:pt x="0" y="269"/>
                  </a:cubicBezTo>
                  <a:lnTo>
                    <a:pt x="0" y="269"/>
                  </a:ln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2" name="Полилиния: фигура 3341">
              <a:extLst>
                <a:ext uri="{FF2B5EF4-FFF2-40B4-BE49-F238E27FC236}">
                  <a16:creationId xmlns:a16="http://schemas.microsoft.com/office/drawing/2014/main" id="{2E33E1ED-4FCF-9CD6-D5DA-F55053C3838A}"/>
                </a:ext>
              </a:extLst>
            </p:cNvPr>
            <p:cNvSpPr/>
            <p:nvPr/>
          </p:nvSpPr>
          <p:spPr>
            <a:xfrm>
              <a:off x="4314012" y="7448926"/>
              <a:ext cx="17042" cy="12197"/>
            </a:xfrm>
            <a:custGeom>
              <a:avLst/>
              <a:gdLst>
                <a:gd name="connsiteX0" fmla="*/ 2193 w 17042"/>
                <a:gd name="connsiteY0" fmla="*/ 1614 h 12197"/>
                <a:gd name="connsiteX1" fmla="*/ 12147 w 17042"/>
                <a:gd name="connsiteY1" fmla="*/ 7802 h 12197"/>
                <a:gd name="connsiteX2" fmla="*/ 15913 w 17042"/>
                <a:gd name="connsiteY2" fmla="*/ 8609 h 12197"/>
                <a:gd name="connsiteX3" fmla="*/ 16990 w 17042"/>
                <a:gd name="connsiteY3" fmla="*/ 10492 h 12197"/>
                <a:gd name="connsiteX4" fmla="*/ 15375 w 17042"/>
                <a:gd name="connsiteY4" fmla="*/ 12106 h 12197"/>
                <a:gd name="connsiteX5" fmla="*/ 2731 w 17042"/>
                <a:gd name="connsiteY5" fmla="*/ 7533 h 12197"/>
                <a:gd name="connsiteX6" fmla="*/ 41 w 17042"/>
                <a:gd name="connsiteY6" fmla="*/ 0 h 12197"/>
                <a:gd name="connsiteX7" fmla="*/ 2193 w 17042"/>
                <a:gd name="connsiteY7" fmla="*/ 1614 h 1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42" h="12197">
                  <a:moveTo>
                    <a:pt x="2193" y="1614"/>
                  </a:moveTo>
                  <a:cubicBezTo>
                    <a:pt x="4345" y="5381"/>
                    <a:pt x="7843" y="6995"/>
                    <a:pt x="12147" y="7802"/>
                  </a:cubicBezTo>
                  <a:cubicBezTo>
                    <a:pt x="13492" y="8071"/>
                    <a:pt x="14568" y="8071"/>
                    <a:pt x="15913" y="8609"/>
                  </a:cubicBezTo>
                  <a:cubicBezTo>
                    <a:pt x="16451" y="8878"/>
                    <a:pt x="17259" y="9954"/>
                    <a:pt x="16990" y="10492"/>
                  </a:cubicBezTo>
                  <a:cubicBezTo>
                    <a:pt x="16990" y="11030"/>
                    <a:pt x="15913" y="11837"/>
                    <a:pt x="15375" y="12106"/>
                  </a:cubicBezTo>
                  <a:cubicBezTo>
                    <a:pt x="10533" y="12644"/>
                    <a:pt x="6229" y="10761"/>
                    <a:pt x="2731" y="7533"/>
                  </a:cubicBezTo>
                  <a:cubicBezTo>
                    <a:pt x="848" y="5919"/>
                    <a:pt x="-228" y="3497"/>
                    <a:pt x="41" y="0"/>
                  </a:cubicBezTo>
                  <a:cubicBezTo>
                    <a:pt x="1386" y="1076"/>
                    <a:pt x="1924" y="1345"/>
                    <a:pt x="2193" y="161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3" name="Полилиния: фигура 3342">
              <a:extLst>
                <a:ext uri="{FF2B5EF4-FFF2-40B4-BE49-F238E27FC236}">
                  <a16:creationId xmlns:a16="http://schemas.microsoft.com/office/drawing/2014/main" id="{839AB9E6-FC9E-BA82-9B26-3AC219D84458}"/>
                </a:ext>
              </a:extLst>
            </p:cNvPr>
            <p:cNvSpPr/>
            <p:nvPr/>
          </p:nvSpPr>
          <p:spPr>
            <a:xfrm>
              <a:off x="4169640" y="7105180"/>
              <a:ext cx="7478" cy="17417"/>
            </a:xfrm>
            <a:custGeom>
              <a:avLst/>
              <a:gdLst>
                <a:gd name="connsiteX0" fmla="*/ 7210 w 7478"/>
                <a:gd name="connsiteY0" fmla="*/ 1007 h 17417"/>
                <a:gd name="connsiteX1" fmla="*/ 7479 w 7478"/>
                <a:gd name="connsiteY1" fmla="*/ 3429 h 17417"/>
                <a:gd name="connsiteX2" fmla="*/ 6403 w 7478"/>
                <a:gd name="connsiteY2" fmla="*/ 5043 h 17417"/>
                <a:gd name="connsiteX3" fmla="*/ 3444 w 7478"/>
                <a:gd name="connsiteY3" fmla="*/ 12575 h 17417"/>
                <a:gd name="connsiteX4" fmla="*/ 2905 w 7478"/>
                <a:gd name="connsiteY4" fmla="*/ 17418 h 17417"/>
                <a:gd name="connsiteX5" fmla="*/ 1291 w 7478"/>
                <a:gd name="connsiteY5" fmla="*/ 3429 h 17417"/>
                <a:gd name="connsiteX6" fmla="*/ 4520 w 7478"/>
                <a:gd name="connsiteY6" fmla="*/ 469 h 17417"/>
                <a:gd name="connsiteX7" fmla="*/ 7210 w 7478"/>
                <a:gd name="connsiteY7" fmla="*/ 1007 h 17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478" h="17417">
                  <a:moveTo>
                    <a:pt x="7210" y="1007"/>
                  </a:moveTo>
                  <a:cubicBezTo>
                    <a:pt x="7479" y="1545"/>
                    <a:pt x="7479" y="2621"/>
                    <a:pt x="7479" y="3429"/>
                  </a:cubicBezTo>
                  <a:cubicBezTo>
                    <a:pt x="7479" y="3967"/>
                    <a:pt x="6941" y="4505"/>
                    <a:pt x="6403" y="5043"/>
                  </a:cubicBezTo>
                  <a:cubicBezTo>
                    <a:pt x="3982" y="6926"/>
                    <a:pt x="3713" y="9616"/>
                    <a:pt x="3444" y="12575"/>
                  </a:cubicBezTo>
                  <a:cubicBezTo>
                    <a:pt x="3444" y="14190"/>
                    <a:pt x="3174" y="15804"/>
                    <a:pt x="2905" y="17418"/>
                  </a:cubicBezTo>
                  <a:cubicBezTo>
                    <a:pt x="-323" y="12844"/>
                    <a:pt x="-861" y="7195"/>
                    <a:pt x="1291" y="3429"/>
                  </a:cubicBezTo>
                  <a:cubicBezTo>
                    <a:pt x="2098" y="2352"/>
                    <a:pt x="3174" y="1276"/>
                    <a:pt x="4520" y="469"/>
                  </a:cubicBezTo>
                  <a:cubicBezTo>
                    <a:pt x="5327" y="-338"/>
                    <a:pt x="6672" y="-69"/>
                    <a:pt x="7210" y="100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4" name="Полилиния: фигура 3343">
              <a:extLst>
                <a:ext uri="{FF2B5EF4-FFF2-40B4-BE49-F238E27FC236}">
                  <a16:creationId xmlns:a16="http://schemas.microsoft.com/office/drawing/2014/main" id="{ED60D6F5-4B6A-F0FF-5274-9BEE201B3C6C}"/>
                </a:ext>
              </a:extLst>
            </p:cNvPr>
            <p:cNvSpPr/>
            <p:nvPr/>
          </p:nvSpPr>
          <p:spPr>
            <a:xfrm>
              <a:off x="4237381" y="7217564"/>
              <a:ext cx="9018" cy="29323"/>
            </a:xfrm>
            <a:custGeom>
              <a:avLst/>
              <a:gdLst>
                <a:gd name="connsiteX0" fmla="*/ 6726 w 9018"/>
                <a:gd name="connsiteY0" fmla="*/ 20446 h 29323"/>
                <a:gd name="connsiteX1" fmla="*/ 8878 w 9018"/>
                <a:gd name="connsiteY1" fmla="*/ 27172 h 29323"/>
                <a:gd name="connsiteX2" fmla="*/ 7802 w 9018"/>
                <a:gd name="connsiteY2" fmla="*/ 29324 h 29323"/>
                <a:gd name="connsiteX3" fmla="*/ 2690 w 9018"/>
                <a:gd name="connsiteY3" fmla="*/ 14796 h 29323"/>
                <a:gd name="connsiteX4" fmla="*/ 0 w 9018"/>
                <a:gd name="connsiteY4" fmla="*/ 0 h 29323"/>
                <a:gd name="connsiteX5" fmla="*/ 3497 w 9018"/>
                <a:gd name="connsiteY5" fmla="*/ 8609 h 29323"/>
                <a:gd name="connsiteX6" fmla="*/ 6726 w 9018"/>
                <a:gd name="connsiteY6" fmla="*/ 20446 h 29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018" h="29323">
                  <a:moveTo>
                    <a:pt x="6726" y="20446"/>
                  </a:moveTo>
                  <a:cubicBezTo>
                    <a:pt x="7802" y="22598"/>
                    <a:pt x="8340" y="24750"/>
                    <a:pt x="8878" y="27172"/>
                  </a:cubicBezTo>
                  <a:cubicBezTo>
                    <a:pt x="9147" y="27979"/>
                    <a:pt x="9147" y="28786"/>
                    <a:pt x="7802" y="29324"/>
                  </a:cubicBezTo>
                  <a:cubicBezTo>
                    <a:pt x="4304" y="25288"/>
                    <a:pt x="4842" y="19639"/>
                    <a:pt x="2690" y="14796"/>
                  </a:cubicBezTo>
                  <a:cubicBezTo>
                    <a:pt x="538" y="10223"/>
                    <a:pt x="0" y="5111"/>
                    <a:pt x="0" y="0"/>
                  </a:cubicBezTo>
                  <a:cubicBezTo>
                    <a:pt x="2421" y="2421"/>
                    <a:pt x="2959" y="5381"/>
                    <a:pt x="3497" y="8609"/>
                  </a:cubicBezTo>
                  <a:cubicBezTo>
                    <a:pt x="4035" y="12644"/>
                    <a:pt x="4842" y="16680"/>
                    <a:pt x="6726" y="2044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5" name="Полилиния: фигура 3344">
              <a:extLst>
                <a:ext uri="{FF2B5EF4-FFF2-40B4-BE49-F238E27FC236}">
                  <a16:creationId xmlns:a16="http://schemas.microsoft.com/office/drawing/2014/main" id="{6177889C-3070-136F-7374-63EB91552DF0}"/>
                </a:ext>
              </a:extLst>
            </p:cNvPr>
            <p:cNvSpPr/>
            <p:nvPr/>
          </p:nvSpPr>
          <p:spPr>
            <a:xfrm>
              <a:off x="4302485" y="7352346"/>
              <a:ext cx="12106" cy="19810"/>
            </a:xfrm>
            <a:custGeom>
              <a:avLst/>
              <a:gdLst>
                <a:gd name="connsiteX0" fmla="*/ 1076 w 12106"/>
                <a:gd name="connsiteY0" fmla="*/ 0 h 19810"/>
                <a:gd name="connsiteX1" fmla="*/ 11837 w 12106"/>
                <a:gd name="connsiteY1" fmla="*/ 17756 h 19810"/>
                <a:gd name="connsiteX2" fmla="*/ 12106 w 12106"/>
                <a:gd name="connsiteY2" fmla="*/ 19101 h 19810"/>
                <a:gd name="connsiteX3" fmla="*/ 9416 w 12106"/>
                <a:gd name="connsiteY3" fmla="*/ 19101 h 19810"/>
                <a:gd name="connsiteX4" fmla="*/ 0 w 12106"/>
                <a:gd name="connsiteY4" fmla="*/ 807 h 19810"/>
                <a:gd name="connsiteX5" fmla="*/ 1076 w 12106"/>
                <a:gd name="connsiteY5" fmla="*/ 0 h 19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" h="19810">
                  <a:moveTo>
                    <a:pt x="1076" y="0"/>
                  </a:moveTo>
                  <a:cubicBezTo>
                    <a:pt x="4573" y="5919"/>
                    <a:pt x="8340" y="11837"/>
                    <a:pt x="11837" y="17756"/>
                  </a:cubicBezTo>
                  <a:cubicBezTo>
                    <a:pt x="12106" y="18025"/>
                    <a:pt x="12106" y="18563"/>
                    <a:pt x="12106" y="19101"/>
                  </a:cubicBezTo>
                  <a:cubicBezTo>
                    <a:pt x="11299" y="20177"/>
                    <a:pt x="10223" y="19908"/>
                    <a:pt x="9416" y="19101"/>
                  </a:cubicBezTo>
                  <a:cubicBezTo>
                    <a:pt x="4573" y="13720"/>
                    <a:pt x="1883" y="7533"/>
                    <a:pt x="0" y="807"/>
                  </a:cubicBezTo>
                  <a:cubicBezTo>
                    <a:pt x="0" y="538"/>
                    <a:pt x="538" y="269"/>
                    <a:pt x="1076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6" name="Полилиния: фигура 3345">
              <a:extLst>
                <a:ext uri="{FF2B5EF4-FFF2-40B4-BE49-F238E27FC236}">
                  <a16:creationId xmlns:a16="http://schemas.microsoft.com/office/drawing/2014/main" id="{435E1E43-F7FD-50E2-00DE-52DF551ACE49}"/>
                </a:ext>
              </a:extLst>
            </p:cNvPr>
            <p:cNvSpPr/>
            <p:nvPr/>
          </p:nvSpPr>
          <p:spPr>
            <a:xfrm>
              <a:off x="4411171" y="7384629"/>
              <a:ext cx="13451" cy="13202"/>
            </a:xfrm>
            <a:custGeom>
              <a:avLst/>
              <a:gdLst>
                <a:gd name="connsiteX0" fmla="*/ 9685 w 13451"/>
                <a:gd name="connsiteY0" fmla="*/ 3497 h 13202"/>
                <a:gd name="connsiteX1" fmla="*/ 9416 w 13451"/>
                <a:gd name="connsiteY1" fmla="*/ 0 h 13202"/>
                <a:gd name="connsiteX2" fmla="*/ 13451 w 13451"/>
                <a:gd name="connsiteY2" fmla="*/ 6188 h 13202"/>
                <a:gd name="connsiteX3" fmla="*/ 9147 w 13451"/>
                <a:gd name="connsiteY3" fmla="*/ 12644 h 13202"/>
                <a:gd name="connsiteX4" fmla="*/ 0 w 13451"/>
                <a:gd name="connsiteY4" fmla="*/ 9954 h 13202"/>
                <a:gd name="connsiteX5" fmla="*/ 4035 w 13451"/>
                <a:gd name="connsiteY5" fmla="*/ 9954 h 13202"/>
                <a:gd name="connsiteX6" fmla="*/ 9685 w 13451"/>
                <a:gd name="connsiteY6" fmla="*/ 3497 h 13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1" h="13202">
                  <a:moveTo>
                    <a:pt x="9685" y="3497"/>
                  </a:moveTo>
                  <a:cubicBezTo>
                    <a:pt x="9416" y="2421"/>
                    <a:pt x="8071" y="1345"/>
                    <a:pt x="9416" y="0"/>
                  </a:cubicBezTo>
                  <a:cubicBezTo>
                    <a:pt x="12375" y="1614"/>
                    <a:pt x="13451" y="3228"/>
                    <a:pt x="13451" y="6188"/>
                  </a:cubicBezTo>
                  <a:cubicBezTo>
                    <a:pt x="13451" y="9147"/>
                    <a:pt x="11837" y="11837"/>
                    <a:pt x="9147" y="12644"/>
                  </a:cubicBezTo>
                  <a:cubicBezTo>
                    <a:pt x="6188" y="13720"/>
                    <a:pt x="3497" y="13451"/>
                    <a:pt x="0" y="9954"/>
                  </a:cubicBezTo>
                  <a:cubicBezTo>
                    <a:pt x="2421" y="9954"/>
                    <a:pt x="3228" y="9954"/>
                    <a:pt x="4035" y="9954"/>
                  </a:cubicBezTo>
                  <a:cubicBezTo>
                    <a:pt x="8878" y="10492"/>
                    <a:pt x="10761" y="7533"/>
                    <a:pt x="9685" y="349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7" name="Полилиния: фигура 3346">
              <a:extLst>
                <a:ext uri="{FF2B5EF4-FFF2-40B4-BE49-F238E27FC236}">
                  <a16:creationId xmlns:a16="http://schemas.microsoft.com/office/drawing/2014/main" id="{385B2229-8D7C-19AD-5AF3-FAB07662BAD9}"/>
                </a:ext>
              </a:extLst>
            </p:cNvPr>
            <p:cNvSpPr/>
            <p:nvPr/>
          </p:nvSpPr>
          <p:spPr>
            <a:xfrm>
              <a:off x="4394491" y="7272714"/>
              <a:ext cx="11787" cy="27978"/>
            </a:xfrm>
            <a:custGeom>
              <a:avLst/>
              <a:gdLst>
                <a:gd name="connsiteX0" fmla="*/ 807 w 11787"/>
                <a:gd name="connsiteY0" fmla="*/ 0 h 27978"/>
                <a:gd name="connsiteX1" fmla="*/ 3766 w 11787"/>
                <a:gd name="connsiteY1" fmla="*/ 6188 h 27978"/>
                <a:gd name="connsiteX2" fmla="*/ 11568 w 11787"/>
                <a:gd name="connsiteY2" fmla="*/ 26095 h 27978"/>
                <a:gd name="connsiteX3" fmla="*/ 10761 w 11787"/>
                <a:gd name="connsiteY3" fmla="*/ 27979 h 27978"/>
                <a:gd name="connsiteX4" fmla="*/ 0 w 11787"/>
                <a:gd name="connsiteY4" fmla="*/ 0 h 27978"/>
                <a:gd name="connsiteX5" fmla="*/ 807 w 11787"/>
                <a:gd name="connsiteY5" fmla="*/ 0 h 27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87" h="27978">
                  <a:moveTo>
                    <a:pt x="807" y="0"/>
                  </a:moveTo>
                  <a:cubicBezTo>
                    <a:pt x="1883" y="2152"/>
                    <a:pt x="2690" y="4304"/>
                    <a:pt x="3766" y="6188"/>
                  </a:cubicBezTo>
                  <a:cubicBezTo>
                    <a:pt x="6995" y="12644"/>
                    <a:pt x="9416" y="19370"/>
                    <a:pt x="11568" y="26095"/>
                  </a:cubicBezTo>
                  <a:cubicBezTo>
                    <a:pt x="11837" y="26903"/>
                    <a:pt x="12106" y="27710"/>
                    <a:pt x="10761" y="27979"/>
                  </a:cubicBezTo>
                  <a:cubicBezTo>
                    <a:pt x="7802" y="23405"/>
                    <a:pt x="538" y="4573"/>
                    <a:pt x="0" y="0"/>
                  </a:cubicBezTo>
                  <a:cubicBezTo>
                    <a:pt x="538" y="269"/>
                    <a:pt x="807" y="0"/>
                    <a:pt x="807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8" name="Полилиния: фигура 3347">
              <a:extLst>
                <a:ext uri="{FF2B5EF4-FFF2-40B4-BE49-F238E27FC236}">
                  <a16:creationId xmlns:a16="http://schemas.microsoft.com/office/drawing/2014/main" id="{4CFE88A3-8A1C-1A5A-7DB2-302CEBCAA7A6}"/>
                </a:ext>
              </a:extLst>
            </p:cNvPr>
            <p:cNvSpPr/>
            <p:nvPr/>
          </p:nvSpPr>
          <p:spPr>
            <a:xfrm>
              <a:off x="4495914" y="7389890"/>
              <a:ext cx="12737" cy="18951"/>
            </a:xfrm>
            <a:custGeom>
              <a:avLst/>
              <a:gdLst>
                <a:gd name="connsiteX0" fmla="*/ 6188 w 12737"/>
                <a:gd name="connsiteY0" fmla="*/ 9535 h 18951"/>
                <a:gd name="connsiteX1" fmla="*/ 0 w 12737"/>
                <a:gd name="connsiteY1" fmla="*/ 120 h 18951"/>
                <a:gd name="connsiteX2" fmla="*/ 2421 w 12737"/>
                <a:gd name="connsiteY2" fmla="*/ 120 h 18951"/>
                <a:gd name="connsiteX3" fmla="*/ 12644 w 12737"/>
                <a:gd name="connsiteY3" fmla="*/ 17068 h 18951"/>
                <a:gd name="connsiteX4" fmla="*/ 11299 w 12737"/>
                <a:gd name="connsiteY4" fmla="*/ 18951 h 18951"/>
                <a:gd name="connsiteX5" fmla="*/ 6188 w 12737"/>
                <a:gd name="connsiteY5" fmla="*/ 9535 h 18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37" h="18951">
                  <a:moveTo>
                    <a:pt x="6188" y="9535"/>
                  </a:moveTo>
                  <a:cubicBezTo>
                    <a:pt x="4304" y="6576"/>
                    <a:pt x="2421" y="3617"/>
                    <a:pt x="0" y="120"/>
                  </a:cubicBezTo>
                  <a:cubicBezTo>
                    <a:pt x="1614" y="120"/>
                    <a:pt x="2152" y="-149"/>
                    <a:pt x="2421" y="120"/>
                  </a:cubicBezTo>
                  <a:cubicBezTo>
                    <a:pt x="7533" y="4693"/>
                    <a:pt x="10761" y="10612"/>
                    <a:pt x="12644" y="17068"/>
                  </a:cubicBezTo>
                  <a:cubicBezTo>
                    <a:pt x="12913" y="17875"/>
                    <a:pt x="12644" y="18682"/>
                    <a:pt x="11299" y="18951"/>
                  </a:cubicBezTo>
                  <a:cubicBezTo>
                    <a:pt x="8609" y="16261"/>
                    <a:pt x="8071" y="12495"/>
                    <a:pt x="6188" y="953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49" name="Полилиния: фигура 3348">
              <a:extLst>
                <a:ext uri="{FF2B5EF4-FFF2-40B4-BE49-F238E27FC236}">
                  <a16:creationId xmlns:a16="http://schemas.microsoft.com/office/drawing/2014/main" id="{677179C5-D6A8-2684-ADFF-61FF5EAF8E61}"/>
                </a:ext>
              </a:extLst>
            </p:cNvPr>
            <p:cNvSpPr/>
            <p:nvPr/>
          </p:nvSpPr>
          <p:spPr>
            <a:xfrm>
              <a:off x="4346067" y="7285090"/>
              <a:ext cx="11231" cy="14796"/>
            </a:xfrm>
            <a:custGeom>
              <a:avLst/>
              <a:gdLst>
                <a:gd name="connsiteX0" fmla="*/ 0 w 11231"/>
                <a:gd name="connsiteY0" fmla="*/ 807 h 14796"/>
                <a:gd name="connsiteX1" fmla="*/ 2421 w 11231"/>
                <a:gd name="connsiteY1" fmla="*/ 0 h 14796"/>
                <a:gd name="connsiteX2" fmla="*/ 9416 w 11231"/>
                <a:gd name="connsiteY2" fmla="*/ 5111 h 14796"/>
                <a:gd name="connsiteX3" fmla="*/ 11030 w 11231"/>
                <a:gd name="connsiteY3" fmla="*/ 12913 h 14796"/>
                <a:gd name="connsiteX4" fmla="*/ 9416 w 11231"/>
                <a:gd name="connsiteY4" fmla="*/ 14796 h 14796"/>
                <a:gd name="connsiteX5" fmla="*/ 0 w 11231"/>
                <a:gd name="connsiteY5" fmla="*/ 807 h 14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31" h="14796">
                  <a:moveTo>
                    <a:pt x="0" y="807"/>
                  </a:moveTo>
                  <a:cubicBezTo>
                    <a:pt x="807" y="538"/>
                    <a:pt x="1614" y="0"/>
                    <a:pt x="2421" y="0"/>
                  </a:cubicBezTo>
                  <a:cubicBezTo>
                    <a:pt x="5650" y="538"/>
                    <a:pt x="7533" y="2421"/>
                    <a:pt x="9416" y="5111"/>
                  </a:cubicBezTo>
                  <a:cubicBezTo>
                    <a:pt x="11030" y="7533"/>
                    <a:pt x="11568" y="10223"/>
                    <a:pt x="11030" y="12913"/>
                  </a:cubicBezTo>
                  <a:cubicBezTo>
                    <a:pt x="10761" y="13451"/>
                    <a:pt x="10223" y="13989"/>
                    <a:pt x="9416" y="14796"/>
                  </a:cubicBezTo>
                  <a:cubicBezTo>
                    <a:pt x="6188" y="6726"/>
                    <a:pt x="6188" y="6726"/>
                    <a:pt x="0" y="80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0" name="Полилиния: фигура 3349">
              <a:extLst>
                <a:ext uri="{FF2B5EF4-FFF2-40B4-BE49-F238E27FC236}">
                  <a16:creationId xmlns:a16="http://schemas.microsoft.com/office/drawing/2014/main" id="{24C17800-A682-53DD-2A07-C270E71F3DEC}"/>
                </a:ext>
              </a:extLst>
            </p:cNvPr>
            <p:cNvSpPr/>
            <p:nvPr/>
          </p:nvSpPr>
          <p:spPr>
            <a:xfrm>
              <a:off x="4194068" y="7211646"/>
              <a:ext cx="9453" cy="13072"/>
            </a:xfrm>
            <a:custGeom>
              <a:avLst/>
              <a:gdLst>
                <a:gd name="connsiteX0" fmla="*/ 8609 w 9453"/>
                <a:gd name="connsiteY0" fmla="*/ 1883 h 13072"/>
                <a:gd name="connsiteX1" fmla="*/ 8878 w 9453"/>
                <a:gd name="connsiteY1" fmla="*/ 9147 h 13072"/>
                <a:gd name="connsiteX2" fmla="*/ 5112 w 9453"/>
                <a:gd name="connsiteY2" fmla="*/ 12913 h 13072"/>
                <a:gd name="connsiteX3" fmla="*/ 0 w 9453"/>
                <a:gd name="connsiteY3" fmla="*/ 10223 h 13072"/>
                <a:gd name="connsiteX4" fmla="*/ 807 w 9453"/>
                <a:gd name="connsiteY4" fmla="*/ 9416 h 13072"/>
                <a:gd name="connsiteX5" fmla="*/ 1883 w 9453"/>
                <a:gd name="connsiteY5" fmla="*/ 9147 h 13072"/>
                <a:gd name="connsiteX6" fmla="*/ 5650 w 9453"/>
                <a:gd name="connsiteY6" fmla="*/ 5381 h 13072"/>
                <a:gd name="connsiteX7" fmla="*/ 5381 w 9453"/>
                <a:gd name="connsiteY7" fmla="*/ 2152 h 13072"/>
                <a:gd name="connsiteX8" fmla="*/ 6457 w 9453"/>
                <a:gd name="connsiteY8" fmla="*/ 0 h 13072"/>
                <a:gd name="connsiteX9" fmla="*/ 8609 w 9453"/>
                <a:gd name="connsiteY9" fmla="*/ 1883 h 13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53" h="13072">
                  <a:moveTo>
                    <a:pt x="8609" y="1883"/>
                  </a:moveTo>
                  <a:cubicBezTo>
                    <a:pt x="9954" y="4304"/>
                    <a:pt x="9416" y="6726"/>
                    <a:pt x="8878" y="9147"/>
                  </a:cubicBezTo>
                  <a:cubicBezTo>
                    <a:pt x="8340" y="11030"/>
                    <a:pt x="7264" y="12644"/>
                    <a:pt x="5112" y="12913"/>
                  </a:cubicBezTo>
                  <a:cubicBezTo>
                    <a:pt x="2959" y="13451"/>
                    <a:pt x="1076" y="12644"/>
                    <a:pt x="0" y="10223"/>
                  </a:cubicBezTo>
                  <a:cubicBezTo>
                    <a:pt x="538" y="9685"/>
                    <a:pt x="538" y="9416"/>
                    <a:pt x="807" y="9416"/>
                  </a:cubicBezTo>
                  <a:cubicBezTo>
                    <a:pt x="1076" y="9416"/>
                    <a:pt x="1614" y="9147"/>
                    <a:pt x="1883" y="9147"/>
                  </a:cubicBezTo>
                  <a:cubicBezTo>
                    <a:pt x="5112" y="8609"/>
                    <a:pt x="5650" y="8071"/>
                    <a:pt x="5650" y="5381"/>
                  </a:cubicBezTo>
                  <a:cubicBezTo>
                    <a:pt x="5650" y="4304"/>
                    <a:pt x="5381" y="3228"/>
                    <a:pt x="5381" y="2152"/>
                  </a:cubicBezTo>
                  <a:cubicBezTo>
                    <a:pt x="5381" y="1345"/>
                    <a:pt x="5919" y="807"/>
                    <a:pt x="6457" y="0"/>
                  </a:cubicBezTo>
                  <a:cubicBezTo>
                    <a:pt x="6995" y="807"/>
                    <a:pt x="8340" y="1076"/>
                    <a:pt x="8609" y="188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1" name="Полилиния: фигура 3350">
              <a:extLst>
                <a:ext uri="{FF2B5EF4-FFF2-40B4-BE49-F238E27FC236}">
                  <a16:creationId xmlns:a16="http://schemas.microsoft.com/office/drawing/2014/main" id="{13D37347-A4E4-1FE9-681C-9EB7A63973E3}"/>
                </a:ext>
              </a:extLst>
            </p:cNvPr>
            <p:cNvSpPr/>
            <p:nvPr/>
          </p:nvSpPr>
          <p:spPr>
            <a:xfrm>
              <a:off x="4341119" y="7102489"/>
              <a:ext cx="5518" cy="14998"/>
            </a:xfrm>
            <a:custGeom>
              <a:avLst/>
              <a:gdLst>
                <a:gd name="connsiteX0" fmla="*/ 3065 w 5518"/>
                <a:gd name="connsiteY0" fmla="*/ 202 h 14998"/>
                <a:gd name="connsiteX1" fmla="*/ 5486 w 5518"/>
                <a:gd name="connsiteY1" fmla="*/ 4506 h 14998"/>
                <a:gd name="connsiteX2" fmla="*/ 106 w 5518"/>
                <a:gd name="connsiteY2" fmla="*/ 14998 h 14998"/>
                <a:gd name="connsiteX3" fmla="*/ 913 w 5518"/>
                <a:gd name="connsiteY3" fmla="*/ 12039 h 14998"/>
                <a:gd name="connsiteX4" fmla="*/ 106 w 5518"/>
                <a:gd name="connsiteY4" fmla="*/ 2354 h 14998"/>
                <a:gd name="connsiteX5" fmla="*/ 644 w 5518"/>
                <a:gd name="connsiteY5" fmla="*/ 202 h 14998"/>
                <a:gd name="connsiteX6" fmla="*/ 3065 w 5518"/>
                <a:gd name="connsiteY6" fmla="*/ 202 h 14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18" h="14998">
                  <a:moveTo>
                    <a:pt x="3065" y="202"/>
                  </a:moveTo>
                  <a:cubicBezTo>
                    <a:pt x="4679" y="1009"/>
                    <a:pt x="5486" y="2623"/>
                    <a:pt x="5486" y="4506"/>
                  </a:cubicBezTo>
                  <a:cubicBezTo>
                    <a:pt x="5755" y="8811"/>
                    <a:pt x="4410" y="12846"/>
                    <a:pt x="106" y="14998"/>
                  </a:cubicBezTo>
                  <a:cubicBezTo>
                    <a:pt x="375" y="13922"/>
                    <a:pt x="644" y="12846"/>
                    <a:pt x="913" y="12039"/>
                  </a:cubicBezTo>
                  <a:cubicBezTo>
                    <a:pt x="1989" y="8811"/>
                    <a:pt x="2796" y="5582"/>
                    <a:pt x="106" y="2354"/>
                  </a:cubicBezTo>
                  <a:cubicBezTo>
                    <a:pt x="-163" y="2085"/>
                    <a:pt x="106" y="471"/>
                    <a:pt x="644" y="202"/>
                  </a:cubicBezTo>
                  <a:cubicBezTo>
                    <a:pt x="1182" y="-67"/>
                    <a:pt x="2258" y="-67"/>
                    <a:pt x="3065" y="20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2" name="Полилиния: фигура 3351">
              <a:extLst>
                <a:ext uri="{FF2B5EF4-FFF2-40B4-BE49-F238E27FC236}">
                  <a16:creationId xmlns:a16="http://schemas.microsoft.com/office/drawing/2014/main" id="{9F373ADB-0F71-7994-99B3-D65CB567243D}"/>
                </a:ext>
              </a:extLst>
            </p:cNvPr>
            <p:cNvSpPr/>
            <p:nvPr/>
          </p:nvSpPr>
          <p:spPr>
            <a:xfrm>
              <a:off x="4298180" y="7409110"/>
              <a:ext cx="12644" cy="12106"/>
            </a:xfrm>
            <a:custGeom>
              <a:avLst/>
              <a:gdLst>
                <a:gd name="connsiteX0" fmla="*/ 12644 w 12644"/>
                <a:gd name="connsiteY0" fmla="*/ 9954 h 12106"/>
                <a:gd name="connsiteX1" fmla="*/ 9954 w 12644"/>
                <a:gd name="connsiteY1" fmla="*/ 12106 h 12106"/>
                <a:gd name="connsiteX2" fmla="*/ 6457 w 12644"/>
                <a:gd name="connsiteY2" fmla="*/ 11299 h 12106"/>
                <a:gd name="connsiteX3" fmla="*/ 0 w 12644"/>
                <a:gd name="connsiteY3" fmla="*/ 807 h 12106"/>
                <a:gd name="connsiteX4" fmla="*/ 1076 w 12644"/>
                <a:gd name="connsiteY4" fmla="*/ 0 h 12106"/>
                <a:gd name="connsiteX5" fmla="*/ 12644 w 12644"/>
                <a:gd name="connsiteY5" fmla="*/ 9954 h 1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44" h="12106">
                  <a:moveTo>
                    <a:pt x="12644" y="9954"/>
                  </a:moveTo>
                  <a:cubicBezTo>
                    <a:pt x="11030" y="11299"/>
                    <a:pt x="10492" y="12106"/>
                    <a:pt x="9954" y="12106"/>
                  </a:cubicBezTo>
                  <a:cubicBezTo>
                    <a:pt x="8878" y="12106"/>
                    <a:pt x="7264" y="11837"/>
                    <a:pt x="6457" y="11299"/>
                  </a:cubicBezTo>
                  <a:cubicBezTo>
                    <a:pt x="2959" y="8609"/>
                    <a:pt x="807" y="5381"/>
                    <a:pt x="0" y="807"/>
                  </a:cubicBezTo>
                  <a:cubicBezTo>
                    <a:pt x="0" y="538"/>
                    <a:pt x="538" y="269"/>
                    <a:pt x="1076" y="0"/>
                  </a:cubicBezTo>
                  <a:cubicBezTo>
                    <a:pt x="4304" y="4035"/>
                    <a:pt x="6726" y="8071"/>
                    <a:pt x="12644" y="995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3" name="Полилиния: фигура 3352">
              <a:extLst>
                <a:ext uri="{FF2B5EF4-FFF2-40B4-BE49-F238E27FC236}">
                  <a16:creationId xmlns:a16="http://schemas.microsoft.com/office/drawing/2014/main" id="{6E561D36-B3C9-EEF3-6210-2C52B8DBE73B}"/>
                </a:ext>
              </a:extLst>
            </p:cNvPr>
            <p:cNvSpPr/>
            <p:nvPr/>
          </p:nvSpPr>
          <p:spPr>
            <a:xfrm>
              <a:off x="4219625" y="6990507"/>
              <a:ext cx="6103" cy="19907"/>
            </a:xfrm>
            <a:custGeom>
              <a:avLst/>
              <a:gdLst>
                <a:gd name="connsiteX0" fmla="*/ 0 w 6103"/>
                <a:gd name="connsiteY0" fmla="*/ 17756 h 19907"/>
                <a:gd name="connsiteX1" fmla="*/ 4842 w 6103"/>
                <a:gd name="connsiteY1" fmla="*/ 0 h 19907"/>
                <a:gd name="connsiteX2" fmla="*/ 5650 w 6103"/>
                <a:gd name="connsiteY2" fmla="*/ 7533 h 19907"/>
                <a:gd name="connsiteX3" fmla="*/ 1076 w 6103"/>
                <a:gd name="connsiteY3" fmla="*/ 19908 h 19907"/>
                <a:gd name="connsiteX4" fmla="*/ 0 w 6103"/>
                <a:gd name="connsiteY4" fmla="*/ 17756 h 1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03" h="19907">
                  <a:moveTo>
                    <a:pt x="0" y="17756"/>
                  </a:moveTo>
                  <a:cubicBezTo>
                    <a:pt x="1345" y="11837"/>
                    <a:pt x="2690" y="5919"/>
                    <a:pt x="4842" y="0"/>
                  </a:cubicBezTo>
                  <a:cubicBezTo>
                    <a:pt x="6188" y="2690"/>
                    <a:pt x="6457" y="2690"/>
                    <a:pt x="5650" y="7533"/>
                  </a:cubicBezTo>
                  <a:cubicBezTo>
                    <a:pt x="4842" y="11837"/>
                    <a:pt x="4573" y="16142"/>
                    <a:pt x="1076" y="19908"/>
                  </a:cubicBezTo>
                  <a:cubicBezTo>
                    <a:pt x="538" y="18832"/>
                    <a:pt x="0" y="18294"/>
                    <a:pt x="0" y="1775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4" name="Полилиния: фигура 3353">
              <a:extLst>
                <a:ext uri="{FF2B5EF4-FFF2-40B4-BE49-F238E27FC236}">
                  <a16:creationId xmlns:a16="http://schemas.microsoft.com/office/drawing/2014/main" id="{5A0443C4-627B-CBFE-3D8F-94E447A9478D}"/>
                </a:ext>
              </a:extLst>
            </p:cNvPr>
            <p:cNvSpPr/>
            <p:nvPr/>
          </p:nvSpPr>
          <p:spPr>
            <a:xfrm>
              <a:off x="4301947" y="7272445"/>
              <a:ext cx="6994" cy="18831"/>
            </a:xfrm>
            <a:custGeom>
              <a:avLst/>
              <a:gdLst>
                <a:gd name="connsiteX0" fmla="*/ 6995 w 6994"/>
                <a:gd name="connsiteY0" fmla="*/ 16949 h 18831"/>
                <a:gd name="connsiteX1" fmla="*/ 5650 w 6994"/>
                <a:gd name="connsiteY1" fmla="*/ 18832 h 18831"/>
                <a:gd name="connsiteX2" fmla="*/ 0 w 6994"/>
                <a:gd name="connsiteY2" fmla="*/ 269 h 18831"/>
                <a:gd name="connsiteX3" fmla="*/ 807 w 6994"/>
                <a:gd name="connsiteY3" fmla="*/ 0 h 18831"/>
                <a:gd name="connsiteX4" fmla="*/ 6995 w 6994"/>
                <a:gd name="connsiteY4" fmla="*/ 16949 h 1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94" h="18831">
                  <a:moveTo>
                    <a:pt x="6995" y="16949"/>
                  </a:moveTo>
                  <a:cubicBezTo>
                    <a:pt x="6995" y="17487"/>
                    <a:pt x="6457" y="17756"/>
                    <a:pt x="5650" y="18832"/>
                  </a:cubicBezTo>
                  <a:cubicBezTo>
                    <a:pt x="2959" y="12106"/>
                    <a:pt x="269" y="3228"/>
                    <a:pt x="0" y="269"/>
                  </a:cubicBezTo>
                  <a:cubicBezTo>
                    <a:pt x="0" y="269"/>
                    <a:pt x="269" y="269"/>
                    <a:pt x="807" y="0"/>
                  </a:cubicBezTo>
                  <a:cubicBezTo>
                    <a:pt x="3497" y="5650"/>
                    <a:pt x="6726" y="10761"/>
                    <a:pt x="6995" y="1694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5" name="Полилиния: фигура 3354">
              <a:extLst>
                <a:ext uri="{FF2B5EF4-FFF2-40B4-BE49-F238E27FC236}">
                  <a16:creationId xmlns:a16="http://schemas.microsoft.com/office/drawing/2014/main" id="{7FFED80B-DEDF-AB3F-4F37-8AB8175B2A15}"/>
                </a:ext>
              </a:extLst>
            </p:cNvPr>
            <p:cNvSpPr/>
            <p:nvPr/>
          </p:nvSpPr>
          <p:spPr>
            <a:xfrm>
              <a:off x="4329656" y="6922175"/>
              <a:ext cx="10342" cy="18562"/>
            </a:xfrm>
            <a:custGeom>
              <a:avLst/>
              <a:gdLst>
                <a:gd name="connsiteX0" fmla="*/ 0 w 10342"/>
                <a:gd name="connsiteY0" fmla="*/ 1614 h 18562"/>
                <a:gd name="connsiteX1" fmla="*/ 0 w 10342"/>
                <a:gd name="connsiteY1" fmla="*/ 1076 h 18562"/>
                <a:gd name="connsiteX2" fmla="*/ 538 w 10342"/>
                <a:gd name="connsiteY2" fmla="*/ 0 h 18562"/>
                <a:gd name="connsiteX3" fmla="*/ 10223 w 10342"/>
                <a:gd name="connsiteY3" fmla="*/ 15065 h 18562"/>
                <a:gd name="connsiteX4" fmla="*/ 10223 w 10342"/>
                <a:gd name="connsiteY4" fmla="*/ 18563 h 18562"/>
                <a:gd name="connsiteX5" fmla="*/ 9147 w 10342"/>
                <a:gd name="connsiteY5" fmla="*/ 18294 h 18562"/>
                <a:gd name="connsiteX6" fmla="*/ 0 w 10342"/>
                <a:gd name="connsiteY6" fmla="*/ 1614 h 1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2" h="18562">
                  <a:moveTo>
                    <a:pt x="0" y="1614"/>
                  </a:moveTo>
                  <a:cubicBezTo>
                    <a:pt x="0" y="1345"/>
                    <a:pt x="0" y="1076"/>
                    <a:pt x="0" y="1076"/>
                  </a:cubicBezTo>
                  <a:cubicBezTo>
                    <a:pt x="0" y="807"/>
                    <a:pt x="269" y="807"/>
                    <a:pt x="538" y="0"/>
                  </a:cubicBezTo>
                  <a:cubicBezTo>
                    <a:pt x="5919" y="5919"/>
                    <a:pt x="9147" y="11030"/>
                    <a:pt x="10223" y="15065"/>
                  </a:cubicBezTo>
                  <a:cubicBezTo>
                    <a:pt x="10492" y="16142"/>
                    <a:pt x="10223" y="17218"/>
                    <a:pt x="10223" y="18563"/>
                  </a:cubicBezTo>
                  <a:cubicBezTo>
                    <a:pt x="9685" y="18563"/>
                    <a:pt x="9147" y="18563"/>
                    <a:pt x="9147" y="18294"/>
                  </a:cubicBezTo>
                  <a:cubicBezTo>
                    <a:pt x="5919" y="12644"/>
                    <a:pt x="2959" y="7264"/>
                    <a:pt x="0" y="161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6" name="Полилиния: фигура 3355">
              <a:extLst>
                <a:ext uri="{FF2B5EF4-FFF2-40B4-BE49-F238E27FC236}">
                  <a16:creationId xmlns:a16="http://schemas.microsoft.com/office/drawing/2014/main" id="{527EA33C-C3BD-D3DE-34AD-D33C707A0AE9}"/>
                </a:ext>
              </a:extLst>
            </p:cNvPr>
            <p:cNvSpPr/>
            <p:nvPr/>
          </p:nvSpPr>
          <p:spPr>
            <a:xfrm>
              <a:off x="4284895" y="7109311"/>
              <a:ext cx="6828" cy="13018"/>
            </a:xfrm>
            <a:custGeom>
              <a:avLst/>
              <a:gdLst>
                <a:gd name="connsiteX0" fmla="*/ 3600 w 6828"/>
                <a:gd name="connsiteY0" fmla="*/ 6292 h 13018"/>
                <a:gd name="connsiteX1" fmla="*/ 1448 w 6828"/>
                <a:gd name="connsiteY1" fmla="*/ 13018 h 13018"/>
                <a:gd name="connsiteX2" fmla="*/ 1179 w 6828"/>
                <a:gd name="connsiteY2" fmla="*/ 3064 h 13018"/>
                <a:gd name="connsiteX3" fmla="*/ 6828 w 6828"/>
                <a:gd name="connsiteY3" fmla="*/ 105 h 13018"/>
                <a:gd name="connsiteX4" fmla="*/ 3600 w 6828"/>
                <a:gd name="connsiteY4" fmla="*/ 6292 h 1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28" h="13018">
                  <a:moveTo>
                    <a:pt x="3600" y="6292"/>
                  </a:moveTo>
                  <a:cubicBezTo>
                    <a:pt x="2793" y="8176"/>
                    <a:pt x="3600" y="10866"/>
                    <a:pt x="1448" y="13018"/>
                  </a:cubicBezTo>
                  <a:cubicBezTo>
                    <a:pt x="-704" y="9252"/>
                    <a:pt x="-166" y="6023"/>
                    <a:pt x="1179" y="3064"/>
                  </a:cubicBezTo>
                  <a:cubicBezTo>
                    <a:pt x="1986" y="1181"/>
                    <a:pt x="3331" y="-433"/>
                    <a:pt x="6828" y="105"/>
                  </a:cubicBezTo>
                  <a:cubicBezTo>
                    <a:pt x="5483" y="2795"/>
                    <a:pt x="4407" y="4409"/>
                    <a:pt x="3600" y="629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7" name="Полилиния: фигура 3356">
              <a:extLst>
                <a:ext uri="{FF2B5EF4-FFF2-40B4-BE49-F238E27FC236}">
                  <a16:creationId xmlns:a16="http://schemas.microsoft.com/office/drawing/2014/main" id="{31FF5501-97E0-E41D-A7B2-584198CCA2FF}"/>
                </a:ext>
              </a:extLst>
            </p:cNvPr>
            <p:cNvSpPr/>
            <p:nvPr/>
          </p:nvSpPr>
          <p:spPr>
            <a:xfrm>
              <a:off x="4347681" y="7478519"/>
              <a:ext cx="12106" cy="7552"/>
            </a:xfrm>
            <a:custGeom>
              <a:avLst/>
              <a:gdLst>
                <a:gd name="connsiteX0" fmla="*/ 269 w 12106"/>
                <a:gd name="connsiteY0" fmla="*/ 0 h 7552"/>
                <a:gd name="connsiteX1" fmla="*/ 10761 w 12106"/>
                <a:gd name="connsiteY1" fmla="*/ 3766 h 7552"/>
                <a:gd name="connsiteX2" fmla="*/ 11299 w 12106"/>
                <a:gd name="connsiteY2" fmla="*/ 4035 h 7552"/>
                <a:gd name="connsiteX3" fmla="*/ 12106 w 12106"/>
                <a:gd name="connsiteY3" fmla="*/ 4843 h 7552"/>
                <a:gd name="connsiteX4" fmla="*/ 11568 w 12106"/>
                <a:gd name="connsiteY4" fmla="*/ 6457 h 7552"/>
                <a:gd name="connsiteX5" fmla="*/ 9416 w 12106"/>
                <a:gd name="connsiteY5" fmla="*/ 7533 h 7552"/>
                <a:gd name="connsiteX6" fmla="*/ 0 w 12106"/>
                <a:gd name="connsiteY6" fmla="*/ 269 h 7552"/>
                <a:gd name="connsiteX7" fmla="*/ 269 w 12106"/>
                <a:gd name="connsiteY7" fmla="*/ 0 h 7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106" h="7552">
                  <a:moveTo>
                    <a:pt x="269" y="0"/>
                  </a:moveTo>
                  <a:cubicBezTo>
                    <a:pt x="3228" y="2152"/>
                    <a:pt x="6457" y="4573"/>
                    <a:pt x="10761" y="3766"/>
                  </a:cubicBezTo>
                  <a:cubicBezTo>
                    <a:pt x="11030" y="3766"/>
                    <a:pt x="11299" y="3766"/>
                    <a:pt x="11299" y="4035"/>
                  </a:cubicBezTo>
                  <a:cubicBezTo>
                    <a:pt x="11568" y="4304"/>
                    <a:pt x="12106" y="4573"/>
                    <a:pt x="12106" y="4843"/>
                  </a:cubicBezTo>
                  <a:cubicBezTo>
                    <a:pt x="12106" y="5381"/>
                    <a:pt x="11837" y="6188"/>
                    <a:pt x="11568" y="6457"/>
                  </a:cubicBezTo>
                  <a:cubicBezTo>
                    <a:pt x="11030" y="6995"/>
                    <a:pt x="9954" y="7264"/>
                    <a:pt x="9416" y="7533"/>
                  </a:cubicBezTo>
                  <a:cubicBezTo>
                    <a:pt x="4842" y="7802"/>
                    <a:pt x="1614" y="5381"/>
                    <a:pt x="0" y="269"/>
                  </a:cubicBezTo>
                  <a:cubicBezTo>
                    <a:pt x="0" y="0"/>
                    <a:pt x="269" y="0"/>
                    <a:pt x="269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8" name="Полилиния: фигура 3357">
              <a:extLst>
                <a:ext uri="{FF2B5EF4-FFF2-40B4-BE49-F238E27FC236}">
                  <a16:creationId xmlns:a16="http://schemas.microsoft.com/office/drawing/2014/main" id="{C6CEE6C6-C726-D8F0-862A-57FC986D0555}"/>
                </a:ext>
              </a:extLst>
            </p:cNvPr>
            <p:cNvSpPr/>
            <p:nvPr/>
          </p:nvSpPr>
          <p:spPr>
            <a:xfrm>
              <a:off x="4398275" y="7334321"/>
              <a:ext cx="7448" cy="16141"/>
            </a:xfrm>
            <a:custGeom>
              <a:avLst/>
              <a:gdLst>
                <a:gd name="connsiteX0" fmla="*/ 2404 w 7448"/>
                <a:gd name="connsiteY0" fmla="*/ 7533 h 16141"/>
                <a:gd name="connsiteX1" fmla="*/ 252 w 7448"/>
                <a:gd name="connsiteY1" fmla="*/ 0 h 16141"/>
                <a:gd name="connsiteX2" fmla="*/ 2135 w 7448"/>
                <a:gd name="connsiteY2" fmla="*/ 1345 h 16141"/>
                <a:gd name="connsiteX3" fmla="*/ 7246 w 7448"/>
                <a:gd name="connsiteY3" fmla="*/ 12106 h 16141"/>
                <a:gd name="connsiteX4" fmla="*/ 7246 w 7448"/>
                <a:gd name="connsiteY4" fmla="*/ 15065 h 16141"/>
                <a:gd name="connsiteX5" fmla="*/ 5363 w 7448"/>
                <a:gd name="connsiteY5" fmla="*/ 16142 h 16141"/>
                <a:gd name="connsiteX6" fmla="*/ 2404 w 7448"/>
                <a:gd name="connsiteY6" fmla="*/ 7533 h 16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48" h="16141">
                  <a:moveTo>
                    <a:pt x="2404" y="7533"/>
                  </a:moveTo>
                  <a:cubicBezTo>
                    <a:pt x="1866" y="5112"/>
                    <a:pt x="-824" y="3228"/>
                    <a:pt x="252" y="0"/>
                  </a:cubicBezTo>
                  <a:cubicBezTo>
                    <a:pt x="1059" y="538"/>
                    <a:pt x="1597" y="807"/>
                    <a:pt x="2135" y="1345"/>
                  </a:cubicBezTo>
                  <a:cubicBezTo>
                    <a:pt x="4556" y="4573"/>
                    <a:pt x="6170" y="8340"/>
                    <a:pt x="7246" y="12106"/>
                  </a:cubicBezTo>
                  <a:cubicBezTo>
                    <a:pt x="7515" y="12913"/>
                    <a:pt x="7515" y="14258"/>
                    <a:pt x="7246" y="15065"/>
                  </a:cubicBezTo>
                  <a:cubicBezTo>
                    <a:pt x="7246" y="15334"/>
                    <a:pt x="6439" y="15604"/>
                    <a:pt x="5363" y="16142"/>
                  </a:cubicBezTo>
                  <a:cubicBezTo>
                    <a:pt x="4287" y="12913"/>
                    <a:pt x="3211" y="10223"/>
                    <a:pt x="2404" y="753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59" name="Полилиния: фигура 3358">
              <a:extLst>
                <a:ext uri="{FF2B5EF4-FFF2-40B4-BE49-F238E27FC236}">
                  <a16:creationId xmlns:a16="http://schemas.microsoft.com/office/drawing/2014/main" id="{E80EDA9B-ED0A-527F-A48C-9BC35BB9EE97}"/>
                </a:ext>
              </a:extLst>
            </p:cNvPr>
            <p:cNvSpPr/>
            <p:nvPr/>
          </p:nvSpPr>
          <p:spPr>
            <a:xfrm>
              <a:off x="4218071" y="7328941"/>
              <a:ext cx="8937" cy="11030"/>
            </a:xfrm>
            <a:custGeom>
              <a:avLst/>
              <a:gdLst>
                <a:gd name="connsiteX0" fmla="*/ 7742 w 8937"/>
                <a:gd name="connsiteY0" fmla="*/ 7533 h 11030"/>
                <a:gd name="connsiteX1" fmla="*/ 8549 w 8937"/>
                <a:gd name="connsiteY1" fmla="*/ 10223 h 11030"/>
                <a:gd name="connsiteX2" fmla="*/ 5859 w 8937"/>
                <a:gd name="connsiteY2" fmla="*/ 11030 h 11030"/>
                <a:gd name="connsiteX3" fmla="*/ 1554 w 8937"/>
                <a:gd name="connsiteY3" fmla="*/ 7533 h 11030"/>
                <a:gd name="connsiteX4" fmla="*/ 747 w 8937"/>
                <a:gd name="connsiteY4" fmla="*/ 0 h 11030"/>
                <a:gd name="connsiteX5" fmla="*/ 3976 w 8937"/>
                <a:gd name="connsiteY5" fmla="*/ 4304 h 11030"/>
                <a:gd name="connsiteX6" fmla="*/ 7742 w 8937"/>
                <a:gd name="connsiteY6" fmla="*/ 7533 h 1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37" h="11030">
                  <a:moveTo>
                    <a:pt x="7742" y="7533"/>
                  </a:moveTo>
                  <a:cubicBezTo>
                    <a:pt x="8818" y="8340"/>
                    <a:pt x="9356" y="9416"/>
                    <a:pt x="8549" y="10223"/>
                  </a:cubicBezTo>
                  <a:cubicBezTo>
                    <a:pt x="8011" y="10761"/>
                    <a:pt x="6666" y="11030"/>
                    <a:pt x="5859" y="11030"/>
                  </a:cubicBezTo>
                  <a:cubicBezTo>
                    <a:pt x="3707" y="10761"/>
                    <a:pt x="2630" y="9147"/>
                    <a:pt x="1554" y="7533"/>
                  </a:cubicBezTo>
                  <a:cubicBezTo>
                    <a:pt x="478" y="5650"/>
                    <a:pt x="-867" y="3497"/>
                    <a:pt x="747" y="0"/>
                  </a:cubicBezTo>
                  <a:cubicBezTo>
                    <a:pt x="2092" y="2152"/>
                    <a:pt x="2899" y="3497"/>
                    <a:pt x="3976" y="4304"/>
                  </a:cubicBezTo>
                  <a:cubicBezTo>
                    <a:pt x="5052" y="5650"/>
                    <a:pt x="6397" y="6457"/>
                    <a:pt x="7742" y="753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0" name="Полилиния: фигура 3359">
              <a:extLst>
                <a:ext uri="{FF2B5EF4-FFF2-40B4-BE49-F238E27FC236}">
                  <a16:creationId xmlns:a16="http://schemas.microsoft.com/office/drawing/2014/main" id="{F5FE7E22-1E2C-3D53-6545-77AA19197C1E}"/>
                </a:ext>
              </a:extLst>
            </p:cNvPr>
            <p:cNvSpPr/>
            <p:nvPr/>
          </p:nvSpPr>
          <p:spPr>
            <a:xfrm>
              <a:off x="4424622" y="7327865"/>
              <a:ext cx="9489" cy="16679"/>
            </a:xfrm>
            <a:custGeom>
              <a:avLst/>
              <a:gdLst>
                <a:gd name="connsiteX0" fmla="*/ 0 w 9489"/>
                <a:gd name="connsiteY0" fmla="*/ 0 h 16679"/>
                <a:gd name="connsiteX1" fmla="*/ 9416 w 9489"/>
                <a:gd name="connsiteY1" fmla="*/ 14527 h 16679"/>
                <a:gd name="connsiteX2" fmla="*/ 8878 w 9489"/>
                <a:gd name="connsiteY2" fmla="*/ 16680 h 16679"/>
                <a:gd name="connsiteX3" fmla="*/ 3497 w 9489"/>
                <a:gd name="connsiteY3" fmla="*/ 8609 h 16679"/>
                <a:gd name="connsiteX4" fmla="*/ 0 w 9489"/>
                <a:gd name="connsiteY4" fmla="*/ 0 h 1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89" h="16679">
                  <a:moveTo>
                    <a:pt x="0" y="0"/>
                  </a:moveTo>
                  <a:cubicBezTo>
                    <a:pt x="4035" y="4573"/>
                    <a:pt x="6995" y="9416"/>
                    <a:pt x="9416" y="14527"/>
                  </a:cubicBezTo>
                  <a:cubicBezTo>
                    <a:pt x="9685" y="14796"/>
                    <a:pt x="9147" y="15604"/>
                    <a:pt x="8878" y="16680"/>
                  </a:cubicBezTo>
                  <a:cubicBezTo>
                    <a:pt x="6188" y="14258"/>
                    <a:pt x="5112" y="11299"/>
                    <a:pt x="3497" y="8609"/>
                  </a:cubicBezTo>
                  <a:cubicBezTo>
                    <a:pt x="0" y="2690"/>
                    <a:pt x="0" y="269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1" name="Полилиния: фигура 3360">
              <a:extLst>
                <a:ext uri="{FF2B5EF4-FFF2-40B4-BE49-F238E27FC236}">
                  <a16:creationId xmlns:a16="http://schemas.microsoft.com/office/drawing/2014/main" id="{F16A385D-A6F1-C060-CCB1-03A5E8E075A4}"/>
                </a:ext>
              </a:extLst>
            </p:cNvPr>
            <p:cNvSpPr/>
            <p:nvPr/>
          </p:nvSpPr>
          <p:spPr>
            <a:xfrm>
              <a:off x="4313515" y="7303383"/>
              <a:ext cx="6725" cy="12375"/>
            </a:xfrm>
            <a:custGeom>
              <a:avLst/>
              <a:gdLst>
                <a:gd name="connsiteX0" fmla="*/ 6726 w 6725"/>
                <a:gd name="connsiteY0" fmla="*/ 11568 h 12375"/>
                <a:gd name="connsiteX1" fmla="*/ 5919 w 6725"/>
                <a:gd name="connsiteY1" fmla="*/ 12375 h 12375"/>
                <a:gd name="connsiteX2" fmla="*/ 4304 w 6725"/>
                <a:gd name="connsiteY2" fmla="*/ 11837 h 12375"/>
                <a:gd name="connsiteX3" fmla="*/ 0 w 6725"/>
                <a:gd name="connsiteY3" fmla="*/ 807 h 12375"/>
                <a:gd name="connsiteX4" fmla="*/ 1076 w 6725"/>
                <a:gd name="connsiteY4" fmla="*/ 0 h 12375"/>
                <a:gd name="connsiteX5" fmla="*/ 6457 w 6725"/>
                <a:gd name="connsiteY5" fmla="*/ 9685 h 12375"/>
                <a:gd name="connsiteX6" fmla="*/ 6726 w 6725"/>
                <a:gd name="connsiteY6" fmla="*/ 11568 h 12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5" h="12375">
                  <a:moveTo>
                    <a:pt x="6726" y="11568"/>
                  </a:moveTo>
                  <a:cubicBezTo>
                    <a:pt x="6726" y="11837"/>
                    <a:pt x="6188" y="12375"/>
                    <a:pt x="5919" y="12375"/>
                  </a:cubicBezTo>
                  <a:cubicBezTo>
                    <a:pt x="5381" y="12375"/>
                    <a:pt x="4573" y="12375"/>
                    <a:pt x="4304" y="11837"/>
                  </a:cubicBezTo>
                  <a:cubicBezTo>
                    <a:pt x="2690" y="8071"/>
                    <a:pt x="1345" y="4573"/>
                    <a:pt x="0" y="807"/>
                  </a:cubicBezTo>
                  <a:cubicBezTo>
                    <a:pt x="0" y="807"/>
                    <a:pt x="538" y="269"/>
                    <a:pt x="1076" y="0"/>
                  </a:cubicBezTo>
                  <a:cubicBezTo>
                    <a:pt x="3497" y="2959"/>
                    <a:pt x="5381" y="6188"/>
                    <a:pt x="6457" y="9685"/>
                  </a:cubicBezTo>
                  <a:cubicBezTo>
                    <a:pt x="6726" y="10492"/>
                    <a:pt x="6726" y="11030"/>
                    <a:pt x="6726" y="1156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2" name="Полилиния: фигура 3361">
              <a:extLst>
                <a:ext uri="{FF2B5EF4-FFF2-40B4-BE49-F238E27FC236}">
                  <a16:creationId xmlns:a16="http://schemas.microsoft.com/office/drawing/2014/main" id="{2EA1F4BC-9BB2-9B7E-4182-FBABE309D62E}"/>
                </a:ext>
              </a:extLst>
            </p:cNvPr>
            <p:cNvSpPr/>
            <p:nvPr/>
          </p:nvSpPr>
          <p:spPr>
            <a:xfrm>
              <a:off x="4327504" y="7329748"/>
              <a:ext cx="6725" cy="10453"/>
            </a:xfrm>
            <a:custGeom>
              <a:avLst/>
              <a:gdLst>
                <a:gd name="connsiteX0" fmla="*/ 4304 w 6725"/>
                <a:gd name="connsiteY0" fmla="*/ 9954 h 10453"/>
                <a:gd name="connsiteX1" fmla="*/ 0 w 6725"/>
                <a:gd name="connsiteY1" fmla="*/ 1345 h 10453"/>
                <a:gd name="connsiteX2" fmla="*/ 269 w 6725"/>
                <a:gd name="connsiteY2" fmla="*/ 0 h 10453"/>
                <a:gd name="connsiteX3" fmla="*/ 4035 w 6725"/>
                <a:gd name="connsiteY3" fmla="*/ 3766 h 10453"/>
                <a:gd name="connsiteX4" fmla="*/ 6726 w 6725"/>
                <a:gd name="connsiteY4" fmla="*/ 8878 h 10453"/>
                <a:gd name="connsiteX5" fmla="*/ 5919 w 6725"/>
                <a:gd name="connsiteY5" fmla="*/ 10223 h 10453"/>
                <a:gd name="connsiteX6" fmla="*/ 4304 w 6725"/>
                <a:gd name="connsiteY6" fmla="*/ 9954 h 10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25" h="10453">
                  <a:moveTo>
                    <a:pt x="4304" y="9954"/>
                  </a:moveTo>
                  <a:cubicBezTo>
                    <a:pt x="2690" y="7264"/>
                    <a:pt x="1345" y="4304"/>
                    <a:pt x="0" y="1345"/>
                  </a:cubicBezTo>
                  <a:cubicBezTo>
                    <a:pt x="0" y="1076"/>
                    <a:pt x="269" y="538"/>
                    <a:pt x="269" y="0"/>
                  </a:cubicBezTo>
                  <a:cubicBezTo>
                    <a:pt x="2690" y="269"/>
                    <a:pt x="2959" y="2421"/>
                    <a:pt x="4035" y="3766"/>
                  </a:cubicBezTo>
                  <a:cubicBezTo>
                    <a:pt x="5111" y="5381"/>
                    <a:pt x="5919" y="6995"/>
                    <a:pt x="6726" y="8878"/>
                  </a:cubicBezTo>
                  <a:cubicBezTo>
                    <a:pt x="6726" y="9147"/>
                    <a:pt x="6188" y="10223"/>
                    <a:pt x="5919" y="10223"/>
                  </a:cubicBezTo>
                  <a:cubicBezTo>
                    <a:pt x="5381" y="10761"/>
                    <a:pt x="4573" y="10223"/>
                    <a:pt x="4304" y="995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3" name="Полилиния: фигура 3362">
              <a:extLst>
                <a:ext uri="{FF2B5EF4-FFF2-40B4-BE49-F238E27FC236}">
                  <a16:creationId xmlns:a16="http://schemas.microsoft.com/office/drawing/2014/main" id="{FD189D6B-7C41-6827-74D6-636A76D80E4E}"/>
                </a:ext>
              </a:extLst>
            </p:cNvPr>
            <p:cNvSpPr/>
            <p:nvPr/>
          </p:nvSpPr>
          <p:spPr>
            <a:xfrm>
              <a:off x="4343108" y="7218073"/>
              <a:ext cx="6254" cy="7293"/>
            </a:xfrm>
            <a:custGeom>
              <a:avLst/>
              <a:gdLst>
                <a:gd name="connsiteX0" fmla="*/ 1076 w 6254"/>
                <a:gd name="connsiteY0" fmla="*/ 7293 h 7293"/>
                <a:gd name="connsiteX1" fmla="*/ 0 w 6254"/>
                <a:gd name="connsiteY1" fmla="*/ 2989 h 7293"/>
                <a:gd name="connsiteX2" fmla="*/ 2690 w 6254"/>
                <a:gd name="connsiteY2" fmla="*/ 30 h 7293"/>
                <a:gd name="connsiteX3" fmla="*/ 6188 w 6254"/>
                <a:gd name="connsiteY3" fmla="*/ 2989 h 7293"/>
                <a:gd name="connsiteX4" fmla="*/ 4573 w 6254"/>
                <a:gd name="connsiteY4" fmla="*/ 6755 h 7293"/>
                <a:gd name="connsiteX5" fmla="*/ 1076 w 6254"/>
                <a:gd name="connsiteY5" fmla="*/ 7293 h 7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54" h="7293">
                  <a:moveTo>
                    <a:pt x="1076" y="7293"/>
                  </a:moveTo>
                  <a:cubicBezTo>
                    <a:pt x="538" y="5679"/>
                    <a:pt x="0" y="4334"/>
                    <a:pt x="0" y="2989"/>
                  </a:cubicBezTo>
                  <a:cubicBezTo>
                    <a:pt x="0" y="1375"/>
                    <a:pt x="1345" y="30"/>
                    <a:pt x="2690" y="30"/>
                  </a:cubicBezTo>
                  <a:cubicBezTo>
                    <a:pt x="4304" y="-239"/>
                    <a:pt x="5919" y="1375"/>
                    <a:pt x="6188" y="2989"/>
                  </a:cubicBezTo>
                  <a:cubicBezTo>
                    <a:pt x="6457" y="4603"/>
                    <a:pt x="5919" y="5948"/>
                    <a:pt x="4573" y="6755"/>
                  </a:cubicBezTo>
                  <a:cubicBezTo>
                    <a:pt x="3497" y="7024"/>
                    <a:pt x="2421" y="7024"/>
                    <a:pt x="1076" y="729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4" name="Полилиния: фигура 3363">
              <a:extLst>
                <a:ext uri="{FF2B5EF4-FFF2-40B4-BE49-F238E27FC236}">
                  <a16:creationId xmlns:a16="http://schemas.microsoft.com/office/drawing/2014/main" id="{12C6D87A-C99F-28F2-1335-15688FB34862}"/>
                </a:ext>
              </a:extLst>
            </p:cNvPr>
            <p:cNvSpPr/>
            <p:nvPr/>
          </p:nvSpPr>
          <p:spPr>
            <a:xfrm>
              <a:off x="4450911" y="7525598"/>
              <a:ext cx="344" cy="269"/>
            </a:xfrm>
            <a:custGeom>
              <a:avLst/>
              <a:gdLst>
                <a:gd name="connsiteX0" fmla="*/ 344 w 344"/>
                <a:gd name="connsiteY0" fmla="*/ 269 h 269"/>
                <a:gd name="connsiteX1" fmla="*/ 344 w 344"/>
                <a:gd name="connsiteY1" fmla="*/ 269 h 269"/>
                <a:gd name="connsiteX2" fmla="*/ 344 w 344"/>
                <a:gd name="connsiteY2" fmla="*/ 269 h 269"/>
                <a:gd name="connsiteX3" fmla="*/ 75 w 344"/>
                <a:gd name="connsiteY3" fmla="*/ 0 h 269"/>
                <a:gd name="connsiteX4" fmla="*/ 344 w 344"/>
                <a:gd name="connsiteY4" fmla="*/ 269 h 269"/>
                <a:gd name="connsiteX5" fmla="*/ 344 w 344"/>
                <a:gd name="connsiteY5" fmla="*/ 269 h 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4" h="269">
                  <a:moveTo>
                    <a:pt x="344" y="269"/>
                  </a:moveTo>
                  <a:cubicBezTo>
                    <a:pt x="344" y="269"/>
                    <a:pt x="344" y="269"/>
                    <a:pt x="344" y="269"/>
                  </a:cubicBezTo>
                  <a:cubicBezTo>
                    <a:pt x="344" y="269"/>
                    <a:pt x="344" y="269"/>
                    <a:pt x="344" y="269"/>
                  </a:cubicBezTo>
                  <a:lnTo>
                    <a:pt x="75" y="0"/>
                  </a:lnTo>
                  <a:cubicBezTo>
                    <a:pt x="-194" y="0"/>
                    <a:pt x="344" y="269"/>
                    <a:pt x="344" y="269"/>
                  </a:cubicBezTo>
                  <a:cubicBezTo>
                    <a:pt x="344" y="269"/>
                    <a:pt x="344" y="269"/>
                    <a:pt x="344" y="26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3365" name="Рисунок 11">
            <a:extLst>
              <a:ext uri="{FF2B5EF4-FFF2-40B4-BE49-F238E27FC236}">
                <a16:creationId xmlns:a16="http://schemas.microsoft.com/office/drawing/2014/main" id="{3F77D9A9-2463-211D-3147-FF6414D63C84}"/>
              </a:ext>
            </a:extLst>
          </p:cNvPr>
          <p:cNvGrpSpPr/>
          <p:nvPr/>
        </p:nvGrpSpPr>
        <p:grpSpPr>
          <a:xfrm>
            <a:off x="4337727" y="7075519"/>
            <a:ext cx="762738" cy="702322"/>
            <a:chOff x="4337727" y="7075519"/>
            <a:chExt cx="762738" cy="702322"/>
          </a:xfrm>
        </p:grpSpPr>
        <p:sp>
          <p:nvSpPr>
            <p:cNvPr id="3366" name="Полилиния: фигура 3365">
              <a:extLst>
                <a:ext uri="{FF2B5EF4-FFF2-40B4-BE49-F238E27FC236}">
                  <a16:creationId xmlns:a16="http://schemas.microsoft.com/office/drawing/2014/main" id="{FAAA45D8-0AB4-9AFC-5CEF-7A7B9C68CFB0}"/>
                </a:ext>
              </a:extLst>
            </p:cNvPr>
            <p:cNvSpPr/>
            <p:nvPr/>
          </p:nvSpPr>
          <p:spPr>
            <a:xfrm>
              <a:off x="4361318" y="7400782"/>
              <a:ext cx="673991" cy="347322"/>
            </a:xfrm>
            <a:custGeom>
              <a:avLst/>
              <a:gdLst>
                <a:gd name="connsiteX0" fmla="*/ 524145 w 673991"/>
                <a:gd name="connsiteY0" fmla="*/ 242380 h 347322"/>
                <a:gd name="connsiteX1" fmla="*/ 522530 w 673991"/>
                <a:gd name="connsiteY1" fmla="*/ 242111 h 347322"/>
                <a:gd name="connsiteX2" fmla="*/ 518764 w 673991"/>
                <a:gd name="connsiteY2" fmla="*/ 242380 h 347322"/>
                <a:gd name="connsiteX3" fmla="*/ 493207 w 673991"/>
                <a:gd name="connsiteY3" fmla="*/ 248299 h 347322"/>
                <a:gd name="connsiteX4" fmla="*/ 475989 w 673991"/>
                <a:gd name="connsiteY4" fmla="*/ 268207 h 347322"/>
                <a:gd name="connsiteX5" fmla="*/ 468725 w 673991"/>
                <a:gd name="connsiteY5" fmla="*/ 274663 h 347322"/>
                <a:gd name="connsiteX6" fmla="*/ 443437 w 673991"/>
                <a:gd name="connsiteY6" fmla="*/ 294033 h 347322"/>
                <a:gd name="connsiteX7" fmla="*/ 362729 w 673991"/>
                <a:gd name="connsiteY7" fmla="*/ 336539 h 347322"/>
                <a:gd name="connsiteX8" fmla="*/ 285250 w 673991"/>
                <a:gd name="connsiteY8" fmla="*/ 347300 h 347322"/>
                <a:gd name="connsiteX9" fmla="*/ 205888 w 673991"/>
                <a:gd name="connsiteY9" fmla="*/ 329544 h 347322"/>
                <a:gd name="connsiteX10" fmla="*/ 193243 w 673991"/>
                <a:gd name="connsiteY10" fmla="*/ 326854 h 347322"/>
                <a:gd name="connsiteX11" fmla="*/ 190822 w 673991"/>
                <a:gd name="connsiteY11" fmla="*/ 325778 h 347322"/>
                <a:gd name="connsiteX12" fmla="*/ 110653 w 673991"/>
                <a:gd name="connsiteY12" fmla="*/ 270897 h 347322"/>
                <a:gd name="connsiteX13" fmla="*/ 72182 w 673991"/>
                <a:gd name="connsiteY13" fmla="*/ 233502 h 347322"/>
                <a:gd name="connsiteX14" fmla="*/ 33711 w 673991"/>
                <a:gd name="connsiteY14" fmla="*/ 179697 h 347322"/>
                <a:gd name="connsiteX15" fmla="*/ 12189 w 673991"/>
                <a:gd name="connsiteY15" fmla="*/ 133156 h 347322"/>
                <a:gd name="connsiteX16" fmla="*/ 10306 w 673991"/>
                <a:gd name="connsiteY16" fmla="*/ 126968 h 347322"/>
                <a:gd name="connsiteX17" fmla="*/ 621 w 673991"/>
                <a:gd name="connsiteY17" fmla="*/ 80158 h 347322"/>
                <a:gd name="connsiteX18" fmla="*/ 621 w 673991"/>
                <a:gd name="connsiteY18" fmla="*/ 72894 h 347322"/>
                <a:gd name="connsiteX19" fmla="*/ 2504 w 673991"/>
                <a:gd name="connsiteY19" fmla="*/ 65092 h 347322"/>
                <a:gd name="connsiteX20" fmla="*/ 6540 w 673991"/>
                <a:gd name="connsiteY20" fmla="*/ 58636 h 347322"/>
                <a:gd name="connsiteX21" fmla="*/ 11651 w 673991"/>
                <a:gd name="connsiteY21" fmla="*/ 64016 h 347322"/>
                <a:gd name="connsiteX22" fmla="*/ 24834 w 673991"/>
                <a:gd name="connsiteY22" fmla="*/ 117014 h 347322"/>
                <a:gd name="connsiteX23" fmla="*/ 36402 w 673991"/>
                <a:gd name="connsiteY23" fmla="*/ 143379 h 347322"/>
                <a:gd name="connsiteX24" fmla="*/ 48508 w 673991"/>
                <a:gd name="connsiteY24" fmla="*/ 171895 h 347322"/>
                <a:gd name="connsiteX25" fmla="*/ 90745 w 673991"/>
                <a:gd name="connsiteY25" fmla="*/ 229467 h 347322"/>
                <a:gd name="connsiteX26" fmla="*/ 147240 w 673991"/>
                <a:gd name="connsiteY26" fmla="*/ 276008 h 347322"/>
                <a:gd name="connsiteX27" fmla="*/ 162844 w 673991"/>
                <a:gd name="connsiteY27" fmla="*/ 286231 h 347322"/>
                <a:gd name="connsiteX28" fmla="*/ 180061 w 673991"/>
                <a:gd name="connsiteY28" fmla="*/ 297530 h 347322"/>
                <a:gd name="connsiteX29" fmla="*/ 233059 w 673991"/>
                <a:gd name="connsiteY29" fmla="*/ 327661 h 347322"/>
                <a:gd name="connsiteX30" fmla="*/ 280139 w 673991"/>
                <a:gd name="connsiteY30" fmla="*/ 332773 h 347322"/>
                <a:gd name="connsiteX31" fmla="*/ 335558 w 673991"/>
                <a:gd name="connsiteY31" fmla="*/ 327392 h 347322"/>
                <a:gd name="connsiteX32" fmla="*/ 391515 w 673991"/>
                <a:gd name="connsiteY32" fmla="*/ 304525 h 347322"/>
                <a:gd name="connsiteX33" fmla="*/ 398510 w 673991"/>
                <a:gd name="connsiteY33" fmla="*/ 300221 h 347322"/>
                <a:gd name="connsiteX34" fmla="*/ 424067 w 673991"/>
                <a:gd name="connsiteY34" fmla="*/ 286769 h 347322"/>
                <a:gd name="connsiteX35" fmla="*/ 430255 w 673991"/>
                <a:gd name="connsiteY35" fmla="*/ 282465 h 347322"/>
                <a:gd name="connsiteX36" fmla="*/ 446934 w 673991"/>
                <a:gd name="connsiteY36" fmla="*/ 268476 h 347322"/>
                <a:gd name="connsiteX37" fmla="*/ 463345 w 673991"/>
                <a:gd name="connsiteY37" fmla="*/ 244263 h 347322"/>
                <a:gd name="connsiteX38" fmla="*/ 465497 w 673991"/>
                <a:gd name="connsiteY38" fmla="*/ 239152 h 347322"/>
                <a:gd name="connsiteX39" fmla="*/ 468725 w 673991"/>
                <a:gd name="connsiteY39" fmla="*/ 232964 h 347322"/>
                <a:gd name="connsiteX40" fmla="*/ 481100 w 673991"/>
                <a:gd name="connsiteY40" fmla="*/ 225431 h 347322"/>
                <a:gd name="connsiteX41" fmla="*/ 481638 w 673991"/>
                <a:gd name="connsiteY41" fmla="*/ 219244 h 347322"/>
                <a:gd name="connsiteX42" fmla="*/ 463883 w 673991"/>
                <a:gd name="connsiteY42" fmla="*/ 206869 h 347322"/>
                <a:gd name="connsiteX43" fmla="*/ 449894 w 673991"/>
                <a:gd name="connsiteY43" fmla="*/ 210366 h 347322"/>
                <a:gd name="connsiteX44" fmla="*/ 445589 w 673991"/>
                <a:gd name="connsiteY44" fmla="*/ 214132 h 347322"/>
                <a:gd name="connsiteX45" fmla="*/ 439671 w 673991"/>
                <a:gd name="connsiteY45" fmla="*/ 219513 h 347322"/>
                <a:gd name="connsiteX46" fmla="*/ 400393 w 673991"/>
                <a:gd name="connsiteY46" fmla="*/ 251527 h 347322"/>
                <a:gd name="connsiteX47" fmla="*/ 303813 w 673991"/>
                <a:gd name="connsiteY47" fmla="*/ 280313 h 347322"/>
                <a:gd name="connsiteX48" fmla="*/ 255119 w 673991"/>
                <a:gd name="connsiteY48" fmla="*/ 278429 h 347322"/>
                <a:gd name="connsiteX49" fmla="*/ 215034 w 673991"/>
                <a:gd name="connsiteY49" fmla="*/ 271704 h 347322"/>
                <a:gd name="connsiteX50" fmla="*/ 190015 w 673991"/>
                <a:gd name="connsiteY50" fmla="*/ 269283 h 347322"/>
                <a:gd name="connsiteX51" fmla="*/ 182482 w 673991"/>
                <a:gd name="connsiteY51" fmla="*/ 266054 h 347322"/>
                <a:gd name="connsiteX52" fmla="*/ 165265 w 673991"/>
                <a:gd name="connsiteY52" fmla="*/ 258522 h 347322"/>
                <a:gd name="connsiteX53" fmla="*/ 138631 w 673991"/>
                <a:gd name="connsiteY53" fmla="*/ 243187 h 347322"/>
                <a:gd name="connsiteX54" fmla="*/ 118992 w 673991"/>
                <a:gd name="connsiteY54" fmla="*/ 230005 h 347322"/>
                <a:gd name="connsiteX55" fmla="*/ 105541 w 673991"/>
                <a:gd name="connsiteY55" fmla="*/ 218168 h 347322"/>
                <a:gd name="connsiteX56" fmla="*/ 105003 w 673991"/>
                <a:gd name="connsiteY56" fmla="*/ 212787 h 347322"/>
                <a:gd name="connsiteX57" fmla="*/ 110115 w 673991"/>
                <a:gd name="connsiteY57" fmla="*/ 211711 h 347322"/>
                <a:gd name="connsiteX58" fmla="*/ 122490 w 673991"/>
                <a:gd name="connsiteY58" fmla="*/ 216016 h 347322"/>
                <a:gd name="connsiteX59" fmla="*/ 129215 w 673991"/>
                <a:gd name="connsiteY59" fmla="*/ 218706 h 347322"/>
                <a:gd name="connsiteX60" fmla="*/ 138631 w 673991"/>
                <a:gd name="connsiteY60" fmla="*/ 223548 h 347322"/>
                <a:gd name="connsiteX61" fmla="*/ 148047 w 673991"/>
                <a:gd name="connsiteY61" fmla="*/ 228122 h 347322"/>
                <a:gd name="connsiteX62" fmla="*/ 156656 w 673991"/>
                <a:gd name="connsiteY62" fmla="*/ 231888 h 347322"/>
                <a:gd name="connsiteX63" fmla="*/ 169569 w 673991"/>
                <a:gd name="connsiteY63" fmla="*/ 237269 h 347322"/>
                <a:gd name="connsiteX64" fmla="*/ 234404 w 673991"/>
                <a:gd name="connsiteY64" fmla="*/ 253948 h 347322"/>
                <a:gd name="connsiteX65" fmla="*/ 272606 w 673991"/>
                <a:gd name="connsiteY65" fmla="*/ 262826 h 347322"/>
                <a:gd name="connsiteX66" fmla="*/ 354928 w 673991"/>
                <a:gd name="connsiteY66" fmla="*/ 255293 h 347322"/>
                <a:gd name="connsiteX67" fmla="*/ 370531 w 673991"/>
                <a:gd name="connsiteY67" fmla="*/ 250182 h 347322"/>
                <a:gd name="connsiteX68" fmla="*/ 395281 w 673991"/>
                <a:gd name="connsiteY68" fmla="*/ 234847 h 347322"/>
                <a:gd name="connsiteX69" fmla="*/ 400124 w 673991"/>
                <a:gd name="connsiteY69" fmla="*/ 231888 h 347322"/>
                <a:gd name="connsiteX70" fmla="*/ 419225 w 673991"/>
                <a:gd name="connsiteY70" fmla="*/ 217092 h 347322"/>
                <a:gd name="connsiteX71" fmla="*/ 425950 w 673991"/>
                <a:gd name="connsiteY71" fmla="*/ 204448 h 347322"/>
                <a:gd name="connsiteX72" fmla="*/ 431331 w 673991"/>
                <a:gd name="connsiteY72" fmla="*/ 192879 h 347322"/>
                <a:gd name="connsiteX73" fmla="*/ 436173 w 673991"/>
                <a:gd name="connsiteY73" fmla="*/ 184271 h 347322"/>
                <a:gd name="connsiteX74" fmla="*/ 447203 w 673991"/>
                <a:gd name="connsiteY74" fmla="*/ 182926 h 347322"/>
                <a:gd name="connsiteX75" fmla="*/ 469801 w 673991"/>
                <a:gd name="connsiteY75" fmla="*/ 192341 h 347322"/>
                <a:gd name="connsiteX76" fmla="*/ 436442 w 673991"/>
                <a:gd name="connsiteY76" fmla="*/ 176200 h 347322"/>
                <a:gd name="connsiteX77" fmla="*/ 429986 w 673991"/>
                <a:gd name="connsiteY77" fmla="*/ 171357 h 347322"/>
                <a:gd name="connsiteX78" fmla="*/ 429986 w 673991"/>
                <a:gd name="connsiteY78" fmla="*/ 161134 h 347322"/>
                <a:gd name="connsiteX79" fmla="*/ 420032 w 673991"/>
                <a:gd name="connsiteY79" fmla="*/ 163287 h 347322"/>
                <a:gd name="connsiteX80" fmla="*/ 409809 w 673991"/>
                <a:gd name="connsiteY80" fmla="*/ 155754 h 347322"/>
                <a:gd name="connsiteX81" fmla="*/ 391515 w 673991"/>
                <a:gd name="connsiteY81" fmla="*/ 136115 h 347322"/>
                <a:gd name="connsiteX82" fmla="*/ 387480 w 673991"/>
                <a:gd name="connsiteY82" fmla="*/ 128582 h 347322"/>
                <a:gd name="connsiteX83" fmla="*/ 383982 w 673991"/>
                <a:gd name="connsiteY83" fmla="*/ 121588 h 347322"/>
                <a:gd name="connsiteX84" fmla="*/ 379947 w 673991"/>
                <a:gd name="connsiteY84" fmla="*/ 119705 h 347322"/>
                <a:gd name="connsiteX85" fmla="*/ 360577 w 673991"/>
                <a:gd name="connsiteY85" fmla="*/ 116476 h 347322"/>
                <a:gd name="connsiteX86" fmla="*/ 347395 w 673991"/>
                <a:gd name="connsiteY86" fmla="*/ 102487 h 347322"/>
                <a:gd name="connsiteX87" fmla="*/ 347664 w 673991"/>
                <a:gd name="connsiteY87" fmla="*/ 98452 h 347322"/>
                <a:gd name="connsiteX88" fmla="*/ 339593 w 673991"/>
                <a:gd name="connsiteY88" fmla="*/ 92264 h 347322"/>
                <a:gd name="connsiteX89" fmla="*/ 314574 w 673991"/>
                <a:gd name="connsiteY89" fmla="*/ 94685 h 347322"/>
                <a:gd name="connsiteX90" fmla="*/ 299239 w 673991"/>
                <a:gd name="connsiteY90" fmla="*/ 89305 h 347322"/>
                <a:gd name="connsiteX91" fmla="*/ 290631 w 673991"/>
                <a:gd name="connsiteY91" fmla="*/ 84462 h 347322"/>
                <a:gd name="connsiteX92" fmla="*/ 249201 w 673991"/>
                <a:gd name="connsiteY92" fmla="*/ 36307 h 347322"/>
                <a:gd name="connsiteX93" fmla="*/ 244089 w 673991"/>
                <a:gd name="connsiteY93" fmla="*/ 18551 h 347322"/>
                <a:gd name="connsiteX94" fmla="*/ 256195 w 673991"/>
                <a:gd name="connsiteY94" fmla="*/ 13978 h 347322"/>
                <a:gd name="connsiteX95" fmla="*/ 269916 w 673991"/>
                <a:gd name="connsiteY95" fmla="*/ 12633 h 347322"/>
                <a:gd name="connsiteX96" fmla="*/ 310269 w 673991"/>
                <a:gd name="connsiteY96" fmla="*/ 526 h 347322"/>
                <a:gd name="connsiteX97" fmla="*/ 375643 w 673991"/>
                <a:gd name="connsiteY97" fmla="*/ 35231 h 347322"/>
                <a:gd name="connsiteX98" fmla="*/ 389632 w 673991"/>
                <a:gd name="connsiteY98" fmla="*/ 47068 h 347322"/>
                <a:gd name="connsiteX99" fmla="*/ 437518 w 673991"/>
                <a:gd name="connsiteY99" fmla="*/ 52986 h 347322"/>
                <a:gd name="connsiteX100" fmla="*/ 461193 w 673991"/>
                <a:gd name="connsiteY100" fmla="*/ 60519 h 347322"/>
                <a:gd name="connsiteX101" fmla="*/ 471416 w 673991"/>
                <a:gd name="connsiteY101" fmla="*/ 62671 h 347322"/>
                <a:gd name="connsiteX102" fmla="*/ 496704 w 673991"/>
                <a:gd name="connsiteY102" fmla="*/ 73163 h 347322"/>
                <a:gd name="connsiteX103" fmla="*/ 499663 w 673991"/>
                <a:gd name="connsiteY103" fmla="*/ 78544 h 347322"/>
                <a:gd name="connsiteX104" fmla="*/ 494552 w 673991"/>
                <a:gd name="connsiteY104" fmla="*/ 80427 h 347322"/>
                <a:gd name="connsiteX105" fmla="*/ 478948 w 673991"/>
                <a:gd name="connsiteY105" fmla="*/ 74777 h 347322"/>
                <a:gd name="connsiteX106" fmla="*/ 476796 w 673991"/>
                <a:gd name="connsiteY106" fmla="*/ 73701 h 347322"/>
                <a:gd name="connsiteX107" fmla="*/ 467918 w 673991"/>
                <a:gd name="connsiteY107" fmla="*/ 70204 h 347322"/>
                <a:gd name="connsiteX108" fmla="*/ 441285 w 673991"/>
                <a:gd name="connsiteY108" fmla="*/ 62133 h 347322"/>
                <a:gd name="connsiteX109" fmla="*/ 452584 w 673991"/>
                <a:gd name="connsiteY109" fmla="*/ 68590 h 347322"/>
                <a:gd name="connsiteX110" fmla="*/ 446396 w 673991"/>
                <a:gd name="connsiteY110" fmla="*/ 75315 h 347322"/>
                <a:gd name="connsiteX111" fmla="*/ 479217 w 673991"/>
                <a:gd name="connsiteY111" fmla="*/ 83924 h 347322"/>
                <a:gd name="connsiteX112" fmla="*/ 545667 w 673991"/>
                <a:gd name="connsiteY112" fmla="*/ 101142 h 347322"/>
                <a:gd name="connsiteX113" fmla="*/ 587096 w 673991"/>
                <a:gd name="connsiteY113" fmla="*/ 124009 h 347322"/>
                <a:gd name="connsiteX114" fmla="*/ 594629 w 673991"/>
                <a:gd name="connsiteY114" fmla="*/ 132618 h 347322"/>
                <a:gd name="connsiteX115" fmla="*/ 595974 w 673991"/>
                <a:gd name="connsiteY115" fmla="*/ 136922 h 347322"/>
                <a:gd name="connsiteX116" fmla="*/ 591401 w 673991"/>
                <a:gd name="connsiteY116" fmla="*/ 137998 h 347322"/>
                <a:gd name="connsiteX117" fmla="*/ 571493 w 673991"/>
                <a:gd name="connsiteY117" fmla="*/ 132887 h 347322"/>
                <a:gd name="connsiteX118" fmla="*/ 526297 w 673991"/>
                <a:gd name="connsiteY118" fmla="*/ 120512 h 347322"/>
                <a:gd name="connsiteX119" fmla="*/ 600010 w 673991"/>
                <a:gd name="connsiteY119" fmla="*/ 147414 h 347322"/>
                <a:gd name="connsiteX120" fmla="*/ 624491 w 673991"/>
                <a:gd name="connsiteY120" fmla="*/ 165170 h 347322"/>
                <a:gd name="connsiteX121" fmla="*/ 655967 w 673991"/>
                <a:gd name="connsiteY121" fmla="*/ 185078 h 347322"/>
                <a:gd name="connsiteX122" fmla="*/ 664307 w 673991"/>
                <a:gd name="connsiteY122" fmla="*/ 188306 h 347322"/>
                <a:gd name="connsiteX123" fmla="*/ 667266 w 673991"/>
                <a:gd name="connsiteY123" fmla="*/ 193148 h 347322"/>
                <a:gd name="connsiteX124" fmla="*/ 662154 w 673991"/>
                <a:gd name="connsiteY124" fmla="*/ 193956 h 347322"/>
                <a:gd name="connsiteX125" fmla="*/ 637942 w 673991"/>
                <a:gd name="connsiteY125" fmla="*/ 186423 h 347322"/>
                <a:gd name="connsiteX126" fmla="*/ 599203 w 673991"/>
                <a:gd name="connsiteY126" fmla="*/ 179697 h 347322"/>
                <a:gd name="connsiteX127" fmla="*/ 610233 w 673991"/>
                <a:gd name="connsiteY127" fmla="*/ 187768 h 347322"/>
                <a:gd name="connsiteX128" fmla="*/ 617765 w 673991"/>
                <a:gd name="connsiteY128" fmla="*/ 190727 h 347322"/>
                <a:gd name="connsiteX129" fmla="*/ 659464 w 673991"/>
                <a:gd name="connsiteY129" fmla="*/ 203909 h 347322"/>
                <a:gd name="connsiteX130" fmla="*/ 661616 w 673991"/>
                <a:gd name="connsiteY130" fmla="*/ 209021 h 347322"/>
                <a:gd name="connsiteX131" fmla="*/ 654084 w 673991"/>
                <a:gd name="connsiteY131" fmla="*/ 237269 h 347322"/>
                <a:gd name="connsiteX132" fmla="*/ 633100 w 673991"/>
                <a:gd name="connsiteY132" fmla="*/ 238614 h 347322"/>
                <a:gd name="connsiteX133" fmla="*/ 583868 w 673991"/>
                <a:gd name="connsiteY133" fmla="*/ 222472 h 347322"/>
                <a:gd name="connsiteX134" fmla="*/ 541900 w 673991"/>
                <a:gd name="connsiteY134" fmla="*/ 206331 h 347322"/>
                <a:gd name="connsiteX135" fmla="*/ 518226 w 673991"/>
                <a:gd name="connsiteY135" fmla="*/ 197453 h 347322"/>
                <a:gd name="connsiteX136" fmla="*/ 498318 w 673991"/>
                <a:gd name="connsiteY136" fmla="*/ 184540 h 347322"/>
                <a:gd name="connsiteX137" fmla="*/ 486750 w 673991"/>
                <a:gd name="connsiteY137" fmla="*/ 176738 h 347322"/>
                <a:gd name="connsiteX138" fmla="*/ 496435 w 673991"/>
                <a:gd name="connsiteY138" fmla="*/ 183195 h 347322"/>
                <a:gd name="connsiteX139" fmla="*/ 526297 w 673991"/>
                <a:gd name="connsiteY139" fmla="*/ 202026 h 347322"/>
                <a:gd name="connsiteX140" fmla="*/ 539479 w 673991"/>
                <a:gd name="connsiteY140" fmla="*/ 205255 h 347322"/>
                <a:gd name="connsiteX141" fmla="*/ 573107 w 673991"/>
                <a:gd name="connsiteY141" fmla="*/ 223279 h 347322"/>
                <a:gd name="connsiteX142" fmla="*/ 579833 w 673991"/>
                <a:gd name="connsiteY142" fmla="*/ 228929 h 347322"/>
                <a:gd name="connsiteX143" fmla="*/ 574990 w 673991"/>
                <a:gd name="connsiteY143" fmla="*/ 231888 h 347322"/>
                <a:gd name="connsiteX144" fmla="*/ 565843 w 673991"/>
                <a:gd name="connsiteY144" fmla="*/ 228660 h 347322"/>
                <a:gd name="connsiteX145" fmla="*/ 564767 w 673991"/>
                <a:gd name="connsiteY145" fmla="*/ 228122 h 347322"/>
                <a:gd name="connsiteX146" fmla="*/ 564767 w 673991"/>
                <a:gd name="connsiteY146" fmla="*/ 228391 h 347322"/>
                <a:gd name="connsiteX147" fmla="*/ 570417 w 673991"/>
                <a:gd name="connsiteY147" fmla="*/ 233771 h 347322"/>
                <a:gd name="connsiteX148" fmla="*/ 570686 w 673991"/>
                <a:gd name="connsiteY148" fmla="*/ 238345 h 347322"/>
                <a:gd name="connsiteX149" fmla="*/ 567458 w 673991"/>
                <a:gd name="connsiteY149" fmla="*/ 240228 h 347322"/>
                <a:gd name="connsiteX150" fmla="*/ 554275 w 673991"/>
                <a:gd name="connsiteY150" fmla="*/ 236731 h 347322"/>
                <a:gd name="connsiteX151" fmla="*/ 535713 w 673991"/>
                <a:gd name="connsiteY151" fmla="*/ 228391 h 347322"/>
                <a:gd name="connsiteX152" fmla="*/ 550240 w 673991"/>
                <a:gd name="connsiteY152" fmla="*/ 234847 h 347322"/>
                <a:gd name="connsiteX153" fmla="*/ 575259 w 673991"/>
                <a:gd name="connsiteY153" fmla="*/ 245070 h 347322"/>
                <a:gd name="connsiteX154" fmla="*/ 666190 w 673991"/>
                <a:gd name="connsiteY154" fmla="*/ 274125 h 347322"/>
                <a:gd name="connsiteX155" fmla="*/ 673992 w 673991"/>
                <a:gd name="connsiteY155" fmla="*/ 274663 h 347322"/>
                <a:gd name="connsiteX156" fmla="*/ 667266 w 673991"/>
                <a:gd name="connsiteY156" fmla="*/ 290536 h 347322"/>
                <a:gd name="connsiteX157" fmla="*/ 637942 w 673991"/>
                <a:gd name="connsiteY157" fmla="*/ 286231 h 347322"/>
                <a:gd name="connsiteX158" fmla="*/ 595167 w 673991"/>
                <a:gd name="connsiteY158" fmla="*/ 270897 h 347322"/>
                <a:gd name="connsiteX159" fmla="*/ 587096 w 673991"/>
                <a:gd name="connsiteY159" fmla="*/ 270897 h 347322"/>
                <a:gd name="connsiteX160" fmla="*/ 565036 w 673991"/>
                <a:gd name="connsiteY160" fmla="*/ 287576 h 347322"/>
                <a:gd name="connsiteX161" fmla="*/ 546474 w 673991"/>
                <a:gd name="connsiteY161" fmla="*/ 294840 h 347322"/>
                <a:gd name="connsiteX162" fmla="*/ 528180 w 673991"/>
                <a:gd name="connsiteY162" fmla="*/ 298606 h 347322"/>
                <a:gd name="connsiteX163" fmla="*/ 517957 w 673991"/>
                <a:gd name="connsiteY163" fmla="*/ 302911 h 347322"/>
                <a:gd name="connsiteX164" fmla="*/ 507734 w 673991"/>
                <a:gd name="connsiteY164" fmla="*/ 303180 h 347322"/>
                <a:gd name="connsiteX165" fmla="*/ 501815 w 673991"/>
                <a:gd name="connsiteY165" fmla="*/ 287576 h 347322"/>
                <a:gd name="connsiteX166" fmla="*/ 523606 w 673991"/>
                <a:gd name="connsiteY166" fmla="*/ 274125 h 347322"/>
                <a:gd name="connsiteX167" fmla="*/ 529525 w 673991"/>
                <a:gd name="connsiteY167" fmla="*/ 268207 h 347322"/>
                <a:gd name="connsiteX168" fmla="*/ 537058 w 673991"/>
                <a:gd name="connsiteY168" fmla="*/ 260943 h 347322"/>
                <a:gd name="connsiteX169" fmla="*/ 541093 w 673991"/>
                <a:gd name="connsiteY169" fmla="*/ 254217 h 347322"/>
                <a:gd name="connsiteX170" fmla="*/ 537058 w 673991"/>
                <a:gd name="connsiteY170" fmla="*/ 249644 h 347322"/>
                <a:gd name="connsiteX171" fmla="*/ 531946 w 673991"/>
                <a:gd name="connsiteY171" fmla="*/ 245877 h 347322"/>
                <a:gd name="connsiteX172" fmla="*/ 524145 w 673991"/>
                <a:gd name="connsiteY172" fmla="*/ 242380 h 347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</a:cxnLst>
              <a:rect l="l" t="t" r="r" b="b"/>
              <a:pathLst>
                <a:path w="673991" h="347322">
                  <a:moveTo>
                    <a:pt x="524145" y="242380"/>
                  </a:moveTo>
                  <a:cubicBezTo>
                    <a:pt x="523606" y="242380"/>
                    <a:pt x="523068" y="242380"/>
                    <a:pt x="522530" y="242111"/>
                  </a:cubicBezTo>
                  <a:cubicBezTo>
                    <a:pt x="521185" y="242918"/>
                    <a:pt x="519840" y="242918"/>
                    <a:pt x="518764" y="242380"/>
                  </a:cubicBezTo>
                  <a:cubicBezTo>
                    <a:pt x="508272" y="235924"/>
                    <a:pt x="500739" y="242380"/>
                    <a:pt x="493207" y="248299"/>
                  </a:cubicBezTo>
                  <a:cubicBezTo>
                    <a:pt x="486481" y="253679"/>
                    <a:pt x="482446" y="262019"/>
                    <a:pt x="475989" y="268207"/>
                  </a:cubicBezTo>
                  <a:cubicBezTo>
                    <a:pt x="473568" y="270628"/>
                    <a:pt x="471685" y="273049"/>
                    <a:pt x="468725" y="274663"/>
                  </a:cubicBezTo>
                  <a:cubicBezTo>
                    <a:pt x="458502" y="278699"/>
                    <a:pt x="451508" y="287038"/>
                    <a:pt x="443437" y="294033"/>
                  </a:cubicBezTo>
                  <a:cubicBezTo>
                    <a:pt x="419763" y="314479"/>
                    <a:pt x="393667" y="329275"/>
                    <a:pt x="362729" y="336539"/>
                  </a:cubicBezTo>
                  <a:cubicBezTo>
                    <a:pt x="336903" y="342457"/>
                    <a:pt x="311615" y="347031"/>
                    <a:pt x="285250" y="347300"/>
                  </a:cubicBezTo>
                  <a:cubicBezTo>
                    <a:pt x="257540" y="347569"/>
                    <a:pt x="230100" y="345686"/>
                    <a:pt x="205888" y="329544"/>
                  </a:cubicBezTo>
                  <a:cubicBezTo>
                    <a:pt x="201852" y="326854"/>
                    <a:pt x="197279" y="328199"/>
                    <a:pt x="193243" y="326854"/>
                  </a:cubicBezTo>
                  <a:cubicBezTo>
                    <a:pt x="192436" y="326585"/>
                    <a:pt x="191629" y="326316"/>
                    <a:pt x="190822" y="325778"/>
                  </a:cubicBezTo>
                  <a:cubicBezTo>
                    <a:pt x="163651" y="308022"/>
                    <a:pt x="135672" y="291343"/>
                    <a:pt x="110653" y="270897"/>
                  </a:cubicBezTo>
                  <a:cubicBezTo>
                    <a:pt x="96663" y="259598"/>
                    <a:pt x="83750" y="247492"/>
                    <a:pt x="72182" y="233502"/>
                  </a:cubicBezTo>
                  <a:cubicBezTo>
                    <a:pt x="57924" y="216285"/>
                    <a:pt x="46356" y="197722"/>
                    <a:pt x="33711" y="179697"/>
                  </a:cubicBezTo>
                  <a:cubicBezTo>
                    <a:pt x="24026" y="165439"/>
                    <a:pt x="16763" y="149835"/>
                    <a:pt x="12189" y="133156"/>
                  </a:cubicBezTo>
                  <a:cubicBezTo>
                    <a:pt x="11651" y="131004"/>
                    <a:pt x="11113" y="128851"/>
                    <a:pt x="10306" y="126968"/>
                  </a:cubicBezTo>
                  <a:cubicBezTo>
                    <a:pt x="3581" y="112172"/>
                    <a:pt x="-186" y="96568"/>
                    <a:pt x="621" y="80158"/>
                  </a:cubicBezTo>
                  <a:cubicBezTo>
                    <a:pt x="83" y="77737"/>
                    <a:pt x="-455" y="75315"/>
                    <a:pt x="621" y="72894"/>
                  </a:cubicBezTo>
                  <a:cubicBezTo>
                    <a:pt x="2504" y="70473"/>
                    <a:pt x="1966" y="67783"/>
                    <a:pt x="2504" y="65092"/>
                  </a:cubicBezTo>
                  <a:cubicBezTo>
                    <a:pt x="2773" y="62402"/>
                    <a:pt x="3043" y="59174"/>
                    <a:pt x="6540" y="58636"/>
                  </a:cubicBezTo>
                  <a:cubicBezTo>
                    <a:pt x="9768" y="58367"/>
                    <a:pt x="10844" y="61326"/>
                    <a:pt x="11651" y="64016"/>
                  </a:cubicBezTo>
                  <a:cubicBezTo>
                    <a:pt x="17301" y="81503"/>
                    <a:pt x="21874" y="98990"/>
                    <a:pt x="24834" y="117014"/>
                  </a:cubicBezTo>
                  <a:cubicBezTo>
                    <a:pt x="26717" y="126699"/>
                    <a:pt x="30483" y="135577"/>
                    <a:pt x="36402" y="143379"/>
                  </a:cubicBezTo>
                  <a:cubicBezTo>
                    <a:pt x="41513" y="152257"/>
                    <a:pt x="45010" y="162211"/>
                    <a:pt x="48508" y="171895"/>
                  </a:cubicBezTo>
                  <a:cubicBezTo>
                    <a:pt x="57386" y="195032"/>
                    <a:pt x="75141" y="211442"/>
                    <a:pt x="90745" y="229467"/>
                  </a:cubicBezTo>
                  <a:cubicBezTo>
                    <a:pt x="107155" y="248299"/>
                    <a:pt x="127063" y="262019"/>
                    <a:pt x="147240" y="276008"/>
                  </a:cubicBezTo>
                  <a:cubicBezTo>
                    <a:pt x="152352" y="279506"/>
                    <a:pt x="157194" y="283541"/>
                    <a:pt x="162844" y="286231"/>
                  </a:cubicBezTo>
                  <a:cubicBezTo>
                    <a:pt x="168762" y="289729"/>
                    <a:pt x="174143" y="294033"/>
                    <a:pt x="180061" y="297530"/>
                  </a:cubicBezTo>
                  <a:cubicBezTo>
                    <a:pt x="196472" y="309636"/>
                    <a:pt x="212613" y="322012"/>
                    <a:pt x="233059" y="327661"/>
                  </a:cubicBezTo>
                  <a:cubicBezTo>
                    <a:pt x="248663" y="331966"/>
                    <a:pt x="264266" y="332503"/>
                    <a:pt x="280139" y="332773"/>
                  </a:cubicBezTo>
                  <a:cubicBezTo>
                    <a:pt x="298701" y="333042"/>
                    <a:pt x="317264" y="331158"/>
                    <a:pt x="335558" y="327392"/>
                  </a:cubicBezTo>
                  <a:cubicBezTo>
                    <a:pt x="355466" y="323088"/>
                    <a:pt x="373221" y="313403"/>
                    <a:pt x="391515" y="304525"/>
                  </a:cubicBezTo>
                  <a:cubicBezTo>
                    <a:pt x="393936" y="303449"/>
                    <a:pt x="396088" y="301566"/>
                    <a:pt x="398510" y="300221"/>
                  </a:cubicBezTo>
                  <a:cubicBezTo>
                    <a:pt x="406849" y="295378"/>
                    <a:pt x="414382" y="289190"/>
                    <a:pt x="424067" y="286769"/>
                  </a:cubicBezTo>
                  <a:cubicBezTo>
                    <a:pt x="426488" y="285693"/>
                    <a:pt x="428102" y="283810"/>
                    <a:pt x="430255" y="282465"/>
                  </a:cubicBezTo>
                  <a:cubicBezTo>
                    <a:pt x="436711" y="278968"/>
                    <a:pt x="441285" y="272780"/>
                    <a:pt x="446934" y="268476"/>
                  </a:cubicBezTo>
                  <a:cubicBezTo>
                    <a:pt x="452853" y="260674"/>
                    <a:pt x="459040" y="253141"/>
                    <a:pt x="463345" y="244263"/>
                  </a:cubicBezTo>
                  <a:cubicBezTo>
                    <a:pt x="464152" y="242649"/>
                    <a:pt x="464959" y="240766"/>
                    <a:pt x="465497" y="239152"/>
                  </a:cubicBezTo>
                  <a:cubicBezTo>
                    <a:pt x="466304" y="237000"/>
                    <a:pt x="467380" y="234847"/>
                    <a:pt x="468725" y="232964"/>
                  </a:cubicBezTo>
                  <a:cubicBezTo>
                    <a:pt x="471954" y="228929"/>
                    <a:pt x="477334" y="228660"/>
                    <a:pt x="481100" y="225431"/>
                  </a:cubicBezTo>
                  <a:cubicBezTo>
                    <a:pt x="483253" y="223548"/>
                    <a:pt x="484867" y="222741"/>
                    <a:pt x="481638" y="219244"/>
                  </a:cubicBezTo>
                  <a:cubicBezTo>
                    <a:pt x="476527" y="213594"/>
                    <a:pt x="471685" y="209021"/>
                    <a:pt x="463883" y="206869"/>
                  </a:cubicBezTo>
                  <a:cubicBezTo>
                    <a:pt x="457695" y="204986"/>
                    <a:pt x="453660" y="204986"/>
                    <a:pt x="449894" y="210366"/>
                  </a:cubicBezTo>
                  <a:cubicBezTo>
                    <a:pt x="448817" y="211980"/>
                    <a:pt x="447203" y="213056"/>
                    <a:pt x="445589" y="214132"/>
                  </a:cubicBezTo>
                  <a:cubicBezTo>
                    <a:pt x="443437" y="215747"/>
                    <a:pt x="441285" y="217361"/>
                    <a:pt x="439671" y="219513"/>
                  </a:cubicBezTo>
                  <a:cubicBezTo>
                    <a:pt x="425950" y="229198"/>
                    <a:pt x="415189" y="242918"/>
                    <a:pt x="400393" y="251527"/>
                  </a:cubicBezTo>
                  <a:cubicBezTo>
                    <a:pt x="370531" y="268745"/>
                    <a:pt x="339055" y="281389"/>
                    <a:pt x="303813" y="280313"/>
                  </a:cubicBezTo>
                  <a:cubicBezTo>
                    <a:pt x="287671" y="279237"/>
                    <a:pt x="271261" y="282734"/>
                    <a:pt x="255119" y="278429"/>
                  </a:cubicBezTo>
                  <a:cubicBezTo>
                    <a:pt x="241937" y="274932"/>
                    <a:pt x="228486" y="273318"/>
                    <a:pt x="215034" y="271704"/>
                  </a:cubicBezTo>
                  <a:cubicBezTo>
                    <a:pt x="206695" y="270897"/>
                    <a:pt x="198086" y="271166"/>
                    <a:pt x="190015" y="269283"/>
                  </a:cubicBezTo>
                  <a:cubicBezTo>
                    <a:pt x="187325" y="268476"/>
                    <a:pt x="184904" y="267130"/>
                    <a:pt x="182482" y="266054"/>
                  </a:cubicBezTo>
                  <a:cubicBezTo>
                    <a:pt x="177102" y="262288"/>
                    <a:pt x="171183" y="260405"/>
                    <a:pt x="165265" y="258522"/>
                  </a:cubicBezTo>
                  <a:cubicBezTo>
                    <a:pt x="155311" y="255293"/>
                    <a:pt x="146164" y="250720"/>
                    <a:pt x="138631" y="243187"/>
                  </a:cubicBezTo>
                  <a:cubicBezTo>
                    <a:pt x="132982" y="237538"/>
                    <a:pt x="125718" y="234040"/>
                    <a:pt x="118992" y="230005"/>
                  </a:cubicBezTo>
                  <a:cubicBezTo>
                    <a:pt x="113881" y="227046"/>
                    <a:pt x="108769" y="223817"/>
                    <a:pt x="105541" y="218168"/>
                  </a:cubicBezTo>
                  <a:cubicBezTo>
                    <a:pt x="104465" y="216554"/>
                    <a:pt x="103658" y="214670"/>
                    <a:pt x="105003" y="212787"/>
                  </a:cubicBezTo>
                  <a:cubicBezTo>
                    <a:pt x="106348" y="210904"/>
                    <a:pt x="108231" y="211442"/>
                    <a:pt x="110115" y="211711"/>
                  </a:cubicBezTo>
                  <a:cubicBezTo>
                    <a:pt x="114419" y="212787"/>
                    <a:pt x="118454" y="214401"/>
                    <a:pt x="122490" y="216016"/>
                  </a:cubicBezTo>
                  <a:cubicBezTo>
                    <a:pt x="124642" y="217092"/>
                    <a:pt x="127063" y="217899"/>
                    <a:pt x="129215" y="218706"/>
                  </a:cubicBezTo>
                  <a:cubicBezTo>
                    <a:pt x="132444" y="220320"/>
                    <a:pt x="135672" y="221934"/>
                    <a:pt x="138631" y="223548"/>
                  </a:cubicBezTo>
                  <a:cubicBezTo>
                    <a:pt x="141591" y="225431"/>
                    <a:pt x="144550" y="227046"/>
                    <a:pt x="148047" y="228122"/>
                  </a:cubicBezTo>
                  <a:cubicBezTo>
                    <a:pt x="151006" y="229467"/>
                    <a:pt x="153697" y="231081"/>
                    <a:pt x="156656" y="231888"/>
                  </a:cubicBezTo>
                  <a:cubicBezTo>
                    <a:pt x="160960" y="233771"/>
                    <a:pt x="164996" y="235924"/>
                    <a:pt x="169569" y="237269"/>
                  </a:cubicBezTo>
                  <a:cubicBezTo>
                    <a:pt x="190553" y="245070"/>
                    <a:pt x="212882" y="248568"/>
                    <a:pt x="234404" y="253948"/>
                  </a:cubicBezTo>
                  <a:cubicBezTo>
                    <a:pt x="247048" y="256907"/>
                    <a:pt x="259693" y="260405"/>
                    <a:pt x="272606" y="262826"/>
                  </a:cubicBezTo>
                  <a:cubicBezTo>
                    <a:pt x="300854" y="268207"/>
                    <a:pt x="328025" y="262288"/>
                    <a:pt x="354928" y="255293"/>
                  </a:cubicBezTo>
                  <a:cubicBezTo>
                    <a:pt x="360308" y="253948"/>
                    <a:pt x="365420" y="251796"/>
                    <a:pt x="370531" y="250182"/>
                  </a:cubicBezTo>
                  <a:cubicBezTo>
                    <a:pt x="380216" y="247223"/>
                    <a:pt x="386942" y="239690"/>
                    <a:pt x="395281" y="234847"/>
                  </a:cubicBezTo>
                  <a:cubicBezTo>
                    <a:pt x="396896" y="234040"/>
                    <a:pt x="398510" y="232964"/>
                    <a:pt x="400124" y="231888"/>
                  </a:cubicBezTo>
                  <a:cubicBezTo>
                    <a:pt x="406311" y="227046"/>
                    <a:pt x="411961" y="220858"/>
                    <a:pt x="419225" y="217092"/>
                  </a:cubicBezTo>
                  <a:cubicBezTo>
                    <a:pt x="424067" y="214670"/>
                    <a:pt x="422991" y="208483"/>
                    <a:pt x="425950" y="204448"/>
                  </a:cubicBezTo>
                  <a:cubicBezTo>
                    <a:pt x="428371" y="200950"/>
                    <a:pt x="429986" y="196915"/>
                    <a:pt x="431331" y="192879"/>
                  </a:cubicBezTo>
                  <a:cubicBezTo>
                    <a:pt x="432676" y="189920"/>
                    <a:pt x="434021" y="186961"/>
                    <a:pt x="436173" y="184271"/>
                  </a:cubicBezTo>
                  <a:cubicBezTo>
                    <a:pt x="439402" y="180235"/>
                    <a:pt x="443168" y="181042"/>
                    <a:pt x="447203" y="182926"/>
                  </a:cubicBezTo>
                  <a:cubicBezTo>
                    <a:pt x="454736" y="186154"/>
                    <a:pt x="462269" y="189113"/>
                    <a:pt x="469801" y="192341"/>
                  </a:cubicBezTo>
                  <a:cubicBezTo>
                    <a:pt x="458502" y="187499"/>
                    <a:pt x="447472" y="181849"/>
                    <a:pt x="436442" y="176200"/>
                  </a:cubicBezTo>
                  <a:cubicBezTo>
                    <a:pt x="434021" y="175124"/>
                    <a:pt x="431600" y="173510"/>
                    <a:pt x="429986" y="171357"/>
                  </a:cubicBezTo>
                  <a:cubicBezTo>
                    <a:pt x="427833" y="168129"/>
                    <a:pt x="428910" y="164901"/>
                    <a:pt x="429986" y="161134"/>
                  </a:cubicBezTo>
                  <a:cubicBezTo>
                    <a:pt x="426219" y="161134"/>
                    <a:pt x="423529" y="164094"/>
                    <a:pt x="420032" y="163287"/>
                  </a:cubicBezTo>
                  <a:cubicBezTo>
                    <a:pt x="415458" y="162211"/>
                    <a:pt x="412768" y="158982"/>
                    <a:pt x="409809" y="155754"/>
                  </a:cubicBezTo>
                  <a:cubicBezTo>
                    <a:pt x="403621" y="149297"/>
                    <a:pt x="397434" y="142841"/>
                    <a:pt x="391515" y="136115"/>
                  </a:cubicBezTo>
                  <a:cubicBezTo>
                    <a:pt x="389363" y="133963"/>
                    <a:pt x="387211" y="131811"/>
                    <a:pt x="387480" y="128582"/>
                  </a:cubicBezTo>
                  <a:cubicBezTo>
                    <a:pt x="388287" y="125354"/>
                    <a:pt x="386404" y="123202"/>
                    <a:pt x="383982" y="121588"/>
                  </a:cubicBezTo>
                  <a:cubicBezTo>
                    <a:pt x="382637" y="120512"/>
                    <a:pt x="381292" y="120243"/>
                    <a:pt x="379947" y="119705"/>
                  </a:cubicBezTo>
                  <a:cubicBezTo>
                    <a:pt x="373759" y="117283"/>
                    <a:pt x="367303" y="116476"/>
                    <a:pt x="360577" y="116476"/>
                  </a:cubicBezTo>
                  <a:cubicBezTo>
                    <a:pt x="351430" y="116207"/>
                    <a:pt x="347395" y="111903"/>
                    <a:pt x="347395" y="102487"/>
                  </a:cubicBezTo>
                  <a:cubicBezTo>
                    <a:pt x="347395" y="101142"/>
                    <a:pt x="347664" y="99797"/>
                    <a:pt x="347664" y="98452"/>
                  </a:cubicBezTo>
                  <a:cubicBezTo>
                    <a:pt x="347664" y="91188"/>
                    <a:pt x="346319" y="90112"/>
                    <a:pt x="339593" y="92264"/>
                  </a:cubicBezTo>
                  <a:cubicBezTo>
                    <a:pt x="331522" y="94954"/>
                    <a:pt x="323183" y="96299"/>
                    <a:pt x="314574" y="94685"/>
                  </a:cubicBezTo>
                  <a:cubicBezTo>
                    <a:pt x="309193" y="93609"/>
                    <a:pt x="304082" y="92264"/>
                    <a:pt x="299239" y="89305"/>
                  </a:cubicBezTo>
                  <a:cubicBezTo>
                    <a:pt x="296549" y="87691"/>
                    <a:pt x="293859" y="85538"/>
                    <a:pt x="290631" y="84462"/>
                  </a:cubicBezTo>
                  <a:cubicBezTo>
                    <a:pt x="267225" y="76661"/>
                    <a:pt x="256195" y="58098"/>
                    <a:pt x="249201" y="36307"/>
                  </a:cubicBezTo>
                  <a:cubicBezTo>
                    <a:pt x="247317" y="30388"/>
                    <a:pt x="243013" y="25277"/>
                    <a:pt x="244089" y="18551"/>
                  </a:cubicBezTo>
                  <a:cubicBezTo>
                    <a:pt x="246779" y="13171"/>
                    <a:pt x="251084" y="11287"/>
                    <a:pt x="256195" y="13978"/>
                  </a:cubicBezTo>
                  <a:cubicBezTo>
                    <a:pt x="261307" y="16399"/>
                    <a:pt x="265611" y="15323"/>
                    <a:pt x="269916" y="12633"/>
                  </a:cubicBezTo>
                  <a:cubicBezTo>
                    <a:pt x="282291" y="5369"/>
                    <a:pt x="296011" y="1872"/>
                    <a:pt x="310269" y="526"/>
                  </a:cubicBezTo>
                  <a:cubicBezTo>
                    <a:pt x="340131" y="-3240"/>
                    <a:pt x="359232" y="13709"/>
                    <a:pt x="375643" y="35231"/>
                  </a:cubicBezTo>
                  <a:cubicBezTo>
                    <a:pt x="379678" y="40342"/>
                    <a:pt x="383444" y="44916"/>
                    <a:pt x="389632" y="47068"/>
                  </a:cubicBezTo>
                  <a:cubicBezTo>
                    <a:pt x="404966" y="54062"/>
                    <a:pt x="421377" y="51641"/>
                    <a:pt x="437518" y="52986"/>
                  </a:cubicBezTo>
                  <a:cubicBezTo>
                    <a:pt x="445589" y="54600"/>
                    <a:pt x="454198" y="54062"/>
                    <a:pt x="461193" y="60519"/>
                  </a:cubicBezTo>
                  <a:cubicBezTo>
                    <a:pt x="463614" y="62671"/>
                    <a:pt x="467918" y="62133"/>
                    <a:pt x="471416" y="62671"/>
                  </a:cubicBezTo>
                  <a:cubicBezTo>
                    <a:pt x="480831" y="64016"/>
                    <a:pt x="489171" y="67514"/>
                    <a:pt x="496704" y="73163"/>
                  </a:cubicBezTo>
                  <a:cubicBezTo>
                    <a:pt x="498318" y="74508"/>
                    <a:pt x="500739" y="75853"/>
                    <a:pt x="499663" y="78544"/>
                  </a:cubicBezTo>
                  <a:cubicBezTo>
                    <a:pt x="498856" y="80427"/>
                    <a:pt x="496435" y="80427"/>
                    <a:pt x="494552" y="80427"/>
                  </a:cubicBezTo>
                  <a:cubicBezTo>
                    <a:pt x="488902" y="79889"/>
                    <a:pt x="484329" y="76391"/>
                    <a:pt x="478948" y="74777"/>
                  </a:cubicBezTo>
                  <a:cubicBezTo>
                    <a:pt x="478141" y="74508"/>
                    <a:pt x="477334" y="74239"/>
                    <a:pt x="476796" y="73701"/>
                  </a:cubicBezTo>
                  <a:cubicBezTo>
                    <a:pt x="474106" y="72087"/>
                    <a:pt x="471147" y="70473"/>
                    <a:pt x="467918" y="70204"/>
                  </a:cubicBezTo>
                  <a:cubicBezTo>
                    <a:pt x="458233" y="69666"/>
                    <a:pt x="449894" y="65900"/>
                    <a:pt x="441285" y="62133"/>
                  </a:cubicBezTo>
                  <a:cubicBezTo>
                    <a:pt x="445320" y="64016"/>
                    <a:pt x="449624" y="64823"/>
                    <a:pt x="452584" y="68590"/>
                  </a:cubicBezTo>
                  <a:cubicBezTo>
                    <a:pt x="455005" y="73701"/>
                    <a:pt x="450163" y="73432"/>
                    <a:pt x="446396" y="75315"/>
                  </a:cubicBezTo>
                  <a:cubicBezTo>
                    <a:pt x="457695" y="80158"/>
                    <a:pt x="468725" y="81772"/>
                    <a:pt x="479217" y="83924"/>
                  </a:cubicBezTo>
                  <a:cubicBezTo>
                    <a:pt x="501815" y="88498"/>
                    <a:pt x="523606" y="94685"/>
                    <a:pt x="545667" y="101142"/>
                  </a:cubicBezTo>
                  <a:cubicBezTo>
                    <a:pt x="560732" y="105715"/>
                    <a:pt x="573107" y="116745"/>
                    <a:pt x="587096" y="124009"/>
                  </a:cubicBezTo>
                  <a:cubicBezTo>
                    <a:pt x="590594" y="125892"/>
                    <a:pt x="591401" y="130197"/>
                    <a:pt x="594629" y="132618"/>
                  </a:cubicBezTo>
                  <a:cubicBezTo>
                    <a:pt x="595974" y="133694"/>
                    <a:pt x="597050" y="135308"/>
                    <a:pt x="595974" y="136922"/>
                  </a:cubicBezTo>
                  <a:cubicBezTo>
                    <a:pt x="594898" y="138536"/>
                    <a:pt x="593015" y="138267"/>
                    <a:pt x="591401" y="137998"/>
                  </a:cubicBezTo>
                  <a:cubicBezTo>
                    <a:pt x="584675" y="136653"/>
                    <a:pt x="578219" y="134770"/>
                    <a:pt x="571493" y="132887"/>
                  </a:cubicBezTo>
                  <a:cubicBezTo>
                    <a:pt x="555082" y="128582"/>
                    <a:pt x="539210" y="123471"/>
                    <a:pt x="526297" y="120512"/>
                  </a:cubicBezTo>
                  <a:cubicBezTo>
                    <a:pt x="547281" y="132080"/>
                    <a:pt x="574183" y="137998"/>
                    <a:pt x="600010" y="147414"/>
                  </a:cubicBezTo>
                  <a:cubicBezTo>
                    <a:pt x="609695" y="150912"/>
                    <a:pt x="618034" y="156023"/>
                    <a:pt x="624491" y="165170"/>
                  </a:cubicBezTo>
                  <a:cubicBezTo>
                    <a:pt x="631755" y="175662"/>
                    <a:pt x="644399" y="179966"/>
                    <a:pt x="655967" y="185078"/>
                  </a:cubicBezTo>
                  <a:cubicBezTo>
                    <a:pt x="658657" y="186154"/>
                    <a:pt x="661616" y="186961"/>
                    <a:pt x="664307" y="188306"/>
                  </a:cubicBezTo>
                  <a:cubicBezTo>
                    <a:pt x="666190" y="189382"/>
                    <a:pt x="668611" y="190727"/>
                    <a:pt x="667266" y="193148"/>
                  </a:cubicBezTo>
                  <a:cubicBezTo>
                    <a:pt x="666190" y="195301"/>
                    <a:pt x="664038" y="194494"/>
                    <a:pt x="662154" y="193956"/>
                  </a:cubicBezTo>
                  <a:cubicBezTo>
                    <a:pt x="654084" y="191803"/>
                    <a:pt x="646013" y="188575"/>
                    <a:pt x="637942" y="186423"/>
                  </a:cubicBezTo>
                  <a:cubicBezTo>
                    <a:pt x="625298" y="182656"/>
                    <a:pt x="612116" y="181849"/>
                    <a:pt x="599203" y="179697"/>
                  </a:cubicBezTo>
                  <a:cubicBezTo>
                    <a:pt x="603776" y="181311"/>
                    <a:pt x="607542" y="183733"/>
                    <a:pt x="610233" y="187768"/>
                  </a:cubicBezTo>
                  <a:cubicBezTo>
                    <a:pt x="612116" y="190458"/>
                    <a:pt x="614806" y="190458"/>
                    <a:pt x="617765" y="190727"/>
                  </a:cubicBezTo>
                  <a:cubicBezTo>
                    <a:pt x="632562" y="192341"/>
                    <a:pt x="646551" y="196108"/>
                    <a:pt x="659464" y="203909"/>
                  </a:cubicBezTo>
                  <a:cubicBezTo>
                    <a:pt x="660809" y="205255"/>
                    <a:pt x="661347" y="207138"/>
                    <a:pt x="661616" y="209021"/>
                  </a:cubicBezTo>
                  <a:cubicBezTo>
                    <a:pt x="661885" y="219244"/>
                    <a:pt x="661078" y="229198"/>
                    <a:pt x="654084" y="237269"/>
                  </a:cubicBezTo>
                  <a:cubicBezTo>
                    <a:pt x="647358" y="243187"/>
                    <a:pt x="640094" y="239959"/>
                    <a:pt x="633100" y="238614"/>
                  </a:cubicBezTo>
                  <a:cubicBezTo>
                    <a:pt x="616151" y="235385"/>
                    <a:pt x="600548" y="227584"/>
                    <a:pt x="583868" y="222472"/>
                  </a:cubicBezTo>
                  <a:cubicBezTo>
                    <a:pt x="570148" y="216285"/>
                    <a:pt x="555620" y="212518"/>
                    <a:pt x="541900" y="206331"/>
                  </a:cubicBezTo>
                  <a:cubicBezTo>
                    <a:pt x="534367" y="202295"/>
                    <a:pt x="526835" y="198529"/>
                    <a:pt x="518226" y="197453"/>
                  </a:cubicBezTo>
                  <a:cubicBezTo>
                    <a:pt x="509886" y="195839"/>
                    <a:pt x="504775" y="189382"/>
                    <a:pt x="498318" y="184540"/>
                  </a:cubicBezTo>
                  <a:cubicBezTo>
                    <a:pt x="494821" y="181580"/>
                    <a:pt x="491323" y="178890"/>
                    <a:pt x="486750" y="176738"/>
                  </a:cubicBezTo>
                  <a:cubicBezTo>
                    <a:pt x="490247" y="178890"/>
                    <a:pt x="493476" y="181042"/>
                    <a:pt x="496435" y="183195"/>
                  </a:cubicBezTo>
                  <a:cubicBezTo>
                    <a:pt x="505044" y="191803"/>
                    <a:pt x="515267" y="197453"/>
                    <a:pt x="526297" y="202026"/>
                  </a:cubicBezTo>
                  <a:cubicBezTo>
                    <a:pt x="530332" y="204178"/>
                    <a:pt x="535444" y="203640"/>
                    <a:pt x="539479" y="205255"/>
                  </a:cubicBezTo>
                  <a:cubicBezTo>
                    <a:pt x="551316" y="210097"/>
                    <a:pt x="562346" y="216285"/>
                    <a:pt x="573107" y="223279"/>
                  </a:cubicBezTo>
                  <a:cubicBezTo>
                    <a:pt x="575528" y="224893"/>
                    <a:pt x="578219" y="226239"/>
                    <a:pt x="579833" y="228929"/>
                  </a:cubicBezTo>
                  <a:cubicBezTo>
                    <a:pt x="579295" y="231888"/>
                    <a:pt x="576873" y="231619"/>
                    <a:pt x="574990" y="231888"/>
                  </a:cubicBezTo>
                  <a:cubicBezTo>
                    <a:pt x="571762" y="231619"/>
                    <a:pt x="568534" y="230812"/>
                    <a:pt x="565843" y="228660"/>
                  </a:cubicBezTo>
                  <a:cubicBezTo>
                    <a:pt x="565574" y="228391"/>
                    <a:pt x="565305" y="228122"/>
                    <a:pt x="564767" y="228122"/>
                  </a:cubicBezTo>
                  <a:cubicBezTo>
                    <a:pt x="564229" y="227853"/>
                    <a:pt x="564229" y="228122"/>
                    <a:pt x="564767" y="228391"/>
                  </a:cubicBezTo>
                  <a:cubicBezTo>
                    <a:pt x="567189" y="229736"/>
                    <a:pt x="569341" y="231350"/>
                    <a:pt x="570417" y="233771"/>
                  </a:cubicBezTo>
                  <a:cubicBezTo>
                    <a:pt x="570955" y="235385"/>
                    <a:pt x="571224" y="236731"/>
                    <a:pt x="570686" y="238345"/>
                  </a:cubicBezTo>
                  <a:cubicBezTo>
                    <a:pt x="569879" y="239421"/>
                    <a:pt x="568803" y="239959"/>
                    <a:pt x="567458" y="240228"/>
                  </a:cubicBezTo>
                  <a:cubicBezTo>
                    <a:pt x="562615" y="240497"/>
                    <a:pt x="558849" y="237000"/>
                    <a:pt x="554275" y="236731"/>
                  </a:cubicBezTo>
                  <a:cubicBezTo>
                    <a:pt x="547819" y="233771"/>
                    <a:pt x="541362" y="231081"/>
                    <a:pt x="535713" y="228391"/>
                  </a:cubicBezTo>
                  <a:cubicBezTo>
                    <a:pt x="540017" y="230543"/>
                    <a:pt x="545128" y="232695"/>
                    <a:pt x="550240" y="234847"/>
                  </a:cubicBezTo>
                  <a:cubicBezTo>
                    <a:pt x="558311" y="238883"/>
                    <a:pt x="567996" y="239152"/>
                    <a:pt x="575259" y="245070"/>
                  </a:cubicBezTo>
                  <a:cubicBezTo>
                    <a:pt x="601624" y="267399"/>
                    <a:pt x="633369" y="272242"/>
                    <a:pt x="666190" y="274125"/>
                  </a:cubicBezTo>
                  <a:cubicBezTo>
                    <a:pt x="668880" y="273587"/>
                    <a:pt x="671570" y="272511"/>
                    <a:pt x="673992" y="274663"/>
                  </a:cubicBezTo>
                  <a:cubicBezTo>
                    <a:pt x="672915" y="280582"/>
                    <a:pt x="671032" y="285962"/>
                    <a:pt x="667266" y="290536"/>
                  </a:cubicBezTo>
                  <a:cubicBezTo>
                    <a:pt x="657312" y="290805"/>
                    <a:pt x="647358" y="289460"/>
                    <a:pt x="637942" y="286231"/>
                  </a:cubicBezTo>
                  <a:cubicBezTo>
                    <a:pt x="623684" y="281389"/>
                    <a:pt x="610233" y="273856"/>
                    <a:pt x="595167" y="270897"/>
                  </a:cubicBezTo>
                  <a:cubicBezTo>
                    <a:pt x="592477" y="270359"/>
                    <a:pt x="589787" y="267399"/>
                    <a:pt x="587096" y="270897"/>
                  </a:cubicBezTo>
                  <a:cubicBezTo>
                    <a:pt x="574183" y="269014"/>
                    <a:pt x="569610" y="278699"/>
                    <a:pt x="565036" y="287576"/>
                  </a:cubicBezTo>
                  <a:cubicBezTo>
                    <a:pt x="560732" y="296454"/>
                    <a:pt x="555620" y="298875"/>
                    <a:pt x="546474" y="294840"/>
                  </a:cubicBezTo>
                  <a:cubicBezTo>
                    <a:pt x="539748" y="291881"/>
                    <a:pt x="534367" y="297530"/>
                    <a:pt x="528180" y="298606"/>
                  </a:cubicBezTo>
                  <a:cubicBezTo>
                    <a:pt x="525221" y="299144"/>
                    <a:pt x="521185" y="300490"/>
                    <a:pt x="517957" y="302911"/>
                  </a:cubicBezTo>
                  <a:cubicBezTo>
                    <a:pt x="514460" y="303987"/>
                    <a:pt x="511231" y="303449"/>
                    <a:pt x="507734" y="303180"/>
                  </a:cubicBezTo>
                  <a:cubicBezTo>
                    <a:pt x="499663" y="300221"/>
                    <a:pt x="500739" y="294033"/>
                    <a:pt x="501815" y="287576"/>
                  </a:cubicBezTo>
                  <a:cubicBezTo>
                    <a:pt x="510693" y="285693"/>
                    <a:pt x="516881" y="279237"/>
                    <a:pt x="523606" y="274125"/>
                  </a:cubicBezTo>
                  <a:cubicBezTo>
                    <a:pt x="526566" y="273049"/>
                    <a:pt x="528987" y="271435"/>
                    <a:pt x="529525" y="268207"/>
                  </a:cubicBezTo>
                  <a:cubicBezTo>
                    <a:pt x="531946" y="265785"/>
                    <a:pt x="534367" y="263095"/>
                    <a:pt x="537058" y="260943"/>
                  </a:cubicBezTo>
                  <a:cubicBezTo>
                    <a:pt x="538403" y="258791"/>
                    <a:pt x="539748" y="256369"/>
                    <a:pt x="541093" y="254217"/>
                  </a:cubicBezTo>
                  <a:cubicBezTo>
                    <a:pt x="544590" y="248299"/>
                    <a:pt x="541093" y="248837"/>
                    <a:pt x="537058" y="249644"/>
                  </a:cubicBezTo>
                  <a:cubicBezTo>
                    <a:pt x="536520" y="246953"/>
                    <a:pt x="533829" y="246953"/>
                    <a:pt x="531946" y="245877"/>
                  </a:cubicBezTo>
                  <a:cubicBezTo>
                    <a:pt x="529256" y="243456"/>
                    <a:pt x="526028" y="244263"/>
                    <a:pt x="524145" y="242380"/>
                  </a:cubicBezTo>
                  <a:close/>
                </a:path>
              </a:pathLst>
            </a:custGeom>
            <a:solidFill>
              <a:srgbClr val="FDF1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7" name="Полилиния: фигура 3366">
              <a:extLst>
                <a:ext uri="{FF2B5EF4-FFF2-40B4-BE49-F238E27FC236}">
                  <a16:creationId xmlns:a16="http://schemas.microsoft.com/office/drawing/2014/main" id="{EF35D12D-5278-C994-756E-CE057499FBA3}"/>
                </a:ext>
              </a:extLst>
            </p:cNvPr>
            <p:cNvSpPr/>
            <p:nvPr/>
          </p:nvSpPr>
          <p:spPr>
            <a:xfrm>
              <a:off x="4343946" y="7226711"/>
              <a:ext cx="486215" cy="537919"/>
            </a:xfrm>
            <a:custGeom>
              <a:avLst/>
              <a:gdLst>
                <a:gd name="connsiteX0" fmla="*/ 208732 w 486215"/>
                <a:gd name="connsiteY0" fmla="*/ 499042 h 537919"/>
                <a:gd name="connsiteX1" fmla="*/ 230792 w 486215"/>
                <a:gd name="connsiteY1" fmla="*/ 505498 h 537919"/>
                <a:gd name="connsiteX2" fmla="*/ 308540 w 486215"/>
                <a:gd name="connsiteY2" fmla="*/ 518950 h 537919"/>
                <a:gd name="connsiteX3" fmla="*/ 376873 w 486215"/>
                <a:gd name="connsiteY3" fmla="*/ 508996 h 537919"/>
                <a:gd name="connsiteX4" fmla="*/ 468341 w 486215"/>
                <a:gd name="connsiteY4" fmla="*/ 458150 h 537919"/>
                <a:gd name="connsiteX5" fmla="*/ 485828 w 486215"/>
                <a:gd name="connsiteY5" fmla="*/ 446851 h 537919"/>
                <a:gd name="connsiteX6" fmla="*/ 482600 w 486215"/>
                <a:gd name="connsiteY6" fmla="*/ 454653 h 537919"/>
                <a:gd name="connsiteX7" fmla="*/ 448702 w 486215"/>
                <a:gd name="connsiteY7" fmla="*/ 485322 h 537919"/>
                <a:gd name="connsiteX8" fmla="*/ 324413 w 486215"/>
                <a:gd name="connsiteY8" fmla="*/ 535629 h 537919"/>
                <a:gd name="connsiteX9" fmla="*/ 250969 w 486215"/>
                <a:gd name="connsiteY9" fmla="*/ 536705 h 537919"/>
                <a:gd name="connsiteX10" fmla="*/ 246934 w 486215"/>
                <a:gd name="connsiteY10" fmla="*/ 535629 h 537919"/>
                <a:gd name="connsiteX11" fmla="*/ 224066 w 486215"/>
                <a:gd name="connsiteY11" fmla="*/ 529711 h 537919"/>
                <a:gd name="connsiteX12" fmla="*/ 171337 w 486215"/>
                <a:gd name="connsiteY12" fmla="*/ 505767 h 537919"/>
                <a:gd name="connsiteX13" fmla="*/ 158693 w 486215"/>
                <a:gd name="connsiteY13" fmla="*/ 497966 h 537919"/>
                <a:gd name="connsiteX14" fmla="*/ 118608 w 486215"/>
                <a:gd name="connsiteY14" fmla="*/ 470256 h 537919"/>
                <a:gd name="connsiteX15" fmla="*/ 52966 w 486215"/>
                <a:gd name="connsiteY15" fmla="*/ 401386 h 537919"/>
                <a:gd name="connsiteX16" fmla="*/ 15572 w 486215"/>
                <a:gd name="connsiteY16" fmla="*/ 343276 h 537919"/>
                <a:gd name="connsiteX17" fmla="*/ 3735 w 486215"/>
                <a:gd name="connsiteY17" fmla="*/ 311262 h 537919"/>
                <a:gd name="connsiteX18" fmla="*/ 4542 w 486215"/>
                <a:gd name="connsiteY18" fmla="*/ 305075 h 537919"/>
                <a:gd name="connsiteX19" fmla="*/ 8577 w 486215"/>
                <a:gd name="connsiteY19" fmla="*/ 288126 h 537919"/>
                <a:gd name="connsiteX20" fmla="*/ 1582 w 486215"/>
                <a:gd name="connsiteY20" fmla="*/ 248310 h 537919"/>
                <a:gd name="connsiteX21" fmla="*/ 1044 w 486215"/>
                <a:gd name="connsiteY21" fmla="*/ 200424 h 537919"/>
                <a:gd name="connsiteX22" fmla="*/ 2390 w 486215"/>
                <a:gd name="connsiteY22" fmla="*/ 190739 h 537919"/>
                <a:gd name="connsiteX23" fmla="*/ 5349 w 486215"/>
                <a:gd name="connsiteY23" fmla="*/ 154690 h 537919"/>
                <a:gd name="connsiteX24" fmla="*/ 9653 w 486215"/>
                <a:gd name="connsiteY24" fmla="*/ 136934 h 537919"/>
                <a:gd name="connsiteX25" fmla="*/ 13689 w 486215"/>
                <a:gd name="connsiteY25" fmla="*/ 145005 h 537919"/>
                <a:gd name="connsiteX26" fmla="*/ 20952 w 486215"/>
                <a:gd name="connsiteY26" fmla="*/ 178364 h 537919"/>
                <a:gd name="connsiteX27" fmla="*/ 24181 w 486215"/>
                <a:gd name="connsiteY27" fmla="*/ 183475 h 537919"/>
                <a:gd name="connsiteX28" fmla="*/ 29292 w 486215"/>
                <a:gd name="connsiteY28" fmla="*/ 178095 h 537919"/>
                <a:gd name="connsiteX29" fmla="*/ 29830 w 486215"/>
                <a:gd name="connsiteY29" fmla="*/ 166796 h 537919"/>
                <a:gd name="connsiteX30" fmla="*/ 33058 w 486215"/>
                <a:gd name="connsiteY30" fmla="*/ 156035 h 537919"/>
                <a:gd name="connsiteX31" fmla="*/ 40860 w 486215"/>
                <a:gd name="connsiteY31" fmla="*/ 142045 h 537919"/>
                <a:gd name="connsiteX32" fmla="*/ 47048 w 486215"/>
                <a:gd name="connsiteY32" fmla="*/ 91200 h 537919"/>
                <a:gd name="connsiteX33" fmla="*/ 60230 w 486215"/>
                <a:gd name="connsiteY33" fmla="*/ 67256 h 537919"/>
                <a:gd name="connsiteX34" fmla="*/ 65879 w 486215"/>
                <a:gd name="connsiteY34" fmla="*/ 53805 h 537919"/>
                <a:gd name="connsiteX35" fmla="*/ 114573 w 486215"/>
                <a:gd name="connsiteY35" fmla="*/ 13182 h 537919"/>
                <a:gd name="connsiteX36" fmla="*/ 137171 w 486215"/>
                <a:gd name="connsiteY36" fmla="*/ 0 h 537919"/>
                <a:gd name="connsiteX37" fmla="*/ 139323 w 486215"/>
                <a:gd name="connsiteY37" fmla="*/ 807 h 537919"/>
                <a:gd name="connsiteX38" fmla="*/ 143897 w 486215"/>
                <a:gd name="connsiteY38" fmla="*/ 12913 h 537919"/>
                <a:gd name="connsiteX39" fmla="*/ 142014 w 486215"/>
                <a:gd name="connsiteY39" fmla="*/ 19370 h 537919"/>
                <a:gd name="connsiteX40" fmla="*/ 119685 w 486215"/>
                <a:gd name="connsiteY40" fmla="*/ 29324 h 537919"/>
                <a:gd name="connsiteX41" fmla="*/ 100853 w 486215"/>
                <a:gd name="connsiteY41" fmla="*/ 48694 h 537919"/>
                <a:gd name="connsiteX42" fmla="*/ 83366 w 486215"/>
                <a:gd name="connsiteY42" fmla="*/ 72906 h 537919"/>
                <a:gd name="connsiteX43" fmla="*/ 69108 w 486215"/>
                <a:gd name="connsiteY43" fmla="*/ 82322 h 537919"/>
                <a:gd name="connsiteX44" fmla="*/ 68301 w 486215"/>
                <a:gd name="connsiteY44" fmla="*/ 86088 h 537919"/>
                <a:gd name="connsiteX45" fmla="*/ 80945 w 486215"/>
                <a:gd name="connsiteY45" fmla="*/ 79093 h 537919"/>
                <a:gd name="connsiteX46" fmla="*/ 73143 w 486215"/>
                <a:gd name="connsiteY46" fmla="*/ 92276 h 537919"/>
                <a:gd name="connsiteX47" fmla="*/ 59961 w 486215"/>
                <a:gd name="connsiteY47" fmla="*/ 125097 h 537919"/>
                <a:gd name="connsiteX48" fmla="*/ 65879 w 486215"/>
                <a:gd name="connsiteY48" fmla="*/ 163836 h 537919"/>
                <a:gd name="connsiteX49" fmla="*/ 56464 w 486215"/>
                <a:gd name="connsiteY49" fmla="*/ 180785 h 537919"/>
                <a:gd name="connsiteX50" fmla="*/ 48662 w 486215"/>
                <a:gd name="connsiteY50" fmla="*/ 212799 h 537919"/>
                <a:gd name="connsiteX51" fmla="*/ 57540 w 486215"/>
                <a:gd name="connsiteY51" fmla="*/ 225443 h 537919"/>
                <a:gd name="connsiteX52" fmla="*/ 62920 w 486215"/>
                <a:gd name="connsiteY52" fmla="*/ 233514 h 537919"/>
                <a:gd name="connsiteX53" fmla="*/ 73681 w 486215"/>
                <a:gd name="connsiteY53" fmla="*/ 263107 h 537919"/>
                <a:gd name="connsiteX54" fmla="*/ 94396 w 486215"/>
                <a:gd name="connsiteY54" fmla="*/ 316105 h 537919"/>
                <a:gd name="connsiteX55" fmla="*/ 106233 w 486215"/>
                <a:gd name="connsiteY55" fmla="*/ 326059 h 537919"/>
                <a:gd name="connsiteX56" fmla="*/ 118877 w 486215"/>
                <a:gd name="connsiteY56" fmla="*/ 355382 h 537919"/>
                <a:gd name="connsiteX57" fmla="*/ 117263 w 486215"/>
                <a:gd name="connsiteY57" fmla="*/ 356997 h 537919"/>
                <a:gd name="connsiteX58" fmla="*/ 98701 w 486215"/>
                <a:gd name="connsiteY58" fmla="*/ 344621 h 537919"/>
                <a:gd name="connsiteX59" fmla="*/ 88209 w 486215"/>
                <a:gd name="connsiteY59" fmla="*/ 337358 h 537919"/>
                <a:gd name="connsiteX60" fmla="*/ 82828 w 486215"/>
                <a:gd name="connsiteY60" fmla="*/ 326866 h 537919"/>
                <a:gd name="connsiteX61" fmla="*/ 77717 w 486215"/>
                <a:gd name="connsiteY61" fmla="*/ 312338 h 537919"/>
                <a:gd name="connsiteX62" fmla="*/ 57540 w 486215"/>
                <a:gd name="connsiteY62" fmla="*/ 265528 h 537919"/>
                <a:gd name="connsiteX63" fmla="*/ 36287 w 486215"/>
                <a:gd name="connsiteY63" fmla="*/ 213337 h 537919"/>
                <a:gd name="connsiteX64" fmla="*/ 40053 w 486215"/>
                <a:gd name="connsiteY64" fmla="*/ 224098 h 537919"/>
                <a:gd name="connsiteX65" fmla="*/ 50276 w 486215"/>
                <a:gd name="connsiteY65" fmla="*/ 272523 h 537919"/>
                <a:gd name="connsiteX66" fmla="*/ 61844 w 486215"/>
                <a:gd name="connsiteY66" fmla="*/ 301577 h 537919"/>
                <a:gd name="connsiteX67" fmla="*/ 69646 w 486215"/>
                <a:gd name="connsiteY67" fmla="*/ 316105 h 537919"/>
                <a:gd name="connsiteX68" fmla="*/ 61306 w 486215"/>
                <a:gd name="connsiteY68" fmla="*/ 311800 h 537919"/>
                <a:gd name="connsiteX69" fmla="*/ 47048 w 486215"/>
                <a:gd name="connsiteY69" fmla="*/ 295390 h 537919"/>
                <a:gd name="connsiteX70" fmla="*/ 40860 w 486215"/>
                <a:gd name="connsiteY70" fmla="*/ 291085 h 537919"/>
                <a:gd name="connsiteX71" fmla="*/ 27140 w 486215"/>
                <a:gd name="connsiteY71" fmla="*/ 237549 h 537919"/>
                <a:gd name="connsiteX72" fmla="*/ 24181 w 486215"/>
                <a:gd name="connsiteY72" fmla="*/ 233245 h 537919"/>
                <a:gd name="connsiteX73" fmla="*/ 21759 w 486215"/>
                <a:gd name="connsiteY73" fmla="*/ 238356 h 537919"/>
                <a:gd name="connsiteX74" fmla="*/ 19069 w 486215"/>
                <a:gd name="connsiteY74" fmla="*/ 246696 h 537919"/>
                <a:gd name="connsiteX75" fmla="*/ 10191 w 486215"/>
                <a:gd name="connsiteY75" fmla="*/ 227326 h 537919"/>
                <a:gd name="connsiteX76" fmla="*/ 12074 w 486215"/>
                <a:gd name="connsiteY76" fmla="*/ 265528 h 537919"/>
                <a:gd name="connsiteX77" fmla="*/ 19876 w 486215"/>
                <a:gd name="connsiteY77" fmla="*/ 253153 h 537919"/>
                <a:gd name="connsiteX78" fmla="*/ 50276 w 486215"/>
                <a:gd name="connsiteY78" fmla="*/ 346774 h 537919"/>
                <a:gd name="connsiteX79" fmla="*/ 86594 w 486215"/>
                <a:gd name="connsiteY79" fmla="*/ 400041 h 537919"/>
                <a:gd name="connsiteX80" fmla="*/ 199854 w 486215"/>
                <a:gd name="connsiteY80" fmla="*/ 491509 h 537919"/>
                <a:gd name="connsiteX81" fmla="*/ 208732 w 486215"/>
                <a:gd name="connsiteY81" fmla="*/ 499042 h 537919"/>
                <a:gd name="connsiteX82" fmla="*/ 202006 w 486215"/>
                <a:gd name="connsiteY82" fmla="*/ 498504 h 537919"/>
                <a:gd name="connsiteX83" fmla="*/ 143897 w 486215"/>
                <a:gd name="connsiteY83" fmla="*/ 463531 h 537919"/>
                <a:gd name="connsiteX84" fmla="*/ 48931 w 486215"/>
                <a:gd name="connsiteY84" fmla="*/ 361570 h 537919"/>
                <a:gd name="connsiteX85" fmla="*/ 23643 w 486215"/>
                <a:gd name="connsiteY85" fmla="*/ 322830 h 537919"/>
                <a:gd name="connsiteX86" fmla="*/ 25795 w 486215"/>
                <a:gd name="connsiteY86" fmla="*/ 337089 h 537919"/>
                <a:gd name="connsiteX87" fmla="*/ 44626 w 486215"/>
                <a:gd name="connsiteY87" fmla="*/ 370448 h 537919"/>
                <a:gd name="connsiteX88" fmla="*/ 96548 w 486215"/>
                <a:gd name="connsiteY88" fmla="*/ 435821 h 537919"/>
                <a:gd name="connsiteX89" fmla="*/ 197433 w 486215"/>
                <a:gd name="connsiteY89" fmla="*/ 501732 h 537919"/>
                <a:gd name="connsiteX90" fmla="*/ 217610 w 486215"/>
                <a:gd name="connsiteY90" fmla="*/ 507113 h 537919"/>
                <a:gd name="connsiteX91" fmla="*/ 208732 w 486215"/>
                <a:gd name="connsiteY91" fmla="*/ 499042 h 537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86215" h="537919">
                  <a:moveTo>
                    <a:pt x="208732" y="499042"/>
                  </a:moveTo>
                  <a:cubicBezTo>
                    <a:pt x="216803" y="498504"/>
                    <a:pt x="224066" y="501463"/>
                    <a:pt x="230792" y="505498"/>
                  </a:cubicBezTo>
                  <a:cubicBezTo>
                    <a:pt x="255004" y="520026"/>
                    <a:pt x="281907" y="519488"/>
                    <a:pt x="308540" y="518950"/>
                  </a:cubicBezTo>
                  <a:cubicBezTo>
                    <a:pt x="331676" y="518412"/>
                    <a:pt x="354275" y="513569"/>
                    <a:pt x="376873" y="508996"/>
                  </a:cubicBezTo>
                  <a:cubicBezTo>
                    <a:pt x="413460" y="501732"/>
                    <a:pt x="441708" y="482093"/>
                    <a:pt x="468341" y="458150"/>
                  </a:cubicBezTo>
                  <a:cubicBezTo>
                    <a:pt x="473453" y="453577"/>
                    <a:pt x="478295" y="447927"/>
                    <a:pt x="485828" y="446851"/>
                  </a:cubicBezTo>
                  <a:cubicBezTo>
                    <a:pt x="487173" y="450348"/>
                    <a:pt x="484752" y="452770"/>
                    <a:pt x="482600" y="454653"/>
                  </a:cubicBezTo>
                  <a:cubicBezTo>
                    <a:pt x="470493" y="464069"/>
                    <a:pt x="460809" y="475906"/>
                    <a:pt x="448702" y="485322"/>
                  </a:cubicBezTo>
                  <a:cubicBezTo>
                    <a:pt x="412115" y="513838"/>
                    <a:pt x="370685" y="530518"/>
                    <a:pt x="324413" y="535629"/>
                  </a:cubicBezTo>
                  <a:cubicBezTo>
                    <a:pt x="299931" y="538320"/>
                    <a:pt x="275450" y="538589"/>
                    <a:pt x="250969" y="536705"/>
                  </a:cubicBezTo>
                  <a:cubicBezTo>
                    <a:pt x="249624" y="536705"/>
                    <a:pt x="248279" y="536167"/>
                    <a:pt x="246934" y="535629"/>
                  </a:cubicBezTo>
                  <a:cubicBezTo>
                    <a:pt x="239401" y="532670"/>
                    <a:pt x="231599" y="532132"/>
                    <a:pt x="224066" y="529711"/>
                  </a:cubicBezTo>
                  <a:cubicBezTo>
                    <a:pt x="205235" y="524868"/>
                    <a:pt x="187748" y="516259"/>
                    <a:pt x="171337" y="505767"/>
                  </a:cubicBezTo>
                  <a:cubicBezTo>
                    <a:pt x="167571" y="502539"/>
                    <a:pt x="162191" y="501463"/>
                    <a:pt x="158693" y="497966"/>
                  </a:cubicBezTo>
                  <a:cubicBezTo>
                    <a:pt x="143359" y="491778"/>
                    <a:pt x="131253" y="480210"/>
                    <a:pt x="118608" y="470256"/>
                  </a:cubicBezTo>
                  <a:cubicBezTo>
                    <a:pt x="93320" y="450617"/>
                    <a:pt x="71798" y="427212"/>
                    <a:pt x="52966" y="401386"/>
                  </a:cubicBezTo>
                  <a:cubicBezTo>
                    <a:pt x="39246" y="382554"/>
                    <a:pt x="26333" y="363722"/>
                    <a:pt x="15572" y="343276"/>
                  </a:cubicBezTo>
                  <a:cubicBezTo>
                    <a:pt x="10191" y="333053"/>
                    <a:pt x="7232" y="322023"/>
                    <a:pt x="3735" y="311262"/>
                  </a:cubicBezTo>
                  <a:cubicBezTo>
                    <a:pt x="2928" y="309110"/>
                    <a:pt x="2659" y="306958"/>
                    <a:pt x="4542" y="305075"/>
                  </a:cubicBezTo>
                  <a:cubicBezTo>
                    <a:pt x="8846" y="300232"/>
                    <a:pt x="11805" y="295121"/>
                    <a:pt x="8577" y="288126"/>
                  </a:cubicBezTo>
                  <a:cubicBezTo>
                    <a:pt x="2928" y="275482"/>
                    <a:pt x="3735" y="261762"/>
                    <a:pt x="1582" y="248310"/>
                  </a:cubicBezTo>
                  <a:cubicBezTo>
                    <a:pt x="-839" y="232438"/>
                    <a:pt x="-32" y="216296"/>
                    <a:pt x="1044" y="200424"/>
                  </a:cubicBezTo>
                  <a:cubicBezTo>
                    <a:pt x="4811" y="197734"/>
                    <a:pt x="1851" y="193967"/>
                    <a:pt x="2390" y="190739"/>
                  </a:cubicBezTo>
                  <a:cubicBezTo>
                    <a:pt x="1313" y="178633"/>
                    <a:pt x="4004" y="166796"/>
                    <a:pt x="5349" y="154690"/>
                  </a:cubicBezTo>
                  <a:cubicBezTo>
                    <a:pt x="6156" y="148502"/>
                    <a:pt x="6963" y="142583"/>
                    <a:pt x="9653" y="136934"/>
                  </a:cubicBezTo>
                  <a:cubicBezTo>
                    <a:pt x="13689" y="138279"/>
                    <a:pt x="13151" y="142045"/>
                    <a:pt x="13689" y="145005"/>
                  </a:cubicBezTo>
                  <a:cubicBezTo>
                    <a:pt x="15841" y="156304"/>
                    <a:pt x="17724" y="167334"/>
                    <a:pt x="20952" y="178364"/>
                  </a:cubicBezTo>
                  <a:cubicBezTo>
                    <a:pt x="21490" y="180247"/>
                    <a:pt x="21490" y="183475"/>
                    <a:pt x="24181" y="183475"/>
                  </a:cubicBezTo>
                  <a:cubicBezTo>
                    <a:pt x="27409" y="183475"/>
                    <a:pt x="28485" y="180785"/>
                    <a:pt x="29292" y="178095"/>
                  </a:cubicBezTo>
                  <a:cubicBezTo>
                    <a:pt x="30099" y="174328"/>
                    <a:pt x="29292" y="170562"/>
                    <a:pt x="29830" y="166796"/>
                  </a:cubicBezTo>
                  <a:cubicBezTo>
                    <a:pt x="30368" y="163029"/>
                    <a:pt x="30368" y="159263"/>
                    <a:pt x="33058" y="156035"/>
                  </a:cubicBezTo>
                  <a:cubicBezTo>
                    <a:pt x="38977" y="153075"/>
                    <a:pt x="40860" y="148233"/>
                    <a:pt x="40860" y="142045"/>
                  </a:cubicBezTo>
                  <a:cubicBezTo>
                    <a:pt x="40322" y="124828"/>
                    <a:pt x="45434" y="108148"/>
                    <a:pt x="47048" y="91200"/>
                  </a:cubicBezTo>
                  <a:cubicBezTo>
                    <a:pt x="47855" y="81784"/>
                    <a:pt x="55926" y="75327"/>
                    <a:pt x="60230" y="67256"/>
                  </a:cubicBezTo>
                  <a:cubicBezTo>
                    <a:pt x="62651" y="62952"/>
                    <a:pt x="65072" y="58648"/>
                    <a:pt x="65879" y="53805"/>
                  </a:cubicBezTo>
                  <a:cubicBezTo>
                    <a:pt x="79600" y="37395"/>
                    <a:pt x="96817" y="24750"/>
                    <a:pt x="114573" y="13182"/>
                  </a:cubicBezTo>
                  <a:cubicBezTo>
                    <a:pt x="121837" y="8609"/>
                    <a:pt x="128831" y="2959"/>
                    <a:pt x="137171" y="0"/>
                  </a:cubicBezTo>
                  <a:cubicBezTo>
                    <a:pt x="137978" y="0"/>
                    <a:pt x="138785" y="269"/>
                    <a:pt x="139323" y="807"/>
                  </a:cubicBezTo>
                  <a:cubicBezTo>
                    <a:pt x="137978" y="8340"/>
                    <a:pt x="137978" y="8340"/>
                    <a:pt x="143897" y="12913"/>
                  </a:cubicBezTo>
                  <a:cubicBezTo>
                    <a:pt x="145242" y="15604"/>
                    <a:pt x="139861" y="16411"/>
                    <a:pt x="142014" y="19370"/>
                  </a:cubicBezTo>
                  <a:cubicBezTo>
                    <a:pt x="135557" y="24750"/>
                    <a:pt x="126948" y="25557"/>
                    <a:pt x="119685" y="29324"/>
                  </a:cubicBezTo>
                  <a:cubicBezTo>
                    <a:pt x="111076" y="33628"/>
                    <a:pt x="104619" y="39816"/>
                    <a:pt x="100853" y="48694"/>
                  </a:cubicBezTo>
                  <a:cubicBezTo>
                    <a:pt x="96817" y="58109"/>
                    <a:pt x="89554" y="65373"/>
                    <a:pt x="83366" y="72906"/>
                  </a:cubicBezTo>
                  <a:cubicBezTo>
                    <a:pt x="72605" y="71292"/>
                    <a:pt x="72605" y="71292"/>
                    <a:pt x="69108" y="82322"/>
                  </a:cubicBezTo>
                  <a:cubicBezTo>
                    <a:pt x="68839" y="83667"/>
                    <a:pt x="68301" y="84743"/>
                    <a:pt x="68301" y="86088"/>
                  </a:cubicBezTo>
                  <a:cubicBezTo>
                    <a:pt x="73143" y="84743"/>
                    <a:pt x="74219" y="76941"/>
                    <a:pt x="80945" y="79093"/>
                  </a:cubicBezTo>
                  <a:cubicBezTo>
                    <a:pt x="81752" y="85550"/>
                    <a:pt x="77179" y="88778"/>
                    <a:pt x="73143" y="92276"/>
                  </a:cubicBezTo>
                  <a:cubicBezTo>
                    <a:pt x="62651" y="100884"/>
                    <a:pt x="57809" y="111107"/>
                    <a:pt x="59961" y="125097"/>
                  </a:cubicBezTo>
                  <a:cubicBezTo>
                    <a:pt x="61844" y="138010"/>
                    <a:pt x="62920" y="150923"/>
                    <a:pt x="65879" y="163836"/>
                  </a:cubicBezTo>
                  <a:cubicBezTo>
                    <a:pt x="67494" y="171369"/>
                    <a:pt x="61844" y="176481"/>
                    <a:pt x="56464" y="180785"/>
                  </a:cubicBezTo>
                  <a:cubicBezTo>
                    <a:pt x="44626" y="190201"/>
                    <a:pt x="42205" y="199079"/>
                    <a:pt x="48662" y="212799"/>
                  </a:cubicBezTo>
                  <a:cubicBezTo>
                    <a:pt x="50814" y="217641"/>
                    <a:pt x="53773" y="221677"/>
                    <a:pt x="57540" y="225443"/>
                  </a:cubicBezTo>
                  <a:cubicBezTo>
                    <a:pt x="59961" y="227864"/>
                    <a:pt x="62382" y="230017"/>
                    <a:pt x="62920" y="233514"/>
                  </a:cubicBezTo>
                  <a:cubicBezTo>
                    <a:pt x="59423" y="246158"/>
                    <a:pt x="67763" y="254229"/>
                    <a:pt x="73681" y="263107"/>
                  </a:cubicBezTo>
                  <a:cubicBezTo>
                    <a:pt x="68032" y="285705"/>
                    <a:pt x="78524" y="302115"/>
                    <a:pt x="94396" y="316105"/>
                  </a:cubicBezTo>
                  <a:cubicBezTo>
                    <a:pt x="98163" y="319602"/>
                    <a:pt x="102467" y="322561"/>
                    <a:pt x="106233" y="326059"/>
                  </a:cubicBezTo>
                  <a:cubicBezTo>
                    <a:pt x="114304" y="334129"/>
                    <a:pt x="118608" y="343814"/>
                    <a:pt x="118877" y="355382"/>
                  </a:cubicBezTo>
                  <a:cubicBezTo>
                    <a:pt x="118608" y="356189"/>
                    <a:pt x="118070" y="356727"/>
                    <a:pt x="117263" y="356997"/>
                  </a:cubicBezTo>
                  <a:cubicBezTo>
                    <a:pt x="109462" y="355382"/>
                    <a:pt x="104888" y="348657"/>
                    <a:pt x="98701" y="344621"/>
                  </a:cubicBezTo>
                  <a:cubicBezTo>
                    <a:pt x="95203" y="342200"/>
                    <a:pt x="91975" y="339510"/>
                    <a:pt x="88209" y="337358"/>
                  </a:cubicBezTo>
                  <a:cubicBezTo>
                    <a:pt x="84442" y="334936"/>
                    <a:pt x="82828" y="331170"/>
                    <a:pt x="82828" y="326866"/>
                  </a:cubicBezTo>
                  <a:cubicBezTo>
                    <a:pt x="82828" y="321485"/>
                    <a:pt x="80945" y="316374"/>
                    <a:pt x="77717" y="312338"/>
                  </a:cubicBezTo>
                  <a:cubicBezTo>
                    <a:pt x="66149" y="298887"/>
                    <a:pt x="61306" y="282208"/>
                    <a:pt x="57540" y="265528"/>
                  </a:cubicBezTo>
                  <a:cubicBezTo>
                    <a:pt x="53235" y="246965"/>
                    <a:pt x="44626" y="230286"/>
                    <a:pt x="36287" y="213337"/>
                  </a:cubicBezTo>
                  <a:cubicBezTo>
                    <a:pt x="36825" y="217103"/>
                    <a:pt x="38439" y="220601"/>
                    <a:pt x="40053" y="224098"/>
                  </a:cubicBezTo>
                  <a:cubicBezTo>
                    <a:pt x="47317" y="239432"/>
                    <a:pt x="50276" y="255843"/>
                    <a:pt x="50276" y="272523"/>
                  </a:cubicBezTo>
                  <a:cubicBezTo>
                    <a:pt x="50276" y="283822"/>
                    <a:pt x="55118" y="292969"/>
                    <a:pt x="61844" y="301577"/>
                  </a:cubicBezTo>
                  <a:cubicBezTo>
                    <a:pt x="65341" y="305882"/>
                    <a:pt x="70722" y="309110"/>
                    <a:pt x="69646" y="316105"/>
                  </a:cubicBezTo>
                  <a:cubicBezTo>
                    <a:pt x="65341" y="317988"/>
                    <a:pt x="63189" y="314222"/>
                    <a:pt x="61306" y="311800"/>
                  </a:cubicBezTo>
                  <a:cubicBezTo>
                    <a:pt x="56464" y="306420"/>
                    <a:pt x="51083" y="301308"/>
                    <a:pt x="47048" y="295390"/>
                  </a:cubicBezTo>
                  <a:cubicBezTo>
                    <a:pt x="45703" y="293238"/>
                    <a:pt x="44357" y="290547"/>
                    <a:pt x="40860" y="291085"/>
                  </a:cubicBezTo>
                  <a:cubicBezTo>
                    <a:pt x="36825" y="273061"/>
                    <a:pt x="33058" y="255036"/>
                    <a:pt x="27140" y="237549"/>
                  </a:cubicBezTo>
                  <a:cubicBezTo>
                    <a:pt x="26602" y="235666"/>
                    <a:pt x="26602" y="233245"/>
                    <a:pt x="24181" y="233245"/>
                  </a:cubicBezTo>
                  <a:cubicBezTo>
                    <a:pt x="20952" y="233245"/>
                    <a:pt x="21759" y="236204"/>
                    <a:pt x="21759" y="238356"/>
                  </a:cubicBezTo>
                  <a:cubicBezTo>
                    <a:pt x="21490" y="241316"/>
                    <a:pt x="23912" y="245082"/>
                    <a:pt x="19069" y="246696"/>
                  </a:cubicBezTo>
                  <a:cubicBezTo>
                    <a:pt x="12612" y="241585"/>
                    <a:pt x="13420" y="233514"/>
                    <a:pt x="10191" y="227326"/>
                  </a:cubicBezTo>
                  <a:cubicBezTo>
                    <a:pt x="9922" y="239971"/>
                    <a:pt x="9922" y="252884"/>
                    <a:pt x="12074" y="265528"/>
                  </a:cubicBezTo>
                  <a:cubicBezTo>
                    <a:pt x="15572" y="262300"/>
                    <a:pt x="15303" y="256381"/>
                    <a:pt x="19876" y="253153"/>
                  </a:cubicBezTo>
                  <a:cubicBezTo>
                    <a:pt x="20952" y="287319"/>
                    <a:pt x="33058" y="318257"/>
                    <a:pt x="50276" y="346774"/>
                  </a:cubicBezTo>
                  <a:cubicBezTo>
                    <a:pt x="61306" y="365067"/>
                    <a:pt x="73412" y="382823"/>
                    <a:pt x="86594" y="400041"/>
                  </a:cubicBezTo>
                  <a:cubicBezTo>
                    <a:pt x="117263" y="439856"/>
                    <a:pt x="159500" y="464338"/>
                    <a:pt x="199854" y="491509"/>
                  </a:cubicBezTo>
                  <a:cubicBezTo>
                    <a:pt x="203082" y="494468"/>
                    <a:pt x="206580" y="495813"/>
                    <a:pt x="208732" y="499042"/>
                  </a:cubicBezTo>
                  <a:cubicBezTo>
                    <a:pt x="206311" y="500925"/>
                    <a:pt x="204158" y="499580"/>
                    <a:pt x="202006" y="498504"/>
                  </a:cubicBezTo>
                  <a:cubicBezTo>
                    <a:pt x="181291" y="489088"/>
                    <a:pt x="162460" y="476444"/>
                    <a:pt x="143897" y="463531"/>
                  </a:cubicBezTo>
                  <a:cubicBezTo>
                    <a:pt x="104888" y="436628"/>
                    <a:pt x="75295" y="400848"/>
                    <a:pt x="48931" y="361570"/>
                  </a:cubicBezTo>
                  <a:cubicBezTo>
                    <a:pt x="40591" y="348926"/>
                    <a:pt x="36018" y="333591"/>
                    <a:pt x="23643" y="322830"/>
                  </a:cubicBezTo>
                  <a:cubicBezTo>
                    <a:pt x="22566" y="328211"/>
                    <a:pt x="24181" y="332515"/>
                    <a:pt x="25795" y="337089"/>
                  </a:cubicBezTo>
                  <a:cubicBezTo>
                    <a:pt x="30099" y="349464"/>
                    <a:pt x="37094" y="360225"/>
                    <a:pt x="44626" y="370448"/>
                  </a:cubicBezTo>
                  <a:cubicBezTo>
                    <a:pt x="61037" y="392777"/>
                    <a:pt x="75833" y="416720"/>
                    <a:pt x="96548" y="435821"/>
                  </a:cubicBezTo>
                  <a:cubicBezTo>
                    <a:pt x="126141" y="463531"/>
                    <a:pt x="158962" y="486936"/>
                    <a:pt x="197433" y="501732"/>
                  </a:cubicBezTo>
                  <a:cubicBezTo>
                    <a:pt x="203889" y="504153"/>
                    <a:pt x="210346" y="505498"/>
                    <a:pt x="217610" y="507113"/>
                  </a:cubicBezTo>
                  <a:cubicBezTo>
                    <a:pt x="216265" y="502270"/>
                    <a:pt x="208463" y="504691"/>
                    <a:pt x="208732" y="499042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8" name="Полилиния: фигура 3367">
              <a:extLst>
                <a:ext uri="{FF2B5EF4-FFF2-40B4-BE49-F238E27FC236}">
                  <a16:creationId xmlns:a16="http://schemas.microsoft.com/office/drawing/2014/main" id="{050637E8-811B-86BC-0145-C0AF32A62199}"/>
                </a:ext>
              </a:extLst>
            </p:cNvPr>
            <p:cNvSpPr/>
            <p:nvPr/>
          </p:nvSpPr>
          <p:spPr>
            <a:xfrm>
              <a:off x="4579312" y="7637557"/>
              <a:ext cx="304536" cy="140284"/>
            </a:xfrm>
            <a:custGeom>
              <a:avLst/>
              <a:gdLst>
                <a:gd name="connsiteX0" fmla="*/ 13451 w 304536"/>
                <a:gd name="connsiteY0" fmla="*/ 123439 h 140284"/>
                <a:gd name="connsiteX1" fmla="*/ 109493 w 304536"/>
                <a:gd name="connsiteY1" fmla="*/ 119134 h 140284"/>
                <a:gd name="connsiteX2" fmla="*/ 231093 w 304536"/>
                <a:gd name="connsiteY2" fmla="*/ 55106 h 140284"/>
                <a:gd name="connsiteX3" fmla="*/ 250732 w 304536"/>
                <a:gd name="connsiteY3" fmla="*/ 36005 h 140284"/>
                <a:gd name="connsiteX4" fmla="*/ 266873 w 304536"/>
                <a:gd name="connsiteY4" fmla="*/ 17443 h 140284"/>
                <a:gd name="connsiteX5" fmla="*/ 290547 w 304536"/>
                <a:gd name="connsiteY5" fmla="*/ 494 h 140284"/>
                <a:gd name="connsiteX6" fmla="*/ 304537 w 304536"/>
                <a:gd name="connsiteY6" fmla="*/ 5337 h 140284"/>
                <a:gd name="connsiteX7" fmla="*/ 286781 w 304536"/>
                <a:gd name="connsiteY7" fmla="*/ 31970 h 140284"/>
                <a:gd name="connsiteX8" fmla="*/ 256650 w 304536"/>
                <a:gd name="connsiteY8" fmla="*/ 68019 h 140284"/>
                <a:gd name="connsiteX9" fmla="*/ 247234 w 304536"/>
                <a:gd name="connsiteY9" fmla="*/ 81740 h 140284"/>
                <a:gd name="connsiteX10" fmla="*/ 202038 w 304536"/>
                <a:gd name="connsiteY10" fmla="*/ 114830 h 140284"/>
                <a:gd name="connsiteX11" fmla="*/ 154420 w 304536"/>
                <a:gd name="connsiteY11" fmla="*/ 133393 h 140284"/>
                <a:gd name="connsiteX12" fmla="*/ 125904 w 304536"/>
                <a:gd name="connsiteY12" fmla="*/ 139311 h 140284"/>
                <a:gd name="connsiteX13" fmla="*/ 96580 w 304536"/>
                <a:gd name="connsiteY13" fmla="*/ 138504 h 140284"/>
                <a:gd name="connsiteX14" fmla="*/ 34435 w 304536"/>
                <a:gd name="connsiteY14" fmla="*/ 132585 h 140284"/>
                <a:gd name="connsiteX15" fmla="*/ 0 w 304536"/>
                <a:gd name="connsiteY15" fmla="*/ 121556 h 140284"/>
                <a:gd name="connsiteX16" fmla="*/ 13451 w 304536"/>
                <a:gd name="connsiteY16" fmla="*/ 123439 h 140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4536" h="140284">
                  <a:moveTo>
                    <a:pt x="13451" y="123439"/>
                  </a:moveTo>
                  <a:cubicBezTo>
                    <a:pt x="45734" y="126936"/>
                    <a:pt x="77479" y="124784"/>
                    <a:pt x="109493" y="119134"/>
                  </a:cubicBezTo>
                  <a:cubicBezTo>
                    <a:pt x="157111" y="111063"/>
                    <a:pt x="197465" y="89272"/>
                    <a:pt x="231093" y="55106"/>
                  </a:cubicBezTo>
                  <a:cubicBezTo>
                    <a:pt x="237549" y="48650"/>
                    <a:pt x="246696" y="44614"/>
                    <a:pt x="250732" y="36005"/>
                  </a:cubicBezTo>
                  <a:cubicBezTo>
                    <a:pt x="256650" y="30356"/>
                    <a:pt x="262031" y="24168"/>
                    <a:pt x="266873" y="17443"/>
                  </a:cubicBezTo>
                  <a:cubicBezTo>
                    <a:pt x="272792" y="9103"/>
                    <a:pt x="281131" y="4260"/>
                    <a:pt x="290547" y="494"/>
                  </a:cubicBezTo>
                  <a:cubicBezTo>
                    <a:pt x="296735" y="-1927"/>
                    <a:pt x="299425" y="5337"/>
                    <a:pt x="304537" y="5337"/>
                  </a:cubicBezTo>
                  <a:cubicBezTo>
                    <a:pt x="299694" y="15021"/>
                    <a:pt x="290278" y="22016"/>
                    <a:pt x="286781" y="31970"/>
                  </a:cubicBezTo>
                  <a:cubicBezTo>
                    <a:pt x="280862" y="48112"/>
                    <a:pt x="264721" y="54568"/>
                    <a:pt x="256650" y="68019"/>
                  </a:cubicBezTo>
                  <a:cubicBezTo>
                    <a:pt x="253960" y="72593"/>
                    <a:pt x="250194" y="77166"/>
                    <a:pt x="247234" y="81740"/>
                  </a:cubicBezTo>
                  <a:cubicBezTo>
                    <a:pt x="236742" y="99226"/>
                    <a:pt x="219256" y="107028"/>
                    <a:pt x="202038" y="114830"/>
                  </a:cubicBezTo>
                  <a:cubicBezTo>
                    <a:pt x="186435" y="121824"/>
                    <a:pt x="170562" y="128012"/>
                    <a:pt x="154420" y="133393"/>
                  </a:cubicBezTo>
                  <a:cubicBezTo>
                    <a:pt x="145274" y="136352"/>
                    <a:pt x="135320" y="136621"/>
                    <a:pt x="125904" y="139311"/>
                  </a:cubicBezTo>
                  <a:cubicBezTo>
                    <a:pt x="115681" y="142001"/>
                    <a:pt x="106265" y="138235"/>
                    <a:pt x="96580" y="138504"/>
                  </a:cubicBezTo>
                  <a:cubicBezTo>
                    <a:pt x="75596" y="139311"/>
                    <a:pt x="54881" y="136352"/>
                    <a:pt x="34435" y="132585"/>
                  </a:cubicBezTo>
                  <a:cubicBezTo>
                    <a:pt x="22598" y="130433"/>
                    <a:pt x="10492" y="128281"/>
                    <a:pt x="0" y="121556"/>
                  </a:cubicBezTo>
                  <a:cubicBezTo>
                    <a:pt x="4573" y="121017"/>
                    <a:pt x="9147" y="121824"/>
                    <a:pt x="13451" y="123439"/>
                  </a:cubicBezTo>
                  <a:close/>
                </a:path>
              </a:pathLst>
            </a:custGeom>
            <a:solidFill>
              <a:srgbClr val="5401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69" name="Полилиния: фигура 3368">
              <a:extLst>
                <a:ext uri="{FF2B5EF4-FFF2-40B4-BE49-F238E27FC236}">
                  <a16:creationId xmlns:a16="http://schemas.microsoft.com/office/drawing/2014/main" id="{00C2DDC6-2E77-929B-A5AC-FE4EA35958A5}"/>
                </a:ext>
              </a:extLst>
            </p:cNvPr>
            <p:cNvSpPr/>
            <p:nvPr/>
          </p:nvSpPr>
          <p:spPr>
            <a:xfrm>
              <a:off x="4360091" y="7075519"/>
              <a:ext cx="394086" cy="234051"/>
            </a:xfrm>
            <a:custGeom>
              <a:avLst/>
              <a:gdLst>
                <a:gd name="connsiteX0" fmla="*/ 12340 w 394086"/>
                <a:gd name="connsiteY0" fmla="*/ 234052 h 234051"/>
                <a:gd name="connsiteX1" fmla="*/ 5614 w 394086"/>
                <a:gd name="connsiteY1" fmla="*/ 179171 h 234051"/>
                <a:gd name="connsiteX2" fmla="*/ 25522 w 394086"/>
                <a:gd name="connsiteY2" fmla="*/ 151999 h 234051"/>
                <a:gd name="connsiteX3" fmla="*/ 64262 w 394086"/>
                <a:gd name="connsiteY3" fmla="*/ 99270 h 234051"/>
                <a:gd name="connsiteX4" fmla="*/ 114032 w 394086"/>
                <a:gd name="connsiteY4" fmla="*/ 59455 h 234051"/>
                <a:gd name="connsiteX5" fmla="*/ 131518 w 394086"/>
                <a:gd name="connsiteY5" fmla="*/ 55150 h 234051"/>
                <a:gd name="connsiteX6" fmla="*/ 156000 w 394086"/>
                <a:gd name="connsiteY6" fmla="*/ 43044 h 234051"/>
                <a:gd name="connsiteX7" fmla="*/ 201734 w 394086"/>
                <a:gd name="connsiteY7" fmla="*/ 13720 h 234051"/>
                <a:gd name="connsiteX8" fmla="*/ 251504 w 394086"/>
                <a:gd name="connsiteY8" fmla="*/ 2690 h 234051"/>
                <a:gd name="connsiteX9" fmla="*/ 296431 w 394086"/>
                <a:gd name="connsiteY9" fmla="*/ 0 h 234051"/>
                <a:gd name="connsiteX10" fmla="*/ 345931 w 394086"/>
                <a:gd name="connsiteY10" fmla="*/ 6457 h 234051"/>
                <a:gd name="connsiteX11" fmla="*/ 367992 w 394086"/>
                <a:gd name="connsiteY11" fmla="*/ 13182 h 234051"/>
                <a:gd name="connsiteX12" fmla="*/ 394087 w 394086"/>
                <a:gd name="connsiteY12" fmla="*/ 24750 h 234051"/>
                <a:gd name="connsiteX13" fmla="*/ 383057 w 394086"/>
                <a:gd name="connsiteY13" fmla="*/ 25557 h 234051"/>
                <a:gd name="connsiteX14" fmla="*/ 325485 w 394086"/>
                <a:gd name="connsiteY14" fmla="*/ 17756 h 234051"/>
                <a:gd name="connsiteX15" fmla="*/ 232672 w 394086"/>
                <a:gd name="connsiteY15" fmla="*/ 17756 h 234051"/>
                <a:gd name="connsiteX16" fmla="*/ 172948 w 394086"/>
                <a:gd name="connsiteY16" fmla="*/ 36587 h 234051"/>
                <a:gd name="connsiteX17" fmla="*/ 165684 w 394086"/>
                <a:gd name="connsiteY17" fmla="*/ 42775 h 234051"/>
                <a:gd name="connsiteX18" fmla="*/ 165415 w 394086"/>
                <a:gd name="connsiteY18" fmla="*/ 47348 h 234051"/>
                <a:gd name="connsiteX19" fmla="*/ 169720 w 394086"/>
                <a:gd name="connsiteY19" fmla="*/ 48425 h 234051"/>
                <a:gd name="connsiteX20" fmla="*/ 179405 w 394086"/>
                <a:gd name="connsiteY20" fmla="*/ 44120 h 234051"/>
                <a:gd name="connsiteX21" fmla="*/ 206576 w 394086"/>
                <a:gd name="connsiteY21" fmla="*/ 35242 h 234051"/>
                <a:gd name="connsiteX22" fmla="*/ 210881 w 394086"/>
                <a:gd name="connsiteY22" fmla="*/ 37664 h 234051"/>
                <a:gd name="connsiteX23" fmla="*/ 199582 w 394086"/>
                <a:gd name="connsiteY23" fmla="*/ 46541 h 234051"/>
                <a:gd name="connsiteX24" fmla="*/ 165954 w 394086"/>
                <a:gd name="connsiteY24" fmla="*/ 66449 h 234051"/>
                <a:gd name="connsiteX25" fmla="*/ 146584 w 394086"/>
                <a:gd name="connsiteY25" fmla="*/ 75058 h 234051"/>
                <a:gd name="connsiteX26" fmla="*/ 68028 w 394086"/>
                <a:gd name="connsiteY26" fmla="*/ 128863 h 234051"/>
                <a:gd name="connsiteX27" fmla="*/ 42202 w 394086"/>
                <a:gd name="connsiteY27" fmla="*/ 151461 h 234051"/>
                <a:gd name="connsiteX28" fmla="*/ 38705 w 394086"/>
                <a:gd name="connsiteY28" fmla="*/ 159532 h 234051"/>
                <a:gd name="connsiteX29" fmla="*/ 39512 w 394086"/>
                <a:gd name="connsiteY29" fmla="*/ 165451 h 234051"/>
                <a:gd name="connsiteX30" fmla="*/ 26598 w 394086"/>
                <a:gd name="connsiteY30" fmla="*/ 178902 h 234051"/>
                <a:gd name="connsiteX31" fmla="*/ 22025 w 394086"/>
                <a:gd name="connsiteY31" fmla="*/ 189663 h 234051"/>
                <a:gd name="connsiteX32" fmla="*/ 19873 w 394086"/>
                <a:gd name="connsiteY32" fmla="*/ 206342 h 234051"/>
                <a:gd name="connsiteX33" fmla="*/ 15837 w 394086"/>
                <a:gd name="connsiteY33" fmla="*/ 224636 h 234051"/>
                <a:gd name="connsiteX34" fmla="*/ 12340 w 394086"/>
                <a:gd name="connsiteY34" fmla="*/ 234052 h 234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94086" h="234051">
                  <a:moveTo>
                    <a:pt x="12340" y="234052"/>
                  </a:moveTo>
                  <a:cubicBezTo>
                    <a:pt x="-1649" y="217103"/>
                    <a:pt x="-3532" y="198272"/>
                    <a:pt x="5614" y="179171"/>
                  </a:cubicBezTo>
                  <a:cubicBezTo>
                    <a:pt x="10457" y="169217"/>
                    <a:pt x="18797" y="160877"/>
                    <a:pt x="25522" y="151999"/>
                  </a:cubicBezTo>
                  <a:cubicBezTo>
                    <a:pt x="38705" y="134513"/>
                    <a:pt x="49197" y="115143"/>
                    <a:pt x="64262" y="99270"/>
                  </a:cubicBezTo>
                  <a:cubicBezTo>
                    <a:pt x="79058" y="83667"/>
                    <a:pt x="93048" y="67256"/>
                    <a:pt x="114032" y="59455"/>
                  </a:cubicBezTo>
                  <a:cubicBezTo>
                    <a:pt x="119681" y="57302"/>
                    <a:pt x="125331" y="56226"/>
                    <a:pt x="131518" y="55150"/>
                  </a:cubicBezTo>
                  <a:cubicBezTo>
                    <a:pt x="140665" y="53805"/>
                    <a:pt x="150081" y="49770"/>
                    <a:pt x="156000" y="43044"/>
                  </a:cubicBezTo>
                  <a:cubicBezTo>
                    <a:pt x="168644" y="28786"/>
                    <a:pt x="185054" y="19370"/>
                    <a:pt x="201734" y="13720"/>
                  </a:cubicBezTo>
                  <a:cubicBezTo>
                    <a:pt x="217337" y="8340"/>
                    <a:pt x="234555" y="4842"/>
                    <a:pt x="251504" y="2690"/>
                  </a:cubicBezTo>
                  <a:cubicBezTo>
                    <a:pt x="266569" y="807"/>
                    <a:pt x="281634" y="0"/>
                    <a:pt x="296431" y="0"/>
                  </a:cubicBezTo>
                  <a:cubicBezTo>
                    <a:pt x="312841" y="0"/>
                    <a:pt x="329252" y="4573"/>
                    <a:pt x="345931" y="6457"/>
                  </a:cubicBezTo>
                  <a:cubicBezTo>
                    <a:pt x="353733" y="7264"/>
                    <a:pt x="360997" y="10492"/>
                    <a:pt x="367992" y="13182"/>
                  </a:cubicBezTo>
                  <a:cubicBezTo>
                    <a:pt x="376869" y="16680"/>
                    <a:pt x="386285" y="18832"/>
                    <a:pt x="394087" y="24750"/>
                  </a:cubicBezTo>
                  <a:cubicBezTo>
                    <a:pt x="390590" y="27441"/>
                    <a:pt x="386823" y="26095"/>
                    <a:pt x="383057" y="25557"/>
                  </a:cubicBezTo>
                  <a:cubicBezTo>
                    <a:pt x="363956" y="23136"/>
                    <a:pt x="344855" y="19370"/>
                    <a:pt x="325485" y="17756"/>
                  </a:cubicBezTo>
                  <a:cubicBezTo>
                    <a:pt x="294548" y="15065"/>
                    <a:pt x="263341" y="12106"/>
                    <a:pt x="232672" y="17756"/>
                  </a:cubicBezTo>
                  <a:cubicBezTo>
                    <a:pt x="211957" y="21522"/>
                    <a:pt x="191511" y="26095"/>
                    <a:pt x="172948" y="36587"/>
                  </a:cubicBezTo>
                  <a:cubicBezTo>
                    <a:pt x="169989" y="38202"/>
                    <a:pt x="167299" y="39816"/>
                    <a:pt x="165684" y="42775"/>
                  </a:cubicBezTo>
                  <a:cubicBezTo>
                    <a:pt x="164877" y="44389"/>
                    <a:pt x="164339" y="45734"/>
                    <a:pt x="165415" y="47348"/>
                  </a:cubicBezTo>
                  <a:cubicBezTo>
                    <a:pt x="166492" y="48963"/>
                    <a:pt x="168106" y="48694"/>
                    <a:pt x="169720" y="48425"/>
                  </a:cubicBezTo>
                  <a:cubicBezTo>
                    <a:pt x="173217" y="47617"/>
                    <a:pt x="176176" y="45734"/>
                    <a:pt x="179405" y="44120"/>
                  </a:cubicBezTo>
                  <a:cubicBezTo>
                    <a:pt x="188014" y="39547"/>
                    <a:pt x="196891" y="36587"/>
                    <a:pt x="206576" y="35242"/>
                  </a:cubicBezTo>
                  <a:cubicBezTo>
                    <a:pt x="208459" y="35511"/>
                    <a:pt x="210074" y="36049"/>
                    <a:pt x="210881" y="37664"/>
                  </a:cubicBezTo>
                  <a:cubicBezTo>
                    <a:pt x="209805" y="43851"/>
                    <a:pt x="203886" y="45196"/>
                    <a:pt x="199582" y="46541"/>
                  </a:cubicBezTo>
                  <a:cubicBezTo>
                    <a:pt x="186399" y="50308"/>
                    <a:pt x="175907" y="57571"/>
                    <a:pt x="165954" y="66449"/>
                  </a:cubicBezTo>
                  <a:cubicBezTo>
                    <a:pt x="159766" y="69678"/>
                    <a:pt x="153040" y="72368"/>
                    <a:pt x="146584" y="75058"/>
                  </a:cubicBezTo>
                  <a:cubicBezTo>
                    <a:pt x="116184" y="86895"/>
                    <a:pt x="93048" y="109493"/>
                    <a:pt x="68028" y="128863"/>
                  </a:cubicBezTo>
                  <a:cubicBezTo>
                    <a:pt x="59150" y="135858"/>
                    <a:pt x="48928" y="141507"/>
                    <a:pt x="42202" y="151461"/>
                  </a:cubicBezTo>
                  <a:cubicBezTo>
                    <a:pt x="40588" y="153882"/>
                    <a:pt x="38166" y="156035"/>
                    <a:pt x="38705" y="159532"/>
                  </a:cubicBezTo>
                  <a:cubicBezTo>
                    <a:pt x="39243" y="161415"/>
                    <a:pt x="40319" y="163298"/>
                    <a:pt x="39512" y="165451"/>
                  </a:cubicBezTo>
                  <a:cubicBezTo>
                    <a:pt x="36821" y="171369"/>
                    <a:pt x="30903" y="174597"/>
                    <a:pt x="26598" y="178902"/>
                  </a:cubicBezTo>
                  <a:cubicBezTo>
                    <a:pt x="23639" y="181861"/>
                    <a:pt x="20949" y="185089"/>
                    <a:pt x="22025" y="189663"/>
                  </a:cubicBezTo>
                  <a:cubicBezTo>
                    <a:pt x="23639" y="195581"/>
                    <a:pt x="22294" y="200962"/>
                    <a:pt x="19873" y="206342"/>
                  </a:cubicBezTo>
                  <a:cubicBezTo>
                    <a:pt x="17452" y="212261"/>
                    <a:pt x="16644" y="218448"/>
                    <a:pt x="15837" y="224636"/>
                  </a:cubicBezTo>
                  <a:cubicBezTo>
                    <a:pt x="15568" y="228133"/>
                    <a:pt x="15568" y="231900"/>
                    <a:pt x="12340" y="234052"/>
                  </a:cubicBezTo>
                  <a:close/>
                </a:path>
              </a:pathLst>
            </a:custGeom>
            <a:solidFill>
              <a:srgbClr val="5401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0" name="Полилиния: фигура 3369">
              <a:extLst>
                <a:ext uri="{FF2B5EF4-FFF2-40B4-BE49-F238E27FC236}">
                  <a16:creationId xmlns:a16="http://schemas.microsoft.com/office/drawing/2014/main" id="{43039286-1C00-FC38-302A-E8D8D9676083}"/>
                </a:ext>
              </a:extLst>
            </p:cNvPr>
            <p:cNvSpPr/>
            <p:nvPr/>
          </p:nvSpPr>
          <p:spPr>
            <a:xfrm>
              <a:off x="4950567" y="7422023"/>
              <a:ext cx="149899" cy="251494"/>
            </a:xfrm>
            <a:custGeom>
              <a:avLst/>
              <a:gdLst>
                <a:gd name="connsiteX0" fmla="*/ 10492 w 149899"/>
                <a:gd name="connsiteY0" fmla="*/ 0 h 251494"/>
                <a:gd name="connsiteX1" fmla="*/ 19639 w 149899"/>
                <a:gd name="connsiteY1" fmla="*/ 27979 h 251494"/>
                <a:gd name="connsiteX2" fmla="*/ 25288 w 149899"/>
                <a:gd name="connsiteY2" fmla="*/ 58917 h 251494"/>
                <a:gd name="connsiteX3" fmla="*/ 33897 w 149899"/>
                <a:gd name="connsiteY3" fmla="*/ 63490 h 251494"/>
                <a:gd name="connsiteX4" fmla="*/ 61876 w 149899"/>
                <a:gd name="connsiteY4" fmla="*/ 65104 h 251494"/>
                <a:gd name="connsiteX5" fmla="*/ 73175 w 149899"/>
                <a:gd name="connsiteY5" fmla="*/ 66449 h 251494"/>
                <a:gd name="connsiteX6" fmla="*/ 112722 w 149899"/>
                <a:gd name="connsiteY6" fmla="*/ 91738 h 251494"/>
                <a:gd name="connsiteX7" fmla="*/ 114067 w 149899"/>
                <a:gd name="connsiteY7" fmla="*/ 92276 h 251494"/>
                <a:gd name="connsiteX8" fmla="*/ 132898 w 149899"/>
                <a:gd name="connsiteY8" fmla="*/ 104651 h 251494"/>
                <a:gd name="connsiteX9" fmla="*/ 142583 w 149899"/>
                <a:gd name="connsiteY9" fmla="*/ 143121 h 251494"/>
                <a:gd name="connsiteX10" fmla="*/ 132360 w 149899"/>
                <a:gd name="connsiteY10" fmla="*/ 170293 h 251494"/>
                <a:gd name="connsiteX11" fmla="*/ 119178 w 149899"/>
                <a:gd name="connsiteY11" fmla="*/ 193429 h 251494"/>
                <a:gd name="connsiteX12" fmla="*/ 107341 w 149899"/>
                <a:gd name="connsiteY12" fmla="*/ 217910 h 251494"/>
                <a:gd name="connsiteX13" fmla="*/ 103306 w 149899"/>
                <a:gd name="connsiteY13" fmla="*/ 223560 h 251494"/>
                <a:gd name="connsiteX14" fmla="*/ 83936 w 149899"/>
                <a:gd name="connsiteY14" fmla="*/ 251270 h 251494"/>
                <a:gd name="connsiteX15" fmla="*/ 75865 w 149899"/>
                <a:gd name="connsiteY15" fmla="*/ 246158 h 251494"/>
                <a:gd name="connsiteX16" fmla="*/ 76134 w 149899"/>
                <a:gd name="connsiteY16" fmla="*/ 244006 h 251494"/>
                <a:gd name="connsiteX17" fmla="*/ 81515 w 149899"/>
                <a:gd name="connsiteY17" fmla="*/ 237011 h 251494"/>
                <a:gd name="connsiteX18" fmla="*/ 90662 w 149899"/>
                <a:gd name="connsiteY18" fmla="*/ 225712 h 251494"/>
                <a:gd name="connsiteX19" fmla="*/ 86357 w 149899"/>
                <a:gd name="connsiteY19" fmla="*/ 218179 h 251494"/>
                <a:gd name="connsiteX20" fmla="*/ 113798 w 149899"/>
                <a:gd name="connsiteY20" fmla="*/ 146619 h 251494"/>
                <a:gd name="connsiteX21" fmla="*/ 106534 w 149899"/>
                <a:gd name="connsiteY21" fmla="*/ 127249 h 251494"/>
                <a:gd name="connsiteX22" fmla="*/ 78824 w 149899"/>
                <a:gd name="connsiteY22" fmla="*/ 93621 h 251494"/>
                <a:gd name="connsiteX23" fmla="*/ 62683 w 149899"/>
                <a:gd name="connsiteY23" fmla="*/ 88509 h 251494"/>
                <a:gd name="connsiteX24" fmla="*/ 43044 w 149899"/>
                <a:gd name="connsiteY24" fmla="*/ 86626 h 251494"/>
                <a:gd name="connsiteX25" fmla="*/ 12913 w 149899"/>
                <a:gd name="connsiteY25" fmla="*/ 59186 h 251494"/>
                <a:gd name="connsiteX26" fmla="*/ 11568 w 149899"/>
                <a:gd name="connsiteY26" fmla="*/ 45465 h 251494"/>
                <a:gd name="connsiteX27" fmla="*/ 10223 w 149899"/>
                <a:gd name="connsiteY27" fmla="*/ 37394 h 251494"/>
                <a:gd name="connsiteX28" fmla="*/ 1345 w 149899"/>
                <a:gd name="connsiteY28" fmla="*/ 22598 h 251494"/>
                <a:gd name="connsiteX29" fmla="*/ 0 w 149899"/>
                <a:gd name="connsiteY29" fmla="*/ 11299 h 251494"/>
                <a:gd name="connsiteX30" fmla="*/ 10492 w 149899"/>
                <a:gd name="connsiteY30" fmla="*/ 0 h 251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49899" h="251494">
                  <a:moveTo>
                    <a:pt x="10492" y="0"/>
                  </a:moveTo>
                  <a:cubicBezTo>
                    <a:pt x="17218" y="8071"/>
                    <a:pt x="18563" y="18025"/>
                    <a:pt x="19639" y="27979"/>
                  </a:cubicBezTo>
                  <a:cubicBezTo>
                    <a:pt x="20984" y="38471"/>
                    <a:pt x="18294" y="49501"/>
                    <a:pt x="25288" y="58917"/>
                  </a:cubicBezTo>
                  <a:cubicBezTo>
                    <a:pt x="27710" y="62414"/>
                    <a:pt x="30669" y="62145"/>
                    <a:pt x="33897" y="63490"/>
                  </a:cubicBezTo>
                  <a:cubicBezTo>
                    <a:pt x="43313" y="66987"/>
                    <a:pt x="52191" y="69947"/>
                    <a:pt x="61876" y="65104"/>
                  </a:cubicBezTo>
                  <a:cubicBezTo>
                    <a:pt x="65642" y="63221"/>
                    <a:pt x="69409" y="64835"/>
                    <a:pt x="73175" y="66449"/>
                  </a:cubicBezTo>
                  <a:cubicBezTo>
                    <a:pt x="87702" y="73175"/>
                    <a:pt x="101692" y="79901"/>
                    <a:pt x="112722" y="91738"/>
                  </a:cubicBezTo>
                  <a:cubicBezTo>
                    <a:pt x="112991" y="92007"/>
                    <a:pt x="114067" y="92007"/>
                    <a:pt x="114067" y="92276"/>
                  </a:cubicBezTo>
                  <a:cubicBezTo>
                    <a:pt x="116219" y="102768"/>
                    <a:pt x="125904" y="101692"/>
                    <a:pt x="132898" y="104651"/>
                  </a:cubicBezTo>
                  <a:cubicBezTo>
                    <a:pt x="149847" y="111915"/>
                    <a:pt x="156035" y="128056"/>
                    <a:pt x="142583" y="143121"/>
                  </a:cubicBezTo>
                  <a:cubicBezTo>
                    <a:pt x="135858" y="150654"/>
                    <a:pt x="135589" y="161146"/>
                    <a:pt x="132360" y="170293"/>
                  </a:cubicBezTo>
                  <a:cubicBezTo>
                    <a:pt x="129132" y="178902"/>
                    <a:pt x="124290" y="186703"/>
                    <a:pt x="119178" y="193429"/>
                  </a:cubicBezTo>
                  <a:cubicBezTo>
                    <a:pt x="113260" y="200962"/>
                    <a:pt x="108417" y="208495"/>
                    <a:pt x="107341" y="217910"/>
                  </a:cubicBezTo>
                  <a:cubicBezTo>
                    <a:pt x="107072" y="220870"/>
                    <a:pt x="104651" y="221677"/>
                    <a:pt x="103306" y="223560"/>
                  </a:cubicBezTo>
                  <a:cubicBezTo>
                    <a:pt x="96849" y="232707"/>
                    <a:pt x="90393" y="242123"/>
                    <a:pt x="83936" y="251270"/>
                  </a:cubicBezTo>
                  <a:cubicBezTo>
                    <a:pt x="79362" y="252346"/>
                    <a:pt x="77748" y="249386"/>
                    <a:pt x="75865" y="246158"/>
                  </a:cubicBezTo>
                  <a:cubicBezTo>
                    <a:pt x="75865" y="245351"/>
                    <a:pt x="75865" y="244544"/>
                    <a:pt x="76134" y="244006"/>
                  </a:cubicBezTo>
                  <a:cubicBezTo>
                    <a:pt x="78017" y="241854"/>
                    <a:pt x="80439" y="239971"/>
                    <a:pt x="81515" y="237011"/>
                  </a:cubicBezTo>
                  <a:cubicBezTo>
                    <a:pt x="83129" y="232169"/>
                    <a:pt x="84205" y="227057"/>
                    <a:pt x="90662" y="225712"/>
                  </a:cubicBezTo>
                  <a:cubicBezTo>
                    <a:pt x="88778" y="223022"/>
                    <a:pt x="84474" y="222215"/>
                    <a:pt x="86357" y="218179"/>
                  </a:cubicBezTo>
                  <a:cubicBezTo>
                    <a:pt x="98194" y="195312"/>
                    <a:pt x="107072" y="171369"/>
                    <a:pt x="113798" y="146619"/>
                  </a:cubicBezTo>
                  <a:cubicBezTo>
                    <a:pt x="115950" y="138279"/>
                    <a:pt x="112722" y="131822"/>
                    <a:pt x="106534" y="127249"/>
                  </a:cubicBezTo>
                  <a:cubicBezTo>
                    <a:pt x="94428" y="118102"/>
                    <a:pt x="85012" y="107610"/>
                    <a:pt x="78824" y="93621"/>
                  </a:cubicBezTo>
                  <a:cubicBezTo>
                    <a:pt x="75596" y="86357"/>
                    <a:pt x="69947" y="84474"/>
                    <a:pt x="62683" y="88509"/>
                  </a:cubicBezTo>
                  <a:cubicBezTo>
                    <a:pt x="55419" y="92276"/>
                    <a:pt x="48963" y="92007"/>
                    <a:pt x="43044" y="86626"/>
                  </a:cubicBezTo>
                  <a:cubicBezTo>
                    <a:pt x="32821" y="77479"/>
                    <a:pt x="21791" y="69678"/>
                    <a:pt x="12913" y="59186"/>
                  </a:cubicBezTo>
                  <a:cubicBezTo>
                    <a:pt x="9416" y="54881"/>
                    <a:pt x="7264" y="50577"/>
                    <a:pt x="11568" y="45465"/>
                  </a:cubicBezTo>
                  <a:cubicBezTo>
                    <a:pt x="13989" y="42506"/>
                    <a:pt x="14258" y="38471"/>
                    <a:pt x="10223" y="37394"/>
                  </a:cubicBezTo>
                  <a:cubicBezTo>
                    <a:pt x="2421" y="34973"/>
                    <a:pt x="1883" y="29055"/>
                    <a:pt x="1345" y="22598"/>
                  </a:cubicBezTo>
                  <a:cubicBezTo>
                    <a:pt x="1076" y="18832"/>
                    <a:pt x="0" y="15065"/>
                    <a:pt x="0" y="11299"/>
                  </a:cubicBezTo>
                  <a:cubicBezTo>
                    <a:pt x="538" y="5111"/>
                    <a:pt x="3497" y="807"/>
                    <a:pt x="10492" y="0"/>
                  </a:cubicBezTo>
                  <a:close/>
                </a:path>
              </a:pathLst>
            </a:custGeom>
            <a:solidFill>
              <a:srgbClr val="5401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1" name="Полилиния: фигура 3370">
              <a:extLst>
                <a:ext uri="{FF2B5EF4-FFF2-40B4-BE49-F238E27FC236}">
                  <a16:creationId xmlns:a16="http://schemas.microsoft.com/office/drawing/2014/main" id="{004F2543-70E2-CF3A-272E-20D2C4CDA06D}"/>
                </a:ext>
              </a:extLst>
            </p:cNvPr>
            <p:cNvSpPr/>
            <p:nvPr/>
          </p:nvSpPr>
          <p:spPr>
            <a:xfrm>
              <a:off x="4521427" y="7087783"/>
              <a:ext cx="246740" cy="39771"/>
            </a:xfrm>
            <a:custGeom>
              <a:avLst/>
              <a:gdLst>
                <a:gd name="connsiteX0" fmla="*/ 46048 w 246740"/>
                <a:gd name="connsiteY0" fmla="*/ 24324 h 39771"/>
                <a:gd name="connsiteX1" fmla="*/ 9730 w 246740"/>
                <a:gd name="connsiteY1" fmla="*/ 38313 h 39771"/>
                <a:gd name="connsiteX2" fmla="*/ 1659 w 246740"/>
                <a:gd name="connsiteY2" fmla="*/ 37775 h 39771"/>
                <a:gd name="connsiteX3" fmla="*/ 2466 w 246740"/>
                <a:gd name="connsiteY3" fmla="*/ 28090 h 39771"/>
                <a:gd name="connsiteX4" fmla="*/ 23450 w 246740"/>
                <a:gd name="connsiteY4" fmla="*/ 15715 h 39771"/>
                <a:gd name="connsiteX5" fmla="*/ 127563 w 246740"/>
                <a:gd name="connsiteY5" fmla="*/ 380 h 39771"/>
                <a:gd name="connsiteX6" fmla="*/ 233021 w 246740"/>
                <a:gd name="connsiteY6" fmla="*/ 12217 h 39771"/>
                <a:gd name="connsiteX7" fmla="*/ 246741 w 246740"/>
                <a:gd name="connsiteY7" fmla="*/ 19212 h 39771"/>
                <a:gd name="connsiteX8" fmla="*/ 245665 w 246740"/>
                <a:gd name="connsiteY8" fmla="*/ 20019 h 39771"/>
                <a:gd name="connsiteX9" fmla="*/ 235980 w 246740"/>
                <a:gd name="connsiteY9" fmla="*/ 20019 h 39771"/>
                <a:gd name="connsiteX10" fmla="*/ 208270 w 246740"/>
                <a:gd name="connsiteY10" fmla="*/ 17598 h 39771"/>
                <a:gd name="connsiteX11" fmla="*/ 196164 w 246740"/>
                <a:gd name="connsiteY11" fmla="*/ 15715 h 39771"/>
                <a:gd name="connsiteX12" fmla="*/ 126218 w 246740"/>
                <a:gd name="connsiteY12" fmla="*/ 13832 h 39771"/>
                <a:gd name="connsiteX13" fmla="*/ 118147 w 246740"/>
                <a:gd name="connsiteY13" fmla="*/ 14639 h 39771"/>
                <a:gd name="connsiteX14" fmla="*/ 56809 w 246740"/>
                <a:gd name="connsiteY14" fmla="*/ 24324 h 39771"/>
                <a:gd name="connsiteX15" fmla="*/ 46048 w 246740"/>
                <a:gd name="connsiteY15" fmla="*/ 24324 h 39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6740" h="39771">
                  <a:moveTo>
                    <a:pt x="46048" y="24324"/>
                  </a:moveTo>
                  <a:cubicBezTo>
                    <a:pt x="33135" y="26745"/>
                    <a:pt x="21298" y="32663"/>
                    <a:pt x="9730" y="38313"/>
                  </a:cubicBezTo>
                  <a:cubicBezTo>
                    <a:pt x="6770" y="39658"/>
                    <a:pt x="4080" y="41003"/>
                    <a:pt x="1659" y="37775"/>
                  </a:cubicBezTo>
                  <a:cubicBezTo>
                    <a:pt x="-1031" y="34277"/>
                    <a:pt x="-224" y="31049"/>
                    <a:pt x="2466" y="28090"/>
                  </a:cubicBezTo>
                  <a:cubicBezTo>
                    <a:pt x="8385" y="22171"/>
                    <a:pt x="15648" y="18674"/>
                    <a:pt x="23450" y="15715"/>
                  </a:cubicBezTo>
                  <a:cubicBezTo>
                    <a:pt x="57078" y="3609"/>
                    <a:pt x="91513" y="-1503"/>
                    <a:pt x="127563" y="380"/>
                  </a:cubicBezTo>
                  <a:cubicBezTo>
                    <a:pt x="163074" y="2263"/>
                    <a:pt x="198047" y="7375"/>
                    <a:pt x="233021" y="12217"/>
                  </a:cubicBezTo>
                  <a:cubicBezTo>
                    <a:pt x="237594" y="14639"/>
                    <a:pt x="243244" y="15177"/>
                    <a:pt x="246741" y="19212"/>
                  </a:cubicBezTo>
                  <a:cubicBezTo>
                    <a:pt x="246472" y="19481"/>
                    <a:pt x="245934" y="19750"/>
                    <a:pt x="245665" y="20019"/>
                  </a:cubicBezTo>
                  <a:cubicBezTo>
                    <a:pt x="242437" y="21095"/>
                    <a:pt x="239208" y="20288"/>
                    <a:pt x="235980" y="20019"/>
                  </a:cubicBezTo>
                  <a:cubicBezTo>
                    <a:pt x="226833" y="18674"/>
                    <a:pt x="217686" y="17329"/>
                    <a:pt x="208270" y="17598"/>
                  </a:cubicBezTo>
                  <a:cubicBezTo>
                    <a:pt x="204235" y="17598"/>
                    <a:pt x="199931" y="17060"/>
                    <a:pt x="196164" y="15715"/>
                  </a:cubicBezTo>
                  <a:cubicBezTo>
                    <a:pt x="173028" y="7375"/>
                    <a:pt x="149623" y="7375"/>
                    <a:pt x="126218" y="13832"/>
                  </a:cubicBezTo>
                  <a:cubicBezTo>
                    <a:pt x="123527" y="14639"/>
                    <a:pt x="120837" y="14908"/>
                    <a:pt x="118147" y="14639"/>
                  </a:cubicBezTo>
                  <a:cubicBezTo>
                    <a:pt x="96625" y="11948"/>
                    <a:pt x="76179" y="14908"/>
                    <a:pt x="56809" y="24324"/>
                  </a:cubicBezTo>
                  <a:cubicBezTo>
                    <a:pt x="53043" y="25669"/>
                    <a:pt x="49545" y="23247"/>
                    <a:pt x="46048" y="24324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2" name="Полилиния: фигура 3371">
              <a:extLst>
                <a:ext uri="{FF2B5EF4-FFF2-40B4-BE49-F238E27FC236}">
                  <a16:creationId xmlns:a16="http://schemas.microsoft.com/office/drawing/2014/main" id="{B7F88739-B847-2913-EABF-75DABAB62178}"/>
                </a:ext>
              </a:extLst>
            </p:cNvPr>
            <p:cNvSpPr/>
            <p:nvPr/>
          </p:nvSpPr>
          <p:spPr>
            <a:xfrm>
              <a:off x="4368947" y="7213691"/>
              <a:ext cx="124008" cy="130653"/>
            </a:xfrm>
            <a:custGeom>
              <a:avLst/>
              <a:gdLst>
                <a:gd name="connsiteX0" fmla="*/ 3485 w 124008"/>
                <a:gd name="connsiteY0" fmla="*/ 95879 h 130653"/>
                <a:gd name="connsiteX1" fmla="*/ 11555 w 124008"/>
                <a:gd name="connsiteY1" fmla="*/ 60099 h 130653"/>
                <a:gd name="connsiteX2" fmla="*/ 12094 w 124008"/>
                <a:gd name="connsiteY2" fmla="*/ 55526 h 130653"/>
                <a:gd name="connsiteX3" fmla="*/ 17743 w 124008"/>
                <a:gd name="connsiteY3" fmla="*/ 37501 h 130653"/>
                <a:gd name="connsiteX4" fmla="*/ 30387 w 124008"/>
                <a:gd name="connsiteY4" fmla="*/ 25933 h 130653"/>
                <a:gd name="connsiteX5" fmla="*/ 46529 w 124008"/>
                <a:gd name="connsiteY5" fmla="*/ 13827 h 130653"/>
                <a:gd name="connsiteX6" fmla="*/ 47605 w 124008"/>
                <a:gd name="connsiteY6" fmla="*/ 17593 h 130653"/>
                <a:gd name="connsiteX7" fmla="*/ 45184 w 124008"/>
                <a:gd name="connsiteY7" fmla="*/ 23243 h 130653"/>
                <a:gd name="connsiteX8" fmla="*/ 25814 w 124008"/>
                <a:gd name="connsiteY8" fmla="*/ 47993 h 130653"/>
                <a:gd name="connsiteX9" fmla="*/ 20433 w 124008"/>
                <a:gd name="connsiteY9" fmla="*/ 57409 h 130653"/>
                <a:gd name="connsiteX10" fmla="*/ 29849 w 124008"/>
                <a:gd name="connsiteY10" fmla="*/ 52835 h 130653"/>
                <a:gd name="connsiteX11" fmla="*/ 56214 w 124008"/>
                <a:gd name="connsiteY11" fmla="*/ 22974 h 130653"/>
                <a:gd name="connsiteX12" fmla="*/ 64015 w 124008"/>
                <a:gd name="connsiteY12" fmla="*/ 16248 h 130653"/>
                <a:gd name="connsiteX13" fmla="*/ 66437 w 124008"/>
                <a:gd name="connsiteY13" fmla="*/ 18669 h 130653"/>
                <a:gd name="connsiteX14" fmla="*/ 66168 w 124008"/>
                <a:gd name="connsiteY14" fmla="*/ 25126 h 130653"/>
                <a:gd name="connsiteX15" fmla="*/ 96567 w 124008"/>
                <a:gd name="connsiteY15" fmla="*/ 2528 h 130653"/>
                <a:gd name="connsiteX16" fmla="*/ 124008 w 124008"/>
                <a:gd name="connsiteY16" fmla="*/ 5756 h 130653"/>
                <a:gd name="connsiteX17" fmla="*/ 109481 w 124008"/>
                <a:gd name="connsiteY17" fmla="*/ 13020 h 130653"/>
                <a:gd name="connsiteX18" fmla="*/ 39534 w 124008"/>
                <a:gd name="connsiteY18" fmla="*/ 64673 h 130653"/>
                <a:gd name="connsiteX19" fmla="*/ 29849 w 124008"/>
                <a:gd name="connsiteY19" fmla="*/ 74357 h 130653"/>
                <a:gd name="connsiteX20" fmla="*/ 18281 w 124008"/>
                <a:gd name="connsiteY20" fmla="*/ 84580 h 130653"/>
                <a:gd name="connsiteX21" fmla="*/ 11286 w 124008"/>
                <a:gd name="connsiteY21" fmla="*/ 93727 h 130653"/>
                <a:gd name="connsiteX22" fmla="*/ 8865 w 124008"/>
                <a:gd name="connsiteY22" fmla="*/ 114711 h 130653"/>
                <a:gd name="connsiteX23" fmla="*/ 4023 w 124008"/>
                <a:gd name="connsiteY23" fmla="*/ 130584 h 130653"/>
                <a:gd name="connsiteX24" fmla="*/ 525 w 124008"/>
                <a:gd name="connsiteY24" fmla="*/ 126279 h 130653"/>
                <a:gd name="connsiteX25" fmla="*/ 525 w 124008"/>
                <a:gd name="connsiteY25" fmla="*/ 117940 h 130653"/>
                <a:gd name="connsiteX26" fmla="*/ 794 w 124008"/>
                <a:gd name="connsiteY26" fmla="*/ 112290 h 130653"/>
                <a:gd name="connsiteX27" fmla="*/ 5637 w 124008"/>
                <a:gd name="connsiteY27" fmla="*/ 101798 h 130653"/>
                <a:gd name="connsiteX28" fmla="*/ 3485 w 124008"/>
                <a:gd name="connsiteY28" fmla="*/ 95879 h 130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24008" h="130653">
                  <a:moveTo>
                    <a:pt x="3485" y="95879"/>
                  </a:moveTo>
                  <a:cubicBezTo>
                    <a:pt x="5099" y="83773"/>
                    <a:pt x="6444" y="71398"/>
                    <a:pt x="11555" y="60099"/>
                  </a:cubicBezTo>
                  <a:cubicBezTo>
                    <a:pt x="12094" y="58754"/>
                    <a:pt x="12632" y="56602"/>
                    <a:pt x="12094" y="55526"/>
                  </a:cubicBezTo>
                  <a:cubicBezTo>
                    <a:pt x="7251" y="47186"/>
                    <a:pt x="12094" y="42343"/>
                    <a:pt x="17743" y="37501"/>
                  </a:cubicBezTo>
                  <a:cubicBezTo>
                    <a:pt x="22047" y="33735"/>
                    <a:pt x="26083" y="29699"/>
                    <a:pt x="30387" y="25933"/>
                  </a:cubicBezTo>
                  <a:cubicBezTo>
                    <a:pt x="34423" y="20014"/>
                    <a:pt x="39534" y="15710"/>
                    <a:pt x="46529" y="13827"/>
                  </a:cubicBezTo>
                  <a:cubicBezTo>
                    <a:pt x="48681" y="14634"/>
                    <a:pt x="48681" y="15979"/>
                    <a:pt x="47605" y="17593"/>
                  </a:cubicBezTo>
                  <a:cubicBezTo>
                    <a:pt x="46260" y="19207"/>
                    <a:pt x="44915" y="21090"/>
                    <a:pt x="45184" y="23243"/>
                  </a:cubicBezTo>
                  <a:cubicBezTo>
                    <a:pt x="41148" y="33466"/>
                    <a:pt x="33078" y="40460"/>
                    <a:pt x="25814" y="47993"/>
                  </a:cubicBezTo>
                  <a:cubicBezTo>
                    <a:pt x="23124" y="50683"/>
                    <a:pt x="17205" y="53912"/>
                    <a:pt x="20433" y="57409"/>
                  </a:cubicBezTo>
                  <a:cubicBezTo>
                    <a:pt x="23931" y="61444"/>
                    <a:pt x="26890" y="54988"/>
                    <a:pt x="29849" y="52835"/>
                  </a:cubicBezTo>
                  <a:cubicBezTo>
                    <a:pt x="40610" y="44765"/>
                    <a:pt x="47605" y="33197"/>
                    <a:pt x="56214" y="22974"/>
                  </a:cubicBezTo>
                  <a:cubicBezTo>
                    <a:pt x="58366" y="20283"/>
                    <a:pt x="59980" y="17055"/>
                    <a:pt x="64015" y="16248"/>
                  </a:cubicBezTo>
                  <a:cubicBezTo>
                    <a:pt x="65092" y="16517"/>
                    <a:pt x="65899" y="17593"/>
                    <a:pt x="66437" y="18669"/>
                  </a:cubicBezTo>
                  <a:cubicBezTo>
                    <a:pt x="66975" y="20552"/>
                    <a:pt x="65092" y="22167"/>
                    <a:pt x="66168" y="25126"/>
                  </a:cubicBezTo>
                  <a:cubicBezTo>
                    <a:pt x="75853" y="16786"/>
                    <a:pt x="88228" y="12482"/>
                    <a:pt x="96567" y="2528"/>
                  </a:cubicBezTo>
                  <a:cubicBezTo>
                    <a:pt x="106252" y="-163"/>
                    <a:pt x="115668" y="-2584"/>
                    <a:pt x="124008" y="5756"/>
                  </a:cubicBezTo>
                  <a:cubicBezTo>
                    <a:pt x="121049" y="11944"/>
                    <a:pt x="114054" y="10060"/>
                    <a:pt x="109481" y="13020"/>
                  </a:cubicBezTo>
                  <a:cubicBezTo>
                    <a:pt x="81233" y="23512"/>
                    <a:pt x="60249" y="43689"/>
                    <a:pt x="39534" y="64673"/>
                  </a:cubicBezTo>
                  <a:cubicBezTo>
                    <a:pt x="35499" y="67094"/>
                    <a:pt x="32001" y="70053"/>
                    <a:pt x="29849" y="74357"/>
                  </a:cubicBezTo>
                  <a:cubicBezTo>
                    <a:pt x="27428" y="79469"/>
                    <a:pt x="24469" y="83504"/>
                    <a:pt x="18281" y="84580"/>
                  </a:cubicBezTo>
                  <a:cubicBezTo>
                    <a:pt x="13708" y="85388"/>
                    <a:pt x="12094" y="89692"/>
                    <a:pt x="11286" y="93727"/>
                  </a:cubicBezTo>
                  <a:cubicBezTo>
                    <a:pt x="9941" y="100722"/>
                    <a:pt x="8596" y="107717"/>
                    <a:pt x="8865" y="114711"/>
                  </a:cubicBezTo>
                  <a:cubicBezTo>
                    <a:pt x="9134" y="120630"/>
                    <a:pt x="8058" y="126010"/>
                    <a:pt x="4023" y="130584"/>
                  </a:cubicBezTo>
                  <a:cubicBezTo>
                    <a:pt x="525" y="131122"/>
                    <a:pt x="1064" y="128432"/>
                    <a:pt x="525" y="126279"/>
                  </a:cubicBezTo>
                  <a:cubicBezTo>
                    <a:pt x="525" y="123589"/>
                    <a:pt x="1333" y="120630"/>
                    <a:pt x="525" y="117940"/>
                  </a:cubicBezTo>
                  <a:cubicBezTo>
                    <a:pt x="525" y="116056"/>
                    <a:pt x="-820" y="114173"/>
                    <a:pt x="794" y="112290"/>
                  </a:cubicBezTo>
                  <a:cubicBezTo>
                    <a:pt x="3754" y="109331"/>
                    <a:pt x="4830" y="105564"/>
                    <a:pt x="5637" y="101798"/>
                  </a:cubicBezTo>
                  <a:cubicBezTo>
                    <a:pt x="6713" y="99646"/>
                    <a:pt x="7520" y="96687"/>
                    <a:pt x="3485" y="95879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3" name="Полилиния: фигура 3372">
              <a:extLst>
                <a:ext uri="{FF2B5EF4-FFF2-40B4-BE49-F238E27FC236}">
                  <a16:creationId xmlns:a16="http://schemas.microsoft.com/office/drawing/2014/main" id="{B23C6AC9-D051-2CB1-06F6-E1C3B2EA424F}"/>
                </a:ext>
              </a:extLst>
            </p:cNvPr>
            <p:cNvSpPr/>
            <p:nvPr/>
          </p:nvSpPr>
          <p:spPr>
            <a:xfrm>
              <a:off x="4837243" y="7152372"/>
              <a:ext cx="127458" cy="216922"/>
            </a:xfrm>
            <a:custGeom>
              <a:avLst/>
              <a:gdLst>
                <a:gd name="connsiteX0" fmla="*/ 31540 w 127458"/>
                <a:gd name="connsiteY0" fmla="*/ 18382 h 216922"/>
                <a:gd name="connsiteX1" fmla="*/ 49834 w 127458"/>
                <a:gd name="connsiteY1" fmla="*/ 36407 h 216922"/>
                <a:gd name="connsiteX2" fmla="*/ 104177 w 127458"/>
                <a:gd name="connsiteY2" fmla="*/ 124378 h 216922"/>
                <a:gd name="connsiteX3" fmla="*/ 119242 w 127458"/>
                <a:gd name="connsiteY3" fmla="*/ 157737 h 216922"/>
                <a:gd name="connsiteX4" fmla="*/ 127313 w 127458"/>
                <a:gd name="connsiteY4" fmla="*/ 197553 h 216922"/>
                <a:gd name="connsiteX5" fmla="*/ 125699 w 127458"/>
                <a:gd name="connsiteY5" fmla="*/ 216923 h 216922"/>
                <a:gd name="connsiteX6" fmla="*/ 121664 w 127458"/>
                <a:gd name="connsiteY6" fmla="*/ 211542 h 216922"/>
                <a:gd name="connsiteX7" fmla="*/ 97989 w 127458"/>
                <a:gd name="connsiteY7" fmla="*/ 138098 h 216922"/>
                <a:gd name="connsiteX8" fmla="*/ 92878 w 127458"/>
                <a:gd name="connsiteY8" fmla="*/ 125454 h 216922"/>
                <a:gd name="connsiteX9" fmla="*/ 74315 w 127458"/>
                <a:gd name="connsiteY9" fmla="*/ 86445 h 216922"/>
                <a:gd name="connsiteX10" fmla="*/ 49296 w 127458"/>
                <a:gd name="connsiteY10" fmla="*/ 51203 h 216922"/>
                <a:gd name="connsiteX11" fmla="*/ 35037 w 127458"/>
                <a:gd name="connsiteY11" fmla="*/ 39904 h 216922"/>
                <a:gd name="connsiteX12" fmla="*/ 4638 w 127458"/>
                <a:gd name="connsiteY12" fmla="*/ 9235 h 216922"/>
                <a:gd name="connsiteX13" fmla="*/ 64 w 127458"/>
                <a:gd name="connsiteY13" fmla="*/ 1971 h 216922"/>
                <a:gd name="connsiteX14" fmla="*/ 4100 w 127458"/>
                <a:gd name="connsiteY14" fmla="*/ 88 h 216922"/>
                <a:gd name="connsiteX15" fmla="*/ 31540 w 127458"/>
                <a:gd name="connsiteY15" fmla="*/ 18382 h 21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458" h="216922">
                  <a:moveTo>
                    <a:pt x="31540" y="18382"/>
                  </a:moveTo>
                  <a:cubicBezTo>
                    <a:pt x="40418" y="21610"/>
                    <a:pt x="44453" y="29950"/>
                    <a:pt x="49834" y="36407"/>
                  </a:cubicBezTo>
                  <a:cubicBezTo>
                    <a:pt x="71894" y="63309"/>
                    <a:pt x="90726" y="92095"/>
                    <a:pt x="104177" y="124378"/>
                  </a:cubicBezTo>
                  <a:cubicBezTo>
                    <a:pt x="109019" y="135677"/>
                    <a:pt x="115476" y="146169"/>
                    <a:pt x="119242" y="157737"/>
                  </a:cubicBezTo>
                  <a:cubicBezTo>
                    <a:pt x="123278" y="170650"/>
                    <a:pt x="128389" y="183564"/>
                    <a:pt x="127313" y="197553"/>
                  </a:cubicBezTo>
                  <a:cubicBezTo>
                    <a:pt x="126775" y="204009"/>
                    <a:pt x="127582" y="210466"/>
                    <a:pt x="125699" y="216923"/>
                  </a:cubicBezTo>
                  <a:cubicBezTo>
                    <a:pt x="122471" y="216654"/>
                    <a:pt x="121933" y="213963"/>
                    <a:pt x="121664" y="211542"/>
                  </a:cubicBezTo>
                  <a:cubicBezTo>
                    <a:pt x="116821" y="185985"/>
                    <a:pt x="105253" y="162580"/>
                    <a:pt x="97989" y="138098"/>
                  </a:cubicBezTo>
                  <a:cubicBezTo>
                    <a:pt x="96644" y="133794"/>
                    <a:pt x="95299" y="129220"/>
                    <a:pt x="92878" y="125454"/>
                  </a:cubicBezTo>
                  <a:cubicBezTo>
                    <a:pt x="86152" y="112810"/>
                    <a:pt x="81579" y="98821"/>
                    <a:pt x="74315" y="86445"/>
                  </a:cubicBezTo>
                  <a:cubicBezTo>
                    <a:pt x="66783" y="74070"/>
                    <a:pt x="57098" y="63309"/>
                    <a:pt x="49296" y="51203"/>
                  </a:cubicBezTo>
                  <a:cubicBezTo>
                    <a:pt x="46068" y="46361"/>
                    <a:pt x="38804" y="45285"/>
                    <a:pt x="35037" y="39904"/>
                  </a:cubicBezTo>
                  <a:cubicBezTo>
                    <a:pt x="26429" y="28336"/>
                    <a:pt x="15399" y="18920"/>
                    <a:pt x="4638" y="9235"/>
                  </a:cubicBezTo>
                  <a:cubicBezTo>
                    <a:pt x="2485" y="7352"/>
                    <a:pt x="-474" y="5738"/>
                    <a:pt x="64" y="1971"/>
                  </a:cubicBezTo>
                  <a:cubicBezTo>
                    <a:pt x="871" y="88"/>
                    <a:pt x="2485" y="-181"/>
                    <a:pt x="4100" y="88"/>
                  </a:cubicBezTo>
                  <a:cubicBezTo>
                    <a:pt x="14323" y="4662"/>
                    <a:pt x="22662" y="11925"/>
                    <a:pt x="31540" y="18382"/>
                  </a:cubicBezTo>
                  <a:close/>
                </a:path>
              </a:pathLst>
            </a:custGeom>
            <a:solidFill>
              <a:srgbClr val="5401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4" name="Полилиния: фигура 3373">
              <a:extLst>
                <a:ext uri="{FF2B5EF4-FFF2-40B4-BE49-F238E27FC236}">
                  <a16:creationId xmlns:a16="http://schemas.microsoft.com/office/drawing/2014/main" id="{E73D05F6-7E7F-8913-A84D-93DB0228D4A0}"/>
                </a:ext>
              </a:extLst>
            </p:cNvPr>
            <p:cNvSpPr/>
            <p:nvPr/>
          </p:nvSpPr>
          <p:spPr>
            <a:xfrm>
              <a:off x="4344180" y="7531517"/>
              <a:ext cx="159641" cy="194236"/>
            </a:xfrm>
            <a:custGeom>
              <a:avLst/>
              <a:gdLst>
                <a:gd name="connsiteX0" fmla="*/ 4039 w 159641"/>
                <a:gd name="connsiteY0" fmla="*/ 0 h 194236"/>
                <a:gd name="connsiteX1" fmla="*/ 27175 w 159641"/>
                <a:gd name="connsiteY1" fmla="*/ 55688 h 194236"/>
                <a:gd name="connsiteX2" fmla="*/ 90127 w 159641"/>
                <a:gd name="connsiteY2" fmla="*/ 138010 h 194236"/>
                <a:gd name="connsiteX3" fmla="*/ 159266 w 159641"/>
                <a:gd name="connsiteY3" fmla="*/ 192622 h 194236"/>
                <a:gd name="connsiteX4" fmla="*/ 158997 w 159641"/>
                <a:gd name="connsiteY4" fmla="*/ 194236 h 194236"/>
                <a:gd name="connsiteX5" fmla="*/ 117836 w 159641"/>
                <a:gd name="connsiteY5" fmla="*/ 172445 h 194236"/>
                <a:gd name="connsiteX6" fmla="*/ 79904 w 159641"/>
                <a:gd name="connsiteY6" fmla="*/ 136934 h 194236"/>
                <a:gd name="connsiteX7" fmla="*/ 63762 w 159641"/>
                <a:gd name="connsiteY7" fmla="*/ 117833 h 194236"/>
                <a:gd name="connsiteX8" fmla="*/ 2963 w 159641"/>
                <a:gd name="connsiteY8" fmla="*/ 21253 h 194236"/>
                <a:gd name="connsiteX9" fmla="*/ 3 w 159641"/>
                <a:gd name="connsiteY9" fmla="*/ 7802 h 194236"/>
                <a:gd name="connsiteX10" fmla="*/ 4039 w 159641"/>
                <a:gd name="connsiteY10" fmla="*/ 0 h 194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9641" h="194236">
                  <a:moveTo>
                    <a:pt x="4039" y="0"/>
                  </a:moveTo>
                  <a:cubicBezTo>
                    <a:pt x="8343" y="19908"/>
                    <a:pt x="16414" y="38202"/>
                    <a:pt x="27175" y="55688"/>
                  </a:cubicBezTo>
                  <a:cubicBezTo>
                    <a:pt x="45469" y="85012"/>
                    <a:pt x="65376" y="113798"/>
                    <a:pt x="90127" y="138010"/>
                  </a:cubicBezTo>
                  <a:cubicBezTo>
                    <a:pt x="111111" y="158456"/>
                    <a:pt x="133709" y="177557"/>
                    <a:pt x="159266" y="192622"/>
                  </a:cubicBezTo>
                  <a:cubicBezTo>
                    <a:pt x="159804" y="193160"/>
                    <a:pt x="159804" y="193698"/>
                    <a:pt x="158997" y="194236"/>
                  </a:cubicBezTo>
                  <a:cubicBezTo>
                    <a:pt x="143663" y="189663"/>
                    <a:pt x="131019" y="180516"/>
                    <a:pt x="117836" y="172445"/>
                  </a:cubicBezTo>
                  <a:cubicBezTo>
                    <a:pt x="102771" y="163298"/>
                    <a:pt x="92817" y="148771"/>
                    <a:pt x="79904" y="136934"/>
                  </a:cubicBezTo>
                  <a:cubicBezTo>
                    <a:pt x="73985" y="131553"/>
                    <a:pt x="68874" y="124290"/>
                    <a:pt x="63762" y="117833"/>
                  </a:cubicBezTo>
                  <a:cubicBezTo>
                    <a:pt x="39550" y="87971"/>
                    <a:pt x="14262" y="58917"/>
                    <a:pt x="2963" y="21253"/>
                  </a:cubicBezTo>
                  <a:cubicBezTo>
                    <a:pt x="1617" y="16680"/>
                    <a:pt x="541" y="12375"/>
                    <a:pt x="3" y="7802"/>
                  </a:cubicBezTo>
                  <a:cubicBezTo>
                    <a:pt x="3" y="4573"/>
                    <a:pt x="-266" y="1076"/>
                    <a:pt x="4039" y="0"/>
                  </a:cubicBezTo>
                  <a:close/>
                </a:path>
              </a:pathLst>
            </a:custGeom>
            <a:solidFill>
              <a:srgbClr val="570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5" name="Полилиния: фигура 3374">
              <a:extLst>
                <a:ext uri="{FF2B5EF4-FFF2-40B4-BE49-F238E27FC236}">
                  <a16:creationId xmlns:a16="http://schemas.microsoft.com/office/drawing/2014/main" id="{E7D5CF5F-E2C6-CE8E-FA09-9CE6D3BAE78E}"/>
                </a:ext>
              </a:extLst>
            </p:cNvPr>
            <p:cNvSpPr/>
            <p:nvPr/>
          </p:nvSpPr>
          <p:spPr>
            <a:xfrm>
              <a:off x="4353600" y="7326519"/>
              <a:ext cx="23405" cy="87842"/>
            </a:xfrm>
            <a:custGeom>
              <a:avLst/>
              <a:gdLst>
                <a:gd name="connsiteX0" fmla="*/ 16411 w 23405"/>
                <a:gd name="connsiteY0" fmla="*/ 0 h 87842"/>
                <a:gd name="connsiteX1" fmla="*/ 17487 w 23405"/>
                <a:gd name="connsiteY1" fmla="*/ 4843 h 87842"/>
                <a:gd name="connsiteX2" fmla="*/ 18025 w 23405"/>
                <a:gd name="connsiteY2" fmla="*/ 13451 h 87842"/>
                <a:gd name="connsiteX3" fmla="*/ 18832 w 23405"/>
                <a:gd name="connsiteY3" fmla="*/ 18563 h 87842"/>
                <a:gd name="connsiteX4" fmla="*/ 20177 w 23405"/>
                <a:gd name="connsiteY4" fmla="*/ 22060 h 87842"/>
                <a:gd name="connsiteX5" fmla="*/ 23405 w 23405"/>
                <a:gd name="connsiteY5" fmla="*/ 57033 h 87842"/>
                <a:gd name="connsiteX6" fmla="*/ 22060 w 23405"/>
                <a:gd name="connsiteY6" fmla="*/ 76403 h 87842"/>
                <a:gd name="connsiteX7" fmla="*/ 22060 w 23405"/>
                <a:gd name="connsiteY7" fmla="*/ 78824 h 87842"/>
                <a:gd name="connsiteX8" fmla="*/ 13720 w 23405"/>
                <a:gd name="connsiteY8" fmla="*/ 87702 h 87842"/>
                <a:gd name="connsiteX9" fmla="*/ 9685 w 23405"/>
                <a:gd name="connsiteY9" fmla="*/ 80708 h 87842"/>
                <a:gd name="connsiteX10" fmla="*/ 0 w 23405"/>
                <a:gd name="connsiteY10" fmla="*/ 37126 h 87842"/>
                <a:gd name="connsiteX11" fmla="*/ 9685 w 23405"/>
                <a:gd name="connsiteY11" fmla="*/ 11837 h 87842"/>
                <a:gd name="connsiteX12" fmla="*/ 16411 w 23405"/>
                <a:gd name="connsiteY12" fmla="*/ 0 h 87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3405" h="87842">
                  <a:moveTo>
                    <a:pt x="16411" y="0"/>
                  </a:moveTo>
                  <a:cubicBezTo>
                    <a:pt x="16680" y="1614"/>
                    <a:pt x="17218" y="3228"/>
                    <a:pt x="17487" y="4843"/>
                  </a:cubicBezTo>
                  <a:cubicBezTo>
                    <a:pt x="19101" y="7533"/>
                    <a:pt x="16411" y="10492"/>
                    <a:pt x="18025" y="13451"/>
                  </a:cubicBezTo>
                  <a:cubicBezTo>
                    <a:pt x="17756" y="15334"/>
                    <a:pt x="16949" y="16949"/>
                    <a:pt x="18832" y="18563"/>
                  </a:cubicBezTo>
                  <a:cubicBezTo>
                    <a:pt x="19908" y="19639"/>
                    <a:pt x="20446" y="20984"/>
                    <a:pt x="20177" y="22060"/>
                  </a:cubicBezTo>
                  <a:cubicBezTo>
                    <a:pt x="18832" y="33897"/>
                    <a:pt x="20984" y="45465"/>
                    <a:pt x="23405" y="57033"/>
                  </a:cubicBezTo>
                  <a:cubicBezTo>
                    <a:pt x="22598" y="63490"/>
                    <a:pt x="21253" y="69947"/>
                    <a:pt x="22060" y="76403"/>
                  </a:cubicBezTo>
                  <a:cubicBezTo>
                    <a:pt x="22060" y="77210"/>
                    <a:pt x="22060" y="78017"/>
                    <a:pt x="22060" y="78824"/>
                  </a:cubicBezTo>
                  <a:cubicBezTo>
                    <a:pt x="22060" y="84205"/>
                    <a:pt x="17487" y="86895"/>
                    <a:pt x="13720" y="87702"/>
                  </a:cubicBezTo>
                  <a:cubicBezTo>
                    <a:pt x="9416" y="88778"/>
                    <a:pt x="10223" y="83398"/>
                    <a:pt x="9685" y="80708"/>
                  </a:cubicBezTo>
                  <a:cubicBezTo>
                    <a:pt x="6188" y="66180"/>
                    <a:pt x="3228" y="51653"/>
                    <a:pt x="0" y="37126"/>
                  </a:cubicBezTo>
                  <a:cubicBezTo>
                    <a:pt x="1345" y="27979"/>
                    <a:pt x="4842" y="19370"/>
                    <a:pt x="9685" y="11837"/>
                  </a:cubicBezTo>
                  <a:cubicBezTo>
                    <a:pt x="12375" y="7802"/>
                    <a:pt x="13182" y="3228"/>
                    <a:pt x="16411" y="0"/>
                  </a:cubicBezTo>
                  <a:close/>
                </a:path>
              </a:pathLst>
            </a:custGeom>
            <a:solidFill>
              <a:srgbClr val="5502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6" name="Полилиния: фигура 3375">
              <a:extLst>
                <a:ext uri="{FF2B5EF4-FFF2-40B4-BE49-F238E27FC236}">
                  <a16:creationId xmlns:a16="http://schemas.microsoft.com/office/drawing/2014/main" id="{AD6158C8-682D-DC9A-7F09-E51730E5C040}"/>
                </a:ext>
              </a:extLst>
            </p:cNvPr>
            <p:cNvSpPr/>
            <p:nvPr/>
          </p:nvSpPr>
          <p:spPr>
            <a:xfrm>
              <a:off x="4933414" y="7289394"/>
              <a:ext cx="29797" cy="144735"/>
            </a:xfrm>
            <a:custGeom>
              <a:avLst/>
              <a:gdLst>
                <a:gd name="connsiteX0" fmla="*/ 3433 w 29797"/>
                <a:gd name="connsiteY0" fmla="*/ 0 h 144735"/>
                <a:gd name="connsiteX1" fmla="*/ 27645 w 29797"/>
                <a:gd name="connsiteY1" fmla="*/ 72906 h 144735"/>
                <a:gd name="connsiteX2" fmla="*/ 29797 w 29797"/>
                <a:gd name="connsiteY2" fmla="*/ 79900 h 144735"/>
                <a:gd name="connsiteX3" fmla="*/ 23610 w 29797"/>
                <a:gd name="connsiteY3" fmla="*/ 115681 h 144735"/>
                <a:gd name="connsiteX4" fmla="*/ 26300 w 29797"/>
                <a:gd name="connsiteY4" fmla="*/ 126980 h 144735"/>
                <a:gd name="connsiteX5" fmla="*/ 27645 w 29797"/>
                <a:gd name="connsiteY5" fmla="*/ 132629 h 144735"/>
                <a:gd name="connsiteX6" fmla="*/ 19036 w 29797"/>
                <a:gd name="connsiteY6" fmla="*/ 144736 h 144735"/>
                <a:gd name="connsiteX7" fmla="*/ 15539 w 29797"/>
                <a:gd name="connsiteY7" fmla="*/ 138279 h 144735"/>
                <a:gd name="connsiteX8" fmla="*/ 16615 w 29797"/>
                <a:gd name="connsiteY8" fmla="*/ 122944 h 144735"/>
                <a:gd name="connsiteX9" fmla="*/ 4240 w 29797"/>
                <a:gd name="connsiteY9" fmla="*/ 37125 h 144735"/>
                <a:gd name="connsiteX10" fmla="*/ 3433 w 29797"/>
                <a:gd name="connsiteY10" fmla="*/ 0 h 14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797" h="144735">
                  <a:moveTo>
                    <a:pt x="3433" y="0"/>
                  </a:moveTo>
                  <a:cubicBezTo>
                    <a:pt x="11772" y="24212"/>
                    <a:pt x="22534" y="47617"/>
                    <a:pt x="27645" y="72906"/>
                  </a:cubicBezTo>
                  <a:cubicBezTo>
                    <a:pt x="28183" y="75327"/>
                    <a:pt x="29259" y="77479"/>
                    <a:pt x="29797" y="79900"/>
                  </a:cubicBezTo>
                  <a:cubicBezTo>
                    <a:pt x="29528" y="92276"/>
                    <a:pt x="29797" y="104382"/>
                    <a:pt x="23610" y="115681"/>
                  </a:cubicBezTo>
                  <a:cubicBezTo>
                    <a:pt x="21457" y="119447"/>
                    <a:pt x="23879" y="124021"/>
                    <a:pt x="26300" y="126980"/>
                  </a:cubicBezTo>
                  <a:cubicBezTo>
                    <a:pt x="27914" y="129132"/>
                    <a:pt x="27914" y="130746"/>
                    <a:pt x="27645" y="132629"/>
                  </a:cubicBezTo>
                  <a:cubicBezTo>
                    <a:pt x="24417" y="136396"/>
                    <a:pt x="17960" y="138010"/>
                    <a:pt x="19036" y="144736"/>
                  </a:cubicBezTo>
                  <a:cubicBezTo>
                    <a:pt x="15270" y="143929"/>
                    <a:pt x="15808" y="140700"/>
                    <a:pt x="15539" y="138279"/>
                  </a:cubicBezTo>
                  <a:cubicBezTo>
                    <a:pt x="15001" y="133167"/>
                    <a:pt x="15001" y="127787"/>
                    <a:pt x="16615" y="122944"/>
                  </a:cubicBezTo>
                  <a:cubicBezTo>
                    <a:pt x="25224" y="92545"/>
                    <a:pt x="17153" y="64566"/>
                    <a:pt x="4240" y="37125"/>
                  </a:cubicBezTo>
                  <a:cubicBezTo>
                    <a:pt x="-1410" y="24750"/>
                    <a:pt x="-1141" y="12375"/>
                    <a:pt x="3433" y="0"/>
                  </a:cubicBezTo>
                  <a:close/>
                </a:path>
              </a:pathLst>
            </a:custGeom>
            <a:solidFill>
              <a:srgbClr val="AB488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7" name="Полилиния: фигура 3376">
              <a:extLst>
                <a:ext uri="{FF2B5EF4-FFF2-40B4-BE49-F238E27FC236}">
                  <a16:creationId xmlns:a16="http://schemas.microsoft.com/office/drawing/2014/main" id="{CE3E3105-CABE-E9EB-0B8E-BD0786B846EC}"/>
                </a:ext>
              </a:extLst>
            </p:cNvPr>
            <p:cNvSpPr/>
            <p:nvPr/>
          </p:nvSpPr>
          <p:spPr>
            <a:xfrm>
              <a:off x="4772322" y="7111568"/>
              <a:ext cx="96460" cy="59185"/>
            </a:xfrm>
            <a:custGeom>
              <a:avLst/>
              <a:gdLst>
                <a:gd name="connsiteX0" fmla="*/ 96460 w 96460"/>
                <a:gd name="connsiteY0" fmla="*/ 59186 h 59185"/>
                <a:gd name="connsiteX1" fmla="*/ 68751 w 96460"/>
                <a:gd name="connsiteY1" fmla="*/ 42237 h 59185"/>
                <a:gd name="connsiteX2" fmla="*/ 49381 w 96460"/>
                <a:gd name="connsiteY2" fmla="*/ 32552 h 59185"/>
                <a:gd name="connsiteX3" fmla="*/ 16829 w 96460"/>
                <a:gd name="connsiteY3" fmla="*/ 18563 h 59185"/>
                <a:gd name="connsiteX4" fmla="*/ 149 w 96460"/>
                <a:gd name="connsiteY4" fmla="*/ 12913 h 59185"/>
                <a:gd name="connsiteX5" fmla="*/ 957 w 96460"/>
                <a:gd name="connsiteY5" fmla="*/ 10492 h 59185"/>
                <a:gd name="connsiteX6" fmla="*/ 2840 w 96460"/>
                <a:gd name="connsiteY6" fmla="*/ 1076 h 59185"/>
                <a:gd name="connsiteX7" fmla="*/ 3109 w 96460"/>
                <a:gd name="connsiteY7" fmla="*/ 0 h 59185"/>
                <a:gd name="connsiteX8" fmla="*/ 74938 w 96460"/>
                <a:gd name="connsiteY8" fmla="*/ 38740 h 59185"/>
                <a:gd name="connsiteX9" fmla="*/ 96460 w 96460"/>
                <a:gd name="connsiteY9" fmla="*/ 59186 h 59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6460" h="59185">
                  <a:moveTo>
                    <a:pt x="96460" y="59186"/>
                  </a:moveTo>
                  <a:cubicBezTo>
                    <a:pt x="85699" y="55957"/>
                    <a:pt x="78167" y="47617"/>
                    <a:pt x="68751" y="42237"/>
                  </a:cubicBezTo>
                  <a:cubicBezTo>
                    <a:pt x="62025" y="39547"/>
                    <a:pt x="56107" y="35511"/>
                    <a:pt x="49381" y="32552"/>
                  </a:cubicBezTo>
                  <a:cubicBezTo>
                    <a:pt x="38351" y="28248"/>
                    <a:pt x="28666" y="21253"/>
                    <a:pt x="16829" y="18563"/>
                  </a:cubicBezTo>
                  <a:cubicBezTo>
                    <a:pt x="11718" y="15334"/>
                    <a:pt x="4723" y="17487"/>
                    <a:pt x="149" y="12913"/>
                  </a:cubicBezTo>
                  <a:cubicBezTo>
                    <a:pt x="-120" y="11837"/>
                    <a:pt x="-120" y="10761"/>
                    <a:pt x="957" y="10492"/>
                  </a:cubicBezTo>
                  <a:cubicBezTo>
                    <a:pt x="8220" y="7533"/>
                    <a:pt x="8220" y="7533"/>
                    <a:pt x="2840" y="1076"/>
                  </a:cubicBezTo>
                  <a:cubicBezTo>
                    <a:pt x="2840" y="807"/>
                    <a:pt x="3109" y="269"/>
                    <a:pt x="3109" y="0"/>
                  </a:cubicBezTo>
                  <a:cubicBezTo>
                    <a:pt x="31087" y="5650"/>
                    <a:pt x="55031" y="19101"/>
                    <a:pt x="74938" y="38740"/>
                  </a:cubicBezTo>
                  <a:cubicBezTo>
                    <a:pt x="82471" y="45734"/>
                    <a:pt x="91618" y="50308"/>
                    <a:pt x="96460" y="59186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8" name="Полилиния: фигура 3377">
              <a:extLst>
                <a:ext uri="{FF2B5EF4-FFF2-40B4-BE49-F238E27FC236}">
                  <a16:creationId xmlns:a16="http://schemas.microsoft.com/office/drawing/2014/main" id="{56AEB042-E1C5-2FD1-1902-68F8E37054C0}"/>
                </a:ext>
              </a:extLst>
            </p:cNvPr>
            <p:cNvSpPr/>
            <p:nvPr/>
          </p:nvSpPr>
          <p:spPr>
            <a:xfrm>
              <a:off x="4947052" y="7667185"/>
              <a:ext cx="80725" cy="32742"/>
            </a:xfrm>
            <a:custGeom>
              <a:avLst/>
              <a:gdLst>
                <a:gd name="connsiteX0" fmla="*/ 555 w 80725"/>
                <a:gd name="connsiteY0" fmla="*/ 4494 h 32742"/>
                <a:gd name="connsiteX1" fmla="*/ 5398 w 80725"/>
                <a:gd name="connsiteY1" fmla="*/ 727 h 32742"/>
                <a:gd name="connsiteX2" fmla="*/ 50594 w 80725"/>
                <a:gd name="connsiteY2" fmla="*/ 17138 h 32742"/>
                <a:gd name="connsiteX3" fmla="*/ 80725 w 80725"/>
                <a:gd name="connsiteY3" fmla="*/ 23864 h 32742"/>
                <a:gd name="connsiteX4" fmla="*/ 55706 w 80725"/>
                <a:gd name="connsiteY4" fmla="*/ 29782 h 32742"/>
                <a:gd name="connsiteX5" fmla="*/ 16159 w 80725"/>
                <a:gd name="connsiteY5" fmla="*/ 13641 h 32742"/>
                <a:gd name="connsiteX6" fmla="*/ 555 w 80725"/>
                <a:gd name="connsiteY6" fmla="*/ 4494 h 3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725" h="32742">
                  <a:moveTo>
                    <a:pt x="555" y="4494"/>
                  </a:moveTo>
                  <a:cubicBezTo>
                    <a:pt x="-1328" y="-1425"/>
                    <a:pt x="1901" y="-80"/>
                    <a:pt x="5398" y="727"/>
                  </a:cubicBezTo>
                  <a:cubicBezTo>
                    <a:pt x="21001" y="4763"/>
                    <a:pt x="35798" y="10681"/>
                    <a:pt x="50594" y="17138"/>
                  </a:cubicBezTo>
                  <a:cubicBezTo>
                    <a:pt x="60279" y="21442"/>
                    <a:pt x="71309" y="19290"/>
                    <a:pt x="80725" y="23864"/>
                  </a:cubicBezTo>
                  <a:cubicBezTo>
                    <a:pt x="75345" y="32742"/>
                    <a:pt x="66198" y="35432"/>
                    <a:pt x="55706" y="29782"/>
                  </a:cubicBezTo>
                  <a:cubicBezTo>
                    <a:pt x="43061" y="23057"/>
                    <a:pt x="28803" y="20635"/>
                    <a:pt x="16159" y="13641"/>
                  </a:cubicBezTo>
                  <a:cubicBezTo>
                    <a:pt x="10778" y="10681"/>
                    <a:pt x="6743" y="6108"/>
                    <a:pt x="555" y="4494"/>
                  </a:cubicBezTo>
                  <a:close/>
                </a:path>
              </a:pathLst>
            </a:custGeom>
            <a:solidFill>
              <a:srgbClr val="5503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79" name="Полилиния: фигура 3378">
              <a:extLst>
                <a:ext uri="{FF2B5EF4-FFF2-40B4-BE49-F238E27FC236}">
                  <a16:creationId xmlns:a16="http://schemas.microsoft.com/office/drawing/2014/main" id="{AC78A51A-0FB7-8FA9-6DE6-1B24835DB4CF}"/>
                </a:ext>
              </a:extLst>
            </p:cNvPr>
            <p:cNvSpPr/>
            <p:nvPr/>
          </p:nvSpPr>
          <p:spPr>
            <a:xfrm>
              <a:off x="4944110" y="7643700"/>
              <a:ext cx="90661" cy="32552"/>
            </a:xfrm>
            <a:custGeom>
              <a:avLst/>
              <a:gdLst>
                <a:gd name="connsiteX0" fmla="*/ 83129 w 90661"/>
                <a:gd name="connsiteY0" fmla="*/ 24212 h 32552"/>
                <a:gd name="connsiteX1" fmla="*/ 90662 w 90661"/>
                <a:gd name="connsiteY1" fmla="*/ 30131 h 32552"/>
                <a:gd name="connsiteX2" fmla="*/ 90662 w 90661"/>
                <a:gd name="connsiteY2" fmla="*/ 30938 h 32552"/>
                <a:gd name="connsiteX3" fmla="*/ 90393 w 90661"/>
                <a:gd name="connsiteY3" fmla="*/ 31476 h 32552"/>
                <a:gd name="connsiteX4" fmla="*/ 83936 w 90661"/>
                <a:gd name="connsiteY4" fmla="*/ 32552 h 32552"/>
                <a:gd name="connsiteX5" fmla="*/ 43044 w 90661"/>
                <a:gd name="connsiteY5" fmla="*/ 25826 h 32552"/>
                <a:gd name="connsiteX6" fmla="*/ 5111 w 90661"/>
                <a:gd name="connsiteY6" fmla="*/ 10761 h 32552"/>
                <a:gd name="connsiteX7" fmla="*/ 0 w 90661"/>
                <a:gd name="connsiteY7" fmla="*/ 6995 h 32552"/>
                <a:gd name="connsiteX8" fmla="*/ 5919 w 90661"/>
                <a:gd name="connsiteY8" fmla="*/ 0 h 32552"/>
                <a:gd name="connsiteX9" fmla="*/ 45465 w 90661"/>
                <a:gd name="connsiteY9" fmla="*/ 15604 h 32552"/>
                <a:gd name="connsiteX10" fmla="*/ 80708 w 90661"/>
                <a:gd name="connsiteY10" fmla="*/ 23136 h 32552"/>
                <a:gd name="connsiteX11" fmla="*/ 83129 w 90661"/>
                <a:gd name="connsiteY11" fmla="*/ 24212 h 32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661" h="32552">
                  <a:moveTo>
                    <a:pt x="83129" y="24212"/>
                  </a:moveTo>
                  <a:cubicBezTo>
                    <a:pt x="85012" y="26903"/>
                    <a:pt x="87433" y="28786"/>
                    <a:pt x="90662" y="30131"/>
                  </a:cubicBezTo>
                  <a:lnTo>
                    <a:pt x="90662" y="30938"/>
                  </a:lnTo>
                  <a:lnTo>
                    <a:pt x="90393" y="31476"/>
                  </a:lnTo>
                  <a:cubicBezTo>
                    <a:pt x="88240" y="31745"/>
                    <a:pt x="86088" y="32283"/>
                    <a:pt x="83936" y="32552"/>
                  </a:cubicBezTo>
                  <a:cubicBezTo>
                    <a:pt x="69947" y="32283"/>
                    <a:pt x="56226" y="30131"/>
                    <a:pt x="43044" y="25826"/>
                  </a:cubicBezTo>
                  <a:cubicBezTo>
                    <a:pt x="30131" y="21791"/>
                    <a:pt x="17756" y="16142"/>
                    <a:pt x="5111" y="10761"/>
                  </a:cubicBezTo>
                  <a:cubicBezTo>
                    <a:pt x="3228" y="9954"/>
                    <a:pt x="1076" y="9147"/>
                    <a:pt x="0" y="6995"/>
                  </a:cubicBezTo>
                  <a:cubicBezTo>
                    <a:pt x="2421" y="5112"/>
                    <a:pt x="1345" y="269"/>
                    <a:pt x="5919" y="0"/>
                  </a:cubicBezTo>
                  <a:cubicBezTo>
                    <a:pt x="19639" y="3497"/>
                    <a:pt x="32283" y="10492"/>
                    <a:pt x="45465" y="15604"/>
                  </a:cubicBezTo>
                  <a:cubicBezTo>
                    <a:pt x="56764" y="20984"/>
                    <a:pt x="68870" y="21522"/>
                    <a:pt x="80708" y="23136"/>
                  </a:cubicBezTo>
                  <a:cubicBezTo>
                    <a:pt x="81784" y="23405"/>
                    <a:pt x="82591" y="23674"/>
                    <a:pt x="83129" y="24212"/>
                  </a:cubicBezTo>
                  <a:close/>
                </a:path>
              </a:pathLst>
            </a:custGeom>
            <a:solidFill>
              <a:srgbClr val="D7BB8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0" name="Полилиния: фигура 3379">
              <a:extLst>
                <a:ext uri="{FF2B5EF4-FFF2-40B4-BE49-F238E27FC236}">
                  <a16:creationId xmlns:a16="http://schemas.microsoft.com/office/drawing/2014/main" id="{6E008B44-B85F-E1AD-AFB5-AB82372B6D8A}"/>
                </a:ext>
              </a:extLst>
            </p:cNvPr>
            <p:cNvSpPr/>
            <p:nvPr/>
          </p:nvSpPr>
          <p:spPr>
            <a:xfrm>
              <a:off x="4342864" y="7539318"/>
              <a:ext cx="65079" cy="110031"/>
            </a:xfrm>
            <a:custGeom>
              <a:avLst/>
              <a:gdLst>
                <a:gd name="connsiteX0" fmla="*/ 1320 w 65079"/>
                <a:gd name="connsiteY0" fmla="*/ 0 h 110031"/>
                <a:gd name="connsiteX1" fmla="*/ 12350 w 65079"/>
                <a:gd name="connsiteY1" fmla="*/ 29862 h 110031"/>
                <a:gd name="connsiteX2" fmla="*/ 51897 w 65079"/>
                <a:gd name="connsiteY2" fmla="*/ 91469 h 110031"/>
                <a:gd name="connsiteX3" fmla="*/ 65079 w 65079"/>
                <a:gd name="connsiteY3" fmla="*/ 110031 h 110031"/>
                <a:gd name="connsiteX4" fmla="*/ 49745 w 65079"/>
                <a:gd name="connsiteY4" fmla="*/ 94159 h 110031"/>
                <a:gd name="connsiteX5" fmla="*/ 28761 w 65079"/>
                <a:gd name="connsiteY5" fmla="*/ 68332 h 110031"/>
                <a:gd name="connsiteX6" fmla="*/ 6431 w 65079"/>
                <a:gd name="connsiteY6" fmla="*/ 30131 h 110031"/>
                <a:gd name="connsiteX7" fmla="*/ 1320 w 65079"/>
                <a:gd name="connsiteY7" fmla="*/ 0 h 110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079" h="110031">
                  <a:moveTo>
                    <a:pt x="1320" y="0"/>
                  </a:moveTo>
                  <a:cubicBezTo>
                    <a:pt x="5086" y="9954"/>
                    <a:pt x="8315" y="19908"/>
                    <a:pt x="12350" y="29862"/>
                  </a:cubicBezTo>
                  <a:cubicBezTo>
                    <a:pt x="21766" y="52729"/>
                    <a:pt x="37100" y="72099"/>
                    <a:pt x="51897" y="91469"/>
                  </a:cubicBezTo>
                  <a:cubicBezTo>
                    <a:pt x="56470" y="97387"/>
                    <a:pt x="61851" y="103037"/>
                    <a:pt x="65079" y="110031"/>
                  </a:cubicBezTo>
                  <a:cubicBezTo>
                    <a:pt x="57546" y="107341"/>
                    <a:pt x="54318" y="100077"/>
                    <a:pt x="49745" y="94159"/>
                  </a:cubicBezTo>
                  <a:cubicBezTo>
                    <a:pt x="42750" y="85281"/>
                    <a:pt x="35486" y="76941"/>
                    <a:pt x="28761" y="68332"/>
                  </a:cubicBezTo>
                  <a:cubicBezTo>
                    <a:pt x="19883" y="56764"/>
                    <a:pt x="11543" y="44120"/>
                    <a:pt x="6431" y="30131"/>
                  </a:cubicBezTo>
                  <a:cubicBezTo>
                    <a:pt x="2665" y="20177"/>
                    <a:pt x="-2446" y="11030"/>
                    <a:pt x="1320" y="0"/>
                  </a:cubicBezTo>
                  <a:close/>
                </a:path>
              </a:pathLst>
            </a:custGeom>
            <a:solidFill>
              <a:srgbClr val="A9458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1" name="Полилиния: фигура 3380">
              <a:extLst>
                <a:ext uri="{FF2B5EF4-FFF2-40B4-BE49-F238E27FC236}">
                  <a16:creationId xmlns:a16="http://schemas.microsoft.com/office/drawing/2014/main" id="{46C47DEA-2452-1417-C490-42C2AE963DC1}"/>
                </a:ext>
              </a:extLst>
            </p:cNvPr>
            <p:cNvSpPr/>
            <p:nvPr/>
          </p:nvSpPr>
          <p:spPr>
            <a:xfrm>
              <a:off x="4862595" y="7674638"/>
              <a:ext cx="21790" cy="13858"/>
            </a:xfrm>
            <a:custGeom>
              <a:avLst/>
              <a:gdLst>
                <a:gd name="connsiteX0" fmla="*/ 21791 w 21790"/>
                <a:gd name="connsiteY0" fmla="*/ 0 h 13858"/>
                <a:gd name="connsiteX1" fmla="*/ 0 w 21790"/>
                <a:gd name="connsiteY1" fmla="*/ 13451 h 13858"/>
                <a:gd name="connsiteX2" fmla="*/ 21791 w 21790"/>
                <a:gd name="connsiteY2" fmla="*/ 0 h 13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90" h="13858">
                  <a:moveTo>
                    <a:pt x="21791" y="0"/>
                  </a:moveTo>
                  <a:cubicBezTo>
                    <a:pt x="16142" y="6995"/>
                    <a:pt x="11568" y="15873"/>
                    <a:pt x="0" y="13451"/>
                  </a:cubicBezTo>
                  <a:cubicBezTo>
                    <a:pt x="3497" y="2959"/>
                    <a:pt x="12375" y="1345"/>
                    <a:pt x="21791" y="0"/>
                  </a:cubicBezTo>
                  <a:close/>
                </a:path>
              </a:pathLst>
            </a:custGeom>
            <a:solidFill>
              <a:srgbClr val="5A09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2" name="Полилиния: фигура 3381">
              <a:extLst>
                <a:ext uri="{FF2B5EF4-FFF2-40B4-BE49-F238E27FC236}">
                  <a16:creationId xmlns:a16="http://schemas.microsoft.com/office/drawing/2014/main" id="{6B237753-6FD7-A573-1195-FD8A54FF643C}"/>
                </a:ext>
              </a:extLst>
            </p:cNvPr>
            <p:cNvSpPr/>
            <p:nvPr/>
          </p:nvSpPr>
          <p:spPr>
            <a:xfrm>
              <a:off x="4568282" y="7756153"/>
              <a:ext cx="24481" cy="4842"/>
            </a:xfrm>
            <a:custGeom>
              <a:avLst/>
              <a:gdLst>
                <a:gd name="connsiteX0" fmla="*/ 24481 w 24481"/>
                <a:gd name="connsiteY0" fmla="*/ 4843 h 4842"/>
                <a:gd name="connsiteX1" fmla="*/ 11299 w 24481"/>
                <a:gd name="connsiteY1" fmla="*/ 3228 h 4842"/>
                <a:gd name="connsiteX2" fmla="*/ 0 w 24481"/>
                <a:gd name="connsiteY2" fmla="*/ 0 h 4842"/>
                <a:gd name="connsiteX3" fmla="*/ 24481 w 24481"/>
                <a:gd name="connsiteY3" fmla="*/ 4843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81" h="4842">
                  <a:moveTo>
                    <a:pt x="24481" y="4843"/>
                  </a:moveTo>
                  <a:cubicBezTo>
                    <a:pt x="20177" y="4305"/>
                    <a:pt x="15604" y="3766"/>
                    <a:pt x="11299" y="3228"/>
                  </a:cubicBezTo>
                  <a:cubicBezTo>
                    <a:pt x="7533" y="1883"/>
                    <a:pt x="2959" y="3766"/>
                    <a:pt x="0" y="0"/>
                  </a:cubicBezTo>
                  <a:cubicBezTo>
                    <a:pt x="8071" y="1614"/>
                    <a:pt x="16680" y="807"/>
                    <a:pt x="24481" y="4843"/>
                  </a:cubicBezTo>
                  <a:close/>
                </a:path>
              </a:pathLst>
            </a:custGeom>
            <a:solidFill>
              <a:srgbClr val="6810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3" name="Полилиния: фигура 3382">
              <a:extLst>
                <a:ext uri="{FF2B5EF4-FFF2-40B4-BE49-F238E27FC236}">
                  <a16:creationId xmlns:a16="http://schemas.microsoft.com/office/drawing/2014/main" id="{F1CA59C9-1738-7A10-268C-DFF13586CB72}"/>
                </a:ext>
              </a:extLst>
            </p:cNvPr>
            <p:cNvSpPr/>
            <p:nvPr/>
          </p:nvSpPr>
          <p:spPr>
            <a:xfrm>
              <a:off x="4503178" y="7724139"/>
              <a:ext cx="12375" cy="8339"/>
            </a:xfrm>
            <a:custGeom>
              <a:avLst/>
              <a:gdLst>
                <a:gd name="connsiteX0" fmla="*/ 0 w 12375"/>
                <a:gd name="connsiteY0" fmla="*/ 1614 h 8339"/>
                <a:gd name="connsiteX1" fmla="*/ 269 w 12375"/>
                <a:gd name="connsiteY1" fmla="*/ 0 h 8339"/>
                <a:gd name="connsiteX2" fmla="*/ 12375 w 12375"/>
                <a:gd name="connsiteY2" fmla="*/ 8340 h 8339"/>
                <a:gd name="connsiteX3" fmla="*/ 0 w 12375"/>
                <a:gd name="connsiteY3" fmla="*/ 1614 h 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75" h="8339">
                  <a:moveTo>
                    <a:pt x="0" y="1614"/>
                  </a:moveTo>
                  <a:cubicBezTo>
                    <a:pt x="0" y="1076"/>
                    <a:pt x="269" y="538"/>
                    <a:pt x="269" y="0"/>
                  </a:cubicBezTo>
                  <a:cubicBezTo>
                    <a:pt x="4573" y="2421"/>
                    <a:pt x="9416" y="4035"/>
                    <a:pt x="12375" y="8340"/>
                  </a:cubicBezTo>
                  <a:cubicBezTo>
                    <a:pt x="7802" y="6726"/>
                    <a:pt x="2421" y="6457"/>
                    <a:pt x="0" y="1614"/>
                  </a:cubicBezTo>
                  <a:close/>
                </a:path>
              </a:pathLst>
            </a:custGeom>
            <a:solidFill>
              <a:srgbClr val="68114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4" name="Полилиния: фигура 3383">
              <a:extLst>
                <a:ext uri="{FF2B5EF4-FFF2-40B4-BE49-F238E27FC236}">
                  <a16:creationId xmlns:a16="http://schemas.microsoft.com/office/drawing/2014/main" id="{C7117B2F-7A29-349D-A4DF-B9D08628112C}"/>
                </a:ext>
              </a:extLst>
            </p:cNvPr>
            <p:cNvSpPr/>
            <p:nvPr/>
          </p:nvSpPr>
          <p:spPr>
            <a:xfrm>
              <a:off x="4344991" y="7417450"/>
              <a:ext cx="3903" cy="11226"/>
            </a:xfrm>
            <a:custGeom>
              <a:avLst/>
              <a:gdLst>
                <a:gd name="connsiteX0" fmla="*/ 1345 w 3903"/>
                <a:gd name="connsiteY0" fmla="*/ 0 h 11226"/>
                <a:gd name="connsiteX1" fmla="*/ 3766 w 3903"/>
                <a:gd name="connsiteY1" fmla="*/ 8071 h 11226"/>
                <a:gd name="connsiteX2" fmla="*/ 0 w 3903"/>
                <a:gd name="connsiteY2" fmla="*/ 9416 h 11226"/>
                <a:gd name="connsiteX3" fmla="*/ 1345 w 3903"/>
                <a:gd name="connsiteY3" fmla="*/ 0 h 11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3" h="11226">
                  <a:moveTo>
                    <a:pt x="1345" y="0"/>
                  </a:moveTo>
                  <a:cubicBezTo>
                    <a:pt x="2152" y="2690"/>
                    <a:pt x="3228" y="5381"/>
                    <a:pt x="3766" y="8071"/>
                  </a:cubicBezTo>
                  <a:cubicBezTo>
                    <a:pt x="4573" y="13720"/>
                    <a:pt x="1614" y="10223"/>
                    <a:pt x="0" y="9416"/>
                  </a:cubicBezTo>
                  <a:cubicBezTo>
                    <a:pt x="269" y="6188"/>
                    <a:pt x="807" y="3228"/>
                    <a:pt x="1345" y="0"/>
                  </a:cubicBezTo>
                  <a:close/>
                </a:path>
              </a:pathLst>
            </a:custGeom>
            <a:solidFill>
              <a:srgbClr val="6D154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5" name="Полилиния: фигура 3384">
              <a:extLst>
                <a:ext uri="{FF2B5EF4-FFF2-40B4-BE49-F238E27FC236}">
                  <a16:creationId xmlns:a16="http://schemas.microsoft.com/office/drawing/2014/main" id="{6A93221B-3F0B-7D93-3540-1BC4D6A61726}"/>
                </a:ext>
              </a:extLst>
            </p:cNvPr>
            <p:cNvSpPr/>
            <p:nvPr/>
          </p:nvSpPr>
          <p:spPr>
            <a:xfrm>
              <a:off x="4868245" y="7702348"/>
              <a:ext cx="10223" cy="3810"/>
            </a:xfrm>
            <a:custGeom>
              <a:avLst/>
              <a:gdLst>
                <a:gd name="connsiteX0" fmla="*/ 0 w 10223"/>
                <a:gd name="connsiteY0" fmla="*/ 1345 h 3810"/>
                <a:gd name="connsiteX1" fmla="*/ 10223 w 10223"/>
                <a:gd name="connsiteY1" fmla="*/ 1076 h 3810"/>
                <a:gd name="connsiteX2" fmla="*/ 0 w 10223"/>
                <a:gd name="connsiteY2" fmla="*/ 1345 h 3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23" h="3810">
                  <a:moveTo>
                    <a:pt x="0" y="1345"/>
                  </a:moveTo>
                  <a:cubicBezTo>
                    <a:pt x="3497" y="-538"/>
                    <a:pt x="6726" y="-269"/>
                    <a:pt x="10223" y="1076"/>
                  </a:cubicBezTo>
                  <a:cubicBezTo>
                    <a:pt x="6995" y="3497"/>
                    <a:pt x="3497" y="5650"/>
                    <a:pt x="0" y="1345"/>
                  </a:cubicBezTo>
                  <a:close/>
                </a:path>
              </a:pathLst>
            </a:custGeom>
            <a:solidFill>
              <a:srgbClr val="712B4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6" name="Полилиния: фигура 3385">
              <a:extLst>
                <a:ext uri="{FF2B5EF4-FFF2-40B4-BE49-F238E27FC236}">
                  <a16:creationId xmlns:a16="http://schemas.microsoft.com/office/drawing/2014/main" id="{3F1F8E13-0175-3DE6-32D8-967EE74EDBCB}"/>
                </a:ext>
              </a:extLst>
            </p:cNvPr>
            <p:cNvSpPr/>
            <p:nvPr/>
          </p:nvSpPr>
          <p:spPr>
            <a:xfrm>
              <a:off x="4890305" y="7661173"/>
              <a:ext cx="7532" cy="7277"/>
            </a:xfrm>
            <a:custGeom>
              <a:avLst/>
              <a:gdLst>
                <a:gd name="connsiteX0" fmla="*/ 7533 w 7532"/>
                <a:gd name="connsiteY0" fmla="*/ 14 h 7277"/>
                <a:gd name="connsiteX1" fmla="*/ 0 w 7532"/>
                <a:gd name="connsiteY1" fmla="*/ 7277 h 7277"/>
                <a:gd name="connsiteX2" fmla="*/ 7533 w 7532"/>
                <a:gd name="connsiteY2" fmla="*/ 14 h 7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32" h="7277">
                  <a:moveTo>
                    <a:pt x="7533" y="14"/>
                  </a:moveTo>
                  <a:cubicBezTo>
                    <a:pt x="6995" y="4587"/>
                    <a:pt x="3228" y="5663"/>
                    <a:pt x="0" y="7277"/>
                  </a:cubicBezTo>
                  <a:cubicBezTo>
                    <a:pt x="1076" y="3511"/>
                    <a:pt x="2421" y="-255"/>
                    <a:pt x="7533" y="14"/>
                  </a:cubicBezTo>
                  <a:close/>
                </a:path>
              </a:pathLst>
            </a:custGeom>
            <a:solidFill>
              <a:srgbClr val="671D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7" name="Полилиния: фигура 3386">
              <a:extLst>
                <a:ext uri="{FF2B5EF4-FFF2-40B4-BE49-F238E27FC236}">
                  <a16:creationId xmlns:a16="http://schemas.microsoft.com/office/drawing/2014/main" id="{E68F3450-30AA-0698-5BCD-008987F07DD8}"/>
                </a:ext>
              </a:extLst>
            </p:cNvPr>
            <p:cNvSpPr/>
            <p:nvPr/>
          </p:nvSpPr>
          <p:spPr>
            <a:xfrm>
              <a:off x="4768168" y="7107264"/>
              <a:ext cx="7801" cy="4934"/>
            </a:xfrm>
            <a:custGeom>
              <a:avLst/>
              <a:gdLst>
                <a:gd name="connsiteX0" fmla="*/ 0 w 7801"/>
                <a:gd name="connsiteY0" fmla="*/ 0 h 4934"/>
                <a:gd name="connsiteX1" fmla="*/ 7802 w 7801"/>
                <a:gd name="connsiteY1" fmla="*/ 4304 h 4934"/>
                <a:gd name="connsiteX2" fmla="*/ 7802 w 7801"/>
                <a:gd name="connsiteY2" fmla="*/ 4304 h 4934"/>
                <a:gd name="connsiteX3" fmla="*/ 0 w 7801"/>
                <a:gd name="connsiteY3" fmla="*/ 0 h 4934"/>
                <a:gd name="connsiteX4" fmla="*/ 0 w 7801"/>
                <a:gd name="connsiteY4" fmla="*/ 0 h 4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01" h="4934">
                  <a:moveTo>
                    <a:pt x="0" y="0"/>
                  </a:moveTo>
                  <a:cubicBezTo>
                    <a:pt x="3228" y="538"/>
                    <a:pt x="6995" y="-269"/>
                    <a:pt x="7802" y="4304"/>
                  </a:cubicBezTo>
                  <a:lnTo>
                    <a:pt x="7802" y="4304"/>
                  </a:lnTo>
                  <a:cubicBezTo>
                    <a:pt x="3497" y="5650"/>
                    <a:pt x="538" y="5111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BC6A9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8" name="Полилиния: фигура 3387">
              <a:extLst>
                <a:ext uri="{FF2B5EF4-FFF2-40B4-BE49-F238E27FC236}">
                  <a16:creationId xmlns:a16="http://schemas.microsoft.com/office/drawing/2014/main" id="{809A14DC-1EEC-4F20-92B0-BB52F54D2336}"/>
                </a:ext>
              </a:extLst>
            </p:cNvPr>
            <p:cNvSpPr/>
            <p:nvPr/>
          </p:nvSpPr>
          <p:spPr>
            <a:xfrm>
              <a:off x="4890036" y="7645096"/>
              <a:ext cx="8250" cy="4791"/>
            </a:xfrm>
            <a:custGeom>
              <a:avLst/>
              <a:gdLst>
                <a:gd name="connsiteX0" fmla="*/ 3766 w 8250"/>
                <a:gd name="connsiteY0" fmla="*/ 756 h 4791"/>
                <a:gd name="connsiteX1" fmla="*/ 7802 w 8250"/>
                <a:gd name="connsiteY1" fmla="*/ 4792 h 4791"/>
                <a:gd name="connsiteX2" fmla="*/ 0 w 8250"/>
                <a:gd name="connsiteY2" fmla="*/ 487 h 4791"/>
                <a:gd name="connsiteX3" fmla="*/ 3766 w 8250"/>
                <a:gd name="connsiteY3" fmla="*/ 756 h 4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250" h="4791">
                  <a:moveTo>
                    <a:pt x="3766" y="756"/>
                  </a:moveTo>
                  <a:cubicBezTo>
                    <a:pt x="5111" y="2101"/>
                    <a:pt x="9685" y="487"/>
                    <a:pt x="7802" y="4792"/>
                  </a:cubicBezTo>
                  <a:cubicBezTo>
                    <a:pt x="6188" y="1294"/>
                    <a:pt x="1345" y="4254"/>
                    <a:pt x="0" y="487"/>
                  </a:cubicBezTo>
                  <a:cubicBezTo>
                    <a:pt x="1076" y="-320"/>
                    <a:pt x="2421" y="-51"/>
                    <a:pt x="3766" y="756"/>
                  </a:cubicBezTo>
                  <a:close/>
                </a:path>
              </a:pathLst>
            </a:custGeom>
            <a:solidFill>
              <a:srgbClr val="6215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89" name="Полилиния: фигура 3388">
              <a:extLst>
                <a:ext uri="{FF2B5EF4-FFF2-40B4-BE49-F238E27FC236}">
                  <a16:creationId xmlns:a16="http://schemas.microsoft.com/office/drawing/2014/main" id="{F0A4E426-66FD-307C-0A25-49F1CA68B0E2}"/>
                </a:ext>
              </a:extLst>
            </p:cNvPr>
            <p:cNvSpPr/>
            <p:nvPr/>
          </p:nvSpPr>
          <p:spPr>
            <a:xfrm>
              <a:off x="4885463" y="7643162"/>
              <a:ext cx="8339" cy="2690"/>
            </a:xfrm>
            <a:custGeom>
              <a:avLst/>
              <a:gdLst>
                <a:gd name="connsiteX0" fmla="*/ 8340 w 8339"/>
                <a:gd name="connsiteY0" fmla="*/ 2690 h 2690"/>
                <a:gd name="connsiteX1" fmla="*/ 4573 w 8339"/>
                <a:gd name="connsiteY1" fmla="*/ 2421 h 2690"/>
                <a:gd name="connsiteX2" fmla="*/ 0 w 8339"/>
                <a:gd name="connsiteY2" fmla="*/ 0 h 2690"/>
                <a:gd name="connsiteX3" fmla="*/ 8340 w 8339"/>
                <a:gd name="connsiteY3" fmla="*/ 2690 h 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39" h="2690">
                  <a:moveTo>
                    <a:pt x="8340" y="2690"/>
                  </a:moveTo>
                  <a:cubicBezTo>
                    <a:pt x="6995" y="2690"/>
                    <a:pt x="5649" y="2421"/>
                    <a:pt x="4573" y="2421"/>
                  </a:cubicBezTo>
                  <a:cubicBezTo>
                    <a:pt x="2959" y="1883"/>
                    <a:pt x="538" y="2959"/>
                    <a:pt x="0" y="0"/>
                  </a:cubicBezTo>
                  <a:cubicBezTo>
                    <a:pt x="2690" y="538"/>
                    <a:pt x="5919" y="0"/>
                    <a:pt x="8340" y="2690"/>
                  </a:cubicBezTo>
                  <a:close/>
                </a:path>
              </a:pathLst>
            </a:custGeom>
            <a:solidFill>
              <a:srgbClr val="894E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0" name="Полилиния: фигура 3389">
              <a:extLst>
                <a:ext uri="{FF2B5EF4-FFF2-40B4-BE49-F238E27FC236}">
                  <a16:creationId xmlns:a16="http://schemas.microsoft.com/office/drawing/2014/main" id="{CA9C3699-87F5-53DC-7349-24263871C11F}"/>
                </a:ext>
              </a:extLst>
            </p:cNvPr>
            <p:cNvSpPr/>
            <p:nvPr/>
          </p:nvSpPr>
          <p:spPr>
            <a:xfrm>
              <a:off x="4797222" y="7452512"/>
              <a:ext cx="250339" cy="189644"/>
            </a:xfrm>
            <a:custGeom>
              <a:avLst/>
              <a:gdLst>
                <a:gd name="connsiteX0" fmla="*/ 171907 w 250339"/>
                <a:gd name="connsiteY0" fmla="*/ 137922 h 189644"/>
                <a:gd name="connsiteX1" fmla="*/ 161953 w 250339"/>
                <a:gd name="connsiteY1" fmla="*/ 129851 h 189644"/>
                <a:gd name="connsiteX2" fmla="*/ 156304 w 250339"/>
                <a:gd name="connsiteY2" fmla="*/ 125277 h 189644"/>
                <a:gd name="connsiteX3" fmla="*/ 162491 w 250339"/>
                <a:gd name="connsiteY3" fmla="*/ 125008 h 189644"/>
                <a:gd name="connsiteX4" fmla="*/ 229748 w 250339"/>
                <a:gd name="connsiteY4" fmla="*/ 140074 h 189644"/>
                <a:gd name="connsiteX5" fmla="*/ 207688 w 250339"/>
                <a:gd name="connsiteY5" fmla="*/ 129582 h 189644"/>
                <a:gd name="connsiteX6" fmla="*/ 187242 w 250339"/>
                <a:gd name="connsiteY6" fmla="*/ 115323 h 189644"/>
                <a:gd name="connsiteX7" fmla="*/ 126173 w 250339"/>
                <a:gd name="connsiteY7" fmla="*/ 85462 h 189644"/>
                <a:gd name="connsiteX8" fmla="*/ 81246 w 250339"/>
                <a:gd name="connsiteY8" fmla="*/ 66630 h 189644"/>
                <a:gd name="connsiteX9" fmla="*/ 78824 w 250339"/>
                <a:gd name="connsiteY9" fmla="*/ 62594 h 189644"/>
                <a:gd name="connsiteX10" fmla="*/ 157918 w 250339"/>
                <a:gd name="connsiteY10" fmla="*/ 84385 h 189644"/>
                <a:gd name="connsiteX11" fmla="*/ 141776 w 250339"/>
                <a:gd name="connsiteY11" fmla="*/ 69051 h 189644"/>
                <a:gd name="connsiteX12" fmla="*/ 106803 w 250339"/>
                <a:gd name="connsiteY12" fmla="*/ 49950 h 189644"/>
                <a:gd name="connsiteX13" fmla="*/ 61876 w 250339"/>
                <a:gd name="connsiteY13" fmla="*/ 38113 h 189644"/>
                <a:gd name="connsiteX14" fmla="*/ 11299 w 250339"/>
                <a:gd name="connsiteY14" fmla="*/ 26276 h 189644"/>
                <a:gd name="connsiteX15" fmla="*/ 5381 w 250339"/>
                <a:gd name="connsiteY15" fmla="*/ 21972 h 189644"/>
                <a:gd name="connsiteX16" fmla="*/ 12106 w 250339"/>
                <a:gd name="connsiteY16" fmla="*/ 19819 h 189644"/>
                <a:gd name="connsiteX17" fmla="*/ 15065 w 250339"/>
                <a:gd name="connsiteY17" fmla="*/ 16860 h 189644"/>
                <a:gd name="connsiteX18" fmla="*/ 29593 w 250339"/>
                <a:gd name="connsiteY18" fmla="*/ 17398 h 189644"/>
                <a:gd name="connsiteX19" fmla="*/ 40892 w 250339"/>
                <a:gd name="connsiteY19" fmla="*/ 20626 h 189644"/>
                <a:gd name="connsiteX20" fmla="*/ 40892 w 250339"/>
                <a:gd name="connsiteY20" fmla="*/ 20626 h 189644"/>
                <a:gd name="connsiteX21" fmla="*/ 62414 w 250339"/>
                <a:gd name="connsiteY21" fmla="*/ 31387 h 189644"/>
                <a:gd name="connsiteX22" fmla="*/ 56495 w 250339"/>
                <a:gd name="connsiteY22" fmla="*/ 26007 h 189644"/>
                <a:gd name="connsiteX23" fmla="*/ 62683 w 250339"/>
                <a:gd name="connsiteY23" fmla="*/ 26814 h 189644"/>
                <a:gd name="connsiteX24" fmla="*/ 48694 w 250339"/>
                <a:gd name="connsiteY24" fmla="*/ 17398 h 189644"/>
                <a:gd name="connsiteX25" fmla="*/ 0 w 250339"/>
                <a:gd name="connsiteY25" fmla="*/ 3140 h 189644"/>
                <a:gd name="connsiteX26" fmla="*/ 9147 w 250339"/>
                <a:gd name="connsiteY26" fmla="*/ 719 h 189644"/>
                <a:gd name="connsiteX27" fmla="*/ 58648 w 250339"/>
                <a:gd name="connsiteY27" fmla="*/ 11211 h 189644"/>
                <a:gd name="connsiteX28" fmla="*/ 131284 w 250339"/>
                <a:gd name="connsiteY28" fmla="*/ 37844 h 189644"/>
                <a:gd name="connsiteX29" fmla="*/ 147426 w 250339"/>
                <a:gd name="connsiteY29" fmla="*/ 44301 h 189644"/>
                <a:gd name="connsiteX30" fmla="*/ 179440 w 250339"/>
                <a:gd name="connsiteY30" fmla="*/ 58559 h 189644"/>
                <a:gd name="connsiteX31" fmla="*/ 174866 w 250339"/>
                <a:gd name="connsiteY31" fmla="*/ 61249 h 189644"/>
                <a:gd name="connsiteX32" fmla="*/ 179978 w 250339"/>
                <a:gd name="connsiteY32" fmla="*/ 62594 h 189644"/>
                <a:gd name="connsiteX33" fmla="*/ 232976 w 250339"/>
                <a:gd name="connsiteY33" fmla="*/ 94877 h 189644"/>
                <a:gd name="connsiteX34" fmla="*/ 242392 w 250339"/>
                <a:gd name="connsiteY34" fmla="*/ 106984 h 189644"/>
                <a:gd name="connsiteX35" fmla="*/ 238087 w 250339"/>
                <a:gd name="connsiteY35" fmla="*/ 107522 h 189644"/>
                <a:gd name="connsiteX36" fmla="*/ 246965 w 250339"/>
                <a:gd name="connsiteY36" fmla="*/ 114785 h 189644"/>
                <a:gd name="connsiteX37" fmla="*/ 248579 w 250339"/>
                <a:gd name="connsiteY37" fmla="*/ 126622 h 189644"/>
                <a:gd name="connsiteX38" fmla="*/ 237549 w 250339"/>
                <a:gd name="connsiteY38" fmla="*/ 126622 h 189644"/>
                <a:gd name="connsiteX39" fmla="*/ 234859 w 250339"/>
                <a:gd name="connsiteY39" fmla="*/ 125008 h 189644"/>
                <a:gd name="connsiteX40" fmla="*/ 235128 w 250339"/>
                <a:gd name="connsiteY40" fmla="*/ 125815 h 189644"/>
                <a:gd name="connsiteX41" fmla="*/ 245889 w 250339"/>
                <a:gd name="connsiteY41" fmla="*/ 154870 h 189644"/>
                <a:gd name="connsiteX42" fmla="*/ 227326 w 250339"/>
                <a:gd name="connsiteY42" fmla="*/ 189574 h 189644"/>
                <a:gd name="connsiteX43" fmla="*/ 216027 w 250339"/>
                <a:gd name="connsiteY43" fmla="*/ 185001 h 189644"/>
                <a:gd name="connsiteX44" fmla="*/ 222753 w 250339"/>
                <a:gd name="connsiteY44" fmla="*/ 157829 h 189644"/>
                <a:gd name="connsiteX45" fmla="*/ 221946 w 250339"/>
                <a:gd name="connsiteY45" fmla="*/ 154332 h 189644"/>
                <a:gd name="connsiteX46" fmla="*/ 178902 w 250339"/>
                <a:gd name="connsiteY46" fmla="*/ 141688 h 189644"/>
                <a:gd name="connsiteX47" fmla="*/ 171907 w 250339"/>
                <a:gd name="connsiteY47" fmla="*/ 137922 h 189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50339" h="189644">
                  <a:moveTo>
                    <a:pt x="171907" y="137922"/>
                  </a:moveTo>
                  <a:cubicBezTo>
                    <a:pt x="170831" y="132272"/>
                    <a:pt x="166258" y="131196"/>
                    <a:pt x="161953" y="129851"/>
                  </a:cubicBezTo>
                  <a:cubicBezTo>
                    <a:pt x="159532" y="129044"/>
                    <a:pt x="155497" y="128506"/>
                    <a:pt x="156304" y="125277"/>
                  </a:cubicBezTo>
                  <a:cubicBezTo>
                    <a:pt x="157111" y="121780"/>
                    <a:pt x="160339" y="124739"/>
                    <a:pt x="162491" y="125008"/>
                  </a:cubicBezTo>
                  <a:cubicBezTo>
                    <a:pt x="185358" y="127430"/>
                    <a:pt x="207957" y="131734"/>
                    <a:pt x="229748" y="140074"/>
                  </a:cubicBezTo>
                  <a:cubicBezTo>
                    <a:pt x="223022" y="134962"/>
                    <a:pt x="214951" y="133617"/>
                    <a:pt x="207688" y="129582"/>
                  </a:cubicBezTo>
                  <a:cubicBezTo>
                    <a:pt x="200424" y="125277"/>
                    <a:pt x="191815" y="122318"/>
                    <a:pt x="187242" y="115323"/>
                  </a:cubicBezTo>
                  <a:cubicBezTo>
                    <a:pt x="172445" y="93532"/>
                    <a:pt x="147695" y="92994"/>
                    <a:pt x="126173" y="85462"/>
                  </a:cubicBezTo>
                  <a:cubicBezTo>
                    <a:pt x="110838" y="80081"/>
                    <a:pt x="96311" y="72548"/>
                    <a:pt x="81246" y="66630"/>
                  </a:cubicBezTo>
                  <a:cubicBezTo>
                    <a:pt x="80170" y="66092"/>
                    <a:pt x="78824" y="65285"/>
                    <a:pt x="78824" y="62594"/>
                  </a:cubicBezTo>
                  <a:cubicBezTo>
                    <a:pt x="105458" y="69858"/>
                    <a:pt x="131553" y="77122"/>
                    <a:pt x="157918" y="84385"/>
                  </a:cubicBezTo>
                  <a:cubicBezTo>
                    <a:pt x="152537" y="79274"/>
                    <a:pt x="149309" y="72279"/>
                    <a:pt x="141776" y="69051"/>
                  </a:cubicBezTo>
                  <a:cubicBezTo>
                    <a:pt x="129401" y="63940"/>
                    <a:pt x="119716" y="53986"/>
                    <a:pt x="106803" y="49950"/>
                  </a:cubicBezTo>
                  <a:cubicBezTo>
                    <a:pt x="92007" y="45646"/>
                    <a:pt x="76941" y="42149"/>
                    <a:pt x="61876" y="38113"/>
                  </a:cubicBezTo>
                  <a:cubicBezTo>
                    <a:pt x="45196" y="33540"/>
                    <a:pt x="27710" y="31657"/>
                    <a:pt x="11299" y="26276"/>
                  </a:cubicBezTo>
                  <a:cubicBezTo>
                    <a:pt x="8609" y="25469"/>
                    <a:pt x="5111" y="24931"/>
                    <a:pt x="5381" y="21972"/>
                  </a:cubicBezTo>
                  <a:cubicBezTo>
                    <a:pt x="5919" y="18205"/>
                    <a:pt x="9685" y="19550"/>
                    <a:pt x="12106" y="19819"/>
                  </a:cubicBezTo>
                  <a:cubicBezTo>
                    <a:pt x="14796" y="20088"/>
                    <a:pt x="15872" y="19550"/>
                    <a:pt x="15065" y="16860"/>
                  </a:cubicBezTo>
                  <a:cubicBezTo>
                    <a:pt x="19908" y="14439"/>
                    <a:pt x="24750" y="17129"/>
                    <a:pt x="29593" y="17398"/>
                  </a:cubicBezTo>
                  <a:cubicBezTo>
                    <a:pt x="33628" y="17936"/>
                    <a:pt x="37394" y="18743"/>
                    <a:pt x="40892" y="20626"/>
                  </a:cubicBezTo>
                  <a:lnTo>
                    <a:pt x="40892" y="20626"/>
                  </a:lnTo>
                  <a:cubicBezTo>
                    <a:pt x="47887" y="24662"/>
                    <a:pt x="55150" y="28159"/>
                    <a:pt x="62414" y="31387"/>
                  </a:cubicBezTo>
                  <a:cubicBezTo>
                    <a:pt x="61338" y="28966"/>
                    <a:pt x="55688" y="30849"/>
                    <a:pt x="56495" y="26007"/>
                  </a:cubicBezTo>
                  <a:cubicBezTo>
                    <a:pt x="58109" y="26276"/>
                    <a:pt x="59724" y="26545"/>
                    <a:pt x="62683" y="26814"/>
                  </a:cubicBezTo>
                  <a:cubicBezTo>
                    <a:pt x="58109" y="21703"/>
                    <a:pt x="53805" y="18474"/>
                    <a:pt x="48694" y="17398"/>
                  </a:cubicBezTo>
                  <a:cubicBezTo>
                    <a:pt x="32014" y="13632"/>
                    <a:pt x="16949" y="5292"/>
                    <a:pt x="0" y="3140"/>
                  </a:cubicBezTo>
                  <a:cubicBezTo>
                    <a:pt x="1883" y="-1434"/>
                    <a:pt x="5919" y="181"/>
                    <a:pt x="9147" y="719"/>
                  </a:cubicBezTo>
                  <a:cubicBezTo>
                    <a:pt x="25826" y="3140"/>
                    <a:pt x="42237" y="7175"/>
                    <a:pt x="58648" y="11211"/>
                  </a:cubicBezTo>
                  <a:cubicBezTo>
                    <a:pt x="83667" y="17398"/>
                    <a:pt x="108417" y="25200"/>
                    <a:pt x="131284" y="37844"/>
                  </a:cubicBezTo>
                  <a:cubicBezTo>
                    <a:pt x="136665" y="39996"/>
                    <a:pt x="141238" y="44301"/>
                    <a:pt x="147426" y="44301"/>
                  </a:cubicBezTo>
                  <a:cubicBezTo>
                    <a:pt x="158456" y="48067"/>
                    <a:pt x="170024" y="50757"/>
                    <a:pt x="179440" y="58559"/>
                  </a:cubicBezTo>
                  <a:cubicBezTo>
                    <a:pt x="179709" y="62325"/>
                    <a:pt x="176212" y="60173"/>
                    <a:pt x="174866" y="61249"/>
                  </a:cubicBezTo>
                  <a:cubicBezTo>
                    <a:pt x="176750" y="61249"/>
                    <a:pt x="178364" y="61787"/>
                    <a:pt x="179978" y="62594"/>
                  </a:cubicBezTo>
                  <a:cubicBezTo>
                    <a:pt x="198541" y="72010"/>
                    <a:pt x="216565" y="81964"/>
                    <a:pt x="232976" y="94877"/>
                  </a:cubicBezTo>
                  <a:cubicBezTo>
                    <a:pt x="237011" y="98106"/>
                    <a:pt x="242661" y="100258"/>
                    <a:pt x="242392" y="106984"/>
                  </a:cubicBezTo>
                  <a:cubicBezTo>
                    <a:pt x="240240" y="108598"/>
                    <a:pt x="238356" y="107791"/>
                    <a:pt x="238087" y="107522"/>
                  </a:cubicBezTo>
                  <a:cubicBezTo>
                    <a:pt x="240509" y="108867"/>
                    <a:pt x="244006" y="111288"/>
                    <a:pt x="246965" y="114785"/>
                  </a:cubicBezTo>
                  <a:cubicBezTo>
                    <a:pt x="250194" y="118283"/>
                    <a:pt x="251808" y="122318"/>
                    <a:pt x="248579" y="126622"/>
                  </a:cubicBezTo>
                  <a:cubicBezTo>
                    <a:pt x="245351" y="130658"/>
                    <a:pt x="241316" y="128775"/>
                    <a:pt x="237549" y="126622"/>
                  </a:cubicBezTo>
                  <a:cubicBezTo>
                    <a:pt x="236742" y="126084"/>
                    <a:pt x="235666" y="125277"/>
                    <a:pt x="234859" y="125008"/>
                  </a:cubicBezTo>
                  <a:cubicBezTo>
                    <a:pt x="234321" y="125008"/>
                    <a:pt x="234590" y="125277"/>
                    <a:pt x="235128" y="125815"/>
                  </a:cubicBezTo>
                  <a:cubicBezTo>
                    <a:pt x="245889" y="132810"/>
                    <a:pt x="252884" y="140074"/>
                    <a:pt x="245889" y="154870"/>
                  </a:cubicBezTo>
                  <a:cubicBezTo>
                    <a:pt x="240240" y="166707"/>
                    <a:pt x="236742" y="179620"/>
                    <a:pt x="227326" y="189574"/>
                  </a:cubicBezTo>
                  <a:cubicBezTo>
                    <a:pt x="223022" y="189305"/>
                    <a:pt x="217910" y="191188"/>
                    <a:pt x="216027" y="185001"/>
                  </a:cubicBezTo>
                  <a:cubicBezTo>
                    <a:pt x="221139" y="176661"/>
                    <a:pt x="221677" y="167245"/>
                    <a:pt x="222753" y="157829"/>
                  </a:cubicBezTo>
                  <a:cubicBezTo>
                    <a:pt x="225174" y="156215"/>
                    <a:pt x="222753" y="155408"/>
                    <a:pt x="221946" y="154332"/>
                  </a:cubicBezTo>
                  <a:cubicBezTo>
                    <a:pt x="208226" y="147875"/>
                    <a:pt x="193967" y="143033"/>
                    <a:pt x="178902" y="141688"/>
                  </a:cubicBezTo>
                  <a:cubicBezTo>
                    <a:pt x="177557" y="138460"/>
                    <a:pt x="174059" y="139805"/>
                    <a:pt x="171907" y="137922"/>
                  </a:cubicBezTo>
                  <a:close/>
                </a:path>
              </a:pathLst>
            </a:custGeom>
            <a:solidFill>
              <a:srgbClr val="F5F0D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1" name="Полилиния: фигура 3390">
              <a:extLst>
                <a:ext uri="{FF2B5EF4-FFF2-40B4-BE49-F238E27FC236}">
                  <a16:creationId xmlns:a16="http://schemas.microsoft.com/office/drawing/2014/main" id="{58447FFD-B9FF-4FB5-C504-BE797F66E04E}"/>
                </a:ext>
              </a:extLst>
            </p:cNvPr>
            <p:cNvSpPr/>
            <p:nvPr/>
          </p:nvSpPr>
          <p:spPr>
            <a:xfrm>
              <a:off x="4396375" y="7544699"/>
              <a:ext cx="413167" cy="164004"/>
            </a:xfrm>
            <a:custGeom>
              <a:avLst/>
              <a:gdLst>
                <a:gd name="connsiteX0" fmla="*/ 403538 w 413167"/>
                <a:gd name="connsiteY0" fmla="*/ 73444 h 164004"/>
                <a:gd name="connsiteX1" fmla="*/ 408649 w 413167"/>
                <a:gd name="connsiteY1" fmla="*/ 69140 h 164004"/>
                <a:gd name="connsiteX2" fmla="*/ 410802 w 413167"/>
                <a:gd name="connsiteY2" fmla="*/ 82322 h 164004"/>
                <a:gd name="connsiteX3" fmla="*/ 360225 w 413167"/>
                <a:gd name="connsiteY3" fmla="*/ 138548 h 164004"/>
                <a:gd name="connsiteX4" fmla="*/ 322561 w 413167"/>
                <a:gd name="connsiteY4" fmla="*/ 154151 h 164004"/>
                <a:gd name="connsiteX5" fmla="*/ 188049 w 413167"/>
                <a:gd name="connsiteY5" fmla="*/ 153882 h 164004"/>
                <a:gd name="connsiteX6" fmla="*/ 151999 w 413167"/>
                <a:gd name="connsiteY6" fmla="*/ 142852 h 164004"/>
                <a:gd name="connsiteX7" fmla="*/ 143391 w 413167"/>
                <a:gd name="connsiteY7" fmla="*/ 138548 h 164004"/>
                <a:gd name="connsiteX8" fmla="*/ 139624 w 413167"/>
                <a:gd name="connsiteY8" fmla="*/ 135858 h 164004"/>
                <a:gd name="connsiteX9" fmla="*/ 138010 w 413167"/>
                <a:gd name="connsiteY9" fmla="*/ 135589 h 164004"/>
                <a:gd name="connsiteX10" fmla="*/ 139893 w 413167"/>
                <a:gd name="connsiteY10" fmla="*/ 136396 h 164004"/>
                <a:gd name="connsiteX11" fmla="*/ 144198 w 413167"/>
                <a:gd name="connsiteY11" fmla="*/ 141776 h 164004"/>
                <a:gd name="connsiteX12" fmla="*/ 141507 w 413167"/>
                <a:gd name="connsiteY12" fmla="*/ 143929 h 164004"/>
                <a:gd name="connsiteX13" fmla="*/ 126173 w 413167"/>
                <a:gd name="connsiteY13" fmla="*/ 139086 h 164004"/>
                <a:gd name="connsiteX14" fmla="*/ 111645 w 413167"/>
                <a:gd name="connsiteY14" fmla="*/ 133706 h 164004"/>
                <a:gd name="connsiteX15" fmla="*/ 47079 w 413167"/>
                <a:gd name="connsiteY15" fmla="*/ 79362 h 164004"/>
                <a:gd name="connsiteX16" fmla="*/ 3766 w 413167"/>
                <a:gd name="connsiteY16" fmla="*/ 8071 h 164004"/>
                <a:gd name="connsiteX17" fmla="*/ 0 w 413167"/>
                <a:gd name="connsiteY17" fmla="*/ 0 h 164004"/>
                <a:gd name="connsiteX18" fmla="*/ 19639 w 413167"/>
                <a:gd name="connsiteY18" fmla="*/ 12106 h 164004"/>
                <a:gd name="connsiteX19" fmla="*/ 23136 w 413167"/>
                <a:gd name="connsiteY19" fmla="*/ 6726 h 164004"/>
                <a:gd name="connsiteX20" fmla="*/ 26364 w 413167"/>
                <a:gd name="connsiteY20" fmla="*/ 12106 h 164004"/>
                <a:gd name="connsiteX21" fmla="*/ 49501 w 413167"/>
                <a:gd name="connsiteY21" fmla="*/ 56764 h 164004"/>
                <a:gd name="connsiteX22" fmla="*/ 57302 w 413167"/>
                <a:gd name="connsiteY22" fmla="*/ 58647 h 164004"/>
                <a:gd name="connsiteX23" fmla="*/ 55150 w 413167"/>
                <a:gd name="connsiteY23" fmla="*/ 51384 h 164004"/>
                <a:gd name="connsiteX24" fmla="*/ 46003 w 413167"/>
                <a:gd name="connsiteY24" fmla="*/ 40085 h 164004"/>
                <a:gd name="connsiteX25" fmla="*/ 41968 w 413167"/>
                <a:gd name="connsiteY25" fmla="*/ 29324 h 164004"/>
                <a:gd name="connsiteX26" fmla="*/ 56495 w 413167"/>
                <a:gd name="connsiteY26" fmla="*/ 35242 h 164004"/>
                <a:gd name="connsiteX27" fmla="*/ 64835 w 413167"/>
                <a:gd name="connsiteY27" fmla="*/ 39816 h 164004"/>
                <a:gd name="connsiteX28" fmla="*/ 65642 w 413167"/>
                <a:gd name="connsiteY28" fmla="*/ 39547 h 164004"/>
                <a:gd name="connsiteX29" fmla="*/ 67256 w 413167"/>
                <a:gd name="connsiteY29" fmla="*/ 39816 h 164004"/>
                <a:gd name="connsiteX30" fmla="*/ 89585 w 413167"/>
                <a:gd name="connsiteY30" fmla="*/ 72637 h 164004"/>
                <a:gd name="connsiteX31" fmla="*/ 87164 w 413167"/>
                <a:gd name="connsiteY31" fmla="*/ 73982 h 164004"/>
                <a:gd name="connsiteX32" fmla="*/ 69947 w 413167"/>
                <a:gd name="connsiteY32" fmla="*/ 68601 h 164004"/>
                <a:gd name="connsiteX33" fmla="*/ 130208 w 413167"/>
                <a:gd name="connsiteY33" fmla="*/ 112453 h 164004"/>
                <a:gd name="connsiteX34" fmla="*/ 130208 w 413167"/>
                <a:gd name="connsiteY34" fmla="*/ 113529 h 164004"/>
                <a:gd name="connsiteX35" fmla="*/ 148233 w 413167"/>
                <a:gd name="connsiteY35" fmla="*/ 124290 h 164004"/>
                <a:gd name="connsiteX36" fmla="*/ 319064 w 413167"/>
                <a:gd name="connsiteY36" fmla="*/ 143121 h 164004"/>
                <a:gd name="connsiteX37" fmla="*/ 344083 w 413167"/>
                <a:gd name="connsiteY37" fmla="*/ 132898 h 164004"/>
                <a:gd name="connsiteX38" fmla="*/ 349464 w 413167"/>
                <a:gd name="connsiteY38" fmla="*/ 126980 h 164004"/>
                <a:gd name="connsiteX39" fmla="*/ 358342 w 413167"/>
                <a:gd name="connsiteY39" fmla="*/ 117295 h 164004"/>
                <a:gd name="connsiteX40" fmla="*/ 384975 w 413167"/>
                <a:gd name="connsiteY40" fmla="*/ 98732 h 164004"/>
                <a:gd name="connsiteX41" fmla="*/ 403538 w 413167"/>
                <a:gd name="connsiteY41" fmla="*/ 73444 h 164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13167" h="164004">
                  <a:moveTo>
                    <a:pt x="403538" y="73444"/>
                  </a:moveTo>
                  <a:cubicBezTo>
                    <a:pt x="404883" y="71561"/>
                    <a:pt x="406497" y="69947"/>
                    <a:pt x="408649" y="69140"/>
                  </a:cubicBezTo>
                  <a:cubicBezTo>
                    <a:pt x="414837" y="72637"/>
                    <a:pt x="413761" y="77748"/>
                    <a:pt x="410802" y="82322"/>
                  </a:cubicBezTo>
                  <a:cubicBezTo>
                    <a:pt x="396543" y="103306"/>
                    <a:pt x="380940" y="123214"/>
                    <a:pt x="360225" y="138548"/>
                  </a:cubicBezTo>
                  <a:cubicBezTo>
                    <a:pt x="348926" y="146888"/>
                    <a:pt x="335475" y="150385"/>
                    <a:pt x="322561" y="154151"/>
                  </a:cubicBezTo>
                  <a:cubicBezTo>
                    <a:pt x="277903" y="167334"/>
                    <a:pt x="232707" y="167334"/>
                    <a:pt x="188049" y="153882"/>
                  </a:cubicBezTo>
                  <a:cubicBezTo>
                    <a:pt x="175943" y="150385"/>
                    <a:pt x="164105" y="146081"/>
                    <a:pt x="151999" y="142852"/>
                  </a:cubicBezTo>
                  <a:cubicBezTo>
                    <a:pt x="148771" y="142045"/>
                    <a:pt x="145812" y="140431"/>
                    <a:pt x="143391" y="138548"/>
                  </a:cubicBezTo>
                  <a:cubicBezTo>
                    <a:pt x="142045" y="137741"/>
                    <a:pt x="140969" y="136396"/>
                    <a:pt x="139624" y="135858"/>
                  </a:cubicBezTo>
                  <a:cubicBezTo>
                    <a:pt x="139086" y="135589"/>
                    <a:pt x="138548" y="135589"/>
                    <a:pt x="138010" y="135589"/>
                  </a:cubicBezTo>
                  <a:cubicBezTo>
                    <a:pt x="138548" y="136127"/>
                    <a:pt x="139355" y="136127"/>
                    <a:pt x="139893" y="136396"/>
                  </a:cubicBezTo>
                  <a:cubicBezTo>
                    <a:pt x="142045" y="137741"/>
                    <a:pt x="143929" y="139086"/>
                    <a:pt x="144198" y="141776"/>
                  </a:cubicBezTo>
                  <a:cubicBezTo>
                    <a:pt x="143659" y="143121"/>
                    <a:pt x="142583" y="143659"/>
                    <a:pt x="141507" y="143929"/>
                  </a:cubicBezTo>
                  <a:cubicBezTo>
                    <a:pt x="136127" y="143390"/>
                    <a:pt x="131015" y="141776"/>
                    <a:pt x="126173" y="139086"/>
                  </a:cubicBezTo>
                  <a:cubicBezTo>
                    <a:pt x="121599" y="136665"/>
                    <a:pt x="117833" y="131553"/>
                    <a:pt x="111645" y="133706"/>
                  </a:cubicBezTo>
                  <a:cubicBezTo>
                    <a:pt x="87164" y="118909"/>
                    <a:pt x="66718" y="100077"/>
                    <a:pt x="47079" y="79362"/>
                  </a:cubicBezTo>
                  <a:cubicBezTo>
                    <a:pt x="27172" y="58379"/>
                    <a:pt x="13182" y="34973"/>
                    <a:pt x="3766" y="8071"/>
                  </a:cubicBezTo>
                  <a:cubicBezTo>
                    <a:pt x="2690" y="5381"/>
                    <a:pt x="1345" y="2690"/>
                    <a:pt x="0" y="0"/>
                  </a:cubicBezTo>
                  <a:cubicBezTo>
                    <a:pt x="8340" y="807"/>
                    <a:pt x="12375" y="8340"/>
                    <a:pt x="19639" y="12106"/>
                  </a:cubicBezTo>
                  <a:cubicBezTo>
                    <a:pt x="22329" y="11568"/>
                    <a:pt x="20984" y="7802"/>
                    <a:pt x="23136" y="6726"/>
                  </a:cubicBezTo>
                  <a:cubicBezTo>
                    <a:pt x="26903" y="6726"/>
                    <a:pt x="26095" y="9954"/>
                    <a:pt x="26364" y="12106"/>
                  </a:cubicBezTo>
                  <a:cubicBezTo>
                    <a:pt x="27441" y="30400"/>
                    <a:pt x="37933" y="43851"/>
                    <a:pt x="49501" y="56764"/>
                  </a:cubicBezTo>
                  <a:cubicBezTo>
                    <a:pt x="51384" y="58917"/>
                    <a:pt x="54612" y="61338"/>
                    <a:pt x="57302" y="58647"/>
                  </a:cubicBezTo>
                  <a:cubicBezTo>
                    <a:pt x="59455" y="56226"/>
                    <a:pt x="56764" y="53536"/>
                    <a:pt x="55150" y="51384"/>
                  </a:cubicBezTo>
                  <a:cubicBezTo>
                    <a:pt x="52460" y="47348"/>
                    <a:pt x="48963" y="43851"/>
                    <a:pt x="46003" y="40085"/>
                  </a:cubicBezTo>
                  <a:cubicBezTo>
                    <a:pt x="43582" y="36856"/>
                    <a:pt x="40354" y="33897"/>
                    <a:pt x="41968" y="29324"/>
                  </a:cubicBezTo>
                  <a:cubicBezTo>
                    <a:pt x="47887" y="28248"/>
                    <a:pt x="51653" y="33090"/>
                    <a:pt x="56495" y="35242"/>
                  </a:cubicBezTo>
                  <a:cubicBezTo>
                    <a:pt x="59455" y="36587"/>
                    <a:pt x="61607" y="39278"/>
                    <a:pt x="64835" y="39816"/>
                  </a:cubicBezTo>
                  <a:cubicBezTo>
                    <a:pt x="65104" y="39816"/>
                    <a:pt x="65373" y="39547"/>
                    <a:pt x="65642" y="39547"/>
                  </a:cubicBezTo>
                  <a:cubicBezTo>
                    <a:pt x="66180" y="39547"/>
                    <a:pt x="66987" y="39547"/>
                    <a:pt x="67256" y="39816"/>
                  </a:cubicBezTo>
                  <a:cubicBezTo>
                    <a:pt x="73444" y="51653"/>
                    <a:pt x="81784" y="61876"/>
                    <a:pt x="89585" y="72637"/>
                  </a:cubicBezTo>
                  <a:cubicBezTo>
                    <a:pt x="89316" y="73982"/>
                    <a:pt x="88778" y="74789"/>
                    <a:pt x="87164" y="73982"/>
                  </a:cubicBezTo>
                  <a:cubicBezTo>
                    <a:pt x="81515" y="72368"/>
                    <a:pt x="75865" y="70485"/>
                    <a:pt x="69947" y="68601"/>
                  </a:cubicBezTo>
                  <a:cubicBezTo>
                    <a:pt x="73982" y="78824"/>
                    <a:pt x="108955" y="104113"/>
                    <a:pt x="130208" y="112453"/>
                  </a:cubicBezTo>
                  <a:cubicBezTo>
                    <a:pt x="130208" y="112722"/>
                    <a:pt x="130208" y="113260"/>
                    <a:pt x="130208" y="113529"/>
                  </a:cubicBezTo>
                  <a:cubicBezTo>
                    <a:pt x="135051" y="118909"/>
                    <a:pt x="142045" y="120792"/>
                    <a:pt x="148233" y="124290"/>
                  </a:cubicBezTo>
                  <a:cubicBezTo>
                    <a:pt x="202845" y="151192"/>
                    <a:pt x="259609" y="158994"/>
                    <a:pt x="319064" y="143121"/>
                  </a:cubicBezTo>
                  <a:cubicBezTo>
                    <a:pt x="327942" y="140700"/>
                    <a:pt x="335744" y="136665"/>
                    <a:pt x="344083" y="132898"/>
                  </a:cubicBezTo>
                  <a:cubicBezTo>
                    <a:pt x="346774" y="131822"/>
                    <a:pt x="348657" y="129939"/>
                    <a:pt x="349464" y="126980"/>
                  </a:cubicBezTo>
                  <a:cubicBezTo>
                    <a:pt x="351347" y="122945"/>
                    <a:pt x="356997" y="121868"/>
                    <a:pt x="358342" y="117295"/>
                  </a:cubicBezTo>
                  <a:cubicBezTo>
                    <a:pt x="366412" y="110300"/>
                    <a:pt x="376635" y="105727"/>
                    <a:pt x="384975" y="98732"/>
                  </a:cubicBezTo>
                  <a:cubicBezTo>
                    <a:pt x="392508" y="91738"/>
                    <a:pt x="400310" y="84205"/>
                    <a:pt x="403538" y="73444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2" name="Полилиния: фигура 3391">
              <a:extLst>
                <a:ext uri="{FF2B5EF4-FFF2-40B4-BE49-F238E27FC236}">
                  <a16:creationId xmlns:a16="http://schemas.microsoft.com/office/drawing/2014/main" id="{F2B132B3-46DB-B2FD-637F-9D0ACB6EF4C9}"/>
                </a:ext>
              </a:extLst>
            </p:cNvPr>
            <p:cNvSpPr/>
            <p:nvPr/>
          </p:nvSpPr>
          <p:spPr>
            <a:xfrm>
              <a:off x="4575545" y="7360322"/>
              <a:ext cx="207173" cy="152842"/>
            </a:xfrm>
            <a:custGeom>
              <a:avLst/>
              <a:gdLst>
                <a:gd name="connsiteX0" fmla="*/ 173252 w 207173"/>
                <a:gd name="connsiteY0" fmla="*/ 88604 h 152842"/>
                <a:gd name="connsiteX1" fmla="*/ 159801 w 207173"/>
                <a:gd name="connsiteY1" fmla="*/ 77843 h 152842"/>
                <a:gd name="connsiteX2" fmla="*/ 124290 w 207173"/>
                <a:gd name="connsiteY2" fmla="*/ 46098 h 152842"/>
                <a:gd name="connsiteX3" fmla="*/ 94966 w 207173"/>
                <a:gd name="connsiteY3" fmla="*/ 42331 h 152842"/>
                <a:gd name="connsiteX4" fmla="*/ 63759 w 207173"/>
                <a:gd name="connsiteY4" fmla="*/ 42331 h 152842"/>
                <a:gd name="connsiteX5" fmla="*/ 28248 w 207173"/>
                <a:gd name="connsiteY5" fmla="*/ 54706 h 152842"/>
                <a:gd name="connsiteX6" fmla="*/ 20446 w 207173"/>
                <a:gd name="connsiteY6" fmla="*/ 68965 h 152842"/>
                <a:gd name="connsiteX7" fmla="*/ 45196 w 207173"/>
                <a:gd name="connsiteY7" fmla="*/ 106628 h 152842"/>
                <a:gd name="connsiteX8" fmla="*/ 54612 w 207173"/>
                <a:gd name="connsiteY8" fmla="*/ 114430 h 152842"/>
                <a:gd name="connsiteX9" fmla="*/ 79901 w 207173"/>
                <a:gd name="connsiteY9" fmla="*/ 132186 h 152842"/>
                <a:gd name="connsiteX10" fmla="*/ 96580 w 207173"/>
                <a:gd name="connsiteY10" fmla="*/ 138104 h 152842"/>
                <a:gd name="connsiteX11" fmla="*/ 115143 w 207173"/>
                <a:gd name="connsiteY11" fmla="*/ 140795 h 152842"/>
                <a:gd name="connsiteX12" fmla="*/ 122676 w 207173"/>
                <a:gd name="connsiteY12" fmla="*/ 146444 h 152842"/>
                <a:gd name="connsiteX13" fmla="*/ 114336 w 207173"/>
                <a:gd name="connsiteY13" fmla="*/ 152632 h 152842"/>
                <a:gd name="connsiteX14" fmla="*/ 85281 w 207173"/>
                <a:gd name="connsiteY14" fmla="*/ 149134 h 152842"/>
                <a:gd name="connsiteX15" fmla="*/ 34435 w 207173"/>
                <a:gd name="connsiteY15" fmla="*/ 118735 h 152842"/>
                <a:gd name="connsiteX16" fmla="*/ 25019 w 207173"/>
                <a:gd name="connsiteY16" fmla="*/ 107974 h 152842"/>
                <a:gd name="connsiteX17" fmla="*/ 9416 w 207173"/>
                <a:gd name="connsiteY17" fmla="*/ 81340 h 152842"/>
                <a:gd name="connsiteX18" fmla="*/ 0 w 207173"/>
                <a:gd name="connsiteY18" fmla="*/ 49057 h 152842"/>
                <a:gd name="connsiteX19" fmla="*/ 9147 w 207173"/>
                <a:gd name="connsiteY19" fmla="*/ 39641 h 152842"/>
                <a:gd name="connsiteX20" fmla="*/ 35780 w 207173"/>
                <a:gd name="connsiteY20" fmla="*/ 36951 h 152842"/>
                <a:gd name="connsiteX21" fmla="*/ 59186 w 207173"/>
                <a:gd name="connsiteY21" fmla="*/ 29687 h 152842"/>
                <a:gd name="connsiteX22" fmla="*/ 69408 w 207173"/>
                <a:gd name="connsiteY22" fmla="*/ 22423 h 152842"/>
                <a:gd name="connsiteX23" fmla="*/ 134513 w 207173"/>
                <a:gd name="connsiteY23" fmla="*/ 37220 h 152842"/>
                <a:gd name="connsiteX24" fmla="*/ 153344 w 207173"/>
                <a:gd name="connsiteY24" fmla="*/ 50671 h 152842"/>
                <a:gd name="connsiteX25" fmla="*/ 155497 w 207173"/>
                <a:gd name="connsiteY25" fmla="*/ 53361 h 152842"/>
                <a:gd name="connsiteX26" fmla="*/ 158725 w 207173"/>
                <a:gd name="connsiteY26" fmla="*/ 62777 h 152842"/>
                <a:gd name="connsiteX27" fmla="*/ 176481 w 207173"/>
                <a:gd name="connsiteY27" fmla="*/ 72462 h 152842"/>
                <a:gd name="connsiteX28" fmla="*/ 154690 w 207173"/>
                <a:gd name="connsiteY28" fmla="*/ 51747 h 152842"/>
                <a:gd name="connsiteX29" fmla="*/ 138817 w 207173"/>
                <a:gd name="connsiteY29" fmla="*/ 39641 h 152842"/>
                <a:gd name="connsiteX30" fmla="*/ 56226 w 207173"/>
                <a:gd name="connsiteY30" fmla="*/ 21347 h 152842"/>
                <a:gd name="connsiteX31" fmla="*/ 44658 w 207173"/>
                <a:gd name="connsiteY31" fmla="*/ 22692 h 152842"/>
                <a:gd name="connsiteX32" fmla="*/ 51115 w 207173"/>
                <a:gd name="connsiteY32" fmla="*/ 25383 h 152842"/>
                <a:gd name="connsiteX33" fmla="*/ 46003 w 207173"/>
                <a:gd name="connsiteY33" fmla="*/ 28342 h 152842"/>
                <a:gd name="connsiteX34" fmla="*/ 32283 w 207173"/>
                <a:gd name="connsiteY34" fmla="*/ 28342 h 152842"/>
                <a:gd name="connsiteX35" fmla="*/ 43582 w 207173"/>
                <a:gd name="connsiteY35" fmla="*/ 15429 h 152842"/>
                <a:gd name="connsiteX36" fmla="*/ 85012 w 207173"/>
                <a:gd name="connsiteY36" fmla="*/ 2247 h 152842"/>
                <a:gd name="connsiteX37" fmla="*/ 117564 w 207173"/>
                <a:gd name="connsiteY37" fmla="*/ 4668 h 152842"/>
                <a:gd name="connsiteX38" fmla="*/ 162222 w 207173"/>
                <a:gd name="connsiteY38" fmla="*/ 22962 h 152842"/>
                <a:gd name="connsiteX39" fmla="*/ 180785 w 207173"/>
                <a:gd name="connsiteY39" fmla="*/ 46098 h 152842"/>
                <a:gd name="connsiteX40" fmla="*/ 193698 w 207173"/>
                <a:gd name="connsiteY40" fmla="*/ 67351 h 152842"/>
                <a:gd name="connsiteX41" fmla="*/ 206611 w 207173"/>
                <a:gd name="connsiteY41" fmla="*/ 78650 h 152842"/>
                <a:gd name="connsiteX42" fmla="*/ 206880 w 207173"/>
                <a:gd name="connsiteY42" fmla="*/ 82416 h 152842"/>
                <a:gd name="connsiteX43" fmla="*/ 204459 w 207173"/>
                <a:gd name="connsiteY43" fmla="*/ 85375 h 152842"/>
                <a:gd name="connsiteX44" fmla="*/ 197465 w 207173"/>
                <a:gd name="connsiteY44" fmla="*/ 90756 h 152842"/>
                <a:gd name="connsiteX45" fmla="*/ 173252 w 207173"/>
                <a:gd name="connsiteY45" fmla="*/ 88604 h 152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07173" h="152842">
                  <a:moveTo>
                    <a:pt x="173252" y="88604"/>
                  </a:moveTo>
                  <a:cubicBezTo>
                    <a:pt x="167334" y="86721"/>
                    <a:pt x="163298" y="83223"/>
                    <a:pt x="159801" y="77843"/>
                  </a:cubicBezTo>
                  <a:cubicBezTo>
                    <a:pt x="150923" y="64122"/>
                    <a:pt x="138548" y="54168"/>
                    <a:pt x="124290" y="46098"/>
                  </a:cubicBezTo>
                  <a:cubicBezTo>
                    <a:pt x="114874" y="40717"/>
                    <a:pt x="104920" y="42869"/>
                    <a:pt x="94966" y="42331"/>
                  </a:cubicBezTo>
                  <a:cubicBezTo>
                    <a:pt x="84474" y="33992"/>
                    <a:pt x="74251" y="37220"/>
                    <a:pt x="63759" y="42331"/>
                  </a:cubicBezTo>
                  <a:cubicBezTo>
                    <a:pt x="52460" y="47981"/>
                    <a:pt x="40623" y="51747"/>
                    <a:pt x="28248" y="54706"/>
                  </a:cubicBezTo>
                  <a:cubicBezTo>
                    <a:pt x="14527" y="56052"/>
                    <a:pt x="13989" y="56859"/>
                    <a:pt x="20446" y="68965"/>
                  </a:cubicBezTo>
                  <a:cubicBezTo>
                    <a:pt x="27710" y="82147"/>
                    <a:pt x="35511" y="94791"/>
                    <a:pt x="45196" y="106628"/>
                  </a:cubicBezTo>
                  <a:cubicBezTo>
                    <a:pt x="47886" y="109857"/>
                    <a:pt x="51115" y="112278"/>
                    <a:pt x="54612" y="114430"/>
                  </a:cubicBezTo>
                  <a:cubicBezTo>
                    <a:pt x="62952" y="120349"/>
                    <a:pt x="72368" y="125191"/>
                    <a:pt x="79901" y="132186"/>
                  </a:cubicBezTo>
                  <a:cubicBezTo>
                    <a:pt x="84474" y="136490"/>
                    <a:pt x="90662" y="137566"/>
                    <a:pt x="96580" y="138104"/>
                  </a:cubicBezTo>
                  <a:cubicBezTo>
                    <a:pt x="102768" y="138911"/>
                    <a:pt x="108955" y="139718"/>
                    <a:pt x="115143" y="140795"/>
                  </a:cubicBezTo>
                  <a:cubicBezTo>
                    <a:pt x="118371" y="141333"/>
                    <a:pt x="122945" y="141602"/>
                    <a:pt x="122676" y="146444"/>
                  </a:cubicBezTo>
                  <a:cubicBezTo>
                    <a:pt x="122407" y="151287"/>
                    <a:pt x="118102" y="152363"/>
                    <a:pt x="114336" y="152632"/>
                  </a:cubicBezTo>
                  <a:cubicBezTo>
                    <a:pt x="104382" y="153170"/>
                    <a:pt x="94697" y="152901"/>
                    <a:pt x="85281" y="149134"/>
                  </a:cubicBezTo>
                  <a:cubicBezTo>
                    <a:pt x="66718" y="141871"/>
                    <a:pt x="49770" y="131379"/>
                    <a:pt x="34435" y="118735"/>
                  </a:cubicBezTo>
                  <a:cubicBezTo>
                    <a:pt x="31745" y="114699"/>
                    <a:pt x="27710" y="111740"/>
                    <a:pt x="25019" y="107974"/>
                  </a:cubicBezTo>
                  <a:cubicBezTo>
                    <a:pt x="19370" y="99365"/>
                    <a:pt x="14796" y="90218"/>
                    <a:pt x="9416" y="81340"/>
                  </a:cubicBezTo>
                  <a:cubicBezTo>
                    <a:pt x="3497" y="71386"/>
                    <a:pt x="0" y="60894"/>
                    <a:pt x="0" y="49057"/>
                  </a:cubicBezTo>
                  <a:cubicBezTo>
                    <a:pt x="2152" y="45022"/>
                    <a:pt x="4304" y="40986"/>
                    <a:pt x="9147" y="39641"/>
                  </a:cubicBezTo>
                  <a:cubicBezTo>
                    <a:pt x="18294" y="41524"/>
                    <a:pt x="26903" y="39641"/>
                    <a:pt x="35780" y="36951"/>
                  </a:cubicBezTo>
                  <a:cubicBezTo>
                    <a:pt x="43582" y="34530"/>
                    <a:pt x="51115" y="31301"/>
                    <a:pt x="59186" y="29687"/>
                  </a:cubicBezTo>
                  <a:cubicBezTo>
                    <a:pt x="63490" y="28880"/>
                    <a:pt x="68870" y="29149"/>
                    <a:pt x="69408" y="22423"/>
                  </a:cubicBezTo>
                  <a:cubicBezTo>
                    <a:pt x="92814" y="19464"/>
                    <a:pt x="113798" y="27266"/>
                    <a:pt x="134513" y="37220"/>
                  </a:cubicBezTo>
                  <a:cubicBezTo>
                    <a:pt x="141238" y="41255"/>
                    <a:pt x="147695" y="45291"/>
                    <a:pt x="153344" y="50671"/>
                  </a:cubicBezTo>
                  <a:cubicBezTo>
                    <a:pt x="154151" y="51478"/>
                    <a:pt x="154959" y="52285"/>
                    <a:pt x="155497" y="53361"/>
                  </a:cubicBezTo>
                  <a:cubicBezTo>
                    <a:pt x="156304" y="56590"/>
                    <a:pt x="157649" y="59549"/>
                    <a:pt x="158725" y="62777"/>
                  </a:cubicBezTo>
                  <a:cubicBezTo>
                    <a:pt x="162222" y="69772"/>
                    <a:pt x="167603" y="73000"/>
                    <a:pt x="176481" y="72462"/>
                  </a:cubicBezTo>
                  <a:cubicBezTo>
                    <a:pt x="170562" y="63584"/>
                    <a:pt x="161146" y="59011"/>
                    <a:pt x="154690" y="51747"/>
                  </a:cubicBezTo>
                  <a:cubicBezTo>
                    <a:pt x="149578" y="47443"/>
                    <a:pt x="144736" y="42869"/>
                    <a:pt x="138817" y="39641"/>
                  </a:cubicBezTo>
                  <a:cubicBezTo>
                    <a:pt x="115143" y="16236"/>
                    <a:pt x="86626" y="15160"/>
                    <a:pt x="56226" y="21347"/>
                  </a:cubicBezTo>
                  <a:cubicBezTo>
                    <a:pt x="52729" y="22423"/>
                    <a:pt x="48694" y="22423"/>
                    <a:pt x="44658" y="22692"/>
                  </a:cubicBezTo>
                  <a:cubicBezTo>
                    <a:pt x="47618" y="22692"/>
                    <a:pt x="50846" y="21885"/>
                    <a:pt x="51115" y="25383"/>
                  </a:cubicBezTo>
                  <a:cubicBezTo>
                    <a:pt x="51115" y="27804"/>
                    <a:pt x="48156" y="28073"/>
                    <a:pt x="46003" y="28342"/>
                  </a:cubicBezTo>
                  <a:cubicBezTo>
                    <a:pt x="41430" y="28880"/>
                    <a:pt x="36856" y="32108"/>
                    <a:pt x="32283" y="28342"/>
                  </a:cubicBezTo>
                  <a:cubicBezTo>
                    <a:pt x="31745" y="20271"/>
                    <a:pt x="37664" y="17043"/>
                    <a:pt x="43582" y="15429"/>
                  </a:cubicBezTo>
                  <a:cubicBezTo>
                    <a:pt x="57571" y="11393"/>
                    <a:pt x="71023" y="6013"/>
                    <a:pt x="85012" y="2247"/>
                  </a:cubicBezTo>
                  <a:cubicBezTo>
                    <a:pt x="96042" y="-713"/>
                    <a:pt x="107341" y="-1520"/>
                    <a:pt x="117564" y="4668"/>
                  </a:cubicBezTo>
                  <a:cubicBezTo>
                    <a:pt x="131553" y="13008"/>
                    <a:pt x="147157" y="17312"/>
                    <a:pt x="162222" y="22962"/>
                  </a:cubicBezTo>
                  <a:cubicBezTo>
                    <a:pt x="172714" y="26997"/>
                    <a:pt x="180247" y="33184"/>
                    <a:pt x="180785" y="46098"/>
                  </a:cubicBezTo>
                  <a:cubicBezTo>
                    <a:pt x="181323" y="54706"/>
                    <a:pt x="188049" y="60894"/>
                    <a:pt x="193698" y="67351"/>
                  </a:cubicBezTo>
                  <a:cubicBezTo>
                    <a:pt x="197465" y="71655"/>
                    <a:pt x="203114" y="73807"/>
                    <a:pt x="206611" y="78650"/>
                  </a:cubicBezTo>
                  <a:cubicBezTo>
                    <a:pt x="207149" y="79995"/>
                    <a:pt x="207419" y="81071"/>
                    <a:pt x="206880" y="82416"/>
                  </a:cubicBezTo>
                  <a:cubicBezTo>
                    <a:pt x="206342" y="83761"/>
                    <a:pt x="205535" y="84568"/>
                    <a:pt x="204459" y="85375"/>
                  </a:cubicBezTo>
                  <a:cubicBezTo>
                    <a:pt x="201769" y="86721"/>
                    <a:pt x="199886" y="88873"/>
                    <a:pt x="197465" y="90756"/>
                  </a:cubicBezTo>
                  <a:cubicBezTo>
                    <a:pt x="188856" y="94522"/>
                    <a:pt x="181323" y="89411"/>
                    <a:pt x="173252" y="88604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3" name="Полилиния: фигура 3392">
              <a:extLst>
                <a:ext uri="{FF2B5EF4-FFF2-40B4-BE49-F238E27FC236}">
                  <a16:creationId xmlns:a16="http://schemas.microsoft.com/office/drawing/2014/main" id="{3D3A61BE-F7BA-E602-863E-2C8D21E2FF68}"/>
                </a:ext>
              </a:extLst>
            </p:cNvPr>
            <p:cNvSpPr/>
            <p:nvPr/>
          </p:nvSpPr>
          <p:spPr>
            <a:xfrm>
              <a:off x="4475437" y="7581932"/>
              <a:ext cx="273899" cy="86050"/>
            </a:xfrm>
            <a:custGeom>
              <a:avLst/>
              <a:gdLst>
                <a:gd name="connsiteX0" fmla="*/ 257758 w 273899"/>
                <a:gd name="connsiteY0" fmla="*/ 69839 h 86050"/>
                <a:gd name="connsiteX1" fmla="*/ 139656 w 273899"/>
                <a:gd name="connsiteY1" fmla="*/ 80331 h 86050"/>
                <a:gd name="connsiteX2" fmla="*/ 68095 w 273899"/>
                <a:gd name="connsiteY2" fmla="*/ 63113 h 86050"/>
                <a:gd name="connsiteX3" fmla="*/ 52760 w 273899"/>
                <a:gd name="connsiteY3" fmla="*/ 57732 h 86050"/>
                <a:gd name="connsiteX4" fmla="*/ 54375 w 273899"/>
                <a:gd name="connsiteY4" fmla="*/ 53428 h 86050"/>
                <a:gd name="connsiteX5" fmla="*/ 53837 w 273899"/>
                <a:gd name="connsiteY5" fmla="*/ 45626 h 86050"/>
                <a:gd name="connsiteX6" fmla="*/ 43614 w 273899"/>
                <a:gd name="connsiteY6" fmla="*/ 40515 h 86050"/>
                <a:gd name="connsiteX7" fmla="*/ 12407 w 273899"/>
                <a:gd name="connsiteY7" fmla="*/ 23297 h 86050"/>
                <a:gd name="connsiteX8" fmla="*/ 1108 w 273899"/>
                <a:gd name="connsiteY8" fmla="*/ 6887 h 86050"/>
                <a:gd name="connsiteX9" fmla="*/ 1377 w 273899"/>
                <a:gd name="connsiteY9" fmla="*/ 161 h 86050"/>
                <a:gd name="connsiteX10" fmla="*/ 9447 w 273899"/>
                <a:gd name="connsiteY10" fmla="*/ 3120 h 86050"/>
                <a:gd name="connsiteX11" fmla="*/ 49801 w 273899"/>
                <a:gd name="connsiteY11" fmla="*/ 19531 h 86050"/>
                <a:gd name="connsiteX12" fmla="*/ 66481 w 273899"/>
                <a:gd name="connsiteY12" fmla="*/ 29485 h 86050"/>
                <a:gd name="connsiteX13" fmla="*/ 129433 w 273899"/>
                <a:gd name="connsiteY13" fmla="*/ 56118 h 86050"/>
                <a:gd name="connsiteX14" fmla="*/ 162792 w 273899"/>
                <a:gd name="connsiteY14" fmla="*/ 55311 h 86050"/>
                <a:gd name="connsiteX15" fmla="*/ 264752 w 273899"/>
                <a:gd name="connsiteY15" fmla="*/ 25718 h 86050"/>
                <a:gd name="connsiteX16" fmla="*/ 273899 w 273899"/>
                <a:gd name="connsiteY16" fmla="*/ 25987 h 86050"/>
                <a:gd name="connsiteX17" fmla="*/ 267712 w 273899"/>
                <a:gd name="connsiteY17" fmla="*/ 31637 h 86050"/>
                <a:gd name="connsiteX18" fmla="*/ 241078 w 273899"/>
                <a:gd name="connsiteY18" fmla="*/ 45626 h 86050"/>
                <a:gd name="connsiteX19" fmla="*/ 222515 w 273899"/>
                <a:gd name="connsiteY19" fmla="*/ 59347 h 86050"/>
                <a:gd name="connsiteX20" fmla="*/ 259910 w 273899"/>
                <a:gd name="connsiteY20" fmla="*/ 53428 h 86050"/>
                <a:gd name="connsiteX21" fmla="*/ 263407 w 273899"/>
                <a:gd name="connsiteY21" fmla="*/ 56118 h 86050"/>
                <a:gd name="connsiteX22" fmla="*/ 257758 w 273899"/>
                <a:gd name="connsiteY22" fmla="*/ 69839 h 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3899" h="86050">
                  <a:moveTo>
                    <a:pt x="257758" y="69839"/>
                  </a:moveTo>
                  <a:cubicBezTo>
                    <a:pt x="219556" y="85173"/>
                    <a:pt x="180547" y="91630"/>
                    <a:pt x="139656" y="80331"/>
                  </a:cubicBezTo>
                  <a:cubicBezTo>
                    <a:pt x="115981" y="73874"/>
                    <a:pt x="92038" y="69031"/>
                    <a:pt x="68095" y="63113"/>
                  </a:cubicBezTo>
                  <a:cubicBezTo>
                    <a:pt x="62714" y="61768"/>
                    <a:pt x="57872" y="59616"/>
                    <a:pt x="52760" y="57732"/>
                  </a:cubicBezTo>
                  <a:cubicBezTo>
                    <a:pt x="52222" y="55849"/>
                    <a:pt x="53299" y="54773"/>
                    <a:pt x="54375" y="53428"/>
                  </a:cubicBezTo>
                  <a:cubicBezTo>
                    <a:pt x="57603" y="50738"/>
                    <a:pt x="57603" y="48048"/>
                    <a:pt x="53837" y="45626"/>
                  </a:cubicBezTo>
                  <a:cubicBezTo>
                    <a:pt x="50608" y="43474"/>
                    <a:pt x="47380" y="41591"/>
                    <a:pt x="43614" y="40515"/>
                  </a:cubicBezTo>
                  <a:cubicBezTo>
                    <a:pt x="31776" y="37555"/>
                    <a:pt x="22092" y="30292"/>
                    <a:pt x="12407" y="23297"/>
                  </a:cubicBezTo>
                  <a:cubicBezTo>
                    <a:pt x="6757" y="19262"/>
                    <a:pt x="2991" y="13612"/>
                    <a:pt x="1108" y="6887"/>
                  </a:cubicBezTo>
                  <a:cubicBezTo>
                    <a:pt x="300" y="4734"/>
                    <a:pt x="-1045" y="2313"/>
                    <a:pt x="1377" y="161"/>
                  </a:cubicBezTo>
                  <a:cubicBezTo>
                    <a:pt x="4605" y="-646"/>
                    <a:pt x="7026" y="1775"/>
                    <a:pt x="9447" y="3120"/>
                  </a:cubicBezTo>
                  <a:cubicBezTo>
                    <a:pt x="22361" y="9846"/>
                    <a:pt x="35274" y="17110"/>
                    <a:pt x="49801" y="19531"/>
                  </a:cubicBezTo>
                  <a:cubicBezTo>
                    <a:pt x="56527" y="21145"/>
                    <a:pt x="61100" y="25718"/>
                    <a:pt x="66481" y="29485"/>
                  </a:cubicBezTo>
                  <a:cubicBezTo>
                    <a:pt x="85582" y="42667"/>
                    <a:pt x="106835" y="51007"/>
                    <a:pt x="129433" y="56118"/>
                  </a:cubicBezTo>
                  <a:cubicBezTo>
                    <a:pt x="140463" y="58540"/>
                    <a:pt x="151762" y="58001"/>
                    <a:pt x="162792" y="55311"/>
                  </a:cubicBezTo>
                  <a:cubicBezTo>
                    <a:pt x="197496" y="47509"/>
                    <a:pt x="231393" y="37287"/>
                    <a:pt x="264752" y="25718"/>
                  </a:cubicBezTo>
                  <a:cubicBezTo>
                    <a:pt x="267712" y="24642"/>
                    <a:pt x="270940" y="22759"/>
                    <a:pt x="273899" y="25987"/>
                  </a:cubicBezTo>
                  <a:cubicBezTo>
                    <a:pt x="273899" y="30023"/>
                    <a:pt x="270402" y="30292"/>
                    <a:pt x="267712" y="31637"/>
                  </a:cubicBezTo>
                  <a:cubicBezTo>
                    <a:pt x="258834" y="36479"/>
                    <a:pt x="249956" y="41322"/>
                    <a:pt x="241078" y="45626"/>
                  </a:cubicBezTo>
                  <a:cubicBezTo>
                    <a:pt x="234352" y="49124"/>
                    <a:pt x="231662" y="57194"/>
                    <a:pt x="222515" y="59347"/>
                  </a:cubicBezTo>
                  <a:cubicBezTo>
                    <a:pt x="236236" y="59347"/>
                    <a:pt x="248073" y="55311"/>
                    <a:pt x="259910" y="53428"/>
                  </a:cubicBezTo>
                  <a:cubicBezTo>
                    <a:pt x="261524" y="53697"/>
                    <a:pt x="262869" y="54504"/>
                    <a:pt x="263407" y="56118"/>
                  </a:cubicBezTo>
                  <a:cubicBezTo>
                    <a:pt x="263945" y="61768"/>
                    <a:pt x="256413" y="63651"/>
                    <a:pt x="257758" y="69839"/>
                  </a:cubicBezTo>
                  <a:close/>
                </a:path>
              </a:pathLst>
            </a:custGeom>
            <a:solidFill>
              <a:srgbClr val="AB478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4" name="Полилиния: фигура 3393">
              <a:extLst>
                <a:ext uri="{FF2B5EF4-FFF2-40B4-BE49-F238E27FC236}">
                  <a16:creationId xmlns:a16="http://schemas.microsoft.com/office/drawing/2014/main" id="{2DEA942A-0BEA-B56F-F937-A0015DD5F4B5}"/>
                </a:ext>
              </a:extLst>
            </p:cNvPr>
            <p:cNvSpPr/>
            <p:nvPr/>
          </p:nvSpPr>
          <p:spPr>
            <a:xfrm>
              <a:off x="4517084" y="7604321"/>
              <a:ext cx="331696" cy="125173"/>
            </a:xfrm>
            <a:custGeom>
              <a:avLst/>
              <a:gdLst>
                <a:gd name="connsiteX0" fmla="*/ 22950 w 331696"/>
                <a:gd name="connsiteY0" fmla="*/ 81885 h 125173"/>
                <a:gd name="connsiteX1" fmla="*/ 18376 w 331696"/>
                <a:gd name="connsiteY1" fmla="*/ 78119 h 125173"/>
                <a:gd name="connsiteX2" fmla="*/ 22412 w 331696"/>
                <a:gd name="connsiteY2" fmla="*/ 76504 h 125173"/>
                <a:gd name="connsiteX3" fmla="*/ 58461 w 331696"/>
                <a:gd name="connsiteY3" fmla="*/ 88880 h 125173"/>
                <a:gd name="connsiteX4" fmla="*/ 143742 w 331696"/>
                <a:gd name="connsiteY4" fmla="*/ 101793 h 125173"/>
                <a:gd name="connsiteX5" fmla="*/ 223105 w 331696"/>
                <a:gd name="connsiteY5" fmla="*/ 85113 h 125173"/>
                <a:gd name="connsiteX6" fmla="*/ 273412 w 331696"/>
                <a:gd name="connsiteY6" fmla="*/ 41800 h 125173"/>
                <a:gd name="connsiteX7" fmla="*/ 286594 w 331696"/>
                <a:gd name="connsiteY7" fmla="*/ 24045 h 125173"/>
                <a:gd name="connsiteX8" fmla="*/ 287940 w 331696"/>
                <a:gd name="connsiteY8" fmla="*/ 9517 h 125173"/>
                <a:gd name="connsiteX9" fmla="*/ 317532 w 331696"/>
                <a:gd name="connsiteY9" fmla="*/ 4406 h 125173"/>
                <a:gd name="connsiteX10" fmla="*/ 323182 w 331696"/>
                <a:gd name="connsiteY10" fmla="*/ 10862 h 125173"/>
                <a:gd name="connsiteX11" fmla="*/ 325872 w 331696"/>
                <a:gd name="connsiteY11" fmla="*/ 14629 h 125173"/>
                <a:gd name="connsiteX12" fmla="*/ 326679 w 331696"/>
                <a:gd name="connsiteY12" fmla="*/ 23506 h 125173"/>
                <a:gd name="connsiteX13" fmla="*/ 313766 w 331696"/>
                <a:gd name="connsiteY13" fmla="*/ 29963 h 125173"/>
                <a:gd name="connsiteX14" fmla="*/ 306771 w 331696"/>
                <a:gd name="connsiteY14" fmla="*/ 35882 h 125173"/>
                <a:gd name="connsiteX15" fmla="*/ 304619 w 331696"/>
                <a:gd name="connsiteY15" fmla="*/ 35882 h 125173"/>
                <a:gd name="connsiteX16" fmla="*/ 302198 w 331696"/>
                <a:gd name="connsiteY16" fmla="*/ 32384 h 125173"/>
                <a:gd name="connsiteX17" fmla="*/ 308924 w 331696"/>
                <a:gd name="connsiteY17" fmla="*/ 22430 h 125173"/>
                <a:gd name="connsiteX18" fmla="*/ 310807 w 331696"/>
                <a:gd name="connsiteY18" fmla="*/ 15436 h 125173"/>
                <a:gd name="connsiteX19" fmla="*/ 304619 w 331696"/>
                <a:gd name="connsiteY19" fmla="*/ 18395 h 125173"/>
                <a:gd name="connsiteX20" fmla="*/ 294127 w 331696"/>
                <a:gd name="connsiteY20" fmla="*/ 33729 h 125173"/>
                <a:gd name="connsiteX21" fmla="*/ 275295 w 331696"/>
                <a:gd name="connsiteY21" fmla="*/ 60363 h 125173"/>
                <a:gd name="connsiteX22" fmla="*/ 252697 w 331696"/>
                <a:gd name="connsiteY22" fmla="*/ 78657 h 125173"/>
                <a:gd name="connsiteX23" fmla="*/ 250276 w 331696"/>
                <a:gd name="connsiteY23" fmla="*/ 80540 h 125173"/>
                <a:gd name="connsiteX24" fmla="*/ 252159 w 331696"/>
                <a:gd name="connsiteY24" fmla="*/ 79195 h 125173"/>
                <a:gd name="connsiteX25" fmla="*/ 261306 w 331696"/>
                <a:gd name="connsiteY25" fmla="*/ 76773 h 125173"/>
                <a:gd name="connsiteX26" fmla="*/ 257271 w 331696"/>
                <a:gd name="connsiteY26" fmla="*/ 85920 h 125173"/>
                <a:gd name="connsiteX27" fmla="*/ 240053 w 331696"/>
                <a:gd name="connsiteY27" fmla="*/ 98295 h 125173"/>
                <a:gd name="connsiteX28" fmla="*/ 180329 w 331696"/>
                <a:gd name="connsiteY28" fmla="*/ 116858 h 125173"/>
                <a:gd name="connsiteX29" fmla="*/ 163381 w 331696"/>
                <a:gd name="connsiteY29" fmla="*/ 119818 h 125173"/>
                <a:gd name="connsiteX30" fmla="*/ 71643 w 331696"/>
                <a:gd name="connsiteY30" fmla="*/ 116320 h 125173"/>
                <a:gd name="connsiteX31" fmla="*/ 22412 w 331696"/>
                <a:gd name="connsiteY31" fmla="*/ 94529 h 125173"/>
                <a:gd name="connsiteX32" fmla="*/ 6001 w 331696"/>
                <a:gd name="connsiteY32" fmla="*/ 83768 h 125173"/>
                <a:gd name="connsiteX33" fmla="*/ 2235 w 331696"/>
                <a:gd name="connsiteY33" fmla="*/ 80809 h 125173"/>
                <a:gd name="connsiteX34" fmla="*/ 352 w 331696"/>
                <a:gd name="connsiteY34" fmla="*/ 77042 h 125173"/>
                <a:gd name="connsiteX35" fmla="*/ 5194 w 331696"/>
                <a:gd name="connsiteY35" fmla="*/ 77042 h 125173"/>
                <a:gd name="connsiteX36" fmla="*/ 20528 w 331696"/>
                <a:gd name="connsiteY36" fmla="*/ 82961 h 125173"/>
                <a:gd name="connsiteX37" fmla="*/ 60075 w 331696"/>
                <a:gd name="connsiteY37" fmla="*/ 99103 h 125173"/>
                <a:gd name="connsiteX38" fmla="*/ 76486 w 331696"/>
                <a:gd name="connsiteY38" fmla="*/ 103676 h 125173"/>
                <a:gd name="connsiteX39" fmla="*/ 125986 w 331696"/>
                <a:gd name="connsiteY39" fmla="*/ 111747 h 125173"/>
                <a:gd name="connsiteX40" fmla="*/ 137285 w 331696"/>
                <a:gd name="connsiteY40" fmla="*/ 110671 h 125173"/>
                <a:gd name="connsiteX41" fmla="*/ 153427 w 331696"/>
                <a:gd name="connsiteY41" fmla="*/ 108787 h 125173"/>
                <a:gd name="connsiteX42" fmla="*/ 159076 w 331696"/>
                <a:gd name="connsiteY42" fmla="*/ 107980 h 125173"/>
                <a:gd name="connsiteX43" fmla="*/ 153696 w 331696"/>
                <a:gd name="connsiteY43" fmla="*/ 108787 h 125173"/>
                <a:gd name="connsiteX44" fmla="*/ 131636 w 331696"/>
                <a:gd name="connsiteY44" fmla="*/ 111209 h 125173"/>
                <a:gd name="connsiteX45" fmla="*/ 128946 w 331696"/>
                <a:gd name="connsiteY45" fmla="*/ 111478 h 125173"/>
                <a:gd name="connsiteX46" fmla="*/ 56309 w 331696"/>
                <a:gd name="connsiteY46" fmla="*/ 97488 h 125173"/>
                <a:gd name="connsiteX47" fmla="*/ 22950 w 331696"/>
                <a:gd name="connsiteY47" fmla="*/ 81885 h 125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331696" h="125173">
                  <a:moveTo>
                    <a:pt x="22950" y="81885"/>
                  </a:moveTo>
                  <a:cubicBezTo>
                    <a:pt x="21336" y="80540"/>
                    <a:pt x="19990" y="79464"/>
                    <a:pt x="18376" y="78119"/>
                  </a:cubicBezTo>
                  <a:cubicBezTo>
                    <a:pt x="18645" y="75159"/>
                    <a:pt x="20259" y="75159"/>
                    <a:pt x="22412" y="76504"/>
                  </a:cubicBezTo>
                  <a:cubicBezTo>
                    <a:pt x="33711" y="82961"/>
                    <a:pt x="46355" y="84844"/>
                    <a:pt x="58461" y="88880"/>
                  </a:cubicBezTo>
                  <a:cubicBezTo>
                    <a:pt x="86171" y="98026"/>
                    <a:pt x="114418" y="102869"/>
                    <a:pt x="143742" y="101793"/>
                  </a:cubicBezTo>
                  <a:cubicBezTo>
                    <a:pt x="171183" y="100717"/>
                    <a:pt x="197816" y="95605"/>
                    <a:pt x="223105" y="85113"/>
                  </a:cubicBezTo>
                  <a:cubicBezTo>
                    <a:pt x="244358" y="76235"/>
                    <a:pt x="259692" y="59825"/>
                    <a:pt x="273412" y="41800"/>
                  </a:cubicBezTo>
                  <a:cubicBezTo>
                    <a:pt x="277717" y="35882"/>
                    <a:pt x="281752" y="29694"/>
                    <a:pt x="286594" y="24045"/>
                  </a:cubicBezTo>
                  <a:cubicBezTo>
                    <a:pt x="290899" y="19202"/>
                    <a:pt x="291706" y="14629"/>
                    <a:pt x="287940" y="9517"/>
                  </a:cubicBezTo>
                  <a:cubicBezTo>
                    <a:pt x="295741" y="-4741"/>
                    <a:pt x="306771" y="101"/>
                    <a:pt x="317532" y="4406"/>
                  </a:cubicBezTo>
                  <a:cubicBezTo>
                    <a:pt x="320492" y="5482"/>
                    <a:pt x="323720" y="6289"/>
                    <a:pt x="323182" y="10862"/>
                  </a:cubicBezTo>
                  <a:cubicBezTo>
                    <a:pt x="322913" y="12476"/>
                    <a:pt x="323989" y="14360"/>
                    <a:pt x="325872" y="14629"/>
                  </a:cubicBezTo>
                  <a:cubicBezTo>
                    <a:pt x="336902" y="16512"/>
                    <a:pt x="329370" y="20278"/>
                    <a:pt x="326679" y="23506"/>
                  </a:cubicBezTo>
                  <a:cubicBezTo>
                    <a:pt x="323451" y="27542"/>
                    <a:pt x="317532" y="26466"/>
                    <a:pt x="313766" y="29963"/>
                  </a:cubicBezTo>
                  <a:cubicBezTo>
                    <a:pt x="311345" y="31846"/>
                    <a:pt x="310269" y="35344"/>
                    <a:pt x="306771" y="35882"/>
                  </a:cubicBezTo>
                  <a:cubicBezTo>
                    <a:pt x="305964" y="36151"/>
                    <a:pt x="305157" y="36151"/>
                    <a:pt x="304619" y="35882"/>
                  </a:cubicBezTo>
                  <a:cubicBezTo>
                    <a:pt x="303005" y="35344"/>
                    <a:pt x="302198" y="34267"/>
                    <a:pt x="302198" y="32384"/>
                  </a:cubicBezTo>
                  <a:cubicBezTo>
                    <a:pt x="303005" y="28080"/>
                    <a:pt x="306502" y="25659"/>
                    <a:pt x="308924" y="22430"/>
                  </a:cubicBezTo>
                  <a:cubicBezTo>
                    <a:pt x="310538" y="20278"/>
                    <a:pt x="313228" y="17588"/>
                    <a:pt x="310807" y="15436"/>
                  </a:cubicBezTo>
                  <a:cubicBezTo>
                    <a:pt x="307848" y="12745"/>
                    <a:pt x="306233" y="16781"/>
                    <a:pt x="304619" y="18395"/>
                  </a:cubicBezTo>
                  <a:cubicBezTo>
                    <a:pt x="300046" y="22968"/>
                    <a:pt x="297355" y="28618"/>
                    <a:pt x="294127" y="33729"/>
                  </a:cubicBezTo>
                  <a:cubicBezTo>
                    <a:pt x="287671" y="42338"/>
                    <a:pt x="282828" y="52292"/>
                    <a:pt x="275295" y="60363"/>
                  </a:cubicBezTo>
                  <a:cubicBezTo>
                    <a:pt x="268570" y="67627"/>
                    <a:pt x="261306" y="73814"/>
                    <a:pt x="252697" y="78657"/>
                  </a:cubicBezTo>
                  <a:cubicBezTo>
                    <a:pt x="251890" y="79195"/>
                    <a:pt x="250814" y="79464"/>
                    <a:pt x="250276" y="80540"/>
                  </a:cubicBezTo>
                  <a:cubicBezTo>
                    <a:pt x="250814" y="80002"/>
                    <a:pt x="251352" y="79733"/>
                    <a:pt x="252159" y="79195"/>
                  </a:cubicBezTo>
                  <a:cubicBezTo>
                    <a:pt x="255119" y="77850"/>
                    <a:pt x="258616" y="73276"/>
                    <a:pt x="261306" y="76773"/>
                  </a:cubicBezTo>
                  <a:cubicBezTo>
                    <a:pt x="264803" y="80809"/>
                    <a:pt x="259692" y="83499"/>
                    <a:pt x="257271" y="85920"/>
                  </a:cubicBezTo>
                  <a:cubicBezTo>
                    <a:pt x="252428" y="91032"/>
                    <a:pt x="246510" y="95067"/>
                    <a:pt x="240053" y="98295"/>
                  </a:cubicBezTo>
                  <a:cubicBezTo>
                    <a:pt x="221759" y="109595"/>
                    <a:pt x="200775" y="113092"/>
                    <a:pt x="180329" y="116858"/>
                  </a:cubicBezTo>
                  <a:cubicBezTo>
                    <a:pt x="174680" y="117934"/>
                    <a:pt x="168761" y="118203"/>
                    <a:pt x="163381" y="119818"/>
                  </a:cubicBezTo>
                  <a:cubicBezTo>
                    <a:pt x="132443" y="128964"/>
                    <a:pt x="102043" y="125467"/>
                    <a:pt x="71643" y="116320"/>
                  </a:cubicBezTo>
                  <a:cubicBezTo>
                    <a:pt x="54157" y="111209"/>
                    <a:pt x="38015" y="103407"/>
                    <a:pt x="22412" y="94529"/>
                  </a:cubicBezTo>
                  <a:cubicBezTo>
                    <a:pt x="16762" y="91032"/>
                    <a:pt x="10844" y="88342"/>
                    <a:pt x="6001" y="83768"/>
                  </a:cubicBezTo>
                  <a:cubicBezTo>
                    <a:pt x="4656" y="82692"/>
                    <a:pt x="3580" y="81616"/>
                    <a:pt x="2235" y="80809"/>
                  </a:cubicBezTo>
                  <a:cubicBezTo>
                    <a:pt x="890" y="80002"/>
                    <a:pt x="-725" y="78657"/>
                    <a:pt x="352" y="77042"/>
                  </a:cubicBezTo>
                  <a:cubicBezTo>
                    <a:pt x="1697" y="75159"/>
                    <a:pt x="3580" y="76235"/>
                    <a:pt x="5194" y="77042"/>
                  </a:cubicBezTo>
                  <a:cubicBezTo>
                    <a:pt x="9767" y="80271"/>
                    <a:pt x="15686" y="80271"/>
                    <a:pt x="20528" y="82961"/>
                  </a:cubicBezTo>
                  <a:cubicBezTo>
                    <a:pt x="34249" y="87265"/>
                    <a:pt x="46355" y="94798"/>
                    <a:pt x="60075" y="99103"/>
                  </a:cubicBezTo>
                  <a:cubicBezTo>
                    <a:pt x="65456" y="100717"/>
                    <a:pt x="70567" y="103138"/>
                    <a:pt x="76486" y="103676"/>
                  </a:cubicBezTo>
                  <a:cubicBezTo>
                    <a:pt x="92896" y="106904"/>
                    <a:pt x="109038" y="112823"/>
                    <a:pt x="125986" y="111747"/>
                  </a:cubicBezTo>
                  <a:cubicBezTo>
                    <a:pt x="129753" y="111478"/>
                    <a:pt x="133519" y="110671"/>
                    <a:pt x="137285" y="110671"/>
                  </a:cubicBezTo>
                  <a:cubicBezTo>
                    <a:pt x="142666" y="110671"/>
                    <a:pt x="148046" y="109056"/>
                    <a:pt x="153427" y="108787"/>
                  </a:cubicBezTo>
                  <a:cubicBezTo>
                    <a:pt x="155579" y="108787"/>
                    <a:pt x="157462" y="107980"/>
                    <a:pt x="159076" y="107980"/>
                  </a:cubicBezTo>
                  <a:cubicBezTo>
                    <a:pt x="157731" y="107442"/>
                    <a:pt x="155579" y="108787"/>
                    <a:pt x="153696" y="108787"/>
                  </a:cubicBezTo>
                  <a:cubicBezTo>
                    <a:pt x="146432" y="109864"/>
                    <a:pt x="138900" y="110671"/>
                    <a:pt x="131636" y="111209"/>
                  </a:cubicBezTo>
                  <a:cubicBezTo>
                    <a:pt x="130829" y="111478"/>
                    <a:pt x="129753" y="111478"/>
                    <a:pt x="128946" y="111478"/>
                  </a:cubicBezTo>
                  <a:cubicBezTo>
                    <a:pt x="104464" y="107980"/>
                    <a:pt x="79714" y="106904"/>
                    <a:pt x="56309" y="97488"/>
                  </a:cubicBezTo>
                  <a:cubicBezTo>
                    <a:pt x="45010" y="93184"/>
                    <a:pt x="33173" y="89149"/>
                    <a:pt x="22950" y="81885"/>
                  </a:cubicBezTo>
                  <a:close/>
                </a:path>
              </a:pathLst>
            </a:custGeom>
            <a:solidFill>
              <a:srgbClr val="5401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5" name="Полилиния: фигура 3394">
              <a:extLst>
                <a:ext uri="{FF2B5EF4-FFF2-40B4-BE49-F238E27FC236}">
                  <a16:creationId xmlns:a16="http://schemas.microsoft.com/office/drawing/2014/main" id="{7FD9F526-CF5B-355F-2399-6815D920B404}"/>
                </a:ext>
              </a:extLst>
            </p:cNvPr>
            <p:cNvSpPr/>
            <p:nvPr/>
          </p:nvSpPr>
          <p:spPr>
            <a:xfrm>
              <a:off x="4542186" y="7618412"/>
              <a:ext cx="258036" cy="80137"/>
            </a:xfrm>
            <a:custGeom>
              <a:avLst/>
              <a:gdLst>
                <a:gd name="connsiteX0" fmla="*/ 205535 w 258036"/>
                <a:gd name="connsiteY0" fmla="*/ 51653 h 80137"/>
                <a:gd name="connsiteX1" fmla="*/ 197195 w 258036"/>
                <a:gd name="connsiteY1" fmla="*/ 62414 h 80137"/>
                <a:gd name="connsiteX2" fmla="*/ 55957 w 258036"/>
                <a:gd name="connsiteY2" fmla="*/ 72906 h 80137"/>
                <a:gd name="connsiteX3" fmla="*/ 0 w 258036"/>
                <a:gd name="connsiteY3" fmla="*/ 51653 h 80137"/>
                <a:gd name="connsiteX4" fmla="*/ 3766 w 258036"/>
                <a:gd name="connsiteY4" fmla="*/ 48963 h 80137"/>
                <a:gd name="connsiteX5" fmla="*/ 7802 w 258036"/>
                <a:gd name="connsiteY5" fmla="*/ 50308 h 80137"/>
                <a:gd name="connsiteX6" fmla="*/ 41430 w 258036"/>
                <a:gd name="connsiteY6" fmla="*/ 59455 h 80137"/>
                <a:gd name="connsiteX7" fmla="*/ 51115 w 258036"/>
                <a:gd name="connsiteY7" fmla="*/ 61069 h 80137"/>
                <a:gd name="connsiteX8" fmla="*/ 117564 w 258036"/>
                <a:gd name="connsiteY8" fmla="*/ 61069 h 80137"/>
                <a:gd name="connsiteX9" fmla="*/ 124828 w 258036"/>
                <a:gd name="connsiteY9" fmla="*/ 60800 h 80137"/>
                <a:gd name="connsiteX10" fmla="*/ 179709 w 258036"/>
                <a:gd name="connsiteY10" fmla="*/ 50308 h 80137"/>
                <a:gd name="connsiteX11" fmla="*/ 239163 w 258036"/>
                <a:gd name="connsiteY11" fmla="*/ 14796 h 80137"/>
                <a:gd name="connsiteX12" fmla="*/ 257457 w 258036"/>
                <a:gd name="connsiteY12" fmla="*/ 0 h 80137"/>
                <a:gd name="connsiteX13" fmla="*/ 252077 w 258036"/>
                <a:gd name="connsiteY13" fmla="*/ 14258 h 80137"/>
                <a:gd name="connsiteX14" fmla="*/ 212799 w 258036"/>
                <a:gd name="connsiteY14" fmla="*/ 44927 h 80137"/>
                <a:gd name="connsiteX15" fmla="*/ 157918 w 258036"/>
                <a:gd name="connsiteY15" fmla="*/ 67256 h 80137"/>
                <a:gd name="connsiteX16" fmla="*/ 114605 w 258036"/>
                <a:gd name="connsiteY16" fmla="*/ 72906 h 80137"/>
                <a:gd name="connsiteX17" fmla="*/ 94159 w 258036"/>
                <a:gd name="connsiteY17" fmla="*/ 72368 h 80137"/>
                <a:gd name="connsiteX18" fmla="*/ 102230 w 258036"/>
                <a:gd name="connsiteY18" fmla="*/ 73175 h 80137"/>
                <a:gd name="connsiteX19" fmla="*/ 119178 w 258036"/>
                <a:gd name="connsiteY19" fmla="*/ 72906 h 80137"/>
                <a:gd name="connsiteX20" fmla="*/ 161146 w 258036"/>
                <a:gd name="connsiteY20" fmla="*/ 66987 h 80137"/>
                <a:gd name="connsiteX21" fmla="*/ 199617 w 258036"/>
                <a:gd name="connsiteY21" fmla="*/ 52460 h 80137"/>
                <a:gd name="connsiteX22" fmla="*/ 205535 w 258036"/>
                <a:gd name="connsiteY22" fmla="*/ 51653 h 8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8036" h="80137">
                  <a:moveTo>
                    <a:pt x="205535" y="51653"/>
                  </a:moveTo>
                  <a:cubicBezTo>
                    <a:pt x="205266" y="57302"/>
                    <a:pt x="202038" y="60262"/>
                    <a:pt x="197195" y="62414"/>
                  </a:cubicBezTo>
                  <a:cubicBezTo>
                    <a:pt x="151192" y="82591"/>
                    <a:pt x="104113" y="84743"/>
                    <a:pt x="55957" y="72906"/>
                  </a:cubicBezTo>
                  <a:cubicBezTo>
                    <a:pt x="36318" y="68063"/>
                    <a:pt x="17487" y="61607"/>
                    <a:pt x="0" y="51653"/>
                  </a:cubicBezTo>
                  <a:cubicBezTo>
                    <a:pt x="0" y="48963"/>
                    <a:pt x="1883" y="48963"/>
                    <a:pt x="3766" y="48963"/>
                  </a:cubicBezTo>
                  <a:cubicBezTo>
                    <a:pt x="5111" y="49232"/>
                    <a:pt x="6457" y="50039"/>
                    <a:pt x="7802" y="50308"/>
                  </a:cubicBezTo>
                  <a:cubicBezTo>
                    <a:pt x="19101" y="52998"/>
                    <a:pt x="30400" y="56226"/>
                    <a:pt x="41430" y="59455"/>
                  </a:cubicBezTo>
                  <a:cubicBezTo>
                    <a:pt x="44658" y="60531"/>
                    <a:pt x="47886" y="61069"/>
                    <a:pt x="51115" y="61069"/>
                  </a:cubicBezTo>
                  <a:cubicBezTo>
                    <a:pt x="73175" y="60531"/>
                    <a:pt x="95504" y="63221"/>
                    <a:pt x="117564" y="61069"/>
                  </a:cubicBezTo>
                  <a:cubicBezTo>
                    <a:pt x="119985" y="60800"/>
                    <a:pt x="122407" y="61876"/>
                    <a:pt x="124828" y="60800"/>
                  </a:cubicBezTo>
                  <a:cubicBezTo>
                    <a:pt x="143390" y="58917"/>
                    <a:pt x="162491" y="58379"/>
                    <a:pt x="179709" y="50308"/>
                  </a:cubicBezTo>
                  <a:cubicBezTo>
                    <a:pt x="200962" y="40623"/>
                    <a:pt x="222753" y="32552"/>
                    <a:pt x="239163" y="14796"/>
                  </a:cubicBezTo>
                  <a:cubicBezTo>
                    <a:pt x="244544" y="9147"/>
                    <a:pt x="251270" y="4843"/>
                    <a:pt x="257457" y="0"/>
                  </a:cubicBezTo>
                  <a:cubicBezTo>
                    <a:pt x="259609" y="6188"/>
                    <a:pt x="255305" y="10223"/>
                    <a:pt x="252077" y="14258"/>
                  </a:cubicBezTo>
                  <a:cubicBezTo>
                    <a:pt x="241585" y="27710"/>
                    <a:pt x="226788" y="35780"/>
                    <a:pt x="212799" y="44927"/>
                  </a:cubicBezTo>
                  <a:cubicBezTo>
                    <a:pt x="195581" y="55150"/>
                    <a:pt x="177557" y="62952"/>
                    <a:pt x="157918" y="67256"/>
                  </a:cubicBezTo>
                  <a:cubicBezTo>
                    <a:pt x="143659" y="70485"/>
                    <a:pt x="129132" y="72099"/>
                    <a:pt x="114605" y="72906"/>
                  </a:cubicBezTo>
                  <a:cubicBezTo>
                    <a:pt x="107341" y="72637"/>
                    <a:pt x="100077" y="73982"/>
                    <a:pt x="94159" y="72368"/>
                  </a:cubicBezTo>
                  <a:cubicBezTo>
                    <a:pt x="96042" y="72368"/>
                    <a:pt x="99001" y="73713"/>
                    <a:pt x="102230" y="73175"/>
                  </a:cubicBezTo>
                  <a:cubicBezTo>
                    <a:pt x="107879" y="72368"/>
                    <a:pt x="113529" y="73444"/>
                    <a:pt x="119178" y="72906"/>
                  </a:cubicBezTo>
                  <a:cubicBezTo>
                    <a:pt x="133168" y="71830"/>
                    <a:pt x="147157" y="69678"/>
                    <a:pt x="161146" y="66987"/>
                  </a:cubicBezTo>
                  <a:cubicBezTo>
                    <a:pt x="174597" y="63759"/>
                    <a:pt x="187511" y="59186"/>
                    <a:pt x="199617" y="52460"/>
                  </a:cubicBezTo>
                  <a:cubicBezTo>
                    <a:pt x="201500" y="51115"/>
                    <a:pt x="203652" y="49770"/>
                    <a:pt x="205535" y="51653"/>
                  </a:cubicBezTo>
                  <a:close/>
                </a:path>
              </a:pathLst>
            </a:custGeom>
            <a:solidFill>
              <a:srgbClr val="5402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6" name="Полилиния: фигура 3395">
              <a:extLst>
                <a:ext uri="{FF2B5EF4-FFF2-40B4-BE49-F238E27FC236}">
                  <a16:creationId xmlns:a16="http://schemas.microsoft.com/office/drawing/2014/main" id="{5A0CDEC3-71FC-AE00-D682-8CF509750436}"/>
                </a:ext>
              </a:extLst>
            </p:cNvPr>
            <p:cNvSpPr/>
            <p:nvPr/>
          </p:nvSpPr>
          <p:spPr>
            <a:xfrm>
              <a:off x="4588459" y="7413684"/>
              <a:ext cx="154882" cy="117406"/>
            </a:xfrm>
            <a:custGeom>
              <a:avLst/>
              <a:gdLst>
                <a:gd name="connsiteX0" fmla="*/ 22598 w 154882"/>
                <a:gd name="connsiteY0" fmla="*/ 63490 h 117406"/>
                <a:gd name="connsiteX1" fmla="*/ 81784 w 154882"/>
                <a:gd name="connsiteY1" fmla="*/ 96580 h 117406"/>
                <a:gd name="connsiteX2" fmla="*/ 103575 w 154882"/>
                <a:gd name="connsiteY2" fmla="*/ 97387 h 117406"/>
                <a:gd name="connsiteX3" fmla="*/ 108955 w 154882"/>
                <a:gd name="connsiteY3" fmla="*/ 93352 h 117406"/>
                <a:gd name="connsiteX4" fmla="*/ 103575 w 154882"/>
                <a:gd name="connsiteY4" fmla="*/ 90123 h 117406"/>
                <a:gd name="connsiteX5" fmla="*/ 47079 w 154882"/>
                <a:gd name="connsiteY5" fmla="*/ 68332 h 117406"/>
                <a:gd name="connsiteX6" fmla="*/ 10761 w 154882"/>
                <a:gd name="connsiteY6" fmla="*/ 26095 h 117406"/>
                <a:gd name="connsiteX7" fmla="*/ 0 w 154882"/>
                <a:gd name="connsiteY7" fmla="*/ 538 h 117406"/>
                <a:gd name="connsiteX8" fmla="*/ 15873 w 154882"/>
                <a:gd name="connsiteY8" fmla="*/ 0 h 117406"/>
                <a:gd name="connsiteX9" fmla="*/ 17218 w 154882"/>
                <a:gd name="connsiteY9" fmla="*/ 6188 h 117406"/>
                <a:gd name="connsiteX10" fmla="*/ 42506 w 154882"/>
                <a:gd name="connsiteY10" fmla="*/ 57302 h 117406"/>
                <a:gd name="connsiteX11" fmla="*/ 92007 w 154882"/>
                <a:gd name="connsiteY11" fmla="*/ 80708 h 117406"/>
                <a:gd name="connsiteX12" fmla="*/ 112722 w 154882"/>
                <a:gd name="connsiteY12" fmla="*/ 76672 h 117406"/>
                <a:gd name="connsiteX13" fmla="*/ 121868 w 154882"/>
                <a:gd name="connsiteY13" fmla="*/ 83398 h 117406"/>
                <a:gd name="connsiteX14" fmla="*/ 121599 w 154882"/>
                <a:gd name="connsiteY14" fmla="*/ 93083 h 117406"/>
                <a:gd name="connsiteX15" fmla="*/ 131553 w 154882"/>
                <a:gd name="connsiteY15" fmla="*/ 101423 h 117406"/>
                <a:gd name="connsiteX16" fmla="*/ 153882 w 154882"/>
                <a:gd name="connsiteY16" fmla="*/ 105458 h 117406"/>
                <a:gd name="connsiteX17" fmla="*/ 146888 w 154882"/>
                <a:gd name="connsiteY17" fmla="*/ 117295 h 117406"/>
                <a:gd name="connsiteX18" fmla="*/ 140969 w 154882"/>
                <a:gd name="connsiteY18" fmla="*/ 117026 h 117406"/>
                <a:gd name="connsiteX19" fmla="*/ 134244 w 154882"/>
                <a:gd name="connsiteY19" fmla="*/ 114874 h 117406"/>
                <a:gd name="connsiteX20" fmla="*/ 121868 w 154882"/>
                <a:gd name="connsiteY20" fmla="*/ 115143 h 117406"/>
                <a:gd name="connsiteX21" fmla="*/ 46003 w 154882"/>
                <a:gd name="connsiteY21" fmla="*/ 91738 h 117406"/>
                <a:gd name="connsiteX22" fmla="*/ 23674 w 154882"/>
                <a:gd name="connsiteY22" fmla="*/ 72637 h 117406"/>
                <a:gd name="connsiteX23" fmla="*/ 19370 w 154882"/>
                <a:gd name="connsiteY23" fmla="*/ 65104 h 117406"/>
                <a:gd name="connsiteX24" fmla="*/ 22598 w 154882"/>
                <a:gd name="connsiteY24" fmla="*/ 63490 h 117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54882" h="117406">
                  <a:moveTo>
                    <a:pt x="22598" y="63490"/>
                  </a:moveTo>
                  <a:cubicBezTo>
                    <a:pt x="40623" y="77748"/>
                    <a:pt x="59455" y="90392"/>
                    <a:pt x="81784" y="96580"/>
                  </a:cubicBezTo>
                  <a:cubicBezTo>
                    <a:pt x="89047" y="98463"/>
                    <a:pt x="96311" y="97925"/>
                    <a:pt x="103575" y="97387"/>
                  </a:cubicBezTo>
                  <a:cubicBezTo>
                    <a:pt x="105996" y="97118"/>
                    <a:pt x="108686" y="96311"/>
                    <a:pt x="108955" y="93352"/>
                  </a:cubicBezTo>
                  <a:cubicBezTo>
                    <a:pt x="108955" y="89585"/>
                    <a:pt x="105727" y="90123"/>
                    <a:pt x="103575" y="90123"/>
                  </a:cubicBezTo>
                  <a:cubicBezTo>
                    <a:pt x="81784" y="90662"/>
                    <a:pt x="64566" y="80170"/>
                    <a:pt x="47079" y="68332"/>
                  </a:cubicBezTo>
                  <a:cubicBezTo>
                    <a:pt x="30669" y="57302"/>
                    <a:pt x="20984" y="41699"/>
                    <a:pt x="10761" y="26095"/>
                  </a:cubicBezTo>
                  <a:cubicBezTo>
                    <a:pt x="5650" y="18294"/>
                    <a:pt x="2152" y="9954"/>
                    <a:pt x="0" y="538"/>
                  </a:cubicBezTo>
                  <a:cubicBezTo>
                    <a:pt x="5650" y="269"/>
                    <a:pt x="10761" y="269"/>
                    <a:pt x="15873" y="0"/>
                  </a:cubicBezTo>
                  <a:cubicBezTo>
                    <a:pt x="20446" y="1076"/>
                    <a:pt x="17487" y="4035"/>
                    <a:pt x="17218" y="6188"/>
                  </a:cubicBezTo>
                  <a:cubicBezTo>
                    <a:pt x="24481" y="23943"/>
                    <a:pt x="26634" y="44927"/>
                    <a:pt x="42506" y="57302"/>
                  </a:cubicBezTo>
                  <a:cubicBezTo>
                    <a:pt x="56764" y="68601"/>
                    <a:pt x="72906" y="78555"/>
                    <a:pt x="92007" y="80708"/>
                  </a:cubicBezTo>
                  <a:cubicBezTo>
                    <a:pt x="99270" y="81515"/>
                    <a:pt x="105996" y="79362"/>
                    <a:pt x="112722" y="76672"/>
                  </a:cubicBezTo>
                  <a:cubicBezTo>
                    <a:pt x="119178" y="74251"/>
                    <a:pt x="122138" y="76403"/>
                    <a:pt x="121868" y="83398"/>
                  </a:cubicBezTo>
                  <a:cubicBezTo>
                    <a:pt x="121599" y="86626"/>
                    <a:pt x="121061" y="90123"/>
                    <a:pt x="121599" y="93083"/>
                  </a:cubicBezTo>
                  <a:cubicBezTo>
                    <a:pt x="122407" y="98463"/>
                    <a:pt x="125366" y="101692"/>
                    <a:pt x="131553" y="101423"/>
                  </a:cubicBezTo>
                  <a:cubicBezTo>
                    <a:pt x="139355" y="101154"/>
                    <a:pt x="146888" y="101961"/>
                    <a:pt x="153882" y="105458"/>
                  </a:cubicBezTo>
                  <a:cubicBezTo>
                    <a:pt x="155766" y="115681"/>
                    <a:pt x="155766" y="115681"/>
                    <a:pt x="146888" y="117295"/>
                  </a:cubicBezTo>
                  <a:cubicBezTo>
                    <a:pt x="145005" y="117564"/>
                    <a:pt x="142852" y="117295"/>
                    <a:pt x="140969" y="117026"/>
                  </a:cubicBezTo>
                  <a:cubicBezTo>
                    <a:pt x="138548" y="116757"/>
                    <a:pt x="135858" y="116488"/>
                    <a:pt x="134244" y="114874"/>
                  </a:cubicBezTo>
                  <a:cubicBezTo>
                    <a:pt x="129670" y="110031"/>
                    <a:pt x="125904" y="112184"/>
                    <a:pt x="121868" y="115143"/>
                  </a:cubicBezTo>
                  <a:cubicBezTo>
                    <a:pt x="93352" y="118102"/>
                    <a:pt x="69140" y="106534"/>
                    <a:pt x="46003" y="91738"/>
                  </a:cubicBezTo>
                  <a:cubicBezTo>
                    <a:pt x="37664" y="86357"/>
                    <a:pt x="30669" y="79631"/>
                    <a:pt x="23674" y="72637"/>
                  </a:cubicBezTo>
                  <a:cubicBezTo>
                    <a:pt x="21522" y="70485"/>
                    <a:pt x="19370" y="68332"/>
                    <a:pt x="19370" y="65104"/>
                  </a:cubicBezTo>
                  <a:cubicBezTo>
                    <a:pt x="19908" y="63759"/>
                    <a:pt x="20715" y="62952"/>
                    <a:pt x="22598" y="63490"/>
                  </a:cubicBezTo>
                  <a:close/>
                </a:path>
              </a:pathLst>
            </a:custGeom>
            <a:solidFill>
              <a:srgbClr val="5402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7" name="Полилиния: фигура 3396">
              <a:extLst>
                <a:ext uri="{FF2B5EF4-FFF2-40B4-BE49-F238E27FC236}">
                  <a16:creationId xmlns:a16="http://schemas.microsoft.com/office/drawing/2014/main" id="{96066918-50EE-B910-10A9-BE4DBA3CDCD6}"/>
                </a:ext>
              </a:extLst>
            </p:cNvPr>
            <p:cNvSpPr/>
            <p:nvPr/>
          </p:nvSpPr>
          <p:spPr>
            <a:xfrm>
              <a:off x="4539765" y="7699388"/>
              <a:ext cx="221407" cy="36508"/>
            </a:xfrm>
            <a:custGeom>
              <a:avLst/>
              <a:gdLst>
                <a:gd name="connsiteX0" fmla="*/ 0 w 221407"/>
                <a:gd name="connsiteY0" fmla="*/ 0 h 36508"/>
                <a:gd name="connsiteX1" fmla="*/ 14258 w 221407"/>
                <a:gd name="connsiteY1" fmla="*/ 5919 h 36508"/>
                <a:gd name="connsiteX2" fmla="*/ 83398 w 221407"/>
                <a:gd name="connsiteY2" fmla="*/ 27710 h 36508"/>
                <a:gd name="connsiteX3" fmla="*/ 125366 w 221407"/>
                <a:gd name="connsiteY3" fmla="*/ 26364 h 36508"/>
                <a:gd name="connsiteX4" fmla="*/ 208764 w 221407"/>
                <a:gd name="connsiteY4" fmla="*/ 6726 h 36508"/>
                <a:gd name="connsiteX5" fmla="*/ 218448 w 221407"/>
                <a:gd name="connsiteY5" fmla="*/ 2690 h 36508"/>
                <a:gd name="connsiteX6" fmla="*/ 221408 w 221407"/>
                <a:gd name="connsiteY6" fmla="*/ 2959 h 36508"/>
                <a:gd name="connsiteX7" fmla="*/ 117026 w 221407"/>
                <a:gd name="connsiteY7" fmla="*/ 36318 h 36508"/>
                <a:gd name="connsiteX8" fmla="*/ 70485 w 221407"/>
                <a:gd name="connsiteY8" fmla="*/ 34973 h 36508"/>
                <a:gd name="connsiteX9" fmla="*/ 0 w 221407"/>
                <a:gd name="connsiteY9" fmla="*/ 0 h 36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1407" h="36508">
                  <a:moveTo>
                    <a:pt x="0" y="0"/>
                  </a:moveTo>
                  <a:cubicBezTo>
                    <a:pt x="5381" y="538"/>
                    <a:pt x="9954" y="3497"/>
                    <a:pt x="14258" y="5919"/>
                  </a:cubicBezTo>
                  <a:cubicBezTo>
                    <a:pt x="35780" y="17756"/>
                    <a:pt x="59724" y="22598"/>
                    <a:pt x="83398" y="27710"/>
                  </a:cubicBezTo>
                  <a:cubicBezTo>
                    <a:pt x="96849" y="30669"/>
                    <a:pt x="111376" y="29593"/>
                    <a:pt x="125366" y="26364"/>
                  </a:cubicBezTo>
                  <a:cubicBezTo>
                    <a:pt x="153075" y="19908"/>
                    <a:pt x="181861" y="17756"/>
                    <a:pt x="208764" y="6726"/>
                  </a:cubicBezTo>
                  <a:cubicBezTo>
                    <a:pt x="211992" y="5381"/>
                    <a:pt x="215220" y="4035"/>
                    <a:pt x="218448" y="2690"/>
                  </a:cubicBezTo>
                  <a:cubicBezTo>
                    <a:pt x="219525" y="1883"/>
                    <a:pt x="220601" y="1883"/>
                    <a:pt x="221408" y="2959"/>
                  </a:cubicBezTo>
                  <a:cubicBezTo>
                    <a:pt x="189663" y="23674"/>
                    <a:pt x="155228" y="35242"/>
                    <a:pt x="117026" y="36318"/>
                  </a:cubicBezTo>
                  <a:cubicBezTo>
                    <a:pt x="101422" y="36587"/>
                    <a:pt x="86088" y="36856"/>
                    <a:pt x="70485" y="34973"/>
                  </a:cubicBezTo>
                  <a:cubicBezTo>
                    <a:pt x="42775" y="31207"/>
                    <a:pt x="20446" y="17756"/>
                    <a:pt x="0" y="0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8" name="Полилиния: фигура 3397">
              <a:extLst>
                <a:ext uri="{FF2B5EF4-FFF2-40B4-BE49-F238E27FC236}">
                  <a16:creationId xmlns:a16="http://schemas.microsoft.com/office/drawing/2014/main" id="{377D1EB9-4087-D194-A62D-9454ED681F09}"/>
                </a:ext>
              </a:extLst>
            </p:cNvPr>
            <p:cNvSpPr/>
            <p:nvPr/>
          </p:nvSpPr>
          <p:spPr>
            <a:xfrm>
              <a:off x="4637959" y="7432665"/>
              <a:ext cx="80770" cy="35434"/>
            </a:xfrm>
            <a:custGeom>
              <a:avLst/>
              <a:gdLst>
                <a:gd name="connsiteX0" fmla="*/ 0 w 80770"/>
                <a:gd name="connsiteY0" fmla="*/ 7383 h 35434"/>
                <a:gd name="connsiteX1" fmla="*/ 72368 w 80770"/>
                <a:gd name="connsiteY1" fmla="*/ 19758 h 35434"/>
                <a:gd name="connsiteX2" fmla="*/ 78555 w 80770"/>
                <a:gd name="connsiteY2" fmla="*/ 25139 h 35434"/>
                <a:gd name="connsiteX3" fmla="*/ 80170 w 80770"/>
                <a:gd name="connsiteY3" fmla="*/ 29712 h 35434"/>
                <a:gd name="connsiteX4" fmla="*/ 76941 w 80770"/>
                <a:gd name="connsiteY4" fmla="*/ 34555 h 35434"/>
                <a:gd name="connsiteX5" fmla="*/ 57302 w 80770"/>
                <a:gd name="connsiteY5" fmla="*/ 35362 h 35434"/>
                <a:gd name="connsiteX6" fmla="*/ 29324 w 80770"/>
                <a:gd name="connsiteY6" fmla="*/ 24601 h 35434"/>
                <a:gd name="connsiteX7" fmla="*/ 0 w 80770"/>
                <a:gd name="connsiteY7" fmla="*/ 7383 h 35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0770" h="35434">
                  <a:moveTo>
                    <a:pt x="0" y="7383"/>
                  </a:moveTo>
                  <a:cubicBezTo>
                    <a:pt x="22867" y="-4723"/>
                    <a:pt x="54881" y="-2840"/>
                    <a:pt x="72368" y="19758"/>
                  </a:cubicBezTo>
                  <a:cubicBezTo>
                    <a:pt x="73982" y="21911"/>
                    <a:pt x="76403" y="23525"/>
                    <a:pt x="78555" y="25139"/>
                  </a:cubicBezTo>
                  <a:cubicBezTo>
                    <a:pt x="80439" y="26484"/>
                    <a:pt x="81515" y="27829"/>
                    <a:pt x="80170" y="29712"/>
                  </a:cubicBezTo>
                  <a:cubicBezTo>
                    <a:pt x="79093" y="31326"/>
                    <a:pt x="79900" y="35362"/>
                    <a:pt x="76941" y="34555"/>
                  </a:cubicBezTo>
                  <a:cubicBezTo>
                    <a:pt x="70216" y="33210"/>
                    <a:pt x="64028" y="35900"/>
                    <a:pt x="57302" y="35362"/>
                  </a:cubicBezTo>
                  <a:cubicBezTo>
                    <a:pt x="46810" y="34555"/>
                    <a:pt x="38202" y="30250"/>
                    <a:pt x="29324" y="24601"/>
                  </a:cubicBezTo>
                  <a:cubicBezTo>
                    <a:pt x="20177" y="18682"/>
                    <a:pt x="10492" y="13302"/>
                    <a:pt x="0" y="7383"/>
                  </a:cubicBezTo>
                  <a:close/>
                </a:path>
              </a:pathLst>
            </a:custGeom>
            <a:solidFill>
              <a:srgbClr val="5402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99" name="Полилиния: фигура 3398">
              <a:extLst>
                <a:ext uri="{FF2B5EF4-FFF2-40B4-BE49-F238E27FC236}">
                  <a16:creationId xmlns:a16="http://schemas.microsoft.com/office/drawing/2014/main" id="{8AE2D453-4B14-D0C4-DDC1-683A89C1CCC2}"/>
                </a:ext>
              </a:extLst>
            </p:cNvPr>
            <p:cNvSpPr/>
            <p:nvPr/>
          </p:nvSpPr>
          <p:spPr>
            <a:xfrm>
              <a:off x="4897351" y="7603260"/>
              <a:ext cx="147967" cy="61423"/>
            </a:xfrm>
            <a:custGeom>
              <a:avLst/>
              <a:gdLst>
                <a:gd name="connsiteX0" fmla="*/ 140649 w 147967"/>
                <a:gd name="connsiteY0" fmla="*/ 38288 h 61423"/>
                <a:gd name="connsiteX1" fmla="*/ 147913 w 147967"/>
                <a:gd name="connsiteY1" fmla="*/ 44206 h 61423"/>
                <a:gd name="connsiteX2" fmla="*/ 139573 w 147967"/>
                <a:gd name="connsiteY2" fmla="*/ 49587 h 61423"/>
                <a:gd name="connsiteX3" fmla="*/ 136345 w 147967"/>
                <a:gd name="connsiteY3" fmla="*/ 57658 h 61423"/>
                <a:gd name="connsiteX4" fmla="*/ 128274 w 147967"/>
                <a:gd name="connsiteY4" fmla="*/ 61155 h 61423"/>
                <a:gd name="connsiteX5" fmla="*/ 125853 w 147967"/>
                <a:gd name="connsiteY5" fmla="*/ 61424 h 61423"/>
                <a:gd name="connsiteX6" fmla="*/ 118051 w 147967"/>
                <a:gd name="connsiteY6" fmla="*/ 60617 h 61423"/>
                <a:gd name="connsiteX7" fmla="*/ 57251 w 147967"/>
                <a:gd name="connsiteY7" fmla="*/ 42323 h 61423"/>
                <a:gd name="connsiteX8" fmla="*/ 42993 w 147967"/>
                <a:gd name="connsiteY8" fmla="*/ 35059 h 61423"/>
                <a:gd name="connsiteX9" fmla="*/ 48374 w 147967"/>
                <a:gd name="connsiteY9" fmla="*/ 31831 h 61423"/>
                <a:gd name="connsiteX10" fmla="*/ 68281 w 147967"/>
                <a:gd name="connsiteY10" fmla="*/ 37481 h 61423"/>
                <a:gd name="connsiteX11" fmla="*/ 82540 w 147967"/>
                <a:gd name="connsiteY11" fmla="*/ 41247 h 61423"/>
                <a:gd name="connsiteX12" fmla="*/ 69358 w 147967"/>
                <a:gd name="connsiteY12" fmla="*/ 37750 h 61423"/>
                <a:gd name="connsiteX13" fmla="*/ 42724 w 147967"/>
                <a:gd name="connsiteY13" fmla="*/ 26451 h 61423"/>
                <a:gd name="connsiteX14" fmla="*/ 23354 w 147967"/>
                <a:gd name="connsiteY14" fmla="*/ 15151 h 61423"/>
                <a:gd name="connsiteX15" fmla="*/ 2908 w 147967"/>
                <a:gd name="connsiteY15" fmla="*/ 4390 h 61423"/>
                <a:gd name="connsiteX16" fmla="*/ 218 w 147967"/>
                <a:gd name="connsiteY16" fmla="*/ 1162 h 61423"/>
                <a:gd name="connsiteX17" fmla="*/ 5061 w 147967"/>
                <a:gd name="connsiteY17" fmla="*/ 1162 h 61423"/>
                <a:gd name="connsiteX18" fmla="*/ 47028 w 147967"/>
                <a:gd name="connsiteY18" fmla="*/ 17304 h 61423"/>
                <a:gd name="connsiteX19" fmla="*/ 51602 w 147967"/>
                <a:gd name="connsiteY19" fmla="*/ 21877 h 61423"/>
                <a:gd name="connsiteX20" fmla="*/ 128543 w 147967"/>
                <a:gd name="connsiteY20" fmla="*/ 38557 h 61423"/>
                <a:gd name="connsiteX21" fmla="*/ 136345 w 147967"/>
                <a:gd name="connsiteY21" fmla="*/ 36674 h 61423"/>
                <a:gd name="connsiteX22" fmla="*/ 140649 w 147967"/>
                <a:gd name="connsiteY22" fmla="*/ 38288 h 61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7967" h="61423">
                  <a:moveTo>
                    <a:pt x="140649" y="38288"/>
                  </a:moveTo>
                  <a:cubicBezTo>
                    <a:pt x="140380" y="43937"/>
                    <a:pt x="148720" y="38557"/>
                    <a:pt x="147913" y="44206"/>
                  </a:cubicBezTo>
                  <a:cubicBezTo>
                    <a:pt x="147375" y="49049"/>
                    <a:pt x="141725" y="46897"/>
                    <a:pt x="139573" y="49587"/>
                  </a:cubicBezTo>
                  <a:cubicBezTo>
                    <a:pt x="137690" y="51739"/>
                    <a:pt x="138766" y="55505"/>
                    <a:pt x="136345" y="57658"/>
                  </a:cubicBezTo>
                  <a:cubicBezTo>
                    <a:pt x="133655" y="58734"/>
                    <a:pt x="131502" y="61155"/>
                    <a:pt x="128274" y="61155"/>
                  </a:cubicBezTo>
                  <a:cubicBezTo>
                    <a:pt x="127467" y="61424"/>
                    <a:pt x="126660" y="61424"/>
                    <a:pt x="125853" y="61424"/>
                  </a:cubicBezTo>
                  <a:cubicBezTo>
                    <a:pt x="123163" y="61424"/>
                    <a:pt x="120741" y="60886"/>
                    <a:pt x="118051" y="60617"/>
                  </a:cubicBezTo>
                  <a:cubicBezTo>
                    <a:pt x="97067" y="56850"/>
                    <a:pt x="77428" y="48780"/>
                    <a:pt x="57251" y="42323"/>
                  </a:cubicBezTo>
                  <a:cubicBezTo>
                    <a:pt x="52140" y="40709"/>
                    <a:pt x="46221" y="40440"/>
                    <a:pt x="42993" y="35059"/>
                  </a:cubicBezTo>
                  <a:cubicBezTo>
                    <a:pt x="43262" y="31562"/>
                    <a:pt x="45952" y="32100"/>
                    <a:pt x="48374" y="31831"/>
                  </a:cubicBezTo>
                  <a:cubicBezTo>
                    <a:pt x="55099" y="33445"/>
                    <a:pt x="61556" y="36404"/>
                    <a:pt x="68281" y="37481"/>
                  </a:cubicBezTo>
                  <a:cubicBezTo>
                    <a:pt x="72855" y="39364"/>
                    <a:pt x="77697" y="40171"/>
                    <a:pt x="82540" y="41247"/>
                  </a:cubicBezTo>
                  <a:cubicBezTo>
                    <a:pt x="77966" y="40709"/>
                    <a:pt x="73662" y="39364"/>
                    <a:pt x="69358" y="37750"/>
                  </a:cubicBezTo>
                  <a:cubicBezTo>
                    <a:pt x="59942" y="35059"/>
                    <a:pt x="50257" y="33714"/>
                    <a:pt x="42724" y="26451"/>
                  </a:cubicBezTo>
                  <a:cubicBezTo>
                    <a:pt x="35460" y="24298"/>
                    <a:pt x="30080" y="18649"/>
                    <a:pt x="23354" y="15151"/>
                  </a:cubicBezTo>
                  <a:cubicBezTo>
                    <a:pt x="16360" y="11654"/>
                    <a:pt x="9634" y="7888"/>
                    <a:pt x="2908" y="4390"/>
                  </a:cubicBezTo>
                  <a:cubicBezTo>
                    <a:pt x="2370" y="3045"/>
                    <a:pt x="-858" y="3045"/>
                    <a:pt x="218" y="1162"/>
                  </a:cubicBezTo>
                  <a:cubicBezTo>
                    <a:pt x="1294" y="-990"/>
                    <a:pt x="3446" y="355"/>
                    <a:pt x="5061" y="1162"/>
                  </a:cubicBezTo>
                  <a:cubicBezTo>
                    <a:pt x="19050" y="6543"/>
                    <a:pt x="33039" y="11923"/>
                    <a:pt x="47028" y="17304"/>
                  </a:cubicBezTo>
                  <a:cubicBezTo>
                    <a:pt x="48105" y="19187"/>
                    <a:pt x="49181" y="20801"/>
                    <a:pt x="51602" y="21877"/>
                  </a:cubicBezTo>
                  <a:cubicBezTo>
                    <a:pt x="76352" y="31293"/>
                    <a:pt x="101910" y="37212"/>
                    <a:pt x="128543" y="38557"/>
                  </a:cubicBezTo>
                  <a:cubicBezTo>
                    <a:pt x="131233" y="38826"/>
                    <a:pt x="133924" y="38019"/>
                    <a:pt x="136345" y="36674"/>
                  </a:cubicBezTo>
                  <a:cubicBezTo>
                    <a:pt x="138766" y="35328"/>
                    <a:pt x="140111" y="36136"/>
                    <a:pt x="140649" y="38288"/>
                  </a:cubicBezTo>
                  <a:close/>
                </a:path>
              </a:pathLst>
            </a:custGeom>
            <a:solidFill>
              <a:srgbClr val="D7BC8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0" name="Полилиния: фигура 3399">
              <a:extLst>
                <a:ext uri="{FF2B5EF4-FFF2-40B4-BE49-F238E27FC236}">
                  <a16:creationId xmlns:a16="http://schemas.microsoft.com/office/drawing/2014/main" id="{F5078A45-706E-771C-FBC4-5505FAA8D163}"/>
                </a:ext>
              </a:extLst>
            </p:cNvPr>
            <p:cNvSpPr/>
            <p:nvPr/>
          </p:nvSpPr>
          <p:spPr>
            <a:xfrm>
              <a:off x="4748798" y="7448388"/>
              <a:ext cx="186703" cy="45231"/>
            </a:xfrm>
            <a:custGeom>
              <a:avLst/>
              <a:gdLst>
                <a:gd name="connsiteX0" fmla="*/ 0 w 186703"/>
                <a:gd name="connsiteY0" fmla="*/ 538 h 45231"/>
                <a:gd name="connsiteX1" fmla="*/ 24481 w 186703"/>
                <a:gd name="connsiteY1" fmla="*/ 538 h 45231"/>
                <a:gd name="connsiteX2" fmla="*/ 36856 w 186703"/>
                <a:gd name="connsiteY2" fmla="*/ 538 h 45231"/>
                <a:gd name="connsiteX3" fmla="*/ 47618 w 186703"/>
                <a:gd name="connsiteY3" fmla="*/ 0 h 45231"/>
                <a:gd name="connsiteX4" fmla="*/ 151730 w 186703"/>
                <a:gd name="connsiteY4" fmla="*/ 23136 h 45231"/>
                <a:gd name="connsiteX5" fmla="*/ 171907 w 186703"/>
                <a:gd name="connsiteY5" fmla="*/ 32014 h 45231"/>
                <a:gd name="connsiteX6" fmla="*/ 186704 w 186703"/>
                <a:gd name="connsiteY6" fmla="*/ 43313 h 45231"/>
                <a:gd name="connsiteX7" fmla="*/ 181054 w 186703"/>
                <a:gd name="connsiteY7" fmla="*/ 44120 h 45231"/>
                <a:gd name="connsiteX8" fmla="*/ 125635 w 186703"/>
                <a:gd name="connsiteY8" fmla="*/ 22598 h 45231"/>
                <a:gd name="connsiteX9" fmla="*/ 88778 w 186703"/>
                <a:gd name="connsiteY9" fmla="*/ 12913 h 45231"/>
                <a:gd name="connsiteX10" fmla="*/ 56764 w 186703"/>
                <a:gd name="connsiteY10" fmla="*/ 6726 h 45231"/>
                <a:gd name="connsiteX11" fmla="*/ 48963 w 186703"/>
                <a:gd name="connsiteY11" fmla="*/ 6995 h 45231"/>
                <a:gd name="connsiteX12" fmla="*/ 16949 w 186703"/>
                <a:gd name="connsiteY12" fmla="*/ 6457 h 45231"/>
                <a:gd name="connsiteX13" fmla="*/ 0 w 186703"/>
                <a:gd name="connsiteY13" fmla="*/ 538 h 45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703" h="45231">
                  <a:moveTo>
                    <a:pt x="0" y="538"/>
                  </a:moveTo>
                  <a:cubicBezTo>
                    <a:pt x="8071" y="269"/>
                    <a:pt x="16142" y="4842"/>
                    <a:pt x="24481" y="538"/>
                  </a:cubicBezTo>
                  <a:cubicBezTo>
                    <a:pt x="28517" y="0"/>
                    <a:pt x="32821" y="1614"/>
                    <a:pt x="36856" y="538"/>
                  </a:cubicBezTo>
                  <a:cubicBezTo>
                    <a:pt x="40354" y="269"/>
                    <a:pt x="43851" y="0"/>
                    <a:pt x="47618" y="0"/>
                  </a:cubicBezTo>
                  <a:cubicBezTo>
                    <a:pt x="83129" y="3766"/>
                    <a:pt x="118102" y="9954"/>
                    <a:pt x="151730" y="23136"/>
                  </a:cubicBezTo>
                  <a:cubicBezTo>
                    <a:pt x="158456" y="25826"/>
                    <a:pt x="165451" y="28248"/>
                    <a:pt x="171907" y="32014"/>
                  </a:cubicBezTo>
                  <a:cubicBezTo>
                    <a:pt x="176481" y="36049"/>
                    <a:pt x="183744" y="36856"/>
                    <a:pt x="186704" y="43313"/>
                  </a:cubicBezTo>
                  <a:cubicBezTo>
                    <a:pt x="185089" y="46272"/>
                    <a:pt x="183206" y="45196"/>
                    <a:pt x="181054" y="44120"/>
                  </a:cubicBezTo>
                  <a:cubicBezTo>
                    <a:pt x="163029" y="35780"/>
                    <a:pt x="144736" y="27979"/>
                    <a:pt x="125635" y="22598"/>
                  </a:cubicBezTo>
                  <a:cubicBezTo>
                    <a:pt x="113260" y="19101"/>
                    <a:pt x="101154" y="15872"/>
                    <a:pt x="88778" y="12913"/>
                  </a:cubicBezTo>
                  <a:cubicBezTo>
                    <a:pt x="78286" y="10492"/>
                    <a:pt x="67525" y="8609"/>
                    <a:pt x="56764" y="6726"/>
                  </a:cubicBezTo>
                  <a:cubicBezTo>
                    <a:pt x="54074" y="6188"/>
                    <a:pt x="51384" y="5381"/>
                    <a:pt x="48963" y="6995"/>
                  </a:cubicBezTo>
                  <a:cubicBezTo>
                    <a:pt x="38202" y="8609"/>
                    <a:pt x="27979" y="4573"/>
                    <a:pt x="16949" y="6457"/>
                  </a:cubicBezTo>
                  <a:cubicBezTo>
                    <a:pt x="11568" y="7264"/>
                    <a:pt x="5650" y="2690"/>
                    <a:pt x="0" y="538"/>
                  </a:cubicBezTo>
                  <a:close/>
                </a:path>
              </a:pathLst>
            </a:custGeom>
            <a:solidFill>
              <a:srgbClr val="D7BC8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1" name="Полилиния: фигура 3400">
              <a:extLst>
                <a:ext uri="{FF2B5EF4-FFF2-40B4-BE49-F238E27FC236}">
                  <a16:creationId xmlns:a16="http://schemas.microsoft.com/office/drawing/2014/main" id="{DDA96AE3-4933-81CB-E971-40A4E9B6BA9F}"/>
                </a:ext>
              </a:extLst>
            </p:cNvPr>
            <p:cNvSpPr/>
            <p:nvPr/>
          </p:nvSpPr>
          <p:spPr>
            <a:xfrm>
              <a:off x="4548606" y="7667105"/>
              <a:ext cx="118408" cy="14830"/>
            </a:xfrm>
            <a:custGeom>
              <a:avLst/>
              <a:gdLst>
                <a:gd name="connsiteX0" fmla="*/ 118408 w 118408"/>
                <a:gd name="connsiteY0" fmla="*/ 11837 h 14830"/>
                <a:gd name="connsiteX1" fmla="*/ 68908 w 118408"/>
                <a:gd name="connsiteY1" fmla="*/ 14527 h 14830"/>
                <a:gd name="connsiteX2" fmla="*/ 13489 w 118408"/>
                <a:gd name="connsiteY2" fmla="*/ 6726 h 14830"/>
                <a:gd name="connsiteX3" fmla="*/ 575 w 118408"/>
                <a:gd name="connsiteY3" fmla="*/ 1614 h 14830"/>
                <a:gd name="connsiteX4" fmla="*/ 844 w 118408"/>
                <a:gd name="connsiteY4" fmla="*/ 0 h 14830"/>
                <a:gd name="connsiteX5" fmla="*/ 34203 w 118408"/>
                <a:gd name="connsiteY5" fmla="*/ 3497 h 14830"/>
                <a:gd name="connsiteX6" fmla="*/ 68908 w 118408"/>
                <a:gd name="connsiteY6" fmla="*/ 9685 h 14830"/>
                <a:gd name="connsiteX7" fmla="*/ 107916 w 118408"/>
                <a:gd name="connsiteY7" fmla="*/ 11299 h 14830"/>
                <a:gd name="connsiteX8" fmla="*/ 118408 w 118408"/>
                <a:gd name="connsiteY8" fmla="*/ 11837 h 14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408" h="14830">
                  <a:moveTo>
                    <a:pt x="118408" y="11837"/>
                  </a:moveTo>
                  <a:cubicBezTo>
                    <a:pt x="101998" y="15603"/>
                    <a:pt x="85318" y="13451"/>
                    <a:pt x="68908" y="14527"/>
                  </a:cubicBezTo>
                  <a:cubicBezTo>
                    <a:pt x="49807" y="15872"/>
                    <a:pt x="31513" y="12644"/>
                    <a:pt x="13489" y="6726"/>
                  </a:cubicBezTo>
                  <a:cubicBezTo>
                    <a:pt x="9184" y="5381"/>
                    <a:pt x="4880" y="3228"/>
                    <a:pt x="575" y="1614"/>
                  </a:cubicBezTo>
                  <a:cubicBezTo>
                    <a:pt x="-232" y="807"/>
                    <a:pt x="-232" y="269"/>
                    <a:pt x="844" y="0"/>
                  </a:cubicBezTo>
                  <a:cubicBezTo>
                    <a:pt x="11605" y="3497"/>
                    <a:pt x="23173" y="1345"/>
                    <a:pt x="34203" y="3497"/>
                  </a:cubicBezTo>
                  <a:cubicBezTo>
                    <a:pt x="45772" y="5650"/>
                    <a:pt x="57340" y="6188"/>
                    <a:pt x="68908" y="9685"/>
                  </a:cubicBezTo>
                  <a:cubicBezTo>
                    <a:pt x="81821" y="13451"/>
                    <a:pt x="95003" y="11030"/>
                    <a:pt x="107916" y="11299"/>
                  </a:cubicBezTo>
                  <a:cubicBezTo>
                    <a:pt x="111414" y="11299"/>
                    <a:pt x="114911" y="11568"/>
                    <a:pt x="118408" y="11837"/>
                  </a:cubicBezTo>
                  <a:close/>
                </a:path>
              </a:pathLst>
            </a:custGeom>
            <a:solidFill>
              <a:srgbClr val="AA488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2" name="Полилиния: фигура 3401">
              <a:extLst>
                <a:ext uri="{FF2B5EF4-FFF2-40B4-BE49-F238E27FC236}">
                  <a16:creationId xmlns:a16="http://schemas.microsoft.com/office/drawing/2014/main" id="{D273CB2B-7D9F-574A-A8CC-5A58E1D5F8C7}"/>
                </a:ext>
              </a:extLst>
            </p:cNvPr>
            <p:cNvSpPr/>
            <p:nvPr/>
          </p:nvSpPr>
          <p:spPr>
            <a:xfrm>
              <a:off x="4758214" y="7637513"/>
              <a:ext cx="69408" cy="64297"/>
            </a:xfrm>
            <a:custGeom>
              <a:avLst/>
              <a:gdLst>
                <a:gd name="connsiteX0" fmla="*/ 2959 w 69408"/>
                <a:gd name="connsiteY0" fmla="*/ 64297 h 64297"/>
                <a:gd name="connsiteX1" fmla="*/ 0 w 69408"/>
                <a:gd name="connsiteY1" fmla="*/ 64028 h 64297"/>
                <a:gd name="connsiteX2" fmla="*/ 20715 w 69408"/>
                <a:gd name="connsiteY2" fmla="*/ 44389 h 64297"/>
                <a:gd name="connsiteX3" fmla="*/ 10492 w 69408"/>
                <a:gd name="connsiteY3" fmla="*/ 47348 h 64297"/>
                <a:gd name="connsiteX4" fmla="*/ 10761 w 69408"/>
                <a:gd name="connsiteY4" fmla="*/ 45465 h 64297"/>
                <a:gd name="connsiteX5" fmla="*/ 51922 w 69408"/>
                <a:gd name="connsiteY5" fmla="*/ 0 h 64297"/>
                <a:gd name="connsiteX6" fmla="*/ 54074 w 69408"/>
                <a:gd name="connsiteY6" fmla="*/ 3228 h 64297"/>
                <a:gd name="connsiteX7" fmla="*/ 57840 w 69408"/>
                <a:gd name="connsiteY7" fmla="*/ 2959 h 64297"/>
                <a:gd name="connsiteX8" fmla="*/ 64835 w 69408"/>
                <a:gd name="connsiteY8" fmla="*/ 1614 h 64297"/>
                <a:gd name="connsiteX9" fmla="*/ 64835 w 69408"/>
                <a:gd name="connsiteY9" fmla="*/ 1614 h 64297"/>
                <a:gd name="connsiteX10" fmla="*/ 69409 w 69408"/>
                <a:gd name="connsiteY10" fmla="*/ 2421 h 64297"/>
                <a:gd name="connsiteX11" fmla="*/ 67525 w 69408"/>
                <a:gd name="connsiteY11" fmla="*/ 7264 h 64297"/>
                <a:gd name="connsiteX12" fmla="*/ 45465 w 69408"/>
                <a:gd name="connsiteY12" fmla="*/ 22329 h 64297"/>
                <a:gd name="connsiteX13" fmla="*/ 34704 w 69408"/>
                <a:gd name="connsiteY13" fmla="*/ 35780 h 64297"/>
                <a:gd name="connsiteX14" fmla="*/ 28248 w 69408"/>
                <a:gd name="connsiteY14" fmla="*/ 51384 h 64297"/>
                <a:gd name="connsiteX15" fmla="*/ 2959 w 69408"/>
                <a:gd name="connsiteY15" fmla="*/ 64297 h 6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9408" h="64297">
                  <a:moveTo>
                    <a:pt x="2959" y="64297"/>
                  </a:moveTo>
                  <a:cubicBezTo>
                    <a:pt x="1883" y="64297"/>
                    <a:pt x="1076" y="64028"/>
                    <a:pt x="0" y="64028"/>
                  </a:cubicBezTo>
                  <a:cubicBezTo>
                    <a:pt x="7802" y="58917"/>
                    <a:pt x="15065" y="52998"/>
                    <a:pt x="20715" y="44389"/>
                  </a:cubicBezTo>
                  <a:cubicBezTo>
                    <a:pt x="16142" y="43313"/>
                    <a:pt x="13720" y="47079"/>
                    <a:pt x="10492" y="47348"/>
                  </a:cubicBezTo>
                  <a:cubicBezTo>
                    <a:pt x="9954" y="46541"/>
                    <a:pt x="9954" y="46003"/>
                    <a:pt x="10761" y="45465"/>
                  </a:cubicBezTo>
                  <a:cubicBezTo>
                    <a:pt x="27979" y="33359"/>
                    <a:pt x="40354" y="17218"/>
                    <a:pt x="51922" y="0"/>
                  </a:cubicBezTo>
                  <a:cubicBezTo>
                    <a:pt x="52998" y="807"/>
                    <a:pt x="53267" y="2421"/>
                    <a:pt x="54074" y="3228"/>
                  </a:cubicBezTo>
                  <a:cubicBezTo>
                    <a:pt x="55419" y="4035"/>
                    <a:pt x="56764" y="3497"/>
                    <a:pt x="57840" y="2959"/>
                  </a:cubicBezTo>
                  <a:cubicBezTo>
                    <a:pt x="59993" y="1614"/>
                    <a:pt x="62683" y="2959"/>
                    <a:pt x="64835" y="1614"/>
                  </a:cubicBezTo>
                  <a:lnTo>
                    <a:pt x="64835" y="1614"/>
                  </a:lnTo>
                  <a:cubicBezTo>
                    <a:pt x="66449" y="807"/>
                    <a:pt x="68063" y="807"/>
                    <a:pt x="69409" y="2421"/>
                  </a:cubicBezTo>
                  <a:cubicBezTo>
                    <a:pt x="69409" y="4304"/>
                    <a:pt x="69140" y="5919"/>
                    <a:pt x="67525" y="7264"/>
                  </a:cubicBezTo>
                  <a:cubicBezTo>
                    <a:pt x="60800" y="13182"/>
                    <a:pt x="53267" y="18025"/>
                    <a:pt x="45465" y="22329"/>
                  </a:cubicBezTo>
                  <a:cubicBezTo>
                    <a:pt x="39816" y="25557"/>
                    <a:pt x="36318" y="29593"/>
                    <a:pt x="34704" y="35780"/>
                  </a:cubicBezTo>
                  <a:cubicBezTo>
                    <a:pt x="33090" y="41161"/>
                    <a:pt x="30669" y="46272"/>
                    <a:pt x="28248" y="51384"/>
                  </a:cubicBezTo>
                  <a:cubicBezTo>
                    <a:pt x="18294" y="52998"/>
                    <a:pt x="11568" y="60531"/>
                    <a:pt x="2959" y="64297"/>
                  </a:cubicBezTo>
                  <a:close/>
                </a:path>
              </a:pathLst>
            </a:custGeom>
            <a:solidFill>
              <a:srgbClr val="A8458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3" name="Полилиния: фигура 3402">
              <a:extLst>
                <a:ext uri="{FF2B5EF4-FFF2-40B4-BE49-F238E27FC236}">
                  <a16:creationId xmlns:a16="http://schemas.microsoft.com/office/drawing/2014/main" id="{3CAB1009-46A6-8D13-4EE9-9BBD4AFF2765}"/>
                </a:ext>
              </a:extLst>
            </p:cNvPr>
            <p:cNvSpPr/>
            <p:nvPr/>
          </p:nvSpPr>
          <p:spPr>
            <a:xfrm>
              <a:off x="4735884" y="7519074"/>
              <a:ext cx="95773" cy="74856"/>
            </a:xfrm>
            <a:custGeom>
              <a:avLst/>
              <a:gdLst>
                <a:gd name="connsiteX0" fmla="*/ 0 w 95773"/>
                <a:gd name="connsiteY0" fmla="*/ 10290 h 74856"/>
                <a:gd name="connsiteX1" fmla="*/ 6457 w 95773"/>
                <a:gd name="connsiteY1" fmla="*/ 67 h 74856"/>
                <a:gd name="connsiteX2" fmla="*/ 9416 w 95773"/>
                <a:gd name="connsiteY2" fmla="*/ 1681 h 74856"/>
                <a:gd name="connsiteX3" fmla="*/ 13451 w 95773"/>
                <a:gd name="connsiteY3" fmla="*/ 9483 h 74856"/>
                <a:gd name="connsiteX4" fmla="*/ 20715 w 95773"/>
                <a:gd name="connsiteY4" fmla="*/ 19706 h 74856"/>
                <a:gd name="connsiteX5" fmla="*/ 44927 w 95773"/>
                <a:gd name="connsiteY5" fmla="*/ 43380 h 74856"/>
                <a:gd name="connsiteX6" fmla="*/ 55419 w 95773"/>
                <a:gd name="connsiteY6" fmla="*/ 51451 h 74856"/>
                <a:gd name="connsiteX7" fmla="*/ 86895 w 95773"/>
                <a:gd name="connsiteY7" fmla="*/ 68400 h 74856"/>
                <a:gd name="connsiteX8" fmla="*/ 95773 w 95773"/>
                <a:gd name="connsiteY8" fmla="*/ 74856 h 74856"/>
                <a:gd name="connsiteX9" fmla="*/ 69408 w 95773"/>
                <a:gd name="connsiteY9" fmla="*/ 65709 h 74856"/>
                <a:gd name="connsiteX10" fmla="*/ 61607 w 95773"/>
                <a:gd name="connsiteY10" fmla="*/ 66785 h 74856"/>
                <a:gd name="connsiteX11" fmla="*/ 52460 w 95773"/>
                <a:gd name="connsiteY11" fmla="*/ 59791 h 74856"/>
                <a:gd name="connsiteX12" fmla="*/ 37125 w 95773"/>
                <a:gd name="connsiteY12" fmla="*/ 46609 h 74856"/>
                <a:gd name="connsiteX13" fmla="*/ 25557 w 95773"/>
                <a:gd name="connsiteY13" fmla="*/ 37193 h 74856"/>
                <a:gd name="connsiteX14" fmla="*/ 22060 w 95773"/>
                <a:gd name="connsiteY14" fmla="*/ 30736 h 74856"/>
                <a:gd name="connsiteX15" fmla="*/ 16411 w 95773"/>
                <a:gd name="connsiteY15" fmla="*/ 24280 h 74856"/>
                <a:gd name="connsiteX16" fmla="*/ 0 w 95773"/>
                <a:gd name="connsiteY16" fmla="*/ 10290 h 74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5773" h="74856">
                  <a:moveTo>
                    <a:pt x="0" y="10290"/>
                  </a:moveTo>
                  <a:cubicBezTo>
                    <a:pt x="8878" y="11097"/>
                    <a:pt x="4035" y="3296"/>
                    <a:pt x="6457" y="67"/>
                  </a:cubicBezTo>
                  <a:cubicBezTo>
                    <a:pt x="7802" y="-202"/>
                    <a:pt x="8878" y="336"/>
                    <a:pt x="9416" y="1681"/>
                  </a:cubicBezTo>
                  <a:cubicBezTo>
                    <a:pt x="8609" y="5448"/>
                    <a:pt x="13182" y="6524"/>
                    <a:pt x="13451" y="9483"/>
                  </a:cubicBezTo>
                  <a:cubicBezTo>
                    <a:pt x="13451" y="14595"/>
                    <a:pt x="18025" y="16747"/>
                    <a:pt x="20715" y="19706"/>
                  </a:cubicBezTo>
                  <a:cubicBezTo>
                    <a:pt x="28786" y="27508"/>
                    <a:pt x="34704" y="37462"/>
                    <a:pt x="44927" y="43380"/>
                  </a:cubicBezTo>
                  <a:cubicBezTo>
                    <a:pt x="49501" y="44725"/>
                    <a:pt x="52729" y="47685"/>
                    <a:pt x="55419" y="51451"/>
                  </a:cubicBezTo>
                  <a:cubicBezTo>
                    <a:pt x="64835" y="58984"/>
                    <a:pt x="76672" y="62481"/>
                    <a:pt x="86895" y="68400"/>
                  </a:cubicBezTo>
                  <a:cubicBezTo>
                    <a:pt x="89854" y="70014"/>
                    <a:pt x="93352" y="71090"/>
                    <a:pt x="95773" y="74856"/>
                  </a:cubicBezTo>
                  <a:cubicBezTo>
                    <a:pt x="85819" y="74049"/>
                    <a:pt x="77748" y="69476"/>
                    <a:pt x="69408" y="65709"/>
                  </a:cubicBezTo>
                  <a:cubicBezTo>
                    <a:pt x="66180" y="64364"/>
                    <a:pt x="64028" y="64095"/>
                    <a:pt x="61607" y="66785"/>
                  </a:cubicBezTo>
                  <a:cubicBezTo>
                    <a:pt x="58917" y="63826"/>
                    <a:pt x="56226" y="61136"/>
                    <a:pt x="52460" y="59791"/>
                  </a:cubicBezTo>
                  <a:cubicBezTo>
                    <a:pt x="47886" y="54948"/>
                    <a:pt x="42237" y="50913"/>
                    <a:pt x="37125" y="46609"/>
                  </a:cubicBezTo>
                  <a:cubicBezTo>
                    <a:pt x="33359" y="43380"/>
                    <a:pt x="30400" y="39076"/>
                    <a:pt x="25557" y="37193"/>
                  </a:cubicBezTo>
                  <a:cubicBezTo>
                    <a:pt x="24212" y="35310"/>
                    <a:pt x="23405" y="32888"/>
                    <a:pt x="22060" y="30736"/>
                  </a:cubicBezTo>
                  <a:cubicBezTo>
                    <a:pt x="20715" y="28046"/>
                    <a:pt x="18563" y="26163"/>
                    <a:pt x="16411" y="24280"/>
                  </a:cubicBezTo>
                  <a:cubicBezTo>
                    <a:pt x="12375" y="18361"/>
                    <a:pt x="6457" y="13788"/>
                    <a:pt x="0" y="10290"/>
                  </a:cubicBezTo>
                  <a:close/>
                </a:path>
              </a:pathLst>
            </a:custGeom>
            <a:solidFill>
              <a:srgbClr val="D8BC8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4" name="Полилиния: фигура 3403">
              <a:extLst>
                <a:ext uri="{FF2B5EF4-FFF2-40B4-BE49-F238E27FC236}">
                  <a16:creationId xmlns:a16="http://schemas.microsoft.com/office/drawing/2014/main" id="{449C3EE7-4899-636A-1E0E-13A021F9B890}"/>
                </a:ext>
              </a:extLst>
            </p:cNvPr>
            <p:cNvSpPr/>
            <p:nvPr/>
          </p:nvSpPr>
          <p:spPr>
            <a:xfrm>
              <a:off x="4604331" y="7394828"/>
              <a:ext cx="66180" cy="24774"/>
            </a:xfrm>
            <a:custGeom>
              <a:avLst/>
              <a:gdLst>
                <a:gd name="connsiteX0" fmla="*/ 1345 w 66180"/>
                <a:gd name="connsiteY0" fmla="*/ 24775 h 24774"/>
                <a:gd name="connsiteX1" fmla="*/ 0 w 66180"/>
                <a:gd name="connsiteY1" fmla="*/ 18587 h 24774"/>
                <a:gd name="connsiteX2" fmla="*/ 43851 w 66180"/>
                <a:gd name="connsiteY2" fmla="*/ 2446 h 24774"/>
                <a:gd name="connsiteX3" fmla="*/ 66180 w 66180"/>
                <a:gd name="connsiteY3" fmla="*/ 8095 h 24774"/>
                <a:gd name="connsiteX4" fmla="*/ 24212 w 66180"/>
                <a:gd name="connsiteY4" fmla="*/ 22084 h 24774"/>
                <a:gd name="connsiteX5" fmla="*/ 13451 w 66180"/>
                <a:gd name="connsiteY5" fmla="*/ 22622 h 24774"/>
                <a:gd name="connsiteX6" fmla="*/ 1345 w 66180"/>
                <a:gd name="connsiteY6" fmla="*/ 24775 h 2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180" h="24774">
                  <a:moveTo>
                    <a:pt x="1345" y="24775"/>
                  </a:moveTo>
                  <a:cubicBezTo>
                    <a:pt x="1345" y="22622"/>
                    <a:pt x="2152" y="20201"/>
                    <a:pt x="0" y="18587"/>
                  </a:cubicBezTo>
                  <a:cubicBezTo>
                    <a:pt x="15065" y="14014"/>
                    <a:pt x="29593" y="8633"/>
                    <a:pt x="43851" y="2446"/>
                  </a:cubicBezTo>
                  <a:cubicBezTo>
                    <a:pt x="53805" y="-1859"/>
                    <a:pt x="58647" y="-783"/>
                    <a:pt x="66180" y="8095"/>
                  </a:cubicBezTo>
                  <a:cubicBezTo>
                    <a:pt x="51115" y="9978"/>
                    <a:pt x="36856" y="13745"/>
                    <a:pt x="24212" y="22084"/>
                  </a:cubicBezTo>
                  <a:cubicBezTo>
                    <a:pt x="20984" y="24236"/>
                    <a:pt x="16680" y="25313"/>
                    <a:pt x="13451" y="22622"/>
                  </a:cubicBezTo>
                  <a:cubicBezTo>
                    <a:pt x="8340" y="17780"/>
                    <a:pt x="4842" y="21008"/>
                    <a:pt x="1345" y="24775"/>
                  </a:cubicBezTo>
                  <a:close/>
                </a:path>
              </a:pathLst>
            </a:custGeom>
            <a:solidFill>
              <a:srgbClr val="5705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5" name="Полилиния: фигура 3404">
              <a:extLst>
                <a:ext uri="{FF2B5EF4-FFF2-40B4-BE49-F238E27FC236}">
                  <a16:creationId xmlns:a16="http://schemas.microsoft.com/office/drawing/2014/main" id="{F6567B1E-F34B-0FA4-41BC-D9CF1ACACF19}"/>
                </a:ext>
              </a:extLst>
            </p:cNvPr>
            <p:cNvSpPr/>
            <p:nvPr/>
          </p:nvSpPr>
          <p:spPr>
            <a:xfrm>
              <a:off x="4384537" y="7514873"/>
              <a:ext cx="35574" cy="46505"/>
            </a:xfrm>
            <a:custGeom>
              <a:avLst/>
              <a:gdLst>
                <a:gd name="connsiteX0" fmla="*/ 35511 w 35574"/>
                <a:gd name="connsiteY0" fmla="*/ 36820 h 46505"/>
                <a:gd name="connsiteX1" fmla="*/ 34166 w 35574"/>
                <a:gd name="connsiteY1" fmla="*/ 46505 h 46505"/>
                <a:gd name="connsiteX2" fmla="*/ 11837 w 35574"/>
                <a:gd name="connsiteY2" fmla="*/ 29826 h 46505"/>
                <a:gd name="connsiteX3" fmla="*/ 0 w 35574"/>
                <a:gd name="connsiteY3" fmla="*/ 3730 h 46505"/>
                <a:gd name="connsiteX4" fmla="*/ 4573 w 35574"/>
                <a:gd name="connsiteY4" fmla="*/ 2654 h 46505"/>
                <a:gd name="connsiteX5" fmla="*/ 27979 w 35574"/>
                <a:gd name="connsiteY5" fmla="*/ 29019 h 46505"/>
                <a:gd name="connsiteX6" fmla="*/ 35511 w 35574"/>
                <a:gd name="connsiteY6" fmla="*/ 36820 h 46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74" h="46505">
                  <a:moveTo>
                    <a:pt x="35511" y="36820"/>
                  </a:moveTo>
                  <a:cubicBezTo>
                    <a:pt x="35242" y="39780"/>
                    <a:pt x="34704" y="42470"/>
                    <a:pt x="34166" y="46505"/>
                  </a:cubicBezTo>
                  <a:cubicBezTo>
                    <a:pt x="26095" y="40587"/>
                    <a:pt x="19101" y="35206"/>
                    <a:pt x="11837" y="29826"/>
                  </a:cubicBezTo>
                  <a:cubicBezTo>
                    <a:pt x="5111" y="22293"/>
                    <a:pt x="1883" y="13415"/>
                    <a:pt x="0" y="3730"/>
                  </a:cubicBezTo>
                  <a:cubicBezTo>
                    <a:pt x="807" y="-305"/>
                    <a:pt x="1614" y="-1650"/>
                    <a:pt x="4573" y="2654"/>
                  </a:cubicBezTo>
                  <a:cubicBezTo>
                    <a:pt x="11568" y="12339"/>
                    <a:pt x="18832" y="21486"/>
                    <a:pt x="27979" y="29019"/>
                  </a:cubicBezTo>
                  <a:cubicBezTo>
                    <a:pt x="33090" y="29288"/>
                    <a:pt x="36049" y="31440"/>
                    <a:pt x="35511" y="36820"/>
                  </a:cubicBezTo>
                  <a:close/>
                </a:path>
              </a:pathLst>
            </a:custGeom>
            <a:solidFill>
              <a:srgbClr val="580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6" name="Полилиния: фигура 3405">
              <a:extLst>
                <a:ext uri="{FF2B5EF4-FFF2-40B4-BE49-F238E27FC236}">
                  <a16:creationId xmlns:a16="http://schemas.microsoft.com/office/drawing/2014/main" id="{806384D3-0D09-EED2-9BB8-6BEE2A9D7BA8}"/>
                </a:ext>
              </a:extLst>
            </p:cNvPr>
            <p:cNvSpPr/>
            <p:nvPr/>
          </p:nvSpPr>
          <p:spPr>
            <a:xfrm>
              <a:off x="4786461" y="7644776"/>
              <a:ext cx="39277" cy="44389"/>
            </a:xfrm>
            <a:custGeom>
              <a:avLst/>
              <a:gdLst>
                <a:gd name="connsiteX0" fmla="*/ 0 w 39277"/>
                <a:gd name="connsiteY0" fmla="*/ 44389 h 44389"/>
                <a:gd name="connsiteX1" fmla="*/ 14796 w 39277"/>
                <a:gd name="connsiteY1" fmla="*/ 14527 h 44389"/>
                <a:gd name="connsiteX2" fmla="*/ 39278 w 39277"/>
                <a:gd name="connsiteY2" fmla="*/ 0 h 44389"/>
                <a:gd name="connsiteX3" fmla="*/ 22329 w 39277"/>
                <a:gd name="connsiteY3" fmla="*/ 26095 h 44389"/>
                <a:gd name="connsiteX4" fmla="*/ 15065 w 39277"/>
                <a:gd name="connsiteY4" fmla="*/ 29324 h 44389"/>
                <a:gd name="connsiteX5" fmla="*/ 5381 w 39277"/>
                <a:gd name="connsiteY5" fmla="*/ 39816 h 44389"/>
                <a:gd name="connsiteX6" fmla="*/ 0 w 39277"/>
                <a:gd name="connsiteY6" fmla="*/ 44389 h 44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77" h="44389">
                  <a:moveTo>
                    <a:pt x="0" y="44389"/>
                  </a:moveTo>
                  <a:cubicBezTo>
                    <a:pt x="2421" y="33090"/>
                    <a:pt x="3497" y="20984"/>
                    <a:pt x="14796" y="14527"/>
                  </a:cubicBezTo>
                  <a:cubicBezTo>
                    <a:pt x="23136" y="9954"/>
                    <a:pt x="29862" y="2959"/>
                    <a:pt x="39278" y="0"/>
                  </a:cubicBezTo>
                  <a:cubicBezTo>
                    <a:pt x="36318" y="10492"/>
                    <a:pt x="28248" y="17487"/>
                    <a:pt x="22329" y="26095"/>
                  </a:cubicBezTo>
                  <a:cubicBezTo>
                    <a:pt x="19101" y="25826"/>
                    <a:pt x="16680" y="26633"/>
                    <a:pt x="15065" y="29324"/>
                  </a:cubicBezTo>
                  <a:cubicBezTo>
                    <a:pt x="12644" y="33359"/>
                    <a:pt x="8878" y="36318"/>
                    <a:pt x="5381" y="39816"/>
                  </a:cubicBezTo>
                  <a:cubicBezTo>
                    <a:pt x="3228" y="41161"/>
                    <a:pt x="2690" y="44120"/>
                    <a:pt x="0" y="44389"/>
                  </a:cubicBezTo>
                  <a:close/>
                </a:path>
              </a:pathLst>
            </a:custGeom>
            <a:solidFill>
              <a:srgbClr val="5704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7" name="Полилиния: фигура 3406">
              <a:extLst>
                <a:ext uri="{FF2B5EF4-FFF2-40B4-BE49-F238E27FC236}">
                  <a16:creationId xmlns:a16="http://schemas.microsoft.com/office/drawing/2014/main" id="{732F2626-5F4E-8C7E-5D8D-EB5506F49594}"/>
                </a:ext>
              </a:extLst>
            </p:cNvPr>
            <p:cNvSpPr/>
            <p:nvPr/>
          </p:nvSpPr>
          <p:spPr>
            <a:xfrm>
              <a:off x="4749336" y="7597159"/>
              <a:ext cx="38470" cy="37226"/>
            </a:xfrm>
            <a:custGeom>
              <a:avLst/>
              <a:gdLst>
                <a:gd name="connsiteX0" fmla="*/ 38471 w 38470"/>
                <a:gd name="connsiteY0" fmla="*/ 9147 h 37226"/>
                <a:gd name="connsiteX1" fmla="*/ 11568 w 38470"/>
                <a:gd name="connsiteY1" fmla="*/ 36856 h 37226"/>
                <a:gd name="connsiteX2" fmla="*/ 8340 w 38470"/>
                <a:gd name="connsiteY2" fmla="*/ 36318 h 37226"/>
                <a:gd name="connsiteX3" fmla="*/ 2959 w 38470"/>
                <a:gd name="connsiteY3" fmla="*/ 37125 h 37226"/>
                <a:gd name="connsiteX4" fmla="*/ 0 w 38470"/>
                <a:gd name="connsiteY4" fmla="*/ 34166 h 37226"/>
                <a:gd name="connsiteX5" fmla="*/ 3766 w 38470"/>
                <a:gd name="connsiteY5" fmla="*/ 30131 h 37226"/>
                <a:gd name="connsiteX6" fmla="*/ 14796 w 38470"/>
                <a:gd name="connsiteY6" fmla="*/ 9954 h 37226"/>
                <a:gd name="connsiteX7" fmla="*/ 33628 w 38470"/>
                <a:gd name="connsiteY7" fmla="*/ 0 h 37226"/>
                <a:gd name="connsiteX8" fmla="*/ 28248 w 38470"/>
                <a:gd name="connsiteY8" fmla="*/ 15065 h 37226"/>
                <a:gd name="connsiteX9" fmla="*/ 38471 w 38470"/>
                <a:gd name="connsiteY9" fmla="*/ 9147 h 37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470" h="37226">
                  <a:moveTo>
                    <a:pt x="38471" y="9147"/>
                  </a:moveTo>
                  <a:cubicBezTo>
                    <a:pt x="36587" y="25019"/>
                    <a:pt x="20446" y="27710"/>
                    <a:pt x="11568" y="36856"/>
                  </a:cubicBezTo>
                  <a:cubicBezTo>
                    <a:pt x="10761" y="35780"/>
                    <a:pt x="9416" y="35511"/>
                    <a:pt x="8340" y="36318"/>
                  </a:cubicBezTo>
                  <a:cubicBezTo>
                    <a:pt x="6726" y="37125"/>
                    <a:pt x="4842" y="37394"/>
                    <a:pt x="2959" y="37125"/>
                  </a:cubicBezTo>
                  <a:cubicBezTo>
                    <a:pt x="1345" y="36587"/>
                    <a:pt x="0" y="36049"/>
                    <a:pt x="0" y="34166"/>
                  </a:cubicBezTo>
                  <a:cubicBezTo>
                    <a:pt x="538" y="32014"/>
                    <a:pt x="2152" y="30938"/>
                    <a:pt x="3766" y="30131"/>
                  </a:cubicBezTo>
                  <a:cubicBezTo>
                    <a:pt x="12106" y="25826"/>
                    <a:pt x="18294" y="20715"/>
                    <a:pt x="14796" y="9954"/>
                  </a:cubicBezTo>
                  <a:cubicBezTo>
                    <a:pt x="19639" y="3766"/>
                    <a:pt x="25826" y="269"/>
                    <a:pt x="33628" y="0"/>
                  </a:cubicBezTo>
                  <a:cubicBezTo>
                    <a:pt x="34973" y="6188"/>
                    <a:pt x="30938" y="10492"/>
                    <a:pt x="28248" y="15065"/>
                  </a:cubicBezTo>
                  <a:cubicBezTo>
                    <a:pt x="31207" y="12913"/>
                    <a:pt x="32014" y="6457"/>
                    <a:pt x="38471" y="9147"/>
                  </a:cubicBezTo>
                  <a:close/>
                </a:path>
              </a:pathLst>
            </a:custGeom>
            <a:solidFill>
              <a:srgbClr val="AA478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8" name="Полилиния: фигура 3407">
              <a:extLst>
                <a:ext uri="{FF2B5EF4-FFF2-40B4-BE49-F238E27FC236}">
                  <a16:creationId xmlns:a16="http://schemas.microsoft.com/office/drawing/2014/main" id="{16C2228E-A497-4A0E-F156-9B99B649D93C}"/>
                </a:ext>
              </a:extLst>
            </p:cNvPr>
            <p:cNvSpPr/>
            <p:nvPr/>
          </p:nvSpPr>
          <p:spPr>
            <a:xfrm>
              <a:off x="4760097" y="7518023"/>
              <a:ext cx="57571" cy="43515"/>
            </a:xfrm>
            <a:custGeom>
              <a:avLst/>
              <a:gdLst>
                <a:gd name="connsiteX0" fmla="*/ 2152 w 57571"/>
                <a:gd name="connsiteY0" fmla="*/ 312 h 43515"/>
                <a:gd name="connsiteX1" fmla="*/ 57571 w 57571"/>
                <a:gd name="connsiteY1" fmla="*/ 41203 h 43515"/>
                <a:gd name="connsiteX2" fmla="*/ 54074 w 57571"/>
                <a:gd name="connsiteY2" fmla="*/ 42549 h 43515"/>
                <a:gd name="connsiteX3" fmla="*/ 43313 w 57571"/>
                <a:gd name="connsiteY3" fmla="*/ 39320 h 43515"/>
                <a:gd name="connsiteX4" fmla="*/ 0 w 57571"/>
                <a:gd name="connsiteY4" fmla="*/ 2195 h 43515"/>
                <a:gd name="connsiteX5" fmla="*/ 2152 w 57571"/>
                <a:gd name="connsiteY5" fmla="*/ 312 h 4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571" h="43515">
                  <a:moveTo>
                    <a:pt x="2152" y="312"/>
                  </a:moveTo>
                  <a:cubicBezTo>
                    <a:pt x="21522" y="12687"/>
                    <a:pt x="40085" y="26407"/>
                    <a:pt x="57571" y="41203"/>
                  </a:cubicBezTo>
                  <a:cubicBezTo>
                    <a:pt x="57302" y="44163"/>
                    <a:pt x="55957" y="43894"/>
                    <a:pt x="54074" y="42549"/>
                  </a:cubicBezTo>
                  <a:cubicBezTo>
                    <a:pt x="49770" y="43625"/>
                    <a:pt x="46541" y="42280"/>
                    <a:pt x="43313" y="39320"/>
                  </a:cubicBezTo>
                  <a:cubicBezTo>
                    <a:pt x="29055" y="26676"/>
                    <a:pt x="14527" y="14570"/>
                    <a:pt x="0" y="2195"/>
                  </a:cubicBezTo>
                  <a:cubicBezTo>
                    <a:pt x="0" y="312"/>
                    <a:pt x="538" y="-495"/>
                    <a:pt x="2152" y="312"/>
                  </a:cubicBezTo>
                  <a:close/>
                </a:path>
              </a:pathLst>
            </a:custGeom>
            <a:solidFill>
              <a:srgbClr val="DCC39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09" name="Полилиния: фигура 3408">
              <a:extLst>
                <a:ext uri="{FF2B5EF4-FFF2-40B4-BE49-F238E27FC236}">
                  <a16:creationId xmlns:a16="http://schemas.microsoft.com/office/drawing/2014/main" id="{EA25E785-D372-2D49-51E0-DCAC38660B43}"/>
                </a:ext>
              </a:extLst>
            </p:cNvPr>
            <p:cNvSpPr/>
            <p:nvPr/>
          </p:nvSpPr>
          <p:spPr>
            <a:xfrm>
              <a:off x="4934694" y="7646008"/>
              <a:ext cx="93351" cy="31320"/>
            </a:xfrm>
            <a:custGeom>
              <a:avLst/>
              <a:gdLst>
                <a:gd name="connsiteX0" fmla="*/ 9416 w 93351"/>
                <a:gd name="connsiteY0" fmla="*/ 3880 h 31320"/>
                <a:gd name="connsiteX1" fmla="*/ 93352 w 93351"/>
                <a:gd name="connsiteY1" fmla="*/ 30513 h 31320"/>
                <a:gd name="connsiteX2" fmla="*/ 92007 w 93351"/>
                <a:gd name="connsiteY2" fmla="*/ 31320 h 31320"/>
                <a:gd name="connsiteX3" fmla="*/ 807 w 93351"/>
                <a:gd name="connsiteY3" fmla="*/ 2265 h 31320"/>
                <a:gd name="connsiteX4" fmla="*/ 0 w 93351"/>
                <a:gd name="connsiteY4" fmla="*/ 920 h 31320"/>
                <a:gd name="connsiteX5" fmla="*/ 9416 w 93351"/>
                <a:gd name="connsiteY5" fmla="*/ 3880 h 3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351" h="31320">
                  <a:moveTo>
                    <a:pt x="9416" y="3880"/>
                  </a:moveTo>
                  <a:cubicBezTo>
                    <a:pt x="36587" y="15448"/>
                    <a:pt x="63221" y="28630"/>
                    <a:pt x="93352" y="30513"/>
                  </a:cubicBezTo>
                  <a:cubicBezTo>
                    <a:pt x="92814" y="30782"/>
                    <a:pt x="92545" y="31320"/>
                    <a:pt x="92007" y="31320"/>
                  </a:cubicBezTo>
                  <a:cubicBezTo>
                    <a:pt x="59455" y="28630"/>
                    <a:pt x="27172" y="24594"/>
                    <a:pt x="807" y="2265"/>
                  </a:cubicBezTo>
                  <a:cubicBezTo>
                    <a:pt x="538" y="1996"/>
                    <a:pt x="269" y="1458"/>
                    <a:pt x="0" y="920"/>
                  </a:cubicBezTo>
                  <a:cubicBezTo>
                    <a:pt x="4035" y="-1232"/>
                    <a:pt x="6995" y="651"/>
                    <a:pt x="9416" y="3880"/>
                  </a:cubicBezTo>
                  <a:close/>
                </a:path>
              </a:pathLst>
            </a:custGeom>
            <a:solidFill>
              <a:srgbClr val="F4EDC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0" name="Полилиния: фигура 3409">
              <a:extLst>
                <a:ext uri="{FF2B5EF4-FFF2-40B4-BE49-F238E27FC236}">
                  <a16:creationId xmlns:a16="http://schemas.microsoft.com/office/drawing/2014/main" id="{EE2D8DC3-89B4-51FA-EBFC-BD7CAA38E22F}"/>
                </a:ext>
              </a:extLst>
            </p:cNvPr>
            <p:cNvSpPr/>
            <p:nvPr/>
          </p:nvSpPr>
          <p:spPr>
            <a:xfrm>
              <a:off x="4351854" y="7448657"/>
              <a:ext cx="11968" cy="48155"/>
            </a:xfrm>
            <a:custGeom>
              <a:avLst/>
              <a:gdLst>
                <a:gd name="connsiteX0" fmla="*/ 11968 w 11968"/>
                <a:gd name="connsiteY0" fmla="*/ 32283 h 48155"/>
                <a:gd name="connsiteX1" fmla="*/ 4167 w 11968"/>
                <a:gd name="connsiteY1" fmla="*/ 48156 h 48155"/>
                <a:gd name="connsiteX2" fmla="*/ 2283 w 11968"/>
                <a:gd name="connsiteY2" fmla="*/ 0 h 48155"/>
                <a:gd name="connsiteX3" fmla="*/ 11161 w 11968"/>
                <a:gd name="connsiteY3" fmla="*/ 25826 h 48155"/>
                <a:gd name="connsiteX4" fmla="*/ 11968 w 11968"/>
                <a:gd name="connsiteY4" fmla="*/ 32283 h 4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68" h="48155">
                  <a:moveTo>
                    <a:pt x="11968" y="32283"/>
                  </a:moveTo>
                  <a:cubicBezTo>
                    <a:pt x="11161" y="38471"/>
                    <a:pt x="8202" y="43313"/>
                    <a:pt x="4167" y="48156"/>
                  </a:cubicBezTo>
                  <a:cubicBezTo>
                    <a:pt x="-407" y="38740"/>
                    <a:pt x="-1483" y="13451"/>
                    <a:pt x="2283" y="0"/>
                  </a:cubicBezTo>
                  <a:cubicBezTo>
                    <a:pt x="5512" y="9416"/>
                    <a:pt x="8202" y="17756"/>
                    <a:pt x="11161" y="25826"/>
                  </a:cubicBezTo>
                  <a:cubicBezTo>
                    <a:pt x="11430" y="27710"/>
                    <a:pt x="11699" y="29862"/>
                    <a:pt x="11968" y="32283"/>
                  </a:cubicBezTo>
                  <a:close/>
                </a:path>
              </a:pathLst>
            </a:custGeom>
            <a:solidFill>
              <a:srgbClr val="570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1" name="Полилиния: фигура 3410">
              <a:extLst>
                <a:ext uri="{FF2B5EF4-FFF2-40B4-BE49-F238E27FC236}">
                  <a16:creationId xmlns:a16="http://schemas.microsoft.com/office/drawing/2014/main" id="{A29B1DEC-CB46-B3DB-5B67-1E7D92B76662}"/>
                </a:ext>
              </a:extLst>
            </p:cNvPr>
            <p:cNvSpPr/>
            <p:nvPr/>
          </p:nvSpPr>
          <p:spPr>
            <a:xfrm>
              <a:off x="4752189" y="7576152"/>
              <a:ext cx="45824" cy="21714"/>
            </a:xfrm>
            <a:custGeom>
              <a:avLst/>
              <a:gdLst>
                <a:gd name="connsiteX0" fmla="*/ 36424 w 45824"/>
                <a:gd name="connsiteY0" fmla="*/ 1906 h 21714"/>
                <a:gd name="connsiteX1" fmla="*/ 45571 w 45824"/>
                <a:gd name="connsiteY1" fmla="*/ 9977 h 21714"/>
                <a:gd name="connsiteX2" fmla="*/ 40997 w 45824"/>
                <a:gd name="connsiteY2" fmla="*/ 17779 h 21714"/>
                <a:gd name="connsiteX3" fmla="*/ 39652 w 45824"/>
                <a:gd name="connsiteY3" fmla="*/ 18048 h 21714"/>
                <a:gd name="connsiteX4" fmla="*/ 38845 w 45824"/>
                <a:gd name="connsiteY4" fmla="*/ 17779 h 21714"/>
                <a:gd name="connsiteX5" fmla="*/ 25394 w 45824"/>
                <a:gd name="connsiteY5" fmla="*/ 12398 h 21714"/>
                <a:gd name="connsiteX6" fmla="*/ 9252 w 45824"/>
                <a:gd name="connsiteY6" fmla="*/ 20200 h 21714"/>
                <a:gd name="connsiteX7" fmla="*/ 106 w 45824"/>
                <a:gd name="connsiteY7" fmla="*/ 18586 h 21714"/>
                <a:gd name="connsiteX8" fmla="*/ 644 w 45824"/>
                <a:gd name="connsiteY8" fmla="*/ 15089 h 21714"/>
                <a:gd name="connsiteX9" fmla="*/ 21628 w 45824"/>
                <a:gd name="connsiteY9" fmla="*/ 2445 h 21714"/>
                <a:gd name="connsiteX10" fmla="*/ 36424 w 45824"/>
                <a:gd name="connsiteY10" fmla="*/ 1906 h 21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5824" h="21714">
                  <a:moveTo>
                    <a:pt x="36424" y="1906"/>
                  </a:moveTo>
                  <a:cubicBezTo>
                    <a:pt x="40728" y="3252"/>
                    <a:pt x="47185" y="2176"/>
                    <a:pt x="45571" y="9977"/>
                  </a:cubicBezTo>
                  <a:cubicBezTo>
                    <a:pt x="43957" y="12667"/>
                    <a:pt x="42612" y="15089"/>
                    <a:pt x="40997" y="17779"/>
                  </a:cubicBezTo>
                  <a:cubicBezTo>
                    <a:pt x="40459" y="18048"/>
                    <a:pt x="39921" y="18317"/>
                    <a:pt x="39652" y="18048"/>
                  </a:cubicBezTo>
                  <a:cubicBezTo>
                    <a:pt x="39114" y="17779"/>
                    <a:pt x="38845" y="17779"/>
                    <a:pt x="38845" y="17779"/>
                  </a:cubicBezTo>
                  <a:cubicBezTo>
                    <a:pt x="35079" y="10515"/>
                    <a:pt x="33196" y="9439"/>
                    <a:pt x="25394" y="12398"/>
                  </a:cubicBezTo>
                  <a:cubicBezTo>
                    <a:pt x="19744" y="14551"/>
                    <a:pt x="14633" y="17510"/>
                    <a:pt x="9252" y="20200"/>
                  </a:cubicBezTo>
                  <a:cubicBezTo>
                    <a:pt x="6024" y="21814"/>
                    <a:pt x="2527" y="23159"/>
                    <a:pt x="106" y="18586"/>
                  </a:cubicBezTo>
                  <a:cubicBezTo>
                    <a:pt x="-163" y="17241"/>
                    <a:pt x="106" y="16165"/>
                    <a:pt x="644" y="15089"/>
                  </a:cubicBezTo>
                  <a:cubicBezTo>
                    <a:pt x="7369" y="10515"/>
                    <a:pt x="14364" y="6480"/>
                    <a:pt x="21628" y="2445"/>
                  </a:cubicBezTo>
                  <a:cubicBezTo>
                    <a:pt x="26201" y="23"/>
                    <a:pt x="31312" y="-1322"/>
                    <a:pt x="36424" y="1906"/>
                  </a:cubicBezTo>
                  <a:close/>
                </a:path>
              </a:pathLst>
            </a:custGeom>
            <a:solidFill>
              <a:srgbClr val="62133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2" name="Полилиния: фигура 3411">
              <a:extLst>
                <a:ext uri="{FF2B5EF4-FFF2-40B4-BE49-F238E27FC236}">
                  <a16:creationId xmlns:a16="http://schemas.microsoft.com/office/drawing/2014/main" id="{D8AA0B00-D9D4-2FD0-5319-AFDA3A289A7F}"/>
                </a:ext>
              </a:extLst>
            </p:cNvPr>
            <p:cNvSpPr/>
            <p:nvPr/>
          </p:nvSpPr>
          <p:spPr>
            <a:xfrm>
              <a:off x="4943994" y="7619757"/>
              <a:ext cx="90777" cy="23609"/>
            </a:xfrm>
            <a:custGeom>
              <a:avLst/>
              <a:gdLst>
                <a:gd name="connsiteX0" fmla="*/ 90778 w 90777"/>
                <a:gd name="connsiteY0" fmla="*/ 19370 h 23609"/>
                <a:gd name="connsiteX1" fmla="*/ 84859 w 90777"/>
                <a:gd name="connsiteY1" fmla="*/ 23405 h 23609"/>
                <a:gd name="connsiteX2" fmla="*/ 6304 w 90777"/>
                <a:gd name="connsiteY2" fmla="*/ 7264 h 23609"/>
                <a:gd name="connsiteX3" fmla="*/ 654 w 90777"/>
                <a:gd name="connsiteY3" fmla="*/ 0 h 23609"/>
                <a:gd name="connsiteX4" fmla="*/ 59033 w 90777"/>
                <a:gd name="connsiteY4" fmla="*/ 18025 h 23609"/>
                <a:gd name="connsiteX5" fmla="*/ 69794 w 90777"/>
                <a:gd name="connsiteY5" fmla="*/ 16142 h 23609"/>
                <a:gd name="connsiteX6" fmla="*/ 82438 w 90777"/>
                <a:gd name="connsiteY6" fmla="*/ 19639 h 23609"/>
                <a:gd name="connsiteX7" fmla="*/ 90778 w 90777"/>
                <a:gd name="connsiteY7" fmla="*/ 19370 h 23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0777" h="23609">
                  <a:moveTo>
                    <a:pt x="90778" y="19370"/>
                  </a:moveTo>
                  <a:cubicBezTo>
                    <a:pt x="90778" y="23674"/>
                    <a:pt x="88357" y="23943"/>
                    <a:pt x="84859" y="23405"/>
                  </a:cubicBezTo>
                  <a:cubicBezTo>
                    <a:pt x="58495" y="19370"/>
                    <a:pt x="31592" y="17487"/>
                    <a:pt x="6304" y="7264"/>
                  </a:cubicBezTo>
                  <a:cubicBezTo>
                    <a:pt x="3076" y="5919"/>
                    <a:pt x="-1767" y="5650"/>
                    <a:pt x="654" y="0"/>
                  </a:cubicBezTo>
                  <a:cubicBezTo>
                    <a:pt x="20024" y="5919"/>
                    <a:pt x="38587" y="15334"/>
                    <a:pt x="59033" y="18025"/>
                  </a:cubicBezTo>
                  <a:cubicBezTo>
                    <a:pt x="63068" y="18563"/>
                    <a:pt x="66566" y="18025"/>
                    <a:pt x="69794" y="16142"/>
                  </a:cubicBezTo>
                  <a:cubicBezTo>
                    <a:pt x="73291" y="19908"/>
                    <a:pt x="78403" y="18294"/>
                    <a:pt x="82438" y="19639"/>
                  </a:cubicBezTo>
                  <a:cubicBezTo>
                    <a:pt x="85397" y="20177"/>
                    <a:pt x="88088" y="18832"/>
                    <a:pt x="90778" y="19370"/>
                  </a:cubicBezTo>
                  <a:close/>
                </a:path>
              </a:pathLst>
            </a:custGeom>
            <a:solidFill>
              <a:srgbClr val="F5EFD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3" name="Полилиния: фигура 3412">
              <a:extLst>
                <a:ext uri="{FF2B5EF4-FFF2-40B4-BE49-F238E27FC236}">
                  <a16:creationId xmlns:a16="http://schemas.microsoft.com/office/drawing/2014/main" id="{F31FEDCB-3740-4FDB-9AC1-327BBA535E9B}"/>
                </a:ext>
              </a:extLst>
            </p:cNvPr>
            <p:cNvSpPr/>
            <p:nvPr/>
          </p:nvSpPr>
          <p:spPr>
            <a:xfrm>
              <a:off x="4730625" y="7631594"/>
              <a:ext cx="28903" cy="19907"/>
            </a:xfrm>
            <a:custGeom>
              <a:avLst/>
              <a:gdLst>
                <a:gd name="connsiteX0" fmla="*/ 22208 w 28903"/>
                <a:gd name="connsiteY0" fmla="*/ 1345 h 19907"/>
                <a:gd name="connsiteX1" fmla="*/ 27319 w 28903"/>
                <a:gd name="connsiteY1" fmla="*/ 0 h 19907"/>
                <a:gd name="connsiteX2" fmla="*/ 26512 w 28903"/>
                <a:gd name="connsiteY2" fmla="*/ 4843 h 19907"/>
                <a:gd name="connsiteX3" fmla="*/ 2838 w 28903"/>
                <a:gd name="connsiteY3" fmla="*/ 19908 h 19907"/>
                <a:gd name="connsiteX4" fmla="*/ 2300 w 28903"/>
                <a:gd name="connsiteY4" fmla="*/ 12913 h 19907"/>
                <a:gd name="connsiteX5" fmla="*/ 8488 w 28903"/>
                <a:gd name="connsiteY5" fmla="*/ 7533 h 19907"/>
                <a:gd name="connsiteX6" fmla="*/ 22208 w 28903"/>
                <a:gd name="connsiteY6" fmla="*/ 1345 h 1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903" h="19907">
                  <a:moveTo>
                    <a:pt x="22208" y="1345"/>
                  </a:moveTo>
                  <a:cubicBezTo>
                    <a:pt x="24091" y="1883"/>
                    <a:pt x="25705" y="807"/>
                    <a:pt x="27319" y="0"/>
                  </a:cubicBezTo>
                  <a:cubicBezTo>
                    <a:pt x="30817" y="2152"/>
                    <a:pt x="27588" y="3497"/>
                    <a:pt x="26512" y="4843"/>
                  </a:cubicBezTo>
                  <a:cubicBezTo>
                    <a:pt x="18980" y="10492"/>
                    <a:pt x="12254" y="17218"/>
                    <a:pt x="2838" y="19908"/>
                  </a:cubicBezTo>
                  <a:cubicBezTo>
                    <a:pt x="-2004" y="18025"/>
                    <a:pt x="417" y="15065"/>
                    <a:pt x="2300" y="12913"/>
                  </a:cubicBezTo>
                  <a:cubicBezTo>
                    <a:pt x="3914" y="10761"/>
                    <a:pt x="6336" y="9416"/>
                    <a:pt x="8488" y="7533"/>
                  </a:cubicBezTo>
                  <a:cubicBezTo>
                    <a:pt x="11716" y="3228"/>
                    <a:pt x="16827" y="1883"/>
                    <a:pt x="22208" y="1345"/>
                  </a:cubicBezTo>
                  <a:close/>
                </a:path>
              </a:pathLst>
            </a:custGeom>
            <a:solidFill>
              <a:srgbClr val="5C0A3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4" name="Полилиния: фигура 3413">
              <a:extLst>
                <a:ext uri="{FF2B5EF4-FFF2-40B4-BE49-F238E27FC236}">
                  <a16:creationId xmlns:a16="http://schemas.microsoft.com/office/drawing/2014/main" id="{A3E27976-BDF4-84E9-B4EB-2FE81A6C39CA}"/>
                </a:ext>
              </a:extLst>
            </p:cNvPr>
            <p:cNvSpPr/>
            <p:nvPr/>
          </p:nvSpPr>
          <p:spPr>
            <a:xfrm>
              <a:off x="4811481" y="7483247"/>
              <a:ext cx="52459" cy="23249"/>
            </a:xfrm>
            <a:custGeom>
              <a:avLst/>
              <a:gdLst>
                <a:gd name="connsiteX0" fmla="*/ 6726 w 52459"/>
                <a:gd name="connsiteY0" fmla="*/ 1459 h 23249"/>
                <a:gd name="connsiteX1" fmla="*/ 52460 w 52459"/>
                <a:gd name="connsiteY1" fmla="*/ 21098 h 23249"/>
                <a:gd name="connsiteX2" fmla="*/ 51653 w 52459"/>
                <a:gd name="connsiteY2" fmla="*/ 23250 h 23249"/>
                <a:gd name="connsiteX3" fmla="*/ 0 w 52459"/>
                <a:gd name="connsiteY3" fmla="*/ 2266 h 23249"/>
                <a:gd name="connsiteX4" fmla="*/ 6726 w 52459"/>
                <a:gd name="connsiteY4" fmla="*/ 1459 h 23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59" h="23249">
                  <a:moveTo>
                    <a:pt x="6726" y="1459"/>
                  </a:moveTo>
                  <a:cubicBezTo>
                    <a:pt x="21791" y="8454"/>
                    <a:pt x="38471" y="11413"/>
                    <a:pt x="52460" y="21098"/>
                  </a:cubicBezTo>
                  <a:cubicBezTo>
                    <a:pt x="52191" y="21905"/>
                    <a:pt x="51922" y="22712"/>
                    <a:pt x="51653" y="23250"/>
                  </a:cubicBezTo>
                  <a:cubicBezTo>
                    <a:pt x="34435" y="16255"/>
                    <a:pt x="17218" y="9261"/>
                    <a:pt x="0" y="2266"/>
                  </a:cubicBezTo>
                  <a:cubicBezTo>
                    <a:pt x="1883" y="-1769"/>
                    <a:pt x="4304" y="652"/>
                    <a:pt x="6726" y="1459"/>
                  </a:cubicBezTo>
                  <a:close/>
                </a:path>
              </a:pathLst>
            </a:custGeom>
            <a:solidFill>
              <a:srgbClr val="DDC49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5" name="Полилиния: фигура 3414">
              <a:extLst>
                <a:ext uri="{FF2B5EF4-FFF2-40B4-BE49-F238E27FC236}">
                  <a16:creationId xmlns:a16="http://schemas.microsoft.com/office/drawing/2014/main" id="{01979BF7-0FE8-1817-8431-BA03C6DA9DC6}"/>
                </a:ext>
              </a:extLst>
            </p:cNvPr>
            <p:cNvSpPr/>
            <p:nvPr/>
          </p:nvSpPr>
          <p:spPr>
            <a:xfrm>
              <a:off x="4909675" y="7633909"/>
              <a:ext cx="39815" cy="15978"/>
            </a:xfrm>
            <a:custGeom>
              <a:avLst/>
              <a:gdLst>
                <a:gd name="connsiteX0" fmla="*/ 34435 w 39815"/>
                <a:gd name="connsiteY0" fmla="*/ 15978 h 15978"/>
                <a:gd name="connsiteX1" fmla="*/ 25019 w 39815"/>
                <a:gd name="connsiteY1" fmla="*/ 13019 h 15978"/>
                <a:gd name="connsiteX2" fmla="*/ 0 w 39815"/>
                <a:gd name="connsiteY2" fmla="*/ 2796 h 15978"/>
                <a:gd name="connsiteX3" fmla="*/ 5111 w 39815"/>
                <a:gd name="connsiteY3" fmla="*/ 1720 h 15978"/>
                <a:gd name="connsiteX4" fmla="*/ 19370 w 39815"/>
                <a:gd name="connsiteY4" fmla="*/ 5486 h 15978"/>
                <a:gd name="connsiteX5" fmla="*/ 29862 w 39815"/>
                <a:gd name="connsiteY5" fmla="*/ 9522 h 15978"/>
                <a:gd name="connsiteX6" fmla="*/ 21253 w 39815"/>
                <a:gd name="connsiteY6" fmla="*/ 3872 h 15978"/>
                <a:gd name="connsiteX7" fmla="*/ 20177 w 39815"/>
                <a:gd name="connsiteY7" fmla="*/ 644 h 15978"/>
                <a:gd name="connsiteX8" fmla="*/ 23674 w 39815"/>
                <a:gd name="connsiteY8" fmla="*/ 375 h 15978"/>
                <a:gd name="connsiteX9" fmla="*/ 39816 w 39815"/>
                <a:gd name="connsiteY9" fmla="*/ 11674 h 15978"/>
                <a:gd name="connsiteX10" fmla="*/ 34435 w 39815"/>
                <a:gd name="connsiteY10" fmla="*/ 15978 h 15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815" h="15978">
                  <a:moveTo>
                    <a:pt x="34435" y="15978"/>
                  </a:moveTo>
                  <a:cubicBezTo>
                    <a:pt x="31207" y="14902"/>
                    <a:pt x="27979" y="14095"/>
                    <a:pt x="25019" y="13019"/>
                  </a:cubicBezTo>
                  <a:cubicBezTo>
                    <a:pt x="17487" y="7639"/>
                    <a:pt x="8071" y="7101"/>
                    <a:pt x="0" y="2796"/>
                  </a:cubicBezTo>
                  <a:cubicBezTo>
                    <a:pt x="1076" y="-1239"/>
                    <a:pt x="3228" y="1182"/>
                    <a:pt x="5111" y="1720"/>
                  </a:cubicBezTo>
                  <a:cubicBezTo>
                    <a:pt x="9954" y="3065"/>
                    <a:pt x="14527" y="4141"/>
                    <a:pt x="19370" y="5486"/>
                  </a:cubicBezTo>
                  <a:cubicBezTo>
                    <a:pt x="23405" y="6294"/>
                    <a:pt x="26903" y="7908"/>
                    <a:pt x="29862" y="9522"/>
                  </a:cubicBezTo>
                  <a:cubicBezTo>
                    <a:pt x="27710" y="7370"/>
                    <a:pt x="23405" y="7370"/>
                    <a:pt x="21253" y="3872"/>
                  </a:cubicBezTo>
                  <a:cubicBezTo>
                    <a:pt x="20984" y="2796"/>
                    <a:pt x="20446" y="1720"/>
                    <a:pt x="20177" y="644"/>
                  </a:cubicBezTo>
                  <a:cubicBezTo>
                    <a:pt x="21253" y="-163"/>
                    <a:pt x="22598" y="-163"/>
                    <a:pt x="23674" y="375"/>
                  </a:cubicBezTo>
                  <a:cubicBezTo>
                    <a:pt x="28786" y="4679"/>
                    <a:pt x="36049" y="5755"/>
                    <a:pt x="39816" y="11674"/>
                  </a:cubicBezTo>
                  <a:cubicBezTo>
                    <a:pt x="38202" y="13019"/>
                    <a:pt x="36318" y="14364"/>
                    <a:pt x="34435" y="15978"/>
                  </a:cubicBezTo>
                  <a:close/>
                </a:path>
              </a:pathLst>
            </a:custGeom>
            <a:solidFill>
              <a:srgbClr val="DEC69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6" name="Полилиния: фигура 3415">
              <a:extLst>
                <a:ext uri="{FF2B5EF4-FFF2-40B4-BE49-F238E27FC236}">
                  <a16:creationId xmlns:a16="http://schemas.microsoft.com/office/drawing/2014/main" id="{F18EE0C5-A6B7-FEE7-D2D8-06CE02DF6655}"/>
                </a:ext>
              </a:extLst>
            </p:cNvPr>
            <p:cNvSpPr/>
            <p:nvPr/>
          </p:nvSpPr>
          <p:spPr>
            <a:xfrm>
              <a:off x="4770858" y="7593167"/>
              <a:ext cx="22598" cy="24437"/>
            </a:xfrm>
            <a:custGeom>
              <a:avLst/>
              <a:gdLst>
                <a:gd name="connsiteX0" fmla="*/ 20177 w 22598"/>
                <a:gd name="connsiteY0" fmla="*/ 225 h 24437"/>
                <a:gd name="connsiteX1" fmla="*/ 22598 w 22598"/>
                <a:gd name="connsiteY1" fmla="*/ 763 h 24437"/>
                <a:gd name="connsiteX2" fmla="*/ 16949 w 22598"/>
                <a:gd name="connsiteY2" fmla="*/ 13138 h 24437"/>
                <a:gd name="connsiteX3" fmla="*/ 0 w 22598"/>
                <a:gd name="connsiteY3" fmla="*/ 24438 h 24437"/>
                <a:gd name="connsiteX4" fmla="*/ 11837 w 22598"/>
                <a:gd name="connsiteY4" fmla="*/ 4530 h 24437"/>
                <a:gd name="connsiteX5" fmla="*/ 20177 w 22598"/>
                <a:gd name="connsiteY5" fmla="*/ 225 h 24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598" h="24437">
                  <a:moveTo>
                    <a:pt x="20177" y="225"/>
                  </a:moveTo>
                  <a:cubicBezTo>
                    <a:pt x="20984" y="494"/>
                    <a:pt x="21791" y="494"/>
                    <a:pt x="22598" y="763"/>
                  </a:cubicBezTo>
                  <a:cubicBezTo>
                    <a:pt x="21791" y="5337"/>
                    <a:pt x="19908" y="9372"/>
                    <a:pt x="16949" y="13138"/>
                  </a:cubicBezTo>
                  <a:cubicBezTo>
                    <a:pt x="9685" y="13677"/>
                    <a:pt x="9147" y="23092"/>
                    <a:pt x="0" y="24438"/>
                  </a:cubicBezTo>
                  <a:cubicBezTo>
                    <a:pt x="5381" y="17443"/>
                    <a:pt x="9685" y="11524"/>
                    <a:pt x="11837" y="4530"/>
                  </a:cubicBezTo>
                  <a:cubicBezTo>
                    <a:pt x="13182" y="763"/>
                    <a:pt x="16142" y="-582"/>
                    <a:pt x="20177" y="225"/>
                  </a:cubicBezTo>
                  <a:close/>
                </a:path>
              </a:pathLst>
            </a:custGeom>
            <a:solidFill>
              <a:srgbClr val="5D0C3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7" name="Полилиния: фигура 3416">
              <a:extLst>
                <a:ext uri="{FF2B5EF4-FFF2-40B4-BE49-F238E27FC236}">
                  <a16:creationId xmlns:a16="http://schemas.microsoft.com/office/drawing/2014/main" id="{02763B8B-4483-D060-CD51-D0E148313041}"/>
                </a:ext>
              </a:extLst>
            </p:cNvPr>
            <p:cNvSpPr/>
            <p:nvPr/>
          </p:nvSpPr>
          <p:spPr>
            <a:xfrm>
              <a:off x="4855332" y="7582288"/>
              <a:ext cx="37663" cy="22521"/>
            </a:xfrm>
            <a:custGeom>
              <a:avLst/>
              <a:gdLst>
                <a:gd name="connsiteX0" fmla="*/ 3766 w 37663"/>
                <a:gd name="connsiteY0" fmla="*/ 882 h 22521"/>
                <a:gd name="connsiteX1" fmla="*/ 23405 w 37663"/>
                <a:gd name="connsiteY1" fmla="*/ 13795 h 22521"/>
                <a:gd name="connsiteX2" fmla="*/ 37664 w 37663"/>
                <a:gd name="connsiteY2" fmla="*/ 21059 h 22521"/>
                <a:gd name="connsiteX3" fmla="*/ 30400 w 37663"/>
                <a:gd name="connsiteY3" fmla="*/ 21328 h 22521"/>
                <a:gd name="connsiteX4" fmla="*/ 0 w 37663"/>
                <a:gd name="connsiteY4" fmla="*/ 1958 h 22521"/>
                <a:gd name="connsiteX5" fmla="*/ 3766 w 37663"/>
                <a:gd name="connsiteY5" fmla="*/ 882 h 22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663" h="22521">
                  <a:moveTo>
                    <a:pt x="3766" y="882"/>
                  </a:moveTo>
                  <a:cubicBezTo>
                    <a:pt x="11030" y="4110"/>
                    <a:pt x="15334" y="11912"/>
                    <a:pt x="23405" y="13795"/>
                  </a:cubicBezTo>
                  <a:cubicBezTo>
                    <a:pt x="28517" y="15409"/>
                    <a:pt x="33628" y="17023"/>
                    <a:pt x="37664" y="21059"/>
                  </a:cubicBezTo>
                  <a:cubicBezTo>
                    <a:pt x="34973" y="23480"/>
                    <a:pt x="32552" y="22404"/>
                    <a:pt x="30400" y="21328"/>
                  </a:cubicBezTo>
                  <a:cubicBezTo>
                    <a:pt x="18832" y="17292"/>
                    <a:pt x="8609" y="10836"/>
                    <a:pt x="0" y="1958"/>
                  </a:cubicBezTo>
                  <a:cubicBezTo>
                    <a:pt x="538" y="-732"/>
                    <a:pt x="2152" y="-194"/>
                    <a:pt x="3766" y="882"/>
                  </a:cubicBezTo>
                  <a:close/>
                </a:path>
              </a:pathLst>
            </a:custGeom>
            <a:solidFill>
              <a:srgbClr val="DDC39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8" name="Полилиния: фигура 3417">
              <a:extLst>
                <a:ext uri="{FF2B5EF4-FFF2-40B4-BE49-F238E27FC236}">
                  <a16:creationId xmlns:a16="http://schemas.microsoft.com/office/drawing/2014/main" id="{1462DFA9-74C4-3738-2C3E-44B0B5C6F2D3}"/>
                </a:ext>
              </a:extLst>
            </p:cNvPr>
            <p:cNvSpPr/>
            <p:nvPr/>
          </p:nvSpPr>
          <p:spPr>
            <a:xfrm>
              <a:off x="4935232" y="7629442"/>
              <a:ext cx="32119" cy="11837"/>
            </a:xfrm>
            <a:custGeom>
              <a:avLst/>
              <a:gdLst>
                <a:gd name="connsiteX0" fmla="*/ 31476 w 32119"/>
                <a:gd name="connsiteY0" fmla="*/ 11837 h 11837"/>
                <a:gd name="connsiteX1" fmla="*/ 10761 w 32119"/>
                <a:gd name="connsiteY1" fmla="*/ 7264 h 11837"/>
                <a:gd name="connsiteX2" fmla="*/ 0 w 32119"/>
                <a:gd name="connsiteY2" fmla="*/ 807 h 11837"/>
                <a:gd name="connsiteX3" fmla="*/ 5111 w 32119"/>
                <a:gd name="connsiteY3" fmla="*/ 0 h 11837"/>
                <a:gd name="connsiteX4" fmla="*/ 31745 w 32119"/>
                <a:gd name="connsiteY4" fmla="*/ 10492 h 11837"/>
                <a:gd name="connsiteX5" fmla="*/ 31476 w 32119"/>
                <a:gd name="connsiteY5" fmla="*/ 11837 h 11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19" h="11837">
                  <a:moveTo>
                    <a:pt x="31476" y="11837"/>
                  </a:moveTo>
                  <a:cubicBezTo>
                    <a:pt x="24481" y="10761"/>
                    <a:pt x="17218" y="10223"/>
                    <a:pt x="10761" y="7264"/>
                  </a:cubicBezTo>
                  <a:cubicBezTo>
                    <a:pt x="7533" y="4304"/>
                    <a:pt x="807" y="7802"/>
                    <a:pt x="0" y="807"/>
                  </a:cubicBezTo>
                  <a:cubicBezTo>
                    <a:pt x="1883" y="807"/>
                    <a:pt x="3766" y="1614"/>
                    <a:pt x="5111" y="0"/>
                  </a:cubicBezTo>
                  <a:cubicBezTo>
                    <a:pt x="13989" y="3497"/>
                    <a:pt x="22867" y="6995"/>
                    <a:pt x="31745" y="10492"/>
                  </a:cubicBezTo>
                  <a:cubicBezTo>
                    <a:pt x="32283" y="11030"/>
                    <a:pt x="32283" y="11568"/>
                    <a:pt x="31476" y="11837"/>
                  </a:cubicBezTo>
                  <a:close/>
                </a:path>
              </a:pathLst>
            </a:custGeom>
            <a:solidFill>
              <a:srgbClr val="F2E5C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19" name="Полилиния: фигура 3418">
              <a:extLst>
                <a:ext uri="{FF2B5EF4-FFF2-40B4-BE49-F238E27FC236}">
                  <a16:creationId xmlns:a16="http://schemas.microsoft.com/office/drawing/2014/main" id="{00138194-1D9E-8FEE-555B-6C6EC27EA089}"/>
                </a:ext>
              </a:extLst>
            </p:cNvPr>
            <p:cNvSpPr/>
            <p:nvPr/>
          </p:nvSpPr>
          <p:spPr>
            <a:xfrm>
              <a:off x="4799643" y="7460763"/>
              <a:ext cx="30953" cy="10223"/>
            </a:xfrm>
            <a:custGeom>
              <a:avLst/>
              <a:gdLst>
                <a:gd name="connsiteX0" fmla="*/ 27172 w 30953"/>
                <a:gd name="connsiteY0" fmla="*/ 10223 h 10223"/>
                <a:gd name="connsiteX1" fmla="*/ 12644 w 30953"/>
                <a:gd name="connsiteY1" fmla="*/ 8340 h 10223"/>
                <a:gd name="connsiteX2" fmla="*/ 0 w 30953"/>
                <a:gd name="connsiteY2" fmla="*/ 1883 h 10223"/>
                <a:gd name="connsiteX3" fmla="*/ 538 w 30953"/>
                <a:gd name="connsiteY3" fmla="*/ 0 h 10223"/>
                <a:gd name="connsiteX4" fmla="*/ 30938 w 30953"/>
                <a:gd name="connsiteY4" fmla="*/ 7802 h 10223"/>
                <a:gd name="connsiteX5" fmla="*/ 27172 w 30953"/>
                <a:gd name="connsiteY5" fmla="*/ 10223 h 10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953" h="10223">
                  <a:moveTo>
                    <a:pt x="27172" y="10223"/>
                  </a:moveTo>
                  <a:cubicBezTo>
                    <a:pt x="22329" y="9685"/>
                    <a:pt x="17487" y="8878"/>
                    <a:pt x="12644" y="8340"/>
                  </a:cubicBezTo>
                  <a:cubicBezTo>
                    <a:pt x="8340" y="6188"/>
                    <a:pt x="4035" y="4035"/>
                    <a:pt x="0" y="1883"/>
                  </a:cubicBezTo>
                  <a:cubicBezTo>
                    <a:pt x="269" y="1345"/>
                    <a:pt x="269" y="538"/>
                    <a:pt x="538" y="0"/>
                  </a:cubicBezTo>
                  <a:cubicBezTo>
                    <a:pt x="10761" y="1883"/>
                    <a:pt x="20177" y="7533"/>
                    <a:pt x="30938" y="7802"/>
                  </a:cubicBezTo>
                  <a:cubicBezTo>
                    <a:pt x="31207" y="11030"/>
                    <a:pt x="27979" y="9147"/>
                    <a:pt x="27172" y="10223"/>
                  </a:cubicBezTo>
                  <a:close/>
                </a:path>
              </a:pathLst>
            </a:custGeom>
            <a:solidFill>
              <a:srgbClr val="E2CB9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0" name="Полилиния: фигура 3419">
              <a:extLst>
                <a:ext uri="{FF2B5EF4-FFF2-40B4-BE49-F238E27FC236}">
                  <a16:creationId xmlns:a16="http://schemas.microsoft.com/office/drawing/2014/main" id="{B2B9976F-ACEE-61AC-0B70-9A7B148B6863}"/>
                </a:ext>
              </a:extLst>
            </p:cNvPr>
            <p:cNvSpPr/>
            <p:nvPr/>
          </p:nvSpPr>
          <p:spPr>
            <a:xfrm>
              <a:off x="4878737" y="7595732"/>
              <a:ext cx="23674" cy="11111"/>
            </a:xfrm>
            <a:custGeom>
              <a:avLst/>
              <a:gdLst>
                <a:gd name="connsiteX0" fmla="*/ 6995 w 23674"/>
                <a:gd name="connsiteY0" fmla="*/ 7883 h 11111"/>
                <a:gd name="connsiteX1" fmla="*/ 12375 w 23674"/>
                <a:gd name="connsiteY1" fmla="*/ 8152 h 11111"/>
                <a:gd name="connsiteX2" fmla="*/ 0 w 23674"/>
                <a:gd name="connsiteY2" fmla="*/ 81 h 11111"/>
                <a:gd name="connsiteX3" fmla="*/ 23674 w 23674"/>
                <a:gd name="connsiteY3" fmla="*/ 8152 h 11111"/>
                <a:gd name="connsiteX4" fmla="*/ 19908 w 23674"/>
                <a:gd name="connsiteY4" fmla="*/ 8421 h 11111"/>
                <a:gd name="connsiteX5" fmla="*/ 21253 w 23674"/>
                <a:gd name="connsiteY5" fmla="*/ 11111 h 11111"/>
                <a:gd name="connsiteX6" fmla="*/ 6995 w 23674"/>
                <a:gd name="connsiteY6" fmla="*/ 7883 h 11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74" h="11111">
                  <a:moveTo>
                    <a:pt x="6995" y="7883"/>
                  </a:moveTo>
                  <a:cubicBezTo>
                    <a:pt x="8609" y="7883"/>
                    <a:pt x="10223" y="8152"/>
                    <a:pt x="12375" y="8152"/>
                  </a:cubicBezTo>
                  <a:cubicBezTo>
                    <a:pt x="7802" y="5193"/>
                    <a:pt x="4035" y="2772"/>
                    <a:pt x="0" y="81"/>
                  </a:cubicBezTo>
                  <a:cubicBezTo>
                    <a:pt x="9147" y="-726"/>
                    <a:pt x="16142" y="4655"/>
                    <a:pt x="23674" y="8152"/>
                  </a:cubicBezTo>
                  <a:cubicBezTo>
                    <a:pt x="22329" y="8152"/>
                    <a:pt x="21253" y="8421"/>
                    <a:pt x="19908" y="8421"/>
                  </a:cubicBezTo>
                  <a:cubicBezTo>
                    <a:pt x="20446" y="9228"/>
                    <a:pt x="20984" y="10304"/>
                    <a:pt x="21253" y="11111"/>
                  </a:cubicBezTo>
                  <a:cubicBezTo>
                    <a:pt x="16949" y="9766"/>
                    <a:pt x="11299" y="11918"/>
                    <a:pt x="6995" y="7883"/>
                  </a:cubicBezTo>
                  <a:close/>
                </a:path>
              </a:pathLst>
            </a:custGeom>
            <a:solidFill>
              <a:srgbClr val="E4CEA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1" name="Полилиния: фигура 3420">
              <a:extLst>
                <a:ext uri="{FF2B5EF4-FFF2-40B4-BE49-F238E27FC236}">
                  <a16:creationId xmlns:a16="http://schemas.microsoft.com/office/drawing/2014/main" id="{58AE5C6A-3F0E-72D5-FCF1-CC9B7EC98860}"/>
                </a:ext>
              </a:extLst>
            </p:cNvPr>
            <p:cNvSpPr/>
            <p:nvPr/>
          </p:nvSpPr>
          <p:spPr>
            <a:xfrm>
              <a:off x="4838114" y="7472600"/>
              <a:ext cx="28516" cy="12913"/>
            </a:xfrm>
            <a:custGeom>
              <a:avLst/>
              <a:gdLst>
                <a:gd name="connsiteX0" fmla="*/ 15872 w 28516"/>
                <a:gd name="connsiteY0" fmla="*/ 5649 h 12913"/>
                <a:gd name="connsiteX1" fmla="*/ 28517 w 28516"/>
                <a:gd name="connsiteY1" fmla="*/ 12913 h 12913"/>
                <a:gd name="connsiteX2" fmla="*/ 0 w 28516"/>
                <a:gd name="connsiteY2" fmla="*/ 0 h 12913"/>
                <a:gd name="connsiteX3" fmla="*/ 15872 w 28516"/>
                <a:gd name="connsiteY3" fmla="*/ 5649 h 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516" h="12913">
                  <a:moveTo>
                    <a:pt x="15872" y="5649"/>
                  </a:moveTo>
                  <a:cubicBezTo>
                    <a:pt x="19370" y="9416"/>
                    <a:pt x="25019" y="8878"/>
                    <a:pt x="28517" y="12913"/>
                  </a:cubicBezTo>
                  <a:cubicBezTo>
                    <a:pt x="17487" y="12106"/>
                    <a:pt x="8340" y="7264"/>
                    <a:pt x="0" y="0"/>
                  </a:cubicBezTo>
                  <a:cubicBezTo>
                    <a:pt x="5919" y="269"/>
                    <a:pt x="10223" y="4842"/>
                    <a:pt x="15872" y="5649"/>
                  </a:cubicBezTo>
                  <a:close/>
                </a:path>
              </a:pathLst>
            </a:custGeom>
            <a:solidFill>
              <a:srgbClr val="ECDDB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2" name="Полилиния: фигура 3421">
              <a:extLst>
                <a:ext uri="{FF2B5EF4-FFF2-40B4-BE49-F238E27FC236}">
                  <a16:creationId xmlns:a16="http://schemas.microsoft.com/office/drawing/2014/main" id="{F1DD426C-3FBA-3792-E6A3-CC30B43D625C}"/>
                </a:ext>
              </a:extLst>
            </p:cNvPr>
            <p:cNvSpPr/>
            <p:nvPr/>
          </p:nvSpPr>
          <p:spPr>
            <a:xfrm>
              <a:off x="4507078" y="7674278"/>
              <a:ext cx="16007" cy="14079"/>
            </a:xfrm>
            <a:custGeom>
              <a:avLst/>
              <a:gdLst>
                <a:gd name="connsiteX0" fmla="*/ 15469 w 16007"/>
                <a:gd name="connsiteY0" fmla="*/ 7354 h 14079"/>
                <a:gd name="connsiteX1" fmla="*/ 11703 w 16007"/>
                <a:gd name="connsiteY1" fmla="*/ 7623 h 14079"/>
                <a:gd name="connsiteX2" fmla="*/ 13317 w 16007"/>
                <a:gd name="connsiteY2" fmla="*/ 10583 h 14079"/>
                <a:gd name="connsiteX3" fmla="*/ 16007 w 16007"/>
                <a:gd name="connsiteY3" fmla="*/ 14080 h 14079"/>
                <a:gd name="connsiteX4" fmla="*/ 673 w 16007"/>
                <a:gd name="connsiteY4" fmla="*/ 4126 h 14079"/>
                <a:gd name="connsiteX5" fmla="*/ 3363 w 16007"/>
                <a:gd name="connsiteY5" fmla="*/ 898 h 14079"/>
                <a:gd name="connsiteX6" fmla="*/ 15469 w 16007"/>
                <a:gd name="connsiteY6" fmla="*/ 7354 h 14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007" h="14079">
                  <a:moveTo>
                    <a:pt x="15469" y="7354"/>
                  </a:moveTo>
                  <a:cubicBezTo>
                    <a:pt x="14124" y="7354"/>
                    <a:pt x="12241" y="7085"/>
                    <a:pt x="11703" y="7623"/>
                  </a:cubicBezTo>
                  <a:cubicBezTo>
                    <a:pt x="10627" y="8968"/>
                    <a:pt x="12510" y="9506"/>
                    <a:pt x="13317" y="10583"/>
                  </a:cubicBezTo>
                  <a:cubicBezTo>
                    <a:pt x="14393" y="11659"/>
                    <a:pt x="15200" y="13004"/>
                    <a:pt x="16007" y="14080"/>
                  </a:cubicBezTo>
                  <a:cubicBezTo>
                    <a:pt x="10357" y="11659"/>
                    <a:pt x="5784" y="7623"/>
                    <a:pt x="673" y="4126"/>
                  </a:cubicBezTo>
                  <a:cubicBezTo>
                    <a:pt x="673" y="2243"/>
                    <a:pt x="-2018" y="-1793"/>
                    <a:pt x="3363" y="898"/>
                  </a:cubicBezTo>
                  <a:cubicBezTo>
                    <a:pt x="7667" y="2781"/>
                    <a:pt x="11703" y="5202"/>
                    <a:pt x="15469" y="7354"/>
                  </a:cubicBezTo>
                  <a:close/>
                </a:path>
              </a:pathLst>
            </a:custGeom>
            <a:solidFill>
              <a:srgbClr val="731C4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3" name="Полилиния: фигура 3422">
              <a:extLst>
                <a:ext uri="{FF2B5EF4-FFF2-40B4-BE49-F238E27FC236}">
                  <a16:creationId xmlns:a16="http://schemas.microsoft.com/office/drawing/2014/main" id="{19B5B64A-D834-A8BB-5CE9-3701E2630DBA}"/>
                </a:ext>
              </a:extLst>
            </p:cNvPr>
            <p:cNvSpPr/>
            <p:nvPr/>
          </p:nvSpPr>
          <p:spPr>
            <a:xfrm>
              <a:off x="4791842" y="7667455"/>
              <a:ext cx="17217" cy="17136"/>
            </a:xfrm>
            <a:custGeom>
              <a:avLst/>
              <a:gdLst>
                <a:gd name="connsiteX0" fmla="*/ 0 w 17217"/>
                <a:gd name="connsiteY0" fmla="*/ 17137 h 17136"/>
                <a:gd name="connsiteX1" fmla="*/ 10761 w 17217"/>
                <a:gd name="connsiteY1" fmla="*/ 2071 h 17136"/>
                <a:gd name="connsiteX2" fmla="*/ 17218 w 17217"/>
                <a:gd name="connsiteY2" fmla="*/ 3147 h 17136"/>
                <a:gd name="connsiteX3" fmla="*/ 0 w 17217"/>
                <a:gd name="connsiteY3" fmla="*/ 17137 h 17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17" h="17136">
                  <a:moveTo>
                    <a:pt x="0" y="17137"/>
                  </a:moveTo>
                  <a:cubicBezTo>
                    <a:pt x="2421" y="11487"/>
                    <a:pt x="7264" y="7183"/>
                    <a:pt x="10761" y="2071"/>
                  </a:cubicBezTo>
                  <a:cubicBezTo>
                    <a:pt x="13451" y="-1964"/>
                    <a:pt x="15334" y="726"/>
                    <a:pt x="17218" y="3147"/>
                  </a:cubicBezTo>
                  <a:cubicBezTo>
                    <a:pt x="11299" y="7990"/>
                    <a:pt x="6995" y="14178"/>
                    <a:pt x="0" y="17137"/>
                  </a:cubicBezTo>
                  <a:close/>
                </a:path>
              </a:pathLst>
            </a:custGeom>
            <a:solidFill>
              <a:srgbClr val="A5468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4" name="Полилиния: фигура 3423">
              <a:extLst>
                <a:ext uri="{FF2B5EF4-FFF2-40B4-BE49-F238E27FC236}">
                  <a16:creationId xmlns:a16="http://schemas.microsoft.com/office/drawing/2014/main" id="{BAF25B2E-4BF8-0EA5-05EE-1481841FA459}"/>
                </a:ext>
              </a:extLst>
            </p:cNvPr>
            <p:cNvSpPr/>
            <p:nvPr/>
          </p:nvSpPr>
          <p:spPr>
            <a:xfrm>
              <a:off x="4923868" y="7626973"/>
              <a:ext cx="22125" cy="10960"/>
            </a:xfrm>
            <a:custGeom>
              <a:avLst/>
              <a:gdLst>
                <a:gd name="connsiteX0" fmla="*/ 11364 w 22125"/>
                <a:gd name="connsiteY0" fmla="*/ 3276 h 10960"/>
                <a:gd name="connsiteX1" fmla="*/ 22125 w 22125"/>
                <a:gd name="connsiteY1" fmla="*/ 9733 h 10960"/>
                <a:gd name="connsiteX2" fmla="*/ 17014 w 22125"/>
                <a:gd name="connsiteY2" fmla="*/ 10540 h 10960"/>
                <a:gd name="connsiteX3" fmla="*/ 8943 w 22125"/>
                <a:gd name="connsiteY3" fmla="*/ 7849 h 10960"/>
                <a:gd name="connsiteX4" fmla="*/ 6253 w 22125"/>
                <a:gd name="connsiteY4" fmla="*/ 7580 h 10960"/>
                <a:gd name="connsiteX5" fmla="*/ 65 w 22125"/>
                <a:gd name="connsiteY5" fmla="*/ 1931 h 10960"/>
                <a:gd name="connsiteX6" fmla="*/ 2217 w 22125"/>
                <a:gd name="connsiteY6" fmla="*/ 317 h 10960"/>
                <a:gd name="connsiteX7" fmla="*/ 11364 w 22125"/>
                <a:gd name="connsiteY7" fmla="*/ 3276 h 10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25" h="10960">
                  <a:moveTo>
                    <a:pt x="11364" y="3276"/>
                  </a:moveTo>
                  <a:cubicBezTo>
                    <a:pt x="14323" y="6504"/>
                    <a:pt x="19435" y="5966"/>
                    <a:pt x="22125" y="9733"/>
                  </a:cubicBezTo>
                  <a:cubicBezTo>
                    <a:pt x="20242" y="9733"/>
                    <a:pt x="18359" y="8925"/>
                    <a:pt x="17014" y="10540"/>
                  </a:cubicBezTo>
                  <a:cubicBezTo>
                    <a:pt x="13516" y="12154"/>
                    <a:pt x="11633" y="8656"/>
                    <a:pt x="8943" y="7849"/>
                  </a:cubicBezTo>
                  <a:cubicBezTo>
                    <a:pt x="8136" y="7849"/>
                    <a:pt x="7060" y="7580"/>
                    <a:pt x="6253" y="7580"/>
                  </a:cubicBezTo>
                  <a:cubicBezTo>
                    <a:pt x="4100" y="5697"/>
                    <a:pt x="2217" y="3814"/>
                    <a:pt x="65" y="1931"/>
                  </a:cubicBezTo>
                  <a:cubicBezTo>
                    <a:pt x="-204" y="317"/>
                    <a:pt x="334" y="-490"/>
                    <a:pt x="2217" y="317"/>
                  </a:cubicBezTo>
                  <a:cubicBezTo>
                    <a:pt x="4907" y="1393"/>
                    <a:pt x="7867" y="3276"/>
                    <a:pt x="11364" y="3276"/>
                  </a:cubicBezTo>
                  <a:close/>
                </a:path>
              </a:pathLst>
            </a:custGeom>
            <a:solidFill>
              <a:srgbClr val="DBC39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5" name="Полилиния: фигура 3424">
              <a:extLst>
                <a:ext uri="{FF2B5EF4-FFF2-40B4-BE49-F238E27FC236}">
                  <a16:creationId xmlns:a16="http://schemas.microsoft.com/office/drawing/2014/main" id="{413AE28F-7F3E-A52A-C441-6F8AB1F50FD5}"/>
                </a:ext>
              </a:extLst>
            </p:cNvPr>
            <p:cNvSpPr/>
            <p:nvPr/>
          </p:nvSpPr>
          <p:spPr>
            <a:xfrm>
              <a:off x="4814171" y="7558957"/>
              <a:ext cx="23674" cy="12913"/>
            </a:xfrm>
            <a:custGeom>
              <a:avLst/>
              <a:gdLst>
                <a:gd name="connsiteX0" fmla="*/ 0 w 23674"/>
                <a:gd name="connsiteY0" fmla="*/ 1345 h 12913"/>
                <a:gd name="connsiteX1" fmla="*/ 3497 w 23674"/>
                <a:gd name="connsiteY1" fmla="*/ 0 h 12913"/>
                <a:gd name="connsiteX2" fmla="*/ 23674 w 23674"/>
                <a:gd name="connsiteY2" fmla="*/ 12913 h 12913"/>
                <a:gd name="connsiteX3" fmla="*/ 0 w 23674"/>
                <a:gd name="connsiteY3" fmla="*/ 1345 h 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74" h="12913">
                  <a:moveTo>
                    <a:pt x="0" y="1345"/>
                  </a:moveTo>
                  <a:cubicBezTo>
                    <a:pt x="1345" y="1614"/>
                    <a:pt x="2690" y="1345"/>
                    <a:pt x="3497" y="0"/>
                  </a:cubicBezTo>
                  <a:cubicBezTo>
                    <a:pt x="9954" y="3228"/>
                    <a:pt x="16410" y="6726"/>
                    <a:pt x="23674" y="12913"/>
                  </a:cubicBezTo>
                  <a:cubicBezTo>
                    <a:pt x="13720" y="10492"/>
                    <a:pt x="6726" y="6457"/>
                    <a:pt x="0" y="1345"/>
                  </a:cubicBezTo>
                  <a:close/>
                </a:path>
              </a:pathLst>
            </a:custGeom>
            <a:solidFill>
              <a:srgbClr val="E3CDA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6" name="Полилиния: фигура 3425">
              <a:extLst>
                <a:ext uri="{FF2B5EF4-FFF2-40B4-BE49-F238E27FC236}">
                  <a16:creationId xmlns:a16="http://schemas.microsoft.com/office/drawing/2014/main" id="{7A47CB86-265C-BF20-6DDC-7B902C05A03D}"/>
                </a:ext>
              </a:extLst>
            </p:cNvPr>
            <p:cNvSpPr/>
            <p:nvPr/>
          </p:nvSpPr>
          <p:spPr>
            <a:xfrm>
              <a:off x="4890574" y="7627290"/>
              <a:ext cx="24212" cy="9415"/>
            </a:xfrm>
            <a:custGeom>
              <a:avLst/>
              <a:gdLst>
                <a:gd name="connsiteX0" fmla="*/ 24212 w 24212"/>
                <a:gd name="connsiteY0" fmla="*/ 8340 h 9415"/>
                <a:gd name="connsiteX1" fmla="*/ 19101 w 24212"/>
                <a:gd name="connsiteY1" fmla="*/ 9416 h 9415"/>
                <a:gd name="connsiteX2" fmla="*/ 0 w 24212"/>
                <a:gd name="connsiteY2" fmla="*/ 0 h 9415"/>
                <a:gd name="connsiteX3" fmla="*/ 24212 w 24212"/>
                <a:gd name="connsiteY3" fmla="*/ 8340 h 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212" h="9415">
                  <a:moveTo>
                    <a:pt x="24212" y="8340"/>
                  </a:moveTo>
                  <a:cubicBezTo>
                    <a:pt x="22329" y="8340"/>
                    <a:pt x="20446" y="7533"/>
                    <a:pt x="19101" y="9416"/>
                  </a:cubicBezTo>
                  <a:cubicBezTo>
                    <a:pt x="12375" y="6995"/>
                    <a:pt x="6726" y="2421"/>
                    <a:pt x="0" y="0"/>
                  </a:cubicBezTo>
                  <a:cubicBezTo>
                    <a:pt x="8609" y="538"/>
                    <a:pt x="16411" y="4035"/>
                    <a:pt x="24212" y="8340"/>
                  </a:cubicBezTo>
                  <a:close/>
                </a:path>
              </a:pathLst>
            </a:custGeom>
            <a:solidFill>
              <a:srgbClr val="E5CFA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7" name="Полилиния: фигура 3426">
              <a:extLst>
                <a:ext uri="{FF2B5EF4-FFF2-40B4-BE49-F238E27FC236}">
                  <a16:creationId xmlns:a16="http://schemas.microsoft.com/office/drawing/2014/main" id="{F1305510-F311-5C4A-6D19-66BDDF5A89CA}"/>
                </a:ext>
              </a:extLst>
            </p:cNvPr>
            <p:cNvSpPr/>
            <p:nvPr/>
          </p:nvSpPr>
          <p:spPr>
            <a:xfrm>
              <a:off x="4732925" y="7491432"/>
              <a:ext cx="17217" cy="18293"/>
            </a:xfrm>
            <a:custGeom>
              <a:avLst/>
              <a:gdLst>
                <a:gd name="connsiteX0" fmla="*/ 15603 w 17217"/>
                <a:gd name="connsiteY0" fmla="*/ 18294 h 18293"/>
                <a:gd name="connsiteX1" fmla="*/ 0 w 17217"/>
                <a:gd name="connsiteY1" fmla="*/ 0 h 18293"/>
                <a:gd name="connsiteX2" fmla="*/ 17218 w 17217"/>
                <a:gd name="connsiteY2" fmla="*/ 16949 h 18293"/>
                <a:gd name="connsiteX3" fmla="*/ 15603 w 17217"/>
                <a:gd name="connsiteY3" fmla="*/ 18294 h 1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17" h="18293">
                  <a:moveTo>
                    <a:pt x="15603" y="18294"/>
                  </a:moveTo>
                  <a:cubicBezTo>
                    <a:pt x="9147" y="13451"/>
                    <a:pt x="2421" y="8609"/>
                    <a:pt x="0" y="0"/>
                  </a:cubicBezTo>
                  <a:cubicBezTo>
                    <a:pt x="5650" y="5649"/>
                    <a:pt x="11568" y="11299"/>
                    <a:pt x="17218" y="16949"/>
                  </a:cubicBezTo>
                  <a:cubicBezTo>
                    <a:pt x="16949" y="17756"/>
                    <a:pt x="16411" y="18294"/>
                    <a:pt x="15603" y="18294"/>
                  </a:cubicBezTo>
                  <a:close/>
                </a:path>
              </a:pathLst>
            </a:custGeom>
            <a:solidFill>
              <a:srgbClr val="F2E2C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8" name="Полилиния: фигура 3427">
              <a:extLst>
                <a:ext uri="{FF2B5EF4-FFF2-40B4-BE49-F238E27FC236}">
                  <a16:creationId xmlns:a16="http://schemas.microsoft.com/office/drawing/2014/main" id="{14F58181-E77A-94EB-DD5F-7ECB3AFF35A3}"/>
                </a:ext>
              </a:extLst>
            </p:cNvPr>
            <p:cNvSpPr/>
            <p:nvPr/>
          </p:nvSpPr>
          <p:spPr>
            <a:xfrm>
              <a:off x="4780812" y="7560117"/>
              <a:ext cx="10492" cy="10408"/>
            </a:xfrm>
            <a:custGeom>
              <a:avLst/>
              <a:gdLst>
                <a:gd name="connsiteX0" fmla="*/ 10492 w 10492"/>
                <a:gd name="connsiteY0" fmla="*/ 10408 h 10408"/>
                <a:gd name="connsiteX1" fmla="*/ 0 w 10492"/>
                <a:gd name="connsiteY1" fmla="*/ 2338 h 10408"/>
                <a:gd name="connsiteX2" fmla="*/ 1614 w 10492"/>
                <a:gd name="connsiteY2" fmla="*/ 2338 h 10408"/>
                <a:gd name="connsiteX3" fmla="*/ 9954 w 10492"/>
                <a:gd name="connsiteY3" fmla="*/ 8256 h 10408"/>
                <a:gd name="connsiteX4" fmla="*/ 10492 w 10492"/>
                <a:gd name="connsiteY4" fmla="*/ 10408 h 10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92" h="10408">
                  <a:moveTo>
                    <a:pt x="10492" y="10408"/>
                  </a:moveTo>
                  <a:cubicBezTo>
                    <a:pt x="6457" y="8525"/>
                    <a:pt x="3228" y="5297"/>
                    <a:pt x="0" y="2338"/>
                  </a:cubicBezTo>
                  <a:cubicBezTo>
                    <a:pt x="538" y="2338"/>
                    <a:pt x="1076" y="2338"/>
                    <a:pt x="1614" y="2338"/>
                  </a:cubicBezTo>
                  <a:cubicBezTo>
                    <a:pt x="11030" y="-1429"/>
                    <a:pt x="11030" y="-1429"/>
                    <a:pt x="9954" y="8256"/>
                  </a:cubicBezTo>
                  <a:cubicBezTo>
                    <a:pt x="9685" y="8794"/>
                    <a:pt x="10223" y="9601"/>
                    <a:pt x="10492" y="10408"/>
                  </a:cubicBezTo>
                  <a:close/>
                </a:path>
              </a:pathLst>
            </a:custGeom>
            <a:solidFill>
              <a:srgbClr val="F5EED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29" name="Полилиния: фигура 3428">
              <a:extLst>
                <a:ext uri="{FF2B5EF4-FFF2-40B4-BE49-F238E27FC236}">
                  <a16:creationId xmlns:a16="http://schemas.microsoft.com/office/drawing/2014/main" id="{A4472166-ED74-4EBD-F8E4-2C99C78C0FE3}"/>
                </a:ext>
              </a:extLst>
            </p:cNvPr>
            <p:cNvSpPr/>
            <p:nvPr/>
          </p:nvSpPr>
          <p:spPr>
            <a:xfrm>
              <a:off x="4841611" y="7572947"/>
              <a:ext cx="17486" cy="11568"/>
            </a:xfrm>
            <a:custGeom>
              <a:avLst/>
              <a:gdLst>
                <a:gd name="connsiteX0" fmla="*/ 17487 w 17486"/>
                <a:gd name="connsiteY0" fmla="*/ 10223 h 11568"/>
                <a:gd name="connsiteX1" fmla="*/ 13989 w 17486"/>
                <a:gd name="connsiteY1" fmla="*/ 11568 h 11568"/>
                <a:gd name="connsiteX2" fmla="*/ 0 w 17486"/>
                <a:gd name="connsiteY2" fmla="*/ 0 h 11568"/>
                <a:gd name="connsiteX3" fmla="*/ 17487 w 17486"/>
                <a:gd name="connsiteY3" fmla="*/ 10223 h 1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86" h="11568">
                  <a:moveTo>
                    <a:pt x="17487" y="10223"/>
                  </a:moveTo>
                  <a:cubicBezTo>
                    <a:pt x="16142" y="10223"/>
                    <a:pt x="14796" y="10223"/>
                    <a:pt x="13989" y="11568"/>
                  </a:cubicBezTo>
                  <a:cubicBezTo>
                    <a:pt x="9685" y="8071"/>
                    <a:pt x="4304" y="6188"/>
                    <a:pt x="0" y="0"/>
                  </a:cubicBezTo>
                  <a:cubicBezTo>
                    <a:pt x="7802" y="2421"/>
                    <a:pt x="13451" y="5111"/>
                    <a:pt x="17487" y="10223"/>
                  </a:cubicBezTo>
                  <a:close/>
                </a:path>
              </a:pathLst>
            </a:custGeom>
            <a:solidFill>
              <a:srgbClr val="E7D2A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0" name="Полилиния: фигура 3429">
              <a:extLst>
                <a:ext uri="{FF2B5EF4-FFF2-40B4-BE49-F238E27FC236}">
                  <a16:creationId xmlns:a16="http://schemas.microsoft.com/office/drawing/2014/main" id="{3FFA5259-2C5A-E940-2E22-73A827A5BB7D}"/>
                </a:ext>
              </a:extLst>
            </p:cNvPr>
            <p:cNvSpPr/>
            <p:nvPr/>
          </p:nvSpPr>
          <p:spPr>
            <a:xfrm>
              <a:off x="4525507" y="7657151"/>
              <a:ext cx="18024" cy="8877"/>
            </a:xfrm>
            <a:custGeom>
              <a:avLst/>
              <a:gdLst>
                <a:gd name="connsiteX0" fmla="*/ 807 w 18024"/>
                <a:gd name="connsiteY0" fmla="*/ 0 h 8877"/>
                <a:gd name="connsiteX1" fmla="*/ 18025 w 18024"/>
                <a:gd name="connsiteY1" fmla="*/ 7533 h 8877"/>
                <a:gd name="connsiteX2" fmla="*/ 14258 w 18024"/>
                <a:gd name="connsiteY2" fmla="*/ 8878 h 8877"/>
                <a:gd name="connsiteX3" fmla="*/ 0 w 18024"/>
                <a:gd name="connsiteY3" fmla="*/ 807 h 8877"/>
                <a:gd name="connsiteX4" fmla="*/ 807 w 18024"/>
                <a:gd name="connsiteY4" fmla="*/ 0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24" h="8877">
                  <a:moveTo>
                    <a:pt x="807" y="0"/>
                  </a:moveTo>
                  <a:cubicBezTo>
                    <a:pt x="6995" y="1345"/>
                    <a:pt x="13182" y="2959"/>
                    <a:pt x="18025" y="7533"/>
                  </a:cubicBezTo>
                  <a:cubicBezTo>
                    <a:pt x="16949" y="8609"/>
                    <a:pt x="15872" y="8878"/>
                    <a:pt x="14258" y="8878"/>
                  </a:cubicBezTo>
                  <a:cubicBezTo>
                    <a:pt x="9147" y="6995"/>
                    <a:pt x="3228" y="6457"/>
                    <a:pt x="0" y="807"/>
                  </a:cubicBezTo>
                  <a:cubicBezTo>
                    <a:pt x="269" y="538"/>
                    <a:pt x="538" y="269"/>
                    <a:pt x="807" y="0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1" name="Полилиния: фигура 3430">
              <a:extLst>
                <a:ext uri="{FF2B5EF4-FFF2-40B4-BE49-F238E27FC236}">
                  <a16:creationId xmlns:a16="http://schemas.microsoft.com/office/drawing/2014/main" id="{1C900D8F-D4DB-C099-646F-BC098B05CF75}"/>
                </a:ext>
              </a:extLst>
            </p:cNvPr>
            <p:cNvSpPr/>
            <p:nvPr/>
          </p:nvSpPr>
          <p:spPr>
            <a:xfrm>
              <a:off x="4516091" y="7631626"/>
              <a:ext cx="14258" cy="8038"/>
            </a:xfrm>
            <a:custGeom>
              <a:avLst/>
              <a:gdLst>
                <a:gd name="connsiteX0" fmla="*/ 14258 w 14258"/>
                <a:gd name="connsiteY0" fmla="*/ 5079 h 8038"/>
                <a:gd name="connsiteX1" fmla="*/ 12106 w 14258"/>
                <a:gd name="connsiteY1" fmla="*/ 8039 h 8038"/>
                <a:gd name="connsiteX2" fmla="*/ 0 w 14258"/>
                <a:gd name="connsiteY2" fmla="*/ 2927 h 8038"/>
                <a:gd name="connsiteX3" fmla="*/ 7802 w 14258"/>
                <a:gd name="connsiteY3" fmla="*/ 506 h 8038"/>
                <a:gd name="connsiteX4" fmla="*/ 14258 w 14258"/>
                <a:gd name="connsiteY4" fmla="*/ 5079 h 8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58" h="8038">
                  <a:moveTo>
                    <a:pt x="14258" y="5079"/>
                  </a:moveTo>
                  <a:cubicBezTo>
                    <a:pt x="13451" y="6155"/>
                    <a:pt x="12913" y="7232"/>
                    <a:pt x="12106" y="8039"/>
                  </a:cubicBezTo>
                  <a:cubicBezTo>
                    <a:pt x="7533" y="7770"/>
                    <a:pt x="4035" y="4272"/>
                    <a:pt x="0" y="2927"/>
                  </a:cubicBezTo>
                  <a:cubicBezTo>
                    <a:pt x="1345" y="-1646"/>
                    <a:pt x="4843" y="506"/>
                    <a:pt x="7802" y="506"/>
                  </a:cubicBezTo>
                  <a:cubicBezTo>
                    <a:pt x="10492" y="1044"/>
                    <a:pt x="13182" y="2120"/>
                    <a:pt x="14258" y="5079"/>
                  </a:cubicBezTo>
                  <a:close/>
                </a:path>
              </a:pathLst>
            </a:custGeom>
            <a:solidFill>
              <a:srgbClr val="C073A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2" name="Полилиния: фигура 3431">
              <a:extLst>
                <a:ext uri="{FF2B5EF4-FFF2-40B4-BE49-F238E27FC236}">
                  <a16:creationId xmlns:a16="http://schemas.microsoft.com/office/drawing/2014/main" id="{F7331158-A856-0B97-9898-D91256480D43}"/>
                </a:ext>
              </a:extLst>
            </p:cNvPr>
            <p:cNvSpPr/>
            <p:nvPr/>
          </p:nvSpPr>
          <p:spPr>
            <a:xfrm>
              <a:off x="4748529" y="7508380"/>
              <a:ext cx="13720" cy="11568"/>
            </a:xfrm>
            <a:custGeom>
              <a:avLst/>
              <a:gdLst>
                <a:gd name="connsiteX0" fmla="*/ 0 w 13720"/>
                <a:gd name="connsiteY0" fmla="*/ 1345 h 11568"/>
                <a:gd name="connsiteX1" fmla="*/ 1883 w 13720"/>
                <a:gd name="connsiteY1" fmla="*/ 0 h 11568"/>
                <a:gd name="connsiteX2" fmla="*/ 13720 w 13720"/>
                <a:gd name="connsiteY2" fmla="*/ 9954 h 11568"/>
                <a:gd name="connsiteX3" fmla="*/ 11568 w 13720"/>
                <a:gd name="connsiteY3" fmla="*/ 11568 h 11568"/>
                <a:gd name="connsiteX4" fmla="*/ 0 w 13720"/>
                <a:gd name="connsiteY4" fmla="*/ 1345 h 1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20" h="11568">
                  <a:moveTo>
                    <a:pt x="0" y="1345"/>
                  </a:moveTo>
                  <a:cubicBezTo>
                    <a:pt x="538" y="807"/>
                    <a:pt x="1076" y="538"/>
                    <a:pt x="1883" y="0"/>
                  </a:cubicBezTo>
                  <a:cubicBezTo>
                    <a:pt x="6188" y="2959"/>
                    <a:pt x="10492" y="5650"/>
                    <a:pt x="13720" y="9954"/>
                  </a:cubicBezTo>
                  <a:cubicBezTo>
                    <a:pt x="12913" y="10492"/>
                    <a:pt x="12375" y="11030"/>
                    <a:pt x="11568" y="11568"/>
                  </a:cubicBezTo>
                  <a:cubicBezTo>
                    <a:pt x="7802" y="8071"/>
                    <a:pt x="3766" y="4842"/>
                    <a:pt x="0" y="1345"/>
                  </a:cubicBezTo>
                  <a:close/>
                </a:path>
              </a:pathLst>
            </a:custGeom>
            <a:solidFill>
              <a:srgbClr val="E9D4B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3" name="Полилиния: фигура 3432">
              <a:extLst>
                <a:ext uri="{FF2B5EF4-FFF2-40B4-BE49-F238E27FC236}">
                  <a16:creationId xmlns:a16="http://schemas.microsoft.com/office/drawing/2014/main" id="{A5946382-33CF-1DB5-546A-6BDE9789AF1C}"/>
                </a:ext>
              </a:extLst>
            </p:cNvPr>
            <p:cNvSpPr/>
            <p:nvPr/>
          </p:nvSpPr>
          <p:spPr>
            <a:xfrm>
              <a:off x="4803948" y="7481893"/>
              <a:ext cx="14258" cy="3620"/>
            </a:xfrm>
            <a:custGeom>
              <a:avLst/>
              <a:gdLst>
                <a:gd name="connsiteX0" fmla="*/ 14258 w 14258"/>
                <a:gd name="connsiteY0" fmla="*/ 2814 h 3620"/>
                <a:gd name="connsiteX1" fmla="*/ 7533 w 14258"/>
                <a:gd name="connsiteY1" fmla="*/ 3621 h 3620"/>
                <a:gd name="connsiteX2" fmla="*/ 0 w 14258"/>
                <a:gd name="connsiteY2" fmla="*/ 392 h 3620"/>
                <a:gd name="connsiteX3" fmla="*/ 14258 w 14258"/>
                <a:gd name="connsiteY3" fmla="*/ 2814 h 3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58" h="3620">
                  <a:moveTo>
                    <a:pt x="14258" y="2814"/>
                  </a:moveTo>
                  <a:cubicBezTo>
                    <a:pt x="11837" y="2814"/>
                    <a:pt x="9416" y="1469"/>
                    <a:pt x="7533" y="3621"/>
                  </a:cubicBezTo>
                  <a:cubicBezTo>
                    <a:pt x="5111" y="2814"/>
                    <a:pt x="2152" y="3890"/>
                    <a:pt x="0" y="392"/>
                  </a:cubicBezTo>
                  <a:cubicBezTo>
                    <a:pt x="5381" y="-415"/>
                    <a:pt x="9954" y="-146"/>
                    <a:pt x="14258" y="2814"/>
                  </a:cubicBezTo>
                  <a:close/>
                </a:path>
              </a:pathLst>
            </a:custGeom>
            <a:solidFill>
              <a:srgbClr val="E5D0A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4" name="Полилиния: фигура 3433">
              <a:extLst>
                <a:ext uri="{FF2B5EF4-FFF2-40B4-BE49-F238E27FC236}">
                  <a16:creationId xmlns:a16="http://schemas.microsoft.com/office/drawing/2014/main" id="{31BACC71-AB54-333D-231C-F1DC1B509A10}"/>
                </a:ext>
              </a:extLst>
            </p:cNvPr>
            <p:cNvSpPr/>
            <p:nvPr/>
          </p:nvSpPr>
          <p:spPr>
            <a:xfrm>
              <a:off x="4744039" y="7520756"/>
              <a:ext cx="6713" cy="7801"/>
            </a:xfrm>
            <a:custGeom>
              <a:avLst/>
              <a:gdLst>
                <a:gd name="connsiteX0" fmla="*/ 5297 w 6713"/>
                <a:gd name="connsiteY0" fmla="*/ 7802 h 7801"/>
                <a:gd name="connsiteX1" fmla="*/ 1262 w 6713"/>
                <a:gd name="connsiteY1" fmla="*/ 0 h 7801"/>
                <a:gd name="connsiteX2" fmla="*/ 5297 w 6713"/>
                <a:gd name="connsiteY2" fmla="*/ 7802 h 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13" h="7801">
                  <a:moveTo>
                    <a:pt x="5297" y="7802"/>
                  </a:moveTo>
                  <a:cubicBezTo>
                    <a:pt x="2338" y="5919"/>
                    <a:pt x="-2236" y="5111"/>
                    <a:pt x="1262" y="0"/>
                  </a:cubicBezTo>
                  <a:cubicBezTo>
                    <a:pt x="2876" y="2421"/>
                    <a:pt x="9601" y="2152"/>
                    <a:pt x="5297" y="7802"/>
                  </a:cubicBezTo>
                  <a:close/>
                </a:path>
              </a:pathLst>
            </a:custGeom>
            <a:solidFill>
              <a:srgbClr val="7530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5" name="Полилиния: фигура 3434">
              <a:extLst>
                <a:ext uri="{FF2B5EF4-FFF2-40B4-BE49-F238E27FC236}">
                  <a16:creationId xmlns:a16="http://schemas.microsoft.com/office/drawing/2014/main" id="{1740F8FC-4047-6971-AD26-AB15C6AD1FBC}"/>
                </a:ext>
              </a:extLst>
            </p:cNvPr>
            <p:cNvSpPr/>
            <p:nvPr/>
          </p:nvSpPr>
          <p:spPr>
            <a:xfrm>
              <a:off x="4929045" y="7637782"/>
              <a:ext cx="11568" cy="5050"/>
            </a:xfrm>
            <a:custGeom>
              <a:avLst/>
              <a:gdLst>
                <a:gd name="connsiteX0" fmla="*/ 1883 w 11568"/>
                <a:gd name="connsiteY0" fmla="*/ 0 h 5050"/>
                <a:gd name="connsiteX1" fmla="*/ 11568 w 11568"/>
                <a:gd name="connsiteY1" fmla="*/ 4842 h 5050"/>
                <a:gd name="connsiteX2" fmla="*/ 0 w 11568"/>
                <a:gd name="connsiteY2" fmla="*/ 1345 h 5050"/>
                <a:gd name="connsiteX3" fmla="*/ 1883 w 11568"/>
                <a:gd name="connsiteY3" fmla="*/ 0 h 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68" h="5050">
                  <a:moveTo>
                    <a:pt x="1883" y="0"/>
                  </a:moveTo>
                  <a:cubicBezTo>
                    <a:pt x="5111" y="1614"/>
                    <a:pt x="8340" y="3228"/>
                    <a:pt x="11568" y="4842"/>
                  </a:cubicBezTo>
                  <a:cubicBezTo>
                    <a:pt x="6995" y="5650"/>
                    <a:pt x="3228" y="4035"/>
                    <a:pt x="0" y="1345"/>
                  </a:cubicBezTo>
                  <a:cubicBezTo>
                    <a:pt x="538" y="1076"/>
                    <a:pt x="1345" y="538"/>
                    <a:pt x="1883" y="0"/>
                  </a:cubicBezTo>
                  <a:close/>
                </a:path>
              </a:pathLst>
            </a:custGeom>
            <a:solidFill>
              <a:srgbClr val="F0DEC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6" name="Полилиния: фигура 3435">
              <a:extLst>
                <a:ext uri="{FF2B5EF4-FFF2-40B4-BE49-F238E27FC236}">
                  <a16:creationId xmlns:a16="http://schemas.microsoft.com/office/drawing/2014/main" id="{43DFF9A9-7AD9-ABCF-3317-34036083D5A5}"/>
                </a:ext>
              </a:extLst>
            </p:cNvPr>
            <p:cNvSpPr/>
            <p:nvPr/>
          </p:nvSpPr>
          <p:spPr>
            <a:xfrm>
              <a:off x="4508020" y="7628864"/>
              <a:ext cx="16141" cy="5689"/>
            </a:xfrm>
            <a:custGeom>
              <a:avLst/>
              <a:gdLst>
                <a:gd name="connsiteX0" fmla="*/ 16142 w 16141"/>
                <a:gd name="connsiteY0" fmla="*/ 4882 h 5689"/>
                <a:gd name="connsiteX1" fmla="*/ 8071 w 16141"/>
                <a:gd name="connsiteY1" fmla="*/ 5689 h 5689"/>
                <a:gd name="connsiteX2" fmla="*/ 0 w 16141"/>
                <a:gd name="connsiteY2" fmla="*/ 1385 h 5689"/>
                <a:gd name="connsiteX3" fmla="*/ 1076 w 16141"/>
                <a:gd name="connsiteY3" fmla="*/ 578 h 5689"/>
                <a:gd name="connsiteX4" fmla="*/ 16142 w 16141"/>
                <a:gd name="connsiteY4" fmla="*/ 4882 h 5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41" h="5689">
                  <a:moveTo>
                    <a:pt x="16142" y="4882"/>
                  </a:moveTo>
                  <a:cubicBezTo>
                    <a:pt x="13451" y="5151"/>
                    <a:pt x="10492" y="3268"/>
                    <a:pt x="8071" y="5689"/>
                  </a:cubicBezTo>
                  <a:cubicBezTo>
                    <a:pt x="5111" y="4882"/>
                    <a:pt x="2152" y="3806"/>
                    <a:pt x="0" y="1385"/>
                  </a:cubicBezTo>
                  <a:cubicBezTo>
                    <a:pt x="269" y="1116"/>
                    <a:pt x="807" y="847"/>
                    <a:pt x="1076" y="578"/>
                  </a:cubicBezTo>
                  <a:cubicBezTo>
                    <a:pt x="6726" y="40"/>
                    <a:pt x="12913" y="-1574"/>
                    <a:pt x="16142" y="4882"/>
                  </a:cubicBezTo>
                  <a:close/>
                </a:path>
              </a:pathLst>
            </a:custGeom>
            <a:solidFill>
              <a:srgbClr val="EDCFD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7" name="Полилиния: фигура 3436">
              <a:extLst>
                <a:ext uri="{FF2B5EF4-FFF2-40B4-BE49-F238E27FC236}">
                  <a16:creationId xmlns:a16="http://schemas.microsoft.com/office/drawing/2014/main" id="{A73BB262-CFD1-9842-3211-5B7BE2F2E235}"/>
                </a:ext>
              </a:extLst>
            </p:cNvPr>
            <p:cNvSpPr/>
            <p:nvPr/>
          </p:nvSpPr>
          <p:spPr>
            <a:xfrm>
              <a:off x="4682617" y="7419896"/>
              <a:ext cx="9684" cy="4010"/>
            </a:xfrm>
            <a:custGeom>
              <a:avLst/>
              <a:gdLst>
                <a:gd name="connsiteX0" fmla="*/ 9685 w 9684"/>
                <a:gd name="connsiteY0" fmla="*/ 4011 h 4010"/>
                <a:gd name="connsiteX1" fmla="*/ 0 w 9684"/>
                <a:gd name="connsiteY1" fmla="*/ 513 h 4010"/>
                <a:gd name="connsiteX2" fmla="*/ 9685 w 9684"/>
                <a:gd name="connsiteY2" fmla="*/ 4011 h 4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84" h="4010">
                  <a:moveTo>
                    <a:pt x="9685" y="4011"/>
                  </a:moveTo>
                  <a:cubicBezTo>
                    <a:pt x="5650" y="3203"/>
                    <a:pt x="2152" y="4280"/>
                    <a:pt x="0" y="513"/>
                  </a:cubicBezTo>
                  <a:cubicBezTo>
                    <a:pt x="3497" y="-832"/>
                    <a:pt x="6188" y="513"/>
                    <a:pt x="9685" y="4011"/>
                  </a:cubicBezTo>
                  <a:close/>
                </a:path>
              </a:pathLst>
            </a:custGeom>
            <a:solidFill>
              <a:srgbClr val="D5B9B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8" name="Полилиния: фигура 3437">
              <a:extLst>
                <a:ext uri="{FF2B5EF4-FFF2-40B4-BE49-F238E27FC236}">
                  <a16:creationId xmlns:a16="http://schemas.microsoft.com/office/drawing/2014/main" id="{10F3256A-F66B-8805-572A-26564DE6B03A}"/>
                </a:ext>
              </a:extLst>
            </p:cNvPr>
            <p:cNvSpPr/>
            <p:nvPr/>
          </p:nvSpPr>
          <p:spPr>
            <a:xfrm>
              <a:off x="4826815" y="7468296"/>
              <a:ext cx="11299" cy="4304"/>
            </a:xfrm>
            <a:custGeom>
              <a:avLst/>
              <a:gdLst>
                <a:gd name="connsiteX0" fmla="*/ 0 w 11299"/>
                <a:gd name="connsiteY0" fmla="*/ 2690 h 4304"/>
                <a:gd name="connsiteX1" fmla="*/ 3497 w 11299"/>
                <a:gd name="connsiteY1" fmla="*/ 0 h 4304"/>
                <a:gd name="connsiteX2" fmla="*/ 11299 w 11299"/>
                <a:gd name="connsiteY2" fmla="*/ 4304 h 4304"/>
                <a:gd name="connsiteX3" fmla="*/ 0 w 11299"/>
                <a:gd name="connsiteY3" fmla="*/ 2690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99" h="4304">
                  <a:moveTo>
                    <a:pt x="0" y="2690"/>
                  </a:moveTo>
                  <a:cubicBezTo>
                    <a:pt x="1076" y="1883"/>
                    <a:pt x="2421" y="807"/>
                    <a:pt x="3497" y="0"/>
                  </a:cubicBezTo>
                  <a:cubicBezTo>
                    <a:pt x="6457" y="807"/>
                    <a:pt x="9416" y="1883"/>
                    <a:pt x="11299" y="4304"/>
                  </a:cubicBezTo>
                  <a:cubicBezTo>
                    <a:pt x="7533" y="3766"/>
                    <a:pt x="3766" y="3228"/>
                    <a:pt x="0" y="2690"/>
                  </a:cubicBezTo>
                  <a:close/>
                </a:path>
              </a:pathLst>
            </a:custGeom>
            <a:solidFill>
              <a:srgbClr val="ECDDB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39" name="Полилиния: фигура 3438">
              <a:extLst>
                <a:ext uri="{FF2B5EF4-FFF2-40B4-BE49-F238E27FC236}">
                  <a16:creationId xmlns:a16="http://schemas.microsoft.com/office/drawing/2014/main" id="{F10275DD-49AB-104F-B697-D5E89B17C0CA}"/>
                </a:ext>
              </a:extLst>
            </p:cNvPr>
            <p:cNvSpPr/>
            <p:nvPr/>
          </p:nvSpPr>
          <p:spPr>
            <a:xfrm>
              <a:off x="4489054" y="7618980"/>
              <a:ext cx="10088" cy="6695"/>
            </a:xfrm>
            <a:custGeom>
              <a:avLst/>
              <a:gdLst>
                <a:gd name="connsiteX0" fmla="*/ 9819 w 10088"/>
                <a:gd name="connsiteY0" fmla="*/ 6696 h 6695"/>
                <a:gd name="connsiteX1" fmla="*/ 404 w 10088"/>
                <a:gd name="connsiteY1" fmla="*/ 2391 h 6695"/>
                <a:gd name="connsiteX2" fmla="*/ 404 w 10088"/>
                <a:gd name="connsiteY2" fmla="*/ 239 h 6695"/>
                <a:gd name="connsiteX3" fmla="*/ 10088 w 10088"/>
                <a:gd name="connsiteY3" fmla="*/ 5620 h 6695"/>
                <a:gd name="connsiteX4" fmla="*/ 9819 w 10088"/>
                <a:gd name="connsiteY4" fmla="*/ 6696 h 6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88" h="6695">
                  <a:moveTo>
                    <a:pt x="9819" y="6696"/>
                  </a:moveTo>
                  <a:cubicBezTo>
                    <a:pt x="6322" y="6158"/>
                    <a:pt x="3094" y="4813"/>
                    <a:pt x="404" y="2391"/>
                  </a:cubicBezTo>
                  <a:cubicBezTo>
                    <a:pt x="-135" y="1584"/>
                    <a:pt x="-135" y="1046"/>
                    <a:pt x="404" y="239"/>
                  </a:cubicBezTo>
                  <a:cubicBezTo>
                    <a:pt x="5246" y="-837"/>
                    <a:pt x="7936" y="1853"/>
                    <a:pt x="10088" y="5620"/>
                  </a:cubicBezTo>
                  <a:cubicBezTo>
                    <a:pt x="10088" y="5889"/>
                    <a:pt x="10088" y="6158"/>
                    <a:pt x="9819" y="6696"/>
                  </a:cubicBezTo>
                  <a:close/>
                </a:path>
              </a:pathLst>
            </a:custGeom>
            <a:solidFill>
              <a:srgbClr val="E3BB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0" name="Полилиния: фигура 3439">
              <a:extLst>
                <a:ext uri="{FF2B5EF4-FFF2-40B4-BE49-F238E27FC236}">
                  <a16:creationId xmlns:a16="http://schemas.microsoft.com/office/drawing/2014/main" id="{6E164D99-F64C-D14A-A446-31143DF732AB}"/>
                </a:ext>
              </a:extLst>
            </p:cNvPr>
            <p:cNvSpPr/>
            <p:nvPr/>
          </p:nvSpPr>
          <p:spPr>
            <a:xfrm>
              <a:off x="4757120" y="7629894"/>
              <a:ext cx="4739" cy="6811"/>
            </a:xfrm>
            <a:custGeom>
              <a:avLst/>
              <a:gdLst>
                <a:gd name="connsiteX0" fmla="*/ 17 w 4739"/>
                <a:gd name="connsiteY0" fmla="*/ 6812 h 6811"/>
                <a:gd name="connsiteX1" fmla="*/ 824 w 4739"/>
                <a:gd name="connsiteY1" fmla="*/ 1969 h 6811"/>
                <a:gd name="connsiteX2" fmla="*/ 4591 w 4739"/>
                <a:gd name="connsiteY2" fmla="*/ 355 h 6811"/>
                <a:gd name="connsiteX3" fmla="*/ 3784 w 4739"/>
                <a:gd name="connsiteY3" fmla="*/ 4390 h 6811"/>
                <a:gd name="connsiteX4" fmla="*/ 17 w 4739"/>
                <a:gd name="connsiteY4" fmla="*/ 6812 h 6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9" h="6811">
                  <a:moveTo>
                    <a:pt x="17" y="6812"/>
                  </a:moveTo>
                  <a:cubicBezTo>
                    <a:pt x="-252" y="5197"/>
                    <a:pt x="2708" y="3852"/>
                    <a:pt x="824" y="1969"/>
                  </a:cubicBezTo>
                  <a:cubicBezTo>
                    <a:pt x="1901" y="893"/>
                    <a:pt x="2977" y="-721"/>
                    <a:pt x="4591" y="355"/>
                  </a:cubicBezTo>
                  <a:cubicBezTo>
                    <a:pt x="5129" y="624"/>
                    <a:pt x="4053" y="3045"/>
                    <a:pt x="3784" y="4390"/>
                  </a:cubicBezTo>
                  <a:cubicBezTo>
                    <a:pt x="2708" y="5466"/>
                    <a:pt x="1632" y="6542"/>
                    <a:pt x="17" y="6812"/>
                  </a:cubicBezTo>
                  <a:close/>
                </a:path>
              </a:pathLst>
            </a:custGeom>
            <a:solidFill>
              <a:srgbClr val="882B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1" name="Полилиния: фигура 3440">
              <a:extLst>
                <a:ext uri="{FF2B5EF4-FFF2-40B4-BE49-F238E27FC236}">
                  <a16:creationId xmlns:a16="http://schemas.microsoft.com/office/drawing/2014/main" id="{208B0E8B-12C1-EE17-0136-24D3DD36EBC9}"/>
                </a:ext>
              </a:extLst>
            </p:cNvPr>
            <p:cNvSpPr/>
            <p:nvPr/>
          </p:nvSpPr>
          <p:spPr>
            <a:xfrm>
              <a:off x="4498873" y="7624883"/>
              <a:ext cx="9415" cy="5365"/>
            </a:xfrm>
            <a:custGeom>
              <a:avLst/>
              <a:gdLst>
                <a:gd name="connsiteX0" fmla="*/ 9416 w 9415"/>
                <a:gd name="connsiteY0" fmla="*/ 5366 h 5365"/>
                <a:gd name="connsiteX1" fmla="*/ 0 w 9415"/>
                <a:gd name="connsiteY1" fmla="*/ 793 h 5365"/>
                <a:gd name="connsiteX2" fmla="*/ 0 w 9415"/>
                <a:gd name="connsiteY2" fmla="*/ 793 h 5365"/>
                <a:gd name="connsiteX3" fmla="*/ 9416 w 9415"/>
                <a:gd name="connsiteY3" fmla="*/ 5366 h 5365"/>
                <a:gd name="connsiteX4" fmla="*/ 9416 w 9415"/>
                <a:gd name="connsiteY4" fmla="*/ 5366 h 5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15" h="5365">
                  <a:moveTo>
                    <a:pt x="9416" y="5366"/>
                  </a:moveTo>
                  <a:cubicBezTo>
                    <a:pt x="5650" y="5097"/>
                    <a:pt x="2152" y="4290"/>
                    <a:pt x="0" y="793"/>
                  </a:cubicBezTo>
                  <a:lnTo>
                    <a:pt x="0" y="793"/>
                  </a:lnTo>
                  <a:cubicBezTo>
                    <a:pt x="4573" y="-822"/>
                    <a:pt x="8340" y="-284"/>
                    <a:pt x="9416" y="5366"/>
                  </a:cubicBezTo>
                  <a:lnTo>
                    <a:pt x="9416" y="5366"/>
                  </a:lnTo>
                  <a:close/>
                </a:path>
              </a:pathLst>
            </a:custGeom>
            <a:solidFill>
              <a:srgbClr val="EDCFD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2" name="Полилиния: фигура 3441">
              <a:extLst>
                <a:ext uri="{FF2B5EF4-FFF2-40B4-BE49-F238E27FC236}">
                  <a16:creationId xmlns:a16="http://schemas.microsoft.com/office/drawing/2014/main" id="{DE90E019-1828-C0D1-6954-246AF337EF0B}"/>
                </a:ext>
              </a:extLst>
            </p:cNvPr>
            <p:cNvSpPr/>
            <p:nvPr/>
          </p:nvSpPr>
          <p:spPr>
            <a:xfrm>
              <a:off x="4719205" y="7471524"/>
              <a:ext cx="3497" cy="4357"/>
            </a:xfrm>
            <a:custGeom>
              <a:avLst/>
              <a:gdLst>
                <a:gd name="connsiteX0" fmla="*/ 2152 w 3497"/>
                <a:gd name="connsiteY0" fmla="*/ 0 h 4357"/>
                <a:gd name="connsiteX1" fmla="*/ 3497 w 3497"/>
                <a:gd name="connsiteY1" fmla="*/ 2959 h 4357"/>
                <a:gd name="connsiteX2" fmla="*/ 1345 w 3497"/>
                <a:gd name="connsiteY2" fmla="*/ 4035 h 4357"/>
                <a:gd name="connsiteX3" fmla="*/ 0 w 3497"/>
                <a:gd name="connsiteY3" fmla="*/ 1345 h 4357"/>
                <a:gd name="connsiteX4" fmla="*/ 2152 w 3497"/>
                <a:gd name="connsiteY4" fmla="*/ 0 h 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7" h="4357">
                  <a:moveTo>
                    <a:pt x="2152" y="0"/>
                  </a:moveTo>
                  <a:cubicBezTo>
                    <a:pt x="2690" y="1076"/>
                    <a:pt x="3497" y="1883"/>
                    <a:pt x="3497" y="2959"/>
                  </a:cubicBezTo>
                  <a:cubicBezTo>
                    <a:pt x="3497" y="4573"/>
                    <a:pt x="2421" y="4573"/>
                    <a:pt x="1345" y="4035"/>
                  </a:cubicBezTo>
                  <a:cubicBezTo>
                    <a:pt x="538" y="3497"/>
                    <a:pt x="269" y="2421"/>
                    <a:pt x="0" y="1345"/>
                  </a:cubicBezTo>
                  <a:cubicBezTo>
                    <a:pt x="269" y="1076"/>
                    <a:pt x="1345" y="538"/>
                    <a:pt x="2152" y="0"/>
                  </a:cubicBezTo>
                  <a:close/>
                </a:path>
              </a:pathLst>
            </a:custGeom>
            <a:solidFill>
              <a:srgbClr val="ECD9C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3" name="Полилиния: фигура 3442">
              <a:extLst>
                <a:ext uri="{FF2B5EF4-FFF2-40B4-BE49-F238E27FC236}">
                  <a16:creationId xmlns:a16="http://schemas.microsoft.com/office/drawing/2014/main" id="{0D9FD431-E00A-84BC-DD43-2E90D449123C}"/>
                </a:ext>
              </a:extLst>
            </p:cNvPr>
            <p:cNvSpPr/>
            <p:nvPr/>
          </p:nvSpPr>
          <p:spPr>
            <a:xfrm>
              <a:off x="5019975" y="7605768"/>
              <a:ext cx="5395" cy="3735"/>
            </a:xfrm>
            <a:custGeom>
              <a:avLst/>
              <a:gdLst>
                <a:gd name="connsiteX0" fmla="*/ 0 w 5395"/>
                <a:gd name="connsiteY0" fmla="*/ 0 h 3735"/>
                <a:gd name="connsiteX1" fmla="*/ 5381 w 5395"/>
                <a:gd name="connsiteY1" fmla="*/ 2690 h 3735"/>
                <a:gd name="connsiteX2" fmla="*/ 807 w 5395"/>
                <a:gd name="connsiteY2" fmla="*/ 3228 h 3735"/>
                <a:gd name="connsiteX3" fmla="*/ 0 w 5395"/>
                <a:gd name="connsiteY3" fmla="*/ 0 h 3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95" h="3735">
                  <a:moveTo>
                    <a:pt x="0" y="0"/>
                  </a:moveTo>
                  <a:cubicBezTo>
                    <a:pt x="2152" y="269"/>
                    <a:pt x="5649" y="-269"/>
                    <a:pt x="5381" y="2690"/>
                  </a:cubicBezTo>
                  <a:cubicBezTo>
                    <a:pt x="5111" y="4842"/>
                    <a:pt x="2421" y="2959"/>
                    <a:pt x="807" y="3228"/>
                  </a:cubicBezTo>
                  <a:cubicBezTo>
                    <a:pt x="538" y="2421"/>
                    <a:pt x="269" y="1076"/>
                    <a:pt x="0" y="0"/>
                  </a:cubicBezTo>
                  <a:close/>
                </a:path>
              </a:pathLst>
            </a:custGeom>
            <a:solidFill>
              <a:srgbClr val="B38C8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4" name="Полилиния: фигура 3443">
              <a:extLst>
                <a:ext uri="{FF2B5EF4-FFF2-40B4-BE49-F238E27FC236}">
                  <a16:creationId xmlns:a16="http://schemas.microsoft.com/office/drawing/2014/main" id="{9D158068-C295-4A6B-4A1F-B42C09080FAC}"/>
                </a:ext>
              </a:extLst>
            </p:cNvPr>
            <p:cNvSpPr/>
            <p:nvPr/>
          </p:nvSpPr>
          <p:spPr>
            <a:xfrm>
              <a:off x="4539755" y="7664684"/>
              <a:ext cx="9695" cy="4304"/>
            </a:xfrm>
            <a:custGeom>
              <a:avLst/>
              <a:gdLst>
                <a:gd name="connsiteX0" fmla="*/ 10 w 9695"/>
                <a:gd name="connsiteY0" fmla="*/ 0 h 4304"/>
                <a:gd name="connsiteX1" fmla="*/ 3508 w 9695"/>
                <a:gd name="connsiteY1" fmla="*/ 269 h 4304"/>
                <a:gd name="connsiteX2" fmla="*/ 9695 w 9695"/>
                <a:gd name="connsiteY2" fmla="*/ 2690 h 4304"/>
                <a:gd name="connsiteX3" fmla="*/ 9426 w 9695"/>
                <a:gd name="connsiteY3" fmla="*/ 4304 h 4304"/>
                <a:gd name="connsiteX4" fmla="*/ 6198 w 9695"/>
                <a:gd name="connsiteY4" fmla="*/ 3766 h 4304"/>
                <a:gd name="connsiteX5" fmla="*/ 10 w 9695"/>
                <a:gd name="connsiteY5" fmla="*/ 0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95" h="4304">
                  <a:moveTo>
                    <a:pt x="10" y="0"/>
                  </a:moveTo>
                  <a:cubicBezTo>
                    <a:pt x="1086" y="0"/>
                    <a:pt x="2431" y="0"/>
                    <a:pt x="3508" y="269"/>
                  </a:cubicBezTo>
                  <a:cubicBezTo>
                    <a:pt x="5660" y="1076"/>
                    <a:pt x="7543" y="1883"/>
                    <a:pt x="9695" y="2690"/>
                  </a:cubicBezTo>
                  <a:cubicBezTo>
                    <a:pt x="9695" y="3228"/>
                    <a:pt x="9426" y="3766"/>
                    <a:pt x="9426" y="4304"/>
                  </a:cubicBezTo>
                  <a:cubicBezTo>
                    <a:pt x="8350" y="4035"/>
                    <a:pt x="7274" y="4035"/>
                    <a:pt x="6198" y="3766"/>
                  </a:cubicBezTo>
                  <a:cubicBezTo>
                    <a:pt x="4853" y="1345"/>
                    <a:pt x="-259" y="4842"/>
                    <a:pt x="10" y="0"/>
                  </a:cubicBezTo>
                  <a:close/>
                </a:path>
              </a:pathLst>
            </a:custGeom>
            <a:solidFill>
              <a:srgbClr val="7E275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5" name="Полилиния: фигура 3444">
              <a:extLst>
                <a:ext uri="{FF2B5EF4-FFF2-40B4-BE49-F238E27FC236}">
                  <a16:creationId xmlns:a16="http://schemas.microsoft.com/office/drawing/2014/main" id="{A96972CF-DF9A-075F-8807-FAAB211EF3F0}"/>
                </a:ext>
              </a:extLst>
            </p:cNvPr>
            <p:cNvSpPr/>
            <p:nvPr/>
          </p:nvSpPr>
          <p:spPr>
            <a:xfrm>
              <a:off x="4823049" y="7634284"/>
              <a:ext cx="8070" cy="5918"/>
            </a:xfrm>
            <a:custGeom>
              <a:avLst/>
              <a:gdLst>
                <a:gd name="connsiteX0" fmla="*/ 4573 w 8070"/>
                <a:gd name="connsiteY0" fmla="*/ 5919 h 5918"/>
                <a:gd name="connsiteX1" fmla="*/ 0 w 8070"/>
                <a:gd name="connsiteY1" fmla="*/ 5112 h 5918"/>
                <a:gd name="connsiteX2" fmla="*/ 8071 w 8070"/>
                <a:gd name="connsiteY2" fmla="*/ 0 h 5918"/>
                <a:gd name="connsiteX3" fmla="*/ 4573 w 8070"/>
                <a:gd name="connsiteY3" fmla="*/ 5919 h 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70" h="5918">
                  <a:moveTo>
                    <a:pt x="4573" y="5919"/>
                  </a:moveTo>
                  <a:cubicBezTo>
                    <a:pt x="2959" y="5650"/>
                    <a:pt x="1345" y="5381"/>
                    <a:pt x="0" y="5112"/>
                  </a:cubicBezTo>
                  <a:cubicBezTo>
                    <a:pt x="2690" y="3497"/>
                    <a:pt x="5381" y="1614"/>
                    <a:pt x="8071" y="0"/>
                  </a:cubicBezTo>
                  <a:cubicBezTo>
                    <a:pt x="6726" y="1883"/>
                    <a:pt x="5650" y="3766"/>
                    <a:pt x="4573" y="5919"/>
                  </a:cubicBezTo>
                  <a:close/>
                </a:path>
              </a:pathLst>
            </a:custGeom>
            <a:solidFill>
              <a:srgbClr val="650E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6" name="Полилиния: фигура 3445">
              <a:extLst>
                <a:ext uri="{FF2B5EF4-FFF2-40B4-BE49-F238E27FC236}">
                  <a16:creationId xmlns:a16="http://schemas.microsoft.com/office/drawing/2014/main" id="{4EDA2F9F-677F-38E3-0E9C-DA7AC99C98FD}"/>
                </a:ext>
              </a:extLst>
            </p:cNvPr>
            <p:cNvSpPr/>
            <p:nvPr/>
          </p:nvSpPr>
          <p:spPr>
            <a:xfrm>
              <a:off x="4920726" y="7625111"/>
              <a:ext cx="5090" cy="3793"/>
            </a:xfrm>
            <a:custGeom>
              <a:avLst/>
              <a:gdLst>
                <a:gd name="connsiteX0" fmla="*/ 5091 w 5090"/>
                <a:gd name="connsiteY0" fmla="*/ 2179 h 3793"/>
                <a:gd name="connsiteX1" fmla="*/ 3207 w 5090"/>
                <a:gd name="connsiteY1" fmla="*/ 3793 h 3793"/>
                <a:gd name="connsiteX2" fmla="*/ 248 w 5090"/>
                <a:gd name="connsiteY2" fmla="*/ 1103 h 3793"/>
                <a:gd name="connsiteX3" fmla="*/ 5091 w 5090"/>
                <a:gd name="connsiteY3" fmla="*/ 2179 h 3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90" h="3793">
                  <a:moveTo>
                    <a:pt x="5091" y="2179"/>
                  </a:moveTo>
                  <a:cubicBezTo>
                    <a:pt x="4553" y="2717"/>
                    <a:pt x="3746" y="3255"/>
                    <a:pt x="3207" y="3793"/>
                  </a:cubicBezTo>
                  <a:cubicBezTo>
                    <a:pt x="1862" y="3255"/>
                    <a:pt x="-828" y="2448"/>
                    <a:pt x="248" y="1103"/>
                  </a:cubicBezTo>
                  <a:cubicBezTo>
                    <a:pt x="1593" y="-1049"/>
                    <a:pt x="3746" y="296"/>
                    <a:pt x="5091" y="2179"/>
                  </a:cubicBezTo>
                  <a:close/>
                </a:path>
              </a:pathLst>
            </a:custGeom>
            <a:solidFill>
              <a:srgbClr val="E8D4A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7" name="Полилиния: фигура 3446">
              <a:extLst>
                <a:ext uri="{FF2B5EF4-FFF2-40B4-BE49-F238E27FC236}">
                  <a16:creationId xmlns:a16="http://schemas.microsoft.com/office/drawing/2014/main" id="{6E0CB977-939B-C515-5F82-BCBF8B12E777}"/>
                </a:ext>
              </a:extLst>
            </p:cNvPr>
            <p:cNvSpPr/>
            <p:nvPr/>
          </p:nvSpPr>
          <p:spPr>
            <a:xfrm>
              <a:off x="4483270" y="7616631"/>
              <a:ext cx="6456" cy="4739"/>
            </a:xfrm>
            <a:custGeom>
              <a:avLst/>
              <a:gdLst>
                <a:gd name="connsiteX0" fmla="*/ 6457 w 6456"/>
                <a:gd name="connsiteY0" fmla="*/ 2857 h 4739"/>
                <a:gd name="connsiteX1" fmla="*/ 6188 w 6456"/>
                <a:gd name="connsiteY1" fmla="*/ 4740 h 4739"/>
                <a:gd name="connsiteX2" fmla="*/ 0 w 6456"/>
                <a:gd name="connsiteY2" fmla="*/ 2050 h 4739"/>
                <a:gd name="connsiteX3" fmla="*/ 1883 w 6456"/>
                <a:gd name="connsiteY3" fmla="*/ 705 h 4739"/>
                <a:gd name="connsiteX4" fmla="*/ 6457 w 6456"/>
                <a:gd name="connsiteY4" fmla="*/ 2857 h 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6" h="4739">
                  <a:moveTo>
                    <a:pt x="6457" y="2857"/>
                  </a:moveTo>
                  <a:cubicBezTo>
                    <a:pt x="6457" y="3395"/>
                    <a:pt x="6188" y="4202"/>
                    <a:pt x="6188" y="4740"/>
                  </a:cubicBezTo>
                  <a:cubicBezTo>
                    <a:pt x="4035" y="3933"/>
                    <a:pt x="1345" y="4471"/>
                    <a:pt x="0" y="2050"/>
                  </a:cubicBezTo>
                  <a:cubicBezTo>
                    <a:pt x="538" y="1512"/>
                    <a:pt x="1345" y="974"/>
                    <a:pt x="1883" y="705"/>
                  </a:cubicBezTo>
                  <a:cubicBezTo>
                    <a:pt x="4304" y="-910"/>
                    <a:pt x="5919" y="436"/>
                    <a:pt x="6457" y="2857"/>
                  </a:cubicBezTo>
                  <a:close/>
                </a:path>
              </a:pathLst>
            </a:custGeom>
            <a:solidFill>
              <a:srgbClr val="D195B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8" name="Полилиния: фигура 3447">
              <a:extLst>
                <a:ext uri="{FF2B5EF4-FFF2-40B4-BE49-F238E27FC236}">
                  <a16:creationId xmlns:a16="http://schemas.microsoft.com/office/drawing/2014/main" id="{8A62A56B-9C9C-F54D-EF01-31E9845401B2}"/>
                </a:ext>
              </a:extLst>
            </p:cNvPr>
            <p:cNvSpPr/>
            <p:nvPr/>
          </p:nvSpPr>
          <p:spPr>
            <a:xfrm>
              <a:off x="4881158" y="7608458"/>
              <a:ext cx="4035" cy="1635"/>
            </a:xfrm>
            <a:custGeom>
              <a:avLst/>
              <a:gdLst>
                <a:gd name="connsiteX0" fmla="*/ 4035 w 4035"/>
                <a:gd name="connsiteY0" fmla="*/ 0 h 1635"/>
                <a:gd name="connsiteX1" fmla="*/ 0 w 4035"/>
                <a:gd name="connsiteY1" fmla="*/ 1076 h 1635"/>
                <a:gd name="connsiteX2" fmla="*/ 538 w 4035"/>
                <a:gd name="connsiteY2" fmla="*/ 0 h 1635"/>
                <a:gd name="connsiteX3" fmla="*/ 4035 w 4035"/>
                <a:gd name="connsiteY3" fmla="*/ 0 h 1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35" h="1635">
                  <a:moveTo>
                    <a:pt x="4035" y="0"/>
                  </a:moveTo>
                  <a:cubicBezTo>
                    <a:pt x="2690" y="1614"/>
                    <a:pt x="1345" y="2152"/>
                    <a:pt x="0" y="1076"/>
                  </a:cubicBezTo>
                  <a:cubicBezTo>
                    <a:pt x="0" y="1076"/>
                    <a:pt x="269" y="0"/>
                    <a:pt x="538" y="0"/>
                  </a:cubicBezTo>
                  <a:cubicBezTo>
                    <a:pt x="1614" y="0"/>
                    <a:pt x="2690" y="0"/>
                    <a:pt x="4035" y="0"/>
                  </a:cubicBezTo>
                  <a:close/>
                </a:path>
              </a:pathLst>
            </a:custGeom>
            <a:solidFill>
              <a:srgbClr val="EBDAC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49" name="Полилиния: фигура 3448">
              <a:extLst>
                <a:ext uri="{FF2B5EF4-FFF2-40B4-BE49-F238E27FC236}">
                  <a16:creationId xmlns:a16="http://schemas.microsoft.com/office/drawing/2014/main" id="{A3E54FC7-C72A-D349-704D-28CCE7A38329}"/>
                </a:ext>
              </a:extLst>
            </p:cNvPr>
            <p:cNvSpPr/>
            <p:nvPr/>
          </p:nvSpPr>
          <p:spPr>
            <a:xfrm>
              <a:off x="4969129" y="7590433"/>
              <a:ext cx="7801" cy="2421"/>
            </a:xfrm>
            <a:custGeom>
              <a:avLst/>
              <a:gdLst>
                <a:gd name="connsiteX0" fmla="*/ 0 w 7801"/>
                <a:gd name="connsiteY0" fmla="*/ 0 h 2421"/>
                <a:gd name="connsiteX1" fmla="*/ 7802 w 7801"/>
                <a:gd name="connsiteY1" fmla="*/ 2421 h 2421"/>
                <a:gd name="connsiteX2" fmla="*/ 0 w 7801"/>
                <a:gd name="connsiteY2" fmla="*/ 0 h 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01" h="2421">
                  <a:moveTo>
                    <a:pt x="0" y="0"/>
                  </a:moveTo>
                  <a:cubicBezTo>
                    <a:pt x="2690" y="269"/>
                    <a:pt x="5919" y="-538"/>
                    <a:pt x="7802" y="2421"/>
                  </a:cubicBezTo>
                  <a:cubicBezTo>
                    <a:pt x="5112" y="2152"/>
                    <a:pt x="1883" y="2959"/>
                    <a:pt x="0" y="0"/>
                  </a:cubicBezTo>
                  <a:close/>
                </a:path>
              </a:pathLst>
            </a:custGeom>
            <a:solidFill>
              <a:srgbClr val="D0B2B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0" name="Полилиния: фигура 3449">
              <a:extLst>
                <a:ext uri="{FF2B5EF4-FFF2-40B4-BE49-F238E27FC236}">
                  <a16:creationId xmlns:a16="http://schemas.microsoft.com/office/drawing/2014/main" id="{1ECD0BE4-887F-54A0-123B-0A55EC1CFB8F}"/>
                </a:ext>
              </a:extLst>
            </p:cNvPr>
            <p:cNvSpPr/>
            <p:nvPr/>
          </p:nvSpPr>
          <p:spPr>
            <a:xfrm>
              <a:off x="4478878" y="7181099"/>
              <a:ext cx="365632" cy="191737"/>
            </a:xfrm>
            <a:custGeom>
              <a:avLst/>
              <a:gdLst>
                <a:gd name="connsiteX0" fmla="*/ 9234 w 365632"/>
                <a:gd name="connsiteY0" fmla="*/ 59063 h 191737"/>
                <a:gd name="connsiteX1" fmla="*/ 4391 w 365632"/>
                <a:gd name="connsiteY1" fmla="*/ 46957 h 191737"/>
                <a:gd name="connsiteX2" fmla="*/ 11924 w 365632"/>
                <a:gd name="connsiteY2" fmla="*/ 41846 h 191737"/>
                <a:gd name="connsiteX3" fmla="*/ 16498 w 365632"/>
                <a:gd name="connsiteY3" fmla="*/ 46419 h 191737"/>
                <a:gd name="connsiteX4" fmla="*/ 15690 w 365632"/>
                <a:gd name="connsiteY4" fmla="*/ 39156 h 191737"/>
                <a:gd name="connsiteX5" fmla="*/ 66805 w 365632"/>
                <a:gd name="connsiteY5" fmla="*/ 28395 h 191737"/>
                <a:gd name="connsiteX6" fmla="*/ 82947 w 365632"/>
                <a:gd name="connsiteY6" fmla="*/ 20593 h 191737"/>
                <a:gd name="connsiteX7" fmla="*/ 138366 w 365632"/>
                <a:gd name="connsiteY7" fmla="*/ 954 h 191737"/>
                <a:gd name="connsiteX8" fmla="*/ 148051 w 365632"/>
                <a:gd name="connsiteY8" fmla="*/ 685 h 191737"/>
                <a:gd name="connsiteX9" fmla="*/ 187598 w 365632"/>
                <a:gd name="connsiteY9" fmla="*/ 8218 h 191737"/>
                <a:gd name="connsiteX10" fmla="*/ 193785 w 365632"/>
                <a:gd name="connsiteY10" fmla="*/ 10370 h 191737"/>
                <a:gd name="connsiteX11" fmla="*/ 193247 w 365632"/>
                <a:gd name="connsiteY11" fmla="*/ 16827 h 191737"/>
                <a:gd name="connsiteX12" fmla="*/ 198897 w 365632"/>
                <a:gd name="connsiteY12" fmla="*/ 27857 h 191737"/>
                <a:gd name="connsiteX13" fmla="*/ 210196 w 365632"/>
                <a:gd name="connsiteY13" fmla="*/ 28395 h 191737"/>
                <a:gd name="connsiteX14" fmla="*/ 270457 w 365632"/>
                <a:gd name="connsiteY14" fmla="*/ 51531 h 191737"/>
                <a:gd name="connsiteX15" fmla="*/ 279604 w 365632"/>
                <a:gd name="connsiteY15" fmla="*/ 56911 h 191737"/>
                <a:gd name="connsiteX16" fmla="*/ 266960 w 365632"/>
                <a:gd name="connsiteY16" fmla="*/ 47495 h 191737"/>
                <a:gd name="connsiteX17" fmla="*/ 254854 w 365632"/>
                <a:gd name="connsiteY17" fmla="*/ 37003 h 191737"/>
                <a:gd name="connsiteX18" fmla="*/ 248666 w 365632"/>
                <a:gd name="connsiteY18" fmla="*/ 33237 h 191737"/>
                <a:gd name="connsiteX19" fmla="*/ 206967 w 365632"/>
                <a:gd name="connsiteY19" fmla="*/ 21938 h 191737"/>
                <a:gd name="connsiteX20" fmla="*/ 202125 w 365632"/>
                <a:gd name="connsiteY20" fmla="*/ 18441 h 191737"/>
                <a:gd name="connsiteX21" fmla="*/ 206160 w 365632"/>
                <a:gd name="connsiteY21" fmla="*/ 13867 h 191737"/>
                <a:gd name="connsiteX22" fmla="*/ 233601 w 365632"/>
                <a:gd name="connsiteY22" fmla="*/ 20593 h 191737"/>
                <a:gd name="connsiteX23" fmla="*/ 252433 w 365632"/>
                <a:gd name="connsiteY23" fmla="*/ 23014 h 191737"/>
                <a:gd name="connsiteX24" fmla="*/ 246783 w 365632"/>
                <a:gd name="connsiteY24" fmla="*/ 20862 h 191737"/>
                <a:gd name="connsiteX25" fmla="*/ 243017 w 365632"/>
                <a:gd name="connsiteY25" fmla="*/ 16558 h 191737"/>
                <a:gd name="connsiteX26" fmla="*/ 251357 w 365632"/>
                <a:gd name="connsiteY26" fmla="*/ 14674 h 191737"/>
                <a:gd name="connsiteX27" fmla="*/ 335562 w 365632"/>
                <a:gd name="connsiteY27" fmla="*/ 71977 h 191737"/>
                <a:gd name="connsiteX28" fmla="*/ 340135 w 365632"/>
                <a:gd name="connsiteY28" fmla="*/ 80317 h 191737"/>
                <a:gd name="connsiteX29" fmla="*/ 336100 w 365632"/>
                <a:gd name="connsiteY29" fmla="*/ 83007 h 191737"/>
                <a:gd name="connsiteX30" fmla="*/ 326146 w 365632"/>
                <a:gd name="connsiteY30" fmla="*/ 78702 h 191737"/>
                <a:gd name="connsiteX31" fmla="*/ 316192 w 365632"/>
                <a:gd name="connsiteY31" fmla="*/ 74667 h 191737"/>
                <a:gd name="connsiteX32" fmla="*/ 303279 w 365632"/>
                <a:gd name="connsiteY32" fmla="*/ 63637 h 191737"/>
                <a:gd name="connsiteX33" fmla="*/ 297091 w 365632"/>
                <a:gd name="connsiteY33" fmla="*/ 58525 h 191737"/>
                <a:gd name="connsiteX34" fmla="*/ 293325 w 365632"/>
                <a:gd name="connsiteY34" fmla="*/ 58525 h 191737"/>
                <a:gd name="connsiteX35" fmla="*/ 293594 w 365632"/>
                <a:gd name="connsiteY35" fmla="*/ 61485 h 191737"/>
                <a:gd name="connsiteX36" fmla="*/ 301126 w 365632"/>
                <a:gd name="connsiteY36" fmla="*/ 71170 h 191737"/>
                <a:gd name="connsiteX37" fmla="*/ 316730 w 365632"/>
                <a:gd name="connsiteY37" fmla="*/ 84352 h 191737"/>
                <a:gd name="connsiteX38" fmla="*/ 356007 w 365632"/>
                <a:gd name="connsiteY38" fmla="*/ 128741 h 191737"/>
                <a:gd name="connsiteX39" fmla="*/ 362195 w 365632"/>
                <a:gd name="connsiteY39" fmla="*/ 156451 h 191737"/>
                <a:gd name="connsiteX40" fmla="*/ 352779 w 365632"/>
                <a:gd name="connsiteY40" fmla="*/ 149994 h 191737"/>
                <a:gd name="connsiteX41" fmla="*/ 361388 w 365632"/>
                <a:gd name="connsiteY41" fmla="*/ 164252 h 191737"/>
                <a:gd name="connsiteX42" fmla="*/ 363809 w 365632"/>
                <a:gd name="connsiteY42" fmla="*/ 168557 h 191737"/>
                <a:gd name="connsiteX43" fmla="*/ 364347 w 365632"/>
                <a:gd name="connsiteY43" fmla="*/ 191155 h 191737"/>
                <a:gd name="connsiteX44" fmla="*/ 356815 w 365632"/>
                <a:gd name="connsiteY44" fmla="*/ 186312 h 191737"/>
                <a:gd name="connsiteX45" fmla="*/ 339059 w 365632"/>
                <a:gd name="connsiteY45" fmla="*/ 142730 h 191737"/>
                <a:gd name="connsiteX46" fmla="*/ 342018 w 365632"/>
                <a:gd name="connsiteY46" fmla="*/ 136812 h 191737"/>
                <a:gd name="connsiteX47" fmla="*/ 338521 w 365632"/>
                <a:gd name="connsiteY47" fmla="*/ 129279 h 191737"/>
                <a:gd name="connsiteX48" fmla="*/ 323724 w 365632"/>
                <a:gd name="connsiteY48" fmla="*/ 112869 h 191737"/>
                <a:gd name="connsiteX49" fmla="*/ 312425 w 365632"/>
                <a:gd name="connsiteY49" fmla="*/ 99686 h 191737"/>
                <a:gd name="connsiteX50" fmla="*/ 305700 w 365632"/>
                <a:gd name="connsiteY50" fmla="*/ 94844 h 191737"/>
                <a:gd name="connsiteX51" fmla="*/ 268305 w 365632"/>
                <a:gd name="connsiteY51" fmla="*/ 70363 h 191737"/>
                <a:gd name="connsiteX52" fmla="*/ 244093 w 365632"/>
                <a:gd name="connsiteY52" fmla="*/ 63906 h 191737"/>
                <a:gd name="connsiteX53" fmla="*/ 232794 w 365632"/>
                <a:gd name="connsiteY53" fmla="*/ 59333 h 191737"/>
                <a:gd name="connsiteX54" fmla="*/ 205084 w 365632"/>
                <a:gd name="connsiteY54" fmla="*/ 49917 h 191737"/>
                <a:gd name="connsiteX55" fmla="*/ 163654 w 365632"/>
                <a:gd name="connsiteY55" fmla="*/ 37811 h 191737"/>
                <a:gd name="connsiteX56" fmla="*/ 93170 w 365632"/>
                <a:gd name="connsiteY56" fmla="*/ 27857 h 191737"/>
                <a:gd name="connsiteX57" fmla="*/ 83754 w 365632"/>
                <a:gd name="connsiteY57" fmla="*/ 30278 h 191737"/>
                <a:gd name="connsiteX58" fmla="*/ 86175 w 365632"/>
                <a:gd name="connsiteY58" fmla="*/ 37003 h 191737"/>
                <a:gd name="connsiteX59" fmla="*/ 112002 w 365632"/>
                <a:gd name="connsiteY59" fmla="*/ 35120 h 191737"/>
                <a:gd name="connsiteX60" fmla="*/ 126529 w 365632"/>
                <a:gd name="connsiteY60" fmla="*/ 38618 h 191737"/>
                <a:gd name="connsiteX61" fmla="*/ 108773 w 365632"/>
                <a:gd name="connsiteY61" fmla="*/ 45074 h 191737"/>
                <a:gd name="connsiteX62" fmla="*/ 110118 w 365632"/>
                <a:gd name="connsiteY62" fmla="*/ 47764 h 191737"/>
                <a:gd name="connsiteX63" fmla="*/ 114692 w 365632"/>
                <a:gd name="connsiteY63" fmla="*/ 61216 h 191737"/>
                <a:gd name="connsiteX64" fmla="*/ 100702 w 365632"/>
                <a:gd name="connsiteY64" fmla="*/ 67134 h 191737"/>
                <a:gd name="connsiteX65" fmla="*/ 87520 w 365632"/>
                <a:gd name="connsiteY65" fmla="*/ 63099 h 191737"/>
                <a:gd name="connsiteX66" fmla="*/ 96398 w 365632"/>
                <a:gd name="connsiteY66" fmla="*/ 60409 h 191737"/>
                <a:gd name="connsiteX67" fmla="*/ 107966 w 365632"/>
                <a:gd name="connsiteY67" fmla="*/ 59063 h 191737"/>
                <a:gd name="connsiteX68" fmla="*/ 70841 w 365632"/>
                <a:gd name="connsiteY68" fmla="*/ 58795 h 191737"/>
                <a:gd name="connsiteX69" fmla="*/ 59542 w 365632"/>
                <a:gd name="connsiteY69" fmla="*/ 59063 h 191737"/>
                <a:gd name="connsiteX70" fmla="*/ 60349 w 365632"/>
                <a:gd name="connsiteY70" fmla="*/ 55297 h 191737"/>
                <a:gd name="connsiteX71" fmla="*/ 72993 w 365632"/>
                <a:gd name="connsiteY71" fmla="*/ 49648 h 191737"/>
                <a:gd name="connsiteX72" fmla="*/ 78911 w 365632"/>
                <a:gd name="connsiteY72" fmla="*/ 45612 h 191737"/>
                <a:gd name="connsiteX73" fmla="*/ 70841 w 365632"/>
                <a:gd name="connsiteY73" fmla="*/ 38080 h 191737"/>
                <a:gd name="connsiteX74" fmla="*/ 50933 w 365632"/>
                <a:gd name="connsiteY74" fmla="*/ 41577 h 191737"/>
                <a:gd name="connsiteX75" fmla="*/ 52278 w 365632"/>
                <a:gd name="connsiteY75" fmla="*/ 50993 h 191737"/>
                <a:gd name="connsiteX76" fmla="*/ 39365 w 365632"/>
                <a:gd name="connsiteY76" fmla="*/ 48572 h 191737"/>
                <a:gd name="connsiteX77" fmla="*/ 37482 w 365632"/>
                <a:gd name="connsiteY77" fmla="*/ 57718 h 191737"/>
                <a:gd name="connsiteX78" fmla="*/ 35329 w 365632"/>
                <a:gd name="connsiteY78" fmla="*/ 62561 h 191737"/>
                <a:gd name="connsiteX79" fmla="*/ 23223 w 365632"/>
                <a:gd name="connsiteY79" fmla="*/ 65520 h 191737"/>
                <a:gd name="connsiteX80" fmla="*/ 21071 w 365632"/>
                <a:gd name="connsiteY80" fmla="*/ 63099 h 191737"/>
                <a:gd name="connsiteX81" fmla="*/ 20264 w 365632"/>
                <a:gd name="connsiteY81" fmla="*/ 60140 h 191737"/>
                <a:gd name="connsiteX82" fmla="*/ 12731 w 365632"/>
                <a:gd name="connsiteY82" fmla="*/ 60678 h 191737"/>
                <a:gd name="connsiteX83" fmla="*/ 9772 w 365632"/>
                <a:gd name="connsiteY83" fmla="*/ 59063 h 191737"/>
                <a:gd name="connsiteX84" fmla="*/ 9234 w 365632"/>
                <a:gd name="connsiteY84" fmla="*/ 59063 h 191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365632" h="191737">
                  <a:moveTo>
                    <a:pt x="9234" y="59063"/>
                  </a:moveTo>
                  <a:cubicBezTo>
                    <a:pt x="-1796" y="55835"/>
                    <a:pt x="-2334" y="54490"/>
                    <a:pt x="4391" y="46957"/>
                  </a:cubicBezTo>
                  <a:cubicBezTo>
                    <a:pt x="5737" y="43460"/>
                    <a:pt x="8696" y="42653"/>
                    <a:pt x="11924" y="41846"/>
                  </a:cubicBezTo>
                  <a:cubicBezTo>
                    <a:pt x="15421" y="41039"/>
                    <a:pt x="14883" y="45074"/>
                    <a:pt x="16498" y="46419"/>
                  </a:cubicBezTo>
                  <a:cubicBezTo>
                    <a:pt x="19726" y="43191"/>
                    <a:pt x="12193" y="42115"/>
                    <a:pt x="15690" y="39156"/>
                  </a:cubicBezTo>
                  <a:cubicBezTo>
                    <a:pt x="33984" y="41846"/>
                    <a:pt x="49857" y="32699"/>
                    <a:pt x="66805" y="28395"/>
                  </a:cubicBezTo>
                  <a:cubicBezTo>
                    <a:pt x="72724" y="27049"/>
                    <a:pt x="77566" y="23283"/>
                    <a:pt x="82947" y="20593"/>
                  </a:cubicBezTo>
                  <a:cubicBezTo>
                    <a:pt x="100702" y="12522"/>
                    <a:pt x="119534" y="7142"/>
                    <a:pt x="138366" y="954"/>
                  </a:cubicBezTo>
                  <a:cubicBezTo>
                    <a:pt x="141594" y="-122"/>
                    <a:pt x="144823" y="-391"/>
                    <a:pt x="148051" y="685"/>
                  </a:cubicBezTo>
                  <a:cubicBezTo>
                    <a:pt x="161233" y="3644"/>
                    <a:pt x="174684" y="3644"/>
                    <a:pt x="187598" y="8218"/>
                  </a:cubicBezTo>
                  <a:cubicBezTo>
                    <a:pt x="189481" y="9025"/>
                    <a:pt x="191902" y="9025"/>
                    <a:pt x="193785" y="10370"/>
                  </a:cubicBezTo>
                  <a:cubicBezTo>
                    <a:pt x="196745" y="12791"/>
                    <a:pt x="194323" y="14674"/>
                    <a:pt x="193247" y="16827"/>
                  </a:cubicBezTo>
                  <a:cubicBezTo>
                    <a:pt x="190288" y="23014"/>
                    <a:pt x="191902" y="26511"/>
                    <a:pt x="198897" y="27857"/>
                  </a:cubicBezTo>
                  <a:cubicBezTo>
                    <a:pt x="202663" y="28664"/>
                    <a:pt x="206429" y="28126"/>
                    <a:pt x="210196" y="28395"/>
                  </a:cubicBezTo>
                  <a:cubicBezTo>
                    <a:pt x="232525" y="30547"/>
                    <a:pt x="252433" y="38618"/>
                    <a:pt x="270457" y="51531"/>
                  </a:cubicBezTo>
                  <a:cubicBezTo>
                    <a:pt x="273417" y="53683"/>
                    <a:pt x="276107" y="55566"/>
                    <a:pt x="279604" y="56911"/>
                  </a:cubicBezTo>
                  <a:cubicBezTo>
                    <a:pt x="275838" y="53145"/>
                    <a:pt x="271534" y="50186"/>
                    <a:pt x="266960" y="47495"/>
                  </a:cubicBezTo>
                  <a:cubicBezTo>
                    <a:pt x="262387" y="44805"/>
                    <a:pt x="257275" y="42653"/>
                    <a:pt x="254854" y="37003"/>
                  </a:cubicBezTo>
                  <a:cubicBezTo>
                    <a:pt x="253778" y="34582"/>
                    <a:pt x="251357" y="33775"/>
                    <a:pt x="248666" y="33237"/>
                  </a:cubicBezTo>
                  <a:cubicBezTo>
                    <a:pt x="234408" y="30816"/>
                    <a:pt x="221764" y="22476"/>
                    <a:pt x="206967" y="21938"/>
                  </a:cubicBezTo>
                  <a:cubicBezTo>
                    <a:pt x="204815" y="21938"/>
                    <a:pt x="202125" y="21131"/>
                    <a:pt x="202125" y="18441"/>
                  </a:cubicBezTo>
                  <a:cubicBezTo>
                    <a:pt x="201856" y="16019"/>
                    <a:pt x="204008" y="14674"/>
                    <a:pt x="206160" y="13867"/>
                  </a:cubicBezTo>
                  <a:cubicBezTo>
                    <a:pt x="215576" y="14405"/>
                    <a:pt x="224454" y="18172"/>
                    <a:pt x="233601" y="20593"/>
                  </a:cubicBezTo>
                  <a:cubicBezTo>
                    <a:pt x="239789" y="22207"/>
                    <a:pt x="245976" y="24359"/>
                    <a:pt x="252433" y="23014"/>
                  </a:cubicBezTo>
                  <a:cubicBezTo>
                    <a:pt x="251088" y="20593"/>
                    <a:pt x="248666" y="21669"/>
                    <a:pt x="246783" y="20862"/>
                  </a:cubicBezTo>
                  <a:cubicBezTo>
                    <a:pt x="244631" y="20055"/>
                    <a:pt x="242748" y="19248"/>
                    <a:pt x="243017" y="16558"/>
                  </a:cubicBezTo>
                  <a:cubicBezTo>
                    <a:pt x="245169" y="12791"/>
                    <a:pt x="248128" y="13867"/>
                    <a:pt x="251357" y="14674"/>
                  </a:cubicBezTo>
                  <a:cubicBezTo>
                    <a:pt x="285523" y="24897"/>
                    <a:pt x="310542" y="48302"/>
                    <a:pt x="335562" y="71977"/>
                  </a:cubicBezTo>
                  <a:cubicBezTo>
                    <a:pt x="337983" y="74129"/>
                    <a:pt x="340404" y="76281"/>
                    <a:pt x="340135" y="80317"/>
                  </a:cubicBezTo>
                  <a:cubicBezTo>
                    <a:pt x="339597" y="82200"/>
                    <a:pt x="337983" y="82738"/>
                    <a:pt x="336100" y="83007"/>
                  </a:cubicBezTo>
                  <a:cubicBezTo>
                    <a:pt x="332064" y="83007"/>
                    <a:pt x="329105" y="80855"/>
                    <a:pt x="326146" y="78702"/>
                  </a:cubicBezTo>
                  <a:cubicBezTo>
                    <a:pt x="323186" y="76281"/>
                    <a:pt x="319958" y="74667"/>
                    <a:pt x="316192" y="74667"/>
                  </a:cubicBezTo>
                  <a:cubicBezTo>
                    <a:pt x="310811" y="72246"/>
                    <a:pt x="307583" y="67403"/>
                    <a:pt x="303279" y="63637"/>
                  </a:cubicBezTo>
                  <a:cubicBezTo>
                    <a:pt x="301126" y="61754"/>
                    <a:pt x="299512" y="59871"/>
                    <a:pt x="297091" y="58525"/>
                  </a:cubicBezTo>
                  <a:cubicBezTo>
                    <a:pt x="296015" y="57987"/>
                    <a:pt x="294401" y="57180"/>
                    <a:pt x="293325" y="58525"/>
                  </a:cubicBezTo>
                  <a:cubicBezTo>
                    <a:pt x="292517" y="59602"/>
                    <a:pt x="293056" y="60678"/>
                    <a:pt x="293594" y="61485"/>
                  </a:cubicBezTo>
                  <a:cubicBezTo>
                    <a:pt x="295746" y="64982"/>
                    <a:pt x="298167" y="68479"/>
                    <a:pt x="301126" y="71170"/>
                  </a:cubicBezTo>
                  <a:cubicBezTo>
                    <a:pt x="306238" y="75474"/>
                    <a:pt x="311080" y="80317"/>
                    <a:pt x="316730" y="84352"/>
                  </a:cubicBezTo>
                  <a:cubicBezTo>
                    <a:pt x="333140" y="95920"/>
                    <a:pt x="345516" y="111523"/>
                    <a:pt x="356007" y="128741"/>
                  </a:cubicBezTo>
                  <a:cubicBezTo>
                    <a:pt x="361119" y="137081"/>
                    <a:pt x="365423" y="146228"/>
                    <a:pt x="362195" y="156451"/>
                  </a:cubicBezTo>
                  <a:cubicBezTo>
                    <a:pt x="356277" y="158065"/>
                    <a:pt x="356277" y="151070"/>
                    <a:pt x="352779" y="149994"/>
                  </a:cubicBezTo>
                  <a:cubicBezTo>
                    <a:pt x="356546" y="153760"/>
                    <a:pt x="358429" y="159410"/>
                    <a:pt x="361388" y="164252"/>
                  </a:cubicBezTo>
                  <a:cubicBezTo>
                    <a:pt x="362195" y="165597"/>
                    <a:pt x="363002" y="166943"/>
                    <a:pt x="363809" y="168557"/>
                  </a:cubicBezTo>
                  <a:cubicBezTo>
                    <a:pt x="365692" y="176089"/>
                    <a:pt x="366499" y="183622"/>
                    <a:pt x="364347" y="191155"/>
                  </a:cubicBezTo>
                  <a:cubicBezTo>
                    <a:pt x="359236" y="193307"/>
                    <a:pt x="358160" y="189003"/>
                    <a:pt x="356815" y="186312"/>
                  </a:cubicBezTo>
                  <a:cubicBezTo>
                    <a:pt x="349820" y="172323"/>
                    <a:pt x="344439" y="157527"/>
                    <a:pt x="339059" y="142730"/>
                  </a:cubicBezTo>
                  <a:cubicBezTo>
                    <a:pt x="338790" y="140040"/>
                    <a:pt x="340673" y="138426"/>
                    <a:pt x="342018" y="136812"/>
                  </a:cubicBezTo>
                  <a:cubicBezTo>
                    <a:pt x="343363" y="133045"/>
                    <a:pt x="340404" y="131431"/>
                    <a:pt x="338521" y="129279"/>
                  </a:cubicBezTo>
                  <a:cubicBezTo>
                    <a:pt x="333409" y="123899"/>
                    <a:pt x="329105" y="117980"/>
                    <a:pt x="323724" y="112869"/>
                  </a:cubicBezTo>
                  <a:cubicBezTo>
                    <a:pt x="319689" y="108564"/>
                    <a:pt x="315654" y="104260"/>
                    <a:pt x="312425" y="99686"/>
                  </a:cubicBezTo>
                  <a:cubicBezTo>
                    <a:pt x="310811" y="96996"/>
                    <a:pt x="308659" y="95651"/>
                    <a:pt x="305700" y="94844"/>
                  </a:cubicBezTo>
                  <a:cubicBezTo>
                    <a:pt x="295477" y="83276"/>
                    <a:pt x="282564" y="76012"/>
                    <a:pt x="268305" y="70363"/>
                  </a:cubicBezTo>
                  <a:cubicBezTo>
                    <a:pt x="260773" y="65789"/>
                    <a:pt x="252971" y="63368"/>
                    <a:pt x="244093" y="63906"/>
                  </a:cubicBezTo>
                  <a:cubicBezTo>
                    <a:pt x="240058" y="63368"/>
                    <a:pt x="236560" y="61216"/>
                    <a:pt x="232794" y="59333"/>
                  </a:cubicBezTo>
                  <a:cubicBezTo>
                    <a:pt x="223916" y="55028"/>
                    <a:pt x="214769" y="51262"/>
                    <a:pt x="205084" y="49917"/>
                  </a:cubicBezTo>
                  <a:cubicBezTo>
                    <a:pt x="190557" y="47764"/>
                    <a:pt x="177106" y="42922"/>
                    <a:pt x="163654" y="37811"/>
                  </a:cubicBezTo>
                  <a:cubicBezTo>
                    <a:pt x="140787" y="29202"/>
                    <a:pt x="117382" y="25704"/>
                    <a:pt x="93170" y="27857"/>
                  </a:cubicBezTo>
                  <a:cubicBezTo>
                    <a:pt x="89941" y="28126"/>
                    <a:pt x="86713" y="28395"/>
                    <a:pt x="83754" y="30278"/>
                  </a:cubicBezTo>
                  <a:cubicBezTo>
                    <a:pt x="78911" y="34582"/>
                    <a:pt x="80795" y="36734"/>
                    <a:pt x="86175" y="37003"/>
                  </a:cubicBezTo>
                  <a:cubicBezTo>
                    <a:pt x="94784" y="37541"/>
                    <a:pt x="103393" y="36196"/>
                    <a:pt x="112002" y="35120"/>
                  </a:cubicBezTo>
                  <a:cubicBezTo>
                    <a:pt x="117113" y="34582"/>
                    <a:pt x="122763" y="32968"/>
                    <a:pt x="126529" y="38618"/>
                  </a:cubicBezTo>
                  <a:cubicBezTo>
                    <a:pt x="120879" y="41308"/>
                    <a:pt x="114423" y="41846"/>
                    <a:pt x="108773" y="45074"/>
                  </a:cubicBezTo>
                  <a:cubicBezTo>
                    <a:pt x="108773" y="46150"/>
                    <a:pt x="109311" y="47226"/>
                    <a:pt x="110118" y="47764"/>
                  </a:cubicBezTo>
                  <a:cubicBezTo>
                    <a:pt x="115499" y="50993"/>
                    <a:pt x="118189" y="55297"/>
                    <a:pt x="114692" y="61216"/>
                  </a:cubicBezTo>
                  <a:cubicBezTo>
                    <a:pt x="111464" y="66596"/>
                    <a:pt x="107697" y="69824"/>
                    <a:pt x="100702" y="67134"/>
                  </a:cubicBezTo>
                  <a:cubicBezTo>
                    <a:pt x="96398" y="65520"/>
                    <a:pt x="90749" y="68479"/>
                    <a:pt x="87520" y="63099"/>
                  </a:cubicBezTo>
                  <a:cubicBezTo>
                    <a:pt x="89672" y="59602"/>
                    <a:pt x="93170" y="60678"/>
                    <a:pt x="96398" y="60409"/>
                  </a:cubicBezTo>
                  <a:cubicBezTo>
                    <a:pt x="99626" y="59871"/>
                    <a:pt x="102855" y="60678"/>
                    <a:pt x="107966" y="59063"/>
                  </a:cubicBezTo>
                  <a:cubicBezTo>
                    <a:pt x="94246" y="56104"/>
                    <a:pt x="82678" y="57180"/>
                    <a:pt x="70841" y="58795"/>
                  </a:cubicBezTo>
                  <a:cubicBezTo>
                    <a:pt x="67074" y="59333"/>
                    <a:pt x="63308" y="60947"/>
                    <a:pt x="59542" y="59063"/>
                  </a:cubicBezTo>
                  <a:cubicBezTo>
                    <a:pt x="57658" y="57449"/>
                    <a:pt x="58735" y="56104"/>
                    <a:pt x="60349" y="55297"/>
                  </a:cubicBezTo>
                  <a:cubicBezTo>
                    <a:pt x="64384" y="53414"/>
                    <a:pt x="68419" y="50724"/>
                    <a:pt x="72993" y="49648"/>
                  </a:cubicBezTo>
                  <a:cubicBezTo>
                    <a:pt x="75683" y="49110"/>
                    <a:pt x="80257" y="50186"/>
                    <a:pt x="78911" y="45612"/>
                  </a:cubicBezTo>
                  <a:cubicBezTo>
                    <a:pt x="77835" y="42384"/>
                    <a:pt x="76221" y="38349"/>
                    <a:pt x="70841" y="38080"/>
                  </a:cubicBezTo>
                  <a:cubicBezTo>
                    <a:pt x="63846" y="37541"/>
                    <a:pt x="57389" y="39694"/>
                    <a:pt x="50933" y="41577"/>
                  </a:cubicBezTo>
                  <a:cubicBezTo>
                    <a:pt x="53354" y="43998"/>
                    <a:pt x="54968" y="48034"/>
                    <a:pt x="52278" y="50993"/>
                  </a:cubicBezTo>
                  <a:cubicBezTo>
                    <a:pt x="47436" y="56104"/>
                    <a:pt x="44207" y="47495"/>
                    <a:pt x="39365" y="48572"/>
                  </a:cubicBezTo>
                  <a:cubicBezTo>
                    <a:pt x="38020" y="51531"/>
                    <a:pt x="39365" y="55028"/>
                    <a:pt x="37482" y="57718"/>
                  </a:cubicBezTo>
                  <a:cubicBezTo>
                    <a:pt x="36405" y="59333"/>
                    <a:pt x="35867" y="60678"/>
                    <a:pt x="35329" y="62561"/>
                  </a:cubicBezTo>
                  <a:cubicBezTo>
                    <a:pt x="31832" y="65520"/>
                    <a:pt x="27528" y="65789"/>
                    <a:pt x="23223" y="65520"/>
                  </a:cubicBezTo>
                  <a:cubicBezTo>
                    <a:pt x="22147" y="65251"/>
                    <a:pt x="21340" y="64444"/>
                    <a:pt x="21071" y="63099"/>
                  </a:cubicBezTo>
                  <a:cubicBezTo>
                    <a:pt x="20264" y="62292"/>
                    <a:pt x="23492" y="59871"/>
                    <a:pt x="20264" y="60140"/>
                  </a:cubicBezTo>
                  <a:cubicBezTo>
                    <a:pt x="17843" y="60409"/>
                    <a:pt x="15421" y="62023"/>
                    <a:pt x="12731" y="60678"/>
                  </a:cubicBezTo>
                  <a:cubicBezTo>
                    <a:pt x="11655" y="60140"/>
                    <a:pt x="11117" y="58795"/>
                    <a:pt x="9772" y="59063"/>
                  </a:cubicBezTo>
                  <a:cubicBezTo>
                    <a:pt x="10041" y="58795"/>
                    <a:pt x="9234" y="59063"/>
                    <a:pt x="9234" y="59063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1" name="Полилиния: фигура 3450">
              <a:extLst>
                <a:ext uri="{FF2B5EF4-FFF2-40B4-BE49-F238E27FC236}">
                  <a16:creationId xmlns:a16="http://schemas.microsoft.com/office/drawing/2014/main" id="{604CDD6E-EBE8-A3AD-1876-AF93ADBF144A}"/>
                </a:ext>
              </a:extLst>
            </p:cNvPr>
            <p:cNvSpPr/>
            <p:nvPr/>
          </p:nvSpPr>
          <p:spPr>
            <a:xfrm>
              <a:off x="4386832" y="7317444"/>
              <a:ext cx="149020" cy="319262"/>
            </a:xfrm>
            <a:custGeom>
              <a:avLst/>
              <a:gdLst>
                <a:gd name="connsiteX0" fmla="*/ 102894 w 149020"/>
                <a:gd name="connsiteY0" fmla="*/ 302044 h 319262"/>
                <a:gd name="connsiteX1" fmla="*/ 98321 w 149020"/>
                <a:gd name="connsiteY1" fmla="*/ 299892 h 319262"/>
                <a:gd name="connsiteX2" fmla="*/ 74916 w 149020"/>
                <a:gd name="connsiteY2" fmla="*/ 266533 h 319262"/>
                <a:gd name="connsiteX3" fmla="*/ 52317 w 149020"/>
                <a:gd name="connsiteY3" fmla="*/ 229408 h 319262"/>
                <a:gd name="connsiteX4" fmla="*/ 28912 w 149020"/>
                <a:gd name="connsiteY4" fmla="*/ 197932 h 319262"/>
                <a:gd name="connsiteX5" fmla="*/ 29450 w 149020"/>
                <a:gd name="connsiteY5" fmla="*/ 172643 h 319262"/>
                <a:gd name="connsiteX6" fmla="*/ 21380 w 149020"/>
                <a:gd name="connsiteY6" fmla="*/ 150314 h 319262"/>
                <a:gd name="connsiteX7" fmla="*/ 18958 w 149020"/>
                <a:gd name="connsiteY7" fmla="*/ 144396 h 319262"/>
                <a:gd name="connsiteX8" fmla="*/ 11695 w 149020"/>
                <a:gd name="connsiteY8" fmla="*/ 135787 h 319262"/>
                <a:gd name="connsiteX9" fmla="*/ 127 w 149020"/>
                <a:gd name="connsiteY9" fmla="*/ 101352 h 319262"/>
                <a:gd name="connsiteX10" fmla="*/ 7121 w 149020"/>
                <a:gd name="connsiteY10" fmla="*/ 91936 h 319262"/>
                <a:gd name="connsiteX11" fmla="*/ 20303 w 149020"/>
                <a:gd name="connsiteY11" fmla="*/ 79561 h 319262"/>
                <a:gd name="connsiteX12" fmla="*/ 21111 w 149020"/>
                <a:gd name="connsiteY12" fmla="*/ 74180 h 319262"/>
                <a:gd name="connsiteX13" fmla="*/ 14116 w 149020"/>
                <a:gd name="connsiteY13" fmla="*/ 30060 h 319262"/>
                <a:gd name="connsiteX14" fmla="*/ 28643 w 149020"/>
                <a:gd name="connsiteY14" fmla="*/ 198 h 319262"/>
                <a:gd name="connsiteX15" fmla="*/ 35907 w 149020"/>
                <a:gd name="connsiteY15" fmla="*/ 6117 h 319262"/>
                <a:gd name="connsiteX16" fmla="*/ 34024 w 149020"/>
                <a:gd name="connsiteY16" fmla="*/ 14725 h 319262"/>
                <a:gd name="connsiteX17" fmla="*/ 29988 w 149020"/>
                <a:gd name="connsiteY17" fmla="*/ 36516 h 319262"/>
                <a:gd name="connsiteX18" fmla="*/ 36983 w 149020"/>
                <a:gd name="connsiteY18" fmla="*/ 74180 h 319262"/>
                <a:gd name="connsiteX19" fmla="*/ 34024 w 149020"/>
                <a:gd name="connsiteY19" fmla="*/ 87900 h 319262"/>
                <a:gd name="connsiteX20" fmla="*/ 21380 w 149020"/>
                <a:gd name="connsiteY20" fmla="*/ 103773 h 319262"/>
                <a:gd name="connsiteX21" fmla="*/ 21918 w 149020"/>
                <a:gd name="connsiteY21" fmla="*/ 124219 h 319262"/>
                <a:gd name="connsiteX22" fmla="*/ 40480 w 149020"/>
                <a:gd name="connsiteY22" fmla="*/ 148162 h 319262"/>
                <a:gd name="connsiteX23" fmla="*/ 43171 w 149020"/>
                <a:gd name="connsiteY23" fmla="*/ 178562 h 319262"/>
                <a:gd name="connsiteX24" fmla="*/ 41556 w 149020"/>
                <a:gd name="connsiteY24" fmla="*/ 188247 h 319262"/>
                <a:gd name="connsiteX25" fmla="*/ 45054 w 149020"/>
                <a:gd name="connsiteY25" fmla="*/ 201698 h 319262"/>
                <a:gd name="connsiteX26" fmla="*/ 74109 w 149020"/>
                <a:gd name="connsiteY26" fmla="*/ 231829 h 319262"/>
                <a:gd name="connsiteX27" fmla="*/ 87560 w 149020"/>
                <a:gd name="connsiteY27" fmla="*/ 254427 h 319262"/>
                <a:gd name="connsiteX28" fmla="*/ 89712 w 149020"/>
                <a:gd name="connsiteY28" fmla="*/ 265457 h 319262"/>
                <a:gd name="connsiteX29" fmla="*/ 131680 w 149020"/>
                <a:gd name="connsiteY29" fmla="*/ 302582 h 319262"/>
                <a:gd name="connsiteX30" fmla="*/ 146207 w 149020"/>
                <a:gd name="connsiteY30" fmla="*/ 309846 h 319262"/>
                <a:gd name="connsiteX31" fmla="*/ 143517 w 149020"/>
                <a:gd name="connsiteY31" fmla="*/ 319262 h 319262"/>
                <a:gd name="connsiteX32" fmla="*/ 137329 w 149020"/>
                <a:gd name="connsiteY32" fmla="*/ 316572 h 319262"/>
                <a:gd name="connsiteX33" fmla="*/ 121188 w 149020"/>
                <a:gd name="connsiteY33" fmla="*/ 313074 h 319262"/>
                <a:gd name="connsiteX34" fmla="*/ 112041 w 149020"/>
                <a:gd name="connsiteY34" fmla="*/ 308501 h 319262"/>
                <a:gd name="connsiteX35" fmla="*/ 102894 w 149020"/>
                <a:gd name="connsiteY35" fmla="*/ 302044 h 31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49020" h="319262">
                  <a:moveTo>
                    <a:pt x="102894" y="302044"/>
                  </a:moveTo>
                  <a:cubicBezTo>
                    <a:pt x="101280" y="301237"/>
                    <a:pt x="99666" y="300430"/>
                    <a:pt x="98321" y="299892"/>
                  </a:cubicBezTo>
                  <a:cubicBezTo>
                    <a:pt x="87560" y="291014"/>
                    <a:pt x="80565" y="279177"/>
                    <a:pt x="74916" y="266533"/>
                  </a:cubicBezTo>
                  <a:cubicBezTo>
                    <a:pt x="73301" y="250661"/>
                    <a:pt x="65231" y="238823"/>
                    <a:pt x="52317" y="229408"/>
                  </a:cubicBezTo>
                  <a:cubicBezTo>
                    <a:pt x="41287" y="221337"/>
                    <a:pt x="33486" y="210845"/>
                    <a:pt x="28912" y="197932"/>
                  </a:cubicBezTo>
                  <a:cubicBezTo>
                    <a:pt x="25684" y="189054"/>
                    <a:pt x="26760" y="180983"/>
                    <a:pt x="29450" y="172643"/>
                  </a:cubicBezTo>
                  <a:cubicBezTo>
                    <a:pt x="30526" y="163765"/>
                    <a:pt x="26491" y="156771"/>
                    <a:pt x="21380" y="150314"/>
                  </a:cubicBezTo>
                  <a:cubicBezTo>
                    <a:pt x="20034" y="148700"/>
                    <a:pt x="18689" y="146817"/>
                    <a:pt x="18958" y="144396"/>
                  </a:cubicBezTo>
                  <a:cubicBezTo>
                    <a:pt x="17344" y="140629"/>
                    <a:pt x="14385" y="138477"/>
                    <a:pt x="11695" y="135787"/>
                  </a:cubicBezTo>
                  <a:cubicBezTo>
                    <a:pt x="2279" y="126102"/>
                    <a:pt x="-680" y="114265"/>
                    <a:pt x="127" y="101352"/>
                  </a:cubicBezTo>
                  <a:cubicBezTo>
                    <a:pt x="396" y="96778"/>
                    <a:pt x="2817" y="93012"/>
                    <a:pt x="7121" y="91936"/>
                  </a:cubicBezTo>
                  <a:cubicBezTo>
                    <a:pt x="14116" y="90053"/>
                    <a:pt x="16537" y="84134"/>
                    <a:pt x="20303" y="79561"/>
                  </a:cubicBezTo>
                  <a:cubicBezTo>
                    <a:pt x="21649" y="77946"/>
                    <a:pt x="21918" y="76332"/>
                    <a:pt x="21111" y="74180"/>
                  </a:cubicBezTo>
                  <a:cubicBezTo>
                    <a:pt x="15999" y="59922"/>
                    <a:pt x="15730" y="44856"/>
                    <a:pt x="14116" y="30060"/>
                  </a:cubicBezTo>
                  <a:cubicBezTo>
                    <a:pt x="12771" y="17685"/>
                    <a:pt x="18420" y="7462"/>
                    <a:pt x="28643" y="198"/>
                  </a:cubicBezTo>
                  <a:cubicBezTo>
                    <a:pt x="33486" y="-878"/>
                    <a:pt x="34562" y="2619"/>
                    <a:pt x="35907" y="6117"/>
                  </a:cubicBezTo>
                  <a:cubicBezTo>
                    <a:pt x="36445" y="9345"/>
                    <a:pt x="35907" y="12304"/>
                    <a:pt x="34024" y="14725"/>
                  </a:cubicBezTo>
                  <a:cubicBezTo>
                    <a:pt x="29181" y="21451"/>
                    <a:pt x="28912" y="28715"/>
                    <a:pt x="29988" y="36516"/>
                  </a:cubicBezTo>
                  <a:cubicBezTo>
                    <a:pt x="31603" y="49161"/>
                    <a:pt x="31872" y="62074"/>
                    <a:pt x="36983" y="74180"/>
                  </a:cubicBezTo>
                  <a:cubicBezTo>
                    <a:pt x="39135" y="79022"/>
                    <a:pt x="37790" y="83596"/>
                    <a:pt x="34024" y="87900"/>
                  </a:cubicBezTo>
                  <a:cubicBezTo>
                    <a:pt x="29719" y="93012"/>
                    <a:pt x="25684" y="98661"/>
                    <a:pt x="21380" y="103773"/>
                  </a:cubicBezTo>
                  <a:cubicBezTo>
                    <a:pt x="14385" y="112113"/>
                    <a:pt x="14654" y="116148"/>
                    <a:pt x="21918" y="124219"/>
                  </a:cubicBezTo>
                  <a:cubicBezTo>
                    <a:pt x="28643" y="131751"/>
                    <a:pt x="34831" y="139822"/>
                    <a:pt x="40480" y="148162"/>
                  </a:cubicBezTo>
                  <a:cubicBezTo>
                    <a:pt x="46937" y="157847"/>
                    <a:pt x="50165" y="167801"/>
                    <a:pt x="43171" y="178562"/>
                  </a:cubicBezTo>
                  <a:cubicBezTo>
                    <a:pt x="42633" y="181790"/>
                    <a:pt x="42095" y="185018"/>
                    <a:pt x="41556" y="188247"/>
                  </a:cubicBezTo>
                  <a:cubicBezTo>
                    <a:pt x="40211" y="193358"/>
                    <a:pt x="42633" y="197394"/>
                    <a:pt x="45054" y="201698"/>
                  </a:cubicBezTo>
                  <a:cubicBezTo>
                    <a:pt x="52048" y="214611"/>
                    <a:pt x="62809" y="223220"/>
                    <a:pt x="74109" y="231829"/>
                  </a:cubicBezTo>
                  <a:cubicBezTo>
                    <a:pt x="81641" y="237478"/>
                    <a:pt x="85139" y="245549"/>
                    <a:pt x="87560" y="254427"/>
                  </a:cubicBezTo>
                  <a:cubicBezTo>
                    <a:pt x="88098" y="258193"/>
                    <a:pt x="90519" y="261422"/>
                    <a:pt x="89712" y="265457"/>
                  </a:cubicBezTo>
                  <a:cubicBezTo>
                    <a:pt x="95631" y="286979"/>
                    <a:pt x="113117" y="295588"/>
                    <a:pt x="131680" y="302582"/>
                  </a:cubicBezTo>
                  <a:cubicBezTo>
                    <a:pt x="136791" y="304466"/>
                    <a:pt x="141903" y="306349"/>
                    <a:pt x="146207" y="309846"/>
                  </a:cubicBezTo>
                  <a:cubicBezTo>
                    <a:pt x="150781" y="313612"/>
                    <a:pt x="149705" y="316572"/>
                    <a:pt x="143517" y="319262"/>
                  </a:cubicBezTo>
                  <a:cubicBezTo>
                    <a:pt x="141365" y="318455"/>
                    <a:pt x="139482" y="317379"/>
                    <a:pt x="137329" y="316572"/>
                  </a:cubicBezTo>
                  <a:cubicBezTo>
                    <a:pt x="132487" y="313074"/>
                    <a:pt x="126568" y="314420"/>
                    <a:pt x="121188" y="313074"/>
                  </a:cubicBezTo>
                  <a:cubicBezTo>
                    <a:pt x="118767" y="310384"/>
                    <a:pt x="115538" y="309039"/>
                    <a:pt x="112041" y="308501"/>
                  </a:cubicBezTo>
                  <a:cubicBezTo>
                    <a:pt x="109889" y="305004"/>
                    <a:pt x="106661" y="303121"/>
                    <a:pt x="102894" y="302044"/>
                  </a:cubicBezTo>
                  <a:close/>
                </a:path>
              </a:pathLst>
            </a:custGeom>
            <a:solidFill>
              <a:srgbClr val="FDF1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2" name="Полилиния: фигура 3451">
              <a:extLst>
                <a:ext uri="{FF2B5EF4-FFF2-40B4-BE49-F238E27FC236}">
                  <a16:creationId xmlns:a16="http://schemas.microsoft.com/office/drawing/2014/main" id="{A1A7F2A5-DA19-A864-CD6C-87CE0017A103}"/>
                </a:ext>
              </a:extLst>
            </p:cNvPr>
            <p:cNvSpPr/>
            <p:nvPr/>
          </p:nvSpPr>
          <p:spPr>
            <a:xfrm>
              <a:off x="4364890" y="7544430"/>
              <a:ext cx="200778" cy="192170"/>
            </a:xfrm>
            <a:custGeom>
              <a:avLst/>
              <a:gdLst>
                <a:gd name="connsiteX0" fmla="*/ 187788 w 200778"/>
                <a:gd name="connsiteY0" fmla="*/ 181323 h 192170"/>
                <a:gd name="connsiteX1" fmla="*/ 197742 w 200778"/>
                <a:gd name="connsiteY1" fmla="*/ 186435 h 192170"/>
                <a:gd name="connsiteX2" fmla="*/ 200702 w 200778"/>
                <a:gd name="connsiteY2" fmla="*/ 189932 h 192170"/>
                <a:gd name="connsiteX3" fmla="*/ 195859 w 200778"/>
                <a:gd name="connsiteY3" fmla="*/ 192084 h 192170"/>
                <a:gd name="connsiteX4" fmla="*/ 179180 w 200778"/>
                <a:gd name="connsiteY4" fmla="*/ 187780 h 192170"/>
                <a:gd name="connsiteX5" fmla="*/ 45743 w 200778"/>
                <a:gd name="connsiteY5" fmla="*/ 86895 h 192170"/>
                <a:gd name="connsiteX6" fmla="*/ 8887 w 200778"/>
                <a:gd name="connsiteY6" fmla="*/ 33897 h 192170"/>
                <a:gd name="connsiteX7" fmla="*/ 278 w 200778"/>
                <a:gd name="connsiteY7" fmla="*/ 0 h 192170"/>
                <a:gd name="connsiteX8" fmla="*/ 16150 w 200778"/>
                <a:gd name="connsiteY8" fmla="*/ 19370 h 192170"/>
                <a:gd name="connsiteX9" fmla="*/ 91208 w 200778"/>
                <a:gd name="connsiteY9" fmla="*/ 117833 h 192170"/>
                <a:gd name="connsiteX10" fmla="*/ 183753 w 200778"/>
                <a:gd name="connsiteY10" fmla="*/ 180516 h 192170"/>
                <a:gd name="connsiteX11" fmla="*/ 187788 w 200778"/>
                <a:gd name="connsiteY11" fmla="*/ 181323 h 192170"/>
                <a:gd name="connsiteX12" fmla="*/ 187788 w 200778"/>
                <a:gd name="connsiteY12" fmla="*/ 181323 h 192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778" h="192170">
                  <a:moveTo>
                    <a:pt x="187788" y="181323"/>
                  </a:moveTo>
                  <a:cubicBezTo>
                    <a:pt x="190210" y="184820"/>
                    <a:pt x="195052" y="183475"/>
                    <a:pt x="197742" y="186435"/>
                  </a:cubicBezTo>
                  <a:cubicBezTo>
                    <a:pt x="198818" y="187511"/>
                    <a:pt x="201240" y="188049"/>
                    <a:pt x="200702" y="189932"/>
                  </a:cubicBezTo>
                  <a:cubicBezTo>
                    <a:pt x="200164" y="192084"/>
                    <a:pt x="197473" y="192353"/>
                    <a:pt x="195859" y="192084"/>
                  </a:cubicBezTo>
                  <a:cubicBezTo>
                    <a:pt x="190210" y="191008"/>
                    <a:pt x="184560" y="189932"/>
                    <a:pt x="179180" y="187780"/>
                  </a:cubicBezTo>
                  <a:cubicBezTo>
                    <a:pt x="125913" y="165989"/>
                    <a:pt x="80178" y="133975"/>
                    <a:pt x="45743" y="86895"/>
                  </a:cubicBezTo>
                  <a:cubicBezTo>
                    <a:pt x="33099" y="69409"/>
                    <a:pt x="19648" y="52729"/>
                    <a:pt x="8887" y="33897"/>
                  </a:cubicBezTo>
                  <a:cubicBezTo>
                    <a:pt x="1085" y="19908"/>
                    <a:pt x="-798" y="13182"/>
                    <a:pt x="278" y="0"/>
                  </a:cubicBezTo>
                  <a:cubicBezTo>
                    <a:pt x="6734" y="5919"/>
                    <a:pt x="12115" y="12106"/>
                    <a:pt x="16150" y="19370"/>
                  </a:cubicBezTo>
                  <a:cubicBezTo>
                    <a:pt x="36327" y="55957"/>
                    <a:pt x="60270" y="89854"/>
                    <a:pt x="91208" y="117833"/>
                  </a:cubicBezTo>
                  <a:cubicBezTo>
                    <a:pt x="118918" y="142852"/>
                    <a:pt x="150125" y="163836"/>
                    <a:pt x="183753" y="180516"/>
                  </a:cubicBezTo>
                  <a:cubicBezTo>
                    <a:pt x="185098" y="181054"/>
                    <a:pt x="186712" y="181054"/>
                    <a:pt x="187788" y="181323"/>
                  </a:cubicBezTo>
                  <a:lnTo>
                    <a:pt x="187788" y="181323"/>
                  </a:lnTo>
                  <a:close/>
                </a:path>
              </a:pathLst>
            </a:custGeom>
            <a:solidFill>
              <a:srgbClr val="5401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3" name="Полилиния: фигура 3452">
              <a:extLst>
                <a:ext uri="{FF2B5EF4-FFF2-40B4-BE49-F238E27FC236}">
                  <a16:creationId xmlns:a16="http://schemas.microsoft.com/office/drawing/2014/main" id="{6EED6B91-1744-95D6-4FB2-114938013DD7}"/>
                </a:ext>
              </a:extLst>
            </p:cNvPr>
            <p:cNvSpPr/>
            <p:nvPr/>
          </p:nvSpPr>
          <p:spPr>
            <a:xfrm>
              <a:off x="4376851" y="7434937"/>
              <a:ext cx="80764" cy="172182"/>
            </a:xfrm>
            <a:custGeom>
              <a:avLst/>
              <a:gdLst>
                <a:gd name="connsiteX0" fmla="*/ 43198 w 80764"/>
                <a:gd name="connsiteY0" fmla="*/ 116757 h 172182"/>
                <a:gd name="connsiteX1" fmla="*/ 35934 w 80764"/>
                <a:gd name="connsiteY1" fmla="*/ 108955 h 172182"/>
                <a:gd name="connsiteX2" fmla="*/ 30285 w 80764"/>
                <a:gd name="connsiteY2" fmla="*/ 99270 h 172182"/>
                <a:gd name="connsiteX3" fmla="*/ 14950 w 80764"/>
                <a:gd name="connsiteY3" fmla="*/ 59455 h 172182"/>
                <a:gd name="connsiteX4" fmla="*/ 2844 w 80764"/>
                <a:gd name="connsiteY4" fmla="*/ 11568 h 172182"/>
                <a:gd name="connsiteX5" fmla="*/ 423 w 80764"/>
                <a:gd name="connsiteY5" fmla="*/ 0 h 172182"/>
                <a:gd name="connsiteX6" fmla="*/ 7687 w 80764"/>
                <a:gd name="connsiteY6" fmla="*/ 8878 h 172182"/>
                <a:gd name="connsiteX7" fmla="*/ 33244 w 80764"/>
                <a:gd name="connsiteY7" fmla="*/ 80977 h 172182"/>
                <a:gd name="connsiteX8" fmla="*/ 44812 w 80764"/>
                <a:gd name="connsiteY8" fmla="*/ 101422 h 172182"/>
                <a:gd name="connsiteX9" fmla="*/ 51807 w 80764"/>
                <a:gd name="connsiteY9" fmla="*/ 119985 h 172182"/>
                <a:gd name="connsiteX10" fmla="*/ 56111 w 80764"/>
                <a:gd name="connsiteY10" fmla="*/ 128325 h 172182"/>
                <a:gd name="connsiteX11" fmla="*/ 61761 w 80764"/>
                <a:gd name="connsiteY11" fmla="*/ 139086 h 172182"/>
                <a:gd name="connsiteX12" fmla="*/ 77095 w 80764"/>
                <a:gd name="connsiteY12" fmla="*/ 160877 h 172182"/>
                <a:gd name="connsiteX13" fmla="*/ 78978 w 80764"/>
                <a:gd name="connsiteY13" fmla="*/ 170562 h 172182"/>
                <a:gd name="connsiteX14" fmla="*/ 68755 w 80764"/>
                <a:gd name="connsiteY14" fmla="*/ 168948 h 172182"/>
                <a:gd name="connsiteX15" fmla="*/ 44274 w 80764"/>
                <a:gd name="connsiteY15" fmla="*/ 118640 h 172182"/>
                <a:gd name="connsiteX16" fmla="*/ 43198 w 80764"/>
                <a:gd name="connsiteY16" fmla="*/ 116757 h 172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0764" h="172182">
                  <a:moveTo>
                    <a:pt x="43198" y="116757"/>
                  </a:moveTo>
                  <a:cubicBezTo>
                    <a:pt x="41315" y="113529"/>
                    <a:pt x="38894" y="111107"/>
                    <a:pt x="35934" y="108955"/>
                  </a:cubicBezTo>
                  <a:cubicBezTo>
                    <a:pt x="35665" y="104920"/>
                    <a:pt x="32706" y="101961"/>
                    <a:pt x="30285" y="99270"/>
                  </a:cubicBezTo>
                  <a:cubicBezTo>
                    <a:pt x="20062" y="87971"/>
                    <a:pt x="14412" y="75327"/>
                    <a:pt x="14950" y="59455"/>
                  </a:cubicBezTo>
                  <a:cubicBezTo>
                    <a:pt x="15219" y="42506"/>
                    <a:pt x="10108" y="26903"/>
                    <a:pt x="2844" y="11568"/>
                  </a:cubicBezTo>
                  <a:cubicBezTo>
                    <a:pt x="1230" y="8340"/>
                    <a:pt x="-922" y="4842"/>
                    <a:pt x="423" y="0"/>
                  </a:cubicBezTo>
                  <a:cubicBezTo>
                    <a:pt x="4727" y="1614"/>
                    <a:pt x="6072" y="5381"/>
                    <a:pt x="7687" y="8878"/>
                  </a:cubicBezTo>
                  <a:cubicBezTo>
                    <a:pt x="19793" y="31745"/>
                    <a:pt x="26249" y="56226"/>
                    <a:pt x="33244" y="80977"/>
                  </a:cubicBezTo>
                  <a:cubicBezTo>
                    <a:pt x="35396" y="88778"/>
                    <a:pt x="40239" y="94966"/>
                    <a:pt x="44812" y="101422"/>
                  </a:cubicBezTo>
                  <a:cubicBezTo>
                    <a:pt x="48847" y="106803"/>
                    <a:pt x="52614" y="112453"/>
                    <a:pt x="51807" y="119985"/>
                  </a:cubicBezTo>
                  <a:cubicBezTo>
                    <a:pt x="51269" y="123214"/>
                    <a:pt x="53690" y="126173"/>
                    <a:pt x="56111" y="128325"/>
                  </a:cubicBezTo>
                  <a:cubicBezTo>
                    <a:pt x="58263" y="131822"/>
                    <a:pt x="62837" y="133975"/>
                    <a:pt x="61761" y="139086"/>
                  </a:cubicBezTo>
                  <a:cubicBezTo>
                    <a:pt x="64720" y="147695"/>
                    <a:pt x="71984" y="153613"/>
                    <a:pt x="77095" y="160877"/>
                  </a:cubicBezTo>
                  <a:cubicBezTo>
                    <a:pt x="79247" y="163836"/>
                    <a:pt x="83014" y="166796"/>
                    <a:pt x="78978" y="170562"/>
                  </a:cubicBezTo>
                  <a:cubicBezTo>
                    <a:pt x="75481" y="173790"/>
                    <a:pt x="71446" y="171638"/>
                    <a:pt x="68755" y="168948"/>
                  </a:cubicBezTo>
                  <a:cubicBezTo>
                    <a:pt x="55573" y="154690"/>
                    <a:pt x="42929" y="140162"/>
                    <a:pt x="44274" y="118640"/>
                  </a:cubicBezTo>
                  <a:cubicBezTo>
                    <a:pt x="44274" y="118102"/>
                    <a:pt x="43467" y="117295"/>
                    <a:pt x="43198" y="116757"/>
                  </a:cubicBezTo>
                  <a:close/>
                </a:path>
              </a:pathLst>
            </a:custGeom>
            <a:solidFill>
              <a:srgbClr val="FCF0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4" name="Полилиния: фигура 3453">
              <a:extLst>
                <a:ext uri="{FF2B5EF4-FFF2-40B4-BE49-F238E27FC236}">
                  <a16:creationId xmlns:a16="http://schemas.microsoft.com/office/drawing/2014/main" id="{CD190071-BDD2-B578-B36B-905A9B887492}"/>
                </a:ext>
              </a:extLst>
            </p:cNvPr>
            <p:cNvSpPr/>
            <p:nvPr/>
          </p:nvSpPr>
          <p:spPr>
            <a:xfrm>
              <a:off x="4371514" y="7276440"/>
              <a:ext cx="40026" cy="107113"/>
            </a:xfrm>
            <a:custGeom>
              <a:avLst/>
              <a:gdLst>
                <a:gd name="connsiteX0" fmla="*/ 5490 w 40026"/>
                <a:gd name="connsiteY0" fmla="*/ 107113 h 107113"/>
                <a:gd name="connsiteX1" fmla="*/ 110 w 40026"/>
                <a:gd name="connsiteY1" fmla="*/ 78059 h 107113"/>
                <a:gd name="connsiteX2" fmla="*/ 917 w 40026"/>
                <a:gd name="connsiteY2" fmla="*/ 68374 h 107113"/>
                <a:gd name="connsiteX3" fmla="*/ 6028 w 40026"/>
                <a:gd name="connsiteY3" fmla="*/ 33131 h 107113"/>
                <a:gd name="connsiteX4" fmla="*/ 18942 w 40026"/>
                <a:gd name="connsiteY4" fmla="*/ 19142 h 107113"/>
                <a:gd name="connsiteX5" fmla="*/ 23246 w 40026"/>
                <a:gd name="connsiteY5" fmla="*/ 14031 h 107113"/>
                <a:gd name="connsiteX6" fmla="*/ 36966 w 40026"/>
                <a:gd name="connsiteY6" fmla="*/ 41 h 107113"/>
                <a:gd name="connsiteX7" fmla="*/ 39926 w 40026"/>
                <a:gd name="connsiteY7" fmla="*/ 2462 h 107113"/>
                <a:gd name="connsiteX8" fmla="*/ 27819 w 40026"/>
                <a:gd name="connsiteY8" fmla="*/ 28558 h 107113"/>
                <a:gd name="connsiteX9" fmla="*/ 19749 w 40026"/>
                <a:gd name="connsiteY9" fmla="*/ 55191 h 107113"/>
                <a:gd name="connsiteX10" fmla="*/ 18673 w 40026"/>
                <a:gd name="connsiteY10" fmla="*/ 63262 h 107113"/>
                <a:gd name="connsiteX11" fmla="*/ 15175 w 40026"/>
                <a:gd name="connsiteY11" fmla="*/ 91510 h 107113"/>
                <a:gd name="connsiteX12" fmla="*/ 5490 w 40026"/>
                <a:gd name="connsiteY12" fmla="*/ 107113 h 10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026" h="107113">
                  <a:moveTo>
                    <a:pt x="5490" y="107113"/>
                  </a:moveTo>
                  <a:cubicBezTo>
                    <a:pt x="-1235" y="98504"/>
                    <a:pt x="110" y="88012"/>
                    <a:pt x="110" y="78059"/>
                  </a:cubicBezTo>
                  <a:cubicBezTo>
                    <a:pt x="110" y="74830"/>
                    <a:pt x="648" y="71602"/>
                    <a:pt x="917" y="68374"/>
                  </a:cubicBezTo>
                  <a:cubicBezTo>
                    <a:pt x="5759" y="57075"/>
                    <a:pt x="3338" y="44699"/>
                    <a:pt x="6028" y="33131"/>
                  </a:cubicBezTo>
                  <a:cubicBezTo>
                    <a:pt x="7643" y="26137"/>
                    <a:pt x="8181" y="18066"/>
                    <a:pt x="18942" y="19142"/>
                  </a:cubicBezTo>
                  <a:cubicBezTo>
                    <a:pt x="22170" y="19411"/>
                    <a:pt x="22170" y="16183"/>
                    <a:pt x="23246" y="14031"/>
                  </a:cubicBezTo>
                  <a:cubicBezTo>
                    <a:pt x="26205" y="7843"/>
                    <a:pt x="29434" y="1924"/>
                    <a:pt x="36966" y="41"/>
                  </a:cubicBezTo>
                  <a:cubicBezTo>
                    <a:pt x="38849" y="-228"/>
                    <a:pt x="39657" y="848"/>
                    <a:pt x="39926" y="2462"/>
                  </a:cubicBezTo>
                  <a:cubicBezTo>
                    <a:pt x="41002" y="13492"/>
                    <a:pt x="33200" y="20756"/>
                    <a:pt x="27819" y="28558"/>
                  </a:cubicBezTo>
                  <a:cubicBezTo>
                    <a:pt x="21901" y="36898"/>
                    <a:pt x="19480" y="45507"/>
                    <a:pt x="19749" y="55191"/>
                  </a:cubicBezTo>
                  <a:cubicBezTo>
                    <a:pt x="19749" y="57882"/>
                    <a:pt x="19480" y="60572"/>
                    <a:pt x="18673" y="63262"/>
                  </a:cubicBezTo>
                  <a:cubicBezTo>
                    <a:pt x="15982" y="72409"/>
                    <a:pt x="14637" y="81825"/>
                    <a:pt x="15175" y="91510"/>
                  </a:cubicBezTo>
                  <a:cubicBezTo>
                    <a:pt x="16520" y="102002"/>
                    <a:pt x="14099" y="105230"/>
                    <a:pt x="5490" y="107113"/>
                  </a:cubicBezTo>
                  <a:close/>
                </a:path>
              </a:pathLst>
            </a:custGeom>
            <a:solidFill>
              <a:srgbClr val="FCF0E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5" name="Полилиния: фигура 3454">
              <a:extLst>
                <a:ext uri="{FF2B5EF4-FFF2-40B4-BE49-F238E27FC236}">
                  <a16:creationId xmlns:a16="http://schemas.microsoft.com/office/drawing/2014/main" id="{9C5DD3CF-EE00-BD3D-BA2F-3872AD2700D5}"/>
                </a:ext>
              </a:extLst>
            </p:cNvPr>
            <p:cNvSpPr/>
            <p:nvPr/>
          </p:nvSpPr>
          <p:spPr>
            <a:xfrm>
              <a:off x="4415744" y="7241776"/>
              <a:ext cx="80169" cy="81783"/>
            </a:xfrm>
            <a:custGeom>
              <a:avLst/>
              <a:gdLst>
                <a:gd name="connsiteX0" fmla="*/ 6188 w 80169"/>
                <a:gd name="connsiteY0" fmla="*/ 81784 h 81783"/>
                <a:gd name="connsiteX1" fmla="*/ 0 w 80169"/>
                <a:gd name="connsiteY1" fmla="*/ 75865 h 81783"/>
                <a:gd name="connsiteX2" fmla="*/ 8609 w 80169"/>
                <a:gd name="connsiteY2" fmla="*/ 64028 h 81783"/>
                <a:gd name="connsiteX3" fmla="*/ 11030 w 80169"/>
                <a:gd name="connsiteY3" fmla="*/ 57571 h 81783"/>
                <a:gd name="connsiteX4" fmla="*/ 35780 w 80169"/>
                <a:gd name="connsiteY4" fmla="*/ 19370 h 81783"/>
                <a:gd name="connsiteX5" fmla="*/ 60531 w 80169"/>
                <a:gd name="connsiteY5" fmla="*/ 6457 h 81783"/>
                <a:gd name="connsiteX6" fmla="*/ 69408 w 80169"/>
                <a:gd name="connsiteY6" fmla="*/ 2959 h 81783"/>
                <a:gd name="connsiteX7" fmla="*/ 75596 w 80169"/>
                <a:gd name="connsiteY7" fmla="*/ 0 h 81783"/>
                <a:gd name="connsiteX8" fmla="*/ 80170 w 80169"/>
                <a:gd name="connsiteY8" fmla="*/ 2690 h 81783"/>
                <a:gd name="connsiteX9" fmla="*/ 69678 w 80169"/>
                <a:gd name="connsiteY9" fmla="*/ 9416 h 81783"/>
                <a:gd name="connsiteX10" fmla="*/ 53267 w 80169"/>
                <a:gd name="connsiteY10" fmla="*/ 16680 h 81783"/>
                <a:gd name="connsiteX11" fmla="*/ 48425 w 80169"/>
                <a:gd name="connsiteY11" fmla="*/ 18563 h 81783"/>
                <a:gd name="connsiteX12" fmla="*/ 47886 w 80169"/>
                <a:gd name="connsiteY12" fmla="*/ 24481 h 81783"/>
                <a:gd name="connsiteX13" fmla="*/ 27979 w 80169"/>
                <a:gd name="connsiteY13" fmla="*/ 52191 h 81783"/>
                <a:gd name="connsiteX14" fmla="*/ 23405 w 80169"/>
                <a:gd name="connsiteY14" fmla="*/ 56764 h 81783"/>
                <a:gd name="connsiteX15" fmla="*/ 6188 w 80169"/>
                <a:gd name="connsiteY15" fmla="*/ 81784 h 81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0169" h="81783">
                  <a:moveTo>
                    <a:pt x="6188" y="81784"/>
                  </a:moveTo>
                  <a:cubicBezTo>
                    <a:pt x="4304" y="79631"/>
                    <a:pt x="3766" y="76134"/>
                    <a:pt x="0" y="75865"/>
                  </a:cubicBezTo>
                  <a:cubicBezTo>
                    <a:pt x="4842" y="73444"/>
                    <a:pt x="6995" y="68870"/>
                    <a:pt x="8609" y="64028"/>
                  </a:cubicBezTo>
                  <a:cubicBezTo>
                    <a:pt x="7533" y="61069"/>
                    <a:pt x="8878" y="59186"/>
                    <a:pt x="11030" y="57571"/>
                  </a:cubicBezTo>
                  <a:cubicBezTo>
                    <a:pt x="19101" y="44658"/>
                    <a:pt x="26364" y="30938"/>
                    <a:pt x="35780" y="19370"/>
                  </a:cubicBezTo>
                  <a:cubicBezTo>
                    <a:pt x="41430" y="12375"/>
                    <a:pt x="51653" y="9416"/>
                    <a:pt x="60531" y="6457"/>
                  </a:cubicBezTo>
                  <a:cubicBezTo>
                    <a:pt x="63490" y="5381"/>
                    <a:pt x="66718" y="4843"/>
                    <a:pt x="69408" y="2959"/>
                  </a:cubicBezTo>
                  <a:cubicBezTo>
                    <a:pt x="71292" y="1345"/>
                    <a:pt x="73175" y="269"/>
                    <a:pt x="75596" y="0"/>
                  </a:cubicBezTo>
                  <a:cubicBezTo>
                    <a:pt x="77479" y="269"/>
                    <a:pt x="79900" y="-269"/>
                    <a:pt x="80170" y="2690"/>
                  </a:cubicBezTo>
                  <a:cubicBezTo>
                    <a:pt x="78555" y="7802"/>
                    <a:pt x="73444" y="7802"/>
                    <a:pt x="69678" y="9416"/>
                  </a:cubicBezTo>
                  <a:cubicBezTo>
                    <a:pt x="64028" y="11299"/>
                    <a:pt x="58647" y="13989"/>
                    <a:pt x="53267" y="16680"/>
                  </a:cubicBezTo>
                  <a:cubicBezTo>
                    <a:pt x="51653" y="17487"/>
                    <a:pt x="50039" y="17756"/>
                    <a:pt x="48425" y="18563"/>
                  </a:cubicBezTo>
                  <a:cubicBezTo>
                    <a:pt x="44927" y="20177"/>
                    <a:pt x="47886" y="22598"/>
                    <a:pt x="47886" y="24481"/>
                  </a:cubicBezTo>
                  <a:cubicBezTo>
                    <a:pt x="43851" y="35511"/>
                    <a:pt x="41161" y="47617"/>
                    <a:pt x="27979" y="52191"/>
                  </a:cubicBezTo>
                  <a:cubicBezTo>
                    <a:pt x="25826" y="52998"/>
                    <a:pt x="23943" y="54612"/>
                    <a:pt x="23405" y="56764"/>
                  </a:cubicBezTo>
                  <a:cubicBezTo>
                    <a:pt x="22060" y="67794"/>
                    <a:pt x="12913" y="73713"/>
                    <a:pt x="6188" y="81784"/>
                  </a:cubicBezTo>
                  <a:close/>
                </a:path>
              </a:pathLst>
            </a:custGeom>
            <a:solidFill>
              <a:srgbClr val="FCEEE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6" name="Полилиния: фигура 3455">
              <a:extLst>
                <a:ext uri="{FF2B5EF4-FFF2-40B4-BE49-F238E27FC236}">
                  <a16:creationId xmlns:a16="http://schemas.microsoft.com/office/drawing/2014/main" id="{D67C300D-4AFC-E4CD-AAAC-7D32EA8BC57C}"/>
                </a:ext>
              </a:extLst>
            </p:cNvPr>
            <p:cNvSpPr/>
            <p:nvPr/>
          </p:nvSpPr>
          <p:spPr>
            <a:xfrm>
              <a:off x="4408750" y="7224801"/>
              <a:ext cx="72905" cy="54369"/>
            </a:xfrm>
            <a:custGeom>
              <a:avLst/>
              <a:gdLst>
                <a:gd name="connsiteX0" fmla="*/ 2959 w 72905"/>
                <a:gd name="connsiteY0" fmla="*/ 54370 h 54369"/>
                <a:gd name="connsiteX1" fmla="*/ 0 w 72905"/>
                <a:gd name="connsiteY1" fmla="*/ 51949 h 54369"/>
                <a:gd name="connsiteX2" fmla="*/ 30131 w 72905"/>
                <a:gd name="connsiteY2" fmla="*/ 22894 h 54369"/>
                <a:gd name="connsiteX3" fmla="*/ 68332 w 72905"/>
                <a:gd name="connsiteY3" fmla="*/ 565 h 54369"/>
                <a:gd name="connsiteX4" fmla="*/ 72906 w 72905"/>
                <a:gd name="connsiteY4" fmla="*/ 2717 h 54369"/>
                <a:gd name="connsiteX5" fmla="*/ 21253 w 72905"/>
                <a:gd name="connsiteY5" fmla="*/ 38228 h 54369"/>
                <a:gd name="connsiteX6" fmla="*/ 2959 w 72905"/>
                <a:gd name="connsiteY6" fmla="*/ 54370 h 54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905" h="54369">
                  <a:moveTo>
                    <a:pt x="2959" y="54370"/>
                  </a:moveTo>
                  <a:cubicBezTo>
                    <a:pt x="1883" y="53563"/>
                    <a:pt x="807" y="52756"/>
                    <a:pt x="0" y="51949"/>
                  </a:cubicBezTo>
                  <a:cubicBezTo>
                    <a:pt x="7802" y="39842"/>
                    <a:pt x="19908" y="32310"/>
                    <a:pt x="30131" y="22894"/>
                  </a:cubicBezTo>
                  <a:cubicBezTo>
                    <a:pt x="41430" y="12940"/>
                    <a:pt x="54343" y="5676"/>
                    <a:pt x="68332" y="565"/>
                  </a:cubicBezTo>
                  <a:cubicBezTo>
                    <a:pt x="70485" y="27"/>
                    <a:pt x="72906" y="-1049"/>
                    <a:pt x="72906" y="2717"/>
                  </a:cubicBezTo>
                  <a:cubicBezTo>
                    <a:pt x="55419" y="14016"/>
                    <a:pt x="37394" y="24777"/>
                    <a:pt x="21253" y="38228"/>
                  </a:cubicBezTo>
                  <a:cubicBezTo>
                    <a:pt x="14796" y="43340"/>
                    <a:pt x="10761" y="50872"/>
                    <a:pt x="2959" y="54370"/>
                  </a:cubicBezTo>
                  <a:close/>
                </a:path>
              </a:pathLst>
            </a:custGeom>
            <a:solidFill>
              <a:srgbClr val="5703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7" name="Полилиния: фигура 3456">
              <a:extLst>
                <a:ext uri="{FF2B5EF4-FFF2-40B4-BE49-F238E27FC236}">
                  <a16:creationId xmlns:a16="http://schemas.microsoft.com/office/drawing/2014/main" id="{C5BF1D46-57A8-8057-81E2-D567B0EF0D22}"/>
                </a:ext>
              </a:extLst>
            </p:cNvPr>
            <p:cNvSpPr/>
            <p:nvPr/>
          </p:nvSpPr>
          <p:spPr>
            <a:xfrm>
              <a:off x="4403494" y="7461570"/>
              <a:ext cx="15245" cy="28247"/>
            </a:xfrm>
            <a:custGeom>
              <a:avLst/>
              <a:gdLst>
                <a:gd name="connsiteX0" fmla="*/ 2566 w 15245"/>
                <a:gd name="connsiteY0" fmla="*/ 0 h 28247"/>
                <a:gd name="connsiteX1" fmla="*/ 11713 w 15245"/>
                <a:gd name="connsiteY1" fmla="*/ 12375 h 28247"/>
                <a:gd name="connsiteX2" fmla="*/ 12789 w 15245"/>
                <a:gd name="connsiteY2" fmla="*/ 28248 h 28247"/>
                <a:gd name="connsiteX3" fmla="*/ 2566 w 15245"/>
                <a:gd name="connsiteY3" fmla="*/ 0 h 28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5" h="28247">
                  <a:moveTo>
                    <a:pt x="2566" y="0"/>
                  </a:moveTo>
                  <a:cubicBezTo>
                    <a:pt x="5525" y="4035"/>
                    <a:pt x="8754" y="8340"/>
                    <a:pt x="11713" y="12375"/>
                  </a:cubicBezTo>
                  <a:cubicBezTo>
                    <a:pt x="15479" y="17487"/>
                    <a:pt x="16824" y="22598"/>
                    <a:pt x="12789" y="28248"/>
                  </a:cubicBezTo>
                  <a:cubicBezTo>
                    <a:pt x="4180" y="21253"/>
                    <a:pt x="-4429" y="7264"/>
                    <a:pt x="2566" y="0"/>
                  </a:cubicBezTo>
                  <a:close/>
                </a:path>
              </a:pathLst>
            </a:custGeom>
            <a:solidFill>
              <a:srgbClr val="5907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8" name="Полилиния: фигура 3457">
              <a:extLst>
                <a:ext uri="{FF2B5EF4-FFF2-40B4-BE49-F238E27FC236}">
                  <a16:creationId xmlns:a16="http://schemas.microsoft.com/office/drawing/2014/main" id="{DCC580D0-3501-19A6-8937-09693C23311E}"/>
                </a:ext>
              </a:extLst>
            </p:cNvPr>
            <p:cNvSpPr/>
            <p:nvPr/>
          </p:nvSpPr>
          <p:spPr>
            <a:xfrm>
              <a:off x="4410308" y="7293988"/>
              <a:ext cx="16735" cy="24461"/>
            </a:xfrm>
            <a:custGeom>
              <a:avLst/>
              <a:gdLst>
                <a:gd name="connsiteX0" fmla="*/ 16735 w 16735"/>
                <a:gd name="connsiteY0" fmla="*/ 5360 h 24461"/>
                <a:gd name="connsiteX1" fmla="*/ 14314 w 16735"/>
                <a:gd name="connsiteY1" fmla="*/ 11817 h 24461"/>
                <a:gd name="connsiteX2" fmla="*/ 56 w 16735"/>
                <a:gd name="connsiteY2" fmla="*/ 24461 h 24461"/>
                <a:gd name="connsiteX3" fmla="*/ 4898 w 16735"/>
                <a:gd name="connsiteY3" fmla="*/ 2132 h 24461"/>
                <a:gd name="connsiteX4" fmla="*/ 10010 w 16735"/>
                <a:gd name="connsiteY4" fmla="*/ 1325 h 24461"/>
                <a:gd name="connsiteX5" fmla="*/ 16735 w 16735"/>
                <a:gd name="connsiteY5" fmla="*/ 5360 h 2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35" h="24461">
                  <a:moveTo>
                    <a:pt x="16735" y="5360"/>
                  </a:moveTo>
                  <a:cubicBezTo>
                    <a:pt x="16735" y="7782"/>
                    <a:pt x="15659" y="9934"/>
                    <a:pt x="14314" y="11817"/>
                  </a:cubicBezTo>
                  <a:cubicBezTo>
                    <a:pt x="8664" y="14507"/>
                    <a:pt x="5974" y="20157"/>
                    <a:pt x="56" y="24461"/>
                  </a:cubicBezTo>
                  <a:cubicBezTo>
                    <a:pt x="-482" y="15852"/>
                    <a:pt x="3015" y="9127"/>
                    <a:pt x="4898" y="2132"/>
                  </a:cubicBezTo>
                  <a:cubicBezTo>
                    <a:pt x="5705" y="-558"/>
                    <a:pt x="7588" y="-558"/>
                    <a:pt x="10010" y="1325"/>
                  </a:cubicBezTo>
                  <a:cubicBezTo>
                    <a:pt x="11893" y="2939"/>
                    <a:pt x="14583" y="4015"/>
                    <a:pt x="16735" y="5360"/>
                  </a:cubicBezTo>
                  <a:close/>
                </a:path>
              </a:pathLst>
            </a:custGeom>
            <a:solidFill>
              <a:srgbClr val="640E3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59" name="Полилиния: фигура 3458">
              <a:extLst>
                <a:ext uri="{FF2B5EF4-FFF2-40B4-BE49-F238E27FC236}">
                  <a16:creationId xmlns:a16="http://schemas.microsoft.com/office/drawing/2014/main" id="{0BFB5779-7DD4-C829-D1DF-C554A7EFE090}"/>
                </a:ext>
              </a:extLst>
            </p:cNvPr>
            <p:cNvSpPr/>
            <p:nvPr/>
          </p:nvSpPr>
          <p:spPr>
            <a:xfrm>
              <a:off x="4432962" y="7563262"/>
              <a:ext cx="28247" cy="20920"/>
            </a:xfrm>
            <a:custGeom>
              <a:avLst/>
              <a:gdLst>
                <a:gd name="connsiteX0" fmla="*/ 5650 w 28247"/>
                <a:gd name="connsiteY0" fmla="*/ 10761 h 20920"/>
                <a:gd name="connsiteX1" fmla="*/ 0 w 28247"/>
                <a:gd name="connsiteY1" fmla="*/ 0 h 20920"/>
                <a:gd name="connsiteX2" fmla="*/ 28248 w 28247"/>
                <a:gd name="connsiteY2" fmla="*/ 20715 h 20920"/>
                <a:gd name="connsiteX3" fmla="*/ 13451 w 28247"/>
                <a:gd name="connsiteY3" fmla="*/ 14796 h 20920"/>
                <a:gd name="connsiteX4" fmla="*/ 5650 w 28247"/>
                <a:gd name="connsiteY4" fmla="*/ 10761 h 20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247" h="20920">
                  <a:moveTo>
                    <a:pt x="5650" y="10761"/>
                  </a:moveTo>
                  <a:cubicBezTo>
                    <a:pt x="3766" y="7264"/>
                    <a:pt x="0" y="4573"/>
                    <a:pt x="0" y="0"/>
                  </a:cubicBezTo>
                  <a:cubicBezTo>
                    <a:pt x="10761" y="5111"/>
                    <a:pt x="19101" y="13451"/>
                    <a:pt x="28248" y="20715"/>
                  </a:cubicBezTo>
                  <a:cubicBezTo>
                    <a:pt x="22060" y="22060"/>
                    <a:pt x="18563" y="16411"/>
                    <a:pt x="13451" y="14796"/>
                  </a:cubicBezTo>
                  <a:cubicBezTo>
                    <a:pt x="10492" y="14258"/>
                    <a:pt x="8071" y="12106"/>
                    <a:pt x="5650" y="10761"/>
                  </a:cubicBezTo>
                  <a:close/>
                </a:path>
              </a:pathLst>
            </a:custGeom>
            <a:solidFill>
              <a:srgbClr val="630F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0" name="Полилиния: фигура 3459">
              <a:extLst>
                <a:ext uri="{FF2B5EF4-FFF2-40B4-BE49-F238E27FC236}">
                  <a16:creationId xmlns:a16="http://schemas.microsoft.com/office/drawing/2014/main" id="{188A44A1-5E44-B0C8-342B-1867D505100C}"/>
                </a:ext>
              </a:extLst>
            </p:cNvPr>
            <p:cNvSpPr/>
            <p:nvPr/>
          </p:nvSpPr>
          <p:spPr>
            <a:xfrm>
              <a:off x="4477082" y="7220524"/>
              <a:ext cx="15872" cy="7263"/>
            </a:xfrm>
            <a:custGeom>
              <a:avLst/>
              <a:gdLst>
                <a:gd name="connsiteX0" fmla="*/ 4573 w 15872"/>
                <a:gd name="connsiteY0" fmla="*/ 6995 h 7263"/>
                <a:gd name="connsiteX1" fmla="*/ 0 w 15872"/>
                <a:gd name="connsiteY1" fmla="*/ 4842 h 7263"/>
                <a:gd name="connsiteX2" fmla="*/ 15604 w 15872"/>
                <a:gd name="connsiteY2" fmla="*/ 0 h 7263"/>
                <a:gd name="connsiteX3" fmla="*/ 15872 w 15872"/>
                <a:gd name="connsiteY3" fmla="*/ 1076 h 7263"/>
                <a:gd name="connsiteX4" fmla="*/ 13451 w 15872"/>
                <a:gd name="connsiteY4" fmla="*/ 3228 h 7263"/>
                <a:gd name="connsiteX5" fmla="*/ 6188 w 15872"/>
                <a:gd name="connsiteY5" fmla="*/ 7264 h 7263"/>
                <a:gd name="connsiteX6" fmla="*/ 4573 w 15872"/>
                <a:gd name="connsiteY6" fmla="*/ 6995 h 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72" h="7263">
                  <a:moveTo>
                    <a:pt x="4573" y="6995"/>
                  </a:moveTo>
                  <a:cubicBezTo>
                    <a:pt x="3766" y="4842"/>
                    <a:pt x="1883" y="5111"/>
                    <a:pt x="0" y="4842"/>
                  </a:cubicBezTo>
                  <a:cubicBezTo>
                    <a:pt x="4842" y="2421"/>
                    <a:pt x="10223" y="1076"/>
                    <a:pt x="15604" y="0"/>
                  </a:cubicBezTo>
                  <a:cubicBezTo>
                    <a:pt x="15604" y="269"/>
                    <a:pt x="15604" y="807"/>
                    <a:pt x="15872" y="1076"/>
                  </a:cubicBezTo>
                  <a:cubicBezTo>
                    <a:pt x="15334" y="2152"/>
                    <a:pt x="14527" y="2690"/>
                    <a:pt x="13451" y="3228"/>
                  </a:cubicBezTo>
                  <a:cubicBezTo>
                    <a:pt x="11030" y="4573"/>
                    <a:pt x="8609" y="5919"/>
                    <a:pt x="6188" y="7264"/>
                  </a:cubicBezTo>
                  <a:cubicBezTo>
                    <a:pt x="5650" y="7264"/>
                    <a:pt x="5112" y="7264"/>
                    <a:pt x="4573" y="6995"/>
                  </a:cubicBezTo>
                  <a:close/>
                </a:path>
              </a:pathLst>
            </a:custGeom>
            <a:solidFill>
              <a:srgbClr val="892B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1" name="Полилиния: фигура 3460">
              <a:extLst>
                <a:ext uri="{FF2B5EF4-FFF2-40B4-BE49-F238E27FC236}">
                  <a16:creationId xmlns:a16="http://schemas.microsoft.com/office/drawing/2014/main" id="{63F5A884-0752-1341-BDE3-E717AC26DC26}"/>
                </a:ext>
              </a:extLst>
            </p:cNvPr>
            <p:cNvSpPr/>
            <p:nvPr/>
          </p:nvSpPr>
          <p:spPr>
            <a:xfrm>
              <a:off x="4484511" y="7239988"/>
              <a:ext cx="7367" cy="4747"/>
            </a:xfrm>
            <a:custGeom>
              <a:avLst/>
              <a:gdLst>
                <a:gd name="connsiteX0" fmla="*/ 7367 w 7367"/>
                <a:gd name="connsiteY0" fmla="*/ 2057 h 4747"/>
                <a:gd name="connsiteX1" fmla="*/ 1180 w 7367"/>
                <a:gd name="connsiteY1" fmla="*/ 4748 h 4747"/>
                <a:gd name="connsiteX2" fmla="*/ 3870 w 7367"/>
                <a:gd name="connsiteY2" fmla="*/ 174 h 4747"/>
                <a:gd name="connsiteX3" fmla="*/ 3870 w 7367"/>
                <a:gd name="connsiteY3" fmla="*/ 174 h 4747"/>
                <a:gd name="connsiteX4" fmla="*/ 6829 w 7367"/>
                <a:gd name="connsiteY4" fmla="*/ 1250 h 4747"/>
                <a:gd name="connsiteX5" fmla="*/ 7367 w 7367"/>
                <a:gd name="connsiteY5" fmla="*/ 2057 h 4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7" h="4747">
                  <a:moveTo>
                    <a:pt x="7367" y="2057"/>
                  </a:moveTo>
                  <a:cubicBezTo>
                    <a:pt x="5753" y="3941"/>
                    <a:pt x="3601" y="4748"/>
                    <a:pt x="1180" y="4748"/>
                  </a:cubicBezTo>
                  <a:cubicBezTo>
                    <a:pt x="-2587" y="712"/>
                    <a:pt x="3870" y="2326"/>
                    <a:pt x="3870" y="174"/>
                  </a:cubicBezTo>
                  <a:lnTo>
                    <a:pt x="3870" y="174"/>
                  </a:lnTo>
                  <a:cubicBezTo>
                    <a:pt x="5215" y="-364"/>
                    <a:pt x="6022" y="443"/>
                    <a:pt x="6829" y="1250"/>
                  </a:cubicBezTo>
                  <a:cubicBezTo>
                    <a:pt x="6829" y="1519"/>
                    <a:pt x="7098" y="1788"/>
                    <a:pt x="7367" y="2057"/>
                  </a:cubicBezTo>
                  <a:close/>
                </a:path>
              </a:pathLst>
            </a:custGeom>
            <a:solidFill>
              <a:srgbClr val="8E43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2" name="Полилиния: фигура 3461">
              <a:extLst>
                <a:ext uri="{FF2B5EF4-FFF2-40B4-BE49-F238E27FC236}">
                  <a16:creationId xmlns:a16="http://schemas.microsoft.com/office/drawing/2014/main" id="{26D77C41-DEA4-95E1-7864-9A340D289042}"/>
                </a:ext>
              </a:extLst>
            </p:cNvPr>
            <p:cNvSpPr/>
            <p:nvPr/>
          </p:nvSpPr>
          <p:spPr>
            <a:xfrm>
              <a:off x="4386151" y="7094516"/>
              <a:ext cx="460238" cy="179925"/>
            </a:xfrm>
            <a:custGeom>
              <a:avLst/>
              <a:gdLst>
                <a:gd name="connsiteX0" fmla="*/ 382286 w 460238"/>
                <a:gd name="connsiteY0" fmla="*/ 12479 h 179925"/>
                <a:gd name="connsiteX1" fmla="*/ 390087 w 460238"/>
                <a:gd name="connsiteY1" fmla="*/ 16784 h 179925"/>
                <a:gd name="connsiteX2" fmla="*/ 390625 w 460238"/>
                <a:gd name="connsiteY2" fmla="*/ 17591 h 179925"/>
                <a:gd name="connsiteX3" fmla="*/ 397889 w 460238"/>
                <a:gd name="connsiteY3" fmla="*/ 26738 h 179925"/>
                <a:gd name="connsiteX4" fmla="*/ 387128 w 460238"/>
                <a:gd name="connsiteY4" fmla="*/ 28352 h 179925"/>
                <a:gd name="connsiteX5" fmla="*/ 380402 w 460238"/>
                <a:gd name="connsiteY5" fmla="*/ 28083 h 179925"/>
                <a:gd name="connsiteX6" fmla="*/ 378519 w 460238"/>
                <a:gd name="connsiteY6" fmla="*/ 27007 h 179925"/>
                <a:gd name="connsiteX7" fmla="*/ 380941 w 460238"/>
                <a:gd name="connsiteY7" fmla="*/ 28352 h 179925"/>
                <a:gd name="connsiteX8" fmla="*/ 403808 w 460238"/>
                <a:gd name="connsiteY8" fmla="*/ 34270 h 179925"/>
                <a:gd name="connsiteX9" fmla="*/ 415376 w 460238"/>
                <a:gd name="connsiteY9" fmla="*/ 38844 h 179925"/>
                <a:gd name="connsiteX10" fmla="*/ 419411 w 460238"/>
                <a:gd name="connsiteY10" fmla="*/ 47453 h 179925"/>
                <a:gd name="connsiteX11" fmla="*/ 425868 w 460238"/>
                <a:gd name="connsiteY11" fmla="*/ 53909 h 179925"/>
                <a:gd name="connsiteX12" fmla="*/ 457075 w 460238"/>
                <a:gd name="connsiteY12" fmla="*/ 79736 h 179925"/>
                <a:gd name="connsiteX13" fmla="*/ 452501 w 460238"/>
                <a:gd name="connsiteY13" fmla="*/ 92649 h 179925"/>
                <a:gd name="connsiteX14" fmla="*/ 446314 w 460238"/>
                <a:gd name="connsiteY14" fmla="*/ 92111 h 179925"/>
                <a:gd name="connsiteX15" fmla="*/ 437974 w 460238"/>
                <a:gd name="connsiteY15" fmla="*/ 89151 h 179925"/>
                <a:gd name="connsiteX16" fmla="*/ 417797 w 460238"/>
                <a:gd name="connsiteY16" fmla="*/ 69782 h 179925"/>
                <a:gd name="connsiteX17" fmla="*/ 413762 w 460238"/>
                <a:gd name="connsiteY17" fmla="*/ 63056 h 179925"/>
                <a:gd name="connsiteX18" fmla="*/ 380672 w 460238"/>
                <a:gd name="connsiteY18" fmla="*/ 48260 h 179925"/>
                <a:gd name="connsiteX19" fmla="*/ 367489 w 460238"/>
                <a:gd name="connsiteY19" fmla="*/ 39113 h 179925"/>
                <a:gd name="connsiteX20" fmla="*/ 335744 w 460238"/>
                <a:gd name="connsiteY20" fmla="*/ 22702 h 179925"/>
                <a:gd name="connsiteX21" fmla="*/ 321755 w 460238"/>
                <a:gd name="connsiteY21" fmla="*/ 18936 h 179925"/>
                <a:gd name="connsiteX22" fmla="*/ 275483 w 460238"/>
                <a:gd name="connsiteY22" fmla="*/ 16246 h 179925"/>
                <a:gd name="connsiteX23" fmla="*/ 267143 w 460238"/>
                <a:gd name="connsiteY23" fmla="*/ 22164 h 179925"/>
                <a:gd name="connsiteX24" fmla="*/ 235936 w 460238"/>
                <a:gd name="connsiteY24" fmla="*/ 19743 h 179925"/>
                <a:gd name="connsiteX25" fmla="*/ 210378 w 460238"/>
                <a:gd name="connsiteY25" fmla="*/ 21088 h 179925"/>
                <a:gd name="connsiteX26" fmla="*/ 171370 w 460238"/>
                <a:gd name="connsiteY26" fmla="*/ 42610 h 179925"/>
                <a:gd name="connsiteX27" fmla="*/ 177288 w 460238"/>
                <a:gd name="connsiteY27" fmla="*/ 41265 h 179925"/>
                <a:gd name="connsiteX28" fmla="*/ 208764 w 460238"/>
                <a:gd name="connsiteY28" fmla="*/ 39382 h 179925"/>
                <a:gd name="connsiteX29" fmla="*/ 214145 w 460238"/>
                <a:gd name="connsiteY29" fmla="*/ 40458 h 179925"/>
                <a:gd name="connsiteX30" fmla="*/ 209033 w 460238"/>
                <a:gd name="connsiteY30" fmla="*/ 45569 h 179925"/>
                <a:gd name="connsiteX31" fmla="*/ 183207 w 460238"/>
                <a:gd name="connsiteY31" fmla="*/ 49605 h 179925"/>
                <a:gd name="connsiteX32" fmla="*/ 191816 w 460238"/>
                <a:gd name="connsiteY32" fmla="*/ 50412 h 179925"/>
                <a:gd name="connsiteX33" fmla="*/ 204998 w 460238"/>
                <a:gd name="connsiteY33" fmla="*/ 53640 h 179925"/>
                <a:gd name="connsiteX34" fmla="*/ 190202 w 460238"/>
                <a:gd name="connsiteY34" fmla="*/ 57945 h 179925"/>
                <a:gd name="connsiteX35" fmla="*/ 167873 w 460238"/>
                <a:gd name="connsiteY35" fmla="*/ 50412 h 179925"/>
                <a:gd name="connsiteX36" fmla="*/ 163030 w 460238"/>
                <a:gd name="connsiteY36" fmla="*/ 51488 h 179925"/>
                <a:gd name="connsiteX37" fmla="*/ 150924 w 460238"/>
                <a:gd name="connsiteY37" fmla="*/ 62518 h 179925"/>
                <a:gd name="connsiteX38" fmla="*/ 147696 w 460238"/>
                <a:gd name="connsiteY38" fmla="*/ 65746 h 179925"/>
                <a:gd name="connsiteX39" fmla="*/ 135859 w 460238"/>
                <a:gd name="connsiteY39" fmla="*/ 74355 h 179925"/>
                <a:gd name="connsiteX40" fmla="*/ 119986 w 460238"/>
                <a:gd name="connsiteY40" fmla="*/ 80543 h 179925"/>
                <a:gd name="connsiteX41" fmla="*/ 68602 w 460238"/>
                <a:gd name="connsiteY41" fmla="*/ 117130 h 179925"/>
                <a:gd name="connsiteX42" fmla="*/ 52730 w 460238"/>
                <a:gd name="connsiteY42" fmla="*/ 133272 h 179925"/>
                <a:gd name="connsiteX43" fmla="*/ 47618 w 460238"/>
                <a:gd name="connsiteY43" fmla="*/ 135424 h 179925"/>
                <a:gd name="connsiteX44" fmla="*/ 23406 w 460238"/>
                <a:gd name="connsiteY44" fmla="*/ 165017 h 179925"/>
                <a:gd name="connsiteX45" fmla="*/ 8879 w 460238"/>
                <a:gd name="connsiteY45" fmla="*/ 177930 h 179925"/>
                <a:gd name="connsiteX46" fmla="*/ 1615 w 460238"/>
                <a:gd name="connsiteY46" fmla="*/ 178737 h 179925"/>
                <a:gd name="connsiteX47" fmla="*/ 2422 w 460238"/>
                <a:gd name="connsiteY47" fmla="*/ 170935 h 179925"/>
                <a:gd name="connsiteX48" fmla="*/ 25020 w 460238"/>
                <a:gd name="connsiteY48" fmla="*/ 145378 h 179925"/>
                <a:gd name="connsiteX49" fmla="*/ 27441 w 460238"/>
                <a:gd name="connsiteY49" fmla="*/ 141073 h 179925"/>
                <a:gd name="connsiteX50" fmla="*/ 45466 w 460238"/>
                <a:gd name="connsiteY50" fmla="*/ 119282 h 179925"/>
                <a:gd name="connsiteX51" fmla="*/ 56496 w 460238"/>
                <a:gd name="connsiteY51" fmla="*/ 106369 h 179925"/>
                <a:gd name="connsiteX52" fmla="*/ 113260 w 460238"/>
                <a:gd name="connsiteY52" fmla="*/ 61173 h 179925"/>
                <a:gd name="connsiteX53" fmla="*/ 139625 w 460238"/>
                <a:gd name="connsiteY53" fmla="*/ 45300 h 179925"/>
                <a:gd name="connsiteX54" fmla="*/ 185090 w 460238"/>
                <a:gd name="connsiteY54" fmla="*/ 18936 h 179925"/>
                <a:gd name="connsiteX55" fmla="*/ 190471 w 460238"/>
                <a:gd name="connsiteY55" fmla="*/ 16246 h 179925"/>
                <a:gd name="connsiteX56" fmla="*/ 252885 w 460238"/>
                <a:gd name="connsiteY56" fmla="*/ 5485 h 179925"/>
                <a:gd name="connsiteX57" fmla="*/ 265529 w 460238"/>
                <a:gd name="connsiteY57" fmla="*/ 3332 h 179925"/>
                <a:gd name="connsiteX58" fmla="*/ 297812 w 460238"/>
                <a:gd name="connsiteY58" fmla="*/ 104 h 179925"/>
                <a:gd name="connsiteX59" fmla="*/ 337627 w 460238"/>
                <a:gd name="connsiteY59" fmla="*/ 6830 h 179925"/>
                <a:gd name="connsiteX60" fmla="*/ 382286 w 460238"/>
                <a:gd name="connsiteY60" fmla="*/ 12479 h 179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60238" h="179925">
                  <a:moveTo>
                    <a:pt x="382286" y="12479"/>
                  </a:moveTo>
                  <a:cubicBezTo>
                    <a:pt x="383900" y="15439"/>
                    <a:pt x="386859" y="16515"/>
                    <a:pt x="390087" y="16784"/>
                  </a:cubicBezTo>
                  <a:cubicBezTo>
                    <a:pt x="390356" y="17053"/>
                    <a:pt x="390356" y="17322"/>
                    <a:pt x="390625" y="17591"/>
                  </a:cubicBezTo>
                  <a:cubicBezTo>
                    <a:pt x="393585" y="20281"/>
                    <a:pt x="399772" y="21895"/>
                    <a:pt x="397889" y="26738"/>
                  </a:cubicBezTo>
                  <a:cubicBezTo>
                    <a:pt x="396006" y="31580"/>
                    <a:pt x="390625" y="27814"/>
                    <a:pt x="387128" y="28352"/>
                  </a:cubicBezTo>
                  <a:cubicBezTo>
                    <a:pt x="384707" y="29966"/>
                    <a:pt x="382555" y="29159"/>
                    <a:pt x="380402" y="28083"/>
                  </a:cubicBezTo>
                  <a:cubicBezTo>
                    <a:pt x="379864" y="27814"/>
                    <a:pt x="379057" y="27545"/>
                    <a:pt x="378519" y="27007"/>
                  </a:cubicBezTo>
                  <a:cubicBezTo>
                    <a:pt x="378788" y="28352"/>
                    <a:pt x="380133" y="27814"/>
                    <a:pt x="380941" y="28352"/>
                  </a:cubicBezTo>
                  <a:cubicBezTo>
                    <a:pt x="387935" y="32656"/>
                    <a:pt x="396544" y="31580"/>
                    <a:pt x="403808" y="34270"/>
                  </a:cubicBezTo>
                  <a:cubicBezTo>
                    <a:pt x="408112" y="34808"/>
                    <a:pt x="411878" y="36961"/>
                    <a:pt x="415376" y="38844"/>
                  </a:cubicBezTo>
                  <a:cubicBezTo>
                    <a:pt x="418066" y="40996"/>
                    <a:pt x="419142" y="43955"/>
                    <a:pt x="419411" y="47453"/>
                  </a:cubicBezTo>
                  <a:cubicBezTo>
                    <a:pt x="419411" y="51757"/>
                    <a:pt x="423447" y="52026"/>
                    <a:pt x="425868" y="53909"/>
                  </a:cubicBezTo>
                  <a:cubicBezTo>
                    <a:pt x="436091" y="62518"/>
                    <a:pt x="445507" y="72472"/>
                    <a:pt x="457075" y="79736"/>
                  </a:cubicBezTo>
                  <a:cubicBezTo>
                    <a:pt x="462724" y="83502"/>
                    <a:pt x="460572" y="88882"/>
                    <a:pt x="452501" y="92649"/>
                  </a:cubicBezTo>
                  <a:cubicBezTo>
                    <a:pt x="450349" y="92918"/>
                    <a:pt x="448197" y="92649"/>
                    <a:pt x="446314" y="92111"/>
                  </a:cubicBezTo>
                  <a:cubicBezTo>
                    <a:pt x="443623" y="90766"/>
                    <a:pt x="440664" y="89959"/>
                    <a:pt x="437974" y="89151"/>
                  </a:cubicBezTo>
                  <a:cubicBezTo>
                    <a:pt x="428289" y="85923"/>
                    <a:pt x="421294" y="79736"/>
                    <a:pt x="417797" y="69782"/>
                  </a:cubicBezTo>
                  <a:cubicBezTo>
                    <a:pt x="416990" y="67360"/>
                    <a:pt x="416452" y="64401"/>
                    <a:pt x="413762" y="63056"/>
                  </a:cubicBezTo>
                  <a:cubicBezTo>
                    <a:pt x="403270" y="56868"/>
                    <a:pt x="393585" y="49336"/>
                    <a:pt x="380672" y="48260"/>
                  </a:cubicBezTo>
                  <a:cubicBezTo>
                    <a:pt x="375291" y="47722"/>
                    <a:pt x="371256" y="43417"/>
                    <a:pt x="367489" y="39113"/>
                  </a:cubicBezTo>
                  <a:cubicBezTo>
                    <a:pt x="358880" y="29697"/>
                    <a:pt x="348388" y="24047"/>
                    <a:pt x="335744" y="22702"/>
                  </a:cubicBezTo>
                  <a:cubicBezTo>
                    <a:pt x="330902" y="22164"/>
                    <a:pt x="326328" y="20012"/>
                    <a:pt x="321755" y="18936"/>
                  </a:cubicBezTo>
                  <a:cubicBezTo>
                    <a:pt x="306421" y="15708"/>
                    <a:pt x="291086" y="12748"/>
                    <a:pt x="275483" y="16246"/>
                  </a:cubicBezTo>
                  <a:cubicBezTo>
                    <a:pt x="272792" y="18129"/>
                    <a:pt x="270102" y="20550"/>
                    <a:pt x="267143" y="22164"/>
                  </a:cubicBezTo>
                  <a:cubicBezTo>
                    <a:pt x="256382" y="25931"/>
                    <a:pt x="246159" y="22433"/>
                    <a:pt x="235936" y="19743"/>
                  </a:cubicBezTo>
                  <a:cubicBezTo>
                    <a:pt x="227058" y="15169"/>
                    <a:pt x="218718" y="17322"/>
                    <a:pt x="210378" y="21088"/>
                  </a:cubicBezTo>
                  <a:cubicBezTo>
                    <a:pt x="196927" y="27276"/>
                    <a:pt x="184014" y="34808"/>
                    <a:pt x="171370" y="42610"/>
                  </a:cubicBezTo>
                  <a:cubicBezTo>
                    <a:pt x="173253" y="41534"/>
                    <a:pt x="175405" y="40996"/>
                    <a:pt x="177288" y="41265"/>
                  </a:cubicBezTo>
                  <a:cubicBezTo>
                    <a:pt x="187780" y="42610"/>
                    <a:pt x="198272" y="40727"/>
                    <a:pt x="208764" y="39382"/>
                  </a:cubicBezTo>
                  <a:cubicBezTo>
                    <a:pt x="210648" y="39113"/>
                    <a:pt x="212531" y="39113"/>
                    <a:pt x="214145" y="40458"/>
                  </a:cubicBezTo>
                  <a:cubicBezTo>
                    <a:pt x="215490" y="45031"/>
                    <a:pt x="211724" y="45031"/>
                    <a:pt x="209033" y="45569"/>
                  </a:cubicBezTo>
                  <a:cubicBezTo>
                    <a:pt x="200425" y="47722"/>
                    <a:pt x="191816" y="47453"/>
                    <a:pt x="183207" y="49605"/>
                  </a:cubicBezTo>
                  <a:cubicBezTo>
                    <a:pt x="185897" y="52295"/>
                    <a:pt x="188856" y="50412"/>
                    <a:pt x="191816" y="50412"/>
                  </a:cubicBezTo>
                  <a:cubicBezTo>
                    <a:pt x="196389" y="50412"/>
                    <a:pt x="201770" y="47991"/>
                    <a:pt x="204998" y="53640"/>
                  </a:cubicBezTo>
                  <a:cubicBezTo>
                    <a:pt x="200963" y="58214"/>
                    <a:pt x="195313" y="57406"/>
                    <a:pt x="190202" y="57945"/>
                  </a:cubicBezTo>
                  <a:cubicBezTo>
                    <a:pt x="182669" y="56061"/>
                    <a:pt x="173791" y="58214"/>
                    <a:pt x="167873" y="50412"/>
                  </a:cubicBezTo>
                  <a:cubicBezTo>
                    <a:pt x="166258" y="48260"/>
                    <a:pt x="164375" y="50412"/>
                    <a:pt x="163030" y="51488"/>
                  </a:cubicBezTo>
                  <a:cubicBezTo>
                    <a:pt x="158726" y="54716"/>
                    <a:pt x="155228" y="58752"/>
                    <a:pt x="150924" y="62518"/>
                  </a:cubicBezTo>
                  <a:cubicBezTo>
                    <a:pt x="149848" y="63594"/>
                    <a:pt x="148772" y="64670"/>
                    <a:pt x="147696" y="65746"/>
                  </a:cubicBezTo>
                  <a:cubicBezTo>
                    <a:pt x="143660" y="68706"/>
                    <a:pt x="140163" y="71934"/>
                    <a:pt x="135859" y="74355"/>
                  </a:cubicBezTo>
                  <a:cubicBezTo>
                    <a:pt x="130478" y="76238"/>
                    <a:pt x="125635" y="78929"/>
                    <a:pt x="119986" y="80543"/>
                  </a:cubicBezTo>
                  <a:cubicBezTo>
                    <a:pt x="99002" y="87268"/>
                    <a:pt x="80977" y="98298"/>
                    <a:pt x="68602" y="117130"/>
                  </a:cubicBezTo>
                  <a:cubicBezTo>
                    <a:pt x="63760" y="122780"/>
                    <a:pt x="58379" y="128160"/>
                    <a:pt x="52730" y="133272"/>
                  </a:cubicBezTo>
                  <a:cubicBezTo>
                    <a:pt x="51116" y="134348"/>
                    <a:pt x="49770" y="135424"/>
                    <a:pt x="47618" y="135424"/>
                  </a:cubicBezTo>
                  <a:cubicBezTo>
                    <a:pt x="38202" y="144033"/>
                    <a:pt x="31746" y="155332"/>
                    <a:pt x="23406" y="165017"/>
                  </a:cubicBezTo>
                  <a:cubicBezTo>
                    <a:pt x="19102" y="169859"/>
                    <a:pt x="13452" y="173356"/>
                    <a:pt x="8879" y="177930"/>
                  </a:cubicBezTo>
                  <a:cubicBezTo>
                    <a:pt x="6995" y="179813"/>
                    <a:pt x="4036" y="180889"/>
                    <a:pt x="1615" y="178737"/>
                  </a:cubicBezTo>
                  <a:cubicBezTo>
                    <a:pt x="-1344" y="176047"/>
                    <a:pt x="270" y="173087"/>
                    <a:pt x="2422" y="170935"/>
                  </a:cubicBezTo>
                  <a:cubicBezTo>
                    <a:pt x="9955" y="162595"/>
                    <a:pt x="18563" y="154794"/>
                    <a:pt x="25020" y="145378"/>
                  </a:cubicBezTo>
                  <a:cubicBezTo>
                    <a:pt x="25827" y="144033"/>
                    <a:pt x="26634" y="142688"/>
                    <a:pt x="27441" y="141073"/>
                  </a:cubicBezTo>
                  <a:cubicBezTo>
                    <a:pt x="32284" y="133003"/>
                    <a:pt x="37933" y="125470"/>
                    <a:pt x="45466" y="119282"/>
                  </a:cubicBezTo>
                  <a:cubicBezTo>
                    <a:pt x="50039" y="115785"/>
                    <a:pt x="53268" y="110942"/>
                    <a:pt x="56496" y="106369"/>
                  </a:cubicBezTo>
                  <a:cubicBezTo>
                    <a:pt x="70754" y="85385"/>
                    <a:pt x="90662" y="71665"/>
                    <a:pt x="113260" y="61173"/>
                  </a:cubicBezTo>
                  <a:cubicBezTo>
                    <a:pt x="122676" y="56868"/>
                    <a:pt x="131823" y="52295"/>
                    <a:pt x="139625" y="45300"/>
                  </a:cubicBezTo>
                  <a:cubicBezTo>
                    <a:pt x="150924" y="29966"/>
                    <a:pt x="170025" y="28083"/>
                    <a:pt x="185090" y="18936"/>
                  </a:cubicBezTo>
                  <a:cubicBezTo>
                    <a:pt x="186435" y="16784"/>
                    <a:pt x="188049" y="15977"/>
                    <a:pt x="190471" y="16246"/>
                  </a:cubicBezTo>
                  <a:cubicBezTo>
                    <a:pt x="210110" y="5754"/>
                    <a:pt x="230824" y="1718"/>
                    <a:pt x="252885" y="5485"/>
                  </a:cubicBezTo>
                  <a:cubicBezTo>
                    <a:pt x="257458" y="6292"/>
                    <a:pt x="261493" y="4678"/>
                    <a:pt x="265529" y="3332"/>
                  </a:cubicBezTo>
                  <a:cubicBezTo>
                    <a:pt x="276021" y="-165"/>
                    <a:pt x="286782" y="-165"/>
                    <a:pt x="297812" y="104"/>
                  </a:cubicBezTo>
                  <a:cubicBezTo>
                    <a:pt x="311532" y="373"/>
                    <a:pt x="324445" y="4408"/>
                    <a:pt x="337627" y="6830"/>
                  </a:cubicBezTo>
                  <a:cubicBezTo>
                    <a:pt x="351617" y="10058"/>
                    <a:pt x="367220" y="10327"/>
                    <a:pt x="382286" y="12479"/>
                  </a:cubicBezTo>
                  <a:close/>
                </a:path>
              </a:pathLst>
            </a:custGeom>
            <a:solidFill>
              <a:srgbClr val="FDF1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3" name="Полилиния: фигура 3462">
              <a:extLst>
                <a:ext uri="{FF2B5EF4-FFF2-40B4-BE49-F238E27FC236}">
                  <a16:creationId xmlns:a16="http://schemas.microsoft.com/office/drawing/2014/main" id="{45624BD5-3B43-05AC-043C-03D306093A0E}"/>
                </a:ext>
              </a:extLst>
            </p:cNvPr>
            <p:cNvSpPr/>
            <p:nvPr/>
          </p:nvSpPr>
          <p:spPr>
            <a:xfrm>
              <a:off x="4396106" y="7140892"/>
              <a:ext cx="128863" cy="96178"/>
            </a:xfrm>
            <a:custGeom>
              <a:avLst/>
              <a:gdLst>
                <a:gd name="connsiteX0" fmla="*/ 128863 w 128863"/>
                <a:gd name="connsiteY0" fmla="*/ 0 h 96178"/>
                <a:gd name="connsiteX1" fmla="*/ 111376 w 128863"/>
                <a:gd name="connsiteY1" fmla="*/ 13989 h 96178"/>
                <a:gd name="connsiteX2" fmla="*/ 44389 w 128863"/>
                <a:gd name="connsiteY2" fmla="*/ 65373 h 96178"/>
                <a:gd name="connsiteX3" fmla="*/ 16411 w 128863"/>
                <a:gd name="connsiteY3" fmla="*/ 95773 h 96178"/>
                <a:gd name="connsiteX4" fmla="*/ 19101 w 128863"/>
                <a:gd name="connsiteY4" fmla="*/ 87433 h 96178"/>
                <a:gd name="connsiteX5" fmla="*/ 22598 w 128863"/>
                <a:gd name="connsiteY5" fmla="*/ 82860 h 96178"/>
                <a:gd name="connsiteX6" fmla="*/ 7533 w 128863"/>
                <a:gd name="connsiteY6" fmla="*/ 93621 h 96178"/>
                <a:gd name="connsiteX7" fmla="*/ 0 w 128863"/>
                <a:gd name="connsiteY7" fmla="*/ 94697 h 96178"/>
                <a:gd name="connsiteX8" fmla="*/ 10761 w 128863"/>
                <a:gd name="connsiteY8" fmla="*/ 77479 h 96178"/>
                <a:gd name="connsiteX9" fmla="*/ 87971 w 128863"/>
                <a:gd name="connsiteY9" fmla="*/ 18294 h 96178"/>
                <a:gd name="connsiteX10" fmla="*/ 128863 w 128863"/>
                <a:gd name="connsiteY10" fmla="*/ 0 h 9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863" h="96178">
                  <a:moveTo>
                    <a:pt x="128863" y="0"/>
                  </a:moveTo>
                  <a:cubicBezTo>
                    <a:pt x="124559" y="6726"/>
                    <a:pt x="118640" y="11030"/>
                    <a:pt x="111376" y="13989"/>
                  </a:cubicBezTo>
                  <a:cubicBezTo>
                    <a:pt x="84474" y="25019"/>
                    <a:pt x="61607" y="41161"/>
                    <a:pt x="44389" y="65373"/>
                  </a:cubicBezTo>
                  <a:cubicBezTo>
                    <a:pt x="36587" y="76403"/>
                    <a:pt x="25826" y="85819"/>
                    <a:pt x="16411" y="95773"/>
                  </a:cubicBezTo>
                  <a:cubicBezTo>
                    <a:pt x="13182" y="91738"/>
                    <a:pt x="20715" y="91200"/>
                    <a:pt x="19101" y="87433"/>
                  </a:cubicBezTo>
                  <a:cubicBezTo>
                    <a:pt x="18563" y="84474"/>
                    <a:pt x="20984" y="83936"/>
                    <a:pt x="22598" y="82860"/>
                  </a:cubicBezTo>
                  <a:cubicBezTo>
                    <a:pt x="17218" y="85819"/>
                    <a:pt x="11837" y="88778"/>
                    <a:pt x="7533" y="93621"/>
                  </a:cubicBezTo>
                  <a:cubicBezTo>
                    <a:pt x="5381" y="96042"/>
                    <a:pt x="2959" y="97387"/>
                    <a:pt x="0" y="94697"/>
                  </a:cubicBezTo>
                  <a:cubicBezTo>
                    <a:pt x="0" y="86626"/>
                    <a:pt x="5650" y="81515"/>
                    <a:pt x="10761" y="77479"/>
                  </a:cubicBezTo>
                  <a:cubicBezTo>
                    <a:pt x="35780" y="57033"/>
                    <a:pt x="60800" y="36049"/>
                    <a:pt x="87971" y="18294"/>
                  </a:cubicBezTo>
                  <a:cubicBezTo>
                    <a:pt x="100615" y="9954"/>
                    <a:pt x="114874" y="4843"/>
                    <a:pt x="128863" y="0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4" name="Полилиния: фигура 3463">
              <a:extLst>
                <a:ext uri="{FF2B5EF4-FFF2-40B4-BE49-F238E27FC236}">
                  <a16:creationId xmlns:a16="http://schemas.microsoft.com/office/drawing/2014/main" id="{3D161927-02FF-BA1F-5FAD-E762176D2862}"/>
                </a:ext>
              </a:extLst>
            </p:cNvPr>
            <p:cNvSpPr/>
            <p:nvPr/>
          </p:nvSpPr>
          <p:spPr>
            <a:xfrm>
              <a:off x="4413592" y="7173702"/>
              <a:ext cx="31206" cy="26375"/>
            </a:xfrm>
            <a:custGeom>
              <a:avLst/>
              <a:gdLst>
                <a:gd name="connsiteX0" fmla="*/ 31207 w 31206"/>
                <a:gd name="connsiteY0" fmla="*/ 818 h 26375"/>
                <a:gd name="connsiteX1" fmla="*/ 0 w 31206"/>
                <a:gd name="connsiteY1" fmla="*/ 26375 h 26375"/>
                <a:gd name="connsiteX2" fmla="*/ 29055 w 31206"/>
                <a:gd name="connsiteY2" fmla="*/ 280 h 26375"/>
                <a:gd name="connsiteX3" fmla="*/ 31207 w 31206"/>
                <a:gd name="connsiteY3" fmla="*/ 818 h 2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206" h="26375">
                  <a:moveTo>
                    <a:pt x="31207" y="818"/>
                  </a:moveTo>
                  <a:cubicBezTo>
                    <a:pt x="21253" y="9965"/>
                    <a:pt x="11568" y="19381"/>
                    <a:pt x="0" y="26375"/>
                  </a:cubicBezTo>
                  <a:cubicBezTo>
                    <a:pt x="7802" y="15614"/>
                    <a:pt x="17756" y="7275"/>
                    <a:pt x="29055" y="280"/>
                  </a:cubicBezTo>
                  <a:cubicBezTo>
                    <a:pt x="30131" y="-258"/>
                    <a:pt x="30669" y="11"/>
                    <a:pt x="31207" y="818"/>
                  </a:cubicBezTo>
                  <a:close/>
                </a:path>
              </a:pathLst>
            </a:custGeom>
            <a:solidFill>
              <a:srgbClr val="90326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5" name="Полилиния: фигура 3464">
              <a:extLst>
                <a:ext uri="{FF2B5EF4-FFF2-40B4-BE49-F238E27FC236}">
                  <a16:creationId xmlns:a16="http://schemas.microsoft.com/office/drawing/2014/main" id="{78A1D2DF-8A42-1060-6BEC-0576F4721C7B}"/>
                </a:ext>
              </a:extLst>
            </p:cNvPr>
            <p:cNvSpPr/>
            <p:nvPr/>
          </p:nvSpPr>
          <p:spPr>
            <a:xfrm>
              <a:off x="4396375" y="7218640"/>
              <a:ext cx="28247" cy="20714"/>
            </a:xfrm>
            <a:custGeom>
              <a:avLst/>
              <a:gdLst>
                <a:gd name="connsiteX0" fmla="*/ 0 w 28247"/>
                <a:gd name="connsiteY0" fmla="*/ 16680 h 20714"/>
                <a:gd name="connsiteX1" fmla="*/ 6457 w 28247"/>
                <a:gd name="connsiteY1" fmla="*/ 14796 h 20714"/>
                <a:gd name="connsiteX2" fmla="*/ 28248 w 28247"/>
                <a:gd name="connsiteY2" fmla="*/ 0 h 20714"/>
                <a:gd name="connsiteX3" fmla="*/ 19101 w 28247"/>
                <a:gd name="connsiteY3" fmla="*/ 9416 h 20714"/>
                <a:gd name="connsiteX4" fmla="*/ 2959 w 28247"/>
                <a:gd name="connsiteY4" fmla="*/ 20715 h 20714"/>
                <a:gd name="connsiteX5" fmla="*/ 0 w 28247"/>
                <a:gd name="connsiteY5" fmla="*/ 16680 h 2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47" h="20714">
                  <a:moveTo>
                    <a:pt x="0" y="16680"/>
                  </a:moveTo>
                  <a:cubicBezTo>
                    <a:pt x="2690" y="17218"/>
                    <a:pt x="5112" y="17218"/>
                    <a:pt x="6457" y="14796"/>
                  </a:cubicBezTo>
                  <a:cubicBezTo>
                    <a:pt x="11030" y="6726"/>
                    <a:pt x="19908" y="5650"/>
                    <a:pt x="28248" y="0"/>
                  </a:cubicBezTo>
                  <a:cubicBezTo>
                    <a:pt x="25826" y="5381"/>
                    <a:pt x="21253" y="6188"/>
                    <a:pt x="19101" y="9416"/>
                  </a:cubicBezTo>
                  <a:cubicBezTo>
                    <a:pt x="13720" y="13182"/>
                    <a:pt x="8340" y="16949"/>
                    <a:pt x="2959" y="20715"/>
                  </a:cubicBezTo>
                  <a:cubicBezTo>
                    <a:pt x="1883" y="19370"/>
                    <a:pt x="807" y="18025"/>
                    <a:pt x="0" y="16680"/>
                  </a:cubicBezTo>
                  <a:close/>
                </a:path>
              </a:pathLst>
            </a:custGeom>
            <a:solidFill>
              <a:srgbClr val="6F164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6" name="Полилиния: фигура 3465">
              <a:extLst>
                <a:ext uri="{FF2B5EF4-FFF2-40B4-BE49-F238E27FC236}">
                  <a16:creationId xmlns:a16="http://schemas.microsoft.com/office/drawing/2014/main" id="{0ED120BD-5ECF-B736-A647-56BD6CFCA091}"/>
                </a:ext>
              </a:extLst>
            </p:cNvPr>
            <p:cNvSpPr/>
            <p:nvPr/>
          </p:nvSpPr>
          <p:spPr>
            <a:xfrm>
              <a:off x="4492955" y="7135512"/>
              <a:ext cx="14527" cy="5943"/>
            </a:xfrm>
            <a:custGeom>
              <a:avLst/>
              <a:gdLst>
                <a:gd name="connsiteX0" fmla="*/ 0 w 14527"/>
                <a:gd name="connsiteY0" fmla="*/ 5919 h 5943"/>
                <a:gd name="connsiteX1" fmla="*/ 14527 w 14527"/>
                <a:gd name="connsiteY1" fmla="*/ 0 h 5943"/>
                <a:gd name="connsiteX2" fmla="*/ 0 w 14527"/>
                <a:gd name="connsiteY2" fmla="*/ 5919 h 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527" h="5943">
                  <a:moveTo>
                    <a:pt x="0" y="5919"/>
                  </a:moveTo>
                  <a:cubicBezTo>
                    <a:pt x="4843" y="4035"/>
                    <a:pt x="9685" y="1883"/>
                    <a:pt x="14527" y="0"/>
                  </a:cubicBezTo>
                  <a:cubicBezTo>
                    <a:pt x="11030" y="4304"/>
                    <a:pt x="5919" y="6188"/>
                    <a:pt x="0" y="5919"/>
                  </a:cubicBezTo>
                  <a:close/>
                </a:path>
              </a:pathLst>
            </a:custGeom>
            <a:solidFill>
              <a:srgbClr val="650F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7" name="Полилиния: фигура 3466">
              <a:extLst>
                <a:ext uri="{FF2B5EF4-FFF2-40B4-BE49-F238E27FC236}">
                  <a16:creationId xmlns:a16="http://schemas.microsoft.com/office/drawing/2014/main" id="{652D405C-6E9B-FDA4-2A59-889F8D7A3DAA}"/>
                </a:ext>
              </a:extLst>
            </p:cNvPr>
            <p:cNvSpPr/>
            <p:nvPr/>
          </p:nvSpPr>
          <p:spPr>
            <a:xfrm>
              <a:off x="4442647" y="7165373"/>
              <a:ext cx="13720" cy="9146"/>
            </a:xfrm>
            <a:custGeom>
              <a:avLst/>
              <a:gdLst>
                <a:gd name="connsiteX0" fmla="*/ 2152 w 13720"/>
                <a:gd name="connsiteY0" fmla="*/ 9147 h 9146"/>
                <a:gd name="connsiteX1" fmla="*/ 0 w 13720"/>
                <a:gd name="connsiteY1" fmla="*/ 8609 h 9146"/>
                <a:gd name="connsiteX2" fmla="*/ 13720 w 13720"/>
                <a:gd name="connsiteY2" fmla="*/ 0 h 9146"/>
                <a:gd name="connsiteX3" fmla="*/ 2152 w 13720"/>
                <a:gd name="connsiteY3" fmla="*/ 9147 h 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20" h="9146">
                  <a:moveTo>
                    <a:pt x="2152" y="9147"/>
                  </a:moveTo>
                  <a:cubicBezTo>
                    <a:pt x="1345" y="8878"/>
                    <a:pt x="807" y="8878"/>
                    <a:pt x="0" y="8609"/>
                  </a:cubicBezTo>
                  <a:cubicBezTo>
                    <a:pt x="3766" y="4842"/>
                    <a:pt x="8071" y="1614"/>
                    <a:pt x="13720" y="0"/>
                  </a:cubicBezTo>
                  <a:cubicBezTo>
                    <a:pt x="9954" y="3228"/>
                    <a:pt x="5919" y="6188"/>
                    <a:pt x="2152" y="9147"/>
                  </a:cubicBezTo>
                  <a:close/>
                </a:path>
              </a:pathLst>
            </a:custGeom>
            <a:solidFill>
              <a:srgbClr val="8327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8" name="Полилиния: фигура 3467">
              <a:extLst>
                <a:ext uri="{FF2B5EF4-FFF2-40B4-BE49-F238E27FC236}">
                  <a16:creationId xmlns:a16="http://schemas.microsoft.com/office/drawing/2014/main" id="{1D5F74F6-4D9C-D2FC-80F6-5F9291DD624B}"/>
                </a:ext>
              </a:extLst>
            </p:cNvPr>
            <p:cNvSpPr/>
            <p:nvPr/>
          </p:nvSpPr>
          <p:spPr>
            <a:xfrm>
              <a:off x="4567475" y="7109911"/>
              <a:ext cx="8339" cy="4347"/>
            </a:xfrm>
            <a:custGeom>
              <a:avLst/>
              <a:gdLst>
                <a:gd name="connsiteX0" fmla="*/ 8340 w 8339"/>
                <a:gd name="connsiteY0" fmla="*/ 1657 h 4347"/>
                <a:gd name="connsiteX1" fmla="*/ 2959 w 8339"/>
                <a:gd name="connsiteY1" fmla="*/ 4347 h 4347"/>
                <a:gd name="connsiteX2" fmla="*/ 0 w 8339"/>
                <a:gd name="connsiteY2" fmla="*/ 2195 h 4347"/>
                <a:gd name="connsiteX3" fmla="*/ 8340 w 8339"/>
                <a:gd name="connsiteY3" fmla="*/ 1657 h 4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39" h="4347">
                  <a:moveTo>
                    <a:pt x="8340" y="1657"/>
                  </a:moveTo>
                  <a:cubicBezTo>
                    <a:pt x="6457" y="2464"/>
                    <a:pt x="4842" y="3540"/>
                    <a:pt x="2959" y="4347"/>
                  </a:cubicBezTo>
                  <a:cubicBezTo>
                    <a:pt x="2421" y="3002"/>
                    <a:pt x="1345" y="2464"/>
                    <a:pt x="0" y="2195"/>
                  </a:cubicBezTo>
                  <a:cubicBezTo>
                    <a:pt x="2690" y="1119"/>
                    <a:pt x="5381" y="-1840"/>
                    <a:pt x="8340" y="1657"/>
                  </a:cubicBezTo>
                  <a:close/>
                </a:path>
              </a:pathLst>
            </a:custGeom>
            <a:solidFill>
              <a:srgbClr val="72274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69" name="Полилиния: фигура 3468">
              <a:extLst>
                <a:ext uri="{FF2B5EF4-FFF2-40B4-BE49-F238E27FC236}">
                  <a16:creationId xmlns:a16="http://schemas.microsoft.com/office/drawing/2014/main" id="{9C8B241D-C031-5956-FDC3-7519CCD8D126}"/>
                </a:ext>
              </a:extLst>
            </p:cNvPr>
            <p:cNvSpPr/>
            <p:nvPr/>
          </p:nvSpPr>
          <p:spPr>
            <a:xfrm>
              <a:off x="4466859" y="7151653"/>
              <a:ext cx="8877" cy="6456"/>
            </a:xfrm>
            <a:custGeom>
              <a:avLst/>
              <a:gdLst>
                <a:gd name="connsiteX0" fmla="*/ 8878 w 8877"/>
                <a:gd name="connsiteY0" fmla="*/ 0 h 6456"/>
                <a:gd name="connsiteX1" fmla="*/ 0 w 8877"/>
                <a:gd name="connsiteY1" fmla="*/ 6457 h 6456"/>
                <a:gd name="connsiteX2" fmla="*/ 8878 w 8877"/>
                <a:gd name="connsiteY2" fmla="*/ 0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77" h="6456">
                  <a:moveTo>
                    <a:pt x="8878" y="0"/>
                  </a:moveTo>
                  <a:cubicBezTo>
                    <a:pt x="6188" y="3766"/>
                    <a:pt x="4304" y="5111"/>
                    <a:pt x="0" y="6457"/>
                  </a:cubicBezTo>
                  <a:cubicBezTo>
                    <a:pt x="2421" y="2690"/>
                    <a:pt x="4573" y="1345"/>
                    <a:pt x="8878" y="0"/>
                  </a:cubicBezTo>
                  <a:close/>
                </a:path>
              </a:pathLst>
            </a:custGeom>
            <a:solidFill>
              <a:srgbClr val="650F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0" name="Полилиния: фигура 3469">
              <a:extLst>
                <a:ext uri="{FF2B5EF4-FFF2-40B4-BE49-F238E27FC236}">
                  <a16:creationId xmlns:a16="http://schemas.microsoft.com/office/drawing/2014/main" id="{F77C7A86-760B-9CE1-FC8A-425C93E50FC7}"/>
                </a:ext>
              </a:extLst>
            </p:cNvPr>
            <p:cNvSpPr/>
            <p:nvPr/>
          </p:nvSpPr>
          <p:spPr>
            <a:xfrm>
              <a:off x="4476274" y="7126040"/>
              <a:ext cx="590810" cy="515651"/>
            </a:xfrm>
            <a:custGeom>
              <a:avLst/>
              <a:gdLst>
                <a:gd name="connsiteX0" fmla="*/ 114606 w 590810"/>
                <a:gd name="connsiteY0" fmla="*/ 22654 h 515651"/>
                <a:gd name="connsiteX1" fmla="*/ 100886 w 590810"/>
                <a:gd name="connsiteY1" fmla="*/ 21847 h 515651"/>
                <a:gd name="connsiteX2" fmla="*/ 87704 w 590810"/>
                <a:gd name="connsiteY2" fmla="*/ 16467 h 515651"/>
                <a:gd name="connsiteX3" fmla="*/ 124022 w 590810"/>
                <a:gd name="connsiteY3" fmla="*/ 10279 h 515651"/>
                <a:gd name="connsiteX4" fmla="*/ 131555 w 590810"/>
                <a:gd name="connsiteY4" fmla="*/ 4899 h 515651"/>
                <a:gd name="connsiteX5" fmla="*/ 193969 w 590810"/>
                <a:gd name="connsiteY5" fmla="*/ 6244 h 515651"/>
                <a:gd name="connsiteX6" fmla="*/ 202308 w 590810"/>
                <a:gd name="connsiteY6" fmla="*/ 10010 h 515651"/>
                <a:gd name="connsiteX7" fmla="*/ 233515 w 590810"/>
                <a:gd name="connsiteY7" fmla="*/ 22654 h 515651"/>
                <a:gd name="connsiteX8" fmla="*/ 252616 w 590810"/>
                <a:gd name="connsiteY8" fmla="*/ 28573 h 515651"/>
                <a:gd name="connsiteX9" fmla="*/ 265529 w 590810"/>
                <a:gd name="connsiteY9" fmla="*/ 29380 h 515651"/>
                <a:gd name="connsiteX10" fmla="*/ 305883 w 590810"/>
                <a:gd name="connsiteY10" fmla="*/ 44983 h 515651"/>
                <a:gd name="connsiteX11" fmla="*/ 333593 w 590810"/>
                <a:gd name="connsiteY11" fmla="*/ 66236 h 515651"/>
                <a:gd name="connsiteX12" fmla="*/ 362647 w 590810"/>
                <a:gd name="connsiteY12" fmla="*/ 102286 h 515651"/>
                <a:gd name="connsiteX13" fmla="*/ 390626 w 590810"/>
                <a:gd name="connsiteY13" fmla="*/ 145330 h 515651"/>
                <a:gd name="connsiteX14" fmla="*/ 398159 w 590810"/>
                <a:gd name="connsiteY14" fmla="*/ 157167 h 515651"/>
                <a:gd name="connsiteX15" fmla="*/ 416721 w 590810"/>
                <a:gd name="connsiteY15" fmla="*/ 194561 h 515651"/>
                <a:gd name="connsiteX16" fmla="*/ 421295 w 590810"/>
                <a:gd name="connsiteY16" fmla="*/ 246214 h 515651"/>
                <a:gd name="connsiteX17" fmla="*/ 419143 w 590810"/>
                <a:gd name="connsiteY17" fmla="*/ 264777 h 515651"/>
                <a:gd name="connsiteX18" fmla="*/ 425868 w 590810"/>
                <a:gd name="connsiteY18" fmla="*/ 277959 h 515651"/>
                <a:gd name="connsiteX19" fmla="*/ 431787 w 590810"/>
                <a:gd name="connsiteY19" fmla="*/ 285492 h 515651"/>
                <a:gd name="connsiteX20" fmla="*/ 434208 w 590810"/>
                <a:gd name="connsiteY20" fmla="*/ 294908 h 515651"/>
                <a:gd name="connsiteX21" fmla="*/ 446314 w 590810"/>
                <a:gd name="connsiteY21" fmla="*/ 316968 h 515651"/>
                <a:gd name="connsiteX22" fmla="*/ 459496 w 590810"/>
                <a:gd name="connsiteY22" fmla="*/ 322886 h 515651"/>
                <a:gd name="connsiteX23" fmla="*/ 457882 w 590810"/>
                <a:gd name="connsiteY23" fmla="*/ 309435 h 515651"/>
                <a:gd name="connsiteX24" fmla="*/ 455461 w 590810"/>
                <a:gd name="connsiteY24" fmla="*/ 284954 h 515651"/>
                <a:gd name="connsiteX25" fmla="*/ 451426 w 590810"/>
                <a:gd name="connsiteY25" fmla="*/ 265046 h 515651"/>
                <a:gd name="connsiteX26" fmla="*/ 451157 w 590810"/>
                <a:gd name="connsiteY26" fmla="*/ 249712 h 515651"/>
                <a:gd name="connsiteX27" fmla="*/ 451964 w 590810"/>
                <a:gd name="connsiteY27" fmla="*/ 219312 h 515651"/>
                <a:gd name="connsiteX28" fmla="*/ 450888 w 590810"/>
                <a:gd name="connsiteY28" fmla="*/ 217967 h 515651"/>
                <a:gd name="connsiteX29" fmla="*/ 443893 w 590810"/>
                <a:gd name="connsiteY29" fmla="*/ 178689 h 515651"/>
                <a:gd name="connsiteX30" fmla="*/ 426406 w 590810"/>
                <a:gd name="connsiteY30" fmla="*/ 145061 h 515651"/>
                <a:gd name="connsiteX31" fmla="*/ 415107 w 590810"/>
                <a:gd name="connsiteY31" fmla="*/ 134838 h 515651"/>
                <a:gd name="connsiteX32" fmla="*/ 405153 w 590810"/>
                <a:gd name="connsiteY32" fmla="*/ 110894 h 515651"/>
                <a:gd name="connsiteX33" fmla="*/ 398966 w 590810"/>
                <a:gd name="connsiteY33" fmla="*/ 103093 h 515651"/>
                <a:gd name="connsiteX34" fmla="*/ 385245 w 590810"/>
                <a:gd name="connsiteY34" fmla="*/ 88834 h 515651"/>
                <a:gd name="connsiteX35" fmla="*/ 375561 w 590810"/>
                <a:gd name="connsiteY35" fmla="*/ 71886 h 515651"/>
                <a:gd name="connsiteX36" fmla="*/ 389012 w 590810"/>
                <a:gd name="connsiteY36" fmla="*/ 66236 h 515651"/>
                <a:gd name="connsiteX37" fmla="*/ 413762 w 590810"/>
                <a:gd name="connsiteY37" fmla="*/ 89910 h 515651"/>
                <a:gd name="connsiteX38" fmla="*/ 420757 w 590810"/>
                <a:gd name="connsiteY38" fmla="*/ 105514 h 515651"/>
                <a:gd name="connsiteX39" fmla="*/ 436898 w 590810"/>
                <a:gd name="connsiteY39" fmla="*/ 127843 h 515651"/>
                <a:gd name="connsiteX40" fmla="*/ 451426 w 590810"/>
                <a:gd name="connsiteY40" fmla="*/ 144792 h 515651"/>
                <a:gd name="connsiteX41" fmla="*/ 455730 w 590810"/>
                <a:gd name="connsiteY41" fmla="*/ 150441 h 515651"/>
                <a:gd name="connsiteX42" fmla="*/ 460572 w 590810"/>
                <a:gd name="connsiteY42" fmla="*/ 163085 h 515651"/>
                <a:gd name="connsiteX43" fmla="*/ 459765 w 590810"/>
                <a:gd name="connsiteY43" fmla="*/ 179227 h 515651"/>
                <a:gd name="connsiteX44" fmla="*/ 465684 w 590810"/>
                <a:gd name="connsiteY44" fmla="*/ 202363 h 515651"/>
                <a:gd name="connsiteX45" fmla="*/ 479404 w 590810"/>
                <a:gd name="connsiteY45" fmla="*/ 252402 h 515651"/>
                <a:gd name="connsiteX46" fmla="*/ 475638 w 590810"/>
                <a:gd name="connsiteY46" fmla="*/ 288451 h 515651"/>
                <a:gd name="connsiteX47" fmla="*/ 476445 w 590810"/>
                <a:gd name="connsiteY47" fmla="*/ 307552 h 515651"/>
                <a:gd name="connsiteX48" fmla="*/ 478328 w 590810"/>
                <a:gd name="connsiteY48" fmla="*/ 321272 h 515651"/>
                <a:gd name="connsiteX49" fmla="*/ 485592 w 590810"/>
                <a:gd name="connsiteY49" fmla="*/ 330419 h 515651"/>
                <a:gd name="connsiteX50" fmla="*/ 487744 w 590810"/>
                <a:gd name="connsiteY50" fmla="*/ 343063 h 515651"/>
                <a:gd name="connsiteX51" fmla="*/ 486937 w 590810"/>
                <a:gd name="connsiteY51" fmla="*/ 350596 h 515651"/>
                <a:gd name="connsiteX52" fmla="*/ 521103 w 590810"/>
                <a:gd name="connsiteY52" fmla="*/ 382610 h 515651"/>
                <a:gd name="connsiteX53" fmla="*/ 535900 w 590810"/>
                <a:gd name="connsiteY53" fmla="*/ 382610 h 515651"/>
                <a:gd name="connsiteX54" fmla="*/ 556076 w 590810"/>
                <a:gd name="connsiteY54" fmla="*/ 390143 h 515651"/>
                <a:gd name="connsiteX55" fmla="*/ 578944 w 590810"/>
                <a:gd name="connsiteY55" fmla="*/ 418928 h 515651"/>
                <a:gd name="connsiteX56" fmla="*/ 589167 w 590810"/>
                <a:gd name="connsiteY56" fmla="*/ 448252 h 515651"/>
                <a:gd name="connsiteX57" fmla="*/ 567914 w 590810"/>
                <a:gd name="connsiteY57" fmla="*/ 506362 h 515651"/>
                <a:gd name="connsiteX58" fmla="*/ 561995 w 590810"/>
                <a:gd name="connsiteY58" fmla="*/ 514970 h 515651"/>
                <a:gd name="connsiteX59" fmla="*/ 558767 w 590810"/>
                <a:gd name="connsiteY59" fmla="*/ 512549 h 515651"/>
                <a:gd name="connsiteX60" fmla="*/ 550696 w 590810"/>
                <a:gd name="connsiteY60" fmla="*/ 513087 h 515651"/>
                <a:gd name="connsiteX61" fmla="*/ 555808 w 590810"/>
                <a:gd name="connsiteY61" fmla="*/ 502057 h 515651"/>
                <a:gd name="connsiteX62" fmla="*/ 570066 w 590810"/>
                <a:gd name="connsiteY62" fmla="*/ 467084 h 515651"/>
                <a:gd name="connsiteX63" fmla="*/ 565492 w 590810"/>
                <a:gd name="connsiteY63" fmla="*/ 460089 h 515651"/>
                <a:gd name="connsiteX64" fmla="*/ 550427 w 590810"/>
                <a:gd name="connsiteY64" fmla="*/ 445562 h 515651"/>
                <a:gd name="connsiteX65" fmla="*/ 561457 w 590810"/>
                <a:gd name="connsiteY65" fmla="*/ 450673 h 515651"/>
                <a:gd name="connsiteX66" fmla="*/ 569259 w 590810"/>
                <a:gd name="connsiteY66" fmla="*/ 450673 h 515651"/>
                <a:gd name="connsiteX67" fmla="*/ 568452 w 590810"/>
                <a:gd name="connsiteY67" fmla="*/ 442603 h 515651"/>
                <a:gd name="connsiteX68" fmla="*/ 552310 w 590810"/>
                <a:gd name="connsiteY68" fmla="*/ 427806 h 515651"/>
                <a:gd name="connsiteX69" fmla="*/ 563878 w 590810"/>
                <a:gd name="connsiteY69" fmla="*/ 432111 h 515651"/>
                <a:gd name="connsiteX70" fmla="*/ 581096 w 590810"/>
                <a:gd name="connsiteY70" fmla="*/ 447176 h 515651"/>
                <a:gd name="connsiteX71" fmla="*/ 579482 w 590810"/>
                <a:gd name="connsiteY71" fmla="*/ 439643 h 515651"/>
                <a:gd name="connsiteX72" fmla="*/ 572218 w 590810"/>
                <a:gd name="connsiteY72" fmla="*/ 428344 h 515651"/>
                <a:gd name="connsiteX73" fmla="*/ 563878 w 590810"/>
                <a:gd name="connsiteY73" fmla="*/ 419735 h 515651"/>
                <a:gd name="connsiteX74" fmla="*/ 553386 w 590810"/>
                <a:gd name="connsiteY74" fmla="*/ 416776 h 515651"/>
                <a:gd name="connsiteX75" fmla="*/ 548275 w 590810"/>
                <a:gd name="connsiteY75" fmla="*/ 414086 h 515651"/>
                <a:gd name="connsiteX76" fmla="*/ 503617 w 590810"/>
                <a:gd name="connsiteY76" fmla="*/ 389067 h 515651"/>
                <a:gd name="connsiteX77" fmla="*/ 500657 w 590810"/>
                <a:gd name="connsiteY77" fmla="*/ 385300 h 515651"/>
                <a:gd name="connsiteX78" fmla="*/ 467836 w 590810"/>
                <a:gd name="connsiteY78" fmla="*/ 370773 h 515651"/>
                <a:gd name="connsiteX79" fmla="*/ 458689 w 590810"/>
                <a:gd name="connsiteY79" fmla="*/ 364585 h 515651"/>
                <a:gd name="connsiteX80" fmla="*/ 444969 w 590810"/>
                <a:gd name="connsiteY80" fmla="*/ 355977 h 515651"/>
                <a:gd name="connsiteX81" fmla="*/ 454385 w 590810"/>
                <a:gd name="connsiteY81" fmla="*/ 354631 h 515651"/>
                <a:gd name="connsiteX82" fmla="*/ 488013 w 590810"/>
                <a:gd name="connsiteY82" fmla="*/ 369159 h 515651"/>
                <a:gd name="connsiteX83" fmla="*/ 495008 w 590810"/>
                <a:gd name="connsiteY83" fmla="*/ 369428 h 515651"/>
                <a:gd name="connsiteX84" fmla="*/ 457075 w 590810"/>
                <a:gd name="connsiteY84" fmla="*/ 349789 h 515651"/>
                <a:gd name="connsiteX85" fmla="*/ 447928 w 590810"/>
                <a:gd name="connsiteY85" fmla="*/ 344946 h 515651"/>
                <a:gd name="connsiteX86" fmla="*/ 401656 w 590810"/>
                <a:gd name="connsiteY86" fmla="*/ 326115 h 515651"/>
                <a:gd name="connsiteX87" fmla="*/ 355922 w 590810"/>
                <a:gd name="connsiteY87" fmla="*/ 317237 h 515651"/>
                <a:gd name="connsiteX88" fmla="*/ 391971 w 590810"/>
                <a:gd name="connsiteY88" fmla="*/ 325039 h 515651"/>
                <a:gd name="connsiteX89" fmla="*/ 417797 w 590810"/>
                <a:gd name="connsiteY89" fmla="*/ 332302 h 515651"/>
                <a:gd name="connsiteX90" fmla="*/ 420488 w 590810"/>
                <a:gd name="connsiteY90" fmla="*/ 333647 h 515651"/>
                <a:gd name="connsiteX91" fmla="*/ 424254 w 590810"/>
                <a:gd name="connsiteY91" fmla="*/ 337952 h 515651"/>
                <a:gd name="connsiteX92" fmla="*/ 417797 w 590810"/>
                <a:gd name="connsiteY92" fmla="*/ 339566 h 515651"/>
                <a:gd name="connsiteX93" fmla="*/ 374753 w 590810"/>
                <a:gd name="connsiteY93" fmla="*/ 331226 h 515651"/>
                <a:gd name="connsiteX94" fmla="*/ 319334 w 590810"/>
                <a:gd name="connsiteY94" fmla="*/ 323693 h 515651"/>
                <a:gd name="connsiteX95" fmla="*/ 309380 w 590810"/>
                <a:gd name="connsiteY95" fmla="*/ 324231 h 515651"/>
                <a:gd name="connsiteX96" fmla="*/ 303462 w 590810"/>
                <a:gd name="connsiteY96" fmla="*/ 318044 h 515651"/>
                <a:gd name="connsiteX97" fmla="*/ 305345 w 590810"/>
                <a:gd name="connsiteY97" fmla="*/ 316968 h 515651"/>
                <a:gd name="connsiteX98" fmla="*/ 305614 w 590810"/>
                <a:gd name="connsiteY98" fmla="*/ 313740 h 515651"/>
                <a:gd name="connsiteX99" fmla="*/ 279788 w 590810"/>
                <a:gd name="connsiteY99" fmla="*/ 287375 h 515651"/>
                <a:gd name="connsiteX100" fmla="*/ 277097 w 590810"/>
                <a:gd name="connsiteY100" fmla="*/ 279842 h 515651"/>
                <a:gd name="connsiteX101" fmla="*/ 260687 w 590810"/>
                <a:gd name="connsiteY101" fmla="*/ 259127 h 515651"/>
                <a:gd name="connsiteX102" fmla="*/ 218450 w 590810"/>
                <a:gd name="connsiteY102" fmla="*/ 242179 h 515651"/>
                <a:gd name="connsiteX103" fmla="*/ 182131 w 590810"/>
                <a:gd name="connsiteY103" fmla="*/ 239489 h 515651"/>
                <a:gd name="connsiteX104" fmla="*/ 143930 w 590810"/>
                <a:gd name="connsiteY104" fmla="*/ 251864 h 515651"/>
                <a:gd name="connsiteX105" fmla="*/ 132093 w 590810"/>
                <a:gd name="connsiteY105" fmla="*/ 262894 h 515651"/>
                <a:gd name="connsiteX106" fmla="*/ 109226 w 590810"/>
                <a:gd name="connsiteY106" fmla="*/ 275000 h 515651"/>
                <a:gd name="connsiteX107" fmla="*/ 101424 w 590810"/>
                <a:gd name="connsiteY107" fmla="*/ 283609 h 515651"/>
                <a:gd name="connsiteX108" fmla="*/ 96043 w 590810"/>
                <a:gd name="connsiteY108" fmla="*/ 287913 h 515651"/>
                <a:gd name="connsiteX109" fmla="*/ 73714 w 590810"/>
                <a:gd name="connsiteY109" fmla="*/ 288451 h 515651"/>
                <a:gd name="connsiteX110" fmla="*/ 99003 w 590810"/>
                <a:gd name="connsiteY110" fmla="*/ 306207 h 515651"/>
                <a:gd name="connsiteX111" fmla="*/ 122677 w 590810"/>
                <a:gd name="connsiteY111" fmla="*/ 339835 h 515651"/>
                <a:gd name="connsiteX112" fmla="*/ 132900 w 590810"/>
                <a:gd name="connsiteY112" fmla="*/ 353017 h 515651"/>
                <a:gd name="connsiteX113" fmla="*/ 235667 w 590810"/>
                <a:gd name="connsiteY113" fmla="*/ 401442 h 515651"/>
                <a:gd name="connsiteX114" fmla="*/ 245621 w 590810"/>
                <a:gd name="connsiteY114" fmla="*/ 401173 h 515651"/>
                <a:gd name="connsiteX115" fmla="*/ 253961 w 590810"/>
                <a:gd name="connsiteY115" fmla="*/ 402518 h 515651"/>
                <a:gd name="connsiteX116" fmla="*/ 260418 w 590810"/>
                <a:gd name="connsiteY116" fmla="*/ 403056 h 515651"/>
                <a:gd name="connsiteX117" fmla="*/ 278442 w 590810"/>
                <a:gd name="connsiteY117" fmla="*/ 417314 h 515651"/>
                <a:gd name="connsiteX118" fmla="*/ 276828 w 590810"/>
                <a:gd name="connsiteY118" fmla="*/ 421350 h 515651"/>
                <a:gd name="connsiteX119" fmla="*/ 261225 w 590810"/>
                <a:gd name="connsiteY119" fmla="*/ 424847 h 515651"/>
                <a:gd name="connsiteX120" fmla="*/ 274945 w 590810"/>
                <a:gd name="connsiteY120" fmla="*/ 426730 h 515651"/>
                <a:gd name="connsiteX121" fmla="*/ 273062 w 590810"/>
                <a:gd name="connsiteY121" fmla="*/ 430765 h 515651"/>
                <a:gd name="connsiteX122" fmla="*/ 261494 w 590810"/>
                <a:gd name="connsiteY122" fmla="*/ 438836 h 515651"/>
                <a:gd name="connsiteX123" fmla="*/ 253692 w 590810"/>
                <a:gd name="connsiteY123" fmla="*/ 445024 h 515651"/>
                <a:gd name="connsiteX124" fmla="*/ 247505 w 590810"/>
                <a:gd name="connsiteY124" fmla="*/ 448521 h 515651"/>
                <a:gd name="connsiteX125" fmla="*/ 160071 w 590810"/>
                <a:gd name="connsiteY125" fmla="*/ 472195 h 515651"/>
                <a:gd name="connsiteX126" fmla="*/ 89587 w 590810"/>
                <a:gd name="connsiteY126" fmla="*/ 464125 h 515651"/>
                <a:gd name="connsiteX127" fmla="*/ 69679 w 590810"/>
                <a:gd name="connsiteY127" fmla="*/ 452557 h 515651"/>
                <a:gd name="connsiteX128" fmla="*/ 47888 w 590810"/>
                <a:gd name="connsiteY128" fmla="*/ 441526 h 515651"/>
                <a:gd name="connsiteX129" fmla="*/ 21523 w 590810"/>
                <a:gd name="connsiteY129" fmla="*/ 425654 h 515651"/>
                <a:gd name="connsiteX130" fmla="*/ 14529 w 590810"/>
                <a:gd name="connsiteY130" fmla="*/ 416507 h 515651"/>
                <a:gd name="connsiteX131" fmla="*/ 19102 w 590810"/>
                <a:gd name="connsiteY131" fmla="*/ 429151 h 515651"/>
                <a:gd name="connsiteX132" fmla="*/ 26097 w 590810"/>
                <a:gd name="connsiteY132" fmla="*/ 435608 h 515651"/>
                <a:gd name="connsiteX133" fmla="*/ 36858 w 590810"/>
                <a:gd name="connsiteY133" fmla="*/ 447176 h 515651"/>
                <a:gd name="connsiteX134" fmla="*/ 66182 w 590810"/>
                <a:gd name="connsiteY134" fmla="*/ 472195 h 515651"/>
                <a:gd name="connsiteX135" fmla="*/ 83130 w 590810"/>
                <a:gd name="connsiteY135" fmla="*/ 483225 h 515651"/>
                <a:gd name="connsiteX136" fmla="*/ 131824 w 590810"/>
                <a:gd name="connsiteY136" fmla="*/ 502057 h 515651"/>
                <a:gd name="connsiteX137" fmla="*/ 165721 w 590810"/>
                <a:gd name="connsiteY137" fmla="*/ 500443 h 515651"/>
                <a:gd name="connsiteX138" fmla="*/ 221140 w 590810"/>
                <a:gd name="connsiteY138" fmla="*/ 486185 h 515651"/>
                <a:gd name="connsiteX139" fmla="*/ 267950 w 590810"/>
                <a:gd name="connsiteY139" fmla="*/ 472733 h 515651"/>
                <a:gd name="connsiteX140" fmla="*/ 269834 w 590810"/>
                <a:gd name="connsiteY140" fmla="*/ 471388 h 515651"/>
                <a:gd name="connsiteX141" fmla="*/ 277635 w 590810"/>
                <a:gd name="connsiteY141" fmla="*/ 468967 h 515651"/>
                <a:gd name="connsiteX142" fmla="*/ 286244 w 590810"/>
                <a:gd name="connsiteY142" fmla="*/ 468160 h 515651"/>
                <a:gd name="connsiteX143" fmla="*/ 307766 w 590810"/>
                <a:gd name="connsiteY143" fmla="*/ 458744 h 515651"/>
                <a:gd name="connsiteX144" fmla="*/ 315837 w 590810"/>
                <a:gd name="connsiteY144" fmla="*/ 467353 h 515651"/>
                <a:gd name="connsiteX145" fmla="*/ 307497 w 590810"/>
                <a:gd name="connsiteY145" fmla="*/ 471657 h 515651"/>
                <a:gd name="connsiteX146" fmla="*/ 289203 w 590810"/>
                <a:gd name="connsiteY146" fmla="*/ 481611 h 515651"/>
                <a:gd name="connsiteX147" fmla="*/ 274407 w 590810"/>
                <a:gd name="connsiteY147" fmla="*/ 483225 h 515651"/>
                <a:gd name="connsiteX148" fmla="*/ 269565 w 590810"/>
                <a:gd name="connsiteY148" fmla="*/ 482418 h 515651"/>
                <a:gd name="connsiteX149" fmla="*/ 167066 w 590810"/>
                <a:gd name="connsiteY149" fmla="*/ 513087 h 515651"/>
                <a:gd name="connsiteX150" fmla="*/ 114068 w 590810"/>
                <a:gd name="connsiteY150" fmla="*/ 510128 h 515651"/>
                <a:gd name="connsiteX151" fmla="*/ 52999 w 590810"/>
                <a:gd name="connsiteY151" fmla="*/ 477845 h 515651"/>
                <a:gd name="connsiteX152" fmla="*/ 50040 w 590810"/>
                <a:gd name="connsiteY152" fmla="*/ 476769 h 515651"/>
                <a:gd name="connsiteX153" fmla="*/ 26635 w 590810"/>
                <a:gd name="connsiteY153" fmla="*/ 461434 h 515651"/>
                <a:gd name="connsiteX154" fmla="*/ 4306 w 590810"/>
                <a:gd name="connsiteY154" fmla="*/ 426192 h 515651"/>
                <a:gd name="connsiteX155" fmla="*/ 539 w 590810"/>
                <a:gd name="connsiteY155" fmla="*/ 415162 h 515651"/>
                <a:gd name="connsiteX156" fmla="*/ 4844 w 590810"/>
                <a:gd name="connsiteY156" fmla="*/ 401980 h 515651"/>
                <a:gd name="connsiteX157" fmla="*/ 10762 w 590810"/>
                <a:gd name="connsiteY157" fmla="*/ 392564 h 515651"/>
                <a:gd name="connsiteX158" fmla="*/ 23406 w 590810"/>
                <a:gd name="connsiteY158" fmla="*/ 398752 h 515651"/>
                <a:gd name="connsiteX159" fmla="*/ 24214 w 590810"/>
                <a:gd name="connsiteY159" fmla="*/ 401711 h 515651"/>
                <a:gd name="connsiteX160" fmla="*/ 29594 w 590810"/>
                <a:gd name="connsiteY160" fmla="*/ 410589 h 515651"/>
                <a:gd name="connsiteX161" fmla="*/ 31746 w 590810"/>
                <a:gd name="connsiteY161" fmla="*/ 414624 h 515651"/>
                <a:gd name="connsiteX162" fmla="*/ 55958 w 590810"/>
                <a:gd name="connsiteY162" fmla="*/ 427806 h 515651"/>
                <a:gd name="connsiteX163" fmla="*/ 83399 w 590810"/>
                <a:gd name="connsiteY163" fmla="*/ 442065 h 515651"/>
                <a:gd name="connsiteX164" fmla="*/ 135052 w 590810"/>
                <a:gd name="connsiteY164" fmla="*/ 455785 h 515651"/>
                <a:gd name="connsiteX165" fmla="*/ 168949 w 590810"/>
                <a:gd name="connsiteY165" fmla="*/ 452018 h 515651"/>
                <a:gd name="connsiteX166" fmla="*/ 198542 w 590810"/>
                <a:gd name="connsiteY166" fmla="*/ 447176 h 515651"/>
                <a:gd name="connsiteX167" fmla="*/ 230556 w 590810"/>
                <a:gd name="connsiteY167" fmla="*/ 436415 h 515651"/>
                <a:gd name="connsiteX168" fmla="*/ 234860 w 590810"/>
                <a:gd name="connsiteY168" fmla="*/ 435070 h 515651"/>
                <a:gd name="connsiteX169" fmla="*/ 228942 w 590810"/>
                <a:gd name="connsiteY169" fmla="*/ 436684 h 515651"/>
                <a:gd name="connsiteX170" fmla="*/ 174868 w 590810"/>
                <a:gd name="connsiteY170" fmla="*/ 442872 h 515651"/>
                <a:gd name="connsiteX171" fmla="*/ 124560 w 590810"/>
                <a:gd name="connsiteY171" fmla="*/ 437491 h 515651"/>
                <a:gd name="connsiteX172" fmla="*/ 105190 w 590810"/>
                <a:gd name="connsiteY172" fmla="*/ 429420 h 515651"/>
                <a:gd name="connsiteX173" fmla="*/ 64836 w 590810"/>
                <a:gd name="connsiteY173" fmla="*/ 400635 h 515651"/>
                <a:gd name="connsiteX174" fmla="*/ 52192 w 590810"/>
                <a:gd name="connsiteY174" fmla="*/ 389067 h 515651"/>
                <a:gd name="connsiteX175" fmla="*/ 57035 w 590810"/>
                <a:gd name="connsiteY175" fmla="*/ 381803 h 515651"/>
                <a:gd name="connsiteX176" fmla="*/ 68872 w 590810"/>
                <a:gd name="connsiteY176" fmla="*/ 386645 h 515651"/>
                <a:gd name="connsiteX177" fmla="*/ 93622 w 590810"/>
                <a:gd name="connsiteY177" fmla="*/ 404132 h 515651"/>
                <a:gd name="connsiteX178" fmla="*/ 140701 w 590810"/>
                <a:gd name="connsiteY178" fmla="*/ 423771 h 515651"/>
                <a:gd name="connsiteX179" fmla="*/ 239165 w 590810"/>
                <a:gd name="connsiteY179" fmla="*/ 419735 h 515651"/>
                <a:gd name="connsiteX180" fmla="*/ 244814 w 590810"/>
                <a:gd name="connsiteY180" fmla="*/ 418121 h 515651"/>
                <a:gd name="connsiteX181" fmla="*/ 248312 w 590810"/>
                <a:gd name="connsiteY181" fmla="*/ 416238 h 515651"/>
                <a:gd name="connsiteX182" fmla="*/ 170832 w 590810"/>
                <a:gd name="connsiteY182" fmla="*/ 395792 h 515651"/>
                <a:gd name="connsiteX183" fmla="*/ 161147 w 590810"/>
                <a:gd name="connsiteY183" fmla="*/ 390681 h 515651"/>
                <a:gd name="connsiteX184" fmla="*/ 118372 w 590810"/>
                <a:gd name="connsiteY184" fmla="*/ 352748 h 515651"/>
                <a:gd name="connsiteX185" fmla="*/ 113530 w 590810"/>
                <a:gd name="connsiteY185" fmla="*/ 346292 h 515651"/>
                <a:gd name="connsiteX186" fmla="*/ 92815 w 590810"/>
                <a:gd name="connsiteY186" fmla="*/ 317237 h 515651"/>
                <a:gd name="connsiteX187" fmla="*/ 80440 w 590810"/>
                <a:gd name="connsiteY187" fmla="*/ 304593 h 515651"/>
                <a:gd name="connsiteX188" fmla="*/ 78826 w 590810"/>
                <a:gd name="connsiteY188" fmla="*/ 302979 h 515651"/>
                <a:gd name="connsiteX189" fmla="*/ 79633 w 590810"/>
                <a:gd name="connsiteY189" fmla="*/ 304593 h 515651"/>
                <a:gd name="connsiteX190" fmla="*/ 87165 w 590810"/>
                <a:gd name="connsiteY190" fmla="*/ 331495 h 515651"/>
                <a:gd name="connsiteX191" fmla="*/ 113261 w 590810"/>
                <a:gd name="connsiteY191" fmla="*/ 379113 h 515651"/>
                <a:gd name="connsiteX192" fmla="*/ 140701 w 590810"/>
                <a:gd name="connsiteY192" fmla="*/ 396868 h 515651"/>
                <a:gd name="connsiteX193" fmla="*/ 149848 w 590810"/>
                <a:gd name="connsiteY193" fmla="*/ 406015 h 515651"/>
                <a:gd name="connsiteX194" fmla="*/ 149041 w 590810"/>
                <a:gd name="connsiteY194" fmla="*/ 413010 h 515651"/>
                <a:gd name="connsiteX195" fmla="*/ 142316 w 590810"/>
                <a:gd name="connsiteY195" fmla="*/ 413817 h 515651"/>
                <a:gd name="connsiteX196" fmla="*/ 93353 w 590810"/>
                <a:gd name="connsiteY196" fmla="*/ 381803 h 515651"/>
                <a:gd name="connsiteX197" fmla="*/ 72100 w 590810"/>
                <a:gd name="connsiteY197" fmla="*/ 336069 h 515651"/>
                <a:gd name="connsiteX198" fmla="*/ 54882 w 590810"/>
                <a:gd name="connsiteY198" fmla="*/ 305669 h 515651"/>
                <a:gd name="connsiteX199" fmla="*/ 48695 w 590810"/>
                <a:gd name="connsiteY199" fmla="*/ 300288 h 515651"/>
                <a:gd name="connsiteX200" fmla="*/ 45197 w 590810"/>
                <a:gd name="connsiteY200" fmla="*/ 294908 h 515651"/>
                <a:gd name="connsiteX201" fmla="*/ 48695 w 590810"/>
                <a:gd name="connsiteY201" fmla="*/ 272310 h 515651"/>
                <a:gd name="connsiteX202" fmla="*/ 58380 w 590810"/>
                <a:gd name="connsiteY202" fmla="*/ 269619 h 515651"/>
                <a:gd name="connsiteX203" fmla="*/ 78288 w 590810"/>
                <a:gd name="connsiteY203" fmla="*/ 274193 h 515651"/>
                <a:gd name="connsiteX204" fmla="*/ 96850 w 590810"/>
                <a:gd name="connsiteY204" fmla="*/ 267467 h 515651"/>
                <a:gd name="connsiteX205" fmla="*/ 116489 w 590810"/>
                <a:gd name="connsiteY205" fmla="*/ 253209 h 515651"/>
                <a:gd name="connsiteX206" fmla="*/ 119179 w 590810"/>
                <a:gd name="connsiteY206" fmla="*/ 251595 h 515651"/>
                <a:gd name="connsiteX207" fmla="*/ 154691 w 590810"/>
                <a:gd name="connsiteY207" fmla="*/ 233301 h 515651"/>
                <a:gd name="connsiteX208" fmla="*/ 163300 w 590810"/>
                <a:gd name="connsiteY208" fmla="*/ 230342 h 515651"/>
                <a:gd name="connsiteX209" fmla="*/ 175406 w 590810"/>
                <a:gd name="connsiteY209" fmla="*/ 226306 h 515651"/>
                <a:gd name="connsiteX210" fmla="*/ 234860 w 590810"/>
                <a:gd name="connsiteY210" fmla="*/ 231149 h 515651"/>
                <a:gd name="connsiteX211" fmla="*/ 252885 w 590810"/>
                <a:gd name="connsiteY211" fmla="*/ 235991 h 515651"/>
                <a:gd name="connsiteX212" fmla="*/ 282478 w 590810"/>
                <a:gd name="connsiteY212" fmla="*/ 246483 h 515651"/>
                <a:gd name="connsiteX213" fmla="*/ 294584 w 590810"/>
                <a:gd name="connsiteY213" fmla="*/ 263163 h 515651"/>
                <a:gd name="connsiteX214" fmla="*/ 299157 w 590810"/>
                <a:gd name="connsiteY214" fmla="*/ 276076 h 515651"/>
                <a:gd name="connsiteX215" fmla="*/ 304807 w 590810"/>
                <a:gd name="connsiteY215" fmla="*/ 287106 h 515651"/>
                <a:gd name="connsiteX216" fmla="*/ 336014 w 590810"/>
                <a:gd name="connsiteY216" fmla="*/ 300557 h 515651"/>
                <a:gd name="connsiteX217" fmla="*/ 352962 w 590810"/>
                <a:gd name="connsiteY217" fmla="*/ 302440 h 515651"/>
                <a:gd name="connsiteX218" fmla="*/ 363723 w 590810"/>
                <a:gd name="connsiteY218" fmla="*/ 290334 h 515651"/>
                <a:gd name="connsiteX219" fmla="*/ 363185 w 590810"/>
                <a:gd name="connsiteY219" fmla="*/ 284685 h 515651"/>
                <a:gd name="connsiteX220" fmla="*/ 366414 w 590810"/>
                <a:gd name="connsiteY220" fmla="*/ 258858 h 515651"/>
                <a:gd name="connsiteX221" fmla="*/ 367221 w 590810"/>
                <a:gd name="connsiteY221" fmla="*/ 245676 h 515651"/>
                <a:gd name="connsiteX222" fmla="*/ 365876 w 590810"/>
                <a:gd name="connsiteY222" fmla="*/ 222271 h 515651"/>
                <a:gd name="connsiteX223" fmla="*/ 364531 w 590810"/>
                <a:gd name="connsiteY223" fmla="*/ 212855 h 515651"/>
                <a:gd name="connsiteX224" fmla="*/ 365607 w 590810"/>
                <a:gd name="connsiteY224" fmla="*/ 210703 h 515651"/>
                <a:gd name="connsiteX225" fmla="*/ 351348 w 590810"/>
                <a:gd name="connsiteY225" fmla="*/ 172501 h 515651"/>
                <a:gd name="connsiteX226" fmla="*/ 306152 w 590810"/>
                <a:gd name="connsiteY226" fmla="*/ 129188 h 515651"/>
                <a:gd name="connsiteX227" fmla="*/ 295660 w 590810"/>
                <a:gd name="connsiteY227" fmla="*/ 117889 h 515651"/>
                <a:gd name="connsiteX228" fmla="*/ 294853 w 590810"/>
                <a:gd name="connsiteY228" fmla="*/ 109818 h 515651"/>
                <a:gd name="connsiteX229" fmla="*/ 302117 w 590810"/>
                <a:gd name="connsiteY229" fmla="*/ 111164 h 515651"/>
                <a:gd name="connsiteX230" fmla="*/ 320948 w 590810"/>
                <a:gd name="connsiteY230" fmla="*/ 128112 h 515651"/>
                <a:gd name="connsiteX231" fmla="*/ 329019 w 590810"/>
                <a:gd name="connsiteY231" fmla="*/ 132147 h 515651"/>
                <a:gd name="connsiteX232" fmla="*/ 350541 w 590810"/>
                <a:gd name="connsiteY232" fmla="*/ 150172 h 515651"/>
                <a:gd name="connsiteX233" fmla="*/ 365069 w 590810"/>
                <a:gd name="connsiteY233" fmla="*/ 169004 h 515651"/>
                <a:gd name="connsiteX234" fmla="*/ 377713 w 590810"/>
                <a:gd name="connsiteY234" fmla="*/ 199673 h 515651"/>
                <a:gd name="connsiteX235" fmla="*/ 391971 w 590810"/>
                <a:gd name="connsiteY235" fmla="*/ 265853 h 515651"/>
                <a:gd name="connsiteX236" fmla="*/ 391433 w 590810"/>
                <a:gd name="connsiteY236" fmla="*/ 279304 h 515651"/>
                <a:gd name="connsiteX237" fmla="*/ 401118 w 590810"/>
                <a:gd name="connsiteY237" fmla="*/ 293832 h 515651"/>
                <a:gd name="connsiteX238" fmla="*/ 407844 w 590810"/>
                <a:gd name="connsiteY238" fmla="*/ 293563 h 515651"/>
                <a:gd name="connsiteX239" fmla="*/ 400849 w 590810"/>
                <a:gd name="connsiteY239" fmla="*/ 275807 h 515651"/>
                <a:gd name="connsiteX240" fmla="*/ 398159 w 590810"/>
                <a:gd name="connsiteY240" fmla="*/ 240027 h 515651"/>
                <a:gd name="connsiteX241" fmla="*/ 396275 w 590810"/>
                <a:gd name="connsiteY241" fmla="*/ 212048 h 515651"/>
                <a:gd name="connsiteX242" fmla="*/ 372601 w 590810"/>
                <a:gd name="connsiteY242" fmla="*/ 162816 h 515651"/>
                <a:gd name="connsiteX243" fmla="*/ 362916 w 590810"/>
                <a:gd name="connsiteY243" fmla="*/ 144792 h 515651"/>
                <a:gd name="connsiteX244" fmla="*/ 311263 w 590810"/>
                <a:gd name="connsiteY244" fmla="*/ 68658 h 515651"/>
                <a:gd name="connsiteX245" fmla="*/ 267950 w 590810"/>
                <a:gd name="connsiteY245" fmla="*/ 50095 h 515651"/>
                <a:gd name="connsiteX246" fmla="*/ 241048 w 590810"/>
                <a:gd name="connsiteY246" fmla="*/ 49288 h 515651"/>
                <a:gd name="connsiteX247" fmla="*/ 230287 w 590810"/>
                <a:gd name="connsiteY247" fmla="*/ 46059 h 515651"/>
                <a:gd name="connsiteX248" fmla="*/ 214414 w 590810"/>
                <a:gd name="connsiteY248" fmla="*/ 37720 h 515651"/>
                <a:gd name="connsiteX249" fmla="*/ 204191 w 590810"/>
                <a:gd name="connsiteY249" fmla="*/ 28573 h 515651"/>
                <a:gd name="connsiteX250" fmla="*/ 170294 w 590810"/>
                <a:gd name="connsiteY250" fmla="*/ 14852 h 515651"/>
                <a:gd name="connsiteX251" fmla="*/ 134514 w 590810"/>
                <a:gd name="connsiteY251" fmla="*/ 21040 h 515651"/>
                <a:gd name="connsiteX252" fmla="*/ 114606 w 590810"/>
                <a:gd name="connsiteY252" fmla="*/ 22654 h 515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</a:cxnLst>
              <a:rect l="l" t="t" r="r" b="b"/>
              <a:pathLst>
                <a:path w="590810" h="515651">
                  <a:moveTo>
                    <a:pt x="114606" y="22654"/>
                  </a:moveTo>
                  <a:cubicBezTo>
                    <a:pt x="110033" y="20771"/>
                    <a:pt x="104921" y="20502"/>
                    <a:pt x="100886" y="21847"/>
                  </a:cubicBezTo>
                  <a:cubicBezTo>
                    <a:pt x="93891" y="24537"/>
                    <a:pt x="90932" y="21040"/>
                    <a:pt x="87704" y="16467"/>
                  </a:cubicBezTo>
                  <a:cubicBezTo>
                    <a:pt x="100079" y="14852"/>
                    <a:pt x="112454" y="15929"/>
                    <a:pt x="124022" y="10279"/>
                  </a:cubicBezTo>
                  <a:cubicBezTo>
                    <a:pt x="124829" y="6244"/>
                    <a:pt x="128595" y="5975"/>
                    <a:pt x="131555" y="4899"/>
                  </a:cubicBezTo>
                  <a:cubicBezTo>
                    <a:pt x="152539" y="-2096"/>
                    <a:pt x="173254" y="-1558"/>
                    <a:pt x="193969" y="6244"/>
                  </a:cubicBezTo>
                  <a:cubicBezTo>
                    <a:pt x="196928" y="7320"/>
                    <a:pt x="199618" y="8934"/>
                    <a:pt x="202308" y="10010"/>
                  </a:cubicBezTo>
                  <a:cubicBezTo>
                    <a:pt x="212531" y="14583"/>
                    <a:pt x="223561" y="17274"/>
                    <a:pt x="233515" y="22654"/>
                  </a:cubicBezTo>
                  <a:cubicBezTo>
                    <a:pt x="238627" y="28573"/>
                    <a:pt x="245083" y="30187"/>
                    <a:pt x="252616" y="28573"/>
                  </a:cubicBezTo>
                  <a:cubicBezTo>
                    <a:pt x="256920" y="27766"/>
                    <a:pt x="261225" y="29111"/>
                    <a:pt x="265529" y="29380"/>
                  </a:cubicBezTo>
                  <a:cubicBezTo>
                    <a:pt x="280326" y="30994"/>
                    <a:pt x="294046" y="35567"/>
                    <a:pt x="305883" y="44983"/>
                  </a:cubicBezTo>
                  <a:cubicBezTo>
                    <a:pt x="315568" y="51709"/>
                    <a:pt x="324177" y="59511"/>
                    <a:pt x="333593" y="66236"/>
                  </a:cubicBezTo>
                  <a:cubicBezTo>
                    <a:pt x="346237" y="75652"/>
                    <a:pt x="354577" y="89103"/>
                    <a:pt x="362647" y="102286"/>
                  </a:cubicBezTo>
                  <a:cubicBezTo>
                    <a:pt x="371525" y="116813"/>
                    <a:pt x="379865" y="131878"/>
                    <a:pt x="390626" y="145330"/>
                  </a:cubicBezTo>
                  <a:cubicBezTo>
                    <a:pt x="393316" y="149096"/>
                    <a:pt x="396006" y="152862"/>
                    <a:pt x="398159" y="157167"/>
                  </a:cubicBezTo>
                  <a:cubicBezTo>
                    <a:pt x="404615" y="169542"/>
                    <a:pt x="411341" y="181648"/>
                    <a:pt x="416721" y="194561"/>
                  </a:cubicBezTo>
                  <a:cubicBezTo>
                    <a:pt x="424792" y="211241"/>
                    <a:pt x="425599" y="228458"/>
                    <a:pt x="421295" y="246214"/>
                  </a:cubicBezTo>
                  <a:cubicBezTo>
                    <a:pt x="419950" y="252402"/>
                    <a:pt x="418874" y="258589"/>
                    <a:pt x="419143" y="264777"/>
                  </a:cubicBezTo>
                  <a:cubicBezTo>
                    <a:pt x="419143" y="270157"/>
                    <a:pt x="422102" y="274193"/>
                    <a:pt x="425868" y="277959"/>
                  </a:cubicBezTo>
                  <a:cubicBezTo>
                    <a:pt x="428021" y="280380"/>
                    <a:pt x="430442" y="282533"/>
                    <a:pt x="431787" y="285492"/>
                  </a:cubicBezTo>
                  <a:cubicBezTo>
                    <a:pt x="433132" y="288451"/>
                    <a:pt x="433939" y="291679"/>
                    <a:pt x="434208" y="294908"/>
                  </a:cubicBezTo>
                  <a:cubicBezTo>
                    <a:pt x="434746" y="304324"/>
                    <a:pt x="439320" y="311318"/>
                    <a:pt x="446314" y="316968"/>
                  </a:cubicBezTo>
                  <a:cubicBezTo>
                    <a:pt x="450619" y="319389"/>
                    <a:pt x="455192" y="325577"/>
                    <a:pt x="459496" y="322886"/>
                  </a:cubicBezTo>
                  <a:cubicBezTo>
                    <a:pt x="463801" y="320196"/>
                    <a:pt x="458958" y="314009"/>
                    <a:pt x="457882" y="309435"/>
                  </a:cubicBezTo>
                  <a:cubicBezTo>
                    <a:pt x="455999" y="301364"/>
                    <a:pt x="456268" y="293294"/>
                    <a:pt x="455461" y="284954"/>
                  </a:cubicBezTo>
                  <a:cubicBezTo>
                    <a:pt x="455192" y="277959"/>
                    <a:pt x="452502" y="271772"/>
                    <a:pt x="451426" y="265046"/>
                  </a:cubicBezTo>
                  <a:cubicBezTo>
                    <a:pt x="450350" y="259934"/>
                    <a:pt x="449811" y="254823"/>
                    <a:pt x="451157" y="249712"/>
                  </a:cubicBezTo>
                  <a:cubicBezTo>
                    <a:pt x="456537" y="239758"/>
                    <a:pt x="458420" y="229804"/>
                    <a:pt x="451964" y="219312"/>
                  </a:cubicBezTo>
                  <a:cubicBezTo>
                    <a:pt x="451695" y="218774"/>
                    <a:pt x="451426" y="218505"/>
                    <a:pt x="450888" y="217967"/>
                  </a:cubicBezTo>
                  <a:cubicBezTo>
                    <a:pt x="437167" y="206936"/>
                    <a:pt x="438512" y="192947"/>
                    <a:pt x="443893" y="178689"/>
                  </a:cubicBezTo>
                  <a:cubicBezTo>
                    <a:pt x="448466" y="162816"/>
                    <a:pt x="444162" y="153400"/>
                    <a:pt x="426406" y="145061"/>
                  </a:cubicBezTo>
                  <a:cubicBezTo>
                    <a:pt x="421564" y="142639"/>
                    <a:pt x="418067" y="139411"/>
                    <a:pt x="415107" y="134838"/>
                  </a:cubicBezTo>
                  <a:cubicBezTo>
                    <a:pt x="409996" y="127574"/>
                    <a:pt x="406229" y="119772"/>
                    <a:pt x="405153" y="110894"/>
                  </a:cubicBezTo>
                  <a:cubicBezTo>
                    <a:pt x="404615" y="106859"/>
                    <a:pt x="402732" y="104438"/>
                    <a:pt x="398966" y="103093"/>
                  </a:cubicBezTo>
                  <a:cubicBezTo>
                    <a:pt x="391971" y="100671"/>
                    <a:pt x="387667" y="95560"/>
                    <a:pt x="385245" y="88834"/>
                  </a:cubicBezTo>
                  <a:cubicBezTo>
                    <a:pt x="383093" y="82647"/>
                    <a:pt x="377175" y="78611"/>
                    <a:pt x="375561" y="71886"/>
                  </a:cubicBezTo>
                  <a:cubicBezTo>
                    <a:pt x="377175" y="62201"/>
                    <a:pt x="382286" y="59780"/>
                    <a:pt x="389012" y="66236"/>
                  </a:cubicBezTo>
                  <a:cubicBezTo>
                    <a:pt x="397352" y="74038"/>
                    <a:pt x="405960" y="81571"/>
                    <a:pt x="413762" y="89910"/>
                  </a:cubicBezTo>
                  <a:cubicBezTo>
                    <a:pt x="417797" y="94215"/>
                    <a:pt x="419681" y="99864"/>
                    <a:pt x="420757" y="105514"/>
                  </a:cubicBezTo>
                  <a:cubicBezTo>
                    <a:pt x="422640" y="115737"/>
                    <a:pt x="428559" y="123001"/>
                    <a:pt x="436898" y="127843"/>
                  </a:cubicBezTo>
                  <a:cubicBezTo>
                    <a:pt x="443893" y="131878"/>
                    <a:pt x="448735" y="136990"/>
                    <a:pt x="451426" y="144792"/>
                  </a:cubicBezTo>
                  <a:cubicBezTo>
                    <a:pt x="452233" y="146944"/>
                    <a:pt x="453040" y="149365"/>
                    <a:pt x="455730" y="150441"/>
                  </a:cubicBezTo>
                  <a:cubicBezTo>
                    <a:pt x="459227" y="153939"/>
                    <a:pt x="459765" y="158512"/>
                    <a:pt x="460572" y="163085"/>
                  </a:cubicBezTo>
                  <a:cubicBezTo>
                    <a:pt x="460304" y="168466"/>
                    <a:pt x="459765" y="173846"/>
                    <a:pt x="459765" y="179227"/>
                  </a:cubicBezTo>
                  <a:cubicBezTo>
                    <a:pt x="459765" y="187298"/>
                    <a:pt x="460842" y="194830"/>
                    <a:pt x="465684" y="202363"/>
                  </a:cubicBezTo>
                  <a:cubicBezTo>
                    <a:pt x="474831" y="217429"/>
                    <a:pt x="476714" y="235184"/>
                    <a:pt x="479404" y="252402"/>
                  </a:cubicBezTo>
                  <a:cubicBezTo>
                    <a:pt x="481287" y="264508"/>
                    <a:pt x="479673" y="276614"/>
                    <a:pt x="475638" y="288451"/>
                  </a:cubicBezTo>
                  <a:cubicBezTo>
                    <a:pt x="473486" y="294370"/>
                    <a:pt x="474562" y="301364"/>
                    <a:pt x="476445" y="307552"/>
                  </a:cubicBezTo>
                  <a:cubicBezTo>
                    <a:pt x="476983" y="312125"/>
                    <a:pt x="477790" y="316699"/>
                    <a:pt x="478328" y="321272"/>
                  </a:cubicBezTo>
                  <a:cubicBezTo>
                    <a:pt x="478866" y="325846"/>
                    <a:pt x="478866" y="329612"/>
                    <a:pt x="485592" y="330419"/>
                  </a:cubicBezTo>
                  <a:cubicBezTo>
                    <a:pt x="491510" y="331226"/>
                    <a:pt x="492856" y="338759"/>
                    <a:pt x="487744" y="343063"/>
                  </a:cubicBezTo>
                  <a:cubicBezTo>
                    <a:pt x="483978" y="346023"/>
                    <a:pt x="484785" y="347368"/>
                    <a:pt x="486937" y="350596"/>
                  </a:cubicBezTo>
                  <a:cubicBezTo>
                    <a:pt x="495546" y="364316"/>
                    <a:pt x="509804" y="371849"/>
                    <a:pt x="521103" y="382610"/>
                  </a:cubicBezTo>
                  <a:cubicBezTo>
                    <a:pt x="525408" y="386914"/>
                    <a:pt x="530519" y="385838"/>
                    <a:pt x="535900" y="382610"/>
                  </a:cubicBezTo>
                  <a:cubicBezTo>
                    <a:pt x="544508" y="377229"/>
                    <a:pt x="552848" y="380727"/>
                    <a:pt x="556076" y="390143"/>
                  </a:cubicBezTo>
                  <a:cubicBezTo>
                    <a:pt x="560381" y="402518"/>
                    <a:pt x="569259" y="411396"/>
                    <a:pt x="578944" y="418928"/>
                  </a:cubicBezTo>
                  <a:cubicBezTo>
                    <a:pt x="590512" y="427806"/>
                    <a:pt x="592933" y="434263"/>
                    <a:pt x="589167" y="448252"/>
                  </a:cubicBezTo>
                  <a:cubicBezTo>
                    <a:pt x="583786" y="468429"/>
                    <a:pt x="575446" y="487261"/>
                    <a:pt x="567914" y="506362"/>
                  </a:cubicBezTo>
                  <a:cubicBezTo>
                    <a:pt x="566569" y="509590"/>
                    <a:pt x="564685" y="512818"/>
                    <a:pt x="561995" y="514970"/>
                  </a:cubicBezTo>
                  <a:cubicBezTo>
                    <a:pt x="560919" y="514163"/>
                    <a:pt x="559843" y="513356"/>
                    <a:pt x="558767" y="512549"/>
                  </a:cubicBezTo>
                  <a:cubicBezTo>
                    <a:pt x="556076" y="514701"/>
                    <a:pt x="553655" y="517123"/>
                    <a:pt x="550696" y="513087"/>
                  </a:cubicBezTo>
                  <a:cubicBezTo>
                    <a:pt x="551234" y="509052"/>
                    <a:pt x="553386" y="505286"/>
                    <a:pt x="555808" y="502057"/>
                  </a:cubicBezTo>
                  <a:cubicBezTo>
                    <a:pt x="563609" y="491565"/>
                    <a:pt x="564147" y="478383"/>
                    <a:pt x="570066" y="467084"/>
                  </a:cubicBezTo>
                  <a:cubicBezTo>
                    <a:pt x="571411" y="464394"/>
                    <a:pt x="567914" y="461972"/>
                    <a:pt x="565492" y="460089"/>
                  </a:cubicBezTo>
                  <a:cubicBezTo>
                    <a:pt x="560650" y="455785"/>
                    <a:pt x="554193" y="452826"/>
                    <a:pt x="550427" y="445562"/>
                  </a:cubicBezTo>
                  <a:cubicBezTo>
                    <a:pt x="555269" y="446369"/>
                    <a:pt x="558229" y="448521"/>
                    <a:pt x="561457" y="450673"/>
                  </a:cubicBezTo>
                  <a:cubicBezTo>
                    <a:pt x="563878" y="452557"/>
                    <a:pt x="566837" y="453902"/>
                    <a:pt x="569259" y="450673"/>
                  </a:cubicBezTo>
                  <a:cubicBezTo>
                    <a:pt x="571142" y="447983"/>
                    <a:pt x="571411" y="445293"/>
                    <a:pt x="568452" y="442603"/>
                  </a:cubicBezTo>
                  <a:cubicBezTo>
                    <a:pt x="563340" y="438029"/>
                    <a:pt x="558498" y="433456"/>
                    <a:pt x="552310" y="427806"/>
                  </a:cubicBezTo>
                  <a:cubicBezTo>
                    <a:pt x="557691" y="428613"/>
                    <a:pt x="560112" y="432649"/>
                    <a:pt x="563878" y="432111"/>
                  </a:cubicBezTo>
                  <a:cubicBezTo>
                    <a:pt x="572218" y="433456"/>
                    <a:pt x="576253" y="439643"/>
                    <a:pt x="581096" y="447176"/>
                  </a:cubicBezTo>
                  <a:cubicBezTo>
                    <a:pt x="580827" y="443679"/>
                    <a:pt x="579482" y="441526"/>
                    <a:pt x="579482" y="439643"/>
                  </a:cubicBezTo>
                  <a:cubicBezTo>
                    <a:pt x="580020" y="433994"/>
                    <a:pt x="577061" y="430496"/>
                    <a:pt x="572218" y="428344"/>
                  </a:cubicBezTo>
                  <a:cubicBezTo>
                    <a:pt x="568721" y="426192"/>
                    <a:pt x="566569" y="422695"/>
                    <a:pt x="563878" y="419735"/>
                  </a:cubicBezTo>
                  <a:cubicBezTo>
                    <a:pt x="560919" y="416507"/>
                    <a:pt x="557691" y="415162"/>
                    <a:pt x="553386" y="416776"/>
                  </a:cubicBezTo>
                  <a:cubicBezTo>
                    <a:pt x="551503" y="416238"/>
                    <a:pt x="549889" y="415431"/>
                    <a:pt x="548275" y="414086"/>
                  </a:cubicBezTo>
                  <a:cubicBezTo>
                    <a:pt x="535093" y="402787"/>
                    <a:pt x="519220" y="396061"/>
                    <a:pt x="503617" y="389067"/>
                  </a:cubicBezTo>
                  <a:cubicBezTo>
                    <a:pt x="502271" y="387990"/>
                    <a:pt x="501195" y="386914"/>
                    <a:pt x="500657" y="385300"/>
                  </a:cubicBezTo>
                  <a:cubicBezTo>
                    <a:pt x="490703" y="378306"/>
                    <a:pt x="478866" y="375884"/>
                    <a:pt x="467836" y="370773"/>
                  </a:cubicBezTo>
                  <a:cubicBezTo>
                    <a:pt x="463532" y="370504"/>
                    <a:pt x="460842" y="368083"/>
                    <a:pt x="458689" y="364585"/>
                  </a:cubicBezTo>
                  <a:cubicBezTo>
                    <a:pt x="454116" y="361626"/>
                    <a:pt x="449543" y="358936"/>
                    <a:pt x="444969" y="355977"/>
                  </a:cubicBezTo>
                  <a:cubicBezTo>
                    <a:pt x="447390" y="350596"/>
                    <a:pt x="451426" y="353286"/>
                    <a:pt x="454385" y="354631"/>
                  </a:cubicBezTo>
                  <a:cubicBezTo>
                    <a:pt x="465415" y="359474"/>
                    <a:pt x="478059" y="361357"/>
                    <a:pt x="488013" y="369159"/>
                  </a:cubicBezTo>
                  <a:cubicBezTo>
                    <a:pt x="489627" y="370504"/>
                    <a:pt x="491779" y="371580"/>
                    <a:pt x="495008" y="369428"/>
                  </a:cubicBezTo>
                  <a:cubicBezTo>
                    <a:pt x="483709" y="359743"/>
                    <a:pt x="470257" y="354631"/>
                    <a:pt x="457075" y="349789"/>
                  </a:cubicBezTo>
                  <a:cubicBezTo>
                    <a:pt x="453847" y="348713"/>
                    <a:pt x="450888" y="346561"/>
                    <a:pt x="447928" y="344946"/>
                  </a:cubicBezTo>
                  <a:cubicBezTo>
                    <a:pt x="434746" y="333378"/>
                    <a:pt x="417797" y="330419"/>
                    <a:pt x="401656" y="326115"/>
                  </a:cubicBezTo>
                  <a:cubicBezTo>
                    <a:pt x="385784" y="321810"/>
                    <a:pt x="369642" y="317775"/>
                    <a:pt x="355922" y="317237"/>
                  </a:cubicBezTo>
                  <a:cubicBezTo>
                    <a:pt x="366145" y="319120"/>
                    <a:pt x="379865" y="318851"/>
                    <a:pt x="391971" y="325039"/>
                  </a:cubicBezTo>
                  <a:cubicBezTo>
                    <a:pt x="400311" y="328805"/>
                    <a:pt x="409189" y="330419"/>
                    <a:pt x="417797" y="332302"/>
                  </a:cubicBezTo>
                  <a:cubicBezTo>
                    <a:pt x="418605" y="332571"/>
                    <a:pt x="419681" y="333109"/>
                    <a:pt x="420488" y="333647"/>
                  </a:cubicBezTo>
                  <a:cubicBezTo>
                    <a:pt x="422102" y="334723"/>
                    <a:pt x="425330" y="335262"/>
                    <a:pt x="424254" y="337952"/>
                  </a:cubicBezTo>
                  <a:cubicBezTo>
                    <a:pt x="423178" y="340642"/>
                    <a:pt x="419950" y="340104"/>
                    <a:pt x="417797" y="339566"/>
                  </a:cubicBezTo>
                  <a:cubicBezTo>
                    <a:pt x="403539" y="335800"/>
                    <a:pt x="389012" y="333916"/>
                    <a:pt x="374753" y="331226"/>
                  </a:cubicBezTo>
                  <a:cubicBezTo>
                    <a:pt x="356460" y="327998"/>
                    <a:pt x="337897" y="324501"/>
                    <a:pt x="319334" y="323693"/>
                  </a:cubicBezTo>
                  <a:cubicBezTo>
                    <a:pt x="316106" y="325039"/>
                    <a:pt x="312878" y="324501"/>
                    <a:pt x="309380" y="324231"/>
                  </a:cubicBezTo>
                  <a:cubicBezTo>
                    <a:pt x="305614" y="323693"/>
                    <a:pt x="302386" y="323155"/>
                    <a:pt x="303462" y="318044"/>
                  </a:cubicBezTo>
                  <a:cubicBezTo>
                    <a:pt x="304000" y="317775"/>
                    <a:pt x="304807" y="317237"/>
                    <a:pt x="305345" y="316968"/>
                  </a:cubicBezTo>
                  <a:cubicBezTo>
                    <a:pt x="309380" y="316430"/>
                    <a:pt x="306690" y="315085"/>
                    <a:pt x="305614" y="313740"/>
                  </a:cubicBezTo>
                  <a:cubicBezTo>
                    <a:pt x="294315" y="307552"/>
                    <a:pt x="286513" y="298136"/>
                    <a:pt x="279788" y="287375"/>
                  </a:cubicBezTo>
                  <a:cubicBezTo>
                    <a:pt x="278173" y="284954"/>
                    <a:pt x="277366" y="282533"/>
                    <a:pt x="277097" y="279842"/>
                  </a:cubicBezTo>
                  <a:cubicBezTo>
                    <a:pt x="276559" y="268543"/>
                    <a:pt x="271717" y="262894"/>
                    <a:pt x="260687" y="259127"/>
                  </a:cubicBezTo>
                  <a:cubicBezTo>
                    <a:pt x="246428" y="254016"/>
                    <a:pt x="231632" y="250250"/>
                    <a:pt x="218450" y="242179"/>
                  </a:cubicBezTo>
                  <a:cubicBezTo>
                    <a:pt x="206882" y="235184"/>
                    <a:pt x="194507" y="235991"/>
                    <a:pt x="182131" y="239489"/>
                  </a:cubicBezTo>
                  <a:cubicBezTo>
                    <a:pt x="169218" y="243255"/>
                    <a:pt x="157112" y="248635"/>
                    <a:pt x="143930" y="251864"/>
                  </a:cubicBezTo>
                  <a:cubicBezTo>
                    <a:pt x="138280" y="253209"/>
                    <a:pt x="133707" y="256706"/>
                    <a:pt x="132093" y="262894"/>
                  </a:cubicBezTo>
                  <a:cubicBezTo>
                    <a:pt x="125905" y="269888"/>
                    <a:pt x="116758" y="270695"/>
                    <a:pt x="109226" y="275000"/>
                  </a:cubicBezTo>
                  <a:cubicBezTo>
                    <a:pt x="106535" y="277959"/>
                    <a:pt x="104114" y="280649"/>
                    <a:pt x="101424" y="283609"/>
                  </a:cubicBezTo>
                  <a:cubicBezTo>
                    <a:pt x="99810" y="285492"/>
                    <a:pt x="98195" y="287106"/>
                    <a:pt x="96043" y="287913"/>
                  </a:cubicBezTo>
                  <a:cubicBezTo>
                    <a:pt x="88780" y="291948"/>
                    <a:pt x="81247" y="289258"/>
                    <a:pt x="73714" y="288451"/>
                  </a:cubicBezTo>
                  <a:cubicBezTo>
                    <a:pt x="83668" y="292217"/>
                    <a:pt x="92008" y="298405"/>
                    <a:pt x="99003" y="306207"/>
                  </a:cubicBezTo>
                  <a:cubicBezTo>
                    <a:pt x="105728" y="318313"/>
                    <a:pt x="114875" y="328536"/>
                    <a:pt x="122677" y="339835"/>
                  </a:cubicBezTo>
                  <a:cubicBezTo>
                    <a:pt x="125905" y="344408"/>
                    <a:pt x="131286" y="347368"/>
                    <a:pt x="132900" y="353017"/>
                  </a:cubicBezTo>
                  <a:cubicBezTo>
                    <a:pt x="160340" y="383686"/>
                    <a:pt x="193969" y="400904"/>
                    <a:pt x="235667" y="401442"/>
                  </a:cubicBezTo>
                  <a:cubicBezTo>
                    <a:pt x="238896" y="399559"/>
                    <a:pt x="242124" y="399828"/>
                    <a:pt x="245621" y="401173"/>
                  </a:cubicBezTo>
                  <a:cubicBezTo>
                    <a:pt x="248312" y="402249"/>
                    <a:pt x="251002" y="403594"/>
                    <a:pt x="253961" y="402518"/>
                  </a:cubicBezTo>
                  <a:cubicBezTo>
                    <a:pt x="256113" y="402787"/>
                    <a:pt x="258266" y="402787"/>
                    <a:pt x="260418" y="403056"/>
                  </a:cubicBezTo>
                  <a:cubicBezTo>
                    <a:pt x="270103" y="403056"/>
                    <a:pt x="273869" y="410589"/>
                    <a:pt x="278442" y="417314"/>
                  </a:cubicBezTo>
                  <a:cubicBezTo>
                    <a:pt x="278980" y="419197"/>
                    <a:pt x="277904" y="420274"/>
                    <a:pt x="276828" y="421350"/>
                  </a:cubicBezTo>
                  <a:cubicBezTo>
                    <a:pt x="271448" y="422964"/>
                    <a:pt x="265798" y="423502"/>
                    <a:pt x="261225" y="424847"/>
                  </a:cubicBezTo>
                  <a:cubicBezTo>
                    <a:pt x="264991" y="426999"/>
                    <a:pt x="271448" y="417852"/>
                    <a:pt x="274945" y="426730"/>
                  </a:cubicBezTo>
                  <a:cubicBezTo>
                    <a:pt x="274945" y="428344"/>
                    <a:pt x="274407" y="429689"/>
                    <a:pt x="273062" y="430765"/>
                  </a:cubicBezTo>
                  <a:cubicBezTo>
                    <a:pt x="269027" y="433187"/>
                    <a:pt x="264722" y="435070"/>
                    <a:pt x="261494" y="438836"/>
                  </a:cubicBezTo>
                  <a:cubicBezTo>
                    <a:pt x="258804" y="440988"/>
                    <a:pt x="256113" y="442872"/>
                    <a:pt x="253692" y="445024"/>
                  </a:cubicBezTo>
                  <a:cubicBezTo>
                    <a:pt x="251809" y="446369"/>
                    <a:pt x="249657" y="447714"/>
                    <a:pt x="247505" y="448521"/>
                  </a:cubicBezTo>
                  <a:cubicBezTo>
                    <a:pt x="220064" y="463049"/>
                    <a:pt x="189933" y="467084"/>
                    <a:pt x="160071" y="472195"/>
                  </a:cubicBezTo>
                  <a:cubicBezTo>
                    <a:pt x="135859" y="476769"/>
                    <a:pt x="112723" y="470850"/>
                    <a:pt x="89587" y="464125"/>
                  </a:cubicBezTo>
                  <a:cubicBezTo>
                    <a:pt x="82592" y="460896"/>
                    <a:pt x="75866" y="457399"/>
                    <a:pt x="69679" y="452557"/>
                  </a:cubicBezTo>
                  <a:cubicBezTo>
                    <a:pt x="63491" y="446907"/>
                    <a:pt x="55420" y="444486"/>
                    <a:pt x="47888" y="441526"/>
                  </a:cubicBezTo>
                  <a:cubicBezTo>
                    <a:pt x="38203" y="437760"/>
                    <a:pt x="29325" y="432380"/>
                    <a:pt x="21523" y="425654"/>
                  </a:cubicBezTo>
                  <a:cubicBezTo>
                    <a:pt x="18026" y="422695"/>
                    <a:pt x="15336" y="419466"/>
                    <a:pt x="14529" y="416507"/>
                  </a:cubicBezTo>
                  <a:cubicBezTo>
                    <a:pt x="15874" y="419735"/>
                    <a:pt x="16950" y="424578"/>
                    <a:pt x="19102" y="429151"/>
                  </a:cubicBezTo>
                  <a:cubicBezTo>
                    <a:pt x="20716" y="432111"/>
                    <a:pt x="23137" y="434263"/>
                    <a:pt x="26097" y="435608"/>
                  </a:cubicBezTo>
                  <a:cubicBezTo>
                    <a:pt x="30670" y="438567"/>
                    <a:pt x="33629" y="443141"/>
                    <a:pt x="36858" y="447176"/>
                  </a:cubicBezTo>
                  <a:cubicBezTo>
                    <a:pt x="44659" y="457668"/>
                    <a:pt x="55689" y="464663"/>
                    <a:pt x="66182" y="472195"/>
                  </a:cubicBezTo>
                  <a:cubicBezTo>
                    <a:pt x="71831" y="475962"/>
                    <a:pt x="76943" y="480535"/>
                    <a:pt x="83130" y="483225"/>
                  </a:cubicBezTo>
                  <a:cubicBezTo>
                    <a:pt x="98195" y="492103"/>
                    <a:pt x="114875" y="497753"/>
                    <a:pt x="131824" y="502057"/>
                  </a:cubicBezTo>
                  <a:cubicBezTo>
                    <a:pt x="143392" y="505016"/>
                    <a:pt x="154691" y="503133"/>
                    <a:pt x="165721" y="500443"/>
                  </a:cubicBezTo>
                  <a:cubicBezTo>
                    <a:pt x="184284" y="496139"/>
                    <a:pt x="202846" y="491834"/>
                    <a:pt x="221140" y="486185"/>
                  </a:cubicBezTo>
                  <a:cubicBezTo>
                    <a:pt x="236744" y="481611"/>
                    <a:pt x="251809" y="475155"/>
                    <a:pt x="267950" y="472733"/>
                  </a:cubicBezTo>
                  <a:cubicBezTo>
                    <a:pt x="268488" y="472195"/>
                    <a:pt x="269027" y="471657"/>
                    <a:pt x="269834" y="471388"/>
                  </a:cubicBezTo>
                  <a:cubicBezTo>
                    <a:pt x="272255" y="469774"/>
                    <a:pt x="273869" y="466008"/>
                    <a:pt x="277635" y="468967"/>
                  </a:cubicBezTo>
                  <a:cubicBezTo>
                    <a:pt x="280864" y="472464"/>
                    <a:pt x="283554" y="469774"/>
                    <a:pt x="286244" y="468160"/>
                  </a:cubicBezTo>
                  <a:cubicBezTo>
                    <a:pt x="293239" y="464394"/>
                    <a:pt x="299695" y="459820"/>
                    <a:pt x="307766" y="458744"/>
                  </a:cubicBezTo>
                  <a:cubicBezTo>
                    <a:pt x="314492" y="457937"/>
                    <a:pt x="316913" y="460627"/>
                    <a:pt x="315837" y="467353"/>
                  </a:cubicBezTo>
                  <a:cubicBezTo>
                    <a:pt x="313147" y="468698"/>
                    <a:pt x="310187" y="470312"/>
                    <a:pt x="307497" y="471657"/>
                  </a:cubicBezTo>
                  <a:cubicBezTo>
                    <a:pt x="301310" y="474617"/>
                    <a:pt x="294315" y="476500"/>
                    <a:pt x="289203" y="481611"/>
                  </a:cubicBezTo>
                  <a:cubicBezTo>
                    <a:pt x="284630" y="486185"/>
                    <a:pt x="279788" y="488068"/>
                    <a:pt x="274407" y="483225"/>
                  </a:cubicBezTo>
                  <a:cubicBezTo>
                    <a:pt x="273062" y="480804"/>
                    <a:pt x="271448" y="481880"/>
                    <a:pt x="269565" y="482418"/>
                  </a:cubicBezTo>
                  <a:cubicBezTo>
                    <a:pt x="235936" y="494793"/>
                    <a:pt x="201770" y="504478"/>
                    <a:pt x="167066" y="513087"/>
                  </a:cubicBezTo>
                  <a:cubicBezTo>
                    <a:pt x="149041" y="517661"/>
                    <a:pt x="131555" y="515777"/>
                    <a:pt x="114068" y="510128"/>
                  </a:cubicBezTo>
                  <a:cubicBezTo>
                    <a:pt x="91739" y="503133"/>
                    <a:pt x="71831" y="491565"/>
                    <a:pt x="52999" y="477845"/>
                  </a:cubicBezTo>
                  <a:cubicBezTo>
                    <a:pt x="52192" y="477307"/>
                    <a:pt x="51116" y="477038"/>
                    <a:pt x="50040" y="476769"/>
                  </a:cubicBezTo>
                  <a:cubicBezTo>
                    <a:pt x="40086" y="474886"/>
                    <a:pt x="33629" y="467891"/>
                    <a:pt x="26635" y="461434"/>
                  </a:cubicBezTo>
                  <a:cubicBezTo>
                    <a:pt x="16681" y="451211"/>
                    <a:pt x="8072" y="440450"/>
                    <a:pt x="4306" y="426192"/>
                  </a:cubicBezTo>
                  <a:cubicBezTo>
                    <a:pt x="2961" y="422426"/>
                    <a:pt x="1346" y="418928"/>
                    <a:pt x="539" y="415162"/>
                  </a:cubicBezTo>
                  <a:cubicBezTo>
                    <a:pt x="-806" y="410051"/>
                    <a:pt x="270" y="405208"/>
                    <a:pt x="4844" y="401980"/>
                  </a:cubicBezTo>
                  <a:cubicBezTo>
                    <a:pt x="8341" y="399559"/>
                    <a:pt x="7803" y="394985"/>
                    <a:pt x="10762" y="392564"/>
                  </a:cubicBezTo>
                  <a:cubicBezTo>
                    <a:pt x="16950" y="390681"/>
                    <a:pt x="20178" y="394447"/>
                    <a:pt x="23406" y="398752"/>
                  </a:cubicBezTo>
                  <a:cubicBezTo>
                    <a:pt x="23945" y="399828"/>
                    <a:pt x="23945" y="401711"/>
                    <a:pt x="24214" y="401711"/>
                  </a:cubicBezTo>
                  <a:cubicBezTo>
                    <a:pt x="30939" y="401711"/>
                    <a:pt x="30401" y="406015"/>
                    <a:pt x="29594" y="410589"/>
                  </a:cubicBezTo>
                  <a:cubicBezTo>
                    <a:pt x="29325" y="412741"/>
                    <a:pt x="30401" y="413548"/>
                    <a:pt x="31746" y="414624"/>
                  </a:cubicBezTo>
                  <a:cubicBezTo>
                    <a:pt x="39010" y="420812"/>
                    <a:pt x="47081" y="424847"/>
                    <a:pt x="55958" y="427806"/>
                  </a:cubicBezTo>
                  <a:cubicBezTo>
                    <a:pt x="65643" y="431304"/>
                    <a:pt x="74790" y="435877"/>
                    <a:pt x="83399" y="442065"/>
                  </a:cubicBezTo>
                  <a:cubicBezTo>
                    <a:pt x="98733" y="453364"/>
                    <a:pt x="116220" y="457668"/>
                    <a:pt x="135052" y="455785"/>
                  </a:cubicBezTo>
                  <a:cubicBezTo>
                    <a:pt x="146351" y="454709"/>
                    <a:pt x="157919" y="454440"/>
                    <a:pt x="168949" y="452018"/>
                  </a:cubicBezTo>
                  <a:cubicBezTo>
                    <a:pt x="178903" y="450673"/>
                    <a:pt x="188588" y="449059"/>
                    <a:pt x="198542" y="447176"/>
                  </a:cubicBezTo>
                  <a:cubicBezTo>
                    <a:pt x="210110" y="446100"/>
                    <a:pt x="220064" y="440181"/>
                    <a:pt x="230556" y="436415"/>
                  </a:cubicBezTo>
                  <a:cubicBezTo>
                    <a:pt x="232170" y="436146"/>
                    <a:pt x="233515" y="435608"/>
                    <a:pt x="234860" y="435070"/>
                  </a:cubicBezTo>
                  <a:cubicBezTo>
                    <a:pt x="232977" y="435877"/>
                    <a:pt x="230825" y="436146"/>
                    <a:pt x="228942" y="436684"/>
                  </a:cubicBezTo>
                  <a:cubicBezTo>
                    <a:pt x="211455" y="442872"/>
                    <a:pt x="192892" y="441526"/>
                    <a:pt x="174868" y="442872"/>
                  </a:cubicBezTo>
                  <a:cubicBezTo>
                    <a:pt x="157919" y="444217"/>
                    <a:pt x="141240" y="439643"/>
                    <a:pt x="124560" y="437491"/>
                  </a:cubicBezTo>
                  <a:cubicBezTo>
                    <a:pt x="117834" y="435339"/>
                    <a:pt x="111109" y="433187"/>
                    <a:pt x="105190" y="429420"/>
                  </a:cubicBezTo>
                  <a:cubicBezTo>
                    <a:pt x="90663" y="421350"/>
                    <a:pt x="78019" y="410589"/>
                    <a:pt x="64836" y="400635"/>
                  </a:cubicBezTo>
                  <a:cubicBezTo>
                    <a:pt x="61070" y="396599"/>
                    <a:pt x="55689" y="393909"/>
                    <a:pt x="52192" y="389067"/>
                  </a:cubicBezTo>
                  <a:cubicBezTo>
                    <a:pt x="50578" y="384493"/>
                    <a:pt x="52999" y="382341"/>
                    <a:pt x="57035" y="381803"/>
                  </a:cubicBezTo>
                  <a:cubicBezTo>
                    <a:pt x="61608" y="382072"/>
                    <a:pt x="65374" y="384224"/>
                    <a:pt x="68872" y="386645"/>
                  </a:cubicBezTo>
                  <a:cubicBezTo>
                    <a:pt x="77211" y="392295"/>
                    <a:pt x="85551" y="397944"/>
                    <a:pt x="93622" y="404132"/>
                  </a:cubicBezTo>
                  <a:cubicBezTo>
                    <a:pt x="107611" y="414355"/>
                    <a:pt x="122677" y="421888"/>
                    <a:pt x="140701" y="423771"/>
                  </a:cubicBezTo>
                  <a:cubicBezTo>
                    <a:pt x="173792" y="426999"/>
                    <a:pt x="206613" y="428075"/>
                    <a:pt x="239165" y="419735"/>
                  </a:cubicBezTo>
                  <a:cubicBezTo>
                    <a:pt x="241048" y="419197"/>
                    <a:pt x="242931" y="418928"/>
                    <a:pt x="244814" y="418121"/>
                  </a:cubicBezTo>
                  <a:cubicBezTo>
                    <a:pt x="245890" y="417852"/>
                    <a:pt x="246966" y="417314"/>
                    <a:pt x="248312" y="416238"/>
                  </a:cubicBezTo>
                  <a:cubicBezTo>
                    <a:pt x="221140" y="413279"/>
                    <a:pt x="194507" y="410589"/>
                    <a:pt x="170832" y="395792"/>
                  </a:cubicBezTo>
                  <a:cubicBezTo>
                    <a:pt x="167604" y="393909"/>
                    <a:pt x="164376" y="392295"/>
                    <a:pt x="161147" y="390681"/>
                  </a:cubicBezTo>
                  <a:cubicBezTo>
                    <a:pt x="144199" y="380996"/>
                    <a:pt x="131824" y="366199"/>
                    <a:pt x="118372" y="352748"/>
                  </a:cubicBezTo>
                  <a:cubicBezTo>
                    <a:pt x="116758" y="350596"/>
                    <a:pt x="115144" y="348444"/>
                    <a:pt x="113530" y="346292"/>
                  </a:cubicBezTo>
                  <a:cubicBezTo>
                    <a:pt x="106535" y="336607"/>
                    <a:pt x="98733" y="327729"/>
                    <a:pt x="92815" y="317237"/>
                  </a:cubicBezTo>
                  <a:cubicBezTo>
                    <a:pt x="89856" y="311856"/>
                    <a:pt x="85013" y="308359"/>
                    <a:pt x="80440" y="304593"/>
                  </a:cubicBezTo>
                  <a:cubicBezTo>
                    <a:pt x="79902" y="304055"/>
                    <a:pt x="79364" y="303517"/>
                    <a:pt x="78826" y="302979"/>
                  </a:cubicBezTo>
                  <a:cubicBezTo>
                    <a:pt x="78557" y="303786"/>
                    <a:pt x="79633" y="304055"/>
                    <a:pt x="79633" y="304593"/>
                  </a:cubicBezTo>
                  <a:cubicBezTo>
                    <a:pt x="86896" y="312394"/>
                    <a:pt x="86627" y="322079"/>
                    <a:pt x="87165" y="331495"/>
                  </a:cubicBezTo>
                  <a:cubicBezTo>
                    <a:pt x="87972" y="351672"/>
                    <a:pt x="98465" y="366738"/>
                    <a:pt x="113261" y="379113"/>
                  </a:cubicBezTo>
                  <a:cubicBezTo>
                    <a:pt x="121601" y="385838"/>
                    <a:pt x="130479" y="392564"/>
                    <a:pt x="140701" y="396868"/>
                  </a:cubicBezTo>
                  <a:cubicBezTo>
                    <a:pt x="144737" y="398752"/>
                    <a:pt x="147965" y="401711"/>
                    <a:pt x="149848" y="406015"/>
                  </a:cubicBezTo>
                  <a:cubicBezTo>
                    <a:pt x="150924" y="408436"/>
                    <a:pt x="150924" y="410858"/>
                    <a:pt x="149041" y="413010"/>
                  </a:cubicBezTo>
                  <a:cubicBezTo>
                    <a:pt x="147158" y="415162"/>
                    <a:pt x="144468" y="414893"/>
                    <a:pt x="142316" y="413817"/>
                  </a:cubicBezTo>
                  <a:cubicBezTo>
                    <a:pt x="125098" y="404401"/>
                    <a:pt x="105997" y="396868"/>
                    <a:pt x="93353" y="381803"/>
                  </a:cubicBezTo>
                  <a:cubicBezTo>
                    <a:pt x="82592" y="368890"/>
                    <a:pt x="72369" y="354362"/>
                    <a:pt x="72100" y="336069"/>
                  </a:cubicBezTo>
                  <a:cubicBezTo>
                    <a:pt x="72100" y="322886"/>
                    <a:pt x="63222" y="314278"/>
                    <a:pt x="54882" y="305669"/>
                  </a:cubicBezTo>
                  <a:cubicBezTo>
                    <a:pt x="52999" y="303786"/>
                    <a:pt x="50578" y="302171"/>
                    <a:pt x="48695" y="300288"/>
                  </a:cubicBezTo>
                  <a:cubicBezTo>
                    <a:pt x="47081" y="298943"/>
                    <a:pt x="44928" y="297060"/>
                    <a:pt x="45197" y="294908"/>
                  </a:cubicBezTo>
                  <a:cubicBezTo>
                    <a:pt x="46005" y="287375"/>
                    <a:pt x="49233" y="280380"/>
                    <a:pt x="48695" y="272310"/>
                  </a:cubicBezTo>
                  <a:cubicBezTo>
                    <a:pt x="48426" y="268812"/>
                    <a:pt x="54613" y="268543"/>
                    <a:pt x="58380" y="269619"/>
                  </a:cubicBezTo>
                  <a:cubicBezTo>
                    <a:pt x="64836" y="271503"/>
                    <a:pt x="71562" y="273386"/>
                    <a:pt x="78288" y="274193"/>
                  </a:cubicBezTo>
                  <a:cubicBezTo>
                    <a:pt x="85820" y="275269"/>
                    <a:pt x="92008" y="273117"/>
                    <a:pt x="96850" y="267467"/>
                  </a:cubicBezTo>
                  <a:cubicBezTo>
                    <a:pt x="102500" y="261280"/>
                    <a:pt x="108418" y="255899"/>
                    <a:pt x="116489" y="253209"/>
                  </a:cubicBezTo>
                  <a:cubicBezTo>
                    <a:pt x="117565" y="252940"/>
                    <a:pt x="118641" y="252402"/>
                    <a:pt x="119179" y="251595"/>
                  </a:cubicBezTo>
                  <a:cubicBezTo>
                    <a:pt x="127788" y="239219"/>
                    <a:pt x="141778" y="237067"/>
                    <a:pt x="154691" y="233301"/>
                  </a:cubicBezTo>
                  <a:cubicBezTo>
                    <a:pt x="157650" y="232494"/>
                    <a:pt x="160340" y="231418"/>
                    <a:pt x="163300" y="230342"/>
                  </a:cubicBezTo>
                  <a:cubicBezTo>
                    <a:pt x="167335" y="229266"/>
                    <a:pt x="171370" y="227651"/>
                    <a:pt x="175406" y="226306"/>
                  </a:cubicBezTo>
                  <a:cubicBezTo>
                    <a:pt x="195852" y="220119"/>
                    <a:pt x="215491" y="224154"/>
                    <a:pt x="234860" y="231149"/>
                  </a:cubicBezTo>
                  <a:cubicBezTo>
                    <a:pt x="240241" y="235453"/>
                    <a:pt x="246697" y="234915"/>
                    <a:pt x="252885" y="235991"/>
                  </a:cubicBezTo>
                  <a:cubicBezTo>
                    <a:pt x="262570" y="240296"/>
                    <a:pt x="273331" y="241103"/>
                    <a:pt x="282478" y="246483"/>
                  </a:cubicBezTo>
                  <a:cubicBezTo>
                    <a:pt x="289203" y="250250"/>
                    <a:pt x="294584" y="254554"/>
                    <a:pt x="294584" y="263163"/>
                  </a:cubicBezTo>
                  <a:cubicBezTo>
                    <a:pt x="294584" y="267736"/>
                    <a:pt x="298081" y="271503"/>
                    <a:pt x="299157" y="276076"/>
                  </a:cubicBezTo>
                  <a:cubicBezTo>
                    <a:pt x="299964" y="280380"/>
                    <a:pt x="300234" y="284685"/>
                    <a:pt x="304807" y="287106"/>
                  </a:cubicBezTo>
                  <a:cubicBezTo>
                    <a:pt x="313954" y="294639"/>
                    <a:pt x="324446" y="298674"/>
                    <a:pt x="336014" y="300557"/>
                  </a:cubicBezTo>
                  <a:cubicBezTo>
                    <a:pt x="341394" y="302709"/>
                    <a:pt x="347313" y="302171"/>
                    <a:pt x="352962" y="302440"/>
                  </a:cubicBezTo>
                  <a:cubicBezTo>
                    <a:pt x="362378" y="302979"/>
                    <a:pt x="364800" y="300019"/>
                    <a:pt x="363723" y="290334"/>
                  </a:cubicBezTo>
                  <a:cubicBezTo>
                    <a:pt x="363454" y="288451"/>
                    <a:pt x="363185" y="286568"/>
                    <a:pt x="363185" y="284685"/>
                  </a:cubicBezTo>
                  <a:cubicBezTo>
                    <a:pt x="363723" y="276076"/>
                    <a:pt x="365338" y="267467"/>
                    <a:pt x="366414" y="258858"/>
                  </a:cubicBezTo>
                  <a:cubicBezTo>
                    <a:pt x="367490" y="254554"/>
                    <a:pt x="364800" y="249980"/>
                    <a:pt x="367221" y="245676"/>
                  </a:cubicBezTo>
                  <a:cubicBezTo>
                    <a:pt x="367221" y="237874"/>
                    <a:pt x="368028" y="229804"/>
                    <a:pt x="365876" y="222271"/>
                  </a:cubicBezTo>
                  <a:cubicBezTo>
                    <a:pt x="364800" y="219312"/>
                    <a:pt x="364531" y="216083"/>
                    <a:pt x="364531" y="212855"/>
                  </a:cubicBezTo>
                  <a:cubicBezTo>
                    <a:pt x="364531" y="212048"/>
                    <a:pt x="365069" y="211241"/>
                    <a:pt x="365607" y="210703"/>
                  </a:cubicBezTo>
                  <a:cubicBezTo>
                    <a:pt x="366145" y="195906"/>
                    <a:pt x="359419" y="184338"/>
                    <a:pt x="351348" y="172501"/>
                  </a:cubicBezTo>
                  <a:cubicBezTo>
                    <a:pt x="339242" y="155015"/>
                    <a:pt x="322563" y="142370"/>
                    <a:pt x="306152" y="129188"/>
                  </a:cubicBezTo>
                  <a:cubicBezTo>
                    <a:pt x="302117" y="125960"/>
                    <a:pt x="298619" y="121925"/>
                    <a:pt x="295660" y="117889"/>
                  </a:cubicBezTo>
                  <a:cubicBezTo>
                    <a:pt x="293777" y="115468"/>
                    <a:pt x="292163" y="112509"/>
                    <a:pt x="294853" y="109818"/>
                  </a:cubicBezTo>
                  <a:cubicBezTo>
                    <a:pt x="297543" y="107128"/>
                    <a:pt x="300234" y="109549"/>
                    <a:pt x="302117" y="111164"/>
                  </a:cubicBezTo>
                  <a:cubicBezTo>
                    <a:pt x="308573" y="116544"/>
                    <a:pt x="314761" y="122463"/>
                    <a:pt x="320948" y="128112"/>
                  </a:cubicBezTo>
                  <a:cubicBezTo>
                    <a:pt x="324177" y="128381"/>
                    <a:pt x="326329" y="130802"/>
                    <a:pt x="329019" y="132147"/>
                  </a:cubicBezTo>
                  <a:cubicBezTo>
                    <a:pt x="336014" y="138335"/>
                    <a:pt x="345430" y="141832"/>
                    <a:pt x="350541" y="150172"/>
                  </a:cubicBezTo>
                  <a:cubicBezTo>
                    <a:pt x="355384" y="156360"/>
                    <a:pt x="359957" y="162816"/>
                    <a:pt x="365069" y="169004"/>
                  </a:cubicBezTo>
                  <a:cubicBezTo>
                    <a:pt x="372601" y="177882"/>
                    <a:pt x="375830" y="188643"/>
                    <a:pt x="377713" y="199673"/>
                  </a:cubicBezTo>
                  <a:cubicBezTo>
                    <a:pt x="381748" y="222002"/>
                    <a:pt x="385514" y="244062"/>
                    <a:pt x="391971" y="265853"/>
                  </a:cubicBezTo>
                  <a:cubicBezTo>
                    <a:pt x="393316" y="270426"/>
                    <a:pt x="392778" y="274731"/>
                    <a:pt x="391433" y="279304"/>
                  </a:cubicBezTo>
                  <a:cubicBezTo>
                    <a:pt x="389012" y="287375"/>
                    <a:pt x="393316" y="293294"/>
                    <a:pt x="401118" y="293832"/>
                  </a:cubicBezTo>
                  <a:cubicBezTo>
                    <a:pt x="403270" y="293563"/>
                    <a:pt x="405422" y="294639"/>
                    <a:pt x="407844" y="293563"/>
                  </a:cubicBezTo>
                  <a:cubicBezTo>
                    <a:pt x="406767" y="287106"/>
                    <a:pt x="403808" y="281456"/>
                    <a:pt x="400849" y="275807"/>
                  </a:cubicBezTo>
                  <a:cubicBezTo>
                    <a:pt x="395199" y="264239"/>
                    <a:pt x="396006" y="252133"/>
                    <a:pt x="398159" y="240027"/>
                  </a:cubicBezTo>
                  <a:cubicBezTo>
                    <a:pt x="399773" y="230611"/>
                    <a:pt x="400580" y="221195"/>
                    <a:pt x="396275" y="212048"/>
                  </a:cubicBezTo>
                  <a:cubicBezTo>
                    <a:pt x="388474" y="195637"/>
                    <a:pt x="381210" y="178958"/>
                    <a:pt x="372601" y="162816"/>
                  </a:cubicBezTo>
                  <a:cubicBezTo>
                    <a:pt x="367759" y="157705"/>
                    <a:pt x="365876" y="150979"/>
                    <a:pt x="362916" y="144792"/>
                  </a:cubicBezTo>
                  <a:cubicBezTo>
                    <a:pt x="350541" y="116275"/>
                    <a:pt x="333593" y="90180"/>
                    <a:pt x="311263" y="68658"/>
                  </a:cubicBezTo>
                  <a:cubicBezTo>
                    <a:pt x="299426" y="57358"/>
                    <a:pt x="284899" y="50364"/>
                    <a:pt x="267950" y="50095"/>
                  </a:cubicBezTo>
                  <a:cubicBezTo>
                    <a:pt x="259073" y="49826"/>
                    <a:pt x="250195" y="48212"/>
                    <a:pt x="241048" y="49288"/>
                  </a:cubicBezTo>
                  <a:cubicBezTo>
                    <a:pt x="237013" y="49826"/>
                    <a:pt x="233515" y="47943"/>
                    <a:pt x="230287" y="46059"/>
                  </a:cubicBezTo>
                  <a:cubicBezTo>
                    <a:pt x="225175" y="42831"/>
                    <a:pt x="219795" y="40410"/>
                    <a:pt x="214414" y="37720"/>
                  </a:cubicBezTo>
                  <a:cubicBezTo>
                    <a:pt x="210379" y="35567"/>
                    <a:pt x="207151" y="32070"/>
                    <a:pt x="204191" y="28573"/>
                  </a:cubicBezTo>
                  <a:cubicBezTo>
                    <a:pt x="195045" y="18888"/>
                    <a:pt x="182669" y="17005"/>
                    <a:pt x="170294" y="14852"/>
                  </a:cubicBezTo>
                  <a:cubicBezTo>
                    <a:pt x="157650" y="12969"/>
                    <a:pt x="146082" y="16736"/>
                    <a:pt x="134514" y="21040"/>
                  </a:cubicBezTo>
                  <a:cubicBezTo>
                    <a:pt x="126981" y="22654"/>
                    <a:pt x="121063" y="26959"/>
                    <a:pt x="114606" y="22654"/>
                  </a:cubicBezTo>
                  <a:close/>
                </a:path>
              </a:pathLst>
            </a:custGeom>
            <a:solidFill>
              <a:srgbClr val="FDF1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1" name="Полилиния: фигура 3470">
              <a:extLst>
                <a:ext uri="{FF2B5EF4-FFF2-40B4-BE49-F238E27FC236}">
                  <a16:creationId xmlns:a16="http://schemas.microsoft.com/office/drawing/2014/main" id="{7A094D90-DB0E-51D9-90CE-781CA375D2D0}"/>
                </a:ext>
              </a:extLst>
            </p:cNvPr>
            <p:cNvSpPr/>
            <p:nvPr/>
          </p:nvSpPr>
          <p:spPr>
            <a:xfrm>
              <a:off x="5014326" y="7662599"/>
              <a:ext cx="15469" cy="5851"/>
            </a:xfrm>
            <a:custGeom>
              <a:avLst/>
              <a:gdLst>
                <a:gd name="connsiteX0" fmla="*/ 10761 w 15469"/>
                <a:gd name="connsiteY0" fmla="*/ 202 h 5851"/>
                <a:gd name="connsiteX1" fmla="*/ 12375 w 15469"/>
                <a:gd name="connsiteY1" fmla="*/ 471 h 5851"/>
                <a:gd name="connsiteX2" fmla="*/ 15065 w 15469"/>
                <a:gd name="connsiteY2" fmla="*/ 740 h 5851"/>
                <a:gd name="connsiteX3" fmla="*/ 13720 w 15469"/>
                <a:gd name="connsiteY3" fmla="*/ 4775 h 5851"/>
                <a:gd name="connsiteX4" fmla="*/ 12913 w 15469"/>
                <a:gd name="connsiteY4" fmla="*/ 5851 h 5851"/>
                <a:gd name="connsiteX5" fmla="*/ 11568 w 15469"/>
                <a:gd name="connsiteY5" fmla="*/ 5582 h 5851"/>
                <a:gd name="connsiteX6" fmla="*/ 0 w 15469"/>
                <a:gd name="connsiteY6" fmla="*/ 1816 h 5851"/>
                <a:gd name="connsiteX7" fmla="*/ 1883 w 15469"/>
                <a:gd name="connsiteY7" fmla="*/ 202 h 5851"/>
                <a:gd name="connsiteX8" fmla="*/ 10761 w 15469"/>
                <a:gd name="connsiteY8" fmla="*/ 202 h 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469" h="5851">
                  <a:moveTo>
                    <a:pt x="10761" y="202"/>
                  </a:moveTo>
                  <a:cubicBezTo>
                    <a:pt x="11299" y="202"/>
                    <a:pt x="11837" y="202"/>
                    <a:pt x="12375" y="471"/>
                  </a:cubicBezTo>
                  <a:cubicBezTo>
                    <a:pt x="13451" y="-67"/>
                    <a:pt x="14527" y="-336"/>
                    <a:pt x="15065" y="740"/>
                  </a:cubicBezTo>
                  <a:cubicBezTo>
                    <a:pt x="16411" y="2623"/>
                    <a:pt x="13989" y="3430"/>
                    <a:pt x="13720" y="4775"/>
                  </a:cubicBezTo>
                  <a:cubicBezTo>
                    <a:pt x="13720" y="5313"/>
                    <a:pt x="13451" y="5582"/>
                    <a:pt x="12913" y="5851"/>
                  </a:cubicBezTo>
                  <a:cubicBezTo>
                    <a:pt x="12375" y="5582"/>
                    <a:pt x="12106" y="5582"/>
                    <a:pt x="11568" y="5582"/>
                  </a:cubicBezTo>
                  <a:cubicBezTo>
                    <a:pt x="7533" y="5313"/>
                    <a:pt x="2421" y="7735"/>
                    <a:pt x="0" y="1816"/>
                  </a:cubicBezTo>
                  <a:cubicBezTo>
                    <a:pt x="269" y="740"/>
                    <a:pt x="807" y="202"/>
                    <a:pt x="1883" y="202"/>
                  </a:cubicBezTo>
                  <a:cubicBezTo>
                    <a:pt x="4573" y="-336"/>
                    <a:pt x="7533" y="1547"/>
                    <a:pt x="10761" y="202"/>
                  </a:cubicBezTo>
                  <a:close/>
                </a:path>
              </a:pathLst>
            </a:custGeom>
            <a:solidFill>
              <a:srgbClr val="FCF0E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2" name="Полилиния: фигура 3471">
              <a:extLst>
                <a:ext uri="{FF2B5EF4-FFF2-40B4-BE49-F238E27FC236}">
                  <a16:creationId xmlns:a16="http://schemas.microsoft.com/office/drawing/2014/main" id="{C9A88513-166E-4713-EC41-CADD96A3419C}"/>
                </a:ext>
              </a:extLst>
            </p:cNvPr>
            <p:cNvSpPr/>
            <p:nvPr/>
          </p:nvSpPr>
          <p:spPr>
            <a:xfrm>
              <a:off x="5026701" y="7660740"/>
              <a:ext cx="7263" cy="6365"/>
            </a:xfrm>
            <a:custGeom>
              <a:avLst/>
              <a:gdLst>
                <a:gd name="connsiteX0" fmla="*/ 1345 w 7263"/>
                <a:gd name="connsiteY0" fmla="*/ 6366 h 6365"/>
                <a:gd name="connsiteX1" fmla="*/ 0 w 7263"/>
                <a:gd name="connsiteY1" fmla="*/ 2330 h 6365"/>
                <a:gd name="connsiteX2" fmla="*/ 7264 w 7263"/>
                <a:gd name="connsiteY2" fmla="*/ 178 h 6365"/>
                <a:gd name="connsiteX3" fmla="*/ 1345 w 7263"/>
                <a:gd name="connsiteY3" fmla="*/ 6366 h 6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3" h="6365">
                  <a:moveTo>
                    <a:pt x="1345" y="6366"/>
                  </a:moveTo>
                  <a:cubicBezTo>
                    <a:pt x="1614" y="4751"/>
                    <a:pt x="3228" y="2599"/>
                    <a:pt x="0" y="2330"/>
                  </a:cubicBezTo>
                  <a:cubicBezTo>
                    <a:pt x="2421" y="1523"/>
                    <a:pt x="4573" y="-629"/>
                    <a:pt x="7264" y="178"/>
                  </a:cubicBezTo>
                  <a:cubicBezTo>
                    <a:pt x="6457" y="3406"/>
                    <a:pt x="4573" y="5559"/>
                    <a:pt x="1345" y="6366"/>
                  </a:cubicBezTo>
                  <a:close/>
                </a:path>
              </a:pathLst>
            </a:custGeom>
            <a:solidFill>
              <a:srgbClr val="F1E7C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3" name="Полилиния: фигура 3472">
              <a:extLst>
                <a:ext uri="{FF2B5EF4-FFF2-40B4-BE49-F238E27FC236}">
                  <a16:creationId xmlns:a16="http://schemas.microsoft.com/office/drawing/2014/main" id="{ED3ED332-2CEB-B5E0-5BD7-B223CB4BD574}"/>
                </a:ext>
              </a:extLst>
            </p:cNvPr>
            <p:cNvSpPr/>
            <p:nvPr/>
          </p:nvSpPr>
          <p:spPr>
            <a:xfrm>
              <a:off x="4457164" y="7168610"/>
              <a:ext cx="236214" cy="54346"/>
            </a:xfrm>
            <a:custGeom>
              <a:avLst/>
              <a:gdLst>
                <a:gd name="connsiteX0" fmla="*/ 168152 w 236214"/>
                <a:gd name="connsiteY0" fmla="*/ 14788 h 54346"/>
                <a:gd name="connsiteX1" fmla="*/ 144746 w 236214"/>
                <a:gd name="connsiteY1" fmla="*/ 20975 h 54346"/>
                <a:gd name="connsiteX2" fmla="*/ 93901 w 236214"/>
                <a:gd name="connsiteY2" fmla="*/ 40614 h 54346"/>
                <a:gd name="connsiteX3" fmla="*/ 36867 w 236214"/>
                <a:gd name="connsiteY3" fmla="*/ 52451 h 54346"/>
                <a:gd name="connsiteX4" fmla="*/ 35791 w 236214"/>
                <a:gd name="connsiteY4" fmla="*/ 52720 h 54346"/>
                <a:gd name="connsiteX5" fmla="*/ 35522 w 236214"/>
                <a:gd name="connsiteY5" fmla="*/ 52182 h 54346"/>
                <a:gd name="connsiteX6" fmla="*/ 35522 w 236214"/>
                <a:gd name="connsiteY6" fmla="*/ 52182 h 54346"/>
                <a:gd name="connsiteX7" fmla="*/ 7543 w 236214"/>
                <a:gd name="connsiteY7" fmla="*/ 50030 h 54346"/>
                <a:gd name="connsiteX8" fmla="*/ 11 w 236214"/>
                <a:gd name="connsiteY8" fmla="*/ 46533 h 54346"/>
                <a:gd name="connsiteX9" fmla="*/ 9965 w 236214"/>
                <a:gd name="connsiteY9" fmla="*/ 34965 h 54346"/>
                <a:gd name="connsiteX10" fmla="*/ 18573 w 236214"/>
                <a:gd name="connsiteY10" fmla="*/ 33889 h 54346"/>
                <a:gd name="connsiteX11" fmla="*/ 22340 w 236214"/>
                <a:gd name="connsiteY11" fmla="*/ 33889 h 54346"/>
                <a:gd name="connsiteX12" fmla="*/ 30949 w 236214"/>
                <a:gd name="connsiteY12" fmla="*/ 35503 h 54346"/>
                <a:gd name="connsiteX13" fmla="*/ 33101 w 236214"/>
                <a:gd name="connsiteY13" fmla="*/ 36310 h 54346"/>
                <a:gd name="connsiteX14" fmla="*/ 62156 w 236214"/>
                <a:gd name="connsiteY14" fmla="*/ 37655 h 54346"/>
                <a:gd name="connsiteX15" fmla="*/ 85023 w 236214"/>
                <a:gd name="connsiteY15" fmla="*/ 31736 h 54346"/>
                <a:gd name="connsiteX16" fmla="*/ 103854 w 236214"/>
                <a:gd name="connsiteY16" fmla="*/ 24742 h 54346"/>
                <a:gd name="connsiteX17" fmla="*/ 146360 w 236214"/>
                <a:gd name="connsiteY17" fmla="*/ 9138 h 54346"/>
                <a:gd name="connsiteX18" fmla="*/ 160081 w 236214"/>
                <a:gd name="connsiteY18" fmla="*/ 5103 h 54346"/>
                <a:gd name="connsiteX19" fmla="*/ 183755 w 236214"/>
                <a:gd name="connsiteY19" fmla="*/ 530 h 54346"/>
                <a:gd name="connsiteX20" fmla="*/ 227337 w 236214"/>
                <a:gd name="connsiteY20" fmla="*/ 7255 h 54346"/>
                <a:gd name="connsiteX21" fmla="*/ 235139 w 236214"/>
                <a:gd name="connsiteY21" fmla="*/ 12905 h 54346"/>
                <a:gd name="connsiteX22" fmla="*/ 236215 w 236214"/>
                <a:gd name="connsiteY22" fmla="*/ 16671 h 54346"/>
                <a:gd name="connsiteX23" fmla="*/ 231911 w 236214"/>
                <a:gd name="connsiteY23" fmla="*/ 21514 h 54346"/>
                <a:gd name="connsiteX24" fmla="*/ 227068 w 236214"/>
                <a:gd name="connsiteY24" fmla="*/ 22859 h 54346"/>
                <a:gd name="connsiteX25" fmla="*/ 220880 w 236214"/>
                <a:gd name="connsiteY25" fmla="*/ 20706 h 54346"/>
                <a:gd name="connsiteX26" fmla="*/ 171380 w 236214"/>
                <a:gd name="connsiteY26" fmla="*/ 15595 h 54346"/>
                <a:gd name="connsiteX27" fmla="*/ 168152 w 236214"/>
                <a:gd name="connsiteY27" fmla="*/ 14788 h 5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36214" h="54346">
                  <a:moveTo>
                    <a:pt x="168152" y="14788"/>
                  </a:moveTo>
                  <a:cubicBezTo>
                    <a:pt x="159543" y="14250"/>
                    <a:pt x="152548" y="18554"/>
                    <a:pt x="144746" y="20975"/>
                  </a:cubicBezTo>
                  <a:cubicBezTo>
                    <a:pt x="127529" y="26625"/>
                    <a:pt x="110849" y="34158"/>
                    <a:pt x="93901" y="40614"/>
                  </a:cubicBezTo>
                  <a:cubicBezTo>
                    <a:pt x="76145" y="47340"/>
                    <a:pt x="57851" y="58908"/>
                    <a:pt x="36867" y="52451"/>
                  </a:cubicBezTo>
                  <a:cubicBezTo>
                    <a:pt x="36329" y="52989"/>
                    <a:pt x="36060" y="52989"/>
                    <a:pt x="35791" y="52720"/>
                  </a:cubicBezTo>
                  <a:cubicBezTo>
                    <a:pt x="35522" y="52451"/>
                    <a:pt x="35522" y="52182"/>
                    <a:pt x="35522" y="52182"/>
                  </a:cubicBezTo>
                  <a:lnTo>
                    <a:pt x="35522" y="52182"/>
                  </a:lnTo>
                  <a:cubicBezTo>
                    <a:pt x="26644" y="45995"/>
                    <a:pt x="17228" y="46533"/>
                    <a:pt x="7543" y="50030"/>
                  </a:cubicBezTo>
                  <a:cubicBezTo>
                    <a:pt x="3508" y="52182"/>
                    <a:pt x="1625" y="50030"/>
                    <a:pt x="11" y="46533"/>
                  </a:cubicBezTo>
                  <a:cubicBezTo>
                    <a:pt x="-258" y="39538"/>
                    <a:pt x="4584" y="36848"/>
                    <a:pt x="9965" y="34965"/>
                  </a:cubicBezTo>
                  <a:cubicBezTo>
                    <a:pt x="12655" y="33889"/>
                    <a:pt x="15883" y="34158"/>
                    <a:pt x="18573" y="33889"/>
                  </a:cubicBezTo>
                  <a:cubicBezTo>
                    <a:pt x="19919" y="33620"/>
                    <a:pt x="21264" y="33620"/>
                    <a:pt x="22340" y="33889"/>
                  </a:cubicBezTo>
                  <a:cubicBezTo>
                    <a:pt x="25299" y="34158"/>
                    <a:pt x="27989" y="34427"/>
                    <a:pt x="30949" y="35503"/>
                  </a:cubicBezTo>
                  <a:cubicBezTo>
                    <a:pt x="31756" y="35772"/>
                    <a:pt x="32563" y="36041"/>
                    <a:pt x="33101" y="36310"/>
                  </a:cubicBezTo>
                  <a:cubicBezTo>
                    <a:pt x="42517" y="42228"/>
                    <a:pt x="51933" y="42766"/>
                    <a:pt x="62156" y="37655"/>
                  </a:cubicBezTo>
                  <a:cubicBezTo>
                    <a:pt x="69150" y="34427"/>
                    <a:pt x="77221" y="33082"/>
                    <a:pt x="85023" y="31736"/>
                  </a:cubicBezTo>
                  <a:cubicBezTo>
                    <a:pt x="91748" y="30660"/>
                    <a:pt x="98205" y="29046"/>
                    <a:pt x="103854" y="24742"/>
                  </a:cubicBezTo>
                  <a:cubicBezTo>
                    <a:pt x="117844" y="18823"/>
                    <a:pt x="132102" y="13712"/>
                    <a:pt x="146360" y="9138"/>
                  </a:cubicBezTo>
                  <a:cubicBezTo>
                    <a:pt x="151203" y="8062"/>
                    <a:pt x="155507" y="6717"/>
                    <a:pt x="160081" y="5103"/>
                  </a:cubicBezTo>
                  <a:cubicBezTo>
                    <a:pt x="167613" y="2144"/>
                    <a:pt x="175953" y="2413"/>
                    <a:pt x="183755" y="530"/>
                  </a:cubicBezTo>
                  <a:cubicBezTo>
                    <a:pt x="199089" y="-1623"/>
                    <a:pt x="213079" y="3220"/>
                    <a:pt x="227337" y="7255"/>
                  </a:cubicBezTo>
                  <a:cubicBezTo>
                    <a:pt x="230565" y="8062"/>
                    <a:pt x="232987" y="10483"/>
                    <a:pt x="235139" y="12905"/>
                  </a:cubicBezTo>
                  <a:cubicBezTo>
                    <a:pt x="235946" y="13981"/>
                    <a:pt x="236215" y="15326"/>
                    <a:pt x="236215" y="16671"/>
                  </a:cubicBezTo>
                  <a:cubicBezTo>
                    <a:pt x="235677" y="19092"/>
                    <a:pt x="233794" y="20168"/>
                    <a:pt x="231911" y="21514"/>
                  </a:cubicBezTo>
                  <a:cubicBezTo>
                    <a:pt x="230296" y="22321"/>
                    <a:pt x="228682" y="23128"/>
                    <a:pt x="227068" y="22859"/>
                  </a:cubicBezTo>
                  <a:cubicBezTo>
                    <a:pt x="224916" y="22590"/>
                    <a:pt x="223033" y="21514"/>
                    <a:pt x="220880" y="20706"/>
                  </a:cubicBezTo>
                  <a:cubicBezTo>
                    <a:pt x="204739" y="14519"/>
                    <a:pt x="188059" y="14519"/>
                    <a:pt x="171380" y="15595"/>
                  </a:cubicBezTo>
                  <a:cubicBezTo>
                    <a:pt x="170842" y="15326"/>
                    <a:pt x="169497" y="15595"/>
                    <a:pt x="168152" y="14788"/>
                  </a:cubicBezTo>
                  <a:close/>
                </a:path>
              </a:pathLst>
            </a:custGeom>
            <a:solidFill>
              <a:srgbClr val="FCF0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4" name="Полилиния: фигура 3473">
              <a:extLst>
                <a:ext uri="{FF2B5EF4-FFF2-40B4-BE49-F238E27FC236}">
                  <a16:creationId xmlns:a16="http://schemas.microsoft.com/office/drawing/2014/main" id="{C2E9ED5A-EE6E-4E58-225C-18DDD1255912}"/>
                </a:ext>
              </a:extLst>
            </p:cNvPr>
            <p:cNvSpPr/>
            <p:nvPr/>
          </p:nvSpPr>
          <p:spPr>
            <a:xfrm>
              <a:off x="4430575" y="7209926"/>
              <a:ext cx="34742" cy="31941"/>
            </a:xfrm>
            <a:custGeom>
              <a:avLst/>
              <a:gdLst>
                <a:gd name="connsiteX0" fmla="*/ 28214 w 34742"/>
                <a:gd name="connsiteY0" fmla="*/ 4410 h 31941"/>
                <a:gd name="connsiteX1" fmla="*/ 34401 w 34742"/>
                <a:gd name="connsiteY1" fmla="*/ 8715 h 31941"/>
                <a:gd name="connsiteX2" fmla="*/ 31173 w 34742"/>
                <a:gd name="connsiteY2" fmla="*/ 13288 h 31941"/>
                <a:gd name="connsiteX3" fmla="*/ 9651 w 34742"/>
                <a:gd name="connsiteY3" fmla="*/ 27815 h 31941"/>
                <a:gd name="connsiteX4" fmla="*/ 773 w 34742"/>
                <a:gd name="connsiteY4" fmla="*/ 31044 h 31941"/>
                <a:gd name="connsiteX5" fmla="*/ 4270 w 34742"/>
                <a:gd name="connsiteY5" fmla="*/ 22973 h 31941"/>
                <a:gd name="connsiteX6" fmla="*/ 6422 w 34742"/>
                <a:gd name="connsiteY6" fmla="*/ 18131 h 31941"/>
                <a:gd name="connsiteX7" fmla="*/ 22026 w 34742"/>
                <a:gd name="connsiteY7" fmla="*/ 2258 h 31941"/>
                <a:gd name="connsiteX8" fmla="*/ 28214 w 34742"/>
                <a:gd name="connsiteY8" fmla="*/ 4410 h 31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742" h="31941">
                  <a:moveTo>
                    <a:pt x="28214" y="4410"/>
                  </a:moveTo>
                  <a:cubicBezTo>
                    <a:pt x="29290" y="7370"/>
                    <a:pt x="31442" y="8446"/>
                    <a:pt x="34401" y="8715"/>
                  </a:cubicBezTo>
                  <a:cubicBezTo>
                    <a:pt x="35746" y="11943"/>
                    <a:pt x="32787" y="12212"/>
                    <a:pt x="31173" y="13288"/>
                  </a:cubicBezTo>
                  <a:cubicBezTo>
                    <a:pt x="24178" y="18400"/>
                    <a:pt x="16914" y="23242"/>
                    <a:pt x="9651" y="27815"/>
                  </a:cubicBezTo>
                  <a:cubicBezTo>
                    <a:pt x="6960" y="29699"/>
                    <a:pt x="3732" y="33734"/>
                    <a:pt x="773" y="31044"/>
                  </a:cubicBezTo>
                  <a:cubicBezTo>
                    <a:pt x="-1917" y="28354"/>
                    <a:pt x="3194" y="25663"/>
                    <a:pt x="4270" y="22973"/>
                  </a:cubicBezTo>
                  <a:cubicBezTo>
                    <a:pt x="4808" y="21359"/>
                    <a:pt x="5615" y="19745"/>
                    <a:pt x="6422" y="18131"/>
                  </a:cubicBezTo>
                  <a:cubicBezTo>
                    <a:pt x="11534" y="12750"/>
                    <a:pt x="16914" y="7639"/>
                    <a:pt x="22026" y="2258"/>
                  </a:cubicBezTo>
                  <a:cubicBezTo>
                    <a:pt x="25792" y="-2315"/>
                    <a:pt x="27137" y="913"/>
                    <a:pt x="28214" y="4410"/>
                  </a:cubicBezTo>
                  <a:close/>
                </a:path>
              </a:pathLst>
            </a:custGeom>
            <a:solidFill>
              <a:srgbClr val="580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5" name="Полилиния: фигура 3474">
              <a:extLst>
                <a:ext uri="{FF2B5EF4-FFF2-40B4-BE49-F238E27FC236}">
                  <a16:creationId xmlns:a16="http://schemas.microsoft.com/office/drawing/2014/main" id="{15486542-3616-8920-132F-AE183C016428}"/>
                </a:ext>
              </a:extLst>
            </p:cNvPr>
            <p:cNvSpPr/>
            <p:nvPr/>
          </p:nvSpPr>
          <p:spPr>
            <a:xfrm>
              <a:off x="4433500" y="7227787"/>
              <a:ext cx="4016" cy="4842"/>
            </a:xfrm>
            <a:custGeom>
              <a:avLst/>
              <a:gdLst>
                <a:gd name="connsiteX0" fmla="*/ 3497 w 4016"/>
                <a:gd name="connsiteY0" fmla="*/ 0 h 4842"/>
                <a:gd name="connsiteX1" fmla="*/ 1345 w 4016"/>
                <a:gd name="connsiteY1" fmla="*/ 4842 h 4842"/>
                <a:gd name="connsiteX2" fmla="*/ 0 w 4016"/>
                <a:gd name="connsiteY2" fmla="*/ 2959 h 4842"/>
                <a:gd name="connsiteX3" fmla="*/ 3497 w 4016"/>
                <a:gd name="connsiteY3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16" h="4842">
                  <a:moveTo>
                    <a:pt x="3497" y="0"/>
                  </a:moveTo>
                  <a:cubicBezTo>
                    <a:pt x="4573" y="2421"/>
                    <a:pt x="4035" y="4035"/>
                    <a:pt x="1345" y="4842"/>
                  </a:cubicBezTo>
                  <a:cubicBezTo>
                    <a:pt x="807" y="4304"/>
                    <a:pt x="269" y="3497"/>
                    <a:pt x="0" y="2959"/>
                  </a:cubicBezTo>
                  <a:cubicBezTo>
                    <a:pt x="538" y="1614"/>
                    <a:pt x="1614" y="269"/>
                    <a:pt x="3497" y="0"/>
                  </a:cubicBezTo>
                  <a:close/>
                </a:path>
              </a:pathLst>
            </a:custGeom>
            <a:solidFill>
              <a:srgbClr val="883A6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6" name="Полилиния: фигура 3475">
              <a:extLst>
                <a:ext uri="{FF2B5EF4-FFF2-40B4-BE49-F238E27FC236}">
                  <a16:creationId xmlns:a16="http://schemas.microsoft.com/office/drawing/2014/main" id="{87A97102-6151-28D6-CD78-C444E727256B}"/>
                </a:ext>
              </a:extLst>
            </p:cNvPr>
            <p:cNvSpPr/>
            <p:nvPr/>
          </p:nvSpPr>
          <p:spPr>
            <a:xfrm>
              <a:off x="4370536" y="7331093"/>
              <a:ext cx="1785" cy="8608"/>
            </a:xfrm>
            <a:custGeom>
              <a:avLst/>
              <a:gdLst>
                <a:gd name="connsiteX0" fmla="*/ 1088 w 1785"/>
                <a:gd name="connsiteY0" fmla="*/ 8609 h 8608"/>
                <a:gd name="connsiteX1" fmla="*/ 550 w 1785"/>
                <a:gd name="connsiteY1" fmla="*/ 0 h 8608"/>
                <a:gd name="connsiteX2" fmla="*/ 1088 w 1785"/>
                <a:gd name="connsiteY2" fmla="*/ 8609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5" h="8608">
                  <a:moveTo>
                    <a:pt x="1088" y="8609"/>
                  </a:moveTo>
                  <a:cubicBezTo>
                    <a:pt x="-795" y="5919"/>
                    <a:pt x="281" y="2959"/>
                    <a:pt x="550" y="0"/>
                  </a:cubicBezTo>
                  <a:cubicBezTo>
                    <a:pt x="2971" y="2959"/>
                    <a:pt x="1088" y="5919"/>
                    <a:pt x="1088" y="8609"/>
                  </a:cubicBezTo>
                  <a:close/>
                </a:path>
              </a:pathLst>
            </a:custGeom>
            <a:solidFill>
              <a:srgbClr val="A6478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7" name="Полилиния: фигура 3476">
              <a:extLst>
                <a:ext uri="{FF2B5EF4-FFF2-40B4-BE49-F238E27FC236}">
                  <a16:creationId xmlns:a16="http://schemas.microsoft.com/office/drawing/2014/main" id="{89A02974-5319-4878-556B-52CCF2A847CF}"/>
                </a:ext>
              </a:extLst>
            </p:cNvPr>
            <p:cNvSpPr/>
            <p:nvPr/>
          </p:nvSpPr>
          <p:spPr>
            <a:xfrm>
              <a:off x="4800451" y="7134632"/>
              <a:ext cx="131284" cy="142117"/>
            </a:xfrm>
            <a:custGeom>
              <a:avLst/>
              <a:gdLst>
                <a:gd name="connsiteX0" fmla="*/ 131284 w 131284"/>
                <a:gd name="connsiteY0" fmla="*/ 142117 h 142117"/>
                <a:gd name="connsiteX1" fmla="*/ 122945 w 131284"/>
                <a:gd name="connsiteY1" fmla="*/ 132163 h 142117"/>
                <a:gd name="connsiteX2" fmla="*/ 116219 w 131284"/>
                <a:gd name="connsiteY2" fmla="*/ 124362 h 142117"/>
                <a:gd name="connsiteX3" fmla="*/ 94428 w 131284"/>
                <a:gd name="connsiteY3" fmla="*/ 97997 h 142117"/>
                <a:gd name="connsiteX4" fmla="*/ 81784 w 131284"/>
                <a:gd name="connsiteY4" fmla="*/ 77013 h 142117"/>
                <a:gd name="connsiteX5" fmla="*/ 64297 w 131284"/>
                <a:gd name="connsiteY5" fmla="*/ 60065 h 142117"/>
                <a:gd name="connsiteX6" fmla="*/ 52729 w 131284"/>
                <a:gd name="connsiteY6" fmla="*/ 63831 h 142117"/>
                <a:gd name="connsiteX7" fmla="*/ 38202 w 131284"/>
                <a:gd name="connsiteY7" fmla="*/ 51725 h 142117"/>
                <a:gd name="connsiteX8" fmla="*/ 44120 w 131284"/>
                <a:gd name="connsiteY8" fmla="*/ 44999 h 142117"/>
                <a:gd name="connsiteX9" fmla="*/ 37933 w 131284"/>
                <a:gd name="connsiteY9" fmla="*/ 39350 h 142117"/>
                <a:gd name="connsiteX10" fmla="*/ 15872 w 131284"/>
                <a:gd name="connsiteY10" fmla="*/ 21056 h 142117"/>
                <a:gd name="connsiteX11" fmla="*/ 9416 w 131284"/>
                <a:gd name="connsiteY11" fmla="*/ 14868 h 142117"/>
                <a:gd name="connsiteX12" fmla="*/ 2959 w 131284"/>
                <a:gd name="connsiteY12" fmla="*/ 8681 h 142117"/>
                <a:gd name="connsiteX13" fmla="*/ 0 w 131284"/>
                <a:gd name="connsiteY13" fmla="*/ 72 h 142117"/>
                <a:gd name="connsiteX14" fmla="*/ 20715 w 131284"/>
                <a:gd name="connsiteY14" fmla="*/ 7874 h 142117"/>
                <a:gd name="connsiteX15" fmla="*/ 37125 w 131284"/>
                <a:gd name="connsiteY15" fmla="*/ 19980 h 142117"/>
                <a:gd name="connsiteX16" fmla="*/ 78286 w 131284"/>
                <a:gd name="connsiteY16" fmla="*/ 60603 h 142117"/>
                <a:gd name="connsiteX17" fmla="*/ 114605 w 131284"/>
                <a:gd name="connsiteY17" fmla="*/ 106606 h 142117"/>
                <a:gd name="connsiteX18" fmla="*/ 131284 w 131284"/>
                <a:gd name="connsiteY18" fmla="*/ 142117 h 142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1284" h="142117">
                  <a:moveTo>
                    <a:pt x="131284" y="142117"/>
                  </a:moveTo>
                  <a:cubicBezTo>
                    <a:pt x="125366" y="141579"/>
                    <a:pt x="124828" y="135930"/>
                    <a:pt x="122945" y="132163"/>
                  </a:cubicBezTo>
                  <a:cubicBezTo>
                    <a:pt x="121330" y="128666"/>
                    <a:pt x="119447" y="126245"/>
                    <a:pt x="116219" y="124362"/>
                  </a:cubicBezTo>
                  <a:cubicBezTo>
                    <a:pt x="105458" y="118443"/>
                    <a:pt x="96042" y="111448"/>
                    <a:pt x="94428" y="97997"/>
                  </a:cubicBezTo>
                  <a:cubicBezTo>
                    <a:pt x="93352" y="89119"/>
                    <a:pt x="87971" y="82663"/>
                    <a:pt x="81784" y="77013"/>
                  </a:cubicBezTo>
                  <a:cubicBezTo>
                    <a:pt x="75865" y="71364"/>
                    <a:pt x="70216" y="65714"/>
                    <a:pt x="64297" y="60065"/>
                  </a:cubicBezTo>
                  <a:cubicBezTo>
                    <a:pt x="57571" y="53877"/>
                    <a:pt x="54343" y="54953"/>
                    <a:pt x="52729" y="63831"/>
                  </a:cubicBezTo>
                  <a:cubicBezTo>
                    <a:pt x="45196" y="63024"/>
                    <a:pt x="43044" y="55760"/>
                    <a:pt x="38202" y="51725"/>
                  </a:cubicBezTo>
                  <a:cubicBezTo>
                    <a:pt x="40892" y="50111"/>
                    <a:pt x="44658" y="49573"/>
                    <a:pt x="44120" y="44999"/>
                  </a:cubicBezTo>
                  <a:cubicBezTo>
                    <a:pt x="43851" y="41233"/>
                    <a:pt x="40623" y="40695"/>
                    <a:pt x="37933" y="39350"/>
                  </a:cubicBezTo>
                  <a:cubicBezTo>
                    <a:pt x="29324" y="35045"/>
                    <a:pt x="23943" y="26437"/>
                    <a:pt x="15872" y="21056"/>
                  </a:cubicBezTo>
                  <a:cubicBezTo>
                    <a:pt x="13451" y="19442"/>
                    <a:pt x="11568" y="17021"/>
                    <a:pt x="9416" y="14868"/>
                  </a:cubicBezTo>
                  <a:cubicBezTo>
                    <a:pt x="8609" y="11371"/>
                    <a:pt x="4035" y="11640"/>
                    <a:pt x="2959" y="8681"/>
                  </a:cubicBezTo>
                  <a:cubicBezTo>
                    <a:pt x="3766" y="5184"/>
                    <a:pt x="1614" y="2762"/>
                    <a:pt x="0" y="72"/>
                  </a:cubicBezTo>
                  <a:cubicBezTo>
                    <a:pt x="8340" y="-735"/>
                    <a:pt x="13720" y="5453"/>
                    <a:pt x="20715" y="7874"/>
                  </a:cubicBezTo>
                  <a:cubicBezTo>
                    <a:pt x="26364" y="11909"/>
                    <a:pt x="33897" y="12985"/>
                    <a:pt x="37125" y="19980"/>
                  </a:cubicBezTo>
                  <a:cubicBezTo>
                    <a:pt x="51115" y="33162"/>
                    <a:pt x="63759" y="48228"/>
                    <a:pt x="78286" y="60603"/>
                  </a:cubicBezTo>
                  <a:cubicBezTo>
                    <a:pt x="93890" y="73785"/>
                    <a:pt x="103844" y="90465"/>
                    <a:pt x="114605" y="106606"/>
                  </a:cubicBezTo>
                  <a:cubicBezTo>
                    <a:pt x="121868" y="117636"/>
                    <a:pt x="125904" y="130280"/>
                    <a:pt x="131284" y="142117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8" name="Полилиния: фигура 3477">
              <a:extLst>
                <a:ext uri="{FF2B5EF4-FFF2-40B4-BE49-F238E27FC236}">
                  <a16:creationId xmlns:a16="http://schemas.microsoft.com/office/drawing/2014/main" id="{D86444A8-5E9A-0960-D4B0-505031ABBDA3}"/>
                </a:ext>
              </a:extLst>
            </p:cNvPr>
            <p:cNvSpPr/>
            <p:nvPr/>
          </p:nvSpPr>
          <p:spPr>
            <a:xfrm>
              <a:off x="4821165" y="7142190"/>
              <a:ext cx="20176" cy="12691"/>
            </a:xfrm>
            <a:custGeom>
              <a:avLst/>
              <a:gdLst>
                <a:gd name="connsiteX0" fmla="*/ 16680 w 20176"/>
                <a:gd name="connsiteY0" fmla="*/ 12692 h 12691"/>
                <a:gd name="connsiteX1" fmla="*/ 0 w 20176"/>
                <a:gd name="connsiteY1" fmla="*/ 1931 h 12691"/>
                <a:gd name="connsiteX2" fmla="*/ 2152 w 20176"/>
                <a:gd name="connsiteY2" fmla="*/ 317 h 12691"/>
                <a:gd name="connsiteX3" fmla="*/ 20177 w 20176"/>
                <a:gd name="connsiteY3" fmla="*/ 11347 h 12691"/>
                <a:gd name="connsiteX4" fmla="*/ 16680 w 20176"/>
                <a:gd name="connsiteY4" fmla="*/ 12692 h 12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76" h="12691">
                  <a:moveTo>
                    <a:pt x="16680" y="12692"/>
                  </a:moveTo>
                  <a:cubicBezTo>
                    <a:pt x="11030" y="9194"/>
                    <a:pt x="5650" y="5697"/>
                    <a:pt x="0" y="1931"/>
                  </a:cubicBezTo>
                  <a:cubicBezTo>
                    <a:pt x="0" y="317"/>
                    <a:pt x="538" y="-490"/>
                    <a:pt x="2152" y="317"/>
                  </a:cubicBezTo>
                  <a:cubicBezTo>
                    <a:pt x="8878" y="3007"/>
                    <a:pt x="15065" y="6235"/>
                    <a:pt x="20177" y="11347"/>
                  </a:cubicBezTo>
                  <a:cubicBezTo>
                    <a:pt x="18832" y="11347"/>
                    <a:pt x="17487" y="11616"/>
                    <a:pt x="16680" y="12692"/>
                  </a:cubicBezTo>
                  <a:close/>
                </a:path>
              </a:pathLst>
            </a:custGeom>
            <a:solidFill>
              <a:srgbClr val="6B13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79" name="Полилиния: фигура 3478">
              <a:extLst>
                <a:ext uri="{FF2B5EF4-FFF2-40B4-BE49-F238E27FC236}">
                  <a16:creationId xmlns:a16="http://schemas.microsoft.com/office/drawing/2014/main" id="{EB1E5288-AA07-C3C3-5224-601629B9B61C}"/>
                </a:ext>
              </a:extLst>
            </p:cNvPr>
            <p:cNvSpPr/>
            <p:nvPr/>
          </p:nvSpPr>
          <p:spPr>
            <a:xfrm>
              <a:off x="4789471" y="7128248"/>
              <a:ext cx="33846" cy="15872"/>
            </a:xfrm>
            <a:custGeom>
              <a:avLst/>
              <a:gdLst>
                <a:gd name="connsiteX0" fmla="*/ 33846 w 33846"/>
                <a:gd name="connsiteY0" fmla="*/ 14258 h 15872"/>
                <a:gd name="connsiteX1" fmla="*/ 31694 w 33846"/>
                <a:gd name="connsiteY1" fmla="*/ 15872 h 15872"/>
                <a:gd name="connsiteX2" fmla="*/ 10979 w 33846"/>
                <a:gd name="connsiteY2" fmla="*/ 6726 h 15872"/>
                <a:gd name="connsiteX3" fmla="*/ 487 w 33846"/>
                <a:gd name="connsiteY3" fmla="*/ 1614 h 15872"/>
                <a:gd name="connsiteX4" fmla="*/ 756 w 33846"/>
                <a:gd name="connsiteY4" fmla="*/ 0 h 15872"/>
                <a:gd name="connsiteX5" fmla="*/ 33846 w 33846"/>
                <a:gd name="connsiteY5" fmla="*/ 14258 h 15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46" h="15872">
                  <a:moveTo>
                    <a:pt x="33846" y="14258"/>
                  </a:moveTo>
                  <a:cubicBezTo>
                    <a:pt x="33039" y="14796"/>
                    <a:pt x="32501" y="15334"/>
                    <a:pt x="31694" y="15872"/>
                  </a:cubicBezTo>
                  <a:cubicBezTo>
                    <a:pt x="24700" y="12913"/>
                    <a:pt x="18781" y="7802"/>
                    <a:pt x="10979" y="6726"/>
                  </a:cubicBezTo>
                  <a:cubicBezTo>
                    <a:pt x="7482" y="5111"/>
                    <a:pt x="3985" y="3228"/>
                    <a:pt x="487" y="1614"/>
                  </a:cubicBezTo>
                  <a:cubicBezTo>
                    <a:pt x="-320" y="1076"/>
                    <a:pt x="-51" y="538"/>
                    <a:pt x="756" y="0"/>
                  </a:cubicBezTo>
                  <a:cubicBezTo>
                    <a:pt x="12862" y="2421"/>
                    <a:pt x="22816" y="9147"/>
                    <a:pt x="33846" y="14258"/>
                  </a:cubicBezTo>
                  <a:close/>
                </a:path>
              </a:pathLst>
            </a:custGeom>
            <a:solidFill>
              <a:srgbClr val="7A215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0" name="Полилиния: фигура 3479">
              <a:extLst>
                <a:ext uri="{FF2B5EF4-FFF2-40B4-BE49-F238E27FC236}">
                  <a16:creationId xmlns:a16="http://schemas.microsoft.com/office/drawing/2014/main" id="{2B7D0C7E-9DAD-D29D-5CDB-E66DF538A519}"/>
                </a:ext>
              </a:extLst>
            </p:cNvPr>
            <p:cNvSpPr/>
            <p:nvPr/>
          </p:nvSpPr>
          <p:spPr>
            <a:xfrm>
              <a:off x="4763998" y="7121253"/>
              <a:ext cx="26229" cy="8608"/>
            </a:xfrm>
            <a:custGeom>
              <a:avLst/>
              <a:gdLst>
                <a:gd name="connsiteX0" fmla="*/ 26230 w 26229"/>
                <a:gd name="connsiteY0" fmla="*/ 6995 h 8608"/>
                <a:gd name="connsiteX1" fmla="*/ 25961 w 26229"/>
                <a:gd name="connsiteY1" fmla="*/ 8609 h 8608"/>
                <a:gd name="connsiteX2" fmla="*/ 404 w 26229"/>
                <a:gd name="connsiteY2" fmla="*/ 1614 h 8608"/>
                <a:gd name="connsiteX3" fmla="*/ 404 w 26229"/>
                <a:gd name="connsiteY3" fmla="*/ 0 h 8608"/>
                <a:gd name="connsiteX4" fmla="*/ 8474 w 26229"/>
                <a:gd name="connsiteY4" fmla="*/ 1614 h 8608"/>
                <a:gd name="connsiteX5" fmla="*/ 26230 w 26229"/>
                <a:gd name="connsiteY5" fmla="*/ 6995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29" h="8608">
                  <a:moveTo>
                    <a:pt x="26230" y="6995"/>
                  </a:moveTo>
                  <a:cubicBezTo>
                    <a:pt x="26230" y="7533"/>
                    <a:pt x="26230" y="8071"/>
                    <a:pt x="25961" y="8609"/>
                  </a:cubicBezTo>
                  <a:cubicBezTo>
                    <a:pt x="17083" y="7533"/>
                    <a:pt x="7936" y="7802"/>
                    <a:pt x="404" y="1614"/>
                  </a:cubicBezTo>
                  <a:cubicBezTo>
                    <a:pt x="-135" y="1076"/>
                    <a:pt x="-135" y="538"/>
                    <a:pt x="404" y="0"/>
                  </a:cubicBezTo>
                  <a:cubicBezTo>
                    <a:pt x="3094" y="538"/>
                    <a:pt x="5784" y="1076"/>
                    <a:pt x="8474" y="1614"/>
                  </a:cubicBezTo>
                  <a:cubicBezTo>
                    <a:pt x="13855" y="5650"/>
                    <a:pt x="21118" y="2690"/>
                    <a:pt x="26230" y="6995"/>
                  </a:cubicBezTo>
                  <a:close/>
                </a:path>
              </a:pathLst>
            </a:custGeom>
            <a:solidFill>
              <a:srgbClr val="863C6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1" name="Полилиния: фигура 3480">
              <a:extLst>
                <a:ext uri="{FF2B5EF4-FFF2-40B4-BE49-F238E27FC236}">
                  <a16:creationId xmlns:a16="http://schemas.microsoft.com/office/drawing/2014/main" id="{505195CD-E20F-E64C-6A2E-8B2E2214FAAC}"/>
                </a:ext>
              </a:extLst>
            </p:cNvPr>
            <p:cNvSpPr/>
            <p:nvPr/>
          </p:nvSpPr>
          <p:spPr>
            <a:xfrm>
              <a:off x="4932542" y="7635091"/>
              <a:ext cx="84810" cy="29566"/>
            </a:xfrm>
            <a:custGeom>
              <a:avLst/>
              <a:gdLst>
                <a:gd name="connsiteX0" fmla="*/ 84205 w 84810"/>
                <a:gd name="connsiteY0" fmla="*/ 28248 h 29566"/>
                <a:gd name="connsiteX1" fmla="*/ 82591 w 84810"/>
                <a:gd name="connsiteY1" fmla="*/ 27979 h 29566"/>
                <a:gd name="connsiteX2" fmla="*/ 66718 w 84810"/>
                <a:gd name="connsiteY2" fmla="*/ 27979 h 29566"/>
                <a:gd name="connsiteX3" fmla="*/ 56226 w 84810"/>
                <a:gd name="connsiteY3" fmla="*/ 26095 h 29566"/>
                <a:gd name="connsiteX4" fmla="*/ 16949 w 84810"/>
                <a:gd name="connsiteY4" fmla="*/ 10761 h 29566"/>
                <a:gd name="connsiteX5" fmla="*/ 0 w 84810"/>
                <a:gd name="connsiteY5" fmla="*/ 0 h 29566"/>
                <a:gd name="connsiteX6" fmla="*/ 8071 w 84810"/>
                <a:gd name="connsiteY6" fmla="*/ 2690 h 29566"/>
                <a:gd name="connsiteX7" fmla="*/ 84205 w 84810"/>
                <a:gd name="connsiteY7" fmla="*/ 26903 h 29566"/>
                <a:gd name="connsiteX8" fmla="*/ 84205 w 84810"/>
                <a:gd name="connsiteY8" fmla="*/ 28248 h 2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4810" h="29566">
                  <a:moveTo>
                    <a:pt x="84205" y="28248"/>
                  </a:moveTo>
                  <a:cubicBezTo>
                    <a:pt x="83667" y="28248"/>
                    <a:pt x="83129" y="28248"/>
                    <a:pt x="82591" y="27979"/>
                  </a:cubicBezTo>
                  <a:cubicBezTo>
                    <a:pt x="77210" y="30938"/>
                    <a:pt x="71830" y="29055"/>
                    <a:pt x="66718" y="27979"/>
                  </a:cubicBezTo>
                  <a:cubicBezTo>
                    <a:pt x="63221" y="27441"/>
                    <a:pt x="59724" y="26364"/>
                    <a:pt x="56226" y="26095"/>
                  </a:cubicBezTo>
                  <a:cubicBezTo>
                    <a:pt x="43044" y="20984"/>
                    <a:pt x="30131" y="15872"/>
                    <a:pt x="16949" y="10761"/>
                  </a:cubicBezTo>
                  <a:cubicBezTo>
                    <a:pt x="12106" y="5919"/>
                    <a:pt x="4304" y="5650"/>
                    <a:pt x="0" y="0"/>
                  </a:cubicBezTo>
                  <a:cubicBezTo>
                    <a:pt x="2690" y="807"/>
                    <a:pt x="5381" y="1883"/>
                    <a:pt x="8071" y="2690"/>
                  </a:cubicBezTo>
                  <a:cubicBezTo>
                    <a:pt x="32552" y="13451"/>
                    <a:pt x="58378" y="19908"/>
                    <a:pt x="84205" y="26903"/>
                  </a:cubicBezTo>
                  <a:cubicBezTo>
                    <a:pt x="85012" y="27172"/>
                    <a:pt x="85012" y="27710"/>
                    <a:pt x="84205" y="28248"/>
                  </a:cubicBezTo>
                  <a:close/>
                </a:path>
              </a:pathLst>
            </a:custGeom>
            <a:solidFill>
              <a:srgbClr val="F1E7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2" name="Полилиния: фигура 3481">
              <a:extLst>
                <a:ext uri="{FF2B5EF4-FFF2-40B4-BE49-F238E27FC236}">
                  <a16:creationId xmlns:a16="http://schemas.microsoft.com/office/drawing/2014/main" id="{C6CBDFC6-5D18-9DC8-D9DF-55F633B39A84}"/>
                </a:ext>
              </a:extLst>
            </p:cNvPr>
            <p:cNvSpPr/>
            <p:nvPr/>
          </p:nvSpPr>
          <p:spPr>
            <a:xfrm>
              <a:off x="4988768" y="7660256"/>
              <a:ext cx="37125" cy="7903"/>
            </a:xfrm>
            <a:custGeom>
              <a:avLst/>
              <a:gdLst>
                <a:gd name="connsiteX0" fmla="*/ 0 w 37125"/>
                <a:gd name="connsiteY0" fmla="*/ 661 h 7903"/>
                <a:gd name="connsiteX1" fmla="*/ 26364 w 37125"/>
                <a:gd name="connsiteY1" fmla="*/ 2544 h 7903"/>
                <a:gd name="connsiteX2" fmla="*/ 37125 w 37125"/>
                <a:gd name="connsiteY2" fmla="*/ 7387 h 7903"/>
                <a:gd name="connsiteX3" fmla="*/ 0 w 37125"/>
                <a:gd name="connsiteY3" fmla="*/ 661 h 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25" h="7903">
                  <a:moveTo>
                    <a:pt x="0" y="661"/>
                  </a:moveTo>
                  <a:cubicBezTo>
                    <a:pt x="8878" y="-1491"/>
                    <a:pt x="17487" y="2275"/>
                    <a:pt x="26364" y="2544"/>
                  </a:cubicBezTo>
                  <a:cubicBezTo>
                    <a:pt x="27979" y="8732"/>
                    <a:pt x="33628" y="5773"/>
                    <a:pt x="37125" y="7387"/>
                  </a:cubicBezTo>
                  <a:cubicBezTo>
                    <a:pt x="24212" y="9001"/>
                    <a:pt x="11837" y="6849"/>
                    <a:pt x="0" y="661"/>
                  </a:cubicBezTo>
                  <a:close/>
                </a:path>
              </a:pathLst>
            </a:custGeom>
            <a:solidFill>
              <a:srgbClr val="F1E7C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3" name="Полилиния: фигура 3482">
              <a:extLst>
                <a:ext uri="{FF2B5EF4-FFF2-40B4-BE49-F238E27FC236}">
                  <a16:creationId xmlns:a16="http://schemas.microsoft.com/office/drawing/2014/main" id="{B7B5E419-1D1E-9572-1B33-BC3DA7B5A99C}"/>
                </a:ext>
              </a:extLst>
            </p:cNvPr>
            <p:cNvSpPr/>
            <p:nvPr/>
          </p:nvSpPr>
          <p:spPr>
            <a:xfrm>
              <a:off x="4976124" y="7513084"/>
              <a:ext cx="83486" cy="66319"/>
            </a:xfrm>
            <a:custGeom>
              <a:avLst/>
              <a:gdLst>
                <a:gd name="connsiteX0" fmla="*/ 3497 w 83486"/>
                <a:gd name="connsiteY0" fmla="*/ 946 h 66319"/>
                <a:gd name="connsiteX1" fmla="*/ 54074 w 83486"/>
                <a:gd name="connsiteY1" fmla="*/ 29463 h 66319"/>
                <a:gd name="connsiteX2" fmla="*/ 75058 w 83486"/>
                <a:gd name="connsiteY2" fmla="*/ 44797 h 66319"/>
                <a:gd name="connsiteX3" fmla="*/ 80439 w 83486"/>
                <a:gd name="connsiteY3" fmla="*/ 53406 h 66319"/>
                <a:gd name="connsiteX4" fmla="*/ 82860 w 83486"/>
                <a:gd name="connsiteY4" fmla="*/ 66319 h 66319"/>
                <a:gd name="connsiteX5" fmla="*/ 63759 w 83486"/>
                <a:gd name="connsiteY5" fmla="*/ 45873 h 66319"/>
                <a:gd name="connsiteX6" fmla="*/ 27441 w 83486"/>
                <a:gd name="connsiteY6" fmla="*/ 17895 h 66319"/>
                <a:gd name="connsiteX7" fmla="*/ 0 w 83486"/>
                <a:gd name="connsiteY7" fmla="*/ 2560 h 66319"/>
                <a:gd name="connsiteX8" fmla="*/ 3497 w 83486"/>
                <a:gd name="connsiteY8" fmla="*/ 946 h 66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486" h="66319">
                  <a:moveTo>
                    <a:pt x="3497" y="946"/>
                  </a:moveTo>
                  <a:cubicBezTo>
                    <a:pt x="22060" y="7403"/>
                    <a:pt x="38740" y="17357"/>
                    <a:pt x="54074" y="29463"/>
                  </a:cubicBezTo>
                  <a:cubicBezTo>
                    <a:pt x="62952" y="31884"/>
                    <a:pt x="67256" y="40493"/>
                    <a:pt x="75058" y="44797"/>
                  </a:cubicBezTo>
                  <a:cubicBezTo>
                    <a:pt x="77479" y="47218"/>
                    <a:pt x="79093" y="50178"/>
                    <a:pt x="80439" y="53406"/>
                  </a:cubicBezTo>
                  <a:cubicBezTo>
                    <a:pt x="80977" y="57172"/>
                    <a:pt x="85012" y="60132"/>
                    <a:pt x="82860" y="66319"/>
                  </a:cubicBezTo>
                  <a:cubicBezTo>
                    <a:pt x="76941" y="57979"/>
                    <a:pt x="71561" y="50447"/>
                    <a:pt x="63759" y="45873"/>
                  </a:cubicBezTo>
                  <a:cubicBezTo>
                    <a:pt x="54343" y="33229"/>
                    <a:pt x="39816" y="26773"/>
                    <a:pt x="27441" y="17895"/>
                  </a:cubicBezTo>
                  <a:cubicBezTo>
                    <a:pt x="18832" y="11707"/>
                    <a:pt x="8340" y="9286"/>
                    <a:pt x="0" y="2560"/>
                  </a:cubicBezTo>
                  <a:cubicBezTo>
                    <a:pt x="269" y="-668"/>
                    <a:pt x="1614" y="-399"/>
                    <a:pt x="3497" y="946"/>
                  </a:cubicBezTo>
                  <a:close/>
                </a:path>
              </a:pathLst>
            </a:custGeom>
            <a:solidFill>
              <a:srgbClr val="D8BD8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4" name="Полилиния: фигура 3483">
              <a:extLst>
                <a:ext uri="{FF2B5EF4-FFF2-40B4-BE49-F238E27FC236}">
                  <a16:creationId xmlns:a16="http://schemas.microsoft.com/office/drawing/2014/main" id="{8A3D3198-AF78-0C33-4C4E-BCA5615BF0F2}"/>
                </a:ext>
              </a:extLst>
            </p:cNvPr>
            <p:cNvSpPr/>
            <p:nvPr/>
          </p:nvSpPr>
          <p:spPr>
            <a:xfrm>
              <a:off x="4982850" y="7547071"/>
              <a:ext cx="41026" cy="27373"/>
            </a:xfrm>
            <a:custGeom>
              <a:avLst/>
              <a:gdLst>
                <a:gd name="connsiteX0" fmla="*/ 3766 w 41026"/>
                <a:gd name="connsiteY0" fmla="*/ 856 h 27373"/>
                <a:gd name="connsiteX1" fmla="*/ 37394 w 41026"/>
                <a:gd name="connsiteY1" fmla="*/ 20226 h 27373"/>
                <a:gd name="connsiteX2" fmla="*/ 40085 w 41026"/>
                <a:gd name="connsiteY2" fmla="*/ 26683 h 27373"/>
                <a:gd name="connsiteX3" fmla="*/ 33897 w 41026"/>
                <a:gd name="connsiteY3" fmla="*/ 24799 h 27373"/>
                <a:gd name="connsiteX4" fmla="*/ 0 w 41026"/>
                <a:gd name="connsiteY4" fmla="*/ 2201 h 27373"/>
                <a:gd name="connsiteX5" fmla="*/ 3766 w 41026"/>
                <a:gd name="connsiteY5" fmla="*/ 856 h 27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026" h="27373">
                  <a:moveTo>
                    <a:pt x="3766" y="856"/>
                  </a:moveTo>
                  <a:cubicBezTo>
                    <a:pt x="16411" y="5161"/>
                    <a:pt x="26903" y="12693"/>
                    <a:pt x="37394" y="20226"/>
                  </a:cubicBezTo>
                  <a:cubicBezTo>
                    <a:pt x="39009" y="21571"/>
                    <a:pt x="42775" y="23723"/>
                    <a:pt x="40085" y="26683"/>
                  </a:cubicBezTo>
                  <a:cubicBezTo>
                    <a:pt x="38202" y="28566"/>
                    <a:pt x="35780" y="26145"/>
                    <a:pt x="33897" y="24799"/>
                  </a:cubicBezTo>
                  <a:cubicBezTo>
                    <a:pt x="22867" y="16729"/>
                    <a:pt x="10223" y="11348"/>
                    <a:pt x="0" y="2201"/>
                  </a:cubicBezTo>
                  <a:cubicBezTo>
                    <a:pt x="269" y="-758"/>
                    <a:pt x="1883" y="-220"/>
                    <a:pt x="3766" y="856"/>
                  </a:cubicBezTo>
                  <a:close/>
                </a:path>
              </a:pathLst>
            </a:custGeom>
            <a:solidFill>
              <a:srgbClr val="D8BD8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5" name="Полилиния: фигура 3484">
              <a:extLst>
                <a:ext uri="{FF2B5EF4-FFF2-40B4-BE49-F238E27FC236}">
                  <a16:creationId xmlns:a16="http://schemas.microsoft.com/office/drawing/2014/main" id="{0AA0401D-C288-8266-914F-9C4644645931}"/>
                </a:ext>
              </a:extLst>
            </p:cNvPr>
            <p:cNvSpPr/>
            <p:nvPr/>
          </p:nvSpPr>
          <p:spPr>
            <a:xfrm>
              <a:off x="4972089" y="7541471"/>
              <a:ext cx="14527" cy="7801"/>
            </a:xfrm>
            <a:custGeom>
              <a:avLst/>
              <a:gdLst>
                <a:gd name="connsiteX0" fmla="*/ 14527 w 14527"/>
                <a:gd name="connsiteY0" fmla="*/ 6457 h 7801"/>
                <a:gd name="connsiteX1" fmla="*/ 10761 w 14527"/>
                <a:gd name="connsiteY1" fmla="*/ 7802 h 7801"/>
                <a:gd name="connsiteX2" fmla="*/ 0 w 14527"/>
                <a:gd name="connsiteY2" fmla="*/ 0 h 7801"/>
                <a:gd name="connsiteX3" fmla="*/ 14527 w 14527"/>
                <a:gd name="connsiteY3" fmla="*/ 6457 h 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27" h="7801">
                  <a:moveTo>
                    <a:pt x="14527" y="6457"/>
                  </a:moveTo>
                  <a:cubicBezTo>
                    <a:pt x="13182" y="6457"/>
                    <a:pt x="11837" y="6457"/>
                    <a:pt x="10761" y="7802"/>
                  </a:cubicBezTo>
                  <a:cubicBezTo>
                    <a:pt x="6457" y="6726"/>
                    <a:pt x="2959" y="4843"/>
                    <a:pt x="0" y="0"/>
                  </a:cubicBezTo>
                  <a:cubicBezTo>
                    <a:pt x="6457" y="1076"/>
                    <a:pt x="10492" y="3497"/>
                    <a:pt x="14527" y="6457"/>
                  </a:cubicBezTo>
                  <a:close/>
                </a:path>
              </a:pathLst>
            </a:custGeom>
            <a:solidFill>
              <a:srgbClr val="E4D3A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6" name="Полилиния: фигура 3485">
              <a:extLst>
                <a:ext uri="{FF2B5EF4-FFF2-40B4-BE49-F238E27FC236}">
                  <a16:creationId xmlns:a16="http://schemas.microsoft.com/office/drawing/2014/main" id="{7A83B3B0-55CA-32FE-11AD-1D553B51E328}"/>
                </a:ext>
              </a:extLst>
            </p:cNvPr>
            <p:cNvSpPr/>
            <p:nvPr/>
          </p:nvSpPr>
          <p:spPr>
            <a:xfrm>
              <a:off x="4929583" y="7491432"/>
              <a:ext cx="14258" cy="6670"/>
            </a:xfrm>
            <a:custGeom>
              <a:avLst/>
              <a:gdLst>
                <a:gd name="connsiteX0" fmla="*/ 5111 w 14258"/>
                <a:gd name="connsiteY0" fmla="*/ 0 h 6670"/>
                <a:gd name="connsiteX1" fmla="*/ 14258 w 14258"/>
                <a:gd name="connsiteY1" fmla="*/ 6188 h 6670"/>
                <a:gd name="connsiteX2" fmla="*/ 0 w 14258"/>
                <a:gd name="connsiteY2" fmla="*/ 1076 h 6670"/>
                <a:gd name="connsiteX3" fmla="*/ 5111 w 14258"/>
                <a:gd name="connsiteY3" fmla="*/ 0 h 6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58" h="6670">
                  <a:moveTo>
                    <a:pt x="5111" y="0"/>
                  </a:moveTo>
                  <a:cubicBezTo>
                    <a:pt x="8071" y="2152"/>
                    <a:pt x="11299" y="4035"/>
                    <a:pt x="14258" y="6188"/>
                  </a:cubicBezTo>
                  <a:cubicBezTo>
                    <a:pt x="8071" y="8340"/>
                    <a:pt x="4842" y="2690"/>
                    <a:pt x="0" y="1076"/>
                  </a:cubicBezTo>
                  <a:cubicBezTo>
                    <a:pt x="1883" y="807"/>
                    <a:pt x="3766" y="1614"/>
                    <a:pt x="5111" y="0"/>
                  </a:cubicBezTo>
                  <a:close/>
                </a:path>
              </a:pathLst>
            </a:custGeom>
            <a:solidFill>
              <a:srgbClr val="E2CEA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7" name="Полилиния: фигура 3486">
              <a:extLst>
                <a:ext uri="{FF2B5EF4-FFF2-40B4-BE49-F238E27FC236}">
                  <a16:creationId xmlns:a16="http://schemas.microsoft.com/office/drawing/2014/main" id="{1A5FCC95-F87E-F3D7-1AC0-2C96EE16E129}"/>
                </a:ext>
              </a:extLst>
            </p:cNvPr>
            <p:cNvSpPr/>
            <p:nvPr/>
          </p:nvSpPr>
          <p:spPr>
            <a:xfrm>
              <a:off x="4970744" y="7511489"/>
              <a:ext cx="8877" cy="3886"/>
            </a:xfrm>
            <a:custGeom>
              <a:avLst/>
              <a:gdLst>
                <a:gd name="connsiteX0" fmla="*/ 8878 w 8877"/>
                <a:gd name="connsiteY0" fmla="*/ 2541 h 3886"/>
                <a:gd name="connsiteX1" fmla="*/ 5111 w 8877"/>
                <a:gd name="connsiteY1" fmla="*/ 3886 h 3886"/>
                <a:gd name="connsiteX2" fmla="*/ 0 w 8877"/>
                <a:gd name="connsiteY2" fmla="*/ 927 h 3886"/>
                <a:gd name="connsiteX3" fmla="*/ 5650 w 8877"/>
                <a:gd name="connsiteY3" fmla="*/ 389 h 3886"/>
                <a:gd name="connsiteX4" fmla="*/ 8878 w 8877"/>
                <a:gd name="connsiteY4" fmla="*/ 2541 h 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77" h="3886">
                  <a:moveTo>
                    <a:pt x="8878" y="2541"/>
                  </a:moveTo>
                  <a:cubicBezTo>
                    <a:pt x="7533" y="2541"/>
                    <a:pt x="6188" y="2541"/>
                    <a:pt x="5111" y="3886"/>
                  </a:cubicBezTo>
                  <a:cubicBezTo>
                    <a:pt x="3497" y="3079"/>
                    <a:pt x="1883" y="2003"/>
                    <a:pt x="0" y="927"/>
                  </a:cubicBezTo>
                  <a:cubicBezTo>
                    <a:pt x="2152" y="-956"/>
                    <a:pt x="4035" y="658"/>
                    <a:pt x="5650" y="389"/>
                  </a:cubicBezTo>
                  <a:cubicBezTo>
                    <a:pt x="6995" y="1196"/>
                    <a:pt x="7802" y="1734"/>
                    <a:pt x="8878" y="2541"/>
                  </a:cubicBezTo>
                  <a:close/>
                </a:path>
              </a:pathLst>
            </a:custGeom>
            <a:solidFill>
              <a:srgbClr val="E1CE9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8" name="Полилиния: фигура 3487">
              <a:extLst>
                <a:ext uri="{FF2B5EF4-FFF2-40B4-BE49-F238E27FC236}">
                  <a16:creationId xmlns:a16="http://schemas.microsoft.com/office/drawing/2014/main" id="{4818CEB6-18F5-B6CB-F74C-CC867EF6329F}"/>
                </a:ext>
              </a:extLst>
            </p:cNvPr>
            <p:cNvSpPr/>
            <p:nvPr/>
          </p:nvSpPr>
          <p:spPr>
            <a:xfrm>
              <a:off x="4538151" y="7686206"/>
              <a:ext cx="110569" cy="30902"/>
            </a:xfrm>
            <a:custGeom>
              <a:avLst/>
              <a:gdLst>
                <a:gd name="connsiteX0" fmla="*/ 1883 w 110569"/>
                <a:gd name="connsiteY0" fmla="*/ 0 h 30902"/>
                <a:gd name="connsiteX1" fmla="*/ 45465 w 110569"/>
                <a:gd name="connsiteY1" fmla="*/ 17487 h 30902"/>
                <a:gd name="connsiteX2" fmla="*/ 97656 w 110569"/>
                <a:gd name="connsiteY2" fmla="*/ 26365 h 30902"/>
                <a:gd name="connsiteX3" fmla="*/ 110569 w 110569"/>
                <a:gd name="connsiteY3" fmla="*/ 28248 h 30902"/>
                <a:gd name="connsiteX4" fmla="*/ 103844 w 110569"/>
                <a:gd name="connsiteY4" fmla="*/ 30669 h 30902"/>
                <a:gd name="connsiteX5" fmla="*/ 60531 w 110569"/>
                <a:gd name="connsiteY5" fmla="*/ 24212 h 30902"/>
                <a:gd name="connsiteX6" fmla="*/ 55150 w 110569"/>
                <a:gd name="connsiteY6" fmla="*/ 23943 h 30902"/>
                <a:gd name="connsiteX7" fmla="*/ 20984 w 110569"/>
                <a:gd name="connsiteY7" fmla="*/ 11837 h 30902"/>
                <a:gd name="connsiteX8" fmla="*/ 0 w 110569"/>
                <a:gd name="connsiteY8" fmla="*/ 1614 h 30902"/>
                <a:gd name="connsiteX9" fmla="*/ 1883 w 110569"/>
                <a:gd name="connsiteY9" fmla="*/ 0 h 30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569" h="30902">
                  <a:moveTo>
                    <a:pt x="1883" y="0"/>
                  </a:moveTo>
                  <a:cubicBezTo>
                    <a:pt x="16411" y="6188"/>
                    <a:pt x="30669" y="12644"/>
                    <a:pt x="45465" y="17487"/>
                  </a:cubicBezTo>
                  <a:cubicBezTo>
                    <a:pt x="62414" y="22867"/>
                    <a:pt x="80170" y="23405"/>
                    <a:pt x="97656" y="26365"/>
                  </a:cubicBezTo>
                  <a:cubicBezTo>
                    <a:pt x="101961" y="27172"/>
                    <a:pt x="106265" y="27441"/>
                    <a:pt x="110569" y="28248"/>
                  </a:cubicBezTo>
                  <a:cubicBezTo>
                    <a:pt x="109493" y="32014"/>
                    <a:pt x="106265" y="30669"/>
                    <a:pt x="103844" y="30669"/>
                  </a:cubicBezTo>
                  <a:cubicBezTo>
                    <a:pt x="89047" y="30669"/>
                    <a:pt x="74789" y="26633"/>
                    <a:pt x="60531" y="24212"/>
                  </a:cubicBezTo>
                  <a:cubicBezTo>
                    <a:pt x="58647" y="23943"/>
                    <a:pt x="57033" y="22867"/>
                    <a:pt x="55150" y="23943"/>
                  </a:cubicBezTo>
                  <a:cubicBezTo>
                    <a:pt x="42775" y="22598"/>
                    <a:pt x="32283" y="16680"/>
                    <a:pt x="20984" y="11837"/>
                  </a:cubicBezTo>
                  <a:cubicBezTo>
                    <a:pt x="13720" y="8878"/>
                    <a:pt x="6995" y="5111"/>
                    <a:pt x="0" y="1614"/>
                  </a:cubicBezTo>
                  <a:cubicBezTo>
                    <a:pt x="538" y="807"/>
                    <a:pt x="1076" y="538"/>
                    <a:pt x="1883" y="0"/>
                  </a:cubicBezTo>
                  <a:close/>
                </a:path>
              </a:pathLst>
            </a:custGeom>
            <a:solidFill>
              <a:srgbClr val="93337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89" name="Полилиния: фигура 3488">
              <a:extLst>
                <a:ext uri="{FF2B5EF4-FFF2-40B4-BE49-F238E27FC236}">
                  <a16:creationId xmlns:a16="http://schemas.microsoft.com/office/drawing/2014/main" id="{4415148F-640C-C85F-5FDB-01A49C3544A4}"/>
                </a:ext>
              </a:extLst>
            </p:cNvPr>
            <p:cNvSpPr/>
            <p:nvPr/>
          </p:nvSpPr>
          <p:spPr>
            <a:xfrm>
              <a:off x="4701075" y="7663035"/>
              <a:ext cx="54178" cy="23172"/>
            </a:xfrm>
            <a:custGeom>
              <a:avLst/>
              <a:gdLst>
                <a:gd name="connsiteX0" fmla="*/ 105 w 54178"/>
                <a:gd name="connsiteY0" fmla="*/ 20750 h 23172"/>
                <a:gd name="connsiteX1" fmla="*/ 49067 w 54178"/>
                <a:gd name="connsiteY1" fmla="*/ 1918 h 23172"/>
                <a:gd name="connsiteX2" fmla="*/ 54179 w 54178"/>
                <a:gd name="connsiteY2" fmla="*/ 35 h 23172"/>
                <a:gd name="connsiteX3" fmla="*/ 46915 w 54178"/>
                <a:gd name="connsiteY3" fmla="*/ 7030 h 23172"/>
                <a:gd name="connsiteX4" fmla="*/ 9521 w 54178"/>
                <a:gd name="connsiteY4" fmla="*/ 22095 h 23172"/>
                <a:gd name="connsiteX5" fmla="*/ 3064 w 54178"/>
                <a:gd name="connsiteY5" fmla="*/ 22633 h 23172"/>
                <a:gd name="connsiteX6" fmla="*/ 105 w 54178"/>
                <a:gd name="connsiteY6" fmla="*/ 20750 h 23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178" h="23172">
                  <a:moveTo>
                    <a:pt x="105" y="20750"/>
                  </a:moveTo>
                  <a:cubicBezTo>
                    <a:pt x="17053" y="16446"/>
                    <a:pt x="32926" y="8644"/>
                    <a:pt x="49067" y="1918"/>
                  </a:cubicBezTo>
                  <a:cubicBezTo>
                    <a:pt x="50682" y="1111"/>
                    <a:pt x="52296" y="-234"/>
                    <a:pt x="54179" y="35"/>
                  </a:cubicBezTo>
                  <a:cubicBezTo>
                    <a:pt x="52834" y="3532"/>
                    <a:pt x="51758" y="7299"/>
                    <a:pt x="46915" y="7030"/>
                  </a:cubicBezTo>
                  <a:cubicBezTo>
                    <a:pt x="34809" y="12948"/>
                    <a:pt x="22972" y="19405"/>
                    <a:pt x="9521" y="22095"/>
                  </a:cubicBezTo>
                  <a:cubicBezTo>
                    <a:pt x="7369" y="22633"/>
                    <a:pt x="5216" y="23171"/>
                    <a:pt x="3064" y="22633"/>
                  </a:cubicBezTo>
                  <a:cubicBezTo>
                    <a:pt x="1181" y="23440"/>
                    <a:pt x="-433" y="23709"/>
                    <a:pt x="105" y="20750"/>
                  </a:cubicBezTo>
                  <a:close/>
                </a:path>
              </a:pathLst>
            </a:custGeom>
            <a:solidFill>
              <a:srgbClr val="9D3B7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0" name="Полилиния: фигура 3489">
              <a:extLst>
                <a:ext uri="{FF2B5EF4-FFF2-40B4-BE49-F238E27FC236}">
                  <a16:creationId xmlns:a16="http://schemas.microsoft.com/office/drawing/2014/main" id="{22C0ECB5-EE0F-6378-043A-A62DB53B0042}"/>
                </a:ext>
              </a:extLst>
            </p:cNvPr>
            <p:cNvSpPr/>
            <p:nvPr/>
          </p:nvSpPr>
          <p:spPr>
            <a:xfrm>
              <a:off x="4524015" y="7658228"/>
              <a:ext cx="21669" cy="11837"/>
            </a:xfrm>
            <a:custGeom>
              <a:avLst/>
              <a:gdLst>
                <a:gd name="connsiteX0" fmla="*/ 15751 w 21669"/>
                <a:gd name="connsiteY0" fmla="*/ 6457 h 11837"/>
                <a:gd name="connsiteX1" fmla="*/ 21669 w 21669"/>
                <a:gd name="connsiteY1" fmla="*/ 10492 h 11837"/>
                <a:gd name="connsiteX2" fmla="*/ 17903 w 21669"/>
                <a:gd name="connsiteY2" fmla="*/ 11837 h 11837"/>
                <a:gd name="connsiteX3" fmla="*/ 1492 w 21669"/>
                <a:gd name="connsiteY3" fmla="*/ 3497 h 11837"/>
                <a:gd name="connsiteX4" fmla="*/ 1223 w 21669"/>
                <a:gd name="connsiteY4" fmla="*/ 0 h 11837"/>
                <a:gd name="connsiteX5" fmla="*/ 15751 w 21669"/>
                <a:gd name="connsiteY5" fmla="*/ 6457 h 11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669" h="11837">
                  <a:moveTo>
                    <a:pt x="15751" y="6457"/>
                  </a:moveTo>
                  <a:cubicBezTo>
                    <a:pt x="16827" y="9147"/>
                    <a:pt x="20593" y="7533"/>
                    <a:pt x="21669" y="10492"/>
                  </a:cubicBezTo>
                  <a:cubicBezTo>
                    <a:pt x="20324" y="10492"/>
                    <a:pt x="18979" y="10492"/>
                    <a:pt x="17903" y="11837"/>
                  </a:cubicBezTo>
                  <a:cubicBezTo>
                    <a:pt x="11715" y="10492"/>
                    <a:pt x="7142" y="5919"/>
                    <a:pt x="1492" y="3497"/>
                  </a:cubicBezTo>
                  <a:cubicBezTo>
                    <a:pt x="147" y="2959"/>
                    <a:pt x="-929" y="1345"/>
                    <a:pt x="1223" y="0"/>
                  </a:cubicBezTo>
                  <a:cubicBezTo>
                    <a:pt x="5797" y="2959"/>
                    <a:pt x="10639" y="5381"/>
                    <a:pt x="15751" y="6457"/>
                  </a:cubicBezTo>
                  <a:close/>
                </a:path>
              </a:pathLst>
            </a:custGeom>
            <a:solidFill>
              <a:srgbClr val="771D5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1" name="Полилиния: фигура 3490">
              <a:extLst>
                <a:ext uri="{FF2B5EF4-FFF2-40B4-BE49-F238E27FC236}">
                  <a16:creationId xmlns:a16="http://schemas.microsoft.com/office/drawing/2014/main" id="{C1B865FC-B08B-799D-B2A1-2F9357DBC21B}"/>
                </a:ext>
              </a:extLst>
            </p:cNvPr>
            <p:cNvSpPr/>
            <p:nvPr/>
          </p:nvSpPr>
          <p:spPr>
            <a:xfrm>
              <a:off x="4528197" y="7676790"/>
              <a:ext cx="11030" cy="5649"/>
            </a:xfrm>
            <a:custGeom>
              <a:avLst/>
              <a:gdLst>
                <a:gd name="connsiteX0" fmla="*/ 11030 w 11030"/>
                <a:gd name="connsiteY0" fmla="*/ 4035 h 5649"/>
                <a:gd name="connsiteX1" fmla="*/ 6995 w 11030"/>
                <a:gd name="connsiteY1" fmla="*/ 5650 h 5649"/>
                <a:gd name="connsiteX2" fmla="*/ 0 w 11030"/>
                <a:gd name="connsiteY2" fmla="*/ 0 h 5649"/>
                <a:gd name="connsiteX3" fmla="*/ 11030 w 11030"/>
                <a:gd name="connsiteY3" fmla="*/ 4035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30" h="5649">
                  <a:moveTo>
                    <a:pt x="11030" y="4035"/>
                  </a:moveTo>
                  <a:cubicBezTo>
                    <a:pt x="9416" y="4035"/>
                    <a:pt x="8071" y="4304"/>
                    <a:pt x="6995" y="5650"/>
                  </a:cubicBezTo>
                  <a:cubicBezTo>
                    <a:pt x="4304" y="4573"/>
                    <a:pt x="538" y="4842"/>
                    <a:pt x="0" y="0"/>
                  </a:cubicBezTo>
                  <a:cubicBezTo>
                    <a:pt x="4304" y="1076"/>
                    <a:pt x="8071" y="1345"/>
                    <a:pt x="11030" y="4035"/>
                  </a:cubicBezTo>
                  <a:close/>
                </a:path>
              </a:pathLst>
            </a:custGeom>
            <a:solidFill>
              <a:srgbClr val="600A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2" name="Полилиния: фигура 3491">
              <a:extLst>
                <a:ext uri="{FF2B5EF4-FFF2-40B4-BE49-F238E27FC236}">
                  <a16:creationId xmlns:a16="http://schemas.microsoft.com/office/drawing/2014/main" id="{87697D4F-3BD0-FB15-E70D-A383B81DDD1F}"/>
                </a:ext>
              </a:extLst>
            </p:cNvPr>
            <p:cNvSpPr/>
            <p:nvPr/>
          </p:nvSpPr>
          <p:spPr>
            <a:xfrm>
              <a:off x="4630696" y="7376713"/>
              <a:ext cx="85281" cy="24953"/>
            </a:xfrm>
            <a:custGeom>
              <a:avLst/>
              <a:gdLst>
                <a:gd name="connsiteX0" fmla="*/ 0 w 85281"/>
                <a:gd name="connsiteY0" fmla="*/ 3880 h 24953"/>
                <a:gd name="connsiteX1" fmla="*/ 26364 w 85281"/>
                <a:gd name="connsiteY1" fmla="*/ 114 h 24953"/>
                <a:gd name="connsiteX2" fmla="*/ 85281 w 85281"/>
                <a:gd name="connsiteY2" fmla="*/ 22712 h 24953"/>
                <a:gd name="connsiteX3" fmla="*/ 80170 w 85281"/>
                <a:gd name="connsiteY3" fmla="*/ 23519 h 24953"/>
                <a:gd name="connsiteX4" fmla="*/ 13451 w 85281"/>
                <a:gd name="connsiteY4" fmla="*/ 7647 h 24953"/>
                <a:gd name="connsiteX5" fmla="*/ 0 w 85281"/>
                <a:gd name="connsiteY5" fmla="*/ 3880 h 24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281" h="24953">
                  <a:moveTo>
                    <a:pt x="0" y="3880"/>
                  </a:moveTo>
                  <a:cubicBezTo>
                    <a:pt x="8340" y="-962"/>
                    <a:pt x="17487" y="383"/>
                    <a:pt x="26364" y="114"/>
                  </a:cubicBezTo>
                  <a:cubicBezTo>
                    <a:pt x="49232" y="-962"/>
                    <a:pt x="69408" y="5495"/>
                    <a:pt x="85281" y="22712"/>
                  </a:cubicBezTo>
                  <a:cubicBezTo>
                    <a:pt x="84205" y="26479"/>
                    <a:pt x="82053" y="24595"/>
                    <a:pt x="80170" y="23519"/>
                  </a:cubicBezTo>
                  <a:cubicBezTo>
                    <a:pt x="58917" y="14103"/>
                    <a:pt x="37125" y="6571"/>
                    <a:pt x="13451" y="7647"/>
                  </a:cubicBezTo>
                  <a:cubicBezTo>
                    <a:pt x="7802" y="10068"/>
                    <a:pt x="2690" y="11144"/>
                    <a:pt x="0" y="3880"/>
                  </a:cubicBezTo>
                  <a:close/>
                </a:path>
              </a:pathLst>
            </a:custGeom>
            <a:solidFill>
              <a:srgbClr val="5602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3" name="Полилиния: фигура 3492">
              <a:extLst>
                <a:ext uri="{FF2B5EF4-FFF2-40B4-BE49-F238E27FC236}">
                  <a16:creationId xmlns:a16="http://schemas.microsoft.com/office/drawing/2014/main" id="{0BCB8CFA-079F-E4C5-E9B2-60D8FBC2CA05}"/>
                </a:ext>
              </a:extLst>
            </p:cNvPr>
            <p:cNvSpPr/>
            <p:nvPr/>
          </p:nvSpPr>
          <p:spPr>
            <a:xfrm>
              <a:off x="4585230" y="7380594"/>
              <a:ext cx="61875" cy="22807"/>
            </a:xfrm>
            <a:custGeom>
              <a:avLst/>
              <a:gdLst>
                <a:gd name="connsiteX0" fmla="*/ 45465 w 61875"/>
                <a:gd name="connsiteY0" fmla="*/ 0 h 22807"/>
                <a:gd name="connsiteX1" fmla="*/ 58917 w 61875"/>
                <a:gd name="connsiteY1" fmla="*/ 4035 h 22807"/>
                <a:gd name="connsiteX2" fmla="*/ 61876 w 61875"/>
                <a:gd name="connsiteY2" fmla="*/ 9685 h 22807"/>
                <a:gd name="connsiteX3" fmla="*/ 10492 w 61875"/>
                <a:gd name="connsiteY3" fmla="*/ 22329 h 22807"/>
                <a:gd name="connsiteX4" fmla="*/ 0 w 61875"/>
                <a:gd name="connsiteY4" fmla="*/ 20446 h 22807"/>
                <a:gd name="connsiteX5" fmla="*/ 22867 w 61875"/>
                <a:gd name="connsiteY5" fmla="*/ 8340 h 22807"/>
                <a:gd name="connsiteX6" fmla="*/ 40892 w 61875"/>
                <a:gd name="connsiteY6" fmla="*/ 5650 h 22807"/>
                <a:gd name="connsiteX7" fmla="*/ 29862 w 61875"/>
                <a:gd name="connsiteY7" fmla="*/ 3766 h 22807"/>
                <a:gd name="connsiteX8" fmla="*/ 45465 w 61875"/>
                <a:gd name="connsiteY8" fmla="*/ 0 h 22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875" h="22807">
                  <a:moveTo>
                    <a:pt x="45465" y="0"/>
                  </a:moveTo>
                  <a:cubicBezTo>
                    <a:pt x="48963" y="4573"/>
                    <a:pt x="54343" y="2690"/>
                    <a:pt x="58917" y="4035"/>
                  </a:cubicBezTo>
                  <a:cubicBezTo>
                    <a:pt x="59724" y="5650"/>
                    <a:pt x="60531" y="7264"/>
                    <a:pt x="61876" y="9685"/>
                  </a:cubicBezTo>
                  <a:cubicBezTo>
                    <a:pt x="43851" y="11299"/>
                    <a:pt x="28248" y="20984"/>
                    <a:pt x="10492" y="22329"/>
                  </a:cubicBezTo>
                  <a:cubicBezTo>
                    <a:pt x="6726" y="22598"/>
                    <a:pt x="2959" y="23943"/>
                    <a:pt x="0" y="20446"/>
                  </a:cubicBezTo>
                  <a:cubicBezTo>
                    <a:pt x="5650" y="12644"/>
                    <a:pt x="15603" y="13182"/>
                    <a:pt x="22867" y="8340"/>
                  </a:cubicBezTo>
                  <a:cubicBezTo>
                    <a:pt x="28786" y="8609"/>
                    <a:pt x="34704" y="6726"/>
                    <a:pt x="40892" y="5650"/>
                  </a:cubicBezTo>
                  <a:cubicBezTo>
                    <a:pt x="37125" y="2959"/>
                    <a:pt x="33359" y="6457"/>
                    <a:pt x="29862" y="3766"/>
                  </a:cubicBezTo>
                  <a:cubicBezTo>
                    <a:pt x="34704" y="807"/>
                    <a:pt x="40085" y="269"/>
                    <a:pt x="45465" y="0"/>
                  </a:cubicBezTo>
                  <a:close/>
                </a:path>
              </a:pathLst>
            </a:custGeom>
            <a:solidFill>
              <a:srgbClr val="5906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4" name="Полилиния: фигура 3493">
              <a:extLst>
                <a:ext uri="{FF2B5EF4-FFF2-40B4-BE49-F238E27FC236}">
                  <a16:creationId xmlns:a16="http://schemas.microsoft.com/office/drawing/2014/main" id="{E5671FF4-0EED-CC88-E2B3-E8FCC80A3CC5}"/>
                </a:ext>
              </a:extLst>
            </p:cNvPr>
            <p:cNvSpPr/>
            <p:nvPr/>
          </p:nvSpPr>
          <p:spPr>
            <a:xfrm>
              <a:off x="4569304" y="7409379"/>
              <a:ext cx="32874" cy="60192"/>
            </a:xfrm>
            <a:custGeom>
              <a:avLst/>
              <a:gdLst>
                <a:gd name="connsiteX0" fmla="*/ 27763 w 32874"/>
                <a:gd name="connsiteY0" fmla="*/ 57840 h 60192"/>
                <a:gd name="connsiteX1" fmla="*/ 4358 w 32874"/>
                <a:gd name="connsiteY1" fmla="*/ 24481 h 60192"/>
                <a:gd name="connsiteX2" fmla="*/ 2206 w 32874"/>
                <a:gd name="connsiteY2" fmla="*/ 2690 h 60192"/>
                <a:gd name="connsiteX3" fmla="*/ 7586 w 32874"/>
                <a:gd name="connsiteY3" fmla="*/ 0 h 60192"/>
                <a:gd name="connsiteX4" fmla="*/ 27494 w 32874"/>
                <a:gd name="connsiteY4" fmla="*/ 48963 h 60192"/>
                <a:gd name="connsiteX5" fmla="*/ 32874 w 32874"/>
                <a:gd name="connsiteY5" fmla="*/ 58109 h 60192"/>
                <a:gd name="connsiteX6" fmla="*/ 27763 w 32874"/>
                <a:gd name="connsiteY6" fmla="*/ 57840 h 60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74" h="60192">
                  <a:moveTo>
                    <a:pt x="27763" y="57840"/>
                  </a:moveTo>
                  <a:cubicBezTo>
                    <a:pt x="19154" y="47348"/>
                    <a:pt x="11083" y="36318"/>
                    <a:pt x="4358" y="24481"/>
                  </a:cubicBezTo>
                  <a:cubicBezTo>
                    <a:pt x="591" y="17487"/>
                    <a:pt x="-2099" y="10492"/>
                    <a:pt x="2206" y="2690"/>
                  </a:cubicBezTo>
                  <a:cubicBezTo>
                    <a:pt x="4089" y="1883"/>
                    <a:pt x="5972" y="1076"/>
                    <a:pt x="7586" y="0"/>
                  </a:cubicBezTo>
                  <a:cubicBezTo>
                    <a:pt x="8393" y="18563"/>
                    <a:pt x="18885" y="33359"/>
                    <a:pt x="27494" y="48963"/>
                  </a:cubicBezTo>
                  <a:cubicBezTo>
                    <a:pt x="29108" y="51922"/>
                    <a:pt x="30991" y="54881"/>
                    <a:pt x="32874" y="58109"/>
                  </a:cubicBezTo>
                  <a:cubicBezTo>
                    <a:pt x="30991" y="62683"/>
                    <a:pt x="29646" y="58378"/>
                    <a:pt x="27763" y="57840"/>
                  </a:cubicBezTo>
                  <a:close/>
                </a:path>
              </a:pathLst>
            </a:custGeom>
            <a:solidFill>
              <a:srgbClr val="5806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5" name="Полилиния: фигура 3494">
              <a:extLst>
                <a:ext uri="{FF2B5EF4-FFF2-40B4-BE49-F238E27FC236}">
                  <a16:creationId xmlns:a16="http://schemas.microsoft.com/office/drawing/2014/main" id="{48EA191D-1683-1B07-3209-530B7E970B37}"/>
                </a:ext>
              </a:extLst>
            </p:cNvPr>
            <p:cNvSpPr/>
            <p:nvPr/>
          </p:nvSpPr>
          <p:spPr>
            <a:xfrm>
              <a:off x="4728621" y="7411215"/>
              <a:ext cx="26565" cy="25114"/>
            </a:xfrm>
            <a:custGeom>
              <a:avLst/>
              <a:gdLst>
                <a:gd name="connsiteX0" fmla="*/ 1345 w 26565"/>
                <a:gd name="connsiteY0" fmla="*/ 3545 h 25114"/>
                <a:gd name="connsiteX1" fmla="*/ 0 w 26565"/>
                <a:gd name="connsiteY1" fmla="*/ 1931 h 25114"/>
                <a:gd name="connsiteX2" fmla="*/ 2421 w 26565"/>
                <a:gd name="connsiteY2" fmla="*/ 317 h 25114"/>
                <a:gd name="connsiteX3" fmla="*/ 21791 w 26565"/>
                <a:gd name="connsiteY3" fmla="*/ 16458 h 25114"/>
                <a:gd name="connsiteX4" fmla="*/ 26365 w 26565"/>
                <a:gd name="connsiteY4" fmla="*/ 23453 h 25114"/>
                <a:gd name="connsiteX5" fmla="*/ 18294 w 26565"/>
                <a:gd name="connsiteY5" fmla="*/ 23991 h 25114"/>
                <a:gd name="connsiteX6" fmla="*/ 3497 w 26565"/>
                <a:gd name="connsiteY6" fmla="*/ 12154 h 25114"/>
                <a:gd name="connsiteX7" fmla="*/ 1345 w 26565"/>
                <a:gd name="connsiteY7" fmla="*/ 3545 h 25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565" h="25114">
                  <a:moveTo>
                    <a:pt x="1345" y="3545"/>
                  </a:moveTo>
                  <a:cubicBezTo>
                    <a:pt x="807" y="3007"/>
                    <a:pt x="269" y="2469"/>
                    <a:pt x="0" y="1931"/>
                  </a:cubicBezTo>
                  <a:cubicBezTo>
                    <a:pt x="0" y="317"/>
                    <a:pt x="538" y="-490"/>
                    <a:pt x="2421" y="317"/>
                  </a:cubicBezTo>
                  <a:cubicBezTo>
                    <a:pt x="8878" y="5697"/>
                    <a:pt x="15334" y="11078"/>
                    <a:pt x="21791" y="16458"/>
                  </a:cubicBezTo>
                  <a:cubicBezTo>
                    <a:pt x="23943" y="18341"/>
                    <a:pt x="27441" y="20763"/>
                    <a:pt x="26365" y="23453"/>
                  </a:cubicBezTo>
                  <a:cubicBezTo>
                    <a:pt x="25019" y="26681"/>
                    <a:pt x="20984" y="24260"/>
                    <a:pt x="18294" y="23991"/>
                  </a:cubicBezTo>
                  <a:cubicBezTo>
                    <a:pt x="10761" y="23453"/>
                    <a:pt x="5650" y="19686"/>
                    <a:pt x="3497" y="12154"/>
                  </a:cubicBezTo>
                  <a:cubicBezTo>
                    <a:pt x="4304" y="8925"/>
                    <a:pt x="4035" y="5966"/>
                    <a:pt x="1345" y="3545"/>
                  </a:cubicBezTo>
                  <a:close/>
                </a:path>
              </a:pathLst>
            </a:custGeom>
            <a:solidFill>
              <a:srgbClr val="610B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6" name="Полилиния: фигура 3495">
              <a:extLst>
                <a:ext uri="{FF2B5EF4-FFF2-40B4-BE49-F238E27FC236}">
                  <a16:creationId xmlns:a16="http://schemas.microsoft.com/office/drawing/2014/main" id="{A3CEE176-871A-EC5B-0542-7A903B38C39F}"/>
                </a:ext>
              </a:extLst>
            </p:cNvPr>
            <p:cNvSpPr/>
            <p:nvPr/>
          </p:nvSpPr>
          <p:spPr>
            <a:xfrm>
              <a:off x="4710596" y="7399425"/>
              <a:ext cx="20176" cy="13451"/>
            </a:xfrm>
            <a:custGeom>
              <a:avLst/>
              <a:gdLst>
                <a:gd name="connsiteX0" fmla="*/ 20177 w 20176"/>
                <a:gd name="connsiteY0" fmla="*/ 11837 h 13451"/>
                <a:gd name="connsiteX1" fmla="*/ 17756 w 20176"/>
                <a:gd name="connsiteY1" fmla="*/ 13451 h 13451"/>
                <a:gd name="connsiteX2" fmla="*/ 0 w 20176"/>
                <a:gd name="connsiteY2" fmla="*/ 807 h 13451"/>
                <a:gd name="connsiteX3" fmla="*/ 5111 w 20176"/>
                <a:gd name="connsiteY3" fmla="*/ 0 h 13451"/>
                <a:gd name="connsiteX4" fmla="*/ 20177 w 20176"/>
                <a:gd name="connsiteY4" fmla="*/ 11837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76" h="13451">
                  <a:moveTo>
                    <a:pt x="20177" y="11837"/>
                  </a:moveTo>
                  <a:cubicBezTo>
                    <a:pt x="19370" y="12375"/>
                    <a:pt x="18563" y="12913"/>
                    <a:pt x="17756" y="13451"/>
                  </a:cubicBezTo>
                  <a:cubicBezTo>
                    <a:pt x="11837" y="9147"/>
                    <a:pt x="5919" y="5111"/>
                    <a:pt x="0" y="807"/>
                  </a:cubicBezTo>
                  <a:cubicBezTo>
                    <a:pt x="1883" y="807"/>
                    <a:pt x="3766" y="1614"/>
                    <a:pt x="5111" y="0"/>
                  </a:cubicBezTo>
                  <a:cubicBezTo>
                    <a:pt x="11030" y="2959"/>
                    <a:pt x="15872" y="7264"/>
                    <a:pt x="20177" y="11837"/>
                  </a:cubicBezTo>
                  <a:close/>
                </a:path>
              </a:pathLst>
            </a:custGeom>
            <a:solidFill>
              <a:srgbClr val="7D225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7" name="Полилиния: фигура 3496">
              <a:extLst>
                <a:ext uri="{FF2B5EF4-FFF2-40B4-BE49-F238E27FC236}">
                  <a16:creationId xmlns:a16="http://schemas.microsoft.com/office/drawing/2014/main" id="{520BD7A3-0C83-F014-D638-C63744BE5C75}"/>
                </a:ext>
              </a:extLst>
            </p:cNvPr>
            <p:cNvSpPr/>
            <p:nvPr/>
          </p:nvSpPr>
          <p:spPr>
            <a:xfrm>
              <a:off x="4597067" y="7467201"/>
              <a:ext cx="13720" cy="12125"/>
            </a:xfrm>
            <a:custGeom>
              <a:avLst/>
              <a:gdLst>
                <a:gd name="connsiteX0" fmla="*/ 0 w 13720"/>
                <a:gd name="connsiteY0" fmla="*/ 19 h 12125"/>
                <a:gd name="connsiteX1" fmla="*/ 5111 w 13720"/>
                <a:gd name="connsiteY1" fmla="*/ 288 h 12125"/>
                <a:gd name="connsiteX2" fmla="*/ 13720 w 13720"/>
                <a:gd name="connsiteY2" fmla="*/ 9973 h 12125"/>
                <a:gd name="connsiteX3" fmla="*/ 11299 w 13720"/>
                <a:gd name="connsiteY3" fmla="*/ 12125 h 12125"/>
                <a:gd name="connsiteX4" fmla="*/ 0 w 13720"/>
                <a:gd name="connsiteY4" fmla="*/ 19 h 12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20" h="12125">
                  <a:moveTo>
                    <a:pt x="0" y="19"/>
                  </a:moveTo>
                  <a:cubicBezTo>
                    <a:pt x="1883" y="-250"/>
                    <a:pt x="3228" y="2440"/>
                    <a:pt x="5111" y="288"/>
                  </a:cubicBezTo>
                  <a:cubicBezTo>
                    <a:pt x="8071" y="3516"/>
                    <a:pt x="10761" y="6745"/>
                    <a:pt x="13720" y="9973"/>
                  </a:cubicBezTo>
                  <a:cubicBezTo>
                    <a:pt x="12913" y="10780"/>
                    <a:pt x="12106" y="11318"/>
                    <a:pt x="11299" y="12125"/>
                  </a:cubicBezTo>
                  <a:cubicBezTo>
                    <a:pt x="7264" y="8359"/>
                    <a:pt x="2959" y="4862"/>
                    <a:pt x="0" y="19"/>
                  </a:cubicBezTo>
                  <a:close/>
                </a:path>
              </a:pathLst>
            </a:custGeom>
            <a:solidFill>
              <a:srgbClr val="66164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8" name="Полилиния: фигура 3497">
              <a:extLst>
                <a:ext uri="{FF2B5EF4-FFF2-40B4-BE49-F238E27FC236}">
                  <a16:creationId xmlns:a16="http://schemas.microsoft.com/office/drawing/2014/main" id="{0B1F4589-5F51-7FF6-2A0C-430000B5AE42}"/>
                </a:ext>
              </a:extLst>
            </p:cNvPr>
            <p:cNvSpPr/>
            <p:nvPr/>
          </p:nvSpPr>
          <p:spPr>
            <a:xfrm>
              <a:off x="4773010" y="7444353"/>
              <a:ext cx="11837" cy="7169"/>
            </a:xfrm>
            <a:custGeom>
              <a:avLst/>
              <a:gdLst>
                <a:gd name="connsiteX0" fmla="*/ 5919 w 11837"/>
                <a:gd name="connsiteY0" fmla="*/ 0 h 7169"/>
                <a:gd name="connsiteX1" fmla="*/ 11837 w 11837"/>
                <a:gd name="connsiteY1" fmla="*/ 6188 h 7169"/>
                <a:gd name="connsiteX2" fmla="*/ 0 w 11837"/>
                <a:gd name="connsiteY2" fmla="*/ 4573 h 7169"/>
                <a:gd name="connsiteX3" fmla="*/ 5919 w 11837"/>
                <a:gd name="connsiteY3" fmla="*/ 0 h 7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37" h="7169">
                  <a:moveTo>
                    <a:pt x="5919" y="0"/>
                  </a:moveTo>
                  <a:cubicBezTo>
                    <a:pt x="6726" y="3228"/>
                    <a:pt x="9685" y="4304"/>
                    <a:pt x="11837" y="6188"/>
                  </a:cubicBezTo>
                  <a:cubicBezTo>
                    <a:pt x="7533" y="7802"/>
                    <a:pt x="3766" y="7533"/>
                    <a:pt x="0" y="4573"/>
                  </a:cubicBezTo>
                  <a:cubicBezTo>
                    <a:pt x="1345" y="1883"/>
                    <a:pt x="2959" y="0"/>
                    <a:pt x="5919" y="0"/>
                  </a:cubicBezTo>
                  <a:close/>
                </a:path>
              </a:pathLst>
            </a:custGeom>
            <a:solidFill>
              <a:srgbClr val="FDF1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99" name="Полилиния: фигура 3498">
              <a:extLst>
                <a:ext uri="{FF2B5EF4-FFF2-40B4-BE49-F238E27FC236}">
                  <a16:creationId xmlns:a16="http://schemas.microsoft.com/office/drawing/2014/main" id="{93EC41F4-514A-8C96-241C-72330AD06574}"/>
                </a:ext>
              </a:extLst>
            </p:cNvPr>
            <p:cNvSpPr/>
            <p:nvPr/>
          </p:nvSpPr>
          <p:spPr>
            <a:xfrm>
              <a:off x="4729639" y="7414760"/>
              <a:ext cx="5908" cy="8608"/>
            </a:xfrm>
            <a:custGeom>
              <a:avLst/>
              <a:gdLst>
                <a:gd name="connsiteX0" fmla="*/ 327 w 5908"/>
                <a:gd name="connsiteY0" fmla="*/ 0 h 8608"/>
                <a:gd name="connsiteX1" fmla="*/ 2479 w 5908"/>
                <a:gd name="connsiteY1" fmla="*/ 1076 h 8608"/>
                <a:gd name="connsiteX2" fmla="*/ 2479 w 5908"/>
                <a:gd name="connsiteY2" fmla="*/ 8609 h 8608"/>
                <a:gd name="connsiteX3" fmla="*/ 327 w 5908"/>
                <a:gd name="connsiteY3" fmla="*/ 0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08" h="8608">
                  <a:moveTo>
                    <a:pt x="327" y="0"/>
                  </a:moveTo>
                  <a:cubicBezTo>
                    <a:pt x="1134" y="269"/>
                    <a:pt x="1672" y="807"/>
                    <a:pt x="2479" y="1076"/>
                  </a:cubicBezTo>
                  <a:cubicBezTo>
                    <a:pt x="7052" y="3497"/>
                    <a:pt x="7052" y="5919"/>
                    <a:pt x="2479" y="8609"/>
                  </a:cubicBezTo>
                  <a:cubicBezTo>
                    <a:pt x="2210" y="5649"/>
                    <a:pt x="-1019" y="3497"/>
                    <a:pt x="327" y="0"/>
                  </a:cubicBezTo>
                  <a:close/>
                </a:path>
              </a:pathLst>
            </a:custGeom>
            <a:solidFill>
              <a:srgbClr val="7D225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0" name="Полилиния: фигура 3499">
              <a:extLst>
                <a:ext uri="{FF2B5EF4-FFF2-40B4-BE49-F238E27FC236}">
                  <a16:creationId xmlns:a16="http://schemas.microsoft.com/office/drawing/2014/main" id="{AC65529F-1B87-9F0C-8771-22939148A8EB}"/>
                </a:ext>
              </a:extLst>
            </p:cNvPr>
            <p:cNvSpPr/>
            <p:nvPr/>
          </p:nvSpPr>
          <p:spPr>
            <a:xfrm>
              <a:off x="4781081" y="7440048"/>
              <a:ext cx="5111" cy="3635"/>
            </a:xfrm>
            <a:custGeom>
              <a:avLst/>
              <a:gdLst>
                <a:gd name="connsiteX0" fmla="*/ 269 w 5111"/>
                <a:gd name="connsiteY0" fmla="*/ 0 h 3635"/>
                <a:gd name="connsiteX1" fmla="*/ 5111 w 5111"/>
                <a:gd name="connsiteY1" fmla="*/ 2959 h 3635"/>
                <a:gd name="connsiteX2" fmla="*/ 0 w 5111"/>
                <a:gd name="connsiteY2" fmla="*/ 3228 h 3635"/>
                <a:gd name="connsiteX3" fmla="*/ 269 w 5111"/>
                <a:gd name="connsiteY3" fmla="*/ 0 h 3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" h="3635">
                  <a:moveTo>
                    <a:pt x="269" y="0"/>
                  </a:moveTo>
                  <a:cubicBezTo>
                    <a:pt x="2152" y="269"/>
                    <a:pt x="3766" y="1345"/>
                    <a:pt x="5111" y="2959"/>
                  </a:cubicBezTo>
                  <a:cubicBezTo>
                    <a:pt x="3497" y="4304"/>
                    <a:pt x="1614" y="3228"/>
                    <a:pt x="0" y="3228"/>
                  </a:cubicBezTo>
                  <a:cubicBezTo>
                    <a:pt x="0" y="2152"/>
                    <a:pt x="269" y="1076"/>
                    <a:pt x="269" y="0"/>
                  </a:cubicBezTo>
                  <a:close/>
                </a:path>
              </a:pathLst>
            </a:custGeom>
            <a:solidFill>
              <a:srgbClr val="CD93A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1" name="Полилиния: фигура 3500">
              <a:extLst>
                <a:ext uri="{FF2B5EF4-FFF2-40B4-BE49-F238E27FC236}">
                  <a16:creationId xmlns:a16="http://schemas.microsoft.com/office/drawing/2014/main" id="{639A64CB-52B5-5A10-16B4-5D11BE34D86B}"/>
                </a:ext>
              </a:extLst>
            </p:cNvPr>
            <p:cNvSpPr/>
            <p:nvPr/>
          </p:nvSpPr>
          <p:spPr>
            <a:xfrm>
              <a:off x="4694856" y="7607651"/>
              <a:ext cx="71873" cy="36789"/>
            </a:xfrm>
            <a:custGeom>
              <a:avLst/>
              <a:gdLst>
                <a:gd name="connsiteX0" fmla="*/ 54749 w 71873"/>
                <a:gd name="connsiteY0" fmla="*/ 1614 h 36789"/>
                <a:gd name="connsiteX1" fmla="*/ 69545 w 71873"/>
                <a:gd name="connsiteY1" fmla="*/ 0 h 36789"/>
                <a:gd name="connsiteX2" fmla="*/ 62820 w 71873"/>
                <a:gd name="connsiteY2" fmla="*/ 19370 h 36789"/>
                <a:gd name="connsiteX3" fmla="*/ 55018 w 71873"/>
                <a:gd name="connsiteY3" fmla="*/ 23405 h 36789"/>
                <a:gd name="connsiteX4" fmla="*/ 40760 w 71873"/>
                <a:gd name="connsiteY4" fmla="*/ 29324 h 36789"/>
                <a:gd name="connsiteX5" fmla="*/ 4979 w 71873"/>
                <a:gd name="connsiteY5" fmla="*/ 36318 h 36789"/>
                <a:gd name="connsiteX6" fmla="*/ 137 w 71873"/>
                <a:gd name="connsiteY6" fmla="*/ 35242 h 36789"/>
                <a:gd name="connsiteX7" fmla="*/ 3903 w 71873"/>
                <a:gd name="connsiteY7" fmla="*/ 32014 h 36789"/>
                <a:gd name="connsiteX8" fmla="*/ 29999 w 71873"/>
                <a:gd name="connsiteY8" fmla="*/ 13720 h 36789"/>
                <a:gd name="connsiteX9" fmla="*/ 54749 w 71873"/>
                <a:gd name="connsiteY9" fmla="*/ 1614 h 36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1873" h="36789">
                  <a:moveTo>
                    <a:pt x="54749" y="1614"/>
                  </a:moveTo>
                  <a:cubicBezTo>
                    <a:pt x="59860" y="3228"/>
                    <a:pt x="64703" y="1883"/>
                    <a:pt x="69545" y="0"/>
                  </a:cubicBezTo>
                  <a:cubicBezTo>
                    <a:pt x="73850" y="9954"/>
                    <a:pt x="72505" y="13989"/>
                    <a:pt x="62820" y="19370"/>
                  </a:cubicBezTo>
                  <a:cubicBezTo>
                    <a:pt x="60129" y="20715"/>
                    <a:pt x="57708" y="22060"/>
                    <a:pt x="55018" y="23405"/>
                  </a:cubicBezTo>
                  <a:cubicBezTo>
                    <a:pt x="51252" y="27710"/>
                    <a:pt x="46140" y="29055"/>
                    <a:pt x="40760" y="29324"/>
                  </a:cubicBezTo>
                  <a:cubicBezTo>
                    <a:pt x="29192" y="33090"/>
                    <a:pt x="17085" y="34704"/>
                    <a:pt x="4979" y="36318"/>
                  </a:cubicBezTo>
                  <a:cubicBezTo>
                    <a:pt x="3096" y="36587"/>
                    <a:pt x="675" y="37664"/>
                    <a:pt x="137" y="35242"/>
                  </a:cubicBezTo>
                  <a:cubicBezTo>
                    <a:pt x="-670" y="32821"/>
                    <a:pt x="2289" y="32552"/>
                    <a:pt x="3903" y="32014"/>
                  </a:cubicBezTo>
                  <a:cubicBezTo>
                    <a:pt x="13857" y="27710"/>
                    <a:pt x="19507" y="17487"/>
                    <a:pt x="29999" y="13720"/>
                  </a:cubicBezTo>
                  <a:cubicBezTo>
                    <a:pt x="38607" y="10492"/>
                    <a:pt x="46409" y="5650"/>
                    <a:pt x="54749" y="1614"/>
                  </a:cubicBezTo>
                  <a:close/>
                </a:path>
              </a:pathLst>
            </a:custGeom>
            <a:solidFill>
              <a:srgbClr val="5503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2" name="Полилиния: фигура 3501">
              <a:extLst>
                <a:ext uri="{FF2B5EF4-FFF2-40B4-BE49-F238E27FC236}">
                  <a16:creationId xmlns:a16="http://schemas.microsoft.com/office/drawing/2014/main" id="{97800B8E-F3B7-82B3-0B76-8EBD4C9A2368}"/>
                </a:ext>
              </a:extLst>
            </p:cNvPr>
            <p:cNvSpPr/>
            <p:nvPr/>
          </p:nvSpPr>
          <p:spPr>
            <a:xfrm>
              <a:off x="4473316" y="7570336"/>
              <a:ext cx="51921" cy="33593"/>
            </a:xfrm>
            <a:custGeom>
              <a:avLst/>
              <a:gdLst>
                <a:gd name="connsiteX0" fmla="*/ 29324 w 51921"/>
                <a:gd name="connsiteY0" fmla="*/ 16062 h 33593"/>
                <a:gd name="connsiteX1" fmla="*/ 51922 w 51921"/>
                <a:gd name="connsiteY1" fmla="*/ 32741 h 33593"/>
                <a:gd name="connsiteX2" fmla="*/ 46810 w 51921"/>
                <a:gd name="connsiteY2" fmla="*/ 32741 h 33593"/>
                <a:gd name="connsiteX3" fmla="*/ 3497 w 51921"/>
                <a:gd name="connsiteY3" fmla="*/ 12565 h 33593"/>
                <a:gd name="connsiteX4" fmla="*/ 0 w 51921"/>
                <a:gd name="connsiteY4" fmla="*/ 2072 h 33593"/>
                <a:gd name="connsiteX5" fmla="*/ 5650 w 51921"/>
                <a:gd name="connsiteY5" fmla="*/ 1804 h 33593"/>
                <a:gd name="connsiteX6" fmla="*/ 29324 w 51921"/>
                <a:gd name="connsiteY6" fmla="*/ 16062 h 33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921" h="33593">
                  <a:moveTo>
                    <a:pt x="29324" y="16062"/>
                  </a:moveTo>
                  <a:cubicBezTo>
                    <a:pt x="36856" y="21711"/>
                    <a:pt x="43313" y="28437"/>
                    <a:pt x="51922" y="32741"/>
                  </a:cubicBezTo>
                  <a:cubicBezTo>
                    <a:pt x="50039" y="34356"/>
                    <a:pt x="48425" y="33279"/>
                    <a:pt x="46810" y="32741"/>
                  </a:cubicBezTo>
                  <a:cubicBezTo>
                    <a:pt x="31745" y="27630"/>
                    <a:pt x="17218" y="20904"/>
                    <a:pt x="3497" y="12565"/>
                  </a:cubicBezTo>
                  <a:cubicBezTo>
                    <a:pt x="1076" y="9605"/>
                    <a:pt x="0" y="5839"/>
                    <a:pt x="0" y="2072"/>
                  </a:cubicBezTo>
                  <a:cubicBezTo>
                    <a:pt x="1614" y="-1963"/>
                    <a:pt x="4304" y="996"/>
                    <a:pt x="5650" y="1804"/>
                  </a:cubicBezTo>
                  <a:cubicBezTo>
                    <a:pt x="13720" y="6108"/>
                    <a:pt x="22329" y="9874"/>
                    <a:pt x="29324" y="16062"/>
                  </a:cubicBezTo>
                  <a:close/>
                </a:path>
              </a:pathLst>
            </a:custGeom>
            <a:solidFill>
              <a:srgbClr val="5805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3" name="Полилиния: фигура 3502">
              <a:extLst>
                <a:ext uri="{FF2B5EF4-FFF2-40B4-BE49-F238E27FC236}">
                  <a16:creationId xmlns:a16="http://schemas.microsoft.com/office/drawing/2014/main" id="{F39B5935-6B05-E4D2-3EB7-0997CD48F9CC}"/>
                </a:ext>
              </a:extLst>
            </p:cNvPr>
            <p:cNvSpPr/>
            <p:nvPr/>
          </p:nvSpPr>
          <p:spPr>
            <a:xfrm>
              <a:off x="4735615" y="7631056"/>
              <a:ext cx="17217" cy="8339"/>
            </a:xfrm>
            <a:custGeom>
              <a:avLst/>
              <a:gdLst>
                <a:gd name="connsiteX0" fmla="*/ 0 w 17217"/>
                <a:gd name="connsiteY0" fmla="*/ 5919 h 8339"/>
                <a:gd name="connsiteX1" fmla="*/ 14258 w 17217"/>
                <a:gd name="connsiteY1" fmla="*/ 0 h 8339"/>
                <a:gd name="connsiteX2" fmla="*/ 17218 w 17217"/>
                <a:gd name="connsiteY2" fmla="*/ 1883 h 8339"/>
                <a:gd name="connsiteX3" fmla="*/ 3228 w 17217"/>
                <a:gd name="connsiteY3" fmla="*/ 8340 h 8339"/>
                <a:gd name="connsiteX4" fmla="*/ 0 w 17217"/>
                <a:gd name="connsiteY4" fmla="*/ 5919 h 8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217" h="8339">
                  <a:moveTo>
                    <a:pt x="0" y="5919"/>
                  </a:moveTo>
                  <a:cubicBezTo>
                    <a:pt x="4842" y="4035"/>
                    <a:pt x="9685" y="1883"/>
                    <a:pt x="14258" y="0"/>
                  </a:cubicBezTo>
                  <a:cubicBezTo>
                    <a:pt x="14796" y="1345"/>
                    <a:pt x="15872" y="1614"/>
                    <a:pt x="17218" y="1883"/>
                  </a:cubicBezTo>
                  <a:cubicBezTo>
                    <a:pt x="12644" y="4035"/>
                    <a:pt x="7802" y="6188"/>
                    <a:pt x="3228" y="8340"/>
                  </a:cubicBezTo>
                  <a:cubicBezTo>
                    <a:pt x="2690" y="6726"/>
                    <a:pt x="1345" y="6457"/>
                    <a:pt x="0" y="5919"/>
                  </a:cubicBezTo>
                  <a:close/>
                </a:path>
              </a:pathLst>
            </a:custGeom>
            <a:solidFill>
              <a:srgbClr val="9B3A7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4" name="Полилиния: фигура 3503">
              <a:extLst>
                <a:ext uri="{FF2B5EF4-FFF2-40B4-BE49-F238E27FC236}">
                  <a16:creationId xmlns:a16="http://schemas.microsoft.com/office/drawing/2014/main" id="{6A869558-B641-8C76-3B57-A25B6244DC84}"/>
                </a:ext>
              </a:extLst>
            </p:cNvPr>
            <p:cNvSpPr/>
            <p:nvPr/>
          </p:nvSpPr>
          <p:spPr>
            <a:xfrm>
              <a:off x="4809829" y="7615486"/>
              <a:ext cx="21502" cy="27614"/>
            </a:xfrm>
            <a:custGeom>
              <a:avLst/>
              <a:gdLst>
                <a:gd name="connsiteX0" fmla="*/ 1113 w 21502"/>
                <a:gd name="connsiteY0" fmla="*/ 27138 h 27614"/>
                <a:gd name="connsiteX1" fmla="*/ 306 w 21502"/>
                <a:gd name="connsiteY1" fmla="*/ 22026 h 27614"/>
                <a:gd name="connsiteX2" fmla="*/ 12413 w 21502"/>
                <a:gd name="connsiteY2" fmla="*/ 2926 h 27614"/>
                <a:gd name="connsiteX3" fmla="*/ 18331 w 21502"/>
                <a:gd name="connsiteY3" fmla="*/ 773 h 27614"/>
                <a:gd name="connsiteX4" fmla="*/ 20752 w 21502"/>
                <a:gd name="connsiteY4" fmla="*/ 8306 h 27614"/>
                <a:gd name="connsiteX5" fmla="*/ 9991 w 21502"/>
                <a:gd name="connsiteY5" fmla="*/ 21488 h 27614"/>
                <a:gd name="connsiteX6" fmla="*/ 6494 w 21502"/>
                <a:gd name="connsiteY6" fmla="*/ 25255 h 27614"/>
                <a:gd name="connsiteX7" fmla="*/ 1113 w 21502"/>
                <a:gd name="connsiteY7" fmla="*/ 27138 h 27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502" h="27614">
                  <a:moveTo>
                    <a:pt x="1113" y="27138"/>
                  </a:moveTo>
                  <a:cubicBezTo>
                    <a:pt x="-501" y="25793"/>
                    <a:pt x="37" y="23910"/>
                    <a:pt x="306" y="22026"/>
                  </a:cubicBezTo>
                  <a:cubicBezTo>
                    <a:pt x="2728" y="14494"/>
                    <a:pt x="8108" y="9113"/>
                    <a:pt x="12413" y="2926"/>
                  </a:cubicBezTo>
                  <a:cubicBezTo>
                    <a:pt x="14027" y="773"/>
                    <a:pt x="15641" y="-1110"/>
                    <a:pt x="18331" y="773"/>
                  </a:cubicBezTo>
                  <a:cubicBezTo>
                    <a:pt x="21290" y="2657"/>
                    <a:pt x="22366" y="5078"/>
                    <a:pt x="20752" y="8306"/>
                  </a:cubicBezTo>
                  <a:cubicBezTo>
                    <a:pt x="18331" y="13687"/>
                    <a:pt x="13489" y="17184"/>
                    <a:pt x="9991" y="21488"/>
                  </a:cubicBezTo>
                  <a:cubicBezTo>
                    <a:pt x="9184" y="23103"/>
                    <a:pt x="8377" y="24717"/>
                    <a:pt x="6494" y="25255"/>
                  </a:cubicBezTo>
                  <a:cubicBezTo>
                    <a:pt x="4611" y="25793"/>
                    <a:pt x="3804" y="28752"/>
                    <a:pt x="1113" y="27138"/>
                  </a:cubicBezTo>
                  <a:close/>
                </a:path>
              </a:pathLst>
            </a:custGeom>
            <a:solidFill>
              <a:srgbClr val="A9458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5" name="Полилиния: фигура 3504">
              <a:extLst>
                <a:ext uri="{FF2B5EF4-FFF2-40B4-BE49-F238E27FC236}">
                  <a16:creationId xmlns:a16="http://schemas.microsoft.com/office/drawing/2014/main" id="{1EC36D7C-B0F5-08F9-186C-1E8F7BC3A6BE}"/>
                </a:ext>
              </a:extLst>
            </p:cNvPr>
            <p:cNvSpPr/>
            <p:nvPr/>
          </p:nvSpPr>
          <p:spPr>
            <a:xfrm>
              <a:off x="4593032" y="7708680"/>
              <a:ext cx="63489" cy="10243"/>
            </a:xfrm>
            <a:custGeom>
              <a:avLst/>
              <a:gdLst>
                <a:gd name="connsiteX0" fmla="*/ 0 w 63489"/>
                <a:gd name="connsiteY0" fmla="*/ 1200 h 10243"/>
                <a:gd name="connsiteX1" fmla="*/ 7802 w 63489"/>
                <a:gd name="connsiteY1" fmla="*/ 662 h 10243"/>
                <a:gd name="connsiteX2" fmla="*/ 47079 w 63489"/>
                <a:gd name="connsiteY2" fmla="*/ 6043 h 10243"/>
                <a:gd name="connsiteX3" fmla="*/ 55688 w 63489"/>
                <a:gd name="connsiteY3" fmla="*/ 5773 h 10243"/>
                <a:gd name="connsiteX4" fmla="*/ 55688 w 63489"/>
                <a:gd name="connsiteY4" fmla="*/ 5773 h 10243"/>
                <a:gd name="connsiteX5" fmla="*/ 63490 w 63489"/>
                <a:gd name="connsiteY5" fmla="*/ 8464 h 10243"/>
                <a:gd name="connsiteX6" fmla="*/ 0 w 63489"/>
                <a:gd name="connsiteY6" fmla="*/ 1200 h 10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489" h="10243">
                  <a:moveTo>
                    <a:pt x="0" y="1200"/>
                  </a:moveTo>
                  <a:cubicBezTo>
                    <a:pt x="2421" y="-952"/>
                    <a:pt x="5111" y="393"/>
                    <a:pt x="7802" y="662"/>
                  </a:cubicBezTo>
                  <a:cubicBezTo>
                    <a:pt x="20984" y="2276"/>
                    <a:pt x="33897" y="4428"/>
                    <a:pt x="47079" y="6043"/>
                  </a:cubicBezTo>
                  <a:cubicBezTo>
                    <a:pt x="49770" y="6312"/>
                    <a:pt x="52998" y="7926"/>
                    <a:pt x="55688" y="5773"/>
                  </a:cubicBezTo>
                  <a:lnTo>
                    <a:pt x="55688" y="5773"/>
                  </a:lnTo>
                  <a:cubicBezTo>
                    <a:pt x="58647" y="5773"/>
                    <a:pt x="62145" y="4159"/>
                    <a:pt x="63490" y="8464"/>
                  </a:cubicBezTo>
                  <a:cubicBezTo>
                    <a:pt x="41430" y="13306"/>
                    <a:pt x="20715" y="7388"/>
                    <a:pt x="0" y="1200"/>
                  </a:cubicBezTo>
                  <a:close/>
                </a:path>
              </a:pathLst>
            </a:custGeom>
            <a:solidFill>
              <a:srgbClr val="A03D7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6" name="Полилиния: фигура 3505">
              <a:extLst>
                <a:ext uri="{FF2B5EF4-FFF2-40B4-BE49-F238E27FC236}">
                  <a16:creationId xmlns:a16="http://schemas.microsoft.com/office/drawing/2014/main" id="{7F2A89A7-0127-0338-B5C4-22473153BDFF}"/>
                </a:ext>
              </a:extLst>
            </p:cNvPr>
            <p:cNvSpPr/>
            <p:nvPr/>
          </p:nvSpPr>
          <p:spPr>
            <a:xfrm>
              <a:off x="4648720" y="7712840"/>
              <a:ext cx="23698" cy="4304"/>
            </a:xfrm>
            <a:custGeom>
              <a:avLst/>
              <a:gdLst>
                <a:gd name="connsiteX0" fmla="*/ 7802 w 23698"/>
                <a:gd name="connsiteY0" fmla="*/ 4304 h 4304"/>
                <a:gd name="connsiteX1" fmla="*/ 0 w 23698"/>
                <a:gd name="connsiteY1" fmla="*/ 1614 h 4304"/>
                <a:gd name="connsiteX2" fmla="*/ 23405 w 23698"/>
                <a:gd name="connsiteY2" fmla="*/ 0 h 4304"/>
                <a:gd name="connsiteX3" fmla="*/ 23136 w 23698"/>
                <a:gd name="connsiteY3" fmla="*/ 1614 h 4304"/>
                <a:gd name="connsiteX4" fmla="*/ 7802 w 23698"/>
                <a:gd name="connsiteY4" fmla="*/ 4304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98" h="4304">
                  <a:moveTo>
                    <a:pt x="7802" y="4304"/>
                  </a:moveTo>
                  <a:cubicBezTo>
                    <a:pt x="5919" y="1076"/>
                    <a:pt x="2690" y="2690"/>
                    <a:pt x="0" y="1614"/>
                  </a:cubicBezTo>
                  <a:cubicBezTo>
                    <a:pt x="7802" y="1076"/>
                    <a:pt x="15603" y="538"/>
                    <a:pt x="23405" y="0"/>
                  </a:cubicBezTo>
                  <a:cubicBezTo>
                    <a:pt x="23943" y="538"/>
                    <a:pt x="23674" y="1076"/>
                    <a:pt x="23136" y="1614"/>
                  </a:cubicBezTo>
                  <a:cubicBezTo>
                    <a:pt x="18025" y="2421"/>
                    <a:pt x="12913" y="3228"/>
                    <a:pt x="7802" y="4304"/>
                  </a:cubicBezTo>
                  <a:close/>
                </a:path>
              </a:pathLst>
            </a:custGeom>
            <a:solidFill>
              <a:srgbClr val="7E235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7" name="Полилиния: фигура 3506">
              <a:extLst>
                <a:ext uri="{FF2B5EF4-FFF2-40B4-BE49-F238E27FC236}">
                  <a16:creationId xmlns:a16="http://schemas.microsoft.com/office/drawing/2014/main" id="{508B8053-87FA-2431-29E7-B273E61F18A7}"/>
                </a:ext>
              </a:extLst>
            </p:cNvPr>
            <p:cNvSpPr/>
            <p:nvPr/>
          </p:nvSpPr>
          <p:spPr>
            <a:xfrm>
              <a:off x="4761442" y="7683247"/>
              <a:ext cx="7532" cy="6456"/>
            </a:xfrm>
            <a:custGeom>
              <a:avLst/>
              <a:gdLst>
                <a:gd name="connsiteX0" fmla="*/ 7533 w 7532"/>
                <a:gd name="connsiteY0" fmla="*/ 0 h 6456"/>
                <a:gd name="connsiteX1" fmla="*/ 7264 w 7532"/>
                <a:gd name="connsiteY1" fmla="*/ 1883 h 6456"/>
                <a:gd name="connsiteX2" fmla="*/ 0 w 7532"/>
                <a:gd name="connsiteY2" fmla="*/ 6457 h 6456"/>
                <a:gd name="connsiteX3" fmla="*/ 7533 w 7532"/>
                <a:gd name="connsiteY3" fmla="*/ 0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32" h="6456">
                  <a:moveTo>
                    <a:pt x="7533" y="0"/>
                  </a:moveTo>
                  <a:cubicBezTo>
                    <a:pt x="7533" y="538"/>
                    <a:pt x="7264" y="1076"/>
                    <a:pt x="7264" y="1883"/>
                  </a:cubicBezTo>
                  <a:cubicBezTo>
                    <a:pt x="5650" y="4035"/>
                    <a:pt x="3766" y="5650"/>
                    <a:pt x="0" y="6457"/>
                  </a:cubicBezTo>
                  <a:cubicBezTo>
                    <a:pt x="1883" y="2690"/>
                    <a:pt x="4573" y="1345"/>
                    <a:pt x="7533" y="0"/>
                  </a:cubicBezTo>
                  <a:close/>
                </a:path>
              </a:pathLst>
            </a:custGeom>
            <a:solidFill>
              <a:srgbClr val="781E5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8" name="Полилиния: фигура 3507">
              <a:extLst>
                <a:ext uri="{FF2B5EF4-FFF2-40B4-BE49-F238E27FC236}">
                  <a16:creationId xmlns:a16="http://schemas.microsoft.com/office/drawing/2014/main" id="{CABA8B56-2DD5-D0F2-A63A-81FF53C03F6E}"/>
                </a:ext>
              </a:extLst>
            </p:cNvPr>
            <p:cNvSpPr/>
            <p:nvPr/>
          </p:nvSpPr>
          <p:spPr>
            <a:xfrm>
              <a:off x="4815545" y="7636975"/>
              <a:ext cx="7504" cy="5111"/>
            </a:xfrm>
            <a:custGeom>
              <a:avLst/>
              <a:gdLst>
                <a:gd name="connsiteX0" fmla="*/ 509 w 7504"/>
                <a:gd name="connsiteY0" fmla="*/ 2959 h 5111"/>
                <a:gd name="connsiteX1" fmla="*/ 4276 w 7504"/>
                <a:gd name="connsiteY1" fmla="*/ 0 h 5111"/>
                <a:gd name="connsiteX2" fmla="*/ 7504 w 7504"/>
                <a:gd name="connsiteY2" fmla="*/ 2421 h 5111"/>
                <a:gd name="connsiteX3" fmla="*/ 509 w 7504"/>
                <a:gd name="connsiteY3" fmla="*/ 5112 h 5111"/>
                <a:gd name="connsiteX4" fmla="*/ 509 w 7504"/>
                <a:gd name="connsiteY4" fmla="*/ 2959 h 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04" h="5111">
                  <a:moveTo>
                    <a:pt x="509" y="2959"/>
                  </a:moveTo>
                  <a:cubicBezTo>
                    <a:pt x="1854" y="1883"/>
                    <a:pt x="2931" y="1076"/>
                    <a:pt x="4276" y="0"/>
                  </a:cubicBezTo>
                  <a:cubicBezTo>
                    <a:pt x="4814" y="1614"/>
                    <a:pt x="5890" y="2152"/>
                    <a:pt x="7504" y="2421"/>
                  </a:cubicBezTo>
                  <a:cubicBezTo>
                    <a:pt x="5621" y="4304"/>
                    <a:pt x="3200" y="4573"/>
                    <a:pt x="509" y="5112"/>
                  </a:cubicBezTo>
                  <a:cubicBezTo>
                    <a:pt x="-298" y="4304"/>
                    <a:pt x="-29" y="3766"/>
                    <a:pt x="509" y="2959"/>
                  </a:cubicBezTo>
                  <a:close/>
                </a:path>
              </a:pathLst>
            </a:custGeom>
            <a:solidFill>
              <a:srgbClr val="650E3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09" name="Полилиния: фигура 3508">
              <a:extLst>
                <a:ext uri="{FF2B5EF4-FFF2-40B4-BE49-F238E27FC236}">
                  <a16:creationId xmlns:a16="http://schemas.microsoft.com/office/drawing/2014/main" id="{729FACE0-66B6-DA10-7E29-74FD153F07AD}"/>
                </a:ext>
              </a:extLst>
            </p:cNvPr>
            <p:cNvSpPr/>
            <p:nvPr/>
          </p:nvSpPr>
          <p:spPr>
            <a:xfrm>
              <a:off x="4671856" y="7711324"/>
              <a:ext cx="5380" cy="2982"/>
            </a:xfrm>
            <a:custGeom>
              <a:avLst/>
              <a:gdLst>
                <a:gd name="connsiteX0" fmla="*/ 0 w 5380"/>
                <a:gd name="connsiteY0" fmla="*/ 2861 h 2982"/>
                <a:gd name="connsiteX1" fmla="*/ 269 w 5380"/>
                <a:gd name="connsiteY1" fmla="*/ 1247 h 2982"/>
                <a:gd name="connsiteX2" fmla="*/ 5381 w 5380"/>
                <a:gd name="connsiteY2" fmla="*/ 978 h 2982"/>
                <a:gd name="connsiteX3" fmla="*/ 0 w 5380"/>
                <a:gd name="connsiteY3" fmla="*/ 2861 h 2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0" h="2982">
                  <a:moveTo>
                    <a:pt x="0" y="2861"/>
                  </a:moveTo>
                  <a:cubicBezTo>
                    <a:pt x="0" y="2323"/>
                    <a:pt x="269" y="1785"/>
                    <a:pt x="269" y="1247"/>
                  </a:cubicBezTo>
                  <a:cubicBezTo>
                    <a:pt x="1883" y="-368"/>
                    <a:pt x="3497" y="-368"/>
                    <a:pt x="5381" y="978"/>
                  </a:cubicBezTo>
                  <a:cubicBezTo>
                    <a:pt x="4035" y="3130"/>
                    <a:pt x="2152" y="3130"/>
                    <a:pt x="0" y="2861"/>
                  </a:cubicBezTo>
                  <a:close/>
                </a:path>
              </a:pathLst>
            </a:custGeom>
            <a:solidFill>
              <a:srgbClr val="67104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0" name="Полилиния: фигура 3509">
              <a:extLst>
                <a:ext uri="{FF2B5EF4-FFF2-40B4-BE49-F238E27FC236}">
                  <a16:creationId xmlns:a16="http://schemas.microsoft.com/office/drawing/2014/main" id="{635CC48B-5A32-36FD-FC5D-6E5A98848699}"/>
                </a:ext>
              </a:extLst>
            </p:cNvPr>
            <p:cNvSpPr/>
            <p:nvPr/>
          </p:nvSpPr>
          <p:spPr>
            <a:xfrm>
              <a:off x="4657329" y="7683785"/>
              <a:ext cx="46810" cy="7971"/>
            </a:xfrm>
            <a:custGeom>
              <a:avLst/>
              <a:gdLst>
                <a:gd name="connsiteX0" fmla="*/ 43851 w 46810"/>
                <a:gd name="connsiteY0" fmla="*/ 0 h 7971"/>
                <a:gd name="connsiteX1" fmla="*/ 46810 w 46810"/>
                <a:gd name="connsiteY1" fmla="*/ 1883 h 7971"/>
                <a:gd name="connsiteX2" fmla="*/ 4573 w 46810"/>
                <a:gd name="connsiteY2" fmla="*/ 7533 h 7971"/>
                <a:gd name="connsiteX3" fmla="*/ 0 w 46810"/>
                <a:gd name="connsiteY3" fmla="*/ 5381 h 7971"/>
                <a:gd name="connsiteX4" fmla="*/ 43851 w 46810"/>
                <a:gd name="connsiteY4" fmla="*/ 0 h 7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10" h="7971">
                  <a:moveTo>
                    <a:pt x="43851" y="0"/>
                  </a:moveTo>
                  <a:cubicBezTo>
                    <a:pt x="44389" y="1345"/>
                    <a:pt x="45734" y="1614"/>
                    <a:pt x="46810" y="1883"/>
                  </a:cubicBezTo>
                  <a:cubicBezTo>
                    <a:pt x="33090" y="5649"/>
                    <a:pt x="18832" y="7264"/>
                    <a:pt x="4573" y="7533"/>
                  </a:cubicBezTo>
                  <a:cubicBezTo>
                    <a:pt x="2690" y="7533"/>
                    <a:pt x="0" y="9416"/>
                    <a:pt x="0" y="5381"/>
                  </a:cubicBezTo>
                  <a:cubicBezTo>
                    <a:pt x="14796" y="5381"/>
                    <a:pt x="29324" y="2959"/>
                    <a:pt x="43851" y="0"/>
                  </a:cubicBezTo>
                  <a:close/>
                </a:path>
              </a:pathLst>
            </a:custGeom>
            <a:solidFill>
              <a:srgbClr val="8A2D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1" name="Полилиния: фигура 3510">
              <a:extLst>
                <a:ext uri="{FF2B5EF4-FFF2-40B4-BE49-F238E27FC236}">
                  <a16:creationId xmlns:a16="http://schemas.microsoft.com/office/drawing/2014/main" id="{210B1539-2379-5F3D-FB78-2D5C1046FA07}"/>
                </a:ext>
              </a:extLst>
            </p:cNvPr>
            <p:cNvSpPr/>
            <p:nvPr/>
          </p:nvSpPr>
          <p:spPr>
            <a:xfrm>
              <a:off x="4634193" y="7689165"/>
              <a:ext cx="27709" cy="2840"/>
            </a:xfrm>
            <a:custGeom>
              <a:avLst/>
              <a:gdLst>
                <a:gd name="connsiteX0" fmla="*/ 23136 w 27709"/>
                <a:gd name="connsiteY0" fmla="*/ 0 h 2840"/>
                <a:gd name="connsiteX1" fmla="*/ 27710 w 27709"/>
                <a:gd name="connsiteY1" fmla="*/ 2152 h 2840"/>
                <a:gd name="connsiteX2" fmla="*/ 0 w 27709"/>
                <a:gd name="connsiteY2" fmla="*/ 807 h 2840"/>
                <a:gd name="connsiteX3" fmla="*/ 23136 w 27709"/>
                <a:gd name="connsiteY3" fmla="*/ 0 h 2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709" h="2840">
                  <a:moveTo>
                    <a:pt x="23136" y="0"/>
                  </a:moveTo>
                  <a:cubicBezTo>
                    <a:pt x="23943" y="2152"/>
                    <a:pt x="26095" y="1883"/>
                    <a:pt x="27710" y="2152"/>
                  </a:cubicBezTo>
                  <a:cubicBezTo>
                    <a:pt x="18294" y="3228"/>
                    <a:pt x="9147" y="3228"/>
                    <a:pt x="0" y="807"/>
                  </a:cubicBezTo>
                  <a:cubicBezTo>
                    <a:pt x="7802" y="807"/>
                    <a:pt x="15604" y="1345"/>
                    <a:pt x="23136" y="0"/>
                  </a:cubicBezTo>
                  <a:close/>
                </a:path>
              </a:pathLst>
            </a:custGeom>
            <a:solidFill>
              <a:srgbClr val="71184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2" name="Полилиния: фигура 3511">
              <a:extLst>
                <a:ext uri="{FF2B5EF4-FFF2-40B4-BE49-F238E27FC236}">
                  <a16:creationId xmlns:a16="http://schemas.microsoft.com/office/drawing/2014/main" id="{858B4D3E-F2D4-1DC6-5585-3C1AABA0C7DD}"/>
                </a:ext>
              </a:extLst>
            </p:cNvPr>
            <p:cNvSpPr/>
            <p:nvPr/>
          </p:nvSpPr>
          <p:spPr>
            <a:xfrm>
              <a:off x="4711134" y="7522249"/>
              <a:ext cx="18024" cy="7210"/>
            </a:xfrm>
            <a:custGeom>
              <a:avLst/>
              <a:gdLst>
                <a:gd name="connsiteX0" fmla="*/ 18025 w 18024"/>
                <a:gd name="connsiteY0" fmla="*/ 6577 h 7210"/>
                <a:gd name="connsiteX1" fmla="*/ 0 w 18024"/>
                <a:gd name="connsiteY1" fmla="*/ 5501 h 7210"/>
                <a:gd name="connsiteX2" fmla="*/ 11030 w 18024"/>
                <a:gd name="connsiteY2" fmla="*/ 3349 h 7210"/>
                <a:gd name="connsiteX3" fmla="*/ 18025 w 18024"/>
                <a:gd name="connsiteY3" fmla="*/ 6577 h 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24" h="7210">
                  <a:moveTo>
                    <a:pt x="18025" y="6577"/>
                  </a:moveTo>
                  <a:cubicBezTo>
                    <a:pt x="11837" y="8191"/>
                    <a:pt x="5919" y="6308"/>
                    <a:pt x="0" y="5501"/>
                  </a:cubicBezTo>
                  <a:cubicBezTo>
                    <a:pt x="2690" y="121"/>
                    <a:pt x="6188" y="-2570"/>
                    <a:pt x="11030" y="3349"/>
                  </a:cubicBezTo>
                  <a:cubicBezTo>
                    <a:pt x="12913" y="6039"/>
                    <a:pt x="15872" y="5501"/>
                    <a:pt x="18025" y="6577"/>
                  </a:cubicBezTo>
                  <a:close/>
                </a:path>
              </a:pathLst>
            </a:custGeom>
            <a:solidFill>
              <a:srgbClr val="9B3B7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3" name="Полилиния: фигура 3512">
              <a:extLst>
                <a:ext uri="{FF2B5EF4-FFF2-40B4-BE49-F238E27FC236}">
                  <a16:creationId xmlns:a16="http://schemas.microsoft.com/office/drawing/2014/main" id="{CC60F461-DA42-70DA-2FF0-B8A1535A62E5}"/>
                </a:ext>
              </a:extLst>
            </p:cNvPr>
            <p:cNvSpPr/>
            <p:nvPr/>
          </p:nvSpPr>
          <p:spPr>
            <a:xfrm>
              <a:off x="4990651" y="7646928"/>
              <a:ext cx="41212" cy="9146"/>
            </a:xfrm>
            <a:custGeom>
              <a:avLst/>
              <a:gdLst>
                <a:gd name="connsiteX0" fmla="*/ 0 w 41212"/>
                <a:gd name="connsiteY0" fmla="*/ 0 h 9146"/>
                <a:gd name="connsiteX1" fmla="*/ 35780 w 41212"/>
                <a:gd name="connsiteY1" fmla="*/ 2959 h 9146"/>
                <a:gd name="connsiteX2" fmla="*/ 41161 w 41212"/>
                <a:gd name="connsiteY2" fmla="*/ 5919 h 9146"/>
                <a:gd name="connsiteX3" fmla="*/ 35242 w 41212"/>
                <a:gd name="connsiteY3" fmla="*/ 9147 h 9146"/>
                <a:gd name="connsiteX4" fmla="*/ 12106 w 41212"/>
                <a:gd name="connsiteY4" fmla="*/ 4573 h 9146"/>
                <a:gd name="connsiteX5" fmla="*/ 0 w 41212"/>
                <a:gd name="connsiteY5" fmla="*/ 0 h 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212" h="9146">
                  <a:moveTo>
                    <a:pt x="0" y="0"/>
                  </a:moveTo>
                  <a:cubicBezTo>
                    <a:pt x="13182" y="807"/>
                    <a:pt x="24481" y="538"/>
                    <a:pt x="35780" y="2959"/>
                  </a:cubicBezTo>
                  <a:cubicBezTo>
                    <a:pt x="37933" y="3497"/>
                    <a:pt x="41699" y="2152"/>
                    <a:pt x="41161" y="5919"/>
                  </a:cubicBezTo>
                  <a:cubicBezTo>
                    <a:pt x="40892" y="8609"/>
                    <a:pt x="37395" y="9147"/>
                    <a:pt x="35242" y="9147"/>
                  </a:cubicBezTo>
                  <a:cubicBezTo>
                    <a:pt x="27441" y="8609"/>
                    <a:pt x="19639" y="7802"/>
                    <a:pt x="12106" y="4573"/>
                  </a:cubicBezTo>
                  <a:cubicBezTo>
                    <a:pt x="8878" y="2959"/>
                    <a:pt x="5381" y="1883"/>
                    <a:pt x="0" y="0"/>
                  </a:cubicBezTo>
                  <a:close/>
                </a:path>
              </a:pathLst>
            </a:custGeom>
            <a:solidFill>
              <a:srgbClr val="F5ECC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4" name="Полилиния: фигура 3513">
              <a:extLst>
                <a:ext uri="{FF2B5EF4-FFF2-40B4-BE49-F238E27FC236}">
                  <a16:creationId xmlns:a16="http://schemas.microsoft.com/office/drawing/2014/main" id="{9AA4CF4E-B474-5BCF-F1AF-F8865FFD7851}"/>
                </a:ext>
              </a:extLst>
            </p:cNvPr>
            <p:cNvSpPr/>
            <p:nvPr/>
          </p:nvSpPr>
          <p:spPr>
            <a:xfrm>
              <a:off x="4966708" y="7639665"/>
              <a:ext cx="14796" cy="4384"/>
            </a:xfrm>
            <a:custGeom>
              <a:avLst/>
              <a:gdLst>
                <a:gd name="connsiteX0" fmla="*/ 0 w 14796"/>
                <a:gd name="connsiteY0" fmla="*/ 1614 h 4384"/>
                <a:gd name="connsiteX1" fmla="*/ 269 w 14796"/>
                <a:gd name="connsiteY1" fmla="*/ 0 h 4384"/>
                <a:gd name="connsiteX2" fmla="*/ 14796 w 14796"/>
                <a:gd name="connsiteY2" fmla="*/ 4035 h 4384"/>
                <a:gd name="connsiteX3" fmla="*/ 0 w 14796"/>
                <a:gd name="connsiteY3" fmla="*/ 1614 h 4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6" h="4384">
                  <a:moveTo>
                    <a:pt x="0" y="1614"/>
                  </a:moveTo>
                  <a:cubicBezTo>
                    <a:pt x="0" y="1076"/>
                    <a:pt x="0" y="538"/>
                    <a:pt x="269" y="0"/>
                  </a:cubicBezTo>
                  <a:cubicBezTo>
                    <a:pt x="5111" y="1345"/>
                    <a:pt x="9954" y="2690"/>
                    <a:pt x="14796" y="4035"/>
                  </a:cubicBezTo>
                  <a:cubicBezTo>
                    <a:pt x="9685" y="4304"/>
                    <a:pt x="4304" y="5381"/>
                    <a:pt x="0" y="1614"/>
                  </a:cubicBezTo>
                  <a:close/>
                </a:path>
              </a:pathLst>
            </a:custGeom>
            <a:solidFill>
              <a:srgbClr val="E3CFA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5" name="Полилиния: фигура 3514">
              <a:extLst>
                <a:ext uri="{FF2B5EF4-FFF2-40B4-BE49-F238E27FC236}">
                  <a16:creationId xmlns:a16="http://schemas.microsoft.com/office/drawing/2014/main" id="{9A06D5ED-E1F9-6041-853A-446BC9BBCA33}"/>
                </a:ext>
              </a:extLst>
            </p:cNvPr>
            <p:cNvSpPr/>
            <p:nvPr/>
          </p:nvSpPr>
          <p:spPr>
            <a:xfrm>
              <a:off x="5016747" y="7661725"/>
              <a:ext cx="8339" cy="2195"/>
            </a:xfrm>
            <a:custGeom>
              <a:avLst/>
              <a:gdLst>
                <a:gd name="connsiteX0" fmla="*/ 0 w 8339"/>
                <a:gd name="connsiteY0" fmla="*/ 1614 h 2195"/>
                <a:gd name="connsiteX1" fmla="*/ 269 w 8339"/>
                <a:gd name="connsiteY1" fmla="*/ 0 h 2195"/>
                <a:gd name="connsiteX2" fmla="*/ 8340 w 8339"/>
                <a:gd name="connsiteY2" fmla="*/ 1076 h 2195"/>
                <a:gd name="connsiteX3" fmla="*/ 0 w 8339"/>
                <a:gd name="connsiteY3" fmla="*/ 1614 h 2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39" h="2195">
                  <a:moveTo>
                    <a:pt x="0" y="1614"/>
                  </a:moveTo>
                  <a:cubicBezTo>
                    <a:pt x="0" y="1076"/>
                    <a:pt x="269" y="538"/>
                    <a:pt x="269" y="0"/>
                  </a:cubicBezTo>
                  <a:cubicBezTo>
                    <a:pt x="2959" y="269"/>
                    <a:pt x="5650" y="807"/>
                    <a:pt x="8340" y="1076"/>
                  </a:cubicBezTo>
                  <a:cubicBezTo>
                    <a:pt x="5650" y="3228"/>
                    <a:pt x="2690" y="1614"/>
                    <a:pt x="0" y="1614"/>
                  </a:cubicBezTo>
                  <a:close/>
                </a:path>
              </a:pathLst>
            </a:custGeom>
            <a:solidFill>
              <a:srgbClr val="F1E7C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6" name="Полилиния: фигура 3515">
              <a:extLst>
                <a:ext uri="{FF2B5EF4-FFF2-40B4-BE49-F238E27FC236}">
                  <a16:creationId xmlns:a16="http://schemas.microsoft.com/office/drawing/2014/main" id="{454412CF-F33C-A724-9A6C-11BB34D9A8D6}"/>
                </a:ext>
              </a:extLst>
            </p:cNvPr>
            <p:cNvSpPr/>
            <p:nvPr/>
          </p:nvSpPr>
          <p:spPr>
            <a:xfrm>
              <a:off x="4795070" y="7448621"/>
              <a:ext cx="179072" cy="52463"/>
            </a:xfrm>
            <a:custGeom>
              <a:avLst/>
              <a:gdLst>
                <a:gd name="connsiteX0" fmla="*/ 138817 w 179072"/>
                <a:gd name="connsiteY0" fmla="*/ 25862 h 52463"/>
                <a:gd name="connsiteX1" fmla="*/ 172714 w 179072"/>
                <a:gd name="connsiteY1" fmla="*/ 41197 h 52463"/>
                <a:gd name="connsiteX2" fmla="*/ 178633 w 179072"/>
                <a:gd name="connsiteY2" fmla="*/ 49537 h 52463"/>
                <a:gd name="connsiteX3" fmla="*/ 168141 w 179072"/>
                <a:gd name="connsiteY3" fmla="*/ 49267 h 52463"/>
                <a:gd name="connsiteX4" fmla="*/ 132898 w 179072"/>
                <a:gd name="connsiteY4" fmla="*/ 33664 h 52463"/>
                <a:gd name="connsiteX5" fmla="*/ 126173 w 179072"/>
                <a:gd name="connsiteY5" fmla="*/ 33933 h 52463"/>
                <a:gd name="connsiteX6" fmla="*/ 0 w 179072"/>
                <a:gd name="connsiteY6" fmla="*/ 1381 h 52463"/>
                <a:gd name="connsiteX7" fmla="*/ 15872 w 179072"/>
                <a:gd name="connsiteY7" fmla="*/ 1650 h 52463"/>
                <a:gd name="connsiteX8" fmla="*/ 86895 w 179072"/>
                <a:gd name="connsiteY8" fmla="*/ 12142 h 52463"/>
                <a:gd name="connsiteX9" fmla="*/ 103575 w 179072"/>
                <a:gd name="connsiteY9" fmla="*/ 16177 h 52463"/>
                <a:gd name="connsiteX10" fmla="*/ 99270 w 179072"/>
                <a:gd name="connsiteY10" fmla="*/ 12142 h 52463"/>
                <a:gd name="connsiteX11" fmla="*/ 112991 w 179072"/>
                <a:gd name="connsiteY11" fmla="*/ 14294 h 52463"/>
                <a:gd name="connsiteX12" fmla="*/ 126442 w 179072"/>
                <a:gd name="connsiteY12" fmla="*/ 21289 h 52463"/>
                <a:gd name="connsiteX13" fmla="*/ 138817 w 179072"/>
                <a:gd name="connsiteY13" fmla="*/ 25862 h 52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9072" h="52463">
                  <a:moveTo>
                    <a:pt x="138817" y="25862"/>
                  </a:moveTo>
                  <a:cubicBezTo>
                    <a:pt x="150923" y="29360"/>
                    <a:pt x="161953" y="35009"/>
                    <a:pt x="172714" y="41197"/>
                  </a:cubicBezTo>
                  <a:cubicBezTo>
                    <a:pt x="175943" y="43080"/>
                    <a:pt x="180516" y="45501"/>
                    <a:pt x="178633" y="49537"/>
                  </a:cubicBezTo>
                  <a:cubicBezTo>
                    <a:pt x="176212" y="54917"/>
                    <a:pt x="171100" y="51689"/>
                    <a:pt x="168141" y="49267"/>
                  </a:cubicBezTo>
                  <a:cubicBezTo>
                    <a:pt x="157918" y="40659"/>
                    <a:pt x="144198" y="39852"/>
                    <a:pt x="132898" y="33664"/>
                  </a:cubicBezTo>
                  <a:cubicBezTo>
                    <a:pt x="130746" y="32588"/>
                    <a:pt x="128325" y="32050"/>
                    <a:pt x="126173" y="33933"/>
                  </a:cubicBezTo>
                  <a:cubicBezTo>
                    <a:pt x="86088" y="15101"/>
                    <a:pt x="43851" y="5685"/>
                    <a:pt x="0" y="1381"/>
                  </a:cubicBezTo>
                  <a:cubicBezTo>
                    <a:pt x="5381" y="-1309"/>
                    <a:pt x="11030" y="574"/>
                    <a:pt x="15872" y="1650"/>
                  </a:cubicBezTo>
                  <a:cubicBezTo>
                    <a:pt x="39547" y="5954"/>
                    <a:pt x="63221" y="8107"/>
                    <a:pt x="86895" y="12142"/>
                  </a:cubicBezTo>
                  <a:cubicBezTo>
                    <a:pt x="92545" y="12949"/>
                    <a:pt x="97925" y="14832"/>
                    <a:pt x="103575" y="16177"/>
                  </a:cubicBezTo>
                  <a:cubicBezTo>
                    <a:pt x="103306" y="13218"/>
                    <a:pt x="99539" y="14563"/>
                    <a:pt x="99270" y="12142"/>
                  </a:cubicBezTo>
                  <a:cubicBezTo>
                    <a:pt x="104382" y="9183"/>
                    <a:pt x="108686" y="12680"/>
                    <a:pt x="112991" y="14294"/>
                  </a:cubicBezTo>
                  <a:cubicBezTo>
                    <a:pt x="117833" y="15908"/>
                    <a:pt x="122407" y="18330"/>
                    <a:pt x="126442" y="21289"/>
                  </a:cubicBezTo>
                  <a:cubicBezTo>
                    <a:pt x="130746" y="22365"/>
                    <a:pt x="133706" y="26938"/>
                    <a:pt x="138817" y="25862"/>
                  </a:cubicBezTo>
                  <a:close/>
                </a:path>
              </a:pathLst>
            </a:custGeom>
            <a:solidFill>
              <a:srgbClr val="F5F0D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7" name="Полилиния: фигура 3516">
              <a:extLst>
                <a:ext uri="{FF2B5EF4-FFF2-40B4-BE49-F238E27FC236}">
                  <a16:creationId xmlns:a16="http://schemas.microsoft.com/office/drawing/2014/main" id="{23F59A83-9373-6637-7449-C2EC51D3E264}"/>
                </a:ext>
              </a:extLst>
            </p:cNvPr>
            <p:cNvSpPr/>
            <p:nvPr/>
          </p:nvSpPr>
          <p:spPr>
            <a:xfrm>
              <a:off x="4810943" y="7639934"/>
              <a:ext cx="5111" cy="4485"/>
            </a:xfrm>
            <a:custGeom>
              <a:avLst/>
              <a:gdLst>
                <a:gd name="connsiteX0" fmla="*/ 5111 w 5111"/>
                <a:gd name="connsiteY0" fmla="*/ 0 h 4485"/>
                <a:gd name="connsiteX1" fmla="*/ 5111 w 5111"/>
                <a:gd name="connsiteY1" fmla="*/ 2152 h 4485"/>
                <a:gd name="connsiteX2" fmla="*/ 0 w 5111"/>
                <a:gd name="connsiteY2" fmla="*/ 2959 h 4485"/>
                <a:gd name="connsiteX3" fmla="*/ 5111 w 5111"/>
                <a:gd name="connsiteY3" fmla="*/ 0 h 4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11" h="4485">
                  <a:moveTo>
                    <a:pt x="5111" y="0"/>
                  </a:moveTo>
                  <a:cubicBezTo>
                    <a:pt x="5111" y="807"/>
                    <a:pt x="5111" y="1345"/>
                    <a:pt x="5111" y="2152"/>
                  </a:cubicBezTo>
                  <a:cubicBezTo>
                    <a:pt x="3497" y="3497"/>
                    <a:pt x="2152" y="6188"/>
                    <a:pt x="0" y="2959"/>
                  </a:cubicBezTo>
                  <a:cubicBezTo>
                    <a:pt x="1883" y="1883"/>
                    <a:pt x="3497" y="1076"/>
                    <a:pt x="5111" y="0"/>
                  </a:cubicBezTo>
                  <a:close/>
                </a:path>
              </a:pathLst>
            </a:custGeom>
            <a:solidFill>
              <a:srgbClr val="7E225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8" name="Полилиния: фигура 3517">
              <a:extLst>
                <a:ext uri="{FF2B5EF4-FFF2-40B4-BE49-F238E27FC236}">
                  <a16:creationId xmlns:a16="http://schemas.microsoft.com/office/drawing/2014/main" id="{7785436D-9305-7381-603A-ADCC50BCD0F4}"/>
                </a:ext>
              </a:extLst>
            </p:cNvPr>
            <p:cNvSpPr/>
            <p:nvPr/>
          </p:nvSpPr>
          <p:spPr>
            <a:xfrm>
              <a:off x="4578963" y="7564338"/>
              <a:ext cx="209650" cy="48483"/>
            </a:xfrm>
            <a:custGeom>
              <a:avLst/>
              <a:gdLst>
                <a:gd name="connsiteX0" fmla="*/ 209651 w 209650"/>
                <a:gd name="connsiteY0" fmla="*/ 13720 h 48483"/>
                <a:gd name="connsiteX1" fmla="*/ 187053 w 209650"/>
                <a:gd name="connsiteY1" fmla="*/ 21522 h 48483"/>
                <a:gd name="connsiteX2" fmla="*/ 174678 w 209650"/>
                <a:gd name="connsiteY2" fmla="*/ 27441 h 48483"/>
                <a:gd name="connsiteX3" fmla="*/ 149927 w 209650"/>
                <a:gd name="connsiteY3" fmla="*/ 29324 h 48483"/>
                <a:gd name="connsiteX4" fmla="*/ 134055 w 209650"/>
                <a:gd name="connsiteY4" fmla="*/ 34435 h 48483"/>
                <a:gd name="connsiteX5" fmla="*/ 82671 w 209650"/>
                <a:gd name="connsiteY5" fmla="*/ 48156 h 48483"/>
                <a:gd name="connsiteX6" fmla="*/ 11917 w 209650"/>
                <a:gd name="connsiteY6" fmla="*/ 46272 h 48483"/>
                <a:gd name="connsiteX7" fmla="*/ 1694 w 209650"/>
                <a:gd name="connsiteY7" fmla="*/ 43582 h 48483"/>
                <a:gd name="connsiteX8" fmla="*/ 618 w 209650"/>
                <a:gd name="connsiteY8" fmla="*/ 38740 h 48483"/>
                <a:gd name="connsiteX9" fmla="*/ 20795 w 209650"/>
                <a:gd name="connsiteY9" fmla="*/ 37126 h 48483"/>
                <a:gd name="connsiteX10" fmla="*/ 95046 w 209650"/>
                <a:gd name="connsiteY10" fmla="*/ 29593 h 48483"/>
                <a:gd name="connsiteX11" fmla="*/ 105807 w 209650"/>
                <a:gd name="connsiteY11" fmla="*/ 27441 h 48483"/>
                <a:gd name="connsiteX12" fmla="*/ 137552 w 209650"/>
                <a:gd name="connsiteY12" fmla="*/ 17218 h 48483"/>
                <a:gd name="connsiteX13" fmla="*/ 143740 w 209650"/>
                <a:gd name="connsiteY13" fmla="*/ 12375 h 48483"/>
                <a:gd name="connsiteX14" fmla="*/ 146968 w 209650"/>
                <a:gd name="connsiteY14" fmla="*/ 11030 h 48483"/>
                <a:gd name="connsiteX15" fmla="*/ 194854 w 209650"/>
                <a:gd name="connsiteY15" fmla="*/ 0 h 48483"/>
                <a:gd name="connsiteX16" fmla="*/ 209651 w 209650"/>
                <a:gd name="connsiteY16" fmla="*/ 13720 h 48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9650" h="48483">
                  <a:moveTo>
                    <a:pt x="209651" y="13720"/>
                  </a:moveTo>
                  <a:cubicBezTo>
                    <a:pt x="201042" y="13451"/>
                    <a:pt x="193778" y="16142"/>
                    <a:pt x="187053" y="21522"/>
                  </a:cubicBezTo>
                  <a:cubicBezTo>
                    <a:pt x="183555" y="24481"/>
                    <a:pt x="178982" y="26365"/>
                    <a:pt x="174678" y="27441"/>
                  </a:cubicBezTo>
                  <a:cubicBezTo>
                    <a:pt x="166876" y="32552"/>
                    <a:pt x="158267" y="30669"/>
                    <a:pt x="149927" y="29324"/>
                  </a:cubicBezTo>
                  <a:cubicBezTo>
                    <a:pt x="143471" y="27710"/>
                    <a:pt x="138897" y="31745"/>
                    <a:pt x="134055" y="34435"/>
                  </a:cubicBezTo>
                  <a:cubicBezTo>
                    <a:pt x="118182" y="43582"/>
                    <a:pt x="100965" y="50039"/>
                    <a:pt x="82671" y="48156"/>
                  </a:cubicBezTo>
                  <a:cubicBezTo>
                    <a:pt x="58997" y="45734"/>
                    <a:pt x="35322" y="50846"/>
                    <a:pt x="11917" y="46272"/>
                  </a:cubicBezTo>
                  <a:cubicBezTo>
                    <a:pt x="8420" y="45465"/>
                    <a:pt x="4923" y="45465"/>
                    <a:pt x="1694" y="43582"/>
                  </a:cubicBezTo>
                  <a:cubicBezTo>
                    <a:pt x="349" y="42237"/>
                    <a:pt x="-727" y="40623"/>
                    <a:pt x="618" y="38740"/>
                  </a:cubicBezTo>
                  <a:cubicBezTo>
                    <a:pt x="7075" y="35780"/>
                    <a:pt x="14069" y="37933"/>
                    <a:pt x="20795" y="37126"/>
                  </a:cubicBezTo>
                  <a:cubicBezTo>
                    <a:pt x="45814" y="37126"/>
                    <a:pt x="70565" y="35511"/>
                    <a:pt x="95046" y="29593"/>
                  </a:cubicBezTo>
                  <a:cubicBezTo>
                    <a:pt x="98543" y="28786"/>
                    <a:pt x="102310" y="27979"/>
                    <a:pt x="105807" y="27441"/>
                  </a:cubicBezTo>
                  <a:cubicBezTo>
                    <a:pt x="116837" y="25557"/>
                    <a:pt x="126791" y="20715"/>
                    <a:pt x="137552" y="17218"/>
                  </a:cubicBezTo>
                  <a:cubicBezTo>
                    <a:pt x="140242" y="16411"/>
                    <a:pt x="142125" y="14527"/>
                    <a:pt x="143740" y="12375"/>
                  </a:cubicBezTo>
                  <a:cubicBezTo>
                    <a:pt x="144547" y="11568"/>
                    <a:pt x="145623" y="11030"/>
                    <a:pt x="146968" y="11030"/>
                  </a:cubicBezTo>
                  <a:cubicBezTo>
                    <a:pt x="163917" y="11568"/>
                    <a:pt x="180596" y="11030"/>
                    <a:pt x="194854" y="0"/>
                  </a:cubicBezTo>
                  <a:cubicBezTo>
                    <a:pt x="200235" y="4573"/>
                    <a:pt x="206692" y="7264"/>
                    <a:pt x="209651" y="13720"/>
                  </a:cubicBezTo>
                  <a:close/>
                </a:path>
              </a:pathLst>
            </a:custGeom>
            <a:solidFill>
              <a:srgbClr val="F5EFD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19" name="Полилиния: фигура 3518">
              <a:extLst>
                <a:ext uri="{FF2B5EF4-FFF2-40B4-BE49-F238E27FC236}">
                  <a16:creationId xmlns:a16="http://schemas.microsoft.com/office/drawing/2014/main" id="{5868B2B6-CC01-9528-1EE3-ED2E42B98EEC}"/>
                </a:ext>
              </a:extLst>
            </p:cNvPr>
            <p:cNvSpPr/>
            <p:nvPr/>
          </p:nvSpPr>
          <p:spPr>
            <a:xfrm>
              <a:off x="4725086" y="7556360"/>
              <a:ext cx="48731" cy="22890"/>
            </a:xfrm>
            <a:custGeom>
              <a:avLst/>
              <a:gdLst>
                <a:gd name="connsiteX0" fmla="*/ 48732 w 48731"/>
                <a:gd name="connsiteY0" fmla="*/ 8247 h 22890"/>
                <a:gd name="connsiteX1" fmla="*/ 23981 w 48731"/>
                <a:gd name="connsiteY1" fmla="*/ 20891 h 22890"/>
                <a:gd name="connsiteX2" fmla="*/ 4880 w 48731"/>
                <a:gd name="connsiteY2" fmla="*/ 22505 h 22890"/>
                <a:gd name="connsiteX3" fmla="*/ 576 w 48731"/>
                <a:gd name="connsiteY3" fmla="*/ 19815 h 22890"/>
                <a:gd name="connsiteX4" fmla="*/ 2459 w 48731"/>
                <a:gd name="connsiteY4" fmla="*/ 14972 h 22890"/>
                <a:gd name="connsiteX5" fmla="*/ 13489 w 48731"/>
                <a:gd name="connsiteY5" fmla="*/ 8785 h 22890"/>
                <a:gd name="connsiteX6" fmla="*/ 23443 w 48731"/>
                <a:gd name="connsiteY6" fmla="*/ 6632 h 22890"/>
                <a:gd name="connsiteX7" fmla="*/ 36894 w 48731"/>
                <a:gd name="connsiteY7" fmla="*/ 176 h 22890"/>
                <a:gd name="connsiteX8" fmla="*/ 48732 w 48731"/>
                <a:gd name="connsiteY8" fmla="*/ 8247 h 22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731" h="22890">
                  <a:moveTo>
                    <a:pt x="48732" y="8247"/>
                  </a:moveTo>
                  <a:cubicBezTo>
                    <a:pt x="43351" y="17932"/>
                    <a:pt x="32859" y="19277"/>
                    <a:pt x="23981" y="20891"/>
                  </a:cubicBezTo>
                  <a:cubicBezTo>
                    <a:pt x="18063" y="21967"/>
                    <a:pt x="11337" y="20622"/>
                    <a:pt x="4880" y="22505"/>
                  </a:cubicBezTo>
                  <a:cubicBezTo>
                    <a:pt x="2459" y="23312"/>
                    <a:pt x="576" y="23043"/>
                    <a:pt x="576" y="19815"/>
                  </a:cubicBezTo>
                  <a:cubicBezTo>
                    <a:pt x="-1038" y="17393"/>
                    <a:pt x="1114" y="16317"/>
                    <a:pt x="2459" y="14972"/>
                  </a:cubicBezTo>
                  <a:cubicBezTo>
                    <a:pt x="5956" y="12282"/>
                    <a:pt x="9185" y="9592"/>
                    <a:pt x="13489" y="8785"/>
                  </a:cubicBezTo>
                  <a:cubicBezTo>
                    <a:pt x="16717" y="7709"/>
                    <a:pt x="20215" y="7171"/>
                    <a:pt x="23443" y="6632"/>
                  </a:cubicBezTo>
                  <a:cubicBezTo>
                    <a:pt x="29093" y="6902"/>
                    <a:pt x="32052" y="1790"/>
                    <a:pt x="36894" y="176"/>
                  </a:cubicBezTo>
                  <a:cubicBezTo>
                    <a:pt x="43889" y="-1169"/>
                    <a:pt x="44965" y="5556"/>
                    <a:pt x="48732" y="8247"/>
                  </a:cubicBezTo>
                  <a:close/>
                </a:path>
              </a:pathLst>
            </a:custGeom>
            <a:solidFill>
              <a:srgbClr val="FCF0E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0" name="Полилиния: фигура 3519">
              <a:extLst>
                <a:ext uri="{FF2B5EF4-FFF2-40B4-BE49-F238E27FC236}">
                  <a16:creationId xmlns:a16="http://schemas.microsoft.com/office/drawing/2014/main" id="{542D8850-8C7C-F6FC-7378-FC7A5790D116}"/>
                </a:ext>
              </a:extLst>
            </p:cNvPr>
            <p:cNvSpPr/>
            <p:nvPr/>
          </p:nvSpPr>
          <p:spPr>
            <a:xfrm>
              <a:off x="4745556" y="7546582"/>
              <a:ext cx="16811" cy="18253"/>
            </a:xfrm>
            <a:custGeom>
              <a:avLst/>
              <a:gdLst>
                <a:gd name="connsiteX0" fmla="*/ 16693 w 16811"/>
                <a:gd name="connsiteY0" fmla="*/ 9954 h 18253"/>
                <a:gd name="connsiteX1" fmla="*/ 3510 w 16811"/>
                <a:gd name="connsiteY1" fmla="*/ 18025 h 18253"/>
                <a:gd name="connsiteX2" fmla="*/ 1358 w 16811"/>
                <a:gd name="connsiteY2" fmla="*/ 9685 h 18253"/>
                <a:gd name="connsiteX3" fmla="*/ 3779 w 16811"/>
                <a:gd name="connsiteY3" fmla="*/ 6726 h 18253"/>
                <a:gd name="connsiteX4" fmla="*/ 7815 w 16811"/>
                <a:gd name="connsiteY4" fmla="*/ 0 h 18253"/>
                <a:gd name="connsiteX5" fmla="*/ 13733 w 16811"/>
                <a:gd name="connsiteY5" fmla="*/ 3497 h 18253"/>
                <a:gd name="connsiteX6" fmla="*/ 16693 w 16811"/>
                <a:gd name="connsiteY6" fmla="*/ 9954 h 18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811" h="18253">
                  <a:moveTo>
                    <a:pt x="16693" y="9954"/>
                  </a:moveTo>
                  <a:cubicBezTo>
                    <a:pt x="13464" y="14527"/>
                    <a:pt x="10505" y="19370"/>
                    <a:pt x="3510" y="18025"/>
                  </a:cubicBezTo>
                  <a:cubicBezTo>
                    <a:pt x="282" y="15872"/>
                    <a:pt x="-1332" y="13182"/>
                    <a:pt x="1358" y="9685"/>
                  </a:cubicBezTo>
                  <a:cubicBezTo>
                    <a:pt x="2165" y="8609"/>
                    <a:pt x="2972" y="7802"/>
                    <a:pt x="3779" y="6726"/>
                  </a:cubicBezTo>
                  <a:cubicBezTo>
                    <a:pt x="4587" y="4035"/>
                    <a:pt x="4856" y="1076"/>
                    <a:pt x="7815" y="0"/>
                  </a:cubicBezTo>
                  <a:cubicBezTo>
                    <a:pt x="10505" y="0"/>
                    <a:pt x="12388" y="1345"/>
                    <a:pt x="13733" y="3497"/>
                  </a:cubicBezTo>
                  <a:cubicBezTo>
                    <a:pt x="15886" y="5111"/>
                    <a:pt x="17231" y="6995"/>
                    <a:pt x="16693" y="9954"/>
                  </a:cubicBezTo>
                  <a:close/>
                </a:path>
              </a:pathLst>
            </a:custGeom>
            <a:solidFill>
              <a:srgbClr val="5F0D3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1" name="Полилиния: фигура 3520">
              <a:extLst>
                <a:ext uri="{FF2B5EF4-FFF2-40B4-BE49-F238E27FC236}">
                  <a16:creationId xmlns:a16="http://schemas.microsoft.com/office/drawing/2014/main" id="{FB73799F-6B88-2B11-CECB-F1F3A682638A}"/>
                </a:ext>
              </a:extLst>
            </p:cNvPr>
            <p:cNvSpPr/>
            <p:nvPr/>
          </p:nvSpPr>
          <p:spPr>
            <a:xfrm>
              <a:off x="4751488" y="7543354"/>
              <a:ext cx="7801" cy="6456"/>
            </a:xfrm>
            <a:custGeom>
              <a:avLst/>
              <a:gdLst>
                <a:gd name="connsiteX0" fmla="*/ 7802 w 7801"/>
                <a:gd name="connsiteY0" fmla="*/ 6457 h 6456"/>
                <a:gd name="connsiteX1" fmla="*/ 1883 w 7801"/>
                <a:gd name="connsiteY1" fmla="*/ 3766 h 6456"/>
                <a:gd name="connsiteX2" fmla="*/ 0 w 7801"/>
                <a:gd name="connsiteY2" fmla="*/ 2690 h 6456"/>
                <a:gd name="connsiteX3" fmla="*/ 2421 w 7801"/>
                <a:gd name="connsiteY3" fmla="*/ 0 h 6456"/>
                <a:gd name="connsiteX4" fmla="*/ 7802 w 7801"/>
                <a:gd name="connsiteY4" fmla="*/ 6457 h 6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01" h="6456">
                  <a:moveTo>
                    <a:pt x="7802" y="6457"/>
                  </a:moveTo>
                  <a:cubicBezTo>
                    <a:pt x="5919" y="5650"/>
                    <a:pt x="3766" y="4573"/>
                    <a:pt x="1883" y="3766"/>
                  </a:cubicBezTo>
                  <a:cubicBezTo>
                    <a:pt x="807" y="4304"/>
                    <a:pt x="0" y="4035"/>
                    <a:pt x="0" y="2690"/>
                  </a:cubicBezTo>
                  <a:cubicBezTo>
                    <a:pt x="807" y="1883"/>
                    <a:pt x="1614" y="807"/>
                    <a:pt x="2421" y="0"/>
                  </a:cubicBezTo>
                  <a:cubicBezTo>
                    <a:pt x="5381" y="1345"/>
                    <a:pt x="7264" y="3228"/>
                    <a:pt x="7802" y="6457"/>
                  </a:cubicBezTo>
                  <a:close/>
                </a:path>
              </a:pathLst>
            </a:custGeom>
            <a:solidFill>
              <a:srgbClr val="EEDCC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2" name="Полилиния: фигура 3521">
              <a:extLst>
                <a:ext uri="{FF2B5EF4-FFF2-40B4-BE49-F238E27FC236}">
                  <a16:creationId xmlns:a16="http://schemas.microsoft.com/office/drawing/2014/main" id="{9D871F10-74ED-B974-D95B-5602EC90DCFC}"/>
                </a:ext>
              </a:extLst>
            </p:cNvPr>
            <p:cNvSpPr/>
            <p:nvPr/>
          </p:nvSpPr>
          <p:spPr>
            <a:xfrm>
              <a:off x="4696876" y="7591778"/>
              <a:ext cx="56764" cy="22060"/>
            </a:xfrm>
            <a:custGeom>
              <a:avLst/>
              <a:gdLst>
                <a:gd name="connsiteX0" fmla="*/ 31745 w 56764"/>
                <a:gd name="connsiteY0" fmla="*/ 0 h 22060"/>
                <a:gd name="connsiteX1" fmla="*/ 56764 w 56764"/>
                <a:gd name="connsiteY1" fmla="*/ 269 h 22060"/>
                <a:gd name="connsiteX2" fmla="*/ 55957 w 56764"/>
                <a:gd name="connsiteY2" fmla="*/ 3228 h 22060"/>
                <a:gd name="connsiteX3" fmla="*/ 49232 w 56764"/>
                <a:gd name="connsiteY3" fmla="*/ 7533 h 22060"/>
                <a:gd name="connsiteX4" fmla="*/ 48425 w 56764"/>
                <a:gd name="connsiteY4" fmla="*/ 8878 h 22060"/>
                <a:gd name="connsiteX5" fmla="*/ 538 w 56764"/>
                <a:gd name="connsiteY5" fmla="*/ 22060 h 22060"/>
                <a:gd name="connsiteX6" fmla="*/ 0 w 56764"/>
                <a:gd name="connsiteY6" fmla="*/ 19908 h 22060"/>
                <a:gd name="connsiteX7" fmla="*/ 4573 w 56764"/>
                <a:gd name="connsiteY7" fmla="*/ 15603 h 22060"/>
                <a:gd name="connsiteX8" fmla="*/ 31745 w 56764"/>
                <a:gd name="connsiteY8" fmla="*/ 0 h 2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6764" h="22060">
                  <a:moveTo>
                    <a:pt x="31745" y="0"/>
                  </a:moveTo>
                  <a:cubicBezTo>
                    <a:pt x="40085" y="1076"/>
                    <a:pt x="48425" y="2152"/>
                    <a:pt x="56764" y="269"/>
                  </a:cubicBezTo>
                  <a:cubicBezTo>
                    <a:pt x="56495" y="1345"/>
                    <a:pt x="56226" y="2152"/>
                    <a:pt x="55957" y="3228"/>
                  </a:cubicBezTo>
                  <a:cubicBezTo>
                    <a:pt x="52460" y="2421"/>
                    <a:pt x="51115" y="5381"/>
                    <a:pt x="49232" y="7533"/>
                  </a:cubicBezTo>
                  <a:cubicBezTo>
                    <a:pt x="47886" y="7264"/>
                    <a:pt x="47886" y="7802"/>
                    <a:pt x="48425" y="8878"/>
                  </a:cubicBezTo>
                  <a:cubicBezTo>
                    <a:pt x="31745" y="11030"/>
                    <a:pt x="16680" y="18563"/>
                    <a:pt x="538" y="22060"/>
                  </a:cubicBezTo>
                  <a:cubicBezTo>
                    <a:pt x="0" y="21522"/>
                    <a:pt x="0" y="20715"/>
                    <a:pt x="0" y="19908"/>
                  </a:cubicBezTo>
                  <a:cubicBezTo>
                    <a:pt x="807" y="17756"/>
                    <a:pt x="2421" y="16411"/>
                    <a:pt x="4573" y="15603"/>
                  </a:cubicBezTo>
                  <a:cubicBezTo>
                    <a:pt x="14258" y="11030"/>
                    <a:pt x="22598" y="4573"/>
                    <a:pt x="31745" y="0"/>
                  </a:cubicBezTo>
                  <a:close/>
                </a:path>
              </a:pathLst>
            </a:custGeom>
            <a:solidFill>
              <a:srgbClr val="AB4A8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3" name="Полилиния: фигура 3522">
              <a:extLst>
                <a:ext uri="{FF2B5EF4-FFF2-40B4-BE49-F238E27FC236}">
                  <a16:creationId xmlns:a16="http://schemas.microsoft.com/office/drawing/2014/main" id="{7B08BDC4-11B1-3D20-6B41-3DD909A3CB2C}"/>
                </a:ext>
              </a:extLst>
            </p:cNvPr>
            <p:cNvSpPr/>
            <p:nvPr/>
          </p:nvSpPr>
          <p:spPr>
            <a:xfrm>
              <a:off x="4400366" y="7221331"/>
              <a:ext cx="430977" cy="335124"/>
            </a:xfrm>
            <a:custGeom>
              <a:avLst/>
              <a:gdLst>
                <a:gd name="connsiteX0" fmla="*/ 238401 w 430977"/>
                <a:gd name="connsiteY0" fmla="*/ 137472 h 335124"/>
                <a:gd name="connsiteX1" fmla="*/ 212843 w 430977"/>
                <a:gd name="connsiteY1" fmla="*/ 145812 h 335124"/>
                <a:gd name="connsiteX2" fmla="*/ 208270 w 430977"/>
                <a:gd name="connsiteY2" fmla="*/ 147426 h 335124"/>
                <a:gd name="connsiteX3" fmla="*/ 178139 w 430977"/>
                <a:gd name="connsiteY3" fmla="*/ 169486 h 335124"/>
                <a:gd name="connsiteX4" fmla="*/ 138323 w 430977"/>
                <a:gd name="connsiteY4" fmla="*/ 178633 h 335124"/>
                <a:gd name="connsiteX5" fmla="*/ 129715 w 430977"/>
                <a:gd name="connsiteY5" fmla="*/ 175943 h 335124"/>
                <a:gd name="connsiteX6" fmla="*/ 124065 w 430977"/>
                <a:gd name="connsiteY6" fmla="*/ 178095 h 335124"/>
                <a:gd name="connsiteX7" fmla="*/ 124872 w 430977"/>
                <a:gd name="connsiteY7" fmla="*/ 184013 h 335124"/>
                <a:gd name="connsiteX8" fmla="*/ 124065 w 430977"/>
                <a:gd name="connsiteY8" fmla="*/ 192891 h 335124"/>
                <a:gd name="connsiteX9" fmla="*/ 124603 w 430977"/>
                <a:gd name="connsiteY9" fmla="*/ 204190 h 335124"/>
                <a:gd name="connsiteX10" fmla="*/ 140476 w 430977"/>
                <a:gd name="connsiteY10" fmla="*/ 219525 h 335124"/>
                <a:gd name="connsiteX11" fmla="*/ 148815 w 430977"/>
                <a:gd name="connsiteY11" fmla="*/ 244275 h 335124"/>
                <a:gd name="connsiteX12" fmla="*/ 149084 w 430977"/>
                <a:gd name="connsiteY12" fmla="*/ 249117 h 335124"/>
                <a:gd name="connsiteX13" fmla="*/ 176525 w 430977"/>
                <a:gd name="connsiteY13" fmla="*/ 292700 h 335124"/>
                <a:gd name="connsiteX14" fmla="*/ 216341 w 430977"/>
                <a:gd name="connsiteY14" fmla="*/ 316912 h 335124"/>
                <a:gd name="connsiteX15" fmla="*/ 223066 w 430977"/>
                <a:gd name="connsiteY15" fmla="*/ 316912 h 335124"/>
                <a:gd name="connsiteX16" fmla="*/ 222259 w 430977"/>
                <a:gd name="connsiteY16" fmla="*/ 310186 h 335124"/>
                <a:gd name="connsiteX17" fmla="*/ 215265 w 430977"/>
                <a:gd name="connsiteY17" fmla="*/ 304537 h 335124"/>
                <a:gd name="connsiteX18" fmla="*/ 189169 w 430977"/>
                <a:gd name="connsiteY18" fmla="*/ 288126 h 335124"/>
                <a:gd name="connsiteX19" fmla="*/ 169530 w 430977"/>
                <a:gd name="connsiteY19" fmla="*/ 266873 h 335124"/>
                <a:gd name="connsiteX20" fmla="*/ 159307 w 430977"/>
                <a:gd name="connsiteY20" fmla="*/ 228402 h 335124"/>
                <a:gd name="connsiteX21" fmla="*/ 152582 w 430977"/>
                <a:gd name="connsiteY21" fmla="*/ 209571 h 335124"/>
                <a:gd name="connsiteX22" fmla="*/ 156079 w 430977"/>
                <a:gd name="connsiteY22" fmla="*/ 208495 h 335124"/>
                <a:gd name="connsiteX23" fmla="*/ 183520 w 430977"/>
                <a:gd name="connsiteY23" fmla="*/ 241854 h 335124"/>
                <a:gd name="connsiteX24" fmla="*/ 189707 w 430977"/>
                <a:gd name="connsiteY24" fmla="*/ 251270 h 335124"/>
                <a:gd name="connsiteX25" fmla="*/ 193204 w 430977"/>
                <a:gd name="connsiteY25" fmla="*/ 257457 h 335124"/>
                <a:gd name="connsiteX26" fmla="*/ 233558 w 430977"/>
                <a:gd name="connsiteY26" fmla="*/ 294583 h 335124"/>
                <a:gd name="connsiteX27" fmla="*/ 245933 w 430977"/>
                <a:gd name="connsiteY27" fmla="*/ 299425 h 335124"/>
                <a:gd name="connsiteX28" fmla="*/ 329331 w 430977"/>
                <a:gd name="connsiteY28" fmla="*/ 319602 h 335124"/>
                <a:gd name="connsiteX29" fmla="*/ 320184 w 430977"/>
                <a:gd name="connsiteY29" fmla="*/ 326059 h 335124"/>
                <a:gd name="connsiteX30" fmla="*/ 241091 w 430977"/>
                <a:gd name="connsiteY30" fmla="*/ 333860 h 335124"/>
                <a:gd name="connsiteX31" fmla="*/ 183251 w 430977"/>
                <a:gd name="connsiteY31" fmla="*/ 322023 h 335124"/>
                <a:gd name="connsiteX32" fmla="*/ 147470 w 430977"/>
                <a:gd name="connsiteY32" fmla="*/ 297811 h 335124"/>
                <a:gd name="connsiteX33" fmla="*/ 132136 w 430977"/>
                <a:gd name="connsiteY33" fmla="*/ 288933 h 335124"/>
                <a:gd name="connsiteX34" fmla="*/ 109269 w 430977"/>
                <a:gd name="connsiteY34" fmla="*/ 260686 h 335124"/>
                <a:gd name="connsiteX35" fmla="*/ 108462 w 430977"/>
                <a:gd name="connsiteY35" fmla="*/ 259340 h 335124"/>
                <a:gd name="connsiteX36" fmla="*/ 102274 w 430977"/>
                <a:gd name="connsiteY36" fmla="*/ 254229 h 335124"/>
                <a:gd name="connsiteX37" fmla="*/ 103081 w 430977"/>
                <a:gd name="connsiteY37" fmla="*/ 262569 h 335124"/>
                <a:gd name="connsiteX38" fmla="*/ 127293 w 430977"/>
                <a:gd name="connsiteY38" fmla="*/ 295659 h 335124"/>
                <a:gd name="connsiteX39" fmla="*/ 140745 w 430977"/>
                <a:gd name="connsiteY39" fmla="*/ 305344 h 335124"/>
                <a:gd name="connsiteX40" fmla="*/ 179753 w 430977"/>
                <a:gd name="connsiteY40" fmla="*/ 333860 h 335124"/>
                <a:gd name="connsiteX41" fmla="*/ 171144 w 430977"/>
                <a:gd name="connsiteY41" fmla="*/ 334129 h 335124"/>
                <a:gd name="connsiteX42" fmla="*/ 117070 w 430977"/>
                <a:gd name="connsiteY42" fmla="*/ 305075 h 335124"/>
                <a:gd name="connsiteX43" fmla="*/ 107116 w 430977"/>
                <a:gd name="connsiteY43" fmla="*/ 296735 h 335124"/>
                <a:gd name="connsiteX44" fmla="*/ 97701 w 430977"/>
                <a:gd name="connsiteY44" fmla="*/ 277903 h 335124"/>
                <a:gd name="connsiteX45" fmla="*/ 80483 w 430977"/>
                <a:gd name="connsiteY45" fmla="*/ 264452 h 335124"/>
                <a:gd name="connsiteX46" fmla="*/ 79945 w 430977"/>
                <a:gd name="connsiteY46" fmla="*/ 257726 h 335124"/>
                <a:gd name="connsiteX47" fmla="*/ 64879 w 430977"/>
                <a:gd name="connsiteY47" fmla="*/ 232707 h 335124"/>
                <a:gd name="connsiteX48" fmla="*/ 67032 w 430977"/>
                <a:gd name="connsiteY48" fmla="*/ 210916 h 335124"/>
                <a:gd name="connsiteX49" fmla="*/ 65148 w 430977"/>
                <a:gd name="connsiteY49" fmla="*/ 195043 h 335124"/>
                <a:gd name="connsiteX50" fmla="*/ 57347 w 430977"/>
                <a:gd name="connsiteY50" fmla="*/ 210109 h 335124"/>
                <a:gd name="connsiteX51" fmla="*/ 52773 w 430977"/>
                <a:gd name="connsiteY51" fmla="*/ 208764 h 335124"/>
                <a:gd name="connsiteX52" fmla="*/ 46317 w 430977"/>
                <a:gd name="connsiteY52" fmla="*/ 201500 h 335124"/>
                <a:gd name="connsiteX53" fmla="*/ 55733 w 430977"/>
                <a:gd name="connsiteY53" fmla="*/ 227595 h 335124"/>
                <a:gd name="connsiteX54" fmla="*/ 56271 w 430977"/>
                <a:gd name="connsiteY54" fmla="*/ 268756 h 335124"/>
                <a:gd name="connsiteX55" fmla="*/ 80214 w 430977"/>
                <a:gd name="connsiteY55" fmla="*/ 291085 h 335124"/>
                <a:gd name="connsiteX56" fmla="*/ 92320 w 430977"/>
                <a:gd name="connsiteY56" fmla="*/ 297273 h 335124"/>
                <a:gd name="connsiteX57" fmla="*/ 85056 w 430977"/>
                <a:gd name="connsiteY57" fmla="*/ 299963 h 335124"/>
                <a:gd name="connsiteX58" fmla="*/ 80752 w 430977"/>
                <a:gd name="connsiteY58" fmla="*/ 309379 h 335124"/>
                <a:gd name="connsiteX59" fmla="*/ 76717 w 430977"/>
                <a:gd name="connsiteY59" fmla="*/ 321485 h 335124"/>
                <a:gd name="connsiteX60" fmla="*/ 52773 w 430977"/>
                <a:gd name="connsiteY60" fmla="*/ 302922 h 335124"/>
                <a:gd name="connsiteX61" fmla="*/ 27485 w 430977"/>
                <a:gd name="connsiteY61" fmla="*/ 274944 h 335124"/>
                <a:gd name="connsiteX62" fmla="*/ 24257 w 430977"/>
                <a:gd name="connsiteY62" fmla="*/ 245620 h 335124"/>
                <a:gd name="connsiteX63" fmla="*/ 6501 w 430977"/>
                <a:gd name="connsiteY63" fmla="*/ 223291 h 335124"/>
                <a:gd name="connsiteX64" fmla="*/ 5425 w 430977"/>
                <a:gd name="connsiteY64" fmla="*/ 200155 h 335124"/>
                <a:gd name="connsiteX65" fmla="*/ 19414 w 430977"/>
                <a:gd name="connsiteY65" fmla="*/ 183206 h 335124"/>
                <a:gd name="connsiteX66" fmla="*/ 20759 w 430977"/>
                <a:gd name="connsiteY66" fmla="*/ 170293 h 335124"/>
                <a:gd name="connsiteX67" fmla="*/ 13496 w 430977"/>
                <a:gd name="connsiteY67" fmla="*/ 125366 h 335124"/>
                <a:gd name="connsiteX68" fmla="*/ 16993 w 430977"/>
                <a:gd name="connsiteY68" fmla="*/ 113798 h 335124"/>
                <a:gd name="connsiteX69" fmla="*/ 21297 w 430977"/>
                <a:gd name="connsiteY69" fmla="*/ 103575 h 335124"/>
                <a:gd name="connsiteX70" fmla="*/ 21566 w 430977"/>
                <a:gd name="connsiteY70" fmla="*/ 102768 h 335124"/>
                <a:gd name="connsiteX71" fmla="*/ 34211 w 430977"/>
                <a:gd name="connsiteY71" fmla="*/ 86088 h 335124"/>
                <a:gd name="connsiteX72" fmla="*/ 46317 w 430977"/>
                <a:gd name="connsiteY72" fmla="*/ 70485 h 335124"/>
                <a:gd name="connsiteX73" fmla="*/ 55733 w 430977"/>
                <a:gd name="connsiteY73" fmla="*/ 60262 h 335124"/>
                <a:gd name="connsiteX74" fmla="*/ 62727 w 430977"/>
                <a:gd name="connsiteY74" fmla="*/ 44927 h 335124"/>
                <a:gd name="connsiteX75" fmla="*/ 61382 w 430977"/>
                <a:gd name="connsiteY75" fmla="*/ 41161 h 335124"/>
                <a:gd name="connsiteX76" fmla="*/ 62189 w 430977"/>
                <a:gd name="connsiteY76" fmla="*/ 40892 h 335124"/>
                <a:gd name="connsiteX77" fmla="*/ 78062 w 430977"/>
                <a:gd name="connsiteY77" fmla="*/ 37395 h 335124"/>
                <a:gd name="connsiteX78" fmla="*/ 87747 w 430977"/>
                <a:gd name="connsiteY78" fmla="*/ 33628 h 335124"/>
                <a:gd name="connsiteX79" fmla="*/ 106309 w 430977"/>
                <a:gd name="connsiteY79" fmla="*/ 31745 h 335124"/>
                <a:gd name="connsiteX80" fmla="*/ 106847 w 430977"/>
                <a:gd name="connsiteY80" fmla="*/ 40623 h 335124"/>
                <a:gd name="connsiteX81" fmla="*/ 104964 w 430977"/>
                <a:gd name="connsiteY81" fmla="*/ 41968 h 335124"/>
                <a:gd name="connsiteX82" fmla="*/ 74833 w 430977"/>
                <a:gd name="connsiteY82" fmla="*/ 58648 h 335124"/>
                <a:gd name="connsiteX83" fmla="*/ 68377 w 430977"/>
                <a:gd name="connsiteY83" fmla="*/ 64835 h 335124"/>
                <a:gd name="connsiteX84" fmla="*/ 60306 w 430977"/>
                <a:gd name="connsiteY84" fmla="*/ 81246 h 335124"/>
                <a:gd name="connsiteX85" fmla="*/ 56809 w 430977"/>
                <a:gd name="connsiteY85" fmla="*/ 111915 h 335124"/>
                <a:gd name="connsiteX86" fmla="*/ 47662 w 430977"/>
                <a:gd name="connsiteY86" fmla="*/ 132899 h 335124"/>
                <a:gd name="connsiteX87" fmla="*/ 44972 w 430977"/>
                <a:gd name="connsiteY87" fmla="*/ 139086 h 335124"/>
                <a:gd name="connsiteX88" fmla="*/ 51966 w 430977"/>
                <a:gd name="connsiteY88" fmla="*/ 137741 h 335124"/>
                <a:gd name="connsiteX89" fmla="*/ 61651 w 430977"/>
                <a:gd name="connsiteY89" fmla="*/ 108417 h 335124"/>
                <a:gd name="connsiteX90" fmla="*/ 68646 w 430977"/>
                <a:gd name="connsiteY90" fmla="*/ 86357 h 335124"/>
                <a:gd name="connsiteX91" fmla="*/ 93934 w 430977"/>
                <a:gd name="connsiteY91" fmla="*/ 62952 h 335124"/>
                <a:gd name="connsiteX92" fmla="*/ 108462 w 430977"/>
                <a:gd name="connsiteY92" fmla="*/ 58379 h 335124"/>
                <a:gd name="connsiteX93" fmla="*/ 115725 w 430977"/>
                <a:gd name="connsiteY93" fmla="*/ 56495 h 335124"/>
                <a:gd name="connsiteX94" fmla="*/ 121106 w 430977"/>
                <a:gd name="connsiteY94" fmla="*/ 50577 h 335124"/>
                <a:gd name="connsiteX95" fmla="*/ 114918 w 430977"/>
                <a:gd name="connsiteY95" fmla="*/ 42775 h 335124"/>
                <a:gd name="connsiteX96" fmla="*/ 107385 w 430977"/>
                <a:gd name="connsiteY96" fmla="*/ 40085 h 335124"/>
                <a:gd name="connsiteX97" fmla="*/ 113842 w 430977"/>
                <a:gd name="connsiteY97" fmla="*/ 33628 h 335124"/>
                <a:gd name="connsiteX98" fmla="*/ 115456 w 430977"/>
                <a:gd name="connsiteY98" fmla="*/ 29593 h 335124"/>
                <a:gd name="connsiteX99" fmla="*/ 157424 w 430977"/>
                <a:gd name="connsiteY99" fmla="*/ 22867 h 335124"/>
                <a:gd name="connsiteX100" fmla="*/ 165764 w 430977"/>
                <a:gd name="connsiteY100" fmla="*/ 24750 h 335124"/>
                <a:gd name="connsiteX101" fmla="*/ 184058 w 430977"/>
                <a:gd name="connsiteY101" fmla="*/ 28248 h 335124"/>
                <a:gd name="connsiteX102" fmla="*/ 192935 w 430977"/>
                <a:gd name="connsiteY102" fmla="*/ 18832 h 335124"/>
                <a:gd name="connsiteX103" fmla="*/ 188093 w 430977"/>
                <a:gd name="connsiteY103" fmla="*/ 11837 h 335124"/>
                <a:gd name="connsiteX104" fmla="*/ 184327 w 430977"/>
                <a:gd name="connsiteY104" fmla="*/ 4304 h 335124"/>
                <a:gd name="connsiteX105" fmla="*/ 190245 w 430977"/>
                <a:gd name="connsiteY105" fmla="*/ 3766 h 335124"/>
                <a:gd name="connsiteX106" fmla="*/ 193473 w 430977"/>
                <a:gd name="connsiteY106" fmla="*/ 0 h 335124"/>
                <a:gd name="connsiteX107" fmla="*/ 204773 w 430977"/>
                <a:gd name="connsiteY107" fmla="*/ 538 h 335124"/>
                <a:gd name="connsiteX108" fmla="*/ 222259 w 430977"/>
                <a:gd name="connsiteY108" fmla="*/ 8340 h 335124"/>
                <a:gd name="connsiteX109" fmla="*/ 247548 w 430977"/>
                <a:gd name="connsiteY109" fmla="*/ 18832 h 335124"/>
                <a:gd name="connsiteX110" fmla="*/ 308347 w 430977"/>
                <a:gd name="connsiteY110" fmla="*/ 28786 h 335124"/>
                <a:gd name="connsiteX111" fmla="*/ 344935 w 430977"/>
                <a:gd name="connsiteY111" fmla="*/ 40892 h 335124"/>
                <a:gd name="connsiteX112" fmla="*/ 380177 w 430977"/>
                <a:gd name="connsiteY112" fmla="*/ 64566 h 335124"/>
                <a:gd name="connsiteX113" fmla="*/ 390669 w 430977"/>
                <a:gd name="connsiteY113" fmla="*/ 73444 h 335124"/>
                <a:gd name="connsiteX114" fmla="*/ 409232 w 430977"/>
                <a:gd name="connsiteY114" fmla="*/ 105727 h 335124"/>
                <a:gd name="connsiteX115" fmla="*/ 404927 w 430977"/>
                <a:gd name="connsiteY115" fmla="*/ 107610 h 335124"/>
                <a:gd name="connsiteX116" fmla="*/ 390669 w 430977"/>
                <a:gd name="connsiteY116" fmla="*/ 97118 h 335124"/>
                <a:gd name="connsiteX117" fmla="*/ 370492 w 430977"/>
                <a:gd name="connsiteY117" fmla="*/ 85012 h 335124"/>
                <a:gd name="connsiteX118" fmla="*/ 367533 w 430977"/>
                <a:gd name="connsiteY118" fmla="*/ 80708 h 335124"/>
                <a:gd name="connsiteX119" fmla="*/ 368340 w 430977"/>
                <a:gd name="connsiteY119" fmla="*/ 73175 h 335124"/>
                <a:gd name="connsiteX120" fmla="*/ 318301 w 430977"/>
                <a:gd name="connsiteY120" fmla="*/ 53267 h 335124"/>
                <a:gd name="connsiteX121" fmla="*/ 275526 w 430977"/>
                <a:gd name="connsiteY121" fmla="*/ 42506 h 335124"/>
                <a:gd name="connsiteX122" fmla="*/ 218762 w 430977"/>
                <a:gd name="connsiteY122" fmla="*/ 48425 h 335124"/>
                <a:gd name="connsiteX123" fmla="*/ 210153 w 430977"/>
                <a:gd name="connsiteY123" fmla="*/ 46541 h 335124"/>
                <a:gd name="connsiteX124" fmla="*/ 205849 w 430977"/>
                <a:gd name="connsiteY124" fmla="*/ 42506 h 335124"/>
                <a:gd name="connsiteX125" fmla="*/ 202351 w 430977"/>
                <a:gd name="connsiteY125" fmla="*/ 48425 h 335124"/>
                <a:gd name="connsiteX126" fmla="*/ 201544 w 430977"/>
                <a:gd name="connsiteY126" fmla="*/ 52460 h 335124"/>
                <a:gd name="connsiteX127" fmla="*/ 190245 w 430977"/>
                <a:gd name="connsiteY127" fmla="*/ 55957 h 335124"/>
                <a:gd name="connsiteX128" fmla="*/ 159576 w 430977"/>
                <a:gd name="connsiteY128" fmla="*/ 66449 h 335124"/>
                <a:gd name="connsiteX129" fmla="*/ 167647 w 430977"/>
                <a:gd name="connsiteY129" fmla="*/ 67525 h 335124"/>
                <a:gd name="connsiteX130" fmla="*/ 172490 w 430977"/>
                <a:gd name="connsiteY130" fmla="*/ 70754 h 335124"/>
                <a:gd name="connsiteX131" fmla="*/ 166840 w 430977"/>
                <a:gd name="connsiteY131" fmla="*/ 76941 h 335124"/>
                <a:gd name="connsiteX132" fmla="*/ 152044 w 430977"/>
                <a:gd name="connsiteY132" fmla="*/ 85550 h 335124"/>
                <a:gd name="connsiteX133" fmla="*/ 97969 w 430977"/>
                <a:gd name="connsiteY133" fmla="*/ 130208 h 335124"/>
                <a:gd name="connsiteX134" fmla="*/ 95817 w 430977"/>
                <a:gd name="connsiteY134" fmla="*/ 134782 h 335124"/>
                <a:gd name="connsiteX135" fmla="*/ 117877 w 430977"/>
                <a:gd name="connsiteY135" fmla="*/ 115950 h 335124"/>
                <a:gd name="connsiteX136" fmla="*/ 155810 w 430977"/>
                <a:gd name="connsiteY136" fmla="*/ 89316 h 335124"/>
                <a:gd name="connsiteX137" fmla="*/ 162805 w 430977"/>
                <a:gd name="connsiteY137" fmla="*/ 87702 h 335124"/>
                <a:gd name="connsiteX138" fmla="*/ 164688 w 430977"/>
                <a:gd name="connsiteY138" fmla="*/ 89047 h 335124"/>
                <a:gd name="connsiteX139" fmla="*/ 161729 w 430977"/>
                <a:gd name="connsiteY139" fmla="*/ 94428 h 335124"/>
                <a:gd name="connsiteX140" fmla="*/ 127293 w 430977"/>
                <a:gd name="connsiteY140" fmla="*/ 125904 h 335124"/>
                <a:gd name="connsiteX141" fmla="*/ 115994 w 430977"/>
                <a:gd name="connsiteY141" fmla="*/ 136665 h 335124"/>
                <a:gd name="connsiteX142" fmla="*/ 86939 w 430977"/>
                <a:gd name="connsiteY142" fmla="*/ 178902 h 335124"/>
                <a:gd name="connsiteX143" fmla="*/ 114649 w 430977"/>
                <a:gd name="connsiteY143" fmla="*/ 138548 h 335124"/>
                <a:gd name="connsiteX144" fmla="*/ 127024 w 430977"/>
                <a:gd name="connsiteY144" fmla="*/ 126442 h 335124"/>
                <a:gd name="connsiteX145" fmla="*/ 161190 w 430977"/>
                <a:gd name="connsiteY145" fmla="*/ 100346 h 335124"/>
                <a:gd name="connsiteX146" fmla="*/ 250238 w 430977"/>
                <a:gd name="connsiteY146" fmla="*/ 76672 h 335124"/>
                <a:gd name="connsiteX147" fmla="*/ 329869 w 430977"/>
                <a:gd name="connsiteY147" fmla="*/ 95504 h 335124"/>
                <a:gd name="connsiteX148" fmla="*/ 372106 w 430977"/>
                <a:gd name="connsiteY148" fmla="*/ 126442 h 335124"/>
                <a:gd name="connsiteX149" fmla="*/ 383136 w 430977"/>
                <a:gd name="connsiteY149" fmla="*/ 136665 h 335124"/>
                <a:gd name="connsiteX150" fmla="*/ 374258 w 430977"/>
                <a:gd name="connsiteY150" fmla="*/ 128056 h 335124"/>
                <a:gd name="connsiteX151" fmla="*/ 339554 w 430977"/>
                <a:gd name="connsiteY151" fmla="*/ 98732 h 335124"/>
                <a:gd name="connsiteX152" fmla="*/ 332021 w 430977"/>
                <a:gd name="connsiteY152" fmla="*/ 88778 h 335124"/>
                <a:gd name="connsiteX153" fmla="*/ 326910 w 430977"/>
                <a:gd name="connsiteY153" fmla="*/ 86088 h 335124"/>
                <a:gd name="connsiteX154" fmla="*/ 286018 w 430977"/>
                <a:gd name="connsiteY154" fmla="*/ 71561 h 335124"/>
                <a:gd name="connsiteX155" fmla="*/ 270953 w 430977"/>
                <a:gd name="connsiteY155" fmla="*/ 69409 h 335124"/>
                <a:gd name="connsiteX156" fmla="*/ 256963 w 430977"/>
                <a:gd name="connsiteY156" fmla="*/ 65104 h 335124"/>
                <a:gd name="connsiteX157" fmla="*/ 270415 w 430977"/>
                <a:gd name="connsiteY157" fmla="*/ 60800 h 335124"/>
                <a:gd name="connsiteX158" fmla="*/ 320722 w 430977"/>
                <a:gd name="connsiteY158" fmla="*/ 69947 h 335124"/>
                <a:gd name="connsiteX159" fmla="*/ 408963 w 430977"/>
                <a:gd name="connsiteY159" fmla="*/ 121330 h 335124"/>
                <a:gd name="connsiteX160" fmla="*/ 430754 w 430977"/>
                <a:gd name="connsiteY160" fmla="*/ 171907 h 335124"/>
                <a:gd name="connsiteX161" fmla="*/ 426718 w 430977"/>
                <a:gd name="connsiteY161" fmla="*/ 177019 h 335124"/>
                <a:gd name="connsiteX162" fmla="*/ 417303 w 430977"/>
                <a:gd name="connsiteY162" fmla="*/ 187511 h 335124"/>
                <a:gd name="connsiteX163" fmla="*/ 395511 w 430977"/>
                <a:gd name="connsiteY163" fmla="*/ 174059 h 335124"/>
                <a:gd name="connsiteX164" fmla="*/ 362421 w 430977"/>
                <a:gd name="connsiteY164" fmla="*/ 141238 h 335124"/>
                <a:gd name="connsiteX165" fmla="*/ 351391 w 430977"/>
                <a:gd name="connsiteY165" fmla="*/ 128863 h 335124"/>
                <a:gd name="connsiteX166" fmla="*/ 345473 w 430977"/>
                <a:gd name="connsiteY166" fmla="*/ 122406 h 335124"/>
                <a:gd name="connsiteX167" fmla="*/ 327986 w 430977"/>
                <a:gd name="connsiteY167" fmla="*/ 105189 h 335124"/>
                <a:gd name="connsiteX168" fmla="*/ 306733 w 430977"/>
                <a:gd name="connsiteY168" fmla="*/ 95504 h 335124"/>
                <a:gd name="connsiteX169" fmla="*/ 258040 w 430977"/>
                <a:gd name="connsiteY169" fmla="*/ 90662 h 335124"/>
                <a:gd name="connsiteX170" fmla="*/ 229523 w 430977"/>
                <a:gd name="connsiteY170" fmla="*/ 99270 h 335124"/>
                <a:gd name="connsiteX171" fmla="*/ 214457 w 430977"/>
                <a:gd name="connsiteY171" fmla="*/ 103306 h 335124"/>
                <a:gd name="connsiteX172" fmla="*/ 174104 w 430977"/>
                <a:gd name="connsiteY172" fmla="*/ 110569 h 335124"/>
                <a:gd name="connsiteX173" fmla="*/ 147739 w 430977"/>
                <a:gd name="connsiteY173" fmla="*/ 131553 h 335124"/>
                <a:gd name="connsiteX174" fmla="*/ 138323 w 430977"/>
                <a:gd name="connsiteY174" fmla="*/ 145005 h 335124"/>
                <a:gd name="connsiteX175" fmla="*/ 152582 w 430977"/>
                <a:gd name="connsiteY175" fmla="*/ 134782 h 335124"/>
                <a:gd name="connsiteX176" fmla="*/ 182174 w 430977"/>
                <a:gd name="connsiteY176" fmla="*/ 114336 h 335124"/>
                <a:gd name="connsiteX177" fmla="*/ 221452 w 430977"/>
                <a:gd name="connsiteY177" fmla="*/ 105996 h 335124"/>
                <a:gd name="connsiteX178" fmla="*/ 230330 w 430977"/>
                <a:gd name="connsiteY178" fmla="*/ 105996 h 335124"/>
                <a:gd name="connsiteX179" fmla="*/ 230330 w 430977"/>
                <a:gd name="connsiteY179" fmla="*/ 105727 h 335124"/>
                <a:gd name="connsiteX180" fmla="*/ 229523 w 430977"/>
                <a:gd name="connsiteY180" fmla="*/ 105996 h 335124"/>
                <a:gd name="connsiteX181" fmla="*/ 225218 w 430977"/>
                <a:gd name="connsiteY181" fmla="*/ 104651 h 335124"/>
                <a:gd name="connsiteX182" fmla="*/ 236787 w 430977"/>
                <a:gd name="connsiteY182" fmla="*/ 97656 h 335124"/>
                <a:gd name="connsiteX183" fmla="*/ 311307 w 430977"/>
                <a:gd name="connsiteY183" fmla="*/ 99808 h 335124"/>
                <a:gd name="connsiteX184" fmla="*/ 326372 w 430977"/>
                <a:gd name="connsiteY184" fmla="*/ 110838 h 335124"/>
                <a:gd name="connsiteX185" fmla="*/ 323144 w 430977"/>
                <a:gd name="connsiteY185" fmla="*/ 119178 h 335124"/>
                <a:gd name="connsiteX186" fmla="*/ 306195 w 430977"/>
                <a:gd name="connsiteY186" fmla="*/ 119985 h 335124"/>
                <a:gd name="connsiteX187" fmla="*/ 286825 w 430977"/>
                <a:gd name="connsiteY187" fmla="*/ 117295 h 335124"/>
                <a:gd name="connsiteX188" fmla="*/ 252928 w 430977"/>
                <a:gd name="connsiteY188" fmla="*/ 124021 h 335124"/>
                <a:gd name="connsiteX189" fmla="*/ 232213 w 430977"/>
                <a:gd name="connsiteY189" fmla="*/ 124828 h 335124"/>
                <a:gd name="connsiteX190" fmla="*/ 231944 w 430977"/>
                <a:gd name="connsiteY190" fmla="*/ 125366 h 335124"/>
                <a:gd name="connsiteX191" fmla="*/ 232751 w 430977"/>
                <a:gd name="connsiteY191" fmla="*/ 124828 h 335124"/>
                <a:gd name="connsiteX192" fmla="*/ 244319 w 430977"/>
                <a:gd name="connsiteY192" fmla="*/ 125097 h 335124"/>
                <a:gd name="connsiteX193" fmla="*/ 233558 w 430977"/>
                <a:gd name="connsiteY193" fmla="*/ 130746 h 335124"/>
                <a:gd name="connsiteX194" fmla="*/ 227102 w 430977"/>
                <a:gd name="connsiteY194" fmla="*/ 129401 h 335124"/>
                <a:gd name="connsiteX195" fmla="*/ 196702 w 430977"/>
                <a:gd name="connsiteY195" fmla="*/ 138548 h 335124"/>
                <a:gd name="connsiteX196" fmla="*/ 164419 w 430977"/>
                <a:gd name="connsiteY196" fmla="*/ 158456 h 335124"/>
                <a:gd name="connsiteX197" fmla="*/ 139130 w 430977"/>
                <a:gd name="connsiteY197" fmla="*/ 165451 h 335124"/>
                <a:gd name="connsiteX198" fmla="*/ 151237 w 430977"/>
                <a:gd name="connsiteY198" fmla="*/ 166527 h 335124"/>
                <a:gd name="connsiteX199" fmla="*/ 170337 w 430977"/>
                <a:gd name="connsiteY199" fmla="*/ 161953 h 335124"/>
                <a:gd name="connsiteX200" fmla="*/ 200199 w 430977"/>
                <a:gd name="connsiteY200" fmla="*/ 142583 h 335124"/>
                <a:gd name="connsiteX201" fmla="*/ 208001 w 430977"/>
                <a:gd name="connsiteY201" fmla="*/ 134244 h 335124"/>
                <a:gd name="connsiteX202" fmla="*/ 222259 w 430977"/>
                <a:gd name="connsiteY202" fmla="*/ 132360 h 335124"/>
                <a:gd name="connsiteX203" fmla="*/ 233020 w 430977"/>
                <a:gd name="connsiteY203" fmla="*/ 135051 h 335124"/>
                <a:gd name="connsiteX204" fmla="*/ 238401 w 430977"/>
                <a:gd name="connsiteY204" fmla="*/ 137472 h 335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</a:cxnLst>
              <a:rect l="l" t="t" r="r" b="b"/>
              <a:pathLst>
                <a:path w="430977" h="335124">
                  <a:moveTo>
                    <a:pt x="238401" y="137472"/>
                  </a:moveTo>
                  <a:cubicBezTo>
                    <a:pt x="230330" y="141776"/>
                    <a:pt x="221183" y="142852"/>
                    <a:pt x="212843" y="145812"/>
                  </a:cubicBezTo>
                  <a:cubicBezTo>
                    <a:pt x="211229" y="146350"/>
                    <a:pt x="209346" y="146350"/>
                    <a:pt x="208270" y="147426"/>
                  </a:cubicBezTo>
                  <a:cubicBezTo>
                    <a:pt x="199123" y="156304"/>
                    <a:pt x="185672" y="160070"/>
                    <a:pt x="178139" y="169486"/>
                  </a:cubicBezTo>
                  <a:cubicBezTo>
                    <a:pt x="166302" y="184282"/>
                    <a:pt x="153120" y="182130"/>
                    <a:pt x="138323" y="178633"/>
                  </a:cubicBezTo>
                  <a:cubicBezTo>
                    <a:pt x="135364" y="177826"/>
                    <a:pt x="132674" y="176750"/>
                    <a:pt x="129715" y="175943"/>
                  </a:cubicBezTo>
                  <a:cubicBezTo>
                    <a:pt x="127562" y="175404"/>
                    <a:pt x="125410" y="175943"/>
                    <a:pt x="124065" y="178095"/>
                  </a:cubicBezTo>
                  <a:cubicBezTo>
                    <a:pt x="122720" y="180247"/>
                    <a:pt x="123258" y="182399"/>
                    <a:pt x="124872" y="184013"/>
                  </a:cubicBezTo>
                  <a:cubicBezTo>
                    <a:pt x="128638" y="187511"/>
                    <a:pt x="128100" y="189932"/>
                    <a:pt x="124065" y="192891"/>
                  </a:cubicBezTo>
                  <a:cubicBezTo>
                    <a:pt x="118415" y="196657"/>
                    <a:pt x="120299" y="200962"/>
                    <a:pt x="124603" y="204190"/>
                  </a:cubicBezTo>
                  <a:cubicBezTo>
                    <a:pt x="130791" y="208495"/>
                    <a:pt x="135364" y="214144"/>
                    <a:pt x="140476" y="219525"/>
                  </a:cubicBezTo>
                  <a:cubicBezTo>
                    <a:pt x="147201" y="226519"/>
                    <a:pt x="148546" y="235128"/>
                    <a:pt x="148815" y="244275"/>
                  </a:cubicBezTo>
                  <a:cubicBezTo>
                    <a:pt x="148815" y="245889"/>
                    <a:pt x="148546" y="247772"/>
                    <a:pt x="149084" y="249117"/>
                  </a:cubicBezTo>
                  <a:cubicBezTo>
                    <a:pt x="156348" y="264721"/>
                    <a:pt x="161998" y="281669"/>
                    <a:pt x="176525" y="292700"/>
                  </a:cubicBezTo>
                  <a:cubicBezTo>
                    <a:pt x="188900" y="302115"/>
                    <a:pt x="203158" y="308841"/>
                    <a:pt x="216341" y="316912"/>
                  </a:cubicBezTo>
                  <a:cubicBezTo>
                    <a:pt x="218493" y="318257"/>
                    <a:pt x="220914" y="319333"/>
                    <a:pt x="223066" y="316912"/>
                  </a:cubicBezTo>
                  <a:cubicBezTo>
                    <a:pt x="224949" y="314491"/>
                    <a:pt x="223873" y="312069"/>
                    <a:pt x="222259" y="310186"/>
                  </a:cubicBezTo>
                  <a:cubicBezTo>
                    <a:pt x="220107" y="308034"/>
                    <a:pt x="217955" y="305882"/>
                    <a:pt x="215265" y="304537"/>
                  </a:cubicBezTo>
                  <a:cubicBezTo>
                    <a:pt x="206118" y="299694"/>
                    <a:pt x="197778" y="293776"/>
                    <a:pt x="189169" y="288126"/>
                  </a:cubicBezTo>
                  <a:cubicBezTo>
                    <a:pt x="180560" y="282477"/>
                    <a:pt x="175180" y="274944"/>
                    <a:pt x="169530" y="266873"/>
                  </a:cubicBezTo>
                  <a:cubicBezTo>
                    <a:pt x="161459" y="255036"/>
                    <a:pt x="159038" y="242392"/>
                    <a:pt x="159307" y="228402"/>
                  </a:cubicBezTo>
                  <a:cubicBezTo>
                    <a:pt x="159307" y="221408"/>
                    <a:pt x="157155" y="214951"/>
                    <a:pt x="152582" y="209571"/>
                  </a:cubicBezTo>
                  <a:cubicBezTo>
                    <a:pt x="152851" y="206611"/>
                    <a:pt x="154196" y="207149"/>
                    <a:pt x="156079" y="208495"/>
                  </a:cubicBezTo>
                  <a:cubicBezTo>
                    <a:pt x="168992" y="216296"/>
                    <a:pt x="173835" y="231093"/>
                    <a:pt x="183520" y="241854"/>
                  </a:cubicBezTo>
                  <a:cubicBezTo>
                    <a:pt x="185941" y="244544"/>
                    <a:pt x="187824" y="248041"/>
                    <a:pt x="189707" y="251270"/>
                  </a:cubicBezTo>
                  <a:cubicBezTo>
                    <a:pt x="189976" y="253960"/>
                    <a:pt x="192128" y="255305"/>
                    <a:pt x="193204" y="257457"/>
                  </a:cubicBezTo>
                  <a:cubicBezTo>
                    <a:pt x="204504" y="271985"/>
                    <a:pt x="216879" y="285705"/>
                    <a:pt x="233558" y="294583"/>
                  </a:cubicBezTo>
                  <a:cubicBezTo>
                    <a:pt x="237594" y="296466"/>
                    <a:pt x="241091" y="299156"/>
                    <a:pt x="245933" y="299425"/>
                  </a:cubicBezTo>
                  <a:cubicBezTo>
                    <a:pt x="271760" y="314222"/>
                    <a:pt x="300007" y="318257"/>
                    <a:pt x="329331" y="319602"/>
                  </a:cubicBezTo>
                  <a:cubicBezTo>
                    <a:pt x="327448" y="323637"/>
                    <a:pt x="323951" y="324983"/>
                    <a:pt x="320184" y="326059"/>
                  </a:cubicBezTo>
                  <a:cubicBezTo>
                    <a:pt x="294358" y="333322"/>
                    <a:pt x="267724" y="335205"/>
                    <a:pt x="241091" y="333860"/>
                  </a:cubicBezTo>
                  <a:cubicBezTo>
                    <a:pt x="221183" y="332784"/>
                    <a:pt x="201275" y="332515"/>
                    <a:pt x="183251" y="322023"/>
                  </a:cubicBezTo>
                  <a:cubicBezTo>
                    <a:pt x="170606" y="314760"/>
                    <a:pt x="159307" y="305613"/>
                    <a:pt x="147470" y="297811"/>
                  </a:cubicBezTo>
                  <a:cubicBezTo>
                    <a:pt x="142628" y="294583"/>
                    <a:pt x="137785" y="290816"/>
                    <a:pt x="132136" y="288933"/>
                  </a:cubicBezTo>
                  <a:cubicBezTo>
                    <a:pt x="122451" y="281400"/>
                    <a:pt x="116801" y="270101"/>
                    <a:pt x="109269" y="260686"/>
                  </a:cubicBezTo>
                  <a:cubicBezTo>
                    <a:pt x="109000" y="260147"/>
                    <a:pt x="108730" y="259609"/>
                    <a:pt x="108462" y="259340"/>
                  </a:cubicBezTo>
                  <a:cubicBezTo>
                    <a:pt x="106847" y="256919"/>
                    <a:pt x="105771" y="252346"/>
                    <a:pt x="102274" y="254229"/>
                  </a:cubicBezTo>
                  <a:cubicBezTo>
                    <a:pt x="98239" y="256381"/>
                    <a:pt x="102005" y="259878"/>
                    <a:pt x="103081" y="262569"/>
                  </a:cubicBezTo>
                  <a:cubicBezTo>
                    <a:pt x="108192" y="275751"/>
                    <a:pt x="116532" y="286781"/>
                    <a:pt x="127293" y="295659"/>
                  </a:cubicBezTo>
                  <a:cubicBezTo>
                    <a:pt x="131329" y="299425"/>
                    <a:pt x="135364" y="303191"/>
                    <a:pt x="140745" y="305344"/>
                  </a:cubicBezTo>
                  <a:cubicBezTo>
                    <a:pt x="153927" y="314491"/>
                    <a:pt x="166033" y="325521"/>
                    <a:pt x="179753" y="333860"/>
                  </a:cubicBezTo>
                  <a:cubicBezTo>
                    <a:pt x="177063" y="336013"/>
                    <a:pt x="174104" y="334936"/>
                    <a:pt x="171144" y="334129"/>
                  </a:cubicBezTo>
                  <a:cubicBezTo>
                    <a:pt x="150967" y="328480"/>
                    <a:pt x="132943" y="319064"/>
                    <a:pt x="117070" y="305075"/>
                  </a:cubicBezTo>
                  <a:cubicBezTo>
                    <a:pt x="113842" y="302115"/>
                    <a:pt x="110345" y="299694"/>
                    <a:pt x="107116" y="296735"/>
                  </a:cubicBezTo>
                  <a:cubicBezTo>
                    <a:pt x="104157" y="290278"/>
                    <a:pt x="100122" y="284629"/>
                    <a:pt x="97701" y="277903"/>
                  </a:cubicBezTo>
                  <a:cubicBezTo>
                    <a:pt x="94741" y="270370"/>
                    <a:pt x="87747" y="266873"/>
                    <a:pt x="80483" y="264452"/>
                  </a:cubicBezTo>
                  <a:cubicBezTo>
                    <a:pt x="82097" y="262031"/>
                    <a:pt x="82366" y="260416"/>
                    <a:pt x="79945" y="257726"/>
                  </a:cubicBezTo>
                  <a:cubicBezTo>
                    <a:pt x="73488" y="250463"/>
                    <a:pt x="68377" y="241854"/>
                    <a:pt x="64879" y="232707"/>
                  </a:cubicBezTo>
                  <a:cubicBezTo>
                    <a:pt x="64341" y="225443"/>
                    <a:pt x="66763" y="218179"/>
                    <a:pt x="67032" y="210916"/>
                  </a:cubicBezTo>
                  <a:cubicBezTo>
                    <a:pt x="67301" y="205804"/>
                    <a:pt x="67301" y="200962"/>
                    <a:pt x="65148" y="195043"/>
                  </a:cubicBezTo>
                  <a:cubicBezTo>
                    <a:pt x="60575" y="200155"/>
                    <a:pt x="60575" y="206073"/>
                    <a:pt x="57347" y="210109"/>
                  </a:cubicBezTo>
                  <a:cubicBezTo>
                    <a:pt x="55194" y="211992"/>
                    <a:pt x="54118" y="210109"/>
                    <a:pt x="52773" y="208764"/>
                  </a:cubicBezTo>
                  <a:cubicBezTo>
                    <a:pt x="51159" y="206611"/>
                    <a:pt x="50621" y="203652"/>
                    <a:pt x="46317" y="201500"/>
                  </a:cubicBezTo>
                  <a:cubicBezTo>
                    <a:pt x="48738" y="211454"/>
                    <a:pt x="49545" y="220332"/>
                    <a:pt x="55733" y="227595"/>
                  </a:cubicBezTo>
                  <a:cubicBezTo>
                    <a:pt x="53849" y="241316"/>
                    <a:pt x="56271" y="255036"/>
                    <a:pt x="56271" y="268756"/>
                  </a:cubicBezTo>
                  <a:cubicBezTo>
                    <a:pt x="56271" y="282208"/>
                    <a:pt x="66494" y="291892"/>
                    <a:pt x="80214" y="291085"/>
                  </a:cubicBezTo>
                  <a:cubicBezTo>
                    <a:pt x="85594" y="290816"/>
                    <a:pt x="89899" y="292161"/>
                    <a:pt x="92320" y="297273"/>
                  </a:cubicBezTo>
                  <a:cubicBezTo>
                    <a:pt x="91244" y="301846"/>
                    <a:pt x="86670" y="297004"/>
                    <a:pt x="85056" y="299963"/>
                  </a:cubicBezTo>
                  <a:cubicBezTo>
                    <a:pt x="84787" y="303461"/>
                    <a:pt x="85863" y="307227"/>
                    <a:pt x="80752" y="309379"/>
                  </a:cubicBezTo>
                  <a:cubicBezTo>
                    <a:pt x="75909" y="311262"/>
                    <a:pt x="76178" y="316643"/>
                    <a:pt x="76717" y="321485"/>
                  </a:cubicBezTo>
                  <a:cubicBezTo>
                    <a:pt x="66494" y="318257"/>
                    <a:pt x="59499" y="310455"/>
                    <a:pt x="52773" y="302922"/>
                  </a:cubicBezTo>
                  <a:cubicBezTo>
                    <a:pt x="44164" y="293776"/>
                    <a:pt x="35825" y="284360"/>
                    <a:pt x="27485" y="274944"/>
                  </a:cubicBezTo>
                  <a:cubicBezTo>
                    <a:pt x="34211" y="264452"/>
                    <a:pt x="30982" y="254767"/>
                    <a:pt x="24257" y="245620"/>
                  </a:cubicBezTo>
                  <a:cubicBezTo>
                    <a:pt x="18607" y="237818"/>
                    <a:pt x="13227" y="230017"/>
                    <a:pt x="6501" y="223291"/>
                  </a:cubicBezTo>
                  <a:cubicBezTo>
                    <a:pt x="-1839" y="214682"/>
                    <a:pt x="-2108" y="209302"/>
                    <a:pt x="5425" y="200155"/>
                  </a:cubicBezTo>
                  <a:cubicBezTo>
                    <a:pt x="9998" y="194505"/>
                    <a:pt x="14572" y="188587"/>
                    <a:pt x="19414" y="183206"/>
                  </a:cubicBezTo>
                  <a:cubicBezTo>
                    <a:pt x="23180" y="179171"/>
                    <a:pt x="22642" y="174597"/>
                    <a:pt x="20759" y="170293"/>
                  </a:cubicBezTo>
                  <a:cubicBezTo>
                    <a:pt x="14303" y="156035"/>
                    <a:pt x="15379" y="140431"/>
                    <a:pt x="13496" y="125366"/>
                  </a:cubicBezTo>
                  <a:cubicBezTo>
                    <a:pt x="12958" y="121330"/>
                    <a:pt x="14572" y="117295"/>
                    <a:pt x="16993" y="113798"/>
                  </a:cubicBezTo>
                  <a:cubicBezTo>
                    <a:pt x="19145" y="110838"/>
                    <a:pt x="21835" y="107610"/>
                    <a:pt x="21297" y="103575"/>
                  </a:cubicBezTo>
                  <a:cubicBezTo>
                    <a:pt x="21297" y="103306"/>
                    <a:pt x="21566" y="103037"/>
                    <a:pt x="21566" y="102768"/>
                  </a:cubicBezTo>
                  <a:cubicBezTo>
                    <a:pt x="21835" y="94159"/>
                    <a:pt x="32327" y="93352"/>
                    <a:pt x="34211" y="86088"/>
                  </a:cubicBezTo>
                  <a:cubicBezTo>
                    <a:pt x="35825" y="79362"/>
                    <a:pt x="37708" y="72637"/>
                    <a:pt x="46317" y="70485"/>
                  </a:cubicBezTo>
                  <a:cubicBezTo>
                    <a:pt x="50890" y="69409"/>
                    <a:pt x="54387" y="65642"/>
                    <a:pt x="55733" y="60262"/>
                  </a:cubicBezTo>
                  <a:cubicBezTo>
                    <a:pt x="57347" y="54881"/>
                    <a:pt x="60306" y="50039"/>
                    <a:pt x="62727" y="44927"/>
                  </a:cubicBezTo>
                  <a:cubicBezTo>
                    <a:pt x="61651" y="43851"/>
                    <a:pt x="60037" y="43044"/>
                    <a:pt x="61382" y="41161"/>
                  </a:cubicBezTo>
                  <a:cubicBezTo>
                    <a:pt x="61651" y="41161"/>
                    <a:pt x="61920" y="40892"/>
                    <a:pt x="62189" y="40892"/>
                  </a:cubicBezTo>
                  <a:cubicBezTo>
                    <a:pt x="69453" y="48425"/>
                    <a:pt x="73219" y="40892"/>
                    <a:pt x="78062" y="37395"/>
                  </a:cubicBezTo>
                  <a:cubicBezTo>
                    <a:pt x="80752" y="34704"/>
                    <a:pt x="84249" y="34435"/>
                    <a:pt x="87747" y="33628"/>
                  </a:cubicBezTo>
                  <a:cubicBezTo>
                    <a:pt x="93934" y="33628"/>
                    <a:pt x="99853" y="30669"/>
                    <a:pt x="106309" y="31745"/>
                  </a:cubicBezTo>
                  <a:cubicBezTo>
                    <a:pt x="109538" y="34435"/>
                    <a:pt x="105233" y="37664"/>
                    <a:pt x="106847" y="40623"/>
                  </a:cubicBezTo>
                  <a:cubicBezTo>
                    <a:pt x="106309" y="41161"/>
                    <a:pt x="105771" y="41699"/>
                    <a:pt x="104964" y="41968"/>
                  </a:cubicBezTo>
                  <a:cubicBezTo>
                    <a:pt x="92320" y="42775"/>
                    <a:pt x="81559" y="47079"/>
                    <a:pt x="74833" y="58648"/>
                  </a:cubicBezTo>
                  <a:cubicBezTo>
                    <a:pt x="73219" y="61338"/>
                    <a:pt x="70798" y="62952"/>
                    <a:pt x="68377" y="64835"/>
                  </a:cubicBezTo>
                  <a:cubicBezTo>
                    <a:pt x="63265" y="69140"/>
                    <a:pt x="60037" y="74789"/>
                    <a:pt x="60306" y="81246"/>
                  </a:cubicBezTo>
                  <a:cubicBezTo>
                    <a:pt x="60575" y="91738"/>
                    <a:pt x="57616" y="101692"/>
                    <a:pt x="56809" y="111915"/>
                  </a:cubicBezTo>
                  <a:cubicBezTo>
                    <a:pt x="56271" y="119985"/>
                    <a:pt x="54387" y="127518"/>
                    <a:pt x="47662" y="132899"/>
                  </a:cubicBezTo>
                  <a:cubicBezTo>
                    <a:pt x="45779" y="134244"/>
                    <a:pt x="43357" y="137203"/>
                    <a:pt x="44972" y="139086"/>
                  </a:cubicBezTo>
                  <a:cubicBezTo>
                    <a:pt x="47124" y="141776"/>
                    <a:pt x="49814" y="138817"/>
                    <a:pt x="51966" y="137741"/>
                  </a:cubicBezTo>
                  <a:cubicBezTo>
                    <a:pt x="65148" y="131284"/>
                    <a:pt x="62996" y="119178"/>
                    <a:pt x="61651" y="108417"/>
                  </a:cubicBezTo>
                  <a:cubicBezTo>
                    <a:pt x="60306" y="99270"/>
                    <a:pt x="62727" y="92545"/>
                    <a:pt x="68646" y="86357"/>
                  </a:cubicBezTo>
                  <a:cubicBezTo>
                    <a:pt x="76448" y="78017"/>
                    <a:pt x="85325" y="70754"/>
                    <a:pt x="93934" y="62952"/>
                  </a:cubicBezTo>
                  <a:cubicBezTo>
                    <a:pt x="97969" y="59186"/>
                    <a:pt x="103350" y="59186"/>
                    <a:pt x="108462" y="58379"/>
                  </a:cubicBezTo>
                  <a:cubicBezTo>
                    <a:pt x="110883" y="58109"/>
                    <a:pt x="113573" y="58109"/>
                    <a:pt x="115725" y="56495"/>
                  </a:cubicBezTo>
                  <a:cubicBezTo>
                    <a:pt x="118146" y="55150"/>
                    <a:pt x="120299" y="53536"/>
                    <a:pt x="121106" y="50577"/>
                  </a:cubicBezTo>
                  <a:cubicBezTo>
                    <a:pt x="121644" y="45734"/>
                    <a:pt x="119223" y="43582"/>
                    <a:pt x="114918" y="42775"/>
                  </a:cubicBezTo>
                  <a:cubicBezTo>
                    <a:pt x="112228" y="42237"/>
                    <a:pt x="109538" y="42237"/>
                    <a:pt x="107385" y="40085"/>
                  </a:cubicBezTo>
                  <a:cubicBezTo>
                    <a:pt x="107385" y="35780"/>
                    <a:pt x="111421" y="35511"/>
                    <a:pt x="113842" y="33628"/>
                  </a:cubicBezTo>
                  <a:cubicBezTo>
                    <a:pt x="115187" y="32552"/>
                    <a:pt x="119223" y="32552"/>
                    <a:pt x="115456" y="29593"/>
                  </a:cubicBezTo>
                  <a:cubicBezTo>
                    <a:pt x="129176" y="25826"/>
                    <a:pt x="143435" y="25288"/>
                    <a:pt x="157424" y="22867"/>
                  </a:cubicBezTo>
                  <a:cubicBezTo>
                    <a:pt x="160383" y="22329"/>
                    <a:pt x="163343" y="22060"/>
                    <a:pt x="165764" y="24750"/>
                  </a:cubicBezTo>
                  <a:cubicBezTo>
                    <a:pt x="171144" y="28248"/>
                    <a:pt x="178408" y="22867"/>
                    <a:pt x="184058" y="28248"/>
                  </a:cubicBezTo>
                  <a:cubicBezTo>
                    <a:pt x="184596" y="28517"/>
                    <a:pt x="191859" y="24212"/>
                    <a:pt x="192935" y="18832"/>
                  </a:cubicBezTo>
                  <a:cubicBezTo>
                    <a:pt x="193743" y="14527"/>
                    <a:pt x="191590" y="12375"/>
                    <a:pt x="188093" y="11837"/>
                  </a:cubicBezTo>
                  <a:cubicBezTo>
                    <a:pt x="183251" y="10761"/>
                    <a:pt x="183789" y="6995"/>
                    <a:pt x="184327" y="4304"/>
                  </a:cubicBezTo>
                  <a:cubicBezTo>
                    <a:pt x="185403" y="-807"/>
                    <a:pt x="187824" y="2959"/>
                    <a:pt x="190245" y="3766"/>
                  </a:cubicBezTo>
                  <a:cubicBezTo>
                    <a:pt x="193743" y="5112"/>
                    <a:pt x="190514" y="0"/>
                    <a:pt x="193473" y="0"/>
                  </a:cubicBezTo>
                  <a:cubicBezTo>
                    <a:pt x="197240" y="269"/>
                    <a:pt x="201006" y="269"/>
                    <a:pt x="204773" y="538"/>
                  </a:cubicBezTo>
                  <a:cubicBezTo>
                    <a:pt x="212574" y="-1345"/>
                    <a:pt x="218224" y="2690"/>
                    <a:pt x="222259" y="8340"/>
                  </a:cubicBezTo>
                  <a:cubicBezTo>
                    <a:pt x="228716" y="17756"/>
                    <a:pt x="236787" y="19639"/>
                    <a:pt x="247548" y="18832"/>
                  </a:cubicBezTo>
                  <a:cubicBezTo>
                    <a:pt x="268532" y="16949"/>
                    <a:pt x="288977" y="19639"/>
                    <a:pt x="308347" y="28786"/>
                  </a:cubicBezTo>
                  <a:cubicBezTo>
                    <a:pt x="319915" y="34435"/>
                    <a:pt x="332291" y="37933"/>
                    <a:pt x="344935" y="40892"/>
                  </a:cubicBezTo>
                  <a:cubicBezTo>
                    <a:pt x="359731" y="44658"/>
                    <a:pt x="371299" y="52460"/>
                    <a:pt x="380177" y="64566"/>
                  </a:cubicBezTo>
                  <a:cubicBezTo>
                    <a:pt x="382867" y="68332"/>
                    <a:pt x="385827" y="72099"/>
                    <a:pt x="390669" y="73444"/>
                  </a:cubicBezTo>
                  <a:cubicBezTo>
                    <a:pt x="396857" y="84205"/>
                    <a:pt x="407080" y="92545"/>
                    <a:pt x="409232" y="105727"/>
                  </a:cubicBezTo>
                  <a:cubicBezTo>
                    <a:pt x="408425" y="107610"/>
                    <a:pt x="406811" y="107879"/>
                    <a:pt x="404927" y="107610"/>
                  </a:cubicBezTo>
                  <a:cubicBezTo>
                    <a:pt x="399009" y="105727"/>
                    <a:pt x="395511" y="100346"/>
                    <a:pt x="390669" y="97118"/>
                  </a:cubicBezTo>
                  <a:cubicBezTo>
                    <a:pt x="384212" y="92814"/>
                    <a:pt x="378294" y="87433"/>
                    <a:pt x="370492" y="85012"/>
                  </a:cubicBezTo>
                  <a:cubicBezTo>
                    <a:pt x="368609" y="84474"/>
                    <a:pt x="365919" y="83936"/>
                    <a:pt x="367533" y="80708"/>
                  </a:cubicBezTo>
                  <a:cubicBezTo>
                    <a:pt x="371837" y="78555"/>
                    <a:pt x="373451" y="77210"/>
                    <a:pt x="368340" y="73175"/>
                  </a:cubicBezTo>
                  <a:cubicBezTo>
                    <a:pt x="353544" y="61338"/>
                    <a:pt x="336595" y="55957"/>
                    <a:pt x="318301" y="53267"/>
                  </a:cubicBezTo>
                  <a:cubicBezTo>
                    <a:pt x="303774" y="51115"/>
                    <a:pt x="290592" y="43582"/>
                    <a:pt x="275526" y="42506"/>
                  </a:cubicBezTo>
                  <a:cubicBezTo>
                    <a:pt x="256156" y="41161"/>
                    <a:pt x="236787" y="38471"/>
                    <a:pt x="218762" y="48425"/>
                  </a:cubicBezTo>
                  <a:cubicBezTo>
                    <a:pt x="215803" y="50039"/>
                    <a:pt x="212574" y="50308"/>
                    <a:pt x="210153" y="46541"/>
                  </a:cubicBezTo>
                  <a:cubicBezTo>
                    <a:pt x="209077" y="44927"/>
                    <a:pt x="208808" y="41699"/>
                    <a:pt x="205849" y="42506"/>
                  </a:cubicBezTo>
                  <a:cubicBezTo>
                    <a:pt x="202889" y="43313"/>
                    <a:pt x="202620" y="46003"/>
                    <a:pt x="202351" y="48425"/>
                  </a:cubicBezTo>
                  <a:cubicBezTo>
                    <a:pt x="202082" y="49770"/>
                    <a:pt x="202082" y="51115"/>
                    <a:pt x="201544" y="52460"/>
                  </a:cubicBezTo>
                  <a:cubicBezTo>
                    <a:pt x="198316" y="55688"/>
                    <a:pt x="194012" y="55150"/>
                    <a:pt x="190245" y="55957"/>
                  </a:cubicBezTo>
                  <a:cubicBezTo>
                    <a:pt x="180022" y="58648"/>
                    <a:pt x="170068" y="61338"/>
                    <a:pt x="159576" y="66449"/>
                  </a:cubicBezTo>
                  <a:cubicBezTo>
                    <a:pt x="162805" y="66987"/>
                    <a:pt x="165226" y="66987"/>
                    <a:pt x="167647" y="67525"/>
                  </a:cubicBezTo>
                  <a:cubicBezTo>
                    <a:pt x="169530" y="68063"/>
                    <a:pt x="171413" y="68601"/>
                    <a:pt x="172490" y="70754"/>
                  </a:cubicBezTo>
                  <a:cubicBezTo>
                    <a:pt x="172759" y="74789"/>
                    <a:pt x="169261" y="75596"/>
                    <a:pt x="166840" y="76941"/>
                  </a:cubicBezTo>
                  <a:cubicBezTo>
                    <a:pt x="161729" y="79631"/>
                    <a:pt x="156886" y="82860"/>
                    <a:pt x="152044" y="85550"/>
                  </a:cubicBezTo>
                  <a:cubicBezTo>
                    <a:pt x="131060" y="96849"/>
                    <a:pt x="116801" y="116219"/>
                    <a:pt x="97969" y="130208"/>
                  </a:cubicBezTo>
                  <a:cubicBezTo>
                    <a:pt x="97162" y="130746"/>
                    <a:pt x="96355" y="131822"/>
                    <a:pt x="95817" y="134782"/>
                  </a:cubicBezTo>
                  <a:cubicBezTo>
                    <a:pt x="104426" y="128325"/>
                    <a:pt x="110883" y="121868"/>
                    <a:pt x="117877" y="115950"/>
                  </a:cubicBezTo>
                  <a:cubicBezTo>
                    <a:pt x="129715" y="105996"/>
                    <a:pt x="140206" y="94159"/>
                    <a:pt x="155810" y="89316"/>
                  </a:cubicBezTo>
                  <a:cubicBezTo>
                    <a:pt x="158231" y="88509"/>
                    <a:pt x="160114" y="86895"/>
                    <a:pt x="162805" y="87702"/>
                  </a:cubicBezTo>
                  <a:cubicBezTo>
                    <a:pt x="163612" y="87971"/>
                    <a:pt x="164150" y="88509"/>
                    <a:pt x="164688" y="89047"/>
                  </a:cubicBezTo>
                  <a:cubicBezTo>
                    <a:pt x="165226" y="91738"/>
                    <a:pt x="163343" y="93083"/>
                    <a:pt x="161729" y="94428"/>
                  </a:cubicBezTo>
                  <a:cubicBezTo>
                    <a:pt x="149353" y="104113"/>
                    <a:pt x="139130" y="115681"/>
                    <a:pt x="127293" y="125904"/>
                  </a:cubicBezTo>
                  <a:cubicBezTo>
                    <a:pt x="123258" y="129401"/>
                    <a:pt x="118415" y="131553"/>
                    <a:pt x="115994" y="136665"/>
                  </a:cubicBezTo>
                  <a:cubicBezTo>
                    <a:pt x="104157" y="149309"/>
                    <a:pt x="94472" y="163298"/>
                    <a:pt x="86939" y="178902"/>
                  </a:cubicBezTo>
                  <a:cubicBezTo>
                    <a:pt x="94741" y="164374"/>
                    <a:pt x="104695" y="151461"/>
                    <a:pt x="114649" y="138548"/>
                  </a:cubicBezTo>
                  <a:cubicBezTo>
                    <a:pt x="117877" y="133706"/>
                    <a:pt x="121913" y="129401"/>
                    <a:pt x="127024" y="126442"/>
                  </a:cubicBezTo>
                  <a:cubicBezTo>
                    <a:pt x="138323" y="117564"/>
                    <a:pt x="149622" y="108686"/>
                    <a:pt x="161190" y="100346"/>
                  </a:cubicBezTo>
                  <a:cubicBezTo>
                    <a:pt x="189707" y="87971"/>
                    <a:pt x="219569" y="80170"/>
                    <a:pt x="250238" y="76672"/>
                  </a:cubicBezTo>
                  <a:cubicBezTo>
                    <a:pt x="278755" y="73444"/>
                    <a:pt x="305388" y="79631"/>
                    <a:pt x="329869" y="95504"/>
                  </a:cubicBezTo>
                  <a:cubicBezTo>
                    <a:pt x="344666" y="104920"/>
                    <a:pt x="358386" y="115681"/>
                    <a:pt x="372106" y="126442"/>
                  </a:cubicBezTo>
                  <a:cubicBezTo>
                    <a:pt x="375873" y="129939"/>
                    <a:pt x="380177" y="132360"/>
                    <a:pt x="383136" y="136665"/>
                  </a:cubicBezTo>
                  <a:cubicBezTo>
                    <a:pt x="380715" y="133167"/>
                    <a:pt x="377487" y="130746"/>
                    <a:pt x="374258" y="128056"/>
                  </a:cubicBezTo>
                  <a:cubicBezTo>
                    <a:pt x="365112" y="115412"/>
                    <a:pt x="352467" y="106803"/>
                    <a:pt x="339554" y="98732"/>
                  </a:cubicBezTo>
                  <a:cubicBezTo>
                    <a:pt x="336057" y="96580"/>
                    <a:pt x="330407" y="95773"/>
                    <a:pt x="332021" y="88778"/>
                  </a:cubicBezTo>
                  <a:cubicBezTo>
                    <a:pt x="332560" y="86357"/>
                    <a:pt x="328793" y="86626"/>
                    <a:pt x="326910" y="86088"/>
                  </a:cubicBezTo>
                  <a:cubicBezTo>
                    <a:pt x="312921" y="82053"/>
                    <a:pt x="299200" y="78017"/>
                    <a:pt x="286018" y="71561"/>
                  </a:cubicBezTo>
                  <a:cubicBezTo>
                    <a:pt x="281176" y="69409"/>
                    <a:pt x="276064" y="69409"/>
                    <a:pt x="270953" y="69409"/>
                  </a:cubicBezTo>
                  <a:cubicBezTo>
                    <a:pt x="266110" y="69409"/>
                    <a:pt x="260461" y="70485"/>
                    <a:pt x="256963" y="65104"/>
                  </a:cubicBezTo>
                  <a:cubicBezTo>
                    <a:pt x="260461" y="60800"/>
                    <a:pt x="265572" y="61069"/>
                    <a:pt x="270415" y="60800"/>
                  </a:cubicBezTo>
                  <a:cubicBezTo>
                    <a:pt x="287901" y="59186"/>
                    <a:pt x="304581" y="64566"/>
                    <a:pt x="320722" y="69947"/>
                  </a:cubicBezTo>
                  <a:cubicBezTo>
                    <a:pt x="353813" y="80708"/>
                    <a:pt x="384481" y="96042"/>
                    <a:pt x="408963" y="121330"/>
                  </a:cubicBezTo>
                  <a:cubicBezTo>
                    <a:pt x="422414" y="135589"/>
                    <a:pt x="432637" y="151192"/>
                    <a:pt x="430754" y="171907"/>
                  </a:cubicBezTo>
                  <a:cubicBezTo>
                    <a:pt x="429947" y="174059"/>
                    <a:pt x="428333" y="175674"/>
                    <a:pt x="426718" y="177019"/>
                  </a:cubicBezTo>
                  <a:cubicBezTo>
                    <a:pt x="422952" y="180247"/>
                    <a:pt x="422145" y="189663"/>
                    <a:pt x="417303" y="187511"/>
                  </a:cubicBezTo>
                  <a:cubicBezTo>
                    <a:pt x="409770" y="184013"/>
                    <a:pt x="399547" y="183744"/>
                    <a:pt x="395511" y="174059"/>
                  </a:cubicBezTo>
                  <a:cubicBezTo>
                    <a:pt x="388786" y="158725"/>
                    <a:pt x="375335" y="150116"/>
                    <a:pt x="362421" y="141238"/>
                  </a:cubicBezTo>
                  <a:cubicBezTo>
                    <a:pt x="357579" y="138010"/>
                    <a:pt x="352736" y="135589"/>
                    <a:pt x="351391" y="128863"/>
                  </a:cubicBezTo>
                  <a:cubicBezTo>
                    <a:pt x="350853" y="125904"/>
                    <a:pt x="347625" y="124559"/>
                    <a:pt x="345473" y="122406"/>
                  </a:cubicBezTo>
                  <a:cubicBezTo>
                    <a:pt x="339823" y="116488"/>
                    <a:pt x="333636" y="111107"/>
                    <a:pt x="327986" y="105189"/>
                  </a:cubicBezTo>
                  <a:cubicBezTo>
                    <a:pt x="322337" y="99001"/>
                    <a:pt x="314266" y="97118"/>
                    <a:pt x="306733" y="95504"/>
                  </a:cubicBezTo>
                  <a:cubicBezTo>
                    <a:pt x="290592" y="92007"/>
                    <a:pt x="274450" y="90123"/>
                    <a:pt x="258040" y="90662"/>
                  </a:cubicBezTo>
                  <a:cubicBezTo>
                    <a:pt x="247817" y="91200"/>
                    <a:pt x="238132" y="93621"/>
                    <a:pt x="229523" y="99270"/>
                  </a:cubicBezTo>
                  <a:cubicBezTo>
                    <a:pt x="224680" y="101692"/>
                    <a:pt x="219838" y="103037"/>
                    <a:pt x="214457" y="103306"/>
                  </a:cubicBezTo>
                  <a:cubicBezTo>
                    <a:pt x="200737" y="103844"/>
                    <a:pt x="187555" y="107879"/>
                    <a:pt x="174104" y="110569"/>
                  </a:cubicBezTo>
                  <a:cubicBezTo>
                    <a:pt x="161729" y="112991"/>
                    <a:pt x="152582" y="119716"/>
                    <a:pt x="147739" y="131553"/>
                  </a:cubicBezTo>
                  <a:cubicBezTo>
                    <a:pt x="145856" y="136396"/>
                    <a:pt x="141552" y="139624"/>
                    <a:pt x="138323" y="145005"/>
                  </a:cubicBezTo>
                  <a:cubicBezTo>
                    <a:pt x="145856" y="144198"/>
                    <a:pt x="150160" y="139893"/>
                    <a:pt x="152582" y="134782"/>
                  </a:cubicBezTo>
                  <a:cubicBezTo>
                    <a:pt x="158769" y="122138"/>
                    <a:pt x="169261" y="116757"/>
                    <a:pt x="182174" y="114336"/>
                  </a:cubicBezTo>
                  <a:cubicBezTo>
                    <a:pt x="195357" y="111915"/>
                    <a:pt x="208539" y="110569"/>
                    <a:pt x="221452" y="105996"/>
                  </a:cubicBezTo>
                  <a:cubicBezTo>
                    <a:pt x="224411" y="105727"/>
                    <a:pt x="227102" y="106534"/>
                    <a:pt x="230330" y="105996"/>
                  </a:cubicBezTo>
                  <a:cubicBezTo>
                    <a:pt x="231137" y="105996"/>
                    <a:pt x="230330" y="104651"/>
                    <a:pt x="230330" y="105727"/>
                  </a:cubicBezTo>
                  <a:cubicBezTo>
                    <a:pt x="230330" y="105996"/>
                    <a:pt x="230061" y="106265"/>
                    <a:pt x="229523" y="105996"/>
                  </a:cubicBezTo>
                  <a:cubicBezTo>
                    <a:pt x="227909" y="105727"/>
                    <a:pt x="226295" y="105996"/>
                    <a:pt x="225218" y="104651"/>
                  </a:cubicBezTo>
                  <a:cubicBezTo>
                    <a:pt x="227102" y="99001"/>
                    <a:pt x="233289" y="100616"/>
                    <a:pt x="236787" y="97656"/>
                  </a:cubicBezTo>
                  <a:cubicBezTo>
                    <a:pt x="261806" y="88509"/>
                    <a:pt x="286825" y="92545"/>
                    <a:pt x="311307" y="99808"/>
                  </a:cubicBezTo>
                  <a:cubicBezTo>
                    <a:pt x="317494" y="101692"/>
                    <a:pt x="322606" y="105458"/>
                    <a:pt x="326372" y="110838"/>
                  </a:cubicBezTo>
                  <a:cubicBezTo>
                    <a:pt x="329869" y="115950"/>
                    <a:pt x="329062" y="118102"/>
                    <a:pt x="323144" y="119178"/>
                  </a:cubicBezTo>
                  <a:cubicBezTo>
                    <a:pt x="317494" y="120254"/>
                    <a:pt x="311845" y="120792"/>
                    <a:pt x="306195" y="119985"/>
                  </a:cubicBezTo>
                  <a:cubicBezTo>
                    <a:pt x="299738" y="119178"/>
                    <a:pt x="293282" y="118371"/>
                    <a:pt x="286825" y="117295"/>
                  </a:cubicBezTo>
                  <a:cubicBezTo>
                    <a:pt x="274450" y="114874"/>
                    <a:pt x="262882" y="115143"/>
                    <a:pt x="252928" y="124021"/>
                  </a:cubicBezTo>
                  <a:cubicBezTo>
                    <a:pt x="245933" y="124021"/>
                    <a:pt x="238939" y="123214"/>
                    <a:pt x="232213" y="124828"/>
                  </a:cubicBezTo>
                  <a:cubicBezTo>
                    <a:pt x="231137" y="125097"/>
                    <a:pt x="232482" y="126173"/>
                    <a:pt x="231944" y="125366"/>
                  </a:cubicBezTo>
                  <a:cubicBezTo>
                    <a:pt x="231944" y="125097"/>
                    <a:pt x="232213" y="125097"/>
                    <a:pt x="232751" y="124828"/>
                  </a:cubicBezTo>
                  <a:cubicBezTo>
                    <a:pt x="236518" y="124828"/>
                    <a:pt x="240553" y="122406"/>
                    <a:pt x="244319" y="125097"/>
                  </a:cubicBezTo>
                  <a:cubicBezTo>
                    <a:pt x="243243" y="131553"/>
                    <a:pt x="237863" y="130208"/>
                    <a:pt x="233558" y="130746"/>
                  </a:cubicBezTo>
                  <a:cubicBezTo>
                    <a:pt x="231406" y="131015"/>
                    <a:pt x="229254" y="130208"/>
                    <a:pt x="227102" y="129401"/>
                  </a:cubicBezTo>
                  <a:cubicBezTo>
                    <a:pt x="210960" y="124021"/>
                    <a:pt x="206387" y="124559"/>
                    <a:pt x="196702" y="138548"/>
                  </a:cubicBezTo>
                  <a:cubicBezTo>
                    <a:pt x="188631" y="150654"/>
                    <a:pt x="177601" y="155766"/>
                    <a:pt x="164419" y="158456"/>
                  </a:cubicBezTo>
                  <a:cubicBezTo>
                    <a:pt x="156079" y="160070"/>
                    <a:pt x="148277" y="162222"/>
                    <a:pt x="139130" y="165451"/>
                  </a:cubicBezTo>
                  <a:cubicBezTo>
                    <a:pt x="143973" y="167872"/>
                    <a:pt x="147470" y="167603"/>
                    <a:pt x="151237" y="166527"/>
                  </a:cubicBezTo>
                  <a:cubicBezTo>
                    <a:pt x="157424" y="164643"/>
                    <a:pt x="163881" y="163029"/>
                    <a:pt x="170337" y="161953"/>
                  </a:cubicBezTo>
                  <a:cubicBezTo>
                    <a:pt x="182981" y="159532"/>
                    <a:pt x="193743" y="154690"/>
                    <a:pt x="200199" y="142583"/>
                  </a:cubicBezTo>
                  <a:cubicBezTo>
                    <a:pt x="202082" y="139355"/>
                    <a:pt x="205580" y="137203"/>
                    <a:pt x="208001" y="134244"/>
                  </a:cubicBezTo>
                  <a:cubicBezTo>
                    <a:pt x="212305" y="128863"/>
                    <a:pt x="216879" y="128594"/>
                    <a:pt x="222259" y="132360"/>
                  </a:cubicBezTo>
                  <a:cubicBezTo>
                    <a:pt x="225488" y="134513"/>
                    <a:pt x="229523" y="133975"/>
                    <a:pt x="233020" y="135051"/>
                  </a:cubicBezTo>
                  <a:cubicBezTo>
                    <a:pt x="235172" y="133706"/>
                    <a:pt x="238939" y="133167"/>
                    <a:pt x="238401" y="137472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4" name="Полилиния: фигура 3523">
              <a:extLst>
                <a:ext uri="{FF2B5EF4-FFF2-40B4-BE49-F238E27FC236}">
                  <a16:creationId xmlns:a16="http://schemas.microsoft.com/office/drawing/2014/main" id="{8C24F88C-4E36-4C7D-DC0A-AF7C0354922D}"/>
                </a:ext>
              </a:extLst>
            </p:cNvPr>
            <p:cNvSpPr/>
            <p:nvPr/>
          </p:nvSpPr>
          <p:spPr>
            <a:xfrm>
              <a:off x="4491835" y="7267488"/>
              <a:ext cx="351928" cy="131478"/>
            </a:xfrm>
            <a:custGeom>
              <a:avLst/>
              <a:gdLst>
                <a:gd name="connsiteX0" fmla="*/ 337670 w 351928"/>
                <a:gd name="connsiteY0" fmla="*/ 124674 h 131478"/>
                <a:gd name="connsiteX1" fmla="*/ 305387 w 351928"/>
                <a:gd name="connsiteY1" fmla="*/ 65219 h 131478"/>
                <a:gd name="connsiteX2" fmla="*/ 211766 w 351928"/>
                <a:gd name="connsiteY2" fmla="*/ 18947 h 131478"/>
                <a:gd name="connsiteX3" fmla="*/ 165763 w 351928"/>
                <a:gd name="connsiteY3" fmla="*/ 16256 h 131478"/>
                <a:gd name="connsiteX4" fmla="*/ 128637 w 351928"/>
                <a:gd name="connsiteY4" fmla="*/ 24058 h 131478"/>
                <a:gd name="connsiteX5" fmla="*/ 90705 w 351928"/>
                <a:gd name="connsiteY5" fmla="*/ 32398 h 131478"/>
                <a:gd name="connsiteX6" fmla="*/ 70797 w 351928"/>
                <a:gd name="connsiteY6" fmla="*/ 40738 h 131478"/>
                <a:gd name="connsiteX7" fmla="*/ 27215 w 351928"/>
                <a:gd name="connsiteY7" fmla="*/ 69792 h 131478"/>
                <a:gd name="connsiteX8" fmla="*/ 6769 w 351928"/>
                <a:gd name="connsiteY8" fmla="*/ 87279 h 131478"/>
                <a:gd name="connsiteX9" fmla="*/ 850 w 351928"/>
                <a:gd name="connsiteY9" fmla="*/ 88624 h 131478"/>
                <a:gd name="connsiteX10" fmla="*/ 2733 w 351928"/>
                <a:gd name="connsiteY10" fmla="*/ 83244 h 131478"/>
                <a:gd name="connsiteX11" fmla="*/ 14840 w 351928"/>
                <a:gd name="connsiteY11" fmla="*/ 72214 h 131478"/>
                <a:gd name="connsiteX12" fmla="*/ 80213 w 351928"/>
                <a:gd name="connsiteY12" fmla="*/ 24327 h 131478"/>
                <a:gd name="connsiteX13" fmla="*/ 75370 w 351928"/>
                <a:gd name="connsiteY13" fmla="*/ 21906 h 131478"/>
                <a:gd name="connsiteX14" fmla="*/ 62188 w 351928"/>
                <a:gd name="connsiteY14" fmla="*/ 19216 h 131478"/>
                <a:gd name="connsiteX15" fmla="*/ 109268 w 351928"/>
                <a:gd name="connsiteY15" fmla="*/ 4957 h 131478"/>
                <a:gd name="connsiteX16" fmla="*/ 114379 w 351928"/>
                <a:gd name="connsiteY16" fmla="*/ 6841 h 131478"/>
                <a:gd name="connsiteX17" fmla="*/ 131328 w 351928"/>
                <a:gd name="connsiteY17" fmla="*/ 7648 h 131478"/>
                <a:gd name="connsiteX18" fmla="*/ 191051 w 351928"/>
                <a:gd name="connsiteY18" fmla="*/ 3343 h 131478"/>
                <a:gd name="connsiteX19" fmla="*/ 224679 w 351928"/>
                <a:gd name="connsiteY19" fmla="*/ 10338 h 131478"/>
                <a:gd name="connsiteX20" fmla="*/ 268261 w 351928"/>
                <a:gd name="connsiteY20" fmla="*/ 26210 h 131478"/>
                <a:gd name="connsiteX21" fmla="*/ 275794 w 351928"/>
                <a:gd name="connsiteY21" fmla="*/ 33205 h 131478"/>
                <a:gd name="connsiteX22" fmla="*/ 313727 w 351928"/>
                <a:gd name="connsiteY22" fmla="*/ 58224 h 131478"/>
                <a:gd name="connsiteX23" fmla="*/ 316955 w 351928"/>
                <a:gd name="connsiteY23" fmla="*/ 59569 h 131478"/>
                <a:gd name="connsiteX24" fmla="*/ 316955 w 351928"/>
                <a:gd name="connsiteY24" fmla="*/ 57148 h 131478"/>
                <a:gd name="connsiteX25" fmla="*/ 299737 w 351928"/>
                <a:gd name="connsiteY25" fmla="*/ 26479 h 131478"/>
                <a:gd name="connsiteX26" fmla="*/ 298392 w 351928"/>
                <a:gd name="connsiteY26" fmla="*/ 11145 h 131478"/>
                <a:gd name="connsiteX27" fmla="*/ 300545 w 351928"/>
                <a:gd name="connsiteY27" fmla="*/ 11414 h 131478"/>
                <a:gd name="connsiteX28" fmla="*/ 311844 w 351928"/>
                <a:gd name="connsiteY28" fmla="*/ 24596 h 131478"/>
                <a:gd name="connsiteX29" fmla="*/ 316417 w 351928"/>
                <a:gd name="connsiteY29" fmla="*/ 34281 h 131478"/>
                <a:gd name="connsiteX30" fmla="*/ 322336 w 351928"/>
                <a:gd name="connsiteY30" fmla="*/ 42083 h 131478"/>
                <a:gd name="connsiteX31" fmla="*/ 327716 w 351928"/>
                <a:gd name="connsiteY31" fmla="*/ 54996 h 131478"/>
                <a:gd name="connsiteX32" fmla="*/ 346548 w 351928"/>
                <a:gd name="connsiteY32" fmla="*/ 99654 h 131478"/>
                <a:gd name="connsiteX33" fmla="*/ 350314 w 351928"/>
                <a:gd name="connsiteY33" fmla="*/ 104766 h 131478"/>
                <a:gd name="connsiteX34" fmla="*/ 351928 w 351928"/>
                <a:gd name="connsiteY34" fmla="*/ 116334 h 131478"/>
                <a:gd name="connsiteX35" fmla="*/ 345741 w 351928"/>
                <a:gd name="connsiteY35" fmla="*/ 115527 h 131478"/>
                <a:gd name="connsiteX36" fmla="*/ 344934 w 351928"/>
                <a:gd name="connsiteY36" fmla="*/ 128171 h 131478"/>
                <a:gd name="connsiteX37" fmla="*/ 339822 w 351928"/>
                <a:gd name="connsiteY37" fmla="*/ 129247 h 131478"/>
                <a:gd name="connsiteX38" fmla="*/ 337670 w 351928"/>
                <a:gd name="connsiteY38" fmla="*/ 124674 h 131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51928" h="131478">
                  <a:moveTo>
                    <a:pt x="337670" y="124674"/>
                  </a:moveTo>
                  <a:cubicBezTo>
                    <a:pt x="337939" y="98847"/>
                    <a:pt x="323681" y="81092"/>
                    <a:pt x="305387" y="65219"/>
                  </a:cubicBezTo>
                  <a:cubicBezTo>
                    <a:pt x="278215" y="41545"/>
                    <a:pt x="245932" y="28632"/>
                    <a:pt x="211766" y="18947"/>
                  </a:cubicBezTo>
                  <a:cubicBezTo>
                    <a:pt x="196432" y="14642"/>
                    <a:pt x="181366" y="13835"/>
                    <a:pt x="165763" y="16256"/>
                  </a:cubicBezTo>
                  <a:cubicBezTo>
                    <a:pt x="153926" y="22175"/>
                    <a:pt x="141012" y="22175"/>
                    <a:pt x="128637" y="24058"/>
                  </a:cubicBezTo>
                  <a:cubicBezTo>
                    <a:pt x="115724" y="25134"/>
                    <a:pt x="103080" y="28094"/>
                    <a:pt x="90705" y="32398"/>
                  </a:cubicBezTo>
                  <a:cubicBezTo>
                    <a:pt x="83979" y="34550"/>
                    <a:pt x="77523" y="38047"/>
                    <a:pt x="70797" y="40738"/>
                  </a:cubicBezTo>
                  <a:cubicBezTo>
                    <a:pt x="52772" y="45311"/>
                    <a:pt x="40666" y="58224"/>
                    <a:pt x="27215" y="69792"/>
                  </a:cubicBezTo>
                  <a:cubicBezTo>
                    <a:pt x="20489" y="75711"/>
                    <a:pt x="13495" y="81630"/>
                    <a:pt x="6769" y="87279"/>
                  </a:cubicBezTo>
                  <a:cubicBezTo>
                    <a:pt x="5155" y="88624"/>
                    <a:pt x="2733" y="90507"/>
                    <a:pt x="850" y="88624"/>
                  </a:cubicBezTo>
                  <a:cubicBezTo>
                    <a:pt x="-1302" y="86472"/>
                    <a:pt x="1119" y="84589"/>
                    <a:pt x="2733" y="83244"/>
                  </a:cubicBezTo>
                  <a:cubicBezTo>
                    <a:pt x="6769" y="79477"/>
                    <a:pt x="10804" y="75980"/>
                    <a:pt x="14840" y="72214"/>
                  </a:cubicBezTo>
                  <a:cubicBezTo>
                    <a:pt x="34747" y="53651"/>
                    <a:pt x="54655" y="35357"/>
                    <a:pt x="80213" y="24327"/>
                  </a:cubicBezTo>
                  <a:cubicBezTo>
                    <a:pt x="81020" y="21637"/>
                    <a:pt x="80213" y="21368"/>
                    <a:pt x="75370" y="21906"/>
                  </a:cubicBezTo>
                  <a:cubicBezTo>
                    <a:pt x="71604" y="21368"/>
                    <a:pt x="67569" y="21637"/>
                    <a:pt x="62188" y="19216"/>
                  </a:cubicBezTo>
                  <a:cubicBezTo>
                    <a:pt x="78330" y="11683"/>
                    <a:pt x="92857" y="5764"/>
                    <a:pt x="109268" y="4957"/>
                  </a:cubicBezTo>
                  <a:cubicBezTo>
                    <a:pt x="111420" y="4688"/>
                    <a:pt x="113034" y="5764"/>
                    <a:pt x="114379" y="6841"/>
                  </a:cubicBezTo>
                  <a:cubicBezTo>
                    <a:pt x="119759" y="11145"/>
                    <a:pt x="125409" y="10876"/>
                    <a:pt x="131328" y="7648"/>
                  </a:cubicBezTo>
                  <a:cubicBezTo>
                    <a:pt x="150697" y="-2575"/>
                    <a:pt x="170874" y="-961"/>
                    <a:pt x="191051" y="3343"/>
                  </a:cubicBezTo>
                  <a:cubicBezTo>
                    <a:pt x="202350" y="5764"/>
                    <a:pt x="213380" y="8186"/>
                    <a:pt x="224679" y="10338"/>
                  </a:cubicBezTo>
                  <a:cubicBezTo>
                    <a:pt x="240014" y="13297"/>
                    <a:pt x="254810" y="17871"/>
                    <a:pt x="268261" y="26210"/>
                  </a:cubicBezTo>
                  <a:cubicBezTo>
                    <a:pt x="271221" y="28094"/>
                    <a:pt x="274449" y="29708"/>
                    <a:pt x="275794" y="33205"/>
                  </a:cubicBezTo>
                  <a:cubicBezTo>
                    <a:pt x="290860" y="37778"/>
                    <a:pt x="301621" y="48808"/>
                    <a:pt x="313727" y="58224"/>
                  </a:cubicBezTo>
                  <a:cubicBezTo>
                    <a:pt x="314534" y="59300"/>
                    <a:pt x="316148" y="59839"/>
                    <a:pt x="316955" y="59569"/>
                  </a:cubicBezTo>
                  <a:cubicBezTo>
                    <a:pt x="318031" y="59300"/>
                    <a:pt x="317224" y="57955"/>
                    <a:pt x="316955" y="57148"/>
                  </a:cubicBezTo>
                  <a:cubicBezTo>
                    <a:pt x="313458" y="45580"/>
                    <a:pt x="302428" y="38317"/>
                    <a:pt x="299737" y="26479"/>
                  </a:cubicBezTo>
                  <a:cubicBezTo>
                    <a:pt x="300545" y="21099"/>
                    <a:pt x="296240" y="16525"/>
                    <a:pt x="298392" y="11145"/>
                  </a:cubicBezTo>
                  <a:cubicBezTo>
                    <a:pt x="299199" y="10607"/>
                    <a:pt x="299737" y="10876"/>
                    <a:pt x="300545" y="11414"/>
                  </a:cubicBezTo>
                  <a:cubicBezTo>
                    <a:pt x="304311" y="15718"/>
                    <a:pt x="308077" y="20292"/>
                    <a:pt x="311844" y="24596"/>
                  </a:cubicBezTo>
                  <a:cubicBezTo>
                    <a:pt x="312382" y="28363"/>
                    <a:pt x="313996" y="31322"/>
                    <a:pt x="316417" y="34281"/>
                  </a:cubicBezTo>
                  <a:cubicBezTo>
                    <a:pt x="318300" y="36971"/>
                    <a:pt x="320452" y="39393"/>
                    <a:pt x="322336" y="42083"/>
                  </a:cubicBezTo>
                  <a:cubicBezTo>
                    <a:pt x="324488" y="46118"/>
                    <a:pt x="327178" y="50154"/>
                    <a:pt x="327716" y="54996"/>
                  </a:cubicBezTo>
                  <a:cubicBezTo>
                    <a:pt x="334980" y="69523"/>
                    <a:pt x="338477" y="85396"/>
                    <a:pt x="346548" y="99654"/>
                  </a:cubicBezTo>
                  <a:cubicBezTo>
                    <a:pt x="347624" y="101537"/>
                    <a:pt x="348969" y="103152"/>
                    <a:pt x="350314" y="104766"/>
                  </a:cubicBezTo>
                  <a:cubicBezTo>
                    <a:pt x="350852" y="108532"/>
                    <a:pt x="351390" y="112567"/>
                    <a:pt x="351928" y="116334"/>
                  </a:cubicBezTo>
                  <a:cubicBezTo>
                    <a:pt x="349776" y="118217"/>
                    <a:pt x="347893" y="115527"/>
                    <a:pt x="345741" y="115527"/>
                  </a:cubicBezTo>
                  <a:cubicBezTo>
                    <a:pt x="344665" y="119831"/>
                    <a:pt x="345472" y="124136"/>
                    <a:pt x="344934" y="128171"/>
                  </a:cubicBezTo>
                  <a:cubicBezTo>
                    <a:pt x="344396" y="131937"/>
                    <a:pt x="342512" y="132744"/>
                    <a:pt x="339822" y="129247"/>
                  </a:cubicBezTo>
                  <a:cubicBezTo>
                    <a:pt x="338746" y="128171"/>
                    <a:pt x="337670" y="126557"/>
                    <a:pt x="337670" y="124674"/>
                  </a:cubicBezTo>
                  <a:close/>
                </a:path>
              </a:pathLst>
            </a:custGeom>
            <a:solidFill>
              <a:srgbClr val="5401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5" name="Полилиния: фигура 3524">
              <a:extLst>
                <a:ext uri="{FF2B5EF4-FFF2-40B4-BE49-F238E27FC236}">
                  <a16:creationId xmlns:a16="http://schemas.microsoft.com/office/drawing/2014/main" id="{63046A52-19AB-4F84-BF9F-DF4D1291A764}"/>
                </a:ext>
              </a:extLst>
            </p:cNvPr>
            <p:cNvSpPr/>
            <p:nvPr/>
          </p:nvSpPr>
          <p:spPr>
            <a:xfrm>
              <a:off x="4557296" y="7204293"/>
              <a:ext cx="236314" cy="90796"/>
            </a:xfrm>
            <a:custGeom>
              <a:avLst/>
              <a:gdLst>
                <a:gd name="connsiteX0" fmla="*/ 232663 w 236314"/>
                <a:gd name="connsiteY0" fmla="*/ 74878 h 90796"/>
                <a:gd name="connsiteX1" fmla="*/ 234546 w 236314"/>
                <a:gd name="connsiteY1" fmla="*/ 89944 h 90796"/>
                <a:gd name="connsiteX2" fmla="*/ 225668 w 236314"/>
                <a:gd name="connsiteY2" fmla="*/ 86985 h 90796"/>
                <a:gd name="connsiteX3" fmla="*/ 177782 w 236314"/>
                <a:gd name="connsiteY3" fmla="*/ 55240 h 90796"/>
                <a:gd name="connsiteX4" fmla="*/ 147920 w 236314"/>
                <a:gd name="connsiteY4" fmla="*/ 44479 h 90796"/>
                <a:gd name="connsiteX5" fmla="*/ 86313 w 236314"/>
                <a:gd name="connsiteY5" fmla="*/ 36408 h 90796"/>
                <a:gd name="connsiteX6" fmla="*/ 66943 w 236314"/>
                <a:gd name="connsiteY6" fmla="*/ 27799 h 90796"/>
                <a:gd name="connsiteX7" fmla="*/ 48650 w 236314"/>
                <a:gd name="connsiteY7" fmla="*/ 15424 h 90796"/>
                <a:gd name="connsiteX8" fmla="*/ 21747 w 236314"/>
                <a:gd name="connsiteY8" fmla="*/ 14886 h 90796"/>
                <a:gd name="connsiteX9" fmla="*/ 8027 w 236314"/>
                <a:gd name="connsiteY9" fmla="*/ 15424 h 90796"/>
                <a:gd name="connsiteX10" fmla="*/ 225 w 236314"/>
                <a:gd name="connsiteY10" fmla="*/ 11389 h 90796"/>
                <a:gd name="connsiteX11" fmla="*/ 5337 w 236314"/>
                <a:gd name="connsiteY11" fmla="*/ 4663 h 90796"/>
                <a:gd name="connsiteX12" fmla="*/ 13676 w 236314"/>
                <a:gd name="connsiteY12" fmla="*/ 2242 h 90796"/>
                <a:gd name="connsiteX13" fmla="*/ 67481 w 236314"/>
                <a:gd name="connsiteY13" fmla="*/ 5470 h 90796"/>
                <a:gd name="connsiteX14" fmla="*/ 144423 w 236314"/>
                <a:gd name="connsiteY14" fmla="*/ 28606 h 90796"/>
                <a:gd name="connsiteX15" fmla="*/ 167290 w 236314"/>
                <a:gd name="connsiteY15" fmla="*/ 38829 h 90796"/>
                <a:gd name="connsiteX16" fmla="*/ 191233 w 236314"/>
                <a:gd name="connsiteY16" fmla="*/ 45555 h 90796"/>
                <a:gd name="connsiteX17" fmla="*/ 229166 w 236314"/>
                <a:gd name="connsiteY17" fmla="*/ 70305 h 90796"/>
                <a:gd name="connsiteX18" fmla="*/ 232663 w 236314"/>
                <a:gd name="connsiteY18" fmla="*/ 74878 h 90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6314" h="90796">
                  <a:moveTo>
                    <a:pt x="232663" y="74878"/>
                  </a:moveTo>
                  <a:cubicBezTo>
                    <a:pt x="233470" y="79990"/>
                    <a:pt x="239120" y="84294"/>
                    <a:pt x="234546" y="89944"/>
                  </a:cubicBezTo>
                  <a:cubicBezTo>
                    <a:pt x="230511" y="91827"/>
                    <a:pt x="227551" y="90482"/>
                    <a:pt x="225668" y="86985"/>
                  </a:cubicBezTo>
                  <a:cubicBezTo>
                    <a:pt x="215445" y="67615"/>
                    <a:pt x="197421" y="60082"/>
                    <a:pt x="177782" y="55240"/>
                  </a:cubicBezTo>
                  <a:cubicBezTo>
                    <a:pt x="167559" y="52818"/>
                    <a:pt x="157605" y="48783"/>
                    <a:pt x="147920" y="44479"/>
                  </a:cubicBezTo>
                  <a:cubicBezTo>
                    <a:pt x="128281" y="35870"/>
                    <a:pt x="107297" y="34256"/>
                    <a:pt x="86313" y="36408"/>
                  </a:cubicBezTo>
                  <a:cubicBezTo>
                    <a:pt x="77435" y="37215"/>
                    <a:pt x="71248" y="34794"/>
                    <a:pt x="66943" y="27799"/>
                  </a:cubicBezTo>
                  <a:cubicBezTo>
                    <a:pt x="62639" y="20804"/>
                    <a:pt x="56182" y="17307"/>
                    <a:pt x="48650" y="15424"/>
                  </a:cubicBezTo>
                  <a:cubicBezTo>
                    <a:pt x="39772" y="10043"/>
                    <a:pt x="30625" y="15424"/>
                    <a:pt x="21747" y="14886"/>
                  </a:cubicBezTo>
                  <a:cubicBezTo>
                    <a:pt x="17174" y="14617"/>
                    <a:pt x="12600" y="15155"/>
                    <a:pt x="8027" y="15424"/>
                  </a:cubicBezTo>
                  <a:cubicBezTo>
                    <a:pt x="4260" y="15693"/>
                    <a:pt x="1301" y="15155"/>
                    <a:pt x="225" y="11389"/>
                  </a:cubicBezTo>
                  <a:cubicBezTo>
                    <a:pt x="-851" y="7353"/>
                    <a:pt x="2108" y="5739"/>
                    <a:pt x="5337" y="4663"/>
                  </a:cubicBezTo>
                  <a:cubicBezTo>
                    <a:pt x="8296" y="4663"/>
                    <a:pt x="10986" y="3587"/>
                    <a:pt x="13676" y="2242"/>
                  </a:cubicBezTo>
                  <a:cubicBezTo>
                    <a:pt x="31970" y="-1794"/>
                    <a:pt x="50533" y="-180"/>
                    <a:pt x="67481" y="5470"/>
                  </a:cubicBezTo>
                  <a:cubicBezTo>
                    <a:pt x="93039" y="13810"/>
                    <a:pt x="118596" y="21881"/>
                    <a:pt x="144423" y="28606"/>
                  </a:cubicBezTo>
                  <a:cubicBezTo>
                    <a:pt x="152762" y="30758"/>
                    <a:pt x="159219" y="36677"/>
                    <a:pt x="167290" y="38829"/>
                  </a:cubicBezTo>
                  <a:cubicBezTo>
                    <a:pt x="175899" y="38560"/>
                    <a:pt x="183431" y="42595"/>
                    <a:pt x="191233" y="45555"/>
                  </a:cubicBezTo>
                  <a:cubicBezTo>
                    <a:pt x="206298" y="50128"/>
                    <a:pt x="218943" y="58199"/>
                    <a:pt x="229166" y="70305"/>
                  </a:cubicBezTo>
                  <a:cubicBezTo>
                    <a:pt x="231587" y="70843"/>
                    <a:pt x="232663" y="72457"/>
                    <a:pt x="232663" y="74878"/>
                  </a:cubicBezTo>
                  <a:close/>
                </a:path>
              </a:pathLst>
            </a:custGeom>
            <a:solidFill>
              <a:srgbClr val="FDF1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6" name="Полилиния: фигура 3525">
              <a:extLst>
                <a:ext uri="{FF2B5EF4-FFF2-40B4-BE49-F238E27FC236}">
                  <a16:creationId xmlns:a16="http://schemas.microsoft.com/office/drawing/2014/main" id="{BF3E4583-1126-9698-863A-1BCBF8FB6E96}"/>
                </a:ext>
              </a:extLst>
            </p:cNvPr>
            <p:cNvSpPr/>
            <p:nvPr/>
          </p:nvSpPr>
          <p:spPr>
            <a:xfrm>
              <a:off x="4692302" y="7178018"/>
              <a:ext cx="156841" cy="114103"/>
            </a:xfrm>
            <a:custGeom>
              <a:avLst/>
              <a:gdLst>
                <a:gd name="connsiteX0" fmla="*/ 0 w 156841"/>
                <a:gd name="connsiteY0" fmla="*/ 7802 h 114103"/>
                <a:gd name="connsiteX1" fmla="*/ 807 w 156841"/>
                <a:gd name="connsiteY1" fmla="*/ 5111 h 114103"/>
                <a:gd name="connsiteX2" fmla="*/ 6995 w 156841"/>
                <a:gd name="connsiteY2" fmla="*/ 0 h 114103"/>
                <a:gd name="connsiteX3" fmla="*/ 20715 w 156841"/>
                <a:gd name="connsiteY3" fmla="*/ 1614 h 114103"/>
                <a:gd name="connsiteX4" fmla="*/ 101423 w 156841"/>
                <a:gd name="connsiteY4" fmla="*/ 43582 h 114103"/>
                <a:gd name="connsiteX5" fmla="*/ 139355 w 156841"/>
                <a:gd name="connsiteY5" fmla="*/ 80977 h 114103"/>
                <a:gd name="connsiteX6" fmla="*/ 147695 w 156841"/>
                <a:gd name="connsiteY6" fmla="*/ 93083 h 114103"/>
                <a:gd name="connsiteX7" fmla="*/ 156842 w 156841"/>
                <a:gd name="connsiteY7" fmla="*/ 109493 h 114103"/>
                <a:gd name="connsiteX8" fmla="*/ 150923 w 156841"/>
                <a:gd name="connsiteY8" fmla="*/ 112183 h 114103"/>
                <a:gd name="connsiteX9" fmla="*/ 140969 w 156841"/>
                <a:gd name="connsiteY9" fmla="*/ 99808 h 114103"/>
                <a:gd name="connsiteX10" fmla="*/ 126173 w 156841"/>
                <a:gd name="connsiteY10" fmla="*/ 82860 h 114103"/>
                <a:gd name="connsiteX11" fmla="*/ 54074 w 156841"/>
                <a:gd name="connsiteY11" fmla="*/ 25826 h 114103"/>
                <a:gd name="connsiteX12" fmla="*/ 38471 w 156841"/>
                <a:gd name="connsiteY12" fmla="*/ 19639 h 114103"/>
                <a:gd name="connsiteX13" fmla="*/ 11299 w 156841"/>
                <a:gd name="connsiteY13" fmla="*/ 12375 h 114103"/>
                <a:gd name="connsiteX14" fmla="*/ 0 w 156841"/>
                <a:gd name="connsiteY14" fmla="*/ 7802 h 114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6841" h="114103">
                  <a:moveTo>
                    <a:pt x="0" y="7802"/>
                  </a:moveTo>
                  <a:cubicBezTo>
                    <a:pt x="269" y="6995"/>
                    <a:pt x="538" y="5919"/>
                    <a:pt x="807" y="5111"/>
                  </a:cubicBezTo>
                  <a:cubicBezTo>
                    <a:pt x="0" y="-269"/>
                    <a:pt x="3766" y="269"/>
                    <a:pt x="6995" y="0"/>
                  </a:cubicBezTo>
                  <a:cubicBezTo>
                    <a:pt x="11568" y="0"/>
                    <a:pt x="16142" y="1076"/>
                    <a:pt x="20715" y="1614"/>
                  </a:cubicBezTo>
                  <a:cubicBezTo>
                    <a:pt x="50846" y="9416"/>
                    <a:pt x="78017" y="22867"/>
                    <a:pt x="101423" y="43582"/>
                  </a:cubicBezTo>
                  <a:cubicBezTo>
                    <a:pt x="114605" y="55419"/>
                    <a:pt x="127518" y="67525"/>
                    <a:pt x="139355" y="80977"/>
                  </a:cubicBezTo>
                  <a:cubicBezTo>
                    <a:pt x="142583" y="84743"/>
                    <a:pt x="145543" y="88509"/>
                    <a:pt x="147695" y="93083"/>
                  </a:cubicBezTo>
                  <a:cubicBezTo>
                    <a:pt x="151461" y="98194"/>
                    <a:pt x="151730" y="105189"/>
                    <a:pt x="156842" y="109493"/>
                  </a:cubicBezTo>
                  <a:cubicBezTo>
                    <a:pt x="155497" y="114605"/>
                    <a:pt x="154420" y="115412"/>
                    <a:pt x="150923" y="112183"/>
                  </a:cubicBezTo>
                  <a:cubicBezTo>
                    <a:pt x="146888" y="108686"/>
                    <a:pt x="144467" y="103844"/>
                    <a:pt x="140969" y="99808"/>
                  </a:cubicBezTo>
                  <a:cubicBezTo>
                    <a:pt x="136396" y="93890"/>
                    <a:pt x="129939" y="89585"/>
                    <a:pt x="126173" y="82860"/>
                  </a:cubicBezTo>
                  <a:cubicBezTo>
                    <a:pt x="105189" y="60262"/>
                    <a:pt x="82053" y="39816"/>
                    <a:pt x="54074" y="25826"/>
                  </a:cubicBezTo>
                  <a:cubicBezTo>
                    <a:pt x="48963" y="23405"/>
                    <a:pt x="43044" y="23405"/>
                    <a:pt x="38471" y="19639"/>
                  </a:cubicBezTo>
                  <a:cubicBezTo>
                    <a:pt x="29593" y="16410"/>
                    <a:pt x="19908" y="16949"/>
                    <a:pt x="11299" y="12375"/>
                  </a:cubicBezTo>
                  <a:cubicBezTo>
                    <a:pt x="7802" y="10492"/>
                    <a:pt x="2690" y="11568"/>
                    <a:pt x="0" y="7802"/>
                  </a:cubicBezTo>
                  <a:close/>
                </a:path>
              </a:pathLst>
            </a:custGeom>
            <a:solidFill>
              <a:srgbClr val="5502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7" name="Полилиния: фигура 3526">
              <a:extLst>
                <a:ext uri="{FF2B5EF4-FFF2-40B4-BE49-F238E27FC236}">
                  <a16:creationId xmlns:a16="http://schemas.microsoft.com/office/drawing/2014/main" id="{1DE1A7A3-7883-A087-9653-50FE4EC480D8}"/>
                </a:ext>
              </a:extLst>
            </p:cNvPr>
            <p:cNvSpPr/>
            <p:nvPr/>
          </p:nvSpPr>
          <p:spPr>
            <a:xfrm>
              <a:off x="4666770" y="7187702"/>
              <a:ext cx="97362" cy="55957"/>
            </a:xfrm>
            <a:custGeom>
              <a:avLst/>
              <a:gdLst>
                <a:gd name="connsiteX0" fmla="*/ 13964 w 97362"/>
                <a:gd name="connsiteY0" fmla="*/ 0 h 55957"/>
                <a:gd name="connsiteX1" fmla="*/ 18807 w 97362"/>
                <a:gd name="connsiteY1" fmla="*/ 2421 h 55957"/>
                <a:gd name="connsiteX2" fmla="*/ 18000 w 97362"/>
                <a:gd name="connsiteY2" fmla="*/ 8878 h 55957"/>
                <a:gd name="connsiteX3" fmla="*/ 19076 w 97362"/>
                <a:gd name="connsiteY3" fmla="*/ 13989 h 55957"/>
                <a:gd name="connsiteX4" fmla="*/ 63196 w 97362"/>
                <a:gd name="connsiteY4" fmla="*/ 25288 h 55957"/>
                <a:gd name="connsiteX5" fmla="*/ 69922 w 97362"/>
                <a:gd name="connsiteY5" fmla="*/ 32014 h 55957"/>
                <a:gd name="connsiteX6" fmla="*/ 74226 w 97362"/>
                <a:gd name="connsiteY6" fmla="*/ 36049 h 55957"/>
                <a:gd name="connsiteX7" fmla="*/ 91444 w 97362"/>
                <a:gd name="connsiteY7" fmla="*/ 46810 h 55957"/>
                <a:gd name="connsiteX8" fmla="*/ 97362 w 97362"/>
                <a:gd name="connsiteY8" fmla="*/ 55957 h 55957"/>
                <a:gd name="connsiteX9" fmla="*/ 84449 w 97362"/>
                <a:gd name="connsiteY9" fmla="*/ 49501 h 55957"/>
                <a:gd name="connsiteX10" fmla="*/ 12081 w 97362"/>
                <a:gd name="connsiteY10" fmla="*/ 24212 h 55957"/>
                <a:gd name="connsiteX11" fmla="*/ 513 w 97362"/>
                <a:gd name="connsiteY11" fmla="*/ 18025 h 55957"/>
                <a:gd name="connsiteX12" fmla="*/ 6701 w 97362"/>
                <a:gd name="connsiteY12" fmla="*/ 5650 h 55957"/>
                <a:gd name="connsiteX13" fmla="*/ 13964 w 97362"/>
                <a:gd name="connsiteY13" fmla="*/ 0 h 55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7362" h="55957">
                  <a:moveTo>
                    <a:pt x="13964" y="0"/>
                  </a:moveTo>
                  <a:cubicBezTo>
                    <a:pt x="15579" y="807"/>
                    <a:pt x="17193" y="1614"/>
                    <a:pt x="18807" y="2421"/>
                  </a:cubicBezTo>
                  <a:cubicBezTo>
                    <a:pt x="19614" y="4573"/>
                    <a:pt x="19614" y="6995"/>
                    <a:pt x="18000" y="8878"/>
                  </a:cubicBezTo>
                  <a:cubicBezTo>
                    <a:pt x="16655" y="10761"/>
                    <a:pt x="12081" y="13720"/>
                    <a:pt x="19076" y="13989"/>
                  </a:cubicBezTo>
                  <a:cubicBezTo>
                    <a:pt x="34679" y="13989"/>
                    <a:pt x="47862" y="23405"/>
                    <a:pt x="63196" y="25288"/>
                  </a:cubicBezTo>
                  <a:cubicBezTo>
                    <a:pt x="66424" y="25557"/>
                    <a:pt x="70191" y="27441"/>
                    <a:pt x="69922" y="32014"/>
                  </a:cubicBezTo>
                  <a:cubicBezTo>
                    <a:pt x="69653" y="35242"/>
                    <a:pt x="72612" y="34973"/>
                    <a:pt x="74226" y="36049"/>
                  </a:cubicBezTo>
                  <a:cubicBezTo>
                    <a:pt x="79876" y="39816"/>
                    <a:pt x="85794" y="43313"/>
                    <a:pt x="91444" y="46810"/>
                  </a:cubicBezTo>
                  <a:cubicBezTo>
                    <a:pt x="94403" y="48694"/>
                    <a:pt x="96555" y="51384"/>
                    <a:pt x="97362" y="55957"/>
                  </a:cubicBezTo>
                  <a:cubicBezTo>
                    <a:pt x="92251" y="55150"/>
                    <a:pt x="88215" y="52460"/>
                    <a:pt x="84449" y="49501"/>
                  </a:cubicBezTo>
                  <a:cubicBezTo>
                    <a:pt x="62927" y="33628"/>
                    <a:pt x="39253" y="23674"/>
                    <a:pt x="12081" y="24212"/>
                  </a:cubicBezTo>
                  <a:cubicBezTo>
                    <a:pt x="7508" y="24212"/>
                    <a:pt x="2396" y="22598"/>
                    <a:pt x="513" y="18025"/>
                  </a:cubicBezTo>
                  <a:cubicBezTo>
                    <a:pt x="-1639" y="12375"/>
                    <a:pt x="3472" y="9416"/>
                    <a:pt x="6701" y="5650"/>
                  </a:cubicBezTo>
                  <a:cubicBezTo>
                    <a:pt x="7508" y="1345"/>
                    <a:pt x="11274" y="1614"/>
                    <a:pt x="13964" y="0"/>
                  </a:cubicBezTo>
                  <a:close/>
                </a:path>
              </a:pathLst>
            </a:custGeom>
            <a:solidFill>
              <a:srgbClr val="F9E8D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8" name="Полилиния: фигура 3527">
              <a:extLst>
                <a:ext uri="{FF2B5EF4-FFF2-40B4-BE49-F238E27FC236}">
                  <a16:creationId xmlns:a16="http://schemas.microsoft.com/office/drawing/2014/main" id="{8683B2A8-F64F-1607-0FF6-3C05C994A3FE}"/>
                </a:ext>
              </a:extLst>
            </p:cNvPr>
            <p:cNvSpPr/>
            <p:nvPr/>
          </p:nvSpPr>
          <p:spPr>
            <a:xfrm>
              <a:off x="4484077" y="7235374"/>
              <a:ext cx="106264" cy="20160"/>
            </a:xfrm>
            <a:custGeom>
              <a:avLst/>
              <a:gdLst>
                <a:gd name="connsiteX0" fmla="*/ 23674 w 106264"/>
                <a:gd name="connsiteY0" fmla="*/ 17433 h 20160"/>
                <a:gd name="connsiteX1" fmla="*/ 3766 w 106264"/>
                <a:gd name="connsiteY1" fmla="*/ 19854 h 20160"/>
                <a:gd name="connsiteX2" fmla="*/ 0 w 106264"/>
                <a:gd name="connsiteY2" fmla="*/ 18240 h 20160"/>
                <a:gd name="connsiteX3" fmla="*/ 1883 w 106264"/>
                <a:gd name="connsiteY3" fmla="*/ 15281 h 20160"/>
                <a:gd name="connsiteX4" fmla="*/ 18025 w 106264"/>
                <a:gd name="connsiteY4" fmla="*/ 9900 h 20160"/>
                <a:gd name="connsiteX5" fmla="*/ 30131 w 106264"/>
                <a:gd name="connsiteY5" fmla="*/ 6941 h 20160"/>
                <a:gd name="connsiteX6" fmla="*/ 48963 w 106264"/>
                <a:gd name="connsiteY6" fmla="*/ 2906 h 20160"/>
                <a:gd name="connsiteX7" fmla="*/ 53805 w 106264"/>
                <a:gd name="connsiteY7" fmla="*/ 3713 h 20160"/>
                <a:gd name="connsiteX8" fmla="*/ 100615 w 106264"/>
                <a:gd name="connsiteY8" fmla="*/ 1022 h 20160"/>
                <a:gd name="connsiteX9" fmla="*/ 106265 w 106264"/>
                <a:gd name="connsiteY9" fmla="*/ 3982 h 20160"/>
                <a:gd name="connsiteX10" fmla="*/ 100346 w 106264"/>
                <a:gd name="connsiteY10" fmla="*/ 8017 h 20160"/>
                <a:gd name="connsiteX11" fmla="*/ 82591 w 106264"/>
                <a:gd name="connsiteY11" fmla="*/ 8555 h 20160"/>
                <a:gd name="connsiteX12" fmla="*/ 47348 w 106264"/>
                <a:gd name="connsiteY12" fmla="*/ 13129 h 20160"/>
                <a:gd name="connsiteX13" fmla="*/ 32283 w 106264"/>
                <a:gd name="connsiteY13" fmla="*/ 14743 h 20160"/>
                <a:gd name="connsiteX14" fmla="*/ 23674 w 106264"/>
                <a:gd name="connsiteY14" fmla="*/ 17433 h 2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6264" h="20160">
                  <a:moveTo>
                    <a:pt x="23674" y="17433"/>
                  </a:moveTo>
                  <a:cubicBezTo>
                    <a:pt x="16949" y="17702"/>
                    <a:pt x="10761" y="21199"/>
                    <a:pt x="3766" y="19854"/>
                  </a:cubicBezTo>
                  <a:cubicBezTo>
                    <a:pt x="1883" y="20392"/>
                    <a:pt x="538" y="20392"/>
                    <a:pt x="0" y="18240"/>
                  </a:cubicBezTo>
                  <a:cubicBezTo>
                    <a:pt x="269" y="16895"/>
                    <a:pt x="1076" y="16088"/>
                    <a:pt x="1883" y="15281"/>
                  </a:cubicBezTo>
                  <a:cubicBezTo>
                    <a:pt x="7264" y="13667"/>
                    <a:pt x="11837" y="9362"/>
                    <a:pt x="18025" y="9900"/>
                  </a:cubicBezTo>
                  <a:cubicBezTo>
                    <a:pt x="22060" y="8824"/>
                    <a:pt x="26095" y="8017"/>
                    <a:pt x="30131" y="6941"/>
                  </a:cubicBezTo>
                  <a:cubicBezTo>
                    <a:pt x="36049" y="3444"/>
                    <a:pt x="42506" y="3982"/>
                    <a:pt x="48963" y="2906"/>
                  </a:cubicBezTo>
                  <a:cubicBezTo>
                    <a:pt x="50577" y="2637"/>
                    <a:pt x="52191" y="2906"/>
                    <a:pt x="53805" y="3713"/>
                  </a:cubicBezTo>
                  <a:cubicBezTo>
                    <a:pt x="69408" y="1560"/>
                    <a:pt x="84743" y="-1668"/>
                    <a:pt x="100615" y="1022"/>
                  </a:cubicBezTo>
                  <a:cubicBezTo>
                    <a:pt x="103037" y="1291"/>
                    <a:pt x="106265" y="753"/>
                    <a:pt x="106265" y="3982"/>
                  </a:cubicBezTo>
                  <a:cubicBezTo>
                    <a:pt x="106265" y="6941"/>
                    <a:pt x="103037" y="8286"/>
                    <a:pt x="100346" y="8017"/>
                  </a:cubicBezTo>
                  <a:cubicBezTo>
                    <a:pt x="94428" y="7479"/>
                    <a:pt x="88509" y="7479"/>
                    <a:pt x="82591" y="8555"/>
                  </a:cubicBezTo>
                  <a:cubicBezTo>
                    <a:pt x="70754" y="8555"/>
                    <a:pt x="59186" y="11783"/>
                    <a:pt x="47348" y="13129"/>
                  </a:cubicBezTo>
                  <a:cubicBezTo>
                    <a:pt x="42237" y="13667"/>
                    <a:pt x="37394" y="14205"/>
                    <a:pt x="32283" y="14743"/>
                  </a:cubicBezTo>
                  <a:cubicBezTo>
                    <a:pt x="30131" y="17702"/>
                    <a:pt x="27441" y="19316"/>
                    <a:pt x="23674" y="17433"/>
                  </a:cubicBezTo>
                  <a:close/>
                </a:path>
              </a:pathLst>
            </a:custGeom>
            <a:solidFill>
              <a:srgbClr val="FCEFE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29" name="Полилиния: фигура 3528">
              <a:extLst>
                <a:ext uri="{FF2B5EF4-FFF2-40B4-BE49-F238E27FC236}">
                  <a16:creationId xmlns:a16="http://schemas.microsoft.com/office/drawing/2014/main" id="{5AAE7BCB-84A7-ABF3-24CC-9E2A6A5C1A68}"/>
                </a:ext>
              </a:extLst>
            </p:cNvPr>
            <p:cNvSpPr/>
            <p:nvPr/>
          </p:nvSpPr>
          <p:spPr>
            <a:xfrm>
              <a:off x="4515015" y="7215660"/>
              <a:ext cx="46264" cy="24525"/>
            </a:xfrm>
            <a:custGeom>
              <a:avLst/>
              <a:gdLst>
                <a:gd name="connsiteX0" fmla="*/ 23136 w 46264"/>
                <a:gd name="connsiteY0" fmla="*/ 23426 h 24525"/>
                <a:gd name="connsiteX1" fmla="*/ 19639 w 46264"/>
                <a:gd name="connsiteY1" fmla="*/ 24233 h 24525"/>
                <a:gd name="connsiteX2" fmla="*/ 0 w 46264"/>
                <a:gd name="connsiteY2" fmla="*/ 23157 h 24525"/>
                <a:gd name="connsiteX3" fmla="*/ 269 w 46264"/>
                <a:gd name="connsiteY3" fmla="*/ 21543 h 24525"/>
                <a:gd name="connsiteX4" fmla="*/ 2421 w 46264"/>
                <a:gd name="connsiteY4" fmla="*/ 10782 h 24525"/>
                <a:gd name="connsiteX5" fmla="*/ 12644 w 46264"/>
                <a:gd name="connsiteY5" fmla="*/ 15624 h 24525"/>
                <a:gd name="connsiteX6" fmla="*/ 16142 w 46264"/>
                <a:gd name="connsiteY6" fmla="*/ 12665 h 24525"/>
                <a:gd name="connsiteX7" fmla="*/ 9685 w 46264"/>
                <a:gd name="connsiteY7" fmla="*/ 5940 h 24525"/>
                <a:gd name="connsiteX8" fmla="*/ 32283 w 46264"/>
                <a:gd name="connsiteY8" fmla="*/ 2442 h 24525"/>
                <a:gd name="connsiteX9" fmla="*/ 44658 w 46264"/>
                <a:gd name="connsiteY9" fmla="*/ 8361 h 24525"/>
                <a:gd name="connsiteX10" fmla="*/ 41161 w 46264"/>
                <a:gd name="connsiteY10" fmla="*/ 16970 h 24525"/>
                <a:gd name="connsiteX11" fmla="*/ 23136 w 46264"/>
                <a:gd name="connsiteY11" fmla="*/ 23426 h 2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264" h="24525">
                  <a:moveTo>
                    <a:pt x="23136" y="23426"/>
                  </a:moveTo>
                  <a:cubicBezTo>
                    <a:pt x="22060" y="24502"/>
                    <a:pt x="20984" y="24502"/>
                    <a:pt x="19639" y="24233"/>
                  </a:cubicBezTo>
                  <a:cubicBezTo>
                    <a:pt x="13182" y="22081"/>
                    <a:pt x="6457" y="26655"/>
                    <a:pt x="0" y="23157"/>
                  </a:cubicBezTo>
                  <a:cubicBezTo>
                    <a:pt x="0" y="22619"/>
                    <a:pt x="0" y="22081"/>
                    <a:pt x="269" y="21543"/>
                  </a:cubicBezTo>
                  <a:cubicBezTo>
                    <a:pt x="2421" y="18046"/>
                    <a:pt x="-1883" y="12396"/>
                    <a:pt x="2421" y="10782"/>
                  </a:cubicBezTo>
                  <a:cubicBezTo>
                    <a:pt x="5919" y="9437"/>
                    <a:pt x="9416" y="13472"/>
                    <a:pt x="12644" y="15624"/>
                  </a:cubicBezTo>
                  <a:cubicBezTo>
                    <a:pt x="16142" y="18046"/>
                    <a:pt x="16142" y="14548"/>
                    <a:pt x="16142" y="12665"/>
                  </a:cubicBezTo>
                  <a:cubicBezTo>
                    <a:pt x="16142" y="8899"/>
                    <a:pt x="13989" y="6747"/>
                    <a:pt x="9685" y="5940"/>
                  </a:cubicBezTo>
                  <a:cubicBezTo>
                    <a:pt x="18025" y="8361"/>
                    <a:pt x="23405" y="-4283"/>
                    <a:pt x="32283" y="2442"/>
                  </a:cubicBezTo>
                  <a:cubicBezTo>
                    <a:pt x="40354" y="-4552"/>
                    <a:pt x="41430" y="5402"/>
                    <a:pt x="44658" y="8361"/>
                  </a:cubicBezTo>
                  <a:cubicBezTo>
                    <a:pt x="48156" y="11320"/>
                    <a:pt x="45465" y="17777"/>
                    <a:pt x="41161" y="16970"/>
                  </a:cubicBezTo>
                  <a:cubicBezTo>
                    <a:pt x="33628" y="15355"/>
                    <a:pt x="29055" y="21274"/>
                    <a:pt x="23136" y="23426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0" name="Полилиния: фигура 3529">
              <a:extLst>
                <a:ext uri="{FF2B5EF4-FFF2-40B4-BE49-F238E27FC236}">
                  <a16:creationId xmlns:a16="http://schemas.microsoft.com/office/drawing/2014/main" id="{3442BF5D-BFB5-3D85-D581-5F7B274E7254}"/>
                </a:ext>
              </a:extLst>
            </p:cNvPr>
            <p:cNvSpPr/>
            <p:nvPr/>
          </p:nvSpPr>
          <p:spPr>
            <a:xfrm>
              <a:off x="4684324" y="7187601"/>
              <a:ext cx="51560" cy="20484"/>
            </a:xfrm>
            <a:custGeom>
              <a:avLst/>
              <a:gdLst>
                <a:gd name="connsiteX0" fmla="*/ 446 w 51560"/>
                <a:gd name="connsiteY0" fmla="*/ 8710 h 20484"/>
                <a:gd name="connsiteX1" fmla="*/ 1253 w 51560"/>
                <a:gd name="connsiteY1" fmla="*/ 2254 h 20484"/>
                <a:gd name="connsiteX2" fmla="*/ 4750 w 51560"/>
                <a:gd name="connsiteY2" fmla="*/ 909 h 20484"/>
                <a:gd name="connsiteX3" fmla="*/ 22237 w 51560"/>
                <a:gd name="connsiteY3" fmla="*/ 3330 h 20484"/>
                <a:gd name="connsiteX4" fmla="*/ 37840 w 51560"/>
                <a:gd name="connsiteY4" fmla="*/ 10863 h 20484"/>
                <a:gd name="connsiteX5" fmla="*/ 42682 w 51560"/>
                <a:gd name="connsiteY5" fmla="*/ 13015 h 20484"/>
                <a:gd name="connsiteX6" fmla="*/ 50753 w 51560"/>
                <a:gd name="connsiteY6" fmla="*/ 15974 h 20484"/>
                <a:gd name="connsiteX7" fmla="*/ 46449 w 51560"/>
                <a:gd name="connsiteY7" fmla="*/ 20279 h 20484"/>
                <a:gd name="connsiteX8" fmla="*/ 446 w 51560"/>
                <a:gd name="connsiteY8" fmla="*/ 8710 h 2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560" h="20484">
                  <a:moveTo>
                    <a:pt x="446" y="8710"/>
                  </a:moveTo>
                  <a:cubicBezTo>
                    <a:pt x="715" y="6558"/>
                    <a:pt x="-1169" y="4137"/>
                    <a:pt x="1253" y="2254"/>
                  </a:cubicBezTo>
                  <a:cubicBezTo>
                    <a:pt x="2329" y="1716"/>
                    <a:pt x="3674" y="1447"/>
                    <a:pt x="4750" y="909"/>
                  </a:cubicBezTo>
                  <a:cubicBezTo>
                    <a:pt x="11207" y="-1782"/>
                    <a:pt x="16318" y="2254"/>
                    <a:pt x="22237" y="3330"/>
                  </a:cubicBezTo>
                  <a:cubicBezTo>
                    <a:pt x="27079" y="6827"/>
                    <a:pt x="34343" y="4675"/>
                    <a:pt x="37840" y="10863"/>
                  </a:cubicBezTo>
                  <a:cubicBezTo>
                    <a:pt x="38916" y="12746"/>
                    <a:pt x="40799" y="12746"/>
                    <a:pt x="42682" y="13015"/>
                  </a:cubicBezTo>
                  <a:cubicBezTo>
                    <a:pt x="44835" y="15167"/>
                    <a:pt x="48601" y="13015"/>
                    <a:pt x="50753" y="15974"/>
                  </a:cubicBezTo>
                  <a:cubicBezTo>
                    <a:pt x="53175" y="21355"/>
                    <a:pt x="49677" y="20548"/>
                    <a:pt x="46449" y="20279"/>
                  </a:cubicBezTo>
                  <a:cubicBezTo>
                    <a:pt x="30576" y="18126"/>
                    <a:pt x="15511" y="13822"/>
                    <a:pt x="446" y="8710"/>
                  </a:cubicBezTo>
                  <a:close/>
                </a:path>
              </a:pathLst>
            </a:custGeom>
            <a:solidFill>
              <a:srgbClr val="5805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1" name="Полилиния: фигура 3530">
              <a:extLst>
                <a:ext uri="{FF2B5EF4-FFF2-40B4-BE49-F238E27FC236}">
                  <a16:creationId xmlns:a16="http://schemas.microsoft.com/office/drawing/2014/main" id="{E5280571-4FA7-9A59-CF09-FD83137D619F}"/>
                </a:ext>
              </a:extLst>
            </p:cNvPr>
            <p:cNvSpPr/>
            <p:nvPr/>
          </p:nvSpPr>
          <p:spPr>
            <a:xfrm>
              <a:off x="4625315" y="7181115"/>
              <a:ext cx="55419" cy="11967"/>
            </a:xfrm>
            <a:custGeom>
              <a:avLst/>
              <a:gdLst>
                <a:gd name="connsiteX0" fmla="*/ 55419 w 55419"/>
                <a:gd name="connsiteY0" fmla="*/ 6587 h 11967"/>
                <a:gd name="connsiteX1" fmla="*/ 47886 w 55419"/>
                <a:gd name="connsiteY1" fmla="*/ 11968 h 11967"/>
                <a:gd name="connsiteX2" fmla="*/ 0 w 55419"/>
                <a:gd name="connsiteY2" fmla="*/ 2283 h 11967"/>
                <a:gd name="connsiteX3" fmla="*/ 55419 w 55419"/>
                <a:gd name="connsiteY3" fmla="*/ 6587 h 11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419" h="11967">
                  <a:moveTo>
                    <a:pt x="55419" y="6587"/>
                  </a:moveTo>
                  <a:cubicBezTo>
                    <a:pt x="54881" y="11161"/>
                    <a:pt x="49770" y="9278"/>
                    <a:pt x="47886" y="11968"/>
                  </a:cubicBezTo>
                  <a:cubicBezTo>
                    <a:pt x="32014" y="8201"/>
                    <a:pt x="15603" y="7125"/>
                    <a:pt x="0" y="2283"/>
                  </a:cubicBezTo>
                  <a:cubicBezTo>
                    <a:pt x="18832" y="-1483"/>
                    <a:pt x="37394" y="-945"/>
                    <a:pt x="55419" y="6587"/>
                  </a:cubicBezTo>
                  <a:close/>
                </a:path>
              </a:pathLst>
            </a:custGeom>
            <a:solidFill>
              <a:srgbClr val="5A09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2" name="Полилиния: фигура 3531">
              <a:extLst>
                <a:ext uri="{FF2B5EF4-FFF2-40B4-BE49-F238E27FC236}">
                  <a16:creationId xmlns:a16="http://schemas.microsoft.com/office/drawing/2014/main" id="{E759363C-E674-B49F-4E79-3A72CA00FA63}"/>
                </a:ext>
              </a:extLst>
            </p:cNvPr>
            <p:cNvSpPr/>
            <p:nvPr/>
          </p:nvSpPr>
          <p:spPr>
            <a:xfrm>
              <a:off x="4803090" y="7257483"/>
              <a:ext cx="31311" cy="25749"/>
            </a:xfrm>
            <a:custGeom>
              <a:avLst/>
              <a:gdLst>
                <a:gd name="connsiteX0" fmla="*/ 20766 w 31311"/>
                <a:gd name="connsiteY0" fmla="*/ 19536 h 25749"/>
                <a:gd name="connsiteX1" fmla="*/ 51 w 31311"/>
                <a:gd name="connsiteY1" fmla="*/ 2049 h 25749"/>
                <a:gd name="connsiteX2" fmla="*/ 2203 w 31311"/>
                <a:gd name="connsiteY2" fmla="*/ 166 h 25749"/>
                <a:gd name="connsiteX3" fmla="*/ 11350 w 31311"/>
                <a:gd name="connsiteY3" fmla="*/ 5008 h 25749"/>
                <a:gd name="connsiteX4" fmla="*/ 30182 w 31311"/>
                <a:gd name="connsiteY4" fmla="*/ 20343 h 25749"/>
                <a:gd name="connsiteX5" fmla="*/ 30182 w 31311"/>
                <a:gd name="connsiteY5" fmla="*/ 25185 h 25749"/>
                <a:gd name="connsiteX6" fmla="*/ 26146 w 31311"/>
                <a:gd name="connsiteY6" fmla="*/ 24109 h 25749"/>
                <a:gd name="connsiteX7" fmla="*/ 20766 w 31311"/>
                <a:gd name="connsiteY7" fmla="*/ 19536 h 25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311" h="25749">
                  <a:moveTo>
                    <a:pt x="20766" y="19536"/>
                  </a:moveTo>
                  <a:cubicBezTo>
                    <a:pt x="15116" y="12003"/>
                    <a:pt x="6508" y="8506"/>
                    <a:pt x="51" y="2049"/>
                  </a:cubicBezTo>
                  <a:cubicBezTo>
                    <a:pt x="-218" y="435"/>
                    <a:pt x="589" y="-372"/>
                    <a:pt x="2203" y="166"/>
                  </a:cubicBezTo>
                  <a:cubicBezTo>
                    <a:pt x="5162" y="2049"/>
                    <a:pt x="7584" y="4739"/>
                    <a:pt x="11350" y="5008"/>
                  </a:cubicBezTo>
                  <a:cubicBezTo>
                    <a:pt x="20497" y="6892"/>
                    <a:pt x="24801" y="14155"/>
                    <a:pt x="30182" y="20343"/>
                  </a:cubicBezTo>
                  <a:cubicBezTo>
                    <a:pt x="31258" y="21957"/>
                    <a:pt x="32065" y="23840"/>
                    <a:pt x="30182" y="25185"/>
                  </a:cubicBezTo>
                  <a:cubicBezTo>
                    <a:pt x="28568" y="26531"/>
                    <a:pt x="27223" y="25185"/>
                    <a:pt x="26146" y="24109"/>
                  </a:cubicBezTo>
                  <a:cubicBezTo>
                    <a:pt x="24263" y="22764"/>
                    <a:pt x="22649" y="21150"/>
                    <a:pt x="20766" y="19536"/>
                  </a:cubicBezTo>
                  <a:close/>
                </a:path>
              </a:pathLst>
            </a:custGeom>
            <a:solidFill>
              <a:srgbClr val="600D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3" name="Полилиния: фигура 3532">
              <a:extLst>
                <a:ext uri="{FF2B5EF4-FFF2-40B4-BE49-F238E27FC236}">
                  <a16:creationId xmlns:a16="http://schemas.microsoft.com/office/drawing/2014/main" id="{8BFB1E33-5AB1-16EC-E9DF-B597A2D06892}"/>
                </a:ext>
              </a:extLst>
            </p:cNvPr>
            <p:cNvSpPr/>
            <p:nvPr/>
          </p:nvSpPr>
          <p:spPr>
            <a:xfrm>
              <a:off x="4802672" y="7292353"/>
              <a:ext cx="22141" cy="26203"/>
            </a:xfrm>
            <a:custGeom>
              <a:avLst/>
              <a:gdLst>
                <a:gd name="connsiteX0" fmla="*/ 4504 w 22141"/>
                <a:gd name="connsiteY0" fmla="*/ 10492 h 26203"/>
                <a:gd name="connsiteX1" fmla="*/ 1007 w 22141"/>
                <a:gd name="connsiteY1" fmla="*/ 0 h 26203"/>
                <a:gd name="connsiteX2" fmla="*/ 19570 w 22141"/>
                <a:gd name="connsiteY2" fmla="*/ 20177 h 26203"/>
                <a:gd name="connsiteX3" fmla="*/ 20377 w 22141"/>
                <a:gd name="connsiteY3" fmla="*/ 26095 h 26203"/>
                <a:gd name="connsiteX4" fmla="*/ 10154 w 22141"/>
                <a:gd name="connsiteY4" fmla="*/ 16949 h 26203"/>
                <a:gd name="connsiteX5" fmla="*/ 4504 w 22141"/>
                <a:gd name="connsiteY5" fmla="*/ 10492 h 2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41" h="26203">
                  <a:moveTo>
                    <a:pt x="4504" y="10492"/>
                  </a:moveTo>
                  <a:cubicBezTo>
                    <a:pt x="1545" y="7533"/>
                    <a:pt x="-1683" y="4842"/>
                    <a:pt x="1007" y="0"/>
                  </a:cubicBezTo>
                  <a:cubicBezTo>
                    <a:pt x="8271" y="5919"/>
                    <a:pt x="13382" y="13451"/>
                    <a:pt x="19570" y="20177"/>
                  </a:cubicBezTo>
                  <a:cubicBezTo>
                    <a:pt x="20915" y="21522"/>
                    <a:pt x="24143" y="23405"/>
                    <a:pt x="20377" y="26095"/>
                  </a:cubicBezTo>
                  <a:cubicBezTo>
                    <a:pt x="13382" y="27171"/>
                    <a:pt x="13382" y="19908"/>
                    <a:pt x="10154" y="16949"/>
                  </a:cubicBezTo>
                  <a:cubicBezTo>
                    <a:pt x="8271" y="15065"/>
                    <a:pt x="7195" y="12106"/>
                    <a:pt x="4504" y="10492"/>
                  </a:cubicBezTo>
                  <a:close/>
                </a:path>
              </a:pathLst>
            </a:custGeom>
            <a:solidFill>
              <a:srgbClr val="620C3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4" name="Полилиния: фигура 3533">
              <a:extLst>
                <a:ext uri="{FF2B5EF4-FFF2-40B4-BE49-F238E27FC236}">
                  <a16:creationId xmlns:a16="http://schemas.microsoft.com/office/drawing/2014/main" id="{2A2F6FA5-ED43-B786-3CCA-9307E46CD8F3}"/>
                </a:ext>
              </a:extLst>
            </p:cNvPr>
            <p:cNvSpPr/>
            <p:nvPr/>
          </p:nvSpPr>
          <p:spPr>
            <a:xfrm>
              <a:off x="4720281" y="7224052"/>
              <a:ext cx="21791" cy="12658"/>
            </a:xfrm>
            <a:custGeom>
              <a:avLst/>
              <a:gdLst>
                <a:gd name="connsiteX0" fmla="*/ 3497 w 21791"/>
                <a:gd name="connsiteY0" fmla="*/ 775 h 12658"/>
                <a:gd name="connsiteX1" fmla="*/ 21791 w 21791"/>
                <a:gd name="connsiteY1" fmla="*/ 11805 h 12658"/>
                <a:gd name="connsiteX2" fmla="*/ 0 w 21791"/>
                <a:gd name="connsiteY2" fmla="*/ 1852 h 12658"/>
                <a:gd name="connsiteX3" fmla="*/ 3497 w 21791"/>
                <a:gd name="connsiteY3" fmla="*/ 775 h 1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91" h="12658">
                  <a:moveTo>
                    <a:pt x="3497" y="775"/>
                  </a:moveTo>
                  <a:cubicBezTo>
                    <a:pt x="9685" y="3466"/>
                    <a:pt x="15873" y="6694"/>
                    <a:pt x="21791" y="11805"/>
                  </a:cubicBezTo>
                  <a:cubicBezTo>
                    <a:pt x="10492" y="15572"/>
                    <a:pt x="6726" y="5887"/>
                    <a:pt x="0" y="1852"/>
                  </a:cubicBezTo>
                  <a:cubicBezTo>
                    <a:pt x="538" y="-839"/>
                    <a:pt x="2152" y="-32"/>
                    <a:pt x="3497" y="775"/>
                  </a:cubicBezTo>
                  <a:close/>
                </a:path>
              </a:pathLst>
            </a:custGeom>
            <a:solidFill>
              <a:srgbClr val="610C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5" name="Полилиния: фигура 3534">
              <a:extLst>
                <a:ext uri="{FF2B5EF4-FFF2-40B4-BE49-F238E27FC236}">
                  <a16:creationId xmlns:a16="http://schemas.microsoft.com/office/drawing/2014/main" id="{CEF7F733-F9EE-7546-DC66-5B9CD6695300}"/>
                </a:ext>
              </a:extLst>
            </p:cNvPr>
            <p:cNvSpPr/>
            <p:nvPr/>
          </p:nvSpPr>
          <p:spPr>
            <a:xfrm>
              <a:off x="4701987" y="7188942"/>
              <a:ext cx="28516" cy="9790"/>
            </a:xfrm>
            <a:custGeom>
              <a:avLst/>
              <a:gdLst>
                <a:gd name="connsiteX0" fmla="*/ 20177 w 28516"/>
                <a:gd name="connsiteY0" fmla="*/ 9791 h 9790"/>
                <a:gd name="connsiteX1" fmla="*/ 4573 w 28516"/>
                <a:gd name="connsiteY1" fmla="*/ 3872 h 9790"/>
                <a:gd name="connsiteX2" fmla="*/ 1076 w 28516"/>
                <a:gd name="connsiteY2" fmla="*/ 2527 h 9790"/>
                <a:gd name="connsiteX3" fmla="*/ 0 w 28516"/>
                <a:gd name="connsiteY3" fmla="*/ 644 h 9790"/>
                <a:gd name="connsiteX4" fmla="*/ 1883 w 28516"/>
                <a:gd name="connsiteY4" fmla="*/ 375 h 9790"/>
                <a:gd name="connsiteX5" fmla="*/ 28517 w 28516"/>
                <a:gd name="connsiteY5" fmla="*/ 9253 h 9790"/>
                <a:gd name="connsiteX6" fmla="*/ 20177 w 28516"/>
                <a:gd name="connsiteY6" fmla="*/ 9791 h 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516" h="9790">
                  <a:moveTo>
                    <a:pt x="20177" y="9791"/>
                  </a:moveTo>
                  <a:cubicBezTo>
                    <a:pt x="15065" y="7908"/>
                    <a:pt x="9954" y="5755"/>
                    <a:pt x="4573" y="3872"/>
                  </a:cubicBezTo>
                  <a:cubicBezTo>
                    <a:pt x="3497" y="2796"/>
                    <a:pt x="2152" y="3065"/>
                    <a:pt x="1076" y="2527"/>
                  </a:cubicBezTo>
                  <a:cubicBezTo>
                    <a:pt x="269" y="2258"/>
                    <a:pt x="0" y="1451"/>
                    <a:pt x="0" y="644"/>
                  </a:cubicBezTo>
                  <a:cubicBezTo>
                    <a:pt x="269" y="-163"/>
                    <a:pt x="1076" y="-163"/>
                    <a:pt x="1883" y="375"/>
                  </a:cubicBezTo>
                  <a:cubicBezTo>
                    <a:pt x="10761" y="3334"/>
                    <a:pt x="20446" y="3872"/>
                    <a:pt x="28517" y="9253"/>
                  </a:cubicBezTo>
                  <a:cubicBezTo>
                    <a:pt x="25826" y="8984"/>
                    <a:pt x="22867" y="7101"/>
                    <a:pt x="20177" y="9791"/>
                  </a:cubicBezTo>
                  <a:close/>
                </a:path>
              </a:pathLst>
            </a:custGeom>
            <a:solidFill>
              <a:srgbClr val="9E3C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6" name="Полилиния: фигура 3535">
              <a:extLst>
                <a:ext uri="{FF2B5EF4-FFF2-40B4-BE49-F238E27FC236}">
                  <a16:creationId xmlns:a16="http://schemas.microsoft.com/office/drawing/2014/main" id="{DC65BC2D-5DF5-B9E6-4009-8A920B09F07B}"/>
                </a:ext>
              </a:extLst>
            </p:cNvPr>
            <p:cNvSpPr/>
            <p:nvPr/>
          </p:nvSpPr>
          <p:spPr>
            <a:xfrm>
              <a:off x="4573008" y="7222676"/>
              <a:ext cx="8583" cy="12254"/>
            </a:xfrm>
            <a:custGeom>
              <a:avLst/>
              <a:gdLst>
                <a:gd name="connsiteX0" fmla="*/ 6304 w 8583"/>
                <a:gd name="connsiteY0" fmla="*/ 0 h 12254"/>
                <a:gd name="connsiteX1" fmla="*/ 7111 w 8583"/>
                <a:gd name="connsiteY1" fmla="*/ 11299 h 12254"/>
                <a:gd name="connsiteX2" fmla="*/ 386 w 8583"/>
                <a:gd name="connsiteY2" fmla="*/ 10492 h 12254"/>
                <a:gd name="connsiteX3" fmla="*/ 6304 w 8583"/>
                <a:gd name="connsiteY3" fmla="*/ 0 h 1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83" h="12254">
                  <a:moveTo>
                    <a:pt x="6304" y="0"/>
                  </a:moveTo>
                  <a:cubicBezTo>
                    <a:pt x="7918" y="4035"/>
                    <a:pt x="10071" y="8071"/>
                    <a:pt x="7111" y="11299"/>
                  </a:cubicBezTo>
                  <a:cubicBezTo>
                    <a:pt x="5766" y="12913"/>
                    <a:pt x="1193" y="12375"/>
                    <a:pt x="386" y="10492"/>
                  </a:cubicBezTo>
                  <a:cubicBezTo>
                    <a:pt x="-1767" y="5112"/>
                    <a:pt x="5766" y="4304"/>
                    <a:pt x="6304" y="0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7" name="Полилиния: фигура 3536">
              <a:extLst>
                <a:ext uri="{FF2B5EF4-FFF2-40B4-BE49-F238E27FC236}">
                  <a16:creationId xmlns:a16="http://schemas.microsoft.com/office/drawing/2014/main" id="{AB59004A-F161-7D31-9BF7-66F2A7A06FAB}"/>
                </a:ext>
              </a:extLst>
            </p:cNvPr>
            <p:cNvSpPr/>
            <p:nvPr/>
          </p:nvSpPr>
          <p:spPr>
            <a:xfrm>
              <a:off x="4513778" y="7237717"/>
              <a:ext cx="20875" cy="4900"/>
            </a:xfrm>
            <a:custGeom>
              <a:avLst/>
              <a:gdLst>
                <a:gd name="connsiteX0" fmla="*/ 1237 w 20875"/>
                <a:gd name="connsiteY0" fmla="*/ 1100 h 4900"/>
                <a:gd name="connsiteX1" fmla="*/ 20876 w 20875"/>
                <a:gd name="connsiteY1" fmla="*/ 2176 h 4900"/>
                <a:gd name="connsiteX2" fmla="*/ 699 w 20875"/>
                <a:gd name="connsiteY2" fmla="*/ 4866 h 4900"/>
                <a:gd name="connsiteX3" fmla="*/ 1237 w 20875"/>
                <a:gd name="connsiteY3" fmla="*/ 1100 h 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75" h="4900">
                  <a:moveTo>
                    <a:pt x="1237" y="1100"/>
                  </a:moveTo>
                  <a:cubicBezTo>
                    <a:pt x="7963" y="562"/>
                    <a:pt x="14419" y="-1591"/>
                    <a:pt x="20876" y="2176"/>
                  </a:cubicBezTo>
                  <a:cubicBezTo>
                    <a:pt x="14419" y="3790"/>
                    <a:pt x="7694" y="5135"/>
                    <a:pt x="699" y="4866"/>
                  </a:cubicBezTo>
                  <a:cubicBezTo>
                    <a:pt x="-915" y="3252"/>
                    <a:pt x="699" y="2176"/>
                    <a:pt x="1237" y="1100"/>
                  </a:cubicBezTo>
                  <a:close/>
                </a:path>
              </a:pathLst>
            </a:custGeom>
            <a:solidFill>
              <a:srgbClr val="73264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8" name="Полилиния: фигура 3537">
              <a:extLst>
                <a:ext uri="{FF2B5EF4-FFF2-40B4-BE49-F238E27FC236}">
                  <a16:creationId xmlns:a16="http://schemas.microsoft.com/office/drawing/2014/main" id="{57BFEBD4-12C7-D2F3-B173-1E781D2C735B}"/>
                </a:ext>
              </a:extLst>
            </p:cNvPr>
            <p:cNvSpPr/>
            <p:nvPr/>
          </p:nvSpPr>
          <p:spPr>
            <a:xfrm>
              <a:off x="4814440" y="7261415"/>
              <a:ext cx="19369" cy="16948"/>
            </a:xfrm>
            <a:custGeom>
              <a:avLst/>
              <a:gdLst>
                <a:gd name="connsiteX0" fmla="*/ 17756 w 19369"/>
                <a:gd name="connsiteY0" fmla="*/ 16949 h 16948"/>
                <a:gd name="connsiteX1" fmla="*/ 0 w 19369"/>
                <a:gd name="connsiteY1" fmla="*/ 1345 h 16948"/>
                <a:gd name="connsiteX2" fmla="*/ 3766 w 19369"/>
                <a:gd name="connsiteY2" fmla="*/ 0 h 16948"/>
                <a:gd name="connsiteX3" fmla="*/ 19370 w 19369"/>
                <a:gd name="connsiteY3" fmla="*/ 15872 h 16948"/>
                <a:gd name="connsiteX4" fmla="*/ 17756 w 19369"/>
                <a:gd name="connsiteY4" fmla="*/ 16949 h 1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69" h="16948">
                  <a:moveTo>
                    <a:pt x="17756" y="16949"/>
                  </a:moveTo>
                  <a:cubicBezTo>
                    <a:pt x="12913" y="10492"/>
                    <a:pt x="6726" y="5381"/>
                    <a:pt x="0" y="1345"/>
                  </a:cubicBezTo>
                  <a:cubicBezTo>
                    <a:pt x="1614" y="1345"/>
                    <a:pt x="2959" y="1345"/>
                    <a:pt x="3766" y="0"/>
                  </a:cubicBezTo>
                  <a:cubicBezTo>
                    <a:pt x="10223" y="4035"/>
                    <a:pt x="15065" y="9685"/>
                    <a:pt x="19370" y="15872"/>
                  </a:cubicBezTo>
                  <a:cubicBezTo>
                    <a:pt x="19101" y="16142"/>
                    <a:pt x="18563" y="16680"/>
                    <a:pt x="17756" y="16949"/>
                  </a:cubicBezTo>
                  <a:close/>
                </a:path>
              </a:pathLst>
            </a:custGeom>
            <a:solidFill>
              <a:srgbClr val="92336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39" name="Полилиния: фигура 3538">
              <a:extLst>
                <a:ext uri="{FF2B5EF4-FFF2-40B4-BE49-F238E27FC236}">
                  <a16:creationId xmlns:a16="http://schemas.microsoft.com/office/drawing/2014/main" id="{4B56E2CC-2537-4BDA-B768-B1AC17BC4A89}"/>
                </a:ext>
              </a:extLst>
            </p:cNvPr>
            <p:cNvSpPr/>
            <p:nvPr/>
          </p:nvSpPr>
          <p:spPr>
            <a:xfrm>
              <a:off x="4830312" y="7329739"/>
              <a:ext cx="10544" cy="15611"/>
            </a:xfrm>
            <a:custGeom>
              <a:avLst/>
              <a:gdLst>
                <a:gd name="connsiteX0" fmla="*/ 10223 w 10544"/>
                <a:gd name="connsiteY0" fmla="*/ 7541 h 15611"/>
                <a:gd name="connsiteX1" fmla="*/ 10492 w 10544"/>
                <a:gd name="connsiteY1" fmla="*/ 8079 h 15611"/>
                <a:gd name="connsiteX2" fmla="*/ 10223 w 10544"/>
                <a:gd name="connsiteY2" fmla="*/ 8617 h 15611"/>
                <a:gd name="connsiteX3" fmla="*/ 9147 w 10544"/>
                <a:gd name="connsiteY3" fmla="*/ 15612 h 15611"/>
                <a:gd name="connsiteX4" fmla="*/ 0 w 10544"/>
                <a:gd name="connsiteY4" fmla="*/ 9 h 15611"/>
                <a:gd name="connsiteX5" fmla="*/ 10223 w 10544"/>
                <a:gd name="connsiteY5" fmla="*/ 7541 h 15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44" h="15611">
                  <a:moveTo>
                    <a:pt x="10223" y="7541"/>
                  </a:moveTo>
                  <a:lnTo>
                    <a:pt x="10492" y="8079"/>
                  </a:lnTo>
                  <a:lnTo>
                    <a:pt x="10223" y="8617"/>
                  </a:lnTo>
                  <a:cubicBezTo>
                    <a:pt x="10761" y="11039"/>
                    <a:pt x="10761" y="13460"/>
                    <a:pt x="9147" y="15612"/>
                  </a:cubicBezTo>
                  <a:cubicBezTo>
                    <a:pt x="5111" y="11039"/>
                    <a:pt x="2959" y="5658"/>
                    <a:pt x="0" y="9"/>
                  </a:cubicBezTo>
                  <a:cubicBezTo>
                    <a:pt x="6188" y="-261"/>
                    <a:pt x="6457" y="5927"/>
                    <a:pt x="10223" y="7541"/>
                  </a:cubicBezTo>
                  <a:close/>
                </a:path>
              </a:pathLst>
            </a:custGeom>
            <a:solidFill>
              <a:srgbClr val="6C174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0" name="Полилиния: фигура 3539">
              <a:extLst>
                <a:ext uri="{FF2B5EF4-FFF2-40B4-BE49-F238E27FC236}">
                  <a16:creationId xmlns:a16="http://schemas.microsoft.com/office/drawing/2014/main" id="{34FEA4C8-5BF1-40A2-18FB-6E85E6DCF998}"/>
                </a:ext>
              </a:extLst>
            </p:cNvPr>
            <p:cNvSpPr/>
            <p:nvPr/>
          </p:nvSpPr>
          <p:spPr>
            <a:xfrm>
              <a:off x="4490264" y="7220418"/>
              <a:ext cx="10393" cy="9029"/>
            </a:xfrm>
            <a:custGeom>
              <a:avLst/>
              <a:gdLst>
                <a:gd name="connsiteX0" fmla="*/ 2421 w 10393"/>
                <a:gd name="connsiteY0" fmla="*/ 106 h 9029"/>
                <a:gd name="connsiteX1" fmla="*/ 3766 w 10393"/>
                <a:gd name="connsiteY1" fmla="*/ 644 h 9029"/>
                <a:gd name="connsiteX2" fmla="*/ 5381 w 10393"/>
                <a:gd name="connsiteY2" fmla="*/ 2258 h 9029"/>
                <a:gd name="connsiteX3" fmla="*/ 10223 w 10393"/>
                <a:gd name="connsiteY3" fmla="*/ 5755 h 9029"/>
                <a:gd name="connsiteX4" fmla="*/ 4035 w 10393"/>
                <a:gd name="connsiteY4" fmla="*/ 8983 h 9029"/>
                <a:gd name="connsiteX5" fmla="*/ 2152 w 10393"/>
                <a:gd name="connsiteY5" fmla="*/ 4410 h 9029"/>
                <a:gd name="connsiteX6" fmla="*/ 0 w 10393"/>
                <a:gd name="connsiteY6" fmla="*/ 3334 h 9029"/>
                <a:gd name="connsiteX7" fmla="*/ 2421 w 10393"/>
                <a:gd name="connsiteY7" fmla="*/ 106 h 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3" h="9029">
                  <a:moveTo>
                    <a:pt x="2421" y="106"/>
                  </a:moveTo>
                  <a:cubicBezTo>
                    <a:pt x="2959" y="-163"/>
                    <a:pt x="3497" y="106"/>
                    <a:pt x="3766" y="644"/>
                  </a:cubicBezTo>
                  <a:cubicBezTo>
                    <a:pt x="4304" y="1182"/>
                    <a:pt x="4843" y="1720"/>
                    <a:pt x="5381" y="2258"/>
                  </a:cubicBezTo>
                  <a:cubicBezTo>
                    <a:pt x="6995" y="3603"/>
                    <a:pt x="11299" y="1720"/>
                    <a:pt x="10223" y="5755"/>
                  </a:cubicBezTo>
                  <a:cubicBezTo>
                    <a:pt x="9685" y="8176"/>
                    <a:pt x="6726" y="8714"/>
                    <a:pt x="4035" y="8983"/>
                  </a:cubicBezTo>
                  <a:cubicBezTo>
                    <a:pt x="-1883" y="9521"/>
                    <a:pt x="4304" y="5217"/>
                    <a:pt x="2152" y="4410"/>
                  </a:cubicBezTo>
                  <a:cubicBezTo>
                    <a:pt x="1345" y="4141"/>
                    <a:pt x="807" y="3603"/>
                    <a:pt x="0" y="3334"/>
                  </a:cubicBezTo>
                  <a:cubicBezTo>
                    <a:pt x="1076" y="2258"/>
                    <a:pt x="1883" y="1182"/>
                    <a:pt x="2421" y="106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1" name="Полилиния: фигура 3540">
              <a:extLst>
                <a:ext uri="{FF2B5EF4-FFF2-40B4-BE49-F238E27FC236}">
                  <a16:creationId xmlns:a16="http://schemas.microsoft.com/office/drawing/2014/main" id="{BE3A6ECC-2A89-E010-C3C1-CB79FC11D517}"/>
                </a:ext>
              </a:extLst>
            </p:cNvPr>
            <p:cNvSpPr/>
            <p:nvPr/>
          </p:nvSpPr>
          <p:spPr>
            <a:xfrm>
              <a:off x="4724585" y="7242605"/>
              <a:ext cx="23943" cy="7242"/>
            </a:xfrm>
            <a:custGeom>
              <a:avLst/>
              <a:gdLst>
                <a:gd name="connsiteX0" fmla="*/ 23943 w 23943"/>
                <a:gd name="connsiteY0" fmla="*/ 7242 h 7242"/>
                <a:gd name="connsiteX1" fmla="*/ 0 w 23943"/>
                <a:gd name="connsiteY1" fmla="*/ 517 h 7242"/>
                <a:gd name="connsiteX2" fmla="*/ 23943 w 23943"/>
                <a:gd name="connsiteY2" fmla="*/ 7242 h 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943" h="7242">
                  <a:moveTo>
                    <a:pt x="23943" y="7242"/>
                  </a:moveTo>
                  <a:cubicBezTo>
                    <a:pt x="15604" y="6704"/>
                    <a:pt x="8071" y="2669"/>
                    <a:pt x="0" y="517"/>
                  </a:cubicBezTo>
                  <a:cubicBezTo>
                    <a:pt x="9147" y="-1367"/>
                    <a:pt x="16680" y="2131"/>
                    <a:pt x="23943" y="7242"/>
                  </a:cubicBezTo>
                  <a:close/>
                </a:path>
              </a:pathLst>
            </a:custGeom>
            <a:solidFill>
              <a:srgbClr val="933E7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2" name="Полилиния: фигура 3541">
              <a:extLst>
                <a:ext uri="{FF2B5EF4-FFF2-40B4-BE49-F238E27FC236}">
                  <a16:creationId xmlns:a16="http://schemas.microsoft.com/office/drawing/2014/main" id="{30CECF84-C654-A7B5-5A5F-28CD02920D50}"/>
                </a:ext>
              </a:extLst>
            </p:cNvPr>
            <p:cNvSpPr/>
            <p:nvPr/>
          </p:nvSpPr>
          <p:spPr>
            <a:xfrm>
              <a:off x="4490792" y="7238274"/>
              <a:ext cx="14325" cy="7249"/>
            </a:xfrm>
            <a:custGeom>
              <a:avLst/>
              <a:gdLst>
                <a:gd name="connsiteX0" fmla="*/ 5122 w 14325"/>
                <a:gd name="connsiteY0" fmla="*/ 6462 h 7249"/>
                <a:gd name="connsiteX1" fmla="*/ 1087 w 14325"/>
                <a:gd name="connsiteY1" fmla="*/ 4041 h 7249"/>
                <a:gd name="connsiteX2" fmla="*/ 280 w 14325"/>
                <a:gd name="connsiteY2" fmla="*/ 4041 h 7249"/>
                <a:gd name="connsiteX3" fmla="*/ 818 w 14325"/>
                <a:gd name="connsiteY3" fmla="*/ 2965 h 7249"/>
                <a:gd name="connsiteX4" fmla="*/ 14269 w 14325"/>
                <a:gd name="connsiteY4" fmla="*/ 275 h 7249"/>
                <a:gd name="connsiteX5" fmla="*/ 9965 w 14325"/>
                <a:gd name="connsiteY5" fmla="*/ 5117 h 7249"/>
                <a:gd name="connsiteX6" fmla="*/ 5122 w 14325"/>
                <a:gd name="connsiteY6" fmla="*/ 6462 h 7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25" h="7249">
                  <a:moveTo>
                    <a:pt x="5122" y="6462"/>
                  </a:moveTo>
                  <a:cubicBezTo>
                    <a:pt x="4584" y="4579"/>
                    <a:pt x="2701" y="4310"/>
                    <a:pt x="1087" y="4041"/>
                  </a:cubicBezTo>
                  <a:cubicBezTo>
                    <a:pt x="818" y="4041"/>
                    <a:pt x="549" y="4310"/>
                    <a:pt x="280" y="4041"/>
                  </a:cubicBezTo>
                  <a:cubicBezTo>
                    <a:pt x="-258" y="3234"/>
                    <a:pt x="11" y="2965"/>
                    <a:pt x="818" y="2965"/>
                  </a:cubicBezTo>
                  <a:cubicBezTo>
                    <a:pt x="5391" y="2965"/>
                    <a:pt x="9158" y="-1071"/>
                    <a:pt x="14269" y="275"/>
                  </a:cubicBezTo>
                  <a:cubicBezTo>
                    <a:pt x="14807" y="3772"/>
                    <a:pt x="11310" y="3772"/>
                    <a:pt x="9965" y="5117"/>
                  </a:cubicBezTo>
                  <a:cubicBezTo>
                    <a:pt x="8889" y="7000"/>
                    <a:pt x="7275" y="8076"/>
                    <a:pt x="5122" y="6462"/>
                  </a:cubicBezTo>
                  <a:close/>
                </a:path>
              </a:pathLst>
            </a:custGeom>
            <a:solidFill>
              <a:srgbClr val="F7E6D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3" name="Полилиния: фигура 3542">
              <a:extLst>
                <a:ext uri="{FF2B5EF4-FFF2-40B4-BE49-F238E27FC236}">
                  <a16:creationId xmlns:a16="http://schemas.microsoft.com/office/drawing/2014/main" id="{372F56C3-0929-E858-0927-1E356E17787D}"/>
                </a:ext>
              </a:extLst>
            </p:cNvPr>
            <p:cNvSpPr/>
            <p:nvPr/>
          </p:nvSpPr>
          <p:spPr>
            <a:xfrm>
              <a:off x="4812338" y="7308495"/>
              <a:ext cx="10979" cy="14258"/>
            </a:xfrm>
            <a:custGeom>
              <a:avLst/>
              <a:gdLst>
                <a:gd name="connsiteX0" fmla="*/ 756 w 10979"/>
                <a:gd name="connsiteY0" fmla="*/ 0 h 14258"/>
                <a:gd name="connsiteX1" fmla="*/ 10979 w 10979"/>
                <a:gd name="connsiteY1" fmla="*/ 9954 h 14258"/>
                <a:gd name="connsiteX2" fmla="*/ 7213 w 10979"/>
                <a:gd name="connsiteY2" fmla="*/ 14258 h 14258"/>
                <a:gd name="connsiteX3" fmla="*/ 487 w 10979"/>
                <a:gd name="connsiteY3" fmla="*/ 1883 h 14258"/>
                <a:gd name="connsiteX4" fmla="*/ 756 w 10979"/>
                <a:gd name="connsiteY4" fmla="*/ 0 h 14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9" h="14258">
                  <a:moveTo>
                    <a:pt x="756" y="0"/>
                  </a:moveTo>
                  <a:cubicBezTo>
                    <a:pt x="4792" y="2690"/>
                    <a:pt x="5868" y="8340"/>
                    <a:pt x="10979" y="9954"/>
                  </a:cubicBezTo>
                  <a:cubicBezTo>
                    <a:pt x="9634" y="11299"/>
                    <a:pt x="7213" y="11837"/>
                    <a:pt x="7213" y="14258"/>
                  </a:cubicBezTo>
                  <a:cubicBezTo>
                    <a:pt x="5061" y="10223"/>
                    <a:pt x="2640" y="6188"/>
                    <a:pt x="487" y="1883"/>
                  </a:cubicBezTo>
                  <a:cubicBezTo>
                    <a:pt x="-320" y="1076"/>
                    <a:pt x="-51" y="538"/>
                    <a:pt x="756" y="0"/>
                  </a:cubicBezTo>
                  <a:close/>
                </a:path>
              </a:pathLst>
            </a:custGeom>
            <a:solidFill>
              <a:srgbClr val="9E3D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4" name="Полилиния: фигура 3543">
              <a:extLst>
                <a:ext uri="{FF2B5EF4-FFF2-40B4-BE49-F238E27FC236}">
                  <a16:creationId xmlns:a16="http://schemas.microsoft.com/office/drawing/2014/main" id="{DB0B45A2-B28E-BC6C-1244-334D354C62D3}"/>
                </a:ext>
              </a:extLst>
            </p:cNvPr>
            <p:cNvSpPr/>
            <p:nvPr/>
          </p:nvSpPr>
          <p:spPr>
            <a:xfrm>
              <a:off x="4484782" y="7243660"/>
              <a:ext cx="17588" cy="8122"/>
            </a:xfrm>
            <a:custGeom>
              <a:avLst/>
              <a:gdLst>
                <a:gd name="connsiteX0" fmla="*/ 11132 w 17588"/>
                <a:gd name="connsiteY0" fmla="*/ 1076 h 8122"/>
                <a:gd name="connsiteX1" fmla="*/ 15974 w 17588"/>
                <a:gd name="connsiteY1" fmla="*/ 0 h 8122"/>
                <a:gd name="connsiteX2" fmla="*/ 17588 w 17588"/>
                <a:gd name="connsiteY2" fmla="*/ 1883 h 8122"/>
                <a:gd name="connsiteX3" fmla="*/ 1716 w 17588"/>
                <a:gd name="connsiteY3" fmla="*/ 8071 h 8122"/>
                <a:gd name="connsiteX4" fmla="*/ 371 w 17588"/>
                <a:gd name="connsiteY4" fmla="*/ 6188 h 8122"/>
                <a:gd name="connsiteX5" fmla="*/ 11132 w 17588"/>
                <a:gd name="connsiteY5" fmla="*/ 1076 h 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588" h="8122">
                  <a:moveTo>
                    <a:pt x="11132" y="1076"/>
                  </a:moveTo>
                  <a:cubicBezTo>
                    <a:pt x="12746" y="807"/>
                    <a:pt x="14360" y="269"/>
                    <a:pt x="15974" y="0"/>
                  </a:cubicBezTo>
                  <a:cubicBezTo>
                    <a:pt x="16512" y="538"/>
                    <a:pt x="17050" y="1345"/>
                    <a:pt x="17588" y="1883"/>
                  </a:cubicBezTo>
                  <a:cubicBezTo>
                    <a:pt x="12208" y="4035"/>
                    <a:pt x="7096" y="5919"/>
                    <a:pt x="1716" y="8071"/>
                  </a:cubicBezTo>
                  <a:cubicBezTo>
                    <a:pt x="102" y="8340"/>
                    <a:pt x="-436" y="7533"/>
                    <a:pt x="371" y="6188"/>
                  </a:cubicBezTo>
                  <a:cubicBezTo>
                    <a:pt x="4137" y="4304"/>
                    <a:pt x="7634" y="2690"/>
                    <a:pt x="11132" y="1076"/>
                  </a:cubicBezTo>
                  <a:close/>
                </a:path>
              </a:pathLst>
            </a:custGeom>
            <a:solidFill>
              <a:srgbClr val="D49BB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5" name="Полилиния: фигура 3544">
              <a:extLst>
                <a:ext uri="{FF2B5EF4-FFF2-40B4-BE49-F238E27FC236}">
                  <a16:creationId xmlns:a16="http://schemas.microsoft.com/office/drawing/2014/main" id="{4A425082-4ACA-D255-35F6-64F0C7DAE86D}"/>
                </a:ext>
              </a:extLst>
            </p:cNvPr>
            <p:cNvSpPr/>
            <p:nvPr/>
          </p:nvSpPr>
          <p:spPr>
            <a:xfrm>
              <a:off x="4795877" y="7253980"/>
              <a:ext cx="9415" cy="5821"/>
            </a:xfrm>
            <a:custGeom>
              <a:avLst/>
              <a:gdLst>
                <a:gd name="connsiteX0" fmla="*/ 9416 w 9415"/>
                <a:gd name="connsiteY0" fmla="*/ 3938 h 5821"/>
                <a:gd name="connsiteX1" fmla="*/ 7264 w 9415"/>
                <a:gd name="connsiteY1" fmla="*/ 5821 h 5821"/>
                <a:gd name="connsiteX2" fmla="*/ 0 w 9415"/>
                <a:gd name="connsiteY2" fmla="*/ 710 h 5821"/>
                <a:gd name="connsiteX3" fmla="*/ 9416 w 9415"/>
                <a:gd name="connsiteY3" fmla="*/ 3938 h 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15" h="5821">
                  <a:moveTo>
                    <a:pt x="9416" y="3938"/>
                  </a:moveTo>
                  <a:cubicBezTo>
                    <a:pt x="8609" y="4476"/>
                    <a:pt x="8071" y="5283"/>
                    <a:pt x="7264" y="5821"/>
                  </a:cubicBezTo>
                  <a:cubicBezTo>
                    <a:pt x="4843" y="4207"/>
                    <a:pt x="2421" y="2324"/>
                    <a:pt x="0" y="710"/>
                  </a:cubicBezTo>
                  <a:cubicBezTo>
                    <a:pt x="4304" y="-1442"/>
                    <a:pt x="6726" y="1786"/>
                    <a:pt x="9416" y="3938"/>
                  </a:cubicBezTo>
                  <a:close/>
                </a:path>
              </a:pathLst>
            </a:custGeom>
            <a:solidFill>
              <a:srgbClr val="72254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6" name="Полилиния: фигура 3545">
              <a:extLst>
                <a:ext uri="{FF2B5EF4-FFF2-40B4-BE49-F238E27FC236}">
                  <a16:creationId xmlns:a16="http://schemas.microsoft.com/office/drawing/2014/main" id="{0D291C92-1D21-AC8A-7AF7-4D0D93B8D0E1}"/>
                </a:ext>
              </a:extLst>
            </p:cNvPr>
            <p:cNvSpPr/>
            <p:nvPr/>
          </p:nvSpPr>
          <p:spPr>
            <a:xfrm>
              <a:off x="4715169" y="7220793"/>
              <a:ext cx="8608" cy="5111"/>
            </a:xfrm>
            <a:custGeom>
              <a:avLst/>
              <a:gdLst>
                <a:gd name="connsiteX0" fmla="*/ 8609 w 8608"/>
                <a:gd name="connsiteY0" fmla="*/ 4035 h 5111"/>
                <a:gd name="connsiteX1" fmla="*/ 5111 w 8608"/>
                <a:gd name="connsiteY1" fmla="*/ 5111 h 5111"/>
                <a:gd name="connsiteX2" fmla="*/ 0 w 8608"/>
                <a:gd name="connsiteY2" fmla="*/ 0 h 5111"/>
                <a:gd name="connsiteX3" fmla="*/ 8609 w 8608"/>
                <a:gd name="connsiteY3" fmla="*/ 4035 h 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08" h="5111">
                  <a:moveTo>
                    <a:pt x="8609" y="4035"/>
                  </a:moveTo>
                  <a:cubicBezTo>
                    <a:pt x="7533" y="4304"/>
                    <a:pt x="6457" y="4842"/>
                    <a:pt x="5111" y="5111"/>
                  </a:cubicBezTo>
                  <a:cubicBezTo>
                    <a:pt x="2959" y="4035"/>
                    <a:pt x="1345" y="2421"/>
                    <a:pt x="0" y="0"/>
                  </a:cubicBezTo>
                  <a:cubicBezTo>
                    <a:pt x="3766" y="269"/>
                    <a:pt x="6457" y="1883"/>
                    <a:pt x="8609" y="4035"/>
                  </a:cubicBezTo>
                  <a:close/>
                </a:path>
              </a:pathLst>
            </a:custGeom>
            <a:solidFill>
              <a:srgbClr val="761C5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7" name="Полилиния: фигура 3546">
              <a:extLst>
                <a:ext uri="{FF2B5EF4-FFF2-40B4-BE49-F238E27FC236}">
                  <a16:creationId xmlns:a16="http://schemas.microsoft.com/office/drawing/2014/main" id="{A9A88F42-8177-682C-2C7D-1AE65FDEB3F3}"/>
                </a:ext>
              </a:extLst>
            </p:cNvPr>
            <p:cNvSpPr/>
            <p:nvPr/>
          </p:nvSpPr>
          <p:spPr>
            <a:xfrm>
              <a:off x="4562363" y="7206613"/>
              <a:ext cx="8339" cy="3309"/>
            </a:xfrm>
            <a:custGeom>
              <a:avLst/>
              <a:gdLst>
                <a:gd name="connsiteX0" fmla="*/ 8340 w 8339"/>
                <a:gd name="connsiteY0" fmla="*/ 191 h 3309"/>
                <a:gd name="connsiteX1" fmla="*/ 0 w 8339"/>
                <a:gd name="connsiteY1" fmla="*/ 2612 h 3309"/>
                <a:gd name="connsiteX2" fmla="*/ 8340 w 8339"/>
                <a:gd name="connsiteY2" fmla="*/ 191 h 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39" h="3309">
                  <a:moveTo>
                    <a:pt x="8340" y="191"/>
                  </a:moveTo>
                  <a:cubicBezTo>
                    <a:pt x="6188" y="2881"/>
                    <a:pt x="3497" y="4226"/>
                    <a:pt x="0" y="2612"/>
                  </a:cubicBezTo>
                  <a:cubicBezTo>
                    <a:pt x="2152" y="191"/>
                    <a:pt x="5111" y="-347"/>
                    <a:pt x="8340" y="191"/>
                  </a:cubicBezTo>
                  <a:close/>
                </a:path>
              </a:pathLst>
            </a:custGeom>
            <a:solidFill>
              <a:srgbClr val="FCF0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8" name="Полилиния: фигура 3547">
              <a:extLst>
                <a:ext uri="{FF2B5EF4-FFF2-40B4-BE49-F238E27FC236}">
                  <a16:creationId xmlns:a16="http://schemas.microsoft.com/office/drawing/2014/main" id="{AB3276BC-185A-79D1-C08B-EEB8B9466B13}"/>
                </a:ext>
              </a:extLst>
            </p:cNvPr>
            <p:cNvSpPr/>
            <p:nvPr/>
          </p:nvSpPr>
          <p:spPr>
            <a:xfrm>
              <a:off x="4488381" y="7236377"/>
              <a:ext cx="3508" cy="5937"/>
            </a:xfrm>
            <a:custGeom>
              <a:avLst/>
              <a:gdLst>
                <a:gd name="connsiteX0" fmla="*/ 3228 w 3508"/>
                <a:gd name="connsiteY0" fmla="*/ 4861 h 5937"/>
                <a:gd name="connsiteX1" fmla="*/ 2690 w 3508"/>
                <a:gd name="connsiteY1" fmla="*/ 5937 h 5937"/>
                <a:gd name="connsiteX2" fmla="*/ 0 w 3508"/>
                <a:gd name="connsiteY2" fmla="*/ 3785 h 5937"/>
                <a:gd name="connsiteX3" fmla="*/ 2152 w 3508"/>
                <a:gd name="connsiteY3" fmla="*/ 19 h 5937"/>
                <a:gd name="connsiteX4" fmla="*/ 3228 w 3508"/>
                <a:gd name="connsiteY4" fmla="*/ 4861 h 5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8" h="5937">
                  <a:moveTo>
                    <a:pt x="3228" y="4861"/>
                  </a:moveTo>
                  <a:cubicBezTo>
                    <a:pt x="3228" y="5399"/>
                    <a:pt x="2959" y="5668"/>
                    <a:pt x="2690" y="5937"/>
                  </a:cubicBezTo>
                  <a:cubicBezTo>
                    <a:pt x="1883" y="5130"/>
                    <a:pt x="807" y="4592"/>
                    <a:pt x="0" y="3785"/>
                  </a:cubicBezTo>
                  <a:cubicBezTo>
                    <a:pt x="269" y="2440"/>
                    <a:pt x="0" y="-250"/>
                    <a:pt x="2152" y="19"/>
                  </a:cubicBezTo>
                  <a:cubicBezTo>
                    <a:pt x="4573" y="557"/>
                    <a:pt x="2959" y="3247"/>
                    <a:pt x="3228" y="4861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49" name="Полилиния: фигура 3548">
              <a:extLst>
                <a:ext uri="{FF2B5EF4-FFF2-40B4-BE49-F238E27FC236}">
                  <a16:creationId xmlns:a16="http://schemas.microsoft.com/office/drawing/2014/main" id="{1F5513CB-1C35-568C-070B-5B6A737877C1}"/>
                </a:ext>
              </a:extLst>
            </p:cNvPr>
            <p:cNvSpPr/>
            <p:nvPr/>
          </p:nvSpPr>
          <p:spPr>
            <a:xfrm>
              <a:off x="4786461" y="7274475"/>
              <a:ext cx="6187" cy="4695"/>
            </a:xfrm>
            <a:custGeom>
              <a:avLst/>
              <a:gdLst>
                <a:gd name="connsiteX0" fmla="*/ 3497 w 6187"/>
                <a:gd name="connsiteY0" fmla="*/ 4695 h 4695"/>
                <a:gd name="connsiteX1" fmla="*/ 0 w 6187"/>
                <a:gd name="connsiteY1" fmla="*/ 391 h 4695"/>
                <a:gd name="connsiteX2" fmla="*/ 6188 w 6187"/>
                <a:gd name="connsiteY2" fmla="*/ 4695 h 4695"/>
                <a:gd name="connsiteX3" fmla="*/ 3497 w 6187"/>
                <a:gd name="connsiteY3" fmla="*/ 4695 h 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87" h="4695">
                  <a:moveTo>
                    <a:pt x="3497" y="4695"/>
                  </a:moveTo>
                  <a:cubicBezTo>
                    <a:pt x="2421" y="3350"/>
                    <a:pt x="1076" y="1736"/>
                    <a:pt x="0" y="391"/>
                  </a:cubicBezTo>
                  <a:cubicBezTo>
                    <a:pt x="4304" y="-1223"/>
                    <a:pt x="4573" y="2543"/>
                    <a:pt x="6188" y="4695"/>
                  </a:cubicBezTo>
                  <a:cubicBezTo>
                    <a:pt x="5111" y="4695"/>
                    <a:pt x="4304" y="4695"/>
                    <a:pt x="3497" y="4695"/>
                  </a:cubicBezTo>
                  <a:close/>
                </a:path>
              </a:pathLst>
            </a:custGeom>
            <a:solidFill>
              <a:srgbClr val="71234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0" name="Полилиния: фигура 3549">
              <a:extLst>
                <a:ext uri="{FF2B5EF4-FFF2-40B4-BE49-F238E27FC236}">
                  <a16:creationId xmlns:a16="http://schemas.microsoft.com/office/drawing/2014/main" id="{F156C20A-69FA-120B-40D5-22F309833ABF}"/>
                </a:ext>
              </a:extLst>
            </p:cNvPr>
            <p:cNvSpPr/>
            <p:nvPr/>
          </p:nvSpPr>
          <p:spPr>
            <a:xfrm>
              <a:off x="4839190" y="7338626"/>
              <a:ext cx="1945" cy="10223"/>
            </a:xfrm>
            <a:custGeom>
              <a:avLst/>
              <a:gdLst>
                <a:gd name="connsiteX0" fmla="*/ 0 w 1945"/>
                <a:gd name="connsiteY0" fmla="*/ 6995 h 10223"/>
                <a:gd name="connsiteX1" fmla="*/ 1076 w 1945"/>
                <a:gd name="connsiteY1" fmla="*/ 0 h 10223"/>
                <a:gd name="connsiteX2" fmla="*/ 1345 w 1945"/>
                <a:gd name="connsiteY2" fmla="*/ 10223 h 10223"/>
                <a:gd name="connsiteX3" fmla="*/ 0 w 1945"/>
                <a:gd name="connsiteY3" fmla="*/ 6995 h 10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45" h="10223">
                  <a:moveTo>
                    <a:pt x="0" y="6995"/>
                  </a:moveTo>
                  <a:cubicBezTo>
                    <a:pt x="269" y="4573"/>
                    <a:pt x="807" y="2421"/>
                    <a:pt x="1076" y="0"/>
                  </a:cubicBezTo>
                  <a:cubicBezTo>
                    <a:pt x="2690" y="3497"/>
                    <a:pt x="1614" y="6726"/>
                    <a:pt x="1345" y="10223"/>
                  </a:cubicBezTo>
                  <a:cubicBezTo>
                    <a:pt x="269" y="9416"/>
                    <a:pt x="0" y="8340"/>
                    <a:pt x="0" y="6995"/>
                  </a:cubicBezTo>
                  <a:close/>
                </a:path>
              </a:pathLst>
            </a:custGeom>
            <a:solidFill>
              <a:srgbClr val="82315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1" name="Полилиния: фигура 3550">
              <a:extLst>
                <a:ext uri="{FF2B5EF4-FFF2-40B4-BE49-F238E27FC236}">
                  <a16:creationId xmlns:a16="http://schemas.microsoft.com/office/drawing/2014/main" id="{2063C83E-B2CC-7B0B-EC80-5337904334DC}"/>
                </a:ext>
              </a:extLst>
            </p:cNvPr>
            <p:cNvSpPr/>
            <p:nvPr/>
          </p:nvSpPr>
          <p:spPr>
            <a:xfrm>
              <a:off x="4726738" y="7200885"/>
              <a:ext cx="8070" cy="2959"/>
            </a:xfrm>
            <a:custGeom>
              <a:avLst/>
              <a:gdLst>
                <a:gd name="connsiteX0" fmla="*/ 8071 w 8070"/>
                <a:gd name="connsiteY0" fmla="*/ 2959 h 2959"/>
                <a:gd name="connsiteX1" fmla="*/ 0 w 8070"/>
                <a:gd name="connsiteY1" fmla="*/ 0 h 2959"/>
                <a:gd name="connsiteX2" fmla="*/ 8071 w 8070"/>
                <a:gd name="connsiteY2" fmla="*/ 2959 h 2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70" h="2959">
                  <a:moveTo>
                    <a:pt x="8071" y="2959"/>
                  </a:moveTo>
                  <a:cubicBezTo>
                    <a:pt x="5381" y="1883"/>
                    <a:pt x="2152" y="2421"/>
                    <a:pt x="0" y="0"/>
                  </a:cubicBezTo>
                  <a:cubicBezTo>
                    <a:pt x="2959" y="538"/>
                    <a:pt x="6457" y="-807"/>
                    <a:pt x="8071" y="2959"/>
                  </a:cubicBezTo>
                  <a:close/>
                </a:path>
              </a:pathLst>
            </a:custGeom>
            <a:solidFill>
              <a:srgbClr val="9E3C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2" name="Полилиния: фигура 3551">
              <a:extLst>
                <a:ext uri="{FF2B5EF4-FFF2-40B4-BE49-F238E27FC236}">
                  <a16:creationId xmlns:a16="http://schemas.microsoft.com/office/drawing/2014/main" id="{011A9688-AC99-023F-6F1A-F5572A27A0F2}"/>
                </a:ext>
              </a:extLst>
            </p:cNvPr>
            <p:cNvSpPr/>
            <p:nvPr/>
          </p:nvSpPr>
          <p:spPr>
            <a:xfrm>
              <a:off x="4425124" y="7506379"/>
              <a:ext cx="77515" cy="80019"/>
            </a:xfrm>
            <a:custGeom>
              <a:avLst/>
              <a:gdLst>
                <a:gd name="connsiteX0" fmla="*/ 77515 w 77515"/>
                <a:gd name="connsiteY0" fmla="*/ 80019 h 80019"/>
                <a:gd name="connsiteX1" fmla="*/ 47922 w 77515"/>
                <a:gd name="connsiteY1" fmla="*/ 66030 h 80019"/>
                <a:gd name="connsiteX2" fmla="*/ 19137 w 77515"/>
                <a:gd name="connsiteY2" fmla="*/ 32133 h 80019"/>
                <a:gd name="connsiteX3" fmla="*/ 1381 w 77515"/>
                <a:gd name="connsiteY3" fmla="*/ 8727 h 80019"/>
                <a:gd name="connsiteX4" fmla="*/ 843 w 77515"/>
                <a:gd name="connsiteY4" fmla="*/ 119 h 80019"/>
                <a:gd name="connsiteX5" fmla="*/ 7838 w 77515"/>
                <a:gd name="connsiteY5" fmla="*/ 4961 h 80019"/>
                <a:gd name="connsiteX6" fmla="*/ 49537 w 77515"/>
                <a:gd name="connsiteY6" fmla="*/ 42894 h 80019"/>
                <a:gd name="connsiteX7" fmla="*/ 55993 w 77515"/>
                <a:gd name="connsiteY7" fmla="*/ 46122 h 80019"/>
                <a:gd name="connsiteX8" fmla="*/ 77515 w 77515"/>
                <a:gd name="connsiteY8" fmla="*/ 80019 h 80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515" h="80019">
                  <a:moveTo>
                    <a:pt x="77515" y="80019"/>
                  </a:moveTo>
                  <a:cubicBezTo>
                    <a:pt x="67023" y="76791"/>
                    <a:pt x="58683" y="68720"/>
                    <a:pt x="47922" y="66030"/>
                  </a:cubicBezTo>
                  <a:cubicBezTo>
                    <a:pt x="44156" y="49888"/>
                    <a:pt x="31243" y="41011"/>
                    <a:pt x="19137" y="32133"/>
                  </a:cubicBezTo>
                  <a:cubicBezTo>
                    <a:pt x="10797" y="25945"/>
                    <a:pt x="7300" y="16529"/>
                    <a:pt x="1381" y="8727"/>
                  </a:cubicBezTo>
                  <a:cubicBezTo>
                    <a:pt x="-502" y="6306"/>
                    <a:pt x="-233" y="3078"/>
                    <a:pt x="843" y="119"/>
                  </a:cubicBezTo>
                  <a:cubicBezTo>
                    <a:pt x="4609" y="-688"/>
                    <a:pt x="5955" y="2809"/>
                    <a:pt x="7838" y="4961"/>
                  </a:cubicBezTo>
                  <a:cubicBezTo>
                    <a:pt x="20213" y="19219"/>
                    <a:pt x="34740" y="31326"/>
                    <a:pt x="49537" y="42894"/>
                  </a:cubicBezTo>
                  <a:cubicBezTo>
                    <a:pt x="51420" y="44239"/>
                    <a:pt x="53303" y="46122"/>
                    <a:pt x="55993" y="46122"/>
                  </a:cubicBezTo>
                  <a:cubicBezTo>
                    <a:pt x="59491" y="59573"/>
                    <a:pt x="69175" y="69258"/>
                    <a:pt x="77515" y="80019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3" name="Полилиния: фигура 3552">
              <a:extLst>
                <a:ext uri="{FF2B5EF4-FFF2-40B4-BE49-F238E27FC236}">
                  <a16:creationId xmlns:a16="http://schemas.microsoft.com/office/drawing/2014/main" id="{B59C202F-C1A9-99EF-D48E-CCE1C9E57C6D}"/>
                </a:ext>
              </a:extLst>
            </p:cNvPr>
            <p:cNvSpPr/>
            <p:nvPr/>
          </p:nvSpPr>
          <p:spPr>
            <a:xfrm>
              <a:off x="4426236" y="7494556"/>
              <a:ext cx="54881" cy="59974"/>
            </a:xfrm>
            <a:custGeom>
              <a:avLst/>
              <a:gdLst>
                <a:gd name="connsiteX0" fmla="*/ 54881 w 54881"/>
                <a:gd name="connsiteY0" fmla="*/ 57406 h 59974"/>
                <a:gd name="connsiteX1" fmla="*/ 49232 w 54881"/>
                <a:gd name="connsiteY1" fmla="*/ 57137 h 59974"/>
                <a:gd name="connsiteX2" fmla="*/ 0 w 54881"/>
                <a:gd name="connsiteY2" fmla="*/ 11672 h 59974"/>
                <a:gd name="connsiteX3" fmla="*/ 2152 w 54881"/>
                <a:gd name="connsiteY3" fmla="*/ 373 h 59974"/>
                <a:gd name="connsiteX4" fmla="*/ 8878 w 54881"/>
                <a:gd name="connsiteY4" fmla="*/ 4677 h 59974"/>
                <a:gd name="connsiteX5" fmla="*/ 51384 w 54881"/>
                <a:gd name="connsiteY5" fmla="*/ 46914 h 59974"/>
                <a:gd name="connsiteX6" fmla="*/ 54881 w 54881"/>
                <a:gd name="connsiteY6" fmla="*/ 57406 h 59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881" h="59974">
                  <a:moveTo>
                    <a:pt x="54881" y="57406"/>
                  </a:moveTo>
                  <a:cubicBezTo>
                    <a:pt x="52729" y="62787"/>
                    <a:pt x="50846" y="58213"/>
                    <a:pt x="49232" y="57137"/>
                  </a:cubicBezTo>
                  <a:cubicBezTo>
                    <a:pt x="31207" y="43955"/>
                    <a:pt x="14527" y="28890"/>
                    <a:pt x="0" y="11672"/>
                  </a:cubicBezTo>
                  <a:cubicBezTo>
                    <a:pt x="807" y="7906"/>
                    <a:pt x="1345" y="4139"/>
                    <a:pt x="2152" y="373"/>
                  </a:cubicBezTo>
                  <a:cubicBezTo>
                    <a:pt x="6457" y="-1241"/>
                    <a:pt x="6995" y="2794"/>
                    <a:pt x="8878" y="4677"/>
                  </a:cubicBezTo>
                  <a:cubicBezTo>
                    <a:pt x="22329" y="19474"/>
                    <a:pt x="34704" y="35346"/>
                    <a:pt x="51384" y="46914"/>
                  </a:cubicBezTo>
                  <a:cubicBezTo>
                    <a:pt x="52460" y="50412"/>
                    <a:pt x="53805" y="53909"/>
                    <a:pt x="54881" y="57406"/>
                  </a:cubicBezTo>
                  <a:close/>
                </a:path>
              </a:pathLst>
            </a:custGeom>
            <a:solidFill>
              <a:srgbClr val="5502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4" name="Полилиния: фигура 3553">
              <a:extLst>
                <a:ext uri="{FF2B5EF4-FFF2-40B4-BE49-F238E27FC236}">
                  <a16:creationId xmlns:a16="http://schemas.microsoft.com/office/drawing/2014/main" id="{71E780CC-7E2D-E702-8800-C41A07E65511}"/>
                </a:ext>
              </a:extLst>
            </p:cNvPr>
            <p:cNvSpPr/>
            <p:nvPr/>
          </p:nvSpPr>
          <p:spPr>
            <a:xfrm>
              <a:off x="4462015" y="7256981"/>
              <a:ext cx="16949" cy="12235"/>
            </a:xfrm>
            <a:custGeom>
              <a:avLst/>
              <a:gdLst>
                <a:gd name="connsiteX0" fmla="*/ 16950 w 16949"/>
                <a:gd name="connsiteY0" fmla="*/ 1206 h 12235"/>
                <a:gd name="connsiteX1" fmla="*/ 3499 w 16949"/>
                <a:gd name="connsiteY1" fmla="*/ 12236 h 12235"/>
                <a:gd name="connsiteX2" fmla="*/ 539 w 16949"/>
                <a:gd name="connsiteY2" fmla="*/ 4434 h 12235"/>
                <a:gd name="connsiteX3" fmla="*/ 2422 w 16949"/>
                <a:gd name="connsiteY3" fmla="*/ 1475 h 12235"/>
                <a:gd name="connsiteX4" fmla="*/ 7265 w 16949"/>
                <a:gd name="connsiteY4" fmla="*/ 130 h 12235"/>
                <a:gd name="connsiteX5" fmla="*/ 15067 w 16949"/>
                <a:gd name="connsiteY5" fmla="*/ 399 h 12235"/>
                <a:gd name="connsiteX6" fmla="*/ 16950 w 16949"/>
                <a:gd name="connsiteY6" fmla="*/ 1206 h 12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49" h="12235">
                  <a:moveTo>
                    <a:pt x="16950" y="1206"/>
                  </a:moveTo>
                  <a:cubicBezTo>
                    <a:pt x="14529" y="7393"/>
                    <a:pt x="7803" y="7931"/>
                    <a:pt x="3499" y="12236"/>
                  </a:cubicBezTo>
                  <a:cubicBezTo>
                    <a:pt x="1615" y="9546"/>
                    <a:pt x="4844" y="5510"/>
                    <a:pt x="539" y="4434"/>
                  </a:cubicBezTo>
                  <a:cubicBezTo>
                    <a:pt x="-1075" y="2013"/>
                    <a:pt x="1346" y="2282"/>
                    <a:pt x="2422" y="1475"/>
                  </a:cubicBezTo>
                  <a:cubicBezTo>
                    <a:pt x="4037" y="937"/>
                    <a:pt x="5651" y="668"/>
                    <a:pt x="7265" y="130"/>
                  </a:cubicBezTo>
                  <a:cubicBezTo>
                    <a:pt x="9955" y="-408"/>
                    <a:pt x="12376" y="937"/>
                    <a:pt x="15067" y="399"/>
                  </a:cubicBezTo>
                  <a:cubicBezTo>
                    <a:pt x="15605" y="668"/>
                    <a:pt x="16412" y="937"/>
                    <a:pt x="16950" y="1206"/>
                  </a:cubicBezTo>
                  <a:close/>
                </a:path>
              </a:pathLst>
            </a:custGeom>
            <a:solidFill>
              <a:srgbClr val="5F0D3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5" name="Полилиния: фигура 3554">
              <a:extLst>
                <a:ext uri="{FF2B5EF4-FFF2-40B4-BE49-F238E27FC236}">
                  <a16:creationId xmlns:a16="http://schemas.microsoft.com/office/drawing/2014/main" id="{999B0A90-56E9-1F1A-744D-D93FA5B4DC0F}"/>
                </a:ext>
              </a:extLst>
            </p:cNvPr>
            <p:cNvSpPr/>
            <p:nvPr/>
          </p:nvSpPr>
          <p:spPr>
            <a:xfrm>
              <a:off x="4469280" y="7249578"/>
              <a:ext cx="17486" cy="10402"/>
            </a:xfrm>
            <a:custGeom>
              <a:avLst/>
              <a:gdLst>
                <a:gd name="connsiteX0" fmla="*/ 8340 w 17486"/>
                <a:gd name="connsiteY0" fmla="*/ 9147 h 10402"/>
                <a:gd name="connsiteX1" fmla="*/ 0 w 17486"/>
                <a:gd name="connsiteY1" fmla="*/ 7533 h 10402"/>
                <a:gd name="connsiteX2" fmla="*/ 16142 w 17486"/>
                <a:gd name="connsiteY2" fmla="*/ 0 h 10402"/>
                <a:gd name="connsiteX3" fmla="*/ 17487 w 17486"/>
                <a:gd name="connsiteY3" fmla="*/ 1883 h 10402"/>
                <a:gd name="connsiteX4" fmla="*/ 15603 w 17486"/>
                <a:gd name="connsiteY4" fmla="*/ 3228 h 10402"/>
                <a:gd name="connsiteX5" fmla="*/ 8609 w 17486"/>
                <a:gd name="connsiteY5" fmla="*/ 6995 h 10402"/>
                <a:gd name="connsiteX6" fmla="*/ 5650 w 17486"/>
                <a:gd name="connsiteY6" fmla="*/ 7533 h 10402"/>
                <a:gd name="connsiteX7" fmla="*/ 8340 w 17486"/>
                <a:gd name="connsiteY7" fmla="*/ 9147 h 10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486" h="10402">
                  <a:moveTo>
                    <a:pt x="8340" y="9147"/>
                  </a:moveTo>
                  <a:cubicBezTo>
                    <a:pt x="5111" y="11837"/>
                    <a:pt x="2421" y="9685"/>
                    <a:pt x="0" y="7533"/>
                  </a:cubicBezTo>
                  <a:cubicBezTo>
                    <a:pt x="4573" y="3497"/>
                    <a:pt x="10492" y="1883"/>
                    <a:pt x="16142" y="0"/>
                  </a:cubicBezTo>
                  <a:cubicBezTo>
                    <a:pt x="16680" y="538"/>
                    <a:pt x="16949" y="1345"/>
                    <a:pt x="17487" y="1883"/>
                  </a:cubicBezTo>
                  <a:cubicBezTo>
                    <a:pt x="16949" y="2421"/>
                    <a:pt x="16411" y="2959"/>
                    <a:pt x="15603" y="3228"/>
                  </a:cubicBezTo>
                  <a:cubicBezTo>
                    <a:pt x="13989" y="5650"/>
                    <a:pt x="11030" y="5919"/>
                    <a:pt x="8609" y="6995"/>
                  </a:cubicBezTo>
                  <a:cubicBezTo>
                    <a:pt x="7533" y="7264"/>
                    <a:pt x="6457" y="7264"/>
                    <a:pt x="5650" y="7533"/>
                  </a:cubicBezTo>
                  <a:cubicBezTo>
                    <a:pt x="6726" y="7802"/>
                    <a:pt x="7533" y="8071"/>
                    <a:pt x="8340" y="9147"/>
                  </a:cubicBezTo>
                  <a:close/>
                </a:path>
              </a:pathLst>
            </a:custGeom>
            <a:solidFill>
              <a:srgbClr val="99627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6" name="Полилиния: фигура 3555">
              <a:extLst>
                <a:ext uri="{FF2B5EF4-FFF2-40B4-BE49-F238E27FC236}">
                  <a16:creationId xmlns:a16="http://schemas.microsoft.com/office/drawing/2014/main" id="{1B07CA2F-CDFE-39B6-DCA5-8137465356A3}"/>
                </a:ext>
              </a:extLst>
            </p:cNvPr>
            <p:cNvSpPr/>
            <p:nvPr/>
          </p:nvSpPr>
          <p:spPr>
            <a:xfrm>
              <a:off x="4460552" y="7258393"/>
              <a:ext cx="3885" cy="6519"/>
            </a:xfrm>
            <a:custGeom>
              <a:avLst/>
              <a:gdLst>
                <a:gd name="connsiteX0" fmla="*/ 3886 w 3885"/>
                <a:gd name="connsiteY0" fmla="*/ 63 h 6519"/>
                <a:gd name="connsiteX1" fmla="*/ 2003 w 3885"/>
                <a:gd name="connsiteY1" fmla="*/ 3022 h 6519"/>
                <a:gd name="connsiteX2" fmla="*/ 2810 w 3885"/>
                <a:gd name="connsiteY2" fmla="*/ 6520 h 6519"/>
                <a:gd name="connsiteX3" fmla="*/ 120 w 3885"/>
                <a:gd name="connsiteY3" fmla="*/ 2753 h 6519"/>
                <a:gd name="connsiteX4" fmla="*/ 3886 w 3885"/>
                <a:gd name="connsiteY4" fmla="*/ 63 h 6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85" h="6519">
                  <a:moveTo>
                    <a:pt x="3886" y="63"/>
                  </a:moveTo>
                  <a:cubicBezTo>
                    <a:pt x="3348" y="1139"/>
                    <a:pt x="2810" y="1946"/>
                    <a:pt x="2003" y="3022"/>
                  </a:cubicBezTo>
                  <a:cubicBezTo>
                    <a:pt x="2272" y="4098"/>
                    <a:pt x="2541" y="5443"/>
                    <a:pt x="2810" y="6520"/>
                  </a:cubicBezTo>
                  <a:cubicBezTo>
                    <a:pt x="927" y="5981"/>
                    <a:pt x="-418" y="4905"/>
                    <a:pt x="120" y="2753"/>
                  </a:cubicBezTo>
                  <a:cubicBezTo>
                    <a:pt x="389" y="332"/>
                    <a:pt x="1734" y="-206"/>
                    <a:pt x="3886" y="63"/>
                  </a:cubicBezTo>
                  <a:close/>
                </a:path>
              </a:pathLst>
            </a:custGeom>
            <a:solidFill>
              <a:srgbClr val="F7E6D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7" name="Полилиния: фигура 3556">
              <a:extLst>
                <a:ext uri="{FF2B5EF4-FFF2-40B4-BE49-F238E27FC236}">
                  <a16:creationId xmlns:a16="http://schemas.microsoft.com/office/drawing/2014/main" id="{FB34E981-0BA9-39C8-6E7C-8433816C6076}"/>
                </a:ext>
              </a:extLst>
            </p:cNvPr>
            <p:cNvSpPr/>
            <p:nvPr/>
          </p:nvSpPr>
          <p:spPr>
            <a:xfrm>
              <a:off x="4676968" y="7133255"/>
              <a:ext cx="233641" cy="185862"/>
            </a:xfrm>
            <a:custGeom>
              <a:avLst/>
              <a:gdLst>
                <a:gd name="connsiteX0" fmla="*/ 161415 w 233641"/>
                <a:gd name="connsiteY0" fmla="*/ 53102 h 185862"/>
                <a:gd name="connsiteX1" fmla="*/ 175943 w 233641"/>
                <a:gd name="connsiteY1" fmla="*/ 65208 h 185862"/>
                <a:gd name="connsiteX2" fmla="*/ 187780 w 233641"/>
                <a:gd name="connsiteY2" fmla="*/ 84578 h 185862"/>
                <a:gd name="connsiteX3" fmla="*/ 198272 w 233641"/>
                <a:gd name="connsiteY3" fmla="*/ 93994 h 185862"/>
                <a:gd name="connsiteX4" fmla="*/ 206342 w 233641"/>
                <a:gd name="connsiteY4" fmla="*/ 104486 h 185862"/>
                <a:gd name="connsiteX5" fmla="*/ 215489 w 233641"/>
                <a:gd name="connsiteY5" fmla="*/ 126815 h 185862"/>
                <a:gd name="connsiteX6" fmla="*/ 213068 w 233641"/>
                <a:gd name="connsiteY6" fmla="*/ 129237 h 185862"/>
                <a:gd name="connsiteX7" fmla="*/ 213068 w 233641"/>
                <a:gd name="connsiteY7" fmla="*/ 133003 h 185862"/>
                <a:gd name="connsiteX8" fmla="*/ 231900 w 233641"/>
                <a:gd name="connsiteY8" fmla="*/ 174702 h 185862"/>
                <a:gd name="connsiteX9" fmla="*/ 233514 w 233641"/>
                <a:gd name="connsiteY9" fmla="*/ 180082 h 185862"/>
                <a:gd name="connsiteX10" fmla="*/ 231900 w 233641"/>
                <a:gd name="connsiteY10" fmla="*/ 185194 h 185862"/>
                <a:gd name="connsiteX11" fmla="*/ 226250 w 233641"/>
                <a:gd name="connsiteY11" fmla="*/ 183580 h 185862"/>
                <a:gd name="connsiteX12" fmla="*/ 217641 w 233641"/>
                <a:gd name="connsiteY12" fmla="*/ 171742 h 185862"/>
                <a:gd name="connsiteX13" fmla="*/ 213606 w 233641"/>
                <a:gd name="connsiteY13" fmla="*/ 163403 h 185862"/>
                <a:gd name="connsiteX14" fmla="*/ 199617 w 233641"/>
                <a:gd name="connsiteY14" fmla="*/ 136500 h 185862"/>
                <a:gd name="connsiteX15" fmla="*/ 193429 w 233641"/>
                <a:gd name="connsiteY15" fmla="*/ 126008 h 185862"/>
                <a:gd name="connsiteX16" fmla="*/ 160070 w 233641"/>
                <a:gd name="connsiteY16" fmla="*/ 81888 h 185862"/>
                <a:gd name="connsiteX17" fmla="*/ 104651 w 233641"/>
                <a:gd name="connsiteY17" fmla="*/ 39920 h 185862"/>
                <a:gd name="connsiteX18" fmla="*/ 63759 w 233641"/>
                <a:gd name="connsiteY18" fmla="*/ 24317 h 185862"/>
                <a:gd name="connsiteX19" fmla="*/ 46272 w 233641"/>
                <a:gd name="connsiteY19" fmla="*/ 21357 h 185862"/>
                <a:gd name="connsiteX20" fmla="*/ 31476 w 233641"/>
                <a:gd name="connsiteY20" fmla="*/ 16784 h 185862"/>
                <a:gd name="connsiteX21" fmla="*/ 0 w 233641"/>
                <a:gd name="connsiteY21" fmla="*/ 4409 h 185862"/>
                <a:gd name="connsiteX22" fmla="*/ 11299 w 233641"/>
                <a:gd name="connsiteY22" fmla="*/ 1719 h 185862"/>
                <a:gd name="connsiteX23" fmla="*/ 48963 w 233641"/>
                <a:gd name="connsiteY23" fmla="*/ 11672 h 185862"/>
                <a:gd name="connsiteX24" fmla="*/ 47348 w 233641"/>
                <a:gd name="connsiteY24" fmla="*/ 10327 h 185862"/>
                <a:gd name="connsiteX25" fmla="*/ 47079 w 233641"/>
                <a:gd name="connsiteY25" fmla="*/ 10596 h 185862"/>
                <a:gd name="connsiteX26" fmla="*/ 38471 w 233641"/>
                <a:gd name="connsiteY26" fmla="*/ 4678 h 185862"/>
                <a:gd name="connsiteX27" fmla="*/ 41968 w 233641"/>
                <a:gd name="connsiteY27" fmla="*/ 104 h 185862"/>
                <a:gd name="connsiteX28" fmla="*/ 66718 w 233641"/>
                <a:gd name="connsiteY28" fmla="*/ 6561 h 185862"/>
                <a:gd name="connsiteX29" fmla="*/ 93352 w 233641"/>
                <a:gd name="connsiteY29" fmla="*/ 18398 h 185862"/>
                <a:gd name="connsiteX30" fmla="*/ 148233 w 233641"/>
                <a:gd name="connsiteY30" fmla="*/ 54447 h 185862"/>
                <a:gd name="connsiteX31" fmla="*/ 154420 w 233641"/>
                <a:gd name="connsiteY31" fmla="*/ 59021 h 185862"/>
                <a:gd name="connsiteX32" fmla="*/ 150116 w 233641"/>
                <a:gd name="connsiteY32" fmla="*/ 55255 h 185862"/>
                <a:gd name="connsiteX33" fmla="*/ 149040 w 233641"/>
                <a:gd name="connsiteY33" fmla="*/ 51219 h 185862"/>
                <a:gd name="connsiteX34" fmla="*/ 153882 w 233641"/>
                <a:gd name="connsiteY34" fmla="*/ 51488 h 185862"/>
                <a:gd name="connsiteX35" fmla="*/ 161415 w 233641"/>
                <a:gd name="connsiteY35" fmla="*/ 53102 h 185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33641" h="185862">
                  <a:moveTo>
                    <a:pt x="161415" y="53102"/>
                  </a:moveTo>
                  <a:cubicBezTo>
                    <a:pt x="168679" y="54179"/>
                    <a:pt x="170024" y="62518"/>
                    <a:pt x="175943" y="65208"/>
                  </a:cubicBezTo>
                  <a:cubicBezTo>
                    <a:pt x="180247" y="71396"/>
                    <a:pt x="184820" y="77315"/>
                    <a:pt x="187780" y="84578"/>
                  </a:cubicBezTo>
                  <a:cubicBezTo>
                    <a:pt x="189663" y="89152"/>
                    <a:pt x="193160" y="92918"/>
                    <a:pt x="198272" y="93994"/>
                  </a:cubicBezTo>
                  <a:cubicBezTo>
                    <a:pt x="203921" y="95339"/>
                    <a:pt x="206073" y="98568"/>
                    <a:pt x="206342" y="104486"/>
                  </a:cubicBezTo>
                  <a:cubicBezTo>
                    <a:pt x="206880" y="112826"/>
                    <a:pt x="211723" y="119552"/>
                    <a:pt x="215489" y="126815"/>
                  </a:cubicBezTo>
                  <a:cubicBezTo>
                    <a:pt x="216027" y="128968"/>
                    <a:pt x="214413" y="128968"/>
                    <a:pt x="213068" y="129237"/>
                  </a:cubicBezTo>
                  <a:cubicBezTo>
                    <a:pt x="209571" y="130313"/>
                    <a:pt x="213068" y="131658"/>
                    <a:pt x="213068" y="133003"/>
                  </a:cubicBezTo>
                  <a:cubicBezTo>
                    <a:pt x="219794" y="146723"/>
                    <a:pt x="225174" y="160981"/>
                    <a:pt x="231900" y="174702"/>
                  </a:cubicBezTo>
                  <a:cubicBezTo>
                    <a:pt x="232707" y="176316"/>
                    <a:pt x="233245" y="178199"/>
                    <a:pt x="233514" y="180082"/>
                  </a:cubicBezTo>
                  <a:cubicBezTo>
                    <a:pt x="233783" y="181966"/>
                    <a:pt x="233783" y="184118"/>
                    <a:pt x="231900" y="185194"/>
                  </a:cubicBezTo>
                  <a:cubicBezTo>
                    <a:pt x="229479" y="186808"/>
                    <a:pt x="227864" y="185194"/>
                    <a:pt x="226250" y="183580"/>
                  </a:cubicBezTo>
                  <a:cubicBezTo>
                    <a:pt x="222753" y="180082"/>
                    <a:pt x="219525" y="176316"/>
                    <a:pt x="217641" y="171742"/>
                  </a:cubicBezTo>
                  <a:cubicBezTo>
                    <a:pt x="216565" y="169052"/>
                    <a:pt x="215220" y="166093"/>
                    <a:pt x="213606" y="163403"/>
                  </a:cubicBezTo>
                  <a:cubicBezTo>
                    <a:pt x="209033" y="154256"/>
                    <a:pt x="203652" y="145916"/>
                    <a:pt x="199617" y="136500"/>
                  </a:cubicBezTo>
                  <a:cubicBezTo>
                    <a:pt x="198003" y="132734"/>
                    <a:pt x="195850" y="129237"/>
                    <a:pt x="193429" y="126008"/>
                  </a:cubicBezTo>
                  <a:cubicBezTo>
                    <a:pt x="182668" y="110943"/>
                    <a:pt x="172445" y="95608"/>
                    <a:pt x="160070" y="81888"/>
                  </a:cubicBezTo>
                  <a:cubicBezTo>
                    <a:pt x="144467" y="64132"/>
                    <a:pt x="124828" y="51757"/>
                    <a:pt x="104651" y="39920"/>
                  </a:cubicBezTo>
                  <a:cubicBezTo>
                    <a:pt x="92545" y="31042"/>
                    <a:pt x="78824" y="25931"/>
                    <a:pt x="63759" y="24317"/>
                  </a:cubicBezTo>
                  <a:cubicBezTo>
                    <a:pt x="58109" y="21626"/>
                    <a:pt x="52191" y="22164"/>
                    <a:pt x="46272" y="21357"/>
                  </a:cubicBezTo>
                  <a:cubicBezTo>
                    <a:pt x="41161" y="20550"/>
                    <a:pt x="36049" y="19474"/>
                    <a:pt x="31476" y="16784"/>
                  </a:cubicBezTo>
                  <a:cubicBezTo>
                    <a:pt x="20984" y="12749"/>
                    <a:pt x="10492" y="8444"/>
                    <a:pt x="0" y="4409"/>
                  </a:cubicBezTo>
                  <a:cubicBezTo>
                    <a:pt x="2421" y="-1779"/>
                    <a:pt x="7264" y="2257"/>
                    <a:pt x="11299" y="1719"/>
                  </a:cubicBezTo>
                  <a:cubicBezTo>
                    <a:pt x="23405" y="4678"/>
                    <a:pt x="35242" y="7906"/>
                    <a:pt x="48963" y="11672"/>
                  </a:cubicBezTo>
                  <a:cubicBezTo>
                    <a:pt x="48156" y="11403"/>
                    <a:pt x="47617" y="9251"/>
                    <a:pt x="47348" y="10327"/>
                  </a:cubicBezTo>
                  <a:cubicBezTo>
                    <a:pt x="47348" y="10596"/>
                    <a:pt x="47079" y="10596"/>
                    <a:pt x="47079" y="10596"/>
                  </a:cubicBezTo>
                  <a:cubicBezTo>
                    <a:pt x="43044" y="10058"/>
                    <a:pt x="39816" y="8713"/>
                    <a:pt x="38471" y="4678"/>
                  </a:cubicBezTo>
                  <a:cubicBezTo>
                    <a:pt x="37664" y="1988"/>
                    <a:pt x="40085" y="1181"/>
                    <a:pt x="41968" y="104"/>
                  </a:cubicBezTo>
                  <a:cubicBezTo>
                    <a:pt x="51115" y="-703"/>
                    <a:pt x="58917" y="3333"/>
                    <a:pt x="66718" y="6561"/>
                  </a:cubicBezTo>
                  <a:cubicBezTo>
                    <a:pt x="75865" y="10058"/>
                    <a:pt x="84743" y="13825"/>
                    <a:pt x="93352" y="18398"/>
                  </a:cubicBezTo>
                  <a:cubicBezTo>
                    <a:pt x="111376" y="30773"/>
                    <a:pt x="130208" y="41803"/>
                    <a:pt x="148233" y="54447"/>
                  </a:cubicBezTo>
                  <a:cubicBezTo>
                    <a:pt x="150385" y="56062"/>
                    <a:pt x="152268" y="57945"/>
                    <a:pt x="154420" y="59021"/>
                  </a:cubicBezTo>
                  <a:cubicBezTo>
                    <a:pt x="153075" y="57676"/>
                    <a:pt x="151461" y="56869"/>
                    <a:pt x="150116" y="55255"/>
                  </a:cubicBezTo>
                  <a:cubicBezTo>
                    <a:pt x="149309" y="53909"/>
                    <a:pt x="147695" y="52833"/>
                    <a:pt x="149040" y="51219"/>
                  </a:cubicBezTo>
                  <a:cubicBezTo>
                    <a:pt x="150385" y="49605"/>
                    <a:pt x="152268" y="50681"/>
                    <a:pt x="153882" y="51488"/>
                  </a:cubicBezTo>
                  <a:cubicBezTo>
                    <a:pt x="157111" y="52295"/>
                    <a:pt x="159263" y="52833"/>
                    <a:pt x="161415" y="53102"/>
                  </a:cubicBezTo>
                  <a:close/>
                </a:path>
              </a:pathLst>
            </a:custGeom>
            <a:solidFill>
              <a:srgbClr val="5402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8" name="Полилиния: фигура 3557">
              <a:extLst>
                <a:ext uri="{FF2B5EF4-FFF2-40B4-BE49-F238E27FC236}">
                  <a16:creationId xmlns:a16="http://schemas.microsoft.com/office/drawing/2014/main" id="{7ABB7A32-3432-E9A5-2A57-247963CCADCB}"/>
                </a:ext>
              </a:extLst>
            </p:cNvPr>
            <p:cNvSpPr/>
            <p:nvPr/>
          </p:nvSpPr>
          <p:spPr>
            <a:xfrm>
              <a:off x="4555369" y="7113182"/>
              <a:ext cx="172176" cy="32821"/>
            </a:xfrm>
            <a:custGeom>
              <a:avLst/>
              <a:gdLst>
                <a:gd name="connsiteX0" fmla="*/ 164374 w 172176"/>
                <a:gd name="connsiteY0" fmla="*/ 22060 h 32821"/>
                <a:gd name="connsiteX1" fmla="*/ 163567 w 172176"/>
                <a:gd name="connsiteY1" fmla="*/ 26633 h 32821"/>
                <a:gd name="connsiteX2" fmla="*/ 172176 w 172176"/>
                <a:gd name="connsiteY2" fmla="*/ 32821 h 32821"/>
                <a:gd name="connsiteX3" fmla="*/ 134244 w 172176"/>
                <a:gd name="connsiteY3" fmla="*/ 24212 h 32821"/>
                <a:gd name="connsiteX4" fmla="*/ 114605 w 172176"/>
                <a:gd name="connsiteY4" fmla="*/ 21522 h 32821"/>
                <a:gd name="connsiteX5" fmla="*/ 44658 w 172176"/>
                <a:gd name="connsiteY5" fmla="*/ 23405 h 32821"/>
                <a:gd name="connsiteX6" fmla="*/ 0 w 172176"/>
                <a:gd name="connsiteY6" fmla="*/ 24481 h 32821"/>
                <a:gd name="connsiteX7" fmla="*/ 39547 w 172176"/>
                <a:gd name="connsiteY7" fmla="*/ 1345 h 32821"/>
                <a:gd name="connsiteX8" fmla="*/ 66718 w 172176"/>
                <a:gd name="connsiteY8" fmla="*/ 0 h 32821"/>
                <a:gd name="connsiteX9" fmla="*/ 97118 w 172176"/>
                <a:gd name="connsiteY9" fmla="*/ 2690 h 32821"/>
                <a:gd name="connsiteX10" fmla="*/ 150654 w 172176"/>
                <a:gd name="connsiteY10" fmla="*/ 10761 h 32821"/>
                <a:gd name="connsiteX11" fmla="*/ 170024 w 172176"/>
                <a:gd name="connsiteY11" fmla="*/ 18294 h 32821"/>
                <a:gd name="connsiteX12" fmla="*/ 164374 w 172176"/>
                <a:gd name="connsiteY12" fmla="*/ 22060 h 32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176" h="32821">
                  <a:moveTo>
                    <a:pt x="164374" y="22060"/>
                  </a:moveTo>
                  <a:cubicBezTo>
                    <a:pt x="162491" y="23405"/>
                    <a:pt x="160339" y="24481"/>
                    <a:pt x="163567" y="26633"/>
                  </a:cubicBezTo>
                  <a:cubicBezTo>
                    <a:pt x="166258" y="28517"/>
                    <a:pt x="168679" y="30131"/>
                    <a:pt x="172176" y="32821"/>
                  </a:cubicBezTo>
                  <a:cubicBezTo>
                    <a:pt x="158187" y="31745"/>
                    <a:pt x="146350" y="27441"/>
                    <a:pt x="134244" y="24212"/>
                  </a:cubicBezTo>
                  <a:cubicBezTo>
                    <a:pt x="128056" y="21522"/>
                    <a:pt x="121330" y="22329"/>
                    <a:pt x="114605" y="21522"/>
                  </a:cubicBezTo>
                  <a:cubicBezTo>
                    <a:pt x="91200" y="12644"/>
                    <a:pt x="67794" y="12913"/>
                    <a:pt x="44658" y="23405"/>
                  </a:cubicBezTo>
                  <a:cubicBezTo>
                    <a:pt x="30131" y="24481"/>
                    <a:pt x="15872" y="28248"/>
                    <a:pt x="0" y="24481"/>
                  </a:cubicBezTo>
                  <a:cubicBezTo>
                    <a:pt x="11837" y="13720"/>
                    <a:pt x="26095" y="8340"/>
                    <a:pt x="39547" y="1345"/>
                  </a:cubicBezTo>
                  <a:cubicBezTo>
                    <a:pt x="48694" y="807"/>
                    <a:pt x="57571" y="538"/>
                    <a:pt x="66718" y="0"/>
                  </a:cubicBezTo>
                  <a:cubicBezTo>
                    <a:pt x="76672" y="2690"/>
                    <a:pt x="86626" y="5381"/>
                    <a:pt x="97118" y="2690"/>
                  </a:cubicBezTo>
                  <a:cubicBezTo>
                    <a:pt x="115681" y="538"/>
                    <a:pt x="133168" y="5650"/>
                    <a:pt x="150654" y="10761"/>
                  </a:cubicBezTo>
                  <a:cubicBezTo>
                    <a:pt x="157380" y="12644"/>
                    <a:pt x="164644" y="13182"/>
                    <a:pt x="170024" y="18294"/>
                  </a:cubicBezTo>
                  <a:cubicBezTo>
                    <a:pt x="171100" y="23136"/>
                    <a:pt x="165989" y="20177"/>
                    <a:pt x="164374" y="22060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59" name="Полилиния: фигура 3558">
              <a:extLst>
                <a:ext uri="{FF2B5EF4-FFF2-40B4-BE49-F238E27FC236}">
                  <a16:creationId xmlns:a16="http://schemas.microsoft.com/office/drawing/2014/main" id="{D4B8FA11-6AC9-9953-7313-F1617186F049}"/>
                </a:ext>
              </a:extLst>
            </p:cNvPr>
            <p:cNvSpPr/>
            <p:nvPr/>
          </p:nvSpPr>
          <p:spPr>
            <a:xfrm>
              <a:off x="4531963" y="7143805"/>
              <a:ext cx="157379" cy="21883"/>
            </a:xfrm>
            <a:custGeom>
              <a:avLst/>
              <a:gdLst>
                <a:gd name="connsiteX0" fmla="*/ 58917 w 157379"/>
                <a:gd name="connsiteY0" fmla="*/ 4889 h 21883"/>
                <a:gd name="connsiteX1" fmla="*/ 76672 w 157379"/>
                <a:gd name="connsiteY1" fmla="*/ 1930 h 21883"/>
                <a:gd name="connsiteX2" fmla="*/ 137472 w 157379"/>
                <a:gd name="connsiteY2" fmla="*/ 5158 h 21883"/>
                <a:gd name="connsiteX3" fmla="*/ 148502 w 157379"/>
                <a:gd name="connsiteY3" fmla="*/ 10539 h 21883"/>
                <a:gd name="connsiteX4" fmla="*/ 157380 w 157379"/>
                <a:gd name="connsiteY4" fmla="*/ 18609 h 21883"/>
                <a:gd name="connsiteX5" fmla="*/ 147695 w 157379"/>
                <a:gd name="connsiteY5" fmla="*/ 21300 h 21883"/>
                <a:gd name="connsiteX6" fmla="*/ 118102 w 157379"/>
                <a:gd name="connsiteY6" fmla="*/ 19685 h 21883"/>
                <a:gd name="connsiteX7" fmla="*/ 90393 w 157379"/>
                <a:gd name="connsiteY7" fmla="*/ 17802 h 21883"/>
                <a:gd name="connsiteX8" fmla="*/ 87164 w 157379"/>
                <a:gd name="connsiteY8" fmla="*/ 14036 h 21883"/>
                <a:gd name="connsiteX9" fmla="*/ 89855 w 157379"/>
                <a:gd name="connsiteY9" fmla="*/ 12960 h 21883"/>
                <a:gd name="connsiteX10" fmla="*/ 52191 w 157379"/>
                <a:gd name="connsiteY10" fmla="*/ 13767 h 21883"/>
                <a:gd name="connsiteX11" fmla="*/ 9685 w 157379"/>
                <a:gd name="connsiteY11" fmla="*/ 19416 h 21883"/>
                <a:gd name="connsiteX12" fmla="*/ 0 w 157379"/>
                <a:gd name="connsiteY12" fmla="*/ 16457 h 21883"/>
                <a:gd name="connsiteX13" fmla="*/ 2959 w 157379"/>
                <a:gd name="connsiteY13" fmla="*/ 14036 h 21883"/>
                <a:gd name="connsiteX14" fmla="*/ 34166 w 157379"/>
                <a:gd name="connsiteY14" fmla="*/ 7310 h 21883"/>
                <a:gd name="connsiteX15" fmla="*/ 43044 w 157379"/>
                <a:gd name="connsiteY15" fmla="*/ 7848 h 21883"/>
                <a:gd name="connsiteX16" fmla="*/ 58917 w 157379"/>
                <a:gd name="connsiteY16" fmla="*/ 4889 h 21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7379" h="21883">
                  <a:moveTo>
                    <a:pt x="58917" y="4889"/>
                  </a:moveTo>
                  <a:cubicBezTo>
                    <a:pt x="65104" y="5696"/>
                    <a:pt x="70754" y="3006"/>
                    <a:pt x="76672" y="1930"/>
                  </a:cubicBezTo>
                  <a:cubicBezTo>
                    <a:pt x="97387" y="-2644"/>
                    <a:pt x="117295" y="1930"/>
                    <a:pt x="137472" y="5158"/>
                  </a:cubicBezTo>
                  <a:cubicBezTo>
                    <a:pt x="141507" y="5696"/>
                    <a:pt x="145005" y="8117"/>
                    <a:pt x="148502" y="10539"/>
                  </a:cubicBezTo>
                  <a:cubicBezTo>
                    <a:pt x="151461" y="13229"/>
                    <a:pt x="154421" y="15919"/>
                    <a:pt x="157380" y="18609"/>
                  </a:cubicBezTo>
                  <a:cubicBezTo>
                    <a:pt x="155228" y="23452"/>
                    <a:pt x="150923" y="21569"/>
                    <a:pt x="147695" y="21300"/>
                  </a:cubicBezTo>
                  <a:cubicBezTo>
                    <a:pt x="137741" y="20493"/>
                    <a:pt x="128056" y="17533"/>
                    <a:pt x="118102" y="19685"/>
                  </a:cubicBezTo>
                  <a:cubicBezTo>
                    <a:pt x="108955" y="18878"/>
                    <a:pt x="99539" y="20762"/>
                    <a:pt x="90393" y="17802"/>
                  </a:cubicBezTo>
                  <a:cubicBezTo>
                    <a:pt x="88778" y="17264"/>
                    <a:pt x="86357" y="16726"/>
                    <a:pt x="87164" y="14036"/>
                  </a:cubicBezTo>
                  <a:cubicBezTo>
                    <a:pt x="87433" y="12960"/>
                    <a:pt x="89316" y="12960"/>
                    <a:pt x="89855" y="12960"/>
                  </a:cubicBezTo>
                  <a:cubicBezTo>
                    <a:pt x="77748" y="14036"/>
                    <a:pt x="65104" y="13229"/>
                    <a:pt x="52191" y="13767"/>
                  </a:cubicBezTo>
                  <a:cubicBezTo>
                    <a:pt x="37933" y="14305"/>
                    <a:pt x="23674" y="16995"/>
                    <a:pt x="9685" y="19416"/>
                  </a:cubicBezTo>
                  <a:cubicBezTo>
                    <a:pt x="6188" y="19954"/>
                    <a:pt x="1614" y="22645"/>
                    <a:pt x="0" y="16457"/>
                  </a:cubicBezTo>
                  <a:cubicBezTo>
                    <a:pt x="1076" y="15650"/>
                    <a:pt x="1883" y="14843"/>
                    <a:pt x="2959" y="14036"/>
                  </a:cubicBezTo>
                  <a:cubicBezTo>
                    <a:pt x="12644" y="8655"/>
                    <a:pt x="23136" y="6503"/>
                    <a:pt x="34166" y="7310"/>
                  </a:cubicBezTo>
                  <a:cubicBezTo>
                    <a:pt x="37126" y="7579"/>
                    <a:pt x="40085" y="8655"/>
                    <a:pt x="43044" y="7848"/>
                  </a:cubicBezTo>
                  <a:cubicBezTo>
                    <a:pt x="48425" y="6772"/>
                    <a:pt x="53805" y="5965"/>
                    <a:pt x="58917" y="4889"/>
                  </a:cubicBezTo>
                  <a:close/>
                </a:path>
              </a:pathLst>
            </a:custGeom>
            <a:solidFill>
              <a:srgbClr val="5603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0" name="Полилиния: фигура 3559">
              <a:extLst>
                <a:ext uri="{FF2B5EF4-FFF2-40B4-BE49-F238E27FC236}">
                  <a16:creationId xmlns:a16="http://schemas.microsoft.com/office/drawing/2014/main" id="{1CB8EB36-DF5D-FBC8-7200-E3D10051DD26}"/>
                </a:ext>
              </a:extLst>
            </p:cNvPr>
            <p:cNvSpPr/>
            <p:nvPr/>
          </p:nvSpPr>
          <p:spPr>
            <a:xfrm>
              <a:off x="4452601" y="7155437"/>
              <a:ext cx="142045" cy="58630"/>
            </a:xfrm>
            <a:custGeom>
              <a:avLst/>
              <a:gdLst>
                <a:gd name="connsiteX0" fmla="*/ 79631 w 142045"/>
                <a:gd name="connsiteY0" fmla="*/ 4556 h 58630"/>
                <a:gd name="connsiteX1" fmla="*/ 89316 w 142045"/>
                <a:gd name="connsiteY1" fmla="*/ 5363 h 58630"/>
                <a:gd name="connsiteX2" fmla="*/ 132091 w 142045"/>
                <a:gd name="connsiteY2" fmla="*/ 252 h 58630"/>
                <a:gd name="connsiteX3" fmla="*/ 142045 w 142045"/>
                <a:gd name="connsiteY3" fmla="*/ 1597 h 58630"/>
                <a:gd name="connsiteX4" fmla="*/ 135051 w 142045"/>
                <a:gd name="connsiteY4" fmla="*/ 5363 h 58630"/>
                <a:gd name="connsiteX5" fmla="*/ 109224 w 142045"/>
                <a:gd name="connsiteY5" fmla="*/ 9399 h 58630"/>
                <a:gd name="connsiteX6" fmla="*/ 62683 w 142045"/>
                <a:gd name="connsiteY6" fmla="*/ 26078 h 58630"/>
                <a:gd name="connsiteX7" fmla="*/ 52460 w 142045"/>
                <a:gd name="connsiteY7" fmla="*/ 31190 h 58630"/>
                <a:gd name="connsiteX8" fmla="*/ 48156 w 142045"/>
                <a:gd name="connsiteY8" fmla="*/ 33880 h 58630"/>
                <a:gd name="connsiteX9" fmla="*/ 47348 w 142045"/>
                <a:gd name="connsiteY9" fmla="*/ 38722 h 58630"/>
                <a:gd name="connsiteX10" fmla="*/ 24212 w 142045"/>
                <a:gd name="connsiteY10" fmla="*/ 48138 h 58630"/>
                <a:gd name="connsiteX11" fmla="*/ 6188 w 142045"/>
                <a:gd name="connsiteY11" fmla="*/ 58630 h 58630"/>
                <a:gd name="connsiteX12" fmla="*/ 0 w 142045"/>
                <a:gd name="connsiteY12" fmla="*/ 56209 h 58630"/>
                <a:gd name="connsiteX13" fmla="*/ 52998 w 142045"/>
                <a:gd name="connsiteY13" fmla="*/ 18546 h 58630"/>
                <a:gd name="connsiteX14" fmla="*/ 49232 w 142045"/>
                <a:gd name="connsiteY14" fmla="*/ 23388 h 58630"/>
                <a:gd name="connsiteX15" fmla="*/ 68601 w 142045"/>
                <a:gd name="connsiteY15" fmla="*/ 12358 h 58630"/>
                <a:gd name="connsiteX16" fmla="*/ 79631 w 142045"/>
                <a:gd name="connsiteY16" fmla="*/ 4556 h 58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2045" h="58630">
                  <a:moveTo>
                    <a:pt x="79631" y="4556"/>
                  </a:moveTo>
                  <a:cubicBezTo>
                    <a:pt x="82322" y="8861"/>
                    <a:pt x="86088" y="5901"/>
                    <a:pt x="89316" y="5363"/>
                  </a:cubicBezTo>
                  <a:cubicBezTo>
                    <a:pt x="103575" y="2942"/>
                    <a:pt x="117564" y="-17"/>
                    <a:pt x="132091" y="252"/>
                  </a:cubicBezTo>
                  <a:cubicBezTo>
                    <a:pt x="135589" y="-286"/>
                    <a:pt x="138817" y="-17"/>
                    <a:pt x="142045" y="1597"/>
                  </a:cubicBezTo>
                  <a:cubicBezTo>
                    <a:pt x="140700" y="5363"/>
                    <a:pt x="137203" y="4287"/>
                    <a:pt x="135051" y="5363"/>
                  </a:cubicBezTo>
                  <a:cubicBezTo>
                    <a:pt x="126711" y="7785"/>
                    <a:pt x="117833" y="7785"/>
                    <a:pt x="109224" y="9399"/>
                  </a:cubicBezTo>
                  <a:cubicBezTo>
                    <a:pt x="92814" y="12358"/>
                    <a:pt x="76672" y="16124"/>
                    <a:pt x="62683" y="26078"/>
                  </a:cubicBezTo>
                  <a:cubicBezTo>
                    <a:pt x="59724" y="28230"/>
                    <a:pt x="55957" y="29576"/>
                    <a:pt x="52460" y="31190"/>
                  </a:cubicBezTo>
                  <a:cubicBezTo>
                    <a:pt x="50846" y="31997"/>
                    <a:pt x="49232" y="32266"/>
                    <a:pt x="48156" y="33880"/>
                  </a:cubicBezTo>
                  <a:cubicBezTo>
                    <a:pt x="47348" y="35494"/>
                    <a:pt x="48425" y="37377"/>
                    <a:pt x="47348" y="38722"/>
                  </a:cubicBezTo>
                  <a:cubicBezTo>
                    <a:pt x="40623" y="44103"/>
                    <a:pt x="32283" y="45986"/>
                    <a:pt x="24212" y="48138"/>
                  </a:cubicBezTo>
                  <a:cubicBezTo>
                    <a:pt x="17218" y="50021"/>
                    <a:pt x="8071" y="47869"/>
                    <a:pt x="6188" y="58630"/>
                  </a:cubicBezTo>
                  <a:cubicBezTo>
                    <a:pt x="4842" y="55671"/>
                    <a:pt x="2690" y="54864"/>
                    <a:pt x="0" y="56209"/>
                  </a:cubicBezTo>
                  <a:cubicBezTo>
                    <a:pt x="12644" y="36570"/>
                    <a:pt x="30938" y="24733"/>
                    <a:pt x="52998" y="18546"/>
                  </a:cubicBezTo>
                  <a:cubicBezTo>
                    <a:pt x="54074" y="21236"/>
                    <a:pt x="51384" y="21236"/>
                    <a:pt x="49232" y="23388"/>
                  </a:cubicBezTo>
                  <a:cubicBezTo>
                    <a:pt x="55957" y="18546"/>
                    <a:pt x="63221" y="17469"/>
                    <a:pt x="68601" y="12358"/>
                  </a:cubicBezTo>
                  <a:cubicBezTo>
                    <a:pt x="72099" y="9937"/>
                    <a:pt x="75865" y="7246"/>
                    <a:pt x="79631" y="4556"/>
                  </a:cubicBezTo>
                  <a:close/>
                </a:path>
              </a:pathLst>
            </a:custGeom>
            <a:solidFill>
              <a:srgbClr val="A9468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1" name="Полилиния: фигура 3560">
              <a:extLst>
                <a:ext uri="{FF2B5EF4-FFF2-40B4-BE49-F238E27FC236}">
                  <a16:creationId xmlns:a16="http://schemas.microsoft.com/office/drawing/2014/main" id="{535B4171-A814-DE82-166E-CDA50265531C}"/>
                </a:ext>
              </a:extLst>
            </p:cNvPr>
            <p:cNvSpPr/>
            <p:nvPr/>
          </p:nvSpPr>
          <p:spPr>
            <a:xfrm>
              <a:off x="4652487" y="7108944"/>
              <a:ext cx="148501" cy="53211"/>
            </a:xfrm>
            <a:custGeom>
              <a:avLst/>
              <a:gdLst>
                <a:gd name="connsiteX0" fmla="*/ 72637 w 148501"/>
                <a:gd name="connsiteY0" fmla="*/ 23339 h 53211"/>
                <a:gd name="connsiteX1" fmla="*/ 4304 w 148501"/>
                <a:gd name="connsiteY1" fmla="*/ 8004 h 53211"/>
                <a:gd name="connsiteX2" fmla="*/ 0 w 148501"/>
                <a:gd name="connsiteY2" fmla="*/ 6390 h 53211"/>
                <a:gd name="connsiteX3" fmla="*/ 6188 w 148501"/>
                <a:gd name="connsiteY3" fmla="*/ 741 h 53211"/>
                <a:gd name="connsiteX4" fmla="*/ 46272 w 148501"/>
                <a:gd name="connsiteY4" fmla="*/ 4238 h 53211"/>
                <a:gd name="connsiteX5" fmla="*/ 89047 w 148501"/>
                <a:gd name="connsiteY5" fmla="*/ 16882 h 53211"/>
                <a:gd name="connsiteX6" fmla="*/ 101692 w 148501"/>
                <a:gd name="connsiteY6" fmla="*/ 23877 h 53211"/>
                <a:gd name="connsiteX7" fmla="*/ 123483 w 148501"/>
                <a:gd name="connsiteY7" fmla="*/ 33562 h 53211"/>
                <a:gd name="connsiteX8" fmla="*/ 148502 w 148501"/>
                <a:gd name="connsiteY8" fmla="*/ 47013 h 53211"/>
                <a:gd name="connsiteX9" fmla="*/ 139893 w 148501"/>
                <a:gd name="connsiteY9" fmla="*/ 47820 h 53211"/>
                <a:gd name="connsiteX10" fmla="*/ 139624 w 148501"/>
                <a:gd name="connsiteY10" fmla="*/ 48089 h 53211"/>
                <a:gd name="connsiteX11" fmla="*/ 140162 w 148501"/>
                <a:gd name="connsiteY11" fmla="*/ 48627 h 53211"/>
                <a:gd name="connsiteX12" fmla="*/ 136396 w 148501"/>
                <a:gd name="connsiteY12" fmla="*/ 52394 h 53211"/>
                <a:gd name="connsiteX13" fmla="*/ 120792 w 148501"/>
                <a:gd name="connsiteY13" fmla="*/ 44054 h 53211"/>
                <a:gd name="connsiteX14" fmla="*/ 83129 w 148501"/>
                <a:gd name="connsiteY14" fmla="*/ 27643 h 53211"/>
                <a:gd name="connsiteX15" fmla="*/ 72637 w 148501"/>
                <a:gd name="connsiteY15" fmla="*/ 23339 h 5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8501" h="53211">
                  <a:moveTo>
                    <a:pt x="72637" y="23339"/>
                  </a:moveTo>
                  <a:cubicBezTo>
                    <a:pt x="50577" y="14999"/>
                    <a:pt x="27710" y="9619"/>
                    <a:pt x="4304" y="8004"/>
                  </a:cubicBezTo>
                  <a:cubicBezTo>
                    <a:pt x="2690" y="8004"/>
                    <a:pt x="1076" y="8004"/>
                    <a:pt x="0" y="6390"/>
                  </a:cubicBezTo>
                  <a:cubicBezTo>
                    <a:pt x="2152" y="4507"/>
                    <a:pt x="4304" y="2624"/>
                    <a:pt x="6188" y="741"/>
                  </a:cubicBezTo>
                  <a:cubicBezTo>
                    <a:pt x="19908" y="-1411"/>
                    <a:pt x="33359" y="1548"/>
                    <a:pt x="46272" y="4238"/>
                  </a:cubicBezTo>
                  <a:cubicBezTo>
                    <a:pt x="60800" y="7466"/>
                    <a:pt x="75058" y="12040"/>
                    <a:pt x="89047" y="16882"/>
                  </a:cubicBezTo>
                  <a:cubicBezTo>
                    <a:pt x="93621" y="18496"/>
                    <a:pt x="97925" y="20918"/>
                    <a:pt x="101692" y="23877"/>
                  </a:cubicBezTo>
                  <a:cubicBezTo>
                    <a:pt x="107610" y="30065"/>
                    <a:pt x="114874" y="32755"/>
                    <a:pt x="123483" y="33562"/>
                  </a:cubicBezTo>
                  <a:cubicBezTo>
                    <a:pt x="133437" y="34369"/>
                    <a:pt x="139624" y="43247"/>
                    <a:pt x="148502" y="47013"/>
                  </a:cubicBezTo>
                  <a:cubicBezTo>
                    <a:pt x="146350" y="51048"/>
                    <a:pt x="146350" y="51048"/>
                    <a:pt x="139893" y="47820"/>
                  </a:cubicBezTo>
                  <a:cubicBezTo>
                    <a:pt x="139624" y="46744"/>
                    <a:pt x="138817" y="48896"/>
                    <a:pt x="139624" y="48089"/>
                  </a:cubicBezTo>
                  <a:cubicBezTo>
                    <a:pt x="139893" y="47820"/>
                    <a:pt x="139893" y="48089"/>
                    <a:pt x="140162" y="48627"/>
                  </a:cubicBezTo>
                  <a:cubicBezTo>
                    <a:pt x="142583" y="53470"/>
                    <a:pt x="139893" y="54008"/>
                    <a:pt x="136396" y="52394"/>
                  </a:cubicBezTo>
                  <a:cubicBezTo>
                    <a:pt x="131015" y="49972"/>
                    <a:pt x="125097" y="48627"/>
                    <a:pt x="120792" y="44054"/>
                  </a:cubicBezTo>
                  <a:cubicBezTo>
                    <a:pt x="108955" y="37059"/>
                    <a:pt x="96042" y="32486"/>
                    <a:pt x="83129" y="27643"/>
                  </a:cubicBezTo>
                  <a:cubicBezTo>
                    <a:pt x="79900" y="26836"/>
                    <a:pt x="75596" y="26567"/>
                    <a:pt x="72637" y="23339"/>
                  </a:cubicBezTo>
                  <a:close/>
                </a:path>
              </a:pathLst>
            </a:custGeom>
            <a:solidFill>
              <a:srgbClr val="5603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2" name="Полилиния: фигура 3561">
              <a:extLst>
                <a:ext uri="{FF2B5EF4-FFF2-40B4-BE49-F238E27FC236}">
                  <a16:creationId xmlns:a16="http://schemas.microsoft.com/office/drawing/2014/main" id="{8261AF4E-4AD3-DF43-340A-09AF6AF9BBC8}"/>
                </a:ext>
              </a:extLst>
            </p:cNvPr>
            <p:cNvSpPr/>
            <p:nvPr/>
          </p:nvSpPr>
          <p:spPr>
            <a:xfrm>
              <a:off x="4658943" y="7107802"/>
              <a:ext cx="95773" cy="25557"/>
            </a:xfrm>
            <a:custGeom>
              <a:avLst/>
              <a:gdLst>
                <a:gd name="connsiteX0" fmla="*/ 95773 w 95773"/>
                <a:gd name="connsiteY0" fmla="*/ 25557 h 25557"/>
                <a:gd name="connsiteX1" fmla="*/ 0 w 95773"/>
                <a:gd name="connsiteY1" fmla="*/ 2152 h 25557"/>
                <a:gd name="connsiteX2" fmla="*/ 5919 w 95773"/>
                <a:gd name="connsiteY2" fmla="*/ 0 h 25557"/>
                <a:gd name="connsiteX3" fmla="*/ 52998 w 95773"/>
                <a:gd name="connsiteY3" fmla="*/ 5381 h 25557"/>
                <a:gd name="connsiteX4" fmla="*/ 80977 w 95773"/>
                <a:gd name="connsiteY4" fmla="*/ 12913 h 25557"/>
                <a:gd name="connsiteX5" fmla="*/ 95773 w 95773"/>
                <a:gd name="connsiteY5" fmla="*/ 25557 h 25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773" h="25557">
                  <a:moveTo>
                    <a:pt x="95773" y="25557"/>
                  </a:moveTo>
                  <a:cubicBezTo>
                    <a:pt x="64835" y="14258"/>
                    <a:pt x="33359" y="4304"/>
                    <a:pt x="0" y="2152"/>
                  </a:cubicBezTo>
                  <a:cubicBezTo>
                    <a:pt x="1345" y="0"/>
                    <a:pt x="3766" y="0"/>
                    <a:pt x="5919" y="0"/>
                  </a:cubicBezTo>
                  <a:cubicBezTo>
                    <a:pt x="21791" y="538"/>
                    <a:pt x="37664" y="-1076"/>
                    <a:pt x="52998" y="5381"/>
                  </a:cubicBezTo>
                  <a:cubicBezTo>
                    <a:pt x="61876" y="9147"/>
                    <a:pt x="72368" y="7264"/>
                    <a:pt x="80977" y="12913"/>
                  </a:cubicBezTo>
                  <a:cubicBezTo>
                    <a:pt x="86357" y="16680"/>
                    <a:pt x="92276" y="19908"/>
                    <a:pt x="95773" y="25557"/>
                  </a:cubicBezTo>
                  <a:close/>
                </a:path>
              </a:pathLst>
            </a:custGeom>
            <a:solidFill>
              <a:srgbClr val="AA478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3" name="Полилиния: фигура 3562">
              <a:extLst>
                <a:ext uri="{FF2B5EF4-FFF2-40B4-BE49-F238E27FC236}">
                  <a16:creationId xmlns:a16="http://schemas.microsoft.com/office/drawing/2014/main" id="{E6B5B428-E516-2043-05AE-154672EBF98E}"/>
                </a:ext>
              </a:extLst>
            </p:cNvPr>
            <p:cNvSpPr/>
            <p:nvPr/>
          </p:nvSpPr>
          <p:spPr>
            <a:xfrm>
              <a:off x="4771934" y="7151803"/>
              <a:ext cx="60261" cy="39288"/>
            </a:xfrm>
            <a:custGeom>
              <a:avLst/>
              <a:gdLst>
                <a:gd name="connsiteX0" fmla="*/ 3497 w 60261"/>
                <a:gd name="connsiteY0" fmla="*/ 926 h 39288"/>
                <a:gd name="connsiteX1" fmla="*/ 20715 w 60261"/>
                <a:gd name="connsiteY1" fmla="*/ 9804 h 39288"/>
                <a:gd name="connsiteX2" fmla="*/ 17756 w 60261"/>
                <a:gd name="connsiteY2" fmla="*/ 3617 h 39288"/>
                <a:gd name="connsiteX3" fmla="*/ 29593 w 60261"/>
                <a:gd name="connsiteY3" fmla="*/ 4693 h 39288"/>
                <a:gd name="connsiteX4" fmla="*/ 32552 w 60261"/>
                <a:gd name="connsiteY4" fmla="*/ 7921 h 39288"/>
                <a:gd name="connsiteX5" fmla="*/ 55957 w 60261"/>
                <a:gd name="connsiteY5" fmla="*/ 31595 h 39288"/>
                <a:gd name="connsiteX6" fmla="*/ 60262 w 60261"/>
                <a:gd name="connsiteY6" fmla="*/ 33748 h 39288"/>
                <a:gd name="connsiteX7" fmla="*/ 56764 w 60261"/>
                <a:gd name="connsiteY7" fmla="*/ 34286 h 39288"/>
                <a:gd name="connsiteX8" fmla="*/ 58379 w 60261"/>
                <a:gd name="connsiteY8" fmla="*/ 36976 h 39288"/>
                <a:gd name="connsiteX9" fmla="*/ 54612 w 60261"/>
                <a:gd name="connsiteY9" fmla="*/ 38321 h 39288"/>
                <a:gd name="connsiteX10" fmla="*/ 0 w 60261"/>
                <a:gd name="connsiteY10" fmla="*/ 2810 h 39288"/>
                <a:gd name="connsiteX11" fmla="*/ 3497 w 60261"/>
                <a:gd name="connsiteY11" fmla="*/ 926 h 39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0261" h="39288">
                  <a:moveTo>
                    <a:pt x="3497" y="926"/>
                  </a:moveTo>
                  <a:cubicBezTo>
                    <a:pt x="8340" y="5231"/>
                    <a:pt x="15334" y="6038"/>
                    <a:pt x="20715" y="9804"/>
                  </a:cubicBezTo>
                  <a:cubicBezTo>
                    <a:pt x="21522" y="6307"/>
                    <a:pt x="17756" y="5769"/>
                    <a:pt x="17756" y="3617"/>
                  </a:cubicBezTo>
                  <a:cubicBezTo>
                    <a:pt x="22060" y="1195"/>
                    <a:pt x="25019" y="9535"/>
                    <a:pt x="29593" y="4693"/>
                  </a:cubicBezTo>
                  <a:cubicBezTo>
                    <a:pt x="31745" y="4693"/>
                    <a:pt x="32283" y="6307"/>
                    <a:pt x="32552" y="7921"/>
                  </a:cubicBezTo>
                  <a:cubicBezTo>
                    <a:pt x="34973" y="21103"/>
                    <a:pt x="43313" y="28367"/>
                    <a:pt x="55957" y="31595"/>
                  </a:cubicBezTo>
                  <a:cubicBezTo>
                    <a:pt x="57571" y="31864"/>
                    <a:pt x="58647" y="32940"/>
                    <a:pt x="60262" y="33748"/>
                  </a:cubicBezTo>
                  <a:cubicBezTo>
                    <a:pt x="59186" y="34017"/>
                    <a:pt x="57840" y="34017"/>
                    <a:pt x="56764" y="34286"/>
                  </a:cubicBezTo>
                  <a:cubicBezTo>
                    <a:pt x="57302" y="35093"/>
                    <a:pt x="57840" y="36169"/>
                    <a:pt x="58379" y="36976"/>
                  </a:cubicBezTo>
                  <a:cubicBezTo>
                    <a:pt x="58109" y="39935"/>
                    <a:pt x="56495" y="39666"/>
                    <a:pt x="54612" y="38321"/>
                  </a:cubicBezTo>
                  <a:cubicBezTo>
                    <a:pt x="36318" y="26484"/>
                    <a:pt x="18025" y="14647"/>
                    <a:pt x="0" y="2810"/>
                  </a:cubicBezTo>
                  <a:cubicBezTo>
                    <a:pt x="0" y="-688"/>
                    <a:pt x="1614" y="-419"/>
                    <a:pt x="3497" y="926"/>
                  </a:cubicBezTo>
                  <a:close/>
                </a:path>
              </a:pathLst>
            </a:custGeom>
            <a:solidFill>
              <a:srgbClr val="AA478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4" name="Полилиния: фигура 3563">
              <a:extLst>
                <a:ext uri="{FF2B5EF4-FFF2-40B4-BE49-F238E27FC236}">
                  <a16:creationId xmlns:a16="http://schemas.microsoft.com/office/drawing/2014/main" id="{7E62B053-CC81-3CC3-B7D7-8BEDEAA614CA}"/>
                </a:ext>
              </a:extLst>
            </p:cNvPr>
            <p:cNvSpPr/>
            <p:nvPr/>
          </p:nvSpPr>
          <p:spPr>
            <a:xfrm>
              <a:off x="4534923" y="7140085"/>
              <a:ext cx="40084" cy="17217"/>
            </a:xfrm>
            <a:custGeom>
              <a:avLst/>
              <a:gdLst>
                <a:gd name="connsiteX0" fmla="*/ 40085 w 40084"/>
                <a:gd name="connsiteY0" fmla="*/ 11299 h 17217"/>
                <a:gd name="connsiteX1" fmla="*/ 0 w 40084"/>
                <a:gd name="connsiteY1" fmla="*/ 17218 h 17217"/>
                <a:gd name="connsiteX2" fmla="*/ 19101 w 40084"/>
                <a:gd name="connsiteY2" fmla="*/ 0 h 17217"/>
                <a:gd name="connsiteX3" fmla="*/ 31207 w 40084"/>
                <a:gd name="connsiteY3" fmla="*/ 10223 h 17217"/>
                <a:gd name="connsiteX4" fmla="*/ 40085 w 40084"/>
                <a:gd name="connsiteY4" fmla="*/ 11299 h 17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084" h="17217">
                  <a:moveTo>
                    <a:pt x="40085" y="11299"/>
                  </a:moveTo>
                  <a:cubicBezTo>
                    <a:pt x="26365" y="11030"/>
                    <a:pt x="13182" y="14258"/>
                    <a:pt x="0" y="17218"/>
                  </a:cubicBezTo>
                  <a:cubicBezTo>
                    <a:pt x="5650" y="11030"/>
                    <a:pt x="11299" y="4842"/>
                    <a:pt x="19101" y="0"/>
                  </a:cubicBezTo>
                  <a:cubicBezTo>
                    <a:pt x="20177" y="7533"/>
                    <a:pt x="24750" y="9685"/>
                    <a:pt x="31207" y="10223"/>
                  </a:cubicBezTo>
                  <a:cubicBezTo>
                    <a:pt x="34166" y="10492"/>
                    <a:pt x="37126" y="11030"/>
                    <a:pt x="40085" y="11299"/>
                  </a:cubicBezTo>
                  <a:close/>
                </a:path>
              </a:pathLst>
            </a:custGeom>
            <a:solidFill>
              <a:srgbClr val="A8488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5" name="Полилиния: фигура 3564">
              <a:extLst>
                <a:ext uri="{FF2B5EF4-FFF2-40B4-BE49-F238E27FC236}">
                  <a16:creationId xmlns:a16="http://schemas.microsoft.com/office/drawing/2014/main" id="{57821F42-F8E5-F71A-C61B-9E0B9C41E041}"/>
                </a:ext>
              </a:extLst>
            </p:cNvPr>
            <p:cNvSpPr/>
            <p:nvPr/>
          </p:nvSpPr>
          <p:spPr>
            <a:xfrm>
              <a:off x="4595184" y="7110132"/>
              <a:ext cx="27171" cy="6041"/>
            </a:xfrm>
            <a:custGeom>
              <a:avLst/>
              <a:gdLst>
                <a:gd name="connsiteX0" fmla="*/ 27172 w 27171"/>
                <a:gd name="connsiteY0" fmla="*/ 2781 h 6041"/>
                <a:gd name="connsiteX1" fmla="*/ 24481 w 27171"/>
                <a:gd name="connsiteY1" fmla="*/ 5472 h 6041"/>
                <a:gd name="connsiteX2" fmla="*/ 0 w 27171"/>
                <a:gd name="connsiteY2" fmla="*/ 4126 h 6041"/>
                <a:gd name="connsiteX3" fmla="*/ 27172 w 27171"/>
                <a:gd name="connsiteY3" fmla="*/ 2781 h 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71" h="6041">
                  <a:moveTo>
                    <a:pt x="27172" y="2781"/>
                  </a:moveTo>
                  <a:cubicBezTo>
                    <a:pt x="26634" y="4126"/>
                    <a:pt x="25826" y="5741"/>
                    <a:pt x="24481" y="5472"/>
                  </a:cubicBezTo>
                  <a:cubicBezTo>
                    <a:pt x="16411" y="4395"/>
                    <a:pt x="8071" y="8162"/>
                    <a:pt x="0" y="4126"/>
                  </a:cubicBezTo>
                  <a:cubicBezTo>
                    <a:pt x="8878" y="91"/>
                    <a:pt x="17756" y="-2061"/>
                    <a:pt x="27172" y="2781"/>
                  </a:cubicBezTo>
                  <a:close/>
                </a:path>
              </a:pathLst>
            </a:custGeom>
            <a:solidFill>
              <a:srgbClr val="73244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6" name="Полилиния: фигура 3565">
              <a:extLst>
                <a:ext uri="{FF2B5EF4-FFF2-40B4-BE49-F238E27FC236}">
                  <a16:creationId xmlns:a16="http://schemas.microsoft.com/office/drawing/2014/main" id="{6E0F70BF-0416-58F7-411F-3B2D882FB7D6}"/>
                </a:ext>
              </a:extLst>
            </p:cNvPr>
            <p:cNvSpPr/>
            <p:nvPr/>
          </p:nvSpPr>
          <p:spPr>
            <a:xfrm>
              <a:off x="4497528" y="7168333"/>
              <a:ext cx="24569" cy="13451"/>
            </a:xfrm>
            <a:custGeom>
              <a:avLst/>
              <a:gdLst>
                <a:gd name="connsiteX0" fmla="*/ 23674 w 24569"/>
                <a:gd name="connsiteY0" fmla="*/ 0 h 13451"/>
                <a:gd name="connsiteX1" fmla="*/ 23136 w 24569"/>
                <a:gd name="connsiteY1" fmla="*/ 2959 h 13451"/>
                <a:gd name="connsiteX2" fmla="*/ 0 w 24569"/>
                <a:gd name="connsiteY2" fmla="*/ 13451 h 13451"/>
                <a:gd name="connsiteX3" fmla="*/ 8071 w 24569"/>
                <a:gd name="connsiteY3" fmla="*/ 5919 h 13451"/>
                <a:gd name="connsiteX4" fmla="*/ 23674 w 24569"/>
                <a:gd name="connsiteY4" fmla="*/ 0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69" h="13451">
                  <a:moveTo>
                    <a:pt x="23674" y="0"/>
                  </a:moveTo>
                  <a:cubicBezTo>
                    <a:pt x="25288" y="1345"/>
                    <a:pt x="24481" y="2421"/>
                    <a:pt x="23136" y="2959"/>
                  </a:cubicBezTo>
                  <a:cubicBezTo>
                    <a:pt x="15872" y="6726"/>
                    <a:pt x="8609" y="10761"/>
                    <a:pt x="0" y="13451"/>
                  </a:cubicBezTo>
                  <a:cubicBezTo>
                    <a:pt x="1345" y="8609"/>
                    <a:pt x="6188" y="8878"/>
                    <a:pt x="8071" y="5919"/>
                  </a:cubicBezTo>
                  <a:cubicBezTo>
                    <a:pt x="13182" y="4035"/>
                    <a:pt x="18563" y="1883"/>
                    <a:pt x="23674" y="0"/>
                  </a:cubicBezTo>
                  <a:close/>
                </a:path>
              </a:pathLst>
            </a:custGeom>
            <a:solidFill>
              <a:srgbClr val="75205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7" name="Полилиния: фигура 3566">
              <a:extLst>
                <a:ext uri="{FF2B5EF4-FFF2-40B4-BE49-F238E27FC236}">
                  <a16:creationId xmlns:a16="http://schemas.microsoft.com/office/drawing/2014/main" id="{A4821B79-E045-F84F-02CD-C5A85DB06788}"/>
                </a:ext>
              </a:extLst>
            </p:cNvPr>
            <p:cNvSpPr/>
            <p:nvPr/>
          </p:nvSpPr>
          <p:spPr>
            <a:xfrm>
              <a:off x="4803316" y="7143582"/>
              <a:ext cx="6644" cy="6187"/>
            </a:xfrm>
            <a:custGeom>
              <a:avLst/>
              <a:gdLst>
                <a:gd name="connsiteX0" fmla="*/ 94 w 6644"/>
                <a:gd name="connsiteY0" fmla="*/ 0 h 6187"/>
                <a:gd name="connsiteX1" fmla="*/ 6551 w 6644"/>
                <a:gd name="connsiteY1" fmla="*/ 6188 h 6187"/>
                <a:gd name="connsiteX2" fmla="*/ 94 w 6644"/>
                <a:gd name="connsiteY2" fmla="*/ 0 h 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44" h="6187">
                  <a:moveTo>
                    <a:pt x="94" y="0"/>
                  </a:moveTo>
                  <a:cubicBezTo>
                    <a:pt x="2784" y="1614"/>
                    <a:pt x="7358" y="1345"/>
                    <a:pt x="6551" y="6188"/>
                  </a:cubicBezTo>
                  <a:cubicBezTo>
                    <a:pt x="3860" y="4843"/>
                    <a:pt x="-713" y="5111"/>
                    <a:pt x="94" y="0"/>
                  </a:cubicBezTo>
                  <a:close/>
                </a:path>
              </a:pathLst>
            </a:custGeom>
            <a:solidFill>
              <a:srgbClr val="85356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8" name="Полилиния: фигура 3567">
              <a:extLst>
                <a:ext uri="{FF2B5EF4-FFF2-40B4-BE49-F238E27FC236}">
                  <a16:creationId xmlns:a16="http://schemas.microsoft.com/office/drawing/2014/main" id="{5371D092-CF42-EAAF-2865-518C7A094164}"/>
                </a:ext>
              </a:extLst>
            </p:cNvPr>
            <p:cNvSpPr/>
            <p:nvPr/>
          </p:nvSpPr>
          <p:spPr>
            <a:xfrm>
              <a:off x="4761013" y="7119351"/>
              <a:ext cx="3656" cy="3516"/>
            </a:xfrm>
            <a:custGeom>
              <a:avLst/>
              <a:gdLst>
                <a:gd name="connsiteX0" fmla="*/ 3657 w 3656"/>
                <a:gd name="connsiteY0" fmla="*/ 1902 h 3516"/>
                <a:gd name="connsiteX1" fmla="*/ 3657 w 3656"/>
                <a:gd name="connsiteY1" fmla="*/ 3516 h 3516"/>
                <a:gd name="connsiteX2" fmla="*/ 160 w 3656"/>
                <a:gd name="connsiteY2" fmla="*/ 557 h 3516"/>
                <a:gd name="connsiteX3" fmla="*/ 3657 w 3656"/>
                <a:gd name="connsiteY3" fmla="*/ 1902 h 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56" h="3516">
                  <a:moveTo>
                    <a:pt x="3657" y="1902"/>
                  </a:moveTo>
                  <a:cubicBezTo>
                    <a:pt x="3657" y="2440"/>
                    <a:pt x="3657" y="2978"/>
                    <a:pt x="3657" y="3516"/>
                  </a:cubicBezTo>
                  <a:cubicBezTo>
                    <a:pt x="1774" y="3247"/>
                    <a:pt x="-647" y="2440"/>
                    <a:pt x="160" y="557"/>
                  </a:cubicBezTo>
                  <a:cubicBezTo>
                    <a:pt x="698" y="-788"/>
                    <a:pt x="2850" y="557"/>
                    <a:pt x="3657" y="1902"/>
                  </a:cubicBezTo>
                  <a:close/>
                </a:path>
              </a:pathLst>
            </a:custGeom>
            <a:solidFill>
              <a:srgbClr val="BB929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69" name="Полилиния: фигура 3568">
              <a:extLst>
                <a:ext uri="{FF2B5EF4-FFF2-40B4-BE49-F238E27FC236}">
                  <a16:creationId xmlns:a16="http://schemas.microsoft.com/office/drawing/2014/main" id="{3CB0EABC-8EC1-0DB9-E4E5-5408B60C0589}"/>
                </a:ext>
              </a:extLst>
            </p:cNvPr>
            <p:cNvSpPr/>
            <p:nvPr/>
          </p:nvSpPr>
          <p:spPr>
            <a:xfrm>
              <a:off x="4649796" y="7160200"/>
              <a:ext cx="190078" cy="111168"/>
            </a:xfrm>
            <a:custGeom>
              <a:avLst/>
              <a:gdLst>
                <a:gd name="connsiteX0" fmla="*/ 0 w 190078"/>
                <a:gd name="connsiteY0" fmla="*/ 1407 h 111168"/>
                <a:gd name="connsiteX1" fmla="*/ 29593 w 190078"/>
                <a:gd name="connsiteY1" fmla="*/ 2214 h 111168"/>
                <a:gd name="connsiteX2" fmla="*/ 39816 w 190078"/>
                <a:gd name="connsiteY2" fmla="*/ 2214 h 111168"/>
                <a:gd name="connsiteX3" fmla="*/ 88240 w 190078"/>
                <a:gd name="connsiteY3" fmla="*/ 13782 h 111168"/>
                <a:gd name="connsiteX4" fmla="*/ 153075 w 190078"/>
                <a:gd name="connsiteY4" fmla="*/ 49293 h 111168"/>
                <a:gd name="connsiteX5" fmla="*/ 188856 w 190078"/>
                <a:gd name="connsiteY5" fmla="*/ 106596 h 111168"/>
                <a:gd name="connsiteX6" fmla="*/ 189932 w 190078"/>
                <a:gd name="connsiteY6" fmla="*/ 111169 h 111168"/>
                <a:gd name="connsiteX7" fmla="*/ 150385 w 190078"/>
                <a:gd name="connsiteY7" fmla="*/ 70277 h 111168"/>
                <a:gd name="connsiteX8" fmla="*/ 65373 w 190078"/>
                <a:gd name="connsiteY8" fmla="*/ 22391 h 111168"/>
                <a:gd name="connsiteX9" fmla="*/ 63221 w 190078"/>
                <a:gd name="connsiteY9" fmla="*/ 19431 h 111168"/>
                <a:gd name="connsiteX10" fmla="*/ 48425 w 190078"/>
                <a:gd name="connsiteY10" fmla="*/ 13244 h 111168"/>
                <a:gd name="connsiteX11" fmla="*/ 8609 w 190078"/>
                <a:gd name="connsiteY11" fmla="*/ 7056 h 111168"/>
                <a:gd name="connsiteX12" fmla="*/ 0 w 190078"/>
                <a:gd name="connsiteY12" fmla="*/ 1407 h 111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078" h="111168">
                  <a:moveTo>
                    <a:pt x="0" y="1407"/>
                  </a:moveTo>
                  <a:cubicBezTo>
                    <a:pt x="9954" y="-1822"/>
                    <a:pt x="19639" y="1407"/>
                    <a:pt x="29593" y="2214"/>
                  </a:cubicBezTo>
                  <a:cubicBezTo>
                    <a:pt x="32821" y="2483"/>
                    <a:pt x="36318" y="4635"/>
                    <a:pt x="39816" y="2214"/>
                  </a:cubicBezTo>
                  <a:cubicBezTo>
                    <a:pt x="54343" y="12706"/>
                    <a:pt x="71023" y="14051"/>
                    <a:pt x="88240" y="13782"/>
                  </a:cubicBezTo>
                  <a:cubicBezTo>
                    <a:pt x="116488" y="13513"/>
                    <a:pt x="136396" y="28578"/>
                    <a:pt x="153075" y="49293"/>
                  </a:cubicBezTo>
                  <a:cubicBezTo>
                    <a:pt x="167065" y="67049"/>
                    <a:pt x="179709" y="85881"/>
                    <a:pt x="188856" y="106596"/>
                  </a:cubicBezTo>
                  <a:cubicBezTo>
                    <a:pt x="189394" y="107941"/>
                    <a:pt x="190470" y="109286"/>
                    <a:pt x="189932" y="111169"/>
                  </a:cubicBezTo>
                  <a:cubicBezTo>
                    <a:pt x="176750" y="97449"/>
                    <a:pt x="164105" y="83459"/>
                    <a:pt x="150385" y="70277"/>
                  </a:cubicBezTo>
                  <a:cubicBezTo>
                    <a:pt x="125904" y="47141"/>
                    <a:pt x="97656" y="31537"/>
                    <a:pt x="65373" y="22391"/>
                  </a:cubicBezTo>
                  <a:cubicBezTo>
                    <a:pt x="65642" y="20507"/>
                    <a:pt x="65104" y="19969"/>
                    <a:pt x="63221" y="19431"/>
                  </a:cubicBezTo>
                  <a:cubicBezTo>
                    <a:pt x="58109" y="17548"/>
                    <a:pt x="52998" y="15934"/>
                    <a:pt x="48425" y="13244"/>
                  </a:cubicBezTo>
                  <a:cubicBezTo>
                    <a:pt x="35242" y="10284"/>
                    <a:pt x="21791" y="9477"/>
                    <a:pt x="8609" y="7056"/>
                  </a:cubicBezTo>
                  <a:cubicBezTo>
                    <a:pt x="5111" y="5980"/>
                    <a:pt x="269" y="7056"/>
                    <a:pt x="0" y="1407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0" name="Полилиния: фигура 3569">
              <a:extLst>
                <a:ext uri="{FF2B5EF4-FFF2-40B4-BE49-F238E27FC236}">
                  <a16:creationId xmlns:a16="http://schemas.microsoft.com/office/drawing/2014/main" id="{DE5A5AA1-AE85-E3D6-C81D-02C66FA6873A}"/>
                </a:ext>
              </a:extLst>
            </p:cNvPr>
            <p:cNvSpPr/>
            <p:nvPr/>
          </p:nvSpPr>
          <p:spPr>
            <a:xfrm>
              <a:off x="4646030" y="7341585"/>
              <a:ext cx="167422" cy="88240"/>
            </a:xfrm>
            <a:custGeom>
              <a:avLst/>
              <a:gdLst>
                <a:gd name="connsiteX0" fmla="*/ 63759 w 167422"/>
                <a:gd name="connsiteY0" fmla="*/ 18832 h 88240"/>
                <a:gd name="connsiteX1" fmla="*/ 12375 w 167422"/>
                <a:gd name="connsiteY1" fmla="*/ 12375 h 88240"/>
                <a:gd name="connsiteX2" fmla="*/ 3766 w 167422"/>
                <a:gd name="connsiteY2" fmla="*/ 13989 h 88240"/>
                <a:gd name="connsiteX3" fmla="*/ 0 w 167422"/>
                <a:gd name="connsiteY3" fmla="*/ 12106 h 88240"/>
                <a:gd name="connsiteX4" fmla="*/ 18025 w 167422"/>
                <a:gd name="connsiteY4" fmla="*/ 0 h 88240"/>
                <a:gd name="connsiteX5" fmla="*/ 47079 w 167422"/>
                <a:gd name="connsiteY5" fmla="*/ 1614 h 88240"/>
                <a:gd name="connsiteX6" fmla="*/ 84205 w 167422"/>
                <a:gd name="connsiteY6" fmla="*/ 3766 h 88240"/>
                <a:gd name="connsiteX7" fmla="*/ 93890 w 167422"/>
                <a:gd name="connsiteY7" fmla="*/ 4842 h 88240"/>
                <a:gd name="connsiteX8" fmla="*/ 96849 w 167422"/>
                <a:gd name="connsiteY8" fmla="*/ 8071 h 88240"/>
                <a:gd name="connsiteX9" fmla="*/ 101692 w 167422"/>
                <a:gd name="connsiteY9" fmla="*/ 16949 h 88240"/>
                <a:gd name="connsiteX10" fmla="*/ 146350 w 167422"/>
                <a:gd name="connsiteY10" fmla="*/ 58647 h 88240"/>
                <a:gd name="connsiteX11" fmla="*/ 159263 w 167422"/>
                <a:gd name="connsiteY11" fmla="*/ 69408 h 88240"/>
                <a:gd name="connsiteX12" fmla="*/ 166527 w 167422"/>
                <a:gd name="connsiteY12" fmla="*/ 74251 h 88240"/>
                <a:gd name="connsiteX13" fmla="*/ 165451 w 167422"/>
                <a:gd name="connsiteY13" fmla="*/ 88240 h 88240"/>
                <a:gd name="connsiteX14" fmla="*/ 132629 w 167422"/>
                <a:gd name="connsiteY14" fmla="*/ 73713 h 88240"/>
                <a:gd name="connsiteX15" fmla="*/ 127249 w 167422"/>
                <a:gd name="connsiteY15" fmla="*/ 62952 h 88240"/>
                <a:gd name="connsiteX16" fmla="*/ 121868 w 167422"/>
                <a:gd name="connsiteY16" fmla="*/ 44658 h 88240"/>
                <a:gd name="connsiteX17" fmla="*/ 115143 w 167422"/>
                <a:gd name="connsiteY17" fmla="*/ 36049 h 88240"/>
                <a:gd name="connsiteX18" fmla="*/ 87971 w 167422"/>
                <a:gd name="connsiteY18" fmla="*/ 25557 h 88240"/>
                <a:gd name="connsiteX19" fmla="*/ 82053 w 167422"/>
                <a:gd name="connsiteY19" fmla="*/ 23136 h 88240"/>
                <a:gd name="connsiteX20" fmla="*/ 63759 w 167422"/>
                <a:gd name="connsiteY20" fmla="*/ 18832 h 88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7422" h="88240">
                  <a:moveTo>
                    <a:pt x="63759" y="18832"/>
                  </a:moveTo>
                  <a:cubicBezTo>
                    <a:pt x="47079" y="12913"/>
                    <a:pt x="30400" y="8340"/>
                    <a:pt x="12375" y="12375"/>
                  </a:cubicBezTo>
                  <a:cubicBezTo>
                    <a:pt x="9416" y="12913"/>
                    <a:pt x="6457" y="13451"/>
                    <a:pt x="3766" y="13989"/>
                  </a:cubicBezTo>
                  <a:cubicBezTo>
                    <a:pt x="1883" y="14527"/>
                    <a:pt x="538" y="14258"/>
                    <a:pt x="0" y="12106"/>
                  </a:cubicBezTo>
                  <a:cubicBezTo>
                    <a:pt x="6457" y="8878"/>
                    <a:pt x="10492" y="1614"/>
                    <a:pt x="18025" y="0"/>
                  </a:cubicBezTo>
                  <a:cubicBezTo>
                    <a:pt x="27710" y="538"/>
                    <a:pt x="37394" y="1614"/>
                    <a:pt x="47079" y="1614"/>
                  </a:cubicBezTo>
                  <a:cubicBezTo>
                    <a:pt x="59455" y="2421"/>
                    <a:pt x="71830" y="2690"/>
                    <a:pt x="84205" y="3766"/>
                  </a:cubicBezTo>
                  <a:cubicBezTo>
                    <a:pt x="87433" y="3766"/>
                    <a:pt x="90661" y="3766"/>
                    <a:pt x="93890" y="4842"/>
                  </a:cubicBezTo>
                  <a:cubicBezTo>
                    <a:pt x="95235" y="5381"/>
                    <a:pt x="97656" y="6457"/>
                    <a:pt x="96849" y="8071"/>
                  </a:cubicBezTo>
                  <a:cubicBezTo>
                    <a:pt x="92814" y="14258"/>
                    <a:pt x="98732" y="15065"/>
                    <a:pt x="101692" y="16949"/>
                  </a:cubicBezTo>
                  <a:cubicBezTo>
                    <a:pt x="119178" y="27979"/>
                    <a:pt x="136127" y="39816"/>
                    <a:pt x="146350" y="58647"/>
                  </a:cubicBezTo>
                  <a:cubicBezTo>
                    <a:pt x="149040" y="63759"/>
                    <a:pt x="153882" y="66987"/>
                    <a:pt x="159263" y="69408"/>
                  </a:cubicBezTo>
                  <a:cubicBezTo>
                    <a:pt x="161953" y="70485"/>
                    <a:pt x="165182" y="70754"/>
                    <a:pt x="166527" y="74251"/>
                  </a:cubicBezTo>
                  <a:cubicBezTo>
                    <a:pt x="165989" y="78824"/>
                    <a:pt x="169486" y="83936"/>
                    <a:pt x="165451" y="88240"/>
                  </a:cubicBezTo>
                  <a:cubicBezTo>
                    <a:pt x="152806" y="86895"/>
                    <a:pt x="141776" y="82591"/>
                    <a:pt x="132629" y="73713"/>
                  </a:cubicBezTo>
                  <a:cubicBezTo>
                    <a:pt x="131553" y="69947"/>
                    <a:pt x="129401" y="66449"/>
                    <a:pt x="127249" y="62952"/>
                  </a:cubicBezTo>
                  <a:cubicBezTo>
                    <a:pt x="125097" y="57033"/>
                    <a:pt x="120792" y="51922"/>
                    <a:pt x="121868" y="44658"/>
                  </a:cubicBezTo>
                  <a:cubicBezTo>
                    <a:pt x="122407" y="40623"/>
                    <a:pt x="118102" y="38471"/>
                    <a:pt x="115143" y="36049"/>
                  </a:cubicBezTo>
                  <a:cubicBezTo>
                    <a:pt x="107072" y="30131"/>
                    <a:pt x="97118" y="29055"/>
                    <a:pt x="87971" y="25557"/>
                  </a:cubicBezTo>
                  <a:cubicBezTo>
                    <a:pt x="86088" y="24750"/>
                    <a:pt x="83936" y="23943"/>
                    <a:pt x="82053" y="23136"/>
                  </a:cubicBezTo>
                  <a:cubicBezTo>
                    <a:pt x="75865" y="19370"/>
                    <a:pt x="69408" y="20446"/>
                    <a:pt x="63759" y="18832"/>
                  </a:cubicBezTo>
                  <a:close/>
                </a:path>
              </a:pathLst>
            </a:custGeom>
            <a:solidFill>
              <a:srgbClr val="AC488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1" name="Полилиния: фигура 3570">
              <a:extLst>
                <a:ext uri="{FF2B5EF4-FFF2-40B4-BE49-F238E27FC236}">
                  <a16:creationId xmlns:a16="http://schemas.microsoft.com/office/drawing/2014/main" id="{C819E0B5-DB3D-CB4E-D91C-A2634F9A47CF}"/>
                </a:ext>
              </a:extLst>
            </p:cNvPr>
            <p:cNvSpPr/>
            <p:nvPr/>
          </p:nvSpPr>
          <p:spPr>
            <a:xfrm>
              <a:off x="4888123" y="7264106"/>
              <a:ext cx="45494" cy="162197"/>
            </a:xfrm>
            <a:custGeom>
              <a:avLst/>
              <a:gdLst>
                <a:gd name="connsiteX0" fmla="*/ 8100 w 45494"/>
                <a:gd name="connsiteY0" fmla="*/ 39816 h 162197"/>
                <a:gd name="connsiteX1" fmla="*/ 15902 w 45494"/>
                <a:gd name="connsiteY1" fmla="*/ 50846 h 162197"/>
                <a:gd name="connsiteX2" fmla="*/ 20206 w 45494"/>
                <a:gd name="connsiteY2" fmla="*/ 53805 h 162197"/>
                <a:gd name="connsiteX3" fmla="*/ 20475 w 45494"/>
                <a:gd name="connsiteY3" fmla="*/ 48156 h 162197"/>
                <a:gd name="connsiteX4" fmla="*/ 2989 w 45494"/>
                <a:gd name="connsiteY4" fmla="*/ 8878 h 162197"/>
                <a:gd name="connsiteX5" fmla="*/ 30 w 45494"/>
                <a:gd name="connsiteY5" fmla="*/ 2421 h 162197"/>
                <a:gd name="connsiteX6" fmla="*/ 2989 w 45494"/>
                <a:gd name="connsiteY6" fmla="*/ 0 h 162197"/>
                <a:gd name="connsiteX7" fmla="*/ 33927 w 45494"/>
                <a:gd name="connsiteY7" fmla="*/ 41699 h 162197"/>
                <a:gd name="connsiteX8" fmla="*/ 29891 w 45494"/>
                <a:gd name="connsiteY8" fmla="*/ 63221 h 162197"/>
                <a:gd name="connsiteX9" fmla="*/ 35541 w 45494"/>
                <a:gd name="connsiteY9" fmla="*/ 73713 h 162197"/>
                <a:gd name="connsiteX10" fmla="*/ 41728 w 45494"/>
                <a:gd name="connsiteY10" fmla="*/ 81246 h 162197"/>
                <a:gd name="connsiteX11" fmla="*/ 40921 w 45494"/>
                <a:gd name="connsiteY11" fmla="*/ 112453 h 162197"/>
                <a:gd name="connsiteX12" fmla="*/ 45495 w 45494"/>
                <a:gd name="connsiteY12" fmla="*/ 148233 h 162197"/>
                <a:gd name="connsiteX13" fmla="*/ 42266 w 45494"/>
                <a:gd name="connsiteY13" fmla="*/ 160070 h 162197"/>
                <a:gd name="connsiteX14" fmla="*/ 34465 w 45494"/>
                <a:gd name="connsiteY14" fmla="*/ 158187 h 162197"/>
                <a:gd name="connsiteX15" fmla="*/ 32851 w 45494"/>
                <a:gd name="connsiteY15" fmla="*/ 148771 h 162197"/>
                <a:gd name="connsiteX16" fmla="*/ 28546 w 45494"/>
                <a:gd name="connsiteY16" fmla="*/ 124559 h 162197"/>
                <a:gd name="connsiteX17" fmla="*/ 6486 w 45494"/>
                <a:gd name="connsiteY17" fmla="*/ 48425 h 162197"/>
                <a:gd name="connsiteX18" fmla="*/ 5410 w 45494"/>
                <a:gd name="connsiteY18" fmla="*/ 42237 h 162197"/>
                <a:gd name="connsiteX19" fmla="*/ 8100 w 45494"/>
                <a:gd name="connsiteY19" fmla="*/ 39816 h 16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5494" h="162197">
                  <a:moveTo>
                    <a:pt x="8100" y="39816"/>
                  </a:moveTo>
                  <a:cubicBezTo>
                    <a:pt x="10791" y="43582"/>
                    <a:pt x="13212" y="47348"/>
                    <a:pt x="15902" y="50846"/>
                  </a:cubicBezTo>
                  <a:cubicBezTo>
                    <a:pt x="16978" y="52191"/>
                    <a:pt x="18054" y="54881"/>
                    <a:pt x="20206" y="53805"/>
                  </a:cubicBezTo>
                  <a:cubicBezTo>
                    <a:pt x="22628" y="52460"/>
                    <a:pt x="21283" y="50039"/>
                    <a:pt x="20475" y="48156"/>
                  </a:cubicBezTo>
                  <a:cubicBezTo>
                    <a:pt x="14826" y="34973"/>
                    <a:pt x="8907" y="22060"/>
                    <a:pt x="2989" y="8878"/>
                  </a:cubicBezTo>
                  <a:cubicBezTo>
                    <a:pt x="1913" y="6726"/>
                    <a:pt x="1106" y="4573"/>
                    <a:pt x="30" y="2421"/>
                  </a:cubicBezTo>
                  <a:cubicBezTo>
                    <a:pt x="-239" y="0"/>
                    <a:pt x="1375" y="0"/>
                    <a:pt x="2989" y="0"/>
                  </a:cubicBezTo>
                  <a:cubicBezTo>
                    <a:pt x="16171" y="11837"/>
                    <a:pt x="28008" y="24481"/>
                    <a:pt x="33927" y="41699"/>
                  </a:cubicBezTo>
                  <a:cubicBezTo>
                    <a:pt x="30429" y="48425"/>
                    <a:pt x="30429" y="55957"/>
                    <a:pt x="29891" y="63221"/>
                  </a:cubicBezTo>
                  <a:cubicBezTo>
                    <a:pt x="29622" y="67794"/>
                    <a:pt x="32582" y="70754"/>
                    <a:pt x="35541" y="73713"/>
                  </a:cubicBezTo>
                  <a:cubicBezTo>
                    <a:pt x="37962" y="75865"/>
                    <a:pt x="40383" y="78017"/>
                    <a:pt x="41728" y="81246"/>
                  </a:cubicBezTo>
                  <a:cubicBezTo>
                    <a:pt x="43074" y="91738"/>
                    <a:pt x="42266" y="101961"/>
                    <a:pt x="40921" y="112453"/>
                  </a:cubicBezTo>
                  <a:cubicBezTo>
                    <a:pt x="38500" y="124828"/>
                    <a:pt x="45495" y="136127"/>
                    <a:pt x="45495" y="148233"/>
                  </a:cubicBezTo>
                  <a:cubicBezTo>
                    <a:pt x="43612" y="151999"/>
                    <a:pt x="46033" y="156842"/>
                    <a:pt x="42266" y="160070"/>
                  </a:cubicBezTo>
                  <a:cubicBezTo>
                    <a:pt x="38500" y="163836"/>
                    <a:pt x="36079" y="162222"/>
                    <a:pt x="34465" y="158187"/>
                  </a:cubicBezTo>
                  <a:cubicBezTo>
                    <a:pt x="33120" y="155228"/>
                    <a:pt x="33927" y="151730"/>
                    <a:pt x="32851" y="148771"/>
                  </a:cubicBezTo>
                  <a:cubicBezTo>
                    <a:pt x="30429" y="140969"/>
                    <a:pt x="29891" y="132629"/>
                    <a:pt x="28546" y="124559"/>
                  </a:cubicBezTo>
                  <a:cubicBezTo>
                    <a:pt x="24242" y="98463"/>
                    <a:pt x="17516" y="72906"/>
                    <a:pt x="6486" y="48425"/>
                  </a:cubicBezTo>
                  <a:cubicBezTo>
                    <a:pt x="5679" y="46541"/>
                    <a:pt x="4872" y="44389"/>
                    <a:pt x="5410" y="42237"/>
                  </a:cubicBezTo>
                  <a:cubicBezTo>
                    <a:pt x="5948" y="40354"/>
                    <a:pt x="6486" y="39278"/>
                    <a:pt x="8100" y="39816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2" name="Полилиния: фигура 3571">
              <a:extLst>
                <a:ext uri="{FF2B5EF4-FFF2-40B4-BE49-F238E27FC236}">
                  <a16:creationId xmlns:a16="http://schemas.microsoft.com/office/drawing/2014/main" id="{28896944-CD22-B6B7-8FEF-39D99B805CC1}"/>
                </a:ext>
              </a:extLst>
            </p:cNvPr>
            <p:cNvSpPr/>
            <p:nvPr/>
          </p:nvSpPr>
          <p:spPr>
            <a:xfrm>
              <a:off x="4824394" y="7277019"/>
              <a:ext cx="53536" cy="146257"/>
            </a:xfrm>
            <a:custGeom>
              <a:avLst/>
              <a:gdLst>
                <a:gd name="connsiteX0" fmla="*/ 7802 w 53536"/>
                <a:gd name="connsiteY0" fmla="*/ 1345 h 146257"/>
                <a:gd name="connsiteX1" fmla="*/ 9416 w 53536"/>
                <a:gd name="connsiteY1" fmla="*/ 0 h 146257"/>
                <a:gd name="connsiteX2" fmla="*/ 19639 w 53536"/>
                <a:gd name="connsiteY2" fmla="*/ 12106 h 146257"/>
                <a:gd name="connsiteX3" fmla="*/ 24481 w 53536"/>
                <a:gd name="connsiteY3" fmla="*/ 10492 h 146257"/>
                <a:gd name="connsiteX4" fmla="*/ 51384 w 53536"/>
                <a:gd name="connsiteY4" fmla="*/ 67256 h 146257"/>
                <a:gd name="connsiteX5" fmla="*/ 50846 w 53536"/>
                <a:gd name="connsiteY5" fmla="*/ 89854 h 146257"/>
                <a:gd name="connsiteX6" fmla="*/ 53536 w 53536"/>
                <a:gd name="connsiteY6" fmla="*/ 125097 h 146257"/>
                <a:gd name="connsiteX7" fmla="*/ 52460 w 53536"/>
                <a:gd name="connsiteY7" fmla="*/ 144736 h 146257"/>
                <a:gd name="connsiteX8" fmla="*/ 43313 w 53536"/>
                <a:gd name="connsiteY8" fmla="*/ 143659 h 146257"/>
                <a:gd name="connsiteX9" fmla="*/ 40085 w 53536"/>
                <a:gd name="connsiteY9" fmla="*/ 127249 h 146257"/>
                <a:gd name="connsiteX10" fmla="*/ 41968 w 53536"/>
                <a:gd name="connsiteY10" fmla="*/ 119716 h 146257"/>
                <a:gd name="connsiteX11" fmla="*/ 24212 w 53536"/>
                <a:gd name="connsiteY11" fmla="*/ 39278 h 146257"/>
                <a:gd name="connsiteX12" fmla="*/ 2959 w 53536"/>
                <a:gd name="connsiteY12" fmla="*/ 4842 h 146257"/>
                <a:gd name="connsiteX13" fmla="*/ 0 w 53536"/>
                <a:gd name="connsiteY13" fmla="*/ 0 h 146257"/>
                <a:gd name="connsiteX14" fmla="*/ 6726 w 53536"/>
                <a:gd name="connsiteY14" fmla="*/ 3766 h 146257"/>
                <a:gd name="connsiteX15" fmla="*/ 8878 w 53536"/>
                <a:gd name="connsiteY15" fmla="*/ 4035 h 146257"/>
                <a:gd name="connsiteX16" fmla="*/ 7802 w 53536"/>
                <a:gd name="connsiteY16" fmla="*/ 1345 h 146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3536" h="146257">
                  <a:moveTo>
                    <a:pt x="7802" y="1345"/>
                  </a:moveTo>
                  <a:cubicBezTo>
                    <a:pt x="8340" y="807"/>
                    <a:pt x="8878" y="538"/>
                    <a:pt x="9416" y="0"/>
                  </a:cubicBezTo>
                  <a:cubicBezTo>
                    <a:pt x="12913" y="4035"/>
                    <a:pt x="16142" y="8071"/>
                    <a:pt x="19639" y="12106"/>
                  </a:cubicBezTo>
                  <a:cubicBezTo>
                    <a:pt x="22598" y="15872"/>
                    <a:pt x="23674" y="13720"/>
                    <a:pt x="24481" y="10492"/>
                  </a:cubicBezTo>
                  <a:cubicBezTo>
                    <a:pt x="34704" y="28786"/>
                    <a:pt x="43582" y="47617"/>
                    <a:pt x="51384" y="67256"/>
                  </a:cubicBezTo>
                  <a:cubicBezTo>
                    <a:pt x="54343" y="74520"/>
                    <a:pt x="51922" y="82322"/>
                    <a:pt x="50846" y="89854"/>
                  </a:cubicBezTo>
                  <a:cubicBezTo>
                    <a:pt x="48963" y="101692"/>
                    <a:pt x="47886" y="113529"/>
                    <a:pt x="53536" y="125097"/>
                  </a:cubicBezTo>
                  <a:cubicBezTo>
                    <a:pt x="52191" y="131553"/>
                    <a:pt x="54343" y="138279"/>
                    <a:pt x="52460" y="144736"/>
                  </a:cubicBezTo>
                  <a:cubicBezTo>
                    <a:pt x="49232" y="145543"/>
                    <a:pt x="44658" y="148233"/>
                    <a:pt x="43313" y="143659"/>
                  </a:cubicBezTo>
                  <a:cubicBezTo>
                    <a:pt x="41430" y="138548"/>
                    <a:pt x="36049" y="133437"/>
                    <a:pt x="40085" y="127249"/>
                  </a:cubicBezTo>
                  <a:cubicBezTo>
                    <a:pt x="41699" y="124828"/>
                    <a:pt x="42775" y="122406"/>
                    <a:pt x="41968" y="119716"/>
                  </a:cubicBezTo>
                  <a:cubicBezTo>
                    <a:pt x="33359" y="93621"/>
                    <a:pt x="30669" y="65911"/>
                    <a:pt x="24212" y="39278"/>
                  </a:cubicBezTo>
                  <a:cubicBezTo>
                    <a:pt x="20984" y="25288"/>
                    <a:pt x="10761" y="15872"/>
                    <a:pt x="2959" y="4842"/>
                  </a:cubicBezTo>
                  <a:cubicBezTo>
                    <a:pt x="1883" y="3228"/>
                    <a:pt x="1076" y="1614"/>
                    <a:pt x="0" y="0"/>
                  </a:cubicBezTo>
                  <a:cubicBezTo>
                    <a:pt x="2959" y="0"/>
                    <a:pt x="4573" y="2421"/>
                    <a:pt x="6726" y="3766"/>
                  </a:cubicBezTo>
                  <a:cubicBezTo>
                    <a:pt x="7533" y="4304"/>
                    <a:pt x="8340" y="5650"/>
                    <a:pt x="8878" y="4035"/>
                  </a:cubicBezTo>
                  <a:cubicBezTo>
                    <a:pt x="8609" y="3497"/>
                    <a:pt x="8071" y="2152"/>
                    <a:pt x="7802" y="1345"/>
                  </a:cubicBezTo>
                  <a:close/>
                </a:path>
              </a:pathLst>
            </a:custGeom>
            <a:solidFill>
              <a:srgbClr val="AC488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3" name="Полилиния: фигура 3572">
              <a:extLst>
                <a:ext uri="{FF2B5EF4-FFF2-40B4-BE49-F238E27FC236}">
                  <a16:creationId xmlns:a16="http://schemas.microsoft.com/office/drawing/2014/main" id="{D3E3B66B-19FA-5C7E-E204-76E9E68B6B9E}"/>
                </a:ext>
              </a:extLst>
            </p:cNvPr>
            <p:cNvSpPr/>
            <p:nvPr/>
          </p:nvSpPr>
          <p:spPr>
            <a:xfrm>
              <a:off x="4503543" y="7515913"/>
              <a:ext cx="171272" cy="64400"/>
            </a:xfrm>
            <a:custGeom>
              <a:avLst/>
              <a:gdLst>
                <a:gd name="connsiteX0" fmla="*/ 4477 w 171272"/>
                <a:gd name="connsiteY0" fmla="*/ 0 h 64400"/>
                <a:gd name="connsiteX1" fmla="*/ 14162 w 171272"/>
                <a:gd name="connsiteY1" fmla="*/ 6726 h 64400"/>
                <a:gd name="connsiteX2" fmla="*/ 76575 w 171272"/>
                <a:gd name="connsiteY2" fmla="*/ 38471 h 64400"/>
                <a:gd name="connsiteX3" fmla="*/ 95407 w 171272"/>
                <a:gd name="connsiteY3" fmla="*/ 46272 h 64400"/>
                <a:gd name="connsiteX4" fmla="*/ 151095 w 171272"/>
                <a:gd name="connsiteY4" fmla="*/ 53267 h 64400"/>
                <a:gd name="connsiteX5" fmla="*/ 164816 w 171272"/>
                <a:gd name="connsiteY5" fmla="*/ 54881 h 64400"/>
                <a:gd name="connsiteX6" fmla="*/ 171272 w 171272"/>
                <a:gd name="connsiteY6" fmla="*/ 59724 h 64400"/>
                <a:gd name="connsiteX7" fmla="*/ 141141 w 171272"/>
                <a:gd name="connsiteY7" fmla="*/ 64028 h 64400"/>
                <a:gd name="connsiteX8" fmla="*/ 88412 w 171272"/>
                <a:gd name="connsiteY8" fmla="*/ 55688 h 64400"/>
                <a:gd name="connsiteX9" fmla="*/ 24115 w 171272"/>
                <a:gd name="connsiteY9" fmla="*/ 30400 h 64400"/>
                <a:gd name="connsiteX10" fmla="*/ 1517 w 171272"/>
                <a:gd name="connsiteY10" fmla="*/ 11837 h 64400"/>
                <a:gd name="connsiteX11" fmla="*/ 172 w 171272"/>
                <a:gd name="connsiteY11" fmla="*/ 9416 h 64400"/>
                <a:gd name="connsiteX12" fmla="*/ 4477 w 171272"/>
                <a:gd name="connsiteY12" fmla="*/ 0 h 6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1272" h="64400">
                  <a:moveTo>
                    <a:pt x="4477" y="0"/>
                  </a:moveTo>
                  <a:cubicBezTo>
                    <a:pt x="9319" y="0"/>
                    <a:pt x="11471" y="4035"/>
                    <a:pt x="14162" y="6726"/>
                  </a:cubicBezTo>
                  <a:cubicBezTo>
                    <a:pt x="32186" y="22867"/>
                    <a:pt x="52901" y="33090"/>
                    <a:pt x="76575" y="38471"/>
                  </a:cubicBezTo>
                  <a:cubicBezTo>
                    <a:pt x="82763" y="41161"/>
                    <a:pt x="88950" y="43851"/>
                    <a:pt x="95407" y="46272"/>
                  </a:cubicBezTo>
                  <a:cubicBezTo>
                    <a:pt x="113701" y="49770"/>
                    <a:pt x="132264" y="52460"/>
                    <a:pt x="151095" y="53267"/>
                  </a:cubicBezTo>
                  <a:cubicBezTo>
                    <a:pt x="155669" y="53536"/>
                    <a:pt x="160242" y="53805"/>
                    <a:pt x="164816" y="54881"/>
                  </a:cubicBezTo>
                  <a:cubicBezTo>
                    <a:pt x="167506" y="55419"/>
                    <a:pt x="171003" y="55419"/>
                    <a:pt x="171272" y="59724"/>
                  </a:cubicBezTo>
                  <a:cubicBezTo>
                    <a:pt x="161318" y="61876"/>
                    <a:pt x="151364" y="63490"/>
                    <a:pt x="141141" y="64028"/>
                  </a:cubicBezTo>
                  <a:cubicBezTo>
                    <a:pt x="122848" y="65911"/>
                    <a:pt x="105630" y="60262"/>
                    <a:pt x="88412" y="55688"/>
                  </a:cubicBezTo>
                  <a:cubicBezTo>
                    <a:pt x="66083" y="49501"/>
                    <a:pt x="43754" y="43582"/>
                    <a:pt x="24115" y="30400"/>
                  </a:cubicBezTo>
                  <a:cubicBezTo>
                    <a:pt x="15776" y="25019"/>
                    <a:pt x="8243" y="18832"/>
                    <a:pt x="1517" y="11837"/>
                  </a:cubicBezTo>
                  <a:cubicBezTo>
                    <a:pt x="979" y="11030"/>
                    <a:pt x="441" y="10223"/>
                    <a:pt x="172" y="9416"/>
                  </a:cubicBezTo>
                  <a:cubicBezTo>
                    <a:pt x="-366" y="5381"/>
                    <a:pt x="172" y="1883"/>
                    <a:pt x="4477" y="0"/>
                  </a:cubicBezTo>
                  <a:close/>
                </a:path>
              </a:pathLst>
            </a:custGeom>
            <a:solidFill>
              <a:srgbClr val="5502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4" name="Полилиния: фигура 3573">
              <a:extLst>
                <a:ext uri="{FF2B5EF4-FFF2-40B4-BE49-F238E27FC236}">
                  <a16:creationId xmlns:a16="http://schemas.microsoft.com/office/drawing/2014/main" id="{61AD3DB7-847B-9651-A126-E7EF764902CA}"/>
                </a:ext>
              </a:extLst>
            </p:cNvPr>
            <p:cNvSpPr/>
            <p:nvPr/>
          </p:nvSpPr>
          <p:spPr>
            <a:xfrm>
              <a:off x="4503716" y="7525060"/>
              <a:ext cx="140969" cy="59014"/>
            </a:xfrm>
            <a:custGeom>
              <a:avLst/>
              <a:gdLst>
                <a:gd name="connsiteX0" fmla="*/ 1345 w 140969"/>
                <a:gd name="connsiteY0" fmla="*/ 0 h 59014"/>
                <a:gd name="connsiteX1" fmla="*/ 88240 w 140969"/>
                <a:gd name="connsiteY1" fmla="*/ 44120 h 59014"/>
                <a:gd name="connsiteX2" fmla="*/ 140969 w 140969"/>
                <a:gd name="connsiteY2" fmla="*/ 54612 h 59014"/>
                <a:gd name="connsiteX3" fmla="*/ 47887 w 140969"/>
                <a:gd name="connsiteY3" fmla="*/ 40892 h 59014"/>
                <a:gd name="connsiteX4" fmla="*/ 29593 w 140969"/>
                <a:gd name="connsiteY4" fmla="*/ 32014 h 59014"/>
                <a:gd name="connsiteX5" fmla="*/ 1076 w 140969"/>
                <a:gd name="connsiteY5" fmla="*/ 16680 h 59014"/>
                <a:gd name="connsiteX6" fmla="*/ 0 w 140969"/>
                <a:gd name="connsiteY6" fmla="*/ 2152 h 59014"/>
                <a:gd name="connsiteX7" fmla="*/ 1345 w 140969"/>
                <a:gd name="connsiteY7" fmla="*/ 0 h 59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969" h="59014">
                  <a:moveTo>
                    <a:pt x="1345" y="0"/>
                  </a:moveTo>
                  <a:cubicBezTo>
                    <a:pt x="25288" y="24481"/>
                    <a:pt x="55957" y="35780"/>
                    <a:pt x="88240" y="44120"/>
                  </a:cubicBezTo>
                  <a:cubicBezTo>
                    <a:pt x="105727" y="48694"/>
                    <a:pt x="122945" y="52998"/>
                    <a:pt x="140969" y="54612"/>
                  </a:cubicBezTo>
                  <a:cubicBezTo>
                    <a:pt x="108417" y="59993"/>
                    <a:pt x="76134" y="64835"/>
                    <a:pt x="47887" y="40892"/>
                  </a:cubicBezTo>
                  <a:cubicBezTo>
                    <a:pt x="42775" y="36587"/>
                    <a:pt x="36049" y="34166"/>
                    <a:pt x="29593" y="32014"/>
                  </a:cubicBezTo>
                  <a:cubicBezTo>
                    <a:pt x="19101" y="28248"/>
                    <a:pt x="9685" y="23674"/>
                    <a:pt x="1076" y="16680"/>
                  </a:cubicBezTo>
                  <a:cubicBezTo>
                    <a:pt x="-2152" y="12106"/>
                    <a:pt x="3228" y="6726"/>
                    <a:pt x="0" y="2152"/>
                  </a:cubicBezTo>
                  <a:cubicBezTo>
                    <a:pt x="0" y="1345"/>
                    <a:pt x="538" y="538"/>
                    <a:pt x="1345" y="0"/>
                  </a:cubicBezTo>
                  <a:close/>
                </a:path>
              </a:pathLst>
            </a:custGeom>
            <a:solidFill>
              <a:srgbClr val="AB488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5" name="Полилиния: фигура 3574">
              <a:extLst>
                <a:ext uri="{FF2B5EF4-FFF2-40B4-BE49-F238E27FC236}">
                  <a16:creationId xmlns:a16="http://schemas.microsoft.com/office/drawing/2014/main" id="{CF3D661E-6771-84AC-70A2-3D28B9742D30}"/>
                </a:ext>
              </a:extLst>
            </p:cNvPr>
            <p:cNvSpPr/>
            <p:nvPr/>
          </p:nvSpPr>
          <p:spPr>
            <a:xfrm>
              <a:off x="4540303" y="7590761"/>
              <a:ext cx="188317" cy="31167"/>
            </a:xfrm>
            <a:custGeom>
              <a:avLst/>
              <a:gdLst>
                <a:gd name="connsiteX0" fmla="*/ 188318 w 188317"/>
                <a:gd name="connsiteY0" fmla="*/ 1017 h 31167"/>
                <a:gd name="connsiteX1" fmla="*/ 166527 w 188317"/>
                <a:gd name="connsiteY1" fmla="*/ 15814 h 31167"/>
                <a:gd name="connsiteX2" fmla="*/ 157380 w 188317"/>
                <a:gd name="connsiteY2" fmla="*/ 20925 h 31167"/>
                <a:gd name="connsiteX3" fmla="*/ 104113 w 188317"/>
                <a:gd name="connsiteY3" fmla="*/ 31148 h 31167"/>
                <a:gd name="connsiteX4" fmla="*/ 34973 w 188317"/>
                <a:gd name="connsiteY4" fmla="*/ 24960 h 31167"/>
                <a:gd name="connsiteX5" fmla="*/ 16949 w 188317"/>
                <a:gd name="connsiteY5" fmla="*/ 19849 h 31167"/>
                <a:gd name="connsiteX6" fmla="*/ 0 w 188317"/>
                <a:gd name="connsiteY6" fmla="*/ 9357 h 31167"/>
                <a:gd name="connsiteX7" fmla="*/ 8340 w 188317"/>
                <a:gd name="connsiteY7" fmla="*/ 6398 h 31167"/>
                <a:gd name="connsiteX8" fmla="*/ 34166 w 188317"/>
                <a:gd name="connsiteY8" fmla="*/ 13392 h 31167"/>
                <a:gd name="connsiteX9" fmla="*/ 40623 w 188317"/>
                <a:gd name="connsiteY9" fmla="*/ 16621 h 31167"/>
                <a:gd name="connsiteX10" fmla="*/ 98463 w 188317"/>
                <a:gd name="connsiteY10" fmla="*/ 19042 h 31167"/>
                <a:gd name="connsiteX11" fmla="*/ 129670 w 188317"/>
                <a:gd name="connsiteY11" fmla="*/ 20387 h 31167"/>
                <a:gd name="connsiteX12" fmla="*/ 176481 w 188317"/>
                <a:gd name="connsiteY12" fmla="*/ 3976 h 31167"/>
                <a:gd name="connsiteX13" fmla="*/ 188318 w 188317"/>
                <a:gd name="connsiteY13" fmla="*/ 1017 h 3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8317" h="31167">
                  <a:moveTo>
                    <a:pt x="188318" y="1017"/>
                  </a:moveTo>
                  <a:cubicBezTo>
                    <a:pt x="182668" y="8550"/>
                    <a:pt x="174059" y="11240"/>
                    <a:pt x="166527" y="15814"/>
                  </a:cubicBezTo>
                  <a:cubicBezTo>
                    <a:pt x="163567" y="17697"/>
                    <a:pt x="160339" y="19311"/>
                    <a:pt x="157380" y="20925"/>
                  </a:cubicBezTo>
                  <a:cubicBezTo>
                    <a:pt x="140700" y="28996"/>
                    <a:pt x="122676" y="31417"/>
                    <a:pt x="104113" y="31148"/>
                  </a:cubicBezTo>
                  <a:cubicBezTo>
                    <a:pt x="80977" y="30610"/>
                    <a:pt x="57840" y="28996"/>
                    <a:pt x="34973" y="24960"/>
                  </a:cubicBezTo>
                  <a:cubicBezTo>
                    <a:pt x="28786" y="23884"/>
                    <a:pt x="22867" y="22539"/>
                    <a:pt x="16949" y="19849"/>
                  </a:cubicBezTo>
                  <a:cubicBezTo>
                    <a:pt x="10223" y="17966"/>
                    <a:pt x="5381" y="13392"/>
                    <a:pt x="0" y="9357"/>
                  </a:cubicBezTo>
                  <a:cubicBezTo>
                    <a:pt x="1614" y="5053"/>
                    <a:pt x="5111" y="6398"/>
                    <a:pt x="8340" y="6398"/>
                  </a:cubicBezTo>
                  <a:cubicBezTo>
                    <a:pt x="17487" y="6129"/>
                    <a:pt x="25557" y="10702"/>
                    <a:pt x="34166" y="13392"/>
                  </a:cubicBezTo>
                  <a:cubicBezTo>
                    <a:pt x="36587" y="13661"/>
                    <a:pt x="38740" y="15006"/>
                    <a:pt x="40623" y="16621"/>
                  </a:cubicBezTo>
                  <a:cubicBezTo>
                    <a:pt x="59724" y="21463"/>
                    <a:pt x="79093" y="20118"/>
                    <a:pt x="98463" y="19042"/>
                  </a:cubicBezTo>
                  <a:cubicBezTo>
                    <a:pt x="108955" y="18235"/>
                    <a:pt x="119178" y="21463"/>
                    <a:pt x="129670" y="20387"/>
                  </a:cubicBezTo>
                  <a:cubicBezTo>
                    <a:pt x="146619" y="18504"/>
                    <a:pt x="161953" y="12585"/>
                    <a:pt x="176481" y="3976"/>
                  </a:cubicBezTo>
                  <a:cubicBezTo>
                    <a:pt x="179978" y="1555"/>
                    <a:pt x="183475" y="-1673"/>
                    <a:pt x="188318" y="1017"/>
                  </a:cubicBezTo>
                  <a:close/>
                </a:path>
              </a:pathLst>
            </a:custGeom>
            <a:solidFill>
              <a:srgbClr val="5604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6" name="Полилиния: фигура 3575">
              <a:extLst>
                <a:ext uri="{FF2B5EF4-FFF2-40B4-BE49-F238E27FC236}">
                  <a16:creationId xmlns:a16="http://schemas.microsoft.com/office/drawing/2014/main" id="{89F6B04B-F2AC-BEB3-315F-1E7F692A7CD1}"/>
                </a:ext>
              </a:extLst>
            </p:cNvPr>
            <p:cNvSpPr/>
            <p:nvPr/>
          </p:nvSpPr>
          <p:spPr>
            <a:xfrm>
              <a:off x="4557252" y="7610610"/>
              <a:ext cx="140162" cy="21047"/>
            </a:xfrm>
            <a:custGeom>
              <a:avLst/>
              <a:gdLst>
                <a:gd name="connsiteX0" fmla="*/ 0 w 140162"/>
                <a:gd name="connsiteY0" fmla="*/ 0 h 21047"/>
                <a:gd name="connsiteX1" fmla="*/ 48425 w 140162"/>
                <a:gd name="connsiteY1" fmla="*/ 6726 h 21047"/>
                <a:gd name="connsiteX2" fmla="*/ 112453 w 140162"/>
                <a:gd name="connsiteY2" fmla="*/ 7802 h 21047"/>
                <a:gd name="connsiteX3" fmla="*/ 140162 w 140162"/>
                <a:gd name="connsiteY3" fmla="*/ 1076 h 21047"/>
                <a:gd name="connsiteX4" fmla="*/ 140162 w 140162"/>
                <a:gd name="connsiteY4" fmla="*/ 3228 h 21047"/>
                <a:gd name="connsiteX5" fmla="*/ 61607 w 140162"/>
                <a:gd name="connsiteY5" fmla="*/ 20984 h 21047"/>
                <a:gd name="connsiteX6" fmla="*/ 12644 w 140162"/>
                <a:gd name="connsiteY6" fmla="*/ 7264 h 21047"/>
                <a:gd name="connsiteX7" fmla="*/ 0 w 140162"/>
                <a:gd name="connsiteY7" fmla="*/ 0 h 21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162" h="21047">
                  <a:moveTo>
                    <a:pt x="0" y="0"/>
                  </a:moveTo>
                  <a:cubicBezTo>
                    <a:pt x="16142" y="2421"/>
                    <a:pt x="32283" y="5381"/>
                    <a:pt x="48425" y="6726"/>
                  </a:cubicBezTo>
                  <a:cubicBezTo>
                    <a:pt x="69678" y="8340"/>
                    <a:pt x="91200" y="9954"/>
                    <a:pt x="112453" y="7802"/>
                  </a:cubicBezTo>
                  <a:cubicBezTo>
                    <a:pt x="122137" y="6726"/>
                    <a:pt x="131015" y="3766"/>
                    <a:pt x="140162" y="1076"/>
                  </a:cubicBezTo>
                  <a:cubicBezTo>
                    <a:pt x="140162" y="1883"/>
                    <a:pt x="140162" y="2421"/>
                    <a:pt x="140162" y="3228"/>
                  </a:cubicBezTo>
                  <a:cubicBezTo>
                    <a:pt x="114605" y="11837"/>
                    <a:pt x="88778" y="19908"/>
                    <a:pt x="61607" y="20984"/>
                  </a:cubicBezTo>
                  <a:cubicBezTo>
                    <a:pt x="44389" y="21791"/>
                    <a:pt x="27979" y="14796"/>
                    <a:pt x="12644" y="7264"/>
                  </a:cubicBezTo>
                  <a:cubicBezTo>
                    <a:pt x="8340" y="5111"/>
                    <a:pt x="4304" y="2421"/>
                    <a:pt x="0" y="0"/>
                  </a:cubicBezTo>
                  <a:close/>
                </a:path>
              </a:pathLst>
            </a:custGeom>
            <a:solidFill>
              <a:srgbClr val="AB48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7" name="Полилиния: фигура 3576">
              <a:extLst>
                <a:ext uri="{FF2B5EF4-FFF2-40B4-BE49-F238E27FC236}">
                  <a16:creationId xmlns:a16="http://schemas.microsoft.com/office/drawing/2014/main" id="{C842503E-DBD8-F404-F5EF-930DD8E7962A}"/>
                </a:ext>
              </a:extLst>
            </p:cNvPr>
            <p:cNvSpPr/>
            <p:nvPr/>
          </p:nvSpPr>
          <p:spPr>
            <a:xfrm>
              <a:off x="4782157" y="7173444"/>
              <a:ext cx="90993" cy="99539"/>
            </a:xfrm>
            <a:custGeom>
              <a:avLst/>
              <a:gdLst>
                <a:gd name="connsiteX0" fmla="*/ 0 w 90993"/>
                <a:gd name="connsiteY0" fmla="*/ 0 h 99539"/>
                <a:gd name="connsiteX1" fmla="*/ 57571 w 90993"/>
                <a:gd name="connsiteY1" fmla="*/ 41430 h 99539"/>
                <a:gd name="connsiteX2" fmla="*/ 90393 w 90993"/>
                <a:gd name="connsiteY2" fmla="*/ 85819 h 99539"/>
                <a:gd name="connsiteX3" fmla="*/ 88778 w 90993"/>
                <a:gd name="connsiteY3" fmla="*/ 89316 h 99539"/>
                <a:gd name="connsiteX4" fmla="*/ 85819 w 90993"/>
                <a:gd name="connsiteY4" fmla="*/ 87702 h 99539"/>
                <a:gd name="connsiteX5" fmla="*/ 82322 w 90993"/>
                <a:gd name="connsiteY5" fmla="*/ 83667 h 99539"/>
                <a:gd name="connsiteX6" fmla="*/ 81784 w 90993"/>
                <a:gd name="connsiteY6" fmla="*/ 83398 h 99539"/>
                <a:gd name="connsiteX7" fmla="*/ 82591 w 90993"/>
                <a:gd name="connsiteY7" fmla="*/ 84743 h 99539"/>
                <a:gd name="connsiteX8" fmla="*/ 87164 w 90993"/>
                <a:gd name="connsiteY8" fmla="*/ 96311 h 99539"/>
                <a:gd name="connsiteX9" fmla="*/ 83936 w 90993"/>
                <a:gd name="connsiteY9" fmla="*/ 99539 h 99539"/>
                <a:gd name="connsiteX10" fmla="*/ 63759 w 90993"/>
                <a:gd name="connsiteY10" fmla="*/ 70216 h 99539"/>
                <a:gd name="connsiteX11" fmla="*/ 36318 w 90993"/>
                <a:gd name="connsiteY11" fmla="*/ 29055 h 99539"/>
                <a:gd name="connsiteX12" fmla="*/ 4843 w 90993"/>
                <a:gd name="connsiteY12" fmla="*/ 3766 h 99539"/>
                <a:gd name="connsiteX13" fmla="*/ 0 w 90993"/>
                <a:gd name="connsiteY13" fmla="*/ 0 h 99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0993" h="99539">
                  <a:moveTo>
                    <a:pt x="0" y="0"/>
                  </a:moveTo>
                  <a:cubicBezTo>
                    <a:pt x="22598" y="8878"/>
                    <a:pt x="41699" y="23405"/>
                    <a:pt x="57571" y="41430"/>
                  </a:cubicBezTo>
                  <a:cubicBezTo>
                    <a:pt x="69947" y="55150"/>
                    <a:pt x="80708" y="70216"/>
                    <a:pt x="90393" y="85819"/>
                  </a:cubicBezTo>
                  <a:cubicBezTo>
                    <a:pt x="91738" y="87702"/>
                    <a:pt x="90662" y="88778"/>
                    <a:pt x="88778" y="89316"/>
                  </a:cubicBezTo>
                  <a:cubicBezTo>
                    <a:pt x="87433" y="89316"/>
                    <a:pt x="86626" y="88778"/>
                    <a:pt x="85819" y="87702"/>
                  </a:cubicBezTo>
                  <a:cubicBezTo>
                    <a:pt x="84743" y="86357"/>
                    <a:pt x="83667" y="84743"/>
                    <a:pt x="82322" y="83667"/>
                  </a:cubicBezTo>
                  <a:cubicBezTo>
                    <a:pt x="81515" y="83129"/>
                    <a:pt x="82591" y="82860"/>
                    <a:pt x="81784" y="83398"/>
                  </a:cubicBezTo>
                  <a:cubicBezTo>
                    <a:pt x="80708" y="83936"/>
                    <a:pt x="82322" y="84205"/>
                    <a:pt x="82591" y="84743"/>
                  </a:cubicBezTo>
                  <a:cubicBezTo>
                    <a:pt x="85550" y="87971"/>
                    <a:pt x="87164" y="92007"/>
                    <a:pt x="87164" y="96311"/>
                  </a:cubicBezTo>
                  <a:cubicBezTo>
                    <a:pt x="86626" y="97925"/>
                    <a:pt x="85819" y="99270"/>
                    <a:pt x="83936" y="99539"/>
                  </a:cubicBezTo>
                  <a:cubicBezTo>
                    <a:pt x="75596" y="90930"/>
                    <a:pt x="69409" y="80708"/>
                    <a:pt x="63759" y="70216"/>
                  </a:cubicBezTo>
                  <a:cubicBezTo>
                    <a:pt x="55957" y="55419"/>
                    <a:pt x="46810" y="41699"/>
                    <a:pt x="36318" y="29055"/>
                  </a:cubicBezTo>
                  <a:cubicBezTo>
                    <a:pt x="27710" y="18563"/>
                    <a:pt x="15065" y="12375"/>
                    <a:pt x="4843" y="3766"/>
                  </a:cubicBezTo>
                  <a:cubicBezTo>
                    <a:pt x="2959" y="2421"/>
                    <a:pt x="1614" y="1345"/>
                    <a:pt x="0" y="0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8" name="Полилиния: фигура 3577">
              <a:extLst>
                <a:ext uri="{FF2B5EF4-FFF2-40B4-BE49-F238E27FC236}">
                  <a16:creationId xmlns:a16="http://schemas.microsoft.com/office/drawing/2014/main" id="{00671DF2-9311-CB74-399F-1C1CB1CEB099}"/>
                </a:ext>
              </a:extLst>
            </p:cNvPr>
            <p:cNvSpPr/>
            <p:nvPr/>
          </p:nvSpPr>
          <p:spPr>
            <a:xfrm>
              <a:off x="4890574" y="7319121"/>
              <a:ext cx="39382" cy="125769"/>
            </a:xfrm>
            <a:custGeom>
              <a:avLst/>
              <a:gdLst>
                <a:gd name="connsiteX0" fmla="*/ 32014 w 39382"/>
                <a:gd name="connsiteY0" fmla="*/ 92679 h 125769"/>
                <a:gd name="connsiteX1" fmla="*/ 33628 w 39382"/>
                <a:gd name="connsiteY1" fmla="*/ 101826 h 125769"/>
                <a:gd name="connsiteX2" fmla="*/ 39009 w 39382"/>
                <a:gd name="connsiteY2" fmla="*/ 103440 h 125769"/>
                <a:gd name="connsiteX3" fmla="*/ 30669 w 39382"/>
                <a:gd name="connsiteY3" fmla="*/ 125769 h 125769"/>
                <a:gd name="connsiteX4" fmla="*/ 17756 w 39382"/>
                <a:gd name="connsiteY4" fmla="*/ 103709 h 125769"/>
                <a:gd name="connsiteX5" fmla="*/ 15872 w 39382"/>
                <a:gd name="connsiteY5" fmla="*/ 93486 h 125769"/>
                <a:gd name="connsiteX6" fmla="*/ 7533 w 39382"/>
                <a:gd name="connsiteY6" fmla="*/ 62548 h 125769"/>
                <a:gd name="connsiteX7" fmla="*/ 3228 w 39382"/>
                <a:gd name="connsiteY7" fmla="*/ 73847 h 125769"/>
                <a:gd name="connsiteX8" fmla="*/ 3766 w 39382"/>
                <a:gd name="connsiteY8" fmla="*/ 58513 h 125769"/>
                <a:gd name="connsiteX9" fmla="*/ 0 w 39382"/>
                <a:gd name="connsiteY9" fmla="*/ 404 h 125769"/>
                <a:gd name="connsiteX10" fmla="*/ 2421 w 39382"/>
                <a:gd name="connsiteY10" fmla="*/ 404 h 125769"/>
                <a:gd name="connsiteX11" fmla="*/ 6188 w 39382"/>
                <a:gd name="connsiteY11" fmla="*/ 6591 h 125769"/>
                <a:gd name="connsiteX12" fmla="*/ 20715 w 39382"/>
                <a:gd name="connsiteY12" fmla="*/ 55823 h 125769"/>
                <a:gd name="connsiteX13" fmla="*/ 30400 w 39382"/>
                <a:gd name="connsiteY13" fmla="*/ 95639 h 125769"/>
                <a:gd name="connsiteX14" fmla="*/ 32014 w 39382"/>
                <a:gd name="connsiteY14" fmla="*/ 92679 h 125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382" h="125769">
                  <a:moveTo>
                    <a:pt x="32014" y="92679"/>
                  </a:moveTo>
                  <a:cubicBezTo>
                    <a:pt x="34704" y="95369"/>
                    <a:pt x="32552" y="98867"/>
                    <a:pt x="33628" y="101826"/>
                  </a:cubicBezTo>
                  <a:cubicBezTo>
                    <a:pt x="34973" y="105592"/>
                    <a:pt x="36318" y="105592"/>
                    <a:pt x="39009" y="103440"/>
                  </a:cubicBezTo>
                  <a:cubicBezTo>
                    <a:pt x="40623" y="112587"/>
                    <a:pt x="36856" y="119582"/>
                    <a:pt x="30669" y="125769"/>
                  </a:cubicBezTo>
                  <a:cubicBezTo>
                    <a:pt x="22867" y="120658"/>
                    <a:pt x="18294" y="113125"/>
                    <a:pt x="17756" y="103709"/>
                  </a:cubicBezTo>
                  <a:cubicBezTo>
                    <a:pt x="17487" y="100212"/>
                    <a:pt x="16680" y="96984"/>
                    <a:pt x="15872" y="93486"/>
                  </a:cubicBezTo>
                  <a:cubicBezTo>
                    <a:pt x="18294" y="81918"/>
                    <a:pt x="11299" y="72771"/>
                    <a:pt x="7533" y="62548"/>
                  </a:cubicBezTo>
                  <a:cubicBezTo>
                    <a:pt x="5650" y="66584"/>
                    <a:pt x="6995" y="71157"/>
                    <a:pt x="3228" y="73847"/>
                  </a:cubicBezTo>
                  <a:cubicBezTo>
                    <a:pt x="1614" y="68736"/>
                    <a:pt x="2690" y="63355"/>
                    <a:pt x="3766" y="58513"/>
                  </a:cubicBezTo>
                  <a:cubicBezTo>
                    <a:pt x="8878" y="38605"/>
                    <a:pt x="8609" y="19235"/>
                    <a:pt x="0" y="404"/>
                  </a:cubicBezTo>
                  <a:cubicBezTo>
                    <a:pt x="807" y="-135"/>
                    <a:pt x="1614" y="-135"/>
                    <a:pt x="2421" y="404"/>
                  </a:cubicBezTo>
                  <a:cubicBezTo>
                    <a:pt x="4573" y="2018"/>
                    <a:pt x="5381" y="4170"/>
                    <a:pt x="6188" y="6591"/>
                  </a:cubicBezTo>
                  <a:cubicBezTo>
                    <a:pt x="11568" y="23002"/>
                    <a:pt x="17218" y="39143"/>
                    <a:pt x="20715" y="55823"/>
                  </a:cubicBezTo>
                  <a:cubicBezTo>
                    <a:pt x="23674" y="69543"/>
                    <a:pt x="26364" y="83263"/>
                    <a:pt x="30400" y="95639"/>
                  </a:cubicBezTo>
                  <a:cubicBezTo>
                    <a:pt x="30400" y="95369"/>
                    <a:pt x="30400" y="93486"/>
                    <a:pt x="32014" y="92679"/>
                  </a:cubicBezTo>
                  <a:close/>
                </a:path>
              </a:pathLst>
            </a:custGeom>
            <a:solidFill>
              <a:srgbClr val="AB47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79" name="Полилиния: фигура 3578">
              <a:extLst>
                <a:ext uri="{FF2B5EF4-FFF2-40B4-BE49-F238E27FC236}">
                  <a16:creationId xmlns:a16="http://schemas.microsoft.com/office/drawing/2014/main" id="{86982374-F00A-5DEB-24C9-994674C9D533}"/>
                </a:ext>
              </a:extLst>
            </p:cNvPr>
            <p:cNvSpPr/>
            <p:nvPr/>
          </p:nvSpPr>
          <p:spPr>
            <a:xfrm>
              <a:off x="4510441" y="7573724"/>
              <a:ext cx="89316" cy="32312"/>
            </a:xfrm>
            <a:custGeom>
              <a:avLst/>
              <a:gdLst>
                <a:gd name="connsiteX0" fmla="*/ 63759 w 89316"/>
                <a:gd name="connsiteY0" fmla="*/ 32313 h 32312"/>
                <a:gd name="connsiteX1" fmla="*/ 37664 w 89316"/>
                <a:gd name="connsiteY1" fmla="*/ 25856 h 32312"/>
                <a:gd name="connsiteX2" fmla="*/ 29862 w 89316"/>
                <a:gd name="connsiteY2" fmla="*/ 26394 h 32312"/>
                <a:gd name="connsiteX3" fmla="*/ 0 w 89316"/>
                <a:gd name="connsiteY3" fmla="*/ 1106 h 32312"/>
                <a:gd name="connsiteX4" fmla="*/ 9147 w 89316"/>
                <a:gd name="connsiteY4" fmla="*/ 1913 h 32312"/>
                <a:gd name="connsiteX5" fmla="*/ 57571 w 89316"/>
                <a:gd name="connsiteY5" fmla="*/ 18862 h 32312"/>
                <a:gd name="connsiteX6" fmla="*/ 80170 w 89316"/>
                <a:gd name="connsiteY6" fmla="*/ 25049 h 32312"/>
                <a:gd name="connsiteX7" fmla="*/ 89316 w 89316"/>
                <a:gd name="connsiteY7" fmla="*/ 29892 h 32312"/>
                <a:gd name="connsiteX8" fmla="*/ 69409 w 89316"/>
                <a:gd name="connsiteY8" fmla="*/ 30430 h 32312"/>
                <a:gd name="connsiteX9" fmla="*/ 60800 w 89316"/>
                <a:gd name="connsiteY9" fmla="*/ 30161 h 32312"/>
                <a:gd name="connsiteX10" fmla="*/ 63759 w 89316"/>
                <a:gd name="connsiteY10" fmla="*/ 32313 h 3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316" h="32312">
                  <a:moveTo>
                    <a:pt x="63759" y="32313"/>
                  </a:moveTo>
                  <a:cubicBezTo>
                    <a:pt x="54881" y="30968"/>
                    <a:pt x="47079" y="25318"/>
                    <a:pt x="37664" y="25856"/>
                  </a:cubicBezTo>
                  <a:cubicBezTo>
                    <a:pt x="34973" y="25856"/>
                    <a:pt x="32283" y="24242"/>
                    <a:pt x="29862" y="26394"/>
                  </a:cubicBezTo>
                  <a:cubicBezTo>
                    <a:pt x="18832" y="19131"/>
                    <a:pt x="8071" y="11598"/>
                    <a:pt x="0" y="1106"/>
                  </a:cubicBezTo>
                  <a:cubicBezTo>
                    <a:pt x="3228" y="-1315"/>
                    <a:pt x="6188" y="837"/>
                    <a:pt x="9147" y="1913"/>
                  </a:cubicBezTo>
                  <a:cubicBezTo>
                    <a:pt x="25288" y="7563"/>
                    <a:pt x="41161" y="13481"/>
                    <a:pt x="57571" y="18862"/>
                  </a:cubicBezTo>
                  <a:cubicBezTo>
                    <a:pt x="64835" y="21552"/>
                    <a:pt x="72906" y="22359"/>
                    <a:pt x="80170" y="25049"/>
                  </a:cubicBezTo>
                  <a:cubicBezTo>
                    <a:pt x="83398" y="26394"/>
                    <a:pt x="87164" y="26663"/>
                    <a:pt x="89316" y="29892"/>
                  </a:cubicBezTo>
                  <a:cubicBezTo>
                    <a:pt x="82591" y="31237"/>
                    <a:pt x="75865" y="30430"/>
                    <a:pt x="69409" y="30430"/>
                  </a:cubicBezTo>
                  <a:cubicBezTo>
                    <a:pt x="66449" y="32851"/>
                    <a:pt x="63490" y="29892"/>
                    <a:pt x="60800" y="30161"/>
                  </a:cubicBezTo>
                  <a:cubicBezTo>
                    <a:pt x="62145" y="30161"/>
                    <a:pt x="64297" y="29085"/>
                    <a:pt x="63759" y="32313"/>
                  </a:cubicBezTo>
                  <a:close/>
                </a:path>
              </a:pathLst>
            </a:custGeom>
            <a:solidFill>
              <a:srgbClr val="AA478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0" name="Полилиния: фигура 3579">
              <a:extLst>
                <a:ext uri="{FF2B5EF4-FFF2-40B4-BE49-F238E27FC236}">
                  <a16:creationId xmlns:a16="http://schemas.microsoft.com/office/drawing/2014/main" id="{FBC6BFBC-FB77-DB37-E321-80534FDC30D8}"/>
                </a:ext>
              </a:extLst>
            </p:cNvPr>
            <p:cNvSpPr/>
            <p:nvPr/>
          </p:nvSpPr>
          <p:spPr>
            <a:xfrm>
              <a:off x="4563708" y="7587743"/>
              <a:ext cx="111690" cy="15850"/>
            </a:xfrm>
            <a:custGeom>
              <a:avLst/>
              <a:gdLst>
                <a:gd name="connsiteX0" fmla="*/ 36049 w 111690"/>
                <a:gd name="connsiteY0" fmla="*/ 15603 h 15850"/>
                <a:gd name="connsiteX1" fmla="*/ 3766 w 111690"/>
                <a:gd name="connsiteY1" fmla="*/ 6188 h 15850"/>
                <a:gd name="connsiteX2" fmla="*/ 8340 w 111690"/>
                <a:gd name="connsiteY2" fmla="*/ 5919 h 15850"/>
                <a:gd name="connsiteX3" fmla="*/ 9147 w 111690"/>
                <a:gd name="connsiteY3" fmla="*/ 5381 h 15850"/>
                <a:gd name="connsiteX4" fmla="*/ 8609 w 111690"/>
                <a:gd name="connsiteY4" fmla="*/ 5650 h 15850"/>
                <a:gd name="connsiteX5" fmla="*/ 0 w 111690"/>
                <a:gd name="connsiteY5" fmla="*/ 0 h 15850"/>
                <a:gd name="connsiteX6" fmla="*/ 72906 w 111690"/>
                <a:gd name="connsiteY6" fmla="*/ 8878 h 15850"/>
                <a:gd name="connsiteX7" fmla="*/ 108686 w 111690"/>
                <a:gd name="connsiteY7" fmla="*/ 4304 h 15850"/>
                <a:gd name="connsiteX8" fmla="*/ 111376 w 111690"/>
                <a:gd name="connsiteY8" fmla="*/ 8071 h 15850"/>
                <a:gd name="connsiteX9" fmla="*/ 36049 w 111690"/>
                <a:gd name="connsiteY9" fmla="*/ 15603 h 15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690" h="15850">
                  <a:moveTo>
                    <a:pt x="36049" y="15603"/>
                  </a:moveTo>
                  <a:cubicBezTo>
                    <a:pt x="25288" y="12375"/>
                    <a:pt x="14527" y="9416"/>
                    <a:pt x="3766" y="6188"/>
                  </a:cubicBezTo>
                  <a:cubicBezTo>
                    <a:pt x="5650" y="4842"/>
                    <a:pt x="7264" y="6188"/>
                    <a:pt x="8340" y="5919"/>
                  </a:cubicBezTo>
                  <a:cubicBezTo>
                    <a:pt x="10223" y="6188"/>
                    <a:pt x="8878" y="4304"/>
                    <a:pt x="9147" y="5381"/>
                  </a:cubicBezTo>
                  <a:cubicBezTo>
                    <a:pt x="9147" y="5650"/>
                    <a:pt x="9147" y="5919"/>
                    <a:pt x="8609" y="5650"/>
                  </a:cubicBezTo>
                  <a:cubicBezTo>
                    <a:pt x="5381" y="4304"/>
                    <a:pt x="0" y="6188"/>
                    <a:pt x="0" y="0"/>
                  </a:cubicBezTo>
                  <a:cubicBezTo>
                    <a:pt x="23674" y="8071"/>
                    <a:pt x="47886" y="11837"/>
                    <a:pt x="72906" y="8878"/>
                  </a:cubicBezTo>
                  <a:cubicBezTo>
                    <a:pt x="85012" y="8878"/>
                    <a:pt x="96580" y="4304"/>
                    <a:pt x="108686" y="4304"/>
                  </a:cubicBezTo>
                  <a:cubicBezTo>
                    <a:pt x="110569" y="4842"/>
                    <a:pt x="112453" y="5381"/>
                    <a:pt x="111376" y="8071"/>
                  </a:cubicBezTo>
                  <a:cubicBezTo>
                    <a:pt x="86895" y="14258"/>
                    <a:pt x="61607" y="16680"/>
                    <a:pt x="36049" y="15603"/>
                  </a:cubicBezTo>
                  <a:close/>
                </a:path>
              </a:pathLst>
            </a:custGeom>
            <a:solidFill>
              <a:srgbClr val="600F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1" name="Полилиния: фигура 3580">
              <a:extLst>
                <a:ext uri="{FF2B5EF4-FFF2-40B4-BE49-F238E27FC236}">
                  <a16:creationId xmlns:a16="http://schemas.microsoft.com/office/drawing/2014/main" id="{9415E181-8F7D-7EC1-F9FE-9E13AE48044F}"/>
                </a:ext>
              </a:extLst>
            </p:cNvPr>
            <p:cNvSpPr/>
            <p:nvPr/>
          </p:nvSpPr>
          <p:spPr>
            <a:xfrm>
              <a:off x="4500756" y="7560571"/>
              <a:ext cx="75058" cy="33897"/>
            </a:xfrm>
            <a:custGeom>
              <a:avLst/>
              <a:gdLst>
                <a:gd name="connsiteX0" fmla="*/ 63221 w 75058"/>
                <a:gd name="connsiteY0" fmla="*/ 27441 h 33897"/>
                <a:gd name="connsiteX1" fmla="*/ 75058 w 75058"/>
                <a:gd name="connsiteY1" fmla="*/ 33897 h 33897"/>
                <a:gd name="connsiteX2" fmla="*/ 66987 w 75058"/>
                <a:gd name="connsiteY2" fmla="*/ 33359 h 33897"/>
                <a:gd name="connsiteX3" fmla="*/ 13182 w 75058"/>
                <a:gd name="connsiteY3" fmla="*/ 14796 h 33897"/>
                <a:gd name="connsiteX4" fmla="*/ 9954 w 75058"/>
                <a:gd name="connsiteY4" fmla="*/ 13989 h 33897"/>
                <a:gd name="connsiteX5" fmla="*/ 0 w 75058"/>
                <a:gd name="connsiteY5" fmla="*/ 2690 h 33897"/>
                <a:gd name="connsiteX6" fmla="*/ 3766 w 75058"/>
                <a:gd name="connsiteY6" fmla="*/ 0 h 33897"/>
                <a:gd name="connsiteX7" fmla="*/ 44927 w 75058"/>
                <a:gd name="connsiteY7" fmla="*/ 16680 h 33897"/>
                <a:gd name="connsiteX8" fmla="*/ 63221 w 75058"/>
                <a:gd name="connsiteY8" fmla="*/ 27441 h 33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058" h="33897">
                  <a:moveTo>
                    <a:pt x="63221" y="27441"/>
                  </a:moveTo>
                  <a:cubicBezTo>
                    <a:pt x="65373" y="31745"/>
                    <a:pt x="70485" y="31476"/>
                    <a:pt x="75058" y="33897"/>
                  </a:cubicBezTo>
                  <a:cubicBezTo>
                    <a:pt x="71561" y="33628"/>
                    <a:pt x="69139" y="33628"/>
                    <a:pt x="66987" y="33359"/>
                  </a:cubicBezTo>
                  <a:cubicBezTo>
                    <a:pt x="48425" y="28786"/>
                    <a:pt x="31207" y="21253"/>
                    <a:pt x="13182" y="14796"/>
                  </a:cubicBezTo>
                  <a:cubicBezTo>
                    <a:pt x="12106" y="14527"/>
                    <a:pt x="11030" y="14258"/>
                    <a:pt x="9954" y="13989"/>
                  </a:cubicBezTo>
                  <a:cubicBezTo>
                    <a:pt x="6726" y="10223"/>
                    <a:pt x="3497" y="6457"/>
                    <a:pt x="0" y="2690"/>
                  </a:cubicBezTo>
                  <a:cubicBezTo>
                    <a:pt x="0" y="0"/>
                    <a:pt x="1883" y="0"/>
                    <a:pt x="3766" y="0"/>
                  </a:cubicBezTo>
                  <a:cubicBezTo>
                    <a:pt x="17756" y="5111"/>
                    <a:pt x="31476" y="9954"/>
                    <a:pt x="44927" y="16680"/>
                  </a:cubicBezTo>
                  <a:cubicBezTo>
                    <a:pt x="51115" y="20177"/>
                    <a:pt x="57033" y="23674"/>
                    <a:pt x="63221" y="27441"/>
                  </a:cubicBezTo>
                  <a:close/>
                </a:path>
              </a:pathLst>
            </a:custGeom>
            <a:solidFill>
              <a:srgbClr val="58053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2" name="Полилиния: фигура 3581">
              <a:extLst>
                <a:ext uri="{FF2B5EF4-FFF2-40B4-BE49-F238E27FC236}">
                  <a16:creationId xmlns:a16="http://schemas.microsoft.com/office/drawing/2014/main" id="{6FC78A6B-A06A-551B-EEF4-35D4D4E16F0B}"/>
                </a:ext>
              </a:extLst>
            </p:cNvPr>
            <p:cNvSpPr/>
            <p:nvPr/>
          </p:nvSpPr>
          <p:spPr>
            <a:xfrm>
              <a:off x="4497305" y="7471231"/>
              <a:ext cx="34658" cy="46238"/>
            </a:xfrm>
            <a:custGeom>
              <a:avLst/>
              <a:gdLst>
                <a:gd name="connsiteX0" fmla="*/ 29816 w 34658"/>
                <a:gd name="connsiteY0" fmla="*/ 46027 h 46238"/>
                <a:gd name="connsiteX1" fmla="*/ 492 w 34658"/>
                <a:gd name="connsiteY1" fmla="*/ 6212 h 46238"/>
                <a:gd name="connsiteX2" fmla="*/ 2913 w 34658"/>
                <a:gd name="connsiteY2" fmla="*/ 1369 h 46238"/>
                <a:gd name="connsiteX3" fmla="*/ 9101 w 34658"/>
                <a:gd name="connsiteY3" fmla="*/ 1907 h 46238"/>
                <a:gd name="connsiteX4" fmla="*/ 34658 w 34658"/>
                <a:gd name="connsiteY4" fmla="*/ 38495 h 46238"/>
                <a:gd name="connsiteX5" fmla="*/ 31430 w 34658"/>
                <a:gd name="connsiteY5" fmla="*/ 44951 h 46238"/>
                <a:gd name="connsiteX6" fmla="*/ 29816 w 34658"/>
                <a:gd name="connsiteY6" fmla="*/ 46027 h 46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658" h="46238">
                  <a:moveTo>
                    <a:pt x="29816" y="46027"/>
                  </a:moveTo>
                  <a:cubicBezTo>
                    <a:pt x="14212" y="37150"/>
                    <a:pt x="8025" y="21277"/>
                    <a:pt x="492" y="6212"/>
                  </a:cubicBezTo>
                  <a:cubicBezTo>
                    <a:pt x="-853" y="3252"/>
                    <a:pt x="761" y="2445"/>
                    <a:pt x="2913" y="1369"/>
                  </a:cubicBezTo>
                  <a:cubicBezTo>
                    <a:pt x="5065" y="293"/>
                    <a:pt x="7218" y="-1321"/>
                    <a:pt x="9101" y="1907"/>
                  </a:cubicBezTo>
                  <a:cubicBezTo>
                    <a:pt x="15826" y="15358"/>
                    <a:pt x="26856" y="25850"/>
                    <a:pt x="34658" y="38495"/>
                  </a:cubicBezTo>
                  <a:cubicBezTo>
                    <a:pt x="32506" y="40109"/>
                    <a:pt x="28740" y="40916"/>
                    <a:pt x="31430" y="44951"/>
                  </a:cubicBezTo>
                  <a:cubicBezTo>
                    <a:pt x="31699" y="46027"/>
                    <a:pt x="31430" y="46565"/>
                    <a:pt x="29816" y="46027"/>
                  </a:cubicBezTo>
                  <a:close/>
                </a:path>
              </a:pathLst>
            </a:custGeom>
            <a:solidFill>
              <a:srgbClr val="56032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3" name="Полилиния: фигура 3582">
              <a:extLst>
                <a:ext uri="{FF2B5EF4-FFF2-40B4-BE49-F238E27FC236}">
                  <a16:creationId xmlns:a16="http://schemas.microsoft.com/office/drawing/2014/main" id="{18620560-248A-0D03-DDDB-4FF4AF8A172B}"/>
                </a:ext>
              </a:extLst>
            </p:cNvPr>
            <p:cNvSpPr/>
            <p:nvPr/>
          </p:nvSpPr>
          <p:spPr>
            <a:xfrm>
              <a:off x="4820089" y="7440846"/>
              <a:ext cx="105487" cy="31552"/>
            </a:xfrm>
            <a:custGeom>
              <a:avLst/>
              <a:gdLst>
                <a:gd name="connsiteX0" fmla="*/ 102499 w 105487"/>
                <a:gd name="connsiteY0" fmla="*/ 30678 h 31552"/>
                <a:gd name="connsiteX1" fmla="*/ 74251 w 105487"/>
                <a:gd name="connsiteY1" fmla="*/ 19917 h 31552"/>
                <a:gd name="connsiteX2" fmla="*/ 74251 w 105487"/>
                <a:gd name="connsiteY2" fmla="*/ 19917 h 31552"/>
                <a:gd name="connsiteX3" fmla="*/ 47079 w 105487"/>
                <a:gd name="connsiteY3" fmla="*/ 12922 h 31552"/>
                <a:gd name="connsiteX4" fmla="*/ 16411 w 105487"/>
                <a:gd name="connsiteY4" fmla="*/ 5389 h 31552"/>
                <a:gd name="connsiteX5" fmla="*/ 0 w 105487"/>
                <a:gd name="connsiteY5" fmla="*/ 2161 h 31552"/>
                <a:gd name="connsiteX6" fmla="*/ 2959 w 105487"/>
                <a:gd name="connsiteY6" fmla="*/ 9 h 31552"/>
                <a:gd name="connsiteX7" fmla="*/ 58917 w 105487"/>
                <a:gd name="connsiteY7" fmla="*/ 9963 h 31552"/>
                <a:gd name="connsiteX8" fmla="*/ 81515 w 105487"/>
                <a:gd name="connsiteY8" fmla="*/ 16419 h 31552"/>
                <a:gd name="connsiteX9" fmla="*/ 105458 w 105487"/>
                <a:gd name="connsiteY9" fmla="*/ 29602 h 31552"/>
                <a:gd name="connsiteX10" fmla="*/ 102499 w 105487"/>
                <a:gd name="connsiteY10" fmla="*/ 30678 h 3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5487" h="31552">
                  <a:moveTo>
                    <a:pt x="102499" y="30678"/>
                  </a:moveTo>
                  <a:cubicBezTo>
                    <a:pt x="92814" y="27719"/>
                    <a:pt x="84743" y="20993"/>
                    <a:pt x="74251" y="19917"/>
                  </a:cubicBezTo>
                  <a:lnTo>
                    <a:pt x="74251" y="19917"/>
                  </a:lnTo>
                  <a:cubicBezTo>
                    <a:pt x="65373" y="17226"/>
                    <a:pt x="55957" y="15343"/>
                    <a:pt x="47079" y="12922"/>
                  </a:cubicBezTo>
                  <a:cubicBezTo>
                    <a:pt x="37394" y="8080"/>
                    <a:pt x="26903" y="7004"/>
                    <a:pt x="16411" y="5389"/>
                  </a:cubicBezTo>
                  <a:cubicBezTo>
                    <a:pt x="11030" y="4582"/>
                    <a:pt x="5111" y="4582"/>
                    <a:pt x="0" y="2161"/>
                  </a:cubicBezTo>
                  <a:cubicBezTo>
                    <a:pt x="269" y="-260"/>
                    <a:pt x="1883" y="9"/>
                    <a:pt x="2959" y="9"/>
                  </a:cubicBezTo>
                  <a:cubicBezTo>
                    <a:pt x="21791" y="2161"/>
                    <a:pt x="40623" y="4851"/>
                    <a:pt x="58917" y="9963"/>
                  </a:cubicBezTo>
                  <a:cubicBezTo>
                    <a:pt x="66449" y="12115"/>
                    <a:pt x="73982" y="14267"/>
                    <a:pt x="81515" y="16419"/>
                  </a:cubicBezTo>
                  <a:cubicBezTo>
                    <a:pt x="90393" y="19110"/>
                    <a:pt x="98194" y="23683"/>
                    <a:pt x="105458" y="29602"/>
                  </a:cubicBezTo>
                  <a:cubicBezTo>
                    <a:pt x="105727" y="32561"/>
                    <a:pt x="104113" y="31485"/>
                    <a:pt x="102499" y="30678"/>
                  </a:cubicBezTo>
                  <a:close/>
                </a:path>
              </a:pathLst>
            </a:custGeom>
            <a:solidFill>
              <a:srgbClr val="D8BD8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4" name="Полилиния: фигура 3583">
              <a:extLst>
                <a:ext uri="{FF2B5EF4-FFF2-40B4-BE49-F238E27FC236}">
                  <a16:creationId xmlns:a16="http://schemas.microsoft.com/office/drawing/2014/main" id="{408C739D-5DD1-2F02-8B44-A74550A57CD4}"/>
                </a:ext>
              </a:extLst>
            </p:cNvPr>
            <p:cNvSpPr/>
            <p:nvPr/>
          </p:nvSpPr>
          <p:spPr>
            <a:xfrm>
              <a:off x="4608905" y="7138827"/>
              <a:ext cx="71829" cy="15516"/>
            </a:xfrm>
            <a:custGeom>
              <a:avLst/>
              <a:gdLst>
                <a:gd name="connsiteX0" fmla="*/ 71830 w 71829"/>
                <a:gd name="connsiteY0" fmla="*/ 15517 h 15516"/>
                <a:gd name="connsiteX1" fmla="*/ 0 w 71829"/>
                <a:gd name="connsiteY1" fmla="*/ 6908 h 15516"/>
                <a:gd name="connsiteX2" fmla="*/ 64566 w 71829"/>
                <a:gd name="connsiteY2" fmla="*/ 8522 h 15516"/>
                <a:gd name="connsiteX3" fmla="*/ 71830 w 71829"/>
                <a:gd name="connsiteY3" fmla="*/ 15517 h 15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829" h="15516">
                  <a:moveTo>
                    <a:pt x="71830" y="15517"/>
                  </a:moveTo>
                  <a:cubicBezTo>
                    <a:pt x="48156" y="9598"/>
                    <a:pt x="24212" y="7177"/>
                    <a:pt x="0" y="6908"/>
                  </a:cubicBezTo>
                  <a:cubicBezTo>
                    <a:pt x="21791" y="-3315"/>
                    <a:pt x="43313" y="-1701"/>
                    <a:pt x="64566" y="8522"/>
                  </a:cubicBezTo>
                  <a:cubicBezTo>
                    <a:pt x="67794" y="9867"/>
                    <a:pt x="70754" y="11750"/>
                    <a:pt x="71830" y="15517"/>
                  </a:cubicBezTo>
                  <a:close/>
                </a:path>
              </a:pathLst>
            </a:custGeom>
            <a:solidFill>
              <a:srgbClr val="AB498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5" name="Полилиния: фигура 3584">
              <a:extLst>
                <a:ext uri="{FF2B5EF4-FFF2-40B4-BE49-F238E27FC236}">
                  <a16:creationId xmlns:a16="http://schemas.microsoft.com/office/drawing/2014/main" id="{2F211C56-5F87-C506-2366-0BE84D8718EF}"/>
                </a:ext>
              </a:extLst>
            </p:cNvPr>
            <p:cNvSpPr/>
            <p:nvPr/>
          </p:nvSpPr>
          <p:spPr>
            <a:xfrm>
              <a:off x="4598682" y="7561916"/>
              <a:ext cx="108013" cy="13451"/>
            </a:xfrm>
            <a:custGeom>
              <a:avLst/>
              <a:gdLst>
                <a:gd name="connsiteX0" fmla="*/ 75865 w 108013"/>
                <a:gd name="connsiteY0" fmla="*/ 13451 h 13451"/>
                <a:gd name="connsiteX1" fmla="*/ 69139 w 108013"/>
                <a:gd name="connsiteY1" fmla="*/ 11299 h 13451"/>
                <a:gd name="connsiteX2" fmla="*/ 8340 w 108013"/>
                <a:gd name="connsiteY2" fmla="*/ 2959 h 13451"/>
                <a:gd name="connsiteX3" fmla="*/ 0 w 108013"/>
                <a:gd name="connsiteY3" fmla="*/ 269 h 13451"/>
                <a:gd name="connsiteX4" fmla="*/ 57571 w 108013"/>
                <a:gd name="connsiteY4" fmla="*/ 5111 h 13451"/>
                <a:gd name="connsiteX5" fmla="*/ 107610 w 108013"/>
                <a:gd name="connsiteY5" fmla="*/ 0 h 13451"/>
                <a:gd name="connsiteX6" fmla="*/ 107610 w 108013"/>
                <a:gd name="connsiteY6" fmla="*/ 1614 h 13451"/>
                <a:gd name="connsiteX7" fmla="*/ 75865 w 108013"/>
                <a:gd name="connsiteY7" fmla="*/ 13451 h 1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8013" h="13451">
                  <a:moveTo>
                    <a:pt x="75865" y="13451"/>
                  </a:moveTo>
                  <a:cubicBezTo>
                    <a:pt x="74251" y="11030"/>
                    <a:pt x="71561" y="11568"/>
                    <a:pt x="69139" y="11299"/>
                  </a:cubicBezTo>
                  <a:cubicBezTo>
                    <a:pt x="48963" y="8609"/>
                    <a:pt x="28517" y="5650"/>
                    <a:pt x="8340" y="2959"/>
                  </a:cubicBezTo>
                  <a:cubicBezTo>
                    <a:pt x="5381" y="2421"/>
                    <a:pt x="2152" y="2959"/>
                    <a:pt x="0" y="269"/>
                  </a:cubicBezTo>
                  <a:cubicBezTo>
                    <a:pt x="19101" y="2959"/>
                    <a:pt x="38202" y="6726"/>
                    <a:pt x="57571" y="5111"/>
                  </a:cubicBezTo>
                  <a:cubicBezTo>
                    <a:pt x="74251" y="3766"/>
                    <a:pt x="91200" y="2959"/>
                    <a:pt x="107610" y="0"/>
                  </a:cubicBezTo>
                  <a:cubicBezTo>
                    <a:pt x="108148" y="538"/>
                    <a:pt x="108148" y="1076"/>
                    <a:pt x="107610" y="1614"/>
                  </a:cubicBezTo>
                  <a:cubicBezTo>
                    <a:pt x="97656" y="6995"/>
                    <a:pt x="87433" y="11837"/>
                    <a:pt x="75865" y="13451"/>
                  </a:cubicBezTo>
                  <a:close/>
                </a:path>
              </a:pathLst>
            </a:custGeom>
            <a:solidFill>
              <a:srgbClr val="AE4F8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6" name="Полилиния: фигура 3585">
              <a:extLst>
                <a:ext uri="{FF2B5EF4-FFF2-40B4-BE49-F238E27FC236}">
                  <a16:creationId xmlns:a16="http://schemas.microsoft.com/office/drawing/2014/main" id="{AD268C3D-3DD0-58EF-5457-12650810B00A}"/>
                </a:ext>
              </a:extLst>
            </p:cNvPr>
            <p:cNvSpPr/>
            <p:nvPr/>
          </p:nvSpPr>
          <p:spPr>
            <a:xfrm>
              <a:off x="4636883" y="7572947"/>
              <a:ext cx="87467" cy="24375"/>
            </a:xfrm>
            <a:custGeom>
              <a:avLst/>
              <a:gdLst>
                <a:gd name="connsiteX0" fmla="*/ 35242 w 87467"/>
                <a:gd name="connsiteY0" fmla="*/ 20446 h 24375"/>
                <a:gd name="connsiteX1" fmla="*/ 0 w 87467"/>
                <a:gd name="connsiteY1" fmla="*/ 23943 h 24375"/>
                <a:gd name="connsiteX2" fmla="*/ 54612 w 87467"/>
                <a:gd name="connsiteY2" fmla="*/ 12106 h 24375"/>
                <a:gd name="connsiteX3" fmla="*/ 86357 w 87467"/>
                <a:gd name="connsiteY3" fmla="*/ 0 h 24375"/>
                <a:gd name="connsiteX4" fmla="*/ 87433 w 87467"/>
                <a:gd name="connsiteY4" fmla="*/ 4573 h 24375"/>
                <a:gd name="connsiteX5" fmla="*/ 84474 w 87467"/>
                <a:gd name="connsiteY5" fmla="*/ 8878 h 24375"/>
                <a:gd name="connsiteX6" fmla="*/ 48425 w 87467"/>
                <a:gd name="connsiteY6" fmla="*/ 20446 h 24375"/>
                <a:gd name="connsiteX7" fmla="*/ 35242 w 87467"/>
                <a:gd name="connsiteY7" fmla="*/ 20446 h 24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7467" h="24375">
                  <a:moveTo>
                    <a:pt x="35242" y="20446"/>
                  </a:moveTo>
                  <a:cubicBezTo>
                    <a:pt x="23405" y="20984"/>
                    <a:pt x="12106" y="25826"/>
                    <a:pt x="0" y="23943"/>
                  </a:cubicBezTo>
                  <a:cubicBezTo>
                    <a:pt x="18025" y="19370"/>
                    <a:pt x="36587" y="17487"/>
                    <a:pt x="54612" y="12106"/>
                  </a:cubicBezTo>
                  <a:cubicBezTo>
                    <a:pt x="65642" y="8878"/>
                    <a:pt x="75596" y="3766"/>
                    <a:pt x="86357" y="0"/>
                  </a:cubicBezTo>
                  <a:cubicBezTo>
                    <a:pt x="87702" y="1345"/>
                    <a:pt x="85550" y="3497"/>
                    <a:pt x="87433" y="4573"/>
                  </a:cubicBezTo>
                  <a:cubicBezTo>
                    <a:pt x="87702" y="6726"/>
                    <a:pt x="86357" y="8340"/>
                    <a:pt x="84474" y="8878"/>
                  </a:cubicBezTo>
                  <a:cubicBezTo>
                    <a:pt x="72637" y="12913"/>
                    <a:pt x="61338" y="19101"/>
                    <a:pt x="48425" y="20446"/>
                  </a:cubicBezTo>
                  <a:cubicBezTo>
                    <a:pt x="44120" y="19639"/>
                    <a:pt x="39547" y="21253"/>
                    <a:pt x="35242" y="20446"/>
                  </a:cubicBezTo>
                  <a:close/>
                </a:path>
              </a:pathLst>
            </a:custGeom>
            <a:solidFill>
              <a:srgbClr val="AE4E8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7" name="Полилиния: фигура 3586">
              <a:extLst>
                <a:ext uri="{FF2B5EF4-FFF2-40B4-BE49-F238E27FC236}">
                  <a16:creationId xmlns:a16="http://schemas.microsoft.com/office/drawing/2014/main" id="{B3BBCCA7-0A63-0322-653F-7FD5ED02C51D}"/>
                </a:ext>
              </a:extLst>
            </p:cNvPr>
            <p:cNvSpPr/>
            <p:nvPr/>
          </p:nvSpPr>
          <p:spPr>
            <a:xfrm>
              <a:off x="4888828" y="7260339"/>
              <a:ext cx="34609" cy="45465"/>
            </a:xfrm>
            <a:custGeom>
              <a:avLst/>
              <a:gdLst>
                <a:gd name="connsiteX0" fmla="*/ 33491 w 34609"/>
                <a:gd name="connsiteY0" fmla="*/ 45465 h 45465"/>
                <a:gd name="connsiteX1" fmla="*/ 28110 w 34609"/>
                <a:gd name="connsiteY1" fmla="*/ 37933 h 45465"/>
                <a:gd name="connsiteX2" fmla="*/ 7395 w 34609"/>
                <a:gd name="connsiteY2" fmla="*/ 10492 h 45465"/>
                <a:gd name="connsiteX3" fmla="*/ 2822 w 34609"/>
                <a:gd name="connsiteY3" fmla="*/ 4843 h 45465"/>
                <a:gd name="connsiteX4" fmla="*/ 401 w 34609"/>
                <a:gd name="connsiteY4" fmla="*/ 1076 h 45465"/>
                <a:gd name="connsiteX5" fmla="*/ 3898 w 34609"/>
                <a:gd name="connsiteY5" fmla="*/ 0 h 45465"/>
                <a:gd name="connsiteX6" fmla="*/ 18425 w 34609"/>
                <a:gd name="connsiteY6" fmla="*/ 10761 h 45465"/>
                <a:gd name="connsiteX7" fmla="*/ 33491 w 34609"/>
                <a:gd name="connsiteY7" fmla="*/ 45465 h 45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609" h="45465">
                  <a:moveTo>
                    <a:pt x="33491" y="45465"/>
                  </a:moveTo>
                  <a:cubicBezTo>
                    <a:pt x="29186" y="44658"/>
                    <a:pt x="29186" y="40892"/>
                    <a:pt x="28110" y="37933"/>
                  </a:cubicBezTo>
                  <a:cubicBezTo>
                    <a:pt x="23806" y="26634"/>
                    <a:pt x="13852" y="19908"/>
                    <a:pt x="7395" y="10492"/>
                  </a:cubicBezTo>
                  <a:cubicBezTo>
                    <a:pt x="6050" y="8609"/>
                    <a:pt x="4436" y="6726"/>
                    <a:pt x="2822" y="4843"/>
                  </a:cubicBezTo>
                  <a:cubicBezTo>
                    <a:pt x="2553" y="3228"/>
                    <a:pt x="-1213" y="4035"/>
                    <a:pt x="401" y="1076"/>
                  </a:cubicBezTo>
                  <a:cubicBezTo>
                    <a:pt x="1746" y="1345"/>
                    <a:pt x="3091" y="1076"/>
                    <a:pt x="3898" y="0"/>
                  </a:cubicBezTo>
                  <a:cubicBezTo>
                    <a:pt x="7664" y="5112"/>
                    <a:pt x="11969" y="8609"/>
                    <a:pt x="18425" y="10761"/>
                  </a:cubicBezTo>
                  <a:cubicBezTo>
                    <a:pt x="31339" y="14258"/>
                    <a:pt x="37257" y="29593"/>
                    <a:pt x="33491" y="45465"/>
                  </a:cubicBezTo>
                  <a:close/>
                </a:path>
              </a:pathLst>
            </a:custGeom>
            <a:solidFill>
              <a:srgbClr val="5E0C3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8" name="Полилиния: фигура 3587">
              <a:extLst>
                <a:ext uri="{FF2B5EF4-FFF2-40B4-BE49-F238E27FC236}">
                  <a16:creationId xmlns:a16="http://schemas.microsoft.com/office/drawing/2014/main" id="{779F26E8-C081-2CE7-FE35-18688C1B30C2}"/>
                </a:ext>
              </a:extLst>
            </p:cNvPr>
            <p:cNvSpPr/>
            <p:nvPr/>
          </p:nvSpPr>
          <p:spPr>
            <a:xfrm>
              <a:off x="4809995" y="7413212"/>
              <a:ext cx="31313" cy="18566"/>
            </a:xfrm>
            <a:custGeom>
              <a:avLst/>
              <a:gdLst>
                <a:gd name="connsiteX0" fmla="*/ 947 w 31313"/>
                <a:gd name="connsiteY0" fmla="*/ 16075 h 18566"/>
                <a:gd name="connsiteX1" fmla="*/ 947 w 31313"/>
                <a:gd name="connsiteY1" fmla="*/ 2893 h 18566"/>
                <a:gd name="connsiteX2" fmla="*/ 17089 w 31313"/>
                <a:gd name="connsiteY2" fmla="*/ 3969 h 18566"/>
                <a:gd name="connsiteX3" fmla="*/ 30002 w 31313"/>
                <a:gd name="connsiteY3" fmla="*/ 203 h 18566"/>
                <a:gd name="connsiteX4" fmla="*/ 30809 w 31313"/>
                <a:gd name="connsiteY4" fmla="*/ 5045 h 18566"/>
                <a:gd name="connsiteX5" fmla="*/ 21662 w 31313"/>
                <a:gd name="connsiteY5" fmla="*/ 18227 h 18566"/>
                <a:gd name="connsiteX6" fmla="*/ 947 w 31313"/>
                <a:gd name="connsiteY6" fmla="*/ 16075 h 18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13" h="18566">
                  <a:moveTo>
                    <a:pt x="947" y="16075"/>
                  </a:moveTo>
                  <a:cubicBezTo>
                    <a:pt x="2292" y="11502"/>
                    <a:pt x="-1743" y="7197"/>
                    <a:pt x="947" y="2893"/>
                  </a:cubicBezTo>
                  <a:cubicBezTo>
                    <a:pt x="6328" y="3969"/>
                    <a:pt x="11170" y="9080"/>
                    <a:pt x="17089" y="3969"/>
                  </a:cubicBezTo>
                  <a:cubicBezTo>
                    <a:pt x="21393" y="2624"/>
                    <a:pt x="24890" y="-874"/>
                    <a:pt x="30002" y="203"/>
                  </a:cubicBezTo>
                  <a:cubicBezTo>
                    <a:pt x="30271" y="1817"/>
                    <a:pt x="30540" y="3431"/>
                    <a:pt x="30809" y="5045"/>
                  </a:cubicBezTo>
                  <a:cubicBezTo>
                    <a:pt x="32154" y="14999"/>
                    <a:pt x="31347" y="16882"/>
                    <a:pt x="21662" y="18227"/>
                  </a:cubicBezTo>
                  <a:cubicBezTo>
                    <a:pt x="14668" y="18765"/>
                    <a:pt x="7673" y="19034"/>
                    <a:pt x="947" y="16075"/>
                  </a:cubicBezTo>
                  <a:close/>
                </a:path>
              </a:pathLst>
            </a:custGeom>
            <a:solidFill>
              <a:srgbClr val="5807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89" name="Полилиния: фигура 3588">
              <a:extLst>
                <a:ext uri="{FF2B5EF4-FFF2-40B4-BE49-F238E27FC236}">
                  <a16:creationId xmlns:a16="http://schemas.microsoft.com/office/drawing/2014/main" id="{8CB8C0F8-9DE1-1867-2A3E-DC30F4007145}"/>
                </a:ext>
              </a:extLst>
            </p:cNvPr>
            <p:cNvSpPr/>
            <p:nvPr/>
          </p:nvSpPr>
          <p:spPr>
            <a:xfrm>
              <a:off x="4921243" y="7411800"/>
              <a:ext cx="18553" cy="41446"/>
            </a:xfrm>
            <a:custGeom>
              <a:avLst/>
              <a:gdLst>
                <a:gd name="connsiteX0" fmla="*/ 0 w 18553"/>
                <a:gd name="connsiteY0" fmla="*/ 33090 h 41446"/>
                <a:gd name="connsiteX1" fmla="*/ 8340 w 18553"/>
                <a:gd name="connsiteY1" fmla="*/ 10761 h 41446"/>
                <a:gd name="connsiteX2" fmla="*/ 12644 w 18553"/>
                <a:gd name="connsiteY2" fmla="*/ 0 h 41446"/>
                <a:gd name="connsiteX3" fmla="*/ 17487 w 18553"/>
                <a:gd name="connsiteY3" fmla="*/ 32014 h 41446"/>
                <a:gd name="connsiteX4" fmla="*/ 17756 w 18553"/>
                <a:gd name="connsiteY4" fmla="*/ 40354 h 41446"/>
                <a:gd name="connsiteX5" fmla="*/ 8878 w 18553"/>
                <a:gd name="connsiteY5" fmla="*/ 38740 h 41446"/>
                <a:gd name="connsiteX6" fmla="*/ 0 w 18553"/>
                <a:gd name="connsiteY6" fmla="*/ 33090 h 41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553" h="41446">
                  <a:moveTo>
                    <a:pt x="0" y="33090"/>
                  </a:moveTo>
                  <a:cubicBezTo>
                    <a:pt x="2690" y="25826"/>
                    <a:pt x="6995" y="18832"/>
                    <a:pt x="8340" y="10761"/>
                  </a:cubicBezTo>
                  <a:cubicBezTo>
                    <a:pt x="11299" y="7802"/>
                    <a:pt x="9416" y="2959"/>
                    <a:pt x="12644" y="0"/>
                  </a:cubicBezTo>
                  <a:cubicBezTo>
                    <a:pt x="13451" y="10761"/>
                    <a:pt x="13182" y="21522"/>
                    <a:pt x="17487" y="32014"/>
                  </a:cubicBezTo>
                  <a:cubicBezTo>
                    <a:pt x="18563" y="34435"/>
                    <a:pt x="19101" y="39009"/>
                    <a:pt x="17756" y="40354"/>
                  </a:cubicBezTo>
                  <a:cubicBezTo>
                    <a:pt x="15334" y="43044"/>
                    <a:pt x="11837" y="40085"/>
                    <a:pt x="8878" y="38740"/>
                  </a:cubicBezTo>
                  <a:cubicBezTo>
                    <a:pt x="5650" y="37125"/>
                    <a:pt x="2152" y="36049"/>
                    <a:pt x="0" y="33090"/>
                  </a:cubicBezTo>
                  <a:close/>
                </a:path>
              </a:pathLst>
            </a:custGeom>
            <a:solidFill>
              <a:srgbClr val="5A08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0" name="Полилиния: фигура 3589">
              <a:extLst>
                <a:ext uri="{FF2B5EF4-FFF2-40B4-BE49-F238E27FC236}">
                  <a16:creationId xmlns:a16="http://schemas.microsoft.com/office/drawing/2014/main" id="{3EFC9DD1-1260-AE9F-DE07-DC4826C6D48F}"/>
                </a:ext>
              </a:extLst>
            </p:cNvPr>
            <p:cNvSpPr/>
            <p:nvPr/>
          </p:nvSpPr>
          <p:spPr>
            <a:xfrm>
              <a:off x="4826707" y="7378979"/>
              <a:ext cx="17056" cy="39277"/>
            </a:xfrm>
            <a:custGeom>
              <a:avLst/>
              <a:gdLst>
                <a:gd name="connsiteX0" fmla="*/ 13021 w 17056"/>
                <a:gd name="connsiteY0" fmla="*/ 34435 h 39277"/>
                <a:gd name="connsiteX1" fmla="*/ 646 w 17056"/>
                <a:gd name="connsiteY1" fmla="*/ 39278 h 39277"/>
                <a:gd name="connsiteX2" fmla="*/ 5488 w 17056"/>
                <a:gd name="connsiteY2" fmla="*/ 16949 h 39277"/>
                <a:gd name="connsiteX3" fmla="*/ 8448 w 17056"/>
                <a:gd name="connsiteY3" fmla="*/ 16949 h 39277"/>
                <a:gd name="connsiteX4" fmla="*/ 7910 w 17056"/>
                <a:gd name="connsiteY4" fmla="*/ 0 h 39277"/>
                <a:gd name="connsiteX5" fmla="*/ 17057 w 17056"/>
                <a:gd name="connsiteY5" fmla="*/ 5381 h 39277"/>
                <a:gd name="connsiteX6" fmla="*/ 13021 w 17056"/>
                <a:gd name="connsiteY6" fmla="*/ 34435 h 39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56" h="39277">
                  <a:moveTo>
                    <a:pt x="13021" y="34435"/>
                  </a:moveTo>
                  <a:cubicBezTo>
                    <a:pt x="8986" y="36049"/>
                    <a:pt x="4681" y="37664"/>
                    <a:pt x="646" y="39278"/>
                  </a:cubicBezTo>
                  <a:cubicBezTo>
                    <a:pt x="-1237" y="30938"/>
                    <a:pt x="1184" y="23674"/>
                    <a:pt x="5488" y="16949"/>
                  </a:cubicBezTo>
                  <a:cubicBezTo>
                    <a:pt x="8179" y="18563"/>
                    <a:pt x="8448" y="18563"/>
                    <a:pt x="8448" y="16949"/>
                  </a:cubicBezTo>
                  <a:cubicBezTo>
                    <a:pt x="8179" y="11299"/>
                    <a:pt x="8179" y="5650"/>
                    <a:pt x="7910" y="0"/>
                  </a:cubicBezTo>
                  <a:cubicBezTo>
                    <a:pt x="12483" y="0"/>
                    <a:pt x="13021" y="5111"/>
                    <a:pt x="17057" y="5381"/>
                  </a:cubicBezTo>
                  <a:cubicBezTo>
                    <a:pt x="15711" y="14796"/>
                    <a:pt x="14366" y="24750"/>
                    <a:pt x="13021" y="34435"/>
                  </a:cubicBezTo>
                  <a:close/>
                </a:path>
              </a:pathLst>
            </a:custGeom>
            <a:solidFill>
              <a:srgbClr val="A7468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1" name="Полилиния: фигура 3590">
              <a:extLst>
                <a:ext uri="{FF2B5EF4-FFF2-40B4-BE49-F238E27FC236}">
                  <a16:creationId xmlns:a16="http://schemas.microsoft.com/office/drawing/2014/main" id="{310D73A1-8A28-D165-FDD5-D68BAD2BF557}"/>
                </a:ext>
              </a:extLst>
            </p:cNvPr>
            <p:cNvSpPr/>
            <p:nvPr/>
          </p:nvSpPr>
          <p:spPr>
            <a:xfrm>
              <a:off x="4893780" y="7376020"/>
              <a:ext cx="14979" cy="36856"/>
            </a:xfrm>
            <a:custGeom>
              <a:avLst/>
              <a:gdLst>
                <a:gd name="connsiteX0" fmla="*/ 22 w 14979"/>
                <a:gd name="connsiteY0" fmla="*/ 16949 h 36856"/>
                <a:gd name="connsiteX1" fmla="*/ 2443 w 14979"/>
                <a:gd name="connsiteY1" fmla="*/ 269 h 36856"/>
                <a:gd name="connsiteX2" fmla="*/ 4865 w 14979"/>
                <a:gd name="connsiteY2" fmla="*/ 0 h 36856"/>
                <a:gd name="connsiteX3" fmla="*/ 14550 w 14979"/>
                <a:gd name="connsiteY3" fmla="*/ 32552 h 36856"/>
                <a:gd name="connsiteX4" fmla="*/ 12666 w 14979"/>
                <a:gd name="connsiteY4" fmla="*/ 36856 h 36856"/>
                <a:gd name="connsiteX5" fmla="*/ 22 w 14979"/>
                <a:gd name="connsiteY5" fmla="*/ 16949 h 36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79" h="36856">
                  <a:moveTo>
                    <a:pt x="22" y="16949"/>
                  </a:moveTo>
                  <a:cubicBezTo>
                    <a:pt x="829" y="11299"/>
                    <a:pt x="1636" y="5919"/>
                    <a:pt x="2443" y="269"/>
                  </a:cubicBezTo>
                  <a:cubicBezTo>
                    <a:pt x="3250" y="269"/>
                    <a:pt x="4058" y="0"/>
                    <a:pt x="4865" y="0"/>
                  </a:cubicBezTo>
                  <a:cubicBezTo>
                    <a:pt x="6479" y="11299"/>
                    <a:pt x="17240" y="19639"/>
                    <a:pt x="14550" y="32552"/>
                  </a:cubicBezTo>
                  <a:cubicBezTo>
                    <a:pt x="14281" y="34166"/>
                    <a:pt x="14011" y="35780"/>
                    <a:pt x="12666" y="36856"/>
                  </a:cubicBezTo>
                  <a:cubicBezTo>
                    <a:pt x="8900" y="29593"/>
                    <a:pt x="-516" y="26365"/>
                    <a:pt x="22" y="16949"/>
                  </a:cubicBezTo>
                  <a:close/>
                </a:path>
              </a:pathLst>
            </a:custGeom>
            <a:solidFill>
              <a:srgbClr val="600E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2" name="Полилиния: фигура 3591">
              <a:extLst>
                <a:ext uri="{FF2B5EF4-FFF2-40B4-BE49-F238E27FC236}">
                  <a16:creationId xmlns:a16="http://schemas.microsoft.com/office/drawing/2014/main" id="{565673F7-8170-8AF5-5EDE-45C8F540E903}"/>
                </a:ext>
              </a:extLst>
            </p:cNvPr>
            <p:cNvSpPr/>
            <p:nvPr/>
          </p:nvSpPr>
          <p:spPr>
            <a:xfrm>
              <a:off x="4486626" y="7535561"/>
              <a:ext cx="59058" cy="41420"/>
            </a:xfrm>
            <a:custGeom>
              <a:avLst/>
              <a:gdLst>
                <a:gd name="connsiteX0" fmla="*/ 59058 w 59058"/>
                <a:gd name="connsiteY0" fmla="*/ 41421 h 41420"/>
                <a:gd name="connsiteX1" fmla="*/ 17897 w 59058"/>
                <a:gd name="connsiteY1" fmla="*/ 26086 h 41420"/>
                <a:gd name="connsiteX2" fmla="*/ 6598 w 59058"/>
                <a:gd name="connsiteY2" fmla="*/ 21513 h 41420"/>
                <a:gd name="connsiteX3" fmla="*/ 141 w 59058"/>
                <a:gd name="connsiteY3" fmla="*/ 3488 h 41420"/>
                <a:gd name="connsiteX4" fmla="*/ 2025 w 59058"/>
                <a:gd name="connsiteY4" fmla="*/ 260 h 41420"/>
                <a:gd name="connsiteX5" fmla="*/ 4446 w 59058"/>
                <a:gd name="connsiteY5" fmla="*/ 1336 h 41420"/>
                <a:gd name="connsiteX6" fmla="*/ 35384 w 59058"/>
                <a:gd name="connsiteY6" fmla="*/ 29315 h 41420"/>
                <a:gd name="connsiteX7" fmla="*/ 53408 w 59058"/>
                <a:gd name="connsiteY7" fmla="*/ 37385 h 41420"/>
                <a:gd name="connsiteX8" fmla="*/ 59058 w 59058"/>
                <a:gd name="connsiteY8" fmla="*/ 41421 h 41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058" h="41420">
                  <a:moveTo>
                    <a:pt x="59058" y="41421"/>
                  </a:moveTo>
                  <a:cubicBezTo>
                    <a:pt x="45338" y="36309"/>
                    <a:pt x="31348" y="32274"/>
                    <a:pt x="17897" y="26086"/>
                  </a:cubicBezTo>
                  <a:cubicBezTo>
                    <a:pt x="14131" y="24741"/>
                    <a:pt x="10364" y="23127"/>
                    <a:pt x="6598" y="21513"/>
                  </a:cubicBezTo>
                  <a:cubicBezTo>
                    <a:pt x="2025" y="16401"/>
                    <a:pt x="2832" y="9407"/>
                    <a:pt x="141" y="3488"/>
                  </a:cubicBezTo>
                  <a:cubicBezTo>
                    <a:pt x="-397" y="2143"/>
                    <a:pt x="680" y="798"/>
                    <a:pt x="2025" y="260"/>
                  </a:cubicBezTo>
                  <a:cubicBezTo>
                    <a:pt x="3101" y="-278"/>
                    <a:pt x="4177" y="-9"/>
                    <a:pt x="4446" y="1336"/>
                  </a:cubicBezTo>
                  <a:cubicBezTo>
                    <a:pt x="7674" y="18554"/>
                    <a:pt x="22202" y="23127"/>
                    <a:pt x="35384" y="29315"/>
                  </a:cubicBezTo>
                  <a:cubicBezTo>
                    <a:pt x="41302" y="32005"/>
                    <a:pt x="47221" y="34695"/>
                    <a:pt x="53408" y="37385"/>
                  </a:cubicBezTo>
                  <a:cubicBezTo>
                    <a:pt x="55561" y="38192"/>
                    <a:pt x="57982" y="38999"/>
                    <a:pt x="59058" y="41421"/>
                  </a:cubicBezTo>
                  <a:close/>
                </a:path>
              </a:pathLst>
            </a:custGeom>
            <a:solidFill>
              <a:srgbClr val="AF538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3" name="Полилиния: фигура 3592">
              <a:extLst>
                <a:ext uri="{FF2B5EF4-FFF2-40B4-BE49-F238E27FC236}">
                  <a16:creationId xmlns:a16="http://schemas.microsoft.com/office/drawing/2014/main" id="{B0F7BE94-E921-C63C-4E19-9AF47BE7909D}"/>
                </a:ext>
              </a:extLst>
            </p:cNvPr>
            <p:cNvSpPr/>
            <p:nvPr/>
          </p:nvSpPr>
          <p:spPr>
            <a:xfrm>
              <a:off x="4544877" y="7412338"/>
              <a:ext cx="28785" cy="21791"/>
            </a:xfrm>
            <a:custGeom>
              <a:avLst/>
              <a:gdLst>
                <a:gd name="connsiteX0" fmla="*/ 26633 w 28785"/>
                <a:gd name="connsiteY0" fmla="*/ 0 h 21791"/>
                <a:gd name="connsiteX1" fmla="*/ 28786 w 28785"/>
                <a:gd name="connsiteY1" fmla="*/ 21791 h 21791"/>
                <a:gd name="connsiteX2" fmla="*/ 0 w 28785"/>
                <a:gd name="connsiteY2" fmla="*/ 1345 h 21791"/>
                <a:gd name="connsiteX3" fmla="*/ 26633 w 28785"/>
                <a:gd name="connsiteY3" fmla="*/ 0 h 21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85" h="21791">
                  <a:moveTo>
                    <a:pt x="26633" y="0"/>
                  </a:moveTo>
                  <a:cubicBezTo>
                    <a:pt x="25557" y="7533"/>
                    <a:pt x="27979" y="14527"/>
                    <a:pt x="28786" y="21791"/>
                  </a:cubicBezTo>
                  <a:cubicBezTo>
                    <a:pt x="20446" y="13182"/>
                    <a:pt x="11030" y="6457"/>
                    <a:pt x="0" y="1345"/>
                  </a:cubicBezTo>
                  <a:cubicBezTo>
                    <a:pt x="9147" y="0"/>
                    <a:pt x="18025" y="4573"/>
                    <a:pt x="26633" y="0"/>
                  </a:cubicBezTo>
                  <a:close/>
                </a:path>
              </a:pathLst>
            </a:custGeom>
            <a:solidFill>
              <a:srgbClr val="AF528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4" name="Полилиния: фигура 3593">
              <a:extLst>
                <a:ext uri="{FF2B5EF4-FFF2-40B4-BE49-F238E27FC236}">
                  <a16:creationId xmlns:a16="http://schemas.microsoft.com/office/drawing/2014/main" id="{BD20EB91-7659-ED1E-FB3A-1252534792D6}"/>
                </a:ext>
              </a:extLst>
            </p:cNvPr>
            <p:cNvSpPr/>
            <p:nvPr/>
          </p:nvSpPr>
          <p:spPr>
            <a:xfrm>
              <a:off x="4591956" y="7477577"/>
              <a:ext cx="44658" cy="40389"/>
            </a:xfrm>
            <a:custGeom>
              <a:avLst/>
              <a:gdLst>
                <a:gd name="connsiteX0" fmla="*/ 41161 w 44658"/>
                <a:gd name="connsiteY0" fmla="*/ 39412 h 40389"/>
                <a:gd name="connsiteX1" fmla="*/ 0 w 44658"/>
                <a:gd name="connsiteY1" fmla="*/ 404 h 40389"/>
                <a:gd name="connsiteX2" fmla="*/ 2421 w 44658"/>
                <a:gd name="connsiteY2" fmla="*/ 404 h 40389"/>
                <a:gd name="connsiteX3" fmla="*/ 44658 w 44658"/>
                <a:gd name="connsiteY3" fmla="*/ 38336 h 40389"/>
                <a:gd name="connsiteX4" fmla="*/ 41161 w 44658"/>
                <a:gd name="connsiteY4" fmla="*/ 39412 h 4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658" h="40389">
                  <a:moveTo>
                    <a:pt x="41161" y="39412"/>
                  </a:moveTo>
                  <a:cubicBezTo>
                    <a:pt x="23405" y="30803"/>
                    <a:pt x="9954" y="17352"/>
                    <a:pt x="0" y="404"/>
                  </a:cubicBezTo>
                  <a:cubicBezTo>
                    <a:pt x="807" y="-135"/>
                    <a:pt x="1614" y="-135"/>
                    <a:pt x="2421" y="404"/>
                  </a:cubicBezTo>
                  <a:cubicBezTo>
                    <a:pt x="16142" y="13317"/>
                    <a:pt x="28248" y="28113"/>
                    <a:pt x="44658" y="38336"/>
                  </a:cubicBezTo>
                  <a:cubicBezTo>
                    <a:pt x="44389" y="41295"/>
                    <a:pt x="42775" y="40488"/>
                    <a:pt x="41161" y="39412"/>
                  </a:cubicBezTo>
                  <a:close/>
                </a:path>
              </a:pathLst>
            </a:custGeom>
            <a:solidFill>
              <a:srgbClr val="6111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5" name="Полилиния: фигура 3594">
              <a:extLst>
                <a:ext uri="{FF2B5EF4-FFF2-40B4-BE49-F238E27FC236}">
                  <a16:creationId xmlns:a16="http://schemas.microsoft.com/office/drawing/2014/main" id="{78C75CEB-6B64-5004-C948-75F831DBC123}"/>
                </a:ext>
              </a:extLst>
            </p:cNvPr>
            <p:cNvSpPr/>
            <p:nvPr/>
          </p:nvSpPr>
          <p:spPr>
            <a:xfrm>
              <a:off x="4928078" y="7345082"/>
              <a:ext cx="6587" cy="31206"/>
            </a:xfrm>
            <a:custGeom>
              <a:avLst/>
              <a:gdLst>
                <a:gd name="connsiteX0" fmla="*/ 1236 w 6587"/>
                <a:gd name="connsiteY0" fmla="*/ 31207 h 31206"/>
                <a:gd name="connsiteX1" fmla="*/ 2043 w 6587"/>
                <a:gd name="connsiteY1" fmla="*/ 0 h 31206"/>
                <a:gd name="connsiteX2" fmla="*/ 1236 w 6587"/>
                <a:gd name="connsiteY2" fmla="*/ 31207 h 31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87" h="31206">
                  <a:moveTo>
                    <a:pt x="1236" y="31207"/>
                  </a:moveTo>
                  <a:cubicBezTo>
                    <a:pt x="-647" y="20715"/>
                    <a:pt x="-378" y="10492"/>
                    <a:pt x="2043" y="0"/>
                  </a:cubicBezTo>
                  <a:cubicBezTo>
                    <a:pt x="8231" y="10492"/>
                    <a:pt x="8231" y="20984"/>
                    <a:pt x="1236" y="31207"/>
                  </a:cubicBezTo>
                  <a:close/>
                </a:path>
              </a:pathLst>
            </a:custGeom>
            <a:solidFill>
              <a:srgbClr val="61113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6" name="Полилиния: фигура 3595">
              <a:extLst>
                <a:ext uri="{FF2B5EF4-FFF2-40B4-BE49-F238E27FC236}">
                  <a16:creationId xmlns:a16="http://schemas.microsoft.com/office/drawing/2014/main" id="{E6CF299F-8D75-E677-EBC4-3A88F28208AC}"/>
                </a:ext>
              </a:extLst>
            </p:cNvPr>
            <p:cNvSpPr/>
            <p:nvPr/>
          </p:nvSpPr>
          <p:spPr>
            <a:xfrm>
              <a:off x="4874765" y="7402116"/>
              <a:ext cx="10966" cy="20376"/>
            </a:xfrm>
            <a:custGeom>
              <a:avLst/>
              <a:gdLst>
                <a:gd name="connsiteX0" fmla="*/ 2089 w 10966"/>
                <a:gd name="connsiteY0" fmla="*/ 19639 h 20376"/>
                <a:gd name="connsiteX1" fmla="*/ 3165 w 10966"/>
                <a:gd name="connsiteY1" fmla="*/ 0 h 20376"/>
                <a:gd name="connsiteX2" fmla="*/ 10967 w 10966"/>
                <a:gd name="connsiteY2" fmla="*/ 19908 h 20376"/>
                <a:gd name="connsiteX3" fmla="*/ 2089 w 10966"/>
                <a:gd name="connsiteY3" fmla="*/ 19639 h 2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966" h="20376">
                  <a:moveTo>
                    <a:pt x="2089" y="19639"/>
                  </a:moveTo>
                  <a:cubicBezTo>
                    <a:pt x="-63" y="12913"/>
                    <a:pt x="-1678" y="6188"/>
                    <a:pt x="3165" y="0"/>
                  </a:cubicBezTo>
                  <a:cubicBezTo>
                    <a:pt x="7469" y="5919"/>
                    <a:pt x="8545" y="13182"/>
                    <a:pt x="10967" y="19908"/>
                  </a:cubicBezTo>
                  <a:cubicBezTo>
                    <a:pt x="7469" y="20984"/>
                    <a:pt x="4779" y="19908"/>
                    <a:pt x="2089" y="19639"/>
                  </a:cubicBezTo>
                  <a:close/>
                </a:path>
              </a:pathLst>
            </a:custGeom>
            <a:solidFill>
              <a:srgbClr val="6312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7" name="Полилиния: фигура 3596">
              <a:extLst>
                <a:ext uri="{FF2B5EF4-FFF2-40B4-BE49-F238E27FC236}">
                  <a16:creationId xmlns:a16="http://schemas.microsoft.com/office/drawing/2014/main" id="{5F38BEA9-5F26-2B37-7819-EA782DB72775}"/>
                </a:ext>
              </a:extLst>
            </p:cNvPr>
            <p:cNvSpPr/>
            <p:nvPr/>
          </p:nvSpPr>
          <p:spPr>
            <a:xfrm>
              <a:off x="4872429" y="7280516"/>
              <a:ext cx="20046" cy="39277"/>
            </a:xfrm>
            <a:custGeom>
              <a:avLst/>
              <a:gdLst>
                <a:gd name="connsiteX0" fmla="*/ 20028 w 20046"/>
                <a:gd name="connsiteY0" fmla="*/ 39278 h 39277"/>
                <a:gd name="connsiteX1" fmla="*/ 18145 w 20046"/>
                <a:gd name="connsiteY1" fmla="*/ 39009 h 39277"/>
                <a:gd name="connsiteX2" fmla="*/ 120 w 20046"/>
                <a:gd name="connsiteY2" fmla="*/ 3497 h 39277"/>
                <a:gd name="connsiteX3" fmla="*/ 2542 w 20046"/>
                <a:gd name="connsiteY3" fmla="*/ 0 h 39277"/>
                <a:gd name="connsiteX4" fmla="*/ 3349 w 20046"/>
                <a:gd name="connsiteY4" fmla="*/ 269 h 39277"/>
                <a:gd name="connsiteX5" fmla="*/ 20028 w 20046"/>
                <a:gd name="connsiteY5" fmla="*/ 39278 h 39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046" h="39277">
                  <a:moveTo>
                    <a:pt x="20028" y="39278"/>
                  </a:moveTo>
                  <a:cubicBezTo>
                    <a:pt x="19490" y="39278"/>
                    <a:pt x="18683" y="39278"/>
                    <a:pt x="18145" y="39009"/>
                  </a:cubicBezTo>
                  <a:cubicBezTo>
                    <a:pt x="12227" y="27172"/>
                    <a:pt x="6039" y="15334"/>
                    <a:pt x="120" y="3497"/>
                  </a:cubicBezTo>
                  <a:cubicBezTo>
                    <a:pt x="-418" y="1345"/>
                    <a:pt x="928" y="538"/>
                    <a:pt x="2542" y="0"/>
                  </a:cubicBezTo>
                  <a:cubicBezTo>
                    <a:pt x="2811" y="0"/>
                    <a:pt x="3080" y="0"/>
                    <a:pt x="3349" y="269"/>
                  </a:cubicBezTo>
                  <a:cubicBezTo>
                    <a:pt x="8729" y="4573"/>
                    <a:pt x="20566" y="32283"/>
                    <a:pt x="20028" y="39278"/>
                  </a:cubicBezTo>
                  <a:close/>
                </a:path>
              </a:pathLst>
            </a:custGeom>
            <a:solidFill>
              <a:srgbClr val="83305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8" name="Полилиния: фигура 3597">
              <a:extLst>
                <a:ext uri="{FF2B5EF4-FFF2-40B4-BE49-F238E27FC236}">
                  <a16:creationId xmlns:a16="http://schemas.microsoft.com/office/drawing/2014/main" id="{21CC74C2-1EC1-3CF4-63AC-5B64D48DBA16}"/>
                </a:ext>
              </a:extLst>
            </p:cNvPr>
            <p:cNvSpPr/>
            <p:nvPr/>
          </p:nvSpPr>
          <p:spPr>
            <a:xfrm>
              <a:off x="5030198" y="7539856"/>
              <a:ext cx="21293" cy="19100"/>
            </a:xfrm>
            <a:custGeom>
              <a:avLst/>
              <a:gdLst>
                <a:gd name="connsiteX0" fmla="*/ 20715 w 21293"/>
                <a:gd name="connsiteY0" fmla="*/ 19101 h 19100"/>
                <a:gd name="connsiteX1" fmla="*/ 0 w 21293"/>
                <a:gd name="connsiteY1" fmla="*/ 2690 h 19100"/>
                <a:gd name="connsiteX2" fmla="*/ 7264 w 21293"/>
                <a:gd name="connsiteY2" fmla="*/ 2152 h 19100"/>
                <a:gd name="connsiteX3" fmla="*/ 18294 w 21293"/>
                <a:gd name="connsiteY3" fmla="*/ 13720 h 19100"/>
                <a:gd name="connsiteX4" fmla="*/ 20715 w 21293"/>
                <a:gd name="connsiteY4" fmla="*/ 19101 h 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93" h="19100">
                  <a:moveTo>
                    <a:pt x="20715" y="19101"/>
                  </a:moveTo>
                  <a:cubicBezTo>
                    <a:pt x="12106" y="15873"/>
                    <a:pt x="7264" y="7802"/>
                    <a:pt x="0" y="2690"/>
                  </a:cubicBezTo>
                  <a:cubicBezTo>
                    <a:pt x="2152" y="-1076"/>
                    <a:pt x="4842" y="-538"/>
                    <a:pt x="7264" y="2152"/>
                  </a:cubicBezTo>
                  <a:cubicBezTo>
                    <a:pt x="11030" y="5919"/>
                    <a:pt x="14527" y="9954"/>
                    <a:pt x="18294" y="13720"/>
                  </a:cubicBezTo>
                  <a:cubicBezTo>
                    <a:pt x="19370" y="15334"/>
                    <a:pt x="22598" y="16142"/>
                    <a:pt x="20715" y="19101"/>
                  </a:cubicBezTo>
                  <a:close/>
                </a:path>
              </a:pathLst>
            </a:custGeom>
            <a:solidFill>
              <a:srgbClr val="E3CEA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99" name="Полилиния: фигура 3598">
              <a:extLst>
                <a:ext uri="{FF2B5EF4-FFF2-40B4-BE49-F238E27FC236}">
                  <a16:creationId xmlns:a16="http://schemas.microsoft.com/office/drawing/2014/main" id="{CAD62555-AF8C-3451-AA28-4B390CDF464C}"/>
                </a:ext>
              </a:extLst>
            </p:cNvPr>
            <p:cNvSpPr/>
            <p:nvPr/>
          </p:nvSpPr>
          <p:spPr>
            <a:xfrm>
              <a:off x="4709251" y="7150308"/>
              <a:ext cx="32283" cy="7917"/>
            </a:xfrm>
            <a:custGeom>
              <a:avLst/>
              <a:gdLst>
                <a:gd name="connsiteX0" fmla="*/ 0 w 32283"/>
                <a:gd name="connsiteY0" fmla="*/ 0 h 7917"/>
                <a:gd name="connsiteX1" fmla="*/ 32283 w 32283"/>
                <a:gd name="connsiteY1" fmla="*/ 7802 h 7917"/>
                <a:gd name="connsiteX2" fmla="*/ 10223 w 32283"/>
                <a:gd name="connsiteY2" fmla="*/ 7802 h 7917"/>
                <a:gd name="connsiteX3" fmla="*/ 0 w 32283"/>
                <a:gd name="connsiteY3" fmla="*/ 0 h 7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83" h="7917">
                  <a:moveTo>
                    <a:pt x="0" y="0"/>
                  </a:moveTo>
                  <a:cubicBezTo>
                    <a:pt x="11030" y="1076"/>
                    <a:pt x="21791" y="3497"/>
                    <a:pt x="32283" y="7802"/>
                  </a:cubicBezTo>
                  <a:cubicBezTo>
                    <a:pt x="25019" y="7264"/>
                    <a:pt x="17756" y="6188"/>
                    <a:pt x="10223" y="7802"/>
                  </a:cubicBezTo>
                  <a:cubicBezTo>
                    <a:pt x="4035" y="8878"/>
                    <a:pt x="3766" y="2152"/>
                    <a:pt x="0" y="0"/>
                  </a:cubicBezTo>
                  <a:close/>
                </a:path>
              </a:pathLst>
            </a:custGeom>
            <a:solidFill>
              <a:srgbClr val="A74A8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0" name="Полилиния: фигура 3599">
              <a:extLst>
                <a:ext uri="{FF2B5EF4-FFF2-40B4-BE49-F238E27FC236}">
                  <a16:creationId xmlns:a16="http://schemas.microsoft.com/office/drawing/2014/main" id="{F6486BE3-E0D2-A0F1-A221-208A478507DD}"/>
                </a:ext>
              </a:extLst>
            </p:cNvPr>
            <p:cNvSpPr/>
            <p:nvPr/>
          </p:nvSpPr>
          <p:spPr>
            <a:xfrm>
              <a:off x="4735511" y="7555998"/>
              <a:ext cx="13555" cy="10765"/>
            </a:xfrm>
            <a:custGeom>
              <a:avLst/>
              <a:gdLst>
                <a:gd name="connsiteX0" fmla="*/ 11403 w 13555"/>
                <a:gd name="connsiteY0" fmla="*/ 0 h 10765"/>
                <a:gd name="connsiteX1" fmla="*/ 13556 w 13555"/>
                <a:gd name="connsiteY1" fmla="*/ 8340 h 10765"/>
                <a:gd name="connsiteX2" fmla="*/ 3333 w 13555"/>
                <a:gd name="connsiteY2" fmla="*/ 10492 h 10765"/>
                <a:gd name="connsiteX3" fmla="*/ 104 w 13555"/>
                <a:gd name="connsiteY3" fmla="*/ 8071 h 10765"/>
                <a:gd name="connsiteX4" fmla="*/ 11403 w 13555"/>
                <a:gd name="connsiteY4" fmla="*/ 0 h 1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55" h="10765">
                  <a:moveTo>
                    <a:pt x="11403" y="0"/>
                  </a:moveTo>
                  <a:cubicBezTo>
                    <a:pt x="10865" y="3228"/>
                    <a:pt x="12749" y="5649"/>
                    <a:pt x="13556" y="8340"/>
                  </a:cubicBezTo>
                  <a:cubicBezTo>
                    <a:pt x="10058" y="9147"/>
                    <a:pt x="6830" y="9685"/>
                    <a:pt x="3333" y="10492"/>
                  </a:cubicBezTo>
                  <a:cubicBezTo>
                    <a:pt x="1180" y="11030"/>
                    <a:pt x="-434" y="11030"/>
                    <a:pt x="104" y="8071"/>
                  </a:cubicBezTo>
                  <a:cubicBezTo>
                    <a:pt x="2795" y="4035"/>
                    <a:pt x="6830" y="1614"/>
                    <a:pt x="11403" y="0"/>
                  </a:cubicBezTo>
                  <a:close/>
                </a:path>
              </a:pathLst>
            </a:custGeom>
            <a:solidFill>
              <a:srgbClr val="AC518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1" name="Полилиния: фигура 3600">
              <a:extLst>
                <a:ext uri="{FF2B5EF4-FFF2-40B4-BE49-F238E27FC236}">
                  <a16:creationId xmlns:a16="http://schemas.microsoft.com/office/drawing/2014/main" id="{AB0E7FD1-BF10-71DF-FBB0-027D58FD6702}"/>
                </a:ext>
              </a:extLst>
            </p:cNvPr>
            <p:cNvSpPr/>
            <p:nvPr/>
          </p:nvSpPr>
          <p:spPr>
            <a:xfrm>
              <a:off x="4619666" y="7351635"/>
              <a:ext cx="29861" cy="7436"/>
            </a:xfrm>
            <a:custGeom>
              <a:avLst/>
              <a:gdLst>
                <a:gd name="connsiteX0" fmla="*/ 26633 w 29861"/>
                <a:gd name="connsiteY0" fmla="*/ 1786 h 7436"/>
                <a:gd name="connsiteX1" fmla="*/ 29862 w 29861"/>
                <a:gd name="connsiteY1" fmla="*/ 3939 h 7436"/>
                <a:gd name="connsiteX2" fmla="*/ 19101 w 29861"/>
                <a:gd name="connsiteY2" fmla="*/ 7436 h 7436"/>
                <a:gd name="connsiteX3" fmla="*/ 8609 w 29861"/>
                <a:gd name="connsiteY3" fmla="*/ 4208 h 7436"/>
                <a:gd name="connsiteX4" fmla="*/ 0 w 29861"/>
                <a:gd name="connsiteY4" fmla="*/ 1248 h 7436"/>
                <a:gd name="connsiteX5" fmla="*/ 26633 w 29861"/>
                <a:gd name="connsiteY5" fmla="*/ 1786 h 7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861" h="7436">
                  <a:moveTo>
                    <a:pt x="26633" y="1786"/>
                  </a:moveTo>
                  <a:cubicBezTo>
                    <a:pt x="27710" y="2594"/>
                    <a:pt x="28786" y="3132"/>
                    <a:pt x="29862" y="3939"/>
                  </a:cubicBezTo>
                  <a:cubicBezTo>
                    <a:pt x="26633" y="6091"/>
                    <a:pt x="22867" y="6898"/>
                    <a:pt x="19101" y="7436"/>
                  </a:cubicBezTo>
                  <a:cubicBezTo>
                    <a:pt x="16411" y="3939"/>
                    <a:pt x="12106" y="5284"/>
                    <a:pt x="8609" y="4208"/>
                  </a:cubicBezTo>
                  <a:cubicBezTo>
                    <a:pt x="5650" y="3401"/>
                    <a:pt x="1883" y="4477"/>
                    <a:pt x="0" y="1248"/>
                  </a:cubicBezTo>
                  <a:cubicBezTo>
                    <a:pt x="9147" y="-1173"/>
                    <a:pt x="17756" y="441"/>
                    <a:pt x="26633" y="1786"/>
                  </a:cubicBezTo>
                  <a:close/>
                </a:path>
              </a:pathLst>
            </a:custGeom>
            <a:solidFill>
              <a:srgbClr val="B7609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2" name="Полилиния: фигура 3601">
              <a:extLst>
                <a:ext uri="{FF2B5EF4-FFF2-40B4-BE49-F238E27FC236}">
                  <a16:creationId xmlns:a16="http://schemas.microsoft.com/office/drawing/2014/main" id="{6C39037E-75BF-9911-6FAA-48BDA2994B93}"/>
                </a:ext>
              </a:extLst>
            </p:cNvPr>
            <p:cNvSpPr/>
            <p:nvPr/>
          </p:nvSpPr>
          <p:spPr>
            <a:xfrm>
              <a:off x="4709789" y="7359588"/>
              <a:ext cx="17755" cy="4883"/>
            </a:xfrm>
            <a:custGeom>
              <a:avLst/>
              <a:gdLst>
                <a:gd name="connsiteX0" fmla="*/ 0 w 17755"/>
                <a:gd name="connsiteY0" fmla="*/ 828 h 4883"/>
                <a:gd name="connsiteX1" fmla="*/ 17756 w 17755"/>
                <a:gd name="connsiteY1" fmla="*/ 4864 h 4883"/>
                <a:gd name="connsiteX2" fmla="*/ 0 w 17755"/>
                <a:gd name="connsiteY2" fmla="*/ 828 h 4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55" h="4883">
                  <a:moveTo>
                    <a:pt x="0" y="828"/>
                  </a:moveTo>
                  <a:cubicBezTo>
                    <a:pt x="6457" y="-248"/>
                    <a:pt x="12913" y="-1324"/>
                    <a:pt x="17756" y="4864"/>
                  </a:cubicBezTo>
                  <a:cubicBezTo>
                    <a:pt x="11299" y="4864"/>
                    <a:pt x="5111" y="5402"/>
                    <a:pt x="0" y="828"/>
                  </a:cubicBezTo>
                  <a:close/>
                </a:path>
              </a:pathLst>
            </a:custGeom>
            <a:solidFill>
              <a:srgbClr val="6C1B4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3" name="Полилиния: фигура 3602">
              <a:extLst>
                <a:ext uri="{FF2B5EF4-FFF2-40B4-BE49-F238E27FC236}">
                  <a16:creationId xmlns:a16="http://schemas.microsoft.com/office/drawing/2014/main" id="{2C2284C1-C36D-6AE8-24AC-E23642FD1173}"/>
                </a:ext>
              </a:extLst>
            </p:cNvPr>
            <p:cNvSpPr/>
            <p:nvPr/>
          </p:nvSpPr>
          <p:spPr>
            <a:xfrm>
              <a:off x="4865824" y="7269486"/>
              <a:ext cx="9397" cy="14527"/>
            </a:xfrm>
            <a:custGeom>
              <a:avLst/>
              <a:gdLst>
                <a:gd name="connsiteX0" fmla="*/ 9147 w 9397"/>
                <a:gd name="connsiteY0" fmla="*/ 11299 h 14527"/>
                <a:gd name="connsiteX1" fmla="*/ 6726 w 9397"/>
                <a:gd name="connsiteY1" fmla="*/ 14527 h 14527"/>
                <a:gd name="connsiteX2" fmla="*/ 0 w 9397"/>
                <a:gd name="connsiteY2" fmla="*/ 3497 h 14527"/>
                <a:gd name="connsiteX3" fmla="*/ 2421 w 9397"/>
                <a:gd name="connsiteY3" fmla="*/ 0 h 14527"/>
                <a:gd name="connsiteX4" fmla="*/ 9147 w 9397"/>
                <a:gd name="connsiteY4" fmla="*/ 11299 h 1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97" h="14527">
                  <a:moveTo>
                    <a:pt x="9147" y="11299"/>
                  </a:moveTo>
                  <a:cubicBezTo>
                    <a:pt x="8340" y="12375"/>
                    <a:pt x="7533" y="13451"/>
                    <a:pt x="6726" y="14527"/>
                  </a:cubicBezTo>
                  <a:cubicBezTo>
                    <a:pt x="4573" y="10761"/>
                    <a:pt x="2152" y="7264"/>
                    <a:pt x="0" y="3497"/>
                  </a:cubicBezTo>
                  <a:cubicBezTo>
                    <a:pt x="807" y="2421"/>
                    <a:pt x="1614" y="1076"/>
                    <a:pt x="2421" y="0"/>
                  </a:cubicBezTo>
                  <a:cubicBezTo>
                    <a:pt x="7802" y="1883"/>
                    <a:pt x="10223" y="5649"/>
                    <a:pt x="9147" y="11299"/>
                  </a:cubicBezTo>
                  <a:close/>
                </a:path>
              </a:pathLst>
            </a:custGeom>
            <a:solidFill>
              <a:srgbClr val="9E46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4" name="Полилиния: фигура 3603">
              <a:extLst>
                <a:ext uri="{FF2B5EF4-FFF2-40B4-BE49-F238E27FC236}">
                  <a16:creationId xmlns:a16="http://schemas.microsoft.com/office/drawing/2014/main" id="{79E0FA73-583D-A29A-6FAD-490DD25C1A35}"/>
                </a:ext>
              </a:extLst>
            </p:cNvPr>
            <p:cNvSpPr/>
            <p:nvPr/>
          </p:nvSpPr>
          <p:spPr>
            <a:xfrm>
              <a:off x="4735615" y="7546313"/>
              <a:ext cx="17755" cy="6994"/>
            </a:xfrm>
            <a:custGeom>
              <a:avLst/>
              <a:gdLst>
                <a:gd name="connsiteX0" fmla="*/ 15872 w 17755"/>
                <a:gd name="connsiteY0" fmla="*/ 0 h 6994"/>
                <a:gd name="connsiteX1" fmla="*/ 17756 w 17755"/>
                <a:gd name="connsiteY1" fmla="*/ 1076 h 6994"/>
                <a:gd name="connsiteX2" fmla="*/ 13451 w 17755"/>
                <a:gd name="connsiteY2" fmla="*/ 6995 h 6994"/>
                <a:gd name="connsiteX3" fmla="*/ 0 w 17755"/>
                <a:gd name="connsiteY3" fmla="*/ 5381 h 6994"/>
                <a:gd name="connsiteX4" fmla="*/ 15872 w 17755"/>
                <a:gd name="connsiteY4" fmla="*/ 0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55" h="6994">
                  <a:moveTo>
                    <a:pt x="15872" y="0"/>
                  </a:moveTo>
                  <a:cubicBezTo>
                    <a:pt x="16411" y="269"/>
                    <a:pt x="17218" y="807"/>
                    <a:pt x="17756" y="1076"/>
                  </a:cubicBezTo>
                  <a:cubicBezTo>
                    <a:pt x="15065" y="2152"/>
                    <a:pt x="15334" y="5381"/>
                    <a:pt x="13451" y="6995"/>
                  </a:cubicBezTo>
                  <a:cubicBezTo>
                    <a:pt x="9685" y="-269"/>
                    <a:pt x="4304" y="8878"/>
                    <a:pt x="0" y="5381"/>
                  </a:cubicBezTo>
                  <a:cubicBezTo>
                    <a:pt x="4304" y="269"/>
                    <a:pt x="11030" y="2421"/>
                    <a:pt x="15872" y="0"/>
                  </a:cubicBezTo>
                  <a:close/>
                </a:path>
              </a:pathLst>
            </a:custGeom>
            <a:solidFill>
              <a:srgbClr val="D399B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5" name="Полилиния: фигура 3604">
              <a:extLst>
                <a:ext uri="{FF2B5EF4-FFF2-40B4-BE49-F238E27FC236}">
                  <a16:creationId xmlns:a16="http://schemas.microsoft.com/office/drawing/2014/main" id="{26848B11-2B37-2B36-FC65-EA67537E33CF}"/>
                </a:ext>
              </a:extLst>
            </p:cNvPr>
            <p:cNvSpPr/>
            <p:nvPr/>
          </p:nvSpPr>
          <p:spPr>
            <a:xfrm>
              <a:off x="4485691" y="7516911"/>
              <a:ext cx="19369" cy="10697"/>
            </a:xfrm>
            <a:custGeom>
              <a:avLst/>
              <a:gdLst>
                <a:gd name="connsiteX0" fmla="*/ 19370 w 19369"/>
                <a:gd name="connsiteY0" fmla="*/ 8149 h 10697"/>
                <a:gd name="connsiteX1" fmla="*/ 18563 w 19369"/>
                <a:gd name="connsiteY1" fmla="*/ 10301 h 10697"/>
                <a:gd name="connsiteX2" fmla="*/ 12106 w 19369"/>
                <a:gd name="connsiteY2" fmla="*/ 9225 h 10697"/>
                <a:gd name="connsiteX3" fmla="*/ 0 w 19369"/>
                <a:gd name="connsiteY3" fmla="*/ 2768 h 10697"/>
                <a:gd name="connsiteX4" fmla="*/ 6726 w 19369"/>
                <a:gd name="connsiteY4" fmla="*/ 78 h 10697"/>
                <a:gd name="connsiteX5" fmla="*/ 18563 w 19369"/>
                <a:gd name="connsiteY5" fmla="*/ 7880 h 10697"/>
                <a:gd name="connsiteX6" fmla="*/ 19370 w 19369"/>
                <a:gd name="connsiteY6" fmla="*/ 8149 h 10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69" h="10697">
                  <a:moveTo>
                    <a:pt x="19370" y="8149"/>
                  </a:moveTo>
                  <a:cubicBezTo>
                    <a:pt x="19101" y="8956"/>
                    <a:pt x="18832" y="9494"/>
                    <a:pt x="18563" y="10301"/>
                  </a:cubicBezTo>
                  <a:cubicBezTo>
                    <a:pt x="16411" y="10839"/>
                    <a:pt x="13989" y="11108"/>
                    <a:pt x="12106" y="9225"/>
                  </a:cubicBezTo>
                  <a:cubicBezTo>
                    <a:pt x="8340" y="6804"/>
                    <a:pt x="6188" y="1154"/>
                    <a:pt x="0" y="2768"/>
                  </a:cubicBezTo>
                  <a:cubicBezTo>
                    <a:pt x="1345" y="-460"/>
                    <a:pt x="4842" y="2230"/>
                    <a:pt x="6726" y="78"/>
                  </a:cubicBezTo>
                  <a:cubicBezTo>
                    <a:pt x="12913" y="-729"/>
                    <a:pt x="15065" y="4920"/>
                    <a:pt x="18563" y="7880"/>
                  </a:cubicBezTo>
                  <a:lnTo>
                    <a:pt x="19370" y="8149"/>
                  </a:lnTo>
                  <a:close/>
                </a:path>
              </a:pathLst>
            </a:custGeom>
            <a:solidFill>
              <a:srgbClr val="BC6A9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6" name="Полилиния: фигура 3605">
              <a:extLst>
                <a:ext uri="{FF2B5EF4-FFF2-40B4-BE49-F238E27FC236}">
                  <a16:creationId xmlns:a16="http://schemas.microsoft.com/office/drawing/2014/main" id="{5103518A-6B74-ADB6-CDAF-1E1991D2F1D8}"/>
                </a:ext>
              </a:extLst>
            </p:cNvPr>
            <p:cNvSpPr/>
            <p:nvPr/>
          </p:nvSpPr>
          <p:spPr>
            <a:xfrm>
              <a:off x="5048492" y="7553577"/>
              <a:ext cx="8655" cy="12913"/>
            </a:xfrm>
            <a:custGeom>
              <a:avLst/>
              <a:gdLst>
                <a:gd name="connsiteX0" fmla="*/ 2421 w 8655"/>
                <a:gd name="connsiteY0" fmla="*/ 5381 h 12913"/>
                <a:gd name="connsiteX1" fmla="*/ 0 w 8655"/>
                <a:gd name="connsiteY1" fmla="*/ 0 h 12913"/>
                <a:gd name="connsiteX2" fmla="*/ 8071 w 8655"/>
                <a:gd name="connsiteY2" fmla="*/ 12913 h 12913"/>
                <a:gd name="connsiteX3" fmla="*/ 2421 w 8655"/>
                <a:gd name="connsiteY3" fmla="*/ 5381 h 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55" h="12913">
                  <a:moveTo>
                    <a:pt x="2421" y="5381"/>
                  </a:moveTo>
                  <a:cubicBezTo>
                    <a:pt x="1614" y="3497"/>
                    <a:pt x="807" y="1883"/>
                    <a:pt x="0" y="0"/>
                  </a:cubicBezTo>
                  <a:cubicBezTo>
                    <a:pt x="6188" y="2152"/>
                    <a:pt x="10223" y="5650"/>
                    <a:pt x="8071" y="12913"/>
                  </a:cubicBezTo>
                  <a:cubicBezTo>
                    <a:pt x="5112" y="11030"/>
                    <a:pt x="3497" y="8340"/>
                    <a:pt x="2421" y="5381"/>
                  </a:cubicBezTo>
                  <a:close/>
                </a:path>
              </a:pathLst>
            </a:custGeom>
            <a:solidFill>
              <a:srgbClr val="F5EEC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7" name="Полилиния: фигура 3606">
              <a:extLst>
                <a:ext uri="{FF2B5EF4-FFF2-40B4-BE49-F238E27FC236}">
                  <a16:creationId xmlns:a16="http://schemas.microsoft.com/office/drawing/2014/main" id="{50B43041-D5F9-09ED-3E14-20CFBE399660}"/>
                </a:ext>
              </a:extLst>
            </p:cNvPr>
            <p:cNvSpPr/>
            <p:nvPr/>
          </p:nvSpPr>
          <p:spPr>
            <a:xfrm>
              <a:off x="4497528" y="7526405"/>
              <a:ext cx="8191" cy="15603"/>
            </a:xfrm>
            <a:custGeom>
              <a:avLst/>
              <a:gdLst>
                <a:gd name="connsiteX0" fmla="*/ 269 w 8191"/>
                <a:gd name="connsiteY0" fmla="*/ 0 h 15603"/>
                <a:gd name="connsiteX1" fmla="*/ 6726 w 8191"/>
                <a:gd name="connsiteY1" fmla="*/ 1076 h 15603"/>
                <a:gd name="connsiteX2" fmla="*/ 6995 w 8191"/>
                <a:gd name="connsiteY2" fmla="*/ 15603 h 15603"/>
                <a:gd name="connsiteX3" fmla="*/ 4304 w 8191"/>
                <a:gd name="connsiteY3" fmla="*/ 12913 h 15603"/>
                <a:gd name="connsiteX4" fmla="*/ 0 w 8191"/>
                <a:gd name="connsiteY4" fmla="*/ 2421 h 15603"/>
                <a:gd name="connsiteX5" fmla="*/ 269 w 8191"/>
                <a:gd name="connsiteY5" fmla="*/ 0 h 15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91" h="15603">
                  <a:moveTo>
                    <a:pt x="269" y="0"/>
                  </a:moveTo>
                  <a:cubicBezTo>
                    <a:pt x="2421" y="269"/>
                    <a:pt x="4573" y="538"/>
                    <a:pt x="6726" y="1076"/>
                  </a:cubicBezTo>
                  <a:cubicBezTo>
                    <a:pt x="10492" y="5919"/>
                    <a:pt x="5650" y="10761"/>
                    <a:pt x="6995" y="15603"/>
                  </a:cubicBezTo>
                  <a:cubicBezTo>
                    <a:pt x="6188" y="14796"/>
                    <a:pt x="4304" y="13720"/>
                    <a:pt x="4304" y="12913"/>
                  </a:cubicBezTo>
                  <a:cubicBezTo>
                    <a:pt x="5381" y="8340"/>
                    <a:pt x="8609" y="2959"/>
                    <a:pt x="0" y="2421"/>
                  </a:cubicBezTo>
                  <a:cubicBezTo>
                    <a:pt x="269" y="1614"/>
                    <a:pt x="269" y="807"/>
                    <a:pt x="269" y="0"/>
                  </a:cubicBezTo>
                  <a:close/>
                </a:path>
              </a:pathLst>
            </a:custGeom>
            <a:solidFill>
              <a:srgbClr val="FDF0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8" name="Полилиния: фигура 3607">
              <a:extLst>
                <a:ext uri="{FF2B5EF4-FFF2-40B4-BE49-F238E27FC236}">
                  <a16:creationId xmlns:a16="http://schemas.microsoft.com/office/drawing/2014/main" id="{DEAE527A-094A-636E-B8A3-6380B2F783DF}"/>
                </a:ext>
              </a:extLst>
            </p:cNvPr>
            <p:cNvSpPr/>
            <p:nvPr/>
          </p:nvSpPr>
          <p:spPr>
            <a:xfrm>
              <a:off x="4867169" y="7453768"/>
              <a:ext cx="27171" cy="6994"/>
            </a:xfrm>
            <a:custGeom>
              <a:avLst/>
              <a:gdLst>
                <a:gd name="connsiteX0" fmla="*/ 0 w 27171"/>
                <a:gd name="connsiteY0" fmla="*/ 0 h 6994"/>
                <a:gd name="connsiteX1" fmla="*/ 27172 w 27171"/>
                <a:gd name="connsiteY1" fmla="*/ 6995 h 6994"/>
                <a:gd name="connsiteX2" fmla="*/ 0 w 27171"/>
                <a:gd name="connsiteY2" fmla="*/ 0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171" h="6994">
                  <a:moveTo>
                    <a:pt x="0" y="0"/>
                  </a:moveTo>
                  <a:cubicBezTo>
                    <a:pt x="9416" y="1076"/>
                    <a:pt x="18563" y="3228"/>
                    <a:pt x="27172" y="6995"/>
                  </a:cubicBezTo>
                  <a:cubicBezTo>
                    <a:pt x="17756" y="5919"/>
                    <a:pt x="8609" y="3766"/>
                    <a:pt x="0" y="0"/>
                  </a:cubicBezTo>
                  <a:close/>
                </a:path>
              </a:pathLst>
            </a:custGeom>
            <a:solidFill>
              <a:srgbClr val="F5F0D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09" name="Полилиния: фигура 3608">
              <a:extLst>
                <a:ext uri="{FF2B5EF4-FFF2-40B4-BE49-F238E27FC236}">
                  <a16:creationId xmlns:a16="http://schemas.microsoft.com/office/drawing/2014/main" id="{063A39A6-6D29-0EDA-CCBD-22D8A35F2224}"/>
                </a:ext>
              </a:extLst>
            </p:cNvPr>
            <p:cNvSpPr/>
            <p:nvPr/>
          </p:nvSpPr>
          <p:spPr>
            <a:xfrm>
              <a:off x="4527121" y="7515913"/>
              <a:ext cx="13720" cy="9953"/>
            </a:xfrm>
            <a:custGeom>
              <a:avLst/>
              <a:gdLst>
                <a:gd name="connsiteX0" fmla="*/ 0 w 13720"/>
                <a:gd name="connsiteY0" fmla="*/ 1345 h 9953"/>
                <a:gd name="connsiteX1" fmla="*/ 1614 w 13720"/>
                <a:gd name="connsiteY1" fmla="*/ 0 h 9953"/>
                <a:gd name="connsiteX2" fmla="*/ 13720 w 13720"/>
                <a:gd name="connsiteY2" fmla="*/ 9954 h 9953"/>
                <a:gd name="connsiteX3" fmla="*/ 0 w 13720"/>
                <a:gd name="connsiteY3" fmla="*/ 1345 h 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20" h="9953">
                  <a:moveTo>
                    <a:pt x="0" y="1345"/>
                  </a:moveTo>
                  <a:cubicBezTo>
                    <a:pt x="538" y="807"/>
                    <a:pt x="1076" y="538"/>
                    <a:pt x="1614" y="0"/>
                  </a:cubicBezTo>
                  <a:cubicBezTo>
                    <a:pt x="5650" y="3228"/>
                    <a:pt x="9685" y="6457"/>
                    <a:pt x="13720" y="9954"/>
                  </a:cubicBezTo>
                  <a:cubicBezTo>
                    <a:pt x="7533" y="9954"/>
                    <a:pt x="3766" y="5650"/>
                    <a:pt x="0" y="1345"/>
                  </a:cubicBezTo>
                  <a:close/>
                </a:path>
              </a:pathLst>
            </a:custGeom>
            <a:solidFill>
              <a:srgbClr val="893C6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0" name="Полилиния: фигура 3609">
              <a:extLst>
                <a:ext uri="{FF2B5EF4-FFF2-40B4-BE49-F238E27FC236}">
                  <a16:creationId xmlns:a16="http://schemas.microsoft.com/office/drawing/2014/main" id="{C1C47E4C-4256-6AD5-4596-96F2376F3F63}"/>
                </a:ext>
              </a:extLst>
            </p:cNvPr>
            <p:cNvSpPr/>
            <p:nvPr/>
          </p:nvSpPr>
          <p:spPr>
            <a:xfrm>
              <a:off x="4772741" y="7404268"/>
              <a:ext cx="5755" cy="10761"/>
            </a:xfrm>
            <a:custGeom>
              <a:avLst/>
              <a:gdLst>
                <a:gd name="connsiteX0" fmla="*/ 0 w 5755"/>
                <a:gd name="connsiteY0" fmla="*/ 0 h 10761"/>
                <a:gd name="connsiteX1" fmla="*/ 5381 w 5755"/>
                <a:gd name="connsiteY1" fmla="*/ 10761 h 10761"/>
                <a:gd name="connsiteX2" fmla="*/ 0 w 5755"/>
                <a:gd name="connsiteY2" fmla="*/ 0 h 1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55" h="10761">
                  <a:moveTo>
                    <a:pt x="0" y="0"/>
                  </a:moveTo>
                  <a:cubicBezTo>
                    <a:pt x="5381" y="3766"/>
                    <a:pt x="6457" y="5919"/>
                    <a:pt x="5381" y="10761"/>
                  </a:cubicBezTo>
                  <a:cubicBezTo>
                    <a:pt x="269" y="8609"/>
                    <a:pt x="269" y="4304"/>
                    <a:pt x="0" y="0"/>
                  </a:cubicBezTo>
                  <a:close/>
                </a:path>
              </a:pathLst>
            </a:custGeom>
            <a:solidFill>
              <a:srgbClr val="701C4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1" name="Полилиния: фигура 3610">
              <a:extLst>
                <a:ext uri="{FF2B5EF4-FFF2-40B4-BE49-F238E27FC236}">
                  <a16:creationId xmlns:a16="http://schemas.microsoft.com/office/drawing/2014/main" id="{C05746CA-699E-EDD9-6A2B-09C31A94C04F}"/>
                </a:ext>
              </a:extLst>
            </p:cNvPr>
            <p:cNvSpPr/>
            <p:nvPr/>
          </p:nvSpPr>
          <p:spPr>
            <a:xfrm>
              <a:off x="4493224" y="7556388"/>
              <a:ext cx="11299" cy="6874"/>
            </a:xfrm>
            <a:custGeom>
              <a:avLst/>
              <a:gdLst>
                <a:gd name="connsiteX0" fmla="*/ 0 w 11299"/>
                <a:gd name="connsiteY0" fmla="*/ 687 h 6874"/>
                <a:gd name="connsiteX1" fmla="*/ 11299 w 11299"/>
                <a:gd name="connsiteY1" fmla="*/ 5260 h 6874"/>
                <a:gd name="connsiteX2" fmla="*/ 7533 w 11299"/>
                <a:gd name="connsiteY2" fmla="*/ 6874 h 6874"/>
                <a:gd name="connsiteX3" fmla="*/ 0 w 11299"/>
                <a:gd name="connsiteY3" fmla="*/ 687 h 6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99" h="6874">
                  <a:moveTo>
                    <a:pt x="0" y="687"/>
                  </a:moveTo>
                  <a:cubicBezTo>
                    <a:pt x="5381" y="-1735"/>
                    <a:pt x="7802" y="2839"/>
                    <a:pt x="11299" y="5260"/>
                  </a:cubicBezTo>
                  <a:cubicBezTo>
                    <a:pt x="9685" y="5260"/>
                    <a:pt x="8340" y="5260"/>
                    <a:pt x="7533" y="6874"/>
                  </a:cubicBezTo>
                  <a:cubicBezTo>
                    <a:pt x="3766" y="6336"/>
                    <a:pt x="1883" y="3646"/>
                    <a:pt x="0" y="687"/>
                  </a:cubicBezTo>
                  <a:close/>
                </a:path>
              </a:pathLst>
            </a:custGeom>
            <a:solidFill>
              <a:srgbClr val="6F214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2" name="Полилиния: фигура 3611">
              <a:extLst>
                <a:ext uri="{FF2B5EF4-FFF2-40B4-BE49-F238E27FC236}">
                  <a16:creationId xmlns:a16="http://schemas.microsoft.com/office/drawing/2014/main" id="{1ACF27E8-FCD7-E95C-90B2-B5D63DBFE3DC}"/>
                </a:ext>
              </a:extLst>
            </p:cNvPr>
            <p:cNvSpPr/>
            <p:nvPr/>
          </p:nvSpPr>
          <p:spPr>
            <a:xfrm>
              <a:off x="4670242" y="7133627"/>
              <a:ext cx="19638" cy="4037"/>
            </a:xfrm>
            <a:custGeom>
              <a:avLst/>
              <a:gdLst>
                <a:gd name="connsiteX0" fmla="*/ 0 w 19638"/>
                <a:gd name="connsiteY0" fmla="*/ 809 h 4037"/>
                <a:gd name="connsiteX1" fmla="*/ 19639 w 19638"/>
                <a:gd name="connsiteY1" fmla="*/ 3499 h 4037"/>
                <a:gd name="connsiteX2" fmla="*/ 7802 w 19638"/>
                <a:gd name="connsiteY2" fmla="*/ 4037 h 4037"/>
                <a:gd name="connsiteX3" fmla="*/ 0 w 19638"/>
                <a:gd name="connsiteY3" fmla="*/ 809 h 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38" h="4037">
                  <a:moveTo>
                    <a:pt x="0" y="809"/>
                  </a:moveTo>
                  <a:cubicBezTo>
                    <a:pt x="6995" y="-1074"/>
                    <a:pt x="13451" y="540"/>
                    <a:pt x="19639" y="3499"/>
                  </a:cubicBezTo>
                  <a:cubicBezTo>
                    <a:pt x="15603" y="4037"/>
                    <a:pt x="11568" y="540"/>
                    <a:pt x="7802" y="4037"/>
                  </a:cubicBezTo>
                  <a:cubicBezTo>
                    <a:pt x="5111" y="3230"/>
                    <a:pt x="2421" y="1885"/>
                    <a:pt x="0" y="809"/>
                  </a:cubicBezTo>
                  <a:close/>
                </a:path>
              </a:pathLst>
            </a:custGeom>
            <a:solidFill>
              <a:srgbClr val="78295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3" name="Полилиния: фигура 3612">
              <a:extLst>
                <a:ext uri="{FF2B5EF4-FFF2-40B4-BE49-F238E27FC236}">
                  <a16:creationId xmlns:a16="http://schemas.microsoft.com/office/drawing/2014/main" id="{C0E92455-1B9A-E11C-D384-C7985B9EF84D}"/>
                </a:ext>
              </a:extLst>
            </p:cNvPr>
            <p:cNvSpPr/>
            <p:nvPr/>
          </p:nvSpPr>
          <p:spPr>
            <a:xfrm>
              <a:off x="4633117" y="7515913"/>
              <a:ext cx="12913" cy="5390"/>
            </a:xfrm>
            <a:custGeom>
              <a:avLst/>
              <a:gdLst>
                <a:gd name="connsiteX0" fmla="*/ 0 w 12913"/>
                <a:gd name="connsiteY0" fmla="*/ 1076 h 5390"/>
                <a:gd name="connsiteX1" fmla="*/ 3497 w 12913"/>
                <a:gd name="connsiteY1" fmla="*/ 0 h 5390"/>
                <a:gd name="connsiteX2" fmla="*/ 12913 w 12913"/>
                <a:gd name="connsiteY2" fmla="*/ 4573 h 5390"/>
                <a:gd name="connsiteX3" fmla="*/ 0 w 12913"/>
                <a:gd name="connsiteY3" fmla="*/ 1076 h 5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13" h="5390">
                  <a:moveTo>
                    <a:pt x="0" y="1076"/>
                  </a:moveTo>
                  <a:cubicBezTo>
                    <a:pt x="1076" y="807"/>
                    <a:pt x="2421" y="269"/>
                    <a:pt x="3497" y="0"/>
                  </a:cubicBezTo>
                  <a:cubicBezTo>
                    <a:pt x="6726" y="1614"/>
                    <a:pt x="9685" y="3228"/>
                    <a:pt x="12913" y="4573"/>
                  </a:cubicBezTo>
                  <a:cubicBezTo>
                    <a:pt x="7533" y="6995"/>
                    <a:pt x="4035" y="3497"/>
                    <a:pt x="0" y="1076"/>
                  </a:cubicBezTo>
                  <a:close/>
                </a:path>
              </a:pathLst>
            </a:custGeom>
            <a:solidFill>
              <a:srgbClr val="7F2E5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4" name="Полилиния: фигура 3613">
              <a:extLst>
                <a:ext uri="{FF2B5EF4-FFF2-40B4-BE49-F238E27FC236}">
                  <a16:creationId xmlns:a16="http://schemas.microsoft.com/office/drawing/2014/main" id="{E2436C23-A318-FD40-199C-9DD8580BE71E}"/>
                </a:ext>
              </a:extLst>
            </p:cNvPr>
            <p:cNvSpPr/>
            <p:nvPr/>
          </p:nvSpPr>
          <p:spPr>
            <a:xfrm>
              <a:off x="4922588" y="7470448"/>
              <a:ext cx="12752" cy="7546"/>
            </a:xfrm>
            <a:custGeom>
              <a:avLst/>
              <a:gdLst>
                <a:gd name="connsiteX0" fmla="*/ 0 w 12752"/>
                <a:gd name="connsiteY0" fmla="*/ 1076 h 7546"/>
                <a:gd name="connsiteX1" fmla="*/ 3497 w 12752"/>
                <a:gd name="connsiteY1" fmla="*/ 0 h 7546"/>
                <a:gd name="connsiteX2" fmla="*/ 11299 w 12752"/>
                <a:gd name="connsiteY2" fmla="*/ 4304 h 7546"/>
                <a:gd name="connsiteX3" fmla="*/ 12644 w 12752"/>
                <a:gd name="connsiteY3" fmla="*/ 6188 h 7546"/>
                <a:gd name="connsiteX4" fmla="*/ 11030 w 12752"/>
                <a:gd name="connsiteY4" fmla="*/ 7264 h 7546"/>
                <a:gd name="connsiteX5" fmla="*/ 0 w 12752"/>
                <a:gd name="connsiteY5" fmla="*/ 1076 h 7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52" h="7546">
                  <a:moveTo>
                    <a:pt x="0" y="1076"/>
                  </a:moveTo>
                  <a:cubicBezTo>
                    <a:pt x="1076" y="807"/>
                    <a:pt x="2421" y="269"/>
                    <a:pt x="3497" y="0"/>
                  </a:cubicBezTo>
                  <a:cubicBezTo>
                    <a:pt x="6188" y="1345"/>
                    <a:pt x="8609" y="2959"/>
                    <a:pt x="11299" y="4304"/>
                  </a:cubicBezTo>
                  <a:cubicBezTo>
                    <a:pt x="11837" y="4843"/>
                    <a:pt x="12375" y="5650"/>
                    <a:pt x="12644" y="6188"/>
                  </a:cubicBezTo>
                  <a:cubicBezTo>
                    <a:pt x="13182" y="8071"/>
                    <a:pt x="11568" y="7533"/>
                    <a:pt x="11030" y="7264"/>
                  </a:cubicBezTo>
                  <a:cubicBezTo>
                    <a:pt x="7264" y="5111"/>
                    <a:pt x="3497" y="2959"/>
                    <a:pt x="0" y="1076"/>
                  </a:cubicBezTo>
                  <a:close/>
                </a:path>
              </a:pathLst>
            </a:custGeom>
            <a:solidFill>
              <a:srgbClr val="DFC99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5" name="Полилиния: фигура 3614">
              <a:extLst>
                <a:ext uri="{FF2B5EF4-FFF2-40B4-BE49-F238E27FC236}">
                  <a16:creationId xmlns:a16="http://schemas.microsoft.com/office/drawing/2014/main" id="{E3BD66C6-9ED2-4DD2-FE78-7D6F02C74F8A}"/>
                </a:ext>
              </a:extLst>
            </p:cNvPr>
            <p:cNvSpPr/>
            <p:nvPr/>
          </p:nvSpPr>
          <p:spPr>
            <a:xfrm>
              <a:off x="4727864" y="7564338"/>
              <a:ext cx="11248" cy="7532"/>
            </a:xfrm>
            <a:custGeom>
              <a:avLst/>
              <a:gdLst>
                <a:gd name="connsiteX0" fmla="*/ 8020 w 11248"/>
                <a:gd name="connsiteY0" fmla="*/ 0 h 7532"/>
                <a:gd name="connsiteX1" fmla="*/ 11248 w 11248"/>
                <a:gd name="connsiteY1" fmla="*/ 2421 h 7532"/>
                <a:gd name="connsiteX2" fmla="*/ 487 w 11248"/>
                <a:gd name="connsiteY2" fmla="*/ 7533 h 7532"/>
                <a:gd name="connsiteX3" fmla="*/ 756 w 11248"/>
                <a:gd name="connsiteY3" fmla="*/ 5650 h 7532"/>
                <a:gd name="connsiteX4" fmla="*/ 8020 w 11248"/>
                <a:gd name="connsiteY4" fmla="*/ 0 h 7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48" h="7532">
                  <a:moveTo>
                    <a:pt x="8020" y="0"/>
                  </a:moveTo>
                  <a:cubicBezTo>
                    <a:pt x="8558" y="1614"/>
                    <a:pt x="9903" y="1883"/>
                    <a:pt x="11248" y="2421"/>
                  </a:cubicBezTo>
                  <a:cubicBezTo>
                    <a:pt x="7751" y="4035"/>
                    <a:pt x="4254" y="5919"/>
                    <a:pt x="487" y="7533"/>
                  </a:cubicBezTo>
                  <a:cubicBezTo>
                    <a:pt x="-320" y="6726"/>
                    <a:pt x="-51" y="6188"/>
                    <a:pt x="756" y="5650"/>
                  </a:cubicBezTo>
                  <a:cubicBezTo>
                    <a:pt x="2370" y="2690"/>
                    <a:pt x="5330" y="1345"/>
                    <a:pt x="8020" y="0"/>
                  </a:cubicBezTo>
                  <a:close/>
                </a:path>
              </a:pathLst>
            </a:custGeom>
            <a:solidFill>
              <a:srgbClr val="CD94A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6" name="Полилиния: фигура 3615">
              <a:extLst>
                <a:ext uri="{FF2B5EF4-FFF2-40B4-BE49-F238E27FC236}">
                  <a16:creationId xmlns:a16="http://schemas.microsoft.com/office/drawing/2014/main" id="{A30E97B7-705D-DDC2-117A-AEB1490CFF93}"/>
                </a:ext>
              </a:extLst>
            </p:cNvPr>
            <p:cNvSpPr/>
            <p:nvPr/>
          </p:nvSpPr>
          <p:spPr>
            <a:xfrm>
              <a:off x="4721227" y="7569718"/>
              <a:ext cx="7393" cy="7801"/>
            </a:xfrm>
            <a:custGeom>
              <a:avLst/>
              <a:gdLst>
                <a:gd name="connsiteX0" fmla="*/ 7393 w 7393"/>
                <a:gd name="connsiteY0" fmla="*/ 0 h 7801"/>
                <a:gd name="connsiteX1" fmla="*/ 7124 w 7393"/>
                <a:gd name="connsiteY1" fmla="*/ 1883 h 7801"/>
                <a:gd name="connsiteX2" fmla="*/ 4703 w 7393"/>
                <a:gd name="connsiteY2" fmla="*/ 6457 h 7801"/>
                <a:gd name="connsiteX3" fmla="*/ 3089 w 7393"/>
                <a:gd name="connsiteY3" fmla="*/ 7802 h 7801"/>
                <a:gd name="connsiteX4" fmla="*/ 2013 w 7393"/>
                <a:gd name="connsiteY4" fmla="*/ 3228 h 7801"/>
                <a:gd name="connsiteX5" fmla="*/ 7393 w 7393"/>
                <a:gd name="connsiteY5" fmla="*/ 0 h 7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3" h="7801">
                  <a:moveTo>
                    <a:pt x="7393" y="0"/>
                  </a:moveTo>
                  <a:cubicBezTo>
                    <a:pt x="7393" y="538"/>
                    <a:pt x="7124" y="1345"/>
                    <a:pt x="7124" y="1883"/>
                  </a:cubicBezTo>
                  <a:cubicBezTo>
                    <a:pt x="6317" y="3497"/>
                    <a:pt x="5510" y="4843"/>
                    <a:pt x="4703" y="6457"/>
                  </a:cubicBezTo>
                  <a:cubicBezTo>
                    <a:pt x="4165" y="6995"/>
                    <a:pt x="3627" y="7533"/>
                    <a:pt x="3089" y="7802"/>
                  </a:cubicBezTo>
                  <a:cubicBezTo>
                    <a:pt x="-3906" y="7802"/>
                    <a:pt x="3358" y="4304"/>
                    <a:pt x="2013" y="3228"/>
                  </a:cubicBezTo>
                  <a:cubicBezTo>
                    <a:pt x="3627" y="2152"/>
                    <a:pt x="5510" y="1076"/>
                    <a:pt x="7393" y="0"/>
                  </a:cubicBezTo>
                  <a:close/>
                </a:path>
              </a:pathLst>
            </a:custGeom>
            <a:solidFill>
              <a:srgbClr val="8B406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7" name="Полилиния: фигура 3616">
              <a:extLst>
                <a:ext uri="{FF2B5EF4-FFF2-40B4-BE49-F238E27FC236}">
                  <a16:creationId xmlns:a16="http://schemas.microsoft.com/office/drawing/2014/main" id="{5D1713E6-B2C1-C68E-7093-ED4B3651E925}"/>
                </a:ext>
              </a:extLst>
            </p:cNvPr>
            <p:cNvSpPr/>
            <p:nvPr/>
          </p:nvSpPr>
          <p:spPr>
            <a:xfrm>
              <a:off x="4706292" y="7559495"/>
              <a:ext cx="8877" cy="4061"/>
            </a:xfrm>
            <a:custGeom>
              <a:avLst/>
              <a:gdLst>
                <a:gd name="connsiteX0" fmla="*/ 0 w 8877"/>
                <a:gd name="connsiteY0" fmla="*/ 4035 h 4061"/>
                <a:gd name="connsiteX1" fmla="*/ 0 w 8877"/>
                <a:gd name="connsiteY1" fmla="*/ 2421 h 4061"/>
                <a:gd name="connsiteX2" fmla="*/ 8878 w 8877"/>
                <a:gd name="connsiteY2" fmla="*/ 0 h 4061"/>
                <a:gd name="connsiteX3" fmla="*/ 0 w 8877"/>
                <a:gd name="connsiteY3" fmla="*/ 4035 h 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77" h="4061">
                  <a:moveTo>
                    <a:pt x="0" y="4035"/>
                  </a:moveTo>
                  <a:cubicBezTo>
                    <a:pt x="0" y="3497"/>
                    <a:pt x="0" y="2959"/>
                    <a:pt x="0" y="2421"/>
                  </a:cubicBezTo>
                  <a:cubicBezTo>
                    <a:pt x="1883" y="269"/>
                    <a:pt x="4304" y="0"/>
                    <a:pt x="8878" y="0"/>
                  </a:cubicBezTo>
                  <a:cubicBezTo>
                    <a:pt x="5111" y="2421"/>
                    <a:pt x="2959" y="4304"/>
                    <a:pt x="0" y="4035"/>
                  </a:cubicBezTo>
                  <a:close/>
                </a:path>
              </a:pathLst>
            </a:custGeom>
            <a:solidFill>
              <a:srgbClr val="EFD3D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8" name="Полилиния: фигура 3617">
              <a:extLst>
                <a:ext uri="{FF2B5EF4-FFF2-40B4-BE49-F238E27FC236}">
                  <a16:creationId xmlns:a16="http://schemas.microsoft.com/office/drawing/2014/main" id="{88C0E4BC-265E-66CA-ABF4-34FA1CA46632}"/>
                </a:ext>
              </a:extLst>
            </p:cNvPr>
            <p:cNvSpPr/>
            <p:nvPr/>
          </p:nvSpPr>
          <p:spPr>
            <a:xfrm>
              <a:off x="4548643" y="7425790"/>
              <a:ext cx="7263" cy="5380"/>
            </a:xfrm>
            <a:custGeom>
              <a:avLst/>
              <a:gdLst>
                <a:gd name="connsiteX0" fmla="*/ 7264 w 7263"/>
                <a:gd name="connsiteY0" fmla="*/ 4304 h 5380"/>
                <a:gd name="connsiteX1" fmla="*/ 3766 w 7263"/>
                <a:gd name="connsiteY1" fmla="*/ 5381 h 5380"/>
                <a:gd name="connsiteX2" fmla="*/ 0 w 7263"/>
                <a:gd name="connsiteY2" fmla="*/ 0 h 5380"/>
                <a:gd name="connsiteX3" fmla="*/ 7264 w 7263"/>
                <a:gd name="connsiteY3" fmla="*/ 4304 h 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3" h="5380">
                  <a:moveTo>
                    <a:pt x="7264" y="4304"/>
                  </a:moveTo>
                  <a:cubicBezTo>
                    <a:pt x="5919" y="4304"/>
                    <a:pt x="4573" y="4035"/>
                    <a:pt x="3766" y="5381"/>
                  </a:cubicBezTo>
                  <a:cubicBezTo>
                    <a:pt x="2152" y="4304"/>
                    <a:pt x="807" y="3228"/>
                    <a:pt x="0" y="0"/>
                  </a:cubicBezTo>
                  <a:cubicBezTo>
                    <a:pt x="3228" y="1076"/>
                    <a:pt x="5650" y="1614"/>
                    <a:pt x="7264" y="4304"/>
                  </a:cubicBezTo>
                  <a:close/>
                </a:path>
              </a:pathLst>
            </a:custGeom>
            <a:solidFill>
              <a:srgbClr val="CE8EB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19" name="Полилиния: фигура 3618">
              <a:extLst>
                <a:ext uri="{FF2B5EF4-FFF2-40B4-BE49-F238E27FC236}">
                  <a16:creationId xmlns:a16="http://schemas.microsoft.com/office/drawing/2014/main" id="{662A9C29-029A-8828-27B5-BF6F69CE8059}"/>
                </a:ext>
              </a:extLst>
            </p:cNvPr>
            <p:cNvSpPr/>
            <p:nvPr/>
          </p:nvSpPr>
          <p:spPr>
            <a:xfrm>
              <a:off x="4588848" y="7472600"/>
              <a:ext cx="5529" cy="5380"/>
            </a:xfrm>
            <a:custGeom>
              <a:avLst/>
              <a:gdLst>
                <a:gd name="connsiteX0" fmla="*/ 5529 w 5529"/>
                <a:gd name="connsiteY0" fmla="*/ 5381 h 5380"/>
                <a:gd name="connsiteX1" fmla="*/ 3108 w 5529"/>
                <a:gd name="connsiteY1" fmla="*/ 5381 h 5380"/>
                <a:gd name="connsiteX2" fmla="*/ 687 w 5529"/>
                <a:gd name="connsiteY2" fmla="*/ 0 h 5380"/>
                <a:gd name="connsiteX3" fmla="*/ 5529 w 5529"/>
                <a:gd name="connsiteY3" fmla="*/ 5381 h 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29" h="5380">
                  <a:moveTo>
                    <a:pt x="5529" y="5381"/>
                  </a:moveTo>
                  <a:cubicBezTo>
                    <a:pt x="4722" y="5381"/>
                    <a:pt x="3915" y="5381"/>
                    <a:pt x="3108" y="5381"/>
                  </a:cubicBezTo>
                  <a:cubicBezTo>
                    <a:pt x="2032" y="3766"/>
                    <a:pt x="-1466" y="2959"/>
                    <a:pt x="687" y="0"/>
                  </a:cubicBezTo>
                  <a:cubicBezTo>
                    <a:pt x="2570" y="1883"/>
                    <a:pt x="4184" y="3766"/>
                    <a:pt x="5529" y="5381"/>
                  </a:cubicBezTo>
                  <a:close/>
                </a:path>
              </a:pathLst>
            </a:custGeom>
            <a:solidFill>
              <a:srgbClr val="843B6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0" name="Полилиния: фигура 3619">
              <a:extLst>
                <a:ext uri="{FF2B5EF4-FFF2-40B4-BE49-F238E27FC236}">
                  <a16:creationId xmlns:a16="http://schemas.microsoft.com/office/drawing/2014/main" id="{D56E7BE0-5A16-DB6E-37B1-0667144D6095}"/>
                </a:ext>
              </a:extLst>
            </p:cNvPr>
            <p:cNvSpPr/>
            <p:nvPr/>
          </p:nvSpPr>
          <p:spPr>
            <a:xfrm>
              <a:off x="4742072" y="7597375"/>
              <a:ext cx="4304" cy="3012"/>
            </a:xfrm>
            <a:custGeom>
              <a:avLst/>
              <a:gdLst>
                <a:gd name="connsiteX0" fmla="*/ 3497 w 4304"/>
                <a:gd name="connsiteY0" fmla="*/ 3012 h 3012"/>
                <a:gd name="connsiteX1" fmla="*/ 0 w 4304"/>
                <a:gd name="connsiteY1" fmla="*/ 1398 h 3012"/>
                <a:gd name="connsiteX2" fmla="*/ 1076 w 4304"/>
                <a:gd name="connsiteY2" fmla="*/ 322 h 3012"/>
                <a:gd name="connsiteX3" fmla="*/ 4304 w 4304"/>
                <a:gd name="connsiteY3" fmla="*/ 1667 h 3012"/>
                <a:gd name="connsiteX4" fmla="*/ 3497 w 4304"/>
                <a:gd name="connsiteY4" fmla="*/ 3012 h 3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04" h="3012">
                  <a:moveTo>
                    <a:pt x="3497" y="3012"/>
                  </a:moveTo>
                  <a:cubicBezTo>
                    <a:pt x="2421" y="2474"/>
                    <a:pt x="807" y="3012"/>
                    <a:pt x="0" y="1398"/>
                  </a:cubicBezTo>
                  <a:cubicBezTo>
                    <a:pt x="0" y="1129"/>
                    <a:pt x="538" y="591"/>
                    <a:pt x="1076" y="322"/>
                  </a:cubicBezTo>
                  <a:cubicBezTo>
                    <a:pt x="2690" y="-485"/>
                    <a:pt x="3497" y="322"/>
                    <a:pt x="4304" y="1667"/>
                  </a:cubicBezTo>
                  <a:cubicBezTo>
                    <a:pt x="4035" y="2205"/>
                    <a:pt x="3766" y="2743"/>
                    <a:pt x="3497" y="3012"/>
                  </a:cubicBezTo>
                  <a:close/>
                </a:path>
              </a:pathLst>
            </a:custGeom>
            <a:solidFill>
              <a:srgbClr val="741F4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1" name="Полилиния: фигура 3620">
              <a:extLst>
                <a:ext uri="{FF2B5EF4-FFF2-40B4-BE49-F238E27FC236}">
                  <a16:creationId xmlns:a16="http://schemas.microsoft.com/office/drawing/2014/main" id="{445B804B-A823-D28C-1640-5DA8E31DA6C2}"/>
                </a:ext>
              </a:extLst>
            </p:cNvPr>
            <p:cNvSpPr/>
            <p:nvPr/>
          </p:nvSpPr>
          <p:spPr>
            <a:xfrm>
              <a:off x="4541356" y="7155510"/>
              <a:ext cx="160092" cy="31795"/>
            </a:xfrm>
            <a:custGeom>
              <a:avLst/>
              <a:gdLst>
                <a:gd name="connsiteX0" fmla="*/ 108440 w 160092"/>
                <a:gd name="connsiteY0" fmla="*/ 6097 h 31795"/>
                <a:gd name="connsiteX1" fmla="*/ 116511 w 160092"/>
                <a:gd name="connsiteY1" fmla="*/ 9057 h 31795"/>
                <a:gd name="connsiteX2" fmla="*/ 152829 w 160092"/>
                <a:gd name="connsiteY2" fmla="*/ 14168 h 31795"/>
                <a:gd name="connsiteX3" fmla="*/ 160093 w 160092"/>
                <a:gd name="connsiteY3" fmla="*/ 16858 h 31795"/>
                <a:gd name="connsiteX4" fmla="*/ 148256 w 160092"/>
                <a:gd name="connsiteY4" fmla="*/ 17665 h 31795"/>
                <a:gd name="connsiteX5" fmla="*/ 95796 w 160092"/>
                <a:gd name="connsiteY5" fmla="*/ 12016 h 31795"/>
                <a:gd name="connsiteX6" fmla="*/ 79923 w 160092"/>
                <a:gd name="connsiteY6" fmla="*/ 12823 h 31795"/>
                <a:gd name="connsiteX7" fmla="*/ 99024 w 160092"/>
                <a:gd name="connsiteY7" fmla="*/ 14975 h 31795"/>
                <a:gd name="connsiteX8" fmla="*/ 76695 w 160092"/>
                <a:gd name="connsiteY8" fmla="*/ 19818 h 31795"/>
                <a:gd name="connsiteX9" fmla="*/ 59208 w 160092"/>
                <a:gd name="connsiteY9" fmla="*/ 22777 h 31795"/>
                <a:gd name="connsiteX10" fmla="*/ 13205 w 160092"/>
                <a:gd name="connsiteY10" fmla="*/ 30848 h 31795"/>
                <a:gd name="connsiteX11" fmla="*/ 11591 w 160092"/>
                <a:gd name="connsiteY11" fmla="*/ 31117 h 31795"/>
                <a:gd name="connsiteX12" fmla="*/ 1368 w 160092"/>
                <a:gd name="connsiteY12" fmla="*/ 29233 h 31795"/>
                <a:gd name="connsiteX13" fmla="*/ 9708 w 160092"/>
                <a:gd name="connsiteY13" fmla="*/ 23315 h 31795"/>
                <a:gd name="connsiteX14" fmla="*/ 12398 w 160092"/>
                <a:gd name="connsiteY14" fmla="*/ 22508 h 31795"/>
                <a:gd name="connsiteX15" fmla="*/ 9977 w 160092"/>
                <a:gd name="connsiteY15" fmla="*/ 23046 h 31795"/>
                <a:gd name="connsiteX16" fmla="*/ 4058 w 160092"/>
                <a:gd name="connsiteY16" fmla="*/ 23853 h 31795"/>
                <a:gd name="connsiteX17" fmla="*/ 23 w 160092"/>
                <a:gd name="connsiteY17" fmla="*/ 20087 h 31795"/>
                <a:gd name="connsiteX18" fmla="*/ 49255 w 160092"/>
                <a:gd name="connsiteY18" fmla="*/ 6366 h 31795"/>
                <a:gd name="connsiteX19" fmla="*/ 44143 w 160092"/>
                <a:gd name="connsiteY19" fmla="*/ 4752 h 31795"/>
                <a:gd name="connsiteX20" fmla="*/ 52214 w 160092"/>
                <a:gd name="connsiteY20" fmla="*/ 2331 h 31795"/>
                <a:gd name="connsiteX21" fmla="*/ 42798 w 160092"/>
                <a:gd name="connsiteY21" fmla="*/ 986 h 31795"/>
                <a:gd name="connsiteX22" fmla="*/ 84228 w 160092"/>
                <a:gd name="connsiteY22" fmla="*/ 717 h 31795"/>
                <a:gd name="connsiteX23" fmla="*/ 78309 w 160092"/>
                <a:gd name="connsiteY23" fmla="*/ 3945 h 31795"/>
                <a:gd name="connsiteX24" fmla="*/ 108440 w 160092"/>
                <a:gd name="connsiteY24" fmla="*/ 6097 h 31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60092" h="31795">
                  <a:moveTo>
                    <a:pt x="108440" y="6097"/>
                  </a:moveTo>
                  <a:cubicBezTo>
                    <a:pt x="110323" y="9326"/>
                    <a:pt x="113552" y="8518"/>
                    <a:pt x="116511" y="9057"/>
                  </a:cubicBezTo>
                  <a:cubicBezTo>
                    <a:pt x="128617" y="10940"/>
                    <a:pt x="140723" y="12554"/>
                    <a:pt x="152829" y="14168"/>
                  </a:cubicBezTo>
                  <a:cubicBezTo>
                    <a:pt x="155520" y="14437"/>
                    <a:pt x="158479" y="14168"/>
                    <a:pt x="160093" y="16858"/>
                  </a:cubicBezTo>
                  <a:cubicBezTo>
                    <a:pt x="156327" y="19549"/>
                    <a:pt x="152291" y="17934"/>
                    <a:pt x="148256" y="17665"/>
                  </a:cubicBezTo>
                  <a:cubicBezTo>
                    <a:pt x="130769" y="15782"/>
                    <a:pt x="113552" y="11478"/>
                    <a:pt x="95796" y="12016"/>
                  </a:cubicBezTo>
                  <a:cubicBezTo>
                    <a:pt x="90146" y="12285"/>
                    <a:pt x="84766" y="13092"/>
                    <a:pt x="79923" y="12823"/>
                  </a:cubicBezTo>
                  <a:cubicBezTo>
                    <a:pt x="85573" y="14168"/>
                    <a:pt x="93106" y="9057"/>
                    <a:pt x="99024" y="14975"/>
                  </a:cubicBezTo>
                  <a:cubicBezTo>
                    <a:pt x="92030" y="17934"/>
                    <a:pt x="83959" y="17665"/>
                    <a:pt x="76695" y="19818"/>
                  </a:cubicBezTo>
                  <a:cubicBezTo>
                    <a:pt x="70777" y="19549"/>
                    <a:pt x="65127" y="21701"/>
                    <a:pt x="59208" y="22777"/>
                  </a:cubicBezTo>
                  <a:cubicBezTo>
                    <a:pt x="43874" y="25467"/>
                    <a:pt x="28809" y="29771"/>
                    <a:pt x="13205" y="30848"/>
                  </a:cubicBezTo>
                  <a:cubicBezTo>
                    <a:pt x="12667" y="30848"/>
                    <a:pt x="12129" y="31117"/>
                    <a:pt x="11591" y="31117"/>
                  </a:cubicBezTo>
                  <a:cubicBezTo>
                    <a:pt x="8094" y="31117"/>
                    <a:pt x="2444" y="33538"/>
                    <a:pt x="1368" y="29233"/>
                  </a:cubicBezTo>
                  <a:cubicBezTo>
                    <a:pt x="292" y="24929"/>
                    <a:pt x="6480" y="24660"/>
                    <a:pt x="9708" y="23315"/>
                  </a:cubicBezTo>
                  <a:cubicBezTo>
                    <a:pt x="10515" y="23046"/>
                    <a:pt x="11591" y="22777"/>
                    <a:pt x="12398" y="22508"/>
                  </a:cubicBezTo>
                  <a:cubicBezTo>
                    <a:pt x="11591" y="21970"/>
                    <a:pt x="10784" y="22777"/>
                    <a:pt x="9977" y="23046"/>
                  </a:cubicBezTo>
                  <a:cubicBezTo>
                    <a:pt x="8094" y="23853"/>
                    <a:pt x="6210" y="24122"/>
                    <a:pt x="4058" y="23853"/>
                  </a:cubicBezTo>
                  <a:cubicBezTo>
                    <a:pt x="1906" y="23315"/>
                    <a:pt x="-246" y="22777"/>
                    <a:pt x="23" y="20087"/>
                  </a:cubicBezTo>
                  <a:cubicBezTo>
                    <a:pt x="16164" y="12016"/>
                    <a:pt x="33382" y="9057"/>
                    <a:pt x="49255" y="6366"/>
                  </a:cubicBezTo>
                  <a:cubicBezTo>
                    <a:pt x="48716" y="6366"/>
                    <a:pt x="46026" y="7173"/>
                    <a:pt x="44143" y="4752"/>
                  </a:cubicBezTo>
                  <a:cubicBezTo>
                    <a:pt x="45757" y="2062"/>
                    <a:pt x="48716" y="4483"/>
                    <a:pt x="52214" y="2331"/>
                  </a:cubicBezTo>
                  <a:cubicBezTo>
                    <a:pt x="48447" y="1793"/>
                    <a:pt x="45488" y="1524"/>
                    <a:pt x="42798" y="986"/>
                  </a:cubicBezTo>
                  <a:cubicBezTo>
                    <a:pt x="56518" y="-897"/>
                    <a:pt x="70238" y="448"/>
                    <a:pt x="84228" y="717"/>
                  </a:cubicBezTo>
                  <a:cubicBezTo>
                    <a:pt x="83152" y="3407"/>
                    <a:pt x="80461" y="2062"/>
                    <a:pt x="78309" y="3945"/>
                  </a:cubicBezTo>
                  <a:cubicBezTo>
                    <a:pt x="88532" y="6366"/>
                    <a:pt x="98755" y="4483"/>
                    <a:pt x="108440" y="6097"/>
                  </a:cubicBezTo>
                  <a:close/>
                </a:path>
              </a:pathLst>
            </a:custGeom>
            <a:solidFill>
              <a:srgbClr val="A8448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2" name="Полилиния: фигура 3621">
              <a:extLst>
                <a:ext uri="{FF2B5EF4-FFF2-40B4-BE49-F238E27FC236}">
                  <a16:creationId xmlns:a16="http://schemas.microsoft.com/office/drawing/2014/main" id="{A7E7DAD5-7045-A5B7-72DC-D48E5841BC7A}"/>
                </a:ext>
              </a:extLst>
            </p:cNvPr>
            <p:cNvSpPr/>
            <p:nvPr/>
          </p:nvSpPr>
          <p:spPr>
            <a:xfrm>
              <a:off x="4476813" y="7175680"/>
              <a:ext cx="128148" cy="31131"/>
            </a:xfrm>
            <a:custGeom>
              <a:avLst/>
              <a:gdLst>
                <a:gd name="connsiteX0" fmla="*/ 69947 w 128148"/>
                <a:gd name="connsiteY0" fmla="*/ 1530 h 31131"/>
                <a:gd name="connsiteX1" fmla="*/ 75058 w 128148"/>
                <a:gd name="connsiteY1" fmla="*/ 454 h 31131"/>
                <a:gd name="connsiteX2" fmla="*/ 78286 w 128148"/>
                <a:gd name="connsiteY2" fmla="*/ 1261 h 31131"/>
                <a:gd name="connsiteX3" fmla="*/ 76134 w 128148"/>
                <a:gd name="connsiteY3" fmla="*/ 3951 h 31131"/>
                <a:gd name="connsiteX4" fmla="*/ 67256 w 128148"/>
                <a:gd name="connsiteY4" fmla="*/ 7987 h 31131"/>
                <a:gd name="connsiteX5" fmla="*/ 107610 w 128148"/>
                <a:gd name="connsiteY5" fmla="*/ 3682 h 31131"/>
                <a:gd name="connsiteX6" fmla="*/ 124559 w 128148"/>
                <a:gd name="connsiteY6" fmla="*/ 723 h 31131"/>
                <a:gd name="connsiteX7" fmla="*/ 128056 w 128148"/>
                <a:gd name="connsiteY7" fmla="*/ 3413 h 31131"/>
                <a:gd name="connsiteX8" fmla="*/ 86088 w 128148"/>
                <a:gd name="connsiteY8" fmla="*/ 18748 h 31131"/>
                <a:gd name="connsiteX9" fmla="*/ 45465 w 128148"/>
                <a:gd name="connsiteY9" fmla="*/ 25742 h 31131"/>
                <a:gd name="connsiteX10" fmla="*/ 21791 w 128148"/>
                <a:gd name="connsiteY10" fmla="*/ 30047 h 31131"/>
                <a:gd name="connsiteX11" fmla="*/ 13451 w 128148"/>
                <a:gd name="connsiteY11" fmla="*/ 29778 h 31131"/>
                <a:gd name="connsiteX12" fmla="*/ 13182 w 128148"/>
                <a:gd name="connsiteY12" fmla="*/ 29778 h 31131"/>
                <a:gd name="connsiteX13" fmla="*/ 3497 w 128148"/>
                <a:gd name="connsiteY13" fmla="*/ 28164 h 31131"/>
                <a:gd name="connsiteX14" fmla="*/ 0 w 128148"/>
                <a:gd name="connsiteY14" fmla="*/ 28164 h 31131"/>
                <a:gd name="connsiteX15" fmla="*/ 22867 w 128148"/>
                <a:gd name="connsiteY15" fmla="*/ 17672 h 31131"/>
                <a:gd name="connsiteX16" fmla="*/ 31745 w 128148"/>
                <a:gd name="connsiteY16" fmla="*/ 12291 h 31131"/>
                <a:gd name="connsiteX17" fmla="*/ 69947 w 128148"/>
                <a:gd name="connsiteY17" fmla="*/ 1530 h 31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28148" h="31131">
                  <a:moveTo>
                    <a:pt x="69947" y="1530"/>
                  </a:moveTo>
                  <a:cubicBezTo>
                    <a:pt x="71561" y="1261"/>
                    <a:pt x="73444" y="992"/>
                    <a:pt x="75058" y="454"/>
                  </a:cubicBezTo>
                  <a:cubicBezTo>
                    <a:pt x="76403" y="-353"/>
                    <a:pt x="77748" y="-84"/>
                    <a:pt x="78286" y="1261"/>
                  </a:cubicBezTo>
                  <a:cubicBezTo>
                    <a:pt x="78824" y="2606"/>
                    <a:pt x="77479" y="3413"/>
                    <a:pt x="76134" y="3951"/>
                  </a:cubicBezTo>
                  <a:cubicBezTo>
                    <a:pt x="73175" y="5296"/>
                    <a:pt x="70216" y="6642"/>
                    <a:pt x="67256" y="7987"/>
                  </a:cubicBezTo>
                  <a:cubicBezTo>
                    <a:pt x="80977" y="8525"/>
                    <a:pt x="94428" y="6642"/>
                    <a:pt x="107610" y="3682"/>
                  </a:cubicBezTo>
                  <a:cubicBezTo>
                    <a:pt x="113260" y="2606"/>
                    <a:pt x="118909" y="1799"/>
                    <a:pt x="124559" y="723"/>
                  </a:cubicBezTo>
                  <a:cubicBezTo>
                    <a:pt x="126711" y="185"/>
                    <a:pt x="128594" y="454"/>
                    <a:pt x="128056" y="3413"/>
                  </a:cubicBezTo>
                  <a:cubicBezTo>
                    <a:pt x="114067" y="8525"/>
                    <a:pt x="100077" y="13636"/>
                    <a:pt x="86088" y="18748"/>
                  </a:cubicBezTo>
                  <a:cubicBezTo>
                    <a:pt x="73175" y="23859"/>
                    <a:pt x="59186" y="24397"/>
                    <a:pt x="45465" y="25742"/>
                  </a:cubicBezTo>
                  <a:cubicBezTo>
                    <a:pt x="37395" y="26549"/>
                    <a:pt x="29324" y="27087"/>
                    <a:pt x="21791" y="30047"/>
                  </a:cubicBezTo>
                  <a:cubicBezTo>
                    <a:pt x="19101" y="31123"/>
                    <a:pt x="16141" y="31930"/>
                    <a:pt x="13451" y="29778"/>
                  </a:cubicBezTo>
                  <a:lnTo>
                    <a:pt x="13182" y="29778"/>
                  </a:lnTo>
                  <a:cubicBezTo>
                    <a:pt x="10223" y="28164"/>
                    <a:pt x="6995" y="27895"/>
                    <a:pt x="3497" y="28164"/>
                  </a:cubicBezTo>
                  <a:cubicBezTo>
                    <a:pt x="2421" y="28164"/>
                    <a:pt x="1345" y="28164"/>
                    <a:pt x="0" y="28164"/>
                  </a:cubicBezTo>
                  <a:cubicBezTo>
                    <a:pt x="7533" y="24666"/>
                    <a:pt x="15334" y="21169"/>
                    <a:pt x="22867" y="17672"/>
                  </a:cubicBezTo>
                  <a:cubicBezTo>
                    <a:pt x="25019" y="14712"/>
                    <a:pt x="28517" y="13367"/>
                    <a:pt x="31745" y="12291"/>
                  </a:cubicBezTo>
                  <a:cubicBezTo>
                    <a:pt x="44389" y="8525"/>
                    <a:pt x="56226" y="2068"/>
                    <a:pt x="69947" y="1530"/>
                  </a:cubicBezTo>
                  <a:close/>
                </a:path>
              </a:pathLst>
            </a:custGeom>
            <a:solidFill>
              <a:srgbClr val="55022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3" name="Полилиния: фигура 3622">
              <a:extLst>
                <a:ext uri="{FF2B5EF4-FFF2-40B4-BE49-F238E27FC236}">
                  <a16:creationId xmlns:a16="http://schemas.microsoft.com/office/drawing/2014/main" id="{043ADA5D-3751-8F63-87AC-A7A96F3B40FD}"/>
                </a:ext>
              </a:extLst>
            </p:cNvPr>
            <p:cNvSpPr/>
            <p:nvPr/>
          </p:nvSpPr>
          <p:spPr>
            <a:xfrm>
              <a:off x="4613747" y="7164636"/>
              <a:ext cx="104653" cy="17955"/>
            </a:xfrm>
            <a:custGeom>
              <a:avLst/>
              <a:gdLst>
                <a:gd name="connsiteX0" fmla="*/ 26633 w 104653"/>
                <a:gd name="connsiteY0" fmla="*/ 5580 h 17955"/>
                <a:gd name="connsiteX1" fmla="*/ 0 w 104653"/>
                <a:gd name="connsiteY1" fmla="*/ 4504 h 17955"/>
                <a:gd name="connsiteX2" fmla="*/ 37394 w 104653"/>
                <a:gd name="connsiteY2" fmla="*/ 469 h 17955"/>
                <a:gd name="connsiteX3" fmla="*/ 87433 w 104653"/>
                <a:gd name="connsiteY3" fmla="*/ 7463 h 17955"/>
                <a:gd name="connsiteX4" fmla="*/ 102230 w 104653"/>
                <a:gd name="connsiteY4" fmla="*/ 13920 h 17955"/>
                <a:gd name="connsiteX5" fmla="*/ 101153 w 104653"/>
                <a:gd name="connsiteY5" fmla="*/ 17417 h 17955"/>
                <a:gd name="connsiteX6" fmla="*/ 85281 w 104653"/>
                <a:gd name="connsiteY6" fmla="*/ 15265 h 17955"/>
                <a:gd name="connsiteX7" fmla="*/ 78824 w 104653"/>
                <a:gd name="connsiteY7" fmla="*/ 17955 h 17955"/>
                <a:gd name="connsiteX8" fmla="*/ 35242 w 104653"/>
                <a:gd name="connsiteY8" fmla="*/ 5042 h 17955"/>
                <a:gd name="connsiteX9" fmla="*/ 26633 w 104653"/>
                <a:gd name="connsiteY9" fmla="*/ 5580 h 17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653" h="17955">
                  <a:moveTo>
                    <a:pt x="26633" y="5580"/>
                  </a:moveTo>
                  <a:cubicBezTo>
                    <a:pt x="17756" y="3159"/>
                    <a:pt x="8878" y="6387"/>
                    <a:pt x="0" y="4504"/>
                  </a:cubicBezTo>
                  <a:cubicBezTo>
                    <a:pt x="12375" y="738"/>
                    <a:pt x="24750" y="-877"/>
                    <a:pt x="37394" y="469"/>
                  </a:cubicBezTo>
                  <a:cubicBezTo>
                    <a:pt x="54074" y="2352"/>
                    <a:pt x="70754" y="5042"/>
                    <a:pt x="87433" y="7463"/>
                  </a:cubicBezTo>
                  <a:cubicBezTo>
                    <a:pt x="92276" y="9615"/>
                    <a:pt x="97387" y="11768"/>
                    <a:pt x="102230" y="13920"/>
                  </a:cubicBezTo>
                  <a:cubicBezTo>
                    <a:pt x="108686" y="16879"/>
                    <a:pt x="100077" y="15803"/>
                    <a:pt x="101153" y="17417"/>
                  </a:cubicBezTo>
                  <a:cubicBezTo>
                    <a:pt x="95773" y="16610"/>
                    <a:pt x="90661" y="16072"/>
                    <a:pt x="85281" y="15265"/>
                  </a:cubicBezTo>
                  <a:cubicBezTo>
                    <a:pt x="82591" y="14727"/>
                    <a:pt x="79900" y="14727"/>
                    <a:pt x="78824" y="17955"/>
                  </a:cubicBezTo>
                  <a:cubicBezTo>
                    <a:pt x="65911" y="7732"/>
                    <a:pt x="50577" y="6656"/>
                    <a:pt x="35242" y="5042"/>
                  </a:cubicBezTo>
                  <a:cubicBezTo>
                    <a:pt x="32552" y="5311"/>
                    <a:pt x="29593" y="5580"/>
                    <a:pt x="26633" y="5580"/>
                  </a:cubicBezTo>
                  <a:close/>
                </a:path>
              </a:pathLst>
            </a:custGeom>
            <a:solidFill>
              <a:srgbClr val="701A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4" name="Полилиния: фигура 3623">
              <a:extLst>
                <a:ext uri="{FF2B5EF4-FFF2-40B4-BE49-F238E27FC236}">
                  <a16:creationId xmlns:a16="http://schemas.microsoft.com/office/drawing/2014/main" id="{035624C2-449C-F90C-5676-507FB16A051C}"/>
                </a:ext>
              </a:extLst>
            </p:cNvPr>
            <p:cNvSpPr/>
            <p:nvPr/>
          </p:nvSpPr>
          <p:spPr>
            <a:xfrm>
              <a:off x="4489995" y="7194159"/>
              <a:ext cx="72905" cy="17868"/>
            </a:xfrm>
            <a:custGeom>
              <a:avLst/>
              <a:gdLst>
                <a:gd name="connsiteX0" fmla="*/ 0 w 72905"/>
                <a:gd name="connsiteY0" fmla="*/ 11299 h 17868"/>
                <a:gd name="connsiteX1" fmla="*/ 3228 w 72905"/>
                <a:gd name="connsiteY1" fmla="*/ 11299 h 17868"/>
                <a:gd name="connsiteX2" fmla="*/ 72906 w 72905"/>
                <a:gd name="connsiteY2" fmla="*/ 0 h 17868"/>
                <a:gd name="connsiteX3" fmla="*/ 55150 w 72905"/>
                <a:gd name="connsiteY3" fmla="*/ 7264 h 17868"/>
                <a:gd name="connsiteX4" fmla="*/ 24750 w 72905"/>
                <a:gd name="connsiteY4" fmla="*/ 15872 h 17868"/>
                <a:gd name="connsiteX5" fmla="*/ 0 w 72905"/>
                <a:gd name="connsiteY5" fmla="*/ 11299 h 1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905" h="17868">
                  <a:moveTo>
                    <a:pt x="0" y="11299"/>
                  </a:moveTo>
                  <a:cubicBezTo>
                    <a:pt x="1076" y="11299"/>
                    <a:pt x="2421" y="11837"/>
                    <a:pt x="3228" y="11299"/>
                  </a:cubicBezTo>
                  <a:cubicBezTo>
                    <a:pt x="25557" y="1345"/>
                    <a:pt x="49770" y="4842"/>
                    <a:pt x="72906" y="0"/>
                  </a:cubicBezTo>
                  <a:cubicBezTo>
                    <a:pt x="67794" y="4573"/>
                    <a:pt x="61607" y="6188"/>
                    <a:pt x="55150" y="7264"/>
                  </a:cubicBezTo>
                  <a:cubicBezTo>
                    <a:pt x="44658" y="8878"/>
                    <a:pt x="34435" y="11568"/>
                    <a:pt x="24750" y="15872"/>
                  </a:cubicBezTo>
                  <a:cubicBezTo>
                    <a:pt x="15065" y="20446"/>
                    <a:pt x="7533" y="16410"/>
                    <a:pt x="0" y="11299"/>
                  </a:cubicBezTo>
                  <a:close/>
                </a:path>
              </a:pathLst>
            </a:custGeom>
            <a:solidFill>
              <a:srgbClr val="AB498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5" name="Полилиния: фигура 3624">
              <a:extLst>
                <a:ext uri="{FF2B5EF4-FFF2-40B4-BE49-F238E27FC236}">
                  <a16:creationId xmlns:a16="http://schemas.microsoft.com/office/drawing/2014/main" id="{6A900296-4BAB-C94F-4730-6D679DDA026A}"/>
                </a:ext>
              </a:extLst>
            </p:cNvPr>
            <p:cNvSpPr/>
            <p:nvPr/>
          </p:nvSpPr>
          <p:spPr>
            <a:xfrm>
              <a:off x="4689343" y="7185819"/>
              <a:ext cx="17498" cy="6994"/>
            </a:xfrm>
            <a:custGeom>
              <a:avLst/>
              <a:gdLst>
                <a:gd name="connsiteX0" fmla="*/ 14796 w 17498"/>
                <a:gd name="connsiteY0" fmla="*/ 3228 h 6994"/>
                <a:gd name="connsiteX1" fmla="*/ 17487 w 17498"/>
                <a:gd name="connsiteY1" fmla="*/ 6995 h 6994"/>
                <a:gd name="connsiteX2" fmla="*/ 0 w 17498"/>
                <a:gd name="connsiteY2" fmla="*/ 2959 h 6994"/>
                <a:gd name="connsiteX3" fmla="*/ 3228 w 17498"/>
                <a:gd name="connsiteY3" fmla="*/ 0 h 6994"/>
                <a:gd name="connsiteX4" fmla="*/ 14796 w 17498"/>
                <a:gd name="connsiteY4" fmla="*/ 3228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98" h="6994">
                  <a:moveTo>
                    <a:pt x="14796" y="3228"/>
                  </a:moveTo>
                  <a:cubicBezTo>
                    <a:pt x="13182" y="6188"/>
                    <a:pt x="17756" y="4842"/>
                    <a:pt x="17487" y="6995"/>
                  </a:cubicBezTo>
                  <a:cubicBezTo>
                    <a:pt x="11568" y="6188"/>
                    <a:pt x="6188" y="2690"/>
                    <a:pt x="0" y="2959"/>
                  </a:cubicBezTo>
                  <a:cubicBezTo>
                    <a:pt x="538" y="1345"/>
                    <a:pt x="1345" y="0"/>
                    <a:pt x="3228" y="0"/>
                  </a:cubicBezTo>
                  <a:cubicBezTo>
                    <a:pt x="6726" y="1345"/>
                    <a:pt x="11299" y="0"/>
                    <a:pt x="14796" y="3228"/>
                  </a:cubicBezTo>
                  <a:close/>
                </a:path>
              </a:pathLst>
            </a:custGeom>
            <a:solidFill>
              <a:srgbClr val="92326F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6" name="Полилиния: фигура 3625">
              <a:extLst>
                <a:ext uri="{FF2B5EF4-FFF2-40B4-BE49-F238E27FC236}">
                  <a16:creationId xmlns:a16="http://schemas.microsoft.com/office/drawing/2014/main" id="{145F2338-0E34-D00E-DBE2-346E3C56FCF4}"/>
                </a:ext>
              </a:extLst>
            </p:cNvPr>
            <p:cNvSpPr/>
            <p:nvPr/>
          </p:nvSpPr>
          <p:spPr>
            <a:xfrm>
              <a:off x="4601103" y="7173753"/>
              <a:ext cx="16679" cy="5340"/>
            </a:xfrm>
            <a:custGeom>
              <a:avLst/>
              <a:gdLst>
                <a:gd name="connsiteX0" fmla="*/ 3497 w 16679"/>
                <a:gd name="connsiteY0" fmla="*/ 5341 h 5340"/>
                <a:gd name="connsiteX1" fmla="*/ 0 w 16679"/>
                <a:gd name="connsiteY1" fmla="*/ 2651 h 5340"/>
                <a:gd name="connsiteX2" fmla="*/ 16680 w 16679"/>
                <a:gd name="connsiteY2" fmla="*/ 1574 h 5340"/>
                <a:gd name="connsiteX3" fmla="*/ 3497 w 16679"/>
                <a:gd name="connsiteY3" fmla="*/ 5341 h 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79" h="5340">
                  <a:moveTo>
                    <a:pt x="3497" y="5341"/>
                  </a:moveTo>
                  <a:cubicBezTo>
                    <a:pt x="2959" y="3727"/>
                    <a:pt x="1614" y="2920"/>
                    <a:pt x="0" y="2651"/>
                  </a:cubicBezTo>
                  <a:cubicBezTo>
                    <a:pt x="5650" y="1305"/>
                    <a:pt x="10761" y="-1923"/>
                    <a:pt x="16680" y="1574"/>
                  </a:cubicBezTo>
                  <a:cubicBezTo>
                    <a:pt x="12644" y="2920"/>
                    <a:pt x="8340" y="5072"/>
                    <a:pt x="3497" y="5341"/>
                  </a:cubicBezTo>
                  <a:close/>
                </a:path>
              </a:pathLst>
            </a:custGeom>
            <a:solidFill>
              <a:srgbClr val="701A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7" name="Полилиния: фигура 3626">
              <a:extLst>
                <a:ext uri="{FF2B5EF4-FFF2-40B4-BE49-F238E27FC236}">
                  <a16:creationId xmlns:a16="http://schemas.microsoft.com/office/drawing/2014/main" id="{F33BAEFC-FC2B-9428-7F1E-194D337DFF47}"/>
                </a:ext>
              </a:extLst>
            </p:cNvPr>
            <p:cNvSpPr/>
            <p:nvPr/>
          </p:nvSpPr>
          <p:spPr>
            <a:xfrm>
              <a:off x="4480041" y="7202745"/>
              <a:ext cx="9684" cy="2712"/>
            </a:xfrm>
            <a:custGeom>
              <a:avLst/>
              <a:gdLst>
                <a:gd name="connsiteX0" fmla="*/ 0 w 9684"/>
                <a:gd name="connsiteY0" fmla="*/ 1098 h 2712"/>
                <a:gd name="connsiteX1" fmla="*/ 9685 w 9684"/>
                <a:gd name="connsiteY1" fmla="*/ 2713 h 2712"/>
                <a:gd name="connsiteX2" fmla="*/ 0 w 9684"/>
                <a:gd name="connsiteY2" fmla="*/ 1098 h 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84" h="2712">
                  <a:moveTo>
                    <a:pt x="0" y="1098"/>
                  </a:moveTo>
                  <a:cubicBezTo>
                    <a:pt x="3497" y="-785"/>
                    <a:pt x="6726" y="-247"/>
                    <a:pt x="9685" y="2713"/>
                  </a:cubicBezTo>
                  <a:cubicBezTo>
                    <a:pt x="6457" y="2175"/>
                    <a:pt x="3228" y="1637"/>
                    <a:pt x="0" y="1098"/>
                  </a:cubicBezTo>
                  <a:close/>
                </a:path>
              </a:pathLst>
            </a:custGeom>
            <a:solidFill>
              <a:srgbClr val="A9468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8" name="Полилиния: фигура 3627">
              <a:extLst>
                <a:ext uri="{FF2B5EF4-FFF2-40B4-BE49-F238E27FC236}">
                  <a16:creationId xmlns:a16="http://schemas.microsoft.com/office/drawing/2014/main" id="{9684C007-F24A-4137-17F0-6E285F4D6F36}"/>
                </a:ext>
              </a:extLst>
            </p:cNvPr>
            <p:cNvSpPr/>
            <p:nvPr/>
          </p:nvSpPr>
          <p:spPr>
            <a:xfrm>
              <a:off x="4727007" y="7622068"/>
              <a:ext cx="13234" cy="7922"/>
            </a:xfrm>
            <a:custGeom>
              <a:avLst/>
              <a:gdLst>
                <a:gd name="connsiteX0" fmla="*/ 0 w 13234"/>
                <a:gd name="connsiteY0" fmla="*/ 7105 h 7922"/>
                <a:gd name="connsiteX1" fmla="*/ 3497 w 13234"/>
                <a:gd name="connsiteY1" fmla="*/ 2531 h 7922"/>
                <a:gd name="connsiteX2" fmla="*/ 11568 w 13234"/>
                <a:gd name="connsiteY2" fmla="*/ 648 h 7922"/>
                <a:gd name="connsiteX3" fmla="*/ 13182 w 13234"/>
                <a:gd name="connsiteY3" fmla="*/ 3069 h 7922"/>
                <a:gd name="connsiteX4" fmla="*/ 6995 w 13234"/>
                <a:gd name="connsiteY4" fmla="*/ 6567 h 7922"/>
                <a:gd name="connsiteX5" fmla="*/ 0 w 13234"/>
                <a:gd name="connsiteY5" fmla="*/ 7105 h 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34" h="7922">
                  <a:moveTo>
                    <a:pt x="0" y="7105"/>
                  </a:moveTo>
                  <a:cubicBezTo>
                    <a:pt x="1076" y="5490"/>
                    <a:pt x="2152" y="3876"/>
                    <a:pt x="3497" y="2531"/>
                  </a:cubicBezTo>
                  <a:cubicBezTo>
                    <a:pt x="5650" y="110"/>
                    <a:pt x="8340" y="-697"/>
                    <a:pt x="11568" y="648"/>
                  </a:cubicBezTo>
                  <a:cubicBezTo>
                    <a:pt x="12644" y="1186"/>
                    <a:pt x="13451" y="1993"/>
                    <a:pt x="13182" y="3069"/>
                  </a:cubicBezTo>
                  <a:cubicBezTo>
                    <a:pt x="12106" y="5490"/>
                    <a:pt x="9416" y="5759"/>
                    <a:pt x="6995" y="6567"/>
                  </a:cubicBezTo>
                  <a:cubicBezTo>
                    <a:pt x="4843" y="7105"/>
                    <a:pt x="2690" y="8988"/>
                    <a:pt x="0" y="7105"/>
                  </a:cubicBezTo>
                  <a:close/>
                </a:path>
              </a:pathLst>
            </a:custGeom>
            <a:solidFill>
              <a:srgbClr val="9D3B7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29" name="Полилиния: фигура 3628">
              <a:extLst>
                <a:ext uri="{FF2B5EF4-FFF2-40B4-BE49-F238E27FC236}">
                  <a16:creationId xmlns:a16="http://schemas.microsoft.com/office/drawing/2014/main" id="{DA3D36CD-930E-CDE5-7D0F-1E6B9B9BB6DA}"/>
                </a:ext>
              </a:extLst>
            </p:cNvPr>
            <p:cNvSpPr/>
            <p:nvPr/>
          </p:nvSpPr>
          <p:spPr>
            <a:xfrm>
              <a:off x="4672125" y="7591643"/>
              <a:ext cx="13182" cy="4170"/>
            </a:xfrm>
            <a:custGeom>
              <a:avLst/>
              <a:gdLst>
                <a:gd name="connsiteX0" fmla="*/ 0 w 13182"/>
                <a:gd name="connsiteY0" fmla="*/ 1750 h 4170"/>
                <a:gd name="connsiteX1" fmla="*/ 13182 w 13182"/>
                <a:gd name="connsiteY1" fmla="*/ 1750 h 4170"/>
                <a:gd name="connsiteX2" fmla="*/ 3228 w 13182"/>
                <a:gd name="connsiteY2" fmla="*/ 4171 h 4170"/>
                <a:gd name="connsiteX3" fmla="*/ 0 w 13182"/>
                <a:gd name="connsiteY3" fmla="*/ 1750 h 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182" h="4170">
                  <a:moveTo>
                    <a:pt x="0" y="1750"/>
                  </a:moveTo>
                  <a:cubicBezTo>
                    <a:pt x="4304" y="943"/>
                    <a:pt x="8878" y="-1748"/>
                    <a:pt x="13182" y="1750"/>
                  </a:cubicBezTo>
                  <a:cubicBezTo>
                    <a:pt x="9954" y="2557"/>
                    <a:pt x="6457" y="3364"/>
                    <a:pt x="3228" y="4171"/>
                  </a:cubicBezTo>
                  <a:cubicBezTo>
                    <a:pt x="2690" y="2826"/>
                    <a:pt x="1345" y="2288"/>
                    <a:pt x="0" y="1750"/>
                  </a:cubicBezTo>
                  <a:close/>
                </a:path>
              </a:pathLst>
            </a:custGeom>
            <a:solidFill>
              <a:srgbClr val="7A2C5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0" name="Полилиния: фигура 3629">
              <a:extLst>
                <a:ext uri="{FF2B5EF4-FFF2-40B4-BE49-F238E27FC236}">
                  <a16:creationId xmlns:a16="http://schemas.microsoft.com/office/drawing/2014/main" id="{0176ADE8-FA85-46D6-326B-8BF5A4853C6C}"/>
                </a:ext>
              </a:extLst>
            </p:cNvPr>
            <p:cNvSpPr/>
            <p:nvPr/>
          </p:nvSpPr>
          <p:spPr>
            <a:xfrm>
              <a:off x="4568551" y="7602270"/>
              <a:ext cx="12106" cy="5111"/>
            </a:xfrm>
            <a:custGeom>
              <a:avLst/>
              <a:gdLst>
                <a:gd name="connsiteX0" fmla="*/ 5650 w 12106"/>
                <a:gd name="connsiteY0" fmla="*/ 3766 h 5111"/>
                <a:gd name="connsiteX1" fmla="*/ 0 w 12106"/>
                <a:gd name="connsiteY1" fmla="*/ 0 h 5111"/>
                <a:gd name="connsiteX2" fmla="*/ 11030 w 12106"/>
                <a:gd name="connsiteY2" fmla="*/ 1614 h 5111"/>
                <a:gd name="connsiteX3" fmla="*/ 12106 w 12106"/>
                <a:gd name="connsiteY3" fmla="*/ 5111 h 5111"/>
                <a:gd name="connsiteX4" fmla="*/ 5650 w 12106"/>
                <a:gd name="connsiteY4" fmla="*/ 3766 h 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06" h="5111">
                  <a:moveTo>
                    <a:pt x="5650" y="3766"/>
                  </a:moveTo>
                  <a:cubicBezTo>
                    <a:pt x="4304" y="2690"/>
                    <a:pt x="2690" y="1883"/>
                    <a:pt x="0" y="0"/>
                  </a:cubicBezTo>
                  <a:cubicBezTo>
                    <a:pt x="4843" y="538"/>
                    <a:pt x="7802" y="1076"/>
                    <a:pt x="11030" y="1614"/>
                  </a:cubicBezTo>
                  <a:cubicBezTo>
                    <a:pt x="11299" y="2690"/>
                    <a:pt x="11837" y="4035"/>
                    <a:pt x="12106" y="5111"/>
                  </a:cubicBezTo>
                  <a:cubicBezTo>
                    <a:pt x="10223" y="4573"/>
                    <a:pt x="8071" y="4304"/>
                    <a:pt x="5650" y="3766"/>
                  </a:cubicBezTo>
                  <a:close/>
                </a:path>
              </a:pathLst>
            </a:custGeom>
            <a:solidFill>
              <a:srgbClr val="C0949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1" name="Полилиния: фигура 3630">
              <a:extLst>
                <a:ext uri="{FF2B5EF4-FFF2-40B4-BE49-F238E27FC236}">
                  <a16:creationId xmlns:a16="http://schemas.microsoft.com/office/drawing/2014/main" id="{D4858201-C33E-4969-EFF0-F2BC77C02FB3}"/>
                </a:ext>
              </a:extLst>
            </p:cNvPr>
            <p:cNvSpPr/>
            <p:nvPr/>
          </p:nvSpPr>
          <p:spPr>
            <a:xfrm>
              <a:off x="4535719" y="7307717"/>
              <a:ext cx="215452" cy="81289"/>
            </a:xfrm>
            <a:custGeom>
              <a:avLst/>
              <a:gdLst>
                <a:gd name="connsiteX0" fmla="*/ 110580 w 215452"/>
                <a:gd name="connsiteY0" fmla="*/ 45705 h 81289"/>
                <a:gd name="connsiteX1" fmla="*/ 84216 w 215452"/>
                <a:gd name="connsiteY1" fmla="*/ 44898 h 81289"/>
                <a:gd name="connsiteX2" fmla="*/ 74531 w 215452"/>
                <a:gd name="connsiteY2" fmla="*/ 45705 h 81289"/>
                <a:gd name="connsiteX3" fmla="*/ 61079 w 215452"/>
                <a:gd name="connsiteY3" fmla="*/ 62116 h 81289"/>
                <a:gd name="connsiteX4" fmla="*/ 45745 w 215452"/>
                <a:gd name="connsiteY4" fmla="*/ 72338 h 81289"/>
                <a:gd name="connsiteX5" fmla="*/ 13193 w 215452"/>
                <a:gd name="connsiteY5" fmla="*/ 80678 h 81289"/>
                <a:gd name="connsiteX6" fmla="*/ 8350 w 215452"/>
                <a:gd name="connsiteY6" fmla="*/ 81216 h 81289"/>
                <a:gd name="connsiteX7" fmla="*/ 11 w 215452"/>
                <a:gd name="connsiteY7" fmla="*/ 76643 h 81289"/>
                <a:gd name="connsiteX8" fmla="*/ 7274 w 215452"/>
                <a:gd name="connsiteY8" fmla="*/ 73146 h 81289"/>
                <a:gd name="connsiteX9" fmla="*/ 36598 w 215452"/>
                <a:gd name="connsiteY9" fmla="*/ 65344 h 81289"/>
                <a:gd name="connsiteX10" fmla="*/ 56506 w 215452"/>
                <a:gd name="connsiteY10" fmla="*/ 51085 h 81289"/>
                <a:gd name="connsiteX11" fmla="*/ 72917 w 215452"/>
                <a:gd name="connsiteY11" fmla="*/ 35482 h 81289"/>
                <a:gd name="connsiteX12" fmla="*/ 85830 w 215452"/>
                <a:gd name="connsiteY12" fmla="*/ 36289 h 81289"/>
                <a:gd name="connsiteX13" fmla="*/ 108428 w 215452"/>
                <a:gd name="connsiteY13" fmla="*/ 36827 h 81289"/>
                <a:gd name="connsiteX14" fmla="*/ 115423 w 215452"/>
                <a:gd name="connsiteY14" fmla="*/ 34137 h 81289"/>
                <a:gd name="connsiteX15" fmla="*/ 149858 w 215452"/>
                <a:gd name="connsiteY15" fmla="*/ 26066 h 81289"/>
                <a:gd name="connsiteX16" fmla="*/ 191288 w 215452"/>
                <a:gd name="connsiteY16" fmla="*/ 27411 h 81289"/>
                <a:gd name="connsiteX17" fmla="*/ 174070 w 215452"/>
                <a:gd name="connsiteY17" fmla="*/ 13153 h 81289"/>
                <a:gd name="connsiteX18" fmla="*/ 117575 w 215452"/>
                <a:gd name="connsiteY18" fmla="*/ 6965 h 81289"/>
                <a:gd name="connsiteX19" fmla="*/ 100895 w 215452"/>
                <a:gd name="connsiteY19" fmla="*/ 11001 h 81289"/>
                <a:gd name="connsiteX20" fmla="*/ 92017 w 215452"/>
                <a:gd name="connsiteY20" fmla="*/ 9387 h 81289"/>
                <a:gd name="connsiteX21" fmla="*/ 116768 w 215452"/>
                <a:gd name="connsiteY21" fmla="*/ 240 h 81289"/>
                <a:gd name="connsiteX22" fmla="*/ 185907 w 215452"/>
                <a:gd name="connsiteY22" fmla="*/ 9387 h 81289"/>
                <a:gd name="connsiteX23" fmla="*/ 205277 w 215452"/>
                <a:gd name="connsiteY23" fmla="*/ 26335 h 81289"/>
                <a:gd name="connsiteX24" fmla="*/ 211196 w 215452"/>
                <a:gd name="connsiteY24" fmla="*/ 32792 h 81289"/>
                <a:gd name="connsiteX25" fmla="*/ 212003 w 215452"/>
                <a:gd name="connsiteY25" fmla="*/ 34137 h 81289"/>
                <a:gd name="connsiteX26" fmla="*/ 214424 w 215452"/>
                <a:gd name="connsiteY26" fmla="*/ 40324 h 81289"/>
                <a:gd name="connsiteX27" fmla="*/ 206622 w 215452"/>
                <a:gd name="connsiteY27" fmla="*/ 39517 h 81289"/>
                <a:gd name="connsiteX28" fmla="*/ 195323 w 215452"/>
                <a:gd name="connsiteY28" fmla="*/ 38979 h 81289"/>
                <a:gd name="connsiteX29" fmla="*/ 164654 w 215452"/>
                <a:gd name="connsiteY29" fmla="*/ 37365 h 81289"/>
                <a:gd name="connsiteX30" fmla="*/ 155776 w 215452"/>
                <a:gd name="connsiteY30" fmla="*/ 36558 h 81289"/>
                <a:gd name="connsiteX31" fmla="*/ 126184 w 215452"/>
                <a:gd name="connsiteY31" fmla="*/ 34137 h 81289"/>
                <a:gd name="connsiteX32" fmla="*/ 110580 w 215452"/>
                <a:gd name="connsiteY32" fmla="*/ 45705 h 8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15452" h="81289">
                  <a:moveTo>
                    <a:pt x="110580" y="45705"/>
                  </a:moveTo>
                  <a:cubicBezTo>
                    <a:pt x="101702" y="48933"/>
                    <a:pt x="92824" y="46781"/>
                    <a:pt x="84216" y="44898"/>
                  </a:cubicBezTo>
                  <a:cubicBezTo>
                    <a:pt x="80718" y="41939"/>
                    <a:pt x="77759" y="41939"/>
                    <a:pt x="74531" y="45705"/>
                  </a:cubicBezTo>
                  <a:cubicBezTo>
                    <a:pt x="69957" y="51085"/>
                    <a:pt x="64577" y="55659"/>
                    <a:pt x="61079" y="62116"/>
                  </a:cubicBezTo>
                  <a:cubicBezTo>
                    <a:pt x="57851" y="67765"/>
                    <a:pt x="51933" y="70724"/>
                    <a:pt x="45745" y="72338"/>
                  </a:cubicBezTo>
                  <a:cubicBezTo>
                    <a:pt x="34984" y="75298"/>
                    <a:pt x="24223" y="77988"/>
                    <a:pt x="13193" y="80678"/>
                  </a:cubicBezTo>
                  <a:cubicBezTo>
                    <a:pt x="11579" y="80947"/>
                    <a:pt x="9965" y="81485"/>
                    <a:pt x="8350" y="81216"/>
                  </a:cubicBezTo>
                  <a:cubicBezTo>
                    <a:pt x="4853" y="80947"/>
                    <a:pt x="11" y="80678"/>
                    <a:pt x="11" y="76643"/>
                  </a:cubicBezTo>
                  <a:cubicBezTo>
                    <a:pt x="-258" y="73146"/>
                    <a:pt x="4584" y="73953"/>
                    <a:pt x="7274" y="73146"/>
                  </a:cubicBezTo>
                  <a:cubicBezTo>
                    <a:pt x="16959" y="70455"/>
                    <a:pt x="26913" y="68034"/>
                    <a:pt x="36598" y="65344"/>
                  </a:cubicBezTo>
                  <a:cubicBezTo>
                    <a:pt x="44938" y="63192"/>
                    <a:pt x="52471" y="59425"/>
                    <a:pt x="56506" y="51085"/>
                  </a:cubicBezTo>
                  <a:cubicBezTo>
                    <a:pt x="60003" y="44091"/>
                    <a:pt x="67267" y="40593"/>
                    <a:pt x="72917" y="35482"/>
                  </a:cubicBezTo>
                  <a:cubicBezTo>
                    <a:pt x="76952" y="31716"/>
                    <a:pt x="81794" y="34406"/>
                    <a:pt x="85830" y="36289"/>
                  </a:cubicBezTo>
                  <a:cubicBezTo>
                    <a:pt x="93362" y="39786"/>
                    <a:pt x="100626" y="41670"/>
                    <a:pt x="108428" y="36827"/>
                  </a:cubicBezTo>
                  <a:cubicBezTo>
                    <a:pt x="110042" y="33868"/>
                    <a:pt x="112463" y="33599"/>
                    <a:pt x="115423" y="34137"/>
                  </a:cubicBezTo>
                  <a:cubicBezTo>
                    <a:pt x="124838" y="23107"/>
                    <a:pt x="137214" y="23914"/>
                    <a:pt x="149858" y="26066"/>
                  </a:cubicBezTo>
                  <a:cubicBezTo>
                    <a:pt x="163578" y="28487"/>
                    <a:pt x="177298" y="31447"/>
                    <a:pt x="191288" y="27411"/>
                  </a:cubicBezTo>
                  <a:cubicBezTo>
                    <a:pt x="187790" y="20148"/>
                    <a:pt x="181603" y="15574"/>
                    <a:pt x="174070" y="13153"/>
                  </a:cubicBezTo>
                  <a:cubicBezTo>
                    <a:pt x="155776" y="7503"/>
                    <a:pt x="136945" y="5082"/>
                    <a:pt x="117575" y="6965"/>
                  </a:cubicBezTo>
                  <a:cubicBezTo>
                    <a:pt x="111925" y="7503"/>
                    <a:pt x="106545" y="9656"/>
                    <a:pt x="100895" y="11001"/>
                  </a:cubicBezTo>
                  <a:cubicBezTo>
                    <a:pt x="93901" y="12884"/>
                    <a:pt x="93901" y="12884"/>
                    <a:pt x="92017" y="9387"/>
                  </a:cubicBezTo>
                  <a:cubicBezTo>
                    <a:pt x="99281" y="3468"/>
                    <a:pt x="107890" y="509"/>
                    <a:pt x="116768" y="240"/>
                  </a:cubicBezTo>
                  <a:cubicBezTo>
                    <a:pt x="140173" y="-567"/>
                    <a:pt x="163578" y="240"/>
                    <a:pt x="185907" y="9387"/>
                  </a:cubicBezTo>
                  <a:cubicBezTo>
                    <a:pt x="194516" y="12884"/>
                    <a:pt x="198013" y="21762"/>
                    <a:pt x="205277" y="26335"/>
                  </a:cubicBezTo>
                  <a:cubicBezTo>
                    <a:pt x="207698" y="27949"/>
                    <a:pt x="209312" y="30640"/>
                    <a:pt x="211196" y="32792"/>
                  </a:cubicBezTo>
                  <a:cubicBezTo>
                    <a:pt x="211465" y="33330"/>
                    <a:pt x="211734" y="33868"/>
                    <a:pt x="212003" y="34137"/>
                  </a:cubicBezTo>
                  <a:cubicBezTo>
                    <a:pt x="212272" y="36558"/>
                    <a:pt x="217652" y="37096"/>
                    <a:pt x="214424" y="40324"/>
                  </a:cubicBezTo>
                  <a:cubicBezTo>
                    <a:pt x="212003" y="43015"/>
                    <a:pt x="209312" y="41670"/>
                    <a:pt x="206622" y="39517"/>
                  </a:cubicBezTo>
                  <a:cubicBezTo>
                    <a:pt x="203125" y="36827"/>
                    <a:pt x="199358" y="37096"/>
                    <a:pt x="195323" y="38979"/>
                  </a:cubicBezTo>
                  <a:cubicBezTo>
                    <a:pt x="185100" y="40055"/>
                    <a:pt x="174877" y="37634"/>
                    <a:pt x="164654" y="37365"/>
                  </a:cubicBezTo>
                  <a:cubicBezTo>
                    <a:pt x="161695" y="37365"/>
                    <a:pt x="158736" y="36827"/>
                    <a:pt x="155776" y="36558"/>
                  </a:cubicBezTo>
                  <a:cubicBezTo>
                    <a:pt x="145822" y="36558"/>
                    <a:pt x="136137" y="34675"/>
                    <a:pt x="126184" y="34137"/>
                  </a:cubicBezTo>
                  <a:cubicBezTo>
                    <a:pt x="121879" y="38979"/>
                    <a:pt x="118382" y="45436"/>
                    <a:pt x="110580" y="45705"/>
                  </a:cubicBezTo>
                  <a:close/>
                </a:path>
              </a:pathLst>
            </a:custGeom>
            <a:solidFill>
              <a:srgbClr val="FDF0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2" name="Полилиния: фигура 3631">
              <a:extLst>
                <a:ext uri="{FF2B5EF4-FFF2-40B4-BE49-F238E27FC236}">
                  <a16:creationId xmlns:a16="http://schemas.microsoft.com/office/drawing/2014/main" id="{B6590FCF-BF34-5824-9ACC-B734EFE08906}"/>
                </a:ext>
              </a:extLst>
            </p:cNvPr>
            <p:cNvSpPr/>
            <p:nvPr/>
          </p:nvSpPr>
          <p:spPr>
            <a:xfrm>
              <a:off x="4452343" y="7412216"/>
              <a:ext cx="55053" cy="113113"/>
            </a:xfrm>
            <a:custGeom>
              <a:avLst/>
              <a:gdLst>
                <a:gd name="connsiteX0" fmla="*/ 51911 w 55053"/>
                <a:gd name="connsiteY0" fmla="*/ 113113 h 113113"/>
                <a:gd name="connsiteX1" fmla="*/ 40074 w 55053"/>
                <a:gd name="connsiteY1" fmla="*/ 105311 h 113113"/>
                <a:gd name="connsiteX2" fmla="*/ 29313 w 55053"/>
                <a:gd name="connsiteY2" fmla="*/ 101007 h 113113"/>
                <a:gd name="connsiteX3" fmla="*/ 2410 w 55053"/>
                <a:gd name="connsiteY3" fmla="*/ 79216 h 113113"/>
                <a:gd name="connsiteX4" fmla="*/ 527 w 55053"/>
                <a:gd name="connsiteY4" fmla="*/ 51237 h 113113"/>
                <a:gd name="connsiteX5" fmla="*/ 1872 w 55053"/>
                <a:gd name="connsiteY5" fmla="*/ 35365 h 113113"/>
                <a:gd name="connsiteX6" fmla="*/ 3756 w 55053"/>
                <a:gd name="connsiteY6" fmla="*/ 19223 h 113113"/>
                <a:gd name="connsiteX7" fmla="*/ 9943 w 55053"/>
                <a:gd name="connsiteY7" fmla="*/ 2544 h 113113"/>
                <a:gd name="connsiteX8" fmla="*/ 15862 w 55053"/>
                <a:gd name="connsiteY8" fmla="*/ 3351 h 113113"/>
                <a:gd name="connsiteX9" fmla="*/ 16669 w 55053"/>
                <a:gd name="connsiteY9" fmla="*/ 20299 h 113113"/>
                <a:gd name="connsiteX10" fmla="*/ 13979 w 55053"/>
                <a:gd name="connsiteY10" fmla="*/ 42360 h 113113"/>
                <a:gd name="connsiteX11" fmla="*/ 15324 w 55053"/>
                <a:gd name="connsiteY11" fmla="*/ 56887 h 113113"/>
                <a:gd name="connsiteX12" fmla="*/ 27699 w 55053"/>
                <a:gd name="connsiteY12" fmla="*/ 71952 h 113113"/>
                <a:gd name="connsiteX13" fmla="*/ 48683 w 55053"/>
                <a:gd name="connsiteY13" fmla="*/ 90784 h 113113"/>
                <a:gd name="connsiteX14" fmla="*/ 54870 w 55053"/>
                <a:gd name="connsiteY14" fmla="*/ 104235 h 113113"/>
                <a:gd name="connsiteX15" fmla="*/ 51911 w 55053"/>
                <a:gd name="connsiteY15" fmla="*/ 113113 h 113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5053" h="113113">
                  <a:moveTo>
                    <a:pt x="51911" y="113113"/>
                  </a:moveTo>
                  <a:cubicBezTo>
                    <a:pt x="46262" y="112844"/>
                    <a:pt x="44916" y="106388"/>
                    <a:pt x="40074" y="105311"/>
                  </a:cubicBezTo>
                  <a:cubicBezTo>
                    <a:pt x="36577" y="103697"/>
                    <a:pt x="34155" y="100200"/>
                    <a:pt x="29313" y="101007"/>
                  </a:cubicBezTo>
                  <a:cubicBezTo>
                    <a:pt x="14786" y="102890"/>
                    <a:pt x="2410" y="93743"/>
                    <a:pt x="2410" y="79216"/>
                  </a:cubicBezTo>
                  <a:cubicBezTo>
                    <a:pt x="2410" y="69800"/>
                    <a:pt x="-1356" y="60653"/>
                    <a:pt x="527" y="51237"/>
                  </a:cubicBezTo>
                  <a:cubicBezTo>
                    <a:pt x="1603" y="46126"/>
                    <a:pt x="1603" y="40476"/>
                    <a:pt x="1872" y="35365"/>
                  </a:cubicBezTo>
                  <a:cubicBezTo>
                    <a:pt x="-549" y="29715"/>
                    <a:pt x="-549" y="24066"/>
                    <a:pt x="3756" y="19223"/>
                  </a:cubicBezTo>
                  <a:cubicBezTo>
                    <a:pt x="5908" y="13574"/>
                    <a:pt x="6177" y="7386"/>
                    <a:pt x="9943" y="2544"/>
                  </a:cubicBezTo>
                  <a:cubicBezTo>
                    <a:pt x="12633" y="-1223"/>
                    <a:pt x="14517" y="-685"/>
                    <a:pt x="15862" y="3351"/>
                  </a:cubicBezTo>
                  <a:cubicBezTo>
                    <a:pt x="17745" y="9000"/>
                    <a:pt x="17207" y="14650"/>
                    <a:pt x="16669" y="20299"/>
                  </a:cubicBezTo>
                  <a:cubicBezTo>
                    <a:pt x="15862" y="27563"/>
                    <a:pt x="15055" y="34827"/>
                    <a:pt x="13979" y="42360"/>
                  </a:cubicBezTo>
                  <a:cubicBezTo>
                    <a:pt x="15862" y="47202"/>
                    <a:pt x="14517" y="52044"/>
                    <a:pt x="15324" y="56887"/>
                  </a:cubicBezTo>
                  <a:cubicBezTo>
                    <a:pt x="16669" y="64420"/>
                    <a:pt x="19359" y="70338"/>
                    <a:pt x="27699" y="71952"/>
                  </a:cubicBezTo>
                  <a:cubicBezTo>
                    <a:pt x="39267" y="73028"/>
                    <a:pt x="46262" y="78947"/>
                    <a:pt x="48683" y="90784"/>
                  </a:cubicBezTo>
                  <a:cubicBezTo>
                    <a:pt x="49759" y="95626"/>
                    <a:pt x="56216" y="98048"/>
                    <a:pt x="54870" y="104235"/>
                  </a:cubicBezTo>
                  <a:cubicBezTo>
                    <a:pt x="53794" y="106657"/>
                    <a:pt x="52449" y="109616"/>
                    <a:pt x="51911" y="113113"/>
                  </a:cubicBezTo>
                  <a:close/>
                </a:path>
              </a:pathLst>
            </a:custGeom>
            <a:solidFill>
              <a:srgbClr val="FDF0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3" name="Полилиния: фигура 3632">
              <a:extLst>
                <a:ext uri="{FF2B5EF4-FFF2-40B4-BE49-F238E27FC236}">
                  <a16:creationId xmlns:a16="http://schemas.microsoft.com/office/drawing/2014/main" id="{1881EE9B-B296-9750-0DFC-2B0777848E80}"/>
                </a:ext>
              </a:extLst>
            </p:cNvPr>
            <p:cNvSpPr/>
            <p:nvPr/>
          </p:nvSpPr>
          <p:spPr>
            <a:xfrm>
              <a:off x="4600190" y="7257428"/>
              <a:ext cx="176421" cy="43541"/>
            </a:xfrm>
            <a:custGeom>
              <a:avLst/>
              <a:gdLst>
                <a:gd name="connsiteX0" fmla="*/ 167708 w 176421"/>
                <a:gd name="connsiteY0" fmla="*/ 43534 h 43541"/>
                <a:gd name="connsiteX1" fmla="*/ 85656 w 176421"/>
                <a:gd name="connsiteY1" fmla="*/ 16094 h 43541"/>
                <a:gd name="connsiteX2" fmla="*/ 46916 w 176421"/>
                <a:gd name="connsiteY2" fmla="*/ 12866 h 43541"/>
                <a:gd name="connsiteX3" fmla="*/ 25394 w 176421"/>
                <a:gd name="connsiteY3" fmla="*/ 19053 h 43541"/>
                <a:gd name="connsiteX4" fmla="*/ 1182 w 176421"/>
                <a:gd name="connsiteY4" fmla="*/ 14749 h 43541"/>
                <a:gd name="connsiteX5" fmla="*/ 913 w 176421"/>
                <a:gd name="connsiteY5" fmla="*/ 5333 h 43541"/>
                <a:gd name="connsiteX6" fmla="*/ 7638 w 176421"/>
                <a:gd name="connsiteY6" fmla="*/ 221 h 43541"/>
                <a:gd name="connsiteX7" fmla="*/ 11405 w 176421"/>
                <a:gd name="connsiteY7" fmla="*/ 5602 h 43541"/>
                <a:gd name="connsiteX8" fmla="*/ 17592 w 176421"/>
                <a:gd name="connsiteY8" fmla="*/ 8830 h 43541"/>
                <a:gd name="connsiteX9" fmla="*/ 81351 w 176421"/>
                <a:gd name="connsiteY9" fmla="*/ 3181 h 43541"/>
                <a:gd name="connsiteX10" fmla="*/ 145648 w 176421"/>
                <a:gd name="connsiteY10" fmla="*/ 18515 h 43541"/>
                <a:gd name="connsiteX11" fmla="*/ 161790 w 176421"/>
                <a:gd name="connsiteY11" fmla="*/ 27931 h 43541"/>
                <a:gd name="connsiteX12" fmla="*/ 169861 w 176421"/>
                <a:gd name="connsiteY12" fmla="*/ 33311 h 43541"/>
                <a:gd name="connsiteX13" fmla="*/ 176317 w 176421"/>
                <a:gd name="connsiteY13" fmla="*/ 40306 h 43541"/>
                <a:gd name="connsiteX14" fmla="*/ 167708 w 176421"/>
                <a:gd name="connsiteY14" fmla="*/ 43534 h 43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6421" h="43541">
                  <a:moveTo>
                    <a:pt x="167708" y="43534"/>
                  </a:moveTo>
                  <a:cubicBezTo>
                    <a:pt x="143227" y="26048"/>
                    <a:pt x="113634" y="23896"/>
                    <a:pt x="85656" y="16094"/>
                  </a:cubicBezTo>
                  <a:cubicBezTo>
                    <a:pt x="72743" y="12596"/>
                    <a:pt x="60098" y="12327"/>
                    <a:pt x="46916" y="12866"/>
                  </a:cubicBezTo>
                  <a:cubicBezTo>
                    <a:pt x="39114" y="13135"/>
                    <a:pt x="32120" y="15556"/>
                    <a:pt x="25394" y="19053"/>
                  </a:cubicBezTo>
                  <a:cubicBezTo>
                    <a:pt x="14095" y="24972"/>
                    <a:pt x="9522" y="23896"/>
                    <a:pt x="1182" y="14749"/>
                  </a:cubicBezTo>
                  <a:cubicBezTo>
                    <a:pt x="106" y="11520"/>
                    <a:pt x="-701" y="8292"/>
                    <a:pt x="913" y="5333"/>
                  </a:cubicBezTo>
                  <a:cubicBezTo>
                    <a:pt x="2258" y="2643"/>
                    <a:pt x="4410" y="-48"/>
                    <a:pt x="7638" y="221"/>
                  </a:cubicBezTo>
                  <a:cubicBezTo>
                    <a:pt x="10867" y="490"/>
                    <a:pt x="11136" y="3181"/>
                    <a:pt x="11405" y="5602"/>
                  </a:cubicBezTo>
                  <a:cubicBezTo>
                    <a:pt x="11943" y="9906"/>
                    <a:pt x="14095" y="10713"/>
                    <a:pt x="17592" y="8830"/>
                  </a:cubicBezTo>
                  <a:cubicBezTo>
                    <a:pt x="38038" y="-3276"/>
                    <a:pt x="59829" y="-586"/>
                    <a:pt x="81351" y="3181"/>
                  </a:cubicBezTo>
                  <a:cubicBezTo>
                    <a:pt x="102873" y="7216"/>
                    <a:pt x="124126" y="13135"/>
                    <a:pt x="145648" y="18515"/>
                  </a:cubicBezTo>
                  <a:cubicBezTo>
                    <a:pt x="151836" y="20129"/>
                    <a:pt x="156678" y="24434"/>
                    <a:pt x="161790" y="27931"/>
                  </a:cubicBezTo>
                  <a:cubicBezTo>
                    <a:pt x="164480" y="29814"/>
                    <a:pt x="166901" y="31966"/>
                    <a:pt x="169861" y="33311"/>
                  </a:cubicBezTo>
                  <a:cubicBezTo>
                    <a:pt x="173089" y="34926"/>
                    <a:pt x="177124" y="35733"/>
                    <a:pt x="176317" y="40306"/>
                  </a:cubicBezTo>
                  <a:cubicBezTo>
                    <a:pt x="175510" y="45418"/>
                    <a:pt x="170668" y="42727"/>
                    <a:pt x="167708" y="43534"/>
                  </a:cubicBezTo>
                  <a:close/>
                </a:path>
              </a:pathLst>
            </a:custGeom>
            <a:solidFill>
              <a:srgbClr val="FCEFE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4" name="Полилиния: фигура 3633">
              <a:extLst>
                <a:ext uri="{FF2B5EF4-FFF2-40B4-BE49-F238E27FC236}">
                  <a16:creationId xmlns:a16="http://schemas.microsoft.com/office/drawing/2014/main" id="{EA58BCCA-FABF-ED2C-3264-8A3DE99E30D9}"/>
                </a:ext>
              </a:extLst>
            </p:cNvPr>
            <p:cNvSpPr/>
            <p:nvPr/>
          </p:nvSpPr>
          <p:spPr>
            <a:xfrm>
              <a:off x="4441310" y="7260129"/>
              <a:ext cx="82044" cy="103551"/>
            </a:xfrm>
            <a:custGeom>
              <a:avLst/>
              <a:gdLst>
                <a:gd name="connsiteX0" fmla="*/ 69400 w 82044"/>
                <a:gd name="connsiteY0" fmla="*/ 19580 h 103551"/>
                <a:gd name="connsiteX1" fmla="*/ 31736 w 82044"/>
                <a:gd name="connsiteY1" fmla="*/ 45138 h 103551"/>
                <a:gd name="connsiteX2" fmla="*/ 23935 w 82044"/>
                <a:gd name="connsiteY2" fmla="*/ 79573 h 103551"/>
                <a:gd name="connsiteX3" fmla="*/ 7524 w 82044"/>
                <a:gd name="connsiteY3" fmla="*/ 102978 h 103551"/>
                <a:gd name="connsiteX4" fmla="*/ 798 w 82044"/>
                <a:gd name="connsiteY4" fmla="*/ 101633 h 103551"/>
                <a:gd name="connsiteX5" fmla="*/ 1875 w 82044"/>
                <a:gd name="connsiteY5" fmla="*/ 95714 h 103551"/>
                <a:gd name="connsiteX6" fmla="*/ 2951 w 82044"/>
                <a:gd name="connsiteY6" fmla="*/ 94369 h 103551"/>
                <a:gd name="connsiteX7" fmla="*/ 14519 w 82044"/>
                <a:gd name="connsiteY7" fmla="*/ 67467 h 103551"/>
                <a:gd name="connsiteX8" fmla="*/ 17209 w 82044"/>
                <a:gd name="connsiteY8" fmla="*/ 41102 h 103551"/>
                <a:gd name="connsiteX9" fmla="*/ 26894 w 82044"/>
                <a:gd name="connsiteY9" fmla="*/ 22271 h 103551"/>
                <a:gd name="connsiteX10" fmla="*/ 33620 w 82044"/>
                <a:gd name="connsiteY10" fmla="*/ 15276 h 103551"/>
                <a:gd name="connsiteX11" fmla="*/ 64827 w 82044"/>
                <a:gd name="connsiteY11" fmla="*/ 210 h 103551"/>
                <a:gd name="connsiteX12" fmla="*/ 82044 w 82044"/>
                <a:gd name="connsiteY12" fmla="*/ 11241 h 103551"/>
                <a:gd name="connsiteX13" fmla="*/ 76664 w 82044"/>
                <a:gd name="connsiteY13" fmla="*/ 17159 h 103551"/>
                <a:gd name="connsiteX14" fmla="*/ 69400 w 82044"/>
                <a:gd name="connsiteY14" fmla="*/ 19580 h 103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2044" h="103551">
                  <a:moveTo>
                    <a:pt x="69400" y="19580"/>
                  </a:moveTo>
                  <a:cubicBezTo>
                    <a:pt x="52182" y="21194"/>
                    <a:pt x="44112" y="35991"/>
                    <a:pt x="31736" y="45138"/>
                  </a:cubicBezTo>
                  <a:cubicBezTo>
                    <a:pt x="18823" y="54554"/>
                    <a:pt x="24473" y="67736"/>
                    <a:pt x="23935" y="79573"/>
                  </a:cubicBezTo>
                  <a:cubicBezTo>
                    <a:pt x="23666" y="90065"/>
                    <a:pt x="17209" y="99750"/>
                    <a:pt x="7524" y="102978"/>
                  </a:cubicBezTo>
                  <a:cubicBezTo>
                    <a:pt x="5103" y="103785"/>
                    <a:pt x="2413" y="104054"/>
                    <a:pt x="798" y="101633"/>
                  </a:cubicBezTo>
                  <a:cubicBezTo>
                    <a:pt x="-816" y="99481"/>
                    <a:pt x="260" y="97598"/>
                    <a:pt x="1875" y="95714"/>
                  </a:cubicBezTo>
                  <a:cubicBezTo>
                    <a:pt x="2144" y="95176"/>
                    <a:pt x="2413" y="94907"/>
                    <a:pt x="2951" y="94369"/>
                  </a:cubicBezTo>
                  <a:cubicBezTo>
                    <a:pt x="12636" y="87913"/>
                    <a:pt x="13981" y="77421"/>
                    <a:pt x="14519" y="67467"/>
                  </a:cubicBezTo>
                  <a:cubicBezTo>
                    <a:pt x="15057" y="58589"/>
                    <a:pt x="18285" y="50518"/>
                    <a:pt x="17209" y="41102"/>
                  </a:cubicBezTo>
                  <a:cubicBezTo>
                    <a:pt x="16402" y="34377"/>
                    <a:pt x="20168" y="26575"/>
                    <a:pt x="26894" y="22271"/>
                  </a:cubicBezTo>
                  <a:cubicBezTo>
                    <a:pt x="29853" y="20387"/>
                    <a:pt x="31736" y="17966"/>
                    <a:pt x="33620" y="15276"/>
                  </a:cubicBezTo>
                  <a:cubicBezTo>
                    <a:pt x="41152" y="3977"/>
                    <a:pt x="51375" y="-1135"/>
                    <a:pt x="64827" y="210"/>
                  </a:cubicBezTo>
                  <a:cubicBezTo>
                    <a:pt x="79085" y="480"/>
                    <a:pt x="80699" y="1556"/>
                    <a:pt x="82044" y="11241"/>
                  </a:cubicBezTo>
                  <a:cubicBezTo>
                    <a:pt x="81775" y="14738"/>
                    <a:pt x="79354" y="16083"/>
                    <a:pt x="76664" y="17159"/>
                  </a:cubicBezTo>
                  <a:cubicBezTo>
                    <a:pt x="74511" y="18235"/>
                    <a:pt x="71821" y="18773"/>
                    <a:pt x="69400" y="19580"/>
                  </a:cubicBezTo>
                  <a:close/>
                </a:path>
              </a:pathLst>
            </a:custGeom>
            <a:solidFill>
              <a:srgbClr val="FDF1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5" name="Полилиния: фигура 3634">
              <a:extLst>
                <a:ext uri="{FF2B5EF4-FFF2-40B4-BE49-F238E27FC236}">
                  <a16:creationId xmlns:a16="http://schemas.microsoft.com/office/drawing/2014/main" id="{E62EA69F-E75B-5E43-D4EE-DC2CC9C50FE5}"/>
                </a:ext>
              </a:extLst>
            </p:cNvPr>
            <p:cNvSpPr/>
            <p:nvPr/>
          </p:nvSpPr>
          <p:spPr>
            <a:xfrm>
              <a:off x="4557761" y="7286458"/>
              <a:ext cx="218476" cy="62021"/>
            </a:xfrm>
            <a:custGeom>
              <a:avLst/>
              <a:gdLst>
                <a:gd name="connsiteX0" fmla="*/ 130506 w 218476"/>
                <a:gd name="connsiteY0" fmla="*/ 3205 h 62021"/>
                <a:gd name="connsiteX1" fmla="*/ 170590 w 218476"/>
                <a:gd name="connsiteY1" fmla="*/ 16925 h 62021"/>
                <a:gd name="connsiteX2" fmla="*/ 176778 w 218476"/>
                <a:gd name="connsiteY2" fmla="*/ 19077 h 62021"/>
                <a:gd name="connsiteX3" fmla="*/ 179468 w 218476"/>
                <a:gd name="connsiteY3" fmla="*/ 22305 h 62021"/>
                <a:gd name="connsiteX4" fmla="*/ 174357 w 218476"/>
                <a:gd name="connsiteY4" fmla="*/ 23919 h 62021"/>
                <a:gd name="connsiteX5" fmla="*/ 207178 w 218476"/>
                <a:gd name="connsiteY5" fmla="*/ 46518 h 62021"/>
                <a:gd name="connsiteX6" fmla="*/ 218477 w 218476"/>
                <a:gd name="connsiteY6" fmla="*/ 59969 h 62021"/>
                <a:gd name="connsiteX7" fmla="*/ 215249 w 218476"/>
                <a:gd name="connsiteY7" fmla="*/ 61045 h 62021"/>
                <a:gd name="connsiteX8" fmla="*/ 200990 w 218476"/>
                <a:gd name="connsiteY8" fmla="*/ 50553 h 62021"/>
                <a:gd name="connsiteX9" fmla="*/ 147454 w 218476"/>
                <a:gd name="connsiteY9" fmla="*/ 17463 h 62021"/>
                <a:gd name="connsiteX10" fmla="*/ 75086 w 218476"/>
                <a:gd name="connsiteY10" fmla="*/ 13966 h 62021"/>
                <a:gd name="connsiteX11" fmla="*/ 3795 w 218476"/>
                <a:gd name="connsiteY11" fmla="*/ 34680 h 62021"/>
                <a:gd name="connsiteX12" fmla="*/ 2719 w 218476"/>
                <a:gd name="connsiteY12" fmla="*/ 28493 h 62021"/>
                <a:gd name="connsiteX13" fmla="*/ 18053 w 218476"/>
                <a:gd name="connsiteY13" fmla="*/ 19615 h 62021"/>
                <a:gd name="connsiteX14" fmla="*/ 26662 w 218476"/>
                <a:gd name="connsiteY14" fmla="*/ 15311 h 62021"/>
                <a:gd name="connsiteX15" fmla="*/ 29890 w 218476"/>
                <a:gd name="connsiteY15" fmla="*/ 13697 h 62021"/>
                <a:gd name="connsiteX16" fmla="*/ 68361 w 218476"/>
                <a:gd name="connsiteY16" fmla="*/ 4012 h 62021"/>
                <a:gd name="connsiteX17" fmla="*/ 125932 w 218476"/>
                <a:gd name="connsiteY17" fmla="*/ 1590 h 62021"/>
                <a:gd name="connsiteX18" fmla="*/ 130506 w 218476"/>
                <a:gd name="connsiteY18" fmla="*/ 3205 h 62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18476" h="62021">
                  <a:moveTo>
                    <a:pt x="130506" y="3205"/>
                  </a:moveTo>
                  <a:cubicBezTo>
                    <a:pt x="143688" y="8585"/>
                    <a:pt x="156870" y="13427"/>
                    <a:pt x="170590" y="16925"/>
                  </a:cubicBezTo>
                  <a:cubicBezTo>
                    <a:pt x="172743" y="17463"/>
                    <a:pt x="174895" y="18270"/>
                    <a:pt x="176778" y="19077"/>
                  </a:cubicBezTo>
                  <a:cubicBezTo>
                    <a:pt x="178123" y="19615"/>
                    <a:pt x="180275" y="20422"/>
                    <a:pt x="179468" y="22305"/>
                  </a:cubicBezTo>
                  <a:cubicBezTo>
                    <a:pt x="178930" y="23112"/>
                    <a:pt x="176778" y="23381"/>
                    <a:pt x="174357" y="23919"/>
                  </a:cubicBezTo>
                  <a:cubicBezTo>
                    <a:pt x="185925" y="31452"/>
                    <a:pt x="197493" y="37640"/>
                    <a:pt x="207178" y="46518"/>
                  </a:cubicBezTo>
                  <a:cubicBezTo>
                    <a:pt x="211482" y="50553"/>
                    <a:pt x="216325" y="54050"/>
                    <a:pt x="218477" y="59969"/>
                  </a:cubicBezTo>
                  <a:cubicBezTo>
                    <a:pt x="218208" y="62928"/>
                    <a:pt x="216863" y="62121"/>
                    <a:pt x="215249" y="61045"/>
                  </a:cubicBezTo>
                  <a:cubicBezTo>
                    <a:pt x="209599" y="58893"/>
                    <a:pt x="205295" y="54319"/>
                    <a:pt x="200990" y="50553"/>
                  </a:cubicBezTo>
                  <a:cubicBezTo>
                    <a:pt x="184849" y="36833"/>
                    <a:pt x="167093" y="25534"/>
                    <a:pt x="147454" y="17463"/>
                  </a:cubicBezTo>
                  <a:cubicBezTo>
                    <a:pt x="124049" y="7778"/>
                    <a:pt x="99568" y="9392"/>
                    <a:pt x="75086" y="13966"/>
                  </a:cubicBezTo>
                  <a:cubicBezTo>
                    <a:pt x="50605" y="18539"/>
                    <a:pt x="26931" y="25803"/>
                    <a:pt x="3795" y="34680"/>
                  </a:cubicBezTo>
                  <a:cubicBezTo>
                    <a:pt x="-779" y="33066"/>
                    <a:pt x="-1317" y="31721"/>
                    <a:pt x="2719" y="28493"/>
                  </a:cubicBezTo>
                  <a:cubicBezTo>
                    <a:pt x="7292" y="24727"/>
                    <a:pt x="12942" y="22574"/>
                    <a:pt x="18053" y="19615"/>
                  </a:cubicBezTo>
                  <a:cubicBezTo>
                    <a:pt x="20743" y="18001"/>
                    <a:pt x="23972" y="16656"/>
                    <a:pt x="26662" y="15311"/>
                  </a:cubicBezTo>
                  <a:cubicBezTo>
                    <a:pt x="27738" y="14773"/>
                    <a:pt x="28814" y="14235"/>
                    <a:pt x="29890" y="13697"/>
                  </a:cubicBezTo>
                  <a:cubicBezTo>
                    <a:pt x="42265" y="9123"/>
                    <a:pt x="54909" y="5088"/>
                    <a:pt x="68361" y="4012"/>
                  </a:cubicBezTo>
                  <a:cubicBezTo>
                    <a:pt x="87462" y="-831"/>
                    <a:pt x="106562" y="-831"/>
                    <a:pt x="125932" y="1590"/>
                  </a:cubicBezTo>
                  <a:cubicBezTo>
                    <a:pt x="127546" y="1859"/>
                    <a:pt x="129160" y="1859"/>
                    <a:pt x="130506" y="3205"/>
                  </a:cubicBezTo>
                  <a:close/>
                </a:path>
              </a:pathLst>
            </a:custGeom>
            <a:solidFill>
              <a:srgbClr val="5402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6" name="Полилиния: фигура 3635">
              <a:extLst>
                <a:ext uri="{FF2B5EF4-FFF2-40B4-BE49-F238E27FC236}">
                  <a16:creationId xmlns:a16="http://schemas.microsoft.com/office/drawing/2014/main" id="{513BF020-560D-4706-878B-50CA334EE817}"/>
                </a:ext>
              </a:extLst>
            </p:cNvPr>
            <p:cNvSpPr/>
            <p:nvPr/>
          </p:nvSpPr>
          <p:spPr>
            <a:xfrm>
              <a:off x="4731580" y="7340778"/>
              <a:ext cx="100346" cy="81009"/>
            </a:xfrm>
            <a:custGeom>
              <a:avLst/>
              <a:gdLst>
                <a:gd name="connsiteX0" fmla="*/ 0 w 100346"/>
                <a:gd name="connsiteY0" fmla="*/ 6457 h 81009"/>
                <a:gd name="connsiteX1" fmla="*/ 11030 w 100346"/>
                <a:gd name="connsiteY1" fmla="*/ 5111 h 81009"/>
                <a:gd name="connsiteX2" fmla="*/ 16949 w 100346"/>
                <a:gd name="connsiteY2" fmla="*/ 7264 h 81009"/>
                <a:gd name="connsiteX3" fmla="*/ 15603 w 100346"/>
                <a:gd name="connsiteY3" fmla="*/ 0 h 81009"/>
                <a:gd name="connsiteX4" fmla="*/ 22867 w 100346"/>
                <a:gd name="connsiteY4" fmla="*/ 10761 h 81009"/>
                <a:gd name="connsiteX5" fmla="*/ 27172 w 100346"/>
                <a:gd name="connsiteY5" fmla="*/ 15065 h 81009"/>
                <a:gd name="connsiteX6" fmla="*/ 66718 w 100346"/>
                <a:gd name="connsiteY6" fmla="*/ 52998 h 81009"/>
                <a:gd name="connsiteX7" fmla="*/ 79362 w 100346"/>
                <a:gd name="connsiteY7" fmla="*/ 59455 h 81009"/>
                <a:gd name="connsiteX8" fmla="*/ 86088 w 100346"/>
                <a:gd name="connsiteY8" fmla="*/ 65642 h 81009"/>
                <a:gd name="connsiteX9" fmla="*/ 97387 w 100346"/>
                <a:gd name="connsiteY9" fmla="*/ 51384 h 81009"/>
                <a:gd name="connsiteX10" fmla="*/ 100346 w 100346"/>
                <a:gd name="connsiteY10" fmla="*/ 55150 h 81009"/>
                <a:gd name="connsiteX11" fmla="*/ 95504 w 100346"/>
                <a:gd name="connsiteY11" fmla="*/ 77479 h 81009"/>
                <a:gd name="connsiteX12" fmla="*/ 79093 w 100346"/>
                <a:gd name="connsiteY12" fmla="*/ 75327 h 81009"/>
                <a:gd name="connsiteX13" fmla="*/ 51384 w 100346"/>
                <a:gd name="connsiteY13" fmla="*/ 50039 h 81009"/>
                <a:gd name="connsiteX14" fmla="*/ 17487 w 100346"/>
                <a:gd name="connsiteY14" fmla="*/ 20984 h 81009"/>
                <a:gd name="connsiteX15" fmla="*/ 8340 w 100346"/>
                <a:gd name="connsiteY15" fmla="*/ 15603 h 81009"/>
                <a:gd name="connsiteX16" fmla="*/ 9954 w 100346"/>
                <a:gd name="connsiteY16" fmla="*/ 8340 h 81009"/>
                <a:gd name="connsiteX17" fmla="*/ 0 w 100346"/>
                <a:gd name="connsiteY17" fmla="*/ 6457 h 81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0346" h="81009">
                  <a:moveTo>
                    <a:pt x="0" y="6457"/>
                  </a:moveTo>
                  <a:cubicBezTo>
                    <a:pt x="3497" y="3497"/>
                    <a:pt x="6457" y="-538"/>
                    <a:pt x="11030" y="5111"/>
                  </a:cubicBezTo>
                  <a:cubicBezTo>
                    <a:pt x="11837" y="6188"/>
                    <a:pt x="14258" y="9685"/>
                    <a:pt x="16949" y="7264"/>
                  </a:cubicBezTo>
                  <a:cubicBezTo>
                    <a:pt x="19908" y="4573"/>
                    <a:pt x="13720" y="2959"/>
                    <a:pt x="15603" y="0"/>
                  </a:cubicBezTo>
                  <a:cubicBezTo>
                    <a:pt x="19370" y="2690"/>
                    <a:pt x="23674" y="4842"/>
                    <a:pt x="22867" y="10761"/>
                  </a:cubicBezTo>
                  <a:cubicBezTo>
                    <a:pt x="22598" y="13451"/>
                    <a:pt x="25557" y="13989"/>
                    <a:pt x="27172" y="15065"/>
                  </a:cubicBezTo>
                  <a:cubicBezTo>
                    <a:pt x="42506" y="25557"/>
                    <a:pt x="58109" y="35242"/>
                    <a:pt x="66718" y="52998"/>
                  </a:cubicBezTo>
                  <a:cubicBezTo>
                    <a:pt x="68870" y="57302"/>
                    <a:pt x="72099" y="62683"/>
                    <a:pt x="79362" y="59455"/>
                  </a:cubicBezTo>
                  <a:cubicBezTo>
                    <a:pt x="82860" y="58109"/>
                    <a:pt x="82860" y="64297"/>
                    <a:pt x="86088" y="65642"/>
                  </a:cubicBezTo>
                  <a:cubicBezTo>
                    <a:pt x="89585" y="60531"/>
                    <a:pt x="90931" y="53805"/>
                    <a:pt x="97387" y="51384"/>
                  </a:cubicBezTo>
                  <a:cubicBezTo>
                    <a:pt x="98463" y="52729"/>
                    <a:pt x="99270" y="53805"/>
                    <a:pt x="100346" y="55150"/>
                  </a:cubicBezTo>
                  <a:cubicBezTo>
                    <a:pt x="100346" y="62952"/>
                    <a:pt x="97118" y="69947"/>
                    <a:pt x="95504" y="77479"/>
                  </a:cubicBezTo>
                  <a:cubicBezTo>
                    <a:pt x="89047" y="84474"/>
                    <a:pt x="83936" y="79631"/>
                    <a:pt x="79093" y="75327"/>
                  </a:cubicBezTo>
                  <a:cubicBezTo>
                    <a:pt x="66180" y="71023"/>
                    <a:pt x="58647" y="61338"/>
                    <a:pt x="51384" y="50039"/>
                  </a:cubicBezTo>
                  <a:cubicBezTo>
                    <a:pt x="43313" y="37394"/>
                    <a:pt x="29862" y="29324"/>
                    <a:pt x="17487" y="20984"/>
                  </a:cubicBezTo>
                  <a:cubicBezTo>
                    <a:pt x="14527" y="19101"/>
                    <a:pt x="11030" y="17756"/>
                    <a:pt x="8340" y="15603"/>
                  </a:cubicBezTo>
                  <a:cubicBezTo>
                    <a:pt x="4573" y="12913"/>
                    <a:pt x="807" y="9416"/>
                    <a:pt x="9954" y="8340"/>
                  </a:cubicBezTo>
                  <a:cubicBezTo>
                    <a:pt x="6457" y="5919"/>
                    <a:pt x="2959" y="7264"/>
                    <a:pt x="0" y="6457"/>
                  </a:cubicBezTo>
                  <a:close/>
                </a:path>
              </a:pathLst>
            </a:custGeom>
            <a:solidFill>
              <a:srgbClr val="FCF0E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7" name="Полилиния: фигура 3636">
              <a:extLst>
                <a:ext uri="{FF2B5EF4-FFF2-40B4-BE49-F238E27FC236}">
                  <a16:creationId xmlns:a16="http://schemas.microsoft.com/office/drawing/2014/main" id="{1F58DC8C-56F5-89BC-A7C6-7735D0448113}"/>
                </a:ext>
              </a:extLst>
            </p:cNvPr>
            <p:cNvSpPr/>
            <p:nvPr/>
          </p:nvSpPr>
          <p:spPr>
            <a:xfrm>
              <a:off x="4487201" y="7265989"/>
              <a:ext cx="89445" cy="79653"/>
            </a:xfrm>
            <a:custGeom>
              <a:avLst/>
              <a:gdLst>
                <a:gd name="connsiteX0" fmla="*/ 84847 w 89445"/>
                <a:gd name="connsiteY0" fmla="*/ 0 h 79653"/>
                <a:gd name="connsiteX1" fmla="*/ 89420 w 89445"/>
                <a:gd name="connsiteY1" fmla="*/ 3497 h 79653"/>
                <a:gd name="connsiteX2" fmla="*/ 85116 w 89445"/>
                <a:gd name="connsiteY2" fmla="*/ 8609 h 79653"/>
                <a:gd name="connsiteX3" fmla="*/ 69781 w 89445"/>
                <a:gd name="connsiteY3" fmla="*/ 9954 h 79653"/>
                <a:gd name="connsiteX4" fmla="*/ 22702 w 89445"/>
                <a:gd name="connsiteY4" fmla="*/ 46003 h 79653"/>
                <a:gd name="connsiteX5" fmla="*/ 15707 w 89445"/>
                <a:gd name="connsiteY5" fmla="*/ 68601 h 79653"/>
                <a:gd name="connsiteX6" fmla="*/ 5215 w 89445"/>
                <a:gd name="connsiteY6" fmla="*/ 79093 h 79653"/>
                <a:gd name="connsiteX7" fmla="*/ 911 w 89445"/>
                <a:gd name="connsiteY7" fmla="*/ 78017 h 79653"/>
                <a:gd name="connsiteX8" fmla="*/ 911 w 89445"/>
                <a:gd name="connsiteY8" fmla="*/ 72637 h 79653"/>
                <a:gd name="connsiteX9" fmla="*/ 3870 w 89445"/>
                <a:gd name="connsiteY9" fmla="*/ 57033 h 79653"/>
                <a:gd name="connsiteX10" fmla="*/ 4677 w 89445"/>
                <a:gd name="connsiteY10" fmla="*/ 52460 h 79653"/>
                <a:gd name="connsiteX11" fmla="*/ 26737 w 89445"/>
                <a:gd name="connsiteY11" fmla="*/ 17756 h 79653"/>
                <a:gd name="connsiteX12" fmla="*/ 45300 w 89445"/>
                <a:gd name="connsiteY12" fmla="*/ 8340 h 79653"/>
                <a:gd name="connsiteX13" fmla="*/ 74893 w 89445"/>
                <a:gd name="connsiteY13" fmla="*/ 1883 h 79653"/>
                <a:gd name="connsiteX14" fmla="*/ 84847 w 89445"/>
                <a:gd name="connsiteY14" fmla="*/ 0 h 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445" h="79653">
                  <a:moveTo>
                    <a:pt x="84847" y="0"/>
                  </a:moveTo>
                  <a:cubicBezTo>
                    <a:pt x="87268" y="807"/>
                    <a:pt x="89151" y="1345"/>
                    <a:pt x="89420" y="3497"/>
                  </a:cubicBezTo>
                  <a:cubicBezTo>
                    <a:pt x="89689" y="6726"/>
                    <a:pt x="87806" y="8071"/>
                    <a:pt x="85116" y="8609"/>
                  </a:cubicBezTo>
                  <a:cubicBezTo>
                    <a:pt x="80004" y="9416"/>
                    <a:pt x="74893" y="9685"/>
                    <a:pt x="69781" y="9954"/>
                  </a:cubicBezTo>
                  <a:cubicBezTo>
                    <a:pt x="45838" y="11030"/>
                    <a:pt x="30504" y="23136"/>
                    <a:pt x="22702" y="46003"/>
                  </a:cubicBezTo>
                  <a:cubicBezTo>
                    <a:pt x="20281" y="53536"/>
                    <a:pt x="15976" y="59993"/>
                    <a:pt x="15707" y="68601"/>
                  </a:cubicBezTo>
                  <a:cubicBezTo>
                    <a:pt x="15707" y="74520"/>
                    <a:pt x="9520" y="76403"/>
                    <a:pt x="5215" y="79093"/>
                  </a:cubicBezTo>
                  <a:cubicBezTo>
                    <a:pt x="3601" y="80170"/>
                    <a:pt x="1987" y="79631"/>
                    <a:pt x="911" y="78017"/>
                  </a:cubicBezTo>
                  <a:cubicBezTo>
                    <a:pt x="-434" y="76134"/>
                    <a:pt x="-165" y="73982"/>
                    <a:pt x="911" y="72637"/>
                  </a:cubicBezTo>
                  <a:cubicBezTo>
                    <a:pt x="5484" y="68063"/>
                    <a:pt x="5753" y="62952"/>
                    <a:pt x="3870" y="57033"/>
                  </a:cubicBezTo>
                  <a:cubicBezTo>
                    <a:pt x="3332" y="55688"/>
                    <a:pt x="3601" y="53267"/>
                    <a:pt x="4677" y="52460"/>
                  </a:cubicBezTo>
                  <a:cubicBezTo>
                    <a:pt x="14631" y="42506"/>
                    <a:pt x="14631" y="26633"/>
                    <a:pt x="26737" y="17756"/>
                  </a:cubicBezTo>
                  <a:cubicBezTo>
                    <a:pt x="32656" y="13451"/>
                    <a:pt x="37767" y="9416"/>
                    <a:pt x="45300" y="8340"/>
                  </a:cubicBezTo>
                  <a:cubicBezTo>
                    <a:pt x="55254" y="6726"/>
                    <a:pt x="64939" y="4035"/>
                    <a:pt x="74893" y="1883"/>
                  </a:cubicBezTo>
                  <a:cubicBezTo>
                    <a:pt x="78390" y="1076"/>
                    <a:pt x="81887" y="538"/>
                    <a:pt x="84847" y="0"/>
                  </a:cubicBezTo>
                  <a:close/>
                </a:path>
              </a:pathLst>
            </a:custGeom>
            <a:solidFill>
              <a:srgbClr val="FCEFE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8" name="Полилиния: фигура 3637">
              <a:extLst>
                <a:ext uri="{FF2B5EF4-FFF2-40B4-BE49-F238E27FC236}">
                  <a16:creationId xmlns:a16="http://schemas.microsoft.com/office/drawing/2014/main" id="{2DA3159F-B4CA-1CFD-C4EE-6223BA163B29}"/>
                </a:ext>
              </a:extLst>
            </p:cNvPr>
            <p:cNvSpPr/>
            <p:nvPr/>
          </p:nvSpPr>
          <p:spPr>
            <a:xfrm>
              <a:off x="4535505" y="7317373"/>
              <a:ext cx="101377" cy="50142"/>
            </a:xfrm>
            <a:custGeom>
              <a:avLst/>
              <a:gdLst>
                <a:gd name="connsiteX0" fmla="*/ 92500 w 101377"/>
                <a:gd name="connsiteY0" fmla="*/ 0 h 50142"/>
                <a:gd name="connsiteX1" fmla="*/ 101378 w 101377"/>
                <a:gd name="connsiteY1" fmla="*/ 1614 h 50142"/>
                <a:gd name="connsiteX2" fmla="*/ 89810 w 101377"/>
                <a:gd name="connsiteY2" fmla="*/ 6188 h 50142"/>
                <a:gd name="connsiteX3" fmla="*/ 86312 w 101377"/>
                <a:gd name="connsiteY3" fmla="*/ 9147 h 50142"/>
                <a:gd name="connsiteX4" fmla="*/ 53222 w 101377"/>
                <a:gd name="connsiteY4" fmla="*/ 16949 h 50142"/>
                <a:gd name="connsiteX5" fmla="*/ 17711 w 101377"/>
                <a:gd name="connsiteY5" fmla="*/ 40085 h 50142"/>
                <a:gd name="connsiteX6" fmla="*/ 5874 w 101377"/>
                <a:gd name="connsiteY6" fmla="*/ 49501 h 50142"/>
                <a:gd name="connsiteX7" fmla="*/ 762 w 101377"/>
                <a:gd name="connsiteY7" fmla="*/ 48963 h 50142"/>
                <a:gd name="connsiteX8" fmla="*/ 1569 w 101377"/>
                <a:gd name="connsiteY8" fmla="*/ 43851 h 50142"/>
                <a:gd name="connsiteX9" fmla="*/ 13945 w 101377"/>
                <a:gd name="connsiteY9" fmla="*/ 26095 h 50142"/>
                <a:gd name="connsiteX10" fmla="*/ 41654 w 101377"/>
                <a:gd name="connsiteY10" fmla="*/ 9416 h 50142"/>
                <a:gd name="connsiteX11" fmla="*/ 87389 w 101377"/>
                <a:gd name="connsiteY11" fmla="*/ 1614 h 50142"/>
                <a:gd name="connsiteX12" fmla="*/ 92500 w 101377"/>
                <a:gd name="connsiteY12" fmla="*/ 0 h 50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1377" h="50142">
                  <a:moveTo>
                    <a:pt x="92500" y="0"/>
                  </a:moveTo>
                  <a:cubicBezTo>
                    <a:pt x="94652" y="4304"/>
                    <a:pt x="98419" y="269"/>
                    <a:pt x="101378" y="1614"/>
                  </a:cubicBezTo>
                  <a:cubicBezTo>
                    <a:pt x="98150" y="5111"/>
                    <a:pt x="93038" y="3228"/>
                    <a:pt x="89810" y="6188"/>
                  </a:cubicBezTo>
                  <a:cubicBezTo>
                    <a:pt x="89810" y="8340"/>
                    <a:pt x="87658" y="8340"/>
                    <a:pt x="86312" y="9147"/>
                  </a:cubicBezTo>
                  <a:cubicBezTo>
                    <a:pt x="76089" y="14796"/>
                    <a:pt x="64252" y="15065"/>
                    <a:pt x="53222" y="16949"/>
                  </a:cubicBezTo>
                  <a:cubicBezTo>
                    <a:pt x="37619" y="19370"/>
                    <a:pt x="24437" y="24212"/>
                    <a:pt x="17711" y="40085"/>
                  </a:cubicBezTo>
                  <a:cubicBezTo>
                    <a:pt x="15828" y="44658"/>
                    <a:pt x="10985" y="47886"/>
                    <a:pt x="5874" y="49501"/>
                  </a:cubicBezTo>
                  <a:cubicBezTo>
                    <a:pt x="3991" y="50039"/>
                    <a:pt x="2107" y="50846"/>
                    <a:pt x="762" y="48963"/>
                  </a:cubicBezTo>
                  <a:cubicBezTo>
                    <a:pt x="-583" y="47079"/>
                    <a:pt x="-45" y="44927"/>
                    <a:pt x="1569" y="43851"/>
                  </a:cubicBezTo>
                  <a:cubicBezTo>
                    <a:pt x="8026" y="39278"/>
                    <a:pt x="10447" y="32283"/>
                    <a:pt x="13945" y="26095"/>
                  </a:cubicBezTo>
                  <a:cubicBezTo>
                    <a:pt x="20132" y="15872"/>
                    <a:pt x="30355" y="11568"/>
                    <a:pt x="41654" y="9416"/>
                  </a:cubicBezTo>
                  <a:cubicBezTo>
                    <a:pt x="56989" y="6457"/>
                    <a:pt x="72054" y="3228"/>
                    <a:pt x="87389" y="1614"/>
                  </a:cubicBezTo>
                  <a:cubicBezTo>
                    <a:pt x="89003" y="1345"/>
                    <a:pt x="90617" y="538"/>
                    <a:pt x="92500" y="0"/>
                  </a:cubicBezTo>
                  <a:close/>
                </a:path>
              </a:pathLst>
            </a:custGeom>
            <a:solidFill>
              <a:srgbClr val="FCEFE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39" name="Полилиния: фигура 3638">
              <a:extLst>
                <a:ext uri="{FF2B5EF4-FFF2-40B4-BE49-F238E27FC236}">
                  <a16:creationId xmlns:a16="http://schemas.microsoft.com/office/drawing/2014/main" id="{BC530124-C0A6-E62C-560E-87FF73A7A733}"/>
                </a:ext>
              </a:extLst>
            </p:cNvPr>
            <p:cNvSpPr/>
            <p:nvPr/>
          </p:nvSpPr>
          <p:spPr>
            <a:xfrm>
              <a:off x="4796146" y="7339070"/>
              <a:ext cx="29202" cy="49794"/>
            </a:xfrm>
            <a:custGeom>
              <a:avLst/>
              <a:gdLst>
                <a:gd name="connsiteX0" fmla="*/ 3766 w 29202"/>
                <a:gd name="connsiteY0" fmla="*/ 94 h 49794"/>
                <a:gd name="connsiteX1" fmla="*/ 7802 w 29202"/>
                <a:gd name="connsiteY1" fmla="*/ 5474 h 49794"/>
                <a:gd name="connsiteX2" fmla="*/ 26633 w 29202"/>
                <a:gd name="connsiteY2" fmla="*/ 37757 h 49794"/>
                <a:gd name="connsiteX3" fmla="*/ 28786 w 29202"/>
                <a:gd name="connsiteY3" fmla="*/ 42062 h 49794"/>
                <a:gd name="connsiteX4" fmla="*/ 26364 w 29202"/>
                <a:gd name="connsiteY4" fmla="*/ 49325 h 49794"/>
                <a:gd name="connsiteX5" fmla="*/ 21253 w 29202"/>
                <a:gd name="connsiteY5" fmla="*/ 46635 h 49794"/>
                <a:gd name="connsiteX6" fmla="*/ 5111 w 29202"/>
                <a:gd name="connsiteY6" fmla="*/ 28072 h 49794"/>
                <a:gd name="connsiteX7" fmla="*/ 0 w 29202"/>
                <a:gd name="connsiteY7" fmla="*/ 3053 h 49794"/>
                <a:gd name="connsiteX8" fmla="*/ 3766 w 29202"/>
                <a:gd name="connsiteY8" fmla="*/ 94 h 49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02" h="49794">
                  <a:moveTo>
                    <a:pt x="3766" y="94"/>
                  </a:moveTo>
                  <a:cubicBezTo>
                    <a:pt x="5111" y="1708"/>
                    <a:pt x="7264" y="3322"/>
                    <a:pt x="7802" y="5474"/>
                  </a:cubicBezTo>
                  <a:cubicBezTo>
                    <a:pt x="11299" y="17849"/>
                    <a:pt x="20715" y="26727"/>
                    <a:pt x="26633" y="37757"/>
                  </a:cubicBezTo>
                  <a:cubicBezTo>
                    <a:pt x="27441" y="39102"/>
                    <a:pt x="28248" y="40717"/>
                    <a:pt x="28786" y="42062"/>
                  </a:cubicBezTo>
                  <a:cubicBezTo>
                    <a:pt x="29862" y="45021"/>
                    <a:pt x="28786" y="47711"/>
                    <a:pt x="26364" y="49325"/>
                  </a:cubicBezTo>
                  <a:cubicBezTo>
                    <a:pt x="23674" y="50940"/>
                    <a:pt x="22598" y="47980"/>
                    <a:pt x="21253" y="46635"/>
                  </a:cubicBezTo>
                  <a:cubicBezTo>
                    <a:pt x="15872" y="40717"/>
                    <a:pt x="9954" y="34798"/>
                    <a:pt x="5111" y="28072"/>
                  </a:cubicBezTo>
                  <a:cubicBezTo>
                    <a:pt x="0" y="20809"/>
                    <a:pt x="269" y="11662"/>
                    <a:pt x="0" y="3053"/>
                  </a:cubicBezTo>
                  <a:cubicBezTo>
                    <a:pt x="538" y="1439"/>
                    <a:pt x="807" y="-444"/>
                    <a:pt x="3766" y="94"/>
                  </a:cubicBezTo>
                  <a:close/>
                </a:path>
              </a:pathLst>
            </a:custGeom>
            <a:solidFill>
              <a:srgbClr val="FCEEE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0" name="Полилиния: фигура 3639">
              <a:extLst>
                <a:ext uri="{FF2B5EF4-FFF2-40B4-BE49-F238E27FC236}">
                  <a16:creationId xmlns:a16="http://schemas.microsoft.com/office/drawing/2014/main" id="{5D747678-13D4-ABAC-CC23-95E1DCD6BA04}"/>
                </a:ext>
              </a:extLst>
            </p:cNvPr>
            <p:cNvSpPr/>
            <p:nvPr/>
          </p:nvSpPr>
          <p:spPr>
            <a:xfrm>
              <a:off x="4526266" y="7300162"/>
              <a:ext cx="58964" cy="46534"/>
            </a:xfrm>
            <a:custGeom>
              <a:avLst/>
              <a:gdLst>
                <a:gd name="connsiteX0" fmla="*/ 58964 w 58964"/>
                <a:gd name="connsiteY0" fmla="*/ 3221 h 46534"/>
                <a:gd name="connsiteX1" fmla="*/ 36366 w 58964"/>
                <a:gd name="connsiteY1" fmla="*/ 15597 h 46534"/>
                <a:gd name="connsiteX2" fmla="*/ 35021 w 58964"/>
                <a:gd name="connsiteY2" fmla="*/ 21246 h 46534"/>
                <a:gd name="connsiteX3" fmla="*/ 1931 w 58964"/>
                <a:gd name="connsiteY3" fmla="*/ 46534 h 46534"/>
                <a:gd name="connsiteX4" fmla="*/ 317 w 58964"/>
                <a:gd name="connsiteY4" fmla="*/ 44382 h 46534"/>
                <a:gd name="connsiteX5" fmla="*/ 38787 w 58964"/>
                <a:gd name="connsiteY5" fmla="*/ 8602 h 46534"/>
                <a:gd name="connsiteX6" fmla="*/ 54660 w 58964"/>
                <a:gd name="connsiteY6" fmla="*/ 262 h 46534"/>
                <a:gd name="connsiteX7" fmla="*/ 58964 w 58964"/>
                <a:gd name="connsiteY7" fmla="*/ 3221 h 46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964" h="46534">
                  <a:moveTo>
                    <a:pt x="58964" y="3221"/>
                  </a:moveTo>
                  <a:cubicBezTo>
                    <a:pt x="51431" y="7257"/>
                    <a:pt x="43630" y="11292"/>
                    <a:pt x="36366" y="15597"/>
                  </a:cubicBezTo>
                  <a:cubicBezTo>
                    <a:pt x="34752" y="16673"/>
                    <a:pt x="28833" y="17749"/>
                    <a:pt x="35021" y="21246"/>
                  </a:cubicBezTo>
                  <a:cubicBezTo>
                    <a:pt x="24260" y="30124"/>
                    <a:pt x="13768" y="39002"/>
                    <a:pt x="1931" y="46534"/>
                  </a:cubicBezTo>
                  <a:cubicBezTo>
                    <a:pt x="317" y="46534"/>
                    <a:pt x="-490" y="45996"/>
                    <a:pt x="317" y="44382"/>
                  </a:cubicBezTo>
                  <a:cubicBezTo>
                    <a:pt x="12423" y="31738"/>
                    <a:pt x="25067" y="19632"/>
                    <a:pt x="38787" y="8602"/>
                  </a:cubicBezTo>
                  <a:cubicBezTo>
                    <a:pt x="42554" y="3221"/>
                    <a:pt x="49010" y="2414"/>
                    <a:pt x="54660" y="262"/>
                  </a:cubicBezTo>
                  <a:cubicBezTo>
                    <a:pt x="56543" y="-545"/>
                    <a:pt x="58426" y="531"/>
                    <a:pt x="58964" y="3221"/>
                  </a:cubicBezTo>
                  <a:close/>
                </a:path>
              </a:pathLst>
            </a:custGeom>
            <a:solidFill>
              <a:srgbClr val="5D083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1" name="Полилиния: фигура 3640">
              <a:extLst>
                <a:ext uri="{FF2B5EF4-FFF2-40B4-BE49-F238E27FC236}">
                  <a16:creationId xmlns:a16="http://schemas.microsoft.com/office/drawing/2014/main" id="{2F7D2023-0F54-A287-F731-D888A189957D}"/>
                </a:ext>
              </a:extLst>
            </p:cNvPr>
            <p:cNvSpPr/>
            <p:nvPr/>
          </p:nvSpPr>
          <p:spPr>
            <a:xfrm>
              <a:off x="4486638" y="7354498"/>
              <a:ext cx="30712" cy="53805"/>
            </a:xfrm>
            <a:custGeom>
              <a:avLst/>
              <a:gdLst>
                <a:gd name="connsiteX0" fmla="*/ 29722 w 30712"/>
                <a:gd name="connsiteY0" fmla="*/ 3766 h 53805"/>
                <a:gd name="connsiteX1" fmla="*/ 14926 w 30712"/>
                <a:gd name="connsiteY1" fmla="*/ 25019 h 53805"/>
                <a:gd name="connsiteX2" fmla="*/ 937 w 30712"/>
                <a:gd name="connsiteY2" fmla="*/ 53805 h 53805"/>
                <a:gd name="connsiteX3" fmla="*/ 28646 w 30712"/>
                <a:gd name="connsiteY3" fmla="*/ 0 h 53805"/>
                <a:gd name="connsiteX4" fmla="*/ 29722 w 30712"/>
                <a:gd name="connsiteY4" fmla="*/ 3766 h 53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12" h="53805">
                  <a:moveTo>
                    <a:pt x="29722" y="3766"/>
                  </a:moveTo>
                  <a:cubicBezTo>
                    <a:pt x="24880" y="10761"/>
                    <a:pt x="20037" y="18025"/>
                    <a:pt x="14926" y="25019"/>
                  </a:cubicBezTo>
                  <a:cubicBezTo>
                    <a:pt x="8738" y="33090"/>
                    <a:pt x="2551" y="41161"/>
                    <a:pt x="937" y="53805"/>
                  </a:cubicBezTo>
                  <a:cubicBezTo>
                    <a:pt x="-3637" y="40892"/>
                    <a:pt x="9007" y="18025"/>
                    <a:pt x="28646" y="0"/>
                  </a:cubicBezTo>
                  <a:cubicBezTo>
                    <a:pt x="31336" y="807"/>
                    <a:pt x="31067" y="2152"/>
                    <a:pt x="29722" y="3766"/>
                  </a:cubicBezTo>
                  <a:close/>
                </a:path>
              </a:pathLst>
            </a:custGeom>
            <a:solidFill>
              <a:srgbClr val="5E093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2" name="Полилиния: фигура 3641">
              <a:extLst>
                <a:ext uri="{FF2B5EF4-FFF2-40B4-BE49-F238E27FC236}">
                  <a16:creationId xmlns:a16="http://schemas.microsoft.com/office/drawing/2014/main" id="{3BD7C50B-7E82-BC57-987C-B82AD78B4069}"/>
                </a:ext>
              </a:extLst>
            </p:cNvPr>
            <p:cNvSpPr/>
            <p:nvPr/>
          </p:nvSpPr>
          <p:spPr>
            <a:xfrm>
              <a:off x="4465531" y="7454037"/>
              <a:ext cx="19328" cy="30396"/>
            </a:xfrm>
            <a:custGeom>
              <a:avLst/>
              <a:gdLst>
                <a:gd name="connsiteX0" fmla="*/ 15318 w 19328"/>
                <a:gd name="connsiteY0" fmla="*/ 29593 h 30396"/>
                <a:gd name="connsiteX1" fmla="*/ 2674 w 19328"/>
                <a:gd name="connsiteY1" fmla="*/ 22329 h 30396"/>
                <a:gd name="connsiteX2" fmla="*/ 1329 w 19328"/>
                <a:gd name="connsiteY2" fmla="*/ 0 h 30396"/>
                <a:gd name="connsiteX3" fmla="*/ 18008 w 19328"/>
                <a:gd name="connsiteY3" fmla="*/ 25019 h 30396"/>
                <a:gd name="connsiteX4" fmla="*/ 15318 w 19328"/>
                <a:gd name="connsiteY4" fmla="*/ 29593 h 30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328" h="30396">
                  <a:moveTo>
                    <a:pt x="15318" y="29593"/>
                  </a:moveTo>
                  <a:cubicBezTo>
                    <a:pt x="8323" y="32014"/>
                    <a:pt x="4826" y="28786"/>
                    <a:pt x="2674" y="22329"/>
                  </a:cubicBezTo>
                  <a:cubicBezTo>
                    <a:pt x="522" y="15065"/>
                    <a:pt x="-1362" y="7802"/>
                    <a:pt x="1329" y="0"/>
                  </a:cubicBezTo>
                  <a:cubicBezTo>
                    <a:pt x="6978" y="8071"/>
                    <a:pt x="11283" y="17487"/>
                    <a:pt x="18008" y="25019"/>
                  </a:cubicBezTo>
                  <a:cubicBezTo>
                    <a:pt x="21775" y="29324"/>
                    <a:pt x="16394" y="28248"/>
                    <a:pt x="15318" y="29593"/>
                  </a:cubicBezTo>
                  <a:close/>
                </a:path>
              </a:pathLst>
            </a:custGeom>
            <a:solidFill>
              <a:srgbClr val="5A083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3" name="Полилиния: фигура 3642">
              <a:extLst>
                <a:ext uri="{FF2B5EF4-FFF2-40B4-BE49-F238E27FC236}">
                  <a16:creationId xmlns:a16="http://schemas.microsoft.com/office/drawing/2014/main" id="{DB8D5489-4D3D-79DF-1087-0D26F33B6C72}"/>
                </a:ext>
              </a:extLst>
            </p:cNvPr>
            <p:cNvSpPr/>
            <p:nvPr/>
          </p:nvSpPr>
          <p:spPr>
            <a:xfrm>
              <a:off x="4444733" y="7418385"/>
              <a:ext cx="11634" cy="28927"/>
            </a:xfrm>
            <a:custGeom>
              <a:avLst/>
              <a:gdLst>
                <a:gd name="connsiteX0" fmla="*/ 11634 w 11634"/>
                <a:gd name="connsiteY0" fmla="*/ 12786 h 28927"/>
                <a:gd name="connsiteX1" fmla="*/ 9751 w 11634"/>
                <a:gd name="connsiteY1" fmla="*/ 28927 h 28927"/>
                <a:gd name="connsiteX2" fmla="*/ 66 w 11634"/>
                <a:gd name="connsiteY2" fmla="*/ 3370 h 28927"/>
                <a:gd name="connsiteX3" fmla="*/ 1949 w 11634"/>
                <a:gd name="connsiteY3" fmla="*/ 142 h 28927"/>
                <a:gd name="connsiteX4" fmla="*/ 5985 w 11634"/>
                <a:gd name="connsiteY4" fmla="*/ 2025 h 28927"/>
                <a:gd name="connsiteX5" fmla="*/ 11634 w 11634"/>
                <a:gd name="connsiteY5" fmla="*/ 12786 h 2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34" h="28927">
                  <a:moveTo>
                    <a:pt x="11634" y="12786"/>
                  </a:moveTo>
                  <a:cubicBezTo>
                    <a:pt x="11096" y="18166"/>
                    <a:pt x="10289" y="23547"/>
                    <a:pt x="9751" y="28927"/>
                  </a:cubicBezTo>
                  <a:cubicBezTo>
                    <a:pt x="2218" y="21933"/>
                    <a:pt x="2756" y="11979"/>
                    <a:pt x="66" y="3370"/>
                  </a:cubicBezTo>
                  <a:cubicBezTo>
                    <a:pt x="-203" y="2025"/>
                    <a:pt x="335" y="680"/>
                    <a:pt x="1949" y="142"/>
                  </a:cubicBezTo>
                  <a:cubicBezTo>
                    <a:pt x="3832" y="-397"/>
                    <a:pt x="5178" y="680"/>
                    <a:pt x="5985" y="2025"/>
                  </a:cubicBezTo>
                  <a:cubicBezTo>
                    <a:pt x="7868" y="5522"/>
                    <a:pt x="9751" y="9019"/>
                    <a:pt x="11634" y="12786"/>
                  </a:cubicBezTo>
                  <a:close/>
                </a:path>
              </a:pathLst>
            </a:custGeom>
            <a:solidFill>
              <a:srgbClr val="5906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4" name="Полилиния: фигура 3643">
              <a:extLst>
                <a:ext uri="{FF2B5EF4-FFF2-40B4-BE49-F238E27FC236}">
                  <a16:creationId xmlns:a16="http://schemas.microsoft.com/office/drawing/2014/main" id="{38D158E2-CA7C-F199-3770-ADF500E312BA}"/>
                </a:ext>
              </a:extLst>
            </p:cNvPr>
            <p:cNvSpPr/>
            <p:nvPr/>
          </p:nvSpPr>
          <p:spPr>
            <a:xfrm>
              <a:off x="4620204" y="7283744"/>
              <a:ext cx="68063" cy="8608"/>
            </a:xfrm>
            <a:custGeom>
              <a:avLst/>
              <a:gdLst>
                <a:gd name="connsiteX0" fmla="*/ 68063 w 68063"/>
                <a:gd name="connsiteY0" fmla="*/ 5919 h 8608"/>
                <a:gd name="connsiteX1" fmla="*/ 4842 w 68063"/>
                <a:gd name="connsiteY1" fmla="*/ 8609 h 8608"/>
                <a:gd name="connsiteX2" fmla="*/ 0 w 68063"/>
                <a:gd name="connsiteY2" fmla="*/ 6188 h 8608"/>
                <a:gd name="connsiteX3" fmla="*/ 37664 w 68063"/>
                <a:gd name="connsiteY3" fmla="*/ 0 h 8608"/>
                <a:gd name="connsiteX4" fmla="*/ 52191 w 68063"/>
                <a:gd name="connsiteY4" fmla="*/ 2690 h 8608"/>
                <a:gd name="connsiteX5" fmla="*/ 68063 w 68063"/>
                <a:gd name="connsiteY5" fmla="*/ 5919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063" h="8608">
                  <a:moveTo>
                    <a:pt x="68063" y="5919"/>
                  </a:moveTo>
                  <a:cubicBezTo>
                    <a:pt x="46810" y="2421"/>
                    <a:pt x="25826" y="4304"/>
                    <a:pt x="4842" y="8609"/>
                  </a:cubicBezTo>
                  <a:cubicBezTo>
                    <a:pt x="3497" y="7264"/>
                    <a:pt x="807" y="8340"/>
                    <a:pt x="0" y="6188"/>
                  </a:cubicBezTo>
                  <a:cubicBezTo>
                    <a:pt x="12644" y="4035"/>
                    <a:pt x="25019" y="2152"/>
                    <a:pt x="37664" y="0"/>
                  </a:cubicBezTo>
                  <a:cubicBezTo>
                    <a:pt x="41968" y="3497"/>
                    <a:pt x="47079" y="2690"/>
                    <a:pt x="52191" y="2690"/>
                  </a:cubicBezTo>
                  <a:cubicBezTo>
                    <a:pt x="57571" y="2690"/>
                    <a:pt x="63221" y="1883"/>
                    <a:pt x="68063" y="5919"/>
                  </a:cubicBezTo>
                  <a:close/>
                </a:path>
              </a:pathLst>
            </a:custGeom>
            <a:solidFill>
              <a:srgbClr val="95357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5" name="Полилиния: фигура 3644">
              <a:extLst>
                <a:ext uri="{FF2B5EF4-FFF2-40B4-BE49-F238E27FC236}">
                  <a16:creationId xmlns:a16="http://schemas.microsoft.com/office/drawing/2014/main" id="{651F9052-4F98-9F95-BF30-2683E3A4DE24}"/>
                </a:ext>
              </a:extLst>
            </p:cNvPr>
            <p:cNvSpPr/>
            <p:nvPr/>
          </p:nvSpPr>
          <p:spPr>
            <a:xfrm>
              <a:off x="4489596" y="7435328"/>
              <a:ext cx="10720" cy="24534"/>
            </a:xfrm>
            <a:custGeom>
              <a:avLst/>
              <a:gdLst>
                <a:gd name="connsiteX0" fmla="*/ 4166 w 10720"/>
                <a:gd name="connsiteY0" fmla="*/ 954 h 24534"/>
                <a:gd name="connsiteX1" fmla="*/ 9277 w 10720"/>
                <a:gd name="connsiteY1" fmla="*/ 19786 h 24534"/>
                <a:gd name="connsiteX2" fmla="*/ 9277 w 10720"/>
                <a:gd name="connsiteY2" fmla="*/ 24359 h 24534"/>
                <a:gd name="connsiteX3" fmla="*/ 4973 w 10720"/>
                <a:gd name="connsiteY3" fmla="*/ 21400 h 24534"/>
                <a:gd name="connsiteX4" fmla="*/ 1206 w 10720"/>
                <a:gd name="connsiteY4" fmla="*/ 685 h 24534"/>
                <a:gd name="connsiteX5" fmla="*/ 4166 w 10720"/>
                <a:gd name="connsiteY5" fmla="*/ 954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20" h="24534">
                  <a:moveTo>
                    <a:pt x="4166" y="954"/>
                  </a:moveTo>
                  <a:cubicBezTo>
                    <a:pt x="5780" y="7142"/>
                    <a:pt x="7663" y="13329"/>
                    <a:pt x="9277" y="19786"/>
                  </a:cubicBezTo>
                  <a:cubicBezTo>
                    <a:pt x="9815" y="21400"/>
                    <a:pt x="12236" y="23283"/>
                    <a:pt x="9277" y="24359"/>
                  </a:cubicBezTo>
                  <a:cubicBezTo>
                    <a:pt x="7125" y="25166"/>
                    <a:pt x="6049" y="23014"/>
                    <a:pt x="4973" y="21400"/>
                  </a:cubicBezTo>
                  <a:cubicBezTo>
                    <a:pt x="1206" y="14943"/>
                    <a:pt x="-1753" y="8487"/>
                    <a:pt x="1206" y="685"/>
                  </a:cubicBezTo>
                  <a:cubicBezTo>
                    <a:pt x="2282" y="-391"/>
                    <a:pt x="3358" y="-122"/>
                    <a:pt x="4166" y="954"/>
                  </a:cubicBezTo>
                  <a:close/>
                </a:path>
              </a:pathLst>
            </a:custGeom>
            <a:solidFill>
              <a:srgbClr val="600B3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6" name="Полилиния: фигура 3645">
              <a:extLst>
                <a:ext uri="{FF2B5EF4-FFF2-40B4-BE49-F238E27FC236}">
                  <a16:creationId xmlns:a16="http://schemas.microsoft.com/office/drawing/2014/main" id="{3A817A17-E74E-F9D0-D501-7623439EF8EA}"/>
                </a:ext>
              </a:extLst>
            </p:cNvPr>
            <p:cNvSpPr/>
            <p:nvPr/>
          </p:nvSpPr>
          <p:spPr>
            <a:xfrm>
              <a:off x="4477578" y="7377365"/>
              <a:ext cx="8871" cy="22798"/>
            </a:xfrm>
            <a:custGeom>
              <a:avLst/>
              <a:gdLst>
                <a:gd name="connsiteX0" fmla="*/ 43 w 8871"/>
                <a:gd name="connsiteY0" fmla="*/ 21791 h 22798"/>
                <a:gd name="connsiteX1" fmla="*/ 8382 w 8871"/>
                <a:gd name="connsiteY1" fmla="*/ 0 h 22798"/>
                <a:gd name="connsiteX2" fmla="*/ 3271 w 8871"/>
                <a:gd name="connsiteY2" fmla="*/ 22329 h 22798"/>
                <a:gd name="connsiteX3" fmla="*/ 43 w 8871"/>
                <a:gd name="connsiteY3" fmla="*/ 21791 h 22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71" h="22798">
                  <a:moveTo>
                    <a:pt x="43" y="21791"/>
                  </a:moveTo>
                  <a:cubicBezTo>
                    <a:pt x="-227" y="12106"/>
                    <a:pt x="581" y="9954"/>
                    <a:pt x="8382" y="0"/>
                  </a:cubicBezTo>
                  <a:cubicBezTo>
                    <a:pt x="9727" y="9685"/>
                    <a:pt x="8382" y="14258"/>
                    <a:pt x="3271" y="22329"/>
                  </a:cubicBezTo>
                  <a:cubicBezTo>
                    <a:pt x="1926" y="23136"/>
                    <a:pt x="850" y="22867"/>
                    <a:pt x="43" y="21791"/>
                  </a:cubicBezTo>
                  <a:close/>
                </a:path>
              </a:pathLst>
            </a:custGeom>
            <a:solidFill>
              <a:srgbClr val="5B073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7" name="Полилиния: фигура 3646">
              <a:extLst>
                <a:ext uri="{FF2B5EF4-FFF2-40B4-BE49-F238E27FC236}">
                  <a16:creationId xmlns:a16="http://schemas.microsoft.com/office/drawing/2014/main" id="{1E1AC33B-B6B0-35D7-B40B-FA151B16FBA0}"/>
                </a:ext>
              </a:extLst>
            </p:cNvPr>
            <p:cNvSpPr/>
            <p:nvPr/>
          </p:nvSpPr>
          <p:spPr>
            <a:xfrm>
              <a:off x="4504963" y="7250654"/>
              <a:ext cx="15165" cy="9521"/>
            </a:xfrm>
            <a:custGeom>
              <a:avLst/>
              <a:gdLst>
                <a:gd name="connsiteX0" fmla="*/ 2788 w 15165"/>
                <a:gd name="connsiteY0" fmla="*/ 2152 h 9521"/>
                <a:gd name="connsiteX1" fmla="*/ 11397 w 15165"/>
                <a:gd name="connsiteY1" fmla="*/ 0 h 9521"/>
                <a:gd name="connsiteX2" fmla="*/ 13280 w 15165"/>
                <a:gd name="connsiteY2" fmla="*/ 3497 h 9521"/>
                <a:gd name="connsiteX3" fmla="*/ 3595 w 15165"/>
                <a:gd name="connsiteY3" fmla="*/ 8878 h 9521"/>
                <a:gd name="connsiteX4" fmla="*/ 2519 w 15165"/>
                <a:gd name="connsiteY4" fmla="*/ 9416 h 9521"/>
                <a:gd name="connsiteX5" fmla="*/ 1981 w 15165"/>
                <a:gd name="connsiteY5" fmla="*/ 8878 h 9521"/>
                <a:gd name="connsiteX6" fmla="*/ 2788 w 15165"/>
                <a:gd name="connsiteY6" fmla="*/ 2152 h 9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65" h="9521">
                  <a:moveTo>
                    <a:pt x="2788" y="2152"/>
                  </a:moveTo>
                  <a:cubicBezTo>
                    <a:pt x="5748" y="1345"/>
                    <a:pt x="8707" y="538"/>
                    <a:pt x="11397" y="0"/>
                  </a:cubicBezTo>
                  <a:cubicBezTo>
                    <a:pt x="12204" y="1076"/>
                    <a:pt x="18123" y="-269"/>
                    <a:pt x="13280" y="3497"/>
                  </a:cubicBezTo>
                  <a:cubicBezTo>
                    <a:pt x="10321" y="5649"/>
                    <a:pt x="6824" y="7264"/>
                    <a:pt x="3595" y="8878"/>
                  </a:cubicBezTo>
                  <a:cubicBezTo>
                    <a:pt x="3326" y="9416"/>
                    <a:pt x="3057" y="9685"/>
                    <a:pt x="2519" y="9416"/>
                  </a:cubicBezTo>
                  <a:cubicBezTo>
                    <a:pt x="2250" y="9147"/>
                    <a:pt x="1981" y="9147"/>
                    <a:pt x="1981" y="8878"/>
                  </a:cubicBezTo>
                  <a:cubicBezTo>
                    <a:pt x="-3130" y="5919"/>
                    <a:pt x="3326" y="4304"/>
                    <a:pt x="2788" y="2152"/>
                  </a:cubicBezTo>
                  <a:close/>
                </a:path>
              </a:pathLst>
            </a:custGeom>
            <a:solidFill>
              <a:srgbClr val="68164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8" name="Полилиния: фигура 3647">
              <a:extLst>
                <a:ext uri="{FF2B5EF4-FFF2-40B4-BE49-F238E27FC236}">
                  <a16:creationId xmlns:a16="http://schemas.microsoft.com/office/drawing/2014/main" id="{D20EA796-FFED-3A08-0864-F8A19023E983}"/>
                </a:ext>
              </a:extLst>
            </p:cNvPr>
            <p:cNvSpPr/>
            <p:nvPr/>
          </p:nvSpPr>
          <p:spPr>
            <a:xfrm>
              <a:off x="4562632" y="7298003"/>
              <a:ext cx="24481" cy="10761"/>
            </a:xfrm>
            <a:custGeom>
              <a:avLst/>
              <a:gdLst>
                <a:gd name="connsiteX0" fmla="*/ 22598 w 24481"/>
                <a:gd name="connsiteY0" fmla="*/ 5381 h 10761"/>
                <a:gd name="connsiteX1" fmla="*/ 9954 w 24481"/>
                <a:gd name="connsiteY1" fmla="*/ 6995 h 10761"/>
                <a:gd name="connsiteX2" fmla="*/ 2152 w 24481"/>
                <a:gd name="connsiteY2" fmla="*/ 10761 h 10761"/>
                <a:gd name="connsiteX3" fmla="*/ 0 w 24481"/>
                <a:gd name="connsiteY3" fmla="*/ 10223 h 10761"/>
                <a:gd name="connsiteX4" fmla="*/ 18563 w 24481"/>
                <a:gd name="connsiteY4" fmla="*/ 0 h 10761"/>
                <a:gd name="connsiteX5" fmla="*/ 24481 w 24481"/>
                <a:gd name="connsiteY5" fmla="*/ 3766 h 10761"/>
                <a:gd name="connsiteX6" fmla="*/ 22598 w 24481"/>
                <a:gd name="connsiteY6" fmla="*/ 5381 h 10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481" h="10761">
                  <a:moveTo>
                    <a:pt x="22598" y="5381"/>
                  </a:moveTo>
                  <a:cubicBezTo>
                    <a:pt x="18025" y="1614"/>
                    <a:pt x="13989" y="5381"/>
                    <a:pt x="9954" y="6995"/>
                  </a:cubicBezTo>
                  <a:cubicBezTo>
                    <a:pt x="7264" y="8071"/>
                    <a:pt x="4573" y="9416"/>
                    <a:pt x="2152" y="10761"/>
                  </a:cubicBezTo>
                  <a:cubicBezTo>
                    <a:pt x="1345" y="10492"/>
                    <a:pt x="807" y="10492"/>
                    <a:pt x="0" y="10223"/>
                  </a:cubicBezTo>
                  <a:cubicBezTo>
                    <a:pt x="4573" y="3766"/>
                    <a:pt x="12375" y="3497"/>
                    <a:pt x="18563" y="0"/>
                  </a:cubicBezTo>
                  <a:cubicBezTo>
                    <a:pt x="20446" y="1345"/>
                    <a:pt x="24212" y="269"/>
                    <a:pt x="24481" y="3766"/>
                  </a:cubicBezTo>
                  <a:cubicBezTo>
                    <a:pt x="23943" y="4573"/>
                    <a:pt x="23405" y="4843"/>
                    <a:pt x="22598" y="5381"/>
                  </a:cubicBezTo>
                  <a:close/>
                </a:path>
              </a:pathLst>
            </a:custGeom>
            <a:solidFill>
              <a:srgbClr val="8D2F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49" name="Полилиния: фигура 3648">
              <a:extLst>
                <a:ext uri="{FF2B5EF4-FFF2-40B4-BE49-F238E27FC236}">
                  <a16:creationId xmlns:a16="http://schemas.microsoft.com/office/drawing/2014/main" id="{B9D9C8EC-6B95-A5EA-1C5D-C86A728192D1}"/>
                </a:ext>
              </a:extLst>
            </p:cNvPr>
            <p:cNvSpPr/>
            <p:nvPr/>
          </p:nvSpPr>
          <p:spPr>
            <a:xfrm>
              <a:off x="4772741" y="7346696"/>
              <a:ext cx="14527" cy="12913"/>
            </a:xfrm>
            <a:custGeom>
              <a:avLst/>
              <a:gdLst>
                <a:gd name="connsiteX0" fmla="*/ 0 w 14527"/>
                <a:gd name="connsiteY0" fmla="*/ 1076 h 12913"/>
                <a:gd name="connsiteX1" fmla="*/ 3228 w 14527"/>
                <a:gd name="connsiteY1" fmla="*/ 0 h 12913"/>
                <a:gd name="connsiteX2" fmla="*/ 14527 w 14527"/>
                <a:gd name="connsiteY2" fmla="*/ 12913 h 12913"/>
                <a:gd name="connsiteX3" fmla="*/ 0 w 14527"/>
                <a:gd name="connsiteY3" fmla="*/ 1076 h 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27" h="12913">
                  <a:moveTo>
                    <a:pt x="0" y="1076"/>
                  </a:moveTo>
                  <a:cubicBezTo>
                    <a:pt x="1076" y="807"/>
                    <a:pt x="2152" y="269"/>
                    <a:pt x="3228" y="0"/>
                  </a:cubicBezTo>
                  <a:cubicBezTo>
                    <a:pt x="7802" y="3497"/>
                    <a:pt x="12106" y="7264"/>
                    <a:pt x="14527" y="12913"/>
                  </a:cubicBezTo>
                  <a:cubicBezTo>
                    <a:pt x="8609" y="10492"/>
                    <a:pt x="5112" y="4843"/>
                    <a:pt x="0" y="1076"/>
                  </a:cubicBezTo>
                  <a:close/>
                </a:path>
              </a:pathLst>
            </a:custGeom>
            <a:solidFill>
              <a:srgbClr val="83276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0" name="Полилиния: фигура 3649">
              <a:extLst>
                <a:ext uri="{FF2B5EF4-FFF2-40B4-BE49-F238E27FC236}">
                  <a16:creationId xmlns:a16="http://schemas.microsoft.com/office/drawing/2014/main" id="{FBC54C75-AA2A-C6AC-9E95-4804D0CECCFC}"/>
                </a:ext>
              </a:extLst>
            </p:cNvPr>
            <p:cNvSpPr/>
            <p:nvPr/>
          </p:nvSpPr>
          <p:spPr>
            <a:xfrm>
              <a:off x="4628812" y="7340964"/>
              <a:ext cx="22329" cy="3849"/>
            </a:xfrm>
            <a:custGeom>
              <a:avLst/>
              <a:gdLst>
                <a:gd name="connsiteX0" fmla="*/ 22329 w 22329"/>
                <a:gd name="connsiteY0" fmla="*/ 1159 h 3849"/>
                <a:gd name="connsiteX1" fmla="*/ 15334 w 22329"/>
                <a:gd name="connsiteY1" fmla="*/ 3850 h 3849"/>
                <a:gd name="connsiteX2" fmla="*/ 0 w 22329"/>
                <a:gd name="connsiteY2" fmla="*/ 2235 h 3849"/>
                <a:gd name="connsiteX3" fmla="*/ 22329 w 22329"/>
                <a:gd name="connsiteY3" fmla="*/ 1159 h 3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29" h="3849">
                  <a:moveTo>
                    <a:pt x="22329" y="1159"/>
                  </a:moveTo>
                  <a:cubicBezTo>
                    <a:pt x="19908" y="1966"/>
                    <a:pt x="17756" y="3042"/>
                    <a:pt x="15334" y="3850"/>
                  </a:cubicBezTo>
                  <a:cubicBezTo>
                    <a:pt x="11030" y="2504"/>
                    <a:pt x="6726" y="5195"/>
                    <a:pt x="0" y="2235"/>
                  </a:cubicBezTo>
                  <a:cubicBezTo>
                    <a:pt x="8878" y="1159"/>
                    <a:pt x="15334" y="-1531"/>
                    <a:pt x="22329" y="1159"/>
                  </a:cubicBezTo>
                  <a:close/>
                </a:path>
              </a:pathLst>
            </a:custGeom>
            <a:solidFill>
              <a:srgbClr val="7A275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1" name="Полилиния: фигура 3650">
              <a:extLst>
                <a:ext uri="{FF2B5EF4-FFF2-40B4-BE49-F238E27FC236}">
                  <a16:creationId xmlns:a16="http://schemas.microsoft.com/office/drawing/2014/main" id="{A867D60F-0387-F4AA-3AF8-9E5AC31BAA21}"/>
                </a:ext>
              </a:extLst>
            </p:cNvPr>
            <p:cNvSpPr/>
            <p:nvPr/>
          </p:nvSpPr>
          <p:spPr>
            <a:xfrm>
              <a:off x="4515284" y="7344544"/>
              <a:ext cx="12913" cy="13720"/>
            </a:xfrm>
            <a:custGeom>
              <a:avLst/>
              <a:gdLst>
                <a:gd name="connsiteX0" fmla="*/ 1076 w 12913"/>
                <a:gd name="connsiteY0" fmla="*/ 13720 h 13720"/>
                <a:gd name="connsiteX1" fmla="*/ 0 w 12913"/>
                <a:gd name="connsiteY1" fmla="*/ 10223 h 13720"/>
                <a:gd name="connsiteX2" fmla="*/ 11299 w 12913"/>
                <a:gd name="connsiteY2" fmla="*/ 0 h 13720"/>
                <a:gd name="connsiteX3" fmla="*/ 12913 w 12913"/>
                <a:gd name="connsiteY3" fmla="*/ 2152 h 13720"/>
                <a:gd name="connsiteX4" fmla="*/ 1076 w 12913"/>
                <a:gd name="connsiteY4" fmla="*/ 13720 h 13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913" h="13720">
                  <a:moveTo>
                    <a:pt x="1076" y="13720"/>
                  </a:moveTo>
                  <a:cubicBezTo>
                    <a:pt x="1076" y="12375"/>
                    <a:pt x="1076" y="11030"/>
                    <a:pt x="0" y="10223"/>
                  </a:cubicBezTo>
                  <a:cubicBezTo>
                    <a:pt x="1883" y="4842"/>
                    <a:pt x="6995" y="2959"/>
                    <a:pt x="11299" y="0"/>
                  </a:cubicBezTo>
                  <a:cubicBezTo>
                    <a:pt x="11837" y="807"/>
                    <a:pt x="12375" y="1345"/>
                    <a:pt x="12913" y="2152"/>
                  </a:cubicBezTo>
                  <a:cubicBezTo>
                    <a:pt x="8878" y="6188"/>
                    <a:pt x="5111" y="9954"/>
                    <a:pt x="1076" y="13720"/>
                  </a:cubicBezTo>
                  <a:close/>
                </a:path>
              </a:pathLst>
            </a:custGeom>
            <a:solidFill>
              <a:srgbClr val="68114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2" name="Полилиния: фигура 3651">
              <a:extLst>
                <a:ext uri="{FF2B5EF4-FFF2-40B4-BE49-F238E27FC236}">
                  <a16:creationId xmlns:a16="http://schemas.microsoft.com/office/drawing/2014/main" id="{2C58D822-A5AB-2624-A2B2-5D80432FA670}"/>
                </a:ext>
              </a:extLst>
            </p:cNvPr>
            <p:cNvSpPr/>
            <p:nvPr/>
          </p:nvSpPr>
          <p:spPr>
            <a:xfrm>
              <a:off x="4506406" y="7259263"/>
              <a:ext cx="18346" cy="12375"/>
            </a:xfrm>
            <a:custGeom>
              <a:avLst/>
              <a:gdLst>
                <a:gd name="connsiteX0" fmla="*/ 807 w 18346"/>
                <a:gd name="connsiteY0" fmla="*/ 269 h 12375"/>
                <a:gd name="connsiteX1" fmla="*/ 2421 w 18346"/>
                <a:gd name="connsiteY1" fmla="*/ 0 h 12375"/>
                <a:gd name="connsiteX2" fmla="*/ 11837 w 18346"/>
                <a:gd name="connsiteY2" fmla="*/ 1614 h 12375"/>
                <a:gd name="connsiteX3" fmla="*/ 17218 w 18346"/>
                <a:gd name="connsiteY3" fmla="*/ 12375 h 12375"/>
                <a:gd name="connsiteX4" fmla="*/ 0 w 18346"/>
                <a:gd name="connsiteY4" fmla="*/ 1345 h 12375"/>
                <a:gd name="connsiteX5" fmla="*/ 807 w 18346"/>
                <a:gd name="connsiteY5" fmla="*/ 269 h 12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346" h="12375">
                  <a:moveTo>
                    <a:pt x="807" y="269"/>
                  </a:moveTo>
                  <a:cubicBezTo>
                    <a:pt x="1345" y="269"/>
                    <a:pt x="1883" y="269"/>
                    <a:pt x="2421" y="0"/>
                  </a:cubicBezTo>
                  <a:cubicBezTo>
                    <a:pt x="5650" y="538"/>
                    <a:pt x="8878" y="538"/>
                    <a:pt x="11837" y="1614"/>
                  </a:cubicBezTo>
                  <a:cubicBezTo>
                    <a:pt x="16949" y="3228"/>
                    <a:pt x="20177" y="6457"/>
                    <a:pt x="17218" y="12375"/>
                  </a:cubicBezTo>
                  <a:cubicBezTo>
                    <a:pt x="15873" y="1883"/>
                    <a:pt x="7264" y="2690"/>
                    <a:pt x="0" y="1345"/>
                  </a:cubicBezTo>
                  <a:cubicBezTo>
                    <a:pt x="269" y="1076"/>
                    <a:pt x="538" y="538"/>
                    <a:pt x="807" y="269"/>
                  </a:cubicBezTo>
                  <a:close/>
                </a:path>
              </a:pathLst>
            </a:custGeom>
            <a:solidFill>
              <a:srgbClr val="FCEFE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3" name="Полилиния: фигура 3652">
              <a:extLst>
                <a:ext uri="{FF2B5EF4-FFF2-40B4-BE49-F238E27FC236}">
                  <a16:creationId xmlns:a16="http://schemas.microsoft.com/office/drawing/2014/main" id="{8FC6BF35-CE54-A0F5-30AA-891D636763B4}"/>
                </a:ext>
              </a:extLst>
            </p:cNvPr>
            <p:cNvSpPr/>
            <p:nvPr/>
          </p:nvSpPr>
          <p:spPr>
            <a:xfrm>
              <a:off x="4473316" y="7253076"/>
              <a:ext cx="15065" cy="5649"/>
            </a:xfrm>
            <a:custGeom>
              <a:avLst/>
              <a:gdLst>
                <a:gd name="connsiteX0" fmla="*/ 4304 w 15065"/>
                <a:gd name="connsiteY0" fmla="*/ 5650 h 5649"/>
                <a:gd name="connsiteX1" fmla="*/ 0 w 15065"/>
                <a:gd name="connsiteY1" fmla="*/ 4573 h 5649"/>
                <a:gd name="connsiteX2" fmla="*/ 11837 w 15065"/>
                <a:gd name="connsiteY2" fmla="*/ 0 h 5649"/>
                <a:gd name="connsiteX3" fmla="*/ 15065 w 15065"/>
                <a:gd name="connsiteY3" fmla="*/ 2152 h 5649"/>
                <a:gd name="connsiteX4" fmla="*/ 6188 w 15065"/>
                <a:gd name="connsiteY4" fmla="*/ 5381 h 5649"/>
                <a:gd name="connsiteX5" fmla="*/ 4304 w 15065"/>
                <a:gd name="connsiteY5" fmla="*/ 5650 h 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65" h="5649">
                  <a:moveTo>
                    <a:pt x="4304" y="5650"/>
                  </a:moveTo>
                  <a:cubicBezTo>
                    <a:pt x="2959" y="5381"/>
                    <a:pt x="1883" y="5111"/>
                    <a:pt x="0" y="4573"/>
                  </a:cubicBezTo>
                  <a:cubicBezTo>
                    <a:pt x="4035" y="2152"/>
                    <a:pt x="7802" y="538"/>
                    <a:pt x="11837" y="0"/>
                  </a:cubicBezTo>
                  <a:cubicBezTo>
                    <a:pt x="12913" y="807"/>
                    <a:pt x="13989" y="1345"/>
                    <a:pt x="15065" y="2152"/>
                  </a:cubicBezTo>
                  <a:cubicBezTo>
                    <a:pt x="12106" y="3228"/>
                    <a:pt x="9147" y="4304"/>
                    <a:pt x="6188" y="5381"/>
                  </a:cubicBezTo>
                  <a:cubicBezTo>
                    <a:pt x="5111" y="5381"/>
                    <a:pt x="4573" y="5381"/>
                    <a:pt x="4304" y="5650"/>
                  </a:cubicBezTo>
                  <a:close/>
                </a:path>
              </a:pathLst>
            </a:custGeom>
            <a:solidFill>
              <a:srgbClr val="E2C5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4" name="Полилиния: фигура 3653">
              <a:extLst>
                <a:ext uri="{FF2B5EF4-FFF2-40B4-BE49-F238E27FC236}">
                  <a16:creationId xmlns:a16="http://schemas.microsoft.com/office/drawing/2014/main" id="{B0E29976-AE0D-702A-8839-F553BD96AB3E}"/>
                </a:ext>
              </a:extLst>
            </p:cNvPr>
            <p:cNvSpPr/>
            <p:nvPr/>
          </p:nvSpPr>
          <p:spPr>
            <a:xfrm>
              <a:off x="4423546" y="7334321"/>
              <a:ext cx="8608" cy="14527"/>
            </a:xfrm>
            <a:custGeom>
              <a:avLst/>
              <a:gdLst>
                <a:gd name="connsiteX0" fmla="*/ 0 w 8608"/>
                <a:gd name="connsiteY0" fmla="*/ 12644 h 14527"/>
                <a:gd name="connsiteX1" fmla="*/ 8609 w 8608"/>
                <a:gd name="connsiteY1" fmla="*/ 0 h 14527"/>
                <a:gd name="connsiteX2" fmla="*/ 1345 w 8608"/>
                <a:gd name="connsiteY2" fmla="*/ 14527 h 14527"/>
                <a:gd name="connsiteX3" fmla="*/ 0 w 8608"/>
                <a:gd name="connsiteY3" fmla="*/ 12644 h 1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08" h="14527">
                  <a:moveTo>
                    <a:pt x="0" y="12644"/>
                  </a:moveTo>
                  <a:cubicBezTo>
                    <a:pt x="2959" y="8340"/>
                    <a:pt x="5650" y="4304"/>
                    <a:pt x="8609" y="0"/>
                  </a:cubicBezTo>
                  <a:cubicBezTo>
                    <a:pt x="8071" y="5919"/>
                    <a:pt x="4304" y="9954"/>
                    <a:pt x="1345" y="14527"/>
                  </a:cubicBezTo>
                  <a:cubicBezTo>
                    <a:pt x="538" y="14258"/>
                    <a:pt x="538" y="13451"/>
                    <a:pt x="0" y="12644"/>
                  </a:cubicBezTo>
                  <a:close/>
                </a:path>
              </a:pathLst>
            </a:custGeom>
            <a:solidFill>
              <a:srgbClr val="8E2E6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5" name="Полилиния: фигура 3654">
              <a:extLst>
                <a:ext uri="{FF2B5EF4-FFF2-40B4-BE49-F238E27FC236}">
                  <a16:creationId xmlns:a16="http://schemas.microsoft.com/office/drawing/2014/main" id="{11B15FC8-C349-24BD-BAF1-43976F20BD6E}"/>
                </a:ext>
              </a:extLst>
            </p:cNvPr>
            <p:cNvSpPr/>
            <p:nvPr/>
          </p:nvSpPr>
          <p:spPr>
            <a:xfrm>
              <a:off x="4795743" y="7371985"/>
              <a:ext cx="6104" cy="11064"/>
            </a:xfrm>
            <a:custGeom>
              <a:avLst/>
              <a:gdLst>
                <a:gd name="connsiteX0" fmla="*/ 3632 w 6104"/>
                <a:gd name="connsiteY0" fmla="*/ 11030 h 11064"/>
                <a:gd name="connsiteX1" fmla="*/ 942 w 6104"/>
                <a:gd name="connsiteY1" fmla="*/ 0 h 11064"/>
                <a:gd name="connsiteX2" fmla="*/ 5515 w 6104"/>
                <a:gd name="connsiteY2" fmla="*/ 8071 h 11064"/>
                <a:gd name="connsiteX3" fmla="*/ 3632 w 6104"/>
                <a:gd name="connsiteY3" fmla="*/ 11030 h 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4" h="11064">
                  <a:moveTo>
                    <a:pt x="3632" y="11030"/>
                  </a:moveTo>
                  <a:cubicBezTo>
                    <a:pt x="2018" y="7533"/>
                    <a:pt x="-1749" y="4843"/>
                    <a:pt x="942" y="0"/>
                  </a:cubicBezTo>
                  <a:cubicBezTo>
                    <a:pt x="3901" y="1883"/>
                    <a:pt x="4170" y="5381"/>
                    <a:pt x="5515" y="8071"/>
                  </a:cubicBezTo>
                  <a:cubicBezTo>
                    <a:pt x="6591" y="9954"/>
                    <a:pt x="6322" y="11299"/>
                    <a:pt x="3632" y="11030"/>
                  </a:cubicBezTo>
                  <a:close/>
                </a:path>
              </a:pathLst>
            </a:custGeom>
            <a:solidFill>
              <a:srgbClr val="630D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6" name="Полилиния: фигура 3655">
              <a:extLst>
                <a:ext uri="{FF2B5EF4-FFF2-40B4-BE49-F238E27FC236}">
                  <a16:creationId xmlns:a16="http://schemas.microsoft.com/office/drawing/2014/main" id="{744503AA-39F8-100C-3178-BDC9A95EA544}"/>
                </a:ext>
              </a:extLst>
            </p:cNvPr>
            <p:cNvSpPr/>
            <p:nvPr/>
          </p:nvSpPr>
          <p:spPr>
            <a:xfrm>
              <a:off x="4418435" y="7346965"/>
              <a:ext cx="6725" cy="9415"/>
            </a:xfrm>
            <a:custGeom>
              <a:avLst/>
              <a:gdLst>
                <a:gd name="connsiteX0" fmla="*/ 5111 w 6725"/>
                <a:gd name="connsiteY0" fmla="*/ 0 h 9415"/>
                <a:gd name="connsiteX1" fmla="*/ 6726 w 6725"/>
                <a:gd name="connsiteY1" fmla="*/ 1883 h 9415"/>
                <a:gd name="connsiteX2" fmla="*/ 0 w 6725"/>
                <a:gd name="connsiteY2" fmla="*/ 9416 h 9415"/>
                <a:gd name="connsiteX3" fmla="*/ 5111 w 6725"/>
                <a:gd name="connsiteY3" fmla="*/ 0 h 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25" h="9415">
                  <a:moveTo>
                    <a:pt x="5111" y="0"/>
                  </a:moveTo>
                  <a:cubicBezTo>
                    <a:pt x="5650" y="538"/>
                    <a:pt x="6188" y="1345"/>
                    <a:pt x="6726" y="1883"/>
                  </a:cubicBezTo>
                  <a:cubicBezTo>
                    <a:pt x="4842" y="4304"/>
                    <a:pt x="5381" y="8878"/>
                    <a:pt x="0" y="9416"/>
                  </a:cubicBezTo>
                  <a:cubicBezTo>
                    <a:pt x="807" y="5111"/>
                    <a:pt x="3497" y="2959"/>
                    <a:pt x="5111" y="0"/>
                  </a:cubicBezTo>
                  <a:close/>
                </a:path>
              </a:pathLst>
            </a:custGeom>
            <a:solidFill>
              <a:srgbClr val="70184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7" name="Полилиния: фигура 3656">
              <a:extLst>
                <a:ext uri="{FF2B5EF4-FFF2-40B4-BE49-F238E27FC236}">
                  <a16:creationId xmlns:a16="http://schemas.microsoft.com/office/drawing/2014/main" id="{06F97F28-A9BC-C7AC-F04F-E17B2A2D1E8F}"/>
                </a:ext>
              </a:extLst>
            </p:cNvPr>
            <p:cNvSpPr/>
            <p:nvPr/>
          </p:nvSpPr>
          <p:spPr>
            <a:xfrm>
              <a:off x="4799374" y="7380055"/>
              <a:ext cx="5380" cy="11568"/>
            </a:xfrm>
            <a:custGeom>
              <a:avLst/>
              <a:gdLst>
                <a:gd name="connsiteX0" fmla="*/ 0 w 5380"/>
                <a:gd name="connsiteY0" fmla="*/ 2959 h 11568"/>
                <a:gd name="connsiteX1" fmla="*/ 1883 w 5380"/>
                <a:gd name="connsiteY1" fmla="*/ 0 h 11568"/>
                <a:gd name="connsiteX2" fmla="*/ 5381 w 5380"/>
                <a:gd name="connsiteY2" fmla="*/ 11568 h 11568"/>
                <a:gd name="connsiteX3" fmla="*/ 0 w 5380"/>
                <a:gd name="connsiteY3" fmla="*/ 2959 h 1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0" h="11568">
                  <a:moveTo>
                    <a:pt x="0" y="2959"/>
                  </a:moveTo>
                  <a:cubicBezTo>
                    <a:pt x="1345" y="2421"/>
                    <a:pt x="1883" y="1345"/>
                    <a:pt x="1883" y="0"/>
                  </a:cubicBezTo>
                  <a:cubicBezTo>
                    <a:pt x="4304" y="3228"/>
                    <a:pt x="5381" y="6726"/>
                    <a:pt x="5381" y="11568"/>
                  </a:cubicBezTo>
                  <a:cubicBezTo>
                    <a:pt x="1883" y="8878"/>
                    <a:pt x="1345" y="5650"/>
                    <a:pt x="0" y="2959"/>
                  </a:cubicBezTo>
                  <a:close/>
                </a:path>
              </a:pathLst>
            </a:custGeom>
            <a:solidFill>
              <a:srgbClr val="85286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8" name="Полилиния: фигура 3657">
              <a:extLst>
                <a:ext uri="{FF2B5EF4-FFF2-40B4-BE49-F238E27FC236}">
                  <a16:creationId xmlns:a16="http://schemas.microsoft.com/office/drawing/2014/main" id="{9A2AC60F-09A8-6DAF-68BF-CCA5B8837F11}"/>
                </a:ext>
              </a:extLst>
            </p:cNvPr>
            <p:cNvSpPr/>
            <p:nvPr/>
          </p:nvSpPr>
          <p:spPr>
            <a:xfrm>
              <a:off x="4805562" y="7324905"/>
              <a:ext cx="6994" cy="6725"/>
            </a:xfrm>
            <a:custGeom>
              <a:avLst/>
              <a:gdLst>
                <a:gd name="connsiteX0" fmla="*/ 3228 w 6994"/>
                <a:gd name="connsiteY0" fmla="*/ 0 h 6725"/>
                <a:gd name="connsiteX1" fmla="*/ 6995 w 6994"/>
                <a:gd name="connsiteY1" fmla="*/ 6726 h 6725"/>
                <a:gd name="connsiteX2" fmla="*/ 0 w 6994"/>
                <a:gd name="connsiteY2" fmla="*/ 807 h 6725"/>
                <a:gd name="connsiteX3" fmla="*/ 3228 w 6994"/>
                <a:gd name="connsiteY3" fmla="*/ 0 h 6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94" h="6725">
                  <a:moveTo>
                    <a:pt x="3228" y="0"/>
                  </a:moveTo>
                  <a:cubicBezTo>
                    <a:pt x="5919" y="1076"/>
                    <a:pt x="6188" y="3497"/>
                    <a:pt x="6995" y="6726"/>
                  </a:cubicBezTo>
                  <a:cubicBezTo>
                    <a:pt x="3497" y="5112"/>
                    <a:pt x="1614" y="3228"/>
                    <a:pt x="0" y="807"/>
                  </a:cubicBezTo>
                  <a:cubicBezTo>
                    <a:pt x="1076" y="538"/>
                    <a:pt x="2152" y="269"/>
                    <a:pt x="3228" y="0"/>
                  </a:cubicBezTo>
                  <a:close/>
                </a:path>
              </a:pathLst>
            </a:custGeom>
            <a:solidFill>
              <a:srgbClr val="95367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59" name="Полилиния: фигура 3658">
              <a:extLst>
                <a:ext uri="{FF2B5EF4-FFF2-40B4-BE49-F238E27FC236}">
                  <a16:creationId xmlns:a16="http://schemas.microsoft.com/office/drawing/2014/main" id="{6E95AB24-E73B-2F12-DA08-89DEC8897BA0}"/>
                </a:ext>
              </a:extLst>
            </p:cNvPr>
            <p:cNvSpPr/>
            <p:nvPr/>
          </p:nvSpPr>
          <p:spPr>
            <a:xfrm>
              <a:off x="4621549" y="7323560"/>
              <a:ext cx="9415" cy="3204"/>
            </a:xfrm>
            <a:custGeom>
              <a:avLst/>
              <a:gdLst>
                <a:gd name="connsiteX0" fmla="*/ 0 w 9415"/>
                <a:gd name="connsiteY0" fmla="*/ 2959 h 3204"/>
                <a:gd name="connsiteX1" fmla="*/ 3497 w 9415"/>
                <a:gd name="connsiteY1" fmla="*/ 0 h 3204"/>
                <a:gd name="connsiteX2" fmla="*/ 9416 w 9415"/>
                <a:gd name="connsiteY2" fmla="*/ 1345 h 3204"/>
                <a:gd name="connsiteX3" fmla="*/ 0 w 9415"/>
                <a:gd name="connsiteY3" fmla="*/ 2959 h 3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15" h="3204">
                  <a:moveTo>
                    <a:pt x="0" y="2959"/>
                  </a:moveTo>
                  <a:cubicBezTo>
                    <a:pt x="538" y="1345"/>
                    <a:pt x="1883" y="538"/>
                    <a:pt x="3497" y="0"/>
                  </a:cubicBezTo>
                  <a:cubicBezTo>
                    <a:pt x="5111" y="538"/>
                    <a:pt x="6995" y="807"/>
                    <a:pt x="9416" y="1345"/>
                  </a:cubicBezTo>
                  <a:cubicBezTo>
                    <a:pt x="6188" y="3228"/>
                    <a:pt x="3228" y="3497"/>
                    <a:pt x="0" y="2959"/>
                  </a:cubicBezTo>
                  <a:close/>
                </a:path>
              </a:pathLst>
            </a:custGeom>
            <a:solidFill>
              <a:srgbClr val="89306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0" name="Полилиния: фигура 3659">
              <a:extLst>
                <a:ext uri="{FF2B5EF4-FFF2-40B4-BE49-F238E27FC236}">
                  <a16:creationId xmlns:a16="http://schemas.microsoft.com/office/drawing/2014/main" id="{2DF88282-F0ED-EA80-F7CB-06F5705BCCDE}"/>
                </a:ext>
              </a:extLst>
            </p:cNvPr>
            <p:cNvSpPr/>
            <p:nvPr/>
          </p:nvSpPr>
          <p:spPr>
            <a:xfrm>
              <a:off x="4567475" y="7288006"/>
              <a:ext cx="8608" cy="3540"/>
            </a:xfrm>
            <a:custGeom>
              <a:avLst/>
              <a:gdLst>
                <a:gd name="connsiteX0" fmla="*/ 0 w 8608"/>
                <a:gd name="connsiteY0" fmla="*/ 1119 h 3540"/>
                <a:gd name="connsiteX1" fmla="*/ 8609 w 8608"/>
                <a:gd name="connsiteY1" fmla="*/ 581 h 3540"/>
                <a:gd name="connsiteX2" fmla="*/ 4573 w 8608"/>
                <a:gd name="connsiteY2" fmla="*/ 3540 h 3540"/>
                <a:gd name="connsiteX3" fmla="*/ 0 w 8608"/>
                <a:gd name="connsiteY3" fmla="*/ 1119 h 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08" h="3540">
                  <a:moveTo>
                    <a:pt x="0" y="1119"/>
                  </a:moveTo>
                  <a:cubicBezTo>
                    <a:pt x="2690" y="-1033"/>
                    <a:pt x="5650" y="581"/>
                    <a:pt x="8609" y="581"/>
                  </a:cubicBezTo>
                  <a:cubicBezTo>
                    <a:pt x="8071" y="3002"/>
                    <a:pt x="6188" y="3002"/>
                    <a:pt x="4573" y="3540"/>
                  </a:cubicBezTo>
                  <a:cubicBezTo>
                    <a:pt x="3766" y="1388"/>
                    <a:pt x="1614" y="1657"/>
                    <a:pt x="0" y="1119"/>
                  </a:cubicBezTo>
                  <a:close/>
                </a:path>
              </a:pathLst>
            </a:custGeom>
            <a:solidFill>
              <a:srgbClr val="84286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1" name="Полилиния: фигура 3660">
              <a:extLst>
                <a:ext uri="{FF2B5EF4-FFF2-40B4-BE49-F238E27FC236}">
                  <a16:creationId xmlns:a16="http://schemas.microsoft.com/office/drawing/2014/main" id="{DB699073-3CBA-A628-C641-C16C75D4DCEA}"/>
                </a:ext>
              </a:extLst>
            </p:cNvPr>
            <p:cNvSpPr/>
            <p:nvPr/>
          </p:nvSpPr>
          <p:spPr>
            <a:xfrm>
              <a:off x="4477205" y="7399156"/>
              <a:ext cx="3643" cy="3792"/>
            </a:xfrm>
            <a:custGeom>
              <a:avLst/>
              <a:gdLst>
                <a:gd name="connsiteX0" fmla="*/ 415 w 3643"/>
                <a:gd name="connsiteY0" fmla="*/ 0 h 3792"/>
                <a:gd name="connsiteX1" fmla="*/ 3643 w 3643"/>
                <a:gd name="connsiteY1" fmla="*/ 538 h 3792"/>
                <a:gd name="connsiteX2" fmla="*/ 1222 w 3643"/>
                <a:gd name="connsiteY2" fmla="*/ 3766 h 3792"/>
                <a:gd name="connsiteX3" fmla="*/ 415 w 3643"/>
                <a:gd name="connsiteY3" fmla="*/ 0 h 3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43" h="3792">
                  <a:moveTo>
                    <a:pt x="415" y="0"/>
                  </a:moveTo>
                  <a:cubicBezTo>
                    <a:pt x="1491" y="269"/>
                    <a:pt x="2567" y="269"/>
                    <a:pt x="3643" y="538"/>
                  </a:cubicBezTo>
                  <a:cubicBezTo>
                    <a:pt x="3374" y="2152"/>
                    <a:pt x="2836" y="4035"/>
                    <a:pt x="1222" y="3766"/>
                  </a:cubicBezTo>
                  <a:cubicBezTo>
                    <a:pt x="-930" y="3228"/>
                    <a:pt x="415" y="1345"/>
                    <a:pt x="415" y="0"/>
                  </a:cubicBezTo>
                  <a:close/>
                </a:path>
              </a:pathLst>
            </a:custGeom>
            <a:solidFill>
              <a:srgbClr val="81255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2" name="Полилиния: фигура 3661">
              <a:extLst>
                <a:ext uri="{FF2B5EF4-FFF2-40B4-BE49-F238E27FC236}">
                  <a16:creationId xmlns:a16="http://schemas.microsoft.com/office/drawing/2014/main" id="{645DB622-EACC-5EBA-32D4-8BFCB5A021D6}"/>
                </a:ext>
              </a:extLst>
            </p:cNvPr>
            <p:cNvSpPr/>
            <p:nvPr/>
          </p:nvSpPr>
          <p:spPr>
            <a:xfrm>
              <a:off x="4601372" y="7221415"/>
              <a:ext cx="5918" cy="1597"/>
            </a:xfrm>
            <a:custGeom>
              <a:avLst/>
              <a:gdLst>
                <a:gd name="connsiteX0" fmla="*/ 5919 w 5918"/>
                <a:gd name="connsiteY0" fmla="*/ 1261 h 1597"/>
                <a:gd name="connsiteX1" fmla="*/ 0 w 5918"/>
                <a:gd name="connsiteY1" fmla="*/ 454 h 1597"/>
                <a:gd name="connsiteX2" fmla="*/ 5919 w 5918"/>
                <a:gd name="connsiteY2" fmla="*/ 1261 h 1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8" h="1597">
                  <a:moveTo>
                    <a:pt x="5919" y="1261"/>
                  </a:moveTo>
                  <a:cubicBezTo>
                    <a:pt x="3228" y="1799"/>
                    <a:pt x="1614" y="1799"/>
                    <a:pt x="0" y="454"/>
                  </a:cubicBezTo>
                  <a:cubicBezTo>
                    <a:pt x="1883" y="-353"/>
                    <a:pt x="3497" y="-84"/>
                    <a:pt x="5919" y="1261"/>
                  </a:cubicBezTo>
                  <a:close/>
                </a:path>
              </a:pathLst>
            </a:custGeom>
            <a:solidFill>
              <a:srgbClr val="8A2C6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3" name="Полилиния: фигура 3662">
              <a:extLst>
                <a:ext uri="{FF2B5EF4-FFF2-40B4-BE49-F238E27FC236}">
                  <a16:creationId xmlns:a16="http://schemas.microsoft.com/office/drawing/2014/main" id="{AF5A9929-9D1C-D7F5-716A-4AADE87964FB}"/>
                </a:ext>
              </a:extLst>
            </p:cNvPr>
            <p:cNvSpPr/>
            <p:nvPr/>
          </p:nvSpPr>
          <p:spPr>
            <a:xfrm>
              <a:off x="4510710" y="7277393"/>
              <a:ext cx="7263" cy="2509"/>
            </a:xfrm>
            <a:custGeom>
              <a:avLst/>
              <a:gdLst>
                <a:gd name="connsiteX0" fmla="*/ 0 w 7263"/>
                <a:gd name="connsiteY0" fmla="*/ 2316 h 2509"/>
                <a:gd name="connsiteX1" fmla="*/ 7264 w 7263"/>
                <a:gd name="connsiteY1" fmla="*/ 164 h 2509"/>
                <a:gd name="connsiteX2" fmla="*/ 0 w 7263"/>
                <a:gd name="connsiteY2" fmla="*/ 2316 h 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63" h="2509">
                  <a:moveTo>
                    <a:pt x="0" y="2316"/>
                  </a:moveTo>
                  <a:cubicBezTo>
                    <a:pt x="2152" y="433"/>
                    <a:pt x="4573" y="-374"/>
                    <a:pt x="7264" y="164"/>
                  </a:cubicBezTo>
                  <a:cubicBezTo>
                    <a:pt x="5381" y="2316"/>
                    <a:pt x="2959" y="2854"/>
                    <a:pt x="0" y="2316"/>
                  </a:cubicBezTo>
                  <a:close/>
                </a:path>
              </a:pathLst>
            </a:custGeom>
            <a:solidFill>
              <a:srgbClr val="FCEFE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4" name="Полилиния: фигура 3663">
              <a:extLst>
                <a:ext uri="{FF2B5EF4-FFF2-40B4-BE49-F238E27FC236}">
                  <a16:creationId xmlns:a16="http://schemas.microsoft.com/office/drawing/2014/main" id="{62705A73-7930-AD57-0AF2-62A549943C8F}"/>
                </a:ext>
              </a:extLst>
            </p:cNvPr>
            <p:cNvSpPr/>
            <p:nvPr/>
          </p:nvSpPr>
          <p:spPr>
            <a:xfrm>
              <a:off x="4490802" y="7432495"/>
              <a:ext cx="3149" cy="3787"/>
            </a:xfrm>
            <a:custGeom>
              <a:avLst/>
              <a:gdLst>
                <a:gd name="connsiteX0" fmla="*/ 2959 w 3149"/>
                <a:gd name="connsiteY0" fmla="*/ 3787 h 3787"/>
                <a:gd name="connsiteX1" fmla="*/ 0 w 3149"/>
                <a:gd name="connsiteY1" fmla="*/ 3518 h 3787"/>
                <a:gd name="connsiteX2" fmla="*/ 1614 w 3149"/>
                <a:gd name="connsiteY2" fmla="*/ 21 h 3787"/>
                <a:gd name="connsiteX3" fmla="*/ 2959 w 3149"/>
                <a:gd name="connsiteY3" fmla="*/ 3787 h 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9" h="3787">
                  <a:moveTo>
                    <a:pt x="2959" y="3787"/>
                  </a:moveTo>
                  <a:cubicBezTo>
                    <a:pt x="1883" y="3787"/>
                    <a:pt x="807" y="3518"/>
                    <a:pt x="0" y="3518"/>
                  </a:cubicBezTo>
                  <a:cubicBezTo>
                    <a:pt x="269" y="2173"/>
                    <a:pt x="-538" y="-248"/>
                    <a:pt x="1614" y="21"/>
                  </a:cubicBezTo>
                  <a:cubicBezTo>
                    <a:pt x="3497" y="21"/>
                    <a:pt x="3228" y="2173"/>
                    <a:pt x="2959" y="3787"/>
                  </a:cubicBezTo>
                  <a:close/>
                </a:path>
              </a:pathLst>
            </a:custGeom>
            <a:solidFill>
              <a:srgbClr val="91337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5" name="Полилиния: фигура 3664">
              <a:extLst>
                <a:ext uri="{FF2B5EF4-FFF2-40B4-BE49-F238E27FC236}">
                  <a16:creationId xmlns:a16="http://schemas.microsoft.com/office/drawing/2014/main" id="{F7E2E483-9AF2-8373-2599-ED5B621F50E0}"/>
                </a:ext>
              </a:extLst>
            </p:cNvPr>
            <p:cNvSpPr/>
            <p:nvPr/>
          </p:nvSpPr>
          <p:spPr>
            <a:xfrm>
              <a:off x="4581195" y="7289932"/>
              <a:ext cx="43582" cy="12106"/>
            </a:xfrm>
            <a:custGeom>
              <a:avLst/>
              <a:gdLst>
                <a:gd name="connsiteX0" fmla="*/ 5919 w 43582"/>
                <a:gd name="connsiteY0" fmla="*/ 12106 h 12106"/>
                <a:gd name="connsiteX1" fmla="*/ 0 w 43582"/>
                <a:gd name="connsiteY1" fmla="*/ 8340 h 12106"/>
                <a:gd name="connsiteX2" fmla="*/ 38740 w 43582"/>
                <a:gd name="connsiteY2" fmla="*/ 0 h 12106"/>
                <a:gd name="connsiteX3" fmla="*/ 43582 w 43582"/>
                <a:gd name="connsiteY3" fmla="*/ 2421 h 12106"/>
                <a:gd name="connsiteX4" fmla="*/ 5919 w 43582"/>
                <a:gd name="connsiteY4" fmla="*/ 12106 h 12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82" h="12106">
                  <a:moveTo>
                    <a:pt x="5919" y="12106"/>
                  </a:moveTo>
                  <a:cubicBezTo>
                    <a:pt x="4035" y="10761"/>
                    <a:pt x="1883" y="9416"/>
                    <a:pt x="0" y="8340"/>
                  </a:cubicBezTo>
                  <a:cubicBezTo>
                    <a:pt x="12644" y="3766"/>
                    <a:pt x="25288" y="269"/>
                    <a:pt x="38740" y="0"/>
                  </a:cubicBezTo>
                  <a:cubicBezTo>
                    <a:pt x="40623" y="538"/>
                    <a:pt x="42775" y="269"/>
                    <a:pt x="43582" y="2421"/>
                  </a:cubicBezTo>
                  <a:cubicBezTo>
                    <a:pt x="30938" y="4304"/>
                    <a:pt x="18563" y="8878"/>
                    <a:pt x="5919" y="12106"/>
                  </a:cubicBezTo>
                  <a:close/>
                </a:path>
              </a:pathLst>
            </a:custGeom>
            <a:solidFill>
              <a:srgbClr val="A23F8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6" name="Полилиния: фигура 3665">
              <a:extLst>
                <a:ext uri="{FF2B5EF4-FFF2-40B4-BE49-F238E27FC236}">
                  <a16:creationId xmlns:a16="http://schemas.microsoft.com/office/drawing/2014/main" id="{739067D9-23BA-BACA-5E60-AFA814573B8A}"/>
                </a:ext>
              </a:extLst>
            </p:cNvPr>
            <p:cNvSpPr/>
            <p:nvPr/>
          </p:nvSpPr>
          <p:spPr>
            <a:xfrm>
              <a:off x="4807176" y="7303009"/>
              <a:ext cx="5918" cy="7637"/>
            </a:xfrm>
            <a:custGeom>
              <a:avLst/>
              <a:gdLst>
                <a:gd name="connsiteX0" fmla="*/ 5919 w 5918"/>
                <a:gd name="connsiteY0" fmla="*/ 5486 h 7637"/>
                <a:gd name="connsiteX1" fmla="*/ 5381 w 5918"/>
                <a:gd name="connsiteY1" fmla="*/ 7638 h 7637"/>
                <a:gd name="connsiteX2" fmla="*/ 0 w 5918"/>
                <a:gd name="connsiteY2" fmla="*/ 105 h 7637"/>
                <a:gd name="connsiteX3" fmla="*/ 5919 w 5918"/>
                <a:gd name="connsiteY3" fmla="*/ 5486 h 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18" h="7637">
                  <a:moveTo>
                    <a:pt x="5919" y="5486"/>
                  </a:moveTo>
                  <a:cubicBezTo>
                    <a:pt x="5650" y="6293"/>
                    <a:pt x="5650" y="6831"/>
                    <a:pt x="5381" y="7638"/>
                  </a:cubicBezTo>
                  <a:cubicBezTo>
                    <a:pt x="3497" y="5217"/>
                    <a:pt x="1883" y="2526"/>
                    <a:pt x="0" y="105"/>
                  </a:cubicBezTo>
                  <a:cubicBezTo>
                    <a:pt x="4035" y="-702"/>
                    <a:pt x="4304" y="3333"/>
                    <a:pt x="5919" y="5486"/>
                  </a:cubicBezTo>
                  <a:close/>
                </a:path>
              </a:pathLst>
            </a:custGeom>
            <a:solidFill>
              <a:srgbClr val="85286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7" name="Полилиния: фигура 3666">
              <a:extLst>
                <a:ext uri="{FF2B5EF4-FFF2-40B4-BE49-F238E27FC236}">
                  <a16:creationId xmlns:a16="http://schemas.microsoft.com/office/drawing/2014/main" id="{54484995-8DBB-E57C-653F-E296736C90D5}"/>
                </a:ext>
              </a:extLst>
            </p:cNvPr>
            <p:cNvSpPr/>
            <p:nvPr/>
          </p:nvSpPr>
          <p:spPr>
            <a:xfrm>
              <a:off x="4720012" y="7132283"/>
              <a:ext cx="55419" cy="21790"/>
            </a:xfrm>
            <a:custGeom>
              <a:avLst/>
              <a:gdLst>
                <a:gd name="connsiteX0" fmla="*/ 55419 w 55419"/>
                <a:gd name="connsiteY0" fmla="*/ 20446 h 21790"/>
                <a:gd name="connsiteX1" fmla="*/ 51653 w 55419"/>
                <a:gd name="connsiteY1" fmla="*/ 21791 h 21790"/>
                <a:gd name="connsiteX2" fmla="*/ 0 w 55419"/>
                <a:gd name="connsiteY2" fmla="*/ 2959 h 21790"/>
                <a:gd name="connsiteX3" fmla="*/ 5381 w 55419"/>
                <a:gd name="connsiteY3" fmla="*/ 0 h 21790"/>
                <a:gd name="connsiteX4" fmla="*/ 55419 w 55419"/>
                <a:gd name="connsiteY4" fmla="*/ 20446 h 21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419" h="21790">
                  <a:moveTo>
                    <a:pt x="55419" y="20446"/>
                  </a:moveTo>
                  <a:cubicBezTo>
                    <a:pt x="53805" y="20446"/>
                    <a:pt x="52460" y="20446"/>
                    <a:pt x="51653" y="21791"/>
                  </a:cubicBezTo>
                  <a:cubicBezTo>
                    <a:pt x="34704" y="14796"/>
                    <a:pt x="18563" y="5649"/>
                    <a:pt x="0" y="2959"/>
                  </a:cubicBezTo>
                  <a:cubicBezTo>
                    <a:pt x="1883" y="1883"/>
                    <a:pt x="3766" y="1076"/>
                    <a:pt x="5381" y="0"/>
                  </a:cubicBezTo>
                  <a:cubicBezTo>
                    <a:pt x="22867" y="4573"/>
                    <a:pt x="40085" y="10492"/>
                    <a:pt x="55419" y="20446"/>
                  </a:cubicBezTo>
                  <a:close/>
                </a:path>
              </a:pathLst>
            </a:custGeom>
            <a:solidFill>
              <a:srgbClr val="9D3C7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8" name="Полилиния: фигура 3667">
              <a:extLst>
                <a:ext uri="{FF2B5EF4-FFF2-40B4-BE49-F238E27FC236}">
                  <a16:creationId xmlns:a16="http://schemas.microsoft.com/office/drawing/2014/main" id="{4746EE68-403B-98F1-A809-8DFFDDDD2707}"/>
                </a:ext>
              </a:extLst>
            </p:cNvPr>
            <p:cNvSpPr/>
            <p:nvPr/>
          </p:nvSpPr>
          <p:spPr>
            <a:xfrm>
              <a:off x="4876854" y="7269486"/>
              <a:ext cx="15603" cy="28785"/>
            </a:xfrm>
            <a:custGeom>
              <a:avLst/>
              <a:gdLst>
                <a:gd name="connsiteX0" fmla="*/ 1345 w 15603"/>
                <a:gd name="connsiteY0" fmla="*/ 0 h 28785"/>
                <a:gd name="connsiteX1" fmla="*/ 15603 w 15603"/>
                <a:gd name="connsiteY1" fmla="*/ 26903 h 28785"/>
                <a:gd name="connsiteX2" fmla="*/ 12913 w 15603"/>
                <a:gd name="connsiteY2" fmla="*/ 28786 h 28785"/>
                <a:gd name="connsiteX3" fmla="*/ 0 w 15603"/>
                <a:gd name="connsiteY3" fmla="*/ 1883 h 28785"/>
                <a:gd name="connsiteX4" fmla="*/ 1345 w 15603"/>
                <a:gd name="connsiteY4" fmla="*/ 0 h 28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03" h="28785">
                  <a:moveTo>
                    <a:pt x="1345" y="0"/>
                  </a:moveTo>
                  <a:cubicBezTo>
                    <a:pt x="6188" y="8878"/>
                    <a:pt x="10761" y="18025"/>
                    <a:pt x="15603" y="26903"/>
                  </a:cubicBezTo>
                  <a:cubicBezTo>
                    <a:pt x="15065" y="27979"/>
                    <a:pt x="14258" y="28786"/>
                    <a:pt x="12913" y="28786"/>
                  </a:cubicBezTo>
                  <a:cubicBezTo>
                    <a:pt x="6457" y="20984"/>
                    <a:pt x="2152" y="11837"/>
                    <a:pt x="0" y="1883"/>
                  </a:cubicBezTo>
                  <a:cubicBezTo>
                    <a:pt x="269" y="1076"/>
                    <a:pt x="807" y="538"/>
                    <a:pt x="1345" y="0"/>
                  </a:cubicBezTo>
                  <a:close/>
                </a:path>
              </a:pathLst>
            </a:custGeom>
            <a:solidFill>
              <a:srgbClr val="892C6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69" name="Полилиния: фигура 3668">
              <a:extLst>
                <a:ext uri="{FF2B5EF4-FFF2-40B4-BE49-F238E27FC236}">
                  <a16:creationId xmlns:a16="http://schemas.microsoft.com/office/drawing/2014/main" id="{7C1BCB4B-AFC4-E3E5-E92F-A987889280C4}"/>
                </a:ext>
              </a:extLst>
            </p:cNvPr>
            <p:cNvSpPr/>
            <p:nvPr/>
          </p:nvSpPr>
          <p:spPr>
            <a:xfrm>
              <a:off x="4826277" y="7188510"/>
              <a:ext cx="12106" cy="9953"/>
            </a:xfrm>
            <a:custGeom>
              <a:avLst/>
              <a:gdLst>
                <a:gd name="connsiteX0" fmla="*/ 0 w 12106"/>
                <a:gd name="connsiteY0" fmla="*/ 1345 h 9953"/>
                <a:gd name="connsiteX1" fmla="*/ 3766 w 12106"/>
                <a:gd name="connsiteY1" fmla="*/ 0 h 9953"/>
                <a:gd name="connsiteX2" fmla="*/ 12106 w 12106"/>
                <a:gd name="connsiteY2" fmla="*/ 9954 h 9953"/>
                <a:gd name="connsiteX3" fmla="*/ 0 w 12106"/>
                <a:gd name="connsiteY3" fmla="*/ 1345 h 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06" h="9953">
                  <a:moveTo>
                    <a:pt x="0" y="1345"/>
                  </a:moveTo>
                  <a:cubicBezTo>
                    <a:pt x="1345" y="1345"/>
                    <a:pt x="2690" y="1345"/>
                    <a:pt x="3766" y="0"/>
                  </a:cubicBezTo>
                  <a:cubicBezTo>
                    <a:pt x="6995" y="2152"/>
                    <a:pt x="9954" y="4573"/>
                    <a:pt x="12106" y="9954"/>
                  </a:cubicBezTo>
                  <a:cubicBezTo>
                    <a:pt x="6726" y="6995"/>
                    <a:pt x="2959" y="4573"/>
                    <a:pt x="0" y="1345"/>
                  </a:cubicBezTo>
                  <a:close/>
                </a:path>
              </a:pathLst>
            </a:custGeom>
            <a:solidFill>
              <a:srgbClr val="93337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0" name="Полилиния: фигура 3669">
              <a:extLst>
                <a:ext uri="{FF2B5EF4-FFF2-40B4-BE49-F238E27FC236}">
                  <a16:creationId xmlns:a16="http://schemas.microsoft.com/office/drawing/2014/main" id="{AACB8E3A-413F-968B-2733-07F9AE31E86D}"/>
                </a:ext>
              </a:extLst>
            </p:cNvPr>
            <p:cNvSpPr/>
            <p:nvPr/>
          </p:nvSpPr>
          <p:spPr>
            <a:xfrm>
              <a:off x="4870397" y="7259263"/>
              <a:ext cx="7801" cy="12375"/>
            </a:xfrm>
            <a:custGeom>
              <a:avLst/>
              <a:gdLst>
                <a:gd name="connsiteX0" fmla="*/ 7802 w 7801"/>
                <a:gd name="connsiteY0" fmla="*/ 10223 h 12375"/>
                <a:gd name="connsiteX1" fmla="*/ 7264 w 7801"/>
                <a:gd name="connsiteY1" fmla="*/ 12375 h 12375"/>
                <a:gd name="connsiteX2" fmla="*/ 0 w 7801"/>
                <a:gd name="connsiteY2" fmla="*/ 2959 h 12375"/>
                <a:gd name="connsiteX3" fmla="*/ 2152 w 7801"/>
                <a:gd name="connsiteY3" fmla="*/ 0 h 12375"/>
                <a:gd name="connsiteX4" fmla="*/ 7802 w 7801"/>
                <a:gd name="connsiteY4" fmla="*/ 10223 h 12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01" h="12375">
                  <a:moveTo>
                    <a:pt x="7802" y="10223"/>
                  </a:moveTo>
                  <a:cubicBezTo>
                    <a:pt x="7533" y="11030"/>
                    <a:pt x="7533" y="11568"/>
                    <a:pt x="7264" y="12375"/>
                  </a:cubicBezTo>
                  <a:cubicBezTo>
                    <a:pt x="2152" y="11299"/>
                    <a:pt x="0" y="8071"/>
                    <a:pt x="0" y="2959"/>
                  </a:cubicBezTo>
                  <a:cubicBezTo>
                    <a:pt x="1345" y="2421"/>
                    <a:pt x="2152" y="1345"/>
                    <a:pt x="2152" y="0"/>
                  </a:cubicBezTo>
                  <a:cubicBezTo>
                    <a:pt x="4842" y="3228"/>
                    <a:pt x="7264" y="6188"/>
                    <a:pt x="7802" y="10223"/>
                  </a:cubicBezTo>
                  <a:close/>
                </a:path>
              </a:pathLst>
            </a:custGeom>
            <a:solidFill>
              <a:srgbClr val="9C3B7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1" name="Полилиния: фигура 3670">
              <a:extLst>
                <a:ext uri="{FF2B5EF4-FFF2-40B4-BE49-F238E27FC236}">
                  <a16:creationId xmlns:a16="http://schemas.microsoft.com/office/drawing/2014/main" id="{65B4D312-19FF-7B49-9EFE-DA8930A4211A}"/>
                </a:ext>
              </a:extLst>
            </p:cNvPr>
            <p:cNvSpPr/>
            <p:nvPr/>
          </p:nvSpPr>
          <p:spPr>
            <a:xfrm>
              <a:off x="4890145" y="7296658"/>
              <a:ext cx="6347" cy="8877"/>
            </a:xfrm>
            <a:custGeom>
              <a:avLst/>
              <a:gdLst>
                <a:gd name="connsiteX0" fmla="*/ 429 w 6347"/>
                <a:gd name="connsiteY0" fmla="*/ 1614 h 8877"/>
                <a:gd name="connsiteX1" fmla="*/ 2581 w 6347"/>
                <a:gd name="connsiteY1" fmla="*/ 0 h 8877"/>
                <a:gd name="connsiteX2" fmla="*/ 6348 w 6347"/>
                <a:gd name="connsiteY2" fmla="*/ 7264 h 8877"/>
                <a:gd name="connsiteX3" fmla="*/ 4465 w 6347"/>
                <a:gd name="connsiteY3" fmla="*/ 8878 h 8877"/>
                <a:gd name="connsiteX4" fmla="*/ 429 w 6347"/>
                <a:gd name="connsiteY4" fmla="*/ 1614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47" h="8877">
                  <a:moveTo>
                    <a:pt x="429" y="1614"/>
                  </a:moveTo>
                  <a:cubicBezTo>
                    <a:pt x="1236" y="1076"/>
                    <a:pt x="1774" y="538"/>
                    <a:pt x="2581" y="0"/>
                  </a:cubicBezTo>
                  <a:cubicBezTo>
                    <a:pt x="3926" y="2421"/>
                    <a:pt x="5003" y="4843"/>
                    <a:pt x="6348" y="7264"/>
                  </a:cubicBezTo>
                  <a:cubicBezTo>
                    <a:pt x="5810" y="7802"/>
                    <a:pt x="5003" y="8340"/>
                    <a:pt x="4465" y="8878"/>
                  </a:cubicBezTo>
                  <a:cubicBezTo>
                    <a:pt x="160" y="7802"/>
                    <a:pt x="-647" y="5112"/>
                    <a:pt x="429" y="1614"/>
                  </a:cubicBezTo>
                  <a:close/>
                </a:path>
              </a:pathLst>
            </a:custGeom>
            <a:solidFill>
              <a:srgbClr val="9C3B7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2" name="Полилиния: фигура 3671">
              <a:extLst>
                <a:ext uri="{FF2B5EF4-FFF2-40B4-BE49-F238E27FC236}">
                  <a16:creationId xmlns:a16="http://schemas.microsoft.com/office/drawing/2014/main" id="{A730BC89-4E84-E05E-CAC5-FEB3AD2B6163}"/>
                </a:ext>
              </a:extLst>
            </p:cNvPr>
            <p:cNvSpPr/>
            <p:nvPr/>
          </p:nvSpPr>
          <p:spPr>
            <a:xfrm>
              <a:off x="4885652" y="7260319"/>
              <a:ext cx="5997" cy="6207"/>
            </a:xfrm>
            <a:custGeom>
              <a:avLst/>
              <a:gdLst>
                <a:gd name="connsiteX0" fmla="*/ 3577 w 5997"/>
                <a:gd name="connsiteY0" fmla="*/ 1096 h 6207"/>
                <a:gd name="connsiteX1" fmla="*/ 5998 w 5997"/>
                <a:gd name="connsiteY1" fmla="*/ 4863 h 6207"/>
                <a:gd name="connsiteX2" fmla="*/ 2501 w 5997"/>
                <a:gd name="connsiteY2" fmla="*/ 6208 h 6207"/>
                <a:gd name="connsiteX3" fmla="*/ 348 w 5997"/>
                <a:gd name="connsiteY3" fmla="*/ 827 h 6207"/>
                <a:gd name="connsiteX4" fmla="*/ 3577 w 5997"/>
                <a:gd name="connsiteY4" fmla="*/ 1096 h 6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97" h="6207">
                  <a:moveTo>
                    <a:pt x="3577" y="1096"/>
                  </a:moveTo>
                  <a:cubicBezTo>
                    <a:pt x="4384" y="2442"/>
                    <a:pt x="5191" y="3518"/>
                    <a:pt x="5998" y="4863"/>
                  </a:cubicBezTo>
                  <a:cubicBezTo>
                    <a:pt x="4653" y="4594"/>
                    <a:pt x="3577" y="4863"/>
                    <a:pt x="2501" y="6208"/>
                  </a:cubicBezTo>
                  <a:cubicBezTo>
                    <a:pt x="887" y="4863"/>
                    <a:pt x="-728" y="3249"/>
                    <a:pt x="348" y="827"/>
                  </a:cubicBezTo>
                  <a:cubicBezTo>
                    <a:pt x="1156" y="-1056"/>
                    <a:pt x="2501" y="827"/>
                    <a:pt x="3577" y="1096"/>
                  </a:cubicBezTo>
                  <a:close/>
                </a:path>
              </a:pathLst>
            </a:custGeom>
            <a:solidFill>
              <a:srgbClr val="9C3A7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3" name="Полилиния: фигура 3672">
              <a:extLst>
                <a:ext uri="{FF2B5EF4-FFF2-40B4-BE49-F238E27FC236}">
                  <a16:creationId xmlns:a16="http://schemas.microsoft.com/office/drawing/2014/main" id="{8AFCEAF6-16A4-46B2-C210-940E8EFF44EC}"/>
                </a:ext>
              </a:extLst>
            </p:cNvPr>
            <p:cNvSpPr/>
            <p:nvPr/>
          </p:nvSpPr>
          <p:spPr>
            <a:xfrm>
              <a:off x="4502446" y="7159455"/>
              <a:ext cx="92737" cy="29592"/>
            </a:xfrm>
            <a:custGeom>
              <a:avLst/>
              <a:gdLst>
                <a:gd name="connsiteX0" fmla="*/ 83053 w 92737"/>
                <a:gd name="connsiteY0" fmla="*/ 0 h 29592"/>
                <a:gd name="connsiteX1" fmla="*/ 92738 w 92737"/>
                <a:gd name="connsiteY1" fmla="*/ 1345 h 29592"/>
                <a:gd name="connsiteX2" fmla="*/ 39740 w 92737"/>
                <a:gd name="connsiteY2" fmla="*/ 15334 h 29592"/>
                <a:gd name="connsiteX3" fmla="*/ 2883 w 92737"/>
                <a:gd name="connsiteY3" fmla="*/ 29593 h 29592"/>
                <a:gd name="connsiteX4" fmla="*/ 193 w 92737"/>
                <a:gd name="connsiteY4" fmla="*/ 26634 h 29592"/>
                <a:gd name="connsiteX5" fmla="*/ 83053 w 92737"/>
                <a:gd name="connsiteY5" fmla="*/ 0 h 2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737" h="29592">
                  <a:moveTo>
                    <a:pt x="83053" y="0"/>
                  </a:moveTo>
                  <a:cubicBezTo>
                    <a:pt x="86281" y="538"/>
                    <a:pt x="89509" y="807"/>
                    <a:pt x="92738" y="1345"/>
                  </a:cubicBezTo>
                  <a:cubicBezTo>
                    <a:pt x="74713" y="5112"/>
                    <a:pt x="57495" y="11299"/>
                    <a:pt x="39740" y="15334"/>
                  </a:cubicBezTo>
                  <a:cubicBezTo>
                    <a:pt x="27903" y="21253"/>
                    <a:pt x="15258" y="25288"/>
                    <a:pt x="2883" y="29593"/>
                  </a:cubicBezTo>
                  <a:cubicBezTo>
                    <a:pt x="1269" y="29324"/>
                    <a:pt x="-614" y="28786"/>
                    <a:pt x="193" y="26634"/>
                  </a:cubicBezTo>
                  <a:cubicBezTo>
                    <a:pt x="25212" y="9416"/>
                    <a:pt x="53460" y="2690"/>
                    <a:pt x="83053" y="0"/>
                  </a:cubicBezTo>
                  <a:close/>
                </a:path>
              </a:pathLst>
            </a:custGeom>
            <a:solidFill>
              <a:srgbClr val="5704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4" name="Полилиния: фигура 3673">
              <a:extLst>
                <a:ext uri="{FF2B5EF4-FFF2-40B4-BE49-F238E27FC236}">
                  <a16:creationId xmlns:a16="http://schemas.microsoft.com/office/drawing/2014/main" id="{DBF00409-6468-AE95-8796-3B5BA50912A5}"/>
                </a:ext>
              </a:extLst>
            </p:cNvPr>
            <p:cNvSpPr/>
            <p:nvPr/>
          </p:nvSpPr>
          <p:spPr>
            <a:xfrm>
              <a:off x="4497386" y="7175058"/>
              <a:ext cx="49374" cy="18293"/>
            </a:xfrm>
            <a:custGeom>
              <a:avLst/>
              <a:gdLst>
                <a:gd name="connsiteX0" fmla="*/ 8213 w 49374"/>
                <a:gd name="connsiteY0" fmla="*/ 12913 h 18293"/>
                <a:gd name="connsiteX1" fmla="*/ 44801 w 49374"/>
                <a:gd name="connsiteY1" fmla="*/ 0 h 18293"/>
                <a:gd name="connsiteX2" fmla="*/ 49374 w 49374"/>
                <a:gd name="connsiteY2" fmla="*/ 2152 h 18293"/>
                <a:gd name="connsiteX3" fmla="*/ 2295 w 49374"/>
                <a:gd name="connsiteY3" fmla="*/ 18294 h 18293"/>
                <a:gd name="connsiteX4" fmla="*/ 1488 w 49374"/>
                <a:gd name="connsiteY4" fmla="*/ 13451 h 18293"/>
                <a:gd name="connsiteX5" fmla="*/ 8213 w 49374"/>
                <a:gd name="connsiteY5" fmla="*/ 12913 h 18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374" h="18293">
                  <a:moveTo>
                    <a:pt x="8213" y="12913"/>
                  </a:moveTo>
                  <a:cubicBezTo>
                    <a:pt x="20319" y="8340"/>
                    <a:pt x="31618" y="1614"/>
                    <a:pt x="44801" y="0"/>
                  </a:cubicBezTo>
                  <a:cubicBezTo>
                    <a:pt x="45608" y="2152"/>
                    <a:pt x="47760" y="1883"/>
                    <a:pt x="49374" y="2152"/>
                  </a:cubicBezTo>
                  <a:cubicBezTo>
                    <a:pt x="33771" y="7533"/>
                    <a:pt x="17898" y="12913"/>
                    <a:pt x="2295" y="18294"/>
                  </a:cubicBezTo>
                  <a:cubicBezTo>
                    <a:pt x="2295" y="16680"/>
                    <a:pt x="-2279" y="15872"/>
                    <a:pt x="1488" y="13451"/>
                  </a:cubicBezTo>
                  <a:cubicBezTo>
                    <a:pt x="3640" y="13182"/>
                    <a:pt x="6061" y="13720"/>
                    <a:pt x="8213" y="12913"/>
                  </a:cubicBezTo>
                  <a:close/>
                </a:path>
              </a:pathLst>
            </a:custGeom>
            <a:solidFill>
              <a:srgbClr val="9D3C7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5" name="Полилиния: фигура 3674">
              <a:extLst>
                <a:ext uri="{FF2B5EF4-FFF2-40B4-BE49-F238E27FC236}">
                  <a16:creationId xmlns:a16="http://schemas.microsoft.com/office/drawing/2014/main" id="{D4EFD784-3096-D487-45A3-449AD6ACC93C}"/>
                </a:ext>
              </a:extLst>
            </p:cNvPr>
            <p:cNvSpPr/>
            <p:nvPr/>
          </p:nvSpPr>
          <p:spPr>
            <a:xfrm>
              <a:off x="4498873" y="7186088"/>
              <a:ext cx="6725" cy="4097"/>
            </a:xfrm>
            <a:custGeom>
              <a:avLst/>
              <a:gdLst>
                <a:gd name="connsiteX0" fmla="*/ 6726 w 6725"/>
                <a:gd name="connsiteY0" fmla="*/ 1883 h 4097"/>
                <a:gd name="connsiteX1" fmla="*/ 0 w 6725"/>
                <a:gd name="connsiteY1" fmla="*/ 2690 h 4097"/>
                <a:gd name="connsiteX2" fmla="*/ 3766 w 6725"/>
                <a:gd name="connsiteY2" fmla="*/ 0 h 4097"/>
                <a:gd name="connsiteX3" fmla="*/ 6726 w 6725"/>
                <a:gd name="connsiteY3" fmla="*/ 1883 h 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25" h="4097">
                  <a:moveTo>
                    <a:pt x="6726" y="1883"/>
                  </a:moveTo>
                  <a:cubicBezTo>
                    <a:pt x="4573" y="3228"/>
                    <a:pt x="2421" y="5649"/>
                    <a:pt x="0" y="2690"/>
                  </a:cubicBezTo>
                  <a:cubicBezTo>
                    <a:pt x="807" y="1345"/>
                    <a:pt x="1883" y="0"/>
                    <a:pt x="3766" y="0"/>
                  </a:cubicBezTo>
                  <a:cubicBezTo>
                    <a:pt x="4304" y="1345"/>
                    <a:pt x="5381" y="1614"/>
                    <a:pt x="6726" y="1883"/>
                  </a:cubicBezTo>
                  <a:close/>
                </a:path>
              </a:pathLst>
            </a:custGeom>
            <a:solidFill>
              <a:srgbClr val="630D3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6" name="Полилиния: фигура 3675">
              <a:extLst>
                <a:ext uri="{FF2B5EF4-FFF2-40B4-BE49-F238E27FC236}">
                  <a16:creationId xmlns:a16="http://schemas.microsoft.com/office/drawing/2014/main" id="{3D3A6BAB-139F-07C1-DB0C-D6C955C490D6}"/>
                </a:ext>
              </a:extLst>
            </p:cNvPr>
            <p:cNvSpPr/>
            <p:nvPr/>
          </p:nvSpPr>
          <p:spPr>
            <a:xfrm>
              <a:off x="4662441" y="7341214"/>
              <a:ext cx="29592" cy="3874"/>
            </a:xfrm>
            <a:custGeom>
              <a:avLst/>
              <a:gdLst>
                <a:gd name="connsiteX0" fmla="*/ 0 w 29592"/>
                <a:gd name="connsiteY0" fmla="*/ 909 h 3874"/>
                <a:gd name="connsiteX1" fmla="*/ 29593 w 29592"/>
                <a:gd name="connsiteY1" fmla="*/ 3330 h 3874"/>
                <a:gd name="connsiteX2" fmla="*/ 0 w 29592"/>
                <a:gd name="connsiteY2" fmla="*/ 909 h 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592" h="3874">
                  <a:moveTo>
                    <a:pt x="0" y="909"/>
                  </a:moveTo>
                  <a:cubicBezTo>
                    <a:pt x="10223" y="-1782"/>
                    <a:pt x="19639" y="2254"/>
                    <a:pt x="29593" y="3330"/>
                  </a:cubicBezTo>
                  <a:cubicBezTo>
                    <a:pt x="19639" y="3868"/>
                    <a:pt x="9685" y="4944"/>
                    <a:pt x="0" y="909"/>
                  </a:cubicBezTo>
                  <a:close/>
                </a:path>
              </a:pathLst>
            </a:custGeom>
            <a:solidFill>
              <a:srgbClr val="7B305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7" name="Полилиния: фигура 3676">
              <a:extLst>
                <a:ext uri="{FF2B5EF4-FFF2-40B4-BE49-F238E27FC236}">
                  <a16:creationId xmlns:a16="http://schemas.microsoft.com/office/drawing/2014/main" id="{11193426-1FF9-1F18-F406-0D63D284DA2A}"/>
                </a:ext>
              </a:extLst>
            </p:cNvPr>
            <p:cNvSpPr/>
            <p:nvPr/>
          </p:nvSpPr>
          <p:spPr>
            <a:xfrm>
              <a:off x="4863671" y="7257570"/>
              <a:ext cx="59185" cy="160418"/>
            </a:xfrm>
            <a:custGeom>
              <a:avLst/>
              <a:gdLst>
                <a:gd name="connsiteX0" fmla="*/ 26903 w 59185"/>
                <a:gd name="connsiteY0" fmla="*/ 40702 h 160418"/>
                <a:gd name="connsiteX1" fmla="*/ 30669 w 59185"/>
                <a:gd name="connsiteY1" fmla="*/ 47966 h 160418"/>
                <a:gd name="connsiteX2" fmla="*/ 51653 w 59185"/>
                <a:gd name="connsiteY2" fmla="*/ 111725 h 160418"/>
                <a:gd name="connsiteX3" fmla="*/ 59186 w 59185"/>
                <a:gd name="connsiteY3" fmla="*/ 154231 h 160418"/>
                <a:gd name="connsiteX4" fmla="*/ 56226 w 59185"/>
                <a:gd name="connsiteY4" fmla="*/ 160418 h 160418"/>
                <a:gd name="connsiteX5" fmla="*/ 29055 w 59185"/>
                <a:gd name="connsiteY5" fmla="*/ 62224 h 160418"/>
                <a:gd name="connsiteX6" fmla="*/ 11568 w 59185"/>
                <a:gd name="connsiteY6" fmla="*/ 23215 h 160418"/>
                <a:gd name="connsiteX7" fmla="*/ 4842 w 59185"/>
                <a:gd name="connsiteY7" fmla="*/ 12185 h 160418"/>
                <a:gd name="connsiteX8" fmla="*/ 0 w 59185"/>
                <a:gd name="connsiteY8" fmla="*/ 1693 h 160418"/>
                <a:gd name="connsiteX9" fmla="*/ 5650 w 59185"/>
                <a:gd name="connsiteY9" fmla="*/ 3038 h 160418"/>
                <a:gd name="connsiteX10" fmla="*/ 6995 w 59185"/>
                <a:gd name="connsiteY10" fmla="*/ 4653 h 160418"/>
                <a:gd name="connsiteX11" fmla="*/ 14258 w 59185"/>
                <a:gd name="connsiteY11" fmla="*/ 14068 h 160418"/>
                <a:gd name="connsiteX12" fmla="*/ 26903 w 59185"/>
                <a:gd name="connsiteY12" fmla="*/ 40702 h 160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9185" h="160418">
                  <a:moveTo>
                    <a:pt x="26903" y="40702"/>
                  </a:moveTo>
                  <a:cubicBezTo>
                    <a:pt x="27979" y="43392"/>
                    <a:pt x="28517" y="46082"/>
                    <a:pt x="30669" y="47966"/>
                  </a:cubicBezTo>
                  <a:cubicBezTo>
                    <a:pt x="40085" y="68412"/>
                    <a:pt x="46541" y="89934"/>
                    <a:pt x="51653" y="111725"/>
                  </a:cubicBezTo>
                  <a:cubicBezTo>
                    <a:pt x="54881" y="125714"/>
                    <a:pt x="56764" y="139972"/>
                    <a:pt x="59186" y="154231"/>
                  </a:cubicBezTo>
                  <a:cubicBezTo>
                    <a:pt x="58647" y="155845"/>
                    <a:pt x="59455" y="157997"/>
                    <a:pt x="56226" y="160418"/>
                  </a:cubicBezTo>
                  <a:cubicBezTo>
                    <a:pt x="46541" y="127328"/>
                    <a:pt x="41430" y="93969"/>
                    <a:pt x="29055" y="62224"/>
                  </a:cubicBezTo>
                  <a:cubicBezTo>
                    <a:pt x="23943" y="48773"/>
                    <a:pt x="18832" y="35590"/>
                    <a:pt x="11568" y="23215"/>
                  </a:cubicBezTo>
                  <a:cubicBezTo>
                    <a:pt x="10223" y="19180"/>
                    <a:pt x="8071" y="15145"/>
                    <a:pt x="4842" y="12185"/>
                  </a:cubicBezTo>
                  <a:cubicBezTo>
                    <a:pt x="3228" y="8688"/>
                    <a:pt x="1614" y="5191"/>
                    <a:pt x="0" y="1693"/>
                  </a:cubicBezTo>
                  <a:cubicBezTo>
                    <a:pt x="2959" y="-2342"/>
                    <a:pt x="4035" y="1962"/>
                    <a:pt x="5650" y="3038"/>
                  </a:cubicBezTo>
                  <a:cubicBezTo>
                    <a:pt x="6188" y="3576"/>
                    <a:pt x="6457" y="4114"/>
                    <a:pt x="6995" y="4653"/>
                  </a:cubicBezTo>
                  <a:cubicBezTo>
                    <a:pt x="9416" y="7881"/>
                    <a:pt x="11837" y="10840"/>
                    <a:pt x="14258" y="14068"/>
                  </a:cubicBezTo>
                  <a:cubicBezTo>
                    <a:pt x="18294" y="22946"/>
                    <a:pt x="22598" y="31824"/>
                    <a:pt x="26903" y="40702"/>
                  </a:cubicBezTo>
                  <a:close/>
                </a:path>
              </a:pathLst>
            </a:custGeom>
            <a:solidFill>
              <a:srgbClr val="56043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8" name="Полилиния: фигура 3677">
              <a:extLst>
                <a:ext uri="{FF2B5EF4-FFF2-40B4-BE49-F238E27FC236}">
                  <a16:creationId xmlns:a16="http://schemas.microsoft.com/office/drawing/2014/main" id="{14E9DB38-3F92-2760-E8EC-B4F7A4698721}"/>
                </a:ext>
              </a:extLst>
            </p:cNvPr>
            <p:cNvSpPr/>
            <p:nvPr/>
          </p:nvSpPr>
          <p:spPr>
            <a:xfrm>
              <a:off x="4855736" y="7316566"/>
              <a:ext cx="15669" cy="44120"/>
            </a:xfrm>
            <a:custGeom>
              <a:avLst/>
              <a:gdLst>
                <a:gd name="connsiteX0" fmla="*/ 14392 w 15669"/>
                <a:gd name="connsiteY0" fmla="*/ 44120 h 44120"/>
                <a:gd name="connsiteX1" fmla="*/ 2555 w 15669"/>
                <a:gd name="connsiteY1" fmla="*/ 0 h 44120"/>
                <a:gd name="connsiteX2" fmla="*/ 5245 w 15669"/>
                <a:gd name="connsiteY2" fmla="*/ 6726 h 44120"/>
                <a:gd name="connsiteX3" fmla="*/ 12508 w 15669"/>
                <a:gd name="connsiteY3" fmla="*/ 20984 h 44120"/>
                <a:gd name="connsiteX4" fmla="*/ 14392 w 15669"/>
                <a:gd name="connsiteY4" fmla="*/ 44120 h 44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69" h="44120">
                  <a:moveTo>
                    <a:pt x="14392" y="44120"/>
                  </a:moveTo>
                  <a:cubicBezTo>
                    <a:pt x="6590" y="28786"/>
                    <a:pt x="-5247" y="17218"/>
                    <a:pt x="2555" y="0"/>
                  </a:cubicBezTo>
                  <a:cubicBezTo>
                    <a:pt x="4438" y="1345"/>
                    <a:pt x="4707" y="4304"/>
                    <a:pt x="5245" y="6726"/>
                  </a:cubicBezTo>
                  <a:cubicBezTo>
                    <a:pt x="6590" y="12106"/>
                    <a:pt x="7128" y="16410"/>
                    <a:pt x="12508" y="20984"/>
                  </a:cubicBezTo>
                  <a:cubicBezTo>
                    <a:pt x="17351" y="24750"/>
                    <a:pt x="15468" y="34435"/>
                    <a:pt x="14392" y="44120"/>
                  </a:cubicBezTo>
                  <a:close/>
                </a:path>
              </a:pathLst>
            </a:custGeom>
            <a:solidFill>
              <a:srgbClr val="59053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79" name="Полилиния: фигура 3678">
              <a:extLst>
                <a:ext uri="{FF2B5EF4-FFF2-40B4-BE49-F238E27FC236}">
                  <a16:creationId xmlns:a16="http://schemas.microsoft.com/office/drawing/2014/main" id="{E901EEDF-60D8-C17F-CC02-CADA53F9C7B2}"/>
                </a:ext>
              </a:extLst>
            </p:cNvPr>
            <p:cNvSpPr/>
            <p:nvPr/>
          </p:nvSpPr>
          <p:spPr>
            <a:xfrm>
              <a:off x="4859340" y="7252596"/>
              <a:ext cx="9980" cy="8012"/>
            </a:xfrm>
            <a:custGeom>
              <a:avLst/>
              <a:gdLst>
                <a:gd name="connsiteX0" fmla="*/ 9981 w 9980"/>
                <a:gd name="connsiteY0" fmla="*/ 8012 h 8012"/>
                <a:gd name="connsiteX1" fmla="*/ 4331 w 9980"/>
                <a:gd name="connsiteY1" fmla="*/ 6667 h 8012"/>
                <a:gd name="connsiteX2" fmla="*/ 565 w 9980"/>
                <a:gd name="connsiteY2" fmla="*/ 1017 h 8012"/>
                <a:gd name="connsiteX3" fmla="*/ 6753 w 9980"/>
                <a:gd name="connsiteY3" fmla="*/ 3708 h 8012"/>
                <a:gd name="connsiteX4" fmla="*/ 9981 w 9980"/>
                <a:gd name="connsiteY4" fmla="*/ 8012 h 8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80" h="8012">
                  <a:moveTo>
                    <a:pt x="9981" y="8012"/>
                  </a:moveTo>
                  <a:cubicBezTo>
                    <a:pt x="8098" y="8012"/>
                    <a:pt x="6753" y="4515"/>
                    <a:pt x="4331" y="6667"/>
                  </a:cubicBezTo>
                  <a:cubicBezTo>
                    <a:pt x="1910" y="5591"/>
                    <a:pt x="-1318" y="3170"/>
                    <a:pt x="565" y="1017"/>
                  </a:cubicBezTo>
                  <a:cubicBezTo>
                    <a:pt x="2986" y="-1942"/>
                    <a:pt x="4869" y="2363"/>
                    <a:pt x="6753" y="3708"/>
                  </a:cubicBezTo>
                  <a:cubicBezTo>
                    <a:pt x="8367" y="4515"/>
                    <a:pt x="9712" y="5860"/>
                    <a:pt x="9981" y="8012"/>
                  </a:cubicBezTo>
                  <a:close/>
                </a:path>
              </a:pathLst>
            </a:custGeom>
            <a:solidFill>
              <a:srgbClr val="9C3B7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0" name="Полилиния: фигура 3679">
              <a:extLst>
                <a:ext uri="{FF2B5EF4-FFF2-40B4-BE49-F238E27FC236}">
                  <a16:creationId xmlns:a16="http://schemas.microsoft.com/office/drawing/2014/main" id="{1F441B9B-51A2-836B-E2F0-491BE93D0DDF}"/>
                </a:ext>
              </a:extLst>
            </p:cNvPr>
            <p:cNvSpPr/>
            <p:nvPr/>
          </p:nvSpPr>
          <p:spPr>
            <a:xfrm>
              <a:off x="4551871" y="7174934"/>
              <a:ext cx="7263" cy="4580"/>
            </a:xfrm>
            <a:custGeom>
              <a:avLst/>
              <a:gdLst>
                <a:gd name="connsiteX0" fmla="*/ 807 w 7263"/>
                <a:gd name="connsiteY0" fmla="*/ 4428 h 4580"/>
                <a:gd name="connsiteX1" fmla="*/ 0 w 7263"/>
                <a:gd name="connsiteY1" fmla="*/ 1200 h 4580"/>
                <a:gd name="connsiteX2" fmla="*/ 7264 w 7263"/>
                <a:gd name="connsiteY2" fmla="*/ 662 h 4580"/>
                <a:gd name="connsiteX3" fmla="*/ 807 w 7263"/>
                <a:gd name="connsiteY3" fmla="*/ 4428 h 4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3" h="4580">
                  <a:moveTo>
                    <a:pt x="807" y="4428"/>
                  </a:moveTo>
                  <a:cubicBezTo>
                    <a:pt x="2152" y="2814"/>
                    <a:pt x="2421" y="1469"/>
                    <a:pt x="0" y="1200"/>
                  </a:cubicBezTo>
                  <a:cubicBezTo>
                    <a:pt x="2152" y="-952"/>
                    <a:pt x="4573" y="393"/>
                    <a:pt x="7264" y="662"/>
                  </a:cubicBezTo>
                  <a:cubicBezTo>
                    <a:pt x="5919" y="4159"/>
                    <a:pt x="3766" y="4966"/>
                    <a:pt x="807" y="4428"/>
                  </a:cubicBezTo>
                  <a:close/>
                </a:path>
              </a:pathLst>
            </a:custGeom>
            <a:solidFill>
              <a:srgbClr val="9D3C7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1" name="Полилиния: фигура 3680">
              <a:extLst>
                <a:ext uri="{FF2B5EF4-FFF2-40B4-BE49-F238E27FC236}">
                  <a16:creationId xmlns:a16="http://schemas.microsoft.com/office/drawing/2014/main" id="{CE36150C-DDD8-9A9B-79A9-540BF2012CE3}"/>
                </a:ext>
              </a:extLst>
            </p:cNvPr>
            <p:cNvSpPr/>
            <p:nvPr/>
          </p:nvSpPr>
          <p:spPr>
            <a:xfrm>
              <a:off x="4760097" y="7114797"/>
              <a:ext cx="269" cy="2690"/>
            </a:xfrm>
            <a:custGeom>
              <a:avLst/>
              <a:gdLst>
                <a:gd name="connsiteX0" fmla="*/ 0 w 269"/>
                <a:gd name="connsiteY0" fmla="*/ 0 h 2690"/>
                <a:gd name="connsiteX1" fmla="*/ 269 w 269"/>
                <a:gd name="connsiteY1" fmla="*/ 0 h 2690"/>
                <a:gd name="connsiteX2" fmla="*/ 0 w 269"/>
                <a:gd name="connsiteY2" fmla="*/ 0 h 2690"/>
                <a:gd name="connsiteX3" fmla="*/ 0 w 269"/>
                <a:gd name="connsiteY3" fmla="*/ 0 h 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9" h="2690">
                  <a:moveTo>
                    <a:pt x="0" y="0"/>
                  </a:moveTo>
                  <a:cubicBezTo>
                    <a:pt x="0" y="0"/>
                    <a:pt x="269" y="0"/>
                    <a:pt x="269" y="0"/>
                  </a:cubicBezTo>
                  <a:cubicBezTo>
                    <a:pt x="269" y="0"/>
                    <a:pt x="269" y="0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2" name="Полилиния: фигура 3681">
              <a:extLst>
                <a:ext uri="{FF2B5EF4-FFF2-40B4-BE49-F238E27FC236}">
                  <a16:creationId xmlns:a16="http://schemas.microsoft.com/office/drawing/2014/main" id="{DBA1B067-F2C3-C059-0E3B-A6564161D518}"/>
                </a:ext>
              </a:extLst>
            </p:cNvPr>
            <p:cNvSpPr/>
            <p:nvPr/>
          </p:nvSpPr>
          <p:spPr>
            <a:xfrm>
              <a:off x="4337727" y="7077087"/>
              <a:ext cx="756540" cy="698839"/>
            </a:xfrm>
            <a:custGeom>
              <a:avLst/>
              <a:gdLst>
                <a:gd name="connsiteX0" fmla="*/ 303999 w 756540"/>
                <a:gd name="connsiteY0" fmla="*/ 698167 h 698839"/>
                <a:gd name="connsiteX1" fmla="*/ 368565 w 756540"/>
                <a:gd name="connsiteY1" fmla="*/ 696553 h 698839"/>
                <a:gd name="connsiteX2" fmla="*/ 395736 w 756540"/>
                <a:gd name="connsiteY2" fmla="*/ 690903 h 698839"/>
                <a:gd name="connsiteX3" fmla="*/ 415375 w 756540"/>
                <a:gd name="connsiteY3" fmla="*/ 685254 h 698839"/>
                <a:gd name="connsiteX4" fmla="*/ 424791 w 756540"/>
                <a:gd name="connsiteY4" fmla="*/ 682025 h 698839"/>
                <a:gd name="connsiteX5" fmla="*/ 456805 w 756540"/>
                <a:gd name="connsiteY5" fmla="*/ 665615 h 698839"/>
                <a:gd name="connsiteX6" fmla="*/ 461916 w 756540"/>
                <a:gd name="connsiteY6" fmla="*/ 662924 h 698839"/>
                <a:gd name="connsiteX7" fmla="*/ 480748 w 756540"/>
                <a:gd name="connsiteY7" fmla="*/ 648666 h 698839"/>
                <a:gd name="connsiteX8" fmla="*/ 487474 w 756540"/>
                <a:gd name="connsiteY8" fmla="*/ 641402 h 698839"/>
                <a:gd name="connsiteX9" fmla="*/ 502001 w 756540"/>
                <a:gd name="connsiteY9" fmla="*/ 620688 h 698839"/>
                <a:gd name="connsiteX10" fmla="*/ 515452 w 756540"/>
                <a:gd name="connsiteY10" fmla="*/ 611810 h 698839"/>
                <a:gd name="connsiteX11" fmla="*/ 522716 w 756540"/>
                <a:gd name="connsiteY11" fmla="*/ 610734 h 698839"/>
                <a:gd name="connsiteX12" fmla="*/ 527828 w 756540"/>
                <a:gd name="connsiteY12" fmla="*/ 606967 h 698839"/>
                <a:gd name="connsiteX13" fmla="*/ 535629 w 756540"/>
                <a:gd name="connsiteY13" fmla="*/ 592709 h 698839"/>
                <a:gd name="connsiteX14" fmla="*/ 537243 w 756540"/>
                <a:gd name="connsiteY14" fmla="*/ 586521 h 698839"/>
                <a:gd name="connsiteX15" fmla="*/ 539127 w 756540"/>
                <a:gd name="connsiteY15" fmla="*/ 578720 h 698839"/>
                <a:gd name="connsiteX16" fmla="*/ 542893 w 756540"/>
                <a:gd name="connsiteY16" fmla="*/ 574684 h 698839"/>
                <a:gd name="connsiteX17" fmla="*/ 550157 w 756540"/>
                <a:gd name="connsiteY17" fmla="*/ 574415 h 698839"/>
                <a:gd name="connsiteX18" fmla="*/ 556075 w 756540"/>
                <a:gd name="connsiteY18" fmla="*/ 578720 h 698839"/>
                <a:gd name="connsiteX19" fmla="*/ 555537 w 756540"/>
                <a:gd name="connsiteY19" fmla="*/ 579796 h 698839"/>
                <a:gd name="connsiteX20" fmla="*/ 550964 w 756540"/>
                <a:gd name="connsiteY20" fmla="*/ 583293 h 698839"/>
                <a:gd name="connsiteX21" fmla="*/ 546928 w 756540"/>
                <a:gd name="connsiteY21" fmla="*/ 586252 h 698839"/>
                <a:gd name="connsiteX22" fmla="*/ 547466 w 756540"/>
                <a:gd name="connsiteY22" fmla="*/ 593785 h 698839"/>
                <a:gd name="connsiteX23" fmla="*/ 554461 w 756540"/>
                <a:gd name="connsiteY23" fmla="*/ 595668 h 698839"/>
                <a:gd name="connsiteX24" fmla="*/ 560111 w 756540"/>
                <a:gd name="connsiteY24" fmla="*/ 595130 h 698839"/>
                <a:gd name="connsiteX25" fmla="*/ 564415 w 756540"/>
                <a:gd name="connsiteY25" fmla="*/ 595937 h 698839"/>
                <a:gd name="connsiteX26" fmla="*/ 561994 w 756540"/>
                <a:gd name="connsiteY26" fmla="*/ 602125 h 698839"/>
                <a:gd name="connsiteX27" fmla="*/ 554192 w 756540"/>
                <a:gd name="connsiteY27" fmla="*/ 606160 h 698839"/>
                <a:gd name="connsiteX28" fmla="*/ 532939 w 756540"/>
                <a:gd name="connsiteY28" fmla="*/ 612348 h 698839"/>
                <a:gd name="connsiteX29" fmla="*/ 522716 w 756540"/>
                <a:gd name="connsiteY29" fmla="*/ 617459 h 698839"/>
                <a:gd name="connsiteX30" fmla="*/ 524330 w 756540"/>
                <a:gd name="connsiteY30" fmla="*/ 629296 h 698839"/>
                <a:gd name="connsiteX31" fmla="*/ 533746 w 756540"/>
                <a:gd name="connsiteY31" fmla="*/ 631449 h 698839"/>
                <a:gd name="connsiteX32" fmla="*/ 548273 w 756540"/>
                <a:gd name="connsiteY32" fmla="*/ 629834 h 698839"/>
                <a:gd name="connsiteX33" fmla="*/ 574638 w 756540"/>
                <a:gd name="connsiteY33" fmla="*/ 623647 h 698839"/>
                <a:gd name="connsiteX34" fmla="*/ 602886 w 756540"/>
                <a:gd name="connsiteY34" fmla="*/ 603470 h 698839"/>
                <a:gd name="connsiteX35" fmla="*/ 612033 w 756540"/>
                <a:gd name="connsiteY35" fmla="*/ 597551 h 698839"/>
                <a:gd name="connsiteX36" fmla="*/ 620103 w 756540"/>
                <a:gd name="connsiteY36" fmla="*/ 598628 h 698839"/>
                <a:gd name="connsiteX37" fmla="*/ 630595 w 756540"/>
                <a:gd name="connsiteY37" fmla="*/ 599704 h 698839"/>
                <a:gd name="connsiteX38" fmla="*/ 639742 w 756540"/>
                <a:gd name="connsiteY38" fmla="*/ 602394 h 698839"/>
                <a:gd name="connsiteX39" fmla="*/ 655077 w 756540"/>
                <a:gd name="connsiteY39" fmla="*/ 613155 h 698839"/>
                <a:gd name="connsiteX40" fmla="*/ 667990 w 756540"/>
                <a:gd name="connsiteY40" fmla="*/ 620418 h 698839"/>
                <a:gd name="connsiteX41" fmla="*/ 683055 w 756540"/>
                <a:gd name="connsiteY41" fmla="*/ 629834 h 698839"/>
                <a:gd name="connsiteX42" fmla="*/ 691664 w 756540"/>
                <a:gd name="connsiteY42" fmla="*/ 627413 h 698839"/>
                <a:gd name="connsiteX43" fmla="*/ 698121 w 756540"/>
                <a:gd name="connsiteY43" fmla="*/ 613155 h 698839"/>
                <a:gd name="connsiteX44" fmla="*/ 706460 w 756540"/>
                <a:gd name="connsiteY44" fmla="*/ 598089 h 698839"/>
                <a:gd name="connsiteX45" fmla="*/ 718567 w 756540"/>
                <a:gd name="connsiteY45" fmla="*/ 571187 h 698839"/>
                <a:gd name="connsiteX46" fmla="*/ 725561 w 756540"/>
                <a:gd name="connsiteY46" fmla="*/ 551010 h 698839"/>
                <a:gd name="connsiteX47" fmla="*/ 741434 w 756540"/>
                <a:gd name="connsiteY47" fmla="*/ 522762 h 698839"/>
                <a:gd name="connsiteX48" fmla="*/ 749235 w 756540"/>
                <a:gd name="connsiteY48" fmla="*/ 508504 h 698839"/>
                <a:gd name="connsiteX49" fmla="*/ 756230 w 756540"/>
                <a:gd name="connsiteY49" fmla="*/ 479987 h 698839"/>
                <a:gd name="connsiteX50" fmla="*/ 756230 w 756540"/>
                <a:gd name="connsiteY50" fmla="*/ 473531 h 698839"/>
                <a:gd name="connsiteX51" fmla="*/ 754078 w 756540"/>
                <a:gd name="connsiteY51" fmla="*/ 469226 h 698839"/>
                <a:gd name="connsiteX52" fmla="*/ 748697 w 756540"/>
                <a:gd name="connsiteY52" fmla="*/ 459541 h 698839"/>
                <a:gd name="connsiteX53" fmla="*/ 737398 w 756540"/>
                <a:gd name="connsiteY53" fmla="*/ 447704 h 698839"/>
                <a:gd name="connsiteX54" fmla="*/ 732556 w 756540"/>
                <a:gd name="connsiteY54" fmla="*/ 446090 h 698839"/>
                <a:gd name="connsiteX55" fmla="*/ 725561 w 756540"/>
                <a:gd name="connsiteY55" fmla="*/ 434253 h 698839"/>
                <a:gd name="connsiteX56" fmla="*/ 704577 w 756540"/>
                <a:gd name="connsiteY56" fmla="*/ 418919 h 698839"/>
                <a:gd name="connsiteX57" fmla="*/ 687898 w 756540"/>
                <a:gd name="connsiteY57" fmla="*/ 415959 h 698839"/>
                <a:gd name="connsiteX58" fmla="*/ 684131 w 756540"/>
                <a:gd name="connsiteY58" fmla="*/ 415421 h 698839"/>
                <a:gd name="connsiteX59" fmla="*/ 669873 w 756540"/>
                <a:gd name="connsiteY59" fmla="*/ 412462 h 698839"/>
                <a:gd name="connsiteX60" fmla="*/ 648889 w 756540"/>
                <a:gd name="connsiteY60" fmla="*/ 403853 h 698839"/>
                <a:gd name="connsiteX61" fmla="*/ 637590 w 756540"/>
                <a:gd name="connsiteY61" fmla="*/ 385559 h 698839"/>
                <a:gd name="connsiteX62" fmla="*/ 637321 w 756540"/>
                <a:gd name="connsiteY62" fmla="*/ 383945 h 698839"/>
                <a:gd name="connsiteX63" fmla="*/ 636514 w 756540"/>
                <a:gd name="connsiteY63" fmla="*/ 370763 h 698839"/>
                <a:gd name="connsiteX64" fmla="*/ 638666 w 756540"/>
                <a:gd name="connsiteY64" fmla="*/ 332561 h 698839"/>
                <a:gd name="connsiteX65" fmla="*/ 637859 w 756540"/>
                <a:gd name="connsiteY65" fmla="*/ 316151 h 698839"/>
                <a:gd name="connsiteX66" fmla="*/ 637590 w 756540"/>
                <a:gd name="connsiteY66" fmla="*/ 296512 h 698839"/>
                <a:gd name="connsiteX67" fmla="*/ 636783 w 756540"/>
                <a:gd name="connsiteY67" fmla="*/ 281716 h 698839"/>
                <a:gd name="connsiteX68" fmla="*/ 633285 w 756540"/>
                <a:gd name="connsiteY68" fmla="*/ 248357 h 698839"/>
                <a:gd name="connsiteX69" fmla="*/ 625215 w 756540"/>
                <a:gd name="connsiteY69" fmla="*/ 227104 h 698839"/>
                <a:gd name="connsiteX70" fmla="*/ 612571 w 756540"/>
                <a:gd name="connsiteY70" fmla="*/ 208003 h 698839"/>
                <a:gd name="connsiteX71" fmla="*/ 599926 w 756540"/>
                <a:gd name="connsiteY71" fmla="*/ 179755 h 698839"/>
                <a:gd name="connsiteX72" fmla="*/ 579749 w 756540"/>
                <a:gd name="connsiteY72" fmla="*/ 138056 h 698839"/>
                <a:gd name="connsiteX73" fmla="*/ 557689 w 756540"/>
                <a:gd name="connsiteY73" fmla="*/ 99855 h 698839"/>
                <a:gd name="connsiteX74" fmla="*/ 557420 w 756540"/>
                <a:gd name="connsiteY74" fmla="*/ 99048 h 698839"/>
                <a:gd name="connsiteX75" fmla="*/ 538320 w 756540"/>
                <a:gd name="connsiteY75" fmla="*/ 76180 h 698839"/>
                <a:gd name="connsiteX76" fmla="*/ 528904 w 756540"/>
                <a:gd name="connsiteY76" fmla="*/ 69455 h 698839"/>
                <a:gd name="connsiteX77" fmla="*/ 503884 w 756540"/>
                <a:gd name="connsiteY77" fmla="*/ 52775 h 698839"/>
                <a:gd name="connsiteX78" fmla="*/ 491240 w 756540"/>
                <a:gd name="connsiteY78" fmla="*/ 52506 h 698839"/>
                <a:gd name="connsiteX79" fmla="*/ 480748 w 756540"/>
                <a:gd name="connsiteY79" fmla="*/ 45512 h 698839"/>
                <a:gd name="connsiteX80" fmla="*/ 465414 w 756540"/>
                <a:gd name="connsiteY80" fmla="*/ 36365 h 698839"/>
                <a:gd name="connsiteX81" fmla="*/ 446582 w 756540"/>
                <a:gd name="connsiteY81" fmla="*/ 28563 h 698839"/>
                <a:gd name="connsiteX82" fmla="*/ 438242 w 756540"/>
                <a:gd name="connsiteY82" fmla="*/ 25335 h 698839"/>
                <a:gd name="connsiteX83" fmla="*/ 409187 w 756540"/>
                <a:gd name="connsiteY83" fmla="*/ 16726 h 698839"/>
                <a:gd name="connsiteX84" fmla="*/ 402193 w 756540"/>
                <a:gd name="connsiteY84" fmla="*/ 14843 h 698839"/>
                <a:gd name="connsiteX85" fmla="*/ 365067 w 756540"/>
                <a:gd name="connsiteY85" fmla="*/ 4351 h 698839"/>
                <a:gd name="connsiteX86" fmla="*/ 330363 w 756540"/>
                <a:gd name="connsiteY86" fmla="*/ 584 h 698839"/>
                <a:gd name="connsiteX87" fmla="*/ 256919 w 756540"/>
                <a:gd name="connsiteY87" fmla="*/ 12960 h 698839"/>
                <a:gd name="connsiteX88" fmla="*/ 228133 w 756540"/>
                <a:gd name="connsiteY88" fmla="*/ 19685 h 698839"/>
                <a:gd name="connsiteX89" fmla="*/ 203383 w 756540"/>
                <a:gd name="connsiteY89" fmla="*/ 28563 h 698839"/>
                <a:gd name="connsiteX90" fmla="*/ 157380 w 756540"/>
                <a:gd name="connsiteY90" fmla="*/ 47664 h 698839"/>
                <a:gd name="connsiteX91" fmla="*/ 125635 w 756540"/>
                <a:gd name="connsiteY91" fmla="*/ 69186 h 698839"/>
                <a:gd name="connsiteX92" fmla="*/ 121330 w 756540"/>
                <a:gd name="connsiteY92" fmla="*/ 72952 h 698839"/>
                <a:gd name="connsiteX93" fmla="*/ 94428 w 756540"/>
                <a:gd name="connsiteY93" fmla="*/ 94474 h 698839"/>
                <a:gd name="connsiteX94" fmla="*/ 73175 w 756540"/>
                <a:gd name="connsiteY94" fmla="*/ 113575 h 698839"/>
                <a:gd name="connsiteX95" fmla="*/ 52460 w 756540"/>
                <a:gd name="connsiteY95" fmla="*/ 135635 h 698839"/>
                <a:gd name="connsiteX96" fmla="*/ 46810 w 756540"/>
                <a:gd name="connsiteY96" fmla="*/ 144513 h 698839"/>
                <a:gd name="connsiteX97" fmla="*/ 33897 w 756540"/>
                <a:gd name="connsiteY97" fmla="*/ 167111 h 698839"/>
                <a:gd name="connsiteX98" fmla="*/ 29593 w 756540"/>
                <a:gd name="connsiteY98" fmla="*/ 174913 h 698839"/>
                <a:gd name="connsiteX99" fmla="*/ 30938 w 756540"/>
                <a:gd name="connsiteY99" fmla="*/ 188095 h 698839"/>
                <a:gd name="connsiteX100" fmla="*/ 32552 w 756540"/>
                <a:gd name="connsiteY100" fmla="*/ 194283 h 698839"/>
                <a:gd name="connsiteX101" fmla="*/ 30400 w 756540"/>
                <a:gd name="connsiteY101" fmla="*/ 208003 h 698839"/>
                <a:gd name="connsiteX102" fmla="*/ 28786 w 756540"/>
                <a:gd name="connsiteY102" fmla="*/ 215267 h 698839"/>
                <a:gd name="connsiteX103" fmla="*/ 25019 w 756540"/>
                <a:gd name="connsiteY103" fmla="*/ 228449 h 698839"/>
                <a:gd name="connsiteX104" fmla="*/ 19370 w 756540"/>
                <a:gd name="connsiteY104" fmla="*/ 240286 h 698839"/>
                <a:gd name="connsiteX105" fmla="*/ 13451 w 756540"/>
                <a:gd name="connsiteY105" fmla="*/ 252123 h 698839"/>
                <a:gd name="connsiteX106" fmla="*/ 9685 w 756540"/>
                <a:gd name="connsiteY106" fmla="*/ 272838 h 698839"/>
                <a:gd name="connsiteX107" fmla="*/ 9685 w 756540"/>
                <a:gd name="connsiteY107" fmla="*/ 280909 h 698839"/>
                <a:gd name="connsiteX108" fmla="*/ 3228 w 756540"/>
                <a:gd name="connsiteY108" fmla="*/ 307811 h 698839"/>
                <a:gd name="connsiteX109" fmla="*/ 0 w 756540"/>
                <a:gd name="connsiteY109" fmla="*/ 325567 h 698839"/>
                <a:gd name="connsiteX110" fmla="*/ 2959 w 756540"/>
                <a:gd name="connsiteY110" fmla="*/ 366459 h 698839"/>
                <a:gd name="connsiteX111" fmla="*/ 4842 w 756540"/>
                <a:gd name="connsiteY111" fmla="*/ 385021 h 698839"/>
                <a:gd name="connsiteX112" fmla="*/ 12106 w 756540"/>
                <a:gd name="connsiteY112" fmla="*/ 424837 h 698839"/>
                <a:gd name="connsiteX113" fmla="*/ 13989 w 756540"/>
                <a:gd name="connsiteY113" fmla="*/ 433446 h 698839"/>
                <a:gd name="connsiteX114" fmla="*/ 8878 w 756540"/>
                <a:gd name="connsiteY114" fmla="*/ 430218 h 698839"/>
                <a:gd name="connsiteX115" fmla="*/ 2690 w 756540"/>
                <a:gd name="connsiteY115" fmla="*/ 429411 h 698839"/>
                <a:gd name="connsiteX116" fmla="*/ 807 w 756540"/>
                <a:gd name="connsiteY116" fmla="*/ 435329 h 698839"/>
                <a:gd name="connsiteX117" fmla="*/ 1883 w 756540"/>
                <a:gd name="connsiteY117" fmla="*/ 444207 h 698839"/>
                <a:gd name="connsiteX118" fmla="*/ 8340 w 756540"/>
                <a:gd name="connsiteY118" fmla="*/ 464384 h 698839"/>
                <a:gd name="connsiteX119" fmla="*/ 9416 w 756540"/>
                <a:gd name="connsiteY119" fmla="*/ 479449 h 698839"/>
                <a:gd name="connsiteX120" fmla="*/ 10223 w 756540"/>
                <a:gd name="connsiteY120" fmla="*/ 485906 h 698839"/>
                <a:gd name="connsiteX121" fmla="*/ 22060 w 756540"/>
                <a:gd name="connsiteY121" fmla="*/ 511194 h 698839"/>
                <a:gd name="connsiteX122" fmla="*/ 32552 w 756540"/>
                <a:gd name="connsiteY122" fmla="*/ 528681 h 698839"/>
                <a:gd name="connsiteX123" fmla="*/ 48694 w 756540"/>
                <a:gd name="connsiteY123" fmla="*/ 553162 h 698839"/>
                <a:gd name="connsiteX124" fmla="*/ 52460 w 756540"/>
                <a:gd name="connsiteY124" fmla="*/ 558543 h 698839"/>
                <a:gd name="connsiteX125" fmla="*/ 74251 w 756540"/>
                <a:gd name="connsiteY125" fmla="*/ 585176 h 698839"/>
                <a:gd name="connsiteX126" fmla="*/ 107072 w 756540"/>
                <a:gd name="connsiteY126" fmla="*/ 617190 h 698839"/>
                <a:gd name="connsiteX127" fmla="*/ 144736 w 756540"/>
                <a:gd name="connsiteY127" fmla="*/ 645976 h 698839"/>
                <a:gd name="connsiteX128" fmla="*/ 153882 w 756540"/>
                <a:gd name="connsiteY128" fmla="*/ 651626 h 698839"/>
                <a:gd name="connsiteX129" fmla="*/ 182937 w 756540"/>
                <a:gd name="connsiteY129" fmla="*/ 666691 h 698839"/>
                <a:gd name="connsiteX130" fmla="*/ 194236 w 756540"/>
                <a:gd name="connsiteY130" fmla="*/ 671802 h 698839"/>
                <a:gd name="connsiteX131" fmla="*/ 248579 w 756540"/>
                <a:gd name="connsiteY131" fmla="*/ 691710 h 698839"/>
                <a:gd name="connsiteX132" fmla="*/ 285705 w 756540"/>
                <a:gd name="connsiteY132" fmla="*/ 697091 h 698839"/>
                <a:gd name="connsiteX133" fmla="*/ 303999 w 756540"/>
                <a:gd name="connsiteY133" fmla="*/ 698167 h 698839"/>
                <a:gd name="connsiteX134" fmla="*/ 529711 w 756540"/>
                <a:gd name="connsiteY134" fmla="*/ 592978 h 698839"/>
                <a:gd name="connsiteX135" fmla="*/ 524868 w 756540"/>
                <a:gd name="connsiteY135" fmla="*/ 601318 h 698839"/>
                <a:gd name="connsiteX136" fmla="*/ 517605 w 756540"/>
                <a:gd name="connsiteY136" fmla="*/ 606698 h 698839"/>
                <a:gd name="connsiteX137" fmla="*/ 513031 w 756540"/>
                <a:gd name="connsiteY137" fmla="*/ 606160 h 698839"/>
                <a:gd name="connsiteX138" fmla="*/ 513300 w 756540"/>
                <a:gd name="connsiteY138" fmla="*/ 604008 h 698839"/>
                <a:gd name="connsiteX139" fmla="*/ 529442 w 756540"/>
                <a:gd name="connsiteY139" fmla="*/ 584638 h 698839"/>
                <a:gd name="connsiteX140" fmla="*/ 531325 w 756540"/>
                <a:gd name="connsiteY140" fmla="*/ 584100 h 698839"/>
                <a:gd name="connsiteX141" fmla="*/ 529711 w 756540"/>
                <a:gd name="connsiteY141" fmla="*/ 592978 h 698839"/>
                <a:gd name="connsiteX142" fmla="*/ 532132 w 756540"/>
                <a:gd name="connsiteY142" fmla="*/ 573877 h 698839"/>
                <a:gd name="connsiteX143" fmla="*/ 522178 w 756540"/>
                <a:gd name="connsiteY143" fmla="*/ 584100 h 698839"/>
                <a:gd name="connsiteX144" fmla="*/ 520564 w 756540"/>
                <a:gd name="connsiteY144" fmla="*/ 586790 h 698839"/>
                <a:gd name="connsiteX145" fmla="*/ 500925 w 756540"/>
                <a:gd name="connsiteY145" fmla="*/ 608850 h 698839"/>
                <a:gd name="connsiteX146" fmla="*/ 452500 w 756540"/>
                <a:gd name="connsiteY146" fmla="*/ 647859 h 698839"/>
                <a:gd name="connsiteX147" fmla="*/ 422908 w 756540"/>
                <a:gd name="connsiteY147" fmla="*/ 659696 h 698839"/>
                <a:gd name="connsiteX148" fmla="*/ 381478 w 756540"/>
                <a:gd name="connsiteY148" fmla="*/ 672340 h 698839"/>
                <a:gd name="connsiteX149" fmla="*/ 372869 w 756540"/>
                <a:gd name="connsiteY149" fmla="*/ 675031 h 698839"/>
                <a:gd name="connsiteX150" fmla="*/ 318526 w 756540"/>
                <a:gd name="connsiteY150" fmla="*/ 681218 h 698839"/>
                <a:gd name="connsiteX151" fmla="*/ 298887 w 756540"/>
                <a:gd name="connsiteY151" fmla="*/ 681756 h 698839"/>
                <a:gd name="connsiteX152" fmla="*/ 248041 w 756540"/>
                <a:gd name="connsiteY152" fmla="*/ 673417 h 698839"/>
                <a:gd name="connsiteX153" fmla="*/ 213068 w 756540"/>
                <a:gd name="connsiteY153" fmla="*/ 661579 h 698839"/>
                <a:gd name="connsiteX154" fmla="*/ 188049 w 756540"/>
                <a:gd name="connsiteY154" fmla="*/ 647859 h 698839"/>
                <a:gd name="connsiteX155" fmla="*/ 171638 w 756540"/>
                <a:gd name="connsiteY155" fmla="*/ 637367 h 698839"/>
                <a:gd name="connsiteX156" fmla="*/ 144198 w 756540"/>
                <a:gd name="connsiteY156" fmla="*/ 619342 h 698839"/>
                <a:gd name="connsiteX157" fmla="*/ 120792 w 756540"/>
                <a:gd name="connsiteY157" fmla="*/ 597820 h 698839"/>
                <a:gd name="connsiteX158" fmla="*/ 95235 w 756540"/>
                <a:gd name="connsiteY158" fmla="*/ 569035 h 698839"/>
                <a:gd name="connsiteX159" fmla="*/ 70754 w 756540"/>
                <a:gd name="connsiteY159" fmla="*/ 534330 h 698839"/>
                <a:gd name="connsiteX160" fmla="*/ 71830 w 756540"/>
                <a:gd name="connsiteY160" fmla="*/ 532985 h 698839"/>
                <a:gd name="connsiteX161" fmla="*/ 74789 w 756540"/>
                <a:gd name="connsiteY161" fmla="*/ 535407 h 698839"/>
                <a:gd name="connsiteX162" fmla="*/ 89316 w 756540"/>
                <a:gd name="connsiteY162" fmla="*/ 553162 h 698839"/>
                <a:gd name="connsiteX163" fmla="*/ 106265 w 756540"/>
                <a:gd name="connsiteY163" fmla="*/ 570918 h 698839"/>
                <a:gd name="connsiteX164" fmla="*/ 148771 w 756540"/>
                <a:gd name="connsiteY164" fmla="*/ 606698 h 698839"/>
                <a:gd name="connsiteX165" fmla="*/ 207687 w 756540"/>
                <a:gd name="connsiteY165" fmla="*/ 646245 h 698839"/>
                <a:gd name="connsiteX166" fmla="*/ 243199 w 756540"/>
                <a:gd name="connsiteY166" fmla="*/ 662924 h 698839"/>
                <a:gd name="connsiteX167" fmla="*/ 301039 w 756540"/>
                <a:gd name="connsiteY167" fmla="*/ 672609 h 698839"/>
                <a:gd name="connsiteX168" fmla="*/ 354037 w 756540"/>
                <a:gd name="connsiteY168" fmla="*/ 667767 h 698839"/>
                <a:gd name="connsiteX169" fmla="*/ 411609 w 756540"/>
                <a:gd name="connsiteY169" fmla="*/ 654854 h 698839"/>
                <a:gd name="connsiteX170" fmla="*/ 435821 w 756540"/>
                <a:gd name="connsiteY170" fmla="*/ 644631 h 698839"/>
                <a:gd name="connsiteX171" fmla="*/ 444968 w 756540"/>
                <a:gd name="connsiteY171" fmla="*/ 637905 h 698839"/>
                <a:gd name="connsiteX172" fmla="*/ 449810 w 756540"/>
                <a:gd name="connsiteY172" fmla="*/ 633601 h 698839"/>
                <a:gd name="connsiteX173" fmla="*/ 489357 w 756540"/>
                <a:gd name="connsiteY173" fmla="*/ 601856 h 698839"/>
                <a:gd name="connsiteX174" fmla="*/ 508189 w 756540"/>
                <a:gd name="connsiteY174" fmla="*/ 588674 h 698839"/>
                <a:gd name="connsiteX175" fmla="*/ 514645 w 756540"/>
                <a:gd name="connsiteY175" fmla="*/ 582486 h 698839"/>
                <a:gd name="connsiteX176" fmla="*/ 517067 w 756540"/>
                <a:gd name="connsiteY176" fmla="*/ 579258 h 698839"/>
                <a:gd name="connsiteX177" fmla="*/ 537782 w 756540"/>
                <a:gd name="connsiteY177" fmla="*/ 565806 h 698839"/>
                <a:gd name="connsiteX178" fmla="*/ 542893 w 756540"/>
                <a:gd name="connsiteY178" fmla="*/ 567421 h 698839"/>
                <a:gd name="connsiteX179" fmla="*/ 540472 w 756540"/>
                <a:gd name="connsiteY179" fmla="*/ 569304 h 698839"/>
                <a:gd name="connsiteX180" fmla="*/ 532132 w 756540"/>
                <a:gd name="connsiteY180" fmla="*/ 573877 h 698839"/>
                <a:gd name="connsiteX181" fmla="*/ 563877 w 756540"/>
                <a:gd name="connsiteY181" fmla="*/ 577913 h 698839"/>
                <a:gd name="connsiteX182" fmla="*/ 564146 w 756540"/>
                <a:gd name="connsiteY182" fmla="*/ 576298 h 698839"/>
                <a:gd name="connsiteX183" fmla="*/ 568450 w 756540"/>
                <a:gd name="connsiteY183" fmla="*/ 574953 h 698839"/>
                <a:gd name="connsiteX184" fmla="*/ 570603 w 756540"/>
                <a:gd name="connsiteY184" fmla="*/ 577644 h 698839"/>
                <a:gd name="connsiteX185" fmla="*/ 566836 w 756540"/>
                <a:gd name="connsiteY185" fmla="*/ 579796 h 698839"/>
                <a:gd name="connsiteX186" fmla="*/ 563877 w 756540"/>
                <a:gd name="connsiteY186" fmla="*/ 577913 h 698839"/>
                <a:gd name="connsiteX187" fmla="*/ 686822 w 756540"/>
                <a:gd name="connsiteY187" fmla="*/ 620418 h 698839"/>
                <a:gd name="connsiteX188" fmla="*/ 684400 w 756540"/>
                <a:gd name="connsiteY188" fmla="*/ 623647 h 698839"/>
                <a:gd name="connsiteX189" fmla="*/ 681710 w 756540"/>
                <a:gd name="connsiteY189" fmla="*/ 621495 h 698839"/>
                <a:gd name="connsiteX190" fmla="*/ 684938 w 756540"/>
                <a:gd name="connsiteY190" fmla="*/ 617728 h 698839"/>
                <a:gd name="connsiteX191" fmla="*/ 686822 w 756540"/>
                <a:gd name="connsiteY191" fmla="*/ 620418 h 698839"/>
                <a:gd name="connsiteX192" fmla="*/ 700273 w 756540"/>
                <a:gd name="connsiteY192" fmla="*/ 599973 h 698839"/>
                <a:gd name="connsiteX193" fmla="*/ 696506 w 756540"/>
                <a:gd name="connsiteY193" fmla="*/ 606967 h 698839"/>
                <a:gd name="connsiteX194" fmla="*/ 691126 w 756540"/>
                <a:gd name="connsiteY194" fmla="*/ 612886 h 698839"/>
                <a:gd name="connsiteX195" fmla="*/ 693278 w 756540"/>
                <a:gd name="connsiteY195" fmla="*/ 605622 h 698839"/>
                <a:gd name="connsiteX196" fmla="*/ 694892 w 756540"/>
                <a:gd name="connsiteY196" fmla="*/ 601049 h 698839"/>
                <a:gd name="connsiteX197" fmla="*/ 700273 w 756540"/>
                <a:gd name="connsiteY197" fmla="*/ 599973 h 698839"/>
                <a:gd name="connsiteX198" fmla="*/ 698928 w 756540"/>
                <a:gd name="connsiteY198" fmla="*/ 591902 h 698839"/>
                <a:gd name="connsiteX199" fmla="*/ 704039 w 756540"/>
                <a:gd name="connsiteY199" fmla="*/ 582217 h 698839"/>
                <a:gd name="connsiteX200" fmla="*/ 698928 w 756540"/>
                <a:gd name="connsiteY200" fmla="*/ 591902 h 698839"/>
                <a:gd name="connsiteX201" fmla="*/ 708613 w 756540"/>
                <a:gd name="connsiteY201" fmla="*/ 571725 h 698839"/>
                <a:gd name="connsiteX202" fmla="*/ 707806 w 756540"/>
                <a:gd name="connsiteY202" fmla="*/ 574684 h 698839"/>
                <a:gd name="connsiteX203" fmla="*/ 706460 w 756540"/>
                <a:gd name="connsiteY203" fmla="*/ 575222 h 698839"/>
                <a:gd name="connsiteX204" fmla="*/ 705922 w 756540"/>
                <a:gd name="connsiteY204" fmla="*/ 573877 h 698839"/>
                <a:gd name="connsiteX205" fmla="*/ 707267 w 756540"/>
                <a:gd name="connsiteY205" fmla="*/ 571187 h 698839"/>
                <a:gd name="connsiteX206" fmla="*/ 708613 w 756540"/>
                <a:gd name="connsiteY206" fmla="*/ 571725 h 698839"/>
                <a:gd name="connsiteX207" fmla="*/ 751926 w 756540"/>
                <a:gd name="connsiteY207" fmla="*/ 479987 h 698839"/>
                <a:gd name="connsiteX208" fmla="*/ 749504 w 756540"/>
                <a:gd name="connsiteY208" fmla="*/ 492093 h 698839"/>
                <a:gd name="connsiteX209" fmla="*/ 746545 w 756540"/>
                <a:gd name="connsiteY209" fmla="*/ 503931 h 698839"/>
                <a:gd name="connsiteX210" fmla="*/ 739550 w 756540"/>
                <a:gd name="connsiteY210" fmla="*/ 518727 h 698839"/>
                <a:gd name="connsiteX211" fmla="*/ 719643 w 756540"/>
                <a:gd name="connsiteY211" fmla="*/ 556121 h 698839"/>
                <a:gd name="connsiteX212" fmla="*/ 717221 w 756540"/>
                <a:gd name="connsiteY212" fmla="*/ 560695 h 698839"/>
                <a:gd name="connsiteX213" fmla="*/ 712379 w 756540"/>
                <a:gd name="connsiteY213" fmla="*/ 557467 h 698839"/>
                <a:gd name="connsiteX214" fmla="*/ 720181 w 756540"/>
                <a:gd name="connsiteY214" fmla="*/ 537828 h 698839"/>
                <a:gd name="connsiteX215" fmla="*/ 727713 w 756540"/>
                <a:gd name="connsiteY215" fmla="*/ 518727 h 698839"/>
                <a:gd name="connsiteX216" fmla="*/ 734170 w 756540"/>
                <a:gd name="connsiteY216" fmla="*/ 498550 h 698839"/>
                <a:gd name="connsiteX217" fmla="*/ 739820 w 756540"/>
                <a:gd name="connsiteY217" fmla="*/ 478642 h 698839"/>
                <a:gd name="connsiteX218" fmla="*/ 745469 w 756540"/>
                <a:gd name="connsiteY218" fmla="*/ 478373 h 698839"/>
                <a:gd name="connsiteX219" fmla="*/ 750581 w 756540"/>
                <a:gd name="connsiteY219" fmla="*/ 475145 h 698839"/>
                <a:gd name="connsiteX220" fmla="*/ 751926 w 756540"/>
                <a:gd name="connsiteY220" fmla="*/ 479987 h 698839"/>
                <a:gd name="connsiteX221" fmla="*/ 736322 w 756540"/>
                <a:gd name="connsiteY221" fmla="*/ 454430 h 698839"/>
                <a:gd name="connsiteX222" fmla="*/ 744393 w 756540"/>
                <a:gd name="connsiteY222" fmla="*/ 469495 h 698839"/>
                <a:gd name="connsiteX223" fmla="*/ 740358 w 756540"/>
                <a:gd name="connsiteY223" fmla="*/ 470302 h 698839"/>
                <a:gd name="connsiteX224" fmla="*/ 727982 w 756540"/>
                <a:gd name="connsiteY224" fmla="*/ 459810 h 698839"/>
                <a:gd name="connsiteX225" fmla="*/ 722064 w 756540"/>
                <a:gd name="connsiteY225" fmla="*/ 450933 h 698839"/>
                <a:gd name="connsiteX226" fmla="*/ 736322 w 756540"/>
                <a:gd name="connsiteY226" fmla="*/ 454430 h 698839"/>
                <a:gd name="connsiteX227" fmla="*/ 726368 w 756540"/>
                <a:gd name="connsiteY227" fmla="*/ 443400 h 698839"/>
                <a:gd name="connsiteX228" fmla="*/ 721795 w 756540"/>
                <a:gd name="connsiteY228" fmla="*/ 436136 h 698839"/>
                <a:gd name="connsiteX229" fmla="*/ 726368 w 756540"/>
                <a:gd name="connsiteY229" fmla="*/ 443400 h 698839"/>
                <a:gd name="connsiteX230" fmla="*/ 704577 w 756540"/>
                <a:gd name="connsiteY230" fmla="*/ 427258 h 698839"/>
                <a:gd name="connsiteX231" fmla="*/ 714531 w 756540"/>
                <a:gd name="connsiteY231" fmla="*/ 443131 h 698839"/>
                <a:gd name="connsiteX232" fmla="*/ 705653 w 756540"/>
                <a:gd name="connsiteY232" fmla="*/ 437481 h 698839"/>
                <a:gd name="connsiteX233" fmla="*/ 700811 w 756540"/>
                <a:gd name="connsiteY233" fmla="*/ 428604 h 698839"/>
                <a:gd name="connsiteX234" fmla="*/ 704577 w 756540"/>
                <a:gd name="connsiteY234" fmla="*/ 427258 h 698839"/>
                <a:gd name="connsiteX235" fmla="*/ 683324 w 756540"/>
                <a:gd name="connsiteY235" fmla="*/ 427527 h 698839"/>
                <a:gd name="connsiteX236" fmla="*/ 678213 w 756540"/>
                <a:gd name="connsiteY236" fmla="*/ 432639 h 698839"/>
                <a:gd name="connsiteX237" fmla="*/ 673101 w 756540"/>
                <a:gd name="connsiteY237" fmla="*/ 430756 h 698839"/>
                <a:gd name="connsiteX238" fmla="*/ 667721 w 756540"/>
                <a:gd name="connsiteY238" fmla="*/ 426182 h 698839"/>
                <a:gd name="connsiteX239" fmla="*/ 675253 w 756540"/>
                <a:gd name="connsiteY239" fmla="*/ 428334 h 698839"/>
                <a:gd name="connsiteX240" fmla="*/ 683324 w 756540"/>
                <a:gd name="connsiteY240" fmla="*/ 427527 h 698839"/>
                <a:gd name="connsiteX241" fmla="*/ 678482 w 756540"/>
                <a:gd name="connsiteY241" fmla="*/ 419995 h 698839"/>
                <a:gd name="connsiteX242" fmla="*/ 679020 w 756540"/>
                <a:gd name="connsiteY242" fmla="*/ 421340 h 698839"/>
                <a:gd name="connsiteX243" fmla="*/ 677944 w 756540"/>
                <a:gd name="connsiteY243" fmla="*/ 422416 h 698839"/>
                <a:gd name="connsiteX244" fmla="*/ 667990 w 756540"/>
                <a:gd name="connsiteY244" fmla="*/ 418381 h 698839"/>
                <a:gd name="connsiteX245" fmla="*/ 678482 w 756540"/>
                <a:gd name="connsiteY245" fmla="*/ 419995 h 698839"/>
                <a:gd name="connsiteX246" fmla="*/ 648620 w 756540"/>
                <a:gd name="connsiteY246" fmla="*/ 413000 h 698839"/>
                <a:gd name="connsiteX247" fmla="*/ 655615 w 756540"/>
                <a:gd name="connsiteY247" fmla="*/ 418919 h 698839"/>
                <a:gd name="connsiteX248" fmla="*/ 642701 w 756540"/>
                <a:gd name="connsiteY248" fmla="*/ 409234 h 698839"/>
                <a:gd name="connsiteX249" fmla="*/ 648620 w 756540"/>
                <a:gd name="connsiteY249" fmla="*/ 413000 h 698839"/>
                <a:gd name="connsiteX250" fmla="*/ 623601 w 756540"/>
                <a:gd name="connsiteY250" fmla="*/ 233022 h 698839"/>
                <a:gd name="connsiteX251" fmla="*/ 628981 w 756540"/>
                <a:gd name="connsiteY251" fmla="*/ 248357 h 698839"/>
                <a:gd name="connsiteX252" fmla="*/ 633016 w 756540"/>
                <a:gd name="connsiteY252" fmla="*/ 286558 h 698839"/>
                <a:gd name="connsiteX253" fmla="*/ 633285 w 756540"/>
                <a:gd name="connsiteY253" fmla="*/ 319917 h 698839"/>
                <a:gd name="connsiteX254" fmla="*/ 634631 w 756540"/>
                <a:gd name="connsiteY254" fmla="*/ 338749 h 698839"/>
                <a:gd name="connsiteX255" fmla="*/ 629788 w 756540"/>
                <a:gd name="connsiteY255" fmla="*/ 378565 h 698839"/>
                <a:gd name="connsiteX256" fmla="*/ 630595 w 756540"/>
                <a:gd name="connsiteY256" fmla="*/ 344130 h 698839"/>
                <a:gd name="connsiteX257" fmla="*/ 629250 w 756540"/>
                <a:gd name="connsiteY257" fmla="*/ 317227 h 698839"/>
                <a:gd name="connsiteX258" fmla="*/ 627636 w 756540"/>
                <a:gd name="connsiteY258" fmla="*/ 292477 h 698839"/>
                <a:gd name="connsiteX259" fmla="*/ 626022 w 756540"/>
                <a:gd name="connsiteY259" fmla="*/ 263960 h 698839"/>
                <a:gd name="connsiteX260" fmla="*/ 620910 w 756540"/>
                <a:gd name="connsiteY260" fmla="*/ 233291 h 698839"/>
                <a:gd name="connsiteX261" fmla="*/ 620641 w 756540"/>
                <a:gd name="connsiteY261" fmla="*/ 230870 h 698839"/>
                <a:gd name="connsiteX262" fmla="*/ 623601 w 756540"/>
                <a:gd name="connsiteY262" fmla="*/ 233022 h 698839"/>
                <a:gd name="connsiteX263" fmla="*/ 623332 w 756540"/>
                <a:gd name="connsiteY263" fmla="*/ 373722 h 698839"/>
                <a:gd name="connsiteX264" fmla="*/ 619027 w 756540"/>
                <a:gd name="connsiteY264" fmla="*/ 370763 h 698839"/>
                <a:gd name="connsiteX265" fmla="*/ 619834 w 756540"/>
                <a:gd name="connsiteY265" fmla="*/ 364307 h 698839"/>
                <a:gd name="connsiteX266" fmla="*/ 625215 w 756540"/>
                <a:gd name="connsiteY266" fmla="*/ 344130 h 698839"/>
                <a:gd name="connsiteX267" fmla="*/ 623870 w 756540"/>
                <a:gd name="connsiteY267" fmla="*/ 373184 h 698839"/>
                <a:gd name="connsiteX268" fmla="*/ 623332 w 756540"/>
                <a:gd name="connsiteY268" fmla="*/ 373722 h 698839"/>
                <a:gd name="connsiteX269" fmla="*/ 614723 w 756540"/>
                <a:gd name="connsiteY269" fmla="*/ 227642 h 698839"/>
                <a:gd name="connsiteX270" fmla="*/ 622255 w 756540"/>
                <a:gd name="connsiteY270" fmla="*/ 272031 h 698839"/>
                <a:gd name="connsiteX271" fmla="*/ 613916 w 756540"/>
                <a:gd name="connsiteY271" fmla="*/ 258311 h 698839"/>
                <a:gd name="connsiteX272" fmla="*/ 599657 w 756540"/>
                <a:gd name="connsiteY272" fmla="*/ 222799 h 698839"/>
                <a:gd name="connsiteX273" fmla="*/ 597505 w 756540"/>
                <a:gd name="connsiteY273" fmla="*/ 209079 h 698839"/>
                <a:gd name="connsiteX274" fmla="*/ 598312 w 756540"/>
                <a:gd name="connsiteY274" fmla="*/ 208003 h 698839"/>
                <a:gd name="connsiteX275" fmla="*/ 614723 w 756540"/>
                <a:gd name="connsiteY275" fmla="*/ 227642 h 698839"/>
                <a:gd name="connsiteX276" fmla="*/ 595891 w 756540"/>
                <a:gd name="connsiteY276" fmla="*/ 226566 h 698839"/>
                <a:gd name="connsiteX277" fmla="*/ 610418 w 756540"/>
                <a:gd name="connsiteY277" fmla="*/ 261001 h 698839"/>
                <a:gd name="connsiteX278" fmla="*/ 619296 w 756540"/>
                <a:gd name="connsiteY278" fmla="*/ 286020 h 698839"/>
                <a:gd name="connsiteX279" fmla="*/ 620641 w 756540"/>
                <a:gd name="connsiteY279" fmla="*/ 333369 h 698839"/>
                <a:gd name="connsiteX280" fmla="*/ 615530 w 756540"/>
                <a:gd name="connsiteY280" fmla="*/ 360540 h 698839"/>
                <a:gd name="connsiteX281" fmla="*/ 614185 w 756540"/>
                <a:gd name="connsiteY281" fmla="*/ 364307 h 698839"/>
                <a:gd name="connsiteX282" fmla="*/ 621448 w 756540"/>
                <a:gd name="connsiteY282" fmla="*/ 379372 h 698839"/>
                <a:gd name="connsiteX283" fmla="*/ 623870 w 756540"/>
                <a:gd name="connsiteY283" fmla="*/ 380717 h 698839"/>
                <a:gd name="connsiteX284" fmla="*/ 624408 w 756540"/>
                <a:gd name="connsiteY284" fmla="*/ 389595 h 698839"/>
                <a:gd name="connsiteX285" fmla="*/ 630864 w 756540"/>
                <a:gd name="connsiteY285" fmla="*/ 406005 h 698839"/>
                <a:gd name="connsiteX286" fmla="*/ 636783 w 756540"/>
                <a:gd name="connsiteY286" fmla="*/ 412731 h 698839"/>
                <a:gd name="connsiteX287" fmla="*/ 654808 w 756540"/>
                <a:gd name="connsiteY287" fmla="*/ 426451 h 698839"/>
                <a:gd name="connsiteX288" fmla="*/ 668797 w 756540"/>
                <a:gd name="connsiteY288" fmla="*/ 434791 h 698839"/>
                <a:gd name="connsiteX289" fmla="*/ 672025 w 756540"/>
                <a:gd name="connsiteY289" fmla="*/ 437212 h 698839"/>
                <a:gd name="connsiteX290" fmla="*/ 681979 w 756540"/>
                <a:gd name="connsiteY290" fmla="*/ 436943 h 698839"/>
                <a:gd name="connsiteX291" fmla="*/ 686822 w 756540"/>
                <a:gd name="connsiteY291" fmla="*/ 432639 h 698839"/>
                <a:gd name="connsiteX292" fmla="*/ 696237 w 756540"/>
                <a:gd name="connsiteY292" fmla="*/ 433984 h 698839"/>
                <a:gd name="connsiteX293" fmla="*/ 697852 w 756540"/>
                <a:gd name="connsiteY293" fmla="*/ 436943 h 698839"/>
                <a:gd name="connsiteX294" fmla="*/ 705922 w 756540"/>
                <a:gd name="connsiteY294" fmla="*/ 444745 h 698839"/>
                <a:gd name="connsiteX295" fmla="*/ 717221 w 756540"/>
                <a:gd name="connsiteY295" fmla="*/ 456313 h 698839"/>
                <a:gd name="connsiteX296" fmla="*/ 727444 w 756540"/>
                <a:gd name="connsiteY296" fmla="*/ 466805 h 698839"/>
                <a:gd name="connsiteX297" fmla="*/ 733094 w 756540"/>
                <a:gd name="connsiteY297" fmla="*/ 481870 h 698839"/>
                <a:gd name="connsiteX298" fmla="*/ 727444 w 756540"/>
                <a:gd name="connsiteY298" fmla="*/ 504200 h 698839"/>
                <a:gd name="connsiteX299" fmla="*/ 721257 w 756540"/>
                <a:gd name="connsiteY299" fmla="*/ 521955 h 698839"/>
                <a:gd name="connsiteX300" fmla="*/ 706998 w 756540"/>
                <a:gd name="connsiteY300" fmla="*/ 555583 h 698839"/>
                <a:gd name="connsiteX301" fmla="*/ 705384 w 756540"/>
                <a:gd name="connsiteY301" fmla="*/ 556660 h 698839"/>
                <a:gd name="connsiteX302" fmla="*/ 697583 w 756540"/>
                <a:gd name="connsiteY302" fmla="*/ 564730 h 698839"/>
                <a:gd name="connsiteX303" fmla="*/ 695968 w 756540"/>
                <a:gd name="connsiteY303" fmla="*/ 571187 h 698839"/>
                <a:gd name="connsiteX304" fmla="*/ 695968 w 756540"/>
                <a:gd name="connsiteY304" fmla="*/ 576836 h 698839"/>
                <a:gd name="connsiteX305" fmla="*/ 694623 w 756540"/>
                <a:gd name="connsiteY305" fmla="*/ 587597 h 698839"/>
                <a:gd name="connsiteX306" fmla="*/ 683593 w 756540"/>
                <a:gd name="connsiteY306" fmla="*/ 601587 h 698839"/>
                <a:gd name="connsiteX307" fmla="*/ 681441 w 756540"/>
                <a:gd name="connsiteY307" fmla="*/ 607236 h 698839"/>
                <a:gd name="connsiteX308" fmla="*/ 682786 w 756540"/>
                <a:gd name="connsiteY308" fmla="*/ 611541 h 698839"/>
                <a:gd name="connsiteX309" fmla="*/ 678482 w 756540"/>
                <a:gd name="connsiteY309" fmla="*/ 615307 h 698839"/>
                <a:gd name="connsiteX310" fmla="*/ 672294 w 756540"/>
                <a:gd name="connsiteY310" fmla="*/ 615845 h 698839"/>
                <a:gd name="connsiteX311" fmla="*/ 643239 w 756540"/>
                <a:gd name="connsiteY311" fmla="*/ 599435 h 698839"/>
                <a:gd name="connsiteX312" fmla="*/ 628981 w 756540"/>
                <a:gd name="connsiteY312" fmla="*/ 595399 h 698839"/>
                <a:gd name="connsiteX313" fmla="*/ 620103 w 756540"/>
                <a:gd name="connsiteY313" fmla="*/ 594054 h 698839"/>
                <a:gd name="connsiteX314" fmla="*/ 607997 w 756540"/>
                <a:gd name="connsiteY314" fmla="*/ 593516 h 698839"/>
                <a:gd name="connsiteX315" fmla="*/ 600195 w 756540"/>
                <a:gd name="connsiteY315" fmla="*/ 598896 h 698839"/>
                <a:gd name="connsiteX316" fmla="*/ 599926 w 756540"/>
                <a:gd name="connsiteY316" fmla="*/ 599704 h 698839"/>
                <a:gd name="connsiteX317" fmla="*/ 571679 w 756540"/>
                <a:gd name="connsiteY317" fmla="*/ 619880 h 698839"/>
                <a:gd name="connsiteX318" fmla="*/ 546121 w 756540"/>
                <a:gd name="connsiteY318" fmla="*/ 625799 h 698839"/>
                <a:gd name="connsiteX319" fmla="*/ 535629 w 756540"/>
                <a:gd name="connsiteY319" fmla="*/ 626875 h 698839"/>
                <a:gd name="connsiteX320" fmla="*/ 529980 w 756540"/>
                <a:gd name="connsiteY320" fmla="*/ 626068 h 698839"/>
                <a:gd name="connsiteX321" fmla="*/ 527290 w 756540"/>
                <a:gd name="connsiteY321" fmla="*/ 623647 h 698839"/>
                <a:gd name="connsiteX322" fmla="*/ 529173 w 756540"/>
                <a:gd name="connsiteY322" fmla="*/ 620418 h 698839"/>
                <a:gd name="connsiteX323" fmla="*/ 535091 w 756540"/>
                <a:gd name="connsiteY323" fmla="*/ 617997 h 698839"/>
                <a:gd name="connsiteX324" fmla="*/ 553116 w 756540"/>
                <a:gd name="connsiteY324" fmla="*/ 612886 h 698839"/>
                <a:gd name="connsiteX325" fmla="*/ 559304 w 756540"/>
                <a:gd name="connsiteY325" fmla="*/ 611003 h 698839"/>
                <a:gd name="connsiteX326" fmla="*/ 570872 w 756540"/>
                <a:gd name="connsiteY326" fmla="*/ 596475 h 698839"/>
                <a:gd name="connsiteX327" fmla="*/ 567374 w 756540"/>
                <a:gd name="connsiteY327" fmla="*/ 591095 h 698839"/>
                <a:gd name="connsiteX328" fmla="*/ 559304 w 756540"/>
                <a:gd name="connsiteY328" fmla="*/ 590826 h 698839"/>
                <a:gd name="connsiteX329" fmla="*/ 552847 w 756540"/>
                <a:gd name="connsiteY329" fmla="*/ 591095 h 698839"/>
                <a:gd name="connsiteX330" fmla="*/ 561187 w 756540"/>
                <a:gd name="connsiteY330" fmla="*/ 585714 h 698839"/>
                <a:gd name="connsiteX331" fmla="*/ 569258 w 756540"/>
                <a:gd name="connsiteY331" fmla="*/ 585445 h 698839"/>
                <a:gd name="connsiteX332" fmla="*/ 574100 w 756540"/>
                <a:gd name="connsiteY332" fmla="*/ 580872 h 698839"/>
                <a:gd name="connsiteX333" fmla="*/ 574100 w 756540"/>
                <a:gd name="connsiteY333" fmla="*/ 574415 h 698839"/>
                <a:gd name="connsiteX334" fmla="*/ 568181 w 756540"/>
                <a:gd name="connsiteY334" fmla="*/ 569573 h 698839"/>
                <a:gd name="connsiteX335" fmla="*/ 564146 w 756540"/>
                <a:gd name="connsiteY335" fmla="*/ 569842 h 698839"/>
                <a:gd name="connsiteX336" fmla="*/ 553923 w 756540"/>
                <a:gd name="connsiteY336" fmla="*/ 566882 h 698839"/>
                <a:gd name="connsiteX337" fmla="*/ 541548 w 756540"/>
                <a:gd name="connsiteY337" fmla="*/ 560964 h 698839"/>
                <a:gd name="connsiteX338" fmla="*/ 535091 w 756540"/>
                <a:gd name="connsiteY338" fmla="*/ 561771 h 698839"/>
                <a:gd name="connsiteX339" fmla="*/ 522985 w 756540"/>
                <a:gd name="connsiteY339" fmla="*/ 566344 h 698839"/>
                <a:gd name="connsiteX340" fmla="*/ 514914 w 756540"/>
                <a:gd name="connsiteY340" fmla="*/ 573070 h 698839"/>
                <a:gd name="connsiteX341" fmla="*/ 496890 w 756540"/>
                <a:gd name="connsiteY341" fmla="*/ 590826 h 698839"/>
                <a:gd name="connsiteX342" fmla="*/ 469987 w 756540"/>
                <a:gd name="connsiteY342" fmla="*/ 611003 h 698839"/>
                <a:gd name="connsiteX343" fmla="*/ 437704 w 756540"/>
                <a:gd name="connsiteY343" fmla="*/ 637367 h 698839"/>
                <a:gd name="connsiteX344" fmla="*/ 425060 w 756540"/>
                <a:gd name="connsiteY344" fmla="*/ 644900 h 698839"/>
                <a:gd name="connsiteX345" fmla="*/ 395736 w 756540"/>
                <a:gd name="connsiteY345" fmla="*/ 654854 h 698839"/>
                <a:gd name="connsiteX346" fmla="*/ 326328 w 756540"/>
                <a:gd name="connsiteY346" fmla="*/ 667229 h 698839"/>
                <a:gd name="connsiteX347" fmla="*/ 245351 w 756540"/>
                <a:gd name="connsiteY347" fmla="*/ 659427 h 698839"/>
                <a:gd name="connsiteX348" fmla="*/ 218180 w 756540"/>
                <a:gd name="connsiteY348" fmla="*/ 648128 h 698839"/>
                <a:gd name="connsiteX349" fmla="*/ 163567 w 756540"/>
                <a:gd name="connsiteY349" fmla="*/ 613693 h 698839"/>
                <a:gd name="connsiteX350" fmla="*/ 119985 w 756540"/>
                <a:gd name="connsiteY350" fmla="*/ 578989 h 698839"/>
                <a:gd name="connsiteX351" fmla="*/ 88509 w 756540"/>
                <a:gd name="connsiteY351" fmla="*/ 546975 h 698839"/>
                <a:gd name="connsiteX352" fmla="*/ 67525 w 756540"/>
                <a:gd name="connsiteY352" fmla="*/ 521686 h 698839"/>
                <a:gd name="connsiteX353" fmla="*/ 51653 w 756540"/>
                <a:gd name="connsiteY353" fmla="*/ 495053 h 698839"/>
                <a:gd name="connsiteX354" fmla="*/ 41699 w 756540"/>
                <a:gd name="connsiteY354" fmla="*/ 471648 h 698839"/>
                <a:gd name="connsiteX355" fmla="*/ 30938 w 756540"/>
                <a:gd name="connsiteY355" fmla="*/ 435598 h 698839"/>
                <a:gd name="connsiteX356" fmla="*/ 18563 w 756540"/>
                <a:gd name="connsiteY356" fmla="*/ 387174 h 698839"/>
                <a:gd name="connsiteX357" fmla="*/ 17756 w 756540"/>
                <a:gd name="connsiteY357" fmla="*/ 383138 h 698839"/>
                <a:gd name="connsiteX358" fmla="*/ 18563 w 756540"/>
                <a:gd name="connsiteY358" fmla="*/ 384214 h 698839"/>
                <a:gd name="connsiteX359" fmla="*/ 22867 w 756540"/>
                <a:gd name="connsiteY359" fmla="*/ 392554 h 698839"/>
                <a:gd name="connsiteX360" fmla="*/ 30400 w 756540"/>
                <a:gd name="connsiteY360" fmla="*/ 407082 h 698839"/>
                <a:gd name="connsiteX361" fmla="*/ 30669 w 756540"/>
                <a:gd name="connsiteY361" fmla="*/ 407351 h 698839"/>
                <a:gd name="connsiteX362" fmla="*/ 30938 w 756540"/>
                <a:gd name="connsiteY362" fmla="*/ 407889 h 698839"/>
                <a:gd name="connsiteX363" fmla="*/ 32014 w 756540"/>
                <a:gd name="connsiteY363" fmla="*/ 407351 h 698839"/>
                <a:gd name="connsiteX364" fmla="*/ 29862 w 756540"/>
                <a:gd name="connsiteY364" fmla="*/ 399818 h 698839"/>
                <a:gd name="connsiteX365" fmla="*/ 29593 w 756540"/>
                <a:gd name="connsiteY365" fmla="*/ 398742 h 698839"/>
                <a:gd name="connsiteX366" fmla="*/ 27172 w 756540"/>
                <a:gd name="connsiteY366" fmla="*/ 392285 h 698839"/>
                <a:gd name="connsiteX367" fmla="*/ 20446 w 756540"/>
                <a:gd name="connsiteY367" fmla="*/ 376144 h 698839"/>
                <a:gd name="connsiteX368" fmla="*/ 20446 w 756540"/>
                <a:gd name="connsiteY368" fmla="*/ 344399 h 698839"/>
                <a:gd name="connsiteX369" fmla="*/ 20984 w 756540"/>
                <a:gd name="connsiteY369" fmla="*/ 341977 h 698839"/>
                <a:gd name="connsiteX370" fmla="*/ 22867 w 756540"/>
                <a:gd name="connsiteY370" fmla="*/ 316151 h 698839"/>
                <a:gd name="connsiteX371" fmla="*/ 22867 w 756540"/>
                <a:gd name="connsiteY371" fmla="*/ 303776 h 698839"/>
                <a:gd name="connsiteX372" fmla="*/ 23136 w 756540"/>
                <a:gd name="connsiteY372" fmla="*/ 291401 h 698839"/>
                <a:gd name="connsiteX373" fmla="*/ 26633 w 756540"/>
                <a:gd name="connsiteY373" fmla="*/ 273107 h 698839"/>
                <a:gd name="connsiteX374" fmla="*/ 28517 w 756540"/>
                <a:gd name="connsiteY374" fmla="*/ 271762 h 698839"/>
                <a:gd name="connsiteX375" fmla="*/ 33090 w 756540"/>
                <a:gd name="connsiteY375" fmla="*/ 296512 h 698839"/>
                <a:gd name="connsiteX376" fmla="*/ 37394 w 756540"/>
                <a:gd name="connsiteY376" fmla="*/ 313999 h 698839"/>
                <a:gd name="connsiteX377" fmla="*/ 38202 w 756540"/>
                <a:gd name="connsiteY377" fmla="*/ 322877 h 698839"/>
                <a:gd name="connsiteX378" fmla="*/ 33897 w 756540"/>
                <a:gd name="connsiteY378" fmla="*/ 349510 h 698839"/>
                <a:gd name="connsiteX379" fmla="*/ 32283 w 756540"/>
                <a:gd name="connsiteY379" fmla="*/ 375337 h 698839"/>
                <a:gd name="connsiteX380" fmla="*/ 34973 w 756540"/>
                <a:gd name="connsiteY380" fmla="*/ 391478 h 698839"/>
                <a:gd name="connsiteX381" fmla="*/ 36318 w 756540"/>
                <a:gd name="connsiteY381" fmla="*/ 397128 h 698839"/>
                <a:gd name="connsiteX382" fmla="*/ 46541 w 756540"/>
                <a:gd name="connsiteY382" fmla="*/ 407620 h 698839"/>
                <a:gd name="connsiteX383" fmla="*/ 51115 w 756540"/>
                <a:gd name="connsiteY383" fmla="*/ 410848 h 698839"/>
                <a:gd name="connsiteX384" fmla="*/ 53805 w 756540"/>
                <a:gd name="connsiteY384" fmla="*/ 414345 h 698839"/>
                <a:gd name="connsiteX385" fmla="*/ 55419 w 756540"/>
                <a:gd name="connsiteY385" fmla="*/ 411924 h 698839"/>
                <a:gd name="connsiteX386" fmla="*/ 46810 w 756540"/>
                <a:gd name="connsiteY386" fmla="*/ 402777 h 698839"/>
                <a:gd name="connsiteX387" fmla="*/ 41161 w 756540"/>
                <a:gd name="connsiteY387" fmla="*/ 397397 h 698839"/>
                <a:gd name="connsiteX388" fmla="*/ 40354 w 756540"/>
                <a:gd name="connsiteY388" fmla="*/ 394975 h 698839"/>
                <a:gd name="connsiteX389" fmla="*/ 36049 w 756540"/>
                <a:gd name="connsiteY389" fmla="*/ 367535 h 698839"/>
                <a:gd name="connsiteX390" fmla="*/ 40085 w 756540"/>
                <a:gd name="connsiteY390" fmla="*/ 349510 h 698839"/>
                <a:gd name="connsiteX391" fmla="*/ 39816 w 756540"/>
                <a:gd name="connsiteY391" fmla="*/ 355698 h 698839"/>
                <a:gd name="connsiteX392" fmla="*/ 47617 w 756540"/>
                <a:gd name="connsiteY392" fmla="*/ 390133 h 698839"/>
                <a:gd name="connsiteX393" fmla="*/ 55957 w 756540"/>
                <a:gd name="connsiteY393" fmla="*/ 403315 h 698839"/>
                <a:gd name="connsiteX394" fmla="*/ 57840 w 756540"/>
                <a:gd name="connsiteY394" fmla="*/ 415690 h 698839"/>
                <a:gd name="connsiteX395" fmla="*/ 57033 w 756540"/>
                <a:gd name="connsiteY395" fmla="*/ 427796 h 698839"/>
                <a:gd name="connsiteX396" fmla="*/ 59186 w 756540"/>
                <a:gd name="connsiteY396" fmla="*/ 442324 h 698839"/>
                <a:gd name="connsiteX397" fmla="*/ 65911 w 756540"/>
                <a:gd name="connsiteY397" fmla="*/ 455237 h 698839"/>
                <a:gd name="connsiteX398" fmla="*/ 75596 w 756540"/>
                <a:gd name="connsiteY398" fmla="*/ 465191 h 698839"/>
                <a:gd name="connsiteX399" fmla="*/ 83667 w 756540"/>
                <a:gd name="connsiteY399" fmla="*/ 481063 h 698839"/>
                <a:gd name="connsiteX400" fmla="*/ 89316 w 756540"/>
                <a:gd name="connsiteY400" fmla="*/ 500702 h 698839"/>
                <a:gd name="connsiteX401" fmla="*/ 102230 w 756540"/>
                <a:gd name="connsiteY401" fmla="*/ 521417 h 698839"/>
                <a:gd name="connsiteX402" fmla="*/ 120792 w 756540"/>
                <a:gd name="connsiteY402" fmla="*/ 537290 h 698839"/>
                <a:gd name="connsiteX403" fmla="*/ 121599 w 756540"/>
                <a:gd name="connsiteY403" fmla="*/ 537828 h 698839"/>
                <a:gd name="connsiteX404" fmla="*/ 159801 w 756540"/>
                <a:gd name="connsiteY404" fmla="*/ 564730 h 698839"/>
                <a:gd name="connsiteX405" fmla="*/ 167334 w 756540"/>
                <a:gd name="connsiteY405" fmla="*/ 569573 h 698839"/>
                <a:gd name="connsiteX406" fmla="*/ 183744 w 756540"/>
                <a:gd name="connsiteY406" fmla="*/ 580603 h 698839"/>
                <a:gd name="connsiteX407" fmla="*/ 238625 w 756540"/>
                <a:gd name="connsiteY407" fmla="*/ 601856 h 698839"/>
                <a:gd name="connsiteX408" fmla="*/ 267949 w 756540"/>
                <a:gd name="connsiteY408" fmla="*/ 603739 h 698839"/>
                <a:gd name="connsiteX409" fmla="*/ 302384 w 756540"/>
                <a:gd name="connsiteY409" fmla="*/ 606160 h 698839"/>
                <a:gd name="connsiteX410" fmla="*/ 323637 w 756540"/>
                <a:gd name="connsiteY410" fmla="*/ 607505 h 698839"/>
                <a:gd name="connsiteX411" fmla="*/ 352961 w 756540"/>
                <a:gd name="connsiteY411" fmla="*/ 605622 h 698839"/>
                <a:gd name="connsiteX412" fmla="*/ 390356 w 756540"/>
                <a:gd name="connsiteY412" fmla="*/ 596206 h 698839"/>
                <a:gd name="connsiteX413" fmla="*/ 415375 w 756540"/>
                <a:gd name="connsiteY413" fmla="*/ 579527 h 698839"/>
                <a:gd name="connsiteX414" fmla="*/ 425060 w 756540"/>
                <a:gd name="connsiteY414" fmla="*/ 572263 h 698839"/>
                <a:gd name="connsiteX415" fmla="*/ 454115 w 756540"/>
                <a:gd name="connsiteY415" fmla="*/ 553969 h 698839"/>
                <a:gd name="connsiteX416" fmla="*/ 475637 w 756540"/>
                <a:gd name="connsiteY416" fmla="*/ 535407 h 698839"/>
                <a:gd name="connsiteX417" fmla="*/ 479134 w 756540"/>
                <a:gd name="connsiteY417" fmla="*/ 533523 h 698839"/>
                <a:gd name="connsiteX418" fmla="*/ 478058 w 756540"/>
                <a:gd name="connsiteY418" fmla="*/ 537559 h 698839"/>
                <a:gd name="connsiteX419" fmla="*/ 462723 w 756540"/>
                <a:gd name="connsiteY419" fmla="*/ 563654 h 698839"/>
                <a:gd name="connsiteX420" fmla="*/ 435552 w 756540"/>
                <a:gd name="connsiteY420" fmla="*/ 590557 h 698839"/>
                <a:gd name="connsiteX421" fmla="*/ 377981 w 756540"/>
                <a:gd name="connsiteY421" fmla="*/ 619880 h 698839"/>
                <a:gd name="connsiteX422" fmla="*/ 365336 w 756540"/>
                <a:gd name="connsiteY422" fmla="*/ 623378 h 698839"/>
                <a:gd name="connsiteX423" fmla="*/ 323906 w 756540"/>
                <a:gd name="connsiteY423" fmla="*/ 629565 h 698839"/>
                <a:gd name="connsiteX424" fmla="*/ 290278 w 756540"/>
                <a:gd name="connsiteY424" fmla="*/ 629565 h 698839"/>
                <a:gd name="connsiteX425" fmla="*/ 284898 w 756540"/>
                <a:gd name="connsiteY425" fmla="*/ 629027 h 698839"/>
                <a:gd name="connsiteX426" fmla="*/ 285167 w 756540"/>
                <a:gd name="connsiteY426" fmla="*/ 632256 h 698839"/>
                <a:gd name="connsiteX427" fmla="*/ 291354 w 756540"/>
                <a:gd name="connsiteY427" fmla="*/ 634139 h 698839"/>
                <a:gd name="connsiteX428" fmla="*/ 309379 w 756540"/>
                <a:gd name="connsiteY428" fmla="*/ 634946 h 698839"/>
                <a:gd name="connsiteX429" fmla="*/ 362108 w 756540"/>
                <a:gd name="connsiteY429" fmla="*/ 628489 h 698839"/>
                <a:gd name="connsiteX430" fmla="*/ 389549 w 756540"/>
                <a:gd name="connsiteY430" fmla="*/ 620688 h 698839"/>
                <a:gd name="connsiteX431" fmla="*/ 447658 w 756540"/>
                <a:gd name="connsiteY431" fmla="*/ 587059 h 698839"/>
                <a:gd name="connsiteX432" fmla="*/ 457074 w 756540"/>
                <a:gd name="connsiteY432" fmla="*/ 578182 h 698839"/>
                <a:gd name="connsiteX433" fmla="*/ 482093 w 756540"/>
                <a:gd name="connsiteY433" fmla="*/ 540787 h 698839"/>
                <a:gd name="connsiteX434" fmla="*/ 483707 w 756540"/>
                <a:gd name="connsiteY434" fmla="*/ 537828 h 698839"/>
                <a:gd name="connsiteX435" fmla="*/ 489895 w 756540"/>
                <a:gd name="connsiteY435" fmla="*/ 535407 h 698839"/>
                <a:gd name="connsiteX436" fmla="*/ 500925 w 756540"/>
                <a:gd name="connsiteY436" fmla="*/ 537828 h 698839"/>
                <a:gd name="connsiteX437" fmla="*/ 504691 w 756540"/>
                <a:gd name="connsiteY437" fmla="*/ 541594 h 698839"/>
                <a:gd name="connsiteX438" fmla="*/ 502539 w 756540"/>
                <a:gd name="connsiteY438" fmla="*/ 545630 h 698839"/>
                <a:gd name="connsiteX439" fmla="*/ 499580 w 756540"/>
                <a:gd name="connsiteY439" fmla="*/ 547244 h 698839"/>
                <a:gd name="connsiteX440" fmla="*/ 482900 w 756540"/>
                <a:gd name="connsiteY440" fmla="*/ 565806 h 698839"/>
                <a:gd name="connsiteX441" fmla="*/ 459495 w 756540"/>
                <a:gd name="connsiteY441" fmla="*/ 595399 h 698839"/>
                <a:gd name="connsiteX442" fmla="*/ 441739 w 756540"/>
                <a:gd name="connsiteY442" fmla="*/ 609927 h 698839"/>
                <a:gd name="connsiteX443" fmla="*/ 415644 w 756540"/>
                <a:gd name="connsiteY443" fmla="*/ 626875 h 698839"/>
                <a:gd name="connsiteX444" fmla="*/ 375021 w 756540"/>
                <a:gd name="connsiteY444" fmla="*/ 645976 h 698839"/>
                <a:gd name="connsiteX445" fmla="*/ 355651 w 756540"/>
                <a:gd name="connsiteY445" fmla="*/ 652163 h 698839"/>
                <a:gd name="connsiteX446" fmla="*/ 333053 w 756540"/>
                <a:gd name="connsiteY446" fmla="*/ 656737 h 698839"/>
                <a:gd name="connsiteX447" fmla="*/ 300501 w 756540"/>
                <a:gd name="connsiteY447" fmla="*/ 657544 h 698839"/>
                <a:gd name="connsiteX448" fmla="*/ 255305 w 756540"/>
                <a:gd name="connsiteY448" fmla="*/ 650011 h 698839"/>
                <a:gd name="connsiteX449" fmla="*/ 214682 w 756540"/>
                <a:gd name="connsiteY449" fmla="*/ 631180 h 698839"/>
                <a:gd name="connsiteX450" fmla="*/ 157649 w 756540"/>
                <a:gd name="connsiteY450" fmla="*/ 588405 h 698839"/>
                <a:gd name="connsiteX451" fmla="*/ 149578 w 756540"/>
                <a:gd name="connsiteY451" fmla="*/ 582486 h 698839"/>
                <a:gd name="connsiteX452" fmla="*/ 114605 w 756540"/>
                <a:gd name="connsiteY452" fmla="*/ 555583 h 698839"/>
                <a:gd name="connsiteX453" fmla="*/ 112184 w 756540"/>
                <a:gd name="connsiteY453" fmla="*/ 553700 h 698839"/>
                <a:gd name="connsiteX454" fmla="*/ 121061 w 756540"/>
                <a:gd name="connsiteY454" fmla="*/ 551817 h 698839"/>
                <a:gd name="connsiteX455" fmla="*/ 127787 w 756540"/>
                <a:gd name="connsiteY455" fmla="*/ 559619 h 698839"/>
                <a:gd name="connsiteX456" fmla="*/ 147695 w 756540"/>
                <a:gd name="connsiteY456" fmla="*/ 573070 h 698839"/>
                <a:gd name="connsiteX457" fmla="*/ 151461 w 756540"/>
                <a:gd name="connsiteY457" fmla="*/ 574415 h 698839"/>
                <a:gd name="connsiteX458" fmla="*/ 172714 w 756540"/>
                <a:gd name="connsiteY458" fmla="*/ 586790 h 698839"/>
                <a:gd name="connsiteX459" fmla="*/ 184282 w 756540"/>
                <a:gd name="connsiteY459" fmla="*/ 593247 h 698839"/>
                <a:gd name="connsiteX460" fmla="*/ 202038 w 756540"/>
                <a:gd name="connsiteY460" fmla="*/ 601587 h 698839"/>
                <a:gd name="connsiteX461" fmla="*/ 233514 w 756540"/>
                <a:gd name="connsiteY461" fmla="*/ 615307 h 698839"/>
                <a:gd name="connsiteX462" fmla="*/ 243737 w 756540"/>
                <a:gd name="connsiteY462" fmla="*/ 620418 h 698839"/>
                <a:gd name="connsiteX463" fmla="*/ 258533 w 756540"/>
                <a:gd name="connsiteY463" fmla="*/ 625530 h 698839"/>
                <a:gd name="connsiteX464" fmla="*/ 263376 w 756540"/>
                <a:gd name="connsiteY464" fmla="*/ 623916 h 698839"/>
                <a:gd name="connsiteX465" fmla="*/ 260955 w 756540"/>
                <a:gd name="connsiteY465" fmla="*/ 621764 h 698839"/>
                <a:gd name="connsiteX466" fmla="*/ 233783 w 756540"/>
                <a:gd name="connsiteY466" fmla="*/ 610734 h 698839"/>
                <a:gd name="connsiteX467" fmla="*/ 203652 w 756540"/>
                <a:gd name="connsiteY467" fmla="*/ 597820 h 698839"/>
                <a:gd name="connsiteX468" fmla="*/ 185896 w 756540"/>
                <a:gd name="connsiteY468" fmla="*/ 589750 h 698839"/>
                <a:gd name="connsiteX469" fmla="*/ 179978 w 756540"/>
                <a:gd name="connsiteY469" fmla="*/ 586790 h 698839"/>
                <a:gd name="connsiteX470" fmla="*/ 154690 w 756540"/>
                <a:gd name="connsiteY470" fmla="*/ 571725 h 698839"/>
                <a:gd name="connsiteX471" fmla="*/ 146350 w 756540"/>
                <a:gd name="connsiteY471" fmla="*/ 568228 h 698839"/>
                <a:gd name="connsiteX472" fmla="*/ 132360 w 756540"/>
                <a:gd name="connsiteY472" fmla="*/ 558543 h 698839"/>
                <a:gd name="connsiteX473" fmla="*/ 129132 w 756540"/>
                <a:gd name="connsiteY473" fmla="*/ 554776 h 698839"/>
                <a:gd name="connsiteX474" fmla="*/ 114874 w 756540"/>
                <a:gd name="connsiteY474" fmla="*/ 547513 h 698839"/>
                <a:gd name="connsiteX475" fmla="*/ 107341 w 756540"/>
                <a:gd name="connsiteY475" fmla="*/ 544822 h 698839"/>
                <a:gd name="connsiteX476" fmla="*/ 91469 w 756540"/>
                <a:gd name="connsiteY476" fmla="*/ 529757 h 698839"/>
                <a:gd name="connsiteX477" fmla="*/ 81515 w 756540"/>
                <a:gd name="connsiteY477" fmla="*/ 514692 h 698839"/>
                <a:gd name="connsiteX478" fmla="*/ 74251 w 756540"/>
                <a:gd name="connsiteY478" fmla="*/ 500971 h 698839"/>
                <a:gd name="connsiteX479" fmla="*/ 60800 w 756540"/>
                <a:gd name="connsiteY479" fmla="*/ 468419 h 698839"/>
                <a:gd name="connsiteX480" fmla="*/ 47617 w 756540"/>
                <a:gd name="connsiteY480" fmla="*/ 427796 h 698839"/>
                <a:gd name="connsiteX481" fmla="*/ 41968 w 756540"/>
                <a:gd name="connsiteY481" fmla="*/ 412462 h 698839"/>
                <a:gd name="connsiteX482" fmla="*/ 38471 w 756540"/>
                <a:gd name="connsiteY482" fmla="*/ 411117 h 698839"/>
                <a:gd name="connsiteX483" fmla="*/ 38740 w 756540"/>
                <a:gd name="connsiteY483" fmla="*/ 413807 h 698839"/>
                <a:gd name="connsiteX484" fmla="*/ 48963 w 756540"/>
                <a:gd name="connsiteY484" fmla="*/ 447435 h 698839"/>
                <a:gd name="connsiteX485" fmla="*/ 57302 w 756540"/>
                <a:gd name="connsiteY485" fmla="*/ 470571 h 698839"/>
                <a:gd name="connsiteX486" fmla="*/ 68601 w 756540"/>
                <a:gd name="connsiteY486" fmla="*/ 497743 h 698839"/>
                <a:gd name="connsiteX487" fmla="*/ 100077 w 756540"/>
                <a:gd name="connsiteY487" fmla="*/ 545360 h 698839"/>
                <a:gd name="connsiteX488" fmla="*/ 111376 w 756540"/>
                <a:gd name="connsiteY488" fmla="*/ 557198 h 698839"/>
                <a:gd name="connsiteX489" fmla="*/ 145543 w 756540"/>
                <a:gd name="connsiteY489" fmla="*/ 583831 h 698839"/>
                <a:gd name="connsiteX490" fmla="*/ 172983 w 756540"/>
                <a:gd name="connsiteY490" fmla="*/ 604546 h 698839"/>
                <a:gd name="connsiteX491" fmla="*/ 190470 w 756540"/>
                <a:gd name="connsiteY491" fmla="*/ 617997 h 698839"/>
                <a:gd name="connsiteX492" fmla="*/ 218180 w 756540"/>
                <a:gd name="connsiteY492" fmla="*/ 638174 h 698839"/>
                <a:gd name="connsiteX493" fmla="*/ 228941 w 756540"/>
                <a:gd name="connsiteY493" fmla="*/ 644093 h 698839"/>
                <a:gd name="connsiteX494" fmla="*/ 245351 w 756540"/>
                <a:gd name="connsiteY494" fmla="*/ 651356 h 698839"/>
                <a:gd name="connsiteX495" fmla="*/ 253960 w 756540"/>
                <a:gd name="connsiteY495" fmla="*/ 654047 h 698839"/>
                <a:gd name="connsiteX496" fmla="*/ 290278 w 756540"/>
                <a:gd name="connsiteY496" fmla="*/ 660772 h 698839"/>
                <a:gd name="connsiteX497" fmla="*/ 350271 w 756540"/>
                <a:gd name="connsiteY497" fmla="*/ 657544 h 698839"/>
                <a:gd name="connsiteX498" fmla="*/ 358342 w 756540"/>
                <a:gd name="connsiteY498" fmla="*/ 655930 h 698839"/>
                <a:gd name="connsiteX499" fmla="*/ 372331 w 756540"/>
                <a:gd name="connsiteY499" fmla="*/ 651894 h 698839"/>
                <a:gd name="connsiteX500" fmla="*/ 400848 w 756540"/>
                <a:gd name="connsiteY500" fmla="*/ 639250 h 698839"/>
                <a:gd name="connsiteX501" fmla="*/ 420217 w 756540"/>
                <a:gd name="connsiteY501" fmla="*/ 630104 h 698839"/>
                <a:gd name="connsiteX502" fmla="*/ 446851 w 756540"/>
                <a:gd name="connsiteY502" fmla="*/ 612348 h 698839"/>
                <a:gd name="connsiteX503" fmla="*/ 471063 w 756540"/>
                <a:gd name="connsiteY503" fmla="*/ 592978 h 698839"/>
                <a:gd name="connsiteX504" fmla="*/ 482900 w 756540"/>
                <a:gd name="connsiteY504" fmla="*/ 578451 h 698839"/>
                <a:gd name="connsiteX505" fmla="*/ 486667 w 756540"/>
                <a:gd name="connsiteY505" fmla="*/ 570380 h 698839"/>
                <a:gd name="connsiteX506" fmla="*/ 502001 w 756540"/>
                <a:gd name="connsiteY506" fmla="*/ 551817 h 698839"/>
                <a:gd name="connsiteX507" fmla="*/ 505498 w 756540"/>
                <a:gd name="connsiteY507" fmla="*/ 549665 h 698839"/>
                <a:gd name="connsiteX508" fmla="*/ 510610 w 756540"/>
                <a:gd name="connsiteY508" fmla="*/ 543208 h 698839"/>
                <a:gd name="connsiteX509" fmla="*/ 502808 w 756540"/>
                <a:gd name="connsiteY509" fmla="*/ 532447 h 698839"/>
                <a:gd name="connsiteX510" fmla="*/ 498773 w 756540"/>
                <a:gd name="connsiteY510" fmla="*/ 531909 h 698839"/>
                <a:gd name="connsiteX511" fmla="*/ 494199 w 756540"/>
                <a:gd name="connsiteY511" fmla="*/ 530564 h 698839"/>
                <a:gd name="connsiteX512" fmla="*/ 478596 w 756540"/>
                <a:gd name="connsiteY512" fmla="*/ 527336 h 698839"/>
                <a:gd name="connsiteX513" fmla="*/ 474830 w 756540"/>
                <a:gd name="connsiteY513" fmla="*/ 528681 h 698839"/>
                <a:gd name="connsiteX514" fmla="*/ 472408 w 756540"/>
                <a:gd name="connsiteY514" fmla="*/ 530833 h 698839"/>
                <a:gd name="connsiteX515" fmla="*/ 448465 w 756540"/>
                <a:gd name="connsiteY515" fmla="*/ 551817 h 698839"/>
                <a:gd name="connsiteX516" fmla="*/ 443892 w 756540"/>
                <a:gd name="connsiteY516" fmla="*/ 555045 h 698839"/>
                <a:gd name="connsiteX517" fmla="*/ 421294 w 756540"/>
                <a:gd name="connsiteY517" fmla="*/ 568497 h 698839"/>
                <a:gd name="connsiteX518" fmla="*/ 410533 w 756540"/>
                <a:gd name="connsiteY518" fmla="*/ 577106 h 698839"/>
                <a:gd name="connsiteX519" fmla="*/ 408380 w 756540"/>
                <a:gd name="connsiteY519" fmla="*/ 579527 h 698839"/>
                <a:gd name="connsiteX520" fmla="*/ 386051 w 756540"/>
                <a:gd name="connsiteY520" fmla="*/ 592978 h 698839"/>
                <a:gd name="connsiteX521" fmla="*/ 348657 w 756540"/>
                <a:gd name="connsiteY521" fmla="*/ 602125 h 698839"/>
                <a:gd name="connsiteX522" fmla="*/ 321754 w 756540"/>
                <a:gd name="connsiteY522" fmla="*/ 603201 h 698839"/>
                <a:gd name="connsiteX523" fmla="*/ 294045 w 756540"/>
                <a:gd name="connsiteY523" fmla="*/ 601856 h 698839"/>
                <a:gd name="connsiteX524" fmla="*/ 265528 w 756540"/>
                <a:gd name="connsiteY524" fmla="*/ 599704 h 698839"/>
                <a:gd name="connsiteX525" fmla="*/ 252346 w 756540"/>
                <a:gd name="connsiteY525" fmla="*/ 599166 h 698839"/>
                <a:gd name="connsiteX526" fmla="*/ 212799 w 756540"/>
                <a:gd name="connsiteY526" fmla="*/ 592978 h 698839"/>
                <a:gd name="connsiteX527" fmla="*/ 189663 w 756540"/>
                <a:gd name="connsiteY527" fmla="*/ 580603 h 698839"/>
                <a:gd name="connsiteX528" fmla="*/ 169486 w 756540"/>
                <a:gd name="connsiteY528" fmla="*/ 566882 h 698839"/>
                <a:gd name="connsiteX529" fmla="*/ 138279 w 756540"/>
                <a:gd name="connsiteY529" fmla="*/ 546168 h 698839"/>
                <a:gd name="connsiteX530" fmla="*/ 132629 w 756540"/>
                <a:gd name="connsiteY530" fmla="*/ 540787 h 698839"/>
                <a:gd name="connsiteX531" fmla="*/ 140700 w 756540"/>
                <a:gd name="connsiteY531" fmla="*/ 544015 h 698839"/>
                <a:gd name="connsiteX532" fmla="*/ 203114 w 756540"/>
                <a:gd name="connsiteY532" fmla="*/ 568766 h 698839"/>
                <a:gd name="connsiteX533" fmla="*/ 254767 w 756540"/>
                <a:gd name="connsiteY533" fmla="*/ 581141 h 698839"/>
                <a:gd name="connsiteX534" fmla="*/ 269832 w 756540"/>
                <a:gd name="connsiteY534" fmla="*/ 584638 h 698839"/>
                <a:gd name="connsiteX535" fmla="*/ 297542 w 756540"/>
                <a:gd name="connsiteY535" fmla="*/ 591364 h 698839"/>
                <a:gd name="connsiteX536" fmla="*/ 307227 w 756540"/>
                <a:gd name="connsiteY536" fmla="*/ 592440 h 698839"/>
                <a:gd name="connsiteX537" fmla="*/ 344083 w 756540"/>
                <a:gd name="connsiteY537" fmla="*/ 590826 h 698839"/>
                <a:gd name="connsiteX538" fmla="*/ 381747 w 756540"/>
                <a:gd name="connsiteY538" fmla="*/ 583293 h 698839"/>
                <a:gd name="connsiteX539" fmla="*/ 429633 w 756540"/>
                <a:gd name="connsiteY539" fmla="*/ 557198 h 698839"/>
                <a:gd name="connsiteX540" fmla="*/ 445775 w 756540"/>
                <a:gd name="connsiteY540" fmla="*/ 539980 h 698839"/>
                <a:gd name="connsiteX541" fmla="*/ 446582 w 756540"/>
                <a:gd name="connsiteY541" fmla="*/ 538635 h 698839"/>
                <a:gd name="connsiteX542" fmla="*/ 451693 w 756540"/>
                <a:gd name="connsiteY542" fmla="*/ 522762 h 698839"/>
                <a:gd name="connsiteX543" fmla="*/ 456805 w 756540"/>
                <a:gd name="connsiteY543" fmla="*/ 506621 h 698839"/>
                <a:gd name="connsiteX544" fmla="*/ 453039 w 756540"/>
                <a:gd name="connsiteY544" fmla="*/ 502047 h 698839"/>
                <a:gd name="connsiteX545" fmla="*/ 444699 w 756540"/>
                <a:gd name="connsiteY545" fmla="*/ 504469 h 698839"/>
                <a:gd name="connsiteX546" fmla="*/ 424253 w 756540"/>
                <a:gd name="connsiteY546" fmla="*/ 516306 h 698839"/>
                <a:gd name="connsiteX547" fmla="*/ 405690 w 756540"/>
                <a:gd name="connsiteY547" fmla="*/ 518458 h 698839"/>
                <a:gd name="connsiteX548" fmla="*/ 398426 w 756540"/>
                <a:gd name="connsiteY548" fmla="*/ 517651 h 698839"/>
                <a:gd name="connsiteX549" fmla="*/ 384706 w 756540"/>
                <a:gd name="connsiteY549" fmla="*/ 519265 h 698839"/>
                <a:gd name="connsiteX550" fmla="*/ 367220 w 756540"/>
                <a:gd name="connsiteY550" fmla="*/ 523838 h 698839"/>
                <a:gd name="connsiteX551" fmla="*/ 347312 w 756540"/>
                <a:gd name="connsiteY551" fmla="*/ 528143 h 698839"/>
                <a:gd name="connsiteX552" fmla="*/ 310993 w 756540"/>
                <a:gd name="connsiteY552" fmla="*/ 534061 h 698839"/>
                <a:gd name="connsiteX553" fmla="*/ 248310 w 756540"/>
                <a:gd name="connsiteY553" fmla="*/ 530564 h 698839"/>
                <a:gd name="connsiteX554" fmla="*/ 233783 w 756540"/>
                <a:gd name="connsiteY554" fmla="*/ 528143 h 698839"/>
                <a:gd name="connsiteX555" fmla="*/ 226788 w 756540"/>
                <a:gd name="connsiteY555" fmla="*/ 527605 h 698839"/>
                <a:gd name="connsiteX556" fmla="*/ 228941 w 756540"/>
                <a:gd name="connsiteY556" fmla="*/ 530564 h 698839"/>
                <a:gd name="connsiteX557" fmla="*/ 247234 w 756540"/>
                <a:gd name="connsiteY557" fmla="*/ 534330 h 698839"/>
                <a:gd name="connsiteX558" fmla="*/ 274675 w 756540"/>
                <a:gd name="connsiteY558" fmla="*/ 538097 h 698839"/>
                <a:gd name="connsiteX559" fmla="*/ 288664 w 756540"/>
                <a:gd name="connsiteY559" fmla="*/ 538635 h 698839"/>
                <a:gd name="connsiteX560" fmla="*/ 355113 w 756540"/>
                <a:gd name="connsiteY560" fmla="*/ 530564 h 698839"/>
                <a:gd name="connsiteX561" fmla="*/ 385244 w 756540"/>
                <a:gd name="connsiteY561" fmla="*/ 525184 h 698839"/>
                <a:gd name="connsiteX562" fmla="*/ 381478 w 756540"/>
                <a:gd name="connsiteY562" fmla="*/ 527336 h 698839"/>
                <a:gd name="connsiteX563" fmla="*/ 313683 w 756540"/>
                <a:gd name="connsiteY563" fmla="*/ 548858 h 698839"/>
                <a:gd name="connsiteX564" fmla="*/ 299963 w 756540"/>
                <a:gd name="connsiteY564" fmla="*/ 550472 h 698839"/>
                <a:gd name="connsiteX565" fmla="*/ 241316 w 756540"/>
                <a:gd name="connsiteY565" fmla="*/ 540787 h 698839"/>
                <a:gd name="connsiteX566" fmla="*/ 228133 w 756540"/>
                <a:gd name="connsiteY566" fmla="*/ 536752 h 698839"/>
                <a:gd name="connsiteX567" fmla="*/ 198272 w 756540"/>
                <a:gd name="connsiteY567" fmla="*/ 523569 h 698839"/>
                <a:gd name="connsiteX568" fmla="*/ 177826 w 756540"/>
                <a:gd name="connsiteY568" fmla="*/ 500433 h 698839"/>
                <a:gd name="connsiteX569" fmla="*/ 173521 w 756540"/>
                <a:gd name="connsiteY569" fmla="*/ 492632 h 698839"/>
                <a:gd name="connsiteX570" fmla="*/ 161146 w 756540"/>
                <a:gd name="connsiteY570" fmla="*/ 482947 h 698839"/>
                <a:gd name="connsiteX571" fmla="*/ 156842 w 756540"/>
                <a:gd name="connsiteY571" fmla="*/ 480794 h 698839"/>
                <a:gd name="connsiteX572" fmla="*/ 154420 w 756540"/>
                <a:gd name="connsiteY572" fmla="*/ 476490 h 698839"/>
                <a:gd name="connsiteX573" fmla="*/ 160070 w 756540"/>
                <a:gd name="connsiteY573" fmla="*/ 478373 h 698839"/>
                <a:gd name="connsiteX574" fmla="*/ 190739 w 756540"/>
                <a:gd name="connsiteY574" fmla="*/ 493977 h 698839"/>
                <a:gd name="connsiteX575" fmla="*/ 223829 w 756540"/>
                <a:gd name="connsiteY575" fmla="*/ 510118 h 698839"/>
                <a:gd name="connsiteX576" fmla="*/ 248310 w 756540"/>
                <a:gd name="connsiteY576" fmla="*/ 521417 h 698839"/>
                <a:gd name="connsiteX577" fmla="*/ 278710 w 756540"/>
                <a:gd name="connsiteY577" fmla="*/ 526798 h 698839"/>
                <a:gd name="connsiteX578" fmla="*/ 331977 w 756540"/>
                <a:gd name="connsiteY578" fmla="*/ 518189 h 698839"/>
                <a:gd name="connsiteX579" fmla="*/ 365874 w 756540"/>
                <a:gd name="connsiteY579" fmla="*/ 508773 h 698839"/>
                <a:gd name="connsiteX580" fmla="*/ 382285 w 756540"/>
                <a:gd name="connsiteY580" fmla="*/ 501509 h 698839"/>
                <a:gd name="connsiteX581" fmla="*/ 391432 w 756540"/>
                <a:gd name="connsiteY581" fmla="*/ 494784 h 698839"/>
                <a:gd name="connsiteX582" fmla="*/ 412416 w 756540"/>
                <a:gd name="connsiteY582" fmla="*/ 486713 h 698839"/>
                <a:gd name="connsiteX583" fmla="*/ 419679 w 756540"/>
                <a:gd name="connsiteY583" fmla="*/ 486713 h 698839"/>
                <a:gd name="connsiteX584" fmla="*/ 427750 w 756540"/>
                <a:gd name="connsiteY584" fmla="*/ 479180 h 698839"/>
                <a:gd name="connsiteX585" fmla="*/ 421563 w 756540"/>
                <a:gd name="connsiteY585" fmla="*/ 470841 h 698839"/>
                <a:gd name="connsiteX586" fmla="*/ 414837 w 756540"/>
                <a:gd name="connsiteY586" fmla="*/ 469226 h 698839"/>
                <a:gd name="connsiteX587" fmla="*/ 411878 w 756540"/>
                <a:gd name="connsiteY587" fmla="*/ 461694 h 698839"/>
                <a:gd name="connsiteX588" fmla="*/ 403000 w 756540"/>
                <a:gd name="connsiteY588" fmla="*/ 456582 h 698839"/>
                <a:gd name="connsiteX589" fmla="*/ 399772 w 756540"/>
                <a:gd name="connsiteY589" fmla="*/ 456851 h 698839"/>
                <a:gd name="connsiteX590" fmla="*/ 367220 w 756540"/>
                <a:gd name="connsiteY590" fmla="*/ 459272 h 698839"/>
                <a:gd name="connsiteX591" fmla="*/ 334936 w 756540"/>
                <a:gd name="connsiteY591" fmla="*/ 453892 h 698839"/>
                <a:gd name="connsiteX592" fmla="*/ 280055 w 756540"/>
                <a:gd name="connsiteY592" fmla="*/ 419726 h 698839"/>
                <a:gd name="connsiteX593" fmla="*/ 278172 w 756540"/>
                <a:gd name="connsiteY593" fmla="*/ 417035 h 698839"/>
                <a:gd name="connsiteX594" fmla="*/ 293776 w 756540"/>
                <a:gd name="connsiteY594" fmla="*/ 419726 h 698839"/>
                <a:gd name="connsiteX595" fmla="*/ 306420 w 756540"/>
                <a:gd name="connsiteY595" fmla="*/ 429949 h 698839"/>
                <a:gd name="connsiteX596" fmla="*/ 338703 w 756540"/>
                <a:gd name="connsiteY596" fmla="*/ 446090 h 698839"/>
                <a:gd name="connsiteX597" fmla="*/ 373676 w 756540"/>
                <a:gd name="connsiteY597" fmla="*/ 449857 h 698839"/>
                <a:gd name="connsiteX598" fmla="*/ 380133 w 756540"/>
                <a:gd name="connsiteY598" fmla="*/ 450664 h 698839"/>
                <a:gd name="connsiteX599" fmla="*/ 398157 w 756540"/>
                <a:gd name="connsiteY599" fmla="*/ 448242 h 698839"/>
                <a:gd name="connsiteX600" fmla="*/ 400310 w 756540"/>
                <a:gd name="connsiteY600" fmla="*/ 447435 h 698839"/>
                <a:gd name="connsiteX601" fmla="*/ 407035 w 756540"/>
                <a:gd name="connsiteY601" fmla="*/ 452278 h 698839"/>
                <a:gd name="connsiteX602" fmla="*/ 421563 w 756540"/>
                <a:gd name="connsiteY602" fmla="*/ 456582 h 698839"/>
                <a:gd name="connsiteX603" fmla="*/ 423177 w 756540"/>
                <a:gd name="connsiteY603" fmla="*/ 454161 h 698839"/>
                <a:gd name="connsiteX604" fmla="*/ 421025 w 756540"/>
                <a:gd name="connsiteY604" fmla="*/ 447435 h 698839"/>
                <a:gd name="connsiteX605" fmla="*/ 416182 w 756540"/>
                <a:gd name="connsiteY605" fmla="*/ 439903 h 698839"/>
                <a:gd name="connsiteX606" fmla="*/ 412685 w 756540"/>
                <a:gd name="connsiteY606" fmla="*/ 436405 h 698839"/>
                <a:gd name="connsiteX607" fmla="*/ 396812 w 756540"/>
                <a:gd name="connsiteY607" fmla="*/ 428065 h 698839"/>
                <a:gd name="connsiteX608" fmla="*/ 393584 w 756540"/>
                <a:gd name="connsiteY608" fmla="*/ 428065 h 698839"/>
                <a:gd name="connsiteX609" fmla="*/ 392777 w 756540"/>
                <a:gd name="connsiteY609" fmla="*/ 430756 h 698839"/>
                <a:gd name="connsiteX610" fmla="*/ 394122 w 756540"/>
                <a:gd name="connsiteY610" fmla="*/ 431832 h 698839"/>
                <a:gd name="connsiteX611" fmla="*/ 407035 w 756540"/>
                <a:gd name="connsiteY611" fmla="*/ 438557 h 698839"/>
                <a:gd name="connsiteX612" fmla="*/ 409995 w 756540"/>
                <a:gd name="connsiteY612" fmla="*/ 441248 h 698839"/>
                <a:gd name="connsiteX613" fmla="*/ 415106 w 756540"/>
                <a:gd name="connsiteY613" fmla="*/ 449857 h 698839"/>
                <a:gd name="connsiteX614" fmla="*/ 411071 w 756540"/>
                <a:gd name="connsiteY614" fmla="*/ 449319 h 698839"/>
                <a:gd name="connsiteX615" fmla="*/ 402462 w 756540"/>
                <a:gd name="connsiteY615" fmla="*/ 441786 h 698839"/>
                <a:gd name="connsiteX616" fmla="*/ 397619 w 756540"/>
                <a:gd name="connsiteY616" fmla="*/ 437481 h 698839"/>
                <a:gd name="connsiteX617" fmla="*/ 386320 w 756540"/>
                <a:gd name="connsiteY617" fmla="*/ 434791 h 698839"/>
                <a:gd name="connsiteX618" fmla="*/ 378250 w 756540"/>
                <a:gd name="connsiteY618" fmla="*/ 436136 h 698839"/>
                <a:gd name="connsiteX619" fmla="*/ 372331 w 756540"/>
                <a:gd name="connsiteY619" fmla="*/ 429949 h 698839"/>
                <a:gd name="connsiteX620" fmla="*/ 373407 w 756540"/>
                <a:gd name="connsiteY620" fmla="*/ 421071 h 698839"/>
                <a:gd name="connsiteX621" fmla="*/ 369103 w 756540"/>
                <a:gd name="connsiteY621" fmla="*/ 414345 h 698839"/>
                <a:gd name="connsiteX622" fmla="*/ 358880 w 756540"/>
                <a:gd name="connsiteY622" fmla="*/ 415690 h 698839"/>
                <a:gd name="connsiteX623" fmla="*/ 347312 w 756540"/>
                <a:gd name="connsiteY623" fmla="*/ 419457 h 698839"/>
                <a:gd name="connsiteX624" fmla="*/ 339241 w 756540"/>
                <a:gd name="connsiteY624" fmla="*/ 418919 h 698839"/>
                <a:gd name="connsiteX625" fmla="*/ 306151 w 756540"/>
                <a:gd name="connsiteY625" fmla="*/ 401701 h 698839"/>
                <a:gd name="connsiteX626" fmla="*/ 294045 w 756540"/>
                <a:gd name="connsiteY626" fmla="*/ 390671 h 698839"/>
                <a:gd name="connsiteX627" fmla="*/ 279248 w 756540"/>
                <a:gd name="connsiteY627" fmla="*/ 370225 h 698839"/>
                <a:gd name="connsiteX628" fmla="*/ 271446 w 756540"/>
                <a:gd name="connsiteY628" fmla="*/ 345206 h 698839"/>
                <a:gd name="connsiteX629" fmla="*/ 271177 w 756540"/>
                <a:gd name="connsiteY629" fmla="*/ 342246 h 698839"/>
                <a:gd name="connsiteX630" fmla="*/ 272792 w 756540"/>
                <a:gd name="connsiteY630" fmla="*/ 341439 h 698839"/>
                <a:gd name="connsiteX631" fmla="*/ 299156 w 756540"/>
                <a:gd name="connsiteY631" fmla="*/ 337135 h 698839"/>
                <a:gd name="connsiteX632" fmla="*/ 320140 w 756540"/>
                <a:gd name="connsiteY632" fmla="*/ 329871 h 698839"/>
                <a:gd name="connsiteX633" fmla="*/ 343545 w 756540"/>
                <a:gd name="connsiteY633" fmla="*/ 327450 h 698839"/>
                <a:gd name="connsiteX634" fmla="*/ 379326 w 756540"/>
                <a:gd name="connsiteY634" fmla="*/ 341170 h 698839"/>
                <a:gd name="connsiteX635" fmla="*/ 398157 w 756540"/>
                <a:gd name="connsiteY635" fmla="*/ 359195 h 698839"/>
                <a:gd name="connsiteX636" fmla="*/ 399772 w 756540"/>
                <a:gd name="connsiteY636" fmla="*/ 360809 h 698839"/>
                <a:gd name="connsiteX637" fmla="*/ 402193 w 756540"/>
                <a:gd name="connsiteY637" fmla="*/ 358119 h 698839"/>
                <a:gd name="connsiteX638" fmla="*/ 399772 w 756540"/>
                <a:gd name="connsiteY638" fmla="*/ 354084 h 698839"/>
                <a:gd name="connsiteX639" fmla="*/ 365067 w 756540"/>
                <a:gd name="connsiteY639" fmla="*/ 330140 h 698839"/>
                <a:gd name="connsiteX640" fmla="*/ 350271 w 756540"/>
                <a:gd name="connsiteY640" fmla="*/ 325567 h 698839"/>
                <a:gd name="connsiteX641" fmla="*/ 319602 w 756540"/>
                <a:gd name="connsiteY641" fmla="*/ 326643 h 698839"/>
                <a:gd name="connsiteX642" fmla="*/ 286512 w 756540"/>
                <a:gd name="connsiteY642" fmla="*/ 336059 h 698839"/>
                <a:gd name="connsiteX643" fmla="*/ 269563 w 756540"/>
                <a:gd name="connsiteY643" fmla="*/ 335521 h 698839"/>
                <a:gd name="connsiteX644" fmla="*/ 264721 w 756540"/>
                <a:gd name="connsiteY644" fmla="*/ 339556 h 698839"/>
                <a:gd name="connsiteX645" fmla="*/ 278172 w 756540"/>
                <a:gd name="connsiteY645" fmla="*/ 379103 h 698839"/>
                <a:gd name="connsiteX646" fmla="*/ 287857 w 756540"/>
                <a:gd name="connsiteY646" fmla="*/ 391209 h 698839"/>
                <a:gd name="connsiteX647" fmla="*/ 317181 w 756540"/>
                <a:gd name="connsiteY647" fmla="*/ 414883 h 698839"/>
                <a:gd name="connsiteX648" fmla="*/ 344083 w 756540"/>
                <a:gd name="connsiteY648" fmla="*/ 424030 h 698839"/>
                <a:gd name="connsiteX649" fmla="*/ 357804 w 756540"/>
                <a:gd name="connsiteY649" fmla="*/ 421878 h 698839"/>
                <a:gd name="connsiteX650" fmla="*/ 365605 w 756540"/>
                <a:gd name="connsiteY650" fmla="*/ 419457 h 698839"/>
                <a:gd name="connsiteX651" fmla="*/ 369103 w 756540"/>
                <a:gd name="connsiteY651" fmla="*/ 422954 h 698839"/>
                <a:gd name="connsiteX652" fmla="*/ 367758 w 756540"/>
                <a:gd name="connsiteY652" fmla="*/ 428604 h 698839"/>
                <a:gd name="connsiteX653" fmla="*/ 379057 w 756540"/>
                <a:gd name="connsiteY653" fmla="*/ 441786 h 698839"/>
                <a:gd name="connsiteX654" fmla="*/ 388742 w 756540"/>
                <a:gd name="connsiteY654" fmla="*/ 440172 h 698839"/>
                <a:gd name="connsiteX655" fmla="*/ 396274 w 756540"/>
                <a:gd name="connsiteY655" fmla="*/ 443938 h 698839"/>
                <a:gd name="connsiteX656" fmla="*/ 386589 w 756540"/>
                <a:gd name="connsiteY656" fmla="*/ 447435 h 698839"/>
                <a:gd name="connsiteX657" fmla="*/ 341931 w 756540"/>
                <a:gd name="connsiteY657" fmla="*/ 441786 h 698839"/>
                <a:gd name="connsiteX658" fmla="*/ 339510 w 756540"/>
                <a:gd name="connsiteY658" fmla="*/ 441248 h 698839"/>
                <a:gd name="connsiteX659" fmla="*/ 308034 w 756540"/>
                <a:gd name="connsiteY659" fmla="*/ 425106 h 698839"/>
                <a:gd name="connsiteX660" fmla="*/ 295390 w 756540"/>
                <a:gd name="connsiteY660" fmla="*/ 414883 h 698839"/>
                <a:gd name="connsiteX661" fmla="*/ 287857 w 756540"/>
                <a:gd name="connsiteY661" fmla="*/ 412462 h 698839"/>
                <a:gd name="connsiteX662" fmla="*/ 270639 w 756540"/>
                <a:gd name="connsiteY662" fmla="*/ 398204 h 698839"/>
                <a:gd name="connsiteX663" fmla="*/ 269294 w 756540"/>
                <a:gd name="connsiteY663" fmla="*/ 393630 h 698839"/>
                <a:gd name="connsiteX664" fmla="*/ 260416 w 756540"/>
                <a:gd name="connsiteY664" fmla="*/ 381255 h 698839"/>
                <a:gd name="connsiteX665" fmla="*/ 240509 w 756540"/>
                <a:gd name="connsiteY665" fmla="*/ 355698 h 698839"/>
                <a:gd name="connsiteX666" fmla="*/ 239970 w 756540"/>
                <a:gd name="connsiteY666" fmla="*/ 348434 h 698839"/>
                <a:gd name="connsiteX667" fmla="*/ 243199 w 756540"/>
                <a:gd name="connsiteY667" fmla="*/ 333907 h 698839"/>
                <a:gd name="connsiteX668" fmla="*/ 261493 w 756540"/>
                <a:gd name="connsiteY668" fmla="*/ 319648 h 698839"/>
                <a:gd name="connsiteX669" fmla="*/ 281131 w 756540"/>
                <a:gd name="connsiteY669" fmla="*/ 319110 h 698839"/>
                <a:gd name="connsiteX670" fmla="*/ 287588 w 756540"/>
                <a:gd name="connsiteY670" fmla="*/ 318034 h 698839"/>
                <a:gd name="connsiteX671" fmla="*/ 312338 w 756540"/>
                <a:gd name="connsiteY671" fmla="*/ 313461 h 698839"/>
                <a:gd name="connsiteX672" fmla="*/ 326059 w 756540"/>
                <a:gd name="connsiteY672" fmla="*/ 311578 h 698839"/>
                <a:gd name="connsiteX673" fmla="*/ 343814 w 756540"/>
                <a:gd name="connsiteY673" fmla="*/ 311847 h 698839"/>
                <a:gd name="connsiteX674" fmla="*/ 370986 w 756540"/>
                <a:gd name="connsiteY674" fmla="*/ 320724 h 698839"/>
                <a:gd name="connsiteX675" fmla="*/ 401117 w 756540"/>
                <a:gd name="connsiteY675" fmla="*/ 344130 h 698839"/>
                <a:gd name="connsiteX676" fmla="*/ 409187 w 756540"/>
                <a:gd name="connsiteY676" fmla="*/ 353276 h 698839"/>
                <a:gd name="connsiteX677" fmla="*/ 412954 w 756540"/>
                <a:gd name="connsiteY677" fmla="*/ 353546 h 698839"/>
                <a:gd name="connsiteX678" fmla="*/ 412416 w 756540"/>
                <a:gd name="connsiteY678" fmla="*/ 351393 h 698839"/>
                <a:gd name="connsiteX679" fmla="*/ 394660 w 756540"/>
                <a:gd name="connsiteY679" fmla="*/ 331216 h 698839"/>
                <a:gd name="connsiteX680" fmla="*/ 356458 w 756540"/>
                <a:gd name="connsiteY680" fmla="*/ 311309 h 698839"/>
                <a:gd name="connsiteX681" fmla="*/ 351078 w 756540"/>
                <a:gd name="connsiteY681" fmla="*/ 309694 h 698839"/>
                <a:gd name="connsiteX682" fmla="*/ 319602 w 756540"/>
                <a:gd name="connsiteY682" fmla="*/ 308080 h 698839"/>
                <a:gd name="connsiteX683" fmla="*/ 299425 w 756540"/>
                <a:gd name="connsiteY683" fmla="*/ 310771 h 698839"/>
                <a:gd name="connsiteX684" fmla="*/ 286781 w 756540"/>
                <a:gd name="connsiteY684" fmla="*/ 313461 h 698839"/>
                <a:gd name="connsiteX685" fmla="*/ 273330 w 756540"/>
                <a:gd name="connsiteY685" fmla="*/ 315075 h 698839"/>
                <a:gd name="connsiteX686" fmla="*/ 284629 w 756540"/>
                <a:gd name="connsiteY686" fmla="*/ 304852 h 698839"/>
                <a:gd name="connsiteX687" fmla="*/ 292969 w 756540"/>
                <a:gd name="connsiteY687" fmla="*/ 301355 h 698839"/>
                <a:gd name="connsiteX688" fmla="*/ 308572 w 756540"/>
                <a:gd name="connsiteY688" fmla="*/ 296243 h 698839"/>
                <a:gd name="connsiteX689" fmla="*/ 322292 w 756540"/>
                <a:gd name="connsiteY689" fmla="*/ 293822 h 698839"/>
                <a:gd name="connsiteX690" fmla="*/ 340317 w 756540"/>
                <a:gd name="connsiteY690" fmla="*/ 294629 h 698839"/>
                <a:gd name="connsiteX691" fmla="*/ 344352 w 756540"/>
                <a:gd name="connsiteY691" fmla="*/ 295167 h 698839"/>
                <a:gd name="connsiteX692" fmla="*/ 369910 w 756540"/>
                <a:gd name="connsiteY692" fmla="*/ 303776 h 698839"/>
                <a:gd name="connsiteX693" fmla="*/ 377442 w 756540"/>
                <a:gd name="connsiteY693" fmla="*/ 306735 h 698839"/>
                <a:gd name="connsiteX694" fmla="*/ 401117 w 756540"/>
                <a:gd name="connsiteY694" fmla="*/ 315613 h 698839"/>
                <a:gd name="connsiteX695" fmla="*/ 412685 w 756540"/>
                <a:gd name="connsiteY695" fmla="*/ 326643 h 698839"/>
                <a:gd name="connsiteX696" fmla="*/ 421563 w 756540"/>
                <a:gd name="connsiteY696" fmla="*/ 349510 h 698839"/>
                <a:gd name="connsiteX697" fmla="*/ 428826 w 756540"/>
                <a:gd name="connsiteY697" fmla="*/ 359733 h 698839"/>
                <a:gd name="connsiteX698" fmla="*/ 435821 w 756540"/>
                <a:gd name="connsiteY698" fmla="*/ 364845 h 698839"/>
                <a:gd name="connsiteX699" fmla="*/ 431517 w 756540"/>
                <a:gd name="connsiteY699" fmla="*/ 368611 h 698839"/>
                <a:gd name="connsiteX700" fmla="*/ 421025 w 756540"/>
                <a:gd name="connsiteY700" fmla="*/ 369687 h 698839"/>
                <a:gd name="connsiteX701" fmla="*/ 396812 w 756540"/>
                <a:gd name="connsiteY701" fmla="*/ 360809 h 698839"/>
                <a:gd name="connsiteX702" fmla="*/ 393046 w 756540"/>
                <a:gd name="connsiteY702" fmla="*/ 363499 h 698839"/>
                <a:gd name="connsiteX703" fmla="*/ 388472 w 756540"/>
                <a:gd name="connsiteY703" fmla="*/ 364576 h 698839"/>
                <a:gd name="connsiteX704" fmla="*/ 380671 w 756540"/>
                <a:gd name="connsiteY704" fmla="*/ 364037 h 698839"/>
                <a:gd name="connsiteX705" fmla="*/ 368565 w 756540"/>
                <a:gd name="connsiteY705" fmla="*/ 357312 h 698839"/>
                <a:gd name="connsiteX706" fmla="*/ 327942 w 756540"/>
                <a:gd name="connsiteY706" fmla="*/ 343054 h 698839"/>
                <a:gd name="connsiteX707" fmla="*/ 300770 w 756540"/>
                <a:gd name="connsiteY707" fmla="*/ 347358 h 698839"/>
                <a:gd name="connsiteX708" fmla="*/ 287588 w 756540"/>
                <a:gd name="connsiteY708" fmla="*/ 359195 h 698839"/>
                <a:gd name="connsiteX709" fmla="*/ 290009 w 756540"/>
                <a:gd name="connsiteY709" fmla="*/ 363768 h 698839"/>
                <a:gd name="connsiteX710" fmla="*/ 292161 w 756540"/>
                <a:gd name="connsiteY710" fmla="*/ 361078 h 698839"/>
                <a:gd name="connsiteX711" fmla="*/ 310724 w 756540"/>
                <a:gd name="connsiteY711" fmla="*/ 348703 h 698839"/>
                <a:gd name="connsiteX712" fmla="*/ 358073 w 756540"/>
                <a:gd name="connsiteY712" fmla="*/ 356505 h 698839"/>
                <a:gd name="connsiteX713" fmla="*/ 384168 w 756540"/>
                <a:gd name="connsiteY713" fmla="*/ 371570 h 698839"/>
                <a:gd name="connsiteX714" fmla="*/ 377981 w 756540"/>
                <a:gd name="connsiteY714" fmla="*/ 375068 h 698839"/>
                <a:gd name="connsiteX715" fmla="*/ 370986 w 756540"/>
                <a:gd name="connsiteY715" fmla="*/ 369687 h 698839"/>
                <a:gd name="connsiteX716" fmla="*/ 339241 w 756540"/>
                <a:gd name="connsiteY716" fmla="*/ 355967 h 698839"/>
                <a:gd name="connsiteX717" fmla="*/ 318795 w 756540"/>
                <a:gd name="connsiteY717" fmla="*/ 355698 h 698839"/>
                <a:gd name="connsiteX718" fmla="*/ 297542 w 756540"/>
                <a:gd name="connsiteY718" fmla="*/ 362961 h 698839"/>
                <a:gd name="connsiteX719" fmla="*/ 295121 w 756540"/>
                <a:gd name="connsiteY719" fmla="*/ 365921 h 698839"/>
                <a:gd name="connsiteX720" fmla="*/ 295659 w 756540"/>
                <a:gd name="connsiteY720" fmla="*/ 368073 h 698839"/>
                <a:gd name="connsiteX721" fmla="*/ 297004 w 756540"/>
                <a:gd name="connsiteY721" fmla="*/ 368611 h 698839"/>
                <a:gd name="connsiteX722" fmla="*/ 303191 w 756540"/>
                <a:gd name="connsiteY722" fmla="*/ 365652 h 698839"/>
                <a:gd name="connsiteX723" fmla="*/ 314221 w 756540"/>
                <a:gd name="connsiteY723" fmla="*/ 373991 h 698839"/>
                <a:gd name="connsiteX724" fmla="*/ 325521 w 756540"/>
                <a:gd name="connsiteY724" fmla="*/ 382062 h 698839"/>
                <a:gd name="connsiteX725" fmla="*/ 359149 w 756540"/>
                <a:gd name="connsiteY725" fmla="*/ 394168 h 698839"/>
                <a:gd name="connsiteX726" fmla="*/ 380940 w 756540"/>
                <a:gd name="connsiteY726" fmla="*/ 385559 h 698839"/>
                <a:gd name="connsiteX727" fmla="*/ 391970 w 756540"/>
                <a:gd name="connsiteY727" fmla="*/ 372377 h 698839"/>
                <a:gd name="connsiteX728" fmla="*/ 402731 w 756540"/>
                <a:gd name="connsiteY728" fmla="*/ 369149 h 698839"/>
                <a:gd name="connsiteX729" fmla="*/ 421832 w 756540"/>
                <a:gd name="connsiteY729" fmla="*/ 373722 h 698839"/>
                <a:gd name="connsiteX730" fmla="*/ 438511 w 756540"/>
                <a:gd name="connsiteY730" fmla="*/ 370763 h 698839"/>
                <a:gd name="connsiteX731" fmla="*/ 448465 w 756540"/>
                <a:gd name="connsiteY731" fmla="*/ 368073 h 698839"/>
                <a:gd name="connsiteX732" fmla="*/ 451693 w 756540"/>
                <a:gd name="connsiteY732" fmla="*/ 367535 h 698839"/>
                <a:gd name="connsiteX733" fmla="*/ 453039 w 756540"/>
                <a:gd name="connsiteY733" fmla="*/ 365921 h 698839"/>
                <a:gd name="connsiteX734" fmla="*/ 449003 w 756540"/>
                <a:gd name="connsiteY734" fmla="*/ 363768 h 698839"/>
                <a:gd name="connsiteX735" fmla="*/ 435552 w 756540"/>
                <a:gd name="connsiteY735" fmla="*/ 358388 h 698839"/>
                <a:gd name="connsiteX736" fmla="*/ 427481 w 756540"/>
                <a:gd name="connsiteY736" fmla="*/ 348703 h 698839"/>
                <a:gd name="connsiteX737" fmla="*/ 418065 w 756540"/>
                <a:gd name="connsiteY737" fmla="*/ 326105 h 698839"/>
                <a:gd name="connsiteX738" fmla="*/ 403000 w 756540"/>
                <a:gd name="connsiteY738" fmla="*/ 311847 h 698839"/>
                <a:gd name="connsiteX739" fmla="*/ 381478 w 756540"/>
                <a:gd name="connsiteY739" fmla="*/ 303776 h 698839"/>
                <a:gd name="connsiteX740" fmla="*/ 376097 w 756540"/>
                <a:gd name="connsiteY740" fmla="*/ 301893 h 698839"/>
                <a:gd name="connsiteX741" fmla="*/ 347581 w 756540"/>
                <a:gd name="connsiteY741" fmla="*/ 291670 h 698839"/>
                <a:gd name="connsiteX742" fmla="*/ 312607 w 756540"/>
                <a:gd name="connsiteY742" fmla="*/ 291132 h 698839"/>
                <a:gd name="connsiteX743" fmla="*/ 285705 w 756540"/>
                <a:gd name="connsiteY743" fmla="*/ 300817 h 698839"/>
                <a:gd name="connsiteX744" fmla="*/ 276827 w 756540"/>
                <a:gd name="connsiteY744" fmla="*/ 306466 h 698839"/>
                <a:gd name="connsiteX745" fmla="*/ 271177 w 756540"/>
                <a:gd name="connsiteY745" fmla="*/ 311309 h 698839"/>
                <a:gd name="connsiteX746" fmla="*/ 259609 w 756540"/>
                <a:gd name="connsiteY746" fmla="*/ 316689 h 698839"/>
                <a:gd name="connsiteX747" fmla="*/ 252615 w 756540"/>
                <a:gd name="connsiteY747" fmla="*/ 318572 h 698839"/>
                <a:gd name="connsiteX748" fmla="*/ 240778 w 756540"/>
                <a:gd name="connsiteY748" fmla="*/ 332831 h 698839"/>
                <a:gd name="connsiteX749" fmla="*/ 236473 w 756540"/>
                <a:gd name="connsiteY749" fmla="*/ 349779 h 698839"/>
                <a:gd name="connsiteX750" fmla="*/ 233245 w 756540"/>
                <a:gd name="connsiteY750" fmla="*/ 348972 h 698839"/>
                <a:gd name="connsiteX751" fmla="*/ 211454 w 756540"/>
                <a:gd name="connsiteY751" fmla="*/ 334714 h 698839"/>
                <a:gd name="connsiteX752" fmla="*/ 189394 w 756540"/>
                <a:gd name="connsiteY752" fmla="*/ 330140 h 698839"/>
                <a:gd name="connsiteX753" fmla="*/ 188318 w 756540"/>
                <a:gd name="connsiteY753" fmla="*/ 337942 h 698839"/>
                <a:gd name="connsiteX754" fmla="*/ 185896 w 756540"/>
                <a:gd name="connsiteY754" fmla="*/ 344937 h 698839"/>
                <a:gd name="connsiteX755" fmla="*/ 184013 w 756540"/>
                <a:gd name="connsiteY755" fmla="*/ 343323 h 698839"/>
                <a:gd name="connsiteX756" fmla="*/ 183475 w 756540"/>
                <a:gd name="connsiteY756" fmla="*/ 329602 h 698839"/>
                <a:gd name="connsiteX757" fmla="*/ 183744 w 756540"/>
                <a:gd name="connsiteY757" fmla="*/ 327988 h 698839"/>
                <a:gd name="connsiteX758" fmla="*/ 193698 w 756540"/>
                <a:gd name="connsiteY758" fmla="*/ 313730 h 698839"/>
                <a:gd name="connsiteX759" fmla="*/ 195581 w 756540"/>
                <a:gd name="connsiteY759" fmla="*/ 319110 h 698839"/>
                <a:gd name="connsiteX760" fmla="*/ 203114 w 756540"/>
                <a:gd name="connsiteY760" fmla="*/ 326912 h 698839"/>
                <a:gd name="connsiteX761" fmla="*/ 216834 w 756540"/>
                <a:gd name="connsiteY761" fmla="*/ 329602 h 698839"/>
                <a:gd name="connsiteX762" fmla="*/ 224367 w 756540"/>
                <a:gd name="connsiteY762" fmla="*/ 332293 h 698839"/>
                <a:gd name="connsiteX763" fmla="*/ 232707 w 756540"/>
                <a:gd name="connsiteY763" fmla="*/ 330947 h 698839"/>
                <a:gd name="connsiteX764" fmla="*/ 251270 w 756540"/>
                <a:gd name="connsiteY764" fmla="*/ 312385 h 698839"/>
                <a:gd name="connsiteX765" fmla="*/ 264452 w 756540"/>
                <a:gd name="connsiteY765" fmla="*/ 301355 h 698839"/>
                <a:gd name="connsiteX766" fmla="*/ 277634 w 756540"/>
                <a:gd name="connsiteY766" fmla="*/ 295436 h 698839"/>
                <a:gd name="connsiteX767" fmla="*/ 292969 w 756540"/>
                <a:gd name="connsiteY767" fmla="*/ 293284 h 698839"/>
                <a:gd name="connsiteX768" fmla="*/ 309917 w 756540"/>
                <a:gd name="connsiteY768" fmla="*/ 287634 h 698839"/>
                <a:gd name="connsiteX769" fmla="*/ 312876 w 756540"/>
                <a:gd name="connsiteY769" fmla="*/ 286020 h 698839"/>
                <a:gd name="connsiteX770" fmla="*/ 334667 w 756540"/>
                <a:gd name="connsiteY770" fmla="*/ 282523 h 698839"/>
                <a:gd name="connsiteX771" fmla="*/ 359149 w 756540"/>
                <a:gd name="connsiteY771" fmla="*/ 284944 h 698839"/>
                <a:gd name="connsiteX772" fmla="*/ 361570 w 756540"/>
                <a:gd name="connsiteY772" fmla="*/ 285482 h 698839"/>
                <a:gd name="connsiteX773" fmla="*/ 388472 w 756540"/>
                <a:gd name="connsiteY773" fmla="*/ 291401 h 698839"/>
                <a:gd name="connsiteX774" fmla="*/ 402462 w 756540"/>
                <a:gd name="connsiteY774" fmla="*/ 295974 h 698839"/>
                <a:gd name="connsiteX775" fmla="*/ 417258 w 756540"/>
                <a:gd name="connsiteY775" fmla="*/ 302700 h 698839"/>
                <a:gd name="connsiteX776" fmla="*/ 429095 w 756540"/>
                <a:gd name="connsiteY776" fmla="*/ 311309 h 698839"/>
                <a:gd name="connsiteX777" fmla="*/ 436090 w 756540"/>
                <a:gd name="connsiteY777" fmla="*/ 326643 h 698839"/>
                <a:gd name="connsiteX778" fmla="*/ 439049 w 756540"/>
                <a:gd name="connsiteY778" fmla="*/ 337673 h 698839"/>
                <a:gd name="connsiteX779" fmla="*/ 446851 w 756540"/>
                <a:gd name="connsiteY779" fmla="*/ 345744 h 698839"/>
                <a:gd name="connsiteX780" fmla="*/ 462185 w 756540"/>
                <a:gd name="connsiteY780" fmla="*/ 355160 h 698839"/>
                <a:gd name="connsiteX781" fmla="*/ 479134 w 756540"/>
                <a:gd name="connsiteY781" fmla="*/ 359195 h 698839"/>
                <a:gd name="connsiteX782" fmla="*/ 485591 w 756540"/>
                <a:gd name="connsiteY782" fmla="*/ 359464 h 698839"/>
                <a:gd name="connsiteX783" fmla="*/ 496890 w 756540"/>
                <a:gd name="connsiteY783" fmla="*/ 360809 h 698839"/>
                <a:gd name="connsiteX784" fmla="*/ 504691 w 756540"/>
                <a:gd name="connsiteY784" fmla="*/ 355967 h 698839"/>
                <a:gd name="connsiteX785" fmla="*/ 508996 w 756540"/>
                <a:gd name="connsiteY785" fmla="*/ 338749 h 698839"/>
                <a:gd name="connsiteX786" fmla="*/ 508727 w 756540"/>
                <a:gd name="connsiteY786" fmla="*/ 336328 h 698839"/>
                <a:gd name="connsiteX787" fmla="*/ 508458 w 756540"/>
                <a:gd name="connsiteY787" fmla="*/ 295436 h 698839"/>
                <a:gd name="connsiteX788" fmla="*/ 507651 w 756540"/>
                <a:gd name="connsiteY788" fmla="*/ 281447 h 698839"/>
                <a:gd name="connsiteX789" fmla="*/ 506306 w 756540"/>
                <a:gd name="connsiteY789" fmla="*/ 265036 h 698839"/>
                <a:gd name="connsiteX790" fmla="*/ 502808 w 756540"/>
                <a:gd name="connsiteY790" fmla="*/ 251585 h 698839"/>
                <a:gd name="connsiteX791" fmla="*/ 478865 w 756540"/>
                <a:gd name="connsiteY791" fmla="*/ 213652 h 698839"/>
                <a:gd name="connsiteX792" fmla="*/ 462185 w 756540"/>
                <a:gd name="connsiteY792" fmla="*/ 193475 h 698839"/>
                <a:gd name="connsiteX793" fmla="*/ 449810 w 756540"/>
                <a:gd name="connsiteY793" fmla="*/ 175451 h 698839"/>
                <a:gd name="connsiteX794" fmla="*/ 444430 w 756540"/>
                <a:gd name="connsiteY794" fmla="*/ 169532 h 698839"/>
                <a:gd name="connsiteX795" fmla="*/ 447389 w 756540"/>
                <a:gd name="connsiteY795" fmla="*/ 170339 h 698839"/>
                <a:gd name="connsiteX796" fmla="*/ 465414 w 756540"/>
                <a:gd name="connsiteY796" fmla="*/ 190247 h 698839"/>
                <a:gd name="connsiteX797" fmla="*/ 474830 w 756540"/>
                <a:gd name="connsiteY797" fmla="*/ 199125 h 698839"/>
                <a:gd name="connsiteX798" fmla="*/ 484783 w 756540"/>
                <a:gd name="connsiteY798" fmla="*/ 207465 h 698839"/>
                <a:gd name="connsiteX799" fmla="*/ 486936 w 756540"/>
                <a:gd name="connsiteY799" fmla="*/ 209886 h 698839"/>
                <a:gd name="connsiteX800" fmla="*/ 503346 w 756540"/>
                <a:gd name="connsiteY800" fmla="*/ 231139 h 698839"/>
                <a:gd name="connsiteX801" fmla="*/ 508189 w 756540"/>
                <a:gd name="connsiteY801" fmla="*/ 243245 h 698839"/>
                <a:gd name="connsiteX802" fmla="*/ 511955 w 756540"/>
                <a:gd name="connsiteY802" fmla="*/ 271493 h 698839"/>
                <a:gd name="connsiteX803" fmla="*/ 513838 w 756540"/>
                <a:gd name="connsiteY803" fmla="*/ 287634 h 698839"/>
                <a:gd name="connsiteX804" fmla="*/ 517067 w 756540"/>
                <a:gd name="connsiteY804" fmla="*/ 296781 h 698839"/>
                <a:gd name="connsiteX805" fmla="*/ 524599 w 756540"/>
                <a:gd name="connsiteY805" fmla="*/ 313999 h 698839"/>
                <a:gd name="connsiteX806" fmla="*/ 525675 w 756540"/>
                <a:gd name="connsiteY806" fmla="*/ 317227 h 698839"/>
                <a:gd name="connsiteX807" fmla="*/ 528904 w 756540"/>
                <a:gd name="connsiteY807" fmla="*/ 344937 h 698839"/>
                <a:gd name="connsiteX808" fmla="*/ 529173 w 756540"/>
                <a:gd name="connsiteY808" fmla="*/ 350586 h 698839"/>
                <a:gd name="connsiteX809" fmla="*/ 536705 w 756540"/>
                <a:gd name="connsiteY809" fmla="*/ 361078 h 698839"/>
                <a:gd name="connsiteX810" fmla="*/ 544776 w 756540"/>
                <a:gd name="connsiteY810" fmla="*/ 357850 h 698839"/>
                <a:gd name="connsiteX811" fmla="*/ 546928 w 756540"/>
                <a:gd name="connsiteY811" fmla="*/ 355698 h 698839"/>
                <a:gd name="connsiteX812" fmla="*/ 546659 w 756540"/>
                <a:gd name="connsiteY812" fmla="*/ 341977 h 698839"/>
                <a:gd name="connsiteX813" fmla="*/ 541817 w 756540"/>
                <a:gd name="connsiteY813" fmla="*/ 305928 h 698839"/>
                <a:gd name="connsiteX814" fmla="*/ 542086 w 756540"/>
                <a:gd name="connsiteY814" fmla="*/ 284675 h 698839"/>
                <a:gd name="connsiteX815" fmla="*/ 537243 w 756540"/>
                <a:gd name="connsiteY815" fmla="*/ 264767 h 698839"/>
                <a:gd name="connsiteX816" fmla="*/ 529173 w 756540"/>
                <a:gd name="connsiteY816" fmla="*/ 245935 h 698839"/>
                <a:gd name="connsiteX817" fmla="*/ 523792 w 756540"/>
                <a:gd name="connsiteY817" fmla="*/ 233022 h 698839"/>
                <a:gd name="connsiteX818" fmla="*/ 516529 w 756540"/>
                <a:gd name="connsiteY818" fmla="*/ 215536 h 698839"/>
                <a:gd name="connsiteX819" fmla="*/ 508189 w 756540"/>
                <a:gd name="connsiteY819" fmla="*/ 196704 h 698839"/>
                <a:gd name="connsiteX820" fmla="*/ 487205 w 756540"/>
                <a:gd name="connsiteY820" fmla="*/ 159847 h 698839"/>
                <a:gd name="connsiteX821" fmla="*/ 444968 w 756540"/>
                <a:gd name="connsiteY821" fmla="*/ 111961 h 698839"/>
                <a:gd name="connsiteX822" fmla="*/ 418065 w 756540"/>
                <a:gd name="connsiteY822" fmla="*/ 99048 h 698839"/>
                <a:gd name="connsiteX823" fmla="*/ 384706 w 756540"/>
                <a:gd name="connsiteY823" fmla="*/ 96088 h 698839"/>
                <a:gd name="connsiteX824" fmla="*/ 369372 w 756540"/>
                <a:gd name="connsiteY824" fmla="*/ 91246 h 698839"/>
                <a:gd name="connsiteX825" fmla="*/ 364798 w 756540"/>
                <a:gd name="connsiteY825" fmla="*/ 88018 h 698839"/>
                <a:gd name="connsiteX826" fmla="*/ 337627 w 756540"/>
                <a:gd name="connsiteY826" fmla="*/ 68379 h 698839"/>
                <a:gd name="connsiteX827" fmla="*/ 316374 w 756540"/>
                <a:gd name="connsiteY827" fmla="*/ 60846 h 698839"/>
                <a:gd name="connsiteX828" fmla="*/ 302653 w 756540"/>
                <a:gd name="connsiteY828" fmla="*/ 59232 h 698839"/>
                <a:gd name="connsiteX829" fmla="*/ 279517 w 756540"/>
                <a:gd name="connsiteY829" fmla="*/ 63267 h 698839"/>
                <a:gd name="connsiteX830" fmla="*/ 247503 w 756540"/>
                <a:gd name="connsiteY830" fmla="*/ 72683 h 698839"/>
                <a:gd name="connsiteX831" fmla="*/ 238625 w 756540"/>
                <a:gd name="connsiteY831" fmla="*/ 72683 h 698839"/>
                <a:gd name="connsiteX832" fmla="*/ 224905 w 756540"/>
                <a:gd name="connsiteY832" fmla="*/ 71876 h 698839"/>
                <a:gd name="connsiteX833" fmla="*/ 227057 w 756540"/>
                <a:gd name="connsiteY833" fmla="*/ 69724 h 698839"/>
                <a:gd name="connsiteX834" fmla="*/ 245620 w 756540"/>
                <a:gd name="connsiteY834" fmla="*/ 67034 h 698839"/>
                <a:gd name="connsiteX835" fmla="*/ 263107 w 756540"/>
                <a:gd name="connsiteY835" fmla="*/ 60577 h 698839"/>
                <a:gd name="connsiteX836" fmla="*/ 284091 w 756540"/>
                <a:gd name="connsiteY836" fmla="*/ 55465 h 698839"/>
                <a:gd name="connsiteX837" fmla="*/ 295390 w 756540"/>
                <a:gd name="connsiteY837" fmla="*/ 56542 h 698839"/>
                <a:gd name="connsiteX838" fmla="*/ 300232 w 756540"/>
                <a:gd name="connsiteY838" fmla="*/ 56811 h 698839"/>
                <a:gd name="connsiteX839" fmla="*/ 326059 w 756540"/>
                <a:gd name="connsiteY839" fmla="*/ 59501 h 698839"/>
                <a:gd name="connsiteX840" fmla="*/ 358611 w 756540"/>
                <a:gd name="connsiteY840" fmla="*/ 68110 h 698839"/>
                <a:gd name="connsiteX841" fmla="*/ 370986 w 756540"/>
                <a:gd name="connsiteY841" fmla="*/ 74297 h 698839"/>
                <a:gd name="connsiteX842" fmla="*/ 385513 w 756540"/>
                <a:gd name="connsiteY842" fmla="*/ 81830 h 698839"/>
                <a:gd name="connsiteX843" fmla="*/ 402193 w 756540"/>
                <a:gd name="connsiteY843" fmla="*/ 88556 h 698839"/>
                <a:gd name="connsiteX844" fmla="*/ 419679 w 756540"/>
                <a:gd name="connsiteY844" fmla="*/ 91784 h 698839"/>
                <a:gd name="connsiteX845" fmla="*/ 437435 w 756540"/>
                <a:gd name="connsiteY845" fmla="*/ 93667 h 698839"/>
                <a:gd name="connsiteX846" fmla="*/ 443892 w 756540"/>
                <a:gd name="connsiteY846" fmla="*/ 96895 h 698839"/>
                <a:gd name="connsiteX847" fmla="*/ 482093 w 756540"/>
                <a:gd name="connsiteY847" fmla="*/ 129178 h 698839"/>
                <a:gd name="connsiteX848" fmla="*/ 504153 w 756540"/>
                <a:gd name="connsiteY848" fmla="*/ 156350 h 698839"/>
                <a:gd name="connsiteX849" fmla="*/ 520564 w 756540"/>
                <a:gd name="connsiteY849" fmla="*/ 184598 h 698839"/>
                <a:gd name="connsiteX850" fmla="*/ 534284 w 756540"/>
                <a:gd name="connsiteY850" fmla="*/ 208003 h 698839"/>
                <a:gd name="connsiteX851" fmla="*/ 553385 w 756540"/>
                <a:gd name="connsiteY851" fmla="*/ 241362 h 698839"/>
                <a:gd name="connsiteX852" fmla="*/ 562801 w 756540"/>
                <a:gd name="connsiteY852" fmla="*/ 271762 h 698839"/>
                <a:gd name="connsiteX853" fmla="*/ 561456 w 756540"/>
                <a:gd name="connsiteY853" fmla="*/ 287903 h 698839"/>
                <a:gd name="connsiteX854" fmla="*/ 560111 w 756540"/>
                <a:gd name="connsiteY854" fmla="*/ 308349 h 698839"/>
                <a:gd name="connsiteX855" fmla="*/ 560918 w 756540"/>
                <a:gd name="connsiteY855" fmla="*/ 317227 h 698839"/>
                <a:gd name="connsiteX856" fmla="*/ 564684 w 756540"/>
                <a:gd name="connsiteY856" fmla="*/ 328795 h 698839"/>
                <a:gd name="connsiteX857" fmla="*/ 568988 w 756540"/>
                <a:gd name="connsiteY857" fmla="*/ 335790 h 698839"/>
                <a:gd name="connsiteX858" fmla="*/ 572217 w 756540"/>
                <a:gd name="connsiteY858" fmla="*/ 350048 h 698839"/>
                <a:gd name="connsiteX859" fmla="*/ 572217 w 756540"/>
                <a:gd name="connsiteY859" fmla="*/ 356505 h 698839"/>
                <a:gd name="connsiteX860" fmla="*/ 575714 w 756540"/>
                <a:gd name="connsiteY860" fmla="*/ 364576 h 698839"/>
                <a:gd name="connsiteX861" fmla="*/ 582171 w 756540"/>
                <a:gd name="connsiteY861" fmla="*/ 371839 h 698839"/>
                <a:gd name="connsiteX862" fmla="*/ 603693 w 756540"/>
                <a:gd name="connsiteY862" fmla="*/ 381524 h 698839"/>
                <a:gd name="connsiteX863" fmla="*/ 607459 w 756540"/>
                <a:gd name="connsiteY863" fmla="*/ 366728 h 698839"/>
                <a:gd name="connsiteX864" fmla="*/ 599657 w 756540"/>
                <a:gd name="connsiteY864" fmla="*/ 350855 h 698839"/>
                <a:gd name="connsiteX865" fmla="*/ 596698 w 756540"/>
                <a:gd name="connsiteY865" fmla="*/ 341170 h 698839"/>
                <a:gd name="connsiteX866" fmla="*/ 598043 w 756540"/>
                <a:gd name="connsiteY866" fmla="*/ 339287 h 698839"/>
                <a:gd name="connsiteX867" fmla="*/ 599926 w 756540"/>
                <a:gd name="connsiteY867" fmla="*/ 340094 h 698839"/>
                <a:gd name="connsiteX868" fmla="*/ 602617 w 756540"/>
                <a:gd name="connsiteY868" fmla="*/ 345206 h 698839"/>
                <a:gd name="connsiteX869" fmla="*/ 607728 w 756540"/>
                <a:gd name="connsiteY869" fmla="*/ 351662 h 698839"/>
                <a:gd name="connsiteX870" fmla="*/ 609611 w 756540"/>
                <a:gd name="connsiteY870" fmla="*/ 350855 h 698839"/>
                <a:gd name="connsiteX871" fmla="*/ 606652 w 756540"/>
                <a:gd name="connsiteY871" fmla="*/ 343054 h 698839"/>
                <a:gd name="connsiteX872" fmla="*/ 604500 w 756540"/>
                <a:gd name="connsiteY872" fmla="*/ 339825 h 698839"/>
                <a:gd name="connsiteX873" fmla="*/ 603424 w 756540"/>
                <a:gd name="connsiteY873" fmla="*/ 334714 h 698839"/>
                <a:gd name="connsiteX874" fmla="*/ 606114 w 756540"/>
                <a:gd name="connsiteY874" fmla="*/ 326374 h 698839"/>
                <a:gd name="connsiteX875" fmla="*/ 605845 w 756540"/>
                <a:gd name="connsiteY875" fmla="*/ 320724 h 698839"/>
                <a:gd name="connsiteX876" fmla="*/ 601541 w 756540"/>
                <a:gd name="connsiteY876" fmla="*/ 309156 h 698839"/>
                <a:gd name="connsiteX877" fmla="*/ 598581 w 756540"/>
                <a:gd name="connsiteY877" fmla="*/ 300010 h 698839"/>
                <a:gd name="connsiteX878" fmla="*/ 599926 w 756540"/>
                <a:gd name="connsiteY878" fmla="*/ 291401 h 698839"/>
                <a:gd name="connsiteX879" fmla="*/ 601272 w 756540"/>
                <a:gd name="connsiteY879" fmla="*/ 283599 h 698839"/>
                <a:gd name="connsiteX880" fmla="*/ 599388 w 756540"/>
                <a:gd name="connsiteY880" fmla="*/ 270955 h 698839"/>
                <a:gd name="connsiteX881" fmla="*/ 600733 w 756540"/>
                <a:gd name="connsiteY881" fmla="*/ 266112 h 698839"/>
                <a:gd name="connsiteX882" fmla="*/ 599926 w 756540"/>
                <a:gd name="connsiteY882" fmla="*/ 258042 h 698839"/>
                <a:gd name="connsiteX883" fmla="*/ 588896 w 756540"/>
                <a:gd name="connsiteY883" fmla="*/ 246204 h 698839"/>
                <a:gd name="connsiteX884" fmla="*/ 587551 w 756540"/>
                <a:gd name="connsiteY884" fmla="*/ 248088 h 698839"/>
                <a:gd name="connsiteX885" fmla="*/ 592394 w 756540"/>
                <a:gd name="connsiteY885" fmla="*/ 254813 h 698839"/>
                <a:gd name="connsiteX886" fmla="*/ 595891 w 756540"/>
                <a:gd name="connsiteY886" fmla="*/ 264767 h 698839"/>
                <a:gd name="connsiteX887" fmla="*/ 595622 w 756540"/>
                <a:gd name="connsiteY887" fmla="*/ 268803 h 698839"/>
                <a:gd name="connsiteX888" fmla="*/ 595084 w 756540"/>
                <a:gd name="connsiteY888" fmla="*/ 269879 h 698839"/>
                <a:gd name="connsiteX889" fmla="*/ 584054 w 756540"/>
                <a:gd name="connsiteY889" fmla="*/ 254813 h 698839"/>
                <a:gd name="connsiteX890" fmla="*/ 583516 w 756540"/>
                <a:gd name="connsiteY890" fmla="*/ 243245 h 698839"/>
                <a:gd name="connsiteX891" fmla="*/ 586475 w 756540"/>
                <a:gd name="connsiteY891" fmla="*/ 230601 h 698839"/>
                <a:gd name="connsiteX892" fmla="*/ 584861 w 756540"/>
                <a:gd name="connsiteY892" fmla="*/ 199394 h 698839"/>
                <a:gd name="connsiteX893" fmla="*/ 577059 w 756540"/>
                <a:gd name="connsiteY893" fmla="*/ 192668 h 698839"/>
                <a:gd name="connsiteX894" fmla="*/ 568719 w 756540"/>
                <a:gd name="connsiteY894" fmla="*/ 189440 h 698839"/>
                <a:gd name="connsiteX895" fmla="*/ 554730 w 756540"/>
                <a:gd name="connsiteY895" fmla="*/ 169801 h 698839"/>
                <a:gd name="connsiteX896" fmla="*/ 553923 w 756540"/>
                <a:gd name="connsiteY896" fmla="*/ 157426 h 698839"/>
                <a:gd name="connsiteX897" fmla="*/ 547466 w 756540"/>
                <a:gd name="connsiteY897" fmla="*/ 150162 h 698839"/>
                <a:gd name="connsiteX898" fmla="*/ 540203 w 756540"/>
                <a:gd name="connsiteY898" fmla="*/ 149355 h 698839"/>
                <a:gd name="connsiteX899" fmla="*/ 531056 w 756540"/>
                <a:gd name="connsiteY899" fmla="*/ 146127 h 698839"/>
                <a:gd name="connsiteX900" fmla="*/ 527290 w 756540"/>
                <a:gd name="connsiteY900" fmla="*/ 140208 h 698839"/>
                <a:gd name="connsiteX901" fmla="*/ 518681 w 756540"/>
                <a:gd name="connsiteY901" fmla="*/ 114113 h 698839"/>
                <a:gd name="connsiteX902" fmla="*/ 522447 w 756540"/>
                <a:gd name="connsiteY902" fmla="*/ 114113 h 698839"/>
                <a:gd name="connsiteX903" fmla="*/ 549619 w 756540"/>
                <a:gd name="connsiteY903" fmla="*/ 136442 h 698839"/>
                <a:gd name="connsiteX904" fmla="*/ 553385 w 756540"/>
                <a:gd name="connsiteY904" fmla="*/ 142899 h 698839"/>
                <a:gd name="connsiteX905" fmla="*/ 564953 w 756540"/>
                <a:gd name="connsiteY905" fmla="*/ 167380 h 698839"/>
                <a:gd name="connsiteX906" fmla="*/ 578404 w 756540"/>
                <a:gd name="connsiteY906" fmla="*/ 182445 h 698839"/>
                <a:gd name="connsiteX907" fmla="*/ 588627 w 756540"/>
                <a:gd name="connsiteY907" fmla="*/ 194013 h 698839"/>
                <a:gd name="connsiteX908" fmla="*/ 591856 w 756540"/>
                <a:gd name="connsiteY908" fmla="*/ 202353 h 698839"/>
                <a:gd name="connsiteX909" fmla="*/ 595891 w 756540"/>
                <a:gd name="connsiteY909" fmla="*/ 226566 h 698839"/>
                <a:gd name="connsiteX910" fmla="*/ 318257 w 756540"/>
                <a:gd name="connsiteY910" fmla="*/ 63267 h 698839"/>
                <a:gd name="connsiteX911" fmla="*/ 335474 w 756540"/>
                <a:gd name="connsiteY911" fmla="*/ 69993 h 698839"/>
                <a:gd name="connsiteX912" fmla="*/ 350271 w 756540"/>
                <a:gd name="connsiteY912" fmla="*/ 80216 h 698839"/>
                <a:gd name="connsiteX913" fmla="*/ 358611 w 756540"/>
                <a:gd name="connsiteY913" fmla="*/ 86672 h 698839"/>
                <a:gd name="connsiteX914" fmla="*/ 385513 w 756540"/>
                <a:gd name="connsiteY914" fmla="*/ 97164 h 698839"/>
                <a:gd name="connsiteX915" fmla="*/ 416451 w 756540"/>
                <a:gd name="connsiteY915" fmla="*/ 100393 h 698839"/>
                <a:gd name="connsiteX916" fmla="*/ 441201 w 756540"/>
                <a:gd name="connsiteY916" fmla="*/ 112230 h 698839"/>
                <a:gd name="connsiteX917" fmla="*/ 459226 w 756540"/>
                <a:gd name="connsiteY917" fmla="*/ 131331 h 698839"/>
                <a:gd name="connsiteX918" fmla="*/ 486398 w 756540"/>
                <a:gd name="connsiteY918" fmla="*/ 164152 h 698839"/>
                <a:gd name="connsiteX919" fmla="*/ 501194 w 756540"/>
                <a:gd name="connsiteY919" fmla="*/ 190516 h 698839"/>
                <a:gd name="connsiteX920" fmla="*/ 511148 w 756540"/>
                <a:gd name="connsiteY920" fmla="*/ 213114 h 698839"/>
                <a:gd name="connsiteX921" fmla="*/ 517067 w 756540"/>
                <a:gd name="connsiteY921" fmla="*/ 227373 h 698839"/>
                <a:gd name="connsiteX922" fmla="*/ 531325 w 756540"/>
                <a:gd name="connsiteY922" fmla="*/ 261270 h 698839"/>
                <a:gd name="connsiteX923" fmla="*/ 536705 w 756540"/>
                <a:gd name="connsiteY923" fmla="*/ 296512 h 698839"/>
                <a:gd name="connsiteX924" fmla="*/ 535898 w 756540"/>
                <a:gd name="connsiteY924" fmla="*/ 312116 h 698839"/>
                <a:gd name="connsiteX925" fmla="*/ 539934 w 756540"/>
                <a:gd name="connsiteY925" fmla="*/ 336059 h 698839"/>
                <a:gd name="connsiteX926" fmla="*/ 541279 w 756540"/>
                <a:gd name="connsiteY926" fmla="*/ 340632 h 698839"/>
                <a:gd name="connsiteX927" fmla="*/ 540741 w 756540"/>
                <a:gd name="connsiteY927" fmla="*/ 347089 h 698839"/>
                <a:gd name="connsiteX928" fmla="*/ 536167 w 756540"/>
                <a:gd name="connsiteY928" fmla="*/ 349510 h 698839"/>
                <a:gd name="connsiteX929" fmla="*/ 534015 w 756540"/>
                <a:gd name="connsiteY929" fmla="*/ 346551 h 698839"/>
                <a:gd name="connsiteX930" fmla="*/ 531056 w 756540"/>
                <a:gd name="connsiteY930" fmla="*/ 322070 h 698839"/>
                <a:gd name="connsiteX931" fmla="*/ 524330 w 756540"/>
                <a:gd name="connsiteY931" fmla="*/ 298664 h 698839"/>
                <a:gd name="connsiteX932" fmla="*/ 520295 w 756540"/>
                <a:gd name="connsiteY932" fmla="*/ 290594 h 698839"/>
                <a:gd name="connsiteX933" fmla="*/ 517336 w 756540"/>
                <a:gd name="connsiteY933" fmla="*/ 279564 h 698839"/>
                <a:gd name="connsiteX934" fmla="*/ 515721 w 756540"/>
                <a:gd name="connsiteY934" fmla="*/ 258311 h 698839"/>
                <a:gd name="connsiteX935" fmla="*/ 510879 w 756540"/>
                <a:gd name="connsiteY935" fmla="*/ 233560 h 698839"/>
                <a:gd name="connsiteX936" fmla="*/ 507651 w 756540"/>
                <a:gd name="connsiteY936" fmla="*/ 227104 h 698839"/>
                <a:gd name="connsiteX937" fmla="*/ 499580 w 756540"/>
                <a:gd name="connsiteY937" fmla="*/ 213921 h 698839"/>
                <a:gd name="connsiteX938" fmla="*/ 492854 w 756540"/>
                <a:gd name="connsiteY938" fmla="*/ 205851 h 698839"/>
                <a:gd name="connsiteX939" fmla="*/ 487205 w 756540"/>
                <a:gd name="connsiteY939" fmla="*/ 199932 h 698839"/>
                <a:gd name="connsiteX940" fmla="*/ 477789 w 756540"/>
                <a:gd name="connsiteY940" fmla="*/ 192130 h 698839"/>
                <a:gd name="connsiteX941" fmla="*/ 468642 w 756540"/>
                <a:gd name="connsiteY941" fmla="*/ 184060 h 698839"/>
                <a:gd name="connsiteX942" fmla="*/ 448465 w 756540"/>
                <a:gd name="connsiteY942" fmla="*/ 162538 h 698839"/>
                <a:gd name="connsiteX943" fmla="*/ 425060 w 756540"/>
                <a:gd name="connsiteY943" fmla="*/ 137518 h 698839"/>
                <a:gd name="connsiteX944" fmla="*/ 399772 w 756540"/>
                <a:gd name="connsiteY944" fmla="*/ 117072 h 698839"/>
                <a:gd name="connsiteX945" fmla="*/ 356189 w 756540"/>
                <a:gd name="connsiteY945" fmla="*/ 96088 h 698839"/>
                <a:gd name="connsiteX946" fmla="*/ 307496 w 756540"/>
                <a:gd name="connsiteY946" fmla="*/ 86403 h 698839"/>
                <a:gd name="connsiteX947" fmla="*/ 305075 w 756540"/>
                <a:gd name="connsiteY947" fmla="*/ 86403 h 698839"/>
                <a:gd name="connsiteX948" fmla="*/ 254229 w 756540"/>
                <a:gd name="connsiteY948" fmla="*/ 95281 h 698839"/>
                <a:gd name="connsiteX949" fmla="*/ 216834 w 756540"/>
                <a:gd name="connsiteY949" fmla="*/ 103621 h 698839"/>
                <a:gd name="connsiteX950" fmla="*/ 206342 w 756540"/>
                <a:gd name="connsiteY950" fmla="*/ 105773 h 698839"/>
                <a:gd name="connsiteX951" fmla="*/ 188049 w 756540"/>
                <a:gd name="connsiteY951" fmla="*/ 110078 h 698839"/>
                <a:gd name="connsiteX952" fmla="*/ 175135 w 756540"/>
                <a:gd name="connsiteY952" fmla="*/ 114920 h 698839"/>
                <a:gd name="connsiteX953" fmla="*/ 145274 w 756540"/>
                <a:gd name="connsiteY953" fmla="*/ 122453 h 698839"/>
                <a:gd name="connsiteX954" fmla="*/ 137741 w 756540"/>
                <a:gd name="connsiteY954" fmla="*/ 124874 h 698839"/>
                <a:gd name="connsiteX955" fmla="*/ 118102 w 756540"/>
                <a:gd name="connsiteY955" fmla="*/ 139670 h 698839"/>
                <a:gd name="connsiteX956" fmla="*/ 110569 w 756540"/>
                <a:gd name="connsiteY956" fmla="*/ 150162 h 698839"/>
                <a:gd name="connsiteX957" fmla="*/ 102230 w 756540"/>
                <a:gd name="connsiteY957" fmla="*/ 163883 h 698839"/>
                <a:gd name="connsiteX958" fmla="*/ 79901 w 756540"/>
                <a:gd name="connsiteY958" fmla="*/ 193206 h 698839"/>
                <a:gd name="connsiteX959" fmla="*/ 73175 w 756540"/>
                <a:gd name="connsiteY959" fmla="*/ 201277 h 698839"/>
                <a:gd name="connsiteX960" fmla="*/ 64566 w 756540"/>
                <a:gd name="connsiteY960" fmla="*/ 212307 h 698839"/>
                <a:gd name="connsiteX961" fmla="*/ 55150 w 756540"/>
                <a:gd name="connsiteY961" fmla="*/ 220916 h 698839"/>
                <a:gd name="connsiteX962" fmla="*/ 47348 w 756540"/>
                <a:gd name="connsiteY962" fmla="*/ 224682 h 698839"/>
                <a:gd name="connsiteX963" fmla="*/ 47079 w 756540"/>
                <a:gd name="connsiteY963" fmla="*/ 222799 h 698839"/>
                <a:gd name="connsiteX964" fmla="*/ 57033 w 756540"/>
                <a:gd name="connsiteY964" fmla="*/ 196973 h 698839"/>
                <a:gd name="connsiteX965" fmla="*/ 65642 w 756540"/>
                <a:gd name="connsiteY965" fmla="*/ 185136 h 698839"/>
                <a:gd name="connsiteX966" fmla="*/ 73982 w 756540"/>
                <a:gd name="connsiteY966" fmla="*/ 175182 h 698839"/>
                <a:gd name="connsiteX967" fmla="*/ 83398 w 756540"/>
                <a:gd name="connsiteY967" fmla="*/ 164959 h 698839"/>
                <a:gd name="connsiteX968" fmla="*/ 92007 w 756540"/>
                <a:gd name="connsiteY968" fmla="*/ 155274 h 698839"/>
                <a:gd name="connsiteX969" fmla="*/ 95773 w 756540"/>
                <a:gd name="connsiteY969" fmla="*/ 150969 h 698839"/>
                <a:gd name="connsiteX970" fmla="*/ 124021 w 756540"/>
                <a:gd name="connsiteY970" fmla="*/ 127295 h 698839"/>
                <a:gd name="connsiteX971" fmla="*/ 133437 w 756540"/>
                <a:gd name="connsiteY971" fmla="*/ 119494 h 698839"/>
                <a:gd name="connsiteX972" fmla="*/ 138279 w 756540"/>
                <a:gd name="connsiteY972" fmla="*/ 115189 h 698839"/>
                <a:gd name="connsiteX973" fmla="*/ 167872 w 756540"/>
                <a:gd name="connsiteY973" fmla="*/ 103890 h 698839"/>
                <a:gd name="connsiteX974" fmla="*/ 189663 w 756540"/>
                <a:gd name="connsiteY974" fmla="*/ 93936 h 698839"/>
                <a:gd name="connsiteX975" fmla="*/ 202576 w 756540"/>
                <a:gd name="connsiteY975" fmla="*/ 81830 h 698839"/>
                <a:gd name="connsiteX976" fmla="*/ 220601 w 756540"/>
                <a:gd name="connsiteY976" fmla="*/ 75373 h 698839"/>
                <a:gd name="connsiteX977" fmla="*/ 237818 w 756540"/>
                <a:gd name="connsiteY977" fmla="*/ 76450 h 698839"/>
                <a:gd name="connsiteX978" fmla="*/ 246696 w 756540"/>
                <a:gd name="connsiteY978" fmla="*/ 76180 h 698839"/>
                <a:gd name="connsiteX979" fmla="*/ 280324 w 756540"/>
                <a:gd name="connsiteY979" fmla="*/ 65958 h 698839"/>
                <a:gd name="connsiteX980" fmla="*/ 302653 w 756540"/>
                <a:gd name="connsiteY980" fmla="*/ 62460 h 698839"/>
                <a:gd name="connsiteX981" fmla="*/ 318257 w 756540"/>
                <a:gd name="connsiteY981" fmla="*/ 63267 h 698839"/>
                <a:gd name="connsiteX982" fmla="*/ 475099 w 756540"/>
                <a:gd name="connsiteY982" fmla="*/ 351393 h 698839"/>
                <a:gd name="connsiteX983" fmla="*/ 465952 w 756540"/>
                <a:gd name="connsiteY983" fmla="*/ 349241 h 698839"/>
                <a:gd name="connsiteX984" fmla="*/ 447389 w 756540"/>
                <a:gd name="connsiteY984" fmla="*/ 337135 h 698839"/>
                <a:gd name="connsiteX985" fmla="*/ 441470 w 756540"/>
                <a:gd name="connsiteY985" fmla="*/ 328795 h 698839"/>
                <a:gd name="connsiteX986" fmla="*/ 439587 w 756540"/>
                <a:gd name="connsiteY986" fmla="*/ 320724 h 698839"/>
                <a:gd name="connsiteX987" fmla="*/ 418065 w 756540"/>
                <a:gd name="connsiteY987" fmla="*/ 294629 h 698839"/>
                <a:gd name="connsiteX988" fmla="*/ 398426 w 756540"/>
                <a:gd name="connsiteY988" fmla="*/ 286558 h 698839"/>
                <a:gd name="connsiteX989" fmla="*/ 376097 w 756540"/>
                <a:gd name="connsiteY989" fmla="*/ 281716 h 698839"/>
                <a:gd name="connsiteX990" fmla="*/ 365067 w 756540"/>
                <a:gd name="connsiteY990" fmla="*/ 279295 h 698839"/>
                <a:gd name="connsiteX991" fmla="*/ 342469 w 756540"/>
                <a:gd name="connsiteY991" fmla="*/ 274990 h 698839"/>
                <a:gd name="connsiteX992" fmla="*/ 329556 w 756540"/>
                <a:gd name="connsiteY992" fmla="*/ 276066 h 698839"/>
                <a:gd name="connsiteX993" fmla="*/ 324983 w 756540"/>
                <a:gd name="connsiteY993" fmla="*/ 276335 h 698839"/>
                <a:gd name="connsiteX994" fmla="*/ 341124 w 756540"/>
                <a:gd name="connsiteY994" fmla="*/ 270417 h 698839"/>
                <a:gd name="connsiteX995" fmla="*/ 392777 w 756540"/>
                <a:gd name="connsiteY995" fmla="*/ 277949 h 698839"/>
                <a:gd name="connsiteX996" fmla="*/ 401117 w 756540"/>
                <a:gd name="connsiteY996" fmla="*/ 281447 h 698839"/>
                <a:gd name="connsiteX997" fmla="*/ 424791 w 756540"/>
                <a:gd name="connsiteY997" fmla="*/ 294360 h 698839"/>
                <a:gd name="connsiteX998" fmla="*/ 451155 w 756540"/>
                <a:gd name="connsiteY998" fmla="*/ 324222 h 698839"/>
                <a:gd name="connsiteX999" fmla="*/ 459226 w 756540"/>
                <a:gd name="connsiteY999" fmla="*/ 335521 h 698839"/>
                <a:gd name="connsiteX1000" fmla="*/ 477251 w 756540"/>
                <a:gd name="connsiteY1000" fmla="*/ 341170 h 698839"/>
                <a:gd name="connsiteX1001" fmla="*/ 482900 w 756540"/>
                <a:gd name="connsiteY1001" fmla="*/ 346551 h 698839"/>
                <a:gd name="connsiteX1002" fmla="*/ 490164 w 756540"/>
                <a:gd name="connsiteY1002" fmla="*/ 345475 h 698839"/>
                <a:gd name="connsiteX1003" fmla="*/ 496621 w 756540"/>
                <a:gd name="connsiteY1003" fmla="*/ 321262 h 698839"/>
                <a:gd name="connsiteX1004" fmla="*/ 496083 w 756540"/>
                <a:gd name="connsiteY1004" fmla="*/ 311578 h 698839"/>
                <a:gd name="connsiteX1005" fmla="*/ 489895 w 756540"/>
                <a:gd name="connsiteY1005" fmla="*/ 292208 h 698839"/>
                <a:gd name="connsiteX1006" fmla="*/ 480748 w 756540"/>
                <a:gd name="connsiteY1006" fmla="*/ 276604 h 698839"/>
                <a:gd name="connsiteX1007" fmla="*/ 470794 w 756540"/>
                <a:gd name="connsiteY1007" fmla="*/ 267188 h 698839"/>
                <a:gd name="connsiteX1008" fmla="*/ 462454 w 756540"/>
                <a:gd name="connsiteY1008" fmla="*/ 255082 h 698839"/>
                <a:gd name="connsiteX1009" fmla="*/ 462454 w 756540"/>
                <a:gd name="connsiteY1009" fmla="*/ 254275 h 698839"/>
                <a:gd name="connsiteX1010" fmla="*/ 457343 w 756540"/>
                <a:gd name="connsiteY1010" fmla="*/ 216343 h 698839"/>
                <a:gd name="connsiteX1011" fmla="*/ 454115 w 756540"/>
                <a:gd name="connsiteY1011" fmla="*/ 200470 h 698839"/>
                <a:gd name="connsiteX1012" fmla="*/ 454922 w 756540"/>
                <a:gd name="connsiteY1012" fmla="*/ 189978 h 698839"/>
                <a:gd name="connsiteX1013" fmla="*/ 456805 w 756540"/>
                <a:gd name="connsiteY1013" fmla="*/ 191323 h 698839"/>
                <a:gd name="connsiteX1014" fmla="*/ 479134 w 756540"/>
                <a:gd name="connsiteY1014" fmla="*/ 218495 h 698839"/>
                <a:gd name="connsiteX1015" fmla="*/ 498504 w 756540"/>
                <a:gd name="connsiteY1015" fmla="*/ 249702 h 698839"/>
                <a:gd name="connsiteX1016" fmla="*/ 502270 w 756540"/>
                <a:gd name="connsiteY1016" fmla="*/ 267188 h 698839"/>
                <a:gd name="connsiteX1017" fmla="*/ 503884 w 756540"/>
                <a:gd name="connsiteY1017" fmla="*/ 284406 h 698839"/>
                <a:gd name="connsiteX1018" fmla="*/ 504153 w 756540"/>
                <a:gd name="connsiteY1018" fmla="*/ 291670 h 698839"/>
                <a:gd name="connsiteX1019" fmla="*/ 504691 w 756540"/>
                <a:gd name="connsiteY1019" fmla="*/ 320993 h 698839"/>
                <a:gd name="connsiteX1020" fmla="*/ 502539 w 756540"/>
                <a:gd name="connsiteY1020" fmla="*/ 343861 h 698839"/>
                <a:gd name="connsiteX1021" fmla="*/ 501194 w 756540"/>
                <a:gd name="connsiteY1021" fmla="*/ 347627 h 698839"/>
                <a:gd name="connsiteX1022" fmla="*/ 489895 w 756540"/>
                <a:gd name="connsiteY1022" fmla="*/ 352738 h 698839"/>
                <a:gd name="connsiteX1023" fmla="*/ 475099 w 756540"/>
                <a:gd name="connsiteY1023" fmla="*/ 351393 h 698839"/>
                <a:gd name="connsiteX1024" fmla="*/ 272792 w 756540"/>
                <a:gd name="connsiteY1024" fmla="*/ 272838 h 698839"/>
                <a:gd name="connsiteX1025" fmla="*/ 268756 w 756540"/>
                <a:gd name="connsiteY1025" fmla="*/ 277949 h 698839"/>
                <a:gd name="connsiteX1026" fmla="*/ 256381 w 756540"/>
                <a:gd name="connsiteY1026" fmla="*/ 289786 h 698839"/>
                <a:gd name="connsiteX1027" fmla="*/ 252884 w 756540"/>
                <a:gd name="connsiteY1027" fmla="*/ 291670 h 698839"/>
                <a:gd name="connsiteX1028" fmla="*/ 248848 w 756540"/>
                <a:gd name="connsiteY1028" fmla="*/ 294091 h 698839"/>
                <a:gd name="connsiteX1029" fmla="*/ 234052 w 756540"/>
                <a:gd name="connsiteY1029" fmla="*/ 301624 h 698839"/>
                <a:gd name="connsiteX1030" fmla="*/ 235128 w 756540"/>
                <a:gd name="connsiteY1030" fmla="*/ 299202 h 698839"/>
                <a:gd name="connsiteX1031" fmla="*/ 240240 w 756540"/>
                <a:gd name="connsiteY1031" fmla="*/ 296781 h 698839"/>
                <a:gd name="connsiteX1032" fmla="*/ 245351 w 756540"/>
                <a:gd name="connsiteY1032" fmla="*/ 294091 h 698839"/>
                <a:gd name="connsiteX1033" fmla="*/ 264990 w 756540"/>
                <a:gd name="connsiteY1033" fmla="*/ 275528 h 698839"/>
                <a:gd name="connsiteX1034" fmla="*/ 270370 w 756540"/>
                <a:gd name="connsiteY1034" fmla="*/ 268534 h 698839"/>
                <a:gd name="connsiteX1035" fmla="*/ 283822 w 756540"/>
                <a:gd name="connsiteY1035" fmla="*/ 266919 h 698839"/>
                <a:gd name="connsiteX1036" fmla="*/ 288126 w 756540"/>
                <a:gd name="connsiteY1036" fmla="*/ 270417 h 698839"/>
                <a:gd name="connsiteX1037" fmla="*/ 309379 w 756540"/>
                <a:gd name="connsiteY1037" fmla="*/ 266919 h 698839"/>
                <a:gd name="connsiteX1038" fmla="*/ 313145 w 756540"/>
                <a:gd name="connsiteY1038" fmla="*/ 260732 h 698839"/>
                <a:gd name="connsiteX1039" fmla="*/ 317719 w 756540"/>
                <a:gd name="connsiteY1039" fmla="*/ 255082 h 698839"/>
                <a:gd name="connsiteX1040" fmla="*/ 324983 w 756540"/>
                <a:gd name="connsiteY1040" fmla="*/ 252123 h 698839"/>
                <a:gd name="connsiteX1041" fmla="*/ 341393 w 756540"/>
                <a:gd name="connsiteY1041" fmla="*/ 256158 h 698839"/>
                <a:gd name="connsiteX1042" fmla="*/ 334398 w 756540"/>
                <a:gd name="connsiteY1042" fmla="*/ 259387 h 698839"/>
                <a:gd name="connsiteX1043" fmla="*/ 318526 w 756540"/>
                <a:gd name="connsiteY1043" fmla="*/ 265574 h 698839"/>
                <a:gd name="connsiteX1044" fmla="*/ 315836 w 756540"/>
                <a:gd name="connsiteY1044" fmla="*/ 267457 h 698839"/>
                <a:gd name="connsiteX1045" fmla="*/ 285436 w 756540"/>
                <a:gd name="connsiteY1045" fmla="*/ 272569 h 698839"/>
                <a:gd name="connsiteX1046" fmla="*/ 282477 w 756540"/>
                <a:gd name="connsiteY1046" fmla="*/ 270955 h 698839"/>
                <a:gd name="connsiteX1047" fmla="*/ 272792 w 756540"/>
                <a:gd name="connsiteY1047" fmla="*/ 272838 h 698839"/>
                <a:gd name="connsiteX1048" fmla="*/ 281131 w 756540"/>
                <a:gd name="connsiteY1048" fmla="*/ 276604 h 698839"/>
                <a:gd name="connsiteX1049" fmla="*/ 297273 w 756540"/>
                <a:gd name="connsiteY1049" fmla="*/ 281985 h 698839"/>
                <a:gd name="connsiteX1050" fmla="*/ 298618 w 756540"/>
                <a:gd name="connsiteY1050" fmla="*/ 283330 h 698839"/>
                <a:gd name="connsiteX1051" fmla="*/ 295928 w 756540"/>
                <a:gd name="connsiteY1051" fmla="*/ 284675 h 698839"/>
                <a:gd name="connsiteX1052" fmla="*/ 290278 w 756540"/>
                <a:gd name="connsiteY1052" fmla="*/ 285751 h 698839"/>
                <a:gd name="connsiteX1053" fmla="*/ 264452 w 756540"/>
                <a:gd name="connsiteY1053" fmla="*/ 291401 h 698839"/>
                <a:gd name="connsiteX1054" fmla="*/ 265528 w 756540"/>
                <a:gd name="connsiteY1054" fmla="*/ 287634 h 698839"/>
                <a:gd name="connsiteX1055" fmla="*/ 275482 w 756540"/>
                <a:gd name="connsiteY1055" fmla="*/ 278218 h 698839"/>
                <a:gd name="connsiteX1056" fmla="*/ 281131 w 756540"/>
                <a:gd name="connsiteY1056" fmla="*/ 276604 h 698839"/>
                <a:gd name="connsiteX1057" fmla="*/ 211992 w 756540"/>
                <a:gd name="connsiteY1057" fmla="*/ 315075 h 698839"/>
                <a:gd name="connsiteX1058" fmla="*/ 232438 w 756540"/>
                <a:gd name="connsiteY1058" fmla="*/ 308080 h 698839"/>
                <a:gd name="connsiteX1059" fmla="*/ 240240 w 756540"/>
                <a:gd name="connsiteY1059" fmla="*/ 305928 h 698839"/>
                <a:gd name="connsiteX1060" fmla="*/ 248310 w 756540"/>
                <a:gd name="connsiteY1060" fmla="*/ 305121 h 698839"/>
                <a:gd name="connsiteX1061" fmla="*/ 227864 w 756540"/>
                <a:gd name="connsiteY1061" fmla="*/ 323953 h 698839"/>
                <a:gd name="connsiteX1062" fmla="*/ 206880 w 756540"/>
                <a:gd name="connsiteY1062" fmla="*/ 320455 h 698839"/>
                <a:gd name="connsiteX1063" fmla="*/ 203921 w 756540"/>
                <a:gd name="connsiteY1063" fmla="*/ 301355 h 698839"/>
                <a:gd name="connsiteX1064" fmla="*/ 221139 w 756540"/>
                <a:gd name="connsiteY1064" fmla="*/ 302700 h 698839"/>
                <a:gd name="connsiteX1065" fmla="*/ 218718 w 756540"/>
                <a:gd name="connsiteY1065" fmla="*/ 305390 h 698839"/>
                <a:gd name="connsiteX1066" fmla="*/ 212530 w 756540"/>
                <a:gd name="connsiteY1066" fmla="*/ 307542 h 698839"/>
                <a:gd name="connsiteX1067" fmla="*/ 208764 w 756540"/>
                <a:gd name="connsiteY1067" fmla="*/ 312385 h 698839"/>
                <a:gd name="connsiteX1068" fmla="*/ 209840 w 756540"/>
                <a:gd name="connsiteY1068" fmla="*/ 315075 h 698839"/>
                <a:gd name="connsiteX1069" fmla="*/ 211992 w 756540"/>
                <a:gd name="connsiteY1069" fmla="*/ 315075 h 698839"/>
                <a:gd name="connsiteX1070" fmla="*/ 188587 w 756540"/>
                <a:gd name="connsiteY1070" fmla="*/ 302969 h 698839"/>
                <a:gd name="connsiteX1071" fmla="*/ 175673 w 756540"/>
                <a:gd name="connsiteY1071" fmla="*/ 340094 h 698839"/>
                <a:gd name="connsiteX1072" fmla="*/ 176750 w 756540"/>
                <a:gd name="connsiteY1072" fmla="*/ 359733 h 698839"/>
                <a:gd name="connsiteX1073" fmla="*/ 182130 w 756540"/>
                <a:gd name="connsiteY1073" fmla="*/ 369149 h 698839"/>
                <a:gd name="connsiteX1074" fmla="*/ 193160 w 756540"/>
                <a:gd name="connsiteY1074" fmla="*/ 379910 h 698839"/>
                <a:gd name="connsiteX1075" fmla="*/ 202576 w 756540"/>
                <a:gd name="connsiteY1075" fmla="*/ 394975 h 698839"/>
                <a:gd name="connsiteX1076" fmla="*/ 204997 w 756540"/>
                <a:gd name="connsiteY1076" fmla="*/ 398204 h 698839"/>
                <a:gd name="connsiteX1077" fmla="*/ 215220 w 756540"/>
                <a:gd name="connsiteY1077" fmla="*/ 410848 h 698839"/>
                <a:gd name="connsiteX1078" fmla="*/ 232707 w 756540"/>
                <a:gd name="connsiteY1078" fmla="*/ 437481 h 698839"/>
                <a:gd name="connsiteX1079" fmla="*/ 244544 w 756540"/>
                <a:gd name="connsiteY1079" fmla="*/ 450933 h 698839"/>
                <a:gd name="connsiteX1080" fmla="*/ 303191 w 756540"/>
                <a:gd name="connsiteY1080" fmla="*/ 472724 h 698839"/>
                <a:gd name="connsiteX1081" fmla="*/ 311262 w 756540"/>
                <a:gd name="connsiteY1081" fmla="*/ 472186 h 698839"/>
                <a:gd name="connsiteX1082" fmla="*/ 346505 w 756540"/>
                <a:gd name="connsiteY1082" fmla="*/ 470841 h 698839"/>
                <a:gd name="connsiteX1083" fmla="*/ 354037 w 756540"/>
                <a:gd name="connsiteY1083" fmla="*/ 471648 h 698839"/>
                <a:gd name="connsiteX1084" fmla="*/ 349733 w 756540"/>
                <a:gd name="connsiteY1084" fmla="*/ 473531 h 698839"/>
                <a:gd name="connsiteX1085" fmla="*/ 303191 w 756540"/>
                <a:gd name="connsiteY1085" fmla="*/ 478373 h 698839"/>
                <a:gd name="connsiteX1086" fmla="*/ 266604 w 756540"/>
                <a:gd name="connsiteY1086" fmla="*/ 471379 h 698839"/>
                <a:gd name="connsiteX1087" fmla="*/ 228671 w 756540"/>
                <a:gd name="connsiteY1087" fmla="*/ 452278 h 698839"/>
                <a:gd name="connsiteX1088" fmla="*/ 215220 w 756540"/>
                <a:gd name="connsiteY1088" fmla="*/ 444476 h 698839"/>
                <a:gd name="connsiteX1089" fmla="*/ 203114 w 756540"/>
                <a:gd name="connsiteY1089" fmla="*/ 430756 h 698839"/>
                <a:gd name="connsiteX1090" fmla="*/ 196926 w 756540"/>
                <a:gd name="connsiteY1090" fmla="*/ 419188 h 698839"/>
                <a:gd name="connsiteX1091" fmla="*/ 184013 w 756540"/>
                <a:gd name="connsiteY1091" fmla="*/ 394706 h 698839"/>
                <a:gd name="connsiteX1092" fmla="*/ 178364 w 756540"/>
                <a:gd name="connsiteY1092" fmla="*/ 385829 h 698839"/>
                <a:gd name="connsiteX1093" fmla="*/ 163836 w 756540"/>
                <a:gd name="connsiteY1093" fmla="*/ 365114 h 698839"/>
                <a:gd name="connsiteX1094" fmla="*/ 159532 w 756540"/>
                <a:gd name="connsiteY1094" fmla="*/ 343861 h 698839"/>
                <a:gd name="connsiteX1095" fmla="*/ 161953 w 756540"/>
                <a:gd name="connsiteY1095" fmla="*/ 322608 h 698839"/>
                <a:gd name="connsiteX1096" fmla="*/ 173252 w 756540"/>
                <a:gd name="connsiteY1096" fmla="*/ 298664 h 698839"/>
                <a:gd name="connsiteX1097" fmla="*/ 191277 w 756540"/>
                <a:gd name="connsiteY1097" fmla="*/ 275259 h 698839"/>
                <a:gd name="connsiteX1098" fmla="*/ 195850 w 756540"/>
                <a:gd name="connsiteY1098" fmla="*/ 270955 h 698839"/>
                <a:gd name="connsiteX1099" fmla="*/ 202576 w 756540"/>
                <a:gd name="connsiteY1099" fmla="*/ 262346 h 698839"/>
                <a:gd name="connsiteX1100" fmla="*/ 210109 w 756540"/>
                <a:gd name="connsiteY1100" fmla="*/ 251316 h 698839"/>
                <a:gd name="connsiteX1101" fmla="*/ 211992 w 756540"/>
                <a:gd name="connsiteY1101" fmla="*/ 249971 h 698839"/>
                <a:gd name="connsiteX1102" fmla="*/ 241047 w 756540"/>
                <a:gd name="connsiteY1102" fmla="*/ 235712 h 698839"/>
                <a:gd name="connsiteX1103" fmla="*/ 270639 w 756540"/>
                <a:gd name="connsiteY1103" fmla="*/ 223875 h 698839"/>
                <a:gd name="connsiteX1104" fmla="*/ 305075 w 756540"/>
                <a:gd name="connsiteY1104" fmla="*/ 210962 h 698839"/>
                <a:gd name="connsiteX1105" fmla="*/ 344890 w 756540"/>
                <a:gd name="connsiteY1105" fmla="*/ 209348 h 698839"/>
                <a:gd name="connsiteX1106" fmla="*/ 370179 w 756540"/>
                <a:gd name="connsiteY1106" fmla="*/ 215805 h 698839"/>
                <a:gd name="connsiteX1107" fmla="*/ 427481 w 756540"/>
                <a:gd name="connsiteY1107" fmla="*/ 240017 h 698839"/>
                <a:gd name="connsiteX1108" fmla="*/ 460571 w 756540"/>
                <a:gd name="connsiteY1108" fmla="*/ 274990 h 698839"/>
                <a:gd name="connsiteX1109" fmla="*/ 462993 w 756540"/>
                <a:gd name="connsiteY1109" fmla="*/ 287634 h 698839"/>
                <a:gd name="connsiteX1110" fmla="*/ 466759 w 756540"/>
                <a:gd name="connsiteY1110" fmla="*/ 297050 h 698839"/>
                <a:gd name="connsiteX1111" fmla="*/ 481555 w 756540"/>
                <a:gd name="connsiteY1111" fmla="*/ 313461 h 698839"/>
                <a:gd name="connsiteX1112" fmla="*/ 485322 w 756540"/>
                <a:gd name="connsiteY1112" fmla="*/ 321532 h 698839"/>
                <a:gd name="connsiteX1113" fmla="*/ 484783 w 756540"/>
                <a:gd name="connsiteY1113" fmla="*/ 326374 h 698839"/>
                <a:gd name="connsiteX1114" fmla="*/ 465683 w 756540"/>
                <a:gd name="connsiteY1114" fmla="*/ 308887 h 698839"/>
                <a:gd name="connsiteX1115" fmla="*/ 443892 w 756540"/>
                <a:gd name="connsiteY1115" fmla="*/ 285482 h 698839"/>
                <a:gd name="connsiteX1116" fmla="*/ 424253 w 756540"/>
                <a:gd name="connsiteY1116" fmla="*/ 270955 h 698839"/>
                <a:gd name="connsiteX1117" fmla="*/ 402193 w 756540"/>
                <a:gd name="connsiteY1117" fmla="*/ 254006 h 698839"/>
                <a:gd name="connsiteX1118" fmla="*/ 396005 w 756540"/>
                <a:gd name="connsiteY1118" fmla="*/ 247281 h 698839"/>
                <a:gd name="connsiteX1119" fmla="*/ 391970 w 756540"/>
                <a:gd name="connsiteY1119" fmla="*/ 243245 h 698839"/>
                <a:gd name="connsiteX1120" fmla="*/ 367758 w 756540"/>
                <a:gd name="connsiteY1120" fmla="*/ 231408 h 698839"/>
                <a:gd name="connsiteX1121" fmla="*/ 348926 w 756540"/>
                <a:gd name="connsiteY1121" fmla="*/ 226297 h 698839"/>
                <a:gd name="connsiteX1122" fmla="*/ 344083 w 756540"/>
                <a:gd name="connsiteY1122" fmla="*/ 224951 h 698839"/>
                <a:gd name="connsiteX1123" fmla="*/ 315567 w 756540"/>
                <a:gd name="connsiteY1123" fmla="*/ 226835 h 698839"/>
                <a:gd name="connsiteX1124" fmla="*/ 295390 w 756540"/>
                <a:gd name="connsiteY1124" fmla="*/ 234905 h 698839"/>
                <a:gd name="connsiteX1125" fmla="*/ 293238 w 756540"/>
                <a:gd name="connsiteY1125" fmla="*/ 236250 h 698839"/>
                <a:gd name="connsiteX1126" fmla="*/ 276020 w 756540"/>
                <a:gd name="connsiteY1126" fmla="*/ 243245 h 698839"/>
                <a:gd name="connsiteX1127" fmla="*/ 270370 w 756540"/>
                <a:gd name="connsiteY1127" fmla="*/ 243514 h 698839"/>
                <a:gd name="connsiteX1128" fmla="*/ 260685 w 756540"/>
                <a:gd name="connsiteY1128" fmla="*/ 241900 h 698839"/>
                <a:gd name="connsiteX1129" fmla="*/ 235935 w 756540"/>
                <a:gd name="connsiteY1129" fmla="*/ 245128 h 698839"/>
                <a:gd name="connsiteX1130" fmla="*/ 221408 w 756540"/>
                <a:gd name="connsiteY1130" fmla="*/ 257773 h 698839"/>
                <a:gd name="connsiteX1131" fmla="*/ 218987 w 756540"/>
                <a:gd name="connsiteY1131" fmla="*/ 262077 h 698839"/>
                <a:gd name="connsiteX1132" fmla="*/ 210647 w 756540"/>
                <a:gd name="connsiteY1132" fmla="*/ 271762 h 698839"/>
                <a:gd name="connsiteX1133" fmla="*/ 197465 w 756540"/>
                <a:gd name="connsiteY1133" fmla="*/ 286289 h 698839"/>
                <a:gd name="connsiteX1134" fmla="*/ 193967 w 756540"/>
                <a:gd name="connsiteY1134" fmla="*/ 293553 h 698839"/>
                <a:gd name="connsiteX1135" fmla="*/ 188587 w 756540"/>
                <a:gd name="connsiteY1135" fmla="*/ 302969 h 698839"/>
                <a:gd name="connsiteX1136" fmla="*/ 236473 w 756540"/>
                <a:gd name="connsiteY1136" fmla="*/ 369687 h 698839"/>
                <a:gd name="connsiteX1137" fmla="*/ 283822 w 756540"/>
                <a:gd name="connsiteY1137" fmla="*/ 425913 h 698839"/>
                <a:gd name="connsiteX1138" fmla="*/ 341393 w 756540"/>
                <a:gd name="connsiteY1138" fmla="*/ 458734 h 698839"/>
                <a:gd name="connsiteX1139" fmla="*/ 361032 w 756540"/>
                <a:gd name="connsiteY1139" fmla="*/ 462501 h 698839"/>
                <a:gd name="connsiteX1140" fmla="*/ 359956 w 756540"/>
                <a:gd name="connsiteY1140" fmla="*/ 463039 h 698839"/>
                <a:gd name="connsiteX1141" fmla="*/ 307765 w 756540"/>
                <a:gd name="connsiteY1141" fmla="*/ 462232 h 698839"/>
                <a:gd name="connsiteX1142" fmla="*/ 288126 w 756540"/>
                <a:gd name="connsiteY1142" fmla="*/ 454161 h 698839"/>
                <a:gd name="connsiteX1143" fmla="*/ 260955 w 756540"/>
                <a:gd name="connsiteY1143" fmla="*/ 434791 h 698839"/>
                <a:gd name="connsiteX1144" fmla="*/ 245889 w 756540"/>
                <a:gd name="connsiteY1144" fmla="*/ 422416 h 698839"/>
                <a:gd name="connsiteX1145" fmla="*/ 230824 w 756540"/>
                <a:gd name="connsiteY1145" fmla="*/ 396859 h 698839"/>
                <a:gd name="connsiteX1146" fmla="*/ 230286 w 756540"/>
                <a:gd name="connsiteY1146" fmla="*/ 388788 h 698839"/>
                <a:gd name="connsiteX1147" fmla="*/ 229748 w 756540"/>
                <a:gd name="connsiteY1147" fmla="*/ 373184 h 698839"/>
                <a:gd name="connsiteX1148" fmla="*/ 215220 w 756540"/>
                <a:gd name="connsiteY1148" fmla="*/ 346820 h 698839"/>
                <a:gd name="connsiteX1149" fmla="*/ 202038 w 756540"/>
                <a:gd name="connsiteY1149" fmla="*/ 337404 h 698839"/>
                <a:gd name="connsiteX1150" fmla="*/ 197195 w 756540"/>
                <a:gd name="connsiteY1150" fmla="*/ 331754 h 698839"/>
                <a:gd name="connsiteX1151" fmla="*/ 200155 w 756540"/>
                <a:gd name="connsiteY1151" fmla="*/ 331216 h 698839"/>
                <a:gd name="connsiteX1152" fmla="*/ 214682 w 756540"/>
                <a:gd name="connsiteY1152" fmla="*/ 341170 h 698839"/>
                <a:gd name="connsiteX1153" fmla="*/ 236473 w 756540"/>
                <a:gd name="connsiteY1153" fmla="*/ 369687 h 698839"/>
                <a:gd name="connsiteX1154" fmla="*/ 231093 w 756540"/>
                <a:gd name="connsiteY1154" fmla="*/ 350855 h 698839"/>
                <a:gd name="connsiteX1155" fmla="*/ 235128 w 756540"/>
                <a:gd name="connsiteY1155" fmla="*/ 354622 h 698839"/>
                <a:gd name="connsiteX1156" fmla="*/ 238356 w 756540"/>
                <a:gd name="connsiteY1156" fmla="*/ 363499 h 698839"/>
                <a:gd name="connsiteX1157" fmla="*/ 229209 w 756540"/>
                <a:gd name="connsiteY1157" fmla="*/ 351662 h 698839"/>
                <a:gd name="connsiteX1158" fmla="*/ 231093 w 756540"/>
                <a:gd name="connsiteY1158" fmla="*/ 350855 h 698839"/>
                <a:gd name="connsiteX1159" fmla="*/ 245620 w 756540"/>
                <a:gd name="connsiteY1159" fmla="*/ 373184 h 698839"/>
                <a:gd name="connsiteX1160" fmla="*/ 250194 w 756540"/>
                <a:gd name="connsiteY1160" fmla="*/ 376413 h 698839"/>
                <a:gd name="connsiteX1161" fmla="*/ 257995 w 756540"/>
                <a:gd name="connsiteY1161" fmla="*/ 383407 h 698839"/>
                <a:gd name="connsiteX1162" fmla="*/ 265528 w 756540"/>
                <a:gd name="connsiteY1162" fmla="*/ 394706 h 698839"/>
                <a:gd name="connsiteX1163" fmla="*/ 271177 w 756540"/>
                <a:gd name="connsiteY1163" fmla="*/ 406274 h 698839"/>
                <a:gd name="connsiteX1164" fmla="*/ 265528 w 756540"/>
                <a:gd name="connsiteY1164" fmla="*/ 401163 h 698839"/>
                <a:gd name="connsiteX1165" fmla="*/ 259878 w 756540"/>
                <a:gd name="connsiteY1165" fmla="*/ 394168 h 698839"/>
                <a:gd name="connsiteX1166" fmla="*/ 254498 w 756540"/>
                <a:gd name="connsiteY1166" fmla="*/ 387981 h 698839"/>
                <a:gd name="connsiteX1167" fmla="*/ 249117 w 756540"/>
                <a:gd name="connsiteY1167" fmla="*/ 380986 h 698839"/>
                <a:gd name="connsiteX1168" fmla="*/ 245620 w 756540"/>
                <a:gd name="connsiteY1168" fmla="*/ 373184 h 698839"/>
                <a:gd name="connsiteX1169" fmla="*/ 279248 w 756540"/>
                <a:gd name="connsiteY1169" fmla="*/ 552893 h 698839"/>
                <a:gd name="connsiteX1170" fmla="*/ 306958 w 756540"/>
                <a:gd name="connsiteY1170" fmla="*/ 553700 h 698839"/>
                <a:gd name="connsiteX1171" fmla="*/ 323099 w 756540"/>
                <a:gd name="connsiteY1171" fmla="*/ 550472 h 698839"/>
                <a:gd name="connsiteX1172" fmla="*/ 343007 w 756540"/>
                <a:gd name="connsiteY1172" fmla="*/ 545360 h 698839"/>
                <a:gd name="connsiteX1173" fmla="*/ 383092 w 756540"/>
                <a:gd name="connsiteY1173" fmla="*/ 531640 h 698839"/>
                <a:gd name="connsiteX1174" fmla="*/ 397888 w 756540"/>
                <a:gd name="connsiteY1174" fmla="*/ 527067 h 698839"/>
                <a:gd name="connsiteX1175" fmla="*/ 401924 w 756540"/>
                <a:gd name="connsiteY1175" fmla="*/ 526529 h 698839"/>
                <a:gd name="connsiteX1176" fmla="*/ 398695 w 756540"/>
                <a:gd name="connsiteY1176" fmla="*/ 532985 h 698839"/>
                <a:gd name="connsiteX1177" fmla="*/ 386051 w 756540"/>
                <a:gd name="connsiteY1177" fmla="*/ 536483 h 698839"/>
                <a:gd name="connsiteX1178" fmla="*/ 365605 w 756540"/>
                <a:gd name="connsiteY1178" fmla="*/ 544553 h 698839"/>
                <a:gd name="connsiteX1179" fmla="*/ 328480 w 756540"/>
                <a:gd name="connsiteY1179" fmla="*/ 557198 h 698839"/>
                <a:gd name="connsiteX1180" fmla="*/ 264183 w 756540"/>
                <a:gd name="connsiteY1180" fmla="*/ 557198 h 698839"/>
                <a:gd name="connsiteX1181" fmla="*/ 203114 w 756540"/>
                <a:gd name="connsiteY1181" fmla="*/ 534599 h 698839"/>
                <a:gd name="connsiteX1182" fmla="*/ 168948 w 756540"/>
                <a:gd name="connsiteY1182" fmla="*/ 509311 h 698839"/>
                <a:gd name="connsiteX1183" fmla="*/ 142314 w 756540"/>
                <a:gd name="connsiteY1183" fmla="*/ 473531 h 698839"/>
                <a:gd name="connsiteX1184" fmla="*/ 139893 w 756540"/>
                <a:gd name="connsiteY1184" fmla="*/ 454161 h 698839"/>
                <a:gd name="connsiteX1185" fmla="*/ 154690 w 756540"/>
                <a:gd name="connsiteY1185" fmla="*/ 454430 h 698839"/>
                <a:gd name="connsiteX1186" fmla="*/ 151461 w 756540"/>
                <a:gd name="connsiteY1186" fmla="*/ 456582 h 698839"/>
                <a:gd name="connsiteX1187" fmla="*/ 147695 w 756540"/>
                <a:gd name="connsiteY1187" fmla="*/ 465191 h 698839"/>
                <a:gd name="connsiteX1188" fmla="*/ 150923 w 756540"/>
                <a:gd name="connsiteY1188" fmla="*/ 478642 h 698839"/>
                <a:gd name="connsiteX1189" fmla="*/ 161146 w 756540"/>
                <a:gd name="connsiteY1189" fmla="*/ 487251 h 698839"/>
                <a:gd name="connsiteX1190" fmla="*/ 169486 w 756540"/>
                <a:gd name="connsiteY1190" fmla="*/ 493170 h 698839"/>
                <a:gd name="connsiteX1191" fmla="*/ 174059 w 756540"/>
                <a:gd name="connsiteY1191" fmla="*/ 500971 h 698839"/>
                <a:gd name="connsiteX1192" fmla="*/ 209302 w 756540"/>
                <a:gd name="connsiteY1192" fmla="*/ 533523 h 698839"/>
                <a:gd name="connsiteX1193" fmla="*/ 240240 w 756540"/>
                <a:gd name="connsiteY1193" fmla="*/ 544015 h 698839"/>
                <a:gd name="connsiteX1194" fmla="*/ 279248 w 756540"/>
                <a:gd name="connsiteY1194" fmla="*/ 552893 h 698839"/>
                <a:gd name="connsiteX1195" fmla="*/ 129939 w 756540"/>
                <a:gd name="connsiteY1195" fmla="*/ 531371 h 698839"/>
                <a:gd name="connsiteX1196" fmla="*/ 105458 w 756540"/>
                <a:gd name="connsiteY1196" fmla="*/ 501778 h 698839"/>
                <a:gd name="connsiteX1197" fmla="*/ 100077 w 756540"/>
                <a:gd name="connsiteY1197" fmla="*/ 483754 h 698839"/>
                <a:gd name="connsiteX1198" fmla="*/ 98463 w 756540"/>
                <a:gd name="connsiteY1198" fmla="*/ 475683 h 698839"/>
                <a:gd name="connsiteX1199" fmla="*/ 101692 w 756540"/>
                <a:gd name="connsiteY1199" fmla="*/ 476759 h 698839"/>
                <a:gd name="connsiteX1200" fmla="*/ 119178 w 756540"/>
                <a:gd name="connsiteY1200" fmla="*/ 496129 h 698839"/>
                <a:gd name="connsiteX1201" fmla="*/ 128594 w 756540"/>
                <a:gd name="connsiteY1201" fmla="*/ 510387 h 698839"/>
                <a:gd name="connsiteX1202" fmla="*/ 132360 w 756540"/>
                <a:gd name="connsiteY1202" fmla="*/ 516844 h 698839"/>
                <a:gd name="connsiteX1203" fmla="*/ 144736 w 756540"/>
                <a:gd name="connsiteY1203" fmla="*/ 537021 h 698839"/>
                <a:gd name="connsiteX1204" fmla="*/ 146350 w 756540"/>
                <a:gd name="connsiteY1204" fmla="*/ 539980 h 698839"/>
                <a:gd name="connsiteX1205" fmla="*/ 129939 w 756540"/>
                <a:gd name="connsiteY1205" fmla="*/ 531371 h 698839"/>
                <a:gd name="connsiteX1206" fmla="*/ 122407 w 756540"/>
                <a:gd name="connsiteY1206" fmla="*/ 531640 h 698839"/>
                <a:gd name="connsiteX1207" fmla="*/ 117026 w 756540"/>
                <a:gd name="connsiteY1207" fmla="*/ 528681 h 698839"/>
                <a:gd name="connsiteX1208" fmla="*/ 97118 w 756540"/>
                <a:gd name="connsiteY1208" fmla="*/ 503931 h 698839"/>
                <a:gd name="connsiteX1209" fmla="*/ 93621 w 756540"/>
                <a:gd name="connsiteY1209" fmla="*/ 493977 h 698839"/>
                <a:gd name="connsiteX1210" fmla="*/ 88778 w 756540"/>
                <a:gd name="connsiteY1210" fmla="*/ 473531 h 698839"/>
                <a:gd name="connsiteX1211" fmla="*/ 94428 w 756540"/>
                <a:gd name="connsiteY1211" fmla="*/ 480256 h 698839"/>
                <a:gd name="connsiteX1212" fmla="*/ 98463 w 756540"/>
                <a:gd name="connsiteY1212" fmla="*/ 496129 h 698839"/>
                <a:gd name="connsiteX1213" fmla="*/ 101961 w 756540"/>
                <a:gd name="connsiteY1213" fmla="*/ 504469 h 698839"/>
                <a:gd name="connsiteX1214" fmla="*/ 115143 w 756540"/>
                <a:gd name="connsiteY1214" fmla="*/ 522224 h 698839"/>
                <a:gd name="connsiteX1215" fmla="*/ 122407 w 756540"/>
                <a:gd name="connsiteY1215" fmla="*/ 531640 h 698839"/>
                <a:gd name="connsiteX1216" fmla="*/ 150385 w 756540"/>
                <a:gd name="connsiteY1216" fmla="*/ 536752 h 698839"/>
                <a:gd name="connsiteX1217" fmla="*/ 136127 w 756540"/>
                <a:gd name="connsiteY1217" fmla="*/ 514961 h 698839"/>
                <a:gd name="connsiteX1218" fmla="*/ 127249 w 756540"/>
                <a:gd name="connsiteY1218" fmla="*/ 499357 h 698839"/>
                <a:gd name="connsiteX1219" fmla="*/ 118102 w 756540"/>
                <a:gd name="connsiteY1219" fmla="*/ 485906 h 698839"/>
                <a:gd name="connsiteX1220" fmla="*/ 113260 w 756540"/>
                <a:gd name="connsiteY1220" fmla="*/ 480256 h 698839"/>
                <a:gd name="connsiteX1221" fmla="*/ 100884 w 756540"/>
                <a:gd name="connsiteY1221" fmla="*/ 469495 h 698839"/>
                <a:gd name="connsiteX1222" fmla="*/ 83129 w 756540"/>
                <a:gd name="connsiteY1222" fmla="*/ 448242 h 698839"/>
                <a:gd name="connsiteX1223" fmla="*/ 80439 w 756540"/>
                <a:gd name="connsiteY1223" fmla="*/ 430218 h 698839"/>
                <a:gd name="connsiteX1224" fmla="*/ 83398 w 756540"/>
                <a:gd name="connsiteY1224" fmla="*/ 418381 h 698839"/>
                <a:gd name="connsiteX1225" fmla="*/ 78017 w 756540"/>
                <a:gd name="connsiteY1225" fmla="*/ 393899 h 698839"/>
                <a:gd name="connsiteX1226" fmla="*/ 65911 w 756540"/>
                <a:gd name="connsiteY1226" fmla="*/ 378565 h 698839"/>
                <a:gd name="connsiteX1227" fmla="*/ 55419 w 756540"/>
                <a:gd name="connsiteY1227" fmla="*/ 360271 h 698839"/>
                <a:gd name="connsiteX1228" fmla="*/ 54612 w 756540"/>
                <a:gd name="connsiteY1228" fmla="*/ 346013 h 698839"/>
                <a:gd name="connsiteX1229" fmla="*/ 55688 w 756540"/>
                <a:gd name="connsiteY1229" fmla="*/ 342784 h 698839"/>
                <a:gd name="connsiteX1230" fmla="*/ 66987 w 756540"/>
                <a:gd name="connsiteY1230" fmla="*/ 331216 h 698839"/>
                <a:gd name="connsiteX1231" fmla="*/ 75327 w 756540"/>
                <a:gd name="connsiteY1231" fmla="*/ 326105 h 698839"/>
                <a:gd name="connsiteX1232" fmla="*/ 78286 w 756540"/>
                <a:gd name="connsiteY1232" fmla="*/ 313192 h 698839"/>
                <a:gd name="connsiteX1233" fmla="*/ 71561 w 756540"/>
                <a:gd name="connsiteY1233" fmla="*/ 297319 h 698839"/>
                <a:gd name="connsiteX1234" fmla="*/ 68063 w 756540"/>
                <a:gd name="connsiteY1234" fmla="*/ 265843 h 698839"/>
                <a:gd name="connsiteX1235" fmla="*/ 74789 w 756540"/>
                <a:gd name="connsiteY1235" fmla="*/ 251854 h 698839"/>
                <a:gd name="connsiteX1236" fmla="*/ 77479 w 756540"/>
                <a:gd name="connsiteY1236" fmla="*/ 249971 h 698839"/>
                <a:gd name="connsiteX1237" fmla="*/ 76672 w 756540"/>
                <a:gd name="connsiteY1237" fmla="*/ 254544 h 698839"/>
                <a:gd name="connsiteX1238" fmla="*/ 73175 w 756540"/>
                <a:gd name="connsiteY1238" fmla="*/ 263691 h 698839"/>
                <a:gd name="connsiteX1239" fmla="*/ 74251 w 756540"/>
                <a:gd name="connsiteY1239" fmla="*/ 291401 h 698839"/>
                <a:gd name="connsiteX1240" fmla="*/ 78017 w 756540"/>
                <a:gd name="connsiteY1240" fmla="*/ 298664 h 698839"/>
                <a:gd name="connsiteX1241" fmla="*/ 81784 w 756540"/>
                <a:gd name="connsiteY1241" fmla="*/ 310232 h 698839"/>
                <a:gd name="connsiteX1242" fmla="*/ 75596 w 756540"/>
                <a:gd name="connsiteY1242" fmla="*/ 331216 h 698839"/>
                <a:gd name="connsiteX1243" fmla="*/ 67794 w 756540"/>
                <a:gd name="connsiteY1243" fmla="*/ 342515 h 698839"/>
                <a:gd name="connsiteX1244" fmla="*/ 76134 w 756540"/>
                <a:gd name="connsiteY1244" fmla="*/ 377220 h 698839"/>
                <a:gd name="connsiteX1245" fmla="*/ 80977 w 756540"/>
                <a:gd name="connsiteY1245" fmla="*/ 381524 h 698839"/>
                <a:gd name="connsiteX1246" fmla="*/ 92814 w 756540"/>
                <a:gd name="connsiteY1246" fmla="*/ 404122 h 698839"/>
                <a:gd name="connsiteX1247" fmla="*/ 89854 w 756540"/>
                <a:gd name="connsiteY1247" fmla="*/ 418112 h 698839"/>
                <a:gd name="connsiteX1248" fmla="*/ 88240 w 756540"/>
                <a:gd name="connsiteY1248" fmla="*/ 434253 h 698839"/>
                <a:gd name="connsiteX1249" fmla="*/ 103575 w 756540"/>
                <a:gd name="connsiteY1249" fmla="*/ 457120 h 698839"/>
                <a:gd name="connsiteX1250" fmla="*/ 112453 w 756540"/>
                <a:gd name="connsiteY1250" fmla="*/ 464115 h 698839"/>
                <a:gd name="connsiteX1251" fmla="*/ 126173 w 756540"/>
                <a:gd name="connsiteY1251" fmla="*/ 476759 h 698839"/>
                <a:gd name="connsiteX1252" fmla="*/ 134244 w 756540"/>
                <a:gd name="connsiteY1252" fmla="*/ 493439 h 698839"/>
                <a:gd name="connsiteX1253" fmla="*/ 138817 w 756540"/>
                <a:gd name="connsiteY1253" fmla="*/ 513346 h 698839"/>
                <a:gd name="connsiteX1254" fmla="*/ 144198 w 756540"/>
                <a:gd name="connsiteY1254" fmla="*/ 521148 h 698839"/>
                <a:gd name="connsiteX1255" fmla="*/ 179171 w 756540"/>
                <a:gd name="connsiteY1255" fmla="*/ 545360 h 698839"/>
                <a:gd name="connsiteX1256" fmla="*/ 187511 w 756540"/>
                <a:gd name="connsiteY1256" fmla="*/ 550472 h 698839"/>
                <a:gd name="connsiteX1257" fmla="*/ 190470 w 756540"/>
                <a:gd name="connsiteY1257" fmla="*/ 553431 h 698839"/>
                <a:gd name="connsiteX1258" fmla="*/ 182399 w 756540"/>
                <a:gd name="connsiteY1258" fmla="*/ 554507 h 698839"/>
                <a:gd name="connsiteX1259" fmla="*/ 150385 w 756540"/>
                <a:gd name="connsiteY1259" fmla="*/ 536752 h 698839"/>
                <a:gd name="connsiteX1260" fmla="*/ 72099 w 756540"/>
                <a:gd name="connsiteY1260" fmla="*/ 450395 h 698839"/>
                <a:gd name="connsiteX1261" fmla="*/ 68870 w 756540"/>
                <a:gd name="connsiteY1261" fmla="*/ 449319 h 698839"/>
                <a:gd name="connsiteX1262" fmla="*/ 66449 w 756540"/>
                <a:gd name="connsiteY1262" fmla="*/ 444207 h 698839"/>
                <a:gd name="connsiteX1263" fmla="*/ 64566 w 756540"/>
                <a:gd name="connsiteY1263" fmla="*/ 424837 h 698839"/>
                <a:gd name="connsiteX1264" fmla="*/ 72099 w 756540"/>
                <a:gd name="connsiteY1264" fmla="*/ 450395 h 698839"/>
                <a:gd name="connsiteX1265" fmla="*/ 66987 w 756540"/>
                <a:gd name="connsiteY1265" fmla="*/ 412462 h 698839"/>
                <a:gd name="connsiteX1266" fmla="*/ 58647 w 756540"/>
                <a:gd name="connsiteY1266" fmla="*/ 395782 h 698839"/>
                <a:gd name="connsiteX1267" fmla="*/ 46810 w 756540"/>
                <a:gd name="connsiteY1267" fmla="*/ 370763 h 698839"/>
                <a:gd name="connsiteX1268" fmla="*/ 46003 w 756540"/>
                <a:gd name="connsiteY1268" fmla="*/ 357850 h 698839"/>
                <a:gd name="connsiteX1269" fmla="*/ 46810 w 756540"/>
                <a:gd name="connsiteY1269" fmla="*/ 343323 h 698839"/>
                <a:gd name="connsiteX1270" fmla="*/ 49770 w 756540"/>
                <a:gd name="connsiteY1270" fmla="*/ 307542 h 698839"/>
                <a:gd name="connsiteX1271" fmla="*/ 57571 w 756540"/>
                <a:gd name="connsiteY1271" fmla="*/ 280640 h 698839"/>
                <a:gd name="connsiteX1272" fmla="*/ 60531 w 756540"/>
                <a:gd name="connsiteY1272" fmla="*/ 283599 h 698839"/>
                <a:gd name="connsiteX1273" fmla="*/ 67256 w 756540"/>
                <a:gd name="connsiteY1273" fmla="*/ 300278 h 698839"/>
                <a:gd name="connsiteX1274" fmla="*/ 72099 w 756540"/>
                <a:gd name="connsiteY1274" fmla="*/ 311578 h 698839"/>
                <a:gd name="connsiteX1275" fmla="*/ 65911 w 756540"/>
                <a:gd name="connsiteY1275" fmla="*/ 325298 h 698839"/>
                <a:gd name="connsiteX1276" fmla="*/ 61338 w 756540"/>
                <a:gd name="connsiteY1276" fmla="*/ 326912 h 698839"/>
                <a:gd name="connsiteX1277" fmla="*/ 51922 w 756540"/>
                <a:gd name="connsiteY1277" fmla="*/ 336328 h 698839"/>
                <a:gd name="connsiteX1278" fmla="*/ 48694 w 756540"/>
                <a:gd name="connsiteY1278" fmla="*/ 346551 h 698839"/>
                <a:gd name="connsiteX1279" fmla="*/ 48963 w 756540"/>
                <a:gd name="connsiteY1279" fmla="*/ 356236 h 698839"/>
                <a:gd name="connsiteX1280" fmla="*/ 63759 w 756540"/>
                <a:gd name="connsiteY1280" fmla="*/ 384214 h 698839"/>
                <a:gd name="connsiteX1281" fmla="*/ 76134 w 756540"/>
                <a:gd name="connsiteY1281" fmla="*/ 400356 h 698839"/>
                <a:gd name="connsiteX1282" fmla="*/ 78555 w 756540"/>
                <a:gd name="connsiteY1282" fmla="*/ 414345 h 698839"/>
                <a:gd name="connsiteX1283" fmla="*/ 73444 w 756540"/>
                <a:gd name="connsiteY1283" fmla="*/ 436943 h 698839"/>
                <a:gd name="connsiteX1284" fmla="*/ 72099 w 756540"/>
                <a:gd name="connsiteY1284" fmla="*/ 434791 h 698839"/>
                <a:gd name="connsiteX1285" fmla="*/ 66987 w 756540"/>
                <a:gd name="connsiteY1285" fmla="*/ 412462 h 698839"/>
                <a:gd name="connsiteX1286" fmla="*/ 224367 w 756540"/>
                <a:gd name="connsiteY1286" fmla="*/ 143975 h 698839"/>
                <a:gd name="connsiteX1287" fmla="*/ 249386 w 756540"/>
                <a:gd name="connsiteY1287" fmla="*/ 140477 h 698839"/>
                <a:gd name="connsiteX1288" fmla="*/ 276827 w 756540"/>
                <a:gd name="connsiteY1288" fmla="*/ 146934 h 698839"/>
                <a:gd name="connsiteX1289" fmla="*/ 284360 w 756540"/>
                <a:gd name="connsiteY1289" fmla="*/ 156350 h 698839"/>
                <a:gd name="connsiteX1290" fmla="*/ 285436 w 756540"/>
                <a:gd name="connsiteY1290" fmla="*/ 161192 h 698839"/>
                <a:gd name="connsiteX1291" fmla="*/ 294314 w 756540"/>
                <a:gd name="connsiteY1291" fmla="*/ 170070 h 698839"/>
                <a:gd name="connsiteX1292" fmla="*/ 306420 w 756540"/>
                <a:gd name="connsiteY1292" fmla="*/ 170339 h 698839"/>
                <a:gd name="connsiteX1293" fmla="*/ 334936 w 756540"/>
                <a:gd name="connsiteY1293" fmla="*/ 170070 h 698839"/>
                <a:gd name="connsiteX1294" fmla="*/ 386858 w 756540"/>
                <a:gd name="connsiteY1294" fmla="*/ 181369 h 698839"/>
                <a:gd name="connsiteX1295" fmla="*/ 411340 w 756540"/>
                <a:gd name="connsiteY1295" fmla="*/ 190785 h 698839"/>
                <a:gd name="connsiteX1296" fmla="*/ 446582 w 756540"/>
                <a:gd name="connsiteY1296" fmla="*/ 216881 h 698839"/>
                <a:gd name="connsiteX1297" fmla="*/ 449810 w 756540"/>
                <a:gd name="connsiteY1297" fmla="*/ 222530 h 698839"/>
                <a:gd name="connsiteX1298" fmla="*/ 449272 w 756540"/>
                <a:gd name="connsiteY1298" fmla="*/ 223875 h 698839"/>
                <a:gd name="connsiteX1299" fmla="*/ 447927 w 756540"/>
                <a:gd name="connsiteY1299" fmla="*/ 224144 h 698839"/>
                <a:gd name="connsiteX1300" fmla="*/ 444699 w 756540"/>
                <a:gd name="connsiteY1300" fmla="*/ 221723 h 698839"/>
                <a:gd name="connsiteX1301" fmla="*/ 416451 w 756540"/>
                <a:gd name="connsiteY1301" fmla="*/ 202622 h 698839"/>
                <a:gd name="connsiteX1302" fmla="*/ 386589 w 756540"/>
                <a:gd name="connsiteY1302" fmla="*/ 189440 h 698839"/>
                <a:gd name="connsiteX1303" fmla="*/ 343545 w 756540"/>
                <a:gd name="connsiteY1303" fmla="*/ 179755 h 698839"/>
                <a:gd name="connsiteX1304" fmla="*/ 330363 w 756540"/>
                <a:gd name="connsiteY1304" fmla="*/ 178679 h 698839"/>
                <a:gd name="connsiteX1305" fmla="*/ 300232 w 756540"/>
                <a:gd name="connsiteY1305" fmla="*/ 178948 h 698839"/>
                <a:gd name="connsiteX1306" fmla="*/ 288126 w 756540"/>
                <a:gd name="connsiteY1306" fmla="*/ 183252 h 698839"/>
                <a:gd name="connsiteX1307" fmla="*/ 285974 w 756540"/>
                <a:gd name="connsiteY1307" fmla="*/ 184598 h 698839"/>
                <a:gd name="connsiteX1308" fmla="*/ 277096 w 756540"/>
                <a:gd name="connsiteY1308" fmla="*/ 181638 h 698839"/>
                <a:gd name="connsiteX1309" fmla="*/ 271985 w 756540"/>
                <a:gd name="connsiteY1309" fmla="*/ 171415 h 698839"/>
                <a:gd name="connsiteX1310" fmla="*/ 266335 w 756540"/>
                <a:gd name="connsiteY1310" fmla="*/ 162538 h 698839"/>
                <a:gd name="connsiteX1311" fmla="*/ 248310 w 756540"/>
                <a:gd name="connsiteY1311" fmla="*/ 152315 h 698839"/>
                <a:gd name="connsiteX1312" fmla="*/ 209302 w 756540"/>
                <a:gd name="connsiteY1312" fmla="*/ 153660 h 698839"/>
                <a:gd name="connsiteX1313" fmla="*/ 169217 w 756540"/>
                <a:gd name="connsiteY1313" fmla="*/ 165228 h 698839"/>
                <a:gd name="connsiteX1314" fmla="*/ 151999 w 756540"/>
                <a:gd name="connsiteY1314" fmla="*/ 170339 h 698839"/>
                <a:gd name="connsiteX1315" fmla="*/ 140162 w 756540"/>
                <a:gd name="connsiteY1315" fmla="*/ 175989 h 698839"/>
                <a:gd name="connsiteX1316" fmla="*/ 123483 w 756540"/>
                <a:gd name="connsiteY1316" fmla="*/ 196166 h 698839"/>
                <a:gd name="connsiteX1317" fmla="*/ 110838 w 756540"/>
                <a:gd name="connsiteY1317" fmla="*/ 213921 h 698839"/>
                <a:gd name="connsiteX1318" fmla="*/ 106534 w 756540"/>
                <a:gd name="connsiteY1318" fmla="*/ 215536 h 698839"/>
                <a:gd name="connsiteX1319" fmla="*/ 99539 w 756540"/>
                <a:gd name="connsiteY1319" fmla="*/ 220109 h 698839"/>
                <a:gd name="connsiteX1320" fmla="*/ 91469 w 756540"/>
                <a:gd name="connsiteY1320" fmla="*/ 230332 h 698839"/>
                <a:gd name="connsiteX1321" fmla="*/ 95504 w 756540"/>
                <a:gd name="connsiteY1321" fmla="*/ 217150 h 698839"/>
                <a:gd name="connsiteX1322" fmla="*/ 108148 w 756540"/>
                <a:gd name="connsiteY1322" fmla="*/ 200201 h 698839"/>
                <a:gd name="connsiteX1323" fmla="*/ 113798 w 756540"/>
                <a:gd name="connsiteY1323" fmla="*/ 191323 h 698839"/>
                <a:gd name="connsiteX1324" fmla="*/ 115950 w 756540"/>
                <a:gd name="connsiteY1324" fmla="*/ 188902 h 698839"/>
                <a:gd name="connsiteX1325" fmla="*/ 150385 w 756540"/>
                <a:gd name="connsiteY1325" fmla="*/ 168994 h 698839"/>
                <a:gd name="connsiteX1326" fmla="*/ 160070 w 756540"/>
                <a:gd name="connsiteY1326" fmla="*/ 164690 h 698839"/>
                <a:gd name="connsiteX1327" fmla="*/ 194774 w 756540"/>
                <a:gd name="connsiteY1327" fmla="*/ 150162 h 698839"/>
                <a:gd name="connsiteX1328" fmla="*/ 217372 w 756540"/>
                <a:gd name="connsiteY1328" fmla="*/ 142361 h 698839"/>
                <a:gd name="connsiteX1329" fmla="*/ 224367 w 756540"/>
                <a:gd name="connsiteY1329" fmla="*/ 143975 h 698839"/>
                <a:gd name="connsiteX1330" fmla="*/ 316374 w 756540"/>
                <a:gd name="connsiteY1330" fmla="*/ 163614 h 698839"/>
                <a:gd name="connsiteX1331" fmla="*/ 304268 w 756540"/>
                <a:gd name="connsiteY1331" fmla="*/ 164690 h 698839"/>
                <a:gd name="connsiteX1332" fmla="*/ 298618 w 756540"/>
                <a:gd name="connsiteY1332" fmla="*/ 164690 h 698839"/>
                <a:gd name="connsiteX1333" fmla="*/ 290816 w 756540"/>
                <a:gd name="connsiteY1333" fmla="*/ 158502 h 698839"/>
                <a:gd name="connsiteX1334" fmla="*/ 268218 w 756540"/>
                <a:gd name="connsiteY1334" fmla="*/ 137249 h 698839"/>
                <a:gd name="connsiteX1335" fmla="*/ 242392 w 756540"/>
                <a:gd name="connsiteY1335" fmla="*/ 135635 h 698839"/>
                <a:gd name="connsiteX1336" fmla="*/ 230286 w 756540"/>
                <a:gd name="connsiteY1336" fmla="*/ 136442 h 698839"/>
                <a:gd name="connsiteX1337" fmla="*/ 234859 w 756540"/>
                <a:gd name="connsiteY1337" fmla="*/ 133483 h 698839"/>
                <a:gd name="connsiteX1338" fmla="*/ 264452 w 756540"/>
                <a:gd name="connsiteY1338" fmla="*/ 128909 h 698839"/>
                <a:gd name="connsiteX1339" fmla="*/ 299694 w 756540"/>
                <a:gd name="connsiteY1339" fmla="*/ 136711 h 698839"/>
                <a:gd name="connsiteX1340" fmla="*/ 325790 w 756540"/>
                <a:gd name="connsiteY1340" fmla="*/ 143975 h 698839"/>
                <a:gd name="connsiteX1341" fmla="*/ 360494 w 756540"/>
                <a:gd name="connsiteY1341" fmla="*/ 156619 h 698839"/>
                <a:gd name="connsiteX1342" fmla="*/ 408649 w 756540"/>
                <a:gd name="connsiteY1342" fmla="*/ 174913 h 698839"/>
                <a:gd name="connsiteX1343" fmla="*/ 442816 w 756540"/>
                <a:gd name="connsiteY1343" fmla="*/ 192399 h 698839"/>
                <a:gd name="connsiteX1344" fmla="*/ 452500 w 756540"/>
                <a:gd name="connsiteY1344" fmla="*/ 214728 h 698839"/>
                <a:gd name="connsiteX1345" fmla="*/ 446313 w 756540"/>
                <a:gd name="connsiteY1345" fmla="*/ 209079 h 698839"/>
                <a:gd name="connsiteX1346" fmla="*/ 422639 w 756540"/>
                <a:gd name="connsiteY1346" fmla="*/ 190247 h 698839"/>
                <a:gd name="connsiteX1347" fmla="*/ 402731 w 756540"/>
                <a:gd name="connsiteY1347" fmla="*/ 180831 h 698839"/>
                <a:gd name="connsiteX1348" fmla="*/ 367758 w 756540"/>
                <a:gd name="connsiteY1348" fmla="*/ 169263 h 698839"/>
                <a:gd name="connsiteX1349" fmla="*/ 366143 w 756540"/>
                <a:gd name="connsiteY1349" fmla="*/ 168725 h 698839"/>
                <a:gd name="connsiteX1350" fmla="*/ 316374 w 756540"/>
                <a:gd name="connsiteY1350" fmla="*/ 163614 h 698839"/>
                <a:gd name="connsiteX1351" fmla="*/ 330363 w 756540"/>
                <a:gd name="connsiteY1351" fmla="*/ 204237 h 698839"/>
                <a:gd name="connsiteX1352" fmla="*/ 313952 w 756540"/>
                <a:gd name="connsiteY1352" fmla="*/ 205044 h 698839"/>
                <a:gd name="connsiteX1353" fmla="*/ 283822 w 756540"/>
                <a:gd name="connsiteY1353" fmla="*/ 212576 h 698839"/>
                <a:gd name="connsiteX1354" fmla="*/ 265259 w 756540"/>
                <a:gd name="connsiteY1354" fmla="*/ 221185 h 698839"/>
                <a:gd name="connsiteX1355" fmla="*/ 240778 w 756540"/>
                <a:gd name="connsiteY1355" fmla="*/ 230332 h 698839"/>
                <a:gd name="connsiteX1356" fmla="*/ 203921 w 756540"/>
                <a:gd name="connsiteY1356" fmla="*/ 250778 h 698839"/>
                <a:gd name="connsiteX1357" fmla="*/ 199348 w 756540"/>
                <a:gd name="connsiteY1357" fmla="*/ 258311 h 698839"/>
                <a:gd name="connsiteX1358" fmla="*/ 192891 w 756540"/>
                <a:gd name="connsiteY1358" fmla="*/ 266919 h 698839"/>
                <a:gd name="connsiteX1359" fmla="*/ 188318 w 756540"/>
                <a:gd name="connsiteY1359" fmla="*/ 271493 h 698839"/>
                <a:gd name="connsiteX1360" fmla="*/ 184551 w 756540"/>
                <a:gd name="connsiteY1360" fmla="*/ 277680 h 698839"/>
                <a:gd name="connsiteX1361" fmla="*/ 171100 w 756540"/>
                <a:gd name="connsiteY1361" fmla="*/ 295167 h 698839"/>
                <a:gd name="connsiteX1362" fmla="*/ 158187 w 756540"/>
                <a:gd name="connsiteY1362" fmla="*/ 321800 h 698839"/>
                <a:gd name="connsiteX1363" fmla="*/ 154959 w 756540"/>
                <a:gd name="connsiteY1363" fmla="*/ 342784 h 698839"/>
                <a:gd name="connsiteX1364" fmla="*/ 156573 w 756540"/>
                <a:gd name="connsiteY1364" fmla="*/ 358926 h 698839"/>
                <a:gd name="connsiteX1365" fmla="*/ 171638 w 756540"/>
                <a:gd name="connsiteY1365" fmla="*/ 383945 h 698839"/>
                <a:gd name="connsiteX1366" fmla="*/ 182399 w 756540"/>
                <a:gd name="connsiteY1366" fmla="*/ 400356 h 698839"/>
                <a:gd name="connsiteX1367" fmla="*/ 191546 w 756540"/>
                <a:gd name="connsiteY1367" fmla="*/ 416766 h 698839"/>
                <a:gd name="connsiteX1368" fmla="*/ 199886 w 756540"/>
                <a:gd name="connsiteY1368" fmla="*/ 432639 h 698839"/>
                <a:gd name="connsiteX1369" fmla="*/ 196657 w 756540"/>
                <a:gd name="connsiteY1369" fmla="*/ 430487 h 698839"/>
                <a:gd name="connsiteX1370" fmla="*/ 177826 w 756540"/>
                <a:gd name="connsiteY1370" fmla="*/ 405736 h 698839"/>
                <a:gd name="connsiteX1371" fmla="*/ 150923 w 756540"/>
                <a:gd name="connsiteY1371" fmla="*/ 373722 h 698839"/>
                <a:gd name="connsiteX1372" fmla="*/ 147964 w 756540"/>
                <a:gd name="connsiteY1372" fmla="*/ 368880 h 698839"/>
                <a:gd name="connsiteX1373" fmla="*/ 135589 w 756540"/>
                <a:gd name="connsiteY1373" fmla="*/ 333369 h 698839"/>
                <a:gd name="connsiteX1374" fmla="*/ 140431 w 756540"/>
                <a:gd name="connsiteY1374" fmla="*/ 295705 h 698839"/>
                <a:gd name="connsiteX1375" fmla="*/ 147157 w 756540"/>
                <a:gd name="connsiteY1375" fmla="*/ 286558 h 698839"/>
                <a:gd name="connsiteX1376" fmla="*/ 156035 w 756540"/>
                <a:gd name="connsiteY1376" fmla="*/ 274990 h 698839"/>
                <a:gd name="connsiteX1377" fmla="*/ 158456 w 756540"/>
                <a:gd name="connsiteY1377" fmla="*/ 271762 h 698839"/>
                <a:gd name="connsiteX1378" fmla="*/ 172445 w 756540"/>
                <a:gd name="connsiteY1378" fmla="*/ 240824 h 698839"/>
                <a:gd name="connsiteX1379" fmla="*/ 184551 w 756540"/>
                <a:gd name="connsiteY1379" fmla="*/ 217957 h 698839"/>
                <a:gd name="connsiteX1380" fmla="*/ 194505 w 756540"/>
                <a:gd name="connsiteY1380" fmla="*/ 210962 h 698839"/>
                <a:gd name="connsiteX1381" fmla="*/ 197465 w 756540"/>
                <a:gd name="connsiteY1381" fmla="*/ 209617 h 698839"/>
                <a:gd name="connsiteX1382" fmla="*/ 227595 w 756540"/>
                <a:gd name="connsiteY1382" fmla="*/ 202622 h 698839"/>
                <a:gd name="connsiteX1383" fmla="*/ 239702 w 756540"/>
                <a:gd name="connsiteY1383" fmla="*/ 201277 h 698839"/>
                <a:gd name="connsiteX1384" fmla="*/ 242392 w 756540"/>
                <a:gd name="connsiteY1384" fmla="*/ 204506 h 698839"/>
                <a:gd name="connsiteX1385" fmla="*/ 253153 w 756540"/>
                <a:gd name="connsiteY1385" fmla="*/ 204237 h 698839"/>
                <a:gd name="connsiteX1386" fmla="*/ 257995 w 756540"/>
                <a:gd name="connsiteY1386" fmla="*/ 198318 h 698839"/>
                <a:gd name="connsiteX1387" fmla="*/ 263107 w 756540"/>
                <a:gd name="connsiteY1387" fmla="*/ 201008 h 698839"/>
                <a:gd name="connsiteX1388" fmla="*/ 285974 w 756540"/>
                <a:gd name="connsiteY1388" fmla="*/ 203698 h 698839"/>
                <a:gd name="connsiteX1389" fmla="*/ 300770 w 756540"/>
                <a:gd name="connsiteY1389" fmla="*/ 199125 h 698839"/>
                <a:gd name="connsiteX1390" fmla="*/ 331439 w 756540"/>
                <a:gd name="connsiteY1390" fmla="*/ 195090 h 698839"/>
                <a:gd name="connsiteX1391" fmla="*/ 361032 w 756540"/>
                <a:gd name="connsiteY1391" fmla="*/ 200739 h 698839"/>
                <a:gd name="connsiteX1392" fmla="*/ 380940 w 756540"/>
                <a:gd name="connsiteY1392" fmla="*/ 205313 h 698839"/>
                <a:gd name="connsiteX1393" fmla="*/ 437166 w 756540"/>
                <a:gd name="connsiteY1393" fmla="*/ 228449 h 698839"/>
                <a:gd name="connsiteX1394" fmla="*/ 447927 w 756540"/>
                <a:gd name="connsiteY1394" fmla="*/ 239748 h 698839"/>
                <a:gd name="connsiteX1395" fmla="*/ 451424 w 756540"/>
                <a:gd name="connsiteY1395" fmla="*/ 242707 h 698839"/>
                <a:gd name="connsiteX1396" fmla="*/ 454922 w 756540"/>
                <a:gd name="connsiteY1396" fmla="*/ 246473 h 698839"/>
                <a:gd name="connsiteX1397" fmla="*/ 457074 w 756540"/>
                <a:gd name="connsiteY1397" fmla="*/ 260732 h 698839"/>
                <a:gd name="connsiteX1398" fmla="*/ 451962 w 756540"/>
                <a:gd name="connsiteY1398" fmla="*/ 254813 h 698839"/>
                <a:gd name="connsiteX1399" fmla="*/ 425867 w 756540"/>
                <a:gd name="connsiteY1399" fmla="*/ 234098 h 698839"/>
                <a:gd name="connsiteX1400" fmla="*/ 390356 w 756540"/>
                <a:gd name="connsiteY1400" fmla="*/ 217419 h 698839"/>
                <a:gd name="connsiteX1401" fmla="*/ 358342 w 756540"/>
                <a:gd name="connsiteY1401" fmla="*/ 207196 h 698839"/>
                <a:gd name="connsiteX1402" fmla="*/ 330363 w 756540"/>
                <a:gd name="connsiteY1402" fmla="*/ 204237 h 698839"/>
                <a:gd name="connsiteX1403" fmla="*/ 117564 w 756540"/>
                <a:gd name="connsiteY1403" fmla="*/ 358926 h 698839"/>
                <a:gd name="connsiteX1404" fmla="*/ 115950 w 756540"/>
                <a:gd name="connsiteY1404" fmla="*/ 359733 h 698839"/>
                <a:gd name="connsiteX1405" fmla="*/ 116219 w 756540"/>
                <a:gd name="connsiteY1405" fmla="*/ 318841 h 698839"/>
                <a:gd name="connsiteX1406" fmla="*/ 126173 w 756540"/>
                <a:gd name="connsiteY1406" fmla="*/ 312385 h 698839"/>
                <a:gd name="connsiteX1407" fmla="*/ 125366 w 756540"/>
                <a:gd name="connsiteY1407" fmla="*/ 321262 h 698839"/>
                <a:gd name="connsiteX1408" fmla="*/ 117564 w 756540"/>
                <a:gd name="connsiteY1408" fmla="*/ 358926 h 698839"/>
                <a:gd name="connsiteX1409" fmla="*/ 109762 w 756540"/>
                <a:gd name="connsiteY1409" fmla="*/ 233829 h 698839"/>
                <a:gd name="connsiteX1410" fmla="*/ 109762 w 756540"/>
                <a:gd name="connsiteY1410" fmla="*/ 225489 h 698839"/>
                <a:gd name="connsiteX1411" fmla="*/ 118371 w 756540"/>
                <a:gd name="connsiteY1411" fmla="*/ 213921 h 698839"/>
                <a:gd name="connsiteX1412" fmla="*/ 122676 w 756540"/>
                <a:gd name="connsiteY1412" fmla="*/ 208272 h 698839"/>
                <a:gd name="connsiteX1413" fmla="*/ 130208 w 756540"/>
                <a:gd name="connsiteY1413" fmla="*/ 192937 h 698839"/>
                <a:gd name="connsiteX1414" fmla="*/ 133168 w 756540"/>
                <a:gd name="connsiteY1414" fmla="*/ 187288 h 698839"/>
                <a:gd name="connsiteX1415" fmla="*/ 146081 w 756540"/>
                <a:gd name="connsiteY1415" fmla="*/ 186750 h 698839"/>
                <a:gd name="connsiteX1416" fmla="*/ 141507 w 756540"/>
                <a:gd name="connsiteY1416" fmla="*/ 190785 h 698839"/>
                <a:gd name="connsiteX1417" fmla="*/ 124290 w 756540"/>
                <a:gd name="connsiteY1417" fmla="*/ 216074 h 698839"/>
                <a:gd name="connsiteX1418" fmla="*/ 118371 w 756540"/>
                <a:gd name="connsiteY1418" fmla="*/ 236520 h 698839"/>
                <a:gd name="connsiteX1419" fmla="*/ 115681 w 756540"/>
                <a:gd name="connsiteY1419" fmla="*/ 251854 h 698839"/>
                <a:gd name="connsiteX1420" fmla="*/ 102230 w 756540"/>
                <a:gd name="connsiteY1420" fmla="*/ 284944 h 698839"/>
                <a:gd name="connsiteX1421" fmla="*/ 94428 w 756540"/>
                <a:gd name="connsiteY1421" fmla="*/ 268534 h 698839"/>
                <a:gd name="connsiteX1422" fmla="*/ 98732 w 756540"/>
                <a:gd name="connsiteY1422" fmla="*/ 252123 h 698839"/>
                <a:gd name="connsiteX1423" fmla="*/ 109762 w 756540"/>
                <a:gd name="connsiteY1423" fmla="*/ 233829 h 698839"/>
                <a:gd name="connsiteX1424" fmla="*/ 85012 w 756540"/>
                <a:gd name="connsiteY1424" fmla="*/ 237865 h 698839"/>
                <a:gd name="connsiteX1425" fmla="*/ 76941 w 756540"/>
                <a:gd name="connsiteY1425" fmla="*/ 242707 h 698839"/>
                <a:gd name="connsiteX1426" fmla="*/ 81246 w 756540"/>
                <a:gd name="connsiteY1426" fmla="*/ 233560 h 698839"/>
                <a:gd name="connsiteX1427" fmla="*/ 84474 w 756540"/>
                <a:gd name="connsiteY1427" fmla="*/ 226297 h 698839"/>
                <a:gd name="connsiteX1428" fmla="*/ 86357 w 756540"/>
                <a:gd name="connsiteY1428" fmla="*/ 233291 h 698839"/>
                <a:gd name="connsiteX1429" fmla="*/ 85012 w 756540"/>
                <a:gd name="connsiteY1429" fmla="*/ 237865 h 698839"/>
                <a:gd name="connsiteX1430" fmla="*/ 117295 w 756540"/>
                <a:gd name="connsiteY1430" fmla="*/ 270417 h 698839"/>
                <a:gd name="connsiteX1431" fmla="*/ 121330 w 756540"/>
                <a:gd name="connsiteY1431" fmla="*/ 254006 h 698839"/>
                <a:gd name="connsiteX1432" fmla="*/ 124290 w 756540"/>
                <a:gd name="connsiteY1432" fmla="*/ 237058 h 698839"/>
                <a:gd name="connsiteX1433" fmla="*/ 129401 w 756540"/>
                <a:gd name="connsiteY1433" fmla="*/ 219840 h 698839"/>
                <a:gd name="connsiteX1434" fmla="*/ 145812 w 756540"/>
                <a:gd name="connsiteY1434" fmla="*/ 195090 h 698839"/>
                <a:gd name="connsiteX1435" fmla="*/ 154420 w 756540"/>
                <a:gd name="connsiteY1435" fmla="*/ 187557 h 698839"/>
                <a:gd name="connsiteX1436" fmla="*/ 167334 w 756540"/>
                <a:gd name="connsiteY1436" fmla="*/ 184867 h 698839"/>
                <a:gd name="connsiteX1437" fmla="*/ 192353 w 756540"/>
                <a:gd name="connsiteY1437" fmla="*/ 189978 h 698839"/>
                <a:gd name="connsiteX1438" fmla="*/ 176212 w 756540"/>
                <a:gd name="connsiteY1438" fmla="*/ 202084 h 698839"/>
                <a:gd name="connsiteX1439" fmla="*/ 159801 w 756540"/>
                <a:gd name="connsiteY1439" fmla="*/ 206927 h 698839"/>
                <a:gd name="connsiteX1440" fmla="*/ 140431 w 756540"/>
                <a:gd name="connsiteY1440" fmla="*/ 221992 h 698839"/>
                <a:gd name="connsiteX1441" fmla="*/ 131553 w 756540"/>
                <a:gd name="connsiteY1441" fmla="*/ 236520 h 698839"/>
                <a:gd name="connsiteX1442" fmla="*/ 126980 w 756540"/>
                <a:gd name="connsiteY1442" fmla="*/ 261001 h 698839"/>
                <a:gd name="connsiteX1443" fmla="*/ 128594 w 756540"/>
                <a:gd name="connsiteY1443" fmla="*/ 270686 h 698839"/>
                <a:gd name="connsiteX1444" fmla="*/ 125366 w 756540"/>
                <a:gd name="connsiteY1444" fmla="*/ 277680 h 698839"/>
                <a:gd name="connsiteX1445" fmla="*/ 123214 w 756540"/>
                <a:gd name="connsiteY1445" fmla="*/ 278756 h 698839"/>
                <a:gd name="connsiteX1446" fmla="*/ 110838 w 756540"/>
                <a:gd name="connsiteY1446" fmla="*/ 285213 h 698839"/>
                <a:gd name="connsiteX1447" fmla="*/ 117295 w 756540"/>
                <a:gd name="connsiteY1447" fmla="*/ 270417 h 698839"/>
                <a:gd name="connsiteX1448" fmla="*/ 217910 w 756540"/>
                <a:gd name="connsiteY1448" fmla="*/ 164421 h 698839"/>
                <a:gd name="connsiteX1449" fmla="*/ 147964 w 756540"/>
                <a:gd name="connsiteY1449" fmla="*/ 180831 h 698839"/>
                <a:gd name="connsiteX1450" fmla="*/ 144736 w 756540"/>
                <a:gd name="connsiteY1450" fmla="*/ 181100 h 698839"/>
                <a:gd name="connsiteX1451" fmla="*/ 150923 w 756540"/>
                <a:gd name="connsiteY1451" fmla="*/ 176258 h 698839"/>
                <a:gd name="connsiteX1452" fmla="*/ 186973 w 756540"/>
                <a:gd name="connsiteY1452" fmla="*/ 165228 h 698839"/>
                <a:gd name="connsiteX1453" fmla="*/ 190201 w 756540"/>
                <a:gd name="connsiteY1453" fmla="*/ 164152 h 698839"/>
                <a:gd name="connsiteX1454" fmla="*/ 214413 w 756540"/>
                <a:gd name="connsiteY1454" fmla="*/ 157157 h 698839"/>
                <a:gd name="connsiteX1455" fmla="*/ 222484 w 756540"/>
                <a:gd name="connsiteY1455" fmla="*/ 156081 h 698839"/>
                <a:gd name="connsiteX1456" fmla="*/ 243737 w 756540"/>
                <a:gd name="connsiteY1456" fmla="*/ 156350 h 698839"/>
                <a:gd name="connsiteX1457" fmla="*/ 258264 w 756540"/>
                <a:gd name="connsiteY1457" fmla="*/ 161192 h 698839"/>
                <a:gd name="connsiteX1458" fmla="*/ 259609 w 756540"/>
                <a:gd name="connsiteY1458" fmla="*/ 163076 h 698839"/>
                <a:gd name="connsiteX1459" fmla="*/ 258802 w 756540"/>
                <a:gd name="connsiteY1459" fmla="*/ 163614 h 698839"/>
                <a:gd name="connsiteX1460" fmla="*/ 217910 w 756540"/>
                <a:gd name="connsiteY1460" fmla="*/ 164421 h 698839"/>
                <a:gd name="connsiteX1461" fmla="*/ 285705 w 756540"/>
                <a:gd name="connsiteY1461" fmla="*/ 190247 h 698839"/>
                <a:gd name="connsiteX1462" fmla="*/ 289471 w 756540"/>
                <a:gd name="connsiteY1462" fmla="*/ 188633 h 698839"/>
                <a:gd name="connsiteX1463" fmla="*/ 308572 w 756540"/>
                <a:gd name="connsiteY1463" fmla="*/ 183252 h 698839"/>
                <a:gd name="connsiteX1464" fmla="*/ 355113 w 756540"/>
                <a:gd name="connsiteY1464" fmla="*/ 185943 h 698839"/>
                <a:gd name="connsiteX1465" fmla="*/ 389549 w 756540"/>
                <a:gd name="connsiteY1465" fmla="*/ 195897 h 698839"/>
                <a:gd name="connsiteX1466" fmla="*/ 424522 w 756540"/>
                <a:gd name="connsiteY1466" fmla="*/ 212038 h 698839"/>
                <a:gd name="connsiteX1467" fmla="*/ 432055 w 756540"/>
                <a:gd name="connsiteY1467" fmla="*/ 216612 h 698839"/>
                <a:gd name="connsiteX1468" fmla="*/ 435552 w 756540"/>
                <a:gd name="connsiteY1468" fmla="*/ 219840 h 698839"/>
                <a:gd name="connsiteX1469" fmla="*/ 434745 w 756540"/>
                <a:gd name="connsiteY1469" fmla="*/ 220647 h 698839"/>
                <a:gd name="connsiteX1470" fmla="*/ 433131 w 756540"/>
                <a:gd name="connsiteY1470" fmla="*/ 220109 h 698839"/>
                <a:gd name="connsiteX1471" fmla="*/ 380940 w 756540"/>
                <a:gd name="connsiteY1471" fmla="*/ 200201 h 698839"/>
                <a:gd name="connsiteX1472" fmla="*/ 361032 w 756540"/>
                <a:gd name="connsiteY1472" fmla="*/ 195628 h 698839"/>
                <a:gd name="connsiteX1473" fmla="*/ 320678 w 756540"/>
                <a:gd name="connsiteY1473" fmla="*/ 190247 h 698839"/>
                <a:gd name="connsiteX1474" fmla="*/ 297542 w 756540"/>
                <a:gd name="connsiteY1474" fmla="*/ 194821 h 698839"/>
                <a:gd name="connsiteX1475" fmla="*/ 284360 w 756540"/>
                <a:gd name="connsiteY1475" fmla="*/ 198856 h 698839"/>
                <a:gd name="connsiteX1476" fmla="*/ 269025 w 756540"/>
                <a:gd name="connsiteY1476" fmla="*/ 198049 h 698839"/>
                <a:gd name="connsiteX1477" fmla="*/ 265259 w 756540"/>
                <a:gd name="connsiteY1477" fmla="*/ 189171 h 698839"/>
                <a:gd name="connsiteX1478" fmla="*/ 267411 w 756540"/>
                <a:gd name="connsiteY1478" fmla="*/ 184598 h 698839"/>
                <a:gd name="connsiteX1479" fmla="*/ 269294 w 756540"/>
                <a:gd name="connsiteY1479" fmla="*/ 180024 h 698839"/>
                <a:gd name="connsiteX1480" fmla="*/ 271985 w 756540"/>
                <a:gd name="connsiteY1480" fmla="*/ 182714 h 698839"/>
                <a:gd name="connsiteX1481" fmla="*/ 273868 w 756540"/>
                <a:gd name="connsiteY1481" fmla="*/ 186212 h 698839"/>
                <a:gd name="connsiteX1482" fmla="*/ 285705 w 756540"/>
                <a:gd name="connsiteY1482" fmla="*/ 190247 h 698839"/>
                <a:gd name="connsiteX1483" fmla="*/ 262838 w 756540"/>
                <a:gd name="connsiteY1483" fmla="*/ 181907 h 698839"/>
                <a:gd name="connsiteX1484" fmla="*/ 256650 w 756540"/>
                <a:gd name="connsiteY1484" fmla="*/ 194013 h 698839"/>
                <a:gd name="connsiteX1485" fmla="*/ 237549 w 756540"/>
                <a:gd name="connsiteY1485" fmla="*/ 176527 h 698839"/>
                <a:gd name="connsiteX1486" fmla="*/ 226250 w 756540"/>
                <a:gd name="connsiteY1486" fmla="*/ 175451 h 698839"/>
                <a:gd name="connsiteX1487" fmla="*/ 215220 w 756540"/>
                <a:gd name="connsiteY1487" fmla="*/ 178141 h 698839"/>
                <a:gd name="connsiteX1488" fmla="*/ 204459 w 756540"/>
                <a:gd name="connsiteY1488" fmla="*/ 181369 h 698839"/>
                <a:gd name="connsiteX1489" fmla="*/ 197465 w 756540"/>
                <a:gd name="connsiteY1489" fmla="*/ 183252 h 698839"/>
                <a:gd name="connsiteX1490" fmla="*/ 176481 w 756540"/>
                <a:gd name="connsiteY1490" fmla="*/ 182714 h 698839"/>
                <a:gd name="connsiteX1491" fmla="*/ 172714 w 756540"/>
                <a:gd name="connsiteY1491" fmla="*/ 179486 h 698839"/>
                <a:gd name="connsiteX1492" fmla="*/ 176750 w 756540"/>
                <a:gd name="connsiteY1492" fmla="*/ 177872 h 698839"/>
                <a:gd name="connsiteX1493" fmla="*/ 210378 w 756540"/>
                <a:gd name="connsiteY1493" fmla="*/ 170877 h 698839"/>
                <a:gd name="connsiteX1494" fmla="*/ 243737 w 756540"/>
                <a:gd name="connsiteY1494" fmla="*/ 167918 h 698839"/>
                <a:gd name="connsiteX1495" fmla="*/ 251808 w 756540"/>
                <a:gd name="connsiteY1495" fmla="*/ 168187 h 698839"/>
                <a:gd name="connsiteX1496" fmla="*/ 256650 w 756540"/>
                <a:gd name="connsiteY1496" fmla="*/ 169263 h 698839"/>
                <a:gd name="connsiteX1497" fmla="*/ 262838 w 756540"/>
                <a:gd name="connsiteY1497" fmla="*/ 181907 h 698839"/>
                <a:gd name="connsiteX1498" fmla="*/ 220870 w 756540"/>
                <a:gd name="connsiteY1498" fmla="*/ 180831 h 698839"/>
                <a:gd name="connsiteX1499" fmla="*/ 226519 w 756540"/>
                <a:gd name="connsiteY1499" fmla="*/ 180024 h 698839"/>
                <a:gd name="connsiteX1500" fmla="*/ 243199 w 756540"/>
                <a:gd name="connsiteY1500" fmla="*/ 183252 h 698839"/>
                <a:gd name="connsiteX1501" fmla="*/ 250194 w 756540"/>
                <a:gd name="connsiteY1501" fmla="*/ 192937 h 698839"/>
                <a:gd name="connsiteX1502" fmla="*/ 246158 w 756540"/>
                <a:gd name="connsiteY1502" fmla="*/ 195628 h 698839"/>
                <a:gd name="connsiteX1503" fmla="*/ 239432 w 756540"/>
                <a:gd name="connsiteY1503" fmla="*/ 191054 h 698839"/>
                <a:gd name="connsiteX1504" fmla="*/ 226519 w 756540"/>
                <a:gd name="connsiteY1504" fmla="*/ 187557 h 698839"/>
                <a:gd name="connsiteX1505" fmla="*/ 200962 w 756540"/>
                <a:gd name="connsiteY1505" fmla="*/ 191861 h 698839"/>
                <a:gd name="connsiteX1506" fmla="*/ 220870 w 756540"/>
                <a:gd name="connsiteY1506" fmla="*/ 180831 h 698839"/>
                <a:gd name="connsiteX1507" fmla="*/ 152537 w 756540"/>
                <a:gd name="connsiteY1507" fmla="*/ 262615 h 698839"/>
                <a:gd name="connsiteX1508" fmla="*/ 167065 w 756540"/>
                <a:gd name="connsiteY1508" fmla="*/ 223068 h 698839"/>
                <a:gd name="connsiteX1509" fmla="*/ 191277 w 756540"/>
                <a:gd name="connsiteY1509" fmla="*/ 202084 h 698839"/>
                <a:gd name="connsiteX1510" fmla="*/ 229209 w 756540"/>
                <a:gd name="connsiteY1510" fmla="*/ 192668 h 698839"/>
                <a:gd name="connsiteX1511" fmla="*/ 235397 w 756540"/>
                <a:gd name="connsiteY1511" fmla="*/ 195359 h 698839"/>
                <a:gd name="connsiteX1512" fmla="*/ 232438 w 756540"/>
                <a:gd name="connsiteY1512" fmla="*/ 197511 h 698839"/>
                <a:gd name="connsiteX1513" fmla="*/ 222753 w 756540"/>
                <a:gd name="connsiteY1513" fmla="*/ 198318 h 698839"/>
                <a:gd name="connsiteX1514" fmla="*/ 191546 w 756540"/>
                <a:gd name="connsiteY1514" fmla="*/ 206927 h 698839"/>
                <a:gd name="connsiteX1515" fmla="*/ 179709 w 756540"/>
                <a:gd name="connsiteY1515" fmla="*/ 216612 h 698839"/>
                <a:gd name="connsiteX1516" fmla="*/ 168948 w 756540"/>
                <a:gd name="connsiteY1516" fmla="*/ 238403 h 698839"/>
                <a:gd name="connsiteX1517" fmla="*/ 163567 w 756540"/>
                <a:gd name="connsiteY1517" fmla="*/ 255620 h 698839"/>
                <a:gd name="connsiteX1518" fmla="*/ 153344 w 756540"/>
                <a:gd name="connsiteY1518" fmla="*/ 269879 h 698839"/>
                <a:gd name="connsiteX1519" fmla="*/ 152537 w 756540"/>
                <a:gd name="connsiteY1519" fmla="*/ 262615 h 698839"/>
                <a:gd name="connsiteX1520" fmla="*/ 145812 w 756540"/>
                <a:gd name="connsiteY1520" fmla="*/ 270686 h 698839"/>
                <a:gd name="connsiteX1521" fmla="*/ 144467 w 756540"/>
                <a:gd name="connsiteY1521" fmla="*/ 277142 h 698839"/>
                <a:gd name="connsiteX1522" fmla="*/ 138279 w 756540"/>
                <a:gd name="connsiteY1522" fmla="*/ 280371 h 698839"/>
                <a:gd name="connsiteX1523" fmla="*/ 133706 w 756540"/>
                <a:gd name="connsiteY1523" fmla="*/ 278218 h 698839"/>
                <a:gd name="connsiteX1524" fmla="*/ 132898 w 756540"/>
                <a:gd name="connsiteY1524" fmla="*/ 269341 h 698839"/>
                <a:gd name="connsiteX1525" fmla="*/ 131553 w 756540"/>
                <a:gd name="connsiteY1525" fmla="*/ 261270 h 698839"/>
                <a:gd name="connsiteX1526" fmla="*/ 137741 w 756540"/>
                <a:gd name="connsiteY1526" fmla="*/ 235981 h 698839"/>
                <a:gd name="connsiteX1527" fmla="*/ 143121 w 756540"/>
                <a:gd name="connsiteY1527" fmla="*/ 226835 h 698839"/>
                <a:gd name="connsiteX1528" fmla="*/ 160070 w 756540"/>
                <a:gd name="connsiteY1528" fmla="*/ 212576 h 698839"/>
                <a:gd name="connsiteX1529" fmla="*/ 169755 w 756540"/>
                <a:gd name="connsiteY1529" fmla="*/ 209886 h 698839"/>
                <a:gd name="connsiteX1530" fmla="*/ 156573 w 756540"/>
                <a:gd name="connsiteY1530" fmla="*/ 231677 h 698839"/>
                <a:gd name="connsiteX1531" fmla="*/ 149309 w 756540"/>
                <a:gd name="connsiteY1531" fmla="*/ 252392 h 698839"/>
                <a:gd name="connsiteX1532" fmla="*/ 145812 w 756540"/>
                <a:gd name="connsiteY1532" fmla="*/ 270686 h 698839"/>
                <a:gd name="connsiteX1533" fmla="*/ 63490 w 756540"/>
                <a:gd name="connsiteY1533" fmla="*/ 246742 h 698839"/>
                <a:gd name="connsiteX1534" fmla="*/ 81246 w 756540"/>
                <a:gd name="connsiteY1534" fmla="*/ 211769 h 698839"/>
                <a:gd name="connsiteX1535" fmla="*/ 79631 w 756540"/>
                <a:gd name="connsiteY1535" fmla="*/ 221992 h 698839"/>
                <a:gd name="connsiteX1536" fmla="*/ 63490 w 756540"/>
                <a:gd name="connsiteY1536" fmla="*/ 246742 h 698839"/>
                <a:gd name="connsiteX1537" fmla="*/ 87971 w 756540"/>
                <a:gd name="connsiteY1537" fmla="*/ 244859 h 698839"/>
                <a:gd name="connsiteX1538" fmla="*/ 92814 w 756540"/>
                <a:gd name="connsiteY1538" fmla="*/ 239479 h 698839"/>
                <a:gd name="connsiteX1539" fmla="*/ 89047 w 756540"/>
                <a:gd name="connsiteY1539" fmla="*/ 265036 h 698839"/>
                <a:gd name="connsiteX1540" fmla="*/ 92814 w 756540"/>
                <a:gd name="connsiteY1540" fmla="*/ 283330 h 698839"/>
                <a:gd name="connsiteX1541" fmla="*/ 94966 w 756540"/>
                <a:gd name="connsiteY1541" fmla="*/ 285751 h 698839"/>
                <a:gd name="connsiteX1542" fmla="*/ 95504 w 756540"/>
                <a:gd name="connsiteY1542" fmla="*/ 293822 h 698839"/>
                <a:gd name="connsiteX1543" fmla="*/ 91469 w 756540"/>
                <a:gd name="connsiteY1543" fmla="*/ 300010 h 698839"/>
                <a:gd name="connsiteX1544" fmla="*/ 94159 w 756540"/>
                <a:gd name="connsiteY1544" fmla="*/ 307273 h 698839"/>
                <a:gd name="connsiteX1545" fmla="*/ 90392 w 756540"/>
                <a:gd name="connsiteY1545" fmla="*/ 319648 h 698839"/>
                <a:gd name="connsiteX1546" fmla="*/ 87164 w 756540"/>
                <a:gd name="connsiteY1546" fmla="*/ 337404 h 698839"/>
                <a:gd name="connsiteX1547" fmla="*/ 86088 w 756540"/>
                <a:gd name="connsiteY1547" fmla="*/ 351393 h 698839"/>
                <a:gd name="connsiteX1548" fmla="*/ 89585 w 756540"/>
                <a:gd name="connsiteY1548" fmla="*/ 365383 h 698839"/>
                <a:gd name="connsiteX1549" fmla="*/ 94428 w 756540"/>
                <a:gd name="connsiteY1549" fmla="*/ 387981 h 698839"/>
                <a:gd name="connsiteX1550" fmla="*/ 93083 w 756540"/>
                <a:gd name="connsiteY1550" fmla="*/ 389326 h 698839"/>
                <a:gd name="connsiteX1551" fmla="*/ 90392 w 756540"/>
                <a:gd name="connsiteY1551" fmla="*/ 386636 h 698839"/>
                <a:gd name="connsiteX1552" fmla="*/ 79093 w 756540"/>
                <a:gd name="connsiteY1552" fmla="*/ 374798 h 698839"/>
                <a:gd name="connsiteX1553" fmla="*/ 69947 w 756540"/>
                <a:gd name="connsiteY1553" fmla="*/ 353546 h 698839"/>
                <a:gd name="connsiteX1554" fmla="*/ 75865 w 756540"/>
                <a:gd name="connsiteY1554" fmla="*/ 336866 h 698839"/>
                <a:gd name="connsiteX1555" fmla="*/ 79093 w 756540"/>
                <a:gd name="connsiteY1555" fmla="*/ 333100 h 698839"/>
                <a:gd name="connsiteX1556" fmla="*/ 85012 w 756540"/>
                <a:gd name="connsiteY1556" fmla="*/ 308080 h 698839"/>
                <a:gd name="connsiteX1557" fmla="*/ 80170 w 756540"/>
                <a:gd name="connsiteY1557" fmla="*/ 295974 h 698839"/>
                <a:gd name="connsiteX1558" fmla="*/ 75865 w 756540"/>
                <a:gd name="connsiteY1558" fmla="*/ 286289 h 698839"/>
                <a:gd name="connsiteX1559" fmla="*/ 75596 w 756540"/>
                <a:gd name="connsiteY1559" fmla="*/ 267726 h 698839"/>
                <a:gd name="connsiteX1560" fmla="*/ 78555 w 756540"/>
                <a:gd name="connsiteY1560" fmla="*/ 258311 h 698839"/>
                <a:gd name="connsiteX1561" fmla="*/ 87971 w 756540"/>
                <a:gd name="connsiteY1561" fmla="*/ 244859 h 698839"/>
                <a:gd name="connsiteX1562" fmla="*/ 93621 w 756540"/>
                <a:gd name="connsiteY1562" fmla="*/ 422954 h 698839"/>
                <a:gd name="connsiteX1563" fmla="*/ 95504 w 756540"/>
                <a:gd name="connsiteY1563" fmla="*/ 426182 h 698839"/>
                <a:gd name="connsiteX1564" fmla="*/ 101153 w 756540"/>
                <a:gd name="connsiteY1564" fmla="*/ 443938 h 698839"/>
                <a:gd name="connsiteX1565" fmla="*/ 110569 w 756540"/>
                <a:gd name="connsiteY1565" fmla="*/ 453623 h 698839"/>
                <a:gd name="connsiteX1566" fmla="*/ 117295 w 756540"/>
                <a:gd name="connsiteY1566" fmla="*/ 456851 h 698839"/>
                <a:gd name="connsiteX1567" fmla="*/ 126442 w 756540"/>
                <a:gd name="connsiteY1567" fmla="*/ 470841 h 698839"/>
                <a:gd name="connsiteX1568" fmla="*/ 106803 w 756540"/>
                <a:gd name="connsiteY1568" fmla="*/ 454699 h 698839"/>
                <a:gd name="connsiteX1569" fmla="*/ 91738 w 756540"/>
                <a:gd name="connsiteY1569" fmla="*/ 429949 h 698839"/>
                <a:gd name="connsiteX1570" fmla="*/ 93621 w 756540"/>
                <a:gd name="connsiteY1570" fmla="*/ 422954 h 698839"/>
                <a:gd name="connsiteX1571" fmla="*/ 202576 w 756540"/>
                <a:gd name="connsiteY1571" fmla="*/ 558005 h 698839"/>
                <a:gd name="connsiteX1572" fmla="*/ 202845 w 756540"/>
                <a:gd name="connsiteY1572" fmla="*/ 550203 h 698839"/>
                <a:gd name="connsiteX1573" fmla="*/ 207957 w 756540"/>
                <a:gd name="connsiteY1573" fmla="*/ 550472 h 698839"/>
                <a:gd name="connsiteX1574" fmla="*/ 214682 w 756540"/>
                <a:gd name="connsiteY1574" fmla="*/ 553431 h 698839"/>
                <a:gd name="connsiteX1575" fmla="*/ 228941 w 756540"/>
                <a:gd name="connsiteY1575" fmla="*/ 559888 h 698839"/>
                <a:gd name="connsiteX1576" fmla="*/ 265259 w 756540"/>
                <a:gd name="connsiteY1576" fmla="*/ 569842 h 698839"/>
                <a:gd name="connsiteX1577" fmla="*/ 276289 w 756540"/>
                <a:gd name="connsiteY1577" fmla="*/ 573070 h 698839"/>
                <a:gd name="connsiteX1578" fmla="*/ 297811 w 756540"/>
                <a:gd name="connsiteY1578" fmla="*/ 577644 h 698839"/>
                <a:gd name="connsiteX1579" fmla="*/ 315029 w 756540"/>
                <a:gd name="connsiteY1579" fmla="*/ 578989 h 698839"/>
                <a:gd name="connsiteX1580" fmla="*/ 327673 w 756540"/>
                <a:gd name="connsiteY1580" fmla="*/ 576836 h 698839"/>
                <a:gd name="connsiteX1581" fmla="*/ 336820 w 756540"/>
                <a:gd name="connsiteY1581" fmla="*/ 573608 h 698839"/>
                <a:gd name="connsiteX1582" fmla="*/ 350002 w 756540"/>
                <a:gd name="connsiteY1582" fmla="*/ 569304 h 698839"/>
                <a:gd name="connsiteX1583" fmla="*/ 371255 w 756540"/>
                <a:gd name="connsiteY1583" fmla="*/ 563923 h 698839"/>
                <a:gd name="connsiteX1584" fmla="*/ 385244 w 756540"/>
                <a:gd name="connsiteY1584" fmla="*/ 559888 h 698839"/>
                <a:gd name="connsiteX1585" fmla="*/ 392777 w 756540"/>
                <a:gd name="connsiteY1585" fmla="*/ 557198 h 698839"/>
                <a:gd name="connsiteX1586" fmla="*/ 428019 w 756540"/>
                <a:gd name="connsiteY1586" fmla="*/ 546975 h 698839"/>
                <a:gd name="connsiteX1587" fmla="*/ 433400 w 756540"/>
                <a:gd name="connsiteY1587" fmla="*/ 545630 h 698839"/>
                <a:gd name="connsiteX1588" fmla="*/ 427750 w 756540"/>
                <a:gd name="connsiteY1588" fmla="*/ 553162 h 698839"/>
                <a:gd name="connsiteX1589" fmla="*/ 352692 w 756540"/>
                <a:gd name="connsiteY1589" fmla="*/ 585445 h 698839"/>
                <a:gd name="connsiteX1590" fmla="*/ 310186 w 756540"/>
                <a:gd name="connsiteY1590" fmla="*/ 588135 h 698839"/>
                <a:gd name="connsiteX1591" fmla="*/ 288395 w 756540"/>
                <a:gd name="connsiteY1591" fmla="*/ 584638 h 698839"/>
                <a:gd name="connsiteX1592" fmla="*/ 227057 w 756540"/>
                <a:gd name="connsiteY1592" fmla="*/ 570380 h 698839"/>
                <a:gd name="connsiteX1593" fmla="*/ 199348 w 756540"/>
                <a:gd name="connsiteY1593" fmla="*/ 562578 h 698839"/>
                <a:gd name="connsiteX1594" fmla="*/ 195581 w 756540"/>
                <a:gd name="connsiteY1594" fmla="*/ 560964 h 698839"/>
                <a:gd name="connsiteX1595" fmla="*/ 202576 w 756540"/>
                <a:gd name="connsiteY1595" fmla="*/ 558005 h 698839"/>
                <a:gd name="connsiteX1596" fmla="*/ 417796 w 756540"/>
                <a:gd name="connsiteY1596" fmla="*/ 545360 h 698839"/>
                <a:gd name="connsiteX1597" fmla="*/ 393315 w 756540"/>
                <a:gd name="connsiteY1597" fmla="*/ 552086 h 698839"/>
                <a:gd name="connsiteX1598" fmla="*/ 384706 w 756540"/>
                <a:gd name="connsiteY1598" fmla="*/ 554776 h 698839"/>
                <a:gd name="connsiteX1599" fmla="*/ 368296 w 756540"/>
                <a:gd name="connsiteY1599" fmla="*/ 559350 h 698839"/>
                <a:gd name="connsiteX1600" fmla="*/ 349464 w 756540"/>
                <a:gd name="connsiteY1600" fmla="*/ 564461 h 698839"/>
                <a:gd name="connsiteX1601" fmla="*/ 333053 w 756540"/>
                <a:gd name="connsiteY1601" fmla="*/ 569842 h 698839"/>
                <a:gd name="connsiteX1602" fmla="*/ 327673 w 756540"/>
                <a:gd name="connsiteY1602" fmla="*/ 571725 h 698839"/>
                <a:gd name="connsiteX1603" fmla="*/ 311800 w 756540"/>
                <a:gd name="connsiteY1603" fmla="*/ 574146 h 698839"/>
                <a:gd name="connsiteX1604" fmla="*/ 295390 w 756540"/>
                <a:gd name="connsiteY1604" fmla="*/ 572801 h 698839"/>
                <a:gd name="connsiteX1605" fmla="*/ 281669 w 756540"/>
                <a:gd name="connsiteY1605" fmla="*/ 570380 h 698839"/>
                <a:gd name="connsiteX1606" fmla="*/ 257188 w 756540"/>
                <a:gd name="connsiteY1606" fmla="*/ 563923 h 698839"/>
                <a:gd name="connsiteX1607" fmla="*/ 232169 w 756540"/>
                <a:gd name="connsiteY1607" fmla="*/ 556391 h 698839"/>
                <a:gd name="connsiteX1608" fmla="*/ 214951 w 756540"/>
                <a:gd name="connsiteY1608" fmla="*/ 548858 h 698839"/>
                <a:gd name="connsiteX1609" fmla="*/ 202845 w 756540"/>
                <a:gd name="connsiteY1609" fmla="*/ 544015 h 698839"/>
                <a:gd name="connsiteX1610" fmla="*/ 190470 w 756540"/>
                <a:gd name="connsiteY1610" fmla="*/ 548051 h 698839"/>
                <a:gd name="connsiteX1611" fmla="*/ 156035 w 756540"/>
                <a:gd name="connsiteY1611" fmla="*/ 523838 h 698839"/>
                <a:gd name="connsiteX1612" fmla="*/ 144467 w 756540"/>
                <a:gd name="connsiteY1612" fmla="*/ 505545 h 698839"/>
                <a:gd name="connsiteX1613" fmla="*/ 130208 w 756540"/>
                <a:gd name="connsiteY1613" fmla="*/ 467074 h 698839"/>
                <a:gd name="connsiteX1614" fmla="*/ 113798 w 756540"/>
                <a:gd name="connsiteY1614" fmla="*/ 449857 h 698839"/>
                <a:gd name="connsiteX1615" fmla="*/ 103575 w 756540"/>
                <a:gd name="connsiteY1615" fmla="*/ 438826 h 698839"/>
                <a:gd name="connsiteX1616" fmla="*/ 100346 w 756540"/>
                <a:gd name="connsiteY1616" fmla="*/ 425375 h 698839"/>
                <a:gd name="connsiteX1617" fmla="*/ 100077 w 756540"/>
                <a:gd name="connsiteY1617" fmla="*/ 389595 h 698839"/>
                <a:gd name="connsiteX1618" fmla="*/ 94159 w 756540"/>
                <a:gd name="connsiteY1618" fmla="*/ 362961 h 698839"/>
                <a:gd name="connsiteX1619" fmla="*/ 91469 w 756540"/>
                <a:gd name="connsiteY1619" fmla="*/ 351124 h 698839"/>
                <a:gd name="connsiteX1620" fmla="*/ 93083 w 756540"/>
                <a:gd name="connsiteY1620" fmla="*/ 333907 h 698839"/>
                <a:gd name="connsiteX1621" fmla="*/ 99001 w 756540"/>
                <a:gd name="connsiteY1621" fmla="*/ 311039 h 698839"/>
                <a:gd name="connsiteX1622" fmla="*/ 108417 w 756540"/>
                <a:gd name="connsiteY1622" fmla="*/ 296781 h 698839"/>
                <a:gd name="connsiteX1623" fmla="*/ 125097 w 756540"/>
                <a:gd name="connsiteY1623" fmla="*/ 284137 h 698839"/>
                <a:gd name="connsiteX1624" fmla="*/ 128325 w 756540"/>
                <a:gd name="connsiteY1624" fmla="*/ 283599 h 698839"/>
                <a:gd name="connsiteX1625" fmla="*/ 127518 w 756540"/>
                <a:gd name="connsiteY1625" fmla="*/ 290325 h 698839"/>
                <a:gd name="connsiteX1626" fmla="*/ 124290 w 756540"/>
                <a:gd name="connsiteY1626" fmla="*/ 301355 h 698839"/>
                <a:gd name="connsiteX1627" fmla="*/ 118371 w 756540"/>
                <a:gd name="connsiteY1627" fmla="*/ 307273 h 698839"/>
                <a:gd name="connsiteX1628" fmla="*/ 113260 w 756540"/>
                <a:gd name="connsiteY1628" fmla="*/ 311847 h 698839"/>
                <a:gd name="connsiteX1629" fmla="*/ 107879 w 756540"/>
                <a:gd name="connsiteY1629" fmla="*/ 339825 h 698839"/>
                <a:gd name="connsiteX1630" fmla="*/ 110300 w 756540"/>
                <a:gd name="connsiteY1630" fmla="*/ 361885 h 698839"/>
                <a:gd name="connsiteX1631" fmla="*/ 109224 w 756540"/>
                <a:gd name="connsiteY1631" fmla="*/ 381255 h 698839"/>
                <a:gd name="connsiteX1632" fmla="*/ 104382 w 756540"/>
                <a:gd name="connsiteY1632" fmla="*/ 417843 h 698839"/>
                <a:gd name="connsiteX1633" fmla="*/ 108686 w 756540"/>
                <a:gd name="connsiteY1633" fmla="*/ 430756 h 698839"/>
                <a:gd name="connsiteX1634" fmla="*/ 123214 w 756540"/>
                <a:gd name="connsiteY1634" fmla="*/ 440710 h 698839"/>
                <a:gd name="connsiteX1635" fmla="*/ 140162 w 756540"/>
                <a:gd name="connsiteY1635" fmla="*/ 443669 h 698839"/>
                <a:gd name="connsiteX1636" fmla="*/ 146350 w 756540"/>
                <a:gd name="connsiteY1636" fmla="*/ 445552 h 698839"/>
                <a:gd name="connsiteX1637" fmla="*/ 148502 w 756540"/>
                <a:gd name="connsiteY1637" fmla="*/ 448780 h 698839"/>
                <a:gd name="connsiteX1638" fmla="*/ 141238 w 756540"/>
                <a:gd name="connsiteY1638" fmla="*/ 448511 h 698839"/>
                <a:gd name="connsiteX1639" fmla="*/ 134244 w 756540"/>
                <a:gd name="connsiteY1639" fmla="*/ 455506 h 698839"/>
                <a:gd name="connsiteX1640" fmla="*/ 139624 w 756540"/>
                <a:gd name="connsiteY1640" fmla="*/ 478373 h 698839"/>
                <a:gd name="connsiteX1641" fmla="*/ 157649 w 756540"/>
                <a:gd name="connsiteY1641" fmla="*/ 504469 h 698839"/>
                <a:gd name="connsiteX1642" fmla="*/ 177288 w 756540"/>
                <a:gd name="connsiteY1642" fmla="*/ 521686 h 698839"/>
                <a:gd name="connsiteX1643" fmla="*/ 205535 w 756540"/>
                <a:gd name="connsiteY1643" fmla="*/ 541056 h 698839"/>
                <a:gd name="connsiteX1644" fmla="*/ 234321 w 756540"/>
                <a:gd name="connsiteY1644" fmla="*/ 554776 h 698839"/>
                <a:gd name="connsiteX1645" fmla="*/ 256381 w 756540"/>
                <a:gd name="connsiteY1645" fmla="*/ 560426 h 698839"/>
                <a:gd name="connsiteX1646" fmla="*/ 313414 w 756540"/>
                <a:gd name="connsiteY1646" fmla="*/ 563923 h 698839"/>
                <a:gd name="connsiteX1647" fmla="*/ 367489 w 756540"/>
                <a:gd name="connsiteY1647" fmla="*/ 548858 h 698839"/>
                <a:gd name="connsiteX1648" fmla="*/ 389818 w 756540"/>
                <a:gd name="connsiteY1648" fmla="*/ 540518 h 698839"/>
                <a:gd name="connsiteX1649" fmla="*/ 404076 w 756540"/>
                <a:gd name="connsiteY1649" fmla="*/ 539711 h 698839"/>
                <a:gd name="connsiteX1650" fmla="*/ 423715 w 756540"/>
                <a:gd name="connsiteY1650" fmla="*/ 534869 h 698839"/>
                <a:gd name="connsiteX1651" fmla="*/ 433938 w 756540"/>
                <a:gd name="connsiteY1651" fmla="*/ 528143 h 698839"/>
                <a:gd name="connsiteX1652" fmla="*/ 444430 w 756540"/>
                <a:gd name="connsiteY1652" fmla="*/ 527067 h 698839"/>
                <a:gd name="connsiteX1653" fmla="*/ 432055 w 756540"/>
                <a:gd name="connsiteY1653" fmla="*/ 540518 h 698839"/>
                <a:gd name="connsiteX1654" fmla="*/ 417796 w 756540"/>
                <a:gd name="connsiteY1654" fmla="*/ 545360 h 698839"/>
                <a:gd name="connsiteX1655" fmla="*/ 111645 w 756540"/>
                <a:gd name="connsiteY1655" fmla="*/ 401163 h 698839"/>
                <a:gd name="connsiteX1656" fmla="*/ 113798 w 756540"/>
                <a:gd name="connsiteY1656" fmla="*/ 417035 h 698839"/>
                <a:gd name="connsiteX1657" fmla="*/ 118909 w 756540"/>
                <a:gd name="connsiteY1657" fmla="*/ 431294 h 698839"/>
                <a:gd name="connsiteX1658" fmla="*/ 112453 w 756540"/>
                <a:gd name="connsiteY1658" fmla="*/ 425913 h 698839"/>
                <a:gd name="connsiteX1659" fmla="*/ 110031 w 756540"/>
                <a:gd name="connsiteY1659" fmla="*/ 418381 h 698839"/>
                <a:gd name="connsiteX1660" fmla="*/ 111645 w 756540"/>
                <a:gd name="connsiteY1660" fmla="*/ 401163 h 698839"/>
                <a:gd name="connsiteX1661" fmla="*/ 154959 w 756540"/>
                <a:gd name="connsiteY1661" fmla="*/ 442593 h 698839"/>
                <a:gd name="connsiteX1662" fmla="*/ 158725 w 756540"/>
                <a:gd name="connsiteY1662" fmla="*/ 445552 h 698839"/>
                <a:gd name="connsiteX1663" fmla="*/ 159801 w 756540"/>
                <a:gd name="connsiteY1663" fmla="*/ 450933 h 698839"/>
                <a:gd name="connsiteX1664" fmla="*/ 155228 w 756540"/>
                <a:gd name="connsiteY1664" fmla="*/ 454430 h 698839"/>
                <a:gd name="connsiteX1665" fmla="*/ 155766 w 756540"/>
                <a:gd name="connsiteY1665" fmla="*/ 448780 h 698839"/>
                <a:gd name="connsiteX1666" fmla="*/ 151730 w 756540"/>
                <a:gd name="connsiteY1666" fmla="*/ 442862 h 698839"/>
                <a:gd name="connsiteX1667" fmla="*/ 154959 w 756540"/>
                <a:gd name="connsiteY1667" fmla="*/ 442593 h 698839"/>
                <a:gd name="connsiteX1668" fmla="*/ 428557 w 756540"/>
                <a:gd name="connsiteY1668" fmla="*/ 525453 h 698839"/>
                <a:gd name="connsiteX1669" fmla="*/ 419679 w 756540"/>
                <a:gd name="connsiteY1669" fmla="*/ 531371 h 698839"/>
                <a:gd name="connsiteX1670" fmla="*/ 407035 w 756540"/>
                <a:gd name="connsiteY1670" fmla="*/ 534330 h 698839"/>
                <a:gd name="connsiteX1671" fmla="*/ 409187 w 756540"/>
                <a:gd name="connsiteY1671" fmla="*/ 523300 h 698839"/>
                <a:gd name="connsiteX1672" fmla="*/ 424522 w 756540"/>
                <a:gd name="connsiteY1672" fmla="*/ 520341 h 698839"/>
                <a:gd name="connsiteX1673" fmla="*/ 438511 w 756540"/>
                <a:gd name="connsiteY1673" fmla="*/ 514154 h 698839"/>
                <a:gd name="connsiteX1674" fmla="*/ 451693 w 756540"/>
                <a:gd name="connsiteY1674" fmla="*/ 506352 h 698839"/>
                <a:gd name="connsiteX1675" fmla="*/ 447389 w 756540"/>
                <a:gd name="connsiteY1675" fmla="*/ 520610 h 698839"/>
                <a:gd name="connsiteX1676" fmla="*/ 443892 w 756540"/>
                <a:gd name="connsiteY1676" fmla="*/ 520879 h 698839"/>
                <a:gd name="connsiteX1677" fmla="*/ 428557 w 756540"/>
                <a:gd name="connsiteY1677" fmla="*/ 525453 h 698839"/>
                <a:gd name="connsiteX1678" fmla="*/ 154959 w 756540"/>
                <a:gd name="connsiteY1678" fmla="*/ 467612 h 698839"/>
                <a:gd name="connsiteX1679" fmla="*/ 155497 w 756540"/>
                <a:gd name="connsiteY1679" fmla="*/ 461156 h 698839"/>
                <a:gd name="connsiteX1680" fmla="*/ 159801 w 756540"/>
                <a:gd name="connsiteY1680" fmla="*/ 459003 h 698839"/>
                <a:gd name="connsiteX1681" fmla="*/ 162491 w 756540"/>
                <a:gd name="connsiteY1681" fmla="*/ 441517 h 698839"/>
                <a:gd name="connsiteX1682" fmla="*/ 147964 w 756540"/>
                <a:gd name="connsiteY1682" fmla="*/ 435598 h 698839"/>
                <a:gd name="connsiteX1683" fmla="*/ 136665 w 756540"/>
                <a:gd name="connsiteY1683" fmla="*/ 436405 h 698839"/>
                <a:gd name="connsiteX1684" fmla="*/ 125097 w 756540"/>
                <a:gd name="connsiteY1684" fmla="*/ 429949 h 698839"/>
                <a:gd name="connsiteX1685" fmla="*/ 118371 w 756540"/>
                <a:gd name="connsiteY1685" fmla="*/ 412462 h 698839"/>
                <a:gd name="connsiteX1686" fmla="*/ 119178 w 756540"/>
                <a:gd name="connsiteY1686" fmla="*/ 379103 h 698839"/>
                <a:gd name="connsiteX1687" fmla="*/ 125366 w 756540"/>
                <a:gd name="connsiteY1687" fmla="*/ 345206 h 698839"/>
                <a:gd name="connsiteX1688" fmla="*/ 127249 w 756540"/>
                <a:gd name="connsiteY1688" fmla="*/ 341708 h 698839"/>
                <a:gd name="connsiteX1689" fmla="*/ 127787 w 756540"/>
                <a:gd name="connsiteY1689" fmla="*/ 345475 h 698839"/>
                <a:gd name="connsiteX1690" fmla="*/ 126173 w 756540"/>
                <a:gd name="connsiteY1690" fmla="*/ 362692 h 698839"/>
                <a:gd name="connsiteX1691" fmla="*/ 128325 w 756540"/>
                <a:gd name="connsiteY1691" fmla="*/ 392016 h 698839"/>
                <a:gd name="connsiteX1692" fmla="*/ 138279 w 756540"/>
                <a:gd name="connsiteY1692" fmla="*/ 409772 h 698839"/>
                <a:gd name="connsiteX1693" fmla="*/ 142583 w 756540"/>
                <a:gd name="connsiteY1693" fmla="*/ 411386 h 698839"/>
                <a:gd name="connsiteX1694" fmla="*/ 148233 w 756540"/>
                <a:gd name="connsiteY1694" fmla="*/ 410310 h 698839"/>
                <a:gd name="connsiteX1695" fmla="*/ 157380 w 756540"/>
                <a:gd name="connsiteY1695" fmla="*/ 413807 h 698839"/>
                <a:gd name="connsiteX1696" fmla="*/ 167603 w 756540"/>
                <a:gd name="connsiteY1696" fmla="*/ 447973 h 698839"/>
                <a:gd name="connsiteX1697" fmla="*/ 171638 w 756540"/>
                <a:gd name="connsiteY1697" fmla="*/ 464384 h 698839"/>
                <a:gd name="connsiteX1698" fmla="*/ 188318 w 756540"/>
                <a:gd name="connsiteY1698" fmla="*/ 479718 h 698839"/>
                <a:gd name="connsiteX1699" fmla="*/ 216565 w 756540"/>
                <a:gd name="connsiteY1699" fmla="*/ 490479 h 698839"/>
                <a:gd name="connsiteX1700" fmla="*/ 235128 w 756540"/>
                <a:gd name="connsiteY1700" fmla="*/ 498819 h 698839"/>
                <a:gd name="connsiteX1701" fmla="*/ 258533 w 756540"/>
                <a:gd name="connsiteY1701" fmla="*/ 510387 h 698839"/>
                <a:gd name="connsiteX1702" fmla="*/ 279517 w 756540"/>
                <a:gd name="connsiteY1702" fmla="*/ 511463 h 698839"/>
                <a:gd name="connsiteX1703" fmla="*/ 297273 w 756540"/>
                <a:gd name="connsiteY1703" fmla="*/ 509580 h 698839"/>
                <a:gd name="connsiteX1704" fmla="*/ 329556 w 756540"/>
                <a:gd name="connsiteY1704" fmla="*/ 504469 h 698839"/>
                <a:gd name="connsiteX1705" fmla="*/ 345967 w 756540"/>
                <a:gd name="connsiteY1705" fmla="*/ 499626 h 698839"/>
                <a:gd name="connsiteX1706" fmla="*/ 350809 w 756540"/>
                <a:gd name="connsiteY1706" fmla="*/ 497205 h 698839"/>
                <a:gd name="connsiteX1707" fmla="*/ 346774 w 756540"/>
                <a:gd name="connsiteY1707" fmla="*/ 496129 h 698839"/>
                <a:gd name="connsiteX1708" fmla="*/ 337896 w 756540"/>
                <a:gd name="connsiteY1708" fmla="*/ 497743 h 698839"/>
                <a:gd name="connsiteX1709" fmla="*/ 289471 w 756540"/>
                <a:gd name="connsiteY1709" fmla="*/ 504738 h 698839"/>
                <a:gd name="connsiteX1710" fmla="*/ 279786 w 756540"/>
                <a:gd name="connsiteY1710" fmla="*/ 506083 h 698839"/>
                <a:gd name="connsiteX1711" fmla="*/ 250463 w 756540"/>
                <a:gd name="connsiteY1711" fmla="*/ 501778 h 698839"/>
                <a:gd name="connsiteX1712" fmla="*/ 237818 w 756540"/>
                <a:gd name="connsiteY1712" fmla="*/ 494515 h 698839"/>
                <a:gd name="connsiteX1713" fmla="*/ 213068 w 756540"/>
                <a:gd name="connsiteY1713" fmla="*/ 484023 h 698839"/>
                <a:gd name="connsiteX1714" fmla="*/ 186434 w 756540"/>
                <a:gd name="connsiteY1714" fmla="*/ 471917 h 698839"/>
                <a:gd name="connsiteX1715" fmla="*/ 173252 w 756540"/>
                <a:gd name="connsiteY1715" fmla="*/ 446628 h 698839"/>
                <a:gd name="connsiteX1716" fmla="*/ 160070 w 756540"/>
                <a:gd name="connsiteY1716" fmla="*/ 408965 h 698839"/>
                <a:gd name="connsiteX1717" fmla="*/ 146888 w 756540"/>
                <a:gd name="connsiteY1717" fmla="*/ 404929 h 698839"/>
                <a:gd name="connsiteX1718" fmla="*/ 142314 w 756540"/>
                <a:gd name="connsiteY1718" fmla="*/ 406005 h 698839"/>
                <a:gd name="connsiteX1719" fmla="*/ 134244 w 756540"/>
                <a:gd name="connsiteY1719" fmla="*/ 393630 h 698839"/>
                <a:gd name="connsiteX1720" fmla="*/ 131284 w 756540"/>
                <a:gd name="connsiteY1720" fmla="*/ 363230 h 698839"/>
                <a:gd name="connsiteX1721" fmla="*/ 132091 w 756540"/>
                <a:gd name="connsiteY1721" fmla="*/ 351124 h 698839"/>
                <a:gd name="connsiteX1722" fmla="*/ 132360 w 756540"/>
                <a:gd name="connsiteY1722" fmla="*/ 343054 h 698839"/>
                <a:gd name="connsiteX1723" fmla="*/ 135051 w 756540"/>
                <a:gd name="connsiteY1723" fmla="*/ 345475 h 698839"/>
                <a:gd name="connsiteX1724" fmla="*/ 139355 w 756540"/>
                <a:gd name="connsiteY1724" fmla="*/ 357043 h 698839"/>
                <a:gd name="connsiteX1725" fmla="*/ 157649 w 756540"/>
                <a:gd name="connsiteY1725" fmla="*/ 388788 h 698839"/>
                <a:gd name="connsiteX1726" fmla="*/ 180785 w 756540"/>
                <a:gd name="connsiteY1726" fmla="*/ 415421 h 698839"/>
                <a:gd name="connsiteX1727" fmla="*/ 193698 w 756540"/>
                <a:gd name="connsiteY1727" fmla="*/ 433446 h 698839"/>
                <a:gd name="connsiteX1728" fmla="*/ 207419 w 756540"/>
                <a:gd name="connsiteY1728" fmla="*/ 451740 h 698839"/>
                <a:gd name="connsiteX1729" fmla="*/ 213068 w 756540"/>
                <a:gd name="connsiteY1729" fmla="*/ 457658 h 698839"/>
                <a:gd name="connsiteX1730" fmla="*/ 257726 w 756540"/>
                <a:gd name="connsiteY1730" fmla="*/ 487251 h 698839"/>
                <a:gd name="connsiteX1731" fmla="*/ 315567 w 756540"/>
                <a:gd name="connsiteY1731" fmla="*/ 496936 h 698839"/>
                <a:gd name="connsiteX1732" fmla="*/ 331708 w 756540"/>
                <a:gd name="connsiteY1732" fmla="*/ 494784 h 698839"/>
                <a:gd name="connsiteX1733" fmla="*/ 351078 w 756540"/>
                <a:gd name="connsiteY1733" fmla="*/ 491555 h 698839"/>
                <a:gd name="connsiteX1734" fmla="*/ 390625 w 756540"/>
                <a:gd name="connsiteY1734" fmla="*/ 481870 h 698839"/>
                <a:gd name="connsiteX1735" fmla="*/ 403807 w 756540"/>
                <a:gd name="connsiteY1735" fmla="*/ 475414 h 698839"/>
                <a:gd name="connsiteX1736" fmla="*/ 407573 w 756540"/>
                <a:gd name="connsiteY1736" fmla="*/ 472455 h 698839"/>
                <a:gd name="connsiteX1737" fmla="*/ 404076 w 756540"/>
                <a:gd name="connsiteY1737" fmla="*/ 466267 h 698839"/>
                <a:gd name="connsiteX1738" fmla="*/ 388742 w 756540"/>
                <a:gd name="connsiteY1738" fmla="*/ 478104 h 698839"/>
                <a:gd name="connsiteX1739" fmla="*/ 345967 w 756540"/>
                <a:gd name="connsiteY1739" fmla="*/ 488327 h 698839"/>
                <a:gd name="connsiteX1740" fmla="*/ 333053 w 756540"/>
                <a:gd name="connsiteY1740" fmla="*/ 490479 h 698839"/>
                <a:gd name="connsiteX1741" fmla="*/ 276289 w 756540"/>
                <a:gd name="connsiteY1741" fmla="*/ 488596 h 698839"/>
                <a:gd name="connsiteX1742" fmla="*/ 243468 w 756540"/>
                <a:gd name="connsiteY1742" fmla="*/ 476490 h 698839"/>
                <a:gd name="connsiteX1743" fmla="*/ 223560 w 756540"/>
                <a:gd name="connsiteY1743" fmla="*/ 462232 h 698839"/>
                <a:gd name="connsiteX1744" fmla="*/ 209840 w 756540"/>
                <a:gd name="connsiteY1744" fmla="*/ 447973 h 698839"/>
                <a:gd name="connsiteX1745" fmla="*/ 206611 w 756540"/>
                <a:gd name="connsiteY1745" fmla="*/ 443400 h 698839"/>
                <a:gd name="connsiteX1746" fmla="*/ 227326 w 756540"/>
                <a:gd name="connsiteY1746" fmla="*/ 455506 h 698839"/>
                <a:gd name="connsiteX1747" fmla="*/ 262300 w 756540"/>
                <a:gd name="connsiteY1747" fmla="*/ 473262 h 698839"/>
                <a:gd name="connsiteX1748" fmla="*/ 299425 w 756540"/>
                <a:gd name="connsiteY1748" fmla="*/ 482140 h 698839"/>
                <a:gd name="connsiteX1749" fmla="*/ 304268 w 756540"/>
                <a:gd name="connsiteY1749" fmla="*/ 482409 h 698839"/>
                <a:gd name="connsiteX1750" fmla="*/ 343276 w 756540"/>
                <a:gd name="connsiteY1750" fmla="*/ 478373 h 698839"/>
                <a:gd name="connsiteX1751" fmla="*/ 387934 w 756540"/>
                <a:gd name="connsiteY1751" fmla="*/ 472724 h 698839"/>
                <a:gd name="connsiteX1752" fmla="*/ 395198 w 756540"/>
                <a:gd name="connsiteY1752" fmla="*/ 471109 h 698839"/>
                <a:gd name="connsiteX1753" fmla="*/ 397888 w 756540"/>
                <a:gd name="connsiteY1753" fmla="*/ 468688 h 698839"/>
                <a:gd name="connsiteX1754" fmla="*/ 390625 w 756540"/>
                <a:gd name="connsiteY1754" fmla="*/ 467343 h 698839"/>
                <a:gd name="connsiteX1755" fmla="*/ 388203 w 756540"/>
                <a:gd name="connsiteY1755" fmla="*/ 464384 h 698839"/>
                <a:gd name="connsiteX1756" fmla="*/ 408111 w 756540"/>
                <a:gd name="connsiteY1756" fmla="*/ 461425 h 698839"/>
                <a:gd name="connsiteX1757" fmla="*/ 411340 w 756540"/>
                <a:gd name="connsiteY1757" fmla="*/ 468419 h 698839"/>
                <a:gd name="connsiteX1758" fmla="*/ 417527 w 756540"/>
                <a:gd name="connsiteY1758" fmla="*/ 474069 h 698839"/>
                <a:gd name="connsiteX1759" fmla="*/ 422370 w 756540"/>
                <a:gd name="connsiteY1759" fmla="*/ 475145 h 698839"/>
                <a:gd name="connsiteX1760" fmla="*/ 423984 w 756540"/>
                <a:gd name="connsiteY1760" fmla="*/ 476759 h 698839"/>
                <a:gd name="connsiteX1761" fmla="*/ 422908 w 756540"/>
                <a:gd name="connsiteY1761" fmla="*/ 479449 h 698839"/>
                <a:gd name="connsiteX1762" fmla="*/ 420756 w 756540"/>
                <a:gd name="connsiteY1762" fmla="*/ 480525 h 698839"/>
                <a:gd name="connsiteX1763" fmla="*/ 416720 w 756540"/>
                <a:gd name="connsiteY1763" fmla="*/ 480794 h 698839"/>
                <a:gd name="connsiteX1764" fmla="*/ 396274 w 756540"/>
                <a:gd name="connsiteY1764" fmla="*/ 485637 h 698839"/>
                <a:gd name="connsiteX1765" fmla="*/ 389818 w 756540"/>
                <a:gd name="connsiteY1765" fmla="*/ 490479 h 698839"/>
                <a:gd name="connsiteX1766" fmla="*/ 379057 w 756540"/>
                <a:gd name="connsiteY1766" fmla="*/ 498012 h 698839"/>
                <a:gd name="connsiteX1767" fmla="*/ 350002 w 756540"/>
                <a:gd name="connsiteY1767" fmla="*/ 509042 h 698839"/>
                <a:gd name="connsiteX1768" fmla="*/ 293238 w 756540"/>
                <a:gd name="connsiteY1768" fmla="*/ 521148 h 698839"/>
                <a:gd name="connsiteX1769" fmla="*/ 272792 w 756540"/>
                <a:gd name="connsiteY1769" fmla="*/ 522224 h 698839"/>
                <a:gd name="connsiteX1770" fmla="*/ 251539 w 756540"/>
                <a:gd name="connsiteY1770" fmla="*/ 517113 h 698839"/>
                <a:gd name="connsiteX1771" fmla="*/ 183475 w 756540"/>
                <a:gd name="connsiteY1771" fmla="*/ 484830 h 698839"/>
                <a:gd name="connsiteX1772" fmla="*/ 158725 w 756540"/>
                <a:gd name="connsiteY1772" fmla="*/ 470571 h 698839"/>
                <a:gd name="connsiteX1773" fmla="*/ 154959 w 756540"/>
                <a:gd name="connsiteY1773" fmla="*/ 467612 h 698839"/>
                <a:gd name="connsiteX1774" fmla="*/ 196388 w 756540"/>
                <a:gd name="connsiteY1774" fmla="*/ 339287 h 698839"/>
                <a:gd name="connsiteX1775" fmla="*/ 218987 w 756540"/>
                <a:gd name="connsiteY1775" fmla="*/ 356774 h 698839"/>
                <a:gd name="connsiteX1776" fmla="*/ 224636 w 756540"/>
                <a:gd name="connsiteY1776" fmla="*/ 368342 h 698839"/>
                <a:gd name="connsiteX1777" fmla="*/ 225981 w 756540"/>
                <a:gd name="connsiteY1777" fmla="*/ 387981 h 698839"/>
                <a:gd name="connsiteX1778" fmla="*/ 228133 w 756540"/>
                <a:gd name="connsiteY1778" fmla="*/ 402508 h 698839"/>
                <a:gd name="connsiteX1779" fmla="*/ 247772 w 756540"/>
                <a:gd name="connsiteY1779" fmla="*/ 429142 h 698839"/>
                <a:gd name="connsiteX1780" fmla="*/ 258533 w 756540"/>
                <a:gd name="connsiteY1780" fmla="*/ 438019 h 698839"/>
                <a:gd name="connsiteX1781" fmla="*/ 286243 w 756540"/>
                <a:gd name="connsiteY1781" fmla="*/ 458196 h 698839"/>
                <a:gd name="connsiteX1782" fmla="*/ 292699 w 756540"/>
                <a:gd name="connsiteY1782" fmla="*/ 462501 h 698839"/>
                <a:gd name="connsiteX1783" fmla="*/ 289740 w 756540"/>
                <a:gd name="connsiteY1783" fmla="*/ 463846 h 698839"/>
                <a:gd name="connsiteX1784" fmla="*/ 269563 w 756540"/>
                <a:gd name="connsiteY1784" fmla="*/ 457120 h 698839"/>
                <a:gd name="connsiteX1785" fmla="*/ 267411 w 756540"/>
                <a:gd name="connsiteY1785" fmla="*/ 456044 h 698839"/>
                <a:gd name="connsiteX1786" fmla="*/ 240509 w 756540"/>
                <a:gd name="connsiteY1786" fmla="*/ 433715 h 698839"/>
                <a:gd name="connsiteX1787" fmla="*/ 234052 w 756540"/>
                <a:gd name="connsiteY1787" fmla="*/ 426182 h 698839"/>
                <a:gd name="connsiteX1788" fmla="*/ 230017 w 756540"/>
                <a:gd name="connsiteY1788" fmla="*/ 419995 h 698839"/>
                <a:gd name="connsiteX1789" fmla="*/ 220601 w 756540"/>
                <a:gd name="connsiteY1789" fmla="*/ 399280 h 698839"/>
                <a:gd name="connsiteX1790" fmla="*/ 217641 w 756540"/>
                <a:gd name="connsiteY1790" fmla="*/ 376951 h 698839"/>
                <a:gd name="connsiteX1791" fmla="*/ 214144 w 756540"/>
                <a:gd name="connsiteY1791" fmla="*/ 360540 h 698839"/>
                <a:gd name="connsiteX1792" fmla="*/ 210109 w 756540"/>
                <a:gd name="connsiteY1792" fmla="*/ 354353 h 698839"/>
                <a:gd name="connsiteX1793" fmla="*/ 197195 w 756540"/>
                <a:gd name="connsiteY1793" fmla="*/ 343054 h 698839"/>
                <a:gd name="connsiteX1794" fmla="*/ 192891 w 756540"/>
                <a:gd name="connsiteY1794" fmla="*/ 340901 h 698839"/>
                <a:gd name="connsiteX1795" fmla="*/ 193160 w 756540"/>
                <a:gd name="connsiteY1795" fmla="*/ 339287 h 698839"/>
                <a:gd name="connsiteX1796" fmla="*/ 196388 w 756540"/>
                <a:gd name="connsiteY1796" fmla="*/ 339287 h 698839"/>
                <a:gd name="connsiteX1797" fmla="*/ 189394 w 756540"/>
                <a:gd name="connsiteY1797" fmla="*/ 364845 h 698839"/>
                <a:gd name="connsiteX1798" fmla="*/ 185896 w 756540"/>
                <a:gd name="connsiteY1798" fmla="*/ 354084 h 698839"/>
                <a:gd name="connsiteX1799" fmla="*/ 208764 w 756540"/>
                <a:gd name="connsiteY1799" fmla="*/ 386636 h 698839"/>
                <a:gd name="connsiteX1800" fmla="*/ 203114 w 756540"/>
                <a:gd name="connsiteY1800" fmla="*/ 382600 h 698839"/>
                <a:gd name="connsiteX1801" fmla="*/ 200693 w 756540"/>
                <a:gd name="connsiteY1801" fmla="*/ 372108 h 698839"/>
                <a:gd name="connsiteX1802" fmla="*/ 196926 w 756540"/>
                <a:gd name="connsiteY1802" fmla="*/ 370763 h 698839"/>
                <a:gd name="connsiteX1803" fmla="*/ 189394 w 756540"/>
                <a:gd name="connsiteY1803" fmla="*/ 364845 h 698839"/>
                <a:gd name="connsiteX1804" fmla="*/ 200155 w 756540"/>
                <a:gd name="connsiteY1804" fmla="*/ 350048 h 698839"/>
                <a:gd name="connsiteX1805" fmla="*/ 212530 w 756540"/>
                <a:gd name="connsiteY1805" fmla="*/ 368611 h 698839"/>
                <a:gd name="connsiteX1806" fmla="*/ 211723 w 756540"/>
                <a:gd name="connsiteY1806" fmla="*/ 371839 h 698839"/>
                <a:gd name="connsiteX1807" fmla="*/ 200424 w 756540"/>
                <a:gd name="connsiteY1807" fmla="*/ 356236 h 698839"/>
                <a:gd name="connsiteX1808" fmla="*/ 192353 w 756540"/>
                <a:gd name="connsiteY1808" fmla="*/ 350855 h 698839"/>
                <a:gd name="connsiteX1809" fmla="*/ 191277 w 756540"/>
                <a:gd name="connsiteY1809" fmla="*/ 347089 h 698839"/>
                <a:gd name="connsiteX1810" fmla="*/ 200155 w 756540"/>
                <a:gd name="connsiteY1810" fmla="*/ 350048 h 698839"/>
                <a:gd name="connsiteX1811" fmla="*/ 468373 w 756540"/>
                <a:gd name="connsiteY1811" fmla="*/ 281447 h 698839"/>
                <a:gd name="connsiteX1812" fmla="*/ 488012 w 756540"/>
                <a:gd name="connsiteY1812" fmla="*/ 312116 h 698839"/>
                <a:gd name="connsiteX1813" fmla="*/ 486667 w 756540"/>
                <a:gd name="connsiteY1813" fmla="*/ 312116 h 698839"/>
                <a:gd name="connsiteX1814" fmla="*/ 470794 w 756540"/>
                <a:gd name="connsiteY1814" fmla="*/ 293553 h 698839"/>
                <a:gd name="connsiteX1815" fmla="*/ 468373 w 756540"/>
                <a:gd name="connsiteY1815" fmla="*/ 281447 h 698839"/>
                <a:gd name="connsiteX1816" fmla="*/ 472408 w 756540"/>
                <a:gd name="connsiteY1816" fmla="*/ 334176 h 698839"/>
                <a:gd name="connsiteX1817" fmla="*/ 472408 w 756540"/>
                <a:gd name="connsiteY1817" fmla="*/ 334983 h 698839"/>
                <a:gd name="connsiteX1818" fmla="*/ 468104 w 756540"/>
                <a:gd name="connsiteY1818" fmla="*/ 336059 h 698839"/>
                <a:gd name="connsiteX1819" fmla="*/ 461916 w 756540"/>
                <a:gd name="connsiteY1819" fmla="*/ 332023 h 698839"/>
                <a:gd name="connsiteX1820" fmla="*/ 453577 w 756540"/>
                <a:gd name="connsiteY1820" fmla="*/ 320993 h 698839"/>
                <a:gd name="connsiteX1821" fmla="*/ 442816 w 756540"/>
                <a:gd name="connsiteY1821" fmla="*/ 306466 h 698839"/>
                <a:gd name="connsiteX1822" fmla="*/ 408918 w 756540"/>
                <a:gd name="connsiteY1822" fmla="*/ 280102 h 698839"/>
                <a:gd name="connsiteX1823" fmla="*/ 407035 w 756540"/>
                <a:gd name="connsiteY1823" fmla="*/ 278487 h 698839"/>
                <a:gd name="connsiteX1824" fmla="*/ 407573 w 756540"/>
                <a:gd name="connsiteY1824" fmla="*/ 277680 h 698839"/>
                <a:gd name="connsiteX1825" fmla="*/ 423177 w 756540"/>
                <a:gd name="connsiteY1825" fmla="*/ 281985 h 698839"/>
                <a:gd name="connsiteX1826" fmla="*/ 427750 w 756540"/>
                <a:gd name="connsiteY1826" fmla="*/ 284137 h 698839"/>
                <a:gd name="connsiteX1827" fmla="*/ 472408 w 756540"/>
                <a:gd name="connsiteY1827" fmla="*/ 334176 h 698839"/>
                <a:gd name="connsiteX1828" fmla="*/ 478058 w 756540"/>
                <a:gd name="connsiteY1828" fmla="*/ 327719 h 698839"/>
                <a:gd name="connsiteX1829" fmla="*/ 489357 w 756540"/>
                <a:gd name="connsiteY1829" fmla="*/ 333907 h 698839"/>
                <a:gd name="connsiteX1830" fmla="*/ 486398 w 756540"/>
                <a:gd name="connsiteY1830" fmla="*/ 341708 h 698839"/>
                <a:gd name="connsiteX1831" fmla="*/ 482631 w 756540"/>
                <a:gd name="connsiteY1831" fmla="*/ 339018 h 698839"/>
                <a:gd name="connsiteX1832" fmla="*/ 474292 w 756540"/>
                <a:gd name="connsiteY1832" fmla="*/ 325836 h 698839"/>
                <a:gd name="connsiteX1833" fmla="*/ 478058 w 756540"/>
                <a:gd name="connsiteY1833" fmla="*/ 327719 h 698839"/>
                <a:gd name="connsiteX1834" fmla="*/ 354575 w 756540"/>
                <a:gd name="connsiteY1834" fmla="*/ 264498 h 698839"/>
                <a:gd name="connsiteX1835" fmla="*/ 339510 w 756540"/>
                <a:gd name="connsiteY1835" fmla="*/ 264767 h 698839"/>
                <a:gd name="connsiteX1836" fmla="*/ 354575 w 756540"/>
                <a:gd name="connsiteY1836" fmla="*/ 264498 h 698839"/>
                <a:gd name="connsiteX1837" fmla="*/ 366412 w 756540"/>
                <a:gd name="connsiteY1837" fmla="*/ 261001 h 698839"/>
                <a:gd name="connsiteX1838" fmla="*/ 379326 w 756540"/>
                <a:gd name="connsiteY1838" fmla="*/ 261270 h 698839"/>
                <a:gd name="connsiteX1839" fmla="*/ 397081 w 756540"/>
                <a:gd name="connsiteY1839" fmla="*/ 266650 h 698839"/>
                <a:gd name="connsiteX1840" fmla="*/ 400041 w 756540"/>
                <a:gd name="connsiteY1840" fmla="*/ 270955 h 698839"/>
                <a:gd name="connsiteX1841" fmla="*/ 392239 w 756540"/>
                <a:gd name="connsiteY1841" fmla="*/ 271493 h 698839"/>
                <a:gd name="connsiteX1842" fmla="*/ 366412 w 756540"/>
                <a:gd name="connsiteY1842" fmla="*/ 261001 h 698839"/>
                <a:gd name="connsiteX1843" fmla="*/ 210109 w 756540"/>
                <a:gd name="connsiteY1843" fmla="*/ 288710 h 698839"/>
                <a:gd name="connsiteX1844" fmla="*/ 222215 w 756540"/>
                <a:gd name="connsiteY1844" fmla="*/ 275528 h 698839"/>
                <a:gd name="connsiteX1845" fmla="*/ 234052 w 756540"/>
                <a:gd name="connsiteY1845" fmla="*/ 265843 h 698839"/>
                <a:gd name="connsiteX1846" fmla="*/ 246696 w 756540"/>
                <a:gd name="connsiteY1846" fmla="*/ 258580 h 698839"/>
                <a:gd name="connsiteX1847" fmla="*/ 255843 w 756540"/>
                <a:gd name="connsiteY1847" fmla="*/ 256158 h 698839"/>
                <a:gd name="connsiteX1848" fmla="*/ 270101 w 756540"/>
                <a:gd name="connsiteY1848" fmla="*/ 258580 h 698839"/>
                <a:gd name="connsiteX1849" fmla="*/ 268756 w 756540"/>
                <a:gd name="connsiteY1849" fmla="*/ 262077 h 698839"/>
                <a:gd name="connsiteX1850" fmla="*/ 264452 w 756540"/>
                <a:gd name="connsiteY1850" fmla="*/ 266919 h 698839"/>
                <a:gd name="connsiteX1851" fmla="*/ 246427 w 756540"/>
                <a:gd name="connsiteY1851" fmla="*/ 285751 h 698839"/>
                <a:gd name="connsiteX1852" fmla="*/ 227864 w 756540"/>
                <a:gd name="connsiteY1852" fmla="*/ 295705 h 698839"/>
                <a:gd name="connsiteX1853" fmla="*/ 223022 w 756540"/>
                <a:gd name="connsiteY1853" fmla="*/ 295705 h 698839"/>
                <a:gd name="connsiteX1854" fmla="*/ 206880 w 756540"/>
                <a:gd name="connsiteY1854" fmla="*/ 291670 h 698839"/>
                <a:gd name="connsiteX1855" fmla="*/ 210109 w 756540"/>
                <a:gd name="connsiteY1855" fmla="*/ 288710 h 698839"/>
                <a:gd name="connsiteX1856" fmla="*/ 201500 w 756540"/>
                <a:gd name="connsiteY1856" fmla="*/ 288979 h 698839"/>
                <a:gd name="connsiteX1857" fmla="*/ 217641 w 756540"/>
                <a:gd name="connsiteY1857" fmla="*/ 273107 h 698839"/>
                <a:gd name="connsiteX1858" fmla="*/ 201500 w 756540"/>
                <a:gd name="connsiteY1858" fmla="*/ 288979 h 698839"/>
                <a:gd name="connsiteX1859" fmla="*/ 281400 w 756540"/>
                <a:gd name="connsiteY1859" fmla="*/ 246742 h 698839"/>
                <a:gd name="connsiteX1860" fmla="*/ 284629 w 756540"/>
                <a:gd name="connsiteY1860" fmla="*/ 246473 h 698839"/>
                <a:gd name="connsiteX1861" fmla="*/ 283015 w 756540"/>
                <a:gd name="connsiteY1861" fmla="*/ 248357 h 698839"/>
                <a:gd name="connsiteX1862" fmla="*/ 262838 w 756540"/>
                <a:gd name="connsiteY1862" fmla="*/ 252930 h 698839"/>
                <a:gd name="connsiteX1863" fmla="*/ 259609 w 756540"/>
                <a:gd name="connsiteY1863" fmla="*/ 252392 h 698839"/>
                <a:gd name="connsiteX1864" fmla="*/ 242661 w 756540"/>
                <a:gd name="connsiteY1864" fmla="*/ 256158 h 698839"/>
                <a:gd name="connsiteX1865" fmla="*/ 221946 w 756540"/>
                <a:gd name="connsiteY1865" fmla="*/ 267726 h 698839"/>
                <a:gd name="connsiteX1866" fmla="*/ 227326 w 756540"/>
                <a:gd name="connsiteY1866" fmla="*/ 257503 h 698839"/>
                <a:gd name="connsiteX1867" fmla="*/ 243199 w 756540"/>
                <a:gd name="connsiteY1867" fmla="*/ 248088 h 698839"/>
                <a:gd name="connsiteX1868" fmla="*/ 264183 w 756540"/>
                <a:gd name="connsiteY1868" fmla="*/ 247550 h 698839"/>
                <a:gd name="connsiteX1869" fmla="*/ 281400 w 756540"/>
                <a:gd name="connsiteY1869" fmla="*/ 246742 h 698839"/>
                <a:gd name="connsiteX1870" fmla="*/ 278441 w 756540"/>
                <a:gd name="connsiteY1870" fmla="*/ 257773 h 698839"/>
                <a:gd name="connsiteX1871" fmla="*/ 290009 w 756540"/>
                <a:gd name="connsiteY1871" fmla="*/ 249971 h 698839"/>
                <a:gd name="connsiteX1872" fmla="*/ 325521 w 756540"/>
                <a:gd name="connsiteY1872" fmla="*/ 240555 h 698839"/>
                <a:gd name="connsiteX1873" fmla="*/ 327135 w 756540"/>
                <a:gd name="connsiteY1873" fmla="*/ 240286 h 698839"/>
                <a:gd name="connsiteX1874" fmla="*/ 370448 w 756540"/>
                <a:gd name="connsiteY1874" fmla="*/ 246742 h 698839"/>
                <a:gd name="connsiteX1875" fmla="*/ 388203 w 756540"/>
                <a:gd name="connsiteY1875" fmla="*/ 258849 h 698839"/>
                <a:gd name="connsiteX1876" fmla="*/ 373138 w 756540"/>
                <a:gd name="connsiteY1876" fmla="*/ 255620 h 698839"/>
                <a:gd name="connsiteX1877" fmla="*/ 357535 w 756540"/>
                <a:gd name="connsiteY1877" fmla="*/ 254544 h 698839"/>
                <a:gd name="connsiteX1878" fmla="*/ 340855 w 756540"/>
                <a:gd name="connsiteY1878" fmla="*/ 250240 h 698839"/>
                <a:gd name="connsiteX1879" fmla="*/ 325790 w 756540"/>
                <a:gd name="connsiteY1879" fmla="*/ 246742 h 698839"/>
                <a:gd name="connsiteX1880" fmla="*/ 312069 w 756540"/>
                <a:gd name="connsiteY1880" fmla="*/ 252392 h 698839"/>
                <a:gd name="connsiteX1881" fmla="*/ 305613 w 756540"/>
                <a:gd name="connsiteY1881" fmla="*/ 261808 h 698839"/>
                <a:gd name="connsiteX1882" fmla="*/ 289471 w 756540"/>
                <a:gd name="connsiteY1882" fmla="*/ 265036 h 698839"/>
                <a:gd name="connsiteX1883" fmla="*/ 278441 w 756540"/>
                <a:gd name="connsiteY1883" fmla="*/ 257773 h 698839"/>
                <a:gd name="connsiteX1884" fmla="*/ 400310 w 756540"/>
                <a:gd name="connsiteY1884" fmla="*/ 261539 h 698839"/>
                <a:gd name="connsiteX1885" fmla="*/ 392239 w 756540"/>
                <a:gd name="connsiteY1885" fmla="*/ 254544 h 698839"/>
                <a:gd name="connsiteX1886" fmla="*/ 336820 w 756540"/>
                <a:gd name="connsiteY1886" fmla="*/ 235981 h 698839"/>
                <a:gd name="connsiteX1887" fmla="*/ 309648 w 756540"/>
                <a:gd name="connsiteY1887" fmla="*/ 240824 h 698839"/>
                <a:gd name="connsiteX1888" fmla="*/ 288395 w 756540"/>
                <a:gd name="connsiteY1888" fmla="*/ 245128 h 698839"/>
                <a:gd name="connsiteX1889" fmla="*/ 294314 w 756540"/>
                <a:gd name="connsiteY1889" fmla="*/ 241093 h 698839"/>
                <a:gd name="connsiteX1890" fmla="*/ 301039 w 756540"/>
                <a:gd name="connsiteY1890" fmla="*/ 238134 h 698839"/>
                <a:gd name="connsiteX1891" fmla="*/ 312069 w 756540"/>
                <a:gd name="connsiteY1891" fmla="*/ 233291 h 698839"/>
                <a:gd name="connsiteX1892" fmla="*/ 323637 w 756540"/>
                <a:gd name="connsiteY1892" fmla="*/ 229794 h 698839"/>
                <a:gd name="connsiteX1893" fmla="*/ 337627 w 756540"/>
                <a:gd name="connsiteY1893" fmla="*/ 229256 h 698839"/>
                <a:gd name="connsiteX1894" fmla="*/ 349733 w 756540"/>
                <a:gd name="connsiteY1894" fmla="*/ 231139 h 698839"/>
                <a:gd name="connsiteX1895" fmla="*/ 368027 w 756540"/>
                <a:gd name="connsiteY1895" fmla="*/ 235712 h 698839"/>
                <a:gd name="connsiteX1896" fmla="*/ 392239 w 756540"/>
                <a:gd name="connsiteY1896" fmla="*/ 249164 h 698839"/>
                <a:gd name="connsiteX1897" fmla="*/ 403538 w 756540"/>
                <a:gd name="connsiteY1897" fmla="*/ 261808 h 698839"/>
                <a:gd name="connsiteX1898" fmla="*/ 400310 w 756540"/>
                <a:gd name="connsiteY1898" fmla="*/ 261539 h 698839"/>
                <a:gd name="connsiteX1899" fmla="*/ 447658 w 756540"/>
                <a:gd name="connsiteY1899" fmla="*/ 188902 h 698839"/>
                <a:gd name="connsiteX1900" fmla="*/ 444968 w 756540"/>
                <a:gd name="connsiteY1900" fmla="*/ 188902 h 698839"/>
                <a:gd name="connsiteX1901" fmla="*/ 405421 w 756540"/>
                <a:gd name="connsiteY1901" fmla="*/ 169532 h 698839"/>
                <a:gd name="connsiteX1902" fmla="*/ 362646 w 756540"/>
                <a:gd name="connsiteY1902" fmla="*/ 153122 h 698839"/>
                <a:gd name="connsiteX1903" fmla="*/ 340048 w 756540"/>
                <a:gd name="connsiteY1903" fmla="*/ 143706 h 698839"/>
                <a:gd name="connsiteX1904" fmla="*/ 331439 w 756540"/>
                <a:gd name="connsiteY1904" fmla="*/ 140747 h 698839"/>
                <a:gd name="connsiteX1905" fmla="*/ 295928 w 756540"/>
                <a:gd name="connsiteY1905" fmla="*/ 130524 h 698839"/>
                <a:gd name="connsiteX1906" fmla="*/ 262300 w 756540"/>
                <a:gd name="connsiteY1906" fmla="*/ 124067 h 698839"/>
                <a:gd name="connsiteX1907" fmla="*/ 235128 w 756540"/>
                <a:gd name="connsiteY1907" fmla="*/ 128640 h 698839"/>
                <a:gd name="connsiteX1908" fmla="*/ 210916 w 756540"/>
                <a:gd name="connsiteY1908" fmla="*/ 138863 h 698839"/>
                <a:gd name="connsiteX1909" fmla="*/ 202576 w 756540"/>
                <a:gd name="connsiteY1909" fmla="*/ 142092 h 698839"/>
                <a:gd name="connsiteX1910" fmla="*/ 174866 w 756540"/>
                <a:gd name="connsiteY1910" fmla="*/ 152046 h 698839"/>
                <a:gd name="connsiteX1911" fmla="*/ 171100 w 756540"/>
                <a:gd name="connsiteY1911" fmla="*/ 153660 h 698839"/>
                <a:gd name="connsiteX1912" fmla="*/ 145005 w 756540"/>
                <a:gd name="connsiteY1912" fmla="*/ 165228 h 698839"/>
                <a:gd name="connsiteX1913" fmla="*/ 118909 w 756540"/>
                <a:gd name="connsiteY1913" fmla="*/ 180024 h 698839"/>
                <a:gd name="connsiteX1914" fmla="*/ 104920 w 756540"/>
                <a:gd name="connsiteY1914" fmla="*/ 196973 h 698839"/>
                <a:gd name="connsiteX1915" fmla="*/ 92007 w 756540"/>
                <a:gd name="connsiteY1915" fmla="*/ 212576 h 698839"/>
                <a:gd name="connsiteX1916" fmla="*/ 86895 w 756540"/>
                <a:gd name="connsiteY1916" fmla="*/ 217150 h 698839"/>
                <a:gd name="connsiteX1917" fmla="*/ 94966 w 756540"/>
                <a:gd name="connsiteY1917" fmla="*/ 201277 h 698839"/>
                <a:gd name="connsiteX1918" fmla="*/ 100884 w 756540"/>
                <a:gd name="connsiteY1918" fmla="*/ 196973 h 698839"/>
                <a:gd name="connsiteX1919" fmla="*/ 105458 w 756540"/>
                <a:gd name="connsiteY1919" fmla="*/ 187019 h 698839"/>
                <a:gd name="connsiteX1920" fmla="*/ 110569 w 756540"/>
                <a:gd name="connsiteY1920" fmla="*/ 169263 h 698839"/>
                <a:gd name="connsiteX1921" fmla="*/ 115412 w 756540"/>
                <a:gd name="connsiteY1921" fmla="*/ 159847 h 698839"/>
                <a:gd name="connsiteX1922" fmla="*/ 130477 w 756540"/>
                <a:gd name="connsiteY1922" fmla="*/ 142361 h 698839"/>
                <a:gd name="connsiteX1923" fmla="*/ 136127 w 756540"/>
                <a:gd name="connsiteY1923" fmla="*/ 138863 h 698839"/>
                <a:gd name="connsiteX1924" fmla="*/ 151730 w 756540"/>
                <a:gd name="connsiteY1924" fmla="*/ 138056 h 698839"/>
                <a:gd name="connsiteX1925" fmla="*/ 155228 w 756540"/>
                <a:gd name="connsiteY1925" fmla="*/ 141285 h 698839"/>
                <a:gd name="connsiteX1926" fmla="*/ 157649 w 756540"/>
                <a:gd name="connsiteY1926" fmla="*/ 145589 h 698839"/>
                <a:gd name="connsiteX1927" fmla="*/ 167334 w 756540"/>
                <a:gd name="connsiteY1927" fmla="*/ 149355 h 698839"/>
                <a:gd name="connsiteX1928" fmla="*/ 178095 w 756540"/>
                <a:gd name="connsiteY1928" fmla="*/ 145320 h 698839"/>
                <a:gd name="connsiteX1929" fmla="*/ 192084 w 756540"/>
                <a:gd name="connsiteY1929" fmla="*/ 138594 h 698839"/>
                <a:gd name="connsiteX1930" fmla="*/ 211454 w 756540"/>
                <a:gd name="connsiteY1930" fmla="*/ 132138 h 698839"/>
                <a:gd name="connsiteX1931" fmla="*/ 243737 w 756540"/>
                <a:gd name="connsiteY1931" fmla="*/ 120570 h 698839"/>
                <a:gd name="connsiteX1932" fmla="*/ 295659 w 756540"/>
                <a:gd name="connsiteY1932" fmla="*/ 109271 h 698839"/>
                <a:gd name="connsiteX1933" fmla="*/ 333860 w 756540"/>
                <a:gd name="connsiteY1933" fmla="*/ 110078 h 698839"/>
                <a:gd name="connsiteX1934" fmla="*/ 340855 w 756540"/>
                <a:gd name="connsiteY1934" fmla="*/ 112230 h 698839"/>
                <a:gd name="connsiteX1935" fmla="*/ 342200 w 756540"/>
                <a:gd name="connsiteY1935" fmla="*/ 114113 h 698839"/>
                <a:gd name="connsiteX1936" fmla="*/ 340586 w 756540"/>
                <a:gd name="connsiteY1936" fmla="*/ 116534 h 698839"/>
                <a:gd name="connsiteX1937" fmla="*/ 336013 w 756540"/>
                <a:gd name="connsiteY1937" fmla="*/ 118417 h 698839"/>
                <a:gd name="connsiteX1938" fmla="*/ 332246 w 756540"/>
                <a:gd name="connsiteY1938" fmla="*/ 120032 h 698839"/>
                <a:gd name="connsiteX1939" fmla="*/ 330901 w 756540"/>
                <a:gd name="connsiteY1939" fmla="*/ 132676 h 698839"/>
                <a:gd name="connsiteX1940" fmla="*/ 338703 w 756540"/>
                <a:gd name="connsiteY1940" fmla="*/ 136711 h 698839"/>
                <a:gd name="connsiteX1941" fmla="*/ 353230 w 756540"/>
                <a:gd name="connsiteY1941" fmla="*/ 139401 h 698839"/>
                <a:gd name="connsiteX1942" fmla="*/ 402731 w 756540"/>
                <a:gd name="connsiteY1942" fmla="*/ 150431 h 698839"/>
                <a:gd name="connsiteX1943" fmla="*/ 415913 w 756540"/>
                <a:gd name="connsiteY1943" fmla="*/ 156888 h 698839"/>
                <a:gd name="connsiteX1944" fmla="*/ 419948 w 756540"/>
                <a:gd name="connsiteY1944" fmla="*/ 159578 h 698839"/>
                <a:gd name="connsiteX1945" fmla="*/ 446582 w 756540"/>
                <a:gd name="connsiteY1945" fmla="*/ 186750 h 698839"/>
                <a:gd name="connsiteX1946" fmla="*/ 447658 w 756540"/>
                <a:gd name="connsiteY1946" fmla="*/ 188902 h 698839"/>
                <a:gd name="connsiteX1947" fmla="*/ 93352 w 756540"/>
                <a:gd name="connsiteY1947" fmla="*/ 194821 h 698839"/>
                <a:gd name="connsiteX1948" fmla="*/ 93621 w 756540"/>
                <a:gd name="connsiteY1948" fmla="*/ 185674 h 698839"/>
                <a:gd name="connsiteX1949" fmla="*/ 94966 w 756540"/>
                <a:gd name="connsiteY1949" fmla="*/ 183791 h 698839"/>
                <a:gd name="connsiteX1950" fmla="*/ 99539 w 756540"/>
                <a:gd name="connsiteY1950" fmla="*/ 185136 h 698839"/>
                <a:gd name="connsiteX1951" fmla="*/ 98194 w 756540"/>
                <a:gd name="connsiteY1951" fmla="*/ 191592 h 698839"/>
                <a:gd name="connsiteX1952" fmla="*/ 93352 w 756540"/>
                <a:gd name="connsiteY1952" fmla="*/ 194821 h 698839"/>
                <a:gd name="connsiteX1953" fmla="*/ 184013 w 756540"/>
                <a:gd name="connsiteY1953" fmla="*/ 132945 h 698839"/>
                <a:gd name="connsiteX1954" fmla="*/ 191546 w 756540"/>
                <a:gd name="connsiteY1954" fmla="*/ 130255 h 698839"/>
                <a:gd name="connsiteX1955" fmla="*/ 211992 w 756540"/>
                <a:gd name="connsiteY1955" fmla="*/ 120032 h 698839"/>
                <a:gd name="connsiteX1956" fmla="*/ 234859 w 756540"/>
                <a:gd name="connsiteY1956" fmla="*/ 111423 h 698839"/>
                <a:gd name="connsiteX1957" fmla="*/ 262838 w 756540"/>
                <a:gd name="connsiteY1957" fmla="*/ 104966 h 698839"/>
                <a:gd name="connsiteX1958" fmla="*/ 282746 w 756540"/>
                <a:gd name="connsiteY1958" fmla="*/ 99855 h 698839"/>
                <a:gd name="connsiteX1959" fmla="*/ 310455 w 756540"/>
                <a:gd name="connsiteY1959" fmla="*/ 99317 h 698839"/>
                <a:gd name="connsiteX1960" fmla="*/ 327673 w 756540"/>
                <a:gd name="connsiteY1960" fmla="*/ 100124 h 698839"/>
                <a:gd name="connsiteX1961" fmla="*/ 346235 w 756540"/>
                <a:gd name="connsiteY1961" fmla="*/ 104697 h 698839"/>
                <a:gd name="connsiteX1962" fmla="*/ 347850 w 756540"/>
                <a:gd name="connsiteY1962" fmla="*/ 106580 h 698839"/>
                <a:gd name="connsiteX1963" fmla="*/ 352692 w 756540"/>
                <a:gd name="connsiteY1963" fmla="*/ 115458 h 698839"/>
                <a:gd name="connsiteX1964" fmla="*/ 352692 w 756540"/>
                <a:gd name="connsiteY1964" fmla="*/ 115458 h 698839"/>
                <a:gd name="connsiteX1965" fmla="*/ 332784 w 756540"/>
                <a:gd name="connsiteY1965" fmla="*/ 104428 h 698839"/>
                <a:gd name="connsiteX1966" fmla="*/ 290278 w 756540"/>
                <a:gd name="connsiteY1966" fmla="*/ 104697 h 698839"/>
                <a:gd name="connsiteX1967" fmla="*/ 230286 w 756540"/>
                <a:gd name="connsiteY1967" fmla="*/ 120032 h 698839"/>
                <a:gd name="connsiteX1968" fmla="*/ 198541 w 756540"/>
                <a:gd name="connsiteY1968" fmla="*/ 130793 h 698839"/>
                <a:gd name="connsiteX1969" fmla="*/ 181323 w 756540"/>
                <a:gd name="connsiteY1969" fmla="*/ 138056 h 698839"/>
                <a:gd name="connsiteX1970" fmla="*/ 167872 w 756540"/>
                <a:gd name="connsiteY1970" fmla="*/ 143706 h 698839"/>
                <a:gd name="connsiteX1971" fmla="*/ 162222 w 756540"/>
                <a:gd name="connsiteY1971" fmla="*/ 141554 h 698839"/>
                <a:gd name="connsiteX1972" fmla="*/ 148233 w 756540"/>
                <a:gd name="connsiteY1972" fmla="*/ 131600 h 698839"/>
                <a:gd name="connsiteX1973" fmla="*/ 146888 w 756540"/>
                <a:gd name="connsiteY1973" fmla="*/ 130255 h 698839"/>
                <a:gd name="connsiteX1974" fmla="*/ 159532 w 756540"/>
                <a:gd name="connsiteY1974" fmla="*/ 132407 h 698839"/>
                <a:gd name="connsiteX1975" fmla="*/ 184013 w 756540"/>
                <a:gd name="connsiteY1975" fmla="*/ 132945 h 698839"/>
                <a:gd name="connsiteX1976" fmla="*/ 164912 w 756540"/>
                <a:gd name="connsiteY1976" fmla="*/ 128640 h 698839"/>
                <a:gd name="connsiteX1977" fmla="*/ 163029 w 756540"/>
                <a:gd name="connsiteY1977" fmla="*/ 127026 h 698839"/>
                <a:gd name="connsiteX1978" fmla="*/ 164374 w 756540"/>
                <a:gd name="connsiteY1978" fmla="*/ 125143 h 698839"/>
                <a:gd name="connsiteX1979" fmla="*/ 198810 w 756540"/>
                <a:gd name="connsiteY1979" fmla="*/ 113037 h 698839"/>
                <a:gd name="connsiteX1980" fmla="*/ 210647 w 756540"/>
                <a:gd name="connsiteY1980" fmla="*/ 109809 h 698839"/>
                <a:gd name="connsiteX1981" fmla="*/ 222484 w 756540"/>
                <a:gd name="connsiteY1981" fmla="*/ 108733 h 698839"/>
                <a:gd name="connsiteX1982" fmla="*/ 221408 w 756540"/>
                <a:gd name="connsiteY1982" fmla="*/ 109809 h 698839"/>
                <a:gd name="connsiteX1983" fmla="*/ 195850 w 756540"/>
                <a:gd name="connsiteY1983" fmla="*/ 122722 h 698839"/>
                <a:gd name="connsiteX1984" fmla="*/ 178364 w 756540"/>
                <a:gd name="connsiteY1984" fmla="*/ 129178 h 698839"/>
                <a:gd name="connsiteX1985" fmla="*/ 164912 w 756540"/>
                <a:gd name="connsiteY1985" fmla="*/ 128640 h 698839"/>
                <a:gd name="connsiteX1986" fmla="*/ 245889 w 756540"/>
                <a:gd name="connsiteY1986" fmla="*/ 103352 h 698839"/>
                <a:gd name="connsiteX1987" fmla="*/ 252884 w 756540"/>
                <a:gd name="connsiteY1987" fmla="*/ 100393 h 698839"/>
                <a:gd name="connsiteX1988" fmla="*/ 261493 w 756540"/>
                <a:gd name="connsiteY1988" fmla="*/ 97702 h 698839"/>
                <a:gd name="connsiteX1989" fmla="*/ 269294 w 756540"/>
                <a:gd name="connsiteY1989" fmla="*/ 95550 h 698839"/>
                <a:gd name="connsiteX1990" fmla="*/ 277365 w 756540"/>
                <a:gd name="connsiteY1990" fmla="*/ 95012 h 698839"/>
                <a:gd name="connsiteX1991" fmla="*/ 245889 w 756540"/>
                <a:gd name="connsiteY1991" fmla="*/ 103352 h 698839"/>
                <a:gd name="connsiteX1992" fmla="*/ 334398 w 756540"/>
                <a:gd name="connsiteY1992" fmla="*/ 95550 h 698839"/>
                <a:gd name="connsiteX1993" fmla="*/ 333860 w 756540"/>
                <a:gd name="connsiteY1993" fmla="*/ 95550 h 698839"/>
                <a:gd name="connsiteX1994" fmla="*/ 328211 w 756540"/>
                <a:gd name="connsiteY1994" fmla="*/ 95012 h 698839"/>
                <a:gd name="connsiteX1995" fmla="*/ 306958 w 756540"/>
                <a:gd name="connsiteY1995" fmla="*/ 94205 h 698839"/>
                <a:gd name="connsiteX1996" fmla="*/ 290278 w 756540"/>
                <a:gd name="connsiteY1996" fmla="*/ 94205 h 698839"/>
                <a:gd name="connsiteX1997" fmla="*/ 353499 w 756540"/>
                <a:gd name="connsiteY1997" fmla="*/ 100124 h 698839"/>
                <a:gd name="connsiteX1998" fmla="*/ 360225 w 756540"/>
                <a:gd name="connsiteY1998" fmla="*/ 105773 h 698839"/>
                <a:gd name="connsiteX1999" fmla="*/ 359956 w 756540"/>
                <a:gd name="connsiteY1999" fmla="*/ 106311 h 698839"/>
                <a:gd name="connsiteX2000" fmla="*/ 358073 w 756540"/>
                <a:gd name="connsiteY2000" fmla="*/ 106849 h 698839"/>
                <a:gd name="connsiteX2001" fmla="*/ 345159 w 756540"/>
                <a:gd name="connsiteY2001" fmla="*/ 98510 h 698839"/>
                <a:gd name="connsiteX2002" fmla="*/ 334398 w 756540"/>
                <a:gd name="connsiteY2002" fmla="*/ 95550 h 698839"/>
                <a:gd name="connsiteX2003" fmla="*/ 356728 w 756540"/>
                <a:gd name="connsiteY2003" fmla="*/ 134290 h 698839"/>
                <a:gd name="connsiteX2004" fmla="*/ 342200 w 756540"/>
                <a:gd name="connsiteY2004" fmla="*/ 131869 h 698839"/>
                <a:gd name="connsiteX2005" fmla="*/ 333860 w 756540"/>
                <a:gd name="connsiteY2005" fmla="*/ 126488 h 698839"/>
                <a:gd name="connsiteX2006" fmla="*/ 336820 w 756540"/>
                <a:gd name="connsiteY2006" fmla="*/ 124067 h 698839"/>
                <a:gd name="connsiteX2007" fmla="*/ 344083 w 756540"/>
                <a:gd name="connsiteY2007" fmla="*/ 121646 h 698839"/>
                <a:gd name="connsiteX2008" fmla="*/ 348388 w 756540"/>
                <a:gd name="connsiteY2008" fmla="*/ 125950 h 698839"/>
                <a:gd name="connsiteX2009" fmla="*/ 353768 w 756540"/>
                <a:gd name="connsiteY2009" fmla="*/ 127295 h 698839"/>
                <a:gd name="connsiteX2010" fmla="*/ 372331 w 756540"/>
                <a:gd name="connsiteY2010" fmla="*/ 133483 h 698839"/>
                <a:gd name="connsiteX2011" fmla="*/ 387934 w 756540"/>
                <a:gd name="connsiteY2011" fmla="*/ 138594 h 698839"/>
                <a:gd name="connsiteX2012" fmla="*/ 392777 w 756540"/>
                <a:gd name="connsiteY2012" fmla="*/ 140747 h 698839"/>
                <a:gd name="connsiteX2013" fmla="*/ 392508 w 756540"/>
                <a:gd name="connsiteY2013" fmla="*/ 141554 h 698839"/>
                <a:gd name="connsiteX2014" fmla="*/ 389549 w 756540"/>
                <a:gd name="connsiteY2014" fmla="*/ 141016 h 698839"/>
                <a:gd name="connsiteX2015" fmla="*/ 356728 w 756540"/>
                <a:gd name="connsiteY2015" fmla="*/ 134290 h 698839"/>
                <a:gd name="connsiteX2016" fmla="*/ 396274 w 756540"/>
                <a:gd name="connsiteY2016" fmla="*/ 136173 h 698839"/>
                <a:gd name="connsiteX2017" fmla="*/ 377173 w 756540"/>
                <a:gd name="connsiteY2017" fmla="*/ 129178 h 698839"/>
                <a:gd name="connsiteX2018" fmla="*/ 359418 w 756540"/>
                <a:gd name="connsiteY2018" fmla="*/ 122991 h 698839"/>
                <a:gd name="connsiteX2019" fmla="*/ 356728 w 756540"/>
                <a:gd name="connsiteY2019" fmla="*/ 121108 h 698839"/>
                <a:gd name="connsiteX2020" fmla="*/ 359956 w 756540"/>
                <a:gd name="connsiteY2020" fmla="*/ 115727 h 698839"/>
                <a:gd name="connsiteX2021" fmla="*/ 362108 w 756540"/>
                <a:gd name="connsiteY2021" fmla="*/ 110078 h 698839"/>
                <a:gd name="connsiteX2022" fmla="*/ 381747 w 756540"/>
                <a:gd name="connsiteY2022" fmla="*/ 113844 h 698839"/>
                <a:gd name="connsiteX2023" fmla="*/ 400310 w 756540"/>
                <a:gd name="connsiteY2023" fmla="*/ 125950 h 698839"/>
                <a:gd name="connsiteX2024" fmla="*/ 409995 w 756540"/>
                <a:gd name="connsiteY2024" fmla="*/ 133483 h 698839"/>
                <a:gd name="connsiteX2025" fmla="*/ 425598 w 756540"/>
                <a:gd name="connsiteY2025" fmla="*/ 151508 h 698839"/>
                <a:gd name="connsiteX2026" fmla="*/ 421563 w 756540"/>
                <a:gd name="connsiteY2026" fmla="*/ 149893 h 698839"/>
                <a:gd name="connsiteX2027" fmla="*/ 396274 w 756540"/>
                <a:gd name="connsiteY2027" fmla="*/ 136173 h 698839"/>
                <a:gd name="connsiteX2028" fmla="*/ 58378 w 756540"/>
                <a:gd name="connsiteY2028" fmla="*/ 223875 h 698839"/>
                <a:gd name="connsiteX2029" fmla="*/ 69408 w 756540"/>
                <a:gd name="connsiteY2029" fmla="*/ 213652 h 698839"/>
                <a:gd name="connsiteX2030" fmla="*/ 75327 w 756540"/>
                <a:gd name="connsiteY2030" fmla="*/ 205851 h 698839"/>
                <a:gd name="connsiteX2031" fmla="*/ 84474 w 756540"/>
                <a:gd name="connsiteY2031" fmla="*/ 194552 h 698839"/>
                <a:gd name="connsiteX2032" fmla="*/ 86626 w 756540"/>
                <a:gd name="connsiteY2032" fmla="*/ 192399 h 698839"/>
                <a:gd name="connsiteX2033" fmla="*/ 83398 w 756540"/>
                <a:gd name="connsiteY2033" fmla="*/ 201008 h 698839"/>
                <a:gd name="connsiteX2034" fmla="*/ 73982 w 756540"/>
                <a:gd name="connsiteY2034" fmla="*/ 213383 h 698839"/>
                <a:gd name="connsiteX2035" fmla="*/ 64297 w 756540"/>
                <a:gd name="connsiteY2035" fmla="*/ 231139 h 698839"/>
                <a:gd name="connsiteX2036" fmla="*/ 62683 w 756540"/>
                <a:gd name="connsiteY2036" fmla="*/ 234905 h 698839"/>
                <a:gd name="connsiteX2037" fmla="*/ 57840 w 756540"/>
                <a:gd name="connsiteY2037" fmla="*/ 252661 h 698839"/>
                <a:gd name="connsiteX2038" fmla="*/ 56764 w 756540"/>
                <a:gd name="connsiteY2038" fmla="*/ 258311 h 698839"/>
                <a:gd name="connsiteX2039" fmla="*/ 55150 w 756540"/>
                <a:gd name="connsiteY2039" fmla="*/ 263691 h 698839"/>
                <a:gd name="connsiteX2040" fmla="*/ 43313 w 756540"/>
                <a:gd name="connsiteY2040" fmla="*/ 309156 h 698839"/>
                <a:gd name="connsiteX2041" fmla="*/ 41699 w 756540"/>
                <a:gd name="connsiteY2041" fmla="*/ 307004 h 698839"/>
                <a:gd name="connsiteX2042" fmla="*/ 35511 w 756540"/>
                <a:gd name="connsiteY2042" fmla="*/ 284137 h 698839"/>
                <a:gd name="connsiteX2043" fmla="*/ 34973 w 756540"/>
                <a:gd name="connsiteY2043" fmla="*/ 281716 h 698839"/>
                <a:gd name="connsiteX2044" fmla="*/ 40085 w 756540"/>
                <a:gd name="connsiteY2044" fmla="*/ 245666 h 698839"/>
                <a:gd name="connsiteX2045" fmla="*/ 45465 w 756540"/>
                <a:gd name="connsiteY2045" fmla="*/ 235443 h 698839"/>
                <a:gd name="connsiteX2046" fmla="*/ 58378 w 756540"/>
                <a:gd name="connsiteY2046" fmla="*/ 223875 h 698839"/>
                <a:gd name="connsiteX2047" fmla="*/ 377442 w 756540"/>
                <a:gd name="connsiteY2047" fmla="*/ 380179 h 698839"/>
                <a:gd name="connsiteX2048" fmla="*/ 364260 w 756540"/>
                <a:gd name="connsiteY2048" fmla="*/ 387443 h 698839"/>
                <a:gd name="connsiteX2049" fmla="*/ 344890 w 756540"/>
                <a:gd name="connsiteY2049" fmla="*/ 385021 h 698839"/>
                <a:gd name="connsiteX2050" fmla="*/ 311262 w 756540"/>
                <a:gd name="connsiteY2050" fmla="*/ 364037 h 698839"/>
                <a:gd name="connsiteX2051" fmla="*/ 308572 w 756540"/>
                <a:gd name="connsiteY2051" fmla="*/ 360002 h 698839"/>
                <a:gd name="connsiteX2052" fmla="*/ 319064 w 756540"/>
                <a:gd name="connsiteY2052" fmla="*/ 357312 h 698839"/>
                <a:gd name="connsiteX2053" fmla="*/ 335474 w 756540"/>
                <a:gd name="connsiteY2053" fmla="*/ 357581 h 698839"/>
                <a:gd name="connsiteX2054" fmla="*/ 367220 w 756540"/>
                <a:gd name="connsiteY2054" fmla="*/ 370763 h 698839"/>
                <a:gd name="connsiteX2055" fmla="*/ 377442 w 756540"/>
                <a:gd name="connsiteY2055" fmla="*/ 380179 h 698839"/>
                <a:gd name="connsiteX2056" fmla="*/ 312338 w 756540"/>
                <a:gd name="connsiteY2056" fmla="*/ 41476 h 698839"/>
                <a:gd name="connsiteX2057" fmla="*/ 328749 w 756540"/>
                <a:gd name="connsiteY2057" fmla="*/ 30715 h 698839"/>
                <a:gd name="connsiteX2058" fmla="*/ 336282 w 756540"/>
                <a:gd name="connsiteY2058" fmla="*/ 30715 h 698839"/>
                <a:gd name="connsiteX2059" fmla="*/ 356189 w 756540"/>
                <a:gd name="connsiteY2059" fmla="*/ 39593 h 698839"/>
                <a:gd name="connsiteX2060" fmla="*/ 391701 w 756540"/>
                <a:gd name="connsiteY2060" fmla="*/ 45781 h 698839"/>
                <a:gd name="connsiteX2061" fmla="*/ 413492 w 756540"/>
                <a:gd name="connsiteY2061" fmla="*/ 58156 h 698839"/>
                <a:gd name="connsiteX2062" fmla="*/ 421294 w 756540"/>
                <a:gd name="connsiteY2062" fmla="*/ 64881 h 698839"/>
                <a:gd name="connsiteX2063" fmla="*/ 432593 w 756540"/>
                <a:gd name="connsiteY2063" fmla="*/ 69724 h 698839"/>
                <a:gd name="connsiteX2064" fmla="*/ 446851 w 756540"/>
                <a:gd name="connsiteY2064" fmla="*/ 73759 h 698839"/>
                <a:gd name="connsiteX2065" fmla="*/ 459495 w 756540"/>
                <a:gd name="connsiteY2065" fmla="*/ 76988 h 698839"/>
                <a:gd name="connsiteX2066" fmla="*/ 468642 w 756540"/>
                <a:gd name="connsiteY2066" fmla="*/ 87211 h 698839"/>
                <a:gd name="connsiteX2067" fmla="*/ 470256 w 756540"/>
                <a:gd name="connsiteY2067" fmla="*/ 93667 h 698839"/>
                <a:gd name="connsiteX2068" fmla="*/ 478327 w 756540"/>
                <a:gd name="connsiteY2068" fmla="*/ 103352 h 698839"/>
                <a:gd name="connsiteX2069" fmla="*/ 493930 w 756540"/>
                <a:gd name="connsiteY2069" fmla="*/ 108194 h 698839"/>
                <a:gd name="connsiteX2070" fmla="*/ 506037 w 756540"/>
                <a:gd name="connsiteY2070" fmla="*/ 110616 h 698839"/>
                <a:gd name="connsiteX2071" fmla="*/ 517067 w 756540"/>
                <a:gd name="connsiteY2071" fmla="*/ 120570 h 698839"/>
                <a:gd name="connsiteX2072" fmla="*/ 521102 w 756540"/>
                <a:gd name="connsiteY2072" fmla="*/ 134559 h 698839"/>
                <a:gd name="connsiteX2073" fmla="*/ 536974 w 756540"/>
                <a:gd name="connsiteY2073" fmla="*/ 151508 h 698839"/>
                <a:gd name="connsiteX2074" fmla="*/ 545045 w 756540"/>
                <a:gd name="connsiteY2074" fmla="*/ 152584 h 698839"/>
                <a:gd name="connsiteX2075" fmla="*/ 548812 w 756540"/>
                <a:gd name="connsiteY2075" fmla="*/ 156619 h 698839"/>
                <a:gd name="connsiteX2076" fmla="*/ 549081 w 756540"/>
                <a:gd name="connsiteY2076" fmla="*/ 163883 h 698839"/>
                <a:gd name="connsiteX2077" fmla="*/ 554192 w 756540"/>
                <a:gd name="connsiteY2077" fmla="*/ 181638 h 698839"/>
                <a:gd name="connsiteX2078" fmla="*/ 563877 w 756540"/>
                <a:gd name="connsiteY2078" fmla="*/ 190247 h 698839"/>
                <a:gd name="connsiteX2079" fmla="*/ 574369 w 756540"/>
                <a:gd name="connsiteY2079" fmla="*/ 194821 h 698839"/>
                <a:gd name="connsiteX2080" fmla="*/ 580826 w 756540"/>
                <a:gd name="connsiteY2080" fmla="*/ 200739 h 698839"/>
                <a:gd name="connsiteX2081" fmla="*/ 581633 w 756540"/>
                <a:gd name="connsiteY2081" fmla="*/ 226566 h 698839"/>
                <a:gd name="connsiteX2082" fmla="*/ 578404 w 756540"/>
                <a:gd name="connsiteY2082" fmla="*/ 253737 h 698839"/>
                <a:gd name="connsiteX2083" fmla="*/ 583785 w 756540"/>
                <a:gd name="connsiteY2083" fmla="*/ 264498 h 698839"/>
                <a:gd name="connsiteX2084" fmla="*/ 589972 w 756540"/>
                <a:gd name="connsiteY2084" fmla="*/ 270955 h 698839"/>
                <a:gd name="connsiteX2085" fmla="*/ 593470 w 756540"/>
                <a:gd name="connsiteY2085" fmla="*/ 287365 h 698839"/>
                <a:gd name="connsiteX2086" fmla="*/ 590241 w 756540"/>
                <a:gd name="connsiteY2086" fmla="*/ 294091 h 698839"/>
                <a:gd name="connsiteX2087" fmla="*/ 587820 w 756540"/>
                <a:gd name="connsiteY2087" fmla="*/ 306735 h 698839"/>
                <a:gd name="connsiteX2088" fmla="*/ 592663 w 756540"/>
                <a:gd name="connsiteY2088" fmla="*/ 324760 h 698839"/>
                <a:gd name="connsiteX2089" fmla="*/ 595084 w 756540"/>
                <a:gd name="connsiteY2089" fmla="*/ 329871 h 698839"/>
                <a:gd name="connsiteX2090" fmla="*/ 591048 w 756540"/>
                <a:gd name="connsiteY2090" fmla="*/ 340363 h 698839"/>
                <a:gd name="connsiteX2091" fmla="*/ 594008 w 756540"/>
                <a:gd name="connsiteY2091" fmla="*/ 350048 h 698839"/>
                <a:gd name="connsiteX2092" fmla="*/ 601810 w 756540"/>
                <a:gd name="connsiteY2092" fmla="*/ 364037 h 698839"/>
                <a:gd name="connsiteX2093" fmla="*/ 602079 w 756540"/>
                <a:gd name="connsiteY2093" fmla="*/ 368073 h 698839"/>
                <a:gd name="connsiteX2094" fmla="*/ 596698 w 756540"/>
                <a:gd name="connsiteY2094" fmla="*/ 372108 h 698839"/>
                <a:gd name="connsiteX2095" fmla="*/ 583247 w 756540"/>
                <a:gd name="connsiteY2095" fmla="*/ 365383 h 698839"/>
                <a:gd name="connsiteX2096" fmla="*/ 576521 w 756540"/>
                <a:gd name="connsiteY2096" fmla="*/ 348703 h 698839"/>
                <a:gd name="connsiteX2097" fmla="*/ 570603 w 756540"/>
                <a:gd name="connsiteY2097" fmla="*/ 328795 h 698839"/>
                <a:gd name="connsiteX2098" fmla="*/ 565222 w 756540"/>
                <a:gd name="connsiteY2098" fmla="*/ 313730 h 698839"/>
                <a:gd name="connsiteX2099" fmla="*/ 564146 w 756540"/>
                <a:gd name="connsiteY2099" fmla="*/ 303238 h 698839"/>
                <a:gd name="connsiteX2100" fmla="*/ 565491 w 756540"/>
                <a:gd name="connsiteY2100" fmla="*/ 290325 h 698839"/>
                <a:gd name="connsiteX2101" fmla="*/ 565491 w 756540"/>
                <a:gd name="connsiteY2101" fmla="*/ 261270 h 698839"/>
                <a:gd name="connsiteX2102" fmla="*/ 551771 w 756540"/>
                <a:gd name="connsiteY2102" fmla="*/ 228987 h 698839"/>
                <a:gd name="connsiteX2103" fmla="*/ 530518 w 756540"/>
                <a:gd name="connsiteY2103" fmla="*/ 192130 h 698839"/>
                <a:gd name="connsiteX2104" fmla="*/ 504691 w 756540"/>
                <a:gd name="connsiteY2104" fmla="*/ 148548 h 698839"/>
                <a:gd name="connsiteX2105" fmla="*/ 482093 w 756540"/>
                <a:gd name="connsiteY2105" fmla="*/ 122722 h 698839"/>
                <a:gd name="connsiteX2106" fmla="*/ 468373 w 756540"/>
                <a:gd name="connsiteY2106" fmla="*/ 110885 h 698839"/>
                <a:gd name="connsiteX2107" fmla="*/ 447658 w 756540"/>
                <a:gd name="connsiteY2107" fmla="*/ 93667 h 698839"/>
                <a:gd name="connsiteX2108" fmla="*/ 432055 w 756540"/>
                <a:gd name="connsiteY2108" fmla="*/ 86941 h 698839"/>
                <a:gd name="connsiteX2109" fmla="*/ 415644 w 756540"/>
                <a:gd name="connsiteY2109" fmla="*/ 86403 h 698839"/>
                <a:gd name="connsiteX2110" fmla="*/ 404614 w 756540"/>
                <a:gd name="connsiteY2110" fmla="*/ 83982 h 698839"/>
                <a:gd name="connsiteX2111" fmla="*/ 386589 w 756540"/>
                <a:gd name="connsiteY2111" fmla="*/ 76450 h 698839"/>
                <a:gd name="connsiteX2112" fmla="*/ 373138 w 756540"/>
                <a:gd name="connsiteY2112" fmla="*/ 68917 h 698839"/>
                <a:gd name="connsiteX2113" fmla="*/ 357266 w 756540"/>
                <a:gd name="connsiteY2113" fmla="*/ 61115 h 698839"/>
                <a:gd name="connsiteX2114" fmla="*/ 334936 w 756540"/>
                <a:gd name="connsiteY2114" fmla="*/ 56004 h 698839"/>
                <a:gd name="connsiteX2115" fmla="*/ 324713 w 756540"/>
                <a:gd name="connsiteY2115" fmla="*/ 53044 h 698839"/>
                <a:gd name="connsiteX2116" fmla="*/ 302922 w 756540"/>
                <a:gd name="connsiteY2116" fmla="*/ 50354 h 698839"/>
                <a:gd name="connsiteX2117" fmla="*/ 294045 w 756540"/>
                <a:gd name="connsiteY2117" fmla="*/ 50085 h 698839"/>
                <a:gd name="connsiteX2118" fmla="*/ 284360 w 756540"/>
                <a:gd name="connsiteY2118" fmla="*/ 49009 h 698839"/>
                <a:gd name="connsiteX2119" fmla="*/ 263107 w 756540"/>
                <a:gd name="connsiteY2119" fmla="*/ 53582 h 698839"/>
                <a:gd name="connsiteX2120" fmla="*/ 237549 w 756540"/>
                <a:gd name="connsiteY2120" fmla="*/ 62191 h 698839"/>
                <a:gd name="connsiteX2121" fmla="*/ 223022 w 756540"/>
                <a:gd name="connsiteY2121" fmla="*/ 64881 h 698839"/>
                <a:gd name="connsiteX2122" fmla="*/ 219794 w 756540"/>
                <a:gd name="connsiteY2122" fmla="*/ 64074 h 698839"/>
                <a:gd name="connsiteX2123" fmla="*/ 224905 w 756540"/>
                <a:gd name="connsiteY2123" fmla="*/ 59232 h 698839"/>
                <a:gd name="connsiteX2124" fmla="*/ 241585 w 756540"/>
                <a:gd name="connsiteY2124" fmla="*/ 46050 h 698839"/>
                <a:gd name="connsiteX2125" fmla="*/ 258264 w 756540"/>
                <a:gd name="connsiteY2125" fmla="*/ 37710 h 698839"/>
                <a:gd name="connsiteX2126" fmla="*/ 271716 w 756540"/>
                <a:gd name="connsiteY2126" fmla="*/ 33675 h 698839"/>
                <a:gd name="connsiteX2127" fmla="*/ 283553 w 756540"/>
                <a:gd name="connsiteY2127" fmla="*/ 35020 h 698839"/>
                <a:gd name="connsiteX2128" fmla="*/ 289740 w 756540"/>
                <a:gd name="connsiteY2128" fmla="*/ 38786 h 698839"/>
                <a:gd name="connsiteX2129" fmla="*/ 297811 w 756540"/>
                <a:gd name="connsiteY2129" fmla="*/ 42821 h 698839"/>
                <a:gd name="connsiteX2130" fmla="*/ 312338 w 756540"/>
                <a:gd name="connsiteY2130" fmla="*/ 41476 h 698839"/>
                <a:gd name="connsiteX2131" fmla="*/ 592125 w 756540"/>
                <a:gd name="connsiteY2131" fmla="*/ 304314 h 698839"/>
                <a:gd name="connsiteX2132" fmla="*/ 598043 w 756540"/>
                <a:gd name="connsiteY2132" fmla="*/ 325298 h 698839"/>
                <a:gd name="connsiteX2133" fmla="*/ 592125 w 756540"/>
                <a:gd name="connsiteY2133" fmla="*/ 304314 h 698839"/>
                <a:gd name="connsiteX2134" fmla="*/ 583785 w 756540"/>
                <a:gd name="connsiteY2134" fmla="*/ 152853 h 698839"/>
                <a:gd name="connsiteX2135" fmla="*/ 590780 w 756540"/>
                <a:gd name="connsiteY2135" fmla="*/ 166842 h 698839"/>
                <a:gd name="connsiteX2136" fmla="*/ 594815 w 756540"/>
                <a:gd name="connsiteY2136" fmla="*/ 177603 h 698839"/>
                <a:gd name="connsiteX2137" fmla="*/ 603962 w 756540"/>
                <a:gd name="connsiteY2137" fmla="*/ 206120 h 698839"/>
                <a:gd name="connsiteX2138" fmla="*/ 599926 w 756540"/>
                <a:gd name="connsiteY2138" fmla="*/ 201277 h 698839"/>
                <a:gd name="connsiteX2139" fmla="*/ 589703 w 756540"/>
                <a:gd name="connsiteY2139" fmla="*/ 180024 h 698839"/>
                <a:gd name="connsiteX2140" fmla="*/ 581364 w 756540"/>
                <a:gd name="connsiteY2140" fmla="*/ 151777 h 698839"/>
                <a:gd name="connsiteX2141" fmla="*/ 583785 w 756540"/>
                <a:gd name="connsiteY2141" fmla="*/ 152853 h 698839"/>
                <a:gd name="connsiteX2142" fmla="*/ 551771 w 756540"/>
                <a:gd name="connsiteY2142" fmla="*/ 100124 h 698839"/>
                <a:gd name="connsiteX2143" fmla="*/ 531594 w 756540"/>
                <a:gd name="connsiteY2143" fmla="*/ 79140 h 698839"/>
                <a:gd name="connsiteX2144" fmla="*/ 551771 w 756540"/>
                <a:gd name="connsiteY2144" fmla="*/ 100124 h 698839"/>
                <a:gd name="connsiteX2145" fmla="*/ 476444 w 756540"/>
                <a:gd name="connsiteY2145" fmla="*/ 60308 h 698839"/>
                <a:gd name="connsiteX2146" fmla="*/ 500387 w 756540"/>
                <a:gd name="connsiteY2146" fmla="*/ 70531 h 698839"/>
                <a:gd name="connsiteX2147" fmla="*/ 507651 w 756540"/>
                <a:gd name="connsiteY2147" fmla="*/ 72414 h 698839"/>
                <a:gd name="connsiteX2148" fmla="*/ 509265 w 756540"/>
                <a:gd name="connsiteY2148" fmla="*/ 67572 h 698839"/>
                <a:gd name="connsiteX2149" fmla="*/ 510879 w 756540"/>
                <a:gd name="connsiteY2149" fmla="*/ 67572 h 698839"/>
                <a:gd name="connsiteX2150" fmla="*/ 512224 w 756540"/>
                <a:gd name="connsiteY2150" fmla="*/ 68379 h 698839"/>
                <a:gd name="connsiteX2151" fmla="*/ 564146 w 756540"/>
                <a:gd name="connsiteY2151" fmla="*/ 124874 h 698839"/>
                <a:gd name="connsiteX2152" fmla="*/ 571141 w 756540"/>
                <a:gd name="connsiteY2152" fmla="*/ 137787 h 698839"/>
                <a:gd name="connsiteX2153" fmla="*/ 583516 w 756540"/>
                <a:gd name="connsiteY2153" fmla="*/ 171684 h 698839"/>
                <a:gd name="connsiteX2154" fmla="*/ 583247 w 756540"/>
                <a:gd name="connsiteY2154" fmla="*/ 178141 h 698839"/>
                <a:gd name="connsiteX2155" fmla="*/ 569796 w 756540"/>
                <a:gd name="connsiteY2155" fmla="*/ 165766 h 698839"/>
                <a:gd name="connsiteX2156" fmla="*/ 561456 w 756540"/>
                <a:gd name="connsiteY2156" fmla="*/ 149893 h 698839"/>
                <a:gd name="connsiteX2157" fmla="*/ 560111 w 756540"/>
                <a:gd name="connsiteY2157" fmla="*/ 146934 h 698839"/>
                <a:gd name="connsiteX2158" fmla="*/ 531056 w 756540"/>
                <a:gd name="connsiteY2158" fmla="*/ 112768 h 698839"/>
                <a:gd name="connsiteX2159" fmla="*/ 511686 w 756540"/>
                <a:gd name="connsiteY2159" fmla="*/ 100393 h 698839"/>
                <a:gd name="connsiteX2160" fmla="*/ 492316 w 756540"/>
                <a:gd name="connsiteY2160" fmla="*/ 86941 h 698839"/>
                <a:gd name="connsiteX2161" fmla="*/ 485860 w 756540"/>
                <a:gd name="connsiteY2161" fmla="*/ 81830 h 698839"/>
                <a:gd name="connsiteX2162" fmla="*/ 461109 w 756540"/>
                <a:gd name="connsiteY2162" fmla="*/ 57887 h 698839"/>
                <a:gd name="connsiteX2163" fmla="*/ 458957 w 756540"/>
                <a:gd name="connsiteY2163" fmla="*/ 54658 h 698839"/>
                <a:gd name="connsiteX2164" fmla="*/ 476444 w 756540"/>
                <a:gd name="connsiteY2164" fmla="*/ 60308 h 698839"/>
                <a:gd name="connsiteX2165" fmla="*/ 34704 w 756540"/>
                <a:gd name="connsiteY2165" fmla="*/ 180831 h 698839"/>
                <a:gd name="connsiteX2166" fmla="*/ 36856 w 756540"/>
                <a:gd name="connsiteY2166" fmla="*/ 174644 h 698839"/>
                <a:gd name="connsiteX2167" fmla="*/ 52998 w 756540"/>
                <a:gd name="connsiteY2167" fmla="*/ 145320 h 698839"/>
                <a:gd name="connsiteX2168" fmla="*/ 57302 w 756540"/>
                <a:gd name="connsiteY2168" fmla="*/ 139401 h 698839"/>
                <a:gd name="connsiteX2169" fmla="*/ 82591 w 756540"/>
                <a:gd name="connsiteY2169" fmla="*/ 112768 h 698839"/>
                <a:gd name="connsiteX2170" fmla="*/ 107072 w 756540"/>
                <a:gd name="connsiteY2170" fmla="*/ 90977 h 698839"/>
                <a:gd name="connsiteX2171" fmla="*/ 116219 w 756540"/>
                <a:gd name="connsiteY2171" fmla="*/ 83982 h 698839"/>
                <a:gd name="connsiteX2172" fmla="*/ 131553 w 756540"/>
                <a:gd name="connsiteY2172" fmla="*/ 71876 h 698839"/>
                <a:gd name="connsiteX2173" fmla="*/ 158725 w 756540"/>
                <a:gd name="connsiteY2173" fmla="*/ 53851 h 698839"/>
                <a:gd name="connsiteX2174" fmla="*/ 191546 w 756540"/>
                <a:gd name="connsiteY2174" fmla="*/ 39324 h 698839"/>
                <a:gd name="connsiteX2175" fmla="*/ 234052 w 756540"/>
                <a:gd name="connsiteY2175" fmla="*/ 24259 h 698839"/>
                <a:gd name="connsiteX2176" fmla="*/ 265259 w 756540"/>
                <a:gd name="connsiteY2176" fmla="*/ 17264 h 698839"/>
                <a:gd name="connsiteX2177" fmla="*/ 312876 w 756540"/>
                <a:gd name="connsiteY2177" fmla="*/ 8924 h 698839"/>
                <a:gd name="connsiteX2178" fmla="*/ 341393 w 756540"/>
                <a:gd name="connsiteY2178" fmla="*/ 5965 h 698839"/>
                <a:gd name="connsiteX2179" fmla="*/ 362377 w 756540"/>
                <a:gd name="connsiteY2179" fmla="*/ 8924 h 698839"/>
                <a:gd name="connsiteX2180" fmla="*/ 404076 w 756540"/>
                <a:gd name="connsiteY2180" fmla="*/ 21030 h 698839"/>
                <a:gd name="connsiteX2181" fmla="*/ 404883 w 756540"/>
                <a:gd name="connsiteY2181" fmla="*/ 21299 h 698839"/>
                <a:gd name="connsiteX2182" fmla="*/ 453577 w 756540"/>
                <a:gd name="connsiteY2182" fmla="*/ 37710 h 698839"/>
                <a:gd name="connsiteX2183" fmla="*/ 463531 w 756540"/>
                <a:gd name="connsiteY2183" fmla="*/ 41745 h 698839"/>
                <a:gd name="connsiteX2184" fmla="*/ 486398 w 756540"/>
                <a:gd name="connsiteY2184" fmla="*/ 57618 h 698839"/>
                <a:gd name="connsiteX2185" fmla="*/ 453308 w 756540"/>
                <a:gd name="connsiteY2185" fmla="*/ 46857 h 698839"/>
                <a:gd name="connsiteX2186" fmla="*/ 444968 w 756540"/>
                <a:gd name="connsiteY2186" fmla="*/ 41745 h 698839"/>
                <a:gd name="connsiteX2187" fmla="*/ 383899 w 756540"/>
                <a:gd name="connsiteY2187" fmla="*/ 20492 h 698839"/>
                <a:gd name="connsiteX2188" fmla="*/ 362915 w 756540"/>
                <a:gd name="connsiteY2188" fmla="*/ 17533 h 698839"/>
                <a:gd name="connsiteX2189" fmla="*/ 331977 w 756540"/>
                <a:gd name="connsiteY2189" fmla="*/ 18340 h 698839"/>
                <a:gd name="connsiteX2190" fmla="*/ 309917 w 756540"/>
                <a:gd name="connsiteY2190" fmla="*/ 20223 h 698839"/>
                <a:gd name="connsiteX2191" fmla="*/ 288664 w 756540"/>
                <a:gd name="connsiteY2191" fmla="*/ 21568 h 698839"/>
                <a:gd name="connsiteX2192" fmla="*/ 246427 w 756540"/>
                <a:gd name="connsiteY2192" fmla="*/ 26411 h 698839"/>
                <a:gd name="connsiteX2193" fmla="*/ 222753 w 756540"/>
                <a:gd name="connsiteY2193" fmla="*/ 32598 h 698839"/>
                <a:gd name="connsiteX2194" fmla="*/ 218180 w 756540"/>
                <a:gd name="connsiteY2194" fmla="*/ 34213 h 698839"/>
                <a:gd name="connsiteX2195" fmla="*/ 167334 w 756540"/>
                <a:gd name="connsiteY2195" fmla="*/ 56273 h 698839"/>
                <a:gd name="connsiteX2196" fmla="*/ 113260 w 756540"/>
                <a:gd name="connsiteY2196" fmla="*/ 94474 h 698839"/>
                <a:gd name="connsiteX2197" fmla="*/ 80170 w 756540"/>
                <a:gd name="connsiteY2197" fmla="*/ 122722 h 698839"/>
                <a:gd name="connsiteX2198" fmla="*/ 50846 w 756540"/>
                <a:gd name="connsiteY2198" fmla="*/ 160923 h 698839"/>
                <a:gd name="connsiteX2199" fmla="*/ 39547 w 756540"/>
                <a:gd name="connsiteY2199" fmla="*/ 183522 h 698839"/>
                <a:gd name="connsiteX2200" fmla="*/ 38202 w 756540"/>
                <a:gd name="connsiteY2200" fmla="*/ 185136 h 698839"/>
                <a:gd name="connsiteX2201" fmla="*/ 34704 w 756540"/>
                <a:gd name="connsiteY2201" fmla="*/ 180831 h 698839"/>
                <a:gd name="connsiteX2202" fmla="*/ 38202 w 756540"/>
                <a:gd name="connsiteY2202" fmla="*/ 203967 h 698839"/>
                <a:gd name="connsiteX2203" fmla="*/ 51922 w 756540"/>
                <a:gd name="connsiteY2203" fmla="*/ 168187 h 698839"/>
                <a:gd name="connsiteX2204" fmla="*/ 72637 w 756540"/>
                <a:gd name="connsiteY2204" fmla="*/ 136711 h 698839"/>
                <a:gd name="connsiteX2205" fmla="*/ 77479 w 756540"/>
                <a:gd name="connsiteY2205" fmla="*/ 131331 h 698839"/>
                <a:gd name="connsiteX2206" fmla="*/ 99539 w 756540"/>
                <a:gd name="connsiteY2206" fmla="*/ 111692 h 698839"/>
                <a:gd name="connsiteX2207" fmla="*/ 117026 w 756540"/>
                <a:gd name="connsiteY2207" fmla="*/ 96895 h 698839"/>
                <a:gd name="connsiteX2208" fmla="*/ 151730 w 756540"/>
                <a:gd name="connsiteY2208" fmla="*/ 70800 h 698839"/>
                <a:gd name="connsiteX2209" fmla="*/ 201500 w 756540"/>
                <a:gd name="connsiteY2209" fmla="*/ 44436 h 698839"/>
                <a:gd name="connsiteX2210" fmla="*/ 227057 w 756540"/>
                <a:gd name="connsiteY2210" fmla="*/ 35827 h 698839"/>
                <a:gd name="connsiteX2211" fmla="*/ 242123 w 756540"/>
                <a:gd name="connsiteY2211" fmla="*/ 31522 h 698839"/>
                <a:gd name="connsiteX2212" fmla="*/ 236742 w 756540"/>
                <a:gd name="connsiteY2212" fmla="*/ 33675 h 698839"/>
                <a:gd name="connsiteX2213" fmla="*/ 204728 w 756540"/>
                <a:gd name="connsiteY2213" fmla="*/ 53851 h 698839"/>
                <a:gd name="connsiteX2214" fmla="*/ 171369 w 756540"/>
                <a:gd name="connsiteY2214" fmla="*/ 71338 h 698839"/>
                <a:gd name="connsiteX2215" fmla="*/ 142045 w 756540"/>
                <a:gd name="connsiteY2215" fmla="*/ 90708 h 698839"/>
                <a:gd name="connsiteX2216" fmla="*/ 116219 w 756540"/>
                <a:gd name="connsiteY2216" fmla="*/ 114920 h 698839"/>
                <a:gd name="connsiteX2217" fmla="*/ 85550 w 756540"/>
                <a:gd name="connsiteY2217" fmla="*/ 142361 h 698839"/>
                <a:gd name="connsiteX2218" fmla="*/ 59993 w 756540"/>
                <a:gd name="connsiteY2218" fmla="*/ 172223 h 698839"/>
                <a:gd name="connsiteX2219" fmla="*/ 38202 w 756540"/>
                <a:gd name="connsiteY2219" fmla="*/ 205044 h 698839"/>
                <a:gd name="connsiteX2220" fmla="*/ 38202 w 756540"/>
                <a:gd name="connsiteY2220" fmla="*/ 203967 h 698839"/>
                <a:gd name="connsiteX2221" fmla="*/ 12913 w 756540"/>
                <a:gd name="connsiteY2221" fmla="*/ 346820 h 698839"/>
                <a:gd name="connsiteX2222" fmla="*/ 12913 w 756540"/>
                <a:gd name="connsiteY2222" fmla="*/ 318034 h 698839"/>
                <a:gd name="connsiteX2223" fmla="*/ 11837 w 756540"/>
                <a:gd name="connsiteY2223" fmla="*/ 320186 h 698839"/>
                <a:gd name="connsiteX2224" fmla="*/ 7802 w 756540"/>
                <a:gd name="connsiteY2224" fmla="*/ 332293 h 698839"/>
                <a:gd name="connsiteX2225" fmla="*/ 6995 w 756540"/>
                <a:gd name="connsiteY2225" fmla="*/ 342515 h 698839"/>
                <a:gd name="connsiteX2226" fmla="*/ 7802 w 756540"/>
                <a:gd name="connsiteY2226" fmla="*/ 357043 h 698839"/>
                <a:gd name="connsiteX2227" fmla="*/ 6726 w 756540"/>
                <a:gd name="connsiteY2227" fmla="*/ 359733 h 698839"/>
                <a:gd name="connsiteX2228" fmla="*/ 5650 w 756540"/>
                <a:gd name="connsiteY2228" fmla="*/ 347358 h 698839"/>
                <a:gd name="connsiteX2229" fmla="*/ 5381 w 756540"/>
                <a:gd name="connsiteY2229" fmla="*/ 322877 h 698839"/>
                <a:gd name="connsiteX2230" fmla="*/ 8878 w 756540"/>
                <a:gd name="connsiteY2230" fmla="*/ 312385 h 698839"/>
                <a:gd name="connsiteX2231" fmla="*/ 10223 w 756540"/>
                <a:gd name="connsiteY2231" fmla="*/ 308618 h 698839"/>
                <a:gd name="connsiteX2232" fmla="*/ 14527 w 756540"/>
                <a:gd name="connsiteY2232" fmla="*/ 288710 h 698839"/>
                <a:gd name="connsiteX2233" fmla="*/ 15603 w 756540"/>
                <a:gd name="connsiteY2233" fmla="*/ 274990 h 698839"/>
                <a:gd name="connsiteX2234" fmla="*/ 20984 w 756540"/>
                <a:gd name="connsiteY2234" fmla="*/ 249702 h 698839"/>
                <a:gd name="connsiteX2235" fmla="*/ 37394 w 756540"/>
                <a:gd name="connsiteY2235" fmla="*/ 206658 h 698839"/>
                <a:gd name="connsiteX2236" fmla="*/ 38202 w 756540"/>
                <a:gd name="connsiteY2236" fmla="*/ 206658 h 698839"/>
                <a:gd name="connsiteX2237" fmla="*/ 86357 w 756540"/>
                <a:gd name="connsiteY2237" fmla="*/ 146934 h 698839"/>
                <a:gd name="connsiteX2238" fmla="*/ 119178 w 756540"/>
                <a:gd name="connsiteY2238" fmla="*/ 119225 h 698839"/>
                <a:gd name="connsiteX2239" fmla="*/ 145274 w 756540"/>
                <a:gd name="connsiteY2239" fmla="*/ 95281 h 698839"/>
                <a:gd name="connsiteX2240" fmla="*/ 173521 w 756540"/>
                <a:gd name="connsiteY2240" fmla="*/ 76988 h 698839"/>
                <a:gd name="connsiteX2241" fmla="*/ 203921 w 756540"/>
                <a:gd name="connsiteY2241" fmla="*/ 62191 h 698839"/>
                <a:gd name="connsiteX2242" fmla="*/ 235935 w 756540"/>
                <a:gd name="connsiteY2242" fmla="*/ 39593 h 698839"/>
                <a:gd name="connsiteX2243" fmla="*/ 266066 w 756540"/>
                <a:gd name="connsiteY2243" fmla="*/ 28025 h 698839"/>
                <a:gd name="connsiteX2244" fmla="*/ 266335 w 756540"/>
                <a:gd name="connsiteY2244" fmla="*/ 28025 h 698839"/>
                <a:gd name="connsiteX2245" fmla="*/ 318526 w 756540"/>
                <a:gd name="connsiteY2245" fmla="*/ 24528 h 698839"/>
                <a:gd name="connsiteX2246" fmla="*/ 332246 w 756540"/>
                <a:gd name="connsiteY2246" fmla="*/ 22644 h 698839"/>
                <a:gd name="connsiteX2247" fmla="*/ 359149 w 756540"/>
                <a:gd name="connsiteY2247" fmla="*/ 21837 h 698839"/>
                <a:gd name="connsiteX2248" fmla="*/ 388472 w 756540"/>
                <a:gd name="connsiteY2248" fmla="*/ 25335 h 698839"/>
                <a:gd name="connsiteX2249" fmla="*/ 433131 w 756540"/>
                <a:gd name="connsiteY2249" fmla="*/ 40400 h 698839"/>
                <a:gd name="connsiteX2250" fmla="*/ 435821 w 756540"/>
                <a:gd name="connsiteY2250" fmla="*/ 42821 h 698839"/>
                <a:gd name="connsiteX2251" fmla="*/ 428557 w 756540"/>
                <a:gd name="connsiteY2251" fmla="*/ 40400 h 698839"/>
                <a:gd name="connsiteX2252" fmla="*/ 422101 w 756540"/>
                <a:gd name="connsiteY2252" fmla="*/ 38248 h 698839"/>
                <a:gd name="connsiteX2253" fmla="*/ 435014 w 756540"/>
                <a:gd name="connsiteY2253" fmla="*/ 47664 h 698839"/>
                <a:gd name="connsiteX2254" fmla="*/ 442547 w 756540"/>
                <a:gd name="connsiteY2254" fmla="*/ 51161 h 698839"/>
                <a:gd name="connsiteX2255" fmla="*/ 458688 w 756540"/>
                <a:gd name="connsiteY2255" fmla="*/ 62191 h 698839"/>
                <a:gd name="connsiteX2256" fmla="*/ 482362 w 756540"/>
                <a:gd name="connsiteY2256" fmla="*/ 84789 h 698839"/>
                <a:gd name="connsiteX2257" fmla="*/ 489357 w 756540"/>
                <a:gd name="connsiteY2257" fmla="*/ 90439 h 698839"/>
                <a:gd name="connsiteX2258" fmla="*/ 511686 w 756540"/>
                <a:gd name="connsiteY2258" fmla="*/ 106849 h 698839"/>
                <a:gd name="connsiteX2259" fmla="*/ 500656 w 756540"/>
                <a:gd name="connsiteY2259" fmla="*/ 104966 h 698839"/>
                <a:gd name="connsiteX2260" fmla="*/ 490971 w 756540"/>
                <a:gd name="connsiteY2260" fmla="*/ 103352 h 698839"/>
                <a:gd name="connsiteX2261" fmla="*/ 482362 w 756540"/>
                <a:gd name="connsiteY2261" fmla="*/ 100393 h 698839"/>
                <a:gd name="connsiteX2262" fmla="*/ 473484 w 756540"/>
                <a:gd name="connsiteY2262" fmla="*/ 90439 h 698839"/>
                <a:gd name="connsiteX2263" fmla="*/ 471063 w 756540"/>
                <a:gd name="connsiteY2263" fmla="*/ 81830 h 698839"/>
                <a:gd name="connsiteX2264" fmla="*/ 462993 w 756540"/>
                <a:gd name="connsiteY2264" fmla="*/ 73490 h 698839"/>
                <a:gd name="connsiteX2265" fmla="*/ 445506 w 756540"/>
                <a:gd name="connsiteY2265" fmla="*/ 68917 h 698839"/>
                <a:gd name="connsiteX2266" fmla="*/ 421832 w 756540"/>
                <a:gd name="connsiteY2266" fmla="*/ 60308 h 698839"/>
                <a:gd name="connsiteX2267" fmla="*/ 415375 w 756540"/>
                <a:gd name="connsiteY2267" fmla="*/ 54120 h 698839"/>
                <a:gd name="connsiteX2268" fmla="*/ 394122 w 756540"/>
                <a:gd name="connsiteY2268" fmla="*/ 42014 h 698839"/>
                <a:gd name="connsiteX2269" fmla="*/ 386051 w 756540"/>
                <a:gd name="connsiteY2269" fmla="*/ 41476 h 698839"/>
                <a:gd name="connsiteX2270" fmla="*/ 358611 w 756540"/>
                <a:gd name="connsiteY2270" fmla="*/ 36634 h 698839"/>
                <a:gd name="connsiteX2271" fmla="*/ 350809 w 756540"/>
                <a:gd name="connsiteY2271" fmla="*/ 34482 h 698839"/>
                <a:gd name="connsiteX2272" fmla="*/ 342200 w 756540"/>
                <a:gd name="connsiteY2272" fmla="*/ 30177 h 698839"/>
                <a:gd name="connsiteX2273" fmla="*/ 323099 w 756540"/>
                <a:gd name="connsiteY2273" fmla="*/ 29639 h 698839"/>
                <a:gd name="connsiteX2274" fmla="*/ 310186 w 756540"/>
                <a:gd name="connsiteY2274" fmla="*/ 38248 h 698839"/>
                <a:gd name="connsiteX2275" fmla="*/ 296197 w 756540"/>
                <a:gd name="connsiteY2275" fmla="*/ 39055 h 698839"/>
                <a:gd name="connsiteX2276" fmla="*/ 288395 w 756540"/>
                <a:gd name="connsiteY2276" fmla="*/ 34751 h 698839"/>
                <a:gd name="connsiteX2277" fmla="*/ 281400 w 756540"/>
                <a:gd name="connsiteY2277" fmla="*/ 30715 h 698839"/>
                <a:gd name="connsiteX2278" fmla="*/ 270370 w 756540"/>
                <a:gd name="connsiteY2278" fmla="*/ 29639 h 698839"/>
                <a:gd name="connsiteX2279" fmla="*/ 254767 w 756540"/>
                <a:gd name="connsiteY2279" fmla="*/ 34482 h 698839"/>
                <a:gd name="connsiteX2280" fmla="*/ 241585 w 756540"/>
                <a:gd name="connsiteY2280" fmla="*/ 40938 h 698839"/>
                <a:gd name="connsiteX2281" fmla="*/ 213068 w 756540"/>
                <a:gd name="connsiteY2281" fmla="*/ 65419 h 698839"/>
                <a:gd name="connsiteX2282" fmla="*/ 204190 w 756540"/>
                <a:gd name="connsiteY2282" fmla="*/ 72683 h 698839"/>
                <a:gd name="connsiteX2283" fmla="*/ 193429 w 756540"/>
                <a:gd name="connsiteY2283" fmla="*/ 81292 h 698839"/>
                <a:gd name="connsiteX2284" fmla="*/ 184282 w 756540"/>
                <a:gd name="connsiteY2284" fmla="*/ 90708 h 698839"/>
                <a:gd name="connsiteX2285" fmla="*/ 168948 w 756540"/>
                <a:gd name="connsiteY2285" fmla="*/ 97702 h 698839"/>
                <a:gd name="connsiteX2286" fmla="*/ 136127 w 756540"/>
                <a:gd name="connsiteY2286" fmla="*/ 109809 h 698839"/>
                <a:gd name="connsiteX2287" fmla="*/ 132629 w 756540"/>
                <a:gd name="connsiteY2287" fmla="*/ 111961 h 698839"/>
                <a:gd name="connsiteX2288" fmla="*/ 95773 w 756540"/>
                <a:gd name="connsiteY2288" fmla="*/ 142092 h 698839"/>
                <a:gd name="connsiteX2289" fmla="*/ 93352 w 756540"/>
                <a:gd name="connsiteY2289" fmla="*/ 144244 h 698839"/>
                <a:gd name="connsiteX2290" fmla="*/ 68601 w 756540"/>
                <a:gd name="connsiteY2290" fmla="*/ 172491 h 698839"/>
                <a:gd name="connsiteX2291" fmla="*/ 58378 w 756540"/>
                <a:gd name="connsiteY2291" fmla="*/ 184329 h 698839"/>
                <a:gd name="connsiteX2292" fmla="*/ 49770 w 756540"/>
                <a:gd name="connsiteY2292" fmla="*/ 198049 h 698839"/>
                <a:gd name="connsiteX2293" fmla="*/ 31476 w 756540"/>
                <a:gd name="connsiteY2293" fmla="*/ 244321 h 698839"/>
                <a:gd name="connsiteX2294" fmla="*/ 30400 w 756540"/>
                <a:gd name="connsiteY2294" fmla="*/ 247281 h 698839"/>
                <a:gd name="connsiteX2295" fmla="*/ 21791 w 756540"/>
                <a:gd name="connsiteY2295" fmla="*/ 271762 h 698839"/>
                <a:gd name="connsiteX2296" fmla="*/ 19101 w 756540"/>
                <a:gd name="connsiteY2296" fmla="*/ 288710 h 698839"/>
                <a:gd name="connsiteX2297" fmla="*/ 19101 w 756540"/>
                <a:gd name="connsiteY2297" fmla="*/ 319110 h 698839"/>
                <a:gd name="connsiteX2298" fmla="*/ 16680 w 756540"/>
                <a:gd name="connsiteY2298" fmla="*/ 340094 h 698839"/>
                <a:gd name="connsiteX2299" fmla="*/ 16411 w 756540"/>
                <a:gd name="connsiteY2299" fmla="*/ 371839 h 698839"/>
                <a:gd name="connsiteX2300" fmla="*/ 16142 w 756540"/>
                <a:gd name="connsiteY2300" fmla="*/ 375068 h 698839"/>
                <a:gd name="connsiteX2301" fmla="*/ 12913 w 756540"/>
                <a:gd name="connsiteY2301" fmla="*/ 346820 h 698839"/>
                <a:gd name="connsiteX2302" fmla="*/ 17756 w 756540"/>
                <a:gd name="connsiteY2302" fmla="*/ 450395 h 698839"/>
                <a:gd name="connsiteX2303" fmla="*/ 9416 w 756540"/>
                <a:gd name="connsiteY2303" fmla="*/ 445552 h 698839"/>
                <a:gd name="connsiteX2304" fmla="*/ 7802 w 756540"/>
                <a:gd name="connsiteY2304" fmla="*/ 437212 h 698839"/>
                <a:gd name="connsiteX2305" fmla="*/ 21522 w 756540"/>
                <a:gd name="connsiteY2305" fmla="*/ 449857 h 698839"/>
                <a:gd name="connsiteX2306" fmla="*/ 17756 w 756540"/>
                <a:gd name="connsiteY2306" fmla="*/ 450395 h 698839"/>
                <a:gd name="connsiteX2307" fmla="*/ 26903 w 756540"/>
                <a:gd name="connsiteY2307" fmla="*/ 447166 h 698839"/>
                <a:gd name="connsiteX2308" fmla="*/ 25019 w 756540"/>
                <a:gd name="connsiteY2308" fmla="*/ 443669 h 698839"/>
                <a:gd name="connsiteX2309" fmla="*/ 21253 w 756540"/>
                <a:gd name="connsiteY2309" fmla="*/ 432101 h 698839"/>
                <a:gd name="connsiteX2310" fmla="*/ 11837 w 756540"/>
                <a:gd name="connsiteY2310" fmla="*/ 392554 h 698839"/>
                <a:gd name="connsiteX2311" fmla="*/ 12913 w 756540"/>
                <a:gd name="connsiteY2311" fmla="*/ 383138 h 698839"/>
                <a:gd name="connsiteX2312" fmla="*/ 35511 w 756540"/>
                <a:gd name="connsiteY2312" fmla="*/ 468419 h 698839"/>
                <a:gd name="connsiteX2313" fmla="*/ 29055 w 756540"/>
                <a:gd name="connsiteY2313" fmla="*/ 453354 h 698839"/>
                <a:gd name="connsiteX2314" fmla="*/ 26903 w 756540"/>
                <a:gd name="connsiteY2314" fmla="*/ 447166 h 698839"/>
                <a:gd name="connsiteX2315" fmla="*/ 20177 w 756540"/>
                <a:gd name="connsiteY2315" fmla="*/ 464115 h 698839"/>
                <a:gd name="connsiteX2316" fmla="*/ 17218 w 756540"/>
                <a:gd name="connsiteY2316" fmla="*/ 457389 h 698839"/>
                <a:gd name="connsiteX2317" fmla="*/ 26633 w 756540"/>
                <a:gd name="connsiteY2317" fmla="*/ 462501 h 698839"/>
                <a:gd name="connsiteX2318" fmla="*/ 35511 w 756540"/>
                <a:gd name="connsiteY2318" fmla="*/ 481870 h 698839"/>
                <a:gd name="connsiteX2319" fmla="*/ 62145 w 756540"/>
                <a:gd name="connsiteY2319" fmla="*/ 529757 h 698839"/>
                <a:gd name="connsiteX2320" fmla="*/ 73444 w 756540"/>
                <a:gd name="connsiteY2320" fmla="*/ 545630 h 698839"/>
                <a:gd name="connsiteX2321" fmla="*/ 94159 w 756540"/>
                <a:gd name="connsiteY2321" fmla="*/ 574146 h 698839"/>
                <a:gd name="connsiteX2322" fmla="*/ 103575 w 756540"/>
                <a:gd name="connsiteY2322" fmla="*/ 584369 h 698839"/>
                <a:gd name="connsiteX2323" fmla="*/ 107341 w 756540"/>
                <a:gd name="connsiteY2323" fmla="*/ 590826 h 698839"/>
                <a:gd name="connsiteX2324" fmla="*/ 90392 w 756540"/>
                <a:gd name="connsiteY2324" fmla="*/ 575491 h 698839"/>
                <a:gd name="connsiteX2325" fmla="*/ 72368 w 756540"/>
                <a:gd name="connsiteY2325" fmla="*/ 549127 h 698839"/>
                <a:gd name="connsiteX2326" fmla="*/ 61338 w 756540"/>
                <a:gd name="connsiteY2326" fmla="*/ 532985 h 698839"/>
                <a:gd name="connsiteX2327" fmla="*/ 29593 w 756540"/>
                <a:gd name="connsiteY2327" fmla="*/ 481602 h 698839"/>
                <a:gd name="connsiteX2328" fmla="*/ 20177 w 756540"/>
                <a:gd name="connsiteY2328" fmla="*/ 464115 h 698839"/>
                <a:gd name="connsiteX2329" fmla="*/ 246696 w 756540"/>
                <a:gd name="connsiteY2329" fmla="*/ 686868 h 698839"/>
                <a:gd name="connsiteX2330" fmla="*/ 225981 w 756540"/>
                <a:gd name="connsiteY2330" fmla="*/ 681487 h 698839"/>
                <a:gd name="connsiteX2331" fmla="*/ 198003 w 756540"/>
                <a:gd name="connsiteY2331" fmla="*/ 669650 h 698839"/>
                <a:gd name="connsiteX2332" fmla="*/ 179440 w 756540"/>
                <a:gd name="connsiteY2332" fmla="*/ 661041 h 698839"/>
                <a:gd name="connsiteX2333" fmla="*/ 155228 w 756540"/>
                <a:gd name="connsiteY2333" fmla="*/ 647590 h 698839"/>
                <a:gd name="connsiteX2334" fmla="*/ 139893 w 756540"/>
                <a:gd name="connsiteY2334" fmla="*/ 638174 h 698839"/>
                <a:gd name="connsiteX2335" fmla="*/ 120254 w 756540"/>
                <a:gd name="connsiteY2335" fmla="*/ 623378 h 698839"/>
                <a:gd name="connsiteX2336" fmla="*/ 89047 w 756540"/>
                <a:gd name="connsiteY2336" fmla="*/ 594323 h 698839"/>
                <a:gd name="connsiteX2337" fmla="*/ 58109 w 756540"/>
                <a:gd name="connsiteY2337" fmla="*/ 558543 h 698839"/>
                <a:gd name="connsiteX2338" fmla="*/ 46003 w 756540"/>
                <a:gd name="connsiteY2338" fmla="*/ 541863 h 698839"/>
                <a:gd name="connsiteX2339" fmla="*/ 27441 w 756540"/>
                <a:gd name="connsiteY2339" fmla="*/ 510925 h 698839"/>
                <a:gd name="connsiteX2340" fmla="*/ 17218 w 756540"/>
                <a:gd name="connsiteY2340" fmla="*/ 490479 h 698839"/>
                <a:gd name="connsiteX2341" fmla="*/ 15603 w 756540"/>
                <a:gd name="connsiteY2341" fmla="*/ 480256 h 698839"/>
                <a:gd name="connsiteX2342" fmla="*/ 15334 w 756540"/>
                <a:gd name="connsiteY2342" fmla="*/ 467074 h 698839"/>
                <a:gd name="connsiteX2343" fmla="*/ 20984 w 756540"/>
                <a:gd name="connsiteY2343" fmla="*/ 476221 h 698839"/>
                <a:gd name="connsiteX2344" fmla="*/ 25557 w 756540"/>
                <a:gd name="connsiteY2344" fmla="*/ 485637 h 698839"/>
                <a:gd name="connsiteX2345" fmla="*/ 40623 w 756540"/>
                <a:gd name="connsiteY2345" fmla="*/ 512001 h 698839"/>
                <a:gd name="connsiteX2346" fmla="*/ 65373 w 756540"/>
                <a:gd name="connsiteY2346" fmla="*/ 546437 h 698839"/>
                <a:gd name="connsiteX2347" fmla="*/ 80708 w 756540"/>
                <a:gd name="connsiteY2347" fmla="*/ 568497 h 698839"/>
                <a:gd name="connsiteX2348" fmla="*/ 107879 w 756540"/>
                <a:gd name="connsiteY2348" fmla="*/ 596475 h 698839"/>
                <a:gd name="connsiteX2349" fmla="*/ 131284 w 756540"/>
                <a:gd name="connsiteY2349" fmla="*/ 615576 h 698839"/>
                <a:gd name="connsiteX2350" fmla="*/ 174059 w 756540"/>
                <a:gd name="connsiteY2350" fmla="*/ 644362 h 698839"/>
                <a:gd name="connsiteX2351" fmla="*/ 183744 w 756540"/>
                <a:gd name="connsiteY2351" fmla="*/ 650549 h 698839"/>
                <a:gd name="connsiteX2352" fmla="*/ 217103 w 756540"/>
                <a:gd name="connsiteY2352" fmla="*/ 668036 h 698839"/>
                <a:gd name="connsiteX2353" fmla="*/ 266335 w 756540"/>
                <a:gd name="connsiteY2353" fmla="*/ 683370 h 698839"/>
                <a:gd name="connsiteX2354" fmla="*/ 291354 w 756540"/>
                <a:gd name="connsiteY2354" fmla="*/ 686599 h 698839"/>
                <a:gd name="connsiteX2355" fmla="*/ 334667 w 756540"/>
                <a:gd name="connsiteY2355" fmla="*/ 685792 h 698839"/>
                <a:gd name="connsiteX2356" fmla="*/ 373676 w 756540"/>
                <a:gd name="connsiteY2356" fmla="*/ 680142 h 698839"/>
                <a:gd name="connsiteX2357" fmla="*/ 383092 w 756540"/>
                <a:gd name="connsiteY2357" fmla="*/ 677183 h 698839"/>
                <a:gd name="connsiteX2358" fmla="*/ 425329 w 756540"/>
                <a:gd name="connsiteY2358" fmla="*/ 664270 h 698839"/>
                <a:gd name="connsiteX2359" fmla="*/ 459495 w 756540"/>
                <a:gd name="connsiteY2359" fmla="*/ 648935 h 698839"/>
                <a:gd name="connsiteX2360" fmla="*/ 491509 w 756540"/>
                <a:gd name="connsiteY2360" fmla="*/ 623647 h 698839"/>
                <a:gd name="connsiteX2361" fmla="*/ 495007 w 756540"/>
                <a:gd name="connsiteY2361" fmla="*/ 620688 h 698839"/>
                <a:gd name="connsiteX2362" fmla="*/ 491778 w 756540"/>
                <a:gd name="connsiteY2362" fmla="*/ 627682 h 698839"/>
                <a:gd name="connsiteX2363" fmla="*/ 471332 w 756540"/>
                <a:gd name="connsiteY2363" fmla="*/ 650011 h 698839"/>
                <a:gd name="connsiteX2364" fmla="*/ 461378 w 756540"/>
                <a:gd name="connsiteY2364" fmla="*/ 657006 h 698839"/>
                <a:gd name="connsiteX2365" fmla="*/ 446582 w 756540"/>
                <a:gd name="connsiteY2365" fmla="*/ 665615 h 698839"/>
                <a:gd name="connsiteX2366" fmla="*/ 438780 w 756540"/>
                <a:gd name="connsiteY2366" fmla="*/ 669919 h 698839"/>
                <a:gd name="connsiteX2367" fmla="*/ 408111 w 756540"/>
                <a:gd name="connsiteY2367" fmla="*/ 681487 h 698839"/>
                <a:gd name="connsiteX2368" fmla="*/ 398695 w 756540"/>
                <a:gd name="connsiteY2368" fmla="*/ 684178 h 698839"/>
                <a:gd name="connsiteX2369" fmla="*/ 331708 w 756540"/>
                <a:gd name="connsiteY2369" fmla="*/ 693593 h 698839"/>
                <a:gd name="connsiteX2370" fmla="*/ 279248 w 756540"/>
                <a:gd name="connsiteY2370" fmla="*/ 692248 h 698839"/>
                <a:gd name="connsiteX2371" fmla="*/ 246696 w 756540"/>
                <a:gd name="connsiteY2371" fmla="*/ 686868 h 69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</a:cxnLst>
              <a:rect l="l" t="t" r="r" b="b"/>
              <a:pathLst>
                <a:path w="756540" h="698839">
                  <a:moveTo>
                    <a:pt x="303999" y="698167"/>
                  </a:moveTo>
                  <a:cubicBezTo>
                    <a:pt x="325521" y="699243"/>
                    <a:pt x="347043" y="699243"/>
                    <a:pt x="368565" y="696553"/>
                  </a:cubicBezTo>
                  <a:cubicBezTo>
                    <a:pt x="377711" y="695477"/>
                    <a:pt x="386858" y="694131"/>
                    <a:pt x="395736" y="690903"/>
                  </a:cubicBezTo>
                  <a:cubicBezTo>
                    <a:pt x="402193" y="688751"/>
                    <a:pt x="408918" y="687137"/>
                    <a:pt x="415375" y="685254"/>
                  </a:cubicBezTo>
                  <a:cubicBezTo>
                    <a:pt x="418603" y="684446"/>
                    <a:pt x="421563" y="683370"/>
                    <a:pt x="424791" y="682025"/>
                  </a:cubicBezTo>
                  <a:cubicBezTo>
                    <a:pt x="435821" y="677183"/>
                    <a:pt x="447120" y="672878"/>
                    <a:pt x="456805" y="665615"/>
                  </a:cubicBezTo>
                  <a:cubicBezTo>
                    <a:pt x="458419" y="664539"/>
                    <a:pt x="460033" y="663732"/>
                    <a:pt x="461916" y="662924"/>
                  </a:cubicBezTo>
                  <a:cubicBezTo>
                    <a:pt x="469180" y="659427"/>
                    <a:pt x="475368" y="654585"/>
                    <a:pt x="480748" y="648666"/>
                  </a:cubicBezTo>
                  <a:cubicBezTo>
                    <a:pt x="482900" y="646245"/>
                    <a:pt x="485053" y="643824"/>
                    <a:pt x="487474" y="641402"/>
                  </a:cubicBezTo>
                  <a:cubicBezTo>
                    <a:pt x="493392" y="635215"/>
                    <a:pt x="498773" y="628758"/>
                    <a:pt x="502001" y="620688"/>
                  </a:cubicBezTo>
                  <a:cubicBezTo>
                    <a:pt x="504422" y="614500"/>
                    <a:pt x="508996" y="612079"/>
                    <a:pt x="515452" y="611810"/>
                  </a:cubicBezTo>
                  <a:cubicBezTo>
                    <a:pt x="517874" y="611810"/>
                    <a:pt x="520295" y="611272"/>
                    <a:pt x="522716" y="610734"/>
                  </a:cubicBezTo>
                  <a:cubicBezTo>
                    <a:pt x="524868" y="610196"/>
                    <a:pt x="527021" y="609119"/>
                    <a:pt x="527828" y="606967"/>
                  </a:cubicBezTo>
                  <a:cubicBezTo>
                    <a:pt x="529711" y="601856"/>
                    <a:pt x="532401" y="597282"/>
                    <a:pt x="535629" y="592709"/>
                  </a:cubicBezTo>
                  <a:cubicBezTo>
                    <a:pt x="536705" y="591095"/>
                    <a:pt x="536705" y="588674"/>
                    <a:pt x="537243" y="586521"/>
                  </a:cubicBezTo>
                  <a:cubicBezTo>
                    <a:pt x="537782" y="583831"/>
                    <a:pt x="538320" y="581141"/>
                    <a:pt x="539127" y="578720"/>
                  </a:cubicBezTo>
                  <a:cubicBezTo>
                    <a:pt x="539934" y="577106"/>
                    <a:pt x="541548" y="575760"/>
                    <a:pt x="542893" y="574684"/>
                  </a:cubicBezTo>
                  <a:cubicBezTo>
                    <a:pt x="545045" y="573339"/>
                    <a:pt x="547735" y="573608"/>
                    <a:pt x="550157" y="574415"/>
                  </a:cubicBezTo>
                  <a:cubicBezTo>
                    <a:pt x="552578" y="575222"/>
                    <a:pt x="555268" y="576029"/>
                    <a:pt x="556075" y="578720"/>
                  </a:cubicBezTo>
                  <a:cubicBezTo>
                    <a:pt x="555806" y="579258"/>
                    <a:pt x="555537" y="579796"/>
                    <a:pt x="555537" y="579796"/>
                  </a:cubicBezTo>
                  <a:cubicBezTo>
                    <a:pt x="553923" y="580872"/>
                    <a:pt x="552578" y="582217"/>
                    <a:pt x="550964" y="583293"/>
                  </a:cubicBezTo>
                  <a:cubicBezTo>
                    <a:pt x="549619" y="584369"/>
                    <a:pt x="548273" y="585176"/>
                    <a:pt x="546928" y="586252"/>
                  </a:cubicBezTo>
                  <a:cubicBezTo>
                    <a:pt x="544238" y="588674"/>
                    <a:pt x="544507" y="592171"/>
                    <a:pt x="547466" y="593785"/>
                  </a:cubicBezTo>
                  <a:cubicBezTo>
                    <a:pt x="549619" y="594861"/>
                    <a:pt x="552040" y="595399"/>
                    <a:pt x="554461" y="595668"/>
                  </a:cubicBezTo>
                  <a:cubicBezTo>
                    <a:pt x="556344" y="595937"/>
                    <a:pt x="558227" y="595130"/>
                    <a:pt x="560111" y="595130"/>
                  </a:cubicBezTo>
                  <a:cubicBezTo>
                    <a:pt x="561725" y="595130"/>
                    <a:pt x="563070" y="595668"/>
                    <a:pt x="564415" y="595937"/>
                  </a:cubicBezTo>
                  <a:cubicBezTo>
                    <a:pt x="565222" y="598896"/>
                    <a:pt x="563877" y="600780"/>
                    <a:pt x="561994" y="602125"/>
                  </a:cubicBezTo>
                  <a:cubicBezTo>
                    <a:pt x="559573" y="603739"/>
                    <a:pt x="556882" y="605353"/>
                    <a:pt x="554192" y="606160"/>
                  </a:cubicBezTo>
                  <a:cubicBezTo>
                    <a:pt x="547197" y="608312"/>
                    <a:pt x="539934" y="610196"/>
                    <a:pt x="532939" y="612348"/>
                  </a:cubicBezTo>
                  <a:cubicBezTo>
                    <a:pt x="529173" y="613424"/>
                    <a:pt x="525675" y="614769"/>
                    <a:pt x="522716" y="617459"/>
                  </a:cubicBezTo>
                  <a:cubicBezTo>
                    <a:pt x="518950" y="620957"/>
                    <a:pt x="519757" y="626606"/>
                    <a:pt x="524330" y="629296"/>
                  </a:cubicBezTo>
                  <a:cubicBezTo>
                    <a:pt x="527290" y="630911"/>
                    <a:pt x="530518" y="631718"/>
                    <a:pt x="533746" y="631449"/>
                  </a:cubicBezTo>
                  <a:cubicBezTo>
                    <a:pt x="538589" y="631180"/>
                    <a:pt x="543700" y="630641"/>
                    <a:pt x="548273" y="629834"/>
                  </a:cubicBezTo>
                  <a:cubicBezTo>
                    <a:pt x="557151" y="627951"/>
                    <a:pt x="565760" y="626068"/>
                    <a:pt x="574638" y="623647"/>
                  </a:cubicBezTo>
                  <a:cubicBezTo>
                    <a:pt x="586475" y="620418"/>
                    <a:pt x="597774" y="616114"/>
                    <a:pt x="602886" y="603470"/>
                  </a:cubicBezTo>
                  <a:cubicBezTo>
                    <a:pt x="604500" y="599435"/>
                    <a:pt x="607997" y="597820"/>
                    <a:pt x="612033" y="597551"/>
                  </a:cubicBezTo>
                  <a:cubicBezTo>
                    <a:pt x="614723" y="597551"/>
                    <a:pt x="617413" y="598089"/>
                    <a:pt x="620103" y="598628"/>
                  </a:cubicBezTo>
                  <a:cubicBezTo>
                    <a:pt x="623601" y="599704"/>
                    <a:pt x="627098" y="600511"/>
                    <a:pt x="630595" y="599704"/>
                  </a:cubicBezTo>
                  <a:cubicBezTo>
                    <a:pt x="634093" y="598896"/>
                    <a:pt x="636783" y="600242"/>
                    <a:pt x="639742" y="602394"/>
                  </a:cubicBezTo>
                  <a:cubicBezTo>
                    <a:pt x="644854" y="606160"/>
                    <a:pt x="649965" y="609657"/>
                    <a:pt x="655077" y="613155"/>
                  </a:cubicBezTo>
                  <a:cubicBezTo>
                    <a:pt x="659112" y="615845"/>
                    <a:pt x="663416" y="618804"/>
                    <a:pt x="667990" y="620418"/>
                  </a:cubicBezTo>
                  <a:cubicBezTo>
                    <a:pt x="673639" y="622571"/>
                    <a:pt x="678751" y="625530"/>
                    <a:pt x="683055" y="629834"/>
                  </a:cubicBezTo>
                  <a:cubicBezTo>
                    <a:pt x="686284" y="633332"/>
                    <a:pt x="689781" y="631987"/>
                    <a:pt x="691664" y="627413"/>
                  </a:cubicBezTo>
                  <a:cubicBezTo>
                    <a:pt x="693547" y="622571"/>
                    <a:pt x="695699" y="617728"/>
                    <a:pt x="698121" y="613155"/>
                  </a:cubicBezTo>
                  <a:cubicBezTo>
                    <a:pt x="700811" y="608043"/>
                    <a:pt x="703770" y="603201"/>
                    <a:pt x="706460" y="598089"/>
                  </a:cubicBezTo>
                  <a:cubicBezTo>
                    <a:pt x="711303" y="589481"/>
                    <a:pt x="715338" y="580603"/>
                    <a:pt x="718567" y="571187"/>
                  </a:cubicBezTo>
                  <a:cubicBezTo>
                    <a:pt x="720719" y="564461"/>
                    <a:pt x="723409" y="557736"/>
                    <a:pt x="725561" y="551010"/>
                  </a:cubicBezTo>
                  <a:cubicBezTo>
                    <a:pt x="729059" y="540518"/>
                    <a:pt x="734439" y="531102"/>
                    <a:pt x="741434" y="522762"/>
                  </a:cubicBezTo>
                  <a:cubicBezTo>
                    <a:pt x="744931" y="518458"/>
                    <a:pt x="747890" y="513885"/>
                    <a:pt x="749235" y="508504"/>
                  </a:cubicBezTo>
                  <a:cubicBezTo>
                    <a:pt x="751657" y="499088"/>
                    <a:pt x="754078" y="489403"/>
                    <a:pt x="756230" y="479987"/>
                  </a:cubicBezTo>
                  <a:cubicBezTo>
                    <a:pt x="756768" y="477835"/>
                    <a:pt x="756499" y="475683"/>
                    <a:pt x="756230" y="473531"/>
                  </a:cubicBezTo>
                  <a:cubicBezTo>
                    <a:pt x="755961" y="471917"/>
                    <a:pt x="755423" y="470033"/>
                    <a:pt x="754078" y="469226"/>
                  </a:cubicBezTo>
                  <a:cubicBezTo>
                    <a:pt x="750581" y="466805"/>
                    <a:pt x="749504" y="463577"/>
                    <a:pt x="748697" y="459541"/>
                  </a:cubicBezTo>
                  <a:cubicBezTo>
                    <a:pt x="747621" y="453354"/>
                    <a:pt x="743855" y="449319"/>
                    <a:pt x="737398" y="447704"/>
                  </a:cubicBezTo>
                  <a:cubicBezTo>
                    <a:pt x="735515" y="447166"/>
                    <a:pt x="733901" y="446628"/>
                    <a:pt x="732556" y="446090"/>
                  </a:cubicBezTo>
                  <a:cubicBezTo>
                    <a:pt x="730135" y="441786"/>
                    <a:pt x="728251" y="437750"/>
                    <a:pt x="725561" y="434253"/>
                  </a:cubicBezTo>
                  <a:cubicBezTo>
                    <a:pt x="720181" y="426989"/>
                    <a:pt x="712917" y="422147"/>
                    <a:pt x="704577" y="418919"/>
                  </a:cubicBezTo>
                  <a:cubicBezTo>
                    <a:pt x="699466" y="416766"/>
                    <a:pt x="694085" y="414345"/>
                    <a:pt x="687898" y="415959"/>
                  </a:cubicBezTo>
                  <a:cubicBezTo>
                    <a:pt x="686822" y="416228"/>
                    <a:pt x="685207" y="415959"/>
                    <a:pt x="684131" y="415421"/>
                  </a:cubicBezTo>
                  <a:cubicBezTo>
                    <a:pt x="679558" y="412731"/>
                    <a:pt x="674984" y="412731"/>
                    <a:pt x="669873" y="412462"/>
                  </a:cubicBezTo>
                  <a:cubicBezTo>
                    <a:pt x="662071" y="411924"/>
                    <a:pt x="655077" y="409234"/>
                    <a:pt x="648889" y="403853"/>
                  </a:cubicBezTo>
                  <a:cubicBezTo>
                    <a:pt x="643239" y="399011"/>
                    <a:pt x="638128" y="393630"/>
                    <a:pt x="637590" y="385559"/>
                  </a:cubicBezTo>
                  <a:cubicBezTo>
                    <a:pt x="637590" y="385021"/>
                    <a:pt x="637590" y="384214"/>
                    <a:pt x="637321" y="383945"/>
                  </a:cubicBezTo>
                  <a:cubicBezTo>
                    <a:pt x="633555" y="379641"/>
                    <a:pt x="635438" y="375068"/>
                    <a:pt x="636514" y="370763"/>
                  </a:cubicBezTo>
                  <a:cubicBezTo>
                    <a:pt x="639473" y="358119"/>
                    <a:pt x="640011" y="345475"/>
                    <a:pt x="638666" y="332561"/>
                  </a:cubicBezTo>
                  <a:cubicBezTo>
                    <a:pt x="638128" y="327181"/>
                    <a:pt x="637859" y="321800"/>
                    <a:pt x="637859" y="316151"/>
                  </a:cubicBezTo>
                  <a:cubicBezTo>
                    <a:pt x="637590" y="309694"/>
                    <a:pt x="637859" y="302969"/>
                    <a:pt x="637590" y="296512"/>
                  </a:cubicBezTo>
                  <a:cubicBezTo>
                    <a:pt x="637590" y="291670"/>
                    <a:pt x="637052" y="286827"/>
                    <a:pt x="636783" y="281716"/>
                  </a:cubicBezTo>
                  <a:cubicBezTo>
                    <a:pt x="636783" y="270417"/>
                    <a:pt x="635169" y="259387"/>
                    <a:pt x="633285" y="248357"/>
                  </a:cubicBezTo>
                  <a:cubicBezTo>
                    <a:pt x="631940" y="240824"/>
                    <a:pt x="629519" y="233560"/>
                    <a:pt x="625215" y="227104"/>
                  </a:cubicBezTo>
                  <a:cubicBezTo>
                    <a:pt x="621179" y="220647"/>
                    <a:pt x="617144" y="214190"/>
                    <a:pt x="612571" y="208003"/>
                  </a:cubicBezTo>
                  <a:cubicBezTo>
                    <a:pt x="606383" y="199394"/>
                    <a:pt x="602348" y="189978"/>
                    <a:pt x="599926" y="179755"/>
                  </a:cubicBezTo>
                  <a:cubicBezTo>
                    <a:pt x="596160" y="164421"/>
                    <a:pt x="588627" y="150700"/>
                    <a:pt x="579749" y="138056"/>
                  </a:cubicBezTo>
                  <a:cubicBezTo>
                    <a:pt x="571141" y="125950"/>
                    <a:pt x="562532" y="114113"/>
                    <a:pt x="557689" y="99855"/>
                  </a:cubicBezTo>
                  <a:cubicBezTo>
                    <a:pt x="557689" y="99586"/>
                    <a:pt x="557420" y="99317"/>
                    <a:pt x="557420" y="99048"/>
                  </a:cubicBezTo>
                  <a:cubicBezTo>
                    <a:pt x="553116" y="89632"/>
                    <a:pt x="547466" y="81561"/>
                    <a:pt x="538320" y="76180"/>
                  </a:cubicBezTo>
                  <a:cubicBezTo>
                    <a:pt x="535091" y="74297"/>
                    <a:pt x="531863" y="72145"/>
                    <a:pt x="528904" y="69455"/>
                  </a:cubicBezTo>
                  <a:cubicBezTo>
                    <a:pt x="521102" y="62729"/>
                    <a:pt x="512762" y="57618"/>
                    <a:pt x="503884" y="52775"/>
                  </a:cubicBezTo>
                  <a:cubicBezTo>
                    <a:pt x="498235" y="49547"/>
                    <a:pt x="497966" y="49547"/>
                    <a:pt x="491240" y="52506"/>
                  </a:cubicBezTo>
                  <a:cubicBezTo>
                    <a:pt x="488012" y="50354"/>
                    <a:pt x="484515" y="47664"/>
                    <a:pt x="480748" y="45512"/>
                  </a:cubicBezTo>
                  <a:cubicBezTo>
                    <a:pt x="475637" y="42283"/>
                    <a:pt x="470794" y="39055"/>
                    <a:pt x="465414" y="36365"/>
                  </a:cubicBezTo>
                  <a:cubicBezTo>
                    <a:pt x="459226" y="33405"/>
                    <a:pt x="452770" y="31253"/>
                    <a:pt x="446582" y="28563"/>
                  </a:cubicBezTo>
                  <a:cubicBezTo>
                    <a:pt x="443892" y="27487"/>
                    <a:pt x="441201" y="25873"/>
                    <a:pt x="438242" y="25335"/>
                  </a:cubicBezTo>
                  <a:cubicBezTo>
                    <a:pt x="428288" y="23452"/>
                    <a:pt x="418603" y="20223"/>
                    <a:pt x="409187" y="16726"/>
                  </a:cubicBezTo>
                  <a:cubicBezTo>
                    <a:pt x="406766" y="15919"/>
                    <a:pt x="404345" y="15381"/>
                    <a:pt x="402193" y="14843"/>
                  </a:cubicBezTo>
                  <a:cubicBezTo>
                    <a:pt x="389818" y="11345"/>
                    <a:pt x="377442" y="8117"/>
                    <a:pt x="365067" y="4351"/>
                  </a:cubicBezTo>
                  <a:cubicBezTo>
                    <a:pt x="353768" y="853"/>
                    <a:pt x="342200" y="-1030"/>
                    <a:pt x="330363" y="584"/>
                  </a:cubicBezTo>
                  <a:cubicBezTo>
                    <a:pt x="305613" y="3544"/>
                    <a:pt x="281400" y="8655"/>
                    <a:pt x="256919" y="12960"/>
                  </a:cubicBezTo>
                  <a:cubicBezTo>
                    <a:pt x="247234" y="14574"/>
                    <a:pt x="237549" y="16995"/>
                    <a:pt x="228133" y="19685"/>
                  </a:cubicBezTo>
                  <a:cubicBezTo>
                    <a:pt x="219794" y="22106"/>
                    <a:pt x="211723" y="25873"/>
                    <a:pt x="203383" y="28563"/>
                  </a:cubicBezTo>
                  <a:cubicBezTo>
                    <a:pt x="187511" y="33943"/>
                    <a:pt x="172176" y="40400"/>
                    <a:pt x="157380" y="47664"/>
                  </a:cubicBezTo>
                  <a:cubicBezTo>
                    <a:pt x="145812" y="53313"/>
                    <a:pt x="134782" y="59770"/>
                    <a:pt x="125635" y="69186"/>
                  </a:cubicBezTo>
                  <a:cubicBezTo>
                    <a:pt x="124290" y="70531"/>
                    <a:pt x="122945" y="71876"/>
                    <a:pt x="121330" y="72952"/>
                  </a:cubicBezTo>
                  <a:cubicBezTo>
                    <a:pt x="111914" y="79409"/>
                    <a:pt x="103037" y="86672"/>
                    <a:pt x="94428" y="94474"/>
                  </a:cubicBezTo>
                  <a:cubicBezTo>
                    <a:pt x="87164" y="100931"/>
                    <a:pt x="79901" y="106849"/>
                    <a:pt x="73175" y="113575"/>
                  </a:cubicBezTo>
                  <a:cubicBezTo>
                    <a:pt x="65911" y="120570"/>
                    <a:pt x="59186" y="128102"/>
                    <a:pt x="52460" y="135635"/>
                  </a:cubicBezTo>
                  <a:cubicBezTo>
                    <a:pt x="50039" y="138325"/>
                    <a:pt x="48156" y="141285"/>
                    <a:pt x="46810" y="144513"/>
                  </a:cubicBezTo>
                  <a:cubicBezTo>
                    <a:pt x="43313" y="152584"/>
                    <a:pt x="38471" y="159847"/>
                    <a:pt x="33897" y="167111"/>
                  </a:cubicBezTo>
                  <a:cubicBezTo>
                    <a:pt x="32283" y="169532"/>
                    <a:pt x="30669" y="172223"/>
                    <a:pt x="29593" y="174913"/>
                  </a:cubicBezTo>
                  <a:cubicBezTo>
                    <a:pt x="27979" y="179486"/>
                    <a:pt x="27172" y="184060"/>
                    <a:pt x="30938" y="188095"/>
                  </a:cubicBezTo>
                  <a:cubicBezTo>
                    <a:pt x="32552" y="189978"/>
                    <a:pt x="32821" y="192130"/>
                    <a:pt x="32552" y="194283"/>
                  </a:cubicBezTo>
                  <a:cubicBezTo>
                    <a:pt x="32014" y="198856"/>
                    <a:pt x="31207" y="203429"/>
                    <a:pt x="30400" y="208003"/>
                  </a:cubicBezTo>
                  <a:cubicBezTo>
                    <a:pt x="29862" y="210424"/>
                    <a:pt x="28786" y="212845"/>
                    <a:pt x="28786" y="215267"/>
                  </a:cubicBezTo>
                  <a:cubicBezTo>
                    <a:pt x="28517" y="220109"/>
                    <a:pt x="26903" y="224413"/>
                    <a:pt x="25019" y="228449"/>
                  </a:cubicBezTo>
                  <a:cubicBezTo>
                    <a:pt x="23136" y="232484"/>
                    <a:pt x="21253" y="236250"/>
                    <a:pt x="19370" y="240286"/>
                  </a:cubicBezTo>
                  <a:cubicBezTo>
                    <a:pt x="17487" y="244321"/>
                    <a:pt x="15334" y="248088"/>
                    <a:pt x="13451" y="252123"/>
                  </a:cubicBezTo>
                  <a:cubicBezTo>
                    <a:pt x="10761" y="258580"/>
                    <a:pt x="8878" y="265574"/>
                    <a:pt x="9685" y="272838"/>
                  </a:cubicBezTo>
                  <a:cubicBezTo>
                    <a:pt x="9954" y="275528"/>
                    <a:pt x="10492" y="278487"/>
                    <a:pt x="9685" y="280909"/>
                  </a:cubicBezTo>
                  <a:cubicBezTo>
                    <a:pt x="7802" y="290056"/>
                    <a:pt x="5650" y="298933"/>
                    <a:pt x="3228" y="307811"/>
                  </a:cubicBezTo>
                  <a:cubicBezTo>
                    <a:pt x="1614" y="313730"/>
                    <a:pt x="0" y="319379"/>
                    <a:pt x="0" y="325567"/>
                  </a:cubicBezTo>
                  <a:cubicBezTo>
                    <a:pt x="269" y="339287"/>
                    <a:pt x="807" y="352738"/>
                    <a:pt x="2959" y="366459"/>
                  </a:cubicBezTo>
                  <a:cubicBezTo>
                    <a:pt x="4035" y="372646"/>
                    <a:pt x="4842" y="378834"/>
                    <a:pt x="4842" y="385021"/>
                  </a:cubicBezTo>
                  <a:cubicBezTo>
                    <a:pt x="4842" y="398742"/>
                    <a:pt x="6726" y="412193"/>
                    <a:pt x="12106" y="424837"/>
                  </a:cubicBezTo>
                  <a:cubicBezTo>
                    <a:pt x="13182" y="427258"/>
                    <a:pt x="14258" y="429680"/>
                    <a:pt x="13989" y="433446"/>
                  </a:cubicBezTo>
                  <a:cubicBezTo>
                    <a:pt x="11837" y="432101"/>
                    <a:pt x="10492" y="431025"/>
                    <a:pt x="8878" y="430218"/>
                  </a:cubicBezTo>
                  <a:cubicBezTo>
                    <a:pt x="6995" y="429142"/>
                    <a:pt x="5111" y="428065"/>
                    <a:pt x="2690" y="429411"/>
                  </a:cubicBezTo>
                  <a:cubicBezTo>
                    <a:pt x="538" y="430756"/>
                    <a:pt x="269" y="432908"/>
                    <a:pt x="807" y="435329"/>
                  </a:cubicBezTo>
                  <a:cubicBezTo>
                    <a:pt x="1076" y="438288"/>
                    <a:pt x="1614" y="441248"/>
                    <a:pt x="1883" y="444207"/>
                  </a:cubicBezTo>
                  <a:cubicBezTo>
                    <a:pt x="2690" y="451471"/>
                    <a:pt x="5919" y="457927"/>
                    <a:pt x="8340" y="464384"/>
                  </a:cubicBezTo>
                  <a:cubicBezTo>
                    <a:pt x="10223" y="469226"/>
                    <a:pt x="11568" y="474338"/>
                    <a:pt x="9416" y="479449"/>
                  </a:cubicBezTo>
                  <a:cubicBezTo>
                    <a:pt x="8609" y="481602"/>
                    <a:pt x="9416" y="483754"/>
                    <a:pt x="10223" y="485906"/>
                  </a:cubicBezTo>
                  <a:cubicBezTo>
                    <a:pt x="13989" y="494246"/>
                    <a:pt x="17756" y="502855"/>
                    <a:pt x="22060" y="511194"/>
                  </a:cubicBezTo>
                  <a:cubicBezTo>
                    <a:pt x="25288" y="517113"/>
                    <a:pt x="29593" y="522493"/>
                    <a:pt x="32552" y="528681"/>
                  </a:cubicBezTo>
                  <a:cubicBezTo>
                    <a:pt x="36856" y="537559"/>
                    <a:pt x="43044" y="545360"/>
                    <a:pt x="48694" y="553162"/>
                  </a:cubicBezTo>
                  <a:cubicBezTo>
                    <a:pt x="50039" y="555045"/>
                    <a:pt x="51384" y="556660"/>
                    <a:pt x="52460" y="558543"/>
                  </a:cubicBezTo>
                  <a:cubicBezTo>
                    <a:pt x="58378" y="568497"/>
                    <a:pt x="65911" y="577106"/>
                    <a:pt x="74251" y="585176"/>
                  </a:cubicBezTo>
                  <a:cubicBezTo>
                    <a:pt x="85012" y="595937"/>
                    <a:pt x="96311" y="606429"/>
                    <a:pt x="107072" y="617190"/>
                  </a:cubicBezTo>
                  <a:cubicBezTo>
                    <a:pt x="118371" y="628489"/>
                    <a:pt x="130746" y="638174"/>
                    <a:pt x="144736" y="645976"/>
                  </a:cubicBezTo>
                  <a:cubicBezTo>
                    <a:pt x="147964" y="647590"/>
                    <a:pt x="150923" y="649742"/>
                    <a:pt x="153882" y="651626"/>
                  </a:cubicBezTo>
                  <a:cubicBezTo>
                    <a:pt x="163029" y="657813"/>
                    <a:pt x="172445" y="662924"/>
                    <a:pt x="182937" y="666691"/>
                  </a:cubicBezTo>
                  <a:cubicBezTo>
                    <a:pt x="186704" y="668036"/>
                    <a:pt x="190470" y="669919"/>
                    <a:pt x="194236" y="671802"/>
                  </a:cubicBezTo>
                  <a:cubicBezTo>
                    <a:pt x="211454" y="681218"/>
                    <a:pt x="229479" y="687675"/>
                    <a:pt x="248579" y="691710"/>
                  </a:cubicBezTo>
                  <a:cubicBezTo>
                    <a:pt x="260955" y="694400"/>
                    <a:pt x="273061" y="697091"/>
                    <a:pt x="285705" y="697091"/>
                  </a:cubicBezTo>
                  <a:cubicBezTo>
                    <a:pt x="292161" y="697629"/>
                    <a:pt x="298080" y="697898"/>
                    <a:pt x="303999" y="698167"/>
                  </a:cubicBezTo>
                  <a:close/>
                  <a:moveTo>
                    <a:pt x="529711" y="592978"/>
                  </a:moveTo>
                  <a:cubicBezTo>
                    <a:pt x="527828" y="595668"/>
                    <a:pt x="525675" y="598358"/>
                    <a:pt x="524868" y="601318"/>
                  </a:cubicBezTo>
                  <a:cubicBezTo>
                    <a:pt x="523523" y="605084"/>
                    <a:pt x="521102" y="606429"/>
                    <a:pt x="517605" y="606698"/>
                  </a:cubicBezTo>
                  <a:cubicBezTo>
                    <a:pt x="515990" y="606698"/>
                    <a:pt x="514645" y="606429"/>
                    <a:pt x="513031" y="606160"/>
                  </a:cubicBezTo>
                  <a:cubicBezTo>
                    <a:pt x="513031" y="605084"/>
                    <a:pt x="513031" y="604277"/>
                    <a:pt x="513300" y="604008"/>
                  </a:cubicBezTo>
                  <a:cubicBezTo>
                    <a:pt x="518681" y="597551"/>
                    <a:pt x="524061" y="591095"/>
                    <a:pt x="529442" y="584638"/>
                  </a:cubicBezTo>
                  <a:cubicBezTo>
                    <a:pt x="529711" y="584369"/>
                    <a:pt x="530518" y="584369"/>
                    <a:pt x="531325" y="584100"/>
                  </a:cubicBezTo>
                  <a:cubicBezTo>
                    <a:pt x="532670" y="587597"/>
                    <a:pt x="531594" y="590288"/>
                    <a:pt x="529711" y="592978"/>
                  </a:cubicBezTo>
                  <a:close/>
                  <a:moveTo>
                    <a:pt x="532132" y="573877"/>
                  </a:moveTo>
                  <a:cubicBezTo>
                    <a:pt x="527559" y="576029"/>
                    <a:pt x="523792" y="578989"/>
                    <a:pt x="522178" y="584100"/>
                  </a:cubicBezTo>
                  <a:cubicBezTo>
                    <a:pt x="521909" y="585176"/>
                    <a:pt x="521102" y="585983"/>
                    <a:pt x="520564" y="586790"/>
                  </a:cubicBezTo>
                  <a:cubicBezTo>
                    <a:pt x="514107" y="594323"/>
                    <a:pt x="508189" y="602125"/>
                    <a:pt x="500925" y="608850"/>
                  </a:cubicBezTo>
                  <a:cubicBezTo>
                    <a:pt x="485591" y="622840"/>
                    <a:pt x="469718" y="636022"/>
                    <a:pt x="452500" y="647859"/>
                  </a:cubicBezTo>
                  <a:cubicBezTo>
                    <a:pt x="443623" y="653778"/>
                    <a:pt x="433400" y="657275"/>
                    <a:pt x="422908" y="659696"/>
                  </a:cubicBezTo>
                  <a:cubicBezTo>
                    <a:pt x="408918" y="663194"/>
                    <a:pt x="395198" y="667767"/>
                    <a:pt x="381478" y="672340"/>
                  </a:cubicBezTo>
                  <a:cubicBezTo>
                    <a:pt x="378519" y="673417"/>
                    <a:pt x="375828" y="674493"/>
                    <a:pt x="372869" y="675031"/>
                  </a:cubicBezTo>
                  <a:cubicBezTo>
                    <a:pt x="354844" y="677990"/>
                    <a:pt x="336820" y="681487"/>
                    <a:pt x="318526" y="681218"/>
                  </a:cubicBezTo>
                  <a:cubicBezTo>
                    <a:pt x="312069" y="681218"/>
                    <a:pt x="305344" y="681756"/>
                    <a:pt x="298887" y="681756"/>
                  </a:cubicBezTo>
                  <a:cubicBezTo>
                    <a:pt x="281400" y="682025"/>
                    <a:pt x="264721" y="678528"/>
                    <a:pt x="248041" y="673417"/>
                  </a:cubicBezTo>
                  <a:cubicBezTo>
                    <a:pt x="236204" y="669919"/>
                    <a:pt x="224636" y="666153"/>
                    <a:pt x="213068" y="661579"/>
                  </a:cubicBezTo>
                  <a:cubicBezTo>
                    <a:pt x="204190" y="658082"/>
                    <a:pt x="195581" y="654047"/>
                    <a:pt x="188049" y="647859"/>
                  </a:cubicBezTo>
                  <a:cubicBezTo>
                    <a:pt x="182937" y="643824"/>
                    <a:pt x="177019" y="640865"/>
                    <a:pt x="171638" y="637367"/>
                  </a:cubicBezTo>
                  <a:cubicBezTo>
                    <a:pt x="162491" y="631449"/>
                    <a:pt x="153344" y="625530"/>
                    <a:pt x="144198" y="619342"/>
                  </a:cubicBezTo>
                  <a:cubicBezTo>
                    <a:pt x="135320" y="613155"/>
                    <a:pt x="127787" y="605622"/>
                    <a:pt x="120792" y="597820"/>
                  </a:cubicBezTo>
                  <a:cubicBezTo>
                    <a:pt x="112184" y="588405"/>
                    <a:pt x="103575" y="578720"/>
                    <a:pt x="95235" y="569035"/>
                  </a:cubicBezTo>
                  <a:cubicBezTo>
                    <a:pt x="86088" y="558274"/>
                    <a:pt x="78824" y="545899"/>
                    <a:pt x="70754" y="534330"/>
                  </a:cubicBezTo>
                  <a:cubicBezTo>
                    <a:pt x="71023" y="533792"/>
                    <a:pt x="71561" y="533523"/>
                    <a:pt x="71830" y="532985"/>
                  </a:cubicBezTo>
                  <a:cubicBezTo>
                    <a:pt x="72906" y="533792"/>
                    <a:pt x="73982" y="534599"/>
                    <a:pt x="74789" y="535407"/>
                  </a:cubicBezTo>
                  <a:cubicBezTo>
                    <a:pt x="79631" y="541325"/>
                    <a:pt x="84743" y="546975"/>
                    <a:pt x="89316" y="553162"/>
                  </a:cubicBezTo>
                  <a:cubicBezTo>
                    <a:pt x="94428" y="559619"/>
                    <a:pt x="100346" y="565268"/>
                    <a:pt x="106265" y="570918"/>
                  </a:cubicBezTo>
                  <a:cubicBezTo>
                    <a:pt x="119447" y="583831"/>
                    <a:pt x="134244" y="595399"/>
                    <a:pt x="148771" y="606698"/>
                  </a:cubicBezTo>
                  <a:cubicBezTo>
                    <a:pt x="167603" y="621226"/>
                    <a:pt x="186165" y="636022"/>
                    <a:pt x="207687" y="646245"/>
                  </a:cubicBezTo>
                  <a:cubicBezTo>
                    <a:pt x="218718" y="653778"/>
                    <a:pt x="230824" y="658620"/>
                    <a:pt x="243199" y="662924"/>
                  </a:cubicBezTo>
                  <a:cubicBezTo>
                    <a:pt x="262031" y="669381"/>
                    <a:pt x="281400" y="671802"/>
                    <a:pt x="301039" y="672609"/>
                  </a:cubicBezTo>
                  <a:cubicBezTo>
                    <a:pt x="318795" y="673148"/>
                    <a:pt x="336282" y="670995"/>
                    <a:pt x="354037" y="667767"/>
                  </a:cubicBezTo>
                  <a:cubicBezTo>
                    <a:pt x="373407" y="664270"/>
                    <a:pt x="392777" y="660503"/>
                    <a:pt x="411609" y="654854"/>
                  </a:cubicBezTo>
                  <a:cubicBezTo>
                    <a:pt x="419948" y="652433"/>
                    <a:pt x="428019" y="649204"/>
                    <a:pt x="435821" y="644631"/>
                  </a:cubicBezTo>
                  <a:cubicBezTo>
                    <a:pt x="439049" y="642748"/>
                    <a:pt x="442008" y="640326"/>
                    <a:pt x="444968" y="637905"/>
                  </a:cubicBezTo>
                  <a:cubicBezTo>
                    <a:pt x="446582" y="636560"/>
                    <a:pt x="448196" y="634946"/>
                    <a:pt x="449810" y="633601"/>
                  </a:cubicBezTo>
                  <a:cubicBezTo>
                    <a:pt x="462993" y="623109"/>
                    <a:pt x="476175" y="612348"/>
                    <a:pt x="489357" y="601856"/>
                  </a:cubicBezTo>
                  <a:cubicBezTo>
                    <a:pt x="495276" y="597282"/>
                    <a:pt x="501732" y="592978"/>
                    <a:pt x="508189" y="588674"/>
                  </a:cubicBezTo>
                  <a:cubicBezTo>
                    <a:pt x="510879" y="587059"/>
                    <a:pt x="513031" y="585176"/>
                    <a:pt x="514645" y="582486"/>
                  </a:cubicBezTo>
                  <a:cubicBezTo>
                    <a:pt x="515452" y="581410"/>
                    <a:pt x="516529" y="580334"/>
                    <a:pt x="517067" y="579258"/>
                  </a:cubicBezTo>
                  <a:cubicBezTo>
                    <a:pt x="521640" y="571187"/>
                    <a:pt x="529711" y="568497"/>
                    <a:pt x="537782" y="565806"/>
                  </a:cubicBezTo>
                  <a:cubicBezTo>
                    <a:pt x="539396" y="565268"/>
                    <a:pt x="541548" y="564730"/>
                    <a:pt x="542893" y="567421"/>
                  </a:cubicBezTo>
                  <a:cubicBezTo>
                    <a:pt x="542086" y="567959"/>
                    <a:pt x="541548" y="568766"/>
                    <a:pt x="540472" y="569304"/>
                  </a:cubicBezTo>
                  <a:cubicBezTo>
                    <a:pt x="537782" y="570918"/>
                    <a:pt x="535091" y="572532"/>
                    <a:pt x="532132" y="573877"/>
                  </a:cubicBezTo>
                  <a:close/>
                  <a:moveTo>
                    <a:pt x="563877" y="577913"/>
                  </a:moveTo>
                  <a:cubicBezTo>
                    <a:pt x="563877" y="577374"/>
                    <a:pt x="563877" y="576836"/>
                    <a:pt x="564146" y="576298"/>
                  </a:cubicBezTo>
                  <a:cubicBezTo>
                    <a:pt x="565222" y="574953"/>
                    <a:pt x="566836" y="574415"/>
                    <a:pt x="568450" y="574953"/>
                  </a:cubicBezTo>
                  <a:cubicBezTo>
                    <a:pt x="569258" y="575222"/>
                    <a:pt x="569796" y="576298"/>
                    <a:pt x="570603" y="577644"/>
                  </a:cubicBezTo>
                  <a:cubicBezTo>
                    <a:pt x="568988" y="578451"/>
                    <a:pt x="568181" y="579527"/>
                    <a:pt x="566836" y="579796"/>
                  </a:cubicBezTo>
                  <a:cubicBezTo>
                    <a:pt x="565491" y="580065"/>
                    <a:pt x="564146" y="579258"/>
                    <a:pt x="563877" y="577913"/>
                  </a:cubicBezTo>
                  <a:close/>
                  <a:moveTo>
                    <a:pt x="686822" y="620418"/>
                  </a:moveTo>
                  <a:cubicBezTo>
                    <a:pt x="687091" y="622302"/>
                    <a:pt x="686014" y="623916"/>
                    <a:pt x="684400" y="623647"/>
                  </a:cubicBezTo>
                  <a:cubicBezTo>
                    <a:pt x="683324" y="623378"/>
                    <a:pt x="682517" y="622033"/>
                    <a:pt x="681710" y="621495"/>
                  </a:cubicBezTo>
                  <a:cubicBezTo>
                    <a:pt x="682786" y="620418"/>
                    <a:pt x="683593" y="619342"/>
                    <a:pt x="684938" y="617728"/>
                  </a:cubicBezTo>
                  <a:cubicBezTo>
                    <a:pt x="686014" y="618804"/>
                    <a:pt x="686822" y="619611"/>
                    <a:pt x="686822" y="620418"/>
                  </a:cubicBezTo>
                  <a:close/>
                  <a:moveTo>
                    <a:pt x="700273" y="599973"/>
                  </a:moveTo>
                  <a:cubicBezTo>
                    <a:pt x="698928" y="602394"/>
                    <a:pt x="698121" y="604815"/>
                    <a:pt x="696506" y="606967"/>
                  </a:cubicBezTo>
                  <a:cubicBezTo>
                    <a:pt x="694892" y="609119"/>
                    <a:pt x="695161" y="613155"/>
                    <a:pt x="691126" y="612886"/>
                  </a:cubicBezTo>
                  <a:cubicBezTo>
                    <a:pt x="689512" y="609657"/>
                    <a:pt x="692740" y="608043"/>
                    <a:pt x="693278" y="605622"/>
                  </a:cubicBezTo>
                  <a:cubicBezTo>
                    <a:pt x="693547" y="604008"/>
                    <a:pt x="694085" y="602394"/>
                    <a:pt x="694892" y="601049"/>
                  </a:cubicBezTo>
                  <a:cubicBezTo>
                    <a:pt x="696237" y="599166"/>
                    <a:pt x="697852" y="598358"/>
                    <a:pt x="700273" y="599973"/>
                  </a:cubicBezTo>
                  <a:close/>
                  <a:moveTo>
                    <a:pt x="698928" y="591902"/>
                  </a:moveTo>
                  <a:cubicBezTo>
                    <a:pt x="700004" y="587597"/>
                    <a:pt x="700811" y="584369"/>
                    <a:pt x="704039" y="582217"/>
                  </a:cubicBezTo>
                  <a:cubicBezTo>
                    <a:pt x="705922" y="587328"/>
                    <a:pt x="704577" y="590019"/>
                    <a:pt x="698928" y="591902"/>
                  </a:cubicBezTo>
                  <a:close/>
                  <a:moveTo>
                    <a:pt x="708613" y="571725"/>
                  </a:moveTo>
                  <a:cubicBezTo>
                    <a:pt x="708344" y="572801"/>
                    <a:pt x="708344" y="573877"/>
                    <a:pt x="707806" y="574684"/>
                  </a:cubicBezTo>
                  <a:cubicBezTo>
                    <a:pt x="707806" y="574953"/>
                    <a:pt x="706998" y="575222"/>
                    <a:pt x="706460" y="575222"/>
                  </a:cubicBezTo>
                  <a:cubicBezTo>
                    <a:pt x="706191" y="574684"/>
                    <a:pt x="705922" y="574146"/>
                    <a:pt x="705922" y="573877"/>
                  </a:cubicBezTo>
                  <a:cubicBezTo>
                    <a:pt x="706191" y="572801"/>
                    <a:pt x="706729" y="571994"/>
                    <a:pt x="707267" y="571187"/>
                  </a:cubicBezTo>
                  <a:cubicBezTo>
                    <a:pt x="707806" y="571456"/>
                    <a:pt x="708074" y="571725"/>
                    <a:pt x="708613" y="571725"/>
                  </a:cubicBezTo>
                  <a:close/>
                  <a:moveTo>
                    <a:pt x="751926" y="479987"/>
                  </a:moveTo>
                  <a:cubicBezTo>
                    <a:pt x="751388" y="484023"/>
                    <a:pt x="750311" y="488058"/>
                    <a:pt x="749504" y="492093"/>
                  </a:cubicBezTo>
                  <a:cubicBezTo>
                    <a:pt x="748697" y="496129"/>
                    <a:pt x="747621" y="500164"/>
                    <a:pt x="746545" y="503931"/>
                  </a:cubicBezTo>
                  <a:cubicBezTo>
                    <a:pt x="745200" y="509311"/>
                    <a:pt x="743317" y="514423"/>
                    <a:pt x="739550" y="518727"/>
                  </a:cubicBezTo>
                  <a:cubicBezTo>
                    <a:pt x="730135" y="529757"/>
                    <a:pt x="724216" y="542401"/>
                    <a:pt x="719643" y="556121"/>
                  </a:cubicBezTo>
                  <a:cubicBezTo>
                    <a:pt x="719105" y="557467"/>
                    <a:pt x="718297" y="558812"/>
                    <a:pt x="717221" y="560695"/>
                  </a:cubicBezTo>
                  <a:cubicBezTo>
                    <a:pt x="715607" y="559619"/>
                    <a:pt x="714262" y="558812"/>
                    <a:pt x="712379" y="557467"/>
                  </a:cubicBezTo>
                  <a:cubicBezTo>
                    <a:pt x="715069" y="550741"/>
                    <a:pt x="717490" y="544284"/>
                    <a:pt x="720181" y="537828"/>
                  </a:cubicBezTo>
                  <a:cubicBezTo>
                    <a:pt x="722602" y="531371"/>
                    <a:pt x="725561" y="525184"/>
                    <a:pt x="727713" y="518727"/>
                  </a:cubicBezTo>
                  <a:cubicBezTo>
                    <a:pt x="730135" y="512001"/>
                    <a:pt x="732287" y="505276"/>
                    <a:pt x="734170" y="498550"/>
                  </a:cubicBezTo>
                  <a:cubicBezTo>
                    <a:pt x="736053" y="492093"/>
                    <a:pt x="737936" y="485368"/>
                    <a:pt x="739820" y="478642"/>
                  </a:cubicBezTo>
                  <a:cubicBezTo>
                    <a:pt x="741972" y="478642"/>
                    <a:pt x="743855" y="478911"/>
                    <a:pt x="745469" y="478373"/>
                  </a:cubicBezTo>
                  <a:cubicBezTo>
                    <a:pt x="747083" y="477835"/>
                    <a:pt x="748428" y="476490"/>
                    <a:pt x="750581" y="475145"/>
                  </a:cubicBezTo>
                  <a:cubicBezTo>
                    <a:pt x="751388" y="477028"/>
                    <a:pt x="752195" y="478642"/>
                    <a:pt x="751926" y="479987"/>
                  </a:cubicBezTo>
                  <a:close/>
                  <a:moveTo>
                    <a:pt x="736322" y="454430"/>
                  </a:moveTo>
                  <a:cubicBezTo>
                    <a:pt x="743317" y="456044"/>
                    <a:pt x="746814" y="462501"/>
                    <a:pt x="744393" y="469495"/>
                  </a:cubicBezTo>
                  <a:cubicBezTo>
                    <a:pt x="743855" y="471109"/>
                    <a:pt x="741434" y="471648"/>
                    <a:pt x="740358" y="470302"/>
                  </a:cubicBezTo>
                  <a:cubicBezTo>
                    <a:pt x="736860" y="465998"/>
                    <a:pt x="732287" y="463039"/>
                    <a:pt x="727982" y="459810"/>
                  </a:cubicBezTo>
                  <a:cubicBezTo>
                    <a:pt x="725292" y="457658"/>
                    <a:pt x="722602" y="455237"/>
                    <a:pt x="722064" y="450933"/>
                  </a:cubicBezTo>
                  <a:cubicBezTo>
                    <a:pt x="727444" y="452278"/>
                    <a:pt x="731749" y="453354"/>
                    <a:pt x="736322" y="454430"/>
                  </a:cubicBezTo>
                  <a:close/>
                  <a:moveTo>
                    <a:pt x="726368" y="443400"/>
                  </a:moveTo>
                  <a:cubicBezTo>
                    <a:pt x="722333" y="441786"/>
                    <a:pt x="722333" y="441786"/>
                    <a:pt x="721795" y="436136"/>
                  </a:cubicBezTo>
                  <a:cubicBezTo>
                    <a:pt x="723140" y="438288"/>
                    <a:pt x="724485" y="440441"/>
                    <a:pt x="726368" y="443400"/>
                  </a:cubicBezTo>
                  <a:close/>
                  <a:moveTo>
                    <a:pt x="704577" y="427258"/>
                  </a:moveTo>
                  <a:cubicBezTo>
                    <a:pt x="711303" y="429949"/>
                    <a:pt x="713993" y="435598"/>
                    <a:pt x="714531" y="443131"/>
                  </a:cubicBezTo>
                  <a:cubicBezTo>
                    <a:pt x="711572" y="441248"/>
                    <a:pt x="708074" y="439903"/>
                    <a:pt x="705653" y="437481"/>
                  </a:cubicBezTo>
                  <a:cubicBezTo>
                    <a:pt x="703501" y="435060"/>
                    <a:pt x="702425" y="431294"/>
                    <a:pt x="700811" y="428604"/>
                  </a:cubicBezTo>
                  <a:cubicBezTo>
                    <a:pt x="701887" y="426182"/>
                    <a:pt x="703501" y="426720"/>
                    <a:pt x="704577" y="427258"/>
                  </a:cubicBezTo>
                  <a:close/>
                  <a:moveTo>
                    <a:pt x="683324" y="427527"/>
                  </a:moveTo>
                  <a:cubicBezTo>
                    <a:pt x="682248" y="430487"/>
                    <a:pt x="680634" y="432370"/>
                    <a:pt x="678213" y="432639"/>
                  </a:cubicBezTo>
                  <a:cubicBezTo>
                    <a:pt x="676599" y="432639"/>
                    <a:pt x="674715" y="431832"/>
                    <a:pt x="673101" y="430756"/>
                  </a:cubicBezTo>
                  <a:cubicBezTo>
                    <a:pt x="671218" y="429411"/>
                    <a:pt x="669335" y="427796"/>
                    <a:pt x="667721" y="426182"/>
                  </a:cubicBezTo>
                  <a:cubicBezTo>
                    <a:pt x="670142" y="426989"/>
                    <a:pt x="672563" y="428065"/>
                    <a:pt x="675253" y="428334"/>
                  </a:cubicBezTo>
                  <a:cubicBezTo>
                    <a:pt x="677675" y="428604"/>
                    <a:pt x="680096" y="427796"/>
                    <a:pt x="683324" y="427527"/>
                  </a:cubicBezTo>
                  <a:close/>
                  <a:moveTo>
                    <a:pt x="678482" y="419995"/>
                  </a:moveTo>
                  <a:cubicBezTo>
                    <a:pt x="678751" y="419995"/>
                    <a:pt x="679289" y="420802"/>
                    <a:pt x="679020" y="421340"/>
                  </a:cubicBezTo>
                  <a:cubicBezTo>
                    <a:pt x="679020" y="421878"/>
                    <a:pt x="678482" y="422416"/>
                    <a:pt x="677944" y="422416"/>
                  </a:cubicBezTo>
                  <a:cubicBezTo>
                    <a:pt x="673908" y="423492"/>
                    <a:pt x="670680" y="421609"/>
                    <a:pt x="667990" y="418381"/>
                  </a:cubicBezTo>
                  <a:cubicBezTo>
                    <a:pt x="671487" y="418919"/>
                    <a:pt x="674984" y="419188"/>
                    <a:pt x="678482" y="419995"/>
                  </a:cubicBezTo>
                  <a:close/>
                  <a:moveTo>
                    <a:pt x="648620" y="413000"/>
                  </a:moveTo>
                  <a:cubicBezTo>
                    <a:pt x="650772" y="414614"/>
                    <a:pt x="652655" y="416497"/>
                    <a:pt x="655615" y="418919"/>
                  </a:cubicBezTo>
                  <a:cubicBezTo>
                    <a:pt x="647275" y="416228"/>
                    <a:pt x="646199" y="415421"/>
                    <a:pt x="642701" y="409234"/>
                  </a:cubicBezTo>
                  <a:cubicBezTo>
                    <a:pt x="644585" y="410310"/>
                    <a:pt x="646737" y="411386"/>
                    <a:pt x="648620" y="413000"/>
                  </a:cubicBezTo>
                  <a:close/>
                  <a:moveTo>
                    <a:pt x="623601" y="233022"/>
                  </a:moveTo>
                  <a:cubicBezTo>
                    <a:pt x="625484" y="238134"/>
                    <a:pt x="627636" y="243245"/>
                    <a:pt x="628981" y="248357"/>
                  </a:cubicBezTo>
                  <a:cubicBezTo>
                    <a:pt x="631940" y="260732"/>
                    <a:pt x="632747" y="273645"/>
                    <a:pt x="633016" y="286558"/>
                  </a:cubicBezTo>
                  <a:cubicBezTo>
                    <a:pt x="633285" y="297588"/>
                    <a:pt x="634093" y="308887"/>
                    <a:pt x="633285" y="319917"/>
                  </a:cubicBezTo>
                  <a:cubicBezTo>
                    <a:pt x="633016" y="326105"/>
                    <a:pt x="634093" y="332293"/>
                    <a:pt x="634631" y="338749"/>
                  </a:cubicBezTo>
                  <a:cubicBezTo>
                    <a:pt x="635976" y="351931"/>
                    <a:pt x="634362" y="364845"/>
                    <a:pt x="629788" y="378565"/>
                  </a:cubicBezTo>
                  <a:cubicBezTo>
                    <a:pt x="628443" y="366459"/>
                    <a:pt x="629519" y="355160"/>
                    <a:pt x="630595" y="344130"/>
                  </a:cubicBezTo>
                  <a:cubicBezTo>
                    <a:pt x="631402" y="334983"/>
                    <a:pt x="631402" y="326105"/>
                    <a:pt x="629250" y="317227"/>
                  </a:cubicBezTo>
                  <a:cubicBezTo>
                    <a:pt x="627367" y="308887"/>
                    <a:pt x="626829" y="300817"/>
                    <a:pt x="627636" y="292477"/>
                  </a:cubicBezTo>
                  <a:cubicBezTo>
                    <a:pt x="628443" y="283061"/>
                    <a:pt x="627367" y="273376"/>
                    <a:pt x="626022" y="263960"/>
                  </a:cubicBezTo>
                  <a:cubicBezTo>
                    <a:pt x="624677" y="253737"/>
                    <a:pt x="622524" y="243514"/>
                    <a:pt x="620910" y="233291"/>
                  </a:cubicBezTo>
                  <a:cubicBezTo>
                    <a:pt x="620641" y="232484"/>
                    <a:pt x="620641" y="231677"/>
                    <a:pt x="620641" y="230870"/>
                  </a:cubicBezTo>
                  <a:cubicBezTo>
                    <a:pt x="622794" y="230332"/>
                    <a:pt x="623332" y="232215"/>
                    <a:pt x="623601" y="233022"/>
                  </a:cubicBezTo>
                  <a:close/>
                  <a:moveTo>
                    <a:pt x="623332" y="373722"/>
                  </a:moveTo>
                  <a:cubicBezTo>
                    <a:pt x="620372" y="373453"/>
                    <a:pt x="619027" y="372646"/>
                    <a:pt x="619027" y="370763"/>
                  </a:cubicBezTo>
                  <a:cubicBezTo>
                    <a:pt x="619027" y="368611"/>
                    <a:pt x="619296" y="366459"/>
                    <a:pt x="619834" y="364307"/>
                  </a:cubicBezTo>
                  <a:cubicBezTo>
                    <a:pt x="621448" y="357581"/>
                    <a:pt x="623601" y="350855"/>
                    <a:pt x="625215" y="344130"/>
                  </a:cubicBezTo>
                  <a:cubicBezTo>
                    <a:pt x="624677" y="353815"/>
                    <a:pt x="624408" y="363499"/>
                    <a:pt x="623870" y="373184"/>
                  </a:cubicBezTo>
                  <a:cubicBezTo>
                    <a:pt x="623870" y="373453"/>
                    <a:pt x="623332" y="373453"/>
                    <a:pt x="623332" y="373722"/>
                  </a:cubicBezTo>
                  <a:close/>
                  <a:moveTo>
                    <a:pt x="614723" y="227642"/>
                  </a:moveTo>
                  <a:cubicBezTo>
                    <a:pt x="617144" y="235712"/>
                    <a:pt x="622255" y="262346"/>
                    <a:pt x="622255" y="272031"/>
                  </a:cubicBezTo>
                  <a:cubicBezTo>
                    <a:pt x="619296" y="267188"/>
                    <a:pt x="616875" y="262615"/>
                    <a:pt x="613916" y="258311"/>
                  </a:cubicBezTo>
                  <a:cubicBezTo>
                    <a:pt x="606652" y="247550"/>
                    <a:pt x="601810" y="235712"/>
                    <a:pt x="599657" y="222799"/>
                  </a:cubicBezTo>
                  <a:cubicBezTo>
                    <a:pt x="598850" y="218226"/>
                    <a:pt x="598312" y="213652"/>
                    <a:pt x="597505" y="209079"/>
                  </a:cubicBezTo>
                  <a:cubicBezTo>
                    <a:pt x="597505" y="208810"/>
                    <a:pt x="597774" y="208810"/>
                    <a:pt x="598312" y="208003"/>
                  </a:cubicBezTo>
                  <a:cubicBezTo>
                    <a:pt x="605038" y="213921"/>
                    <a:pt x="612033" y="218495"/>
                    <a:pt x="614723" y="227642"/>
                  </a:cubicBezTo>
                  <a:close/>
                  <a:moveTo>
                    <a:pt x="595891" y="226566"/>
                  </a:moveTo>
                  <a:cubicBezTo>
                    <a:pt x="598581" y="238941"/>
                    <a:pt x="602617" y="250778"/>
                    <a:pt x="610418" y="261001"/>
                  </a:cubicBezTo>
                  <a:cubicBezTo>
                    <a:pt x="616068" y="268534"/>
                    <a:pt x="618489" y="276873"/>
                    <a:pt x="619296" y="286020"/>
                  </a:cubicBezTo>
                  <a:cubicBezTo>
                    <a:pt x="620641" y="301893"/>
                    <a:pt x="621448" y="317496"/>
                    <a:pt x="620641" y="333369"/>
                  </a:cubicBezTo>
                  <a:cubicBezTo>
                    <a:pt x="620103" y="342784"/>
                    <a:pt x="618489" y="351662"/>
                    <a:pt x="615530" y="360540"/>
                  </a:cubicBezTo>
                  <a:cubicBezTo>
                    <a:pt x="614992" y="361885"/>
                    <a:pt x="614454" y="363230"/>
                    <a:pt x="614185" y="364307"/>
                  </a:cubicBezTo>
                  <a:cubicBezTo>
                    <a:pt x="612302" y="371839"/>
                    <a:pt x="614454" y="375875"/>
                    <a:pt x="621448" y="379372"/>
                  </a:cubicBezTo>
                  <a:cubicBezTo>
                    <a:pt x="622255" y="379641"/>
                    <a:pt x="622794" y="380179"/>
                    <a:pt x="623870" y="380717"/>
                  </a:cubicBezTo>
                  <a:cubicBezTo>
                    <a:pt x="624139" y="383676"/>
                    <a:pt x="624408" y="386636"/>
                    <a:pt x="624408" y="389595"/>
                  </a:cubicBezTo>
                  <a:cubicBezTo>
                    <a:pt x="624677" y="395782"/>
                    <a:pt x="626560" y="401432"/>
                    <a:pt x="630864" y="406005"/>
                  </a:cubicBezTo>
                  <a:cubicBezTo>
                    <a:pt x="633016" y="408158"/>
                    <a:pt x="634900" y="410310"/>
                    <a:pt x="636783" y="412731"/>
                  </a:cubicBezTo>
                  <a:cubicBezTo>
                    <a:pt x="641625" y="419188"/>
                    <a:pt x="648082" y="422685"/>
                    <a:pt x="654808" y="426451"/>
                  </a:cubicBezTo>
                  <a:cubicBezTo>
                    <a:pt x="659650" y="429142"/>
                    <a:pt x="664223" y="432101"/>
                    <a:pt x="668797" y="434791"/>
                  </a:cubicBezTo>
                  <a:cubicBezTo>
                    <a:pt x="669873" y="435598"/>
                    <a:pt x="670949" y="436405"/>
                    <a:pt x="672025" y="437212"/>
                  </a:cubicBezTo>
                  <a:cubicBezTo>
                    <a:pt x="675522" y="439365"/>
                    <a:pt x="678751" y="439095"/>
                    <a:pt x="681979" y="436943"/>
                  </a:cubicBezTo>
                  <a:cubicBezTo>
                    <a:pt x="683593" y="435598"/>
                    <a:pt x="685207" y="433984"/>
                    <a:pt x="686822" y="432639"/>
                  </a:cubicBezTo>
                  <a:cubicBezTo>
                    <a:pt x="690588" y="429411"/>
                    <a:pt x="693547" y="429949"/>
                    <a:pt x="696237" y="433984"/>
                  </a:cubicBezTo>
                  <a:cubicBezTo>
                    <a:pt x="696775" y="434791"/>
                    <a:pt x="697313" y="435867"/>
                    <a:pt x="697852" y="436943"/>
                  </a:cubicBezTo>
                  <a:cubicBezTo>
                    <a:pt x="699735" y="440441"/>
                    <a:pt x="702425" y="443131"/>
                    <a:pt x="705922" y="444745"/>
                  </a:cubicBezTo>
                  <a:cubicBezTo>
                    <a:pt x="711034" y="447435"/>
                    <a:pt x="714800" y="451202"/>
                    <a:pt x="717221" y="456313"/>
                  </a:cubicBezTo>
                  <a:cubicBezTo>
                    <a:pt x="719374" y="460887"/>
                    <a:pt x="723140" y="464115"/>
                    <a:pt x="727444" y="466805"/>
                  </a:cubicBezTo>
                  <a:cubicBezTo>
                    <a:pt x="735246" y="471648"/>
                    <a:pt x="734977" y="473800"/>
                    <a:pt x="733094" y="481870"/>
                  </a:cubicBezTo>
                  <a:cubicBezTo>
                    <a:pt x="731480" y="489403"/>
                    <a:pt x="729597" y="496667"/>
                    <a:pt x="727444" y="504200"/>
                  </a:cubicBezTo>
                  <a:cubicBezTo>
                    <a:pt x="725561" y="510118"/>
                    <a:pt x="723409" y="516037"/>
                    <a:pt x="721257" y="521955"/>
                  </a:cubicBezTo>
                  <a:cubicBezTo>
                    <a:pt x="716952" y="533523"/>
                    <a:pt x="713186" y="545091"/>
                    <a:pt x="706998" y="555583"/>
                  </a:cubicBezTo>
                  <a:cubicBezTo>
                    <a:pt x="706191" y="556121"/>
                    <a:pt x="705653" y="556660"/>
                    <a:pt x="705384" y="556660"/>
                  </a:cubicBezTo>
                  <a:cubicBezTo>
                    <a:pt x="700542" y="556929"/>
                    <a:pt x="698390" y="560157"/>
                    <a:pt x="697583" y="564730"/>
                  </a:cubicBezTo>
                  <a:cubicBezTo>
                    <a:pt x="697313" y="566882"/>
                    <a:pt x="696237" y="569035"/>
                    <a:pt x="695968" y="571187"/>
                  </a:cubicBezTo>
                  <a:cubicBezTo>
                    <a:pt x="695699" y="573070"/>
                    <a:pt x="695161" y="575222"/>
                    <a:pt x="695968" y="576836"/>
                  </a:cubicBezTo>
                  <a:cubicBezTo>
                    <a:pt x="697852" y="580872"/>
                    <a:pt x="696506" y="584100"/>
                    <a:pt x="694623" y="587597"/>
                  </a:cubicBezTo>
                  <a:cubicBezTo>
                    <a:pt x="691933" y="592978"/>
                    <a:pt x="689243" y="598358"/>
                    <a:pt x="683593" y="601587"/>
                  </a:cubicBezTo>
                  <a:cubicBezTo>
                    <a:pt x="681441" y="602663"/>
                    <a:pt x="680903" y="604815"/>
                    <a:pt x="681441" y="607236"/>
                  </a:cubicBezTo>
                  <a:cubicBezTo>
                    <a:pt x="681710" y="608581"/>
                    <a:pt x="682248" y="609927"/>
                    <a:pt x="682786" y="611541"/>
                  </a:cubicBezTo>
                  <a:cubicBezTo>
                    <a:pt x="681172" y="612886"/>
                    <a:pt x="679827" y="614231"/>
                    <a:pt x="678482" y="615307"/>
                  </a:cubicBezTo>
                  <a:cubicBezTo>
                    <a:pt x="676599" y="616652"/>
                    <a:pt x="674715" y="616921"/>
                    <a:pt x="672294" y="615845"/>
                  </a:cubicBezTo>
                  <a:cubicBezTo>
                    <a:pt x="661802" y="611541"/>
                    <a:pt x="651848" y="606967"/>
                    <a:pt x="643239" y="599435"/>
                  </a:cubicBezTo>
                  <a:cubicBezTo>
                    <a:pt x="639204" y="595937"/>
                    <a:pt x="634631" y="593785"/>
                    <a:pt x="628981" y="595399"/>
                  </a:cubicBezTo>
                  <a:cubicBezTo>
                    <a:pt x="626022" y="596206"/>
                    <a:pt x="623063" y="595130"/>
                    <a:pt x="620103" y="594054"/>
                  </a:cubicBezTo>
                  <a:cubicBezTo>
                    <a:pt x="616068" y="592440"/>
                    <a:pt x="612033" y="592709"/>
                    <a:pt x="607997" y="593516"/>
                  </a:cubicBezTo>
                  <a:cubicBezTo>
                    <a:pt x="604500" y="594323"/>
                    <a:pt x="602079" y="595937"/>
                    <a:pt x="600195" y="598896"/>
                  </a:cubicBezTo>
                  <a:cubicBezTo>
                    <a:pt x="599926" y="599166"/>
                    <a:pt x="599926" y="599435"/>
                    <a:pt x="599926" y="599704"/>
                  </a:cubicBezTo>
                  <a:cubicBezTo>
                    <a:pt x="594815" y="612079"/>
                    <a:pt x="583785" y="616921"/>
                    <a:pt x="571679" y="619880"/>
                  </a:cubicBezTo>
                  <a:cubicBezTo>
                    <a:pt x="563339" y="622033"/>
                    <a:pt x="554730" y="623916"/>
                    <a:pt x="546121" y="625799"/>
                  </a:cubicBezTo>
                  <a:cubicBezTo>
                    <a:pt x="542624" y="626606"/>
                    <a:pt x="539127" y="626875"/>
                    <a:pt x="535629" y="626875"/>
                  </a:cubicBezTo>
                  <a:cubicBezTo>
                    <a:pt x="533746" y="626875"/>
                    <a:pt x="531863" y="626606"/>
                    <a:pt x="529980" y="626068"/>
                  </a:cubicBezTo>
                  <a:cubicBezTo>
                    <a:pt x="528904" y="625799"/>
                    <a:pt x="527290" y="624454"/>
                    <a:pt x="527290" y="623647"/>
                  </a:cubicBezTo>
                  <a:cubicBezTo>
                    <a:pt x="527021" y="622840"/>
                    <a:pt x="528097" y="621226"/>
                    <a:pt x="529173" y="620418"/>
                  </a:cubicBezTo>
                  <a:cubicBezTo>
                    <a:pt x="531056" y="619342"/>
                    <a:pt x="533208" y="618535"/>
                    <a:pt x="535091" y="617997"/>
                  </a:cubicBezTo>
                  <a:cubicBezTo>
                    <a:pt x="541010" y="616114"/>
                    <a:pt x="547197" y="614500"/>
                    <a:pt x="553116" y="612886"/>
                  </a:cubicBezTo>
                  <a:cubicBezTo>
                    <a:pt x="555268" y="612348"/>
                    <a:pt x="557420" y="611810"/>
                    <a:pt x="559304" y="611003"/>
                  </a:cubicBezTo>
                  <a:cubicBezTo>
                    <a:pt x="566029" y="608312"/>
                    <a:pt x="569526" y="603201"/>
                    <a:pt x="570872" y="596475"/>
                  </a:cubicBezTo>
                  <a:cubicBezTo>
                    <a:pt x="571410" y="593516"/>
                    <a:pt x="570334" y="591633"/>
                    <a:pt x="567374" y="591095"/>
                  </a:cubicBezTo>
                  <a:cubicBezTo>
                    <a:pt x="564684" y="590826"/>
                    <a:pt x="561994" y="590826"/>
                    <a:pt x="559304" y="590826"/>
                  </a:cubicBezTo>
                  <a:cubicBezTo>
                    <a:pt x="557420" y="590826"/>
                    <a:pt x="555537" y="591095"/>
                    <a:pt x="552847" y="591095"/>
                  </a:cubicBezTo>
                  <a:cubicBezTo>
                    <a:pt x="554999" y="587059"/>
                    <a:pt x="557689" y="585714"/>
                    <a:pt x="561187" y="585714"/>
                  </a:cubicBezTo>
                  <a:cubicBezTo>
                    <a:pt x="563877" y="585714"/>
                    <a:pt x="566567" y="585714"/>
                    <a:pt x="569258" y="585445"/>
                  </a:cubicBezTo>
                  <a:cubicBezTo>
                    <a:pt x="571948" y="585176"/>
                    <a:pt x="573831" y="583562"/>
                    <a:pt x="574100" y="580872"/>
                  </a:cubicBezTo>
                  <a:cubicBezTo>
                    <a:pt x="574369" y="578720"/>
                    <a:pt x="574638" y="576567"/>
                    <a:pt x="574100" y="574415"/>
                  </a:cubicBezTo>
                  <a:cubicBezTo>
                    <a:pt x="573562" y="571456"/>
                    <a:pt x="571410" y="569842"/>
                    <a:pt x="568181" y="569573"/>
                  </a:cubicBezTo>
                  <a:cubicBezTo>
                    <a:pt x="566836" y="569573"/>
                    <a:pt x="565491" y="569573"/>
                    <a:pt x="564146" y="569842"/>
                  </a:cubicBezTo>
                  <a:cubicBezTo>
                    <a:pt x="560111" y="570918"/>
                    <a:pt x="557151" y="569573"/>
                    <a:pt x="553923" y="566882"/>
                  </a:cubicBezTo>
                  <a:cubicBezTo>
                    <a:pt x="550426" y="564192"/>
                    <a:pt x="545852" y="562578"/>
                    <a:pt x="541548" y="560964"/>
                  </a:cubicBezTo>
                  <a:cubicBezTo>
                    <a:pt x="539665" y="560426"/>
                    <a:pt x="537243" y="560964"/>
                    <a:pt x="535091" y="561771"/>
                  </a:cubicBezTo>
                  <a:cubicBezTo>
                    <a:pt x="531056" y="563116"/>
                    <a:pt x="527021" y="564730"/>
                    <a:pt x="522985" y="566344"/>
                  </a:cubicBezTo>
                  <a:cubicBezTo>
                    <a:pt x="519757" y="567690"/>
                    <a:pt x="516798" y="569842"/>
                    <a:pt x="514914" y="573070"/>
                  </a:cubicBezTo>
                  <a:cubicBezTo>
                    <a:pt x="510341" y="580334"/>
                    <a:pt x="504153" y="585714"/>
                    <a:pt x="496890" y="590826"/>
                  </a:cubicBezTo>
                  <a:cubicBezTo>
                    <a:pt x="487743" y="597282"/>
                    <a:pt x="478865" y="604008"/>
                    <a:pt x="469987" y="611003"/>
                  </a:cubicBezTo>
                  <a:cubicBezTo>
                    <a:pt x="458957" y="619611"/>
                    <a:pt x="448465" y="628489"/>
                    <a:pt x="437704" y="637367"/>
                  </a:cubicBezTo>
                  <a:cubicBezTo>
                    <a:pt x="433938" y="640595"/>
                    <a:pt x="429633" y="642748"/>
                    <a:pt x="425060" y="644900"/>
                  </a:cubicBezTo>
                  <a:cubicBezTo>
                    <a:pt x="415644" y="648935"/>
                    <a:pt x="405690" y="652433"/>
                    <a:pt x="395736" y="654854"/>
                  </a:cubicBezTo>
                  <a:cubicBezTo>
                    <a:pt x="372869" y="660234"/>
                    <a:pt x="349733" y="664808"/>
                    <a:pt x="326328" y="667229"/>
                  </a:cubicBezTo>
                  <a:cubicBezTo>
                    <a:pt x="298887" y="670188"/>
                    <a:pt x="271716" y="667498"/>
                    <a:pt x="245351" y="659427"/>
                  </a:cubicBezTo>
                  <a:cubicBezTo>
                    <a:pt x="235935" y="656468"/>
                    <a:pt x="226788" y="652433"/>
                    <a:pt x="218180" y="648128"/>
                  </a:cubicBezTo>
                  <a:cubicBezTo>
                    <a:pt x="198810" y="638443"/>
                    <a:pt x="180516" y="627144"/>
                    <a:pt x="163567" y="613693"/>
                  </a:cubicBezTo>
                  <a:cubicBezTo>
                    <a:pt x="149040" y="602125"/>
                    <a:pt x="134244" y="590826"/>
                    <a:pt x="119985" y="578989"/>
                  </a:cubicBezTo>
                  <a:cubicBezTo>
                    <a:pt x="108417" y="569573"/>
                    <a:pt x="97387" y="559081"/>
                    <a:pt x="88509" y="546975"/>
                  </a:cubicBezTo>
                  <a:cubicBezTo>
                    <a:pt x="82053" y="538097"/>
                    <a:pt x="74789" y="530026"/>
                    <a:pt x="67525" y="521686"/>
                  </a:cubicBezTo>
                  <a:cubicBezTo>
                    <a:pt x="60800" y="513616"/>
                    <a:pt x="55419" y="504738"/>
                    <a:pt x="51653" y="495053"/>
                  </a:cubicBezTo>
                  <a:cubicBezTo>
                    <a:pt x="48425" y="487251"/>
                    <a:pt x="44389" y="479718"/>
                    <a:pt x="41699" y="471648"/>
                  </a:cubicBezTo>
                  <a:cubicBezTo>
                    <a:pt x="37664" y="459810"/>
                    <a:pt x="34435" y="447704"/>
                    <a:pt x="30938" y="435598"/>
                  </a:cubicBezTo>
                  <a:cubicBezTo>
                    <a:pt x="26633" y="419457"/>
                    <a:pt x="22598" y="403315"/>
                    <a:pt x="18563" y="387174"/>
                  </a:cubicBezTo>
                  <a:cubicBezTo>
                    <a:pt x="18294" y="386098"/>
                    <a:pt x="17756" y="384752"/>
                    <a:pt x="17756" y="383138"/>
                  </a:cubicBezTo>
                  <a:cubicBezTo>
                    <a:pt x="18025" y="383407"/>
                    <a:pt x="18294" y="383676"/>
                    <a:pt x="18563" y="384214"/>
                  </a:cubicBezTo>
                  <a:cubicBezTo>
                    <a:pt x="20446" y="386636"/>
                    <a:pt x="21522" y="389864"/>
                    <a:pt x="22867" y="392554"/>
                  </a:cubicBezTo>
                  <a:cubicBezTo>
                    <a:pt x="25288" y="397397"/>
                    <a:pt x="27172" y="402777"/>
                    <a:pt x="30400" y="407082"/>
                  </a:cubicBezTo>
                  <a:cubicBezTo>
                    <a:pt x="30400" y="407082"/>
                    <a:pt x="30669" y="407351"/>
                    <a:pt x="30669" y="407351"/>
                  </a:cubicBezTo>
                  <a:cubicBezTo>
                    <a:pt x="30669" y="407620"/>
                    <a:pt x="30938" y="407620"/>
                    <a:pt x="30938" y="407889"/>
                  </a:cubicBezTo>
                  <a:cubicBezTo>
                    <a:pt x="31207" y="408427"/>
                    <a:pt x="32014" y="408158"/>
                    <a:pt x="32014" y="407351"/>
                  </a:cubicBezTo>
                  <a:cubicBezTo>
                    <a:pt x="31745" y="404660"/>
                    <a:pt x="30938" y="402239"/>
                    <a:pt x="29862" y="399818"/>
                  </a:cubicBezTo>
                  <a:cubicBezTo>
                    <a:pt x="29862" y="399549"/>
                    <a:pt x="29593" y="399280"/>
                    <a:pt x="29593" y="398742"/>
                  </a:cubicBezTo>
                  <a:cubicBezTo>
                    <a:pt x="28786" y="396590"/>
                    <a:pt x="27979" y="394437"/>
                    <a:pt x="27172" y="392285"/>
                  </a:cubicBezTo>
                  <a:cubicBezTo>
                    <a:pt x="25557" y="387174"/>
                    <a:pt x="23674" y="380717"/>
                    <a:pt x="20446" y="376144"/>
                  </a:cubicBezTo>
                  <a:cubicBezTo>
                    <a:pt x="18563" y="365652"/>
                    <a:pt x="18563" y="355160"/>
                    <a:pt x="20446" y="344399"/>
                  </a:cubicBezTo>
                  <a:cubicBezTo>
                    <a:pt x="20715" y="343592"/>
                    <a:pt x="20446" y="342784"/>
                    <a:pt x="20984" y="341977"/>
                  </a:cubicBezTo>
                  <a:cubicBezTo>
                    <a:pt x="24481" y="333638"/>
                    <a:pt x="23405" y="324760"/>
                    <a:pt x="22867" y="316151"/>
                  </a:cubicBezTo>
                  <a:cubicBezTo>
                    <a:pt x="22598" y="312116"/>
                    <a:pt x="22867" y="308080"/>
                    <a:pt x="22867" y="303776"/>
                  </a:cubicBezTo>
                  <a:cubicBezTo>
                    <a:pt x="22867" y="299740"/>
                    <a:pt x="23405" y="295436"/>
                    <a:pt x="23136" y="291401"/>
                  </a:cubicBezTo>
                  <a:cubicBezTo>
                    <a:pt x="22598" y="284944"/>
                    <a:pt x="24212" y="279025"/>
                    <a:pt x="26633" y="273107"/>
                  </a:cubicBezTo>
                  <a:cubicBezTo>
                    <a:pt x="26903" y="272838"/>
                    <a:pt x="27441" y="272569"/>
                    <a:pt x="28517" y="271762"/>
                  </a:cubicBezTo>
                  <a:cubicBezTo>
                    <a:pt x="27710" y="280640"/>
                    <a:pt x="31207" y="288441"/>
                    <a:pt x="33090" y="296512"/>
                  </a:cubicBezTo>
                  <a:cubicBezTo>
                    <a:pt x="34435" y="302431"/>
                    <a:pt x="36318" y="308080"/>
                    <a:pt x="37394" y="313999"/>
                  </a:cubicBezTo>
                  <a:cubicBezTo>
                    <a:pt x="37933" y="316958"/>
                    <a:pt x="38471" y="319917"/>
                    <a:pt x="38202" y="322877"/>
                  </a:cubicBezTo>
                  <a:cubicBezTo>
                    <a:pt x="37933" y="332023"/>
                    <a:pt x="37125" y="340901"/>
                    <a:pt x="33897" y="349510"/>
                  </a:cubicBezTo>
                  <a:cubicBezTo>
                    <a:pt x="30669" y="358119"/>
                    <a:pt x="30938" y="366728"/>
                    <a:pt x="32283" y="375337"/>
                  </a:cubicBezTo>
                  <a:cubicBezTo>
                    <a:pt x="33090" y="380717"/>
                    <a:pt x="33897" y="386098"/>
                    <a:pt x="34973" y="391478"/>
                  </a:cubicBezTo>
                  <a:cubicBezTo>
                    <a:pt x="35242" y="393361"/>
                    <a:pt x="35780" y="395244"/>
                    <a:pt x="36318" y="397128"/>
                  </a:cubicBezTo>
                  <a:cubicBezTo>
                    <a:pt x="37664" y="402508"/>
                    <a:pt x="40623" y="406543"/>
                    <a:pt x="46541" y="407620"/>
                  </a:cubicBezTo>
                  <a:cubicBezTo>
                    <a:pt x="48694" y="408158"/>
                    <a:pt x="50039" y="409234"/>
                    <a:pt x="51115" y="410848"/>
                  </a:cubicBezTo>
                  <a:cubicBezTo>
                    <a:pt x="51922" y="412193"/>
                    <a:pt x="52998" y="413269"/>
                    <a:pt x="53805" y="414345"/>
                  </a:cubicBezTo>
                  <a:cubicBezTo>
                    <a:pt x="55688" y="414076"/>
                    <a:pt x="55957" y="413000"/>
                    <a:pt x="55419" y="411924"/>
                  </a:cubicBezTo>
                  <a:cubicBezTo>
                    <a:pt x="53805" y="407889"/>
                    <a:pt x="51653" y="403853"/>
                    <a:pt x="46810" y="402777"/>
                  </a:cubicBezTo>
                  <a:cubicBezTo>
                    <a:pt x="43851" y="402239"/>
                    <a:pt x="42237" y="400087"/>
                    <a:pt x="41161" y="397397"/>
                  </a:cubicBezTo>
                  <a:cubicBezTo>
                    <a:pt x="40892" y="396590"/>
                    <a:pt x="40354" y="395782"/>
                    <a:pt x="40354" y="394975"/>
                  </a:cubicBezTo>
                  <a:cubicBezTo>
                    <a:pt x="39009" y="385829"/>
                    <a:pt x="37125" y="376682"/>
                    <a:pt x="36049" y="367535"/>
                  </a:cubicBezTo>
                  <a:cubicBezTo>
                    <a:pt x="35511" y="361347"/>
                    <a:pt x="36318" y="355160"/>
                    <a:pt x="40085" y="349510"/>
                  </a:cubicBezTo>
                  <a:cubicBezTo>
                    <a:pt x="40085" y="351662"/>
                    <a:pt x="40085" y="353546"/>
                    <a:pt x="39816" y="355698"/>
                  </a:cubicBezTo>
                  <a:cubicBezTo>
                    <a:pt x="37664" y="368342"/>
                    <a:pt x="41699" y="379372"/>
                    <a:pt x="47617" y="390133"/>
                  </a:cubicBezTo>
                  <a:cubicBezTo>
                    <a:pt x="50308" y="394706"/>
                    <a:pt x="52998" y="399011"/>
                    <a:pt x="55957" y="403315"/>
                  </a:cubicBezTo>
                  <a:cubicBezTo>
                    <a:pt x="58378" y="407082"/>
                    <a:pt x="59724" y="411117"/>
                    <a:pt x="57840" y="415690"/>
                  </a:cubicBezTo>
                  <a:cubicBezTo>
                    <a:pt x="56226" y="419726"/>
                    <a:pt x="56226" y="423761"/>
                    <a:pt x="57033" y="427796"/>
                  </a:cubicBezTo>
                  <a:cubicBezTo>
                    <a:pt x="57840" y="432639"/>
                    <a:pt x="58647" y="437481"/>
                    <a:pt x="59186" y="442324"/>
                  </a:cubicBezTo>
                  <a:cubicBezTo>
                    <a:pt x="59993" y="447435"/>
                    <a:pt x="62145" y="451471"/>
                    <a:pt x="65911" y="455237"/>
                  </a:cubicBezTo>
                  <a:cubicBezTo>
                    <a:pt x="69139" y="458465"/>
                    <a:pt x="72368" y="461963"/>
                    <a:pt x="75596" y="465191"/>
                  </a:cubicBezTo>
                  <a:cubicBezTo>
                    <a:pt x="79631" y="469764"/>
                    <a:pt x="82322" y="474876"/>
                    <a:pt x="83667" y="481063"/>
                  </a:cubicBezTo>
                  <a:cubicBezTo>
                    <a:pt x="85281" y="487789"/>
                    <a:pt x="87164" y="494246"/>
                    <a:pt x="89316" y="500702"/>
                  </a:cubicBezTo>
                  <a:cubicBezTo>
                    <a:pt x="91738" y="508773"/>
                    <a:pt x="96849" y="515230"/>
                    <a:pt x="102230" y="521417"/>
                  </a:cubicBezTo>
                  <a:cubicBezTo>
                    <a:pt x="107610" y="527605"/>
                    <a:pt x="113260" y="533523"/>
                    <a:pt x="120792" y="537290"/>
                  </a:cubicBezTo>
                  <a:cubicBezTo>
                    <a:pt x="121061" y="537290"/>
                    <a:pt x="121330" y="537559"/>
                    <a:pt x="121599" y="537828"/>
                  </a:cubicBezTo>
                  <a:cubicBezTo>
                    <a:pt x="134244" y="546706"/>
                    <a:pt x="146888" y="555852"/>
                    <a:pt x="159801" y="564730"/>
                  </a:cubicBezTo>
                  <a:cubicBezTo>
                    <a:pt x="162222" y="566344"/>
                    <a:pt x="164643" y="568228"/>
                    <a:pt x="167334" y="569573"/>
                  </a:cubicBezTo>
                  <a:cubicBezTo>
                    <a:pt x="173252" y="572532"/>
                    <a:pt x="178633" y="576298"/>
                    <a:pt x="183744" y="580603"/>
                  </a:cubicBezTo>
                  <a:cubicBezTo>
                    <a:pt x="199617" y="594323"/>
                    <a:pt x="218448" y="599973"/>
                    <a:pt x="238625" y="601856"/>
                  </a:cubicBezTo>
                  <a:cubicBezTo>
                    <a:pt x="248310" y="602663"/>
                    <a:pt x="258264" y="602932"/>
                    <a:pt x="267949" y="603739"/>
                  </a:cubicBezTo>
                  <a:cubicBezTo>
                    <a:pt x="279517" y="604546"/>
                    <a:pt x="290816" y="605353"/>
                    <a:pt x="302384" y="606160"/>
                  </a:cubicBezTo>
                  <a:cubicBezTo>
                    <a:pt x="309379" y="606698"/>
                    <a:pt x="316643" y="606967"/>
                    <a:pt x="323637" y="607505"/>
                  </a:cubicBezTo>
                  <a:cubicBezTo>
                    <a:pt x="333591" y="608312"/>
                    <a:pt x="343276" y="606698"/>
                    <a:pt x="352961" y="605622"/>
                  </a:cubicBezTo>
                  <a:cubicBezTo>
                    <a:pt x="365874" y="604277"/>
                    <a:pt x="378250" y="600511"/>
                    <a:pt x="390356" y="596206"/>
                  </a:cubicBezTo>
                  <a:cubicBezTo>
                    <a:pt x="400041" y="592978"/>
                    <a:pt x="408111" y="586521"/>
                    <a:pt x="415375" y="579527"/>
                  </a:cubicBezTo>
                  <a:cubicBezTo>
                    <a:pt x="418334" y="576567"/>
                    <a:pt x="421563" y="574415"/>
                    <a:pt x="425060" y="572263"/>
                  </a:cubicBezTo>
                  <a:cubicBezTo>
                    <a:pt x="434745" y="566344"/>
                    <a:pt x="444430" y="560157"/>
                    <a:pt x="454115" y="553969"/>
                  </a:cubicBezTo>
                  <a:cubicBezTo>
                    <a:pt x="462185" y="548589"/>
                    <a:pt x="469449" y="542401"/>
                    <a:pt x="475637" y="535407"/>
                  </a:cubicBezTo>
                  <a:cubicBezTo>
                    <a:pt x="476175" y="534599"/>
                    <a:pt x="477251" y="534599"/>
                    <a:pt x="479134" y="533523"/>
                  </a:cubicBezTo>
                  <a:cubicBezTo>
                    <a:pt x="478596" y="535407"/>
                    <a:pt x="478596" y="536483"/>
                    <a:pt x="478058" y="537559"/>
                  </a:cubicBezTo>
                  <a:cubicBezTo>
                    <a:pt x="473215" y="546437"/>
                    <a:pt x="468642" y="555314"/>
                    <a:pt x="462723" y="563654"/>
                  </a:cubicBezTo>
                  <a:cubicBezTo>
                    <a:pt x="455191" y="574415"/>
                    <a:pt x="446313" y="583293"/>
                    <a:pt x="435552" y="590557"/>
                  </a:cubicBezTo>
                  <a:cubicBezTo>
                    <a:pt x="417527" y="602394"/>
                    <a:pt x="398695" y="612886"/>
                    <a:pt x="377981" y="619880"/>
                  </a:cubicBezTo>
                  <a:cubicBezTo>
                    <a:pt x="373945" y="621226"/>
                    <a:pt x="369641" y="622571"/>
                    <a:pt x="365336" y="623378"/>
                  </a:cubicBezTo>
                  <a:cubicBezTo>
                    <a:pt x="351616" y="625530"/>
                    <a:pt x="337896" y="627951"/>
                    <a:pt x="323906" y="629565"/>
                  </a:cubicBezTo>
                  <a:cubicBezTo>
                    <a:pt x="312876" y="630911"/>
                    <a:pt x="301577" y="631180"/>
                    <a:pt x="290278" y="629565"/>
                  </a:cubicBezTo>
                  <a:cubicBezTo>
                    <a:pt x="288395" y="629296"/>
                    <a:pt x="286512" y="629296"/>
                    <a:pt x="284898" y="629027"/>
                  </a:cubicBezTo>
                  <a:cubicBezTo>
                    <a:pt x="283822" y="630641"/>
                    <a:pt x="284091" y="631718"/>
                    <a:pt x="285167" y="632256"/>
                  </a:cubicBezTo>
                  <a:cubicBezTo>
                    <a:pt x="287050" y="633063"/>
                    <a:pt x="289202" y="633870"/>
                    <a:pt x="291354" y="634139"/>
                  </a:cubicBezTo>
                  <a:cubicBezTo>
                    <a:pt x="297273" y="635215"/>
                    <a:pt x="303191" y="635215"/>
                    <a:pt x="309379" y="634946"/>
                  </a:cubicBezTo>
                  <a:cubicBezTo>
                    <a:pt x="327135" y="633870"/>
                    <a:pt x="344621" y="631449"/>
                    <a:pt x="362108" y="628489"/>
                  </a:cubicBezTo>
                  <a:cubicBezTo>
                    <a:pt x="371524" y="626875"/>
                    <a:pt x="380940" y="624723"/>
                    <a:pt x="389549" y="620688"/>
                  </a:cubicBezTo>
                  <a:cubicBezTo>
                    <a:pt x="409725" y="611003"/>
                    <a:pt x="429902" y="601318"/>
                    <a:pt x="447658" y="587059"/>
                  </a:cubicBezTo>
                  <a:cubicBezTo>
                    <a:pt x="451155" y="584369"/>
                    <a:pt x="454384" y="581410"/>
                    <a:pt x="457074" y="578182"/>
                  </a:cubicBezTo>
                  <a:cubicBezTo>
                    <a:pt x="466759" y="566613"/>
                    <a:pt x="475637" y="554507"/>
                    <a:pt x="482093" y="540787"/>
                  </a:cubicBezTo>
                  <a:cubicBezTo>
                    <a:pt x="482631" y="539711"/>
                    <a:pt x="483169" y="538904"/>
                    <a:pt x="483707" y="537828"/>
                  </a:cubicBezTo>
                  <a:cubicBezTo>
                    <a:pt x="485322" y="535407"/>
                    <a:pt x="487474" y="534061"/>
                    <a:pt x="489895" y="535407"/>
                  </a:cubicBezTo>
                  <a:cubicBezTo>
                    <a:pt x="493392" y="537290"/>
                    <a:pt x="497159" y="537559"/>
                    <a:pt x="500925" y="537828"/>
                  </a:cubicBezTo>
                  <a:cubicBezTo>
                    <a:pt x="503077" y="538097"/>
                    <a:pt x="504153" y="539711"/>
                    <a:pt x="504691" y="541594"/>
                  </a:cubicBezTo>
                  <a:cubicBezTo>
                    <a:pt x="504960" y="543477"/>
                    <a:pt x="503884" y="544553"/>
                    <a:pt x="502539" y="545630"/>
                  </a:cubicBezTo>
                  <a:cubicBezTo>
                    <a:pt x="501732" y="546168"/>
                    <a:pt x="500656" y="546706"/>
                    <a:pt x="499580" y="547244"/>
                  </a:cubicBezTo>
                  <a:cubicBezTo>
                    <a:pt x="491509" y="551010"/>
                    <a:pt x="486398" y="557736"/>
                    <a:pt x="482900" y="565806"/>
                  </a:cubicBezTo>
                  <a:cubicBezTo>
                    <a:pt x="474292" y="586252"/>
                    <a:pt x="473484" y="583831"/>
                    <a:pt x="459495" y="595399"/>
                  </a:cubicBezTo>
                  <a:cubicBezTo>
                    <a:pt x="453577" y="600242"/>
                    <a:pt x="447658" y="605084"/>
                    <a:pt x="441739" y="609927"/>
                  </a:cubicBezTo>
                  <a:cubicBezTo>
                    <a:pt x="433669" y="616383"/>
                    <a:pt x="425329" y="622302"/>
                    <a:pt x="415644" y="626875"/>
                  </a:cubicBezTo>
                  <a:cubicBezTo>
                    <a:pt x="401924" y="633063"/>
                    <a:pt x="388472" y="639788"/>
                    <a:pt x="375021" y="645976"/>
                  </a:cubicBezTo>
                  <a:cubicBezTo>
                    <a:pt x="368834" y="648935"/>
                    <a:pt x="362377" y="651087"/>
                    <a:pt x="355651" y="652163"/>
                  </a:cubicBezTo>
                  <a:cubicBezTo>
                    <a:pt x="348119" y="653509"/>
                    <a:pt x="340586" y="655392"/>
                    <a:pt x="333053" y="656737"/>
                  </a:cubicBezTo>
                  <a:cubicBezTo>
                    <a:pt x="322292" y="658351"/>
                    <a:pt x="311262" y="658620"/>
                    <a:pt x="300501" y="657544"/>
                  </a:cubicBezTo>
                  <a:cubicBezTo>
                    <a:pt x="285167" y="656199"/>
                    <a:pt x="270101" y="654047"/>
                    <a:pt x="255305" y="650011"/>
                  </a:cubicBezTo>
                  <a:cubicBezTo>
                    <a:pt x="240778" y="645707"/>
                    <a:pt x="226788" y="640326"/>
                    <a:pt x="214682" y="631180"/>
                  </a:cubicBezTo>
                  <a:cubicBezTo>
                    <a:pt x="195581" y="616921"/>
                    <a:pt x="176750" y="602663"/>
                    <a:pt x="157649" y="588405"/>
                  </a:cubicBezTo>
                  <a:cubicBezTo>
                    <a:pt x="154959" y="586521"/>
                    <a:pt x="152537" y="584369"/>
                    <a:pt x="149578" y="582486"/>
                  </a:cubicBezTo>
                  <a:cubicBezTo>
                    <a:pt x="137203" y="574415"/>
                    <a:pt x="126173" y="564461"/>
                    <a:pt x="114605" y="555583"/>
                  </a:cubicBezTo>
                  <a:cubicBezTo>
                    <a:pt x="114067" y="555045"/>
                    <a:pt x="113260" y="554507"/>
                    <a:pt x="112184" y="553700"/>
                  </a:cubicBezTo>
                  <a:cubicBezTo>
                    <a:pt x="115412" y="551548"/>
                    <a:pt x="118102" y="551817"/>
                    <a:pt x="121061" y="551817"/>
                  </a:cubicBezTo>
                  <a:cubicBezTo>
                    <a:pt x="123214" y="554238"/>
                    <a:pt x="125635" y="556929"/>
                    <a:pt x="127787" y="559619"/>
                  </a:cubicBezTo>
                  <a:cubicBezTo>
                    <a:pt x="133168" y="566344"/>
                    <a:pt x="139624" y="570918"/>
                    <a:pt x="147695" y="573070"/>
                  </a:cubicBezTo>
                  <a:cubicBezTo>
                    <a:pt x="149040" y="573339"/>
                    <a:pt x="150385" y="573608"/>
                    <a:pt x="151461" y="574415"/>
                  </a:cubicBezTo>
                  <a:cubicBezTo>
                    <a:pt x="158456" y="578451"/>
                    <a:pt x="165451" y="582755"/>
                    <a:pt x="172714" y="586790"/>
                  </a:cubicBezTo>
                  <a:cubicBezTo>
                    <a:pt x="176481" y="588943"/>
                    <a:pt x="180247" y="591095"/>
                    <a:pt x="184282" y="593247"/>
                  </a:cubicBezTo>
                  <a:cubicBezTo>
                    <a:pt x="190201" y="596206"/>
                    <a:pt x="196119" y="599166"/>
                    <a:pt x="202038" y="601587"/>
                  </a:cubicBezTo>
                  <a:cubicBezTo>
                    <a:pt x="212530" y="606160"/>
                    <a:pt x="223022" y="610734"/>
                    <a:pt x="233514" y="615307"/>
                  </a:cubicBezTo>
                  <a:cubicBezTo>
                    <a:pt x="237011" y="616921"/>
                    <a:pt x="240509" y="618535"/>
                    <a:pt x="243737" y="620418"/>
                  </a:cubicBezTo>
                  <a:cubicBezTo>
                    <a:pt x="248310" y="622840"/>
                    <a:pt x="253422" y="624454"/>
                    <a:pt x="258533" y="625530"/>
                  </a:cubicBezTo>
                  <a:cubicBezTo>
                    <a:pt x="260147" y="625799"/>
                    <a:pt x="261762" y="625530"/>
                    <a:pt x="263376" y="623916"/>
                  </a:cubicBezTo>
                  <a:cubicBezTo>
                    <a:pt x="262300" y="623109"/>
                    <a:pt x="261762" y="622033"/>
                    <a:pt x="260955" y="621764"/>
                  </a:cubicBezTo>
                  <a:cubicBezTo>
                    <a:pt x="251270" y="619611"/>
                    <a:pt x="242661" y="614500"/>
                    <a:pt x="233783" y="610734"/>
                  </a:cubicBezTo>
                  <a:cubicBezTo>
                    <a:pt x="223829" y="606429"/>
                    <a:pt x="213606" y="602394"/>
                    <a:pt x="203652" y="597820"/>
                  </a:cubicBezTo>
                  <a:cubicBezTo>
                    <a:pt x="197734" y="595130"/>
                    <a:pt x="191815" y="592440"/>
                    <a:pt x="185896" y="589750"/>
                  </a:cubicBezTo>
                  <a:cubicBezTo>
                    <a:pt x="184013" y="588943"/>
                    <a:pt x="181861" y="587867"/>
                    <a:pt x="179978" y="586790"/>
                  </a:cubicBezTo>
                  <a:cubicBezTo>
                    <a:pt x="171638" y="581948"/>
                    <a:pt x="163029" y="576836"/>
                    <a:pt x="154690" y="571725"/>
                  </a:cubicBezTo>
                  <a:cubicBezTo>
                    <a:pt x="151999" y="570111"/>
                    <a:pt x="149309" y="569035"/>
                    <a:pt x="146350" y="568228"/>
                  </a:cubicBezTo>
                  <a:cubicBezTo>
                    <a:pt x="140700" y="566344"/>
                    <a:pt x="135858" y="563385"/>
                    <a:pt x="132360" y="558543"/>
                  </a:cubicBezTo>
                  <a:cubicBezTo>
                    <a:pt x="131284" y="557198"/>
                    <a:pt x="130208" y="556121"/>
                    <a:pt x="129132" y="554776"/>
                  </a:cubicBezTo>
                  <a:cubicBezTo>
                    <a:pt x="125366" y="550203"/>
                    <a:pt x="121868" y="546168"/>
                    <a:pt x="114874" y="547513"/>
                  </a:cubicBezTo>
                  <a:cubicBezTo>
                    <a:pt x="112722" y="548051"/>
                    <a:pt x="109762" y="546168"/>
                    <a:pt x="107341" y="544822"/>
                  </a:cubicBezTo>
                  <a:cubicBezTo>
                    <a:pt x="100615" y="541325"/>
                    <a:pt x="95773" y="535676"/>
                    <a:pt x="91469" y="529757"/>
                  </a:cubicBezTo>
                  <a:cubicBezTo>
                    <a:pt x="87971" y="524915"/>
                    <a:pt x="84474" y="519803"/>
                    <a:pt x="81515" y="514692"/>
                  </a:cubicBezTo>
                  <a:cubicBezTo>
                    <a:pt x="78824" y="510387"/>
                    <a:pt x="76403" y="505545"/>
                    <a:pt x="74251" y="500971"/>
                  </a:cubicBezTo>
                  <a:cubicBezTo>
                    <a:pt x="69678" y="490210"/>
                    <a:pt x="64835" y="479449"/>
                    <a:pt x="60800" y="468419"/>
                  </a:cubicBezTo>
                  <a:cubicBezTo>
                    <a:pt x="55957" y="454968"/>
                    <a:pt x="52191" y="441517"/>
                    <a:pt x="47617" y="427796"/>
                  </a:cubicBezTo>
                  <a:cubicBezTo>
                    <a:pt x="46003" y="422685"/>
                    <a:pt x="44120" y="417573"/>
                    <a:pt x="41968" y="412462"/>
                  </a:cubicBezTo>
                  <a:cubicBezTo>
                    <a:pt x="41430" y="411386"/>
                    <a:pt x="40623" y="410041"/>
                    <a:pt x="38471" y="411117"/>
                  </a:cubicBezTo>
                  <a:cubicBezTo>
                    <a:pt x="38471" y="411924"/>
                    <a:pt x="38471" y="413000"/>
                    <a:pt x="38740" y="413807"/>
                  </a:cubicBezTo>
                  <a:cubicBezTo>
                    <a:pt x="41968" y="425106"/>
                    <a:pt x="45196" y="436405"/>
                    <a:pt x="48963" y="447435"/>
                  </a:cubicBezTo>
                  <a:cubicBezTo>
                    <a:pt x="51384" y="455237"/>
                    <a:pt x="54343" y="463039"/>
                    <a:pt x="57302" y="470571"/>
                  </a:cubicBezTo>
                  <a:cubicBezTo>
                    <a:pt x="60800" y="479718"/>
                    <a:pt x="64566" y="488865"/>
                    <a:pt x="68601" y="497743"/>
                  </a:cubicBezTo>
                  <a:cubicBezTo>
                    <a:pt x="76403" y="515230"/>
                    <a:pt x="86088" y="531640"/>
                    <a:pt x="100077" y="545360"/>
                  </a:cubicBezTo>
                  <a:cubicBezTo>
                    <a:pt x="103844" y="549127"/>
                    <a:pt x="107072" y="553969"/>
                    <a:pt x="111376" y="557198"/>
                  </a:cubicBezTo>
                  <a:cubicBezTo>
                    <a:pt x="122676" y="566075"/>
                    <a:pt x="133437" y="576029"/>
                    <a:pt x="145543" y="583831"/>
                  </a:cubicBezTo>
                  <a:cubicBezTo>
                    <a:pt x="155228" y="590019"/>
                    <a:pt x="163836" y="597551"/>
                    <a:pt x="172983" y="604546"/>
                  </a:cubicBezTo>
                  <a:cubicBezTo>
                    <a:pt x="178902" y="609119"/>
                    <a:pt x="184551" y="613693"/>
                    <a:pt x="190470" y="617997"/>
                  </a:cubicBezTo>
                  <a:cubicBezTo>
                    <a:pt x="199617" y="624723"/>
                    <a:pt x="208764" y="631718"/>
                    <a:pt x="218180" y="638174"/>
                  </a:cubicBezTo>
                  <a:cubicBezTo>
                    <a:pt x="221408" y="640595"/>
                    <a:pt x="225174" y="642210"/>
                    <a:pt x="228941" y="644093"/>
                  </a:cubicBezTo>
                  <a:cubicBezTo>
                    <a:pt x="234321" y="646514"/>
                    <a:pt x="239970" y="648935"/>
                    <a:pt x="245351" y="651356"/>
                  </a:cubicBezTo>
                  <a:cubicBezTo>
                    <a:pt x="248041" y="652433"/>
                    <a:pt x="251001" y="653509"/>
                    <a:pt x="253960" y="654047"/>
                  </a:cubicBezTo>
                  <a:cubicBezTo>
                    <a:pt x="266066" y="656468"/>
                    <a:pt x="278172" y="659158"/>
                    <a:pt x="290278" y="660772"/>
                  </a:cubicBezTo>
                  <a:cubicBezTo>
                    <a:pt x="310455" y="663463"/>
                    <a:pt x="330632" y="663463"/>
                    <a:pt x="350271" y="657544"/>
                  </a:cubicBezTo>
                  <a:cubicBezTo>
                    <a:pt x="352961" y="656737"/>
                    <a:pt x="355651" y="656468"/>
                    <a:pt x="358342" y="655930"/>
                  </a:cubicBezTo>
                  <a:cubicBezTo>
                    <a:pt x="363184" y="654585"/>
                    <a:pt x="368027" y="653778"/>
                    <a:pt x="372331" y="651894"/>
                  </a:cubicBezTo>
                  <a:cubicBezTo>
                    <a:pt x="382016" y="647859"/>
                    <a:pt x="391432" y="643555"/>
                    <a:pt x="400848" y="639250"/>
                  </a:cubicBezTo>
                  <a:cubicBezTo>
                    <a:pt x="407304" y="636291"/>
                    <a:pt x="413761" y="633063"/>
                    <a:pt x="420217" y="630104"/>
                  </a:cubicBezTo>
                  <a:cubicBezTo>
                    <a:pt x="429902" y="625530"/>
                    <a:pt x="438242" y="619073"/>
                    <a:pt x="446851" y="612348"/>
                  </a:cubicBezTo>
                  <a:cubicBezTo>
                    <a:pt x="454922" y="605891"/>
                    <a:pt x="462723" y="599166"/>
                    <a:pt x="471063" y="592978"/>
                  </a:cubicBezTo>
                  <a:cubicBezTo>
                    <a:pt x="476175" y="588943"/>
                    <a:pt x="479941" y="584100"/>
                    <a:pt x="482900" y="578451"/>
                  </a:cubicBezTo>
                  <a:cubicBezTo>
                    <a:pt x="484245" y="575760"/>
                    <a:pt x="485591" y="573070"/>
                    <a:pt x="486667" y="570380"/>
                  </a:cubicBezTo>
                  <a:cubicBezTo>
                    <a:pt x="489357" y="562309"/>
                    <a:pt x="494737" y="556121"/>
                    <a:pt x="502001" y="551817"/>
                  </a:cubicBezTo>
                  <a:cubicBezTo>
                    <a:pt x="503077" y="551010"/>
                    <a:pt x="504422" y="550472"/>
                    <a:pt x="505498" y="549665"/>
                  </a:cubicBezTo>
                  <a:cubicBezTo>
                    <a:pt x="508189" y="548320"/>
                    <a:pt x="511417" y="547244"/>
                    <a:pt x="510610" y="543208"/>
                  </a:cubicBezTo>
                  <a:cubicBezTo>
                    <a:pt x="509534" y="538635"/>
                    <a:pt x="507920" y="534061"/>
                    <a:pt x="502808" y="532447"/>
                  </a:cubicBezTo>
                  <a:cubicBezTo>
                    <a:pt x="501463" y="532178"/>
                    <a:pt x="500118" y="532178"/>
                    <a:pt x="498773" y="531909"/>
                  </a:cubicBezTo>
                  <a:cubicBezTo>
                    <a:pt x="497159" y="531640"/>
                    <a:pt x="495276" y="531371"/>
                    <a:pt x="494199" y="530564"/>
                  </a:cubicBezTo>
                  <a:cubicBezTo>
                    <a:pt x="489626" y="526260"/>
                    <a:pt x="483976" y="527605"/>
                    <a:pt x="478596" y="527336"/>
                  </a:cubicBezTo>
                  <a:cubicBezTo>
                    <a:pt x="477251" y="527336"/>
                    <a:pt x="475906" y="528143"/>
                    <a:pt x="474830" y="528681"/>
                  </a:cubicBezTo>
                  <a:cubicBezTo>
                    <a:pt x="474022" y="529219"/>
                    <a:pt x="473215" y="530026"/>
                    <a:pt x="472408" y="530833"/>
                  </a:cubicBezTo>
                  <a:cubicBezTo>
                    <a:pt x="465952" y="539442"/>
                    <a:pt x="456805" y="545091"/>
                    <a:pt x="448465" y="551817"/>
                  </a:cubicBezTo>
                  <a:cubicBezTo>
                    <a:pt x="446851" y="552893"/>
                    <a:pt x="445506" y="554238"/>
                    <a:pt x="443892" y="555045"/>
                  </a:cubicBezTo>
                  <a:cubicBezTo>
                    <a:pt x="436359" y="559619"/>
                    <a:pt x="428826" y="564192"/>
                    <a:pt x="421294" y="568497"/>
                  </a:cubicBezTo>
                  <a:cubicBezTo>
                    <a:pt x="417258" y="570918"/>
                    <a:pt x="413492" y="573339"/>
                    <a:pt x="410533" y="577106"/>
                  </a:cubicBezTo>
                  <a:cubicBezTo>
                    <a:pt x="409995" y="577913"/>
                    <a:pt x="409187" y="578989"/>
                    <a:pt x="408380" y="579527"/>
                  </a:cubicBezTo>
                  <a:cubicBezTo>
                    <a:pt x="401117" y="584369"/>
                    <a:pt x="394391" y="590288"/>
                    <a:pt x="386051" y="592978"/>
                  </a:cubicBezTo>
                  <a:cubicBezTo>
                    <a:pt x="373676" y="596744"/>
                    <a:pt x="361570" y="600780"/>
                    <a:pt x="348657" y="602125"/>
                  </a:cubicBezTo>
                  <a:cubicBezTo>
                    <a:pt x="339779" y="603201"/>
                    <a:pt x="330632" y="603470"/>
                    <a:pt x="321754" y="603201"/>
                  </a:cubicBezTo>
                  <a:cubicBezTo>
                    <a:pt x="312607" y="602663"/>
                    <a:pt x="303191" y="602394"/>
                    <a:pt x="294045" y="601856"/>
                  </a:cubicBezTo>
                  <a:cubicBezTo>
                    <a:pt x="284629" y="601318"/>
                    <a:pt x="274944" y="600242"/>
                    <a:pt x="265528" y="599704"/>
                  </a:cubicBezTo>
                  <a:cubicBezTo>
                    <a:pt x="261224" y="599435"/>
                    <a:pt x="256919" y="599166"/>
                    <a:pt x="252346" y="599166"/>
                  </a:cubicBezTo>
                  <a:cubicBezTo>
                    <a:pt x="238894" y="598896"/>
                    <a:pt x="225712" y="597013"/>
                    <a:pt x="212799" y="592978"/>
                  </a:cubicBezTo>
                  <a:cubicBezTo>
                    <a:pt x="204459" y="590288"/>
                    <a:pt x="196657" y="585983"/>
                    <a:pt x="189663" y="580603"/>
                  </a:cubicBezTo>
                  <a:cubicBezTo>
                    <a:pt x="183206" y="575491"/>
                    <a:pt x="176481" y="570918"/>
                    <a:pt x="169486" y="566882"/>
                  </a:cubicBezTo>
                  <a:cubicBezTo>
                    <a:pt x="158725" y="560426"/>
                    <a:pt x="148502" y="553162"/>
                    <a:pt x="138279" y="546168"/>
                  </a:cubicBezTo>
                  <a:cubicBezTo>
                    <a:pt x="136127" y="544822"/>
                    <a:pt x="134513" y="542670"/>
                    <a:pt x="132629" y="540787"/>
                  </a:cubicBezTo>
                  <a:cubicBezTo>
                    <a:pt x="135320" y="541863"/>
                    <a:pt x="138279" y="542670"/>
                    <a:pt x="140700" y="544015"/>
                  </a:cubicBezTo>
                  <a:cubicBezTo>
                    <a:pt x="160339" y="554776"/>
                    <a:pt x="181323" y="562847"/>
                    <a:pt x="203114" y="568766"/>
                  </a:cubicBezTo>
                  <a:cubicBezTo>
                    <a:pt x="220332" y="573339"/>
                    <a:pt x="237549" y="577106"/>
                    <a:pt x="254767" y="581141"/>
                  </a:cubicBezTo>
                  <a:cubicBezTo>
                    <a:pt x="259878" y="582217"/>
                    <a:pt x="264990" y="583562"/>
                    <a:pt x="269832" y="584638"/>
                  </a:cubicBezTo>
                  <a:cubicBezTo>
                    <a:pt x="278979" y="586790"/>
                    <a:pt x="288395" y="589212"/>
                    <a:pt x="297542" y="591364"/>
                  </a:cubicBezTo>
                  <a:cubicBezTo>
                    <a:pt x="300770" y="592171"/>
                    <a:pt x="303999" y="592171"/>
                    <a:pt x="307227" y="592440"/>
                  </a:cubicBezTo>
                  <a:cubicBezTo>
                    <a:pt x="319602" y="592978"/>
                    <a:pt x="331708" y="591633"/>
                    <a:pt x="344083" y="590826"/>
                  </a:cubicBezTo>
                  <a:cubicBezTo>
                    <a:pt x="356996" y="589750"/>
                    <a:pt x="369372" y="587328"/>
                    <a:pt x="381747" y="583293"/>
                  </a:cubicBezTo>
                  <a:cubicBezTo>
                    <a:pt x="399233" y="577374"/>
                    <a:pt x="415644" y="569304"/>
                    <a:pt x="429633" y="557198"/>
                  </a:cubicBezTo>
                  <a:cubicBezTo>
                    <a:pt x="435552" y="552086"/>
                    <a:pt x="440394" y="545899"/>
                    <a:pt x="445775" y="539980"/>
                  </a:cubicBezTo>
                  <a:cubicBezTo>
                    <a:pt x="446044" y="539711"/>
                    <a:pt x="446313" y="538904"/>
                    <a:pt x="446582" y="538635"/>
                  </a:cubicBezTo>
                  <a:cubicBezTo>
                    <a:pt x="450617" y="534061"/>
                    <a:pt x="448465" y="527067"/>
                    <a:pt x="451693" y="522762"/>
                  </a:cubicBezTo>
                  <a:cubicBezTo>
                    <a:pt x="455460" y="517651"/>
                    <a:pt x="454922" y="512001"/>
                    <a:pt x="456805" y="506621"/>
                  </a:cubicBezTo>
                  <a:cubicBezTo>
                    <a:pt x="457612" y="504469"/>
                    <a:pt x="455460" y="502585"/>
                    <a:pt x="453039" y="502047"/>
                  </a:cubicBezTo>
                  <a:cubicBezTo>
                    <a:pt x="449810" y="501509"/>
                    <a:pt x="447120" y="502316"/>
                    <a:pt x="444699" y="504469"/>
                  </a:cubicBezTo>
                  <a:cubicBezTo>
                    <a:pt x="439049" y="510387"/>
                    <a:pt x="431247" y="512808"/>
                    <a:pt x="424253" y="516306"/>
                  </a:cubicBezTo>
                  <a:cubicBezTo>
                    <a:pt x="418603" y="518996"/>
                    <a:pt x="412147" y="518996"/>
                    <a:pt x="405690" y="518458"/>
                  </a:cubicBezTo>
                  <a:cubicBezTo>
                    <a:pt x="403269" y="518189"/>
                    <a:pt x="400848" y="517920"/>
                    <a:pt x="398426" y="517651"/>
                  </a:cubicBezTo>
                  <a:cubicBezTo>
                    <a:pt x="393853" y="517113"/>
                    <a:pt x="389280" y="517920"/>
                    <a:pt x="384706" y="519265"/>
                  </a:cubicBezTo>
                  <a:cubicBezTo>
                    <a:pt x="379057" y="521148"/>
                    <a:pt x="373138" y="522493"/>
                    <a:pt x="367220" y="523838"/>
                  </a:cubicBezTo>
                  <a:cubicBezTo>
                    <a:pt x="360494" y="525453"/>
                    <a:pt x="353768" y="526260"/>
                    <a:pt x="347312" y="528143"/>
                  </a:cubicBezTo>
                  <a:cubicBezTo>
                    <a:pt x="335474" y="531371"/>
                    <a:pt x="323099" y="532716"/>
                    <a:pt x="310993" y="534061"/>
                  </a:cubicBezTo>
                  <a:cubicBezTo>
                    <a:pt x="290009" y="536214"/>
                    <a:pt x="269025" y="534330"/>
                    <a:pt x="248310" y="530564"/>
                  </a:cubicBezTo>
                  <a:cubicBezTo>
                    <a:pt x="243468" y="529757"/>
                    <a:pt x="238625" y="528681"/>
                    <a:pt x="233783" y="528143"/>
                  </a:cubicBezTo>
                  <a:cubicBezTo>
                    <a:pt x="231362" y="527874"/>
                    <a:pt x="228941" y="527874"/>
                    <a:pt x="226788" y="527605"/>
                  </a:cubicBezTo>
                  <a:cubicBezTo>
                    <a:pt x="225981" y="530026"/>
                    <a:pt x="227595" y="530564"/>
                    <a:pt x="228941" y="530564"/>
                  </a:cubicBezTo>
                  <a:cubicBezTo>
                    <a:pt x="235128" y="531909"/>
                    <a:pt x="241047" y="533254"/>
                    <a:pt x="247234" y="534330"/>
                  </a:cubicBezTo>
                  <a:cubicBezTo>
                    <a:pt x="256381" y="535945"/>
                    <a:pt x="265528" y="537021"/>
                    <a:pt x="274675" y="538097"/>
                  </a:cubicBezTo>
                  <a:cubicBezTo>
                    <a:pt x="279248" y="538635"/>
                    <a:pt x="283822" y="538635"/>
                    <a:pt x="288664" y="538635"/>
                  </a:cubicBezTo>
                  <a:cubicBezTo>
                    <a:pt x="311262" y="538904"/>
                    <a:pt x="333322" y="535945"/>
                    <a:pt x="355113" y="530564"/>
                  </a:cubicBezTo>
                  <a:cubicBezTo>
                    <a:pt x="365067" y="528143"/>
                    <a:pt x="375290" y="526798"/>
                    <a:pt x="385244" y="525184"/>
                  </a:cubicBezTo>
                  <a:cubicBezTo>
                    <a:pt x="383899" y="525991"/>
                    <a:pt x="382823" y="526798"/>
                    <a:pt x="381478" y="527336"/>
                  </a:cubicBezTo>
                  <a:cubicBezTo>
                    <a:pt x="359418" y="536483"/>
                    <a:pt x="336820" y="543746"/>
                    <a:pt x="313683" y="548858"/>
                  </a:cubicBezTo>
                  <a:cubicBezTo>
                    <a:pt x="309110" y="549934"/>
                    <a:pt x="304537" y="550472"/>
                    <a:pt x="299963" y="550472"/>
                  </a:cubicBezTo>
                  <a:cubicBezTo>
                    <a:pt x="279786" y="550472"/>
                    <a:pt x="260147" y="547782"/>
                    <a:pt x="241316" y="540787"/>
                  </a:cubicBezTo>
                  <a:cubicBezTo>
                    <a:pt x="237011" y="539173"/>
                    <a:pt x="232438" y="538097"/>
                    <a:pt x="228133" y="536752"/>
                  </a:cubicBezTo>
                  <a:cubicBezTo>
                    <a:pt x="217641" y="533523"/>
                    <a:pt x="207149" y="530026"/>
                    <a:pt x="198272" y="523569"/>
                  </a:cubicBezTo>
                  <a:cubicBezTo>
                    <a:pt x="189932" y="517382"/>
                    <a:pt x="182399" y="510118"/>
                    <a:pt x="177826" y="500433"/>
                  </a:cubicBezTo>
                  <a:cubicBezTo>
                    <a:pt x="176481" y="497743"/>
                    <a:pt x="175135" y="495053"/>
                    <a:pt x="173521" y="492632"/>
                  </a:cubicBezTo>
                  <a:cubicBezTo>
                    <a:pt x="170831" y="487789"/>
                    <a:pt x="167065" y="483754"/>
                    <a:pt x="161146" y="482947"/>
                  </a:cubicBezTo>
                  <a:cubicBezTo>
                    <a:pt x="159532" y="482678"/>
                    <a:pt x="158187" y="481870"/>
                    <a:pt x="156842" y="480794"/>
                  </a:cubicBezTo>
                  <a:cubicBezTo>
                    <a:pt x="156035" y="479987"/>
                    <a:pt x="155766" y="478642"/>
                    <a:pt x="154420" y="476490"/>
                  </a:cubicBezTo>
                  <a:cubicBezTo>
                    <a:pt x="157111" y="477566"/>
                    <a:pt x="158725" y="477835"/>
                    <a:pt x="160070" y="478373"/>
                  </a:cubicBezTo>
                  <a:cubicBezTo>
                    <a:pt x="170293" y="483485"/>
                    <a:pt x="180516" y="488865"/>
                    <a:pt x="190739" y="493977"/>
                  </a:cubicBezTo>
                  <a:cubicBezTo>
                    <a:pt x="201769" y="499357"/>
                    <a:pt x="212799" y="504738"/>
                    <a:pt x="223829" y="510118"/>
                  </a:cubicBezTo>
                  <a:cubicBezTo>
                    <a:pt x="231900" y="513885"/>
                    <a:pt x="240240" y="517651"/>
                    <a:pt x="248310" y="521417"/>
                  </a:cubicBezTo>
                  <a:cubicBezTo>
                    <a:pt x="257995" y="525991"/>
                    <a:pt x="267949" y="527067"/>
                    <a:pt x="278710" y="526798"/>
                  </a:cubicBezTo>
                  <a:cubicBezTo>
                    <a:pt x="296735" y="526260"/>
                    <a:pt x="314491" y="521955"/>
                    <a:pt x="331977" y="518189"/>
                  </a:cubicBezTo>
                  <a:cubicBezTo>
                    <a:pt x="343545" y="515768"/>
                    <a:pt x="355113" y="513346"/>
                    <a:pt x="365874" y="508773"/>
                  </a:cubicBezTo>
                  <a:cubicBezTo>
                    <a:pt x="371524" y="506621"/>
                    <a:pt x="377173" y="504200"/>
                    <a:pt x="382285" y="501509"/>
                  </a:cubicBezTo>
                  <a:cubicBezTo>
                    <a:pt x="385513" y="499895"/>
                    <a:pt x="388742" y="497205"/>
                    <a:pt x="391432" y="494784"/>
                  </a:cubicBezTo>
                  <a:cubicBezTo>
                    <a:pt x="397350" y="489403"/>
                    <a:pt x="404614" y="487251"/>
                    <a:pt x="412416" y="486713"/>
                  </a:cubicBezTo>
                  <a:cubicBezTo>
                    <a:pt x="414837" y="486444"/>
                    <a:pt x="417258" y="486982"/>
                    <a:pt x="419679" y="486713"/>
                  </a:cubicBezTo>
                  <a:cubicBezTo>
                    <a:pt x="424791" y="486444"/>
                    <a:pt x="426943" y="484292"/>
                    <a:pt x="427750" y="479180"/>
                  </a:cubicBezTo>
                  <a:cubicBezTo>
                    <a:pt x="428288" y="475683"/>
                    <a:pt x="425598" y="471917"/>
                    <a:pt x="421563" y="470841"/>
                  </a:cubicBezTo>
                  <a:cubicBezTo>
                    <a:pt x="419410" y="470302"/>
                    <a:pt x="417258" y="469764"/>
                    <a:pt x="414837" y="469226"/>
                  </a:cubicBezTo>
                  <a:cubicBezTo>
                    <a:pt x="413761" y="466805"/>
                    <a:pt x="412954" y="464115"/>
                    <a:pt x="411878" y="461694"/>
                  </a:cubicBezTo>
                  <a:cubicBezTo>
                    <a:pt x="409725" y="457120"/>
                    <a:pt x="407842" y="456044"/>
                    <a:pt x="403000" y="456582"/>
                  </a:cubicBezTo>
                  <a:cubicBezTo>
                    <a:pt x="401924" y="456582"/>
                    <a:pt x="400848" y="456851"/>
                    <a:pt x="399772" y="456851"/>
                  </a:cubicBezTo>
                  <a:cubicBezTo>
                    <a:pt x="389011" y="459541"/>
                    <a:pt x="378250" y="459541"/>
                    <a:pt x="367220" y="459272"/>
                  </a:cubicBezTo>
                  <a:cubicBezTo>
                    <a:pt x="356189" y="459003"/>
                    <a:pt x="345697" y="456851"/>
                    <a:pt x="334936" y="453892"/>
                  </a:cubicBezTo>
                  <a:cubicBezTo>
                    <a:pt x="313414" y="447704"/>
                    <a:pt x="295659" y="435329"/>
                    <a:pt x="280055" y="419726"/>
                  </a:cubicBezTo>
                  <a:cubicBezTo>
                    <a:pt x="279248" y="418919"/>
                    <a:pt x="278710" y="418112"/>
                    <a:pt x="278172" y="417035"/>
                  </a:cubicBezTo>
                  <a:cubicBezTo>
                    <a:pt x="285167" y="415959"/>
                    <a:pt x="289471" y="416766"/>
                    <a:pt x="293776" y="419726"/>
                  </a:cubicBezTo>
                  <a:cubicBezTo>
                    <a:pt x="298349" y="422685"/>
                    <a:pt x="302384" y="426182"/>
                    <a:pt x="306420" y="429949"/>
                  </a:cubicBezTo>
                  <a:cubicBezTo>
                    <a:pt x="315298" y="438826"/>
                    <a:pt x="325790" y="444745"/>
                    <a:pt x="338703" y="446090"/>
                  </a:cubicBezTo>
                  <a:cubicBezTo>
                    <a:pt x="350271" y="447166"/>
                    <a:pt x="362108" y="448511"/>
                    <a:pt x="373676" y="449857"/>
                  </a:cubicBezTo>
                  <a:cubicBezTo>
                    <a:pt x="375828" y="450126"/>
                    <a:pt x="377981" y="450126"/>
                    <a:pt x="380133" y="450664"/>
                  </a:cubicBezTo>
                  <a:cubicBezTo>
                    <a:pt x="386589" y="452816"/>
                    <a:pt x="392508" y="451740"/>
                    <a:pt x="398157" y="448242"/>
                  </a:cubicBezTo>
                  <a:cubicBezTo>
                    <a:pt x="398695" y="447704"/>
                    <a:pt x="399772" y="447704"/>
                    <a:pt x="400310" y="447435"/>
                  </a:cubicBezTo>
                  <a:cubicBezTo>
                    <a:pt x="403269" y="447973"/>
                    <a:pt x="405152" y="450395"/>
                    <a:pt x="407035" y="452278"/>
                  </a:cubicBezTo>
                  <a:cubicBezTo>
                    <a:pt x="411071" y="456313"/>
                    <a:pt x="416451" y="455775"/>
                    <a:pt x="421563" y="456582"/>
                  </a:cubicBezTo>
                  <a:cubicBezTo>
                    <a:pt x="422101" y="456582"/>
                    <a:pt x="423177" y="454968"/>
                    <a:pt x="423177" y="454161"/>
                  </a:cubicBezTo>
                  <a:cubicBezTo>
                    <a:pt x="423446" y="451740"/>
                    <a:pt x="422639" y="449319"/>
                    <a:pt x="421025" y="447435"/>
                  </a:cubicBezTo>
                  <a:cubicBezTo>
                    <a:pt x="419141" y="445014"/>
                    <a:pt x="417796" y="442324"/>
                    <a:pt x="416182" y="439903"/>
                  </a:cubicBezTo>
                  <a:cubicBezTo>
                    <a:pt x="415106" y="438557"/>
                    <a:pt x="414030" y="437212"/>
                    <a:pt x="412685" y="436405"/>
                  </a:cubicBezTo>
                  <a:cubicBezTo>
                    <a:pt x="407573" y="433446"/>
                    <a:pt x="402193" y="430756"/>
                    <a:pt x="396812" y="428065"/>
                  </a:cubicBezTo>
                  <a:cubicBezTo>
                    <a:pt x="396005" y="427527"/>
                    <a:pt x="394660" y="428065"/>
                    <a:pt x="393584" y="428065"/>
                  </a:cubicBezTo>
                  <a:cubicBezTo>
                    <a:pt x="392508" y="428334"/>
                    <a:pt x="392239" y="430218"/>
                    <a:pt x="392777" y="430756"/>
                  </a:cubicBezTo>
                  <a:cubicBezTo>
                    <a:pt x="393046" y="431025"/>
                    <a:pt x="393584" y="431563"/>
                    <a:pt x="394122" y="431832"/>
                  </a:cubicBezTo>
                  <a:cubicBezTo>
                    <a:pt x="398426" y="433984"/>
                    <a:pt x="402731" y="436405"/>
                    <a:pt x="407035" y="438557"/>
                  </a:cubicBezTo>
                  <a:cubicBezTo>
                    <a:pt x="408111" y="439095"/>
                    <a:pt x="409725" y="440172"/>
                    <a:pt x="409995" y="441248"/>
                  </a:cubicBezTo>
                  <a:cubicBezTo>
                    <a:pt x="410533" y="444745"/>
                    <a:pt x="413492" y="447166"/>
                    <a:pt x="415106" y="449857"/>
                  </a:cubicBezTo>
                  <a:cubicBezTo>
                    <a:pt x="413223" y="451202"/>
                    <a:pt x="411878" y="450126"/>
                    <a:pt x="411071" y="449319"/>
                  </a:cubicBezTo>
                  <a:cubicBezTo>
                    <a:pt x="408111" y="446897"/>
                    <a:pt x="405152" y="444207"/>
                    <a:pt x="402462" y="441786"/>
                  </a:cubicBezTo>
                  <a:cubicBezTo>
                    <a:pt x="400848" y="440441"/>
                    <a:pt x="399233" y="438826"/>
                    <a:pt x="397619" y="437481"/>
                  </a:cubicBezTo>
                  <a:cubicBezTo>
                    <a:pt x="394391" y="434522"/>
                    <a:pt x="390625" y="433446"/>
                    <a:pt x="386320" y="434791"/>
                  </a:cubicBezTo>
                  <a:cubicBezTo>
                    <a:pt x="383630" y="435598"/>
                    <a:pt x="380940" y="436136"/>
                    <a:pt x="378250" y="436136"/>
                  </a:cubicBezTo>
                  <a:cubicBezTo>
                    <a:pt x="373945" y="436136"/>
                    <a:pt x="372062" y="434253"/>
                    <a:pt x="372331" y="429949"/>
                  </a:cubicBezTo>
                  <a:cubicBezTo>
                    <a:pt x="372600" y="426989"/>
                    <a:pt x="373138" y="424030"/>
                    <a:pt x="373407" y="421071"/>
                  </a:cubicBezTo>
                  <a:cubicBezTo>
                    <a:pt x="373676" y="417304"/>
                    <a:pt x="372600" y="415421"/>
                    <a:pt x="369103" y="414345"/>
                  </a:cubicBezTo>
                  <a:cubicBezTo>
                    <a:pt x="365605" y="413000"/>
                    <a:pt x="362108" y="413538"/>
                    <a:pt x="358880" y="415690"/>
                  </a:cubicBezTo>
                  <a:cubicBezTo>
                    <a:pt x="355382" y="417843"/>
                    <a:pt x="351347" y="419188"/>
                    <a:pt x="347312" y="419457"/>
                  </a:cubicBezTo>
                  <a:cubicBezTo>
                    <a:pt x="344621" y="419457"/>
                    <a:pt x="341662" y="419457"/>
                    <a:pt x="339241" y="418919"/>
                  </a:cubicBezTo>
                  <a:cubicBezTo>
                    <a:pt x="326866" y="415690"/>
                    <a:pt x="315567" y="410579"/>
                    <a:pt x="306151" y="401701"/>
                  </a:cubicBezTo>
                  <a:cubicBezTo>
                    <a:pt x="302115" y="397935"/>
                    <a:pt x="298080" y="394437"/>
                    <a:pt x="294045" y="390671"/>
                  </a:cubicBezTo>
                  <a:cubicBezTo>
                    <a:pt x="287588" y="385021"/>
                    <a:pt x="282477" y="378296"/>
                    <a:pt x="279248" y="370225"/>
                  </a:cubicBezTo>
                  <a:cubicBezTo>
                    <a:pt x="276020" y="362154"/>
                    <a:pt x="273061" y="353815"/>
                    <a:pt x="271446" y="345206"/>
                  </a:cubicBezTo>
                  <a:cubicBezTo>
                    <a:pt x="271177" y="344130"/>
                    <a:pt x="271177" y="343054"/>
                    <a:pt x="271177" y="342246"/>
                  </a:cubicBezTo>
                  <a:cubicBezTo>
                    <a:pt x="271985" y="341708"/>
                    <a:pt x="272523" y="341170"/>
                    <a:pt x="272792" y="341439"/>
                  </a:cubicBezTo>
                  <a:cubicBezTo>
                    <a:pt x="281938" y="341977"/>
                    <a:pt x="290816" y="339825"/>
                    <a:pt x="299156" y="337135"/>
                  </a:cubicBezTo>
                  <a:cubicBezTo>
                    <a:pt x="306151" y="334983"/>
                    <a:pt x="313145" y="332561"/>
                    <a:pt x="320140" y="329871"/>
                  </a:cubicBezTo>
                  <a:cubicBezTo>
                    <a:pt x="327673" y="326912"/>
                    <a:pt x="335474" y="325836"/>
                    <a:pt x="343545" y="327450"/>
                  </a:cubicBezTo>
                  <a:cubicBezTo>
                    <a:pt x="356189" y="330140"/>
                    <a:pt x="368296" y="333638"/>
                    <a:pt x="379326" y="341170"/>
                  </a:cubicBezTo>
                  <a:cubicBezTo>
                    <a:pt x="386589" y="346013"/>
                    <a:pt x="393315" y="351662"/>
                    <a:pt x="398157" y="359195"/>
                  </a:cubicBezTo>
                  <a:cubicBezTo>
                    <a:pt x="398695" y="359733"/>
                    <a:pt x="399233" y="360271"/>
                    <a:pt x="399772" y="360809"/>
                  </a:cubicBezTo>
                  <a:cubicBezTo>
                    <a:pt x="401655" y="360809"/>
                    <a:pt x="402731" y="359733"/>
                    <a:pt x="402193" y="358119"/>
                  </a:cubicBezTo>
                  <a:cubicBezTo>
                    <a:pt x="401655" y="356505"/>
                    <a:pt x="400848" y="355160"/>
                    <a:pt x="399772" y="354084"/>
                  </a:cubicBezTo>
                  <a:cubicBezTo>
                    <a:pt x="390356" y="342784"/>
                    <a:pt x="378788" y="334983"/>
                    <a:pt x="365067" y="330140"/>
                  </a:cubicBezTo>
                  <a:cubicBezTo>
                    <a:pt x="360225" y="328526"/>
                    <a:pt x="355113" y="326643"/>
                    <a:pt x="350271" y="325567"/>
                  </a:cubicBezTo>
                  <a:cubicBezTo>
                    <a:pt x="340048" y="322877"/>
                    <a:pt x="329825" y="322608"/>
                    <a:pt x="319602" y="326643"/>
                  </a:cubicBezTo>
                  <a:cubicBezTo>
                    <a:pt x="308841" y="330678"/>
                    <a:pt x="297811" y="334176"/>
                    <a:pt x="286512" y="336059"/>
                  </a:cubicBezTo>
                  <a:cubicBezTo>
                    <a:pt x="280862" y="337135"/>
                    <a:pt x="275213" y="337942"/>
                    <a:pt x="269563" y="335521"/>
                  </a:cubicBezTo>
                  <a:cubicBezTo>
                    <a:pt x="266335" y="334176"/>
                    <a:pt x="263914" y="336328"/>
                    <a:pt x="264721" y="339556"/>
                  </a:cubicBezTo>
                  <a:cubicBezTo>
                    <a:pt x="267949" y="353007"/>
                    <a:pt x="271177" y="366728"/>
                    <a:pt x="278172" y="379103"/>
                  </a:cubicBezTo>
                  <a:cubicBezTo>
                    <a:pt x="280593" y="383676"/>
                    <a:pt x="283822" y="387712"/>
                    <a:pt x="287857" y="391209"/>
                  </a:cubicBezTo>
                  <a:cubicBezTo>
                    <a:pt x="297004" y="399818"/>
                    <a:pt x="306420" y="408158"/>
                    <a:pt x="317181" y="414883"/>
                  </a:cubicBezTo>
                  <a:cubicBezTo>
                    <a:pt x="325521" y="420264"/>
                    <a:pt x="334667" y="422416"/>
                    <a:pt x="344083" y="424030"/>
                  </a:cubicBezTo>
                  <a:cubicBezTo>
                    <a:pt x="348657" y="424837"/>
                    <a:pt x="353230" y="423761"/>
                    <a:pt x="357804" y="421878"/>
                  </a:cubicBezTo>
                  <a:cubicBezTo>
                    <a:pt x="360225" y="420802"/>
                    <a:pt x="362915" y="419995"/>
                    <a:pt x="365605" y="419457"/>
                  </a:cubicBezTo>
                  <a:cubicBezTo>
                    <a:pt x="367489" y="418919"/>
                    <a:pt x="369372" y="420802"/>
                    <a:pt x="369103" y="422954"/>
                  </a:cubicBezTo>
                  <a:cubicBezTo>
                    <a:pt x="368834" y="424837"/>
                    <a:pt x="368027" y="426720"/>
                    <a:pt x="367758" y="428604"/>
                  </a:cubicBezTo>
                  <a:cubicBezTo>
                    <a:pt x="366143" y="436405"/>
                    <a:pt x="370717" y="442055"/>
                    <a:pt x="379057" y="441786"/>
                  </a:cubicBezTo>
                  <a:cubicBezTo>
                    <a:pt x="382285" y="441786"/>
                    <a:pt x="385513" y="440710"/>
                    <a:pt x="388742" y="440172"/>
                  </a:cubicBezTo>
                  <a:cubicBezTo>
                    <a:pt x="391970" y="439634"/>
                    <a:pt x="394391" y="440710"/>
                    <a:pt x="396274" y="443938"/>
                  </a:cubicBezTo>
                  <a:cubicBezTo>
                    <a:pt x="393315" y="446628"/>
                    <a:pt x="390087" y="447973"/>
                    <a:pt x="386589" y="447435"/>
                  </a:cubicBezTo>
                  <a:cubicBezTo>
                    <a:pt x="371793" y="445283"/>
                    <a:pt x="356458" y="445821"/>
                    <a:pt x="341931" y="441786"/>
                  </a:cubicBezTo>
                  <a:cubicBezTo>
                    <a:pt x="341124" y="441517"/>
                    <a:pt x="340317" y="441517"/>
                    <a:pt x="339510" y="441248"/>
                  </a:cubicBezTo>
                  <a:cubicBezTo>
                    <a:pt x="326866" y="440172"/>
                    <a:pt x="316912" y="433715"/>
                    <a:pt x="308034" y="425106"/>
                  </a:cubicBezTo>
                  <a:cubicBezTo>
                    <a:pt x="303999" y="421340"/>
                    <a:pt x="299963" y="417843"/>
                    <a:pt x="295390" y="414883"/>
                  </a:cubicBezTo>
                  <a:cubicBezTo>
                    <a:pt x="293238" y="413538"/>
                    <a:pt x="290278" y="412731"/>
                    <a:pt x="287857" y="412462"/>
                  </a:cubicBezTo>
                  <a:cubicBezTo>
                    <a:pt x="278710" y="411655"/>
                    <a:pt x="274137" y="405736"/>
                    <a:pt x="270639" y="398204"/>
                  </a:cubicBezTo>
                  <a:cubicBezTo>
                    <a:pt x="270101" y="396590"/>
                    <a:pt x="269832" y="394975"/>
                    <a:pt x="269294" y="393630"/>
                  </a:cubicBezTo>
                  <a:cubicBezTo>
                    <a:pt x="267411" y="388788"/>
                    <a:pt x="264721" y="384214"/>
                    <a:pt x="260416" y="381255"/>
                  </a:cubicBezTo>
                  <a:cubicBezTo>
                    <a:pt x="251001" y="374798"/>
                    <a:pt x="246158" y="364845"/>
                    <a:pt x="240509" y="355698"/>
                  </a:cubicBezTo>
                  <a:cubicBezTo>
                    <a:pt x="239163" y="353546"/>
                    <a:pt x="239432" y="350855"/>
                    <a:pt x="239970" y="348434"/>
                  </a:cubicBezTo>
                  <a:cubicBezTo>
                    <a:pt x="241047" y="343592"/>
                    <a:pt x="241854" y="338749"/>
                    <a:pt x="243199" y="333907"/>
                  </a:cubicBezTo>
                  <a:cubicBezTo>
                    <a:pt x="245351" y="324760"/>
                    <a:pt x="252077" y="319648"/>
                    <a:pt x="261493" y="319648"/>
                  </a:cubicBezTo>
                  <a:cubicBezTo>
                    <a:pt x="267949" y="319648"/>
                    <a:pt x="274675" y="319379"/>
                    <a:pt x="281131" y="319110"/>
                  </a:cubicBezTo>
                  <a:cubicBezTo>
                    <a:pt x="283284" y="319110"/>
                    <a:pt x="285436" y="318572"/>
                    <a:pt x="287588" y="318034"/>
                  </a:cubicBezTo>
                  <a:cubicBezTo>
                    <a:pt x="295659" y="315075"/>
                    <a:pt x="303999" y="314268"/>
                    <a:pt x="312338" y="313461"/>
                  </a:cubicBezTo>
                  <a:cubicBezTo>
                    <a:pt x="316912" y="312923"/>
                    <a:pt x="321485" y="312385"/>
                    <a:pt x="326059" y="311578"/>
                  </a:cubicBezTo>
                  <a:cubicBezTo>
                    <a:pt x="331977" y="310232"/>
                    <a:pt x="337896" y="310501"/>
                    <a:pt x="343814" y="311847"/>
                  </a:cubicBezTo>
                  <a:cubicBezTo>
                    <a:pt x="353230" y="313999"/>
                    <a:pt x="362377" y="316958"/>
                    <a:pt x="370986" y="320724"/>
                  </a:cubicBezTo>
                  <a:cubicBezTo>
                    <a:pt x="383092" y="325836"/>
                    <a:pt x="392777" y="333907"/>
                    <a:pt x="401117" y="344130"/>
                  </a:cubicBezTo>
                  <a:cubicBezTo>
                    <a:pt x="403538" y="347358"/>
                    <a:pt x="406497" y="350317"/>
                    <a:pt x="409187" y="353276"/>
                  </a:cubicBezTo>
                  <a:cubicBezTo>
                    <a:pt x="410264" y="354353"/>
                    <a:pt x="411340" y="354891"/>
                    <a:pt x="412954" y="353546"/>
                  </a:cubicBezTo>
                  <a:cubicBezTo>
                    <a:pt x="412685" y="352738"/>
                    <a:pt x="412954" y="351931"/>
                    <a:pt x="412416" y="351393"/>
                  </a:cubicBezTo>
                  <a:cubicBezTo>
                    <a:pt x="407035" y="344130"/>
                    <a:pt x="401386" y="337135"/>
                    <a:pt x="394660" y="331216"/>
                  </a:cubicBezTo>
                  <a:cubicBezTo>
                    <a:pt x="383630" y="321262"/>
                    <a:pt x="370448" y="315613"/>
                    <a:pt x="356458" y="311309"/>
                  </a:cubicBezTo>
                  <a:cubicBezTo>
                    <a:pt x="354575" y="310771"/>
                    <a:pt x="352692" y="310232"/>
                    <a:pt x="351078" y="309694"/>
                  </a:cubicBezTo>
                  <a:cubicBezTo>
                    <a:pt x="340855" y="306466"/>
                    <a:pt x="330363" y="305659"/>
                    <a:pt x="319602" y="308080"/>
                  </a:cubicBezTo>
                  <a:cubicBezTo>
                    <a:pt x="312876" y="309694"/>
                    <a:pt x="306151" y="309963"/>
                    <a:pt x="299425" y="310771"/>
                  </a:cubicBezTo>
                  <a:cubicBezTo>
                    <a:pt x="295121" y="311309"/>
                    <a:pt x="290816" y="311847"/>
                    <a:pt x="286781" y="313461"/>
                  </a:cubicBezTo>
                  <a:cubicBezTo>
                    <a:pt x="282746" y="315075"/>
                    <a:pt x="278441" y="315613"/>
                    <a:pt x="273330" y="315075"/>
                  </a:cubicBezTo>
                  <a:cubicBezTo>
                    <a:pt x="276558" y="310232"/>
                    <a:pt x="280324" y="307273"/>
                    <a:pt x="284629" y="304852"/>
                  </a:cubicBezTo>
                  <a:cubicBezTo>
                    <a:pt x="287319" y="303507"/>
                    <a:pt x="290009" y="302431"/>
                    <a:pt x="292969" y="301355"/>
                  </a:cubicBezTo>
                  <a:cubicBezTo>
                    <a:pt x="298080" y="299471"/>
                    <a:pt x="303460" y="298126"/>
                    <a:pt x="308572" y="296243"/>
                  </a:cubicBezTo>
                  <a:cubicBezTo>
                    <a:pt x="312876" y="294629"/>
                    <a:pt x="317450" y="293553"/>
                    <a:pt x="322292" y="293822"/>
                  </a:cubicBezTo>
                  <a:cubicBezTo>
                    <a:pt x="328211" y="294091"/>
                    <a:pt x="334398" y="294360"/>
                    <a:pt x="340317" y="294629"/>
                  </a:cubicBezTo>
                  <a:cubicBezTo>
                    <a:pt x="341662" y="294629"/>
                    <a:pt x="343007" y="294629"/>
                    <a:pt x="344352" y="295167"/>
                  </a:cubicBezTo>
                  <a:cubicBezTo>
                    <a:pt x="352692" y="298395"/>
                    <a:pt x="361839" y="299740"/>
                    <a:pt x="369910" y="303776"/>
                  </a:cubicBezTo>
                  <a:cubicBezTo>
                    <a:pt x="372331" y="304852"/>
                    <a:pt x="374752" y="306197"/>
                    <a:pt x="377442" y="306735"/>
                  </a:cubicBezTo>
                  <a:cubicBezTo>
                    <a:pt x="385782" y="308887"/>
                    <a:pt x="393315" y="312116"/>
                    <a:pt x="401117" y="315613"/>
                  </a:cubicBezTo>
                  <a:cubicBezTo>
                    <a:pt x="406497" y="318034"/>
                    <a:pt x="410264" y="321532"/>
                    <a:pt x="412685" y="326643"/>
                  </a:cubicBezTo>
                  <a:cubicBezTo>
                    <a:pt x="416451" y="333907"/>
                    <a:pt x="419410" y="341708"/>
                    <a:pt x="421563" y="349510"/>
                  </a:cubicBezTo>
                  <a:cubicBezTo>
                    <a:pt x="422639" y="354084"/>
                    <a:pt x="424791" y="357312"/>
                    <a:pt x="428826" y="359733"/>
                  </a:cubicBezTo>
                  <a:cubicBezTo>
                    <a:pt x="431247" y="361078"/>
                    <a:pt x="433669" y="363230"/>
                    <a:pt x="435821" y="364845"/>
                  </a:cubicBezTo>
                  <a:cubicBezTo>
                    <a:pt x="435283" y="367804"/>
                    <a:pt x="433131" y="368073"/>
                    <a:pt x="431517" y="368611"/>
                  </a:cubicBezTo>
                  <a:cubicBezTo>
                    <a:pt x="428019" y="369687"/>
                    <a:pt x="424791" y="370494"/>
                    <a:pt x="421025" y="369687"/>
                  </a:cubicBezTo>
                  <a:cubicBezTo>
                    <a:pt x="412416" y="367804"/>
                    <a:pt x="403538" y="366997"/>
                    <a:pt x="396812" y="360809"/>
                  </a:cubicBezTo>
                  <a:cubicBezTo>
                    <a:pt x="395198" y="361885"/>
                    <a:pt x="393853" y="362423"/>
                    <a:pt x="393046" y="363499"/>
                  </a:cubicBezTo>
                  <a:cubicBezTo>
                    <a:pt x="391701" y="364576"/>
                    <a:pt x="390356" y="364845"/>
                    <a:pt x="388472" y="364576"/>
                  </a:cubicBezTo>
                  <a:cubicBezTo>
                    <a:pt x="385782" y="364037"/>
                    <a:pt x="382823" y="364845"/>
                    <a:pt x="380671" y="364037"/>
                  </a:cubicBezTo>
                  <a:cubicBezTo>
                    <a:pt x="376366" y="362154"/>
                    <a:pt x="372331" y="359733"/>
                    <a:pt x="368565" y="357312"/>
                  </a:cubicBezTo>
                  <a:cubicBezTo>
                    <a:pt x="356189" y="349510"/>
                    <a:pt x="342469" y="344668"/>
                    <a:pt x="327942" y="343054"/>
                  </a:cubicBezTo>
                  <a:cubicBezTo>
                    <a:pt x="318526" y="341977"/>
                    <a:pt x="309379" y="344130"/>
                    <a:pt x="300770" y="347358"/>
                  </a:cubicBezTo>
                  <a:cubicBezTo>
                    <a:pt x="295121" y="349510"/>
                    <a:pt x="290816" y="354084"/>
                    <a:pt x="287588" y="359195"/>
                  </a:cubicBezTo>
                  <a:cubicBezTo>
                    <a:pt x="286512" y="361078"/>
                    <a:pt x="287050" y="362961"/>
                    <a:pt x="290009" y="363768"/>
                  </a:cubicBezTo>
                  <a:cubicBezTo>
                    <a:pt x="290547" y="362961"/>
                    <a:pt x="291623" y="362154"/>
                    <a:pt x="292161" y="361078"/>
                  </a:cubicBezTo>
                  <a:cubicBezTo>
                    <a:pt x="296466" y="354353"/>
                    <a:pt x="302384" y="350317"/>
                    <a:pt x="310724" y="348703"/>
                  </a:cubicBezTo>
                  <a:cubicBezTo>
                    <a:pt x="327673" y="345206"/>
                    <a:pt x="343276" y="348434"/>
                    <a:pt x="358073" y="356505"/>
                  </a:cubicBezTo>
                  <a:cubicBezTo>
                    <a:pt x="366950" y="361347"/>
                    <a:pt x="375559" y="366728"/>
                    <a:pt x="384168" y="371570"/>
                  </a:cubicBezTo>
                  <a:cubicBezTo>
                    <a:pt x="382285" y="375875"/>
                    <a:pt x="380940" y="376951"/>
                    <a:pt x="377981" y="375068"/>
                  </a:cubicBezTo>
                  <a:cubicBezTo>
                    <a:pt x="375559" y="373453"/>
                    <a:pt x="373138" y="371570"/>
                    <a:pt x="370986" y="369687"/>
                  </a:cubicBezTo>
                  <a:cubicBezTo>
                    <a:pt x="361839" y="361347"/>
                    <a:pt x="351347" y="357043"/>
                    <a:pt x="339241" y="355967"/>
                  </a:cubicBezTo>
                  <a:cubicBezTo>
                    <a:pt x="332515" y="355429"/>
                    <a:pt x="325521" y="355429"/>
                    <a:pt x="318795" y="355698"/>
                  </a:cubicBezTo>
                  <a:cubicBezTo>
                    <a:pt x="310993" y="355967"/>
                    <a:pt x="303730" y="358388"/>
                    <a:pt x="297542" y="362961"/>
                  </a:cubicBezTo>
                  <a:cubicBezTo>
                    <a:pt x="296466" y="363768"/>
                    <a:pt x="295659" y="364845"/>
                    <a:pt x="295121" y="365921"/>
                  </a:cubicBezTo>
                  <a:cubicBezTo>
                    <a:pt x="294852" y="366459"/>
                    <a:pt x="295121" y="367535"/>
                    <a:pt x="295659" y="368073"/>
                  </a:cubicBezTo>
                  <a:cubicBezTo>
                    <a:pt x="295928" y="368342"/>
                    <a:pt x="296735" y="368611"/>
                    <a:pt x="297004" y="368611"/>
                  </a:cubicBezTo>
                  <a:cubicBezTo>
                    <a:pt x="298887" y="367804"/>
                    <a:pt x="300770" y="366728"/>
                    <a:pt x="303191" y="365652"/>
                  </a:cubicBezTo>
                  <a:cubicBezTo>
                    <a:pt x="306958" y="368342"/>
                    <a:pt x="310455" y="371301"/>
                    <a:pt x="314221" y="373991"/>
                  </a:cubicBezTo>
                  <a:cubicBezTo>
                    <a:pt x="317988" y="376682"/>
                    <a:pt x="321754" y="379372"/>
                    <a:pt x="325521" y="382062"/>
                  </a:cubicBezTo>
                  <a:cubicBezTo>
                    <a:pt x="335474" y="389326"/>
                    <a:pt x="347043" y="392823"/>
                    <a:pt x="359149" y="394168"/>
                  </a:cubicBezTo>
                  <a:cubicBezTo>
                    <a:pt x="367758" y="395244"/>
                    <a:pt x="375290" y="392285"/>
                    <a:pt x="380940" y="385559"/>
                  </a:cubicBezTo>
                  <a:cubicBezTo>
                    <a:pt x="384437" y="381255"/>
                    <a:pt x="388203" y="376951"/>
                    <a:pt x="391970" y="372377"/>
                  </a:cubicBezTo>
                  <a:cubicBezTo>
                    <a:pt x="394929" y="368880"/>
                    <a:pt x="397888" y="367535"/>
                    <a:pt x="402731" y="369149"/>
                  </a:cubicBezTo>
                  <a:cubicBezTo>
                    <a:pt x="408918" y="371301"/>
                    <a:pt x="415375" y="372377"/>
                    <a:pt x="421832" y="373722"/>
                  </a:cubicBezTo>
                  <a:cubicBezTo>
                    <a:pt x="427750" y="374798"/>
                    <a:pt x="433400" y="373722"/>
                    <a:pt x="438511" y="370763"/>
                  </a:cubicBezTo>
                  <a:cubicBezTo>
                    <a:pt x="441739" y="368880"/>
                    <a:pt x="444699" y="367804"/>
                    <a:pt x="448465" y="368073"/>
                  </a:cubicBezTo>
                  <a:cubicBezTo>
                    <a:pt x="449541" y="368073"/>
                    <a:pt x="450617" y="367804"/>
                    <a:pt x="451693" y="367535"/>
                  </a:cubicBezTo>
                  <a:cubicBezTo>
                    <a:pt x="452232" y="367266"/>
                    <a:pt x="452232" y="366728"/>
                    <a:pt x="453039" y="365921"/>
                  </a:cubicBezTo>
                  <a:cubicBezTo>
                    <a:pt x="451693" y="365114"/>
                    <a:pt x="450348" y="363768"/>
                    <a:pt x="449003" y="363768"/>
                  </a:cubicBezTo>
                  <a:cubicBezTo>
                    <a:pt x="443892" y="363230"/>
                    <a:pt x="439856" y="360809"/>
                    <a:pt x="435552" y="358388"/>
                  </a:cubicBezTo>
                  <a:cubicBezTo>
                    <a:pt x="431517" y="356236"/>
                    <a:pt x="429095" y="353007"/>
                    <a:pt x="427481" y="348703"/>
                  </a:cubicBezTo>
                  <a:cubicBezTo>
                    <a:pt x="424791" y="340901"/>
                    <a:pt x="421294" y="333638"/>
                    <a:pt x="418065" y="326105"/>
                  </a:cubicBezTo>
                  <a:cubicBezTo>
                    <a:pt x="415106" y="319110"/>
                    <a:pt x="409995" y="314806"/>
                    <a:pt x="403000" y="311847"/>
                  </a:cubicBezTo>
                  <a:cubicBezTo>
                    <a:pt x="396005" y="308887"/>
                    <a:pt x="389280" y="305390"/>
                    <a:pt x="381478" y="303776"/>
                  </a:cubicBezTo>
                  <a:cubicBezTo>
                    <a:pt x="379595" y="303507"/>
                    <a:pt x="377981" y="302431"/>
                    <a:pt x="376097" y="301893"/>
                  </a:cubicBezTo>
                  <a:cubicBezTo>
                    <a:pt x="366681" y="298395"/>
                    <a:pt x="356996" y="295167"/>
                    <a:pt x="347581" y="291670"/>
                  </a:cubicBezTo>
                  <a:cubicBezTo>
                    <a:pt x="343007" y="290056"/>
                    <a:pt x="316912" y="289786"/>
                    <a:pt x="312607" y="291132"/>
                  </a:cubicBezTo>
                  <a:cubicBezTo>
                    <a:pt x="303460" y="294091"/>
                    <a:pt x="294583" y="297319"/>
                    <a:pt x="285705" y="300817"/>
                  </a:cubicBezTo>
                  <a:cubicBezTo>
                    <a:pt x="282477" y="302162"/>
                    <a:pt x="279517" y="304314"/>
                    <a:pt x="276827" y="306466"/>
                  </a:cubicBezTo>
                  <a:cubicBezTo>
                    <a:pt x="274944" y="307811"/>
                    <a:pt x="273061" y="309694"/>
                    <a:pt x="271177" y="311309"/>
                  </a:cubicBezTo>
                  <a:cubicBezTo>
                    <a:pt x="267949" y="314268"/>
                    <a:pt x="264452" y="316689"/>
                    <a:pt x="259609" y="316689"/>
                  </a:cubicBezTo>
                  <a:cubicBezTo>
                    <a:pt x="257188" y="316689"/>
                    <a:pt x="254767" y="317765"/>
                    <a:pt x="252615" y="318572"/>
                  </a:cubicBezTo>
                  <a:cubicBezTo>
                    <a:pt x="245889" y="320993"/>
                    <a:pt x="241585" y="325298"/>
                    <a:pt x="240778" y="332831"/>
                  </a:cubicBezTo>
                  <a:cubicBezTo>
                    <a:pt x="239970" y="338480"/>
                    <a:pt x="238894" y="344130"/>
                    <a:pt x="236473" y="349779"/>
                  </a:cubicBezTo>
                  <a:cubicBezTo>
                    <a:pt x="235397" y="349510"/>
                    <a:pt x="234052" y="349510"/>
                    <a:pt x="233245" y="348972"/>
                  </a:cubicBezTo>
                  <a:cubicBezTo>
                    <a:pt x="225981" y="344130"/>
                    <a:pt x="218180" y="340363"/>
                    <a:pt x="211454" y="334714"/>
                  </a:cubicBezTo>
                  <a:cubicBezTo>
                    <a:pt x="205266" y="329064"/>
                    <a:pt x="197465" y="327719"/>
                    <a:pt x="189394" y="330140"/>
                  </a:cubicBezTo>
                  <a:cubicBezTo>
                    <a:pt x="188318" y="332831"/>
                    <a:pt x="190470" y="335521"/>
                    <a:pt x="188318" y="337942"/>
                  </a:cubicBezTo>
                  <a:cubicBezTo>
                    <a:pt x="186973" y="339556"/>
                    <a:pt x="186704" y="342515"/>
                    <a:pt x="185896" y="344937"/>
                  </a:cubicBezTo>
                  <a:cubicBezTo>
                    <a:pt x="185089" y="344399"/>
                    <a:pt x="184282" y="344130"/>
                    <a:pt x="184013" y="343323"/>
                  </a:cubicBezTo>
                  <a:cubicBezTo>
                    <a:pt x="182668" y="338749"/>
                    <a:pt x="183206" y="334176"/>
                    <a:pt x="183475" y="329602"/>
                  </a:cubicBezTo>
                  <a:cubicBezTo>
                    <a:pt x="183475" y="329064"/>
                    <a:pt x="183744" y="328526"/>
                    <a:pt x="183744" y="327988"/>
                  </a:cubicBezTo>
                  <a:cubicBezTo>
                    <a:pt x="184282" y="326105"/>
                    <a:pt x="190739" y="316958"/>
                    <a:pt x="193698" y="313730"/>
                  </a:cubicBezTo>
                  <a:cubicBezTo>
                    <a:pt x="194505" y="315613"/>
                    <a:pt x="195312" y="317227"/>
                    <a:pt x="195581" y="319110"/>
                  </a:cubicBezTo>
                  <a:cubicBezTo>
                    <a:pt x="196388" y="323415"/>
                    <a:pt x="199079" y="325836"/>
                    <a:pt x="203114" y="326912"/>
                  </a:cubicBezTo>
                  <a:cubicBezTo>
                    <a:pt x="207687" y="327988"/>
                    <a:pt x="212261" y="328795"/>
                    <a:pt x="216834" y="329602"/>
                  </a:cubicBezTo>
                  <a:cubicBezTo>
                    <a:pt x="219525" y="330140"/>
                    <a:pt x="221946" y="330678"/>
                    <a:pt x="224367" y="332293"/>
                  </a:cubicBezTo>
                  <a:cubicBezTo>
                    <a:pt x="228133" y="334983"/>
                    <a:pt x="229479" y="334445"/>
                    <a:pt x="232707" y="330947"/>
                  </a:cubicBezTo>
                  <a:cubicBezTo>
                    <a:pt x="238894" y="324760"/>
                    <a:pt x="244813" y="318572"/>
                    <a:pt x="251270" y="312385"/>
                  </a:cubicBezTo>
                  <a:cubicBezTo>
                    <a:pt x="255305" y="308349"/>
                    <a:pt x="260147" y="305121"/>
                    <a:pt x="264452" y="301355"/>
                  </a:cubicBezTo>
                  <a:cubicBezTo>
                    <a:pt x="268218" y="298126"/>
                    <a:pt x="272792" y="296243"/>
                    <a:pt x="277634" y="295436"/>
                  </a:cubicBezTo>
                  <a:cubicBezTo>
                    <a:pt x="282746" y="294629"/>
                    <a:pt x="287857" y="293822"/>
                    <a:pt x="292969" y="293284"/>
                  </a:cubicBezTo>
                  <a:cubicBezTo>
                    <a:pt x="298887" y="292477"/>
                    <a:pt x="304806" y="291132"/>
                    <a:pt x="309917" y="287634"/>
                  </a:cubicBezTo>
                  <a:cubicBezTo>
                    <a:pt x="310724" y="287096"/>
                    <a:pt x="311800" y="286289"/>
                    <a:pt x="312876" y="286020"/>
                  </a:cubicBezTo>
                  <a:cubicBezTo>
                    <a:pt x="320140" y="284944"/>
                    <a:pt x="327135" y="282523"/>
                    <a:pt x="334667" y="282523"/>
                  </a:cubicBezTo>
                  <a:cubicBezTo>
                    <a:pt x="343007" y="282523"/>
                    <a:pt x="350809" y="284137"/>
                    <a:pt x="359149" y="284944"/>
                  </a:cubicBezTo>
                  <a:cubicBezTo>
                    <a:pt x="359956" y="284944"/>
                    <a:pt x="360763" y="284944"/>
                    <a:pt x="361570" y="285482"/>
                  </a:cubicBezTo>
                  <a:cubicBezTo>
                    <a:pt x="370179" y="289517"/>
                    <a:pt x="379595" y="288979"/>
                    <a:pt x="388472" y="291401"/>
                  </a:cubicBezTo>
                  <a:cubicBezTo>
                    <a:pt x="393315" y="292746"/>
                    <a:pt x="397888" y="294360"/>
                    <a:pt x="402462" y="295974"/>
                  </a:cubicBezTo>
                  <a:cubicBezTo>
                    <a:pt x="407573" y="297857"/>
                    <a:pt x="412685" y="300010"/>
                    <a:pt x="417258" y="302700"/>
                  </a:cubicBezTo>
                  <a:cubicBezTo>
                    <a:pt x="421563" y="305121"/>
                    <a:pt x="425598" y="308080"/>
                    <a:pt x="429095" y="311309"/>
                  </a:cubicBezTo>
                  <a:cubicBezTo>
                    <a:pt x="433669" y="315344"/>
                    <a:pt x="435014" y="320993"/>
                    <a:pt x="436090" y="326643"/>
                  </a:cubicBezTo>
                  <a:cubicBezTo>
                    <a:pt x="436897" y="330409"/>
                    <a:pt x="437704" y="334176"/>
                    <a:pt x="439049" y="337673"/>
                  </a:cubicBezTo>
                  <a:cubicBezTo>
                    <a:pt x="440394" y="341439"/>
                    <a:pt x="443085" y="343861"/>
                    <a:pt x="446851" y="345744"/>
                  </a:cubicBezTo>
                  <a:cubicBezTo>
                    <a:pt x="452232" y="348434"/>
                    <a:pt x="457343" y="351662"/>
                    <a:pt x="462185" y="355160"/>
                  </a:cubicBezTo>
                  <a:cubicBezTo>
                    <a:pt x="467297" y="358926"/>
                    <a:pt x="472677" y="360809"/>
                    <a:pt x="479134" y="359195"/>
                  </a:cubicBezTo>
                  <a:cubicBezTo>
                    <a:pt x="481017" y="358657"/>
                    <a:pt x="483438" y="359464"/>
                    <a:pt x="485591" y="359464"/>
                  </a:cubicBezTo>
                  <a:cubicBezTo>
                    <a:pt x="489357" y="359733"/>
                    <a:pt x="493123" y="360540"/>
                    <a:pt x="496890" y="360809"/>
                  </a:cubicBezTo>
                  <a:cubicBezTo>
                    <a:pt x="500387" y="361078"/>
                    <a:pt x="503077" y="359195"/>
                    <a:pt x="504691" y="355967"/>
                  </a:cubicBezTo>
                  <a:cubicBezTo>
                    <a:pt x="507651" y="350586"/>
                    <a:pt x="508727" y="344668"/>
                    <a:pt x="508996" y="338749"/>
                  </a:cubicBezTo>
                  <a:cubicBezTo>
                    <a:pt x="508996" y="337942"/>
                    <a:pt x="508727" y="337135"/>
                    <a:pt x="508727" y="336328"/>
                  </a:cubicBezTo>
                  <a:cubicBezTo>
                    <a:pt x="510341" y="322608"/>
                    <a:pt x="507113" y="309156"/>
                    <a:pt x="508458" y="295436"/>
                  </a:cubicBezTo>
                  <a:cubicBezTo>
                    <a:pt x="508996" y="290863"/>
                    <a:pt x="508189" y="286289"/>
                    <a:pt x="507651" y="281447"/>
                  </a:cubicBezTo>
                  <a:cubicBezTo>
                    <a:pt x="507382" y="276066"/>
                    <a:pt x="507113" y="270417"/>
                    <a:pt x="506306" y="265036"/>
                  </a:cubicBezTo>
                  <a:cubicBezTo>
                    <a:pt x="505498" y="260463"/>
                    <a:pt x="504691" y="255889"/>
                    <a:pt x="502808" y="251585"/>
                  </a:cubicBezTo>
                  <a:cubicBezTo>
                    <a:pt x="496890" y="237596"/>
                    <a:pt x="489357" y="224682"/>
                    <a:pt x="478865" y="213652"/>
                  </a:cubicBezTo>
                  <a:cubicBezTo>
                    <a:pt x="472946" y="207196"/>
                    <a:pt x="467028" y="200739"/>
                    <a:pt x="462185" y="193475"/>
                  </a:cubicBezTo>
                  <a:cubicBezTo>
                    <a:pt x="458150" y="187288"/>
                    <a:pt x="452500" y="182445"/>
                    <a:pt x="449810" y="175451"/>
                  </a:cubicBezTo>
                  <a:cubicBezTo>
                    <a:pt x="448734" y="173030"/>
                    <a:pt x="446313" y="171415"/>
                    <a:pt x="444430" y="169532"/>
                  </a:cubicBezTo>
                  <a:cubicBezTo>
                    <a:pt x="446044" y="168456"/>
                    <a:pt x="446851" y="169801"/>
                    <a:pt x="447389" y="170339"/>
                  </a:cubicBezTo>
                  <a:cubicBezTo>
                    <a:pt x="454115" y="176258"/>
                    <a:pt x="460571" y="182714"/>
                    <a:pt x="465414" y="190247"/>
                  </a:cubicBezTo>
                  <a:cubicBezTo>
                    <a:pt x="467835" y="194013"/>
                    <a:pt x="470794" y="196973"/>
                    <a:pt x="474830" y="199125"/>
                  </a:cubicBezTo>
                  <a:cubicBezTo>
                    <a:pt x="478865" y="201008"/>
                    <a:pt x="482093" y="203698"/>
                    <a:pt x="484783" y="207465"/>
                  </a:cubicBezTo>
                  <a:cubicBezTo>
                    <a:pt x="485322" y="208272"/>
                    <a:pt x="486129" y="209348"/>
                    <a:pt x="486936" y="209886"/>
                  </a:cubicBezTo>
                  <a:cubicBezTo>
                    <a:pt x="494199" y="215536"/>
                    <a:pt x="498235" y="223875"/>
                    <a:pt x="503346" y="231139"/>
                  </a:cubicBezTo>
                  <a:cubicBezTo>
                    <a:pt x="505768" y="234905"/>
                    <a:pt x="507113" y="238941"/>
                    <a:pt x="508189" y="243245"/>
                  </a:cubicBezTo>
                  <a:cubicBezTo>
                    <a:pt x="510341" y="252661"/>
                    <a:pt x="511955" y="261808"/>
                    <a:pt x="511955" y="271493"/>
                  </a:cubicBezTo>
                  <a:cubicBezTo>
                    <a:pt x="511955" y="276873"/>
                    <a:pt x="512762" y="282254"/>
                    <a:pt x="513838" y="287634"/>
                  </a:cubicBezTo>
                  <a:cubicBezTo>
                    <a:pt x="514376" y="290863"/>
                    <a:pt x="515990" y="293822"/>
                    <a:pt x="517067" y="296781"/>
                  </a:cubicBezTo>
                  <a:cubicBezTo>
                    <a:pt x="519488" y="302431"/>
                    <a:pt x="522178" y="308349"/>
                    <a:pt x="524599" y="313999"/>
                  </a:cubicBezTo>
                  <a:cubicBezTo>
                    <a:pt x="525137" y="315075"/>
                    <a:pt x="525406" y="316151"/>
                    <a:pt x="525675" y="317227"/>
                  </a:cubicBezTo>
                  <a:cubicBezTo>
                    <a:pt x="526751" y="326374"/>
                    <a:pt x="528097" y="335521"/>
                    <a:pt x="528904" y="344937"/>
                  </a:cubicBezTo>
                  <a:cubicBezTo>
                    <a:pt x="529173" y="346820"/>
                    <a:pt x="528904" y="348703"/>
                    <a:pt x="529173" y="350586"/>
                  </a:cubicBezTo>
                  <a:cubicBezTo>
                    <a:pt x="529980" y="355429"/>
                    <a:pt x="531594" y="357581"/>
                    <a:pt x="536705" y="361078"/>
                  </a:cubicBezTo>
                  <a:cubicBezTo>
                    <a:pt x="539127" y="360002"/>
                    <a:pt x="542086" y="359195"/>
                    <a:pt x="544776" y="357850"/>
                  </a:cubicBezTo>
                  <a:cubicBezTo>
                    <a:pt x="545583" y="357312"/>
                    <a:pt x="546928" y="356505"/>
                    <a:pt x="546928" y="355698"/>
                  </a:cubicBezTo>
                  <a:cubicBezTo>
                    <a:pt x="546928" y="351124"/>
                    <a:pt x="549081" y="346551"/>
                    <a:pt x="546659" y="341977"/>
                  </a:cubicBezTo>
                  <a:cubicBezTo>
                    <a:pt x="540741" y="330678"/>
                    <a:pt x="540203" y="318303"/>
                    <a:pt x="541817" y="305928"/>
                  </a:cubicBezTo>
                  <a:cubicBezTo>
                    <a:pt x="542624" y="298933"/>
                    <a:pt x="542893" y="291670"/>
                    <a:pt x="542086" y="284675"/>
                  </a:cubicBezTo>
                  <a:cubicBezTo>
                    <a:pt x="541279" y="277949"/>
                    <a:pt x="539934" y="271224"/>
                    <a:pt x="537243" y="264767"/>
                  </a:cubicBezTo>
                  <a:cubicBezTo>
                    <a:pt x="534553" y="258580"/>
                    <a:pt x="531863" y="252123"/>
                    <a:pt x="529173" y="245935"/>
                  </a:cubicBezTo>
                  <a:cubicBezTo>
                    <a:pt x="527290" y="241631"/>
                    <a:pt x="525675" y="237327"/>
                    <a:pt x="523792" y="233022"/>
                  </a:cubicBezTo>
                  <a:cubicBezTo>
                    <a:pt x="521371" y="227104"/>
                    <a:pt x="518950" y="221454"/>
                    <a:pt x="516529" y="215536"/>
                  </a:cubicBezTo>
                  <a:cubicBezTo>
                    <a:pt x="513838" y="209348"/>
                    <a:pt x="510610" y="203160"/>
                    <a:pt x="508189" y="196704"/>
                  </a:cubicBezTo>
                  <a:cubicBezTo>
                    <a:pt x="503077" y="183252"/>
                    <a:pt x="495814" y="171146"/>
                    <a:pt x="487205" y="159847"/>
                  </a:cubicBezTo>
                  <a:cubicBezTo>
                    <a:pt x="474292" y="142899"/>
                    <a:pt x="460033" y="127026"/>
                    <a:pt x="444968" y="111961"/>
                  </a:cubicBezTo>
                  <a:cubicBezTo>
                    <a:pt x="437435" y="104428"/>
                    <a:pt x="428557" y="100393"/>
                    <a:pt x="418065" y="99048"/>
                  </a:cubicBezTo>
                  <a:cubicBezTo>
                    <a:pt x="407035" y="97702"/>
                    <a:pt x="396005" y="95819"/>
                    <a:pt x="384706" y="96088"/>
                  </a:cubicBezTo>
                  <a:cubicBezTo>
                    <a:pt x="379057" y="96088"/>
                    <a:pt x="373945" y="94474"/>
                    <a:pt x="369372" y="91246"/>
                  </a:cubicBezTo>
                  <a:cubicBezTo>
                    <a:pt x="367758" y="90170"/>
                    <a:pt x="366143" y="89094"/>
                    <a:pt x="364798" y="88018"/>
                  </a:cubicBezTo>
                  <a:cubicBezTo>
                    <a:pt x="355651" y="81561"/>
                    <a:pt x="346774" y="74835"/>
                    <a:pt x="337627" y="68379"/>
                  </a:cubicBezTo>
                  <a:cubicBezTo>
                    <a:pt x="331170" y="63805"/>
                    <a:pt x="324175" y="61384"/>
                    <a:pt x="316374" y="60846"/>
                  </a:cubicBezTo>
                  <a:cubicBezTo>
                    <a:pt x="311800" y="60577"/>
                    <a:pt x="307227" y="59770"/>
                    <a:pt x="302653" y="59232"/>
                  </a:cubicBezTo>
                  <a:cubicBezTo>
                    <a:pt x="294583" y="58694"/>
                    <a:pt x="287050" y="59501"/>
                    <a:pt x="279517" y="63267"/>
                  </a:cubicBezTo>
                  <a:cubicBezTo>
                    <a:pt x="269563" y="68379"/>
                    <a:pt x="258533" y="70800"/>
                    <a:pt x="247503" y="72683"/>
                  </a:cubicBezTo>
                  <a:cubicBezTo>
                    <a:pt x="244544" y="73221"/>
                    <a:pt x="241585" y="72952"/>
                    <a:pt x="238625" y="72683"/>
                  </a:cubicBezTo>
                  <a:cubicBezTo>
                    <a:pt x="234052" y="72414"/>
                    <a:pt x="229479" y="72145"/>
                    <a:pt x="224905" y="71876"/>
                  </a:cubicBezTo>
                  <a:cubicBezTo>
                    <a:pt x="224636" y="69724"/>
                    <a:pt x="225981" y="69724"/>
                    <a:pt x="227057" y="69724"/>
                  </a:cubicBezTo>
                  <a:cubicBezTo>
                    <a:pt x="233245" y="68648"/>
                    <a:pt x="239432" y="67572"/>
                    <a:pt x="245620" y="67034"/>
                  </a:cubicBezTo>
                  <a:cubicBezTo>
                    <a:pt x="252077" y="66496"/>
                    <a:pt x="257995" y="64074"/>
                    <a:pt x="263107" y="60577"/>
                  </a:cubicBezTo>
                  <a:cubicBezTo>
                    <a:pt x="269563" y="56542"/>
                    <a:pt x="276289" y="54389"/>
                    <a:pt x="284091" y="55465"/>
                  </a:cubicBezTo>
                  <a:cubicBezTo>
                    <a:pt x="287857" y="56004"/>
                    <a:pt x="291623" y="56273"/>
                    <a:pt x="295390" y="56542"/>
                  </a:cubicBezTo>
                  <a:cubicBezTo>
                    <a:pt x="297004" y="56811"/>
                    <a:pt x="298618" y="57080"/>
                    <a:pt x="300232" y="56811"/>
                  </a:cubicBezTo>
                  <a:cubicBezTo>
                    <a:pt x="309110" y="55197"/>
                    <a:pt x="317719" y="57080"/>
                    <a:pt x="326059" y="59501"/>
                  </a:cubicBezTo>
                  <a:cubicBezTo>
                    <a:pt x="336820" y="62460"/>
                    <a:pt x="347581" y="65419"/>
                    <a:pt x="358611" y="68110"/>
                  </a:cubicBezTo>
                  <a:cubicBezTo>
                    <a:pt x="363184" y="69186"/>
                    <a:pt x="367489" y="71069"/>
                    <a:pt x="370986" y="74297"/>
                  </a:cubicBezTo>
                  <a:cubicBezTo>
                    <a:pt x="375290" y="78064"/>
                    <a:pt x="380133" y="80485"/>
                    <a:pt x="385513" y="81830"/>
                  </a:cubicBezTo>
                  <a:cubicBezTo>
                    <a:pt x="391432" y="83444"/>
                    <a:pt x="396812" y="85596"/>
                    <a:pt x="402193" y="88556"/>
                  </a:cubicBezTo>
                  <a:cubicBezTo>
                    <a:pt x="407573" y="91515"/>
                    <a:pt x="413223" y="92860"/>
                    <a:pt x="419679" y="91784"/>
                  </a:cubicBezTo>
                  <a:cubicBezTo>
                    <a:pt x="425598" y="90977"/>
                    <a:pt x="431786" y="92053"/>
                    <a:pt x="437435" y="93667"/>
                  </a:cubicBezTo>
                  <a:cubicBezTo>
                    <a:pt x="439856" y="94205"/>
                    <a:pt x="442278" y="95281"/>
                    <a:pt x="443892" y="96895"/>
                  </a:cubicBezTo>
                  <a:cubicBezTo>
                    <a:pt x="456536" y="107656"/>
                    <a:pt x="470256" y="117072"/>
                    <a:pt x="482093" y="129178"/>
                  </a:cubicBezTo>
                  <a:cubicBezTo>
                    <a:pt x="490433" y="137518"/>
                    <a:pt x="498235" y="146396"/>
                    <a:pt x="504153" y="156350"/>
                  </a:cubicBezTo>
                  <a:cubicBezTo>
                    <a:pt x="509803" y="165766"/>
                    <a:pt x="515721" y="174913"/>
                    <a:pt x="520564" y="184598"/>
                  </a:cubicBezTo>
                  <a:cubicBezTo>
                    <a:pt x="524599" y="192668"/>
                    <a:pt x="529711" y="200201"/>
                    <a:pt x="534284" y="208003"/>
                  </a:cubicBezTo>
                  <a:cubicBezTo>
                    <a:pt x="540741" y="219033"/>
                    <a:pt x="547197" y="230332"/>
                    <a:pt x="553385" y="241362"/>
                  </a:cubicBezTo>
                  <a:cubicBezTo>
                    <a:pt x="558497" y="250778"/>
                    <a:pt x="560649" y="261270"/>
                    <a:pt x="562801" y="271762"/>
                  </a:cubicBezTo>
                  <a:cubicBezTo>
                    <a:pt x="563877" y="277142"/>
                    <a:pt x="563070" y="282792"/>
                    <a:pt x="561456" y="287903"/>
                  </a:cubicBezTo>
                  <a:cubicBezTo>
                    <a:pt x="559573" y="294629"/>
                    <a:pt x="559573" y="301355"/>
                    <a:pt x="560111" y="308349"/>
                  </a:cubicBezTo>
                  <a:cubicBezTo>
                    <a:pt x="560380" y="311309"/>
                    <a:pt x="560649" y="314268"/>
                    <a:pt x="560918" y="317227"/>
                  </a:cubicBezTo>
                  <a:cubicBezTo>
                    <a:pt x="561187" y="321262"/>
                    <a:pt x="562532" y="325298"/>
                    <a:pt x="564684" y="328795"/>
                  </a:cubicBezTo>
                  <a:cubicBezTo>
                    <a:pt x="566298" y="331216"/>
                    <a:pt x="567643" y="333369"/>
                    <a:pt x="568988" y="335790"/>
                  </a:cubicBezTo>
                  <a:cubicBezTo>
                    <a:pt x="571410" y="340094"/>
                    <a:pt x="572755" y="344937"/>
                    <a:pt x="572217" y="350048"/>
                  </a:cubicBezTo>
                  <a:cubicBezTo>
                    <a:pt x="571948" y="352200"/>
                    <a:pt x="571948" y="354353"/>
                    <a:pt x="572217" y="356505"/>
                  </a:cubicBezTo>
                  <a:cubicBezTo>
                    <a:pt x="572486" y="359464"/>
                    <a:pt x="573293" y="362423"/>
                    <a:pt x="575714" y="364576"/>
                  </a:cubicBezTo>
                  <a:cubicBezTo>
                    <a:pt x="578135" y="366728"/>
                    <a:pt x="580019" y="369418"/>
                    <a:pt x="582171" y="371839"/>
                  </a:cubicBezTo>
                  <a:cubicBezTo>
                    <a:pt x="588089" y="378296"/>
                    <a:pt x="595353" y="380986"/>
                    <a:pt x="603693" y="381524"/>
                  </a:cubicBezTo>
                  <a:cubicBezTo>
                    <a:pt x="607997" y="376951"/>
                    <a:pt x="608804" y="372377"/>
                    <a:pt x="607459" y="366728"/>
                  </a:cubicBezTo>
                  <a:cubicBezTo>
                    <a:pt x="606114" y="360809"/>
                    <a:pt x="604231" y="355160"/>
                    <a:pt x="599657" y="350855"/>
                  </a:cubicBezTo>
                  <a:cubicBezTo>
                    <a:pt x="596967" y="348165"/>
                    <a:pt x="595622" y="344937"/>
                    <a:pt x="596698" y="341170"/>
                  </a:cubicBezTo>
                  <a:cubicBezTo>
                    <a:pt x="596967" y="340363"/>
                    <a:pt x="597505" y="339825"/>
                    <a:pt x="598043" y="339287"/>
                  </a:cubicBezTo>
                  <a:cubicBezTo>
                    <a:pt x="598850" y="339287"/>
                    <a:pt x="599388" y="339556"/>
                    <a:pt x="599926" y="340094"/>
                  </a:cubicBezTo>
                  <a:cubicBezTo>
                    <a:pt x="600195" y="341977"/>
                    <a:pt x="601541" y="343592"/>
                    <a:pt x="602617" y="345206"/>
                  </a:cubicBezTo>
                  <a:cubicBezTo>
                    <a:pt x="604231" y="347358"/>
                    <a:pt x="605845" y="349510"/>
                    <a:pt x="607728" y="351662"/>
                  </a:cubicBezTo>
                  <a:cubicBezTo>
                    <a:pt x="608535" y="352469"/>
                    <a:pt x="609880" y="351931"/>
                    <a:pt x="609611" y="350855"/>
                  </a:cubicBezTo>
                  <a:cubicBezTo>
                    <a:pt x="609073" y="347896"/>
                    <a:pt x="607997" y="345475"/>
                    <a:pt x="606652" y="343054"/>
                  </a:cubicBezTo>
                  <a:cubicBezTo>
                    <a:pt x="606114" y="341977"/>
                    <a:pt x="605307" y="340901"/>
                    <a:pt x="604500" y="339825"/>
                  </a:cubicBezTo>
                  <a:cubicBezTo>
                    <a:pt x="603962" y="338211"/>
                    <a:pt x="603424" y="336328"/>
                    <a:pt x="603424" y="334714"/>
                  </a:cubicBezTo>
                  <a:cubicBezTo>
                    <a:pt x="603424" y="332023"/>
                    <a:pt x="605576" y="329064"/>
                    <a:pt x="606114" y="326374"/>
                  </a:cubicBezTo>
                  <a:cubicBezTo>
                    <a:pt x="606652" y="324760"/>
                    <a:pt x="606383" y="322608"/>
                    <a:pt x="605845" y="320724"/>
                  </a:cubicBezTo>
                  <a:cubicBezTo>
                    <a:pt x="604500" y="316958"/>
                    <a:pt x="602886" y="313192"/>
                    <a:pt x="601541" y="309156"/>
                  </a:cubicBezTo>
                  <a:cubicBezTo>
                    <a:pt x="600464" y="306197"/>
                    <a:pt x="599388" y="302969"/>
                    <a:pt x="598581" y="300010"/>
                  </a:cubicBezTo>
                  <a:cubicBezTo>
                    <a:pt x="597774" y="297050"/>
                    <a:pt x="598043" y="294091"/>
                    <a:pt x="599926" y="291401"/>
                  </a:cubicBezTo>
                  <a:cubicBezTo>
                    <a:pt x="601541" y="288979"/>
                    <a:pt x="602079" y="286289"/>
                    <a:pt x="601272" y="283599"/>
                  </a:cubicBezTo>
                  <a:cubicBezTo>
                    <a:pt x="599926" y="279564"/>
                    <a:pt x="599657" y="275259"/>
                    <a:pt x="599388" y="270955"/>
                  </a:cubicBezTo>
                  <a:cubicBezTo>
                    <a:pt x="599926" y="269072"/>
                    <a:pt x="600464" y="266650"/>
                    <a:pt x="600733" y="266112"/>
                  </a:cubicBezTo>
                  <a:cubicBezTo>
                    <a:pt x="601002" y="263422"/>
                    <a:pt x="600733" y="260732"/>
                    <a:pt x="599926" y="258042"/>
                  </a:cubicBezTo>
                  <a:cubicBezTo>
                    <a:pt x="598312" y="252930"/>
                    <a:pt x="594815" y="246742"/>
                    <a:pt x="588896" y="246204"/>
                  </a:cubicBezTo>
                  <a:cubicBezTo>
                    <a:pt x="588089" y="246204"/>
                    <a:pt x="587013" y="247011"/>
                    <a:pt x="587551" y="248088"/>
                  </a:cubicBezTo>
                  <a:cubicBezTo>
                    <a:pt x="588896" y="250509"/>
                    <a:pt x="590780" y="252392"/>
                    <a:pt x="592394" y="254813"/>
                  </a:cubicBezTo>
                  <a:cubicBezTo>
                    <a:pt x="594546" y="257773"/>
                    <a:pt x="595622" y="261270"/>
                    <a:pt x="595891" y="264767"/>
                  </a:cubicBezTo>
                  <a:cubicBezTo>
                    <a:pt x="595891" y="265574"/>
                    <a:pt x="595622" y="267188"/>
                    <a:pt x="595622" y="268803"/>
                  </a:cubicBezTo>
                  <a:cubicBezTo>
                    <a:pt x="595353" y="269072"/>
                    <a:pt x="595353" y="269610"/>
                    <a:pt x="595084" y="269879"/>
                  </a:cubicBezTo>
                  <a:cubicBezTo>
                    <a:pt x="588896" y="266650"/>
                    <a:pt x="584861" y="261808"/>
                    <a:pt x="584054" y="254813"/>
                  </a:cubicBezTo>
                  <a:cubicBezTo>
                    <a:pt x="583516" y="251047"/>
                    <a:pt x="583516" y="247281"/>
                    <a:pt x="583516" y="243245"/>
                  </a:cubicBezTo>
                  <a:cubicBezTo>
                    <a:pt x="583516" y="238941"/>
                    <a:pt x="584323" y="234636"/>
                    <a:pt x="586475" y="230601"/>
                  </a:cubicBezTo>
                  <a:cubicBezTo>
                    <a:pt x="592663" y="219840"/>
                    <a:pt x="589972" y="209617"/>
                    <a:pt x="584861" y="199394"/>
                  </a:cubicBezTo>
                  <a:cubicBezTo>
                    <a:pt x="583247" y="196166"/>
                    <a:pt x="580557" y="193745"/>
                    <a:pt x="577059" y="192668"/>
                  </a:cubicBezTo>
                  <a:cubicBezTo>
                    <a:pt x="574369" y="191592"/>
                    <a:pt x="571410" y="190516"/>
                    <a:pt x="568719" y="189440"/>
                  </a:cubicBezTo>
                  <a:cubicBezTo>
                    <a:pt x="560111" y="185674"/>
                    <a:pt x="555806" y="178948"/>
                    <a:pt x="554730" y="169801"/>
                  </a:cubicBezTo>
                  <a:cubicBezTo>
                    <a:pt x="554461" y="165766"/>
                    <a:pt x="554192" y="161730"/>
                    <a:pt x="553923" y="157426"/>
                  </a:cubicBezTo>
                  <a:cubicBezTo>
                    <a:pt x="553654" y="153122"/>
                    <a:pt x="551502" y="150969"/>
                    <a:pt x="547466" y="150162"/>
                  </a:cubicBezTo>
                  <a:cubicBezTo>
                    <a:pt x="545045" y="149624"/>
                    <a:pt x="542624" y="149355"/>
                    <a:pt x="540203" y="149355"/>
                  </a:cubicBezTo>
                  <a:cubicBezTo>
                    <a:pt x="536705" y="149355"/>
                    <a:pt x="533746" y="148010"/>
                    <a:pt x="531056" y="146127"/>
                  </a:cubicBezTo>
                  <a:cubicBezTo>
                    <a:pt x="528904" y="144782"/>
                    <a:pt x="527290" y="142899"/>
                    <a:pt x="527290" y="140208"/>
                  </a:cubicBezTo>
                  <a:cubicBezTo>
                    <a:pt x="526751" y="130793"/>
                    <a:pt x="522985" y="122184"/>
                    <a:pt x="518681" y="114113"/>
                  </a:cubicBezTo>
                  <a:cubicBezTo>
                    <a:pt x="520295" y="112230"/>
                    <a:pt x="521371" y="113575"/>
                    <a:pt x="522447" y="114113"/>
                  </a:cubicBezTo>
                  <a:cubicBezTo>
                    <a:pt x="532670" y="120032"/>
                    <a:pt x="541817" y="127564"/>
                    <a:pt x="549619" y="136442"/>
                  </a:cubicBezTo>
                  <a:cubicBezTo>
                    <a:pt x="551233" y="138325"/>
                    <a:pt x="552309" y="140477"/>
                    <a:pt x="553385" y="142899"/>
                  </a:cubicBezTo>
                  <a:cubicBezTo>
                    <a:pt x="557420" y="150969"/>
                    <a:pt x="560380" y="159578"/>
                    <a:pt x="564953" y="167380"/>
                  </a:cubicBezTo>
                  <a:cubicBezTo>
                    <a:pt x="568450" y="173299"/>
                    <a:pt x="572755" y="178679"/>
                    <a:pt x="578404" y="182445"/>
                  </a:cubicBezTo>
                  <a:cubicBezTo>
                    <a:pt x="582709" y="185405"/>
                    <a:pt x="585937" y="189440"/>
                    <a:pt x="588627" y="194013"/>
                  </a:cubicBezTo>
                  <a:cubicBezTo>
                    <a:pt x="590241" y="196435"/>
                    <a:pt x="591318" y="199394"/>
                    <a:pt x="591856" y="202353"/>
                  </a:cubicBezTo>
                  <a:cubicBezTo>
                    <a:pt x="592394" y="208810"/>
                    <a:pt x="594008" y="217688"/>
                    <a:pt x="595891" y="226566"/>
                  </a:cubicBezTo>
                  <a:close/>
                  <a:moveTo>
                    <a:pt x="318257" y="63267"/>
                  </a:moveTo>
                  <a:cubicBezTo>
                    <a:pt x="324713" y="63805"/>
                    <a:pt x="330363" y="66227"/>
                    <a:pt x="335474" y="69993"/>
                  </a:cubicBezTo>
                  <a:cubicBezTo>
                    <a:pt x="340317" y="73490"/>
                    <a:pt x="345428" y="76719"/>
                    <a:pt x="350271" y="80216"/>
                  </a:cubicBezTo>
                  <a:cubicBezTo>
                    <a:pt x="353230" y="82368"/>
                    <a:pt x="355920" y="84520"/>
                    <a:pt x="358611" y="86672"/>
                  </a:cubicBezTo>
                  <a:cubicBezTo>
                    <a:pt x="366412" y="93129"/>
                    <a:pt x="375021" y="96626"/>
                    <a:pt x="385513" y="97164"/>
                  </a:cubicBezTo>
                  <a:cubicBezTo>
                    <a:pt x="395736" y="97702"/>
                    <a:pt x="406228" y="99048"/>
                    <a:pt x="416451" y="100393"/>
                  </a:cubicBezTo>
                  <a:cubicBezTo>
                    <a:pt x="425867" y="101469"/>
                    <a:pt x="434207" y="105504"/>
                    <a:pt x="441201" y="112230"/>
                  </a:cubicBezTo>
                  <a:cubicBezTo>
                    <a:pt x="447389" y="118417"/>
                    <a:pt x="453577" y="124605"/>
                    <a:pt x="459226" y="131331"/>
                  </a:cubicBezTo>
                  <a:cubicBezTo>
                    <a:pt x="468373" y="142092"/>
                    <a:pt x="478058" y="152584"/>
                    <a:pt x="486398" y="164152"/>
                  </a:cubicBezTo>
                  <a:cubicBezTo>
                    <a:pt x="492047" y="172491"/>
                    <a:pt x="497697" y="180831"/>
                    <a:pt x="501194" y="190516"/>
                  </a:cubicBezTo>
                  <a:cubicBezTo>
                    <a:pt x="503884" y="198318"/>
                    <a:pt x="507920" y="205582"/>
                    <a:pt x="511148" y="213114"/>
                  </a:cubicBezTo>
                  <a:cubicBezTo>
                    <a:pt x="513300" y="217957"/>
                    <a:pt x="515183" y="222799"/>
                    <a:pt x="517067" y="227373"/>
                  </a:cubicBezTo>
                  <a:cubicBezTo>
                    <a:pt x="521909" y="238672"/>
                    <a:pt x="526482" y="249971"/>
                    <a:pt x="531325" y="261270"/>
                  </a:cubicBezTo>
                  <a:cubicBezTo>
                    <a:pt x="536167" y="272569"/>
                    <a:pt x="537782" y="284406"/>
                    <a:pt x="536705" y="296512"/>
                  </a:cubicBezTo>
                  <a:cubicBezTo>
                    <a:pt x="536167" y="301624"/>
                    <a:pt x="536167" y="307004"/>
                    <a:pt x="535898" y="312116"/>
                  </a:cubicBezTo>
                  <a:cubicBezTo>
                    <a:pt x="535091" y="320455"/>
                    <a:pt x="536974" y="328257"/>
                    <a:pt x="539934" y="336059"/>
                  </a:cubicBezTo>
                  <a:cubicBezTo>
                    <a:pt x="540472" y="337673"/>
                    <a:pt x="541279" y="339018"/>
                    <a:pt x="541279" y="340632"/>
                  </a:cubicBezTo>
                  <a:cubicBezTo>
                    <a:pt x="541279" y="342784"/>
                    <a:pt x="541010" y="344937"/>
                    <a:pt x="540741" y="347089"/>
                  </a:cubicBezTo>
                  <a:cubicBezTo>
                    <a:pt x="540472" y="348703"/>
                    <a:pt x="537512" y="350048"/>
                    <a:pt x="536167" y="349510"/>
                  </a:cubicBezTo>
                  <a:cubicBezTo>
                    <a:pt x="535091" y="348972"/>
                    <a:pt x="534015" y="347627"/>
                    <a:pt x="534015" y="346551"/>
                  </a:cubicBezTo>
                  <a:cubicBezTo>
                    <a:pt x="532939" y="338480"/>
                    <a:pt x="531594" y="330409"/>
                    <a:pt x="531056" y="322070"/>
                  </a:cubicBezTo>
                  <a:cubicBezTo>
                    <a:pt x="530518" y="313730"/>
                    <a:pt x="527559" y="306197"/>
                    <a:pt x="524330" y="298664"/>
                  </a:cubicBezTo>
                  <a:cubicBezTo>
                    <a:pt x="522985" y="295974"/>
                    <a:pt x="521640" y="293284"/>
                    <a:pt x="520295" y="290594"/>
                  </a:cubicBezTo>
                  <a:cubicBezTo>
                    <a:pt x="518681" y="287096"/>
                    <a:pt x="517605" y="283599"/>
                    <a:pt x="517336" y="279564"/>
                  </a:cubicBezTo>
                  <a:cubicBezTo>
                    <a:pt x="516798" y="272569"/>
                    <a:pt x="516798" y="265305"/>
                    <a:pt x="515721" y="258311"/>
                  </a:cubicBezTo>
                  <a:cubicBezTo>
                    <a:pt x="514645" y="249971"/>
                    <a:pt x="512762" y="241631"/>
                    <a:pt x="510879" y="233560"/>
                  </a:cubicBezTo>
                  <a:cubicBezTo>
                    <a:pt x="510341" y="231139"/>
                    <a:pt x="508727" y="228987"/>
                    <a:pt x="507651" y="227104"/>
                  </a:cubicBezTo>
                  <a:cubicBezTo>
                    <a:pt x="504960" y="222530"/>
                    <a:pt x="502270" y="218226"/>
                    <a:pt x="499580" y="213921"/>
                  </a:cubicBezTo>
                  <a:cubicBezTo>
                    <a:pt x="497697" y="210962"/>
                    <a:pt x="495007" y="208541"/>
                    <a:pt x="492854" y="205851"/>
                  </a:cubicBezTo>
                  <a:cubicBezTo>
                    <a:pt x="490971" y="203698"/>
                    <a:pt x="488819" y="202084"/>
                    <a:pt x="487205" y="199932"/>
                  </a:cubicBezTo>
                  <a:cubicBezTo>
                    <a:pt x="484515" y="196704"/>
                    <a:pt x="481555" y="194013"/>
                    <a:pt x="477789" y="192130"/>
                  </a:cubicBezTo>
                  <a:cubicBezTo>
                    <a:pt x="474022" y="190247"/>
                    <a:pt x="471063" y="187288"/>
                    <a:pt x="468642" y="184060"/>
                  </a:cubicBezTo>
                  <a:cubicBezTo>
                    <a:pt x="462993" y="175989"/>
                    <a:pt x="456267" y="168725"/>
                    <a:pt x="448465" y="162538"/>
                  </a:cubicBezTo>
                  <a:cubicBezTo>
                    <a:pt x="439318" y="155274"/>
                    <a:pt x="432055" y="146665"/>
                    <a:pt x="425060" y="137518"/>
                  </a:cubicBezTo>
                  <a:cubicBezTo>
                    <a:pt x="418065" y="128909"/>
                    <a:pt x="409725" y="121915"/>
                    <a:pt x="399772" y="117072"/>
                  </a:cubicBezTo>
                  <a:cubicBezTo>
                    <a:pt x="385513" y="109809"/>
                    <a:pt x="370717" y="103083"/>
                    <a:pt x="356189" y="96088"/>
                  </a:cubicBezTo>
                  <a:cubicBezTo>
                    <a:pt x="340855" y="88825"/>
                    <a:pt x="324445" y="86403"/>
                    <a:pt x="307496" y="86403"/>
                  </a:cubicBezTo>
                  <a:cubicBezTo>
                    <a:pt x="306689" y="86403"/>
                    <a:pt x="305882" y="86403"/>
                    <a:pt x="305075" y="86403"/>
                  </a:cubicBezTo>
                  <a:cubicBezTo>
                    <a:pt x="288126" y="89094"/>
                    <a:pt x="270908" y="89901"/>
                    <a:pt x="254229" y="95281"/>
                  </a:cubicBezTo>
                  <a:cubicBezTo>
                    <a:pt x="242123" y="99317"/>
                    <a:pt x="229479" y="102276"/>
                    <a:pt x="216834" y="103621"/>
                  </a:cubicBezTo>
                  <a:cubicBezTo>
                    <a:pt x="213337" y="103890"/>
                    <a:pt x="209840" y="104966"/>
                    <a:pt x="206342" y="105773"/>
                  </a:cubicBezTo>
                  <a:cubicBezTo>
                    <a:pt x="200155" y="107118"/>
                    <a:pt x="193967" y="108463"/>
                    <a:pt x="188049" y="110078"/>
                  </a:cubicBezTo>
                  <a:cubicBezTo>
                    <a:pt x="183744" y="111423"/>
                    <a:pt x="179171" y="112768"/>
                    <a:pt x="175135" y="114920"/>
                  </a:cubicBezTo>
                  <a:cubicBezTo>
                    <a:pt x="165720" y="120032"/>
                    <a:pt x="156035" y="122991"/>
                    <a:pt x="145274" y="122453"/>
                  </a:cubicBezTo>
                  <a:cubicBezTo>
                    <a:pt x="142314" y="122184"/>
                    <a:pt x="139893" y="122991"/>
                    <a:pt x="137741" y="124874"/>
                  </a:cubicBezTo>
                  <a:cubicBezTo>
                    <a:pt x="131284" y="129986"/>
                    <a:pt x="124828" y="134828"/>
                    <a:pt x="118102" y="139670"/>
                  </a:cubicBezTo>
                  <a:cubicBezTo>
                    <a:pt x="114336" y="142361"/>
                    <a:pt x="111914" y="145589"/>
                    <a:pt x="110569" y="150162"/>
                  </a:cubicBezTo>
                  <a:cubicBezTo>
                    <a:pt x="109224" y="155543"/>
                    <a:pt x="105996" y="159847"/>
                    <a:pt x="102230" y="163883"/>
                  </a:cubicBezTo>
                  <a:cubicBezTo>
                    <a:pt x="93890" y="173030"/>
                    <a:pt x="86626" y="182714"/>
                    <a:pt x="79901" y="193206"/>
                  </a:cubicBezTo>
                  <a:cubicBezTo>
                    <a:pt x="78017" y="196166"/>
                    <a:pt x="75596" y="198856"/>
                    <a:pt x="73175" y="201277"/>
                  </a:cubicBezTo>
                  <a:cubicBezTo>
                    <a:pt x="69947" y="204506"/>
                    <a:pt x="66718" y="208003"/>
                    <a:pt x="64566" y="212307"/>
                  </a:cubicBezTo>
                  <a:cubicBezTo>
                    <a:pt x="62683" y="216343"/>
                    <a:pt x="59455" y="219302"/>
                    <a:pt x="55150" y="220916"/>
                  </a:cubicBezTo>
                  <a:cubicBezTo>
                    <a:pt x="52460" y="221992"/>
                    <a:pt x="50039" y="223337"/>
                    <a:pt x="47348" y="224682"/>
                  </a:cubicBezTo>
                  <a:cubicBezTo>
                    <a:pt x="47348" y="223875"/>
                    <a:pt x="47079" y="223068"/>
                    <a:pt x="47079" y="222799"/>
                  </a:cubicBezTo>
                  <a:cubicBezTo>
                    <a:pt x="50308" y="214190"/>
                    <a:pt x="53267" y="205313"/>
                    <a:pt x="57033" y="196973"/>
                  </a:cubicBezTo>
                  <a:cubicBezTo>
                    <a:pt x="58917" y="192668"/>
                    <a:pt x="62683" y="188902"/>
                    <a:pt x="65642" y="185136"/>
                  </a:cubicBezTo>
                  <a:cubicBezTo>
                    <a:pt x="68332" y="181638"/>
                    <a:pt x="71292" y="178410"/>
                    <a:pt x="73982" y="175182"/>
                  </a:cubicBezTo>
                  <a:cubicBezTo>
                    <a:pt x="76941" y="171684"/>
                    <a:pt x="80170" y="168456"/>
                    <a:pt x="83398" y="164959"/>
                  </a:cubicBezTo>
                  <a:cubicBezTo>
                    <a:pt x="86357" y="161730"/>
                    <a:pt x="89316" y="158502"/>
                    <a:pt x="92007" y="155274"/>
                  </a:cubicBezTo>
                  <a:cubicBezTo>
                    <a:pt x="93352" y="153929"/>
                    <a:pt x="94159" y="152046"/>
                    <a:pt x="95773" y="150969"/>
                  </a:cubicBezTo>
                  <a:cubicBezTo>
                    <a:pt x="104920" y="142899"/>
                    <a:pt x="113529" y="134021"/>
                    <a:pt x="124021" y="127295"/>
                  </a:cubicBezTo>
                  <a:cubicBezTo>
                    <a:pt x="127518" y="125143"/>
                    <a:pt x="130477" y="122184"/>
                    <a:pt x="133437" y="119494"/>
                  </a:cubicBezTo>
                  <a:cubicBezTo>
                    <a:pt x="135051" y="118148"/>
                    <a:pt x="136396" y="116265"/>
                    <a:pt x="138279" y="115189"/>
                  </a:cubicBezTo>
                  <a:cubicBezTo>
                    <a:pt x="147426" y="109809"/>
                    <a:pt x="156842" y="104697"/>
                    <a:pt x="167872" y="103890"/>
                  </a:cubicBezTo>
                  <a:cubicBezTo>
                    <a:pt x="176481" y="103352"/>
                    <a:pt x="183475" y="100393"/>
                    <a:pt x="189663" y="93936"/>
                  </a:cubicBezTo>
                  <a:cubicBezTo>
                    <a:pt x="193698" y="89632"/>
                    <a:pt x="198272" y="85865"/>
                    <a:pt x="202576" y="81830"/>
                  </a:cubicBezTo>
                  <a:cubicBezTo>
                    <a:pt x="207687" y="76988"/>
                    <a:pt x="213606" y="75104"/>
                    <a:pt x="220601" y="75373"/>
                  </a:cubicBezTo>
                  <a:cubicBezTo>
                    <a:pt x="226250" y="75642"/>
                    <a:pt x="232169" y="76180"/>
                    <a:pt x="237818" y="76450"/>
                  </a:cubicBezTo>
                  <a:cubicBezTo>
                    <a:pt x="240778" y="76719"/>
                    <a:pt x="243737" y="76719"/>
                    <a:pt x="246696" y="76180"/>
                  </a:cubicBezTo>
                  <a:cubicBezTo>
                    <a:pt x="258264" y="74028"/>
                    <a:pt x="269832" y="71607"/>
                    <a:pt x="280324" y="65958"/>
                  </a:cubicBezTo>
                  <a:cubicBezTo>
                    <a:pt x="287588" y="62191"/>
                    <a:pt x="295121" y="62191"/>
                    <a:pt x="302653" y="62460"/>
                  </a:cubicBezTo>
                  <a:cubicBezTo>
                    <a:pt x="307765" y="61653"/>
                    <a:pt x="312876" y="62998"/>
                    <a:pt x="318257" y="63267"/>
                  </a:cubicBezTo>
                  <a:close/>
                  <a:moveTo>
                    <a:pt x="475099" y="351393"/>
                  </a:moveTo>
                  <a:cubicBezTo>
                    <a:pt x="471601" y="352200"/>
                    <a:pt x="468642" y="351124"/>
                    <a:pt x="465952" y="349241"/>
                  </a:cubicBezTo>
                  <a:cubicBezTo>
                    <a:pt x="459764" y="345206"/>
                    <a:pt x="453577" y="341170"/>
                    <a:pt x="447389" y="337135"/>
                  </a:cubicBezTo>
                  <a:cubicBezTo>
                    <a:pt x="444161" y="334983"/>
                    <a:pt x="442278" y="332293"/>
                    <a:pt x="441470" y="328795"/>
                  </a:cubicBezTo>
                  <a:cubicBezTo>
                    <a:pt x="440663" y="326105"/>
                    <a:pt x="440125" y="323415"/>
                    <a:pt x="439587" y="320724"/>
                  </a:cubicBezTo>
                  <a:cubicBezTo>
                    <a:pt x="437704" y="307811"/>
                    <a:pt x="429095" y="300278"/>
                    <a:pt x="418065" y="294629"/>
                  </a:cubicBezTo>
                  <a:cubicBezTo>
                    <a:pt x="411609" y="291401"/>
                    <a:pt x="405152" y="288710"/>
                    <a:pt x="398426" y="286558"/>
                  </a:cubicBezTo>
                  <a:cubicBezTo>
                    <a:pt x="391163" y="284406"/>
                    <a:pt x="383630" y="283330"/>
                    <a:pt x="376097" y="281716"/>
                  </a:cubicBezTo>
                  <a:cubicBezTo>
                    <a:pt x="372331" y="280909"/>
                    <a:pt x="368565" y="280371"/>
                    <a:pt x="365067" y="279295"/>
                  </a:cubicBezTo>
                  <a:cubicBezTo>
                    <a:pt x="357804" y="276873"/>
                    <a:pt x="350271" y="275797"/>
                    <a:pt x="342469" y="274990"/>
                  </a:cubicBezTo>
                  <a:cubicBezTo>
                    <a:pt x="338165" y="274452"/>
                    <a:pt x="333860" y="275528"/>
                    <a:pt x="329556" y="276066"/>
                  </a:cubicBezTo>
                  <a:cubicBezTo>
                    <a:pt x="328211" y="276066"/>
                    <a:pt x="326866" y="276066"/>
                    <a:pt x="324983" y="276335"/>
                  </a:cubicBezTo>
                  <a:cubicBezTo>
                    <a:pt x="330363" y="272300"/>
                    <a:pt x="335744" y="270417"/>
                    <a:pt x="341124" y="270417"/>
                  </a:cubicBezTo>
                  <a:cubicBezTo>
                    <a:pt x="358880" y="269879"/>
                    <a:pt x="375828" y="272838"/>
                    <a:pt x="392777" y="277949"/>
                  </a:cubicBezTo>
                  <a:cubicBezTo>
                    <a:pt x="395736" y="278756"/>
                    <a:pt x="398426" y="280102"/>
                    <a:pt x="401117" y="281447"/>
                  </a:cubicBezTo>
                  <a:cubicBezTo>
                    <a:pt x="409187" y="285482"/>
                    <a:pt x="417796" y="288710"/>
                    <a:pt x="424791" y="294360"/>
                  </a:cubicBezTo>
                  <a:cubicBezTo>
                    <a:pt x="435014" y="302969"/>
                    <a:pt x="444430" y="312385"/>
                    <a:pt x="451155" y="324222"/>
                  </a:cubicBezTo>
                  <a:cubicBezTo>
                    <a:pt x="453308" y="328257"/>
                    <a:pt x="456267" y="332023"/>
                    <a:pt x="459226" y="335521"/>
                  </a:cubicBezTo>
                  <a:cubicBezTo>
                    <a:pt x="464876" y="341708"/>
                    <a:pt x="468373" y="342515"/>
                    <a:pt x="477251" y="341170"/>
                  </a:cubicBezTo>
                  <a:cubicBezTo>
                    <a:pt x="478865" y="342784"/>
                    <a:pt x="480748" y="344668"/>
                    <a:pt x="482900" y="346551"/>
                  </a:cubicBezTo>
                  <a:cubicBezTo>
                    <a:pt x="485860" y="349241"/>
                    <a:pt x="487743" y="348972"/>
                    <a:pt x="490164" y="345475"/>
                  </a:cubicBezTo>
                  <a:cubicBezTo>
                    <a:pt x="495007" y="338211"/>
                    <a:pt x="496621" y="329871"/>
                    <a:pt x="496621" y="321262"/>
                  </a:cubicBezTo>
                  <a:cubicBezTo>
                    <a:pt x="496621" y="318034"/>
                    <a:pt x="496352" y="314806"/>
                    <a:pt x="496083" y="311578"/>
                  </a:cubicBezTo>
                  <a:cubicBezTo>
                    <a:pt x="495276" y="304852"/>
                    <a:pt x="493661" y="298126"/>
                    <a:pt x="489895" y="292208"/>
                  </a:cubicBezTo>
                  <a:cubicBezTo>
                    <a:pt x="486667" y="287096"/>
                    <a:pt x="483976" y="281716"/>
                    <a:pt x="480748" y="276604"/>
                  </a:cubicBezTo>
                  <a:cubicBezTo>
                    <a:pt x="478327" y="272569"/>
                    <a:pt x="475099" y="269072"/>
                    <a:pt x="470794" y="267188"/>
                  </a:cubicBezTo>
                  <a:cubicBezTo>
                    <a:pt x="465414" y="264767"/>
                    <a:pt x="462993" y="260732"/>
                    <a:pt x="462454" y="255082"/>
                  </a:cubicBezTo>
                  <a:cubicBezTo>
                    <a:pt x="462454" y="254813"/>
                    <a:pt x="462454" y="254544"/>
                    <a:pt x="462454" y="254275"/>
                  </a:cubicBezTo>
                  <a:cubicBezTo>
                    <a:pt x="458419" y="241900"/>
                    <a:pt x="458957" y="228987"/>
                    <a:pt x="457343" y="216343"/>
                  </a:cubicBezTo>
                  <a:cubicBezTo>
                    <a:pt x="456536" y="210962"/>
                    <a:pt x="455729" y="205582"/>
                    <a:pt x="454115" y="200470"/>
                  </a:cubicBezTo>
                  <a:cubicBezTo>
                    <a:pt x="452770" y="196704"/>
                    <a:pt x="452770" y="193745"/>
                    <a:pt x="454922" y="189978"/>
                  </a:cubicBezTo>
                  <a:cubicBezTo>
                    <a:pt x="455729" y="190516"/>
                    <a:pt x="456536" y="190785"/>
                    <a:pt x="456805" y="191323"/>
                  </a:cubicBezTo>
                  <a:cubicBezTo>
                    <a:pt x="463531" y="201008"/>
                    <a:pt x="471063" y="209886"/>
                    <a:pt x="479134" y="218495"/>
                  </a:cubicBezTo>
                  <a:cubicBezTo>
                    <a:pt x="487474" y="227642"/>
                    <a:pt x="493392" y="238403"/>
                    <a:pt x="498504" y="249702"/>
                  </a:cubicBezTo>
                  <a:cubicBezTo>
                    <a:pt x="500925" y="255351"/>
                    <a:pt x="502270" y="261001"/>
                    <a:pt x="502270" y="267188"/>
                  </a:cubicBezTo>
                  <a:cubicBezTo>
                    <a:pt x="502270" y="272838"/>
                    <a:pt x="503346" y="278487"/>
                    <a:pt x="503884" y="284406"/>
                  </a:cubicBezTo>
                  <a:cubicBezTo>
                    <a:pt x="504153" y="286827"/>
                    <a:pt x="504422" y="289248"/>
                    <a:pt x="504153" y="291670"/>
                  </a:cubicBezTo>
                  <a:cubicBezTo>
                    <a:pt x="503077" y="301624"/>
                    <a:pt x="504153" y="311309"/>
                    <a:pt x="504691" y="320993"/>
                  </a:cubicBezTo>
                  <a:cubicBezTo>
                    <a:pt x="505229" y="328526"/>
                    <a:pt x="503346" y="336059"/>
                    <a:pt x="502539" y="343861"/>
                  </a:cubicBezTo>
                  <a:cubicBezTo>
                    <a:pt x="502270" y="345206"/>
                    <a:pt x="501732" y="346551"/>
                    <a:pt x="501194" y="347627"/>
                  </a:cubicBezTo>
                  <a:cubicBezTo>
                    <a:pt x="498773" y="352738"/>
                    <a:pt x="495276" y="354891"/>
                    <a:pt x="489895" y="352738"/>
                  </a:cubicBezTo>
                  <a:cubicBezTo>
                    <a:pt x="484515" y="350317"/>
                    <a:pt x="479941" y="350317"/>
                    <a:pt x="475099" y="351393"/>
                  </a:cubicBezTo>
                  <a:close/>
                  <a:moveTo>
                    <a:pt x="272792" y="272838"/>
                  </a:moveTo>
                  <a:cubicBezTo>
                    <a:pt x="271177" y="274183"/>
                    <a:pt x="270101" y="276335"/>
                    <a:pt x="268756" y="277949"/>
                  </a:cubicBezTo>
                  <a:cubicBezTo>
                    <a:pt x="264721" y="281716"/>
                    <a:pt x="259878" y="285213"/>
                    <a:pt x="256381" y="289786"/>
                  </a:cubicBezTo>
                  <a:cubicBezTo>
                    <a:pt x="255574" y="290863"/>
                    <a:pt x="253960" y="291132"/>
                    <a:pt x="252884" y="291670"/>
                  </a:cubicBezTo>
                  <a:cubicBezTo>
                    <a:pt x="251539" y="292477"/>
                    <a:pt x="249924" y="293015"/>
                    <a:pt x="248848" y="294091"/>
                  </a:cubicBezTo>
                  <a:cubicBezTo>
                    <a:pt x="242392" y="299471"/>
                    <a:pt x="242392" y="299471"/>
                    <a:pt x="234052" y="301624"/>
                  </a:cubicBezTo>
                  <a:cubicBezTo>
                    <a:pt x="232976" y="300278"/>
                    <a:pt x="234321" y="299740"/>
                    <a:pt x="235128" y="299202"/>
                  </a:cubicBezTo>
                  <a:cubicBezTo>
                    <a:pt x="236742" y="298395"/>
                    <a:pt x="238625" y="297588"/>
                    <a:pt x="240240" y="296781"/>
                  </a:cubicBezTo>
                  <a:cubicBezTo>
                    <a:pt x="241854" y="295974"/>
                    <a:pt x="244006" y="295436"/>
                    <a:pt x="245351" y="294091"/>
                  </a:cubicBezTo>
                  <a:cubicBezTo>
                    <a:pt x="252077" y="288172"/>
                    <a:pt x="259340" y="282792"/>
                    <a:pt x="264990" y="275528"/>
                  </a:cubicBezTo>
                  <a:cubicBezTo>
                    <a:pt x="266873" y="273107"/>
                    <a:pt x="268487" y="270686"/>
                    <a:pt x="270370" y="268534"/>
                  </a:cubicBezTo>
                  <a:cubicBezTo>
                    <a:pt x="274944" y="263422"/>
                    <a:pt x="278441" y="263153"/>
                    <a:pt x="283822" y="266919"/>
                  </a:cubicBezTo>
                  <a:cubicBezTo>
                    <a:pt x="285436" y="267995"/>
                    <a:pt x="286781" y="269341"/>
                    <a:pt x="288126" y="270417"/>
                  </a:cubicBezTo>
                  <a:cubicBezTo>
                    <a:pt x="295121" y="275797"/>
                    <a:pt x="304537" y="274183"/>
                    <a:pt x="309379" y="266919"/>
                  </a:cubicBezTo>
                  <a:cubicBezTo>
                    <a:pt x="310724" y="264767"/>
                    <a:pt x="311800" y="262615"/>
                    <a:pt x="313145" y="260732"/>
                  </a:cubicBezTo>
                  <a:cubicBezTo>
                    <a:pt x="314491" y="258849"/>
                    <a:pt x="316105" y="256965"/>
                    <a:pt x="317719" y="255082"/>
                  </a:cubicBezTo>
                  <a:cubicBezTo>
                    <a:pt x="319602" y="252930"/>
                    <a:pt x="322023" y="251854"/>
                    <a:pt x="324983" y="252123"/>
                  </a:cubicBezTo>
                  <a:cubicBezTo>
                    <a:pt x="330363" y="252392"/>
                    <a:pt x="335744" y="253199"/>
                    <a:pt x="341393" y="256158"/>
                  </a:cubicBezTo>
                  <a:cubicBezTo>
                    <a:pt x="339241" y="259118"/>
                    <a:pt x="336551" y="259118"/>
                    <a:pt x="334398" y="259387"/>
                  </a:cubicBezTo>
                  <a:cubicBezTo>
                    <a:pt x="328480" y="260194"/>
                    <a:pt x="323906" y="263422"/>
                    <a:pt x="318526" y="265574"/>
                  </a:cubicBezTo>
                  <a:cubicBezTo>
                    <a:pt x="317450" y="265843"/>
                    <a:pt x="316643" y="266650"/>
                    <a:pt x="315836" y="267457"/>
                  </a:cubicBezTo>
                  <a:cubicBezTo>
                    <a:pt x="306151" y="278487"/>
                    <a:pt x="294852" y="276335"/>
                    <a:pt x="285436" y="272569"/>
                  </a:cubicBezTo>
                  <a:cubicBezTo>
                    <a:pt x="284360" y="272300"/>
                    <a:pt x="283553" y="271493"/>
                    <a:pt x="282477" y="270955"/>
                  </a:cubicBezTo>
                  <a:cubicBezTo>
                    <a:pt x="278979" y="269341"/>
                    <a:pt x="275751" y="270148"/>
                    <a:pt x="272792" y="272838"/>
                  </a:cubicBezTo>
                  <a:close/>
                  <a:moveTo>
                    <a:pt x="281131" y="276604"/>
                  </a:moveTo>
                  <a:cubicBezTo>
                    <a:pt x="286243" y="279295"/>
                    <a:pt x="291623" y="280909"/>
                    <a:pt x="297273" y="281985"/>
                  </a:cubicBezTo>
                  <a:cubicBezTo>
                    <a:pt x="297811" y="281985"/>
                    <a:pt x="298080" y="282792"/>
                    <a:pt x="298618" y="283330"/>
                  </a:cubicBezTo>
                  <a:cubicBezTo>
                    <a:pt x="297542" y="283868"/>
                    <a:pt x="296735" y="284406"/>
                    <a:pt x="295928" y="284675"/>
                  </a:cubicBezTo>
                  <a:cubicBezTo>
                    <a:pt x="294045" y="285213"/>
                    <a:pt x="292161" y="285482"/>
                    <a:pt x="290278" y="285751"/>
                  </a:cubicBezTo>
                  <a:cubicBezTo>
                    <a:pt x="281400" y="286558"/>
                    <a:pt x="272523" y="287365"/>
                    <a:pt x="264452" y="291401"/>
                  </a:cubicBezTo>
                  <a:cubicBezTo>
                    <a:pt x="263376" y="289248"/>
                    <a:pt x="264452" y="288441"/>
                    <a:pt x="265528" y="287634"/>
                  </a:cubicBezTo>
                  <a:cubicBezTo>
                    <a:pt x="269563" y="285213"/>
                    <a:pt x="272792" y="281985"/>
                    <a:pt x="275482" y="278218"/>
                  </a:cubicBezTo>
                  <a:cubicBezTo>
                    <a:pt x="277096" y="275797"/>
                    <a:pt x="278710" y="275259"/>
                    <a:pt x="281131" y="276604"/>
                  </a:cubicBezTo>
                  <a:close/>
                  <a:moveTo>
                    <a:pt x="211992" y="315075"/>
                  </a:moveTo>
                  <a:cubicBezTo>
                    <a:pt x="217910" y="310232"/>
                    <a:pt x="224905" y="308618"/>
                    <a:pt x="232438" y="308080"/>
                  </a:cubicBezTo>
                  <a:cubicBezTo>
                    <a:pt x="235128" y="307811"/>
                    <a:pt x="237549" y="306735"/>
                    <a:pt x="240240" y="305928"/>
                  </a:cubicBezTo>
                  <a:cubicBezTo>
                    <a:pt x="242123" y="305390"/>
                    <a:pt x="244275" y="304045"/>
                    <a:pt x="248310" y="305121"/>
                  </a:cubicBezTo>
                  <a:cubicBezTo>
                    <a:pt x="240509" y="312116"/>
                    <a:pt x="234052" y="318303"/>
                    <a:pt x="227864" y="323953"/>
                  </a:cubicBezTo>
                  <a:cubicBezTo>
                    <a:pt x="220332" y="322608"/>
                    <a:pt x="213875" y="321532"/>
                    <a:pt x="206880" y="320455"/>
                  </a:cubicBezTo>
                  <a:cubicBezTo>
                    <a:pt x="206073" y="313730"/>
                    <a:pt x="202038" y="307811"/>
                    <a:pt x="203921" y="301355"/>
                  </a:cubicBezTo>
                  <a:cubicBezTo>
                    <a:pt x="212799" y="298395"/>
                    <a:pt x="214144" y="298395"/>
                    <a:pt x="221139" y="302700"/>
                  </a:cubicBezTo>
                  <a:cubicBezTo>
                    <a:pt x="221408" y="304583"/>
                    <a:pt x="219794" y="304852"/>
                    <a:pt x="218718" y="305390"/>
                  </a:cubicBezTo>
                  <a:cubicBezTo>
                    <a:pt x="216834" y="306197"/>
                    <a:pt x="214682" y="306735"/>
                    <a:pt x="212530" y="307542"/>
                  </a:cubicBezTo>
                  <a:cubicBezTo>
                    <a:pt x="210378" y="308349"/>
                    <a:pt x="208764" y="309963"/>
                    <a:pt x="208764" y="312385"/>
                  </a:cubicBezTo>
                  <a:cubicBezTo>
                    <a:pt x="208764" y="313461"/>
                    <a:pt x="209302" y="314537"/>
                    <a:pt x="209840" y="315075"/>
                  </a:cubicBezTo>
                  <a:cubicBezTo>
                    <a:pt x="210109" y="315344"/>
                    <a:pt x="211454" y="315344"/>
                    <a:pt x="211992" y="315075"/>
                  </a:cubicBezTo>
                  <a:close/>
                  <a:moveTo>
                    <a:pt x="188587" y="302969"/>
                  </a:moveTo>
                  <a:cubicBezTo>
                    <a:pt x="178902" y="313461"/>
                    <a:pt x="176212" y="326374"/>
                    <a:pt x="175673" y="340094"/>
                  </a:cubicBezTo>
                  <a:cubicBezTo>
                    <a:pt x="175404" y="346551"/>
                    <a:pt x="176212" y="353276"/>
                    <a:pt x="176750" y="359733"/>
                  </a:cubicBezTo>
                  <a:cubicBezTo>
                    <a:pt x="177019" y="363768"/>
                    <a:pt x="178364" y="366997"/>
                    <a:pt x="182130" y="369149"/>
                  </a:cubicBezTo>
                  <a:cubicBezTo>
                    <a:pt x="186704" y="371570"/>
                    <a:pt x="190470" y="375068"/>
                    <a:pt x="193160" y="379910"/>
                  </a:cubicBezTo>
                  <a:cubicBezTo>
                    <a:pt x="196119" y="385021"/>
                    <a:pt x="200962" y="389057"/>
                    <a:pt x="202576" y="394975"/>
                  </a:cubicBezTo>
                  <a:cubicBezTo>
                    <a:pt x="202845" y="396051"/>
                    <a:pt x="204190" y="397397"/>
                    <a:pt x="204997" y="398204"/>
                  </a:cubicBezTo>
                  <a:cubicBezTo>
                    <a:pt x="209302" y="401701"/>
                    <a:pt x="211992" y="406543"/>
                    <a:pt x="215220" y="410848"/>
                  </a:cubicBezTo>
                  <a:cubicBezTo>
                    <a:pt x="221946" y="419188"/>
                    <a:pt x="227595" y="428065"/>
                    <a:pt x="232707" y="437481"/>
                  </a:cubicBezTo>
                  <a:cubicBezTo>
                    <a:pt x="235666" y="442593"/>
                    <a:pt x="239970" y="447166"/>
                    <a:pt x="244544" y="450933"/>
                  </a:cubicBezTo>
                  <a:cubicBezTo>
                    <a:pt x="261493" y="464922"/>
                    <a:pt x="281400" y="472186"/>
                    <a:pt x="303191" y="472724"/>
                  </a:cubicBezTo>
                  <a:cubicBezTo>
                    <a:pt x="305882" y="472724"/>
                    <a:pt x="308572" y="472724"/>
                    <a:pt x="311262" y="472186"/>
                  </a:cubicBezTo>
                  <a:cubicBezTo>
                    <a:pt x="322830" y="470302"/>
                    <a:pt x="334667" y="471379"/>
                    <a:pt x="346505" y="470841"/>
                  </a:cubicBezTo>
                  <a:cubicBezTo>
                    <a:pt x="348926" y="470841"/>
                    <a:pt x="351347" y="471379"/>
                    <a:pt x="354037" y="471648"/>
                  </a:cubicBezTo>
                  <a:cubicBezTo>
                    <a:pt x="352961" y="473800"/>
                    <a:pt x="351347" y="473531"/>
                    <a:pt x="349733" y="473531"/>
                  </a:cubicBezTo>
                  <a:cubicBezTo>
                    <a:pt x="334398" y="475145"/>
                    <a:pt x="318795" y="477297"/>
                    <a:pt x="303191" y="478373"/>
                  </a:cubicBezTo>
                  <a:cubicBezTo>
                    <a:pt x="290547" y="479449"/>
                    <a:pt x="278172" y="476221"/>
                    <a:pt x="266604" y="471379"/>
                  </a:cubicBezTo>
                  <a:cubicBezTo>
                    <a:pt x="253422" y="465729"/>
                    <a:pt x="240509" y="460348"/>
                    <a:pt x="228671" y="452278"/>
                  </a:cubicBezTo>
                  <a:cubicBezTo>
                    <a:pt x="224367" y="449319"/>
                    <a:pt x="219794" y="447166"/>
                    <a:pt x="215220" y="444476"/>
                  </a:cubicBezTo>
                  <a:cubicBezTo>
                    <a:pt x="209571" y="441248"/>
                    <a:pt x="205535" y="436943"/>
                    <a:pt x="203114" y="430756"/>
                  </a:cubicBezTo>
                  <a:cubicBezTo>
                    <a:pt x="201500" y="426720"/>
                    <a:pt x="199348" y="422954"/>
                    <a:pt x="196926" y="419188"/>
                  </a:cubicBezTo>
                  <a:cubicBezTo>
                    <a:pt x="192084" y="411386"/>
                    <a:pt x="187242" y="403584"/>
                    <a:pt x="184013" y="394706"/>
                  </a:cubicBezTo>
                  <a:cubicBezTo>
                    <a:pt x="182937" y="391478"/>
                    <a:pt x="180516" y="388519"/>
                    <a:pt x="178364" y="385829"/>
                  </a:cubicBezTo>
                  <a:cubicBezTo>
                    <a:pt x="172714" y="379372"/>
                    <a:pt x="167872" y="372377"/>
                    <a:pt x="163836" y="365114"/>
                  </a:cubicBezTo>
                  <a:cubicBezTo>
                    <a:pt x="160070" y="358388"/>
                    <a:pt x="158456" y="351662"/>
                    <a:pt x="159532" y="343861"/>
                  </a:cubicBezTo>
                  <a:cubicBezTo>
                    <a:pt x="160608" y="336866"/>
                    <a:pt x="161146" y="329871"/>
                    <a:pt x="161953" y="322608"/>
                  </a:cubicBezTo>
                  <a:cubicBezTo>
                    <a:pt x="163029" y="313192"/>
                    <a:pt x="166258" y="305121"/>
                    <a:pt x="173252" y="298664"/>
                  </a:cubicBezTo>
                  <a:cubicBezTo>
                    <a:pt x="180516" y="291939"/>
                    <a:pt x="186434" y="283868"/>
                    <a:pt x="191277" y="275259"/>
                  </a:cubicBezTo>
                  <a:cubicBezTo>
                    <a:pt x="192353" y="273376"/>
                    <a:pt x="193698" y="271762"/>
                    <a:pt x="195850" y="270955"/>
                  </a:cubicBezTo>
                  <a:cubicBezTo>
                    <a:pt x="199886" y="269610"/>
                    <a:pt x="202038" y="266650"/>
                    <a:pt x="202576" y="262346"/>
                  </a:cubicBezTo>
                  <a:cubicBezTo>
                    <a:pt x="203114" y="257234"/>
                    <a:pt x="206073" y="253737"/>
                    <a:pt x="210109" y="251316"/>
                  </a:cubicBezTo>
                  <a:cubicBezTo>
                    <a:pt x="210916" y="250778"/>
                    <a:pt x="211454" y="250240"/>
                    <a:pt x="211992" y="249971"/>
                  </a:cubicBezTo>
                  <a:cubicBezTo>
                    <a:pt x="220601" y="242976"/>
                    <a:pt x="230017" y="238134"/>
                    <a:pt x="241047" y="235712"/>
                  </a:cubicBezTo>
                  <a:cubicBezTo>
                    <a:pt x="251539" y="233291"/>
                    <a:pt x="261224" y="228718"/>
                    <a:pt x="270639" y="223875"/>
                  </a:cubicBezTo>
                  <a:cubicBezTo>
                    <a:pt x="281400" y="218226"/>
                    <a:pt x="292699" y="212576"/>
                    <a:pt x="305075" y="210962"/>
                  </a:cubicBezTo>
                  <a:cubicBezTo>
                    <a:pt x="318257" y="209079"/>
                    <a:pt x="331708" y="206927"/>
                    <a:pt x="344890" y="209348"/>
                  </a:cubicBezTo>
                  <a:cubicBezTo>
                    <a:pt x="353499" y="210962"/>
                    <a:pt x="361839" y="213383"/>
                    <a:pt x="370179" y="215805"/>
                  </a:cubicBezTo>
                  <a:cubicBezTo>
                    <a:pt x="390087" y="221723"/>
                    <a:pt x="408918" y="230870"/>
                    <a:pt x="427481" y="240017"/>
                  </a:cubicBezTo>
                  <a:cubicBezTo>
                    <a:pt x="442816" y="247550"/>
                    <a:pt x="453308" y="259656"/>
                    <a:pt x="460571" y="274990"/>
                  </a:cubicBezTo>
                  <a:cubicBezTo>
                    <a:pt x="462454" y="279025"/>
                    <a:pt x="463800" y="283061"/>
                    <a:pt x="462993" y="287634"/>
                  </a:cubicBezTo>
                  <a:cubicBezTo>
                    <a:pt x="462185" y="291670"/>
                    <a:pt x="464069" y="294091"/>
                    <a:pt x="466759" y="297050"/>
                  </a:cubicBezTo>
                  <a:cubicBezTo>
                    <a:pt x="471870" y="302162"/>
                    <a:pt x="476982" y="307811"/>
                    <a:pt x="481555" y="313461"/>
                  </a:cubicBezTo>
                  <a:cubicBezTo>
                    <a:pt x="483438" y="315613"/>
                    <a:pt x="484245" y="318841"/>
                    <a:pt x="485322" y="321532"/>
                  </a:cubicBezTo>
                  <a:cubicBezTo>
                    <a:pt x="485591" y="322608"/>
                    <a:pt x="485053" y="323953"/>
                    <a:pt x="484783" y="326374"/>
                  </a:cubicBezTo>
                  <a:cubicBezTo>
                    <a:pt x="476444" y="321262"/>
                    <a:pt x="470794" y="315344"/>
                    <a:pt x="465683" y="308887"/>
                  </a:cubicBezTo>
                  <a:cubicBezTo>
                    <a:pt x="459226" y="300278"/>
                    <a:pt x="451693" y="293015"/>
                    <a:pt x="443892" y="285482"/>
                  </a:cubicBezTo>
                  <a:cubicBezTo>
                    <a:pt x="437973" y="279833"/>
                    <a:pt x="431786" y="274452"/>
                    <a:pt x="424253" y="270955"/>
                  </a:cubicBezTo>
                  <a:cubicBezTo>
                    <a:pt x="415913" y="266650"/>
                    <a:pt x="408649" y="260732"/>
                    <a:pt x="402193" y="254006"/>
                  </a:cubicBezTo>
                  <a:cubicBezTo>
                    <a:pt x="400041" y="251854"/>
                    <a:pt x="398157" y="249433"/>
                    <a:pt x="396005" y="247281"/>
                  </a:cubicBezTo>
                  <a:cubicBezTo>
                    <a:pt x="394660" y="245935"/>
                    <a:pt x="393584" y="244052"/>
                    <a:pt x="391970" y="243245"/>
                  </a:cubicBezTo>
                  <a:cubicBezTo>
                    <a:pt x="383899" y="239210"/>
                    <a:pt x="376635" y="233560"/>
                    <a:pt x="367758" y="231408"/>
                  </a:cubicBezTo>
                  <a:cubicBezTo>
                    <a:pt x="361301" y="229794"/>
                    <a:pt x="355113" y="227911"/>
                    <a:pt x="348926" y="226297"/>
                  </a:cubicBezTo>
                  <a:cubicBezTo>
                    <a:pt x="347312" y="225759"/>
                    <a:pt x="345697" y="225220"/>
                    <a:pt x="344083" y="224951"/>
                  </a:cubicBezTo>
                  <a:cubicBezTo>
                    <a:pt x="334398" y="224413"/>
                    <a:pt x="324983" y="225220"/>
                    <a:pt x="315567" y="226835"/>
                  </a:cubicBezTo>
                  <a:cubicBezTo>
                    <a:pt x="309110" y="230332"/>
                    <a:pt x="302653" y="233829"/>
                    <a:pt x="295390" y="234905"/>
                  </a:cubicBezTo>
                  <a:cubicBezTo>
                    <a:pt x="294583" y="234905"/>
                    <a:pt x="293776" y="235712"/>
                    <a:pt x="293238" y="236250"/>
                  </a:cubicBezTo>
                  <a:cubicBezTo>
                    <a:pt x="288395" y="240824"/>
                    <a:pt x="281938" y="241631"/>
                    <a:pt x="276020" y="243245"/>
                  </a:cubicBezTo>
                  <a:cubicBezTo>
                    <a:pt x="274137" y="243783"/>
                    <a:pt x="272254" y="243514"/>
                    <a:pt x="270370" y="243514"/>
                  </a:cubicBezTo>
                  <a:cubicBezTo>
                    <a:pt x="267142" y="243245"/>
                    <a:pt x="263914" y="242707"/>
                    <a:pt x="260685" y="241900"/>
                  </a:cubicBezTo>
                  <a:cubicBezTo>
                    <a:pt x="252077" y="239748"/>
                    <a:pt x="243737" y="242169"/>
                    <a:pt x="235935" y="245128"/>
                  </a:cubicBezTo>
                  <a:cubicBezTo>
                    <a:pt x="230017" y="247550"/>
                    <a:pt x="224905" y="252123"/>
                    <a:pt x="221408" y="257773"/>
                  </a:cubicBezTo>
                  <a:cubicBezTo>
                    <a:pt x="220601" y="259118"/>
                    <a:pt x="219525" y="260463"/>
                    <a:pt x="218987" y="262077"/>
                  </a:cubicBezTo>
                  <a:cubicBezTo>
                    <a:pt x="217103" y="266112"/>
                    <a:pt x="214144" y="269341"/>
                    <a:pt x="210647" y="271762"/>
                  </a:cubicBezTo>
                  <a:cubicBezTo>
                    <a:pt x="205266" y="275528"/>
                    <a:pt x="200962" y="280640"/>
                    <a:pt x="197465" y="286289"/>
                  </a:cubicBezTo>
                  <a:cubicBezTo>
                    <a:pt x="196119" y="288441"/>
                    <a:pt x="194774" y="291132"/>
                    <a:pt x="193967" y="293553"/>
                  </a:cubicBezTo>
                  <a:cubicBezTo>
                    <a:pt x="192891" y="297050"/>
                    <a:pt x="191277" y="300278"/>
                    <a:pt x="188587" y="302969"/>
                  </a:cubicBezTo>
                  <a:close/>
                  <a:moveTo>
                    <a:pt x="236473" y="369687"/>
                  </a:moveTo>
                  <a:cubicBezTo>
                    <a:pt x="250463" y="389864"/>
                    <a:pt x="265797" y="408965"/>
                    <a:pt x="283822" y="425913"/>
                  </a:cubicBezTo>
                  <a:cubicBezTo>
                    <a:pt x="300501" y="441517"/>
                    <a:pt x="319333" y="452816"/>
                    <a:pt x="341393" y="458734"/>
                  </a:cubicBezTo>
                  <a:cubicBezTo>
                    <a:pt x="347850" y="460618"/>
                    <a:pt x="354575" y="461425"/>
                    <a:pt x="361032" y="462501"/>
                  </a:cubicBezTo>
                  <a:cubicBezTo>
                    <a:pt x="360763" y="462501"/>
                    <a:pt x="360494" y="463039"/>
                    <a:pt x="359956" y="463039"/>
                  </a:cubicBezTo>
                  <a:cubicBezTo>
                    <a:pt x="342469" y="465729"/>
                    <a:pt x="325252" y="465460"/>
                    <a:pt x="307765" y="462232"/>
                  </a:cubicBezTo>
                  <a:cubicBezTo>
                    <a:pt x="300770" y="460887"/>
                    <a:pt x="294314" y="457658"/>
                    <a:pt x="288126" y="454161"/>
                  </a:cubicBezTo>
                  <a:cubicBezTo>
                    <a:pt x="278710" y="448242"/>
                    <a:pt x="269294" y="442055"/>
                    <a:pt x="260955" y="434791"/>
                  </a:cubicBezTo>
                  <a:cubicBezTo>
                    <a:pt x="256112" y="430487"/>
                    <a:pt x="251001" y="426451"/>
                    <a:pt x="245889" y="422416"/>
                  </a:cubicBezTo>
                  <a:cubicBezTo>
                    <a:pt x="237549" y="415690"/>
                    <a:pt x="233514" y="406543"/>
                    <a:pt x="230824" y="396859"/>
                  </a:cubicBezTo>
                  <a:cubicBezTo>
                    <a:pt x="230017" y="394437"/>
                    <a:pt x="230286" y="391478"/>
                    <a:pt x="230286" y="388788"/>
                  </a:cubicBezTo>
                  <a:cubicBezTo>
                    <a:pt x="230017" y="383676"/>
                    <a:pt x="230017" y="378565"/>
                    <a:pt x="229748" y="373184"/>
                  </a:cubicBezTo>
                  <a:cubicBezTo>
                    <a:pt x="229209" y="361885"/>
                    <a:pt x="223291" y="353546"/>
                    <a:pt x="215220" y="346820"/>
                  </a:cubicBezTo>
                  <a:cubicBezTo>
                    <a:pt x="210916" y="343323"/>
                    <a:pt x="206342" y="340363"/>
                    <a:pt x="202038" y="337404"/>
                  </a:cubicBezTo>
                  <a:cubicBezTo>
                    <a:pt x="199617" y="335790"/>
                    <a:pt x="199617" y="335790"/>
                    <a:pt x="197195" y="331754"/>
                  </a:cubicBezTo>
                  <a:cubicBezTo>
                    <a:pt x="198272" y="331485"/>
                    <a:pt x="199348" y="330947"/>
                    <a:pt x="200155" y="331216"/>
                  </a:cubicBezTo>
                  <a:cubicBezTo>
                    <a:pt x="206073" y="332831"/>
                    <a:pt x="210647" y="336866"/>
                    <a:pt x="214682" y="341170"/>
                  </a:cubicBezTo>
                  <a:cubicBezTo>
                    <a:pt x="223022" y="350048"/>
                    <a:pt x="229748" y="360002"/>
                    <a:pt x="236473" y="369687"/>
                  </a:cubicBezTo>
                  <a:close/>
                  <a:moveTo>
                    <a:pt x="231093" y="350855"/>
                  </a:moveTo>
                  <a:cubicBezTo>
                    <a:pt x="232438" y="351931"/>
                    <a:pt x="234321" y="353007"/>
                    <a:pt x="235128" y="354622"/>
                  </a:cubicBezTo>
                  <a:cubicBezTo>
                    <a:pt x="236473" y="357312"/>
                    <a:pt x="237280" y="360540"/>
                    <a:pt x="238356" y="363499"/>
                  </a:cubicBezTo>
                  <a:cubicBezTo>
                    <a:pt x="234321" y="360271"/>
                    <a:pt x="231631" y="355967"/>
                    <a:pt x="229209" y="351662"/>
                  </a:cubicBezTo>
                  <a:cubicBezTo>
                    <a:pt x="230017" y="351124"/>
                    <a:pt x="230824" y="350586"/>
                    <a:pt x="231093" y="350855"/>
                  </a:cubicBezTo>
                  <a:close/>
                  <a:moveTo>
                    <a:pt x="245620" y="373184"/>
                  </a:moveTo>
                  <a:cubicBezTo>
                    <a:pt x="247772" y="374798"/>
                    <a:pt x="249117" y="375606"/>
                    <a:pt x="250194" y="376413"/>
                  </a:cubicBezTo>
                  <a:cubicBezTo>
                    <a:pt x="252884" y="378834"/>
                    <a:pt x="255305" y="381255"/>
                    <a:pt x="257995" y="383407"/>
                  </a:cubicBezTo>
                  <a:cubicBezTo>
                    <a:pt x="261762" y="386367"/>
                    <a:pt x="264452" y="390133"/>
                    <a:pt x="265528" y="394706"/>
                  </a:cubicBezTo>
                  <a:cubicBezTo>
                    <a:pt x="266604" y="399011"/>
                    <a:pt x="268487" y="402777"/>
                    <a:pt x="271177" y="406274"/>
                  </a:cubicBezTo>
                  <a:cubicBezTo>
                    <a:pt x="268487" y="405467"/>
                    <a:pt x="267142" y="403046"/>
                    <a:pt x="265528" y="401163"/>
                  </a:cubicBezTo>
                  <a:cubicBezTo>
                    <a:pt x="263645" y="399011"/>
                    <a:pt x="261762" y="396590"/>
                    <a:pt x="259878" y="394168"/>
                  </a:cubicBezTo>
                  <a:cubicBezTo>
                    <a:pt x="258264" y="392016"/>
                    <a:pt x="256381" y="390133"/>
                    <a:pt x="254498" y="387981"/>
                  </a:cubicBezTo>
                  <a:cubicBezTo>
                    <a:pt x="252615" y="385559"/>
                    <a:pt x="250732" y="383407"/>
                    <a:pt x="249117" y="380986"/>
                  </a:cubicBezTo>
                  <a:cubicBezTo>
                    <a:pt x="247772" y="378834"/>
                    <a:pt x="245889" y="376951"/>
                    <a:pt x="245620" y="373184"/>
                  </a:cubicBezTo>
                  <a:close/>
                  <a:moveTo>
                    <a:pt x="279248" y="552893"/>
                  </a:moveTo>
                  <a:cubicBezTo>
                    <a:pt x="288395" y="553700"/>
                    <a:pt x="297811" y="555314"/>
                    <a:pt x="306958" y="553700"/>
                  </a:cubicBezTo>
                  <a:cubicBezTo>
                    <a:pt x="312338" y="552893"/>
                    <a:pt x="317719" y="551817"/>
                    <a:pt x="323099" y="550472"/>
                  </a:cubicBezTo>
                  <a:cubicBezTo>
                    <a:pt x="329825" y="548858"/>
                    <a:pt x="336282" y="547244"/>
                    <a:pt x="343007" y="545360"/>
                  </a:cubicBezTo>
                  <a:cubicBezTo>
                    <a:pt x="356458" y="541056"/>
                    <a:pt x="369910" y="536214"/>
                    <a:pt x="383092" y="531640"/>
                  </a:cubicBezTo>
                  <a:cubicBezTo>
                    <a:pt x="387934" y="530026"/>
                    <a:pt x="393046" y="528412"/>
                    <a:pt x="397888" y="527067"/>
                  </a:cubicBezTo>
                  <a:cubicBezTo>
                    <a:pt x="399233" y="526798"/>
                    <a:pt x="400579" y="526798"/>
                    <a:pt x="401924" y="526529"/>
                  </a:cubicBezTo>
                  <a:cubicBezTo>
                    <a:pt x="402193" y="530833"/>
                    <a:pt x="401655" y="531909"/>
                    <a:pt x="398695" y="532985"/>
                  </a:cubicBezTo>
                  <a:cubicBezTo>
                    <a:pt x="394391" y="534330"/>
                    <a:pt x="390356" y="535407"/>
                    <a:pt x="386051" y="536483"/>
                  </a:cubicBezTo>
                  <a:cubicBezTo>
                    <a:pt x="378788" y="538366"/>
                    <a:pt x="372331" y="541325"/>
                    <a:pt x="365605" y="544553"/>
                  </a:cubicBezTo>
                  <a:cubicBezTo>
                    <a:pt x="353768" y="550472"/>
                    <a:pt x="341662" y="554776"/>
                    <a:pt x="328480" y="557198"/>
                  </a:cubicBezTo>
                  <a:cubicBezTo>
                    <a:pt x="306958" y="561233"/>
                    <a:pt x="285705" y="560964"/>
                    <a:pt x="264183" y="557198"/>
                  </a:cubicBezTo>
                  <a:cubicBezTo>
                    <a:pt x="242392" y="553431"/>
                    <a:pt x="222215" y="546168"/>
                    <a:pt x="203114" y="534599"/>
                  </a:cubicBezTo>
                  <a:cubicBezTo>
                    <a:pt x="191008" y="527067"/>
                    <a:pt x="179709" y="518458"/>
                    <a:pt x="168948" y="509311"/>
                  </a:cubicBezTo>
                  <a:cubicBezTo>
                    <a:pt x="157380" y="499626"/>
                    <a:pt x="148502" y="487520"/>
                    <a:pt x="142314" y="473531"/>
                  </a:cubicBezTo>
                  <a:cubicBezTo>
                    <a:pt x="139893" y="467881"/>
                    <a:pt x="139086" y="461156"/>
                    <a:pt x="139893" y="454161"/>
                  </a:cubicBezTo>
                  <a:cubicBezTo>
                    <a:pt x="144736" y="452278"/>
                    <a:pt x="149847" y="455237"/>
                    <a:pt x="154690" y="454430"/>
                  </a:cubicBezTo>
                  <a:cubicBezTo>
                    <a:pt x="153613" y="455237"/>
                    <a:pt x="152537" y="455775"/>
                    <a:pt x="151461" y="456582"/>
                  </a:cubicBezTo>
                  <a:cubicBezTo>
                    <a:pt x="148233" y="458465"/>
                    <a:pt x="147426" y="461694"/>
                    <a:pt x="147695" y="465191"/>
                  </a:cubicBezTo>
                  <a:cubicBezTo>
                    <a:pt x="147964" y="469764"/>
                    <a:pt x="148771" y="474338"/>
                    <a:pt x="150923" y="478642"/>
                  </a:cubicBezTo>
                  <a:cubicBezTo>
                    <a:pt x="153075" y="482947"/>
                    <a:pt x="155766" y="486444"/>
                    <a:pt x="161146" y="487251"/>
                  </a:cubicBezTo>
                  <a:cubicBezTo>
                    <a:pt x="164912" y="487789"/>
                    <a:pt x="167603" y="490210"/>
                    <a:pt x="169486" y="493170"/>
                  </a:cubicBezTo>
                  <a:cubicBezTo>
                    <a:pt x="171100" y="495591"/>
                    <a:pt x="172714" y="498281"/>
                    <a:pt x="174059" y="500971"/>
                  </a:cubicBezTo>
                  <a:cubicBezTo>
                    <a:pt x="182130" y="516037"/>
                    <a:pt x="193698" y="526798"/>
                    <a:pt x="209302" y="533523"/>
                  </a:cubicBezTo>
                  <a:cubicBezTo>
                    <a:pt x="219256" y="537828"/>
                    <a:pt x="229748" y="541325"/>
                    <a:pt x="240240" y="544015"/>
                  </a:cubicBezTo>
                  <a:cubicBezTo>
                    <a:pt x="253153" y="547513"/>
                    <a:pt x="265797" y="551817"/>
                    <a:pt x="279248" y="552893"/>
                  </a:cubicBezTo>
                  <a:close/>
                  <a:moveTo>
                    <a:pt x="129939" y="531371"/>
                  </a:moveTo>
                  <a:cubicBezTo>
                    <a:pt x="120254" y="523031"/>
                    <a:pt x="111645" y="513077"/>
                    <a:pt x="105458" y="501778"/>
                  </a:cubicBezTo>
                  <a:cubicBezTo>
                    <a:pt x="102499" y="496398"/>
                    <a:pt x="101692" y="489941"/>
                    <a:pt x="100077" y="483754"/>
                  </a:cubicBezTo>
                  <a:cubicBezTo>
                    <a:pt x="99270" y="481063"/>
                    <a:pt x="99001" y="478373"/>
                    <a:pt x="98463" y="475683"/>
                  </a:cubicBezTo>
                  <a:cubicBezTo>
                    <a:pt x="99808" y="474338"/>
                    <a:pt x="100615" y="475952"/>
                    <a:pt x="101692" y="476759"/>
                  </a:cubicBezTo>
                  <a:cubicBezTo>
                    <a:pt x="108686" y="482140"/>
                    <a:pt x="114605" y="488596"/>
                    <a:pt x="119178" y="496129"/>
                  </a:cubicBezTo>
                  <a:cubicBezTo>
                    <a:pt x="122137" y="500971"/>
                    <a:pt x="125635" y="505545"/>
                    <a:pt x="128594" y="510387"/>
                  </a:cubicBezTo>
                  <a:cubicBezTo>
                    <a:pt x="129939" y="512539"/>
                    <a:pt x="131553" y="514423"/>
                    <a:pt x="132360" y="516844"/>
                  </a:cubicBezTo>
                  <a:cubicBezTo>
                    <a:pt x="135320" y="524377"/>
                    <a:pt x="139624" y="530833"/>
                    <a:pt x="144736" y="537021"/>
                  </a:cubicBezTo>
                  <a:cubicBezTo>
                    <a:pt x="145274" y="537828"/>
                    <a:pt x="145812" y="538904"/>
                    <a:pt x="146350" y="539980"/>
                  </a:cubicBezTo>
                  <a:cubicBezTo>
                    <a:pt x="141238" y="538635"/>
                    <a:pt x="134244" y="535138"/>
                    <a:pt x="129939" y="531371"/>
                  </a:cubicBezTo>
                  <a:close/>
                  <a:moveTo>
                    <a:pt x="122407" y="531640"/>
                  </a:moveTo>
                  <a:cubicBezTo>
                    <a:pt x="120523" y="530833"/>
                    <a:pt x="118640" y="530026"/>
                    <a:pt x="117026" y="528681"/>
                  </a:cubicBezTo>
                  <a:cubicBezTo>
                    <a:pt x="108955" y="521686"/>
                    <a:pt x="101692" y="513885"/>
                    <a:pt x="97118" y="503931"/>
                  </a:cubicBezTo>
                  <a:cubicBezTo>
                    <a:pt x="95504" y="500702"/>
                    <a:pt x="94697" y="497205"/>
                    <a:pt x="93621" y="493977"/>
                  </a:cubicBezTo>
                  <a:cubicBezTo>
                    <a:pt x="91738" y="487520"/>
                    <a:pt x="89854" y="481063"/>
                    <a:pt x="88778" y="473531"/>
                  </a:cubicBezTo>
                  <a:cubicBezTo>
                    <a:pt x="92276" y="475145"/>
                    <a:pt x="93621" y="477566"/>
                    <a:pt x="94428" y="480256"/>
                  </a:cubicBezTo>
                  <a:cubicBezTo>
                    <a:pt x="95773" y="485637"/>
                    <a:pt x="96849" y="490748"/>
                    <a:pt x="98463" y="496129"/>
                  </a:cubicBezTo>
                  <a:cubicBezTo>
                    <a:pt x="99270" y="499088"/>
                    <a:pt x="100346" y="502047"/>
                    <a:pt x="101961" y="504469"/>
                  </a:cubicBezTo>
                  <a:cubicBezTo>
                    <a:pt x="106265" y="510387"/>
                    <a:pt x="110838" y="516306"/>
                    <a:pt x="115143" y="522224"/>
                  </a:cubicBezTo>
                  <a:cubicBezTo>
                    <a:pt x="117564" y="525453"/>
                    <a:pt x="119985" y="528412"/>
                    <a:pt x="122407" y="531640"/>
                  </a:cubicBezTo>
                  <a:close/>
                  <a:moveTo>
                    <a:pt x="150385" y="536752"/>
                  </a:moveTo>
                  <a:cubicBezTo>
                    <a:pt x="144467" y="530026"/>
                    <a:pt x="139624" y="523300"/>
                    <a:pt x="136127" y="514961"/>
                  </a:cubicBezTo>
                  <a:cubicBezTo>
                    <a:pt x="133706" y="509580"/>
                    <a:pt x="130208" y="504469"/>
                    <a:pt x="127249" y="499357"/>
                  </a:cubicBezTo>
                  <a:cubicBezTo>
                    <a:pt x="124290" y="494784"/>
                    <a:pt x="121330" y="490210"/>
                    <a:pt x="118102" y="485906"/>
                  </a:cubicBezTo>
                  <a:cubicBezTo>
                    <a:pt x="116757" y="484023"/>
                    <a:pt x="115143" y="481870"/>
                    <a:pt x="113260" y="480256"/>
                  </a:cubicBezTo>
                  <a:cubicBezTo>
                    <a:pt x="109224" y="476490"/>
                    <a:pt x="105189" y="472993"/>
                    <a:pt x="100884" y="469495"/>
                  </a:cubicBezTo>
                  <a:cubicBezTo>
                    <a:pt x="93352" y="463577"/>
                    <a:pt x="87971" y="456313"/>
                    <a:pt x="83129" y="448242"/>
                  </a:cubicBezTo>
                  <a:cubicBezTo>
                    <a:pt x="79631" y="442593"/>
                    <a:pt x="79093" y="436405"/>
                    <a:pt x="80439" y="430218"/>
                  </a:cubicBezTo>
                  <a:cubicBezTo>
                    <a:pt x="81246" y="426182"/>
                    <a:pt x="82322" y="422147"/>
                    <a:pt x="83398" y="418381"/>
                  </a:cubicBezTo>
                  <a:cubicBezTo>
                    <a:pt x="86088" y="409234"/>
                    <a:pt x="83667" y="401163"/>
                    <a:pt x="78017" y="393899"/>
                  </a:cubicBezTo>
                  <a:cubicBezTo>
                    <a:pt x="73982" y="388788"/>
                    <a:pt x="69947" y="383676"/>
                    <a:pt x="65911" y="378565"/>
                  </a:cubicBezTo>
                  <a:cubicBezTo>
                    <a:pt x="61338" y="372915"/>
                    <a:pt x="58109" y="366728"/>
                    <a:pt x="55419" y="360271"/>
                  </a:cubicBezTo>
                  <a:cubicBezTo>
                    <a:pt x="53536" y="355429"/>
                    <a:pt x="52998" y="350855"/>
                    <a:pt x="54612" y="346013"/>
                  </a:cubicBezTo>
                  <a:cubicBezTo>
                    <a:pt x="54881" y="344937"/>
                    <a:pt x="55419" y="343861"/>
                    <a:pt x="55688" y="342784"/>
                  </a:cubicBezTo>
                  <a:cubicBezTo>
                    <a:pt x="57033" y="336597"/>
                    <a:pt x="60262" y="332561"/>
                    <a:pt x="66987" y="331216"/>
                  </a:cubicBezTo>
                  <a:cubicBezTo>
                    <a:pt x="70216" y="330678"/>
                    <a:pt x="73175" y="328795"/>
                    <a:pt x="75327" y="326105"/>
                  </a:cubicBezTo>
                  <a:cubicBezTo>
                    <a:pt x="78555" y="322339"/>
                    <a:pt x="80170" y="318034"/>
                    <a:pt x="78286" y="313192"/>
                  </a:cubicBezTo>
                  <a:cubicBezTo>
                    <a:pt x="76403" y="307811"/>
                    <a:pt x="74789" y="302162"/>
                    <a:pt x="71561" y="297319"/>
                  </a:cubicBezTo>
                  <a:cubicBezTo>
                    <a:pt x="65104" y="287096"/>
                    <a:pt x="65373" y="276604"/>
                    <a:pt x="68063" y="265843"/>
                  </a:cubicBezTo>
                  <a:cubicBezTo>
                    <a:pt x="69139" y="261001"/>
                    <a:pt x="72368" y="256427"/>
                    <a:pt x="74789" y="251854"/>
                  </a:cubicBezTo>
                  <a:cubicBezTo>
                    <a:pt x="75058" y="251316"/>
                    <a:pt x="75865" y="251047"/>
                    <a:pt x="77479" y="249971"/>
                  </a:cubicBezTo>
                  <a:cubicBezTo>
                    <a:pt x="76941" y="252123"/>
                    <a:pt x="76941" y="253468"/>
                    <a:pt x="76672" y="254544"/>
                  </a:cubicBezTo>
                  <a:cubicBezTo>
                    <a:pt x="75596" y="257773"/>
                    <a:pt x="74520" y="260732"/>
                    <a:pt x="73175" y="263691"/>
                  </a:cubicBezTo>
                  <a:cubicBezTo>
                    <a:pt x="69408" y="273107"/>
                    <a:pt x="70216" y="282523"/>
                    <a:pt x="74251" y="291401"/>
                  </a:cubicBezTo>
                  <a:cubicBezTo>
                    <a:pt x="75327" y="293822"/>
                    <a:pt x="76941" y="296243"/>
                    <a:pt x="78017" y="298664"/>
                  </a:cubicBezTo>
                  <a:cubicBezTo>
                    <a:pt x="79631" y="302431"/>
                    <a:pt x="80977" y="306197"/>
                    <a:pt x="81784" y="310232"/>
                  </a:cubicBezTo>
                  <a:cubicBezTo>
                    <a:pt x="83129" y="318034"/>
                    <a:pt x="81784" y="325298"/>
                    <a:pt x="75596" y="331216"/>
                  </a:cubicBezTo>
                  <a:cubicBezTo>
                    <a:pt x="72099" y="334445"/>
                    <a:pt x="69139" y="337942"/>
                    <a:pt x="67794" y="342515"/>
                  </a:cubicBezTo>
                  <a:cubicBezTo>
                    <a:pt x="63759" y="355698"/>
                    <a:pt x="67256" y="367266"/>
                    <a:pt x="76134" y="377220"/>
                  </a:cubicBezTo>
                  <a:cubicBezTo>
                    <a:pt x="77479" y="378834"/>
                    <a:pt x="79362" y="379910"/>
                    <a:pt x="80977" y="381524"/>
                  </a:cubicBezTo>
                  <a:cubicBezTo>
                    <a:pt x="87971" y="387443"/>
                    <a:pt x="91738" y="394975"/>
                    <a:pt x="92814" y="404122"/>
                  </a:cubicBezTo>
                  <a:cubicBezTo>
                    <a:pt x="93352" y="409234"/>
                    <a:pt x="92814" y="413807"/>
                    <a:pt x="89854" y="418112"/>
                  </a:cubicBezTo>
                  <a:cubicBezTo>
                    <a:pt x="86088" y="423223"/>
                    <a:pt x="86088" y="428604"/>
                    <a:pt x="88240" y="434253"/>
                  </a:cubicBezTo>
                  <a:cubicBezTo>
                    <a:pt x="91469" y="443131"/>
                    <a:pt x="96580" y="450933"/>
                    <a:pt x="103575" y="457120"/>
                  </a:cubicBezTo>
                  <a:cubicBezTo>
                    <a:pt x="106534" y="459541"/>
                    <a:pt x="109762" y="461694"/>
                    <a:pt x="112453" y="464115"/>
                  </a:cubicBezTo>
                  <a:cubicBezTo>
                    <a:pt x="117295" y="468150"/>
                    <a:pt x="121868" y="472455"/>
                    <a:pt x="126173" y="476759"/>
                  </a:cubicBezTo>
                  <a:cubicBezTo>
                    <a:pt x="130746" y="481332"/>
                    <a:pt x="133168" y="486982"/>
                    <a:pt x="134244" y="493439"/>
                  </a:cubicBezTo>
                  <a:cubicBezTo>
                    <a:pt x="135589" y="500164"/>
                    <a:pt x="137472" y="506621"/>
                    <a:pt x="138817" y="513346"/>
                  </a:cubicBezTo>
                  <a:cubicBezTo>
                    <a:pt x="139624" y="516844"/>
                    <a:pt x="141238" y="519265"/>
                    <a:pt x="144198" y="521148"/>
                  </a:cubicBezTo>
                  <a:cubicBezTo>
                    <a:pt x="155766" y="529219"/>
                    <a:pt x="167334" y="537290"/>
                    <a:pt x="179171" y="545360"/>
                  </a:cubicBezTo>
                  <a:cubicBezTo>
                    <a:pt x="181861" y="547244"/>
                    <a:pt x="184820" y="548858"/>
                    <a:pt x="187511" y="550472"/>
                  </a:cubicBezTo>
                  <a:cubicBezTo>
                    <a:pt x="188587" y="551279"/>
                    <a:pt x="189394" y="552355"/>
                    <a:pt x="190470" y="553431"/>
                  </a:cubicBezTo>
                  <a:cubicBezTo>
                    <a:pt x="187511" y="555852"/>
                    <a:pt x="184820" y="555314"/>
                    <a:pt x="182399" y="554507"/>
                  </a:cubicBezTo>
                  <a:cubicBezTo>
                    <a:pt x="169755" y="551279"/>
                    <a:pt x="158725" y="546437"/>
                    <a:pt x="150385" y="536752"/>
                  </a:cubicBezTo>
                  <a:close/>
                  <a:moveTo>
                    <a:pt x="72099" y="450395"/>
                  </a:moveTo>
                  <a:cubicBezTo>
                    <a:pt x="70485" y="451740"/>
                    <a:pt x="69678" y="450126"/>
                    <a:pt x="68870" y="449319"/>
                  </a:cubicBezTo>
                  <a:cubicBezTo>
                    <a:pt x="67794" y="447704"/>
                    <a:pt x="66987" y="446090"/>
                    <a:pt x="66449" y="444207"/>
                  </a:cubicBezTo>
                  <a:cubicBezTo>
                    <a:pt x="64835" y="438019"/>
                    <a:pt x="63490" y="431832"/>
                    <a:pt x="64566" y="424837"/>
                  </a:cubicBezTo>
                  <a:cubicBezTo>
                    <a:pt x="67256" y="433446"/>
                    <a:pt x="69678" y="441786"/>
                    <a:pt x="72099" y="450395"/>
                  </a:cubicBezTo>
                  <a:close/>
                  <a:moveTo>
                    <a:pt x="66987" y="412462"/>
                  </a:moveTo>
                  <a:cubicBezTo>
                    <a:pt x="65642" y="406005"/>
                    <a:pt x="62952" y="400625"/>
                    <a:pt x="58647" y="395782"/>
                  </a:cubicBezTo>
                  <a:cubicBezTo>
                    <a:pt x="52729" y="388519"/>
                    <a:pt x="48963" y="379910"/>
                    <a:pt x="46810" y="370763"/>
                  </a:cubicBezTo>
                  <a:cubicBezTo>
                    <a:pt x="45734" y="366459"/>
                    <a:pt x="45465" y="362154"/>
                    <a:pt x="46003" y="357850"/>
                  </a:cubicBezTo>
                  <a:cubicBezTo>
                    <a:pt x="46541" y="353007"/>
                    <a:pt x="46541" y="348165"/>
                    <a:pt x="46810" y="343323"/>
                  </a:cubicBezTo>
                  <a:cubicBezTo>
                    <a:pt x="47617" y="331485"/>
                    <a:pt x="48425" y="319379"/>
                    <a:pt x="49770" y="307542"/>
                  </a:cubicBezTo>
                  <a:cubicBezTo>
                    <a:pt x="50846" y="298126"/>
                    <a:pt x="55419" y="289517"/>
                    <a:pt x="57571" y="280640"/>
                  </a:cubicBezTo>
                  <a:cubicBezTo>
                    <a:pt x="60531" y="280640"/>
                    <a:pt x="60262" y="282523"/>
                    <a:pt x="60531" y="283599"/>
                  </a:cubicBezTo>
                  <a:cubicBezTo>
                    <a:pt x="62145" y="289517"/>
                    <a:pt x="64297" y="294898"/>
                    <a:pt x="67256" y="300278"/>
                  </a:cubicBezTo>
                  <a:cubicBezTo>
                    <a:pt x="69408" y="303776"/>
                    <a:pt x="70754" y="307542"/>
                    <a:pt x="72099" y="311578"/>
                  </a:cubicBezTo>
                  <a:cubicBezTo>
                    <a:pt x="74251" y="318303"/>
                    <a:pt x="72368" y="322608"/>
                    <a:pt x="65911" y="325298"/>
                  </a:cubicBezTo>
                  <a:cubicBezTo>
                    <a:pt x="64297" y="325836"/>
                    <a:pt x="62952" y="326643"/>
                    <a:pt x="61338" y="326912"/>
                  </a:cubicBezTo>
                  <a:cubicBezTo>
                    <a:pt x="56495" y="328526"/>
                    <a:pt x="53536" y="331754"/>
                    <a:pt x="51922" y="336328"/>
                  </a:cubicBezTo>
                  <a:cubicBezTo>
                    <a:pt x="50846" y="339556"/>
                    <a:pt x="49770" y="343054"/>
                    <a:pt x="48694" y="346551"/>
                  </a:cubicBezTo>
                  <a:cubicBezTo>
                    <a:pt x="47886" y="349779"/>
                    <a:pt x="47886" y="353007"/>
                    <a:pt x="48963" y="356236"/>
                  </a:cubicBezTo>
                  <a:cubicBezTo>
                    <a:pt x="52191" y="366459"/>
                    <a:pt x="56764" y="375875"/>
                    <a:pt x="63759" y="384214"/>
                  </a:cubicBezTo>
                  <a:cubicBezTo>
                    <a:pt x="68332" y="389326"/>
                    <a:pt x="72099" y="394975"/>
                    <a:pt x="76134" y="400356"/>
                  </a:cubicBezTo>
                  <a:cubicBezTo>
                    <a:pt x="79093" y="404660"/>
                    <a:pt x="79901" y="409234"/>
                    <a:pt x="78555" y="414345"/>
                  </a:cubicBezTo>
                  <a:cubicBezTo>
                    <a:pt x="76672" y="421609"/>
                    <a:pt x="75327" y="429142"/>
                    <a:pt x="73444" y="436943"/>
                  </a:cubicBezTo>
                  <a:cubicBezTo>
                    <a:pt x="72906" y="436136"/>
                    <a:pt x="72368" y="435598"/>
                    <a:pt x="72099" y="434791"/>
                  </a:cubicBezTo>
                  <a:cubicBezTo>
                    <a:pt x="70485" y="427258"/>
                    <a:pt x="68332" y="419995"/>
                    <a:pt x="66987" y="412462"/>
                  </a:cubicBezTo>
                  <a:close/>
                  <a:moveTo>
                    <a:pt x="224367" y="143975"/>
                  </a:moveTo>
                  <a:cubicBezTo>
                    <a:pt x="232707" y="142361"/>
                    <a:pt x="241047" y="141285"/>
                    <a:pt x="249386" y="140477"/>
                  </a:cubicBezTo>
                  <a:cubicBezTo>
                    <a:pt x="259340" y="139401"/>
                    <a:pt x="268218" y="142630"/>
                    <a:pt x="276827" y="146934"/>
                  </a:cubicBezTo>
                  <a:cubicBezTo>
                    <a:pt x="280862" y="148817"/>
                    <a:pt x="283015" y="152315"/>
                    <a:pt x="284360" y="156350"/>
                  </a:cubicBezTo>
                  <a:cubicBezTo>
                    <a:pt x="284898" y="157964"/>
                    <a:pt x="284898" y="159578"/>
                    <a:pt x="285436" y="161192"/>
                  </a:cubicBezTo>
                  <a:cubicBezTo>
                    <a:pt x="286781" y="165766"/>
                    <a:pt x="289740" y="168725"/>
                    <a:pt x="294314" y="170070"/>
                  </a:cubicBezTo>
                  <a:cubicBezTo>
                    <a:pt x="298349" y="171146"/>
                    <a:pt x="302384" y="171146"/>
                    <a:pt x="306420" y="170339"/>
                  </a:cubicBezTo>
                  <a:cubicBezTo>
                    <a:pt x="315836" y="168725"/>
                    <a:pt x="325521" y="168725"/>
                    <a:pt x="334936" y="170070"/>
                  </a:cubicBezTo>
                  <a:cubicBezTo>
                    <a:pt x="352423" y="172491"/>
                    <a:pt x="370179" y="174644"/>
                    <a:pt x="386858" y="181369"/>
                  </a:cubicBezTo>
                  <a:cubicBezTo>
                    <a:pt x="394929" y="184598"/>
                    <a:pt x="403269" y="187288"/>
                    <a:pt x="411340" y="190785"/>
                  </a:cubicBezTo>
                  <a:cubicBezTo>
                    <a:pt x="424791" y="196973"/>
                    <a:pt x="437166" y="205044"/>
                    <a:pt x="446582" y="216881"/>
                  </a:cubicBezTo>
                  <a:cubicBezTo>
                    <a:pt x="447927" y="218495"/>
                    <a:pt x="448734" y="220647"/>
                    <a:pt x="449810" y="222530"/>
                  </a:cubicBezTo>
                  <a:cubicBezTo>
                    <a:pt x="450079" y="222799"/>
                    <a:pt x="449541" y="223606"/>
                    <a:pt x="449272" y="223875"/>
                  </a:cubicBezTo>
                  <a:cubicBezTo>
                    <a:pt x="449003" y="224144"/>
                    <a:pt x="448196" y="224413"/>
                    <a:pt x="447927" y="224144"/>
                  </a:cubicBezTo>
                  <a:cubicBezTo>
                    <a:pt x="446851" y="223337"/>
                    <a:pt x="445506" y="222530"/>
                    <a:pt x="444699" y="221723"/>
                  </a:cubicBezTo>
                  <a:cubicBezTo>
                    <a:pt x="436897" y="213114"/>
                    <a:pt x="427212" y="207196"/>
                    <a:pt x="416451" y="202622"/>
                  </a:cubicBezTo>
                  <a:cubicBezTo>
                    <a:pt x="406497" y="198318"/>
                    <a:pt x="396543" y="193475"/>
                    <a:pt x="386589" y="189440"/>
                  </a:cubicBezTo>
                  <a:cubicBezTo>
                    <a:pt x="372869" y="184060"/>
                    <a:pt x="358611" y="180293"/>
                    <a:pt x="343545" y="179755"/>
                  </a:cubicBezTo>
                  <a:cubicBezTo>
                    <a:pt x="339241" y="179486"/>
                    <a:pt x="334936" y="179217"/>
                    <a:pt x="330363" y="178679"/>
                  </a:cubicBezTo>
                  <a:cubicBezTo>
                    <a:pt x="320140" y="177334"/>
                    <a:pt x="310186" y="177872"/>
                    <a:pt x="300232" y="178948"/>
                  </a:cubicBezTo>
                  <a:cubicBezTo>
                    <a:pt x="295928" y="179486"/>
                    <a:pt x="291623" y="180562"/>
                    <a:pt x="288126" y="183252"/>
                  </a:cubicBezTo>
                  <a:cubicBezTo>
                    <a:pt x="287588" y="183791"/>
                    <a:pt x="286781" y="184060"/>
                    <a:pt x="285974" y="184598"/>
                  </a:cubicBezTo>
                  <a:cubicBezTo>
                    <a:pt x="282208" y="186481"/>
                    <a:pt x="279248" y="185405"/>
                    <a:pt x="277096" y="181638"/>
                  </a:cubicBezTo>
                  <a:cubicBezTo>
                    <a:pt x="275213" y="178141"/>
                    <a:pt x="273868" y="174644"/>
                    <a:pt x="271985" y="171415"/>
                  </a:cubicBezTo>
                  <a:cubicBezTo>
                    <a:pt x="270370" y="168456"/>
                    <a:pt x="268218" y="165497"/>
                    <a:pt x="266335" y="162538"/>
                  </a:cubicBezTo>
                  <a:cubicBezTo>
                    <a:pt x="262031" y="156350"/>
                    <a:pt x="255574" y="152853"/>
                    <a:pt x="248310" y="152315"/>
                  </a:cubicBezTo>
                  <a:cubicBezTo>
                    <a:pt x="235397" y="151238"/>
                    <a:pt x="222215" y="150700"/>
                    <a:pt x="209302" y="153660"/>
                  </a:cubicBezTo>
                  <a:cubicBezTo>
                    <a:pt x="195850" y="156888"/>
                    <a:pt x="182668" y="161730"/>
                    <a:pt x="169217" y="165228"/>
                  </a:cubicBezTo>
                  <a:cubicBezTo>
                    <a:pt x="163298" y="166842"/>
                    <a:pt x="157649" y="168725"/>
                    <a:pt x="151999" y="170339"/>
                  </a:cubicBezTo>
                  <a:cubicBezTo>
                    <a:pt x="147695" y="171684"/>
                    <a:pt x="144198" y="173837"/>
                    <a:pt x="140162" y="175989"/>
                  </a:cubicBezTo>
                  <a:cubicBezTo>
                    <a:pt x="131553" y="180293"/>
                    <a:pt x="126442" y="187019"/>
                    <a:pt x="123483" y="196166"/>
                  </a:cubicBezTo>
                  <a:cubicBezTo>
                    <a:pt x="121061" y="203160"/>
                    <a:pt x="117026" y="209348"/>
                    <a:pt x="110838" y="213921"/>
                  </a:cubicBezTo>
                  <a:cubicBezTo>
                    <a:pt x="109493" y="214728"/>
                    <a:pt x="107879" y="215805"/>
                    <a:pt x="106534" y="215536"/>
                  </a:cubicBezTo>
                  <a:cubicBezTo>
                    <a:pt x="103037" y="215536"/>
                    <a:pt x="100884" y="217419"/>
                    <a:pt x="99539" y="220109"/>
                  </a:cubicBezTo>
                  <a:cubicBezTo>
                    <a:pt x="97925" y="223606"/>
                    <a:pt x="96042" y="226835"/>
                    <a:pt x="91469" y="230332"/>
                  </a:cubicBezTo>
                  <a:cubicBezTo>
                    <a:pt x="91200" y="224413"/>
                    <a:pt x="92007" y="220109"/>
                    <a:pt x="95504" y="217150"/>
                  </a:cubicBezTo>
                  <a:cubicBezTo>
                    <a:pt x="100884" y="212307"/>
                    <a:pt x="104920" y="206658"/>
                    <a:pt x="108148" y="200201"/>
                  </a:cubicBezTo>
                  <a:cubicBezTo>
                    <a:pt x="109762" y="196973"/>
                    <a:pt x="111914" y="194283"/>
                    <a:pt x="113798" y="191323"/>
                  </a:cubicBezTo>
                  <a:cubicBezTo>
                    <a:pt x="114336" y="190516"/>
                    <a:pt x="115143" y="189440"/>
                    <a:pt x="115950" y="188902"/>
                  </a:cubicBezTo>
                  <a:cubicBezTo>
                    <a:pt x="126711" y="180831"/>
                    <a:pt x="137203" y="172761"/>
                    <a:pt x="150385" y="168994"/>
                  </a:cubicBezTo>
                  <a:cubicBezTo>
                    <a:pt x="153882" y="168187"/>
                    <a:pt x="156842" y="166304"/>
                    <a:pt x="160070" y="164690"/>
                  </a:cubicBezTo>
                  <a:cubicBezTo>
                    <a:pt x="171369" y="159040"/>
                    <a:pt x="183206" y="154736"/>
                    <a:pt x="194774" y="150162"/>
                  </a:cubicBezTo>
                  <a:cubicBezTo>
                    <a:pt x="202038" y="147203"/>
                    <a:pt x="209571" y="145051"/>
                    <a:pt x="217372" y="142361"/>
                  </a:cubicBezTo>
                  <a:cubicBezTo>
                    <a:pt x="219256" y="143975"/>
                    <a:pt x="221408" y="144513"/>
                    <a:pt x="224367" y="143975"/>
                  </a:cubicBezTo>
                  <a:close/>
                  <a:moveTo>
                    <a:pt x="316374" y="163614"/>
                  </a:moveTo>
                  <a:cubicBezTo>
                    <a:pt x="312338" y="163883"/>
                    <a:pt x="308303" y="164152"/>
                    <a:pt x="304268" y="164690"/>
                  </a:cubicBezTo>
                  <a:cubicBezTo>
                    <a:pt x="302384" y="164690"/>
                    <a:pt x="300501" y="164959"/>
                    <a:pt x="298618" y="164690"/>
                  </a:cubicBezTo>
                  <a:cubicBezTo>
                    <a:pt x="294852" y="164152"/>
                    <a:pt x="291623" y="162538"/>
                    <a:pt x="290816" y="158502"/>
                  </a:cubicBezTo>
                  <a:cubicBezTo>
                    <a:pt x="288126" y="146396"/>
                    <a:pt x="279517" y="140747"/>
                    <a:pt x="268218" y="137249"/>
                  </a:cubicBezTo>
                  <a:cubicBezTo>
                    <a:pt x="259609" y="134828"/>
                    <a:pt x="251001" y="134290"/>
                    <a:pt x="242392" y="135635"/>
                  </a:cubicBezTo>
                  <a:cubicBezTo>
                    <a:pt x="238894" y="136173"/>
                    <a:pt x="235666" y="136980"/>
                    <a:pt x="230286" y="136442"/>
                  </a:cubicBezTo>
                  <a:cubicBezTo>
                    <a:pt x="232707" y="134828"/>
                    <a:pt x="233783" y="134021"/>
                    <a:pt x="234859" y="133483"/>
                  </a:cubicBezTo>
                  <a:cubicBezTo>
                    <a:pt x="244544" y="129986"/>
                    <a:pt x="254229" y="127564"/>
                    <a:pt x="264452" y="128909"/>
                  </a:cubicBezTo>
                  <a:cubicBezTo>
                    <a:pt x="276289" y="130524"/>
                    <a:pt x="288126" y="132945"/>
                    <a:pt x="299694" y="136711"/>
                  </a:cubicBezTo>
                  <a:cubicBezTo>
                    <a:pt x="308303" y="139401"/>
                    <a:pt x="316912" y="142361"/>
                    <a:pt x="325790" y="143975"/>
                  </a:cubicBezTo>
                  <a:cubicBezTo>
                    <a:pt x="337896" y="146396"/>
                    <a:pt x="349195" y="151508"/>
                    <a:pt x="360494" y="156619"/>
                  </a:cubicBezTo>
                  <a:cubicBezTo>
                    <a:pt x="376366" y="163614"/>
                    <a:pt x="392239" y="169801"/>
                    <a:pt x="408649" y="174913"/>
                  </a:cubicBezTo>
                  <a:cubicBezTo>
                    <a:pt x="421025" y="178679"/>
                    <a:pt x="432593" y="184060"/>
                    <a:pt x="442816" y="192399"/>
                  </a:cubicBezTo>
                  <a:cubicBezTo>
                    <a:pt x="449541" y="197780"/>
                    <a:pt x="452232" y="204775"/>
                    <a:pt x="452500" y="214728"/>
                  </a:cubicBezTo>
                  <a:cubicBezTo>
                    <a:pt x="449541" y="212038"/>
                    <a:pt x="447658" y="210962"/>
                    <a:pt x="446313" y="209079"/>
                  </a:cubicBezTo>
                  <a:cubicBezTo>
                    <a:pt x="440125" y="200739"/>
                    <a:pt x="431786" y="195090"/>
                    <a:pt x="422639" y="190247"/>
                  </a:cubicBezTo>
                  <a:cubicBezTo>
                    <a:pt x="416182" y="186750"/>
                    <a:pt x="409456" y="183522"/>
                    <a:pt x="402731" y="180831"/>
                  </a:cubicBezTo>
                  <a:cubicBezTo>
                    <a:pt x="391163" y="176527"/>
                    <a:pt x="379864" y="171684"/>
                    <a:pt x="367758" y="169263"/>
                  </a:cubicBezTo>
                  <a:cubicBezTo>
                    <a:pt x="367220" y="169263"/>
                    <a:pt x="366681" y="168994"/>
                    <a:pt x="366143" y="168725"/>
                  </a:cubicBezTo>
                  <a:cubicBezTo>
                    <a:pt x="349464" y="166573"/>
                    <a:pt x="333322" y="163076"/>
                    <a:pt x="316374" y="163614"/>
                  </a:cubicBezTo>
                  <a:close/>
                  <a:moveTo>
                    <a:pt x="330363" y="204237"/>
                  </a:moveTo>
                  <a:cubicBezTo>
                    <a:pt x="324983" y="204506"/>
                    <a:pt x="319333" y="204775"/>
                    <a:pt x="313952" y="205044"/>
                  </a:cubicBezTo>
                  <a:cubicBezTo>
                    <a:pt x="303460" y="205582"/>
                    <a:pt x="293507" y="208541"/>
                    <a:pt x="283822" y="212576"/>
                  </a:cubicBezTo>
                  <a:cubicBezTo>
                    <a:pt x="277634" y="215267"/>
                    <a:pt x="271177" y="217957"/>
                    <a:pt x="265259" y="221185"/>
                  </a:cubicBezTo>
                  <a:cubicBezTo>
                    <a:pt x="257457" y="225220"/>
                    <a:pt x="249386" y="228449"/>
                    <a:pt x="240778" y="230332"/>
                  </a:cubicBezTo>
                  <a:cubicBezTo>
                    <a:pt x="226250" y="233291"/>
                    <a:pt x="214951" y="241631"/>
                    <a:pt x="203921" y="250778"/>
                  </a:cubicBezTo>
                  <a:cubicBezTo>
                    <a:pt x="201500" y="252661"/>
                    <a:pt x="199886" y="255351"/>
                    <a:pt x="199348" y="258311"/>
                  </a:cubicBezTo>
                  <a:cubicBezTo>
                    <a:pt x="198810" y="262346"/>
                    <a:pt x="197195" y="265305"/>
                    <a:pt x="192891" y="266919"/>
                  </a:cubicBezTo>
                  <a:cubicBezTo>
                    <a:pt x="191008" y="267726"/>
                    <a:pt x="189663" y="269610"/>
                    <a:pt x="188318" y="271493"/>
                  </a:cubicBezTo>
                  <a:cubicBezTo>
                    <a:pt x="186973" y="273376"/>
                    <a:pt x="185627" y="275528"/>
                    <a:pt x="184551" y="277680"/>
                  </a:cubicBezTo>
                  <a:cubicBezTo>
                    <a:pt x="180785" y="284137"/>
                    <a:pt x="176212" y="289786"/>
                    <a:pt x="171100" y="295167"/>
                  </a:cubicBezTo>
                  <a:cubicBezTo>
                    <a:pt x="163567" y="302431"/>
                    <a:pt x="159532" y="311578"/>
                    <a:pt x="158187" y="321800"/>
                  </a:cubicBezTo>
                  <a:cubicBezTo>
                    <a:pt x="157380" y="328795"/>
                    <a:pt x="156035" y="335790"/>
                    <a:pt x="154959" y="342784"/>
                  </a:cubicBezTo>
                  <a:cubicBezTo>
                    <a:pt x="153882" y="348434"/>
                    <a:pt x="154690" y="353815"/>
                    <a:pt x="156573" y="358926"/>
                  </a:cubicBezTo>
                  <a:cubicBezTo>
                    <a:pt x="159801" y="368342"/>
                    <a:pt x="164374" y="376951"/>
                    <a:pt x="171638" y="383945"/>
                  </a:cubicBezTo>
                  <a:cubicBezTo>
                    <a:pt x="176481" y="388788"/>
                    <a:pt x="179709" y="394168"/>
                    <a:pt x="182399" y="400356"/>
                  </a:cubicBezTo>
                  <a:cubicBezTo>
                    <a:pt x="185089" y="406005"/>
                    <a:pt x="188049" y="411655"/>
                    <a:pt x="191546" y="416766"/>
                  </a:cubicBezTo>
                  <a:cubicBezTo>
                    <a:pt x="194774" y="421878"/>
                    <a:pt x="197195" y="427258"/>
                    <a:pt x="199886" y="432639"/>
                  </a:cubicBezTo>
                  <a:cubicBezTo>
                    <a:pt x="197465" y="433177"/>
                    <a:pt x="197195" y="431563"/>
                    <a:pt x="196657" y="430487"/>
                  </a:cubicBezTo>
                  <a:cubicBezTo>
                    <a:pt x="191815" y="421340"/>
                    <a:pt x="184820" y="413538"/>
                    <a:pt x="177826" y="405736"/>
                  </a:cubicBezTo>
                  <a:cubicBezTo>
                    <a:pt x="168679" y="395244"/>
                    <a:pt x="159801" y="384483"/>
                    <a:pt x="150923" y="373722"/>
                  </a:cubicBezTo>
                  <a:cubicBezTo>
                    <a:pt x="149847" y="372377"/>
                    <a:pt x="148771" y="370494"/>
                    <a:pt x="147964" y="368880"/>
                  </a:cubicBezTo>
                  <a:cubicBezTo>
                    <a:pt x="142852" y="357312"/>
                    <a:pt x="138279" y="345744"/>
                    <a:pt x="135589" y="333369"/>
                  </a:cubicBezTo>
                  <a:cubicBezTo>
                    <a:pt x="133975" y="325298"/>
                    <a:pt x="136396" y="302700"/>
                    <a:pt x="140431" y="295705"/>
                  </a:cubicBezTo>
                  <a:cubicBezTo>
                    <a:pt x="142314" y="292477"/>
                    <a:pt x="144467" y="289248"/>
                    <a:pt x="147157" y="286558"/>
                  </a:cubicBezTo>
                  <a:cubicBezTo>
                    <a:pt x="150385" y="282792"/>
                    <a:pt x="153882" y="279295"/>
                    <a:pt x="156035" y="274990"/>
                  </a:cubicBezTo>
                  <a:cubicBezTo>
                    <a:pt x="156573" y="273914"/>
                    <a:pt x="157380" y="272569"/>
                    <a:pt x="158456" y="271762"/>
                  </a:cubicBezTo>
                  <a:cubicBezTo>
                    <a:pt x="166258" y="262884"/>
                    <a:pt x="170024" y="252123"/>
                    <a:pt x="172445" y="240824"/>
                  </a:cubicBezTo>
                  <a:cubicBezTo>
                    <a:pt x="174328" y="232215"/>
                    <a:pt x="178633" y="224413"/>
                    <a:pt x="184551" y="217957"/>
                  </a:cubicBezTo>
                  <a:cubicBezTo>
                    <a:pt x="187242" y="214998"/>
                    <a:pt x="190201" y="212038"/>
                    <a:pt x="194505" y="210962"/>
                  </a:cubicBezTo>
                  <a:cubicBezTo>
                    <a:pt x="195581" y="210693"/>
                    <a:pt x="196657" y="210155"/>
                    <a:pt x="197465" y="209617"/>
                  </a:cubicBezTo>
                  <a:cubicBezTo>
                    <a:pt x="206880" y="204506"/>
                    <a:pt x="217103" y="203698"/>
                    <a:pt x="227595" y="202622"/>
                  </a:cubicBezTo>
                  <a:cubicBezTo>
                    <a:pt x="231631" y="202353"/>
                    <a:pt x="235666" y="201546"/>
                    <a:pt x="239702" y="201277"/>
                  </a:cubicBezTo>
                  <a:cubicBezTo>
                    <a:pt x="240509" y="202353"/>
                    <a:pt x="241316" y="203698"/>
                    <a:pt x="242392" y="204506"/>
                  </a:cubicBezTo>
                  <a:cubicBezTo>
                    <a:pt x="245889" y="208003"/>
                    <a:pt x="249655" y="207734"/>
                    <a:pt x="253153" y="204237"/>
                  </a:cubicBezTo>
                  <a:cubicBezTo>
                    <a:pt x="254767" y="202353"/>
                    <a:pt x="256381" y="200470"/>
                    <a:pt x="257995" y="198318"/>
                  </a:cubicBezTo>
                  <a:cubicBezTo>
                    <a:pt x="259878" y="199394"/>
                    <a:pt x="261493" y="200201"/>
                    <a:pt x="263107" y="201008"/>
                  </a:cubicBezTo>
                  <a:cubicBezTo>
                    <a:pt x="270370" y="204775"/>
                    <a:pt x="277903" y="206389"/>
                    <a:pt x="285974" y="203698"/>
                  </a:cubicBezTo>
                  <a:cubicBezTo>
                    <a:pt x="290816" y="202084"/>
                    <a:pt x="295928" y="200739"/>
                    <a:pt x="300770" y="199125"/>
                  </a:cubicBezTo>
                  <a:cubicBezTo>
                    <a:pt x="310724" y="195628"/>
                    <a:pt x="320947" y="194283"/>
                    <a:pt x="331439" y="195090"/>
                  </a:cubicBezTo>
                  <a:cubicBezTo>
                    <a:pt x="341662" y="195897"/>
                    <a:pt x="351347" y="197780"/>
                    <a:pt x="361032" y="200739"/>
                  </a:cubicBezTo>
                  <a:cubicBezTo>
                    <a:pt x="367489" y="202622"/>
                    <a:pt x="374214" y="204237"/>
                    <a:pt x="380940" y="205313"/>
                  </a:cubicBezTo>
                  <a:cubicBezTo>
                    <a:pt x="401386" y="209079"/>
                    <a:pt x="420486" y="215805"/>
                    <a:pt x="437166" y="228449"/>
                  </a:cubicBezTo>
                  <a:cubicBezTo>
                    <a:pt x="441201" y="231677"/>
                    <a:pt x="445237" y="234905"/>
                    <a:pt x="447927" y="239748"/>
                  </a:cubicBezTo>
                  <a:cubicBezTo>
                    <a:pt x="448734" y="241093"/>
                    <a:pt x="449541" y="242707"/>
                    <a:pt x="451424" y="242707"/>
                  </a:cubicBezTo>
                  <a:cubicBezTo>
                    <a:pt x="453846" y="242707"/>
                    <a:pt x="454653" y="244590"/>
                    <a:pt x="454922" y="246473"/>
                  </a:cubicBezTo>
                  <a:cubicBezTo>
                    <a:pt x="455729" y="250778"/>
                    <a:pt x="456267" y="255082"/>
                    <a:pt x="457074" y="260732"/>
                  </a:cubicBezTo>
                  <a:cubicBezTo>
                    <a:pt x="454653" y="258042"/>
                    <a:pt x="453308" y="256427"/>
                    <a:pt x="451962" y="254813"/>
                  </a:cubicBezTo>
                  <a:cubicBezTo>
                    <a:pt x="444968" y="245935"/>
                    <a:pt x="436090" y="238941"/>
                    <a:pt x="425867" y="234098"/>
                  </a:cubicBezTo>
                  <a:cubicBezTo>
                    <a:pt x="414030" y="228449"/>
                    <a:pt x="402731" y="221454"/>
                    <a:pt x="390356" y="217419"/>
                  </a:cubicBezTo>
                  <a:cubicBezTo>
                    <a:pt x="379864" y="213921"/>
                    <a:pt x="369103" y="210424"/>
                    <a:pt x="358342" y="207196"/>
                  </a:cubicBezTo>
                  <a:cubicBezTo>
                    <a:pt x="349464" y="204506"/>
                    <a:pt x="340048" y="203698"/>
                    <a:pt x="330363" y="204237"/>
                  </a:cubicBezTo>
                  <a:close/>
                  <a:moveTo>
                    <a:pt x="117564" y="358926"/>
                  </a:moveTo>
                  <a:cubicBezTo>
                    <a:pt x="117564" y="359195"/>
                    <a:pt x="117026" y="359195"/>
                    <a:pt x="115950" y="359733"/>
                  </a:cubicBezTo>
                  <a:cubicBezTo>
                    <a:pt x="112991" y="345744"/>
                    <a:pt x="112184" y="332293"/>
                    <a:pt x="116219" y="318841"/>
                  </a:cubicBezTo>
                  <a:cubicBezTo>
                    <a:pt x="117833" y="313192"/>
                    <a:pt x="118371" y="312923"/>
                    <a:pt x="126173" y="312385"/>
                  </a:cubicBezTo>
                  <a:cubicBezTo>
                    <a:pt x="125904" y="315344"/>
                    <a:pt x="125904" y="318303"/>
                    <a:pt x="125366" y="321262"/>
                  </a:cubicBezTo>
                  <a:cubicBezTo>
                    <a:pt x="122945" y="333907"/>
                    <a:pt x="120254" y="346282"/>
                    <a:pt x="117564" y="358926"/>
                  </a:cubicBezTo>
                  <a:close/>
                  <a:moveTo>
                    <a:pt x="109762" y="233829"/>
                  </a:moveTo>
                  <a:cubicBezTo>
                    <a:pt x="111645" y="230332"/>
                    <a:pt x="111914" y="230601"/>
                    <a:pt x="109762" y="225489"/>
                  </a:cubicBezTo>
                  <a:cubicBezTo>
                    <a:pt x="111914" y="221185"/>
                    <a:pt x="114336" y="217150"/>
                    <a:pt x="118371" y="213921"/>
                  </a:cubicBezTo>
                  <a:cubicBezTo>
                    <a:pt x="120254" y="212576"/>
                    <a:pt x="121599" y="210424"/>
                    <a:pt x="122676" y="208272"/>
                  </a:cubicBezTo>
                  <a:cubicBezTo>
                    <a:pt x="125366" y="203160"/>
                    <a:pt x="127787" y="198049"/>
                    <a:pt x="130208" y="192937"/>
                  </a:cubicBezTo>
                  <a:cubicBezTo>
                    <a:pt x="131284" y="191054"/>
                    <a:pt x="132360" y="189171"/>
                    <a:pt x="133168" y="187288"/>
                  </a:cubicBezTo>
                  <a:cubicBezTo>
                    <a:pt x="137203" y="187288"/>
                    <a:pt x="140969" y="187019"/>
                    <a:pt x="146081" y="186750"/>
                  </a:cubicBezTo>
                  <a:cubicBezTo>
                    <a:pt x="143929" y="188633"/>
                    <a:pt x="142583" y="189978"/>
                    <a:pt x="141507" y="190785"/>
                  </a:cubicBezTo>
                  <a:cubicBezTo>
                    <a:pt x="132898" y="197242"/>
                    <a:pt x="127518" y="206120"/>
                    <a:pt x="124290" y="216074"/>
                  </a:cubicBezTo>
                  <a:cubicBezTo>
                    <a:pt x="122137" y="222799"/>
                    <a:pt x="119985" y="229525"/>
                    <a:pt x="118371" y="236520"/>
                  </a:cubicBezTo>
                  <a:cubicBezTo>
                    <a:pt x="117026" y="241631"/>
                    <a:pt x="116219" y="246742"/>
                    <a:pt x="115681" y="251854"/>
                  </a:cubicBezTo>
                  <a:cubicBezTo>
                    <a:pt x="114605" y="263422"/>
                    <a:pt x="110031" y="274990"/>
                    <a:pt x="102230" y="284944"/>
                  </a:cubicBezTo>
                  <a:cubicBezTo>
                    <a:pt x="96042" y="280640"/>
                    <a:pt x="94159" y="275259"/>
                    <a:pt x="94428" y="268534"/>
                  </a:cubicBezTo>
                  <a:cubicBezTo>
                    <a:pt x="94697" y="262615"/>
                    <a:pt x="96042" y="257234"/>
                    <a:pt x="98732" y="252123"/>
                  </a:cubicBezTo>
                  <a:cubicBezTo>
                    <a:pt x="102768" y="246204"/>
                    <a:pt x="106265" y="240017"/>
                    <a:pt x="109762" y="233829"/>
                  </a:cubicBezTo>
                  <a:close/>
                  <a:moveTo>
                    <a:pt x="85012" y="237865"/>
                  </a:moveTo>
                  <a:cubicBezTo>
                    <a:pt x="83398" y="240017"/>
                    <a:pt x="80977" y="241631"/>
                    <a:pt x="76941" y="242707"/>
                  </a:cubicBezTo>
                  <a:cubicBezTo>
                    <a:pt x="78824" y="238941"/>
                    <a:pt x="79901" y="236250"/>
                    <a:pt x="81246" y="233560"/>
                  </a:cubicBezTo>
                  <a:cubicBezTo>
                    <a:pt x="82322" y="231139"/>
                    <a:pt x="82322" y="228180"/>
                    <a:pt x="84474" y="226297"/>
                  </a:cubicBezTo>
                  <a:cubicBezTo>
                    <a:pt x="86357" y="229794"/>
                    <a:pt x="86626" y="230332"/>
                    <a:pt x="86357" y="233291"/>
                  </a:cubicBezTo>
                  <a:cubicBezTo>
                    <a:pt x="86088" y="234905"/>
                    <a:pt x="85819" y="236520"/>
                    <a:pt x="85012" y="237865"/>
                  </a:cubicBezTo>
                  <a:close/>
                  <a:moveTo>
                    <a:pt x="117295" y="270417"/>
                  </a:moveTo>
                  <a:cubicBezTo>
                    <a:pt x="119985" y="265305"/>
                    <a:pt x="121330" y="259925"/>
                    <a:pt x="121330" y="254006"/>
                  </a:cubicBezTo>
                  <a:cubicBezTo>
                    <a:pt x="121330" y="248357"/>
                    <a:pt x="122407" y="242707"/>
                    <a:pt x="124290" y="237058"/>
                  </a:cubicBezTo>
                  <a:cubicBezTo>
                    <a:pt x="126173" y="231408"/>
                    <a:pt x="127787" y="225489"/>
                    <a:pt x="129401" y="219840"/>
                  </a:cubicBezTo>
                  <a:cubicBezTo>
                    <a:pt x="132360" y="209886"/>
                    <a:pt x="137203" y="201277"/>
                    <a:pt x="145812" y="195090"/>
                  </a:cubicBezTo>
                  <a:cubicBezTo>
                    <a:pt x="148771" y="192668"/>
                    <a:pt x="151461" y="189978"/>
                    <a:pt x="154420" y="187557"/>
                  </a:cubicBezTo>
                  <a:cubicBezTo>
                    <a:pt x="158187" y="184060"/>
                    <a:pt x="162760" y="182984"/>
                    <a:pt x="167334" y="184867"/>
                  </a:cubicBezTo>
                  <a:cubicBezTo>
                    <a:pt x="175135" y="187826"/>
                    <a:pt x="182937" y="189171"/>
                    <a:pt x="192353" y="189978"/>
                  </a:cubicBezTo>
                  <a:cubicBezTo>
                    <a:pt x="187780" y="196704"/>
                    <a:pt x="182399" y="200201"/>
                    <a:pt x="176212" y="202084"/>
                  </a:cubicBezTo>
                  <a:cubicBezTo>
                    <a:pt x="170831" y="203698"/>
                    <a:pt x="165182" y="205582"/>
                    <a:pt x="159801" y="206927"/>
                  </a:cubicBezTo>
                  <a:cubicBezTo>
                    <a:pt x="150923" y="209079"/>
                    <a:pt x="145005" y="214728"/>
                    <a:pt x="140431" y="221992"/>
                  </a:cubicBezTo>
                  <a:cubicBezTo>
                    <a:pt x="137472" y="226835"/>
                    <a:pt x="134244" y="231677"/>
                    <a:pt x="131553" y="236520"/>
                  </a:cubicBezTo>
                  <a:cubicBezTo>
                    <a:pt x="127249" y="244052"/>
                    <a:pt x="125635" y="252392"/>
                    <a:pt x="126980" y="261001"/>
                  </a:cubicBezTo>
                  <a:cubicBezTo>
                    <a:pt x="127518" y="264229"/>
                    <a:pt x="128056" y="267457"/>
                    <a:pt x="128594" y="270686"/>
                  </a:cubicBezTo>
                  <a:cubicBezTo>
                    <a:pt x="129132" y="273645"/>
                    <a:pt x="127787" y="276066"/>
                    <a:pt x="125366" y="277680"/>
                  </a:cubicBezTo>
                  <a:cubicBezTo>
                    <a:pt x="124559" y="278218"/>
                    <a:pt x="124021" y="278487"/>
                    <a:pt x="123214" y="278756"/>
                  </a:cubicBezTo>
                  <a:cubicBezTo>
                    <a:pt x="119447" y="280640"/>
                    <a:pt x="115681" y="282792"/>
                    <a:pt x="110838" y="285213"/>
                  </a:cubicBezTo>
                  <a:cubicBezTo>
                    <a:pt x="112722" y="279564"/>
                    <a:pt x="114874" y="274990"/>
                    <a:pt x="117295" y="270417"/>
                  </a:cubicBezTo>
                  <a:close/>
                  <a:moveTo>
                    <a:pt x="217910" y="164421"/>
                  </a:moveTo>
                  <a:cubicBezTo>
                    <a:pt x="193967" y="167649"/>
                    <a:pt x="170831" y="173568"/>
                    <a:pt x="147964" y="180831"/>
                  </a:cubicBezTo>
                  <a:cubicBezTo>
                    <a:pt x="147157" y="181100"/>
                    <a:pt x="146350" y="181100"/>
                    <a:pt x="144736" y="181100"/>
                  </a:cubicBezTo>
                  <a:cubicBezTo>
                    <a:pt x="146081" y="177603"/>
                    <a:pt x="148502" y="176796"/>
                    <a:pt x="150923" y="176258"/>
                  </a:cubicBezTo>
                  <a:cubicBezTo>
                    <a:pt x="163029" y="172491"/>
                    <a:pt x="174866" y="168994"/>
                    <a:pt x="186973" y="165228"/>
                  </a:cubicBezTo>
                  <a:cubicBezTo>
                    <a:pt x="188049" y="164959"/>
                    <a:pt x="189125" y="164690"/>
                    <a:pt x="190201" y="164152"/>
                  </a:cubicBezTo>
                  <a:cubicBezTo>
                    <a:pt x="197734" y="160116"/>
                    <a:pt x="206342" y="159309"/>
                    <a:pt x="214413" y="157157"/>
                  </a:cubicBezTo>
                  <a:cubicBezTo>
                    <a:pt x="217103" y="156350"/>
                    <a:pt x="219794" y="156081"/>
                    <a:pt x="222484" y="156081"/>
                  </a:cubicBezTo>
                  <a:cubicBezTo>
                    <a:pt x="229479" y="156081"/>
                    <a:pt x="236742" y="156350"/>
                    <a:pt x="243737" y="156350"/>
                  </a:cubicBezTo>
                  <a:cubicBezTo>
                    <a:pt x="249117" y="156350"/>
                    <a:pt x="253691" y="158502"/>
                    <a:pt x="258264" y="161192"/>
                  </a:cubicBezTo>
                  <a:cubicBezTo>
                    <a:pt x="258802" y="161462"/>
                    <a:pt x="259071" y="162269"/>
                    <a:pt x="259609" y="163076"/>
                  </a:cubicBezTo>
                  <a:cubicBezTo>
                    <a:pt x="259340" y="163345"/>
                    <a:pt x="259071" y="163614"/>
                    <a:pt x="258802" y="163614"/>
                  </a:cubicBezTo>
                  <a:cubicBezTo>
                    <a:pt x="245082" y="161462"/>
                    <a:pt x="231631" y="162807"/>
                    <a:pt x="217910" y="164421"/>
                  </a:cubicBezTo>
                  <a:close/>
                  <a:moveTo>
                    <a:pt x="285705" y="190247"/>
                  </a:moveTo>
                  <a:cubicBezTo>
                    <a:pt x="287050" y="189709"/>
                    <a:pt x="288395" y="189440"/>
                    <a:pt x="289471" y="188633"/>
                  </a:cubicBezTo>
                  <a:cubicBezTo>
                    <a:pt x="294852" y="183252"/>
                    <a:pt x="302115" y="183791"/>
                    <a:pt x="308572" y="183252"/>
                  </a:cubicBezTo>
                  <a:cubicBezTo>
                    <a:pt x="324175" y="181907"/>
                    <a:pt x="339510" y="184329"/>
                    <a:pt x="355113" y="185943"/>
                  </a:cubicBezTo>
                  <a:cubicBezTo>
                    <a:pt x="367220" y="187288"/>
                    <a:pt x="378519" y="191323"/>
                    <a:pt x="389549" y="195897"/>
                  </a:cubicBezTo>
                  <a:cubicBezTo>
                    <a:pt x="401386" y="201008"/>
                    <a:pt x="412954" y="206658"/>
                    <a:pt x="424522" y="212038"/>
                  </a:cubicBezTo>
                  <a:cubicBezTo>
                    <a:pt x="427212" y="213383"/>
                    <a:pt x="429633" y="214998"/>
                    <a:pt x="432055" y="216612"/>
                  </a:cubicBezTo>
                  <a:cubicBezTo>
                    <a:pt x="433400" y="217419"/>
                    <a:pt x="434476" y="218764"/>
                    <a:pt x="435552" y="219840"/>
                  </a:cubicBezTo>
                  <a:cubicBezTo>
                    <a:pt x="435283" y="220109"/>
                    <a:pt x="435014" y="220378"/>
                    <a:pt x="434745" y="220647"/>
                  </a:cubicBezTo>
                  <a:cubicBezTo>
                    <a:pt x="434207" y="220378"/>
                    <a:pt x="433669" y="220378"/>
                    <a:pt x="433131" y="220109"/>
                  </a:cubicBezTo>
                  <a:cubicBezTo>
                    <a:pt x="417527" y="208810"/>
                    <a:pt x="399503" y="203429"/>
                    <a:pt x="380940" y="200201"/>
                  </a:cubicBezTo>
                  <a:cubicBezTo>
                    <a:pt x="374214" y="199125"/>
                    <a:pt x="367489" y="197511"/>
                    <a:pt x="361032" y="195628"/>
                  </a:cubicBezTo>
                  <a:cubicBezTo>
                    <a:pt x="347850" y="191861"/>
                    <a:pt x="334667" y="189171"/>
                    <a:pt x="320678" y="190247"/>
                  </a:cubicBezTo>
                  <a:cubicBezTo>
                    <a:pt x="312876" y="190785"/>
                    <a:pt x="305075" y="192130"/>
                    <a:pt x="297542" y="194821"/>
                  </a:cubicBezTo>
                  <a:cubicBezTo>
                    <a:pt x="293238" y="196435"/>
                    <a:pt x="288664" y="197511"/>
                    <a:pt x="284360" y="198856"/>
                  </a:cubicBezTo>
                  <a:cubicBezTo>
                    <a:pt x="279248" y="200201"/>
                    <a:pt x="274137" y="199932"/>
                    <a:pt x="269025" y="198049"/>
                  </a:cubicBezTo>
                  <a:cubicBezTo>
                    <a:pt x="264183" y="196166"/>
                    <a:pt x="263376" y="193745"/>
                    <a:pt x="265259" y="189171"/>
                  </a:cubicBezTo>
                  <a:cubicBezTo>
                    <a:pt x="265797" y="187557"/>
                    <a:pt x="266604" y="186212"/>
                    <a:pt x="267411" y="184598"/>
                  </a:cubicBezTo>
                  <a:cubicBezTo>
                    <a:pt x="267949" y="182984"/>
                    <a:pt x="268756" y="181638"/>
                    <a:pt x="269294" y="180024"/>
                  </a:cubicBezTo>
                  <a:cubicBezTo>
                    <a:pt x="271177" y="180024"/>
                    <a:pt x="271177" y="181638"/>
                    <a:pt x="271985" y="182714"/>
                  </a:cubicBezTo>
                  <a:cubicBezTo>
                    <a:pt x="272523" y="183791"/>
                    <a:pt x="273061" y="185136"/>
                    <a:pt x="273868" y="186212"/>
                  </a:cubicBezTo>
                  <a:cubicBezTo>
                    <a:pt x="276558" y="190785"/>
                    <a:pt x="280593" y="191861"/>
                    <a:pt x="285705" y="190247"/>
                  </a:cubicBezTo>
                  <a:close/>
                  <a:moveTo>
                    <a:pt x="262838" y="181907"/>
                  </a:moveTo>
                  <a:cubicBezTo>
                    <a:pt x="261493" y="185405"/>
                    <a:pt x="259340" y="188633"/>
                    <a:pt x="256650" y="194013"/>
                  </a:cubicBezTo>
                  <a:cubicBezTo>
                    <a:pt x="254229" y="181638"/>
                    <a:pt x="246696" y="177872"/>
                    <a:pt x="237549" y="176527"/>
                  </a:cubicBezTo>
                  <a:cubicBezTo>
                    <a:pt x="233783" y="175989"/>
                    <a:pt x="230017" y="175451"/>
                    <a:pt x="226250" y="175451"/>
                  </a:cubicBezTo>
                  <a:cubicBezTo>
                    <a:pt x="222484" y="175451"/>
                    <a:pt x="218718" y="176258"/>
                    <a:pt x="215220" y="178141"/>
                  </a:cubicBezTo>
                  <a:cubicBezTo>
                    <a:pt x="211992" y="180024"/>
                    <a:pt x="208495" y="181638"/>
                    <a:pt x="204459" y="181369"/>
                  </a:cubicBezTo>
                  <a:cubicBezTo>
                    <a:pt x="202038" y="181100"/>
                    <a:pt x="199617" y="182445"/>
                    <a:pt x="197465" y="183252"/>
                  </a:cubicBezTo>
                  <a:cubicBezTo>
                    <a:pt x="190470" y="185405"/>
                    <a:pt x="183475" y="184329"/>
                    <a:pt x="176481" y="182714"/>
                  </a:cubicBezTo>
                  <a:cubicBezTo>
                    <a:pt x="175135" y="182445"/>
                    <a:pt x="173252" y="181907"/>
                    <a:pt x="172714" y="179486"/>
                  </a:cubicBezTo>
                  <a:cubicBezTo>
                    <a:pt x="174059" y="178948"/>
                    <a:pt x="175404" y="178141"/>
                    <a:pt x="176750" y="177872"/>
                  </a:cubicBezTo>
                  <a:cubicBezTo>
                    <a:pt x="187780" y="174913"/>
                    <a:pt x="199079" y="172761"/>
                    <a:pt x="210378" y="170877"/>
                  </a:cubicBezTo>
                  <a:cubicBezTo>
                    <a:pt x="221408" y="168994"/>
                    <a:pt x="232707" y="168187"/>
                    <a:pt x="243737" y="167918"/>
                  </a:cubicBezTo>
                  <a:cubicBezTo>
                    <a:pt x="246427" y="167918"/>
                    <a:pt x="249117" y="167918"/>
                    <a:pt x="251808" y="168187"/>
                  </a:cubicBezTo>
                  <a:cubicBezTo>
                    <a:pt x="253422" y="168456"/>
                    <a:pt x="255036" y="168725"/>
                    <a:pt x="256650" y="169263"/>
                  </a:cubicBezTo>
                  <a:cubicBezTo>
                    <a:pt x="263107" y="171146"/>
                    <a:pt x="265259" y="175451"/>
                    <a:pt x="262838" y="181907"/>
                  </a:cubicBezTo>
                  <a:close/>
                  <a:moveTo>
                    <a:pt x="220870" y="180831"/>
                  </a:moveTo>
                  <a:cubicBezTo>
                    <a:pt x="222484" y="180024"/>
                    <a:pt x="224636" y="180024"/>
                    <a:pt x="226519" y="180024"/>
                  </a:cubicBezTo>
                  <a:cubicBezTo>
                    <a:pt x="232169" y="180024"/>
                    <a:pt x="237818" y="181369"/>
                    <a:pt x="243199" y="183252"/>
                  </a:cubicBezTo>
                  <a:cubicBezTo>
                    <a:pt x="248041" y="185136"/>
                    <a:pt x="250463" y="188364"/>
                    <a:pt x="250194" y="192937"/>
                  </a:cubicBezTo>
                  <a:cubicBezTo>
                    <a:pt x="250194" y="195090"/>
                    <a:pt x="248041" y="196704"/>
                    <a:pt x="246158" y="195628"/>
                  </a:cubicBezTo>
                  <a:cubicBezTo>
                    <a:pt x="243737" y="194283"/>
                    <a:pt x="241316" y="192937"/>
                    <a:pt x="239432" y="191054"/>
                  </a:cubicBezTo>
                  <a:cubicBezTo>
                    <a:pt x="235666" y="187826"/>
                    <a:pt x="231631" y="186750"/>
                    <a:pt x="226519" y="187557"/>
                  </a:cubicBezTo>
                  <a:cubicBezTo>
                    <a:pt x="218180" y="189171"/>
                    <a:pt x="209571" y="190516"/>
                    <a:pt x="200962" y="191861"/>
                  </a:cubicBezTo>
                  <a:cubicBezTo>
                    <a:pt x="207149" y="186750"/>
                    <a:pt x="214144" y="184329"/>
                    <a:pt x="220870" y="180831"/>
                  </a:cubicBezTo>
                  <a:close/>
                  <a:moveTo>
                    <a:pt x="152537" y="262615"/>
                  </a:moveTo>
                  <a:cubicBezTo>
                    <a:pt x="154690" y="248357"/>
                    <a:pt x="159263" y="235174"/>
                    <a:pt x="167065" y="223068"/>
                  </a:cubicBezTo>
                  <a:cubicBezTo>
                    <a:pt x="172983" y="213652"/>
                    <a:pt x="180785" y="206658"/>
                    <a:pt x="191277" y="202084"/>
                  </a:cubicBezTo>
                  <a:cubicBezTo>
                    <a:pt x="203383" y="196973"/>
                    <a:pt x="216027" y="194013"/>
                    <a:pt x="229209" y="192668"/>
                  </a:cubicBezTo>
                  <a:cubicBezTo>
                    <a:pt x="231900" y="192399"/>
                    <a:pt x="234052" y="192668"/>
                    <a:pt x="235397" y="195359"/>
                  </a:cubicBezTo>
                  <a:cubicBezTo>
                    <a:pt x="235128" y="197242"/>
                    <a:pt x="233514" y="197242"/>
                    <a:pt x="232438" y="197511"/>
                  </a:cubicBezTo>
                  <a:cubicBezTo>
                    <a:pt x="229209" y="197780"/>
                    <a:pt x="225981" y="198049"/>
                    <a:pt x="222753" y="198318"/>
                  </a:cubicBezTo>
                  <a:cubicBezTo>
                    <a:pt x="211723" y="199125"/>
                    <a:pt x="201500" y="202891"/>
                    <a:pt x="191546" y="206927"/>
                  </a:cubicBezTo>
                  <a:cubicBezTo>
                    <a:pt x="186704" y="209079"/>
                    <a:pt x="182668" y="212307"/>
                    <a:pt x="179709" y="216612"/>
                  </a:cubicBezTo>
                  <a:cubicBezTo>
                    <a:pt x="174866" y="223337"/>
                    <a:pt x="171369" y="230601"/>
                    <a:pt x="168948" y="238403"/>
                  </a:cubicBezTo>
                  <a:cubicBezTo>
                    <a:pt x="167065" y="244052"/>
                    <a:pt x="165451" y="249971"/>
                    <a:pt x="163567" y="255620"/>
                  </a:cubicBezTo>
                  <a:cubicBezTo>
                    <a:pt x="161684" y="261001"/>
                    <a:pt x="157918" y="266112"/>
                    <a:pt x="153344" y="269879"/>
                  </a:cubicBezTo>
                  <a:cubicBezTo>
                    <a:pt x="151192" y="267188"/>
                    <a:pt x="151999" y="264767"/>
                    <a:pt x="152537" y="262615"/>
                  </a:cubicBezTo>
                  <a:close/>
                  <a:moveTo>
                    <a:pt x="145812" y="270686"/>
                  </a:moveTo>
                  <a:cubicBezTo>
                    <a:pt x="145543" y="272838"/>
                    <a:pt x="145005" y="274990"/>
                    <a:pt x="144467" y="277142"/>
                  </a:cubicBezTo>
                  <a:cubicBezTo>
                    <a:pt x="143390" y="280371"/>
                    <a:pt x="141238" y="281447"/>
                    <a:pt x="138279" y="280371"/>
                  </a:cubicBezTo>
                  <a:cubicBezTo>
                    <a:pt x="136665" y="279833"/>
                    <a:pt x="135320" y="279025"/>
                    <a:pt x="133706" y="278218"/>
                  </a:cubicBezTo>
                  <a:cubicBezTo>
                    <a:pt x="133437" y="275259"/>
                    <a:pt x="133437" y="272300"/>
                    <a:pt x="132898" y="269341"/>
                  </a:cubicBezTo>
                  <a:cubicBezTo>
                    <a:pt x="132629" y="266650"/>
                    <a:pt x="131822" y="263960"/>
                    <a:pt x="131553" y="261270"/>
                  </a:cubicBezTo>
                  <a:cubicBezTo>
                    <a:pt x="130746" y="252123"/>
                    <a:pt x="131015" y="243245"/>
                    <a:pt x="137741" y="235981"/>
                  </a:cubicBezTo>
                  <a:cubicBezTo>
                    <a:pt x="140162" y="233291"/>
                    <a:pt x="141507" y="230063"/>
                    <a:pt x="143121" y="226835"/>
                  </a:cubicBezTo>
                  <a:cubicBezTo>
                    <a:pt x="146619" y="219571"/>
                    <a:pt x="152537" y="214998"/>
                    <a:pt x="160070" y="212576"/>
                  </a:cubicBezTo>
                  <a:cubicBezTo>
                    <a:pt x="163029" y="211769"/>
                    <a:pt x="165720" y="210962"/>
                    <a:pt x="169755" y="209886"/>
                  </a:cubicBezTo>
                  <a:cubicBezTo>
                    <a:pt x="164912" y="217688"/>
                    <a:pt x="160877" y="224682"/>
                    <a:pt x="156573" y="231677"/>
                  </a:cubicBezTo>
                  <a:cubicBezTo>
                    <a:pt x="152806" y="238134"/>
                    <a:pt x="150385" y="245128"/>
                    <a:pt x="149309" y="252392"/>
                  </a:cubicBezTo>
                  <a:cubicBezTo>
                    <a:pt x="147964" y="258311"/>
                    <a:pt x="146888" y="264498"/>
                    <a:pt x="145812" y="270686"/>
                  </a:cubicBezTo>
                  <a:close/>
                  <a:moveTo>
                    <a:pt x="63490" y="246742"/>
                  </a:moveTo>
                  <a:cubicBezTo>
                    <a:pt x="68601" y="234905"/>
                    <a:pt x="72099" y="222530"/>
                    <a:pt x="81246" y="211769"/>
                  </a:cubicBezTo>
                  <a:cubicBezTo>
                    <a:pt x="82053" y="215805"/>
                    <a:pt x="80708" y="218764"/>
                    <a:pt x="79631" y="221992"/>
                  </a:cubicBezTo>
                  <a:cubicBezTo>
                    <a:pt x="76134" y="231677"/>
                    <a:pt x="72368" y="240824"/>
                    <a:pt x="63490" y="246742"/>
                  </a:cubicBezTo>
                  <a:close/>
                  <a:moveTo>
                    <a:pt x="87971" y="244859"/>
                  </a:moveTo>
                  <a:cubicBezTo>
                    <a:pt x="89854" y="243514"/>
                    <a:pt x="90931" y="241093"/>
                    <a:pt x="92814" y="239479"/>
                  </a:cubicBezTo>
                  <a:cubicBezTo>
                    <a:pt x="91200" y="248088"/>
                    <a:pt x="91738" y="256696"/>
                    <a:pt x="89047" y="265036"/>
                  </a:cubicBezTo>
                  <a:cubicBezTo>
                    <a:pt x="86626" y="271762"/>
                    <a:pt x="88509" y="277949"/>
                    <a:pt x="92814" y="283330"/>
                  </a:cubicBezTo>
                  <a:cubicBezTo>
                    <a:pt x="93621" y="284137"/>
                    <a:pt x="94159" y="284944"/>
                    <a:pt x="94966" y="285751"/>
                  </a:cubicBezTo>
                  <a:cubicBezTo>
                    <a:pt x="97387" y="288441"/>
                    <a:pt x="97387" y="291132"/>
                    <a:pt x="95504" y="293822"/>
                  </a:cubicBezTo>
                  <a:cubicBezTo>
                    <a:pt x="94159" y="295974"/>
                    <a:pt x="92814" y="297857"/>
                    <a:pt x="91469" y="300010"/>
                  </a:cubicBezTo>
                  <a:cubicBezTo>
                    <a:pt x="89047" y="304045"/>
                    <a:pt x="89047" y="304583"/>
                    <a:pt x="94159" y="307273"/>
                  </a:cubicBezTo>
                  <a:cubicBezTo>
                    <a:pt x="92814" y="311309"/>
                    <a:pt x="92007" y="315613"/>
                    <a:pt x="90392" y="319648"/>
                  </a:cubicBezTo>
                  <a:cubicBezTo>
                    <a:pt x="88240" y="325298"/>
                    <a:pt x="87702" y="331216"/>
                    <a:pt x="87164" y="337404"/>
                  </a:cubicBezTo>
                  <a:cubicBezTo>
                    <a:pt x="86626" y="341977"/>
                    <a:pt x="86357" y="346551"/>
                    <a:pt x="86088" y="351393"/>
                  </a:cubicBezTo>
                  <a:cubicBezTo>
                    <a:pt x="85550" y="356505"/>
                    <a:pt x="86357" y="361347"/>
                    <a:pt x="89585" y="365383"/>
                  </a:cubicBezTo>
                  <a:cubicBezTo>
                    <a:pt x="94697" y="372108"/>
                    <a:pt x="94697" y="380179"/>
                    <a:pt x="94428" y="387981"/>
                  </a:cubicBezTo>
                  <a:cubicBezTo>
                    <a:pt x="94428" y="388250"/>
                    <a:pt x="93621" y="388788"/>
                    <a:pt x="93083" y="389326"/>
                  </a:cubicBezTo>
                  <a:cubicBezTo>
                    <a:pt x="92276" y="388519"/>
                    <a:pt x="91200" y="387443"/>
                    <a:pt x="90392" y="386636"/>
                  </a:cubicBezTo>
                  <a:cubicBezTo>
                    <a:pt x="86626" y="382600"/>
                    <a:pt x="83129" y="378565"/>
                    <a:pt x="79093" y="374798"/>
                  </a:cubicBezTo>
                  <a:cubicBezTo>
                    <a:pt x="73175" y="368880"/>
                    <a:pt x="70216" y="361616"/>
                    <a:pt x="69947" y="353546"/>
                  </a:cubicBezTo>
                  <a:cubicBezTo>
                    <a:pt x="69678" y="347358"/>
                    <a:pt x="71292" y="341708"/>
                    <a:pt x="75865" y="336866"/>
                  </a:cubicBezTo>
                  <a:cubicBezTo>
                    <a:pt x="76941" y="335790"/>
                    <a:pt x="78017" y="334445"/>
                    <a:pt x="79093" y="333100"/>
                  </a:cubicBezTo>
                  <a:cubicBezTo>
                    <a:pt x="86357" y="326105"/>
                    <a:pt x="87164" y="317227"/>
                    <a:pt x="85012" y="308080"/>
                  </a:cubicBezTo>
                  <a:cubicBezTo>
                    <a:pt x="83936" y="303776"/>
                    <a:pt x="82053" y="300010"/>
                    <a:pt x="80170" y="295974"/>
                  </a:cubicBezTo>
                  <a:cubicBezTo>
                    <a:pt x="78824" y="292746"/>
                    <a:pt x="76941" y="289517"/>
                    <a:pt x="75865" y="286289"/>
                  </a:cubicBezTo>
                  <a:cubicBezTo>
                    <a:pt x="73982" y="280102"/>
                    <a:pt x="73444" y="273914"/>
                    <a:pt x="75596" y="267726"/>
                  </a:cubicBezTo>
                  <a:cubicBezTo>
                    <a:pt x="76672" y="264498"/>
                    <a:pt x="77479" y="261539"/>
                    <a:pt x="78555" y="258311"/>
                  </a:cubicBezTo>
                  <a:cubicBezTo>
                    <a:pt x="81515" y="253468"/>
                    <a:pt x="83398" y="248357"/>
                    <a:pt x="87971" y="244859"/>
                  </a:cubicBezTo>
                  <a:close/>
                  <a:moveTo>
                    <a:pt x="93621" y="422954"/>
                  </a:moveTo>
                  <a:cubicBezTo>
                    <a:pt x="95504" y="423492"/>
                    <a:pt x="95504" y="424837"/>
                    <a:pt x="95504" y="426182"/>
                  </a:cubicBezTo>
                  <a:cubicBezTo>
                    <a:pt x="95773" y="432639"/>
                    <a:pt x="98732" y="438288"/>
                    <a:pt x="101153" y="443938"/>
                  </a:cubicBezTo>
                  <a:cubicBezTo>
                    <a:pt x="103037" y="448511"/>
                    <a:pt x="105996" y="451740"/>
                    <a:pt x="110569" y="453623"/>
                  </a:cubicBezTo>
                  <a:cubicBezTo>
                    <a:pt x="112722" y="454430"/>
                    <a:pt x="115143" y="455506"/>
                    <a:pt x="117295" y="456851"/>
                  </a:cubicBezTo>
                  <a:cubicBezTo>
                    <a:pt x="122137" y="459810"/>
                    <a:pt x="125366" y="463577"/>
                    <a:pt x="126442" y="470841"/>
                  </a:cubicBezTo>
                  <a:cubicBezTo>
                    <a:pt x="118909" y="464922"/>
                    <a:pt x="112722" y="460080"/>
                    <a:pt x="106803" y="454699"/>
                  </a:cubicBezTo>
                  <a:cubicBezTo>
                    <a:pt x="99270" y="447973"/>
                    <a:pt x="94159" y="439634"/>
                    <a:pt x="91738" y="429949"/>
                  </a:cubicBezTo>
                  <a:cubicBezTo>
                    <a:pt x="90931" y="427527"/>
                    <a:pt x="90662" y="424837"/>
                    <a:pt x="93621" y="422954"/>
                  </a:cubicBezTo>
                  <a:close/>
                  <a:moveTo>
                    <a:pt x="202576" y="558005"/>
                  </a:moveTo>
                  <a:cubicBezTo>
                    <a:pt x="202576" y="555583"/>
                    <a:pt x="202845" y="553162"/>
                    <a:pt x="202845" y="550203"/>
                  </a:cubicBezTo>
                  <a:cubicBezTo>
                    <a:pt x="204728" y="550203"/>
                    <a:pt x="206611" y="549934"/>
                    <a:pt x="207957" y="550472"/>
                  </a:cubicBezTo>
                  <a:cubicBezTo>
                    <a:pt x="210378" y="551279"/>
                    <a:pt x="212530" y="552355"/>
                    <a:pt x="214682" y="553431"/>
                  </a:cubicBezTo>
                  <a:cubicBezTo>
                    <a:pt x="219256" y="555583"/>
                    <a:pt x="223829" y="558274"/>
                    <a:pt x="228941" y="559888"/>
                  </a:cubicBezTo>
                  <a:cubicBezTo>
                    <a:pt x="240778" y="563654"/>
                    <a:pt x="252615" y="567959"/>
                    <a:pt x="265259" y="569842"/>
                  </a:cubicBezTo>
                  <a:cubicBezTo>
                    <a:pt x="269025" y="570380"/>
                    <a:pt x="272792" y="571725"/>
                    <a:pt x="276289" y="573070"/>
                  </a:cubicBezTo>
                  <a:cubicBezTo>
                    <a:pt x="283284" y="575760"/>
                    <a:pt x="290547" y="577106"/>
                    <a:pt x="297811" y="577644"/>
                  </a:cubicBezTo>
                  <a:cubicBezTo>
                    <a:pt x="303460" y="577913"/>
                    <a:pt x="309379" y="578451"/>
                    <a:pt x="315029" y="578989"/>
                  </a:cubicBezTo>
                  <a:cubicBezTo>
                    <a:pt x="319602" y="579258"/>
                    <a:pt x="323637" y="578720"/>
                    <a:pt x="327673" y="576836"/>
                  </a:cubicBezTo>
                  <a:cubicBezTo>
                    <a:pt x="330632" y="575491"/>
                    <a:pt x="333860" y="574684"/>
                    <a:pt x="336820" y="573608"/>
                  </a:cubicBezTo>
                  <a:cubicBezTo>
                    <a:pt x="341124" y="572263"/>
                    <a:pt x="345697" y="571187"/>
                    <a:pt x="350002" y="569304"/>
                  </a:cubicBezTo>
                  <a:cubicBezTo>
                    <a:pt x="356728" y="566344"/>
                    <a:pt x="363991" y="564730"/>
                    <a:pt x="371255" y="563923"/>
                  </a:cubicBezTo>
                  <a:cubicBezTo>
                    <a:pt x="376097" y="563385"/>
                    <a:pt x="380940" y="562309"/>
                    <a:pt x="385244" y="559888"/>
                  </a:cubicBezTo>
                  <a:cubicBezTo>
                    <a:pt x="387665" y="558543"/>
                    <a:pt x="390356" y="557736"/>
                    <a:pt x="392777" y="557198"/>
                  </a:cubicBezTo>
                  <a:cubicBezTo>
                    <a:pt x="404883" y="554507"/>
                    <a:pt x="416720" y="551279"/>
                    <a:pt x="428019" y="546975"/>
                  </a:cubicBezTo>
                  <a:cubicBezTo>
                    <a:pt x="429364" y="546437"/>
                    <a:pt x="430978" y="546168"/>
                    <a:pt x="433400" y="545630"/>
                  </a:cubicBezTo>
                  <a:cubicBezTo>
                    <a:pt x="432055" y="549934"/>
                    <a:pt x="429902" y="551548"/>
                    <a:pt x="427750" y="553162"/>
                  </a:cubicBezTo>
                  <a:cubicBezTo>
                    <a:pt x="405690" y="570649"/>
                    <a:pt x="380402" y="581410"/>
                    <a:pt x="352692" y="585445"/>
                  </a:cubicBezTo>
                  <a:cubicBezTo>
                    <a:pt x="338703" y="587597"/>
                    <a:pt x="324445" y="588135"/>
                    <a:pt x="310186" y="588135"/>
                  </a:cubicBezTo>
                  <a:cubicBezTo>
                    <a:pt x="302653" y="588135"/>
                    <a:pt x="295659" y="586521"/>
                    <a:pt x="288395" y="584638"/>
                  </a:cubicBezTo>
                  <a:cubicBezTo>
                    <a:pt x="267949" y="579796"/>
                    <a:pt x="247503" y="575222"/>
                    <a:pt x="227057" y="570380"/>
                  </a:cubicBezTo>
                  <a:cubicBezTo>
                    <a:pt x="217910" y="568228"/>
                    <a:pt x="208764" y="565268"/>
                    <a:pt x="199348" y="562578"/>
                  </a:cubicBezTo>
                  <a:cubicBezTo>
                    <a:pt x="198272" y="562309"/>
                    <a:pt x="197465" y="561771"/>
                    <a:pt x="195581" y="560964"/>
                  </a:cubicBezTo>
                  <a:cubicBezTo>
                    <a:pt x="198541" y="559350"/>
                    <a:pt x="200424" y="558812"/>
                    <a:pt x="202576" y="558005"/>
                  </a:cubicBezTo>
                  <a:close/>
                  <a:moveTo>
                    <a:pt x="417796" y="545360"/>
                  </a:moveTo>
                  <a:cubicBezTo>
                    <a:pt x="409725" y="547782"/>
                    <a:pt x="401386" y="549934"/>
                    <a:pt x="393315" y="552086"/>
                  </a:cubicBezTo>
                  <a:cubicBezTo>
                    <a:pt x="390356" y="552893"/>
                    <a:pt x="387396" y="553431"/>
                    <a:pt x="384706" y="554776"/>
                  </a:cubicBezTo>
                  <a:cubicBezTo>
                    <a:pt x="379595" y="557467"/>
                    <a:pt x="373945" y="558812"/>
                    <a:pt x="368296" y="559350"/>
                  </a:cubicBezTo>
                  <a:cubicBezTo>
                    <a:pt x="361839" y="559888"/>
                    <a:pt x="355651" y="562040"/>
                    <a:pt x="349464" y="564461"/>
                  </a:cubicBezTo>
                  <a:cubicBezTo>
                    <a:pt x="344083" y="566344"/>
                    <a:pt x="338703" y="567959"/>
                    <a:pt x="333053" y="569842"/>
                  </a:cubicBezTo>
                  <a:cubicBezTo>
                    <a:pt x="331170" y="570380"/>
                    <a:pt x="329287" y="570649"/>
                    <a:pt x="327673" y="571725"/>
                  </a:cubicBezTo>
                  <a:cubicBezTo>
                    <a:pt x="322561" y="574684"/>
                    <a:pt x="317181" y="574684"/>
                    <a:pt x="311800" y="574146"/>
                  </a:cubicBezTo>
                  <a:cubicBezTo>
                    <a:pt x="306420" y="573608"/>
                    <a:pt x="300770" y="573339"/>
                    <a:pt x="295390" y="572801"/>
                  </a:cubicBezTo>
                  <a:cubicBezTo>
                    <a:pt x="290816" y="572263"/>
                    <a:pt x="285974" y="571725"/>
                    <a:pt x="281669" y="570380"/>
                  </a:cubicBezTo>
                  <a:cubicBezTo>
                    <a:pt x="273599" y="567690"/>
                    <a:pt x="265259" y="566075"/>
                    <a:pt x="257188" y="563923"/>
                  </a:cubicBezTo>
                  <a:cubicBezTo>
                    <a:pt x="248848" y="561502"/>
                    <a:pt x="240240" y="559350"/>
                    <a:pt x="232169" y="556391"/>
                  </a:cubicBezTo>
                  <a:cubicBezTo>
                    <a:pt x="226250" y="554238"/>
                    <a:pt x="220601" y="551279"/>
                    <a:pt x="214951" y="548858"/>
                  </a:cubicBezTo>
                  <a:cubicBezTo>
                    <a:pt x="210916" y="547244"/>
                    <a:pt x="206880" y="545091"/>
                    <a:pt x="202845" y="544015"/>
                  </a:cubicBezTo>
                  <a:cubicBezTo>
                    <a:pt x="196657" y="542132"/>
                    <a:pt x="195581" y="542670"/>
                    <a:pt x="190470" y="548051"/>
                  </a:cubicBezTo>
                  <a:cubicBezTo>
                    <a:pt x="178095" y="540518"/>
                    <a:pt x="165989" y="533792"/>
                    <a:pt x="156035" y="523838"/>
                  </a:cubicBezTo>
                  <a:cubicBezTo>
                    <a:pt x="150654" y="518458"/>
                    <a:pt x="146619" y="512808"/>
                    <a:pt x="144467" y="505545"/>
                  </a:cubicBezTo>
                  <a:cubicBezTo>
                    <a:pt x="140431" y="492632"/>
                    <a:pt x="135051" y="479987"/>
                    <a:pt x="130208" y="467074"/>
                  </a:cubicBezTo>
                  <a:cubicBezTo>
                    <a:pt x="127249" y="459003"/>
                    <a:pt x="122137" y="452816"/>
                    <a:pt x="113798" y="449857"/>
                  </a:cubicBezTo>
                  <a:cubicBezTo>
                    <a:pt x="108417" y="447973"/>
                    <a:pt x="105458" y="443938"/>
                    <a:pt x="103575" y="438826"/>
                  </a:cubicBezTo>
                  <a:cubicBezTo>
                    <a:pt x="101961" y="434522"/>
                    <a:pt x="101153" y="429949"/>
                    <a:pt x="100346" y="425375"/>
                  </a:cubicBezTo>
                  <a:cubicBezTo>
                    <a:pt x="98194" y="413269"/>
                    <a:pt x="99808" y="401432"/>
                    <a:pt x="100077" y="389595"/>
                  </a:cubicBezTo>
                  <a:cubicBezTo>
                    <a:pt x="100077" y="380179"/>
                    <a:pt x="99808" y="371032"/>
                    <a:pt x="94159" y="362961"/>
                  </a:cubicBezTo>
                  <a:cubicBezTo>
                    <a:pt x="91738" y="359464"/>
                    <a:pt x="91200" y="355429"/>
                    <a:pt x="91469" y="351124"/>
                  </a:cubicBezTo>
                  <a:cubicBezTo>
                    <a:pt x="92007" y="345475"/>
                    <a:pt x="92545" y="339825"/>
                    <a:pt x="93083" y="333907"/>
                  </a:cubicBezTo>
                  <a:cubicBezTo>
                    <a:pt x="93621" y="325836"/>
                    <a:pt x="95773" y="318303"/>
                    <a:pt x="99001" y="311039"/>
                  </a:cubicBezTo>
                  <a:cubicBezTo>
                    <a:pt x="101423" y="305928"/>
                    <a:pt x="105458" y="301624"/>
                    <a:pt x="108417" y="296781"/>
                  </a:cubicBezTo>
                  <a:cubicBezTo>
                    <a:pt x="112453" y="290325"/>
                    <a:pt x="118371" y="286827"/>
                    <a:pt x="125097" y="284137"/>
                  </a:cubicBezTo>
                  <a:cubicBezTo>
                    <a:pt x="125904" y="283868"/>
                    <a:pt x="126980" y="283868"/>
                    <a:pt x="128325" y="283599"/>
                  </a:cubicBezTo>
                  <a:cubicBezTo>
                    <a:pt x="128056" y="286289"/>
                    <a:pt x="128056" y="288441"/>
                    <a:pt x="127518" y="290325"/>
                  </a:cubicBezTo>
                  <a:cubicBezTo>
                    <a:pt x="126711" y="294091"/>
                    <a:pt x="125366" y="297588"/>
                    <a:pt x="124290" y="301355"/>
                  </a:cubicBezTo>
                  <a:cubicBezTo>
                    <a:pt x="123483" y="304583"/>
                    <a:pt x="121868" y="306735"/>
                    <a:pt x="118371" y="307273"/>
                  </a:cubicBezTo>
                  <a:cubicBezTo>
                    <a:pt x="115412" y="307542"/>
                    <a:pt x="114067" y="309694"/>
                    <a:pt x="113260" y="311847"/>
                  </a:cubicBezTo>
                  <a:cubicBezTo>
                    <a:pt x="109224" y="320724"/>
                    <a:pt x="107072" y="329871"/>
                    <a:pt x="107879" y="339825"/>
                  </a:cubicBezTo>
                  <a:cubicBezTo>
                    <a:pt x="108417" y="347089"/>
                    <a:pt x="109224" y="354622"/>
                    <a:pt x="110300" y="361885"/>
                  </a:cubicBezTo>
                  <a:cubicBezTo>
                    <a:pt x="111376" y="368611"/>
                    <a:pt x="110838" y="375068"/>
                    <a:pt x="109224" y="381255"/>
                  </a:cubicBezTo>
                  <a:cubicBezTo>
                    <a:pt x="105996" y="393361"/>
                    <a:pt x="105458" y="405467"/>
                    <a:pt x="104382" y="417843"/>
                  </a:cubicBezTo>
                  <a:cubicBezTo>
                    <a:pt x="103844" y="422685"/>
                    <a:pt x="105458" y="426989"/>
                    <a:pt x="108686" y="430756"/>
                  </a:cubicBezTo>
                  <a:cubicBezTo>
                    <a:pt x="112453" y="435598"/>
                    <a:pt x="117295" y="439095"/>
                    <a:pt x="123214" y="440710"/>
                  </a:cubicBezTo>
                  <a:cubicBezTo>
                    <a:pt x="128863" y="442324"/>
                    <a:pt x="134244" y="443938"/>
                    <a:pt x="140162" y="443669"/>
                  </a:cubicBezTo>
                  <a:cubicBezTo>
                    <a:pt x="142314" y="443669"/>
                    <a:pt x="144467" y="444476"/>
                    <a:pt x="146350" y="445552"/>
                  </a:cubicBezTo>
                  <a:cubicBezTo>
                    <a:pt x="147157" y="445821"/>
                    <a:pt x="147426" y="447166"/>
                    <a:pt x="148502" y="448780"/>
                  </a:cubicBezTo>
                  <a:cubicBezTo>
                    <a:pt x="145543" y="448780"/>
                    <a:pt x="143390" y="448511"/>
                    <a:pt x="141238" y="448511"/>
                  </a:cubicBezTo>
                  <a:cubicBezTo>
                    <a:pt x="136665" y="448511"/>
                    <a:pt x="134244" y="450933"/>
                    <a:pt x="134244" y="455506"/>
                  </a:cubicBezTo>
                  <a:cubicBezTo>
                    <a:pt x="134244" y="463577"/>
                    <a:pt x="135858" y="471109"/>
                    <a:pt x="139624" y="478373"/>
                  </a:cubicBezTo>
                  <a:cubicBezTo>
                    <a:pt x="144467" y="487789"/>
                    <a:pt x="149578" y="496936"/>
                    <a:pt x="157649" y="504469"/>
                  </a:cubicBezTo>
                  <a:cubicBezTo>
                    <a:pt x="163836" y="510387"/>
                    <a:pt x="170024" y="516575"/>
                    <a:pt x="177288" y="521686"/>
                  </a:cubicBezTo>
                  <a:cubicBezTo>
                    <a:pt x="186704" y="528143"/>
                    <a:pt x="195850" y="535138"/>
                    <a:pt x="205535" y="541056"/>
                  </a:cubicBezTo>
                  <a:cubicBezTo>
                    <a:pt x="214682" y="546437"/>
                    <a:pt x="224367" y="551010"/>
                    <a:pt x="234321" y="554776"/>
                  </a:cubicBezTo>
                  <a:cubicBezTo>
                    <a:pt x="241316" y="557467"/>
                    <a:pt x="249117" y="558812"/>
                    <a:pt x="256381" y="560426"/>
                  </a:cubicBezTo>
                  <a:cubicBezTo>
                    <a:pt x="275213" y="565268"/>
                    <a:pt x="294314" y="565268"/>
                    <a:pt x="313414" y="563923"/>
                  </a:cubicBezTo>
                  <a:cubicBezTo>
                    <a:pt x="332246" y="562309"/>
                    <a:pt x="350540" y="558274"/>
                    <a:pt x="367489" y="548858"/>
                  </a:cubicBezTo>
                  <a:cubicBezTo>
                    <a:pt x="374483" y="545091"/>
                    <a:pt x="382016" y="542401"/>
                    <a:pt x="389818" y="540518"/>
                  </a:cubicBezTo>
                  <a:cubicBezTo>
                    <a:pt x="394660" y="539442"/>
                    <a:pt x="399233" y="537290"/>
                    <a:pt x="404076" y="539711"/>
                  </a:cubicBezTo>
                  <a:cubicBezTo>
                    <a:pt x="411071" y="539442"/>
                    <a:pt x="417796" y="539173"/>
                    <a:pt x="423715" y="534869"/>
                  </a:cubicBezTo>
                  <a:cubicBezTo>
                    <a:pt x="426943" y="532447"/>
                    <a:pt x="430440" y="530295"/>
                    <a:pt x="433938" y="528143"/>
                  </a:cubicBezTo>
                  <a:cubicBezTo>
                    <a:pt x="436897" y="526260"/>
                    <a:pt x="440394" y="525184"/>
                    <a:pt x="444430" y="527067"/>
                  </a:cubicBezTo>
                  <a:cubicBezTo>
                    <a:pt x="442008" y="533254"/>
                    <a:pt x="437973" y="537828"/>
                    <a:pt x="432055" y="540518"/>
                  </a:cubicBezTo>
                  <a:cubicBezTo>
                    <a:pt x="427212" y="542132"/>
                    <a:pt x="422639" y="543746"/>
                    <a:pt x="417796" y="545360"/>
                  </a:cubicBezTo>
                  <a:close/>
                  <a:moveTo>
                    <a:pt x="111645" y="401163"/>
                  </a:moveTo>
                  <a:cubicBezTo>
                    <a:pt x="112453" y="407351"/>
                    <a:pt x="112722" y="412462"/>
                    <a:pt x="113798" y="417035"/>
                  </a:cubicBezTo>
                  <a:cubicBezTo>
                    <a:pt x="114874" y="421609"/>
                    <a:pt x="117026" y="425913"/>
                    <a:pt x="118909" y="431294"/>
                  </a:cubicBezTo>
                  <a:cubicBezTo>
                    <a:pt x="115143" y="430487"/>
                    <a:pt x="113529" y="428065"/>
                    <a:pt x="112453" y="425913"/>
                  </a:cubicBezTo>
                  <a:cubicBezTo>
                    <a:pt x="111107" y="423492"/>
                    <a:pt x="110031" y="420802"/>
                    <a:pt x="110031" y="418381"/>
                  </a:cubicBezTo>
                  <a:cubicBezTo>
                    <a:pt x="110300" y="413269"/>
                    <a:pt x="111107" y="407889"/>
                    <a:pt x="111645" y="401163"/>
                  </a:cubicBezTo>
                  <a:close/>
                  <a:moveTo>
                    <a:pt x="154959" y="442593"/>
                  </a:moveTo>
                  <a:cubicBezTo>
                    <a:pt x="156304" y="443400"/>
                    <a:pt x="157918" y="444207"/>
                    <a:pt x="158725" y="445552"/>
                  </a:cubicBezTo>
                  <a:cubicBezTo>
                    <a:pt x="159532" y="447166"/>
                    <a:pt x="160070" y="449049"/>
                    <a:pt x="159801" y="450933"/>
                  </a:cubicBezTo>
                  <a:cubicBezTo>
                    <a:pt x="159532" y="453354"/>
                    <a:pt x="157649" y="454161"/>
                    <a:pt x="155228" y="454430"/>
                  </a:cubicBezTo>
                  <a:cubicBezTo>
                    <a:pt x="156842" y="452816"/>
                    <a:pt x="157111" y="450664"/>
                    <a:pt x="155766" y="448780"/>
                  </a:cubicBezTo>
                  <a:cubicBezTo>
                    <a:pt x="154420" y="446628"/>
                    <a:pt x="153075" y="444745"/>
                    <a:pt x="151730" y="442862"/>
                  </a:cubicBezTo>
                  <a:cubicBezTo>
                    <a:pt x="153075" y="441248"/>
                    <a:pt x="154151" y="442055"/>
                    <a:pt x="154959" y="442593"/>
                  </a:cubicBezTo>
                  <a:close/>
                  <a:moveTo>
                    <a:pt x="428557" y="525453"/>
                  </a:moveTo>
                  <a:cubicBezTo>
                    <a:pt x="425598" y="527336"/>
                    <a:pt x="422639" y="529488"/>
                    <a:pt x="419679" y="531371"/>
                  </a:cubicBezTo>
                  <a:cubicBezTo>
                    <a:pt x="415913" y="533523"/>
                    <a:pt x="411878" y="535138"/>
                    <a:pt x="407035" y="534330"/>
                  </a:cubicBezTo>
                  <a:cubicBezTo>
                    <a:pt x="406497" y="530295"/>
                    <a:pt x="409187" y="527336"/>
                    <a:pt x="409187" y="523300"/>
                  </a:cubicBezTo>
                  <a:cubicBezTo>
                    <a:pt x="414299" y="521148"/>
                    <a:pt x="419679" y="521686"/>
                    <a:pt x="424522" y="520341"/>
                  </a:cubicBezTo>
                  <a:cubicBezTo>
                    <a:pt x="429633" y="518996"/>
                    <a:pt x="434207" y="516575"/>
                    <a:pt x="438511" y="514154"/>
                  </a:cubicBezTo>
                  <a:cubicBezTo>
                    <a:pt x="442816" y="511732"/>
                    <a:pt x="447120" y="509042"/>
                    <a:pt x="451693" y="506352"/>
                  </a:cubicBezTo>
                  <a:cubicBezTo>
                    <a:pt x="453308" y="513077"/>
                    <a:pt x="453039" y="513885"/>
                    <a:pt x="447389" y="520610"/>
                  </a:cubicBezTo>
                  <a:cubicBezTo>
                    <a:pt x="446044" y="520610"/>
                    <a:pt x="444968" y="520879"/>
                    <a:pt x="443892" y="520879"/>
                  </a:cubicBezTo>
                  <a:cubicBezTo>
                    <a:pt x="438242" y="520072"/>
                    <a:pt x="433131" y="522224"/>
                    <a:pt x="428557" y="525453"/>
                  </a:cubicBezTo>
                  <a:close/>
                  <a:moveTo>
                    <a:pt x="154959" y="467612"/>
                  </a:moveTo>
                  <a:cubicBezTo>
                    <a:pt x="153075" y="465729"/>
                    <a:pt x="153075" y="462501"/>
                    <a:pt x="155497" y="461156"/>
                  </a:cubicBezTo>
                  <a:cubicBezTo>
                    <a:pt x="156842" y="460348"/>
                    <a:pt x="158456" y="459810"/>
                    <a:pt x="159801" y="459003"/>
                  </a:cubicBezTo>
                  <a:cubicBezTo>
                    <a:pt x="166527" y="454968"/>
                    <a:pt x="167872" y="447704"/>
                    <a:pt x="162491" y="441517"/>
                  </a:cubicBezTo>
                  <a:cubicBezTo>
                    <a:pt x="158725" y="437212"/>
                    <a:pt x="153882" y="435060"/>
                    <a:pt x="147964" y="435598"/>
                  </a:cubicBezTo>
                  <a:cubicBezTo>
                    <a:pt x="144198" y="435867"/>
                    <a:pt x="140431" y="436136"/>
                    <a:pt x="136665" y="436405"/>
                  </a:cubicBezTo>
                  <a:cubicBezTo>
                    <a:pt x="131553" y="436943"/>
                    <a:pt x="127787" y="434253"/>
                    <a:pt x="125097" y="429949"/>
                  </a:cubicBezTo>
                  <a:cubicBezTo>
                    <a:pt x="121868" y="424568"/>
                    <a:pt x="119178" y="418650"/>
                    <a:pt x="118371" y="412462"/>
                  </a:cubicBezTo>
                  <a:cubicBezTo>
                    <a:pt x="116488" y="401432"/>
                    <a:pt x="116757" y="390133"/>
                    <a:pt x="119178" y="379103"/>
                  </a:cubicBezTo>
                  <a:cubicBezTo>
                    <a:pt x="121599" y="367804"/>
                    <a:pt x="124290" y="356774"/>
                    <a:pt x="125366" y="345206"/>
                  </a:cubicBezTo>
                  <a:cubicBezTo>
                    <a:pt x="125366" y="344130"/>
                    <a:pt x="125904" y="342784"/>
                    <a:pt x="127249" y="341708"/>
                  </a:cubicBezTo>
                  <a:cubicBezTo>
                    <a:pt x="127518" y="343054"/>
                    <a:pt x="127787" y="344130"/>
                    <a:pt x="127787" y="345475"/>
                  </a:cubicBezTo>
                  <a:cubicBezTo>
                    <a:pt x="127249" y="351124"/>
                    <a:pt x="126980" y="357043"/>
                    <a:pt x="126173" y="362692"/>
                  </a:cubicBezTo>
                  <a:cubicBezTo>
                    <a:pt x="124559" y="372646"/>
                    <a:pt x="125904" y="382331"/>
                    <a:pt x="128325" y="392016"/>
                  </a:cubicBezTo>
                  <a:cubicBezTo>
                    <a:pt x="129939" y="398742"/>
                    <a:pt x="134244" y="404391"/>
                    <a:pt x="138279" y="409772"/>
                  </a:cubicBezTo>
                  <a:cubicBezTo>
                    <a:pt x="139355" y="411117"/>
                    <a:pt x="140969" y="411655"/>
                    <a:pt x="142583" y="411386"/>
                  </a:cubicBezTo>
                  <a:cubicBezTo>
                    <a:pt x="144467" y="411117"/>
                    <a:pt x="146350" y="410848"/>
                    <a:pt x="148233" y="410310"/>
                  </a:cubicBezTo>
                  <a:cubicBezTo>
                    <a:pt x="152268" y="408965"/>
                    <a:pt x="154959" y="410579"/>
                    <a:pt x="157380" y="413807"/>
                  </a:cubicBezTo>
                  <a:cubicBezTo>
                    <a:pt x="165451" y="423761"/>
                    <a:pt x="170024" y="434791"/>
                    <a:pt x="167603" y="447973"/>
                  </a:cubicBezTo>
                  <a:cubicBezTo>
                    <a:pt x="166527" y="453892"/>
                    <a:pt x="168141" y="459272"/>
                    <a:pt x="171638" y="464384"/>
                  </a:cubicBezTo>
                  <a:cubicBezTo>
                    <a:pt x="175943" y="470841"/>
                    <a:pt x="181323" y="475952"/>
                    <a:pt x="188318" y="479718"/>
                  </a:cubicBezTo>
                  <a:cubicBezTo>
                    <a:pt x="197465" y="484561"/>
                    <a:pt x="206611" y="488058"/>
                    <a:pt x="216565" y="490479"/>
                  </a:cubicBezTo>
                  <a:cubicBezTo>
                    <a:pt x="223291" y="492093"/>
                    <a:pt x="229479" y="495053"/>
                    <a:pt x="235128" y="498819"/>
                  </a:cubicBezTo>
                  <a:cubicBezTo>
                    <a:pt x="242392" y="503662"/>
                    <a:pt x="249924" y="508235"/>
                    <a:pt x="258533" y="510387"/>
                  </a:cubicBezTo>
                  <a:cubicBezTo>
                    <a:pt x="265528" y="512270"/>
                    <a:pt x="272523" y="513077"/>
                    <a:pt x="279517" y="511463"/>
                  </a:cubicBezTo>
                  <a:cubicBezTo>
                    <a:pt x="285436" y="510118"/>
                    <a:pt x="291354" y="510387"/>
                    <a:pt x="297273" y="509580"/>
                  </a:cubicBezTo>
                  <a:cubicBezTo>
                    <a:pt x="308034" y="508504"/>
                    <a:pt x="318795" y="506621"/>
                    <a:pt x="329556" y="504469"/>
                  </a:cubicBezTo>
                  <a:cubicBezTo>
                    <a:pt x="335206" y="503393"/>
                    <a:pt x="340586" y="501509"/>
                    <a:pt x="345967" y="499626"/>
                  </a:cubicBezTo>
                  <a:cubicBezTo>
                    <a:pt x="347043" y="499357"/>
                    <a:pt x="348388" y="498550"/>
                    <a:pt x="350809" y="497205"/>
                  </a:cubicBezTo>
                  <a:cubicBezTo>
                    <a:pt x="348657" y="496667"/>
                    <a:pt x="347581" y="496129"/>
                    <a:pt x="346774" y="496129"/>
                  </a:cubicBezTo>
                  <a:cubicBezTo>
                    <a:pt x="343814" y="496667"/>
                    <a:pt x="340855" y="496936"/>
                    <a:pt x="337896" y="497743"/>
                  </a:cubicBezTo>
                  <a:cubicBezTo>
                    <a:pt x="322023" y="501509"/>
                    <a:pt x="305882" y="504738"/>
                    <a:pt x="289471" y="504738"/>
                  </a:cubicBezTo>
                  <a:cubicBezTo>
                    <a:pt x="286243" y="504738"/>
                    <a:pt x="283015" y="505276"/>
                    <a:pt x="279786" y="506083"/>
                  </a:cubicBezTo>
                  <a:cubicBezTo>
                    <a:pt x="269563" y="508235"/>
                    <a:pt x="259609" y="506621"/>
                    <a:pt x="250463" y="501778"/>
                  </a:cubicBezTo>
                  <a:cubicBezTo>
                    <a:pt x="246158" y="499626"/>
                    <a:pt x="241854" y="496936"/>
                    <a:pt x="237818" y="494515"/>
                  </a:cubicBezTo>
                  <a:cubicBezTo>
                    <a:pt x="230017" y="489672"/>
                    <a:pt x="221946" y="485906"/>
                    <a:pt x="213068" y="484023"/>
                  </a:cubicBezTo>
                  <a:cubicBezTo>
                    <a:pt x="203114" y="481870"/>
                    <a:pt x="194505" y="477297"/>
                    <a:pt x="186434" y="471917"/>
                  </a:cubicBezTo>
                  <a:cubicBezTo>
                    <a:pt x="177557" y="466267"/>
                    <a:pt x="171638" y="458196"/>
                    <a:pt x="173252" y="446628"/>
                  </a:cubicBezTo>
                  <a:cubicBezTo>
                    <a:pt x="175135" y="431832"/>
                    <a:pt x="168948" y="419995"/>
                    <a:pt x="160070" y="408965"/>
                  </a:cubicBezTo>
                  <a:cubicBezTo>
                    <a:pt x="156573" y="404660"/>
                    <a:pt x="152268" y="403315"/>
                    <a:pt x="146888" y="404929"/>
                  </a:cubicBezTo>
                  <a:cubicBezTo>
                    <a:pt x="145274" y="405467"/>
                    <a:pt x="143659" y="405736"/>
                    <a:pt x="142314" y="406005"/>
                  </a:cubicBezTo>
                  <a:cubicBezTo>
                    <a:pt x="138010" y="402777"/>
                    <a:pt x="135858" y="398204"/>
                    <a:pt x="134244" y="393630"/>
                  </a:cubicBezTo>
                  <a:cubicBezTo>
                    <a:pt x="130746" y="383676"/>
                    <a:pt x="128863" y="373722"/>
                    <a:pt x="131284" y="363230"/>
                  </a:cubicBezTo>
                  <a:cubicBezTo>
                    <a:pt x="132091" y="359195"/>
                    <a:pt x="131822" y="355160"/>
                    <a:pt x="132091" y="351124"/>
                  </a:cubicBezTo>
                  <a:cubicBezTo>
                    <a:pt x="132360" y="348434"/>
                    <a:pt x="132360" y="345744"/>
                    <a:pt x="132360" y="343054"/>
                  </a:cubicBezTo>
                  <a:cubicBezTo>
                    <a:pt x="134513" y="342784"/>
                    <a:pt x="134782" y="344399"/>
                    <a:pt x="135051" y="345475"/>
                  </a:cubicBezTo>
                  <a:cubicBezTo>
                    <a:pt x="136396" y="349241"/>
                    <a:pt x="138010" y="353007"/>
                    <a:pt x="139355" y="357043"/>
                  </a:cubicBezTo>
                  <a:cubicBezTo>
                    <a:pt x="143121" y="368880"/>
                    <a:pt x="149578" y="379372"/>
                    <a:pt x="157649" y="388788"/>
                  </a:cubicBezTo>
                  <a:cubicBezTo>
                    <a:pt x="165182" y="397666"/>
                    <a:pt x="172714" y="406812"/>
                    <a:pt x="180785" y="415421"/>
                  </a:cubicBezTo>
                  <a:cubicBezTo>
                    <a:pt x="185896" y="420802"/>
                    <a:pt x="189663" y="426989"/>
                    <a:pt x="193698" y="433446"/>
                  </a:cubicBezTo>
                  <a:cubicBezTo>
                    <a:pt x="197734" y="439903"/>
                    <a:pt x="202038" y="446359"/>
                    <a:pt x="207419" y="451740"/>
                  </a:cubicBezTo>
                  <a:cubicBezTo>
                    <a:pt x="209302" y="453623"/>
                    <a:pt x="211185" y="455506"/>
                    <a:pt x="213068" y="457658"/>
                  </a:cubicBezTo>
                  <a:cubicBezTo>
                    <a:pt x="225174" y="471648"/>
                    <a:pt x="240240" y="481063"/>
                    <a:pt x="257726" y="487251"/>
                  </a:cubicBezTo>
                  <a:cubicBezTo>
                    <a:pt x="276289" y="493708"/>
                    <a:pt x="295390" y="498281"/>
                    <a:pt x="315567" y="496936"/>
                  </a:cubicBezTo>
                  <a:cubicBezTo>
                    <a:pt x="320947" y="496667"/>
                    <a:pt x="326328" y="495860"/>
                    <a:pt x="331708" y="494784"/>
                  </a:cubicBezTo>
                  <a:cubicBezTo>
                    <a:pt x="338165" y="493439"/>
                    <a:pt x="344352" y="492093"/>
                    <a:pt x="351078" y="491555"/>
                  </a:cubicBezTo>
                  <a:cubicBezTo>
                    <a:pt x="364798" y="490748"/>
                    <a:pt x="377711" y="486175"/>
                    <a:pt x="390625" y="481870"/>
                  </a:cubicBezTo>
                  <a:cubicBezTo>
                    <a:pt x="395198" y="480256"/>
                    <a:pt x="399503" y="477566"/>
                    <a:pt x="403807" y="475414"/>
                  </a:cubicBezTo>
                  <a:cubicBezTo>
                    <a:pt x="405152" y="474607"/>
                    <a:pt x="406497" y="473531"/>
                    <a:pt x="407573" y="472455"/>
                  </a:cubicBezTo>
                  <a:cubicBezTo>
                    <a:pt x="409725" y="470033"/>
                    <a:pt x="408380" y="467612"/>
                    <a:pt x="404076" y="466267"/>
                  </a:cubicBezTo>
                  <a:cubicBezTo>
                    <a:pt x="401655" y="473531"/>
                    <a:pt x="394929" y="475952"/>
                    <a:pt x="388742" y="478104"/>
                  </a:cubicBezTo>
                  <a:cubicBezTo>
                    <a:pt x="375021" y="483216"/>
                    <a:pt x="361032" y="487789"/>
                    <a:pt x="345967" y="488327"/>
                  </a:cubicBezTo>
                  <a:cubicBezTo>
                    <a:pt x="341662" y="488596"/>
                    <a:pt x="337358" y="489403"/>
                    <a:pt x="333053" y="490479"/>
                  </a:cubicBezTo>
                  <a:cubicBezTo>
                    <a:pt x="313952" y="495053"/>
                    <a:pt x="295121" y="493708"/>
                    <a:pt x="276289" y="488596"/>
                  </a:cubicBezTo>
                  <a:cubicBezTo>
                    <a:pt x="264990" y="485368"/>
                    <a:pt x="253691" y="482140"/>
                    <a:pt x="243468" y="476490"/>
                  </a:cubicBezTo>
                  <a:cubicBezTo>
                    <a:pt x="236204" y="472455"/>
                    <a:pt x="229479" y="468150"/>
                    <a:pt x="223560" y="462232"/>
                  </a:cubicBezTo>
                  <a:cubicBezTo>
                    <a:pt x="218987" y="457658"/>
                    <a:pt x="214413" y="452816"/>
                    <a:pt x="209840" y="447973"/>
                  </a:cubicBezTo>
                  <a:cubicBezTo>
                    <a:pt x="209033" y="447166"/>
                    <a:pt x="208495" y="446090"/>
                    <a:pt x="206611" y="443400"/>
                  </a:cubicBezTo>
                  <a:cubicBezTo>
                    <a:pt x="214682" y="447973"/>
                    <a:pt x="221139" y="451471"/>
                    <a:pt x="227326" y="455506"/>
                  </a:cubicBezTo>
                  <a:cubicBezTo>
                    <a:pt x="238356" y="462501"/>
                    <a:pt x="250194" y="468150"/>
                    <a:pt x="262300" y="473262"/>
                  </a:cubicBezTo>
                  <a:cubicBezTo>
                    <a:pt x="274137" y="478373"/>
                    <a:pt x="286512" y="481870"/>
                    <a:pt x="299425" y="482140"/>
                  </a:cubicBezTo>
                  <a:cubicBezTo>
                    <a:pt x="301039" y="482140"/>
                    <a:pt x="302653" y="482409"/>
                    <a:pt x="304268" y="482409"/>
                  </a:cubicBezTo>
                  <a:cubicBezTo>
                    <a:pt x="317181" y="481063"/>
                    <a:pt x="330363" y="479718"/>
                    <a:pt x="343276" y="478373"/>
                  </a:cubicBezTo>
                  <a:cubicBezTo>
                    <a:pt x="358073" y="476490"/>
                    <a:pt x="373138" y="474607"/>
                    <a:pt x="387934" y="472724"/>
                  </a:cubicBezTo>
                  <a:cubicBezTo>
                    <a:pt x="390356" y="472455"/>
                    <a:pt x="392777" y="471917"/>
                    <a:pt x="395198" y="471109"/>
                  </a:cubicBezTo>
                  <a:cubicBezTo>
                    <a:pt x="396274" y="470841"/>
                    <a:pt x="397081" y="469495"/>
                    <a:pt x="397888" y="468688"/>
                  </a:cubicBezTo>
                  <a:cubicBezTo>
                    <a:pt x="395467" y="465729"/>
                    <a:pt x="393046" y="467612"/>
                    <a:pt x="390625" y="467343"/>
                  </a:cubicBezTo>
                  <a:cubicBezTo>
                    <a:pt x="389011" y="467343"/>
                    <a:pt x="388203" y="466536"/>
                    <a:pt x="388203" y="464384"/>
                  </a:cubicBezTo>
                  <a:cubicBezTo>
                    <a:pt x="394660" y="462501"/>
                    <a:pt x="401386" y="460618"/>
                    <a:pt x="408111" y="461425"/>
                  </a:cubicBezTo>
                  <a:cubicBezTo>
                    <a:pt x="410533" y="463308"/>
                    <a:pt x="410802" y="465998"/>
                    <a:pt x="411340" y="468419"/>
                  </a:cubicBezTo>
                  <a:cubicBezTo>
                    <a:pt x="412147" y="471648"/>
                    <a:pt x="414030" y="473531"/>
                    <a:pt x="417527" y="474069"/>
                  </a:cubicBezTo>
                  <a:cubicBezTo>
                    <a:pt x="419141" y="474338"/>
                    <a:pt x="420756" y="474607"/>
                    <a:pt x="422370" y="475145"/>
                  </a:cubicBezTo>
                  <a:cubicBezTo>
                    <a:pt x="422908" y="475414"/>
                    <a:pt x="423984" y="476221"/>
                    <a:pt x="423984" y="476759"/>
                  </a:cubicBezTo>
                  <a:cubicBezTo>
                    <a:pt x="423984" y="477835"/>
                    <a:pt x="423446" y="478911"/>
                    <a:pt x="422908" y="479449"/>
                  </a:cubicBezTo>
                  <a:cubicBezTo>
                    <a:pt x="422370" y="479987"/>
                    <a:pt x="421563" y="480256"/>
                    <a:pt x="420756" y="480525"/>
                  </a:cubicBezTo>
                  <a:cubicBezTo>
                    <a:pt x="419410" y="480794"/>
                    <a:pt x="418065" y="480794"/>
                    <a:pt x="416720" y="480794"/>
                  </a:cubicBezTo>
                  <a:cubicBezTo>
                    <a:pt x="409187" y="479718"/>
                    <a:pt x="402731" y="482947"/>
                    <a:pt x="396274" y="485637"/>
                  </a:cubicBezTo>
                  <a:cubicBezTo>
                    <a:pt x="393853" y="486713"/>
                    <a:pt x="391701" y="488596"/>
                    <a:pt x="389818" y="490479"/>
                  </a:cubicBezTo>
                  <a:cubicBezTo>
                    <a:pt x="386589" y="493708"/>
                    <a:pt x="383092" y="496129"/>
                    <a:pt x="379057" y="498012"/>
                  </a:cubicBezTo>
                  <a:cubicBezTo>
                    <a:pt x="369641" y="502585"/>
                    <a:pt x="359956" y="506352"/>
                    <a:pt x="350002" y="509042"/>
                  </a:cubicBezTo>
                  <a:cubicBezTo>
                    <a:pt x="331170" y="513885"/>
                    <a:pt x="312338" y="518727"/>
                    <a:pt x="293238" y="521148"/>
                  </a:cubicBezTo>
                  <a:cubicBezTo>
                    <a:pt x="286512" y="521955"/>
                    <a:pt x="279517" y="522224"/>
                    <a:pt x="272792" y="522224"/>
                  </a:cubicBezTo>
                  <a:cubicBezTo>
                    <a:pt x="265259" y="522224"/>
                    <a:pt x="258264" y="519803"/>
                    <a:pt x="251539" y="517113"/>
                  </a:cubicBezTo>
                  <a:cubicBezTo>
                    <a:pt x="228402" y="507428"/>
                    <a:pt x="205535" y="496936"/>
                    <a:pt x="183475" y="484830"/>
                  </a:cubicBezTo>
                  <a:cubicBezTo>
                    <a:pt x="175135" y="480256"/>
                    <a:pt x="166796" y="475145"/>
                    <a:pt x="158725" y="470571"/>
                  </a:cubicBezTo>
                  <a:cubicBezTo>
                    <a:pt x="156842" y="469495"/>
                    <a:pt x="155766" y="468688"/>
                    <a:pt x="154959" y="467612"/>
                  </a:cubicBezTo>
                  <a:close/>
                  <a:moveTo>
                    <a:pt x="196388" y="339287"/>
                  </a:moveTo>
                  <a:cubicBezTo>
                    <a:pt x="204459" y="344399"/>
                    <a:pt x="212799" y="349241"/>
                    <a:pt x="218987" y="356774"/>
                  </a:cubicBezTo>
                  <a:cubicBezTo>
                    <a:pt x="221946" y="360271"/>
                    <a:pt x="223829" y="364037"/>
                    <a:pt x="224636" y="368342"/>
                  </a:cubicBezTo>
                  <a:cubicBezTo>
                    <a:pt x="225981" y="374798"/>
                    <a:pt x="226788" y="381255"/>
                    <a:pt x="225981" y="387981"/>
                  </a:cubicBezTo>
                  <a:cubicBezTo>
                    <a:pt x="225174" y="393092"/>
                    <a:pt x="226519" y="397666"/>
                    <a:pt x="228133" y="402508"/>
                  </a:cubicBezTo>
                  <a:cubicBezTo>
                    <a:pt x="232169" y="413269"/>
                    <a:pt x="238356" y="422416"/>
                    <a:pt x="247772" y="429142"/>
                  </a:cubicBezTo>
                  <a:cubicBezTo>
                    <a:pt x="251539" y="431832"/>
                    <a:pt x="255036" y="434791"/>
                    <a:pt x="258533" y="438019"/>
                  </a:cubicBezTo>
                  <a:cubicBezTo>
                    <a:pt x="267142" y="445821"/>
                    <a:pt x="276827" y="451740"/>
                    <a:pt x="286243" y="458196"/>
                  </a:cubicBezTo>
                  <a:cubicBezTo>
                    <a:pt x="288395" y="459810"/>
                    <a:pt x="290547" y="461156"/>
                    <a:pt x="292699" y="462501"/>
                  </a:cubicBezTo>
                  <a:cubicBezTo>
                    <a:pt x="291892" y="464384"/>
                    <a:pt x="290816" y="464115"/>
                    <a:pt x="289740" y="463846"/>
                  </a:cubicBezTo>
                  <a:cubicBezTo>
                    <a:pt x="283015" y="461694"/>
                    <a:pt x="276289" y="459272"/>
                    <a:pt x="269563" y="457120"/>
                  </a:cubicBezTo>
                  <a:cubicBezTo>
                    <a:pt x="268756" y="456851"/>
                    <a:pt x="267949" y="456582"/>
                    <a:pt x="267411" y="456044"/>
                  </a:cubicBezTo>
                  <a:cubicBezTo>
                    <a:pt x="257995" y="449049"/>
                    <a:pt x="247772" y="443131"/>
                    <a:pt x="240509" y="433715"/>
                  </a:cubicBezTo>
                  <a:cubicBezTo>
                    <a:pt x="238356" y="431025"/>
                    <a:pt x="236204" y="428873"/>
                    <a:pt x="234052" y="426182"/>
                  </a:cubicBezTo>
                  <a:cubicBezTo>
                    <a:pt x="232438" y="424299"/>
                    <a:pt x="231093" y="422147"/>
                    <a:pt x="230017" y="419995"/>
                  </a:cubicBezTo>
                  <a:cubicBezTo>
                    <a:pt x="226788" y="413000"/>
                    <a:pt x="223560" y="406005"/>
                    <a:pt x="220601" y="399280"/>
                  </a:cubicBezTo>
                  <a:cubicBezTo>
                    <a:pt x="217372" y="392285"/>
                    <a:pt x="215489" y="385021"/>
                    <a:pt x="217641" y="376951"/>
                  </a:cubicBezTo>
                  <a:cubicBezTo>
                    <a:pt x="219256" y="371032"/>
                    <a:pt x="217641" y="365652"/>
                    <a:pt x="214144" y="360540"/>
                  </a:cubicBezTo>
                  <a:cubicBezTo>
                    <a:pt x="212799" y="358388"/>
                    <a:pt x="211454" y="356505"/>
                    <a:pt x="210109" y="354353"/>
                  </a:cubicBezTo>
                  <a:cubicBezTo>
                    <a:pt x="206880" y="349510"/>
                    <a:pt x="202576" y="345744"/>
                    <a:pt x="197195" y="343054"/>
                  </a:cubicBezTo>
                  <a:cubicBezTo>
                    <a:pt x="195850" y="342246"/>
                    <a:pt x="194236" y="341708"/>
                    <a:pt x="192891" y="340901"/>
                  </a:cubicBezTo>
                  <a:cubicBezTo>
                    <a:pt x="192891" y="340363"/>
                    <a:pt x="193160" y="339825"/>
                    <a:pt x="193160" y="339287"/>
                  </a:cubicBezTo>
                  <a:cubicBezTo>
                    <a:pt x="194505" y="339287"/>
                    <a:pt x="195581" y="339018"/>
                    <a:pt x="196388" y="339287"/>
                  </a:cubicBezTo>
                  <a:close/>
                  <a:moveTo>
                    <a:pt x="189394" y="364845"/>
                  </a:moveTo>
                  <a:cubicBezTo>
                    <a:pt x="188318" y="361347"/>
                    <a:pt x="186165" y="358119"/>
                    <a:pt x="185896" y="354084"/>
                  </a:cubicBezTo>
                  <a:cubicBezTo>
                    <a:pt x="197734" y="357043"/>
                    <a:pt x="210378" y="368073"/>
                    <a:pt x="208764" y="386636"/>
                  </a:cubicBezTo>
                  <a:cubicBezTo>
                    <a:pt x="205266" y="386905"/>
                    <a:pt x="203921" y="385021"/>
                    <a:pt x="203114" y="382600"/>
                  </a:cubicBezTo>
                  <a:cubicBezTo>
                    <a:pt x="202307" y="379103"/>
                    <a:pt x="201500" y="375875"/>
                    <a:pt x="200693" y="372108"/>
                  </a:cubicBezTo>
                  <a:cubicBezTo>
                    <a:pt x="199348" y="371570"/>
                    <a:pt x="198003" y="370763"/>
                    <a:pt x="196926" y="370763"/>
                  </a:cubicBezTo>
                  <a:cubicBezTo>
                    <a:pt x="192891" y="370763"/>
                    <a:pt x="190470" y="368611"/>
                    <a:pt x="189394" y="364845"/>
                  </a:cubicBezTo>
                  <a:close/>
                  <a:moveTo>
                    <a:pt x="200155" y="350048"/>
                  </a:moveTo>
                  <a:cubicBezTo>
                    <a:pt x="206073" y="355160"/>
                    <a:pt x="210378" y="361347"/>
                    <a:pt x="212530" y="368611"/>
                  </a:cubicBezTo>
                  <a:cubicBezTo>
                    <a:pt x="212530" y="369149"/>
                    <a:pt x="212261" y="369687"/>
                    <a:pt x="211723" y="371839"/>
                  </a:cubicBezTo>
                  <a:cubicBezTo>
                    <a:pt x="208764" y="364845"/>
                    <a:pt x="204997" y="360271"/>
                    <a:pt x="200424" y="356236"/>
                  </a:cubicBezTo>
                  <a:cubicBezTo>
                    <a:pt x="198003" y="354084"/>
                    <a:pt x="195043" y="352469"/>
                    <a:pt x="192353" y="350855"/>
                  </a:cubicBezTo>
                  <a:cubicBezTo>
                    <a:pt x="191008" y="350048"/>
                    <a:pt x="190470" y="348972"/>
                    <a:pt x="191277" y="347089"/>
                  </a:cubicBezTo>
                  <a:cubicBezTo>
                    <a:pt x="195043" y="346282"/>
                    <a:pt x="197734" y="347896"/>
                    <a:pt x="200155" y="350048"/>
                  </a:cubicBezTo>
                  <a:close/>
                  <a:moveTo>
                    <a:pt x="468373" y="281447"/>
                  </a:moveTo>
                  <a:cubicBezTo>
                    <a:pt x="481286" y="288172"/>
                    <a:pt x="486667" y="296243"/>
                    <a:pt x="488012" y="312116"/>
                  </a:cubicBezTo>
                  <a:cubicBezTo>
                    <a:pt x="487474" y="312116"/>
                    <a:pt x="486936" y="312385"/>
                    <a:pt x="486667" y="312116"/>
                  </a:cubicBezTo>
                  <a:cubicBezTo>
                    <a:pt x="481286" y="305928"/>
                    <a:pt x="476175" y="299471"/>
                    <a:pt x="470794" y="293553"/>
                  </a:cubicBezTo>
                  <a:cubicBezTo>
                    <a:pt x="467835" y="289786"/>
                    <a:pt x="466759" y="286020"/>
                    <a:pt x="468373" y="281447"/>
                  </a:cubicBezTo>
                  <a:close/>
                  <a:moveTo>
                    <a:pt x="472408" y="334176"/>
                  </a:moveTo>
                  <a:cubicBezTo>
                    <a:pt x="472408" y="334445"/>
                    <a:pt x="472408" y="334714"/>
                    <a:pt x="472408" y="334983"/>
                  </a:cubicBezTo>
                  <a:cubicBezTo>
                    <a:pt x="471332" y="336866"/>
                    <a:pt x="469718" y="336866"/>
                    <a:pt x="468104" y="336059"/>
                  </a:cubicBezTo>
                  <a:cubicBezTo>
                    <a:pt x="465952" y="334983"/>
                    <a:pt x="463531" y="333907"/>
                    <a:pt x="461916" y="332023"/>
                  </a:cubicBezTo>
                  <a:cubicBezTo>
                    <a:pt x="458957" y="328526"/>
                    <a:pt x="455998" y="324760"/>
                    <a:pt x="453577" y="320993"/>
                  </a:cubicBezTo>
                  <a:cubicBezTo>
                    <a:pt x="450348" y="315882"/>
                    <a:pt x="446851" y="311309"/>
                    <a:pt x="442816" y="306466"/>
                  </a:cubicBezTo>
                  <a:cubicBezTo>
                    <a:pt x="433400" y="295167"/>
                    <a:pt x="422101" y="286289"/>
                    <a:pt x="408918" y="280102"/>
                  </a:cubicBezTo>
                  <a:cubicBezTo>
                    <a:pt x="408380" y="279833"/>
                    <a:pt x="407842" y="279025"/>
                    <a:pt x="407035" y="278487"/>
                  </a:cubicBezTo>
                  <a:cubicBezTo>
                    <a:pt x="407304" y="278218"/>
                    <a:pt x="407304" y="277949"/>
                    <a:pt x="407573" y="277680"/>
                  </a:cubicBezTo>
                  <a:cubicBezTo>
                    <a:pt x="412685" y="279025"/>
                    <a:pt x="418065" y="280640"/>
                    <a:pt x="423177" y="281985"/>
                  </a:cubicBezTo>
                  <a:cubicBezTo>
                    <a:pt x="424791" y="282523"/>
                    <a:pt x="426136" y="283061"/>
                    <a:pt x="427750" y="284137"/>
                  </a:cubicBezTo>
                  <a:cubicBezTo>
                    <a:pt x="447658" y="296512"/>
                    <a:pt x="463800" y="311847"/>
                    <a:pt x="472408" y="334176"/>
                  </a:cubicBezTo>
                  <a:close/>
                  <a:moveTo>
                    <a:pt x="478058" y="327719"/>
                  </a:moveTo>
                  <a:cubicBezTo>
                    <a:pt x="481555" y="330409"/>
                    <a:pt x="484783" y="333369"/>
                    <a:pt x="489357" y="333907"/>
                  </a:cubicBezTo>
                  <a:cubicBezTo>
                    <a:pt x="490164" y="337673"/>
                    <a:pt x="488281" y="339556"/>
                    <a:pt x="486398" y="341708"/>
                  </a:cubicBezTo>
                  <a:cubicBezTo>
                    <a:pt x="485053" y="340901"/>
                    <a:pt x="483707" y="340094"/>
                    <a:pt x="482631" y="339018"/>
                  </a:cubicBezTo>
                  <a:cubicBezTo>
                    <a:pt x="478865" y="335252"/>
                    <a:pt x="476713" y="330678"/>
                    <a:pt x="474292" y="325836"/>
                  </a:cubicBezTo>
                  <a:cubicBezTo>
                    <a:pt x="476444" y="324760"/>
                    <a:pt x="476982" y="326912"/>
                    <a:pt x="478058" y="327719"/>
                  </a:cubicBezTo>
                  <a:close/>
                  <a:moveTo>
                    <a:pt x="354575" y="264498"/>
                  </a:moveTo>
                  <a:cubicBezTo>
                    <a:pt x="349195" y="265843"/>
                    <a:pt x="344352" y="265036"/>
                    <a:pt x="339510" y="264767"/>
                  </a:cubicBezTo>
                  <a:cubicBezTo>
                    <a:pt x="345967" y="262077"/>
                    <a:pt x="347043" y="262077"/>
                    <a:pt x="354575" y="264498"/>
                  </a:cubicBezTo>
                  <a:close/>
                  <a:moveTo>
                    <a:pt x="366412" y="261001"/>
                  </a:moveTo>
                  <a:cubicBezTo>
                    <a:pt x="370986" y="259925"/>
                    <a:pt x="375290" y="260194"/>
                    <a:pt x="379326" y="261270"/>
                  </a:cubicBezTo>
                  <a:cubicBezTo>
                    <a:pt x="385244" y="262884"/>
                    <a:pt x="391163" y="264767"/>
                    <a:pt x="397081" y="266650"/>
                  </a:cubicBezTo>
                  <a:cubicBezTo>
                    <a:pt x="398695" y="267188"/>
                    <a:pt x="400848" y="267995"/>
                    <a:pt x="400041" y="270955"/>
                  </a:cubicBezTo>
                  <a:cubicBezTo>
                    <a:pt x="397619" y="272300"/>
                    <a:pt x="394929" y="271762"/>
                    <a:pt x="392239" y="271493"/>
                  </a:cubicBezTo>
                  <a:cubicBezTo>
                    <a:pt x="383361" y="269879"/>
                    <a:pt x="374752" y="265843"/>
                    <a:pt x="366412" y="261001"/>
                  </a:cubicBezTo>
                  <a:close/>
                  <a:moveTo>
                    <a:pt x="210109" y="288710"/>
                  </a:moveTo>
                  <a:cubicBezTo>
                    <a:pt x="214951" y="284944"/>
                    <a:pt x="218987" y="280640"/>
                    <a:pt x="222215" y="275528"/>
                  </a:cubicBezTo>
                  <a:cubicBezTo>
                    <a:pt x="225174" y="270955"/>
                    <a:pt x="229209" y="267995"/>
                    <a:pt x="234052" y="265843"/>
                  </a:cubicBezTo>
                  <a:cubicBezTo>
                    <a:pt x="238625" y="263960"/>
                    <a:pt x="242930" y="261808"/>
                    <a:pt x="246696" y="258580"/>
                  </a:cubicBezTo>
                  <a:cubicBezTo>
                    <a:pt x="249386" y="256158"/>
                    <a:pt x="252615" y="255620"/>
                    <a:pt x="255843" y="256158"/>
                  </a:cubicBezTo>
                  <a:cubicBezTo>
                    <a:pt x="260685" y="256965"/>
                    <a:pt x="265528" y="257773"/>
                    <a:pt x="270101" y="258580"/>
                  </a:cubicBezTo>
                  <a:cubicBezTo>
                    <a:pt x="270908" y="260463"/>
                    <a:pt x="269563" y="261270"/>
                    <a:pt x="268756" y="262077"/>
                  </a:cubicBezTo>
                  <a:cubicBezTo>
                    <a:pt x="267411" y="263691"/>
                    <a:pt x="265797" y="265305"/>
                    <a:pt x="264452" y="266919"/>
                  </a:cubicBezTo>
                  <a:cubicBezTo>
                    <a:pt x="259609" y="274183"/>
                    <a:pt x="252884" y="279833"/>
                    <a:pt x="246427" y="285751"/>
                  </a:cubicBezTo>
                  <a:cubicBezTo>
                    <a:pt x="241047" y="290594"/>
                    <a:pt x="234321" y="292746"/>
                    <a:pt x="227864" y="295705"/>
                  </a:cubicBezTo>
                  <a:cubicBezTo>
                    <a:pt x="226519" y="296243"/>
                    <a:pt x="224636" y="295974"/>
                    <a:pt x="223022" y="295705"/>
                  </a:cubicBezTo>
                  <a:cubicBezTo>
                    <a:pt x="217910" y="294629"/>
                    <a:pt x="213068" y="293284"/>
                    <a:pt x="206880" y="291670"/>
                  </a:cubicBezTo>
                  <a:cubicBezTo>
                    <a:pt x="208495" y="290594"/>
                    <a:pt x="209033" y="289517"/>
                    <a:pt x="210109" y="288710"/>
                  </a:cubicBezTo>
                  <a:close/>
                  <a:moveTo>
                    <a:pt x="201500" y="288979"/>
                  </a:moveTo>
                  <a:cubicBezTo>
                    <a:pt x="204997" y="281716"/>
                    <a:pt x="210647" y="276604"/>
                    <a:pt x="217641" y="273107"/>
                  </a:cubicBezTo>
                  <a:cubicBezTo>
                    <a:pt x="214144" y="280371"/>
                    <a:pt x="208226" y="285213"/>
                    <a:pt x="201500" y="288979"/>
                  </a:cubicBezTo>
                  <a:close/>
                  <a:moveTo>
                    <a:pt x="281400" y="246742"/>
                  </a:moveTo>
                  <a:cubicBezTo>
                    <a:pt x="282477" y="246473"/>
                    <a:pt x="283553" y="246473"/>
                    <a:pt x="284629" y="246473"/>
                  </a:cubicBezTo>
                  <a:cubicBezTo>
                    <a:pt x="284091" y="247011"/>
                    <a:pt x="283822" y="247819"/>
                    <a:pt x="283015" y="248357"/>
                  </a:cubicBezTo>
                  <a:cubicBezTo>
                    <a:pt x="277365" y="254006"/>
                    <a:pt x="270639" y="256158"/>
                    <a:pt x="262838" y="252930"/>
                  </a:cubicBezTo>
                  <a:cubicBezTo>
                    <a:pt x="261762" y="252661"/>
                    <a:pt x="260685" y="252661"/>
                    <a:pt x="259609" y="252392"/>
                  </a:cubicBezTo>
                  <a:cubicBezTo>
                    <a:pt x="253422" y="250778"/>
                    <a:pt x="247772" y="251854"/>
                    <a:pt x="242661" y="256158"/>
                  </a:cubicBezTo>
                  <a:cubicBezTo>
                    <a:pt x="236742" y="261001"/>
                    <a:pt x="229479" y="263153"/>
                    <a:pt x="221946" y="267726"/>
                  </a:cubicBezTo>
                  <a:cubicBezTo>
                    <a:pt x="223291" y="262884"/>
                    <a:pt x="224905" y="259656"/>
                    <a:pt x="227326" y="257503"/>
                  </a:cubicBezTo>
                  <a:cubicBezTo>
                    <a:pt x="231900" y="253199"/>
                    <a:pt x="236473" y="249433"/>
                    <a:pt x="243199" y="248088"/>
                  </a:cubicBezTo>
                  <a:cubicBezTo>
                    <a:pt x="250194" y="246742"/>
                    <a:pt x="256919" y="245935"/>
                    <a:pt x="264183" y="247550"/>
                  </a:cubicBezTo>
                  <a:cubicBezTo>
                    <a:pt x="269832" y="248626"/>
                    <a:pt x="275751" y="248357"/>
                    <a:pt x="281400" y="246742"/>
                  </a:cubicBezTo>
                  <a:close/>
                  <a:moveTo>
                    <a:pt x="278441" y="257773"/>
                  </a:moveTo>
                  <a:cubicBezTo>
                    <a:pt x="281400" y="254006"/>
                    <a:pt x="285436" y="251316"/>
                    <a:pt x="290009" y="249971"/>
                  </a:cubicBezTo>
                  <a:cubicBezTo>
                    <a:pt x="301846" y="246742"/>
                    <a:pt x="313683" y="243783"/>
                    <a:pt x="325521" y="240555"/>
                  </a:cubicBezTo>
                  <a:cubicBezTo>
                    <a:pt x="326059" y="240286"/>
                    <a:pt x="326597" y="240286"/>
                    <a:pt x="327135" y="240286"/>
                  </a:cubicBezTo>
                  <a:cubicBezTo>
                    <a:pt x="341931" y="240555"/>
                    <a:pt x="356728" y="240017"/>
                    <a:pt x="370448" y="246742"/>
                  </a:cubicBezTo>
                  <a:cubicBezTo>
                    <a:pt x="376635" y="249971"/>
                    <a:pt x="383092" y="252930"/>
                    <a:pt x="388203" y="258849"/>
                  </a:cubicBezTo>
                  <a:cubicBezTo>
                    <a:pt x="383092" y="257773"/>
                    <a:pt x="378250" y="256427"/>
                    <a:pt x="373138" y="255620"/>
                  </a:cubicBezTo>
                  <a:cubicBezTo>
                    <a:pt x="368027" y="254813"/>
                    <a:pt x="362915" y="255082"/>
                    <a:pt x="357535" y="254544"/>
                  </a:cubicBezTo>
                  <a:cubicBezTo>
                    <a:pt x="351885" y="254006"/>
                    <a:pt x="346235" y="252392"/>
                    <a:pt x="340855" y="250240"/>
                  </a:cubicBezTo>
                  <a:cubicBezTo>
                    <a:pt x="336013" y="248357"/>
                    <a:pt x="330901" y="247281"/>
                    <a:pt x="325790" y="246742"/>
                  </a:cubicBezTo>
                  <a:cubicBezTo>
                    <a:pt x="320140" y="245935"/>
                    <a:pt x="315567" y="248088"/>
                    <a:pt x="312069" y="252392"/>
                  </a:cubicBezTo>
                  <a:cubicBezTo>
                    <a:pt x="309648" y="255351"/>
                    <a:pt x="307765" y="258580"/>
                    <a:pt x="305613" y="261808"/>
                  </a:cubicBezTo>
                  <a:cubicBezTo>
                    <a:pt x="301308" y="267995"/>
                    <a:pt x="295928" y="269341"/>
                    <a:pt x="289471" y="265036"/>
                  </a:cubicBezTo>
                  <a:cubicBezTo>
                    <a:pt x="286243" y="262884"/>
                    <a:pt x="282746" y="260463"/>
                    <a:pt x="278441" y="257773"/>
                  </a:cubicBezTo>
                  <a:close/>
                  <a:moveTo>
                    <a:pt x="400310" y="261539"/>
                  </a:moveTo>
                  <a:cubicBezTo>
                    <a:pt x="397619" y="259118"/>
                    <a:pt x="395198" y="256696"/>
                    <a:pt x="392239" y="254544"/>
                  </a:cubicBezTo>
                  <a:cubicBezTo>
                    <a:pt x="376097" y="241631"/>
                    <a:pt x="357535" y="235443"/>
                    <a:pt x="336820" y="235981"/>
                  </a:cubicBezTo>
                  <a:cubicBezTo>
                    <a:pt x="327404" y="236250"/>
                    <a:pt x="318526" y="237596"/>
                    <a:pt x="309648" y="240824"/>
                  </a:cubicBezTo>
                  <a:cubicBezTo>
                    <a:pt x="302653" y="243245"/>
                    <a:pt x="295659" y="245128"/>
                    <a:pt x="288395" y="245128"/>
                  </a:cubicBezTo>
                  <a:cubicBezTo>
                    <a:pt x="290278" y="243783"/>
                    <a:pt x="292161" y="242169"/>
                    <a:pt x="294314" y="241093"/>
                  </a:cubicBezTo>
                  <a:cubicBezTo>
                    <a:pt x="296466" y="240017"/>
                    <a:pt x="298618" y="238672"/>
                    <a:pt x="301039" y="238134"/>
                  </a:cubicBezTo>
                  <a:cubicBezTo>
                    <a:pt x="305075" y="237327"/>
                    <a:pt x="308841" y="236250"/>
                    <a:pt x="312069" y="233291"/>
                  </a:cubicBezTo>
                  <a:cubicBezTo>
                    <a:pt x="315298" y="230601"/>
                    <a:pt x="319333" y="229794"/>
                    <a:pt x="323637" y="229794"/>
                  </a:cubicBezTo>
                  <a:cubicBezTo>
                    <a:pt x="328211" y="229525"/>
                    <a:pt x="332784" y="228987"/>
                    <a:pt x="337627" y="229256"/>
                  </a:cubicBezTo>
                  <a:cubicBezTo>
                    <a:pt x="341662" y="229525"/>
                    <a:pt x="345697" y="230063"/>
                    <a:pt x="349733" y="231139"/>
                  </a:cubicBezTo>
                  <a:cubicBezTo>
                    <a:pt x="355920" y="232484"/>
                    <a:pt x="361839" y="234367"/>
                    <a:pt x="368027" y="235712"/>
                  </a:cubicBezTo>
                  <a:cubicBezTo>
                    <a:pt x="371793" y="236789"/>
                    <a:pt x="389549" y="246204"/>
                    <a:pt x="392239" y="249164"/>
                  </a:cubicBezTo>
                  <a:cubicBezTo>
                    <a:pt x="396005" y="253199"/>
                    <a:pt x="399772" y="257503"/>
                    <a:pt x="403538" y="261808"/>
                  </a:cubicBezTo>
                  <a:cubicBezTo>
                    <a:pt x="401924" y="263153"/>
                    <a:pt x="400848" y="262077"/>
                    <a:pt x="400310" y="261539"/>
                  </a:cubicBezTo>
                  <a:close/>
                  <a:moveTo>
                    <a:pt x="447658" y="188902"/>
                  </a:moveTo>
                  <a:cubicBezTo>
                    <a:pt x="446582" y="190247"/>
                    <a:pt x="445775" y="189709"/>
                    <a:pt x="444968" y="188902"/>
                  </a:cubicBezTo>
                  <a:cubicBezTo>
                    <a:pt x="433400" y="179217"/>
                    <a:pt x="419679" y="174106"/>
                    <a:pt x="405421" y="169532"/>
                  </a:cubicBezTo>
                  <a:cubicBezTo>
                    <a:pt x="390894" y="164959"/>
                    <a:pt x="376904" y="158771"/>
                    <a:pt x="362646" y="153122"/>
                  </a:cubicBezTo>
                  <a:cubicBezTo>
                    <a:pt x="355113" y="149893"/>
                    <a:pt x="347581" y="146665"/>
                    <a:pt x="340048" y="143706"/>
                  </a:cubicBezTo>
                  <a:cubicBezTo>
                    <a:pt x="337358" y="142630"/>
                    <a:pt x="334398" y="141554"/>
                    <a:pt x="331439" y="140747"/>
                  </a:cubicBezTo>
                  <a:cubicBezTo>
                    <a:pt x="319333" y="138056"/>
                    <a:pt x="307765" y="134559"/>
                    <a:pt x="295928" y="130524"/>
                  </a:cubicBezTo>
                  <a:cubicBezTo>
                    <a:pt x="284898" y="127026"/>
                    <a:pt x="273599" y="125412"/>
                    <a:pt x="262300" y="124067"/>
                  </a:cubicBezTo>
                  <a:cubicBezTo>
                    <a:pt x="252884" y="122991"/>
                    <a:pt x="243737" y="125143"/>
                    <a:pt x="235128" y="128640"/>
                  </a:cubicBezTo>
                  <a:cubicBezTo>
                    <a:pt x="227057" y="131869"/>
                    <a:pt x="218987" y="135366"/>
                    <a:pt x="210916" y="138863"/>
                  </a:cubicBezTo>
                  <a:cubicBezTo>
                    <a:pt x="208226" y="139939"/>
                    <a:pt x="205266" y="141016"/>
                    <a:pt x="202576" y="142092"/>
                  </a:cubicBezTo>
                  <a:cubicBezTo>
                    <a:pt x="193429" y="145320"/>
                    <a:pt x="184013" y="148817"/>
                    <a:pt x="174866" y="152046"/>
                  </a:cubicBezTo>
                  <a:cubicBezTo>
                    <a:pt x="173521" y="152584"/>
                    <a:pt x="172176" y="153122"/>
                    <a:pt x="171100" y="153660"/>
                  </a:cubicBezTo>
                  <a:cubicBezTo>
                    <a:pt x="163029" y="158771"/>
                    <a:pt x="154151" y="162269"/>
                    <a:pt x="145005" y="165228"/>
                  </a:cubicBezTo>
                  <a:cubicBezTo>
                    <a:pt x="135320" y="168725"/>
                    <a:pt x="126711" y="173299"/>
                    <a:pt x="118909" y="180024"/>
                  </a:cubicBezTo>
                  <a:cubicBezTo>
                    <a:pt x="112991" y="184867"/>
                    <a:pt x="108417" y="190247"/>
                    <a:pt x="104920" y="196973"/>
                  </a:cubicBezTo>
                  <a:cubicBezTo>
                    <a:pt x="101692" y="203160"/>
                    <a:pt x="97925" y="208541"/>
                    <a:pt x="92007" y="212576"/>
                  </a:cubicBezTo>
                  <a:cubicBezTo>
                    <a:pt x="90392" y="213652"/>
                    <a:pt x="88778" y="215267"/>
                    <a:pt x="86895" y="217150"/>
                  </a:cubicBezTo>
                  <a:cubicBezTo>
                    <a:pt x="86626" y="209886"/>
                    <a:pt x="90662" y="205582"/>
                    <a:pt x="94966" y="201277"/>
                  </a:cubicBezTo>
                  <a:cubicBezTo>
                    <a:pt x="96580" y="199663"/>
                    <a:pt x="99001" y="198318"/>
                    <a:pt x="100884" y="196973"/>
                  </a:cubicBezTo>
                  <a:cubicBezTo>
                    <a:pt x="104113" y="194552"/>
                    <a:pt x="105996" y="191323"/>
                    <a:pt x="105458" y="187019"/>
                  </a:cubicBezTo>
                  <a:cubicBezTo>
                    <a:pt x="104651" y="180293"/>
                    <a:pt x="107072" y="174644"/>
                    <a:pt x="110569" y="169263"/>
                  </a:cubicBezTo>
                  <a:cubicBezTo>
                    <a:pt x="112453" y="166304"/>
                    <a:pt x="114067" y="163076"/>
                    <a:pt x="115412" y="159847"/>
                  </a:cubicBezTo>
                  <a:cubicBezTo>
                    <a:pt x="118371" y="152046"/>
                    <a:pt x="122945" y="146127"/>
                    <a:pt x="130477" y="142361"/>
                  </a:cubicBezTo>
                  <a:cubicBezTo>
                    <a:pt x="132360" y="141285"/>
                    <a:pt x="134244" y="140208"/>
                    <a:pt x="136127" y="138863"/>
                  </a:cubicBezTo>
                  <a:cubicBezTo>
                    <a:pt x="141238" y="135097"/>
                    <a:pt x="146350" y="135904"/>
                    <a:pt x="151730" y="138056"/>
                  </a:cubicBezTo>
                  <a:cubicBezTo>
                    <a:pt x="153075" y="138594"/>
                    <a:pt x="154420" y="139939"/>
                    <a:pt x="155228" y="141285"/>
                  </a:cubicBezTo>
                  <a:cubicBezTo>
                    <a:pt x="156304" y="142630"/>
                    <a:pt x="156842" y="144244"/>
                    <a:pt x="157649" y="145589"/>
                  </a:cubicBezTo>
                  <a:cubicBezTo>
                    <a:pt x="160339" y="149624"/>
                    <a:pt x="162760" y="150700"/>
                    <a:pt x="167334" y="149355"/>
                  </a:cubicBezTo>
                  <a:cubicBezTo>
                    <a:pt x="171100" y="148279"/>
                    <a:pt x="174597" y="146665"/>
                    <a:pt x="178095" y="145320"/>
                  </a:cubicBezTo>
                  <a:cubicBezTo>
                    <a:pt x="182937" y="143168"/>
                    <a:pt x="187242" y="140477"/>
                    <a:pt x="192084" y="138594"/>
                  </a:cubicBezTo>
                  <a:cubicBezTo>
                    <a:pt x="198541" y="136173"/>
                    <a:pt x="204997" y="134290"/>
                    <a:pt x="211454" y="132138"/>
                  </a:cubicBezTo>
                  <a:cubicBezTo>
                    <a:pt x="222215" y="128371"/>
                    <a:pt x="232976" y="124336"/>
                    <a:pt x="243737" y="120570"/>
                  </a:cubicBezTo>
                  <a:cubicBezTo>
                    <a:pt x="260416" y="114651"/>
                    <a:pt x="277903" y="111154"/>
                    <a:pt x="295659" y="109271"/>
                  </a:cubicBezTo>
                  <a:cubicBezTo>
                    <a:pt x="308572" y="107925"/>
                    <a:pt x="321216" y="107387"/>
                    <a:pt x="333860" y="110078"/>
                  </a:cubicBezTo>
                  <a:cubicBezTo>
                    <a:pt x="336282" y="110616"/>
                    <a:pt x="338434" y="111423"/>
                    <a:pt x="340855" y="112230"/>
                  </a:cubicBezTo>
                  <a:cubicBezTo>
                    <a:pt x="341393" y="112499"/>
                    <a:pt x="342200" y="113575"/>
                    <a:pt x="342200" y="114113"/>
                  </a:cubicBezTo>
                  <a:cubicBezTo>
                    <a:pt x="341931" y="114920"/>
                    <a:pt x="341393" y="115996"/>
                    <a:pt x="340586" y="116534"/>
                  </a:cubicBezTo>
                  <a:cubicBezTo>
                    <a:pt x="339241" y="117341"/>
                    <a:pt x="337627" y="117879"/>
                    <a:pt x="336013" y="118417"/>
                  </a:cubicBezTo>
                  <a:cubicBezTo>
                    <a:pt x="334667" y="118955"/>
                    <a:pt x="333322" y="119494"/>
                    <a:pt x="332246" y="120032"/>
                  </a:cubicBezTo>
                  <a:cubicBezTo>
                    <a:pt x="326059" y="123260"/>
                    <a:pt x="325252" y="128371"/>
                    <a:pt x="330901" y="132676"/>
                  </a:cubicBezTo>
                  <a:cubicBezTo>
                    <a:pt x="333053" y="134559"/>
                    <a:pt x="336013" y="136173"/>
                    <a:pt x="338703" y="136711"/>
                  </a:cubicBezTo>
                  <a:cubicBezTo>
                    <a:pt x="343545" y="138056"/>
                    <a:pt x="348388" y="139132"/>
                    <a:pt x="353230" y="139401"/>
                  </a:cubicBezTo>
                  <a:cubicBezTo>
                    <a:pt x="370448" y="140208"/>
                    <a:pt x="386589" y="144782"/>
                    <a:pt x="402731" y="150431"/>
                  </a:cubicBezTo>
                  <a:cubicBezTo>
                    <a:pt x="407304" y="152046"/>
                    <a:pt x="411609" y="154736"/>
                    <a:pt x="415913" y="156888"/>
                  </a:cubicBezTo>
                  <a:cubicBezTo>
                    <a:pt x="417258" y="157695"/>
                    <a:pt x="418603" y="158771"/>
                    <a:pt x="419948" y="159578"/>
                  </a:cubicBezTo>
                  <a:cubicBezTo>
                    <a:pt x="431786" y="165766"/>
                    <a:pt x="439318" y="176258"/>
                    <a:pt x="446582" y="186750"/>
                  </a:cubicBezTo>
                  <a:cubicBezTo>
                    <a:pt x="447389" y="187288"/>
                    <a:pt x="447389" y="188364"/>
                    <a:pt x="447658" y="188902"/>
                  </a:cubicBezTo>
                  <a:close/>
                  <a:moveTo>
                    <a:pt x="93352" y="194821"/>
                  </a:moveTo>
                  <a:cubicBezTo>
                    <a:pt x="92276" y="191323"/>
                    <a:pt x="92814" y="188364"/>
                    <a:pt x="93621" y="185674"/>
                  </a:cubicBezTo>
                  <a:cubicBezTo>
                    <a:pt x="93890" y="184867"/>
                    <a:pt x="94428" y="184329"/>
                    <a:pt x="94966" y="183791"/>
                  </a:cubicBezTo>
                  <a:cubicBezTo>
                    <a:pt x="96580" y="182445"/>
                    <a:pt x="99001" y="183252"/>
                    <a:pt x="99539" y="185136"/>
                  </a:cubicBezTo>
                  <a:cubicBezTo>
                    <a:pt x="100346" y="187557"/>
                    <a:pt x="100346" y="189978"/>
                    <a:pt x="98194" y="191592"/>
                  </a:cubicBezTo>
                  <a:cubicBezTo>
                    <a:pt x="96849" y="192668"/>
                    <a:pt x="95235" y="193475"/>
                    <a:pt x="93352" y="194821"/>
                  </a:cubicBezTo>
                  <a:close/>
                  <a:moveTo>
                    <a:pt x="184013" y="132945"/>
                  </a:moveTo>
                  <a:cubicBezTo>
                    <a:pt x="186434" y="132138"/>
                    <a:pt x="189125" y="131331"/>
                    <a:pt x="191546" y="130255"/>
                  </a:cubicBezTo>
                  <a:cubicBezTo>
                    <a:pt x="198272" y="127026"/>
                    <a:pt x="205266" y="123529"/>
                    <a:pt x="211992" y="120032"/>
                  </a:cubicBezTo>
                  <a:cubicBezTo>
                    <a:pt x="219256" y="115996"/>
                    <a:pt x="226788" y="113306"/>
                    <a:pt x="234859" y="111423"/>
                  </a:cubicBezTo>
                  <a:cubicBezTo>
                    <a:pt x="244275" y="109540"/>
                    <a:pt x="253422" y="107118"/>
                    <a:pt x="262838" y="104966"/>
                  </a:cubicBezTo>
                  <a:cubicBezTo>
                    <a:pt x="269563" y="103352"/>
                    <a:pt x="276020" y="101200"/>
                    <a:pt x="282746" y="99855"/>
                  </a:cubicBezTo>
                  <a:cubicBezTo>
                    <a:pt x="291892" y="98241"/>
                    <a:pt x="301039" y="97972"/>
                    <a:pt x="310455" y="99317"/>
                  </a:cubicBezTo>
                  <a:cubicBezTo>
                    <a:pt x="316105" y="100124"/>
                    <a:pt x="321754" y="100393"/>
                    <a:pt x="327673" y="100124"/>
                  </a:cubicBezTo>
                  <a:cubicBezTo>
                    <a:pt x="334129" y="99855"/>
                    <a:pt x="340317" y="101738"/>
                    <a:pt x="346235" y="104697"/>
                  </a:cubicBezTo>
                  <a:cubicBezTo>
                    <a:pt x="346774" y="105235"/>
                    <a:pt x="347312" y="105773"/>
                    <a:pt x="347850" y="106580"/>
                  </a:cubicBezTo>
                  <a:cubicBezTo>
                    <a:pt x="349733" y="109002"/>
                    <a:pt x="350809" y="113037"/>
                    <a:pt x="352692" y="115458"/>
                  </a:cubicBezTo>
                  <a:cubicBezTo>
                    <a:pt x="352692" y="115458"/>
                    <a:pt x="352692" y="115458"/>
                    <a:pt x="352692" y="115458"/>
                  </a:cubicBezTo>
                  <a:cubicBezTo>
                    <a:pt x="347850" y="108463"/>
                    <a:pt x="340855" y="105773"/>
                    <a:pt x="332784" y="104428"/>
                  </a:cubicBezTo>
                  <a:cubicBezTo>
                    <a:pt x="318526" y="102007"/>
                    <a:pt x="304537" y="103352"/>
                    <a:pt x="290278" y="104697"/>
                  </a:cubicBezTo>
                  <a:cubicBezTo>
                    <a:pt x="269563" y="106849"/>
                    <a:pt x="249655" y="112768"/>
                    <a:pt x="230286" y="120032"/>
                  </a:cubicBezTo>
                  <a:cubicBezTo>
                    <a:pt x="219794" y="123798"/>
                    <a:pt x="209302" y="127564"/>
                    <a:pt x="198541" y="130793"/>
                  </a:cubicBezTo>
                  <a:cubicBezTo>
                    <a:pt x="192622" y="132407"/>
                    <a:pt x="186973" y="135635"/>
                    <a:pt x="181323" y="138056"/>
                  </a:cubicBezTo>
                  <a:cubicBezTo>
                    <a:pt x="176750" y="139939"/>
                    <a:pt x="172445" y="142092"/>
                    <a:pt x="167872" y="143706"/>
                  </a:cubicBezTo>
                  <a:cubicBezTo>
                    <a:pt x="165720" y="144513"/>
                    <a:pt x="163298" y="143975"/>
                    <a:pt x="162222" y="141554"/>
                  </a:cubicBezTo>
                  <a:cubicBezTo>
                    <a:pt x="159532" y="135366"/>
                    <a:pt x="154420" y="132945"/>
                    <a:pt x="148233" y="131600"/>
                  </a:cubicBezTo>
                  <a:cubicBezTo>
                    <a:pt x="147964" y="131600"/>
                    <a:pt x="147964" y="131331"/>
                    <a:pt x="146888" y="130255"/>
                  </a:cubicBezTo>
                  <a:cubicBezTo>
                    <a:pt x="151999" y="129447"/>
                    <a:pt x="155766" y="130255"/>
                    <a:pt x="159532" y="132407"/>
                  </a:cubicBezTo>
                  <a:cubicBezTo>
                    <a:pt x="167065" y="136980"/>
                    <a:pt x="175404" y="135904"/>
                    <a:pt x="184013" y="132945"/>
                  </a:cubicBezTo>
                  <a:close/>
                  <a:moveTo>
                    <a:pt x="164912" y="128640"/>
                  </a:moveTo>
                  <a:cubicBezTo>
                    <a:pt x="164105" y="128371"/>
                    <a:pt x="163836" y="127564"/>
                    <a:pt x="163029" y="127026"/>
                  </a:cubicBezTo>
                  <a:cubicBezTo>
                    <a:pt x="163567" y="126219"/>
                    <a:pt x="163836" y="125412"/>
                    <a:pt x="164374" y="125143"/>
                  </a:cubicBezTo>
                  <a:cubicBezTo>
                    <a:pt x="175404" y="120032"/>
                    <a:pt x="186434" y="114651"/>
                    <a:pt x="198810" y="113037"/>
                  </a:cubicBezTo>
                  <a:cubicBezTo>
                    <a:pt x="202845" y="112499"/>
                    <a:pt x="206611" y="111154"/>
                    <a:pt x="210647" y="109809"/>
                  </a:cubicBezTo>
                  <a:cubicBezTo>
                    <a:pt x="214413" y="108733"/>
                    <a:pt x="218448" y="107925"/>
                    <a:pt x="222484" y="108733"/>
                  </a:cubicBezTo>
                  <a:cubicBezTo>
                    <a:pt x="222215" y="109002"/>
                    <a:pt x="221946" y="109540"/>
                    <a:pt x="221408" y="109809"/>
                  </a:cubicBezTo>
                  <a:cubicBezTo>
                    <a:pt x="213068" y="114113"/>
                    <a:pt x="204459" y="118686"/>
                    <a:pt x="195850" y="122722"/>
                  </a:cubicBezTo>
                  <a:cubicBezTo>
                    <a:pt x="190201" y="125412"/>
                    <a:pt x="184282" y="127564"/>
                    <a:pt x="178364" y="129178"/>
                  </a:cubicBezTo>
                  <a:cubicBezTo>
                    <a:pt x="174059" y="130255"/>
                    <a:pt x="169217" y="129986"/>
                    <a:pt x="164912" y="128640"/>
                  </a:cubicBezTo>
                  <a:close/>
                  <a:moveTo>
                    <a:pt x="245889" y="103352"/>
                  </a:moveTo>
                  <a:cubicBezTo>
                    <a:pt x="247772" y="100662"/>
                    <a:pt x="250732" y="101200"/>
                    <a:pt x="252884" y="100393"/>
                  </a:cubicBezTo>
                  <a:cubicBezTo>
                    <a:pt x="255574" y="99317"/>
                    <a:pt x="258533" y="98510"/>
                    <a:pt x="261493" y="97702"/>
                  </a:cubicBezTo>
                  <a:cubicBezTo>
                    <a:pt x="264183" y="96895"/>
                    <a:pt x="266604" y="96088"/>
                    <a:pt x="269294" y="95550"/>
                  </a:cubicBezTo>
                  <a:cubicBezTo>
                    <a:pt x="271985" y="95012"/>
                    <a:pt x="274406" y="93936"/>
                    <a:pt x="277365" y="95012"/>
                  </a:cubicBezTo>
                  <a:cubicBezTo>
                    <a:pt x="273061" y="97702"/>
                    <a:pt x="262300" y="100662"/>
                    <a:pt x="245889" y="103352"/>
                  </a:cubicBezTo>
                  <a:close/>
                  <a:moveTo>
                    <a:pt x="334398" y="95550"/>
                  </a:moveTo>
                  <a:cubicBezTo>
                    <a:pt x="334129" y="95550"/>
                    <a:pt x="334129" y="95550"/>
                    <a:pt x="333860" y="95550"/>
                  </a:cubicBezTo>
                  <a:cubicBezTo>
                    <a:pt x="331977" y="95281"/>
                    <a:pt x="330094" y="94743"/>
                    <a:pt x="328211" y="95012"/>
                  </a:cubicBezTo>
                  <a:cubicBezTo>
                    <a:pt x="321216" y="95550"/>
                    <a:pt x="313952" y="94743"/>
                    <a:pt x="306958" y="94205"/>
                  </a:cubicBezTo>
                  <a:cubicBezTo>
                    <a:pt x="301846" y="93667"/>
                    <a:pt x="296735" y="94205"/>
                    <a:pt x="290278" y="94205"/>
                  </a:cubicBezTo>
                  <a:cubicBezTo>
                    <a:pt x="307496" y="88556"/>
                    <a:pt x="335744" y="91784"/>
                    <a:pt x="353499" y="100124"/>
                  </a:cubicBezTo>
                  <a:cubicBezTo>
                    <a:pt x="354575" y="102814"/>
                    <a:pt x="357535" y="104697"/>
                    <a:pt x="360225" y="105773"/>
                  </a:cubicBezTo>
                  <a:cubicBezTo>
                    <a:pt x="360225" y="106042"/>
                    <a:pt x="359956" y="106311"/>
                    <a:pt x="359956" y="106311"/>
                  </a:cubicBezTo>
                  <a:cubicBezTo>
                    <a:pt x="359149" y="106580"/>
                    <a:pt x="358611" y="106849"/>
                    <a:pt x="358073" y="106849"/>
                  </a:cubicBezTo>
                  <a:cubicBezTo>
                    <a:pt x="352154" y="102276"/>
                    <a:pt x="348926" y="100124"/>
                    <a:pt x="345159" y="98510"/>
                  </a:cubicBezTo>
                  <a:cubicBezTo>
                    <a:pt x="342200" y="96088"/>
                    <a:pt x="338165" y="95012"/>
                    <a:pt x="334398" y="95550"/>
                  </a:cubicBezTo>
                  <a:close/>
                  <a:moveTo>
                    <a:pt x="356728" y="134290"/>
                  </a:moveTo>
                  <a:cubicBezTo>
                    <a:pt x="351885" y="133752"/>
                    <a:pt x="347043" y="132945"/>
                    <a:pt x="342200" y="131869"/>
                  </a:cubicBezTo>
                  <a:cubicBezTo>
                    <a:pt x="338972" y="131062"/>
                    <a:pt x="336013" y="130255"/>
                    <a:pt x="333860" y="126488"/>
                  </a:cubicBezTo>
                  <a:cubicBezTo>
                    <a:pt x="334936" y="125681"/>
                    <a:pt x="335744" y="124605"/>
                    <a:pt x="336820" y="124067"/>
                  </a:cubicBezTo>
                  <a:cubicBezTo>
                    <a:pt x="338972" y="122991"/>
                    <a:pt x="341393" y="122453"/>
                    <a:pt x="344083" y="121646"/>
                  </a:cubicBezTo>
                  <a:cubicBezTo>
                    <a:pt x="345428" y="122991"/>
                    <a:pt x="346774" y="124874"/>
                    <a:pt x="348388" y="125950"/>
                  </a:cubicBezTo>
                  <a:cubicBezTo>
                    <a:pt x="350002" y="126757"/>
                    <a:pt x="352154" y="126757"/>
                    <a:pt x="353768" y="127295"/>
                  </a:cubicBezTo>
                  <a:cubicBezTo>
                    <a:pt x="359956" y="129178"/>
                    <a:pt x="366143" y="131331"/>
                    <a:pt x="372331" y="133483"/>
                  </a:cubicBezTo>
                  <a:cubicBezTo>
                    <a:pt x="377442" y="135097"/>
                    <a:pt x="382823" y="136711"/>
                    <a:pt x="387934" y="138594"/>
                  </a:cubicBezTo>
                  <a:cubicBezTo>
                    <a:pt x="389549" y="139132"/>
                    <a:pt x="391163" y="139939"/>
                    <a:pt x="392777" y="140747"/>
                  </a:cubicBezTo>
                  <a:cubicBezTo>
                    <a:pt x="392777" y="141016"/>
                    <a:pt x="392508" y="141285"/>
                    <a:pt x="392508" y="141554"/>
                  </a:cubicBezTo>
                  <a:cubicBezTo>
                    <a:pt x="391432" y="141285"/>
                    <a:pt x="390356" y="141285"/>
                    <a:pt x="389549" y="141016"/>
                  </a:cubicBezTo>
                  <a:cubicBezTo>
                    <a:pt x="378788" y="136980"/>
                    <a:pt x="367758" y="135635"/>
                    <a:pt x="356728" y="134290"/>
                  </a:cubicBezTo>
                  <a:close/>
                  <a:moveTo>
                    <a:pt x="396274" y="136173"/>
                  </a:moveTo>
                  <a:cubicBezTo>
                    <a:pt x="390087" y="133214"/>
                    <a:pt x="383630" y="131331"/>
                    <a:pt x="377173" y="129178"/>
                  </a:cubicBezTo>
                  <a:cubicBezTo>
                    <a:pt x="371255" y="127026"/>
                    <a:pt x="365336" y="125143"/>
                    <a:pt x="359418" y="122991"/>
                  </a:cubicBezTo>
                  <a:cubicBezTo>
                    <a:pt x="358611" y="122722"/>
                    <a:pt x="358073" y="122184"/>
                    <a:pt x="356728" y="121108"/>
                  </a:cubicBezTo>
                  <a:cubicBezTo>
                    <a:pt x="358073" y="118955"/>
                    <a:pt x="359149" y="117341"/>
                    <a:pt x="359956" y="115727"/>
                  </a:cubicBezTo>
                  <a:cubicBezTo>
                    <a:pt x="360763" y="114113"/>
                    <a:pt x="361301" y="112230"/>
                    <a:pt x="362108" y="110078"/>
                  </a:cubicBezTo>
                  <a:cubicBezTo>
                    <a:pt x="369103" y="108733"/>
                    <a:pt x="375559" y="110347"/>
                    <a:pt x="381747" y="113844"/>
                  </a:cubicBezTo>
                  <a:cubicBezTo>
                    <a:pt x="388203" y="117610"/>
                    <a:pt x="394122" y="121915"/>
                    <a:pt x="400310" y="125950"/>
                  </a:cubicBezTo>
                  <a:cubicBezTo>
                    <a:pt x="403538" y="128371"/>
                    <a:pt x="406766" y="130793"/>
                    <a:pt x="409995" y="133483"/>
                  </a:cubicBezTo>
                  <a:cubicBezTo>
                    <a:pt x="416182" y="138594"/>
                    <a:pt x="421294" y="144513"/>
                    <a:pt x="425598" y="151508"/>
                  </a:cubicBezTo>
                  <a:cubicBezTo>
                    <a:pt x="423715" y="152315"/>
                    <a:pt x="422639" y="150700"/>
                    <a:pt x="421563" y="149893"/>
                  </a:cubicBezTo>
                  <a:cubicBezTo>
                    <a:pt x="412954" y="145320"/>
                    <a:pt x="404883" y="140208"/>
                    <a:pt x="396274" y="136173"/>
                  </a:cubicBezTo>
                  <a:close/>
                  <a:moveTo>
                    <a:pt x="58378" y="223875"/>
                  </a:moveTo>
                  <a:cubicBezTo>
                    <a:pt x="63490" y="221723"/>
                    <a:pt x="66718" y="218226"/>
                    <a:pt x="69408" y="213652"/>
                  </a:cubicBezTo>
                  <a:cubicBezTo>
                    <a:pt x="71023" y="210962"/>
                    <a:pt x="73175" y="208272"/>
                    <a:pt x="75327" y="205851"/>
                  </a:cubicBezTo>
                  <a:cubicBezTo>
                    <a:pt x="78824" y="202353"/>
                    <a:pt x="82053" y="198856"/>
                    <a:pt x="84474" y="194552"/>
                  </a:cubicBezTo>
                  <a:cubicBezTo>
                    <a:pt x="84743" y="194013"/>
                    <a:pt x="85550" y="193475"/>
                    <a:pt x="86626" y="192399"/>
                  </a:cubicBezTo>
                  <a:cubicBezTo>
                    <a:pt x="86895" y="196166"/>
                    <a:pt x="85281" y="198587"/>
                    <a:pt x="83398" y="201008"/>
                  </a:cubicBezTo>
                  <a:cubicBezTo>
                    <a:pt x="80170" y="205044"/>
                    <a:pt x="77210" y="209079"/>
                    <a:pt x="73982" y="213383"/>
                  </a:cubicBezTo>
                  <a:cubicBezTo>
                    <a:pt x="69947" y="218764"/>
                    <a:pt x="66449" y="224682"/>
                    <a:pt x="64297" y="231139"/>
                  </a:cubicBezTo>
                  <a:cubicBezTo>
                    <a:pt x="63759" y="232484"/>
                    <a:pt x="63490" y="233829"/>
                    <a:pt x="62683" y="234905"/>
                  </a:cubicBezTo>
                  <a:cubicBezTo>
                    <a:pt x="58917" y="240286"/>
                    <a:pt x="57840" y="246204"/>
                    <a:pt x="57840" y="252661"/>
                  </a:cubicBezTo>
                  <a:cubicBezTo>
                    <a:pt x="57840" y="254544"/>
                    <a:pt x="57033" y="256427"/>
                    <a:pt x="56764" y="258311"/>
                  </a:cubicBezTo>
                  <a:cubicBezTo>
                    <a:pt x="56226" y="260194"/>
                    <a:pt x="55419" y="262077"/>
                    <a:pt x="55150" y="263691"/>
                  </a:cubicBezTo>
                  <a:cubicBezTo>
                    <a:pt x="52998" y="279025"/>
                    <a:pt x="48694" y="294091"/>
                    <a:pt x="43313" y="309156"/>
                  </a:cubicBezTo>
                  <a:cubicBezTo>
                    <a:pt x="42775" y="308349"/>
                    <a:pt x="41968" y="307542"/>
                    <a:pt x="41699" y="307004"/>
                  </a:cubicBezTo>
                  <a:cubicBezTo>
                    <a:pt x="39547" y="299471"/>
                    <a:pt x="37664" y="291670"/>
                    <a:pt x="35511" y="284137"/>
                  </a:cubicBezTo>
                  <a:cubicBezTo>
                    <a:pt x="35242" y="283330"/>
                    <a:pt x="34973" y="282523"/>
                    <a:pt x="34973" y="281716"/>
                  </a:cubicBezTo>
                  <a:cubicBezTo>
                    <a:pt x="34973" y="269610"/>
                    <a:pt x="33628" y="257234"/>
                    <a:pt x="40085" y="245666"/>
                  </a:cubicBezTo>
                  <a:cubicBezTo>
                    <a:pt x="41968" y="242438"/>
                    <a:pt x="43582" y="238941"/>
                    <a:pt x="45465" y="235443"/>
                  </a:cubicBezTo>
                  <a:cubicBezTo>
                    <a:pt x="48156" y="230332"/>
                    <a:pt x="52729" y="226297"/>
                    <a:pt x="58378" y="223875"/>
                  </a:cubicBezTo>
                  <a:close/>
                  <a:moveTo>
                    <a:pt x="377442" y="380179"/>
                  </a:moveTo>
                  <a:cubicBezTo>
                    <a:pt x="374214" y="385021"/>
                    <a:pt x="369641" y="387174"/>
                    <a:pt x="364260" y="387443"/>
                  </a:cubicBezTo>
                  <a:cubicBezTo>
                    <a:pt x="357804" y="387712"/>
                    <a:pt x="351078" y="387174"/>
                    <a:pt x="344890" y="385021"/>
                  </a:cubicBezTo>
                  <a:cubicBezTo>
                    <a:pt x="331977" y="380717"/>
                    <a:pt x="320678" y="373722"/>
                    <a:pt x="311262" y="364037"/>
                  </a:cubicBezTo>
                  <a:cubicBezTo>
                    <a:pt x="310455" y="363230"/>
                    <a:pt x="309917" y="361885"/>
                    <a:pt x="308572" y="360002"/>
                  </a:cubicBezTo>
                  <a:cubicBezTo>
                    <a:pt x="312607" y="357850"/>
                    <a:pt x="315836" y="357312"/>
                    <a:pt x="319064" y="357312"/>
                  </a:cubicBezTo>
                  <a:cubicBezTo>
                    <a:pt x="324445" y="357312"/>
                    <a:pt x="330094" y="357312"/>
                    <a:pt x="335474" y="357581"/>
                  </a:cubicBezTo>
                  <a:cubicBezTo>
                    <a:pt x="347850" y="357850"/>
                    <a:pt x="358342" y="362423"/>
                    <a:pt x="367220" y="370763"/>
                  </a:cubicBezTo>
                  <a:cubicBezTo>
                    <a:pt x="370179" y="373722"/>
                    <a:pt x="373676" y="376951"/>
                    <a:pt x="377442" y="380179"/>
                  </a:cubicBezTo>
                  <a:close/>
                  <a:moveTo>
                    <a:pt x="312338" y="41476"/>
                  </a:moveTo>
                  <a:cubicBezTo>
                    <a:pt x="317719" y="37979"/>
                    <a:pt x="323368" y="34482"/>
                    <a:pt x="328749" y="30715"/>
                  </a:cubicBezTo>
                  <a:cubicBezTo>
                    <a:pt x="331439" y="28832"/>
                    <a:pt x="333860" y="28294"/>
                    <a:pt x="336282" y="30715"/>
                  </a:cubicBezTo>
                  <a:cubicBezTo>
                    <a:pt x="341931" y="36365"/>
                    <a:pt x="348926" y="37441"/>
                    <a:pt x="356189" y="39593"/>
                  </a:cubicBezTo>
                  <a:cubicBezTo>
                    <a:pt x="367758" y="43090"/>
                    <a:pt x="379595" y="44704"/>
                    <a:pt x="391701" y="45781"/>
                  </a:cubicBezTo>
                  <a:cubicBezTo>
                    <a:pt x="400848" y="46588"/>
                    <a:pt x="408649" y="49547"/>
                    <a:pt x="413492" y="58156"/>
                  </a:cubicBezTo>
                  <a:cubicBezTo>
                    <a:pt x="415106" y="61384"/>
                    <a:pt x="417796" y="63536"/>
                    <a:pt x="421294" y="64881"/>
                  </a:cubicBezTo>
                  <a:cubicBezTo>
                    <a:pt x="425060" y="66496"/>
                    <a:pt x="428826" y="68379"/>
                    <a:pt x="432593" y="69724"/>
                  </a:cubicBezTo>
                  <a:cubicBezTo>
                    <a:pt x="437166" y="71338"/>
                    <a:pt x="442008" y="72414"/>
                    <a:pt x="446851" y="73759"/>
                  </a:cubicBezTo>
                  <a:cubicBezTo>
                    <a:pt x="451155" y="74835"/>
                    <a:pt x="455460" y="75642"/>
                    <a:pt x="459495" y="76988"/>
                  </a:cubicBezTo>
                  <a:cubicBezTo>
                    <a:pt x="464607" y="78333"/>
                    <a:pt x="467835" y="81830"/>
                    <a:pt x="468642" y="87211"/>
                  </a:cubicBezTo>
                  <a:cubicBezTo>
                    <a:pt x="468911" y="89363"/>
                    <a:pt x="469718" y="91515"/>
                    <a:pt x="470256" y="93667"/>
                  </a:cubicBezTo>
                  <a:cubicBezTo>
                    <a:pt x="471332" y="98241"/>
                    <a:pt x="474022" y="101200"/>
                    <a:pt x="478327" y="103352"/>
                  </a:cubicBezTo>
                  <a:cubicBezTo>
                    <a:pt x="483169" y="105773"/>
                    <a:pt x="488281" y="107656"/>
                    <a:pt x="493930" y="108194"/>
                  </a:cubicBezTo>
                  <a:cubicBezTo>
                    <a:pt x="497966" y="108733"/>
                    <a:pt x="502001" y="109540"/>
                    <a:pt x="506037" y="110616"/>
                  </a:cubicBezTo>
                  <a:cubicBezTo>
                    <a:pt x="511417" y="111961"/>
                    <a:pt x="515183" y="115189"/>
                    <a:pt x="517067" y="120570"/>
                  </a:cubicBezTo>
                  <a:cubicBezTo>
                    <a:pt x="518681" y="125143"/>
                    <a:pt x="520564" y="129716"/>
                    <a:pt x="521102" y="134559"/>
                  </a:cubicBezTo>
                  <a:cubicBezTo>
                    <a:pt x="522178" y="144244"/>
                    <a:pt x="527290" y="149624"/>
                    <a:pt x="536974" y="151508"/>
                  </a:cubicBezTo>
                  <a:cubicBezTo>
                    <a:pt x="539665" y="152046"/>
                    <a:pt x="542355" y="152046"/>
                    <a:pt x="545045" y="152584"/>
                  </a:cubicBezTo>
                  <a:cubicBezTo>
                    <a:pt x="547197" y="152853"/>
                    <a:pt x="548543" y="154467"/>
                    <a:pt x="548812" y="156619"/>
                  </a:cubicBezTo>
                  <a:cubicBezTo>
                    <a:pt x="549081" y="159040"/>
                    <a:pt x="549081" y="161462"/>
                    <a:pt x="549081" y="163883"/>
                  </a:cubicBezTo>
                  <a:cubicBezTo>
                    <a:pt x="549081" y="170339"/>
                    <a:pt x="550426" y="176258"/>
                    <a:pt x="554192" y="181638"/>
                  </a:cubicBezTo>
                  <a:cubicBezTo>
                    <a:pt x="556613" y="185405"/>
                    <a:pt x="559842" y="188364"/>
                    <a:pt x="563877" y="190247"/>
                  </a:cubicBezTo>
                  <a:cubicBezTo>
                    <a:pt x="567374" y="191861"/>
                    <a:pt x="570872" y="193475"/>
                    <a:pt x="574369" y="194821"/>
                  </a:cubicBezTo>
                  <a:cubicBezTo>
                    <a:pt x="577328" y="195897"/>
                    <a:pt x="579480" y="198049"/>
                    <a:pt x="580826" y="200739"/>
                  </a:cubicBezTo>
                  <a:cubicBezTo>
                    <a:pt x="584861" y="209348"/>
                    <a:pt x="586744" y="217688"/>
                    <a:pt x="581633" y="226566"/>
                  </a:cubicBezTo>
                  <a:cubicBezTo>
                    <a:pt x="576790" y="235174"/>
                    <a:pt x="577866" y="244590"/>
                    <a:pt x="578404" y="253737"/>
                  </a:cubicBezTo>
                  <a:cubicBezTo>
                    <a:pt x="578673" y="257773"/>
                    <a:pt x="581095" y="261539"/>
                    <a:pt x="583785" y="264498"/>
                  </a:cubicBezTo>
                  <a:cubicBezTo>
                    <a:pt x="585668" y="266650"/>
                    <a:pt x="587820" y="269072"/>
                    <a:pt x="589972" y="270955"/>
                  </a:cubicBezTo>
                  <a:cubicBezTo>
                    <a:pt x="595353" y="275528"/>
                    <a:pt x="595622" y="281178"/>
                    <a:pt x="593470" y="287365"/>
                  </a:cubicBezTo>
                  <a:cubicBezTo>
                    <a:pt x="592663" y="289786"/>
                    <a:pt x="591318" y="291939"/>
                    <a:pt x="590241" y="294091"/>
                  </a:cubicBezTo>
                  <a:cubicBezTo>
                    <a:pt x="588089" y="298126"/>
                    <a:pt x="587551" y="302431"/>
                    <a:pt x="587820" y="306735"/>
                  </a:cubicBezTo>
                  <a:cubicBezTo>
                    <a:pt x="588358" y="312923"/>
                    <a:pt x="589972" y="319110"/>
                    <a:pt x="592663" y="324760"/>
                  </a:cubicBezTo>
                  <a:cubicBezTo>
                    <a:pt x="593739" y="326643"/>
                    <a:pt x="594546" y="328795"/>
                    <a:pt x="595084" y="329871"/>
                  </a:cubicBezTo>
                  <a:cubicBezTo>
                    <a:pt x="593470" y="333907"/>
                    <a:pt x="591856" y="337135"/>
                    <a:pt x="591048" y="340363"/>
                  </a:cubicBezTo>
                  <a:cubicBezTo>
                    <a:pt x="590241" y="343861"/>
                    <a:pt x="591048" y="347358"/>
                    <a:pt x="594008" y="350048"/>
                  </a:cubicBezTo>
                  <a:cubicBezTo>
                    <a:pt x="598312" y="353815"/>
                    <a:pt x="600733" y="358657"/>
                    <a:pt x="601810" y="364037"/>
                  </a:cubicBezTo>
                  <a:cubicBezTo>
                    <a:pt x="602079" y="365383"/>
                    <a:pt x="602079" y="366728"/>
                    <a:pt x="602079" y="368073"/>
                  </a:cubicBezTo>
                  <a:cubicBezTo>
                    <a:pt x="601810" y="371570"/>
                    <a:pt x="600195" y="372646"/>
                    <a:pt x="596698" y="372108"/>
                  </a:cubicBezTo>
                  <a:cubicBezTo>
                    <a:pt x="591318" y="371301"/>
                    <a:pt x="587013" y="369149"/>
                    <a:pt x="583247" y="365383"/>
                  </a:cubicBezTo>
                  <a:cubicBezTo>
                    <a:pt x="578673" y="360540"/>
                    <a:pt x="575983" y="355698"/>
                    <a:pt x="576521" y="348703"/>
                  </a:cubicBezTo>
                  <a:cubicBezTo>
                    <a:pt x="577059" y="341439"/>
                    <a:pt x="575176" y="334714"/>
                    <a:pt x="570603" y="328795"/>
                  </a:cubicBezTo>
                  <a:cubicBezTo>
                    <a:pt x="567105" y="324222"/>
                    <a:pt x="565491" y="319110"/>
                    <a:pt x="565222" y="313730"/>
                  </a:cubicBezTo>
                  <a:cubicBezTo>
                    <a:pt x="564953" y="310232"/>
                    <a:pt x="564415" y="306735"/>
                    <a:pt x="564146" y="303238"/>
                  </a:cubicBezTo>
                  <a:cubicBezTo>
                    <a:pt x="563877" y="298933"/>
                    <a:pt x="564146" y="294629"/>
                    <a:pt x="565491" y="290325"/>
                  </a:cubicBezTo>
                  <a:cubicBezTo>
                    <a:pt x="568450" y="280640"/>
                    <a:pt x="567912" y="270955"/>
                    <a:pt x="565491" y="261270"/>
                  </a:cubicBezTo>
                  <a:cubicBezTo>
                    <a:pt x="562532" y="249702"/>
                    <a:pt x="557958" y="239210"/>
                    <a:pt x="551771" y="228987"/>
                  </a:cubicBezTo>
                  <a:cubicBezTo>
                    <a:pt x="544507" y="216881"/>
                    <a:pt x="538051" y="204237"/>
                    <a:pt x="530518" y="192130"/>
                  </a:cubicBezTo>
                  <a:cubicBezTo>
                    <a:pt x="521640" y="177603"/>
                    <a:pt x="514376" y="162269"/>
                    <a:pt x="504691" y="148548"/>
                  </a:cubicBezTo>
                  <a:cubicBezTo>
                    <a:pt x="497966" y="139132"/>
                    <a:pt x="490702" y="130524"/>
                    <a:pt x="482093" y="122722"/>
                  </a:cubicBezTo>
                  <a:cubicBezTo>
                    <a:pt x="477520" y="118686"/>
                    <a:pt x="472946" y="114651"/>
                    <a:pt x="468373" y="110885"/>
                  </a:cubicBezTo>
                  <a:cubicBezTo>
                    <a:pt x="461378" y="104966"/>
                    <a:pt x="454384" y="99586"/>
                    <a:pt x="447658" y="93667"/>
                  </a:cubicBezTo>
                  <a:cubicBezTo>
                    <a:pt x="443085" y="89901"/>
                    <a:pt x="438242" y="87480"/>
                    <a:pt x="432055" y="86941"/>
                  </a:cubicBezTo>
                  <a:cubicBezTo>
                    <a:pt x="426674" y="86672"/>
                    <a:pt x="421294" y="85596"/>
                    <a:pt x="415644" y="86403"/>
                  </a:cubicBezTo>
                  <a:cubicBezTo>
                    <a:pt x="411878" y="86941"/>
                    <a:pt x="408111" y="85865"/>
                    <a:pt x="404614" y="83982"/>
                  </a:cubicBezTo>
                  <a:cubicBezTo>
                    <a:pt x="398964" y="80754"/>
                    <a:pt x="392777" y="78333"/>
                    <a:pt x="386589" y="76450"/>
                  </a:cubicBezTo>
                  <a:cubicBezTo>
                    <a:pt x="381478" y="75104"/>
                    <a:pt x="376904" y="72414"/>
                    <a:pt x="373138" y="68917"/>
                  </a:cubicBezTo>
                  <a:cubicBezTo>
                    <a:pt x="368565" y="64881"/>
                    <a:pt x="363184" y="62460"/>
                    <a:pt x="357266" y="61115"/>
                  </a:cubicBezTo>
                  <a:cubicBezTo>
                    <a:pt x="349733" y="59501"/>
                    <a:pt x="342469" y="57887"/>
                    <a:pt x="334936" y="56004"/>
                  </a:cubicBezTo>
                  <a:cubicBezTo>
                    <a:pt x="331439" y="55197"/>
                    <a:pt x="328211" y="54120"/>
                    <a:pt x="324713" y="53044"/>
                  </a:cubicBezTo>
                  <a:cubicBezTo>
                    <a:pt x="317719" y="50892"/>
                    <a:pt x="310455" y="49547"/>
                    <a:pt x="302922" y="50354"/>
                  </a:cubicBezTo>
                  <a:cubicBezTo>
                    <a:pt x="299963" y="50623"/>
                    <a:pt x="297004" y="50354"/>
                    <a:pt x="294045" y="50085"/>
                  </a:cubicBezTo>
                  <a:cubicBezTo>
                    <a:pt x="290816" y="49816"/>
                    <a:pt x="287588" y="49278"/>
                    <a:pt x="284360" y="49009"/>
                  </a:cubicBezTo>
                  <a:cubicBezTo>
                    <a:pt x="276827" y="47933"/>
                    <a:pt x="269563" y="49547"/>
                    <a:pt x="263107" y="53582"/>
                  </a:cubicBezTo>
                  <a:cubicBezTo>
                    <a:pt x="255305" y="58425"/>
                    <a:pt x="246427" y="60308"/>
                    <a:pt x="237549" y="62191"/>
                  </a:cubicBezTo>
                  <a:cubicBezTo>
                    <a:pt x="232707" y="63267"/>
                    <a:pt x="227864" y="64074"/>
                    <a:pt x="223022" y="64881"/>
                  </a:cubicBezTo>
                  <a:cubicBezTo>
                    <a:pt x="221946" y="65150"/>
                    <a:pt x="220870" y="65689"/>
                    <a:pt x="219794" y="64074"/>
                  </a:cubicBezTo>
                  <a:cubicBezTo>
                    <a:pt x="221408" y="62460"/>
                    <a:pt x="223022" y="60577"/>
                    <a:pt x="224905" y="59232"/>
                  </a:cubicBezTo>
                  <a:cubicBezTo>
                    <a:pt x="230286" y="54658"/>
                    <a:pt x="235935" y="50354"/>
                    <a:pt x="241585" y="46050"/>
                  </a:cubicBezTo>
                  <a:cubicBezTo>
                    <a:pt x="246696" y="42283"/>
                    <a:pt x="252077" y="39324"/>
                    <a:pt x="258264" y="37710"/>
                  </a:cubicBezTo>
                  <a:cubicBezTo>
                    <a:pt x="262838" y="36634"/>
                    <a:pt x="267142" y="35289"/>
                    <a:pt x="271716" y="33675"/>
                  </a:cubicBezTo>
                  <a:cubicBezTo>
                    <a:pt x="276020" y="32329"/>
                    <a:pt x="279786" y="32598"/>
                    <a:pt x="283553" y="35020"/>
                  </a:cubicBezTo>
                  <a:cubicBezTo>
                    <a:pt x="285705" y="36365"/>
                    <a:pt x="287588" y="37710"/>
                    <a:pt x="289740" y="38786"/>
                  </a:cubicBezTo>
                  <a:cubicBezTo>
                    <a:pt x="292430" y="40131"/>
                    <a:pt x="295121" y="41476"/>
                    <a:pt x="297811" y="42821"/>
                  </a:cubicBezTo>
                  <a:cubicBezTo>
                    <a:pt x="302115" y="45243"/>
                    <a:pt x="307227" y="44704"/>
                    <a:pt x="312338" y="41476"/>
                  </a:cubicBezTo>
                  <a:close/>
                  <a:moveTo>
                    <a:pt x="592125" y="304314"/>
                  </a:moveTo>
                  <a:cubicBezTo>
                    <a:pt x="597505" y="307004"/>
                    <a:pt x="600195" y="316958"/>
                    <a:pt x="598043" y="325298"/>
                  </a:cubicBezTo>
                  <a:cubicBezTo>
                    <a:pt x="593739" y="318572"/>
                    <a:pt x="592394" y="311847"/>
                    <a:pt x="592125" y="304314"/>
                  </a:cubicBezTo>
                  <a:close/>
                  <a:moveTo>
                    <a:pt x="583785" y="152853"/>
                  </a:moveTo>
                  <a:cubicBezTo>
                    <a:pt x="586206" y="157426"/>
                    <a:pt x="588627" y="162000"/>
                    <a:pt x="590780" y="166842"/>
                  </a:cubicBezTo>
                  <a:cubicBezTo>
                    <a:pt x="592394" y="170339"/>
                    <a:pt x="594008" y="173837"/>
                    <a:pt x="594815" y="177603"/>
                  </a:cubicBezTo>
                  <a:cubicBezTo>
                    <a:pt x="597236" y="187288"/>
                    <a:pt x="599119" y="197242"/>
                    <a:pt x="603962" y="206120"/>
                  </a:cubicBezTo>
                  <a:cubicBezTo>
                    <a:pt x="602617" y="204506"/>
                    <a:pt x="601002" y="203160"/>
                    <a:pt x="599926" y="201277"/>
                  </a:cubicBezTo>
                  <a:cubicBezTo>
                    <a:pt x="596160" y="194283"/>
                    <a:pt x="592125" y="187557"/>
                    <a:pt x="589703" y="180024"/>
                  </a:cubicBezTo>
                  <a:cubicBezTo>
                    <a:pt x="587013" y="170608"/>
                    <a:pt x="584054" y="161192"/>
                    <a:pt x="581364" y="151777"/>
                  </a:cubicBezTo>
                  <a:cubicBezTo>
                    <a:pt x="582978" y="150700"/>
                    <a:pt x="583247" y="152046"/>
                    <a:pt x="583785" y="152853"/>
                  </a:cubicBezTo>
                  <a:close/>
                  <a:moveTo>
                    <a:pt x="551771" y="100124"/>
                  </a:moveTo>
                  <a:cubicBezTo>
                    <a:pt x="544776" y="92860"/>
                    <a:pt x="538589" y="86672"/>
                    <a:pt x="531594" y="79140"/>
                  </a:cubicBezTo>
                  <a:cubicBezTo>
                    <a:pt x="543162" y="84520"/>
                    <a:pt x="546928" y="88556"/>
                    <a:pt x="551771" y="100124"/>
                  </a:cubicBezTo>
                  <a:close/>
                  <a:moveTo>
                    <a:pt x="476444" y="60308"/>
                  </a:moveTo>
                  <a:cubicBezTo>
                    <a:pt x="485053" y="62191"/>
                    <a:pt x="492854" y="66496"/>
                    <a:pt x="500387" y="70531"/>
                  </a:cubicBezTo>
                  <a:cubicBezTo>
                    <a:pt x="502539" y="71607"/>
                    <a:pt x="504422" y="73221"/>
                    <a:pt x="507651" y="72414"/>
                  </a:cubicBezTo>
                  <a:cubicBezTo>
                    <a:pt x="508189" y="71069"/>
                    <a:pt x="508727" y="69455"/>
                    <a:pt x="509265" y="67572"/>
                  </a:cubicBezTo>
                  <a:cubicBezTo>
                    <a:pt x="509803" y="67572"/>
                    <a:pt x="510341" y="67303"/>
                    <a:pt x="510879" y="67572"/>
                  </a:cubicBezTo>
                  <a:cubicBezTo>
                    <a:pt x="511417" y="67841"/>
                    <a:pt x="511955" y="68110"/>
                    <a:pt x="512224" y="68379"/>
                  </a:cubicBezTo>
                  <a:cubicBezTo>
                    <a:pt x="531325" y="85327"/>
                    <a:pt x="550426" y="102814"/>
                    <a:pt x="564146" y="124874"/>
                  </a:cubicBezTo>
                  <a:cubicBezTo>
                    <a:pt x="566836" y="128909"/>
                    <a:pt x="568988" y="133483"/>
                    <a:pt x="571141" y="137787"/>
                  </a:cubicBezTo>
                  <a:cubicBezTo>
                    <a:pt x="575983" y="148817"/>
                    <a:pt x="580019" y="160116"/>
                    <a:pt x="583516" y="171684"/>
                  </a:cubicBezTo>
                  <a:cubicBezTo>
                    <a:pt x="584054" y="173568"/>
                    <a:pt x="585399" y="175720"/>
                    <a:pt x="583247" y="178141"/>
                  </a:cubicBezTo>
                  <a:cubicBezTo>
                    <a:pt x="577597" y="175451"/>
                    <a:pt x="573024" y="171146"/>
                    <a:pt x="569796" y="165766"/>
                  </a:cubicBezTo>
                  <a:cubicBezTo>
                    <a:pt x="566836" y="160654"/>
                    <a:pt x="564146" y="155274"/>
                    <a:pt x="561456" y="149893"/>
                  </a:cubicBezTo>
                  <a:cubicBezTo>
                    <a:pt x="560918" y="148817"/>
                    <a:pt x="560380" y="148010"/>
                    <a:pt x="560111" y="146934"/>
                  </a:cubicBezTo>
                  <a:cubicBezTo>
                    <a:pt x="554999" y="131600"/>
                    <a:pt x="543700" y="121377"/>
                    <a:pt x="531056" y="112768"/>
                  </a:cubicBezTo>
                  <a:cubicBezTo>
                    <a:pt x="524868" y="108463"/>
                    <a:pt x="518143" y="104697"/>
                    <a:pt x="511686" y="100393"/>
                  </a:cubicBezTo>
                  <a:cubicBezTo>
                    <a:pt x="505229" y="96088"/>
                    <a:pt x="498773" y="91515"/>
                    <a:pt x="492316" y="86941"/>
                  </a:cubicBezTo>
                  <a:cubicBezTo>
                    <a:pt x="490164" y="85327"/>
                    <a:pt x="488012" y="83713"/>
                    <a:pt x="485860" y="81830"/>
                  </a:cubicBezTo>
                  <a:cubicBezTo>
                    <a:pt x="477520" y="74028"/>
                    <a:pt x="469449" y="65958"/>
                    <a:pt x="461109" y="57887"/>
                  </a:cubicBezTo>
                  <a:cubicBezTo>
                    <a:pt x="460302" y="57080"/>
                    <a:pt x="459764" y="55735"/>
                    <a:pt x="458957" y="54658"/>
                  </a:cubicBezTo>
                  <a:cubicBezTo>
                    <a:pt x="464607" y="57080"/>
                    <a:pt x="470525" y="58963"/>
                    <a:pt x="476444" y="60308"/>
                  </a:cubicBezTo>
                  <a:close/>
                  <a:moveTo>
                    <a:pt x="34704" y="180831"/>
                  </a:moveTo>
                  <a:cubicBezTo>
                    <a:pt x="34973" y="178679"/>
                    <a:pt x="35780" y="176527"/>
                    <a:pt x="36856" y="174644"/>
                  </a:cubicBezTo>
                  <a:cubicBezTo>
                    <a:pt x="42237" y="164690"/>
                    <a:pt x="47617" y="155005"/>
                    <a:pt x="52998" y="145320"/>
                  </a:cubicBezTo>
                  <a:cubicBezTo>
                    <a:pt x="54074" y="143168"/>
                    <a:pt x="55419" y="141016"/>
                    <a:pt x="57302" y="139401"/>
                  </a:cubicBezTo>
                  <a:cubicBezTo>
                    <a:pt x="65911" y="130524"/>
                    <a:pt x="73175" y="120570"/>
                    <a:pt x="82591" y="112768"/>
                  </a:cubicBezTo>
                  <a:cubicBezTo>
                    <a:pt x="90931" y="105773"/>
                    <a:pt x="98732" y="98241"/>
                    <a:pt x="107072" y="90977"/>
                  </a:cubicBezTo>
                  <a:cubicBezTo>
                    <a:pt x="110031" y="88556"/>
                    <a:pt x="112991" y="86403"/>
                    <a:pt x="116219" y="83982"/>
                  </a:cubicBezTo>
                  <a:cubicBezTo>
                    <a:pt x="121330" y="79947"/>
                    <a:pt x="126980" y="76180"/>
                    <a:pt x="131553" y="71876"/>
                  </a:cubicBezTo>
                  <a:cubicBezTo>
                    <a:pt x="139624" y="64343"/>
                    <a:pt x="148502" y="58425"/>
                    <a:pt x="158725" y="53851"/>
                  </a:cubicBezTo>
                  <a:cubicBezTo>
                    <a:pt x="169755" y="49009"/>
                    <a:pt x="180247" y="43090"/>
                    <a:pt x="191546" y="39324"/>
                  </a:cubicBezTo>
                  <a:cubicBezTo>
                    <a:pt x="205804" y="34482"/>
                    <a:pt x="219525" y="28832"/>
                    <a:pt x="234052" y="24259"/>
                  </a:cubicBezTo>
                  <a:cubicBezTo>
                    <a:pt x="244275" y="21030"/>
                    <a:pt x="254767" y="19147"/>
                    <a:pt x="265259" y="17264"/>
                  </a:cubicBezTo>
                  <a:cubicBezTo>
                    <a:pt x="281131" y="14305"/>
                    <a:pt x="297004" y="11345"/>
                    <a:pt x="312876" y="8924"/>
                  </a:cubicBezTo>
                  <a:cubicBezTo>
                    <a:pt x="322292" y="7579"/>
                    <a:pt x="331977" y="6503"/>
                    <a:pt x="341393" y="5965"/>
                  </a:cubicBezTo>
                  <a:cubicBezTo>
                    <a:pt x="348388" y="5696"/>
                    <a:pt x="355651" y="6234"/>
                    <a:pt x="362377" y="8924"/>
                  </a:cubicBezTo>
                  <a:cubicBezTo>
                    <a:pt x="375828" y="14036"/>
                    <a:pt x="390087" y="17264"/>
                    <a:pt x="404076" y="21030"/>
                  </a:cubicBezTo>
                  <a:cubicBezTo>
                    <a:pt x="404345" y="21030"/>
                    <a:pt x="404614" y="21030"/>
                    <a:pt x="404883" y="21299"/>
                  </a:cubicBezTo>
                  <a:cubicBezTo>
                    <a:pt x="420756" y="27756"/>
                    <a:pt x="438242" y="29639"/>
                    <a:pt x="453577" y="37710"/>
                  </a:cubicBezTo>
                  <a:cubicBezTo>
                    <a:pt x="456805" y="39324"/>
                    <a:pt x="460033" y="40669"/>
                    <a:pt x="463531" y="41745"/>
                  </a:cubicBezTo>
                  <a:cubicBezTo>
                    <a:pt x="472946" y="44704"/>
                    <a:pt x="480210" y="50623"/>
                    <a:pt x="486398" y="57618"/>
                  </a:cubicBezTo>
                  <a:cubicBezTo>
                    <a:pt x="474830" y="55735"/>
                    <a:pt x="463800" y="52506"/>
                    <a:pt x="453308" y="46857"/>
                  </a:cubicBezTo>
                  <a:cubicBezTo>
                    <a:pt x="450348" y="45243"/>
                    <a:pt x="447658" y="43359"/>
                    <a:pt x="444968" y="41745"/>
                  </a:cubicBezTo>
                  <a:cubicBezTo>
                    <a:pt x="426405" y="29639"/>
                    <a:pt x="406228" y="22106"/>
                    <a:pt x="383899" y="20492"/>
                  </a:cubicBezTo>
                  <a:cubicBezTo>
                    <a:pt x="376904" y="19954"/>
                    <a:pt x="369910" y="18609"/>
                    <a:pt x="362915" y="17533"/>
                  </a:cubicBezTo>
                  <a:cubicBezTo>
                    <a:pt x="352423" y="16188"/>
                    <a:pt x="342200" y="16457"/>
                    <a:pt x="331977" y="18340"/>
                  </a:cubicBezTo>
                  <a:cubicBezTo>
                    <a:pt x="324713" y="19685"/>
                    <a:pt x="317450" y="19685"/>
                    <a:pt x="309917" y="20223"/>
                  </a:cubicBezTo>
                  <a:cubicBezTo>
                    <a:pt x="302922" y="20761"/>
                    <a:pt x="295659" y="21299"/>
                    <a:pt x="288664" y="21568"/>
                  </a:cubicBezTo>
                  <a:cubicBezTo>
                    <a:pt x="274406" y="22106"/>
                    <a:pt x="260416" y="23990"/>
                    <a:pt x="246427" y="26411"/>
                  </a:cubicBezTo>
                  <a:cubicBezTo>
                    <a:pt x="238356" y="28025"/>
                    <a:pt x="230555" y="30446"/>
                    <a:pt x="222753" y="32598"/>
                  </a:cubicBezTo>
                  <a:cubicBezTo>
                    <a:pt x="221139" y="33136"/>
                    <a:pt x="219794" y="33675"/>
                    <a:pt x="218180" y="34213"/>
                  </a:cubicBezTo>
                  <a:cubicBezTo>
                    <a:pt x="200155" y="39324"/>
                    <a:pt x="183475" y="47395"/>
                    <a:pt x="167334" y="56273"/>
                  </a:cubicBezTo>
                  <a:cubicBezTo>
                    <a:pt x="147964" y="67034"/>
                    <a:pt x="129939" y="79678"/>
                    <a:pt x="113260" y="94474"/>
                  </a:cubicBezTo>
                  <a:cubicBezTo>
                    <a:pt x="102499" y="104159"/>
                    <a:pt x="91200" y="113306"/>
                    <a:pt x="80170" y="122722"/>
                  </a:cubicBezTo>
                  <a:cubicBezTo>
                    <a:pt x="67794" y="133483"/>
                    <a:pt x="58647" y="146665"/>
                    <a:pt x="50846" y="160923"/>
                  </a:cubicBezTo>
                  <a:cubicBezTo>
                    <a:pt x="46810" y="168187"/>
                    <a:pt x="43313" y="175989"/>
                    <a:pt x="39547" y="183522"/>
                  </a:cubicBezTo>
                  <a:cubicBezTo>
                    <a:pt x="39278" y="184060"/>
                    <a:pt x="38471" y="184598"/>
                    <a:pt x="38202" y="185136"/>
                  </a:cubicBezTo>
                  <a:cubicBezTo>
                    <a:pt x="35242" y="184598"/>
                    <a:pt x="34435" y="182714"/>
                    <a:pt x="34704" y="180831"/>
                  </a:cubicBezTo>
                  <a:close/>
                  <a:moveTo>
                    <a:pt x="38202" y="203967"/>
                  </a:moveTo>
                  <a:cubicBezTo>
                    <a:pt x="41161" y="191323"/>
                    <a:pt x="46003" y="179486"/>
                    <a:pt x="51922" y="168187"/>
                  </a:cubicBezTo>
                  <a:cubicBezTo>
                    <a:pt x="57840" y="156888"/>
                    <a:pt x="65104" y="146665"/>
                    <a:pt x="72637" y="136711"/>
                  </a:cubicBezTo>
                  <a:cubicBezTo>
                    <a:pt x="74251" y="134828"/>
                    <a:pt x="75865" y="132945"/>
                    <a:pt x="77479" y="131331"/>
                  </a:cubicBezTo>
                  <a:cubicBezTo>
                    <a:pt x="84743" y="124605"/>
                    <a:pt x="92007" y="118148"/>
                    <a:pt x="99539" y="111692"/>
                  </a:cubicBezTo>
                  <a:cubicBezTo>
                    <a:pt x="105189" y="106580"/>
                    <a:pt x="111376" y="101738"/>
                    <a:pt x="117026" y="96895"/>
                  </a:cubicBezTo>
                  <a:cubicBezTo>
                    <a:pt x="128056" y="87480"/>
                    <a:pt x="139893" y="79140"/>
                    <a:pt x="151730" y="70800"/>
                  </a:cubicBezTo>
                  <a:cubicBezTo>
                    <a:pt x="167334" y="60039"/>
                    <a:pt x="184282" y="51968"/>
                    <a:pt x="201500" y="44436"/>
                  </a:cubicBezTo>
                  <a:cubicBezTo>
                    <a:pt x="209840" y="40938"/>
                    <a:pt x="218448" y="38786"/>
                    <a:pt x="227057" y="35827"/>
                  </a:cubicBezTo>
                  <a:cubicBezTo>
                    <a:pt x="231900" y="34213"/>
                    <a:pt x="237011" y="32867"/>
                    <a:pt x="242123" y="31522"/>
                  </a:cubicBezTo>
                  <a:cubicBezTo>
                    <a:pt x="240240" y="32329"/>
                    <a:pt x="238625" y="33136"/>
                    <a:pt x="236742" y="33675"/>
                  </a:cubicBezTo>
                  <a:cubicBezTo>
                    <a:pt x="224905" y="38517"/>
                    <a:pt x="214682" y="45781"/>
                    <a:pt x="204728" y="53851"/>
                  </a:cubicBezTo>
                  <a:cubicBezTo>
                    <a:pt x="194236" y="62191"/>
                    <a:pt x="183744" y="66765"/>
                    <a:pt x="171369" y="71338"/>
                  </a:cubicBezTo>
                  <a:cubicBezTo>
                    <a:pt x="160339" y="75373"/>
                    <a:pt x="150654" y="82906"/>
                    <a:pt x="142045" y="90708"/>
                  </a:cubicBezTo>
                  <a:cubicBezTo>
                    <a:pt x="133168" y="98510"/>
                    <a:pt x="125097" y="107118"/>
                    <a:pt x="116219" y="114920"/>
                  </a:cubicBezTo>
                  <a:cubicBezTo>
                    <a:pt x="105727" y="124067"/>
                    <a:pt x="94966" y="132138"/>
                    <a:pt x="85550" y="142361"/>
                  </a:cubicBezTo>
                  <a:cubicBezTo>
                    <a:pt x="76403" y="151777"/>
                    <a:pt x="68332" y="162269"/>
                    <a:pt x="59993" y="172223"/>
                  </a:cubicBezTo>
                  <a:cubicBezTo>
                    <a:pt x="51653" y="182445"/>
                    <a:pt x="43582" y="192937"/>
                    <a:pt x="38202" y="205044"/>
                  </a:cubicBezTo>
                  <a:cubicBezTo>
                    <a:pt x="38202" y="204506"/>
                    <a:pt x="38202" y="204237"/>
                    <a:pt x="38202" y="203967"/>
                  </a:cubicBezTo>
                  <a:close/>
                  <a:moveTo>
                    <a:pt x="12913" y="346820"/>
                  </a:moveTo>
                  <a:cubicBezTo>
                    <a:pt x="12913" y="337404"/>
                    <a:pt x="13451" y="327719"/>
                    <a:pt x="12913" y="318034"/>
                  </a:cubicBezTo>
                  <a:cubicBezTo>
                    <a:pt x="12644" y="318841"/>
                    <a:pt x="12106" y="319379"/>
                    <a:pt x="11837" y="320186"/>
                  </a:cubicBezTo>
                  <a:cubicBezTo>
                    <a:pt x="11030" y="324491"/>
                    <a:pt x="11030" y="328526"/>
                    <a:pt x="7802" y="332293"/>
                  </a:cubicBezTo>
                  <a:cubicBezTo>
                    <a:pt x="5381" y="334983"/>
                    <a:pt x="6457" y="339018"/>
                    <a:pt x="6995" y="342515"/>
                  </a:cubicBezTo>
                  <a:cubicBezTo>
                    <a:pt x="8071" y="347358"/>
                    <a:pt x="8609" y="352200"/>
                    <a:pt x="7802" y="357043"/>
                  </a:cubicBezTo>
                  <a:cubicBezTo>
                    <a:pt x="7802" y="357581"/>
                    <a:pt x="7533" y="357850"/>
                    <a:pt x="6726" y="359733"/>
                  </a:cubicBezTo>
                  <a:cubicBezTo>
                    <a:pt x="6188" y="354891"/>
                    <a:pt x="5650" y="351124"/>
                    <a:pt x="5650" y="347358"/>
                  </a:cubicBezTo>
                  <a:cubicBezTo>
                    <a:pt x="5381" y="339287"/>
                    <a:pt x="5111" y="330947"/>
                    <a:pt x="5381" y="322877"/>
                  </a:cubicBezTo>
                  <a:cubicBezTo>
                    <a:pt x="5381" y="319110"/>
                    <a:pt x="5650" y="315344"/>
                    <a:pt x="8878" y="312385"/>
                  </a:cubicBezTo>
                  <a:cubicBezTo>
                    <a:pt x="9685" y="311578"/>
                    <a:pt x="9954" y="309963"/>
                    <a:pt x="10223" y="308618"/>
                  </a:cubicBezTo>
                  <a:cubicBezTo>
                    <a:pt x="11837" y="301893"/>
                    <a:pt x="13182" y="295167"/>
                    <a:pt x="14527" y="288710"/>
                  </a:cubicBezTo>
                  <a:cubicBezTo>
                    <a:pt x="15603" y="284137"/>
                    <a:pt x="16142" y="279564"/>
                    <a:pt x="15603" y="274990"/>
                  </a:cubicBezTo>
                  <a:cubicBezTo>
                    <a:pt x="14527" y="266112"/>
                    <a:pt x="16411" y="257503"/>
                    <a:pt x="20984" y="249702"/>
                  </a:cubicBezTo>
                  <a:cubicBezTo>
                    <a:pt x="29055" y="236250"/>
                    <a:pt x="33897" y="221723"/>
                    <a:pt x="37394" y="206658"/>
                  </a:cubicBezTo>
                  <a:cubicBezTo>
                    <a:pt x="37664" y="206927"/>
                    <a:pt x="37933" y="206927"/>
                    <a:pt x="38202" y="206658"/>
                  </a:cubicBezTo>
                  <a:cubicBezTo>
                    <a:pt x="52729" y="185405"/>
                    <a:pt x="68601" y="165497"/>
                    <a:pt x="86357" y="146934"/>
                  </a:cubicBezTo>
                  <a:cubicBezTo>
                    <a:pt x="96311" y="136442"/>
                    <a:pt x="107879" y="128102"/>
                    <a:pt x="119178" y="119225"/>
                  </a:cubicBezTo>
                  <a:cubicBezTo>
                    <a:pt x="128325" y="111692"/>
                    <a:pt x="136665" y="103083"/>
                    <a:pt x="145274" y="95281"/>
                  </a:cubicBezTo>
                  <a:cubicBezTo>
                    <a:pt x="153882" y="87749"/>
                    <a:pt x="162760" y="81023"/>
                    <a:pt x="173521" y="76988"/>
                  </a:cubicBezTo>
                  <a:cubicBezTo>
                    <a:pt x="184551" y="72683"/>
                    <a:pt x="194236" y="69455"/>
                    <a:pt x="203921" y="62191"/>
                  </a:cubicBezTo>
                  <a:cubicBezTo>
                    <a:pt x="214413" y="54120"/>
                    <a:pt x="224367" y="46050"/>
                    <a:pt x="235935" y="39593"/>
                  </a:cubicBezTo>
                  <a:cubicBezTo>
                    <a:pt x="245620" y="34213"/>
                    <a:pt x="255843" y="31522"/>
                    <a:pt x="266066" y="28025"/>
                  </a:cubicBezTo>
                  <a:cubicBezTo>
                    <a:pt x="266066" y="28025"/>
                    <a:pt x="266066" y="28025"/>
                    <a:pt x="266335" y="28025"/>
                  </a:cubicBezTo>
                  <a:cubicBezTo>
                    <a:pt x="283822" y="26411"/>
                    <a:pt x="301308" y="25604"/>
                    <a:pt x="318526" y="24528"/>
                  </a:cubicBezTo>
                  <a:cubicBezTo>
                    <a:pt x="323099" y="24259"/>
                    <a:pt x="327673" y="23452"/>
                    <a:pt x="332246" y="22644"/>
                  </a:cubicBezTo>
                  <a:cubicBezTo>
                    <a:pt x="341124" y="21030"/>
                    <a:pt x="350271" y="20761"/>
                    <a:pt x="359149" y="21837"/>
                  </a:cubicBezTo>
                  <a:cubicBezTo>
                    <a:pt x="368834" y="22914"/>
                    <a:pt x="378788" y="23990"/>
                    <a:pt x="388472" y="25335"/>
                  </a:cubicBezTo>
                  <a:cubicBezTo>
                    <a:pt x="404345" y="27218"/>
                    <a:pt x="419141" y="32867"/>
                    <a:pt x="433131" y="40400"/>
                  </a:cubicBezTo>
                  <a:cubicBezTo>
                    <a:pt x="434207" y="40938"/>
                    <a:pt x="435014" y="42014"/>
                    <a:pt x="435821" y="42821"/>
                  </a:cubicBezTo>
                  <a:cubicBezTo>
                    <a:pt x="433400" y="42014"/>
                    <a:pt x="430978" y="41207"/>
                    <a:pt x="428557" y="40400"/>
                  </a:cubicBezTo>
                  <a:cubicBezTo>
                    <a:pt x="426405" y="39593"/>
                    <a:pt x="424253" y="39055"/>
                    <a:pt x="422101" y="38248"/>
                  </a:cubicBezTo>
                  <a:cubicBezTo>
                    <a:pt x="425598" y="42283"/>
                    <a:pt x="429902" y="45243"/>
                    <a:pt x="435014" y="47664"/>
                  </a:cubicBezTo>
                  <a:cubicBezTo>
                    <a:pt x="437435" y="48740"/>
                    <a:pt x="439856" y="49816"/>
                    <a:pt x="442547" y="51161"/>
                  </a:cubicBezTo>
                  <a:cubicBezTo>
                    <a:pt x="448465" y="54120"/>
                    <a:pt x="453846" y="57618"/>
                    <a:pt x="458688" y="62191"/>
                  </a:cubicBezTo>
                  <a:cubicBezTo>
                    <a:pt x="466490" y="69724"/>
                    <a:pt x="474292" y="77526"/>
                    <a:pt x="482362" y="84789"/>
                  </a:cubicBezTo>
                  <a:cubicBezTo>
                    <a:pt x="484515" y="86941"/>
                    <a:pt x="486936" y="88556"/>
                    <a:pt x="489357" y="90439"/>
                  </a:cubicBezTo>
                  <a:cubicBezTo>
                    <a:pt x="496352" y="95550"/>
                    <a:pt x="503346" y="100662"/>
                    <a:pt x="511686" y="106849"/>
                  </a:cubicBezTo>
                  <a:cubicBezTo>
                    <a:pt x="506844" y="106042"/>
                    <a:pt x="503884" y="105235"/>
                    <a:pt x="500656" y="104966"/>
                  </a:cubicBezTo>
                  <a:cubicBezTo>
                    <a:pt x="497428" y="104428"/>
                    <a:pt x="494199" y="104159"/>
                    <a:pt x="490971" y="103352"/>
                  </a:cubicBezTo>
                  <a:cubicBezTo>
                    <a:pt x="488012" y="102545"/>
                    <a:pt x="485322" y="101738"/>
                    <a:pt x="482362" y="100393"/>
                  </a:cubicBezTo>
                  <a:cubicBezTo>
                    <a:pt x="477789" y="98510"/>
                    <a:pt x="474561" y="95550"/>
                    <a:pt x="473484" y="90439"/>
                  </a:cubicBezTo>
                  <a:cubicBezTo>
                    <a:pt x="472946" y="87480"/>
                    <a:pt x="471870" y="84789"/>
                    <a:pt x="471063" y="81830"/>
                  </a:cubicBezTo>
                  <a:cubicBezTo>
                    <a:pt x="469718" y="77526"/>
                    <a:pt x="467028" y="74566"/>
                    <a:pt x="462993" y="73490"/>
                  </a:cubicBezTo>
                  <a:cubicBezTo>
                    <a:pt x="457343" y="71876"/>
                    <a:pt x="451424" y="69724"/>
                    <a:pt x="445506" y="68917"/>
                  </a:cubicBezTo>
                  <a:cubicBezTo>
                    <a:pt x="436897" y="67841"/>
                    <a:pt x="429364" y="64074"/>
                    <a:pt x="421832" y="60308"/>
                  </a:cubicBezTo>
                  <a:cubicBezTo>
                    <a:pt x="419410" y="58963"/>
                    <a:pt x="416989" y="56542"/>
                    <a:pt x="415375" y="54120"/>
                  </a:cubicBezTo>
                  <a:cubicBezTo>
                    <a:pt x="410264" y="46319"/>
                    <a:pt x="403000" y="42821"/>
                    <a:pt x="394122" y="42014"/>
                  </a:cubicBezTo>
                  <a:cubicBezTo>
                    <a:pt x="391432" y="41745"/>
                    <a:pt x="388742" y="41476"/>
                    <a:pt x="386051" y="41476"/>
                  </a:cubicBezTo>
                  <a:cubicBezTo>
                    <a:pt x="376904" y="40669"/>
                    <a:pt x="367489" y="39862"/>
                    <a:pt x="358611" y="36634"/>
                  </a:cubicBezTo>
                  <a:cubicBezTo>
                    <a:pt x="356189" y="35558"/>
                    <a:pt x="353230" y="35020"/>
                    <a:pt x="350809" y="34482"/>
                  </a:cubicBezTo>
                  <a:cubicBezTo>
                    <a:pt x="347312" y="33943"/>
                    <a:pt x="344621" y="32329"/>
                    <a:pt x="342200" y="30177"/>
                  </a:cubicBezTo>
                  <a:cubicBezTo>
                    <a:pt x="333591" y="22375"/>
                    <a:pt x="331708" y="23452"/>
                    <a:pt x="323099" y="29639"/>
                  </a:cubicBezTo>
                  <a:cubicBezTo>
                    <a:pt x="318795" y="32598"/>
                    <a:pt x="314491" y="35289"/>
                    <a:pt x="310186" y="38248"/>
                  </a:cubicBezTo>
                  <a:cubicBezTo>
                    <a:pt x="305613" y="41476"/>
                    <a:pt x="301039" y="41476"/>
                    <a:pt x="296197" y="39055"/>
                  </a:cubicBezTo>
                  <a:cubicBezTo>
                    <a:pt x="293507" y="37710"/>
                    <a:pt x="290816" y="36096"/>
                    <a:pt x="288395" y="34751"/>
                  </a:cubicBezTo>
                  <a:cubicBezTo>
                    <a:pt x="285974" y="33405"/>
                    <a:pt x="283822" y="31791"/>
                    <a:pt x="281400" y="30715"/>
                  </a:cubicBezTo>
                  <a:cubicBezTo>
                    <a:pt x="277903" y="28832"/>
                    <a:pt x="274137" y="28563"/>
                    <a:pt x="270370" y="29639"/>
                  </a:cubicBezTo>
                  <a:cubicBezTo>
                    <a:pt x="265259" y="31253"/>
                    <a:pt x="259878" y="32867"/>
                    <a:pt x="254767" y="34482"/>
                  </a:cubicBezTo>
                  <a:cubicBezTo>
                    <a:pt x="250194" y="36096"/>
                    <a:pt x="245620" y="37979"/>
                    <a:pt x="241585" y="40938"/>
                  </a:cubicBezTo>
                  <a:cubicBezTo>
                    <a:pt x="231631" y="48471"/>
                    <a:pt x="221139" y="55735"/>
                    <a:pt x="213068" y="65419"/>
                  </a:cubicBezTo>
                  <a:cubicBezTo>
                    <a:pt x="210647" y="68379"/>
                    <a:pt x="207957" y="71069"/>
                    <a:pt x="204190" y="72683"/>
                  </a:cubicBezTo>
                  <a:cubicBezTo>
                    <a:pt x="199886" y="74566"/>
                    <a:pt x="196657" y="77795"/>
                    <a:pt x="193429" y="81292"/>
                  </a:cubicBezTo>
                  <a:cubicBezTo>
                    <a:pt x="190470" y="84520"/>
                    <a:pt x="187242" y="87480"/>
                    <a:pt x="184282" y="90708"/>
                  </a:cubicBezTo>
                  <a:cubicBezTo>
                    <a:pt x="180247" y="95281"/>
                    <a:pt x="174866" y="97433"/>
                    <a:pt x="168948" y="97702"/>
                  </a:cubicBezTo>
                  <a:cubicBezTo>
                    <a:pt x="156842" y="98510"/>
                    <a:pt x="146350" y="103890"/>
                    <a:pt x="136127" y="109809"/>
                  </a:cubicBezTo>
                  <a:cubicBezTo>
                    <a:pt x="135051" y="110616"/>
                    <a:pt x="133706" y="111154"/>
                    <a:pt x="132629" y="111961"/>
                  </a:cubicBezTo>
                  <a:cubicBezTo>
                    <a:pt x="120254" y="121915"/>
                    <a:pt x="108148" y="131869"/>
                    <a:pt x="95773" y="142092"/>
                  </a:cubicBezTo>
                  <a:cubicBezTo>
                    <a:pt x="94966" y="142899"/>
                    <a:pt x="93890" y="143437"/>
                    <a:pt x="93352" y="144244"/>
                  </a:cubicBezTo>
                  <a:cubicBezTo>
                    <a:pt x="86088" y="154736"/>
                    <a:pt x="75865" y="162269"/>
                    <a:pt x="68601" y="172491"/>
                  </a:cubicBezTo>
                  <a:cubicBezTo>
                    <a:pt x="65642" y="176796"/>
                    <a:pt x="61876" y="180562"/>
                    <a:pt x="58378" y="184329"/>
                  </a:cubicBezTo>
                  <a:cubicBezTo>
                    <a:pt x="54612" y="188364"/>
                    <a:pt x="51922" y="192937"/>
                    <a:pt x="49770" y="198049"/>
                  </a:cubicBezTo>
                  <a:cubicBezTo>
                    <a:pt x="43851" y="213652"/>
                    <a:pt x="37664" y="228987"/>
                    <a:pt x="31476" y="244321"/>
                  </a:cubicBezTo>
                  <a:cubicBezTo>
                    <a:pt x="31207" y="245397"/>
                    <a:pt x="30400" y="246204"/>
                    <a:pt x="30400" y="247281"/>
                  </a:cubicBezTo>
                  <a:cubicBezTo>
                    <a:pt x="28786" y="255889"/>
                    <a:pt x="25557" y="263960"/>
                    <a:pt x="21791" y="271762"/>
                  </a:cubicBezTo>
                  <a:cubicBezTo>
                    <a:pt x="19370" y="277142"/>
                    <a:pt x="19370" y="283061"/>
                    <a:pt x="19101" y="288710"/>
                  </a:cubicBezTo>
                  <a:cubicBezTo>
                    <a:pt x="18832" y="298664"/>
                    <a:pt x="18832" y="308887"/>
                    <a:pt x="19101" y="319110"/>
                  </a:cubicBezTo>
                  <a:cubicBezTo>
                    <a:pt x="19370" y="326374"/>
                    <a:pt x="18294" y="333369"/>
                    <a:pt x="16680" y="340094"/>
                  </a:cubicBezTo>
                  <a:cubicBezTo>
                    <a:pt x="14258" y="350586"/>
                    <a:pt x="14527" y="361347"/>
                    <a:pt x="16411" y="371839"/>
                  </a:cubicBezTo>
                  <a:cubicBezTo>
                    <a:pt x="16680" y="372915"/>
                    <a:pt x="16680" y="373991"/>
                    <a:pt x="16142" y="375068"/>
                  </a:cubicBezTo>
                  <a:cubicBezTo>
                    <a:pt x="13182" y="366190"/>
                    <a:pt x="12913" y="356505"/>
                    <a:pt x="12913" y="346820"/>
                  </a:cubicBezTo>
                  <a:close/>
                  <a:moveTo>
                    <a:pt x="17756" y="450395"/>
                  </a:moveTo>
                  <a:cubicBezTo>
                    <a:pt x="15065" y="448780"/>
                    <a:pt x="12106" y="447166"/>
                    <a:pt x="9416" y="445552"/>
                  </a:cubicBezTo>
                  <a:cubicBezTo>
                    <a:pt x="6726" y="443938"/>
                    <a:pt x="6457" y="441248"/>
                    <a:pt x="7802" y="437212"/>
                  </a:cubicBezTo>
                  <a:cubicBezTo>
                    <a:pt x="13182" y="441517"/>
                    <a:pt x="19370" y="443400"/>
                    <a:pt x="21522" y="449857"/>
                  </a:cubicBezTo>
                  <a:cubicBezTo>
                    <a:pt x="20177" y="451740"/>
                    <a:pt x="18832" y="450933"/>
                    <a:pt x="17756" y="450395"/>
                  </a:cubicBezTo>
                  <a:close/>
                  <a:moveTo>
                    <a:pt x="26903" y="447166"/>
                  </a:moveTo>
                  <a:cubicBezTo>
                    <a:pt x="26095" y="446359"/>
                    <a:pt x="25557" y="445014"/>
                    <a:pt x="25019" y="443669"/>
                  </a:cubicBezTo>
                  <a:cubicBezTo>
                    <a:pt x="23674" y="439903"/>
                    <a:pt x="22329" y="435867"/>
                    <a:pt x="21253" y="432101"/>
                  </a:cubicBezTo>
                  <a:cubicBezTo>
                    <a:pt x="18025" y="418919"/>
                    <a:pt x="14796" y="405736"/>
                    <a:pt x="11837" y="392554"/>
                  </a:cubicBezTo>
                  <a:cubicBezTo>
                    <a:pt x="11299" y="389595"/>
                    <a:pt x="10492" y="386636"/>
                    <a:pt x="12913" y="383138"/>
                  </a:cubicBezTo>
                  <a:cubicBezTo>
                    <a:pt x="15334" y="388788"/>
                    <a:pt x="33090" y="456313"/>
                    <a:pt x="35511" y="468419"/>
                  </a:cubicBezTo>
                  <a:cubicBezTo>
                    <a:pt x="31476" y="463308"/>
                    <a:pt x="29593" y="459003"/>
                    <a:pt x="29055" y="453354"/>
                  </a:cubicBezTo>
                  <a:cubicBezTo>
                    <a:pt x="29055" y="450933"/>
                    <a:pt x="28786" y="449049"/>
                    <a:pt x="26903" y="447166"/>
                  </a:cubicBezTo>
                  <a:close/>
                  <a:moveTo>
                    <a:pt x="20177" y="464115"/>
                  </a:moveTo>
                  <a:cubicBezTo>
                    <a:pt x="19101" y="462232"/>
                    <a:pt x="18294" y="460080"/>
                    <a:pt x="17218" y="457389"/>
                  </a:cubicBezTo>
                  <a:cubicBezTo>
                    <a:pt x="22329" y="457389"/>
                    <a:pt x="25019" y="458465"/>
                    <a:pt x="26633" y="462501"/>
                  </a:cubicBezTo>
                  <a:cubicBezTo>
                    <a:pt x="29324" y="468957"/>
                    <a:pt x="32552" y="475414"/>
                    <a:pt x="35511" y="481870"/>
                  </a:cubicBezTo>
                  <a:cubicBezTo>
                    <a:pt x="43044" y="498550"/>
                    <a:pt x="52191" y="514423"/>
                    <a:pt x="62145" y="529757"/>
                  </a:cubicBezTo>
                  <a:cubicBezTo>
                    <a:pt x="65642" y="535138"/>
                    <a:pt x="69678" y="540518"/>
                    <a:pt x="73444" y="545630"/>
                  </a:cubicBezTo>
                  <a:cubicBezTo>
                    <a:pt x="80170" y="555045"/>
                    <a:pt x="86088" y="565268"/>
                    <a:pt x="94159" y="574146"/>
                  </a:cubicBezTo>
                  <a:cubicBezTo>
                    <a:pt x="97387" y="577644"/>
                    <a:pt x="100615" y="580872"/>
                    <a:pt x="103575" y="584369"/>
                  </a:cubicBezTo>
                  <a:cubicBezTo>
                    <a:pt x="104920" y="585983"/>
                    <a:pt x="106534" y="587328"/>
                    <a:pt x="107341" y="590826"/>
                  </a:cubicBezTo>
                  <a:cubicBezTo>
                    <a:pt x="101153" y="585176"/>
                    <a:pt x="94966" y="581410"/>
                    <a:pt x="90392" y="575491"/>
                  </a:cubicBezTo>
                  <a:cubicBezTo>
                    <a:pt x="83936" y="567152"/>
                    <a:pt x="78017" y="558274"/>
                    <a:pt x="72368" y="549127"/>
                  </a:cubicBezTo>
                  <a:cubicBezTo>
                    <a:pt x="69139" y="543477"/>
                    <a:pt x="65104" y="538366"/>
                    <a:pt x="61338" y="532985"/>
                  </a:cubicBezTo>
                  <a:cubicBezTo>
                    <a:pt x="49501" y="516575"/>
                    <a:pt x="37664" y="500164"/>
                    <a:pt x="29593" y="481602"/>
                  </a:cubicBezTo>
                  <a:cubicBezTo>
                    <a:pt x="26633" y="475414"/>
                    <a:pt x="23136" y="470033"/>
                    <a:pt x="20177" y="464115"/>
                  </a:cubicBezTo>
                  <a:close/>
                  <a:moveTo>
                    <a:pt x="246696" y="686868"/>
                  </a:moveTo>
                  <a:cubicBezTo>
                    <a:pt x="239702" y="685254"/>
                    <a:pt x="232976" y="683370"/>
                    <a:pt x="225981" y="681487"/>
                  </a:cubicBezTo>
                  <a:cubicBezTo>
                    <a:pt x="216027" y="678797"/>
                    <a:pt x="207149" y="673955"/>
                    <a:pt x="198003" y="669650"/>
                  </a:cubicBezTo>
                  <a:cubicBezTo>
                    <a:pt x="191815" y="666691"/>
                    <a:pt x="185627" y="663732"/>
                    <a:pt x="179440" y="661041"/>
                  </a:cubicBezTo>
                  <a:cubicBezTo>
                    <a:pt x="170831" y="657544"/>
                    <a:pt x="162760" y="652702"/>
                    <a:pt x="155228" y="647590"/>
                  </a:cubicBezTo>
                  <a:cubicBezTo>
                    <a:pt x="150116" y="644362"/>
                    <a:pt x="145005" y="641133"/>
                    <a:pt x="139893" y="638174"/>
                  </a:cubicBezTo>
                  <a:cubicBezTo>
                    <a:pt x="132898" y="633870"/>
                    <a:pt x="126173" y="629027"/>
                    <a:pt x="120254" y="623378"/>
                  </a:cubicBezTo>
                  <a:cubicBezTo>
                    <a:pt x="110031" y="613693"/>
                    <a:pt x="99539" y="604008"/>
                    <a:pt x="89047" y="594323"/>
                  </a:cubicBezTo>
                  <a:cubicBezTo>
                    <a:pt x="77479" y="583562"/>
                    <a:pt x="66718" y="571725"/>
                    <a:pt x="58109" y="558543"/>
                  </a:cubicBezTo>
                  <a:cubicBezTo>
                    <a:pt x="54343" y="552893"/>
                    <a:pt x="49770" y="547782"/>
                    <a:pt x="46003" y="541863"/>
                  </a:cubicBezTo>
                  <a:cubicBezTo>
                    <a:pt x="39547" y="531640"/>
                    <a:pt x="33359" y="521417"/>
                    <a:pt x="27441" y="510925"/>
                  </a:cubicBezTo>
                  <a:cubicBezTo>
                    <a:pt x="23674" y="504200"/>
                    <a:pt x="20715" y="497205"/>
                    <a:pt x="17218" y="490479"/>
                  </a:cubicBezTo>
                  <a:cubicBezTo>
                    <a:pt x="15603" y="487251"/>
                    <a:pt x="15065" y="484023"/>
                    <a:pt x="15603" y="480256"/>
                  </a:cubicBezTo>
                  <a:cubicBezTo>
                    <a:pt x="16142" y="475952"/>
                    <a:pt x="15603" y="471648"/>
                    <a:pt x="15334" y="467074"/>
                  </a:cubicBezTo>
                  <a:cubicBezTo>
                    <a:pt x="17487" y="470302"/>
                    <a:pt x="19370" y="472993"/>
                    <a:pt x="20984" y="476221"/>
                  </a:cubicBezTo>
                  <a:cubicBezTo>
                    <a:pt x="22598" y="479180"/>
                    <a:pt x="23943" y="482678"/>
                    <a:pt x="25557" y="485637"/>
                  </a:cubicBezTo>
                  <a:cubicBezTo>
                    <a:pt x="30400" y="494515"/>
                    <a:pt x="34973" y="503662"/>
                    <a:pt x="40623" y="512001"/>
                  </a:cubicBezTo>
                  <a:cubicBezTo>
                    <a:pt x="48425" y="523838"/>
                    <a:pt x="56495" y="535407"/>
                    <a:pt x="65373" y="546437"/>
                  </a:cubicBezTo>
                  <a:cubicBezTo>
                    <a:pt x="71023" y="553431"/>
                    <a:pt x="75596" y="561233"/>
                    <a:pt x="80708" y="568497"/>
                  </a:cubicBezTo>
                  <a:cubicBezTo>
                    <a:pt x="88509" y="579258"/>
                    <a:pt x="97387" y="588405"/>
                    <a:pt x="107879" y="596475"/>
                  </a:cubicBezTo>
                  <a:cubicBezTo>
                    <a:pt x="115950" y="602663"/>
                    <a:pt x="123483" y="609119"/>
                    <a:pt x="131284" y="615576"/>
                  </a:cubicBezTo>
                  <a:cubicBezTo>
                    <a:pt x="144467" y="626606"/>
                    <a:pt x="158187" y="637098"/>
                    <a:pt x="174059" y="644362"/>
                  </a:cubicBezTo>
                  <a:cubicBezTo>
                    <a:pt x="177557" y="645976"/>
                    <a:pt x="180516" y="648397"/>
                    <a:pt x="183744" y="650549"/>
                  </a:cubicBezTo>
                  <a:cubicBezTo>
                    <a:pt x="193967" y="658082"/>
                    <a:pt x="205266" y="663463"/>
                    <a:pt x="217103" y="668036"/>
                  </a:cubicBezTo>
                  <a:cubicBezTo>
                    <a:pt x="233245" y="674224"/>
                    <a:pt x="249655" y="679335"/>
                    <a:pt x="266335" y="683370"/>
                  </a:cubicBezTo>
                  <a:cubicBezTo>
                    <a:pt x="274406" y="685523"/>
                    <a:pt x="283015" y="686330"/>
                    <a:pt x="291354" y="686599"/>
                  </a:cubicBezTo>
                  <a:cubicBezTo>
                    <a:pt x="305882" y="686868"/>
                    <a:pt x="320409" y="686868"/>
                    <a:pt x="334667" y="685792"/>
                  </a:cubicBezTo>
                  <a:cubicBezTo>
                    <a:pt x="347581" y="684716"/>
                    <a:pt x="360494" y="682294"/>
                    <a:pt x="373676" y="680142"/>
                  </a:cubicBezTo>
                  <a:cubicBezTo>
                    <a:pt x="376904" y="679604"/>
                    <a:pt x="379864" y="678259"/>
                    <a:pt x="383092" y="677183"/>
                  </a:cubicBezTo>
                  <a:cubicBezTo>
                    <a:pt x="397081" y="672340"/>
                    <a:pt x="411071" y="667767"/>
                    <a:pt x="425329" y="664270"/>
                  </a:cubicBezTo>
                  <a:cubicBezTo>
                    <a:pt x="437704" y="661310"/>
                    <a:pt x="449003" y="656199"/>
                    <a:pt x="459495" y="648935"/>
                  </a:cubicBezTo>
                  <a:cubicBezTo>
                    <a:pt x="470794" y="641133"/>
                    <a:pt x="481286" y="632525"/>
                    <a:pt x="491509" y="623647"/>
                  </a:cubicBezTo>
                  <a:cubicBezTo>
                    <a:pt x="492316" y="623109"/>
                    <a:pt x="493123" y="622302"/>
                    <a:pt x="495007" y="620688"/>
                  </a:cubicBezTo>
                  <a:cubicBezTo>
                    <a:pt x="494199" y="624454"/>
                    <a:pt x="493123" y="626337"/>
                    <a:pt x="491778" y="627682"/>
                  </a:cubicBezTo>
                  <a:cubicBezTo>
                    <a:pt x="485053" y="635215"/>
                    <a:pt x="478596" y="643017"/>
                    <a:pt x="471332" y="650011"/>
                  </a:cubicBezTo>
                  <a:cubicBezTo>
                    <a:pt x="468642" y="652971"/>
                    <a:pt x="464876" y="654854"/>
                    <a:pt x="461378" y="657006"/>
                  </a:cubicBezTo>
                  <a:cubicBezTo>
                    <a:pt x="456536" y="659965"/>
                    <a:pt x="451424" y="662924"/>
                    <a:pt x="446582" y="665615"/>
                  </a:cubicBezTo>
                  <a:cubicBezTo>
                    <a:pt x="443892" y="667229"/>
                    <a:pt x="441470" y="668843"/>
                    <a:pt x="438780" y="669919"/>
                  </a:cubicBezTo>
                  <a:cubicBezTo>
                    <a:pt x="428826" y="674224"/>
                    <a:pt x="419141" y="679335"/>
                    <a:pt x="408111" y="681487"/>
                  </a:cubicBezTo>
                  <a:cubicBezTo>
                    <a:pt x="404883" y="682025"/>
                    <a:pt x="401655" y="683101"/>
                    <a:pt x="398695" y="684178"/>
                  </a:cubicBezTo>
                  <a:cubicBezTo>
                    <a:pt x="376904" y="691710"/>
                    <a:pt x="354306" y="693593"/>
                    <a:pt x="331708" y="693593"/>
                  </a:cubicBezTo>
                  <a:cubicBezTo>
                    <a:pt x="314221" y="693593"/>
                    <a:pt x="296735" y="692786"/>
                    <a:pt x="279248" y="692248"/>
                  </a:cubicBezTo>
                  <a:cubicBezTo>
                    <a:pt x="268487" y="692248"/>
                    <a:pt x="257457" y="689558"/>
                    <a:pt x="246696" y="68686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3" name="Полилиния: фигура 3682">
              <a:extLst>
                <a:ext uri="{FF2B5EF4-FFF2-40B4-BE49-F238E27FC236}">
                  <a16:creationId xmlns:a16="http://schemas.microsoft.com/office/drawing/2014/main" id="{1E1BFBF2-0A72-DC0F-CDD1-7B496ABB9C1A}"/>
                </a:ext>
              </a:extLst>
            </p:cNvPr>
            <p:cNvSpPr/>
            <p:nvPr/>
          </p:nvSpPr>
          <p:spPr>
            <a:xfrm>
              <a:off x="4642600" y="7453230"/>
              <a:ext cx="74295" cy="35780"/>
            </a:xfrm>
            <a:custGeom>
              <a:avLst/>
              <a:gdLst>
                <a:gd name="connsiteX0" fmla="*/ 70417 w 74295"/>
                <a:gd name="connsiteY0" fmla="*/ 23405 h 35780"/>
                <a:gd name="connsiteX1" fmla="*/ 50779 w 74295"/>
                <a:gd name="connsiteY1" fmla="*/ 30938 h 35780"/>
                <a:gd name="connsiteX2" fmla="*/ 42170 w 74295"/>
                <a:gd name="connsiteY2" fmla="*/ 29055 h 35780"/>
                <a:gd name="connsiteX3" fmla="*/ 24145 w 74295"/>
                <a:gd name="connsiteY3" fmla="*/ 18025 h 35780"/>
                <a:gd name="connsiteX4" fmla="*/ 10156 w 74295"/>
                <a:gd name="connsiteY4" fmla="*/ 5381 h 35780"/>
                <a:gd name="connsiteX5" fmla="*/ 4506 w 74295"/>
                <a:gd name="connsiteY5" fmla="*/ 807 h 35780"/>
                <a:gd name="connsiteX6" fmla="*/ 1547 w 74295"/>
                <a:gd name="connsiteY6" fmla="*/ 0 h 35780"/>
                <a:gd name="connsiteX7" fmla="*/ 202 w 74295"/>
                <a:gd name="connsiteY7" fmla="*/ 807 h 35780"/>
                <a:gd name="connsiteX8" fmla="*/ 202 w 74295"/>
                <a:gd name="connsiteY8" fmla="*/ 2421 h 35780"/>
                <a:gd name="connsiteX9" fmla="*/ 1547 w 74295"/>
                <a:gd name="connsiteY9" fmla="*/ 4304 h 35780"/>
                <a:gd name="connsiteX10" fmla="*/ 17688 w 74295"/>
                <a:gd name="connsiteY10" fmla="*/ 18025 h 35780"/>
                <a:gd name="connsiteX11" fmla="*/ 29795 w 74295"/>
                <a:gd name="connsiteY11" fmla="*/ 27441 h 35780"/>
                <a:gd name="connsiteX12" fmla="*/ 53200 w 74295"/>
                <a:gd name="connsiteY12" fmla="*/ 35780 h 35780"/>
                <a:gd name="connsiteX13" fmla="*/ 74184 w 74295"/>
                <a:gd name="connsiteY13" fmla="*/ 24212 h 35780"/>
                <a:gd name="connsiteX14" fmla="*/ 73915 w 74295"/>
                <a:gd name="connsiteY14" fmla="*/ 20446 h 35780"/>
                <a:gd name="connsiteX15" fmla="*/ 70417 w 74295"/>
                <a:gd name="connsiteY15" fmla="*/ 23405 h 3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4295" h="35780">
                  <a:moveTo>
                    <a:pt x="70417" y="23405"/>
                  </a:moveTo>
                  <a:cubicBezTo>
                    <a:pt x="65306" y="29593"/>
                    <a:pt x="58311" y="31745"/>
                    <a:pt x="50779" y="30938"/>
                  </a:cubicBezTo>
                  <a:cubicBezTo>
                    <a:pt x="47819" y="30669"/>
                    <a:pt x="44860" y="29862"/>
                    <a:pt x="42170" y="29055"/>
                  </a:cubicBezTo>
                  <a:cubicBezTo>
                    <a:pt x="35444" y="26633"/>
                    <a:pt x="29526" y="22598"/>
                    <a:pt x="24145" y="18025"/>
                  </a:cubicBezTo>
                  <a:cubicBezTo>
                    <a:pt x="19303" y="13989"/>
                    <a:pt x="14998" y="9685"/>
                    <a:pt x="10156" y="5381"/>
                  </a:cubicBezTo>
                  <a:cubicBezTo>
                    <a:pt x="8273" y="3766"/>
                    <a:pt x="6389" y="2152"/>
                    <a:pt x="4506" y="807"/>
                  </a:cubicBezTo>
                  <a:cubicBezTo>
                    <a:pt x="3699" y="269"/>
                    <a:pt x="2623" y="0"/>
                    <a:pt x="1547" y="0"/>
                  </a:cubicBezTo>
                  <a:cubicBezTo>
                    <a:pt x="1278" y="0"/>
                    <a:pt x="471" y="538"/>
                    <a:pt x="202" y="807"/>
                  </a:cubicBezTo>
                  <a:cubicBezTo>
                    <a:pt x="-67" y="1345"/>
                    <a:pt x="-67" y="1883"/>
                    <a:pt x="202" y="2421"/>
                  </a:cubicBezTo>
                  <a:cubicBezTo>
                    <a:pt x="471" y="3228"/>
                    <a:pt x="1009" y="3766"/>
                    <a:pt x="1547" y="4304"/>
                  </a:cubicBezTo>
                  <a:cubicBezTo>
                    <a:pt x="6927" y="8878"/>
                    <a:pt x="12308" y="13451"/>
                    <a:pt x="17688" y="18025"/>
                  </a:cubicBezTo>
                  <a:cubicBezTo>
                    <a:pt x="21724" y="21253"/>
                    <a:pt x="25759" y="24750"/>
                    <a:pt x="29795" y="27441"/>
                  </a:cubicBezTo>
                  <a:cubicBezTo>
                    <a:pt x="36789" y="32283"/>
                    <a:pt x="44591" y="35780"/>
                    <a:pt x="53200" y="35780"/>
                  </a:cubicBezTo>
                  <a:cubicBezTo>
                    <a:pt x="62347" y="35780"/>
                    <a:pt x="69341" y="32014"/>
                    <a:pt x="74184" y="24212"/>
                  </a:cubicBezTo>
                  <a:cubicBezTo>
                    <a:pt x="74453" y="23674"/>
                    <a:pt x="74184" y="22329"/>
                    <a:pt x="73915" y="20446"/>
                  </a:cubicBezTo>
                  <a:cubicBezTo>
                    <a:pt x="72570" y="21791"/>
                    <a:pt x="71224" y="22598"/>
                    <a:pt x="70417" y="2340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4" name="Полилиния: фигура 3683">
              <a:extLst>
                <a:ext uri="{FF2B5EF4-FFF2-40B4-BE49-F238E27FC236}">
                  <a16:creationId xmlns:a16="http://schemas.microsoft.com/office/drawing/2014/main" id="{B8708721-BA5E-C7DC-638B-F062007756CA}"/>
                </a:ext>
              </a:extLst>
            </p:cNvPr>
            <p:cNvSpPr/>
            <p:nvPr/>
          </p:nvSpPr>
          <p:spPr>
            <a:xfrm>
              <a:off x="4936777" y="7473407"/>
              <a:ext cx="13414" cy="15303"/>
            </a:xfrm>
            <a:custGeom>
              <a:avLst/>
              <a:gdLst>
                <a:gd name="connsiteX0" fmla="*/ 69 w 13414"/>
                <a:gd name="connsiteY0" fmla="*/ 4842 h 15303"/>
                <a:gd name="connsiteX1" fmla="*/ 5719 w 13414"/>
                <a:gd name="connsiteY1" fmla="*/ 14258 h 15303"/>
                <a:gd name="connsiteX2" fmla="*/ 11099 w 13414"/>
                <a:gd name="connsiteY2" fmla="*/ 14527 h 15303"/>
                <a:gd name="connsiteX3" fmla="*/ 13251 w 13414"/>
                <a:gd name="connsiteY3" fmla="*/ 9685 h 15303"/>
                <a:gd name="connsiteX4" fmla="*/ 7602 w 13414"/>
                <a:gd name="connsiteY4" fmla="*/ 1076 h 15303"/>
                <a:gd name="connsiteX5" fmla="*/ 5181 w 13414"/>
                <a:gd name="connsiteY5" fmla="*/ 0 h 15303"/>
                <a:gd name="connsiteX6" fmla="*/ 69 w 13414"/>
                <a:gd name="connsiteY6" fmla="*/ 4842 h 15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14" h="15303">
                  <a:moveTo>
                    <a:pt x="69" y="4842"/>
                  </a:moveTo>
                  <a:cubicBezTo>
                    <a:pt x="1145" y="8340"/>
                    <a:pt x="2759" y="11837"/>
                    <a:pt x="5719" y="14258"/>
                  </a:cubicBezTo>
                  <a:cubicBezTo>
                    <a:pt x="7333" y="15603"/>
                    <a:pt x="9216" y="15603"/>
                    <a:pt x="11099" y="14527"/>
                  </a:cubicBezTo>
                  <a:cubicBezTo>
                    <a:pt x="12982" y="13451"/>
                    <a:pt x="13789" y="11837"/>
                    <a:pt x="13251" y="9685"/>
                  </a:cubicBezTo>
                  <a:cubicBezTo>
                    <a:pt x="12713" y="5919"/>
                    <a:pt x="10830" y="3228"/>
                    <a:pt x="7602" y="1076"/>
                  </a:cubicBezTo>
                  <a:cubicBezTo>
                    <a:pt x="6795" y="538"/>
                    <a:pt x="5719" y="269"/>
                    <a:pt x="5181" y="0"/>
                  </a:cubicBezTo>
                  <a:cubicBezTo>
                    <a:pt x="2221" y="269"/>
                    <a:pt x="-469" y="2690"/>
                    <a:pt x="69" y="484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5" name="Полилиния: фигура 3684">
              <a:extLst>
                <a:ext uri="{FF2B5EF4-FFF2-40B4-BE49-F238E27FC236}">
                  <a16:creationId xmlns:a16="http://schemas.microsoft.com/office/drawing/2014/main" id="{6DAA2AF4-CA0A-E658-4976-81A04E57E508}"/>
                </a:ext>
              </a:extLst>
            </p:cNvPr>
            <p:cNvSpPr/>
            <p:nvPr/>
          </p:nvSpPr>
          <p:spPr>
            <a:xfrm>
              <a:off x="4759290" y="7114259"/>
              <a:ext cx="807" cy="538"/>
            </a:xfrm>
            <a:custGeom>
              <a:avLst/>
              <a:gdLst>
                <a:gd name="connsiteX0" fmla="*/ 0 w 807"/>
                <a:gd name="connsiteY0" fmla="*/ 0 h 538"/>
                <a:gd name="connsiteX1" fmla="*/ 807 w 807"/>
                <a:gd name="connsiteY1" fmla="*/ 538 h 538"/>
                <a:gd name="connsiteX2" fmla="*/ 538 w 807"/>
                <a:gd name="connsiteY2" fmla="*/ 269 h 538"/>
                <a:gd name="connsiteX3" fmla="*/ 0 w 807"/>
                <a:gd name="connsiteY3" fmla="*/ 0 h 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7" h="538">
                  <a:moveTo>
                    <a:pt x="0" y="0"/>
                  </a:moveTo>
                  <a:cubicBezTo>
                    <a:pt x="269" y="269"/>
                    <a:pt x="538" y="269"/>
                    <a:pt x="807" y="538"/>
                  </a:cubicBezTo>
                  <a:cubicBezTo>
                    <a:pt x="807" y="538"/>
                    <a:pt x="807" y="269"/>
                    <a:pt x="538" y="269"/>
                  </a:cubicBezTo>
                  <a:cubicBezTo>
                    <a:pt x="269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6" name="Полилиния: фигура 3685">
              <a:extLst>
                <a:ext uri="{FF2B5EF4-FFF2-40B4-BE49-F238E27FC236}">
                  <a16:creationId xmlns:a16="http://schemas.microsoft.com/office/drawing/2014/main" id="{413EF7E5-C950-2E9A-570E-1AEE63867076}"/>
                </a:ext>
              </a:extLst>
            </p:cNvPr>
            <p:cNvSpPr/>
            <p:nvPr/>
          </p:nvSpPr>
          <p:spPr>
            <a:xfrm>
              <a:off x="4759828" y="7114528"/>
              <a:ext cx="269" cy="269"/>
            </a:xfrm>
            <a:custGeom>
              <a:avLst/>
              <a:gdLst>
                <a:gd name="connsiteX0" fmla="*/ 269 w 269"/>
                <a:gd name="connsiteY0" fmla="*/ 269 h 269"/>
                <a:gd name="connsiteX1" fmla="*/ 269 w 269"/>
                <a:gd name="connsiteY1" fmla="*/ 269 h 269"/>
                <a:gd name="connsiteX2" fmla="*/ 0 w 269"/>
                <a:gd name="connsiteY2" fmla="*/ 0 h 269"/>
                <a:gd name="connsiteX3" fmla="*/ 269 w 269"/>
                <a:gd name="connsiteY3" fmla="*/ 269 h 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9" h="269">
                  <a:moveTo>
                    <a:pt x="269" y="269"/>
                  </a:moveTo>
                  <a:lnTo>
                    <a:pt x="269" y="269"/>
                  </a:lnTo>
                  <a:cubicBezTo>
                    <a:pt x="269" y="0"/>
                    <a:pt x="269" y="0"/>
                    <a:pt x="0" y="0"/>
                  </a:cubicBezTo>
                  <a:cubicBezTo>
                    <a:pt x="269" y="269"/>
                    <a:pt x="269" y="269"/>
                    <a:pt x="269" y="26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7" name="Полилиния: фигура 3686">
              <a:extLst>
                <a:ext uri="{FF2B5EF4-FFF2-40B4-BE49-F238E27FC236}">
                  <a16:creationId xmlns:a16="http://schemas.microsoft.com/office/drawing/2014/main" id="{643DE953-6E83-E902-E4FE-20F4DCCC46AC}"/>
                </a:ext>
              </a:extLst>
            </p:cNvPr>
            <p:cNvSpPr/>
            <p:nvPr/>
          </p:nvSpPr>
          <p:spPr>
            <a:xfrm>
              <a:off x="4921057" y="7466816"/>
              <a:ext cx="6241" cy="6901"/>
            </a:xfrm>
            <a:custGeom>
              <a:avLst/>
              <a:gdLst>
                <a:gd name="connsiteX0" fmla="*/ 3952 w 6241"/>
                <a:gd name="connsiteY0" fmla="*/ 6860 h 6901"/>
                <a:gd name="connsiteX1" fmla="*/ 5566 w 6241"/>
                <a:gd name="connsiteY1" fmla="*/ 6053 h 6901"/>
                <a:gd name="connsiteX2" fmla="*/ 4221 w 6241"/>
                <a:gd name="connsiteY2" fmla="*/ 404 h 6901"/>
                <a:gd name="connsiteX3" fmla="*/ 1531 w 6241"/>
                <a:gd name="connsiteY3" fmla="*/ 404 h 6901"/>
                <a:gd name="connsiteX4" fmla="*/ 3952 w 6241"/>
                <a:gd name="connsiteY4" fmla="*/ 6860 h 6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1" h="6901">
                  <a:moveTo>
                    <a:pt x="3952" y="6860"/>
                  </a:moveTo>
                  <a:cubicBezTo>
                    <a:pt x="4759" y="6860"/>
                    <a:pt x="5028" y="6322"/>
                    <a:pt x="5566" y="6053"/>
                  </a:cubicBezTo>
                  <a:cubicBezTo>
                    <a:pt x="7180" y="4439"/>
                    <a:pt x="5566" y="1749"/>
                    <a:pt x="4221" y="404"/>
                  </a:cubicBezTo>
                  <a:cubicBezTo>
                    <a:pt x="3414" y="-135"/>
                    <a:pt x="2338" y="-135"/>
                    <a:pt x="1531" y="404"/>
                  </a:cubicBezTo>
                  <a:cubicBezTo>
                    <a:pt x="-1428" y="2556"/>
                    <a:pt x="186" y="7398"/>
                    <a:pt x="3952" y="686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8" name="Полилиния: фигура 3687">
              <a:extLst>
                <a:ext uri="{FF2B5EF4-FFF2-40B4-BE49-F238E27FC236}">
                  <a16:creationId xmlns:a16="http://schemas.microsoft.com/office/drawing/2014/main" id="{E7B784CD-2AFD-980C-97C3-A4683F5B6F61}"/>
                </a:ext>
              </a:extLst>
            </p:cNvPr>
            <p:cNvSpPr/>
            <p:nvPr/>
          </p:nvSpPr>
          <p:spPr>
            <a:xfrm>
              <a:off x="4915215" y="7495234"/>
              <a:ext cx="3363" cy="3651"/>
            </a:xfrm>
            <a:custGeom>
              <a:avLst/>
              <a:gdLst>
                <a:gd name="connsiteX0" fmla="*/ 379 w 3363"/>
                <a:gd name="connsiteY0" fmla="*/ 1040 h 3651"/>
                <a:gd name="connsiteX1" fmla="*/ 3338 w 3363"/>
                <a:gd name="connsiteY1" fmla="*/ 2386 h 3651"/>
                <a:gd name="connsiteX2" fmla="*/ 379 w 3363"/>
                <a:gd name="connsiteY2" fmla="*/ 1040 h 3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63" h="3651">
                  <a:moveTo>
                    <a:pt x="379" y="1040"/>
                  </a:moveTo>
                  <a:cubicBezTo>
                    <a:pt x="-1235" y="2924"/>
                    <a:pt x="2800" y="5076"/>
                    <a:pt x="3338" y="2386"/>
                  </a:cubicBezTo>
                  <a:cubicBezTo>
                    <a:pt x="3607" y="-36"/>
                    <a:pt x="1724" y="-843"/>
                    <a:pt x="379" y="1040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89" name="Полилиния: фигура 3688">
              <a:extLst>
                <a:ext uri="{FF2B5EF4-FFF2-40B4-BE49-F238E27FC236}">
                  <a16:creationId xmlns:a16="http://schemas.microsoft.com/office/drawing/2014/main" id="{F34F0970-C360-732A-7A90-7E2C9EB4D457}"/>
                </a:ext>
              </a:extLst>
            </p:cNvPr>
            <p:cNvSpPr/>
            <p:nvPr/>
          </p:nvSpPr>
          <p:spPr>
            <a:xfrm>
              <a:off x="4896451" y="7480225"/>
              <a:ext cx="4077" cy="4036"/>
            </a:xfrm>
            <a:custGeom>
              <a:avLst/>
              <a:gdLst>
                <a:gd name="connsiteX0" fmla="*/ 3539 w 4077"/>
                <a:gd name="connsiteY0" fmla="*/ 446 h 4036"/>
                <a:gd name="connsiteX1" fmla="*/ 3539 w 4077"/>
                <a:gd name="connsiteY1" fmla="*/ 446 h 4036"/>
                <a:gd name="connsiteX2" fmla="*/ 1925 w 4077"/>
                <a:gd name="connsiteY2" fmla="*/ 177 h 4036"/>
                <a:gd name="connsiteX3" fmla="*/ 42 w 4077"/>
                <a:gd name="connsiteY3" fmla="*/ 2598 h 4036"/>
                <a:gd name="connsiteX4" fmla="*/ 3001 w 4077"/>
                <a:gd name="connsiteY4" fmla="*/ 3943 h 4036"/>
                <a:gd name="connsiteX5" fmla="*/ 4077 w 4077"/>
                <a:gd name="connsiteY5" fmla="*/ 2598 h 4036"/>
                <a:gd name="connsiteX6" fmla="*/ 4077 w 4077"/>
                <a:gd name="connsiteY6" fmla="*/ 2329 h 4036"/>
                <a:gd name="connsiteX7" fmla="*/ 3539 w 4077"/>
                <a:gd name="connsiteY7" fmla="*/ 446 h 4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77" h="4036">
                  <a:moveTo>
                    <a:pt x="3539" y="446"/>
                  </a:moveTo>
                  <a:cubicBezTo>
                    <a:pt x="3270" y="446"/>
                    <a:pt x="3270" y="446"/>
                    <a:pt x="3539" y="446"/>
                  </a:cubicBezTo>
                  <a:cubicBezTo>
                    <a:pt x="2732" y="-92"/>
                    <a:pt x="2194" y="-92"/>
                    <a:pt x="1925" y="177"/>
                  </a:cubicBezTo>
                  <a:cubicBezTo>
                    <a:pt x="849" y="177"/>
                    <a:pt x="-227" y="984"/>
                    <a:pt x="42" y="2598"/>
                  </a:cubicBezTo>
                  <a:cubicBezTo>
                    <a:pt x="580" y="3943"/>
                    <a:pt x="1656" y="4212"/>
                    <a:pt x="3001" y="3943"/>
                  </a:cubicBezTo>
                  <a:cubicBezTo>
                    <a:pt x="3539" y="3674"/>
                    <a:pt x="4077" y="3136"/>
                    <a:pt x="4077" y="2598"/>
                  </a:cubicBezTo>
                  <a:cubicBezTo>
                    <a:pt x="4077" y="2598"/>
                    <a:pt x="4077" y="2329"/>
                    <a:pt x="4077" y="2329"/>
                  </a:cubicBezTo>
                  <a:cubicBezTo>
                    <a:pt x="4077" y="1522"/>
                    <a:pt x="4077" y="984"/>
                    <a:pt x="3539" y="446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0" name="Полилиния: фигура 3689">
              <a:extLst>
                <a:ext uri="{FF2B5EF4-FFF2-40B4-BE49-F238E27FC236}">
                  <a16:creationId xmlns:a16="http://schemas.microsoft.com/office/drawing/2014/main" id="{36409BE5-8463-D3F0-12FF-5F81D69C20F7}"/>
                </a:ext>
              </a:extLst>
            </p:cNvPr>
            <p:cNvSpPr/>
            <p:nvPr/>
          </p:nvSpPr>
          <p:spPr>
            <a:xfrm>
              <a:off x="4906152" y="7461277"/>
              <a:ext cx="5136" cy="5172"/>
            </a:xfrm>
            <a:custGeom>
              <a:avLst/>
              <a:gdLst>
                <a:gd name="connsiteX0" fmla="*/ 564 w 5136"/>
                <a:gd name="connsiteY0" fmla="*/ 562 h 5172"/>
                <a:gd name="connsiteX1" fmla="*/ 3254 w 5136"/>
                <a:gd name="connsiteY1" fmla="*/ 4598 h 5172"/>
                <a:gd name="connsiteX2" fmla="*/ 5137 w 5136"/>
                <a:gd name="connsiteY2" fmla="*/ 4329 h 5172"/>
                <a:gd name="connsiteX3" fmla="*/ 4868 w 5136"/>
                <a:gd name="connsiteY3" fmla="*/ 2984 h 5172"/>
                <a:gd name="connsiteX4" fmla="*/ 4599 w 5136"/>
                <a:gd name="connsiteY4" fmla="*/ 1638 h 5172"/>
                <a:gd name="connsiteX5" fmla="*/ 2716 w 5136"/>
                <a:gd name="connsiteY5" fmla="*/ 562 h 5172"/>
                <a:gd name="connsiteX6" fmla="*/ 2447 w 5136"/>
                <a:gd name="connsiteY6" fmla="*/ 293 h 5172"/>
                <a:gd name="connsiteX7" fmla="*/ 564 w 5136"/>
                <a:gd name="connsiteY7" fmla="*/ 562 h 5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36" h="5172">
                  <a:moveTo>
                    <a:pt x="564" y="562"/>
                  </a:moveTo>
                  <a:cubicBezTo>
                    <a:pt x="-1051" y="2715"/>
                    <a:pt x="1102" y="4598"/>
                    <a:pt x="3254" y="4598"/>
                  </a:cubicBezTo>
                  <a:cubicBezTo>
                    <a:pt x="3792" y="5405"/>
                    <a:pt x="5137" y="5405"/>
                    <a:pt x="5137" y="4329"/>
                  </a:cubicBezTo>
                  <a:cubicBezTo>
                    <a:pt x="5137" y="3791"/>
                    <a:pt x="5137" y="3253"/>
                    <a:pt x="4868" y="2984"/>
                  </a:cubicBezTo>
                  <a:cubicBezTo>
                    <a:pt x="4868" y="2445"/>
                    <a:pt x="4868" y="1907"/>
                    <a:pt x="4599" y="1638"/>
                  </a:cubicBezTo>
                  <a:cubicBezTo>
                    <a:pt x="4061" y="831"/>
                    <a:pt x="3254" y="562"/>
                    <a:pt x="2716" y="562"/>
                  </a:cubicBezTo>
                  <a:cubicBezTo>
                    <a:pt x="2716" y="562"/>
                    <a:pt x="2447" y="562"/>
                    <a:pt x="2447" y="293"/>
                  </a:cubicBezTo>
                  <a:cubicBezTo>
                    <a:pt x="1909" y="-245"/>
                    <a:pt x="833" y="24"/>
                    <a:pt x="564" y="562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1" name="Полилиния: фигура 3690">
              <a:extLst>
                <a:ext uri="{FF2B5EF4-FFF2-40B4-BE49-F238E27FC236}">
                  <a16:creationId xmlns:a16="http://schemas.microsoft.com/office/drawing/2014/main" id="{0B0F3C5D-F585-3E6F-B518-E89EC58FC75B}"/>
                </a:ext>
              </a:extLst>
            </p:cNvPr>
            <p:cNvSpPr/>
            <p:nvPr/>
          </p:nvSpPr>
          <p:spPr>
            <a:xfrm>
              <a:off x="4891112" y="7440745"/>
              <a:ext cx="3943" cy="3582"/>
            </a:xfrm>
            <a:custGeom>
              <a:avLst/>
              <a:gdLst>
                <a:gd name="connsiteX0" fmla="*/ 3766 w 3943"/>
                <a:gd name="connsiteY0" fmla="*/ 1455 h 3582"/>
                <a:gd name="connsiteX1" fmla="*/ 538 w 3943"/>
                <a:gd name="connsiteY1" fmla="*/ 379 h 3582"/>
                <a:gd name="connsiteX2" fmla="*/ 0 w 3943"/>
                <a:gd name="connsiteY2" fmla="*/ 1993 h 3582"/>
                <a:gd name="connsiteX3" fmla="*/ 1345 w 3943"/>
                <a:gd name="connsiteY3" fmla="*/ 3338 h 3582"/>
                <a:gd name="connsiteX4" fmla="*/ 3766 w 3943"/>
                <a:gd name="connsiteY4" fmla="*/ 1455 h 3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43" h="3582">
                  <a:moveTo>
                    <a:pt x="3766" y="1455"/>
                  </a:moveTo>
                  <a:cubicBezTo>
                    <a:pt x="2959" y="110"/>
                    <a:pt x="1883" y="-428"/>
                    <a:pt x="538" y="379"/>
                  </a:cubicBezTo>
                  <a:cubicBezTo>
                    <a:pt x="0" y="648"/>
                    <a:pt x="0" y="1455"/>
                    <a:pt x="0" y="1993"/>
                  </a:cubicBezTo>
                  <a:cubicBezTo>
                    <a:pt x="269" y="2531"/>
                    <a:pt x="807" y="3069"/>
                    <a:pt x="1345" y="3338"/>
                  </a:cubicBezTo>
                  <a:cubicBezTo>
                    <a:pt x="2421" y="4146"/>
                    <a:pt x="4573" y="2800"/>
                    <a:pt x="3766" y="145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2" name="Полилиния: фигура 3691">
              <a:extLst>
                <a:ext uri="{FF2B5EF4-FFF2-40B4-BE49-F238E27FC236}">
                  <a16:creationId xmlns:a16="http://schemas.microsoft.com/office/drawing/2014/main" id="{AF43C84E-51F0-A21B-9A5D-936E9683128B}"/>
                </a:ext>
              </a:extLst>
            </p:cNvPr>
            <p:cNvSpPr/>
            <p:nvPr/>
          </p:nvSpPr>
          <p:spPr>
            <a:xfrm>
              <a:off x="4869967" y="7455532"/>
              <a:ext cx="1636" cy="2002"/>
            </a:xfrm>
            <a:custGeom>
              <a:avLst/>
              <a:gdLst>
                <a:gd name="connsiteX0" fmla="*/ 699 w 1636"/>
                <a:gd name="connsiteY0" fmla="*/ 2003 h 2002"/>
                <a:gd name="connsiteX1" fmla="*/ 1237 w 1636"/>
                <a:gd name="connsiteY1" fmla="*/ 389 h 2002"/>
                <a:gd name="connsiteX2" fmla="*/ 968 w 1636"/>
                <a:gd name="connsiteY2" fmla="*/ 120 h 2002"/>
                <a:gd name="connsiteX3" fmla="*/ 430 w 1636"/>
                <a:gd name="connsiteY3" fmla="*/ 120 h 2002"/>
                <a:gd name="connsiteX4" fmla="*/ 161 w 1636"/>
                <a:gd name="connsiteY4" fmla="*/ 120 h 2002"/>
                <a:gd name="connsiteX5" fmla="*/ 699 w 1636"/>
                <a:gd name="connsiteY5" fmla="*/ 2003 h 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6" h="2002">
                  <a:moveTo>
                    <a:pt x="699" y="2003"/>
                  </a:moveTo>
                  <a:cubicBezTo>
                    <a:pt x="1506" y="2003"/>
                    <a:pt x="2044" y="927"/>
                    <a:pt x="1237" y="389"/>
                  </a:cubicBezTo>
                  <a:cubicBezTo>
                    <a:pt x="1237" y="389"/>
                    <a:pt x="1237" y="389"/>
                    <a:pt x="968" y="120"/>
                  </a:cubicBezTo>
                  <a:cubicBezTo>
                    <a:pt x="968" y="120"/>
                    <a:pt x="699" y="-149"/>
                    <a:pt x="430" y="120"/>
                  </a:cubicBezTo>
                  <a:cubicBezTo>
                    <a:pt x="430" y="120"/>
                    <a:pt x="430" y="120"/>
                    <a:pt x="161" y="120"/>
                  </a:cubicBezTo>
                  <a:cubicBezTo>
                    <a:pt x="-108" y="658"/>
                    <a:pt x="-108" y="2003"/>
                    <a:pt x="699" y="2003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3" name="Полилиния: фигура 3692">
              <a:extLst>
                <a:ext uri="{FF2B5EF4-FFF2-40B4-BE49-F238E27FC236}">
                  <a16:creationId xmlns:a16="http://schemas.microsoft.com/office/drawing/2014/main" id="{0EF3EAE6-82FB-44BE-A701-1217B3640F35}"/>
                </a:ext>
              </a:extLst>
            </p:cNvPr>
            <p:cNvSpPr/>
            <p:nvPr/>
          </p:nvSpPr>
          <p:spPr>
            <a:xfrm>
              <a:off x="5047416" y="7545237"/>
              <a:ext cx="3959" cy="4814"/>
            </a:xfrm>
            <a:custGeom>
              <a:avLst/>
              <a:gdLst>
                <a:gd name="connsiteX0" fmla="*/ 0 w 3959"/>
                <a:gd name="connsiteY0" fmla="*/ 807 h 4814"/>
                <a:gd name="connsiteX1" fmla="*/ 269 w 3959"/>
                <a:gd name="connsiteY1" fmla="*/ 1883 h 4814"/>
                <a:gd name="connsiteX2" fmla="*/ 538 w 3959"/>
                <a:gd name="connsiteY2" fmla="*/ 2421 h 4814"/>
                <a:gd name="connsiteX3" fmla="*/ 538 w 3959"/>
                <a:gd name="connsiteY3" fmla="*/ 2421 h 4814"/>
                <a:gd name="connsiteX4" fmla="*/ 538 w 3959"/>
                <a:gd name="connsiteY4" fmla="*/ 4035 h 4814"/>
                <a:gd name="connsiteX5" fmla="*/ 3766 w 3959"/>
                <a:gd name="connsiteY5" fmla="*/ 3497 h 4814"/>
                <a:gd name="connsiteX6" fmla="*/ 1076 w 3959"/>
                <a:gd name="connsiteY6" fmla="*/ 0 h 4814"/>
                <a:gd name="connsiteX7" fmla="*/ 0 w 3959"/>
                <a:gd name="connsiteY7" fmla="*/ 807 h 4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59" h="4814">
                  <a:moveTo>
                    <a:pt x="0" y="807"/>
                  </a:moveTo>
                  <a:cubicBezTo>
                    <a:pt x="0" y="1345"/>
                    <a:pt x="0" y="1614"/>
                    <a:pt x="269" y="1883"/>
                  </a:cubicBezTo>
                  <a:cubicBezTo>
                    <a:pt x="269" y="2152"/>
                    <a:pt x="538" y="2421"/>
                    <a:pt x="538" y="2421"/>
                  </a:cubicBezTo>
                  <a:cubicBezTo>
                    <a:pt x="538" y="2421"/>
                    <a:pt x="538" y="2421"/>
                    <a:pt x="538" y="2421"/>
                  </a:cubicBezTo>
                  <a:cubicBezTo>
                    <a:pt x="269" y="2959"/>
                    <a:pt x="0" y="3497"/>
                    <a:pt x="538" y="4035"/>
                  </a:cubicBezTo>
                  <a:cubicBezTo>
                    <a:pt x="1614" y="5381"/>
                    <a:pt x="3228" y="4842"/>
                    <a:pt x="3766" y="3497"/>
                  </a:cubicBezTo>
                  <a:cubicBezTo>
                    <a:pt x="4573" y="1614"/>
                    <a:pt x="2690" y="538"/>
                    <a:pt x="1076" y="0"/>
                  </a:cubicBezTo>
                  <a:cubicBezTo>
                    <a:pt x="538" y="0"/>
                    <a:pt x="269" y="269"/>
                    <a:pt x="0" y="80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4" name="Полилиния: фигура 3693">
              <a:extLst>
                <a:ext uri="{FF2B5EF4-FFF2-40B4-BE49-F238E27FC236}">
                  <a16:creationId xmlns:a16="http://schemas.microsoft.com/office/drawing/2014/main" id="{5BF1FD20-9349-A7F4-5BE1-07DEE7F2202B}"/>
                </a:ext>
              </a:extLst>
            </p:cNvPr>
            <p:cNvSpPr/>
            <p:nvPr/>
          </p:nvSpPr>
          <p:spPr>
            <a:xfrm>
              <a:off x="5030221" y="7537488"/>
              <a:ext cx="3474" cy="4031"/>
            </a:xfrm>
            <a:custGeom>
              <a:avLst/>
              <a:gdLst>
                <a:gd name="connsiteX0" fmla="*/ 246 w 3474"/>
                <a:gd name="connsiteY0" fmla="*/ 2369 h 4031"/>
                <a:gd name="connsiteX1" fmla="*/ 246 w 3474"/>
                <a:gd name="connsiteY1" fmla="*/ 2369 h 4031"/>
                <a:gd name="connsiteX2" fmla="*/ 3474 w 3474"/>
                <a:gd name="connsiteY2" fmla="*/ 2638 h 4031"/>
                <a:gd name="connsiteX3" fmla="*/ 1860 w 3474"/>
                <a:gd name="connsiteY3" fmla="*/ 216 h 4031"/>
                <a:gd name="connsiteX4" fmla="*/ 246 w 3474"/>
                <a:gd name="connsiteY4" fmla="*/ 2369 h 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4" h="4031">
                  <a:moveTo>
                    <a:pt x="246" y="2369"/>
                  </a:moveTo>
                  <a:cubicBezTo>
                    <a:pt x="246" y="2369"/>
                    <a:pt x="246" y="2100"/>
                    <a:pt x="246" y="2369"/>
                  </a:cubicBezTo>
                  <a:cubicBezTo>
                    <a:pt x="-23" y="4252"/>
                    <a:pt x="3474" y="4790"/>
                    <a:pt x="3474" y="2638"/>
                  </a:cubicBezTo>
                  <a:cubicBezTo>
                    <a:pt x="3474" y="1292"/>
                    <a:pt x="3206" y="754"/>
                    <a:pt x="1860" y="216"/>
                  </a:cubicBezTo>
                  <a:cubicBezTo>
                    <a:pt x="784" y="-591"/>
                    <a:pt x="-561" y="1023"/>
                    <a:pt x="246" y="236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3695" name="Рисунок 11">
            <a:extLst>
              <a:ext uri="{FF2B5EF4-FFF2-40B4-BE49-F238E27FC236}">
                <a16:creationId xmlns:a16="http://schemas.microsoft.com/office/drawing/2014/main" id="{2AA40BCE-78D7-17B6-62B0-351179668E3E}"/>
              </a:ext>
            </a:extLst>
          </p:cNvPr>
          <p:cNvGrpSpPr/>
          <p:nvPr/>
        </p:nvGrpSpPr>
        <p:grpSpPr>
          <a:xfrm>
            <a:off x="4742819" y="7089584"/>
            <a:ext cx="559189" cy="727141"/>
            <a:chOff x="4742819" y="7089584"/>
            <a:chExt cx="559189" cy="727141"/>
          </a:xfrm>
        </p:grpSpPr>
        <p:sp>
          <p:nvSpPr>
            <p:cNvPr id="3696" name="Полилиния: фигура 3695">
              <a:extLst>
                <a:ext uri="{FF2B5EF4-FFF2-40B4-BE49-F238E27FC236}">
                  <a16:creationId xmlns:a16="http://schemas.microsoft.com/office/drawing/2014/main" id="{43A1FFB8-E076-EE28-80B1-E79540A50EBF}"/>
                </a:ext>
              </a:extLst>
            </p:cNvPr>
            <p:cNvSpPr/>
            <p:nvPr/>
          </p:nvSpPr>
          <p:spPr>
            <a:xfrm>
              <a:off x="4843792" y="7215681"/>
              <a:ext cx="323927" cy="543235"/>
            </a:xfrm>
            <a:custGeom>
              <a:avLst/>
              <a:gdLst>
                <a:gd name="connsiteX0" fmla="*/ 118612 w 323927"/>
                <a:gd name="connsiteY0" fmla="*/ 0 h 543235"/>
                <a:gd name="connsiteX1" fmla="*/ 102739 w 323927"/>
                <a:gd name="connsiteY1" fmla="*/ 5649 h 543235"/>
                <a:gd name="connsiteX2" fmla="*/ 77451 w 323927"/>
                <a:gd name="connsiteY2" fmla="*/ 17218 h 543235"/>
                <a:gd name="connsiteX3" fmla="*/ 78258 w 323927"/>
                <a:gd name="connsiteY3" fmla="*/ 19639 h 543235"/>
                <a:gd name="connsiteX4" fmla="*/ 84715 w 323927"/>
                <a:gd name="connsiteY4" fmla="*/ 19908 h 543235"/>
                <a:gd name="connsiteX5" fmla="*/ 136636 w 323927"/>
                <a:gd name="connsiteY5" fmla="*/ 32821 h 543235"/>
                <a:gd name="connsiteX6" fmla="*/ 176452 w 323927"/>
                <a:gd name="connsiteY6" fmla="*/ 80169 h 543235"/>
                <a:gd name="connsiteX7" fmla="*/ 183447 w 323927"/>
                <a:gd name="connsiteY7" fmla="*/ 94697 h 543235"/>
                <a:gd name="connsiteX8" fmla="*/ 174838 w 323927"/>
                <a:gd name="connsiteY8" fmla="*/ 89585 h 543235"/>
                <a:gd name="connsiteX9" fmla="*/ 130718 w 323927"/>
                <a:gd name="connsiteY9" fmla="*/ 43582 h 543235"/>
                <a:gd name="connsiteX10" fmla="*/ 93592 w 323927"/>
                <a:gd name="connsiteY10" fmla="*/ 30131 h 543235"/>
                <a:gd name="connsiteX11" fmla="*/ 80141 w 323927"/>
                <a:gd name="connsiteY11" fmla="*/ 32014 h 543235"/>
                <a:gd name="connsiteX12" fmla="*/ 76644 w 323927"/>
                <a:gd name="connsiteY12" fmla="*/ 35780 h 543235"/>
                <a:gd name="connsiteX13" fmla="*/ 84176 w 323927"/>
                <a:gd name="connsiteY13" fmla="*/ 37125 h 543235"/>
                <a:gd name="connsiteX14" fmla="*/ 114845 w 323927"/>
                <a:gd name="connsiteY14" fmla="*/ 44927 h 543235"/>
                <a:gd name="connsiteX15" fmla="*/ 118343 w 323927"/>
                <a:gd name="connsiteY15" fmla="*/ 52460 h 543235"/>
                <a:gd name="connsiteX16" fmla="*/ 110810 w 323927"/>
                <a:gd name="connsiteY16" fmla="*/ 57302 h 543235"/>
                <a:gd name="connsiteX17" fmla="*/ 100318 w 323927"/>
                <a:gd name="connsiteY17" fmla="*/ 56495 h 543235"/>
                <a:gd name="connsiteX18" fmla="*/ 66959 w 323927"/>
                <a:gd name="connsiteY18" fmla="*/ 78286 h 543235"/>
                <a:gd name="connsiteX19" fmla="*/ 27950 w 323927"/>
                <a:gd name="connsiteY19" fmla="*/ 152268 h 543235"/>
                <a:gd name="connsiteX20" fmla="*/ 26067 w 323927"/>
                <a:gd name="connsiteY20" fmla="*/ 156573 h 543235"/>
                <a:gd name="connsiteX21" fmla="*/ 26336 w 323927"/>
                <a:gd name="connsiteY21" fmla="*/ 161953 h 543235"/>
                <a:gd name="connsiteX22" fmla="*/ 31717 w 323927"/>
                <a:gd name="connsiteY22" fmla="*/ 160339 h 543235"/>
                <a:gd name="connsiteX23" fmla="*/ 70994 w 323927"/>
                <a:gd name="connsiteY23" fmla="*/ 129939 h 543235"/>
                <a:gd name="connsiteX24" fmla="*/ 101394 w 323927"/>
                <a:gd name="connsiteY24" fmla="*/ 107341 h 543235"/>
                <a:gd name="connsiteX25" fmla="*/ 139327 w 323927"/>
                <a:gd name="connsiteY25" fmla="*/ 92545 h 543235"/>
                <a:gd name="connsiteX26" fmla="*/ 134215 w 323927"/>
                <a:gd name="connsiteY26" fmla="*/ 98194 h 543235"/>
                <a:gd name="connsiteX27" fmla="*/ 134215 w 323927"/>
                <a:gd name="connsiteY27" fmla="*/ 103037 h 543235"/>
                <a:gd name="connsiteX28" fmla="*/ 133677 w 323927"/>
                <a:gd name="connsiteY28" fmla="*/ 109493 h 543235"/>
                <a:gd name="connsiteX29" fmla="*/ 112424 w 323927"/>
                <a:gd name="connsiteY29" fmla="*/ 128863 h 543235"/>
                <a:gd name="connsiteX30" fmla="*/ 61309 w 323927"/>
                <a:gd name="connsiteY30" fmla="*/ 195850 h 543235"/>
                <a:gd name="connsiteX31" fmla="*/ 54584 w 323927"/>
                <a:gd name="connsiteY31" fmla="*/ 206342 h 543235"/>
                <a:gd name="connsiteX32" fmla="*/ 51355 w 323927"/>
                <a:gd name="connsiteY32" fmla="*/ 217372 h 543235"/>
                <a:gd name="connsiteX33" fmla="*/ 44630 w 323927"/>
                <a:gd name="connsiteY33" fmla="*/ 234052 h 543235"/>
                <a:gd name="connsiteX34" fmla="*/ 21763 w 323927"/>
                <a:gd name="connsiteY34" fmla="*/ 299156 h 543235"/>
                <a:gd name="connsiteX35" fmla="*/ 5621 w 323927"/>
                <a:gd name="connsiteY35" fmla="*/ 377980 h 543235"/>
                <a:gd name="connsiteX36" fmla="*/ 241 w 323927"/>
                <a:gd name="connsiteY36" fmla="*/ 408918 h 543235"/>
                <a:gd name="connsiteX37" fmla="*/ 779 w 323927"/>
                <a:gd name="connsiteY37" fmla="*/ 413223 h 543235"/>
                <a:gd name="connsiteX38" fmla="*/ 5352 w 323927"/>
                <a:gd name="connsiteY38" fmla="*/ 409187 h 543235"/>
                <a:gd name="connsiteX39" fmla="*/ 49472 w 323927"/>
                <a:gd name="connsiteY39" fmla="*/ 339510 h 543235"/>
                <a:gd name="connsiteX40" fmla="*/ 104622 w 323927"/>
                <a:gd name="connsiteY40" fmla="*/ 271177 h 543235"/>
                <a:gd name="connsiteX41" fmla="*/ 142286 w 323927"/>
                <a:gd name="connsiteY41" fmla="*/ 236742 h 543235"/>
                <a:gd name="connsiteX42" fmla="*/ 146590 w 323927"/>
                <a:gd name="connsiteY42" fmla="*/ 232707 h 543235"/>
                <a:gd name="connsiteX43" fmla="*/ 170803 w 323927"/>
                <a:gd name="connsiteY43" fmla="*/ 207956 h 543235"/>
                <a:gd name="connsiteX44" fmla="*/ 171072 w 323927"/>
                <a:gd name="connsiteY44" fmla="*/ 208226 h 543235"/>
                <a:gd name="connsiteX45" fmla="*/ 170534 w 323927"/>
                <a:gd name="connsiteY45" fmla="*/ 208226 h 543235"/>
                <a:gd name="connsiteX46" fmla="*/ 145783 w 323927"/>
                <a:gd name="connsiteY46" fmla="*/ 233783 h 543235"/>
                <a:gd name="connsiteX47" fmla="*/ 123992 w 323927"/>
                <a:gd name="connsiteY47" fmla="*/ 264721 h 543235"/>
                <a:gd name="connsiteX48" fmla="*/ 89288 w 323927"/>
                <a:gd name="connsiteY48" fmla="*/ 320947 h 543235"/>
                <a:gd name="connsiteX49" fmla="*/ 79603 w 323927"/>
                <a:gd name="connsiteY49" fmla="*/ 340855 h 543235"/>
                <a:gd name="connsiteX50" fmla="*/ 53508 w 323927"/>
                <a:gd name="connsiteY50" fmla="*/ 391970 h 543235"/>
                <a:gd name="connsiteX51" fmla="*/ 46244 w 323927"/>
                <a:gd name="connsiteY51" fmla="*/ 403538 h 543235"/>
                <a:gd name="connsiteX52" fmla="*/ 41401 w 323927"/>
                <a:gd name="connsiteY52" fmla="*/ 420217 h 543235"/>
                <a:gd name="connsiteX53" fmla="*/ 40056 w 323927"/>
                <a:gd name="connsiteY53" fmla="*/ 429364 h 543235"/>
                <a:gd name="connsiteX54" fmla="*/ 43285 w 323927"/>
                <a:gd name="connsiteY54" fmla="*/ 489895 h 543235"/>
                <a:gd name="connsiteX55" fmla="*/ 63462 w 323927"/>
                <a:gd name="connsiteY55" fmla="*/ 519219 h 543235"/>
                <a:gd name="connsiteX56" fmla="*/ 71263 w 323927"/>
                <a:gd name="connsiteY56" fmla="*/ 526213 h 543235"/>
                <a:gd name="connsiteX57" fmla="*/ 102201 w 323927"/>
                <a:gd name="connsiteY57" fmla="*/ 541010 h 543235"/>
                <a:gd name="connsiteX58" fmla="*/ 109196 w 323927"/>
                <a:gd name="connsiteY58" fmla="*/ 542624 h 543235"/>
                <a:gd name="connsiteX59" fmla="*/ 111079 w 323927"/>
                <a:gd name="connsiteY59" fmla="*/ 543162 h 543235"/>
                <a:gd name="connsiteX60" fmla="*/ 142824 w 323927"/>
                <a:gd name="connsiteY60" fmla="*/ 538319 h 543235"/>
                <a:gd name="connsiteX61" fmla="*/ 182102 w 323927"/>
                <a:gd name="connsiteY61" fmla="*/ 499580 h 543235"/>
                <a:gd name="connsiteX62" fmla="*/ 222186 w 323927"/>
                <a:gd name="connsiteY62" fmla="*/ 451424 h 543235"/>
                <a:gd name="connsiteX63" fmla="*/ 259850 w 323927"/>
                <a:gd name="connsiteY63" fmla="*/ 400310 h 543235"/>
                <a:gd name="connsiteX64" fmla="*/ 261733 w 323927"/>
                <a:gd name="connsiteY64" fmla="*/ 394122 h 543235"/>
                <a:gd name="connsiteX65" fmla="*/ 263078 w 323927"/>
                <a:gd name="connsiteY65" fmla="*/ 387665 h 543235"/>
                <a:gd name="connsiteX66" fmla="*/ 305584 w 323927"/>
                <a:gd name="connsiteY66" fmla="*/ 311262 h 543235"/>
                <a:gd name="connsiteX67" fmla="*/ 323878 w 323927"/>
                <a:gd name="connsiteY67" fmla="*/ 240509 h 543235"/>
                <a:gd name="connsiteX68" fmla="*/ 321188 w 323927"/>
                <a:gd name="connsiteY68" fmla="*/ 229209 h 543235"/>
                <a:gd name="connsiteX69" fmla="*/ 275723 w 323927"/>
                <a:gd name="connsiteY69" fmla="*/ 194236 h 543235"/>
                <a:gd name="connsiteX70" fmla="*/ 260926 w 323927"/>
                <a:gd name="connsiteY70" fmla="*/ 187511 h 543235"/>
                <a:gd name="connsiteX71" fmla="*/ 253662 w 323927"/>
                <a:gd name="connsiteY71" fmla="*/ 184551 h 543235"/>
                <a:gd name="connsiteX72" fmla="*/ 207659 w 323927"/>
                <a:gd name="connsiteY72" fmla="*/ 153882 h 543235"/>
                <a:gd name="connsiteX73" fmla="*/ 176990 w 323927"/>
                <a:gd name="connsiteY73" fmla="*/ 120792 h 543235"/>
                <a:gd name="connsiteX74" fmla="*/ 164346 w 323927"/>
                <a:gd name="connsiteY74" fmla="*/ 112183 h 543235"/>
                <a:gd name="connsiteX75" fmla="*/ 190711 w 323927"/>
                <a:gd name="connsiteY75" fmla="*/ 119716 h 543235"/>
                <a:gd name="connsiteX76" fmla="*/ 208197 w 323927"/>
                <a:gd name="connsiteY76" fmla="*/ 133705 h 543235"/>
                <a:gd name="connsiteX77" fmla="*/ 238328 w 323927"/>
                <a:gd name="connsiteY77" fmla="*/ 160070 h 543235"/>
                <a:gd name="connsiteX78" fmla="*/ 242632 w 323927"/>
                <a:gd name="connsiteY78" fmla="*/ 161684 h 543235"/>
                <a:gd name="connsiteX79" fmla="*/ 242363 w 323927"/>
                <a:gd name="connsiteY79" fmla="*/ 156304 h 543235"/>
                <a:gd name="connsiteX80" fmla="*/ 223801 w 323927"/>
                <a:gd name="connsiteY80" fmla="*/ 124021 h 543235"/>
                <a:gd name="connsiteX81" fmla="*/ 223532 w 323927"/>
                <a:gd name="connsiteY81" fmla="*/ 119178 h 543235"/>
                <a:gd name="connsiteX82" fmla="*/ 235907 w 323927"/>
                <a:gd name="connsiteY82" fmla="*/ 108417 h 543235"/>
                <a:gd name="connsiteX83" fmla="*/ 246130 w 323927"/>
                <a:gd name="connsiteY83" fmla="*/ 110569 h 543235"/>
                <a:gd name="connsiteX84" fmla="*/ 260119 w 323927"/>
                <a:gd name="connsiteY84" fmla="*/ 112453 h 543235"/>
                <a:gd name="connsiteX85" fmla="*/ 280834 w 323927"/>
                <a:gd name="connsiteY85" fmla="*/ 93890 h 543235"/>
                <a:gd name="connsiteX86" fmla="*/ 286753 w 323927"/>
                <a:gd name="connsiteY86" fmla="*/ 90392 h 543235"/>
                <a:gd name="connsiteX87" fmla="*/ 294285 w 323927"/>
                <a:gd name="connsiteY87" fmla="*/ 84205 h 543235"/>
                <a:gd name="connsiteX88" fmla="*/ 268190 w 323927"/>
                <a:gd name="connsiteY88" fmla="*/ 68870 h 543235"/>
                <a:gd name="connsiteX89" fmla="*/ 264423 w 323927"/>
                <a:gd name="connsiteY89" fmla="*/ 69408 h 543235"/>
                <a:gd name="connsiteX90" fmla="*/ 255546 w 323927"/>
                <a:gd name="connsiteY90" fmla="*/ 69139 h 543235"/>
                <a:gd name="connsiteX91" fmla="*/ 256084 w 323927"/>
                <a:gd name="connsiteY91" fmla="*/ 60800 h 543235"/>
                <a:gd name="connsiteX92" fmla="*/ 254739 w 323927"/>
                <a:gd name="connsiteY92" fmla="*/ 58917 h 543235"/>
                <a:gd name="connsiteX93" fmla="*/ 232409 w 323927"/>
                <a:gd name="connsiteY93" fmla="*/ 49770 h 543235"/>
                <a:gd name="connsiteX94" fmla="*/ 227836 w 323927"/>
                <a:gd name="connsiteY94" fmla="*/ 45196 h 543235"/>
                <a:gd name="connsiteX95" fmla="*/ 225415 w 323927"/>
                <a:gd name="connsiteY95" fmla="*/ 46272 h 543235"/>
                <a:gd name="connsiteX96" fmla="*/ 227836 w 323927"/>
                <a:gd name="connsiteY96" fmla="*/ 53536 h 543235"/>
                <a:gd name="connsiteX97" fmla="*/ 224877 w 323927"/>
                <a:gd name="connsiteY97" fmla="*/ 64028 h 543235"/>
                <a:gd name="connsiteX98" fmla="*/ 217344 w 323927"/>
                <a:gd name="connsiteY98" fmla="*/ 62145 h 543235"/>
                <a:gd name="connsiteX99" fmla="*/ 178604 w 323927"/>
                <a:gd name="connsiteY99" fmla="*/ 25288 h 543235"/>
                <a:gd name="connsiteX100" fmla="*/ 149550 w 323927"/>
                <a:gd name="connsiteY100" fmla="*/ 8071 h 543235"/>
                <a:gd name="connsiteX101" fmla="*/ 118612 w 323927"/>
                <a:gd name="connsiteY101" fmla="*/ 0 h 543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323927" h="543235">
                  <a:moveTo>
                    <a:pt x="118612" y="0"/>
                  </a:moveTo>
                  <a:cubicBezTo>
                    <a:pt x="112962" y="807"/>
                    <a:pt x="107851" y="3228"/>
                    <a:pt x="102739" y="5649"/>
                  </a:cubicBezTo>
                  <a:cubicBezTo>
                    <a:pt x="94130" y="9416"/>
                    <a:pt x="85791" y="13451"/>
                    <a:pt x="77451" y="17218"/>
                  </a:cubicBezTo>
                  <a:cubicBezTo>
                    <a:pt x="76644" y="18294"/>
                    <a:pt x="77182" y="19101"/>
                    <a:pt x="78258" y="19639"/>
                  </a:cubicBezTo>
                  <a:cubicBezTo>
                    <a:pt x="80410" y="20446"/>
                    <a:pt x="82562" y="20446"/>
                    <a:pt x="84715" y="19908"/>
                  </a:cubicBezTo>
                  <a:cubicBezTo>
                    <a:pt x="104353" y="14527"/>
                    <a:pt x="120495" y="23405"/>
                    <a:pt x="136636" y="32821"/>
                  </a:cubicBezTo>
                  <a:cubicBezTo>
                    <a:pt x="155468" y="43851"/>
                    <a:pt x="167305" y="60800"/>
                    <a:pt x="176452" y="80169"/>
                  </a:cubicBezTo>
                  <a:cubicBezTo>
                    <a:pt x="178604" y="84743"/>
                    <a:pt x="181295" y="89316"/>
                    <a:pt x="183447" y="94697"/>
                  </a:cubicBezTo>
                  <a:cubicBezTo>
                    <a:pt x="178873" y="94966"/>
                    <a:pt x="176721" y="92545"/>
                    <a:pt x="174838" y="89585"/>
                  </a:cubicBezTo>
                  <a:cubicBezTo>
                    <a:pt x="163270" y="71292"/>
                    <a:pt x="149012" y="55688"/>
                    <a:pt x="130718" y="43582"/>
                  </a:cubicBezTo>
                  <a:cubicBezTo>
                    <a:pt x="119419" y="36049"/>
                    <a:pt x="106506" y="33090"/>
                    <a:pt x="93592" y="30131"/>
                  </a:cubicBezTo>
                  <a:cubicBezTo>
                    <a:pt x="89019" y="29055"/>
                    <a:pt x="84446" y="30669"/>
                    <a:pt x="80141" y="32014"/>
                  </a:cubicBezTo>
                  <a:cubicBezTo>
                    <a:pt x="78527" y="32552"/>
                    <a:pt x="76106" y="33090"/>
                    <a:pt x="76644" y="35780"/>
                  </a:cubicBezTo>
                  <a:cubicBezTo>
                    <a:pt x="78796" y="37932"/>
                    <a:pt x="81486" y="37394"/>
                    <a:pt x="84176" y="37125"/>
                  </a:cubicBezTo>
                  <a:cubicBezTo>
                    <a:pt x="95476" y="35780"/>
                    <a:pt x="105160" y="39816"/>
                    <a:pt x="114845" y="44927"/>
                  </a:cubicBezTo>
                  <a:cubicBezTo>
                    <a:pt x="117805" y="46541"/>
                    <a:pt x="119419" y="49232"/>
                    <a:pt x="118343" y="52460"/>
                  </a:cubicBezTo>
                  <a:cubicBezTo>
                    <a:pt x="117267" y="56226"/>
                    <a:pt x="114576" y="57571"/>
                    <a:pt x="110810" y="57302"/>
                  </a:cubicBezTo>
                  <a:cubicBezTo>
                    <a:pt x="107313" y="57033"/>
                    <a:pt x="103815" y="56764"/>
                    <a:pt x="100318" y="56495"/>
                  </a:cubicBezTo>
                  <a:cubicBezTo>
                    <a:pt x="84176" y="56226"/>
                    <a:pt x="73954" y="65911"/>
                    <a:pt x="66959" y="78286"/>
                  </a:cubicBezTo>
                  <a:cubicBezTo>
                    <a:pt x="52970" y="102499"/>
                    <a:pt x="39249" y="126711"/>
                    <a:pt x="27950" y="152268"/>
                  </a:cubicBezTo>
                  <a:cubicBezTo>
                    <a:pt x="27412" y="153613"/>
                    <a:pt x="26605" y="154958"/>
                    <a:pt x="26067" y="156573"/>
                  </a:cubicBezTo>
                  <a:cubicBezTo>
                    <a:pt x="25529" y="158456"/>
                    <a:pt x="24184" y="160608"/>
                    <a:pt x="26336" y="161953"/>
                  </a:cubicBezTo>
                  <a:cubicBezTo>
                    <a:pt x="28219" y="163029"/>
                    <a:pt x="30102" y="161684"/>
                    <a:pt x="31717" y="160339"/>
                  </a:cubicBezTo>
                  <a:cubicBezTo>
                    <a:pt x="44361" y="149309"/>
                    <a:pt x="58081" y="140162"/>
                    <a:pt x="70994" y="129939"/>
                  </a:cubicBezTo>
                  <a:cubicBezTo>
                    <a:pt x="80948" y="122137"/>
                    <a:pt x="91171" y="114605"/>
                    <a:pt x="101394" y="107341"/>
                  </a:cubicBezTo>
                  <a:cubicBezTo>
                    <a:pt x="112693" y="99539"/>
                    <a:pt x="125337" y="94966"/>
                    <a:pt x="139327" y="92545"/>
                  </a:cubicBezTo>
                  <a:cubicBezTo>
                    <a:pt x="137713" y="94697"/>
                    <a:pt x="135829" y="96311"/>
                    <a:pt x="134215" y="98194"/>
                  </a:cubicBezTo>
                  <a:cubicBezTo>
                    <a:pt x="132870" y="99808"/>
                    <a:pt x="131794" y="101692"/>
                    <a:pt x="134215" y="103037"/>
                  </a:cubicBezTo>
                  <a:cubicBezTo>
                    <a:pt x="138251" y="105458"/>
                    <a:pt x="136098" y="107610"/>
                    <a:pt x="133677" y="109493"/>
                  </a:cubicBezTo>
                  <a:cubicBezTo>
                    <a:pt x="126413" y="115681"/>
                    <a:pt x="119419" y="122406"/>
                    <a:pt x="112424" y="128863"/>
                  </a:cubicBezTo>
                  <a:cubicBezTo>
                    <a:pt x="91440" y="148233"/>
                    <a:pt x="76375" y="171907"/>
                    <a:pt x="61309" y="195850"/>
                  </a:cubicBezTo>
                  <a:cubicBezTo>
                    <a:pt x="59157" y="199348"/>
                    <a:pt x="57005" y="202845"/>
                    <a:pt x="54584" y="206342"/>
                  </a:cubicBezTo>
                  <a:cubicBezTo>
                    <a:pt x="52163" y="209571"/>
                    <a:pt x="51086" y="213068"/>
                    <a:pt x="51355" y="217372"/>
                  </a:cubicBezTo>
                  <a:cubicBezTo>
                    <a:pt x="51893" y="223829"/>
                    <a:pt x="47858" y="229209"/>
                    <a:pt x="44630" y="234052"/>
                  </a:cubicBezTo>
                  <a:cubicBezTo>
                    <a:pt x="31717" y="253960"/>
                    <a:pt x="26605" y="276289"/>
                    <a:pt x="21763" y="299156"/>
                  </a:cubicBezTo>
                  <a:cubicBezTo>
                    <a:pt x="16113" y="325521"/>
                    <a:pt x="11540" y="351885"/>
                    <a:pt x="5621" y="377980"/>
                  </a:cubicBezTo>
                  <a:cubicBezTo>
                    <a:pt x="3200" y="388203"/>
                    <a:pt x="2662" y="398695"/>
                    <a:pt x="241" y="408918"/>
                  </a:cubicBezTo>
                  <a:cubicBezTo>
                    <a:pt x="-28" y="410532"/>
                    <a:pt x="-297" y="411878"/>
                    <a:pt x="779" y="413223"/>
                  </a:cubicBezTo>
                  <a:cubicBezTo>
                    <a:pt x="3738" y="413223"/>
                    <a:pt x="4545" y="411071"/>
                    <a:pt x="5352" y="409187"/>
                  </a:cubicBezTo>
                  <a:cubicBezTo>
                    <a:pt x="17458" y="384437"/>
                    <a:pt x="34407" y="362646"/>
                    <a:pt x="49472" y="339510"/>
                  </a:cubicBezTo>
                  <a:cubicBezTo>
                    <a:pt x="65614" y="315028"/>
                    <a:pt x="83638" y="291892"/>
                    <a:pt x="104622" y="271177"/>
                  </a:cubicBezTo>
                  <a:cubicBezTo>
                    <a:pt x="116729" y="259340"/>
                    <a:pt x="127759" y="246158"/>
                    <a:pt x="142286" y="236742"/>
                  </a:cubicBezTo>
                  <a:cubicBezTo>
                    <a:pt x="143900" y="235666"/>
                    <a:pt x="145245" y="234052"/>
                    <a:pt x="146590" y="232707"/>
                  </a:cubicBezTo>
                  <a:cubicBezTo>
                    <a:pt x="154661" y="224367"/>
                    <a:pt x="160849" y="214144"/>
                    <a:pt x="170803" y="207956"/>
                  </a:cubicBezTo>
                  <a:cubicBezTo>
                    <a:pt x="171610" y="207687"/>
                    <a:pt x="171072" y="209033"/>
                    <a:pt x="171072" y="208226"/>
                  </a:cubicBezTo>
                  <a:cubicBezTo>
                    <a:pt x="171072" y="207956"/>
                    <a:pt x="170803" y="207956"/>
                    <a:pt x="170534" y="208226"/>
                  </a:cubicBezTo>
                  <a:cubicBezTo>
                    <a:pt x="160311" y="214951"/>
                    <a:pt x="154123" y="225443"/>
                    <a:pt x="145783" y="233783"/>
                  </a:cubicBezTo>
                  <a:cubicBezTo>
                    <a:pt x="136905" y="242930"/>
                    <a:pt x="130987" y="254229"/>
                    <a:pt x="123992" y="264721"/>
                  </a:cubicBezTo>
                  <a:cubicBezTo>
                    <a:pt x="111886" y="283284"/>
                    <a:pt x="101394" y="302653"/>
                    <a:pt x="89288" y="320947"/>
                  </a:cubicBezTo>
                  <a:cubicBezTo>
                    <a:pt x="85253" y="327135"/>
                    <a:pt x="81755" y="333860"/>
                    <a:pt x="79603" y="340855"/>
                  </a:cubicBezTo>
                  <a:cubicBezTo>
                    <a:pt x="73685" y="359418"/>
                    <a:pt x="63731" y="375828"/>
                    <a:pt x="53508" y="391970"/>
                  </a:cubicBezTo>
                  <a:cubicBezTo>
                    <a:pt x="51086" y="395736"/>
                    <a:pt x="48665" y="399771"/>
                    <a:pt x="46244" y="403538"/>
                  </a:cubicBezTo>
                  <a:cubicBezTo>
                    <a:pt x="43285" y="408649"/>
                    <a:pt x="40863" y="414030"/>
                    <a:pt x="41401" y="420217"/>
                  </a:cubicBezTo>
                  <a:cubicBezTo>
                    <a:pt x="41671" y="423177"/>
                    <a:pt x="40594" y="426136"/>
                    <a:pt x="40056" y="429364"/>
                  </a:cubicBezTo>
                  <a:cubicBezTo>
                    <a:pt x="36290" y="449810"/>
                    <a:pt x="35214" y="470256"/>
                    <a:pt x="43285" y="489895"/>
                  </a:cubicBezTo>
                  <a:cubicBezTo>
                    <a:pt x="47858" y="501194"/>
                    <a:pt x="54853" y="510879"/>
                    <a:pt x="63462" y="519219"/>
                  </a:cubicBezTo>
                  <a:cubicBezTo>
                    <a:pt x="65883" y="521640"/>
                    <a:pt x="68842" y="523792"/>
                    <a:pt x="71263" y="526213"/>
                  </a:cubicBezTo>
                  <a:cubicBezTo>
                    <a:pt x="79603" y="535360"/>
                    <a:pt x="89557" y="540741"/>
                    <a:pt x="102201" y="541010"/>
                  </a:cubicBezTo>
                  <a:cubicBezTo>
                    <a:pt x="104622" y="541010"/>
                    <a:pt x="107044" y="541817"/>
                    <a:pt x="109196" y="542624"/>
                  </a:cubicBezTo>
                  <a:cubicBezTo>
                    <a:pt x="109734" y="542893"/>
                    <a:pt x="110541" y="543431"/>
                    <a:pt x="111079" y="543162"/>
                  </a:cubicBezTo>
                  <a:cubicBezTo>
                    <a:pt x="121571" y="541548"/>
                    <a:pt x="132601" y="544776"/>
                    <a:pt x="142824" y="538319"/>
                  </a:cubicBezTo>
                  <a:cubicBezTo>
                    <a:pt x="159235" y="528365"/>
                    <a:pt x="169996" y="513569"/>
                    <a:pt x="182102" y="499580"/>
                  </a:cubicBezTo>
                  <a:cubicBezTo>
                    <a:pt x="195822" y="483707"/>
                    <a:pt x="209004" y="467566"/>
                    <a:pt x="222186" y="451424"/>
                  </a:cubicBezTo>
                  <a:cubicBezTo>
                    <a:pt x="235638" y="435014"/>
                    <a:pt x="247744" y="417796"/>
                    <a:pt x="259850" y="400310"/>
                  </a:cubicBezTo>
                  <a:cubicBezTo>
                    <a:pt x="261195" y="398426"/>
                    <a:pt x="262271" y="396543"/>
                    <a:pt x="261733" y="394122"/>
                  </a:cubicBezTo>
                  <a:cubicBezTo>
                    <a:pt x="259850" y="391432"/>
                    <a:pt x="261733" y="389818"/>
                    <a:pt x="263078" y="387665"/>
                  </a:cubicBezTo>
                  <a:cubicBezTo>
                    <a:pt x="279220" y="363184"/>
                    <a:pt x="293747" y="337896"/>
                    <a:pt x="305584" y="311262"/>
                  </a:cubicBezTo>
                  <a:cubicBezTo>
                    <a:pt x="315538" y="288933"/>
                    <a:pt x="321457" y="264990"/>
                    <a:pt x="323878" y="240509"/>
                  </a:cubicBezTo>
                  <a:cubicBezTo>
                    <a:pt x="324147" y="236473"/>
                    <a:pt x="323340" y="232707"/>
                    <a:pt x="321188" y="229209"/>
                  </a:cubicBezTo>
                  <a:cubicBezTo>
                    <a:pt x="309351" y="213068"/>
                    <a:pt x="296168" y="199079"/>
                    <a:pt x="275723" y="194236"/>
                  </a:cubicBezTo>
                  <a:cubicBezTo>
                    <a:pt x="270611" y="192891"/>
                    <a:pt x="265769" y="189932"/>
                    <a:pt x="260926" y="187511"/>
                  </a:cubicBezTo>
                  <a:cubicBezTo>
                    <a:pt x="258505" y="186434"/>
                    <a:pt x="256353" y="184820"/>
                    <a:pt x="253662" y="184551"/>
                  </a:cubicBezTo>
                  <a:cubicBezTo>
                    <a:pt x="233216" y="181592"/>
                    <a:pt x="220303" y="168141"/>
                    <a:pt x="207659" y="153882"/>
                  </a:cubicBezTo>
                  <a:cubicBezTo>
                    <a:pt x="200395" y="140162"/>
                    <a:pt x="189365" y="129670"/>
                    <a:pt x="176990" y="120792"/>
                  </a:cubicBezTo>
                  <a:cubicBezTo>
                    <a:pt x="173224" y="117564"/>
                    <a:pt x="168919" y="115143"/>
                    <a:pt x="164346" y="112183"/>
                  </a:cubicBezTo>
                  <a:cubicBezTo>
                    <a:pt x="171341" y="109224"/>
                    <a:pt x="181295" y="112183"/>
                    <a:pt x="190711" y="119716"/>
                  </a:cubicBezTo>
                  <a:cubicBezTo>
                    <a:pt x="197436" y="123214"/>
                    <a:pt x="203355" y="127787"/>
                    <a:pt x="208197" y="133705"/>
                  </a:cubicBezTo>
                  <a:cubicBezTo>
                    <a:pt x="217075" y="143929"/>
                    <a:pt x="225415" y="154690"/>
                    <a:pt x="238328" y="160070"/>
                  </a:cubicBezTo>
                  <a:cubicBezTo>
                    <a:pt x="239673" y="160608"/>
                    <a:pt x="241018" y="161684"/>
                    <a:pt x="242632" y="161684"/>
                  </a:cubicBezTo>
                  <a:cubicBezTo>
                    <a:pt x="245592" y="159801"/>
                    <a:pt x="243170" y="157918"/>
                    <a:pt x="242363" y="156304"/>
                  </a:cubicBezTo>
                  <a:cubicBezTo>
                    <a:pt x="235369" y="146081"/>
                    <a:pt x="230795" y="134244"/>
                    <a:pt x="223801" y="124021"/>
                  </a:cubicBezTo>
                  <a:cubicBezTo>
                    <a:pt x="222725" y="122406"/>
                    <a:pt x="222186" y="120523"/>
                    <a:pt x="223532" y="119178"/>
                  </a:cubicBezTo>
                  <a:cubicBezTo>
                    <a:pt x="227298" y="115412"/>
                    <a:pt x="230795" y="110838"/>
                    <a:pt x="235907" y="108417"/>
                  </a:cubicBezTo>
                  <a:cubicBezTo>
                    <a:pt x="239673" y="106534"/>
                    <a:pt x="243170" y="107610"/>
                    <a:pt x="246130" y="110569"/>
                  </a:cubicBezTo>
                  <a:cubicBezTo>
                    <a:pt x="251779" y="115950"/>
                    <a:pt x="254469" y="116757"/>
                    <a:pt x="260119" y="112453"/>
                  </a:cubicBezTo>
                  <a:cubicBezTo>
                    <a:pt x="267652" y="106803"/>
                    <a:pt x="275991" y="102499"/>
                    <a:pt x="280834" y="93890"/>
                  </a:cubicBezTo>
                  <a:cubicBezTo>
                    <a:pt x="282179" y="91469"/>
                    <a:pt x="284062" y="90661"/>
                    <a:pt x="286753" y="90392"/>
                  </a:cubicBezTo>
                  <a:cubicBezTo>
                    <a:pt x="290788" y="90392"/>
                    <a:pt x="293209" y="88240"/>
                    <a:pt x="294285" y="84205"/>
                  </a:cubicBezTo>
                  <a:cubicBezTo>
                    <a:pt x="290519" y="76134"/>
                    <a:pt x="277337" y="68332"/>
                    <a:pt x="268190" y="68870"/>
                  </a:cubicBezTo>
                  <a:cubicBezTo>
                    <a:pt x="266845" y="68870"/>
                    <a:pt x="265500" y="69139"/>
                    <a:pt x="264423" y="69408"/>
                  </a:cubicBezTo>
                  <a:cubicBezTo>
                    <a:pt x="261464" y="69678"/>
                    <a:pt x="258236" y="71023"/>
                    <a:pt x="255546" y="69139"/>
                  </a:cubicBezTo>
                  <a:cubicBezTo>
                    <a:pt x="252048" y="66449"/>
                    <a:pt x="255815" y="63759"/>
                    <a:pt x="256084" y="60800"/>
                  </a:cubicBezTo>
                  <a:cubicBezTo>
                    <a:pt x="256084" y="59724"/>
                    <a:pt x="255815" y="59186"/>
                    <a:pt x="254739" y="58917"/>
                  </a:cubicBezTo>
                  <a:cubicBezTo>
                    <a:pt x="243977" y="64297"/>
                    <a:pt x="239135" y="54612"/>
                    <a:pt x="232409" y="49770"/>
                  </a:cubicBezTo>
                  <a:cubicBezTo>
                    <a:pt x="230795" y="48425"/>
                    <a:pt x="229450" y="46810"/>
                    <a:pt x="227836" y="45196"/>
                  </a:cubicBezTo>
                  <a:cubicBezTo>
                    <a:pt x="226491" y="44389"/>
                    <a:pt x="225953" y="44927"/>
                    <a:pt x="225415" y="46272"/>
                  </a:cubicBezTo>
                  <a:cubicBezTo>
                    <a:pt x="225146" y="48963"/>
                    <a:pt x="227029" y="51115"/>
                    <a:pt x="227836" y="53536"/>
                  </a:cubicBezTo>
                  <a:cubicBezTo>
                    <a:pt x="229181" y="57571"/>
                    <a:pt x="228912" y="61338"/>
                    <a:pt x="224877" y="64028"/>
                  </a:cubicBezTo>
                  <a:cubicBezTo>
                    <a:pt x="221917" y="65911"/>
                    <a:pt x="218420" y="65911"/>
                    <a:pt x="217344" y="62145"/>
                  </a:cubicBezTo>
                  <a:cubicBezTo>
                    <a:pt x="210887" y="42775"/>
                    <a:pt x="193670" y="34973"/>
                    <a:pt x="178604" y="25288"/>
                  </a:cubicBezTo>
                  <a:cubicBezTo>
                    <a:pt x="169189" y="19101"/>
                    <a:pt x="158965" y="13989"/>
                    <a:pt x="149550" y="8071"/>
                  </a:cubicBezTo>
                  <a:cubicBezTo>
                    <a:pt x="139596" y="3766"/>
                    <a:pt x="129642" y="269"/>
                    <a:pt x="118612" y="0"/>
                  </a:cubicBezTo>
                  <a:close/>
                </a:path>
              </a:pathLst>
            </a:custGeom>
            <a:solidFill>
              <a:srgbClr val="CA0E1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7" name="Полилиния: фигура 3696">
              <a:extLst>
                <a:ext uri="{FF2B5EF4-FFF2-40B4-BE49-F238E27FC236}">
                  <a16:creationId xmlns:a16="http://schemas.microsoft.com/office/drawing/2014/main" id="{8A4DB4E9-44BF-FAD2-E2C2-0341C628FEE9}"/>
                </a:ext>
              </a:extLst>
            </p:cNvPr>
            <p:cNvSpPr/>
            <p:nvPr/>
          </p:nvSpPr>
          <p:spPr>
            <a:xfrm>
              <a:off x="4801791" y="7249989"/>
              <a:ext cx="327543" cy="556011"/>
            </a:xfrm>
            <a:custGeom>
              <a:avLst/>
              <a:gdLst>
                <a:gd name="connsiteX0" fmla="*/ 303196 w 327543"/>
                <a:gd name="connsiteY0" fmla="*/ 360352 h 556011"/>
                <a:gd name="connsiteX1" fmla="*/ 280060 w 327543"/>
                <a:gd name="connsiteY1" fmla="*/ 393442 h 556011"/>
                <a:gd name="connsiteX2" fmla="*/ 231905 w 327543"/>
                <a:gd name="connsiteY2" fmla="*/ 454242 h 556011"/>
                <a:gd name="connsiteX3" fmla="*/ 202312 w 327543"/>
                <a:gd name="connsiteY3" fmla="*/ 489215 h 556011"/>
                <a:gd name="connsiteX4" fmla="*/ 177562 w 327543"/>
                <a:gd name="connsiteY4" fmla="*/ 507240 h 556011"/>
                <a:gd name="connsiteX5" fmla="*/ 173795 w 327543"/>
                <a:gd name="connsiteY5" fmla="*/ 507509 h 556011"/>
                <a:gd name="connsiteX6" fmla="*/ 158999 w 327543"/>
                <a:gd name="connsiteY6" fmla="*/ 508585 h 556011"/>
                <a:gd name="connsiteX7" fmla="*/ 154694 w 327543"/>
                <a:gd name="connsiteY7" fmla="*/ 508585 h 556011"/>
                <a:gd name="connsiteX8" fmla="*/ 137746 w 327543"/>
                <a:gd name="connsiteY8" fmla="*/ 504549 h 556011"/>
                <a:gd name="connsiteX9" fmla="*/ 120797 w 327543"/>
                <a:gd name="connsiteY9" fmla="*/ 497286 h 556011"/>
                <a:gd name="connsiteX10" fmla="*/ 89590 w 327543"/>
                <a:gd name="connsiteY10" fmla="*/ 462312 h 556011"/>
                <a:gd name="connsiteX11" fmla="*/ 81520 w 327543"/>
                <a:gd name="connsiteY11" fmla="*/ 437024 h 556011"/>
                <a:gd name="connsiteX12" fmla="*/ 84210 w 327543"/>
                <a:gd name="connsiteY12" fmla="*/ 392366 h 556011"/>
                <a:gd name="connsiteX13" fmla="*/ 88245 w 327543"/>
                <a:gd name="connsiteY13" fmla="*/ 371651 h 556011"/>
                <a:gd name="connsiteX14" fmla="*/ 107346 w 327543"/>
                <a:gd name="connsiteY14" fmla="*/ 340713 h 556011"/>
                <a:gd name="connsiteX15" fmla="*/ 120528 w 327543"/>
                <a:gd name="connsiteY15" fmla="*/ 313003 h 556011"/>
                <a:gd name="connsiteX16" fmla="*/ 136132 w 327543"/>
                <a:gd name="connsiteY16" fmla="*/ 280989 h 556011"/>
                <a:gd name="connsiteX17" fmla="*/ 157654 w 327543"/>
                <a:gd name="connsiteY17" fmla="*/ 246285 h 556011"/>
                <a:gd name="connsiteX18" fmla="*/ 185094 w 327543"/>
                <a:gd name="connsiteY18" fmla="*/ 204586 h 556011"/>
                <a:gd name="connsiteX19" fmla="*/ 188054 w 327543"/>
                <a:gd name="connsiteY19" fmla="*/ 199475 h 556011"/>
                <a:gd name="connsiteX20" fmla="*/ 187516 w 327543"/>
                <a:gd name="connsiteY20" fmla="*/ 197592 h 556011"/>
                <a:gd name="connsiteX21" fmla="*/ 145279 w 327543"/>
                <a:gd name="connsiteY21" fmla="*/ 235255 h 556011"/>
                <a:gd name="connsiteX22" fmla="*/ 104925 w 327543"/>
                <a:gd name="connsiteY22" fmla="*/ 282335 h 556011"/>
                <a:gd name="connsiteX23" fmla="*/ 64571 w 327543"/>
                <a:gd name="connsiteY23" fmla="*/ 341520 h 556011"/>
                <a:gd name="connsiteX24" fmla="*/ 43318 w 327543"/>
                <a:gd name="connsiteY24" fmla="*/ 378108 h 556011"/>
                <a:gd name="connsiteX25" fmla="*/ 53541 w 327543"/>
                <a:gd name="connsiteY25" fmla="*/ 321612 h 556011"/>
                <a:gd name="connsiteX26" fmla="*/ 70759 w 327543"/>
                <a:gd name="connsiteY26" fmla="*/ 239560 h 556011"/>
                <a:gd name="connsiteX27" fmla="*/ 85824 w 327543"/>
                <a:gd name="connsiteY27" fmla="*/ 204317 h 556011"/>
                <a:gd name="connsiteX28" fmla="*/ 95240 w 327543"/>
                <a:gd name="connsiteY28" fmla="*/ 186293 h 556011"/>
                <a:gd name="connsiteX29" fmla="*/ 95509 w 327543"/>
                <a:gd name="connsiteY29" fmla="*/ 185755 h 556011"/>
                <a:gd name="connsiteX30" fmla="*/ 105463 w 327543"/>
                <a:gd name="connsiteY30" fmla="*/ 161004 h 556011"/>
                <a:gd name="connsiteX31" fmla="*/ 143664 w 327543"/>
                <a:gd name="connsiteY31" fmla="*/ 107737 h 556011"/>
                <a:gd name="connsiteX32" fmla="*/ 177293 w 327543"/>
                <a:gd name="connsiteY32" fmla="*/ 75992 h 556011"/>
                <a:gd name="connsiteX33" fmla="*/ 181059 w 327543"/>
                <a:gd name="connsiteY33" fmla="*/ 70612 h 556011"/>
                <a:gd name="connsiteX34" fmla="*/ 174602 w 327543"/>
                <a:gd name="connsiteY34" fmla="*/ 67652 h 556011"/>
                <a:gd name="connsiteX35" fmla="*/ 185363 w 327543"/>
                <a:gd name="connsiteY35" fmla="*/ 56084 h 556011"/>
                <a:gd name="connsiteX36" fmla="*/ 131827 w 327543"/>
                <a:gd name="connsiteY36" fmla="*/ 78683 h 556011"/>
                <a:gd name="connsiteX37" fmla="*/ 78829 w 327543"/>
                <a:gd name="connsiteY37" fmla="*/ 119036 h 556011"/>
                <a:gd name="connsiteX38" fmla="*/ 68337 w 327543"/>
                <a:gd name="connsiteY38" fmla="*/ 127914 h 556011"/>
                <a:gd name="connsiteX39" fmla="*/ 69144 w 327543"/>
                <a:gd name="connsiteY39" fmla="*/ 122803 h 556011"/>
                <a:gd name="connsiteX40" fmla="*/ 101427 w 327543"/>
                <a:gd name="connsiteY40" fmla="*/ 59582 h 556011"/>
                <a:gd name="connsiteX41" fmla="*/ 119183 w 327543"/>
                <a:gd name="connsiteY41" fmla="*/ 33486 h 556011"/>
                <a:gd name="connsiteX42" fmla="*/ 150121 w 327543"/>
                <a:gd name="connsiteY42" fmla="*/ 25415 h 556011"/>
                <a:gd name="connsiteX43" fmla="*/ 161420 w 327543"/>
                <a:gd name="connsiteY43" fmla="*/ 19766 h 556011"/>
                <a:gd name="connsiteX44" fmla="*/ 155771 w 327543"/>
                <a:gd name="connsiteY44" fmla="*/ 9005 h 556011"/>
                <a:gd name="connsiteX45" fmla="*/ 121335 w 327543"/>
                <a:gd name="connsiteY45" fmla="*/ 2010 h 556011"/>
                <a:gd name="connsiteX46" fmla="*/ 117569 w 327543"/>
                <a:gd name="connsiteY46" fmla="*/ 1472 h 556011"/>
                <a:gd name="connsiteX47" fmla="*/ 110574 w 327543"/>
                <a:gd name="connsiteY47" fmla="*/ 1472 h 556011"/>
                <a:gd name="connsiteX48" fmla="*/ 92281 w 327543"/>
                <a:gd name="connsiteY48" fmla="*/ 10619 h 556011"/>
                <a:gd name="connsiteX49" fmla="*/ 76139 w 327543"/>
                <a:gd name="connsiteY49" fmla="*/ 22725 h 556011"/>
                <a:gd name="connsiteX50" fmla="*/ 74525 w 327543"/>
                <a:gd name="connsiteY50" fmla="*/ 26223 h 556011"/>
                <a:gd name="connsiteX51" fmla="*/ 66992 w 327543"/>
                <a:gd name="connsiteY51" fmla="*/ 52049 h 556011"/>
                <a:gd name="connsiteX52" fmla="*/ 58652 w 327543"/>
                <a:gd name="connsiteY52" fmla="*/ 73302 h 556011"/>
                <a:gd name="connsiteX53" fmla="*/ 41704 w 327543"/>
                <a:gd name="connsiteY53" fmla="*/ 112311 h 556011"/>
                <a:gd name="connsiteX54" fmla="*/ 34171 w 327543"/>
                <a:gd name="connsiteY54" fmla="*/ 141634 h 556011"/>
                <a:gd name="connsiteX55" fmla="*/ 33633 w 327543"/>
                <a:gd name="connsiteY55" fmla="*/ 144863 h 556011"/>
                <a:gd name="connsiteX56" fmla="*/ 22334 w 327543"/>
                <a:gd name="connsiteY56" fmla="*/ 198937 h 556011"/>
                <a:gd name="connsiteX57" fmla="*/ 11573 w 327543"/>
                <a:gd name="connsiteY57" fmla="*/ 252742 h 556011"/>
                <a:gd name="connsiteX58" fmla="*/ 2426 w 327543"/>
                <a:gd name="connsiteY58" fmla="*/ 300359 h 556011"/>
                <a:gd name="connsiteX59" fmla="*/ 1081 w 327543"/>
                <a:gd name="connsiteY59" fmla="*/ 342596 h 556011"/>
                <a:gd name="connsiteX60" fmla="*/ 543 w 327543"/>
                <a:gd name="connsiteY60" fmla="*/ 356317 h 556011"/>
                <a:gd name="connsiteX61" fmla="*/ 2157 w 327543"/>
                <a:gd name="connsiteY61" fmla="*/ 392904 h 556011"/>
                <a:gd name="connsiteX62" fmla="*/ 15339 w 327543"/>
                <a:gd name="connsiteY62" fmla="*/ 414964 h 556011"/>
                <a:gd name="connsiteX63" fmla="*/ 19913 w 327543"/>
                <a:gd name="connsiteY63" fmla="*/ 412274 h 556011"/>
                <a:gd name="connsiteX64" fmla="*/ 23948 w 327543"/>
                <a:gd name="connsiteY64" fmla="*/ 397208 h 556011"/>
                <a:gd name="connsiteX65" fmla="*/ 39552 w 327543"/>
                <a:gd name="connsiteY65" fmla="*/ 443750 h 556011"/>
                <a:gd name="connsiteX66" fmla="*/ 49237 w 327543"/>
                <a:gd name="connsiteY66" fmla="*/ 458546 h 556011"/>
                <a:gd name="connsiteX67" fmla="*/ 53272 w 327543"/>
                <a:gd name="connsiteY67" fmla="*/ 464465 h 556011"/>
                <a:gd name="connsiteX68" fmla="*/ 76946 w 327543"/>
                <a:gd name="connsiteY68" fmla="*/ 494057 h 556011"/>
                <a:gd name="connsiteX69" fmla="*/ 131289 w 327543"/>
                <a:gd name="connsiteY69" fmla="*/ 524457 h 556011"/>
                <a:gd name="connsiteX70" fmla="*/ 165186 w 327543"/>
                <a:gd name="connsiteY70" fmla="*/ 531452 h 556011"/>
                <a:gd name="connsiteX71" fmla="*/ 178638 w 327543"/>
                <a:gd name="connsiteY71" fmla="*/ 547325 h 556011"/>
                <a:gd name="connsiteX72" fmla="*/ 183749 w 327543"/>
                <a:gd name="connsiteY72" fmla="*/ 553512 h 556011"/>
                <a:gd name="connsiteX73" fmla="*/ 209038 w 327543"/>
                <a:gd name="connsiteY73" fmla="*/ 555933 h 556011"/>
                <a:gd name="connsiteX74" fmla="*/ 236209 w 327543"/>
                <a:gd name="connsiteY74" fmla="*/ 554319 h 556011"/>
                <a:gd name="connsiteX75" fmla="*/ 242397 w 327543"/>
                <a:gd name="connsiteY75" fmla="*/ 550284 h 556011"/>
                <a:gd name="connsiteX76" fmla="*/ 246432 w 327543"/>
                <a:gd name="connsiteY76" fmla="*/ 545172 h 556011"/>
                <a:gd name="connsiteX77" fmla="*/ 249391 w 327543"/>
                <a:gd name="connsiteY77" fmla="*/ 540599 h 556011"/>
                <a:gd name="connsiteX78" fmla="*/ 244011 w 327543"/>
                <a:gd name="connsiteY78" fmla="*/ 539523 h 556011"/>
                <a:gd name="connsiteX79" fmla="*/ 214956 w 327543"/>
                <a:gd name="connsiteY79" fmla="*/ 530376 h 556011"/>
                <a:gd name="connsiteX80" fmla="*/ 211997 w 327543"/>
                <a:gd name="connsiteY80" fmla="*/ 524457 h 556011"/>
                <a:gd name="connsiteX81" fmla="*/ 210383 w 327543"/>
                <a:gd name="connsiteY81" fmla="*/ 519884 h 556011"/>
                <a:gd name="connsiteX82" fmla="*/ 191820 w 327543"/>
                <a:gd name="connsiteY82" fmla="*/ 532797 h 556011"/>
                <a:gd name="connsiteX83" fmla="*/ 187785 w 327543"/>
                <a:gd name="connsiteY83" fmla="*/ 528762 h 556011"/>
                <a:gd name="connsiteX84" fmla="*/ 189399 w 327543"/>
                <a:gd name="connsiteY84" fmla="*/ 526340 h 556011"/>
                <a:gd name="connsiteX85" fmla="*/ 267685 w 327543"/>
                <a:gd name="connsiteY85" fmla="*/ 449130 h 556011"/>
                <a:gd name="connsiteX86" fmla="*/ 273604 w 327543"/>
                <a:gd name="connsiteY86" fmla="*/ 434603 h 556011"/>
                <a:gd name="connsiteX87" fmla="*/ 276294 w 327543"/>
                <a:gd name="connsiteY87" fmla="*/ 428146 h 556011"/>
                <a:gd name="connsiteX88" fmla="*/ 309922 w 327543"/>
                <a:gd name="connsiteY88" fmla="*/ 375148 h 556011"/>
                <a:gd name="connsiteX89" fmla="*/ 316379 w 327543"/>
                <a:gd name="connsiteY89" fmla="*/ 358738 h 556011"/>
                <a:gd name="connsiteX90" fmla="*/ 326871 w 327543"/>
                <a:gd name="connsiteY90" fmla="*/ 339099 h 556011"/>
                <a:gd name="connsiteX91" fmla="*/ 326602 w 327543"/>
                <a:gd name="connsiteY91" fmla="*/ 333449 h 556011"/>
                <a:gd name="connsiteX92" fmla="*/ 322028 w 327543"/>
                <a:gd name="connsiteY92" fmla="*/ 333987 h 556011"/>
                <a:gd name="connsiteX93" fmla="*/ 304273 w 327543"/>
                <a:gd name="connsiteY93" fmla="*/ 356586 h 556011"/>
                <a:gd name="connsiteX94" fmla="*/ 303196 w 327543"/>
                <a:gd name="connsiteY94" fmla="*/ 360352 h 556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327543" h="556011">
                  <a:moveTo>
                    <a:pt x="303196" y="360352"/>
                  </a:moveTo>
                  <a:cubicBezTo>
                    <a:pt x="297009" y="372458"/>
                    <a:pt x="287593" y="382143"/>
                    <a:pt x="280060" y="393442"/>
                  </a:cubicBezTo>
                  <a:cubicBezTo>
                    <a:pt x="265533" y="414695"/>
                    <a:pt x="248853" y="434603"/>
                    <a:pt x="231905" y="454242"/>
                  </a:cubicBezTo>
                  <a:cubicBezTo>
                    <a:pt x="221951" y="465810"/>
                    <a:pt x="213073" y="478454"/>
                    <a:pt x="202312" y="489215"/>
                  </a:cubicBezTo>
                  <a:cubicBezTo>
                    <a:pt x="195048" y="496479"/>
                    <a:pt x="185363" y="500783"/>
                    <a:pt x="177562" y="507240"/>
                  </a:cubicBezTo>
                  <a:cubicBezTo>
                    <a:pt x="176486" y="508316"/>
                    <a:pt x="175140" y="508047"/>
                    <a:pt x="173795" y="507509"/>
                  </a:cubicBezTo>
                  <a:cubicBezTo>
                    <a:pt x="168684" y="505356"/>
                    <a:pt x="163572" y="505356"/>
                    <a:pt x="158999" y="508585"/>
                  </a:cubicBezTo>
                  <a:cubicBezTo>
                    <a:pt x="157654" y="509392"/>
                    <a:pt x="156040" y="509392"/>
                    <a:pt x="154694" y="508585"/>
                  </a:cubicBezTo>
                  <a:cubicBezTo>
                    <a:pt x="149314" y="505356"/>
                    <a:pt x="143395" y="505356"/>
                    <a:pt x="137746" y="504549"/>
                  </a:cubicBezTo>
                  <a:cubicBezTo>
                    <a:pt x="131289" y="503742"/>
                    <a:pt x="125640" y="501590"/>
                    <a:pt x="120797" y="497286"/>
                  </a:cubicBezTo>
                  <a:cubicBezTo>
                    <a:pt x="109229" y="486794"/>
                    <a:pt x="97392" y="476302"/>
                    <a:pt x="89590" y="462312"/>
                  </a:cubicBezTo>
                  <a:cubicBezTo>
                    <a:pt x="85286" y="454511"/>
                    <a:pt x="81789" y="446171"/>
                    <a:pt x="81520" y="437024"/>
                  </a:cubicBezTo>
                  <a:cubicBezTo>
                    <a:pt x="80713" y="421959"/>
                    <a:pt x="79905" y="407162"/>
                    <a:pt x="84210" y="392366"/>
                  </a:cubicBezTo>
                  <a:cubicBezTo>
                    <a:pt x="86093" y="385640"/>
                    <a:pt x="84210" y="378108"/>
                    <a:pt x="88245" y="371651"/>
                  </a:cubicBezTo>
                  <a:cubicBezTo>
                    <a:pt x="94971" y="361428"/>
                    <a:pt x="100620" y="350936"/>
                    <a:pt x="107346" y="340713"/>
                  </a:cubicBezTo>
                  <a:cubicBezTo>
                    <a:pt x="112996" y="332104"/>
                    <a:pt x="117569" y="322688"/>
                    <a:pt x="120528" y="313003"/>
                  </a:cubicBezTo>
                  <a:cubicBezTo>
                    <a:pt x="124295" y="301435"/>
                    <a:pt x="129944" y="291212"/>
                    <a:pt x="136132" y="280989"/>
                  </a:cubicBezTo>
                  <a:cubicBezTo>
                    <a:pt x="143126" y="269152"/>
                    <a:pt x="150121" y="257584"/>
                    <a:pt x="157654" y="246285"/>
                  </a:cubicBezTo>
                  <a:cubicBezTo>
                    <a:pt x="166801" y="232296"/>
                    <a:pt x="174064" y="217231"/>
                    <a:pt x="185094" y="204586"/>
                  </a:cubicBezTo>
                  <a:cubicBezTo>
                    <a:pt x="186439" y="203241"/>
                    <a:pt x="186978" y="201089"/>
                    <a:pt x="188054" y="199475"/>
                  </a:cubicBezTo>
                  <a:cubicBezTo>
                    <a:pt x="189130" y="198399"/>
                    <a:pt x="188592" y="197861"/>
                    <a:pt x="187516" y="197592"/>
                  </a:cubicBezTo>
                  <a:cubicBezTo>
                    <a:pt x="171374" y="207815"/>
                    <a:pt x="158461" y="221804"/>
                    <a:pt x="145279" y="235255"/>
                  </a:cubicBezTo>
                  <a:cubicBezTo>
                    <a:pt x="130751" y="250052"/>
                    <a:pt x="116762" y="265117"/>
                    <a:pt x="104925" y="282335"/>
                  </a:cubicBezTo>
                  <a:cubicBezTo>
                    <a:pt x="91204" y="301973"/>
                    <a:pt x="77484" y="321343"/>
                    <a:pt x="64571" y="341520"/>
                  </a:cubicBezTo>
                  <a:cubicBezTo>
                    <a:pt x="56769" y="353357"/>
                    <a:pt x="48699" y="364925"/>
                    <a:pt x="43318" y="378108"/>
                  </a:cubicBezTo>
                  <a:cubicBezTo>
                    <a:pt x="45739" y="359007"/>
                    <a:pt x="50313" y="340444"/>
                    <a:pt x="53541" y="321612"/>
                  </a:cubicBezTo>
                  <a:cubicBezTo>
                    <a:pt x="58383" y="293903"/>
                    <a:pt x="64840" y="266731"/>
                    <a:pt x="70759" y="239560"/>
                  </a:cubicBezTo>
                  <a:cubicBezTo>
                    <a:pt x="73449" y="226915"/>
                    <a:pt x="78829" y="215347"/>
                    <a:pt x="85824" y="204317"/>
                  </a:cubicBezTo>
                  <a:cubicBezTo>
                    <a:pt x="89590" y="198668"/>
                    <a:pt x="90935" y="191673"/>
                    <a:pt x="95240" y="186293"/>
                  </a:cubicBezTo>
                  <a:cubicBezTo>
                    <a:pt x="95509" y="186024"/>
                    <a:pt x="95509" y="185755"/>
                    <a:pt x="95509" y="185755"/>
                  </a:cubicBezTo>
                  <a:cubicBezTo>
                    <a:pt x="89590" y="173917"/>
                    <a:pt x="101158" y="168268"/>
                    <a:pt x="105463" y="161004"/>
                  </a:cubicBezTo>
                  <a:cubicBezTo>
                    <a:pt x="116224" y="141903"/>
                    <a:pt x="129137" y="124148"/>
                    <a:pt x="143664" y="107737"/>
                  </a:cubicBezTo>
                  <a:cubicBezTo>
                    <a:pt x="153887" y="96169"/>
                    <a:pt x="165725" y="86215"/>
                    <a:pt x="177293" y="75992"/>
                  </a:cubicBezTo>
                  <a:cubicBezTo>
                    <a:pt x="178907" y="74647"/>
                    <a:pt x="182135" y="73840"/>
                    <a:pt x="181059" y="70612"/>
                  </a:cubicBezTo>
                  <a:cubicBezTo>
                    <a:pt x="180252" y="67922"/>
                    <a:pt x="177293" y="68190"/>
                    <a:pt x="174602" y="67652"/>
                  </a:cubicBezTo>
                  <a:cubicBezTo>
                    <a:pt x="178369" y="63617"/>
                    <a:pt x="181597" y="60120"/>
                    <a:pt x="185363" y="56084"/>
                  </a:cubicBezTo>
                  <a:cubicBezTo>
                    <a:pt x="164648" y="58506"/>
                    <a:pt x="147431" y="66576"/>
                    <a:pt x="131827" y="78683"/>
                  </a:cubicBezTo>
                  <a:cubicBezTo>
                    <a:pt x="114341" y="92134"/>
                    <a:pt x="96585" y="105585"/>
                    <a:pt x="78829" y="119036"/>
                  </a:cubicBezTo>
                  <a:cubicBezTo>
                    <a:pt x="75332" y="121727"/>
                    <a:pt x="71835" y="124955"/>
                    <a:pt x="68337" y="127914"/>
                  </a:cubicBezTo>
                  <a:cubicBezTo>
                    <a:pt x="66723" y="125762"/>
                    <a:pt x="68337" y="124417"/>
                    <a:pt x="69144" y="122803"/>
                  </a:cubicBezTo>
                  <a:cubicBezTo>
                    <a:pt x="78291" y="100743"/>
                    <a:pt x="90128" y="80297"/>
                    <a:pt x="101427" y="59582"/>
                  </a:cubicBezTo>
                  <a:cubicBezTo>
                    <a:pt x="106539" y="50435"/>
                    <a:pt x="111112" y="41019"/>
                    <a:pt x="119183" y="33486"/>
                  </a:cubicBezTo>
                  <a:cubicBezTo>
                    <a:pt x="128599" y="24877"/>
                    <a:pt x="138822" y="23532"/>
                    <a:pt x="150121" y="25415"/>
                  </a:cubicBezTo>
                  <a:cubicBezTo>
                    <a:pt x="156040" y="26223"/>
                    <a:pt x="159537" y="24877"/>
                    <a:pt x="161420" y="19766"/>
                  </a:cubicBezTo>
                  <a:cubicBezTo>
                    <a:pt x="163303" y="14385"/>
                    <a:pt x="160613" y="11426"/>
                    <a:pt x="155771" y="9005"/>
                  </a:cubicBezTo>
                  <a:cubicBezTo>
                    <a:pt x="145010" y="3355"/>
                    <a:pt x="133710" y="-411"/>
                    <a:pt x="121335" y="2010"/>
                  </a:cubicBezTo>
                  <a:cubicBezTo>
                    <a:pt x="120259" y="2279"/>
                    <a:pt x="118914" y="1741"/>
                    <a:pt x="117569" y="1472"/>
                  </a:cubicBezTo>
                  <a:cubicBezTo>
                    <a:pt x="115148" y="-1218"/>
                    <a:pt x="112727" y="396"/>
                    <a:pt x="110574" y="1472"/>
                  </a:cubicBezTo>
                  <a:cubicBezTo>
                    <a:pt x="104387" y="4432"/>
                    <a:pt x="98199" y="7391"/>
                    <a:pt x="92281" y="10619"/>
                  </a:cubicBezTo>
                  <a:cubicBezTo>
                    <a:pt x="86362" y="13847"/>
                    <a:pt x="80174" y="17076"/>
                    <a:pt x="76139" y="22725"/>
                  </a:cubicBezTo>
                  <a:cubicBezTo>
                    <a:pt x="75601" y="23801"/>
                    <a:pt x="75063" y="25146"/>
                    <a:pt x="74525" y="26223"/>
                  </a:cubicBezTo>
                  <a:cubicBezTo>
                    <a:pt x="75063" y="35638"/>
                    <a:pt x="72373" y="43978"/>
                    <a:pt x="66992" y="52049"/>
                  </a:cubicBezTo>
                  <a:cubicBezTo>
                    <a:pt x="62688" y="58237"/>
                    <a:pt x="61074" y="66038"/>
                    <a:pt x="58652" y="73302"/>
                  </a:cubicBezTo>
                  <a:cubicBezTo>
                    <a:pt x="54079" y="86753"/>
                    <a:pt x="47084" y="99128"/>
                    <a:pt x="41704" y="112311"/>
                  </a:cubicBezTo>
                  <a:cubicBezTo>
                    <a:pt x="37938" y="121727"/>
                    <a:pt x="32826" y="130873"/>
                    <a:pt x="34171" y="141634"/>
                  </a:cubicBezTo>
                  <a:cubicBezTo>
                    <a:pt x="34440" y="142710"/>
                    <a:pt x="33902" y="143787"/>
                    <a:pt x="33633" y="144863"/>
                  </a:cubicBezTo>
                  <a:cubicBezTo>
                    <a:pt x="25831" y="162080"/>
                    <a:pt x="23410" y="180374"/>
                    <a:pt x="22334" y="198937"/>
                  </a:cubicBezTo>
                  <a:cubicBezTo>
                    <a:pt x="20989" y="217231"/>
                    <a:pt x="14801" y="234717"/>
                    <a:pt x="11573" y="252742"/>
                  </a:cubicBezTo>
                  <a:cubicBezTo>
                    <a:pt x="8614" y="268614"/>
                    <a:pt x="3233" y="284218"/>
                    <a:pt x="2426" y="300359"/>
                  </a:cubicBezTo>
                  <a:cubicBezTo>
                    <a:pt x="1619" y="314349"/>
                    <a:pt x="-1071" y="328607"/>
                    <a:pt x="1081" y="342596"/>
                  </a:cubicBezTo>
                  <a:cubicBezTo>
                    <a:pt x="1619" y="347170"/>
                    <a:pt x="1081" y="351743"/>
                    <a:pt x="543" y="356317"/>
                  </a:cubicBezTo>
                  <a:cubicBezTo>
                    <a:pt x="-1071" y="368692"/>
                    <a:pt x="1350" y="380798"/>
                    <a:pt x="2157" y="392904"/>
                  </a:cubicBezTo>
                  <a:cubicBezTo>
                    <a:pt x="2964" y="402051"/>
                    <a:pt x="10228" y="408238"/>
                    <a:pt x="15339" y="414964"/>
                  </a:cubicBezTo>
                  <a:cubicBezTo>
                    <a:pt x="17761" y="417923"/>
                    <a:pt x="19375" y="414695"/>
                    <a:pt x="19913" y="412274"/>
                  </a:cubicBezTo>
                  <a:cubicBezTo>
                    <a:pt x="20989" y="406893"/>
                    <a:pt x="22065" y="401513"/>
                    <a:pt x="23948" y="397208"/>
                  </a:cubicBezTo>
                  <a:cubicBezTo>
                    <a:pt x="25293" y="413619"/>
                    <a:pt x="28522" y="429760"/>
                    <a:pt x="39552" y="443750"/>
                  </a:cubicBezTo>
                  <a:cubicBezTo>
                    <a:pt x="43318" y="448323"/>
                    <a:pt x="46546" y="453166"/>
                    <a:pt x="49237" y="458546"/>
                  </a:cubicBezTo>
                  <a:cubicBezTo>
                    <a:pt x="50313" y="460698"/>
                    <a:pt x="51389" y="463119"/>
                    <a:pt x="53272" y="464465"/>
                  </a:cubicBezTo>
                  <a:cubicBezTo>
                    <a:pt x="63226" y="472535"/>
                    <a:pt x="68606" y="484373"/>
                    <a:pt x="76946" y="494057"/>
                  </a:cubicBezTo>
                  <a:cubicBezTo>
                    <a:pt x="91474" y="511006"/>
                    <a:pt x="110305" y="519615"/>
                    <a:pt x="131289" y="524457"/>
                  </a:cubicBezTo>
                  <a:cubicBezTo>
                    <a:pt x="142588" y="527148"/>
                    <a:pt x="153887" y="529300"/>
                    <a:pt x="165186" y="531452"/>
                  </a:cubicBezTo>
                  <a:cubicBezTo>
                    <a:pt x="175409" y="533604"/>
                    <a:pt x="178638" y="537101"/>
                    <a:pt x="178638" y="547325"/>
                  </a:cubicBezTo>
                  <a:cubicBezTo>
                    <a:pt x="178638" y="551091"/>
                    <a:pt x="179714" y="552436"/>
                    <a:pt x="183749" y="553512"/>
                  </a:cubicBezTo>
                  <a:cubicBezTo>
                    <a:pt x="192089" y="555395"/>
                    <a:pt x="200429" y="555933"/>
                    <a:pt x="209038" y="555933"/>
                  </a:cubicBezTo>
                  <a:cubicBezTo>
                    <a:pt x="218184" y="556471"/>
                    <a:pt x="227062" y="554050"/>
                    <a:pt x="236209" y="554319"/>
                  </a:cubicBezTo>
                  <a:cubicBezTo>
                    <a:pt x="239168" y="554319"/>
                    <a:pt x="241052" y="552705"/>
                    <a:pt x="242397" y="550284"/>
                  </a:cubicBezTo>
                  <a:cubicBezTo>
                    <a:pt x="243473" y="548401"/>
                    <a:pt x="244549" y="546517"/>
                    <a:pt x="246432" y="545172"/>
                  </a:cubicBezTo>
                  <a:cubicBezTo>
                    <a:pt x="247777" y="544096"/>
                    <a:pt x="250467" y="543020"/>
                    <a:pt x="249391" y="540599"/>
                  </a:cubicBezTo>
                  <a:cubicBezTo>
                    <a:pt x="248315" y="538716"/>
                    <a:pt x="245894" y="539254"/>
                    <a:pt x="244011" y="539523"/>
                  </a:cubicBezTo>
                  <a:cubicBezTo>
                    <a:pt x="232443" y="541944"/>
                    <a:pt x="223834" y="536025"/>
                    <a:pt x="214956" y="530376"/>
                  </a:cubicBezTo>
                  <a:cubicBezTo>
                    <a:pt x="213073" y="528762"/>
                    <a:pt x="211190" y="527417"/>
                    <a:pt x="211997" y="524457"/>
                  </a:cubicBezTo>
                  <a:cubicBezTo>
                    <a:pt x="212535" y="522843"/>
                    <a:pt x="211997" y="520960"/>
                    <a:pt x="210383" y="519884"/>
                  </a:cubicBezTo>
                  <a:cubicBezTo>
                    <a:pt x="200429" y="519884"/>
                    <a:pt x="191282" y="525803"/>
                    <a:pt x="191820" y="532797"/>
                  </a:cubicBezTo>
                  <a:cubicBezTo>
                    <a:pt x="191551" y="529838"/>
                    <a:pt x="189130" y="529838"/>
                    <a:pt x="187785" y="528762"/>
                  </a:cubicBezTo>
                  <a:cubicBezTo>
                    <a:pt x="188054" y="527417"/>
                    <a:pt x="188861" y="526879"/>
                    <a:pt x="189399" y="526340"/>
                  </a:cubicBezTo>
                  <a:cubicBezTo>
                    <a:pt x="217377" y="502397"/>
                    <a:pt x="244011" y="477647"/>
                    <a:pt x="267685" y="449130"/>
                  </a:cubicBezTo>
                  <a:cubicBezTo>
                    <a:pt x="271182" y="444826"/>
                    <a:pt x="274680" y="440790"/>
                    <a:pt x="273604" y="434603"/>
                  </a:cubicBezTo>
                  <a:cubicBezTo>
                    <a:pt x="273066" y="432182"/>
                    <a:pt x="274949" y="430029"/>
                    <a:pt x="276294" y="428146"/>
                  </a:cubicBezTo>
                  <a:cubicBezTo>
                    <a:pt x="288131" y="410929"/>
                    <a:pt x="299968" y="393711"/>
                    <a:pt x="309922" y="375148"/>
                  </a:cubicBezTo>
                  <a:cubicBezTo>
                    <a:pt x="312612" y="370037"/>
                    <a:pt x="313957" y="364118"/>
                    <a:pt x="316379" y="358738"/>
                  </a:cubicBezTo>
                  <a:cubicBezTo>
                    <a:pt x="319338" y="352012"/>
                    <a:pt x="323911" y="346094"/>
                    <a:pt x="326871" y="339099"/>
                  </a:cubicBezTo>
                  <a:cubicBezTo>
                    <a:pt x="327678" y="337216"/>
                    <a:pt x="327947" y="335064"/>
                    <a:pt x="326602" y="333449"/>
                  </a:cubicBezTo>
                  <a:cubicBezTo>
                    <a:pt x="324987" y="331835"/>
                    <a:pt x="323373" y="333180"/>
                    <a:pt x="322028" y="333987"/>
                  </a:cubicBezTo>
                  <a:cubicBezTo>
                    <a:pt x="315303" y="340713"/>
                    <a:pt x="309922" y="348784"/>
                    <a:pt x="304273" y="356586"/>
                  </a:cubicBezTo>
                  <a:cubicBezTo>
                    <a:pt x="303196" y="357124"/>
                    <a:pt x="302389" y="358738"/>
                    <a:pt x="303196" y="360352"/>
                  </a:cubicBezTo>
                  <a:close/>
                </a:path>
              </a:pathLst>
            </a:custGeom>
            <a:solidFill>
              <a:srgbClr val="AA041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8" name="Полилиния: фигура 3697">
              <a:extLst>
                <a:ext uri="{FF2B5EF4-FFF2-40B4-BE49-F238E27FC236}">
                  <a16:creationId xmlns:a16="http://schemas.microsoft.com/office/drawing/2014/main" id="{0C9FDDEC-ED32-2744-10FA-C8C828E8E04D}"/>
                </a:ext>
              </a:extLst>
            </p:cNvPr>
            <p:cNvSpPr/>
            <p:nvPr/>
          </p:nvSpPr>
          <p:spPr>
            <a:xfrm>
              <a:off x="4984325" y="7330111"/>
              <a:ext cx="309441" cy="475838"/>
            </a:xfrm>
            <a:custGeom>
              <a:avLst/>
              <a:gdLst>
                <a:gd name="connsiteX0" fmla="*/ 31076 w 309441"/>
                <a:gd name="connsiteY0" fmla="*/ 449985 h 475838"/>
                <a:gd name="connsiteX1" fmla="*/ 41837 w 309441"/>
                <a:gd name="connsiteY1" fmla="*/ 455635 h 475838"/>
                <a:gd name="connsiteX2" fmla="*/ 42376 w 309441"/>
                <a:gd name="connsiteY2" fmla="*/ 455635 h 475838"/>
                <a:gd name="connsiteX3" fmla="*/ 66319 w 309441"/>
                <a:gd name="connsiteY3" fmla="*/ 460208 h 475838"/>
                <a:gd name="connsiteX4" fmla="*/ 58248 w 309441"/>
                <a:gd name="connsiteY4" fmla="*/ 469086 h 475838"/>
                <a:gd name="connsiteX5" fmla="*/ 53137 w 309441"/>
                <a:gd name="connsiteY5" fmla="*/ 472046 h 475838"/>
                <a:gd name="connsiteX6" fmla="*/ 27310 w 309441"/>
                <a:gd name="connsiteY6" fmla="*/ 474198 h 475838"/>
                <a:gd name="connsiteX7" fmla="*/ 26772 w 309441"/>
                <a:gd name="connsiteY7" fmla="*/ 475543 h 475838"/>
                <a:gd name="connsiteX8" fmla="*/ 95642 w 309441"/>
                <a:gd name="connsiteY8" fmla="*/ 455635 h 475838"/>
                <a:gd name="connsiteX9" fmla="*/ 129540 w 309441"/>
                <a:gd name="connsiteY9" fmla="*/ 432230 h 475838"/>
                <a:gd name="connsiteX10" fmla="*/ 253022 w 309441"/>
                <a:gd name="connsiteY10" fmla="*/ 301483 h 475838"/>
                <a:gd name="connsiteX11" fmla="*/ 286919 w 309441"/>
                <a:gd name="connsiteY11" fmla="*/ 247140 h 475838"/>
                <a:gd name="connsiteX12" fmla="*/ 293914 w 309441"/>
                <a:gd name="connsiteY12" fmla="*/ 229923 h 475838"/>
                <a:gd name="connsiteX13" fmla="*/ 302792 w 309441"/>
                <a:gd name="connsiteY13" fmla="*/ 204365 h 475838"/>
                <a:gd name="connsiteX14" fmla="*/ 303330 w 309441"/>
                <a:gd name="connsiteY14" fmla="*/ 201137 h 475838"/>
                <a:gd name="connsiteX15" fmla="*/ 303599 w 309441"/>
                <a:gd name="connsiteY15" fmla="*/ 200061 h 475838"/>
                <a:gd name="connsiteX16" fmla="*/ 302792 w 309441"/>
                <a:gd name="connsiteY16" fmla="*/ 136302 h 475838"/>
                <a:gd name="connsiteX17" fmla="*/ 273737 w 309441"/>
                <a:gd name="connsiteY17" fmla="*/ 103212 h 475838"/>
                <a:gd name="connsiteX18" fmla="*/ 256520 w 309441"/>
                <a:gd name="connsiteY18" fmla="*/ 95141 h 475838"/>
                <a:gd name="connsiteX19" fmla="*/ 242799 w 309441"/>
                <a:gd name="connsiteY19" fmla="*/ 93796 h 475838"/>
                <a:gd name="connsiteX20" fmla="*/ 245490 w 309441"/>
                <a:gd name="connsiteY20" fmla="*/ 100522 h 475838"/>
                <a:gd name="connsiteX21" fmla="*/ 253829 w 309441"/>
                <a:gd name="connsiteY21" fmla="*/ 114511 h 475838"/>
                <a:gd name="connsiteX22" fmla="*/ 260017 w 309441"/>
                <a:gd name="connsiteY22" fmla="*/ 122851 h 475838"/>
                <a:gd name="connsiteX23" fmla="*/ 269164 w 309441"/>
                <a:gd name="connsiteY23" fmla="*/ 114780 h 475838"/>
                <a:gd name="connsiteX24" fmla="*/ 279387 w 309441"/>
                <a:gd name="connsiteY24" fmla="*/ 132267 h 475838"/>
                <a:gd name="connsiteX25" fmla="*/ 293107 w 309441"/>
                <a:gd name="connsiteY25" fmla="*/ 155134 h 475838"/>
                <a:gd name="connsiteX26" fmla="*/ 289341 w 309441"/>
                <a:gd name="connsiteY26" fmla="*/ 199254 h 475838"/>
                <a:gd name="connsiteX27" fmla="*/ 276966 w 309441"/>
                <a:gd name="connsiteY27" fmla="*/ 238263 h 475838"/>
                <a:gd name="connsiteX28" fmla="*/ 254367 w 309441"/>
                <a:gd name="connsiteY28" fmla="*/ 273505 h 475838"/>
                <a:gd name="connsiteX29" fmla="*/ 230155 w 309441"/>
                <a:gd name="connsiteY29" fmla="*/ 303636 h 475838"/>
                <a:gd name="connsiteX30" fmla="*/ 176888 w 309441"/>
                <a:gd name="connsiteY30" fmla="*/ 367664 h 475838"/>
                <a:gd name="connsiteX31" fmla="*/ 151062 w 309441"/>
                <a:gd name="connsiteY31" fmla="*/ 396180 h 475838"/>
                <a:gd name="connsiteX32" fmla="*/ 106134 w 309441"/>
                <a:gd name="connsiteY32" fmla="*/ 426311 h 475838"/>
                <a:gd name="connsiteX33" fmla="*/ 91338 w 309441"/>
                <a:gd name="connsiteY33" fmla="*/ 429002 h 475838"/>
                <a:gd name="connsiteX34" fmla="*/ 82998 w 309441"/>
                <a:gd name="connsiteY34" fmla="*/ 424697 h 475838"/>
                <a:gd name="connsiteX35" fmla="*/ 85689 w 309441"/>
                <a:gd name="connsiteY35" fmla="*/ 415819 h 475838"/>
                <a:gd name="connsiteX36" fmla="*/ 104251 w 309441"/>
                <a:gd name="connsiteY36" fmla="*/ 398333 h 475838"/>
                <a:gd name="connsiteX37" fmla="*/ 178771 w 309441"/>
                <a:gd name="connsiteY37" fmla="*/ 324620 h 475838"/>
                <a:gd name="connsiteX38" fmla="*/ 198679 w 309441"/>
                <a:gd name="connsiteY38" fmla="*/ 310092 h 475838"/>
                <a:gd name="connsiteX39" fmla="*/ 204867 w 309441"/>
                <a:gd name="connsiteY39" fmla="*/ 304443 h 475838"/>
                <a:gd name="connsiteX40" fmla="*/ 229886 w 309441"/>
                <a:gd name="connsiteY40" fmla="*/ 269200 h 475838"/>
                <a:gd name="connsiteX41" fmla="*/ 256520 w 309441"/>
                <a:gd name="connsiteY41" fmla="*/ 225887 h 475838"/>
                <a:gd name="connsiteX42" fmla="*/ 259748 w 309441"/>
                <a:gd name="connsiteY42" fmla="*/ 217010 h 475838"/>
                <a:gd name="connsiteX43" fmla="*/ 260286 w 309441"/>
                <a:gd name="connsiteY43" fmla="*/ 212705 h 475838"/>
                <a:gd name="connsiteX44" fmla="*/ 257865 w 309441"/>
                <a:gd name="connsiteY44" fmla="*/ 211091 h 475838"/>
                <a:gd name="connsiteX45" fmla="*/ 255444 w 309441"/>
                <a:gd name="connsiteY45" fmla="*/ 212974 h 475838"/>
                <a:gd name="connsiteX46" fmla="*/ 250870 w 309441"/>
                <a:gd name="connsiteY46" fmla="*/ 216203 h 475838"/>
                <a:gd name="connsiteX47" fmla="*/ 249794 w 309441"/>
                <a:gd name="connsiteY47" fmla="*/ 210284 h 475838"/>
                <a:gd name="connsiteX48" fmla="*/ 253829 w 309441"/>
                <a:gd name="connsiteY48" fmla="*/ 183112 h 475838"/>
                <a:gd name="connsiteX49" fmla="*/ 251408 w 309441"/>
                <a:gd name="connsiteY49" fmla="*/ 178808 h 475838"/>
                <a:gd name="connsiteX50" fmla="*/ 237957 w 309441"/>
                <a:gd name="connsiteY50" fmla="*/ 199523 h 475838"/>
                <a:gd name="connsiteX51" fmla="*/ 181192 w 309441"/>
                <a:gd name="connsiteY51" fmla="*/ 294220 h 475838"/>
                <a:gd name="connsiteX52" fmla="*/ 151331 w 309441"/>
                <a:gd name="connsiteY52" fmla="*/ 327041 h 475838"/>
                <a:gd name="connsiteX53" fmla="*/ 125504 w 309441"/>
                <a:gd name="connsiteY53" fmla="*/ 352060 h 475838"/>
                <a:gd name="connsiteX54" fmla="*/ 115012 w 309441"/>
                <a:gd name="connsiteY54" fmla="*/ 354212 h 475838"/>
                <a:gd name="connsiteX55" fmla="*/ 108287 w 309441"/>
                <a:gd name="connsiteY55" fmla="*/ 355020 h 475838"/>
                <a:gd name="connsiteX56" fmla="*/ 102368 w 309441"/>
                <a:gd name="connsiteY56" fmla="*/ 355289 h 475838"/>
                <a:gd name="connsiteX57" fmla="*/ 103175 w 309441"/>
                <a:gd name="connsiteY57" fmla="*/ 349908 h 475838"/>
                <a:gd name="connsiteX58" fmla="*/ 132230 w 309441"/>
                <a:gd name="connsiteY58" fmla="*/ 303098 h 475838"/>
                <a:gd name="connsiteX59" fmla="*/ 146488 w 309441"/>
                <a:gd name="connsiteY59" fmla="*/ 276733 h 475838"/>
                <a:gd name="connsiteX60" fmla="*/ 181462 w 309441"/>
                <a:gd name="connsiteY60" fmla="*/ 208670 h 475838"/>
                <a:gd name="connsiteX61" fmla="*/ 204329 w 309441"/>
                <a:gd name="connsiteY61" fmla="*/ 139799 h 475838"/>
                <a:gd name="connsiteX62" fmla="*/ 217780 w 309441"/>
                <a:gd name="connsiteY62" fmla="*/ 113973 h 475838"/>
                <a:gd name="connsiteX63" fmla="*/ 214283 w 309441"/>
                <a:gd name="connsiteY63" fmla="*/ 108592 h 475838"/>
                <a:gd name="connsiteX64" fmla="*/ 207288 w 309441"/>
                <a:gd name="connsiteY64" fmla="*/ 104826 h 475838"/>
                <a:gd name="connsiteX65" fmla="*/ 202984 w 309441"/>
                <a:gd name="connsiteY65" fmla="*/ 94872 h 475838"/>
                <a:gd name="connsiteX66" fmla="*/ 201907 w 309441"/>
                <a:gd name="connsiteY66" fmla="*/ 91913 h 475838"/>
                <a:gd name="connsiteX67" fmla="*/ 187380 w 309441"/>
                <a:gd name="connsiteY67" fmla="*/ 87877 h 475838"/>
                <a:gd name="connsiteX68" fmla="*/ 185497 w 309441"/>
                <a:gd name="connsiteY68" fmla="*/ 81959 h 475838"/>
                <a:gd name="connsiteX69" fmla="*/ 188725 w 309441"/>
                <a:gd name="connsiteY69" fmla="*/ 77924 h 475838"/>
                <a:gd name="connsiteX70" fmla="*/ 199486 w 309441"/>
                <a:gd name="connsiteY70" fmla="*/ 71736 h 475838"/>
                <a:gd name="connsiteX71" fmla="*/ 232307 w 309441"/>
                <a:gd name="connsiteY71" fmla="*/ 76309 h 475838"/>
                <a:gd name="connsiteX72" fmla="*/ 239033 w 309441"/>
                <a:gd name="connsiteY72" fmla="*/ 74426 h 475838"/>
                <a:gd name="connsiteX73" fmla="*/ 239033 w 309441"/>
                <a:gd name="connsiteY73" fmla="*/ 74426 h 475838"/>
                <a:gd name="connsiteX74" fmla="*/ 239033 w 309441"/>
                <a:gd name="connsiteY74" fmla="*/ 72543 h 475838"/>
                <a:gd name="connsiteX75" fmla="*/ 222084 w 309441"/>
                <a:gd name="connsiteY75" fmla="*/ 36225 h 475838"/>
                <a:gd name="connsiteX76" fmla="*/ 193568 w 309441"/>
                <a:gd name="connsiteY76" fmla="*/ 7977 h 475838"/>
                <a:gd name="connsiteX77" fmla="*/ 188456 w 309441"/>
                <a:gd name="connsiteY77" fmla="*/ 3135 h 475838"/>
                <a:gd name="connsiteX78" fmla="*/ 183345 w 309441"/>
                <a:gd name="connsiteY78" fmla="*/ 175 h 475838"/>
                <a:gd name="connsiteX79" fmla="*/ 178771 w 309441"/>
                <a:gd name="connsiteY79" fmla="*/ 10667 h 475838"/>
                <a:gd name="connsiteX80" fmla="*/ 164513 w 309441"/>
                <a:gd name="connsiteY80" fmla="*/ 37032 h 475838"/>
                <a:gd name="connsiteX81" fmla="*/ 166934 w 309441"/>
                <a:gd name="connsiteY81" fmla="*/ 45910 h 475838"/>
                <a:gd name="connsiteX82" fmla="*/ 178502 w 309441"/>
                <a:gd name="connsiteY82" fmla="*/ 51828 h 475838"/>
                <a:gd name="connsiteX83" fmla="*/ 183614 w 309441"/>
                <a:gd name="connsiteY83" fmla="*/ 61513 h 475838"/>
                <a:gd name="connsiteX84" fmla="*/ 175005 w 309441"/>
                <a:gd name="connsiteY84" fmla="*/ 69046 h 475838"/>
                <a:gd name="connsiteX85" fmla="*/ 150255 w 309441"/>
                <a:gd name="connsiteY85" fmla="*/ 69315 h 475838"/>
                <a:gd name="connsiteX86" fmla="*/ 144336 w 309441"/>
                <a:gd name="connsiteY86" fmla="*/ 69315 h 475838"/>
                <a:gd name="connsiteX87" fmla="*/ 145681 w 309441"/>
                <a:gd name="connsiteY87" fmla="*/ 73619 h 475838"/>
                <a:gd name="connsiteX88" fmla="*/ 179309 w 309441"/>
                <a:gd name="connsiteY88" fmla="*/ 113435 h 475838"/>
                <a:gd name="connsiteX89" fmla="*/ 183614 w 309441"/>
                <a:gd name="connsiteY89" fmla="*/ 114511 h 475838"/>
                <a:gd name="connsiteX90" fmla="*/ 188456 w 309441"/>
                <a:gd name="connsiteY90" fmla="*/ 118815 h 475838"/>
                <a:gd name="connsiteX91" fmla="*/ 190339 w 309441"/>
                <a:gd name="connsiteY91" fmla="*/ 120968 h 475838"/>
                <a:gd name="connsiteX92" fmla="*/ 185497 w 309441"/>
                <a:gd name="connsiteY92" fmla="*/ 150291 h 475838"/>
                <a:gd name="connsiteX93" fmla="*/ 168548 w 309441"/>
                <a:gd name="connsiteY93" fmla="*/ 196833 h 475838"/>
                <a:gd name="connsiteX94" fmla="*/ 163168 w 309441"/>
                <a:gd name="connsiteY94" fmla="*/ 209477 h 475838"/>
                <a:gd name="connsiteX95" fmla="*/ 149986 w 309441"/>
                <a:gd name="connsiteY95" fmla="*/ 232882 h 475838"/>
                <a:gd name="connsiteX96" fmla="*/ 140570 w 309441"/>
                <a:gd name="connsiteY96" fmla="*/ 246871 h 475838"/>
                <a:gd name="connsiteX97" fmla="*/ 139494 w 309441"/>
                <a:gd name="connsiteY97" fmla="*/ 252252 h 475838"/>
                <a:gd name="connsiteX98" fmla="*/ 142184 w 309441"/>
                <a:gd name="connsiteY98" fmla="*/ 254942 h 475838"/>
                <a:gd name="connsiteX99" fmla="*/ 135727 w 309441"/>
                <a:gd name="connsiteY99" fmla="*/ 266241 h 475838"/>
                <a:gd name="connsiteX100" fmla="*/ 126042 w 309441"/>
                <a:gd name="connsiteY100" fmla="*/ 288301 h 475838"/>
                <a:gd name="connsiteX101" fmla="*/ 111784 w 309441"/>
                <a:gd name="connsiteY101" fmla="*/ 313590 h 475838"/>
                <a:gd name="connsiteX102" fmla="*/ 87841 w 309441"/>
                <a:gd name="connsiteY102" fmla="*/ 348563 h 475838"/>
                <a:gd name="connsiteX103" fmla="*/ 87034 w 309441"/>
                <a:gd name="connsiteY103" fmla="*/ 351522 h 475838"/>
                <a:gd name="connsiteX104" fmla="*/ 82729 w 309441"/>
                <a:gd name="connsiteY104" fmla="*/ 364973 h 475838"/>
                <a:gd name="connsiteX105" fmla="*/ 14935 w 309441"/>
                <a:gd name="connsiteY105" fmla="*/ 432768 h 475838"/>
                <a:gd name="connsiteX106" fmla="*/ 2560 w 309441"/>
                <a:gd name="connsiteY106" fmla="*/ 443529 h 475838"/>
                <a:gd name="connsiteX107" fmla="*/ 139 w 309441"/>
                <a:gd name="connsiteY107" fmla="*/ 448371 h 475838"/>
                <a:gd name="connsiteX108" fmla="*/ 4174 w 309441"/>
                <a:gd name="connsiteY108" fmla="*/ 448640 h 475838"/>
                <a:gd name="connsiteX109" fmla="*/ 8747 w 309441"/>
                <a:gd name="connsiteY109" fmla="*/ 450254 h 475838"/>
                <a:gd name="connsiteX110" fmla="*/ 26772 w 309441"/>
                <a:gd name="connsiteY110" fmla="*/ 438955 h 475838"/>
                <a:gd name="connsiteX111" fmla="*/ 31883 w 309441"/>
                <a:gd name="connsiteY111" fmla="*/ 438148 h 475838"/>
                <a:gd name="connsiteX112" fmla="*/ 62821 w 309441"/>
                <a:gd name="connsiteY112" fmla="*/ 404520 h 475838"/>
                <a:gd name="connsiteX113" fmla="*/ 55020 w 309441"/>
                <a:gd name="connsiteY113" fmla="*/ 421738 h 475838"/>
                <a:gd name="connsiteX114" fmla="*/ 45604 w 309441"/>
                <a:gd name="connsiteY114" fmla="*/ 435458 h 475838"/>
                <a:gd name="connsiteX115" fmla="*/ 34036 w 309441"/>
                <a:gd name="connsiteY115" fmla="*/ 444874 h 475838"/>
                <a:gd name="connsiteX116" fmla="*/ 31076 w 309441"/>
                <a:gd name="connsiteY116" fmla="*/ 449985 h 475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309441" h="475838">
                  <a:moveTo>
                    <a:pt x="31076" y="449985"/>
                  </a:moveTo>
                  <a:cubicBezTo>
                    <a:pt x="33767" y="453483"/>
                    <a:pt x="36457" y="457249"/>
                    <a:pt x="41837" y="455635"/>
                  </a:cubicBezTo>
                  <a:cubicBezTo>
                    <a:pt x="42106" y="455635"/>
                    <a:pt x="42376" y="455635"/>
                    <a:pt x="42376" y="455635"/>
                  </a:cubicBezTo>
                  <a:cubicBezTo>
                    <a:pt x="48832" y="464244"/>
                    <a:pt x="57979" y="459939"/>
                    <a:pt x="66319" y="460208"/>
                  </a:cubicBezTo>
                  <a:cubicBezTo>
                    <a:pt x="62283" y="462092"/>
                    <a:pt x="59593" y="465051"/>
                    <a:pt x="58248" y="469086"/>
                  </a:cubicBezTo>
                  <a:cubicBezTo>
                    <a:pt x="57441" y="471507"/>
                    <a:pt x="55289" y="472315"/>
                    <a:pt x="53137" y="472046"/>
                  </a:cubicBezTo>
                  <a:cubicBezTo>
                    <a:pt x="44259" y="470700"/>
                    <a:pt x="35919" y="473391"/>
                    <a:pt x="27310" y="474198"/>
                  </a:cubicBezTo>
                  <a:cubicBezTo>
                    <a:pt x="26503" y="474467"/>
                    <a:pt x="26234" y="475005"/>
                    <a:pt x="26772" y="475543"/>
                  </a:cubicBezTo>
                  <a:cubicBezTo>
                    <a:pt x="52060" y="476888"/>
                    <a:pt x="75735" y="474198"/>
                    <a:pt x="95642" y="455635"/>
                  </a:cubicBezTo>
                  <a:cubicBezTo>
                    <a:pt x="105596" y="446219"/>
                    <a:pt x="118510" y="440570"/>
                    <a:pt x="129540" y="432230"/>
                  </a:cubicBezTo>
                  <a:cubicBezTo>
                    <a:pt x="178233" y="395642"/>
                    <a:pt x="218856" y="351791"/>
                    <a:pt x="253022" y="301483"/>
                  </a:cubicBezTo>
                  <a:cubicBezTo>
                    <a:pt x="265128" y="283728"/>
                    <a:pt x="276158" y="265434"/>
                    <a:pt x="286919" y="247140"/>
                  </a:cubicBezTo>
                  <a:cubicBezTo>
                    <a:pt x="290417" y="241760"/>
                    <a:pt x="292838" y="236110"/>
                    <a:pt x="293914" y="229923"/>
                  </a:cubicBezTo>
                  <a:cubicBezTo>
                    <a:pt x="295797" y="221045"/>
                    <a:pt x="300909" y="213243"/>
                    <a:pt x="302792" y="204365"/>
                  </a:cubicBezTo>
                  <a:cubicBezTo>
                    <a:pt x="303061" y="203289"/>
                    <a:pt x="303599" y="202482"/>
                    <a:pt x="303330" y="201137"/>
                  </a:cubicBezTo>
                  <a:cubicBezTo>
                    <a:pt x="303330" y="200599"/>
                    <a:pt x="303330" y="200330"/>
                    <a:pt x="303599" y="200061"/>
                  </a:cubicBezTo>
                  <a:cubicBezTo>
                    <a:pt x="313822" y="178808"/>
                    <a:pt x="308711" y="157286"/>
                    <a:pt x="302792" y="136302"/>
                  </a:cubicBezTo>
                  <a:cubicBezTo>
                    <a:pt x="298488" y="121506"/>
                    <a:pt x="287189" y="111014"/>
                    <a:pt x="273737" y="103212"/>
                  </a:cubicBezTo>
                  <a:cubicBezTo>
                    <a:pt x="268357" y="99984"/>
                    <a:pt x="262438" y="97562"/>
                    <a:pt x="256520" y="95141"/>
                  </a:cubicBezTo>
                  <a:cubicBezTo>
                    <a:pt x="252215" y="93527"/>
                    <a:pt x="247642" y="91375"/>
                    <a:pt x="242799" y="93796"/>
                  </a:cubicBezTo>
                  <a:cubicBezTo>
                    <a:pt x="241723" y="96755"/>
                    <a:pt x="244413" y="98638"/>
                    <a:pt x="245490" y="100522"/>
                  </a:cubicBezTo>
                  <a:cubicBezTo>
                    <a:pt x="248449" y="105095"/>
                    <a:pt x="251408" y="109669"/>
                    <a:pt x="253829" y="114511"/>
                  </a:cubicBezTo>
                  <a:cubicBezTo>
                    <a:pt x="255713" y="117470"/>
                    <a:pt x="256520" y="120968"/>
                    <a:pt x="260017" y="122851"/>
                  </a:cubicBezTo>
                  <a:cubicBezTo>
                    <a:pt x="266205" y="122851"/>
                    <a:pt x="267819" y="121237"/>
                    <a:pt x="269164" y="114780"/>
                  </a:cubicBezTo>
                  <a:cubicBezTo>
                    <a:pt x="274813" y="119084"/>
                    <a:pt x="275620" y="126617"/>
                    <a:pt x="279387" y="132267"/>
                  </a:cubicBezTo>
                  <a:cubicBezTo>
                    <a:pt x="289341" y="136840"/>
                    <a:pt x="292300" y="145449"/>
                    <a:pt x="293107" y="155134"/>
                  </a:cubicBezTo>
                  <a:cubicBezTo>
                    <a:pt x="294452" y="169930"/>
                    <a:pt x="294452" y="184727"/>
                    <a:pt x="289341" y="199254"/>
                  </a:cubicBezTo>
                  <a:cubicBezTo>
                    <a:pt x="285036" y="212167"/>
                    <a:pt x="283422" y="225887"/>
                    <a:pt x="276966" y="238263"/>
                  </a:cubicBezTo>
                  <a:cubicBezTo>
                    <a:pt x="270509" y="250638"/>
                    <a:pt x="263514" y="262744"/>
                    <a:pt x="254367" y="273505"/>
                  </a:cubicBezTo>
                  <a:cubicBezTo>
                    <a:pt x="246028" y="283459"/>
                    <a:pt x="238226" y="293413"/>
                    <a:pt x="230155" y="303636"/>
                  </a:cubicBezTo>
                  <a:cubicBezTo>
                    <a:pt x="213207" y="325696"/>
                    <a:pt x="194913" y="346411"/>
                    <a:pt x="176888" y="367664"/>
                  </a:cubicBezTo>
                  <a:cubicBezTo>
                    <a:pt x="168548" y="377349"/>
                    <a:pt x="159940" y="387033"/>
                    <a:pt x="151062" y="396180"/>
                  </a:cubicBezTo>
                  <a:cubicBezTo>
                    <a:pt x="138417" y="409363"/>
                    <a:pt x="123352" y="419317"/>
                    <a:pt x="106134" y="426311"/>
                  </a:cubicBezTo>
                  <a:cubicBezTo>
                    <a:pt x="101561" y="428194"/>
                    <a:pt x="96450" y="429002"/>
                    <a:pt x="91338" y="429002"/>
                  </a:cubicBezTo>
                  <a:cubicBezTo>
                    <a:pt x="87841" y="429002"/>
                    <a:pt x="84612" y="428194"/>
                    <a:pt x="82998" y="424697"/>
                  </a:cubicBezTo>
                  <a:cubicBezTo>
                    <a:pt x="81384" y="421200"/>
                    <a:pt x="83267" y="418509"/>
                    <a:pt x="85689" y="415819"/>
                  </a:cubicBezTo>
                  <a:cubicBezTo>
                    <a:pt x="91607" y="409632"/>
                    <a:pt x="98064" y="403982"/>
                    <a:pt x="104251" y="398333"/>
                  </a:cubicBezTo>
                  <a:cubicBezTo>
                    <a:pt x="130078" y="374927"/>
                    <a:pt x="154828" y="350177"/>
                    <a:pt x="178771" y="324620"/>
                  </a:cubicBezTo>
                  <a:cubicBezTo>
                    <a:pt x="184421" y="318432"/>
                    <a:pt x="190877" y="313321"/>
                    <a:pt x="198679" y="310092"/>
                  </a:cubicBezTo>
                  <a:cubicBezTo>
                    <a:pt x="201369" y="309016"/>
                    <a:pt x="203253" y="307133"/>
                    <a:pt x="204867" y="304443"/>
                  </a:cubicBezTo>
                  <a:cubicBezTo>
                    <a:pt x="211592" y="291530"/>
                    <a:pt x="221008" y="280500"/>
                    <a:pt x="229886" y="269200"/>
                  </a:cubicBezTo>
                  <a:cubicBezTo>
                    <a:pt x="240647" y="255749"/>
                    <a:pt x="251139" y="242567"/>
                    <a:pt x="256520" y="225887"/>
                  </a:cubicBezTo>
                  <a:cubicBezTo>
                    <a:pt x="256789" y="222659"/>
                    <a:pt x="258403" y="219969"/>
                    <a:pt x="259748" y="217010"/>
                  </a:cubicBezTo>
                  <a:cubicBezTo>
                    <a:pt x="260286" y="215664"/>
                    <a:pt x="260555" y="214319"/>
                    <a:pt x="260286" y="212705"/>
                  </a:cubicBezTo>
                  <a:cubicBezTo>
                    <a:pt x="259748" y="211629"/>
                    <a:pt x="258941" y="211091"/>
                    <a:pt x="257865" y="211091"/>
                  </a:cubicBezTo>
                  <a:cubicBezTo>
                    <a:pt x="256789" y="211360"/>
                    <a:pt x="255981" y="212167"/>
                    <a:pt x="255444" y="212974"/>
                  </a:cubicBezTo>
                  <a:cubicBezTo>
                    <a:pt x="254367" y="214588"/>
                    <a:pt x="253829" y="217817"/>
                    <a:pt x="250870" y="216203"/>
                  </a:cubicBezTo>
                  <a:cubicBezTo>
                    <a:pt x="248449" y="214857"/>
                    <a:pt x="249525" y="212436"/>
                    <a:pt x="249794" y="210284"/>
                  </a:cubicBezTo>
                  <a:cubicBezTo>
                    <a:pt x="251139" y="201137"/>
                    <a:pt x="251677" y="191990"/>
                    <a:pt x="253829" y="183112"/>
                  </a:cubicBezTo>
                  <a:cubicBezTo>
                    <a:pt x="254367" y="181229"/>
                    <a:pt x="255174" y="178539"/>
                    <a:pt x="251408" y="178808"/>
                  </a:cubicBezTo>
                  <a:cubicBezTo>
                    <a:pt x="244952" y="184458"/>
                    <a:pt x="241723" y="192259"/>
                    <a:pt x="237957" y="199523"/>
                  </a:cubicBezTo>
                  <a:cubicBezTo>
                    <a:pt x="222084" y="232882"/>
                    <a:pt x="202446" y="264089"/>
                    <a:pt x="181192" y="294220"/>
                  </a:cubicBezTo>
                  <a:cubicBezTo>
                    <a:pt x="172853" y="306326"/>
                    <a:pt x="162361" y="317087"/>
                    <a:pt x="151331" y="327041"/>
                  </a:cubicBezTo>
                  <a:cubicBezTo>
                    <a:pt x="142453" y="335112"/>
                    <a:pt x="135189" y="344797"/>
                    <a:pt x="125504" y="352060"/>
                  </a:cubicBezTo>
                  <a:cubicBezTo>
                    <a:pt x="122276" y="354751"/>
                    <a:pt x="119317" y="357172"/>
                    <a:pt x="115012" y="354212"/>
                  </a:cubicBezTo>
                  <a:cubicBezTo>
                    <a:pt x="112591" y="352598"/>
                    <a:pt x="110439" y="353943"/>
                    <a:pt x="108287" y="355020"/>
                  </a:cubicBezTo>
                  <a:cubicBezTo>
                    <a:pt x="106403" y="356096"/>
                    <a:pt x="104251" y="357710"/>
                    <a:pt x="102368" y="355289"/>
                  </a:cubicBezTo>
                  <a:cubicBezTo>
                    <a:pt x="100754" y="353405"/>
                    <a:pt x="102368" y="351522"/>
                    <a:pt x="103175" y="349908"/>
                  </a:cubicBezTo>
                  <a:cubicBezTo>
                    <a:pt x="112591" y="334036"/>
                    <a:pt x="121738" y="318163"/>
                    <a:pt x="132230" y="303098"/>
                  </a:cubicBezTo>
                  <a:cubicBezTo>
                    <a:pt x="137879" y="294758"/>
                    <a:pt x="141915" y="285611"/>
                    <a:pt x="146488" y="276733"/>
                  </a:cubicBezTo>
                  <a:cubicBezTo>
                    <a:pt x="158325" y="254135"/>
                    <a:pt x="170701" y="231806"/>
                    <a:pt x="181462" y="208670"/>
                  </a:cubicBezTo>
                  <a:cubicBezTo>
                    <a:pt x="191954" y="186610"/>
                    <a:pt x="199755" y="163743"/>
                    <a:pt x="204329" y="139799"/>
                  </a:cubicBezTo>
                  <a:cubicBezTo>
                    <a:pt x="206212" y="129576"/>
                    <a:pt x="209171" y="120430"/>
                    <a:pt x="217780" y="113973"/>
                  </a:cubicBezTo>
                  <a:cubicBezTo>
                    <a:pt x="218856" y="110745"/>
                    <a:pt x="216435" y="109669"/>
                    <a:pt x="214283" y="108592"/>
                  </a:cubicBezTo>
                  <a:cubicBezTo>
                    <a:pt x="212130" y="107247"/>
                    <a:pt x="209709" y="106171"/>
                    <a:pt x="207288" y="104826"/>
                  </a:cubicBezTo>
                  <a:cubicBezTo>
                    <a:pt x="203522" y="102405"/>
                    <a:pt x="200293" y="99984"/>
                    <a:pt x="202984" y="94872"/>
                  </a:cubicBezTo>
                  <a:cubicBezTo>
                    <a:pt x="203522" y="93796"/>
                    <a:pt x="202715" y="92720"/>
                    <a:pt x="201907" y="91913"/>
                  </a:cubicBezTo>
                  <a:cubicBezTo>
                    <a:pt x="197603" y="89223"/>
                    <a:pt x="192223" y="89492"/>
                    <a:pt x="187380" y="87877"/>
                  </a:cubicBezTo>
                  <a:cubicBezTo>
                    <a:pt x="183614" y="86532"/>
                    <a:pt x="182538" y="84918"/>
                    <a:pt x="185497" y="81959"/>
                  </a:cubicBezTo>
                  <a:cubicBezTo>
                    <a:pt x="186842" y="80614"/>
                    <a:pt x="187918" y="79538"/>
                    <a:pt x="188725" y="77924"/>
                  </a:cubicBezTo>
                  <a:cubicBezTo>
                    <a:pt x="191416" y="70122"/>
                    <a:pt x="191416" y="69853"/>
                    <a:pt x="199486" y="71736"/>
                  </a:cubicBezTo>
                  <a:cubicBezTo>
                    <a:pt x="210247" y="74157"/>
                    <a:pt x="221546" y="74695"/>
                    <a:pt x="232307" y="76309"/>
                  </a:cubicBezTo>
                  <a:cubicBezTo>
                    <a:pt x="234729" y="76578"/>
                    <a:pt x="237688" y="77655"/>
                    <a:pt x="239033" y="74426"/>
                  </a:cubicBezTo>
                  <a:lnTo>
                    <a:pt x="239033" y="74426"/>
                  </a:lnTo>
                  <a:cubicBezTo>
                    <a:pt x="238764" y="73888"/>
                    <a:pt x="239033" y="73081"/>
                    <a:pt x="239033" y="72543"/>
                  </a:cubicBezTo>
                  <a:cubicBezTo>
                    <a:pt x="232576" y="60706"/>
                    <a:pt x="230693" y="47255"/>
                    <a:pt x="222084" y="36225"/>
                  </a:cubicBezTo>
                  <a:cubicBezTo>
                    <a:pt x="213745" y="25464"/>
                    <a:pt x="205674" y="14972"/>
                    <a:pt x="193568" y="7977"/>
                  </a:cubicBezTo>
                  <a:cubicBezTo>
                    <a:pt x="191416" y="6901"/>
                    <a:pt x="190070" y="4749"/>
                    <a:pt x="188456" y="3135"/>
                  </a:cubicBezTo>
                  <a:cubicBezTo>
                    <a:pt x="187111" y="1520"/>
                    <a:pt x="186035" y="-632"/>
                    <a:pt x="183345" y="175"/>
                  </a:cubicBezTo>
                  <a:cubicBezTo>
                    <a:pt x="179847" y="2865"/>
                    <a:pt x="180385" y="7170"/>
                    <a:pt x="178771" y="10667"/>
                  </a:cubicBezTo>
                  <a:cubicBezTo>
                    <a:pt x="174736" y="19814"/>
                    <a:pt x="170163" y="28692"/>
                    <a:pt x="164513" y="37032"/>
                  </a:cubicBezTo>
                  <a:cubicBezTo>
                    <a:pt x="161823" y="41336"/>
                    <a:pt x="162899" y="43757"/>
                    <a:pt x="166934" y="45910"/>
                  </a:cubicBezTo>
                  <a:cubicBezTo>
                    <a:pt x="170701" y="48062"/>
                    <a:pt x="175005" y="49407"/>
                    <a:pt x="178502" y="51828"/>
                  </a:cubicBezTo>
                  <a:cubicBezTo>
                    <a:pt x="182000" y="53980"/>
                    <a:pt x="184421" y="57209"/>
                    <a:pt x="183614" y="61513"/>
                  </a:cubicBezTo>
                  <a:cubicBezTo>
                    <a:pt x="182807" y="66086"/>
                    <a:pt x="179578" y="68508"/>
                    <a:pt x="175005" y="69046"/>
                  </a:cubicBezTo>
                  <a:cubicBezTo>
                    <a:pt x="166934" y="70122"/>
                    <a:pt x="158594" y="72005"/>
                    <a:pt x="150255" y="69315"/>
                  </a:cubicBezTo>
                  <a:cubicBezTo>
                    <a:pt x="148371" y="68777"/>
                    <a:pt x="146488" y="68508"/>
                    <a:pt x="144336" y="69315"/>
                  </a:cubicBezTo>
                  <a:cubicBezTo>
                    <a:pt x="142453" y="71467"/>
                    <a:pt x="144605" y="72274"/>
                    <a:pt x="145681" y="73619"/>
                  </a:cubicBezTo>
                  <a:cubicBezTo>
                    <a:pt x="162630" y="82228"/>
                    <a:pt x="173122" y="95948"/>
                    <a:pt x="179309" y="113435"/>
                  </a:cubicBezTo>
                  <a:cubicBezTo>
                    <a:pt x="180385" y="114780"/>
                    <a:pt x="182000" y="114511"/>
                    <a:pt x="183614" y="114511"/>
                  </a:cubicBezTo>
                  <a:cubicBezTo>
                    <a:pt x="186035" y="115049"/>
                    <a:pt x="187111" y="117201"/>
                    <a:pt x="188456" y="118815"/>
                  </a:cubicBezTo>
                  <a:cubicBezTo>
                    <a:pt x="188994" y="119622"/>
                    <a:pt x="189801" y="120160"/>
                    <a:pt x="190339" y="120968"/>
                  </a:cubicBezTo>
                  <a:cubicBezTo>
                    <a:pt x="191146" y="131191"/>
                    <a:pt x="188187" y="140875"/>
                    <a:pt x="185497" y="150291"/>
                  </a:cubicBezTo>
                  <a:cubicBezTo>
                    <a:pt x="180924" y="166164"/>
                    <a:pt x="175812" y="181767"/>
                    <a:pt x="168548" y="196833"/>
                  </a:cubicBezTo>
                  <a:cubicBezTo>
                    <a:pt x="166665" y="200868"/>
                    <a:pt x="164513" y="204903"/>
                    <a:pt x="163168" y="209477"/>
                  </a:cubicBezTo>
                  <a:cubicBezTo>
                    <a:pt x="160747" y="218355"/>
                    <a:pt x="156980" y="226425"/>
                    <a:pt x="149986" y="232882"/>
                  </a:cubicBezTo>
                  <a:cubicBezTo>
                    <a:pt x="146219" y="237186"/>
                    <a:pt x="143529" y="242029"/>
                    <a:pt x="140570" y="246871"/>
                  </a:cubicBezTo>
                  <a:cubicBezTo>
                    <a:pt x="139494" y="248486"/>
                    <a:pt x="138417" y="250100"/>
                    <a:pt x="139494" y="252252"/>
                  </a:cubicBezTo>
                  <a:cubicBezTo>
                    <a:pt x="142991" y="250638"/>
                    <a:pt x="142991" y="252521"/>
                    <a:pt x="142184" y="254942"/>
                  </a:cubicBezTo>
                  <a:cubicBezTo>
                    <a:pt x="140839" y="259247"/>
                    <a:pt x="137610" y="262206"/>
                    <a:pt x="135727" y="266241"/>
                  </a:cubicBezTo>
                  <a:cubicBezTo>
                    <a:pt x="132499" y="273505"/>
                    <a:pt x="129271" y="281038"/>
                    <a:pt x="126042" y="288301"/>
                  </a:cubicBezTo>
                  <a:cubicBezTo>
                    <a:pt x="122276" y="297179"/>
                    <a:pt x="117434" y="305788"/>
                    <a:pt x="111784" y="313590"/>
                  </a:cubicBezTo>
                  <a:cubicBezTo>
                    <a:pt x="103713" y="325158"/>
                    <a:pt x="95912" y="336726"/>
                    <a:pt x="87841" y="348563"/>
                  </a:cubicBezTo>
                  <a:cubicBezTo>
                    <a:pt x="87303" y="349370"/>
                    <a:pt x="86227" y="350446"/>
                    <a:pt x="87034" y="351522"/>
                  </a:cubicBezTo>
                  <a:cubicBezTo>
                    <a:pt x="91069" y="357710"/>
                    <a:pt x="85958" y="361207"/>
                    <a:pt x="82729" y="364973"/>
                  </a:cubicBezTo>
                  <a:cubicBezTo>
                    <a:pt x="62014" y="389455"/>
                    <a:pt x="39954" y="412591"/>
                    <a:pt x="14935" y="432768"/>
                  </a:cubicBezTo>
                  <a:cubicBezTo>
                    <a:pt x="10630" y="436265"/>
                    <a:pt x="7671" y="440839"/>
                    <a:pt x="2560" y="443529"/>
                  </a:cubicBezTo>
                  <a:cubicBezTo>
                    <a:pt x="677" y="444605"/>
                    <a:pt x="-400" y="446488"/>
                    <a:pt x="139" y="448371"/>
                  </a:cubicBezTo>
                  <a:cubicBezTo>
                    <a:pt x="946" y="450254"/>
                    <a:pt x="2829" y="449178"/>
                    <a:pt x="4174" y="448640"/>
                  </a:cubicBezTo>
                  <a:cubicBezTo>
                    <a:pt x="6326" y="447833"/>
                    <a:pt x="7133" y="450524"/>
                    <a:pt x="8747" y="450254"/>
                  </a:cubicBezTo>
                  <a:cubicBezTo>
                    <a:pt x="7940" y="445143"/>
                    <a:pt x="18163" y="438955"/>
                    <a:pt x="26772" y="438955"/>
                  </a:cubicBezTo>
                  <a:cubicBezTo>
                    <a:pt x="28924" y="441915"/>
                    <a:pt x="30807" y="439493"/>
                    <a:pt x="31883" y="438148"/>
                  </a:cubicBezTo>
                  <a:cubicBezTo>
                    <a:pt x="41568" y="425504"/>
                    <a:pt x="54482" y="415819"/>
                    <a:pt x="62821" y="404520"/>
                  </a:cubicBezTo>
                  <a:cubicBezTo>
                    <a:pt x="58786" y="408287"/>
                    <a:pt x="55558" y="414205"/>
                    <a:pt x="55020" y="421738"/>
                  </a:cubicBezTo>
                  <a:cubicBezTo>
                    <a:pt x="54482" y="427925"/>
                    <a:pt x="49101" y="431154"/>
                    <a:pt x="45604" y="435458"/>
                  </a:cubicBezTo>
                  <a:cubicBezTo>
                    <a:pt x="42376" y="439224"/>
                    <a:pt x="38340" y="442184"/>
                    <a:pt x="34036" y="444874"/>
                  </a:cubicBezTo>
                  <a:cubicBezTo>
                    <a:pt x="33767" y="446757"/>
                    <a:pt x="31345" y="447295"/>
                    <a:pt x="31076" y="449985"/>
                  </a:cubicBezTo>
                  <a:close/>
                </a:path>
              </a:pathLst>
            </a:custGeom>
            <a:solidFill>
              <a:srgbClr val="CA0E1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99" name="Полилиния: фигура 3698">
              <a:extLst>
                <a:ext uri="{FF2B5EF4-FFF2-40B4-BE49-F238E27FC236}">
                  <a16:creationId xmlns:a16="http://schemas.microsoft.com/office/drawing/2014/main" id="{9AF2F214-A0F8-5920-F262-A31C3E506394}"/>
                </a:ext>
              </a:extLst>
            </p:cNvPr>
            <p:cNvSpPr/>
            <p:nvPr/>
          </p:nvSpPr>
          <p:spPr>
            <a:xfrm>
              <a:off x="4756052" y="7275674"/>
              <a:ext cx="255314" cy="530001"/>
            </a:xfrm>
            <a:custGeom>
              <a:avLst/>
              <a:gdLst>
                <a:gd name="connsiteX0" fmla="*/ 254777 w 255314"/>
                <a:gd name="connsiteY0" fmla="*/ 529980 h 530001"/>
                <a:gd name="connsiteX1" fmla="*/ 255315 w 255314"/>
                <a:gd name="connsiteY1" fmla="*/ 528635 h 530001"/>
                <a:gd name="connsiteX2" fmla="*/ 230026 w 255314"/>
                <a:gd name="connsiteY2" fmla="*/ 526213 h 530001"/>
                <a:gd name="connsiteX3" fmla="*/ 226260 w 255314"/>
                <a:gd name="connsiteY3" fmla="*/ 521102 h 530001"/>
                <a:gd name="connsiteX4" fmla="*/ 212809 w 255314"/>
                <a:gd name="connsiteY4" fmla="*/ 503346 h 530001"/>
                <a:gd name="connsiteX5" fmla="*/ 167612 w 255314"/>
                <a:gd name="connsiteY5" fmla="*/ 493661 h 530001"/>
                <a:gd name="connsiteX6" fmla="*/ 125375 w 255314"/>
                <a:gd name="connsiteY6" fmla="*/ 467835 h 530001"/>
                <a:gd name="connsiteX7" fmla="*/ 98742 w 255314"/>
                <a:gd name="connsiteY7" fmla="*/ 433669 h 530001"/>
                <a:gd name="connsiteX8" fmla="*/ 76144 w 255314"/>
                <a:gd name="connsiteY8" fmla="*/ 395736 h 530001"/>
                <a:gd name="connsiteX9" fmla="*/ 71032 w 255314"/>
                <a:gd name="connsiteY9" fmla="*/ 365605 h 530001"/>
                <a:gd name="connsiteX10" fmla="*/ 63500 w 255314"/>
                <a:gd name="connsiteY10" fmla="*/ 389011 h 530001"/>
                <a:gd name="connsiteX11" fmla="*/ 47896 w 255314"/>
                <a:gd name="connsiteY11" fmla="*/ 351347 h 530001"/>
                <a:gd name="connsiteX12" fmla="*/ 48703 w 255314"/>
                <a:gd name="connsiteY12" fmla="*/ 319602 h 530001"/>
                <a:gd name="connsiteX13" fmla="*/ 48972 w 255314"/>
                <a:gd name="connsiteY13" fmla="*/ 291892 h 530001"/>
                <a:gd name="connsiteX14" fmla="*/ 56236 w 255314"/>
                <a:gd name="connsiteY14" fmla="*/ 239163 h 530001"/>
                <a:gd name="connsiteX15" fmla="*/ 70494 w 255314"/>
                <a:gd name="connsiteY15" fmla="*/ 162491 h 530001"/>
                <a:gd name="connsiteX16" fmla="*/ 76951 w 255314"/>
                <a:gd name="connsiteY16" fmla="*/ 126711 h 530001"/>
                <a:gd name="connsiteX17" fmla="*/ 79641 w 255314"/>
                <a:gd name="connsiteY17" fmla="*/ 122406 h 530001"/>
                <a:gd name="connsiteX18" fmla="*/ 82062 w 255314"/>
                <a:gd name="connsiteY18" fmla="*/ 116488 h 530001"/>
                <a:gd name="connsiteX19" fmla="*/ 91478 w 255314"/>
                <a:gd name="connsiteY19" fmla="*/ 82053 h 530001"/>
                <a:gd name="connsiteX20" fmla="*/ 111386 w 255314"/>
                <a:gd name="connsiteY20" fmla="*/ 33090 h 530001"/>
                <a:gd name="connsiteX21" fmla="*/ 117574 w 255314"/>
                <a:gd name="connsiteY21" fmla="*/ 20984 h 530001"/>
                <a:gd name="connsiteX22" fmla="*/ 120264 w 255314"/>
                <a:gd name="connsiteY22" fmla="*/ 0 h 530001"/>
                <a:gd name="connsiteX23" fmla="*/ 59195 w 255314"/>
                <a:gd name="connsiteY23" fmla="*/ 125635 h 530001"/>
                <a:gd name="connsiteX24" fmla="*/ 39018 w 255314"/>
                <a:gd name="connsiteY24" fmla="*/ 189932 h 530001"/>
                <a:gd name="connsiteX25" fmla="*/ 9964 w 255314"/>
                <a:gd name="connsiteY25" fmla="*/ 275213 h 530001"/>
                <a:gd name="connsiteX26" fmla="*/ 2431 w 255314"/>
                <a:gd name="connsiteY26" fmla="*/ 326866 h 530001"/>
                <a:gd name="connsiteX27" fmla="*/ 10 w 255314"/>
                <a:gd name="connsiteY27" fmla="*/ 358073 h 530001"/>
                <a:gd name="connsiteX28" fmla="*/ 10233 w 255314"/>
                <a:gd name="connsiteY28" fmla="*/ 398157 h 530001"/>
                <a:gd name="connsiteX29" fmla="*/ 14268 w 255314"/>
                <a:gd name="connsiteY29" fmla="*/ 392239 h 530001"/>
                <a:gd name="connsiteX30" fmla="*/ 16689 w 255314"/>
                <a:gd name="connsiteY30" fmla="*/ 370986 h 530001"/>
                <a:gd name="connsiteX31" fmla="*/ 15075 w 255314"/>
                <a:gd name="connsiteY31" fmla="*/ 389280 h 530001"/>
                <a:gd name="connsiteX32" fmla="*/ 19379 w 255314"/>
                <a:gd name="connsiteY32" fmla="*/ 407304 h 530001"/>
                <a:gd name="connsiteX33" fmla="*/ 25567 w 255314"/>
                <a:gd name="connsiteY33" fmla="*/ 411340 h 530001"/>
                <a:gd name="connsiteX34" fmla="*/ 30410 w 255314"/>
                <a:gd name="connsiteY34" fmla="*/ 405959 h 530001"/>
                <a:gd name="connsiteX35" fmla="*/ 31755 w 255314"/>
                <a:gd name="connsiteY35" fmla="*/ 401655 h 530001"/>
                <a:gd name="connsiteX36" fmla="*/ 49510 w 255314"/>
                <a:gd name="connsiteY36" fmla="*/ 443892 h 530001"/>
                <a:gd name="connsiteX37" fmla="*/ 82062 w 255314"/>
                <a:gd name="connsiteY37" fmla="*/ 467297 h 530001"/>
                <a:gd name="connsiteX38" fmla="*/ 84215 w 255314"/>
                <a:gd name="connsiteY38" fmla="*/ 460840 h 530001"/>
                <a:gd name="connsiteX39" fmla="*/ 92823 w 255314"/>
                <a:gd name="connsiteY39" fmla="*/ 469180 h 530001"/>
                <a:gd name="connsiteX40" fmla="*/ 110310 w 255314"/>
                <a:gd name="connsiteY40" fmla="*/ 477251 h 530001"/>
                <a:gd name="connsiteX41" fmla="*/ 125106 w 255314"/>
                <a:gd name="connsiteY41" fmla="*/ 479672 h 530001"/>
                <a:gd name="connsiteX42" fmla="*/ 128873 w 255314"/>
                <a:gd name="connsiteY42" fmla="*/ 482093 h 530001"/>
                <a:gd name="connsiteX43" fmla="*/ 181064 w 255314"/>
                <a:gd name="connsiteY43" fmla="*/ 507382 h 530001"/>
                <a:gd name="connsiteX44" fmla="*/ 197474 w 255314"/>
                <a:gd name="connsiteY44" fmla="*/ 504691 h 530001"/>
                <a:gd name="connsiteX45" fmla="*/ 201241 w 255314"/>
                <a:gd name="connsiteY45" fmla="*/ 506306 h 530001"/>
                <a:gd name="connsiteX46" fmla="*/ 240249 w 255314"/>
                <a:gd name="connsiteY46" fmla="*/ 528904 h 530001"/>
                <a:gd name="connsiteX47" fmla="*/ 254777 w 255314"/>
                <a:gd name="connsiteY47" fmla="*/ 529980 h 530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255314" h="530001">
                  <a:moveTo>
                    <a:pt x="254777" y="529980"/>
                  </a:moveTo>
                  <a:cubicBezTo>
                    <a:pt x="255046" y="529442"/>
                    <a:pt x="255046" y="528904"/>
                    <a:pt x="255315" y="528635"/>
                  </a:cubicBezTo>
                  <a:cubicBezTo>
                    <a:pt x="246975" y="528366"/>
                    <a:pt x="238366" y="528097"/>
                    <a:pt x="230026" y="526213"/>
                  </a:cubicBezTo>
                  <a:cubicBezTo>
                    <a:pt x="226529" y="525406"/>
                    <a:pt x="225991" y="524061"/>
                    <a:pt x="226260" y="521102"/>
                  </a:cubicBezTo>
                  <a:cubicBezTo>
                    <a:pt x="227067" y="510610"/>
                    <a:pt x="223032" y="505229"/>
                    <a:pt x="212809" y="503346"/>
                  </a:cubicBezTo>
                  <a:cubicBezTo>
                    <a:pt x="197743" y="500656"/>
                    <a:pt x="182409" y="497697"/>
                    <a:pt x="167612" y="493661"/>
                  </a:cubicBezTo>
                  <a:cubicBezTo>
                    <a:pt x="151202" y="489088"/>
                    <a:pt x="136944" y="480748"/>
                    <a:pt x="125375" y="467835"/>
                  </a:cubicBezTo>
                  <a:cubicBezTo>
                    <a:pt x="115691" y="457074"/>
                    <a:pt x="107082" y="445237"/>
                    <a:pt x="98742" y="433669"/>
                  </a:cubicBezTo>
                  <a:cubicBezTo>
                    <a:pt x="90402" y="421832"/>
                    <a:pt x="79910" y="410802"/>
                    <a:pt x="76144" y="395736"/>
                  </a:cubicBezTo>
                  <a:cubicBezTo>
                    <a:pt x="73723" y="386320"/>
                    <a:pt x="72108" y="376635"/>
                    <a:pt x="71032" y="365605"/>
                  </a:cubicBezTo>
                  <a:cubicBezTo>
                    <a:pt x="65652" y="373138"/>
                    <a:pt x="64307" y="380940"/>
                    <a:pt x="63500" y="389011"/>
                  </a:cubicBezTo>
                  <a:cubicBezTo>
                    <a:pt x="53815" y="377711"/>
                    <a:pt x="47896" y="366143"/>
                    <a:pt x="47896" y="351347"/>
                  </a:cubicBezTo>
                  <a:cubicBezTo>
                    <a:pt x="47896" y="340855"/>
                    <a:pt x="48972" y="330094"/>
                    <a:pt x="48703" y="319602"/>
                  </a:cubicBezTo>
                  <a:cubicBezTo>
                    <a:pt x="48434" y="310186"/>
                    <a:pt x="49241" y="301039"/>
                    <a:pt x="48972" y="291892"/>
                  </a:cubicBezTo>
                  <a:cubicBezTo>
                    <a:pt x="48703" y="273868"/>
                    <a:pt x="53277" y="256650"/>
                    <a:pt x="56236" y="239163"/>
                  </a:cubicBezTo>
                  <a:cubicBezTo>
                    <a:pt x="60809" y="213606"/>
                    <a:pt x="69956" y="188856"/>
                    <a:pt x="70494" y="162491"/>
                  </a:cubicBezTo>
                  <a:cubicBezTo>
                    <a:pt x="70763" y="150116"/>
                    <a:pt x="76144" y="138817"/>
                    <a:pt x="76951" y="126711"/>
                  </a:cubicBezTo>
                  <a:cubicBezTo>
                    <a:pt x="77220" y="124828"/>
                    <a:pt x="78834" y="123752"/>
                    <a:pt x="79641" y="122406"/>
                  </a:cubicBezTo>
                  <a:cubicBezTo>
                    <a:pt x="80717" y="120523"/>
                    <a:pt x="82331" y="118371"/>
                    <a:pt x="82062" y="116488"/>
                  </a:cubicBezTo>
                  <a:cubicBezTo>
                    <a:pt x="79910" y="103575"/>
                    <a:pt x="86367" y="92814"/>
                    <a:pt x="91478" y="82053"/>
                  </a:cubicBezTo>
                  <a:cubicBezTo>
                    <a:pt x="98742" y="65911"/>
                    <a:pt x="106006" y="50039"/>
                    <a:pt x="111386" y="33090"/>
                  </a:cubicBezTo>
                  <a:cubicBezTo>
                    <a:pt x="112731" y="28786"/>
                    <a:pt x="114883" y="24750"/>
                    <a:pt x="117574" y="20984"/>
                  </a:cubicBezTo>
                  <a:cubicBezTo>
                    <a:pt x="122147" y="14796"/>
                    <a:pt x="123492" y="7533"/>
                    <a:pt x="120264" y="0"/>
                  </a:cubicBezTo>
                  <a:cubicBezTo>
                    <a:pt x="89864" y="36856"/>
                    <a:pt x="68342" y="78286"/>
                    <a:pt x="59195" y="125635"/>
                  </a:cubicBezTo>
                  <a:cubicBezTo>
                    <a:pt x="55160" y="147695"/>
                    <a:pt x="47627" y="168948"/>
                    <a:pt x="39018" y="189932"/>
                  </a:cubicBezTo>
                  <a:cubicBezTo>
                    <a:pt x="27719" y="217910"/>
                    <a:pt x="17496" y="246158"/>
                    <a:pt x="9964" y="275213"/>
                  </a:cubicBezTo>
                  <a:cubicBezTo>
                    <a:pt x="5659" y="292161"/>
                    <a:pt x="3776" y="309379"/>
                    <a:pt x="2431" y="326866"/>
                  </a:cubicBezTo>
                  <a:cubicBezTo>
                    <a:pt x="1624" y="337358"/>
                    <a:pt x="10" y="347581"/>
                    <a:pt x="10" y="358073"/>
                  </a:cubicBezTo>
                  <a:cubicBezTo>
                    <a:pt x="-259" y="372331"/>
                    <a:pt x="5121" y="385244"/>
                    <a:pt x="10233" y="398157"/>
                  </a:cubicBezTo>
                  <a:cubicBezTo>
                    <a:pt x="14806" y="398426"/>
                    <a:pt x="13730" y="394660"/>
                    <a:pt x="14268" y="392239"/>
                  </a:cubicBezTo>
                  <a:cubicBezTo>
                    <a:pt x="15882" y="383899"/>
                    <a:pt x="15882" y="375559"/>
                    <a:pt x="16689" y="370986"/>
                  </a:cubicBezTo>
                  <a:cubicBezTo>
                    <a:pt x="15882" y="374752"/>
                    <a:pt x="15882" y="382016"/>
                    <a:pt x="15075" y="389280"/>
                  </a:cubicBezTo>
                  <a:cubicBezTo>
                    <a:pt x="14268" y="395736"/>
                    <a:pt x="15613" y="401924"/>
                    <a:pt x="19379" y="407304"/>
                  </a:cubicBezTo>
                  <a:cubicBezTo>
                    <a:pt x="20994" y="409456"/>
                    <a:pt x="22608" y="411609"/>
                    <a:pt x="25567" y="411340"/>
                  </a:cubicBezTo>
                  <a:cubicBezTo>
                    <a:pt x="28795" y="411071"/>
                    <a:pt x="29602" y="408380"/>
                    <a:pt x="30410" y="405959"/>
                  </a:cubicBezTo>
                  <a:cubicBezTo>
                    <a:pt x="30948" y="404614"/>
                    <a:pt x="31486" y="403000"/>
                    <a:pt x="31755" y="401655"/>
                  </a:cubicBezTo>
                  <a:cubicBezTo>
                    <a:pt x="37404" y="415913"/>
                    <a:pt x="41440" y="430709"/>
                    <a:pt x="49510" y="443892"/>
                  </a:cubicBezTo>
                  <a:cubicBezTo>
                    <a:pt x="58119" y="454922"/>
                    <a:pt x="68073" y="463800"/>
                    <a:pt x="82062" y="467297"/>
                  </a:cubicBezTo>
                  <a:cubicBezTo>
                    <a:pt x="86098" y="466221"/>
                    <a:pt x="84484" y="463530"/>
                    <a:pt x="84215" y="460840"/>
                  </a:cubicBezTo>
                  <a:cubicBezTo>
                    <a:pt x="85022" y="465952"/>
                    <a:pt x="87443" y="469180"/>
                    <a:pt x="92823" y="469180"/>
                  </a:cubicBezTo>
                  <a:cubicBezTo>
                    <a:pt x="99818" y="469449"/>
                    <a:pt x="105199" y="472946"/>
                    <a:pt x="110310" y="477251"/>
                  </a:cubicBezTo>
                  <a:cubicBezTo>
                    <a:pt x="114883" y="481017"/>
                    <a:pt x="119188" y="484514"/>
                    <a:pt x="125106" y="479672"/>
                  </a:cubicBezTo>
                  <a:cubicBezTo>
                    <a:pt x="126990" y="478327"/>
                    <a:pt x="127797" y="481017"/>
                    <a:pt x="128873" y="482093"/>
                  </a:cubicBezTo>
                  <a:cubicBezTo>
                    <a:pt x="144476" y="494468"/>
                    <a:pt x="160887" y="504691"/>
                    <a:pt x="181064" y="507382"/>
                  </a:cubicBezTo>
                  <a:cubicBezTo>
                    <a:pt x="186982" y="508189"/>
                    <a:pt x="192363" y="507382"/>
                    <a:pt x="197474" y="504691"/>
                  </a:cubicBezTo>
                  <a:cubicBezTo>
                    <a:pt x="199088" y="504422"/>
                    <a:pt x="200164" y="504691"/>
                    <a:pt x="201241" y="506306"/>
                  </a:cubicBezTo>
                  <a:cubicBezTo>
                    <a:pt x="209042" y="522985"/>
                    <a:pt x="224377" y="526482"/>
                    <a:pt x="240249" y="528904"/>
                  </a:cubicBezTo>
                  <a:cubicBezTo>
                    <a:pt x="245630" y="530249"/>
                    <a:pt x="250203" y="529980"/>
                    <a:pt x="254777" y="529980"/>
                  </a:cubicBezTo>
                  <a:close/>
                </a:path>
              </a:pathLst>
            </a:custGeom>
            <a:solidFill>
              <a:srgbClr val="BC0A1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0" name="Полилиния: фигура 3699">
              <a:extLst>
                <a:ext uri="{FF2B5EF4-FFF2-40B4-BE49-F238E27FC236}">
                  <a16:creationId xmlns:a16="http://schemas.microsoft.com/office/drawing/2014/main" id="{8F098962-2907-4E72-BB75-B7DAA1EF9453}"/>
                </a:ext>
              </a:extLst>
            </p:cNvPr>
            <p:cNvSpPr/>
            <p:nvPr/>
          </p:nvSpPr>
          <p:spPr>
            <a:xfrm>
              <a:off x="5053858" y="7095213"/>
              <a:ext cx="117616" cy="308618"/>
            </a:xfrm>
            <a:custGeom>
              <a:avLst/>
              <a:gdLst>
                <a:gd name="connsiteX0" fmla="*/ 75611 w 117616"/>
                <a:gd name="connsiteY0" fmla="*/ 305826 h 308618"/>
                <a:gd name="connsiteX1" fmla="*/ 107894 w 117616"/>
                <a:gd name="connsiteY1" fmla="*/ 307171 h 308618"/>
                <a:gd name="connsiteX2" fmla="*/ 117040 w 117616"/>
                <a:gd name="connsiteY2" fmla="*/ 299101 h 308618"/>
                <a:gd name="connsiteX3" fmla="*/ 112736 w 117616"/>
                <a:gd name="connsiteY3" fmla="*/ 287802 h 308618"/>
                <a:gd name="connsiteX4" fmla="*/ 98209 w 117616"/>
                <a:gd name="connsiteY4" fmla="*/ 280269 h 308618"/>
                <a:gd name="connsiteX5" fmla="*/ 95787 w 117616"/>
                <a:gd name="connsiteY5" fmla="*/ 275695 h 308618"/>
                <a:gd name="connsiteX6" fmla="*/ 114081 w 117616"/>
                <a:gd name="connsiteY6" fmla="*/ 238301 h 308618"/>
                <a:gd name="connsiteX7" fmla="*/ 115426 w 117616"/>
                <a:gd name="connsiteY7" fmla="*/ 236149 h 308618"/>
                <a:gd name="connsiteX8" fmla="*/ 114888 w 117616"/>
                <a:gd name="connsiteY8" fmla="*/ 234535 h 308618"/>
                <a:gd name="connsiteX9" fmla="*/ 109777 w 117616"/>
                <a:gd name="connsiteY9" fmla="*/ 240184 h 308618"/>
                <a:gd name="connsiteX10" fmla="*/ 100899 w 117616"/>
                <a:gd name="connsiteY10" fmla="*/ 259285 h 308618"/>
                <a:gd name="connsiteX11" fmla="*/ 94442 w 117616"/>
                <a:gd name="connsiteY11" fmla="*/ 268970 h 308618"/>
                <a:gd name="connsiteX12" fmla="*/ 85565 w 117616"/>
                <a:gd name="connsiteY12" fmla="*/ 272198 h 308618"/>
                <a:gd name="connsiteX13" fmla="*/ 85565 w 117616"/>
                <a:gd name="connsiteY13" fmla="*/ 263051 h 308618"/>
                <a:gd name="connsiteX14" fmla="*/ 95518 w 117616"/>
                <a:gd name="connsiteY14" fmla="*/ 242336 h 308618"/>
                <a:gd name="connsiteX15" fmla="*/ 95518 w 117616"/>
                <a:gd name="connsiteY15" fmla="*/ 235880 h 308618"/>
                <a:gd name="connsiteX16" fmla="*/ 83143 w 117616"/>
                <a:gd name="connsiteY16" fmla="*/ 247717 h 308618"/>
                <a:gd name="connsiteX17" fmla="*/ 102244 w 117616"/>
                <a:gd name="connsiteY17" fmla="*/ 206556 h 308618"/>
                <a:gd name="connsiteX18" fmla="*/ 110853 w 117616"/>
                <a:gd name="connsiteY18" fmla="*/ 173735 h 308618"/>
                <a:gd name="connsiteX19" fmla="*/ 110046 w 117616"/>
                <a:gd name="connsiteY19" fmla="*/ 165395 h 308618"/>
                <a:gd name="connsiteX20" fmla="*/ 106548 w 117616"/>
                <a:gd name="connsiteY20" fmla="*/ 145756 h 308618"/>
                <a:gd name="connsiteX21" fmla="*/ 103051 w 117616"/>
                <a:gd name="connsiteY21" fmla="*/ 125848 h 308618"/>
                <a:gd name="connsiteX22" fmla="*/ 98478 w 117616"/>
                <a:gd name="connsiteY22" fmla="*/ 105402 h 308618"/>
                <a:gd name="connsiteX23" fmla="*/ 82336 w 117616"/>
                <a:gd name="connsiteY23" fmla="*/ 64780 h 308618"/>
                <a:gd name="connsiteX24" fmla="*/ 77225 w 117616"/>
                <a:gd name="connsiteY24" fmla="*/ 50252 h 308618"/>
                <a:gd name="connsiteX25" fmla="*/ 72382 w 117616"/>
                <a:gd name="connsiteY25" fmla="*/ 42720 h 308618"/>
                <a:gd name="connsiteX26" fmla="*/ 66464 w 117616"/>
                <a:gd name="connsiteY26" fmla="*/ 30344 h 308618"/>
                <a:gd name="connsiteX27" fmla="*/ 40637 w 117616"/>
                <a:gd name="connsiteY27" fmla="*/ 3173 h 308618"/>
                <a:gd name="connsiteX28" fmla="*/ 22613 w 117616"/>
                <a:gd name="connsiteY28" fmla="*/ 3711 h 308618"/>
                <a:gd name="connsiteX29" fmla="*/ 9699 w 117616"/>
                <a:gd name="connsiteY29" fmla="*/ 11513 h 308618"/>
                <a:gd name="connsiteX30" fmla="*/ 14 w 117616"/>
                <a:gd name="connsiteY30" fmla="*/ 26309 h 308618"/>
                <a:gd name="connsiteX31" fmla="*/ 11044 w 117616"/>
                <a:gd name="connsiteY31" fmla="*/ 40029 h 308618"/>
                <a:gd name="connsiteX32" fmla="*/ 13466 w 117616"/>
                <a:gd name="connsiteY32" fmla="*/ 40836 h 308618"/>
                <a:gd name="connsiteX33" fmla="*/ 39292 w 117616"/>
                <a:gd name="connsiteY33" fmla="*/ 56440 h 308618"/>
                <a:gd name="connsiteX34" fmla="*/ 63235 w 117616"/>
                <a:gd name="connsiteY34" fmla="*/ 76079 h 308618"/>
                <a:gd name="connsiteX35" fmla="*/ 71037 w 117616"/>
                <a:gd name="connsiteY35" fmla="*/ 84418 h 308618"/>
                <a:gd name="connsiteX36" fmla="*/ 92021 w 117616"/>
                <a:gd name="connsiteY36" fmla="*/ 132305 h 308618"/>
                <a:gd name="connsiteX37" fmla="*/ 93635 w 117616"/>
                <a:gd name="connsiteY37" fmla="*/ 144411 h 308618"/>
                <a:gd name="connsiteX38" fmla="*/ 93635 w 117616"/>
                <a:gd name="connsiteY38" fmla="*/ 181537 h 308618"/>
                <a:gd name="connsiteX39" fmla="*/ 91752 w 117616"/>
                <a:gd name="connsiteY39" fmla="*/ 189607 h 308618"/>
                <a:gd name="connsiteX40" fmla="*/ 90407 w 117616"/>
                <a:gd name="connsiteY40" fmla="*/ 190952 h 308618"/>
                <a:gd name="connsiteX41" fmla="*/ 90138 w 117616"/>
                <a:gd name="connsiteY41" fmla="*/ 193643 h 308618"/>
                <a:gd name="connsiteX42" fmla="*/ 90407 w 117616"/>
                <a:gd name="connsiteY42" fmla="*/ 194181 h 308618"/>
                <a:gd name="connsiteX43" fmla="*/ 92021 w 117616"/>
                <a:gd name="connsiteY43" fmla="*/ 204404 h 308618"/>
                <a:gd name="connsiteX44" fmla="*/ 82874 w 117616"/>
                <a:gd name="connsiteY44" fmla="*/ 206556 h 308618"/>
                <a:gd name="connsiteX45" fmla="*/ 74534 w 117616"/>
                <a:gd name="connsiteY45" fmla="*/ 211129 h 308618"/>
                <a:gd name="connsiteX46" fmla="*/ 68616 w 117616"/>
                <a:gd name="connsiteY46" fmla="*/ 215434 h 308618"/>
                <a:gd name="connsiteX47" fmla="*/ 44404 w 117616"/>
                <a:gd name="connsiteY47" fmla="*/ 235342 h 308618"/>
                <a:gd name="connsiteX48" fmla="*/ 37409 w 117616"/>
                <a:gd name="connsiteY48" fmla="*/ 233189 h 308618"/>
                <a:gd name="connsiteX49" fmla="*/ 20729 w 117616"/>
                <a:gd name="connsiteY49" fmla="*/ 231306 h 308618"/>
                <a:gd name="connsiteX50" fmla="*/ 20191 w 117616"/>
                <a:gd name="connsiteY50" fmla="*/ 231844 h 308618"/>
                <a:gd name="connsiteX51" fmla="*/ 16963 w 117616"/>
                <a:gd name="connsiteY51" fmla="*/ 256595 h 308618"/>
                <a:gd name="connsiteX52" fmla="*/ 33105 w 117616"/>
                <a:gd name="connsiteY52" fmla="*/ 284035 h 308618"/>
                <a:gd name="connsiteX53" fmla="*/ 38216 w 117616"/>
                <a:gd name="connsiteY53" fmla="*/ 289954 h 308618"/>
                <a:gd name="connsiteX54" fmla="*/ 47363 w 117616"/>
                <a:gd name="connsiteY54" fmla="*/ 295603 h 308618"/>
                <a:gd name="connsiteX55" fmla="*/ 52743 w 117616"/>
                <a:gd name="connsiteY55" fmla="*/ 298294 h 308618"/>
                <a:gd name="connsiteX56" fmla="*/ 68078 w 117616"/>
                <a:gd name="connsiteY56" fmla="*/ 305288 h 308618"/>
                <a:gd name="connsiteX57" fmla="*/ 75611 w 117616"/>
                <a:gd name="connsiteY57" fmla="*/ 305826 h 308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17616" h="308618">
                  <a:moveTo>
                    <a:pt x="75611" y="305826"/>
                  </a:moveTo>
                  <a:cubicBezTo>
                    <a:pt x="86103" y="310131"/>
                    <a:pt x="96864" y="308517"/>
                    <a:pt x="107894" y="307171"/>
                  </a:cubicBezTo>
                  <a:cubicBezTo>
                    <a:pt x="112736" y="306633"/>
                    <a:pt x="115695" y="303405"/>
                    <a:pt x="117040" y="299101"/>
                  </a:cubicBezTo>
                  <a:cubicBezTo>
                    <a:pt x="118655" y="294258"/>
                    <a:pt x="116771" y="290761"/>
                    <a:pt x="112736" y="287802"/>
                  </a:cubicBezTo>
                  <a:cubicBezTo>
                    <a:pt x="108432" y="284573"/>
                    <a:pt x="103051" y="282959"/>
                    <a:pt x="98209" y="280269"/>
                  </a:cubicBezTo>
                  <a:cubicBezTo>
                    <a:pt x="96326" y="279193"/>
                    <a:pt x="93635" y="278924"/>
                    <a:pt x="95787" y="275695"/>
                  </a:cubicBezTo>
                  <a:cubicBezTo>
                    <a:pt x="103858" y="264127"/>
                    <a:pt x="109777" y="251752"/>
                    <a:pt x="114081" y="238301"/>
                  </a:cubicBezTo>
                  <a:cubicBezTo>
                    <a:pt x="114350" y="237494"/>
                    <a:pt x="115157" y="236956"/>
                    <a:pt x="115426" y="236149"/>
                  </a:cubicBezTo>
                  <a:cubicBezTo>
                    <a:pt x="115695" y="235342"/>
                    <a:pt x="115695" y="234804"/>
                    <a:pt x="114888" y="234535"/>
                  </a:cubicBezTo>
                  <a:cubicBezTo>
                    <a:pt x="111660" y="235073"/>
                    <a:pt x="111122" y="237763"/>
                    <a:pt x="109777" y="240184"/>
                  </a:cubicBezTo>
                  <a:cubicBezTo>
                    <a:pt x="106818" y="246372"/>
                    <a:pt x="103858" y="252828"/>
                    <a:pt x="100899" y="259285"/>
                  </a:cubicBezTo>
                  <a:cubicBezTo>
                    <a:pt x="99285" y="262782"/>
                    <a:pt x="96864" y="266011"/>
                    <a:pt x="94442" y="268970"/>
                  </a:cubicBezTo>
                  <a:cubicBezTo>
                    <a:pt x="92021" y="271660"/>
                    <a:pt x="89331" y="274619"/>
                    <a:pt x="85565" y="272198"/>
                  </a:cubicBezTo>
                  <a:cubicBezTo>
                    <a:pt x="81529" y="269508"/>
                    <a:pt x="83681" y="266280"/>
                    <a:pt x="85565" y="263051"/>
                  </a:cubicBezTo>
                  <a:cubicBezTo>
                    <a:pt x="89331" y="256326"/>
                    <a:pt x="92290" y="249331"/>
                    <a:pt x="95518" y="242336"/>
                  </a:cubicBezTo>
                  <a:cubicBezTo>
                    <a:pt x="96326" y="240453"/>
                    <a:pt x="97402" y="238301"/>
                    <a:pt x="95518" y="235880"/>
                  </a:cubicBezTo>
                  <a:cubicBezTo>
                    <a:pt x="90138" y="238839"/>
                    <a:pt x="86910" y="243681"/>
                    <a:pt x="83143" y="247717"/>
                  </a:cubicBezTo>
                  <a:cubicBezTo>
                    <a:pt x="86641" y="232651"/>
                    <a:pt x="95518" y="220276"/>
                    <a:pt x="102244" y="206556"/>
                  </a:cubicBezTo>
                  <a:cubicBezTo>
                    <a:pt x="107356" y="196064"/>
                    <a:pt x="109239" y="185034"/>
                    <a:pt x="110853" y="173735"/>
                  </a:cubicBezTo>
                  <a:cubicBezTo>
                    <a:pt x="111122" y="170776"/>
                    <a:pt x="111391" y="167816"/>
                    <a:pt x="110046" y="165395"/>
                  </a:cubicBezTo>
                  <a:cubicBezTo>
                    <a:pt x="106818" y="159208"/>
                    <a:pt x="106548" y="152482"/>
                    <a:pt x="106548" y="145756"/>
                  </a:cubicBezTo>
                  <a:cubicBezTo>
                    <a:pt x="106548" y="139031"/>
                    <a:pt x="104934" y="132305"/>
                    <a:pt x="103051" y="125848"/>
                  </a:cubicBezTo>
                  <a:cubicBezTo>
                    <a:pt x="101168" y="119123"/>
                    <a:pt x="99554" y="112397"/>
                    <a:pt x="98478" y="105402"/>
                  </a:cubicBezTo>
                  <a:cubicBezTo>
                    <a:pt x="96056" y="90606"/>
                    <a:pt x="87448" y="78500"/>
                    <a:pt x="82336" y="64780"/>
                  </a:cubicBezTo>
                  <a:cubicBezTo>
                    <a:pt x="80453" y="59937"/>
                    <a:pt x="77225" y="55633"/>
                    <a:pt x="77225" y="50252"/>
                  </a:cubicBezTo>
                  <a:cubicBezTo>
                    <a:pt x="77225" y="47024"/>
                    <a:pt x="74265" y="45141"/>
                    <a:pt x="72382" y="42720"/>
                  </a:cubicBezTo>
                  <a:cubicBezTo>
                    <a:pt x="69423" y="39222"/>
                    <a:pt x="65657" y="35725"/>
                    <a:pt x="66464" y="30344"/>
                  </a:cubicBezTo>
                  <a:cubicBezTo>
                    <a:pt x="60814" y="18507"/>
                    <a:pt x="50591" y="10706"/>
                    <a:pt x="40637" y="3173"/>
                  </a:cubicBezTo>
                  <a:cubicBezTo>
                    <a:pt x="34719" y="-1401"/>
                    <a:pt x="28531" y="-862"/>
                    <a:pt x="22613" y="3711"/>
                  </a:cubicBezTo>
                  <a:cubicBezTo>
                    <a:pt x="18577" y="6939"/>
                    <a:pt x="14542" y="9360"/>
                    <a:pt x="9699" y="11513"/>
                  </a:cubicBezTo>
                  <a:cubicBezTo>
                    <a:pt x="3243" y="14203"/>
                    <a:pt x="-255" y="19314"/>
                    <a:pt x="14" y="26309"/>
                  </a:cubicBezTo>
                  <a:cubicBezTo>
                    <a:pt x="283" y="33573"/>
                    <a:pt x="4588" y="37877"/>
                    <a:pt x="11044" y="40029"/>
                  </a:cubicBezTo>
                  <a:cubicBezTo>
                    <a:pt x="11852" y="40298"/>
                    <a:pt x="12659" y="40836"/>
                    <a:pt x="13466" y="40836"/>
                  </a:cubicBezTo>
                  <a:cubicBezTo>
                    <a:pt x="25572" y="40298"/>
                    <a:pt x="32029" y="48907"/>
                    <a:pt x="39292" y="56440"/>
                  </a:cubicBezTo>
                  <a:cubicBezTo>
                    <a:pt x="46556" y="63973"/>
                    <a:pt x="53281" y="72043"/>
                    <a:pt x="63235" y="76079"/>
                  </a:cubicBezTo>
                  <a:cubicBezTo>
                    <a:pt x="67002" y="77693"/>
                    <a:pt x="69423" y="80652"/>
                    <a:pt x="71037" y="84418"/>
                  </a:cubicBezTo>
                  <a:cubicBezTo>
                    <a:pt x="78839" y="100022"/>
                    <a:pt x="86103" y="115894"/>
                    <a:pt x="92021" y="132305"/>
                  </a:cubicBezTo>
                  <a:cubicBezTo>
                    <a:pt x="93366" y="136340"/>
                    <a:pt x="93904" y="140107"/>
                    <a:pt x="93635" y="144411"/>
                  </a:cubicBezTo>
                  <a:cubicBezTo>
                    <a:pt x="93366" y="156786"/>
                    <a:pt x="93635" y="169161"/>
                    <a:pt x="93635" y="181537"/>
                  </a:cubicBezTo>
                  <a:cubicBezTo>
                    <a:pt x="93635" y="184496"/>
                    <a:pt x="93904" y="187186"/>
                    <a:pt x="91752" y="189607"/>
                  </a:cubicBezTo>
                  <a:cubicBezTo>
                    <a:pt x="91214" y="189876"/>
                    <a:pt x="90676" y="190414"/>
                    <a:pt x="90407" y="190952"/>
                  </a:cubicBezTo>
                  <a:cubicBezTo>
                    <a:pt x="89869" y="191760"/>
                    <a:pt x="89869" y="192836"/>
                    <a:pt x="90138" y="193643"/>
                  </a:cubicBezTo>
                  <a:cubicBezTo>
                    <a:pt x="90138" y="193912"/>
                    <a:pt x="90138" y="194181"/>
                    <a:pt x="90407" y="194181"/>
                  </a:cubicBezTo>
                  <a:cubicBezTo>
                    <a:pt x="92290" y="197409"/>
                    <a:pt x="94173" y="200368"/>
                    <a:pt x="92021" y="204404"/>
                  </a:cubicBezTo>
                  <a:cubicBezTo>
                    <a:pt x="89869" y="208708"/>
                    <a:pt x="85834" y="206018"/>
                    <a:pt x="82874" y="206556"/>
                  </a:cubicBezTo>
                  <a:cubicBezTo>
                    <a:pt x="80991" y="209515"/>
                    <a:pt x="79108" y="211937"/>
                    <a:pt x="74534" y="211129"/>
                  </a:cubicBezTo>
                  <a:cubicBezTo>
                    <a:pt x="71844" y="210591"/>
                    <a:pt x="70230" y="213282"/>
                    <a:pt x="68616" y="215434"/>
                  </a:cubicBezTo>
                  <a:cubicBezTo>
                    <a:pt x="62428" y="224312"/>
                    <a:pt x="54089" y="230499"/>
                    <a:pt x="44404" y="235342"/>
                  </a:cubicBezTo>
                  <a:cubicBezTo>
                    <a:pt x="41713" y="236687"/>
                    <a:pt x="39561" y="236418"/>
                    <a:pt x="37409" y="233189"/>
                  </a:cubicBezTo>
                  <a:cubicBezTo>
                    <a:pt x="33374" y="226733"/>
                    <a:pt x="26379" y="226195"/>
                    <a:pt x="20729" y="231306"/>
                  </a:cubicBezTo>
                  <a:cubicBezTo>
                    <a:pt x="20460" y="231575"/>
                    <a:pt x="20460" y="231575"/>
                    <a:pt x="20191" y="231844"/>
                  </a:cubicBezTo>
                  <a:cubicBezTo>
                    <a:pt x="8623" y="242874"/>
                    <a:pt x="8623" y="242874"/>
                    <a:pt x="16963" y="256595"/>
                  </a:cubicBezTo>
                  <a:cubicBezTo>
                    <a:pt x="22613" y="265473"/>
                    <a:pt x="26110" y="275695"/>
                    <a:pt x="33105" y="284035"/>
                  </a:cubicBezTo>
                  <a:cubicBezTo>
                    <a:pt x="33374" y="287264"/>
                    <a:pt x="35795" y="288609"/>
                    <a:pt x="38216" y="289954"/>
                  </a:cubicBezTo>
                  <a:cubicBezTo>
                    <a:pt x="41444" y="291568"/>
                    <a:pt x="44404" y="293720"/>
                    <a:pt x="47363" y="295603"/>
                  </a:cubicBezTo>
                  <a:cubicBezTo>
                    <a:pt x="48977" y="296410"/>
                    <a:pt x="50860" y="297487"/>
                    <a:pt x="52743" y="298294"/>
                  </a:cubicBezTo>
                  <a:cubicBezTo>
                    <a:pt x="57855" y="300715"/>
                    <a:pt x="62966" y="303136"/>
                    <a:pt x="68078" y="305288"/>
                  </a:cubicBezTo>
                  <a:cubicBezTo>
                    <a:pt x="70768" y="305557"/>
                    <a:pt x="72920" y="306902"/>
                    <a:pt x="75611" y="305826"/>
                  </a:cubicBezTo>
                  <a:close/>
                </a:path>
              </a:pathLst>
            </a:custGeom>
            <a:solidFill>
              <a:srgbClr val="476F2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1" name="Полилиния: фигура 3700">
              <a:extLst>
                <a:ext uri="{FF2B5EF4-FFF2-40B4-BE49-F238E27FC236}">
                  <a16:creationId xmlns:a16="http://schemas.microsoft.com/office/drawing/2014/main" id="{73DD9B11-1FE0-74DC-B8AB-DF111CCF62C6}"/>
                </a:ext>
              </a:extLst>
            </p:cNvPr>
            <p:cNvSpPr/>
            <p:nvPr/>
          </p:nvSpPr>
          <p:spPr>
            <a:xfrm>
              <a:off x="5117612" y="7124751"/>
              <a:ext cx="70235" cy="245189"/>
            </a:xfrm>
            <a:custGeom>
              <a:avLst/>
              <a:gdLst>
                <a:gd name="connsiteX0" fmla="*/ 2441 w 70235"/>
                <a:gd name="connsiteY0" fmla="*/ 0 h 245189"/>
                <a:gd name="connsiteX1" fmla="*/ 1365 w 70235"/>
                <a:gd name="connsiteY1" fmla="*/ 5650 h 245189"/>
                <a:gd name="connsiteX2" fmla="*/ 16430 w 70235"/>
                <a:gd name="connsiteY2" fmla="*/ 34435 h 245189"/>
                <a:gd name="connsiteX3" fmla="*/ 41180 w 70235"/>
                <a:gd name="connsiteY3" fmla="*/ 126173 h 245189"/>
                <a:gd name="connsiteX4" fmla="*/ 41450 w 70235"/>
                <a:gd name="connsiteY4" fmla="*/ 129401 h 245189"/>
                <a:gd name="connsiteX5" fmla="*/ 38221 w 70235"/>
                <a:gd name="connsiteY5" fmla="*/ 171907 h 245189"/>
                <a:gd name="connsiteX6" fmla="*/ 24770 w 70235"/>
                <a:gd name="connsiteY6" fmla="*/ 198003 h 245189"/>
                <a:gd name="connsiteX7" fmla="*/ 16161 w 70235"/>
                <a:gd name="connsiteY7" fmla="*/ 217372 h 245189"/>
                <a:gd name="connsiteX8" fmla="*/ 16430 w 70235"/>
                <a:gd name="connsiteY8" fmla="*/ 221408 h 245189"/>
                <a:gd name="connsiteX9" fmla="*/ 20197 w 70235"/>
                <a:gd name="connsiteY9" fmla="*/ 220063 h 245189"/>
                <a:gd name="connsiteX10" fmla="*/ 31496 w 70235"/>
                <a:gd name="connsiteY10" fmla="*/ 207418 h 245189"/>
                <a:gd name="connsiteX11" fmla="*/ 19120 w 70235"/>
                <a:gd name="connsiteY11" fmla="*/ 233245 h 245189"/>
                <a:gd name="connsiteX12" fmla="*/ 19658 w 70235"/>
                <a:gd name="connsiteY12" fmla="*/ 243199 h 245189"/>
                <a:gd name="connsiteX13" fmla="*/ 29612 w 70235"/>
                <a:gd name="connsiteY13" fmla="*/ 242661 h 245189"/>
                <a:gd name="connsiteX14" fmla="*/ 38759 w 70235"/>
                <a:gd name="connsiteY14" fmla="*/ 230017 h 245189"/>
                <a:gd name="connsiteX15" fmla="*/ 48175 w 70235"/>
                <a:gd name="connsiteY15" fmla="*/ 209840 h 245189"/>
                <a:gd name="connsiteX16" fmla="*/ 51942 w 70235"/>
                <a:gd name="connsiteY16" fmla="*/ 204728 h 245189"/>
                <a:gd name="connsiteX17" fmla="*/ 55170 w 70235"/>
                <a:gd name="connsiteY17" fmla="*/ 200424 h 245189"/>
                <a:gd name="connsiteX18" fmla="*/ 65662 w 70235"/>
                <a:gd name="connsiteY18" fmla="*/ 168410 h 245189"/>
                <a:gd name="connsiteX19" fmla="*/ 69428 w 70235"/>
                <a:gd name="connsiteY19" fmla="*/ 137472 h 245189"/>
                <a:gd name="connsiteX20" fmla="*/ 70235 w 70235"/>
                <a:gd name="connsiteY20" fmla="*/ 133706 h 245189"/>
                <a:gd name="connsiteX21" fmla="*/ 60550 w 70235"/>
                <a:gd name="connsiteY21" fmla="*/ 89316 h 245189"/>
                <a:gd name="connsiteX22" fmla="*/ 25039 w 70235"/>
                <a:gd name="connsiteY22" fmla="*/ 23674 h 245189"/>
                <a:gd name="connsiteX23" fmla="*/ 2441 w 70235"/>
                <a:gd name="connsiteY23" fmla="*/ 0 h 24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0235" h="245189">
                  <a:moveTo>
                    <a:pt x="2441" y="0"/>
                  </a:moveTo>
                  <a:cubicBezTo>
                    <a:pt x="20" y="1345"/>
                    <a:pt x="-1056" y="3497"/>
                    <a:pt x="1365" y="5650"/>
                  </a:cubicBezTo>
                  <a:cubicBezTo>
                    <a:pt x="9705" y="13720"/>
                    <a:pt x="11588" y="24750"/>
                    <a:pt x="16430" y="34435"/>
                  </a:cubicBezTo>
                  <a:cubicBezTo>
                    <a:pt x="30958" y="63221"/>
                    <a:pt x="40104" y="93621"/>
                    <a:pt x="41180" y="126173"/>
                  </a:cubicBezTo>
                  <a:cubicBezTo>
                    <a:pt x="41180" y="127249"/>
                    <a:pt x="40912" y="128594"/>
                    <a:pt x="41450" y="129401"/>
                  </a:cubicBezTo>
                  <a:cubicBezTo>
                    <a:pt x="49789" y="144198"/>
                    <a:pt x="42526" y="157918"/>
                    <a:pt x="38221" y="171907"/>
                  </a:cubicBezTo>
                  <a:cubicBezTo>
                    <a:pt x="35262" y="181323"/>
                    <a:pt x="29343" y="189394"/>
                    <a:pt x="24770" y="198003"/>
                  </a:cubicBezTo>
                  <a:cubicBezTo>
                    <a:pt x="21273" y="204190"/>
                    <a:pt x="20735" y="211723"/>
                    <a:pt x="16161" y="217372"/>
                  </a:cubicBezTo>
                  <a:cubicBezTo>
                    <a:pt x="15085" y="218718"/>
                    <a:pt x="15085" y="220601"/>
                    <a:pt x="16430" y="221408"/>
                  </a:cubicBezTo>
                  <a:cubicBezTo>
                    <a:pt x="18044" y="222484"/>
                    <a:pt x="19658" y="221408"/>
                    <a:pt x="20197" y="220063"/>
                  </a:cubicBezTo>
                  <a:cubicBezTo>
                    <a:pt x="22349" y="214682"/>
                    <a:pt x="27998" y="211992"/>
                    <a:pt x="31496" y="207418"/>
                  </a:cubicBezTo>
                  <a:cubicBezTo>
                    <a:pt x="27460" y="216296"/>
                    <a:pt x="25039" y="225443"/>
                    <a:pt x="19120" y="233245"/>
                  </a:cubicBezTo>
                  <a:cubicBezTo>
                    <a:pt x="16161" y="237011"/>
                    <a:pt x="16968" y="240509"/>
                    <a:pt x="19658" y="243199"/>
                  </a:cubicBezTo>
                  <a:cubicBezTo>
                    <a:pt x="22887" y="246427"/>
                    <a:pt x="26653" y="245351"/>
                    <a:pt x="29612" y="242661"/>
                  </a:cubicBezTo>
                  <a:cubicBezTo>
                    <a:pt x="33379" y="239163"/>
                    <a:pt x="36338" y="234859"/>
                    <a:pt x="38759" y="230017"/>
                  </a:cubicBezTo>
                  <a:cubicBezTo>
                    <a:pt x="41988" y="223291"/>
                    <a:pt x="44947" y="216565"/>
                    <a:pt x="48175" y="209840"/>
                  </a:cubicBezTo>
                  <a:cubicBezTo>
                    <a:pt x="48982" y="207957"/>
                    <a:pt x="49520" y="205535"/>
                    <a:pt x="51942" y="204728"/>
                  </a:cubicBezTo>
                  <a:cubicBezTo>
                    <a:pt x="54094" y="203921"/>
                    <a:pt x="54632" y="202307"/>
                    <a:pt x="55170" y="200424"/>
                  </a:cubicBezTo>
                  <a:cubicBezTo>
                    <a:pt x="56784" y="189125"/>
                    <a:pt x="63241" y="179440"/>
                    <a:pt x="65662" y="168410"/>
                  </a:cubicBezTo>
                  <a:cubicBezTo>
                    <a:pt x="68083" y="158187"/>
                    <a:pt x="69697" y="147964"/>
                    <a:pt x="69428" y="137472"/>
                  </a:cubicBezTo>
                  <a:cubicBezTo>
                    <a:pt x="69428" y="136127"/>
                    <a:pt x="69697" y="134782"/>
                    <a:pt x="70235" y="133706"/>
                  </a:cubicBezTo>
                  <a:cubicBezTo>
                    <a:pt x="69428" y="118371"/>
                    <a:pt x="65931" y="103575"/>
                    <a:pt x="60550" y="89316"/>
                  </a:cubicBezTo>
                  <a:cubicBezTo>
                    <a:pt x="51942" y="65642"/>
                    <a:pt x="41719" y="42775"/>
                    <a:pt x="25039" y="23674"/>
                  </a:cubicBezTo>
                  <a:cubicBezTo>
                    <a:pt x="18044" y="15604"/>
                    <a:pt x="8897" y="9416"/>
                    <a:pt x="2441" y="0"/>
                  </a:cubicBezTo>
                  <a:close/>
                </a:path>
              </a:pathLst>
            </a:custGeom>
            <a:solidFill>
              <a:srgbClr val="62A14C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2" name="Полилиния: фигура 3701">
              <a:extLst>
                <a:ext uri="{FF2B5EF4-FFF2-40B4-BE49-F238E27FC236}">
                  <a16:creationId xmlns:a16="http://schemas.microsoft.com/office/drawing/2014/main" id="{5AB702B9-DD24-0B35-DEE2-91F8D6A26BA5}"/>
                </a:ext>
              </a:extLst>
            </p:cNvPr>
            <p:cNvSpPr/>
            <p:nvPr/>
          </p:nvSpPr>
          <p:spPr>
            <a:xfrm>
              <a:off x="4891919" y="7231809"/>
              <a:ext cx="138817" cy="80721"/>
            </a:xfrm>
            <a:custGeom>
              <a:avLst/>
              <a:gdLst>
                <a:gd name="connsiteX0" fmla="*/ 3228 w 138817"/>
                <a:gd name="connsiteY0" fmla="*/ 29338 h 80721"/>
                <a:gd name="connsiteX1" fmla="*/ 27979 w 138817"/>
                <a:gd name="connsiteY1" fmla="*/ 18846 h 80721"/>
                <a:gd name="connsiteX2" fmla="*/ 65911 w 138817"/>
                <a:gd name="connsiteY2" fmla="*/ 20998 h 80721"/>
                <a:gd name="connsiteX3" fmla="*/ 123752 w 138817"/>
                <a:gd name="connsiteY3" fmla="*/ 71843 h 80721"/>
                <a:gd name="connsiteX4" fmla="*/ 138817 w 138817"/>
                <a:gd name="connsiteY4" fmla="*/ 80721 h 80721"/>
                <a:gd name="connsiteX5" fmla="*/ 116757 w 138817"/>
                <a:gd name="connsiteY5" fmla="*/ 39829 h 80721"/>
                <a:gd name="connsiteX6" fmla="*/ 54881 w 138817"/>
                <a:gd name="connsiteY6" fmla="*/ 552 h 80721"/>
                <a:gd name="connsiteX7" fmla="*/ 30400 w 138817"/>
                <a:gd name="connsiteY7" fmla="*/ 2704 h 80721"/>
                <a:gd name="connsiteX8" fmla="*/ 24481 w 138817"/>
                <a:gd name="connsiteY8" fmla="*/ 2435 h 80721"/>
                <a:gd name="connsiteX9" fmla="*/ 1614 w 138817"/>
                <a:gd name="connsiteY9" fmla="*/ 20729 h 80721"/>
                <a:gd name="connsiteX10" fmla="*/ 0 w 138817"/>
                <a:gd name="connsiteY10" fmla="*/ 25302 h 80721"/>
                <a:gd name="connsiteX11" fmla="*/ 3228 w 138817"/>
                <a:gd name="connsiteY11" fmla="*/ 29338 h 80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817" h="80721">
                  <a:moveTo>
                    <a:pt x="3228" y="29338"/>
                  </a:moveTo>
                  <a:cubicBezTo>
                    <a:pt x="11568" y="26109"/>
                    <a:pt x="18563" y="19922"/>
                    <a:pt x="27979" y="18846"/>
                  </a:cubicBezTo>
                  <a:cubicBezTo>
                    <a:pt x="40892" y="11851"/>
                    <a:pt x="53805" y="16155"/>
                    <a:pt x="65911" y="20998"/>
                  </a:cubicBezTo>
                  <a:cubicBezTo>
                    <a:pt x="91200" y="30952"/>
                    <a:pt x="109224" y="49783"/>
                    <a:pt x="123752" y="71843"/>
                  </a:cubicBezTo>
                  <a:cubicBezTo>
                    <a:pt x="128863" y="79645"/>
                    <a:pt x="128325" y="79914"/>
                    <a:pt x="138817" y="80721"/>
                  </a:cubicBezTo>
                  <a:cubicBezTo>
                    <a:pt x="131553" y="66732"/>
                    <a:pt x="125904" y="52474"/>
                    <a:pt x="116757" y="39829"/>
                  </a:cubicBezTo>
                  <a:cubicBezTo>
                    <a:pt x="101154" y="18577"/>
                    <a:pt x="80170" y="6470"/>
                    <a:pt x="54881" y="552"/>
                  </a:cubicBezTo>
                  <a:cubicBezTo>
                    <a:pt x="46272" y="-1331"/>
                    <a:pt x="38471" y="2166"/>
                    <a:pt x="30400" y="2704"/>
                  </a:cubicBezTo>
                  <a:cubicBezTo>
                    <a:pt x="28517" y="1897"/>
                    <a:pt x="26364" y="3242"/>
                    <a:pt x="24481" y="2435"/>
                  </a:cubicBezTo>
                  <a:cubicBezTo>
                    <a:pt x="18025" y="9968"/>
                    <a:pt x="8340" y="13734"/>
                    <a:pt x="1614" y="20729"/>
                  </a:cubicBezTo>
                  <a:cubicBezTo>
                    <a:pt x="1883" y="22612"/>
                    <a:pt x="0" y="23419"/>
                    <a:pt x="0" y="25302"/>
                  </a:cubicBezTo>
                  <a:cubicBezTo>
                    <a:pt x="0" y="27723"/>
                    <a:pt x="538" y="29607"/>
                    <a:pt x="3228" y="29338"/>
                  </a:cubicBezTo>
                  <a:close/>
                </a:path>
              </a:pathLst>
            </a:custGeom>
            <a:solidFill>
              <a:srgbClr val="E4C1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3" name="Полилиния: фигура 3702">
              <a:extLst>
                <a:ext uri="{FF2B5EF4-FFF2-40B4-BE49-F238E27FC236}">
                  <a16:creationId xmlns:a16="http://schemas.microsoft.com/office/drawing/2014/main" id="{FC9F340E-CB6E-8FBC-FABA-7A4ABBA08663}"/>
                </a:ext>
              </a:extLst>
            </p:cNvPr>
            <p:cNvSpPr/>
            <p:nvPr/>
          </p:nvSpPr>
          <p:spPr>
            <a:xfrm>
              <a:off x="4962404" y="7213215"/>
              <a:ext cx="111267" cy="71874"/>
            </a:xfrm>
            <a:custGeom>
              <a:avLst/>
              <a:gdLst>
                <a:gd name="connsiteX0" fmla="*/ 0 w 111267"/>
                <a:gd name="connsiteY0" fmla="*/ 2466 h 71874"/>
                <a:gd name="connsiteX1" fmla="*/ 79362 w 111267"/>
                <a:gd name="connsiteY1" fmla="*/ 44703 h 71874"/>
                <a:gd name="connsiteX2" fmla="*/ 96042 w 111267"/>
                <a:gd name="connsiteY2" fmla="*/ 67301 h 71874"/>
                <a:gd name="connsiteX3" fmla="*/ 101692 w 111267"/>
                <a:gd name="connsiteY3" fmla="*/ 71874 h 71874"/>
                <a:gd name="connsiteX4" fmla="*/ 110300 w 111267"/>
                <a:gd name="connsiteY4" fmla="*/ 65956 h 71874"/>
                <a:gd name="connsiteX5" fmla="*/ 106803 w 111267"/>
                <a:gd name="connsiteY5" fmla="*/ 50083 h 71874"/>
                <a:gd name="connsiteX6" fmla="*/ 104113 w 111267"/>
                <a:gd name="connsiteY6" fmla="*/ 43089 h 71874"/>
                <a:gd name="connsiteX7" fmla="*/ 92007 w 111267"/>
                <a:gd name="connsiteY7" fmla="*/ 30714 h 71874"/>
                <a:gd name="connsiteX8" fmla="*/ 79362 w 111267"/>
                <a:gd name="connsiteY8" fmla="*/ 22105 h 71874"/>
                <a:gd name="connsiteX9" fmla="*/ 79362 w 111267"/>
                <a:gd name="connsiteY9" fmla="*/ 21567 h 71874"/>
                <a:gd name="connsiteX10" fmla="*/ 79362 w 111267"/>
                <a:gd name="connsiteY10" fmla="*/ 22105 h 71874"/>
                <a:gd name="connsiteX11" fmla="*/ 82860 w 111267"/>
                <a:gd name="connsiteY11" fmla="*/ 22912 h 71874"/>
                <a:gd name="connsiteX12" fmla="*/ 37664 w 111267"/>
                <a:gd name="connsiteY12" fmla="*/ 1659 h 71874"/>
                <a:gd name="connsiteX13" fmla="*/ 0 w 111267"/>
                <a:gd name="connsiteY13" fmla="*/ 2466 h 7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1267" h="71874">
                  <a:moveTo>
                    <a:pt x="0" y="2466"/>
                  </a:moveTo>
                  <a:cubicBezTo>
                    <a:pt x="29862" y="10268"/>
                    <a:pt x="54074" y="28561"/>
                    <a:pt x="79362" y="44703"/>
                  </a:cubicBezTo>
                  <a:cubicBezTo>
                    <a:pt x="87702" y="50083"/>
                    <a:pt x="93890" y="57078"/>
                    <a:pt x="96042" y="67301"/>
                  </a:cubicBezTo>
                  <a:cubicBezTo>
                    <a:pt x="96580" y="70260"/>
                    <a:pt x="98732" y="71874"/>
                    <a:pt x="101692" y="71874"/>
                  </a:cubicBezTo>
                  <a:cubicBezTo>
                    <a:pt x="105727" y="71874"/>
                    <a:pt x="108686" y="69722"/>
                    <a:pt x="110300" y="65956"/>
                  </a:cubicBezTo>
                  <a:cubicBezTo>
                    <a:pt x="112991" y="59768"/>
                    <a:pt x="109493" y="54926"/>
                    <a:pt x="106803" y="50083"/>
                  </a:cubicBezTo>
                  <a:cubicBezTo>
                    <a:pt x="106803" y="47393"/>
                    <a:pt x="103306" y="46048"/>
                    <a:pt x="104113" y="43089"/>
                  </a:cubicBezTo>
                  <a:cubicBezTo>
                    <a:pt x="100077" y="39053"/>
                    <a:pt x="96042" y="34749"/>
                    <a:pt x="92007" y="30714"/>
                  </a:cubicBezTo>
                  <a:cubicBezTo>
                    <a:pt x="87702" y="28023"/>
                    <a:pt x="83936" y="24257"/>
                    <a:pt x="79362" y="22105"/>
                  </a:cubicBezTo>
                  <a:cubicBezTo>
                    <a:pt x="78824" y="21567"/>
                    <a:pt x="79901" y="20760"/>
                    <a:pt x="79362" y="21567"/>
                  </a:cubicBezTo>
                  <a:cubicBezTo>
                    <a:pt x="79093" y="21836"/>
                    <a:pt x="79362" y="22105"/>
                    <a:pt x="79362" y="22105"/>
                  </a:cubicBezTo>
                  <a:cubicBezTo>
                    <a:pt x="80439" y="22643"/>
                    <a:pt x="81515" y="23719"/>
                    <a:pt x="82860" y="22912"/>
                  </a:cubicBezTo>
                  <a:cubicBezTo>
                    <a:pt x="68063" y="15110"/>
                    <a:pt x="54612" y="5156"/>
                    <a:pt x="37664" y="1659"/>
                  </a:cubicBezTo>
                  <a:cubicBezTo>
                    <a:pt x="25288" y="-1031"/>
                    <a:pt x="12644" y="-224"/>
                    <a:pt x="0" y="2466"/>
                  </a:cubicBezTo>
                  <a:close/>
                </a:path>
              </a:pathLst>
            </a:custGeom>
            <a:solidFill>
              <a:srgbClr val="E4C1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4" name="Полилиния: фигура 3703">
              <a:extLst>
                <a:ext uri="{FF2B5EF4-FFF2-40B4-BE49-F238E27FC236}">
                  <a16:creationId xmlns:a16="http://schemas.microsoft.com/office/drawing/2014/main" id="{3BEB63AC-2D85-CDA9-21F6-9D4C36F699DC}"/>
                </a:ext>
              </a:extLst>
            </p:cNvPr>
            <p:cNvSpPr/>
            <p:nvPr/>
          </p:nvSpPr>
          <p:spPr>
            <a:xfrm>
              <a:off x="5166430" y="7399923"/>
              <a:ext cx="133794" cy="130517"/>
            </a:xfrm>
            <a:custGeom>
              <a:avLst/>
              <a:gdLst>
                <a:gd name="connsiteX0" fmla="*/ 60425 w 133794"/>
                <a:gd name="connsiteY0" fmla="*/ 25598 h 130517"/>
                <a:gd name="connsiteX1" fmla="*/ 69303 w 133794"/>
                <a:gd name="connsiteY1" fmla="*/ 26405 h 130517"/>
                <a:gd name="connsiteX2" fmla="*/ 111809 w 133794"/>
                <a:gd name="connsiteY2" fmla="*/ 54115 h 130517"/>
                <a:gd name="connsiteX3" fmla="*/ 124453 w 133794"/>
                <a:gd name="connsiteY3" fmla="*/ 93930 h 130517"/>
                <a:gd name="connsiteX4" fmla="*/ 121494 w 133794"/>
                <a:gd name="connsiteY4" fmla="*/ 130518 h 130517"/>
                <a:gd name="connsiteX5" fmla="*/ 131448 w 133794"/>
                <a:gd name="connsiteY5" fmla="*/ 112493 h 130517"/>
                <a:gd name="connsiteX6" fmla="*/ 133331 w 133794"/>
                <a:gd name="connsiteY6" fmla="*/ 105498 h 130517"/>
                <a:gd name="connsiteX7" fmla="*/ 133600 w 133794"/>
                <a:gd name="connsiteY7" fmla="*/ 98504 h 130517"/>
                <a:gd name="connsiteX8" fmla="*/ 109119 w 133794"/>
                <a:gd name="connsiteY8" fmla="*/ 44699 h 130517"/>
                <a:gd name="connsiteX9" fmla="*/ 77912 w 133794"/>
                <a:gd name="connsiteY9" fmla="*/ 19141 h 130517"/>
                <a:gd name="connsiteX10" fmla="*/ 58273 w 133794"/>
                <a:gd name="connsiteY10" fmla="*/ 5690 h 130517"/>
                <a:gd name="connsiteX11" fmla="*/ 28680 w 133794"/>
                <a:gd name="connsiteY11" fmla="*/ 3269 h 130517"/>
                <a:gd name="connsiteX12" fmla="*/ 14691 w 133794"/>
                <a:gd name="connsiteY12" fmla="*/ 310 h 130517"/>
                <a:gd name="connsiteX13" fmla="*/ 8503 w 133794"/>
                <a:gd name="connsiteY13" fmla="*/ 1655 h 130517"/>
                <a:gd name="connsiteX14" fmla="*/ 433 w 133794"/>
                <a:gd name="connsiteY14" fmla="*/ 16720 h 130517"/>
                <a:gd name="connsiteX15" fmla="*/ 4737 w 133794"/>
                <a:gd name="connsiteY15" fmla="*/ 21024 h 130517"/>
                <a:gd name="connsiteX16" fmla="*/ 19534 w 133794"/>
                <a:gd name="connsiteY16" fmla="*/ 23715 h 130517"/>
                <a:gd name="connsiteX17" fmla="*/ 45629 w 133794"/>
                <a:gd name="connsiteY17" fmla="*/ 31247 h 130517"/>
                <a:gd name="connsiteX18" fmla="*/ 45360 w 133794"/>
                <a:gd name="connsiteY18" fmla="*/ 26136 h 130517"/>
                <a:gd name="connsiteX19" fmla="*/ 42939 w 133794"/>
                <a:gd name="connsiteY19" fmla="*/ 19948 h 130517"/>
                <a:gd name="connsiteX20" fmla="*/ 50202 w 133794"/>
                <a:gd name="connsiteY20" fmla="*/ 18872 h 130517"/>
                <a:gd name="connsiteX21" fmla="*/ 56928 w 133794"/>
                <a:gd name="connsiteY21" fmla="*/ 22639 h 130517"/>
                <a:gd name="connsiteX22" fmla="*/ 60425 w 133794"/>
                <a:gd name="connsiteY22" fmla="*/ 25598 h 130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3794" h="130517">
                  <a:moveTo>
                    <a:pt x="60425" y="25598"/>
                  </a:moveTo>
                  <a:cubicBezTo>
                    <a:pt x="63385" y="23984"/>
                    <a:pt x="66613" y="25060"/>
                    <a:pt x="69303" y="26405"/>
                  </a:cubicBezTo>
                  <a:cubicBezTo>
                    <a:pt x="85176" y="33131"/>
                    <a:pt x="100779" y="39318"/>
                    <a:pt x="111809" y="54115"/>
                  </a:cubicBezTo>
                  <a:cubicBezTo>
                    <a:pt x="120956" y="66221"/>
                    <a:pt x="122032" y="80210"/>
                    <a:pt x="124453" y="93930"/>
                  </a:cubicBezTo>
                  <a:cubicBezTo>
                    <a:pt x="126606" y="106306"/>
                    <a:pt x="125260" y="118681"/>
                    <a:pt x="121494" y="130518"/>
                  </a:cubicBezTo>
                  <a:cubicBezTo>
                    <a:pt x="124722" y="124330"/>
                    <a:pt x="127144" y="118143"/>
                    <a:pt x="131448" y="112493"/>
                  </a:cubicBezTo>
                  <a:cubicBezTo>
                    <a:pt x="132793" y="110610"/>
                    <a:pt x="134676" y="108189"/>
                    <a:pt x="133331" y="105498"/>
                  </a:cubicBezTo>
                  <a:cubicBezTo>
                    <a:pt x="132793" y="103077"/>
                    <a:pt x="132524" y="100925"/>
                    <a:pt x="133600" y="98504"/>
                  </a:cubicBezTo>
                  <a:cubicBezTo>
                    <a:pt x="129027" y="78865"/>
                    <a:pt x="123377" y="59495"/>
                    <a:pt x="109119" y="44699"/>
                  </a:cubicBezTo>
                  <a:cubicBezTo>
                    <a:pt x="99703" y="35283"/>
                    <a:pt x="88404" y="27750"/>
                    <a:pt x="77912" y="19141"/>
                  </a:cubicBezTo>
                  <a:cubicBezTo>
                    <a:pt x="71724" y="14030"/>
                    <a:pt x="63116" y="12685"/>
                    <a:pt x="58273" y="5690"/>
                  </a:cubicBezTo>
                  <a:cubicBezTo>
                    <a:pt x="48319" y="6497"/>
                    <a:pt x="38365" y="4345"/>
                    <a:pt x="28680" y="3269"/>
                  </a:cubicBezTo>
                  <a:cubicBezTo>
                    <a:pt x="23838" y="2731"/>
                    <a:pt x="19264" y="1386"/>
                    <a:pt x="14691" y="310"/>
                  </a:cubicBezTo>
                  <a:cubicBezTo>
                    <a:pt x="12539" y="-228"/>
                    <a:pt x="9849" y="-228"/>
                    <a:pt x="8503" y="1655"/>
                  </a:cubicBezTo>
                  <a:cubicBezTo>
                    <a:pt x="5275" y="6228"/>
                    <a:pt x="4737" y="12416"/>
                    <a:pt x="433" y="16720"/>
                  </a:cubicBezTo>
                  <a:cubicBezTo>
                    <a:pt x="-1181" y="18334"/>
                    <a:pt x="2047" y="20486"/>
                    <a:pt x="4737" y="21024"/>
                  </a:cubicBezTo>
                  <a:cubicBezTo>
                    <a:pt x="9580" y="21832"/>
                    <a:pt x="14691" y="22908"/>
                    <a:pt x="19534" y="23715"/>
                  </a:cubicBezTo>
                  <a:cubicBezTo>
                    <a:pt x="28680" y="23984"/>
                    <a:pt x="37020" y="28557"/>
                    <a:pt x="45629" y="31247"/>
                  </a:cubicBezTo>
                  <a:cubicBezTo>
                    <a:pt x="49933" y="29364"/>
                    <a:pt x="46167" y="27750"/>
                    <a:pt x="45360" y="26136"/>
                  </a:cubicBezTo>
                  <a:cubicBezTo>
                    <a:pt x="44284" y="24253"/>
                    <a:pt x="41325" y="22370"/>
                    <a:pt x="42939" y="19948"/>
                  </a:cubicBezTo>
                  <a:cubicBezTo>
                    <a:pt x="44553" y="17527"/>
                    <a:pt x="47512" y="18603"/>
                    <a:pt x="50202" y="18872"/>
                  </a:cubicBezTo>
                  <a:cubicBezTo>
                    <a:pt x="52893" y="19141"/>
                    <a:pt x="55045" y="20755"/>
                    <a:pt x="56928" y="22639"/>
                  </a:cubicBezTo>
                  <a:cubicBezTo>
                    <a:pt x="57197" y="23984"/>
                    <a:pt x="58004" y="26136"/>
                    <a:pt x="60425" y="25598"/>
                  </a:cubicBezTo>
                  <a:close/>
                </a:path>
              </a:pathLst>
            </a:custGeom>
            <a:solidFill>
              <a:srgbClr val="E4C1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5" name="Полилиния: фигура 3704">
              <a:extLst>
                <a:ext uri="{FF2B5EF4-FFF2-40B4-BE49-F238E27FC236}">
                  <a16:creationId xmlns:a16="http://schemas.microsoft.com/office/drawing/2014/main" id="{F01F8140-217E-4BBE-9F49-6FD0EF82F269}"/>
                </a:ext>
              </a:extLst>
            </p:cNvPr>
            <p:cNvSpPr/>
            <p:nvPr/>
          </p:nvSpPr>
          <p:spPr>
            <a:xfrm>
              <a:off x="5094474" y="7273497"/>
              <a:ext cx="54299" cy="30081"/>
            </a:xfrm>
            <a:custGeom>
              <a:avLst/>
              <a:gdLst>
                <a:gd name="connsiteX0" fmla="*/ 41989 w 54299"/>
                <a:gd name="connsiteY0" fmla="*/ 27734 h 30081"/>
                <a:gd name="connsiteX1" fmla="*/ 52212 w 54299"/>
                <a:gd name="connsiteY1" fmla="*/ 27734 h 30081"/>
                <a:gd name="connsiteX2" fmla="*/ 50060 w 54299"/>
                <a:gd name="connsiteY2" fmla="*/ 14014 h 30081"/>
                <a:gd name="connsiteX3" fmla="*/ 46025 w 54299"/>
                <a:gd name="connsiteY3" fmla="*/ 9978 h 30081"/>
                <a:gd name="connsiteX4" fmla="*/ 37147 w 54299"/>
                <a:gd name="connsiteY4" fmla="*/ 4329 h 30081"/>
                <a:gd name="connsiteX5" fmla="*/ 3250 w 54299"/>
                <a:gd name="connsiteY5" fmla="*/ 2984 h 30081"/>
                <a:gd name="connsiteX6" fmla="*/ 3519 w 54299"/>
                <a:gd name="connsiteY6" fmla="*/ 3522 h 30081"/>
                <a:gd name="connsiteX7" fmla="*/ 1097 w 54299"/>
                <a:gd name="connsiteY7" fmla="*/ 14014 h 30081"/>
                <a:gd name="connsiteX8" fmla="*/ 12666 w 54299"/>
                <a:gd name="connsiteY8" fmla="*/ 15090 h 30081"/>
                <a:gd name="connsiteX9" fmla="*/ 41989 w 54299"/>
                <a:gd name="connsiteY9" fmla="*/ 27734 h 30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299" h="30081">
                  <a:moveTo>
                    <a:pt x="41989" y="27734"/>
                  </a:moveTo>
                  <a:cubicBezTo>
                    <a:pt x="45487" y="30155"/>
                    <a:pt x="48984" y="31500"/>
                    <a:pt x="52212" y="27734"/>
                  </a:cubicBezTo>
                  <a:cubicBezTo>
                    <a:pt x="56248" y="22623"/>
                    <a:pt x="53826" y="18049"/>
                    <a:pt x="50060" y="14014"/>
                  </a:cubicBezTo>
                  <a:cubicBezTo>
                    <a:pt x="49253" y="12131"/>
                    <a:pt x="47908" y="10517"/>
                    <a:pt x="46025" y="9978"/>
                  </a:cubicBezTo>
                  <a:cubicBezTo>
                    <a:pt x="43334" y="7557"/>
                    <a:pt x="39568" y="7019"/>
                    <a:pt x="37147" y="4329"/>
                  </a:cubicBezTo>
                  <a:cubicBezTo>
                    <a:pt x="26117" y="-2666"/>
                    <a:pt x="14549" y="294"/>
                    <a:pt x="3250" y="2984"/>
                  </a:cubicBezTo>
                  <a:cubicBezTo>
                    <a:pt x="3250" y="3253"/>
                    <a:pt x="3519" y="3522"/>
                    <a:pt x="3519" y="3522"/>
                  </a:cubicBezTo>
                  <a:cubicBezTo>
                    <a:pt x="2712" y="7019"/>
                    <a:pt x="-2131" y="9978"/>
                    <a:pt x="1097" y="14014"/>
                  </a:cubicBezTo>
                  <a:cubicBezTo>
                    <a:pt x="4326" y="18049"/>
                    <a:pt x="8899" y="15897"/>
                    <a:pt x="12666" y="15090"/>
                  </a:cubicBezTo>
                  <a:cubicBezTo>
                    <a:pt x="25310" y="12400"/>
                    <a:pt x="33919" y="19663"/>
                    <a:pt x="41989" y="27734"/>
                  </a:cubicBezTo>
                  <a:close/>
                </a:path>
              </a:pathLst>
            </a:custGeom>
            <a:solidFill>
              <a:srgbClr val="E4C1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6" name="Полилиния: фигура 3705">
              <a:extLst>
                <a:ext uri="{FF2B5EF4-FFF2-40B4-BE49-F238E27FC236}">
                  <a16:creationId xmlns:a16="http://schemas.microsoft.com/office/drawing/2014/main" id="{2F96ADE4-D0DB-EFEE-0C07-26EC74D09E22}"/>
                </a:ext>
              </a:extLst>
            </p:cNvPr>
            <p:cNvSpPr/>
            <p:nvPr/>
          </p:nvSpPr>
          <p:spPr>
            <a:xfrm>
              <a:off x="4866900" y="7753160"/>
              <a:ext cx="87702" cy="34724"/>
            </a:xfrm>
            <a:custGeom>
              <a:avLst/>
              <a:gdLst>
                <a:gd name="connsiteX0" fmla="*/ 87702 w 87702"/>
                <a:gd name="connsiteY0" fmla="*/ 27743 h 34724"/>
                <a:gd name="connsiteX1" fmla="*/ 46810 w 87702"/>
                <a:gd name="connsiteY1" fmla="*/ 20479 h 34724"/>
                <a:gd name="connsiteX2" fmla="*/ 17756 w 87702"/>
                <a:gd name="connsiteY2" fmla="*/ 1379 h 34724"/>
                <a:gd name="connsiteX3" fmla="*/ 15065 w 87702"/>
                <a:gd name="connsiteY3" fmla="*/ 572 h 34724"/>
                <a:gd name="connsiteX4" fmla="*/ 0 w 87702"/>
                <a:gd name="connsiteY4" fmla="*/ 572 h 34724"/>
                <a:gd name="connsiteX5" fmla="*/ 8071 w 87702"/>
                <a:gd name="connsiteY5" fmla="*/ 14023 h 34724"/>
                <a:gd name="connsiteX6" fmla="*/ 12106 w 87702"/>
                <a:gd name="connsiteY6" fmla="*/ 16175 h 34724"/>
                <a:gd name="connsiteX7" fmla="*/ 34704 w 87702"/>
                <a:gd name="connsiteY7" fmla="*/ 24784 h 34724"/>
                <a:gd name="connsiteX8" fmla="*/ 87702 w 87702"/>
                <a:gd name="connsiteY8" fmla="*/ 27743 h 3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7702" h="34724">
                  <a:moveTo>
                    <a:pt x="87702" y="27743"/>
                  </a:moveTo>
                  <a:cubicBezTo>
                    <a:pt x="73175" y="30702"/>
                    <a:pt x="59724" y="27743"/>
                    <a:pt x="46810" y="20479"/>
                  </a:cubicBezTo>
                  <a:cubicBezTo>
                    <a:pt x="36587" y="14830"/>
                    <a:pt x="26095" y="9718"/>
                    <a:pt x="17756" y="1379"/>
                  </a:cubicBezTo>
                  <a:cubicBezTo>
                    <a:pt x="16949" y="572"/>
                    <a:pt x="16142" y="-774"/>
                    <a:pt x="15065" y="572"/>
                  </a:cubicBezTo>
                  <a:cubicBezTo>
                    <a:pt x="9954" y="7297"/>
                    <a:pt x="5112" y="1917"/>
                    <a:pt x="0" y="572"/>
                  </a:cubicBezTo>
                  <a:cubicBezTo>
                    <a:pt x="2690" y="5145"/>
                    <a:pt x="5650" y="9449"/>
                    <a:pt x="8071" y="14023"/>
                  </a:cubicBezTo>
                  <a:cubicBezTo>
                    <a:pt x="9147" y="15906"/>
                    <a:pt x="10223" y="16444"/>
                    <a:pt x="12106" y="16175"/>
                  </a:cubicBezTo>
                  <a:cubicBezTo>
                    <a:pt x="20984" y="15099"/>
                    <a:pt x="27979" y="19941"/>
                    <a:pt x="34704" y="24784"/>
                  </a:cubicBezTo>
                  <a:cubicBezTo>
                    <a:pt x="51115" y="36621"/>
                    <a:pt x="73444" y="38235"/>
                    <a:pt x="87702" y="27743"/>
                  </a:cubicBezTo>
                  <a:close/>
                </a:path>
              </a:pathLst>
            </a:custGeom>
            <a:solidFill>
              <a:srgbClr val="D513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7" name="Полилиния: фигура 3706">
              <a:extLst>
                <a:ext uri="{FF2B5EF4-FFF2-40B4-BE49-F238E27FC236}">
                  <a16:creationId xmlns:a16="http://schemas.microsoft.com/office/drawing/2014/main" id="{998F6518-85F0-F40B-092E-F9AF5297638D}"/>
                </a:ext>
              </a:extLst>
            </p:cNvPr>
            <p:cNvSpPr/>
            <p:nvPr/>
          </p:nvSpPr>
          <p:spPr>
            <a:xfrm>
              <a:off x="5169553" y="7322415"/>
              <a:ext cx="57358" cy="83467"/>
            </a:xfrm>
            <a:custGeom>
              <a:avLst/>
              <a:gdLst>
                <a:gd name="connsiteX0" fmla="*/ 2152 w 57358"/>
                <a:gd name="connsiteY0" fmla="*/ 3029 h 83467"/>
                <a:gd name="connsiteX1" fmla="*/ 0 w 57358"/>
                <a:gd name="connsiteY1" fmla="*/ 7602 h 83467"/>
                <a:gd name="connsiteX2" fmla="*/ 0 w 57358"/>
                <a:gd name="connsiteY2" fmla="*/ 8947 h 83467"/>
                <a:gd name="connsiteX3" fmla="*/ 9954 w 57358"/>
                <a:gd name="connsiteY3" fmla="*/ 19708 h 83467"/>
                <a:gd name="connsiteX4" fmla="*/ 35780 w 57358"/>
                <a:gd name="connsiteY4" fmla="*/ 45804 h 83467"/>
                <a:gd name="connsiteX5" fmla="*/ 44120 w 57358"/>
                <a:gd name="connsiteY5" fmla="*/ 58986 h 83467"/>
                <a:gd name="connsiteX6" fmla="*/ 46810 w 57358"/>
                <a:gd name="connsiteY6" fmla="*/ 64097 h 83467"/>
                <a:gd name="connsiteX7" fmla="*/ 54612 w 57358"/>
                <a:gd name="connsiteY7" fmla="*/ 83467 h 83467"/>
                <a:gd name="connsiteX8" fmla="*/ 54343 w 57358"/>
                <a:gd name="connsiteY8" fmla="*/ 67595 h 83467"/>
                <a:gd name="connsiteX9" fmla="*/ 36318 w 57358"/>
                <a:gd name="connsiteY9" fmla="*/ 40423 h 83467"/>
                <a:gd name="connsiteX10" fmla="*/ 27979 w 57358"/>
                <a:gd name="connsiteY10" fmla="*/ 20246 h 83467"/>
                <a:gd name="connsiteX11" fmla="*/ 20715 w 57358"/>
                <a:gd name="connsiteY11" fmla="*/ 11637 h 83467"/>
                <a:gd name="connsiteX12" fmla="*/ 9147 w 57358"/>
                <a:gd name="connsiteY12" fmla="*/ 338 h 83467"/>
                <a:gd name="connsiteX13" fmla="*/ 2152 w 57358"/>
                <a:gd name="connsiteY13" fmla="*/ 3029 h 83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358" h="83467">
                  <a:moveTo>
                    <a:pt x="2152" y="3029"/>
                  </a:moveTo>
                  <a:cubicBezTo>
                    <a:pt x="1345" y="4643"/>
                    <a:pt x="807" y="5988"/>
                    <a:pt x="0" y="7602"/>
                  </a:cubicBezTo>
                  <a:cubicBezTo>
                    <a:pt x="0" y="8140"/>
                    <a:pt x="0" y="8409"/>
                    <a:pt x="0" y="8947"/>
                  </a:cubicBezTo>
                  <a:cubicBezTo>
                    <a:pt x="2152" y="13790"/>
                    <a:pt x="5381" y="17287"/>
                    <a:pt x="9954" y="19708"/>
                  </a:cubicBezTo>
                  <a:cubicBezTo>
                    <a:pt x="20984" y="25896"/>
                    <a:pt x="29055" y="35312"/>
                    <a:pt x="35780" y="45804"/>
                  </a:cubicBezTo>
                  <a:cubicBezTo>
                    <a:pt x="38471" y="50108"/>
                    <a:pt x="41430" y="54681"/>
                    <a:pt x="44120" y="58986"/>
                  </a:cubicBezTo>
                  <a:cubicBezTo>
                    <a:pt x="45196" y="60600"/>
                    <a:pt x="46810" y="62483"/>
                    <a:pt x="46810" y="64097"/>
                  </a:cubicBezTo>
                  <a:cubicBezTo>
                    <a:pt x="46810" y="71630"/>
                    <a:pt x="48694" y="78356"/>
                    <a:pt x="54612" y="83467"/>
                  </a:cubicBezTo>
                  <a:cubicBezTo>
                    <a:pt x="59186" y="78087"/>
                    <a:pt x="57302" y="73244"/>
                    <a:pt x="54343" y="67595"/>
                  </a:cubicBezTo>
                  <a:cubicBezTo>
                    <a:pt x="48963" y="57910"/>
                    <a:pt x="40892" y="50377"/>
                    <a:pt x="36318" y="40423"/>
                  </a:cubicBezTo>
                  <a:cubicBezTo>
                    <a:pt x="33359" y="33967"/>
                    <a:pt x="27441" y="28855"/>
                    <a:pt x="27979" y="20246"/>
                  </a:cubicBezTo>
                  <a:cubicBezTo>
                    <a:pt x="28248" y="16749"/>
                    <a:pt x="23674" y="14059"/>
                    <a:pt x="20715" y="11637"/>
                  </a:cubicBezTo>
                  <a:cubicBezTo>
                    <a:pt x="16680" y="8140"/>
                    <a:pt x="11568" y="5450"/>
                    <a:pt x="9147" y="338"/>
                  </a:cubicBezTo>
                  <a:cubicBezTo>
                    <a:pt x="6188" y="-469"/>
                    <a:pt x="3766" y="69"/>
                    <a:pt x="2152" y="3029"/>
                  </a:cubicBezTo>
                  <a:close/>
                </a:path>
              </a:pathLst>
            </a:custGeom>
            <a:solidFill>
              <a:srgbClr val="E4C1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8" name="Полилиния: фигура 3707">
              <a:extLst>
                <a:ext uri="{FF2B5EF4-FFF2-40B4-BE49-F238E27FC236}">
                  <a16:creationId xmlns:a16="http://schemas.microsoft.com/office/drawing/2014/main" id="{7D4D9525-76E2-A973-A721-7F8F88455587}"/>
                </a:ext>
              </a:extLst>
            </p:cNvPr>
            <p:cNvSpPr/>
            <p:nvPr/>
          </p:nvSpPr>
          <p:spPr>
            <a:xfrm>
              <a:off x="4766822" y="7640741"/>
              <a:ext cx="39277" cy="79362"/>
            </a:xfrm>
            <a:custGeom>
              <a:avLst/>
              <a:gdLst>
                <a:gd name="connsiteX0" fmla="*/ 39278 w 39277"/>
                <a:gd name="connsiteY0" fmla="*/ 79362 h 79362"/>
                <a:gd name="connsiteX1" fmla="*/ 28517 w 39277"/>
                <a:gd name="connsiteY1" fmla="*/ 51384 h 79362"/>
                <a:gd name="connsiteX2" fmla="*/ 20715 w 39277"/>
                <a:gd name="connsiteY2" fmla="*/ 30669 h 79362"/>
                <a:gd name="connsiteX3" fmla="*/ 18025 w 39277"/>
                <a:gd name="connsiteY3" fmla="*/ 42237 h 79362"/>
                <a:gd name="connsiteX4" fmla="*/ 15603 w 39277"/>
                <a:gd name="connsiteY4" fmla="*/ 45465 h 79362"/>
                <a:gd name="connsiteX5" fmla="*/ 11299 w 39277"/>
                <a:gd name="connsiteY5" fmla="*/ 43313 h 79362"/>
                <a:gd name="connsiteX6" fmla="*/ 6457 w 39277"/>
                <a:gd name="connsiteY6" fmla="*/ 22060 h 79362"/>
                <a:gd name="connsiteX7" fmla="*/ 8071 w 39277"/>
                <a:gd name="connsiteY7" fmla="*/ 269 h 79362"/>
                <a:gd name="connsiteX8" fmla="*/ 6457 w 39277"/>
                <a:gd name="connsiteY8" fmla="*/ 0 h 79362"/>
                <a:gd name="connsiteX9" fmla="*/ 2421 w 39277"/>
                <a:gd name="connsiteY9" fmla="*/ 27441 h 79362"/>
                <a:gd name="connsiteX10" fmla="*/ 0 w 39277"/>
                <a:gd name="connsiteY10" fmla="*/ 33090 h 79362"/>
                <a:gd name="connsiteX11" fmla="*/ 13451 w 39277"/>
                <a:gd name="connsiteY11" fmla="*/ 58109 h 79362"/>
                <a:gd name="connsiteX12" fmla="*/ 17487 w 39277"/>
                <a:gd name="connsiteY12" fmla="*/ 59993 h 79362"/>
                <a:gd name="connsiteX13" fmla="*/ 20446 w 39277"/>
                <a:gd name="connsiteY13" fmla="*/ 57840 h 79362"/>
                <a:gd name="connsiteX14" fmla="*/ 39278 w 39277"/>
                <a:gd name="connsiteY14" fmla="*/ 79362 h 79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9277" h="79362">
                  <a:moveTo>
                    <a:pt x="39278" y="79362"/>
                  </a:moveTo>
                  <a:cubicBezTo>
                    <a:pt x="35780" y="69947"/>
                    <a:pt x="32552" y="60531"/>
                    <a:pt x="28517" y="51384"/>
                  </a:cubicBezTo>
                  <a:cubicBezTo>
                    <a:pt x="25826" y="45196"/>
                    <a:pt x="24750" y="38471"/>
                    <a:pt x="20715" y="30669"/>
                  </a:cubicBezTo>
                  <a:cubicBezTo>
                    <a:pt x="20984" y="36049"/>
                    <a:pt x="18563" y="38740"/>
                    <a:pt x="18025" y="42237"/>
                  </a:cubicBezTo>
                  <a:cubicBezTo>
                    <a:pt x="17756" y="43851"/>
                    <a:pt x="17487" y="45465"/>
                    <a:pt x="15603" y="45465"/>
                  </a:cubicBezTo>
                  <a:cubicBezTo>
                    <a:pt x="13720" y="45734"/>
                    <a:pt x="12375" y="44658"/>
                    <a:pt x="11299" y="43313"/>
                  </a:cubicBezTo>
                  <a:cubicBezTo>
                    <a:pt x="6457" y="36856"/>
                    <a:pt x="5919" y="29862"/>
                    <a:pt x="6457" y="22060"/>
                  </a:cubicBezTo>
                  <a:cubicBezTo>
                    <a:pt x="6995" y="14796"/>
                    <a:pt x="7533" y="7533"/>
                    <a:pt x="8071" y="269"/>
                  </a:cubicBezTo>
                  <a:cubicBezTo>
                    <a:pt x="7533" y="269"/>
                    <a:pt x="6995" y="269"/>
                    <a:pt x="6457" y="0"/>
                  </a:cubicBezTo>
                  <a:cubicBezTo>
                    <a:pt x="5111" y="9147"/>
                    <a:pt x="4035" y="18294"/>
                    <a:pt x="2421" y="27441"/>
                  </a:cubicBezTo>
                  <a:cubicBezTo>
                    <a:pt x="2152" y="29324"/>
                    <a:pt x="3228" y="32014"/>
                    <a:pt x="0" y="33090"/>
                  </a:cubicBezTo>
                  <a:cubicBezTo>
                    <a:pt x="2690" y="42506"/>
                    <a:pt x="7802" y="50577"/>
                    <a:pt x="13451" y="58109"/>
                  </a:cubicBezTo>
                  <a:cubicBezTo>
                    <a:pt x="14258" y="59186"/>
                    <a:pt x="15065" y="61607"/>
                    <a:pt x="17487" y="59993"/>
                  </a:cubicBezTo>
                  <a:cubicBezTo>
                    <a:pt x="17756" y="58378"/>
                    <a:pt x="17487" y="56226"/>
                    <a:pt x="20446" y="57840"/>
                  </a:cubicBezTo>
                  <a:cubicBezTo>
                    <a:pt x="26633" y="65373"/>
                    <a:pt x="33090" y="72368"/>
                    <a:pt x="39278" y="79362"/>
                  </a:cubicBezTo>
                  <a:close/>
                </a:path>
              </a:pathLst>
            </a:custGeom>
            <a:solidFill>
              <a:srgbClr val="D5132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09" name="Полилиния: фигура 3708">
              <a:extLst>
                <a:ext uri="{FF2B5EF4-FFF2-40B4-BE49-F238E27FC236}">
                  <a16:creationId xmlns:a16="http://schemas.microsoft.com/office/drawing/2014/main" id="{7B431AE2-6CDF-07C1-FF3A-4113F4AEAB0D}"/>
                </a:ext>
              </a:extLst>
            </p:cNvPr>
            <p:cNvSpPr/>
            <p:nvPr/>
          </p:nvSpPr>
          <p:spPr>
            <a:xfrm>
              <a:off x="5171565" y="7258994"/>
              <a:ext cx="17327" cy="66449"/>
            </a:xfrm>
            <a:custGeom>
              <a:avLst/>
              <a:gdLst>
                <a:gd name="connsiteX0" fmla="*/ 140 w 17327"/>
                <a:gd name="connsiteY0" fmla="*/ 66449 h 66449"/>
                <a:gd name="connsiteX1" fmla="*/ 7135 w 17327"/>
                <a:gd name="connsiteY1" fmla="*/ 63759 h 66449"/>
                <a:gd name="connsiteX2" fmla="*/ 16551 w 17327"/>
                <a:gd name="connsiteY2" fmla="*/ 0 h 66449"/>
                <a:gd name="connsiteX3" fmla="*/ 14129 w 17327"/>
                <a:gd name="connsiteY3" fmla="*/ 5381 h 66449"/>
                <a:gd name="connsiteX4" fmla="*/ 2292 w 17327"/>
                <a:gd name="connsiteY4" fmla="*/ 55688 h 66449"/>
                <a:gd name="connsiteX5" fmla="*/ 140 w 17327"/>
                <a:gd name="connsiteY5" fmla="*/ 66449 h 6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27" h="66449">
                  <a:moveTo>
                    <a:pt x="140" y="66449"/>
                  </a:moveTo>
                  <a:cubicBezTo>
                    <a:pt x="2561" y="65642"/>
                    <a:pt x="4713" y="64566"/>
                    <a:pt x="7135" y="63759"/>
                  </a:cubicBezTo>
                  <a:cubicBezTo>
                    <a:pt x="14667" y="43313"/>
                    <a:pt x="19241" y="22060"/>
                    <a:pt x="16551" y="0"/>
                  </a:cubicBezTo>
                  <a:cubicBezTo>
                    <a:pt x="13322" y="807"/>
                    <a:pt x="14398" y="3228"/>
                    <a:pt x="14129" y="5381"/>
                  </a:cubicBezTo>
                  <a:cubicBezTo>
                    <a:pt x="13860" y="23136"/>
                    <a:pt x="9556" y="39816"/>
                    <a:pt x="2292" y="55688"/>
                  </a:cubicBezTo>
                  <a:cubicBezTo>
                    <a:pt x="678" y="59186"/>
                    <a:pt x="-398" y="62683"/>
                    <a:pt x="140" y="66449"/>
                  </a:cubicBezTo>
                  <a:close/>
                </a:path>
              </a:pathLst>
            </a:custGeom>
            <a:solidFill>
              <a:srgbClr val="4B72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0" name="Полилиния: фигура 3709">
              <a:extLst>
                <a:ext uri="{FF2B5EF4-FFF2-40B4-BE49-F238E27FC236}">
                  <a16:creationId xmlns:a16="http://schemas.microsoft.com/office/drawing/2014/main" id="{09A30376-0E71-ADF2-D369-46642964A567}"/>
                </a:ext>
              </a:extLst>
            </p:cNvPr>
            <p:cNvSpPr/>
            <p:nvPr/>
          </p:nvSpPr>
          <p:spPr>
            <a:xfrm>
              <a:off x="5270976" y="7531517"/>
              <a:ext cx="16954" cy="45734"/>
            </a:xfrm>
            <a:custGeom>
              <a:avLst/>
              <a:gdLst>
                <a:gd name="connsiteX0" fmla="*/ 16410 w 16954"/>
                <a:gd name="connsiteY0" fmla="*/ 0 h 45734"/>
                <a:gd name="connsiteX1" fmla="*/ 5649 w 16954"/>
                <a:gd name="connsiteY1" fmla="*/ 27710 h 45734"/>
                <a:gd name="connsiteX2" fmla="*/ 0 w 16954"/>
                <a:gd name="connsiteY2" fmla="*/ 45734 h 45734"/>
                <a:gd name="connsiteX3" fmla="*/ 2152 w 16954"/>
                <a:gd name="connsiteY3" fmla="*/ 43582 h 45734"/>
                <a:gd name="connsiteX4" fmla="*/ 16410 w 16954"/>
                <a:gd name="connsiteY4" fmla="*/ 6188 h 45734"/>
                <a:gd name="connsiteX5" fmla="*/ 16410 w 16954"/>
                <a:gd name="connsiteY5" fmla="*/ 0 h 45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54" h="45734">
                  <a:moveTo>
                    <a:pt x="16410" y="0"/>
                  </a:moveTo>
                  <a:cubicBezTo>
                    <a:pt x="12106" y="8878"/>
                    <a:pt x="6188" y="17756"/>
                    <a:pt x="5649" y="27710"/>
                  </a:cubicBezTo>
                  <a:cubicBezTo>
                    <a:pt x="5112" y="34704"/>
                    <a:pt x="2152" y="39816"/>
                    <a:pt x="0" y="45734"/>
                  </a:cubicBezTo>
                  <a:cubicBezTo>
                    <a:pt x="807" y="44927"/>
                    <a:pt x="1883" y="44389"/>
                    <a:pt x="2152" y="43582"/>
                  </a:cubicBezTo>
                  <a:cubicBezTo>
                    <a:pt x="8340" y="31745"/>
                    <a:pt x="12913" y="19101"/>
                    <a:pt x="16410" y="6188"/>
                  </a:cubicBezTo>
                  <a:cubicBezTo>
                    <a:pt x="16680" y="4304"/>
                    <a:pt x="17487" y="2152"/>
                    <a:pt x="16410" y="0"/>
                  </a:cubicBezTo>
                  <a:close/>
                </a:path>
              </a:pathLst>
            </a:custGeom>
            <a:solidFill>
              <a:srgbClr val="E5C1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1" name="Полилиния: фигура 3710">
              <a:extLst>
                <a:ext uri="{FF2B5EF4-FFF2-40B4-BE49-F238E27FC236}">
                  <a16:creationId xmlns:a16="http://schemas.microsoft.com/office/drawing/2014/main" id="{8BEA9FFD-CF60-469E-D7E4-B8C8BEDB9CF4}"/>
                </a:ext>
              </a:extLst>
            </p:cNvPr>
            <p:cNvSpPr/>
            <p:nvPr/>
          </p:nvSpPr>
          <p:spPr>
            <a:xfrm>
              <a:off x="4878468" y="7255938"/>
              <a:ext cx="16679" cy="16238"/>
            </a:xfrm>
            <a:custGeom>
              <a:avLst/>
              <a:gdLst>
                <a:gd name="connsiteX0" fmla="*/ 16680 w 16679"/>
                <a:gd name="connsiteY0" fmla="*/ 5209 h 16238"/>
                <a:gd name="connsiteX1" fmla="*/ 13989 w 16679"/>
                <a:gd name="connsiteY1" fmla="*/ 1173 h 16238"/>
                <a:gd name="connsiteX2" fmla="*/ 11837 w 16679"/>
                <a:gd name="connsiteY2" fmla="*/ 97 h 16238"/>
                <a:gd name="connsiteX3" fmla="*/ 0 w 16679"/>
                <a:gd name="connsiteY3" fmla="*/ 16239 h 16238"/>
                <a:gd name="connsiteX4" fmla="*/ 16680 w 16679"/>
                <a:gd name="connsiteY4" fmla="*/ 5209 h 16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79" h="16238">
                  <a:moveTo>
                    <a:pt x="16680" y="5209"/>
                  </a:moveTo>
                  <a:cubicBezTo>
                    <a:pt x="15603" y="3863"/>
                    <a:pt x="13989" y="3056"/>
                    <a:pt x="13989" y="1173"/>
                  </a:cubicBezTo>
                  <a:cubicBezTo>
                    <a:pt x="13720" y="97"/>
                    <a:pt x="12913" y="-172"/>
                    <a:pt x="11837" y="97"/>
                  </a:cubicBezTo>
                  <a:cubicBezTo>
                    <a:pt x="7533" y="5209"/>
                    <a:pt x="2152" y="9513"/>
                    <a:pt x="0" y="16239"/>
                  </a:cubicBezTo>
                  <a:cubicBezTo>
                    <a:pt x="5650" y="12741"/>
                    <a:pt x="11299" y="8975"/>
                    <a:pt x="16680" y="5209"/>
                  </a:cubicBezTo>
                  <a:close/>
                </a:path>
              </a:pathLst>
            </a:custGeom>
            <a:solidFill>
              <a:srgbClr val="CA171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2" name="Полилиния: фигура 3711">
              <a:extLst>
                <a:ext uri="{FF2B5EF4-FFF2-40B4-BE49-F238E27FC236}">
                  <a16:creationId xmlns:a16="http://schemas.microsoft.com/office/drawing/2014/main" id="{A8E94848-43DF-55F4-E4CB-540AA2326F5E}"/>
                </a:ext>
              </a:extLst>
            </p:cNvPr>
            <p:cNvSpPr/>
            <p:nvPr/>
          </p:nvSpPr>
          <p:spPr>
            <a:xfrm>
              <a:off x="4838652" y="7733286"/>
              <a:ext cx="10761" cy="12516"/>
            </a:xfrm>
            <a:custGeom>
              <a:avLst/>
              <a:gdLst>
                <a:gd name="connsiteX0" fmla="*/ 10761 w 10761"/>
                <a:gd name="connsiteY0" fmla="*/ 12375 h 12516"/>
                <a:gd name="connsiteX1" fmla="*/ 1345 w 10761"/>
                <a:gd name="connsiteY1" fmla="*/ 0 h 12516"/>
                <a:gd name="connsiteX2" fmla="*/ 0 w 10761"/>
                <a:gd name="connsiteY2" fmla="*/ 10492 h 12516"/>
                <a:gd name="connsiteX3" fmla="*/ 10761 w 10761"/>
                <a:gd name="connsiteY3" fmla="*/ 12375 h 1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61" h="12516">
                  <a:moveTo>
                    <a:pt x="10761" y="12375"/>
                  </a:moveTo>
                  <a:cubicBezTo>
                    <a:pt x="3766" y="11568"/>
                    <a:pt x="5381" y="3228"/>
                    <a:pt x="1345" y="0"/>
                  </a:cubicBezTo>
                  <a:cubicBezTo>
                    <a:pt x="-1614" y="3497"/>
                    <a:pt x="3766" y="7264"/>
                    <a:pt x="0" y="10492"/>
                  </a:cubicBezTo>
                  <a:cubicBezTo>
                    <a:pt x="3497" y="11837"/>
                    <a:pt x="6995" y="12913"/>
                    <a:pt x="10761" y="12375"/>
                  </a:cubicBezTo>
                  <a:close/>
                </a:path>
              </a:pathLst>
            </a:custGeom>
            <a:solidFill>
              <a:srgbClr val="D0162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3" name="Полилиния: фигура 3712">
              <a:extLst>
                <a:ext uri="{FF2B5EF4-FFF2-40B4-BE49-F238E27FC236}">
                  <a16:creationId xmlns:a16="http://schemas.microsoft.com/office/drawing/2014/main" id="{C84776AC-D374-A91E-A140-888D5ABD4618}"/>
                </a:ext>
              </a:extLst>
            </p:cNvPr>
            <p:cNvSpPr/>
            <p:nvPr/>
          </p:nvSpPr>
          <p:spPr>
            <a:xfrm>
              <a:off x="5041766" y="7235320"/>
              <a:ext cx="12644" cy="8608"/>
            </a:xfrm>
            <a:custGeom>
              <a:avLst/>
              <a:gdLst>
                <a:gd name="connsiteX0" fmla="*/ 3766 w 12644"/>
                <a:gd name="connsiteY0" fmla="*/ 1076 h 8608"/>
                <a:gd name="connsiteX1" fmla="*/ 0 w 12644"/>
                <a:gd name="connsiteY1" fmla="*/ 0 h 8608"/>
                <a:gd name="connsiteX2" fmla="*/ 12644 w 12644"/>
                <a:gd name="connsiteY2" fmla="*/ 8609 h 8608"/>
                <a:gd name="connsiteX3" fmla="*/ 3766 w 12644"/>
                <a:gd name="connsiteY3" fmla="*/ 1076 h 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44" h="8608">
                  <a:moveTo>
                    <a:pt x="3766" y="1076"/>
                  </a:moveTo>
                  <a:cubicBezTo>
                    <a:pt x="2421" y="807"/>
                    <a:pt x="1345" y="538"/>
                    <a:pt x="0" y="0"/>
                  </a:cubicBezTo>
                  <a:cubicBezTo>
                    <a:pt x="4304" y="2690"/>
                    <a:pt x="6995" y="8071"/>
                    <a:pt x="12644" y="8609"/>
                  </a:cubicBezTo>
                  <a:cubicBezTo>
                    <a:pt x="10492" y="5111"/>
                    <a:pt x="7264" y="2959"/>
                    <a:pt x="3766" y="1076"/>
                  </a:cubicBezTo>
                  <a:close/>
                </a:path>
              </a:pathLst>
            </a:custGeom>
            <a:solidFill>
              <a:srgbClr val="DC717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4" name="Полилиния: фигура 3713">
              <a:extLst>
                <a:ext uri="{FF2B5EF4-FFF2-40B4-BE49-F238E27FC236}">
                  <a16:creationId xmlns:a16="http://schemas.microsoft.com/office/drawing/2014/main" id="{58C975D1-46E5-6E79-14E5-3D4B6BF1E510}"/>
                </a:ext>
              </a:extLst>
            </p:cNvPr>
            <p:cNvSpPr/>
            <p:nvPr/>
          </p:nvSpPr>
          <p:spPr>
            <a:xfrm>
              <a:off x="5131621" y="7277826"/>
              <a:ext cx="13989" cy="7888"/>
            </a:xfrm>
            <a:custGeom>
              <a:avLst/>
              <a:gdLst>
                <a:gd name="connsiteX0" fmla="*/ 0 w 13989"/>
                <a:gd name="connsiteY0" fmla="*/ 0 h 7888"/>
                <a:gd name="connsiteX1" fmla="*/ 8609 w 13989"/>
                <a:gd name="connsiteY1" fmla="*/ 6726 h 7888"/>
                <a:gd name="connsiteX2" fmla="*/ 13451 w 13989"/>
                <a:gd name="connsiteY2" fmla="*/ 7533 h 7888"/>
                <a:gd name="connsiteX3" fmla="*/ 13989 w 13989"/>
                <a:gd name="connsiteY3" fmla="*/ 6457 h 7888"/>
                <a:gd name="connsiteX4" fmla="*/ 0 w 13989"/>
                <a:gd name="connsiteY4" fmla="*/ 0 h 7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89" h="7888">
                  <a:moveTo>
                    <a:pt x="0" y="0"/>
                  </a:moveTo>
                  <a:cubicBezTo>
                    <a:pt x="1883" y="3228"/>
                    <a:pt x="6188" y="4035"/>
                    <a:pt x="8609" y="6726"/>
                  </a:cubicBezTo>
                  <a:cubicBezTo>
                    <a:pt x="10492" y="5919"/>
                    <a:pt x="11568" y="8878"/>
                    <a:pt x="13451" y="7533"/>
                  </a:cubicBezTo>
                  <a:cubicBezTo>
                    <a:pt x="13720" y="7264"/>
                    <a:pt x="13989" y="6726"/>
                    <a:pt x="13989" y="6457"/>
                  </a:cubicBezTo>
                  <a:cubicBezTo>
                    <a:pt x="9416" y="4304"/>
                    <a:pt x="4573" y="2152"/>
                    <a:pt x="0" y="0"/>
                  </a:cubicBezTo>
                  <a:close/>
                </a:path>
              </a:pathLst>
            </a:custGeom>
            <a:solidFill>
              <a:srgbClr val="E1949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5" name="Полилиния: фигура 3714">
              <a:extLst>
                <a:ext uri="{FF2B5EF4-FFF2-40B4-BE49-F238E27FC236}">
                  <a16:creationId xmlns:a16="http://schemas.microsoft.com/office/drawing/2014/main" id="{5475DB2A-B459-C4F7-3E4C-D7A2361AAC20}"/>
                </a:ext>
              </a:extLst>
            </p:cNvPr>
            <p:cNvSpPr/>
            <p:nvPr/>
          </p:nvSpPr>
          <p:spPr>
            <a:xfrm>
              <a:off x="5064704" y="7256132"/>
              <a:ext cx="6385" cy="7166"/>
            </a:xfrm>
            <a:custGeom>
              <a:avLst/>
              <a:gdLst>
                <a:gd name="connsiteX0" fmla="*/ 1812 w 6385"/>
                <a:gd name="connsiteY0" fmla="*/ 172 h 7166"/>
                <a:gd name="connsiteX1" fmla="*/ 198 w 6385"/>
                <a:gd name="connsiteY1" fmla="*/ 1248 h 7166"/>
                <a:gd name="connsiteX2" fmla="*/ 4503 w 6385"/>
                <a:gd name="connsiteY2" fmla="*/ 7166 h 7166"/>
                <a:gd name="connsiteX3" fmla="*/ 6386 w 6385"/>
                <a:gd name="connsiteY3" fmla="*/ 6359 h 7166"/>
                <a:gd name="connsiteX4" fmla="*/ 1812 w 6385"/>
                <a:gd name="connsiteY4" fmla="*/ 172 h 7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85" h="7166">
                  <a:moveTo>
                    <a:pt x="1812" y="172"/>
                  </a:moveTo>
                  <a:cubicBezTo>
                    <a:pt x="1274" y="441"/>
                    <a:pt x="-609" y="-905"/>
                    <a:pt x="198" y="1248"/>
                  </a:cubicBezTo>
                  <a:cubicBezTo>
                    <a:pt x="1274" y="3400"/>
                    <a:pt x="2350" y="5821"/>
                    <a:pt x="4503" y="7166"/>
                  </a:cubicBezTo>
                  <a:cubicBezTo>
                    <a:pt x="5041" y="6897"/>
                    <a:pt x="5579" y="6628"/>
                    <a:pt x="6386" y="6359"/>
                  </a:cubicBezTo>
                  <a:cubicBezTo>
                    <a:pt x="5579" y="3669"/>
                    <a:pt x="3158" y="2324"/>
                    <a:pt x="1812" y="172"/>
                  </a:cubicBezTo>
                  <a:close/>
                </a:path>
              </a:pathLst>
            </a:custGeom>
            <a:solidFill>
              <a:srgbClr val="DB696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6" name="Полилиния: фигура 3715">
              <a:extLst>
                <a:ext uri="{FF2B5EF4-FFF2-40B4-BE49-F238E27FC236}">
                  <a16:creationId xmlns:a16="http://schemas.microsoft.com/office/drawing/2014/main" id="{D7EBA165-A4DF-6D2F-3E40-AFC6F0086048}"/>
                </a:ext>
              </a:extLst>
            </p:cNvPr>
            <p:cNvSpPr/>
            <p:nvPr/>
          </p:nvSpPr>
          <p:spPr>
            <a:xfrm>
              <a:off x="4916131" y="7232630"/>
              <a:ext cx="5918" cy="3814"/>
            </a:xfrm>
            <a:custGeom>
              <a:avLst/>
              <a:gdLst>
                <a:gd name="connsiteX0" fmla="*/ 0 w 5918"/>
                <a:gd name="connsiteY0" fmla="*/ 1883 h 3814"/>
                <a:gd name="connsiteX1" fmla="*/ 5919 w 5918"/>
                <a:gd name="connsiteY1" fmla="*/ 2152 h 3814"/>
                <a:gd name="connsiteX2" fmla="*/ 5381 w 5918"/>
                <a:gd name="connsiteY2" fmla="*/ 0 h 3814"/>
                <a:gd name="connsiteX3" fmla="*/ 0 w 5918"/>
                <a:gd name="connsiteY3" fmla="*/ 1883 h 3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18" h="3814">
                  <a:moveTo>
                    <a:pt x="0" y="1883"/>
                  </a:moveTo>
                  <a:cubicBezTo>
                    <a:pt x="1883" y="5919"/>
                    <a:pt x="4035" y="2421"/>
                    <a:pt x="5919" y="2152"/>
                  </a:cubicBezTo>
                  <a:cubicBezTo>
                    <a:pt x="5650" y="1345"/>
                    <a:pt x="5381" y="807"/>
                    <a:pt x="5381" y="0"/>
                  </a:cubicBezTo>
                  <a:cubicBezTo>
                    <a:pt x="3228" y="0"/>
                    <a:pt x="1614" y="1345"/>
                    <a:pt x="0" y="1883"/>
                  </a:cubicBezTo>
                  <a:close/>
                </a:path>
              </a:pathLst>
            </a:custGeom>
            <a:solidFill>
              <a:srgbClr val="DB686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7" name="Полилиния: фигура 3716">
              <a:extLst>
                <a:ext uri="{FF2B5EF4-FFF2-40B4-BE49-F238E27FC236}">
                  <a16:creationId xmlns:a16="http://schemas.microsoft.com/office/drawing/2014/main" id="{3221CBB8-EFE6-4159-8511-B8DAA71F91F0}"/>
                </a:ext>
              </a:extLst>
            </p:cNvPr>
            <p:cNvSpPr/>
            <p:nvPr/>
          </p:nvSpPr>
          <p:spPr>
            <a:xfrm>
              <a:off x="5233547" y="7376827"/>
              <a:ext cx="3043" cy="9146"/>
            </a:xfrm>
            <a:custGeom>
              <a:avLst/>
              <a:gdLst>
                <a:gd name="connsiteX0" fmla="*/ 2994 w 3043"/>
                <a:gd name="connsiteY0" fmla="*/ 9147 h 9146"/>
                <a:gd name="connsiteX1" fmla="*/ 34 w 3043"/>
                <a:gd name="connsiteY1" fmla="*/ 0 h 9146"/>
                <a:gd name="connsiteX2" fmla="*/ 2994 w 3043"/>
                <a:gd name="connsiteY2" fmla="*/ 9147 h 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3" h="9146">
                  <a:moveTo>
                    <a:pt x="2994" y="9147"/>
                  </a:moveTo>
                  <a:cubicBezTo>
                    <a:pt x="3263" y="4573"/>
                    <a:pt x="2456" y="2421"/>
                    <a:pt x="34" y="0"/>
                  </a:cubicBezTo>
                  <a:cubicBezTo>
                    <a:pt x="-235" y="3497"/>
                    <a:pt x="1110" y="5381"/>
                    <a:pt x="2994" y="9147"/>
                  </a:cubicBezTo>
                  <a:close/>
                </a:path>
              </a:pathLst>
            </a:custGeom>
            <a:solidFill>
              <a:srgbClr val="EBAFB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8" name="Полилиния: фигура 3717">
              <a:extLst>
                <a:ext uri="{FF2B5EF4-FFF2-40B4-BE49-F238E27FC236}">
                  <a16:creationId xmlns:a16="http://schemas.microsoft.com/office/drawing/2014/main" id="{1050FE6E-4432-1990-F20A-C588FD276E33}"/>
                </a:ext>
              </a:extLst>
            </p:cNvPr>
            <p:cNvSpPr/>
            <p:nvPr/>
          </p:nvSpPr>
          <p:spPr>
            <a:xfrm>
              <a:off x="5297805" y="7498427"/>
              <a:ext cx="2246" cy="6994"/>
            </a:xfrm>
            <a:custGeom>
              <a:avLst/>
              <a:gdLst>
                <a:gd name="connsiteX0" fmla="*/ 1956 w 2246"/>
                <a:gd name="connsiteY0" fmla="*/ 0 h 6994"/>
                <a:gd name="connsiteX1" fmla="*/ 1687 w 2246"/>
                <a:gd name="connsiteY1" fmla="*/ 6995 h 6994"/>
                <a:gd name="connsiteX2" fmla="*/ 1956 w 2246"/>
                <a:gd name="connsiteY2" fmla="*/ 0 h 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46" h="6994">
                  <a:moveTo>
                    <a:pt x="1956" y="0"/>
                  </a:moveTo>
                  <a:cubicBezTo>
                    <a:pt x="-465" y="2152"/>
                    <a:pt x="-734" y="4573"/>
                    <a:pt x="1687" y="6995"/>
                  </a:cubicBezTo>
                  <a:cubicBezTo>
                    <a:pt x="2763" y="4573"/>
                    <a:pt x="1956" y="2421"/>
                    <a:pt x="1956" y="0"/>
                  </a:cubicBezTo>
                  <a:close/>
                </a:path>
              </a:pathLst>
            </a:custGeom>
            <a:solidFill>
              <a:srgbClr val="E49DA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19" name="Полилиния: фигура 3718">
              <a:extLst>
                <a:ext uri="{FF2B5EF4-FFF2-40B4-BE49-F238E27FC236}">
                  <a16:creationId xmlns:a16="http://schemas.microsoft.com/office/drawing/2014/main" id="{93A391D2-2406-B30B-20B9-E70DFF539EAE}"/>
                </a:ext>
              </a:extLst>
            </p:cNvPr>
            <p:cNvSpPr/>
            <p:nvPr/>
          </p:nvSpPr>
          <p:spPr>
            <a:xfrm>
              <a:off x="4783838" y="7695891"/>
              <a:ext cx="3430" cy="5380"/>
            </a:xfrm>
            <a:custGeom>
              <a:avLst/>
              <a:gdLst>
                <a:gd name="connsiteX0" fmla="*/ 3430 w 3430"/>
                <a:gd name="connsiteY0" fmla="*/ 3228 h 5380"/>
                <a:gd name="connsiteX1" fmla="*/ 740 w 3430"/>
                <a:gd name="connsiteY1" fmla="*/ 0 h 5380"/>
                <a:gd name="connsiteX2" fmla="*/ 471 w 3430"/>
                <a:gd name="connsiteY2" fmla="*/ 5381 h 5380"/>
                <a:gd name="connsiteX3" fmla="*/ 3430 w 3430"/>
                <a:gd name="connsiteY3" fmla="*/ 3228 h 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30" h="5380">
                  <a:moveTo>
                    <a:pt x="3430" y="3228"/>
                  </a:moveTo>
                  <a:cubicBezTo>
                    <a:pt x="3161" y="1614"/>
                    <a:pt x="2354" y="538"/>
                    <a:pt x="740" y="0"/>
                  </a:cubicBezTo>
                  <a:cubicBezTo>
                    <a:pt x="-336" y="1883"/>
                    <a:pt x="-67" y="3497"/>
                    <a:pt x="471" y="5381"/>
                  </a:cubicBezTo>
                  <a:cubicBezTo>
                    <a:pt x="1278" y="4304"/>
                    <a:pt x="1816" y="3228"/>
                    <a:pt x="3430" y="3228"/>
                  </a:cubicBezTo>
                  <a:close/>
                </a:path>
              </a:pathLst>
            </a:custGeom>
            <a:solidFill>
              <a:srgbClr val="F2B7B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0" name="Полилиния: фигура 3719">
              <a:extLst>
                <a:ext uri="{FF2B5EF4-FFF2-40B4-BE49-F238E27FC236}">
                  <a16:creationId xmlns:a16="http://schemas.microsoft.com/office/drawing/2014/main" id="{7886DCBE-61C9-8C2C-7AC1-27026BD20DCA}"/>
                </a:ext>
              </a:extLst>
            </p:cNvPr>
            <p:cNvSpPr/>
            <p:nvPr/>
          </p:nvSpPr>
          <p:spPr>
            <a:xfrm>
              <a:off x="4890305" y="7252807"/>
              <a:ext cx="3328" cy="4304"/>
            </a:xfrm>
            <a:custGeom>
              <a:avLst/>
              <a:gdLst>
                <a:gd name="connsiteX0" fmla="*/ 0 w 3328"/>
                <a:gd name="connsiteY0" fmla="*/ 3228 h 4304"/>
                <a:gd name="connsiteX1" fmla="*/ 2152 w 3328"/>
                <a:gd name="connsiteY1" fmla="*/ 4304 h 4304"/>
                <a:gd name="connsiteX2" fmla="*/ 2690 w 3328"/>
                <a:gd name="connsiteY2" fmla="*/ 0 h 4304"/>
                <a:gd name="connsiteX3" fmla="*/ 0 w 3328"/>
                <a:gd name="connsiteY3" fmla="*/ 3228 h 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8" h="4304">
                  <a:moveTo>
                    <a:pt x="0" y="3228"/>
                  </a:moveTo>
                  <a:cubicBezTo>
                    <a:pt x="807" y="3497"/>
                    <a:pt x="1614" y="4035"/>
                    <a:pt x="2152" y="4304"/>
                  </a:cubicBezTo>
                  <a:cubicBezTo>
                    <a:pt x="2959" y="2959"/>
                    <a:pt x="4035" y="1614"/>
                    <a:pt x="2690" y="0"/>
                  </a:cubicBezTo>
                  <a:cubicBezTo>
                    <a:pt x="1883" y="1076"/>
                    <a:pt x="1076" y="2152"/>
                    <a:pt x="0" y="3228"/>
                  </a:cubicBezTo>
                  <a:close/>
                </a:path>
              </a:pathLst>
            </a:custGeom>
            <a:solidFill>
              <a:srgbClr val="DB696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1" name="Полилиния: фигура 3720">
              <a:extLst>
                <a:ext uri="{FF2B5EF4-FFF2-40B4-BE49-F238E27FC236}">
                  <a16:creationId xmlns:a16="http://schemas.microsoft.com/office/drawing/2014/main" id="{DE6DDC27-225D-83BB-0554-07111EBDD833}"/>
                </a:ext>
              </a:extLst>
            </p:cNvPr>
            <p:cNvSpPr/>
            <p:nvPr/>
          </p:nvSpPr>
          <p:spPr>
            <a:xfrm>
              <a:off x="4990192" y="7424863"/>
              <a:ext cx="163705" cy="258344"/>
            </a:xfrm>
            <a:custGeom>
              <a:avLst/>
              <a:gdLst>
                <a:gd name="connsiteX0" fmla="*/ 56686 w 163705"/>
                <a:gd name="connsiteY0" fmla="*/ 85939 h 258344"/>
                <a:gd name="connsiteX1" fmla="*/ 33550 w 163705"/>
                <a:gd name="connsiteY1" fmla="*/ 145394 h 258344"/>
                <a:gd name="connsiteX2" fmla="*/ 10414 w 163705"/>
                <a:gd name="connsiteY2" fmla="*/ 194356 h 258344"/>
                <a:gd name="connsiteX3" fmla="*/ 191 w 163705"/>
                <a:gd name="connsiteY3" fmla="*/ 220182 h 258344"/>
                <a:gd name="connsiteX4" fmla="*/ 3419 w 163705"/>
                <a:gd name="connsiteY4" fmla="*/ 247354 h 258344"/>
                <a:gd name="connsiteX5" fmla="*/ 27362 w 163705"/>
                <a:gd name="connsiteY5" fmla="*/ 255963 h 258344"/>
                <a:gd name="connsiteX6" fmla="*/ 77401 w 163705"/>
                <a:gd name="connsiteY6" fmla="*/ 213457 h 258344"/>
                <a:gd name="connsiteX7" fmla="*/ 112912 w 163705"/>
                <a:gd name="connsiteY7" fmla="*/ 166108 h 258344"/>
                <a:gd name="connsiteX8" fmla="*/ 131206 w 163705"/>
                <a:gd name="connsiteY8" fmla="*/ 128983 h 258344"/>
                <a:gd name="connsiteX9" fmla="*/ 142236 w 163705"/>
                <a:gd name="connsiteY9" fmla="*/ 106116 h 258344"/>
                <a:gd name="connsiteX10" fmla="*/ 155687 w 163705"/>
                <a:gd name="connsiteY10" fmla="*/ 70335 h 258344"/>
                <a:gd name="connsiteX11" fmla="*/ 162682 w 163705"/>
                <a:gd name="connsiteY11" fmla="*/ 47199 h 258344"/>
                <a:gd name="connsiteX12" fmla="*/ 163489 w 163705"/>
                <a:gd name="connsiteY12" fmla="*/ 42895 h 258344"/>
                <a:gd name="connsiteX13" fmla="*/ 149231 w 163705"/>
                <a:gd name="connsiteY13" fmla="*/ 16261 h 258344"/>
                <a:gd name="connsiteX14" fmla="*/ 135241 w 163705"/>
                <a:gd name="connsiteY14" fmla="*/ 3617 h 258344"/>
                <a:gd name="connsiteX15" fmla="*/ 104573 w 163705"/>
                <a:gd name="connsiteY15" fmla="*/ 3079 h 258344"/>
                <a:gd name="connsiteX16" fmla="*/ 103227 w 163705"/>
                <a:gd name="connsiteY16" fmla="*/ 4424 h 258344"/>
                <a:gd name="connsiteX17" fmla="*/ 75787 w 163705"/>
                <a:gd name="connsiteY17" fmla="*/ 47737 h 258344"/>
                <a:gd name="connsiteX18" fmla="*/ 56686 w 163705"/>
                <a:gd name="connsiteY18" fmla="*/ 85939 h 258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3705" h="258344">
                  <a:moveTo>
                    <a:pt x="56686" y="85939"/>
                  </a:moveTo>
                  <a:cubicBezTo>
                    <a:pt x="49153" y="105578"/>
                    <a:pt x="42159" y="125755"/>
                    <a:pt x="33550" y="145394"/>
                  </a:cubicBezTo>
                  <a:cubicBezTo>
                    <a:pt x="26286" y="162073"/>
                    <a:pt x="19291" y="178484"/>
                    <a:pt x="10414" y="194356"/>
                  </a:cubicBezTo>
                  <a:cubicBezTo>
                    <a:pt x="5840" y="202427"/>
                    <a:pt x="998" y="211305"/>
                    <a:pt x="191" y="220182"/>
                  </a:cubicBezTo>
                  <a:cubicBezTo>
                    <a:pt x="-616" y="228791"/>
                    <a:pt x="1267" y="238476"/>
                    <a:pt x="3419" y="247354"/>
                  </a:cubicBezTo>
                  <a:cubicBezTo>
                    <a:pt x="6109" y="257846"/>
                    <a:pt x="17677" y="261074"/>
                    <a:pt x="27362" y="255963"/>
                  </a:cubicBezTo>
                  <a:cubicBezTo>
                    <a:pt x="47270" y="245740"/>
                    <a:pt x="62605" y="229867"/>
                    <a:pt x="77401" y="213457"/>
                  </a:cubicBezTo>
                  <a:cubicBezTo>
                    <a:pt x="90852" y="198930"/>
                    <a:pt x="101882" y="182250"/>
                    <a:pt x="112912" y="166108"/>
                  </a:cubicBezTo>
                  <a:cubicBezTo>
                    <a:pt x="120714" y="154809"/>
                    <a:pt x="127709" y="142703"/>
                    <a:pt x="131206" y="128983"/>
                  </a:cubicBezTo>
                  <a:cubicBezTo>
                    <a:pt x="133358" y="120912"/>
                    <a:pt x="137663" y="113380"/>
                    <a:pt x="142236" y="106116"/>
                  </a:cubicBezTo>
                  <a:cubicBezTo>
                    <a:pt x="149231" y="95086"/>
                    <a:pt x="152459" y="82711"/>
                    <a:pt x="155687" y="70335"/>
                  </a:cubicBezTo>
                  <a:cubicBezTo>
                    <a:pt x="157839" y="62534"/>
                    <a:pt x="158647" y="54463"/>
                    <a:pt x="162682" y="47199"/>
                  </a:cubicBezTo>
                  <a:cubicBezTo>
                    <a:pt x="163489" y="45854"/>
                    <a:pt x="164027" y="43971"/>
                    <a:pt x="163489" y="42895"/>
                  </a:cubicBezTo>
                  <a:cubicBezTo>
                    <a:pt x="159454" y="33748"/>
                    <a:pt x="159992" y="22180"/>
                    <a:pt x="149231" y="16261"/>
                  </a:cubicBezTo>
                  <a:cubicBezTo>
                    <a:pt x="143850" y="13302"/>
                    <a:pt x="140622" y="7115"/>
                    <a:pt x="135241" y="3617"/>
                  </a:cubicBezTo>
                  <a:cubicBezTo>
                    <a:pt x="128785" y="-687"/>
                    <a:pt x="111029" y="-1494"/>
                    <a:pt x="104573" y="3079"/>
                  </a:cubicBezTo>
                  <a:cubicBezTo>
                    <a:pt x="104034" y="3348"/>
                    <a:pt x="103496" y="3886"/>
                    <a:pt x="103227" y="4424"/>
                  </a:cubicBezTo>
                  <a:cubicBezTo>
                    <a:pt x="95964" y="20028"/>
                    <a:pt x="81974" y="31327"/>
                    <a:pt x="75787" y="47737"/>
                  </a:cubicBezTo>
                  <a:cubicBezTo>
                    <a:pt x="70944" y="61189"/>
                    <a:pt x="63143" y="73026"/>
                    <a:pt x="56686" y="85939"/>
                  </a:cubicBezTo>
                  <a:close/>
                </a:path>
              </a:pathLst>
            </a:custGeom>
            <a:solidFill>
              <a:srgbClr val="E226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2" name="Полилиния: фигура 3721">
              <a:extLst>
                <a:ext uri="{FF2B5EF4-FFF2-40B4-BE49-F238E27FC236}">
                  <a16:creationId xmlns:a16="http://schemas.microsoft.com/office/drawing/2014/main" id="{D29BB4B1-3CF8-77FE-4CA2-692390402CF3}"/>
                </a:ext>
              </a:extLst>
            </p:cNvPr>
            <p:cNvSpPr/>
            <p:nvPr/>
          </p:nvSpPr>
          <p:spPr>
            <a:xfrm>
              <a:off x="5049568" y="7349387"/>
              <a:ext cx="116487" cy="98008"/>
            </a:xfrm>
            <a:custGeom>
              <a:avLst/>
              <a:gdLst>
                <a:gd name="connsiteX0" fmla="*/ 52460 w 116487"/>
                <a:gd name="connsiteY0" fmla="*/ 39009 h 98008"/>
                <a:gd name="connsiteX1" fmla="*/ 37394 w 116487"/>
                <a:gd name="connsiteY1" fmla="*/ 29055 h 98008"/>
                <a:gd name="connsiteX2" fmla="*/ 18832 w 116487"/>
                <a:gd name="connsiteY2" fmla="*/ 17487 h 98008"/>
                <a:gd name="connsiteX3" fmla="*/ 5919 w 116487"/>
                <a:gd name="connsiteY3" fmla="*/ 3228 h 98008"/>
                <a:gd name="connsiteX4" fmla="*/ 2690 w 116487"/>
                <a:gd name="connsiteY4" fmla="*/ 0 h 98008"/>
                <a:gd name="connsiteX5" fmla="*/ 4573 w 116487"/>
                <a:gd name="connsiteY5" fmla="*/ 10223 h 98008"/>
                <a:gd name="connsiteX6" fmla="*/ 1883 w 116487"/>
                <a:gd name="connsiteY6" fmla="*/ 12913 h 98008"/>
                <a:gd name="connsiteX7" fmla="*/ 0 w 116487"/>
                <a:gd name="connsiteY7" fmla="*/ 21791 h 98008"/>
                <a:gd name="connsiteX8" fmla="*/ 29324 w 116487"/>
                <a:gd name="connsiteY8" fmla="*/ 48156 h 98008"/>
                <a:gd name="connsiteX9" fmla="*/ 43044 w 116487"/>
                <a:gd name="connsiteY9" fmla="*/ 52998 h 98008"/>
                <a:gd name="connsiteX10" fmla="*/ 50577 w 116487"/>
                <a:gd name="connsiteY10" fmla="*/ 54881 h 98008"/>
                <a:gd name="connsiteX11" fmla="*/ 77748 w 116487"/>
                <a:gd name="connsiteY11" fmla="*/ 66180 h 98008"/>
                <a:gd name="connsiteX12" fmla="*/ 107341 w 116487"/>
                <a:gd name="connsiteY12" fmla="*/ 89316 h 98008"/>
                <a:gd name="connsiteX13" fmla="*/ 114067 w 116487"/>
                <a:gd name="connsiteY13" fmla="*/ 97387 h 98008"/>
                <a:gd name="connsiteX14" fmla="*/ 116219 w 116487"/>
                <a:gd name="connsiteY14" fmla="*/ 97387 h 98008"/>
                <a:gd name="connsiteX15" fmla="*/ 116488 w 116487"/>
                <a:gd name="connsiteY15" fmla="*/ 95773 h 98008"/>
                <a:gd name="connsiteX16" fmla="*/ 83398 w 116487"/>
                <a:gd name="connsiteY16" fmla="*/ 54881 h 98008"/>
                <a:gd name="connsiteX17" fmla="*/ 73175 w 116487"/>
                <a:gd name="connsiteY17" fmla="*/ 50846 h 98008"/>
                <a:gd name="connsiteX18" fmla="*/ 68870 w 116487"/>
                <a:gd name="connsiteY18" fmla="*/ 50846 h 98008"/>
                <a:gd name="connsiteX19" fmla="*/ 52460 w 116487"/>
                <a:gd name="connsiteY19" fmla="*/ 39009 h 98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6487" h="98008">
                  <a:moveTo>
                    <a:pt x="52460" y="39009"/>
                  </a:moveTo>
                  <a:cubicBezTo>
                    <a:pt x="48425" y="34435"/>
                    <a:pt x="41699" y="33359"/>
                    <a:pt x="37394" y="29055"/>
                  </a:cubicBezTo>
                  <a:cubicBezTo>
                    <a:pt x="31207" y="25288"/>
                    <a:pt x="24481" y="22060"/>
                    <a:pt x="18832" y="17487"/>
                  </a:cubicBezTo>
                  <a:cubicBezTo>
                    <a:pt x="13989" y="13451"/>
                    <a:pt x="10223" y="8071"/>
                    <a:pt x="5919" y="3228"/>
                  </a:cubicBezTo>
                  <a:cubicBezTo>
                    <a:pt x="4842" y="2152"/>
                    <a:pt x="3766" y="1076"/>
                    <a:pt x="2690" y="0"/>
                  </a:cubicBezTo>
                  <a:cubicBezTo>
                    <a:pt x="269" y="4035"/>
                    <a:pt x="4035" y="6995"/>
                    <a:pt x="4573" y="10223"/>
                  </a:cubicBezTo>
                  <a:cubicBezTo>
                    <a:pt x="3766" y="11299"/>
                    <a:pt x="2421" y="11568"/>
                    <a:pt x="1883" y="12913"/>
                  </a:cubicBezTo>
                  <a:cubicBezTo>
                    <a:pt x="1076" y="15872"/>
                    <a:pt x="3497" y="19370"/>
                    <a:pt x="0" y="21791"/>
                  </a:cubicBezTo>
                  <a:cubicBezTo>
                    <a:pt x="7802" y="32821"/>
                    <a:pt x="18025" y="40892"/>
                    <a:pt x="29324" y="48156"/>
                  </a:cubicBezTo>
                  <a:cubicBezTo>
                    <a:pt x="33628" y="50846"/>
                    <a:pt x="37932" y="52998"/>
                    <a:pt x="43044" y="52998"/>
                  </a:cubicBezTo>
                  <a:cubicBezTo>
                    <a:pt x="45734" y="52998"/>
                    <a:pt x="48156" y="53805"/>
                    <a:pt x="50577" y="54881"/>
                  </a:cubicBezTo>
                  <a:cubicBezTo>
                    <a:pt x="59455" y="58917"/>
                    <a:pt x="68332" y="63221"/>
                    <a:pt x="77748" y="66180"/>
                  </a:cubicBezTo>
                  <a:cubicBezTo>
                    <a:pt x="90392" y="69947"/>
                    <a:pt x="98463" y="80170"/>
                    <a:pt x="107341" y="89316"/>
                  </a:cubicBezTo>
                  <a:cubicBezTo>
                    <a:pt x="109762" y="91738"/>
                    <a:pt x="111914" y="94697"/>
                    <a:pt x="114067" y="97387"/>
                  </a:cubicBezTo>
                  <a:cubicBezTo>
                    <a:pt x="114874" y="98463"/>
                    <a:pt x="115412" y="97925"/>
                    <a:pt x="116219" y="97387"/>
                  </a:cubicBezTo>
                  <a:cubicBezTo>
                    <a:pt x="116488" y="96849"/>
                    <a:pt x="116488" y="96311"/>
                    <a:pt x="116488" y="95773"/>
                  </a:cubicBezTo>
                  <a:cubicBezTo>
                    <a:pt x="112183" y="76941"/>
                    <a:pt x="100346" y="63759"/>
                    <a:pt x="83398" y="54881"/>
                  </a:cubicBezTo>
                  <a:cubicBezTo>
                    <a:pt x="79362" y="55150"/>
                    <a:pt x="77748" y="49232"/>
                    <a:pt x="73175" y="50846"/>
                  </a:cubicBezTo>
                  <a:cubicBezTo>
                    <a:pt x="71830" y="51115"/>
                    <a:pt x="70216" y="51922"/>
                    <a:pt x="68870" y="50846"/>
                  </a:cubicBezTo>
                  <a:cubicBezTo>
                    <a:pt x="63759" y="45734"/>
                    <a:pt x="57571" y="43582"/>
                    <a:pt x="52460" y="39009"/>
                  </a:cubicBezTo>
                  <a:close/>
                </a:path>
              </a:pathLst>
            </a:custGeom>
            <a:solidFill>
              <a:srgbClr val="E4C1C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3" name="Полилиния: фигура 3722">
              <a:extLst>
                <a:ext uri="{FF2B5EF4-FFF2-40B4-BE49-F238E27FC236}">
                  <a16:creationId xmlns:a16="http://schemas.microsoft.com/office/drawing/2014/main" id="{FCD6C074-3C5C-A64A-E1A9-000298E58EFC}"/>
                </a:ext>
              </a:extLst>
            </p:cNvPr>
            <p:cNvSpPr/>
            <p:nvPr/>
          </p:nvSpPr>
          <p:spPr>
            <a:xfrm>
              <a:off x="5101019" y="7444560"/>
              <a:ext cx="77701" cy="167298"/>
            </a:xfrm>
            <a:custGeom>
              <a:avLst/>
              <a:gdLst>
                <a:gd name="connsiteX0" fmla="*/ 64230 w 77701"/>
                <a:gd name="connsiteY0" fmla="*/ 1675 h 167298"/>
                <a:gd name="connsiteX1" fmla="*/ 62347 w 77701"/>
                <a:gd name="connsiteY1" fmla="*/ 2482 h 167298"/>
                <a:gd name="connsiteX2" fmla="*/ 63692 w 77701"/>
                <a:gd name="connsiteY2" fmla="*/ 19431 h 167298"/>
                <a:gd name="connsiteX3" fmla="*/ 40286 w 77701"/>
                <a:gd name="connsiteY3" fmla="*/ 96372 h 167298"/>
                <a:gd name="connsiteX4" fmla="*/ 1816 w 77701"/>
                <a:gd name="connsiteY4" fmla="*/ 162283 h 167298"/>
                <a:gd name="connsiteX5" fmla="*/ 471 w 77701"/>
                <a:gd name="connsiteY5" fmla="*/ 166857 h 167298"/>
                <a:gd name="connsiteX6" fmla="*/ 3968 w 77701"/>
                <a:gd name="connsiteY6" fmla="*/ 166050 h 167298"/>
                <a:gd name="connsiteX7" fmla="*/ 23876 w 77701"/>
                <a:gd name="connsiteY7" fmla="*/ 139416 h 167298"/>
                <a:gd name="connsiteX8" fmla="*/ 35444 w 77701"/>
                <a:gd name="connsiteY8" fmla="*/ 120315 h 167298"/>
                <a:gd name="connsiteX9" fmla="*/ 48895 w 77701"/>
                <a:gd name="connsiteY9" fmla="*/ 97448 h 167298"/>
                <a:gd name="connsiteX10" fmla="*/ 71762 w 77701"/>
                <a:gd name="connsiteY10" fmla="*/ 37994 h 167298"/>
                <a:gd name="connsiteX11" fmla="*/ 77412 w 77701"/>
                <a:gd name="connsiteY11" fmla="*/ 12705 h 167298"/>
                <a:gd name="connsiteX12" fmla="*/ 75260 w 77701"/>
                <a:gd name="connsiteY12" fmla="*/ 5980 h 167298"/>
                <a:gd name="connsiteX13" fmla="*/ 71224 w 77701"/>
                <a:gd name="connsiteY13" fmla="*/ 12974 h 167298"/>
                <a:gd name="connsiteX14" fmla="*/ 70417 w 77701"/>
                <a:gd name="connsiteY14" fmla="*/ 12974 h 167298"/>
                <a:gd name="connsiteX15" fmla="*/ 72570 w 77701"/>
                <a:gd name="connsiteY15" fmla="*/ 4903 h 167298"/>
                <a:gd name="connsiteX16" fmla="*/ 67996 w 77701"/>
                <a:gd name="connsiteY16" fmla="*/ 61 h 167298"/>
                <a:gd name="connsiteX17" fmla="*/ 64230 w 77701"/>
                <a:gd name="connsiteY17" fmla="*/ 1675 h 167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7701" h="167298">
                  <a:moveTo>
                    <a:pt x="64230" y="1675"/>
                  </a:moveTo>
                  <a:cubicBezTo>
                    <a:pt x="63692" y="1944"/>
                    <a:pt x="62885" y="2213"/>
                    <a:pt x="62347" y="2482"/>
                  </a:cubicBezTo>
                  <a:cubicBezTo>
                    <a:pt x="65575" y="7863"/>
                    <a:pt x="64499" y="13781"/>
                    <a:pt x="63692" y="19431"/>
                  </a:cubicBezTo>
                  <a:cubicBezTo>
                    <a:pt x="59925" y="46333"/>
                    <a:pt x="52931" y="72429"/>
                    <a:pt x="40286" y="96372"/>
                  </a:cubicBezTo>
                  <a:cubicBezTo>
                    <a:pt x="28449" y="118970"/>
                    <a:pt x="16881" y="141568"/>
                    <a:pt x="1816" y="162283"/>
                  </a:cubicBezTo>
                  <a:cubicBezTo>
                    <a:pt x="1009" y="163628"/>
                    <a:pt x="-874" y="164974"/>
                    <a:pt x="471" y="166857"/>
                  </a:cubicBezTo>
                  <a:cubicBezTo>
                    <a:pt x="1547" y="168202"/>
                    <a:pt x="2623" y="166050"/>
                    <a:pt x="3968" y="166050"/>
                  </a:cubicBezTo>
                  <a:cubicBezTo>
                    <a:pt x="9618" y="156365"/>
                    <a:pt x="17150" y="148025"/>
                    <a:pt x="23876" y="139416"/>
                  </a:cubicBezTo>
                  <a:cubicBezTo>
                    <a:pt x="27642" y="132960"/>
                    <a:pt x="31678" y="126772"/>
                    <a:pt x="35444" y="120315"/>
                  </a:cubicBezTo>
                  <a:cubicBezTo>
                    <a:pt x="41901" y="113859"/>
                    <a:pt x="46205" y="106326"/>
                    <a:pt x="48895" y="97448"/>
                  </a:cubicBezTo>
                  <a:cubicBezTo>
                    <a:pt x="58311" y="78347"/>
                    <a:pt x="65575" y="58170"/>
                    <a:pt x="71762" y="37994"/>
                  </a:cubicBezTo>
                  <a:cubicBezTo>
                    <a:pt x="74184" y="29654"/>
                    <a:pt x="75798" y="21045"/>
                    <a:pt x="77412" y="12705"/>
                  </a:cubicBezTo>
                  <a:cubicBezTo>
                    <a:pt x="77681" y="10553"/>
                    <a:pt x="78488" y="7325"/>
                    <a:pt x="75260" y="5980"/>
                  </a:cubicBezTo>
                  <a:cubicBezTo>
                    <a:pt x="71224" y="6787"/>
                    <a:pt x="72570" y="10822"/>
                    <a:pt x="71224" y="12974"/>
                  </a:cubicBezTo>
                  <a:cubicBezTo>
                    <a:pt x="70955" y="14050"/>
                    <a:pt x="70417" y="12974"/>
                    <a:pt x="70417" y="12974"/>
                  </a:cubicBezTo>
                  <a:cubicBezTo>
                    <a:pt x="72301" y="10553"/>
                    <a:pt x="72570" y="7863"/>
                    <a:pt x="72570" y="4903"/>
                  </a:cubicBezTo>
                  <a:cubicBezTo>
                    <a:pt x="72839" y="1675"/>
                    <a:pt x="70686" y="599"/>
                    <a:pt x="67996" y="61"/>
                  </a:cubicBezTo>
                  <a:cubicBezTo>
                    <a:pt x="66651" y="-477"/>
                    <a:pt x="66651" y="2751"/>
                    <a:pt x="64230" y="1675"/>
                  </a:cubicBezTo>
                  <a:close/>
                </a:path>
              </a:pathLst>
            </a:custGeom>
            <a:solidFill>
              <a:srgbClr val="DE95A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4" name="Полилиния: фигура 3723">
              <a:extLst>
                <a:ext uri="{FF2B5EF4-FFF2-40B4-BE49-F238E27FC236}">
                  <a16:creationId xmlns:a16="http://schemas.microsoft.com/office/drawing/2014/main" id="{3196B280-3833-A2DD-EB32-73DB111FE970}"/>
                </a:ext>
              </a:extLst>
            </p:cNvPr>
            <p:cNvSpPr/>
            <p:nvPr/>
          </p:nvSpPr>
          <p:spPr>
            <a:xfrm>
              <a:off x="5005478" y="7325590"/>
              <a:ext cx="29024" cy="13304"/>
            </a:xfrm>
            <a:custGeom>
              <a:avLst/>
              <a:gdLst>
                <a:gd name="connsiteX0" fmla="*/ 14228 w 29024"/>
                <a:gd name="connsiteY0" fmla="*/ 13304 h 13304"/>
                <a:gd name="connsiteX1" fmla="*/ 17187 w 29024"/>
                <a:gd name="connsiteY1" fmla="*/ 7117 h 13304"/>
                <a:gd name="connsiteX2" fmla="*/ 29024 w 29024"/>
                <a:gd name="connsiteY2" fmla="*/ 9807 h 13304"/>
                <a:gd name="connsiteX3" fmla="*/ 3736 w 29024"/>
                <a:gd name="connsiteY3" fmla="*/ 122 h 13304"/>
                <a:gd name="connsiteX4" fmla="*/ 238 w 29024"/>
                <a:gd name="connsiteY4" fmla="*/ 2005 h 13304"/>
                <a:gd name="connsiteX5" fmla="*/ 2122 w 29024"/>
                <a:gd name="connsiteY5" fmla="*/ 6310 h 13304"/>
                <a:gd name="connsiteX6" fmla="*/ 14228 w 29024"/>
                <a:gd name="connsiteY6" fmla="*/ 13304 h 13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024" h="13304">
                  <a:moveTo>
                    <a:pt x="14228" y="13304"/>
                  </a:moveTo>
                  <a:cubicBezTo>
                    <a:pt x="11807" y="9538"/>
                    <a:pt x="12883" y="7924"/>
                    <a:pt x="17187" y="7117"/>
                  </a:cubicBezTo>
                  <a:cubicBezTo>
                    <a:pt x="21491" y="6310"/>
                    <a:pt x="25258" y="8193"/>
                    <a:pt x="29024" y="9807"/>
                  </a:cubicBezTo>
                  <a:cubicBezTo>
                    <a:pt x="22568" y="1736"/>
                    <a:pt x="12883" y="1467"/>
                    <a:pt x="3736" y="122"/>
                  </a:cubicBezTo>
                  <a:cubicBezTo>
                    <a:pt x="2391" y="-147"/>
                    <a:pt x="508" y="-147"/>
                    <a:pt x="238" y="2005"/>
                  </a:cubicBezTo>
                  <a:cubicBezTo>
                    <a:pt x="-300" y="3889"/>
                    <a:pt x="-31" y="5234"/>
                    <a:pt x="2122" y="6310"/>
                  </a:cubicBezTo>
                  <a:cubicBezTo>
                    <a:pt x="5888" y="8462"/>
                    <a:pt x="9923" y="10883"/>
                    <a:pt x="14228" y="13304"/>
                  </a:cubicBezTo>
                  <a:close/>
                </a:path>
              </a:pathLst>
            </a:custGeom>
            <a:solidFill>
              <a:srgbClr val="E4BDC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5" name="Полилиния: фигура 3724">
              <a:extLst>
                <a:ext uri="{FF2B5EF4-FFF2-40B4-BE49-F238E27FC236}">
                  <a16:creationId xmlns:a16="http://schemas.microsoft.com/office/drawing/2014/main" id="{B8DF8E8E-8168-C581-E823-46BEA6A19D29}"/>
                </a:ext>
              </a:extLst>
            </p:cNvPr>
            <p:cNvSpPr/>
            <p:nvPr/>
          </p:nvSpPr>
          <p:spPr>
            <a:xfrm>
              <a:off x="4989575" y="7423099"/>
              <a:ext cx="25019" cy="26364"/>
            </a:xfrm>
            <a:custGeom>
              <a:avLst/>
              <a:gdLst>
                <a:gd name="connsiteX0" fmla="*/ 0 w 25019"/>
                <a:gd name="connsiteY0" fmla="*/ 24481 h 26364"/>
                <a:gd name="connsiteX1" fmla="*/ 538 w 25019"/>
                <a:gd name="connsiteY1" fmla="*/ 26365 h 26364"/>
                <a:gd name="connsiteX2" fmla="*/ 11030 w 25019"/>
                <a:gd name="connsiteY2" fmla="*/ 15873 h 26364"/>
                <a:gd name="connsiteX3" fmla="*/ 25019 w 25019"/>
                <a:gd name="connsiteY3" fmla="*/ 0 h 26364"/>
                <a:gd name="connsiteX4" fmla="*/ 0 w 25019"/>
                <a:gd name="connsiteY4" fmla="*/ 24481 h 2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19" h="26364">
                  <a:moveTo>
                    <a:pt x="0" y="24481"/>
                  </a:moveTo>
                  <a:cubicBezTo>
                    <a:pt x="269" y="25019"/>
                    <a:pt x="538" y="25557"/>
                    <a:pt x="538" y="26365"/>
                  </a:cubicBezTo>
                  <a:cubicBezTo>
                    <a:pt x="5381" y="24212"/>
                    <a:pt x="7533" y="19370"/>
                    <a:pt x="11030" y="15873"/>
                  </a:cubicBezTo>
                  <a:cubicBezTo>
                    <a:pt x="16142" y="10761"/>
                    <a:pt x="20715" y="5381"/>
                    <a:pt x="25019" y="0"/>
                  </a:cubicBezTo>
                  <a:cubicBezTo>
                    <a:pt x="14258" y="5381"/>
                    <a:pt x="7802" y="15604"/>
                    <a:pt x="0" y="24481"/>
                  </a:cubicBezTo>
                  <a:close/>
                </a:path>
              </a:pathLst>
            </a:custGeom>
            <a:solidFill>
              <a:srgbClr val="B3071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6" name="Полилиния: фигура 3725">
              <a:extLst>
                <a:ext uri="{FF2B5EF4-FFF2-40B4-BE49-F238E27FC236}">
                  <a16:creationId xmlns:a16="http://schemas.microsoft.com/office/drawing/2014/main" id="{EC2B5DB6-E2B1-9D0F-B0C6-9067B010B2DF}"/>
                </a:ext>
              </a:extLst>
            </p:cNvPr>
            <p:cNvSpPr/>
            <p:nvPr/>
          </p:nvSpPr>
          <p:spPr>
            <a:xfrm>
              <a:off x="4960452" y="7709064"/>
              <a:ext cx="10361" cy="7863"/>
            </a:xfrm>
            <a:custGeom>
              <a:avLst/>
              <a:gdLst>
                <a:gd name="connsiteX0" fmla="*/ 9215 w 10361"/>
                <a:gd name="connsiteY0" fmla="*/ 10 h 7863"/>
                <a:gd name="connsiteX1" fmla="*/ 69 w 10361"/>
                <a:gd name="connsiteY1" fmla="*/ 6197 h 7863"/>
                <a:gd name="connsiteX2" fmla="*/ 1414 w 10361"/>
                <a:gd name="connsiteY2" fmla="*/ 7812 h 7863"/>
                <a:gd name="connsiteX3" fmla="*/ 10291 w 10361"/>
                <a:gd name="connsiteY3" fmla="*/ 1893 h 7863"/>
                <a:gd name="connsiteX4" fmla="*/ 9215 w 10361"/>
                <a:gd name="connsiteY4" fmla="*/ 10 h 7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61" h="7863">
                  <a:moveTo>
                    <a:pt x="9215" y="10"/>
                  </a:moveTo>
                  <a:cubicBezTo>
                    <a:pt x="8139" y="-259"/>
                    <a:pt x="69" y="5121"/>
                    <a:pt x="69" y="6197"/>
                  </a:cubicBezTo>
                  <a:cubicBezTo>
                    <a:pt x="-200" y="7273"/>
                    <a:pt x="338" y="8080"/>
                    <a:pt x="1414" y="7812"/>
                  </a:cubicBezTo>
                  <a:cubicBezTo>
                    <a:pt x="4911" y="6735"/>
                    <a:pt x="7601" y="4314"/>
                    <a:pt x="10291" y="1893"/>
                  </a:cubicBezTo>
                  <a:cubicBezTo>
                    <a:pt x="10561" y="1355"/>
                    <a:pt x="10022" y="279"/>
                    <a:pt x="9215" y="10"/>
                  </a:cubicBezTo>
                  <a:close/>
                </a:path>
              </a:pathLst>
            </a:custGeom>
            <a:solidFill>
              <a:srgbClr val="DC1F2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7" name="Полилиния: фигура 3726">
              <a:extLst>
                <a:ext uri="{FF2B5EF4-FFF2-40B4-BE49-F238E27FC236}">
                  <a16:creationId xmlns:a16="http://schemas.microsoft.com/office/drawing/2014/main" id="{BEA7B973-0123-821B-4F74-C875E8E37C4B}"/>
                </a:ext>
              </a:extLst>
            </p:cNvPr>
            <p:cNvSpPr/>
            <p:nvPr/>
          </p:nvSpPr>
          <p:spPr>
            <a:xfrm>
              <a:off x="4933349" y="7654461"/>
              <a:ext cx="6456" cy="9953"/>
            </a:xfrm>
            <a:custGeom>
              <a:avLst/>
              <a:gdLst>
                <a:gd name="connsiteX0" fmla="*/ 6457 w 6456"/>
                <a:gd name="connsiteY0" fmla="*/ 0 h 9953"/>
                <a:gd name="connsiteX1" fmla="*/ 0 w 6456"/>
                <a:gd name="connsiteY1" fmla="*/ 9954 h 9953"/>
                <a:gd name="connsiteX2" fmla="*/ 6457 w 6456"/>
                <a:gd name="connsiteY2" fmla="*/ 0 h 9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56" h="9953">
                  <a:moveTo>
                    <a:pt x="6457" y="0"/>
                  </a:moveTo>
                  <a:cubicBezTo>
                    <a:pt x="4304" y="3497"/>
                    <a:pt x="538" y="5650"/>
                    <a:pt x="0" y="9954"/>
                  </a:cubicBezTo>
                  <a:cubicBezTo>
                    <a:pt x="4304" y="7802"/>
                    <a:pt x="5381" y="3766"/>
                    <a:pt x="6457" y="0"/>
                  </a:cubicBezTo>
                  <a:close/>
                </a:path>
              </a:pathLst>
            </a:custGeom>
            <a:solidFill>
              <a:srgbClr val="D12E3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8" name="Полилиния: фигура 3727">
              <a:extLst>
                <a:ext uri="{FF2B5EF4-FFF2-40B4-BE49-F238E27FC236}">
                  <a16:creationId xmlns:a16="http://schemas.microsoft.com/office/drawing/2014/main" id="{8B555F73-1052-76A1-1730-CA008034675E}"/>
                </a:ext>
              </a:extLst>
            </p:cNvPr>
            <p:cNvSpPr/>
            <p:nvPr/>
          </p:nvSpPr>
          <p:spPr>
            <a:xfrm>
              <a:off x="5135903" y="7426794"/>
              <a:ext cx="3570" cy="5990"/>
            </a:xfrm>
            <a:custGeom>
              <a:avLst/>
              <a:gdLst>
                <a:gd name="connsiteX0" fmla="*/ 3519 w 3570"/>
                <a:gd name="connsiteY0" fmla="*/ 5990 h 5990"/>
                <a:gd name="connsiteX1" fmla="*/ 1636 w 3570"/>
                <a:gd name="connsiteY1" fmla="*/ 72 h 5990"/>
                <a:gd name="connsiteX2" fmla="*/ 291 w 3570"/>
                <a:gd name="connsiteY2" fmla="*/ 879 h 5990"/>
                <a:gd name="connsiteX3" fmla="*/ 3519 w 3570"/>
                <a:gd name="connsiteY3" fmla="*/ 5990 h 5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70" h="5990">
                  <a:moveTo>
                    <a:pt x="3519" y="5990"/>
                  </a:moveTo>
                  <a:cubicBezTo>
                    <a:pt x="3519" y="3569"/>
                    <a:pt x="4057" y="1148"/>
                    <a:pt x="1636" y="72"/>
                  </a:cubicBezTo>
                  <a:cubicBezTo>
                    <a:pt x="1367" y="-197"/>
                    <a:pt x="291" y="341"/>
                    <a:pt x="291" y="879"/>
                  </a:cubicBezTo>
                  <a:cubicBezTo>
                    <a:pt x="-516" y="3031"/>
                    <a:pt x="291" y="4645"/>
                    <a:pt x="3519" y="5990"/>
                  </a:cubicBezTo>
                  <a:close/>
                </a:path>
              </a:pathLst>
            </a:custGeom>
            <a:solidFill>
              <a:srgbClr val="EBA6A7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29" name="Полилиния: фигура 3728">
              <a:extLst>
                <a:ext uri="{FF2B5EF4-FFF2-40B4-BE49-F238E27FC236}">
                  <a16:creationId xmlns:a16="http://schemas.microsoft.com/office/drawing/2014/main" id="{81220330-0D76-162A-DEDB-5D993B4477DE}"/>
                </a:ext>
              </a:extLst>
            </p:cNvPr>
            <p:cNvSpPr/>
            <p:nvPr/>
          </p:nvSpPr>
          <p:spPr>
            <a:xfrm>
              <a:off x="5045735" y="7492777"/>
              <a:ext cx="2000" cy="4035"/>
            </a:xfrm>
            <a:custGeom>
              <a:avLst/>
              <a:gdLst>
                <a:gd name="connsiteX0" fmla="*/ 1949 w 2000"/>
                <a:gd name="connsiteY0" fmla="*/ 0 h 4035"/>
                <a:gd name="connsiteX1" fmla="*/ 66 w 2000"/>
                <a:gd name="connsiteY1" fmla="*/ 4035 h 4035"/>
                <a:gd name="connsiteX2" fmla="*/ 1949 w 2000"/>
                <a:gd name="connsiteY2" fmla="*/ 0 h 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0" h="4035">
                  <a:moveTo>
                    <a:pt x="1949" y="0"/>
                  </a:moveTo>
                  <a:cubicBezTo>
                    <a:pt x="335" y="807"/>
                    <a:pt x="-203" y="2152"/>
                    <a:pt x="66" y="4035"/>
                  </a:cubicBezTo>
                  <a:cubicBezTo>
                    <a:pt x="1411" y="2959"/>
                    <a:pt x="2218" y="1883"/>
                    <a:pt x="1949" y="0"/>
                  </a:cubicBezTo>
                  <a:close/>
                </a:path>
              </a:pathLst>
            </a:custGeom>
            <a:solidFill>
              <a:srgbClr val="E0787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0" name="Полилиния: фигура 3729">
              <a:extLst>
                <a:ext uri="{FF2B5EF4-FFF2-40B4-BE49-F238E27FC236}">
                  <a16:creationId xmlns:a16="http://schemas.microsoft.com/office/drawing/2014/main" id="{010DB033-82D4-1CDA-24F8-CAB4CE027B03}"/>
                </a:ext>
              </a:extLst>
            </p:cNvPr>
            <p:cNvSpPr/>
            <p:nvPr/>
          </p:nvSpPr>
          <p:spPr>
            <a:xfrm>
              <a:off x="5011954" y="7733017"/>
              <a:ext cx="39227" cy="47079"/>
            </a:xfrm>
            <a:custGeom>
              <a:avLst/>
              <a:gdLst>
                <a:gd name="connsiteX0" fmla="*/ 3447 w 39227"/>
                <a:gd name="connsiteY0" fmla="*/ 47079 h 47079"/>
                <a:gd name="connsiteX1" fmla="*/ 28467 w 39227"/>
                <a:gd name="connsiteY1" fmla="*/ 26634 h 47079"/>
                <a:gd name="connsiteX2" fmla="*/ 30888 w 39227"/>
                <a:gd name="connsiteY2" fmla="*/ 21522 h 47079"/>
                <a:gd name="connsiteX3" fmla="*/ 39228 w 39227"/>
                <a:gd name="connsiteY3" fmla="*/ 0 h 47079"/>
                <a:gd name="connsiteX4" fmla="*/ 5062 w 39227"/>
                <a:gd name="connsiteY4" fmla="*/ 34973 h 47079"/>
                <a:gd name="connsiteX5" fmla="*/ 1026 w 39227"/>
                <a:gd name="connsiteY5" fmla="*/ 37125 h 47079"/>
                <a:gd name="connsiteX6" fmla="*/ 3447 w 39227"/>
                <a:gd name="connsiteY6" fmla="*/ 47079 h 4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227" h="47079">
                  <a:moveTo>
                    <a:pt x="3447" y="47079"/>
                  </a:moveTo>
                  <a:cubicBezTo>
                    <a:pt x="13939" y="43044"/>
                    <a:pt x="20934" y="34435"/>
                    <a:pt x="28467" y="26634"/>
                  </a:cubicBezTo>
                  <a:cubicBezTo>
                    <a:pt x="29812" y="25288"/>
                    <a:pt x="30888" y="23136"/>
                    <a:pt x="30888" y="21522"/>
                  </a:cubicBezTo>
                  <a:cubicBezTo>
                    <a:pt x="30888" y="13182"/>
                    <a:pt x="34654" y="6726"/>
                    <a:pt x="39228" y="0"/>
                  </a:cubicBezTo>
                  <a:cubicBezTo>
                    <a:pt x="27122" y="11299"/>
                    <a:pt x="15015" y="22060"/>
                    <a:pt x="5062" y="34973"/>
                  </a:cubicBezTo>
                  <a:cubicBezTo>
                    <a:pt x="3985" y="36318"/>
                    <a:pt x="3178" y="37932"/>
                    <a:pt x="1026" y="37125"/>
                  </a:cubicBezTo>
                  <a:cubicBezTo>
                    <a:pt x="1026" y="40623"/>
                    <a:pt x="-2471" y="45196"/>
                    <a:pt x="3447" y="47079"/>
                  </a:cubicBezTo>
                  <a:close/>
                </a:path>
              </a:pathLst>
            </a:custGeom>
            <a:solidFill>
              <a:srgbClr val="B0051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1" name="Полилиния: фигура 3730">
              <a:extLst>
                <a:ext uri="{FF2B5EF4-FFF2-40B4-BE49-F238E27FC236}">
                  <a16:creationId xmlns:a16="http://schemas.microsoft.com/office/drawing/2014/main" id="{42337100-68AD-A820-C7D2-A0836A28F41D}"/>
                </a:ext>
              </a:extLst>
            </p:cNvPr>
            <p:cNvSpPr/>
            <p:nvPr/>
          </p:nvSpPr>
          <p:spPr>
            <a:xfrm>
              <a:off x="4872280" y="7575637"/>
              <a:ext cx="19638" cy="34166"/>
            </a:xfrm>
            <a:custGeom>
              <a:avLst/>
              <a:gdLst>
                <a:gd name="connsiteX0" fmla="*/ 19639 w 19638"/>
                <a:gd name="connsiteY0" fmla="*/ 0 h 34166"/>
                <a:gd name="connsiteX1" fmla="*/ 0 w 19638"/>
                <a:gd name="connsiteY1" fmla="*/ 34166 h 34166"/>
                <a:gd name="connsiteX2" fmla="*/ 19639 w 19638"/>
                <a:gd name="connsiteY2" fmla="*/ 0 h 34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638" h="34166">
                  <a:moveTo>
                    <a:pt x="19639" y="0"/>
                  </a:moveTo>
                  <a:cubicBezTo>
                    <a:pt x="12644" y="11299"/>
                    <a:pt x="3497" y="20984"/>
                    <a:pt x="0" y="34166"/>
                  </a:cubicBezTo>
                  <a:cubicBezTo>
                    <a:pt x="5919" y="22329"/>
                    <a:pt x="17756" y="13989"/>
                    <a:pt x="19639" y="0"/>
                  </a:cubicBezTo>
                  <a:close/>
                </a:path>
              </a:pathLst>
            </a:custGeom>
            <a:solidFill>
              <a:srgbClr val="B8091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2" name="Полилиния: фигура 3731">
              <a:extLst>
                <a:ext uri="{FF2B5EF4-FFF2-40B4-BE49-F238E27FC236}">
                  <a16:creationId xmlns:a16="http://schemas.microsoft.com/office/drawing/2014/main" id="{0A5ADCB6-7B7A-9208-CC23-2A90644BCD22}"/>
                </a:ext>
              </a:extLst>
            </p:cNvPr>
            <p:cNvSpPr/>
            <p:nvPr/>
          </p:nvSpPr>
          <p:spPr>
            <a:xfrm>
              <a:off x="4814440" y="7520218"/>
              <a:ext cx="13720" cy="44120"/>
            </a:xfrm>
            <a:custGeom>
              <a:avLst/>
              <a:gdLst>
                <a:gd name="connsiteX0" fmla="*/ 13720 w 13720"/>
                <a:gd name="connsiteY0" fmla="*/ 0 h 44120"/>
                <a:gd name="connsiteX1" fmla="*/ 0 w 13720"/>
                <a:gd name="connsiteY1" fmla="*/ 44120 h 44120"/>
                <a:gd name="connsiteX2" fmla="*/ 13720 w 13720"/>
                <a:gd name="connsiteY2" fmla="*/ 0 h 44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20" h="44120">
                  <a:moveTo>
                    <a:pt x="13720" y="0"/>
                  </a:moveTo>
                  <a:cubicBezTo>
                    <a:pt x="5112" y="14527"/>
                    <a:pt x="807" y="28786"/>
                    <a:pt x="0" y="44120"/>
                  </a:cubicBezTo>
                  <a:cubicBezTo>
                    <a:pt x="4573" y="30131"/>
                    <a:pt x="8878" y="15872"/>
                    <a:pt x="13720" y="0"/>
                  </a:cubicBezTo>
                  <a:close/>
                </a:path>
              </a:pathLst>
            </a:custGeom>
            <a:solidFill>
              <a:srgbClr val="BE0A1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3" name="Полилиния: фигура 3732">
              <a:extLst>
                <a:ext uri="{FF2B5EF4-FFF2-40B4-BE49-F238E27FC236}">
                  <a16:creationId xmlns:a16="http://schemas.microsoft.com/office/drawing/2014/main" id="{8E3C3E32-97E1-055A-D6DB-82E85271C366}"/>
                </a:ext>
              </a:extLst>
            </p:cNvPr>
            <p:cNvSpPr/>
            <p:nvPr/>
          </p:nvSpPr>
          <p:spPr>
            <a:xfrm>
              <a:off x="4861173" y="7703693"/>
              <a:ext cx="2100" cy="11568"/>
            </a:xfrm>
            <a:custGeom>
              <a:avLst/>
              <a:gdLst>
                <a:gd name="connsiteX0" fmla="*/ 884 w 2100"/>
                <a:gd name="connsiteY0" fmla="*/ 0 h 11568"/>
                <a:gd name="connsiteX1" fmla="*/ 1153 w 2100"/>
                <a:gd name="connsiteY1" fmla="*/ 11568 h 11568"/>
                <a:gd name="connsiteX2" fmla="*/ 884 w 2100"/>
                <a:gd name="connsiteY2" fmla="*/ 0 h 11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00" h="11568">
                  <a:moveTo>
                    <a:pt x="884" y="0"/>
                  </a:moveTo>
                  <a:cubicBezTo>
                    <a:pt x="-461" y="3497"/>
                    <a:pt x="-192" y="6726"/>
                    <a:pt x="1153" y="11568"/>
                  </a:cubicBezTo>
                  <a:cubicBezTo>
                    <a:pt x="3306" y="6188"/>
                    <a:pt x="1153" y="2959"/>
                    <a:pt x="884" y="0"/>
                  </a:cubicBezTo>
                  <a:close/>
                </a:path>
              </a:pathLst>
            </a:custGeom>
            <a:solidFill>
              <a:srgbClr val="C00B1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4" name="Полилиния: фигура 3733">
              <a:extLst>
                <a:ext uri="{FF2B5EF4-FFF2-40B4-BE49-F238E27FC236}">
                  <a16:creationId xmlns:a16="http://schemas.microsoft.com/office/drawing/2014/main" id="{9EF2E8B3-B127-1960-86D1-53ABC190444E}"/>
                </a:ext>
              </a:extLst>
            </p:cNvPr>
            <p:cNvSpPr/>
            <p:nvPr/>
          </p:nvSpPr>
          <p:spPr>
            <a:xfrm>
              <a:off x="4981235" y="7759381"/>
              <a:ext cx="5649" cy="4573"/>
            </a:xfrm>
            <a:custGeom>
              <a:avLst/>
              <a:gdLst>
                <a:gd name="connsiteX0" fmla="*/ 5650 w 5649"/>
                <a:gd name="connsiteY0" fmla="*/ 0 h 4573"/>
                <a:gd name="connsiteX1" fmla="*/ 0 w 5649"/>
                <a:gd name="connsiteY1" fmla="*/ 4573 h 4573"/>
                <a:gd name="connsiteX2" fmla="*/ 5650 w 5649"/>
                <a:gd name="connsiteY2" fmla="*/ 0 h 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49" h="4573">
                  <a:moveTo>
                    <a:pt x="5650" y="0"/>
                  </a:moveTo>
                  <a:cubicBezTo>
                    <a:pt x="2690" y="1076"/>
                    <a:pt x="1076" y="2152"/>
                    <a:pt x="0" y="4573"/>
                  </a:cubicBezTo>
                  <a:cubicBezTo>
                    <a:pt x="2959" y="4305"/>
                    <a:pt x="4304" y="2959"/>
                    <a:pt x="5650" y="0"/>
                  </a:cubicBezTo>
                  <a:close/>
                </a:path>
              </a:pathLst>
            </a:custGeom>
            <a:solidFill>
              <a:srgbClr val="D0757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5" name="Полилиния: фигура 3734">
              <a:extLst>
                <a:ext uri="{FF2B5EF4-FFF2-40B4-BE49-F238E27FC236}">
                  <a16:creationId xmlns:a16="http://schemas.microsoft.com/office/drawing/2014/main" id="{78BD5801-52A1-FE85-2266-82C2408CBE6F}"/>
                </a:ext>
              </a:extLst>
            </p:cNvPr>
            <p:cNvSpPr/>
            <p:nvPr/>
          </p:nvSpPr>
          <p:spPr>
            <a:xfrm>
              <a:off x="5083363" y="7442449"/>
              <a:ext cx="160432" cy="248808"/>
            </a:xfrm>
            <a:custGeom>
              <a:avLst/>
              <a:gdLst>
                <a:gd name="connsiteX0" fmla="*/ 118743 w 160432"/>
                <a:gd name="connsiteY0" fmla="*/ 2173 h 248808"/>
                <a:gd name="connsiteX1" fmla="*/ 104753 w 160432"/>
                <a:gd name="connsiteY1" fmla="*/ 23426 h 248808"/>
                <a:gd name="connsiteX2" fmla="*/ 88074 w 160432"/>
                <a:gd name="connsiteY2" fmla="*/ 81535 h 248808"/>
                <a:gd name="connsiteX3" fmla="*/ 70318 w 160432"/>
                <a:gd name="connsiteY3" fmla="*/ 119468 h 248808"/>
                <a:gd name="connsiteX4" fmla="*/ 34538 w 160432"/>
                <a:gd name="connsiteY4" fmla="*/ 186993 h 248808"/>
                <a:gd name="connsiteX5" fmla="*/ 5483 w 160432"/>
                <a:gd name="connsiteY5" fmla="*/ 234880 h 248808"/>
                <a:gd name="connsiteX6" fmla="*/ 1716 w 160432"/>
                <a:gd name="connsiteY6" fmla="*/ 239453 h 248808"/>
                <a:gd name="connsiteX7" fmla="*/ 1716 w 160432"/>
                <a:gd name="connsiteY7" fmla="*/ 246986 h 248808"/>
                <a:gd name="connsiteX8" fmla="*/ 8711 w 160432"/>
                <a:gd name="connsiteY8" fmla="*/ 247524 h 248808"/>
                <a:gd name="connsiteX9" fmla="*/ 18127 w 160432"/>
                <a:gd name="connsiteY9" fmla="*/ 247255 h 248808"/>
                <a:gd name="connsiteX10" fmla="*/ 27005 w 160432"/>
                <a:gd name="connsiteY10" fmla="*/ 244026 h 248808"/>
                <a:gd name="connsiteX11" fmla="*/ 59019 w 160432"/>
                <a:gd name="connsiteY11" fmla="*/ 212819 h 248808"/>
                <a:gd name="connsiteX12" fmla="*/ 92109 w 160432"/>
                <a:gd name="connsiteY12" fmla="*/ 172735 h 248808"/>
                <a:gd name="connsiteX13" fmla="*/ 120626 w 160432"/>
                <a:gd name="connsiteY13" fmla="*/ 128346 h 248808"/>
                <a:gd name="connsiteX14" fmla="*/ 124661 w 160432"/>
                <a:gd name="connsiteY14" fmla="*/ 120813 h 248808"/>
                <a:gd name="connsiteX15" fmla="*/ 153447 w 160432"/>
                <a:gd name="connsiteY15" fmla="*/ 67546 h 248808"/>
                <a:gd name="connsiteX16" fmla="*/ 157751 w 160432"/>
                <a:gd name="connsiteY16" fmla="*/ 40105 h 248808"/>
                <a:gd name="connsiteX17" fmla="*/ 144031 w 160432"/>
                <a:gd name="connsiteY17" fmla="*/ 15893 h 248808"/>
                <a:gd name="connsiteX18" fmla="*/ 126275 w 160432"/>
                <a:gd name="connsiteY18" fmla="*/ 290 h 248808"/>
                <a:gd name="connsiteX19" fmla="*/ 118743 w 160432"/>
                <a:gd name="connsiteY19" fmla="*/ 2173 h 248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0432" h="248808">
                  <a:moveTo>
                    <a:pt x="118743" y="2173"/>
                  </a:moveTo>
                  <a:cubicBezTo>
                    <a:pt x="109865" y="6477"/>
                    <a:pt x="106636" y="14279"/>
                    <a:pt x="104753" y="23426"/>
                  </a:cubicBezTo>
                  <a:cubicBezTo>
                    <a:pt x="100718" y="43065"/>
                    <a:pt x="96682" y="62972"/>
                    <a:pt x="88074" y="81535"/>
                  </a:cubicBezTo>
                  <a:cubicBezTo>
                    <a:pt x="82155" y="94179"/>
                    <a:pt x="76775" y="107093"/>
                    <a:pt x="70318" y="119468"/>
                  </a:cubicBezTo>
                  <a:cubicBezTo>
                    <a:pt x="58750" y="142066"/>
                    <a:pt x="46913" y="164664"/>
                    <a:pt x="34538" y="186993"/>
                  </a:cubicBezTo>
                  <a:cubicBezTo>
                    <a:pt x="25660" y="203404"/>
                    <a:pt x="13554" y="217931"/>
                    <a:pt x="5483" y="234880"/>
                  </a:cubicBezTo>
                  <a:cubicBezTo>
                    <a:pt x="4676" y="236494"/>
                    <a:pt x="3062" y="237839"/>
                    <a:pt x="1716" y="239453"/>
                  </a:cubicBezTo>
                  <a:cubicBezTo>
                    <a:pt x="-705" y="241874"/>
                    <a:pt x="-436" y="244833"/>
                    <a:pt x="1716" y="246986"/>
                  </a:cubicBezTo>
                  <a:cubicBezTo>
                    <a:pt x="3600" y="248869"/>
                    <a:pt x="6290" y="249676"/>
                    <a:pt x="8711" y="247524"/>
                  </a:cubicBezTo>
                  <a:cubicBezTo>
                    <a:pt x="11940" y="244564"/>
                    <a:pt x="14092" y="243219"/>
                    <a:pt x="18127" y="247255"/>
                  </a:cubicBezTo>
                  <a:cubicBezTo>
                    <a:pt x="21086" y="249945"/>
                    <a:pt x="24315" y="246179"/>
                    <a:pt x="27005" y="244026"/>
                  </a:cubicBezTo>
                  <a:cubicBezTo>
                    <a:pt x="38842" y="234880"/>
                    <a:pt x="48527" y="223311"/>
                    <a:pt x="59019" y="212819"/>
                  </a:cubicBezTo>
                  <a:cubicBezTo>
                    <a:pt x="71394" y="200713"/>
                    <a:pt x="82962" y="187800"/>
                    <a:pt x="92109" y="172735"/>
                  </a:cubicBezTo>
                  <a:cubicBezTo>
                    <a:pt x="101256" y="157669"/>
                    <a:pt x="111210" y="143142"/>
                    <a:pt x="120626" y="128346"/>
                  </a:cubicBezTo>
                  <a:cubicBezTo>
                    <a:pt x="122240" y="125924"/>
                    <a:pt x="123316" y="123503"/>
                    <a:pt x="124661" y="120813"/>
                  </a:cubicBezTo>
                  <a:cubicBezTo>
                    <a:pt x="133539" y="102519"/>
                    <a:pt x="142686" y="84763"/>
                    <a:pt x="153447" y="67546"/>
                  </a:cubicBezTo>
                  <a:cubicBezTo>
                    <a:pt x="160710" y="60820"/>
                    <a:pt x="162594" y="48445"/>
                    <a:pt x="157751" y="40105"/>
                  </a:cubicBezTo>
                  <a:cubicBezTo>
                    <a:pt x="153178" y="32034"/>
                    <a:pt x="147797" y="24502"/>
                    <a:pt x="144031" y="15893"/>
                  </a:cubicBezTo>
                  <a:cubicBezTo>
                    <a:pt x="140803" y="8360"/>
                    <a:pt x="135960" y="1097"/>
                    <a:pt x="126275" y="290"/>
                  </a:cubicBezTo>
                  <a:cubicBezTo>
                    <a:pt x="123585" y="-249"/>
                    <a:pt x="120895" y="-249"/>
                    <a:pt x="118743" y="2173"/>
                  </a:cubicBezTo>
                  <a:close/>
                </a:path>
              </a:pathLst>
            </a:custGeom>
            <a:solidFill>
              <a:srgbClr val="E226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6" name="Полилиния: фигура 3735">
              <a:extLst>
                <a:ext uri="{FF2B5EF4-FFF2-40B4-BE49-F238E27FC236}">
                  <a16:creationId xmlns:a16="http://schemas.microsoft.com/office/drawing/2014/main" id="{5D12A5F7-B1AE-8DA8-DB55-D19A67E27762}"/>
                </a:ext>
              </a:extLst>
            </p:cNvPr>
            <p:cNvSpPr/>
            <p:nvPr/>
          </p:nvSpPr>
          <p:spPr>
            <a:xfrm>
              <a:off x="5064892" y="7461839"/>
              <a:ext cx="215764" cy="299963"/>
            </a:xfrm>
            <a:custGeom>
              <a:avLst/>
              <a:gdLst>
                <a:gd name="connsiteX0" fmla="*/ 175146 w 215764"/>
                <a:gd name="connsiteY0" fmla="*/ 94159 h 299963"/>
                <a:gd name="connsiteX1" fmla="*/ 146630 w 215764"/>
                <a:gd name="connsiteY1" fmla="*/ 139086 h 299963"/>
                <a:gd name="connsiteX2" fmla="*/ 122955 w 215764"/>
                <a:gd name="connsiteY2" fmla="*/ 173252 h 299963"/>
                <a:gd name="connsiteX3" fmla="*/ 118920 w 215764"/>
                <a:gd name="connsiteY3" fmla="*/ 177019 h 299963"/>
                <a:gd name="connsiteX4" fmla="*/ 100626 w 215764"/>
                <a:gd name="connsiteY4" fmla="*/ 189125 h 299963"/>
                <a:gd name="connsiteX5" fmla="*/ 32832 w 215764"/>
                <a:gd name="connsiteY5" fmla="*/ 257188 h 299963"/>
                <a:gd name="connsiteX6" fmla="*/ 4315 w 215764"/>
                <a:gd name="connsiteY6" fmla="*/ 283284 h 299963"/>
                <a:gd name="connsiteX7" fmla="*/ 549 w 215764"/>
                <a:gd name="connsiteY7" fmla="*/ 294314 h 299963"/>
                <a:gd name="connsiteX8" fmla="*/ 10772 w 215764"/>
                <a:gd name="connsiteY8" fmla="*/ 299963 h 299963"/>
                <a:gd name="connsiteX9" fmla="*/ 40096 w 215764"/>
                <a:gd name="connsiteY9" fmla="*/ 290278 h 299963"/>
                <a:gd name="connsiteX10" fmla="*/ 82064 w 215764"/>
                <a:gd name="connsiteY10" fmla="*/ 254767 h 299963"/>
                <a:gd name="connsiteX11" fmla="*/ 152548 w 215764"/>
                <a:gd name="connsiteY11" fmla="*/ 171638 h 299963"/>
                <a:gd name="connsiteX12" fmla="*/ 184293 w 215764"/>
                <a:gd name="connsiteY12" fmla="*/ 131822 h 299963"/>
                <a:gd name="connsiteX13" fmla="*/ 205277 w 215764"/>
                <a:gd name="connsiteY13" fmla="*/ 90661 h 299963"/>
                <a:gd name="connsiteX14" fmla="*/ 213886 w 215764"/>
                <a:gd name="connsiteY14" fmla="*/ 20446 h 299963"/>
                <a:gd name="connsiteX15" fmla="*/ 198552 w 215764"/>
                <a:gd name="connsiteY15" fmla="*/ 0 h 299963"/>
                <a:gd name="connsiteX16" fmla="*/ 186983 w 215764"/>
                <a:gd name="connsiteY16" fmla="*/ 11837 h 299963"/>
                <a:gd name="connsiteX17" fmla="*/ 187791 w 215764"/>
                <a:gd name="connsiteY17" fmla="*/ 27979 h 299963"/>
                <a:gd name="connsiteX18" fmla="*/ 186176 w 215764"/>
                <a:gd name="connsiteY18" fmla="*/ 54612 h 299963"/>
                <a:gd name="connsiteX19" fmla="*/ 183755 w 215764"/>
                <a:gd name="connsiteY19" fmla="*/ 62952 h 299963"/>
                <a:gd name="connsiteX20" fmla="*/ 183217 w 215764"/>
                <a:gd name="connsiteY20" fmla="*/ 64835 h 299963"/>
                <a:gd name="connsiteX21" fmla="*/ 179182 w 215764"/>
                <a:gd name="connsiteY21" fmla="*/ 81784 h 299963"/>
                <a:gd name="connsiteX22" fmla="*/ 177568 w 215764"/>
                <a:gd name="connsiteY22" fmla="*/ 85281 h 299963"/>
                <a:gd name="connsiteX23" fmla="*/ 175146 w 215764"/>
                <a:gd name="connsiteY23" fmla="*/ 94159 h 299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15764" h="299963">
                  <a:moveTo>
                    <a:pt x="175146" y="94159"/>
                  </a:moveTo>
                  <a:cubicBezTo>
                    <a:pt x="168421" y="110838"/>
                    <a:pt x="157929" y="125097"/>
                    <a:pt x="146630" y="139086"/>
                  </a:cubicBezTo>
                  <a:cubicBezTo>
                    <a:pt x="138021" y="149847"/>
                    <a:pt x="128605" y="160339"/>
                    <a:pt x="122955" y="173252"/>
                  </a:cubicBezTo>
                  <a:cubicBezTo>
                    <a:pt x="122148" y="175135"/>
                    <a:pt x="121072" y="176212"/>
                    <a:pt x="118920" y="177019"/>
                  </a:cubicBezTo>
                  <a:cubicBezTo>
                    <a:pt x="111925" y="179709"/>
                    <a:pt x="105738" y="183475"/>
                    <a:pt x="100626" y="189125"/>
                  </a:cubicBezTo>
                  <a:cubicBezTo>
                    <a:pt x="79104" y="212799"/>
                    <a:pt x="55699" y="234590"/>
                    <a:pt x="32832" y="257188"/>
                  </a:cubicBezTo>
                  <a:cubicBezTo>
                    <a:pt x="23685" y="266335"/>
                    <a:pt x="13462" y="274137"/>
                    <a:pt x="4315" y="283284"/>
                  </a:cubicBezTo>
                  <a:cubicBezTo>
                    <a:pt x="1087" y="286512"/>
                    <a:pt x="-1065" y="289740"/>
                    <a:pt x="549" y="294314"/>
                  </a:cubicBezTo>
                  <a:cubicBezTo>
                    <a:pt x="2432" y="298887"/>
                    <a:pt x="6467" y="299963"/>
                    <a:pt x="10772" y="299963"/>
                  </a:cubicBezTo>
                  <a:cubicBezTo>
                    <a:pt x="21533" y="299425"/>
                    <a:pt x="31218" y="295928"/>
                    <a:pt x="40096" y="290278"/>
                  </a:cubicBezTo>
                  <a:cubicBezTo>
                    <a:pt x="55699" y="280324"/>
                    <a:pt x="69419" y="268756"/>
                    <a:pt x="82064" y="254767"/>
                  </a:cubicBezTo>
                  <a:cubicBezTo>
                    <a:pt x="106545" y="227864"/>
                    <a:pt x="130219" y="200424"/>
                    <a:pt x="152548" y="171638"/>
                  </a:cubicBezTo>
                  <a:cubicBezTo>
                    <a:pt x="163040" y="158187"/>
                    <a:pt x="174339" y="145812"/>
                    <a:pt x="184293" y="131822"/>
                  </a:cubicBezTo>
                  <a:cubicBezTo>
                    <a:pt x="193171" y="118909"/>
                    <a:pt x="201511" y="105189"/>
                    <a:pt x="205277" y="90661"/>
                  </a:cubicBezTo>
                  <a:cubicBezTo>
                    <a:pt x="211196" y="67794"/>
                    <a:pt x="219535" y="44927"/>
                    <a:pt x="213886" y="20446"/>
                  </a:cubicBezTo>
                  <a:cubicBezTo>
                    <a:pt x="211734" y="11299"/>
                    <a:pt x="209313" y="2690"/>
                    <a:pt x="198552" y="0"/>
                  </a:cubicBezTo>
                  <a:cubicBezTo>
                    <a:pt x="191826" y="1076"/>
                    <a:pt x="187791" y="5111"/>
                    <a:pt x="186983" y="11837"/>
                  </a:cubicBezTo>
                  <a:cubicBezTo>
                    <a:pt x="186445" y="17218"/>
                    <a:pt x="187521" y="22598"/>
                    <a:pt x="187791" y="27979"/>
                  </a:cubicBezTo>
                  <a:cubicBezTo>
                    <a:pt x="188059" y="36856"/>
                    <a:pt x="187791" y="45734"/>
                    <a:pt x="186176" y="54612"/>
                  </a:cubicBezTo>
                  <a:cubicBezTo>
                    <a:pt x="186176" y="57571"/>
                    <a:pt x="184562" y="60262"/>
                    <a:pt x="183755" y="62952"/>
                  </a:cubicBezTo>
                  <a:cubicBezTo>
                    <a:pt x="183486" y="63490"/>
                    <a:pt x="183486" y="64297"/>
                    <a:pt x="183217" y="64835"/>
                  </a:cubicBezTo>
                  <a:cubicBezTo>
                    <a:pt x="181872" y="70485"/>
                    <a:pt x="178644" y="75596"/>
                    <a:pt x="179182" y="81784"/>
                  </a:cubicBezTo>
                  <a:cubicBezTo>
                    <a:pt x="178644" y="82860"/>
                    <a:pt x="178106" y="84205"/>
                    <a:pt x="177568" y="85281"/>
                  </a:cubicBezTo>
                  <a:cubicBezTo>
                    <a:pt x="178106" y="88509"/>
                    <a:pt x="174877" y="90930"/>
                    <a:pt x="175146" y="94159"/>
                  </a:cubicBezTo>
                  <a:close/>
                </a:path>
              </a:pathLst>
            </a:custGeom>
            <a:solidFill>
              <a:srgbClr val="E2262A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7" name="Полилиния: фигура 3736">
              <a:extLst>
                <a:ext uri="{FF2B5EF4-FFF2-40B4-BE49-F238E27FC236}">
                  <a16:creationId xmlns:a16="http://schemas.microsoft.com/office/drawing/2014/main" id="{ECD56270-F618-B598-2EAB-BF5D22DDE8D4}"/>
                </a:ext>
              </a:extLst>
            </p:cNvPr>
            <p:cNvSpPr/>
            <p:nvPr/>
          </p:nvSpPr>
          <p:spPr>
            <a:xfrm>
              <a:off x="5183526" y="7423182"/>
              <a:ext cx="80186" cy="127049"/>
            </a:xfrm>
            <a:custGeom>
              <a:avLst/>
              <a:gdLst>
                <a:gd name="connsiteX0" fmla="*/ 68887 w 80186"/>
                <a:gd name="connsiteY0" fmla="*/ 93807 h 127049"/>
                <a:gd name="connsiteX1" fmla="*/ 70232 w 80186"/>
                <a:gd name="connsiteY1" fmla="*/ 58565 h 127049"/>
                <a:gd name="connsiteX2" fmla="*/ 80186 w 80186"/>
                <a:gd name="connsiteY2" fmla="*/ 38388 h 127049"/>
                <a:gd name="connsiteX3" fmla="*/ 66735 w 80186"/>
                <a:gd name="connsiteY3" fmla="*/ 18211 h 127049"/>
                <a:gd name="connsiteX4" fmla="*/ 60816 w 80186"/>
                <a:gd name="connsiteY4" fmla="*/ 29510 h 127049"/>
                <a:gd name="connsiteX5" fmla="*/ 57050 w 80186"/>
                <a:gd name="connsiteY5" fmla="*/ 39464 h 127049"/>
                <a:gd name="connsiteX6" fmla="*/ 62161 w 80186"/>
                <a:gd name="connsiteY6" fmla="*/ 49956 h 127049"/>
                <a:gd name="connsiteX7" fmla="*/ 57319 w 80186"/>
                <a:gd name="connsiteY7" fmla="*/ 40809 h 127049"/>
                <a:gd name="connsiteX8" fmla="*/ 49786 w 80186"/>
                <a:gd name="connsiteY8" fmla="*/ 25743 h 127049"/>
                <a:gd name="connsiteX9" fmla="*/ 36066 w 80186"/>
                <a:gd name="connsiteY9" fmla="*/ 10947 h 127049"/>
                <a:gd name="connsiteX10" fmla="*/ 29340 w 80186"/>
                <a:gd name="connsiteY10" fmla="*/ 7450 h 127049"/>
                <a:gd name="connsiteX11" fmla="*/ 1900 w 80186"/>
                <a:gd name="connsiteY11" fmla="*/ 724 h 127049"/>
                <a:gd name="connsiteX12" fmla="*/ 2707 w 80186"/>
                <a:gd name="connsiteY12" fmla="*/ 1531 h 127049"/>
                <a:gd name="connsiteX13" fmla="*/ 555 w 80186"/>
                <a:gd name="connsiteY13" fmla="*/ 9333 h 127049"/>
                <a:gd name="connsiteX14" fmla="*/ 12123 w 80186"/>
                <a:gd name="connsiteY14" fmla="*/ 17135 h 127049"/>
                <a:gd name="connsiteX15" fmla="*/ 18310 w 80186"/>
                <a:gd name="connsiteY15" fmla="*/ 21439 h 127049"/>
                <a:gd name="connsiteX16" fmla="*/ 40101 w 80186"/>
                <a:gd name="connsiteY16" fmla="*/ 31124 h 127049"/>
                <a:gd name="connsiteX17" fmla="*/ 46020 w 80186"/>
                <a:gd name="connsiteY17" fmla="*/ 42692 h 127049"/>
                <a:gd name="connsiteX18" fmla="*/ 58395 w 80186"/>
                <a:gd name="connsiteY18" fmla="*/ 63676 h 127049"/>
                <a:gd name="connsiteX19" fmla="*/ 58933 w 80186"/>
                <a:gd name="connsiteY19" fmla="*/ 71478 h 127049"/>
                <a:gd name="connsiteX20" fmla="*/ 53284 w 80186"/>
                <a:gd name="connsiteY20" fmla="*/ 86543 h 127049"/>
                <a:gd name="connsiteX21" fmla="*/ 48710 w 80186"/>
                <a:gd name="connsiteY21" fmla="*/ 117750 h 127049"/>
                <a:gd name="connsiteX22" fmla="*/ 50862 w 80186"/>
                <a:gd name="connsiteY22" fmla="*/ 126628 h 127049"/>
                <a:gd name="connsiteX23" fmla="*/ 57857 w 80186"/>
                <a:gd name="connsiteY23" fmla="*/ 120440 h 127049"/>
                <a:gd name="connsiteX24" fmla="*/ 58395 w 80186"/>
                <a:gd name="connsiteY24" fmla="*/ 119364 h 127049"/>
                <a:gd name="connsiteX25" fmla="*/ 66197 w 80186"/>
                <a:gd name="connsiteY25" fmla="*/ 102685 h 127049"/>
                <a:gd name="connsiteX26" fmla="*/ 66197 w 80186"/>
                <a:gd name="connsiteY26" fmla="*/ 102685 h 127049"/>
                <a:gd name="connsiteX27" fmla="*/ 68887 w 80186"/>
                <a:gd name="connsiteY27" fmla="*/ 93807 h 127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0186" h="127049">
                  <a:moveTo>
                    <a:pt x="68887" y="93807"/>
                  </a:moveTo>
                  <a:cubicBezTo>
                    <a:pt x="72115" y="82239"/>
                    <a:pt x="72115" y="70402"/>
                    <a:pt x="70232" y="58565"/>
                  </a:cubicBezTo>
                  <a:cubicBezTo>
                    <a:pt x="68887" y="49418"/>
                    <a:pt x="71308" y="42423"/>
                    <a:pt x="80186" y="38388"/>
                  </a:cubicBezTo>
                  <a:cubicBezTo>
                    <a:pt x="78841" y="30048"/>
                    <a:pt x="75075" y="23322"/>
                    <a:pt x="66735" y="18211"/>
                  </a:cubicBezTo>
                  <a:cubicBezTo>
                    <a:pt x="69963" y="24398"/>
                    <a:pt x="67542" y="28434"/>
                    <a:pt x="60816" y="29510"/>
                  </a:cubicBezTo>
                  <a:cubicBezTo>
                    <a:pt x="56781" y="31931"/>
                    <a:pt x="56243" y="35428"/>
                    <a:pt x="57050" y="39464"/>
                  </a:cubicBezTo>
                  <a:cubicBezTo>
                    <a:pt x="57319" y="43230"/>
                    <a:pt x="62430" y="44575"/>
                    <a:pt x="62161" y="49956"/>
                  </a:cubicBezTo>
                  <a:cubicBezTo>
                    <a:pt x="58664" y="47265"/>
                    <a:pt x="60009" y="42961"/>
                    <a:pt x="57319" y="40809"/>
                  </a:cubicBezTo>
                  <a:cubicBezTo>
                    <a:pt x="56512" y="34890"/>
                    <a:pt x="52477" y="30586"/>
                    <a:pt x="49786" y="25743"/>
                  </a:cubicBezTo>
                  <a:cubicBezTo>
                    <a:pt x="44944" y="20901"/>
                    <a:pt x="40908" y="15521"/>
                    <a:pt x="36066" y="10947"/>
                  </a:cubicBezTo>
                  <a:cubicBezTo>
                    <a:pt x="34183" y="9333"/>
                    <a:pt x="32569" y="6912"/>
                    <a:pt x="29340" y="7450"/>
                  </a:cubicBezTo>
                  <a:cubicBezTo>
                    <a:pt x="20732" y="3414"/>
                    <a:pt x="12392" y="-1966"/>
                    <a:pt x="1900" y="724"/>
                  </a:cubicBezTo>
                  <a:cubicBezTo>
                    <a:pt x="2169" y="993"/>
                    <a:pt x="2707" y="1262"/>
                    <a:pt x="2707" y="1531"/>
                  </a:cubicBezTo>
                  <a:cubicBezTo>
                    <a:pt x="3245" y="4490"/>
                    <a:pt x="-1598" y="7181"/>
                    <a:pt x="555" y="9333"/>
                  </a:cubicBezTo>
                  <a:cubicBezTo>
                    <a:pt x="3783" y="12561"/>
                    <a:pt x="7818" y="15251"/>
                    <a:pt x="12123" y="17135"/>
                  </a:cubicBezTo>
                  <a:cubicBezTo>
                    <a:pt x="14275" y="18211"/>
                    <a:pt x="17234" y="18480"/>
                    <a:pt x="18310" y="21439"/>
                  </a:cubicBezTo>
                  <a:cubicBezTo>
                    <a:pt x="29071" y="19556"/>
                    <a:pt x="34452" y="21977"/>
                    <a:pt x="40101" y="31124"/>
                  </a:cubicBezTo>
                  <a:cubicBezTo>
                    <a:pt x="42254" y="34890"/>
                    <a:pt x="43868" y="38926"/>
                    <a:pt x="46020" y="42692"/>
                  </a:cubicBezTo>
                  <a:cubicBezTo>
                    <a:pt x="50055" y="49687"/>
                    <a:pt x="54091" y="56950"/>
                    <a:pt x="58395" y="63676"/>
                  </a:cubicBezTo>
                  <a:cubicBezTo>
                    <a:pt x="60278" y="66366"/>
                    <a:pt x="60278" y="68787"/>
                    <a:pt x="58933" y="71478"/>
                  </a:cubicBezTo>
                  <a:cubicBezTo>
                    <a:pt x="56243" y="76320"/>
                    <a:pt x="56512" y="81970"/>
                    <a:pt x="53284" y="86543"/>
                  </a:cubicBezTo>
                  <a:cubicBezTo>
                    <a:pt x="51938" y="97035"/>
                    <a:pt x="50593" y="107258"/>
                    <a:pt x="48710" y="117750"/>
                  </a:cubicBezTo>
                  <a:cubicBezTo>
                    <a:pt x="48172" y="121247"/>
                    <a:pt x="46827" y="125283"/>
                    <a:pt x="50862" y="126628"/>
                  </a:cubicBezTo>
                  <a:cubicBezTo>
                    <a:pt x="55974" y="128511"/>
                    <a:pt x="56512" y="123669"/>
                    <a:pt x="57857" y="120440"/>
                  </a:cubicBezTo>
                  <a:cubicBezTo>
                    <a:pt x="58126" y="119902"/>
                    <a:pt x="58126" y="119633"/>
                    <a:pt x="58395" y="119364"/>
                  </a:cubicBezTo>
                  <a:cubicBezTo>
                    <a:pt x="63238" y="114791"/>
                    <a:pt x="63776" y="108334"/>
                    <a:pt x="66197" y="102685"/>
                  </a:cubicBezTo>
                  <a:lnTo>
                    <a:pt x="66197" y="102685"/>
                  </a:lnTo>
                  <a:cubicBezTo>
                    <a:pt x="65659" y="99187"/>
                    <a:pt x="69156" y="97035"/>
                    <a:pt x="68887" y="93807"/>
                  </a:cubicBezTo>
                  <a:close/>
                </a:path>
              </a:pathLst>
            </a:custGeom>
            <a:solidFill>
              <a:srgbClr val="CE292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8" name="Полилиния: фигура 3737">
              <a:extLst>
                <a:ext uri="{FF2B5EF4-FFF2-40B4-BE49-F238E27FC236}">
                  <a16:creationId xmlns:a16="http://schemas.microsoft.com/office/drawing/2014/main" id="{34F6C5E9-6020-7D0D-2871-F562401014BF}"/>
                </a:ext>
              </a:extLst>
            </p:cNvPr>
            <p:cNvSpPr/>
            <p:nvPr/>
          </p:nvSpPr>
          <p:spPr>
            <a:xfrm>
              <a:off x="5112789" y="7599479"/>
              <a:ext cx="16473" cy="26465"/>
            </a:xfrm>
            <a:custGeom>
              <a:avLst/>
              <a:gdLst>
                <a:gd name="connsiteX0" fmla="*/ 1883 w 16473"/>
                <a:gd name="connsiteY0" fmla="*/ 26465 h 26465"/>
                <a:gd name="connsiteX1" fmla="*/ 10761 w 16473"/>
                <a:gd name="connsiteY1" fmla="*/ 11938 h 26465"/>
                <a:gd name="connsiteX2" fmla="*/ 13182 w 16473"/>
                <a:gd name="connsiteY2" fmla="*/ 6557 h 26465"/>
                <a:gd name="connsiteX3" fmla="*/ 15334 w 16473"/>
                <a:gd name="connsiteY3" fmla="*/ 370 h 26465"/>
                <a:gd name="connsiteX4" fmla="*/ 9147 w 16473"/>
                <a:gd name="connsiteY4" fmla="*/ 5481 h 26465"/>
                <a:gd name="connsiteX5" fmla="*/ 0 w 16473"/>
                <a:gd name="connsiteY5" fmla="*/ 25389 h 26465"/>
                <a:gd name="connsiteX6" fmla="*/ 1883 w 16473"/>
                <a:gd name="connsiteY6" fmla="*/ 26465 h 26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73" h="26465">
                  <a:moveTo>
                    <a:pt x="1883" y="26465"/>
                  </a:moveTo>
                  <a:cubicBezTo>
                    <a:pt x="4842" y="21623"/>
                    <a:pt x="7802" y="16780"/>
                    <a:pt x="10761" y="11938"/>
                  </a:cubicBezTo>
                  <a:cubicBezTo>
                    <a:pt x="11837" y="10324"/>
                    <a:pt x="12644" y="8440"/>
                    <a:pt x="13182" y="6557"/>
                  </a:cubicBezTo>
                  <a:cubicBezTo>
                    <a:pt x="13989" y="4405"/>
                    <a:pt x="18563" y="2253"/>
                    <a:pt x="15334" y="370"/>
                  </a:cubicBezTo>
                  <a:cubicBezTo>
                    <a:pt x="12644" y="-1245"/>
                    <a:pt x="10492" y="2791"/>
                    <a:pt x="9147" y="5481"/>
                  </a:cubicBezTo>
                  <a:cubicBezTo>
                    <a:pt x="5919" y="12207"/>
                    <a:pt x="2959" y="18932"/>
                    <a:pt x="0" y="25389"/>
                  </a:cubicBezTo>
                  <a:cubicBezTo>
                    <a:pt x="807" y="25658"/>
                    <a:pt x="1345" y="25927"/>
                    <a:pt x="1883" y="26465"/>
                  </a:cubicBezTo>
                  <a:close/>
                </a:path>
              </a:pathLst>
            </a:custGeom>
            <a:solidFill>
              <a:srgbClr val="B3061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39" name="Полилиния: фигура 3738">
              <a:extLst>
                <a:ext uri="{FF2B5EF4-FFF2-40B4-BE49-F238E27FC236}">
                  <a16:creationId xmlns:a16="http://schemas.microsoft.com/office/drawing/2014/main" id="{16BEB079-0AED-6BC8-3B42-AD9DAF0BF2E1}"/>
                </a:ext>
              </a:extLst>
            </p:cNvPr>
            <p:cNvSpPr/>
            <p:nvPr/>
          </p:nvSpPr>
          <p:spPr>
            <a:xfrm>
              <a:off x="5232505" y="7444621"/>
              <a:ext cx="12106" cy="19100"/>
            </a:xfrm>
            <a:custGeom>
              <a:avLst/>
              <a:gdLst>
                <a:gd name="connsiteX0" fmla="*/ 6726 w 12106"/>
                <a:gd name="connsiteY0" fmla="*/ 0 h 19100"/>
                <a:gd name="connsiteX1" fmla="*/ 0 w 12106"/>
                <a:gd name="connsiteY1" fmla="*/ 5381 h 19100"/>
                <a:gd name="connsiteX2" fmla="*/ 8340 w 12106"/>
                <a:gd name="connsiteY2" fmla="*/ 19101 h 19100"/>
                <a:gd name="connsiteX3" fmla="*/ 8340 w 12106"/>
                <a:gd name="connsiteY3" fmla="*/ 19101 h 19100"/>
                <a:gd name="connsiteX4" fmla="*/ 12106 w 12106"/>
                <a:gd name="connsiteY4" fmla="*/ 7802 h 19100"/>
                <a:gd name="connsiteX5" fmla="*/ 6726 w 12106"/>
                <a:gd name="connsiteY5" fmla="*/ 0 h 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06" h="19100">
                  <a:moveTo>
                    <a:pt x="6726" y="0"/>
                  </a:moveTo>
                  <a:cubicBezTo>
                    <a:pt x="5649" y="3228"/>
                    <a:pt x="4573" y="6726"/>
                    <a:pt x="0" y="5381"/>
                  </a:cubicBezTo>
                  <a:cubicBezTo>
                    <a:pt x="2690" y="9954"/>
                    <a:pt x="5381" y="14527"/>
                    <a:pt x="8340" y="19101"/>
                  </a:cubicBezTo>
                  <a:lnTo>
                    <a:pt x="8340" y="19101"/>
                  </a:lnTo>
                  <a:cubicBezTo>
                    <a:pt x="8609" y="15065"/>
                    <a:pt x="10492" y="11299"/>
                    <a:pt x="12106" y="7802"/>
                  </a:cubicBezTo>
                  <a:cubicBezTo>
                    <a:pt x="9954" y="5381"/>
                    <a:pt x="8340" y="2690"/>
                    <a:pt x="6726" y="0"/>
                  </a:cubicBezTo>
                  <a:close/>
                </a:path>
              </a:pathLst>
            </a:custGeom>
            <a:solidFill>
              <a:srgbClr val="E4B9B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0" name="Полилиния: фигура 3739">
              <a:extLst>
                <a:ext uri="{FF2B5EF4-FFF2-40B4-BE49-F238E27FC236}">
                  <a16:creationId xmlns:a16="http://schemas.microsoft.com/office/drawing/2014/main" id="{E45FFDA8-ED95-E7F2-7809-8E9CC22693EE}"/>
                </a:ext>
              </a:extLst>
            </p:cNvPr>
            <p:cNvSpPr/>
            <p:nvPr/>
          </p:nvSpPr>
          <p:spPr>
            <a:xfrm>
              <a:off x="5106870" y="7391085"/>
              <a:ext cx="25826" cy="13195"/>
            </a:xfrm>
            <a:custGeom>
              <a:avLst/>
              <a:gdLst>
                <a:gd name="connsiteX0" fmla="*/ 15603 w 25826"/>
                <a:gd name="connsiteY0" fmla="*/ 9954 h 13195"/>
                <a:gd name="connsiteX1" fmla="*/ 25826 w 25826"/>
                <a:gd name="connsiteY1" fmla="*/ 13182 h 13195"/>
                <a:gd name="connsiteX2" fmla="*/ 22598 w 25826"/>
                <a:gd name="connsiteY2" fmla="*/ 10223 h 13195"/>
                <a:gd name="connsiteX3" fmla="*/ 0 w 25826"/>
                <a:gd name="connsiteY3" fmla="*/ 0 h 13195"/>
                <a:gd name="connsiteX4" fmla="*/ 15603 w 25826"/>
                <a:gd name="connsiteY4" fmla="*/ 9954 h 1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826" h="13195">
                  <a:moveTo>
                    <a:pt x="15603" y="9954"/>
                  </a:moveTo>
                  <a:cubicBezTo>
                    <a:pt x="19639" y="9416"/>
                    <a:pt x="22060" y="13451"/>
                    <a:pt x="25826" y="13182"/>
                  </a:cubicBezTo>
                  <a:cubicBezTo>
                    <a:pt x="24481" y="12375"/>
                    <a:pt x="22867" y="12106"/>
                    <a:pt x="22598" y="10223"/>
                  </a:cubicBezTo>
                  <a:cubicBezTo>
                    <a:pt x="15065" y="6726"/>
                    <a:pt x="7533" y="3497"/>
                    <a:pt x="0" y="0"/>
                  </a:cubicBezTo>
                  <a:cubicBezTo>
                    <a:pt x="3766" y="5381"/>
                    <a:pt x="9954" y="7533"/>
                    <a:pt x="15603" y="9954"/>
                  </a:cubicBezTo>
                  <a:close/>
                </a:path>
              </a:pathLst>
            </a:custGeom>
            <a:solidFill>
              <a:srgbClr val="CC181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1" name="Полилиния: фигура 3740">
              <a:extLst>
                <a:ext uri="{FF2B5EF4-FFF2-40B4-BE49-F238E27FC236}">
                  <a16:creationId xmlns:a16="http://schemas.microsoft.com/office/drawing/2014/main" id="{0FD26245-9189-EE77-803F-00B61B7EB3EF}"/>
                </a:ext>
              </a:extLst>
            </p:cNvPr>
            <p:cNvSpPr/>
            <p:nvPr/>
          </p:nvSpPr>
          <p:spPr>
            <a:xfrm>
              <a:off x="5136463" y="7541740"/>
              <a:ext cx="13451" cy="22913"/>
            </a:xfrm>
            <a:custGeom>
              <a:avLst/>
              <a:gdLst>
                <a:gd name="connsiteX0" fmla="*/ 13451 w 13451"/>
                <a:gd name="connsiteY0" fmla="*/ 0 h 22913"/>
                <a:gd name="connsiteX1" fmla="*/ 0 w 13451"/>
                <a:gd name="connsiteY1" fmla="*/ 22867 h 22913"/>
                <a:gd name="connsiteX2" fmla="*/ 5919 w 13451"/>
                <a:gd name="connsiteY2" fmla="*/ 16949 h 22913"/>
                <a:gd name="connsiteX3" fmla="*/ 13451 w 13451"/>
                <a:gd name="connsiteY3" fmla="*/ 0 h 2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51" h="22913">
                  <a:moveTo>
                    <a:pt x="13451" y="0"/>
                  </a:moveTo>
                  <a:cubicBezTo>
                    <a:pt x="10223" y="8340"/>
                    <a:pt x="5111" y="15604"/>
                    <a:pt x="0" y="22867"/>
                  </a:cubicBezTo>
                  <a:cubicBezTo>
                    <a:pt x="4573" y="23405"/>
                    <a:pt x="4304" y="19101"/>
                    <a:pt x="5919" y="16949"/>
                  </a:cubicBezTo>
                  <a:cubicBezTo>
                    <a:pt x="9954" y="12106"/>
                    <a:pt x="12913" y="6457"/>
                    <a:pt x="13451" y="0"/>
                  </a:cubicBezTo>
                  <a:close/>
                </a:path>
              </a:pathLst>
            </a:custGeom>
            <a:solidFill>
              <a:srgbClr val="CF313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2" name="Полилиния: фигура 3741">
              <a:extLst>
                <a:ext uri="{FF2B5EF4-FFF2-40B4-BE49-F238E27FC236}">
                  <a16:creationId xmlns:a16="http://schemas.microsoft.com/office/drawing/2014/main" id="{25707C39-BBAA-0A84-66C5-6338D20A70F4}"/>
                </a:ext>
              </a:extLst>
            </p:cNvPr>
            <p:cNvSpPr/>
            <p:nvPr/>
          </p:nvSpPr>
          <p:spPr>
            <a:xfrm>
              <a:off x="5241921" y="7525867"/>
              <a:ext cx="7801" cy="17755"/>
            </a:xfrm>
            <a:custGeom>
              <a:avLst/>
              <a:gdLst>
                <a:gd name="connsiteX0" fmla="*/ 7802 w 7801"/>
                <a:gd name="connsiteY0" fmla="*/ 0 h 17755"/>
                <a:gd name="connsiteX1" fmla="*/ 0 w 7801"/>
                <a:gd name="connsiteY1" fmla="*/ 16680 h 17755"/>
                <a:gd name="connsiteX2" fmla="*/ 2421 w 7801"/>
                <a:gd name="connsiteY2" fmla="*/ 17756 h 17755"/>
                <a:gd name="connsiteX3" fmla="*/ 7802 w 7801"/>
                <a:gd name="connsiteY3" fmla="*/ 0 h 17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01" h="17755">
                  <a:moveTo>
                    <a:pt x="7802" y="0"/>
                  </a:moveTo>
                  <a:cubicBezTo>
                    <a:pt x="5111" y="5650"/>
                    <a:pt x="2690" y="11030"/>
                    <a:pt x="0" y="16680"/>
                  </a:cubicBezTo>
                  <a:cubicBezTo>
                    <a:pt x="807" y="16949"/>
                    <a:pt x="1614" y="17487"/>
                    <a:pt x="2421" y="17756"/>
                  </a:cubicBezTo>
                  <a:cubicBezTo>
                    <a:pt x="5111" y="12106"/>
                    <a:pt x="6995" y="6188"/>
                    <a:pt x="7802" y="0"/>
                  </a:cubicBezTo>
                  <a:close/>
                </a:path>
              </a:pathLst>
            </a:custGeom>
            <a:solidFill>
              <a:srgbClr val="D119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3" name="Полилиния: фигура 3742">
              <a:extLst>
                <a:ext uri="{FF2B5EF4-FFF2-40B4-BE49-F238E27FC236}">
                  <a16:creationId xmlns:a16="http://schemas.microsoft.com/office/drawing/2014/main" id="{7497D101-38FE-7C21-2DAE-5757247D4AB8}"/>
                </a:ext>
              </a:extLst>
            </p:cNvPr>
            <p:cNvSpPr/>
            <p:nvPr/>
          </p:nvSpPr>
          <p:spPr>
            <a:xfrm>
              <a:off x="5171654" y="7448926"/>
              <a:ext cx="4624" cy="9415"/>
            </a:xfrm>
            <a:custGeom>
              <a:avLst/>
              <a:gdLst>
                <a:gd name="connsiteX0" fmla="*/ 2203 w 4624"/>
                <a:gd name="connsiteY0" fmla="*/ 0 h 9415"/>
                <a:gd name="connsiteX1" fmla="*/ 51 w 4624"/>
                <a:gd name="connsiteY1" fmla="*/ 9416 h 9415"/>
                <a:gd name="connsiteX2" fmla="*/ 4624 w 4624"/>
                <a:gd name="connsiteY2" fmla="*/ 1345 h 9415"/>
                <a:gd name="connsiteX3" fmla="*/ 2203 w 4624"/>
                <a:gd name="connsiteY3" fmla="*/ 0 h 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24" h="9415">
                  <a:moveTo>
                    <a:pt x="2203" y="0"/>
                  </a:moveTo>
                  <a:cubicBezTo>
                    <a:pt x="589" y="2959"/>
                    <a:pt x="-218" y="5919"/>
                    <a:pt x="51" y="9416"/>
                  </a:cubicBezTo>
                  <a:cubicBezTo>
                    <a:pt x="3548" y="7802"/>
                    <a:pt x="1665" y="3228"/>
                    <a:pt x="4624" y="1345"/>
                  </a:cubicBezTo>
                  <a:cubicBezTo>
                    <a:pt x="3817" y="807"/>
                    <a:pt x="3010" y="538"/>
                    <a:pt x="2203" y="0"/>
                  </a:cubicBezTo>
                  <a:close/>
                </a:path>
              </a:pathLst>
            </a:custGeom>
            <a:solidFill>
              <a:srgbClr val="D55B6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4" name="Полилиния: фигура 3743">
              <a:extLst>
                <a:ext uri="{FF2B5EF4-FFF2-40B4-BE49-F238E27FC236}">
                  <a16:creationId xmlns:a16="http://schemas.microsoft.com/office/drawing/2014/main" id="{2CEBF9E3-7791-5E0B-7140-1C4C771E4DCB}"/>
                </a:ext>
              </a:extLst>
            </p:cNvPr>
            <p:cNvSpPr/>
            <p:nvPr/>
          </p:nvSpPr>
          <p:spPr>
            <a:xfrm>
              <a:off x="5165249" y="7444083"/>
              <a:ext cx="4035" cy="5111"/>
            </a:xfrm>
            <a:custGeom>
              <a:avLst/>
              <a:gdLst>
                <a:gd name="connsiteX0" fmla="*/ 0 w 4035"/>
                <a:gd name="connsiteY0" fmla="*/ 2152 h 5111"/>
                <a:gd name="connsiteX1" fmla="*/ 1883 w 4035"/>
                <a:gd name="connsiteY1" fmla="*/ 5111 h 5111"/>
                <a:gd name="connsiteX2" fmla="*/ 4035 w 4035"/>
                <a:gd name="connsiteY2" fmla="*/ 0 h 5111"/>
                <a:gd name="connsiteX3" fmla="*/ 538 w 4035"/>
                <a:gd name="connsiteY3" fmla="*/ 1076 h 5111"/>
                <a:gd name="connsiteX4" fmla="*/ 0 w 4035"/>
                <a:gd name="connsiteY4" fmla="*/ 2152 h 5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" h="5111">
                  <a:moveTo>
                    <a:pt x="0" y="2152"/>
                  </a:moveTo>
                  <a:cubicBezTo>
                    <a:pt x="538" y="3228"/>
                    <a:pt x="1345" y="5111"/>
                    <a:pt x="1883" y="5111"/>
                  </a:cubicBezTo>
                  <a:cubicBezTo>
                    <a:pt x="4573" y="4304"/>
                    <a:pt x="2421" y="1345"/>
                    <a:pt x="4035" y="0"/>
                  </a:cubicBezTo>
                  <a:cubicBezTo>
                    <a:pt x="2959" y="269"/>
                    <a:pt x="1614" y="807"/>
                    <a:pt x="538" y="1076"/>
                  </a:cubicBezTo>
                  <a:cubicBezTo>
                    <a:pt x="269" y="1345"/>
                    <a:pt x="0" y="1614"/>
                    <a:pt x="0" y="2152"/>
                  </a:cubicBezTo>
                  <a:close/>
                </a:path>
              </a:pathLst>
            </a:custGeom>
            <a:solidFill>
              <a:srgbClr val="CF2E35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5" name="Полилиния: фигура 3744">
              <a:extLst>
                <a:ext uri="{FF2B5EF4-FFF2-40B4-BE49-F238E27FC236}">
                  <a16:creationId xmlns:a16="http://schemas.microsoft.com/office/drawing/2014/main" id="{FFA62D0E-B2DC-2731-1CBE-7EE51063357F}"/>
                </a:ext>
              </a:extLst>
            </p:cNvPr>
            <p:cNvSpPr/>
            <p:nvPr/>
          </p:nvSpPr>
          <p:spPr>
            <a:xfrm>
              <a:off x="5239805" y="7547120"/>
              <a:ext cx="3155" cy="8877"/>
            </a:xfrm>
            <a:custGeom>
              <a:avLst/>
              <a:gdLst>
                <a:gd name="connsiteX0" fmla="*/ 233 w 3155"/>
                <a:gd name="connsiteY0" fmla="*/ 8878 h 8877"/>
                <a:gd name="connsiteX1" fmla="*/ 2923 w 3155"/>
                <a:gd name="connsiteY1" fmla="*/ 0 h 8877"/>
                <a:gd name="connsiteX2" fmla="*/ 233 w 3155"/>
                <a:gd name="connsiteY2" fmla="*/ 8878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5" h="8877">
                  <a:moveTo>
                    <a:pt x="233" y="8878"/>
                  </a:moveTo>
                  <a:cubicBezTo>
                    <a:pt x="1040" y="5919"/>
                    <a:pt x="3999" y="3497"/>
                    <a:pt x="2923" y="0"/>
                  </a:cubicBezTo>
                  <a:cubicBezTo>
                    <a:pt x="2116" y="2959"/>
                    <a:pt x="-843" y="5381"/>
                    <a:pt x="233" y="8878"/>
                  </a:cubicBezTo>
                  <a:close/>
                </a:path>
              </a:pathLst>
            </a:custGeom>
            <a:solidFill>
              <a:srgbClr val="D119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6" name="Полилиния: фигура 3745">
              <a:extLst>
                <a:ext uri="{FF2B5EF4-FFF2-40B4-BE49-F238E27FC236}">
                  <a16:creationId xmlns:a16="http://schemas.microsoft.com/office/drawing/2014/main" id="{7CC2ADAE-3D9E-5F87-D78E-75850029EC9C}"/>
                </a:ext>
              </a:extLst>
            </p:cNvPr>
            <p:cNvSpPr/>
            <p:nvPr/>
          </p:nvSpPr>
          <p:spPr>
            <a:xfrm>
              <a:off x="5114882" y="7368951"/>
              <a:ext cx="24290" cy="11082"/>
            </a:xfrm>
            <a:custGeom>
              <a:avLst/>
              <a:gdLst>
                <a:gd name="connsiteX0" fmla="*/ 5440 w 24290"/>
                <a:gd name="connsiteY0" fmla="*/ 9222 h 11082"/>
                <a:gd name="connsiteX1" fmla="*/ 18891 w 24290"/>
                <a:gd name="connsiteY1" fmla="*/ 10836 h 11082"/>
                <a:gd name="connsiteX2" fmla="*/ 24272 w 24290"/>
                <a:gd name="connsiteY2" fmla="*/ 5724 h 11082"/>
                <a:gd name="connsiteX3" fmla="*/ 18622 w 24290"/>
                <a:gd name="connsiteY3" fmla="*/ 1689 h 11082"/>
                <a:gd name="connsiteX4" fmla="*/ 7054 w 24290"/>
                <a:gd name="connsiteY4" fmla="*/ 344 h 11082"/>
                <a:gd name="connsiteX5" fmla="*/ 59 w 24290"/>
                <a:gd name="connsiteY5" fmla="*/ 2496 h 11082"/>
                <a:gd name="connsiteX6" fmla="*/ 5440 w 24290"/>
                <a:gd name="connsiteY6" fmla="*/ 9222 h 11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290" h="11082">
                  <a:moveTo>
                    <a:pt x="5440" y="9222"/>
                  </a:moveTo>
                  <a:cubicBezTo>
                    <a:pt x="9744" y="10298"/>
                    <a:pt x="14318" y="11643"/>
                    <a:pt x="18891" y="10836"/>
                  </a:cubicBezTo>
                  <a:cubicBezTo>
                    <a:pt x="21850" y="10298"/>
                    <a:pt x="24541" y="9222"/>
                    <a:pt x="24272" y="5724"/>
                  </a:cubicBezTo>
                  <a:cubicBezTo>
                    <a:pt x="24003" y="2227"/>
                    <a:pt x="21312" y="1958"/>
                    <a:pt x="18622" y="1689"/>
                  </a:cubicBezTo>
                  <a:cubicBezTo>
                    <a:pt x="14856" y="1151"/>
                    <a:pt x="10820" y="613"/>
                    <a:pt x="7054" y="344"/>
                  </a:cubicBezTo>
                  <a:cubicBezTo>
                    <a:pt x="4633" y="344"/>
                    <a:pt x="597" y="-1270"/>
                    <a:pt x="59" y="2496"/>
                  </a:cubicBezTo>
                  <a:cubicBezTo>
                    <a:pt x="-479" y="5724"/>
                    <a:pt x="2750" y="7608"/>
                    <a:pt x="5440" y="9222"/>
                  </a:cubicBezTo>
                  <a:close/>
                </a:path>
              </a:pathLst>
            </a:custGeom>
            <a:solidFill>
              <a:srgbClr val="61A04B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7" name="Полилиния: фигура 3746">
              <a:extLst>
                <a:ext uri="{FF2B5EF4-FFF2-40B4-BE49-F238E27FC236}">
                  <a16:creationId xmlns:a16="http://schemas.microsoft.com/office/drawing/2014/main" id="{3E01849C-B6F8-A47A-9D72-041E70E55CF1}"/>
                </a:ext>
              </a:extLst>
            </p:cNvPr>
            <p:cNvSpPr/>
            <p:nvPr/>
          </p:nvSpPr>
          <p:spPr>
            <a:xfrm>
              <a:off x="5101848" y="7349791"/>
              <a:ext cx="10392" cy="10329"/>
            </a:xfrm>
            <a:custGeom>
              <a:avLst/>
              <a:gdLst>
                <a:gd name="connsiteX0" fmla="*/ 7174 w 10392"/>
                <a:gd name="connsiteY0" fmla="*/ 133 h 10329"/>
                <a:gd name="connsiteX1" fmla="*/ 449 w 10392"/>
                <a:gd name="connsiteY1" fmla="*/ 3631 h 10329"/>
                <a:gd name="connsiteX2" fmla="*/ 3408 w 10392"/>
                <a:gd name="connsiteY2" fmla="*/ 9818 h 10329"/>
                <a:gd name="connsiteX3" fmla="*/ 9864 w 10392"/>
                <a:gd name="connsiteY3" fmla="*/ 7397 h 10329"/>
                <a:gd name="connsiteX4" fmla="*/ 7174 w 10392"/>
                <a:gd name="connsiteY4" fmla="*/ 133 h 1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92" h="10329">
                  <a:moveTo>
                    <a:pt x="7174" y="133"/>
                  </a:moveTo>
                  <a:cubicBezTo>
                    <a:pt x="4215" y="-405"/>
                    <a:pt x="1794" y="671"/>
                    <a:pt x="449" y="3631"/>
                  </a:cubicBezTo>
                  <a:cubicBezTo>
                    <a:pt x="-897" y="6859"/>
                    <a:pt x="987" y="8742"/>
                    <a:pt x="3408" y="9818"/>
                  </a:cubicBezTo>
                  <a:cubicBezTo>
                    <a:pt x="6098" y="10894"/>
                    <a:pt x="8788" y="10356"/>
                    <a:pt x="9864" y="7397"/>
                  </a:cubicBezTo>
                  <a:cubicBezTo>
                    <a:pt x="11210" y="4438"/>
                    <a:pt x="9864" y="1747"/>
                    <a:pt x="7174" y="133"/>
                  </a:cubicBezTo>
                  <a:close/>
                </a:path>
              </a:pathLst>
            </a:custGeom>
            <a:solidFill>
              <a:srgbClr val="609E4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8" name="Полилиния: фигура 3747">
              <a:extLst>
                <a:ext uri="{FF2B5EF4-FFF2-40B4-BE49-F238E27FC236}">
                  <a16:creationId xmlns:a16="http://schemas.microsoft.com/office/drawing/2014/main" id="{7C992709-4159-2E90-5436-2567FF516B3E}"/>
                </a:ext>
              </a:extLst>
            </p:cNvPr>
            <p:cNvSpPr/>
            <p:nvPr/>
          </p:nvSpPr>
          <p:spPr>
            <a:xfrm>
              <a:off x="5102028" y="7388664"/>
              <a:ext cx="20445" cy="15509"/>
            </a:xfrm>
            <a:custGeom>
              <a:avLst/>
              <a:gdLst>
                <a:gd name="connsiteX0" fmla="*/ 20446 w 20445"/>
                <a:gd name="connsiteY0" fmla="*/ 12375 h 15509"/>
                <a:gd name="connsiteX1" fmla="*/ 11030 w 20445"/>
                <a:gd name="connsiteY1" fmla="*/ 6457 h 15509"/>
                <a:gd name="connsiteX2" fmla="*/ 4842 w 20445"/>
                <a:gd name="connsiteY2" fmla="*/ 2421 h 15509"/>
                <a:gd name="connsiteX3" fmla="*/ 0 w 20445"/>
                <a:gd name="connsiteY3" fmla="*/ 0 h 15509"/>
                <a:gd name="connsiteX4" fmla="*/ 17218 w 20445"/>
                <a:gd name="connsiteY4" fmla="*/ 15065 h 15509"/>
                <a:gd name="connsiteX5" fmla="*/ 20446 w 20445"/>
                <a:gd name="connsiteY5" fmla="*/ 12375 h 15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45" h="15509">
                  <a:moveTo>
                    <a:pt x="20446" y="12375"/>
                  </a:moveTo>
                  <a:cubicBezTo>
                    <a:pt x="18563" y="8340"/>
                    <a:pt x="14258" y="8340"/>
                    <a:pt x="11030" y="6457"/>
                  </a:cubicBezTo>
                  <a:cubicBezTo>
                    <a:pt x="8878" y="5111"/>
                    <a:pt x="5919" y="5111"/>
                    <a:pt x="4842" y="2421"/>
                  </a:cubicBezTo>
                  <a:cubicBezTo>
                    <a:pt x="3228" y="1614"/>
                    <a:pt x="1614" y="807"/>
                    <a:pt x="0" y="0"/>
                  </a:cubicBezTo>
                  <a:cubicBezTo>
                    <a:pt x="3766" y="7264"/>
                    <a:pt x="12106" y="9147"/>
                    <a:pt x="17218" y="15065"/>
                  </a:cubicBezTo>
                  <a:cubicBezTo>
                    <a:pt x="18832" y="16680"/>
                    <a:pt x="19639" y="13451"/>
                    <a:pt x="20446" y="12375"/>
                  </a:cubicBezTo>
                  <a:close/>
                </a:path>
              </a:pathLst>
            </a:custGeom>
            <a:solidFill>
              <a:srgbClr val="CA0E12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49" name="Полилиния: фигура 3748">
              <a:extLst>
                <a:ext uri="{FF2B5EF4-FFF2-40B4-BE49-F238E27FC236}">
                  <a16:creationId xmlns:a16="http://schemas.microsoft.com/office/drawing/2014/main" id="{CB1DE303-7BAD-3722-E178-D8A2CDB7B032}"/>
                </a:ext>
              </a:extLst>
            </p:cNvPr>
            <p:cNvSpPr/>
            <p:nvPr/>
          </p:nvSpPr>
          <p:spPr>
            <a:xfrm>
              <a:off x="5140229" y="7283911"/>
              <a:ext cx="4842" cy="3599"/>
            </a:xfrm>
            <a:custGeom>
              <a:avLst/>
              <a:gdLst>
                <a:gd name="connsiteX0" fmla="*/ 4843 w 4842"/>
                <a:gd name="connsiteY0" fmla="*/ 1447 h 3599"/>
                <a:gd name="connsiteX1" fmla="*/ 0 w 4842"/>
                <a:gd name="connsiteY1" fmla="*/ 640 h 3599"/>
                <a:gd name="connsiteX2" fmla="*/ 4304 w 4842"/>
                <a:gd name="connsiteY2" fmla="*/ 3599 h 3599"/>
                <a:gd name="connsiteX3" fmla="*/ 4843 w 4842"/>
                <a:gd name="connsiteY3" fmla="*/ 1447 h 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2" h="3599">
                  <a:moveTo>
                    <a:pt x="4843" y="1447"/>
                  </a:moveTo>
                  <a:cubicBezTo>
                    <a:pt x="3228" y="909"/>
                    <a:pt x="1883" y="-974"/>
                    <a:pt x="0" y="640"/>
                  </a:cubicBezTo>
                  <a:cubicBezTo>
                    <a:pt x="1345" y="1716"/>
                    <a:pt x="2959" y="2523"/>
                    <a:pt x="4304" y="3599"/>
                  </a:cubicBezTo>
                  <a:cubicBezTo>
                    <a:pt x="4304" y="2792"/>
                    <a:pt x="4573" y="2254"/>
                    <a:pt x="4843" y="1447"/>
                  </a:cubicBezTo>
                  <a:close/>
                </a:path>
              </a:pathLst>
            </a:custGeom>
            <a:solidFill>
              <a:srgbClr val="C9535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0" name="Полилиния: фигура 3749">
              <a:extLst>
                <a:ext uri="{FF2B5EF4-FFF2-40B4-BE49-F238E27FC236}">
                  <a16:creationId xmlns:a16="http://schemas.microsoft.com/office/drawing/2014/main" id="{5262773F-D92A-DB05-DF67-766319BE1165}"/>
                </a:ext>
              </a:extLst>
            </p:cNvPr>
            <p:cNvSpPr/>
            <p:nvPr/>
          </p:nvSpPr>
          <p:spPr>
            <a:xfrm>
              <a:off x="5152788" y="7304997"/>
              <a:ext cx="16415" cy="30813"/>
            </a:xfrm>
            <a:custGeom>
              <a:avLst/>
              <a:gdLst>
                <a:gd name="connsiteX0" fmla="*/ 6274 w 16415"/>
                <a:gd name="connsiteY0" fmla="*/ 4304 h 30813"/>
                <a:gd name="connsiteX1" fmla="*/ 86 w 16415"/>
                <a:gd name="connsiteY1" fmla="*/ 24481 h 30813"/>
                <a:gd name="connsiteX2" fmla="*/ 1162 w 16415"/>
                <a:gd name="connsiteY2" fmla="*/ 30131 h 30813"/>
                <a:gd name="connsiteX3" fmla="*/ 7081 w 16415"/>
                <a:gd name="connsiteY3" fmla="*/ 29055 h 30813"/>
                <a:gd name="connsiteX4" fmla="*/ 15420 w 16415"/>
                <a:gd name="connsiteY4" fmla="*/ 2959 h 30813"/>
                <a:gd name="connsiteX5" fmla="*/ 10847 w 16415"/>
                <a:gd name="connsiteY5" fmla="*/ 0 h 30813"/>
                <a:gd name="connsiteX6" fmla="*/ 6274 w 16415"/>
                <a:gd name="connsiteY6" fmla="*/ 4304 h 30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15" h="30813">
                  <a:moveTo>
                    <a:pt x="6274" y="4304"/>
                  </a:moveTo>
                  <a:cubicBezTo>
                    <a:pt x="6274" y="11299"/>
                    <a:pt x="355" y="16949"/>
                    <a:pt x="86" y="24481"/>
                  </a:cubicBezTo>
                  <a:cubicBezTo>
                    <a:pt x="86" y="26365"/>
                    <a:pt x="-452" y="28786"/>
                    <a:pt x="1162" y="30131"/>
                  </a:cubicBezTo>
                  <a:cubicBezTo>
                    <a:pt x="3314" y="31745"/>
                    <a:pt x="5467" y="30131"/>
                    <a:pt x="7081" y="29055"/>
                  </a:cubicBezTo>
                  <a:cubicBezTo>
                    <a:pt x="13537" y="25826"/>
                    <a:pt x="18649" y="9416"/>
                    <a:pt x="15420" y="2959"/>
                  </a:cubicBezTo>
                  <a:cubicBezTo>
                    <a:pt x="14344" y="1076"/>
                    <a:pt x="12999" y="0"/>
                    <a:pt x="10847" y="0"/>
                  </a:cubicBezTo>
                  <a:cubicBezTo>
                    <a:pt x="8157" y="0"/>
                    <a:pt x="7081" y="1614"/>
                    <a:pt x="6274" y="4304"/>
                  </a:cubicBezTo>
                  <a:close/>
                </a:path>
              </a:pathLst>
            </a:custGeom>
            <a:solidFill>
              <a:srgbClr val="ADCFB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1" name="Полилиния: фигура 3750">
              <a:extLst>
                <a:ext uri="{FF2B5EF4-FFF2-40B4-BE49-F238E27FC236}">
                  <a16:creationId xmlns:a16="http://schemas.microsoft.com/office/drawing/2014/main" id="{FCB40277-3977-1D7E-D8FE-4DBD8C02C21A}"/>
                </a:ext>
              </a:extLst>
            </p:cNvPr>
            <p:cNvSpPr/>
            <p:nvPr/>
          </p:nvSpPr>
          <p:spPr>
            <a:xfrm>
              <a:off x="5099275" y="7454280"/>
              <a:ext cx="43495" cy="77266"/>
            </a:xfrm>
            <a:custGeom>
              <a:avLst/>
              <a:gdLst>
                <a:gd name="connsiteX0" fmla="*/ 19163 w 43495"/>
                <a:gd name="connsiteY0" fmla="*/ 2178 h 77266"/>
                <a:gd name="connsiteX1" fmla="*/ 6519 w 43495"/>
                <a:gd name="connsiteY1" fmla="*/ 11325 h 77266"/>
                <a:gd name="connsiteX2" fmla="*/ 601 w 43495"/>
                <a:gd name="connsiteY2" fmla="*/ 73470 h 77266"/>
                <a:gd name="connsiteX3" fmla="*/ 870 w 43495"/>
                <a:gd name="connsiteY3" fmla="*/ 76160 h 77266"/>
                <a:gd name="connsiteX4" fmla="*/ 8402 w 43495"/>
                <a:gd name="connsiteY4" fmla="*/ 76429 h 77266"/>
                <a:gd name="connsiteX5" fmla="*/ 19971 w 43495"/>
                <a:gd name="connsiteY5" fmla="*/ 65937 h 77266"/>
                <a:gd name="connsiteX6" fmla="*/ 40147 w 43495"/>
                <a:gd name="connsiteY6" fmla="*/ 31771 h 77266"/>
                <a:gd name="connsiteX7" fmla="*/ 43376 w 43495"/>
                <a:gd name="connsiteY7" fmla="*/ 18589 h 77266"/>
                <a:gd name="connsiteX8" fmla="*/ 40685 w 43495"/>
                <a:gd name="connsiteY8" fmla="*/ 14823 h 77266"/>
                <a:gd name="connsiteX9" fmla="*/ 33960 w 43495"/>
                <a:gd name="connsiteY9" fmla="*/ 25315 h 77266"/>
                <a:gd name="connsiteX10" fmla="*/ 27503 w 43495"/>
                <a:gd name="connsiteY10" fmla="*/ 30695 h 77266"/>
                <a:gd name="connsiteX11" fmla="*/ 22123 w 43495"/>
                <a:gd name="connsiteY11" fmla="*/ 22893 h 77266"/>
                <a:gd name="connsiteX12" fmla="*/ 21585 w 43495"/>
                <a:gd name="connsiteY12" fmla="*/ 9173 h 77266"/>
                <a:gd name="connsiteX13" fmla="*/ 19163 w 43495"/>
                <a:gd name="connsiteY13" fmla="*/ 2178 h 77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495" h="77266">
                  <a:moveTo>
                    <a:pt x="19163" y="2178"/>
                  </a:moveTo>
                  <a:cubicBezTo>
                    <a:pt x="6250" y="-1588"/>
                    <a:pt x="6519" y="-1588"/>
                    <a:pt x="6519" y="11325"/>
                  </a:cubicBezTo>
                  <a:cubicBezTo>
                    <a:pt x="6519" y="32309"/>
                    <a:pt x="6250" y="53024"/>
                    <a:pt x="601" y="73470"/>
                  </a:cubicBezTo>
                  <a:cubicBezTo>
                    <a:pt x="332" y="74546"/>
                    <a:pt x="-744" y="75622"/>
                    <a:pt x="870" y="76160"/>
                  </a:cubicBezTo>
                  <a:cubicBezTo>
                    <a:pt x="3291" y="76967"/>
                    <a:pt x="5712" y="78043"/>
                    <a:pt x="8402" y="76429"/>
                  </a:cubicBezTo>
                  <a:cubicBezTo>
                    <a:pt x="12976" y="73739"/>
                    <a:pt x="17011" y="70242"/>
                    <a:pt x="19971" y="65937"/>
                  </a:cubicBezTo>
                  <a:cubicBezTo>
                    <a:pt x="27503" y="55176"/>
                    <a:pt x="35574" y="44415"/>
                    <a:pt x="40147" y="31771"/>
                  </a:cubicBezTo>
                  <a:cubicBezTo>
                    <a:pt x="41762" y="27467"/>
                    <a:pt x="42300" y="22893"/>
                    <a:pt x="43376" y="18589"/>
                  </a:cubicBezTo>
                  <a:cubicBezTo>
                    <a:pt x="43914" y="16168"/>
                    <a:pt x="42569" y="15361"/>
                    <a:pt x="40685" y="14823"/>
                  </a:cubicBezTo>
                  <a:cubicBezTo>
                    <a:pt x="36381" y="16975"/>
                    <a:pt x="36112" y="21817"/>
                    <a:pt x="33960" y="25315"/>
                  </a:cubicBezTo>
                  <a:cubicBezTo>
                    <a:pt x="32346" y="28005"/>
                    <a:pt x="31539" y="31233"/>
                    <a:pt x="27503" y="30695"/>
                  </a:cubicBezTo>
                  <a:cubicBezTo>
                    <a:pt x="23468" y="29888"/>
                    <a:pt x="22392" y="26391"/>
                    <a:pt x="22123" y="22893"/>
                  </a:cubicBezTo>
                  <a:cubicBezTo>
                    <a:pt x="21854" y="18320"/>
                    <a:pt x="21854" y="13746"/>
                    <a:pt x="21585" y="9173"/>
                  </a:cubicBezTo>
                  <a:cubicBezTo>
                    <a:pt x="21316" y="7021"/>
                    <a:pt x="20778" y="4331"/>
                    <a:pt x="19163" y="2178"/>
                  </a:cubicBezTo>
                  <a:close/>
                </a:path>
              </a:pathLst>
            </a:custGeom>
            <a:solidFill>
              <a:srgbClr val="EDB9C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2" name="Полилиния: фигура 3751">
              <a:extLst>
                <a:ext uri="{FF2B5EF4-FFF2-40B4-BE49-F238E27FC236}">
                  <a16:creationId xmlns:a16="http://schemas.microsoft.com/office/drawing/2014/main" id="{C367CBFE-D753-D90F-1C21-005C2773C323}"/>
                </a:ext>
              </a:extLst>
            </p:cNvPr>
            <p:cNvSpPr/>
            <p:nvPr/>
          </p:nvSpPr>
          <p:spPr>
            <a:xfrm>
              <a:off x="5138346" y="7476905"/>
              <a:ext cx="6303" cy="18831"/>
            </a:xfrm>
            <a:custGeom>
              <a:avLst/>
              <a:gdLst>
                <a:gd name="connsiteX0" fmla="*/ 0 w 6303"/>
                <a:gd name="connsiteY0" fmla="*/ 18832 h 18831"/>
                <a:gd name="connsiteX1" fmla="*/ 5649 w 6303"/>
                <a:gd name="connsiteY1" fmla="*/ 0 h 18831"/>
                <a:gd name="connsiteX2" fmla="*/ 0 w 6303"/>
                <a:gd name="connsiteY2" fmla="*/ 18832 h 18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03" h="18831">
                  <a:moveTo>
                    <a:pt x="0" y="18832"/>
                  </a:moveTo>
                  <a:cubicBezTo>
                    <a:pt x="3228" y="12913"/>
                    <a:pt x="8071" y="7533"/>
                    <a:pt x="5649" y="0"/>
                  </a:cubicBezTo>
                  <a:cubicBezTo>
                    <a:pt x="3766" y="6188"/>
                    <a:pt x="1883" y="12375"/>
                    <a:pt x="0" y="18832"/>
                  </a:cubicBezTo>
                  <a:close/>
                </a:path>
              </a:pathLst>
            </a:custGeom>
            <a:solidFill>
              <a:srgbClr val="E06A78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3" name="Полилиния: фигура 3752">
              <a:extLst>
                <a:ext uri="{FF2B5EF4-FFF2-40B4-BE49-F238E27FC236}">
                  <a16:creationId xmlns:a16="http://schemas.microsoft.com/office/drawing/2014/main" id="{6A7B1E2C-4CD5-C39C-728D-B431CC53A7C4}"/>
                </a:ext>
              </a:extLst>
            </p:cNvPr>
            <p:cNvSpPr/>
            <p:nvPr/>
          </p:nvSpPr>
          <p:spPr>
            <a:xfrm>
              <a:off x="5106063" y="7437403"/>
              <a:ext cx="15065" cy="2645"/>
            </a:xfrm>
            <a:custGeom>
              <a:avLst/>
              <a:gdLst>
                <a:gd name="connsiteX0" fmla="*/ 14796 w 15065"/>
                <a:gd name="connsiteY0" fmla="*/ 1569 h 2645"/>
                <a:gd name="connsiteX1" fmla="*/ 0 w 15065"/>
                <a:gd name="connsiteY1" fmla="*/ 762 h 2645"/>
                <a:gd name="connsiteX2" fmla="*/ 14258 w 15065"/>
                <a:gd name="connsiteY2" fmla="*/ 2646 h 2645"/>
                <a:gd name="connsiteX3" fmla="*/ 15065 w 15065"/>
                <a:gd name="connsiteY3" fmla="*/ 2107 h 2645"/>
                <a:gd name="connsiteX4" fmla="*/ 14796 w 15065"/>
                <a:gd name="connsiteY4" fmla="*/ 1569 h 2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65" h="2645">
                  <a:moveTo>
                    <a:pt x="14796" y="1569"/>
                  </a:moveTo>
                  <a:cubicBezTo>
                    <a:pt x="9954" y="-45"/>
                    <a:pt x="5111" y="-583"/>
                    <a:pt x="0" y="762"/>
                  </a:cubicBezTo>
                  <a:cubicBezTo>
                    <a:pt x="4573" y="2377"/>
                    <a:pt x="9685" y="1300"/>
                    <a:pt x="14258" y="2646"/>
                  </a:cubicBezTo>
                  <a:cubicBezTo>
                    <a:pt x="14796" y="2646"/>
                    <a:pt x="15065" y="2377"/>
                    <a:pt x="15065" y="2107"/>
                  </a:cubicBezTo>
                  <a:cubicBezTo>
                    <a:pt x="15065" y="1838"/>
                    <a:pt x="14796" y="1569"/>
                    <a:pt x="14796" y="1569"/>
                  </a:cubicBezTo>
                  <a:close/>
                </a:path>
              </a:pathLst>
            </a:custGeom>
            <a:solidFill>
              <a:srgbClr val="E75A61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4" name="Полилиния: фигура 3753">
              <a:extLst>
                <a:ext uri="{FF2B5EF4-FFF2-40B4-BE49-F238E27FC236}">
                  <a16:creationId xmlns:a16="http://schemas.microsoft.com/office/drawing/2014/main" id="{F631E2FE-0A2D-7445-5F52-B43BABBBAAB5}"/>
                </a:ext>
              </a:extLst>
            </p:cNvPr>
            <p:cNvSpPr/>
            <p:nvPr/>
          </p:nvSpPr>
          <p:spPr>
            <a:xfrm>
              <a:off x="5120322" y="7438972"/>
              <a:ext cx="8339" cy="4842"/>
            </a:xfrm>
            <a:custGeom>
              <a:avLst/>
              <a:gdLst>
                <a:gd name="connsiteX0" fmla="*/ 538 w 8339"/>
                <a:gd name="connsiteY0" fmla="*/ 0 h 4842"/>
                <a:gd name="connsiteX1" fmla="*/ 0 w 8339"/>
                <a:gd name="connsiteY1" fmla="*/ 1076 h 4842"/>
                <a:gd name="connsiteX2" fmla="*/ 8340 w 8339"/>
                <a:gd name="connsiteY2" fmla="*/ 4842 h 4842"/>
                <a:gd name="connsiteX3" fmla="*/ 538 w 8339"/>
                <a:gd name="connsiteY3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39" h="4842">
                  <a:moveTo>
                    <a:pt x="538" y="0"/>
                  </a:moveTo>
                  <a:cubicBezTo>
                    <a:pt x="269" y="269"/>
                    <a:pt x="0" y="807"/>
                    <a:pt x="0" y="1076"/>
                  </a:cubicBezTo>
                  <a:cubicBezTo>
                    <a:pt x="2421" y="2152"/>
                    <a:pt x="4842" y="3228"/>
                    <a:pt x="8340" y="4842"/>
                  </a:cubicBezTo>
                  <a:cubicBezTo>
                    <a:pt x="5919" y="1345"/>
                    <a:pt x="3228" y="807"/>
                    <a:pt x="538" y="0"/>
                  </a:cubicBezTo>
                  <a:close/>
                </a:path>
              </a:pathLst>
            </a:custGeom>
            <a:solidFill>
              <a:srgbClr val="F4B9B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5" name="Полилиния: фигура 3754">
              <a:extLst>
                <a:ext uri="{FF2B5EF4-FFF2-40B4-BE49-F238E27FC236}">
                  <a16:creationId xmlns:a16="http://schemas.microsoft.com/office/drawing/2014/main" id="{86D573A7-7B98-C819-1E0B-9935904BC806}"/>
                </a:ext>
              </a:extLst>
            </p:cNvPr>
            <p:cNvSpPr/>
            <p:nvPr/>
          </p:nvSpPr>
          <p:spPr>
            <a:xfrm>
              <a:off x="5045971" y="7353560"/>
              <a:ext cx="10861" cy="9009"/>
            </a:xfrm>
            <a:custGeom>
              <a:avLst/>
              <a:gdLst>
                <a:gd name="connsiteX0" fmla="*/ 10861 w 10861"/>
                <a:gd name="connsiteY0" fmla="*/ 7933 h 9009"/>
                <a:gd name="connsiteX1" fmla="*/ 3866 w 10861"/>
                <a:gd name="connsiteY1" fmla="*/ 1477 h 9009"/>
                <a:gd name="connsiteX2" fmla="*/ 638 w 10861"/>
                <a:gd name="connsiteY2" fmla="*/ 400 h 9009"/>
                <a:gd name="connsiteX3" fmla="*/ 1176 w 10861"/>
                <a:gd name="connsiteY3" fmla="*/ 3898 h 9009"/>
                <a:gd name="connsiteX4" fmla="*/ 6019 w 10861"/>
                <a:gd name="connsiteY4" fmla="*/ 9009 h 9009"/>
                <a:gd name="connsiteX5" fmla="*/ 10861 w 10861"/>
                <a:gd name="connsiteY5" fmla="*/ 7933 h 9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61" h="9009">
                  <a:moveTo>
                    <a:pt x="10861" y="7933"/>
                  </a:moveTo>
                  <a:cubicBezTo>
                    <a:pt x="7364" y="6857"/>
                    <a:pt x="6288" y="3629"/>
                    <a:pt x="3866" y="1477"/>
                  </a:cubicBezTo>
                  <a:cubicBezTo>
                    <a:pt x="3059" y="670"/>
                    <a:pt x="1983" y="-676"/>
                    <a:pt x="638" y="400"/>
                  </a:cubicBezTo>
                  <a:cubicBezTo>
                    <a:pt x="-707" y="1477"/>
                    <a:pt x="369" y="2822"/>
                    <a:pt x="1176" y="3898"/>
                  </a:cubicBezTo>
                  <a:cubicBezTo>
                    <a:pt x="2790" y="5781"/>
                    <a:pt x="4404" y="7395"/>
                    <a:pt x="6019" y="9009"/>
                  </a:cubicBezTo>
                  <a:cubicBezTo>
                    <a:pt x="7633" y="8471"/>
                    <a:pt x="9247" y="8202"/>
                    <a:pt x="10861" y="7933"/>
                  </a:cubicBezTo>
                  <a:close/>
                </a:path>
              </a:pathLst>
            </a:custGeom>
            <a:solidFill>
              <a:srgbClr val="EBD0D3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6" name="Полилиния: фигура 3755">
              <a:extLst>
                <a:ext uri="{FF2B5EF4-FFF2-40B4-BE49-F238E27FC236}">
                  <a16:creationId xmlns:a16="http://schemas.microsoft.com/office/drawing/2014/main" id="{E3B8A2F8-1349-1F3C-CF97-EA6051372D87}"/>
                </a:ext>
              </a:extLst>
            </p:cNvPr>
            <p:cNvSpPr/>
            <p:nvPr/>
          </p:nvSpPr>
          <p:spPr>
            <a:xfrm>
              <a:off x="5194774" y="7461517"/>
              <a:ext cx="32698" cy="65518"/>
            </a:xfrm>
            <a:custGeom>
              <a:avLst/>
              <a:gdLst>
                <a:gd name="connsiteX0" fmla="*/ 23204 w 32698"/>
                <a:gd name="connsiteY0" fmla="*/ 42021 h 65518"/>
                <a:gd name="connsiteX1" fmla="*/ 30199 w 32698"/>
                <a:gd name="connsiteY1" fmla="*/ 27224 h 65518"/>
                <a:gd name="connsiteX2" fmla="*/ 29661 w 32698"/>
                <a:gd name="connsiteY2" fmla="*/ 5971 h 65518"/>
                <a:gd name="connsiteX3" fmla="*/ 23742 w 32698"/>
                <a:gd name="connsiteY3" fmla="*/ 1398 h 65518"/>
                <a:gd name="connsiteX4" fmla="*/ 8946 w 32698"/>
                <a:gd name="connsiteY4" fmla="*/ 53 h 65518"/>
                <a:gd name="connsiteX5" fmla="*/ 606 w 32698"/>
                <a:gd name="connsiteY5" fmla="*/ 13235 h 65518"/>
                <a:gd name="connsiteX6" fmla="*/ 5449 w 32698"/>
                <a:gd name="connsiteY6" fmla="*/ 52782 h 65518"/>
                <a:gd name="connsiteX7" fmla="*/ 5449 w 32698"/>
                <a:gd name="connsiteY7" fmla="*/ 60045 h 65518"/>
                <a:gd name="connsiteX8" fmla="*/ 7601 w 32698"/>
                <a:gd name="connsiteY8" fmla="*/ 65426 h 65518"/>
                <a:gd name="connsiteX9" fmla="*/ 14057 w 32698"/>
                <a:gd name="connsiteY9" fmla="*/ 61929 h 65518"/>
                <a:gd name="connsiteX10" fmla="*/ 21321 w 32698"/>
                <a:gd name="connsiteY10" fmla="*/ 46594 h 65518"/>
                <a:gd name="connsiteX11" fmla="*/ 23204 w 32698"/>
                <a:gd name="connsiteY11" fmla="*/ 42021 h 65518"/>
                <a:gd name="connsiteX12" fmla="*/ 23204 w 32698"/>
                <a:gd name="connsiteY12" fmla="*/ 42021 h 6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698" h="65518">
                  <a:moveTo>
                    <a:pt x="23204" y="42021"/>
                  </a:moveTo>
                  <a:cubicBezTo>
                    <a:pt x="25356" y="37178"/>
                    <a:pt x="27509" y="32067"/>
                    <a:pt x="30199" y="27224"/>
                  </a:cubicBezTo>
                  <a:cubicBezTo>
                    <a:pt x="34234" y="19961"/>
                    <a:pt x="32889" y="12966"/>
                    <a:pt x="29661" y="5971"/>
                  </a:cubicBezTo>
                  <a:cubicBezTo>
                    <a:pt x="28585" y="3281"/>
                    <a:pt x="26433" y="1667"/>
                    <a:pt x="23742" y="1398"/>
                  </a:cubicBezTo>
                  <a:cubicBezTo>
                    <a:pt x="18900" y="591"/>
                    <a:pt x="13788" y="-216"/>
                    <a:pt x="8946" y="53"/>
                  </a:cubicBezTo>
                  <a:cubicBezTo>
                    <a:pt x="2220" y="53"/>
                    <a:pt x="-1546" y="6509"/>
                    <a:pt x="606" y="13235"/>
                  </a:cubicBezTo>
                  <a:cubicBezTo>
                    <a:pt x="4642" y="26148"/>
                    <a:pt x="7870" y="39061"/>
                    <a:pt x="5449" y="52782"/>
                  </a:cubicBezTo>
                  <a:cubicBezTo>
                    <a:pt x="4910" y="55203"/>
                    <a:pt x="5179" y="57624"/>
                    <a:pt x="5449" y="60045"/>
                  </a:cubicBezTo>
                  <a:cubicBezTo>
                    <a:pt x="5718" y="61929"/>
                    <a:pt x="4642" y="64888"/>
                    <a:pt x="7601" y="65426"/>
                  </a:cubicBezTo>
                  <a:cubicBezTo>
                    <a:pt x="10560" y="65964"/>
                    <a:pt x="12712" y="64081"/>
                    <a:pt x="14057" y="61929"/>
                  </a:cubicBezTo>
                  <a:cubicBezTo>
                    <a:pt x="16748" y="56817"/>
                    <a:pt x="18900" y="51706"/>
                    <a:pt x="21321" y="46594"/>
                  </a:cubicBezTo>
                  <a:cubicBezTo>
                    <a:pt x="21859" y="44711"/>
                    <a:pt x="22666" y="43366"/>
                    <a:pt x="23204" y="42021"/>
                  </a:cubicBezTo>
                  <a:cubicBezTo>
                    <a:pt x="23204" y="41752"/>
                    <a:pt x="23204" y="42021"/>
                    <a:pt x="23204" y="42021"/>
                  </a:cubicBezTo>
                  <a:close/>
                </a:path>
              </a:pathLst>
            </a:custGeom>
            <a:solidFill>
              <a:srgbClr val="EDB9C6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7" name="Полилиния: фигура 3756">
              <a:extLst>
                <a:ext uri="{FF2B5EF4-FFF2-40B4-BE49-F238E27FC236}">
                  <a16:creationId xmlns:a16="http://schemas.microsoft.com/office/drawing/2014/main" id="{7E9FF2F0-F404-8CA6-A750-E08E5A8FE6AA}"/>
                </a:ext>
              </a:extLst>
            </p:cNvPr>
            <p:cNvSpPr/>
            <p:nvPr/>
          </p:nvSpPr>
          <p:spPr>
            <a:xfrm>
              <a:off x="5258331" y="7548839"/>
              <a:ext cx="11918" cy="21151"/>
            </a:xfrm>
            <a:custGeom>
              <a:avLst/>
              <a:gdLst>
                <a:gd name="connsiteX0" fmla="*/ 4305 w 11918"/>
                <a:gd name="connsiteY0" fmla="*/ 17382 h 21151"/>
                <a:gd name="connsiteX1" fmla="*/ 10761 w 11918"/>
                <a:gd name="connsiteY1" fmla="*/ 4469 h 21151"/>
                <a:gd name="connsiteX2" fmla="*/ 11030 w 11918"/>
                <a:gd name="connsiteY2" fmla="*/ 433 h 21151"/>
                <a:gd name="connsiteX3" fmla="*/ 6726 w 11918"/>
                <a:gd name="connsiteY3" fmla="*/ 2047 h 21151"/>
                <a:gd name="connsiteX4" fmla="*/ 2421 w 11918"/>
                <a:gd name="connsiteY4" fmla="*/ 12808 h 21151"/>
                <a:gd name="connsiteX5" fmla="*/ 0 w 11918"/>
                <a:gd name="connsiteY5" fmla="*/ 20879 h 21151"/>
                <a:gd name="connsiteX6" fmla="*/ 4305 w 11918"/>
                <a:gd name="connsiteY6" fmla="*/ 17382 h 2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18" h="21151">
                  <a:moveTo>
                    <a:pt x="4305" y="17382"/>
                  </a:moveTo>
                  <a:cubicBezTo>
                    <a:pt x="6457" y="13077"/>
                    <a:pt x="8609" y="8773"/>
                    <a:pt x="10761" y="4469"/>
                  </a:cubicBezTo>
                  <a:cubicBezTo>
                    <a:pt x="11299" y="3392"/>
                    <a:pt x="12913" y="1778"/>
                    <a:pt x="11030" y="433"/>
                  </a:cubicBezTo>
                  <a:cubicBezTo>
                    <a:pt x="9147" y="-643"/>
                    <a:pt x="7802" y="433"/>
                    <a:pt x="6726" y="2047"/>
                  </a:cubicBezTo>
                  <a:cubicBezTo>
                    <a:pt x="4035" y="5276"/>
                    <a:pt x="3766" y="9311"/>
                    <a:pt x="2421" y="12808"/>
                  </a:cubicBezTo>
                  <a:cubicBezTo>
                    <a:pt x="1345" y="15499"/>
                    <a:pt x="807" y="18189"/>
                    <a:pt x="0" y="20879"/>
                  </a:cubicBezTo>
                  <a:cubicBezTo>
                    <a:pt x="3228" y="22224"/>
                    <a:pt x="2152" y="18189"/>
                    <a:pt x="4305" y="17382"/>
                  </a:cubicBezTo>
                  <a:close/>
                </a:path>
              </a:pathLst>
            </a:custGeom>
            <a:solidFill>
              <a:srgbClr val="FBE9E9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8" name="Полилиния: фигура 3757">
              <a:extLst>
                <a:ext uri="{FF2B5EF4-FFF2-40B4-BE49-F238E27FC236}">
                  <a16:creationId xmlns:a16="http://schemas.microsoft.com/office/drawing/2014/main" id="{41FF7B6B-9568-A003-9BFA-FD34B3766138}"/>
                </a:ext>
              </a:extLst>
            </p:cNvPr>
            <p:cNvSpPr/>
            <p:nvPr/>
          </p:nvSpPr>
          <p:spPr>
            <a:xfrm>
              <a:off x="5255641" y="7566221"/>
              <a:ext cx="6994" cy="9415"/>
            </a:xfrm>
            <a:custGeom>
              <a:avLst/>
              <a:gdLst>
                <a:gd name="connsiteX0" fmla="*/ 6995 w 6994"/>
                <a:gd name="connsiteY0" fmla="*/ 0 h 9415"/>
                <a:gd name="connsiteX1" fmla="*/ 2690 w 6994"/>
                <a:gd name="connsiteY1" fmla="*/ 3766 h 9415"/>
                <a:gd name="connsiteX2" fmla="*/ 0 w 6994"/>
                <a:gd name="connsiteY2" fmla="*/ 9416 h 9415"/>
                <a:gd name="connsiteX3" fmla="*/ 6995 w 6994"/>
                <a:gd name="connsiteY3" fmla="*/ 0 h 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94" h="9415">
                  <a:moveTo>
                    <a:pt x="6995" y="0"/>
                  </a:moveTo>
                  <a:cubicBezTo>
                    <a:pt x="5650" y="1345"/>
                    <a:pt x="4035" y="2421"/>
                    <a:pt x="2690" y="3766"/>
                  </a:cubicBezTo>
                  <a:cubicBezTo>
                    <a:pt x="1883" y="5650"/>
                    <a:pt x="807" y="7533"/>
                    <a:pt x="0" y="9416"/>
                  </a:cubicBezTo>
                  <a:cubicBezTo>
                    <a:pt x="2959" y="6726"/>
                    <a:pt x="5919" y="4035"/>
                    <a:pt x="6995" y="0"/>
                  </a:cubicBezTo>
                  <a:close/>
                </a:path>
              </a:pathLst>
            </a:custGeom>
            <a:solidFill>
              <a:srgbClr val="F29C9E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59" name="Полилиния: фигура 3758">
              <a:extLst>
                <a:ext uri="{FF2B5EF4-FFF2-40B4-BE49-F238E27FC236}">
                  <a16:creationId xmlns:a16="http://schemas.microsoft.com/office/drawing/2014/main" id="{21EF8BD3-B9CC-0540-143C-96E8140F26B8}"/>
                </a:ext>
              </a:extLst>
            </p:cNvPr>
            <p:cNvSpPr/>
            <p:nvPr/>
          </p:nvSpPr>
          <p:spPr>
            <a:xfrm>
              <a:off x="5249490" y="7516989"/>
              <a:ext cx="3155" cy="8877"/>
            </a:xfrm>
            <a:custGeom>
              <a:avLst/>
              <a:gdLst>
                <a:gd name="connsiteX0" fmla="*/ 2923 w 3155"/>
                <a:gd name="connsiteY0" fmla="*/ 0 h 8877"/>
                <a:gd name="connsiteX1" fmla="*/ 233 w 3155"/>
                <a:gd name="connsiteY1" fmla="*/ 8878 h 8877"/>
                <a:gd name="connsiteX2" fmla="*/ 2923 w 3155"/>
                <a:gd name="connsiteY2" fmla="*/ 0 h 8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5" h="8877">
                  <a:moveTo>
                    <a:pt x="2923" y="0"/>
                  </a:moveTo>
                  <a:cubicBezTo>
                    <a:pt x="2116" y="2959"/>
                    <a:pt x="-843" y="5381"/>
                    <a:pt x="233" y="8878"/>
                  </a:cubicBezTo>
                  <a:cubicBezTo>
                    <a:pt x="1040" y="5919"/>
                    <a:pt x="3999" y="3497"/>
                    <a:pt x="2923" y="0"/>
                  </a:cubicBezTo>
                  <a:close/>
                </a:path>
              </a:pathLst>
            </a:custGeom>
            <a:solidFill>
              <a:srgbClr val="D1191D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0" name="Полилиния: фигура 3759">
              <a:extLst>
                <a:ext uri="{FF2B5EF4-FFF2-40B4-BE49-F238E27FC236}">
                  <a16:creationId xmlns:a16="http://schemas.microsoft.com/office/drawing/2014/main" id="{FB4705CE-B958-04DB-29E9-FF32ABDF8A7B}"/>
                </a:ext>
              </a:extLst>
            </p:cNvPr>
            <p:cNvSpPr/>
            <p:nvPr/>
          </p:nvSpPr>
          <p:spPr>
            <a:xfrm>
              <a:off x="5240576" y="7463991"/>
              <a:ext cx="8180" cy="10508"/>
            </a:xfrm>
            <a:custGeom>
              <a:avLst/>
              <a:gdLst>
                <a:gd name="connsiteX0" fmla="*/ 0 w 8180"/>
                <a:gd name="connsiteY0" fmla="*/ 0 h 10508"/>
                <a:gd name="connsiteX1" fmla="*/ 807 w 8180"/>
                <a:gd name="connsiteY1" fmla="*/ 7802 h 10508"/>
                <a:gd name="connsiteX2" fmla="*/ 3766 w 8180"/>
                <a:gd name="connsiteY2" fmla="*/ 10492 h 10508"/>
                <a:gd name="connsiteX3" fmla="*/ 7802 w 8180"/>
                <a:gd name="connsiteY3" fmla="*/ 9147 h 10508"/>
                <a:gd name="connsiteX4" fmla="*/ 6726 w 8180"/>
                <a:gd name="connsiteY4" fmla="*/ 5111 h 10508"/>
                <a:gd name="connsiteX5" fmla="*/ 0 w 8180"/>
                <a:gd name="connsiteY5" fmla="*/ 0 h 10508"/>
                <a:gd name="connsiteX6" fmla="*/ 0 w 8180"/>
                <a:gd name="connsiteY6" fmla="*/ 0 h 10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80" h="10508">
                  <a:moveTo>
                    <a:pt x="0" y="0"/>
                  </a:moveTo>
                  <a:cubicBezTo>
                    <a:pt x="269" y="2690"/>
                    <a:pt x="538" y="5111"/>
                    <a:pt x="807" y="7802"/>
                  </a:cubicBezTo>
                  <a:cubicBezTo>
                    <a:pt x="1076" y="9685"/>
                    <a:pt x="1883" y="10492"/>
                    <a:pt x="3766" y="10492"/>
                  </a:cubicBezTo>
                  <a:cubicBezTo>
                    <a:pt x="5381" y="10492"/>
                    <a:pt x="6726" y="10761"/>
                    <a:pt x="7802" y="9147"/>
                  </a:cubicBezTo>
                  <a:cubicBezTo>
                    <a:pt x="8609" y="7533"/>
                    <a:pt x="8071" y="6188"/>
                    <a:pt x="6726" y="5111"/>
                  </a:cubicBezTo>
                  <a:cubicBezTo>
                    <a:pt x="4573" y="3228"/>
                    <a:pt x="2152" y="161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8E4E4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1" name="Полилиния: фигура 3760">
              <a:extLst>
                <a:ext uri="{FF2B5EF4-FFF2-40B4-BE49-F238E27FC236}">
                  <a16:creationId xmlns:a16="http://schemas.microsoft.com/office/drawing/2014/main" id="{E5DC7634-72F7-4BE5-81D9-2F8702A7538F}"/>
                </a:ext>
              </a:extLst>
            </p:cNvPr>
            <p:cNvSpPr/>
            <p:nvPr/>
          </p:nvSpPr>
          <p:spPr>
            <a:xfrm>
              <a:off x="4742819" y="7089584"/>
              <a:ext cx="559189" cy="727141"/>
            </a:xfrm>
            <a:custGeom>
              <a:avLst/>
              <a:gdLst>
                <a:gd name="connsiteX0" fmla="*/ 108747 w 559189"/>
                <a:gd name="connsiteY0" fmla="*/ 210840 h 727141"/>
                <a:gd name="connsiteX1" fmla="*/ 90991 w 559189"/>
                <a:gd name="connsiteY1" fmla="*/ 245814 h 727141"/>
                <a:gd name="connsiteX2" fmla="*/ 80230 w 559189"/>
                <a:gd name="connsiteY2" fmla="*/ 273254 h 727141"/>
                <a:gd name="connsiteX3" fmla="*/ 65703 w 559189"/>
                <a:gd name="connsiteY3" fmla="*/ 316029 h 727141"/>
                <a:gd name="connsiteX4" fmla="*/ 54942 w 559189"/>
                <a:gd name="connsiteY4" fmla="*/ 349657 h 727141"/>
                <a:gd name="connsiteX5" fmla="*/ 42835 w 559189"/>
                <a:gd name="connsiteY5" fmla="*/ 383016 h 727141"/>
                <a:gd name="connsiteX6" fmla="*/ 21313 w 559189"/>
                <a:gd name="connsiteY6" fmla="*/ 443547 h 727141"/>
                <a:gd name="connsiteX7" fmla="*/ 9745 w 559189"/>
                <a:gd name="connsiteY7" fmla="*/ 479865 h 727141"/>
                <a:gd name="connsiteX8" fmla="*/ 60 w 559189"/>
                <a:gd name="connsiteY8" fmla="*/ 541741 h 727141"/>
                <a:gd name="connsiteX9" fmla="*/ 3558 w 559189"/>
                <a:gd name="connsiteY9" fmla="*/ 573486 h 727141"/>
                <a:gd name="connsiteX10" fmla="*/ 25349 w 559189"/>
                <a:gd name="connsiteY10" fmla="*/ 607921 h 727141"/>
                <a:gd name="connsiteX11" fmla="*/ 39607 w 559189"/>
                <a:gd name="connsiteY11" fmla="*/ 617068 h 727141"/>
                <a:gd name="connsiteX12" fmla="*/ 42566 w 559189"/>
                <a:gd name="connsiteY12" fmla="*/ 618413 h 727141"/>
                <a:gd name="connsiteX13" fmla="*/ 55749 w 559189"/>
                <a:gd name="connsiteY13" fmla="*/ 630250 h 727141"/>
                <a:gd name="connsiteX14" fmla="*/ 83458 w 559189"/>
                <a:gd name="connsiteY14" fmla="*/ 656615 h 727141"/>
                <a:gd name="connsiteX15" fmla="*/ 99600 w 559189"/>
                <a:gd name="connsiteY15" fmla="*/ 661996 h 727141"/>
                <a:gd name="connsiteX16" fmla="*/ 124081 w 559189"/>
                <a:gd name="connsiteY16" fmla="*/ 674640 h 727141"/>
                <a:gd name="connsiteX17" fmla="*/ 128923 w 559189"/>
                <a:gd name="connsiteY17" fmla="*/ 679213 h 727141"/>
                <a:gd name="connsiteX18" fmla="*/ 160399 w 559189"/>
                <a:gd name="connsiteY18" fmla="*/ 695624 h 727141"/>
                <a:gd name="connsiteX19" fmla="*/ 176541 w 559189"/>
                <a:gd name="connsiteY19" fmla="*/ 698045 h 727141"/>
                <a:gd name="connsiteX20" fmla="*/ 185688 w 559189"/>
                <a:gd name="connsiteY20" fmla="*/ 697776 h 727141"/>
                <a:gd name="connsiteX21" fmla="*/ 199408 w 559189"/>
                <a:gd name="connsiteY21" fmla="*/ 696700 h 727141"/>
                <a:gd name="connsiteX22" fmla="*/ 202905 w 559189"/>
                <a:gd name="connsiteY22" fmla="*/ 700735 h 727141"/>
                <a:gd name="connsiteX23" fmla="*/ 228194 w 559189"/>
                <a:gd name="connsiteY23" fmla="*/ 718760 h 727141"/>
                <a:gd name="connsiteX24" fmla="*/ 268279 w 559189"/>
                <a:gd name="connsiteY24" fmla="*/ 727100 h 727141"/>
                <a:gd name="connsiteX25" fmla="*/ 326926 w 559189"/>
                <a:gd name="connsiteY25" fmla="*/ 711765 h 727141"/>
                <a:gd name="connsiteX26" fmla="*/ 363245 w 559189"/>
                <a:gd name="connsiteY26" fmla="*/ 685939 h 727141"/>
                <a:gd name="connsiteX27" fmla="*/ 389071 w 559189"/>
                <a:gd name="connsiteY27" fmla="*/ 663879 h 727141"/>
                <a:gd name="connsiteX28" fmla="*/ 394989 w 559189"/>
                <a:gd name="connsiteY28" fmla="*/ 657960 h 727141"/>
                <a:gd name="connsiteX29" fmla="*/ 439110 w 559189"/>
                <a:gd name="connsiteY29" fmla="*/ 609536 h 727141"/>
                <a:gd name="connsiteX30" fmla="*/ 481616 w 559189"/>
                <a:gd name="connsiteY30" fmla="*/ 559766 h 727141"/>
                <a:gd name="connsiteX31" fmla="*/ 516051 w 559189"/>
                <a:gd name="connsiteY31" fmla="*/ 515108 h 727141"/>
                <a:gd name="connsiteX32" fmla="*/ 546989 w 559189"/>
                <a:gd name="connsiteY32" fmla="*/ 462110 h 727141"/>
                <a:gd name="connsiteX33" fmla="*/ 556674 w 559189"/>
                <a:gd name="connsiteY33" fmla="*/ 428213 h 727141"/>
                <a:gd name="connsiteX34" fmla="*/ 558826 w 559189"/>
                <a:gd name="connsiteY34" fmla="*/ 411264 h 727141"/>
                <a:gd name="connsiteX35" fmla="*/ 557212 w 559189"/>
                <a:gd name="connsiteY35" fmla="*/ 391894 h 727141"/>
                <a:gd name="connsiteX36" fmla="*/ 549141 w 559189"/>
                <a:gd name="connsiteY36" fmla="*/ 366875 h 727141"/>
                <a:gd name="connsiteX37" fmla="*/ 519010 w 559189"/>
                <a:gd name="connsiteY37" fmla="*/ 329480 h 727141"/>
                <a:gd name="connsiteX38" fmla="*/ 501793 w 559189"/>
                <a:gd name="connsiteY38" fmla="*/ 318719 h 727141"/>
                <a:gd name="connsiteX39" fmla="*/ 499909 w 559189"/>
                <a:gd name="connsiteY39" fmla="*/ 317374 h 727141"/>
                <a:gd name="connsiteX40" fmla="*/ 499909 w 559189"/>
                <a:gd name="connsiteY40" fmla="*/ 316298 h 727141"/>
                <a:gd name="connsiteX41" fmla="*/ 502869 w 559189"/>
                <a:gd name="connsiteY41" fmla="*/ 312263 h 727141"/>
                <a:gd name="connsiteX42" fmla="*/ 500985 w 559189"/>
                <a:gd name="connsiteY42" fmla="*/ 306075 h 727141"/>
                <a:gd name="connsiteX43" fmla="*/ 486727 w 559189"/>
                <a:gd name="connsiteY43" fmla="*/ 285629 h 727141"/>
                <a:gd name="connsiteX44" fmla="*/ 466012 w 559189"/>
                <a:gd name="connsiteY44" fmla="*/ 258727 h 727141"/>
                <a:gd name="connsiteX45" fmla="*/ 447718 w 559189"/>
                <a:gd name="connsiteY45" fmla="*/ 239357 h 727141"/>
                <a:gd name="connsiteX46" fmla="*/ 438034 w 559189"/>
                <a:gd name="connsiteY46" fmla="*/ 231017 h 727141"/>
                <a:gd name="connsiteX47" fmla="*/ 438302 w 559189"/>
                <a:gd name="connsiteY47" fmla="*/ 227789 h 727141"/>
                <a:gd name="connsiteX48" fmla="*/ 441531 w 559189"/>
                <a:gd name="connsiteY48" fmla="*/ 190125 h 727141"/>
                <a:gd name="connsiteX49" fmla="*/ 440724 w 559189"/>
                <a:gd name="connsiteY49" fmla="*/ 175060 h 727141"/>
                <a:gd name="connsiteX50" fmla="*/ 435343 w 559189"/>
                <a:gd name="connsiteY50" fmla="*/ 144122 h 727141"/>
                <a:gd name="connsiteX51" fmla="*/ 424582 w 559189"/>
                <a:gd name="connsiteY51" fmla="*/ 108342 h 727141"/>
                <a:gd name="connsiteX52" fmla="*/ 407634 w 559189"/>
                <a:gd name="connsiteY52" fmla="*/ 77404 h 727141"/>
                <a:gd name="connsiteX53" fmla="*/ 401984 w 559189"/>
                <a:gd name="connsiteY53" fmla="*/ 69333 h 727141"/>
                <a:gd name="connsiteX54" fmla="*/ 386650 w 559189"/>
                <a:gd name="connsiteY54" fmla="*/ 50501 h 727141"/>
                <a:gd name="connsiteX55" fmla="*/ 368625 w 559189"/>
                <a:gd name="connsiteY55" fmla="*/ 26289 h 727141"/>
                <a:gd name="connsiteX56" fmla="*/ 358133 w 559189"/>
                <a:gd name="connsiteY56" fmla="*/ 13914 h 727141"/>
                <a:gd name="connsiteX57" fmla="*/ 353291 w 559189"/>
                <a:gd name="connsiteY57" fmla="*/ 7726 h 727141"/>
                <a:gd name="connsiteX58" fmla="*/ 350600 w 559189"/>
                <a:gd name="connsiteY58" fmla="*/ 3960 h 727141"/>
                <a:gd name="connsiteX59" fmla="*/ 346027 w 559189"/>
                <a:gd name="connsiteY59" fmla="*/ 2077 h 727141"/>
                <a:gd name="connsiteX60" fmla="*/ 339839 w 559189"/>
                <a:gd name="connsiteY60" fmla="*/ 1001 h 727141"/>
                <a:gd name="connsiteX61" fmla="*/ 332038 w 559189"/>
                <a:gd name="connsiteY61" fmla="*/ 3153 h 727141"/>
                <a:gd name="connsiteX62" fmla="*/ 327195 w 559189"/>
                <a:gd name="connsiteY62" fmla="*/ 10147 h 727141"/>
                <a:gd name="connsiteX63" fmla="*/ 320200 w 559189"/>
                <a:gd name="connsiteY63" fmla="*/ 16066 h 727141"/>
                <a:gd name="connsiteX64" fmla="*/ 315358 w 559189"/>
                <a:gd name="connsiteY64" fmla="*/ 23868 h 727141"/>
                <a:gd name="connsiteX65" fmla="*/ 311861 w 559189"/>
                <a:gd name="connsiteY65" fmla="*/ 29248 h 727141"/>
                <a:gd name="connsiteX66" fmla="*/ 309708 w 559189"/>
                <a:gd name="connsiteY66" fmla="*/ 35436 h 727141"/>
                <a:gd name="connsiteX67" fmla="*/ 312937 w 559189"/>
                <a:gd name="connsiteY67" fmla="*/ 44045 h 727141"/>
                <a:gd name="connsiteX68" fmla="*/ 328540 w 559189"/>
                <a:gd name="connsiteY68" fmla="*/ 50501 h 727141"/>
                <a:gd name="connsiteX69" fmla="*/ 329885 w 559189"/>
                <a:gd name="connsiteY69" fmla="*/ 50770 h 727141"/>
                <a:gd name="connsiteX70" fmla="*/ 359478 w 559189"/>
                <a:gd name="connsiteY70" fmla="*/ 66912 h 727141"/>
                <a:gd name="connsiteX71" fmla="*/ 375082 w 559189"/>
                <a:gd name="connsiteY71" fmla="*/ 86281 h 727141"/>
                <a:gd name="connsiteX72" fmla="*/ 377503 w 559189"/>
                <a:gd name="connsiteY72" fmla="*/ 90048 h 727141"/>
                <a:gd name="connsiteX73" fmla="*/ 391761 w 559189"/>
                <a:gd name="connsiteY73" fmla="*/ 118834 h 727141"/>
                <a:gd name="connsiteX74" fmla="*/ 402791 w 559189"/>
                <a:gd name="connsiteY74" fmla="*/ 173715 h 727141"/>
                <a:gd name="connsiteX75" fmla="*/ 396335 w 559189"/>
                <a:gd name="connsiteY75" fmla="*/ 196851 h 727141"/>
                <a:gd name="connsiteX76" fmla="*/ 394989 w 559189"/>
                <a:gd name="connsiteY76" fmla="*/ 197658 h 727141"/>
                <a:gd name="connsiteX77" fmla="*/ 390954 w 559189"/>
                <a:gd name="connsiteY77" fmla="*/ 194968 h 727141"/>
                <a:gd name="connsiteX78" fmla="*/ 378041 w 559189"/>
                <a:gd name="connsiteY78" fmla="*/ 187435 h 727141"/>
                <a:gd name="connsiteX79" fmla="*/ 362975 w 559189"/>
                <a:gd name="connsiteY79" fmla="*/ 184207 h 727141"/>
                <a:gd name="connsiteX80" fmla="*/ 353291 w 559189"/>
                <a:gd name="connsiteY80" fmla="*/ 184745 h 727141"/>
                <a:gd name="connsiteX81" fmla="*/ 340915 w 559189"/>
                <a:gd name="connsiteY81" fmla="*/ 191201 h 727141"/>
                <a:gd name="connsiteX82" fmla="*/ 339301 w 559189"/>
                <a:gd name="connsiteY82" fmla="*/ 193354 h 727141"/>
                <a:gd name="connsiteX83" fmla="*/ 335266 w 559189"/>
                <a:gd name="connsiteY83" fmla="*/ 192546 h 727141"/>
                <a:gd name="connsiteX84" fmla="*/ 333652 w 559189"/>
                <a:gd name="connsiteY84" fmla="*/ 187435 h 727141"/>
                <a:gd name="connsiteX85" fmla="*/ 318855 w 559189"/>
                <a:gd name="connsiteY85" fmla="*/ 165913 h 727141"/>
                <a:gd name="connsiteX86" fmla="*/ 307556 w 559189"/>
                <a:gd name="connsiteY86" fmla="*/ 158111 h 727141"/>
                <a:gd name="connsiteX87" fmla="*/ 301100 w 559189"/>
                <a:gd name="connsiteY87" fmla="*/ 155152 h 727141"/>
                <a:gd name="connsiteX88" fmla="*/ 284958 w 559189"/>
                <a:gd name="connsiteY88" fmla="*/ 147888 h 727141"/>
                <a:gd name="connsiteX89" fmla="*/ 231422 w 559189"/>
                <a:gd name="connsiteY89" fmla="*/ 131209 h 727141"/>
                <a:gd name="connsiteX90" fmla="*/ 217702 w 559189"/>
                <a:gd name="connsiteY90" fmla="*/ 129326 h 727141"/>
                <a:gd name="connsiteX91" fmla="*/ 188109 w 559189"/>
                <a:gd name="connsiteY91" fmla="*/ 132823 h 727141"/>
                <a:gd name="connsiteX92" fmla="*/ 169546 w 559189"/>
                <a:gd name="connsiteY92" fmla="*/ 141970 h 727141"/>
                <a:gd name="connsiteX93" fmla="*/ 145603 w 559189"/>
                <a:gd name="connsiteY93" fmla="*/ 164030 h 727141"/>
                <a:gd name="connsiteX94" fmla="*/ 124081 w 559189"/>
                <a:gd name="connsiteY94" fmla="*/ 188242 h 727141"/>
                <a:gd name="connsiteX95" fmla="*/ 108747 w 559189"/>
                <a:gd name="connsiteY95" fmla="*/ 210840 h 727141"/>
                <a:gd name="connsiteX96" fmla="*/ 393644 w 559189"/>
                <a:gd name="connsiteY96" fmla="*/ 209495 h 727141"/>
                <a:gd name="connsiteX97" fmla="*/ 397142 w 559189"/>
                <a:gd name="connsiteY97" fmla="*/ 208688 h 727141"/>
                <a:gd name="connsiteX98" fmla="*/ 393375 w 559189"/>
                <a:gd name="connsiteY98" fmla="*/ 217835 h 727141"/>
                <a:gd name="connsiteX99" fmla="*/ 375889 w 559189"/>
                <a:gd name="connsiteY99" fmla="*/ 234245 h 727141"/>
                <a:gd name="connsiteX100" fmla="*/ 364052 w 559189"/>
                <a:gd name="connsiteY100" fmla="*/ 240971 h 727141"/>
                <a:gd name="connsiteX101" fmla="*/ 359209 w 559189"/>
                <a:gd name="connsiteY101" fmla="*/ 239357 h 727141"/>
                <a:gd name="connsiteX102" fmla="*/ 362975 w 559189"/>
                <a:gd name="connsiteY102" fmla="*/ 236398 h 727141"/>
                <a:gd name="connsiteX103" fmla="*/ 385305 w 559189"/>
                <a:gd name="connsiteY103" fmla="*/ 218373 h 727141"/>
                <a:gd name="connsiteX104" fmla="*/ 393644 w 559189"/>
                <a:gd name="connsiteY104" fmla="*/ 209495 h 727141"/>
                <a:gd name="connsiteX105" fmla="*/ 338763 w 559189"/>
                <a:gd name="connsiteY105" fmla="*/ 9340 h 727141"/>
                <a:gd name="connsiteX106" fmla="*/ 337149 w 559189"/>
                <a:gd name="connsiteY106" fmla="*/ 11762 h 727141"/>
                <a:gd name="connsiteX107" fmla="*/ 334997 w 559189"/>
                <a:gd name="connsiteY107" fmla="*/ 12569 h 727141"/>
                <a:gd name="connsiteX108" fmla="*/ 333921 w 559189"/>
                <a:gd name="connsiteY108" fmla="*/ 9878 h 727141"/>
                <a:gd name="connsiteX109" fmla="*/ 336073 w 559189"/>
                <a:gd name="connsiteY109" fmla="*/ 6112 h 727141"/>
                <a:gd name="connsiteX110" fmla="*/ 337687 w 559189"/>
                <a:gd name="connsiteY110" fmla="*/ 5843 h 727141"/>
                <a:gd name="connsiteX111" fmla="*/ 339032 w 559189"/>
                <a:gd name="connsiteY111" fmla="*/ 7726 h 727141"/>
                <a:gd name="connsiteX112" fmla="*/ 338763 w 559189"/>
                <a:gd name="connsiteY112" fmla="*/ 9340 h 727141"/>
                <a:gd name="connsiteX113" fmla="*/ 343875 w 559189"/>
                <a:gd name="connsiteY113" fmla="*/ 36243 h 727141"/>
                <a:gd name="connsiteX114" fmla="*/ 368625 w 559189"/>
                <a:gd name="connsiteY114" fmla="*/ 66643 h 727141"/>
                <a:gd name="connsiteX115" fmla="*/ 375351 w 559189"/>
                <a:gd name="connsiteY115" fmla="*/ 78211 h 727141"/>
                <a:gd name="connsiteX116" fmla="*/ 371046 w 559189"/>
                <a:gd name="connsiteY116" fmla="*/ 73906 h 727141"/>
                <a:gd name="connsiteX117" fmla="*/ 356250 w 559189"/>
                <a:gd name="connsiteY117" fmla="*/ 57496 h 727141"/>
                <a:gd name="connsiteX118" fmla="*/ 332845 w 559189"/>
                <a:gd name="connsiteY118" fmla="*/ 46735 h 727141"/>
                <a:gd name="connsiteX119" fmla="*/ 321277 w 559189"/>
                <a:gd name="connsiteY119" fmla="*/ 44045 h 727141"/>
                <a:gd name="connsiteX120" fmla="*/ 317241 w 559189"/>
                <a:gd name="connsiteY120" fmla="*/ 41892 h 727141"/>
                <a:gd name="connsiteX121" fmla="*/ 314820 w 559189"/>
                <a:gd name="connsiteY121" fmla="*/ 32745 h 727141"/>
                <a:gd name="connsiteX122" fmla="*/ 329616 w 559189"/>
                <a:gd name="connsiteY122" fmla="*/ 22254 h 727141"/>
                <a:gd name="connsiteX123" fmla="*/ 343875 w 559189"/>
                <a:gd name="connsiteY123" fmla="*/ 36243 h 727141"/>
                <a:gd name="connsiteX124" fmla="*/ 337687 w 559189"/>
                <a:gd name="connsiteY124" fmla="*/ 23599 h 727141"/>
                <a:gd name="connsiteX125" fmla="*/ 340915 w 559189"/>
                <a:gd name="connsiteY125" fmla="*/ 25213 h 727141"/>
                <a:gd name="connsiteX126" fmla="*/ 366204 w 559189"/>
                <a:gd name="connsiteY126" fmla="*/ 47004 h 727141"/>
                <a:gd name="connsiteX127" fmla="*/ 383959 w 559189"/>
                <a:gd name="connsiteY127" fmla="*/ 68795 h 727141"/>
                <a:gd name="connsiteX128" fmla="*/ 402791 w 559189"/>
                <a:gd name="connsiteY128" fmla="*/ 98657 h 727141"/>
                <a:gd name="connsiteX129" fmla="*/ 417588 w 559189"/>
                <a:gd name="connsiteY129" fmla="*/ 133630 h 727141"/>
                <a:gd name="connsiteX130" fmla="*/ 423775 w 559189"/>
                <a:gd name="connsiteY130" fmla="*/ 158918 h 727141"/>
                <a:gd name="connsiteX131" fmla="*/ 425120 w 559189"/>
                <a:gd name="connsiteY131" fmla="*/ 211109 h 727141"/>
                <a:gd name="connsiteX132" fmla="*/ 410593 w 559189"/>
                <a:gd name="connsiteY132" fmla="*/ 261417 h 727141"/>
                <a:gd name="connsiteX133" fmla="*/ 400639 w 559189"/>
                <a:gd name="connsiteY133" fmla="*/ 277558 h 727141"/>
                <a:gd name="connsiteX134" fmla="*/ 396066 w 559189"/>
                <a:gd name="connsiteY134" fmla="*/ 282132 h 727141"/>
                <a:gd name="connsiteX135" fmla="*/ 375082 w 559189"/>
                <a:gd name="connsiteY135" fmla="*/ 284553 h 727141"/>
                <a:gd name="connsiteX136" fmla="*/ 372660 w 559189"/>
                <a:gd name="connsiteY136" fmla="*/ 282670 h 727141"/>
                <a:gd name="connsiteX137" fmla="*/ 378579 w 559189"/>
                <a:gd name="connsiteY137" fmla="*/ 277020 h 727141"/>
                <a:gd name="connsiteX138" fmla="*/ 394989 w 559189"/>
                <a:gd name="connsiteY138" fmla="*/ 258458 h 727141"/>
                <a:gd name="connsiteX139" fmla="*/ 417050 w 559189"/>
                <a:gd name="connsiteY139" fmla="*/ 210302 h 727141"/>
                <a:gd name="connsiteX140" fmla="*/ 419740 w 559189"/>
                <a:gd name="connsiteY140" fmla="*/ 193623 h 727141"/>
                <a:gd name="connsiteX141" fmla="*/ 419471 w 559189"/>
                <a:gd name="connsiteY141" fmla="*/ 190932 h 727141"/>
                <a:gd name="connsiteX142" fmla="*/ 418664 w 559189"/>
                <a:gd name="connsiteY142" fmla="*/ 190125 h 727141"/>
                <a:gd name="connsiteX143" fmla="*/ 417588 w 559189"/>
                <a:gd name="connsiteY143" fmla="*/ 190663 h 727141"/>
                <a:gd name="connsiteX144" fmla="*/ 416512 w 559189"/>
                <a:gd name="connsiteY144" fmla="*/ 193623 h 727141"/>
                <a:gd name="connsiteX145" fmla="*/ 404405 w 559189"/>
                <a:gd name="connsiteY145" fmla="*/ 232900 h 727141"/>
                <a:gd name="connsiteX146" fmla="*/ 387188 w 559189"/>
                <a:gd name="connsiteY146" fmla="*/ 262224 h 727141"/>
                <a:gd name="connsiteX147" fmla="*/ 367549 w 559189"/>
                <a:gd name="connsiteY147" fmla="*/ 279173 h 727141"/>
                <a:gd name="connsiteX148" fmla="*/ 358671 w 559189"/>
                <a:gd name="connsiteY148" fmla="*/ 280518 h 727141"/>
                <a:gd name="connsiteX149" fmla="*/ 351407 w 559189"/>
                <a:gd name="connsiteY149" fmla="*/ 273792 h 727141"/>
                <a:gd name="connsiteX150" fmla="*/ 349793 w 559189"/>
                <a:gd name="connsiteY150" fmla="*/ 270833 h 727141"/>
                <a:gd name="connsiteX151" fmla="*/ 348986 w 559189"/>
                <a:gd name="connsiteY151" fmla="*/ 261955 h 727141"/>
                <a:gd name="connsiteX152" fmla="*/ 359478 w 559189"/>
                <a:gd name="connsiteY152" fmla="*/ 249042 h 727141"/>
                <a:gd name="connsiteX153" fmla="*/ 370777 w 559189"/>
                <a:gd name="connsiteY153" fmla="*/ 242316 h 727141"/>
                <a:gd name="connsiteX154" fmla="*/ 383959 w 559189"/>
                <a:gd name="connsiteY154" fmla="*/ 233707 h 727141"/>
                <a:gd name="connsiteX155" fmla="*/ 404674 w 559189"/>
                <a:gd name="connsiteY155" fmla="*/ 201424 h 727141"/>
                <a:gd name="connsiteX156" fmla="*/ 406289 w 559189"/>
                <a:gd name="connsiteY156" fmla="*/ 193085 h 727141"/>
                <a:gd name="connsiteX157" fmla="*/ 408979 w 559189"/>
                <a:gd name="connsiteY157" fmla="*/ 157304 h 727141"/>
                <a:gd name="connsiteX158" fmla="*/ 406827 w 559189"/>
                <a:gd name="connsiteY158" fmla="*/ 137934 h 727141"/>
                <a:gd name="connsiteX159" fmla="*/ 400370 w 559189"/>
                <a:gd name="connsiteY159" fmla="*/ 118834 h 727141"/>
                <a:gd name="connsiteX160" fmla="*/ 364590 w 559189"/>
                <a:gd name="connsiteY160" fmla="*/ 56689 h 727141"/>
                <a:gd name="connsiteX161" fmla="*/ 340646 w 559189"/>
                <a:gd name="connsiteY161" fmla="*/ 28172 h 727141"/>
                <a:gd name="connsiteX162" fmla="*/ 337687 w 559189"/>
                <a:gd name="connsiteY162" fmla="*/ 23599 h 727141"/>
                <a:gd name="connsiteX163" fmla="*/ 410593 w 559189"/>
                <a:gd name="connsiteY163" fmla="*/ 284284 h 727141"/>
                <a:gd name="connsiteX164" fmla="*/ 405481 w 559189"/>
                <a:gd name="connsiteY164" fmla="*/ 287781 h 727141"/>
                <a:gd name="connsiteX165" fmla="*/ 395797 w 559189"/>
                <a:gd name="connsiteY165" fmla="*/ 288319 h 727141"/>
                <a:gd name="connsiteX166" fmla="*/ 397411 w 559189"/>
                <a:gd name="connsiteY166" fmla="*/ 286436 h 727141"/>
                <a:gd name="connsiteX167" fmla="*/ 410862 w 559189"/>
                <a:gd name="connsiteY167" fmla="*/ 268950 h 727141"/>
                <a:gd name="connsiteX168" fmla="*/ 421623 w 559189"/>
                <a:gd name="connsiteY168" fmla="*/ 242316 h 727141"/>
                <a:gd name="connsiteX169" fmla="*/ 429694 w 559189"/>
                <a:gd name="connsiteY169" fmla="*/ 173177 h 727141"/>
                <a:gd name="connsiteX170" fmla="*/ 413014 w 559189"/>
                <a:gd name="connsiteY170" fmla="*/ 111570 h 727141"/>
                <a:gd name="connsiteX171" fmla="*/ 406020 w 559189"/>
                <a:gd name="connsiteY171" fmla="*/ 96773 h 727141"/>
                <a:gd name="connsiteX172" fmla="*/ 375351 w 559189"/>
                <a:gd name="connsiteY172" fmla="*/ 50501 h 727141"/>
                <a:gd name="connsiteX173" fmla="*/ 372660 w 559189"/>
                <a:gd name="connsiteY173" fmla="*/ 47542 h 727141"/>
                <a:gd name="connsiteX174" fmla="*/ 348717 w 559189"/>
                <a:gd name="connsiteY174" fmla="*/ 25213 h 727141"/>
                <a:gd name="connsiteX175" fmla="*/ 341991 w 559189"/>
                <a:gd name="connsiteY175" fmla="*/ 17411 h 727141"/>
                <a:gd name="connsiteX176" fmla="*/ 346834 w 559189"/>
                <a:gd name="connsiteY176" fmla="*/ 7995 h 727141"/>
                <a:gd name="connsiteX177" fmla="*/ 349524 w 559189"/>
                <a:gd name="connsiteY177" fmla="*/ 9878 h 727141"/>
                <a:gd name="connsiteX178" fmla="*/ 354367 w 559189"/>
                <a:gd name="connsiteY178" fmla="*/ 15259 h 727141"/>
                <a:gd name="connsiteX179" fmla="*/ 369163 w 559189"/>
                <a:gd name="connsiteY179" fmla="*/ 33553 h 727141"/>
                <a:gd name="connsiteX180" fmla="*/ 381000 w 559189"/>
                <a:gd name="connsiteY180" fmla="*/ 49156 h 727141"/>
                <a:gd name="connsiteX181" fmla="*/ 404674 w 559189"/>
                <a:gd name="connsiteY181" fmla="*/ 78749 h 727141"/>
                <a:gd name="connsiteX182" fmla="*/ 405212 w 559189"/>
                <a:gd name="connsiteY182" fmla="*/ 79287 h 727141"/>
                <a:gd name="connsiteX183" fmla="*/ 418664 w 559189"/>
                <a:gd name="connsiteY183" fmla="*/ 102423 h 727141"/>
                <a:gd name="connsiteX184" fmla="*/ 431846 w 559189"/>
                <a:gd name="connsiteY184" fmla="*/ 142777 h 727141"/>
                <a:gd name="connsiteX185" fmla="*/ 437495 w 559189"/>
                <a:gd name="connsiteY185" fmla="*/ 176943 h 727141"/>
                <a:gd name="connsiteX186" fmla="*/ 437765 w 559189"/>
                <a:gd name="connsiteY186" fmla="*/ 210840 h 727141"/>
                <a:gd name="connsiteX187" fmla="*/ 435343 w 559189"/>
                <a:gd name="connsiteY187" fmla="*/ 224291 h 727141"/>
                <a:gd name="connsiteX188" fmla="*/ 427811 w 559189"/>
                <a:gd name="connsiteY188" fmla="*/ 247966 h 727141"/>
                <a:gd name="connsiteX189" fmla="*/ 410593 w 559189"/>
                <a:gd name="connsiteY189" fmla="*/ 284284 h 727141"/>
                <a:gd name="connsiteX190" fmla="*/ 411131 w 559189"/>
                <a:gd name="connsiteY190" fmla="*/ 291548 h 727141"/>
                <a:gd name="connsiteX191" fmla="*/ 418126 w 559189"/>
                <a:gd name="connsiteY191" fmla="*/ 297466 h 727141"/>
                <a:gd name="connsiteX192" fmla="*/ 425658 w 559189"/>
                <a:gd name="connsiteY192" fmla="*/ 301771 h 727141"/>
                <a:gd name="connsiteX193" fmla="*/ 422699 w 559189"/>
                <a:gd name="connsiteY193" fmla="*/ 306075 h 727141"/>
                <a:gd name="connsiteX194" fmla="*/ 416781 w 559189"/>
                <a:gd name="connsiteY194" fmla="*/ 306075 h 727141"/>
                <a:gd name="connsiteX195" fmla="*/ 408441 w 559189"/>
                <a:gd name="connsiteY195" fmla="*/ 304730 h 727141"/>
                <a:gd name="connsiteX196" fmla="*/ 393644 w 559189"/>
                <a:gd name="connsiteY196" fmla="*/ 306344 h 727141"/>
                <a:gd name="connsiteX197" fmla="*/ 389878 w 559189"/>
                <a:gd name="connsiteY197" fmla="*/ 306344 h 727141"/>
                <a:gd name="connsiteX198" fmla="*/ 382076 w 559189"/>
                <a:gd name="connsiteY198" fmla="*/ 304999 h 727141"/>
                <a:gd name="connsiteX199" fmla="*/ 371315 w 559189"/>
                <a:gd name="connsiteY199" fmla="*/ 302578 h 727141"/>
                <a:gd name="connsiteX200" fmla="*/ 341453 w 559189"/>
                <a:gd name="connsiteY200" fmla="*/ 283746 h 727141"/>
                <a:gd name="connsiteX201" fmla="*/ 331499 w 559189"/>
                <a:gd name="connsiteY201" fmla="*/ 273254 h 727141"/>
                <a:gd name="connsiteX202" fmla="*/ 320200 w 559189"/>
                <a:gd name="connsiteY202" fmla="*/ 260610 h 727141"/>
                <a:gd name="connsiteX203" fmla="*/ 319931 w 559189"/>
                <a:gd name="connsiteY203" fmla="*/ 256305 h 727141"/>
                <a:gd name="connsiteX204" fmla="*/ 325581 w 559189"/>
                <a:gd name="connsiteY204" fmla="*/ 257113 h 727141"/>
                <a:gd name="connsiteX205" fmla="*/ 336342 w 559189"/>
                <a:gd name="connsiteY205" fmla="*/ 247159 h 727141"/>
                <a:gd name="connsiteX206" fmla="*/ 335804 w 559189"/>
                <a:gd name="connsiteY206" fmla="*/ 242316 h 727141"/>
                <a:gd name="connsiteX207" fmla="*/ 340915 w 559189"/>
                <a:gd name="connsiteY207" fmla="*/ 245544 h 727141"/>
                <a:gd name="connsiteX208" fmla="*/ 344951 w 559189"/>
                <a:gd name="connsiteY208" fmla="*/ 247966 h 727141"/>
                <a:gd name="connsiteX209" fmla="*/ 345220 w 559189"/>
                <a:gd name="connsiteY209" fmla="*/ 249042 h 727141"/>
                <a:gd name="connsiteX210" fmla="*/ 343606 w 559189"/>
                <a:gd name="connsiteY210" fmla="*/ 256036 h 727141"/>
                <a:gd name="connsiteX211" fmla="*/ 344951 w 559189"/>
                <a:gd name="connsiteY211" fmla="*/ 274330 h 727141"/>
                <a:gd name="connsiteX212" fmla="*/ 360554 w 559189"/>
                <a:gd name="connsiteY212" fmla="*/ 285629 h 727141"/>
                <a:gd name="connsiteX213" fmla="*/ 372391 w 559189"/>
                <a:gd name="connsiteY213" fmla="*/ 288319 h 727141"/>
                <a:gd name="connsiteX214" fmla="*/ 389071 w 559189"/>
                <a:gd name="connsiteY214" fmla="*/ 289934 h 727141"/>
                <a:gd name="connsiteX215" fmla="*/ 395259 w 559189"/>
                <a:gd name="connsiteY215" fmla="*/ 288319 h 727141"/>
                <a:gd name="connsiteX216" fmla="*/ 399832 w 559189"/>
                <a:gd name="connsiteY216" fmla="*/ 293162 h 727141"/>
                <a:gd name="connsiteX217" fmla="*/ 411131 w 559189"/>
                <a:gd name="connsiteY217" fmla="*/ 291548 h 727141"/>
                <a:gd name="connsiteX218" fmla="*/ 328540 w 559189"/>
                <a:gd name="connsiteY218" fmla="*/ 245275 h 727141"/>
                <a:gd name="connsiteX219" fmla="*/ 329885 w 559189"/>
                <a:gd name="connsiteY219" fmla="*/ 240971 h 727141"/>
                <a:gd name="connsiteX220" fmla="*/ 332307 w 559189"/>
                <a:gd name="connsiteY220" fmla="*/ 246082 h 727141"/>
                <a:gd name="connsiteX221" fmla="*/ 327464 w 559189"/>
                <a:gd name="connsiteY221" fmla="*/ 252270 h 727141"/>
                <a:gd name="connsiteX222" fmla="*/ 314551 w 559189"/>
                <a:gd name="connsiteY222" fmla="*/ 250387 h 727141"/>
                <a:gd name="connsiteX223" fmla="*/ 314013 w 559189"/>
                <a:gd name="connsiteY223" fmla="*/ 248773 h 727141"/>
                <a:gd name="connsiteX224" fmla="*/ 315358 w 559189"/>
                <a:gd name="connsiteY224" fmla="*/ 247697 h 727141"/>
                <a:gd name="connsiteX225" fmla="*/ 319931 w 559189"/>
                <a:gd name="connsiteY225" fmla="*/ 248235 h 727141"/>
                <a:gd name="connsiteX226" fmla="*/ 323698 w 559189"/>
                <a:gd name="connsiteY226" fmla="*/ 248773 h 727141"/>
                <a:gd name="connsiteX227" fmla="*/ 328540 w 559189"/>
                <a:gd name="connsiteY227" fmla="*/ 245275 h 727141"/>
                <a:gd name="connsiteX228" fmla="*/ 497757 w 559189"/>
                <a:gd name="connsiteY228" fmla="*/ 309841 h 727141"/>
                <a:gd name="connsiteX229" fmla="*/ 486458 w 559189"/>
                <a:gd name="connsiteY229" fmla="*/ 313608 h 727141"/>
                <a:gd name="connsiteX230" fmla="*/ 483768 w 559189"/>
                <a:gd name="connsiteY230" fmla="*/ 313070 h 727141"/>
                <a:gd name="connsiteX231" fmla="*/ 465474 w 559189"/>
                <a:gd name="connsiteY231" fmla="*/ 312263 h 727141"/>
                <a:gd name="connsiteX232" fmla="*/ 452023 w 559189"/>
                <a:gd name="connsiteY232" fmla="*/ 314415 h 727141"/>
                <a:gd name="connsiteX233" fmla="*/ 436957 w 559189"/>
                <a:gd name="connsiteY233" fmla="*/ 315222 h 727141"/>
                <a:gd name="connsiteX234" fmla="*/ 422968 w 559189"/>
                <a:gd name="connsiteY234" fmla="*/ 311994 h 727141"/>
                <a:gd name="connsiteX235" fmla="*/ 429156 w 559189"/>
                <a:gd name="connsiteY235" fmla="*/ 307151 h 727141"/>
                <a:gd name="connsiteX236" fmla="*/ 427273 w 559189"/>
                <a:gd name="connsiteY236" fmla="*/ 297735 h 727141"/>
                <a:gd name="connsiteX237" fmla="*/ 422699 w 559189"/>
                <a:gd name="connsiteY237" fmla="*/ 295314 h 727141"/>
                <a:gd name="connsiteX238" fmla="*/ 418395 w 559189"/>
                <a:gd name="connsiteY238" fmla="*/ 292355 h 727141"/>
                <a:gd name="connsiteX239" fmla="*/ 416512 w 559189"/>
                <a:gd name="connsiteY239" fmla="*/ 284284 h 727141"/>
                <a:gd name="connsiteX240" fmla="*/ 425389 w 559189"/>
                <a:gd name="connsiteY240" fmla="*/ 264645 h 727141"/>
                <a:gd name="connsiteX241" fmla="*/ 429425 w 559189"/>
                <a:gd name="connsiteY241" fmla="*/ 254422 h 727141"/>
                <a:gd name="connsiteX242" fmla="*/ 434805 w 559189"/>
                <a:gd name="connsiteY242" fmla="*/ 239088 h 727141"/>
                <a:gd name="connsiteX243" fmla="*/ 439379 w 559189"/>
                <a:gd name="connsiteY243" fmla="*/ 237743 h 727141"/>
                <a:gd name="connsiteX244" fmla="*/ 463591 w 559189"/>
                <a:gd name="connsiteY244" fmla="*/ 262493 h 727141"/>
                <a:gd name="connsiteX245" fmla="*/ 482692 w 559189"/>
                <a:gd name="connsiteY245" fmla="*/ 287243 h 727141"/>
                <a:gd name="connsiteX246" fmla="*/ 495336 w 559189"/>
                <a:gd name="connsiteY246" fmla="*/ 303923 h 727141"/>
                <a:gd name="connsiteX247" fmla="*/ 497757 w 559189"/>
                <a:gd name="connsiteY247" fmla="*/ 309841 h 727141"/>
                <a:gd name="connsiteX248" fmla="*/ 206134 w 559189"/>
                <a:gd name="connsiteY248" fmla="*/ 695893 h 727141"/>
                <a:gd name="connsiteX249" fmla="*/ 206672 w 559189"/>
                <a:gd name="connsiteY249" fmla="*/ 695355 h 727141"/>
                <a:gd name="connsiteX250" fmla="*/ 209631 w 559189"/>
                <a:gd name="connsiteY250" fmla="*/ 694009 h 727141"/>
                <a:gd name="connsiteX251" fmla="*/ 228732 w 559189"/>
                <a:gd name="connsiteY251" fmla="*/ 684056 h 727141"/>
                <a:gd name="connsiteX252" fmla="*/ 247833 w 559189"/>
                <a:gd name="connsiteY252" fmla="*/ 668183 h 727141"/>
                <a:gd name="connsiteX253" fmla="*/ 265319 w 559189"/>
                <a:gd name="connsiteY253" fmla="*/ 651504 h 727141"/>
                <a:gd name="connsiteX254" fmla="*/ 291146 w 559189"/>
                <a:gd name="connsiteY254" fmla="*/ 624601 h 727141"/>
                <a:gd name="connsiteX255" fmla="*/ 321815 w 559189"/>
                <a:gd name="connsiteY255" fmla="*/ 586399 h 727141"/>
                <a:gd name="connsiteX256" fmla="*/ 337956 w 559189"/>
                <a:gd name="connsiteY256" fmla="*/ 566492 h 727141"/>
                <a:gd name="connsiteX257" fmla="*/ 360285 w 559189"/>
                <a:gd name="connsiteY257" fmla="*/ 534209 h 727141"/>
                <a:gd name="connsiteX258" fmla="*/ 386650 w 559189"/>
                <a:gd name="connsiteY258" fmla="*/ 491972 h 727141"/>
                <a:gd name="connsiteX259" fmla="*/ 410324 w 559189"/>
                <a:gd name="connsiteY259" fmla="*/ 448120 h 727141"/>
                <a:gd name="connsiteX260" fmla="*/ 432115 w 559189"/>
                <a:gd name="connsiteY260" fmla="*/ 391356 h 727141"/>
                <a:gd name="connsiteX261" fmla="*/ 435343 w 559189"/>
                <a:gd name="connsiteY261" fmla="*/ 360956 h 727141"/>
                <a:gd name="connsiteX262" fmla="*/ 430501 w 559189"/>
                <a:gd name="connsiteY262" fmla="*/ 338627 h 727141"/>
                <a:gd name="connsiteX263" fmla="*/ 415704 w 559189"/>
                <a:gd name="connsiteY263" fmla="*/ 318181 h 727141"/>
                <a:gd name="connsiteX264" fmla="*/ 414628 w 559189"/>
                <a:gd name="connsiteY264" fmla="*/ 315491 h 727141"/>
                <a:gd name="connsiteX265" fmla="*/ 422968 w 559189"/>
                <a:gd name="connsiteY265" fmla="*/ 318719 h 727141"/>
                <a:gd name="connsiteX266" fmla="*/ 456596 w 559189"/>
                <a:gd name="connsiteY266" fmla="*/ 329749 h 727141"/>
                <a:gd name="connsiteX267" fmla="*/ 470317 w 559189"/>
                <a:gd name="connsiteY267" fmla="*/ 334323 h 727141"/>
                <a:gd name="connsiteX268" fmla="*/ 479194 w 559189"/>
                <a:gd name="connsiteY268" fmla="*/ 338627 h 727141"/>
                <a:gd name="connsiteX269" fmla="*/ 491839 w 559189"/>
                <a:gd name="connsiteY269" fmla="*/ 351271 h 727141"/>
                <a:gd name="connsiteX270" fmla="*/ 497488 w 559189"/>
                <a:gd name="connsiteY270" fmla="*/ 365261 h 727141"/>
                <a:gd name="connsiteX271" fmla="*/ 503945 w 559189"/>
                <a:gd name="connsiteY271" fmla="*/ 392432 h 727141"/>
                <a:gd name="connsiteX272" fmla="*/ 504752 w 559189"/>
                <a:gd name="connsiteY272" fmla="*/ 395930 h 727141"/>
                <a:gd name="connsiteX273" fmla="*/ 505559 w 559189"/>
                <a:gd name="connsiteY273" fmla="*/ 396199 h 727141"/>
                <a:gd name="connsiteX274" fmla="*/ 506097 w 559189"/>
                <a:gd name="connsiteY274" fmla="*/ 391087 h 727141"/>
                <a:gd name="connsiteX275" fmla="*/ 493184 w 559189"/>
                <a:gd name="connsiteY275" fmla="*/ 346160 h 727141"/>
                <a:gd name="connsiteX276" fmla="*/ 486189 w 559189"/>
                <a:gd name="connsiteY276" fmla="*/ 338358 h 727141"/>
                <a:gd name="connsiteX277" fmla="*/ 457672 w 559189"/>
                <a:gd name="connsiteY277" fmla="*/ 325714 h 727141"/>
                <a:gd name="connsiteX278" fmla="*/ 442338 w 559189"/>
                <a:gd name="connsiteY278" fmla="*/ 321948 h 727141"/>
                <a:gd name="connsiteX279" fmla="*/ 440993 w 559189"/>
                <a:gd name="connsiteY279" fmla="*/ 320333 h 727141"/>
                <a:gd name="connsiteX280" fmla="*/ 459825 w 559189"/>
                <a:gd name="connsiteY280" fmla="*/ 317105 h 727141"/>
                <a:gd name="connsiteX281" fmla="*/ 474890 w 559189"/>
                <a:gd name="connsiteY281" fmla="*/ 315760 h 727141"/>
                <a:gd name="connsiteX282" fmla="*/ 506635 w 559189"/>
                <a:gd name="connsiteY282" fmla="*/ 324907 h 727141"/>
                <a:gd name="connsiteX283" fmla="*/ 517934 w 559189"/>
                <a:gd name="connsiteY283" fmla="*/ 332440 h 727141"/>
                <a:gd name="connsiteX284" fmla="*/ 546989 w 559189"/>
                <a:gd name="connsiteY284" fmla="*/ 369565 h 727141"/>
                <a:gd name="connsiteX285" fmla="*/ 550217 w 559189"/>
                <a:gd name="connsiteY285" fmla="*/ 378174 h 727141"/>
                <a:gd name="connsiteX286" fmla="*/ 555328 w 559189"/>
                <a:gd name="connsiteY286" fmla="*/ 406960 h 727141"/>
                <a:gd name="connsiteX287" fmla="*/ 549141 w 559189"/>
                <a:gd name="connsiteY287" fmla="*/ 443816 h 727141"/>
                <a:gd name="connsiteX288" fmla="*/ 532461 w 559189"/>
                <a:gd name="connsiteY288" fmla="*/ 481480 h 727141"/>
                <a:gd name="connsiteX289" fmla="*/ 501523 w 559189"/>
                <a:gd name="connsiteY289" fmla="*/ 527752 h 727141"/>
                <a:gd name="connsiteX290" fmla="*/ 478387 w 559189"/>
                <a:gd name="connsiteY290" fmla="*/ 557076 h 727141"/>
                <a:gd name="connsiteX291" fmla="*/ 451216 w 559189"/>
                <a:gd name="connsiteY291" fmla="*/ 589090 h 727141"/>
                <a:gd name="connsiteX292" fmla="*/ 414628 w 559189"/>
                <a:gd name="connsiteY292" fmla="*/ 631058 h 727141"/>
                <a:gd name="connsiteX293" fmla="*/ 386381 w 559189"/>
                <a:gd name="connsiteY293" fmla="*/ 660381 h 727141"/>
                <a:gd name="connsiteX294" fmla="*/ 325850 w 559189"/>
                <a:gd name="connsiteY294" fmla="*/ 707192 h 727141"/>
                <a:gd name="connsiteX295" fmla="*/ 281461 w 559189"/>
                <a:gd name="connsiteY295" fmla="*/ 721719 h 727141"/>
                <a:gd name="connsiteX296" fmla="*/ 229539 w 559189"/>
                <a:gd name="connsiteY296" fmla="*/ 714186 h 727141"/>
                <a:gd name="connsiteX297" fmla="*/ 206403 w 559189"/>
                <a:gd name="connsiteY297" fmla="*/ 697507 h 727141"/>
                <a:gd name="connsiteX298" fmla="*/ 206134 w 559189"/>
                <a:gd name="connsiteY298" fmla="*/ 695893 h 727141"/>
                <a:gd name="connsiteX299" fmla="*/ 46602 w 559189"/>
                <a:gd name="connsiteY299" fmla="*/ 577522 h 727141"/>
                <a:gd name="connsiteX300" fmla="*/ 51444 w 559189"/>
                <a:gd name="connsiteY300" fmla="*/ 551157 h 727141"/>
                <a:gd name="connsiteX301" fmla="*/ 65703 w 559189"/>
                <a:gd name="connsiteY301" fmla="*/ 503540 h 727141"/>
                <a:gd name="connsiteX302" fmla="*/ 75387 w 559189"/>
                <a:gd name="connsiteY302" fmla="*/ 477713 h 727141"/>
                <a:gd name="connsiteX303" fmla="*/ 89108 w 559189"/>
                <a:gd name="connsiteY303" fmla="*/ 443547 h 727141"/>
                <a:gd name="connsiteX304" fmla="*/ 101483 w 559189"/>
                <a:gd name="connsiteY304" fmla="*/ 415299 h 727141"/>
                <a:gd name="connsiteX305" fmla="*/ 125695 w 559189"/>
                <a:gd name="connsiteY305" fmla="*/ 365261 h 727141"/>
                <a:gd name="connsiteX306" fmla="*/ 163359 w 559189"/>
                <a:gd name="connsiteY306" fmla="*/ 303923 h 727141"/>
                <a:gd name="connsiteX307" fmla="*/ 177617 w 559189"/>
                <a:gd name="connsiteY307" fmla="*/ 282670 h 727141"/>
                <a:gd name="connsiteX308" fmla="*/ 227656 w 559189"/>
                <a:gd name="connsiteY308" fmla="*/ 232900 h 727141"/>
                <a:gd name="connsiteX309" fmla="*/ 268279 w 559189"/>
                <a:gd name="connsiteY309" fmla="*/ 226982 h 727141"/>
                <a:gd name="connsiteX310" fmla="*/ 275273 w 559189"/>
                <a:gd name="connsiteY310" fmla="*/ 229134 h 727141"/>
                <a:gd name="connsiteX311" fmla="*/ 311054 w 559189"/>
                <a:gd name="connsiteY311" fmla="*/ 258727 h 727141"/>
                <a:gd name="connsiteX312" fmla="*/ 320469 w 559189"/>
                <a:gd name="connsiteY312" fmla="*/ 278097 h 727141"/>
                <a:gd name="connsiteX313" fmla="*/ 329885 w 559189"/>
                <a:gd name="connsiteY313" fmla="*/ 292086 h 727141"/>
                <a:gd name="connsiteX314" fmla="*/ 350331 w 559189"/>
                <a:gd name="connsiteY314" fmla="*/ 310649 h 727141"/>
                <a:gd name="connsiteX315" fmla="*/ 356519 w 559189"/>
                <a:gd name="connsiteY315" fmla="*/ 314415 h 727141"/>
                <a:gd name="connsiteX316" fmla="*/ 373467 w 559189"/>
                <a:gd name="connsiteY316" fmla="*/ 314146 h 727141"/>
                <a:gd name="connsiteX317" fmla="*/ 374275 w 559189"/>
                <a:gd name="connsiteY317" fmla="*/ 312532 h 727141"/>
                <a:gd name="connsiteX318" fmla="*/ 372929 w 559189"/>
                <a:gd name="connsiteY318" fmla="*/ 311456 h 727141"/>
                <a:gd name="connsiteX319" fmla="*/ 372391 w 559189"/>
                <a:gd name="connsiteY319" fmla="*/ 311456 h 727141"/>
                <a:gd name="connsiteX320" fmla="*/ 352752 w 559189"/>
                <a:gd name="connsiteY320" fmla="*/ 306882 h 727141"/>
                <a:gd name="connsiteX321" fmla="*/ 341723 w 559189"/>
                <a:gd name="connsiteY321" fmla="*/ 297735 h 727141"/>
                <a:gd name="connsiteX322" fmla="*/ 321008 w 559189"/>
                <a:gd name="connsiteY322" fmla="*/ 269488 h 727141"/>
                <a:gd name="connsiteX323" fmla="*/ 320469 w 559189"/>
                <a:gd name="connsiteY323" fmla="*/ 267066 h 727141"/>
                <a:gd name="connsiteX324" fmla="*/ 325043 w 559189"/>
                <a:gd name="connsiteY324" fmla="*/ 269757 h 727141"/>
                <a:gd name="connsiteX325" fmla="*/ 331499 w 559189"/>
                <a:gd name="connsiteY325" fmla="*/ 278904 h 727141"/>
                <a:gd name="connsiteX326" fmla="*/ 337418 w 559189"/>
                <a:gd name="connsiteY326" fmla="*/ 283477 h 727141"/>
                <a:gd name="connsiteX327" fmla="*/ 340377 w 559189"/>
                <a:gd name="connsiteY327" fmla="*/ 285898 h 727141"/>
                <a:gd name="connsiteX328" fmla="*/ 358133 w 559189"/>
                <a:gd name="connsiteY328" fmla="*/ 300157 h 727141"/>
                <a:gd name="connsiteX329" fmla="*/ 363783 w 559189"/>
                <a:gd name="connsiteY329" fmla="*/ 303385 h 727141"/>
                <a:gd name="connsiteX330" fmla="*/ 378310 w 559189"/>
                <a:gd name="connsiteY330" fmla="*/ 308765 h 727141"/>
                <a:gd name="connsiteX331" fmla="*/ 396873 w 559189"/>
                <a:gd name="connsiteY331" fmla="*/ 313070 h 727141"/>
                <a:gd name="connsiteX332" fmla="*/ 415973 w 559189"/>
                <a:gd name="connsiteY332" fmla="*/ 324100 h 727141"/>
                <a:gd name="connsiteX333" fmla="*/ 430770 w 559189"/>
                <a:gd name="connsiteY333" fmla="*/ 351271 h 727141"/>
                <a:gd name="connsiteX334" fmla="*/ 428887 w 559189"/>
                <a:gd name="connsiteY334" fmla="*/ 391356 h 727141"/>
                <a:gd name="connsiteX335" fmla="*/ 418664 w 559189"/>
                <a:gd name="connsiteY335" fmla="*/ 420411 h 727141"/>
                <a:gd name="connsiteX336" fmla="*/ 416242 w 559189"/>
                <a:gd name="connsiteY336" fmla="*/ 426329 h 727141"/>
                <a:gd name="connsiteX337" fmla="*/ 399832 w 559189"/>
                <a:gd name="connsiteY337" fmla="*/ 462648 h 727141"/>
                <a:gd name="connsiteX338" fmla="*/ 379655 w 559189"/>
                <a:gd name="connsiteY338" fmla="*/ 497083 h 727141"/>
                <a:gd name="connsiteX339" fmla="*/ 350600 w 559189"/>
                <a:gd name="connsiteY339" fmla="*/ 542279 h 727141"/>
                <a:gd name="connsiteX340" fmla="*/ 329885 w 559189"/>
                <a:gd name="connsiteY340" fmla="*/ 571065 h 727141"/>
                <a:gd name="connsiteX341" fmla="*/ 300293 w 559189"/>
                <a:gd name="connsiteY341" fmla="*/ 607652 h 727141"/>
                <a:gd name="connsiteX342" fmla="*/ 280116 w 559189"/>
                <a:gd name="connsiteY342" fmla="*/ 630789 h 727141"/>
                <a:gd name="connsiteX343" fmla="*/ 246487 w 559189"/>
                <a:gd name="connsiteY343" fmla="*/ 663879 h 727141"/>
                <a:gd name="connsiteX344" fmla="*/ 230615 w 559189"/>
                <a:gd name="connsiteY344" fmla="*/ 677599 h 727141"/>
                <a:gd name="connsiteX345" fmla="*/ 208824 w 559189"/>
                <a:gd name="connsiteY345" fmla="*/ 689167 h 727141"/>
                <a:gd name="connsiteX346" fmla="*/ 160937 w 559189"/>
                <a:gd name="connsiteY346" fmla="*/ 691319 h 727141"/>
                <a:gd name="connsiteX347" fmla="*/ 148562 w 559189"/>
                <a:gd name="connsiteY347" fmla="*/ 687284 h 727141"/>
                <a:gd name="connsiteX348" fmla="*/ 122198 w 559189"/>
                <a:gd name="connsiteY348" fmla="*/ 666300 h 727141"/>
                <a:gd name="connsiteX349" fmla="*/ 121122 w 559189"/>
                <a:gd name="connsiteY349" fmla="*/ 664686 h 727141"/>
                <a:gd name="connsiteX350" fmla="*/ 114665 w 559189"/>
                <a:gd name="connsiteY350" fmla="*/ 654463 h 727141"/>
                <a:gd name="connsiteX351" fmla="*/ 113320 w 559189"/>
                <a:gd name="connsiteY351" fmla="*/ 656884 h 727141"/>
                <a:gd name="connsiteX352" fmla="*/ 112513 w 559189"/>
                <a:gd name="connsiteY352" fmla="*/ 660112 h 727141"/>
                <a:gd name="connsiteX353" fmla="*/ 109016 w 559189"/>
                <a:gd name="connsiteY353" fmla="*/ 659843 h 727141"/>
                <a:gd name="connsiteX354" fmla="*/ 95564 w 559189"/>
                <a:gd name="connsiteY354" fmla="*/ 656884 h 727141"/>
                <a:gd name="connsiteX355" fmla="*/ 68124 w 559189"/>
                <a:gd name="connsiteY355" fmla="*/ 639666 h 727141"/>
                <a:gd name="connsiteX356" fmla="*/ 52789 w 559189"/>
                <a:gd name="connsiteY356" fmla="*/ 616261 h 727141"/>
                <a:gd name="connsiteX357" fmla="*/ 46602 w 559189"/>
                <a:gd name="connsiteY357" fmla="*/ 577522 h 727141"/>
                <a:gd name="connsiteX358" fmla="*/ 121391 w 559189"/>
                <a:gd name="connsiteY358" fmla="*/ 198734 h 727141"/>
                <a:gd name="connsiteX359" fmla="*/ 152867 w 559189"/>
                <a:gd name="connsiteY359" fmla="*/ 164030 h 727141"/>
                <a:gd name="connsiteX360" fmla="*/ 186226 w 559189"/>
                <a:gd name="connsiteY360" fmla="*/ 150310 h 727141"/>
                <a:gd name="connsiteX361" fmla="*/ 195373 w 559189"/>
                <a:gd name="connsiteY361" fmla="*/ 149771 h 727141"/>
                <a:gd name="connsiteX362" fmla="*/ 227118 w 559189"/>
                <a:gd name="connsiteY362" fmla="*/ 156497 h 727141"/>
                <a:gd name="connsiteX363" fmla="*/ 235458 w 559189"/>
                <a:gd name="connsiteY363" fmla="*/ 160532 h 727141"/>
                <a:gd name="connsiteX364" fmla="*/ 240300 w 559189"/>
                <a:gd name="connsiteY364" fmla="*/ 160802 h 727141"/>
                <a:gd name="connsiteX365" fmla="*/ 237610 w 559189"/>
                <a:gd name="connsiteY365" fmla="*/ 156497 h 727141"/>
                <a:gd name="connsiteX366" fmla="*/ 224697 w 559189"/>
                <a:gd name="connsiteY366" fmla="*/ 149771 h 727141"/>
                <a:gd name="connsiteX367" fmla="*/ 203443 w 559189"/>
                <a:gd name="connsiteY367" fmla="*/ 144391 h 727141"/>
                <a:gd name="connsiteX368" fmla="*/ 174120 w 559189"/>
                <a:gd name="connsiteY368" fmla="*/ 147081 h 727141"/>
                <a:gd name="connsiteX369" fmla="*/ 170353 w 559189"/>
                <a:gd name="connsiteY369" fmla="*/ 146812 h 727141"/>
                <a:gd name="connsiteX370" fmla="*/ 183805 w 559189"/>
                <a:gd name="connsiteY370" fmla="*/ 139549 h 727141"/>
                <a:gd name="connsiteX371" fmla="*/ 213128 w 559189"/>
                <a:gd name="connsiteY371" fmla="*/ 133630 h 727141"/>
                <a:gd name="connsiteX372" fmla="*/ 227387 w 559189"/>
                <a:gd name="connsiteY372" fmla="*/ 135513 h 727141"/>
                <a:gd name="connsiteX373" fmla="*/ 250523 w 559189"/>
                <a:gd name="connsiteY373" fmla="*/ 139818 h 727141"/>
                <a:gd name="connsiteX374" fmla="*/ 284151 w 559189"/>
                <a:gd name="connsiteY374" fmla="*/ 152193 h 727141"/>
                <a:gd name="connsiteX375" fmla="*/ 293567 w 559189"/>
                <a:gd name="connsiteY375" fmla="*/ 156497 h 727141"/>
                <a:gd name="connsiteX376" fmla="*/ 316972 w 559189"/>
                <a:gd name="connsiteY376" fmla="*/ 169679 h 727141"/>
                <a:gd name="connsiteX377" fmla="*/ 329078 w 559189"/>
                <a:gd name="connsiteY377" fmla="*/ 188511 h 727141"/>
                <a:gd name="connsiteX378" fmla="*/ 330961 w 559189"/>
                <a:gd name="connsiteY378" fmla="*/ 198734 h 727141"/>
                <a:gd name="connsiteX379" fmla="*/ 333383 w 559189"/>
                <a:gd name="connsiteY379" fmla="*/ 209495 h 727141"/>
                <a:gd name="connsiteX380" fmla="*/ 335804 w 559189"/>
                <a:gd name="connsiteY380" fmla="*/ 210840 h 727141"/>
                <a:gd name="connsiteX381" fmla="*/ 336073 w 559189"/>
                <a:gd name="connsiteY381" fmla="*/ 200348 h 727141"/>
                <a:gd name="connsiteX382" fmla="*/ 343875 w 559189"/>
                <a:gd name="connsiteY382" fmla="*/ 193892 h 727141"/>
                <a:gd name="connsiteX383" fmla="*/ 352214 w 559189"/>
                <a:gd name="connsiteY383" fmla="*/ 189318 h 727141"/>
                <a:gd name="connsiteX384" fmla="*/ 365935 w 559189"/>
                <a:gd name="connsiteY384" fmla="*/ 188511 h 727141"/>
                <a:gd name="connsiteX385" fmla="*/ 373467 w 559189"/>
                <a:gd name="connsiteY385" fmla="*/ 190125 h 727141"/>
                <a:gd name="connsiteX386" fmla="*/ 388802 w 559189"/>
                <a:gd name="connsiteY386" fmla="*/ 199003 h 727141"/>
                <a:gd name="connsiteX387" fmla="*/ 389878 w 559189"/>
                <a:gd name="connsiteY387" fmla="*/ 207612 h 727141"/>
                <a:gd name="connsiteX388" fmla="*/ 363783 w 559189"/>
                <a:gd name="connsiteY388" fmla="*/ 231286 h 727141"/>
                <a:gd name="connsiteX389" fmla="*/ 352214 w 559189"/>
                <a:gd name="connsiteY389" fmla="*/ 239895 h 727141"/>
                <a:gd name="connsiteX390" fmla="*/ 343337 w 559189"/>
                <a:gd name="connsiteY390" fmla="*/ 240702 h 727141"/>
                <a:gd name="connsiteX391" fmla="*/ 338763 w 559189"/>
                <a:gd name="connsiteY391" fmla="*/ 236129 h 727141"/>
                <a:gd name="connsiteX392" fmla="*/ 333383 w 559189"/>
                <a:gd name="connsiteY392" fmla="*/ 228058 h 727141"/>
                <a:gd name="connsiteX393" fmla="*/ 327464 w 559189"/>
                <a:gd name="connsiteY393" fmla="*/ 222946 h 727141"/>
                <a:gd name="connsiteX394" fmla="*/ 323967 w 559189"/>
                <a:gd name="connsiteY394" fmla="*/ 232631 h 727141"/>
                <a:gd name="connsiteX395" fmla="*/ 324774 w 559189"/>
                <a:gd name="connsiteY395" fmla="*/ 240971 h 727141"/>
                <a:gd name="connsiteX396" fmla="*/ 321277 w 559189"/>
                <a:gd name="connsiteY396" fmla="*/ 243123 h 727141"/>
                <a:gd name="connsiteX397" fmla="*/ 319124 w 559189"/>
                <a:gd name="connsiteY397" fmla="*/ 241778 h 727141"/>
                <a:gd name="connsiteX398" fmla="*/ 305135 w 559189"/>
                <a:gd name="connsiteY398" fmla="*/ 228058 h 727141"/>
                <a:gd name="connsiteX399" fmla="*/ 287917 w 559189"/>
                <a:gd name="connsiteY399" fmla="*/ 206536 h 727141"/>
                <a:gd name="connsiteX400" fmla="*/ 281192 w 559189"/>
                <a:gd name="connsiteY400" fmla="*/ 198465 h 727141"/>
                <a:gd name="connsiteX401" fmla="*/ 277156 w 559189"/>
                <a:gd name="connsiteY401" fmla="*/ 195775 h 727141"/>
                <a:gd name="connsiteX402" fmla="*/ 278771 w 559189"/>
                <a:gd name="connsiteY402" fmla="*/ 199272 h 727141"/>
                <a:gd name="connsiteX403" fmla="*/ 283613 w 559189"/>
                <a:gd name="connsiteY403" fmla="*/ 206267 h 727141"/>
                <a:gd name="connsiteX404" fmla="*/ 297064 w 559189"/>
                <a:gd name="connsiteY404" fmla="*/ 224829 h 727141"/>
                <a:gd name="connsiteX405" fmla="*/ 310516 w 559189"/>
                <a:gd name="connsiteY405" fmla="*/ 240702 h 727141"/>
                <a:gd name="connsiteX406" fmla="*/ 310516 w 559189"/>
                <a:gd name="connsiteY406" fmla="*/ 242316 h 727141"/>
                <a:gd name="connsiteX407" fmla="*/ 307556 w 559189"/>
                <a:gd name="connsiteY407" fmla="*/ 243123 h 727141"/>
                <a:gd name="connsiteX408" fmla="*/ 294912 w 559189"/>
                <a:gd name="connsiteY408" fmla="*/ 232900 h 727141"/>
                <a:gd name="connsiteX409" fmla="*/ 265319 w 559189"/>
                <a:gd name="connsiteY409" fmla="*/ 220794 h 727141"/>
                <a:gd name="connsiteX410" fmla="*/ 262629 w 559189"/>
                <a:gd name="connsiteY410" fmla="*/ 220256 h 727141"/>
                <a:gd name="connsiteX411" fmla="*/ 225504 w 559189"/>
                <a:gd name="connsiteY411" fmla="*/ 229672 h 727141"/>
                <a:gd name="connsiteX412" fmla="*/ 179769 w 559189"/>
                <a:gd name="connsiteY412" fmla="*/ 274599 h 727141"/>
                <a:gd name="connsiteX413" fmla="*/ 169815 w 559189"/>
                <a:gd name="connsiteY413" fmla="*/ 288589 h 727141"/>
                <a:gd name="connsiteX414" fmla="*/ 147217 w 559189"/>
                <a:gd name="connsiteY414" fmla="*/ 322486 h 727141"/>
                <a:gd name="connsiteX415" fmla="*/ 132690 w 559189"/>
                <a:gd name="connsiteY415" fmla="*/ 346698 h 727141"/>
                <a:gd name="connsiteX416" fmla="*/ 109554 w 559189"/>
                <a:gd name="connsiteY416" fmla="*/ 389473 h 727141"/>
                <a:gd name="connsiteX417" fmla="*/ 93143 w 559189"/>
                <a:gd name="connsiteY417" fmla="*/ 426598 h 727141"/>
                <a:gd name="connsiteX418" fmla="*/ 67855 w 559189"/>
                <a:gd name="connsiteY418" fmla="*/ 487667 h 727141"/>
                <a:gd name="connsiteX419" fmla="*/ 50099 w 559189"/>
                <a:gd name="connsiteY419" fmla="*/ 542548 h 727141"/>
                <a:gd name="connsiteX420" fmla="*/ 43373 w 559189"/>
                <a:gd name="connsiteY420" fmla="*/ 578060 h 727141"/>
                <a:gd name="connsiteX421" fmla="*/ 46871 w 559189"/>
                <a:gd name="connsiteY421" fmla="*/ 612226 h 727141"/>
                <a:gd name="connsiteX422" fmla="*/ 47140 w 559189"/>
                <a:gd name="connsiteY422" fmla="*/ 615185 h 727141"/>
                <a:gd name="connsiteX423" fmla="*/ 29384 w 559189"/>
                <a:gd name="connsiteY423" fmla="*/ 605500 h 727141"/>
                <a:gd name="connsiteX424" fmla="*/ 7324 w 559189"/>
                <a:gd name="connsiteY424" fmla="*/ 572141 h 727141"/>
                <a:gd name="connsiteX425" fmla="*/ 3827 w 559189"/>
                <a:gd name="connsiteY425" fmla="*/ 541741 h 727141"/>
                <a:gd name="connsiteX426" fmla="*/ 12974 w 559189"/>
                <a:gd name="connsiteY426" fmla="*/ 482287 h 727141"/>
                <a:gd name="connsiteX427" fmla="*/ 28039 w 559189"/>
                <a:gd name="connsiteY427" fmla="*/ 434938 h 727141"/>
                <a:gd name="connsiteX428" fmla="*/ 58439 w 559189"/>
                <a:gd name="connsiteY428" fmla="*/ 350464 h 727141"/>
                <a:gd name="connsiteX429" fmla="*/ 61398 w 559189"/>
                <a:gd name="connsiteY429" fmla="*/ 341855 h 727141"/>
                <a:gd name="connsiteX430" fmla="*/ 71352 w 559189"/>
                <a:gd name="connsiteY430" fmla="*/ 309303 h 727141"/>
                <a:gd name="connsiteX431" fmla="*/ 95026 w 559189"/>
                <a:gd name="connsiteY431" fmla="*/ 245544 h 727141"/>
                <a:gd name="connsiteX432" fmla="*/ 121391 w 559189"/>
                <a:gd name="connsiteY432" fmla="*/ 198734 h 727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</a:cxnLst>
              <a:rect l="l" t="t" r="r" b="b"/>
              <a:pathLst>
                <a:path w="559189" h="727141">
                  <a:moveTo>
                    <a:pt x="108747" y="210840"/>
                  </a:moveTo>
                  <a:cubicBezTo>
                    <a:pt x="102021" y="222139"/>
                    <a:pt x="95833" y="233707"/>
                    <a:pt x="90991" y="245814"/>
                  </a:cubicBezTo>
                  <a:cubicBezTo>
                    <a:pt x="87494" y="254960"/>
                    <a:pt x="83458" y="264107"/>
                    <a:pt x="80230" y="273254"/>
                  </a:cubicBezTo>
                  <a:cubicBezTo>
                    <a:pt x="75118" y="287512"/>
                    <a:pt x="70276" y="301771"/>
                    <a:pt x="65703" y="316029"/>
                  </a:cubicBezTo>
                  <a:cubicBezTo>
                    <a:pt x="61936" y="327328"/>
                    <a:pt x="58708" y="338627"/>
                    <a:pt x="54942" y="349657"/>
                  </a:cubicBezTo>
                  <a:cubicBezTo>
                    <a:pt x="51175" y="360687"/>
                    <a:pt x="46871" y="371717"/>
                    <a:pt x="42835" y="383016"/>
                  </a:cubicBezTo>
                  <a:cubicBezTo>
                    <a:pt x="35572" y="403193"/>
                    <a:pt x="28308" y="423370"/>
                    <a:pt x="21313" y="443547"/>
                  </a:cubicBezTo>
                  <a:cubicBezTo>
                    <a:pt x="17278" y="455653"/>
                    <a:pt x="13243" y="467490"/>
                    <a:pt x="9745" y="479865"/>
                  </a:cubicBezTo>
                  <a:cubicBezTo>
                    <a:pt x="3827" y="500042"/>
                    <a:pt x="598" y="520757"/>
                    <a:pt x="60" y="541741"/>
                  </a:cubicBezTo>
                  <a:cubicBezTo>
                    <a:pt x="-209" y="552502"/>
                    <a:pt x="329" y="563263"/>
                    <a:pt x="3558" y="573486"/>
                  </a:cubicBezTo>
                  <a:cubicBezTo>
                    <a:pt x="7593" y="586937"/>
                    <a:pt x="14319" y="598775"/>
                    <a:pt x="25349" y="607921"/>
                  </a:cubicBezTo>
                  <a:cubicBezTo>
                    <a:pt x="29653" y="611419"/>
                    <a:pt x="34765" y="614109"/>
                    <a:pt x="39607" y="617068"/>
                  </a:cubicBezTo>
                  <a:cubicBezTo>
                    <a:pt x="40414" y="617606"/>
                    <a:pt x="41490" y="618144"/>
                    <a:pt x="42566" y="618413"/>
                  </a:cubicBezTo>
                  <a:cubicBezTo>
                    <a:pt x="51444" y="622718"/>
                    <a:pt x="50637" y="621642"/>
                    <a:pt x="55749" y="630250"/>
                  </a:cubicBezTo>
                  <a:cubicBezTo>
                    <a:pt x="62474" y="641550"/>
                    <a:pt x="72159" y="650158"/>
                    <a:pt x="83458" y="656615"/>
                  </a:cubicBezTo>
                  <a:cubicBezTo>
                    <a:pt x="88301" y="659305"/>
                    <a:pt x="93950" y="660919"/>
                    <a:pt x="99600" y="661996"/>
                  </a:cubicBezTo>
                  <a:cubicBezTo>
                    <a:pt x="115472" y="665224"/>
                    <a:pt x="112782" y="664686"/>
                    <a:pt x="124081" y="674640"/>
                  </a:cubicBezTo>
                  <a:cubicBezTo>
                    <a:pt x="125695" y="675985"/>
                    <a:pt x="127309" y="677599"/>
                    <a:pt x="128923" y="679213"/>
                  </a:cubicBezTo>
                  <a:cubicBezTo>
                    <a:pt x="137532" y="688091"/>
                    <a:pt x="148293" y="693471"/>
                    <a:pt x="160399" y="695624"/>
                  </a:cubicBezTo>
                  <a:cubicBezTo>
                    <a:pt x="165780" y="696700"/>
                    <a:pt x="171160" y="697507"/>
                    <a:pt x="176541" y="698045"/>
                  </a:cubicBezTo>
                  <a:cubicBezTo>
                    <a:pt x="179500" y="698314"/>
                    <a:pt x="182729" y="698045"/>
                    <a:pt x="185688" y="697776"/>
                  </a:cubicBezTo>
                  <a:cubicBezTo>
                    <a:pt x="190261" y="697507"/>
                    <a:pt x="194835" y="697238"/>
                    <a:pt x="199408" y="696700"/>
                  </a:cubicBezTo>
                  <a:cubicBezTo>
                    <a:pt x="200753" y="698045"/>
                    <a:pt x="201829" y="699390"/>
                    <a:pt x="202905" y="700735"/>
                  </a:cubicBezTo>
                  <a:cubicBezTo>
                    <a:pt x="209631" y="709075"/>
                    <a:pt x="218240" y="714724"/>
                    <a:pt x="228194" y="718760"/>
                  </a:cubicBezTo>
                  <a:cubicBezTo>
                    <a:pt x="241107" y="723871"/>
                    <a:pt x="254558" y="726562"/>
                    <a:pt x="268279" y="727100"/>
                  </a:cubicBezTo>
                  <a:cubicBezTo>
                    <a:pt x="289263" y="727638"/>
                    <a:pt x="308901" y="723064"/>
                    <a:pt x="326926" y="711765"/>
                  </a:cubicBezTo>
                  <a:cubicBezTo>
                    <a:pt x="339570" y="703963"/>
                    <a:pt x="351407" y="695086"/>
                    <a:pt x="363245" y="685939"/>
                  </a:cubicBezTo>
                  <a:cubicBezTo>
                    <a:pt x="372122" y="678944"/>
                    <a:pt x="381000" y="671680"/>
                    <a:pt x="389071" y="663879"/>
                  </a:cubicBezTo>
                  <a:cubicBezTo>
                    <a:pt x="391223" y="661996"/>
                    <a:pt x="393106" y="659843"/>
                    <a:pt x="394989" y="657960"/>
                  </a:cubicBezTo>
                  <a:cubicBezTo>
                    <a:pt x="410324" y="642357"/>
                    <a:pt x="425120" y="626215"/>
                    <a:pt x="439110" y="609536"/>
                  </a:cubicBezTo>
                  <a:cubicBezTo>
                    <a:pt x="453099" y="592856"/>
                    <a:pt x="467626" y="576446"/>
                    <a:pt x="481616" y="559766"/>
                  </a:cubicBezTo>
                  <a:cubicBezTo>
                    <a:pt x="493453" y="545239"/>
                    <a:pt x="505290" y="530442"/>
                    <a:pt x="516051" y="515108"/>
                  </a:cubicBezTo>
                  <a:cubicBezTo>
                    <a:pt x="527888" y="498428"/>
                    <a:pt x="538918" y="480942"/>
                    <a:pt x="546989" y="462110"/>
                  </a:cubicBezTo>
                  <a:cubicBezTo>
                    <a:pt x="551562" y="451080"/>
                    <a:pt x="555328" y="440050"/>
                    <a:pt x="556674" y="428213"/>
                  </a:cubicBezTo>
                  <a:cubicBezTo>
                    <a:pt x="557481" y="422563"/>
                    <a:pt x="558019" y="416913"/>
                    <a:pt x="558826" y="411264"/>
                  </a:cubicBezTo>
                  <a:cubicBezTo>
                    <a:pt x="559633" y="404807"/>
                    <a:pt x="559095" y="398082"/>
                    <a:pt x="557212" y="391894"/>
                  </a:cubicBezTo>
                  <a:cubicBezTo>
                    <a:pt x="554791" y="383554"/>
                    <a:pt x="552638" y="374946"/>
                    <a:pt x="549141" y="366875"/>
                  </a:cubicBezTo>
                  <a:cubicBezTo>
                    <a:pt x="542415" y="351540"/>
                    <a:pt x="532192" y="339434"/>
                    <a:pt x="519010" y="329480"/>
                  </a:cubicBezTo>
                  <a:cubicBezTo>
                    <a:pt x="513630" y="325445"/>
                    <a:pt x="508249" y="321141"/>
                    <a:pt x="501793" y="318719"/>
                  </a:cubicBezTo>
                  <a:cubicBezTo>
                    <a:pt x="500985" y="318450"/>
                    <a:pt x="500447" y="317643"/>
                    <a:pt x="499909" y="317374"/>
                  </a:cubicBezTo>
                  <a:cubicBezTo>
                    <a:pt x="499909" y="316836"/>
                    <a:pt x="499909" y="316567"/>
                    <a:pt x="499909" y="316298"/>
                  </a:cubicBezTo>
                  <a:cubicBezTo>
                    <a:pt x="500985" y="314953"/>
                    <a:pt x="502869" y="313608"/>
                    <a:pt x="502869" y="312263"/>
                  </a:cubicBezTo>
                  <a:cubicBezTo>
                    <a:pt x="502869" y="310380"/>
                    <a:pt x="502062" y="307958"/>
                    <a:pt x="500985" y="306075"/>
                  </a:cubicBezTo>
                  <a:cubicBezTo>
                    <a:pt x="497219" y="298542"/>
                    <a:pt x="491839" y="292355"/>
                    <a:pt x="486727" y="285629"/>
                  </a:cubicBezTo>
                  <a:cubicBezTo>
                    <a:pt x="479732" y="276751"/>
                    <a:pt x="472738" y="267604"/>
                    <a:pt x="466012" y="258727"/>
                  </a:cubicBezTo>
                  <a:cubicBezTo>
                    <a:pt x="460632" y="251732"/>
                    <a:pt x="454175" y="245275"/>
                    <a:pt x="447718" y="239357"/>
                  </a:cubicBezTo>
                  <a:cubicBezTo>
                    <a:pt x="444490" y="236667"/>
                    <a:pt x="441531" y="233976"/>
                    <a:pt x="438034" y="231017"/>
                  </a:cubicBezTo>
                  <a:cubicBezTo>
                    <a:pt x="438034" y="229941"/>
                    <a:pt x="438034" y="228865"/>
                    <a:pt x="438302" y="227789"/>
                  </a:cubicBezTo>
                  <a:cubicBezTo>
                    <a:pt x="441800" y="215414"/>
                    <a:pt x="441800" y="202769"/>
                    <a:pt x="441531" y="190125"/>
                  </a:cubicBezTo>
                  <a:cubicBezTo>
                    <a:pt x="441531" y="185014"/>
                    <a:pt x="440993" y="180171"/>
                    <a:pt x="440724" y="175060"/>
                  </a:cubicBezTo>
                  <a:cubicBezTo>
                    <a:pt x="439648" y="164568"/>
                    <a:pt x="438302" y="154345"/>
                    <a:pt x="435343" y="144122"/>
                  </a:cubicBezTo>
                  <a:cubicBezTo>
                    <a:pt x="432115" y="132016"/>
                    <a:pt x="429156" y="119910"/>
                    <a:pt x="424582" y="108342"/>
                  </a:cubicBezTo>
                  <a:cubicBezTo>
                    <a:pt x="420009" y="97312"/>
                    <a:pt x="414897" y="86820"/>
                    <a:pt x="407634" y="77404"/>
                  </a:cubicBezTo>
                  <a:cubicBezTo>
                    <a:pt x="405750" y="74713"/>
                    <a:pt x="403867" y="72023"/>
                    <a:pt x="401984" y="69333"/>
                  </a:cubicBezTo>
                  <a:cubicBezTo>
                    <a:pt x="396873" y="63145"/>
                    <a:pt x="392030" y="56689"/>
                    <a:pt x="386650" y="50501"/>
                  </a:cubicBezTo>
                  <a:cubicBezTo>
                    <a:pt x="379924" y="42968"/>
                    <a:pt x="374275" y="34629"/>
                    <a:pt x="368625" y="26289"/>
                  </a:cubicBezTo>
                  <a:cubicBezTo>
                    <a:pt x="365666" y="21715"/>
                    <a:pt x="362168" y="17411"/>
                    <a:pt x="358133" y="13914"/>
                  </a:cubicBezTo>
                  <a:cubicBezTo>
                    <a:pt x="356250" y="12300"/>
                    <a:pt x="354905" y="9878"/>
                    <a:pt x="353291" y="7726"/>
                  </a:cubicBezTo>
                  <a:cubicBezTo>
                    <a:pt x="352484" y="6381"/>
                    <a:pt x="351676" y="5036"/>
                    <a:pt x="350600" y="3960"/>
                  </a:cubicBezTo>
                  <a:cubicBezTo>
                    <a:pt x="349524" y="2615"/>
                    <a:pt x="347910" y="1539"/>
                    <a:pt x="346027" y="2077"/>
                  </a:cubicBezTo>
                  <a:cubicBezTo>
                    <a:pt x="343875" y="2615"/>
                    <a:pt x="341991" y="2346"/>
                    <a:pt x="339839" y="1001"/>
                  </a:cubicBezTo>
                  <a:cubicBezTo>
                    <a:pt x="336342" y="-883"/>
                    <a:pt x="334459" y="-76"/>
                    <a:pt x="332038" y="3153"/>
                  </a:cubicBezTo>
                  <a:cubicBezTo>
                    <a:pt x="330423" y="5574"/>
                    <a:pt x="329078" y="7995"/>
                    <a:pt x="327195" y="10147"/>
                  </a:cubicBezTo>
                  <a:cubicBezTo>
                    <a:pt x="325043" y="12300"/>
                    <a:pt x="322084" y="13645"/>
                    <a:pt x="320200" y="16066"/>
                  </a:cubicBezTo>
                  <a:cubicBezTo>
                    <a:pt x="318317" y="18218"/>
                    <a:pt x="316972" y="21177"/>
                    <a:pt x="315358" y="23868"/>
                  </a:cubicBezTo>
                  <a:cubicBezTo>
                    <a:pt x="314282" y="25751"/>
                    <a:pt x="312668" y="27365"/>
                    <a:pt x="311861" y="29248"/>
                  </a:cubicBezTo>
                  <a:cubicBezTo>
                    <a:pt x="310785" y="31131"/>
                    <a:pt x="310247" y="33284"/>
                    <a:pt x="309708" y="35436"/>
                  </a:cubicBezTo>
                  <a:cubicBezTo>
                    <a:pt x="308901" y="38933"/>
                    <a:pt x="310247" y="41623"/>
                    <a:pt x="312937" y="44045"/>
                  </a:cubicBezTo>
                  <a:cubicBezTo>
                    <a:pt x="317510" y="47811"/>
                    <a:pt x="322891" y="49156"/>
                    <a:pt x="328540" y="50501"/>
                  </a:cubicBezTo>
                  <a:cubicBezTo>
                    <a:pt x="329078" y="50501"/>
                    <a:pt x="329347" y="50770"/>
                    <a:pt x="329885" y="50770"/>
                  </a:cubicBezTo>
                  <a:cubicBezTo>
                    <a:pt x="342799" y="50770"/>
                    <a:pt x="351676" y="58034"/>
                    <a:pt x="359478" y="66912"/>
                  </a:cubicBezTo>
                  <a:cubicBezTo>
                    <a:pt x="364859" y="73099"/>
                    <a:pt x="369970" y="79825"/>
                    <a:pt x="375082" y="86281"/>
                  </a:cubicBezTo>
                  <a:cubicBezTo>
                    <a:pt x="376158" y="87358"/>
                    <a:pt x="376965" y="88703"/>
                    <a:pt x="377503" y="90048"/>
                  </a:cubicBezTo>
                  <a:cubicBezTo>
                    <a:pt x="382345" y="99464"/>
                    <a:pt x="387726" y="108880"/>
                    <a:pt x="391761" y="118834"/>
                  </a:cubicBezTo>
                  <a:cubicBezTo>
                    <a:pt x="398756" y="136320"/>
                    <a:pt x="403329" y="154614"/>
                    <a:pt x="402791" y="173715"/>
                  </a:cubicBezTo>
                  <a:cubicBezTo>
                    <a:pt x="402522" y="182054"/>
                    <a:pt x="399563" y="189318"/>
                    <a:pt x="396335" y="196851"/>
                  </a:cubicBezTo>
                  <a:cubicBezTo>
                    <a:pt x="396066" y="197120"/>
                    <a:pt x="395528" y="197389"/>
                    <a:pt x="394989" y="197658"/>
                  </a:cubicBezTo>
                  <a:cubicBezTo>
                    <a:pt x="393644" y="196851"/>
                    <a:pt x="392299" y="196044"/>
                    <a:pt x="390954" y="194968"/>
                  </a:cubicBezTo>
                  <a:cubicBezTo>
                    <a:pt x="386650" y="192277"/>
                    <a:pt x="382345" y="189587"/>
                    <a:pt x="378041" y="187435"/>
                  </a:cubicBezTo>
                  <a:cubicBezTo>
                    <a:pt x="373467" y="185014"/>
                    <a:pt x="368356" y="183938"/>
                    <a:pt x="362975" y="184207"/>
                  </a:cubicBezTo>
                  <a:cubicBezTo>
                    <a:pt x="359747" y="184476"/>
                    <a:pt x="356519" y="184745"/>
                    <a:pt x="353291" y="184745"/>
                  </a:cubicBezTo>
                  <a:cubicBezTo>
                    <a:pt x="348179" y="185014"/>
                    <a:pt x="343875" y="186897"/>
                    <a:pt x="340915" y="191201"/>
                  </a:cubicBezTo>
                  <a:cubicBezTo>
                    <a:pt x="340377" y="192008"/>
                    <a:pt x="339839" y="192546"/>
                    <a:pt x="339301" y="193354"/>
                  </a:cubicBezTo>
                  <a:cubicBezTo>
                    <a:pt x="337956" y="194968"/>
                    <a:pt x="336073" y="194430"/>
                    <a:pt x="335266" y="192546"/>
                  </a:cubicBezTo>
                  <a:cubicBezTo>
                    <a:pt x="334728" y="190932"/>
                    <a:pt x="333921" y="189318"/>
                    <a:pt x="333652" y="187435"/>
                  </a:cubicBezTo>
                  <a:cubicBezTo>
                    <a:pt x="332038" y="178019"/>
                    <a:pt x="326388" y="171293"/>
                    <a:pt x="318855" y="165913"/>
                  </a:cubicBezTo>
                  <a:cubicBezTo>
                    <a:pt x="315089" y="163223"/>
                    <a:pt x="311323" y="160532"/>
                    <a:pt x="307556" y="158111"/>
                  </a:cubicBezTo>
                  <a:cubicBezTo>
                    <a:pt x="305404" y="156766"/>
                    <a:pt x="303252" y="155959"/>
                    <a:pt x="301100" y="155152"/>
                  </a:cubicBezTo>
                  <a:cubicBezTo>
                    <a:pt x="295719" y="152731"/>
                    <a:pt x="290339" y="150310"/>
                    <a:pt x="284958" y="147888"/>
                  </a:cubicBezTo>
                  <a:cubicBezTo>
                    <a:pt x="267741" y="140356"/>
                    <a:pt x="250254" y="133361"/>
                    <a:pt x="231422" y="131209"/>
                  </a:cubicBezTo>
                  <a:cubicBezTo>
                    <a:pt x="226849" y="130671"/>
                    <a:pt x="222275" y="129864"/>
                    <a:pt x="217702" y="129326"/>
                  </a:cubicBezTo>
                  <a:cubicBezTo>
                    <a:pt x="207479" y="128249"/>
                    <a:pt x="197525" y="128788"/>
                    <a:pt x="188109" y="132823"/>
                  </a:cubicBezTo>
                  <a:cubicBezTo>
                    <a:pt x="181652" y="135513"/>
                    <a:pt x="175465" y="138472"/>
                    <a:pt x="169546" y="141970"/>
                  </a:cubicBezTo>
                  <a:cubicBezTo>
                    <a:pt x="162821" y="150579"/>
                    <a:pt x="153405" y="156497"/>
                    <a:pt x="145603" y="164030"/>
                  </a:cubicBezTo>
                  <a:cubicBezTo>
                    <a:pt x="137801" y="171563"/>
                    <a:pt x="130807" y="179902"/>
                    <a:pt x="124081" y="188242"/>
                  </a:cubicBezTo>
                  <a:cubicBezTo>
                    <a:pt x="118432" y="196044"/>
                    <a:pt x="113320" y="203307"/>
                    <a:pt x="108747" y="210840"/>
                  </a:cubicBezTo>
                  <a:close/>
                  <a:moveTo>
                    <a:pt x="393644" y="209495"/>
                  </a:moveTo>
                  <a:cubicBezTo>
                    <a:pt x="394451" y="208688"/>
                    <a:pt x="395528" y="207612"/>
                    <a:pt x="397142" y="208688"/>
                  </a:cubicBezTo>
                  <a:cubicBezTo>
                    <a:pt x="397142" y="212185"/>
                    <a:pt x="395259" y="215145"/>
                    <a:pt x="393375" y="217835"/>
                  </a:cubicBezTo>
                  <a:cubicBezTo>
                    <a:pt x="388802" y="224560"/>
                    <a:pt x="382614" y="229941"/>
                    <a:pt x="375889" y="234245"/>
                  </a:cubicBezTo>
                  <a:cubicBezTo>
                    <a:pt x="372122" y="236667"/>
                    <a:pt x="368087" y="238819"/>
                    <a:pt x="364052" y="240971"/>
                  </a:cubicBezTo>
                  <a:cubicBezTo>
                    <a:pt x="362168" y="242047"/>
                    <a:pt x="360823" y="241778"/>
                    <a:pt x="359209" y="239357"/>
                  </a:cubicBezTo>
                  <a:cubicBezTo>
                    <a:pt x="360554" y="238281"/>
                    <a:pt x="361899" y="237205"/>
                    <a:pt x="362975" y="236398"/>
                  </a:cubicBezTo>
                  <a:cubicBezTo>
                    <a:pt x="371046" y="231017"/>
                    <a:pt x="378579" y="225099"/>
                    <a:pt x="385305" y="218373"/>
                  </a:cubicBezTo>
                  <a:cubicBezTo>
                    <a:pt x="388264" y="215683"/>
                    <a:pt x="390685" y="212454"/>
                    <a:pt x="393644" y="209495"/>
                  </a:cubicBezTo>
                  <a:close/>
                  <a:moveTo>
                    <a:pt x="338763" y="9340"/>
                  </a:moveTo>
                  <a:cubicBezTo>
                    <a:pt x="338225" y="10147"/>
                    <a:pt x="337956" y="11223"/>
                    <a:pt x="337149" y="11762"/>
                  </a:cubicBezTo>
                  <a:cubicBezTo>
                    <a:pt x="336611" y="12300"/>
                    <a:pt x="335535" y="12569"/>
                    <a:pt x="334997" y="12569"/>
                  </a:cubicBezTo>
                  <a:cubicBezTo>
                    <a:pt x="333921" y="12300"/>
                    <a:pt x="333383" y="10954"/>
                    <a:pt x="333921" y="9878"/>
                  </a:cubicBezTo>
                  <a:cubicBezTo>
                    <a:pt x="334459" y="8533"/>
                    <a:pt x="335266" y="7188"/>
                    <a:pt x="336073" y="6112"/>
                  </a:cubicBezTo>
                  <a:cubicBezTo>
                    <a:pt x="336342" y="5843"/>
                    <a:pt x="337418" y="5574"/>
                    <a:pt x="337687" y="5843"/>
                  </a:cubicBezTo>
                  <a:cubicBezTo>
                    <a:pt x="338225" y="6381"/>
                    <a:pt x="338763" y="7188"/>
                    <a:pt x="339032" y="7726"/>
                  </a:cubicBezTo>
                  <a:cubicBezTo>
                    <a:pt x="339032" y="7995"/>
                    <a:pt x="338763" y="8533"/>
                    <a:pt x="338763" y="9340"/>
                  </a:cubicBezTo>
                  <a:close/>
                  <a:moveTo>
                    <a:pt x="343875" y="36243"/>
                  </a:moveTo>
                  <a:cubicBezTo>
                    <a:pt x="352484" y="46197"/>
                    <a:pt x="360554" y="56420"/>
                    <a:pt x="368625" y="66643"/>
                  </a:cubicBezTo>
                  <a:cubicBezTo>
                    <a:pt x="371315" y="70140"/>
                    <a:pt x="374006" y="73906"/>
                    <a:pt x="375351" y="78211"/>
                  </a:cubicBezTo>
                  <a:cubicBezTo>
                    <a:pt x="374006" y="76866"/>
                    <a:pt x="372391" y="75520"/>
                    <a:pt x="371046" y="73906"/>
                  </a:cubicBezTo>
                  <a:cubicBezTo>
                    <a:pt x="366473" y="67988"/>
                    <a:pt x="361630" y="62338"/>
                    <a:pt x="356250" y="57496"/>
                  </a:cubicBezTo>
                  <a:cubicBezTo>
                    <a:pt x="349524" y="51308"/>
                    <a:pt x="342261" y="47273"/>
                    <a:pt x="332845" y="46735"/>
                  </a:cubicBezTo>
                  <a:cubicBezTo>
                    <a:pt x="329078" y="46466"/>
                    <a:pt x="325043" y="45121"/>
                    <a:pt x="321277" y="44045"/>
                  </a:cubicBezTo>
                  <a:cubicBezTo>
                    <a:pt x="319931" y="43776"/>
                    <a:pt x="318586" y="42699"/>
                    <a:pt x="317241" y="41892"/>
                  </a:cubicBezTo>
                  <a:cubicBezTo>
                    <a:pt x="313744" y="39202"/>
                    <a:pt x="312937" y="36781"/>
                    <a:pt x="314820" y="32745"/>
                  </a:cubicBezTo>
                  <a:cubicBezTo>
                    <a:pt x="317779" y="26827"/>
                    <a:pt x="321546" y="21984"/>
                    <a:pt x="329616" y="22254"/>
                  </a:cubicBezTo>
                  <a:cubicBezTo>
                    <a:pt x="334997" y="26289"/>
                    <a:pt x="339301" y="31400"/>
                    <a:pt x="343875" y="36243"/>
                  </a:cubicBezTo>
                  <a:close/>
                  <a:moveTo>
                    <a:pt x="337687" y="23599"/>
                  </a:moveTo>
                  <a:cubicBezTo>
                    <a:pt x="338763" y="24137"/>
                    <a:pt x="339839" y="24675"/>
                    <a:pt x="340915" y="25213"/>
                  </a:cubicBezTo>
                  <a:cubicBezTo>
                    <a:pt x="349793" y="31938"/>
                    <a:pt x="358402" y="39202"/>
                    <a:pt x="366204" y="47004"/>
                  </a:cubicBezTo>
                  <a:cubicBezTo>
                    <a:pt x="372929" y="53729"/>
                    <a:pt x="378041" y="61531"/>
                    <a:pt x="383959" y="68795"/>
                  </a:cubicBezTo>
                  <a:cubicBezTo>
                    <a:pt x="391761" y="77942"/>
                    <a:pt x="397411" y="88165"/>
                    <a:pt x="402791" y="98657"/>
                  </a:cubicBezTo>
                  <a:cubicBezTo>
                    <a:pt x="408441" y="109956"/>
                    <a:pt x="413821" y="121524"/>
                    <a:pt x="417588" y="133630"/>
                  </a:cubicBezTo>
                  <a:cubicBezTo>
                    <a:pt x="420278" y="141970"/>
                    <a:pt x="422161" y="150310"/>
                    <a:pt x="423775" y="158918"/>
                  </a:cubicBezTo>
                  <a:cubicBezTo>
                    <a:pt x="427003" y="176136"/>
                    <a:pt x="427811" y="193623"/>
                    <a:pt x="425120" y="211109"/>
                  </a:cubicBezTo>
                  <a:cubicBezTo>
                    <a:pt x="422430" y="228596"/>
                    <a:pt x="417588" y="245275"/>
                    <a:pt x="410593" y="261417"/>
                  </a:cubicBezTo>
                  <a:cubicBezTo>
                    <a:pt x="408172" y="267336"/>
                    <a:pt x="404674" y="272716"/>
                    <a:pt x="400639" y="277558"/>
                  </a:cubicBezTo>
                  <a:cubicBezTo>
                    <a:pt x="399294" y="279173"/>
                    <a:pt x="397680" y="280787"/>
                    <a:pt x="396066" y="282132"/>
                  </a:cubicBezTo>
                  <a:cubicBezTo>
                    <a:pt x="389609" y="286974"/>
                    <a:pt x="382345" y="287512"/>
                    <a:pt x="375082" y="284553"/>
                  </a:cubicBezTo>
                  <a:cubicBezTo>
                    <a:pt x="374275" y="284284"/>
                    <a:pt x="373467" y="283208"/>
                    <a:pt x="372660" y="282670"/>
                  </a:cubicBezTo>
                  <a:cubicBezTo>
                    <a:pt x="374275" y="279980"/>
                    <a:pt x="376427" y="278635"/>
                    <a:pt x="378579" y="277020"/>
                  </a:cubicBezTo>
                  <a:cubicBezTo>
                    <a:pt x="385305" y="271909"/>
                    <a:pt x="390416" y="265452"/>
                    <a:pt x="394989" y="258458"/>
                  </a:cubicBezTo>
                  <a:cubicBezTo>
                    <a:pt x="404674" y="243661"/>
                    <a:pt x="412207" y="227520"/>
                    <a:pt x="417050" y="210302"/>
                  </a:cubicBezTo>
                  <a:cubicBezTo>
                    <a:pt x="418664" y="204922"/>
                    <a:pt x="420009" y="199272"/>
                    <a:pt x="419740" y="193623"/>
                  </a:cubicBezTo>
                  <a:cubicBezTo>
                    <a:pt x="419740" y="192816"/>
                    <a:pt x="419740" y="192008"/>
                    <a:pt x="419471" y="190932"/>
                  </a:cubicBezTo>
                  <a:cubicBezTo>
                    <a:pt x="419471" y="190663"/>
                    <a:pt x="418933" y="190125"/>
                    <a:pt x="418664" y="190125"/>
                  </a:cubicBezTo>
                  <a:cubicBezTo>
                    <a:pt x="418395" y="190125"/>
                    <a:pt x="417588" y="190394"/>
                    <a:pt x="417588" y="190663"/>
                  </a:cubicBezTo>
                  <a:cubicBezTo>
                    <a:pt x="417050" y="191739"/>
                    <a:pt x="416781" y="192816"/>
                    <a:pt x="416512" y="193623"/>
                  </a:cubicBezTo>
                  <a:cubicBezTo>
                    <a:pt x="414628" y="207343"/>
                    <a:pt x="410055" y="220256"/>
                    <a:pt x="404405" y="232900"/>
                  </a:cubicBezTo>
                  <a:cubicBezTo>
                    <a:pt x="399832" y="243392"/>
                    <a:pt x="394182" y="253346"/>
                    <a:pt x="387188" y="262224"/>
                  </a:cubicBezTo>
                  <a:cubicBezTo>
                    <a:pt x="381807" y="269219"/>
                    <a:pt x="375351" y="275137"/>
                    <a:pt x="367549" y="279173"/>
                  </a:cubicBezTo>
                  <a:cubicBezTo>
                    <a:pt x="364859" y="280787"/>
                    <a:pt x="361899" y="281594"/>
                    <a:pt x="358671" y="280518"/>
                  </a:cubicBezTo>
                  <a:cubicBezTo>
                    <a:pt x="355443" y="279173"/>
                    <a:pt x="352214" y="277828"/>
                    <a:pt x="351407" y="273792"/>
                  </a:cubicBezTo>
                  <a:cubicBezTo>
                    <a:pt x="351138" y="272716"/>
                    <a:pt x="350600" y="271909"/>
                    <a:pt x="349793" y="270833"/>
                  </a:cubicBezTo>
                  <a:cubicBezTo>
                    <a:pt x="347910" y="268143"/>
                    <a:pt x="348179" y="265183"/>
                    <a:pt x="348986" y="261955"/>
                  </a:cubicBezTo>
                  <a:cubicBezTo>
                    <a:pt x="350869" y="256305"/>
                    <a:pt x="354636" y="252001"/>
                    <a:pt x="359478" y="249042"/>
                  </a:cubicBezTo>
                  <a:cubicBezTo>
                    <a:pt x="363245" y="246621"/>
                    <a:pt x="367011" y="244737"/>
                    <a:pt x="370777" y="242316"/>
                  </a:cubicBezTo>
                  <a:cubicBezTo>
                    <a:pt x="375351" y="239626"/>
                    <a:pt x="379655" y="236936"/>
                    <a:pt x="383959" y="233707"/>
                  </a:cubicBezTo>
                  <a:cubicBezTo>
                    <a:pt x="394720" y="225368"/>
                    <a:pt x="401984" y="214607"/>
                    <a:pt x="404674" y="201424"/>
                  </a:cubicBezTo>
                  <a:cubicBezTo>
                    <a:pt x="405212" y="198734"/>
                    <a:pt x="405750" y="195775"/>
                    <a:pt x="406289" y="193085"/>
                  </a:cubicBezTo>
                  <a:cubicBezTo>
                    <a:pt x="408172" y="181247"/>
                    <a:pt x="408710" y="169141"/>
                    <a:pt x="408979" y="157304"/>
                  </a:cubicBezTo>
                  <a:cubicBezTo>
                    <a:pt x="408979" y="150579"/>
                    <a:pt x="408710" y="144122"/>
                    <a:pt x="406827" y="137934"/>
                  </a:cubicBezTo>
                  <a:cubicBezTo>
                    <a:pt x="404943" y="131478"/>
                    <a:pt x="402522" y="125021"/>
                    <a:pt x="400370" y="118834"/>
                  </a:cubicBezTo>
                  <a:cubicBezTo>
                    <a:pt x="392568" y="95697"/>
                    <a:pt x="379655" y="75520"/>
                    <a:pt x="364590" y="56689"/>
                  </a:cubicBezTo>
                  <a:cubicBezTo>
                    <a:pt x="356788" y="47004"/>
                    <a:pt x="348448" y="37588"/>
                    <a:pt x="340646" y="28172"/>
                  </a:cubicBezTo>
                  <a:cubicBezTo>
                    <a:pt x="339301" y="26558"/>
                    <a:pt x="338494" y="24944"/>
                    <a:pt x="337687" y="23599"/>
                  </a:cubicBezTo>
                  <a:close/>
                  <a:moveTo>
                    <a:pt x="410593" y="284284"/>
                  </a:moveTo>
                  <a:cubicBezTo>
                    <a:pt x="409248" y="286167"/>
                    <a:pt x="407634" y="287512"/>
                    <a:pt x="405481" y="287781"/>
                  </a:cubicBezTo>
                  <a:cubicBezTo>
                    <a:pt x="402253" y="288050"/>
                    <a:pt x="399025" y="288050"/>
                    <a:pt x="395797" y="288319"/>
                  </a:cubicBezTo>
                  <a:cubicBezTo>
                    <a:pt x="396335" y="287781"/>
                    <a:pt x="396873" y="286974"/>
                    <a:pt x="397411" y="286436"/>
                  </a:cubicBezTo>
                  <a:cubicBezTo>
                    <a:pt x="403329" y="281594"/>
                    <a:pt x="407634" y="275675"/>
                    <a:pt x="410862" y="268950"/>
                  </a:cubicBezTo>
                  <a:cubicBezTo>
                    <a:pt x="415166" y="260341"/>
                    <a:pt x="418933" y="251463"/>
                    <a:pt x="421623" y="242316"/>
                  </a:cubicBezTo>
                  <a:cubicBezTo>
                    <a:pt x="428618" y="219718"/>
                    <a:pt x="432384" y="196851"/>
                    <a:pt x="429694" y="173177"/>
                  </a:cubicBezTo>
                  <a:cubicBezTo>
                    <a:pt x="427273" y="151655"/>
                    <a:pt x="421892" y="131209"/>
                    <a:pt x="413014" y="111570"/>
                  </a:cubicBezTo>
                  <a:cubicBezTo>
                    <a:pt x="410862" y="106727"/>
                    <a:pt x="408172" y="101885"/>
                    <a:pt x="406020" y="96773"/>
                  </a:cubicBezTo>
                  <a:cubicBezTo>
                    <a:pt x="398487" y="79556"/>
                    <a:pt x="386381" y="65298"/>
                    <a:pt x="375351" y="50501"/>
                  </a:cubicBezTo>
                  <a:cubicBezTo>
                    <a:pt x="374544" y="49425"/>
                    <a:pt x="373467" y="48618"/>
                    <a:pt x="372660" y="47542"/>
                  </a:cubicBezTo>
                  <a:cubicBezTo>
                    <a:pt x="365397" y="39471"/>
                    <a:pt x="357595" y="31669"/>
                    <a:pt x="348717" y="25213"/>
                  </a:cubicBezTo>
                  <a:cubicBezTo>
                    <a:pt x="346027" y="23330"/>
                    <a:pt x="343068" y="21177"/>
                    <a:pt x="341991" y="17411"/>
                  </a:cubicBezTo>
                  <a:cubicBezTo>
                    <a:pt x="343606" y="14452"/>
                    <a:pt x="344144" y="10954"/>
                    <a:pt x="346834" y="7995"/>
                  </a:cubicBezTo>
                  <a:cubicBezTo>
                    <a:pt x="347910" y="8802"/>
                    <a:pt x="348717" y="9071"/>
                    <a:pt x="349524" y="9878"/>
                  </a:cubicBezTo>
                  <a:cubicBezTo>
                    <a:pt x="351138" y="11762"/>
                    <a:pt x="352484" y="13645"/>
                    <a:pt x="354367" y="15259"/>
                  </a:cubicBezTo>
                  <a:cubicBezTo>
                    <a:pt x="360285" y="20639"/>
                    <a:pt x="364590" y="27096"/>
                    <a:pt x="369163" y="33553"/>
                  </a:cubicBezTo>
                  <a:cubicBezTo>
                    <a:pt x="372929" y="38933"/>
                    <a:pt x="376696" y="44314"/>
                    <a:pt x="381000" y="49156"/>
                  </a:cubicBezTo>
                  <a:cubicBezTo>
                    <a:pt x="389340" y="58572"/>
                    <a:pt x="397949" y="67988"/>
                    <a:pt x="404674" y="78749"/>
                  </a:cubicBezTo>
                  <a:cubicBezTo>
                    <a:pt x="404674" y="79018"/>
                    <a:pt x="404943" y="79018"/>
                    <a:pt x="405212" y="79287"/>
                  </a:cubicBezTo>
                  <a:cubicBezTo>
                    <a:pt x="410862" y="86281"/>
                    <a:pt x="415166" y="94083"/>
                    <a:pt x="418664" y="102423"/>
                  </a:cubicBezTo>
                  <a:cubicBezTo>
                    <a:pt x="424582" y="115336"/>
                    <a:pt x="428080" y="129056"/>
                    <a:pt x="431846" y="142777"/>
                  </a:cubicBezTo>
                  <a:cubicBezTo>
                    <a:pt x="434805" y="154076"/>
                    <a:pt x="436688" y="165375"/>
                    <a:pt x="437495" y="176943"/>
                  </a:cubicBezTo>
                  <a:cubicBezTo>
                    <a:pt x="438302" y="188242"/>
                    <a:pt x="439110" y="199541"/>
                    <a:pt x="437765" y="210840"/>
                  </a:cubicBezTo>
                  <a:cubicBezTo>
                    <a:pt x="437226" y="215414"/>
                    <a:pt x="436419" y="219987"/>
                    <a:pt x="435343" y="224291"/>
                  </a:cubicBezTo>
                  <a:cubicBezTo>
                    <a:pt x="433191" y="232362"/>
                    <a:pt x="430770" y="240164"/>
                    <a:pt x="427811" y="247966"/>
                  </a:cubicBezTo>
                  <a:cubicBezTo>
                    <a:pt x="423237" y="260879"/>
                    <a:pt x="417857" y="272985"/>
                    <a:pt x="410593" y="284284"/>
                  </a:cubicBezTo>
                  <a:close/>
                  <a:moveTo>
                    <a:pt x="411131" y="291548"/>
                  </a:moveTo>
                  <a:cubicBezTo>
                    <a:pt x="413552" y="293431"/>
                    <a:pt x="415704" y="295583"/>
                    <a:pt x="418126" y="297466"/>
                  </a:cubicBezTo>
                  <a:cubicBezTo>
                    <a:pt x="420547" y="299080"/>
                    <a:pt x="423506" y="300426"/>
                    <a:pt x="425658" y="301771"/>
                  </a:cubicBezTo>
                  <a:cubicBezTo>
                    <a:pt x="425927" y="304461"/>
                    <a:pt x="424582" y="305806"/>
                    <a:pt x="422699" y="306075"/>
                  </a:cubicBezTo>
                  <a:cubicBezTo>
                    <a:pt x="420816" y="306344"/>
                    <a:pt x="418664" y="306344"/>
                    <a:pt x="416781" y="306075"/>
                  </a:cubicBezTo>
                  <a:cubicBezTo>
                    <a:pt x="414090" y="305806"/>
                    <a:pt x="411131" y="304999"/>
                    <a:pt x="408441" y="304730"/>
                  </a:cubicBezTo>
                  <a:cubicBezTo>
                    <a:pt x="403329" y="304192"/>
                    <a:pt x="398487" y="303923"/>
                    <a:pt x="393644" y="306344"/>
                  </a:cubicBezTo>
                  <a:cubicBezTo>
                    <a:pt x="392568" y="306882"/>
                    <a:pt x="391223" y="306613"/>
                    <a:pt x="389878" y="306344"/>
                  </a:cubicBezTo>
                  <a:cubicBezTo>
                    <a:pt x="387188" y="306075"/>
                    <a:pt x="384767" y="305537"/>
                    <a:pt x="382076" y="304999"/>
                  </a:cubicBezTo>
                  <a:cubicBezTo>
                    <a:pt x="378579" y="304192"/>
                    <a:pt x="374544" y="303923"/>
                    <a:pt x="371315" y="302578"/>
                  </a:cubicBezTo>
                  <a:cubicBezTo>
                    <a:pt x="360285" y="298004"/>
                    <a:pt x="350062" y="292355"/>
                    <a:pt x="341453" y="283746"/>
                  </a:cubicBezTo>
                  <a:cubicBezTo>
                    <a:pt x="338225" y="280249"/>
                    <a:pt x="334190" y="277289"/>
                    <a:pt x="331499" y="273254"/>
                  </a:cubicBezTo>
                  <a:cubicBezTo>
                    <a:pt x="328271" y="268681"/>
                    <a:pt x="325043" y="264107"/>
                    <a:pt x="320200" y="260610"/>
                  </a:cubicBezTo>
                  <a:cubicBezTo>
                    <a:pt x="319124" y="259803"/>
                    <a:pt x="318317" y="258189"/>
                    <a:pt x="319931" y="256305"/>
                  </a:cubicBezTo>
                  <a:cubicBezTo>
                    <a:pt x="321546" y="256575"/>
                    <a:pt x="323698" y="256575"/>
                    <a:pt x="325581" y="257113"/>
                  </a:cubicBezTo>
                  <a:cubicBezTo>
                    <a:pt x="330961" y="258458"/>
                    <a:pt x="336880" y="253615"/>
                    <a:pt x="336342" y="247159"/>
                  </a:cubicBezTo>
                  <a:cubicBezTo>
                    <a:pt x="336342" y="245814"/>
                    <a:pt x="336073" y="244468"/>
                    <a:pt x="335804" y="242316"/>
                  </a:cubicBezTo>
                  <a:cubicBezTo>
                    <a:pt x="337956" y="243661"/>
                    <a:pt x="339301" y="244737"/>
                    <a:pt x="340915" y="245544"/>
                  </a:cubicBezTo>
                  <a:cubicBezTo>
                    <a:pt x="342261" y="246352"/>
                    <a:pt x="343875" y="247428"/>
                    <a:pt x="344951" y="247966"/>
                  </a:cubicBezTo>
                  <a:cubicBezTo>
                    <a:pt x="345220" y="248773"/>
                    <a:pt x="345220" y="249042"/>
                    <a:pt x="345220" y="249042"/>
                  </a:cubicBezTo>
                  <a:cubicBezTo>
                    <a:pt x="344682" y="251463"/>
                    <a:pt x="344144" y="253615"/>
                    <a:pt x="343606" y="256036"/>
                  </a:cubicBezTo>
                  <a:cubicBezTo>
                    <a:pt x="341184" y="265452"/>
                    <a:pt x="341184" y="265452"/>
                    <a:pt x="344951" y="274330"/>
                  </a:cubicBezTo>
                  <a:cubicBezTo>
                    <a:pt x="347910" y="281325"/>
                    <a:pt x="353560" y="284553"/>
                    <a:pt x="360554" y="285629"/>
                  </a:cubicBezTo>
                  <a:cubicBezTo>
                    <a:pt x="364859" y="284553"/>
                    <a:pt x="368625" y="286705"/>
                    <a:pt x="372391" y="288319"/>
                  </a:cubicBezTo>
                  <a:cubicBezTo>
                    <a:pt x="377772" y="290741"/>
                    <a:pt x="383421" y="291279"/>
                    <a:pt x="389071" y="289934"/>
                  </a:cubicBezTo>
                  <a:cubicBezTo>
                    <a:pt x="391223" y="289396"/>
                    <a:pt x="393375" y="288858"/>
                    <a:pt x="395259" y="288319"/>
                  </a:cubicBezTo>
                  <a:cubicBezTo>
                    <a:pt x="395259" y="292624"/>
                    <a:pt x="396066" y="293700"/>
                    <a:pt x="399832" y="293162"/>
                  </a:cubicBezTo>
                  <a:cubicBezTo>
                    <a:pt x="403867" y="292893"/>
                    <a:pt x="407365" y="292086"/>
                    <a:pt x="411131" y="291548"/>
                  </a:cubicBezTo>
                  <a:close/>
                  <a:moveTo>
                    <a:pt x="328540" y="245275"/>
                  </a:moveTo>
                  <a:cubicBezTo>
                    <a:pt x="329078" y="243930"/>
                    <a:pt x="328271" y="242047"/>
                    <a:pt x="329885" y="240971"/>
                  </a:cubicBezTo>
                  <a:cubicBezTo>
                    <a:pt x="331499" y="242316"/>
                    <a:pt x="331769" y="244199"/>
                    <a:pt x="332307" y="246082"/>
                  </a:cubicBezTo>
                  <a:cubicBezTo>
                    <a:pt x="332845" y="249311"/>
                    <a:pt x="330692" y="252539"/>
                    <a:pt x="327464" y="252270"/>
                  </a:cubicBezTo>
                  <a:cubicBezTo>
                    <a:pt x="323160" y="252001"/>
                    <a:pt x="318855" y="250925"/>
                    <a:pt x="314551" y="250387"/>
                  </a:cubicBezTo>
                  <a:cubicBezTo>
                    <a:pt x="314282" y="250387"/>
                    <a:pt x="313744" y="249311"/>
                    <a:pt x="314013" y="248773"/>
                  </a:cubicBezTo>
                  <a:cubicBezTo>
                    <a:pt x="314013" y="248235"/>
                    <a:pt x="314820" y="247697"/>
                    <a:pt x="315358" y="247697"/>
                  </a:cubicBezTo>
                  <a:cubicBezTo>
                    <a:pt x="316972" y="247697"/>
                    <a:pt x="318317" y="247966"/>
                    <a:pt x="319931" y="248235"/>
                  </a:cubicBezTo>
                  <a:cubicBezTo>
                    <a:pt x="321277" y="248504"/>
                    <a:pt x="322622" y="248773"/>
                    <a:pt x="323698" y="248773"/>
                  </a:cubicBezTo>
                  <a:cubicBezTo>
                    <a:pt x="326119" y="248773"/>
                    <a:pt x="327733" y="247697"/>
                    <a:pt x="328540" y="245275"/>
                  </a:cubicBezTo>
                  <a:close/>
                  <a:moveTo>
                    <a:pt x="497757" y="309841"/>
                  </a:moveTo>
                  <a:cubicBezTo>
                    <a:pt x="491839" y="315760"/>
                    <a:pt x="491570" y="314415"/>
                    <a:pt x="486458" y="313608"/>
                  </a:cubicBezTo>
                  <a:cubicBezTo>
                    <a:pt x="485651" y="313339"/>
                    <a:pt x="484844" y="313339"/>
                    <a:pt x="483768" y="313070"/>
                  </a:cubicBezTo>
                  <a:cubicBezTo>
                    <a:pt x="477849" y="311725"/>
                    <a:pt x="471662" y="311187"/>
                    <a:pt x="465474" y="312263"/>
                  </a:cubicBezTo>
                  <a:cubicBezTo>
                    <a:pt x="460901" y="313070"/>
                    <a:pt x="456327" y="313608"/>
                    <a:pt x="452023" y="314415"/>
                  </a:cubicBezTo>
                  <a:cubicBezTo>
                    <a:pt x="447180" y="315222"/>
                    <a:pt x="442069" y="316029"/>
                    <a:pt x="436957" y="315222"/>
                  </a:cubicBezTo>
                  <a:cubicBezTo>
                    <a:pt x="432384" y="314415"/>
                    <a:pt x="427811" y="313070"/>
                    <a:pt x="422968" y="311994"/>
                  </a:cubicBezTo>
                  <a:cubicBezTo>
                    <a:pt x="425120" y="310380"/>
                    <a:pt x="427542" y="309034"/>
                    <a:pt x="429156" y="307151"/>
                  </a:cubicBezTo>
                  <a:cubicBezTo>
                    <a:pt x="432653" y="303116"/>
                    <a:pt x="431846" y="300157"/>
                    <a:pt x="427273" y="297735"/>
                  </a:cubicBezTo>
                  <a:cubicBezTo>
                    <a:pt x="425658" y="296928"/>
                    <a:pt x="424044" y="296390"/>
                    <a:pt x="422699" y="295314"/>
                  </a:cubicBezTo>
                  <a:cubicBezTo>
                    <a:pt x="421085" y="294507"/>
                    <a:pt x="419740" y="293700"/>
                    <a:pt x="418395" y="292355"/>
                  </a:cubicBezTo>
                  <a:cubicBezTo>
                    <a:pt x="415166" y="289665"/>
                    <a:pt x="414897" y="288050"/>
                    <a:pt x="416512" y="284284"/>
                  </a:cubicBezTo>
                  <a:cubicBezTo>
                    <a:pt x="419471" y="277828"/>
                    <a:pt x="422699" y="271371"/>
                    <a:pt x="425389" y="264645"/>
                  </a:cubicBezTo>
                  <a:cubicBezTo>
                    <a:pt x="427003" y="261148"/>
                    <a:pt x="428080" y="257920"/>
                    <a:pt x="429425" y="254422"/>
                  </a:cubicBezTo>
                  <a:cubicBezTo>
                    <a:pt x="431308" y="249311"/>
                    <a:pt x="432922" y="244199"/>
                    <a:pt x="434805" y="239088"/>
                  </a:cubicBezTo>
                  <a:cubicBezTo>
                    <a:pt x="435612" y="236667"/>
                    <a:pt x="437226" y="236129"/>
                    <a:pt x="439379" y="237743"/>
                  </a:cubicBezTo>
                  <a:cubicBezTo>
                    <a:pt x="448256" y="245006"/>
                    <a:pt x="456865" y="252808"/>
                    <a:pt x="463591" y="262493"/>
                  </a:cubicBezTo>
                  <a:cubicBezTo>
                    <a:pt x="469510" y="271102"/>
                    <a:pt x="476235" y="279173"/>
                    <a:pt x="482692" y="287243"/>
                  </a:cubicBezTo>
                  <a:cubicBezTo>
                    <a:pt x="486996" y="292624"/>
                    <a:pt x="491032" y="298273"/>
                    <a:pt x="495336" y="303923"/>
                  </a:cubicBezTo>
                  <a:cubicBezTo>
                    <a:pt x="496412" y="305537"/>
                    <a:pt x="498026" y="307420"/>
                    <a:pt x="497757" y="309841"/>
                  </a:cubicBezTo>
                  <a:close/>
                  <a:moveTo>
                    <a:pt x="206134" y="695893"/>
                  </a:moveTo>
                  <a:cubicBezTo>
                    <a:pt x="206403" y="695624"/>
                    <a:pt x="206403" y="695355"/>
                    <a:pt x="206672" y="695355"/>
                  </a:cubicBezTo>
                  <a:cubicBezTo>
                    <a:pt x="207748" y="694817"/>
                    <a:pt x="208555" y="694279"/>
                    <a:pt x="209631" y="694009"/>
                  </a:cubicBezTo>
                  <a:cubicBezTo>
                    <a:pt x="216626" y="691857"/>
                    <a:pt x="223082" y="688629"/>
                    <a:pt x="228732" y="684056"/>
                  </a:cubicBezTo>
                  <a:cubicBezTo>
                    <a:pt x="235188" y="678944"/>
                    <a:pt x="241645" y="673564"/>
                    <a:pt x="247833" y="668183"/>
                  </a:cubicBezTo>
                  <a:cubicBezTo>
                    <a:pt x="253751" y="662803"/>
                    <a:pt x="259670" y="657153"/>
                    <a:pt x="265319" y="651504"/>
                  </a:cubicBezTo>
                  <a:cubicBezTo>
                    <a:pt x="274197" y="642895"/>
                    <a:pt x="283344" y="634286"/>
                    <a:pt x="291146" y="624601"/>
                  </a:cubicBezTo>
                  <a:cubicBezTo>
                    <a:pt x="301638" y="611957"/>
                    <a:pt x="311592" y="599044"/>
                    <a:pt x="321815" y="586399"/>
                  </a:cubicBezTo>
                  <a:cubicBezTo>
                    <a:pt x="327195" y="579674"/>
                    <a:pt x="332845" y="573486"/>
                    <a:pt x="337956" y="566492"/>
                  </a:cubicBezTo>
                  <a:cubicBezTo>
                    <a:pt x="345758" y="556000"/>
                    <a:pt x="353291" y="545239"/>
                    <a:pt x="360285" y="534209"/>
                  </a:cubicBezTo>
                  <a:cubicBezTo>
                    <a:pt x="369432" y="520219"/>
                    <a:pt x="378041" y="506230"/>
                    <a:pt x="386650" y="491972"/>
                  </a:cubicBezTo>
                  <a:cubicBezTo>
                    <a:pt x="395259" y="477713"/>
                    <a:pt x="403867" y="463455"/>
                    <a:pt x="410324" y="448120"/>
                  </a:cubicBezTo>
                  <a:cubicBezTo>
                    <a:pt x="418395" y="429558"/>
                    <a:pt x="426734" y="410995"/>
                    <a:pt x="432115" y="391356"/>
                  </a:cubicBezTo>
                  <a:cubicBezTo>
                    <a:pt x="434805" y="381402"/>
                    <a:pt x="436150" y="371179"/>
                    <a:pt x="435343" y="360956"/>
                  </a:cubicBezTo>
                  <a:cubicBezTo>
                    <a:pt x="434805" y="353424"/>
                    <a:pt x="433729" y="345891"/>
                    <a:pt x="430501" y="338627"/>
                  </a:cubicBezTo>
                  <a:cubicBezTo>
                    <a:pt x="427003" y="330556"/>
                    <a:pt x="421892" y="323831"/>
                    <a:pt x="415704" y="318181"/>
                  </a:cubicBezTo>
                  <a:cubicBezTo>
                    <a:pt x="414897" y="317643"/>
                    <a:pt x="413821" y="316836"/>
                    <a:pt x="414628" y="315491"/>
                  </a:cubicBezTo>
                  <a:cubicBezTo>
                    <a:pt x="417588" y="315760"/>
                    <a:pt x="420278" y="317643"/>
                    <a:pt x="422968" y="318719"/>
                  </a:cubicBezTo>
                  <a:cubicBezTo>
                    <a:pt x="433998" y="323293"/>
                    <a:pt x="444759" y="327597"/>
                    <a:pt x="456596" y="329749"/>
                  </a:cubicBezTo>
                  <a:cubicBezTo>
                    <a:pt x="461439" y="330556"/>
                    <a:pt x="466012" y="332171"/>
                    <a:pt x="470317" y="334323"/>
                  </a:cubicBezTo>
                  <a:cubicBezTo>
                    <a:pt x="473276" y="335937"/>
                    <a:pt x="476235" y="337282"/>
                    <a:pt x="479194" y="338627"/>
                  </a:cubicBezTo>
                  <a:cubicBezTo>
                    <a:pt x="485113" y="341317"/>
                    <a:pt x="489148" y="345622"/>
                    <a:pt x="491839" y="351271"/>
                  </a:cubicBezTo>
                  <a:cubicBezTo>
                    <a:pt x="493991" y="355845"/>
                    <a:pt x="495605" y="360687"/>
                    <a:pt x="497488" y="365261"/>
                  </a:cubicBezTo>
                  <a:cubicBezTo>
                    <a:pt x="500985" y="374139"/>
                    <a:pt x="503138" y="383016"/>
                    <a:pt x="503945" y="392432"/>
                  </a:cubicBezTo>
                  <a:cubicBezTo>
                    <a:pt x="503945" y="393508"/>
                    <a:pt x="504483" y="394853"/>
                    <a:pt x="504752" y="395930"/>
                  </a:cubicBezTo>
                  <a:cubicBezTo>
                    <a:pt x="505021" y="395930"/>
                    <a:pt x="505290" y="395930"/>
                    <a:pt x="505559" y="396199"/>
                  </a:cubicBezTo>
                  <a:cubicBezTo>
                    <a:pt x="505828" y="394584"/>
                    <a:pt x="506097" y="392970"/>
                    <a:pt x="506097" y="391087"/>
                  </a:cubicBezTo>
                  <a:cubicBezTo>
                    <a:pt x="505559" y="374946"/>
                    <a:pt x="500447" y="360149"/>
                    <a:pt x="493184" y="346160"/>
                  </a:cubicBezTo>
                  <a:cubicBezTo>
                    <a:pt x="491570" y="342932"/>
                    <a:pt x="489148" y="340241"/>
                    <a:pt x="486189" y="338358"/>
                  </a:cubicBezTo>
                  <a:cubicBezTo>
                    <a:pt x="477311" y="332709"/>
                    <a:pt x="468164" y="327866"/>
                    <a:pt x="457672" y="325714"/>
                  </a:cubicBezTo>
                  <a:cubicBezTo>
                    <a:pt x="452561" y="324638"/>
                    <a:pt x="447449" y="323293"/>
                    <a:pt x="442338" y="321948"/>
                  </a:cubicBezTo>
                  <a:cubicBezTo>
                    <a:pt x="441531" y="321679"/>
                    <a:pt x="440455" y="321679"/>
                    <a:pt x="440993" y="320333"/>
                  </a:cubicBezTo>
                  <a:cubicBezTo>
                    <a:pt x="447180" y="319257"/>
                    <a:pt x="453368" y="317912"/>
                    <a:pt x="459825" y="317105"/>
                  </a:cubicBezTo>
                  <a:cubicBezTo>
                    <a:pt x="464667" y="316298"/>
                    <a:pt x="469778" y="315491"/>
                    <a:pt x="474890" y="315760"/>
                  </a:cubicBezTo>
                  <a:cubicBezTo>
                    <a:pt x="486189" y="316567"/>
                    <a:pt x="496950" y="318988"/>
                    <a:pt x="506635" y="324907"/>
                  </a:cubicBezTo>
                  <a:cubicBezTo>
                    <a:pt x="510670" y="327328"/>
                    <a:pt x="514437" y="329749"/>
                    <a:pt x="517934" y="332440"/>
                  </a:cubicBezTo>
                  <a:cubicBezTo>
                    <a:pt x="530847" y="342125"/>
                    <a:pt x="541070" y="354231"/>
                    <a:pt x="546989" y="369565"/>
                  </a:cubicBezTo>
                  <a:cubicBezTo>
                    <a:pt x="548065" y="372524"/>
                    <a:pt x="549410" y="375215"/>
                    <a:pt x="550217" y="378174"/>
                  </a:cubicBezTo>
                  <a:cubicBezTo>
                    <a:pt x="553445" y="387590"/>
                    <a:pt x="555867" y="397006"/>
                    <a:pt x="555328" y="406960"/>
                  </a:cubicBezTo>
                  <a:cubicBezTo>
                    <a:pt x="554791" y="419335"/>
                    <a:pt x="552369" y="431710"/>
                    <a:pt x="549141" y="443816"/>
                  </a:cubicBezTo>
                  <a:cubicBezTo>
                    <a:pt x="545375" y="456998"/>
                    <a:pt x="539187" y="469373"/>
                    <a:pt x="532461" y="481480"/>
                  </a:cubicBezTo>
                  <a:cubicBezTo>
                    <a:pt x="523315" y="497621"/>
                    <a:pt x="513092" y="512956"/>
                    <a:pt x="501523" y="527752"/>
                  </a:cubicBezTo>
                  <a:cubicBezTo>
                    <a:pt x="493722" y="537437"/>
                    <a:pt x="486189" y="547391"/>
                    <a:pt x="478387" y="557076"/>
                  </a:cubicBezTo>
                  <a:cubicBezTo>
                    <a:pt x="469510" y="567837"/>
                    <a:pt x="460363" y="578329"/>
                    <a:pt x="451216" y="589090"/>
                  </a:cubicBezTo>
                  <a:cubicBezTo>
                    <a:pt x="439110" y="603079"/>
                    <a:pt x="427003" y="617337"/>
                    <a:pt x="414628" y="631058"/>
                  </a:cubicBezTo>
                  <a:cubicBezTo>
                    <a:pt x="405481" y="641011"/>
                    <a:pt x="396335" y="650965"/>
                    <a:pt x="386381" y="660381"/>
                  </a:cubicBezTo>
                  <a:cubicBezTo>
                    <a:pt x="367818" y="678137"/>
                    <a:pt x="347641" y="693471"/>
                    <a:pt x="325850" y="707192"/>
                  </a:cubicBezTo>
                  <a:cubicBezTo>
                    <a:pt x="312130" y="715532"/>
                    <a:pt x="297602" y="720374"/>
                    <a:pt x="281461" y="721719"/>
                  </a:cubicBezTo>
                  <a:cubicBezTo>
                    <a:pt x="263436" y="723333"/>
                    <a:pt x="246219" y="720374"/>
                    <a:pt x="229539" y="714186"/>
                  </a:cubicBezTo>
                  <a:cubicBezTo>
                    <a:pt x="220392" y="710689"/>
                    <a:pt x="212859" y="704771"/>
                    <a:pt x="206403" y="697507"/>
                  </a:cubicBezTo>
                  <a:cubicBezTo>
                    <a:pt x="206403" y="696969"/>
                    <a:pt x="206403" y="696162"/>
                    <a:pt x="206134" y="695893"/>
                  </a:cubicBezTo>
                  <a:close/>
                  <a:moveTo>
                    <a:pt x="46602" y="577522"/>
                  </a:moveTo>
                  <a:cubicBezTo>
                    <a:pt x="47409" y="568644"/>
                    <a:pt x="49292" y="559766"/>
                    <a:pt x="51444" y="551157"/>
                  </a:cubicBezTo>
                  <a:cubicBezTo>
                    <a:pt x="55211" y="535016"/>
                    <a:pt x="59784" y="519143"/>
                    <a:pt x="65703" y="503540"/>
                  </a:cubicBezTo>
                  <a:cubicBezTo>
                    <a:pt x="68931" y="494931"/>
                    <a:pt x="72159" y="486322"/>
                    <a:pt x="75387" y="477713"/>
                  </a:cubicBezTo>
                  <a:cubicBezTo>
                    <a:pt x="79961" y="466414"/>
                    <a:pt x="84265" y="454846"/>
                    <a:pt x="89108" y="443547"/>
                  </a:cubicBezTo>
                  <a:cubicBezTo>
                    <a:pt x="93143" y="434131"/>
                    <a:pt x="97448" y="424715"/>
                    <a:pt x="101483" y="415299"/>
                  </a:cubicBezTo>
                  <a:cubicBezTo>
                    <a:pt x="109016" y="398351"/>
                    <a:pt x="116548" y="381402"/>
                    <a:pt x="125695" y="365261"/>
                  </a:cubicBezTo>
                  <a:cubicBezTo>
                    <a:pt x="137532" y="344277"/>
                    <a:pt x="149638" y="323562"/>
                    <a:pt x="163359" y="303923"/>
                  </a:cubicBezTo>
                  <a:cubicBezTo>
                    <a:pt x="168201" y="296928"/>
                    <a:pt x="172775" y="289665"/>
                    <a:pt x="177617" y="282670"/>
                  </a:cubicBezTo>
                  <a:cubicBezTo>
                    <a:pt x="191606" y="263569"/>
                    <a:pt x="208286" y="246621"/>
                    <a:pt x="227656" y="232900"/>
                  </a:cubicBezTo>
                  <a:cubicBezTo>
                    <a:pt x="239762" y="224291"/>
                    <a:pt x="253751" y="221870"/>
                    <a:pt x="268279" y="226982"/>
                  </a:cubicBezTo>
                  <a:cubicBezTo>
                    <a:pt x="270431" y="227789"/>
                    <a:pt x="272852" y="228327"/>
                    <a:pt x="275273" y="229134"/>
                  </a:cubicBezTo>
                  <a:cubicBezTo>
                    <a:pt x="291146" y="234245"/>
                    <a:pt x="303790" y="243123"/>
                    <a:pt x="311054" y="258727"/>
                  </a:cubicBezTo>
                  <a:cubicBezTo>
                    <a:pt x="314013" y="265183"/>
                    <a:pt x="317241" y="271640"/>
                    <a:pt x="320469" y="278097"/>
                  </a:cubicBezTo>
                  <a:cubicBezTo>
                    <a:pt x="322891" y="283208"/>
                    <a:pt x="326119" y="288050"/>
                    <a:pt x="329885" y="292086"/>
                  </a:cubicBezTo>
                  <a:cubicBezTo>
                    <a:pt x="336073" y="298811"/>
                    <a:pt x="343068" y="304730"/>
                    <a:pt x="350331" y="310649"/>
                  </a:cubicBezTo>
                  <a:cubicBezTo>
                    <a:pt x="352214" y="312263"/>
                    <a:pt x="354367" y="313608"/>
                    <a:pt x="356519" y="314415"/>
                  </a:cubicBezTo>
                  <a:cubicBezTo>
                    <a:pt x="362168" y="317105"/>
                    <a:pt x="367818" y="316836"/>
                    <a:pt x="373467" y="314146"/>
                  </a:cubicBezTo>
                  <a:cubicBezTo>
                    <a:pt x="374006" y="313877"/>
                    <a:pt x="374275" y="313070"/>
                    <a:pt x="374275" y="312532"/>
                  </a:cubicBezTo>
                  <a:cubicBezTo>
                    <a:pt x="374275" y="311994"/>
                    <a:pt x="373467" y="311725"/>
                    <a:pt x="372929" y="311456"/>
                  </a:cubicBezTo>
                  <a:cubicBezTo>
                    <a:pt x="372660" y="311456"/>
                    <a:pt x="372391" y="311456"/>
                    <a:pt x="372391" y="311456"/>
                  </a:cubicBezTo>
                  <a:cubicBezTo>
                    <a:pt x="364859" y="314146"/>
                    <a:pt x="358671" y="311187"/>
                    <a:pt x="352752" y="306882"/>
                  </a:cubicBezTo>
                  <a:cubicBezTo>
                    <a:pt x="348986" y="303923"/>
                    <a:pt x="345489" y="300695"/>
                    <a:pt x="341723" y="297735"/>
                  </a:cubicBezTo>
                  <a:cubicBezTo>
                    <a:pt x="332307" y="290203"/>
                    <a:pt x="325850" y="280518"/>
                    <a:pt x="321008" y="269488"/>
                  </a:cubicBezTo>
                  <a:cubicBezTo>
                    <a:pt x="320738" y="268681"/>
                    <a:pt x="320738" y="267874"/>
                    <a:pt x="320469" y="267066"/>
                  </a:cubicBezTo>
                  <a:cubicBezTo>
                    <a:pt x="322891" y="267066"/>
                    <a:pt x="323967" y="268412"/>
                    <a:pt x="325043" y="269757"/>
                  </a:cubicBezTo>
                  <a:cubicBezTo>
                    <a:pt x="327195" y="272716"/>
                    <a:pt x="329347" y="275675"/>
                    <a:pt x="331499" y="278904"/>
                  </a:cubicBezTo>
                  <a:cubicBezTo>
                    <a:pt x="332845" y="281056"/>
                    <a:pt x="333921" y="283477"/>
                    <a:pt x="337418" y="283477"/>
                  </a:cubicBezTo>
                  <a:cubicBezTo>
                    <a:pt x="338494" y="283477"/>
                    <a:pt x="339570" y="285091"/>
                    <a:pt x="340377" y="285898"/>
                  </a:cubicBezTo>
                  <a:cubicBezTo>
                    <a:pt x="345489" y="291817"/>
                    <a:pt x="351407" y="296390"/>
                    <a:pt x="358133" y="300157"/>
                  </a:cubicBezTo>
                  <a:cubicBezTo>
                    <a:pt x="360016" y="301233"/>
                    <a:pt x="361899" y="302309"/>
                    <a:pt x="363783" y="303385"/>
                  </a:cubicBezTo>
                  <a:cubicBezTo>
                    <a:pt x="368356" y="306344"/>
                    <a:pt x="373198" y="307958"/>
                    <a:pt x="378310" y="308765"/>
                  </a:cubicBezTo>
                  <a:cubicBezTo>
                    <a:pt x="384498" y="309572"/>
                    <a:pt x="390685" y="311187"/>
                    <a:pt x="396873" y="313070"/>
                  </a:cubicBezTo>
                  <a:cubicBezTo>
                    <a:pt x="404136" y="315222"/>
                    <a:pt x="410324" y="319257"/>
                    <a:pt x="415973" y="324100"/>
                  </a:cubicBezTo>
                  <a:cubicBezTo>
                    <a:pt x="424044" y="331364"/>
                    <a:pt x="428618" y="340510"/>
                    <a:pt x="430770" y="351271"/>
                  </a:cubicBezTo>
                  <a:cubicBezTo>
                    <a:pt x="433460" y="364723"/>
                    <a:pt x="432653" y="378174"/>
                    <a:pt x="428887" y="391356"/>
                  </a:cubicBezTo>
                  <a:cubicBezTo>
                    <a:pt x="426196" y="401310"/>
                    <a:pt x="422699" y="410995"/>
                    <a:pt x="418664" y="420411"/>
                  </a:cubicBezTo>
                  <a:cubicBezTo>
                    <a:pt x="417857" y="422294"/>
                    <a:pt x="416781" y="424446"/>
                    <a:pt x="416242" y="426329"/>
                  </a:cubicBezTo>
                  <a:cubicBezTo>
                    <a:pt x="411669" y="438974"/>
                    <a:pt x="406020" y="451080"/>
                    <a:pt x="399832" y="462648"/>
                  </a:cubicBezTo>
                  <a:cubicBezTo>
                    <a:pt x="393644" y="474485"/>
                    <a:pt x="386650" y="485784"/>
                    <a:pt x="379655" y="497083"/>
                  </a:cubicBezTo>
                  <a:cubicBezTo>
                    <a:pt x="370508" y="512417"/>
                    <a:pt x="360823" y="527483"/>
                    <a:pt x="350600" y="542279"/>
                  </a:cubicBezTo>
                  <a:cubicBezTo>
                    <a:pt x="343875" y="551964"/>
                    <a:pt x="337149" y="561649"/>
                    <a:pt x="329885" y="571065"/>
                  </a:cubicBezTo>
                  <a:cubicBezTo>
                    <a:pt x="320200" y="583440"/>
                    <a:pt x="310247" y="595546"/>
                    <a:pt x="300293" y="607652"/>
                  </a:cubicBezTo>
                  <a:cubicBezTo>
                    <a:pt x="293836" y="615454"/>
                    <a:pt x="287110" y="623525"/>
                    <a:pt x="280116" y="630789"/>
                  </a:cubicBezTo>
                  <a:cubicBezTo>
                    <a:pt x="269086" y="642088"/>
                    <a:pt x="257787" y="652849"/>
                    <a:pt x="246487" y="663879"/>
                  </a:cubicBezTo>
                  <a:cubicBezTo>
                    <a:pt x="241376" y="668721"/>
                    <a:pt x="235996" y="673026"/>
                    <a:pt x="230615" y="677599"/>
                  </a:cubicBezTo>
                  <a:cubicBezTo>
                    <a:pt x="224158" y="682980"/>
                    <a:pt x="216626" y="686477"/>
                    <a:pt x="208824" y="689167"/>
                  </a:cubicBezTo>
                  <a:cubicBezTo>
                    <a:pt x="193221" y="694279"/>
                    <a:pt x="177079" y="694817"/>
                    <a:pt x="160937" y="691319"/>
                  </a:cubicBezTo>
                  <a:cubicBezTo>
                    <a:pt x="156633" y="690512"/>
                    <a:pt x="152598" y="688898"/>
                    <a:pt x="148562" y="687284"/>
                  </a:cubicBezTo>
                  <a:cubicBezTo>
                    <a:pt x="137801" y="682980"/>
                    <a:pt x="130269" y="673833"/>
                    <a:pt x="122198" y="666300"/>
                  </a:cubicBezTo>
                  <a:cubicBezTo>
                    <a:pt x="121660" y="665762"/>
                    <a:pt x="121660" y="665224"/>
                    <a:pt x="121122" y="664686"/>
                  </a:cubicBezTo>
                  <a:cubicBezTo>
                    <a:pt x="119239" y="661458"/>
                    <a:pt x="117086" y="658229"/>
                    <a:pt x="114665" y="654463"/>
                  </a:cubicBezTo>
                  <a:cubicBezTo>
                    <a:pt x="114127" y="655539"/>
                    <a:pt x="113589" y="656077"/>
                    <a:pt x="113320" y="656884"/>
                  </a:cubicBezTo>
                  <a:cubicBezTo>
                    <a:pt x="113051" y="657960"/>
                    <a:pt x="112782" y="658767"/>
                    <a:pt x="112513" y="660112"/>
                  </a:cubicBezTo>
                  <a:cubicBezTo>
                    <a:pt x="111168" y="660112"/>
                    <a:pt x="109823" y="660112"/>
                    <a:pt x="109016" y="659843"/>
                  </a:cubicBezTo>
                  <a:cubicBezTo>
                    <a:pt x="104442" y="658767"/>
                    <a:pt x="100138" y="657691"/>
                    <a:pt x="95564" y="656884"/>
                  </a:cubicBezTo>
                  <a:cubicBezTo>
                    <a:pt x="84534" y="654463"/>
                    <a:pt x="75925" y="647468"/>
                    <a:pt x="68124" y="639666"/>
                  </a:cubicBezTo>
                  <a:cubicBezTo>
                    <a:pt x="61398" y="632941"/>
                    <a:pt x="57094" y="624601"/>
                    <a:pt x="52789" y="616261"/>
                  </a:cubicBezTo>
                  <a:cubicBezTo>
                    <a:pt x="46871" y="604155"/>
                    <a:pt x="45526" y="590973"/>
                    <a:pt x="46602" y="577522"/>
                  </a:cubicBezTo>
                  <a:close/>
                  <a:moveTo>
                    <a:pt x="121391" y="198734"/>
                  </a:moveTo>
                  <a:cubicBezTo>
                    <a:pt x="130269" y="185552"/>
                    <a:pt x="140492" y="173715"/>
                    <a:pt x="152867" y="164030"/>
                  </a:cubicBezTo>
                  <a:cubicBezTo>
                    <a:pt x="162821" y="156228"/>
                    <a:pt x="173582" y="151117"/>
                    <a:pt x="186226" y="150310"/>
                  </a:cubicBezTo>
                  <a:cubicBezTo>
                    <a:pt x="189185" y="150041"/>
                    <a:pt x="192413" y="149771"/>
                    <a:pt x="195373" y="149771"/>
                  </a:cubicBezTo>
                  <a:cubicBezTo>
                    <a:pt x="206672" y="148964"/>
                    <a:pt x="217164" y="151386"/>
                    <a:pt x="227118" y="156497"/>
                  </a:cubicBezTo>
                  <a:cubicBezTo>
                    <a:pt x="229808" y="157842"/>
                    <a:pt x="232498" y="159187"/>
                    <a:pt x="235458" y="160532"/>
                  </a:cubicBezTo>
                  <a:cubicBezTo>
                    <a:pt x="237072" y="161340"/>
                    <a:pt x="238686" y="162147"/>
                    <a:pt x="240300" y="160802"/>
                  </a:cubicBezTo>
                  <a:cubicBezTo>
                    <a:pt x="241376" y="159994"/>
                    <a:pt x="240300" y="157842"/>
                    <a:pt x="237610" y="156497"/>
                  </a:cubicBezTo>
                  <a:cubicBezTo>
                    <a:pt x="233305" y="154076"/>
                    <a:pt x="229001" y="152193"/>
                    <a:pt x="224697" y="149771"/>
                  </a:cubicBezTo>
                  <a:cubicBezTo>
                    <a:pt x="217971" y="146274"/>
                    <a:pt x="210976" y="144391"/>
                    <a:pt x="203443" y="144391"/>
                  </a:cubicBezTo>
                  <a:cubicBezTo>
                    <a:pt x="193490" y="144122"/>
                    <a:pt x="183805" y="144660"/>
                    <a:pt x="174120" y="147081"/>
                  </a:cubicBezTo>
                  <a:cubicBezTo>
                    <a:pt x="173044" y="147350"/>
                    <a:pt x="171968" y="148426"/>
                    <a:pt x="170353" y="146812"/>
                  </a:cubicBezTo>
                  <a:cubicBezTo>
                    <a:pt x="174927" y="144391"/>
                    <a:pt x="179231" y="141701"/>
                    <a:pt x="183805" y="139549"/>
                  </a:cubicBezTo>
                  <a:cubicBezTo>
                    <a:pt x="192951" y="135244"/>
                    <a:pt x="202636" y="132823"/>
                    <a:pt x="213128" y="133630"/>
                  </a:cubicBezTo>
                  <a:cubicBezTo>
                    <a:pt x="217971" y="133899"/>
                    <a:pt x="222544" y="134975"/>
                    <a:pt x="227387" y="135513"/>
                  </a:cubicBezTo>
                  <a:cubicBezTo>
                    <a:pt x="235188" y="136320"/>
                    <a:pt x="242990" y="137665"/>
                    <a:pt x="250523" y="139818"/>
                  </a:cubicBezTo>
                  <a:cubicBezTo>
                    <a:pt x="262091" y="143315"/>
                    <a:pt x="273659" y="146812"/>
                    <a:pt x="284151" y="152193"/>
                  </a:cubicBezTo>
                  <a:cubicBezTo>
                    <a:pt x="287379" y="153807"/>
                    <a:pt x="290339" y="155421"/>
                    <a:pt x="293567" y="156497"/>
                  </a:cubicBezTo>
                  <a:cubicBezTo>
                    <a:pt x="301907" y="159725"/>
                    <a:pt x="309708" y="164299"/>
                    <a:pt x="316972" y="169679"/>
                  </a:cubicBezTo>
                  <a:cubicBezTo>
                    <a:pt x="323429" y="174522"/>
                    <a:pt x="327733" y="180440"/>
                    <a:pt x="329078" y="188511"/>
                  </a:cubicBezTo>
                  <a:cubicBezTo>
                    <a:pt x="329616" y="192008"/>
                    <a:pt x="330154" y="195506"/>
                    <a:pt x="330961" y="198734"/>
                  </a:cubicBezTo>
                  <a:cubicBezTo>
                    <a:pt x="331769" y="202500"/>
                    <a:pt x="332576" y="205998"/>
                    <a:pt x="333383" y="209495"/>
                  </a:cubicBezTo>
                  <a:cubicBezTo>
                    <a:pt x="333652" y="210571"/>
                    <a:pt x="334459" y="211378"/>
                    <a:pt x="335804" y="210840"/>
                  </a:cubicBezTo>
                  <a:cubicBezTo>
                    <a:pt x="336880" y="207612"/>
                    <a:pt x="334459" y="204115"/>
                    <a:pt x="336073" y="200348"/>
                  </a:cubicBezTo>
                  <a:cubicBezTo>
                    <a:pt x="339301" y="199003"/>
                    <a:pt x="341723" y="196851"/>
                    <a:pt x="343875" y="193892"/>
                  </a:cubicBezTo>
                  <a:cubicBezTo>
                    <a:pt x="345758" y="191201"/>
                    <a:pt x="348717" y="189587"/>
                    <a:pt x="352214" y="189318"/>
                  </a:cubicBezTo>
                  <a:cubicBezTo>
                    <a:pt x="356788" y="189049"/>
                    <a:pt x="361361" y="188511"/>
                    <a:pt x="365935" y="188511"/>
                  </a:cubicBezTo>
                  <a:cubicBezTo>
                    <a:pt x="368356" y="188511"/>
                    <a:pt x="371046" y="189318"/>
                    <a:pt x="373467" y="190125"/>
                  </a:cubicBezTo>
                  <a:cubicBezTo>
                    <a:pt x="379117" y="192008"/>
                    <a:pt x="383959" y="195506"/>
                    <a:pt x="388802" y="199003"/>
                  </a:cubicBezTo>
                  <a:cubicBezTo>
                    <a:pt x="392299" y="201693"/>
                    <a:pt x="393106" y="203307"/>
                    <a:pt x="389878" y="207612"/>
                  </a:cubicBezTo>
                  <a:cubicBezTo>
                    <a:pt x="382345" y="217028"/>
                    <a:pt x="373198" y="224291"/>
                    <a:pt x="363783" y="231286"/>
                  </a:cubicBezTo>
                  <a:cubicBezTo>
                    <a:pt x="359747" y="233976"/>
                    <a:pt x="355981" y="236936"/>
                    <a:pt x="352214" y="239895"/>
                  </a:cubicBezTo>
                  <a:cubicBezTo>
                    <a:pt x="349255" y="242316"/>
                    <a:pt x="346296" y="242585"/>
                    <a:pt x="343337" y="240702"/>
                  </a:cubicBezTo>
                  <a:cubicBezTo>
                    <a:pt x="341453" y="239357"/>
                    <a:pt x="340108" y="237743"/>
                    <a:pt x="338763" y="236129"/>
                  </a:cubicBezTo>
                  <a:cubicBezTo>
                    <a:pt x="336880" y="233438"/>
                    <a:pt x="334997" y="230748"/>
                    <a:pt x="333383" y="228058"/>
                  </a:cubicBezTo>
                  <a:cubicBezTo>
                    <a:pt x="332038" y="225906"/>
                    <a:pt x="330423" y="223753"/>
                    <a:pt x="327464" y="222946"/>
                  </a:cubicBezTo>
                  <a:cubicBezTo>
                    <a:pt x="324505" y="225637"/>
                    <a:pt x="322891" y="228596"/>
                    <a:pt x="323967" y="232631"/>
                  </a:cubicBezTo>
                  <a:cubicBezTo>
                    <a:pt x="324505" y="235321"/>
                    <a:pt x="324774" y="238281"/>
                    <a:pt x="324774" y="240971"/>
                  </a:cubicBezTo>
                  <a:cubicBezTo>
                    <a:pt x="324774" y="243123"/>
                    <a:pt x="323160" y="244199"/>
                    <a:pt x="321277" y="243123"/>
                  </a:cubicBezTo>
                  <a:cubicBezTo>
                    <a:pt x="320469" y="242854"/>
                    <a:pt x="319662" y="242316"/>
                    <a:pt x="319124" y="241778"/>
                  </a:cubicBezTo>
                  <a:cubicBezTo>
                    <a:pt x="314282" y="237205"/>
                    <a:pt x="309439" y="232900"/>
                    <a:pt x="305135" y="228058"/>
                  </a:cubicBezTo>
                  <a:cubicBezTo>
                    <a:pt x="299216" y="221063"/>
                    <a:pt x="293567" y="213799"/>
                    <a:pt x="287917" y="206536"/>
                  </a:cubicBezTo>
                  <a:cubicBezTo>
                    <a:pt x="285765" y="203846"/>
                    <a:pt x="283613" y="201155"/>
                    <a:pt x="281192" y="198465"/>
                  </a:cubicBezTo>
                  <a:cubicBezTo>
                    <a:pt x="280385" y="197658"/>
                    <a:pt x="279309" y="197120"/>
                    <a:pt x="277156" y="195775"/>
                  </a:cubicBezTo>
                  <a:cubicBezTo>
                    <a:pt x="277963" y="197658"/>
                    <a:pt x="278233" y="198465"/>
                    <a:pt x="278771" y="199272"/>
                  </a:cubicBezTo>
                  <a:cubicBezTo>
                    <a:pt x="280385" y="201693"/>
                    <a:pt x="281999" y="203846"/>
                    <a:pt x="283613" y="206267"/>
                  </a:cubicBezTo>
                  <a:cubicBezTo>
                    <a:pt x="288186" y="212454"/>
                    <a:pt x="292491" y="218642"/>
                    <a:pt x="297064" y="224829"/>
                  </a:cubicBezTo>
                  <a:cubicBezTo>
                    <a:pt x="301369" y="230210"/>
                    <a:pt x="306211" y="235591"/>
                    <a:pt x="310516" y="240702"/>
                  </a:cubicBezTo>
                  <a:cubicBezTo>
                    <a:pt x="310785" y="240971"/>
                    <a:pt x="310516" y="241509"/>
                    <a:pt x="310516" y="242316"/>
                  </a:cubicBezTo>
                  <a:cubicBezTo>
                    <a:pt x="309439" y="242585"/>
                    <a:pt x="308094" y="242854"/>
                    <a:pt x="307556" y="243123"/>
                  </a:cubicBezTo>
                  <a:cubicBezTo>
                    <a:pt x="302983" y="239357"/>
                    <a:pt x="299216" y="235860"/>
                    <a:pt x="294912" y="232900"/>
                  </a:cubicBezTo>
                  <a:cubicBezTo>
                    <a:pt x="286034" y="226713"/>
                    <a:pt x="275542" y="224022"/>
                    <a:pt x="265319" y="220794"/>
                  </a:cubicBezTo>
                  <a:cubicBezTo>
                    <a:pt x="264512" y="220525"/>
                    <a:pt x="263705" y="220525"/>
                    <a:pt x="262629" y="220256"/>
                  </a:cubicBezTo>
                  <a:cubicBezTo>
                    <a:pt x="248909" y="218373"/>
                    <a:pt x="236534" y="221601"/>
                    <a:pt x="225504" y="229672"/>
                  </a:cubicBezTo>
                  <a:cubicBezTo>
                    <a:pt x="208286" y="242585"/>
                    <a:pt x="192951" y="257651"/>
                    <a:pt x="179769" y="274599"/>
                  </a:cubicBezTo>
                  <a:cubicBezTo>
                    <a:pt x="176272" y="279173"/>
                    <a:pt x="173044" y="283746"/>
                    <a:pt x="169815" y="288589"/>
                  </a:cubicBezTo>
                  <a:cubicBezTo>
                    <a:pt x="162283" y="299888"/>
                    <a:pt x="154481" y="310918"/>
                    <a:pt x="147217" y="322486"/>
                  </a:cubicBezTo>
                  <a:cubicBezTo>
                    <a:pt x="142106" y="330287"/>
                    <a:pt x="137801" y="338627"/>
                    <a:pt x="132690" y="346698"/>
                  </a:cubicBezTo>
                  <a:cubicBezTo>
                    <a:pt x="124081" y="360418"/>
                    <a:pt x="116548" y="374677"/>
                    <a:pt x="109554" y="389473"/>
                  </a:cubicBezTo>
                  <a:cubicBezTo>
                    <a:pt x="103904" y="401848"/>
                    <a:pt x="98524" y="414223"/>
                    <a:pt x="93143" y="426598"/>
                  </a:cubicBezTo>
                  <a:cubicBezTo>
                    <a:pt x="83996" y="446775"/>
                    <a:pt x="75656" y="467221"/>
                    <a:pt x="67855" y="487667"/>
                  </a:cubicBezTo>
                  <a:cubicBezTo>
                    <a:pt x="61129" y="505692"/>
                    <a:pt x="54673" y="523717"/>
                    <a:pt x="50099" y="542548"/>
                  </a:cubicBezTo>
                  <a:cubicBezTo>
                    <a:pt x="47140" y="554116"/>
                    <a:pt x="44450" y="565954"/>
                    <a:pt x="43373" y="578060"/>
                  </a:cubicBezTo>
                  <a:cubicBezTo>
                    <a:pt x="42297" y="589628"/>
                    <a:pt x="42566" y="601196"/>
                    <a:pt x="46871" y="612226"/>
                  </a:cubicBezTo>
                  <a:cubicBezTo>
                    <a:pt x="47140" y="612764"/>
                    <a:pt x="47140" y="613571"/>
                    <a:pt x="47140" y="615185"/>
                  </a:cubicBezTo>
                  <a:cubicBezTo>
                    <a:pt x="40145" y="612764"/>
                    <a:pt x="34496" y="609536"/>
                    <a:pt x="29384" y="605500"/>
                  </a:cubicBezTo>
                  <a:cubicBezTo>
                    <a:pt x="17816" y="597160"/>
                    <a:pt x="11359" y="585592"/>
                    <a:pt x="7324" y="572141"/>
                  </a:cubicBezTo>
                  <a:cubicBezTo>
                    <a:pt x="4365" y="562187"/>
                    <a:pt x="3558" y="551964"/>
                    <a:pt x="3827" y="541741"/>
                  </a:cubicBezTo>
                  <a:cubicBezTo>
                    <a:pt x="4634" y="521564"/>
                    <a:pt x="7324" y="501656"/>
                    <a:pt x="12974" y="482287"/>
                  </a:cubicBezTo>
                  <a:cubicBezTo>
                    <a:pt x="17816" y="466414"/>
                    <a:pt x="22659" y="450542"/>
                    <a:pt x="28039" y="434938"/>
                  </a:cubicBezTo>
                  <a:cubicBezTo>
                    <a:pt x="37993" y="406691"/>
                    <a:pt x="48216" y="378712"/>
                    <a:pt x="58439" y="350464"/>
                  </a:cubicBezTo>
                  <a:cubicBezTo>
                    <a:pt x="59515" y="347505"/>
                    <a:pt x="60591" y="344815"/>
                    <a:pt x="61398" y="341855"/>
                  </a:cubicBezTo>
                  <a:cubicBezTo>
                    <a:pt x="64895" y="331094"/>
                    <a:pt x="68124" y="320064"/>
                    <a:pt x="71352" y="309303"/>
                  </a:cubicBezTo>
                  <a:cubicBezTo>
                    <a:pt x="78078" y="287512"/>
                    <a:pt x="86686" y="266528"/>
                    <a:pt x="95026" y="245544"/>
                  </a:cubicBezTo>
                  <a:cubicBezTo>
                    <a:pt x="102290" y="228865"/>
                    <a:pt x="111706" y="213799"/>
                    <a:pt x="121391" y="198734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2" name="Полилиния: фигура 3761">
              <a:extLst>
                <a:ext uri="{FF2B5EF4-FFF2-40B4-BE49-F238E27FC236}">
                  <a16:creationId xmlns:a16="http://schemas.microsoft.com/office/drawing/2014/main" id="{26C3DC90-F054-F7C8-F9AB-CCB0E1095F3A}"/>
                </a:ext>
              </a:extLst>
            </p:cNvPr>
            <p:cNvSpPr/>
            <p:nvPr/>
          </p:nvSpPr>
          <p:spPr>
            <a:xfrm>
              <a:off x="4866589" y="7528557"/>
              <a:ext cx="78907" cy="141238"/>
            </a:xfrm>
            <a:custGeom>
              <a:avLst/>
              <a:gdLst>
                <a:gd name="connsiteX0" fmla="*/ 51963 w 78907"/>
                <a:gd name="connsiteY0" fmla="*/ 45465 h 141238"/>
                <a:gd name="connsiteX1" fmla="*/ 76983 w 78907"/>
                <a:gd name="connsiteY1" fmla="*/ 3228 h 141238"/>
                <a:gd name="connsiteX2" fmla="*/ 78866 w 78907"/>
                <a:gd name="connsiteY2" fmla="*/ 0 h 141238"/>
                <a:gd name="connsiteX3" fmla="*/ 76714 w 78907"/>
                <a:gd name="connsiteY3" fmla="*/ 8071 h 141238"/>
                <a:gd name="connsiteX4" fmla="*/ 64877 w 78907"/>
                <a:gd name="connsiteY4" fmla="*/ 29862 h 141238"/>
                <a:gd name="connsiteX5" fmla="*/ 63263 w 78907"/>
                <a:gd name="connsiteY5" fmla="*/ 32552 h 141238"/>
                <a:gd name="connsiteX6" fmla="*/ 40933 w 78907"/>
                <a:gd name="connsiteY6" fmla="*/ 69678 h 141238"/>
                <a:gd name="connsiteX7" fmla="*/ 28827 w 78907"/>
                <a:gd name="connsiteY7" fmla="*/ 90662 h 141238"/>
                <a:gd name="connsiteX8" fmla="*/ 5691 w 78907"/>
                <a:gd name="connsiteY8" fmla="*/ 133167 h 141238"/>
                <a:gd name="connsiteX9" fmla="*/ 2463 w 78907"/>
                <a:gd name="connsiteY9" fmla="*/ 139624 h 141238"/>
                <a:gd name="connsiteX10" fmla="*/ 580 w 78907"/>
                <a:gd name="connsiteY10" fmla="*/ 141238 h 141238"/>
                <a:gd name="connsiteX11" fmla="*/ 1118 w 78907"/>
                <a:gd name="connsiteY11" fmla="*/ 135320 h 141238"/>
                <a:gd name="connsiteX12" fmla="*/ 14031 w 78907"/>
                <a:gd name="connsiteY12" fmla="*/ 109493 h 141238"/>
                <a:gd name="connsiteX13" fmla="*/ 51963 w 78907"/>
                <a:gd name="connsiteY13" fmla="*/ 45465 h 141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8907" h="141238">
                  <a:moveTo>
                    <a:pt x="51963" y="45465"/>
                  </a:moveTo>
                  <a:cubicBezTo>
                    <a:pt x="60572" y="31476"/>
                    <a:pt x="68912" y="17487"/>
                    <a:pt x="76983" y="3228"/>
                  </a:cubicBezTo>
                  <a:cubicBezTo>
                    <a:pt x="77521" y="2421"/>
                    <a:pt x="78059" y="1614"/>
                    <a:pt x="78866" y="0"/>
                  </a:cubicBezTo>
                  <a:cubicBezTo>
                    <a:pt x="79135" y="3497"/>
                    <a:pt x="78059" y="5919"/>
                    <a:pt x="76714" y="8071"/>
                  </a:cubicBezTo>
                  <a:cubicBezTo>
                    <a:pt x="72678" y="15334"/>
                    <a:pt x="68643" y="22598"/>
                    <a:pt x="64877" y="29862"/>
                  </a:cubicBezTo>
                  <a:cubicBezTo>
                    <a:pt x="64339" y="30938"/>
                    <a:pt x="63801" y="31745"/>
                    <a:pt x="63263" y="32552"/>
                  </a:cubicBezTo>
                  <a:cubicBezTo>
                    <a:pt x="55730" y="44927"/>
                    <a:pt x="48466" y="57302"/>
                    <a:pt x="40933" y="69678"/>
                  </a:cubicBezTo>
                  <a:cubicBezTo>
                    <a:pt x="36898" y="76672"/>
                    <a:pt x="32863" y="83667"/>
                    <a:pt x="28827" y="90662"/>
                  </a:cubicBezTo>
                  <a:cubicBezTo>
                    <a:pt x="20487" y="104651"/>
                    <a:pt x="11879" y="118102"/>
                    <a:pt x="5691" y="133167"/>
                  </a:cubicBezTo>
                  <a:cubicBezTo>
                    <a:pt x="4884" y="135320"/>
                    <a:pt x="3539" y="137472"/>
                    <a:pt x="2463" y="139624"/>
                  </a:cubicBezTo>
                  <a:cubicBezTo>
                    <a:pt x="2194" y="140162"/>
                    <a:pt x="1118" y="140700"/>
                    <a:pt x="580" y="141238"/>
                  </a:cubicBezTo>
                  <a:cubicBezTo>
                    <a:pt x="-765" y="138817"/>
                    <a:pt x="580" y="137203"/>
                    <a:pt x="1118" y="135320"/>
                  </a:cubicBezTo>
                  <a:cubicBezTo>
                    <a:pt x="4346" y="126173"/>
                    <a:pt x="8919" y="117833"/>
                    <a:pt x="14031" y="109493"/>
                  </a:cubicBezTo>
                  <a:cubicBezTo>
                    <a:pt x="26137" y="88240"/>
                    <a:pt x="38781" y="66718"/>
                    <a:pt x="51963" y="4546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3" name="Полилиния: фигура 3762">
              <a:extLst>
                <a:ext uri="{FF2B5EF4-FFF2-40B4-BE49-F238E27FC236}">
                  <a16:creationId xmlns:a16="http://schemas.microsoft.com/office/drawing/2014/main" id="{E10943FA-39E5-95EE-9632-838E2319DB22}"/>
                </a:ext>
              </a:extLst>
            </p:cNvPr>
            <p:cNvSpPr/>
            <p:nvPr/>
          </p:nvSpPr>
          <p:spPr>
            <a:xfrm>
              <a:off x="4854943" y="7694008"/>
              <a:ext cx="5862" cy="28247"/>
            </a:xfrm>
            <a:custGeom>
              <a:avLst/>
              <a:gdLst>
                <a:gd name="connsiteX0" fmla="*/ 5769 w 5862"/>
                <a:gd name="connsiteY0" fmla="*/ 1345 h 28247"/>
                <a:gd name="connsiteX1" fmla="*/ 2541 w 5862"/>
                <a:gd name="connsiteY1" fmla="*/ 27171 h 28247"/>
                <a:gd name="connsiteX2" fmla="*/ 2272 w 5862"/>
                <a:gd name="connsiteY2" fmla="*/ 27710 h 28247"/>
                <a:gd name="connsiteX3" fmla="*/ 1196 w 5862"/>
                <a:gd name="connsiteY3" fmla="*/ 28248 h 28247"/>
                <a:gd name="connsiteX4" fmla="*/ 120 w 5862"/>
                <a:gd name="connsiteY4" fmla="*/ 27441 h 28247"/>
                <a:gd name="connsiteX5" fmla="*/ 120 w 5862"/>
                <a:gd name="connsiteY5" fmla="*/ 22867 h 28247"/>
                <a:gd name="connsiteX6" fmla="*/ 3886 w 5862"/>
                <a:gd name="connsiteY6" fmla="*/ 1076 h 28247"/>
                <a:gd name="connsiteX7" fmla="*/ 4693 w 5862"/>
                <a:gd name="connsiteY7" fmla="*/ 0 h 28247"/>
                <a:gd name="connsiteX8" fmla="*/ 5769 w 5862"/>
                <a:gd name="connsiteY8" fmla="*/ 1345 h 28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62" h="28247">
                  <a:moveTo>
                    <a:pt x="5769" y="1345"/>
                  </a:moveTo>
                  <a:cubicBezTo>
                    <a:pt x="6307" y="10223"/>
                    <a:pt x="4424" y="18563"/>
                    <a:pt x="2541" y="27171"/>
                  </a:cubicBezTo>
                  <a:cubicBezTo>
                    <a:pt x="2541" y="27441"/>
                    <a:pt x="2272" y="27710"/>
                    <a:pt x="2272" y="27710"/>
                  </a:cubicBezTo>
                  <a:cubicBezTo>
                    <a:pt x="2003" y="27979"/>
                    <a:pt x="1465" y="28248"/>
                    <a:pt x="1196" y="28248"/>
                  </a:cubicBezTo>
                  <a:cubicBezTo>
                    <a:pt x="927" y="28248"/>
                    <a:pt x="389" y="27710"/>
                    <a:pt x="120" y="27441"/>
                  </a:cubicBezTo>
                  <a:cubicBezTo>
                    <a:pt x="120" y="25826"/>
                    <a:pt x="-149" y="24481"/>
                    <a:pt x="120" y="22867"/>
                  </a:cubicBezTo>
                  <a:cubicBezTo>
                    <a:pt x="1196" y="15603"/>
                    <a:pt x="2541" y="8340"/>
                    <a:pt x="3886" y="1076"/>
                  </a:cubicBezTo>
                  <a:cubicBezTo>
                    <a:pt x="3886" y="807"/>
                    <a:pt x="4424" y="538"/>
                    <a:pt x="4693" y="0"/>
                  </a:cubicBezTo>
                  <a:cubicBezTo>
                    <a:pt x="4962" y="538"/>
                    <a:pt x="5769" y="807"/>
                    <a:pt x="5769" y="1345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4" name="Полилиния: фигура 3763">
              <a:extLst>
                <a:ext uri="{FF2B5EF4-FFF2-40B4-BE49-F238E27FC236}">
                  <a16:creationId xmlns:a16="http://schemas.microsoft.com/office/drawing/2014/main" id="{CD5F0C30-D1B3-C5F1-BDCF-42E3F0A63158}"/>
                </a:ext>
              </a:extLst>
            </p:cNvPr>
            <p:cNvSpPr/>
            <p:nvPr/>
          </p:nvSpPr>
          <p:spPr>
            <a:xfrm>
              <a:off x="5136587" y="7496863"/>
              <a:ext cx="110445" cy="174422"/>
            </a:xfrm>
            <a:custGeom>
              <a:avLst/>
              <a:gdLst>
                <a:gd name="connsiteX0" fmla="*/ 33235 w 110445"/>
                <a:gd name="connsiteY0" fmla="*/ 138228 h 174422"/>
                <a:gd name="connsiteX1" fmla="*/ 63904 w 110445"/>
                <a:gd name="connsiteY1" fmla="*/ 98143 h 174422"/>
                <a:gd name="connsiteX2" fmla="*/ 93228 w 110445"/>
                <a:gd name="connsiteY2" fmla="*/ 51064 h 174422"/>
                <a:gd name="connsiteX3" fmla="*/ 109100 w 110445"/>
                <a:gd name="connsiteY3" fmla="*/ 487 h 174422"/>
                <a:gd name="connsiteX4" fmla="*/ 110445 w 110445"/>
                <a:gd name="connsiteY4" fmla="*/ 756 h 174422"/>
                <a:gd name="connsiteX5" fmla="*/ 69284 w 110445"/>
                <a:gd name="connsiteY5" fmla="*/ 95722 h 174422"/>
                <a:gd name="connsiteX6" fmla="*/ 1490 w 110445"/>
                <a:gd name="connsiteY6" fmla="*/ 174278 h 174422"/>
                <a:gd name="connsiteX7" fmla="*/ 145 w 110445"/>
                <a:gd name="connsiteY7" fmla="*/ 172932 h 174422"/>
                <a:gd name="connsiteX8" fmla="*/ 33235 w 110445"/>
                <a:gd name="connsiteY8" fmla="*/ 138228 h 17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445" h="174422">
                  <a:moveTo>
                    <a:pt x="33235" y="138228"/>
                  </a:moveTo>
                  <a:cubicBezTo>
                    <a:pt x="44265" y="125315"/>
                    <a:pt x="54219" y="111864"/>
                    <a:pt x="63904" y="98143"/>
                  </a:cubicBezTo>
                  <a:cubicBezTo>
                    <a:pt x="74665" y="83078"/>
                    <a:pt x="85157" y="67744"/>
                    <a:pt x="93228" y="51064"/>
                  </a:cubicBezTo>
                  <a:cubicBezTo>
                    <a:pt x="101029" y="34923"/>
                    <a:pt x="105334" y="17974"/>
                    <a:pt x="109100" y="487"/>
                  </a:cubicBezTo>
                  <a:cubicBezTo>
                    <a:pt x="109369" y="-320"/>
                    <a:pt x="110445" y="-51"/>
                    <a:pt x="110445" y="756"/>
                  </a:cubicBezTo>
                  <a:cubicBezTo>
                    <a:pt x="107217" y="35999"/>
                    <a:pt x="89192" y="67206"/>
                    <a:pt x="69284" y="95722"/>
                  </a:cubicBezTo>
                  <a:cubicBezTo>
                    <a:pt x="49914" y="123432"/>
                    <a:pt x="28930" y="154101"/>
                    <a:pt x="1490" y="174278"/>
                  </a:cubicBezTo>
                  <a:cubicBezTo>
                    <a:pt x="683" y="174816"/>
                    <a:pt x="-393" y="173740"/>
                    <a:pt x="145" y="172932"/>
                  </a:cubicBezTo>
                  <a:cubicBezTo>
                    <a:pt x="11444" y="161633"/>
                    <a:pt x="23012" y="150334"/>
                    <a:pt x="33235" y="138228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5" name="Полилиния: фигура 3764">
              <a:extLst>
                <a:ext uri="{FF2B5EF4-FFF2-40B4-BE49-F238E27FC236}">
                  <a16:creationId xmlns:a16="http://schemas.microsoft.com/office/drawing/2014/main" id="{C9630BA0-355C-FF71-B16D-3E42BCBA6A07}"/>
                </a:ext>
              </a:extLst>
            </p:cNvPr>
            <p:cNvSpPr/>
            <p:nvPr/>
          </p:nvSpPr>
          <p:spPr>
            <a:xfrm>
              <a:off x="5097310" y="7691947"/>
              <a:ext cx="20393" cy="22411"/>
            </a:xfrm>
            <a:custGeom>
              <a:avLst/>
              <a:gdLst>
                <a:gd name="connsiteX0" fmla="*/ 19515 w 20393"/>
                <a:gd name="connsiteY0" fmla="*/ 177 h 22411"/>
                <a:gd name="connsiteX1" fmla="*/ 20322 w 20393"/>
                <a:gd name="connsiteY1" fmla="*/ 985 h 22411"/>
                <a:gd name="connsiteX2" fmla="*/ 11444 w 20393"/>
                <a:gd name="connsiteY2" fmla="*/ 12015 h 22411"/>
                <a:gd name="connsiteX3" fmla="*/ 1490 w 20393"/>
                <a:gd name="connsiteY3" fmla="*/ 22238 h 22411"/>
                <a:gd name="connsiteX4" fmla="*/ 145 w 20393"/>
                <a:gd name="connsiteY4" fmla="*/ 21161 h 22411"/>
                <a:gd name="connsiteX5" fmla="*/ 9292 w 20393"/>
                <a:gd name="connsiteY5" fmla="*/ 10131 h 22411"/>
                <a:gd name="connsiteX6" fmla="*/ 19515 w 20393"/>
                <a:gd name="connsiteY6" fmla="*/ 177 h 2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393" h="22411">
                  <a:moveTo>
                    <a:pt x="19515" y="177"/>
                  </a:moveTo>
                  <a:cubicBezTo>
                    <a:pt x="20053" y="-361"/>
                    <a:pt x="20591" y="446"/>
                    <a:pt x="20322" y="985"/>
                  </a:cubicBezTo>
                  <a:cubicBezTo>
                    <a:pt x="17901" y="5020"/>
                    <a:pt x="14672" y="8517"/>
                    <a:pt x="11444" y="12015"/>
                  </a:cubicBezTo>
                  <a:cubicBezTo>
                    <a:pt x="8216" y="15512"/>
                    <a:pt x="5256" y="19547"/>
                    <a:pt x="1490" y="22238"/>
                  </a:cubicBezTo>
                  <a:cubicBezTo>
                    <a:pt x="683" y="22776"/>
                    <a:pt x="-393" y="21969"/>
                    <a:pt x="145" y="21161"/>
                  </a:cubicBezTo>
                  <a:cubicBezTo>
                    <a:pt x="2566" y="17126"/>
                    <a:pt x="6063" y="13629"/>
                    <a:pt x="9292" y="10131"/>
                  </a:cubicBezTo>
                  <a:cubicBezTo>
                    <a:pt x="12520" y="6634"/>
                    <a:pt x="15748" y="3137"/>
                    <a:pt x="19515" y="177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66" name="Полилиния: фигура 3765">
              <a:extLst>
                <a:ext uri="{FF2B5EF4-FFF2-40B4-BE49-F238E27FC236}">
                  <a16:creationId xmlns:a16="http://schemas.microsoft.com/office/drawing/2014/main" id="{A7C8206B-78B7-86CF-CC17-F0D01C5BF4AB}"/>
                </a:ext>
              </a:extLst>
            </p:cNvPr>
            <p:cNvSpPr/>
            <p:nvPr/>
          </p:nvSpPr>
          <p:spPr>
            <a:xfrm>
              <a:off x="5155295" y="7231961"/>
              <a:ext cx="7395" cy="37818"/>
            </a:xfrm>
            <a:custGeom>
              <a:avLst/>
              <a:gdLst>
                <a:gd name="connsiteX0" fmla="*/ 1614 w 7395"/>
                <a:gd name="connsiteY0" fmla="*/ 399 h 37818"/>
                <a:gd name="connsiteX1" fmla="*/ 5381 w 7395"/>
                <a:gd name="connsiteY1" fmla="*/ 37525 h 37818"/>
                <a:gd name="connsiteX2" fmla="*/ 4304 w 7395"/>
                <a:gd name="connsiteY2" fmla="*/ 37256 h 37818"/>
                <a:gd name="connsiteX3" fmla="*/ 3228 w 7395"/>
                <a:gd name="connsiteY3" fmla="*/ 18962 h 37818"/>
                <a:gd name="connsiteX4" fmla="*/ 0 w 7395"/>
                <a:gd name="connsiteY4" fmla="*/ 937 h 37818"/>
                <a:gd name="connsiteX5" fmla="*/ 1614 w 7395"/>
                <a:gd name="connsiteY5" fmla="*/ 399 h 37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95" h="37818">
                  <a:moveTo>
                    <a:pt x="1614" y="399"/>
                  </a:moveTo>
                  <a:cubicBezTo>
                    <a:pt x="6995" y="10353"/>
                    <a:pt x="9416" y="26764"/>
                    <a:pt x="5381" y="37525"/>
                  </a:cubicBezTo>
                  <a:cubicBezTo>
                    <a:pt x="5111" y="38063"/>
                    <a:pt x="4304" y="37794"/>
                    <a:pt x="4304" y="37256"/>
                  </a:cubicBezTo>
                  <a:cubicBezTo>
                    <a:pt x="3497" y="31337"/>
                    <a:pt x="4035" y="24881"/>
                    <a:pt x="3228" y="18962"/>
                  </a:cubicBezTo>
                  <a:cubicBezTo>
                    <a:pt x="2690" y="12774"/>
                    <a:pt x="807" y="6856"/>
                    <a:pt x="0" y="937"/>
                  </a:cubicBezTo>
                  <a:cubicBezTo>
                    <a:pt x="269" y="130"/>
                    <a:pt x="1345" y="-408"/>
                    <a:pt x="1614" y="399"/>
                  </a:cubicBezTo>
                  <a:close/>
                </a:path>
              </a:pathLst>
            </a:custGeom>
            <a:solidFill>
              <a:srgbClr val="000000"/>
            </a:solidFill>
            <a:ln w="267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pic>
        <p:nvPicPr>
          <p:cNvPr id="13" name="Рисунок 12">
            <a:extLst>
              <a:ext uri="{FF2B5EF4-FFF2-40B4-BE49-F238E27FC236}">
                <a16:creationId xmlns:a16="http://schemas.microsoft.com/office/drawing/2014/main" id="{715DD6C2-7550-66BB-DD65-8FB4AF743336}"/>
              </a:ext>
            </a:extLst>
          </p:cNvPr>
          <p:cNvPicPr>
            <a:picLocks noChangeAspect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 bwMode="auto">
          <a:xfrm>
            <a:off x="10992062" y="1829841"/>
            <a:ext cx="1562657" cy="1352065"/>
          </a:xfrm>
          <a:prstGeom prst="rect">
            <a:avLst/>
          </a:prstGeom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743" name="Google Shape;743;p18"/>
          <p:cNvSpPr/>
          <p:nvPr/>
        </p:nvSpPr>
        <p:spPr bwMode="auto">
          <a:xfrm>
            <a:off x="1289050" y="8909165"/>
            <a:ext cx="15011400" cy="1205627"/>
          </a:xfrm>
          <a:prstGeom prst="roundRect">
            <a:avLst>
              <a:gd name="adj" fmla="val 26066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744" name="Google Shape;744;p18"/>
          <p:cNvSpPr txBox="1">
            <a:spLocks noGrp="1"/>
          </p:cNvSpPr>
          <p:nvPr>
            <p:ph type="title"/>
          </p:nvPr>
        </p:nvSpPr>
        <p:spPr bwMode="auto"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>
                <a:solidFill>
                  <a:srgbClr val="D54F4E"/>
                </a:solidFill>
                <a:latin typeface="Arial"/>
                <a:ea typeface="Arial"/>
                <a:cs typeface="Arial"/>
              </a:rPr>
              <a:t>ТЯЖЕЛАЯ ГИПОГЛИКЕМИЯ </a:t>
            </a:r>
            <a:endParaRPr sz="4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748" name="Google Shape;748;p18"/>
          <p:cNvSpPr/>
          <p:nvPr/>
        </p:nvSpPr>
        <p:spPr bwMode="auto">
          <a:xfrm>
            <a:off x="783489" y="1939630"/>
            <a:ext cx="17117161" cy="10156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0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Научите членов вашей семьи/близкое окружение оказывать вам помощь, если вы находитесь в нарушенном физическом/психическом/бессознательном состоянии :</a:t>
            </a:r>
            <a:endParaRPr sz="30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749" name="Google Shape;749;p18"/>
          <p:cNvGrpSpPr/>
          <p:nvPr/>
        </p:nvGrpSpPr>
        <p:grpSpPr bwMode="auto">
          <a:xfrm>
            <a:off x="813218" y="8937981"/>
            <a:ext cx="1321897" cy="1176811"/>
            <a:chOff x="813218" y="8937981"/>
            <a:chExt cx="1321897" cy="1176811"/>
          </a:xfrm>
        </p:grpSpPr>
        <p:sp>
          <p:nvSpPr>
            <p:cNvPr id="750" name="Google Shape;750;p18"/>
            <p:cNvSpPr/>
            <p:nvPr/>
          </p:nvSpPr>
          <p:spPr bwMode="auto">
            <a:xfrm>
              <a:off x="849380" y="8963288"/>
              <a:ext cx="1249573" cy="1077218"/>
            </a:xfrm>
            <a:prstGeom prst="triangle">
              <a:avLst>
                <a:gd name="adj" fmla="val 50000"/>
              </a:avLst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pic>
          <p:nvPicPr>
            <p:cNvPr id="751" name="Google Shape;751;p18"/>
            <p:cNvPicPr/>
            <p:nvPr/>
          </p:nvPicPr>
          <p:blipFill>
            <a:blip r:embed="rId2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813218" y="8937981"/>
              <a:ext cx="1321897" cy="117681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52" name="Google Shape;752;p18"/>
          <p:cNvSpPr txBox="1"/>
          <p:nvPr/>
        </p:nvSpPr>
        <p:spPr bwMode="auto">
          <a:xfrm>
            <a:off x="2401217" y="9043968"/>
            <a:ext cx="14432633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D54F4E"/>
                </a:solidFill>
                <a:latin typeface="Arial"/>
                <a:ea typeface="Arial"/>
                <a:cs typeface="Arial"/>
              </a:rPr>
              <a:t>Категорически</a:t>
            </a: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 запрещается </a:t>
            </a:r>
            <a:r>
              <a:rPr lang="ru-RU" sz="2800">
                <a:solidFill>
                  <a:srgbClr val="D54F4E"/>
                </a:solidFill>
                <a:latin typeface="Arial"/>
                <a:ea typeface="Arial"/>
                <a:cs typeface="Arial"/>
              </a:rPr>
              <a:t>при бессознательном состоянии</a:t>
            </a: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 поить человека </a:t>
            </a:r>
            <a:r>
              <a:rPr lang="ru-RU" sz="2800">
                <a:solidFill>
                  <a:srgbClr val="D54F4E"/>
                </a:solidFill>
                <a:latin typeface="Arial"/>
                <a:ea typeface="Arial"/>
                <a:cs typeface="Arial"/>
              </a:rPr>
              <a:t>сладкой жидкостью, так как он может захлебнуться!</a:t>
            </a:r>
            <a:endParaRPr/>
          </a:p>
        </p:txBody>
      </p:sp>
      <p:sp>
        <p:nvSpPr>
          <p:cNvPr id="754" name="Google Shape;754;p18"/>
          <p:cNvSpPr txBox="1"/>
          <p:nvPr/>
        </p:nvSpPr>
        <p:spPr bwMode="auto">
          <a:xfrm>
            <a:off x="8518632" y="7016648"/>
            <a:ext cx="3137093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Вызвать скорую</a:t>
            </a:r>
            <a:endParaRPr/>
          </a:p>
        </p:txBody>
      </p:sp>
      <p:sp>
        <p:nvSpPr>
          <p:cNvPr id="755" name="Google Shape;755;p18"/>
          <p:cNvSpPr txBox="1"/>
          <p:nvPr/>
        </p:nvSpPr>
        <p:spPr bwMode="auto">
          <a:xfrm>
            <a:off x="14715825" y="6989669"/>
            <a:ext cx="3169250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Ввести глюкагон</a:t>
            </a:r>
            <a:endParaRPr/>
          </a:p>
        </p:txBody>
      </p:sp>
      <p:sp>
        <p:nvSpPr>
          <p:cNvPr id="756" name="Google Shape;756;p18"/>
          <p:cNvSpPr txBox="1"/>
          <p:nvPr/>
        </p:nvSpPr>
        <p:spPr bwMode="auto">
          <a:xfrm>
            <a:off x="1174586" y="6648263"/>
            <a:ext cx="5000298" cy="13849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Положить больного в устойчивое положение на бок</a:t>
            </a:r>
            <a:endParaRPr/>
          </a:p>
        </p:txBody>
      </p:sp>
      <p:sp>
        <p:nvSpPr>
          <p:cNvPr id="757" name="Google Shape;757;p18"/>
          <p:cNvSpPr/>
          <p:nvPr/>
        </p:nvSpPr>
        <p:spPr bwMode="auto">
          <a:xfrm>
            <a:off x="849380" y="3368675"/>
            <a:ext cx="6025741" cy="4855905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758" name="Google Shape;758;p18"/>
          <p:cNvSpPr/>
          <p:nvPr/>
        </p:nvSpPr>
        <p:spPr bwMode="auto">
          <a:xfrm>
            <a:off x="7074308" y="3407196"/>
            <a:ext cx="6025741" cy="4855905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759" name="Google Shape;759;p18"/>
          <p:cNvSpPr/>
          <p:nvPr/>
        </p:nvSpPr>
        <p:spPr bwMode="auto">
          <a:xfrm>
            <a:off x="13261074" y="3451321"/>
            <a:ext cx="5782576" cy="4855905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grpSp>
        <p:nvGrpSpPr>
          <p:cNvPr id="762" name="Google Shape;762;p18"/>
          <p:cNvGrpSpPr/>
          <p:nvPr/>
        </p:nvGrpSpPr>
        <p:grpSpPr bwMode="auto">
          <a:xfrm>
            <a:off x="14016528" y="4349799"/>
            <a:ext cx="4271667" cy="2270224"/>
            <a:chOff x="14526490" y="8550275"/>
            <a:chExt cx="3227498" cy="1715289"/>
          </a:xfrm>
        </p:grpSpPr>
        <p:pic>
          <p:nvPicPr>
            <p:cNvPr id="763" name="Google Shape;763;p18"/>
            <p:cNvPicPr/>
            <p:nvPr/>
          </p:nvPicPr>
          <p:blipFill>
            <a:blip r:embed="rId3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14526490" y="8555095"/>
              <a:ext cx="3227498" cy="170825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764" name="Google Shape;764;p18"/>
            <p:cNvPicPr/>
            <p:nvPr/>
          </p:nvPicPr>
          <p:blipFill>
            <a:blip r:embed="rId4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14526490" y="8550275"/>
              <a:ext cx="3221760" cy="1715289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" name="Google Shape;713;p17">
            <a:extLst>
              <a:ext uri="{FF2B5EF4-FFF2-40B4-BE49-F238E27FC236}">
                <a16:creationId xmlns:a16="http://schemas.microsoft.com/office/drawing/2014/main" id="{B15B83B9-18C5-A69A-3B0F-DC475AAEEE5C}"/>
              </a:ext>
            </a:extLst>
          </p:cNvPr>
          <p:cNvSpPr txBox="1"/>
          <p:nvPr/>
        </p:nvSpPr>
        <p:spPr bwMode="auto">
          <a:xfrm>
            <a:off x="811551" y="10659199"/>
            <a:ext cx="140665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Аметов А.С., Иванова Е.В. Справочник поликлинического врача, 2012, 3, 47-52 Алгоритмы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5"/>
              </a:rPr>
              <a:t>Том 28, № 5</a:t>
            </a:r>
            <a:r>
              <a:rPr lang="en-US" sz="1000" dirty="0">
                <a:hlinkClick r:id="rId5"/>
              </a:rPr>
              <a:t>S (2025)</a:t>
            </a:r>
            <a:endParaRPr sz="10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3" name="Рисунок 9">
            <a:extLst>
              <a:ext uri="{FF2B5EF4-FFF2-40B4-BE49-F238E27FC236}">
                <a16:creationId xmlns:a16="http://schemas.microsoft.com/office/drawing/2014/main" id="{1E12869C-56BD-1BEC-06D8-D0CDA72F1384}"/>
              </a:ext>
            </a:extLst>
          </p:cNvPr>
          <p:cNvGrpSpPr/>
          <p:nvPr/>
        </p:nvGrpSpPr>
        <p:grpSpPr>
          <a:xfrm>
            <a:off x="1690835" y="4575704"/>
            <a:ext cx="4342546" cy="1865522"/>
            <a:chOff x="1690835" y="4575704"/>
            <a:chExt cx="4342546" cy="1865522"/>
          </a:xfrm>
        </p:grpSpPr>
        <p:grpSp>
          <p:nvGrpSpPr>
            <p:cNvPr id="4" name="Рисунок 9">
              <a:extLst>
                <a:ext uri="{FF2B5EF4-FFF2-40B4-BE49-F238E27FC236}">
                  <a16:creationId xmlns:a16="http://schemas.microsoft.com/office/drawing/2014/main" id="{B9F63E9E-165F-5643-2ABB-196CE9382D59}"/>
                </a:ext>
              </a:extLst>
            </p:cNvPr>
            <p:cNvGrpSpPr/>
            <p:nvPr/>
          </p:nvGrpSpPr>
          <p:grpSpPr>
            <a:xfrm>
              <a:off x="1710663" y="4597438"/>
              <a:ext cx="4322718" cy="1843787"/>
              <a:chOff x="1710663" y="4597438"/>
              <a:chExt cx="4322718" cy="1843787"/>
            </a:xfrm>
          </p:grpSpPr>
          <p:sp>
            <p:nvSpPr>
              <p:cNvPr id="5" name="Полилиния: фигура 4">
                <a:extLst>
                  <a:ext uri="{FF2B5EF4-FFF2-40B4-BE49-F238E27FC236}">
                    <a16:creationId xmlns:a16="http://schemas.microsoft.com/office/drawing/2014/main" id="{FC3EE8A2-D34C-B0DC-B23E-4F4B266DBC56}"/>
                  </a:ext>
                </a:extLst>
              </p:cNvPr>
              <p:cNvSpPr/>
              <p:nvPr/>
            </p:nvSpPr>
            <p:spPr>
              <a:xfrm>
                <a:off x="1710663" y="4869324"/>
                <a:ext cx="4322718" cy="1571901"/>
              </a:xfrm>
              <a:custGeom>
                <a:avLst/>
                <a:gdLst>
                  <a:gd name="connsiteX0" fmla="*/ 73708 w 4322718"/>
                  <a:gd name="connsiteY0" fmla="*/ 797194 h 1571901"/>
                  <a:gd name="connsiteX1" fmla="*/ 50743 w 4322718"/>
                  <a:gd name="connsiteY1" fmla="*/ 1072769 h 1571901"/>
                  <a:gd name="connsiteX2" fmla="*/ 291871 w 4322718"/>
                  <a:gd name="connsiteY2" fmla="*/ 957946 h 1571901"/>
                  <a:gd name="connsiteX3" fmla="*/ 475587 w 4322718"/>
                  <a:gd name="connsiteY3" fmla="*/ 980910 h 1571901"/>
                  <a:gd name="connsiteX4" fmla="*/ 670785 w 4322718"/>
                  <a:gd name="connsiteY4" fmla="*/ 1026839 h 1571901"/>
                  <a:gd name="connsiteX5" fmla="*/ 372247 w 4322718"/>
                  <a:gd name="connsiteY5" fmla="*/ 1475058 h 1571901"/>
                  <a:gd name="connsiteX6" fmla="*/ 786018 w 4322718"/>
                  <a:gd name="connsiteY6" fmla="*/ 1509505 h 1571901"/>
                  <a:gd name="connsiteX7" fmla="*/ 1343318 w 4322718"/>
                  <a:gd name="connsiteY7" fmla="*/ 1429129 h 1571901"/>
                  <a:gd name="connsiteX8" fmla="*/ 2124521 w 4322718"/>
                  <a:gd name="connsiteY8" fmla="*/ 1233930 h 1571901"/>
                  <a:gd name="connsiteX9" fmla="*/ 2296755 w 4322718"/>
                  <a:gd name="connsiteY9" fmla="*/ 843533 h 1571901"/>
                  <a:gd name="connsiteX10" fmla="*/ 2813867 w 4322718"/>
                  <a:gd name="connsiteY10" fmla="*/ 855016 h 1571901"/>
                  <a:gd name="connsiteX11" fmla="*/ 3342461 w 4322718"/>
                  <a:gd name="connsiteY11" fmla="*/ 1119108 h 1571901"/>
                  <a:gd name="connsiteX12" fmla="*/ 4031806 w 4322718"/>
                  <a:gd name="connsiteY12" fmla="*/ 1107626 h 1571901"/>
                  <a:gd name="connsiteX13" fmla="*/ 4135147 w 4322718"/>
                  <a:gd name="connsiteY13" fmla="*/ 855016 h 1571901"/>
                  <a:gd name="connsiteX14" fmla="*/ 4192558 w 4322718"/>
                  <a:gd name="connsiteY14" fmla="*/ 636853 h 1571901"/>
                  <a:gd name="connsiteX15" fmla="*/ 4100700 w 4322718"/>
                  <a:gd name="connsiteY15" fmla="*/ 223081 h 1571901"/>
                  <a:gd name="connsiteX16" fmla="*/ 3480248 w 4322718"/>
                  <a:gd name="connsiteY16" fmla="*/ 188634 h 1571901"/>
                  <a:gd name="connsiteX17" fmla="*/ 2227862 w 4322718"/>
                  <a:gd name="connsiteY17" fmla="*/ 27472 h 1571901"/>
                  <a:gd name="connsiteX18" fmla="*/ 1630374 w 4322718"/>
                  <a:gd name="connsiteY18" fmla="*/ 636443 h 1571901"/>
                  <a:gd name="connsiteX19" fmla="*/ 498962 w 4322718"/>
                  <a:gd name="connsiteY19" fmla="*/ 544584 h 1571901"/>
                  <a:gd name="connsiteX20" fmla="*/ 73708 w 4322718"/>
                  <a:gd name="connsiteY20" fmla="*/ 797194 h 1571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4322718" h="1571901">
                    <a:moveTo>
                      <a:pt x="73708" y="797194"/>
                    </a:moveTo>
                    <a:cubicBezTo>
                      <a:pt x="73708" y="797194"/>
                      <a:pt x="-75561" y="1072769"/>
                      <a:pt x="50743" y="1072769"/>
                    </a:cubicBezTo>
                    <a:cubicBezTo>
                      <a:pt x="177048" y="1072769"/>
                      <a:pt x="200013" y="969428"/>
                      <a:pt x="291871" y="957946"/>
                    </a:cubicBezTo>
                    <a:cubicBezTo>
                      <a:pt x="383729" y="946464"/>
                      <a:pt x="475587" y="912017"/>
                      <a:pt x="475587" y="980910"/>
                    </a:cubicBezTo>
                    <a:cubicBezTo>
                      <a:pt x="475587" y="1049804"/>
                      <a:pt x="693750" y="912017"/>
                      <a:pt x="670785" y="1026839"/>
                    </a:cubicBezTo>
                    <a:cubicBezTo>
                      <a:pt x="647821" y="1141662"/>
                      <a:pt x="234049" y="1371307"/>
                      <a:pt x="372247" y="1475058"/>
                    </a:cubicBezTo>
                    <a:cubicBezTo>
                      <a:pt x="510034" y="1578398"/>
                      <a:pt x="659303" y="1612845"/>
                      <a:pt x="786018" y="1509505"/>
                    </a:cubicBezTo>
                    <a:cubicBezTo>
                      <a:pt x="912323" y="1406164"/>
                      <a:pt x="1113262" y="1417647"/>
                      <a:pt x="1343318" y="1429129"/>
                    </a:cubicBezTo>
                    <a:cubicBezTo>
                      <a:pt x="1572963" y="1440611"/>
                      <a:pt x="2055628" y="1452093"/>
                      <a:pt x="2124521" y="1233930"/>
                    </a:cubicBezTo>
                    <a:cubicBezTo>
                      <a:pt x="2193415" y="1015767"/>
                      <a:pt x="2147486" y="866498"/>
                      <a:pt x="2296755" y="843533"/>
                    </a:cubicBezTo>
                    <a:cubicBezTo>
                      <a:pt x="2446024" y="820569"/>
                      <a:pt x="2618258" y="717228"/>
                      <a:pt x="2813867" y="855016"/>
                    </a:cubicBezTo>
                    <a:cubicBezTo>
                      <a:pt x="3009065" y="992803"/>
                      <a:pt x="3032030" y="1130590"/>
                      <a:pt x="3342461" y="1119108"/>
                    </a:cubicBezTo>
                    <a:cubicBezTo>
                      <a:pt x="3652482" y="1107626"/>
                      <a:pt x="3871055" y="1119108"/>
                      <a:pt x="4031806" y="1107626"/>
                    </a:cubicBezTo>
                    <a:cubicBezTo>
                      <a:pt x="4192558" y="1096143"/>
                      <a:pt x="4261452" y="855016"/>
                      <a:pt x="4135147" y="855016"/>
                    </a:cubicBezTo>
                    <a:cubicBezTo>
                      <a:pt x="4008842" y="855016"/>
                      <a:pt x="3985877" y="705746"/>
                      <a:pt x="4192558" y="636853"/>
                    </a:cubicBezTo>
                    <a:cubicBezTo>
                      <a:pt x="4399239" y="567959"/>
                      <a:pt x="4353310" y="223081"/>
                      <a:pt x="4100700" y="223081"/>
                    </a:cubicBezTo>
                    <a:cubicBezTo>
                      <a:pt x="3848090" y="223081"/>
                      <a:pt x="3802161" y="234563"/>
                      <a:pt x="3480248" y="188634"/>
                    </a:cubicBezTo>
                    <a:cubicBezTo>
                      <a:pt x="3158335" y="142295"/>
                      <a:pt x="2423060" y="-75868"/>
                      <a:pt x="2227862" y="27472"/>
                    </a:cubicBezTo>
                    <a:cubicBezTo>
                      <a:pt x="2032663" y="130813"/>
                      <a:pt x="1952287" y="601996"/>
                      <a:pt x="1630374" y="636443"/>
                    </a:cubicBezTo>
                    <a:cubicBezTo>
                      <a:pt x="1308871" y="670889"/>
                      <a:pt x="694160" y="441244"/>
                      <a:pt x="498962" y="544584"/>
                    </a:cubicBezTo>
                    <a:cubicBezTo>
                      <a:pt x="303353" y="647515"/>
                      <a:pt x="222977" y="498245"/>
                      <a:pt x="73708" y="797194"/>
                    </a:cubicBezTo>
                    <a:close/>
                  </a:path>
                </a:pathLst>
              </a:custGeom>
              <a:solidFill>
                <a:srgbClr val="D3DDEA"/>
              </a:solidFill>
              <a:ln w="40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6" name="Рисунок 9">
                <a:extLst>
                  <a:ext uri="{FF2B5EF4-FFF2-40B4-BE49-F238E27FC236}">
                    <a16:creationId xmlns:a16="http://schemas.microsoft.com/office/drawing/2014/main" id="{738B707E-D41D-350D-272A-AF2E1C066483}"/>
                  </a:ext>
                </a:extLst>
              </p:cNvPr>
              <p:cNvGrpSpPr/>
              <p:nvPr/>
            </p:nvGrpSpPr>
            <p:grpSpPr>
              <a:xfrm>
                <a:off x="1712059" y="4597438"/>
                <a:ext cx="4185440" cy="1653910"/>
                <a:chOff x="1712059" y="4597438"/>
                <a:chExt cx="4185440" cy="1653910"/>
              </a:xfrm>
            </p:grpSpPr>
            <p:sp>
              <p:nvSpPr>
                <p:cNvPr id="7" name="Полилиния: фигура 6">
                  <a:extLst>
                    <a:ext uri="{FF2B5EF4-FFF2-40B4-BE49-F238E27FC236}">
                      <a16:creationId xmlns:a16="http://schemas.microsoft.com/office/drawing/2014/main" id="{68F6A979-E4F4-8391-DC7B-7A86816AC03C}"/>
                    </a:ext>
                  </a:extLst>
                </p:cNvPr>
                <p:cNvSpPr/>
                <p:nvPr/>
              </p:nvSpPr>
              <p:spPr>
                <a:xfrm>
                  <a:off x="5399453" y="5321641"/>
                  <a:ext cx="47215" cy="68073"/>
                </a:xfrm>
                <a:custGeom>
                  <a:avLst/>
                  <a:gdLst>
                    <a:gd name="connsiteX0" fmla="*/ 7570 w 47215"/>
                    <a:gd name="connsiteY0" fmla="*/ 49210 h 68073"/>
                    <a:gd name="connsiteX1" fmla="*/ 24383 w 47215"/>
                    <a:gd name="connsiteY1" fmla="*/ 68073 h 68073"/>
                    <a:gd name="connsiteX2" fmla="*/ 43657 w 47215"/>
                    <a:gd name="connsiteY2" fmla="*/ 57411 h 68073"/>
                    <a:gd name="connsiteX3" fmla="*/ 46117 w 47215"/>
                    <a:gd name="connsiteY3" fmla="*/ 35267 h 68073"/>
                    <a:gd name="connsiteX4" fmla="*/ 23973 w 47215"/>
                    <a:gd name="connsiteY4" fmla="*/ 820 h 68073"/>
                    <a:gd name="connsiteX5" fmla="*/ 19462 w 47215"/>
                    <a:gd name="connsiteY5" fmla="*/ 0 h 68073"/>
                    <a:gd name="connsiteX6" fmla="*/ 3469 w 47215"/>
                    <a:gd name="connsiteY6" fmla="*/ 7381 h 68073"/>
                    <a:gd name="connsiteX7" fmla="*/ 4699 w 47215"/>
                    <a:gd name="connsiteY7" fmla="*/ 38958 h 68073"/>
                    <a:gd name="connsiteX8" fmla="*/ 7570 w 47215"/>
                    <a:gd name="connsiteY8" fmla="*/ 49210 h 68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7215" h="68073">
                      <a:moveTo>
                        <a:pt x="7570" y="49210"/>
                      </a:moveTo>
                      <a:cubicBezTo>
                        <a:pt x="7570" y="61922"/>
                        <a:pt x="16181" y="68073"/>
                        <a:pt x="24383" y="68073"/>
                      </a:cubicBezTo>
                      <a:cubicBezTo>
                        <a:pt x="31355" y="68073"/>
                        <a:pt x="38736" y="63973"/>
                        <a:pt x="43657" y="57411"/>
                      </a:cubicBezTo>
                      <a:cubicBezTo>
                        <a:pt x="47348" y="52490"/>
                        <a:pt x="48168" y="45109"/>
                        <a:pt x="46117" y="35267"/>
                      </a:cubicBezTo>
                      <a:cubicBezTo>
                        <a:pt x="43657" y="24605"/>
                        <a:pt x="35455" y="6151"/>
                        <a:pt x="23973" y="820"/>
                      </a:cubicBezTo>
                      <a:cubicBezTo>
                        <a:pt x="22743" y="0"/>
                        <a:pt x="21103" y="0"/>
                        <a:pt x="19462" y="0"/>
                      </a:cubicBezTo>
                      <a:cubicBezTo>
                        <a:pt x="10441" y="0"/>
                        <a:pt x="5929" y="4101"/>
                        <a:pt x="3469" y="7381"/>
                      </a:cubicBezTo>
                      <a:cubicBezTo>
                        <a:pt x="-3092" y="16403"/>
                        <a:pt x="1008" y="28296"/>
                        <a:pt x="4699" y="38958"/>
                      </a:cubicBezTo>
                      <a:cubicBezTo>
                        <a:pt x="5929" y="42238"/>
                        <a:pt x="7570" y="47569"/>
                        <a:pt x="7570" y="49210"/>
                      </a:cubicBezTo>
                      <a:close/>
                    </a:path>
                  </a:pathLst>
                </a:custGeom>
                <a:solidFill>
                  <a:srgbClr val="6A5226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" name="Полилиния: фигура 7">
                  <a:extLst>
                    <a:ext uri="{FF2B5EF4-FFF2-40B4-BE49-F238E27FC236}">
                      <a16:creationId xmlns:a16="http://schemas.microsoft.com/office/drawing/2014/main" id="{E005A186-B573-51A4-8EF0-3BEF0A181F84}"/>
                    </a:ext>
                  </a:extLst>
                </p:cNvPr>
                <p:cNvSpPr/>
                <p:nvPr/>
              </p:nvSpPr>
              <p:spPr>
                <a:xfrm>
                  <a:off x="3350214" y="5789698"/>
                  <a:ext cx="79924" cy="187251"/>
                </a:xfrm>
                <a:custGeom>
                  <a:avLst/>
                  <a:gdLst>
                    <a:gd name="connsiteX0" fmla="*/ 20349 w 79924"/>
                    <a:gd name="connsiteY0" fmla="*/ 6816 h 187251"/>
                    <a:gd name="connsiteX1" fmla="*/ 6816 w 79924"/>
                    <a:gd name="connsiteY1" fmla="*/ 665 h 187251"/>
                    <a:gd name="connsiteX2" fmla="*/ 665 w 79924"/>
                    <a:gd name="connsiteY2" fmla="*/ 14198 h 187251"/>
                    <a:gd name="connsiteX3" fmla="*/ 17888 w 79924"/>
                    <a:gd name="connsiteY3" fmla="*/ 42493 h 187251"/>
                    <a:gd name="connsiteX4" fmla="*/ 57666 w 79924"/>
                    <a:gd name="connsiteY4" fmla="*/ 175769 h 187251"/>
                    <a:gd name="connsiteX5" fmla="*/ 67098 w 79924"/>
                    <a:gd name="connsiteY5" fmla="*/ 187252 h 187251"/>
                    <a:gd name="connsiteX6" fmla="*/ 68328 w 79924"/>
                    <a:gd name="connsiteY6" fmla="*/ 187252 h 187251"/>
                    <a:gd name="connsiteX7" fmla="*/ 78580 w 79924"/>
                    <a:gd name="connsiteY7" fmla="*/ 177820 h 187251"/>
                    <a:gd name="connsiteX8" fmla="*/ 35112 w 79924"/>
                    <a:gd name="connsiteY8" fmla="*/ 29781 h 187251"/>
                    <a:gd name="connsiteX9" fmla="*/ 20349 w 79924"/>
                    <a:gd name="connsiteY9" fmla="*/ 6816 h 187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9924" h="187251">
                      <a:moveTo>
                        <a:pt x="20349" y="6816"/>
                      </a:moveTo>
                      <a:cubicBezTo>
                        <a:pt x="18298" y="1485"/>
                        <a:pt x="12557" y="-1385"/>
                        <a:pt x="6816" y="665"/>
                      </a:cubicBezTo>
                      <a:cubicBezTo>
                        <a:pt x="1485" y="2715"/>
                        <a:pt x="-1385" y="8456"/>
                        <a:pt x="665" y="14198"/>
                      </a:cubicBezTo>
                      <a:cubicBezTo>
                        <a:pt x="3946" y="23219"/>
                        <a:pt x="10507" y="32241"/>
                        <a:pt x="17888" y="42493"/>
                      </a:cubicBezTo>
                      <a:cubicBezTo>
                        <a:pt x="37572" y="69969"/>
                        <a:pt x="64638" y="108106"/>
                        <a:pt x="57666" y="175769"/>
                      </a:cubicBezTo>
                      <a:cubicBezTo>
                        <a:pt x="57256" y="181511"/>
                        <a:pt x="61357" y="186842"/>
                        <a:pt x="67098" y="187252"/>
                      </a:cubicBezTo>
                      <a:cubicBezTo>
                        <a:pt x="67508" y="187252"/>
                        <a:pt x="67918" y="187252"/>
                        <a:pt x="68328" y="187252"/>
                      </a:cubicBezTo>
                      <a:cubicBezTo>
                        <a:pt x="73659" y="187252"/>
                        <a:pt x="78170" y="183151"/>
                        <a:pt x="78580" y="177820"/>
                      </a:cubicBezTo>
                      <a:cubicBezTo>
                        <a:pt x="86782" y="101955"/>
                        <a:pt x="55616" y="58486"/>
                        <a:pt x="35112" y="29781"/>
                      </a:cubicBezTo>
                      <a:cubicBezTo>
                        <a:pt x="28140" y="20759"/>
                        <a:pt x="22399" y="12967"/>
                        <a:pt x="20349" y="6816"/>
                      </a:cubicBezTo>
                      <a:close/>
                    </a:path>
                  </a:pathLst>
                </a:custGeom>
                <a:solidFill>
                  <a:srgbClr val="6A5226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" name="Полилиния: фигура 8">
                  <a:extLst>
                    <a:ext uri="{FF2B5EF4-FFF2-40B4-BE49-F238E27FC236}">
                      <a16:creationId xmlns:a16="http://schemas.microsoft.com/office/drawing/2014/main" id="{D1629642-3DF6-AC86-06C8-A1C03915C9B5}"/>
                    </a:ext>
                  </a:extLst>
                </p:cNvPr>
                <p:cNvSpPr/>
                <p:nvPr/>
              </p:nvSpPr>
              <p:spPr>
                <a:xfrm>
                  <a:off x="5791599" y="5625630"/>
                  <a:ext cx="105425" cy="50730"/>
                </a:xfrm>
                <a:custGeom>
                  <a:avLst/>
                  <a:gdLst>
                    <a:gd name="connsiteX0" fmla="*/ 11152 w 105425"/>
                    <a:gd name="connsiteY0" fmla="*/ 31457 h 50730"/>
                    <a:gd name="connsiteX1" fmla="*/ 11152 w 105425"/>
                    <a:gd name="connsiteY1" fmla="*/ 31457 h 50730"/>
                    <a:gd name="connsiteX2" fmla="*/ 80 w 105425"/>
                    <a:gd name="connsiteY2" fmla="*/ 9723 h 50730"/>
                    <a:gd name="connsiteX3" fmla="*/ 11972 w 105425"/>
                    <a:gd name="connsiteY3" fmla="*/ 1521 h 50730"/>
                    <a:gd name="connsiteX4" fmla="*/ 105060 w 105425"/>
                    <a:gd name="connsiteY4" fmla="*/ 32687 h 50730"/>
                    <a:gd name="connsiteX5" fmla="*/ 98909 w 105425"/>
                    <a:gd name="connsiteY5" fmla="*/ 50731 h 50730"/>
                    <a:gd name="connsiteX6" fmla="*/ 11152 w 105425"/>
                    <a:gd name="connsiteY6" fmla="*/ 31457 h 5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5425" h="50730">
                      <a:moveTo>
                        <a:pt x="11152" y="31457"/>
                      </a:moveTo>
                      <a:cubicBezTo>
                        <a:pt x="11152" y="31457"/>
                        <a:pt x="11152" y="31457"/>
                        <a:pt x="11152" y="31457"/>
                      </a:cubicBezTo>
                      <a:cubicBezTo>
                        <a:pt x="490" y="18744"/>
                        <a:pt x="-330" y="12593"/>
                        <a:pt x="80" y="9723"/>
                      </a:cubicBezTo>
                      <a:cubicBezTo>
                        <a:pt x="900" y="6852"/>
                        <a:pt x="5001" y="3571"/>
                        <a:pt x="11972" y="1521"/>
                      </a:cubicBezTo>
                      <a:cubicBezTo>
                        <a:pt x="37397" y="-7091"/>
                        <a:pt x="95218" y="23255"/>
                        <a:pt x="105060" y="32687"/>
                      </a:cubicBezTo>
                      <a:cubicBezTo>
                        <a:pt x="105881" y="38428"/>
                        <a:pt x="105881" y="43349"/>
                        <a:pt x="98909" y="50731"/>
                      </a:cubicBezTo>
                      <a:cubicBezTo>
                        <a:pt x="74714" y="36378"/>
                        <a:pt x="33706" y="24075"/>
                        <a:pt x="11152" y="31457"/>
                      </a:cubicBezTo>
                      <a:close/>
                    </a:path>
                  </a:pathLst>
                </a:custGeom>
                <a:solidFill>
                  <a:srgbClr val="FDEDDB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" name="Полилиния: фигура 10">
                  <a:extLst>
                    <a:ext uri="{FF2B5EF4-FFF2-40B4-BE49-F238E27FC236}">
                      <a16:creationId xmlns:a16="http://schemas.microsoft.com/office/drawing/2014/main" id="{23E6932C-E59A-F89C-C521-C86349B50979}"/>
                    </a:ext>
                  </a:extLst>
                </p:cNvPr>
                <p:cNvSpPr/>
                <p:nvPr/>
              </p:nvSpPr>
              <p:spPr>
                <a:xfrm>
                  <a:off x="5782247" y="5564821"/>
                  <a:ext cx="86937" cy="20091"/>
                </a:xfrm>
                <a:custGeom>
                  <a:avLst/>
                  <a:gdLst>
                    <a:gd name="connsiteX0" fmla="*/ 54131 w 86937"/>
                    <a:gd name="connsiteY0" fmla="*/ 1228 h 20091"/>
                    <a:gd name="connsiteX1" fmla="*/ 63563 w 86937"/>
                    <a:gd name="connsiteY1" fmla="*/ 4508 h 20091"/>
                    <a:gd name="connsiteX2" fmla="*/ 65203 w 86937"/>
                    <a:gd name="connsiteY2" fmla="*/ 4098 h 20091"/>
                    <a:gd name="connsiteX3" fmla="*/ 82836 w 86937"/>
                    <a:gd name="connsiteY3" fmla="*/ 12300 h 20091"/>
                    <a:gd name="connsiteX4" fmla="*/ 86937 w 86937"/>
                    <a:gd name="connsiteY4" fmla="*/ 15170 h 20091"/>
                    <a:gd name="connsiteX5" fmla="*/ 5331 w 86937"/>
                    <a:gd name="connsiteY5" fmla="*/ 18451 h 20091"/>
                    <a:gd name="connsiteX6" fmla="*/ 3281 w 86937"/>
                    <a:gd name="connsiteY6" fmla="*/ 20091 h 20091"/>
                    <a:gd name="connsiteX7" fmla="*/ 0 w 86937"/>
                    <a:gd name="connsiteY7" fmla="*/ 18041 h 20091"/>
                    <a:gd name="connsiteX8" fmla="*/ 21324 w 86937"/>
                    <a:gd name="connsiteY8" fmla="*/ 3278 h 20091"/>
                    <a:gd name="connsiteX9" fmla="*/ 54131 w 86937"/>
                    <a:gd name="connsiteY9" fmla="*/ 1228 h 20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937" h="20091">
                      <a:moveTo>
                        <a:pt x="54131" y="1228"/>
                      </a:moveTo>
                      <a:cubicBezTo>
                        <a:pt x="56591" y="3688"/>
                        <a:pt x="59872" y="4918"/>
                        <a:pt x="63563" y="4508"/>
                      </a:cubicBezTo>
                      <a:cubicBezTo>
                        <a:pt x="64383" y="4508"/>
                        <a:pt x="64793" y="4098"/>
                        <a:pt x="65203" y="4098"/>
                      </a:cubicBezTo>
                      <a:cubicBezTo>
                        <a:pt x="71764" y="6149"/>
                        <a:pt x="77505" y="8609"/>
                        <a:pt x="82836" y="12300"/>
                      </a:cubicBezTo>
                      <a:cubicBezTo>
                        <a:pt x="84067" y="13120"/>
                        <a:pt x="85297" y="13940"/>
                        <a:pt x="86937" y="15170"/>
                      </a:cubicBezTo>
                      <a:cubicBezTo>
                        <a:pt x="47979" y="5328"/>
                        <a:pt x="21324" y="6149"/>
                        <a:pt x="5331" y="18451"/>
                      </a:cubicBezTo>
                      <a:cubicBezTo>
                        <a:pt x="4511" y="18861"/>
                        <a:pt x="4101" y="19681"/>
                        <a:pt x="3281" y="20091"/>
                      </a:cubicBezTo>
                      <a:cubicBezTo>
                        <a:pt x="1230" y="19271"/>
                        <a:pt x="410" y="18451"/>
                        <a:pt x="0" y="18041"/>
                      </a:cubicBezTo>
                      <a:cubicBezTo>
                        <a:pt x="820" y="15580"/>
                        <a:pt x="6151" y="9019"/>
                        <a:pt x="21324" y="3278"/>
                      </a:cubicBezTo>
                      <a:cubicBezTo>
                        <a:pt x="29936" y="-413"/>
                        <a:pt x="42238" y="-823"/>
                        <a:pt x="54131" y="1228"/>
                      </a:cubicBezTo>
                      <a:close/>
                    </a:path>
                  </a:pathLst>
                </a:custGeom>
                <a:solidFill>
                  <a:srgbClr val="FDEDDB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" name="Полилиния: фигура 12">
                  <a:extLst>
                    <a:ext uri="{FF2B5EF4-FFF2-40B4-BE49-F238E27FC236}">
                      <a16:creationId xmlns:a16="http://schemas.microsoft.com/office/drawing/2014/main" id="{712EFBA3-EF93-DE3B-7F96-F9186A211656}"/>
                    </a:ext>
                  </a:extLst>
                </p:cNvPr>
                <p:cNvSpPr/>
                <p:nvPr/>
              </p:nvSpPr>
              <p:spPr>
                <a:xfrm>
                  <a:off x="5794139" y="5593941"/>
                  <a:ext cx="98009" cy="36490"/>
                </a:xfrm>
                <a:custGeom>
                  <a:avLst/>
                  <a:gdLst>
                    <a:gd name="connsiteX0" fmla="*/ 5741 w 98009"/>
                    <a:gd name="connsiteY0" fmla="*/ 5735 h 36490"/>
                    <a:gd name="connsiteX1" fmla="*/ 71764 w 98009"/>
                    <a:gd name="connsiteY1" fmla="*/ 6965 h 36490"/>
                    <a:gd name="connsiteX2" fmla="*/ 98009 w 98009"/>
                    <a:gd name="connsiteY2" fmla="*/ 36491 h 36490"/>
                    <a:gd name="connsiteX3" fmla="*/ 2461 w 98009"/>
                    <a:gd name="connsiteY3" fmla="*/ 13526 h 36490"/>
                    <a:gd name="connsiteX4" fmla="*/ 0 w 98009"/>
                    <a:gd name="connsiteY4" fmla="*/ 14347 h 36490"/>
                    <a:gd name="connsiteX5" fmla="*/ 5741 w 98009"/>
                    <a:gd name="connsiteY5" fmla="*/ 5735 h 36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8009" h="36490">
                      <a:moveTo>
                        <a:pt x="5741" y="5735"/>
                      </a:moveTo>
                      <a:cubicBezTo>
                        <a:pt x="13123" y="-6"/>
                        <a:pt x="30346" y="-4107"/>
                        <a:pt x="71764" y="6965"/>
                      </a:cubicBezTo>
                      <a:cubicBezTo>
                        <a:pt x="90628" y="11886"/>
                        <a:pt x="96369" y="22958"/>
                        <a:pt x="98009" y="36491"/>
                      </a:cubicBezTo>
                      <a:cubicBezTo>
                        <a:pt x="74225" y="22958"/>
                        <a:pt x="29936" y="3684"/>
                        <a:pt x="2461" y="13526"/>
                      </a:cubicBezTo>
                      <a:cubicBezTo>
                        <a:pt x="1640" y="13936"/>
                        <a:pt x="820" y="14347"/>
                        <a:pt x="0" y="14347"/>
                      </a:cubicBezTo>
                      <a:cubicBezTo>
                        <a:pt x="1230" y="10656"/>
                        <a:pt x="2871" y="7785"/>
                        <a:pt x="5741" y="5735"/>
                      </a:cubicBezTo>
                      <a:close/>
                    </a:path>
                  </a:pathLst>
                </a:custGeom>
                <a:solidFill>
                  <a:srgbClr val="FDEDDB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" name="Полилиния: фигура 13">
                  <a:extLst>
                    <a:ext uri="{FF2B5EF4-FFF2-40B4-BE49-F238E27FC236}">
                      <a16:creationId xmlns:a16="http://schemas.microsoft.com/office/drawing/2014/main" id="{2EA02FC0-6FD3-5439-0334-B52BCC8A0044}"/>
                    </a:ext>
                  </a:extLst>
                </p:cNvPr>
                <p:cNvSpPr/>
                <p:nvPr/>
              </p:nvSpPr>
              <p:spPr>
                <a:xfrm>
                  <a:off x="4599986" y="5080977"/>
                  <a:ext cx="807037" cy="463337"/>
                </a:xfrm>
                <a:custGeom>
                  <a:avLst/>
                  <a:gdLst>
                    <a:gd name="connsiteX0" fmla="*/ 722561 w 807037"/>
                    <a:gd name="connsiteY0" fmla="*/ 427660 h 463337"/>
                    <a:gd name="connsiteX1" fmla="*/ 692215 w 807037"/>
                    <a:gd name="connsiteY1" fmla="*/ 440783 h 463337"/>
                    <a:gd name="connsiteX2" fmla="*/ 615940 w 807037"/>
                    <a:gd name="connsiteY2" fmla="*/ 460056 h 463337"/>
                    <a:gd name="connsiteX3" fmla="*/ 609789 w 807037"/>
                    <a:gd name="connsiteY3" fmla="*/ 463337 h 463337"/>
                    <a:gd name="connsiteX4" fmla="*/ 460519 w 807037"/>
                    <a:gd name="connsiteY4" fmla="*/ 446934 h 463337"/>
                    <a:gd name="connsiteX5" fmla="*/ 458059 w 807037"/>
                    <a:gd name="connsiteY5" fmla="*/ 445704 h 463337"/>
                    <a:gd name="connsiteX6" fmla="*/ 183305 w 807037"/>
                    <a:gd name="connsiteY6" fmla="*/ 350155 h 463337"/>
                    <a:gd name="connsiteX7" fmla="*/ 171412 w 807037"/>
                    <a:gd name="connsiteY7" fmla="*/ 343593 h 463337"/>
                    <a:gd name="connsiteX8" fmla="*/ 170592 w 807037"/>
                    <a:gd name="connsiteY8" fmla="*/ 344004 h 463337"/>
                    <a:gd name="connsiteX9" fmla="*/ 84475 w 807037"/>
                    <a:gd name="connsiteY9" fmla="*/ 291923 h 463337"/>
                    <a:gd name="connsiteX10" fmla="*/ 74223 w 807037"/>
                    <a:gd name="connsiteY10" fmla="*/ 282081 h 463337"/>
                    <a:gd name="connsiteX11" fmla="*/ 72173 w 807037"/>
                    <a:gd name="connsiteY11" fmla="*/ 282081 h 463337"/>
                    <a:gd name="connsiteX12" fmla="*/ 21733 w 807037"/>
                    <a:gd name="connsiteY12" fmla="*/ 225900 h 463337"/>
                    <a:gd name="connsiteX13" fmla="*/ 2869 w 807037"/>
                    <a:gd name="connsiteY13" fmla="*/ 148395 h 463337"/>
                    <a:gd name="connsiteX14" fmla="*/ 2459 w 807037"/>
                    <a:gd name="connsiteY14" fmla="*/ 137733 h 463337"/>
                    <a:gd name="connsiteX15" fmla="*/ 1639 w 807037"/>
                    <a:gd name="connsiteY15" fmla="*/ 136913 h 463337"/>
                    <a:gd name="connsiteX16" fmla="*/ 6970 w 807037"/>
                    <a:gd name="connsiteY16" fmla="*/ 3636 h 463337"/>
                    <a:gd name="connsiteX17" fmla="*/ 116462 w 807037"/>
                    <a:gd name="connsiteY17" fmla="*/ 1586 h 463337"/>
                    <a:gd name="connsiteX18" fmla="*/ 261630 w 807037"/>
                    <a:gd name="connsiteY18" fmla="*/ 39313 h 463337"/>
                    <a:gd name="connsiteX19" fmla="*/ 261630 w 807037"/>
                    <a:gd name="connsiteY19" fmla="*/ 39724 h 463337"/>
                    <a:gd name="connsiteX20" fmla="*/ 247687 w 807037"/>
                    <a:gd name="connsiteY20" fmla="*/ 147165 h 463337"/>
                    <a:gd name="connsiteX21" fmla="*/ 252198 w 807037"/>
                    <a:gd name="connsiteY21" fmla="*/ 157417 h 463337"/>
                    <a:gd name="connsiteX22" fmla="*/ 420331 w 807037"/>
                    <a:gd name="connsiteY22" fmla="*/ 260347 h 463337"/>
                    <a:gd name="connsiteX23" fmla="*/ 576982 w 807037"/>
                    <a:gd name="connsiteY23" fmla="*/ 355896 h 463337"/>
                    <a:gd name="connsiteX24" fmla="*/ 582723 w 807037"/>
                    <a:gd name="connsiteY24" fmla="*/ 357536 h 463337"/>
                    <a:gd name="connsiteX25" fmla="*/ 591335 w 807037"/>
                    <a:gd name="connsiteY25" fmla="*/ 352615 h 463337"/>
                    <a:gd name="connsiteX26" fmla="*/ 588465 w 807037"/>
                    <a:gd name="connsiteY26" fmla="*/ 338262 h 463337"/>
                    <a:gd name="connsiteX27" fmla="*/ 579032 w 807037"/>
                    <a:gd name="connsiteY27" fmla="*/ 332111 h 463337"/>
                    <a:gd name="connsiteX28" fmla="*/ 627012 w 807037"/>
                    <a:gd name="connsiteY28" fmla="*/ 256246 h 463337"/>
                    <a:gd name="connsiteX29" fmla="*/ 641365 w 807037"/>
                    <a:gd name="connsiteY29" fmla="*/ 284952 h 463337"/>
                    <a:gd name="connsiteX30" fmla="*/ 643415 w 807037"/>
                    <a:gd name="connsiteY30" fmla="*/ 287412 h 463337"/>
                    <a:gd name="connsiteX31" fmla="*/ 681553 w 807037"/>
                    <a:gd name="connsiteY31" fmla="*/ 327600 h 463337"/>
                    <a:gd name="connsiteX32" fmla="*/ 807037 w 807037"/>
                    <a:gd name="connsiteY32" fmla="*/ 364918 h 463337"/>
                    <a:gd name="connsiteX33" fmla="*/ 722561 w 807037"/>
                    <a:gd name="connsiteY33" fmla="*/ 427660 h 463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</a:cxnLst>
                  <a:rect l="l" t="t" r="r" b="b"/>
                  <a:pathLst>
                    <a:path w="807037" h="463337">
                      <a:moveTo>
                        <a:pt x="722561" y="427660"/>
                      </a:moveTo>
                      <a:cubicBezTo>
                        <a:pt x="713539" y="431351"/>
                        <a:pt x="703697" y="435862"/>
                        <a:pt x="692215" y="440783"/>
                      </a:cubicBezTo>
                      <a:cubicBezTo>
                        <a:pt x="668020" y="452265"/>
                        <a:pt x="643005" y="455956"/>
                        <a:pt x="615940" y="460056"/>
                      </a:cubicBezTo>
                      <a:cubicBezTo>
                        <a:pt x="613479" y="460467"/>
                        <a:pt x="611429" y="461697"/>
                        <a:pt x="609789" y="463337"/>
                      </a:cubicBezTo>
                      <a:cubicBezTo>
                        <a:pt x="543356" y="454725"/>
                        <a:pt x="491685" y="448574"/>
                        <a:pt x="460519" y="446934"/>
                      </a:cubicBezTo>
                      <a:cubicBezTo>
                        <a:pt x="459699" y="446524"/>
                        <a:pt x="458879" y="446114"/>
                        <a:pt x="458059" y="445704"/>
                      </a:cubicBezTo>
                      <a:cubicBezTo>
                        <a:pt x="455598" y="445294"/>
                        <a:pt x="308789" y="410847"/>
                        <a:pt x="183305" y="350155"/>
                      </a:cubicBezTo>
                      <a:cubicBezTo>
                        <a:pt x="181664" y="345234"/>
                        <a:pt x="176333" y="342363"/>
                        <a:pt x="171412" y="343593"/>
                      </a:cubicBezTo>
                      <a:cubicBezTo>
                        <a:pt x="171002" y="343593"/>
                        <a:pt x="171002" y="343593"/>
                        <a:pt x="170592" y="344004"/>
                      </a:cubicBezTo>
                      <a:cubicBezTo>
                        <a:pt x="139426" y="328420"/>
                        <a:pt x="109900" y="310787"/>
                        <a:pt x="84475" y="291923"/>
                      </a:cubicBezTo>
                      <a:cubicBezTo>
                        <a:pt x="84065" y="286592"/>
                        <a:pt x="79554" y="282081"/>
                        <a:pt x="74223" y="282081"/>
                      </a:cubicBezTo>
                      <a:cubicBezTo>
                        <a:pt x="73403" y="282081"/>
                        <a:pt x="72993" y="282081"/>
                        <a:pt x="72173" y="282081"/>
                      </a:cubicBezTo>
                      <a:cubicBezTo>
                        <a:pt x="50849" y="264448"/>
                        <a:pt x="33625" y="245994"/>
                        <a:pt x="21733" y="225900"/>
                      </a:cubicBezTo>
                      <a:cubicBezTo>
                        <a:pt x="11891" y="208677"/>
                        <a:pt x="5740" y="179971"/>
                        <a:pt x="2869" y="148395"/>
                      </a:cubicBezTo>
                      <a:cubicBezTo>
                        <a:pt x="4510" y="145114"/>
                        <a:pt x="4920" y="141014"/>
                        <a:pt x="2459" y="137733"/>
                      </a:cubicBezTo>
                      <a:cubicBezTo>
                        <a:pt x="2049" y="137323"/>
                        <a:pt x="2049" y="137323"/>
                        <a:pt x="1639" y="136913"/>
                      </a:cubicBezTo>
                      <a:cubicBezTo>
                        <a:pt x="-2052" y="87293"/>
                        <a:pt x="819" y="32752"/>
                        <a:pt x="6970" y="3636"/>
                      </a:cubicBezTo>
                      <a:cubicBezTo>
                        <a:pt x="36496" y="-54"/>
                        <a:pt x="74633" y="-1285"/>
                        <a:pt x="116462" y="1586"/>
                      </a:cubicBezTo>
                      <a:cubicBezTo>
                        <a:pt x="158700" y="4457"/>
                        <a:pt x="223903" y="22910"/>
                        <a:pt x="261630" y="39313"/>
                      </a:cubicBezTo>
                      <a:cubicBezTo>
                        <a:pt x="261630" y="39313"/>
                        <a:pt x="261630" y="39724"/>
                        <a:pt x="261630" y="39724"/>
                      </a:cubicBezTo>
                      <a:cubicBezTo>
                        <a:pt x="261630" y="53256"/>
                        <a:pt x="251378" y="121740"/>
                        <a:pt x="247687" y="147165"/>
                      </a:cubicBezTo>
                      <a:cubicBezTo>
                        <a:pt x="246867" y="151266"/>
                        <a:pt x="248918" y="155366"/>
                        <a:pt x="252198" y="157417"/>
                      </a:cubicBezTo>
                      <a:cubicBezTo>
                        <a:pt x="279264" y="175460"/>
                        <a:pt x="351028" y="218519"/>
                        <a:pt x="420331" y="260347"/>
                      </a:cubicBezTo>
                      <a:cubicBezTo>
                        <a:pt x="483894" y="298485"/>
                        <a:pt x="549507" y="337852"/>
                        <a:pt x="576982" y="355896"/>
                      </a:cubicBezTo>
                      <a:cubicBezTo>
                        <a:pt x="578622" y="357126"/>
                        <a:pt x="580673" y="357536"/>
                        <a:pt x="582723" y="357536"/>
                      </a:cubicBezTo>
                      <a:cubicBezTo>
                        <a:pt x="586004" y="357536"/>
                        <a:pt x="589695" y="355896"/>
                        <a:pt x="591335" y="352615"/>
                      </a:cubicBezTo>
                      <a:cubicBezTo>
                        <a:pt x="594616" y="347694"/>
                        <a:pt x="592975" y="341133"/>
                        <a:pt x="588465" y="338262"/>
                      </a:cubicBezTo>
                      <a:cubicBezTo>
                        <a:pt x="585594" y="336622"/>
                        <a:pt x="582313" y="334572"/>
                        <a:pt x="579032" y="332111"/>
                      </a:cubicBezTo>
                      <a:cubicBezTo>
                        <a:pt x="585184" y="321449"/>
                        <a:pt x="609379" y="279621"/>
                        <a:pt x="627012" y="256246"/>
                      </a:cubicBezTo>
                      <a:cubicBezTo>
                        <a:pt x="631523" y="265678"/>
                        <a:pt x="636034" y="275110"/>
                        <a:pt x="641365" y="284952"/>
                      </a:cubicBezTo>
                      <a:cubicBezTo>
                        <a:pt x="641775" y="285772"/>
                        <a:pt x="642595" y="287002"/>
                        <a:pt x="643415" y="287412"/>
                      </a:cubicBezTo>
                      <a:cubicBezTo>
                        <a:pt x="651617" y="298074"/>
                        <a:pt x="668840" y="318579"/>
                        <a:pt x="681553" y="327600"/>
                      </a:cubicBezTo>
                      <a:cubicBezTo>
                        <a:pt x="709848" y="348104"/>
                        <a:pt x="757828" y="361227"/>
                        <a:pt x="807037" y="364918"/>
                      </a:cubicBezTo>
                      <a:cubicBezTo>
                        <a:pt x="779562" y="403465"/>
                        <a:pt x="760288" y="411667"/>
                        <a:pt x="722561" y="427660"/>
                      </a:cubicBezTo>
                      <a:close/>
                    </a:path>
                  </a:pathLst>
                </a:custGeom>
                <a:solidFill>
                  <a:srgbClr val="FDEDDB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" name="Полилиния: фигура 14">
                  <a:extLst>
                    <a:ext uri="{FF2B5EF4-FFF2-40B4-BE49-F238E27FC236}">
                      <a16:creationId xmlns:a16="http://schemas.microsoft.com/office/drawing/2014/main" id="{9156A951-4309-7580-BA7B-73BB0AEDB2C0}"/>
                    </a:ext>
                  </a:extLst>
                </p:cNvPr>
                <p:cNvSpPr/>
                <p:nvPr/>
              </p:nvSpPr>
              <p:spPr>
                <a:xfrm>
                  <a:off x="3924992" y="5329432"/>
                  <a:ext cx="28705" cy="13122"/>
                </a:xfrm>
                <a:custGeom>
                  <a:avLst/>
                  <a:gdLst>
                    <a:gd name="connsiteX0" fmla="*/ 2461 w 28705"/>
                    <a:gd name="connsiteY0" fmla="*/ 13123 h 13122"/>
                    <a:gd name="connsiteX1" fmla="*/ 0 w 28705"/>
                    <a:gd name="connsiteY1" fmla="*/ 3691 h 13122"/>
                    <a:gd name="connsiteX2" fmla="*/ 24605 w 28705"/>
                    <a:gd name="connsiteY2" fmla="*/ 0 h 13122"/>
                    <a:gd name="connsiteX3" fmla="*/ 28706 w 28705"/>
                    <a:gd name="connsiteY3" fmla="*/ 820 h 13122"/>
                    <a:gd name="connsiteX4" fmla="*/ 2461 w 28705"/>
                    <a:gd name="connsiteY4" fmla="*/ 13123 h 13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8705" h="13122">
                      <a:moveTo>
                        <a:pt x="2461" y="13123"/>
                      </a:moveTo>
                      <a:cubicBezTo>
                        <a:pt x="1640" y="10252"/>
                        <a:pt x="820" y="6971"/>
                        <a:pt x="0" y="3691"/>
                      </a:cubicBezTo>
                      <a:cubicBezTo>
                        <a:pt x="9022" y="3281"/>
                        <a:pt x="18454" y="1640"/>
                        <a:pt x="24605" y="0"/>
                      </a:cubicBezTo>
                      <a:cubicBezTo>
                        <a:pt x="25835" y="410"/>
                        <a:pt x="27065" y="410"/>
                        <a:pt x="28706" y="820"/>
                      </a:cubicBezTo>
                      <a:cubicBezTo>
                        <a:pt x="17633" y="5331"/>
                        <a:pt x="8612" y="9842"/>
                        <a:pt x="2461" y="13123"/>
                      </a:cubicBezTo>
                      <a:close/>
                    </a:path>
                  </a:pathLst>
                </a:custGeom>
                <a:solidFill>
                  <a:srgbClr val="A5968E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" name="Полилиния: фигура 15">
                  <a:extLst>
                    <a:ext uri="{FF2B5EF4-FFF2-40B4-BE49-F238E27FC236}">
                      <a16:creationId xmlns:a16="http://schemas.microsoft.com/office/drawing/2014/main" id="{DA146B4D-88D0-EFB0-10EC-7756760FB15C}"/>
                    </a:ext>
                  </a:extLst>
                </p:cNvPr>
                <p:cNvSpPr/>
                <p:nvPr/>
              </p:nvSpPr>
              <p:spPr>
                <a:xfrm>
                  <a:off x="3913920" y="5126905"/>
                  <a:ext cx="69713" cy="70071"/>
                </a:xfrm>
                <a:custGeom>
                  <a:avLst/>
                  <a:gdLst>
                    <a:gd name="connsiteX0" fmla="*/ 69714 w 69713"/>
                    <a:gd name="connsiteY0" fmla="*/ 4869 h 70071"/>
                    <a:gd name="connsiteX1" fmla="*/ 69714 w 69713"/>
                    <a:gd name="connsiteY1" fmla="*/ 5279 h 70071"/>
                    <a:gd name="connsiteX2" fmla="*/ 63563 w 69713"/>
                    <a:gd name="connsiteY2" fmla="*/ 69251 h 70071"/>
                    <a:gd name="connsiteX3" fmla="*/ 29526 w 69713"/>
                    <a:gd name="connsiteY3" fmla="*/ 65971 h 70071"/>
                    <a:gd name="connsiteX4" fmla="*/ 0 w 69713"/>
                    <a:gd name="connsiteY4" fmla="*/ 70071 h 70071"/>
                    <a:gd name="connsiteX5" fmla="*/ 5741 w 69713"/>
                    <a:gd name="connsiteY5" fmla="*/ 768 h 70071"/>
                    <a:gd name="connsiteX6" fmla="*/ 69714 w 69713"/>
                    <a:gd name="connsiteY6" fmla="*/ 4869 h 70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713" h="70071">
                      <a:moveTo>
                        <a:pt x="69714" y="4869"/>
                      </a:moveTo>
                      <a:lnTo>
                        <a:pt x="69714" y="5279"/>
                      </a:lnTo>
                      <a:cubicBezTo>
                        <a:pt x="66843" y="28653"/>
                        <a:pt x="64793" y="49977"/>
                        <a:pt x="63563" y="69251"/>
                      </a:cubicBezTo>
                      <a:cubicBezTo>
                        <a:pt x="51260" y="63510"/>
                        <a:pt x="34857" y="65150"/>
                        <a:pt x="29526" y="65971"/>
                      </a:cubicBezTo>
                      <a:cubicBezTo>
                        <a:pt x="24605" y="65971"/>
                        <a:pt x="11892" y="65971"/>
                        <a:pt x="0" y="70071"/>
                      </a:cubicBezTo>
                      <a:cubicBezTo>
                        <a:pt x="820" y="40956"/>
                        <a:pt x="2871" y="15941"/>
                        <a:pt x="5741" y="768"/>
                      </a:cubicBezTo>
                      <a:cubicBezTo>
                        <a:pt x="19684" y="-873"/>
                        <a:pt x="40188" y="-52"/>
                        <a:pt x="69714" y="4869"/>
                      </a:cubicBezTo>
                      <a:close/>
                    </a:path>
                  </a:pathLst>
                </a:custGeom>
                <a:solidFill>
                  <a:srgbClr val="A5968E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" name="Полилиния: фигура 16">
                  <a:extLst>
                    <a:ext uri="{FF2B5EF4-FFF2-40B4-BE49-F238E27FC236}">
                      <a16:creationId xmlns:a16="http://schemas.microsoft.com/office/drawing/2014/main" id="{2A2825EE-46AC-F971-C21D-711CF8631499}"/>
                    </a:ext>
                  </a:extLst>
                </p:cNvPr>
                <p:cNvSpPr/>
                <p:nvPr/>
              </p:nvSpPr>
              <p:spPr>
                <a:xfrm>
                  <a:off x="3913510" y="5213442"/>
                  <a:ext cx="64792" cy="98766"/>
                </a:xfrm>
                <a:custGeom>
                  <a:avLst/>
                  <a:gdLst>
                    <a:gd name="connsiteX0" fmla="*/ 6971 w 64792"/>
                    <a:gd name="connsiteY0" fmla="*/ 98766 h 98766"/>
                    <a:gd name="connsiteX1" fmla="*/ 0 w 64792"/>
                    <a:gd name="connsiteY1" fmla="*/ 6908 h 98766"/>
                    <a:gd name="connsiteX2" fmla="*/ 29936 w 64792"/>
                    <a:gd name="connsiteY2" fmla="*/ 757 h 98766"/>
                    <a:gd name="connsiteX3" fmla="*/ 31986 w 64792"/>
                    <a:gd name="connsiteY3" fmla="*/ 757 h 98766"/>
                    <a:gd name="connsiteX4" fmla="*/ 55771 w 64792"/>
                    <a:gd name="connsiteY4" fmla="*/ 2807 h 98766"/>
                    <a:gd name="connsiteX5" fmla="*/ 56181 w 64792"/>
                    <a:gd name="connsiteY5" fmla="*/ 3628 h 98766"/>
                    <a:gd name="connsiteX6" fmla="*/ 62332 w 64792"/>
                    <a:gd name="connsiteY6" fmla="*/ 11829 h 98766"/>
                    <a:gd name="connsiteX7" fmla="*/ 64793 w 64792"/>
                    <a:gd name="connsiteY7" fmla="*/ 87694 h 98766"/>
                    <a:gd name="connsiteX8" fmla="*/ 64383 w 64792"/>
                    <a:gd name="connsiteY8" fmla="*/ 88924 h 98766"/>
                    <a:gd name="connsiteX9" fmla="*/ 60692 w 64792"/>
                    <a:gd name="connsiteY9" fmla="*/ 94255 h 98766"/>
                    <a:gd name="connsiteX10" fmla="*/ 38137 w 64792"/>
                    <a:gd name="connsiteY10" fmla="*/ 95486 h 98766"/>
                    <a:gd name="connsiteX11" fmla="*/ 32806 w 64792"/>
                    <a:gd name="connsiteY11" fmla="*/ 95486 h 98766"/>
                    <a:gd name="connsiteX12" fmla="*/ 6971 w 64792"/>
                    <a:gd name="connsiteY12" fmla="*/ 98766 h 98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4792" h="98766">
                      <a:moveTo>
                        <a:pt x="6971" y="98766"/>
                      </a:moveTo>
                      <a:cubicBezTo>
                        <a:pt x="2460" y="70881"/>
                        <a:pt x="410" y="38074"/>
                        <a:pt x="0" y="6908"/>
                      </a:cubicBezTo>
                      <a:cubicBezTo>
                        <a:pt x="5741" y="2397"/>
                        <a:pt x="20094" y="347"/>
                        <a:pt x="29936" y="757"/>
                      </a:cubicBezTo>
                      <a:cubicBezTo>
                        <a:pt x="30756" y="757"/>
                        <a:pt x="31166" y="757"/>
                        <a:pt x="31986" y="757"/>
                      </a:cubicBezTo>
                      <a:cubicBezTo>
                        <a:pt x="39368" y="-473"/>
                        <a:pt x="51670" y="-473"/>
                        <a:pt x="55771" y="2807"/>
                      </a:cubicBezTo>
                      <a:cubicBezTo>
                        <a:pt x="56181" y="3218"/>
                        <a:pt x="56181" y="3218"/>
                        <a:pt x="56181" y="3628"/>
                      </a:cubicBezTo>
                      <a:cubicBezTo>
                        <a:pt x="56591" y="7318"/>
                        <a:pt x="59052" y="10189"/>
                        <a:pt x="62332" y="11829"/>
                      </a:cubicBezTo>
                      <a:cubicBezTo>
                        <a:pt x="61512" y="43405"/>
                        <a:pt x="62332" y="68420"/>
                        <a:pt x="64793" y="87694"/>
                      </a:cubicBezTo>
                      <a:cubicBezTo>
                        <a:pt x="64793" y="88104"/>
                        <a:pt x="64383" y="88514"/>
                        <a:pt x="64383" y="88924"/>
                      </a:cubicBezTo>
                      <a:cubicBezTo>
                        <a:pt x="63972" y="91385"/>
                        <a:pt x="62742" y="93025"/>
                        <a:pt x="60692" y="94255"/>
                      </a:cubicBezTo>
                      <a:cubicBezTo>
                        <a:pt x="54541" y="98356"/>
                        <a:pt x="41828" y="96306"/>
                        <a:pt x="38137" y="95486"/>
                      </a:cubicBezTo>
                      <a:cubicBezTo>
                        <a:pt x="36497" y="95076"/>
                        <a:pt x="34447" y="95076"/>
                        <a:pt x="32806" y="95486"/>
                      </a:cubicBezTo>
                      <a:cubicBezTo>
                        <a:pt x="23785" y="97536"/>
                        <a:pt x="12712" y="98766"/>
                        <a:pt x="6971" y="98766"/>
                      </a:cubicBezTo>
                      <a:close/>
                    </a:path>
                  </a:pathLst>
                </a:custGeom>
                <a:solidFill>
                  <a:srgbClr val="A5968E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" name="Полилиния: фигура 17">
                  <a:extLst>
                    <a:ext uri="{FF2B5EF4-FFF2-40B4-BE49-F238E27FC236}">
                      <a16:creationId xmlns:a16="http://schemas.microsoft.com/office/drawing/2014/main" id="{4F5C0ECA-61E7-07C4-60F8-30BC6984C6EB}"/>
                    </a:ext>
                  </a:extLst>
                </p:cNvPr>
                <p:cNvSpPr/>
                <p:nvPr/>
              </p:nvSpPr>
              <p:spPr>
                <a:xfrm>
                  <a:off x="3997208" y="5135464"/>
                  <a:ext cx="644604" cy="233536"/>
                </a:xfrm>
                <a:custGeom>
                  <a:avLst/>
                  <a:gdLst>
                    <a:gd name="connsiteX0" fmla="*/ 4059 w 644604"/>
                    <a:gd name="connsiteY0" fmla="*/ 175515 h 233536"/>
                    <a:gd name="connsiteX1" fmla="*/ 7340 w 644604"/>
                    <a:gd name="connsiteY1" fmla="*/ 0 h 233536"/>
                    <a:gd name="connsiteX2" fmla="*/ 66391 w 644604"/>
                    <a:gd name="connsiteY2" fmla="*/ 14353 h 233536"/>
                    <a:gd name="connsiteX3" fmla="*/ 303418 w 644604"/>
                    <a:gd name="connsiteY3" fmla="*/ 97599 h 233536"/>
                    <a:gd name="connsiteX4" fmla="*/ 585553 w 644604"/>
                    <a:gd name="connsiteY4" fmla="*/ 105801 h 233536"/>
                    <a:gd name="connsiteX5" fmla="*/ 606057 w 644604"/>
                    <a:gd name="connsiteY5" fmla="*/ 181256 h 233536"/>
                    <a:gd name="connsiteX6" fmla="*/ 644605 w 644604"/>
                    <a:gd name="connsiteY6" fmla="*/ 228415 h 233536"/>
                    <a:gd name="connsiteX7" fmla="*/ 632713 w 644604"/>
                    <a:gd name="connsiteY7" fmla="*/ 229235 h 233536"/>
                    <a:gd name="connsiteX8" fmla="*/ 180394 w 644604"/>
                    <a:gd name="connsiteY8" fmla="*/ 164442 h 233536"/>
                    <a:gd name="connsiteX9" fmla="*/ 8570 w 644604"/>
                    <a:gd name="connsiteY9" fmla="*/ 173464 h 233536"/>
                    <a:gd name="connsiteX10" fmla="*/ 4059 w 644604"/>
                    <a:gd name="connsiteY10" fmla="*/ 175515 h 233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44604" h="233536">
                      <a:moveTo>
                        <a:pt x="4059" y="175515"/>
                      </a:moveTo>
                      <a:cubicBezTo>
                        <a:pt x="-862" y="142298"/>
                        <a:pt x="-2912" y="87347"/>
                        <a:pt x="7340" y="0"/>
                      </a:cubicBezTo>
                      <a:cubicBezTo>
                        <a:pt x="24563" y="3691"/>
                        <a:pt x="43837" y="8202"/>
                        <a:pt x="66391" y="14353"/>
                      </a:cubicBezTo>
                      <a:cubicBezTo>
                        <a:pt x="160300" y="40598"/>
                        <a:pt x="267741" y="83656"/>
                        <a:pt x="303418" y="97599"/>
                      </a:cubicBezTo>
                      <a:cubicBezTo>
                        <a:pt x="406348" y="138607"/>
                        <a:pt x="514199" y="141478"/>
                        <a:pt x="585553" y="105801"/>
                      </a:cubicBezTo>
                      <a:cubicBezTo>
                        <a:pt x="589244" y="136147"/>
                        <a:pt x="595805" y="163212"/>
                        <a:pt x="606057" y="181256"/>
                      </a:cubicBezTo>
                      <a:cubicBezTo>
                        <a:pt x="615489" y="197659"/>
                        <a:pt x="628612" y="213652"/>
                        <a:pt x="644605" y="228415"/>
                      </a:cubicBezTo>
                      <a:cubicBezTo>
                        <a:pt x="640914" y="228825"/>
                        <a:pt x="636813" y="228825"/>
                        <a:pt x="632713" y="229235"/>
                      </a:cubicBezTo>
                      <a:cubicBezTo>
                        <a:pt x="551106" y="235386"/>
                        <a:pt x="399377" y="246869"/>
                        <a:pt x="180394" y="164442"/>
                      </a:cubicBezTo>
                      <a:cubicBezTo>
                        <a:pt x="135285" y="147629"/>
                        <a:pt x="77463" y="150500"/>
                        <a:pt x="8570" y="173464"/>
                      </a:cubicBezTo>
                      <a:cubicBezTo>
                        <a:pt x="6929" y="174284"/>
                        <a:pt x="5289" y="175105"/>
                        <a:pt x="4059" y="1755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" name="Полилиния: фигура 18">
                  <a:extLst>
                    <a:ext uri="{FF2B5EF4-FFF2-40B4-BE49-F238E27FC236}">
                      <a16:creationId xmlns:a16="http://schemas.microsoft.com/office/drawing/2014/main" id="{5C8EE47C-6194-279B-B071-C123D4E1C6A1}"/>
                    </a:ext>
                  </a:extLst>
                </p:cNvPr>
                <p:cNvSpPr/>
                <p:nvPr/>
              </p:nvSpPr>
              <p:spPr>
                <a:xfrm>
                  <a:off x="4545444" y="5087484"/>
                  <a:ext cx="39367" cy="32806"/>
                </a:xfrm>
                <a:custGeom>
                  <a:avLst/>
                  <a:gdLst>
                    <a:gd name="connsiteX0" fmla="*/ 35267 w 39367"/>
                    <a:gd name="connsiteY0" fmla="*/ 32806 h 32806"/>
                    <a:gd name="connsiteX1" fmla="*/ 0 w 39367"/>
                    <a:gd name="connsiteY1" fmla="*/ 14763 h 32806"/>
                    <a:gd name="connsiteX2" fmla="*/ 39368 w 39367"/>
                    <a:gd name="connsiteY2" fmla="*/ 0 h 32806"/>
                    <a:gd name="connsiteX3" fmla="*/ 35267 w 39367"/>
                    <a:gd name="connsiteY3" fmla="*/ 32806 h 32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367" h="32806">
                      <a:moveTo>
                        <a:pt x="35267" y="32806"/>
                      </a:moveTo>
                      <a:cubicBezTo>
                        <a:pt x="25015" y="27886"/>
                        <a:pt x="10662" y="20914"/>
                        <a:pt x="0" y="14763"/>
                      </a:cubicBezTo>
                      <a:cubicBezTo>
                        <a:pt x="5331" y="9022"/>
                        <a:pt x="19274" y="3691"/>
                        <a:pt x="39368" y="0"/>
                      </a:cubicBezTo>
                      <a:cubicBezTo>
                        <a:pt x="37727" y="9432"/>
                        <a:pt x="36497" y="20504"/>
                        <a:pt x="35267" y="32806"/>
                      </a:cubicBezTo>
                      <a:close/>
                    </a:path>
                  </a:pathLst>
                </a:custGeom>
                <a:solidFill>
                  <a:srgbClr val="D3ECFA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" name="Полилиния: фигура 19">
                  <a:extLst>
                    <a:ext uri="{FF2B5EF4-FFF2-40B4-BE49-F238E27FC236}">
                      <a16:creationId xmlns:a16="http://schemas.microsoft.com/office/drawing/2014/main" id="{1C7DF6C2-0FB1-9305-87BD-00377824E586}"/>
                    </a:ext>
                  </a:extLst>
                </p:cNvPr>
                <p:cNvSpPr/>
                <p:nvPr/>
              </p:nvSpPr>
              <p:spPr>
                <a:xfrm>
                  <a:off x="4980129" y="5235114"/>
                  <a:ext cx="131225" cy="85709"/>
                </a:xfrm>
                <a:custGeom>
                  <a:avLst/>
                  <a:gdLst>
                    <a:gd name="connsiteX0" fmla="*/ 39778 w 131225"/>
                    <a:gd name="connsiteY0" fmla="*/ 9432 h 85709"/>
                    <a:gd name="connsiteX1" fmla="*/ 65203 w 131225"/>
                    <a:gd name="connsiteY1" fmla="*/ 3691 h 85709"/>
                    <a:gd name="connsiteX2" fmla="*/ 98009 w 131225"/>
                    <a:gd name="connsiteY2" fmla="*/ 2050 h 85709"/>
                    <a:gd name="connsiteX3" fmla="*/ 131226 w 131225"/>
                    <a:gd name="connsiteY3" fmla="*/ 0 h 85709"/>
                    <a:gd name="connsiteX4" fmla="*/ 85707 w 131225"/>
                    <a:gd name="connsiteY4" fmla="*/ 76275 h 85709"/>
                    <a:gd name="connsiteX5" fmla="*/ 42239 w 131225"/>
                    <a:gd name="connsiteY5" fmla="*/ 75455 h 85709"/>
                    <a:gd name="connsiteX6" fmla="*/ 8612 w 131225"/>
                    <a:gd name="connsiteY6" fmla="*/ 62742 h 85709"/>
                    <a:gd name="connsiteX7" fmla="*/ 8202 w 131225"/>
                    <a:gd name="connsiteY7" fmla="*/ 62742 h 85709"/>
                    <a:gd name="connsiteX8" fmla="*/ 0 w 131225"/>
                    <a:gd name="connsiteY8" fmla="*/ 57821 h 85709"/>
                    <a:gd name="connsiteX9" fmla="*/ 39778 w 131225"/>
                    <a:gd name="connsiteY9" fmla="*/ 9432 h 85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31225" h="85709">
                      <a:moveTo>
                        <a:pt x="39778" y="9432"/>
                      </a:moveTo>
                      <a:cubicBezTo>
                        <a:pt x="53721" y="6151"/>
                        <a:pt x="62332" y="4101"/>
                        <a:pt x="65203" y="3691"/>
                      </a:cubicBezTo>
                      <a:cubicBezTo>
                        <a:pt x="75045" y="3691"/>
                        <a:pt x="86117" y="2871"/>
                        <a:pt x="98009" y="2050"/>
                      </a:cubicBezTo>
                      <a:cubicBezTo>
                        <a:pt x="109082" y="1230"/>
                        <a:pt x="120154" y="410"/>
                        <a:pt x="131226" y="0"/>
                      </a:cubicBezTo>
                      <a:cubicBezTo>
                        <a:pt x="117693" y="20504"/>
                        <a:pt x="96369" y="53721"/>
                        <a:pt x="85707" y="76275"/>
                      </a:cubicBezTo>
                      <a:cubicBezTo>
                        <a:pt x="79966" y="88988"/>
                        <a:pt x="73815" y="88988"/>
                        <a:pt x="42239" y="75455"/>
                      </a:cubicBezTo>
                      <a:cubicBezTo>
                        <a:pt x="32396" y="71354"/>
                        <a:pt x="20914" y="66433"/>
                        <a:pt x="8612" y="62742"/>
                      </a:cubicBezTo>
                      <a:cubicBezTo>
                        <a:pt x="8612" y="62742"/>
                        <a:pt x="8612" y="62742"/>
                        <a:pt x="8202" y="62742"/>
                      </a:cubicBezTo>
                      <a:cubicBezTo>
                        <a:pt x="5331" y="61102"/>
                        <a:pt x="2461" y="59462"/>
                        <a:pt x="0" y="57821"/>
                      </a:cubicBezTo>
                      <a:cubicBezTo>
                        <a:pt x="9432" y="49210"/>
                        <a:pt x="29116" y="29936"/>
                        <a:pt x="39778" y="9432"/>
                      </a:cubicBezTo>
                      <a:close/>
                    </a:path>
                  </a:pathLst>
                </a:custGeom>
                <a:solidFill>
                  <a:srgbClr val="D3ECFA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" name="Полилиния: фигура 20">
                  <a:extLst>
                    <a:ext uri="{FF2B5EF4-FFF2-40B4-BE49-F238E27FC236}">
                      <a16:creationId xmlns:a16="http://schemas.microsoft.com/office/drawing/2014/main" id="{7895248F-A6BF-9A9B-846F-D430555F420F}"/>
                    </a:ext>
                  </a:extLst>
                </p:cNvPr>
                <p:cNvSpPr/>
                <p:nvPr/>
              </p:nvSpPr>
              <p:spPr>
                <a:xfrm>
                  <a:off x="4868997" y="5140385"/>
                  <a:ext cx="76685" cy="118923"/>
                </a:xfrm>
                <a:custGeom>
                  <a:avLst/>
                  <a:gdLst>
                    <a:gd name="connsiteX0" fmla="*/ 10252 w 76685"/>
                    <a:gd name="connsiteY0" fmla="*/ 13943 h 118923"/>
                    <a:gd name="connsiteX1" fmla="*/ 18044 w 76685"/>
                    <a:gd name="connsiteY1" fmla="*/ 15583 h 118923"/>
                    <a:gd name="connsiteX2" fmla="*/ 38137 w 76685"/>
                    <a:gd name="connsiteY2" fmla="*/ 6971 h 118923"/>
                    <a:gd name="connsiteX3" fmla="*/ 38548 w 76685"/>
                    <a:gd name="connsiteY3" fmla="*/ 6561 h 118923"/>
                    <a:gd name="connsiteX4" fmla="*/ 38958 w 76685"/>
                    <a:gd name="connsiteY4" fmla="*/ 6151 h 118923"/>
                    <a:gd name="connsiteX5" fmla="*/ 40188 w 76685"/>
                    <a:gd name="connsiteY5" fmla="*/ 4511 h 118923"/>
                    <a:gd name="connsiteX6" fmla="*/ 40188 w 76685"/>
                    <a:gd name="connsiteY6" fmla="*/ 4101 h 118923"/>
                    <a:gd name="connsiteX7" fmla="*/ 40188 w 76685"/>
                    <a:gd name="connsiteY7" fmla="*/ 3691 h 118923"/>
                    <a:gd name="connsiteX8" fmla="*/ 40598 w 76685"/>
                    <a:gd name="connsiteY8" fmla="*/ 2871 h 118923"/>
                    <a:gd name="connsiteX9" fmla="*/ 41418 w 76685"/>
                    <a:gd name="connsiteY9" fmla="*/ 0 h 118923"/>
                    <a:gd name="connsiteX10" fmla="*/ 76685 w 76685"/>
                    <a:gd name="connsiteY10" fmla="*/ 7792 h 118923"/>
                    <a:gd name="connsiteX11" fmla="*/ 56181 w 76685"/>
                    <a:gd name="connsiteY11" fmla="*/ 118923 h 118923"/>
                    <a:gd name="connsiteX12" fmla="*/ 0 w 76685"/>
                    <a:gd name="connsiteY12" fmla="*/ 84067 h 118923"/>
                    <a:gd name="connsiteX13" fmla="*/ 10252 w 76685"/>
                    <a:gd name="connsiteY13" fmla="*/ 13943 h 118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76685" h="118923">
                      <a:moveTo>
                        <a:pt x="10252" y="13943"/>
                      </a:moveTo>
                      <a:cubicBezTo>
                        <a:pt x="12712" y="14763"/>
                        <a:pt x="15173" y="15583"/>
                        <a:pt x="18044" y="15583"/>
                      </a:cubicBezTo>
                      <a:cubicBezTo>
                        <a:pt x="26245" y="15583"/>
                        <a:pt x="34037" y="11072"/>
                        <a:pt x="38137" y="6971"/>
                      </a:cubicBezTo>
                      <a:cubicBezTo>
                        <a:pt x="38137" y="6971"/>
                        <a:pt x="38137" y="6561"/>
                        <a:pt x="38548" y="6561"/>
                      </a:cubicBezTo>
                      <a:cubicBezTo>
                        <a:pt x="38548" y="6561"/>
                        <a:pt x="38958" y="6151"/>
                        <a:pt x="38958" y="6151"/>
                      </a:cubicBezTo>
                      <a:cubicBezTo>
                        <a:pt x="39368" y="5741"/>
                        <a:pt x="39778" y="4921"/>
                        <a:pt x="40188" y="4511"/>
                      </a:cubicBezTo>
                      <a:cubicBezTo>
                        <a:pt x="40188" y="4511"/>
                        <a:pt x="40188" y="4511"/>
                        <a:pt x="40188" y="4101"/>
                      </a:cubicBezTo>
                      <a:cubicBezTo>
                        <a:pt x="40188" y="4101"/>
                        <a:pt x="40188" y="4101"/>
                        <a:pt x="40188" y="3691"/>
                      </a:cubicBezTo>
                      <a:cubicBezTo>
                        <a:pt x="40188" y="3281"/>
                        <a:pt x="40188" y="3281"/>
                        <a:pt x="40598" y="2871"/>
                      </a:cubicBezTo>
                      <a:cubicBezTo>
                        <a:pt x="41008" y="2050"/>
                        <a:pt x="41418" y="1230"/>
                        <a:pt x="41418" y="0"/>
                      </a:cubicBezTo>
                      <a:cubicBezTo>
                        <a:pt x="52901" y="2050"/>
                        <a:pt x="64793" y="4511"/>
                        <a:pt x="76685" y="7792"/>
                      </a:cubicBezTo>
                      <a:cubicBezTo>
                        <a:pt x="56591" y="36087"/>
                        <a:pt x="46749" y="81606"/>
                        <a:pt x="56181" y="118923"/>
                      </a:cubicBezTo>
                      <a:cubicBezTo>
                        <a:pt x="32806" y="104571"/>
                        <a:pt x="13123" y="92268"/>
                        <a:pt x="0" y="84067"/>
                      </a:cubicBezTo>
                      <a:cubicBezTo>
                        <a:pt x="2050" y="70124"/>
                        <a:pt x="6971" y="38958"/>
                        <a:pt x="10252" y="13943"/>
                      </a:cubicBezTo>
                      <a:close/>
                    </a:path>
                  </a:pathLst>
                </a:custGeom>
                <a:solidFill>
                  <a:srgbClr val="D3ECFA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" name="Полилиния: фигура 21">
                  <a:extLst>
                    <a:ext uri="{FF2B5EF4-FFF2-40B4-BE49-F238E27FC236}">
                      <a16:creationId xmlns:a16="http://schemas.microsoft.com/office/drawing/2014/main" id="{3CA4F1CD-9A76-6BAF-8936-7E01CDDC0A33}"/>
                    </a:ext>
                  </a:extLst>
                </p:cNvPr>
                <p:cNvSpPr/>
                <p:nvPr/>
              </p:nvSpPr>
              <p:spPr>
                <a:xfrm>
                  <a:off x="4881300" y="5130543"/>
                  <a:ext cx="6151" cy="4510"/>
                </a:xfrm>
                <a:custGeom>
                  <a:avLst/>
                  <a:gdLst>
                    <a:gd name="connsiteX0" fmla="*/ 4921 w 6151"/>
                    <a:gd name="connsiteY0" fmla="*/ 4101 h 4510"/>
                    <a:gd name="connsiteX1" fmla="*/ 0 w 6151"/>
                    <a:gd name="connsiteY1" fmla="*/ 2460 h 4510"/>
                    <a:gd name="connsiteX2" fmla="*/ 410 w 6151"/>
                    <a:gd name="connsiteY2" fmla="*/ 0 h 4510"/>
                    <a:gd name="connsiteX3" fmla="*/ 6151 w 6151"/>
                    <a:gd name="connsiteY3" fmla="*/ 4511 h 4510"/>
                    <a:gd name="connsiteX4" fmla="*/ 4921 w 6151"/>
                    <a:gd name="connsiteY4" fmla="*/ 4101 h 4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51" h="4510">
                      <a:moveTo>
                        <a:pt x="4921" y="4101"/>
                      </a:moveTo>
                      <a:cubicBezTo>
                        <a:pt x="3281" y="3281"/>
                        <a:pt x="1640" y="2460"/>
                        <a:pt x="0" y="2460"/>
                      </a:cubicBezTo>
                      <a:cubicBezTo>
                        <a:pt x="0" y="1640"/>
                        <a:pt x="0" y="820"/>
                        <a:pt x="410" y="0"/>
                      </a:cubicBezTo>
                      <a:cubicBezTo>
                        <a:pt x="2871" y="1640"/>
                        <a:pt x="4921" y="2871"/>
                        <a:pt x="6151" y="4511"/>
                      </a:cubicBezTo>
                      <a:cubicBezTo>
                        <a:pt x="5741" y="4101"/>
                        <a:pt x="5331" y="4101"/>
                        <a:pt x="4921" y="4101"/>
                      </a:cubicBezTo>
                      <a:close/>
                    </a:path>
                  </a:pathLst>
                </a:custGeom>
                <a:solidFill>
                  <a:srgbClr val="6A5226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" name="Полилиния: фигура 22">
                  <a:extLst>
                    <a:ext uri="{FF2B5EF4-FFF2-40B4-BE49-F238E27FC236}">
                      <a16:creationId xmlns:a16="http://schemas.microsoft.com/office/drawing/2014/main" id="{F6C962FB-01E1-4B2D-5FA2-4BDE68014261}"/>
                    </a:ext>
                  </a:extLst>
                </p:cNvPr>
                <p:cNvSpPr/>
                <p:nvPr/>
              </p:nvSpPr>
              <p:spPr>
                <a:xfrm>
                  <a:off x="5246272" y="4761570"/>
                  <a:ext cx="651227" cy="578934"/>
                </a:xfrm>
                <a:custGeom>
                  <a:avLst/>
                  <a:gdLst>
                    <a:gd name="connsiteX0" fmla="*/ 4921 w 651227"/>
                    <a:gd name="connsiteY0" fmla="*/ 146709 h 578934"/>
                    <a:gd name="connsiteX1" fmla="*/ 30346 w 651227"/>
                    <a:gd name="connsiteY1" fmla="*/ 126615 h 578934"/>
                    <a:gd name="connsiteX2" fmla="*/ 41008 w 651227"/>
                    <a:gd name="connsiteY2" fmla="*/ 113082 h 578934"/>
                    <a:gd name="connsiteX3" fmla="*/ 57411 w 651227"/>
                    <a:gd name="connsiteY3" fmla="*/ 98730 h 578934"/>
                    <a:gd name="connsiteX4" fmla="*/ 186177 w 651227"/>
                    <a:gd name="connsiteY4" fmla="*/ 16303 h 578934"/>
                    <a:gd name="connsiteX5" fmla="*/ 187817 w 651227"/>
                    <a:gd name="connsiteY5" fmla="*/ 15893 h 578934"/>
                    <a:gd name="connsiteX6" fmla="*/ 212832 w 651227"/>
                    <a:gd name="connsiteY6" fmla="*/ 9742 h 578934"/>
                    <a:gd name="connsiteX7" fmla="*/ 477744 w 651227"/>
                    <a:gd name="connsiteY7" fmla="*/ 65513 h 578934"/>
                    <a:gd name="connsiteX8" fmla="*/ 531464 w 651227"/>
                    <a:gd name="connsiteY8" fmla="*/ 107341 h 578934"/>
                    <a:gd name="connsiteX9" fmla="*/ 597898 w 651227"/>
                    <a:gd name="connsiteY9" fmla="*/ 193458 h 578934"/>
                    <a:gd name="connsiteX10" fmla="*/ 598718 w 651227"/>
                    <a:gd name="connsiteY10" fmla="*/ 195099 h 578934"/>
                    <a:gd name="connsiteX11" fmla="*/ 610610 w 651227"/>
                    <a:gd name="connsiteY11" fmla="*/ 216833 h 578934"/>
                    <a:gd name="connsiteX12" fmla="*/ 638085 w 651227"/>
                    <a:gd name="connsiteY12" fmla="*/ 282856 h 578934"/>
                    <a:gd name="connsiteX13" fmla="*/ 638496 w 651227"/>
                    <a:gd name="connsiteY13" fmla="*/ 284496 h 578934"/>
                    <a:gd name="connsiteX14" fmla="*/ 639316 w 651227"/>
                    <a:gd name="connsiteY14" fmla="*/ 287777 h 578934"/>
                    <a:gd name="connsiteX15" fmla="*/ 640136 w 651227"/>
                    <a:gd name="connsiteY15" fmla="*/ 290647 h 578934"/>
                    <a:gd name="connsiteX16" fmla="*/ 640546 w 651227"/>
                    <a:gd name="connsiteY16" fmla="*/ 293108 h 578934"/>
                    <a:gd name="connsiteX17" fmla="*/ 641366 w 651227"/>
                    <a:gd name="connsiteY17" fmla="*/ 296799 h 578934"/>
                    <a:gd name="connsiteX18" fmla="*/ 641776 w 651227"/>
                    <a:gd name="connsiteY18" fmla="*/ 298849 h 578934"/>
                    <a:gd name="connsiteX19" fmla="*/ 642596 w 651227"/>
                    <a:gd name="connsiteY19" fmla="*/ 302950 h 578934"/>
                    <a:gd name="connsiteX20" fmla="*/ 643006 w 651227"/>
                    <a:gd name="connsiteY20" fmla="*/ 305000 h 578934"/>
                    <a:gd name="connsiteX21" fmla="*/ 643827 w 651227"/>
                    <a:gd name="connsiteY21" fmla="*/ 309101 h 578934"/>
                    <a:gd name="connsiteX22" fmla="*/ 644237 w 651227"/>
                    <a:gd name="connsiteY22" fmla="*/ 311152 h 578934"/>
                    <a:gd name="connsiteX23" fmla="*/ 645057 w 651227"/>
                    <a:gd name="connsiteY23" fmla="*/ 315252 h 578934"/>
                    <a:gd name="connsiteX24" fmla="*/ 645877 w 651227"/>
                    <a:gd name="connsiteY24" fmla="*/ 321814 h 578934"/>
                    <a:gd name="connsiteX25" fmla="*/ 645877 w 651227"/>
                    <a:gd name="connsiteY25" fmla="*/ 323044 h 578934"/>
                    <a:gd name="connsiteX26" fmla="*/ 646697 w 651227"/>
                    <a:gd name="connsiteY26" fmla="*/ 329605 h 578934"/>
                    <a:gd name="connsiteX27" fmla="*/ 646697 w 651227"/>
                    <a:gd name="connsiteY27" fmla="*/ 330425 h 578934"/>
                    <a:gd name="connsiteX28" fmla="*/ 647517 w 651227"/>
                    <a:gd name="connsiteY28" fmla="*/ 337807 h 578934"/>
                    <a:gd name="connsiteX29" fmla="*/ 647517 w 651227"/>
                    <a:gd name="connsiteY29" fmla="*/ 338217 h 578934"/>
                    <a:gd name="connsiteX30" fmla="*/ 651208 w 651227"/>
                    <a:gd name="connsiteY30" fmla="*/ 407521 h 578934"/>
                    <a:gd name="connsiteX31" fmla="*/ 617171 w 651227"/>
                    <a:gd name="connsiteY31" fmla="*/ 514962 h 578934"/>
                    <a:gd name="connsiteX32" fmla="*/ 610200 w 651227"/>
                    <a:gd name="connsiteY32" fmla="*/ 510451 h 578934"/>
                    <a:gd name="connsiteX33" fmla="*/ 600768 w 651227"/>
                    <a:gd name="connsiteY33" fmla="*/ 513732 h 578934"/>
                    <a:gd name="connsiteX34" fmla="*/ 580674 w 651227"/>
                    <a:gd name="connsiteY34" fmla="*/ 543257 h 578934"/>
                    <a:gd name="connsiteX35" fmla="*/ 550328 w 651227"/>
                    <a:gd name="connsiteY35" fmla="*/ 578934 h 578934"/>
                    <a:gd name="connsiteX36" fmla="*/ 541306 w 651227"/>
                    <a:gd name="connsiteY36" fmla="*/ 464112 h 578934"/>
                    <a:gd name="connsiteX37" fmla="*/ 541306 w 651227"/>
                    <a:gd name="connsiteY37" fmla="*/ 447708 h 578934"/>
                    <a:gd name="connsiteX38" fmla="*/ 542947 w 651227"/>
                    <a:gd name="connsiteY38" fmla="*/ 423104 h 578934"/>
                    <a:gd name="connsiteX39" fmla="*/ 536385 w 651227"/>
                    <a:gd name="connsiteY39" fmla="*/ 407110 h 578934"/>
                    <a:gd name="connsiteX40" fmla="*/ 520392 w 651227"/>
                    <a:gd name="connsiteY40" fmla="*/ 416542 h 578934"/>
                    <a:gd name="connsiteX41" fmla="*/ 513011 w 651227"/>
                    <a:gd name="connsiteY41" fmla="*/ 427615 h 578934"/>
                    <a:gd name="connsiteX42" fmla="*/ 517112 w 651227"/>
                    <a:gd name="connsiteY42" fmla="*/ 367333 h 578934"/>
                    <a:gd name="connsiteX43" fmla="*/ 430175 w 651227"/>
                    <a:gd name="connsiteY43" fmla="*/ 261122 h 578934"/>
                    <a:gd name="connsiteX44" fmla="*/ 423203 w 651227"/>
                    <a:gd name="connsiteY44" fmla="*/ 256611 h 578934"/>
                    <a:gd name="connsiteX45" fmla="*/ 410901 w 651227"/>
                    <a:gd name="connsiteY45" fmla="*/ 256611 h 578934"/>
                    <a:gd name="connsiteX46" fmla="*/ 385886 w 651227"/>
                    <a:gd name="connsiteY46" fmla="*/ 277115 h 578934"/>
                    <a:gd name="connsiteX47" fmla="*/ 347338 w 651227"/>
                    <a:gd name="connsiteY47" fmla="*/ 291878 h 578934"/>
                    <a:gd name="connsiteX48" fmla="*/ 307970 w 651227"/>
                    <a:gd name="connsiteY48" fmla="*/ 268913 h 578934"/>
                    <a:gd name="connsiteX49" fmla="*/ 286646 w 651227"/>
                    <a:gd name="connsiteY49" fmla="*/ 254970 h 578934"/>
                    <a:gd name="connsiteX50" fmla="*/ 280495 w 651227"/>
                    <a:gd name="connsiteY50" fmla="*/ 255381 h 578934"/>
                    <a:gd name="connsiteX51" fmla="*/ 283776 w 651227"/>
                    <a:gd name="connsiteY51" fmla="*/ 252100 h 578934"/>
                    <a:gd name="connsiteX52" fmla="*/ 285826 w 651227"/>
                    <a:gd name="connsiteY52" fmla="*/ 249229 h 578934"/>
                    <a:gd name="connsiteX53" fmla="*/ 285416 w 651227"/>
                    <a:gd name="connsiteY53" fmla="*/ 186487 h 578934"/>
                    <a:gd name="connsiteX54" fmla="*/ 197249 w 651227"/>
                    <a:gd name="connsiteY54" fmla="*/ 166803 h 578934"/>
                    <a:gd name="connsiteX55" fmla="*/ 130816 w 651227"/>
                    <a:gd name="connsiteY55" fmla="*/ 215603 h 578934"/>
                    <a:gd name="connsiteX56" fmla="*/ 121384 w 651227"/>
                    <a:gd name="connsiteY56" fmla="*/ 215603 h 578934"/>
                    <a:gd name="connsiteX57" fmla="*/ 29526 w 651227"/>
                    <a:gd name="connsiteY57" fmla="*/ 197559 h 578934"/>
                    <a:gd name="connsiteX58" fmla="*/ 10662 w 651227"/>
                    <a:gd name="connsiteY58" fmla="*/ 179926 h 578934"/>
                    <a:gd name="connsiteX59" fmla="*/ 9842 w 651227"/>
                    <a:gd name="connsiteY59" fmla="*/ 175825 h 578934"/>
                    <a:gd name="connsiteX60" fmla="*/ 7381 w 651227"/>
                    <a:gd name="connsiteY60" fmla="*/ 165573 h 578934"/>
                    <a:gd name="connsiteX61" fmla="*/ 7792 w 651227"/>
                    <a:gd name="connsiteY61" fmla="*/ 162292 h 578934"/>
                    <a:gd name="connsiteX62" fmla="*/ 2871 w 651227"/>
                    <a:gd name="connsiteY62" fmla="*/ 153680 h 578934"/>
                    <a:gd name="connsiteX63" fmla="*/ 2460 w 651227"/>
                    <a:gd name="connsiteY63" fmla="*/ 152860 h 578934"/>
                    <a:gd name="connsiteX64" fmla="*/ 0 w 651227"/>
                    <a:gd name="connsiteY64" fmla="*/ 147529 h 578934"/>
                    <a:gd name="connsiteX65" fmla="*/ 4921 w 651227"/>
                    <a:gd name="connsiteY65" fmla="*/ 146709 h 578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651227" h="578934">
                      <a:moveTo>
                        <a:pt x="4921" y="146709"/>
                      </a:moveTo>
                      <a:cubicBezTo>
                        <a:pt x="21324" y="142198"/>
                        <a:pt x="26245" y="135227"/>
                        <a:pt x="30346" y="126615"/>
                      </a:cubicBezTo>
                      <a:cubicBezTo>
                        <a:pt x="32396" y="122514"/>
                        <a:pt x="34857" y="118413"/>
                        <a:pt x="41008" y="113082"/>
                      </a:cubicBezTo>
                      <a:cubicBezTo>
                        <a:pt x="45109" y="109802"/>
                        <a:pt x="50440" y="104881"/>
                        <a:pt x="57411" y="98730"/>
                      </a:cubicBezTo>
                      <a:cubicBezTo>
                        <a:pt x="83657" y="74535"/>
                        <a:pt x="132866" y="29426"/>
                        <a:pt x="186177" y="16303"/>
                      </a:cubicBezTo>
                      <a:lnTo>
                        <a:pt x="187817" y="15893"/>
                      </a:lnTo>
                      <a:cubicBezTo>
                        <a:pt x="196839" y="13843"/>
                        <a:pt x="205040" y="11792"/>
                        <a:pt x="212832" y="9742"/>
                      </a:cubicBezTo>
                      <a:cubicBezTo>
                        <a:pt x="306330" y="-16503"/>
                        <a:pt x="444938" y="13023"/>
                        <a:pt x="477744" y="65513"/>
                      </a:cubicBezTo>
                      <a:cubicBezTo>
                        <a:pt x="494557" y="92168"/>
                        <a:pt x="513831" y="100370"/>
                        <a:pt x="531464" y="107341"/>
                      </a:cubicBezTo>
                      <a:cubicBezTo>
                        <a:pt x="555659" y="117183"/>
                        <a:pt x="579034" y="126205"/>
                        <a:pt x="597898" y="193458"/>
                      </a:cubicBezTo>
                      <a:cubicBezTo>
                        <a:pt x="597898" y="193868"/>
                        <a:pt x="598308" y="194689"/>
                        <a:pt x="598718" y="195099"/>
                      </a:cubicBezTo>
                      <a:cubicBezTo>
                        <a:pt x="602409" y="202890"/>
                        <a:pt x="606509" y="209862"/>
                        <a:pt x="610610" y="216833"/>
                      </a:cubicBezTo>
                      <a:cubicBezTo>
                        <a:pt x="620452" y="234056"/>
                        <a:pt x="630704" y="251690"/>
                        <a:pt x="638085" y="282856"/>
                      </a:cubicBezTo>
                      <a:cubicBezTo>
                        <a:pt x="638085" y="283266"/>
                        <a:pt x="638496" y="284086"/>
                        <a:pt x="638496" y="284496"/>
                      </a:cubicBezTo>
                      <a:cubicBezTo>
                        <a:pt x="638906" y="285727"/>
                        <a:pt x="638906" y="286547"/>
                        <a:pt x="639316" y="287777"/>
                      </a:cubicBezTo>
                      <a:cubicBezTo>
                        <a:pt x="639726" y="288597"/>
                        <a:pt x="639726" y="289827"/>
                        <a:pt x="640136" y="290647"/>
                      </a:cubicBezTo>
                      <a:cubicBezTo>
                        <a:pt x="640136" y="291468"/>
                        <a:pt x="640546" y="292288"/>
                        <a:pt x="640546" y="293108"/>
                      </a:cubicBezTo>
                      <a:cubicBezTo>
                        <a:pt x="640956" y="294338"/>
                        <a:pt x="640956" y="295568"/>
                        <a:pt x="641366" y="296799"/>
                      </a:cubicBezTo>
                      <a:cubicBezTo>
                        <a:pt x="641366" y="297619"/>
                        <a:pt x="641776" y="298029"/>
                        <a:pt x="641776" y="298849"/>
                      </a:cubicBezTo>
                      <a:cubicBezTo>
                        <a:pt x="642186" y="300079"/>
                        <a:pt x="642186" y="301310"/>
                        <a:pt x="642596" y="302950"/>
                      </a:cubicBezTo>
                      <a:cubicBezTo>
                        <a:pt x="642596" y="303770"/>
                        <a:pt x="643006" y="304180"/>
                        <a:pt x="643006" y="305000"/>
                      </a:cubicBezTo>
                      <a:cubicBezTo>
                        <a:pt x="643417" y="306231"/>
                        <a:pt x="643417" y="307871"/>
                        <a:pt x="643827" y="309101"/>
                      </a:cubicBezTo>
                      <a:cubicBezTo>
                        <a:pt x="643827" y="309921"/>
                        <a:pt x="644237" y="310741"/>
                        <a:pt x="644237" y="311152"/>
                      </a:cubicBezTo>
                      <a:cubicBezTo>
                        <a:pt x="644647" y="312382"/>
                        <a:pt x="644647" y="314022"/>
                        <a:pt x="645057" y="315252"/>
                      </a:cubicBezTo>
                      <a:cubicBezTo>
                        <a:pt x="645467" y="317303"/>
                        <a:pt x="645467" y="319763"/>
                        <a:pt x="645877" y="321814"/>
                      </a:cubicBezTo>
                      <a:cubicBezTo>
                        <a:pt x="645877" y="322224"/>
                        <a:pt x="645877" y="322634"/>
                        <a:pt x="645877" y="323044"/>
                      </a:cubicBezTo>
                      <a:cubicBezTo>
                        <a:pt x="646287" y="325094"/>
                        <a:pt x="646287" y="327145"/>
                        <a:pt x="646697" y="329605"/>
                      </a:cubicBezTo>
                      <a:cubicBezTo>
                        <a:pt x="646697" y="330015"/>
                        <a:pt x="646697" y="330425"/>
                        <a:pt x="646697" y="330425"/>
                      </a:cubicBezTo>
                      <a:cubicBezTo>
                        <a:pt x="647107" y="332886"/>
                        <a:pt x="647107" y="335346"/>
                        <a:pt x="647517" y="337807"/>
                      </a:cubicBezTo>
                      <a:cubicBezTo>
                        <a:pt x="647517" y="337807"/>
                        <a:pt x="647517" y="338217"/>
                        <a:pt x="647517" y="338217"/>
                      </a:cubicBezTo>
                      <a:cubicBezTo>
                        <a:pt x="649568" y="357491"/>
                        <a:pt x="650798" y="380455"/>
                        <a:pt x="651208" y="407521"/>
                      </a:cubicBezTo>
                      <a:cubicBezTo>
                        <a:pt x="652028" y="473133"/>
                        <a:pt x="626603" y="509631"/>
                        <a:pt x="617171" y="514962"/>
                      </a:cubicBezTo>
                      <a:cubicBezTo>
                        <a:pt x="615531" y="512501"/>
                        <a:pt x="613071" y="510861"/>
                        <a:pt x="610200" y="510451"/>
                      </a:cubicBezTo>
                      <a:cubicBezTo>
                        <a:pt x="606509" y="510041"/>
                        <a:pt x="603229" y="511271"/>
                        <a:pt x="600768" y="513732"/>
                      </a:cubicBezTo>
                      <a:cubicBezTo>
                        <a:pt x="593387" y="521933"/>
                        <a:pt x="586825" y="532595"/>
                        <a:pt x="580674" y="543257"/>
                      </a:cubicBezTo>
                      <a:cubicBezTo>
                        <a:pt x="571242" y="558840"/>
                        <a:pt x="560580" y="576474"/>
                        <a:pt x="550328" y="578934"/>
                      </a:cubicBezTo>
                      <a:cubicBezTo>
                        <a:pt x="543357" y="570733"/>
                        <a:pt x="540076" y="532185"/>
                        <a:pt x="541306" y="464112"/>
                      </a:cubicBezTo>
                      <a:cubicBezTo>
                        <a:pt x="541306" y="457550"/>
                        <a:pt x="541306" y="452219"/>
                        <a:pt x="541306" y="447708"/>
                      </a:cubicBezTo>
                      <a:cubicBezTo>
                        <a:pt x="541306" y="436226"/>
                        <a:pt x="542537" y="428025"/>
                        <a:pt x="542947" y="423104"/>
                      </a:cubicBezTo>
                      <a:cubicBezTo>
                        <a:pt x="543357" y="418593"/>
                        <a:pt x="544587" y="410391"/>
                        <a:pt x="536385" y="407110"/>
                      </a:cubicBezTo>
                      <a:cubicBezTo>
                        <a:pt x="528184" y="404240"/>
                        <a:pt x="523673" y="410801"/>
                        <a:pt x="520392" y="416542"/>
                      </a:cubicBezTo>
                      <a:cubicBezTo>
                        <a:pt x="518752" y="419003"/>
                        <a:pt x="516292" y="422694"/>
                        <a:pt x="513011" y="427615"/>
                      </a:cubicBezTo>
                      <a:cubicBezTo>
                        <a:pt x="512601" y="410801"/>
                        <a:pt x="515471" y="381685"/>
                        <a:pt x="517112" y="367333"/>
                      </a:cubicBezTo>
                      <a:cubicBezTo>
                        <a:pt x="522033" y="319353"/>
                        <a:pt x="455190" y="277115"/>
                        <a:pt x="430175" y="261122"/>
                      </a:cubicBezTo>
                      <a:cubicBezTo>
                        <a:pt x="427304" y="259071"/>
                        <a:pt x="424023" y="257431"/>
                        <a:pt x="423203" y="256611"/>
                      </a:cubicBezTo>
                      <a:cubicBezTo>
                        <a:pt x="419512" y="253740"/>
                        <a:pt x="414591" y="253740"/>
                        <a:pt x="410901" y="256611"/>
                      </a:cubicBezTo>
                      <a:cubicBezTo>
                        <a:pt x="399419" y="262762"/>
                        <a:pt x="392447" y="270554"/>
                        <a:pt x="385886" y="277115"/>
                      </a:cubicBezTo>
                      <a:cubicBezTo>
                        <a:pt x="375634" y="288187"/>
                        <a:pt x="369073" y="294748"/>
                        <a:pt x="347338" y="291878"/>
                      </a:cubicBezTo>
                      <a:cubicBezTo>
                        <a:pt x="324784" y="289007"/>
                        <a:pt x="315352" y="277935"/>
                        <a:pt x="307970" y="268913"/>
                      </a:cubicBezTo>
                      <a:cubicBezTo>
                        <a:pt x="302229" y="261942"/>
                        <a:pt x="296488" y="254970"/>
                        <a:pt x="286646" y="254970"/>
                      </a:cubicBezTo>
                      <a:cubicBezTo>
                        <a:pt x="284596" y="254970"/>
                        <a:pt x="282546" y="254970"/>
                        <a:pt x="280495" y="255381"/>
                      </a:cubicBezTo>
                      <a:cubicBezTo>
                        <a:pt x="281315" y="254150"/>
                        <a:pt x="282546" y="253330"/>
                        <a:pt x="283776" y="252100"/>
                      </a:cubicBezTo>
                      <a:cubicBezTo>
                        <a:pt x="284596" y="251280"/>
                        <a:pt x="285416" y="250460"/>
                        <a:pt x="285826" y="249229"/>
                      </a:cubicBezTo>
                      <a:cubicBezTo>
                        <a:pt x="298129" y="226265"/>
                        <a:pt x="298129" y="203300"/>
                        <a:pt x="285416" y="186487"/>
                      </a:cubicBezTo>
                      <a:cubicBezTo>
                        <a:pt x="269423" y="165163"/>
                        <a:pt x="237437" y="158191"/>
                        <a:pt x="197249" y="166803"/>
                      </a:cubicBezTo>
                      <a:cubicBezTo>
                        <a:pt x="158701" y="175005"/>
                        <a:pt x="139017" y="195919"/>
                        <a:pt x="130816" y="215603"/>
                      </a:cubicBezTo>
                      <a:cubicBezTo>
                        <a:pt x="127945" y="215603"/>
                        <a:pt x="124665" y="215603"/>
                        <a:pt x="121384" y="215603"/>
                      </a:cubicBezTo>
                      <a:cubicBezTo>
                        <a:pt x="92268" y="216013"/>
                        <a:pt x="43058" y="217243"/>
                        <a:pt x="29526" y="197559"/>
                      </a:cubicBezTo>
                      <a:cubicBezTo>
                        <a:pt x="22554" y="187307"/>
                        <a:pt x="16813" y="181976"/>
                        <a:pt x="10662" y="179926"/>
                      </a:cubicBezTo>
                      <a:cubicBezTo>
                        <a:pt x="10662" y="178695"/>
                        <a:pt x="10252" y="177465"/>
                        <a:pt x="9842" y="175825"/>
                      </a:cubicBezTo>
                      <a:cubicBezTo>
                        <a:pt x="9022" y="172134"/>
                        <a:pt x="8202" y="168853"/>
                        <a:pt x="7381" y="165573"/>
                      </a:cubicBezTo>
                      <a:cubicBezTo>
                        <a:pt x="7792" y="164343"/>
                        <a:pt x="7792" y="163522"/>
                        <a:pt x="7792" y="162292"/>
                      </a:cubicBezTo>
                      <a:cubicBezTo>
                        <a:pt x="7792" y="158601"/>
                        <a:pt x="5741" y="155321"/>
                        <a:pt x="2871" y="153680"/>
                      </a:cubicBezTo>
                      <a:cubicBezTo>
                        <a:pt x="2871" y="153270"/>
                        <a:pt x="2460" y="152860"/>
                        <a:pt x="2460" y="152860"/>
                      </a:cubicBezTo>
                      <a:cubicBezTo>
                        <a:pt x="1640" y="151220"/>
                        <a:pt x="820" y="149170"/>
                        <a:pt x="0" y="147529"/>
                      </a:cubicBezTo>
                      <a:cubicBezTo>
                        <a:pt x="1640" y="147939"/>
                        <a:pt x="2871" y="147119"/>
                        <a:pt x="4921" y="146709"/>
                      </a:cubicBezTo>
                      <a:close/>
                    </a:path>
                  </a:pathLst>
                </a:custGeom>
                <a:solidFill>
                  <a:srgbClr val="A48E7E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" name="Полилиния: фигура 23">
                  <a:extLst>
                    <a:ext uri="{FF2B5EF4-FFF2-40B4-BE49-F238E27FC236}">
                      <a16:creationId xmlns:a16="http://schemas.microsoft.com/office/drawing/2014/main" id="{47744696-7C7C-2ECC-662D-CE1357B03384}"/>
                    </a:ext>
                  </a:extLst>
                </p:cNvPr>
                <p:cNvSpPr/>
                <p:nvPr/>
              </p:nvSpPr>
              <p:spPr>
                <a:xfrm>
                  <a:off x="4942711" y="4935755"/>
                  <a:ext cx="828463" cy="490770"/>
                </a:xfrm>
                <a:custGeom>
                  <a:avLst/>
                  <a:gdLst>
                    <a:gd name="connsiteX0" fmla="*/ 215393 w 828463"/>
                    <a:gd name="connsiteY0" fmla="*/ 4511 h 490770"/>
                    <a:gd name="connsiteX1" fmla="*/ 292079 w 828463"/>
                    <a:gd name="connsiteY1" fmla="*/ 0 h 490770"/>
                    <a:gd name="connsiteX2" fmla="*/ 293719 w 828463"/>
                    <a:gd name="connsiteY2" fmla="*/ 6151 h 490770"/>
                    <a:gd name="connsiteX3" fmla="*/ 308892 w 828463"/>
                    <a:gd name="connsiteY3" fmla="*/ 27065 h 490770"/>
                    <a:gd name="connsiteX4" fmla="*/ 316273 w 828463"/>
                    <a:gd name="connsiteY4" fmla="*/ 36087 h 490770"/>
                    <a:gd name="connsiteX5" fmla="*/ 425765 w 828463"/>
                    <a:gd name="connsiteY5" fmla="*/ 63152 h 490770"/>
                    <a:gd name="connsiteX6" fmla="*/ 430686 w 828463"/>
                    <a:gd name="connsiteY6" fmla="*/ 63152 h 490770"/>
                    <a:gd name="connsiteX7" fmla="*/ 431096 w 828463"/>
                    <a:gd name="connsiteY7" fmla="*/ 67253 h 490770"/>
                    <a:gd name="connsiteX8" fmla="*/ 454881 w 828463"/>
                    <a:gd name="connsiteY8" fmla="*/ 92678 h 490770"/>
                    <a:gd name="connsiteX9" fmla="*/ 465543 w 828463"/>
                    <a:gd name="connsiteY9" fmla="*/ 82016 h 490770"/>
                    <a:gd name="connsiteX10" fmla="*/ 454881 w 828463"/>
                    <a:gd name="connsiteY10" fmla="*/ 71354 h 490770"/>
                    <a:gd name="connsiteX11" fmla="*/ 451600 w 828463"/>
                    <a:gd name="connsiteY11" fmla="*/ 64793 h 490770"/>
                    <a:gd name="connsiteX12" fmla="*/ 505320 w 828463"/>
                    <a:gd name="connsiteY12" fmla="*/ 13533 h 490770"/>
                    <a:gd name="connsiteX13" fmla="*/ 572164 w 828463"/>
                    <a:gd name="connsiteY13" fmla="*/ 25425 h 490770"/>
                    <a:gd name="connsiteX14" fmla="*/ 571754 w 828463"/>
                    <a:gd name="connsiteY14" fmla="*/ 64383 h 490770"/>
                    <a:gd name="connsiteX15" fmla="*/ 555760 w 828463"/>
                    <a:gd name="connsiteY15" fmla="*/ 105391 h 490770"/>
                    <a:gd name="connsiteX16" fmla="*/ 562322 w 828463"/>
                    <a:gd name="connsiteY16" fmla="*/ 110312 h 490770"/>
                    <a:gd name="connsiteX17" fmla="*/ 570523 w 828463"/>
                    <a:gd name="connsiteY17" fmla="*/ 108671 h 490770"/>
                    <a:gd name="connsiteX18" fmla="*/ 589387 w 828463"/>
                    <a:gd name="connsiteY18" fmla="*/ 102520 h 490770"/>
                    <a:gd name="connsiteX19" fmla="*/ 595128 w 828463"/>
                    <a:gd name="connsiteY19" fmla="*/ 108671 h 490770"/>
                    <a:gd name="connsiteX20" fmla="*/ 648028 w 828463"/>
                    <a:gd name="connsiteY20" fmla="*/ 139017 h 490770"/>
                    <a:gd name="connsiteX21" fmla="*/ 659511 w 828463"/>
                    <a:gd name="connsiteY21" fmla="*/ 139838 h 490770"/>
                    <a:gd name="connsiteX22" fmla="*/ 704620 w 828463"/>
                    <a:gd name="connsiteY22" fmla="*/ 117693 h 490770"/>
                    <a:gd name="connsiteX23" fmla="*/ 720203 w 828463"/>
                    <a:gd name="connsiteY23" fmla="*/ 103750 h 490770"/>
                    <a:gd name="connsiteX24" fmla="*/ 722253 w 828463"/>
                    <a:gd name="connsiteY24" fmla="*/ 104981 h 490770"/>
                    <a:gd name="connsiteX25" fmla="*/ 799348 w 828463"/>
                    <a:gd name="connsiteY25" fmla="*/ 191098 h 490770"/>
                    <a:gd name="connsiteX26" fmla="*/ 807140 w 828463"/>
                    <a:gd name="connsiteY26" fmla="*/ 282546 h 490770"/>
                    <a:gd name="connsiteX27" fmla="*/ 823543 w 828463"/>
                    <a:gd name="connsiteY27" fmla="*/ 278035 h 490770"/>
                    <a:gd name="connsiteX28" fmla="*/ 823543 w 828463"/>
                    <a:gd name="connsiteY28" fmla="*/ 289517 h 490770"/>
                    <a:gd name="connsiteX29" fmla="*/ 828464 w 828463"/>
                    <a:gd name="connsiteY29" fmla="*/ 394908 h 490770"/>
                    <a:gd name="connsiteX30" fmla="*/ 741527 w 828463"/>
                    <a:gd name="connsiteY30" fmla="*/ 441657 h 490770"/>
                    <a:gd name="connsiteX31" fmla="*/ 718562 w 828463"/>
                    <a:gd name="connsiteY31" fmla="*/ 448218 h 490770"/>
                    <a:gd name="connsiteX32" fmla="*/ 719383 w 828463"/>
                    <a:gd name="connsiteY32" fmla="*/ 415412 h 490770"/>
                    <a:gd name="connsiteX33" fmla="*/ 704620 w 828463"/>
                    <a:gd name="connsiteY33" fmla="*/ 412541 h 490770"/>
                    <a:gd name="connsiteX34" fmla="*/ 701339 w 828463"/>
                    <a:gd name="connsiteY34" fmla="*/ 426074 h 490770"/>
                    <a:gd name="connsiteX35" fmla="*/ 697238 w 828463"/>
                    <a:gd name="connsiteY35" fmla="*/ 446988 h 490770"/>
                    <a:gd name="connsiteX36" fmla="*/ 697238 w 828463"/>
                    <a:gd name="connsiteY36" fmla="*/ 453549 h 490770"/>
                    <a:gd name="connsiteX37" fmla="*/ 666072 w 828463"/>
                    <a:gd name="connsiteY37" fmla="*/ 459291 h 490770"/>
                    <a:gd name="connsiteX38" fmla="*/ 661561 w 828463"/>
                    <a:gd name="connsiteY38" fmla="*/ 451499 h 490770"/>
                    <a:gd name="connsiteX39" fmla="*/ 654180 w 828463"/>
                    <a:gd name="connsiteY39" fmla="*/ 442067 h 490770"/>
                    <a:gd name="connsiteX40" fmla="*/ 658280 w 828463"/>
                    <a:gd name="connsiteY40" fmla="*/ 430175 h 490770"/>
                    <a:gd name="connsiteX41" fmla="*/ 656640 w 828463"/>
                    <a:gd name="connsiteY41" fmla="*/ 415412 h 490770"/>
                    <a:gd name="connsiteX42" fmla="*/ 641877 w 828463"/>
                    <a:gd name="connsiteY42" fmla="*/ 417052 h 490770"/>
                    <a:gd name="connsiteX43" fmla="*/ 633676 w 828463"/>
                    <a:gd name="connsiteY43" fmla="*/ 445348 h 490770"/>
                    <a:gd name="connsiteX44" fmla="*/ 643107 w 828463"/>
                    <a:gd name="connsiteY44" fmla="*/ 462981 h 490770"/>
                    <a:gd name="connsiteX45" fmla="*/ 570523 w 828463"/>
                    <a:gd name="connsiteY45" fmla="*/ 479385 h 490770"/>
                    <a:gd name="connsiteX46" fmla="*/ 350720 w 828463"/>
                    <a:gd name="connsiteY46" fmla="*/ 456420 h 490770"/>
                    <a:gd name="connsiteX47" fmla="*/ 315863 w 828463"/>
                    <a:gd name="connsiteY47" fmla="*/ 419103 h 490770"/>
                    <a:gd name="connsiteX48" fmla="*/ 277726 w 828463"/>
                    <a:gd name="connsiteY48" fmla="*/ 335036 h 490770"/>
                    <a:gd name="connsiteX49" fmla="*/ 274855 w 828463"/>
                    <a:gd name="connsiteY49" fmla="*/ 328885 h 490770"/>
                    <a:gd name="connsiteX50" fmla="*/ 195299 w 828463"/>
                    <a:gd name="connsiteY50" fmla="*/ 278855 h 490770"/>
                    <a:gd name="connsiteX51" fmla="*/ 194889 w 828463"/>
                    <a:gd name="connsiteY51" fmla="*/ 278445 h 490770"/>
                    <a:gd name="connsiteX52" fmla="*/ 183817 w 828463"/>
                    <a:gd name="connsiteY52" fmla="*/ 278035 h 490770"/>
                    <a:gd name="connsiteX53" fmla="*/ 133377 w 828463"/>
                    <a:gd name="connsiteY53" fmla="*/ 280085 h 490770"/>
                    <a:gd name="connsiteX54" fmla="*/ 101391 w 828463"/>
                    <a:gd name="connsiteY54" fmla="*/ 281726 h 490770"/>
                    <a:gd name="connsiteX55" fmla="*/ 99341 w 828463"/>
                    <a:gd name="connsiteY55" fmla="*/ 281726 h 490770"/>
                    <a:gd name="connsiteX56" fmla="*/ 67764 w 828463"/>
                    <a:gd name="connsiteY56" fmla="*/ 288697 h 490770"/>
                    <a:gd name="connsiteX57" fmla="*/ 66534 w 828463"/>
                    <a:gd name="connsiteY57" fmla="*/ 289107 h 490770"/>
                    <a:gd name="connsiteX58" fmla="*/ 13224 w 828463"/>
                    <a:gd name="connsiteY58" fmla="*/ 303870 h 490770"/>
                    <a:gd name="connsiteX59" fmla="*/ 6252 w 828463"/>
                    <a:gd name="connsiteY59" fmla="*/ 316993 h 490770"/>
                    <a:gd name="connsiteX60" fmla="*/ 19375 w 828463"/>
                    <a:gd name="connsiteY60" fmla="*/ 323964 h 490770"/>
                    <a:gd name="connsiteX61" fmla="*/ 46850 w 828463"/>
                    <a:gd name="connsiteY61" fmla="*/ 316172 h 490770"/>
                    <a:gd name="connsiteX62" fmla="*/ 18965 w 828463"/>
                    <a:gd name="connsiteY62" fmla="*/ 344468 h 490770"/>
                    <a:gd name="connsiteX63" fmla="*/ 18145 w 828463"/>
                    <a:gd name="connsiteY63" fmla="*/ 345288 h 490770"/>
                    <a:gd name="connsiteX64" fmla="*/ 12403 w 828463"/>
                    <a:gd name="connsiteY64" fmla="*/ 341597 h 490770"/>
                    <a:gd name="connsiteX65" fmla="*/ 24706 w 828463"/>
                    <a:gd name="connsiteY65" fmla="*/ 218163 h 490770"/>
                    <a:gd name="connsiteX66" fmla="*/ 30857 w 828463"/>
                    <a:gd name="connsiteY66" fmla="*/ 219803 h 490770"/>
                    <a:gd name="connsiteX67" fmla="*/ 103031 w 828463"/>
                    <a:gd name="connsiteY67" fmla="*/ 234566 h 490770"/>
                    <a:gd name="connsiteX68" fmla="*/ 136658 w 828463"/>
                    <a:gd name="connsiteY68" fmla="*/ 221444 h 490770"/>
                    <a:gd name="connsiteX69" fmla="*/ 192429 w 828463"/>
                    <a:gd name="connsiteY69" fmla="*/ 81196 h 490770"/>
                    <a:gd name="connsiteX70" fmla="*/ 215393 w 828463"/>
                    <a:gd name="connsiteY70" fmla="*/ 4511 h 490770"/>
                    <a:gd name="connsiteX71" fmla="*/ 215393 w 828463"/>
                    <a:gd name="connsiteY71" fmla="*/ 4511 h 490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</a:cxnLst>
                  <a:rect l="l" t="t" r="r" b="b"/>
                  <a:pathLst>
                    <a:path w="828463" h="490770">
                      <a:moveTo>
                        <a:pt x="215393" y="4511"/>
                      </a:moveTo>
                      <a:cubicBezTo>
                        <a:pt x="233437" y="2050"/>
                        <a:pt x="273215" y="820"/>
                        <a:pt x="292079" y="0"/>
                      </a:cubicBezTo>
                      <a:cubicBezTo>
                        <a:pt x="292488" y="2050"/>
                        <a:pt x="293309" y="4101"/>
                        <a:pt x="293719" y="6151"/>
                      </a:cubicBezTo>
                      <a:cubicBezTo>
                        <a:pt x="295359" y="16813"/>
                        <a:pt x="297000" y="27885"/>
                        <a:pt x="308892" y="27065"/>
                      </a:cubicBezTo>
                      <a:cubicBezTo>
                        <a:pt x="310122" y="27885"/>
                        <a:pt x="312583" y="30346"/>
                        <a:pt x="316273" y="36087"/>
                      </a:cubicBezTo>
                      <a:cubicBezTo>
                        <a:pt x="336367" y="65203"/>
                        <a:pt x="388037" y="63973"/>
                        <a:pt x="425765" y="63152"/>
                      </a:cubicBezTo>
                      <a:cubicBezTo>
                        <a:pt x="427405" y="63152"/>
                        <a:pt x="429045" y="63152"/>
                        <a:pt x="430686" y="63152"/>
                      </a:cubicBezTo>
                      <a:cubicBezTo>
                        <a:pt x="430686" y="64383"/>
                        <a:pt x="430686" y="66023"/>
                        <a:pt x="431096" y="67253"/>
                      </a:cubicBezTo>
                      <a:cubicBezTo>
                        <a:pt x="432736" y="82426"/>
                        <a:pt x="442168" y="92678"/>
                        <a:pt x="454881" y="92678"/>
                      </a:cubicBezTo>
                      <a:cubicBezTo>
                        <a:pt x="460622" y="92678"/>
                        <a:pt x="465543" y="88167"/>
                        <a:pt x="465543" y="82016"/>
                      </a:cubicBezTo>
                      <a:cubicBezTo>
                        <a:pt x="465543" y="75865"/>
                        <a:pt x="461032" y="71354"/>
                        <a:pt x="454881" y="71354"/>
                      </a:cubicBezTo>
                      <a:cubicBezTo>
                        <a:pt x="453650" y="71354"/>
                        <a:pt x="452010" y="68483"/>
                        <a:pt x="451600" y="64793"/>
                      </a:cubicBezTo>
                      <a:cubicBezTo>
                        <a:pt x="449960" y="50030"/>
                        <a:pt x="463082" y="22965"/>
                        <a:pt x="505320" y="13533"/>
                      </a:cubicBezTo>
                      <a:cubicBezTo>
                        <a:pt x="536486" y="6971"/>
                        <a:pt x="561502" y="11072"/>
                        <a:pt x="572164" y="25425"/>
                      </a:cubicBezTo>
                      <a:cubicBezTo>
                        <a:pt x="579545" y="35267"/>
                        <a:pt x="579135" y="49210"/>
                        <a:pt x="571754" y="64383"/>
                      </a:cubicBezTo>
                      <a:cubicBezTo>
                        <a:pt x="547969" y="86937"/>
                        <a:pt x="553300" y="101290"/>
                        <a:pt x="555760" y="105391"/>
                      </a:cubicBezTo>
                      <a:cubicBezTo>
                        <a:pt x="557401" y="107851"/>
                        <a:pt x="559861" y="109492"/>
                        <a:pt x="562322" y="110312"/>
                      </a:cubicBezTo>
                      <a:cubicBezTo>
                        <a:pt x="565192" y="111132"/>
                        <a:pt x="568063" y="110312"/>
                        <a:pt x="570523" y="108671"/>
                      </a:cubicBezTo>
                      <a:cubicBezTo>
                        <a:pt x="570523" y="108671"/>
                        <a:pt x="579545" y="102930"/>
                        <a:pt x="589387" y="102520"/>
                      </a:cubicBezTo>
                      <a:cubicBezTo>
                        <a:pt x="590617" y="103340"/>
                        <a:pt x="593078" y="106621"/>
                        <a:pt x="595128" y="108671"/>
                      </a:cubicBezTo>
                      <a:cubicBezTo>
                        <a:pt x="603330" y="118513"/>
                        <a:pt x="617272" y="134917"/>
                        <a:pt x="648028" y="139017"/>
                      </a:cubicBezTo>
                      <a:cubicBezTo>
                        <a:pt x="652129" y="139428"/>
                        <a:pt x="656230" y="139838"/>
                        <a:pt x="659511" y="139838"/>
                      </a:cubicBezTo>
                      <a:cubicBezTo>
                        <a:pt x="683706" y="139838"/>
                        <a:pt x="693958" y="128765"/>
                        <a:pt x="704620" y="117693"/>
                      </a:cubicBezTo>
                      <a:cubicBezTo>
                        <a:pt x="709541" y="112772"/>
                        <a:pt x="714051" y="107851"/>
                        <a:pt x="720203" y="103750"/>
                      </a:cubicBezTo>
                      <a:cubicBezTo>
                        <a:pt x="721023" y="104161"/>
                        <a:pt x="721433" y="104571"/>
                        <a:pt x="722253" y="104981"/>
                      </a:cubicBezTo>
                      <a:cubicBezTo>
                        <a:pt x="742347" y="117693"/>
                        <a:pt x="803039" y="155831"/>
                        <a:pt x="799348" y="191098"/>
                      </a:cubicBezTo>
                      <a:cubicBezTo>
                        <a:pt x="792787" y="256301"/>
                        <a:pt x="793197" y="277625"/>
                        <a:pt x="807140" y="282546"/>
                      </a:cubicBezTo>
                      <a:cubicBezTo>
                        <a:pt x="813701" y="285006"/>
                        <a:pt x="819442" y="282136"/>
                        <a:pt x="823543" y="278035"/>
                      </a:cubicBezTo>
                      <a:cubicBezTo>
                        <a:pt x="823543" y="281315"/>
                        <a:pt x="823543" y="285006"/>
                        <a:pt x="823543" y="289517"/>
                      </a:cubicBezTo>
                      <a:cubicBezTo>
                        <a:pt x="822723" y="336676"/>
                        <a:pt x="823953" y="371943"/>
                        <a:pt x="828464" y="394908"/>
                      </a:cubicBezTo>
                      <a:cubicBezTo>
                        <a:pt x="791967" y="424434"/>
                        <a:pt x="775153" y="430585"/>
                        <a:pt x="741527" y="441657"/>
                      </a:cubicBezTo>
                      <a:cubicBezTo>
                        <a:pt x="734145" y="444118"/>
                        <a:pt x="726354" y="446578"/>
                        <a:pt x="718562" y="448218"/>
                      </a:cubicBezTo>
                      <a:cubicBezTo>
                        <a:pt x="723073" y="432225"/>
                        <a:pt x="723483" y="421153"/>
                        <a:pt x="719383" y="415412"/>
                      </a:cubicBezTo>
                      <a:cubicBezTo>
                        <a:pt x="716102" y="410491"/>
                        <a:pt x="709541" y="409261"/>
                        <a:pt x="704620" y="412541"/>
                      </a:cubicBezTo>
                      <a:cubicBezTo>
                        <a:pt x="700109" y="415412"/>
                        <a:pt x="698879" y="421153"/>
                        <a:pt x="701339" y="426074"/>
                      </a:cubicBezTo>
                      <a:cubicBezTo>
                        <a:pt x="701749" y="429355"/>
                        <a:pt x="699699" y="438787"/>
                        <a:pt x="697238" y="446988"/>
                      </a:cubicBezTo>
                      <a:cubicBezTo>
                        <a:pt x="696418" y="449039"/>
                        <a:pt x="696418" y="451499"/>
                        <a:pt x="697238" y="453549"/>
                      </a:cubicBezTo>
                      <a:cubicBezTo>
                        <a:pt x="686986" y="455600"/>
                        <a:pt x="676324" y="457650"/>
                        <a:pt x="666072" y="459291"/>
                      </a:cubicBezTo>
                      <a:cubicBezTo>
                        <a:pt x="665662" y="456010"/>
                        <a:pt x="664432" y="453139"/>
                        <a:pt x="661561" y="451499"/>
                      </a:cubicBezTo>
                      <a:cubicBezTo>
                        <a:pt x="657050" y="448628"/>
                        <a:pt x="654590" y="445348"/>
                        <a:pt x="654180" y="442067"/>
                      </a:cubicBezTo>
                      <a:cubicBezTo>
                        <a:pt x="653359" y="437146"/>
                        <a:pt x="656640" y="432225"/>
                        <a:pt x="658280" y="430175"/>
                      </a:cubicBezTo>
                      <a:cubicBezTo>
                        <a:pt x="661971" y="425664"/>
                        <a:pt x="661151" y="419103"/>
                        <a:pt x="656640" y="415412"/>
                      </a:cubicBezTo>
                      <a:cubicBezTo>
                        <a:pt x="652129" y="411721"/>
                        <a:pt x="645568" y="412541"/>
                        <a:pt x="641877" y="417052"/>
                      </a:cubicBezTo>
                      <a:cubicBezTo>
                        <a:pt x="634906" y="425664"/>
                        <a:pt x="632035" y="435916"/>
                        <a:pt x="633676" y="445348"/>
                      </a:cubicBezTo>
                      <a:cubicBezTo>
                        <a:pt x="634496" y="450269"/>
                        <a:pt x="636956" y="456830"/>
                        <a:pt x="643107" y="462981"/>
                      </a:cubicBezTo>
                      <a:cubicBezTo>
                        <a:pt x="615222" y="467492"/>
                        <a:pt x="589387" y="471593"/>
                        <a:pt x="570523" y="479385"/>
                      </a:cubicBezTo>
                      <a:cubicBezTo>
                        <a:pt x="507781" y="501529"/>
                        <a:pt x="397059" y="490047"/>
                        <a:pt x="350720" y="456420"/>
                      </a:cubicBezTo>
                      <a:cubicBezTo>
                        <a:pt x="341698" y="449859"/>
                        <a:pt x="326115" y="432225"/>
                        <a:pt x="315863" y="419103"/>
                      </a:cubicBezTo>
                      <a:cubicBezTo>
                        <a:pt x="300280" y="389577"/>
                        <a:pt x="288798" y="361691"/>
                        <a:pt x="277726" y="335036"/>
                      </a:cubicBezTo>
                      <a:lnTo>
                        <a:pt x="274855" y="328885"/>
                      </a:lnTo>
                      <a:cubicBezTo>
                        <a:pt x="260092" y="293208"/>
                        <a:pt x="228926" y="281726"/>
                        <a:pt x="195299" y="278855"/>
                      </a:cubicBezTo>
                      <a:cubicBezTo>
                        <a:pt x="195299" y="278855"/>
                        <a:pt x="195299" y="278855"/>
                        <a:pt x="194889" y="278445"/>
                      </a:cubicBezTo>
                      <a:cubicBezTo>
                        <a:pt x="191609" y="275984"/>
                        <a:pt x="187098" y="275984"/>
                        <a:pt x="183817" y="278035"/>
                      </a:cubicBezTo>
                      <a:cubicBezTo>
                        <a:pt x="166594" y="277625"/>
                        <a:pt x="148960" y="278855"/>
                        <a:pt x="133377" y="280085"/>
                      </a:cubicBezTo>
                      <a:cubicBezTo>
                        <a:pt x="121485" y="280905"/>
                        <a:pt x="110823" y="281726"/>
                        <a:pt x="101391" y="281726"/>
                      </a:cubicBezTo>
                      <a:cubicBezTo>
                        <a:pt x="100981" y="281726"/>
                        <a:pt x="100161" y="281726"/>
                        <a:pt x="99341" y="281726"/>
                      </a:cubicBezTo>
                      <a:cubicBezTo>
                        <a:pt x="98520" y="281726"/>
                        <a:pt x="87858" y="283776"/>
                        <a:pt x="67764" y="288697"/>
                      </a:cubicBezTo>
                      <a:cubicBezTo>
                        <a:pt x="67354" y="288697"/>
                        <a:pt x="66944" y="288697"/>
                        <a:pt x="66534" y="289107"/>
                      </a:cubicBezTo>
                      <a:cubicBezTo>
                        <a:pt x="53002" y="292388"/>
                        <a:pt x="34958" y="297309"/>
                        <a:pt x="13224" y="303870"/>
                      </a:cubicBezTo>
                      <a:cubicBezTo>
                        <a:pt x="7482" y="305510"/>
                        <a:pt x="4612" y="311251"/>
                        <a:pt x="6252" y="316993"/>
                      </a:cubicBezTo>
                      <a:cubicBezTo>
                        <a:pt x="7893" y="322734"/>
                        <a:pt x="13634" y="325604"/>
                        <a:pt x="19375" y="323964"/>
                      </a:cubicBezTo>
                      <a:cubicBezTo>
                        <a:pt x="29217" y="321093"/>
                        <a:pt x="38238" y="318223"/>
                        <a:pt x="46850" y="316172"/>
                      </a:cubicBezTo>
                      <a:cubicBezTo>
                        <a:pt x="34138" y="331755"/>
                        <a:pt x="19375" y="344468"/>
                        <a:pt x="18965" y="344468"/>
                      </a:cubicBezTo>
                      <a:cubicBezTo>
                        <a:pt x="18555" y="344468"/>
                        <a:pt x="18555" y="344878"/>
                        <a:pt x="18145" y="345288"/>
                      </a:cubicBezTo>
                      <a:cubicBezTo>
                        <a:pt x="16094" y="344058"/>
                        <a:pt x="14044" y="342828"/>
                        <a:pt x="12403" y="341597"/>
                      </a:cubicBezTo>
                      <a:cubicBezTo>
                        <a:pt x="-10151" y="308381"/>
                        <a:pt x="511" y="245228"/>
                        <a:pt x="24706" y="218163"/>
                      </a:cubicBezTo>
                      <a:cubicBezTo>
                        <a:pt x="26756" y="218573"/>
                        <a:pt x="28807" y="219393"/>
                        <a:pt x="30857" y="219803"/>
                      </a:cubicBezTo>
                      <a:cubicBezTo>
                        <a:pt x="57922" y="227595"/>
                        <a:pt x="82937" y="234566"/>
                        <a:pt x="103031" y="234566"/>
                      </a:cubicBezTo>
                      <a:cubicBezTo>
                        <a:pt x="117384" y="234566"/>
                        <a:pt x="128866" y="230876"/>
                        <a:pt x="136658" y="221444"/>
                      </a:cubicBezTo>
                      <a:cubicBezTo>
                        <a:pt x="150190" y="205040"/>
                        <a:pt x="175206" y="135737"/>
                        <a:pt x="192429" y="81196"/>
                      </a:cubicBezTo>
                      <a:cubicBezTo>
                        <a:pt x="202681" y="50850"/>
                        <a:pt x="210062" y="25425"/>
                        <a:pt x="215393" y="4511"/>
                      </a:cubicBezTo>
                      <a:cubicBezTo>
                        <a:pt x="215393" y="4511"/>
                        <a:pt x="215393" y="4511"/>
                        <a:pt x="215393" y="4511"/>
                      </a:cubicBezTo>
                      <a:close/>
                    </a:path>
                  </a:pathLst>
                </a:custGeom>
                <a:solidFill>
                  <a:srgbClr val="FDEDDB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" name="Полилиния: фигура 24">
                  <a:extLst>
                    <a:ext uri="{FF2B5EF4-FFF2-40B4-BE49-F238E27FC236}">
                      <a16:creationId xmlns:a16="http://schemas.microsoft.com/office/drawing/2014/main" id="{0720A44B-B9F1-726C-4789-6D27C1694206}"/>
                    </a:ext>
                  </a:extLst>
                </p:cNvPr>
                <p:cNvSpPr/>
                <p:nvPr/>
              </p:nvSpPr>
              <p:spPr>
                <a:xfrm>
                  <a:off x="3861082" y="4597438"/>
                  <a:ext cx="1285130" cy="648550"/>
                </a:xfrm>
                <a:custGeom>
                  <a:avLst/>
                  <a:gdLst>
                    <a:gd name="connsiteX0" fmla="*/ 54478 w 1285130"/>
                    <a:gd name="connsiteY0" fmla="*/ 9842 h 648550"/>
                    <a:gd name="connsiteX1" fmla="*/ 69241 w 1285130"/>
                    <a:gd name="connsiteY1" fmla="*/ 0 h 648550"/>
                    <a:gd name="connsiteX2" fmla="*/ 322261 w 1285130"/>
                    <a:gd name="connsiteY2" fmla="*/ 61512 h 648550"/>
                    <a:gd name="connsiteX3" fmla="*/ 426422 w 1285130"/>
                    <a:gd name="connsiteY3" fmla="*/ 64793 h 648550"/>
                    <a:gd name="connsiteX4" fmla="*/ 511718 w 1285130"/>
                    <a:gd name="connsiteY4" fmla="*/ 65203 h 648550"/>
                    <a:gd name="connsiteX5" fmla="*/ 743414 w 1285130"/>
                    <a:gd name="connsiteY5" fmla="*/ 24605 h 648550"/>
                    <a:gd name="connsiteX6" fmla="*/ 753666 w 1285130"/>
                    <a:gd name="connsiteY6" fmla="*/ 21734 h 648550"/>
                    <a:gd name="connsiteX7" fmla="*/ 1126019 w 1285130"/>
                    <a:gd name="connsiteY7" fmla="*/ 79146 h 648550"/>
                    <a:gd name="connsiteX8" fmla="*/ 1171948 w 1285130"/>
                    <a:gd name="connsiteY8" fmla="*/ 147629 h 648550"/>
                    <a:gd name="connsiteX9" fmla="*/ 1261756 w 1285130"/>
                    <a:gd name="connsiteY9" fmla="*/ 273934 h 648550"/>
                    <a:gd name="connsiteX10" fmla="*/ 1262986 w 1285130"/>
                    <a:gd name="connsiteY10" fmla="*/ 274754 h 648550"/>
                    <a:gd name="connsiteX11" fmla="*/ 1285130 w 1285130"/>
                    <a:gd name="connsiteY11" fmla="*/ 291978 h 648550"/>
                    <a:gd name="connsiteX12" fmla="*/ 1202294 w 1285130"/>
                    <a:gd name="connsiteY12" fmla="*/ 546228 h 648550"/>
                    <a:gd name="connsiteX13" fmla="*/ 1118228 w 1285130"/>
                    <a:gd name="connsiteY13" fmla="*/ 538026 h 648550"/>
                    <a:gd name="connsiteX14" fmla="*/ 1113717 w 1285130"/>
                    <a:gd name="connsiteY14" fmla="*/ 536796 h 648550"/>
                    <a:gd name="connsiteX15" fmla="*/ 1113307 w 1285130"/>
                    <a:gd name="connsiteY15" fmla="*/ 536386 h 648550"/>
                    <a:gd name="connsiteX16" fmla="*/ 1101004 w 1285130"/>
                    <a:gd name="connsiteY16" fmla="*/ 533515 h 648550"/>
                    <a:gd name="connsiteX17" fmla="*/ 1055075 w 1285130"/>
                    <a:gd name="connsiteY17" fmla="*/ 522853 h 648550"/>
                    <a:gd name="connsiteX18" fmla="*/ 1060816 w 1285130"/>
                    <a:gd name="connsiteY18" fmla="*/ 506040 h 648550"/>
                    <a:gd name="connsiteX19" fmla="*/ 1117408 w 1285130"/>
                    <a:gd name="connsiteY19" fmla="*/ 282136 h 648550"/>
                    <a:gd name="connsiteX20" fmla="*/ 1107156 w 1285130"/>
                    <a:gd name="connsiteY20" fmla="*/ 271063 h 648550"/>
                    <a:gd name="connsiteX21" fmla="*/ 1096083 w 1285130"/>
                    <a:gd name="connsiteY21" fmla="*/ 281316 h 648550"/>
                    <a:gd name="connsiteX22" fmla="*/ 1040722 w 1285130"/>
                    <a:gd name="connsiteY22" fmla="*/ 499068 h 648550"/>
                    <a:gd name="connsiteX23" fmla="*/ 1034161 w 1285130"/>
                    <a:gd name="connsiteY23" fmla="*/ 517932 h 648550"/>
                    <a:gd name="connsiteX24" fmla="*/ 855776 w 1285130"/>
                    <a:gd name="connsiteY24" fmla="*/ 463801 h 648550"/>
                    <a:gd name="connsiteX25" fmla="*/ 677391 w 1285130"/>
                    <a:gd name="connsiteY25" fmla="*/ 483485 h 648550"/>
                    <a:gd name="connsiteX26" fmla="*/ 681492 w 1285130"/>
                    <a:gd name="connsiteY26" fmla="*/ 248919 h 648550"/>
                    <a:gd name="connsiteX27" fmla="*/ 684362 w 1285130"/>
                    <a:gd name="connsiteY27" fmla="*/ 171004 h 648550"/>
                    <a:gd name="connsiteX28" fmla="*/ 673700 w 1285130"/>
                    <a:gd name="connsiteY28" fmla="*/ 160342 h 648550"/>
                    <a:gd name="connsiteX29" fmla="*/ 663038 w 1285130"/>
                    <a:gd name="connsiteY29" fmla="*/ 171004 h 648550"/>
                    <a:gd name="connsiteX30" fmla="*/ 660168 w 1285130"/>
                    <a:gd name="connsiteY30" fmla="*/ 248099 h 648550"/>
                    <a:gd name="connsiteX31" fmla="*/ 667959 w 1285130"/>
                    <a:gd name="connsiteY31" fmla="*/ 520803 h 648550"/>
                    <a:gd name="connsiteX32" fmla="*/ 716759 w 1285130"/>
                    <a:gd name="connsiteY32" fmla="*/ 545818 h 648550"/>
                    <a:gd name="connsiteX33" fmla="*/ 717989 w 1285130"/>
                    <a:gd name="connsiteY33" fmla="*/ 622093 h 648550"/>
                    <a:gd name="connsiteX34" fmla="*/ 445695 w 1285130"/>
                    <a:gd name="connsiteY34" fmla="*/ 616762 h 648550"/>
                    <a:gd name="connsiteX35" fmla="*/ 49147 w 1285130"/>
                    <a:gd name="connsiteY35" fmla="*/ 510961 h 648550"/>
                    <a:gd name="connsiteX36" fmla="*/ 44226 w 1285130"/>
                    <a:gd name="connsiteY36" fmla="*/ 511781 h 648550"/>
                    <a:gd name="connsiteX37" fmla="*/ 28643 w 1285130"/>
                    <a:gd name="connsiteY37" fmla="*/ 517112 h 648550"/>
                    <a:gd name="connsiteX38" fmla="*/ 20852 w 1285130"/>
                    <a:gd name="connsiteY38" fmla="*/ 462981 h 648550"/>
                    <a:gd name="connsiteX39" fmla="*/ 26183 w 1285130"/>
                    <a:gd name="connsiteY39" fmla="*/ 174694 h 648550"/>
                    <a:gd name="connsiteX40" fmla="*/ 81544 w 1285130"/>
                    <a:gd name="connsiteY40" fmla="*/ 41008 h 648550"/>
                    <a:gd name="connsiteX41" fmla="*/ 72112 w 1285130"/>
                    <a:gd name="connsiteY41" fmla="*/ 30346 h 648550"/>
                    <a:gd name="connsiteX42" fmla="*/ 61860 w 1285130"/>
                    <a:gd name="connsiteY42" fmla="*/ 29116 h 648550"/>
                    <a:gd name="connsiteX43" fmla="*/ 54478 w 1285130"/>
                    <a:gd name="connsiteY43" fmla="*/ 9842 h 648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1285130" h="648550">
                      <a:moveTo>
                        <a:pt x="54478" y="9842"/>
                      </a:moveTo>
                      <a:lnTo>
                        <a:pt x="69241" y="0"/>
                      </a:lnTo>
                      <a:cubicBezTo>
                        <a:pt x="99997" y="7792"/>
                        <a:pt x="273051" y="51670"/>
                        <a:pt x="322261" y="61512"/>
                      </a:cubicBezTo>
                      <a:cubicBezTo>
                        <a:pt x="347276" y="66433"/>
                        <a:pt x="385824" y="65613"/>
                        <a:pt x="426422" y="64793"/>
                      </a:cubicBezTo>
                      <a:cubicBezTo>
                        <a:pt x="455537" y="64383"/>
                        <a:pt x="485473" y="63563"/>
                        <a:pt x="511718" y="65203"/>
                      </a:cubicBezTo>
                      <a:cubicBezTo>
                        <a:pt x="572410" y="68894"/>
                        <a:pt x="679441" y="41008"/>
                        <a:pt x="743414" y="24605"/>
                      </a:cubicBezTo>
                      <a:lnTo>
                        <a:pt x="753666" y="21734"/>
                      </a:lnTo>
                      <a:cubicBezTo>
                        <a:pt x="828301" y="2050"/>
                        <a:pt x="1041132" y="-25425"/>
                        <a:pt x="1126019" y="79146"/>
                      </a:cubicBezTo>
                      <a:cubicBezTo>
                        <a:pt x="1137501" y="93498"/>
                        <a:pt x="1154315" y="119744"/>
                        <a:pt x="1171948" y="147629"/>
                      </a:cubicBezTo>
                      <a:cubicBezTo>
                        <a:pt x="1200244" y="192738"/>
                        <a:pt x="1232640" y="243588"/>
                        <a:pt x="1261756" y="273934"/>
                      </a:cubicBezTo>
                      <a:cubicBezTo>
                        <a:pt x="1262166" y="274344"/>
                        <a:pt x="1262576" y="274754"/>
                        <a:pt x="1262986" y="274754"/>
                      </a:cubicBezTo>
                      <a:lnTo>
                        <a:pt x="1285130" y="291978"/>
                      </a:lnTo>
                      <a:cubicBezTo>
                        <a:pt x="1285130" y="326834"/>
                        <a:pt x="1221978" y="522853"/>
                        <a:pt x="1202294" y="546228"/>
                      </a:cubicBezTo>
                      <a:cubicBezTo>
                        <a:pt x="1192042" y="558530"/>
                        <a:pt x="1154315" y="548278"/>
                        <a:pt x="1118228" y="538026"/>
                      </a:cubicBezTo>
                      <a:cubicBezTo>
                        <a:pt x="1116587" y="537616"/>
                        <a:pt x="1115357" y="537206"/>
                        <a:pt x="1113717" y="536796"/>
                      </a:cubicBezTo>
                      <a:cubicBezTo>
                        <a:pt x="1113717" y="536796"/>
                        <a:pt x="1113307" y="536386"/>
                        <a:pt x="1113307" y="536386"/>
                      </a:cubicBezTo>
                      <a:cubicBezTo>
                        <a:pt x="1110436" y="532695"/>
                        <a:pt x="1105105" y="531465"/>
                        <a:pt x="1101004" y="533515"/>
                      </a:cubicBezTo>
                      <a:cubicBezTo>
                        <a:pt x="1085831" y="529414"/>
                        <a:pt x="1070658" y="525724"/>
                        <a:pt x="1055075" y="522853"/>
                      </a:cubicBezTo>
                      <a:cubicBezTo>
                        <a:pt x="1056716" y="517932"/>
                        <a:pt x="1058766" y="512191"/>
                        <a:pt x="1060816" y="506040"/>
                      </a:cubicBezTo>
                      <a:cubicBezTo>
                        <a:pt x="1080910" y="447808"/>
                        <a:pt x="1114537" y="350209"/>
                        <a:pt x="1117408" y="282136"/>
                      </a:cubicBezTo>
                      <a:cubicBezTo>
                        <a:pt x="1117818" y="276395"/>
                        <a:pt x="1113307" y="271474"/>
                        <a:pt x="1107156" y="271063"/>
                      </a:cubicBezTo>
                      <a:cubicBezTo>
                        <a:pt x="1101414" y="270653"/>
                        <a:pt x="1096493" y="275164"/>
                        <a:pt x="1096083" y="281316"/>
                      </a:cubicBezTo>
                      <a:cubicBezTo>
                        <a:pt x="1093213" y="346518"/>
                        <a:pt x="1060406" y="442067"/>
                        <a:pt x="1040722" y="499068"/>
                      </a:cubicBezTo>
                      <a:cubicBezTo>
                        <a:pt x="1038262" y="506040"/>
                        <a:pt x="1036212" y="512191"/>
                        <a:pt x="1034161" y="517932"/>
                      </a:cubicBezTo>
                      <a:cubicBezTo>
                        <a:pt x="997664" y="492097"/>
                        <a:pt x="899655" y="466672"/>
                        <a:pt x="855776" y="463801"/>
                      </a:cubicBezTo>
                      <a:cubicBezTo>
                        <a:pt x="854136" y="463801"/>
                        <a:pt x="724140" y="455190"/>
                        <a:pt x="677391" y="483485"/>
                      </a:cubicBezTo>
                      <a:cubicBezTo>
                        <a:pt x="673290" y="433456"/>
                        <a:pt x="678621" y="312892"/>
                        <a:pt x="681492" y="248919"/>
                      </a:cubicBezTo>
                      <a:cubicBezTo>
                        <a:pt x="683132" y="213242"/>
                        <a:pt x="684362" y="184946"/>
                        <a:pt x="684362" y="171004"/>
                      </a:cubicBezTo>
                      <a:cubicBezTo>
                        <a:pt x="684362" y="165263"/>
                        <a:pt x="679851" y="160342"/>
                        <a:pt x="673700" y="160342"/>
                      </a:cubicBezTo>
                      <a:cubicBezTo>
                        <a:pt x="667959" y="160342"/>
                        <a:pt x="663038" y="164853"/>
                        <a:pt x="663038" y="171004"/>
                      </a:cubicBezTo>
                      <a:cubicBezTo>
                        <a:pt x="663038" y="184536"/>
                        <a:pt x="661808" y="214062"/>
                        <a:pt x="660168" y="248099"/>
                      </a:cubicBezTo>
                      <a:cubicBezTo>
                        <a:pt x="650326" y="469543"/>
                        <a:pt x="653606" y="512191"/>
                        <a:pt x="667959" y="520803"/>
                      </a:cubicBezTo>
                      <a:cubicBezTo>
                        <a:pt x="682722" y="529825"/>
                        <a:pt x="706097" y="540487"/>
                        <a:pt x="716759" y="545818"/>
                      </a:cubicBezTo>
                      <a:cubicBezTo>
                        <a:pt x="715528" y="570012"/>
                        <a:pt x="715938" y="596668"/>
                        <a:pt x="717989" y="622093"/>
                      </a:cubicBezTo>
                      <a:cubicBezTo>
                        <a:pt x="652376" y="659000"/>
                        <a:pt x="546575" y="657360"/>
                        <a:pt x="445695" y="616762"/>
                      </a:cubicBezTo>
                      <a:cubicBezTo>
                        <a:pt x="240245" y="534745"/>
                        <a:pt x="111480" y="499889"/>
                        <a:pt x="49147" y="510961"/>
                      </a:cubicBezTo>
                      <a:cubicBezTo>
                        <a:pt x="47507" y="510961"/>
                        <a:pt x="45867" y="511371"/>
                        <a:pt x="44226" y="511781"/>
                      </a:cubicBezTo>
                      <a:cubicBezTo>
                        <a:pt x="38485" y="513011"/>
                        <a:pt x="33154" y="514652"/>
                        <a:pt x="28643" y="517112"/>
                      </a:cubicBezTo>
                      <a:cubicBezTo>
                        <a:pt x="26183" y="498248"/>
                        <a:pt x="23312" y="480205"/>
                        <a:pt x="20852" y="462981"/>
                      </a:cubicBezTo>
                      <a:cubicBezTo>
                        <a:pt x="-62" y="319453"/>
                        <a:pt x="-15235" y="215703"/>
                        <a:pt x="26183" y="174694"/>
                      </a:cubicBezTo>
                      <a:cubicBezTo>
                        <a:pt x="81134" y="120564"/>
                        <a:pt x="81544" y="44289"/>
                        <a:pt x="81544" y="41008"/>
                      </a:cubicBezTo>
                      <a:cubicBezTo>
                        <a:pt x="81544" y="35677"/>
                        <a:pt x="77443" y="31166"/>
                        <a:pt x="72112" y="30346"/>
                      </a:cubicBezTo>
                      <a:cubicBezTo>
                        <a:pt x="68831" y="29936"/>
                        <a:pt x="65140" y="29526"/>
                        <a:pt x="61860" y="29116"/>
                      </a:cubicBezTo>
                      <a:lnTo>
                        <a:pt x="54478" y="9842"/>
                      </a:lnTo>
                      <a:close/>
                    </a:path>
                  </a:pathLst>
                </a:custGeom>
                <a:solidFill>
                  <a:srgbClr val="D3ECFA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" name="Полилиния: фигура 25">
                  <a:extLst>
                    <a:ext uri="{FF2B5EF4-FFF2-40B4-BE49-F238E27FC236}">
                      <a16:creationId xmlns:a16="http://schemas.microsoft.com/office/drawing/2014/main" id="{3CB658CE-5959-D087-2A91-EB15896ABADC}"/>
                    </a:ext>
                  </a:extLst>
                </p:cNvPr>
                <p:cNvSpPr/>
                <p:nvPr/>
              </p:nvSpPr>
              <p:spPr>
                <a:xfrm>
                  <a:off x="1712059" y="5283870"/>
                  <a:ext cx="363058" cy="497898"/>
                </a:xfrm>
                <a:custGeom>
                  <a:avLst/>
                  <a:gdLst>
                    <a:gd name="connsiteX0" fmla="*/ 228553 w 363058"/>
                    <a:gd name="connsiteY0" fmla="*/ 381828 h 497898"/>
                    <a:gd name="connsiteX1" fmla="*/ 162940 w 363058"/>
                    <a:gd name="connsiteY1" fmla="*/ 460974 h 497898"/>
                    <a:gd name="connsiteX2" fmla="*/ 51808 w 363058"/>
                    <a:gd name="connsiteY2" fmla="*/ 494190 h 497898"/>
                    <a:gd name="connsiteX3" fmla="*/ 2598 w 363058"/>
                    <a:gd name="connsiteY3" fmla="*/ 430218 h 497898"/>
                    <a:gd name="connsiteX4" fmla="*/ 81744 w 363058"/>
                    <a:gd name="connsiteY4" fmla="*/ 233789 h 497898"/>
                    <a:gd name="connsiteX5" fmla="*/ 106348 w 363058"/>
                    <a:gd name="connsiteY5" fmla="*/ 199752 h 497898"/>
                    <a:gd name="connsiteX6" fmla="*/ 141205 w 363058"/>
                    <a:gd name="connsiteY6" fmla="*/ 139880 h 497898"/>
                    <a:gd name="connsiteX7" fmla="*/ 228553 w 363058"/>
                    <a:gd name="connsiteY7" fmla="*/ 10705 h 497898"/>
                    <a:gd name="connsiteX8" fmla="*/ 359778 w 363058"/>
                    <a:gd name="connsiteY8" fmla="*/ 17266 h 497898"/>
                    <a:gd name="connsiteX9" fmla="*/ 363059 w 363058"/>
                    <a:gd name="connsiteY9" fmla="*/ 18086 h 497898"/>
                    <a:gd name="connsiteX10" fmla="*/ 335174 w 363058"/>
                    <a:gd name="connsiteY10" fmla="*/ 278898 h 497898"/>
                    <a:gd name="connsiteX11" fmla="*/ 228553 w 363058"/>
                    <a:gd name="connsiteY11" fmla="*/ 381828 h 497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63058" h="497898">
                      <a:moveTo>
                        <a:pt x="228553" y="381828"/>
                      </a:moveTo>
                      <a:cubicBezTo>
                        <a:pt x="208459" y="409714"/>
                        <a:pt x="187955" y="438419"/>
                        <a:pt x="162940" y="460974"/>
                      </a:cubicBezTo>
                      <a:cubicBezTo>
                        <a:pt x="127263" y="492140"/>
                        <a:pt x="84614" y="504852"/>
                        <a:pt x="51808" y="494190"/>
                      </a:cubicBezTo>
                      <a:cubicBezTo>
                        <a:pt x="26383" y="485579"/>
                        <a:pt x="9569" y="463844"/>
                        <a:pt x="2598" y="430218"/>
                      </a:cubicBezTo>
                      <a:cubicBezTo>
                        <a:pt x="-12575" y="359274"/>
                        <a:pt x="41966" y="286689"/>
                        <a:pt x="81744" y="233789"/>
                      </a:cubicBezTo>
                      <a:cubicBezTo>
                        <a:pt x="91586" y="220666"/>
                        <a:pt x="99787" y="209594"/>
                        <a:pt x="106348" y="199752"/>
                      </a:cubicBezTo>
                      <a:cubicBezTo>
                        <a:pt x="116601" y="184169"/>
                        <a:pt x="128493" y="162435"/>
                        <a:pt x="141205" y="139880"/>
                      </a:cubicBezTo>
                      <a:cubicBezTo>
                        <a:pt x="168681" y="90671"/>
                        <a:pt x="203128" y="29569"/>
                        <a:pt x="228553" y="10705"/>
                      </a:cubicBezTo>
                      <a:cubicBezTo>
                        <a:pt x="259309" y="-11850"/>
                        <a:pt x="322051" y="6604"/>
                        <a:pt x="359778" y="17266"/>
                      </a:cubicBezTo>
                      <a:cubicBezTo>
                        <a:pt x="361009" y="17676"/>
                        <a:pt x="361829" y="18086"/>
                        <a:pt x="363059" y="18086"/>
                      </a:cubicBezTo>
                      <a:cubicBezTo>
                        <a:pt x="339274" y="92311"/>
                        <a:pt x="316720" y="203033"/>
                        <a:pt x="335174" y="278898"/>
                      </a:cubicBezTo>
                      <a:cubicBezTo>
                        <a:pt x="289244" y="296941"/>
                        <a:pt x="259719" y="338360"/>
                        <a:pt x="228553" y="381828"/>
                      </a:cubicBezTo>
                      <a:close/>
                    </a:path>
                  </a:pathLst>
                </a:custGeom>
                <a:solidFill>
                  <a:srgbClr val="B8AEA2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" name="Полилиния: фигура 26">
                  <a:extLst>
                    <a:ext uri="{FF2B5EF4-FFF2-40B4-BE49-F238E27FC236}">
                      <a16:creationId xmlns:a16="http://schemas.microsoft.com/office/drawing/2014/main" id="{22326180-C86E-928B-FED0-92F02D7E68D6}"/>
                    </a:ext>
                  </a:extLst>
                </p:cNvPr>
                <p:cNvSpPr/>
                <p:nvPr/>
              </p:nvSpPr>
              <p:spPr>
                <a:xfrm>
                  <a:off x="2061279" y="5136694"/>
                  <a:ext cx="1277707" cy="495136"/>
                </a:xfrm>
                <a:custGeom>
                  <a:avLst/>
                  <a:gdLst>
                    <a:gd name="connsiteX0" fmla="*/ 834820 w 1277707"/>
                    <a:gd name="connsiteY0" fmla="*/ 487586 h 495136"/>
                    <a:gd name="connsiteX1" fmla="*/ 75351 w 1277707"/>
                    <a:gd name="connsiteY1" fmla="*/ 467082 h 495136"/>
                    <a:gd name="connsiteX2" fmla="*/ 19170 w 1277707"/>
                    <a:gd name="connsiteY2" fmla="*/ 454370 h 495136"/>
                    <a:gd name="connsiteX3" fmla="*/ 5227 w 1277707"/>
                    <a:gd name="connsiteY3" fmla="*/ 294438 h 495136"/>
                    <a:gd name="connsiteX4" fmla="*/ 35573 w 1277707"/>
                    <a:gd name="connsiteY4" fmla="*/ 166083 h 495136"/>
                    <a:gd name="connsiteX5" fmla="*/ 38444 w 1277707"/>
                    <a:gd name="connsiteY5" fmla="*/ 161572 h 495136"/>
                    <a:gd name="connsiteX6" fmla="*/ 38854 w 1277707"/>
                    <a:gd name="connsiteY6" fmla="*/ 157471 h 495136"/>
                    <a:gd name="connsiteX7" fmla="*/ 48696 w 1277707"/>
                    <a:gd name="connsiteY7" fmla="*/ 130816 h 495136"/>
                    <a:gd name="connsiteX8" fmla="*/ 539562 w 1277707"/>
                    <a:gd name="connsiteY8" fmla="*/ 121384 h 495136"/>
                    <a:gd name="connsiteX9" fmla="*/ 761416 w 1277707"/>
                    <a:gd name="connsiteY9" fmla="*/ 122614 h 495136"/>
                    <a:gd name="connsiteX10" fmla="*/ 1231369 w 1277707"/>
                    <a:gd name="connsiteY10" fmla="*/ 0 h 495136"/>
                    <a:gd name="connsiteX11" fmla="*/ 1277708 w 1277707"/>
                    <a:gd name="connsiteY11" fmla="*/ 407210 h 495136"/>
                    <a:gd name="connsiteX12" fmla="*/ 834820 w 1277707"/>
                    <a:gd name="connsiteY12" fmla="*/ 487586 h 495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77707" h="495136">
                      <a:moveTo>
                        <a:pt x="834820" y="487586"/>
                      </a:moveTo>
                      <a:cubicBezTo>
                        <a:pt x="701954" y="507680"/>
                        <a:pt x="222980" y="483075"/>
                        <a:pt x="75351" y="467082"/>
                      </a:cubicBezTo>
                      <a:lnTo>
                        <a:pt x="19170" y="454370"/>
                      </a:lnTo>
                      <a:cubicBezTo>
                        <a:pt x="-104" y="421973"/>
                        <a:pt x="-5025" y="367022"/>
                        <a:pt x="5227" y="294438"/>
                      </a:cubicBezTo>
                      <a:cubicBezTo>
                        <a:pt x="11789" y="246869"/>
                        <a:pt x="24091" y="201350"/>
                        <a:pt x="35573" y="166083"/>
                      </a:cubicBezTo>
                      <a:cubicBezTo>
                        <a:pt x="36804" y="164853"/>
                        <a:pt x="37624" y="163212"/>
                        <a:pt x="38444" y="161572"/>
                      </a:cubicBezTo>
                      <a:cubicBezTo>
                        <a:pt x="38854" y="160342"/>
                        <a:pt x="38854" y="158701"/>
                        <a:pt x="38854" y="157471"/>
                      </a:cubicBezTo>
                      <a:cubicBezTo>
                        <a:pt x="42135" y="147629"/>
                        <a:pt x="45825" y="138607"/>
                        <a:pt x="48696" y="130816"/>
                      </a:cubicBezTo>
                      <a:cubicBezTo>
                        <a:pt x="108568" y="110312"/>
                        <a:pt x="357077" y="116873"/>
                        <a:pt x="539562" y="121384"/>
                      </a:cubicBezTo>
                      <a:cubicBezTo>
                        <a:pt x="649874" y="124255"/>
                        <a:pt x="736811" y="126305"/>
                        <a:pt x="761416" y="122614"/>
                      </a:cubicBezTo>
                      <a:cubicBezTo>
                        <a:pt x="805705" y="115643"/>
                        <a:pt x="1145662" y="46749"/>
                        <a:pt x="1231369" y="0"/>
                      </a:cubicBezTo>
                      <a:cubicBezTo>
                        <a:pt x="1241210" y="131226"/>
                        <a:pt x="1261714" y="289107"/>
                        <a:pt x="1277708" y="407210"/>
                      </a:cubicBezTo>
                      <a:cubicBezTo>
                        <a:pt x="1223167" y="417462"/>
                        <a:pt x="955794" y="469133"/>
                        <a:pt x="834820" y="487586"/>
                      </a:cubicBezTo>
                      <a:close/>
                    </a:path>
                  </a:pathLst>
                </a:custGeom>
                <a:solidFill>
                  <a:srgbClr val="E9D0A1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" name="Полилиния: фигура 27">
                  <a:extLst>
                    <a:ext uri="{FF2B5EF4-FFF2-40B4-BE49-F238E27FC236}">
                      <a16:creationId xmlns:a16="http://schemas.microsoft.com/office/drawing/2014/main" id="{0788A016-B4E0-C423-6E8D-F25AF2E7BDDE}"/>
                    </a:ext>
                  </a:extLst>
                </p:cNvPr>
                <p:cNvSpPr/>
                <p:nvPr/>
              </p:nvSpPr>
              <p:spPr>
                <a:xfrm>
                  <a:off x="2093088" y="5764996"/>
                  <a:ext cx="431068" cy="486352"/>
                </a:xfrm>
                <a:custGeom>
                  <a:avLst/>
                  <a:gdLst>
                    <a:gd name="connsiteX0" fmla="*/ 387190 w 431068"/>
                    <a:gd name="connsiteY0" fmla="*/ 221795 h 486352"/>
                    <a:gd name="connsiteX1" fmla="*/ 384319 w 431068"/>
                    <a:gd name="connsiteY1" fmla="*/ 265674 h 486352"/>
                    <a:gd name="connsiteX2" fmla="*/ 379398 w 431068"/>
                    <a:gd name="connsiteY2" fmla="*/ 264034 h 486352"/>
                    <a:gd name="connsiteX3" fmla="*/ 261295 w 431068"/>
                    <a:gd name="connsiteY3" fmla="*/ 350561 h 486352"/>
                    <a:gd name="connsiteX4" fmla="*/ 156314 w 431068"/>
                    <a:gd name="connsiteY4" fmla="*/ 457592 h 486352"/>
                    <a:gd name="connsiteX5" fmla="*/ 41082 w 431068"/>
                    <a:gd name="connsiteY5" fmla="*/ 473995 h 486352"/>
                    <a:gd name="connsiteX6" fmla="*/ 2534 w 431068"/>
                    <a:gd name="connsiteY6" fmla="*/ 372705 h 486352"/>
                    <a:gd name="connsiteX7" fmla="*/ 105054 w 431068"/>
                    <a:gd name="connsiteY7" fmla="*/ 209493 h 486352"/>
                    <a:gd name="connsiteX8" fmla="*/ 196502 w 431068"/>
                    <a:gd name="connsiteY8" fmla="*/ 84418 h 486352"/>
                    <a:gd name="connsiteX9" fmla="*/ 359714 w 431068"/>
                    <a:gd name="connsiteY9" fmla="*/ 20036 h 486352"/>
                    <a:gd name="connsiteX10" fmla="*/ 419176 w 431068"/>
                    <a:gd name="connsiteY10" fmla="*/ 46281 h 486352"/>
                    <a:gd name="connsiteX11" fmla="*/ 431068 w 431068"/>
                    <a:gd name="connsiteY11" fmla="*/ 48741 h 486352"/>
                    <a:gd name="connsiteX12" fmla="*/ 387190 w 431068"/>
                    <a:gd name="connsiteY12" fmla="*/ 221795 h 486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31068" h="486352">
                      <a:moveTo>
                        <a:pt x="387190" y="221795"/>
                      </a:moveTo>
                      <a:cubicBezTo>
                        <a:pt x="385959" y="232458"/>
                        <a:pt x="384729" y="248451"/>
                        <a:pt x="384319" y="265674"/>
                      </a:cubicBezTo>
                      <a:cubicBezTo>
                        <a:pt x="382679" y="264854"/>
                        <a:pt x="381038" y="264034"/>
                        <a:pt x="379398" y="264034"/>
                      </a:cubicBezTo>
                      <a:cubicBezTo>
                        <a:pt x="335930" y="261573"/>
                        <a:pt x="303123" y="300941"/>
                        <a:pt x="261295" y="350561"/>
                      </a:cubicBezTo>
                      <a:cubicBezTo>
                        <a:pt x="232179" y="385008"/>
                        <a:pt x="199373" y="424375"/>
                        <a:pt x="156314" y="457592"/>
                      </a:cubicBezTo>
                      <a:cubicBezTo>
                        <a:pt x="115306" y="489168"/>
                        <a:pt x="73478" y="494909"/>
                        <a:pt x="41082" y="473995"/>
                      </a:cubicBezTo>
                      <a:cubicBezTo>
                        <a:pt x="9095" y="453491"/>
                        <a:pt x="-6488" y="411663"/>
                        <a:pt x="2534" y="372705"/>
                      </a:cubicBezTo>
                      <a:cubicBezTo>
                        <a:pt x="16067" y="314884"/>
                        <a:pt x="59535" y="263624"/>
                        <a:pt x="105054" y="209493"/>
                      </a:cubicBezTo>
                      <a:cubicBezTo>
                        <a:pt x="138271" y="170125"/>
                        <a:pt x="172717" y="129117"/>
                        <a:pt x="196502" y="84418"/>
                      </a:cubicBezTo>
                      <a:cubicBezTo>
                        <a:pt x="253913" y="-23843"/>
                        <a:pt x="308864" y="-6620"/>
                        <a:pt x="359714" y="20036"/>
                      </a:cubicBezTo>
                      <a:cubicBezTo>
                        <a:pt x="404823" y="43410"/>
                        <a:pt x="408104" y="44640"/>
                        <a:pt x="419176" y="46281"/>
                      </a:cubicBezTo>
                      <a:cubicBezTo>
                        <a:pt x="422047" y="46691"/>
                        <a:pt x="425327" y="47511"/>
                        <a:pt x="431068" y="48741"/>
                      </a:cubicBezTo>
                      <a:cubicBezTo>
                        <a:pt x="407284" y="95490"/>
                        <a:pt x="392931" y="164794"/>
                        <a:pt x="387190" y="221795"/>
                      </a:cubicBezTo>
                      <a:close/>
                    </a:path>
                  </a:pathLst>
                </a:custGeom>
                <a:solidFill>
                  <a:srgbClr val="B8AEA2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" name="Полилиния: фигура 28">
                  <a:extLst>
                    <a:ext uri="{FF2B5EF4-FFF2-40B4-BE49-F238E27FC236}">
                      <a16:creationId xmlns:a16="http://schemas.microsoft.com/office/drawing/2014/main" id="{ED14E050-32E9-6265-44B2-C0457409FF7A}"/>
                    </a:ext>
                  </a:extLst>
                </p:cNvPr>
                <p:cNvSpPr/>
                <p:nvPr/>
              </p:nvSpPr>
              <p:spPr>
                <a:xfrm>
                  <a:off x="2497345" y="4599052"/>
                  <a:ext cx="1424776" cy="1571681"/>
                </a:xfrm>
                <a:custGeom>
                  <a:avLst/>
                  <a:gdLst>
                    <a:gd name="connsiteX0" fmla="*/ 1330868 w 1424776"/>
                    <a:gd name="connsiteY0" fmla="*/ 803375 h 1571681"/>
                    <a:gd name="connsiteX1" fmla="*/ 1303803 w 1424776"/>
                    <a:gd name="connsiteY1" fmla="*/ 810346 h 1571681"/>
                    <a:gd name="connsiteX2" fmla="*/ 1301342 w 1424776"/>
                    <a:gd name="connsiteY2" fmla="*/ 551175 h 1571681"/>
                    <a:gd name="connsiteX3" fmla="*/ 1300112 w 1424776"/>
                    <a:gd name="connsiteY3" fmla="*/ 452345 h 1571681"/>
                    <a:gd name="connsiteX4" fmla="*/ 1289450 w 1424776"/>
                    <a:gd name="connsiteY4" fmla="*/ 441683 h 1571681"/>
                    <a:gd name="connsiteX5" fmla="*/ 1278788 w 1424776"/>
                    <a:gd name="connsiteY5" fmla="*/ 452345 h 1571681"/>
                    <a:gd name="connsiteX6" fmla="*/ 1280018 w 1424776"/>
                    <a:gd name="connsiteY6" fmla="*/ 551585 h 1571681"/>
                    <a:gd name="connsiteX7" fmla="*/ 1184059 w 1424776"/>
                    <a:gd name="connsiteY7" fmla="*/ 1491900 h 1571681"/>
                    <a:gd name="connsiteX8" fmla="*/ 773978 w 1424776"/>
                    <a:gd name="connsiteY8" fmla="*/ 1569816 h 1571681"/>
                    <a:gd name="connsiteX9" fmla="*/ 9998 w 1424776"/>
                    <a:gd name="connsiteY9" fmla="*/ 1507893 h 1571681"/>
                    <a:gd name="connsiteX10" fmla="*/ 3027 w 1424776"/>
                    <a:gd name="connsiteY10" fmla="*/ 1390200 h 1571681"/>
                    <a:gd name="connsiteX11" fmla="*/ 73561 w 1424776"/>
                    <a:gd name="connsiteY11" fmla="*/ 1186390 h 1571681"/>
                    <a:gd name="connsiteX12" fmla="*/ 835491 w 1424776"/>
                    <a:gd name="connsiteY12" fmla="*/ 1194592 h 1571681"/>
                    <a:gd name="connsiteX13" fmla="*/ 846563 w 1424776"/>
                    <a:gd name="connsiteY13" fmla="*/ 1185160 h 1571681"/>
                    <a:gd name="connsiteX14" fmla="*/ 851074 w 1424776"/>
                    <a:gd name="connsiteY14" fmla="*/ 1130619 h 1571681"/>
                    <a:gd name="connsiteX15" fmla="*/ 853124 w 1424776"/>
                    <a:gd name="connsiteY15" fmla="*/ 1131439 h 1571681"/>
                    <a:gd name="connsiteX16" fmla="*/ 914636 w 1424776"/>
                    <a:gd name="connsiteY16" fmla="*/ 1239291 h 1571681"/>
                    <a:gd name="connsiteX17" fmla="*/ 928169 w 1424776"/>
                    <a:gd name="connsiteY17" fmla="*/ 1245852 h 1571681"/>
                    <a:gd name="connsiteX18" fmla="*/ 934730 w 1424776"/>
                    <a:gd name="connsiteY18" fmla="*/ 1232319 h 1571681"/>
                    <a:gd name="connsiteX19" fmla="*/ 881009 w 1424776"/>
                    <a:gd name="connsiteY19" fmla="*/ 1126928 h 1571681"/>
                    <a:gd name="connsiteX20" fmla="*/ 883060 w 1424776"/>
                    <a:gd name="connsiteY20" fmla="*/ 1120777 h 1571681"/>
                    <a:gd name="connsiteX21" fmla="*/ 865836 w 1424776"/>
                    <a:gd name="connsiteY21" fmla="*/ 977659 h 1571681"/>
                    <a:gd name="connsiteX22" fmla="*/ 809245 w 1424776"/>
                    <a:gd name="connsiteY22" fmla="*/ 383862 h 1571681"/>
                    <a:gd name="connsiteX23" fmla="*/ 1054474 w 1424776"/>
                    <a:gd name="connsiteY23" fmla="*/ 36523 h 1571681"/>
                    <a:gd name="connsiteX24" fmla="*/ 1317335 w 1424776"/>
                    <a:gd name="connsiteY24" fmla="*/ 24631 h 1571681"/>
                    <a:gd name="connsiteX25" fmla="*/ 1413294 w 1424776"/>
                    <a:gd name="connsiteY25" fmla="*/ 46775 h 1571681"/>
                    <a:gd name="connsiteX26" fmla="*/ 1424776 w 1424776"/>
                    <a:gd name="connsiteY26" fmla="*/ 48416 h 1571681"/>
                    <a:gd name="connsiteX27" fmla="*/ 1424776 w 1424776"/>
                    <a:gd name="connsiteY27" fmla="*/ 48416 h 1571681"/>
                    <a:gd name="connsiteX28" fmla="*/ 1375977 w 1424776"/>
                    <a:gd name="connsiteY28" fmla="*/ 157497 h 1571681"/>
                    <a:gd name="connsiteX29" fmla="*/ 1365315 w 1424776"/>
                    <a:gd name="connsiteY29" fmla="*/ 463828 h 1571681"/>
                    <a:gd name="connsiteX30" fmla="*/ 1375567 w 1424776"/>
                    <a:gd name="connsiteY30" fmla="*/ 536002 h 1571681"/>
                    <a:gd name="connsiteX31" fmla="*/ 1383358 w 1424776"/>
                    <a:gd name="connsiteY31" fmla="*/ 544613 h 1571681"/>
                    <a:gd name="connsiteX32" fmla="*/ 1394431 w 1424776"/>
                    <a:gd name="connsiteY32" fmla="*/ 540513 h 1571681"/>
                    <a:gd name="connsiteX33" fmla="*/ 1400172 w 1424776"/>
                    <a:gd name="connsiteY33" fmla="*/ 535592 h 1571681"/>
                    <a:gd name="connsiteX34" fmla="*/ 1395661 w 1424776"/>
                    <a:gd name="connsiteY34" fmla="*/ 614737 h 1571681"/>
                    <a:gd name="connsiteX35" fmla="*/ 1395661 w 1424776"/>
                    <a:gd name="connsiteY35" fmla="*/ 622529 h 1571681"/>
                    <a:gd name="connsiteX36" fmla="*/ 1402222 w 1424776"/>
                    <a:gd name="connsiteY36" fmla="*/ 713567 h 1571681"/>
                    <a:gd name="connsiteX37" fmla="*/ 1401402 w 1424776"/>
                    <a:gd name="connsiteY37" fmla="*/ 720128 h 1571681"/>
                    <a:gd name="connsiteX38" fmla="*/ 1404272 w 1424776"/>
                    <a:gd name="connsiteY38" fmla="*/ 726279 h 1571681"/>
                    <a:gd name="connsiteX39" fmla="*/ 1413294 w 1424776"/>
                    <a:gd name="connsiteY39" fmla="*/ 759086 h 1571681"/>
                    <a:gd name="connsiteX40" fmla="*/ 1330868 w 1424776"/>
                    <a:gd name="connsiteY40" fmla="*/ 803375 h 1571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424776" h="1571681">
                      <a:moveTo>
                        <a:pt x="1330868" y="803375"/>
                      </a:moveTo>
                      <a:cubicBezTo>
                        <a:pt x="1321846" y="805425"/>
                        <a:pt x="1312824" y="807885"/>
                        <a:pt x="1303803" y="810346"/>
                      </a:cubicBezTo>
                      <a:cubicBezTo>
                        <a:pt x="1304213" y="713157"/>
                        <a:pt x="1302572" y="622119"/>
                        <a:pt x="1301342" y="551175"/>
                      </a:cubicBezTo>
                      <a:cubicBezTo>
                        <a:pt x="1300522" y="510987"/>
                        <a:pt x="1300112" y="476130"/>
                        <a:pt x="1300112" y="452345"/>
                      </a:cubicBezTo>
                      <a:cubicBezTo>
                        <a:pt x="1300112" y="446604"/>
                        <a:pt x="1295601" y="441683"/>
                        <a:pt x="1289450" y="441683"/>
                      </a:cubicBezTo>
                      <a:cubicBezTo>
                        <a:pt x="1283299" y="441683"/>
                        <a:pt x="1278788" y="446194"/>
                        <a:pt x="1278788" y="452345"/>
                      </a:cubicBezTo>
                      <a:cubicBezTo>
                        <a:pt x="1278788" y="476540"/>
                        <a:pt x="1279198" y="511397"/>
                        <a:pt x="1280018" y="551585"/>
                      </a:cubicBezTo>
                      <a:cubicBezTo>
                        <a:pt x="1284119" y="803785"/>
                        <a:pt x="1293961" y="1393891"/>
                        <a:pt x="1184059" y="1491900"/>
                      </a:cubicBezTo>
                      <a:cubicBezTo>
                        <a:pt x="1152893" y="1519786"/>
                        <a:pt x="1050373" y="1583348"/>
                        <a:pt x="773978" y="1569816"/>
                      </a:cubicBezTo>
                      <a:cubicBezTo>
                        <a:pt x="141634" y="1538650"/>
                        <a:pt x="25581" y="1512404"/>
                        <a:pt x="9998" y="1507893"/>
                      </a:cubicBezTo>
                      <a:cubicBezTo>
                        <a:pt x="1386" y="1496001"/>
                        <a:pt x="-3534" y="1452943"/>
                        <a:pt x="3027" y="1390200"/>
                      </a:cubicBezTo>
                      <a:cubicBezTo>
                        <a:pt x="14509" y="1276608"/>
                        <a:pt x="47316" y="1205254"/>
                        <a:pt x="73561" y="1186390"/>
                      </a:cubicBezTo>
                      <a:cubicBezTo>
                        <a:pt x="167059" y="1165066"/>
                        <a:pt x="828929" y="1194592"/>
                        <a:pt x="835491" y="1194592"/>
                      </a:cubicBezTo>
                      <a:cubicBezTo>
                        <a:pt x="841232" y="1194592"/>
                        <a:pt x="846153" y="1190491"/>
                        <a:pt x="846563" y="1185160"/>
                      </a:cubicBezTo>
                      <a:lnTo>
                        <a:pt x="851074" y="1130619"/>
                      </a:lnTo>
                      <a:cubicBezTo>
                        <a:pt x="851894" y="1131029"/>
                        <a:pt x="852304" y="1131029"/>
                        <a:pt x="853124" y="1131439"/>
                      </a:cubicBezTo>
                      <a:cubicBezTo>
                        <a:pt x="862146" y="1135540"/>
                        <a:pt x="885931" y="1154404"/>
                        <a:pt x="914636" y="1239291"/>
                      </a:cubicBezTo>
                      <a:cubicBezTo>
                        <a:pt x="916687" y="1244622"/>
                        <a:pt x="922428" y="1247902"/>
                        <a:pt x="928169" y="1245852"/>
                      </a:cubicBezTo>
                      <a:cubicBezTo>
                        <a:pt x="933500" y="1243801"/>
                        <a:pt x="936780" y="1238060"/>
                        <a:pt x="934730" y="1232319"/>
                      </a:cubicBezTo>
                      <a:cubicBezTo>
                        <a:pt x="917507" y="1181469"/>
                        <a:pt x="899463" y="1146202"/>
                        <a:pt x="881009" y="1126928"/>
                      </a:cubicBezTo>
                      <a:cubicBezTo>
                        <a:pt x="882240" y="1125288"/>
                        <a:pt x="883060" y="1123238"/>
                        <a:pt x="883060" y="1120777"/>
                      </a:cubicBezTo>
                      <a:cubicBezTo>
                        <a:pt x="883060" y="1106014"/>
                        <a:pt x="876088" y="1055164"/>
                        <a:pt x="865836" y="977659"/>
                      </a:cubicBezTo>
                      <a:cubicBezTo>
                        <a:pt x="843282" y="809116"/>
                        <a:pt x="805555" y="527390"/>
                        <a:pt x="809245" y="383862"/>
                      </a:cubicBezTo>
                      <a:cubicBezTo>
                        <a:pt x="814166" y="187843"/>
                        <a:pt x="901103" y="127151"/>
                        <a:pt x="1054474" y="36523"/>
                      </a:cubicBezTo>
                      <a:cubicBezTo>
                        <a:pt x="1152073" y="-21298"/>
                        <a:pt x="1232039" y="1256"/>
                        <a:pt x="1317335" y="24631"/>
                      </a:cubicBezTo>
                      <a:cubicBezTo>
                        <a:pt x="1348501" y="33243"/>
                        <a:pt x="1380078" y="41854"/>
                        <a:pt x="1413294" y="46775"/>
                      </a:cubicBezTo>
                      <a:cubicBezTo>
                        <a:pt x="1416165" y="49236"/>
                        <a:pt x="1420676" y="50056"/>
                        <a:pt x="1424776" y="48416"/>
                      </a:cubicBezTo>
                      <a:cubicBezTo>
                        <a:pt x="1424776" y="48416"/>
                        <a:pt x="1424776" y="48416"/>
                        <a:pt x="1424776" y="48416"/>
                      </a:cubicBezTo>
                      <a:cubicBezTo>
                        <a:pt x="1422726" y="69330"/>
                        <a:pt x="1414114" y="120180"/>
                        <a:pt x="1375977" y="157497"/>
                      </a:cubicBezTo>
                      <a:cubicBezTo>
                        <a:pt x="1327587" y="206297"/>
                        <a:pt x="1342350" y="308817"/>
                        <a:pt x="1365315" y="463828"/>
                      </a:cubicBezTo>
                      <a:cubicBezTo>
                        <a:pt x="1368596" y="486792"/>
                        <a:pt x="1372286" y="510987"/>
                        <a:pt x="1375567" y="536002"/>
                      </a:cubicBezTo>
                      <a:cubicBezTo>
                        <a:pt x="1375977" y="540103"/>
                        <a:pt x="1379258" y="543793"/>
                        <a:pt x="1383358" y="544613"/>
                      </a:cubicBezTo>
                      <a:cubicBezTo>
                        <a:pt x="1387459" y="545844"/>
                        <a:pt x="1391970" y="544203"/>
                        <a:pt x="1394431" y="540513"/>
                      </a:cubicBezTo>
                      <a:cubicBezTo>
                        <a:pt x="1395661" y="538872"/>
                        <a:pt x="1397301" y="537232"/>
                        <a:pt x="1400172" y="535592"/>
                      </a:cubicBezTo>
                      <a:cubicBezTo>
                        <a:pt x="1397301" y="555276"/>
                        <a:pt x="1395661" y="583981"/>
                        <a:pt x="1395661" y="614737"/>
                      </a:cubicBezTo>
                      <a:cubicBezTo>
                        <a:pt x="1394431" y="617198"/>
                        <a:pt x="1394841" y="620068"/>
                        <a:pt x="1395661" y="622529"/>
                      </a:cubicBezTo>
                      <a:cubicBezTo>
                        <a:pt x="1396071" y="652875"/>
                        <a:pt x="1397711" y="685271"/>
                        <a:pt x="1402222" y="713567"/>
                      </a:cubicBezTo>
                      <a:cubicBezTo>
                        <a:pt x="1401402" y="715617"/>
                        <a:pt x="1400992" y="717668"/>
                        <a:pt x="1401402" y="720128"/>
                      </a:cubicBezTo>
                      <a:cubicBezTo>
                        <a:pt x="1401812" y="722179"/>
                        <a:pt x="1403042" y="724229"/>
                        <a:pt x="1404272" y="726279"/>
                      </a:cubicBezTo>
                      <a:cubicBezTo>
                        <a:pt x="1406733" y="738582"/>
                        <a:pt x="1409604" y="749654"/>
                        <a:pt x="1413294" y="759086"/>
                      </a:cubicBezTo>
                      <a:cubicBezTo>
                        <a:pt x="1404683" y="785331"/>
                        <a:pt x="1369005" y="793943"/>
                        <a:pt x="1330868" y="803375"/>
                      </a:cubicBezTo>
                      <a:close/>
                    </a:path>
                  </a:pathLst>
                </a:custGeom>
                <a:solidFill>
                  <a:srgbClr val="E9D0A1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" name="Полилиния: фигура 29">
                  <a:extLst>
                    <a:ext uri="{FF2B5EF4-FFF2-40B4-BE49-F238E27FC236}">
                      <a16:creationId xmlns:a16="http://schemas.microsoft.com/office/drawing/2014/main" id="{D4A501FF-1AE8-7343-3CE5-A52E550B849E}"/>
                    </a:ext>
                  </a:extLst>
                </p:cNvPr>
                <p:cNvSpPr/>
                <p:nvPr/>
              </p:nvSpPr>
              <p:spPr>
                <a:xfrm>
                  <a:off x="3922531" y="5309880"/>
                  <a:ext cx="803347" cy="128608"/>
                </a:xfrm>
                <a:custGeom>
                  <a:avLst/>
                  <a:gdLst>
                    <a:gd name="connsiteX0" fmla="*/ 273934 w 803347"/>
                    <a:gd name="connsiteY0" fmla="*/ 67942 h 128608"/>
                    <a:gd name="connsiteX1" fmla="*/ 130816 w 803347"/>
                    <a:gd name="connsiteY1" fmla="*/ 91727 h 128608"/>
                    <a:gd name="connsiteX2" fmla="*/ 19684 w 803347"/>
                    <a:gd name="connsiteY2" fmla="*/ 113461 h 128608"/>
                    <a:gd name="connsiteX3" fmla="*/ 0 w 803347"/>
                    <a:gd name="connsiteY3" fmla="*/ 70403 h 128608"/>
                    <a:gd name="connsiteX4" fmla="*/ 7791 w 803347"/>
                    <a:gd name="connsiteY4" fmla="*/ 54409 h 128608"/>
                    <a:gd name="connsiteX5" fmla="*/ 64383 w 803347"/>
                    <a:gd name="connsiteY5" fmla="*/ 28164 h 128608"/>
                    <a:gd name="connsiteX6" fmla="*/ 71354 w 803347"/>
                    <a:gd name="connsiteY6" fmla="*/ 31035 h 128608"/>
                    <a:gd name="connsiteX7" fmla="*/ 73815 w 803347"/>
                    <a:gd name="connsiteY7" fmla="*/ 30625 h 128608"/>
                    <a:gd name="connsiteX8" fmla="*/ 82016 w 803347"/>
                    <a:gd name="connsiteY8" fmla="*/ 21603 h 128608"/>
                    <a:gd name="connsiteX9" fmla="*/ 247689 w 803347"/>
                    <a:gd name="connsiteY9" fmla="*/ 9301 h 128608"/>
                    <a:gd name="connsiteX10" fmla="*/ 611840 w 803347"/>
                    <a:gd name="connsiteY10" fmla="*/ 79834 h 128608"/>
                    <a:gd name="connsiteX11" fmla="*/ 709029 w 803347"/>
                    <a:gd name="connsiteY11" fmla="*/ 75324 h 128608"/>
                    <a:gd name="connsiteX12" fmla="*/ 742246 w 803347"/>
                    <a:gd name="connsiteY12" fmla="*/ 73273 h 128608"/>
                    <a:gd name="connsiteX13" fmla="*/ 803348 w 803347"/>
                    <a:gd name="connsiteY13" fmla="*/ 113871 h 128608"/>
                    <a:gd name="connsiteX14" fmla="*/ 273934 w 803347"/>
                    <a:gd name="connsiteY14" fmla="*/ 67942 h 128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803347" h="128608">
                      <a:moveTo>
                        <a:pt x="273934" y="67942"/>
                      </a:moveTo>
                      <a:cubicBezTo>
                        <a:pt x="237027" y="50719"/>
                        <a:pt x="183306" y="71633"/>
                        <a:pt x="130816" y="91727"/>
                      </a:cubicBezTo>
                      <a:cubicBezTo>
                        <a:pt x="86117" y="108950"/>
                        <a:pt x="40188" y="126584"/>
                        <a:pt x="19684" y="113461"/>
                      </a:cubicBezTo>
                      <a:lnTo>
                        <a:pt x="0" y="70403"/>
                      </a:lnTo>
                      <a:cubicBezTo>
                        <a:pt x="3281" y="65892"/>
                        <a:pt x="5741" y="60561"/>
                        <a:pt x="7791" y="54409"/>
                      </a:cubicBezTo>
                      <a:cubicBezTo>
                        <a:pt x="15583" y="49899"/>
                        <a:pt x="36907" y="39236"/>
                        <a:pt x="64383" y="28164"/>
                      </a:cubicBezTo>
                      <a:cubicBezTo>
                        <a:pt x="66433" y="29805"/>
                        <a:pt x="68894" y="31035"/>
                        <a:pt x="71354" y="31035"/>
                      </a:cubicBezTo>
                      <a:cubicBezTo>
                        <a:pt x="72174" y="31035"/>
                        <a:pt x="72994" y="31035"/>
                        <a:pt x="73815" y="30625"/>
                      </a:cubicBezTo>
                      <a:cubicBezTo>
                        <a:pt x="78325" y="29805"/>
                        <a:pt x="81196" y="25704"/>
                        <a:pt x="82016" y="21603"/>
                      </a:cubicBezTo>
                      <a:cubicBezTo>
                        <a:pt x="131636" y="3970"/>
                        <a:pt x="196428" y="-9973"/>
                        <a:pt x="247689" y="9301"/>
                      </a:cubicBezTo>
                      <a:cubicBezTo>
                        <a:pt x="402289" y="67532"/>
                        <a:pt x="524083" y="79834"/>
                        <a:pt x="611840" y="79834"/>
                      </a:cubicBezTo>
                      <a:cubicBezTo>
                        <a:pt x="650798" y="79834"/>
                        <a:pt x="683194" y="77374"/>
                        <a:pt x="709029" y="75324"/>
                      </a:cubicBezTo>
                      <a:cubicBezTo>
                        <a:pt x="721742" y="74503"/>
                        <a:pt x="732814" y="73683"/>
                        <a:pt x="742246" y="73273"/>
                      </a:cubicBezTo>
                      <a:cubicBezTo>
                        <a:pt x="760700" y="87626"/>
                        <a:pt x="781204" y="101159"/>
                        <a:pt x="803348" y="113871"/>
                      </a:cubicBezTo>
                      <a:cubicBezTo>
                        <a:pt x="644647" y="156110"/>
                        <a:pt x="336676" y="97058"/>
                        <a:pt x="273934" y="67942"/>
                      </a:cubicBezTo>
                      <a:close/>
                    </a:path>
                  </a:pathLst>
                </a:custGeom>
                <a:solidFill>
                  <a:srgbClr val="D3ECFA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" name="Полилиния: фигура 30">
                  <a:extLst>
                    <a:ext uri="{FF2B5EF4-FFF2-40B4-BE49-F238E27FC236}">
                      <a16:creationId xmlns:a16="http://schemas.microsoft.com/office/drawing/2014/main" id="{5AA324A5-7E9A-733B-79AC-70A30CD4D9E8}"/>
                    </a:ext>
                  </a:extLst>
                </p:cNvPr>
                <p:cNvSpPr/>
                <p:nvPr/>
              </p:nvSpPr>
              <p:spPr>
                <a:xfrm>
                  <a:off x="4789032" y="5457377"/>
                  <a:ext cx="200939" cy="166902"/>
                </a:xfrm>
                <a:custGeom>
                  <a:avLst/>
                  <a:gdLst>
                    <a:gd name="connsiteX0" fmla="*/ 0 w 200939"/>
                    <a:gd name="connsiteY0" fmla="*/ 0 h 166902"/>
                    <a:gd name="connsiteX1" fmla="*/ 200940 w 200939"/>
                    <a:gd name="connsiteY1" fmla="*/ 72994 h 166902"/>
                    <a:gd name="connsiteX2" fmla="*/ 68484 w 200939"/>
                    <a:gd name="connsiteY2" fmla="*/ 118923 h 166902"/>
                    <a:gd name="connsiteX3" fmla="*/ 45109 w 200939"/>
                    <a:gd name="connsiteY3" fmla="*/ 166903 h 166902"/>
                    <a:gd name="connsiteX4" fmla="*/ 0 w 200939"/>
                    <a:gd name="connsiteY4" fmla="*/ 0 h 1669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00939" h="166902">
                      <a:moveTo>
                        <a:pt x="0" y="0"/>
                      </a:moveTo>
                      <a:cubicBezTo>
                        <a:pt x="72584" y="33627"/>
                        <a:pt x="148859" y="58231"/>
                        <a:pt x="200940" y="72994"/>
                      </a:cubicBezTo>
                      <a:cubicBezTo>
                        <a:pt x="158291" y="75455"/>
                        <a:pt x="101700" y="81606"/>
                        <a:pt x="68484" y="118923"/>
                      </a:cubicBezTo>
                      <a:cubicBezTo>
                        <a:pt x="57001" y="132046"/>
                        <a:pt x="49210" y="148039"/>
                        <a:pt x="45109" y="166903"/>
                      </a:cubicBezTo>
                      <a:cubicBezTo>
                        <a:pt x="31166" y="120154"/>
                        <a:pt x="11892" y="48390"/>
                        <a:pt x="0" y="0"/>
                      </a:cubicBezTo>
                      <a:close/>
                    </a:path>
                  </a:pathLst>
                </a:custGeom>
                <a:solidFill>
                  <a:srgbClr val="D3ECFA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" name="Полилиния: фигура 31">
                  <a:extLst>
                    <a:ext uri="{FF2B5EF4-FFF2-40B4-BE49-F238E27FC236}">
                      <a16:creationId xmlns:a16="http://schemas.microsoft.com/office/drawing/2014/main" id="{D1D0758C-20B1-3278-F8A8-831B380084BE}"/>
                    </a:ext>
                  </a:extLst>
                </p:cNvPr>
                <p:cNvSpPr/>
                <p:nvPr/>
              </p:nvSpPr>
              <p:spPr>
                <a:xfrm>
                  <a:off x="4860386" y="5519717"/>
                  <a:ext cx="1033981" cy="258585"/>
                </a:xfrm>
                <a:custGeom>
                  <a:avLst/>
                  <a:gdLst>
                    <a:gd name="connsiteX0" fmla="*/ 1033813 w 1033981"/>
                    <a:gd name="connsiteY0" fmla="*/ 193551 h 258585"/>
                    <a:gd name="connsiteX1" fmla="*/ 969021 w 1033981"/>
                    <a:gd name="connsiteY1" fmla="*/ 246042 h 258585"/>
                    <a:gd name="connsiteX2" fmla="*/ 824262 w 1033981"/>
                    <a:gd name="connsiteY2" fmla="*/ 238250 h 258585"/>
                    <a:gd name="connsiteX3" fmla="*/ 798837 w 1033981"/>
                    <a:gd name="connsiteY3" fmla="*/ 227588 h 258585"/>
                    <a:gd name="connsiteX4" fmla="*/ 697137 w 1033981"/>
                    <a:gd name="connsiteY4" fmla="*/ 214876 h 258585"/>
                    <a:gd name="connsiteX5" fmla="*/ 696317 w 1033981"/>
                    <a:gd name="connsiteY5" fmla="*/ 214876 h 258585"/>
                    <a:gd name="connsiteX6" fmla="*/ 67663 w 1033981"/>
                    <a:gd name="connsiteY6" fmla="*/ 219796 h 258585"/>
                    <a:gd name="connsiteX7" fmla="*/ 2870 w 1033981"/>
                    <a:gd name="connsiteY7" fmla="*/ 106614 h 258585"/>
                    <a:gd name="connsiteX8" fmla="*/ 0 w 1033981"/>
                    <a:gd name="connsiteY8" fmla="*/ 92671 h 258585"/>
                    <a:gd name="connsiteX9" fmla="*/ 0 w 1033981"/>
                    <a:gd name="connsiteY9" fmla="*/ 92261 h 258585"/>
                    <a:gd name="connsiteX10" fmla="*/ 13122 w 1033981"/>
                    <a:gd name="connsiteY10" fmla="*/ 70937 h 258585"/>
                    <a:gd name="connsiteX11" fmla="*/ 143938 w 1033981"/>
                    <a:gd name="connsiteY11" fmla="*/ 31159 h 258585"/>
                    <a:gd name="connsiteX12" fmla="*/ 175104 w 1033981"/>
                    <a:gd name="connsiteY12" fmla="*/ 28699 h 258585"/>
                    <a:gd name="connsiteX13" fmla="*/ 478564 w 1033981"/>
                    <a:gd name="connsiteY13" fmla="*/ 63146 h 258585"/>
                    <a:gd name="connsiteX14" fmla="*/ 683194 w 1033981"/>
                    <a:gd name="connsiteY14" fmla="*/ 88161 h 258585"/>
                    <a:gd name="connsiteX15" fmla="*/ 772592 w 1033981"/>
                    <a:gd name="connsiteY15" fmla="*/ 54944 h 258585"/>
                    <a:gd name="connsiteX16" fmla="*/ 803348 w 1033981"/>
                    <a:gd name="connsiteY16" fmla="*/ 34850 h 258585"/>
                    <a:gd name="connsiteX17" fmla="*/ 920631 w 1033981"/>
                    <a:gd name="connsiteY17" fmla="*/ 403 h 258585"/>
                    <a:gd name="connsiteX18" fmla="*/ 982963 w 1033981"/>
                    <a:gd name="connsiteY18" fmla="*/ 20907 h 258585"/>
                    <a:gd name="connsiteX19" fmla="*/ 985014 w 1033981"/>
                    <a:gd name="connsiteY19" fmla="*/ 26648 h 258585"/>
                    <a:gd name="connsiteX20" fmla="*/ 935804 w 1033981"/>
                    <a:gd name="connsiteY20" fmla="*/ 28289 h 258585"/>
                    <a:gd name="connsiteX21" fmla="*/ 918991 w 1033981"/>
                    <a:gd name="connsiteY21" fmla="*/ 36900 h 258585"/>
                    <a:gd name="connsiteX22" fmla="*/ 891515 w 1033981"/>
                    <a:gd name="connsiteY22" fmla="*/ 51663 h 258585"/>
                    <a:gd name="connsiteX23" fmla="*/ 895206 w 1033981"/>
                    <a:gd name="connsiteY23" fmla="*/ 70937 h 258585"/>
                    <a:gd name="connsiteX24" fmla="*/ 909559 w 1033981"/>
                    <a:gd name="connsiteY24" fmla="*/ 80369 h 258585"/>
                    <a:gd name="connsiteX25" fmla="*/ 909969 w 1033981"/>
                    <a:gd name="connsiteY25" fmla="*/ 80369 h 258585"/>
                    <a:gd name="connsiteX26" fmla="*/ 914070 w 1033981"/>
                    <a:gd name="connsiteY26" fmla="*/ 82829 h 258585"/>
                    <a:gd name="connsiteX27" fmla="*/ 912019 w 1033981"/>
                    <a:gd name="connsiteY27" fmla="*/ 97592 h 258585"/>
                    <a:gd name="connsiteX28" fmla="*/ 914070 w 1033981"/>
                    <a:gd name="connsiteY28" fmla="*/ 104154 h 258585"/>
                    <a:gd name="connsiteX29" fmla="*/ 911199 w 1033981"/>
                    <a:gd name="connsiteY29" fmla="*/ 111125 h 258585"/>
                    <a:gd name="connsiteX30" fmla="*/ 925962 w 1033981"/>
                    <a:gd name="connsiteY30" fmla="*/ 151313 h 258585"/>
                    <a:gd name="connsiteX31" fmla="*/ 923501 w 1033981"/>
                    <a:gd name="connsiteY31" fmla="*/ 159105 h 258585"/>
                    <a:gd name="connsiteX32" fmla="*/ 948517 w 1033981"/>
                    <a:gd name="connsiteY32" fmla="*/ 196422 h 258585"/>
                    <a:gd name="connsiteX33" fmla="*/ 971481 w 1033981"/>
                    <a:gd name="connsiteY33" fmla="*/ 207084 h 258585"/>
                    <a:gd name="connsiteX34" fmla="*/ 986244 w 1033981"/>
                    <a:gd name="connsiteY34" fmla="*/ 204624 h 258585"/>
                    <a:gd name="connsiteX35" fmla="*/ 983783 w 1033981"/>
                    <a:gd name="connsiteY35" fmla="*/ 189861 h 258585"/>
                    <a:gd name="connsiteX36" fmla="*/ 955078 w 1033981"/>
                    <a:gd name="connsiteY36" fmla="*/ 176328 h 258585"/>
                    <a:gd name="connsiteX37" fmla="*/ 944416 w 1033981"/>
                    <a:gd name="connsiteY37" fmla="*/ 162385 h 258585"/>
                    <a:gd name="connsiteX38" fmla="*/ 948517 w 1033981"/>
                    <a:gd name="connsiteY38" fmla="*/ 159925 h 258585"/>
                    <a:gd name="connsiteX39" fmla="*/ 950567 w 1033981"/>
                    <a:gd name="connsiteY39" fmla="*/ 157054 h 258585"/>
                    <a:gd name="connsiteX40" fmla="*/ 1029712 w 1033981"/>
                    <a:gd name="connsiteY40" fmla="*/ 182479 h 258585"/>
                    <a:gd name="connsiteX41" fmla="*/ 1033813 w 1033981"/>
                    <a:gd name="connsiteY41" fmla="*/ 193551 h 258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1033981" h="258585">
                      <a:moveTo>
                        <a:pt x="1033813" y="193551"/>
                      </a:moveTo>
                      <a:cubicBezTo>
                        <a:pt x="1032583" y="200113"/>
                        <a:pt x="1023971" y="218566"/>
                        <a:pt x="969021" y="246042"/>
                      </a:cubicBezTo>
                      <a:cubicBezTo>
                        <a:pt x="941545" y="259984"/>
                        <a:pt x="871011" y="255884"/>
                        <a:pt x="824262" y="238250"/>
                      </a:cubicBezTo>
                      <a:cubicBezTo>
                        <a:pt x="813600" y="234149"/>
                        <a:pt x="805808" y="230459"/>
                        <a:pt x="798837" y="227588"/>
                      </a:cubicBezTo>
                      <a:cubicBezTo>
                        <a:pt x="772182" y="215696"/>
                        <a:pt x="759879" y="209955"/>
                        <a:pt x="697137" y="214876"/>
                      </a:cubicBezTo>
                      <a:cubicBezTo>
                        <a:pt x="696727" y="214876"/>
                        <a:pt x="696727" y="214876"/>
                        <a:pt x="696317" y="214876"/>
                      </a:cubicBezTo>
                      <a:cubicBezTo>
                        <a:pt x="347748" y="271467"/>
                        <a:pt x="153780" y="273107"/>
                        <a:pt x="67663" y="219796"/>
                      </a:cubicBezTo>
                      <a:cubicBezTo>
                        <a:pt x="19684" y="190271"/>
                        <a:pt x="15583" y="169357"/>
                        <a:pt x="2870" y="106614"/>
                      </a:cubicBezTo>
                      <a:cubicBezTo>
                        <a:pt x="2050" y="102103"/>
                        <a:pt x="820" y="97592"/>
                        <a:pt x="0" y="92671"/>
                      </a:cubicBezTo>
                      <a:cubicBezTo>
                        <a:pt x="0" y="92261"/>
                        <a:pt x="0" y="92261"/>
                        <a:pt x="0" y="92261"/>
                      </a:cubicBezTo>
                      <a:cubicBezTo>
                        <a:pt x="3281" y="84470"/>
                        <a:pt x="7791" y="77088"/>
                        <a:pt x="13122" y="70937"/>
                      </a:cubicBezTo>
                      <a:cubicBezTo>
                        <a:pt x="43468" y="36080"/>
                        <a:pt x="101700" y="33210"/>
                        <a:pt x="143938" y="31159"/>
                      </a:cubicBezTo>
                      <a:cubicBezTo>
                        <a:pt x="155831" y="30749"/>
                        <a:pt x="166493" y="29929"/>
                        <a:pt x="175104" y="28699"/>
                      </a:cubicBezTo>
                      <a:cubicBezTo>
                        <a:pt x="201350" y="25008"/>
                        <a:pt x="354720" y="46332"/>
                        <a:pt x="478564" y="63146"/>
                      </a:cubicBezTo>
                      <a:cubicBezTo>
                        <a:pt x="576163" y="76678"/>
                        <a:pt x="660640" y="88161"/>
                        <a:pt x="683194" y="88161"/>
                      </a:cubicBezTo>
                      <a:cubicBezTo>
                        <a:pt x="725023" y="88161"/>
                        <a:pt x="745937" y="73398"/>
                        <a:pt x="772592" y="54944"/>
                      </a:cubicBezTo>
                      <a:cubicBezTo>
                        <a:pt x="781614" y="48793"/>
                        <a:pt x="791456" y="41821"/>
                        <a:pt x="803348" y="34850"/>
                      </a:cubicBezTo>
                      <a:cubicBezTo>
                        <a:pt x="830823" y="18447"/>
                        <a:pt x="857069" y="13116"/>
                        <a:pt x="920631" y="403"/>
                      </a:cubicBezTo>
                      <a:cubicBezTo>
                        <a:pt x="936214" y="-2877"/>
                        <a:pt x="974352" y="14756"/>
                        <a:pt x="982963" y="20907"/>
                      </a:cubicBezTo>
                      <a:cubicBezTo>
                        <a:pt x="984194" y="21727"/>
                        <a:pt x="985424" y="24598"/>
                        <a:pt x="985014" y="26648"/>
                      </a:cubicBezTo>
                      <a:cubicBezTo>
                        <a:pt x="967790" y="22958"/>
                        <a:pt x="949747" y="22958"/>
                        <a:pt x="935804" y="28289"/>
                      </a:cubicBezTo>
                      <a:cubicBezTo>
                        <a:pt x="929243" y="30749"/>
                        <a:pt x="923912" y="33620"/>
                        <a:pt x="918991" y="36900"/>
                      </a:cubicBezTo>
                      <a:cubicBezTo>
                        <a:pt x="903818" y="38951"/>
                        <a:pt x="894796" y="43872"/>
                        <a:pt x="891515" y="51663"/>
                      </a:cubicBezTo>
                      <a:cubicBezTo>
                        <a:pt x="889875" y="55354"/>
                        <a:pt x="888645" y="62325"/>
                        <a:pt x="895206" y="70937"/>
                      </a:cubicBezTo>
                      <a:cubicBezTo>
                        <a:pt x="897666" y="73808"/>
                        <a:pt x="902587" y="80369"/>
                        <a:pt x="909559" y="80369"/>
                      </a:cubicBezTo>
                      <a:cubicBezTo>
                        <a:pt x="909559" y="80369"/>
                        <a:pt x="909559" y="80369"/>
                        <a:pt x="909969" y="80369"/>
                      </a:cubicBezTo>
                      <a:cubicBezTo>
                        <a:pt x="911199" y="81189"/>
                        <a:pt x="912429" y="82009"/>
                        <a:pt x="914070" y="82829"/>
                      </a:cubicBezTo>
                      <a:cubicBezTo>
                        <a:pt x="912839" y="87340"/>
                        <a:pt x="912019" y="92261"/>
                        <a:pt x="912019" y="97592"/>
                      </a:cubicBezTo>
                      <a:cubicBezTo>
                        <a:pt x="912019" y="100053"/>
                        <a:pt x="912839" y="102103"/>
                        <a:pt x="914070" y="104154"/>
                      </a:cubicBezTo>
                      <a:cubicBezTo>
                        <a:pt x="912839" y="106204"/>
                        <a:pt x="912019" y="108665"/>
                        <a:pt x="911199" y="111125"/>
                      </a:cubicBezTo>
                      <a:cubicBezTo>
                        <a:pt x="907918" y="124658"/>
                        <a:pt x="915710" y="138600"/>
                        <a:pt x="925962" y="151313"/>
                      </a:cubicBezTo>
                      <a:cubicBezTo>
                        <a:pt x="924732" y="153774"/>
                        <a:pt x="923912" y="156234"/>
                        <a:pt x="923501" y="159105"/>
                      </a:cubicBezTo>
                      <a:cubicBezTo>
                        <a:pt x="920221" y="187400"/>
                        <a:pt x="935394" y="192321"/>
                        <a:pt x="948517" y="196422"/>
                      </a:cubicBezTo>
                      <a:cubicBezTo>
                        <a:pt x="955488" y="198472"/>
                        <a:pt x="963279" y="201343"/>
                        <a:pt x="971481" y="207084"/>
                      </a:cubicBezTo>
                      <a:cubicBezTo>
                        <a:pt x="976402" y="210365"/>
                        <a:pt x="982963" y="209134"/>
                        <a:pt x="986244" y="204624"/>
                      </a:cubicBezTo>
                      <a:cubicBezTo>
                        <a:pt x="989525" y="199702"/>
                        <a:pt x="988294" y="193141"/>
                        <a:pt x="983783" y="189861"/>
                      </a:cubicBezTo>
                      <a:cubicBezTo>
                        <a:pt x="972711" y="182069"/>
                        <a:pt x="962459" y="178788"/>
                        <a:pt x="955078" y="176328"/>
                      </a:cubicBezTo>
                      <a:cubicBezTo>
                        <a:pt x="943595" y="172637"/>
                        <a:pt x="943186" y="172227"/>
                        <a:pt x="944416" y="162385"/>
                      </a:cubicBezTo>
                      <a:cubicBezTo>
                        <a:pt x="946056" y="161975"/>
                        <a:pt x="947286" y="161155"/>
                        <a:pt x="948517" y="159925"/>
                      </a:cubicBezTo>
                      <a:cubicBezTo>
                        <a:pt x="949337" y="159105"/>
                        <a:pt x="950157" y="158284"/>
                        <a:pt x="950567" y="157054"/>
                      </a:cubicBezTo>
                      <a:cubicBezTo>
                        <a:pt x="970251" y="152543"/>
                        <a:pt x="1017410" y="168946"/>
                        <a:pt x="1029712" y="182479"/>
                      </a:cubicBezTo>
                      <a:cubicBezTo>
                        <a:pt x="1034223" y="186990"/>
                        <a:pt x="1034223" y="191091"/>
                        <a:pt x="1033813" y="193551"/>
                      </a:cubicBezTo>
                      <a:close/>
                    </a:path>
                  </a:pathLst>
                </a:custGeom>
                <a:solidFill>
                  <a:srgbClr val="FDEDDB"/>
                </a:solidFill>
                <a:ln w="409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33" name="Рисунок 9">
              <a:extLst>
                <a:ext uri="{FF2B5EF4-FFF2-40B4-BE49-F238E27FC236}">
                  <a16:creationId xmlns:a16="http://schemas.microsoft.com/office/drawing/2014/main" id="{876BC880-EC17-24BA-B53A-9330E8E578A5}"/>
                </a:ext>
              </a:extLst>
            </p:cNvPr>
            <p:cNvGrpSpPr/>
            <p:nvPr/>
          </p:nvGrpSpPr>
          <p:grpSpPr>
            <a:xfrm>
              <a:off x="1690835" y="4575704"/>
              <a:ext cx="4227123" cy="1696504"/>
              <a:chOff x="1690835" y="4575704"/>
              <a:chExt cx="4227123" cy="1696504"/>
            </a:xfrm>
            <a:solidFill>
              <a:srgbClr val="2C2C2C"/>
            </a:solidFill>
          </p:grpSpPr>
          <p:sp>
            <p:nvSpPr>
              <p:cNvPr id="34" name="Полилиния: фигура 33">
                <a:extLst>
                  <a:ext uri="{FF2B5EF4-FFF2-40B4-BE49-F238E27FC236}">
                    <a16:creationId xmlns:a16="http://schemas.microsoft.com/office/drawing/2014/main" id="{753B72A1-607C-3604-484B-B72B5DAD4AAC}"/>
                  </a:ext>
                </a:extLst>
              </p:cNvPr>
              <p:cNvSpPr/>
              <p:nvPr/>
            </p:nvSpPr>
            <p:spPr>
              <a:xfrm>
                <a:off x="5548797" y="5170474"/>
                <a:ext cx="36227" cy="81453"/>
              </a:xfrm>
              <a:custGeom>
                <a:avLst/>
                <a:gdLst>
                  <a:gd name="connsiteX0" fmla="*/ 25130 w 36227"/>
                  <a:gd name="connsiteY0" fmla="*/ 81453 h 81453"/>
                  <a:gd name="connsiteX1" fmla="*/ 26360 w 36227"/>
                  <a:gd name="connsiteY1" fmla="*/ 81453 h 81453"/>
                  <a:gd name="connsiteX2" fmla="*/ 36202 w 36227"/>
                  <a:gd name="connsiteY2" fmla="*/ 70381 h 81453"/>
                  <a:gd name="connsiteX3" fmla="*/ 25130 w 36227"/>
                  <a:gd name="connsiteY3" fmla="*/ 60539 h 81453"/>
                  <a:gd name="connsiteX4" fmla="*/ 24309 w 36227"/>
                  <a:gd name="connsiteY4" fmla="*/ 60539 h 81453"/>
                  <a:gd name="connsiteX5" fmla="*/ 25130 w 36227"/>
                  <a:gd name="connsiteY5" fmla="*/ 12970 h 81453"/>
                  <a:gd name="connsiteX6" fmla="*/ 17338 w 36227"/>
                  <a:gd name="connsiteY6" fmla="*/ 257 h 81453"/>
                  <a:gd name="connsiteX7" fmla="*/ 4626 w 36227"/>
                  <a:gd name="connsiteY7" fmla="*/ 8049 h 81453"/>
                  <a:gd name="connsiteX8" fmla="*/ 7906 w 36227"/>
                  <a:gd name="connsiteY8" fmla="*/ 73662 h 81453"/>
                  <a:gd name="connsiteX9" fmla="*/ 25130 w 36227"/>
                  <a:gd name="connsiteY9" fmla="*/ 81453 h 81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227" h="81453">
                    <a:moveTo>
                      <a:pt x="25130" y="81453"/>
                    </a:moveTo>
                    <a:cubicBezTo>
                      <a:pt x="25540" y="81453"/>
                      <a:pt x="25950" y="81453"/>
                      <a:pt x="26360" y="81453"/>
                    </a:cubicBezTo>
                    <a:cubicBezTo>
                      <a:pt x="32101" y="81043"/>
                      <a:pt x="36612" y="76122"/>
                      <a:pt x="36202" y="70381"/>
                    </a:cubicBezTo>
                    <a:cubicBezTo>
                      <a:pt x="35792" y="64640"/>
                      <a:pt x="30871" y="60129"/>
                      <a:pt x="25130" y="60539"/>
                    </a:cubicBezTo>
                    <a:cubicBezTo>
                      <a:pt x="24719" y="60539"/>
                      <a:pt x="24309" y="60539"/>
                      <a:pt x="24309" y="60539"/>
                    </a:cubicBezTo>
                    <a:cubicBezTo>
                      <a:pt x="20619" y="58489"/>
                      <a:pt x="19388" y="37164"/>
                      <a:pt x="25130" y="12970"/>
                    </a:cubicBezTo>
                    <a:cubicBezTo>
                      <a:pt x="26360" y="7228"/>
                      <a:pt x="23079" y="1487"/>
                      <a:pt x="17338" y="257"/>
                    </a:cubicBezTo>
                    <a:cubicBezTo>
                      <a:pt x="11597" y="-973"/>
                      <a:pt x="5856" y="2308"/>
                      <a:pt x="4626" y="8049"/>
                    </a:cubicBezTo>
                    <a:cubicBezTo>
                      <a:pt x="-6037" y="52747"/>
                      <a:pt x="4626" y="69561"/>
                      <a:pt x="7906" y="73662"/>
                    </a:cubicBezTo>
                    <a:cubicBezTo>
                      <a:pt x="12417" y="78583"/>
                      <a:pt x="18568" y="81453"/>
                      <a:pt x="25130" y="81453"/>
                    </a:cubicBezTo>
                    <a:close/>
                  </a:path>
                </a:pathLst>
              </a:custGeom>
              <a:solidFill>
                <a:srgbClr val="2C2C2C"/>
              </a:solidFill>
              <a:ln w="40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" name="Полилиния: фигура 34">
                <a:extLst>
                  <a:ext uri="{FF2B5EF4-FFF2-40B4-BE49-F238E27FC236}">
                    <a16:creationId xmlns:a16="http://schemas.microsoft.com/office/drawing/2014/main" id="{CE1A4F78-91C4-D329-AE4D-31D9A97CAA85}"/>
                  </a:ext>
                </a:extLst>
              </p:cNvPr>
              <p:cNvSpPr/>
              <p:nvPr/>
            </p:nvSpPr>
            <p:spPr>
              <a:xfrm>
                <a:off x="5621055" y="5134613"/>
                <a:ext cx="44082" cy="111162"/>
              </a:xfrm>
              <a:custGeom>
                <a:avLst/>
                <a:gdLst>
                  <a:gd name="connsiteX0" fmla="*/ 19715 w 44082"/>
                  <a:gd name="connsiteY0" fmla="*/ 97630 h 111162"/>
                  <a:gd name="connsiteX1" fmla="*/ 26686 w 44082"/>
                  <a:gd name="connsiteY1" fmla="*/ 110753 h 111162"/>
                  <a:gd name="connsiteX2" fmla="*/ 29556 w 44082"/>
                  <a:gd name="connsiteY2" fmla="*/ 111163 h 111162"/>
                  <a:gd name="connsiteX3" fmla="*/ 39809 w 44082"/>
                  <a:gd name="connsiteY3" fmla="*/ 103781 h 111162"/>
                  <a:gd name="connsiteX4" fmla="*/ 18485 w 44082"/>
                  <a:gd name="connsiteY4" fmla="*/ 3721 h 111162"/>
                  <a:gd name="connsiteX5" fmla="*/ 3721 w 44082"/>
                  <a:gd name="connsiteY5" fmla="*/ 2491 h 111162"/>
                  <a:gd name="connsiteX6" fmla="*/ 2491 w 44082"/>
                  <a:gd name="connsiteY6" fmla="*/ 17254 h 111162"/>
                  <a:gd name="connsiteX7" fmla="*/ 19715 w 44082"/>
                  <a:gd name="connsiteY7" fmla="*/ 97630 h 111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4082" h="111162">
                    <a:moveTo>
                      <a:pt x="19715" y="97630"/>
                    </a:moveTo>
                    <a:cubicBezTo>
                      <a:pt x="18074" y="103371"/>
                      <a:pt x="21355" y="109112"/>
                      <a:pt x="26686" y="110753"/>
                    </a:cubicBezTo>
                    <a:cubicBezTo>
                      <a:pt x="27506" y="111163"/>
                      <a:pt x="28737" y="111163"/>
                      <a:pt x="29556" y="111163"/>
                    </a:cubicBezTo>
                    <a:cubicBezTo>
                      <a:pt x="34068" y="111163"/>
                      <a:pt x="38168" y="108292"/>
                      <a:pt x="39809" y="103781"/>
                    </a:cubicBezTo>
                    <a:cubicBezTo>
                      <a:pt x="50061" y="70155"/>
                      <a:pt x="41449" y="30787"/>
                      <a:pt x="18485" y="3721"/>
                    </a:cubicBezTo>
                    <a:cubicBezTo>
                      <a:pt x="14794" y="-789"/>
                      <a:pt x="8232" y="-1199"/>
                      <a:pt x="3721" y="2491"/>
                    </a:cubicBezTo>
                    <a:cubicBezTo>
                      <a:pt x="-789" y="6182"/>
                      <a:pt x="-1200" y="12743"/>
                      <a:pt x="2491" y="17254"/>
                    </a:cubicBezTo>
                    <a:cubicBezTo>
                      <a:pt x="20535" y="38988"/>
                      <a:pt x="27506" y="70975"/>
                      <a:pt x="19715" y="97630"/>
                    </a:cubicBezTo>
                    <a:close/>
                  </a:path>
                </a:pathLst>
              </a:custGeom>
              <a:solidFill>
                <a:srgbClr val="2C2C2C"/>
              </a:solidFill>
              <a:ln w="40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" name="Полилиния: фигура 35">
                <a:extLst>
                  <a:ext uri="{FF2B5EF4-FFF2-40B4-BE49-F238E27FC236}">
                    <a16:creationId xmlns:a16="http://schemas.microsoft.com/office/drawing/2014/main" id="{201359F3-C3E1-F985-2382-660A4C1F0B79}"/>
                  </a:ext>
                </a:extLst>
              </p:cNvPr>
              <p:cNvSpPr/>
              <p:nvPr/>
            </p:nvSpPr>
            <p:spPr>
              <a:xfrm>
                <a:off x="5498479" y="5342655"/>
                <a:ext cx="59353" cy="35986"/>
              </a:xfrm>
              <a:custGeom>
                <a:avLst/>
                <a:gdLst>
                  <a:gd name="connsiteX0" fmla="*/ 5733 w 59353"/>
                  <a:gd name="connsiteY0" fmla="*/ 29425 h 35986"/>
                  <a:gd name="connsiteX1" fmla="*/ 29518 w 59353"/>
                  <a:gd name="connsiteY1" fmla="*/ 35987 h 35986"/>
                  <a:gd name="connsiteX2" fmla="*/ 40180 w 59353"/>
                  <a:gd name="connsiteY2" fmla="*/ 33936 h 35986"/>
                  <a:gd name="connsiteX3" fmla="*/ 58634 w 59353"/>
                  <a:gd name="connsiteY3" fmla="*/ 14252 h 35986"/>
                  <a:gd name="connsiteX4" fmla="*/ 52893 w 59353"/>
                  <a:gd name="connsiteY4" fmla="*/ 720 h 35986"/>
                  <a:gd name="connsiteX5" fmla="*/ 39360 w 59353"/>
                  <a:gd name="connsiteY5" fmla="*/ 6461 h 35986"/>
                  <a:gd name="connsiteX6" fmla="*/ 32799 w 59353"/>
                  <a:gd name="connsiteY6" fmla="*/ 14662 h 35986"/>
                  <a:gd name="connsiteX7" fmla="*/ 15165 w 59353"/>
                  <a:gd name="connsiteY7" fmla="*/ 10972 h 35986"/>
                  <a:gd name="connsiteX8" fmla="*/ 1222 w 59353"/>
                  <a:gd name="connsiteY8" fmla="*/ 15893 h 35986"/>
                  <a:gd name="connsiteX9" fmla="*/ 5733 w 59353"/>
                  <a:gd name="connsiteY9" fmla="*/ 29425 h 35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9353" h="35986">
                    <a:moveTo>
                      <a:pt x="5733" y="29425"/>
                    </a:moveTo>
                    <a:cubicBezTo>
                      <a:pt x="14755" y="33936"/>
                      <a:pt x="22547" y="35987"/>
                      <a:pt x="29518" y="35987"/>
                    </a:cubicBezTo>
                    <a:cubicBezTo>
                      <a:pt x="33209" y="35987"/>
                      <a:pt x="36900" y="35166"/>
                      <a:pt x="40180" y="33936"/>
                    </a:cubicBezTo>
                    <a:cubicBezTo>
                      <a:pt x="48382" y="30655"/>
                      <a:pt x="54533" y="24094"/>
                      <a:pt x="58634" y="14252"/>
                    </a:cubicBezTo>
                    <a:cubicBezTo>
                      <a:pt x="60684" y="8921"/>
                      <a:pt x="58224" y="2770"/>
                      <a:pt x="52893" y="720"/>
                    </a:cubicBezTo>
                    <a:cubicBezTo>
                      <a:pt x="47562" y="-1331"/>
                      <a:pt x="41410" y="1130"/>
                      <a:pt x="39360" y="6461"/>
                    </a:cubicBezTo>
                    <a:cubicBezTo>
                      <a:pt x="37720" y="10972"/>
                      <a:pt x="35259" y="13432"/>
                      <a:pt x="32799" y="14662"/>
                    </a:cubicBezTo>
                    <a:cubicBezTo>
                      <a:pt x="30338" y="15482"/>
                      <a:pt x="25007" y="15893"/>
                      <a:pt x="15165" y="10972"/>
                    </a:cubicBezTo>
                    <a:cubicBezTo>
                      <a:pt x="9834" y="8511"/>
                      <a:pt x="3683" y="10562"/>
                      <a:pt x="1222" y="15893"/>
                    </a:cubicBezTo>
                    <a:cubicBezTo>
                      <a:pt x="-1648" y="20814"/>
                      <a:pt x="812" y="26965"/>
                      <a:pt x="5733" y="29425"/>
                    </a:cubicBezTo>
                    <a:close/>
                  </a:path>
                </a:pathLst>
              </a:custGeom>
              <a:solidFill>
                <a:srgbClr val="2C2C2C"/>
              </a:solidFill>
              <a:ln w="40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3AB57C14-8B66-E234-CC03-37260C7DD5BD}"/>
                  </a:ext>
                </a:extLst>
              </p:cNvPr>
              <p:cNvSpPr/>
              <p:nvPr/>
            </p:nvSpPr>
            <p:spPr>
              <a:xfrm>
                <a:off x="5399453" y="5321641"/>
                <a:ext cx="47215" cy="68073"/>
              </a:xfrm>
              <a:custGeom>
                <a:avLst/>
                <a:gdLst>
                  <a:gd name="connsiteX0" fmla="*/ 7570 w 47215"/>
                  <a:gd name="connsiteY0" fmla="*/ 49210 h 68073"/>
                  <a:gd name="connsiteX1" fmla="*/ 24383 w 47215"/>
                  <a:gd name="connsiteY1" fmla="*/ 68073 h 68073"/>
                  <a:gd name="connsiteX2" fmla="*/ 43657 w 47215"/>
                  <a:gd name="connsiteY2" fmla="*/ 57411 h 68073"/>
                  <a:gd name="connsiteX3" fmla="*/ 46117 w 47215"/>
                  <a:gd name="connsiteY3" fmla="*/ 35267 h 68073"/>
                  <a:gd name="connsiteX4" fmla="*/ 23973 w 47215"/>
                  <a:gd name="connsiteY4" fmla="*/ 820 h 68073"/>
                  <a:gd name="connsiteX5" fmla="*/ 19462 w 47215"/>
                  <a:gd name="connsiteY5" fmla="*/ 0 h 68073"/>
                  <a:gd name="connsiteX6" fmla="*/ 3469 w 47215"/>
                  <a:gd name="connsiteY6" fmla="*/ 7381 h 68073"/>
                  <a:gd name="connsiteX7" fmla="*/ 4699 w 47215"/>
                  <a:gd name="connsiteY7" fmla="*/ 38958 h 68073"/>
                  <a:gd name="connsiteX8" fmla="*/ 7570 w 47215"/>
                  <a:gd name="connsiteY8" fmla="*/ 49210 h 68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215" h="68073">
                    <a:moveTo>
                      <a:pt x="7570" y="49210"/>
                    </a:moveTo>
                    <a:cubicBezTo>
                      <a:pt x="7570" y="61922"/>
                      <a:pt x="16181" y="68073"/>
                      <a:pt x="24383" y="68073"/>
                    </a:cubicBezTo>
                    <a:cubicBezTo>
                      <a:pt x="31355" y="68073"/>
                      <a:pt x="38736" y="63973"/>
                      <a:pt x="43657" y="57411"/>
                    </a:cubicBezTo>
                    <a:cubicBezTo>
                      <a:pt x="47348" y="52490"/>
                      <a:pt x="48168" y="45109"/>
                      <a:pt x="46117" y="35267"/>
                    </a:cubicBezTo>
                    <a:cubicBezTo>
                      <a:pt x="43657" y="24605"/>
                      <a:pt x="35455" y="6151"/>
                      <a:pt x="23973" y="820"/>
                    </a:cubicBezTo>
                    <a:cubicBezTo>
                      <a:pt x="22743" y="0"/>
                      <a:pt x="21103" y="0"/>
                      <a:pt x="19462" y="0"/>
                    </a:cubicBezTo>
                    <a:cubicBezTo>
                      <a:pt x="10441" y="0"/>
                      <a:pt x="5929" y="4101"/>
                      <a:pt x="3469" y="7381"/>
                    </a:cubicBezTo>
                    <a:cubicBezTo>
                      <a:pt x="-3092" y="16403"/>
                      <a:pt x="1008" y="28296"/>
                      <a:pt x="4699" y="38958"/>
                    </a:cubicBezTo>
                    <a:cubicBezTo>
                      <a:pt x="5929" y="42238"/>
                      <a:pt x="7570" y="47569"/>
                      <a:pt x="7570" y="49210"/>
                    </a:cubicBezTo>
                    <a:close/>
                  </a:path>
                </a:pathLst>
              </a:custGeom>
              <a:solidFill>
                <a:srgbClr val="2C2C2C"/>
              </a:solidFill>
              <a:ln w="40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D9287B85-102A-7CAA-562C-D5DDBB225852}"/>
                  </a:ext>
                </a:extLst>
              </p:cNvPr>
              <p:cNvSpPr/>
              <p:nvPr/>
            </p:nvSpPr>
            <p:spPr>
              <a:xfrm>
                <a:off x="3350214" y="5789698"/>
                <a:ext cx="79924" cy="187251"/>
              </a:xfrm>
              <a:custGeom>
                <a:avLst/>
                <a:gdLst>
                  <a:gd name="connsiteX0" fmla="*/ 20349 w 79924"/>
                  <a:gd name="connsiteY0" fmla="*/ 6816 h 187251"/>
                  <a:gd name="connsiteX1" fmla="*/ 6816 w 79924"/>
                  <a:gd name="connsiteY1" fmla="*/ 665 h 187251"/>
                  <a:gd name="connsiteX2" fmla="*/ 665 w 79924"/>
                  <a:gd name="connsiteY2" fmla="*/ 14198 h 187251"/>
                  <a:gd name="connsiteX3" fmla="*/ 17888 w 79924"/>
                  <a:gd name="connsiteY3" fmla="*/ 42493 h 187251"/>
                  <a:gd name="connsiteX4" fmla="*/ 57666 w 79924"/>
                  <a:gd name="connsiteY4" fmla="*/ 175769 h 187251"/>
                  <a:gd name="connsiteX5" fmla="*/ 67098 w 79924"/>
                  <a:gd name="connsiteY5" fmla="*/ 187252 h 187251"/>
                  <a:gd name="connsiteX6" fmla="*/ 68328 w 79924"/>
                  <a:gd name="connsiteY6" fmla="*/ 187252 h 187251"/>
                  <a:gd name="connsiteX7" fmla="*/ 78580 w 79924"/>
                  <a:gd name="connsiteY7" fmla="*/ 177820 h 187251"/>
                  <a:gd name="connsiteX8" fmla="*/ 35112 w 79924"/>
                  <a:gd name="connsiteY8" fmla="*/ 29781 h 187251"/>
                  <a:gd name="connsiteX9" fmla="*/ 20349 w 79924"/>
                  <a:gd name="connsiteY9" fmla="*/ 6816 h 187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9924" h="187251">
                    <a:moveTo>
                      <a:pt x="20349" y="6816"/>
                    </a:moveTo>
                    <a:cubicBezTo>
                      <a:pt x="18298" y="1485"/>
                      <a:pt x="12557" y="-1385"/>
                      <a:pt x="6816" y="665"/>
                    </a:cubicBezTo>
                    <a:cubicBezTo>
                      <a:pt x="1485" y="2715"/>
                      <a:pt x="-1385" y="8456"/>
                      <a:pt x="665" y="14198"/>
                    </a:cubicBezTo>
                    <a:cubicBezTo>
                      <a:pt x="3946" y="23219"/>
                      <a:pt x="10507" y="32241"/>
                      <a:pt x="17888" y="42493"/>
                    </a:cubicBezTo>
                    <a:cubicBezTo>
                      <a:pt x="37572" y="69969"/>
                      <a:pt x="64638" y="108106"/>
                      <a:pt x="57666" y="175769"/>
                    </a:cubicBezTo>
                    <a:cubicBezTo>
                      <a:pt x="57256" y="181511"/>
                      <a:pt x="61357" y="186842"/>
                      <a:pt x="67098" y="187252"/>
                    </a:cubicBezTo>
                    <a:cubicBezTo>
                      <a:pt x="67508" y="187252"/>
                      <a:pt x="67918" y="187252"/>
                      <a:pt x="68328" y="187252"/>
                    </a:cubicBezTo>
                    <a:cubicBezTo>
                      <a:pt x="73659" y="187252"/>
                      <a:pt x="78170" y="183151"/>
                      <a:pt x="78580" y="177820"/>
                    </a:cubicBezTo>
                    <a:cubicBezTo>
                      <a:pt x="86782" y="101955"/>
                      <a:pt x="55616" y="58486"/>
                      <a:pt x="35112" y="29781"/>
                    </a:cubicBezTo>
                    <a:cubicBezTo>
                      <a:pt x="28140" y="20759"/>
                      <a:pt x="22399" y="12967"/>
                      <a:pt x="20349" y="6816"/>
                    </a:cubicBezTo>
                    <a:close/>
                  </a:path>
                </a:pathLst>
              </a:custGeom>
              <a:solidFill>
                <a:srgbClr val="2C2C2C"/>
              </a:solidFill>
              <a:ln w="40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D71A5195-0BB1-373B-761B-163BE68384F7}"/>
                  </a:ext>
                </a:extLst>
              </p:cNvPr>
              <p:cNvSpPr/>
              <p:nvPr/>
            </p:nvSpPr>
            <p:spPr>
              <a:xfrm>
                <a:off x="1690835" y="4575704"/>
                <a:ext cx="4227123" cy="1696504"/>
              </a:xfrm>
              <a:custGeom>
                <a:avLst/>
                <a:gdLst>
                  <a:gd name="connsiteX0" fmla="*/ 4225918 w 4227123"/>
                  <a:gd name="connsiteY0" fmla="*/ 1077693 h 1696504"/>
                  <a:gd name="connsiteX1" fmla="*/ 4225918 w 4227123"/>
                  <a:gd name="connsiteY1" fmla="*/ 1077283 h 1696504"/>
                  <a:gd name="connsiteX2" fmla="*/ 4223048 w 4227123"/>
                  <a:gd name="connsiteY2" fmla="*/ 1070721 h 1696504"/>
                  <a:gd name="connsiteX3" fmla="*/ 4223048 w 4227123"/>
                  <a:gd name="connsiteY3" fmla="*/ 1069081 h 1696504"/>
                  <a:gd name="connsiteX4" fmla="*/ 4210746 w 4227123"/>
                  <a:gd name="connsiteY4" fmla="*/ 1023152 h 1696504"/>
                  <a:gd name="connsiteX5" fmla="*/ 4185320 w 4227123"/>
                  <a:gd name="connsiteY5" fmla="*/ 983784 h 1696504"/>
                  <a:gd name="connsiteX6" fmla="*/ 4174248 w 4227123"/>
                  <a:gd name="connsiteY6" fmla="*/ 977633 h 1696504"/>
                  <a:gd name="connsiteX7" fmla="*/ 4174658 w 4227123"/>
                  <a:gd name="connsiteY7" fmla="*/ 976403 h 1696504"/>
                  <a:gd name="connsiteX8" fmla="*/ 4164816 w 4227123"/>
                  <a:gd name="connsiteY8" fmla="*/ 948107 h 1696504"/>
                  <a:gd name="connsiteX9" fmla="*/ 4085671 w 4227123"/>
                  <a:gd name="connsiteY9" fmla="*/ 923912 h 1696504"/>
                  <a:gd name="connsiteX10" fmla="*/ 3961826 w 4227123"/>
                  <a:gd name="connsiteY10" fmla="*/ 961230 h 1696504"/>
                  <a:gd name="connsiteX11" fmla="*/ 3929840 w 4227123"/>
                  <a:gd name="connsiteY11" fmla="*/ 982144 h 1696504"/>
                  <a:gd name="connsiteX12" fmla="*/ 3852335 w 4227123"/>
                  <a:gd name="connsiteY12" fmla="*/ 1011670 h 1696504"/>
                  <a:gd name="connsiteX13" fmla="*/ 3650575 w 4227123"/>
                  <a:gd name="connsiteY13" fmla="*/ 987065 h 1696504"/>
                  <a:gd name="connsiteX14" fmla="*/ 3579221 w 4227123"/>
                  <a:gd name="connsiteY14" fmla="*/ 977223 h 1696504"/>
                  <a:gd name="connsiteX15" fmla="*/ 3610387 w 4227123"/>
                  <a:gd name="connsiteY15" fmla="*/ 965741 h 1696504"/>
                  <a:gd name="connsiteX16" fmla="*/ 3639913 w 4227123"/>
                  <a:gd name="connsiteY16" fmla="*/ 953028 h 1696504"/>
                  <a:gd name="connsiteX17" fmla="*/ 3739563 w 4227123"/>
                  <a:gd name="connsiteY17" fmla="*/ 872242 h 1696504"/>
                  <a:gd name="connsiteX18" fmla="*/ 3742843 w 4227123"/>
                  <a:gd name="connsiteY18" fmla="*/ 872242 h 1696504"/>
                  <a:gd name="connsiteX19" fmla="*/ 3828960 w 4227123"/>
                  <a:gd name="connsiteY19" fmla="*/ 859530 h 1696504"/>
                  <a:gd name="connsiteX20" fmla="*/ 3829370 w 4227123"/>
                  <a:gd name="connsiteY20" fmla="*/ 859530 h 1696504"/>
                  <a:gd name="connsiteX21" fmla="*/ 3902365 w 4227123"/>
                  <a:gd name="connsiteY21" fmla="*/ 843536 h 1696504"/>
                  <a:gd name="connsiteX22" fmla="*/ 3999554 w 4227123"/>
                  <a:gd name="connsiteY22" fmla="*/ 822622 h 1696504"/>
                  <a:gd name="connsiteX23" fmla="*/ 4087311 w 4227123"/>
                  <a:gd name="connsiteY23" fmla="*/ 776693 h 1696504"/>
                  <a:gd name="connsiteX24" fmla="*/ 4091412 w 4227123"/>
                  <a:gd name="connsiteY24" fmla="*/ 781614 h 1696504"/>
                  <a:gd name="connsiteX25" fmla="*/ 4104124 w 4227123"/>
                  <a:gd name="connsiteY25" fmla="*/ 786535 h 1696504"/>
                  <a:gd name="connsiteX26" fmla="*/ 4105765 w 4227123"/>
                  <a:gd name="connsiteY26" fmla="*/ 786535 h 1696504"/>
                  <a:gd name="connsiteX27" fmla="*/ 4152924 w 4227123"/>
                  <a:gd name="connsiteY27" fmla="*/ 740606 h 1696504"/>
                  <a:gd name="connsiteX28" fmla="*/ 4164406 w 4227123"/>
                  <a:gd name="connsiteY28" fmla="*/ 722152 h 1696504"/>
                  <a:gd name="connsiteX29" fmla="*/ 4174248 w 4227123"/>
                  <a:gd name="connsiteY29" fmla="*/ 722563 h 1696504"/>
                  <a:gd name="connsiteX30" fmla="*/ 4209925 w 4227123"/>
                  <a:gd name="connsiteY30" fmla="*/ 682375 h 1696504"/>
                  <a:gd name="connsiteX31" fmla="*/ 4226328 w 4227123"/>
                  <a:gd name="connsiteY31" fmla="*/ 593387 h 1696504"/>
                  <a:gd name="connsiteX32" fmla="*/ 4225918 w 4227123"/>
                  <a:gd name="connsiteY32" fmla="*/ 580675 h 1696504"/>
                  <a:gd name="connsiteX33" fmla="*/ 4225918 w 4227123"/>
                  <a:gd name="connsiteY33" fmla="*/ 580264 h 1696504"/>
                  <a:gd name="connsiteX34" fmla="*/ 4223458 w 4227123"/>
                  <a:gd name="connsiteY34" fmla="*/ 530645 h 1696504"/>
                  <a:gd name="connsiteX35" fmla="*/ 4223458 w 4227123"/>
                  <a:gd name="connsiteY35" fmla="*/ 528184 h 1696504"/>
                  <a:gd name="connsiteX36" fmla="*/ 4223048 w 4227123"/>
                  <a:gd name="connsiteY36" fmla="*/ 523263 h 1696504"/>
                  <a:gd name="connsiteX37" fmla="*/ 4222638 w 4227123"/>
                  <a:gd name="connsiteY37" fmla="*/ 518752 h 1696504"/>
                  <a:gd name="connsiteX38" fmla="*/ 4222638 w 4227123"/>
                  <a:gd name="connsiteY38" fmla="*/ 517112 h 1696504"/>
                  <a:gd name="connsiteX39" fmla="*/ 4207055 w 4227123"/>
                  <a:gd name="connsiteY39" fmla="*/ 439607 h 1696504"/>
                  <a:gd name="connsiteX40" fmla="*/ 4206234 w 4227123"/>
                  <a:gd name="connsiteY40" fmla="*/ 437556 h 1696504"/>
                  <a:gd name="connsiteX41" fmla="*/ 4205824 w 4227123"/>
                  <a:gd name="connsiteY41" fmla="*/ 436326 h 1696504"/>
                  <a:gd name="connsiteX42" fmla="*/ 4189421 w 4227123"/>
                  <a:gd name="connsiteY42" fmla="*/ 401059 h 1696504"/>
                  <a:gd name="connsiteX43" fmla="*/ 4188191 w 4227123"/>
                  <a:gd name="connsiteY43" fmla="*/ 399419 h 1696504"/>
                  <a:gd name="connsiteX44" fmla="*/ 4184090 w 4227123"/>
                  <a:gd name="connsiteY44" fmla="*/ 392447 h 1696504"/>
                  <a:gd name="connsiteX45" fmla="*/ 4173428 w 4227123"/>
                  <a:gd name="connsiteY45" fmla="*/ 372764 h 1696504"/>
                  <a:gd name="connsiteX46" fmla="*/ 4094692 w 4227123"/>
                  <a:gd name="connsiteY46" fmla="*/ 273524 h 1696504"/>
                  <a:gd name="connsiteX47" fmla="*/ 4051224 w 4227123"/>
                  <a:gd name="connsiteY47" fmla="*/ 240307 h 1696504"/>
                  <a:gd name="connsiteX48" fmla="*/ 3762937 w 4227123"/>
                  <a:gd name="connsiteY48" fmla="*/ 175105 h 1696504"/>
                  <a:gd name="connsiteX49" fmla="*/ 3738332 w 4227123"/>
                  <a:gd name="connsiteY49" fmla="*/ 181256 h 1696504"/>
                  <a:gd name="connsiteX50" fmla="*/ 3736282 w 4227123"/>
                  <a:gd name="connsiteY50" fmla="*/ 181666 h 1696504"/>
                  <a:gd name="connsiteX51" fmla="*/ 3598085 w 4227123"/>
                  <a:gd name="connsiteY51" fmla="*/ 269013 h 1696504"/>
                  <a:gd name="connsiteX52" fmla="*/ 3582912 w 4227123"/>
                  <a:gd name="connsiteY52" fmla="*/ 282546 h 1696504"/>
                  <a:gd name="connsiteX53" fmla="*/ 3566509 w 4227123"/>
                  <a:gd name="connsiteY53" fmla="*/ 302640 h 1696504"/>
                  <a:gd name="connsiteX54" fmla="*/ 3553796 w 4227123"/>
                  <a:gd name="connsiteY54" fmla="*/ 312072 h 1696504"/>
                  <a:gd name="connsiteX55" fmla="*/ 3535342 w 4227123"/>
                  <a:gd name="connsiteY55" fmla="*/ 324374 h 1696504"/>
                  <a:gd name="connsiteX56" fmla="*/ 3534932 w 4227123"/>
                  <a:gd name="connsiteY56" fmla="*/ 339137 h 1696504"/>
                  <a:gd name="connsiteX57" fmla="*/ 3471370 w 4227123"/>
                  <a:gd name="connsiteY57" fmla="*/ 342828 h 1696504"/>
                  <a:gd name="connsiteX58" fmla="*/ 3473830 w 4227123"/>
                  <a:gd name="connsiteY58" fmla="*/ 303050 h 1696504"/>
                  <a:gd name="connsiteX59" fmla="*/ 3467679 w 4227123"/>
                  <a:gd name="connsiteY59" fmla="*/ 297309 h 1696504"/>
                  <a:gd name="connsiteX60" fmla="*/ 3445945 w 4227123"/>
                  <a:gd name="connsiteY60" fmla="*/ 280495 h 1696504"/>
                  <a:gd name="connsiteX61" fmla="*/ 3359418 w 4227123"/>
                  <a:gd name="connsiteY61" fmla="*/ 158291 h 1696504"/>
                  <a:gd name="connsiteX62" fmla="*/ 3312259 w 4227123"/>
                  <a:gd name="connsiteY62" fmla="*/ 87757 h 1696504"/>
                  <a:gd name="connsiteX63" fmla="*/ 2918171 w 4227123"/>
                  <a:gd name="connsiteY63" fmla="*/ 22965 h 1696504"/>
                  <a:gd name="connsiteX64" fmla="*/ 2907919 w 4227123"/>
                  <a:gd name="connsiteY64" fmla="*/ 25835 h 1696504"/>
                  <a:gd name="connsiteX65" fmla="*/ 2682785 w 4227123"/>
                  <a:gd name="connsiteY65" fmla="*/ 66023 h 1696504"/>
                  <a:gd name="connsiteX66" fmla="*/ 2595848 w 4227123"/>
                  <a:gd name="connsiteY66" fmla="*/ 65613 h 1696504"/>
                  <a:gd name="connsiteX67" fmla="*/ 2496198 w 4227123"/>
                  <a:gd name="connsiteY67" fmla="*/ 62742 h 1696504"/>
                  <a:gd name="connsiteX68" fmla="*/ 2240308 w 4227123"/>
                  <a:gd name="connsiteY68" fmla="*/ 410 h 1696504"/>
                  <a:gd name="connsiteX69" fmla="*/ 2232106 w 4227123"/>
                  <a:gd name="connsiteY69" fmla="*/ 1640 h 1696504"/>
                  <a:gd name="connsiteX70" fmla="*/ 2205861 w 4227123"/>
                  <a:gd name="connsiteY70" fmla="*/ 18864 h 1696504"/>
                  <a:gd name="connsiteX71" fmla="*/ 2202170 w 4227123"/>
                  <a:gd name="connsiteY71" fmla="*/ 31986 h 1696504"/>
                  <a:gd name="connsiteX72" fmla="*/ 2208731 w 4227123"/>
                  <a:gd name="connsiteY72" fmla="*/ 46749 h 1696504"/>
                  <a:gd name="connsiteX73" fmla="*/ 2129996 w 4227123"/>
                  <a:gd name="connsiteY73" fmla="*/ 27475 h 1696504"/>
                  <a:gd name="connsiteX74" fmla="*/ 1851141 w 4227123"/>
                  <a:gd name="connsiteY74" fmla="*/ 41418 h 1696504"/>
                  <a:gd name="connsiteX75" fmla="*/ 1595661 w 4227123"/>
                  <a:gd name="connsiteY75" fmla="*/ 406390 h 1696504"/>
                  <a:gd name="connsiteX76" fmla="*/ 1599762 w 4227123"/>
                  <a:gd name="connsiteY76" fmla="*/ 536796 h 1696504"/>
                  <a:gd name="connsiteX77" fmla="*/ 1128169 w 4227123"/>
                  <a:gd name="connsiteY77" fmla="*/ 662281 h 1696504"/>
                  <a:gd name="connsiteX78" fmla="*/ 910416 w 4227123"/>
                  <a:gd name="connsiteY78" fmla="*/ 660640 h 1696504"/>
                  <a:gd name="connsiteX79" fmla="*/ 406837 w 4227123"/>
                  <a:gd name="connsiteY79" fmla="*/ 672943 h 1696504"/>
                  <a:gd name="connsiteX80" fmla="*/ 401096 w 4227123"/>
                  <a:gd name="connsiteY80" fmla="*/ 678684 h 1696504"/>
                  <a:gd name="connsiteX81" fmla="*/ 390434 w 4227123"/>
                  <a:gd name="connsiteY81" fmla="*/ 705749 h 1696504"/>
                  <a:gd name="connsiteX82" fmla="*/ 386333 w 4227123"/>
                  <a:gd name="connsiteY82" fmla="*/ 704519 h 1696504"/>
                  <a:gd name="connsiteX83" fmla="*/ 237064 w 4227123"/>
                  <a:gd name="connsiteY83" fmla="*/ 700828 h 1696504"/>
                  <a:gd name="connsiteX84" fmla="*/ 143975 w 4227123"/>
                  <a:gd name="connsiteY84" fmla="*/ 836565 h 1696504"/>
                  <a:gd name="connsiteX85" fmla="*/ 109529 w 4227123"/>
                  <a:gd name="connsiteY85" fmla="*/ 895617 h 1696504"/>
                  <a:gd name="connsiteX86" fmla="*/ 85744 w 4227123"/>
                  <a:gd name="connsiteY86" fmla="*/ 928833 h 1696504"/>
                  <a:gd name="connsiteX87" fmla="*/ 2908 w 4227123"/>
                  <a:gd name="connsiteY87" fmla="*/ 1142075 h 1696504"/>
                  <a:gd name="connsiteX88" fmla="*/ 66060 w 4227123"/>
                  <a:gd name="connsiteY88" fmla="*/ 1221631 h 1696504"/>
                  <a:gd name="connsiteX89" fmla="*/ 97226 w 4227123"/>
                  <a:gd name="connsiteY89" fmla="*/ 1226552 h 1696504"/>
                  <a:gd name="connsiteX90" fmla="*/ 197696 w 4227123"/>
                  <a:gd name="connsiteY90" fmla="*/ 1184314 h 1696504"/>
                  <a:gd name="connsiteX91" fmla="*/ 266590 w 4227123"/>
                  <a:gd name="connsiteY91" fmla="*/ 1101477 h 1696504"/>
                  <a:gd name="connsiteX92" fmla="*/ 362138 w 4227123"/>
                  <a:gd name="connsiteY92" fmla="*/ 1006338 h 1696504"/>
                  <a:gd name="connsiteX93" fmla="*/ 374031 w 4227123"/>
                  <a:gd name="connsiteY93" fmla="*/ 1029303 h 1696504"/>
                  <a:gd name="connsiteX94" fmla="*/ 380592 w 4227123"/>
                  <a:gd name="connsiteY94" fmla="*/ 1033814 h 1696504"/>
                  <a:gd name="connsiteX95" fmla="*/ 441694 w 4227123"/>
                  <a:gd name="connsiteY95" fmla="*/ 1047757 h 1696504"/>
                  <a:gd name="connsiteX96" fmla="*/ 442924 w 4227123"/>
                  <a:gd name="connsiteY96" fmla="*/ 1047757 h 1696504"/>
                  <a:gd name="connsiteX97" fmla="*/ 1038361 w 4227123"/>
                  <a:gd name="connsiteY97" fmla="*/ 1076052 h 1696504"/>
                  <a:gd name="connsiteX98" fmla="*/ 1208545 w 4227123"/>
                  <a:gd name="connsiteY98" fmla="*/ 1068261 h 1696504"/>
                  <a:gd name="connsiteX99" fmla="*/ 1650612 w 4227123"/>
                  <a:gd name="connsiteY99" fmla="*/ 987475 h 1696504"/>
                  <a:gd name="connsiteX100" fmla="*/ 1652662 w 4227123"/>
                  <a:gd name="connsiteY100" fmla="*/ 1002238 h 1696504"/>
                  <a:gd name="connsiteX101" fmla="*/ 1669065 w 4227123"/>
                  <a:gd name="connsiteY101" fmla="*/ 1133874 h 1696504"/>
                  <a:gd name="connsiteX102" fmla="*/ 1666195 w 4227123"/>
                  <a:gd name="connsiteY102" fmla="*/ 1132644 h 1696504"/>
                  <a:gd name="connsiteX103" fmla="*/ 1643230 w 4227123"/>
                  <a:gd name="connsiteY103" fmla="*/ 1133874 h 1696504"/>
                  <a:gd name="connsiteX104" fmla="*/ 1638309 w 4227123"/>
                  <a:gd name="connsiteY104" fmla="*/ 1142075 h 1696504"/>
                  <a:gd name="connsiteX105" fmla="*/ 1633798 w 4227123"/>
                  <a:gd name="connsiteY105" fmla="*/ 1195386 h 1696504"/>
                  <a:gd name="connsiteX106" fmla="*/ 873919 w 4227123"/>
                  <a:gd name="connsiteY106" fmla="*/ 1188414 h 1696504"/>
                  <a:gd name="connsiteX107" fmla="*/ 870638 w 4227123"/>
                  <a:gd name="connsiteY107" fmla="*/ 1189645 h 1696504"/>
                  <a:gd name="connsiteX108" fmla="*/ 844393 w 4227123"/>
                  <a:gd name="connsiteY108" fmla="*/ 1217940 h 1696504"/>
                  <a:gd name="connsiteX109" fmla="*/ 824709 w 4227123"/>
                  <a:gd name="connsiteY109" fmla="*/ 1213429 h 1696504"/>
                  <a:gd name="connsiteX110" fmla="*/ 771809 w 4227123"/>
                  <a:gd name="connsiteY110" fmla="*/ 1189235 h 1696504"/>
                  <a:gd name="connsiteX111" fmla="*/ 580301 w 4227123"/>
                  <a:gd name="connsiteY111" fmla="*/ 1262639 h 1696504"/>
                  <a:gd name="connsiteX112" fmla="*/ 491314 w 4227123"/>
                  <a:gd name="connsiteY112" fmla="*/ 1384433 h 1696504"/>
                  <a:gd name="connsiteX113" fmla="*/ 384283 w 4227123"/>
                  <a:gd name="connsiteY113" fmla="*/ 1556667 h 1696504"/>
                  <a:gd name="connsiteX114" fmla="*/ 431852 w 4227123"/>
                  <a:gd name="connsiteY114" fmla="*/ 1680511 h 1696504"/>
                  <a:gd name="connsiteX115" fmla="*/ 485163 w 4227123"/>
                  <a:gd name="connsiteY115" fmla="*/ 1696505 h 1696504"/>
                  <a:gd name="connsiteX116" fmla="*/ 571279 w 4227123"/>
                  <a:gd name="connsiteY116" fmla="*/ 1663288 h 1696504"/>
                  <a:gd name="connsiteX117" fmla="*/ 679541 w 4227123"/>
                  <a:gd name="connsiteY117" fmla="*/ 1552976 h 1696504"/>
                  <a:gd name="connsiteX118" fmla="*/ 777550 w 4227123"/>
                  <a:gd name="connsiteY118" fmla="*/ 1473831 h 1696504"/>
                  <a:gd name="connsiteX119" fmla="*/ 780011 w 4227123"/>
                  <a:gd name="connsiteY119" fmla="*/ 1473831 h 1696504"/>
                  <a:gd name="connsiteX120" fmla="*/ 786162 w 4227123"/>
                  <a:gd name="connsiteY120" fmla="*/ 1472190 h 1696504"/>
                  <a:gd name="connsiteX121" fmla="*/ 803795 w 4227123"/>
                  <a:gd name="connsiteY121" fmla="*/ 1546825 h 1696504"/>
                  <a:gd name="connsiteX122" fmla="*/ 807076 w 4227123"/>
                  <a:gd name="connsiteY122" fmla="*/ 1549286 h 1696504"/>
                  <a:gd name="connsiteX123" fmla="*/ 1580488 w 4227123"/>
                  <a:gd name="connsiteY123" fmla="*/ 1613668 h 1696504"/>
                  <a:gd name="connsiteX124" fmla="*/ 1650612 w 4227123"/>
                  <a:gd name="connsiteY124" fmla="*/ 1615309 h 1696504"/>
                  <a:gd name="connsiteX125" fmla="*/ 2005742 w 4227123"/>
                  <a:gd name="connsiteY125" fmla="*/ 1530422 h 1696504"/>
                  <a:gd name="connsiteX126" fmla="*/ 2110722 w 4227123"/>
                  <a:gd name="connsiteY126" fmla="*/ 855019 h 1696504"/>
                  <a:gd name="connsiteX127" fmla="*/ 2142709 w 4227123"/>
                  <a:gd name="connsiteY127" fmla="*/ 846817 h 1696504"/>
                  <a:gd name="connsiteX128" fmla="*/ 2216113 w 4227123"/>
                  <a:gd name="connsiteY128" fmla="*/ 820162 h 1696504"/>
                  <a:gd name="connsiteX129" fmla="*/ 2233747 w 4227123"/>
                  <a:gd name="connsiteY129" fmla="*/ 859119 h 1696504"/>
                  <a:gd name="connsiteX130" fmla="*/ 2236617 w 4227123"/>
                  <a:gd name="connsiteY130" fmla="*/ 863220 h 1696504"/>
                  <a:gd name="connsiteX131" fmla="*/ 2370303 w 4227123"/>
                  <a:gd name="connsiteY131" fmla="*/ 845997 h 1696504"/>
                  <a:gd name="connsiteX132" fmla="*/ 2497018 w 4227123"/>
                  <a:gd name="connsiteY132" fmla="*/ 821392 h 1696504"/>
                  <a:gd name="connsiteX133" fmla="*/ 2896027 w 4227123"/>
                  <a:gd name="connsiteY133" fmla="*/ 884544 h 1696504"/>
                  <a:gd name="connsiteX134" fmla="*/ 3055548 w 4227123"/>
                  <a:gd name="connsiteY134" fmla="*/ 865271 h 1696504"/>
                  <a:gd name="connsiteX135" fmla="*/ 3059649 w 4227123"/>
                  <a:gd name="connsiteY135" fmla="*/ 862810 h 1696504"/>
                  <a:gd name="connsiteX136" fmla="*/ 3074412 w 4227123"/>
                  <a:gd name="connsiteY136" fmla="*/ 870192 h 1696504"/>
                  <a:gd name="connsiteX137" fmla="*/ 3110089 w 4227123"/>
                  <a:gd name="connsiteY137" fmla="*/ 1008389 h 1696504"/>
                  <a:gd name="connsiteX138" fmla="*/ 3130183 w 4227123"/>
                  <a:gd name="connsiteY138" fmla="*/ 1076462 h 1696504"/>
                  <a:gd name="connsiteX139" fmla="*/ 3146996 w 4227123"/>
                  <a:gd name="connsiteY139" fmla="*/ 1111319 h 1696504"/>
                  <a:gd name="connsiteX140" fmla="*/ 3179803 w 4227123"/>
                  <a:gd name="connsiteY140" fmla="*/ 1140845 h 1696504"/>
                  <a:gd name="connsiteX141" fmla="*/ 3226552 w 4227123"/>
                  <a:gd name="connsiteY141" fmla="*/ 1182263 h 1696504"/>
                  <a:gd name="connsiteX142" fmla="*/ 3443894 w 4227123"/>
                  <a:gd name="connsiteY142" fmla="*/ 1224091 h 1696504"/>
                  <a:gd name="connsiteX143" fmla="*/ 3869148 w 4227123"/>
                  <a:gd name="connsiteY143" fmla="*/ 1180213 h 1696504"/>
                  <a:gd name="connsiteX144" fmla="*/ 3960186 w 4227123"/>
                  <a:gd name="connsiteY144" fmla="*/ 1191285 h 1696504"/>
                  <a:gd name="connsiteX145" fmla="*/ 3986841 w 4227123"/>
                  <a:gd name="connsiteY145" fmla="*/ 1202767 h 1696504"/>
                  <a:gd name="connsiteX146" fmla="*/ 4148413 w 4227123"/>
                  <a:gd name="connsiteY146" fmla="*/ 1210149 h 1696504"/>
                  <a:gd name="connsiteX147" fmla="*/ 4224278 w 4227123"/>
                  <a:gd name="connsiteY147" fmla="*/ 1142896 h 1696504"/>
                  <a:gd name="connsiteX148" fmla="*/ 4216486 w 4227123"/>
                  <a:gd name="connsiteY148" fmla="*/ 1115010 h 1696504"/>
                  <a:gd name="connsiteX149" fmla="*/ 4225918 w 4227123"/>
                  <a:gd name="connsiteY149" fmla="*/ 1077693 h 1696504"/>
                  <a:gd name="connsiteX150" fmla="*/ 4111916 w 4227123"/>
                  <a:gd name="connsiteY150" fmla="*/ 1081383 h 1696504"/>
                  <a:gd name="connsiteX151" fmla="*/ 4111916 w 4227123"/>
                  <a:gd name="connsiteY151" fmla="*/ 1081383 h 1696504"/>
                  <a:gd name="connsiteX152" fmla="*/ 4100844 w 4227123"/>
                  <a:gd name="connsiteY152" fmla="*/ 1059649 h 1696504"/>
                  <a:gd name="connsiteX153" fmla="*/ 4112736 w 4227123"/>
                  <a:gd name="connsiteY153" fmla="*/ 1051447 h 1696504"/>
                  <a:gd name="connsiteX154" fmla="*/ 4205824 w 4227123"/>
                  <a:gd name="connsiteY154" fmla="*/ 1082614 h 1696504"/>
                  <a:gd name="connsiteX155" fmla="*/ 4199673 w 4227123"/>
                  <a:gd name="connsiteY155" fmla="*/ 1100657 h 1696504"/>
                  <a:gd name="connsiteX156" fmla="*/ 4111916 w 4227123"/>
                  <a:gd name="connsiteY156" fmla="*/ 1081383 h 1696504"/>
                  <a:gd name="connsiteX157" fmla="*/ 4145543 w 4227123"/>
                  <a:gd name="connsiteY157" fmla="*/ 990345 h 1696504"/>
                  <a:gd name="connsiteX158" fmla="*/ 4154974 w 4227123"/>
                  <a:gd name="connsiteY158" fmla="*/ 993626 h 1696504"/>
                  <a:gd name="connsiteX159" fmla="*/ 4156615 w 4227123"/>
                  <a:gd name="connsiteY159" fmla="*/ 993216 h 1696504"/>
                  <a:gd name="connsiteX160" fmla="*/ 4174248 w 4227123"/>
                  <a:gd name="connsiteY160" fmla="*/ 1001418 h 1696504"/>
                  <a:gd name="connsiteX161" fmla="*/ 4178349 w 4227123"/>
                  <a:gd name="connsiteY161" fmla="*/ 1004288 h 1696504"/>
                  <a:gd name="connsiteX162" fmla="*/ 4096743 w 4227123"/>
                  <a:gd name="connsiteY162" fmla="*/ 1007569 h 1696504"/>
                  <a:gd name="connsiteX163" fmla="*/ 4094692 w 4227123"/>
                  <a:gd name="connsiteY163" fmla="*/ 1009209 h 1696504"/>
                  <a:gd name="connsiteX164" fmla="*/ 4091412 w 4227123"/>
                  <a:gd name="connsiteY164" fmla="*/ 1007159 h 1696504"/>
                  <a:gd name="connsiteX165" fmla="*/ 4112736 w 4227123"/>
                  <a:gd name="connsiteY165" fmla="*/ 992396 h 1696504"/>
                  <a:gd name="connsiteX166" fmla="*/ 4145543 w 4227123"/>
                  <a:gd name="connsiteY166" fmla="*/ 990345 h 1696504"/>
                  <a:gd name="connsiteX167" fmla="*/ 4109045 w 4227123"/>
                  <a:gd name="connsiteY167" fmla="*/ 1023972 h 1696504"/>
                  <a:gd name="connsiteX168" fmla="*/ 4175068 w 4227123"/>
                  <a:gd name="connsiteY168" fmla="*/ 1025202 h 1696504"/>
                  <a:gd name="connsiteX169" fmla="*/ 4201314 w 4227123"/>
                  <a:gd name="connsiteY169" fmla="*/ 1054728 h 1696504"/>
                  <a:gd name="connsiteX170" fmla="*/ 4105765 w 4227123"/>
                  <a:gd name="connsiteY170" fmla="*/ 1031764 h 1696504"/>
                  <a:gd name="connsiteX171" fmla="*/ 4103304 w 4227123"/>
                  <a:gd name="connsiteY171" fmla="*/ 1032584 h 1696504"/>
                  <a:gd name="connsiteX172" fmla="*/ 4109045 w 4227123"/>
                  <a:gd name="connsiteY172" fmla="*/ 1023972 h 1696504"/>
                  <a:gd name="connsiteX173" fmla="*/ 3631711 w 4227123"/>
                  <a:gd name="connsiteY173" fmla="*/ 932934 h 1696504"/>
                  <a:gd name="connsiteX174" fmla="*/ 3601365 w 4227123"/>
                  <a:gd name="connsiteY174" fmla="*/ 946057 h 1696504"/>
                  <a:gd name="connsiteX175" fmla="*/ 3525090 w 4227123"/>
                  <a:gd name="connsiteY175" fmla="*/ 965330 h 1696504"/>
                  <a:gd name="connsiteX176" fmla="*/ 3518939 w 4227123"/>
                  <a:gd name="connsiteY176" fmla="*/ 968611 h 1696504"/>
                  <a:gd name="connsiteX177" fmla="*/ 3369670 w 4227123"/>
                  <a:gd name="connsiteY177" fmla="*/ 952208 h 1696504"/>
                  <a:gd name="connsiteX178" fmla="*/ 3367209 w 4227123"/>
                  <a:gd name="connsiteY178" fmla="*/ 950978 h 1696504"/>
                  <a:gd name="connsiteX179" fmla="*/ 3092455 w 4227123"/>
                  <a:gd name="connsiteY179" fmla="*/ 855429 h 1696504"/>
                  <a:gd name="connsiteX180" fmla="*/ 3080563 w 4227123"/>
                  <a:gd name="connsiteY180" fmla="*/ 848867 h 1696504"/>
                  <a:gd name="connsiteX181" fmla="*/ 3079743 w 4227123"/>
                  <a:gd name="connsiteY181" fmla="*/ 849278 h 1696504"/>
                  <a:gd name="connsiteX182" fmla="*/ 2993626 w 4227123"/>
                  <a:gd name="connsiteY182" fmla="*/ 797197 h 1696504"/>
                  <a:gd name="connsiteX183" fmla="*/ 2983374 w 4227123"/>
                  <a:gd name="connsiteY183" fmla="*/ 787355 h 1696504"/>
                  <a:gd name="connsiteX184" fmla="*/ 2981324 w 4227123"/>
                  <a:gd name="connsiteY184" fmla="*/ 787355 h 1696504"/>
                  <a:gd name="connsiteX185" fmla="*/ 2930884 w 4227123"/>
                  <a:gd name="connsiteY185" fmla="*/ 731174 h 1696504"/>
                  <a:gd name="connsiteX186" fmla="*/ 2912020 w 4227123"/>
                  <a:gd name="connsiteY186" fmla="*/ 653669 h 1696504"/>
                  <a:gd name="connsiteX187" fmla="*/ 2911610 w 4227123"/>
                  <a:gd name="connsiteY187" fmla="*/ 643007 h 1696504"/>
                  <a:gd name="connsiteX188" fmla="*/ 2910790 w 4227123"/>
                  <a:gd name="connsiteY188" fmla="*/ 642187 h 1696504"/>
                  <a:gd name="connsiteX189" fmla="*/ 2916121 w 4227123"/>
                  <a:gd name="connsiteY189" fmla="*/ 508910 h 1696504"/>
                  <a:gd name="connsiteX190" fmla="*/ 3025612 w 4227123"/>
                  <a:gd name="connsiteY190" fmla="*/ 506860 h 1696504"/>
                  <a:gd name="connsiteX191" fmla="*/ 3170781 w 4227123"/>
                  <a:gd name="connsiteY191" fmla="*/ 544587 h 1696504"/>
                  <a:gd name="connsiteX192" fmla="*/ 3170781 w 4227123"/>
                  <a:gd name="connsiteY192" fmla="*/ 544997 h 1696504"/>
                  <a:gd name="connsiteX193" fmla="*/ 3156838 w 4227123"/>
                  <a:gd name="connsiteY193" fmla="*/ 652439 h 1696504"/>
                  <a:gd name="connsiteX194" fmla="*/ 3161349 w 4227123"/>
                  <a:gd name="connsiteY194" fmla="*/ 662691 h 1696504"/>
                  <a:gd name="connsiteX195" fmla="*/ 3329482 w 4227123"/>
                  <a:gd name="connsiteY195" fmla="*/ 765621 h 1696504"/>
                  <a:gd name="connsiteX196" fmla="*/ 3486133 w 4227123"/>
                  <a:gd name="connsiteY196" fmla="*/ 861170 h 1696504"/>
                  <a:gd name="connsiteX197" fmla="*/ 3491874 w 4227123"/>
                  <a:gd name="connsiteY197" fmla="*/ 862810 h 1696504"/>
                  <a:gd name="connsiteX198" fmla="*/ 3500485 w 4227123"/>
                  <a:gd name="connsiteY198" fmla="*/ 857889 h 1696504"/>
                  <a:gd name="connsiteX199" fmla="*/ 3497615 w 4227123"/>
                  <a:gd name="connsiteY199" fmla="*/ 843536 h 1696504"/>
                  <a:gd name="connsiteX200" fmla="*/ 3488183 w 4227123"/>
                  <a:gd name="connsiteY200" fmla="*/ 837385 h 1696504"/>
                  <a:gd name="connsiteX201" fmla="*/ 3536163 w 4227123"/>
                  <a:gd name="connsiteY201" fmla="*/ 761520 h 1696504"/>
                  <a:gd name="connsiteX202" fmla="*/ 3550515 w 4227123"/>
                  <a:gd name="connsiteY202" fmla="*/ 790226 h 1696504"/>
                  <a:gd name="connsiteX203" fmla="*/ 3552566 w 4227123"/>
                  <a:gd name="connsiteY203" fmla="*/ 792686 h 1696504"/>
                  <a:gd name="connsiteX204" fmla="*/ 3590703 w 4227123"/>
                  <a:gd name="connsiteY204" fmla="*/ 832874 h 1696504"/>
                  <a:gd name="connsiteX205" fmla="*/ 3716188 w 4227123"/>
                  <a:gd name="connsiteY205" fmla="*/ 870192 h 1696504"/>
                  <a:gd name="connsiteX206" fmla="*/ 3631711 w 4227123"/>
                  <a:gd name="connsiteY206" fmla="*/ 932934 h 1696504"/>
                  <a:gd name="connsiteX207" fmla="*/ 2236617 w 4227123"/>
                  <a:gd name="connsiteY207" fmla="*/ 766851 h 1696504"/>
                  <a:gd name="connsiteX208" fmla="*/ 2234157 w 4227123"/>
                  <a:gd name="connsiteY208" fmla="*/ 757419 h 1696504"/>
                  <a:gd name="connsiteX209" fmla="*/ 2258761 w 4227123"/>
                  <a:gd name="connsiteY209" fmla="*/ 753729 h 1696504"/>
                  <a:gd name="connsiteX210" fmla="*/ 2262862 w 4227123"/>
                  <a:gd name="connsiteY210" fmla="*/ 754549 h 1696504"/>
                  <a:gd name="connsiteX211" fmla="*/ 2236617 w 4227123"/>
                  <a:gd name="connsiteY211" fmla="*/ 766851 h 1696504"/>
                  <a:gd name="connsiteX212" fmla="*/ 2292798 w 4227123"/>
                  <a:gd name="connsiteY212" fmla="*/ 556070 h 1696504"/>
                  <a:gd name="connsiteX213" fmla="*/ 2292798 w 4227123"/>
                  <a:gd name="connsiteY213" fmla="*/ 556480 h 1696504"/>
                  <a:gd name="connsiteX214" fmla="*/ 2286647 w 4227123"/>
                  <a:gd name="connsiteY214" fmla="*/ 620452 h 1696504"/>
                  <a:gd name="connsiteX215" fmla="*/ 2252610 w 4227123"/>
                  <a:gd name="connsiteY215" fmla="*/ 617172 h 1696504"/>
                  <a:gd name="connsiteX216" fmla="*/ 2223084 w 4227123"/>
                  <a:gd name="connsiteY216" fmla="*/ 621273 h 1696504"/>
                  <a:gd name="connsiteX217" fmla="*/ 2228826 w 4227123"/>
                  <a:gd name="connsiteY217" fmla="*/ 551969 h 1696504"/>
                  <a:gd name="connsiteX218" fmla="*/ 2292798 w 4227123"/>
                  <a:gd name="connsiteY218" fmla="*/ 556070 h 1696504"/>
                  <a:gd name="connsiteX219" fmla="*/ 2229646 w 4227123"/>
                  <a:gd name="connsiteY219" fmla="*/ 736505 h 1696504"/>
                  <a:gd name="connsiteX220" fmla="*/ 2222674 w 4227123"/>
                  <a:gd name="connsiteY220" fmla="*/ 644647 h 1696504"/>
                  <a:gd name="connsiteX221" fmla="*/ 2252610 w 4227123"/>
                  <a:gd name="connsiteY221" fmla="*/ 638496 h 1696504"/>
                  <a:gd name="connsiteX222" fmla="*/ 2254661 w 4227123"/>
                  <a:gd name="connsiteY222" fmla="*/ 638496 h 1696504"/>
                  <a:gd name="connsiteX223" fmla="*/ 2278445 w 4227123"/>
                  <a:gd name="connsiteY223" fmla="*/ 640546 h 1696504"/>
                  <a:gd name="connsiteX224" fmla="*/ 2278855 w 4227123"/>
                  <a:gd name="connsiteY224" fmla="*/ 641367 h 1696504"/>
                  <a:gd name="connsiteX225" fmla="*/ 2285007 w 4227123"/>
                  <a:gd name="connsiteY225" fmla="*/ 649568 h 1696504"/>
                  <a:gd name="connsiteX226" fmla="*/ 2287467 w 4227123"/>
                  <a:gd name="connsiteY226" fmla="*/ 725433 h 1696504"/>
                  <a:gd name="connsiteX227" fmla="*/ 2287057 w 4227123"/>
                  <a:gd name="connsiteY227" fmla="*/ 726663 h 1696504"/>
                  <a:gd name="connsiteX228" fmla="*/ 2283366 w 4227123"/>
                  <a:gd name="connsiteY228" fmla="*/ 731994 h 1696504"/>
                  <a:gd name="connsiteX229" fmla="*/ 2260812 w 4227123"/>
                  <a:gd name="connsiteY229" fmla="*/ 733225 h 1696504"/>
                  <a:gd name="connsiteX230" fmla="*/ 2255481 w 4227123"/>
                  <a:gd name="connsiteY230" fmla="*/ 733225 h 1696504"/>
                  <a:gd name="connsiteX231" fmla="*/ 2229646 w 4227123"/>
                  <a:gd name="connsiteY231" fmla="*/ 736505 h 1696504"/>
                  <a:gd name="connsiteX232" fmla="*/ 2310432 w 4227123"/>
                  <a:gd name="connsiteY232" fmla="*/ 735275 h 1696504"/>
                  <a:gd name="connsiteX233" fmla="*/ 2313712 w 4227123"/>
                  <a:gd name="connsiteY233" fmla="*/ 559760 h 1696504"/>
                  <a:gd name="connsiteX234" fmla="*/ 2372764 w 4227123"/>
                  <a:gd name="connsiteY234" fmla="*/ 574113 h 1696504"/>
                  <a:gd name="connsiteX235" fmla="*/ 2609791 w 4227123"/>
                  <a:gd name="connsiteY235" fmla="*/ 657360 h 1696504"/>
                  <a:gd name="connsiteX236" fmla="*/ 2891926 w 4227123"/>
                  <a:gd name="connsiteY236" fmla="*/ 665561 h 1696504"/>
                  <a:gd name="connsiteX237" fmla="*/ 2912430 w 4227123"/>
                  <a:gd name="connsiteY237" fmla="*/ 741016 h 1696504"/>
                  <a:gd name="connsiteX238" fmla="*/ 2950977 w 4227123"/>
                  <a:gd name="connsiteY238" fmla="*/ 788175 h 1696504"/>
                  <a:gd name="connsiteX239" fmla="*/ 2939085 w 4227123"/>
                  <a:gd name="connsiteY239" fmla="*/ 788996 h 1696504"/>
                  <a:gd name="connsiteX240" fmla="*/ 2486766 w 4227123"/>
                  <a:gd name="connsiteY240" fmla="*/ 724203 h 1696504"/>
                  <a:gd name="connsiteX241" fmla="*/ 2314942 w 4227123"/>
                  <a:gd name="connsiteY241" fmla="*/ 733225 h 1696504"/>
                  <a:gd name="connsiteX242" fmla="*/ 2310432 w 4227123"/>
                  <a:gd name="connsiteY242" fmla="*/ 735275 h 1696504"/>
                  <a:gd name="connsiteX243" fmla="*/ 2889876 w 4227123"/>
                  <a:gd name="connsiteY243" fmla="*/ 544587 h 1696504"/>
                  <a:gd name="connsiteX244" fmla="*/ 2854608 w 4227123"/>
                  <a:gd name="connsiteY244" fmla="*/ 526544 h 1696504"/>
                  <a:gd name="connsiteX245" fmla="*/ 2893976 w 4227123"/>
                  <a:gd name="connsiteY245" fmla="*/ 511781 h 1696504"/>
                  <a:gd name="connsiteX246" fmla="*/ 2889876 w 4227123"/>
                  <a:gd name="connsiteY246" fmla="*/ 544587 h 1696504"/>
                  <a:gd name="connsiteX247" fmla="*/ 3329072 w 4227123"/>
                  <a:gd name="connsiteY247" fmla="*/ 668842 h 1696504"/>
                  <a:gd name="connsiteX248" fmla="*/ 3354497 w 4227123"/>
                  <a:gd name="connsiteY248" fmla="*/ 663101 h 1696504"/>
                  <a:gd name="connsiteX249" fmla="*/ 3387303 w 4227123"/>
                  <a:gd name="connsiteY249" fmla="*/ 661461 h 1696504"/>
                  <a:gd name="connsiteX250" fmla="*/ 3420520 w 4227123"/>
                  <a:gd name="connsiteY250" fmla="*/ 659410 h 1696504"/>
                  <a:gd name="connsiteX251" fmla="*/ 3375001 w 4227123"/>
                  <a:gd name="connsiteY251" fmla="*/ 735685 h 1696504"/>
                  <a:gd name="connsiteX252" fmla="*/ 3331532 w 4227123"/>
                  <a:gd name="connsiteY252" fmla="*/ 734865 h 1696504"/>
                  <a:gd name="connsiteX253" fmla="*/ 3297906 w 4227123"/>
                  <a:gd name="connsiteY253" fmla="*/ 722152 h 1696504"/>
                  <a:gd name="connsiteX254" fmla="*/ 3297496 w 4227123"/>
                  <a:gd name="connsiteY254" fmla="*/ 722152 h 1696504"/>
                  <a:gd name="connsiteX255" fmla="*/ 3289294 w 4227123"/>
                  <a:gd name="connsiteY255" fmla="*/ 717231 h 1696504"/>
                  <a:gd name="connsiteX256" fmla="*/ 3329072 w 4227123"/>
                  <a:gd name="connsiteY256" fmla="*/ 668842 h 1696504"/>
                  <a:gd name="connsiteX257" fmla="*/ 3507457 w 4227123"/>
                  <a:gd name="connsiteY257" fmla="*/ 697138 h 1696504"/>
                  <a:gd name="connsiteX258" fmla="*/ 3509918 w 4227123"/>
                  <a:gd name="connsiteY258" fmla="*/ 702879 h 1696504"/>
                  <a:gd name="connsiteX259" fmla="*/ 3525501 w 4227123"/>
                  <a:gd name="connsiteY259" fmla="*/ 739786 h 1696504"/>
                  <a:gd name="connsiteX260" fmla="*/ 3469729 w 4227123"/>
                  <a:gd name="connsiteY260" fmla="*/ 825903 h 1696504"/>
                  <a:gd name="connsiteX261" fmla="*/ 3369670 w 4227123"/>
                  <a:gd name="connsiteY261" fmla="*/ 765211 h 1696504"/>
                  <a:gd name="connsiteX262" fmla="*/ 3394275 w 4227123"/>
                  <a:gd name="connsiteY262" fmla="*/ 743887 h 1696504"/>
                  <a:gd name="connsiteX263" fmla="*/ 3445535 w 4227123"/>
                  <a:gd name="connsiteY263" fmla="*/ 659410 h 1696504"/>
                  <a:gd name="connsiteX264" fmla="*/ 3507457 w 4227123"/>
                  <a:gd name="connsiteY264" fmla="*/ 697138 h 1696504"/>
                  <a:gd name="connsiteX265" fmla="*/ 3188414 w 4227123"/>
                  <a:gd name="connsiteY265" fmla="*/ 578624 h 1696504"/>
                  <a:gd name="connsiteX266" fmla="*/ 3196206 w 4227123"/>
                  <a:gd name="connsiteY266" fmla="*/ 580264 h 1696504"/>
                  <a:gd name="connsiteX267" fmla="*/ 3216300 w 4227123"/>
                  <a:gd name="connsiteY267" fmla="*/ 571653 h 1696504"/>
                  <a:gd name="connsiteX268" fmla="*/ 3216710 w 4227123"/>
                  <a:gd name="connsiteY268" fmla="*/ 571243 h 1696504"/>
                  <a:gd name="connsiteX269" fmla="*/ 3217120 w 4227123"/>
                  <a:gd name="connsiteY269" fmla="*/ 570833 h 1696504"/>
                  <a:gd name="connsiteX270" fmla="*/ 3218350 w 4227123"/>
                  <a:gd name="connsiteY270" fmla="*/ 569192 h 1696504"/>
                  <a:gd name="connsiteX271" fmla="*/ 3218350 w 4227123"/>
                  <a:gd name="connsiteY271" fmla="*/ 568782 h 1696504"/>
                  <a:gd name="connsiteX272" fmla="*/ 3218350 w 4227123"/>
                  <a:gd name="connsiteY272" fmla="*/ 568372 h 1696504"/>
                  <a:gd name="connsiteX273" fmla="*/ 3218760 w 4227123"/>
                  <a:gd name="connsiteY273" fmla="*/ 567552 h 1696504"/>
                  <a:gd name="connsiteX274" fmla="*/ 3219580 w 4227123"/>
                  <a:gd name="connsiteY274" fmla="*/ 564681 h 1696504"/>
                  <a:gd name="connsiteX275" fmla="*/ 3254847 w 4227123"/>
                  <a:gd name="connsiteY275" fmla="*/ 572473 h 1696504"/>
                  <a:gd name="connsiteX276" fmla="*/ 3234343 w 4227123"/>
                  <a:gd name="connsiteY276" fmla="*/ 683605 h 1696504"/>
                  <a:gd name="connsiteX277" fmla="*/ 3178162 w 4227123"/>
                  <a:gd name="connsiteY277" fmla="*/ 648748 h 1696504"/>
                  <a:gd name="connsiteX278" fmla="*/ 3188414 w 4227123"/>
                  <a:gd name="connsiteY278" fmla="*/ 578624 h 1696504"/>
                  <a:gd name="connsiteX279" fmla="*/ 3195386 w 4227123"/>
                  <a:gd name="connsiteY279" fmla="*/ 558940 h 1696504"/>
                  <a:gd name="connsiteX280" fmla="*/ 3190465 w 4227123"/>
                  <a:gd name="connsiteY280" fmla="*/ 557300 h 1696504"/>
                  <a:gd name="connsiteX281" fmla="*/ 3190875 w 4227123"/>
                  <a:gd name="connsiteY281" fmla="*/ 554839 h 1696504"/>
                  <a:gd name="connsiteX282" fmla="*/ 3196616 w 4227123"/>
                  <a:gd name="connsiteY282" fmla="*/ 559350 h 1696504"/>
                  <a:gd name="connsiteX283" fmla="*/ 3195386 w 4227123"/>
                  <a:gd name="connsiteY283" fmla="*/ 558940 h 1696504"/>
                  <a:gd name="connsiteX284" fmla="*/ 3560357 w 4227123"/>
                  <a:gd name="connsiteY284" fmla="*/ 332576 h 1696504"/>
                  <a:gd name="connsiteX285" fmla="*/ 3585782 w 4227123"/>
                  <a:gd name="connsiteY285" fmla="*/ 312482 h 1696504"/>
                  <a:gd name="connsiteX286" fmla="*/ 3596444 w 4227123"/>
                  <a:gd name="connsiteY286" fmla="*/ 298949 h 1696504"/>
                  <a:gd name="connsiteX287" fmla="*/ 3612848 w 4227123"/>
                  <a:gd name="connsiteY287" fmla="*/ 284596 h 1696504"/>
                  <a:gd name="connsiteX288" fmla="*/ 3741613 w 4227123"/>
                  <a:gd name="connsiteY288" fmla="*/ 202170 h 1696504"/>
                  <a:gd name="connsiteX289" fmla="*/ 3743253 w 4227123"/>
                  <a:gd name="connsiteY289" fmla="*/ 201760 h 1696504"/>
                  <a:gd name="connsiteX290" fmla="*/ 3768268 w 4227123"/>
                  <a:gd name="connsiteY290" fmla="*/ 195609 h 1696504"/>
                  <a:gd name="connsiteX291" fmla="*/ 4033180 w 4227123"/>
                  <a:gd name="connsiteY291" fmla="*/ 251380 h 1696504"/>
                  <a:gd name="connsiteX292" fmla="*/ 4086901 w 4227123"/>
                  <a:gd name="connsiteY292" fmla="*/ 293208 h 1696504"/>
                  <a:gd name="connsiteX293" fmla="*/ 4153334 w 4227123"/>
                  <a:gd name="connsiteY293" fmla="*/ 379325 h 1696504"/>
                  <a:gd name="connsiteX294" fmla="*/ 4154154 w 4227123"/>
                  <a:gd name="connsiteY294" fmla="*/ 380965 h 1696504"/>
                  <a:gd name="connsiteX295" fmla="*/ 4166047 w 4227123"/>
                  <a:gd name="connsiteY295" fmla="*/ 402699 h 1696504"/>
                  <a:gd name="connsiteX296" fmla="*/ 4193522 w 4227123"/>
                  <a:gd name="connsiteY296" fmla="*/ 468722 h 1696504"/>
                  <a:gd name="connsiteX297" fmla="*/ 4193932 w 4227123"/>
                  <a:gd name="connsiteY297" fmla="*/ 470363 h 1696504"/>
                  <a:gd name="connsiteX298" fmla="*/ 4194752 w 4227123"/>
                  <a:gd name="connsiteY298" fmla="*/ 473643 h 1696504"/>
                  <a:gd name="connsiteX299" fmla="*/ 4195572 w 4227123"/>
                  <a:gd name="connsiteY299" fmla="*/ 476514 h 1696504"/>
                  <a:gd name="connsiteX300" fmla="*/ 4195983 w 4227123"/>
                  <a:gd name="connsiteY300" fmla="*/ 478974 h 1696504"/>
                  <a:gd name="connsiteX301" fmla="*/ 4196803 w 4227123"/>
                  <a:gd name="connsiteY301" fmla="*/ 482665 h 1696504"/>
                  <a:gd name="connsiteX302" fmla="*/ 4197213 w 4227123"/>
                  <a:gd name="connsiteY302" fmla="*/ 484716 h 1696504"/>
                  <a:gd name="connsiteX303" fmla="*/ 4198033 w 4227123"/>
                  <a:gd name="connsiteY303" fmla="*/ 488816 h 1696504"/>
                  <a:gd name="connsiteX304" fmla="*/ 4198443 w 4227123"/>
                  <a:gd name="connsiteY304" fmla="*/ 490867 h 1696504"/>
                  <a:gd name="connsiteX305" fmla="*/ 4199263 w 4227123"/>
                  <a:gd name="connsiteY305" fmla="*/ 494968 h 1696504"/>
                  <a:gd name="connsiteX306" fmla="*/ 4199673 w 4227123"/>
                  <a:gd name="connsiteY306" fmla="*/ 497018 h 1696504"/>
                  <a:gd name="connsiteX307" fmla="*/ 4200494 w 4227123"/>
                  <a:gd name="connsiteY307" fmla="*/ 501119 h 1696504"/>
                  <a:gd name="connsiteX308" fmla="*/ 4201314 w 4227123"/>
                  <a:gd name="connsiteY308" fmla="*/ 507680 h 1696504"/>
                  <a:gd name="connsiteX309" fmla="*/ 4201314 w 4227123"/>
                  <a:gd name="connsiteY309" fmla="*/ 508910 h 1696504"/>
                  <a:gd name="connsiteX310" fmla="*/ 4202134 w 4227123"/>
                  <a:gd name="connsiteY310" fmla="*/ 515472 h 1696504"/>
                  <a:gd name="connsiteX311" fmla="*/ 4202134 w 4227123"/>
                  <a:gd name="connsiteY311" fmla="*/ 516292 h 1696504"/>
                  <a:gd name="connsiteX312" fmla="*/ 4202954 w 4227123"/>
                  <a:gd name="connsiteY312" fmla="*/ 523673 h 1696504"/>
                  <a:gd name="connsiteX313" fmla="*/ 4202954 w 4227123"/>
                  <a:gd name="connsiteY313" fmla="*/ 524083 h 1696504"/>
                  <a:gd name="connsiteX314" fmla="*/ 4206645 w 4227123"/>
                  <a:gd name="connsiteY314" fmla="*/ 593387 h 1696504"/>
                  <a:gd name="connsiteX315" fmla="*/ 4172608 w 4227123"/>
                  <a:gd name="connsiteY315" fmla="*/ 700828 h 1696504"/>
                  <a:gd name="connsiteX316" fmla="*/ 4165636 w 4227123"/>
                  <a:gd name="connsiteY316" fmla="*/ 696317 h 1696504"/>
                  <a:gd name="connsiteX317" fmla="*/ 4156205 w 4227123"/>
                  <a:gd name="connsiteY317" fmla="*/ 699598 h 1696504"/>
                  <a:gd name="connsiteX318" fmla="*/ 4136110 w 4227123"/>
                  <a:gd name="connsiteY318" fmla="*/ 729124 h 1696504"/>
                  <a:gd name="connsiteX319" fmla="*/ 4105765 w 4227123"/>
                  <a:gd name="connsiteY319" fmla="*/ 764801 h 1696504"/>
                  <a:gd name="connsiteX320" fmla="*/ 4096743 w 4227123"/>
                  <a:gd name="connsiteY320" fmla="*/ 649978 h 1696504"/>
                  <a:gd name="connsiteX321" fmla="*/ 4096743 w 4227123"/>
                  <a:gd name="connsiteY321" fmla="*/ 633575 h 1696504"/>
                  <a:gd name="connsiteX322" fmla="*/ 4098383 w 4227123"/>
                  <a:gd name="connsiteY322" fmla="*/ 608970 h 1696504"/>
                  <a:gd name="connsiteX323" fmla="*/ 4091822 w 4227123"/>
                  <a:gd name="connsiteY323" fmla="*/ 592977 h 1696504"/>
                  <a:gd name="connsiteX324" fmla="*/ 4075829 w 4227123"/>
                  <a:gd name="connsiteY324" fmla="*/ 602409 h 1696504"/>
                  <a:gd name="connsiteX325" fmla="*/ 4068447 w 4227123"/>
                  <a:gd name="connsiteY325" fmla="*/ 613481 h 1696504"/>
                  <a:gd name="connsiteX326" fmla="*/ 4072548 w 4227123"/>
                  <a:gd name="connsiteY326" fmla="*/ 553199 h 1696504"/>
                  <a:gd name="connsiteX327" fmla="*/ 3985611 w 4227123"/>
                  <a:gd name="connsiteY327" fmla="*/ 446988 h 1696504"/>
                  <a:gd name="connsiteX328" fmla="*/ 3978640 w 4227123"/>
                  <a:gd name="connsiteY328" fmla="*/ 442477 h 1696504"/>
                  <a:gd name="connsiteX329" fmla="*/ 3966337 w 4227123"/>
                  <a:gd name="connsiteY329" fmla="*/ 442477 h 1696504"/>
                  <a:gd name="connsiteX330" fmla="*/ 3941322 w 4227123"/>
                  <a:gd name="connsiteY330" fmla="*/ 462981 h 1696504"/>
                  <a:gd name="connsiteX331" fmla="*/ 3902775 w 4227123"/>
                  <a:gd name="connsiteY331" fmla="*/ 477744 h 1696504"/>
                  <a:gd name="connsiteX332" fmla="*/ 3863407 w 4227123"/>
                  <a:gd name="connsiteY332" fmla="*/ 454780 h 1696504"/>
                  <a:gd name="connsiteX333" fmla="*/ 3842083 w 4227123"/>
                  <a:gd name="connsiteY333" fmla="*/ 440837 h 1696504"/>
                  <a:gd name="connsiteX334" fmla="*/ 3835932 w 4227123"/>
                  <a:gd name="connsiteY334" fmla="*/ 441247 h 1696504"/>
                  <a:gd name="connsiteX335" fmla="*/ 3839212 w 4227123"/>
                  <a:gd name="connsiteY335" fmla="*/ 437966 h 1696504"/>
                  <a:gd name="connsiteX336" fmla="*/ 3841263 w 4227123"/>
                  <a:gd name="connsiteY336" fmla="*/ 435096 h 1696504"/>
                  <a:gd name="connsiteX337" fmla="*/ 3840852 w 4227123"/>
                  <a:gd name="connsiteY337" fmla="*/ 372353 h 1696504"/>
                  <a:gd name="connsiteX338" fmla="*/ 3752685 w 4227123"/>
                  <a:gd name="connsiteY338" fmla="*/ 352670 h 1696504"/>
                  <a:gd name="connsiteX339" fmla="*/ 3686252 w 4227123"/>
                  <a:gd name="connsiteY339" fmla="*/ 401469 h 1696504"/>
                  <a:gd name="connsiteX340" fmla="*/ 3676820 w 4227123"/>
                  <a:gd name="connsiteY340" fmla="*/ 401469 h 1696504"/>
                  <a:gd name="connsiteX341" fmla="*/ 3584962 w 4227123"/>
                  <a:gd name="connsiteY341" fmla="*/ 383426 h 1696504"/>
                  <a:gd name="connsiteX342" fmla="*/ 3566098 w 4227123"/>
                  <a:gd name="connsiteY342" fmla="*/ 365792 h 1696504"/>
                  <a:gd name="connsiteX343" fmla="*/ 3565278 w 4227123"/>
                  <a:gd name="connsiteY343" fmla="*/ 361691 h 1696504"/>
                  <a:gd name="connsiteX344" fmla="*/ 3562818 w 4227123"/>
                  <a:gd name="connsiteY344" fmla="*/ 351439 h 1696504"/>
                  <a:gd name="connsiteX345" fmla="*/ 3563228 w 4227123"/>
                  <a:gd name="connsiteY345" fmla="*/ 348159 h 1696504"/>
                  <a:gd name="connsiteX346" fmla="*/ 3558307 w 4227123"/>
                  <a:gd name="connsiteY346" fmla="*/ 339547 h 1696504"/>
                  <a:gd name="connsiteX347" fmla="*/ 3557897 w 4227123"/>
                  <a:gd name="connsiteY347" fmla="*/ 338727 h 1696504"/>
                  <a:gd name="connsiteX348" fmla="*/ 3555436 w 4227123"/>
                  <a:gd name="connsiteY348" fmla="*/ 333396 h 1696504"/>
                  <a:gd name="connsiteX349" fmla="*/ 3560357 w 4227123"/>
                  <a:gd name="connsiteY349" fmla="*/ 332576 h 1696504"/>
                  <a:gd name="connsiteX350" fmla="*/ 3467269 w 4227123"/>
                  <a:gd name="connsiteY350" fmla="*/ 364562 h 1696504"/>
                  <a:gd name="connsiteX351" fmla="*/ 3543954 w 4227123"/>
                  <a:gd name="connsiteY351" fmla="*/ 360051 h 1696504"/>
                  <a:gd name="connsiteX352" fmla="*/ 3545594 w 4227123"/>
                  <a:gd name="connsiteY352" fmla="*/ 366202 h 1696504"/>
                  <a:gd name="connsiteX353" fmla="*/ 3560767 w 4227123"/>
                  <a:gd name="connsiteY353" fmla="*/ 387116 h 1696504"/>
                  <a:gd name="connsiteX354" fmla="*/ 3568149 w 4227123"/>
                  <a:gd name="connsiteY354" fmla="*/ 396138 h 1696504"/>
                  <a:gd name="connsiteX355" fmla="*/ 3677640 w 4227123"/>
                  <a:gd name="connsiteY355" fmla="*/ 423203 h 1696504"/>
                  <a:gd name="connsiteX356" fmla="*/ 3682561 w 4227123"/>
                  <a:gd name="connsiteY356" fmla="*/ 423203 h 1696504"/>
                  <a:gd name="connsiteX357" fmla="*/ 3682971 w 4227123"/>
                  <a:gd name="connsiteY357" fmla="*/ 427304 h 1696504"/>
                  <a:gd name="connsiteX358" fmla="*/ 3706756 w 4227123"/>
                  <a:gd name="connsiteY358" fmla="*/ 452729 h 1696504"/>
                  <a:gd name="connsiteX359" fmla="*/ 3717418 w 4227123"/>
                  <a:gd name="connsiteY359" fmla="*/ 442067 h 1696504"/>
                  <a:gd name="connsiteX360" fmla="*/ 3706756 w 4227123"/>
                  <a:gd name="connsiteY360" fmla="*/ 431405 h 1696504"/>
                  <a:gd name="connsiteX361" fmla="*/ 3703475 w 4227123"/>
                  <a:gd name="connsiteY361" fmla="*/ 424844 h 1696504"/>
                  <a:gd name="connsiteX362" fmla="*/ 3757196 w 4227123"/>
                  <a:gd name="connsiteY362" fmla="*/ 373584 h 1696504"/>
                  <a:gd name="connsiteX363" fmla="*/ 3824039 w 4227123"/>
                  <a:gd name="connsiteY363" fmla="*/ 385476 h 1696504"/>
                  <a:gd name="connsiteX364" fmla="*/ 3823629 w 4227123"/>
                  <a:gd name="connsiteY364" fmla="*/ 424434 h 1696504"/>
                  <a:gd name="connsiteX365" fmla="*/ 3807636 w 4227123"/>
                  <a:gd name="connsiteY365" fmla="*/ 465442 h 1696504"/>
                  <a:gd name="connsiteX366" fmla="*/ 3814197 w 4227123"/>
                  <a:gd name="connsiteY366" fmla="*/ 470363 h 1696504"/>
                  <a:gd name="connsiteX367" fmla="*/ 3822399 w 4227123"/>
                  <a:gd name="connsiteY367" fmla="*/ 468722 h 1696504"/>
                  <a:gd name="connsiteX368" fmla="*/ 3841263 w 4227123"/>
                  <a:gd name="connsiteY368" fmla="*/ 462571 h 1696504"/>
                  <a:gd name="connsiteX369" fmla="*/ 3847004 w 4227123"/>
                  <a:gd name="connsiteY369" fmla="*/ 468722 h 1696504"/>
                  <a:gd name="connsiteX370" fmla="*/ 3899904 w 4227123"/>
                  <a:gd name="connsiteY370" fmla="*/ 499068 h 1696504"/>
                  <a:gd name="connsiteX371" fmla="*/ 3911386 w 4227123"/>
                  <a:gd name="connsiteY371" fmla="*/ 499889 h 1696504"/>
                  <a:gd name="connsiteX372" fmla="*/ 3956495 w 4227123"/>
                  <a:gd name="connsiteY372" fmla="*/ 477744 h 1696504"/>
                  <a:gd name="connsiteX373" fmla="*/ 3972078 w 4227123"/>
                  <a:gd name="connsiteY373" fmla="*/ 463801 h 1696504"/>
                  <a:gd name="connsiteX374" fmla="*/ 3974129 w 4227123"/>
                  <a:gd name="connsiteY374" fmla="*/ 465032 h 1696504"/>
                  <a:gd name="connsiteX375" fmla="*/ 4051224 w 4227123"/>
                  <a:gd name="connsiteY375" fmla="*/ 551149 h 1696504"/>
                  <a:gd name="connsiteX376" fmla="*/ 4059015 w 4227123"/>
                  <a:gd name="connsiteY376" fmla="*/ 642597 h 1696504"/>
                  <a:gd name="connsiteX377" fmla="*/ 4075419 w 4227123"/>
                  <a:gd name="connsiteY377" fmla="*/ 638086 h 1696504"/>
                  <a:gd name="connsiteX378" fmla="*/ 4075419 w 4227123"/>
                  <a:gd name="connsiteY378" fmla="*/ 649568 h 1696504"/>
                  <a:gd name="connsiteX379" fmla="*/ 4080340 w 4227123"/>
                  <a:gd name="connsiteY379" fmla="*/ 754959 h 1696504"/>
                  <a:gd name="connsiteX380" fmla="*/ 3993402 w 4227123"/>
                  <a:gd name="connsiteY380" fmla="*/ 801708 h 1696504"/>
                  <a:gd name="connsiteX381" fmla="*/ 3970438 w 4227123"/>
                  <a:gd name="connsiteY381" fmla="*/ 808269 h 1696504"/>
                  <a:gd name="connsiteX382" fmla="*/ 3971258 w 4227123"/>
                  <a:gd name="connsiteY382" fmla="*/ 775463 h 1696504"/>
                  <a:gd name="connsiteX383" fmla="*/ 3956495 w 4227123"/>
                  <a:gd name="connsiteY383" fmla="*/ 772592 h 1696504"/>
                  <a:gd name="connsiteX384" fmla="*/ 3953215 w 4227123"/>
                  <a:gd name="connsiteY384" fmla="*/ 786125 h 1696504"/>
                  <a:gd name="connsiteX385" fmla="*/ 3949114 w 4227123"/>
                  <a:gd name="connsiteY385" fmla="*/ 807039 h 1696504"/>
                  <a:gd name="connsiteX386" fmla="*/ 3949114 w 4227123"/>
                  <a:gd name="connsiteY386" fmla="*/ 813600 h 1696504"/>
                  <a:gd name="connsiteX387" fmla="*/ 3917948 w 4227123"/>
                  <a:gd name="connsiteY387" fmla="*/ 819342 h 1696504"/>
                  <a:gd name="connsiteX388" fmla="*/ 3913437 w 4227123"/>
                  <a:gd name="connsiteY388" fmla="*/ 811550 h 1696504"/>
                  <a:gd name="connsiteX389" fmla="*/ 3906055 w 4227123"/>
                  <a:gd name="connsiteY389" fmla="*/ 802118 h 1696504"/>
                  <a:gd name="connsiteX390" fmla="*/ 3910156 w 4227123"/>
                  <a:gd name="connsiteY390" fmla="*/ 790226 h 1696504"/>
                  <a:gd name="connsiteX391" fmla="*/ 3908516 w 4227123"/>
                  <a:gd name="connsiteY391" fmla="*/ 775463 h 1696504"/>
                  <a:gd name="connsiteX392" fmla="*/ 3893753 w 4227123"/>
                  <a:gd name="connsiteY392" fmla="*/ 777103 h 1696504"/>
                  <a:gd name="connsiteX393" fmla="*/ 3885551 w 4227123"/>
                  <a:gd name="connsiteY393" fmla="*/ 805399 h 1696504"/>
                  <a:gd name="connsiteX394" fmla="*/ 3894983 w 4227123"/>
                  <a:gd name="connsiteY394" fmla="*/ 823032 h 1696504"/>
                  <a:gd name="connsiteX395" fmla="*/ 3822399 w 4227123"/>
                  <a:gd name="connsiteY395" fmla="*/ 839436 h 1696504"/>
                  <a:gd name="connsiteX396" fmla="*/ 3602596 w 4227123"/>
                  <a:gd name="connsiteY396" fmla="*/ 816471 h 1696504"/>
                  <a:gd name="connsiteX397" fmla="*/ 3567739 w 4227123"/>
                  <a:gd name="connsiteY397" fmla="*/ 779154 h 1696504"/>
                  <a:gd name="connsiteX398" fmla="*/ 3529601 w 4227123"/>
                  <a:gd name="connsiteY398" fmla="*/ 695087 h 1696504"/>
                  <a:gd name="connsiteX399" fmla="*/ 3526731 w 4227123"/>
                  <a:gd name="connsiteY399" fmla="*/ 688936 h 1696504"/>
                  <a:gd name="connsiteX400" fmla="*/ 3447175 w 4227123"/>
                  <a:gd name="connsiteY400" fmla="*/ 638906 h 1696504"/>
                  <a:gd name="connsiteX401" fmla="*/ 3446765 w 4227123"/>
                  <a:gd name="connsiteY401" fmla="*/ 638496 h 1696504"/>
                  <a:gd name="connsiteX402" fmla="*/ 3435693 w 4227123"/>
                  <a:gd name="connsiteY402" fmla="*/ 638086 h 1696504"/>
                  <a:gd name="connsiteX403" fmla="*/ 3385253 w 4227123"/>
                  <a:gd name="connsiteY403" fmla="*/ 640136 h 1696504"/>
                  <a:gd name="connsiteX404" fmla="*/ 3353267 w 4227123"/>
                  <a:gd name="connsiteY404" fmla="*/ 641777 h 1696504"/>
                  <a:gd name="connsiteX405" fmla="*/ 3351216 w 4227123"/>
                  <a:gd name="connsiteY405" fmla="*/ 641777 h 1696504"/>
                  <a:gd name="connsiteX406" fmla="*/ 3319640 w 4227123"/>
                  <a:gd name="connsiteY406" fmla="*/ 648748 h 1696504"/>
                  <a:gd name="connsiteX407" fmla="*/ 3318410 w 4227123"/>
                  <a:gd name="connsiteY407" fmla="*/ 649158 h 1696504"/>
                  <a:gd name="connsiteX408" fmla="*/ 3265099 w 4227123"/>
                  <a:gd name="connsiteY408" fmla="*/ 663921 h 1696504"/>
                  <a:gd name="connsiteX409" fmla="*/ 3258128 w 4227123"/>
                  <a:gd name="connsiteY409" fmla="*/ 677044 h 1696504"/>
                  <a:gd name="connsiteX410" fmla="*/ 3271251 w 4227123"/>
                  <a:gd name="connsiteY410" fmla="*/ 684015 h 1696504"/>
                  <a:gd name="connsiteX411" fmla="*/ 3298726 w 4227123"/>
                  <a:gd name="connsiteY411" fmla="*/ 676223 h 1696504"/>
                  <a:gd name="connsiteX412" fmla="*/ 3270840 w 4227123"/>
                  <a:gd name="connsiteY412" fmla="*/ 704519 h 1696504"/>
                  <a:gd name="connsiteX413" fmla="*/ 3270020 w 4227123"/>
                  <a:gd name="connsiteY413" fmla="*/ 705339 h 1696504"/>
                  <a:gd name="connsiteX414" fmla="*/ 3264279 w 4227123"/>
                  <a:gd name="connsiteY414" fmla="*/ 701648 h 1696504"/>
                  <a:gd name="connsiteX415" fmla="*/ 3276582 w 4227123"/>
                  <a:gd name="connsiteY415" fmla="*/ 578214 h 1696504"/>
                  <a:gd name="connsiteX416" fmla="*/ 3282733 w 4227123"/>
                  <a:gd name="connsiteY416" fmla="*/ 579854 h 1696504"/>
                  <a:gd name="connsiteX417" fmla="*/ 3354907 w 4227123"/>
                  <a:gd name="connsiteY417" fmla="*/ 594617 h 1696504"/>
                  <a:gd name="connsiteX418" fmla="*/ 3388534 w 4227123"/>
                  <a:gd name="connsiteY418" fmla="*/ 581495 h 1696504"/>
                  <a:gd name="connsiteX419" fmla="*/ 3444305 w 4227123"/>
                  <a:gd name="connsiteY419" fmla="*/ 441247 h 1696504"/>
                  <a:gd name="connsiteX420" fmla="*/ 3467269 w 4227123"/>
                  <a:gd name="connsiteY420" fmla="*/ 364562 h 1696504"/>
                  <a:gd name="connsiteX421" fmla="*/ 3467269 w 4227123"/>
                  <a:gd name="connsiteY421" fmla="*/ 364562 h 1696504"/>
                  <a:gd name="connsiteX422" fmla="*/ 2224725 w 4227123"/>
                  <a:gd name="connsiteY422" fmla="*/ 31576 h 1696504"/>
                  <a:gd name="connsiteX423" fmla="*/ 2239488 w 4227123"/>
                  <a:gd name="connsiteY423" fmla="*/ 21734 h 1696504"/>
                  <a:gd name="connsiteX424" fmla="*/ 2492507 w 4227123"/>
                  <a:gd name="connsiteY424" fmla="*/ 83246 h 1696504"/>
                  <a:gd name="connsiteX425" fmla="*/ 2596668 w 4227123"/>
                  <a:gd name="connsiteY425" fmla="*/ 86527 h 1696504"/>
                  <a:gd name="connsiteX426" fmla="*/ 2681965 w 4227123"/>
                  <a:gd name="connsiteY426" fmla="*/ 86937 h 1696504"/>
                  <a:gd name="connsiteX427" fmla="*/ 2913660 w 4227123"/>
                  <a:gd name="connsiteY427" fmla="*/ 46339 h 1696504"/>
                  <a:gd name="connsiteX428" fmla="*/ 2923912 w 4227123"/>
                  <a:gd name="connsiteY428" fmla="*/ 43469 h 1696504"/>
                  <a:gd name="connsiteX429" fmla="*/ 3296265 w 4227123"/>
                  <a:gd name="connsiteY429" fmla="*/ 100880 h 1696504"/>
                  <a:gd name="connsiteX430" fmla="*/ 3342194 w 4227123"/>
                  <a:gd name="connsiteY430" fmla="*/ 169363 h 1696504"/>
                  <a:gd name="connsiteX431" fmla="*/ 3432002 w 4227123"/>
                  <a:gd name="connsiteY431" fmla="*/ 295668 h 1696504"/>
                  <a:gd name="connsiteX432" fmla="*/ 3433232 w 4227123"/>
                  <a:gd name="connsiteY432" fmla="*/ 296489 h 1696504"/>
                  <a:gd name="connsiteX433" fmla="*/ 3455377 w 4227123"/>
                  <a:gd name="connsiteY433" fmla="*/ 313712 h 1696504"/>
                  <a:gd name="connsiteX434" fmla="*/ 3372541 w 4227123"/>
                  <a:gd name="connsiteY434" fmla="*/ 567962 h 1696504"/>
                  <a:gd name="connsiteX435" fmla="*/ 3288474 w 4227123"/>
                  <a:gd name="connsiteY435" fmla="*/ 559760 h 1696504"/>
                  <a:gd name="connsiteX436" fmla="*/ 3283963 w 4227123"/>
                  <a:gd name="connsiteY436" fmla="*/ 558530 h 1696504"/>
                  <a:gd name="connsiteX437" fmla="*/ 3283553 w 4227123"/>
                  <a:gd name="connsiteY437" fmla="*/ 558120 h 1696504"/>
                  <a:gd name="connsiteX438" fmla="*/ 3271251 w 4227123"/>
                  <a:gd name="connsiteY438" fmla="*/ 555250 h 1696504"/>
                  <a:gd name="connsiteX439" fmla="*/ 3225321 w 4227123"/>
                  <a:gd name="connsiteY439" fmla="*/ 544587 h 1696504"/>
                  <a:gd name="connsiteX440" fmla="*/ 3231063 w 4227123"/>
                  <a:gd name="connsiteY440" fmla="*/ 527774 h 1696504"/>
                  <a:gd name="connsiteX441" fmla="*/ 3287654 w 4227123"/>
                  <a:gd name="connsiteY441" fmla="*/ 303870 h 1696504"/>
                  <a:gd name="connsiteX442" fmla="*/ 3277402 w 4227123"/>
                  <a:gd name="connsiteY442" fmla="*/ 292798 h 1696504"/>
                  <a:gd name="connsiteX443" fmla="*/ 3266330 w 4227123"/>
                  <a:gd name="connsiteY443" fmla="*/ 303050 h 1696504"/>
                  <a:gd name="connsiteX444" fmla="*/ 3210969 w 4227123"/>
                  <a:gd name="connsiteY444" fmla="*/ 520803 h 1696504"/>
                  <a:gd name="connsiteX445" fmla="*/ 3204407 w 4227123"/>
                  <a:gd name="connsiteY445" fmla="*/ 539666 h 1696504"/>
                  <a:gd name="connsiteX446" fmla="*/ 3026022 w 4227123"/>
                  <a:gd name="connsiteY446" fmla="*/ 485536 h 1696504"/>
                  <a:gd name="connsiteX447" fmla="*/ 2847637 w 4227123"/>
                  <a:gd name="connsiteY447" fmla="*/ 505220 h 1696504"/>
                  <a:gd name="connsiteX448" fmla="*/ 2851738 w 4227123"/>
                  <a:gd name="connsiteY448" fmla="*/ 270653 h 1696504"/>
                  <a:gd name="connsiteX449" fmla="*/ 2854608 w 4227123"/>
                  <a:gd name="connsiteY449" fmla="*/ 192738 h 1696504"/>
                  <a:gd name="connsiteX450" fmla="*/ 2843946 w 4227123"/>
                  <a:gd name="connsiteY450" fmla="*/ 182076 h 1696504"/>
                  <a:gd name="connsiteX451" fmla="*/ 2833284 w 4227123"/>
                  <a:gd name="connsiteY451" fmla="*/ 192738 h 1696504"/>
                  <a:gd name="connsiteX452" fmla="*/ 2830414 w 4227123"/>
                  <a:gd name="connsiteY452" fmla="*/ 269833 h 1696504"/>
                  <a:gd name="connsiteX453" fmla="*/ 2838205 w 4227123"/>
                  <a:gd name="connsiteY453" fmla="*/ 542537 h 1696504"/>
                  <a:gd name="connsiteX454" fmla="*/ 2887005 w 4227123"/>
                  <a:gd name="connsiteY454" fmla="*/ 567552 h 1696504"/>
                  <a:gd name="connsiteX455" fmla="*/ 2888235 w 4227123"/>
                  <a:gd name="connsiteY455" fmla="*/ 643827 h 1696504"/>
                  <a:gd name="connsiteX456" fmla="*/ 2615942 w 4227123"/>
                  <a:gd name="connsiteY456" fmla="*/ 638496 h 1696504"/>
                  <a:gd name="connsiteX457" fmla="*/ 2219394 w 4227123"/>
                  <a:gd name="connsiteY457" fmla="*/ 532695 h 1696504"/>
                  <a:gd name="connsiteX458" fmla="*/ 2214473 w 4227123"/>
                  <a:gd name="connsiteY458" fmla="*/ 533515 h 1696504"/>
                  <a:gd name="connsiteX459" fmla="*/ 2198890 w 4227123"/>
                  <a:gd name="connsiteY459" fmla="*/ 538846 h 1696504"/>
                  <a:gd name="connsiteX460" fmla="*/ 2191098 w 4227123"/>
                  <a:gd name="connsiteY460" fmla="*/ 484716 h 1696504"/>
                  <a:gd name="connsiteX461" fmla="*/ 2196429 w 4227123"/>
                  <a:gd name="connsiteY461" fmla="*/ 196429 h 1696504"/>
                  <a:gd name="connsiteX462" fmla="*/ 2251790 w 4227123"/>
                  <a:gd name="connsiteY462" fmla="*/ 62742 h 1696504"/>
                  <a:gd name="connsiteX463" fmla="*/ 2242358 w 4227123"/>
                  <a:gd name="connsiteY463" fmla="*/ 52080 h 1696504"/>
                  <a:gd name="connsiteX464" fmla="*/ 2232106 w 4227123"/>
                  <a:gd name="connsiteY464" fmla="*/ 50850 h 1696504"/>
                  <a:gd name="connsiteX465" fmla="*/ 2224725 w 4227123"/>
                  <a:gd name="connsiteY465" fmla="*/ 31576 h 1696504"/>
                  <a:gd name="connsiteX466" fmla="*/ 249776 w 4227123"/>
                  <a:gd name="connsiteY466" fmla="*/ 1089995 h 1696504"/>
                  <a:gd name="connsiteX467" fmla="*/ 184163 w 4227123"/>
                  <a:gd name="connsiteY467" fmla="*/ 1169141 h 1696504"/>
                  <a:gd name="connsiteX468" fmla="*/ 73031 w 4227123"/>
                  <a:gd name="connsiteY468" fmla="*/ 1202357 h 1696504"/>
                  <a:gd name="connsiteX469" fmla="*/ 23822 w 4227123"/>
                  <a:gd name="connsiteY469" fmla="*/ 1138385 h 1696504"/>
                  <a:gd name="connsiteX470" fmla="*/ 102967 w 4227123"/>
                  <a:gd name="connsiteY470" fmla="*/ 941956 h 1696504"/>
                  <a:gd name="connsiteX471" fmla="*/ 127572 w 4227123"/>
                  <a:gd name="connsiteY471" fmla="*/ 907919 h 1696504"/>
                  <a:gd name="connsiteX472" fmla="*/ 162429 w 4227123"/>
                  <a:gd name="connsiteY472" fmla="*/ 848047 h 1696504"/>
                  <a:gd name="connsiteX473" fmla="*/ 249776 w 4227123"/>
                  <a:gd name="connsiteY473" fmla="*/ 718872 h 1696504"/>
                  <a:gd name="connsiteX474" fmla="*/ 381002 w 4227123"/>
                  <a:gd name="connsiteY474" fmla="*/ 725433 h 1696504"/>
                  <a:gd name="connsiteX475" fmla="*/ 384283 w 4227123"/>
                  <a:gd name="connsiteY475" fmla="*/ 726253 h 1696504"/>
                  <a:gd name="connsiteX476" fmla="*/ 356397 w 4227123"/>
                  <a:gd name="connsiteY476" fmla="*/ 987065 h 1696504"/>
                  <a:gd name="connsiteX477" fmla="*/ 249776 w 4227123"/>
                  <a:gd name="connsiteY477" fmla="*/ 1089995 h 1696504"/>
                  <a:gd name="connsiteX478" fmla="*/ 1205264 w 4227123"/>
                  <a:gd name="connsiteY478" fmla="*/ 1048577 h 1696504"/>
                  <a:gd name="connsiteX479" fmla="*/ 445795 w 4227123"/>
                  <a:gd name="connsiteY479" fmla="*/ 1028073 h 1696504"/>
                  <a:gd name="connsiteX480" fmla="*/ 389614 w 4227123"/>
                  <a:gd name="connsiteY480" fmla="*/ 1015360 h 1696504"/>
                  <a:gd name="connsiteX481" fmla="*/ 375671 w 4227123"/>
                  <a:gd name="connsiteY481" fmla="*/ 855429 h 1696504"/>
                  <a:gd name="connsiteX482" fmla="*/ 406017 w 4227123"/>
                  <a:gd name="connsiteY482" fmla="*/ 727073 h 1696504"/>
                  <a:gd name="connsiteX483" fmla="*/ 408888 w 4227123"/>
                  <a:gd name="connsiteY483" fmla="*/ 722563 h 1696504"/>
                  <a:gd name="connsiteX484" fmla="*/ 409298 w 4227123"/>
                  <a:gd name="connsiteY484" fmla="*/ 718462 h 1696504"/>
                  <a:gd name="connsiteX485" fmla="*/ 419140 w 4227123"/>
                  <a:gd name="connsiteY485" fmla="*/ 691806 h 1696504"/>
                  <a:gd name="connsiteX486" fmla="*/ 910006 w 4227123"/>
                  <a:gd name="connsiteY486" fmla="*/ 682375 h 1696504"/>
                  <a:gd name="connsiteX487" fmla="*/ 1131860 w 4227123"/>
                  <a:gd name="connsiteY487" fmla="*/ 683605 h 1696504"/>
                  <a:gd name="connsiteX488" fmla="*/ 1601812 w 4227123"/>
                  <a:gd name="connsiteY488" fmla="*/ 560991 h 1696504"/>
                  <a:gd name="connsiteX489" fmla="*/ 1648151 w 4227123"/>
                  <a:gd name="connsiteY489" fmla="*/ 968201 h 1696504"/>
                  <a:gd name="connsiteX490" fmla="*/ 1205264 w 4227123"/>
                  <a:gd name="connsiteY490" fmla="*/ 1048577 h 1696504"/>
                  <a:gd name="connsiteX491" fmla="*/ 789442 w 4227123"/>
                  <a:gd name="connsiteY491" fmla="*/ 1411088 h 1696504"/>
                  <a:gd name="connsiteX492" fmla="*/ 786572 w 4227123"/>
                  <a:gd name="connsiteY492" fmla="*/ 1454967 h 1696504"/>
                  <a:gd name="connsiteX493" fmla="*/ 781651 w 4227123"/>
                  <a:gd name="connsiteY493" fmla="*/ 1453327 h 1696504"/>
                  <a:gd name="connsiteX494" fmla="*/ 663548 w 4227123"/>
                  <a:gd name="connsiteY494" fmla="*/ 1539854 h 1696504"/>
                  <a:gd name="connsiteX495" fmla="*/ 558567 w 4227123"/>
                  <a:gd name="connsiteY495" fmla="*/ 1646885 h 1696504"/>
                  <a:gd name="connsiteX496" fmla="*/ 443334 w 4227123"/>
                  <a:gd name="connsiteY496" fmla="*/ 1663288 h 1696504"/>
                  <a:gd name="connsiteX497" fmla="*/ 404787 w 4227123"/>
                  <a:gd name="connsiteY497" fmla="*/ 1561998 h 1696504"/>
                  <a:gd name="connsiteX498" fmla="*/ 507307 w 4227123"/>
                  <a:gd name="connsiteY498" fmla="*/ 1398786 h 1696504"/>
                  <a:gd name="connsiteX499" fmla="*/ 598755 w 4227123"/>
                  <a:gd name="connsiteY499" fmla="*/ 1273711 h 1696504"/>
                  <a:gd name="connsiteX500" fmla="*/ 761967 w 4227123"/>
                  <a:gd name="connsiteY500" fmla="*/ 1209329 h 1696504"/>
                  <a:gd name="connsiteX501" fmla="*/ 821429 w 4227123"/>
                  <a:gd name="connsiteY501" fmla="*/ 1235574 h 1696504"/>
                  <a:gd name="connsiteX502" fmla="*/ 833321 w 4227123"/>
                  <a:gd name="connsiteY502" fmla="*/ 1238034 h 1696504"/>
                  <a:gd name="connsiteX503" fmla="*/ 789442 w 4227123"/>
                  <a:gd name="connsiteY503" fmla="*/ 1411088 h 1696504"/>
                  <a:gd name="connsiteX504" fmla="*/ 2137378 w 4227123"/>
                  <a:gd name="connsiteY504" fmla="*/ 826723 h 1696504"/>
                  <a:gd name="connsiteX505" fmla="*/ 2110312 w 4227123"/>
                  <a:gd name="connsiteY505" fmla="*/ 833694 h 1696504"/>
                  <a:gd name="connsiteX506" fmla="*/ 2107852 w 4227123"/>
                  <a:gd name="connsiteY506" fmla="*/ 574523 h 1696504"/>
                  <a:gd name="connsiteX507" fmla="*/ 2106622 w 4227123"/>
                  <a:gd name="connsiteY507" fmla="*/ 475694 h 1696504"/>
                  <a:gd name="connsiteX508" fmla="*/ 2095959 w 4227123"/>
                  <a:gd name="connsiteY508" fmla="*/ 465032 h 1696504"/>
                  <a:gd name="connsiteX509" fmla="*/ 2085297 w 4227123"/>
                  <a:gd name="connsiteY509" fmla="*/ 475694 h 1696504"/>
                  <a:gd name="connsiteX510" fmla="*/ 2086527 w 4227123"/>
                  <a:gd name="connsiteY510" fmla="*/ 574933 h 1696504"/>
                  <a:gd name="connsiteX511" fmla="*/ 1990569 w 4227123"/>
                  <a:gd name="connsiteY511" fmla="*/ 1515249 h 1696504"/>
                  <a:gd name="connsiteX512" fmla="*/ 1580488 w 4227123"/>
                  <a:gd name="connsiteY512" fmla="*/ 1593164 h 1696504"/>
                  <a:gd name="connsiteX513" fmla="*/ 816508 w 4227123"/>
                  <a:gd name="connsiteY513" fmla="*/ 1531242 h 1696504"/>
                  <a:gd name="connsiteX514" fmla="*/ 809536 w 4227123"/>
                  <a:gd name="connsiteY514" fmla="*/ 1413549 h 1696504"/>
                  <a:gd name="connsiteX515" fmla="*/ 880070 w 4227123"/>
                  <a:gd name="connsiteY515" fmla="*/ 1209739 h 1696504"/>
                  <a:gd name="connsiteX516" fmla="*/ 1642000 w 4227123"/>
                  <a:gd name="connsiteY516" fmla="*/ 1217940 h 1696504"/>
                  <a:gd name="connsiteX517" fmla="*/ 1653072 w 4227123"/>
                  <a:gd name="connsiteY517" fmla="*/ 1208508 h 1696504"/>
                  <a:gd name="connsiteX518" fmla="*/ 1657583 w 4227123"/>
                  <a:gd name="connsiteY518" fmla="*/ 1153968 h 1696504"/>
                  <a:gd name="connsiteX519" fmla="*/ 1659634 w 4227123"/>
                  <a:gd name="connsiteY519" fmla="*/ 1154788 h 1696504"/>
                  <a:gd name="connsiteX520" fmla="*/ 1721146 w 4227123"/>
                  <a:gd name="connsiteY520" fmla="*/ 1262639 h 1696504"/>
                  <a:gd name="connsiteX521" fmla="*/ 1734678 w 4227123"/>
                  <a:gd name="connsiteY521" fmla="*/ 1269200 h 1696504"/>
                  <a:gd name="connsiteX522" fmla="*/ 1741240 w 4227123"/>
                  <a:gd name="connsiteY522" fmla="*/ 1255668 h 1696504"/>
                  <a:gd name="connsiteX523" fmla="*/ 1687519 w 4227123"/>
                  <a:gd name="connsiteY523" fmla="*/ 1150277 h 1696504"/>
                  <a:gd name="connsiteX524" fmla="*/ 1689569 w 4227123"/>
                  <a:gd name="connsiteY524" fmla="*/ 1144126 h 1696504"/>
                  <a:gd name="connsiteX525" fmla="*/ 1672346 w 4227123"/>
                  <a:gd name="connsiteY525" fmla="*/ 1001007 h 1696504"/>
                  <a:gd name="connsiteX526" fmla="*/ 1615755 w 4227123"/>
                  <a:gd name="connsiteY526" fmla="*/ 407210 h 1696504"/>
                  <a:gd name="connsiteX527" fmla="*/ 1860983 w 4227123"/>
                  <a:gd name="connsiteY527" fmla="*/ 59872 h 1696504"/>
                  <a:gd name="connsiteX528" fmla="*/ 2123845 w 4227123"/>
                  <a:gd name="connsiteY528" fmla="*/ 47979 h 1696504"/>
                  <a:gd name="connsiteX529" fmla="*/ 2219804 w 4227123"/>
                  <a:gd name="connsiteY529" fmla="*/ 70124 h 1696504"/>
                  <a:gd name="connsiteX530" fmla="*/ 2231286 w 4227123"/>
                  <a:gd name="connsiteY530" fmla="*/ 71764 h 1696504"/>
                  <a:gd name="connsiteX531" fmla="*/ 2231286 w 4227123"/>
                  <a:gd name="connsiteY531" fmla="*/ 71764 h 1696504"/>
                  <a:gd name="connsiteX532" fmla="*/ 2182486 w 4227123"/>
                  <a:gd name="connsiteY532" fmla="*/ 180846 h 1696504"/>
                  <a:gd name="connsiteX533" fmla="*/ 2171824 w 4227123"/>
                  <a:gd name="connsiteY533" fmla="*/ 487176 h 1696504"/>
                  <a:gd name="connsiteX534" fmla="*/ 2182076 w 4227123"/>
                  <a:gd name="connsiteY534" fmla="*/ 559350 h 1696504"/>
                  <a:gd name="connsiteX535" fmla="*/ 2189868 w 4227123"/>
                  <a:gd name="connsiteY535" fmla="*/ 567962 h 1696504"/>
                  <a:gd name="connsiteX536" fmla="*/ 2200940 w 4227123"/>
                  <a:gd name="connsiteY536" fmla="*/ 563861 h 1696504"/>
                  <a:gd name="connsiteX537" fmla="*/ 2206681 w 4227123"/>
                  <a:gd name="connsiteY537" fmla="*/ 558940 h 1696504"/>
                  <a:gd name="connsiteX538" fmla="*/ 2202170 w 4227123"/>
                  <a:gd name="connsiteY538" fmla="*/ 638086 h 1696504"/>
                  <a:gd name="connsiteX539" fmla="*/ 2202170 w 4227123"/>
                  <a:gd name="connsiteY539" fmla="*/ 645877 h 1696504"/>
                  <a:gd name="connsiteX540" fmla="*/ 2208731 w 4227123"/>
                  <a:gd name="connsiteY540" fmla="*/ 736915 h 1696504"/>
                  <a:gd name="connsiteX541" fmla="*/ 2207912 w 4227123"/>
                  <a:gd name="connsiteY541" fmla="*/ 743477 h 1696504"/>
                  <a:gd name="connsiteX542" fmla="*/ 2210782 w 4227123"/>
                  <a:gd name="connsiteY542" fmla="*/ 749628 h 1696504"/>
                  <a:gd name="connsiteX543" fmla="*/ 2219804 w 4227123"/>
                  <a:gd name="connsiteY543" fmla="*/ 782434 h 1696504"/>
                  <a:gd name="connsiteX544" fmla="*/ 2137378 w 4227123"/>
                  <a:gd name="connsiteY544" fmla="*/ 826723 h 1696504"/>
                  <a:gd name="connsiteX545" fmla="*/ 2505630 w 4227123"/>
                  <a:gd name="connsiteY545" fmla="*/ 802118 h 1696504"/>
                  <a:gd name="connsiteX546" fmla="*/ 2362512 w 4227123"/>
                  <a:gd name="connsiteY546" fmla="*/ 825903 h 1696504"/>
                  <a:gd name="connsiteX547" fmla="*/ 2251380 w 4227123"/>
                  <a:gd name="connsiteY547" fmla="*/ 847637 h 1696504"/>
                  <a:gd name="connsiteX548" fmla="*/ 2231696 w 4227123"/>
                  <a:gd name="connsiteY548" fmla="*/ 804579 h 1696504"/>
                  <a:gd name="connsiteX549" fmla="*/ 2239488 w 4227123"/>
                  <a:gd name="connsiteY549" fmla="*/ 788586 h 1696504"/>
                  <a:gd name="connsiteX550" fmla="*/ 2296079 w 4227123"/>
                  <a:gd name="connsiteY550" fmla="*/ 762340 h 1696504"/>
                  <a:gd name="connsiteX551" fmla="*/ 2303050 w 4227123"/>
                  <a:gd name="connsiteY551" fmla="*/ 765211 h 1696504"/>
                  <a:gd name="connsiteX552" fmla="*/ 2305511 w 4227123"/>
                  <a:gd name="connsiteY552" fmla="*/ 764801 h 1696504"/>
                  <a:gd name="connsiteX553" fmla="*/ 2313712 w 4227123"/>
                  <a:gd name="connsiteY553" fmla="*/ 755779 h 1696504"/>
                  <a:gd name="connsiteX554" fmla="*/ 2479385 w 4227123"/>
                  <a:gd name="connsiteY554" fmla="*/ 743477 h 1696504"/>
                  <a:gd name="connsiteX555" fmla="*/ 2843537 w 4227123"/>
                  <a:gd name="connsiteY555" fmla="*/ 814011 h 1696504"/>
                  <a:gd name="connsiteX556" fmla="*/ 2940725 w 4227123"/>
                  <a:gd name="connsiteY556" fmla="*/ 809500 h 1696504"/>
                  <a:gd name="connsiteX557" fmla="*/ 2973942 w 4227123"/>
                  <a:gd name="connsiteY557" fmla="*/ 807449 h 1696504"/>
                  <a:gd name="connsiteX558" fmla="*/ 3035044 w 4227123"/>
                  <a:gd name="connsiteY558" fmla="*/ 848047 h 1696504"/>
                  <a:gd name="connsiteX559" fmla="*/ 2505630 w 4227123"/>
                  <a:gd name="connsiteY559" fmla="*/ 802118 h 1696504"/>
                  <a:gd name="connsiteX560" fmla="*/ 3098196 w 4227123"/>
                  <a:gd name="connsiteY560" fmla="*/ 881674 h 1696504"/>
                  <a:gd name="connsiteX561" fmla="*/ 3299136 w 4227123"/>
                  <a:gd name="connsiteY561" fmla="*/ 954668 h 1696504"/>
                  <a:gd name="connsiteX562" fmla="*/ 3166680 w 4227123"/>
                  <a:gd name="connsiteY562" fmla="*/ 1000597 h 1696504"/>
                  <a:gd name="connsiteX563" fmla="*/ 3143305 w 4227123"/>
                  <a:gd name="connsiteY563" fmla="*/ 1048577 h 1696504"/>
                  <a:gd name="connsiteX564" fmla="*/ 3098196 w 4227123"/>
                  <a:gd name="connsiteY564" fmla="*/ 881674 h 1696504"/>
                  <a:gd name="connsiteX565" fmla="*/ 4203364 w 4227123"/>
                  <a:gd name="connsiteY565" fmla="*/ 1137564 h 1696504"/>
                  <a:gd name="connsiteX566" fmla="*/ 4138571 w 4227123"/>
                  <a:gd name="connsiteY566" fmla="*/ 1190055 h 1696504"/>
                  <a:gd name="connsiteX567" fmla="*/ 3993813 w 4227123"/>
                  <a:gd name="connsiteY567" fmla="*/ 1182263 h 1696504"/>
                  <a:gd name="connsiteX568" fmla="*/ 3968388 w 4227123"/>
                  <a:gd name="connsiteY568" fmla="*/ 1171601 h 1696504"/>
                  <a:gd name="connsiteX569" fmla="*/ 3866688 w 4227123"/>
                  <a:gd name="connsiteY569" fmla="*/ 1158889 h 1696504"/>
                  <a:gd name="connsiteX570" fmla="*/ 3865868 w 4227123"/>
                  <a:gd name="connsiteY570" fmla="*/ 1158889 h 1696504"/>
                  <a:gd name="connsiteX571" fmla="*/ 3237214 w 4227123"/>
                  <a:gd name="connsiteY571" fmla="*/ 1163810 h 1696504"/>
                  <a:gd name="connsiteX572" fmla="*/ 3172421 w 4227123"/>
                  <a:gd name="connsiteY572" fmla="*/ 1050627 h 1696504"/>
                  <a:gd name="connsiteX573" fmla="*/ 3169551 w 4227123"/>
                  <a:gd name="connsiteY573" fmla="*/ 1036685 h 1696504"/>
                  <a:gd name="connsiteX574" fmla="*/ 3169551 w 4227123"/>
                  <a:gd name="connsiteY574" fmla="*/ 1036274 h 1696504"/>
                  <a:gd name="connsiteX575" fmla="*/ 3182673 w 4227123"/>
                  <a:gd name="connsiteY575" fmla="*/ 1014950 h 1696504"/>
                  <a:gd name="connsiteX576" fmla="*/ 3313489 w 4227123"/>
                  <a:gd name="connsiteY576" fmla="*/ 975172 h 1696504"/>
                  <a:gd name="connsiteX577" fmla="*/ 3344655 w 4227123"/>
                  <a:gd name="connsiteY577" fmla="*/ 972712 h 1696504"/>
                  <a:gd name="connsiteX578" fmla="*/ 3648115 w 4227123"/>
                  <a:gd name="connsiteY578" fmla="*/ 1007159 h 1696504"/>
                  <a:gd name="connsiteX579" fmla="*/ 3852745 w 4227123"/>
                  <a:gd name="connsiteY579" fmla="*/ 1032174 h 1696504"/>
                  <a:gd name="connsiteX580" fmla="*/ 3942142 w 4227123"/>
                  <a:gd name="connsiteY580" fmla="*/ 998957 h 1696504"/>
                  <a:gd name="connsiteX581" fmla="*/ 3972898 w 4227123"/>
                  <a:gd name="connsiteY581" fmla="*/ 978863 h 1696504"/>
                  <a:gd name="connsiteX582" fmla="*/ 4090182 w 4227123"/>
                  <a:gd name="connsiteY582" fmla="*/ 944416 h 1696504"/>
                  <a:gd name="connsiteX583" fmla="*/ 4152514 w 4227123"/>
                  <a:gd name="connsiteY583" fmla="*/ 964920 h 1696504"/>
                  <a:gd name="connsiteX584" fmla="*/ 4154564 w 4227123"/>
                  <a:gd name="connsiteY584" fmla="*/ 970661 h 1696504"/>
                  <a:gd name="connsiteX585" fmla="*/ 4105354 w 4227123"/>
                  <a:gd name="connsiteY585" fmla="*/ 972302 h 1696504"/>
                  <a:gd name="connsiteX586" fmla="*/ 4088541 w 4227123"/>
                  <a:gd name="connsiteY586" fmla="*/ 980913 h 1696504"/>
                  <a:gd name="connsiteX587" fmla="*/ 4061066 w 4227123"/>
                  <a:gd name="connsiteY587" fmla="*/ 995676 h 1696504"/>
                  <a:gd name="connsiteX588" fmla="*/ 4064757 w 4227123"/>
                  <a:gd name="connsiteY588" fmla="*/ 1014950 h 1696504"/>
                  <a:gd name="connsiteX589" fmla="*/ 4079109 w 4227123"/>
                  <a:gd name="connsiteY589" fmla="*/ 1024382 h 1696504"/>
                  <a:gd name="connsiteX590" fmla="*/ 4079519 w 4227123"/>
                  <a:gd name="connsiteY590" fmla="*/ 1024382 h 1696504"/>
                  <a:gd name="connsiteX591" fmla="*/ 4083620 w 4227123"/>
                  <a:gd name="connsiteY591" fmla="*/ 1026843 h 1696504"/>
                  <a:gd name="connsiteX592" fmla="*/ 4081570 w 4227123"/>
                  <a:gd name="connsiteY592" fmla="*/ 1041605 h 1696504"/>
                  <a:gd name="connsiteX593" fmla="*/ 4083620 w 4227123"/>
                  <a:gd name="connsiteY593" fmla="*/ 1048167 h 1696504"/>
                  <a:gd name="connsiteX594" fmla="*/ 4080750 w 4227123"/>
                  <a:gd name="connsiteY594" fmla="*/ 1055138 h 1696504"/>
                  <a:gd name="connsiteX595" fmla="*/ 4095513 w 4227123"/>
                  <a:gd name="connsiteY595" fmla="*/ 1095326 h 1696504"/>
                  <a:gd name="connsiteX596" fmla="*/ 4093052 w 4227123"/>
                  <a:gd name="connsiteY596" fmla="*/ 1103118 h 1696504"/>
                  <a:gd name="connsiteX597" fmla="*/ 4118067 w 4227123"/>
                  <a:gd name="connsiteY597" fmla="*/ 1140435 h 1696504"/>
                  <a:gd name="connsiteX598" fmla="*/ 4141032 w 4227123"/>
                  <a:gd name="connsiteY598" fmla="*/ 1151097 h 1696504"/>
                  <a:gd name="connsiteX599" fmla="*/ 4155795 w 4227123"/>
                  <a:gd name="connsiteY599" fmla="*/ 1148637 h 1696504"/>
                  <a:gd name="connsiteX600" fmla="*/ 4153334 w 4227123"/>
                  <a:gd name="connsiteY600" fmla="*/ 1133874 h 1696504"/>
                  <a:gd name="connsiteX601" fmla="*/ 4124628 w 4227123"/>
                  <a:gd name="connsiteY601" fmla="*/ 1120341 h 1696504"/>
                  <a:gd name="connsiteX602" fmla="*/ 4113966 w 4227123"/>
                  <a:gd name="connsiteY602" fmla="*/ 1106398 h 1696504"/>
                  <a:gd name="connsiteX603" fmla="*/ 4118067 w 4227123"/>
                  <a:gd name="connsiteY603" fmla="*/ 1103938 h 1696504"/>
                  <a:gd name="connsiteX604" fmla="*/ 4120118 w 4227123"/>
                  <a:gd name="connsiteY604" fmla="*/ 1101067 h 1696504"/>
                  <a:gd name="connsiteX605" fmla="*/ 4199263 w 4227123"/>
                  <a:gd name="connsiteY605" fmla="*/ 1126492 h 1696504"/>
                  <a:gd name="connsiteX606" fmla="*/ 4203364 w 4227123"/>
                  <a:gd name="connsiteY606" fmla="*/ 1137564 h 1696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</a:cxnLst>
                <a:rect l="l" t="t" r="r" b="b"/>
                <a:pathLst>
                  <a:path w="4227123" h="1696504">
                    <a:moveTo>
                      <a:pt x="4225918" y="1077693"/>
                    </a:moveTo>
                    <a:lnTo>
                      <a:pt x="4225918" y="1077283"/>
                    </a:lnTo>
                    <a:cubicBezTo>
                      <a:pt x="4225508" y="1075642"/>
                      <a:pt x="4225508" y="1073592"/>
                      <a:pt x="4223048" y="1070721"/>
                    </a:cubicBezTo>
                    <a:cubicBezTo>
                      <a:pt x="4223048" y="1070311"/>
                      <a:pt x="4223048" y="1069491"/>
                      <a:pt x="4223048" y="1069081"/>
                    </a:cubicBezTo>
                    <a:cubicBezTo>
                      <a:pt x="4223048" y="1057599"/>
                      <a:pt x="4223048" y="1038325"/>
                      <a:pt x="4210746" y="1023152"/>
                    </a:cubicBezTo>
                    <a:cubicBezTo>
                      <a:pt x="4209515" y="1007569"/>
                      <a:pt x="4200494" y="994036"/>
                      <a:pt x="4185320" y="983784"/>
                    </a:cubicBezTo>
                    <a:cubicBezTo>
                      <a:pt x="4182040" y="981324"/>
                      <a:pt x="4177939" y="979683"/>
                      <a:pt x="4174248" y="977633"/>
                    </a:cubicBezTo>
                    <a:cubicBezTo>
                      <a:pt x="4174248" y="977223"/>
                      <a:pt x="4174658" y="976813"/>
                      <a:pt x="4174658" y="976403"/>
                    </a:cubicBezTo>
                    <a:cubicBezTo>
                      <a:pt x="4177119" y="966561"/>
                      <a:pt x="4173018" y="954258"/>
                      <a:pt x="4164816" y="948107"/>
                    </a:cubicBezTo>
                    <a:cubicBezTo>
                      <a:pt x="4157435" y="942776"/>
                      <a:pt x="4111916" y="918171"/>
                      <a:pt x="4085671" y="923912"/>
                    </a:cubicBezTo>
                    <a:cubicBezTo>
                      <a:pt x="4019648" y="937035"/>
                      <a:pt x="3992172" y="942776"/>
                      <a:pt x="3961826" y="961230"/>
                    </a:cubicBezTo>
                    <a:cubicBezTo>
                      <a:pt x="3949524" y="968611"/>
                      <a:pt x="3939272" y="975993"/>
                      <a:pt x="3929840" y="982144"/>
                    </a:cubicBezTo>
                    <a:cubicBezTo>
                      <a:pt x="3904415" y="999777"/>
                      <a:pt x="3887192" y="1011670"/>
                      <a:pt x="3852335" y="1011670"/>
                    </a:cubicBezTo>
                    <a:cubicBezTo>
                      <a:pt x="3831011" y="1011670"/>
                      <a:pt x="3743253" y="999777"/>
                      <a:pt x="3650575" y="987065"/>
                    </a:cubicBezTo>
                    <a:cubicBezTo>
                      <a:pt x="3625560" y="983784"/>
                      <a:pt x="3601775" y="980503"/>
                      <a:pt x="3579221" y="977223"/>
                    </a:cubicBezTo>
                    <a:cubicBezTo>
                      <a:pt x="3589883" y="974352"/>
                      <a:pt x="3600135" y="970661"/>
                      <a:pt x="3610387" y="965741"/>
                    </a:cubicBezTo>
                    <a:cubicBezTo>
                      <a:pt x="3621459" y="960820"/>
                      <a:pt x="3631301" y="956719"/>
                      <a:pt x="3639913" y="953028"/>
                    </a:cubicBezTo>
                    <a:cubicBezTo>
                      <a:pt x="3682151" y="934984"/>
                      <a:pt x="3705936" y="925143"/>
                      <a:pt x="3739563" y="872242"/>
                    </a:cubicBezTo>
                    <a:cubicBezTo>
                      <a:pt x="3740793" y="872242"/>
                      <a:pt x="3742023" y="872242"/>
                      <a:pt x="3742843" y="872242"/>
                    </a:cubicBezTo>
                    <a:cubicBezTo>
                      <a:pt x="3774420" y="872242"/>
                      <a:pt x="3804355" y="868141"/>
                      <a:pt x="3828960" y="859530"/>
                    </a:cubicBezTo>
                    <a:cubicBezTo>
                      <a:pt x="3828960" y="859530"/>
                      <a:pt x="3829370" y="859530"/>
                      <a:pt x="3829370" y="859530"/>
                    </a:cubicBezTo>
                    <a:cubicBezTo>
                      <a:pt x="3847004" y="852148"/>
                      <a:pt x="3873659" y="848047"/>
                      <a:pt x="3902365" y="843536"/>
                    </a:cubicBezTo>
                    <a:cubicBezTo>
                      <a:pt x="3933121" y="838615"/>
                      <a:pt x="3968388" y="833284"/>
                      <a:pt x="3999554" y="822622"/>
                    </a:cubicBezTo>
                    <a:cubicBezTo>
                      <a:pt x="4031950" y="811960"/>
                      <a:pt x="4051634" y="804579"/>
                      <a:pt x="4087311" y="776693"/>
                    </a:cubicBezTo>
                    <a:cubicBezTo>
                      <a:pt x="4088541" y="778744"/>
                      <a:pt x="4089771" y="780384"/>
                      <a:pt x="4091412" y="781614"/>
                    </a:cubicBezTo>
                    <a:cubicBezTo>
                      <a:pt x="4095102" y="784895"/>
                      <a:pt x="4099203" y="786535"/>
                      <a:pt x="4104124" y="786535"/>
                    </a:cubicBezTo>
                    <a:cubicBezTo>
                      <a:pt x="4104534" y="786535"/>
                      <a:pt x="4105354" y="786535"/>
                      <a:pt x="4105765" y="786535"/>
                    </a:cubicBezTo>
                    <a:cubicBezTo>
                      <a:pt x="4126679" y="784485"/>
                      <a:pt x="4140211" y="762340"/>
                      <a:pt x="4152924" y="740606"/>
                    </a:cubicBezTo>
                    <a:cubicBezTo>
                      <a:pt x="4156615" y="734455"/>
                      <a:pt x="4160715" y="727894"/>
                      <a:pt x="4164406" y="722152"/>
                    </a:cubicBezTo>
                    <a:cubicBezTo>
                      <a:pt x="4167277" y="722973"/>
                      <a:pt x="4170967" y="723383"/>
                      <a:pt x="4174248" y="722563"/>
                    </a:cubicBezTo>
                    <a:cubicBezTo>
                      <a:pt x="4186551" y="719692"/>
                      <a:pt x="4200083" y="704929"/>
                      <a:pt x="4209925" y="682375"/>
                    </a:cubicBezTo>
                    <a:cubicBezTo>
                      <a:pt x="4217717" y="664741"/>
                      <a:pt x="4226738" y="635215"/>
                      <a:pt x="4226328" y="593387"/>
                    </a:cubicBezTo>
                    <a:cubicBezTo>
                      <a:pt x="4226328" y="588876"/>
                      <a:pt x="4226328" y="584775"/>
                      <a:pt x="4225918" y="580675"/>
                    </a:cubicBezTo>
                    <a:cubicBezTo>
                      <a:pt x="4225918" y="580675"/>
                      <a:pt x="4225918" y="580264"/>
                      <a:pt x="4225918" y="580264"/>
                    </a:cubicBezTo>
                    <a:cubicBezTo>
                      <a:pt x="4225508" y="561811"/>
                      <a:pt x="4224688" y="545408"/>
                      <a:pt x="4223458" y="530645"/>
                    </a:cubicBezTo>
                    <a:cubicBezTo>
                      <a:pt x="4223458" y="529825"/>
                      <a:pt x="4223458" y="529004"/>
                      <a:pt x="4223458" y="528184"/>
                    </a:cubicBezTo>
                    <a:cubicBezTo>
                      <a:pt x="4223458" y="526544"/>
                      <a:pt x="4223048" y="524904"/>
                      <a:pt x="4223048" y="523263"/>
                    </a:cubicBezTo>
                    <a:cubicBezTo>
                      <a:pt x="4223048" y="521623"/>
                      <a:pt x="4222638" y="520393"/>
                      <a:pt x="4222638" y="518752"/>
                    </a:cubicBezTo>
                    <a:cubicBezTo>
                      <a:pt x="4222638" y="518342"/>
                      <a:pt x="4222638" y="517932"/>
                      <a:pt x="4222638" y="517112"/>
                    </a:cubicBezTo>
                    <a:cubicBezTo>
                      <a:pt x="4218947" y="482665"/>
                      <a:pt x="4213616" y="458470"/>
                      <a:pt x="4207055" y="439607"/>
                    </a:cubicBezTo>
                    <a:cubicBezTo>
                      <a:pt x="4206645" y="438787"/>
                      <a:pt x="4206645" y="438376"/>
                      <a:pt x="4206234" y="437556"/>
                    </a:cubicBezTo>
                    <a:cubicBezTo>
                      <a:pt x="4206234" y="437146"/>
                      <a:pt x="4205824" y="436736"/>
                      <a:pt x="4205824" y="436326"/>
                    </a:cubicBezTo>
                    <a:cubicBezTo>
                      <a:pt x="4200904" y="422383"/>
                      <a:pt x="4195162" y="410901"/>
                      <a:pt x="4189421" y="401059"/>
                    </a:cubicBezTo>
                    <a:cubicBezTo>
                      <a:pt x="4189011" y="400239"/>
                      <a:pt x="4188601" y="399829"/>
                      <a:pt x="4188191" y="399419"/>
                    </a:cubicBezTo>
                    <a:cubicBezTo>
                      <a:pt x="4186961" y="396958"/>
                      <a:pt x="4185730" y="394908"/>
                      <a:pt x="4184090" y="392447"/>
                    </a:cubicBezTo>
                    <a:cubicBezTo>
                      <a:pt x="4180399" y="385886"/>
                      <a:pt x="4176709" y="379735"/>
                      <a:pt x="4173428" y="372764"/>
                    </a:cubicBezTo>
                    <a:cubicBezTo>
                      <a:pt x="4151694" y="296489"/>
                      <a:pt x="4121348" y="284186"/>
                      <a:pt x="4094692" y="273524"/>
                    </a:cubicBezTo>
                    <a:cubicBezTo>
                      <a:pt x="4078289" y="266963"/>
                      <a:pt x="4064346" y="261222"/>
                      <a:pt x="4051224" y="240307"/>
                    </a:cubicBezTo>
                    <a:cubicBezTo>
                      <a:pt x="4010626" y="174694"/>
                      <a:pt x="3856025" y="149269"/>
                      <a:pt x="3762937" y="175105"/>
                    </a:cubicBezTo>
                    <a:cubicBezTo>
                      <a:pt x="3755556" y="177155"/>
                      <a:pt x="3747354" y="178795"/>
                      <a:pt x="3738332" y="181256"/>
                    </a:cubicBezTo>
                    <a:lnTo>
                      <a:pt x="3736282" y="181666"/>
                    </a:lnTo>
                    <a:cubicBezTo>
                      <a:pt x="3677640" y="196019"/>
                      <a:pt x="3625970" y="243588"/>
                      <a:pt x="3598085" y="269013"/>
                    </a:cubicBezTo>
                    <a:cubicBezTo>
                      <a:pt x="3591934" y="274754"/>
                      <a:pt x="3586192" y="279675"/>
                      <a:pt x="3582912" y="282546"/>
                    </a:cubicBezTo>
                    <a:cubicBezTo>
                      <a:pt x="3572660" y="290337"/>
                      <a:pt x="3568969" y="297719"/>
                      <a:pt x="3566509" y="302640"/>
                    </a:cubicBezTo>
                    <a:cubicBezTo>
                      <a:pt x="3563638" y="307971"/>
                      <a:pt x="3562818" y="309611"/>
                      <a:pt x="3553796" y="312072"/>
                    </a:cubicBezTo>
                    <a:cubicBezTo>
                      <a:pt x="3547235" y="313712"/>
                      <a:pt x="3539033" y="316993"/>
                      <a:pt x="3535342" y="324374"/>
                    </a:cubicBezTo>
                    <a:cubicBezTo>
                      <a:pt x="3532882" y="329295"/>
                      <a:pt x="3533292" y="334216"/>
                      <a:pt x="3534932" y="339137"/>
                    </a:cubicBezTo>
                    <a:cubicBezTo>
                      <a:pt x="3516889" y="339957"/>
                      <a:pt x="3489414" y="340777"/>
                      <a:pt x="3471370" y="342828"/>
                    </a:cubicBezTo>
                    <a:cubicBezTo>
                      <a:pt x="3475471" y="321914"/>
                      <a:pt x="3476701" y="308791"/>
                      <a:pt x="3473830" y="303050"/>
                    </a:cubicBezTo>
                    <a:cubicBezTo>
                      <a:pt x="3472600" y="300179"/>
                      <a:pt x="3470140" y="298539"/>
                      <a:pt x="3467679" y="297309"/>
                    </a:cubicBezTo>
                    <a:lnTo>
                      <a:pt x="3445945" y="280495"/>
                    </a:lnTo>
                    <a:cubicBezTo>
                      <a:pt x="3418469" y="251790"/>
                      <a:pt x="3386893" y="202170"/>
                      <a:pt x="3359418" y="158291"/>
                    </a:cubicBezTo>
                    <a:cubicBezTo>
                      <a:pt x="3340554" y="128765"/>
                      <a:pt x="3324561" y="103340"/>
                      <a:pt x="3312259" y="87757"/>
                    </a:cubicBezTo>
                    <a:cubicBezTo>
                      <a:pt x="3201127" y="-48800"/>
                      <a:pt x="2921042" y="22554"/>
                      <a:pt x="2918171" y="22965"/>
                    </a:cubicBezTo>
                    <a:lnTo>
                      <a:pt x="2907919" y="25835"/>
                    </a:lnTo>
                    <a:cubicBezTo>
                      <a:pt x="2849277" y="41008"/>
                      <a:pt x="2740196" y="69714"/>
                      <a:pt x="2682785" y="66023"/>
                    </a:cubicBezTo>
                    <a:cubicBezTo>
                      <a:pt x="2656130" y="64383"/>
                      <a:pt x="2625374" y="65203"/>
                      <a:pt x="2595848" y="65613"/>
                    </a:cubicBezTo>
                    <a:cubicBezTo>
                      <a:pt x="2556480" y="66433"/>
                      <a:pt x="2519163" y="67253"/>
                      <a:pt x="2496198" y="62742"/>
                    </a:cubicBezTo>
                    <a:cubicBezTo>
                      <a:pt x="2444118" y="52080"/>
                      <a:pt x="2242358" y="820"/>
                      <a:pt x="2240308" y="410"/>
                    </a:cubicBezTo>
                    <a:cubicBezTo>
                      <a:pt x="2237437" y="-410"/>
                      <a:pt x="2234567" y="0"/>
                      <a:pt x="2232106" y="1640"/>
                    </a:cubicBezTo>
                    <a:lnTo>
                      <a:pt x="2205861" y="18864"/>
                    </a:lnTo>
                    <a:cubicBezTo>
                      <a:pt x="2201350" y="21734"/>
                      <a:pt x="2199710" y="27475"/>
                      <a:pt x="2202170" y="31986"/>
                    </a:cubicBezTo>
                    <a:lnTo>
                      <a:pt x="2208731" y="46749"/>
                    </a:lnTo>
                    <a:cubicBezTo>
                      <a:pt x="2182076" y="41828"/>
                      <a:pt x="2155831" y="34447"/>
                      <a:pt x="2129996" y="27475"/>
                    </a:cubicBezTo>
                    <a:cubicBezTo>
                      <a:pt x="2044699" y="3691"/>
                      <a:pt x="1956122" y="-20504"/>
                      <a:pt x="1851141" y="41418"/>
                    </a:cubicBezTo>
                    <a:cubicBezTo>
                      <a:pt x="1711304" y="123844"/>
                      <a:pt x="1600992" y="189047"/>
                      <a:pt x="1595661" y="406390"/>
                    </a:cubicBezTo>
                    <a:cubicBezTo>
                      <a:pt x="1594841" y="442477"/>
                      <a:pt x="1596481" y="487176"/>
                      <a:pt x="1599762" y="536796"/>
                    </a:cubicBezTo>
                    <a:cubicBezTo>
                      <a:pt x="1550142" y="575344"/>
                      <a:pt x="1196242" y="651619"/>
                      <a:pt x="1128169" y="662281"/>
                    </a:cubicBezTo>
                    <a:cubicBezTo>
                      <a:pt x="1105615" y="665971"/>
                      <a:pt x="1014987" y="663511"/>
                      <a:pt x="910416" y="660640"/>
                    </a:cubicBezTo>
                    <a:cubicBezTo>
                      <a:pt x="711117" y="655719"/>
                      <a:pt x="463428" y="649158"/>
                      <a:pt x="406837" y="672943"/>
                    </a:cubicBezTo>
                    <a:cubicBezTo>
                      <a:pt x="404377" y="674173"/>
                      <a:pt x="402326" y="675813"/>
                      <a:pt x="401096" y="678684"/>
                    </a:cubicBezTo>
                    <a:cubicBezTo>
                      <a:pt x="397815" y="686475"/>
                      <a:pt x="394125" y="695907"/>
                      <a:pt x="390434" y="705749"/>
                    </a:cubicBezTo>
                    <a:cubicBezTo>
                      <a:pt x="389204" y="705339"/>
                      <a:pt x="387563" y="704929"/>
                      <a:pt x="386333" y="704519"/>
                    </a:cubicBezTo>
                    <a:cubicBezTo>
                      <a:pt x="342454" y="691806"/>
                      <a:pt x="276021" y="672123"/>
                      <a:pt x="237064" y="700828"/>
                    </a:cubicBezTo>
                    <a:cubicBezTo>
                      <a:pt x="207948" y="722152"/>
                      <a:pt x="173911" y="782844"/>
                      <a:pt x="143975" y="836565"/>
                    </a:cubicBezTo>
                    <a:cubicBezTo>
                      <a:pt x="131263" y="859119"/>
                      <a:pt x="119371" y="880444"/>
                      <a:pt x="109529" y="895617"/>
                    </a:cubicBezTo>
                    <a:cubicBezTo>
                      <a:pt x="103377" y="905049"/>
                      <a:pt x="95176" y="916121"/>
                      <a:pt x="85744" y="928833"/>
                    </a:cubicBezTo>
                    <a:cubicBezTo>
                      <a:pt x="45966" y="981734"/>
                      <a:pt x="-13906" y="1061699"/>
                      <a:pt x="2908" y="1142075"/>
                    </a:cubicBezTo>
                    <a:cubicBezTo>
                      <a:pt x="11519" y="1182673"/>
                      <a:pt x="33664" y="1210969"/>
                      <a:pt x="66060" y="1221631"/>
                    </a:cubicBezTo>
                    <a:cubicBezTo>
                      <a:pt x="75902" y="1224912"/>
                      <a:pt x="86564" y="1226552"/>
                      <a:pt x="97226" y="1226552"/>
                    </a:cubicBezTo>
                    <a:cubicBezTo>
                      <a:pt x="130033" y="1226552"/>
                      <a:pt x="166530" y="1211789"/>
                      <a:pt x="197696" y="1184314"/>
                    </a:cubicBezTo>
                    <a:cubicBezTo>
                      <a:pt x="224761" y="1160529"/>
                      <a:pt x="246086" y="1130593"/>
                      <a:pt x="266590" y="1101477"/>
                    </a:cubicBezTo>
                    <a:cubicBezTo>
                      <a:pt x="295295" y="1061289"/>
                      <a:pt x="322771" y="1023152"/>
                      <a:pt x="362138" y="1006338"/>
                    </a:cubicBezTo>
                    <a:cubicBezTo>
                      <a:pt x="365419" y="1014540"/>
                      <a:pt x="369110" y="1022332"/>
                      <a:pt x="374031" y="1029303"/>
                    </a:cubicBezTo>
                    <a:cubicBezTo>
                      <a:pt x="375671" y="1031353"/>
                      <a:pt x="377721" y="1032994"/>
                      <a:pt x="380592" y="1033814"/>
                    </a:cubicBezTo>
                    <a:lnTo>
                      <a:pt x="441694" y="1047757"/>
                    </a:lnTo>
                    <a:cubicBezTo>
                      <a:pt x="442104" y="1047757"/>
                      <a:pt x="442514" y="1047757"/>
                      <a:pt x="442924" y="1047757"/>
                    </a:cubicBezTo>
                    <a:cubicBezTo>
                      <a:pt x="551186" y="1059649"/>
                      <a:pt x="839062" y="1076052"/>
                      <a:pt x="1038361" y="1076052"/>
                    </a:cubicBezTo>
                    <a:cubicBezTo>
                      <a:pt x="1111356" y="1076052"/>
                      <a:pt x="1172458" y="1074002"/>
                      <a:pt x="1208545" y="1068261"/>
                    </a:cubicBezTo>
                    <a:cubicBezTo>
                      <a:pt x="1329109" y="1049807"/>
                      <a:pt x="1593611" y="998547"/>
                      <a:pt x="1650612" y="987475"/>
                    </a:cubicBezTo>
                    <a:cubicBezTo>
                      <a:pt x="1651432" y="992396"/>
                      <a:pt x="1651842" y="997317"/>
                      <a:pt x="1652662" y="1002238"/>
                    </a:cubicBezTo>
                    <a:cubicBezTo>
                      <a:pt x="1660864" y="1062520"/>
                      <a:pt x="1667425" y="1112139"/>
                      <a:pt x="1669065" y="1133874"/>
                    </a:cubicBezTo>
                    <a:cubicBezTo>
                      <a:pt x="1668245" y="1133464"/>
                      <a:pt x="1667015" y="1133053"/>
                      <a:pt x="1666195" y="1132644"/>
                    </a:cubicBezTo>
                    <a:cubicBezTo>
                      <a:pt x="1653072" y="1128133"/>
                      <a:pt x="1644871" y="1132644"/>
                      <a:pt x="1643230" y="1133874"/>
                    </a:cubicBezTo>
                    <a:cubicBezTo>
                      <a:pt x="1640360" y="1135514"/>
                      <a:pt x="1638719" y="1138795"/>
                      <a:pt x="1638309" y="1142075"/>
                    </a:cubicBezTo>
                    <a:lnTo>
                      <a:pt x="1633798" y="1195386"/>
                    </a:lnTo>
                    <a:cubicBezTo>
                      <a:pt x="1545631" y="1191695"/>
                      <a:pt x="958396" y="1166680"/>
                      <a:pt x="873919" y="1188414"/>
                    </a:cubicBezTo>
                    <a:cubicBezTo>
                      <a:pt x="872689" y="1188825"/>
                      <a:pt x="871869" y="1189235"/>
                      <a:pt x="870638" y="1189645"/>
                    </a:cubicBezTo>
                    <a:cubicBezTo>
                      <a:pt x="860796" y="1196206"/>
                      <a:pt x="852185" y="1205638"/>
                      <a:pt x="844393" y="1217940"/>
                    </a:cubicBezTo>
                    <a:cubicBezTo>
                      <a:pt x="834141" y="1215070"/>
                      <a:pt x="828810" y="1214250"/>
                      <a:pt x="824709" y="1213429"/>
                    </a:cubicBezTo>
                    <a:cubicBezTo>
                      <a:pt x="817328" y="1212199"/>
                      <a:pt x="815277" y="1211789"/>
                      <a:pt x="771809" y="1189235"/>
                    </a:cubicBezTo>
                    <a:cubicBezTo>
                      <a:pt x="709887" y="1156838"/>
                      <a:pt x="643864" y="1143306"/>
                      <a:pt x="580301" y="1262639"/>
                    </a:cubicBezTo>
                    <a:cubicBezTo>
                      <a:pt x="557337" y="1305698"/>
                      <a:pt x="523710" y="1345475"/>
                      <a:pt x="491314" y="1384433"/>
                    </a:cubicBezTo>
                    <a:cubicBezTo>
                      <a:pt x="443744" y="1440614"/>
                      <a:pt x="399046" y="1493925"/>
                      <a:pt x="384283" y="1556667"/>
                    </a:cubicBezTo>
                    <a:cubicBezTo>
                      <a:pt x="373211" y="1604237"/>
                      <a:pt x="392484" y="1655087"/>
                      <a:pt x="431852" y="1680511"/>
                    </a:cubicBezTo>
                    <a:cubicBezTo>
                      <a:pt x="448255" y="1691174"/>
                      <a:pt x="466299" y="1696505"/>
                      <a:pt x="485163" y="1696505"/>
                    </a:cubicBezTo>
                    <a:cubicBezTo>
                      <a:pt x="513048" y="1696505"/>
                      <a:pt x="542574" y="1685432"/>
                      <a:pt x="571279" y="1663288"/>
                    </a:cubicBezTo>
                    <a:cubicBezTo>
                      <a:pt x="616388" y="1628841"/>
                      <a:pt x="650015" y="1588653"/>
                      <a:pt x="679541" y="1552976"/>
                    </a:cubicBezTo>
                    <a:cubicBezTo>
                      <a:pt x="716448" y="1509098"/>
                      <a:pt x="745564" y="1473831"/>
                      <a:pt x="777550" y="1473831"/>
                    </a:cubicBezTo>
                    <a:cubicBezTo>
                      <a:pt x="778370" y="1473831"/>
                      <a:pt x="779190" y="1473831"/>
                      <a:pt x="780011" y="1473831"/>
                    </a:cubicBezTo>
                    <a:cubicBezTo>
                      <a:pt x="782061" y="1473831"/>
                      <a:pt x="784111" y="1473421"/>
                      <a:pt x="786162" y="1472190"/>
                    </a:cubicBezTo>
                    <a:cubicBezTo>
                      <a:pt x="786572" y="1502946"/>
                      <a:pt x="790673" y="1533703"/>
                      <a:pt x="803795" y="1546825"/>
                    </a:cubicBezTo>
                    <a:cubicBezTo>
                      <a:pt x="804615" y="1547645"/>
                      <a:pt x="805846" y="1548465"/>
                      <a:pt x="807076" y="1549286"/>
                    </a:cubicBezTo>
                    <a:cubicBezTo>
                      <a:pt x="809946" y="1550516"/>
                      <a:pt x="885811" y="1579222"/>
                      <a:pt x="1580488" y="1613668"/>
                    </a:cubicBezTo>
                    <a:cubicBezTo>
                      <a:pt x="1599352" y="1614489"/>
                      <a:pt x="1623136" y="1615309"/>
                      <a:pt x="1650612" y="1615309"/>
                    </a:cubicBezTo>
                    <a:cubicBezTo>
                      <a:pt x="1761334" y="1615309"/>
                      <a:pt x="1925776" y="1602186"/>
                      <a:pt x="2005742" y="1530422"/>
                    </a:cubicBezTo>
                    <a:cubicBezTo>
                      <a:pt x="2090218" y="1454557"/>
                      <a:pt x="2108672" y="1132233"/>
                      <a:pt x="2110722" y="855019"/>
                    </a:cubicBezTo>
                    <a:cubicBezTo>
                      <a:pt x="2120974" y="851738"/>
                      <a:pt x="2132047" y="849278"/>
                      <a:pt x="2142709" y="846817"/>
                    </a:cubicBezTo>
                    <a:cubicBezTo>
                      <a:pt x="2169364" y="840256"/>
                      <a:pt x="2196429" y="833694"/>
                      <a:pt x="2216113" y="820162"/>
                    </a:cubicBezTo>
                    <a:lnTo>
                      <a:pt x="2233747" y="859119"/>
                    </a:lnTo>
                    <a:cubicBezTo>
                      <a:pt x="2234567" y="860760"/>
                      <a:pt x="2235387" y="861990"/>
                      <a:pt x="2236617" y="863220"/>
                    </a:cubicBezTo>
                    <a:cubicBezTo>
                      <a:pt x="2265733" y="886185"/>
                      <a:pt x="2316583" y="866501"/>
                      <a:pt x="2370303" y="845997"/>
                    </a:cubicBezTo>
                    <a:cubicBezTo>
                      <a:pt x="2418283" y="827543"/>
                      <a:pt x="2468313" y="808269"/>
                      <a:pt x="2497018" y="821392"/>
                    </a:cubicBezTo>
                    <a:cubicBezTo>
                      <a:pt x="2546638" y="844767"/>
                      <a:pt x="2735275" y="884544"/>
                      <a:pt x="2896027" y="884544"/>
                    </a:cubicBezTo>
                    <a:cubicBezTo>
                      <a:pt x="2955898" y="884544"/>
                      <a:pt x="3011670" y="879213"/>
                      <a:pt x="3055548" y="865271"/>
                    </a:cubicBezTo>
                    <a:cubicBezTo>
                      <a:pt x="3057188" y="864861"/>
                      <a:pt x="3058829" y="863630"/>
                      <a:pt x="3059649" y="862810"/>
                    </a:cubicBezTo>
                    <a:cubicBezTo>
                      <a:pt x="3064570" y="865271"/>
                      <a:pt x="3069491" y="867731"/>
                      <a:pt x="3074412" y="870192"/>
                    </a:cubicBezTo>
                    <a:cubicBezTo>
                      <a:pt x="3081793" y="902998"/>
                      <a:pt x="3095736" y="956719"/>
                      <a:pt x="3110089" y="1008389"/>
                    </a:cubicBezTo>
                    <a:cubicBezTo>
                      <a:pt x="3117880" y="1035864"/>
                      <a:pt x="3124852" y="1059649"/>
                      <a:pt x="3130183" y="1076462"/>
                    </a:cubicBezTo>
                    <a:cubicBezTo>
                      <a:pt x="3137154" y="1097787"/>
                      <a:pt x="3140435" y="1108449"/>
                      <a:pt x="3146996" y="1111319"/>
                    </a:cubicBezTo>
                    <a:cubicBezTo>
                      <a:pt x="3157658" y="1131003"/>
                      <a:pt x="3170781" y="1138385"/>
                      <a:pt x="3179803" y="1140845"/>
                    </a:cubicBezTo>
                    <a:cubicBezTo>
                      <a:pt x="3189644" y="1155608"/>
                      <a:pt x="3203997" y="1168731"/>
                      <a:pt x="3226552" y="1182263"/>
                    </a:cubicBezTo>
                    <a:cubicBezTo>
                      <a:pt x="3272071" y="1210149"/>
                      <a:pt x="3341784" y="1224091"/>
                      <a:pt x="3443894" y="1224091"/>
                    </a:cubicBezTo>
                    <a:cubicBezTo>
                      <a:pt x="3548875" y="1224091"/>
                      <a:pt x="3687482" y="1209329"/>
                      <a:pt x="3869148" y="1180213"/>
                    </a:cubicBezTo>
                    <a:cubicBezTo>
                      <a:pt x="3926149" y="1176112"/>
                      <a:pt x="3935171" y="1180213"/>
                      <a:pt x="3960186" y="1191285"/>
                    </a:cubicBezTo>
                    <a:cubicBezTo>
                      <a:pt x="3967567" y="1194566"/>
                      <a:pt x="3975769" y="1198256"/>
                      <a:pt x="3986841" y="1202767"/>
                    </a:cubicBezTo>
                    <a:cubicBezTo>
                      <a:pt x="4040152" y="1223271"/>
                      <a:pt x="4115606" y="1226552"/>
                      <a:pt x="4148413" y="1210149"/>
                    </a:cubicBezTo>
                    <a:cubicBezTo>
                      <a:pt x="4194752" y="1187184"/>
                      <a:pt x="4220587" y="1164220"/>
                      <a:pt x="4224278" y="1142896"/>
                    </a:cubicBezTo>
                    <a:cubicBezTo>
                      <a:pt x="4225918" y="1133053"/>
                      <a:pt x="4223458" y="1123212"/>
                      <a:pt x="4216486" y="1115010"/>
                    </a:cubicBezTo>
                    <a:cubicBezTo>
                      <a:pt x="4229609" y="1098607"/>
                      <a:pt x="4227559" y="1085484"/>
                      <a:pt x="4225918" y="1077693"/>
                    </a:cubicBezTo>
                    <a:close/>
                    <a:moveTo>
                      <a:pt x="4111916" y="1081383"/>
                    </a:moveTo>
                    <a:cubicBezTo>
                      <a:pt x="4111916" y="1081383"/>
                      <a:pt x="4111916" y="1081383"/>
                      <a:pt x="4111916" y="1081383"/>
                    </a:cubicBezTo>
                    <a:cubicBezTo>
                      <a:pt x="4101254" y="1068671"/>
                      <a:pt x="4100434" y="1062520"/>
                      <a:pt x="4100844" y="1059649"/>
                    </a:cubicBezTo>
                    <a:cubicBezTo>
                      <a:pt x="4101664" y="1056779"/>
                      <a:pt x="4105765" y="1053498"/>
                      <a:pt x="4112736" y="1051447"/>
                    </a:cubicBezTo>
                    <a:cubicBezTo>
                      <a:pt x="4138161" y="1042836"/>
                      <a:pt x="4195983" y="1073182"/>
                      <a:pt x="4205824" y="1082614"/>
                    </a:cubicBezTo>
                    <a:cubicBezTo>
                      <a:pt x="4206645" y="1088355"/>
                      <a:pt x="4206645" y="1093276"/>
                      <a:pt x="4199673" y="1100657"/>
                    </a:cubicBezTo>
                    <a:cubicBezTo>
                      <a:pt x="4175478" y="1086304"/>
                      <a:pt x="4134470" y="1074002"/>
                      <a:pt x="4111916" y="1081383"/>
                    </a:cubicBezTo>
                    <a:close/>
                    <a:moveTo>
                      <a:pt x="4145543" y="990345"/>
                    </a:moveTo>
                    <a:cubicBezTo>
                      <a:pt x="4148003" y="992806"/>
                      <a:pt x="4151284" y="994036"/>
                      <a:pt x="4154974" y="993626"/>
                    </a:cubicBezTo>
                    <a:cubicBezTo>
                      <a:pt x="4155795" y="993626"/>
                      <a:pt x="4156205" y="993216"/>
                      <a:pt x="4156615" y="993216"/>
                    </a:cubicBezTo>
                    <a:cubicBezTo>
                      <a:pt x="4163176" y="995266"/>
                      <a:pt x="4168917" y="997727"/>
                      <a:pt x="4174248" y="1001418"/>
                    </a:cubicBezTo>
                    <a:cubicBezTo>
                      <a:pt x="4175478" y="1002238"/>
                      <a:pt x="4176709" y="1003058"/>
                      <a:pt x="4178349" y="1004288"/>
                    </a:cubicBezTo>
                    <a:cubicBezTo>
                      <a:pt x="4139391" y="994446"/>
                      <a:pt x="4112736" y="995266"/>
                      <a:pt x="4096743" y="1007569"/>
                    </a:cubicBezTo>
                    <a:cubicBezTo>
                      <a:pt x="4095923" y="1007979"/>
                      <a:pt x="4095513" y="1008799"/>
                      <a:pt x="4094692" y="1009209"/>
                    </a:cubicBezTo>
                    <a:cubicBezTo>
                      <a:pt x="4092642" y="1008389"/>
                      <a:pt x="4091822" y="1007569"/>
                      <a:pt x="4091412" y="1007159"/>
                    </a:cubicBezTo>
                    <a:cubicBezTo>
                      <a:pt x="4092232" y="1004698"/>
                      <a:pt x="4097563" y="998137"/>
                      <a:pt x="4112736" y="992396"/>
                    </a:cubicBezTo>
                    <a:cubicBezTo>
                      <a:pt x="4121348" y="988705"/>
                      <a:pt x="4133650" y="988295"/>
                      <a:pt x="4145543" y="990345"/>
                    </a:cubicBezTo>
                    <a:close/>
                    <a:moveTo>
                      <a:pt x="4109045" y="1023972"/>
                    </a:moveTo>
                    <a:cubicBezTo>
                      <a:pt x="4116427" y="1018231"/>
                      <a:pt x="4133650" y="1014130"/>
                      <a:pt x="4175068" y="1025202"/>
                    </a:cubicBezTo>
                    <a:cubicBezTo>
                      <a:pt x="4193932" y="1030123"/>
                      <a:pt x="4199673" y="1041195"/>
                      <a:pt x="4201314" y="1054728"/>
                    </a:cubicBezTo>
                    <a:cubicBezTo>
                      <a:pt x="4177529" y="1041195"/>
                      <a:pt x="4133240" y="1021922"/>
                      <a:pt x="4105765" y="1031764"/>
                    </a:cubicBezTo>
                    <a:cubicBezTo>
                      <a:pt x="4104944" y="1032174"/>
                      <a:pt x="4104124" y="1032584"/>
                      <a:pt x="4103304" y="1032584"/>
                    </a:cubicBezTo>
                    <a:cubicBezTo>
                      <a:pt x="4104534" y="1028893"/>
                      <a:pt x="4106175" y="1026022"/>
                      <a:pt x="4109045" y="1023972"/>
                    </a:cubicBezTo>
                    <a:close/>
                    <a:moveTo>
                      <a:pt x="3631711" y="932934"/>
                    </a:moveTo>
                    <a:cubicBezTo>
                      <a:pt x="3622690" y="936625"/>
                      <a:pt x="3612848" y="941136"/>
                      <a:pt x="3601365" y="946057"/>
                    </a:cubicBezTo>
                    <a:cubicBezTo>
                      <a:pt x="3577171" y="957539"/>
                      <a:pt x="3552156" y="961230"/>
                      <a:pt x="3525090" y="965330"/>
                    </a:cubicBezTo>
                    <a:cubicBezTo>
                      <a:pt x="3522630" y="965741"/>
                      <a:pt x="3520580" y="966971"/>
                      <a:pt x="3518939" y="968611"/>
                    </a:cubicBezTo>
                    <a:cubicBezTo>
                      <a:pt x="3452506" y="959999"/>
                      <a:pt x="3400836" y="953848"/>
                      <a:pt x="3369670" y="952208"/>
                    </a:cubicBezTo>
                    <a:cubicBezTo>
                      <a:pt x="3368850" y="951798"/>
                      <a:pt x="3368030" y="951388"/>
                      <a:pt x="3367209" y="950978"/>
                    </a:cubicBezTo>
                    <a:cubicBezTo>
                      <a:pt x="3364749" y="950568"/>
                      <a:pt x="3217940" y="916121"/>
                      <a:pt x="3092455" y="855429"/>
                    </a:cubicBezTo>
                    <a:cubicBezTo>
                      <a:pt x="3090815" y="850508"/>
                      <a:pt x="3085484" y="847637"/>
                      <a:pt x="3080563" y="848867"/>
                    </a:cubicBezTo>
                    <a:cubicBezTo>
                      <a:pt x="3080153" y="848867"/>
                      <a:pt x="3080153" y="848867"/>
                      <a:pt x="3079743" y="849278"/>
                    </a:cubicBezTo>
                    <a:cubicBezTo>
                      <a:pt x="3048577" y="833694"/>
                      <a:pt x="3019051" y="816061"/>
                      <a:pt x="2993626" y="797197"/>
                    </a:cubicBezTo>
                    <a:cubicBezTo>
                      <a:pt x="2993216" y="791866"/>
                      <a:pt x="2988705" y="787355"/>
                      <a:pt x="2983374" y="787355"/>
                    </a:cubicBezTo>
                    <a:cubicBezTo>
                      <a:pt x="2982554" y="787355"/>
                      <a:pt x="2982144" y="787355"/>
                      <a:pt x="2981324" y="787355"/>
                    </a:cubicBezTo>
                    <a:cubicBezTo>
                      <a:pt x="2959999" y="769722"/>
                      <a:pt x="2942776" y="751268"/>
                      <a:pt x="2930884" y="731174"/>
                    </a:cubicBezTo>
                    <a:cubicBezTo>
                      <a:pt x="2921042" y="713951"/>
                      <a:pt x="2914890" y="685245"/>
                      <a:pt x="2912020" y="653669"/>
                    </a:cubicBezTo>
                    <a:cubicBezTo>
                      <a:pt x="2913660" y="650388"/>
                      <a:pt x="2914070" y="646288"/>
                      <a:pt x="2911610" y="643007"/>
                    </a:cubicBezTo>
                    <a:cubicBezTo>
                      <a:pt x="2911200" y="642597"/>
                      <a:pt x="2911200" y="642597"/>
                      <a:pt x="2910790" y="642187"/>
                    </a:cubicBezTo>
                    <a:cubicBezTo>
                      <a:pt x="2907099" y="592567"/>
                      <a:pt x="2909969" y="538026"/>
                      <a:pt x="2916121" y="508910"/>
                    </a:cubicBezTo>
                    <a:cubicBezTo>
                      <a:pt x="2945646" y="505220"/>
                      <a:pt x="2983784" y="503989"/>
                      <a:pt x="3025612" y="506860"/>
                    </a:cubicBezTo>
                    <a:cubicBezTo>
                      <a:pt x="3067850" y="509731"/>
                      <a:pt x="3133053" y="528184"/>
                      <a:pt x="3170781" y="544587"/>
                    </a:cubicBezTo>
                    <a:cubicBezTo>
                      <a:pt x="3170781" y="544587"/>
                      <a:pt x="3170781" y="544997"/>
                      <a:pt x="3170781" y="544997"/>
                    </a:cubicBezTo>
                    <a:cubicBezTo>
                      <a:pt x="3170781" y="558530"/>
                      <a:pt x="3160529" y="627014"/>
                      <a:pt x="3156838" y="652439"/>
                    </a:cubicBezTo>
                    <a:cubicBezTo>
                      <a:pt x="3156018" y="656540"/>
                      <a:pt x="3158068" y="660640"/>
                      <a:pt x="3161349" y="662691"/>
                    </a:cubicBezTo>
                    <a:cubicBezTo>
                      <a:pt x="3188414" y="680734"/>
                      <a:pt x="3260178" y="723793"/>
                      <a:pt x="3329482" y="765621"/>
                    </a:cubicBezTo>
                    <a:cubicBezTo>
                      <a:pt x="3393045" y="803759"/>
                      <a:pt x="3458657" y="843126"/>
                      <a:pt x="3486133" y="861170"/>
                    </a:cubicBezTo>
                    <a:cubicBezTo>
                      <a:pt x="3487773" y="862400"/>
                      <a:pt x="3489824" y="862810"/>
                      <a:pt x="3491874" y="862810"/>
                    </a:cubicBezTo>
                    <a:cubicBezTo>
                      <a:pt x="3495155" y="862810"/>
                      <a:pt x="3498845" y="861170"/>
                      <a:pt x="3500485" y="857889"/>
                    </a:cubicBezTo>
                    <a:cubicBezTo>
                      <a:pt x="3503766" y="852968"/>
                      <a:pt x="3502126" y="846407"/>
                      <a:pt x="3497615" y="843536"/>
                    </a:cubicBezTo>
                    <a:cubicBezTo>
                      <a:pt x="3494745" y="841896"/>
                      <a:pt x="3491464" y="839846"/>
                      <a:pt x="3488183" y="837385"/>
                    </a:cubicBezTo>
                    <a:cubicBezTo>
                      <a:pt x="3494334" y="826723"/>
                      <a:pt x="3518529" y="784895"/>
                      <a:pt x="3536163" y="761520"/>
                    </a:cubicBezTo>
                    <a:cubicBezTo>
                      <a:pt x="3540674" y="770952"/>
                      <a:pt x="3545184" y="780384"/>
                      <a:pt x="3550515" y="790226"/>
                    </a:cubicBezTo>
                    <a:cubicBezTo>
                      <a:pt x="3550926" y="791046"/>
                      <a:pt x="3551746" y="792276"/>
                      <a:pt x="3552566" y="792686"/>
                    </a:cubicBezTo>
                    <a:cubicBezTo>
                      <a:pt x="3560767" y="803348"/>
                      <a:pt x="3577991" y="823852"/>
                      <a:pt x="3590703" y="832874"/>
                    </a:cubicBezTo>
                    <a:cubicBezTo>
                      <a:pt x="3618999" y="853378"/>
                      <a:pt x="3666978" y="866501"/>
                      <a:pt x="3716188" y="870192"/>
                    </a:cubicBezTo>
                    <a:cubicBezTo>
                      <a:pt x="3688713" y="908739"/>
                      <a:pt x="3669439" y="916941"/>
                      <a:pt x="3631711" y="932934"/>
                    </a:cubicBezTo>
                    <a:close/>
                    <a:moveTo>
                      <a:pt x="2236617" y="766851"/>
                    </a:moveTo>
                    <a:cubicBezTo>
                      <a:pt x="2235797" y="763981"/>
                      <a:pt x="2234977" y="760700"/>
                      <a:pt x="2234157" y="757419"/>
                    </a:cubicBezTo>
                    <a:cubicBezTo>
                      <a:pt x="2243178" y="757009"/>
                      <a:pt x="2252610" y="755369"/>
                      <a:pt x="2258761" y="753729"/>
                    </a:cubicBezTo>
                    <a:cubicBezTo>
                      <a:pt x="2259992" y="754139"/>
                      <a:pt x="2261222" y="754139"/>
                      <a:pt x="2262862" y="754549"/>
                    </a:cubicBezTo>
                    <a:cubicBezTo>
                      <a:pt x="2251790" y="759060"/>
                      <a:pt x="2242768" y="763571"/>
                      <a:pt x="2236617" y="766851"/>
                    </a:cubicBezTo>
                    <a:close/>
                    <a:moveTo>
                      <a:pt x="2292798" y="556070"/>
                    </a:moveTo>
                    <a:lnTo>
                      <a:pt x="2292798" y="556480"/>
                    </a:lnTo>
                    <a:cubicBezTo>
                      <a:pt x="2289928" y="579854"/>
                      <a:pt x="2287877" y="601179"/>
                      <a:pt x="2286647" y="620452"/>
                    </a:cubicBezTo>
                    <a:cubicBezTo>
                      <a:pt x="2274344" y="614711"/>
                      <a:pt x="2257941" y="616352"/>
                      <a:pt x="2252610" y="617172"/>
                    </a:cubicBezTo>
                    <a:cubicBezTo>
                      <a:pt x="2247689" y="617172"/>
                      <a:pt x="2234977" y="617172"/>
                      <a:pt x="2223084" y="621273"/>
                    </a:cubicBezTo>
                    <a:cubicBezTo>
                      <a:pt x="2223905" y="592157"/>
                      <a:pt x="2225955" y="567142"/>
                      <a:pt x="2228826" y="551969"/>
                    </a:cubicBezTo>
                    <a:cubicBezTo>
                      <a:pt x="2242768" y="550329"/>
                      <a:pt x="2263272" y="551149"/>
                      <a:pt x="2292798" y="556070"/>
                    </a:cubicBezTo>
                    <a:close/>
                    <a:moveTo>
                      <a:pt x="2229646" y="736505"/>
                    </a:moveTo>
                    <a:cubicBezTo>
                      <a:pt x="2225135" y="708620"/>
                      <a:pt x="2223084" y="675813"/>
                      <a:pt x="2222674" y="644647"/>
                    </a:cubicBezTo>
                    <a:cubicBezTo>
                      <a:pt x="2228416" y="640136"/>
                      <a:pt x="2242768" y="638086"/>
                      <a:pt x="2252610" y="638496"/>
                    </a:cubicBezTo>
                    <a:cubicBezTo>
                      <a:pt x="2253430" y="638496"/>
                      <a:pt x="2253840" y="638496"/>
                      <a:pt x="2254661" y="638496"/>
                    </a:cubicBezTo>
                    <a:cubicBezTo>
                      <a:pt x="2262042" y="637266"/>
                      <a:pt x="2274344" y="637266"/>
                      <a:pt x="2278445" y="640546"/>
                    </a:cubicBezTo>
                    <a:cubicBezTo>
                      <a:pt x="2278855" y="640956"/>
                      <a:pt x="2278855" y="640956"/>
                      <a:pt x="2278855" y="641367"/>
                    </a:cubicBezTo>
                    <a:cubicBezTo>
                      <a:pt x="2279265" y="645057"/>
                      <a:pt x="2281726" y="647928"/>
                      <a:pt x="2285007" y="649568"/>
                    </a:cubicBezTo>
                    <a:cubicBezTo>
                      <a:pt x="2284186" y="681144"/>
                      <a:pt x="2285007" y="706159"/>
                      <a:pt x="2287467" y="725433"/>
                    </a:cubicBezTo>
                    <a:cubicBezTo>
                      <a:pt x="2287467" y="725843"/>
                      <a:pt x="2287057" y="726253"/>
                      <a:pt x="2287057" y="726663"/>
                    </a:cubicBezTo>
                    <a:cubicBezTo>
                      <a:pt x="2286647" y="729124"/>
                      <a:pt x="2285417" y="730764"/>
                      <a:pt x="2283366" y="731994"/>
                    </a:cubicBezTo>
                    <a:cubicBezTo>
                      <a:pt x="2277215" y="736095"/>
                      <a:pt x="2264503" y="734045"/>
                      <a:pt x="2260812" y="733225"/>
                    </a:cubicBezTo>
                    <a:cubicBezTo>
                      <a:pt x="2259172" y="732815"/>
                      <a:pt x="2257121" y="732815"/>
                      <a:pt x="2255481" y="733225"/>
                    </a:cubicBezTo>
                    <a:cubicBezTo>
                      <a:pt x="2246459" y="735275"/>
                      <a:pt x="2235387" y="736505"/>
                      <a:pt x="2229646" y="736505"/>
                    </a:cubicBezTo>
                    <a:close/>
                    <a:moveTo>
                      <a:pt x="2310432" y="735275"/>
                    </a:moveTo>
                    <a:cubicBezTo>
                      <a:pt x="2305511" y="702058"/>
                      <a:pt x="2303460" y="647108"/>
                      <a:pt x="2313712" y="559760"/>
                    </a:cubicBezTo>
                    <a:cubicBezTo>
                      <a:pt x="2330936" y="563451"/>
                      <a:pt x="2350209" y="567962"/>
                      <a:pt x="2372764" y="574113"/>
                    </a:cubicBezTo>
                    <a:cubicBezTo>
                      <a:pt x="2466672" y="600358"/>
                      <a:pt x="2574113" y="643417"/>
                      <a:pt x="2609791" y="657360"/>
                    </a:cubicBezTo>
                    <a:cubicBezTo>
                      <a:pt x="2712721" y="698368"/>
                      <a:pt x="2820572" y="701238"/>
                      <a:pt x="2891926" y="665561"/>
                    </a:cubicBezTo>
                    <a:cubicBezTo>
                      <a:pt x="2895617" y="695907"/>
                      <a:pt x="2902178" y="722973"/>
                      <a:pt x="2912430" y="741016"/>
                    </a:cubicBezTo>
                    <a:cubicBezTo>
                      <a:pt x="2921862" y="757419"/>
                      <a:pt x="2934984" y="773413"/>
                      <a:pt x="2950977" y="788175"/>
                    </a:cubicBezTo>
                    <a:cubicBezTo>
                      <a:pt x="2947287" y="788586"/>
                      <a:pt x="2943186" y="788586"/>
                      <a:pt x="2939085" y="788996"/>
                    </a:cubicBezTo>
                    <a:cubicBezTo>
                      <a:pt x="2857479" y="795147"/>
                      <a:pt x="2705749" y="806629"/>
                      <a:pt x="2486766" y="724203"/>
                    </a:cubicBezTo>
                    <a:cubicBezTo>
                      <a:pt x="2441657" y="707390"/>
                      <a:pt x="2383836" y="710260"/>
                      <a:pt x="2314942" y="733225"/>
                    </a:cubicBezTo>
                    <a:cubicBezTo>
                      <a:pt x="2313302" y="734045"/>
                      <a:pt x="2311662" y="734865"/>
                      <a:pt x="2310432" y="735275"/>
                    </a:cubicBezTo>
                    <a:close/>
                    <a:moveTo>
                      <a:pt x="2889876" y="544587"/>
                    </a:moveTo>
                    <a:cubicBezTo>
                      <a:pt x="2879624" y="539666"/>
                      <a:pt x="2865271" y="532695"/>
                      <a:pt x="2854608" y="526544"/>
                    </a:cubicBezTo>
                    <a:cubicBezTo>
                      <a:pt x="2859940" y="520803"/>
                      <a:pt x="2873882" y="515472"/>
                      <a:pt x="2893976" y="511781"/>
                    </a:cubicBezTo>
                    <a:cubicBezTo>
                      <a:pt x="2892336" y="521213"/>
                      <a:pt x="2891106" y="532285"/>
                      <a:pt x="2889876" y="544587"/>
                    </a:cubicBezTo>
                    <a:close/>
                    <a:moveTo>
                      <a:pt x="3329072" y="668842"/>
                    </a:moveTo>
                    <a:cubicBezTo>
                      <a:pt x="3343015" y="665561"/>
                      <a:pt x="3351626" y="663511"/>
                      <a:pt x="3354497" y="663101"/>
                    </a:cubicBezTo>
                    <a:cubicBezTo>
                      <a:pt x="3364339" y="663101"/>
                      <a:pt x="3375411" y="662281"/>
                      <a:pt x="3387303" y="661461"/>
                    </a:cubicBezTo>
                    <a:cubicBezTo>
                      <a:pt x="3398376" y="660640"/>
                      <a:pt x="3409448" y="659820"/>
                      <a:pt x="3420520" y="659410"/>
                    </a:cubicBezTo>
                    <a:cubicBezTo>
                      <a:pt x="3406987" y="679914"/>
                      <a:pt x="3385663" y="713131"/>
                      <a:pt x="3375001" y="735685"/>
                    </a:cubicBezTo>
                    <a:cubicBezTo>
                      <a:pt x="3369260" y="748398"/>
                      <a:pt x="3363108" y="748398"/>
                      <a:pt x="3331532" y="734865"/>
                    </a:cubicBezTo>
                    <a:cubicBezTo>
                      <a:pt x="3321690" y="730764"/>
                      <a:pt x="3310208" y="725843"/>
                      <a:pt x="3297906" y="722152"/>
                    </a:cubicBezTo>
                    <a:cubicBezTo>
                      <a:pt x="3297906" y="722152"/>
                      <a:pt x="3297906" y="722152"/>
                      <a:pt x="3297496" y="722152"/>
                    </a:cubicBezTo>
                    <a:cubicBezTo>
                      <a:pt x="3294625" y="720512"/>
                      <a:pt x="3291755" y="718872"/>
                      <a:pt x="3289294" y="717231"/>
                    </a:cubicBezTo>
                    <a:cubicBezTo>
                      <a:pt x="3298726" y="708620"/>
                      <a:pt x="3318410" y="689346"/>
                      <a:pt x="3329072" y="668842"/>
                    </a:cubicBezTo>
                    <a:close/>
                    <a:moveTo>
                      <a:pt x="3507457" y="697138"/>
                    </a:moveTo>
                    <a:lnTo>
                      <a:pt x="3509918" y="702879"/>
                    </a:lnTo>
                    <a:cubicBezTo>
                      <a:pt x="3514838" y="714771"/>
                      <a:pt x="3520170" y="727073"/>
                      <a:pt x="3525501" y="739786"/>
                    </a:cubicBezTo>
                    <a:cubicBezTo>
                      <a:pt x="3507047" y="761110"/>
                      <a:pt x="3477521" y="812370"/>
                      <a:pt x="3469729" y="825903"/>
                    </a:cubicBezTo>
                    <a:cubicBezTo>
                      <a:pt x="3443894" y="809910"/>
                      <a:pt x="3408217" y="788175"/>
                      <a:pt x="3369670" y="765211"/>
                    </a:cubicBezTo>
                    <a:cubicBezTo>
                      <a:pt x="3379512" y="763571"/>
                      <a:pt x="3388124" y="757830"/>
                      <a:pt x="3394275" y="743887"/>
                    </a:cubicBezTo>
                    <a:cubicBezTo>
                      <a:pt x="3406167" y="718052"/>
                      <a:pt x="3434463" y="675403"/>
                      <a:pt x="3445535" y="659410"/>
                    </a:cubicBezTo>
                    <a:cubicBezTo>
                      <a:pt x="3473010" y="661871"/>
                      <a:pt x="3496795" y="671302"/>
                      <a:pt x="3507457" y="697138"/>
                    </a:cubicBezTo>
                    <a:close/>
                    <a:moveTo>
                      <a:pt x="3188414" y="578624"/>
                    </a:moveTo>
                    <a:cubicBezTo>
                      <a:pt x="3190875" y="579444"/>
                      <a:pt x="3193335" y="580264"/>
                      <a:pt x="3196206" y="580264"/>
                    </a:cubicBezTo>
                    <a:cubicBezTo>
                      <a:pt x="3204407" y="580264"/>
                      <a:pt x="3212199" y="575754"/>
                      <a:pt x="3216300" y="571653"/>
                    </a:cubicBezTo>
                    <a:cubicBezTo>
                      <a:pt x="3216300" y="571653"/>
                      <a:pt x="3216300" y="571243"/>
                      <a:pt x="3216710" y="571243"/>
                    </a:cubicBezTo>
                    <a:cubicBezTo>
                      <a:pt x="3216710" y="571243"/>
                      <a:pt x="3217120" y="570833"/>
                      <a:pt x="3217120" y="570833"/>
                    </a:cubicBezTo>
                    <a:cubicBezTo>
                      <a:pt x="3217530" y="570423"/>
                      <a:pt x="3217940" y="569602"/>
                      <a:pt x="3218350" y="569192"/>
                    </a:cubicBezTo>
                    <a:cubicBezTo>
                      <a:pt x="3218350" y="569192"/>
                      <a:pt x="3218350" y="569192"/>
                      <a:pt x="3218350" y="568782"/>
                    </a:cubicBezTo>
                    <a:cubicBezTo>
                      <a:pt x="3218350" y="568782"/>
                      <a:pt x="3218350" y="568782"/>
                      <a:pt x="3218350" y="568372"/>
                    </a:cubicBezTo>
                    <a:cubicBezTo>
                      <a:pt x="3218350" y="567962"/>
                      <a:pt x="3218350" y="567962"/>
                      <a:pt x="3218760" y="567552"/>
                    </a:cubicBezTo>
                    <a:cubicBezTo>
                      <a:pt x="3219170" y="566732"/>
                      <a:pt x="3219580" y="565912"/>
                      <a:pt x="3219580" y="564681"/>
                    </a:cubicBezTo>
                    <a:cubicBezTo>
                      <a:pt x="3231063" y="566732"/>
                      <a:pt x="3242955" y="569192"/>
                      <a:pt x="3254847" y="572473"/>
                    </a:cubicBezTo>
                    <a:cubicBezTo>
                      <a:pt x="3234753" y="600769"/>
                      <a:pt x="3224912" y="646288"/>
                      <a:pt x="3234343" y="683605"/>
                    </a:cubicBezTo>
                    <a:cubicBezTo>
                      <a:pt x="3210969" y="669252"/>
                      <a:pt x="3191285" y="656950"/>
                      <a:pt x="3178162" y="648748"/>
                    </a:cubicBezTo>
                    <a:cubicBezTo>
                      <a:pt x="3180213" y="634805"/>
                      <a:pt x="3185134" y="603639"/>
                      <a:pt x="3188414" y="578624"/>
                    </a:cubicBezTo>
                    <a:close/>
                    <a:moveTo>
                      <a:pt x="3195386" y="558940"/>
                    </a:moveTo>
                    <a:cubicBezTo>
                      <a:pt x="3193745" y="558120"/>
                      <a:pt x="3192105" y="557300"/>
                      <a:pt x="3190465" y="557300"/>
                    </a:cubicBezTo>
                    <a:cubicBezTo>
                      <a:pt x="3190465" y="556480"/>
                      <a:pt x="3190465" y="555660"/>
                      <a:pt x="3190875" y="554839"/>
                    </a:cubicBezTo>
                    <a:cubicBezTo>
                      <a:pt x="3193335" y="556480"/>
                      <a:pt x="3195386" y="557710"/>
                      <a:pt x="3196616" y="559350"/>
                    </a:cubicBezTo>
                    <a:cubicBezTo>
                      <a:pt x="3196206" y="558940"/>
                      <a:pt x="3195796" y="558940"/>
                      <a:pt x="3195386" y="558940"/>
                    </a:cubicBezTo>
                    <a:close/>
                    <a:moveTo>
                      <a:pt x="3560357" y="332576"/>
                    </a:moveTo>
                    <a:cubicBezTo>
                      <a:pt x="3576761" y="328065"/>
                      <a:pt x="3581682" y="321093"/>
                      <a:pt x="3585782" y="312482"/>
                    </a:cubicBezTo>
                    <a:cubicBezTo>
                      <a:pt x="3587833" y="308381"/>
                      <a:pt x="3590293" y="304280"/>
                      <a:pt x="3596444" y="298949"/>
                    </a:cubicBezTo>
                    <a:cubicBezTo>
                      <a:pt x="3600545" y="295668"/>
                      <a:pt x="3605876" y="290747"/>
                      <a:pt x="3612848" y="284596"/>
                    </a:cubicBezTo>
                    <a:cubicBezTo>
                      <a:pt x="3639093" y="260401"/>
                      <a:pt x="3688303" y="215292"/>
                      <a:pt x="3741613" y="202170"/>
                    </a:cubicBezTo>
                    <a:lnTo>
                      <a:pt x="3743253" y="201760"/>
                    </a:lnTo>
                    <a:cubicBezTo>
                      <a:pt x="3752275" y="199709"/>
                      <a:pt x="3760477" y="197659"/>
                      <a:pt x="3768268" y="195609"/>
                    </a:cubicBezTo>
                    <a:cubicBezTo>
                      <a:pt x="3861767" y="169363"/>
                      <a:pt x="4000374" y="198889"/>
                      <a:pt x="4033180" y="251380"/>
                    </a:cubicBezTo>
                    <a:cubicBezTo>
                      <a:pt x="4049994" y="278035"/>
                      <a:pt x="4069267" y="286236"/>
                      <a:pt x="4086901" y="293208"/>
                    </a:cubicBezTo>
                    <a:cubicBezTo>
                      <a:pt x="4111096" y="303050"/>
                      <a:pt x="4134470" y="312072"/>
                      <a:pt x="4153334" y="379325"/>
                    </a:cubicBezTo>
                    <a:cubicBezTo>
                      <a:pt x="4153334" y="379735"/>
                      <a:pt x="4153744" y="380555"/>
                      <a:pt x="4154154" y="380965"/>
                    </a:cubicBezTo>
                    <a:cubicBezTo>
                      <a:pt x="4157845" y="388757"/>
                      <a:pt x="4161946" y="395728"/>
                      <a:pt x="4166047" y="402699"/>
                    </a:cubicBezTo>
                    <a:cubicBezTo>
                      <a:pt x="4175888" y="419923"/>
                      <a:pt x="4186140" y="437556"/>
                      <a:pt x="4193522" y="468722"/>
                    </a:cubicBezTo>
                    <a:cubicBezTo>
                      <a:pt x="4193522" y="469133"/>
                      <a:pt x="4193932" y="469953"/>
                      <a:pt x="4193932" y="470363"/>
                    </a:cubicBezTo>
                    <a:cubicBezTo>
                      <a:pt x="4194342" y="471593"/>
                      <a:pt x="4194342" y="472413"/>
                      <a:pt x="4194752" y="473643"/>
                    </a:cubicBezTo>
                    <a:cubicBezTo>
                      <a:pt x="4195162" y="474464"/>
                      <a:pt x="4195162" y="475694"/>
                      <a:pt x="4195572" y="476514"/>
                    </a:cubicBezTo>
                    <a:cubicBezTo>
                      <a:pt x="4195572" y="477334"/>
                      <a:pt x="4195983" y="478154"/>
                      <a:pt x="4195983" y="478974"/>
                    </a:cubicBezTo>
                    <a:cubicBezTo>
                      <a:pt x="4196393" y="480205"/>
                      <a:pt x="4196393" y="481435"/>
                      <a:pt x="4196803" y="482665"/>
                    </a:cubicBezTo>
                    <a:cubicBezTo>
                      <a:pt x="4196803" y="483485"/>
                      <a:pt x="4197213" y="483895"/>
                      <a:pt x="4197213" y="484716"/>
                    </a:cubicBezTo>
                    <a:cubicBezTo>
                      <a:pt x="4197623" y="485946"/>
                      <a:pt x="4197623" y="487176"/>
                      <a:pt x="4198033" y="488816"/>
                    </a:cubicBezTo>
                    <a:cubicBezTo>
                      <a:pt x="4198033" y="489637"/>
                      <a:pt x="4198443" y="490047"/>
                      <a:pt x="4198443" y="490867"/>
                    </a:cubicBezTo>
                    <a:cubicBezTo>
                      <a:pt x="4198853" y="492097"/>
                      <a:pt x="4198853" y="493737"/>
                      <a:pt x="4199263" y="494968"/>
                    </a:cubicBezTo>
                    <a:cubicBezTo>
                      <a:pt x="4199263" y="495788"/>
                      <a:pt x="4199673" y="496608"/>
                      <a:pt x="4199673" y="497018"/>
                    </a:cubicBezTo>
                    <a:cubicBezTo>
                      <a:pt x="4200083" y="498248"/>
                      <a:pt x="4200083" y="499889"/>
                      <a:pt x="4200494" y="501119"/>
                    </a:cubicBezTo>
                    <a:cubicBezTo>
                      <a:pt x="4200904" y="503169"/>
                      <a:pt x="4200904" y="505630"/>
                      <a:pt x="4201314" y="507680"/>
                    </a:cubicBezTo>
                    <a:cubicBezTo>
                      <a:pt x="4201314" y="508090"/>
                      <a:pt x="4201314" y="508500"/>
                      <a:pt x="4201314" y="508910"/>
                    </a:cubicBezTo>
                    <a:cubicBezTo>
                      <a:pt x="4201724" y="510961"/>
                      <a:pt x="4201724" y="513011"/>
                      <a:pt x="4202134" y="515472"/>
                    </a:cubicBezTo>
                    <a:cubicBezTo>
                      <a:pt x="4202134" y="515882"/>
                      <a:pt x="4202134" y="516292"/>
                      <a:pt x="4202134" y="516292"/>
                    </a:cubicBezTo>
                    <a:cubicBezTo>
                      <a:pt x="4202544" y="518752"/>
                      <a:pt x="4202544" y="521213"/>
                      <a:pt x="4202954" y="523673"/>
                    </a:cubicBezTo>
                    <a:cubicBezTo>
                      <a:pt x="4202954" y="523673"/>
                      <a:pt x="4202954" y="524083"/>
                      <a:pt x="4202954" y="524083"/>
                    </a:cubicBezTo>
                    <a:cubicBezTo>
                      <a:pt x="4205004" y="543357"/>
                      <a:pt x="4206234" y="566322"/>
                      <a:pt x="4206645" y="593387"/>
                    </a:cubicBezTo>
                    <a:cubicBezTo>
                      <a:pt x="4207465" y="659000"/>
                      <a:pt x="4182040" y="695497"/>
                      <a:pt x="4172608" y="700828"/>
                    </a:cubicBezTo>
                    <a:cubicBezTo>
                      <a:pt x="4170967" y="698368"/>
                      <a:pt x="4168507" y="696727"/>
                      <a:pt x="4165636" y="696317"/>
                    </a:cubicBezTo>
                    <a:cubicBezTo>
                      <a:pt x="4161946" y="695907"/>
                      <a:pt x="4158665" y="697138"/>
                      <a:pt x="4156205" y="699598"/>
                    </a:cubicBezTo>
                    <a:cubicBezTo>
                      <a:pt x="4148823" y="707800"/>
                      <a:pt x="4142262" y="718462"/>
                      <a:pt x="4136110" y="729124"/>
                    </a:cubicBezTo>
                    <a:cubicBezTo>
                      <a:pt x="4126679" y="744707"/>
                      <a:pt x="4116017" y="762340"/>
                      <a:pt x="4105765" y="764801"/>
                    </a:cubicBezTo>
                    <a:cubicBezTo>
                      <a:pt x="4098793" y="756599"/>
                      <a:pt x="4095513" y="718052"/>
                      <a:pt x="4096743" y="649978"/>
                    </a:cubicBezTo>
                    <a:cubicBezTo>
                      <a:pt x="4096743" y="643417"/>
                      <a:pt x="4096743" y="638086"/>
                      <a:pt x="4096743" y="633575"/>
                    </a:cubicBezTo>
                    <a:cubicBezTo>
                      <a:pt x="4096743" y="622093"/>
                      <a:pt x="4097973" y="613891"/>
                      <a:pt x="4098383" y="608970"/>
                    </a:cubicBezTo>
                    <a:cubicBezTo>
                      <a:pt x="4098793" y="604459"/>
                      <a:pt x="4100023" y="596258"/>
                      <a:pt x="4091822" y="592977"/>
                    </a:cubicBezTo>
                    <a:cubicBezTo>
                      <a:pt x="4083620" y="590106"/>
                      <a:pt x="4079109" y="596668"/>
                      <a:pt x="4075829" y="602409"/>
                    </a:cubicBezTo>
                    <a:cubicBezTo>
                      <a:pt x="4074188" y="604869"/>
                      <a:pt x="4071728" y="608560"/>
                      <a:pt x="4068447" y="613481"/>
                    </a:cubicBezTo>
                    <a:cubicBezTo>
                      <a:pt x="4068037" y="596668"/>
                      <a:pt x="4070908" y="567552"/>
                      <a:pt x="4072548" y="553199"/>
                    </a:cubicBezTo>
                    <a:cubicBezTo>
                      <a:pt x="4077469" y="505220"/>
                      <a:pt x="4010626" y="462981"/>
                      <a:pt x="3985611" y="446988"/>
                    </a:cubicBezTo>
                    <a:cubicBezTo>
                      <a:pt x="3982740" y="444938"/>
                      <a:pt x="3979460" y="443297"/>
                      <a:pt x="3978640" y="442477"/>
                    </a:cubicBezTo>
                    <a:cubicBezTo>
                      <a:pt x="3974949" y="439607"/>
                      <a:pt x="3970028" y="439607"/>
                      <a:pt x="3966337" y="442477"/>
                    </a:cubicBezTo>
                    <a:cubicBezTo>
                      <a:pt x="3954855" y="448629"/>
                      <a:pt x="3947884" y="456420"/>
                      <a:pt x="3941322" y="462981"/>
                    </a:cubicBezTo>
                    <a:cubicBezTo>
                      <a:pt x="3931070" y="474054"/>
                      <a:pt x="3924509" y="480615"/>
                      <a:pt x="3902775" y="477744"/>
                    </a:cubicBezTo>
                    <a:cubicBezTo>
                      <a:pt x="3880220" y="474874"/>
                      <a:pt x="3870789" y="463801"/>
                      <a:pt x="3863407" y="454780"/>
                    </a:cubicBezTo>
                    <a:cubicBezTo>
                      <a:pt x="3857666" y="447808"/>
                      <a:pt x="3851925" y="440837"/>
                      <a:pt x="3842083" y="440837"/>
                    </a:cubicBezTo>
                    <a:cubicBezTo>
                      <a:pt x="3840032" y="440837"/>
                      <a:pt x="3837982" y="440837"/>
                      <a:pt x="3835932" y="441247"/>
                    </a:cubicBezTo>
                    <a:cubicBezTo>
                      <a:pt x="3836752" y="440017"/>
                      <a:pt x="3837982" y="439197"/>
                      <a:pt x="3839212" y="437966"/>
                    </a:cubicBezTo>
                    <a:cubicBezTo>
                      <a:pt x="3840032" y="437146"/>
                      <a:pt x="3840852" y="436326"/>
                      <a:pt x="3841263" y="435096"/>
                    </a:cubicBezTo>
                    <a:cubicBezTo>
                      <a:pt x="3853565" y="412131"/>
                      <a:pt x="3853565" y="389167"/>
                      <a:pt x="3840852" y="372353"/>
                    </a:cubicBezTo>
                    <a:cubicBezTo>
                      <a:pt x="3824859" y="351029"/>
                      <a:pt x="3792873" y="344058"/>
                      <a:pt x="3752685" y="352670"/>
                    </a:cubicBezTo>
                    <a:cubicBezTo>
                      <a:pt x="3714138" y="360871"/>
                      <a:pt x="3694454" y="381785"/>
                      <a:pt x="3686252" y="401469"/>
                    </a:cubicBezTo>
                    <a:cubicBezTo>
                      <a:pt x="3683382" y="401469"/>
                      <a:pt x="3680101" y="401469"/>
                      <a:pt x="3676820" y="401469"/>
                    </a:cubicBezTo>
                    <a:cubicBezTo>
                      <a:pt x="3647705" y="401879"/>
                      <a:pt x="3598495" y="403110"/>
                      <a:pt x="3584962" y="383426"/>
                    </a:cubicBezTo>
                    <a:cubicBezTo>
                      <a:pt x="3577991" y="373174"/>
                      <a:pt x="3572250" y="367843"/>
                      <a:pt x="3566098" y="365792"/>
                    </a:cubicBezTo>
                    <a:cubicBezTo>
                      <a:pt x="3566098" y="364562"/>
                      <a:pt x="3565688" y="363332"/>
                      <a:pt x="3565278" y="361691"/>
                    </a:cubicBezTo>
                    <a:cubicBezTo>
                      <a:pt x="3564458" y="358001"/>
                      <a:pt x="3563638" y="354720"/>
                      <a:pt x="3562818" y="351439"/>
                    </a:cubicBezTo>
                    <a:cubicBezTo>
                      <a:pt x="3563228" y="350209"/>
                      <a:pt x="3563228" y="349389"/>
                      <a:pt x="3563228" y="348159"/>
                    </a:cubicBezTo>
                    <a:cubicBezTo>
                      <a:pt x="3563228" y="344468"/>
                      <a:pt x="3561178" y="341187"/>
                      <a:pt x="3558307" y="339547"/>
                    </a:cubicBezTo>
                    <a:cubicBezTo>
                      <a:pt x="3558307" y="339137"/>
                      <a:pt x="3557897" y="338727"/>
                      <a:pt x="3557897" y="338727"/>
                    </a:cubicBezTo>
                    <a:cubicBezTo>
                      <a:pt x="3557077" y="337086"/>
                      <a:pt x="3556257" y="335036"/>
                      <a:pt x="3555436" y="333396"/>
                    </a:cubicBezTo>
                    <a:cubicBezTo>
                      <a:pt x="3557077" y="333806"/>
                      <a:pt x="3558307" y="332986"/>
                      <a:pt x="3560357" y="332576"/>
                    </a:cubicBezTo>
                    <a:close/>
                    <a:moveTo>
                      <a:pt x="3467269" y="364562"/>
                    </a:moveTo>
                    <a:cubicBezTo>
                      <a:pt x="3485313" y="362101"/>
                      <a:pt x="3525090" y="360871"/>
                      <a:pt x="3543954" y="360051"/>
                    </a:cubicBezTo>
                    <a:cubicBezTo>
                      <a:pt x="3544364" y="362101"/>
                      <a:pt x="3545184" y="364152"/>
                      <a:pt x="3545594" y="366202"/>
                    </a:cubicBezTo>
                    <a:cubicBezTo>
                      <a:pt x="3547235" y="376864"/>
                      <a:pt x="3548875" y="387937"/>
                      <a:pt x="3560767" y="387116"/>
                    </a:cubicBezTo>
                    <a:cubicBezTo>
                      <a:pt x="3561998" y="387937"/>
                      <a:pt x="3564458" y="390397"/>
                      <a:pt x="3568149" y="396138"/>
                    </a:cubicBezTo>
                    <a:cubicBezTo>
                      <a:pt x="3588243" y="425254"/>
                      <a:pt x="3639913" y="424024"/>
                      <a:pt x="3677640" y="423203"/>
                    </a:cubicBezTo>
                    <a:cubicBezTo>
                      <a:pt x="3679281" y="423203"/>
                      <a:pt x="3680921" y="423203"/>
                      <a:pt x="3682561" y="423203"/>
                    </a:cubicBezTo>
                    <a:cubicBezTo>
                      <a:pt x="3682561" y="424434"/>
                      <a:pt x="3682561" y="426074"/>
                      <a:pt x="3682971" y="427304"/>
                    </a:cubicBezTo>
                    <a:cubicBezTo>
                      <a:pt x="3684612" y="442477"/>
                      <a:pt x="3694044" y="452729"/>
                      <a:pt x="3706756" y="452729"/>
                    </a:cubicBezTo>
                    <a:cubicBezTo>
                      <a:pt x="3712497" y="452729"/>
                      <a:pt x="3717418" y="448218"/>
                      <a:pt x="3717418" y="442067"/>
                    </a:cubicBezTo>
                    <a:cubicBezTo>
                      <a:pt x="3717418" y="435916"/>
                      <a:pt x="3712907" y="431405"/>
                      <a:pt x="3706756" y="431405"/>
                    </a:cubicBezTo>
                    <a:cubicBezTo>
                      <a:pt x="3705526" y="431405"/>
                      <a:pt x="3703886" y="428535"/>
                      <a:pt x="3703475" y="424844"/>
                    </a:cubicBezTo>
                    <a:cubicBezTo>
                      <a:pt x="3701835" y="410081"/>
                      <a:pt x="3714958" y="383016"/>
                      <a:pt x="3757196" y="373584"/>
                    </a:cubicBezTo>
                    <a:cubicBezTo>
                      <a:pt x="3788362" y="367022"/>
                      <a:pt x="3813377" y="371123"/>
                      <a:pt x="3824039" y="385476"/>
                    </a:cubicBezTo>
                    <a:cubicBezTo>
                      <a:pt x="3831421" y="395318"/>
                      <a:pt x="3831011" y="409261"/>
                      <a:pt x="3823629" y="424434"/>
                    </a:cubicBezTo>
                    <a:cubicBezTo>
                      <a:pt x="3799844" y="446988"/>
                      <a:pt x="3805176" y="461341"/>
                      <a:pt x="3807636" y="465442"/>
                    </a:cubicBezTo>
                    <a:cubicBezTo>
                      <a:pt x="3809276" y="467902"/>
                      <a:pt x="3811737" y="469543"/>
                      <a:pt x="3814197" y="470363"/>
                    </a:cubicBezTo>
                    <a:cubicBezTo>
                      <a:pt x="3817068" y="471183"/>
                      <a:pt x="3819938" y="470363"/>
                      <a:pt x="3822399" y="468722"/>
                    </a:cubicBezTo>
                    <a:cubicBezTo>
                      <a:pt x="3822399" y="468722"/>
                      <a:pt x="3831421" y="462981"/>
                      <a:pt x="3841263" y="462571"/>
                    </a:cubicBezTo>
                    <a:cubicBezTo>
                      <a:pt x="3842493" y="463391"/>
                      <a:pt x="3844953" y="466672"/>
                      <a:pt x="3847004" y="468722"/>
                    </a:cubicBezTo>
                    <a:cubicBezTo>
                      <a:pt x="3855205" y="478564"/>
                      <a:pt x="3869148" y="494968"/>
                      <a:pt x="3899904" y="499068"/>
                    </a:cubicBezTo>
                    <a:cubicBezTo>
                      <a:pt x="3904005" y="499479"/>
                      <a:pt x="3908106" y="499889"/>
                      <a:pt x="3911386" y="499889"/>
                    </a:cubicBezTo>
                    <a:cubicBezTo>
                      <a:pt x="3935581" y="499889"/>
                      <a:pt x="3945833" y="488816"/>
                      <a:pt x="3956495" y="477744"/>
                    </a:cubicBezTo>
                    <a:cubicBezTo>
                      <a:pt x="3961416" y="472823"/>
                      <a:pt x="3965927" y="467902"/>
                      <a:pt x="3972078" y="463801"/>
                    </a:cubicBezTo>
                    <a:cubicBezTo>
                      <a:pt x="3972898" y="464212"/>
                      <a:pt x="3973309" y="464622"/>
                      <a:pt x="3974129" y="465032"/>
                    </a:cubicBezTo>
                    <a:cubicBezTo>
                      <a:pt x="3994223" y="477744"/>
                      <a:pt x="4054915" y="515882"/>
                      <a:pt x="4051224" y="551149"/>
                    </a:cubicBezTo>
                    <a:cubicBezTo>
                      <a:pt x="4044663" y="616352"/>
                      <a:pt x="4045073" y="637676"/>
                      <a:pt x="4059015" y="642597"/>
                    </a:cubicBezTo>
                    <a:cubicBezTo>
                      <a:pt x="4065577" y="645057"/>
                      <a:pt x="4071318" y="642187"/>
                      <a:pt x="4075419" y="638086"/>
                    </a:cubicBezTo>
                    <a:cubicBezTo>
                      <a:pt x="4075419" y="641367"/>
                      <a:pt x="4075419" y="645057"/>
                      <a:pt x="4075419" y="649568"/>
                    </a:cubicBezTo>
                    <a:cubicBezTo>
                      <a:pt x="4074598" y="696727"/>
                      <a:pt x="4075829" y="731994"/>
                      <a:pt x="4080340" y="754959"/>
                    </a:cubicBezTo>
                    <a:cubicBezTo>
                      <a:pt x="4043842" y="784485"/>
                      <a:pt x="4027029" y="790636"/>
                      <a:pt x="3993402" y="801708"/>
                    </a:cubicBezTo>
                    <a:cubicBezTo>
                      <a:pt x="3986021" y="804169"/>
                      <a:pt x="3978229" y="806629"/>
                      <a:pt x="3970438" y="808269"/>
                    </a:cubicBezTo>
                    <a:cubicBezTo>
                      <a:pt x="3974949" y="792276"/>
                      <a:pt x="3975359" y="781204"/>
                      <a:pt x="3971258" y="775463"/>
                    </a:cubicBezTo>
                    <a:cubicBezTo>
                      <a:pt x="3967977" y="770542"/>
                      <a:pt x="3961416" y="769312"/>
                      <a:pt x="3956495" y="772592"/>
                    </a:cubicBezTo>
                    <a:cubicBezTo>
                      <a:pt x="3951984" y="775463"/>
                      <a:pt x="3950754" y="781204"/>
                      <a:pt x="3953215" y="786125"/>
                    </a:cubicBezTo>
                    <a:cubicBezTo>
                      <a:pt x="3953625" y="789406"/>
                      <a:pt x="3951574" y="798838"/>
                      <a:pt x="3949114" y="807039"/>
                    </a:cubicBezTo>
                    <a:cubicBezTo>
                      <a:pt x="3948294" y="809090"/>
                      <a:pt x="3948294" y="811550"/>
                      <a:pt x="3949114" y="813600"/>
                    </a:cubicBezTo>
                    <a:cubicBezTo>
                      <a:pt x="3938862" y="815651"/>
                      <a:pt x="3928200" y="817701"/>
                      <a:pt x="3917948" y="819342"/>
                    </a:cubicBezTo>
                    <a:cubicBezTo>
                      <a:pt x="3917538" y="816061"/>
                      <a:pt x="3916307" y="813190"/>
                      <a:pt x="3913437" y="811550"/>
                    </a:cubicBezTo>
                    <a:cubicBezTo>
                      <a:pt x="3908926" y="808680"/>
                      <a:pt x="3906465" y="805399"/>
                      <a:pt x="3906055" y="802118"/>
                    </a:cubicBezTo>
                    <a:cubicBezTo>
                      <a:pt x="3905235" y="797197"/>
                      <a:pt x="3908516" y="792276"/>
                      <a:pt x="3910156" y="790226"/>
                    </a:cubicBezTo>
                    <a:cubicBezTo>
                      <a:pt x="3913847" y="785715"/>
                      <a:pt x="3913027" y="779154"/>
                      <a:pt x="3908516" y="775463"/>
                    </a:cubicBezTo>
                    <a:cubicBezTo>
                      <a:pt x="3904005" y="771772"/>
                      <a:pt x="3897444" y="772592"/>
                      <a:pt x="3893753" y="777103"/>
                    </a:cubicBezTo>
                    <a:cubicBezTo>
                      <a:pt x="3886782" y="785715"/>
                      <a:pt x="3883911" y="795967"/>
                      <a:pt x="3885551" y="805399"/>
                    </a:cubicBezTo>
                    <a:cubicBezTo>
                      <a:pt x="3886372" y="810320"/>
                      <a:pt x="3888832" y="816881"/>
                      <a:pt x="3894983" y="823032"/>
                    </a:cubicBezTo>
                    <a:cubicBezTo>
                      <a:pt x="3867098" y="827543"/>
                      <a:pt x="3841263" y="831644"/>
                      <a:pt x="3822399" y="839436"/>
                    </a:cubicBezTo>
                    <a:cubicBezTo>
                      <a:pt x="3759657" y="861580"/>
                      <a:pt x="3648935" y="850098"/>
                      <a:pt x="3602596" y="816471"/>
                    </a:cubicBezTo>
                    <a:cubicBezTo>
                      <a:pt x="3593574" y="809910"/>
                      <a:pt x="3577991" y="792276"/>
                      <a:pt x="3567739" y="779154"/>
                    </a:cubicBezTo>
                    <a:cubicBezTo>
                      <a:pt x="3552156" y="749628"/>
                      <a:pt x="3540674" y="721742"/>
                      <a:pt x="3529601" y="695087"/>
                    </a:cubicBezTo>
                    <a:lnTo>
                      <a:pt x="3526731" y="688936"/>
                    </a:lnTo>
                    <a:cubicBezTo>
                      <a:pt x="3511968" y="653259"/>
                      <a:pt x="3480802" y="641777"/>
                      <a:pt x="3447175" y="638906"/>
                    </a:cubicBezTo>
                    <a:cubicBezTo>
                      <a:pt x="3447175" y="638906"/>
                      <a:pt x="3447175" y="638906"/>
                      <a:pt x="3446765" y="638496"/>
                    </a:cubicBezTo>
                    <a:cubicBezTo>
                      <a:pt x="3443484" y="636035"/>
                      <a:pt x="3438973" y="636035"/>
                      <a:pt x="3435693" y="638086"/>
                    </a:cubicBezTo>
                    <a:cubicBezTo>
                      <a:pt x="3418469" y="637676"/>
                      <a:pt x="3400836" y="638906"/>
                      <a:pt x="3385253" y="640136"/>
                    </a:cubicBezTo>
                    <a:cubicBezTo>
                      <a:pt x="3373361" y="640956"/>
                      <a:pt x="3362699" y="641777"/>
                      <a:pt x="3353267" y="641777"/>
                    </a:cubicBezTo>
                    <a:cubicBezTo>
                      <a:pt x="3352856" y="641777"/>
                      <a:pt x="3352037" y="641777"/>
                      <a:pt x="3351216" y="641777"/>
                    </a:cubicBezTo>
                    <a:cubicBezTo>
                      <a:pt x="3350396" y="641777"/>
                      <a:pt x="3339734" y="643827"/>
                      <a:pt x="3319640" y="648748"/>
                    </a:cubicBezTo>
                    <a:cubicBezTo>
                      <a:pt x="3319230" y="648748"/>
                      <a:pt x="3318820" y="648748"/>
                      <a:pt x="3318410" y="649158"/>
                    </a:cubicBezTo>
                    <a:cubicBezTo>
                      <a:pt x="3304877" y="652439"/>
                      <a:pt x="3286834" y="657360"/>
                      <a:pt x="3265099" y="663921"/>
                    </a:cubicBezTo>
                    <a:cubicBezTo>
                      <a:pt x="3259358" y="665561"/>
                      <a:pt x="3256488" y="671302"/>
                      <a:pt x="3258128" y="677044"/>
                    </a:cubicBezTo>
                    <a:cubicBezTo>
                      <a:pt x="3259768" y="682785"/>
                      <a:pt x="3265509" y="685655"/>
                      <a:pt x="3271251" y="684015"/>
                    </a:cubicBezTo>
                    <a:cubicBezTo>
                      <a:pt x="3281092" y="681144"/>
                      <a:pt x="3290114" y="678274"/>
                      <a:pt x="3298726" y="676223"/>
                    </a:cubicBezTo>
                    <a:cubicBezTo>
                      <a:pt x="3286013" y="691806"/>
                      <a:pt x="3271251" y="704519"/>
                      <a:pt x="3270840" y="704519"/>
                    </a:cubicBezTo>
                    <a:cubicBezTo>
                      <a:pt x="3270430" y="704519"/>
                      <a:pt x="3270430" y="704929"/>
                      <a:pt x="3270020" y="705339"/>
                    </a:cubicBezTo>
                    <a:cubicBezTo>
                      <a:pt x="3267970" y="704109"/>
                      <a:pt x="3265920" y="702879"/>
                      <a:pt x="3264279" y="701648"/>
                    </a:cubicBezTo>
                    <a:cubicBezTo>
                      <a:pt x="3241725" y="668432"/>
                      <a:pt x="3252387" y="605279"/>
                      <a:pt x="3276582" y="578214"/>
                    </a:cubicBezTo>
                    <a:cubicBezTo>
                      <a:pt x="3278632" y="578624"/>
                      <a:pt x="3280682" y="579444"/>
                      <a:pt x="3282733" y="579854"/>
                    </a:cubicBezTo>
                    <a:cubicBezTo>
                      <a:pt x="3309798" y="587646"/>
                      <a:pt x="3334813" y="594617"/>
                      <a:pt x="3354907" y="594617"/>
                    </a:cubicBezTo>
                    <a:cubicBezTo>
                      <a:pt x="3369260" y="594617"/>
                      <a:pt x="3380742" y="590927"/>
                      <a:pt x="3388534" y="581495"/>
                    </a:cubicBezTo>
                    <a:cubicBezTo>
                      <a:pt x="3402066" y="565091"/>
                      <a:pt x="3427081" y="495788"/>
                      <a:pt x="3444305" y="441247"/>
                    </a:cubicBezTo>
                    <a:cubicBezTo>
                      <a:pt x="3454557" y="410901"/>
                      <a:pt x="3461938" y="385476"/>
                      <a:pt x="3467269" y="364562"/>
                    </a:cubicBezTo>
                    <a:cubicBezTo>
                      <a:pt x="3467269" y="364562"/>
                      <a:pt x="3467269" y="364562"/>
                      <a:pt x="3467269" y="364562"/>
                    </a:cubicBezTo>
                    <a:close/>
                    <a:moveTo>
                      <a:pt x="2224725" y="31576"/>
                    </a:moveTo>
                    <a:lnTo>
                      <a:pt x="2239488" y="21734"/>
                    </a:lnTo>
                    <a:cubicBezTo>
                      <a:pt x="2270244" y="29526"/>
                      <a:pt x="2443298" y="73404"/>
                      <a:pt x="2492507" y="83246"/>
                    </a:cubicBezTo>
                    <a:cubicBezTo>
                      <a:pt x="2517522" y="88167"/>
                      <a:pt x="2556070" y="87347"/>
                      <a:pt x="2596668" y="86527"/>
                    </a:cubicBezTo>
                    <a:cubicBezTo>
                      <a:pt x="2625784" y="86117"/>
                      <a:pt x="2655719" y="85297"/>
                      <a:pt x="2681965" y="86937"/>
                    </a:cubicBezTo>
                    <a:cubicBezTo>
                      <a:pt x="2742657" y="90628"/>
                      <a:pt x="2849688" y="62742"/>
                      <a:pt x="2913660" y="46339"/>
                    </a:cubicBezTo>
                    <a:lnTo>
                      <a:pt x="2923912" y="43469"/>
                    </a:lnTo>
                    <a:cubicBezTo>
                      <a:pt x="2998547" y="23785"/>
                      <a:pt x="3211379" y="-3691"/>
                      <a:pt x="3296265" y="100880"/>
                    </a:cubicBezTo>
                    <a:cubicBezTo>
                      <a:pt x="3307748" y="115233"/>
                      <a:pt x="3324561" y="141478"/>
                      <a:pt x="3342194" y="169363"/>
                    </a:cubicBezTo>
                    <a:cubicBezTo>
                      <a:pt x="3370490" y="214472"/>
                      <a:pt x="3402886" y="265322"/>
                      <a:pt x="3432002" y="295668"/>
                    </a:cubicBezTo>
                    <a:cubicBezTo>
                      <a:pt x="3432412" y="296078"/>
                      <a:pt x="3432822" y="296489"/>
                      <a:pt x="3433232" y="296489"/>
                    </a:cubicBezTo>
                    <a:lnTo>
                      <a:pt x="3455377" y="313712"/>
                    </a:lnTo>
                    <a:cubicBezTo>
                      <a:pt x="3455377" y="348569"/>
                      <a:pt x="3392224" y="544587"/>
                      <a:pt x="3372541" y="567962"/>
                    </a:cubicBezTo>
                    <a:cubicBezTo>
                      <a:pt x="3362289" y="580264"/>
                      <a:pt x="3324561" y="570012"/>
                      <a:pt x="3288474" y="559760"/>
                    </a:cubicBezTo>
                    <a:cubicBezTo>
                      <a:pt x="3286834" y="559350"/>
                      <a:pt x="3285603" y="558940"/>
                      <a:pt x="3283963" y="558530"/>
                    </a:cubicBezTo>
                    <a:cubicBezTo>
                      <a:pt x="3283963" y="558530"/>
                      <a:pt x="3283553" y="558120"/>
                      <a:pt x="3283553" y="558120"/>
                    </a:cubicBezTo>
                    <a:cubicBezTo>
                      <a:pt x="3280682" y="554429"/>
                      <a:pt x="3275351" y="553199"/>
                      <a:pt x="3271251" y="555250"/>
                    </a:cubicBezTo>
                    <a:cubicBezTo>
                      <a:pt x="3256078" y="551149"/>
                      <a:pt x="3240905" y="547458"/>
                      <a:pt x="3225321" y="544587"/>
                    </a:cubicBezTo>
                    <a:cubicBezTo>
                      <a:pt x="3226962" y="539666"/>
                      <a:pt x="3229012" y="533925"/>
                      <a:pt x="3231063" y="527774"/>
                    </a:cubicBezTo>
                    <a:cubicBezTo>
                      <a:pt x="3251157" y="469543"/>
                      <a:pt x="3284783" y="371943"/>
                      <a:pt x="3287654" y="303870"/>
                    </a:cubicBezTo>
                    <a:cubicBezTo>
                      <a:pt x="3288064" y="298129"/>
                      <a:pt x="3283553" y="293208"/>
                      <a:pt x="3277402" y="292798"/>
                    </a:cubicBezTo>
                    <a:cubicBezTo>
                      <a:pt x="3271661" y="292388"/>
                      <a:pt x="3266740" y="296899"/>
                      <a:pt x="3266330" y="303050"/>
                    </a:cubicBezTo>
                    <a:cubicBezTo>
                      <a:pt x="3263459" y="368253"/>
                      <a:pt x="3230652" y="463801"/>
                      <a:pt x="3210969" y="520803"/>
                    </a:cubicBezTo>
                    <a:cubicBezTo>
                      <a:pt x="3208508" y="527774"/>
                      <a:pt x="3206458" y="533925"/>
                      <a:pt x="3204407" y="539666"/>
                    </a:cubicBezTo>
                    <a:cubicBezTo>
                      <a:pt x="3167910" y="513831"/>
                      <a:pt x="3069901" y="488406"/>
                      <a:pt x="3026022" y="485536"/>
                    </a:cubicBezTo>
                    <a:cubicBezTo>
                      <a:pt x="3024382" y="485536"/>
                      <a:pt x="2894386" y="476924"/>
                      <a:pt x="2847637" y="505220"/>
                    </a:cubicBezTo>
                    <a:cubicBezTo>
                      <a:pt x="2843537" y="455190"/>
                      <a:pt x="2848868" y="334626"/>
                      <a:pt x="2851738" y="270653"/>
                    </a:cubicBezTo>
                    <a:cubicBezTo>
                      <a:pt x="2853378" y="234976"/>
                      <a:pt x="2854608" y="206681"/>
                      <a:pt x="2854608" y="192738"/>
                    </a:cubicBezTo>
                    <a:cubicBezTo>
                      <a:pt x="2854608" y="186997"/>
                      <a:pt x="2850098" y="182076"/>
                      <a:pt x="2843946" y="182076"/>
                    </a:cubicBezTo>
                    <a:cubicBezTo>
                      <a:pt x="2838205" y="182076"/>
                      <a:pt x="2833284" y="186587"/>
                      <a:pt x="2833284" y="192738"/>
                    </a:cubicBezTo>
                    <a:cubicBezTo>
                      <a:pt x="2833284" y="206271"/>
                      <a:pt x="2832054" y="235797"/>
                      <a:pt x="2830414" y="269833"/>
                    </a:cubicBezTo>
                    <a:cubicBezTo>
                      <a:pt x="2820572" y="491277"/>
                      <a:pt x="2823852" y="533925"/>
                      <a:pt x="2838205" y="542537"/>
                    </a:cubicBezTo>
                    <a:cubicBezTo>
                      <a:pt x="2852968" y="551559"/>
                      <a:pt x="2876343" y="562221"/>
                      <a:pt x="2887005" y="567552"/>
                    </a:cubicBezTo>
                    <a:cubicBezTo>
                      <a:pt x="2885775" y="591747"/>
                      <a:pt x="2886185" y="618402"/>
                      <a:pt x="2888235" y="643827"/>
                    </a:cubicBezTo>
                    <a:cubicBezTo>
                      <a:pt x="2822622" y="680734"/>
                      <a:pt x="2716821" y="679094"/>
                      <a:pt x="2615942" y="638496"/>
                    </a:cubicBezTo>
                    <a:cubicBezTo>
                      <a:pt x="2410491" y="556480"/>
                      <a:pt x="2281726" y="521623"/>
                      <a:pt x="2219394" y="532695"/>
                    </a:cubicBezTo>
                    <a:cubicBezTo>
                      <a:pt x="2217753" y="532695"/>
                      <a:pt x="2216113" y="533105"/>
                      <a:pt x="2214473" y="533515"/>
                    </a:cubicBezTo>
                    <a:cubicBezTo>
                      <a:pt x="2208731" y="534745"/>
                      <a:pt x="2203400" y="536386"/>
                      <a:pt x="2198890" y="538846"/>
                    </a:cubicBezTo>
                    <a:cubicBezTo>
                      <a:pt x="2196429" y="519983"/>
                      <a:pt x="2193559" y="501939"/>
                      <a:pt x="2191098" y="484716"/>
                    </a:cubicBezTo>
                    <a:cubicBezTo>
                      <a:pt x="2170184" y="341187"/>
                      <a:pt x="2155011" y="237437"/>
                      <a:pt x="2196429" y="196429"/>
                    </a:cubicBezTo>
                    <a:cubicBezTo>
                      <a:pt x="2251380" y="142298"/>
                      <a:pt x="2251790" y="66023"/>
                      <a:pt x="2251790" y="62742"/>
                    </a:cubicBezTo>
                    <a:cubicBezTo>
                      <a:pt x="2251790" y="57411"/>
                      <a:pt x="2247689" y="52900"/>
                      <a:pt x="2242358" y="52080"/>
                    </a:cubicBezTo>
                    <a:cubicBezTo>
                      <a:pt x="2239078" y="51670"/>
                      <a:pt x="2235387" y="51260"/>
                      <a:pt x="2232106" y="50850"/>
                    </a:cubicBezTo>
                    <a:lnTo>
                      <a:pt x="2224725" y="31576"/>
                    </a:lnTo>
                    <a:close/>
                    <a:moveTo>
                      <a:pt x="249776" y="1089995"/>
                    </a:moveTo>
                    <a:cubicBezTo>
                      <a:pt x="229682" y="1117881"/>
                      <a:pt x="209178" y="1146586"/>
                      <a:pt x="184163" y="1169141"/>
                    </a:cubicBezTo>
                    <a:cubicBezTo>
                      <a:pt x="148486" y="1200307"/>
                      <a:pt x="105838" y="1213019"/>
                      <a:pt x="73031" y="1202357"/>
                    </a:cubicBezTo>
                    <a:cubicBezTo>
                      <a:pt x="47606" y="1193746"/>
                      <a:pt x="30793" y="1172011"/>
                      <a:pt x="23822" y="1138385"/>
                    </a:cubicBezTo>
                    <a:cubicBezTo>
                      <a:pt x="8649" y="1067441"/>
                      <a:pt x="63190" y="994856"/>
                      <a:pt x="102967" y="941956"/>
                    </a:cubicBezTo>
                    <a:cubicBezTo>
                      <a:pt x="112809" y="928833"/>
                      <a:pt x="121011" y="917761"/>
                      <a:pt x="127572" y="907919"/>
                    </a:cubicBezTo>
                    <a:cubicBezTo>
                      <a:pt x="137824" y="892336"/>
                      <a:pt x="149717" y="870602"/>
                      <a:pt x="162429" y="848047"/>
                    </a:cubicBezTo>
                    <a:cubicBezTo>
                      <a:pt x="189904" y="798838"/>
                      <a:pt x="224351" y="737736"/>
                      <a:pt x="249776" y="718872"/>
                    </a:cubicBezTo>
                    <a:cubicBezTo>
                      <a:pt x="280532" y="696317"/>
                      <a:pt x="343275" y="714771"/>
                      <a:pt x="381002" y="725433"/>
                    </a:cubicBezTo>
                    <a:cubicBezTo>
                      <a:pt x="382232" y="725843"/>
                      <a:pt x="383052" y="726253"/>
                      <a:pt x="384283" y="726253"/>
                    </a:cubicBezTo>
                    <a:cubicBezTo>
                      <a:pt x="360498" y="800478"/>
                      <a:pt x="337944" y="911200"/>
                      <a:pt x="356397" y="987065"/>
                    </a:cubicBezTo>
                    <a:cubicBezTo>
                      <a:pt x="310468" y="1005108"/>
                      <a:pt x="280942" y="1046526"/>
                      <a:pt x="249776" y="1089995"/>
                    </a:cubicBezTo>
                    <a:close/>
                    <a:moveTo>
                      <a:pt x="1205264" y="1048577"/>
                    </a:moveTo>
                    <a:cubicBezTo>
                      <a:pt x="1072398" y="1068671"/>
                      <a:pt x="593424" y="1044066"/>
                      <a:pt x="445795" y="1028073"/>
                    </a:cubicBezTo>
                    <a:lnTo>
                      <a:pt x="389614" y="1015360"/>
                    </a:lnTo>
                    <a:cubicBezTo>
                      <a:pt x="370340" y="982964"/>
                      <a:pt x="365419" y="928013"/>
                      <a:pt x="375671" y="855429"/>
                    </a:cubicBezTo>
                    <a:cubicBezTo>
                      <a:pt x="382232" y="807859"/>
                      <a:pt x="394535" y="762340"/>
                      <a:pt x="406017" y="727073"/>
                    </a:cubicBezTo>
                    <a:cubicBezTo>
                      <a:pt x="407247" y="725843"/>
                      <a:pt x="408067" y="724203"/>
                      <a:pt x="408888" y="722563"/>
                    </a:cubicBezTo>
                    <a:cubicBezTo>
                      <a:pt x="409298" y="721332"/>
                      <a:pt x="409298" y="719692"/>
                      <a:pt x="409298" y="718462"/>
                    </a:cubicBezTo>
                    <a:cubicBezTo>
                      <a:pt x="412578" y="708620"/>
                      <a:pt x="416269" y="699598"/>
                      <a:pt x="419140" y="691806"/>
                    </a:cubicBezTo>
                    <a:cubicBezTo>
                      <a:pt x="479011" y="671302"/>
                      <a:pt x="727520" y="677864"/>
                      <a:pt x="910006" y="682375"/>
                    </a:cubicBezTo>
                    <a:cubicBezTo>
                      <a:pt x="1020318" y="685245"/>
                      <a:pt x="1107255" y="687296"/>
                      <a:pt x="1131860" y="683605"/>
                    </a:cubicBezTo>
                    <a:cubicBezTo>
                      <a:pt x="1176148" y="676633"/>
                      <a:pt x="1516105" y="607740"/>
                      <a:pt x="1601812" y="560991"/>
                    </a:cubicBezTo>
                    <a:cubicBezTo>
                      <a:pt x="1611654" y="692217"/>
                      <a:pt x="1632158" y="850098"/>
                      <a:pt x="1648151" y="968201"/>
                    </a:cubicBezTo>
                    <a:cubicBezTo>
                      <a:pt x="1593611" y="978453"/>
                      <a:pt x="1326238" y="1030123"/>
                      <a:pt x="1205264" y="1048577"/>
                    </a:cubicBezTo>
                    <a:close/>
                    <a:moveTo>
                      <a:pt x="789442" y="1411088"/>
                    </a:moveTo>
                    <a:cubicBezTo>
                      <a:pt x="788212" y="1421751"/>
                      <a:pt x="786982" y="1437744"/>
                      <a:pt x="786572" y="1454967"/>
                    </a:cubicBezTo>
                    <a:cubicBezTo>
                      <a:pt x="784931" y="1454147"/>
                      <a:pt x="783291" y="1453327"/>
                      <a:pt x="781651" y="1453327"/>
                    </a:cubicBezTo>
                    <a:cubicBezTo>
                      <a:pt x="738182" y="1450866"/>
                      <a:pt x="705376" y="1490234"/>
                      <a:pt x="663548" y="1539854"/>
                    </a:cubicBezTo>
                    <a:cubicBezTo>
                      <a:pt x="634432" y="1574301"/>
                      <a:pt x="601625" y="1613668"/>
                      <a:pt x="558567" y="1646885"/>
                    </a:cubicBezTo>
                    <a:cubicBezTo>
                      <a:pt x="517559" y="1678461"/>
                      <a:pt x="475731" y="1684202"/>
                      <a:pt x="443334" y="1663288"/>
                    </a:cubicBezTo>
                    <a:cubicBezTo>
                      <a:pt x="411348" y="1642784"/>
                      <a:pt x="395765" y="1600956"/>
                      <a:pt x="404787" y="1561998"/>
                    </a:cubicBezTo>
                    <a:cubicBezTo>
                      <a:pt x="418319" y="1504177"/>
                      <a:pt x="461788" y="1452917"/>
                      <a:pt x="507307" y="1398786"/>
                    </a:cubicBezTo>
                    <a:cubicBezTo>
                      <a:pt x="540523" y="1359418"/>
                      <a:pt x="574970" y="1318410"/>
                      <a:pt x="598755" y="1273711"/>
                    </a:cubicBezTo>
                    <a:cubicBezTo>
                      <a:pt x="656166" y="1165450"/>
                      <a:pt x="711117" y="1182673"/>
                      <a:pt x="761967" y="1209329"/>
                    </a:cubicBezTo>
                    <a:cubicBezTo>
                      <a:pt x="807076" y="1232703"/>
                      <a:pt x="810357" y="1233933"/>
                      <a:pt x="821429" y="1235574"/>
                    </a:cubicBezTo>
                    <a:cubicBezTo>
                      <a:pt x="824299" y="1235984"/>
                      <a:pt x="827580" y="1236804"/>
                      <a:pt x="833321" y="1238034"/>
                    </a:cubicBezTo>
                    <a:cubicBezTo>
                      <a:pt x="809536" y="1284783"/>
                      <a:pt x="795183" y="1354087"/>
                      <a:pt x="789442" y="1411088"/>
                    </a:cubicBezTo>
                    <a:close/>
                    <a:moveTo>
                      <a:pt x="2137378" y="826723"/>
                    </a:moveTo>
                    <a:cubicBezTo>
                      <a:pt x="2128356" y="828774"/>
                      <a:pt x="2119334" y="831234"/>
                      <a:pt x="2110312" y="833694"/>
                    </a:cubicBezTo>
                    <a:cubicBezTo>
                      <a:pt x="2110722" y="736505"/>
                      <a:pt x="2109082" y="645467"/>
                      <a:pt x="2107852" y="574523"/>
                    </a:cubicBezTo>
                    <a:cubicBezTo>
                      <a:pt x="2107032" y="534335"/>
                      <a:pt x="2106622" y="499479"/>
                      <a:pt x="2106622" y="475694"/>
                    </a:cubicBezTo>
                    <a:cubicBezTo>
                      <a:pt x="2106622" y="469953"/>
                      <a:pt x="2102111" y="465032"/>
                      <a:pt x="2095959" y="465032"/>
                    </a:cubicBezTo>
                    <a:cubicBezTo>
                      <a:pt x="2089808" y="465032"/>
                      <a:pt x="2085297" y="469543"/>
                      <a:pt x="2085297" y="475694"/>
                    </a:cubicBezTo>
                    <a:cubicBezTo>
                      <a:pt x="2085297" y="499889"/>
                      <a:pt x="2085707" y="534745"/>
                      <a:pt x="2086527" y="574933"/>
                    </a:cubicBezTo>
                    <a:cubicBezTo>
                      <a:pt x="2090628" y="827133"/>
                      <a:pt x="2100470" y="1417240"/>
                      <a:pt x="1990569" y="1515249"/>
                    </a:cubicBezTo>
                    <a:cubicBezTo>
                      <a:pt x="1959402" y="1543134"/>
                      <a:pt x="1856882" y="1606697"/>
                      <a:pt x="1580488" y="1593164"/>
                    </a:cubicBezTo>
                    <a:cubicBezTo>
                      <a:pt x="948144" y="1561998"/>
                      <a:pt x="832091" y="1535753"/>
                      <a:pt x="816508" y="1531242"/>
                    </a:cubicBezTo>
                    <a:cubicBezTo>
                      <a:pt x="807896" y="1519350"/>
                      <a:pt x="802975" y="1476291"/>
                      <a:pt x="809536" y="1413549"/>
                    </a:cubicBezTo>
                    <a:cubicBezTo>
                      <a:pt x="821019" y="1299956"/>
                      <a:pt x="853825" y="1228602"/>
                      <a:pt x="880070" y="1209739"/>
                    </a:cubicBezTo>
                    <a:cubicBezTo>
                      <a:pt x="973569" y="1188414"/>
                      <a:pt x="1635439" y="1217940"/>
                      <a:pt x="1642000" y="1217940"/>
                    </a:cubicBezTo>
                    <a:cubicBezTo>
                      <a:pt x="1647741" y="1217940"/>
                      <a:pt x="1652662" y="1213839"/>
                      <a:pt x="1653072" y="1208508"/>
                    </a:cubicBezTo>
                    <a:lnTo>
                      <a:pt x="1657583" y="1153968"/>
                    </a:lnTo>
                    <a:cubicBezTo>
                      <a:pt x="1658403" y="1154378"/>
                      <a:pt x="1658813" y="1154378"/>
                      <a:pt x="1659634" y="1154788"/>
                    </a:cubicBezTo>
                    <a:cubicBezTo>
                      <a:pt x="1668655" y="1158889"/>
                      <a:pt x="1692440" y="1177752"/>
                      <a:pt x="1721146" y="1262639"/>
                    </a:cubicBezTo>
                    <a:cubicBezTo>
                      <a:pt x="1723196" y="1267970"/>
                      <a:pt x="1728937" y="1271251"/>
                      <a:pt x="1734678" y="1269200"/>
                    </a:cubicBezTo>
                    <a:cubicBezTo>
                      <a:pt x="1740009" y="1267150"/>
                      <a:pt x="1743290" y="1261409"/>
                      <a:pt x="1741240" y="1255668"/>
                    </a:cubicBezTo>
                    <a:cubicBezTo>
                      <a:pt x="1724016" y="1204818"/>
                      <a:pt x="1705973" y="1169551"/>
                      <a:pt x="1687519" y="1150277"/>
                    </a:cubicBezTo>
                    <a:cubicBezTo>
                      <a:pt x="1688749" y="1148637"/>
                      <a:pt x="1689569" y="1146586"/>
                      <a:pt x="1689569" y="1144126"/>
                    </a:cubicBezTo>
                    <a:cubicBezTo>
                      <a:pt x="1689569" y="1129363"/>
                      <a:pt x="1682598" y="1078513"/>
                      <a:pt x="1672346" y="1001007"/>
                    </a:cubicBezTo>
                    <a:cubicBezTo>
                      <a:pt x="1649792" y="832464"/>
                      <a:pt x="1612064" y="550739"/>
                      <a:pt x="1615755" y="407210"/>
                    </a:cubicBezTo>
                    <a:cubicBezTo>
                      <a:pt x="1620676" y="211192"/>
                      <a:pt x="1707613" y="150500"/>
                      <a:pt x="1860983" y="59872"/>
                    </a:cubicBezTo>
                    <a:cubicBezTo>
                      <a:pt x="1958582" y="2050"/>
                      <a:pt x="2038548" y="24605"/>
                      <a:pt x="2123845" y="47979"/>
                    </a:cubicBezTo>
                    <a:cubicBezTo>
                      <a:pt x="2155011" y="56591"/>
                      <a:pt x="2186587" y="65203"/>
                      <a:pt x="2219804" y="70124"/>
                    </a:cubicBezTo>
                    <a:cubicBezTo>
                      <a:pt x="2222674" y="72584"/>
                      <a:pt x="2227185" y="73404"/>
                      <a:pt x="2231286" y="71764"/>
                    </a:cubicBezTo>
                    <a:cubicBezTo>
                      <a:pt x="2231286" y="71764"/>
                      <a:pt x="2231286" y="71764"/>
                      <a:pt x="2231286" y="71764"/>
                    </a:cubicBezTo>
                    <a:cubicBezTo>
                      <a:pt x="2229236" y="92678"/>
                      <a:pt x="2220624" y="143528"/>
                      <a:pt x="2182486" y="180846"/>
                    </a:cubicBezTo>
                    <a:cubicBezTo>
                      <a:pt x="2134097" y="229645"/>
                      <a:pt x="2148860" y="332166"/>
                      <a:pt x="2171824" y="487176"/>
                    </a:cubicBezTo>
                    <a:cubicBezTo>
                      <a:pt x="2175105" y="510141"/>
                      <a:pt x="2178796" y="534335"/>
                      <a:pt x="2182076" y="559350"/>
                    </a:cubicBezTo>
                    <a:cubicBezTo>
                      <a:pt x="2182486" y="563451"/>
                      <a:pt x="2185767" y="567142"/>
                      <a:pt x="2189868" y="567962"/>
                    </a:cubicBezTo>
                    <a:cubicBezTo>
                      <a:pt x="2193969" y="569192"/>
                      <a:pt x="2198479" y="567552"/>
                      <a:pt x="2200940" y="563861"/>
                    </a:cubicBezTo>
                    <a:cubicBezTo>
                      <a:pt x="2202170" y="562221"/>
                      <a:pt x="2203811" y="560581"/>
                      <a:pt x="2206681" y="558940"/>
                    </a:cubicBezTo>
                    <a:cubicBezTo>
                      <a:pt x="2203811" y="578624"/>
                      <a:pt x="2202170" y="607330"/>
                      <a:pt x="2202170" y="638086"/>
                    </a:cubicBezTo>
                    <a:cubicBezTo>
                      <a:pt x="2200940" y="640546"/>
                      <a:pt x="2201350" y="643417"/>
                      <a:pt x="2202170" y="645877"/>
                    </a:cubicBezTo>
                    <a:cubicBezTo>
                      <a:pt x="2202580" y="676223"/>
                      <a:pt x="2204221" y="708620"/>
                      <a:pt x="2208731" y="736915"/>
                    </a:cubicBezTo>
                    <a:cubicBezTo>
                      <a:pt x="2207912" y="738966"/>
                      <a:pt x="2207501" y="741016"/>
                      <a:pt x="2207912" y="743477"/>
                    </a:cubicBezTo>
                    <a:cubicBezTo>
                      <a:pt x="2208321" y="745527"/>
                      <a:pt x="2209552" y="747577"/>
                      <a:pt x="2210782" y="749628"/>
                    </a:cubicBezTo>
                    <a:cubicBezTo>
                      <a:pt x="2213243" y="761930"/>
                      <a:pt x="2216113" y="773002"/>
                      <a:pt x="2219804" y="782434"/>
                    </a:cubicBezTo>
                    <a:cubicBezTo>
                      <a:pt x="2211192" y="808680"/>
                      <a:pt x="2175515" y="817291"/>
                      <a:pt x="2137378" y="826723"/>
                    </a:cubicBezTo>
                    <a:close/>
                    <a:moveTo>
                      <a:pt x="2505630" y="802118"/>
                    </a:moveTo>
                    <a:cubicBezTo>
                      <a:pt x="2468723" y="784895"/>
                      <a:pt x="2415002" y="805809"/>
                      <a:pt x="2362512" y="825903"/>
                    </a:cubicBezTo>
                    <a:cubicBezTo>
                      <a:pt x="2317813" y="843126"/>
                      <a:pt x="2271884" y="860760"/>
                      <a:pt x="2251380" y="847637"/>
                    </a:cubicBezTo>
                    <a:lnTo>
                      <a:pt x="2231696" y="804579"/>
                    </a:lnTo>
                    <a:cubicBezTo>
                      <a:pt x="2234977" y="800068"/>
                      <a:pt x="2237437" y="794737"/>
                      <a:pt x="2239488" y="788586"/>
                    </a:cubicBezTo>
                    <a:cubicBezTo>
                      <a:pt x="2247279" y="784075"/>
                      <a:pt x="2268603" y="773413"/>
                      <a:pt x="2296079" y="762340"/>
                    </a:cubicBezTo>
                    <a:cubicBezTo>
                      <a:pt x="2298129" y="763981"/>
                      <a:pt x="2300590" y="765211"/>
                      <a:pt x="2303050" y="765211"/>
                    </a:cubicBezTo>
                    <a:cubicBezTo>
                      <a:pt x="2303870" y="765211"/>
                      <a:pt x="2304690" y="765211"/>
                      <a:pt x="2305511" y="764801"/>
                    </a:cubicBezTo>
                    <a:cubicBezTo>
                      <a:pt x="2310021" y="763981"/>
                      <a:pt x="2312892" y="759880"/>
                      <a:pt x="2313712" y="755779"/>
                    </a:cubicBezTo>
                    <a:cubicBezTo>
                      <a:pt x="2363332" y="738146"/>
                      <a:pt x="2428125" y="724203"/>
                      <a:pt x="2479385" y="743477"/>
                    </a:cubicBezTo>
                    <a:cubicBezTo>
                      <a:pt x="2633985" y="801708"/>
                      <a:pt x="2755779" y="814011"/>
                      <a:pt x="2843537" y="814011"/>
                    </a:cubicBezTo>
                    <a:cubicBezTo>
                      <a:pt x="2882494" y="814011"/>
                      <a:pt x="2914890" y="811550"/>
                      <a:pt x="2940725" y="809500"/>
                    </a:cubicBezTo>
                    <a:cubicBezTo>
                      <a:pt x="2953438" y="808680"/>
                      <a:pt x="2964510" y="807859"/>
                      <a:pt x="2973942" y="807449"/>
                    </a:cubicBezTo>
                    <a:cubicBezTo>
                      <a:pt x="2992396" y="821802"/>
                      <a:pt x="3012900" y="835335"/>
                      <a:pt x="3035044" y="848047"/>
                    </a:cubicBezTo>
                    <a:cubicBezTo>
                      <a:pt x="2876343" y="890286"/>
                      <a:pt x="2568372" y="831234"/>
                      <a:pt x="2505630" y="802118"/>
                    </a:cubicBezTo>
                    <a:close/>
                    <a:moveTo>
                      <a:pt x="3098196" y="881674"/>
                    </a:moveTo>
                    <a:cubicBezTo>
                      <a:pt x="3170781" y="915301"/>
                      <a:pt x="3247056" y="939905"/>
                      <a:pt x="3299136" y="954668"/>
                    </a:cubicBezTo>
                    <a:cubicBezTo>
                      <a:pt x="3256488" y="957129"/>
                      <a:pt x="3199896" y="963280"/>
                      <a:pt x="3166680" y="1000597"/>
                    </a:cubicBezTo>
                    <a:cubicBezTo>
                      <a:pt x="3155198" y="1013720"/>
                      <a:pt x="3147406" y="1029713"/>
                      <a:pt x="3143305" y="1048577"/>
                    </a:cubicBezTo>
                    <a:cubicBezTo>
                      <a:pt x="3129363" y="1001828"/>
                      <a:pt x="3110089" y="930063"/>
                      <a:pt x="3098196" y="881674"/>
                    </a:cubicBezTo>
                    <a:close/>
                    <a:moveTo>
                      <a:pt x="4203364" y="1137564"/>
                    </a:moveTo>
                    <a:cubicBezTo>
                      <a:pt x="4202134" y="1144126"/>
                      <a:pt x="4193522" y="1162579"/>
                      <a:pt x="4138571" y="1190055"/>
                    </a:cubicBezTo>
                    <a:cubicBezTo>
                      <a:pt x="4111096" y="1203998"/>
                      <a:pt x="4040562" y="1199897"/>
                      <a:pt x="3993813" y="1182263"/>
                    </a:cubicBezTo>
                    <a:cubicBezTo>
                      <a:pt x="3983150" y="1178162"/>
                      <a:pt x="3975359" y="1174472"/>
                      <a:pt x="3968388" y="1171601"/>
                    </a:cubicBezTo>
                    <a:cubicBezTo>
                      <a:pt x="3941732" y="1159709"/>
                      <a:pt x="3929430" y="1153968"/>
                      <a:pt x="3866688" y="1158889"/>
                    </a:cubicBezTo>
                    <a:cubicBezTo>
                      <a:pt x="3866277" y="1158889"/>
                      <a:pt x="3866277" y="1158889"/>
                      <a:pt x="3865868" y="1158889"/>
                    </a:cubicBezTo>
                    <a:cubicBezTo>
                      <a:pt x="3517299" y="1215480"/>
                      <a:pt x="3323331" y="1217120"/>
                      <a:pt x="3237214" y="1163810"/>
                    </a:cubicBezTo>
                    <a:cubicBezTo>
                      <a:pt x="3189234" y="1134284"/>
                      <a:pt x="3185134" y="1113370"/>
                      <a:pt x="3172421" y="1050627"/>
                    </a:cubicBezTo>
                    <a:cubicBezTo>
                      <a:pt x="3171601" y="1046116"/>
                      <a:pt x="3170371" y="1041605"/>
                      <a:pt x="3169551" y="1036685"/>
                    </a:cubicBezTo>
                    <a:cubicBezTo>
                      <a:pt x="3169551" y="1036274"/>
                      <a:pt x="3169551" y="1036274"/>
                      <a:pt x="3169551" y="1036274"/>
                    </a:cubicBezTo>
                    <a:cubicBezTo>
                      <a:pt x="3172831" y="1028483"/>
                      <a:pt x="3177342" y="1021101"/>
                      <a:pt x="3182673" y="1014950"/>
                    </a:cubicBezTo>
                    <a:cubicBezTo>
                      <a:pt x="3213019" y="980093"/>
                      <a:pt x="3271251" y="977223"/>
                      <a:pt x="3313489" y="975172"/>
                    </a:cubicBezTo>
                    <a:cubicBezTo>
                      <a:pt x="3325381" y="974762"/>
                      <a:pt x="3336043" y="973942"/>
                      <a:pt x="3344655" y="972712"/>
                    </a:cubicBezTo>
                    <a:cubicBezTo>
                      <a:pt x="3370900" y="969021"/>
                      <a:pt x="3524270" y="990345"/>
                      <a:pt x="3648115" y="1007159"/>
                    </a:cubicBezTo>
                    <a:cubicBezTo>
                      <a:pt x="3745714" y="1020691"/>
                      <a:pt x="3830190" y="1032174"/>
                      <a:pt x="3852745" y="1032174"/>
                    </a:cubicBezTo>
                    <a:cubicBezTo>
                      <a:pt x="3894573" y="1032174"/>
                      <a:pt x="3915487" y="1017411"/>
                      <a:pt x="3942142" y="998957"/>
                    </a:cubicBezTo>
                    <a:cubicBezTo>
                      <a:pt x="3951164" y="992806"/>
                      <a:pt x="3961006" y="985834"/>
                      <a:pt x="3972898" y="978863"/>
                    </a:cubicBezTo>
                    <a:cubicBezTo>
                      <a:pt x="4000374" y="962460"/>
                      <a:pt x="4026619" y="957129"/>
                      <a:pt x="4090182" y="944416"/>
                    </a:cubicBezTo>
                    <a:cubicBezTo>
                      <a:pt x="4105765" y="941136"/>
                      <a:pt x="4143902" y="958769"/>
                      <a:pt x="4152514" y="964920"/>
                    </a:cubicBezTo>
                    <a:cubicBezTo>
                      <a:pt x="4153744" y="965741"/>
                      <a:pt x="4154974" y="968611"/>
                      <a:pt x="4154564" y="970661"/>
                    </a:cubicBezTo>
                    <a:cubicBezTo>
                      <a:pt x="4137341" y="966971"/>
                      <a:pt x="4119297" y="966971"/>
                      <a:pt x="4105354" y="972302"/>
                    </a:cubicBezTo>
                    <a:cubicBezTo>
                      <a:pt x="4098793" y="974762"/>
                      <a:pt x="4093462" y="977633"/>
                      <a:pt x="4088541" y="980913"/>
                    </a:cubicBezTo>
                    <a:cubicBezTo>
                      <a:pt x="4073368" y="982964"/>
                      <a:pt x="4064346" y="987885"/>
                      <a:pt x="4061066" y="995676"/>
                    </a:cubicBezTo>
                    <a:cubicBezTo>
                      <a:pt x="4059426" y="999367"/>
                      <a:pt x="4058195" y="1006338"/>
                      <a:pt x="4064757" y="1014950"/>
                    </a:cubicBezTo>
                    <a:cubicBezTo>
                      <a:pt x="4067217" y="1017821"/>
                      <a:pt x="4072138" y="1024382"/>
                      <a:pt x="4079109" y="1024382"/>
                    </a:cubicBezTo>
                    <a:cubicBezTo>
                      <a:pt x="4079109" y="1024382"/>
                      <a:pt x="4079109" y="1024382"/>
                      <a:pt x="4079519" y="1024382"/>
                    </a:cubicBezTo>
                    <a:cubicBezTo>
                      <a:pt x="4080750" y="1025202"/>
                      <a:pt x="4081980" y="1026022"/>
                      <a:pt x="4083620" y="1026843"/>
                    </a:cubicBezTo>
                    <a:cubicBezTo>
                      <a:pt x="4082390" y="1031353"/>
                      <a:pt x="4081570" y="1036274"/>
                      <a:pt x="4081570" y="1041605"/>
                    </a:cubicBezTo>
                    <a:cubicBezTo>
                      <a:pt x="4081570" y="1044066"/>
                      <a:pt x="4082390" y="1046116"/>
                      <a:pt x="4083620" y="1048167"/>
                    </a:cubicBezTo>
                    <a:cubicBezTo>
                      <a:pt x="4082390" y="1050217"/>
                      <a:pt x="4081570" y="1052678"/>
                      <a:pt x="4080750" y="1055138"/>
                    </a:cubicBezTo>
                    <a:cubicBezTo>
                      <a:pt x="4077469" y="1068671"/>
                      <a:pt x="4085261" y="1082614"/>
                      <a:pt x="4095513" y="1095326"/>
                    </a:cubicBezTo>
                    <a:cubicBezTo>
                      <a:pt x="4094282" y="1097787"/>
                      <a:pt x="4093462" y="1100247"/>
                      <a:pt x="4093052" y="1103118"/>
                    </a:cubicBezTo>
                    <a:cubicBezTo>
                      <a:pt x="4089771" y="1131413"/>
                      <a:pt x="4104944" y="1136334"/>
                      <a:pt x="4118067" y="1140435"/>
                    </a:cubicBezTo>
                    <a:cubicBezTo>
                      <a:pt x="4125039" y="1142485"/>
                      <a:pt x="4132830" y="1145356"/>
                      <a:pt x="4141032" y="1151097"/>
                    </a:cubicBezTo>
                    <a:cubicBezTo>
                      <a:pt x="4145953" y="1154378"/>
                      <a:pt x="4152514" y="1153148"/>
                      <a:pt x="4155795" y="1148637"/>
                    </a:cubicBezTo>
                    <a:cubicBezTo>
                      <a:pt x="4159075" y="1143716"/>
                      <a:pt x="4157845" y="1137154"/>
                      <a:pt x="4153334" y="1133874"/>
                    </a:cubicBezTo>
                    <a:cubicBezTo>
                      <a:pt x="4142262" y="1126082"/>
                      <a:pt x="4132010" y="1122801"/>
                      <a:pt x="4124628" y="1120341"/>
                    </a:cubicBezTo>
                    <a:cubicBezTo>
                      <a:pt x="4113146" y="1116650"/>
                      <a:pt x="4112736" y="1116240"/>
                      <a:pt x="4113966" y="1106398"/>
                    </a:cubicBezTo>
                    <a:cubicBezTo>
                      <a:pt x="4115606" y="1105988"/>
                      <a:pt x="4116837" y="1105168"/>
                      <a:pt x="4118067" y="1103938"/>
                    </a:cubicBezTo>
                    <a:cubicBezTo>
                      <a:pt x="4118887" y="1103118"/>
                      <a:pt x="4119707" y="1102297"/>
                      <a:pt x="4120118" y="1101067"/>
                    </a:cubicBezTo>
                    <a:cubicBezTo>
                      <a:pt x="4139801" y="1096556"/>
                      <a:pt x="4186961" y="1112960"/>
                      <a:pt x="4199263" y="1126492"/>
                    </a:cubicBezTo>
                    <a:cubicBezTo>
                      <a:pt x="4203774" y="1131003"/>
                      <a:pt x="4203774" y="1135104"/>
                      <a:pt x="4203364" y="1137564"/>
                    </a:cubicBezTo>
                    <a:close/>
                  </a:path>
                </a:pathLst>
              </a:custGeom>
              <a:solidFill>
                <a:srgbClr val="2C2C2C"/>
              </a:solidFill>
              <a:ln w="40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1F424AA4-1DCB-0D44-D056-FA5575FA1DEE}"/>
                  </a:ext>
                </a:extLst>
              </p:cNvPr>
              <p:cNvSpPr/>
              <p:nvPr/>
            </p:nvSpPr>
            <p:spPr>
              <a:xfrm>
                <a:off x="5672346" y="5636583"/>
                <a:ext cx="97668" cy="67253"/>
              </a:xfrm>
              <a:custGeom>
                <a:avLst/>
                <a:gdLst>
                  <a:gd name="connsiteX0" fmla="*/ 10662 w 97668"/>
                  <a:gd name="connsiteY0" fmla="*/ 0 h 67253"/>
                  <a:gd name="connsiteX1" fmla="*/ 0 w 97668"/>
                  <a:gd name="connsiteY1" fmla="*/ 10662 h 67253"/>
                  <a:gd name="connsiteX2" fmla="*/ 10662 w 97668"/>
                  <a:gd name="connsiteY2" fmla="*/ 21324 h 67253"/>
                  <a:gd name="connsiteX3" fmla="*/ 80376 w 97668"/>
                  <a:gd name="connsiteY3" fmla="*/ 64793 h 67253"/>
                  <a:gd name="connsiteX4" fmla="*/ 87347 w 97668"/>
                  <a:gd name="connsiteY4" fmla="*/ 67253 h 67253"/>
                  <a:gd name="connsiteX5" fmla="*/ 95139 w 97668"/>
                  <a:gd name="connsiteY5" fmla="*/ 63563 h 67253"/>
                  <a:gd name="connsiteX6" fmla="*/ 94319 w 97668"/>
                  <a:gd name="connsiteY6" fmla="*/ 48800 h 67253"/>
                  <a:gd name="connsiteX7" fmla="*/ 10662 w 97668"/>
                  <a:gd name="connsiteY7" fmla="*/ 0 h 67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7668" h="67253">
                    <a:moveTo>
                      <a:pt x="10662" y="0"/>
                    </a:moveTo>
                    <a:cubicBezTo>
                      <a:pt x="4921" y="0"/>
                      <a:pt x="0" y="4511"/>
                      <a:pt x="0" y="10662"/>
                    </a:cubicBezTo>
                    <a:cubicBezTo>
                      <a:pt x="0" y="16403"/>
                      <a:pt x="4511" y="21324"/>
                      <a:pt x="10662" y="21324"/>
                    </a:cubicBezTo>
                    <a:cubicBezTo>
                      <a:pt x="25015" y="21324"/>
                      <a:pt x="59872" y="46749"/>
                      <a:pt x="80376" y="64793"/>
                    </a:cubicBezTo>
                    <a:cubicBezTo>
                      <a:pt x="82426" y="66433"/>
                      <a:pt x="84886" y="67253"/>
                      <a:pt x="87347" y="67253"/>
                    </a:cubicBezTo>
                    <a:cubicBezTo>
                      <a:pt x="90218" y="67253"/>
                      <a:pt x="93088" y="66023"/>
                      <a:pt x="95139" y="63563"/>
                    </a:cubicBezTo>
                    <a:cubicBezTo>
                      <a:pt x="98829" y="59052"/>
                      <a:pt x="98419" y="52490"/>
                      <a:pt x="94319" y="48800"/>
                    </a:cubicBezTo>
                    <a:cubicBezTo>
                      <a:pt x="84886" y="40598"/>
                      <a:pt x="38137" y="0"/>
                      <a:pt x="10662" y="0"/>
                    </a:cubicBezTo>
                    <a:close/>
                  </a:path>
                </a:pathLst>
              </a:custGeom>
              <a:solidFill>
                <a:srgbClr val="2C2C2C"/>
              </a:solidFill>
              <a:ln w="40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97E04005-82F7-80EE-2BF4-F593A53FCECD}"/>
                  </a:ext>
                </a:extLst>
              </p:cNvPr>
              <p:cNvSpPr/>
              <p:nvPr/>
            </p:nvSpPr>
            <p:spPr>
              <a:xfrm>
                <a:off x="3735465" y="4828348"/>
                <a:ext cx="120062" cy="262416"/>
              </a:xfrm>
              <a:custGeom>
                <a:avLst/>
                <a:gdLst>
                  <a:gd name="connsiteX0" fmla="*/ 3350 w 120062"/>
                  <a:gd name="connsiteY0" fmla="*/ 2836 h 262416"/>
                  <a:gd name="connsiteX1" fmla="*/ 2530 w 120062"/>
                  <a:gd name="connsiteY1" fmla="*/ 17599 h 262416"/>
                  <a:gd name="connsiteX2" fmla="*/ 98899 w 120062"/>
                  <a:gd name="connsiteY2" fmla="*/ 251345 h 262416"/>
                  <a:gd name="connsiteX3" fmla="*/ 108741 w 120062"/>
                  <a:gd name="connsiteY3" fmla="*/ 262417 h 262416"/>
                  <a:gd name="connsiteX4" fmla="*/ 109151 w 120062"/>
                  <a:gd name="connsiteY4" fmla="*/ 262417 h 262416"/>
                  <a:gd name="connsiteX5" fmla="*/ 119813 w 120062"/>
                  <a:gd name="connsiteY5" fmla="*/ 252575 h 262416"/>
                  <a:gd name="connsiteX6" fmla="*/ 18113 w 120062"/>
                  <a:gd name="connsiteY6" fmla="*/ 3656 h 262416"/>
                  <a:gd name="connsiteX7" fmla="*/ 3350 w 120062"/>
                  <a:gd name="connsiteY7" fmla="*/ 2836 h 262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0062" h="262416">
                    <a:moveTo>
                      <a:pt x="3350" y="2836"/>
                    </a:moveTo>
                    <a:cubicBezTo>
                      <a:pt x="-751" y="6526"/>
                      <a:pt x="-1161" y="13498"/>
                      <a:pt x="2530" y="17599"/>
                    </a:cubicBezTo>
                    <a:cubicBezTo>
                      <a:pt x="26315" y="43844"/>
                      <a:pt x="104230" y="138983"/>
                      <a:pt x="98899" y="251345"/>
                    </a:cubicBezTo>
                    <a:cubicBezTo>
                      <a:pt x="98489" y="257086"/>
                      <a:pt x="103000" y="262007"/>
                      <a:pt x="108741" y="262417"/>
                    </a:cubicBezTo>
                    <a:cubicBezTo>
                      <a:pt x="108741" y="262417"/>
                      <a:pt x="109151" y="262417"/>
                      <a:pt x="109151" y="262417"/>
                    </a:cubicBezTo>
                    <a:cubicBezTo>
                      <a:pt x="114892" y="262417"/>
                      <a:pt x="119403" y="257906"/>
                      <a:pt x="119813" y="252575"/>
                    </a:cubicBezTo>
                    <a:cubicBezTo>
                      <a:pt x="125144" y="132421"/>
                      <a:pt x="43538" y="31541"/>
                      <a:pt x="18113" y="3656"/>
                    </a:cubicBezTo>
                    <a:cubicBezTo>
                      <a:pt x="14422" y="-855"/>
                      <a:pt x="7451" y="-1265"/>
                      <a:pt x="3350" y="2836"/>
                    </a:cubicBezTo>
                    <a:close/>
                  </a:path>
                </a:pathLst>
              </a:custGeom>
              <a:solidFill>
                <a:srgbClr val="2C2C2C"/>
              </a:solidFill>
              <a:ln w="409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42" name="Рисунок 11">
            <a:extLst>
              <a:ext uri="{FF2B5EF4-FFF2-40B4-BE49-F238E27FC236}">
                <a16:creationId xmlns:a16="http://schemas.microsoft.com/office/drawing/2014/main" id="{8C99A79A-5CF7-22F5-7CDD-5DD01861B75C}"/>
              </a:ext>
            </a:extLst>
          </p:cNvPr>
          <p:cNvGrpSpPr/>
          <p:nvPr/>
        </p:nvGrpSpPr>
        <p:grpSpPr>
          <a:xfrm>
            <a:off x="7720945" y="4196900"/>
            <a:ext cx="4909614" cy="2478803"/>
            <a:chOff x="7720945" y="4196900"/>
            <a:chExt cx="4909614" cy="2478803"/>
          </a:xfrm>
        </p:grpSpPr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8886D094-32A2-63ED-8ABE-1CA8D17E40E9}"/>
                </a:ext>
              </a:extLst>
            </p:cNvPr>
            <p:cNvSpPr/>
            <p:nvPr/>
          </p:nvSpPr>
          <p:spPr>
            <a:xfrm>
              <a:off x="7750182" y="5945867"/>
              <a:ext cx="4880378" cy="197077"/>
            </a:xfrm>
            <a:custGeom>
              <a:avLst/>
              <a:gdLst>
                <a:gd name="connsiteX0" fmla="*/ 4880378 w 4880378"/>
                <a:gd name="connsiteY0" fmla="*/ 137521 h 197077"/>
                <a:gd name="connsiteX1" fmla="*/ 4820822 w 4880378"/>
                <a:gd name="connsiteY1" fmla="*/ 197078 h 197077"/>
                <a:gd name="connsiteX2" fmla="*/ 59556 w 4880378"/>
                <a:gd name="connsiteY2" fmla="*/ 197078 h 197077"/>
                <a:gd name="connsiteX3" fmla="*/ 0 w 4880378"/>
                <a:gd name="connsiteY3" fmla="*/ 137521 h 197077"/>
                <a:gd name="connsiteX4" fmla="*/ 0 w 4880378"/>
                <a:gd name="connsiteY4" fmla="*/ 59556 h 197077"/>
                <a:gd name="connsiteX5" fmla="*/ 59556 w 4880378"/>
                <a:gd name="connsiteY5" fmla="*/ 0 h 197077"/>
                <a:gd name="connsiteX6" fmla="*/ 4820822 w 4880378"/>
                <a:gd name="connsiteY6" fmla="*/ 0 h 197077"/>
                <a:gd name="connsiteX7" fmla="*/ 4880378 w 4880378"/>
                <a:gd name="connsiteY7" fmla="*/ 59556 h 197077"/>
                <a:gd name="connsiteX8" fmla="*/ 4880378 w 4880378"/>
                <a:gd name="connsiteY8" fmla="*/ 137521 h 197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80378" h="197077">
                  <a:moveTo>
                    <a:pt x="4880378" y="137521"/>
                  </a:moveTo>
                  <a:cubicBezTo>
                    <a:pt x="4880378" y="171089"/>
                    <a:pt x="4853307" y="197078"/>
                    <a:pt x="4820822" y="197078"/>
                  </a:cubicBezTo>
                  <a:lnTo>
                    <a:pt x="59556" y="197078"/>
                  </a:lnTo>
                  <a:cubicBezTo>
                    <a:pt x="25988" y="197078"/>
                    <a:pt x="0" y="170007"/>
                    <a:pt x="0" y="137521"/>
                  </a:cubicBezTo>
                  <a:lnTo>
                    <a:pt x="0" y="59556"/>
                  </a:lnTo>
                  <a:cubicBezTo>
                    <a:pt x="0" y="25988"/>
                    <a:pt x="27071" y="0"/>
                    <a:pt x="59556" y="0"/>
                  </a:cubicBezTo>
                  <a:lnTo>
                    <a:pt x="4820822" y="0"/>
                  </a:lnTo>
                  <a:cubicBezTo>
                    <a:pt x="4854390" y="0"/>
                    <a:pt x="4880378" y="27071"/>
                    <a:pt x="4880378" y="59556"/>
                  </a:cubicBezTo>
                  <a:lnTo>
                    <a:pt x="4880378" y="137521"/>
                  </a:lnTo>
                  <a:close/>
                </a:path>
              </a:pathLst>
            </a:custGeom>
            <a:solidFill>
              <a:srgbClr val="FFFFFF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" name="Полилиния: фигура 43">
              <a:extLst>
                <a:ext uri="{FF2B5EF4-FFF2-40B4-BE49-F238E27FC236}">
                  <a16:creationId xmlns:a16="http://schemas.microsoft.com/office/drawing/2014/main" id="{0EDB9B13-A57E-61E8-947F-6AD2FEDD0434}"/>
                </a:ext>
              </a:extLst>
            </p:cNvPr>
            <p:cNvSpPr/>
            <p:nvPr/>
          </p:nvSpPr>
          <p:spPr>
            <a:xfrm>
              <a:off x="7830041" y="4234251"/>
              <a:ext cx="4772439" cy="1719195"/>
            </a:xfrm>
            <a:custGeom>
              <a:avLst/>
              <a:gdLst>
                <a:gd name="connsiteX0" fmla="*/ 4772365 w 4772439"/>
                <a:gd name="connsiteY0" fmla="*/ 1719196 h 1719195"/>
                <a:gd name="connsiteX1" fmla="*/ 4772365 w 4772439"/>
                <a:gd name="connsiteY1" fmla="*/ 257356 h 1719195"/>
                <a:gd name="connsiteX2" fmla="*/ 4486494 w 4772439"/>
                <a:gd name="connsiteY2" fmla="*/ 11550 h 1719195"/>
                <a:gd name="connsiteX3" fmla="*/ 1236879 w 4772439"/>
                <a:gd name="connsiteY3" fmla="*/ 11550 h 1719195"/>
                <a:gd name="connsiteX4" fmla="*/ 930434 w 4772439"/>
                <a:gd name="connsiteY4" fmla="*/ 186971 h 1719195"/>
                <a:gd name="connsiteX5" fmla="*/ 446402 w 4772439"/>
                <a:gd name="connsiteY5" fmla="*/ 1082483 h 1719195"/>
                <a:gd name="connsiteX6" fmla="*/ 77153 w 4772439"/>
                <a:gd name="connsiteY6" fmla="*/ 1293638 h 1719195"/>
                <a:gd name="connsiteX7" fmla="*/ 15431 w 4772439"/>
                <a:gd name="connsiteY7" fmla="*/ 1719196 h 1719195"/>
                <a:gd name="connsiteX8" fmla="*/ 4772365 w 4772439"/>
                <a:gd name="connsiteY8" fmla="*/ 1719196 h 171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72439" h="1719195">
                  <a:moveTo>
                    <a:pt x="4772365" y="1719196"/>
                  </a:moveTo>
                  <a:cubicBezTo>
                    <a:pt x="4772365" y="1719196"/>
                    <a:pt x="4766951" y="490168"/>
                    <a:pt x="4772365" y="257356"/>
                  </a:cubicBezTo>
                  <a:cubicBezTo>
                    <a:pt x="4777779" y="-19852"/>
                    <a:pt x="4486494" y="11550"/>
                    <a:pt x="4486494" y="11550"/>
                  </a:cubicBezTo>
                  <a:cubicBezTo>
                    <a:pt x="4486494" y="11550"/>
                    <a:pt x="1465359" y="-14438"/>
                    <a:pt x="1236879" y="11550"/>
                  </a:cubicBezTo>
                  <a:cubicBezTo>
                    <a:pt x="1008399" y="37539"/>
                    <a:pt x="930434" y="186971"/>
                    <a:pt x="930434" y="186971"/>
                  </a:cubicBezTo>
                  <a:lnTo>
                    <a:pt x="446402" y="1082483"/>
                  </a:lnTo>
                  <a:cubicBezTo>
                    <a:pt x="446402" y="1082483"/>
                    <a:pt x="200597" y="1152868"/>
                    <a:pt x="77153" y="1293638"/>
                  </a:cubicBezTo>
                  <a:cubicBezTo>
                    <a:pt x="-46292" y="1434408"/>
                    <a:pt x="15431" y="1719196"/>
                    <a:pt x="15431" y="1719196"/>
                  </a:cubicBezTo>
                  <a:lnTo>
                    <a:pt x="4772365" y="1719196"/>
                  </a:lnTo>
                  <a:close/>
                </a:path>
              </a:pathLst>
            </a:custGeom>
            <a:solidFill>
              <a:srgbClr val="FFFFFF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45" name="Рисунок 11">
              <a:extLst>
                <a:ext uri="{FF2B5EF4-FFF2-40B4-BE49-F238E27FC236}">
                  <a16:creationId xmlns:a16="http://schemas.microsoft.com/office/drawing/2014/main" id="{8FB6C131-CE4F-F698-E9A4-00D6E1E151B9}"/>
                </a:ext>
              </a:extLst>
            </p:cNvPr>
            <p:cNvGrpSpPr/>
            <p:nvPr/>
          </p:nvGrpSpPr>
          <p:grpSpPr>
            <a:xfrm>
              <a:off x="7720945" y="5913382"/>
              <a:ext cx="618303" cy="226795"/>
              <a:chOff x="7720945" y="5913382"/>
              <a:chExt cx="618303" cy="226795"/>
            </a:xfrm>
            <a:solidFill>
              <a:srgbClr val="000000"/>
            </a:solidFill>
          </p:grpSpPr>
          <p:sp>
            <p:nvSpPr>
              <p:cNvPr id="46" name="Полилиния: фигура 45">
                <a:extLst>
                  <a:ext uri="{FF2B5EF4-FFF2-40B4-BE49-F238E27FC236}">
                    <a16:creationId xmlns:a16="http://schemas.microsoft.com/office/drawing/2014/main" id="{A5ED0880-4732-6339-2D81-3F7546A88526}"/>
                  </a:ext>
                </a:extLst>
              </p:cNvPr>
              <p:cNvSpPr/>
              <p:nvPr/>
            </p:nvSpPr>
            <p:spPr>
              <a:xfrm>
                <a:off x="8263450" y="6127482"/>
                <a:ext cx="3248" cy="1834"/>
              </a:xfrm>
              <a:custGeom>
                <a:avLst/>
                <a:gdLst>
                  <a:gd name="connsiteX0" fmla="*/ 0 w 3248"/>
                  <a:gd name="connsiteY0" fmla="*/ 1386 h 1834"/>
                  <a:gd name="connsiteX1" fmla="*/ 3249 w 3248"/>
                  <a:gd name="connsiteY1" fmla="*/ 303 h 1834"/>
                  <a:gd name="connsiteX2" fmla="*/ 0 w 3248"/>
                  <a:gd name="connsiteY2" fmla="*/ 1386 h 1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1834">
                    <a:moveTo>
                      <a:pt x="0" y="1386"/>
                    </a:moveTo>
                    <a:cubicBezTo>
                      <a:pt x="4331" y="1386"/>
                      <a:pt x="-2166" y="-780"/>
                      <a:pt x="3249" y="303"/>
                    </a:cubicBezTo>
                    <a:cubicBezTo>
                      <a:pt x="3249" y="1386"/>
                      <a:pt x="2166" y="2469"/>
                      <a:pt x="0" y="13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" name="Полилиния: фигура 46">
                <a:extLst>
                  <a:ext uri="{FF2B5EF4-FFF2-40B4-BE49-F238E27FC236}">
                    <a16:creationId xmlns:a16="http://schemas.microsoft.com/office/drawing/2014/main" id="{7E745743-058B-6829-CE5E-2A6C86CB18E6}"/>
                  </a:ext>
                </a:extLst>
              </p:cNvPr>
              <p:cNvSpPr/>
              <p:nvPr/>
            </p:nvSpPr>
            <p:spPr>
              <a:xfrm>
                <a:off x="7720945" y="5913382"/>
                <a:ext cx="618303" cy="226795"/>
              </a:xfrm>
              <a:custGeom>
                <a:avLst/>
                <a:gdLst>
                  <a:gd name="connsiteX0" fmla="*/ 598813 w 618303"/>
                  <a:gd name="connsiteY0" fmla="*/ 11911 h 226795"/>
                  <a:gd name="connsiteX1" fmla="*/ 546836 w 618303"/>
                  <a:gd name="connsiteY1" fmla="*/ 15160 h 226795"/>
                  <a:gd name="connsiteX2" fmla="*/ 542505 w 618303"/>
                  <a:gd name="connsiteY2" fmla="*/ 12994 h 226795"/>
                  <a:gd name="connsiteX3" fmla="*/ 480783 w 618303"/>
                  <a:gd name="connsiteY3" fmla="*/ 10828 h 226795"/>
                  <a:gd name="connsiteX4" fmla="*/ 481866 w 618303"/>
                  <a:gd name="connsiteY4" fmla="*/ 9746 h 226795"/>
                  <a:gd name="connsiteX5" fmla="*/ 469954 w 618303"/>
                  <a:gd name="connsiteY5" fmla="*/ 11911 h 226795"/>
                  <a:gd name="connsiteX6" fmla="*/ 469954 w 618303"/>
                  <a:gd name="connsiteY6" fmla="*/ 9746 h 226795"/>
                  <a:gd name="connsiteX7" fmla="*/ 461292 w 618303"/>
                  <a:gd name="connsiteY7" fmla="*/ 11911 h 226795"/>
                  <a:gd name="connsiteX8" fmla="*/ 458043 w 618303"/>
                  <a:gd name="connsiteY8" fmla="*/ 8663 h 226795"/>
                  <a:gd name="connsiteX9" fmla="*/ 455877 w 618303"/>
                  <a:gd name="connsiteY9" fmla="*/ 10828 h 226795"/>
                  <a:gd name="connsiteX10" fmla="*/ 432055 w 618303"/>
                  <a:gd name="connsiteY10" fmla="*/ 12994 h 226795"/>
                  <a:gd name="connsiteX11" fmla="*/ 433138 w 618303"/>
                  <a:gd name="connsiteY11" fmla="*/ 11911 h 226795"/>
                  <a:gd name="connsiteX12" fmla="*/ 386575 w 618303"/>
                  <a:gd name="connsiteY12" fmla="*/ 15160 h 226795"/>
                  <a:gd name="connsiteX13" fmla="*/ 386575 w 618303"/>
                  <a:gd name="connsiteY13" fmla="*/ 11911 h 226795"/>
                  <a:gd name="connsiteX14" fmla="*/ 376830 w 618303"/>
                  <a:gd name="connsiteY14" fmla="*/ 15160 h 226795"/>
                  <a:gd name="connsiteX15" fmla="*/ 364918 w 618303"/>
                  <a:gd name="connsiteY15" fmla="*/ 16243 h 226795"/>
                  <a:gd name="connsiteX16" fmla="*/ 364918 w 618303"/>
                  <a:gd name="connsiteY16" fmla="*/ 16243 h 226795"/>
                  <a:gd name="connsiteX17" fmla="*/ 356256 w 618303"/>
                  <a:gd name="connsiteY17" fmla="*/ 17326 h 226795"/>
                  <a:gd name="connsiteX18" fmla="*/ 354090 w 618303"/>
                  <a:gd name="connsiteY18" fmla="*/ 15160 h 226795"/>
                  <a:gd name="connsiteX19" fmla="*/ 345427 w 618303"/>
                  <a:gd name="connsiteY19" fmla="*/ 15160 h 226795"/>
                  <a:gd name="connsiteX20" fmla="*/ 345427 w 618303"/>
                  <a:gd name="connsiteY20" fmla="*/ 16243 h 226795"/>
                  <a:gd name="connsiteX21" fmla="*/ 338930 w 618303"/>
                  <a:gd name="connsiteY21" fmla="*/ 16243 h 226795"/>
                  <a:gd name="connsiteX22" fmla="*/ 338930 w 618303"/>
                  <a:gd name="connsiteY22" fmla="*/ 16243 h 226795"/>
                  <a:gd name="connsiteX23" fmla="*/ 329185 w 618303"/>
                  <a:gd name="connsiteY23" fmla="*/ 17326 h 226795"/>
                  <a:gd name="connsiteX24" fmla="*/ 331350 w 618303"/>
                  <a:gd name="connsiteY24" fmla="*/ 14077 h 226795"/>
                  <a:gd name="connsiteX25" fmla="*/ 270711 w 618303"/>
                  <a:gd name="connsiteY25" fmla="*/ 16243 h 226795"/>
                  <a:gd name="connsiteX26" fmla="*/ 266380 w 618303"/>
                  <a:gd name="connsiteY26" fmla="*/ 14077 h 226795"/>
                  <a:gd name="connsiteX27" fmla="*/ 256634 w 618303"/>
                  <a:gd name="connsiteY27" fmla="*/ 16243 h 226795"/>
                  <a:gd name="connsiteX28" fmla="*/ 254468 w 618303"/>
                  <a:gd name="connsiteY28" fmla="*/ 15160 h 226795"/>
                  <a:gd name="connsiteX29" fmla="*/ 246888 w 618303"/>
                  <a:gd name="connsiteY29" fmla="*/ 16243 h 226795"/>
                  <a:gd name="connsiteX30" fmla="*/ 249054 w 618303"/>
                  <a:gd name="connsiteY30" fmla="*/ 14077 h 226795"/>
                  <a:gd name="connsiteX31" fmla="*/ 237143 w 618303"/>
                  <a:gd name="connsiteY31" fmla="*/ 16243 h 226795"/>
                  <a:gd name="connsiteX32" fmla="*/ 238226 w 618303"/>
                  <a:gd name="connsiteY32" fmla="*/ 15160 h 226795"/>
                  <a:gd name="connsiteX33" fmla="*/ 226314 w 618303"/>
                  <a:gd name="connsiteY33" fmla="*/ 16243 h 226795"/>
                  <a:gd name="connsiteX34" fmla="*/ 227397 w 618303"/>
                  <a:gd name="connsiteY34" fmla="*/ 15160 h 226795"/>
                  <a:gd name="connsiteX35" fmla="*/ 219817 w 618303"/>
                  <a:gd name="connsiteY35" fmla="*/ 17326 h 226795"/>
                  <a:gd name="connsiteX36" fmla="*/ 220900 w 618303"/>
                  <a:gd name="connsiteY36" fmla="*/ 16243 h 226795"/>
                  <a:gd name="connsiteX37" fmla="*/ 202492 w 618303"/>
                  <a:gd name="connsiteY37" fmla="*/ 18408 h 226795"/>
                  <a:gd name="connsiteX38" fmla="*/ 202492 w 618303"/>
                  <a:gd name="connsiteY38" fmla="*/ 17326 h 226795"/>
                  <a:gd name="connsiteX39" fmla="*/ 185166 w 618303"/>
                  <a:gd name="connsiteY39" fmla="*/ 18408 h 226795"/>
                  <a:gd name="connsiteX40" fmla="*/ 179752 w 618303"/>
                  <a:gd name="connsiteY40" fmla="*/ 15160 h 226795"/>
                  <a:gd name="connsiteX41" fmla="*/ 173255 w 618303"/>
                  <a:gd name="connsiteY41" fmla="*/ 19491 h 226795"/>
                  <a:gd name="connsiteX42" fmla="*/ 157012 w 618303"/>
                  <a:gd name="connsiteY42" fmla="*/ 18408 h 226795"/>
                  <a:gd name="connsiteX43" fmla="*/ 159178 w 618303"/>
                  <a:gd name="connsiteY43" fmla="*/ 15160 h 226795"/>
                  <a:gd name="connsiteX44" fmla="*/ 155930 w 618303"/>
                  <a:gd name="connsiteY44" fmla="*/ 12994 h 226795"/>
                  <a:gd name="connsiteX45" fmla="*/ 158095 w 618303"/>
                  <a:gd name="connsiteY45" fmla="*/ 11911 h 226795"/>
                  <a:gd name="connsiteX46" fmla="*/ 148350 w 618303"/>
                  <a:gd name="connsiteY46" fmla="*/ 12994 h 226795"/>
                  <a:gd name="connsiteX47" fmla="*/ 134273 w 618303"/>
                  <a:gd name="connsiteY47" fmla="*/ 18408 h 226795"/>
                  <a:gd name="connsiteX48" fmla="*/ 134273 w 618303"/>
                  <a:gd name="connsiteY48" fmla="*/ 15160 h 226795"/>
                  <a:gd name="connsiteX49" fmla="*/ 125610 w 618303"/>
                  <a:gd name="connsiteY49" fmla="*/ 20574 h 226795"/>
                  <a:gd name="connsiteX50" fmla="*/ 122361 w 618303"/>
                  <a:gd name="connsiteY50" fmla="*/ 19491 h 226795"/>
                  <a:gd name="connsiteX51" fmla="*/ 120196 w 618303"/>
                  <a:gd name="connsiteY51" fmla="*/ 21657 h 226795"/>
                  <a:gd name="connsiteX52" fmla="*/ 110450 w 618303"/>
                  <a:gd name="connsiteY52" fmla="*/ 19491 h 226795"/>
                  <a:gd name="connsiteX53" fmla="*/ 111533 w 618303"/>
                  <a:gd name="connsiteY53" fmla="*/ 18408 h 226795"/>
                  <a:gd name="connsiteX54" fmla="*/ 103953 w 618303"/>
                  <a:gd name="connsiteY54" fmla="*/ 19491 h 226795"/>
                  <a:gd name="connsiteX55" fmla="*/ 103953 w 618303"/>
                  <a:gd name="connsiteY55" fmla="*/ 19491 h 226795"/>
                  <a:gd name="connsiteX56" fmla="*/ 99622 w 618303"/>
                  <a:gd name="connsiteY56" fmla="*/ 21657 h 226795"/>
                  <a:gd name="connsiteX57" fmla="*/ 101787 w 618303"/>
                  <a:gd name="connsiteY57" fmla="*/ 20574 h 226795"/>
                  <a:gd name="connsiteX58" fmla="*/ 92042 w 618303"/>
                  <a:gd name="connsiteY58" fmla="*/ 22740 h 226795"/>
                  <a:gd name="connsiteX59" fmla="*/ 94207 w 618303"/>
                  <a:gd name="connsiteY59" fmla="*/ 20574 h 226795"/>
                  <a:gd name="connsiteX60" fmla="*/ 77965 w 618303"/>
                  <a:gd name="connsiteY60" fmla="*/ 23823 h 226795"/>
                  <a:gd name="connsiteX61" fmla="*/ 81213 w 618303"/>
                  <a:gd name="connsiteY61" fmla="*/ 21657 h 226795"/>
                  <a:gd name="connsiteX62" fmla="*/ 70385 w 618303"/>
                  <a:gd name="connsiteY62" fmla="*/ 21657 h 226795"/>
                  <a:gd name="connsiteX63" fmla="*/ 66053 w 618303"/>
                  <a:gd name="connsiteY63" fmla="*/ 22740 h 226795"/>
                  <a:gd name="connsiteX64" fmla="*/ 63888 w 618303"/>
                  <a:gd name="connsiteY64" fmla="*/ 22740 h 226795"/>
                  <a:gd name="connsiteX65" fmla="*/ 61722 w 618303"/>
                  <a:gd name="connsiteY65" fmla="*/ 22740 h 226795"/>
                  <a:gd name="connsiteX66" fmla="*/ 62805 w 618303"/>
                  <a:gd name="connsiteY66" fmla="*/ 23823 h 226795"/>
                  <a:gd name="connsiteX67" fmla="*/ 57391 w 618303"/>
                  <a:gd name="connsiteY67" fmla="*/ 23823 h 226795"/>
                  <a:gd name="connsiteX68" fmla="*/ 53059 w 618303"/>
                  <a:gd name="connsiteY68" fmla="*/ 25988 h 226795"/>
                  <a:gd name="connsiteX69" fmla="*/ 54142 w 618303"/>
                  <a:gd name="connsiteY69" fmla="*/ 24905 h 226795"/>
                  <a:gd name="connsiteX70" fmla="*/ 46562 w 618303"/>
                  <a:gd name="connsiteY70" fmla="*/ 29237 h 226795"/>
                  <a:gd name="connsiteX71" fmla="*/ 41148 w 618303"/>
                  <a:gd name="connsiteY71" fmla="*/ 32485 h 226795"/>
                  <a:gd name="connsiteX72" fmla="*/ 35734 w 618303"/>
                  <a:gd name="connsiteY72" fmla="*/ 35734 h 226795"/>
                  <a:gd name="connsiteX73" fmla="*/ 33568 w 618303"/>
                  <a:gd name="connsiteY73" fmla="*/ 41148 h 226795"/>
                  <a:gd name="connsiteX74" fmla="*/ 32485 w 618303"/>
                  <a:gd name="connsiteY74" fmla="*/ 38982 h 226795"/>
                  <a:gd name="connsiteX75" fmla="*/ 28154 w 618303"/>
                  <a:gd name="connsiteY75" fmla="*/ 42231 h 226795"/>
                  <a:gd name="connsiteX76" fmla="*/ 29237 w 618303"/>
                  <a:gd name="connsiteY76" fmla="*/ 42231 h 226795"/>
                  <a:gd name="connsiteX77" fmla="*/ 31402 w 618303"/>
                  <a:gd name="connsiteY77" fmla="*/ 38982 h 226795"/>
                  <a:gd name="connsiteX78" fmla="*/ 33568 w 618303"/>
                  <a:gd name="connsiteY78" fmla="*/ 35734 h 226795"/>
                  <a:gd name="connsiteX79" fmla="*/ 30320 w 618303"/>
                  <a:gd name="connsiteY79" fmla="*/ 40065 h 226795"/>
                  <a:gd name="connsiteX80" fmla="*/ 29237 w 618303"/>
                  <a:gd name="connsiteY80" fmla="*/ 42231 h 226795"/>
                  <a:gd name="connsiteX81" fmla="*/ 28154 w 618303"/>
                  <a:gd name="connsiteY81" fmla="*/ 44397 h 226795"/>
                  <a:gd name="connsiteX82" fmla="*/ 24905 w 618303"/>
                  <a:gd name="connsiteY82" fmla="*/ 47645 h 226795"/>
                  <a:gd name="connsiteX83" fmla="*/ 22740 w 618303"/>
                  <a:gd name="connsiteY83" fmla="*/ 46562 h 226795"/>
                  <a:gd name="connsiteX84" fmla="*/ 21657 w 618303"/>
                  <a:gd name="connsiteY84" fmla="*/ 51977 h 226795"/>
                  <a:gd name="connsiteX85" fmla="*/ 21657 w 618303"/>
                  <a:gd name="connsiteY85" fmla="*/ 54142 h 226795"/>
                  <a:gd name="connsiteX86" fmla="*/ 22740 w 618303"/>
                  <a:gd name="connsiteY86" fmla="*/ 56308 h 226795"/>
                  <a:gd name="connsiteX87" fmla="*/ 21657 w 618303"/>
                  <a:gd name="connsiteY87" fmla="*/ 59556 h 226795"/>
                  <a:gd name="connsiteX88" fmla="*/ 19491 w 618303"/>
                  <a:gd name="connsiteY88" fmla="*/ 61722 h 226795"/>
                  <a:gd name="connsiteX89" fmla="*/ 17326 w 618303"/>
                  <a:gd name="connsiteY89" fmla="*/ 60639 h 226795"/>
                  <a:gd name="connsiteX90" fmla="*/ 19491 w 618303"/>
                  <a:gd name="connsiteY90" fmla="*/ 66054 h 226795"/>
                  <a:gd name="connsiteX91" fmla="*/ 18408 w 618303"/>
                  <a:gd name="connsiteY91" fmla="*/ 66054 h 226795"/>
                  <a:gd name="connsiteX92" fmla="*/ 19491 w 618303"/>
                  <a:gd name="connsiteY92" fmla="*/ 72551 h 226795"/>
                  <a:gd name="connsiteX93" fmla="*/ 18408 w 618303"/>
                  <a:gd name="connsiteY93" fmla="*/ 75799 h 226795"/>
                  <a:gd name="connsiteX94" fmla="*/ 18408 w 618303"/>
                  <a:gd name="connsiteY94" fmla="*/ 80131 h 226795"/>
                  <a:gd name="connsiteX95" fmla="*/ 17326 w 618303"/>
                  <a:gd name="connsiteY95" fmla="*/ 85545 h 226795"/>
                  <a:gd name="connsiteX96" fmla="*/ 18408 w 618303"/>
                  <a:gd name="connsiteY96" fmla="*/ 96373 h 226795"/>
                  <a:gd name="connsiteX97" fmla="*/ 17326 w 618303"/>
                  <a:gd name="connsiteY97" fmla="*/ 94208 h 226795"/>
                  <a:gd name="connsiteX98" fmla="*/ 17326 w 618303"/>
                  <a:gd name="connsiteY98" fmla="*/ 99622 h 226795"/>
                  <a:gd name="connsiteX99" fmla="*/ 14077 w 618303"/>
                  <a:gd name="connsiteY99" fmla="*/ 107202 h 226795"/>
                  <a:gd name="connsiteX100" fmla="*/ 18408 w 618303"/>
                  <a:gd name="connsiteY100" fmla="*/ 109367 h 226795"/>
                  <a:gd name="connsiteX101" fmla="*/ 17326 w 618303"/>
                  <a:gd name="connsiteY101" fmla="*/ 123444 h 226795"/>
                  <a:gd name="connsiteX102" fmla="*/ 15160 w 618303"/>
                  <a:gd name="connsiteY102" fmla="*/ 121279 h 226795"/>
                  <a:gd name="connsiteX103" fmla="*/ 16243 w 618303"/>
                  <a:gd name="connsiteY103" fmla="*/ 133190 h 226795"/>
                  <a:gd name="connsiteX104" fmla="*/ 19491 w 618303"/>
                  <a:gd name="connsiteY104" fmla="*/ 132107 h 226795"/>
                  <a:gd name="connsiteX105" fmla="*/ 18408 w 618303"/>
                  <a:gd name="connsiteY105" fmla="*/ 138604 h 226795"/>
                  <a:gd name="connsiteX106" fmla="*/ 20574 w 618303"/>
                  <a:gd name="connsiteY106" fmla="*/ 144018 h 226795"/>
                  <a:gd name="connsiteX107" fmla="*/ 19491 w 618303"/>
                  <a:gd name="connsiteY107" fmla="*/ 150515 h 226795"/>
                  <a:gd name="connsiteX108" fmla="*/ 19491 w 618303"/>
                  <a:gd name="connsiteY108" fmla="*/ 153764 h 226795"/>
                  <a:gd name="connsiteX109" fmla="*/ 19491 w 618303"/>
                  <a:gd name="connsiteY109" fmla="*/ 157012 h 226795"/>
                  <a:gd name="connsiteX110" fmla="*/ 19491 w 618303"/>
                  <a:gd name="connsiteY110" fmla="*/ 162427 h 226795"/>
                  <a:gd name="connsiteX111" fmla="*/ 18408 w 618303"/>
                  <a:gd name="connsiteY111" fmla="*/ 166758 h 226795"/>
                  <a:gd name="connsiteX112" fmla="*/ 20574 w 618303"/>
                  <a:gd name="connsiteY112" fmla="*/ 168924 h 226795"/>
                  <a:gd name="connsiteX113" fmla="*/ 19491 w 618303"/>
                  <a:gd name="connsiteY113" fmla="*/ 165675 h 226795"/>
                  <a:gd name="connsiteX114" fmla="*/ 20574 w 618303"/>
                  <a:gd name="connsiteY114" fmla="*/ 166758 h 226795"/>
                  <a:gd name="connsiteX115" fmla="*/ 18408 w 618303"/>
                  <a:gd name="connsiteY115" fmla="*/ 170007 h 226795"/>
                  <a:gd name="connsiteX116" fmla="*/ 21657 w 618303"/>
                  <a:gd name="connsiteY116" fmla="*/ 174338 h 226795"/>
                  <a:gd name="connsiteX117" fmla="*/ 23823 w 618303"/>
                  <a:gd name="connsiteY117" fmla="*/ 175421 h 226795"/>
                  <a:gd name="connsiteX118" fmla="*/ 25988 w 618303"/>
                  <a:gd name="connsiteY118" fmla="*/ 178669 h 226795"/>
                  <a:gd name="connsiteX119" fmla="*/ 25988 w 618303"/>
                  <a:gd name="connsiteY119" fmla="*/ 180835 h 226795"/>
                  <a:gd name="connsiteX120" fmla="*/ 29237 w 618303"/>
                  <a:gd name="connsiteY120" fmla="*/ 183001 h 226795"/>
                  <a:gd name="connsiteX121" fmla="*/ 27071 w 618303"/>
                  <a:gd name="connsiteY121" fmla="*/ 187332 h 226795"/>
                  <a:gd name="connsiteX122" fmla="*/ 32485 w 618303"/>
                  <a:gd name="connsiteY122" fmla="*/ 190581 h 226795"/>
                  <a:gd name="connsiteX123" fmla="*/ 33568 w 618303"/>
                  <a:gd name="connsiteY123" fmla="*/ 193829 h 226795"/>
                  <a:gd name="connsiteX124" fmla="*/ 36817 w 618303"/>
                  <a:gd name="connsiteY124" fmla="*/ 194912 h 226795"/>
                  <a:gd name="connsiteX125" fmla="*/ 35734 w 618303"/>
                  <a:gd name="connsiteY125" fmla="*/ 194912 h 226795"/>
                  <a:gd name="connsiteX126" fmla="*/ 38982 w 618303"/>
                  <a:gd name="connsiteY126" fmla="*/ 197078 h 226795"/>
                  <a:gd name="connsiteX127" fmla="*/ 37900 w 618303"/>
                  <a:gd name="connsiteY127" fmla="*/ 194912 h 226795"/>
                  <a:gd name="connsiteX128" fmla="*/ 35734 w 618303"/>
                  <a:gd name="connsiteY128" fmla="*/ 192746 h 226795"/>
                  <a:gd name="connsiteX129" fmla="*/ 40065 w 618303"/>
                  <a:gd name="connsiteY129" fmla="*/ 193829 h 226795"/>
                  <a:gd name="connsiteX130" fmla="*/ 44397 w 618303"/>
                  <a:gd name="connsiteY130" fmla="*/ 198161 h 226795"/>
                  <a:gd name="connsiteX131" fmla="*/ 47645 w 618303"/>
                  <a:gd name="connsiteY131" fmla="*/ 198161 h 226795"/>
                  <a:gd name="connsiteX132" fmla="*/ 48728 w 618303"/>
                  <a:gd name="connsiteY132" fmla="*/ 200326 h 226795"/>
                  <a:gd name="connsiteX133" fmla="*/ 46562 w 618303"/>
                  <a:gd name="connsiteY133" fmla="*/ 199243 h 226795"/>
                  <a:gd name="connsiteX134" fmla="*/ 49811 w 618303"/>
                  <a:gd name="connsiteY134" fmla="*/ 201409 h 226795"/>
                  <a:gd name="connsiteX135" fmla="*/ 54142 w 618303"/>
                  <a:gd name="connsiteY135" fmla="*/ 200326 h 226795"/>
                  <a:gd name="connsiteX136" fmla="*/ 51977 w 618303"/>
                  <a:gd name="connsiteY136" fmla="*/ 201409 h 226795"/>
                  <a:gd name="connsiteX137" fmla="*/ 55225 w 618303"/>
                  <a:gd name="connsiteY137" fmla="*/ 203575 h 226795"/>
                  <a:gd name="connsiteX138" fmla="*/ 56308 w 618303"/>
                  <a:gd name="connsiteY138" fmla="*/ 202492 h 226795"/>
                  <a:gd name="connsiteX139" fmla="*/ 56308 w 618303"/>
                  <a:gd name="connsiteY139" fmla="*/ 203575 h 226795"/>
                  <a:gd name="connsiteX140" fmla="*/ 62805 w 618303"/>
                  <a:gd name="connsiteY140" fmla="*/ 202492 h 226795"/>
                  <a:gd name="connsiteX141" fmla="*/ 68219 w 618303"/>
                  <a:gd name="connsiteY141" fmla="*/ 204658 h 226795"/>
                  <a:gd name="connsiteX142" fmla="*/ 68219 w 618303"/>
                  <a:gd name="connsiteY142" fmla="*/ 204658 h 226795"/>
                  <a:gd name="connsiteX143" fmla="*/ 75799 w 618303"/>
                  <a:gd name="connsiteY143" fmla="*/ 203575 h 226795"/>
                  <a:gd name="connsiteX144" fmla="*/ 75799 w 618303"/>
                  <a:gd name="connsiteY144" fmla="*/ 203575 h 226795"/>
                  <a:gd name="connsiteX145" fmla="*/ 82296 w 618303"/>
                  <a:gd name="connsiteY145" fmla="*/ 202492 h 226795"/>
                  <a:gd name="connsiteX146" fmla="*/ 87710 w 618303"/>
                  <a:gd name="connsiteY146" fmla="*/ 206823 h 226795"/>
                  <a:gd name="connsiteX147" fmla="*/ 92042 w 618303"/>
                  <a:gd name="connsiteY147" fmla="*/ 202492 h 226795"/>
                  <a:gd name="connsiteX148" fmla="*/ 111533 w 618303"/>
                  <a:gd name="connsiteY148" fmla="*/ 203575 h 226795"/>
                  <a:gd name="connsiteX149" fmla="*/ 113699 w 618303"/>
                  <a:gd name="connsiteY149" fmla="*/ 202492 h 226795"/>
                  <a:gd name="connsiteX150" fmla="*/ 140770 w 618303"/>
                  <a:gd name="connsiteY150" fmla="*/ 203575 h 226795"/>
                  <a:gd name="connsiteX151" fmla="*/ 140770 w 618303"/>
                  <a:gd name="connsiteY151" fmla="*/ 205740 h 226795"/>
                  <a:gd name="connsiteX152" fmla="*/ 144018 w 618303"/>
                  <a:gd name="connsiteY152" fmla="*/ 204658 h 226795"/>
                  <a:gd name="connsiteX153" fmla="*/ 141853 w 618303"/>
                  <a:gd name="connsiteY153" fmla="*/ 201409 h 226795"/>
                  <a:gd name="connsiteX154" fmla="*/ 159178 w 618303"/>
                  <a:gd name="connsiteY154" fmla="*/ 202492 h 226795"/>
                  <a:gd name="connsiteX155" fmla="*/ 160261 w 618303"/>
                  <a:gd name="connsiteY155" fmla="*/ 201409 h 226795"/>
                  <a:gd name="connsiteX156" fmla="*/ 166758 w 618303"/>
                  <a:gd name="connsiteY156" fmla="*/ 203575 h 226795"/>
                  <a:gd name="connsiteX157" fmla="*/ 166758 w 618303"/>
                  <a:gd name="connsiteY157" fmla="*/ 202492 h 226795"/>
                  <a:gd name="connsiteX158" fmla="*/ 168924 w 618303"/>
                  <a:gd name="connsiteY158" fmla="*/ 203575 h 226795"/>
                  <a:gd name="connsiteX159" fmla="*/ 173255 w 618303"/>
                  <a:gd name="connsiteY159" fmla="*/ 201409 h 226795"/>
                  <a:gd name="connsiteX160" fmla="*/ 174338 w 618303"/>
                  <a:gd name="connsiteY160" fmla="*/ 202492 h 226795"/>
                  <a:gd name="connsiteX161" fmla="*/ 185166 w 618303"/>
                  <a:gd name="connsiteY161" fmla="*/ 200326 h 226795"/>
                  <a:gd name="connsiteX162" fmla="*/ 188415 w 618303"/>
                  <a:gd name="connsiteY162" fmla="*/ 202492 h 226795"/>
                  <a:gd name="connsiteX163" fmla="*/ 189498 w 618303"/>
                  <a:gd name="connsiteY163" fmla="*/ 200326 h 226795"/>
                  <a:gd name="connsiteX164" fmla="*/ 201409 w 618303"/>
                  <a:gd name="connsiteY164" fmla="*/ 203575 h 226795"/>
                  <a:gd name="connsiteX165" fmla="*/ 238226 w 618303"/>
                  <a:gd name="connsiteY165" fmla="*/ 199243 h 226795"/>
                  <a:gd name="connsiteX166" fmla="*/ 238226 w 618303"/>
                  <a:gd name="connsiteY166" fmla="*/ 200326 h 226795"/>
                  <a:gd name="connsiteX167" fmla="*/ 242557 w 618303"/>
                  <a:gd name="connsiteY167" fmla="*/ 199243 h 226795"/>
                  <a:gd name="connsiteX168" fmla="*/ 242557 w 618303"/>
                  <a:gd name="connsiteY168" fmla="*/ 202492 h 226795"/>
                  <a:gd name="connsiteX169" fmla="*/ 251220 w 618303"/>
                  <a:gd name="connsiteY169" fmla="*/ 200326 h 226795"/>
                  <a:gd name="connsiteX170" fmla="*/ 249054 w 618303"/>
                  <a:gd name="connsiteY170" fmla="*/ 199243 h 226795"/>
                  <a:gd name="connsiteX171" fmla="*/ 255551 w 618303"/>
                  <a:gd name="connsiteY171" fmla="*/ 198161 h 226795"/>
                  <a:gd name="connsiteX172" fmla="*/ 255551 w 618303"/>
                  <a:gd name="connsiteY172" fmla="*/ 201409 h 226795"/>
                  <a:gd name="connsiteX173" fmla="*/ 258800 w 618303"/>
                  <a:gd name="connsiteY173" fmla="*/ 200326 h 226795"/>
                  <a:gd name="connsiteX174" fmla="*/ 254468 w 618303"/>
                  <a:gd name="connsiteY174" fmla="*/ 207906 h 226795"/>
                  <a:gd name="connsiteX175" fmla="*/ 256634 w 618303"/>
                  <a:gd name="connsiteY175" fmla="*/ 207906 h 226795"/>
                  <a:gd name="connsiteX176" fmla="*/ 256634 w 618303"/>
                  <a:gd name="connsiteY176" fmla="*/ 211155 h 226795"/>
                  <a:gd name="connsiteX177" fmla="*/ 258800 w 618303"/>
                  <a:gd name="connsiteY177" fmla="*/ 205740 h 226795"/>
                  <a:gd name="connsiteX178" fmla="*/ 267463 w 618303"/>
                  <a:gd name="connsiteY178" fmla="*/ 200326 h 226795"/>
                  <a:gd name="connsiteX179" fmla="*/ 264214 w 618303"/>
                  <a:gd name="connsiteY179" fmla="*/ 202492 h 226795"/>
                  <a:gd name="connsiteX180" fmla="*/ 272877 w 618303"/>
                  <a:gd name="connsiteY180" fmla="*/ 202492 h 226795"/>
                  <a:gd name="connsiteX181" fmla="*/ 273960 w 618303"/>
                  <a:gd name="connsiteY181" fmla="*/ 199243 h 226795"/>
                  <a:gd name="connsiteX182" fmla="*/ 276125 w 618303"/>
                  <a:gd name="connsiteY182" fmla="*/ 201409 h 226795"/>
                  <a:gd name="connsiteX183" fmla="*/ 277208 w 618303"/>
                  <a:gd name="connsiteY183" fmla="*/ 198161 h 226795"/>
                  <a:gd name="connsiteX184" fmla="*/ 284788 w 618303"/>
                  <a:gd name="connsiteY184" fmla="*/ 197078 h 226795"/>
                  <a:gd name="connsiteX185" fmla="*/ 284788 w 618303"/>
                  <a:gd name="connsiteY185" fmla="*/ 202492 h 226795"/>
                  <a:gd name="connsiteX186" fmla="*/ 288037 w 618303"/>
                  <a:gd name="connsiteY186" fmla="*/ 197078 h 226795"/>
                  <a:gd name="connsiteX187" fmla="*/ 289119 w 618303"/>
                  <a:gd name="connsiteY187" fmla="*/ 200326 h 226795"/>
                  <a:gd name="connsiteX188" fmla="*/ 296699 w 618303"/>
                  <a:gd name="connsiteY188" fmla="*/ 200326 h 226795"/>
                  <a:gd name="connsiteX189" fmla="*/ 297782 w 618303"/>
                  <a:gd name="connsiteY189" fmla="*/ 198161 h 226795"/>
                  <a:gd name="connsiteX190" fmla="*/ 301031 w 618303"/>
                  <a:gd name="connsiteY190" fmla="*/ 200326 h 226795"/>
                  <a:gd name="connsiteX191" fmla="*/ 308611 w 618303"/>
                  <a:gd name="connsiteY191" fmla="*/ 200326 h 226795"/>
                  <a:gd name="connsiteX192" fmla="*/ 312942 w 618303"/>
                  <a:gd name="connsiteY192" fmla="*/ 198161 h 226795"/>
                  <a:gd name="connsiteX193" fmla="*/ 307528 w 618303"/>
                  <a:gd name="connsiteY193" fmla="*/ 197078 h 226795"/>
                  <a:gd name="connsiteX194" fmla="*/ 314025 w 618303"/>
                  <a:gd name="connsiteY194" fmla="*/ 195995 h 226795"/>
                  <a:gd name="connsiteX195" fmla="*/ 314025 w 618303"/>
                  <a:gd name="connsiteY195" fmla="*/ 197078 h 226795"/>
                  <a:gd name="connsiteX196" fmla="*/ 318356 w 618303"/>
                  <a:gd name="connsiteY196" fmla="*/ 195995 h 226795"/>
                  <a:gd name="connsiteX197" fmla="*/ 318356 w 618303"/>
                  <a:gd name="connsiteY197" fmla="*/ 198161 h 226795"/>
                  <a:gd name="connsiteX198" fmla="*/ 319439 w 618303"/>
                  <a:gd name="connsiteY198" fmla="*/ 195995 h 226795"/>
                  <a:gd name="connsiteX199" fmla="*/ 324853 w 618303"/>
                  <a:gd name="connsiteY199" fmla="*/ 198161 h 226795"/>
                  <a:gd name="connsiteX200" fmla="*/ 321605 w 618303"/>
                  <a:gd name="connsiteY200" fmla="*/ 199243 h 226795"/>
                  <a:gd name="connsiteX201" fmla="*/ 325936 w 618303"/>
                  <a:gd name="connsiteY201" fmla="*/ 200326 h 226795"/>
                  <a:gd name="connsiteX202" fmla="*/ 329185 w 618303"/>
                  <a:gd name="connsiteY202" fmla="*/ 195995 h 226795"/>
                  <a:gd name="connsiteX203" fmla="*/ 332433 w 618303"/>
                  <a:gd name="connsiteY203" fmla="*/ 195995 h 226795"/>
                  <a:gd name="connsiteX204" fmla="*/ 329185 w 618303"/>
                  <a:gd name="connsiteY204" fmla="*/ 198161 h 226795"/>
                  <a:gd name="connsiteX205" fmla="*/ 334599 w 618303"/>
                  <a:gd name="connsiteY205" fmla="*/ 200326 h 226795"/>
                  <a:gd name="connsiteX206" fmla="*/ 336765 w 618303"/>
                  <a:gd name="connsiteY206" fmla="*/ 197078 h 226795"/>
                  <a:gd name="connsiteX207" fmla="*/ 340013 w 618303"/>
                  <a:gd name="connsiteY207" fmla="*/ 199243 h 226795"/>
                  <a:gd name="connsiteX208" fmla="*/ 343262 w 618303"/>
                  <a:gd name="connsiteY208" fmla="*/ 197078 h 226795"/>
                  <a:gd name="connsiteX209" fmla="*/ 351924 w 618303"/>
                  <a:gd name="connsiteY209" fmla="*/ 201409 h 226795"/>
                  <a:gd name="connsiteX210" fmla="*/ 348676 w 618303"/>
                  <a:gd name="connsiteY210" fmla="*/ 203575 h 226795"/>
                  <a:gd name="connsiteX211" fmla="*/ 350841 w 618303"/>
                  <a:gd name="connsiteY211" fmla="*/ 203575 h 226795"/>
                  <a:gd name="connsiteX212" fmla="*/ 350841 w 618303"/>
                  <a:gd name="connsiteY212" fmla="*/ 207906 h 226795"/>
                  <a:gd name="connsiteX213" fmla="*/ 356256 w 618303"/>
                  <a:gd name="connsiteY213" fmla="*/ 206823 h 226795"/>
                  <a:gd name="connsiteX214" fmla="*/ 360587 w 618303"/>
                  <a:gd name="connsiteY214" fmla="*/ 198161 h 226795"/>
                  <a:gd name="connsiteX215" fmla="*/ 371416 w 618303"/>
                  <a:gd name="connsiteY215" fmla="*/ 201409 h 226795"/>
                  <a:gd name="connsiteX216" fmla="*/ 369250 w 618303"/>
                  <a:gd name="connsiteY216" fmla="*/ 199243 h 226795"/>
                  <a:gd name="connsiteX217" fmla="*/ 376830 w 618303"/>
                  <a:gd name="connsiteY217" fmla="*/ 197078 h 226795"/>
                  <a:gd name="connsiteX218" fmla="*/ 375747 w 618303"/>
                  <a:gd name="connsiteY218" fmla="*/ 202492 h 226795"/>
                  <a:gd name="connsiteX219" fmla="*/ 372498 w 618303"/>
                  <a:gd name="connsiteY219" fmla="*/ 202492 h 226795"/>
                  <a:gd name="connsiteX220" fmla="*/ 376830 w 618303"/>
                  <a:gd name="connsiteY220" fmla="*/ 205740 h 226795"/>
                  <a:gd name="connsiteX221" fmla="*/ 382244 w 618303"/>
                  <a:gd name="connsiteY221" fmla="*/ 203575 h 226795"/>
                  <a:gd name="connsiteX222" fmla="*/ 380078 w 618303"/>
                  <a:gd name="connsiteY222" fmla="*/ 201409 h 226795"/>
                  <a:gd name="connsiteX223" fmla="*/ 387658 w 618303"/>
                  <a:gd name="connsiteY223" fmla="*/ 200326 h 226795"/>
                  <a:gd name="connsiteX224" fmla="*/ 383327 w 618303"/>
                  <a:gd name="connsiteY224" fmla="*/ 197078 h 226795"/>
                  <a:gd name="connsiteX225" fmla="*/ 386575 w 618303"/>
                  <a:gd name="connsiteY225" fmla="*/ 195995 h 226795"/>
                  <a:gd name="connsiteX226" fmla="*/ 385492 w 618303"/>
                  <a:gd name="connsiteY226" fmla="*/ 197078 h 226795"/>
                  <a:gd name="connsiteX227" fmla="*/ 393072 w 618303"/>
                  <a:gd name="connsiteY227" fmla="*/ 194912 h 226795"/>
                  <a:gd name="connsiteX228" fmla="*/ 396321 w 618303"/>
                  <a:gd name="connsiteY228" fmla="*/ 197078 h 226795"/>
                  <a:gd name="connsiteX229" fmla="*/ 388741 w 618303"/>
                  <a:gd name="connsiteY229" fmla="*/ 199243 h 226795"/>
                  <a:gd name="connsiteX230" fmla="*/ 397404 w 618303"/>
                  <a:gd name="connsiteY230" fmla="*/ 198161 h 226795"/>
                  <a:gd name="connsiteX231" fmla="*/ 395238 w 618303"/>
                  <a:gd name="connsiteY231" fmla="*/ 199243 h 226795"/>
                  <a:gd name="connsiteX232" fmla="*/ 403901 w 618303"/>
                  <a:gd name="connsiteY232" fmla="*/ 201409 h 226795"/>
                  <a:gd name="connsiteX233" fmla="*/ 404984 w 618303"/>
                  <a:gd name="connsiteY233" fmla="*/ 199243 h 226795"/>
                  <a:gd name="connsiteX234" fmla="*/ 416895 w 618303"/>
                  <a:gd name="connsiteY234" fmla="*/ 197078 h 226795"/>
                  <a:gd name="connsiteX235" fmla="*/ 419061 w 618303"/>
                  <a:gd name="connsiteY235" fmla="*/ 200326 h 226795"/>
                  <a:gd name="connsiteX236" fmla="*/ 406067 w 618303"/>
                  <a:gd name="connsiteY236" fmla="*/ 201409 h 226795"/>
                  <a:gd name="connsiteX237" fmla="*/ 399569 w 618303"/>
                  <a:gd name="connsiteY237" fmla="*/ 203575 h 226795"/>
                  <a:gd name="connsiteX238" fmla="*/ 404984 w 618303"/>
                  <a:gd name="connsiteY238" fmla="*/ 208989 h 226795"/>
                  <a:gd name="connsiteX239" fmla="*/ 408232 w 618303"/>
                  <a:gd name="connsiteY239" fmla="*/ 207906 h 226795"/>
                  <a:gd name="connsiteX240" fmla="*/ 407149 w 618303"/>
                  <a:gd name="connsiteY240" fmla="*/ 204658 h 226795"/>
                  <a:gd name="connsiteX241" fmla="*/ 421226 w 618303"/>
                  <a:gd name="connsiteY241" fmla="*/ 202492 h 226795"/>
                  <a:gd name="connsiteX242" fmla="*/ 420144 w 618303"/>
                  <a:gd name="connsiteY242" fmla="*/ 205740 h 226795"/>
                  <a:gd name="connsiteX243" fmla="*/ 439635 w 618303"/>
                  <a:gd name="connsiteY243" fmla="*/ 205740 h 226795"/>
                  <a:gd name="connsiteX244" fmla="*/ 443966 w 618303"/>
                  <a:gd name="connsiteY244" fmla="*/ 202492 h 226795"/>
                  <a:gd name="connsiteX245" fmla="*/ 439635 w 618303"/>
                  <a:gd name="connsiteY245" fmla="*/ 198161 h 226795"/>
                  <a:gd name="connsiteX246" fmla="*/ 440718 w 618303"/>
                  <a:gd name="connsiteY246" fmla="*/ 200326 h 226795"/>
                  <a:gd name="connsiteX247" fmla="*/ 447215 w 618303"/>
                  <a:gd name="connsiteY247" fmla="*/ 200326 h 226795"/>
                  <a:gd name="connsiteX248" fmla="*/ 445049 w 618303"/>
                  <a:gd name="connsiteY248" fmla="*/ 206823 h 226795"/>
                  <a:gd name="connsiteX249" fmla="*/ 449380 w 618303"/>
                  <a:gd name="connsiteY249" fmla="*/ 208989 h 226795"/>
                  <a:gd name="connsiteX250" fmla="*/ 463457 w 618303"/>
                  <a:gd name="connsiteY250" fmla="*/ 205740 h 226795"/>
                  <a:gd name="connsiteX251" fmla="*/ 484031 w 618303"/>
                  <a:gd name="connsiteY251" fmla="*/ 205740 h 226795"/>
                  <a:gd name="connsiteX252" fmla="*/ 488363 w 618303"/>
                  <a:gd name="connsiteY252" fmla="*/ 210072 h 226795"/>
                  <a:gd name="connsiteX253" fmla="*/ 490528 w 618303"/>
                  <a:gd name="connsiteY253" fmla="*/ 207906 h 226795"/>
                  <a:gd name="connsiteX254" fmla="*/ 490528 w 618303"/>
                  <a:gd name="connsiteY254" fmla="*/ 207906 h 226795"/>
                  <a:gd name="connsiteX255" fmla="*/ 501357 w 618303"/>
                  <a:gd name="connsiteY255" fmla="*/ 205740 h 226795"/>
                  <a:gd name="connsiteX256" fmla="*/ 500274 w 618303"/>
                  <a:gd name="connsiteY256" fmla="*/ 208989 h 226795"/>
                  <a:gd name="connsiteX257" fmla="*/ 502440 w 618303"/>
                  <a:gd name="connsiteY257" fmla="*/ 207906 h 226795"/>
                  <a:gd name="connsiteX258" fmla="*/ 502440 w 618303"/>
                  <a:gd name="connsiteY258" fmla="*/ 210072 h 226795"/>
                  <a:gd name="connsiteX259" fmla="*/ 513268 w 618303"/>
                  <a:gd name="connsiteY259" fmla="*/ 210072 h 226795"/>
                  <a:gd name="connsiteX260" fmla="*/ 511102 w 618303"/>
                  <a:gd name="connsiteY260" fmla="*/ 207906 h 226795"/>
                  <a:gd name="connsiteX261" fmla="*/ 527345 w 618303"/>
                  <a:gd name="connsiteY261" fmla="*/ 207906 h 226795"/>
                  <a:gd name="connsiteX262" fmla="*/ 527345 w 618303"/>
                  <a:gd name="connsiteY262" fmla="*/ 210072 h 226795"/>
                  <a:gd name="connsiteX263" fmla="*/ 530594 w 618303"/>
                  <a:gd name="connsiteY263" fmla="*/ 208989 h 226795"/>
                  <a:gd name="connsiteX264" fmla="*/ 534925 w 618303"/>
                  <a:gd name="connsiteY264" fmla="*/ 210072 h 226795"/>
                  <a:gd name="connsiteX265" fmla="*/ 526262 w 618303"/>
                  <a:gd name="connsiteY265" fmla="*/ 214403 h 226795"/>
                  <a:gd name="connsiteX266" fmla="*/ 527345 w 618303"/>
                  <a:gd name="connsiteY266" fmla="*/ 211155 h 226795"/>
                  <a:gd name="connsiteX267" fmla="*/ 519765 w 618303"/>
                  <a:gd name="connsiteY267" fmla="*/ 212238 h 226795"/>
                  <a:gd name="connsiteX268" fmla="*/ 523014 w 618303"/>
                  <a:gd name="connsiteY268" fmla="*/ 211155 h 226795"/>
                  <a:gd name="connsiteX269" fmla="*/ 518682 w 618303"/>
                  <a:gd name="connsiteY269" fmla="*/ 214403 h 226795"/>
                  <a:gd name="connsiteX270" fmla="*/ 521931 w 618303"/>
                  <a:gd name="connsiteY270" fmla="*/ 214403 h 226795"/>
                  <a:gd name="connsiteX271" fmla="*/ 514351 w 618303"/>
                  <a:gd name="connsiteY271" fmla="*/ 215486 h 226795"/>
                  <a:gd name="connsiteX272" fmla="*/ 514351 w 618303"/>
                  <a:gd name="connsiteY272" fmla="*/ 213320 h 226795"/>
                  <a:gd name="connsiteX273" fmla="*/ 506771 w 618303"/>
                  <a:gd name="connsiteY273" fmla="*/ 215486 h 226795"/>
                  <a:gd name="connsiteX274" fmla="*/ 493777 w 618303"/>
                  <a:gd name="connsiteY274" fmla="*/ 216569 h 226795"/>
                  <a:gd name="connsiteX275" fmla="*/ 501357 w 618303"/>
                  <a:gd name="connsiteY275" fmla="*/ 212238 h 226795"/>
                  <a:gd name="connsiteX276" fmla="*/ 494860 w 618303"/>
                  <a:gd name="connsiteY276" fmla="*/ 211155 h 226795"/>
                  <a:gd name="connsiteX277" fmla="*/ 488363 w 618303"/>
                  <a:gd name="connsiteY277" fmla="*/ 215486 h 226795"/>
                  <a:gd name="connsiteX278" fmla="*/ 488363 w 618303"/>
                  <a:gd name="connsiteY278" fmla="*/ 214403 h 226795"/>
                  <a:gd name="connsiteX279" fmla="*/ 479700 w 618303"/>
                  <a:gd name="connsiteY279" fmla="*/ 216569 h 226795"/>
                  <a:gd name="connsiteX280" fmla="*/ 456960 w 618303"/>
                  <a:gd name="connsiteY280" fmla="*/ 215486 h 226795"/>
                  <a:gd name="connsiteX281" fmla="*/ 456960 w 618303"/>
                  <a:gd name="connsiteY281" fmla="*/ 214403 h 226795"/>
                  <a:gd name="connsiteX282" fmla="*/ 440718 w 618303"/>
                  <a:gd name="connsiteY282" fmla="*/ 216569 h 226795"/>
                  <a:gd name="connsiteX283" fmla="*/ 419061 w 618303"/>
                  <a:gd name="connsiteY283" fmla="*/ 215486 h 226795"/>
                  <a:gd name="connsiteX284" fmla="*/ 377913 w 618303"/>
                  <a:gd name="connsiteY284" fmla="*/ 217652 h 226795"/>
                  <a:gd name="connsiteX285" fmla="*/ 380078 w 618303"/>
                  <a:gd name="connsiteY285" fmla="*/ 215486 h 226795"/>
                  <a:gd name="connsiteX286" fmla="*/ 375747 w 618303"/>
                  <a:gd name="connsiteY286" fmla="*/ 214403 h 226795"/>
                  <a:gd name="connsiteX287" fmla="*/ 370333 w 618303"/>
                  <a:gd name="connsiteY287" fmla="*/ 217652 h 226795"/>
                  <a:gd name="connsiteX288" fmla="*/ 349759 w 618303"/>
                  <a:gd name="connsiteY288" fmla="*/ 219817 h 226795"/>
                  <a:gd name="connsiteX289" fmla="*/ 349759 w 618303"/>
                  <a:gd name="connsiteY289" fmla="*/ 218735 h 226795"/>
                  <a:gd name="connsiteX290" fmla="*/ 330267 w 618303"/>
                  <a:gd name="connsiteY290" fmla="*/ 218735 h 226795"/>
                  <a:gd name="connsiteX291" fmla="*/ 325936 w 618303"/>
                  <a:gd name="connsiteY291" fmla="*/ 216569 h 226795"/>
                  <a:gd name="connsiteX292" fmla="*/ 314025 w 618303"/>
                  <a:gd name="connsiteY292" fmla="*/ 220900 h 226795"/>
                  <a:gd name="connsiteX293" fmla="*/ 298865 w 618303"/>
                  <a:gd name="connsiteY293" fmla="*/ 219817 h 226795"/>
                  <a:gd name="connsiteX294" fmla="*/ 250137 w 618303"/>
                  <a:gd name="connsiteY294" fmla="*/ 223066 h 226795"/>
                  <a:gd name="connsiteX295" fmla="*/ 249054 w 618303"/>
                  <a:gd name="connsiteY295" fmla="*/ 220900 h 226795"/>
                  <a:gd name="connsiteX296" fmla="*/ 200326 w 618303"/>
                  <a:gd name="connsiteY296" fmla="*/ 223066 h 226795"/>
                  <a:gd name="connsiteX297" fmla="*/ 201409 w 618303"/>
                  <a:gd name="connsiteY297" fmla="*/ 219817 h 226795"/>
                  <a:gd name="connsiteX298" fmla="*/ 192746 w 618303"/>
                  <a:gd name="connsiteY298" fmla="*/ 223066 h 226795"/>
                  <a:gd name="connsiteX299" fmla="*/ 179752 w 618303"/>
                  <a:gd name="connsiteY299" fmla="*/ 221983 h 226795"/>
                  <a:gd name="connsiteX300" fmla="*/ 171089 w 618303"/>
                  <a:gd name="connsiteY300" fmla="*/ 224149 h 226795"/>
                  <a:gd name="connsiteX301" fmla="*/ 150515 w 618303"/>
                  <a:gd name="connsiteY301" fmla="*/ 224149 h 226795"/>
                  <a:gd name="connsiteX302" fmla="*/ 152681 w 618303"/>
                  <a:gd name="connsiteY302" fmla="*/ 224149 h 226795"/>
                  <a:gd name="connsiteX303" fmla="*/ 151598 w 618303"/>
                  <a:gd name="connsiteY303" fmla="*/ 221983 h 226795"/>
                  <a:gd name="connsiteX304" fmla="*/ 142935 w 618303"/>
                  <a:gd name="connsiteY304" fmla="*/ 225232 h 226795"/>
                  <a:gd name="connsiteX305" fmla="*/ 113699 w 618303"/>
                  <a:gd name="connsiteY305" fmla="*/ 224149 h 226795"/>
                  <a:gd name="connsiteX306" fmla="*/ 111533 w 618303"/>
                  <a:gd name="connsiteY306" fmla="*/ 226315 h 226795"/>
                  <a:gd name="connsiteX307" fmla="*/ 89876 w 618303"/>
                  <a:gd name="connsiteY307" fmla="*/ 226315 h 226795"/>
                  <a:gd name="connsiteX308" fmla="*/ 88793 w 618303"/>
                  <a:gd name="connsiteY308" fmla="*/ 224149 h 226795"/>
                  <a:gd name="connsiteX309" fmla="*/ 86628 w 618303"/>
                  <a:gd name="connsiteY309" fmla="*/ 226315 h 226795"/>
                  <a:gd name="connsiteX310" fmla="*/ 76882 w 618303"/>
                  <a:gd name="connsiteY310" fmla="*/ 226315 h 226795"/>
                  <a:gd name="connsiteX311" fmla="*/ 71468 w 618303"/>
                  <a:gd name="connsiteY311" fmla="*/ 226315 h 226795"/>
                  <a:gd name="connsiteX312" fmla="*/ 66053 w 618303"/>
                  <a:gd name="connsiteY312" fmla="*/ 225232 h 226795"/>
                  <a:gd name="connsiteX313" fmla="*/ 45479 w 618303"/>
                  <a:gd name="connsiteY313" fmla="*/ 218735 h 226795"/>
                  <a:gd name="connsiteX314" fmla="*/ 15160 w 618303"/>
                  <a:gd name="connsiteY314" fmla="*/ 198161 h 226795"/>
                  <a:gd name="connsiteX315" fmla="*/ 1083 w 618303"/>
                  <a:gd name="connsiteY315" fmla="*/ 165675 h 226795"/>
                  <a:gd name="connsiteX316" fmla="*/ 2166 w 618303"/>
                  <a:gd name="connsiteY316" fmla="*/ 165675 h 226795"/>
                  <a:gd name="connsiteX317" fmla="*/ 1083 w 618303"/>
                  <a:gd name="connsiteY317" fmla="*/ 152681 h 226795"/>
                  <a:gd name="connsiteX318" fmla="*/ 0 w 618303"/>
                  <a:gd name="connsiteY318" fmla="*/ 142936 h 226795"/>
                  <a:gd name="connsiteX319" fmla="*/ 2166 w 618303"/>
                  <a:gd name="connsiteY319" fmla="*/ 138604 h 226795"/>
                  <a:gd name="connsiteX320" fmla="*/ 1083 w 618303"/>
                  <a:gd name="connsiteY320" fmla="*/ 116947 h 226795"/>
                  <a:gd name="connsiteX321" fmla="*/ 1083 w 618303"/>
                  <a:gd name="connsiteY321" fmla="*/ 119113 h 226795"/>
                  <a:gd name="connsiteX322" fmla="*/ 2166 w 618303"/>
                  <a:gd name="connsiteY322" fmla="*/ 96373 h 226795"/>
                  <a:gd name="connsiteX323" fmla="*/ 3249 w 618303"/>
                  <a:gd name="connsiteY323" fmla="*/ 98539 h 226795"/>
                  <a:gd name="connsiteX324" fmla="*/ 3249 w 618303"/>
                  <a:gd name="connsiteY324" fmla="*/ 89876 h 226795"/>
                  <a:gd name="connsiteX325" fmla="*/ 1083 w 618303"/>
                  <a:gd name="connsiteY325" fmla="*/ 89876 h 226795"/>
                  <a:gd name="connsiteX326" fmla="*/ 1083 w 618303"/>
                  <a:gd name="connsiteY326" fmla="*/ 76882 h 226795"/>
                  <a:gd name="connsiteX327" fmla="*/ 1083 w 618303"/>
                  <a:gd name="connsiteY327" fmla="*/ 69302 h 226795"/>
                  <a:gd name="connsiteX328" fmla="*/ 2166 w 618303"/>
                  <a:gd name="connsiteY328" fmla="*/ 61722 h 226795"/>
                  <a:gd name="connsiteX329" fmla="*/ 15160 w 618303"/>
                  <a:gd name="connsiteY329" fmla="*/ 31403 h 226795"/>
                  <a:gd name="connsiteX330" fmla="*/ 22740 w 618303"/>
                  <a:gd name="connsiteY330" fmla="*/ 28154 h 226795"/>
                  <a:gd name="connsiteX331" fmla="*/ 25988 w 618303"/>
                  <a:gd name="connsiteY331" fmla="*/ 24905 h 226795"/>
                  <a:gd name="connsiteX332" fmla="*/ 25988 w 618303"/>
                  <a:gd name="connsiteY332" fmla="*/ 23823 h 226795"/>
                  <a:gd name="connsiteX333" fmla="*/ 35734 w 618303"/>
                  <a:gd name="connsiteY333" fmla="*/ 19491 h 226795"/>
                  <a:gd name="connsiteX334" fmla="*/ 36817 w 618303"/>
                  <a:gd name="connsiteY334" fmla="*/ 16243 h 226795"/>
                  <a:gd name="connsiteX335" fmla="*/ 42231 w 618303"/>
                  <a:gd name="connsiteY335" fmla="*/ 14077 h 226795"/>
                  <a:gd name="connsiteX336" fmla="*/ 46562 w 618303"/>
                  <a:gd name="connsiteY336" fmla="*/ 12994 h 226795"/>
                  <a:gd name="connsiteX337" fmla="*/ 54142 w 618303"/>
                  <a:gd name="connsiteY337" fmla="*/ 9746 h 226795"/>
                  <a:gd name="connsiteX338" fmla="*/ 54142 w 618303"/>
                  <a:gd name="connsiteY338" fmla="*/ 10828 h 226795"/>
                  <a:gd name="connsiteX339" fmla="*/ 60639 w 618303"/>
                  <a:gd name="connsiteY339" fmla="*/ 7580 h 226795"/>
                  <a:gd name="connsiteX340" fmla="*/ 67136 w 618303"/>
                  <a:gd name="connsiteY340" fmla="*/ 6497 h 226795"/>
                  <a:gd name="connsiteX341" fmla="*/ 77965 w 618303"/>
                  <a:gd name="connsiteY341" fmla="*/ 3249 h 226795"/>
                  <a:gd name="connsiteX342" fmla="*/ 197078 w 618303"/>
                  <a:gd name="connsiteY342" fmla="*/ 0 h 226795"/>
                  <a:gd name="connsiteX343" fmla="*/ 314025 w 618303"/>
                  <a:gd name="connsiteY343" fmla="*/ 1083 h 226795"/>
                  <a:gd name="connsiteX344" fmla="*/ 334599 w 618303"/>
                  <a:gd name="connsiteY344" fmla="*/ 3249 h 226795"/>
                  <a:gd name="connsiteX345" fmla="*/ 334599 w 618303"/>
                  <a:gd name="connsiteY345" fmla="*/ 4331 h 226795"/>
                  <a:gd name="connsiteX346" fmla="*/ 343262 w 618303"/>
                  <a:gd name="connsiteY346" fmla="*/ 2166 h 226795"/>
                  <a:gd name="connsiteX347" fmla="*/ 386575 w 618303"/>
                  <a:gd name="connsiteY347" fmla="*/ 2166 h 226795"/>
                  <a:gd name="connsiteX348" fmla="*/ 385492 w 618303"/>
                  <a:gd name="connsiteY348" fmla="*/ 4331 h 226795"/>
                  <a:gd name="connsiteX349" fmla="*/ 388741 w 618303"/>
                  <a:gd name="connsiteY349" fmla="*/ 3249 h 226795"/>
                  <a:gd name="connsiteX350" fmla="*/ 388741 w 618303"/>
                  <a:gd name="connsiteY350" fmla="*/ 4331 h 226795"/>
                  <a:gd name="connsiteX351" fmla="*/ 390907 w 618303"/>
                  <a:gd name="connsiteY351" fmla="*/ 2166 h 226795"/>
                  <a:gd name="connsiteX352" fmla="*/ 503523 w 618303"/>
                  <a:gd name="connsiteY352" fmla="*/ 4331 h 226795"/>
                  <a:gd name="connsiteX353" fmla="*/ 534925 w 618303"/>
                  <a:gd name="connsiteY353" fmla="*/ 4331 h 226795"/>
                  <a:gd name="connsiteX354" fmla="*/ 618304 w 618303"/>
                  <a:gd name="connsiteY354" fmla="*/ 7580 h 226795"/>
                  <a:gd name="connsiteX355" fmla="*/ 598813 w 618303"/>
                  <a:gd name="connsiteY355" fmla="*/ 11911 h 226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</a:cxnLst>
                <a:rect l="l" t="t" r="r" b="b"/>
                <a:pathLst>
                  <a:path w="618303" h="226795">
                    <a:moveTo>
                      <a:pt x="598813" y="11911"/>
                    </a:moveTo>
                    <a:cubicBezTo>
                      <a:pt x="583653" y="17326"/>
                      <a:pt x="563079" y="11911"/>
                      <a:pt x="546836" y="15160"/>
                    </a:cubicBezTo>
                    <a:cubicBezTo>
                      <a:pt x="544671" y="15160"/>
                      <a:pt x="546836" y="11911"/>
                      <a:pt x="542505" y="12994"/>
                    </a:cubicBezTo>
                    <a:cubicBezTo>
                      <a:pt x="526262" y="17326"/>
                      <a:pt x="501357" y="15160"/>
                      <a:pt x="480783" y="10828"/>
                    </a:cubicBezTo>
                    <a:lnTo>
                      <a:pt x="481866" y="9746"/>
                    </a:lnTo>
                    <a:cubicBezTo>
                      <a:pt x="478617" y="8663"/>
                      <a:pt x="473203" y="11911"/>
                      <a:pt x="469954" y="11911"/>
                    </a:cubicBezTo>
                    <a:cubicBezTo>
                      <a:pt x="469954" y="10828"/>
                      <a:pt x="471037" y="10828"/>
                      <a:pt x="469954" y="9746"/>
                    </a:cubicBezTo>
                    <a:cubicBezTo>
                      <a:pt x="468871" y="11911"/>
                      <a:pt x="462374" y="10828"/>
                      <a:pt x="461292" y="11911"/>
                    </a:cubicBezTo>
                    <a:cubicBezTo>
                      <a:pt x="460209" y="10828"/>
                      <a:pt x="460209" y="9746"/>
                      <a:pt x="458043" y="8663"/>
                    </a:cubicBezTo>
                    <a:lnTo>
                      <a:pt x="455877" y="10828"/>
                    </a:lnTo>
                    <a:cubicBezTo>
                      <a:pt x="449380" y="15160"/>
                      <a:pt x="440718" y="10828"/>
                      <a:pt x="432055" y="12994"/>
                    </a:cubicBezTo>
                    <a:cubicBezTo>
                      <a:pt x="432055" y="12994"/>
                      <a:pt x="433138" y="11911"/>
                      <a:pt x="433138" y="11911"/>
                    </a:cubicBezTo>
                    <a:cubicBezTo>
                      <a:pt x="419061" y="15160"/>
                      <a:pt x="401735" y="14077"/>
                      <a:pt x="386575" y="15160"/>
                    </a:cubicBezTo>
                    <a:cubicBezTo>
                      <a:pt x="387658" y="14077"/>
                      <a:pt x="387658" y="12994"/>
                      <a:pt x="386575" y="11911"/>
                    </a:cubicBezTo>
                    <a:cubicBezTo>
                      <a:pt x="385492" y="14077"/>
                      <a:pt x="381161" y="14077"/>
                      <a:pt x="376830" y="15160"/>
                    </a:cubicBezTo>
                    <a:cubicBezTo>
                      <a:pt x="374664" y="12994"/>
                      <a:pt x="369250" y="17326"/>
                      <a:pt x="364918" y="16243"/>
                    </a:cubicBezTo>
                    <a:lnTo>
                      <a:pt x="364918" y="16243"/>
                    </a:lnTo>
                    <a:cubicBezTo>
                      <a:pt x="361670" y="18408"/>
                      <a:pt x="359504" y="15160"/>
                      <a:pt x="356256" y="17326"/>
                    </a:cubicBezTo>
                    <a:lnTo>
                      <a:pt x="354090" y="15160"/>
                    </a:lnTo>
                    <a:cubicBezTo>
                      <a:pt x="353007" y="18408"/>
                      <a:pt x="348676" y="14077"/>
                      <a:pt x="345427" y="15160"/>
                    </a:cubicBezTo>
                    <a:lnTo>
                      <a:pt x="345427" y="16243"/>
                    </a:lnTo>
                    <a:cubicBezTo>
                      <a:pt x="342179" y="17326"/>
                      <a:pt x="341096" y="15160"/>
                      <a:pt x="338930" y="16243"/>
                    </a:cubicBezTo>
                    <a:lnTo>
                      <a:pt x="338930" y="16243"/>
                    </a:lnTo>
                    <a:cubicBezTo>
                      <a:pt x="332433" y="17326"/>
                      <a:pt x="329185" y="15160"/>
                      <a:pt x="329185" y="17326"/>
                    </a:cubicBezTo>
                    <a:cubicBezTo>
                      <a:pt x="327019" y="15160"/>
                      <a:pt x="334599" y="16243"/>
                      <a:pt x="331350" y="14077"/>
                    </a:cubicBezTo>
                    <a:cubicBezTo>
                      <a:pt x="310776" y="16243"/>
                      <a:pt x="290202" y="16243"/>
                      <a:pt x="270711" y="16243"/>
                    </a:cubicBezTo>
                    <a:cubicBezTo>
                      <a:pt x="268545" y="15160"/>
                      <a:pt x="267463" y="15160"/>
                      <a:pt x="266380" y="14077"/>
                    </a:cubicBezTo>
                    <a:cubicBezTo>
                      <a:pt x="264214" y="14077"/>
                      <a:pt x="258800" y="14077"/>
                      <a:pt x="256634" y="16243"/>
                    </a:cubicBezTo>
                    <a:cubicBezTo>
                      <a:pt x="257717" y="16243"/>
                      <a:pt x="255551" y="15160"/>
                      <a:pt x="254468" y="15160"/>
                    </a:cubicBezTo>
                    <a:cubicBezTo>
                      <a:pt x="251220" y="14077"/>
                      <a:pt x="250137" y="17326"/>
                      <a:pt x="246888" y="16243"/>
                    </a:cubicBezTo>
                    <a:cubicBezTo>
                      <a:pt x="247971" y="15160"/>
                      <a:pt x="249054" y="15160"/>
                      <a:pt x="249054" y="14077"/>
                    </a:cubicBezTo>
                    <a:cubicBezTo>
                      <a:pt x="245806" y="16243"/>
                      <a:pt x="241474" y="15160"/>
                      <a:pt x="237143" y="16243"/>
                    </a:cubicBezTo>
                    <a:cubicBezTo>
                      <a:pt x="238226" y="16243"/>
                      <a:pt x="238226" y="15160"/>
                      <a:pt x="238226" y="15160"/>
                    </a:cubicBezTo>
                    <a:cubicBezTo>
                      <a:pt x="233894" y="17326"/>
                      <a:pt x="229563" y="15160"/>
                      <a:pt x="226314" y="16243"/>
                    </a:cubicBezTo>
                    <a:lnTo>
                      <a:pt x="227397" y="15160"/>
                    </a:lnTo>
                    <a:cubicBezTo>
                      <a:pt x="220900" y="12994"/>
                      <a:pt x="225232" y="18408"/>
                      <a:pt x="219817" y="17326"/>
                    </a:cubicBezTo>
                    <a:cubicBezTo>
                      <a:pt x="220900" y="17326"/>
                      <a:pt x="220900" y="16243"/>
                      <a:pt x="220900" y="16243"/>
                    </a:cubicBezTo>
                    <a:cubicBezTo>
                      <a:pt x="215486" y="18408"/>
                      <a:pt x="207906" y="18408"/>
                      <a:pt x="202492" y="18408"/>
                    </a:cubicBezTo>
                    <a:cubicBezTo>
                      <a:pt x="202492" y="18408"/>
                      <a:pt x="202492" y="17326"/>
                      <a:pt x="202492" y="17326"/>
                    </a:cubicBezTo>
                    <a:cubicBezTo>
                      <a:pt x="197078" y="17326"/>
                      <a:pt x="191663" y="17326"/>
                      <a:pt x="185166" y="18408"/>
                    </a:cubicBezTo>
                    <a:cubicBezTo>
                      <a:pt x="183001" y="17326"/>
                      <a:pt x="186249" y="15160"/>
                      <a:pt x="179752" y="15160"/>
                    </a:cubicBezTo>
                    <a:cubicBezTo>
                      <a:pt x="179752" y="18408"/>
                      <a:pt x="170007" y="16243"/>
                      <a:pt x="173255" y="19491"/>
                    </a:cubicBezTo>
                    <a:cubicBezTo>
                      <a:pt x="167841" y="19491"/>
                      <a:pt x="160261" y="18408"/>
                      <a:pt x="157012" y="18408"/>
                    </a:cubicBezTo>
                    <a:cubicBezTo>
                      <a:pt x="159178" y="17326"/>
                      <a:pt x="154847" y="15160"/>
                      <a:pt x="159178" y="15160"/>
                    </a:cubicBezTo>
                    <a:lnTo>
                      <a:pt x="155930" y="12994"/>
                    </a:lnTo>
                    <a:cubicBezTo>
                      <a:pt x="155930" y="11911"/>
                      <a:pt x="159178" y="12994"/>
                      <a:pt x="158095" y="11911"/>
                    </a:cubicBezTo>
                    <a:cubicBezTo>
                      <a:pt x="155930" y="11911"/>
                      <a:pt x="150515" y="12994"/>
                      <a:pt x="148350" y="12994"/>
                    </a:cubicBezTo>
                    <a:cubicBezTo>
                      <a:pt x="144018" y="15160"/>
                      <a:pt x="140770" y="18408"/>
                      <a:pt x="134273" y="18408"/>
                    </a:cubicBezTo>
                    <a:cubicBezTo>
                      <a:pt x="137521" y="17326"/>
                      <a:pt x="132107" y="15160"/>
                      <a:pt x="134273" y="15160"/>
                    </a:cubicBezTo>
                    <a:lnTo>
                      <a:pt x="125610" y="20574"/>
                    </a:lnTo>
                    <a:cubicBezTo>
                      <a:pt x="123444" y="20574"/>
                      <a:pt x="125610" y="18408"/>
                      <a:pt x="122361" y="19491"/>
                    </a:cubicBezTo>
                    <a:cubicBezTo>
                      <a:pt x="122361" y="20574"/>
                      <a:pt x="121279" y="20574"/>
                      <a:pt x="120196" y="21657"/>
                    </a:cubicBezTo>
                    <a:cubicBezTo>
                      <a:pt x="119113" y="21657"/>
                      <a:pt x="111533" y="22740"/>
                      <a:pt x="110450" y="19491"/>
                    </a:cubicBezTo>
                    <a:cubicBezTo>
                      <a:pt x="109367" y="18408"/>
                      <a:pt x="113699" y="18408"/>
                      <a:pt x="111533" y="18408"/>
                    </a:cubicBezTo>
                    <a:cubicBezTo>
                      <a:pt x="107202" y="18408"/>
                      <a:pt x="107202" y="19491"/>
                      <a:pt x="103953" y="19491"/>
                    </a:cubicBezTo>
                    <a:lnTo>
                      <a:pt x="103953" y="19491"/>
                    </a:lnTo>
                    <a:cubicBezTo>
                      <a:pt x="101787" y="19491"/>
                      <a:pt x="96373" y="20574"/>
                      <a:pt x="99622" y="21657"/>
                    </a:cubicBezTo>
                    <a:cubicBezTo>
                      <a:pt x="101787" y="21657"/>
                      <a:pt x="98539" y="19491"/>
                      <a:pt x="101787" y="20574"/>
                    </a:cubicBezTo>
                    <a:cubicBezTo>
                      <a:pt x="99622" y="21657"/>
                      <a:pt x="95290" y="22740"/>
                      <a:pt x="92042" y="22740"/>
                    </a:cubicBezTo>
                    <a:cubicBezTo>
                      <a:pt x="93125" y="22740"/>
                      <a:pt x="93125" y="21657"/>
                      <a:pt x="94207" y="20574"/>
                    </a:cubicBezTo>
                    <a:cubicBezTo>
                      <a:pt x="88793" y="22740"/>
                      <a:pt x="83379" y="23823"/>
                      <a:pt x="77965" y="23823"/>
                    </a:cubicBezTo>
                    <a:cubicBezTo>
                      <a:pt x="77965" y="24905"/>
                      <a:pt x="80130" y="21657"/>
                      <a:pt x="81213" y="21657"/>
                    </a:cubicBezTo>
                    <a:cubicBezTo>
                      <a:pt x="77965" y="20574"/>
                      <a:pt x="73633" y="21657"/>
                      <a:pt x="70385" y="21657"/>
                    </a:cubicBezTo>
                    <a:cubicBezTo>
                      <a:pt x="68219" y="21657"/>
                      <a:pt x="67136" y="22740"/>
                      <a:pt x="66053" y="22740"/>
                    </a:cubicBezTo>
                    <a:cubicBezTo>
                      <a:pt x="64971" y="22740"/>
                      <a:pt x="64971" y="22740"/>
                      <a:pt x="63888" y="22740"/>
                    </a:cubicBezTo>
                    <a:cubicBezTo>
                      <a:pt x="62805" y="22740"/>
                      <a:pt x="62805" y="22740"/>
                      <a:pt x="61722" y="22740"/>
                    </a:cubicBezTo>
                    <a:cubicBezTo>
                      <a:pt x="62805" y="22740"/>
                      <a:pt x="62805" y="24905"/>
                      <a:pt x="62805" y="23823"/>
                    </a:cubicBezTo>
                    <a:cubicBezTo>
                      <a:pt x="59556" y="23823"/>
                      <a:pt x="59556" y="21657"/>
                      <a:pt x="57391" y="23823"/>
                    </a:cubicBezTo>
                    <a:cubicBezTo>
                      <a:pt x="57391" y="22740"/>
                      <a:pt x="55225" y="24905"/>
                      <a:pt x="53059" y="25988"/>
                    </a:cubicBezTo>
                    <a:cubicBezTo>
                      <a:pt x="51977" y="27071"/>
                      <a:pt x="51977" y="25988"/>
                      <a:pt x="54142" y="24905"/>
                    </a:cubicBezTo>
                    <a:cubicBezTo>
                      <a:pt x="53059" y="25988"/>
                      <a:pt x="49811" y="27071"/>
                      <a:pt x="46562" y="29237"/>
                    </a:cubicBezTo>
                    <a:cubicBezTo>
                      <a:pt x="44397" y="30320"/>
                      <a:pt x="43314" y="31403"/>
                      <a:pt x="41148" y="32485"/>
                    </a:cubicBezTo>
                    <a:cubicBezTo>
                      <a:pt x="38982" y="33568"/>
                      <a:pt x="37900" y="34651"/>
                      <a:pt x="35734" y="35734"/>
                    </a:cubicBezTo>
                    <a:cubicBezTo>
                      <a:pt x="36817" y="35734"/>
                      <a:pt x="34651" y="40065"/>
                      <a:pt x="33568" y="41148"/>
                    </a:cubicBezTo>
                    <a:lnTo>
                      <a:pt x="32485" y="38982"/>
                    </a:lnTo>
                    <a:cubicBezTo>
                      <a:pt x="30320" y="38982"/>
                      <a:pt x="29237" y="43314"/>
                      <a:pt x="28154" y="42231"/>
                    </a:cubicBezTo>
                    <a:cubicBezTo>
                      <a:pt x="28154" y="43314"/>
                      <a:pt x="28154" y="43314"/>
                      <a:pt x="29237" y="42231"/>
                    </a:cubicBezTo>
                    <a:cubicBezTo>
                      <a:pt x="30320" y="41148"/>
                      <a:pt x="30320" y="40065"/>
                      <a:pt x="31402" y="38982"/>
                    </a:cubicBezTo>
                    <a:cubicBezTo>
                      <a:pt x="33568" y="36817"/>
                      <a:pt x="34651" y="34651"/>
                      <a:pt x="33568" y="35734"/>
                    </a:cubicBezTo>
                    <a:cubicBezTo>
                      <a:pt x="31402" y="35734"/>
                      <a:pt x="31402" y="42231"/>
                      <a:pt x="30320" y="40065"/>
                    </a:cubicBezTo>
                    <a:cubicBezTo>
                      <a:pt x="30320" y="41148"/>
                      <a:pt x="29237" y="41148"/>
                      <a:pt x="29237" y="42231"/>
                    </a:cubicBezTo>
                    <a:lnTo>
                      <a:pt x="28154" y="44397"/>
                    </a:lnTo>
                    <a:cubicBezTo>
                      <a:pt x="27071" y="45480"/>
                      <a:pt x="27071" y="46562"/>
                      <a:pt x="24905" y="47645"/>
                    </a:cubicBezTo>
                    <a:cubicBezTo>
                      <a:pt x="25988" y="47645"/>
                      <a:pt x="23823" y="44397"/>
                      <a:pt x="22740" y="46562"/>
                    </a:cubicBezTo>
                    <a:cubicBezTo>
                      <a:pt x="20574" y="50894"/>
                      <a:pt x="22740" y="47645"/>
                      <a:pt x="21657" y="51977"/>
                    </a:cubicBezTo>
                    <a:lnTo>
                      <a:pt x="21657" y="54142"/>
                    </a:lnTo>
                    <a:cubicBezTo>
                      <a:pt x="22740" y="55225"/>
                      <a:pt x="19491" y="57391"/>
                      <a:pt x="22740" y="56308"/>
                    </a:cubicBezTo>
                    <a:cubicBezTo>
                      <a:pt x="21657" y="56308"/>
                      <a:pt x="21657" y="57391"/>
                      <a:pt x="21657" y="59556"/>
                    </a:cubicBezTo>
                    <a:cubicBezTo>
                      <a:pt x="21657" y="60639"/>
                      <a:pt x="20574" y="61722"/>
                      <a:pt x="19491" y="61722"/>
                    </a:cubicBezTo>
                    <a:lnTo>
                      <a:pt x="17326" y="60639"/>
                    </a:lnTo>
                    <a:cubicBezTo>
                      <a:pt x="17326" y="62805"/>
                      <a:pt x="18408" y="63888"/>
                      <a:pt x="19491" y="66054"/>
                    </a:cubicBezTo>
                    <a:cubicBezTo>
                      <a:pt x="19491" y="66054"/>
                      <a:pt x="18408" y="67136"/>
                      <a:pt x="18408" y="66054"/>
                    </a:cubicBezTo>
                    <a:cubicBezTo>
                      <a:pt x="21657" y="67136"/>
                      <a:pt x="17326" y="70385"/>
                      <a:pt x="19491" y="72551"/>
                    </a:cubicBezTo>
                    <a:cubicBezTo>
                      <a:pt x="19491" y="73633"/>
                      <a:pt x="18408" y="74716"/>
                      <a:pt x="18408" y="75799"/>
                    </a:cubicBezTo>
                    <a:cubicBezTo>
                      <a:pt x="18408" y="76882"/>
                      <a:pt x="18408" y="77965"/>
                      <a:pt x="18408" y="80131"/>
                    </a:cubicBezTo>
                    <a:cubicBezTo>
                      <a:pt x="18408" y="82296"/>
                      <a:pt x="18408" y="84462"/>
                      <a:pt x="17326" y="85545"/>
                    </a:cubicBezTo>
                    <a:cubicBezTo>
                      <a:pt x="18408" y="88793"/>
                      <a:pt x="19491" y="92042"/>
                      <a:pt x="18408" y="96373"/>
                    </a:cubicBezTo>
                    <a:cubicBezTo>
                      <a:pt x="18408" y="95290"/>
                      <a:pt x="18408" y="94208"/>
                      <a:pt x="17326" y="94208"/>
                    </a:cubicBezTo>
                    <a:cubicBezTo>
                      <a:pt x="16243" y="96373"/>
                      <a:pt x="17326" y="97456"/>
                      <a:pt x="17326" y="99622"/>
                    </a:cubicBezTo>
                    <a:cubicBezTo>
                      <a:pt x="17326" y="99622"/>
                      <a:pt x="15160" y="105036"/>
                      <a:pt x="14077" y="107202"/>
                    </a:cubicBezTo>
                    <a:cubicBezTo>
                      <a:pt x="15160" y="110450"/>
                      <a:pt x="17326" y="109367"/>
                      <a:pt x="18408" y="109367"/>
                    </a:cubicBezTo>
                    <a:cubicBezTo>
                      <a:pt x="15160" y="112616"/>
                      <a:pt x="20574" y="119113"/>
                      <a:pt x="17326" y="123444"/>
                    </a:cubicBezTo>
                    <a:cubicBezTo>
                      <a:pt x="17326" y="122361"/>
                      <a:pt x="16243" y="118030"/>
                      <a:pt x="15160" y="121279"/>
                    </a:cubicBezTo>
                    <a:cubicBezTo>
                      <a:pt x="11911" y="124527"/>
                      <a:pt x="17326" y="127776"/>
                      <a:pt x="16243" y="133190"/>
                    </a:cubicBezTo>
                    <a:lnTo>
                      <a:pt x="19491" y="132107"/>
                    </a:lnTo>
                    <a:cubicBezTo>
                      <a:pt x="17326" y="134273"/>
                      <a:pt x="20574" y="139687"/>
                      <a:pt x="18408" y="138604"/>
                    </a:cubicBezTo>
                    <a:cubicBezTo>
                      <a:pt x="19491" y="140770"/>
                      <a:pt x="17326" y="145101"/>
                      <a:pt x="20574" y="144018"/>
                    </a:cubicBezTo>
                    <a:cubicBezTo>
                      <a:pt x="19491" y="146184"/>
                      <a:pt x="19491" y="148350"/>
                      <a:pt x="19491" y="150515"/>
                    </a:cubicBezTo>
                    <a:cubicBezTo>
                      <a:pt x="19491" y="151598"/>
                      <a:pt x="19491" y="152681"/>
                      <a:pt x="19491" y="153764"/>
                    </a:cubicBezTo>
                    <a:cubicBezTo>
                      <a:pt x="19491" y="154847"/>
                      <a:pt x="19491" y="155930"/>
                      <a:pt x="19491" y="157012"/>
                    </a:cubicBezTo>
                    <a:cubicBezTo>
                      <a:pt x="19491" y="159178"/>
                      <a:pt x="19491" y="161344"/>
                      <a:pt x="19491" y="162427"/>
                    </a:cubicBezTo>
                    <a:cubicBezTo>
                      <a:pt x="19491" y="164592"/>
                      <a:pt x="19491" y="165675"/>
                      <a:pt x="18408" y="166758"/>
                    </a:cubicBezTo>
                    <a:cubicBezTo>
                      <a:pt x="19491" y="167841"/>
                      <a:pt x="19491" y="170007"/>
                      <a:pt x="20574" y="168924"/>
                    </a:cubicBezTo>
                    <a:cubicBezTo>
                      <a:pt x="21657" y="166758"/>
                      <a:pt x="18408" y="166758"/>
                      <a:pt x="19491" y="165675"/>
                    </a:cubicBezTo>
                    <a:cubicBezTo>
                      <a:pt x="19491" y="166758"/>
                      <a:pt x="20574" y="166758"/>
                      <a:pt x="20574" y="166758"/>
                    </a:cubicBezTo>
                    <a:cubicBezTo>
                      <a:pt x="20574" y="168924"/>
                      <a:pt x="21657" y="171089"/>
                      <a:pt x="18408" y="170007"/>
                    </a:cubicBezTo>
                    <a:cubicBezTo>
                      <a:pt x="18408" y="173255"/>
                      <a:pt x="20574" y="173255"/>
                      <a:pt x="21657" y="174338"/>
                    </a:cubicBezTo>
                    <a:cubicBezTo>
                      <a:pt x="22740" y="174338"/>
                      <a:pt x="23823" y="175421"/>
                      <a:pt x="23823" y="175421"/>
                    </a:cubicBezTo>
                    <a:cubicBezTo>
                      <a:pt x="24905" y="176504"/>
                      <a:pt x="25988" y="176504"/>
                      <a:pt x="25988" y="178669"/>
                    </a:cubicBezTo>
                    <a:cubicBezTo>
                      <a:pt x="24905" y="178669"/>
                      <a:pt x="24905" y="179752"/>
                      <a:pt x="25988" y="180835"/>
                    </a:cubicBezTo>
                    <a:lnTo>
                      <a:pt x="29237" y="183001"/>
                    </a:lnTo>
                    <a:cubicBezTo>
                      <a:pt x="31402" y="186249"/>
                      <a:pt x="29237" y="186249"/>
                      <a:pt x="27071" y="187332"/>
                    </a:cubicBezTo>
                    <a:cubicBezTo>
                      <a:pt x="29237" y="188415"/>
                      <a:pt x="30320" y="190581"/>
                      <a:pt x="32485" y="190581"/>
                    </a:cubicBezTo>
                    <a:cubicBezTo>
                      <a:pt x="32485" y="190581"/>
                      <a:pt x="32485" y="193829"/>
                      <a:pt x="33568" y="193829"/>
                    </a:cubicBezTo>
                    <a:cubicBezTo>
                      <a:pt x="32485" y="191664"/>
                      <a:pt x="35734" y="193829"/>
                      <a:pt x="36817" y="194912"/>
                    </a:cubicBezTo>
                    <a:lnTo>
                      <a:pt x="35734" y="194912"/>
                    </a:lnTo>
                    <a:cubicBezTo>
                      <a:pt x="35734" y="195995"/>
                      <a:pt x="37900" y="197078"/>
                      <a:pt x="38982" y="197078"/>
                    </a:cubicBezTo>
                    <a:cubicBezTo>
                      <a:pt x="38982" y="195995"/>
                      <a:pt x="38982" y="195995"/>
                      <a:pt x="37900" y="194912"/>
                    </a:cubicBezTo>
                    <a:cubicBezTo>
                      <a:pt x="37900" y="193829"/>
                      <a:pt x="36817" y="193829"/>
                      <a:pt x="35734" y="192746"/>
                    </a:cubicBezTo>
                    <a:cubicBezTo>
                      <a:pt x="36817" y="192746"/>
                      <a:pt x="37900" y="193829"/>
                      <a:pt x="40065" y="193829"/>
                    </a:cubicBezTo>
                    <a:cubicBezTo>
                      <a:pt x="38982" y="194912"/>
                      <a:pt x="42231" y="197078"/>
                      <a:pt x="44397" y="198161"/>
                    </a:cubicBezTo>
                    <a:cubicBezTo>
                      <a:pt x="46562" y="199243"/>
                      <a:pt x="47645" y="198161"/>
                      <a:pt x="47645" y="198161"/>
                    </a:cubicBezTo>
                    <a:cubicBezTo>
                      <a:pt x="47645" y="199243"/>
                      <a:pt x="50894" y="199243"/>
                      <a:pt x="48728" y="200326"/>
                    </a:cubicBezTo>
                    <a:cubicBezTo>
                      <a:pt x="47645" y="200326"/>
                      <a:pt x="47645" y="199243"/>
                      <a:pt x="46562" y="199243"/>
                    </a:cubicBezTo>
                    <a:cubicBezTo>
                      <a:pt x="47645" y="200326"/>
                      <a:pt x="46562" y="201409"/>
                      <a:pt x="49811" y="201409"/>
                    </a:cubicBezTo>
                    <a:cubicBezTo>
                      <a:pt x="51977" y="201409"/>
                      <a:pt x="50894" y="198161"/>
                      <a:pt x="54142" y="200326"/>
                    </a:cubicBezTo>
                    <a:cubicBezTo>
                      <a:pt x="53059" y="200326"/>
                      <a:pt x="53059" y="201409"/>
                      <a:pt x="51977" y="201409"/>
                    </a:cubicBezTo>
                    <a:cubicBezTo>
                      <a:pt x="51977" y="201409"/>
                      <a:pt x="55225" y="203575"/>
                      <a:pt x="55225" y="203575"/>
                    </a:cubicBezTo>
                    <a:lnTo>
                      <a:pt x="56308" y="202492"/>
                    </a:lnTo>
                    <a:cubicBezTo>
                      <a:pt x="56308" y="202492"/>
                      <a:pt x="56308" y="203575"/>
                      <a:pt x="56308" y="203575"/>
                    </a:cubicBezTo>
                    <a:cubicBezTo>
                      <a:pt x="57391" y="202492"/>
                      <a:pt x="61722" y="203575"/>
                      <a:pt x="62805" y="202492"/>
                    </a:cubicBezTo>
                    <a:cubicBezTo>
                      <a:pt x="64971" y="202492"/>
                      <a:pt x="66053" y="203575"/>
                      <a:pt x="68219" y="204658"/>
                    </a:cubicBezTo>
                    <a:lnTo>
                      <a:pt x="68219" y="204658"/>
                    </a:lnTo>
                    <a:cubicBezTo>
                      <a:pt x="70385" y="205740"/>
                      <a:pt x="73633" y="204658"/>
                      <a:pt x="75799" y="203575"/>
                    </a:cubicBezTo>
                    <a:lnTo>
                      <a:pt x="75799" y="203575"/>
                    </a:lnTo>
                    <a:cubicBezTo>
                      <a:pt x="76882" y="203575"/>
                      <a:pt x="80130" y="203575"/>
                      <a:pt x="82296" y="202492"/>
                    </a:cubicBezTo>
                    <a:cubicBezTo>
                      <a:pt x="85545" y="203575"/>
                      <a:pt x="83379" y="208989"/>
                      <a:pt x="87710" y="206823"/>
                    </a:cubicBezTo>
                    <a:cubicBezTo>
                      <a:pt x="90959" y="206823"/>
                      <a:pt x="93125" y="203575"/>
                      <a:pt x="92042" y="202492"/>
                    </a:cubicBezTo>
                    <a:cubicBezTo>
                      <a:pt x="98539" y="203575"/>
                      <a:pt x="105036" y="201409"/>
                      <a:pt x="111533" y="203575"/>
                    </a:cubicBezTo>
                    <a:cubicBezTo>
                      <a:pt x="112616" y="202492"/>
                      <a:pt x="111533" y="202492"/>
                      <a:pt x="113699" y="202492"/>
                    </a:cubicBezTo>
                    <a:cubicBezTo>
                      <a:pt x="123444" y="203575"/>
                      <a:pt x="133190" y="200326"/>
                      <a:pt x="140770" y="203575"/>
                    </a:cubicBezTo>
                    <a:cubicBezTo>
                      <a:pt x="138604" y="204658"/>
                      <a:pt x="140770" y="205740"/>
                      <a:pt x="140770" y="205740"/>
                    </a:cubicBezTo>
                    <a:cubicBezTo>
                      <a:pt x="142935" y="204658"/>
                      <a:pt x="142935" y="206823"/>
                      <a:pt x="144018" y="204658"/>
                    </a:cubicBezTo>
                    <a:cubicBezTo>
                      <a:pt x="144018" y="203575"/>
                      <a:pt x="144018" y="202492"/>
                      <a:pt x="141853" y="201409"/>
                    </a:cubicBezTo>
                    <a:cubicBezTo>
                      <a:pt x="147267" y="200326"/>
                      <a:pt x="155930" y="200326"/>
                      <a:pt x="159178" y="202492"/>
                    </a:cubicBezTo>
                    <a:cubicBezTo>
                      <a:pt x="158095" y="201409"/>
                      <a:pt x="159178" y="201409"/>
                      <a:pt x="160261" y="201409"/>
                    </a:cubicBezTo>
                    <a:cubicBezTo>
                      <a:pt x="160261" y="203575"/>
                      <a:pt x="163509" y="204658"/>
                      <a:pt x="166758" y="203575"/>
                    </a:cubicBezTo>
                    <a:lnTo>
                      <a:pt x="166758" y="202492"/>
                    </a:lnTo>
                    <a:lnTo>
                      <a:pt x="168924" y="203575"/>
                    </a:lnTo>
                    <a:cubicBezTo>
                      <a:pt x="170007" y="203575"/>
                      <a:pt x="170007" y="200326"/>
                      <a:pt x="173255" y="201409"/>
                    </a:cubicBezTo>
                    <a:cubicBezTo>
                      <a:pt x="173255" y="202492"/>
                      <a:pt x="173255" y="202492"/>
                      <a:pt x="174338" y="202492"/>
                    </a:cubicBezTo>
                    <a:cubicBezTo>
                      <a:pt x="177586" y="201409"/>
                      <a:pt x="181918" y="199243"/>
                      <a:pt x="185166" y="200326"/>
                    </a:cubicBezTo>
                    <a:lnTo>
                      <a:pt x="188415" y="202492"/>
                    </a:lnTo>
                    <a:cubicBezTo>
                      <a:pt x="189498" y="202492"/>
                      <a:pt x="192746" y="201409"/>
                      <a:pt x="189498" y="200326"/>
                    </a:cubicBezTo>
                    <a:cubicBezTo>
                      <a:pt x="194912" y="201409"/>
                      <a:pt x="199243" y="201409"/>
                      <a:pt x="201409" y="203575"/>
                    </a:cubicBezTo>
                    <a:cubicBezTo>
                      <a:pt x="211155" y="199243"/>
                      <a:pt x="226314" y="199243"/>
                      <a:pt x="238226" y="199243"/>
                    </a:cubicBezTo>
                    <a:lnTo>
                      <a:pt x="238226" y="200326"/>
                    </a:lnTo>
                    <a:cubicBezTo>
                      <a:pt x="241474" y="201409"/>
                      <a:pt x="240391" y="198161"/>
                      <a:pt x="242557" y="199243"/>
                    </a:cubicBezTo>
                    <a:cubicBezTo>
                      <a:pt x="241474" y="200326"/>
                      <a:pt x="244723" y="201409"/>
                      <a:pt x="242557" y="202492"/>
                    </a:cubicBezTo>
                    <a:cubicBezTo>
                      <a:pt x="246888" y="203575"/>
                      <a:pt x="247971" y="200326"/>
                      <a:pt x="251220" y="200326"/>
                    </a:cubicBezTo>
                    <a:cubicBezTo>
                      <a:pt x="251220" y="199243"/>
                      <a:pt x="249054" y="201409"/>
                      <a:pt x="249054" y="199243"/>
                    </a:cubicBezTo>
                    <a:cubicBezTo>
                      <a:pt x="249054" y="199243"/>
                      <a:pt x="255551" y="200326"/>
                      <a:pt x="255551" y="198161"/>
                    </a:cubicBezTo>
                    <a:cubicBezTo>
                      <a:pt x="256634" y="199243"/>
                      <a:pt x="255551" y="200326"/>
                      <a:pt x="255551" y="201409"/>
                    </a:cubicBezTo>
                    <a:lnTo>
                      <a:pt x="258800" y="200326"/>
                    </a:lnTo>
                    <a:cubicBezTo>
                      <a:pt x="262048" y="202492"/>
                      <a:pt x="251220" y="204658"/>
                      <a:pt x="254468" y="207906"/>
                    </a:cubicBezTo>
                    <a:lnTo>
                      <a:pt x="256634" y="207906"/>
                    </a:lnTo>
                    <a:cubicBezTo>
                      <a:pt x="258800" y="210072"/>
                      <a:pt x="250137" y="210072"/>
                      <a:pt x="256634" y="211155"/>
                    </a:cubicBezTo>
                    <a:cubicBezTo>
                      <a:pt x="259883" y="210072"/>
                      <a:pt x="262048" y="206823"/>
                      <a:pt x="258800" y="205740"/>
                    </a:cubicBezTo>
                    <a:cubicBezTo>
                      <a:pt x="264214" y="204658"/>
                      <a:pt x="260965" y="200326"/>
                      <a:pt x="267463" y="200326"/>
                    </a:cubicBezTo>
                    <a:cubicBezTo>
                      <a:pt x="269628" y="201409"/>
                      <a:pt x="262048" y="200326"/>
                      <a:pt x="264214" y="202492"/>
                    </a:cubicBezTo>
                    <a:cubicBezTo>
                      <a:pt x="267463" y="204658"/>
                      <a:pt x="269628" y="201409"/>
                      <a:pt x="272877" y="202492"/>
                    </a:cubicBezTo>
                    <a:cubicBezTo>
                      <a:pt x="269628" y="201409"/>
                      <a:pt x="272877" y="199243"/>
                      <a:pt x="273960" y="199243"/>
                    </a:cubicBezTo>
                    <a:cubicBezTo>
                      <a:pt x="277208" y="200326"/>
                      <a:pt x="271794" y="201409"/>
                      <a:pt x="276125" y="201409"/>
                    </a:cubicBezTo>
                    <a:cubicBezTo>
                      <a:pt x="277208" y="200326"/>
                      <a:pt x="281539" y="199243"/>
                      <a:pt x="277208" y="198161"/>
                    </a:cubicBezTo>
                    <a:cubicBezTo>
                      <a:pt x="279374" y="194912"/>
                      <a:pt x="281539" y="199243"/>
                      <a:pt x="284788" y="197078"/>
                    </a:cubicBezTo>
                    <a:cubicBezTo>
                      <a:pt x="285871" y="199243"/>
                      <a:pt x="280457" y="201409"/>
                      <a:pt x="284788" y="202492"/>
                    </a:cubicBezTo>
                    <a:cubicBezTo>
                      <a:pt x="283705" y="200326"/>
                      <a:pt x="291285" y="200326"/>
                      <a:pt x="288037" y="197078"/>
                    </a:cubicBezTo>
                    <a:cubicBezTo>
                      <a:pt x="290202" y="197078"/>
                      <a:pt x="290202" y="199243"/>
                      <a:pt x="289119" y="200326"/>
                    </a:cubicBezTo>
                    <a:cubicBezTo>
                      <a:pt x="292368" y="201409"/>
                      <a:pt x="295616" y="197078"/>
                      <a:pt x="296699" y="200326"/>
                    </a:cubicBezTo>
                    <a:lnTo>
                      <a:pt x="297782" y="198161"/>
                    </a:lnTo>
                    <a:cubicBezTo>
                      <a:pt x="298865" y="199243"/>
                      <a:pt x="299948" y="199243"/>
                      <a:pt x="301031" y="200326"/>
                    </a:cubicBezTo>
                    <a:cubicBezTo>
                      <a:pt x="303196" y="200326"/>
                      <a:pt x="308611" y="198161"/>
                      <a:pt x="308611" y="200326"/>
                    </a:cubicBezTo>
                    <a:cubicBezTo>
                      <a:pt x="309693" y="200326"/>
                      <a:pt x="315108" y="200326"/>
                      <a:pt x="312942" y="198161"/>
                    </a:cubicBezTo>
                    <a:cubicBezTo>
                      <a:pt x="309693" y="197078"/>
                      <a:pt x="308611" y="199243"/>
                      <a:pt x="307528" y="197078"/>
                    </a:cubicBezTo>
                    <a:cubicBezTo>
                      <a:pt x="309693" y="199243"/>
                      <a:pt x="312942" y="197078"/>
                      <a:pt x="314025" y="195995"/>
                    </a:cubicBezTo>
                    <a:lnTo>
                      <a:pt x="314025" y="197078"/>
                    </a:lnTo>
                    <a:cubicBezTo>
                      <a:pt x="315108" y="197078"/>
                      <a:pt x="318356" y="197078"/>
                      <a:pt x="318356" y="195995"/>
                    </a:cubicBezTo>
                    <a:cubicBezTo>
                      <a:pt x="317273" y="197078"/>
                      <a:pt x="318356" y="197078"/>
                      <a:pt x="318356" y="198161"/>
                    </a:cubicBezTo>
                    <a:lnTo>
                      <a:pt x="319439" y="195995"/>
                    </a:lnTo>
                    <a:cubicBezTo>
                      <a:pt x="323770" y="194912"/>
                      <a:pt x="320522" y="199243"/>
                      <a:pt x="324853" y="198161"/>
                    </a:cubicBezTo>
                    <a:lnTo>
                      <a:pt x="321605" y="199243"/>
                    </a:lnTo>
                    <a:cubicBezTo>
                      <a:pt x="322688" y="199243"/>
                      <a:pt x="323770" y="200326"/>
                      <a:pt x="325936" y="200326"/>
                    </a:cubicBezTo>
                    <a:cubicBezTo>
                      <a:pt x="327019" y="199243"/>
                      <a:pt x="328102" y="197078"/>
                      <a:pt x="329185" y="195995"/>
                    </a:cubicBezTo>
                    <a:cubicBezTo>
                      <a:pt x="331350" y="194912"/>
                      <a:pt x="330267" y="198161"/>
                      <a:pt x="332433" y="195995"/>
                    </a:cubicBezTo>
                    <a:lnTo>
                      <a:pt x="329185" y="198161"/>
                    </a:lnTo>
                    <a:cubicBezTo>
                      <a:pt x="329185" y="199243"/>
                      <a:pt x="331350" y="200326"/>
                      <a:pt x="334599" y="200326"/>
                    </a:cubicBezTo>
                    <a:cubicBezTo>
                      <a:pt x="336765" y="199243"/>
                      <a:pt x="340013" y="197078"/>
                      <a:pt x="336765" y="197078"/>
                    </a:cubicBezTo>
                    <a:cubicBezTo>
                      <a:pt x="338930" y="197078"/>
                      <a:pt x="341096" y="198161"/>
                      <a:pt x="340013" y="199243"/>
                    </a:cubicBezTo>
                    <a:cubicBezTo>
                      <a:pt x="344344" y="199243"/>
                      <a:pt x="340013" y="197078"/>
                      <a:pt x="343262" y="197078"/>
                    </a:cubicBezTo>
                    <a:cubicBezTo>
                      <a:pt x="344344" y="198161"/>
                      <a:pt x="348676" y="199243"/>
                      <a:pt x="351924" y="201409"/>
                    </a:cubicBezTo>
                    <a:lnTo>
                      <a:pt x="348676" y="203575"/>
                    </a:lnTo>
                    <a:lnTo>
                      <a:pt x="350841" y="203575"/>
                    </a:lnTo>
                    <a:cubicBezTo>
                      <a:pt x="347593" y="205740"/>
                      <a:pt x="351924" y="205740"/>
                      <a:pt x="350841" y="207906"/>
                    </a:cubicBezTo>
                    <a:cubicBezTo>
                      <a:pt x="353007" y="207906"/>
                      <a:pt x="354090" y="207906"/>
                      <a:pt x="356256" y="206823"/>
                    </a:cubicBezTo>
                    <a:cubicBezTo>
                      <a:pt x="351924" y="203575"/>
                      <a:pt x="361670" y="201409"/>
                      <a:pt x="360587" y="198161"/>
                    </a:cubicBezTo>
                    <a:cubicBezTo>
                      <a:pt x="367084" y="197078"/>
                      <a:pt x="364918" y="205740"/>
                      <a:pt x="371416" y="201409"/>
                    </a:cubicBezTo>
                    <a:cubicBezTo>
                      <a:pt x="370333" y="200326"/>
                      <a:pt x="373581" y="198161"/>
                      <a:pt x="369250" y="199243"/>
                    </a:cubicBezTo>
                    <a:cubicBezTo>
                      <a:pt x="373581" y="199243"/>
                      <a:pt x="372498" y="195995"/>
                      <a:pt x="376830" y="197078"/>
                    </a:cubicBezTo>
                    <a:cubicBezTo>
                      <a:pt x="373581" y="198161"/>
                      <a:pt x="381161" y="200326"/>
                      <a:pt x="375747" y="202492"/>
                    </a:cubicBezTo>
                    <a:cubicBezTo>
                      <a:pt x="375747" y="201409"/>
                      <a:pt x="372498" y="201409"/>
                      <a:pt x="372498" y="202492"/>
                    </a:cubicBezTo>
                    <a:cubicBezTo>
                      <a:pt x="374664" y="203575"/>
                      <a:pt x="372498" y="205740"/>
                      <a:pt x="376830" y="205740"/>
                    </a:cubicBezTo>
                    <a:cubicBezTo>
                      <a:pt x="378995" y="205740"/>
                      <a:pt x="383327" y="205740"/>
                      <a:pt x="382244" y="203575"/>
                    </a:cubicBezTo>
                    <a:cubicBezTo>
                      <a:pt x="382244" y="201409"/>
                      <a:pt x="377913" y="203575"/>
                      <a:pt x="380078" y="201409"/>
                    </a:cubicBezTo>
                    <a:cubicBezTo>
                      <a:pt x="385492" y="200326"/>
                      <a:pt x="386575" y="203575"/>
                      <a:pt x="387658" y="200326"/>
                    </a:cubicBezTo>
                    <a:cubicBezTo>
                      <a:pt x="384410" y="200326"/>
                      <a:pt x="383327" y="198161"/>
                      <a:pt x="383327" y="197078"/>
                    </a:cubicBezTo>
                    <a:lnTo>
                      <a:pt x="386575" y="195995"/>
                    </a:lnTo>
                    <a:lnTo>
                      <a:pt x="385492" y="197078"/>
                    </a:lnTo>
                    <a:cubicBezTo>
                      <a:pt x="391990" y="198161"/>
                      <a:pt x="387658" y="194912"/>
                      <a:pt x="393072" y="194912"/>
                    </a:cubicBezTo>
                    <a:lnTo>
                      <a:pt x="396321" y="197078"/>
                    </a:lnTo>
                    <a:cubicBezTo>
                      <a:pt x="395238" y="199243"/>
                      <a:pt x="387658" y="195995"/>
                      <a:pt x="388741" y="199243"/>
                    </a:cubicBezTo>
                    <a:cubicBezTo>
                      <a:pt x="391990" y="199243"/>
                      <a:pt x="394155" y="197078"/>
                      <a:pt x="397404" y="198161"/>
                    </a:cubicBezTo>
                    <a:cubicBezTo>
                      <a:pt x="396321" y="198161"/>
                      <a:pt x="395238" y="198161"/>
                      <a:pt x="395238" y="199243"/>
                    </a:cubicBezTo>
                    <a:cubicBezTo>
                      <a:pt x="396321" y="199243"/>
                      <a:pt x="397404" y="203575"/>
                      <a:pt x="403901" y="201409"/>
                    </a:cubicBezTo>
                    <a:cubicBezTo>
                      <a:pt x="407149" y="200326"/>
                      <a:pt x="404984" y="200326"/>
                      <a:pt x="404984" y="199243"/>
                    </a:cubicBezTo>
                    <a:cubicBezTo>
                      <a:pt x="411481" y="199243"/>
                      <a:pt x="412564" y="197078"/>
                      <a:pt x="416895" y="197078"/>
                    </a:cubicBezTo>
                    <a:cubicBezTo>
                      <a:pt x="415812" y="199243"/>
                      <a:pt x="423392" y="197078"/>
                      <a:pt x="419061" y="200326"/>
                    </a:cubicBezTo>
                    <a:cubicBezTo>
                      <a:pt x="416895" y="199243"/>
                      <a:pt x="408232" y="199243"/>
                      <a:pt x="406067" y="201409"/>
                    </a:cubicBezTo>
                    <a:cubicBezTo>
                      <a:pt x="408232" y="204658"/>
                      <a:pt x="401735" y="201409"/>
                      <a:pt x="399569" y="203575"/>
                    </a:cubicBezTo>
                    <a:cubicBezTo>
                      <a:pt x="404984" y="203575"/>
                      <a:pt x="403901" y="206823"/>
                      <a:pt x="404984" y="208989"/>
                    </a:cubicBezTo>
                    <a:cubicBezTo>
                      <a:pt x="406067" y="208989"/>
                      <a:pt x="407149" y="207906"/>
                      <a:pt x="408232" y="207906"/>
                    </a:cubicBezTo>
                    <a:cubicBezTo>
                      <a:pt x="409315" y="205740"/>
                      <a:pt x="407149" y="205740"/>
                      <a:pt x="407149" y="204658"/>
                    </a:cubicBezTo>
                    <a:cubicBezTo>
                      <a:pt x="412564" y="204658"/>
                      <a:pt x="417978" y="204658"/>
                      <a:pt x="421226" y="202492"/>
                    </a:cubicBezTo>
                    <a:cubicBezTo>
                      <a:pt x="423392" y="203575"/>
                      <a:pt x="422309" y="205740"/>
                      <a:pt x="420144" y="205740"/>
                    </a:cubicBezTo>
                    <a:cubicBezTo>
                      <a:pt x="426641" y="204658"/>
                      <a:pt x="433138" y="205740"/>
                      <a:pt x="439635" y="205740"/>
                    </a:cubicBezTo>
                    <a:cubicBezTo>
                      <a:pt x="435303" y="202492"/>
                      <a:pt x="446132" y="204658"/>
                      <a:pt x="443966" y="202492"/>
                    </a:cubicBezTo>
                    <a:cubicBezTo>
                      <a:pt x="440718" y="201409"/>
                      <a:pt x="437469" y="199243"/>
                      <a:pt x="439635" y="198161"/>
                    </a:cubicBezTo>
                    <a:cubicBezTo>
                      <a:pt x="441800" y="198161"/>
                      <a:pt x="439635" y="199243"/>
                      <a:pt x="440718" y="200326"/>
                    </a:cubicBezTo>
                    <a:cubicBezTo>
                      <a:pt x="442883" y="198161"/>
                      <a:pt x="445049" y="202492"/>
                      <a:pt x="447215" y="200326"/>
                    </a:cubicBezTo>
                    <a:cubicBezTo>
                      <a:pt x="441800" y="201409"/>
                      <a:pt x="446132" y="203575"/>
                      <a:pt x="445049" y="206823"/>
                    </a:cubicBezTo>
                    <a:cubicBezTo>
                      <a:pt x="449380" y="205740"/>
                      <a:pt x="445049" y="208989"/>
                      <a:pt x="449380" y="208989"/>
                    </a:cubicBezTo>
                    <a:cubicBezTo>
                      <a:pt x="453712" y="207906"/>
                      <a:pt x="459126" y="206823"/>
                      <a:pt x="463457" y="205740"/>
                    </a:cubicBezTo>
                    <a:cubicBezTo>
                      <a:pt x="468871" y="207906"/>
                      <a:pt x="478617" y="205740"/>
                      <a:pt x="484031" y="205740"/>
                    </a:cubicBezTo>
                    <a:cubicBezTo>
                      <a:pt x="487280" y="206823"/>
                      <a:pt x="485114" y="210072"/>
                      <a:pt x="488363" y="210072"/>
                    </a:cubicBezTo>
                    <a:cubicBezTo>
                      <a:pt x="491611" y="210072"/>
                      <a:pt x="486197" y="206823"/>
                      <a:pt x="490528" y="207906"/>
                    </a:cubicBezTo>
                    <a:lnTo>
                      <a:pt x="490528" y="207906"/>
                    </a:lnTo>
                    <a:cubicBezTo>
                      <a:pt x="491611" y="206823"/>
                      <a:pt x="500274" y="210072"/>
                      <a:pt x="501357" y="205740"/>
                    </a:cubicBezTo>
                    <a:lnTo>
                      <a:pt x="500274" y="208989"/>
                    </a:lnTo>
                    <a:cubicBezTo>
                      <a:pt x="501357" y="208989"/>
                      <a:pt x="502440" y="208989"/>
                      <a:pt x="502440" y="207906"/>
                    </a:cubicBezTo>
                    <a:cubicBezTo>
                      <a:pt x="502440" y="208989"/>
                      <a:pt x="503523" y="210072"/>
                      <a:pt x="502440" y="210072"/>
                    </a:cubicBezTo>
                    <a:cubicBezTo>
                      <a:pt x="505688" y="212238"/>
                      <a:pt x="508937" y="210072"/>
                      <a:pt x="513268" y="210072"/>
                    </a:cubicBezTo>
                    <a:lnTo>
                      <a:pt x="511102" y="207906"/>
                    </a:lnTo>
                    <a:cubicBezTo>
                      <a:pt x="517599" y="206823"/>
                      <a:pt x="520848" y="207906"/>
                      <a:pt x="527345" y="207906"/>
                    </a:cubicBezTo>
                    <a:lnTo>
                      <a:pt x="527345" y="210072"/>
                    </a:lnTo>
                    <a:lnTo>
                      <a:pt x="530594" y="208989"/>
                    </a:lnTo>
                    <a:cubicBezTo>
                      <a:pt x="529511" y="210072"/>
                      <a:pt x="532759" y="211155"/>
                      <a:pt x="534925" y="210072"/>
                    </a:cubicBezTo>
                    <a:lnTo>
                      <a:pt x="526262" y="214403"/>
                    </a:lnTo>
                    <a:cubicBezTo>
                      <a:pt x="524097" y="213320"/>
                      <a:pt x="529511" y="212238"/>
                      <a:pt x="527345" y="211155"/>
                    </a:cubicBezTo>
                    <a:cubicBezTo>
                      <a:pt x="526262" y="210072"/>
                      <a:pt x="520848" y="210072"/>
                      <a:pt x="519765" y="212238"/>
                    </a:cubicBezTo>
                    <a:cubicBezTo>
                      <a:pt x="521931" y="212238"/>
                      <a:pt x="521931" y="212238"/>
                      <a:pt x="523014" y="211155"/>
                    </a:cubicBezTo>
                    <a:cubicBezTo>
                      <a:pt x="524097" y="213320"/>
                      <a:pt x="520848" y="213320"/>
                      <a:pt x="518682" y="214403"/>
                    </a:cubicBezTo>
                    <a:cubicBezTo>
                      <a:pt x="519765" y="214403"/>
                      <a:pt x="520848" y="215486"/>
                      <a:pt x="521931" y="214403"/>
                    </a:cubicBezTo>
                    <a:cubicBezTo>
                      <a:pt x="519765" y="215486"/>
                      <a:pt x="517599" y="215486"/>
                      <a:pt x="514351" y="215486"/>
                    </a:cubicBezTo>
                    <a:cubicBezTo>
                      <a:pt x="516517" y="214403"/>
                      <a:pt x="513268" y="214403"/>
                      <a:pt x="514351" y="213320"/>
                    </a:cubicBezTo>
                    <a:cubicBezTo>
                      <a:pt x="514351" y="215486"/>
                      <a:pt x="511102" y="215486"/>
                      <a:pt x="506771" y="215486"/>
                    </a:cubicBezTo>
                    <a:cubicBezTo>
                      <a:pt x="503523" y="213320"/>
                      <a:pt x="498108" y="216569"/>
                      <a:pt x="493777" y="216569"/>
                    </a:cubicBezTo>
                    <a:cubicBezTo>
                      <a:pt x="495943" y="214403"/>
                      <a:pt x="498108" y="213320"/>
                      <a:pt x="501357" y="212238"/>
                    </a:cubicBezTo>
                    <a:cubicBezTo>
                      <a:pt x="498108" y="211155"/>
                      <a:pt x="498108" y="212238"/>
                      <a:pt x="494860" y="211155"/>
                    </a:cubicBezTo>
                    <a:cubicBezTo>
                      <a:pt x="493777" y="212238"/>
                      <a:pt x="492694" y="215486"/>
                      <a:pt x="488363" y="215486"/>
                    </a:cubicBezTo>
                    <a:lnTo>
                      <a:pt x="488363" y="214403"/>
                    </a:lnTo>
                    <a:cubicBezTo>
                      <a:pt x="485114" y="215486"/>
                      <a:pt x="485114" y="217652"/>
                      <a:pt x="479700" y="216569"/>
                    </a:cubicBezTo>
                    <a:cubicBezTo>
                      <a:pt x="471037" y="215486"/>
                      <a:pt x="463457" y="215486"/>
                      <a:pt x="456960" y="215486"/>
                    </a:cubicBezTo>
                    <a:lnTo>
                      <a:pt x="456960" y="214403"/>
                    </a:lnTo>
                    <a:cubicBezTo>
                      <a:pt x="453712" y="217652"/>
                      <a:pt x="445049" y="215486"/>
                      <a:pt x="440718" y="216569"/>
                    </a:cubicBezTo>
                    <a:cubicBezTo>
                      <a:pt x="433138" y="215486"/>
                      <a:pt x="423392" y="217652"/>
                      <a:pt x="419061" y="215486"/>
                    </a:cubicBezTo>
                    <a:cubicBezTo>
                      <a:pt x="404984" y="216569"/>
                      <a:pt x="393072" y="217652"/>
                      <a:pt x="377913" y="217652"/>
                    </a:cubicBezTo>
                    <a:lnTo>
                      <a:pt x="380078" y="215486"/>
                    </a:lnTo>
                    <a:cubicBezTo>
                      <a:pt x="377913" y="216569"/>
                      <a:pt x="377913" y="214403"/>
                      <a:pt x="375747" y="214403"/>
                    </a:cubicBezTo>
                    <a:cubicBezTo>
                      <a:pt x="378995" y="216569"/>
                      <a:pt x="372498" y="216569"/>
                      <a:pt x="370333" y="217652"/>
                    </a:cubicBezTo>
                    <a:cubicBezTo>
                      <a:pt x="363836" y="215486"/>
                      <a:pt x="355173" y="217652"/>
                      <a:pt x="349759" y="219817"/>
                    </a:cubicBezTo>
                    <a:lnTo>
                      <a:pt x="349759" y="218735"/>
                    </a:lnTo>
                    <a:cubicBezTo>
                      <a:pt x="344344" y="221983"/>
                      <a:pt x="336765" y="218735"/>
                      <a:pt x="330267" y="218735"/>
                    </a:cubicBezTo>
                    <a:cubicBezTo>
                      <a:pt x="329185" y="217652"/>
                      <a:pt x="328102" y="216569"/>
                      <a:pt x="325936" y="216569"/>
                    </a:cubicBezTo>
                    <a:cubicBezTo>
                      <a:pt x="321605" y="218735"/>
                      <a:pt x="319439" y="218735"/>
                      <a:pt x="314025" y="220900"/>
                    </a:cubicBezTo>
                    <a:cubicBezTo>
                      <a:pt x="309693" y="220900"/>
                      <a:pt x="303196" y="219817"/>
                      <a:pt x="298865" y="219817"/>
                    </a:cubicBezTo>
                    <a:cubicBezTo>
                      <a:pt x="282622" y="223066"/>
                      <a:pt x="266380" y="220900"/>
                      <a:pt x="250137" y="223066"/>
                    </a:cubicBezTo>
                    <a:lnTo>
                      <a:pt x="249054" y="220900"/>
                    </a:lnTo>
                    <a:cubicBezTo>
                      <a:pt x="232811" y="225232"/>
                      <a:pt x="213320" y="220900"/>
                      <a:pt x="200326" y="223066"/>
                    </a:cubicBezTo>
                    <a:lnTo>
                      <a:pt x="201409" y="219817"/>
                    </a:lnTo>
                    <a:cubicBezTo>
                      <a:pt x="197078" y="218735"/>
                      <a:pt x="191663" y="220900"/>
                      <a:pt x="192746" y="223066"/>
                    </a:cubicBezTo>
                    <a:cubicBezTo>
                      <a:pt x="188415" y="221983"/>
                      <a:pt x="181918" y="224149"/>
                      <a:pt x="179752" y="221983"/>
                    </a:cubicBezTo>
                    <a:cubicBezTo>
                      <a:pt x="175421" y="220900"/>
                      <a:pt x="174338" y="223066"/>
                      <a:pt x="171089" y="224149"/>
                    </a:cubicBezTo>
                    <a:cubicBezTo>
                      <a:pt x="162427" y="223066"/>
                      <a:pt x="159178" y="223066"/>
                      <a:pt x="150515" y="224149"/>
                    </a:cubicBezTo>
                    <a:lnTo>
                      <a:pt x="152681" y="224149"/>
                    </a:lnTo>
                    <a:cubicBezTo>
                      <a:pt x="153764" y="223066"/>
                      <a:pt x="153764" y="221983"/>
                      <a:pt x="151598" y="221983"/>
                    </a:cubicBezTo>
                    <a:cubicBezTo>
                      <a:pt x="148350" y="223066"/>
                      <a:pt x="140770" y="220900"/>
                      <a:pt x="142935" y="225232"/>
                    </a:cubicBezTo>
                    <a:cubicBezTo>
                      <a:pt x="134273" y="223066"/>
                      <a:pt x="122361" y="227397"/>
                      <a:pt x="113699" y="224149"/>
                    </a:cubicBezTo>
                    <a:cubicBezTo>
                      <a:pt x="114781" y="225232"/>
                      <a:pt x="112616" y="225232"/>
                      <a:pt x="111533" y="226315"/>
                    </a:cubicBezTo>
                    <a:cubicBezTo>
                      <a:pt x="103953" y="226315"/>
                      <a:pt x="95290" y="224149"/>
                      <a:pt x="89876" y="226315"/>
                    </a:cubicBezTo>
                    <a:cubicBezTo>
                      <a:pt x="88793" y="226315"/>
                      <a:pt x="92042" y="224149"/>
                      <a:pt x="88793" y="224149"/>
                    </a:cubicBezTo>
                    <a:cubicBezTo>
                      <a:pt x="86628" y="224149"/>
                      <a:pt x="88793" y="225232"/>
                      <a:pt x="86628" y="226315"/>
                    </a:cubicBezTo>
                    <a:cubicBezTo>
                      <a:pt x="83379" y="226315"/>
                      <a:pt x="80130" y="227397"/>
                      <a:pt x="76882" y="226315"/>
                    </a:cubicBezTo>
                    <a:cubicBezTo>
                      <a:pt x="74716" y="226315"/>
                      <a:pt x="73633" y="226315"/>
                      <a:pt x="71468" y="226315"/>
                    </a:cubicBezTo>
                    <a:cubicBezTo>
                      <a:pt x="69302" y="226315"/>
                      <a:pt x="68219" y="226315"/>
                      <a:pt x="66053" y="225232"/>
                    </a:cubicBezTo>
                    <a:cubicBezTo>
                      <a:pt x="58474" y="224149"/>
                      <a:pt x="51977" y="220900"/>
                      <a:pt x="45479" y="218735"/>
                    </a:cubicBezTo>
                    <a:cubicBezTo>
                      <a:pt x="33568" y="215486"/>
                      <a:pt x="23823" y="207906"/>
                      <a:pt x="15160" y="198161"/>
                    </a:cubicBezTo>
                    <a:cubicBezTo>
                      <a:pt x="7580" y="188415"/>
                      <a:pt x="2166" y="176504"/>
                      <a:pt x="1083" y="165675"/>
                    </a:cubicBezTo>
                    <a:lnTo>
                      <a:pt x="2166" y="165675"/>
                    </a:lnTo>
                    <a:cubicBezTo>
                      <a:pt x="0" y="162427"/>
                      <a:pt x="0" y="157012"/>
                      <a:pt x="1083" y="152681"/>
                    </a:cubicBezTo>
                    <a:cubicBezTo>
                      <a:pt x="1083" y="149433"/>
                      <a:pt x="2166" y="145101"/>
                      <a:pt x="0" y="142936"/>
                    </a:cubicBezTo>
                    <a:cubicBezTo>
                      <a:pt x="1083" y="141853"/>
                      <a:pt x="0" y="137521"/>
                      <a:pt x="2166" y="138604"/>
                    </a:cubicBezTo>
                    <a:cubicBezTo>
                      <a:pt x="0" y="133190"/>
                      <a:pt x="4331" y="124527"/>
                      <a:pt x="1083" y="116947"/>
                    </a:cubicBezTo>
                    <a:cubicBezTo>
                      <a:pt x="1083" y="118030"/>
                      <a:pt x="1083" y="118030"/>
                      <a:pt x="1083" y="119113"/>
                    </a:cubicBezTo>
                    <a:cubicBezTo>
                      <a:pt x="2166" y="111533"/>
                      <a:pt x="0" y="105036"/>
                      <a:pt x="2166" y="96373"/>
                    </a:cubicBezTo>
                    <a:cubicBezTo>
                      <a:pt x="2166" y="97456"/>
                      <a:pt x="2166" y="98539"/>
                      <a:pt x="3249" y="98539"/>
                    </a:cubicBezTo>
                    <a:cubicBezTo>
                      <a:pt x="4331" y="95290"/>
                      <a:pt x="0" y="90959"/>
                      <a:pt x="3249" y="89876"/>
                    </a:cubicBezTo>
                    <a:cubicBezTo>
                      <a:pt x="3249" y="87710"/>
                      <a:pt x="1083" y="88793"/>
                      <a:pt x="1083" y="89876"/>
                    </a:cubicBezTo>
                    <a:cubicBezTo>
                      <a:pt x="1083" y="85545"/>
                      <a:pt x="1083" y="81213"/>
                      <a:pt x="1083" y="76882"/>
                    </a:cubicBezTo>
                    <a:cubicBezTo>
                      <a:pt x="1083" y="74716"/>
                      <a:pt x="1083" y="71468"/>
                      <a:pt x="1083" y="69302"/>
                    </a:cubicBezTo>
                    <a:cubicBezTo>
                      <a:pt x="1083" y="67136"/>
                      <a:pt x="1083" y="63888"/>
                      <a:pt x="2166" y="61722"/>
                    </a:cubicBezTo>
                    <a:cubicBezTo>
                      <a:pt x="4331" y="50894"/>
                      <a:pt x="8663" y="40065"/>
                      <a:pt x="15160" y="31403"/>
                    </a:cubicBezTo>
                    <a:cubicBezTo>
                      <a:pt x="21657" y="25988"/>
                      <a:pt x="22740" y="27071"/>
                      <a:pt x="22740" y="28154"/>
                    </a:cubicBezTo>
                    <a:cubicBezTo>
                      <a:pt x="22740" y="29237"/>
                      <a:pt x="22740" y="29237"/>
                      <a:pt x="25988" y="24905"/>
                    </a:cubicBezTo>
                    <a:cubicBezTo>
                      <a:pt x="27071" y="24905"/>
                      <a:pt x="25988" y="23823"/>
                      <a:pt x="25988" y="23823"/>
                    </a:cubicBezTo>
                    <a:cubicBezTo>
                      <a:pt x="29237" y="20574"/>
                      <a:pt x="33568" y="22740"/>
                      <a:pt x="35734" y="19491"/>
                    </a:cubicBezTo>
                    <a:cubicBezTo>
                      <a:pt x="33568" y="18408"/>
                      <a:pt x="36817" y="17326"/>
                      <a:pt x="36817" y="16243"/>
                    </a:cubicBezTo>
                    <a:cubicBezTo>
                      <a:pt x="38982" y="15160"/>
                      <a:pt x="41148" y="15160"/>
                      <a:pt x="42231" y="14077"/>
                    </a:cubicBezTo>
                    <a:cubicBezTo>
                      <a:pt x="43314" y="14077"/>
                      <a:pt x="45479" y="12994"/>
                      <a:pt x="46562" y="12994"/>
                    </a:cubicBezTo>
                    <a:cubicBezTo>
                      <a:pt x="48728" y="12994"/>
                      <a:pt x="50894" y="11911"/>
                      <a:pt x="54142" y="9746"/>
                    </a:cubicBezTo>
                    <a:lnTo>
                      <a:pt x="54142" y="10828"/>
                    </a:lnTo>
                    <a:cubicBezTo>
                      <a:pt x="56308" y="9746"/>
                      <a:pt x="58474" y="8663"/>
                      <a:pt x="60639" y="7580"/>
                    </a:cubicBezTo>
                    <a:cubicBezTo>
                      <a:pt x="62805" y="6497"/>
                      <a:pt x="64971" y="6497"/>
                      <a:pt x="67136" y="6497"/>
                    </a:cubicBezTo>
                    <a:cubicBezTo>
                      <a:pt x="71468" y="5414"/>
                      <a:pt x="75799" y="5414"/>
                      <a:pt x="77965" y="3249"/>
                    </a:cubicBezTo>
                    <a:cubicBezTo>
                      <a:pt x="119113" y="2166"/>
                      <a:pt x="157012" y="0"/>
                      <a:pt x="197078" y="0"/>
                    </a:cubicBezTo>
                    <a:cubicBezTo>
                      <a:pt x="236060" y="1083"/>
                      <a:pt x="275042" y="-1083"/>
                      <a:pt x="314025" y="1083"/>
                    </a:cubicBezTo>
                    <a:cubicBezTo>
                      <a:pt x="323770" y="4331"/>
                      <a:pt x="323770" y="4331"/>
                      <a:pt x="334599" y="3249"/>
                    </a:cubicBezTo>
                    <a:cubicBezTo>
                      <a:pt x="334599" y="3249"/>
                      <a:pt x="333516" y="4331"/>
                      <a:pt x="334599" y="4331"/>
                    </a:cubicBezTo>
                    <a:cubicBezTo>
                      <a:pt x="334599" y="2166"/>
                      <a:pt x="342179" y="4331"/>
                      <a:pt x="343262" y="2166"/>
                    </a:cubicBezTo>
                    <a:cubicBezTo>
                      <a:pt x="358421" y="2166"/>
                      <a:pt x="371416" y="2166"/>
                      <a:pt x="386575" y="2166"/>
                    </a:cubicBezTo>
                    <a:cubicBezTo>
                      <a:pt x="384410" y="2166"/>
                      <a:pt x="383327" y="4331"/>
                      <a:pt x="385492" y="4331"/>
                    </a:cubicBezTo>
                    <a:lnTo>
                      <a:pt x="388741" y="3249"/>
                    </a:lnTo>
                    <a:lnTo>
                      <a:pt x="388741" y="4331"/>
                    </a:lnTo>
                    <a:cubicBezTo>
                      <a:pt x="390907" y="4331"/>
                      <a:pt x="393072" y="3249"/>
                      <a:pt x="390907" y="2166"/>
                    </a:cubicBezTo>
                    <a:cubicBezTo>
                      <a:pt x="428806" y="0"/>
                      <a:pt x="466706" y="5414"/>
                      <a:pt x="503523" y="4331"/>
                    </a:cubicBezTo>
                    <a:cubicBezTo>
                      <a:pt x="512185" y="5414"/>
                      <a:pt x="525179" y="4331"/>
                      <a:pt x="534925" y="4331"/>
                    </a:cubicBezTo>
                    <a:cubicBezTo>
                      <a:pt x="563079" y="7580"/>
                      <a:pt x="589067" y="9746"/>
                      <a:pt x="618304" y="7580"/>
                    </a:cubicBezTo>
                    <a:cubicBezTo>
                      <a:pt x="615055" y="3249"/>
                      <a:pt x="610724" y="9746"/>
                      <a:pt x="598813" y="119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" name="Полилиния: фигура 47">
                <a:extLst>
                  <a:ext uri="{FF2B5EF4-FFF2-40B4-BE49-F238E27FC236}">
                    <a16:creationId xmlns:a16="http://schemas.microsoft.com/office/drawing/2014/main" id="{82598CAE-97C8-6B24-B880-031B30675946}"/>
                  </a:ext>
                </a:extLst>
              </p:cNvPr>
              <p:cNvSpPr/>
              <p:nvPr/>
            </p:nvSpPr>
            <p:spPr>
              <a:xfrm>
                <a:off x="8255141" y="6126702"/>
                <a:ext cx="3189" cy="3248"/>
              </a:xfrm>
              <a:custGeom>
                <a:avLst/>
                <a:gdLst>
                  <a:gd name="connsiteX0" fmla="*/ 2894 w 3189"/>
                  <a:gd name="connsiteY0" fmla="*/ 3248 h 3248"/>
                  <a:gd name="connsiteX1" fmla="*/ 729 w 3189"/>
                  <a:gd name="connsiteY1" fmla="*/ 0 h 3248"/>
                  <a:gd name="connsiteX2" fmla="*/ 2894 w 3189"/>
                  <a:gd name="connsiteY2" fmla="*/ 3248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189" h="3248">
                    <a:moveTo>
                      <a:pt x="2894" y="3248"/>
                    </a:moveTo>
                    <a:cubicBezTo>
                      <a:pt x="1811" y="2166"/>
                      <a:pt x="-1437" y="1083"/>
                      <a:pt x="729" y="0"/>
                    </a:cubicBezTo>
                    <a:cubicBezTo>
                      <a:pt x="1811" y="0"/>
                      <a:pt x="3977" y="2166"/>
                      <a:pt x="2894" y="32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" name="Полилиния: фигура 48">
                <a:extLst>
                  <a:ext uri="{FF2B5EF4-FFF2-40B4-BE49-F238E27FC236}">
                    <a16:creationId xmlns:a16="http://schemas.microsoft.com/office/drawing/2014/main" id="{553BE50C-7019-EC76-3FEF-CD00B263EFAB}"/>
                  </a:ext>
                </a:extLst>
              </p:cNvPr>
              <p:cNvSpPr/>
              <p:nvPr/>
            </p:nvSpPr>
            <p:spPr>
              <a:xfrm>
                <a:off x="8169242" y="6115393"/>
                <a:ext cx="3248" cy="1564"/>
              </a:xfrm>
              <a:custGeom>
                <a:avLst/>
                <a:gdLst>
                  <a:gd name="connsiteX0" fmla="*/ 1083 w 3248"/>
                  <a:gd name="connsiteY0" fmla="*/ 1564 h 1564"/>
                  <a:gd name="connsiteX1" fmla="*/ 0 w 3248"/>
                  <a:gd name="connsiteY1" fmla="*/ 481 h 1564"/>
                  <a:gd name="connsiteX2" fmla="*/ 3249 w 3248"/>
                  <a:gd name="connsiteY2" fmla="*/ 481 h 1564"/>
                  <a:gd name="connsiteX3" fmla="*/ 1083 w 3248"/>
                  <a:gd name="connsiteY3" fmla="*/ 1564 h 1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48" h="1564">
                    <a:moveTo>
                      <a:pt x="1083" y="1564"/>
                    </a:moveTo>
                    <a:cubicBezTo>
                      <a:pt x="1083" y="1564"/>
                      <a:pt x="0" y="1564"/>
                      <a:pt x="0" y="481"/>
                    </a:cubicBezTo>
                    <a:cubicBezTo>
                      <a:pt x="1083" y="481"/>
                      <a:pt x="2166" y="-602"/>
                      <a:pt x="3249" y="481"/>
                    </a:cubicBezTo>
                    <a:cubicBezTo>
                      <a:pt x="1083" y="481"/>
                      <a:pt x="1083" y="481"/>
                      <a:pt x="1083" y="1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0" name="Полилиния: фигура 49">
                <a:extLst>
                  <a:ext uri="{FF2B5EF4-FFF2-40B4-BE49-F238E27FC236}">
                    <a16:creationId xmlns:a16="http://schemas.microsoft.com/office/drawing/2014/main" id="{FC1D3751-5708-CDDE-FE41-27B014715B6A}"/>
                  </a:ext>
                </a:extLst>
              </p:cNvPr>
              <p:cNvSpPr/>
              <p:nvPr/>
            </p:nvSpPr>
            <p:spPr>
              <a:xfrm>
                <a:off x="8147585" y="6113708"/>
                <a:ext cx="7579" cy="2165"/>
              </a:xfrm>
              <a:custGeom>
                <a:avLst/>
                <a:gdLst>
                  <a:gd name="connsiteX0" fmla="*/ 0 w 7579"/>
                  <a:gd name="connsiteY0" fmla="*/ 2166 h 2165"/>
                  <a:gd name="connsiteX1" fmla="*/ 7580 w 7579"/>
                  <a:gd name="connsiteY1" fmla="*/ 0 h 2165"/>
                  <a:gd name="connsiteX2" fmla="*/ 0 w 7579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79" h="2165">
                    <a:moveTo>
                      <a:pt x="0" y="2166"/>
                    </a:moveTo>
                    <a:cubicBezTo>
                      <a:pt x="0" y="1083"/>
                      <a:pt x="5414" y="0"/>
                      <a:pt x="7580" y="0"/>
                    </a:cubicBezTo>
                    <a:lnTo>
                      <a:pt x="0" y="2166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1" name="Полилиния: фигура 50">
                <a:extLst>
                  <a:ext uri="{FF2B5EF4-FFF2-40B4-BE49-F238E27FC236}">
                    <a16:creationId xmlns:a16="http://schemas.microsoft.com/office/drawing/2014/main" id="{618D8223-E959-66DE-320C-72BA2D38CBF8}"/>
                  </a:ext>
                </a:extLst>
              </p:cNvPr>
              <p:cNvSpPr/>
              <p:nvPr/>
            </p:nvSpPr>
            <p:spPr>
              <a:xfrm>
                <a:off x="8124748" y="6110460"/>
                <a:ext cx="2711" cy="1082"/>
              </a:xfrm>
              <a:custGeom>
                <a:avLst/>
                <a:gdLst>
                  <a:gd name="connsiteX0" fmla="*/ 1180 w 2711"/>
                  <a:gd name="connsiteY0" fmla="*/ 1083 h 1082"/>
                  <a:gd name="connsiteX1" fmla="*/ 2263 w 2711"/>
                  <a:gd name="connsiteY1" fmla="*/ 0 h 1082"/>
                  <a:gd name="connsiteX2" fmla="*/ 1180 w 2711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11" h="1082">
                    <a:moveTo>
                      <a:pt x="1180" y="1083"/>
                    </a:moveTo>
                    <a:cubicBezTo>
                      <a:pt x="-985" y="0"/>
                      <a:pt x="98" y="0"/>
                      <a:pt x="2263" y="0"/>
                    </a:cubicBezTo>
                    <a:cubicBezTo>
                      <a:pt x="3346" y="0"/>
                      <a:pt x="2263" y="1083"/>
                      <a:pt x="1180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2" name="Полилиния: фигура 51">
                <a:extLst>
                  <a:ext uri="{FF2B5EF4-FFF2-40B4-BE49-F238E27FC236}">
                    <a16:creationId xmlns:a16="http://schemas.microsoft.com/office/drawing/2014/main" id="{3648DCA3-1901-7B04-61AA-EC24C1C533EA}"/>
                  </a:ext>
                </a:extLst>
              </p:cNvPr>
              <p:cNvSpPr/>
              <p:nvPr/>
            </p:nvSpPr>
            <p:spPr>
              <a:xfrm>
                <a:off x="8121597" y="6112625"/>
                <a:ext cx="3248" cy="1082"/>
              </a:xfrm>
              <a:custGeom>
                <a:avLst/>
                <a:gdLst>
                  <a:gd name="connsiteX0" fmla="*/ 3249 w 3248"/>
                  <a:gd name="connsiteY0" fmla="*/ 1083 h 1082"/>
                  <a:gd name="connsiteX1" fmla="*/ 0 w 3248"/>
                  <a:gd name="connsiteY1" fmla="*/ 0 h 1082"/>
                  <a:gd name="connsiteX2" fmla="*/ 3249 w 3248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1082">
                    <a:moveTo>
                      <a:pt x="3249" y="1083"/>
                    </a:moveTo>
                    <a:cubicBezTo>
                      <a:pt x="1083" y="1083"/>
                      <a:pt x="1083" y="0"/>
                      <a:pt x="0" y="0"/>
                    </a:cubicBezTo>
                    <a:cubicBezTo>
                      <a:pt x="0" y="1083"/>
                      <a:pt x="3249" y="0"/>
                      <a:pt x="3249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3" name="Полилиния: фигура 52">
                <a:extLst>
                  <a:ext uri="{FF2B5EF4-FFF2-40B4-BE49-F238E27FC236}">
                    <a16:creationId xmlns:a16="http://schemas.microsoft.com/office/drawing/2014/main" id="{20E654F3-14C3-C9E8-C209-524C2276132D}"/>
                  </a:ext>
                </a:extLst>
              </p:cNvPr>
              <p:cNvSpPr/>
              <p:nvPr/>
            </p:nvSpPr>
            <p:spPr>
              <a:xfrm>
                <a:off x="8075035" y="6110580"/>
                <a:ext cx="4331" cy="1443"/>
              </a:xfrm>
              <a:custGeom>
                <a:avLst/>
                <a:gdLst>
                  <a:gd name="connsiteX0" fmla="*/ 4331 w 4331"/>
                  <a:gd name="connsiteY0" fmla="*/ 963 h 1443"/>
                  <a:gd name="connsiteX1" fmla="*/ 0 w 4331"/>
                  <a:gd name="connsiteY1" fmla="*/ 963 h 1443"/>
                  <a:gd name="connsiteX2" fmla="*/ 4331 w 4331"/>
                  <a:gd name="connsiteY2" fmla="*/ 963 h 1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1" h="1443">
                    <a:moveTo>
                      <a:pt x="4331" y="963"/>
                    </a:moveTo>
                    <a:cubicBezTo>
                      <a:pt x="3249" y="963"/>
                      <a:pt x="1083" y="2045"/>
                      <a:pt x="0" y="963"/>
                    </a:cubicBezTo>
                    <a:cubicBezTo>
                      <a:pt x="1083" y="963"/>
                      <a:pt x="4331" y="-1203"/>
                      <a:pt x="4331" y="9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4" name="Полилиния: фигура 53">
                <a:extLst>
                  <a:ext uri="{FF2B5EF4-FFF2-40B4-BE49-F238E27FC236}">
                    <a16:creationId xmlns:a16="http://schemas.microsoft.com/office/drawing/2014/main" id="{92E5D8A9-6361-EA56-B957-1D23E5A02AFF}"/>
                  </a:ext>
                </a:extLst>
              </p:cNvPr>
              <p:cNvSpPr/>
              <p:nvPr/>
            </p:nvSpPr>
            <p:spPr>
              <a:xfrm>
                <a:off x="8055095" y="6111542"/>
                <a:ext cx="2614" cy="1082"/>
              </a:xfrm>
              <a:custGeom>
                <a:avLst/>
                <a:gdLst>
                  <a:gd name="connsiteX0" fmla="*/ 2614 w 2614"/>
                  <a:gd name="connsiteY0" fmla="*/ 1083 h 1082"/>
                  <a:gd name="connsiteX1" fmla="*/ 449 w 2614"/>
                  <a:gd name="connsiteY1" fmla="*/ 1083 h 1082"/>
                  <a:gd name="connsiteX2" fmla="*/ 1531 w 2614"/>
                  <a:gd name="connsiteY2" fmla="*/ 0 h 1082"/>
                  <a:gd name="connsiteX3" fmla="*/ 2614 w 2614"/>
                  <a:gd name="connsiteY3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14" h="1082">
                    <a:moveTo>
                      <a:pt x="2614" y="1083"/>
                    </a:moveTo>
                    <a:cubicBezTo>
                      <a:pt x="1531" y="1083"/>
                      <a:pt x="1531" y="1083"/>
                      <a:pt x="449" y="1083"/>
                    </a:cubicBezTo>
                    <a:cubicBezTo>
                      <a:pt x="-634" y="1083"/>
                      <a:pt x="449" y="0"/>
                      <a:pt x="1531" y="0"/>
                    </a:cubicBezTo>
                    <a:lnTo>
                      <a:pt x="2614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5" name="Полилиния: фигура 54">
                <a:extLst>
                  <a:ext uri="{FF2B5EF4-FFF2-40B4-BE49-F238E27FC236}">
                    <a16:creationId xmlns:a16="http://schemas.microsoft.com/office/drawing/2014/main" id="{74669B45-3530-215D-90AD-9E45FC59DE36}"/>
                  </a:ext>
                </a:extLst>
              </p:cNvPr>
              <p:cNvSpPr/>
              <p:nvPr/>
            </p:nvSpPr>
            <p:spPr>
              <a:xfrm>
                <a:off x="7737188" y="6041157"/>
                <a:ext cx="1082" cy="2165"/>
              </a:xfrm>
              <a:custGeom>
                <a:avLst/>
                <a:gdLst>
                  <a:gd name="connsiteX0" fmla="*/ 1083 w 1082"/>
                  <a:gd name="connsiteY0" fmla="*/ 0 h 2165"/>
                  <a:gd name="connsiteX1" fmla="*/ 1083 w 1082"/>
                  <a:gd name="connsiteY1" fmla="*/ 2166 h 2165"/>
                  <a:gd name="connsiteX2" fmla="*/ 0 w 1082"/>
                  <a:gd name="connsiteY2" fmla="*/ 1083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1083" y="0"/>
                    </a:moveTo>
                    <a:lnTo>
                      <a:pt x="1083" y="2166"/>
                    </a:ln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6" name="Полилиния: фигура 55">
                <a:extLst>
                  <a:ext uri="{FF2B5EF4-FFF2-40B4-BE49-F238E27FC236}">
                    <a16:creationId xmlns:a16="http://schemas.microsoft.com/office/drawing/2014/main" id="{67649F5C-62BE-125E-0E42-8DD6D41652D8}"/>
                  </a:ext>
                </a:extLst>
              </p:cNvPr>
              <p:cNvSpPr/>
              <p:nvPr/>
            </p:nvSpPr>
            <p:spPr>
              <a:xfrm>
                <a:off x="7811904" y="5935818"/>
                <a:ext cx="2165" cy="1386"/>
              </a:xfrm>
              <a:custGeom>
                <a:avLst/>
                <a:gdLst>
                  <a:gd name="connsiteX0" fmla="*/ 0 w 2165"/>
                  <a:gd name="connsiteY0" fmla="*/ 303 h 1386"/>
                  <a:gd name="connsiteX1" fmla="*/ 2166 w 2165"/>
                  <a:gd name="connsiteY1" fmla="*/ 1386 h 1386"/>
                  <a:gd name="connsiteX2" fmla="*/ 0 w 2165"/>
                  <a:gd name="connsiteY2" fmla="*/ 303 h 1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386">
                    <a:moveTo>
                      <a:pt x="0" y="303"/>
                    </a:moveTo>
                    <a:cubicBezTo>
                      <a:pt x="2166" y="-780"/>
                      <a:pt x="1083" y="1386"/>
                      <a:pt x="2166" y="1386"/>
                    </a:cubicBezTo>
                    <a:cubicBezTo>
                      <a:pt x="0" y="1386"/>
                      <a:pt x="3249" y="303"/>
                      <a:pt x="0" y="3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7" name="Полилиния: фигура 56">
                <a:extLst>
                  <a:ext uri="{FF2B5EF4-FFF2-40B4-BE49-F238E27FC236}">
                    <a16:creationId xmlns:a16="http://schemas.microsoft.com/office/drawing/2014/main" id="{F1A53F10-BB04-302E-6E57-244F4892049C}"/>
                  </a:ext>
                </a:extLst>
              </p:cNvPr>
              <p:cNvSpPr/>
              <p:nvPr/>
            </p:nvSpPr>
            <p:spPr>
              <a:xfrm>
                <a:off x="7902863" y="5928542"/>
                <a:ext cx="1082" cy="2165"/>
              </a:xfrm>
              <a:custGeom>
                <a:avLst/>
                <a:gdLst>
                  <a:gd name="connsiteX0" fmla="*/ 1083 w 1082"/>
                  <a:gd name="connsiteY0" fmla="*/ 2166 h 2165"/>
                  <a:gd name="connsiteX1" fmla="*/ 0 w 1082"/>
                  <a:gd name="connsiteY1" fmla="*/ 2166 h 2165"/>
                  <a:gd name="connsiteX2" fmla="*/ 0 w 1082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1083" y="2166"/>
                    </a:moveTo>
                    <a:lnTo>
                      <a:pt x="0" y="21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58" name="Рисунок 11">
              <a:extLst>
                <a:ext uri="{FF2B5EF4-FFF2-40B4-BE49-F238E27FC236}">
                  <a16:creationId xmlns:a16="http://schemas.microsoft.com/office/drawing/2014/main" id="{1BF12274-36E3-A753-8728-BA0AD8577F89}"/>
                </a:ext>
              </a:extLst>
            </p:cNvPr>
            <p:cNvGrpSpPr/>
            <p:nvPr/>
          </p:nvGrpSpPr>
          <p:grpSpPr>
            <a:xfrm>
              <a:off x="9136222" y="6107211"/>
              <a:ext cx="2217664" cy="35733"/>
              <a:chOff x="9136222" y="6107211"/>
              <a:chExt cx="2217664" cy="35733"/>
            </a:xfrm>
            <a:solidFill>
              <a:srgbClr val="000000"/>
            </a:solidFill>
          </p:grpSpPr>
          <p:sp>
            <p:nvSpPr>
              <p:cNvPr id="59" name="Полилиния: фигура 58">
                <a:extLst>
                  <a:ext uri="{FF2B5EF4-FFF2-40B4-BE49-F238E27FC236}">
                    <a16:creationId xmlns:a16="http://schemas.microsoft.com/office/drawing/2014/main" id="{8642D5BE-335A-21FD-F9C4-8D8B9788792D}"/>
                  </a:ext>
                </a:extLst>
              </p:cNvPr>
              <p:cNvSpPr/>
              <p:nvPr/>
            </p:nvSpPr>
            <p:spPr>
              <a:xfrm>
                <a:off x="11348472" y="6127482"/>
                <a:ext cx="5414" cy="1834"/>
              </a:xfrm>
              <a:custGeom>
                <a:avLst/>
                <a:gdLst>
                  <a:gd name="connsiteX0" fmla="*/ 0 w 5414"/>
                  <a:gd name="connsiteY0" fmla="*/ 1386 h 1834"/>
                  <a:gd name="connsiteX1" fmla="*/ 5414 w 5414"/>
                  <a:gd name="connsiteY1" fmla="*/ 303 h 1834"/>
                  <a:gd name="connsiteX2" fmla="*/ 0 w 5414"/>
                  <a:gd name="connsiteY2" fmla="*/ 1386 h 1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14" h="1834">
                    <a:moveTo>
                      <a:pt x="0" y="1386"/>
                    </a:moveTo>
                    <a:cubicBezTo>
                      <a:pt x="8663" y="1386"/>
                      <a:pt x="-4331" y="-780"/>
                      <a:pt x="5414" y="303"/>
                    </a:cubicBezTo>
                    <a:cubicBezTo>
                      <a:pt x="4331" y="1386"/>
                      <a:pt x="3249" y="2469"/>
                      <a:pt x="0" y="13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0" name="Полилиния: фигура 59">
                <a:extLst>
                  <a:ext uri="{FF2B5EF4-FFF2-40B4-BE49-F238E27FC236}">
                    <a16:creationId xmlns:a16="http://schemas.microsoft.com/office/drawing/2014/main" id="{85A29E79-4FC2-B565-02E2-1C01D72BC71A}"/>
                  </a:ext>
                </a:extLst>
              </p:cNvPr>
              <p:cNvSpPr/>
              <p:nvPr/>
            </p:nvSpPr>
            <p:spPr>
              <a:xfrm>
                <a:off x="9136222" y="6107211"/>
                <a:ext cx="2193842" cy="35733"/>
              </a:xfrm>
              <a:custGeom>
                <a:avLst/>
                <a:gdLst>
                  <a:gd name="connsiteX0" fmla="*/ 27071 w 2193842"/>
                  <a:gd name="connsiteY0" fmla="*/ 20574 h 35733"/>
                  <a:gd name="connsiteX1" fmla="*/ 116947 w 2193842"/>
                  <a:gd name="connsiteY1" fmla="*/ 17325 h 35733"/>
                  <a:gd name="connsiteX2" fmla="*/ 123444 w 2193842"/>
                  <a:gd name="connsiteY2" fmla="*/ 19491 h 35733"/>
                  <a:gd name="connsiteX3" fmla="*/ 229563 w 2193842"/>
                  <a:gd name="connsiteY3" fmla="*/ 21657 h 35733"/>
                  <a:gd name="connsiteX4" fmla="*/ 227397 w 2193842"/>
                  <a:gd name="connsiteY4" fmla="*/ 22740 h 35733"/>
                  <a:gd name="connsiteX5" fmla="*/ 249054 w 2193842"/>
                  <a:gd name="connsiteY5" fmla="*/ 20574 h 35733"/>
                  <a:gd name="connsiteX6" fmla="*/ 247971 w 2193842"/>
                  <a:gd name="connsiteY6" fmla="*/ 22740 h 35733"/>
                  <a:gd name="connsiteX7" fmla="*/ 263131 w 2193842"/>
                  <a:gd name="connsiteY7" fmla="*/ 20574 h 35733"/>
                  <a:gd name="connsiteX8" fmla="*/ 268545 w 2193842"/>
                  <a:gd name="connsiteY8" fmla="*/ 23823 h 35733"/>
                  <a:gd name="connsiteX9" fmla="*/ 272877 w 2193842"/>
                  <a:gd name="connsiteY9" fmla="*/ 21657 h 35733"/>
                  <a:gd name="connsiteX10" fmla="*/ 314025 w 2193842"/>
                  <a:gd name="connsiteY10" fmla="*/ 19491 h 35733"/>
                  <a:gd name="connsiteX11" fmla="*/ 312942 w 2193842"/>
                  <a:gd name="connsiteY11" fmla="*/ 20574 h 35733"/>
                  <a:gd name="connsiteX12" fmla="*/ 393072 w 2193842"/>
                  <a:gd name="connsiteY12" fmla="*/ 17325 h 35733"/>
                  <a:gd name="connsiteX13" fmla="*/ 393072 w 2193842"/>
                  <a:gd name="connsiteY13" fmla="*/ 20574 h 35733"/>
                  <a:gd name="connsiteX14" fmla="*/ 409315 w 2193842"/>
                  <a:gd name="connsiteY14" fmla="*/ 17325 h 35733"/>
                  <a:gd name="connsiteX15" fmla="*/ 429889 w 2193842"/>
                  <a:gd name="connsiteY15" fmla="*/ 16243 h 35733"/>
                  <a:gd name="connsiteX16" fmla="*/ 428806 w 2193842"/>
                  <a:gd name="connsiteY16" fmla="*/ 16243 h 35733"/>
                  <a:gd name="connsiteX17" fmla="*/ 442883 w 2193842"/>
                  <a:gd name="connsiteY17" fmla="*/ 15160 h 35733"/>
                  <a:gd name="connsiteX18" fmla="*/ 447214 w 2193842"/>
                  <a:gd name="connsiteY18" fmla="*/ 17325 h 35733"/>
                  <a:gd name="connsiteX19" fmla="*/ 461291 w 2193842"/>
                  <a:gd name="connsiteY19" fmla="*/ 17325 h 35733"/>
                  <a:gd name="connsiteX20" fmla="*/ 461291 w 2193842"/>
                  <a:gd name="connsiteY20" fmla="*/ 16243 h 35733"/>
                  <a:gd name="connsiteX21" fmla="*/ 473203 w 2193842"/>
                  <a:gd name="connsiteY21" fmla="*/ 16243 h 35733"/>
                  <a:gd name="connsiteX22" fmla="*/ 473203 w 2193842"/>
                  <a:gd name="connsiteY22" fmla="*/ 16243 h 35733"/>
                  <a:gd name="connsiteX23" fmla="*/ 489445 w 2193842"/>
                  <a:gd name="connsiteY23" fmla="*/ 15160 h 35733"/>
                  <a:gd name="connsiteX24" fmla="*/ 485114 w 2193842"/>
                  <a:gd name="connsiteY24" fmla="*/ 18408 h 35733"/>
                  <a:gd name="connsiteX25" fmla="*/ 590150 w 2193842"/>
                  <a:gd name="connsiteY25" fmla="*/ 16243 h 35733"/>
                  <a:gd name="connsiteX26" fmla="*/ 597730 w 2193842"/>
                  <a:gd name="connsiteY26" fmla="*/ 18408 h 35733"/>
                  <a:gd name="connsiteX27" fmla="*/ 613973 w 2193842"/>
                  <a:gd name="connsiteY27" fmla="*/ 16243 h 35733"/>
                  <a:gd name="connsiteX28" fmla="*/ 618304 w 2193842"/>
                  <a:gd name="connsiteY28" fmla="*/ 17325 h 35733"/>
                  <a:gd name="connsiteX29" fmla="*/ 632381 w 2193842"/>
                  <a:gd name="connsiteY29" fmla="*/ 16243 h 35733"/>
                  <a:gd name="connsiteX30" fmla="*/ 629132 w 2193842"/>
                  <a:gd name="connsiteY30" fmla="*/ 18408 h 35733"/>
                  <a:gd name="connsiteX31" fmla="*/ 649706 w 2193842"/>
                  <a:gd name="connsiteY31" fmla="*/ 16243 h 35733"/>
                  <a:gd name="connsiteX32" fmla="*/ 647541 w 2193842"/>
                  <a:gd name="connsiteY32" fmla="*/ 17325 h 35733"/>
                  <a:gd name="connsiteX33" fmla="*/ 668115 w 2193842"/>
                  <a:gd name="connsiteY33" fmla="*/ 16243 h 35733"/>
                  <a:gd name="connsiteX34" fmla="*/ 665949 w 2193842"/>
                  <a:gd name="connsiteY34" fmla="*/ 17325 h 35733"/>
                  <a:gd name="connsiteX35" fmla="*/ 678943 w 2193842"/>
                  <a:gd name="connsiteY35" fmla="*/ 15160 h 35733"/>
                  <a:gd name="connsiteX36" fmla="*/ 676778 w 2193842"/>
                  <a:gd name="connsiteY36" fmla="*/ 16243 h 35733"/>
                  <a:gd name="connsiteX37" fmla="*/ 708180 w 2193842"/>
                  <a:gd name="connsiteY37" fmla="*/ 14077 h 35733"/>
                  <a:gd name="connsiteX38" fmla="*/ 708180 w 2193842"/>
                  <a:gd name="connsiteY38" fmla="*/ 15160 h 35733"/>
                  <a:gd name="connsiteX39" fmla="*/ 737417 w 2193842"/>
                  <a:gd name="connsiteY39" fmla="*/ 14077 h 35733"/>
                  <a:gd name="connsiteX40" fmla="*/ 746080 w 2193842"/>
                  <a:gd name="connsiteY40" fmla="*/ 17325 h 35733"/>
                  <a:gd name="connsiteX41" fmla="*/ 756908 w 2193842"/>
                  <a:gd name="connsiteY41" fmla="*/ 12994 h 35733"/>
                  <a:gd name="connsiteX42" fmla="*/ 785062 w 2193842"/>
                  <a:gd name="connsiteY42" fmla="*/ 14077 h 35733"/>
                  <a:gd name="connsiteX43" fmla="*/ 781813 w 2193842"/>
                  <a:gd name="connsiteY43" fmla="*/ 17325 h 35733"/>
                  <a:gd name="connsiteX44" fmla="*/ 787228 w 2193842"/>
                  <a:gd name="connsiteY44" fmla="*/ 19491 h 35733"/>
                  <a:gd name="connsiteX45" fmla="*/ 782896 w 2193842"/>
                  <a:gd name="connsiteY45" fmla="*/ 20574 h 35733"/>
                  <a:gd name="connsiteX46" fmla="*/ 800222 w 2193842"/>
                  <a:gd name="connsiteY46" fmla="*/ 19491 h 35733"/>
                  <a:gd name="connsiteX47" fmla="*/ 824044 w 2193842"/>
                  <a:gd name="connsiteY47" fmla="*/ 14077 h 35733"/>
                  <a:gd name="connsiteX48" fmla="*/ 824044 w 2193842"/>
                  <a:gd name="connsiteY48" fmla="*/ 17325 h 35733"/>
                  <a:gd name="connsiteX49" fmla="*/ 839204 w 2193842"/>
                  <a:gd name="connsiteY49" fmla="*/ 11911 h 35733"/>
                  <a:gd name="connsiteX50" fmla="*/ 844618 w 2193842"/>
                  <a:gd name="connsiteY50" fmla="*/ 12994 h 35733"/>
                  <a:gd name="connsiteX51" fmla="*/ 847867 w 2193842"/>
                  <a:gd name="connsiteY51" fmla="*/ 10828 h 35733"/>
                  <a:gd name="connsiteX52" fmla="*/ 864109 w 2193842"/>
                  <a:gd name="connsiteY52" fmla="*/ 12994 h 35733"/>
                  <a:gd name="connsiteX53" fmla="*/ 861944 w 2193842"/>
                  <a:gd name="connsiteY53" fmla="*/ 14077 h 35733"/>
                  <a:gd name="connsiteX54" fmla="*/ 874938 w 2193842"/>
                  <a:gd name="connsiteY54" fmla="*/ 12994 h 35733"/>
                  <a:gd name="connsiteX55" fmla="*/ 874938 w 2193842"/>
                  <a:gd name="connsiteY55" fmla="*/ 12994 h 35733"/>
                  <a:gd name="connsiteX56" fmla="*/ 882518 w 2193842"/>
                  <a:gd name="connsiteY56" fmla="*/ 10828 h 35733"/>
                  <a:gd name="connsiteX57" fmla="*/ 879269 w 2193842"/>
                  <a:gd name="connsiteY57" fmla="*/ 11911 h 35733"/>
                  <a:gd name="connsiteX58" fmla="*/ 896595 w 2193842"/>
                  <a:gd name="connsiteY58" fmla="*/ 9746 h 35733"/>
                  <a:gd name="connsiteX59" fmla="*/ 893346 w 2193842"/>
                  <a:gd name="connsiteY59" fmla="*/ 11911 h 35733"/>
                  <a:gd name="connsiteX60" fmla="*/ 921500 w 2193842"/>
                  <a:gd name="connsiteY60" fmla="*/ 8663 h 35733"/>
                  <a:gd name="connsiteX61" fmla="*/ 916086 w 2193842"/>
                  <a:gd name="connsiteY61" fmla="*/ 10828 h 35733"/>
                  <a:gd name="connsiteX62" fmla="*/ 952903 w 2193842"/>
                  <a:gd name="connsiteY62" fmla="*/ 10828 h 35733"/>
                  <a:gd name="connsiteX63" fmla="*/ 951820 w 2193842"/>
                  <a:gd name="connsiteY63" fmla="*/ 9746 h 35733"/>
                  <a:gd name="connsiteX64" fmla="*/ 961565 w 2193842"/>
                  <a:gd name="connsiteY64" fmla="*/ 10828 h 35733"/>
                  <a:gd name="connsiteX65" fmla="*/ 970228 w 2193842"/>
                  <a:gd name="connsiteY65" fmla="*/ 9746 h 35733"/>
                  <a:gd name="connsiteX66" fmla="*/ 968063 w 2193842"/>
                  <a:gd name="connsiteY66" fmla="*/ 10828 h 35733"/>
                  <a:gd name="connsiteX67" fmla="*/ 1009211 w 2193842"/>
                  <a:gd name="connsiteY67" fmla="*/ 9746 h 35733"/>
                  <a:gd name="connsiteX68" fmla="*/ 1020039 w 2193842"/>
                  <a:gd name="connsiteY68" fmla="*/ 7580 h 35733"/>
                  <a:gd name="connsiteX69" fmla="*/ 1018956 w 2193842"/>
                  <a:gd name="connsiteY69" fmla="*/ 9746 h 35733"/>
                  <a:gd name="connsiteX70" fmla="*/ 1029785 w 2193842"/>
                  <a:gd name="connsiteY70" fmla="*/ 10828 h 35733"/>
                  <a:gd name="connsiteX71" fmla="*/ 1013542 w 2193842"/>
                  <a:gd name="connsiteY71" fmla="*/ 10828 h 35733"/>
                  <a:gd name="connsiteX72" fmla="*/ 1024370 w 2193842"/>
                  <a:gd name="connsiteY72" fmla="*/ 10828 h 35733"/>
                  <a:gd name="connsiteX73" fmla="*/ 1041696 w 2193842"/>
                  <a:gd name="connsiteY73" fmla="*/ 10828 h 35733"/>
                  <a:gd name="connsiteX74" fmla="*/ 1041696 w 2193842"/>
                  <a:gd name="connsiteY74" fmla="*/ 12994 h 35733"/>
                  <a:gd name="connsiteX75" fmla="*/ 1051442 w 2193842"/>
                  <a:gd name="connsiteY75" fmla="*/ 11911 h 35733"/>
                  <a:gd name="connsiteX76" fmla="*/ 1055773 w 2193842"/>
                  <a:gd name="connsiteY76" fmla="*/ 10828 h 35733"/>
                  <a:gd name="connsiteX77" fmla="*/ 1060104 w 2193842"/>
                  <a:gd name="connsiteY77" fmla="*/ 8663 h 35733"/>
                  <a:gd name="connsiteX78" fmla="*/ 1072016 w 2193842"/>
                  <a:gd name="connsiteY78" fmla="*/ 10828 h 35733"/>
                  <a:gd name="connsiteX79" fmla="*/ 1070933 w 2193842"/>
                  <a:gd name="connsiteY79" fmla="*/ 12994 h 35733"/>
                  <a:gd name="connsiteX80" fmla="*/ 1079596 w 2193842"/>
                  <a:gd name="connsiteY80" fmla="*/ 9746 h 35733"/>
                  <a:gd name="connsiteX81" fmla="*/ 1080678 w 2193842"/>
                  <a:gd name="connsiteY81" fmla="*/ 10828 h 35733"/>
                  <a:gd name="connsiteX82" fmla="*/ 1093673 w 2193842"/>
                  <a:gd name="connsiteY82" fmla="*/ 8663 h 35733"/>
                  <a:gd name="connsiteX83" fmla="*/ 1117495 w 2193842"/>
                  <a:gd name="connsiteY83" fmla="*/ 10828 h 35733"/>
                  <a:gd name="connsiteX84" fmla="*/ 1135903 w 2193842"/>
                  <a:gd name="connsiteY84" fmla="*/ 9746 h 35733"/>
                  <a:gd name="connsiteX85" fmla="*/ 1132655 w 2193842"/>
                  <a:gd name="connsiteY85" fmla="*/ 10828 h 35733"/>
                  <a:gd name="connsiteX86" fmla="*/ 1142401 w 2193842"/>
                  <a:gd name="connsiteY86" fmla="*/ 10828 h 35733"/>
                  <a:gd name="connsiteX87" fmla="*/ 1155395 w 2193842"/>
                  <a:gd name="connsiteY87" fmla="*/ 14077 h 35733"/>
                  <a:gd name="connsiteX88" fmla="*/ 1159726 w 2193842"/>
                  <a:gd name="connsiteY88" fmla="*/ 9746 h 35733"/>
                  <a:gd name="connsiteX89" fmla="*/ 1183548 w 2193842"/>
                  <a:gd name="connsiteY89" fmla="*/ 10828 h 35733"/>
                  <a:gd name="connsiteX90" fmla="*/ 1180300 w 2193842"/>
                  <a:gd name="connsiteY90" fmla="*/ 12994 h 35733"/>
                  <a:gd name="connsiteX91" fmla="*/ 1199791 w 2193842"/>
                  <a:gd name="connsiteY91" fmla="*/ 11911 h 35733"/>
                  <a:gd name="connsiteX92" fmla="*/ 1197625 w 2193842"/>
                  <a:gd name="connsiteY92" fmla="*/ 8663 h 35733"/>
                  <a:gd name="connsiteX93" fmla="*/ 1209537 w 2193842"/>
                  <a:gd name="connsiteY93" fmla="*/ 9746 h 35733"/>
                  <a:gd name="connsiteX94" fmla="*/ 1219282 w 2193842"/>
                  <a:gd name="connsiteY94" fmla="*/ 7580 h 35733"/>
                  <a:gd name="connsiteX95" fmla="*/ 1263679 w 2193842"/>
                  <a:gd name="connsiteY95" fmla="*/ 10828 h 35733"/>
                  <a:gd name="connsiteX96" fmla="*/ 1270176 w 2193842"/>
                  <a:gd name="connsiteY96" fmla="*/ 9746 h 35733"/>
                  <a:gd name="connsiteX97" fmla="*/ 1263679 w 2193842"/>
                  <a:gd name="connsiteY97" fmla="*/ 9746 h 35733"/>
                  <a:gd name="connsiteX98" fmla="*/ 1265845 w 2193842"/>
                  <a:gd name="connsiteY98" fmla="*/ 8663 h 35733"/>
                  <a:gd name="connsiteX99" fmla="*/ 1269093 w 2193842"/>
                  <a:gd name="connsiteY99" fmla="*/ 11911 h 35733"/>
                  <a:gd name="connsiteX100" fmla="*/ 1291833 w 2193842"/>
                  <a:gd name="connsiteY100" fmla="*/ 8663 h 35733"/>
                  <a:gd name="connsiteX101" fmla="*/ 1296164 w 2193842"/>
                  <a:gd name="connsiteY101" fmla="*/ 9746 h 35733"/>
                  <a:gd name="connsiteX102" fmla="*/ 1303744 w 2193842"/>
                  <a:gd name="connsiteY102" fmla="*/ 7580 h 35733"/>
                  <a:gd name="connsiteX103" fmla="*/ 1308076 w 2193842"/>
                  <a:gd name="connsiteY103" fmla="*/ 11911 h 35733"/>
                  <a:gd name="connsiteX104" fmla="*/ 1319987 w 2193842"/>
                  <a:gd name="connsiteY104" fmla="*/ 10828 h 35733"/>
                  <a:gd name="connsiteX105" fmla="*/ 1325401 w 2193842"/>
                  <a:gd name="connsiteY105" fmla="*/ 12994 h 35733"/>
                  <a:gd name="connsiteX106" fmla="*/ 1330815 w 2193842"/>
                  <a:gd name="connsiteY106" fmla="*/ 11911 h 35733"/>
                  <a:gd name="connsiteX107" fmla="*/ 1328650 w 2193842"/>
                  <a:gd name="connsiteY107" fmla="*/ 11911 h 35733"/>
                  <a:gd name="connsiteX108" fmla="*/ 1337312 w 2193842"/>
                  <a:gd name="connsiteY108" fmla="*/ 11911 h 35733"/>
                  <a:gd name="connsiteX109" fmla="*/ 1328650 w 2193842"/>
                  <a:gd name="connsiteY109" fmla="*/ 9746 h 35733"/>
                  <a:gd name="connsiteX110" fmla="*/ 1337312 w 2193842"/>
                  <a:gd name="connsiteY110" fmla="*/ 8663 h 35733"/>
                  <a:gd name="connsiteX111" fmla="*/ 1348141 w 2193842"/>
                  <a:gd name="connsiteY111" fmla="*/ 9746 h 35733"/>
                  <a:gd name="connsiteX112" fmla="*/ 1353555 w 2193842"/>
                  <a:gd name="connsiteY112" fmla="*/ 8663 h 35733"/>
                  <a:gd name="connsiteX113" fmla="*/ 1356804 w 2193842"/>
                  <a:gd name="connsiteY113" fmla="*/ 9746 h 35733"/>
                  <a:gd name="connsiteX114" fmla="*/ 1351389 w 2193842"/>
                  <a:gd name="connsiteY114" fmla="*/ 9746 h 35733"/>
                  <a:gd name="connsiteX115" fmla="*/ 1358969 w 2193842"/>
                  <a:gd name="connsiteY115" fmla="*/ 10828 h 35733"/>
                  <a:gd name="connsiteX116" fmla="*/ 1365466 w 2193842"/>
                  <a:gd name="connsiteY116" fmla="*/ 8663 h 35733"/>
                  <a:gd name="connsiteX117" fmla="*/ 1361135 w 2193842"/>
                  <a:gd name="connsiteY117" fmla="*/ 10828 h 35733"/>
                  <a:gd name="connsiteX118" fmla="*/ 1368715 w 2193842"/>
                  <a:gd name="connsiteY118" fmla="*/ 11911 h 35733"/>
                  <a:gd name="connsiteX119" fmla="*/ 1368715 w 2193842"/>
                  <a:gd name="connsiteY119" fmla="*/ 9746 h 35733"/>
                  <a:gd name="connsiteX120" fmla="*/ 1369798 w 2193842"/>
                  <a:gd name="connsiteY120" fmla="*/ 10828 h 35733"/>
                  <a:gd name="connsiteX121" fmla="*/ 1382792 w 2193842"/>
                  <a:gd name="connsiteY121" fmla="*/ 8663 h 35733"/>
                  <a:gd name="connsiteX122" fmla="*/ 1393620 w 2193842"/>
                  <a:gd name="connsiteY122" fmla="*/ 9746 h 35733"/>
                  <a:gd name="connsiteX123" fmla="*/ 1392538 w 2193842"/>
                  <a:gd name="connsiteY123" fmla="*/ 9746 h 35733"/>
                  <a:gd name="connsiteX124" fmla="*/ 1406614 w 2193842"/>
                  <a:gd name="connsiteY124" fmla="*/ 8663 h 35733"/>
                  <a:gd name="connsiteX125" fmla="*/ 1406614 w 2193842"/>
                  <a:gd name="connsiteY125" fmla="*/ 8663 h 35733"/>
                  <a:gd name="connsiteX126" fmla="*/ 1417443 w 2193842"/>
                  <a:gd name="connsiteY126" fmla="*/ 7580 h 35733"/>
                  <a:gd name="connsiteX127" fmla="*/ 1426105 w 2193842"/>
                  <a:gd name="connsiteY127" fmla="*/ 11911 h 35733"/>
                  <a:gd name="connsiteX128" fmla="*/ 1433686 w 2193842"/>
                  <a:gd name="connsiteY128" fmla="*/ 7580 h 35733"/>
                  <a:gd name="connsiteX129" fmla="*/ 1467254 w 2193842"/>
                  <a:gd name="connsiteY129" fmla="*/ 8663 h 35733"/>
                  <a:gd name="connsiteX130" fmla="*/ 1471585 w 2193842"/>
                  <a:gd name="connsiteY130" fmla="*/ 7580 h 35733"/>
                  <a:gd name="connsiteX131" fmla="*/ 1518147 w 2193842"/>
                  <a:gd name="connsiteY131" fmla="*/ 8663 h 35733"/>
                  <a:gd name="connsiteX132" fmla="*/ 1518147 w 2193842"/>
                  <a:gd name="connsiteY132" fmla="*/ 10828 h 35733"/>
                  <a:gd name="connsiteX133" fmla="*/ 1524644 w 2193842"/>
                  <a:gd name="connsiteY133" fmla="*/ 9746 h 35733"/>
                  <a:gd name="connsiteX134" fmla="*/ 1520313 w 2193842"/>
                  <a:gd name="connsiteY134" fmla="*/ 6497 h 35733"/>
                  <a:gd name="connsiteX135" fmla="*/ 1549550 w 2193842"/>
                  <a:gd name="connsiteY135" fmla="*/ 7580 h 35733"/>
                  <a:gd name="connsiteX136" fmla="*/ 1550633 w 2193842"/>
                  <a:gd name="connsiteY136" fmla="*/ 6497 h 35733"/>
                  <a:gd name="connsiteX137" fmla="*/ 1562544 w 2193842"/>
                  <a:gd name="connsiteY137" fmla="*/ 8663 h 35733"/>
                  <a:gd name="connsiteX138" fmla="*/ 1563627 w 2193842"/>
                  <a:gd name="connsiteY138" fmla="*/ 7580 h 35733"/>
                  <a:gd name="connsiteX139" fmla="*/ 1566875 w 2193842"/>
                  <a:gd name="connsiteY139" fmla="*/ 8663 h 35733"/>
                  <a:gd name="connsiteX140" fmla="*/ 1574455 w 2193842"/>
                  <a:gd name="connsiteY140" fmla="*/ 6497 h 35733"/>
                  <a:gd name="connsiteX141" fmla="*/ 1575538 w 2193842"/>
                  <a:gd name="connsiteY141" fmla="*/ 7580 h 35733"/>
                  <a:gd name="connsiteX142" fmla="*/ 1595029 w 2193842"/>
                  <a:gd name="connsiteY142" fmla="*/ 5414 h 35733"/>
                  <a:gd name="connsiteX143" fmla="*/ 1600443 w 2193842"/>
                  <a:gd name="connsiteY143" fmla="*/ 7580 h 35733"/>
                  <a:gd name="connsiteX144" fmla="*/ 1602609 w 2193842"/>
                  <a:gd name="connsiteY144" fmla="*/ 5414 h 35733"/>
                  <a:gd name="connsiteX145" fmla="*/ 1622100 w 2193842"/>
                  <a:gd name="connsiteY145" fmla="*/ 8663 h 35733"/>
                  <a:gd name="connsiteX146" fmla="*/ 1685988 w 2193842"/>
                  <a:gd name="connsiteY146" fmla="*/ 4331 h 35733"/>
                  <a:gd name="connsiteX147" fmla="*/ 1684905 w 2193842"/>
                  <a:gd name="connsiteY147" fmla="*/ 5414 h 35733"/>
                  <a:gd name="connsiteX148" fmla="*/ 1691402 w 2193842"/>
                  <a:gd name="connsiteY148" fmla="*/ 4331 h 35733"/>
                  <a:gd name="connsiteX149" fmla="*/ 1691402 w 2193842"/>
                  <a:gd name="connsiteY149" fmla="*/ 7580 h 35733"/>
                  <a:gd name="connsiteX150" fmla="*/ 1706562 w 2193842"/>
                  <a:gd name="connsiteY150" fmla="*/ 5414 h 35733"/>
                  <a:gd name="connsiteX151" fmla="*/ 1703314 w 2193842"/>
                  <a:gd name="connsiteY151" fmla="*/ 4331 h 35733"/>
                  <a:gd name="connsiteX152" fmla="*/ 1715225 w 2193842"/>
                  <a:gd name="connsiteY152" fmla="*/ 3249 h 35733"/>
                  <a:gd name="connsiteX153" fmla="*/ 1714142 w 2193842"/>
                  <a:gd name="connsiteY153" fmla="*/ 6497 h 35733"/>
                  <a:gd name="connsiteX154" fmla="*/ 1718473 w 2193842"/>
                  <a:gd name="connsiteY154" fmla="*/ 5414 h 35733"/>
                  <a:gd name="connsiteX155" fmla="*/ 1710894 w 2193842"/>
                  <a:gd name="connsiteY155" fmla="*/ 12994 h 35733"/>
                  <a:gd name="connsiteX156" fmla="*/ 1715225 w 2193842"/>
                  <a:gd name="connsiteY156" fmla="*/ 12994 h 35733"/>
                  <a:gd name="connsiteX157" fmla="*/ 1714142 w 2193842"/>
                  <a:gd name="connsiteY157" fmla="*/ 16243 h 35733"/>
                  <a:gd name="connsiteX158" fmla="*/ 1718473 w 2193842"/>
                  <a:gd name="connsiteY158" fmla="*/ 10828 h 35733"/>
                  <a:gd name="connsiteX159" fmla="*/ 1733633 w 2193842"/>
                  <a:gd name="connsiteY159" fmla="*/ 5414 h 35733"/>
                  <a:gd name="connsiteX160" fmla="*/ 1727136 w 2193842"/>
                  <a:gd name="connsiteY160" fmla="*/ 7580 h 35733"/>
                  <a:gd name="connsiteX161" fmla="*/ 1742296 w 2193842"/>
                  <a:gd name="connsiteY161" fmla="*/ 7580 h 35733"/>
                  <a:gd name="connsiteX162" fmla="*/ 1744462 w 2193842"/>
                  <a:gd name="connsiteY162" fmla="*/ 4331 h 35733"/>
                  <a:gd name="connsiteX163" fmla="*/ 1748793 w 2193842"/>
                  <a:gd name="connsiteY163" fmla="*/ 6497 h 35733"/>
                  <a:gd name="connsiteX164" fmla="*/ 1750959 w 2193842"/>
                  <a:gd name="connsiteY164" fmla="*/ 3249 h 35733"/>
                  <a:gd name="connsiteX165" fmla="*/ 1762870 w 2193842"/>
                  <a:gd name="connsiteY165" fmla="*/ 2166 h 35733"/>
                  <a:gd name="connsiteX166" fmla="*/ 1763953 w 2193842"/>
                  <a:gd name="connsiteY166" fmla="*/ 7580 h 35733"/>
                  <a:gd name="connsiteX167" fmla="*/ 1770450 w 2193842"/>
                  <a:gd name="connsiteY167" fmla="*/ 2166 h 35733"/>
                  <a:gd name="connsiteX168" fmla="*/ 1771533 w 2193842"/>
                  <a:gd name="connsiteY168" fmla="*/ 5414 h 35733"/>
                  <a:gd name="connsiteX169" fmla="*/ 1784527 w 2193842"/>
                  <a:gd name="connsiteY169" fmla="*/ 5414 h 35733"/>
                  <a:gd name="connsiteX170" fmla="*/ 1786693 w 2193842"/>
                  <a:gd name="connsiteY170" fmla="*/ 3249 h 35733"/>
                  <a:gd name="connsiteX171" fmla="*/ 1793190 w 2193842"/>
                  <a:gd name="connsiteY171" fmla="*/ 5414 h 35733"/>
                  <a:gd name="connsiteX172" fmla="*/ 1806184 w 2193842"/>
                  <a:gd name="connsiteY172" fmla="*/ 5414 h 35733"/>
                  <a:gd name="connsiteX173" fmla="*/ 1813764 w 2193842"/>
                  <a:gd name="connsiteY173" fmla="*/ 3249 h 35733"/>
                  <a:gd name="connsiteX174" fmla="*/ 1804018 w 2193842"/>
                  <a:gd name="connsiteY174" fmla="*/ 2166 h 35733"/>
                  <a:gd name="connsiteX175" fmla="*/ 1815929 w 2193842"/>
                  <a:gd name="connsiteY175" fmla="*/ 1083 h 35733"/>
                  <a:gd name="connsiteX176" fmla="*/ 1817012 w 2193842"/>
                  <a:gd name="connsiteY176" fmla="*/ 2166 h 35733"/>
                  <a:gd name="connsiteX177" fmla="*/ 1824592 w 2193842"/>
                  <a:gd name="connsiteY177" fmla="*/ 1083 h 35733"/>
                  <a:gd name="connsiteX178" fmla="*/ 1825675 w 2193842"/>
                  <a:gd name="connsiteY178" fmla="*/ 3249 h 35733"/>
                  <a:gd name="connsiteX179" fmla="*/ 1827841 w 2193842"/>
                  <a:gd name="connsiteY179" fmla="*/ 1083 h 35733"/>
                  <a:gd name="connsiteX180" fmla="*/ 1837586 w 2193842"/>
                  <a:gd name="connsiteY180" fmla="*/ 3249 h 35733"/>
                  <a:gd name="connsiteX181" fmla="*/ 1831089 w 2193842"/>
                  <a:gd name="connsiteY181" fmla="*/ 4331 h 35733"/>
                  <a:gd name="connsiteX182" fmla="*/ 1838669 w 2193842"/>
                  <a:gd name="connsiteY182" fmla="*/ 5414 h 35733"/>
                  <a:gd name="connsiteX183" fmla="*/ 1844083 w 2193842"/>
                  <a:gd name="connsiteY183" fmla="*/ 1083 h 35733"/>
                  <a:gd name="connsiteX184" fmla="*/ 1850580 w 2193842"/>
                  <a:gd name="connsiteY184" fmla="*/ 1083 h 35733"/>
                  <a:gd name="connsiteX185" fmla="*/ 1845166 w 2193842"/>
                  <a:gd name="connsiteY185" fmla="*/ 3249 h 35733"/>
                  <a:gd name="connsiteX186" fmla="*/ 1854912 w 2193842"/>
                  <a:gd name="connsiteY186" fmla="*/ 5414 h 35733"/>
                  <a:gd name="connsiteX187" fmla="*/ 1859243 w 2193842"/>
                  <a:gd name="connsiteY187" fmla="*/ 2166 h 35733"/>
                  <a:gd name="connsiteX188" fmla="*/ 1864657 w 2193842"/>
                  <a:gd name="connsiteY188" fmla="*/ 4331 h 35733"/>
                  <a:gd name="connsiteX189" fmla="*/ 1870072 w 2193842"/>
                  <a:gd name="connsiteY189" fmla="*/ 2166 h 35733"/>
                  <a:gd name="connsiteX190" fmla="*/ 1885232 w 2193842"/>
                  <a:gd name="connsiteY190" fmla="*/ 6497 h 35733"/>
                  <a:gd name="connsiteX191" fmla="*/ 1878734 w 2193842"/>
                  <a:gd name="connsiteY191" fmla="*/ 8663 h 35733"/>
                  <a:gd name="connsiteX192" fmla="*/ 1883066 w 2193842"/>
                  <a:gd name="connsiteY192" fmla="*/ 8663 h 35733"/>
                  <a:gd name="connsiteX193" fmla="*/ 1883066 w 2193842"/>
                  <a:gd name="connsiteY193" fmla="*/ 12994 h 35733"/>
                  <a:gd name="connsiteX194" fmla="*/ 1891728 w 2193842"/>
                  <a:gd name="connsiteY194" fmla="*/ 11911 h 35733"/>
                  <a:gd name="connsiteX195" fmla="*/ 1898226 w 2193842"/>
                  <a:gd name="connsiteY195" fmla="*/ 3249 h 35733"/>
                  <a:gd name="connsiteX196" fmla="*/ 1917717 w 2193842"/>
                  <a:gd name="connsiteY196" fmla="*/ 6497 h 35733"/>
                  <a:gd name="connsiteX197" fmla="*/ 1914468 w 2193842"/>
                  <a:gd name="connsiteY197" fmla="*/ 4331 h 35733"/>
                  <a:gd name="connsiteX198" fmla="*/ 1927462 w 2193842"/>
                  <a:gd name="connsiteY198" fmla="*/ 2166 h 35733"/>
                  <a:gd name="connsiteX199" fmla="*/ 1925297 w 2193842"/>
                  <a:gd name="connsiteY199" fmla="*/ 7580 h 35733"/>
                  <a:gd name="connsiteX200" fmla="*/ 1918800 w 2193842"/>
                  <a:gd name="connsiteY200" fmla="*/ 7580 h 35733"/>
                  <a:gd name="connsiteX201" fmla="*/ 1925297 w 2193842"/>
                  <a:gd name="connsiteY201" fmla="*/ 10828 h 35733"/>
                  <a:gd name="connsiteX202" fmla="*/ 1935042 w 2193842"/>
                  <a:gd name="connsiteY202" fmla="*/ 8663 h 35733"/>
                  <a:gd name="connsiteX203" fmla="*/ 1930711 w 2193842"/>
                  <a:gd name="connsiteY203" fmla="*/ 6497 h 35733"/>
                  <a:gd name="connsiteX204" fmla="*/ 1944788 w 2193842"/>
                  <a:gd name="connsiteY204" fmla="*/ 5414 h 35733"/>
                  <a:gd name="connsiteX205" fmla="*/ 1938291 w 2193842"/>
                  <a:gd name="connsiteY205" fmla="*/ 2166 h 35733"/>
                  <a:gd name="connsiteX206" fmla="*/ 1944788 w 2193842"/>
                  <a:gd name="connsiteY206" fmla="*/ 1083 h 35733"/>
                  <a:gd name="connsiteX207" fmla="*/ 1943705 w 2193842"/>
                  <a:gd name="connsiteY207" fmla="*/ 2166 h 35733"/>
                  <a:gd name="connsiteX208" fmla="*/ 1956699 w 2193842"/>
                  <a:gd name="connsiteY208" fmla="*/ 0 h 35733"/>
                  <a:gd name="connsiteX209" fmla="*/ 1961031 w 2193842"/>
                  <a:gd name="connsiteY209" fmla="*/ 2166 h 35733"/>
                  <a:gd name="connsiteX210" fmla="*/ 1948036 w 2193842"/>
                  <a:gd name="connsiteY210" fmla="*/ 4331 h 35733"/>
                  <a:gd name="connsiteX211" fmla="*/ 1963196 w 2193842"/>
                  <a:gd name="connsiteY211" fmla="*/ 3249 h 35733"/>
                  <a:gd name="connsiteX212" fmla="*/ 1958865 w 2193842"/>
                  <a:gd name="connsiteY212" fmla="*/ 4331 h 35733"/>
                  <a:gd name="connsiteX213" fmla="*/ 1972942 w 2193842"/>
                  <a:gd name="connsiteY213" fmla="*/ 6497 h 35733"/>
                  <a:gd name="connsiteX214" fmla="*/ 1974025 w 2193842"/>
                  <a:gd name="connsiteY214" fmla="*/ 4331 h 35733"/>
                  <a:gd name="connsiteX215" fmla="*/ 1994599 w 2193842"/>
                  <a:gd name="connsiteY215" fmla="*/ 2166 h 35733"/>
                  <a:gd name="connsiteX216" fmla="*/ 1998930 w 2193842"/>
                  <a:gd name="connsiteY216" fmla="*/ 5414 h 35733"/>
                  <a:gd name="connsiteX217" fmla="*/ 1976190 w 2193842"/>
                  <a:gd name="connsiteY217" fmla="*/ 6497 h 35733"/>
                  <a:gd name="connsiteX218" fmla="*/ 1965362 w 2193842"/>
                  <a:gd name="connsiteY218" fmla="*/ 8663 h 35733"/>
                  <a:gd name="connsiteX219" fmla="*/ 1975108 w 2193842"/>
                  <a:gd name="connsiteY219" fmla="*/ 14077 h 35733"/>
                  <a:gd name="connsiteX220" fmla="*/ 1981605 w 2193842"/>
                  <a:gd name="connsiteY220" fmla="*/ 12994 h 35733"/>
                  <a:gd name="connsiteX221" fmla="*/ 1979439 w 2193842"/>
                  <a:gd name="connsiteY221" fmla="*/ 9746 h 35733"/>
                  <a:gd name="connsiteX222" fmla="*/ 2003262 w 2193842"/>
                  <a:gd name="connsiteY222" fmla="*/ 7580 h 35733"/>
                  <a:gd name="connsiteX223" fmla="*/ 2002179 w 2193842"/>
                  <a:gd name="connsiteY223" fmla="*/ 10828 h 35733"/>
                  <a:gd name="connsiteX224" fmla="*/ 2035747 w 2193842"/>
                  <a:gd name="connsiteY224" fmla="*/ 10828 h 35733"/>
                  <a:gd name="connsiteX225" fmla="*/ 2043327 w 2193842"/>
                  <a:gd name="connsiteY225" fmla="*/ 7580 h 35733"/>
                  <a:gd name="connsiteX226" fmla="*/ 2035747 w 2193842"/>
                  <a:gd name="connsiteY226" fmla="*/ 3249 h 35733"/>
                  <a:gd name="connsiteX227" fmla="*/ 2036830 w 2193842"/>
                  <a:gd name="connsiteY227" fmla="*/ 5414 h 35733"/>
                  <a:gd name="connsiteX228" fmla="*/ 2048741 w 2193842"/>
                  <a:gd name="connsiteY228" fmla="*/ 5414 h 35733"/>
                  <a:gd name="connsiteX229" fmla="*/ 2044410 w 2193842"/>
                  <a:gd name="connsiteY229" fmla="*/ 11911 h 35733"/>
                  <a:gd name="connsiteX230" fmla="*/ 2050907 w 2193842"/>
                  <a:gd name="connsiteY230" fmla="*/ 14077 h 35733"/>
                  <a:gd name="connsiteX231" fmla="*/ 2075812 w 2193842"/>
                  <a:gd name="connsiteY231" fmla="*/ 10828 h 35733"/>
                  <a:gd name="connsiteX232" fmla="*/ 2110463 w 2193842"/>
                  <a:gd name="connsiteY232" fmla="*/ 10828 h 35733"/>
                  <a:gd name="connsiteX233" fmla="*/ 2116960 w 2193842"/>
                  <a:gd name="connsiteY233" fmla="*/ 15160 h 35733"/>
                  <a:gd name="connsiteX234" fmla="*/ 2121292 w 2193842"/>
                  <a:gd name="connsiteY234" fmla="*/ 12994 h 35733"/>
                  <a:gd name="connsiteX235" fmla="*/ 2120209 w 2193842"/>
                  <a:gd name="connsiteY235" fmla="*/ 12994 h 35733"/>
                  <a:gd name="connsiteX236" fmla="*/ 2139700 w 2193842"/>
                  <a:gd name="connsiteY236" fmla="*/ 10828 h 35733"/>
                  <a:gd name="connsiteX237" fmla="*/ 2136451 w 2193842"/>
                  <a:gd name="connsiteY237" fmla="*/ 14077 h 35733"/>
                  <a:gd name="connsiteX238" fmla="*/ 2140783 w 2193842"/>
                  <a:gd name="connsiteY238" fmla="*/ 12994 h 35733"/>
                  <a:gd name="connsiteX239" fmla="*/ 2139700 w 2193842"/>
                  <a:gd name="connsiteY239" fmla="*/ 15160 h 35733"/>
                  <a:gd name="connsiteX240" fmla="*/ 2157025 w 2193842"/>
                  <a:gd name="connsiteY240" fmla="*/ 15160 h 35733"/>
                  <a:gd name="connsiteX241" fmla="*/ 2152694 w 2193842"/>
                  <a:gd name="connsiteY241" fmla="*/ 12994 h 35733"/>
                  <a:gd name="connsiteX242" fmla="*/ 2179765 w 2193842"/>
                  <a:gd name="connsiteY242" fmla="*/ 12994 h 35733"/>
                  <a:gd name="connsiteX243" fmla="*/ 2179765 w 2193842"/>
                  <a:gd name="connsiteY243" fmla="*/ 15160 h 35733"/>
                  <a:gd name="connsiteX244" fmla="*/ 2186262 w 2193842"/>
                  <a:gd name="connsiteY244" fmla="*/ 14077 h 35733"/>
                  <a:gd name="connsiteX245" fmla="*/ 2193842 w 2193842"/>
                  <a:gd name="connsiteY245" fmla="*/ 15160 h 35733"/>
                  <a:gd name="connsiteX246" fmla="*/ 2178682 w 2193842"/>
                  <a:gd name="connsiteY246" fmla="*/ 19491 h 35733"/>
                  <a:gd name="connsiteX247" fmla="*/ 2180848 w 2193842"/>
                  <a:gd name="connsiteY247" fmla="*/ 16243 h 35733"/>
                  <a:gd name="connsiteX248" fmla="*/ 2167854 w 2193842"/>
                  <a:gd name="connsiteY248" fmla="*/ 17325 h 35733"/>
                  <a:gd name="connsiteX249" fmla="*/ 2174351 w 2193842"/>
                  <a:gd name="connsiteY249" fmla="*/ 16243 h 35733"/>
                  <a:gd name="connsiteX250" fmla="*/ 2167854 w 2193842"/>
                  <a:gd name="connsiteY250" fmla="*/ 19491 h 35733"/>
                  <a:gd name="connsiteX251" fmla="*/ 2173268 w 2193842"/>
                  <a:gd name="connsiteY251" fmla="*/ 19491 h 35733"/>
                  <a:gd name="connsiteX252" fmla="*/ 2160274 w 2193842"/>
                  <a:gd name="connsiteY252" fmla="*/ 20574 h 35733"/>
                  <a:gd name="connsiteX253" fmla="*/ 2159191 w 2193842"/>
                  <a:gd name="connsiteY253" fmla="*/ 18408 h 35733"/>
                  <a:gd name="connsiteX254" fmla="*/ 2145114 w 2193842"/>
                  <a:gd name="connsiteY254" fmla="*/ 20574 h 35733"/>
                  <a:gd name="connsiteX255" fmla="*/ 2122374 w 2193842"/>
                  <a:gd name="connsiteY255" fmla="*/ 21657 h 35733"/>
                  <a:gd name="connsiteX256" fmla="*/ 2135368 w 2193842"/>
                  <a:gd name="connsiteY256" fmla="*/ 17325 h 35733"/>
                  <a:gd name="connsiteX257" fmla="*/ 2123457 w 2193842"/>
                  <a:gd name="connsiteY257" fmla="*/ 16243 h 35733"/>
                  <a:gd name="connsiteX258" fmla="*/ 2111546 w 2193842"/>
                  <a:gd name="connsiteY258" fmla="*/ 20574 h 35733"/>
                  <a:gd name="connsiteX259" fmla="*/ 2111546 w 2193842"/>
                  <a:gd name="connsiteY259" fmla="*/ 19491 h 35733"/>
                  <a:gd name="connsiteX260" fmla="*/ 2096386 w 2193842"/>
                  <a:gd name="connsiteY260" fmla="*/ 21657 h 35733"/>
                  <a:gd name="connsiteX261" fmla="*/ 2057404 w 2193842"/>
                  <a:gd name="connsiteY261" fmla="*/ 20574 h 35733"/>
                  <a:gd name="connsiteX262" fmla="*/ 2057404 w 2193842"/>
                  <a:gd name="connsiteY262" fmla="*/ 19491 h 35733"/>
                  <a:gd name="connsiteX263" fmla="*/ 2029250 w 2193842"/>
                  <a:gd name="connsiteY263" fmla="*/ 21657 h 35733"/>
                  <a:gd name="connsiteX264" fmla="*/ 1992433 w 2193842"/>
                  <a:gd name="connsiteY264" fmla="*/ 20574 h 35733"/>
                  <a:gd name="connsiteX265" fmla="*/ 1922048 w 2193842"/>
                  <a:gd name="connsiteY265" fmla="*/ 22740 h 35733"/>
                  <a:gd name="connsiteX266" fmla="*/ 1926380 w 2193842"/>
                  <a:gd name="connsiteY266" fmla="*/ 20574 h 35733"/>
                  <a:gd name="connsiteX267" fmla="*/ 1918800 w 2193842"/>
                  <a:gd name="connsiteY267" fmla="*/ 19491 h 35733"/>
                  <a:gd name="connsiteX268" fmla="*/ 1909054 w 2193842"/>
                  <a:gd name="connsiteY268" fmla="*/ 22740 h 35733"/>
                  <a:gd name="connsiteX269" fmla="*/ 1873320 w 2193842"/>
                  <a:gd name="connsiteY269" fmla="*/ 24905 h 35733"/>
                  <a:gd name="connsiteX270" fmla="*/ 1873320 w 2193842"/>
                  <a:gd name="connsiteY270" fmla="*/ 23823 h 35733"/>
                  <a:gd name="connsiteX271" fmla="*/ 1838669 w 2193842"/>
                  <a:gd name="connsiteY271" fmla="*/ 23823 h 35733"/>
                  <a:gd name="connsiteX272" fmla="*/ 1831089 w 2193842"/>
                  <a:gd name="connsiteY272" fmla="*/ 21657 h 35733"/>
                  <a:gd name="connsiteX273" fmla="*/ 1810515 w 2193842"/>
                  <a:gd name="connsiteY273" fmla="*/ 25988 h 35733"/>
                  <a:gd name="connsiteX274" fmla="*/ 1784527 w 2193842"/>
                  <a:gd name="connsiteY274" fmla="*/ 24905 h 35733"/>
                  <a:gd name="connsiteX275" fmla="*/ 1701148 w 2193842"/>
                  <a:gd name="connsiteY275" fmla="*/ 28154 h 35733"/>
                  <a:gd name="connsiteX276" fmla="*/ 1698982 w 2193842"/>
                  <a:gd name="connsiteY276" fmla="*/ 25988 h 35733"/>
                  <a:gd name="connsiteX277" fmla="*/ 1614521 w 2193842"/>
                  <a:gd name="connsiteY277" fmla="*/ 28154 h 35733"/>
                  <a:gd name="connsiteX278" fmla="*/ 1616686 w 2193842"/>
                  <a:gd name="connsiteY278" fmla="*/ 24905 h 35733"/>
                  <a:gd name="connsiteX279" fmla="*/ 1601526 w 2193842"/>
                  <a:gd name="connsiteY279" fmla="*/ 28154 h 35733"/>
                  <a:gd name="connsiteX280" fmla="*/ 1578787 w 2193842"/>
                  <a:gd name="connsiteY280" fmla="*/ 27071 h 35733"/>
                  <a:gd name="connsiteX281" fmla="*/ 1563627 w 2193842"/>
                  <a:gd name="connsiteY281" fmla="*/ 29237 h 35733"/>
                  <a:gd name="connsiteX282" fmla="*/ 1528976 w 2193842"/>
                  <a:gd name="connsiteY282" fmla="*/ 29237 h 35733"/>
                  <a:gd name="connsiteX283" fmla="*/ 1532224 w 2193842"/>
                  <a:gd name="connsiteY283" fmla="*/ 29237 h 35733"/>
                  <a:gd name="connsiteX284" fmla="*/ 1530059 w 2193842"/>
                  <a:gd name="connsiteY284" fmla="*/ 27071 h 35733"/>
                  <a:gd name="connsiteX285" fmla="*/ 1515982 w 2193842"/>
                  <a:gd name="connsiteY285" fmla="*/ 30320 h 35733"/>
                  <a:gd name="connsiteX286" fmla="*/ 1466171 w 2193842"/>
                  <a:gd name="connsiteY286" fmla="*/ 29237 h 35733"/>
                  <a:gd name="connsiteX287" fmla="*/ 1461840 w 2193842"/>
                  <a:gd name="connsiteY287" fmla="*/ 31402 h 35733"/>
                  <a:gd name="connsiteX288" fmla="*/ 1423940 w 2193842"/>
                  <a:gd name="connsiteY288" fmla="*/ 31402 h 35733"/>
                  <a:gd name="connsiteX289" fmla="*/ 1421774 w 2193842"/>
                  <a:gd name="connsiteY289" fmla="*/ 29237 h 35733"/>
                  <a:gd name="connsiteX290" fmla="*/ 1417443 w 2193842"/>
                  <a:gd name="connsiteY290" fmla="*/ 31402 h 35733"/>
                  <a:gd name="connsiteX291" fmla="*/ 1354638 w 2193842"/>
                  <a:gd name="connsiteY291" fmla="*/ 30320 h 35733"/>
                  <a:gd name="connsiteX292" fmla="*/ 1249602 w 2193842"/>
                  <a:gd name="connsiteY292" fmla="*/ 31402 h 35733"/>
                  <a:gd name="connsiteX293" fmla="*/ 1249602 w 2193842"/>
                  <a:gd name="connsiteY293" fmla="*/ 30320 h 35733"/>
                  <a:gd name="connsiteX294" fmla="*/ 1214951 w 2193842"/>
                  <a:gd name="connsiteY294" fmla="*/ 31402 h 35733"/>
                  <a:gd name="connsiteX295" fmla="*/ 1206288 w 2193842"/>
                  <a:gd name="connsiteY295" fmla="*/ 29237 h 35733"/>
                  <a:gd name="connsiteX296" fmla="*/ 1168389 w 2193842"/>
                  <a:gd name="connsiteY296" fmla="*/ 30320 h 35733"/>
                  <a:gd name="connsiteX297" fmla="*/ 1171637 w 2193842"/>
                  <a:gd name="connsiteY297" fmla="*/ 30320 h 35733"/>
                  <a:gd name="connsiteX298" fmla="*/ 1133738 w 2193842"/>
                  <a:gd name="connsiteY298" fmla="*/ 29237 h 35733"/>
                  <a:gd name="connsiteX299" fmla="*/ 1138069 w 2193842"/>
                  <a:gd name="connsiteY299" fmla="*/ 28154 h 35733"/>
                  <a:gd name="connsiteX300" fmla="*/ 1122909 w 2193842"/>
                  <a:gd name="connsiteY300" fmla="*/ 28154 h 35733"/>
                  <a:gd name="connsiteX301" fmla="*/ 1122909 w 2193842"/>
                  <a:gd name="connsiteY301" fmla="*/ 30320 h 35733"/>
                  <a:gd name="connsiteX302" fmla="*/ 1029785 w 2193842"/>
                  <a:gd name="connsiteY302" fmla="*/ 32485 h 35733"/>
                  <a:gd name="connsiteX303" fmla="*/ 1010293 w 2193842"/>
                  <a:gd name="connsiteY303" fmla="*/ 29237 h 35733"/>
                  <a:gd name="connsiteX304" fmla="*/ 1009211 w 2193842"/>
                  <a:gd name="connsiteY304" fmla="*/ 30320 h 35733"/>
                  <a:gd name="connsiteX305" fmla="*/ 994051 w 2193842"/>
                  <a:gd name="connsiteY305" fmla="*/ 28154 h 35733"/>
                  <a:gd name="connsiteX306" fmla="*/ 990802 w 2193842"/>
                  <a:gd name="connsiteY306" fmla="*/ 30320 h 35733"/>
                  <a:gd name="connsiteX307" fmla="*/ 963731 w 2193842"/>
                  <a:gd name="connsiteY307" fmla="*/ 28154 h 35733"/>
                  <a:gd name="connsiteX308" fmla="*/ 964814 w 2193842"/>
                  <a:gd name="connsiteY308" fmla="*/ 27071 h 35733"/>
                  <a:gd name="connsiteX309" fmla="*/ 926914 w 2193842"/>
                  <a:gd name="connsiteY309" fmla="*/ 32485 h 35733"/>
                  <a:gd name="connsiteX310" fmla="*/ 722257 w 2193842"/>
                  <a:gd name="connsiteY310" fmla="*/ 35734 h 35733"/>
                  <a:gd name="connsiteX311" fmla="*/ 520848 w 2193842"/>
                  <a:gd name="connsiteY311" fmla="*/ 34651 h 35733"/>
                  <a:gd name="connsiteX312" fmla="*/ 486197 w 2193842"/>
                  <a:gd name="connsiteY312" fmla="*/ 32485 h 35733"/>
                  <a:gd name="connsiteX313" fmla="*/ 487280 w 2193842"/>
                  <a:gd name="connsiteY313" fmla="*/ 31402 h 35733"/>
                  <a:gd name="connsiteX314" fmla="*/ 473203 w 2193842"/>
                  <a:gd name="connsiteY314" fmla="*/ 33568 h 35733"/>
                  <a:gd name="connsiteX315" fmla="*/ 398486 w 2193842"/>
                  <a:gd name="connsiteY315" fmla="*/ 33568 h 35733"/>
                  <a:gd name="connsiteX316" fmla="*/ 399569 w 2193842"/>
                  <a:gd name="connsiteY316" fmla="*/ 31402 h 35733"/>
                  <a:gd name="connsiteX317" fmla="*/ 394155 w 2193842"/>
                  <a:gd name="connsiteY317" fmla="*/ 32485 h 35733"/>
                  <a:gd name="connsiteX318" fmla="*/ 393072 w 2193842"/>
                  <a:gd name="connsiteY318" fmla="*/ 31402 h 35733"/>
                  <a:gd name="connsiteX319" fmla="*/ 389824 w 2193842"/>
                  <a:gd name="connsiteY319" fmla="*/ 33568 h 35733"/>
                  <a:gd name="connsiteX320" fmla="*/ 195995 w 2193842"/>
                  <a:gd name="connsiteY320" fmla="*/ 31402 h 35733"/>
                  <a:gd name="connsiteX321" fmla="*/ 142935 w 2193842"/>
                  <a:gd name="connsiteY321" fmla="*/ 31402 h 35733"/>
                  <a:gd name="connsiteX322" fmla="*/ 0 w 2193842"/>
                  <a:gd name="connsiteY322" fmla="*/ 28154 h 35733"/>
                  <a:gd name="connsiteX323" fmla="*/ 27071 w 2193842"/>
                  <a:gd name="connsiteY323" fmla="*/ 20574 h 35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2193842" h="35733">
                    <a:moveTo>
                      <a:pt x="27071" y="20574"/>
                    </a:moveTo>
                    <a:cubicBezTo>
                      <a:pt x="53059" y="15160"/>
                      <a:pt x="87710" y="20574"/>
                      <a:pt x="116947" y="17325"/>
                    </a:cubicBezTo>
                    <a:cubicBezTo>
                      <a:pt x="120196" y="17325"/>
                      <a:pt x="115864" y="20574"/>
                      <a:pt x="123444" y="19491"/>
                    </a:cubicBezTo>
                    <a:cubicBezTo>
                      <a:pt x="151598" y="15160"/>
                      <a:pt x="194912" y="17325"/>
                      <a:pt x="229563" y="21657"/>
                    </a:cubicBezTo>
                    <a:lnTo>
                      <a:pt x="227397" y="22740"/>
                    </a:lnTo>
                    <a:cubicBezTo>
                      <a:pt x="233894" y="23823"/>
                      <a:pt x="241474" y="20574"/>
                      <a:pt x="249054" y="20574"/>
                    </a:cubicBezTo>
                    <a:cubicBezTo>
                      <a:pt x="249054" y="21657"/>
                      <a:pt x="246888" y="21657"/>
                      <a:pt x="247971" y="22740"/>
                    </a:cubicBezTo>
                    <a:cubicBezTo>
                      <a:pt x="250137" y="20574"/>
                      <a:pt x="259883" y="21657"/>
                      <a:pt x="263131" y="20574"/>
                    </a:cubicBezTo>
                    <a:cubicBezTo>
                      <a:pt x="265297" y="21657"/>
                      <a:pt x="265297" y="22740"/>
                      <a:pt x="268545" y="23823"/>
                    </a:cubicBezTo>
                    <a:lnTo>
                      <a:pt x="272877" y="21657"/>
                    </a:lnTo>
                    <a:cubicBezTo>
                      <a:pt x="283705" y="17325"/>
                      <a:pt x="298865" y="21657"/>
                      <a:pt x="314025" y="19491"/>
                    </a:cubicBezTo>
                    <a:cubicBezTo>
                      <a:pt x="312942" y="19491"/>
                      <a:pt x="311859" y="20574"/>
                      <a:pt x="312942" y="20574"/>
                    </a:cubicBezTo>
                    <a:cubicBezTo>
                      <a:pt x="336764" y="17325"/>
                      <a:pt x="367084" y="18408"/>
                      <a:pt x="393072" y="17325"/>
                    </a:cubicBezTo>
                    <a:cubicBezTo>
                      <a:pt x="391990" y="18408"/>
                      <a:pt x="390907" y="19491"/>
                      <a:pt x="393072" y="20574"/>
                    </a:cubicBezTo>
                    <a:cubicBezTo>
                      <a:pt x="394155" y="18408"/>
                      <a:pt x="402818" y="18408"/>
                      <a:pt x="409315" y="17325"/>
                    </a:cubicBezTo>
                    <a:cubicBezTo>
                      <a:pt x="412564" y="19491"/>
                      <a:pt x="421226" y="15160"/>
                      <a:pt x="429889" y="16243"/>
                    </a:cubicBezTo>
                    <a:lnTo>
                      <a:pt x="428806" y="16243"/>
                    </a:lnTo>
                    <a:cubicBezTo>
                      <a:pt x="435303" y="14077"/>
                      <a:pt x="437469" y="17325"/>
                      <a:pt x="442883" y="15160"/>
                    </a:cubicBezTo>
                    <a:lnTo>
                      <a:pt x="447214" y="17325"/>
                    </a:lnTo>
                    <a:cubicBezTo>
                      <a:pt x="449380" y="14077"/>
                      <a:pt x="455877" y="18408"/>
                      <a:pt x="461291" y="17325"/>
                    </a:cubicBezTo>
                    <a:lnTo>
                      <a:pt x="461291" y="16243"/>
                    </a:lnTo>
                    <a:cubicBezTo>
                      <a:pt x="465623" y="15160"/>
                      <a:pt x="468871" y="17325"/>
                      <a:pt x="473203" y="16243"/>
                    </a:cubicBezTo>
                    <a:lnTo>
                      <a:pt x="473203" y="16243"/>
                    </a:lnTo>
                    <a:cubicBezTo>
                      <a:pt x="484031" y="15160"/>
                      <a:pt x="489445" y="17325"/>
                      <a:pt x="489445" y="15160"/>
                    </a:cubicBezTo>
                    <a:cubicBezTo>
                      <a:pt x="492694" y="17325"/>
                      <a:pt x="479700" y="16243"/>
                      <a:pt x="485114" y="18408"/>
                    </a:cubicBezTo>
                    <a:cubicBezTo>
                      <a:pt x="519765" y="16243"/>
                      <a:pt x="555499" y="16243"/>
                      <a:pt x="590150" y="16243"/>
                    </a:cubicBezTo>
                    <a:cubicBezTo>
                      <a:pt x="594481" y="17325"/>
                      <a:pt x="596647" y="17325"/>
                      <a:pt x="597730" y="18408"/>
                    </a:cubicBezTo>
                    <a:cubicBezTo>
                      <a:pt x="600978" y="18408"/>
                      <a:pt x="610724" y="18408"/>
                      <a:pt x="613973" y="16243"/>
                    </a:cubicBezTo>
                    <a:cubicBezTo>
                      <a:pt x="612890" y="16243"/>
                      <a:pt x="616138" y="17325"/>
                      <a:pt x="618304" y="17325"/>
                    </a:cubicBezTo>
                    <a:cubicBezTo>
                      <a:pt x="624801" y="18408"/>
                      <a:pt x="624801" y="15160"/>
                      <a:pt x="632381" y="16243"/>
                    </a:cubicBezTo>
                    <a:cubicBezTo>
                      <a:pt x="629132" y="17325"/>
                      <a:pt x="629132" y="17325"/>
                      <a:pt x="629132" y="18408"/>
                    </a:cubicBezTo>
                    <a:cubicBezTo>
                      <a:pt x="634547" y="16243"/>
                      <a:pt x="643209" y="17325"/>
                      <a:pt x="649706" y="16243"/>
                    </a:cubicBezTo>
                    <a:cubicBezTo>
                      <a:pt x="648624" y="16243"/>
                      <a:pt x="646458" y="17325"/>
                      <a:pt x="647541" y="17325"/>
                    </a:cubicBezTo>
                    <a:cubicBezTo>
                      <a:pt x="655121" y="15160"/>
                      <a:pt x="661618" y="17325"/>
                      <a:pt x="668115" y="16243"/>
                    </a:cubicBezTo>
                    <a:lnTo>
                      <a:pt x="665949" y="17325"/>
                    </a:lnTo>
                    <a:cubicBezTo>
                      <a:pt x="676778" y="19491"/>
                      <a:pt x="669198" y="14077"/>
                      <a:pt x="678943" y="15160"/>
                    </a:cubicBezTo>
                    <a:cubicBezTo>
                      <a:pt x="676778" y="15160"/>
                      <a:pt x="677860" y="16243"/>
                      <a:pt x="676778" y="16243"/>
                    </a:cubicBezTo>
                    <a:cubicBezTo>
                      <a:pt x="685440" y="14077"/>
                      <a:pt x="699517" y="14077"/>
                      <a:pt x="708180" y="14077"/>
                    </a:cubicBezTo>
                    <a:cubicBezTo>
                      <a:pt x="708180" y="14077"/>
                      <a:pt x="708180" y="15160"/>
                      <a:pt x="708180" y="15160"/>
                    </a:cubicBezTo>
                    <a:cubicBezTo>
                      <a:pt x="717926" y="15160"/>
                      <a:pt x="727671" y="15160"/>
                      <a:pt x="737417" y="14077"/>
                    </a:cubicBezTo>
                    <a:cubicBezTo>
                      <a:pt x="740665" y="15160"/>
                      <a:pt x="736334" y="17325"/>
                      <a:pt x="746080" y="17325"/>
                    </a:cubicBezTo>
                    <a:cubicBezTo>
                      <a:pt x="746080" y="14077"/>
                      <a:pt x="763405" y="16243"/>
                      <a:pt x="756908" y="12994"/>
                    </a:cubicBezTo>
                    <a:cubicBezTo>
                      <a:pt x="765571" y="12994"/>
                      <a:pt x="778565" y="14077"/>
                      <a:pt x="785062" y="14077"/>
                    </a:cubicBezTo>
                    <a:cubicBezTo>
                      <a:pt x="780730" y="15160"/>
                      <a:pt x="789393" y="17325"/>
                      <a:pt x="781813" y="17325"/>
                    </a:cubicBezTo>
                    <a:lnTo>
                      <a:pt x="787228" y="19491"/>
                    </a:lnTo>
                    <a:cubicBezTo>
                      <a:pt x="786145" y="20574"/>
                      <a:pt x="781813" y="19491"/>
                      <a:pt x="782896" y="20574"/>
                    </a:cubicBezTo>
                    <a:cubicBezTo>
                      <a:pt x="786145" y="20574"/>
                      <a:pt x="796973" y="19491"/>
                      <a:pt x="800222" y="19491"/>
                    </a:cubicBezTo>
                    <a:cubicBezTo>
                      <a:pt x="806719" y="17325"/>
                      <a:pt x="813216" y="14077"/>
                      <a:pt x="824044" y="14077"/>
                    </a:cubicBezTo>
                    <a:cubicBezTo>
                      <a:pt x="818630" y="15160"/>
                      <a:pt x="827293" y="17325"/>
                      <a:pt x="824044" y="17325"/>
                    </a:cubicBezTo>
                    <a:lnTo>
                      <a:pt x="839204" y="11911"/>
                    </a:lnTo>
                    <a:cubicBezTo>
                      <a:pt x="842453" y="11911"/>
                      <a:pt x="840287" y="14077"/>
                      <a:pt x="844618" y="12994"/>
                    </a:cubicBezTo>
                    <a:cubicBezTo>
                      <a:pt x="844618" y="11911"/>
                      <a:pt x="846784" y="11911"/>
                      <a:pt x="847867" y="10828"/>
                    </a:cubicBezTo>
                    <a:cubicBezTo>
                      <a:pt x="848950" y="10828"/>
                      <a:pt x="863027" y="9746"/>
                      <a:pt x="864109" y="12994"/>
                    </a:cubicBezTo>
                    <a:cubicBezTo>
                      <a:pt x="865192" y="14077"/>
                      <a:pt x="858695" y="14077"/>
                      <a:pt x="861944" y="14077"/>
                    </a:cubicBezTo>
                    <a:cubicBezTo>
                      <a:pt x="868441" y="14077"/>
                      <a:pt x="868441" y="12994"/>
                      <a:pt x="874938" y="12994"/>
                    </a:cubicBezTo>
                    <a:lnTo>
                      <a:pt x="874938" y="12994"/>
                    </a:lnTo>
                    <a:cubicBezTo>
                      <a:pt x="879269" y="12994"/>
                      <a:pt x="887932" y="11911"/>
                      <a:pt x="882518" y="10828"/>
                    </a:cubicBezTo>
                    <a:cubicBezTo>
                      <a:pt x="879269" y="10828"/>
                      <a:pt x="883601" y="12994"/>
                      <a:pt x="879269" y="11911"/>
                    </a:cubicBezTo>
                    <a:cubicBezTo>
                      <a:pt x="882518" y="10828"/>
                      <a:pt x="890098" y="9746"/>
                      <a:pt x="896595" y="9746"/>
                    </a:cubicBezTo>
                    <a:cubicBezTo>
                      <a:pt x="894429" y="9746"/>
                      <a:pt x="894429" y="10828"/>
                      <a:pt x="893346" y="11911"/>
                    </a:cubicBezTo>
                    <a:cubicBezTo>
                      <a:pt x="902009" y="9746"/>
                      <a:pt x="911755" y="8663"/>
                      <a:pt x="921500" y="8663"/>
                    </a:cubicBezTo>
                    <a:cubicBezTo>
                      <a:pt x="921500" y="7580"/>
                      <a:pt x="918252" y="10828"/>
                      <a:pt x="916086" y="10828"/>
                    </a:cubicBezTo>
                    <a:cubicBezTo>
                      <a:pt x="929080" y="12994"/>
                      <a:pt x="942074" y="8663"/>
                      <a:pt x="952903" y="10828"/>
                    </a:cubicBezTo>
                    <a:cubicBezTo>
                      <a:pt x="950737" y="10828"/>
                      <a:pt x="951820" y="8663"/>
                      <a:pt x="951820" y="9746"/>
                    </a:cubicBezTo>
                    <a:cubicBezTo>
                      <a:pt x="958317" y="9746"/>
                      <a:pt x="957234" y="11911"/>
                      <a:pt x="961565" y="10828"/>
                    </a:cubicBezTo>
                    <a:cubicBezTo>
                      <a:pt x="961565" y="11911"/>
                      <a:pt x="966980" y="10828"/>
                      <a:pt x="970228" y="9746"/>
                    </a:cubicBezTo>
                    <a:cubicBezTo>
                      <a:pt x="972394" y="8663"/>
                      <a:pt x="971311" y="10828"/>
                      <a:pt x="968063" y="10828"/>
                    </a:cubicBezTo>
                    <a:cubicBezTo>
                      <a:pt x="973477" y="9746"/>
                      <a:pt x="996217" y="8663"/>
                      <a:pt x="1009211" y="9746"/>
                    </a:cubicBezTo>
                    <a:cubicBezTo>
                      <a:pt x="1009211" y="8663"/>
                      <a:pt x="1016791" y="7580"/>
                      <a:pt x="1020039" y="7580"/>
                    </a:cubicBezTo>
                    <a:lnTo>
                      <a:pt x="1018956" y="9746"/>
                    </a:lnTo>
                    <a:cubicBezTo>
                      <a:pt x="1022205" y="10828"/>
                      <a:pt x="1028702" y="9746"/>
                      <a:pt x="1029785" y="10828"/>
                    </a:cubicBezTo>
                    <a:cubicBezTo>
                      <a:pt x="1036282" y="8663"/>
                      <a:pt x="1004879" y="12994"/>
                      <a:pt x="1013542" y="10828"/>
                    </a:cubicBezTo>
                    <a:cubicBezTo>
                      <a:pt x="1015708" y="11911"/>
                      <a:pt x="1025453" y="7580"/>
                      <a:pt x="1024370" y="10828"/>
                    </a:cubicBezTo>
                    <a:cubicBezTo>
                      <a:pt x="1030868" y="10828"/>
                      <a:pt x="1036282" y="8663"/>
                      <a:pt x="1041696" y="10828"/>
                    </a:cubicBezTo>
                    <a:cubicBezTo>
                      <a:pt x="1039530" y="10828"/>
                      <a:pt x="1036282" y="12994"/>
                      <a:pt x="1041696" y="12994"/>
                    </a:cubicBezTo>
                    <a:cubicBezTo>
                      <a:pt x="1050359" y="12994"/>
                      <a:pt x="1043862" y="11911"/>
                      <a:pt x="1051442" y="11911"/>
                    </a:cubicBezTo>
                    <a:lnTo>
                      <a:pt x="1055773" y="10828"/>
                    </a:lnTo>
                    <a:cubicBezTo>
                      <a:pt x="1055773" y="8663"/>
                      <a:pt x="1063353" y="10828"/>
                      <a:pt x="1060104" y="8663"/>
                    </a:cubicBezTo>
                    <a:cubicBezTo>
                      <a:pt x="1061187" y="9746"/>
                      <a:pt x="1073098" y="7580"/>
                      <a:pt x="1072016" y="10828"/>
                    </a:cubicBezTo>
                    <a:lnTo>
                      <a:pt x="1070933" y="12994"/>
                    </a:lnTo>
                    <a:cubicBezTo>
                      <a:pt x="1074181" y="12994"/>
                      <a:pt x="1077430" y="10828"/>
                      <a:pt x="1079596" y="9746"/>
                    </a:cubicBezTo>
                    <a:cubicBezTo>
                      <a:pt x="1079596" y="9746"/>
                      <a:pt x="1080678" y="10828"/>
                      <a:pt x="1080678" y="10828"/>
                    </a:cubicBezTo>
                    <a:cubicBezTo>
                      <a:pt x="1081761" y="7580"/>
                      <a:pt x="1089341" y="10828"/>
                      <a:pt x="1093673" y="8663"/>
                    </a:cubicBezTo>
                    <a:cubicBezTo>
                      <a:pt x="1101252" y="9746"/>
                      <a:pt x="1113164" y="8663"/>
                      <a:pt x="1117495" y="10828"/>
                    </a:cubicBezTo>
                    <a:cubicBezTo>
                      <a:pt x="1123992" y="9746"/>
                      <a:pt x="1129406" y="8663"/>
                      <a:pt x="1135903" y="9746"/>
                    </a:cubicBezTo>
                    <a:cubicBezTo>
                      <a:pt x="1134820" y="9746"/>
                      <a:pt x="1132655" y="9746"/>
                      <a:pt x="1132655" y="10828"/>
                    </a:cubicBezTo>
                    <a:cubicBezTo>
                      <a:pt x="1136986" y="11911"/>
                      <a:pt x="1138069" y="10828"/>
                      <a:pt x="1142401" y="10828"/>
                    </a:cubicBezTo>
                    <a:cubicBezTo>
                      <a:pt x="1141318" y="10828"/>
                      <a:pt x="1151063" y="12994"/>
                      <a:pt x="1155395" y="14077"/>
                    </a:cubicBezTo>
                    <a:cubicBezTo>
                      <a:pt x="1161892" y="12994"/>
                      <a:pt x="1159726" y="10828"/>
                      <a:pt x="1159726" y="9746"/>
                    </a:cubicBezTo>
                    <a:cubicBezTo>
                      <a:pt x="1165140" y="12994"/>
                      <a:pt x="1177052" y="7580"/>
                      <a:pt x="1183548" y="10828"/>
                    </a:cubicBezTo>
                    <a:cubicBezTo>
                      <a:pt x="1181383" y="10828"/>
                      <a:pt x="1174886" y="11911"/>
                      <a:pt x="1180300" y="12994"/>
                    </a:cubicBezTo>
                    <a:cubicBezTo>
                      <a:pt x="1185714" y="16243"/>
                      <a:pt x="1191129" y="10828"/>
                      <a:pt x="1199791" y="11911"/>
                    </a:cubicBezTo>
                    <a:lnTo>
                      <a:pt x="1197625" y="8663"/>
                    </a:lnTo>
                    <a:cubicBezTo>
                      <a:pt x="1201957" y="10828"/>
                      <a:pt x="1210620" y="7580"/>
                      <a:pt x="1209537" y="9746"/>
                    </a:cubicBezTo>
                    <a:cubicBezTo>
                      <a:pt x="1212785" y="8663"/>
                      <a:pt x="1220365" y="10828"/>
                      <a:pt x="1219282" y="7580"/>
                    </a:cubicBezTo>
                    <a:cubicBezTo>
                      <a:pt x="1233359" y="9746"/>
                      <a:pt x="1253933" y="6497"/>
                      <a:pt x="1263679" y="10828"/>
                    </a:cubicBezTo>
                    <a:cubicBezTo>
                      <a:pt x="1265845" y="10828"/>
                      <a:pt x="1271259" y="10828"/>
                      <a:pt x="1270176" y="9746"/>
                    </a:cubicBezTo>
                    <a:cubicBezTo>
                      <a:pt x="1266928" y="8663"/>
                      <a:pt x="1265845" y="10828"/>
                      <a:pt x="1263679" y="9746"/>
                    </a:cubicBezTo>
                    <a:cubicBezTo>
                      <a:pt x="1265845" y="9746"/>
                      <a:pt x="1265845" y="8663"/>
                      <a:pt x="1265845" y="8663"/>
                    </a:cubicBezTo>
                    <a:cubicBezTo>
                      <a:pt x="1270176" y="9746"/>
                      <a:pt x="1273425" y="9746"/>
                      <a:pt x="1269093" y="11911"/>
                    </a:cubicBezTo>
                    <a:cubicBezTo>
                      <a:pt x="1278839" y="14077"/>
                      <a:pt x="1279922" y="7580"/>
                      <a:pt x="1291833" y="8663"/>
                    </a:cubicBezTo>
                    <a:cubicBezTo>
                      <a:pt x="1290750" y="9746"/>
                      <a:pt x="1291833" y="9746"/>
                      <a:pt x="1296164" y="9746"/>
                    </a:cubicBezTo>
                    <a:lnTo>
                      <a:pt x="1303744" y="7580"/>
                    </a:lnTo>
                    <a:cubicBezTo>
                      <a:pt x="1312407" y="7580"/>
                      <a:pt x="1308076" y="9746"/>
                      <a:pt x="1308076" y="11911"/>
                    </a:cubicBezTo>
                    <a:cubicBezTo>
                      <a:pt x="1312407" y="11911"/>
                      <a:pt x="1317821" y="11911"/>
                      <a:pt x="1319987" y="10828"/>
                    </a:cubicBezTo>
                    <a:lnTo>
                      <a:pt x="1325401" y="12994"/>
                    </a:lnTo>
                    <a:cubicBezTo>
                      <a:pt x="1321070" y="10828"/>
                      <a:pt x="1328650" y="11911"/>
                      <a:pt x="1330815" y="11911"/>
                    </a:cubicBezTo>
                    <a:lnTo>
                      <a:pt x="1328650" y="11911"/>
                    </a:lnTo>
                    <a:cubicBezTo>
                      <a:pt x="1329732" y="12994"/>
                      <a:pt x="1334064" y="11911"/>
                      <a:pt x="1337312" y="11911"/>
                    </a:cubicBezTo>
                    <a:cubicBezTo>
                      <a:pt x="1336230" y="10828"/>
                      <a:pt x="1331898" y="10828"/>
                      <a:pt x="1328650" y="9746"/>
                    </a:cubicBezTo>
                    <a:cubicBezTo>
                      <a:pt x="1330815" y="8663"/>
                      <a:pt x="1334064" y="8663"/>
                      <a:pt x="1337312" y="8663"/>
                    </a:cubicBezTo>
                    <a:cubicBezTo>
                      <a:pt x="1336230" y="10828"/>
                      <a:pt x="1344892" y="9746"/>
                      <a:pt x="1348141" y="9746"/>
                    </a:cubicBezTo>
                    <a:cubicBezTo>
                      <a:pt x="1352472" y="9746"/>
                      <a:pt x="1352472" y="7580"/>
                      <a:pt x="1353555" y="8663"/>
                    </a:cubicBezTo>
                    <a:cubicBezTo>
                      <a:pt x="1353555" y="9746"/>
                      <a:pt x="1360052" y="8663"/>
                      <a:pt x="1356804" y="9746"/>
                    </a:cubicBezTo>
                    <a:cubicBezTo>
                      <a:pt x="1355721" y="9746"/>
                      <a:pt x="1353555" y="8663"/>
                      <a:pt x="1351389" y="9746"/>
                    </a:cubicBezTo>
                    <a:cubicBezTo>
                      <a:pt x="1353555" y="10828"/>
                      <a:pt x="1353555" y="11911"/>
                      <a:pt x="1358969" y="10828"/>
                    </a:cubicBezTo>
                    <a:cubicBezTo>
                      <a:pt x="1363301" y="9746"/>
                      <a:pt x="1357886" y="7580"/>
                      <a:pt x="1365466" y="8663"/>
                    </a:cubicBezTo>
                    <a:cubicBezTo>
                      <a:pt x="1363301" y="8663"/>
                      <a:pt x="1363301" y="9746"/>
                      <a:pt x="1361135" y="10828"/>
                    </a:cubicBezTo>
                    <a:lnTo>
                      <a:pt x="1368715" y="11911"/>
                    </a:lnTo>
                    <a:lnTo>
                      <a:pt x="1368715" y="9746"/>
                    </a:lnTo>
                    <a:cubicBezTo>
                      <a:pt x="1369798" y="9746"/>
                      <a:pt x="1368715" y="10828"/>
                      <a:pt x="1369798" y="10828"/>
                    </a:cubicBezTo>
                    <a:cubicBezTo>
                      <a:pt x="1371963" y="8663"/>
                      <a:pt x="1380626" y="9746"/>
                      <a:pt x="1382792" y="8663"/>
                    </a:cubicBezTo>
                    <a:cubicBezTo>
                      <a:pt x="1386040" y="8663"/>
                      <a:pt x="1390372" y="9746"/>
                      <a:pt x="1393620" y="9746"/>
                    </a:cubicBezTo>
                    <a:lnTo>
                      <a:pt x="1392538" y="9746"/>
                    </a:lnTo>
                    <a:cubicBezTo>
                      <a:pt x="1396869" y="10828"/>
                      <a:pt x="1402283" y="9746"/>
                      <a:pt x="1406614" y="8663"/>
                    </a:cubicBezTo>
                    <a:lnTo>
                      <a:pt x="1406614" y="8663"/>
                    </a:lnTo>
                    <a:cubicBezTo>
                      <a:pt x="1408780" y="8663"/>
                      <a:pt x="1414194" y="8663"/>
                      <a:pt x="1417443" y="7580"/>
                    </a:cubicBezTo>
                    <a:cubicBezTo>
                      <a:pt x="1422857" y="8663"/>
                      <a:pt x="1419609" y="14077"/>
                      <a:pt x="1426105" y="11911"/>
                    </a:cubicBezTo>
                    <a:cubicBezTo>
                      <a:pt x="1432603" y="11911"/>
                      <a:pt x="1435851" y="8663"/>
                      <a:pt x="1433686" y="7580"/>
                    </a:cubicBezTo>
                    <a:cubicBezTo>
                      <a:pt x="1444514" y="8663"/>
                      <a:pt x="1456425" y="6497"/>
                      <a:pt x="1467254" y="8663"/>
                    </a:cubicBezTo>
                    <a:cubicBezTo>
                      <a:pt x="1468337" y="7580"/>
                      <a:pt x="1468337" y="7580"/>
                      <a:pt x="1471585" y="7580"/>
                    </a:cubicBezTo>
                    <a:cubicBezTo>
                      <a:pt x="1487828" y="8663"/>
                      <a:pt x="1505153" y="5414"/>
                      <a:pt x="1518147" y="8663"/>
                    </a:cubicBezTo>
                    <a:cubicBezTo>
                      <a:pt x="1513816" y="9746"/>
                      <a:pt x="1518147" y="10828"/>
                      <a:pt x="1518147" y="10828"/>
                    </a:cubicBezTo>
                    <a:cubicBezTo>
                      <a:pt x="1522479" y="9746"/>
                      <a:pt x="1522479" y="11911"/>
                      <a:pt x="1524644" y="9746"/>
                    </a:cubicBezTo>
                    <a:cubicBezTo>
                      <a:pt x="1524644" y="8663"/>
                      <a:pt x="1524644" y="7580"/>
                      <a:pt x="1520313" y="6497"/>
                    </a:cubicBezTo>
                    <a:cubicBezTo>
                      <a:pt x="1530059" y="5414"/>
                      <a:pt x="1544136" y="5414"/>
                      <a:pt x="1549550" y="7580"/>
                    </a:cubicBezTo>
                    <a:cubicBezTo>
                      <a:pt x="1547384" y="6497"/>
                      <a:pt x="1548467" y="6497"/>
                      <a:pt x="1550633" y="6497"/>
                    </a:cubicBezTo>
                    <a:cubicBezTo>
                      <a:pt x="1549550" y="8663"/>
                      <a:pt x="1557130" y="9746"/>
                      <a:pt x="1562544" y="8663"/>
                    </a:cubicBezTo>
                    <a:lnTo>
                      <a:pt x="1563627" y="7580"/>
                    </a:lnTo>
                    <a:lnTo>
                      <a:pt x="1566875" y="8663"/>
                    </a:lnTo>
                    <a:cubicBezTo>
                      <a:pt x="1569041" y="8663"/>
                      <a:pt x="1569041" y="5414"/>
                      <a:pt x="1574455" y="6497"/>
                    </a:cubicBezTo>
                    <a:cubicBezTo>
                      <a:pt x="1574455" y="7580"/>
                      <a:pt x="1575538" y="7580"/>
                      <a:pt x="1575538" y="7580"/>
                    </a:cubicBezTo>
                    <a:cubicBezTo>
                      <a:pt x="1580952" y="6497"/>
                      <a:pt x="1588532" y="4331"/>
                      <a:pt x="1595029" y="5414"/>
                    </a:cubicBezTo>
                    <a:lnTo>
                      <a:pt x="1600443" y="7580"/>
                    </a:lnTo>
                    <a:cubicBezTo>
                      <a:pt x="1602609" y="7580"/>
                      <a:pt x="1606941" y="6497"/>
                      <a:pt x="1602609" y="5414"/>
                    </a:cubicBezTo>
                    <a:cubicBezTo>
                      <a:pt x="1612355" y="6497"/>
                      <a:pt x="1618852" y="6497"/>
                      <a:pt x="1622100" y="8663"/>
                    </a:cubicBezTo>
                    <a:cubicBezTo>
                      <a:pt x="1639426" y="4331"/>
                      <a:pt x="1665414" y="4331"/>
                      <a:pt x="1685988" y="4331"/>
                    </a:cubicBezTo>
                    <a:lnTo>
                      <a:pt x="1684905" y="5414"/>
                    </a:lnTo>
                    <a:cubicBezTo>
                      <a:pt x="1690320" y="6497"/>
                      <a:pt x="1688154" y="3249"/>
                      <a:pt x="1691402" y="4331"/>
                    </a:cubicBezTo>
                    <a:cubicBezTo>
                      <a:pt x="1689237" y="5414"/>
                      <a:pt x="1695734" y="6497"/>
                      <a:pt x="1691402" y="7580"/>
                    </a:cubicBezTo>
                    <a:cubicBezTo>
                      <a:pt x="1698982" y="8663"/>
                      <a:pt x="1701148" y="5414"/>
                      <a:pt x="1706562" y="5414"/>
                    </a:cubicBezTo>
                    <a:cubicBezTo>
                      <a:pt x="1707645" y="4331"/>
                      <a:pt x="1702231" y="6497"/>
                      <a:pt x="1703314" y="4331"/>
                    </a:cubicBezTo>
                    <a:cubicBezTo>
                      <a:pt x="1704397" y="4331"/>
                      <a:pt x="1714142" y="5414"/>
                      <a:pt x="1715225" y="3249"/>
                    </a:cubicBezTo>
                    <a:cubicBezTo>
                      <a:pt x="1717391" y="4331"/>
                      <a:pt x="1715225" y="5414"/>
                      <a:pt x="1714142" y="6497"/>
                    </a:cubicBezTo>
                    <a:lnTo>
                      <a:pt x="1718473" y="5414"/>
                    </a:lnTo>
                    <a:cubicBezTo>
                      <a:pt x="1723888" y="7580"/>
                      <a:pt x="1705479" y="9746"/>
                      <a:pt x="1710894" y="12994"/>
                    </a:cubicBezTo>
                    <a:lnTo>
                      <a:pt x="1715225" y="12994"/>
                    </a:lnTo>
                    <a:cubicBezTo>
                      <a:pt x="1719556" y="15160"/>
                      <a:pt x="1703314" y="15160"/>
                      <a:pt x="1714142" y="16243"/>
                    </a:cubicBezTo>
                    <a:cubicBezTo>
                      <a:pt x="1718473" y="15160"/>
                      <a:pt x="1722805" y="11911"/>
                      <a:pt x="1718473" y="10828"/>
                    </a:cubicBezTo>
                    <a:cubicBezTo>
                      <a:pt x="1728219" y="9746"/>
                      <a:pt x="1722805" y="5414"/>
                      <a:pt x="1733633" y="5414"/>
                    </a:cubicBezTo>
                    <a:cubicBezTo>
                      <a:pt x="1736882" y="6497"/>
                      <a:pt x="1724971" y="5414"/>
                      <a:pt x="1727136" y="7580"/>
                    </a:cubicBezTo>
                    <a:cubicBezTo>
                      <a:pt x="1732551" y="9746"/>
                      <a:pt x="1736882" y="6497"/>
                      <a:pt x="1742296" y="7580"/>
                    </a:cubicBezTo>
                    <a:cubicBezTo>
                      <a:pt x="1736882" y="6497"/>
                      <a:pt x="1741213" y="4331"/>
                      <a:pt x="1744462" y="4331"/>
                    </a:cubicBezTo>
                    <a:cubicBezTo>
                      <a:pt x="1749876" y="5414"/>
                      <a:pt x="1741213" y="6497"/>
                      <a:pt x="1748793" y="6497"/>
                    </a:cubicBezTo>
                    <a:cubicBezTo>
                      <a:pt x="1749876" y="5414"/>
                      <a:pt x="1757456" y="4331"/>
                      <a:pt x="1750959" y="3249"/>
                    </a:cubicBezTo>
                    <a:cubicBezTo>
                      <a:pt x="1754207" y="0"/>
                      <a:pt x="1758539" y="4331"/>
                      <a:pt x="1762870" y="2166"/>
                    </a:cubicBezTo>
                    <a:cubicBezTo>
                      <a:pt x="1765036" y="4331"/>
                      <a:pt x="1755290" y="6497"/>
                      <a:pt x="1763953" y="7580"/>
                    </a:cubicBezTo>
                    <a:cubicBezTo>
                      <a:pt x="1762870" y="5414"/>
                      <a:pt x="1774781" y="5414"/>
                      <a:pt x="1770450" y="2166"/>
                    </a:cubicBezTo>
                    <a:cubicBezTo>
                      <a:pt x="1773698" y="2166"/>
                      <a:pt x="1773698" y="4331"/>
                      <a:pt x="1771533" y="5414"/>
                    </a:cubicBezTo>
                    <a:cubicBezTo>
                      <a:pt x="1775864" y="6497"/>
                      <a:pt x="1783444" y="2166"/>
                      <a:pt x="1784527" y="5414"/>
                    </a:cubicBezTo>
                    <a:lnTo>
                      <a:pt x="1786693" y="3249"/>
                    </a:lnTo>
                    <a:cubicBezTo>
                      <a:pt x="1787776" y="4331"/>
                      <a:pt x="1789941" y="4331"/>
                      <a:pt x="1793190" y="5414"/>
                    </a:cubicBezTo>
                    <a:cubicBezTo>
                      <a:pt x="1797521" y="5414"/>
                      <a:pt x="1807267" y="3249"/>
                      <a:pt x="1806184" y="5414"/>
                    </a:cubicBezTo>
                    <a:cubicBezTo>
                      <a:pt x="1807267" y="5414"/>
                      <a:pt x="1817012" y="5414"/>
                      <a:pt x="1813764" y="3249"/>
                    </a:cubicBezTo>
                    <a:cubicBezTo>
                      <a:pt x="1808350" y="2166"/>
                      <a:pt x="1807267" y="4331"/>
                      <a:pt x="1804018" y="2166"/>
                    </a:cubicBezTo>
                    <a:cubicBezTo>
                      <a:pt x="1808350" y="4331"/>
                      <a:pt x="1812681" y="2166"/>
                      <a:pt x="1815929" y="1083"/>
                    </a:cubicBezTo>
                    <a:lnTo>
                      <a:pt x="1817012" y="2166"/>
                    </a:lnTo>
                    <a:cubicBezTo>
                      <a:pt x="1819178" y="2166"/>
                      <a:pt x="1823509" y="2166"/>
                      <a:pt x="1824592" y="1083"/>
                    </a:cubicBezTo>
                    <a:cubicBezTo>
                      <a:pt x="1823509" y="2166"/>
                      <a:pt x="1823509" y="2166"/>
                      <a:pt x="1825675" y="3249"/>
                    </a:cubicBezTo>
                    <a:lnTo>
                      <a:pt x="1827841" y="1083"/>
                    </a:lnTo>
                    <a:cubicBezTo>
                      <a:pt x="1836504" y="0"/>
                      <a:pt x="1830007" y="4331"/>
                      <a:pt x="1837586" y="3249"/>
                    </a:cubicBezTo>
                    <a:lnTo>
                      <a:pt x="1831089" y="4331"/>
                    </a:lnTo>
                    <a:cubicBezTo>
                      <a:pt x="1832172" y="4331"/>
                      <a:pt x="1835421" y="5414"/>
                      <a:pt x="1838669" y="5414"/>
                    </a:cubicBezTo>
                    <a:cubicBezTo>
                      <a:pt x="1839752" y="4331"/>
                      <a:pt x="1843000" y="2166"/>
                      <a:pt x="1844083" y="1083"/>
                    </a:cubicBezTo>
                    <a:cubicBezTo>
                      <a:pt x="1848415" y="0"/>
                      <a:pt x="1846249" y="3249"/>
                      <a:pt x="1850580" y="1083"/>
                    </a:cubicBezTo>
                    <a:lnTo>
                      <a:pt x="1845166" y="3249"/>
                    </a:lnTo>
                    <a:cubicBezTo>
                      <a:pt x="1844083" y="4331"/>
                      <a:pt x="1849498" y="5414"/>
                      <a:pt x="1854912" y="5414"/>
                    </a:cubicBezTo>
                    <a:cubicBezTo>
                      <a:pt x="1859243" y="4331"/>
                      <a:pt x="1864657" y="2166"/>
                      <a:pt x="1859243" y="2166"/>
                    </a:cubicBezTo>
                    <a:cubicBezTo>
                      <a:pt x="1862492" y="2166"/>
                      <a:pt x="1866823" y="3249"/>
                      <a:pt x="1864657" y="4331"/>
                    </a:cubicBezTo>
                    <a:cubicBezTo>
                      <a:pt x="1871154" y="4331"/>
                      <a:pt x="1863575" y="2166"/>
                      <a:pt x="1870072" y="2166"/>
                    </a:cubicBezTo>
                    <a:cubicBezTo>
                      <a:pt x="1872237" y="3249"/>
                      <a:pt x="1879817" y="4331"/>
                      <a:pt x="1885232" y="6497"/>
                    </a:cubicBezTo>
                    <a:lnTo>
                      <a:pt x="1878734" y="8663"/>
                    </a:lnTo>
                    <a:lnTo>
                      <a:pt x="1883066" y="8663"/>
                    </a:lnTo>
                    <a:cubicBezTo>
                      <a:pt x="1877652" y="10828"/>
                      <a:pt x="1886314" y="10828"/>
                      <a:pt x="1883066" y="12994"/>
                    </a:cubicBezTo>
                    <a:cubicBezTo>
                      <a:pt x="1886314" y="12994"/>
                      <a:pt x="1889563" y="12994"/>
                      <a:pt x="1891728" y="11911"/>
                    </a:cubicBezTo>
                    <a:cubicBezTo>
                      <a:pt x="1883066" y="8663"/>
                      <a:pt x="1901474" y="6497"/>
                      <a:pt x="1898226" y="3249"/>
                    </a:cubicBezTo>
                    <a:cubicBezTo>
                      <a:pt x="1910137" y="2166"/>
                      <a:pt x="1905806" y="10828"/>
                      <a:pt x="1917717" y="6497"/>
                    </a:cubicBezTo>
                    <a:cubicBezTo>
                      <a:pt x="1915551" y="5414"/>
                      <a:pt x="1920965" y="3249"/>
                      <a:pt x="1914468" y="4331"/>
                    </a:cubicBezTo>
                    <a:cubicBezTo>
                      <a:pt x="1922048" y="4331"/>
                      <a:pt x="1918800" y="1083"/>
                      <a:pt x="1927462" y="2166"/>
                    </a:cubicBezTo>
                    <a:cubicBezTo>
                      <a:pt x="1920965" y="3249"/>
                      <a:pt x="1933960" y="5414"/>
                      <a:pt x="1925297" y="7580"/>
                    </a:cubicBezTo>
                    <a:cubicBezTo>
                      <a:pt x="1926380" y="6497"/>
                      <a:pt x="1919882" y="6497"/>
                      <a:pt x="1918800" y="7580"/>
                    </a:cubicBezTo>
                    <a:cubicBezTo>
                      <a:pt x="1922048" y="8663"/>
                      <a:pt x="1917717" y="10828"/>
                      <a:pt x="1925297" y="10828"/>
                    </a:cubicBezTo>
                    <a:cubicBezTo>
                      <a:pt x="1929628" y="10828"/>
                      <a:pt x="1936125" y="10828"/>
                      <a:pt x="1935042" y="8663"/>
                    </a:cubicBezTo>
                    <a:cubicBezTo>
                      <a:pt x="1935042" y="6497"/>
                      <a:pt x="1928545" y="8663"/>
                      <a:pt x="1930711" y="6497"/>
                    </a:cubicBezTo>
                    <a:cubicBezTo>
                      <a:pt x="1939374" y="5414"/>
                      <a:pt x="1941539" y="8663"/>
                      <a:pt x="1944788" y="5414"/>
                    </a:cubicBezTo>
                    <a:cubicBezTo>
                      <a:pt x="1939374" y="5414"/>
                      <a:pt x="1938291" y="3249"/>
                      <a:pt x="1938291" y="2166"/>
                    </a:cubicBezTo>
                    <a:lnTo>
                      <a:pt x="1944788" y="1083"/>
                    </a:lnTo>
                    <a:lnTo>
                      <a:pt x="1943705" y="2166"/>
                    </a:lnTo>
                    <a:cubicBezTo>
                      <a:pt x="1954534" y="3249"/>
                      <a:pt x="1946954" y="0"/>
                      <a:pt x="1956699" y="0"/>
                    </a:cubicBezTo>
                    <a:lnTo>
                      <a:pt x="1961031" y="2166"/>
                    </a:lnTo>
                    <a:cubicBezTo>
                      <a:pt x="1958865" y="4331"/>
                      <a:pt x="1945871" y="1083"/>
                      <a:pt x="1948036" y="4331"/>
                    </a:cubicBezTo>
                    <a:cubicBezTo>
                      <a:pt x="1954534" y="4331"/>
                      <a:pt x="1956699" y="2166"/>
                      <a:pt x="1963196" y="3249"/>
                    </a:cubicBezTo>
                    <a:cubicBezTo>
                      <a:pt x="1962113" y="3249"/>
                      <a:pt x="1959948" y="3249"/>
                      <a:pt x="1958865" y="4331"/>
                    </a:cubicBezTo>
                    <a:cubicBezTo>
                      <a:pt x="1961031" y="4331"/>
                      <a:pt x="1963196" y="8663"/>
                      <a:pt x="1972942" y="6497"/>
                    </a:cubicBezTo>
                    <a:cubicBezTo>
                      <a:pt x="1977273" y="5414"/>
                      <a:pt x="1974025" y="5414"/>
                      <a:pt x="1974025" y="4331"/>
                    </a:cubicBezTo>
                    <a:cubicBezTo>
                      <a:pt x="1984853" y="4331"/>
                      <a:pt x="1988102" y="2166"/>
                      <a:pt x="1994599" y="2166"/>
                    </a:cubicBezTo>
                    <a:cubicBezTo>
                      <a:pt x="1993516" y="4331"/>
                      <a:pt x="2006510" y="2166"/>
                      <a:pt x="1998930" y="5414"/>
                    </a:cubicBezTo>
                    <a:cubicBezTo>
                      <a:pt x="1995682" y="4331"/>
                      <a:pt x="1980522" y="4331"/>
                      <a:pt x="1976190" y="6497"/>
                    </a:cubicBezTo>
                    <a:cubicBezTo>
                      <a:pt x="1980522" y="9746"/>
                      <a:pt x="1967528" y="6497"/>
                      <a:pt x="1965362" y="8663"/>
                    </a:cubicBezTo>
                    <a:cubicBezTo>
                      <a:pt x="1974025" y="8663"/>
                      <a:pt x="1972942" y="11911"/>
                      <a:pt x="1975108" y="14077"/>
                    </a:cubicBezTo>
                    <a:cubicBezTo>
                      <a:pt x="1977273" y="14077"/>
                      <a:pt x="1979439" y="12994"/>
                      <a:pt x="1981605" y="12994"/>
                    </a:cubicBezTo>
                    <a:cubicBezTo>
                      <a:pt x="1982688" y="10828"/>
                      <a:pt x="1979439" y="10828"/>
                      <a:pt x="1979439" y="9746"/>
                    </a:cubicBezTo>
                    <a:cubicBezTo>
                      <a:pt x="1989184" y="9746"/>
                      <a:pt x="1997847" y="9746"/>
                      <a:pt x="2003262" y="7580"/>
                    </a:cubicBezTo>
                    <a:cubicBezTo>
                      <a:pt x="2006510" y="8663"/>
                      <a:pt x="2005427" y="10828"/>
                      <a:pt x="2002179" y="10828"/>
                    </a:cubicBezTo>
                    <a:cubicBezTo>
                      <a:pt x="2013007" y="9746"/>
                      <a:pt x="2024918" y="10828"/>
                      <a:pt x="2035747" y="10828"/>
                    </a:cubicBezTo>
                    <a:cubicBezTo>
                      <a:pt x="2029250" y="7580"/>
                      <a:pt x="2047658" y="9746"/>
                      <a:pt x="2043327" y="7580"/>
                    </a:cubicBezTo>
                    <a:cubicBezTo>
                      <a:pt x="2037912" y="6497"/>
                      <a:pt x="2032498" y="4331"/>
                      <a:pt x="2035747" y="3249"/>
                    </a:cubicBezTo>
                    <a:cubicBezTo>
                      <a:pt x="2038995" y="3249"/>
                      <a:pt x="2035747" y="4331"/>
                      <a:pt x="2036830" y="5414"/>
                    </a:cubicBezTo>
                    <a:cubicBezTo>
                      <a:pt x="2041161" y="3249"/>
                      <a:pt x="2043327" y="7580"/>
                      <a:pt x="2048741" y="5414"/>
                    </a:cubicBezTo>
                    <a:cubicBezTo>
                      <a:pt x="2038995" y="6497"/>
                      <a:pt x="2046575" y="8663"/>
                      <a:pt x="2044410" y="11911"/>
                    </a:cubicBezTo>
                    <a:cubicBezTo>
                      <a:pt x="2051990" y="10828"/>
                      <a:pt x="2044410" y="14077"/>
                      <a:pt x="2050907" y="14077"/>
                    </a:cubicBezTo>
                    <a:cubicBezTo>
                      <a:pt x="2058487" y="12994"/>
                      <a:pt x="2067149" y="11911"/>
                      <a:pt x="2075812" y="10828"/>
                    </a:cubicBezTo>
                    <a:cubicBezTo>
                      <a:pt x="2085558" y="12994"/>
                      <a:pt x="2101800" y="10828"/>
                      <a:pt x="2110463" y="10828"/>
                    </a:cubicBezTo>
                    <a:cubicBezTo>
                      <a:pt x="2114794" y="11911"/>
                      <a:pt x="2111546" y="15160"/>
                      <a:pt x="2116960" y="15160"/>
                    </a:cubicBezTo>
                    <a:cubicBezTo>
                      <a:pt x="2123457" y="15160"/>
                      <a:pt x="2112629" y="11911"/>
                      <a:pt x="2121292" y="12994"/>
                    </a:cubicBezTo>
                    <a:lnTo>
                      <a:pt x="2120209" y="12994"/>
                    </a:lnTo>
                    <a:cubicBezTo>
                      <a:pt x="2123457" y="11911"/>
                      <a:pt x="2136451" y="15160"/>
                      <a:pt x="2139700" y="10828"/>
                    </a:cubicBezTo>
                    <a:lnTo>
                      <a:pt x="2136451" y="14077"/>
                    </a:lnTo>
                    <a:cubicBezTo>
                      <a:pt x="2138617" y="14077"/>
                      <a:pt x="2139700" y="14077"/>
                      <a:pt x="2140783" y="12994"/>
                    </a:cubicBezTo>
                    <a:cubicBezTo>
                      <a:pt x="2140783" y="14077"/>
                      <a:pt x="2142948" y="15160"/>
                      <a:pt x="2139700" y="15160"/>
                    </a:cubicBezTo>
                    <a:cubicBezTo>
                      <a:pt x="2145114" y="17325"/>
                      <a:pt x="2151611" y="15160"/>
                      <a:pt x="2157025" y="15160"/>
                    </a:cubicBezTo>
                    <a:lnTo>
                      <a:pt x="2152694" y="12994"/>
                    </a:lnTo>
                    <a:cubicBezTo>
                      <a:pt x="2163522" y="11911"/>
                      <a:pt x="2170020" y="12994"/>
                      <a:pt x="2179765" y="12994"/>
                    </a:cubicBezTo>
                    <a:lnTo>
                      <a:pt x="2179765" y="15160"/>
                    </a:lnTo>
                    <a:lnTo>
                      <a:pt x="2186262" y="14077"/>
                    </a:lnTo>
                    <a:cubicBezTo>
                      <a:pt x="2185179" y="15160"/>
                      <a:pt x="2190594" y="16243"/>
                      <a:pt x="2193842" y="15160"/>
                    </a:cubicBezTo>
                    <a:lnTo>
                      <a:pt x="2178682" y="19491"/>
                    </a:lnTo>
                    <a:cubicBezTo>
                      <a:pt x="2174351" y="18408"/>
                      <a:pt x="2183014" y="17325"/>
                      <a:pt x="2180848" y="16243"/>
                    </a:cubicBezTo>
                    <a:cubicBezTo>
                      <a:pt x="2178682" y="15160"/>
                      <a:pt x="2168937" y="15160"/>
                      <a:pt x="2167854" y="17325"/>
                    </a:cubicBezTo>
                    <a:cubicBezTo>
                      <a:pt x="2171102" y="17325"/>
                      <a:pt x="2171102" y="17325"/>
                      <a:pt x="2174351" y="16243"/>
                    </a:cubicBezTo>
                    <a:cubicBezTo>
                      <a:pt x="2175434" y="18408"/>
                      <a:pt x="2170020" y="18408"/>
                      <a:pt x="2167854" y="19491"/>
                    </a:cubicBezTo>
                    <a:cubicBezTo>
                      <a:pt x="2170020" y="19491"/>
                      <a:pt x="2172185" y="20574"/>
                      <a:pt x="2173268" y="19491"/>
                    </a:cubicBezTo>
                    <a:cubicBezTo>
                      <a:pt x="2170020" y="20574"/>
                      <a:pt x="2165688" y="20574"/>
                      <a:pt x="2160274" y="20574"/>
                    </a:cubicBezTo>
                    <a:cubicBezTo>
                      <a:pt x="2164605" y="19491"/>
                      <a:pt x="2158108" y="19491"/>
                      <a:pt x="2159191" y="18408"/>
                    </a:cubicBezTo>
                    <a:cubicBezTo>
                      <a:pt x="2159191" y="20574"/>
                      <a:pt x="2152694" y="20574"/>
                      <a:pt x="2145114" y="20574"/>
                    </a:cubicBezTo>
                    <a:cubicBezTo>
                      <a:pt x="2139700" y="18408"/>
                      <a:pt x="2131037" y="21657"/>
                      <a:pt x="2122374" y="21657"/>
                    </a:cubicBezTo>
                    <a:cubicBezTo>
                      <a:pt x="2125623" y="19491"/>
                      <a:pt x="2129954" y="18408"/>
                      <a:pt x="2135368" y="17325"/>
                    </a:cubicBezTo>
                    <a:cubicBezTo>
                      <a:pt x="2129954" y="16243"/>
                      <a:pt x="2128872" y="17325"/>
                      <a:pt x="2123457" y="16243"/>
                    </a:cubicBezTo>
                    <a:cubicBezTo>
                      <a:pt x="2121292" y="17325"/>
                      <a:pt x="2119126" y="20574"/>
                      <a:pt x="2111546" y="20574"/>
                    </a:cubicBezTo>
                    <a:lnTo>
                      <a:pt x="2111546" y="19491"/>
                    </a:lnTo>
                    <a:cubicBezTo>
                      <a:pt x="2105049" y="20574"/>
                      <a:pt x="2105049" y="22740"/>
                      <a:pt x="2096386" y="21657"/>
                    </a:cubicBezTo>
                    <a:cubicBezTo>
                      <a:pt x="2082309" y="20574"/>
                      <a:pt x="2068232" y="20574"/>
                      <a:pt x="2057404" y="20574"/>
                    </a:cubicBezTo>
                    <a:lnTo>
                      <a:pt x="2057404" y="19491"/>
                    </a:lnTo>
                    <a:cubicBezTo>
                      <a:pt x="2050907" y="22740"/>
                      <a:pt x="2037912" y="20574"/>
                      <a:pt x="2029250" y="21657"/>
                    </a:cubicBezTo>
                    <a:cubicBezTo>
                      <a:pt x="2015173" y="20574"/>
                      <a:pt x="1998930" y="22740"/>
                      <a:pt x="1992433" y="20574"/>
                    </a:cubicBezTo>
                    <a:cubicBezTo>
                      <a:pt x="1968610" y="21657"/>
                      <a:pt x="1946954" y="22740"/>
                      <a:pt x="1922048" y="22740"/>
                    </a:cubicBezTo>
                    <a:lnTo>
                      <a:pt x="1926380" y="20574"/>
                    </a:lnTo>
                    <a:cubicBezTo>
                      <a:pt x="1922048" y="21657"/>
                      <a:pt x="1923131" y="19491"/>
                      <a:pt x="1918800" y="19491"/>
                    </a:cubicBezTo>
                    <a:cubicBezTo>
                      <a:pt x="1924214" y="21657"/>
                      <a:pt x="1912303" y="21657"/>
                      <a:pt x="1909054" y="22740"/>
                    </a:cubicBezTo>
                    <a:cubicBezTo>
                      <a:pt x="1898226" y="20574"/>
                      <a:pt x="1883066" y="22740"/>
                      <a:pt x="1873320" y="24905"/>
                    </a:cubicBezTo>
                    <a:lnTo>
                      <a:pt x="1873320" y="23823"/>
                    </a:lnTo>
                    <a:cubicBezTo>
                      <a:pt x="1863575" y="27071"/>
                      <a:pt x="1851663" y="23823"/>
                      <a:pt x="1838669" y="23823"/>
                    </a:cubicBezTo>
                    <a:cubicBezTo>
                      <a:pt x="1837586" y="22740"/>
                      <a:pt x="1835421" y="21657"/>
                      <a:pt x="1831089" y="21657"/>
                    </a:cubicBezTo>
                    <a:cubicBezTo>
                      <a:pt x="1824592" y="23823"/>
                      <a:pt x="1821344" y="23823"/>
                      <a:pt x="1810515" y="25988"/>
                    </a:cubicBezTo>
                    <a:cubicBezTo>
                      <a:pt x="1802935" y="25988"/>
                      <a:pt x="1791024" y="24905"/>
                      <a:pt x="1784527" y="24905"/>
                    </a:cubicBezTo>
                    <a:cubicBezTo>
                      <a:pt x="1757456" y="28154"/>
                      <a:pt x="1729302" y="25988"/>
                      <a:pt x="1701148" y="28154"/>
                    </a:cubicBezTo>
                    <a:lnTo>
                      <a:pt x="1698982" y="25988"/>
                    </a:lnTo>
                    <a:cubicBezTo>
                      <a:pt x="1671911" y="30320"/>
                      <a:pt x="1637260" y="25988"/>
                      <a:pt x="1614521" y="28154"/>
                    </a:cubicBezTo>
                    <a:lnTo>
                      <a:pt x="1616686" y="24905"/>
                    </a:lnTo>
                    <a:cubicBezTo>
                      <a:pt x="1609106" y="23823"/>
                      <a:pt x="1600443" y="25988"/>
                      <a:pt x="1601526" y="28154"/>
                    </a:cubicBezTo>
                    <a:cubicBezTo>
                      <a:pt x="1593946" y="27071"/>
                      <a:pt x="1583118" y="29237"/>
                      <a:pt x="1578787" y="27071"/>
                    </a:cubicBezTo>
                    <a:cubicBezTo>
                      <a:pt x="1571207" y="25988"/>
                      <a:pt x="1569041" y="28154"/>
                      <a:pt x="1563627" y="29237"/>
                    </a:cubicBezTo>
                    <a:cubicBezTo>
                      <a:pt x="1548467" y="28154"/>
                      <a:pt x="1543053" y="28154"/>
                      <a:pt x="1528976" y="29237"/>
                    </a:cubicBezTo>
                    <a:lnTo>
                      <a:pt x="1532224" y="29237"/>
                    </a:lnTo>
                    <a:cubicBezTo>
                      <a:pt x="1533307" y="28154"/>
                      <a:pt x="1534390" y="27071"/>
                      <a:pt x="1530059" y="27071"/>
                    </a:cubicBezTo>
                    <a:cubicBezTo>
                      <a:pt x="1524644" y="28154"/>
                      <a:pt x="1510568" y="25988"/>
                      <a:pt x="1515982" y="30320"/>
                    </a:cubicBezTo>
                    <a:cubicBezTo>
                      <a:pt x="1500822" y="28154"/>
                      <a:pt x="1480248" y="32485"/>
                      <a:pt x="1466171" y="29237"/>
                    </a:cubicBezTo>
                    <a:cubicBezTo>
                      <a:pt x="1467254" y="30320"/>
                      <a:pt x="1464005" y="30320"/>
                      <a:pt x="1461840" y="31402"/>
                    </a:cubicBezTo>
                    <a:cubicBezTo>
                      <a:pt x="1448845" y="31402"/>
                      <a:pt x="1434768" y="29237"/>
                      <a:pt x="1423940" y="31402"/>
                    </a:cubicBezTo>
                    <a:cubicBezTo>
                      <a:pt x="1421774" y="31402"/>
                      <a:pt x="1427188" y="29237"/>
                      <a:pt x="1421774" y="29237"/>
                    </a:cubicBezTo>
                    <a:cubicBezTo>
                      <a:pt x="1418526" y="29237"/>
                      <a:pt x="1421774" y="30320"/>
                      <a:pt x="1417443" y="31402"/>
                    </a:cubicBezTo>
                    <a:cubicBezTo>
                      <a:pt x="1395786" y="33568"/>
                      <a:pt x="1374129" y="29237"/>
                      <a:pt x="1354638" y="30320"/>
                    </a:cubicBezTo>
                    <a:cubicBezTo>
                      <a:pt x="1319987" y="32485"/>
                      <a:pt x="1283170" y="31402"/>
                      <a:pt x="1249602" y="31402"/>
                    </a:cubicBezTo>
                    <a:lnTo>
                      <a:pt x="1249602" y="30320"/>
                    </a:lnTo>
                    <a:cubicBezTo>
                      <a:pt x="1238774" y="33568"/>
                      <a:pt x="1223614" y="27071"/>
                      <a:pt x="1214951" y="31402"/>
                    </a:cubicBezTo>
                    <a:cubicBezTo>
                      <a:pt x="1212785" y="30320"/>
                      <a:pt x="1205205" y="31402"/>
                      <a:pt x="1206288" y="29237"/>
                    </a:cubicBezTo>
                    <a:cubicBezTo>
                      <a:pt x="1197625" y="31402"/>
                      <a:pt x="1181383" y="27071"/>
                      <a:pt x="1168389" y="30320"/>
                    </a:cubicBezTo>
                    <a:cubicBezTo>
                      <a:pt x="1169472" y="30320"/>
                      <a:pt x="1170554" y="30320"/>
                      <a:pt x="1171637" y="30320"/>
                    </a:cubicBezTo>
                    <a:cubicBezTo>
                      <a:pt x="1158643" y="28154"/>
                      <a:pt x="1146732" y="31402"/>
                      <a:pt x="1133738" y="29237"/>
                    </a:cubicBezTo>
                    <a:cubicBezTo>
                      <a:pt x="1134820" y="29237"/>
                      <a:pt x="1138069" y="28154"/>
                      <a:pt x="1138069" y="28154"/>
                    </a:cubicBezTo>
                    <a:cubicBezTo>
                      <a:pt x="1132655" y="27071"/>
                      <a:pt x="1125075" y="31402"/>
                      <a:pt x="1122909" y="28154"/>
                    </a:cubicBezTo>
                    <a:cubicBezTo>
                      <a:pt x="1119661" y="28154"/>
                      <a:pt x="1120744" y="30320"/>
                      <a:pt x="1122909" y="30320"/>
                    </a:cubicBezTo>
                    <a:cubicBezTo>
                      <a:pt x="1092590" y="29237"/>
                      <a:pt x="1061187" y="31402"/>
                      <a:pt x="1029785" y="32485"/>
                    </a:cubicBezTo>
                    <a:cubicBezTo>
                      <a:pt x="1007045" y="30320"/>
                      <a:pt x="1028702" y="27071"/>
                      <a:pt x="1010293" y="29237"/>
                    </a:cubicBezTo>
                    <a:cubicBezTo>
                      <a:pt x="1009211" y="28154"/>
                      <a:pt x="1009211" y="30320"/>
                      <a:pt x="1009211" y="30320"/>
                    </a:cubicBezTo>
                    <a:cubicBezTo>
                      <a:pt x="1002714" y="31402"/>
                      <a:pt x="998382" y="25988"/>
                      <a:pt x="994051" y="28154"/>
                    </a:cubicBezTo>
                    <a:cubicBezTo>
                      <a:pt x="996217" y="30320"/>
                      <a:pt x="990802" y="29237"/>
                      <a:pt x="990802" y="30320"/>
                    </a:cubicBezTo>
                    <a:cubicBezTo>
                      <a:pt x="976725" y="29237"/>
                      <a:pt x="974560" y="27071"/>
                      <a:pt x="963731" y="28154"/>
                    </a:cubicBezTo>
                    <a:lnTo>
                      <a:pt x="964814" y="27071"/>
                    </a:lnTo>
                    <a:cubicBezTo>
                      <a:pt x="951820" y="30320"/>
                      <a:pt x="937743" y="28154"/>
                      <a:pt x="926914" y="32485"/>
                    </a:cubicBezTo>
                    <a:cubicBezTo>
                      <a:pt x="856530" y="33568"/>
                      <a:pt x="790476" y="35734"/>
                      <a:pt x="722257" y="35734"/>
                    </a:cubicBezTo>
                    <a:cubicBezTo>
                      <a:pt x="655121" y="34651"/>
                      <a:pt x="589067" y="36817"/>
                      <a:pt x="520848" y="34651"/>
                    </a:cubicBezTo>
                    <a:cubicBezTo>
                      <a:pt x="504605" y="31402"/>
                      <a:pt x="503523" y="31402"/>
                      <a:pt x="486197" y="32485"/>
                    </a:cubicBezTo>
                    <a:cubicBezTo>
                      <a:pt x="487280" y="32485"/>
                      <a:pt x="488363" y="31402"/>
                      <a:pt x="487280" y="31402"/>
                    </a:cubicBezTo>
                    <a:cubicBezTo>
                      <a:pt x="486197" y="33568"/>
                      <a:pt x="475368" y="31402"/>
                      <a:pt x="473203" y="33568"/>
                    </a:cubicBezTo>
                    <a:cubicBezTo>
                      <a:pt x="448297" y="33568"/>
                      <a:pt x="424475" y="33568"/>
                      <a:pt x="398486" y="33568"/>
                    </a:cubicBezTo>
                    <a:cubicBezTo>
                      <a:pt x="402818" y="33568"/>
                      <a:pt x="404984" y="31402"/>
                      <a:pt x="399569" y="31402"/>
                    </a:cubicBezTo>
                    <a:lnTo>
                      <a:pt x="394155" y="32485"/>
                    </a:lnTo>
                    <a:lnTo>
                      <a:pt x="393072" y="31402"/>
                    </a:lnTo>
                    <a:cubicBezTo>
                      <a:pt x="389824" y="31402"/>
                      <a:pt x="386575" y="32485"/>
                      <a:pt x="389824" y="33568"/>
                    </a:cubicBezTo>
                    <a:cubicBezTo>
                      <a:pt x="324853" y="35734"/>
                      <a:pt x="259883" y="30320"/>
                      <a:pt x="195995" y="31402"/>
                    </a:cubicBezTo>
                    <a:cubicBezTo>
                      <a:pt x="180835" y="30320"/>
                      <a:pt x="159178" y="31402"/>
                      <a:pt x="142935" y="31402"/>
                    </a:cubicBezTo>
                    <a:cubicBezTo>
                      <a:pt x="94207" y="28154"/>
                      <a:pt x="49811" y="25988"/>
                      <a:pt x="0" y="28154"/>
                    </a:cubicBezTo>
                    <a:cubicBezTo>
                      <a:pt x="0" y="28154"/>
                      <a:pt x="6497" y="22740"/>
                      <a:pt x="27071" y="20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1" name="Полилиния: фигура 60">
                <a:extLst>
                  <a:ext uri="{FF2B5EF4-FFF2-40B4-BE49-F238E27FC236}">
                    <a16:creationId xmlns:a16="http://schemas.microsoft.com/office/drawing/2014/main" id="{BD78A1C3-59F7-8484-3662-66E733DFEFF2}"/>
                  </a:ext>
                </a:extLst>
              </p:cNvPr>
              <p:cNvSpPr/>
              <p:nvPr/>
            </p:nvSpPr>
            <p:spPr>
              <a:xfrm>
                <a:off x="11333845" y="6126702"/>
                <a:ext cx="5099" cy="3248"/>
              </a:xfrm>
              <a:custGeom>
                <a:avLst/>
                <a:gdLst>
                  <a:gd name="connsiteX0" fmla="*/ 4881 w 5099"/>
                  <a:gd name="connsiteY0" fmla="*/ 3248 h 3248"/>
                  <a:gd name="connsiteX1" fmla="*/ 1633 w 5099"/>
                  <a:gd name="connsiteY1" fmla="*/ 0 h 3248"/>
                  <a:gd name="connsiteX2" fmla="*/ 4881 w 5099"/>
                  <a:gd name="connsiteY2" fmla="*/ 3248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099" h="3248">
                    <a:moveTo>
                      <a:pt x="4881" y="3248"/>
                    </a:moveTo>
                    <a:cubicBezTo>
                      <a:pt x="2716" y="2166"/>
                      <a:pt x="-2699" y="1083"/>
                      <a:pt x="1633" y="0"/>
                    </a:cubicBezTo>
                    <a:cubicBezTo>
                      <a:pt x="2716" y="0"/>
                      <a:pt x="5964" y="2166"/>
                      <a:pt x="4881" y="32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2" name="Полилиния: фигура 61">
                <a:extLst>
                  <a:ext uri="{FF2B5EF4-FFF2-40B4-BE49-F238E27FC236}">
                    <a16:creationId xmlns:a16="http://schemas.microsoft.com/office/drawing/2014/main" id="{267A97F7-29AA-8BBA-DBED-4A61CCBDB457}"/>
                  </a:ext>
                </a:extLst>
              </p:cNvPr>
              <p:cNvSpPr/>
              <p:nvPr/>
            </p:nvSpPr>
            <p:spPr>
              <a:xfrm>
                <a:off x="11184963" y="6115393"/>
                <a:ext cx="5414" cy="1564"/>
              </a:xfrm>
              <a:custGeom>
                <a:avLst/>
                <a:gdLst>
                  <a:gd name="connsiteX0" fmla="*/ 2166 w 5414"/>
                  <a:gd name="connsiteY0" fmla="*/ 1564 h 1564"/>
                  <a:gd name="connsiteX1" fmla="*/ 0 w 5414"/>
                  <a:gd name="connsiteY1" fmla="*/ 481 h 1564"/>
                  <a:gd name="connsiteX2" fmla="*/ 5414 w 5414"/>
                  <a:gd name="connsiteY2" fmla="*/ 481 h 1564"/>
                  <a:gd name="connsiteX3" fmla="*/ 2166 w 5414"/>
                  <a:gd name="connsiteY3" fmla="*/ 1564 h 1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14" h="1564">
                    <a:moveTo>
                      <a:pt x="2166" y="1564"/>
                    </a:moveTo>
                    <a:cubicBezTo>
                      <a:pt x="2166" y="1564"/>
                      <a:pt x="0" y="1564"/>
                      <a:pt x="0" y="481"/>
                    </a:cubicBezTo>
                    <a:cubicBezTo>
                      <a:pt x="2166" y="481"/>
                      <a:pt x="3249" y="-602"/>
                      <a:pt x="5414" y="481"/>
                    </a:cubicBezTo>
                    <a:cubicBezTo>
                      <a:pt x="3249" y="481"/>
                      <a:pt x="3249" y="481"/>
                      <a:pt x="2166" y="1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3" name="Полилиния: фигура 62">
                <a:extLst>
                  <a:ext uri="{FF2B5EF4-FFF2-40B4-BE49-F238E27FC236}">
                    <a16:creationId xmlns:a16="http://schemas.microsoft.com/office/drawing/2014/main" id="{E9CE9612-172A-5872-0263-10D4AE618D9F}"/>
                  </a:ext>
                </a:extLst>
              </p:cNvPr>
              <p:cNvSpPr/>
              <p:nvPr/>
            </p:nvSpPr>
            <p:spPr>
              <a:xfrm>
                <a:off x="11148146" y="6113708"/>
                <a:ext cx="14077" cy="2165"/>
              </a:xfrm>
              <a:custGeom>
                <a:avLst/>
                <a:gdLst>
                  <a:gd name="connsiteX0" fmla="*/ 0 w 14077"/>
                  <a:gd name="connsiteY0" fmla="*/ 2166 h 2165"/>
                  <a:gd name="connsiteX1" fmla="*/ 14077 w 14077"/>
                  <a:gd name="connsiteY1" fmla="*/ 0 h 2165"/>
                  <a:gd name="connsiteX2" fmla="*/ 0 w 14077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77" h="2165">
                    <a:moveTo>
                      <a:pt x="0" y="2166"/>
                    </a:moveTo>
                    <a:cubicBezTo>
                      <a:pt x="1083" y="1083"/>
                      <a:pt x="8663" y="0"/>
                      <a:pt x="14077" y="0"/>
                    </a:cubicBezTo>
                    <a:lnTo>
                      <a:pt x="0" y="2166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4" name="Полилиния: фигура 703">
                <a:extLst>
                  <a:ext uri="{FF2B5EF4-FFF2-40B4-BE49-F238E27FC236}">
                    <a16:creationId xmlns:a16="http://schemas.microsoft.com/office/drawing/2014/main" id="{FB68D0F3-5721-42D5-62FC-05C7804C77D5}"/>
                  </a:ext>
                </a:extLst>
              </p:cNvPr>
              <p:cNvSpPr/>
              <p:nvPr/>
            </p:nvSpPr>
            <p:spPr>
              <a:xfrm>
                <a:off x="11110524" y="6110460"/>
                <a:ext cx="4054" cy="1082"/>
              </a:xfrm>
              <a:custGeom>
                <a:avLst/>
                <a:gdLst>
                  <a:gd name="connsiteX0" fmla="*/ 1889 w 4054"/>
                  <a:gd name="connsiteY0" fmla="*/ 1083 h 1082"/>
                  <a:gd name="connsiteX1" fmla="*/ 4054 w 4054"/>
                  <a:gd name="connsiteY1" fmla="*/ 0 h 1082"/>
                  <a:gd name="connsiteX2" fmla="*/ 1889 w 4054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54" h="1082">
                    <a:moveTo>
                      <a:pt x="1889" y="1083"/>
                    </a:moveTo>
                    <a:cubicBezTo>
                      <a:pt x="-1360" y="0"/>
                      <a:pt x="-277" y="0"/>
                      <a:pt x="4054" y="0"/>
                    </a:cubicBezTo>
                    <a:cubicBezTo>
                      <a:pt x="4054" y="0"/>
                      <a:pt x="1889" y="1083"/>
                      <a:pt x="1889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5" name="Полилиния: фигура 704">
                <a:extLst>
                  <a:ext uri="{FF2B5EF4-FFF2-40B4-BE49-F238E27FC236}">
                    <a16:creationId xmlns:a16="http://schemas.microsoft.com/office/drawing/2014/main" id="{969ECE8A-7BC6-9A18-B9DA-A87E2C863307}"/>
                  </a:ext>
                </a:extLst>
              </p:cNvPr>
              <p:cNvSpPr/>
              <p:nvPr/>
            </p:nvSpPr>
            <p:spPr>
              <a:xfrm>
                <a:off x="11102667" y="6112625"/>
                <a:ext cx="6618" cy="1082"/>
              </a:xfrm>
              <a:custGeom>
                <a:avLst/>
                <a:gdLst>
                  <a:gd name="connsiteX0" fmla="*/ 6497 w 6618"/>
                  <a:gd name="connsiteY0" fmla="*/ 1083 h 1082"/>
                  <a:gd name="connsiteX1" fmla="*/ 0 w 6618"/>
                  <a:gd name="connsiteY1" fmla="*/ 0 h 1082"/>
                  <a:gd name="connsiteX2" fmla="*/ 6497 w 6618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18" h="1082">
                    <a:moveTo>
                      <a:pt x="6497" y="1083"/>
                    </a:moveTo>
                    <a:cubicBezTo>
                      <a:pt x="3248" y="1083"/>
                      <a:pt x="2165" y="0"/>
                      <a:pt x="0" y="0"/>
                    </a:cubicBezTo>
                    <a:cubicBezTo>
                      <a:pt x="1083" y="1083"/>
                      <a:pt x="7580" y="0"/>
                      <a:pt x="6497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6" name="Полилиния: фигура 705">
                <a:extLst>
                  <a:ext uri="{FF2B5EF4-FFF2-40B4-BE49-F238E27FC236}">
                    <a16:creationId xmlns:a16="http://schemas.microsoft.com/office/drawing/2014/main" id="{44D0EB5C-EA80-779E-7F1C-E871FCFD1C8B}"/>
                  </a:ext>
                </a:extLst>
              </p:cNvPr>
              <p:cNvSpPr/>
              <p:nvPr/>
            </p:nvSpPr>
            <p:spPr>
              <a:xfrm>
                <a:off x="11023619" y="6110580"/>
                <a:ext cx="7685" cy="1443"/>
              </a:xfrm>
              <a:custGeom>
                <a:avLst/>
                <a:gdLst>
                  <a:gd name="connsiteX0" fmla="*/ 7580 w 7685"/>
                  <a:gd name="connsiteY0" fmla="*/ 963 h 1443"/>
                  <a:gd name="connsiteX1" fmla="*/ 0 w 7685"/>
                  <a:gd name="connsiteY1" fmla="*/ 963 h 1443"/>
                  <a:gd name="connsiteX2" fmla="*/ 7580 w 7685"/>
                  <a:gd name="connsiteY2" fmla="*/ 963 h 1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85" h="1443">
                    <a:moveTo>
                      <a:pt x="7580" y="963"/>
                    </a:moveTo>
                    <a:cubicBezTo>
                      <a:pt x="5414" y="963"/>
                      <a:pt x="1083" y="2045"/>
                      <a:pt x="0" y="963"/>
                    </a:cubicBezTo>
                    <a:cubicBezTo>
                      <a:pt x="1083" y="963"/>
                      <a:pt x="8663" y="-1203"/>
                      <a:pt x="7580" y="9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7" name="Полилиния: фигура 706">
                <a:extLst>
                  <a:ext uri="{FF2B5EF4-FFF2-40B4-BE49-F238E27FC236}">
                    <a16:creationId xmlns:a16="http://schemas.microsoft.com/office/drawing/2014/main" id="{22388521-DADC-3F94-909C-51D45E8A7C47}"/>
                  </a:ext>
                </a:extLst>
              </p:cNvPr>
              <p:cNvSpPr/>
              <p:nvPr/>
            </p:nvSpPr>
            <p:spPr>
              <a:xfrm>
                <a:off x="10990237" y="6111542"/>
                <a:ext cx="4145" cy="1082"/>
              </a:xfrm>
              <a:custGeom>
                <a:avLst/>
                <a:gdLst>
                  <a:gd name="connsiteX0" fmla="*/ 4146 w 4145"/>
                  <a:gd name="connsiteY0" fmla="*/ 1083 h 1082"/>
                  <a:gd name="connsiteX1" fmla="*/ 897 w 4145"/>
                  <a:gd name="connsiteY1" fmla="*/ 1083 h 1082"/>
                  <a:gd name="connsiteX2" fmla="*/ 3063 w 4145"/>
                  <a:gd name="connsiteY2" fmla="*/ 0 h 1082"/>
                  <a:gd name="connsiteX3" fmla="*/ 4146 w 4145"/>
                  <a:gd name="connsiteY3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45" h="1082">
                    <a:moveTo>
                      <a:pt x="4146" y="1083"/>
                    </a:moveTo>
                    <a:cubicBezTo>
                      <a:pt x="3063" y="1083"/>
                      <a:pt x="1980" y="1083"/>
                      <a:pt x="897" y="1083"/>
                    </a:cubicBezTo>
                    <a:cubicBezTo>
                      <a:pt x="-1269" y="1083"/>
                      <a:pt x="897" y="0"/>
                      <a:pt x="3063" y="0"/>
                    </a:cubicBezTo>
                    <a:lnTo>
                      <a:pt x="4146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8" name="Полилиния: фигура 707">
                <a:extLst>
                  <a:ext uri="{FF2B5EF4-FFF2-40B4-BE49-F238E27FC236}">
                    <a16:creationId xmlns:a16="http://schemas.microsoft.com/office/drawing/2014/main" id="{2F6E6BF7-039B-2C6F-C098-C4248CF503BE}"/>
                  </a:ext>
                </a:extLst>
              </p:cNvPr>
              <p:cNvSpPr/>
              <p:nvPr/>
            </p:nvSpPr>
            <p:spPr>
              <a:xfrm>
                <a:off x="10328433" y="6116957"/>
                <a:ext cx="4331" cy="1082"/>
              </a:xfrm>
              <a:custGeom>
                <a:avLst/>
                <a:gdLst>
                  <a:gd name="connsiteX0" fmla="*/ 0 w 4331"/>
                  <a:gd name="connsiteY0" fmla="*/ 0 h 1082"/>
                  <a:gd name="connsiteX1" fmla="*/ 4331 w 4331"/>
                  <a:gd name="connsiteY1" fmla="*/ 0 h 1082"/>
                  <a:gd name="connsiteX2" fmla="*/ 3249 w 4331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1" h="1082">
                    <a:moveTo>
                      <a:pt x="0" y="0"/>
                    </a:moveTo>
                    <a:lnTo>
                      <a:pt x="4331" y="0"/>
                    </a:lnTo>
                    <a:lnTo>
                      <a:pt x="3249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09" name="Полилиния: фигура 708">
                <a:extLst>
                  <a:ext uri="{FF2B5EF4-FFF2-40B4-BE49-F238E27FC236}">
                    <a16:creationId xmlns:a16="http://schemas.microsoft.com/office/drawing/2014/main" id="{EA6F9BD8-A3E2-9E70-A053-18BA4130BCD6}"/>
                  </a:ext>
                </a:extLst>
              </p:cNvPr>
              <p:cNvSpPr/>
              <p:nvPr/>
            </p:nvSpPr>
            <p:spPr>
              <a:xfrm>
                <a:off x="10033779" y="6115874"/>
                <a:ext cx="3368" cy="1385"/>
              </a:xfrm>
              <a:custGeom>
                <a:avLst/>
                <a:gdLst>
                  <a:gd name="connsiteX0" fmla="*/ 3369 w 3368"/>
                  <a:gd name="connsiteY0" fmla="*/ 1083 h 1385"/>
                  <a:gd name="connsiteX1" fmla="*/ 120 w 3368"/>
                  <a:gd name="connsiteY1" fmla="*/ 0 h 1385"/>
                  <a:gd name="connsiteX2" fmla="*/ 3369 w 3368"/>
                  <a:gd name="connsiteY2" fmla="*/ 1083 h 1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68" h="1385">
                    <a:moveTo>
                      <a:pt x="3369" y="1083"/>
                    </a:moveTo>
                    <a:cubicBezTo>
                      <a:pt x="-963" y="2166"/>
                      <a:pt x="120" y="0"/>
                      <a:pt x="120" y="0"/>
                    </a:cubicBezTo>
                    <a:cubicBezTo>
                      <a:pt x="3369" y="0"/>
                      <a:pt x="-963" y="1083"/>
                      <a:pt x="3369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10" name="Полилиния: фигура 709">
                <a:extLst>
                  <a:ext uri="{FF2B5EF4-FFF2-40B4-BE49-F238E27FC236}">
                    <a16:creationId xmlns:a16="http://schemas.microsoft.com/office/drawing/2014/main" id="{3C0EFE2E-EC33-46CD-2113-BB707FA6A25B}"/>
                  </a:ext>
                </a:extLst>
              </p:cNvPr>
              <p:cNvSpPr/>
              <p:nvPr/>
            </p:nvSpPr>
            <p:spPr>
              <a:xfrm>
                <a:off x="9880136" y="6122371"/>
                <a:ext cx="1082" cy="2165"/>
              </a:xfrm>
              <a:custGeom>
                <a:avLst/>
                <a:gdLst>
                  <a:gd name="connsiteX0" fmla="*/ 0 w 1082"/>
                  <a:gd name="connsiteY0" fmla="*/ 0 h 2165"/>
                  <a:gd name="connsiteX1" fmla="*/ 1083 w 1082"/>
                  <a:gd name="connsiteY1" fmla="*/ 0 h 2165"/>
                  <a:gd name="connsiteX2" fmla="*/ 1083 w 1082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0" y="0"/>
                    </a:moveTo>
                    <a:lnTo>
                      <a:pt x="1083" y="0"/>
                    </a:lnTo>
                    <a:lnTo>
                      <a:pt x="1083" y="2166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711" name="Рисунок 11">
              <a:extLst>
                <a:ext uri="{FF2B5EF4-FFF2-40B4-BE49-F238E27FC236}">
                  <a16:creationId xmlns:a16="http://schemas.microsoft.com/office/drawing/2014/main" id="{2143E592-A908-EA96-2F44-2A718F0B5C56}"/>
                </a:ext>
              </a:extLst>
            </p:cNvPr>
            <p:cNvGrpSpPr/>
            <p:nvPr/>
          </p:nvGrpSpPr>
          <p:grpSpPr>
            <a:xfrm>
              <a:off x="12124872" y="5916015"/>
              <a:ext cx="497025" cy="224764"/>
              <a:chOff x="12124872" y="5916015"/>
              <a:chExt cx="497025" cy="224764"/>
            </a:xfrm>
            <a:solidFill>
              <a:srgbClr val="000000"/>
            </a:solidFill>
          </p:grpSpPr>
          <p:sp>
            <p:nvSpPr>
              <p:cNvPr id="712" name="Полилиния: фигура 711">
                <a:extLst>
                  <a:ext uri="{FF2B5EF4-FFF2-40B4-BE49-F238E27FC236}">
                    <a16:creationId xmlns:a16="http://schemas.microsoft.com/office/drawing/2014/main" id="{CF9C3378-C74A-0069-DF8F-89E1892279B4}"/>
                  </a:ext>
                </a:extLst>
              </p:cNvPr>
              <p:cNvSpPr/>
              <p:nvPr/>
            </p:nvSpPr>
            <p:spPr>
              <a:xfrm>
                <a:off x="12124872" y="5923128"/>
                <a:ext cx="2165" cy="1385"/>
              </a:xfrm>
              <a:custGeom>
                <a:avLst/>
                <a:gdLst>
                  <a:gd name="connsiteX0" fmla="*/ 2165 w 2165"/>
                  <a:gd name="connsiteY0" fmla="*/ 0 h 1385"/>
                  <a:gd name="connsiteX1" fmla="*/ 0 w 2165"/>
                  <a:gd name="connsiteY1" fmla="*/ 1083 h 1385"/>
                  <a:gd name="connsiteX2" fmla="*/ 2165 w 2165"/>
                  <a:gd name="connsiteY2" fmla="*/ 0 h 1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385">
                    <a:moveTo>
                      <a:pt x="2165" y="0"/>
                    </a:moveTo>
                    <a:cubicBezTo>
                      <a:pt x="-2166" y="0"/>
                      <a:pt x="4331" y="2166"/>
                      <a:pt x="0" y="1083"/>
                    </a:cubicBezTo>
                    <a:cubicBezTo>
                      <a:pt x="1083" y="0"/>
                      <a:pt x="1083" y="0"/>
                      <a:pt x="216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13" name="Полилиния: фигура 712">
                <a:extLst>
                  <a:ext uri="{FF2B5EF4-FFF2-40B4-BE49-F238E27FC236}">
                    <a16:creationId xmlns:a16="http://schemas.microsoft.com/office/drawing/2014/main" id="{1CB1C00C-C7EB-5285-6A4F-CF23655C7E95}"/>
                  </a:ext>
                </a:extLst>
              </p:cNvPr>
              <p:cNvSpPr/>
              <p:nvPr/>
            </p:nvSpPr>
            <p:spPr>
              <a:xfrm>
                <a:off x="12132451" y="5916015"/>
                <a:ext cx="489445" cy="224764"/>
              </a:xfrm>
              <a:custGeom>
                <a:avLst/>
                <a:gdLst>
                  <a:gd name="connsiteX0" fmla="*/ 71468 w 489445"/>
                  <a:gd name="connsiteY0" fmla="*/ 211770 h 224764"/>
                  <a:gd name="connsiteX1" fmla="*/ 113699 w 489445"/>
                  <a:gd name="connsiteY1" fmla="*/ 208521 h 224764"/>
                  <a:gd name="connsiteX2" fmla="*/ 116947 w 489445"/>
                  <a:gd name="connsiteY2" fmla="*/ 210687 h 224764"/>
                  <a:gd name="connsiteX3" fmla="*/ 166758 w 489445"/>
                  <a:gd name="connsiteY3" fmla="*/ 212853 h 224764"/>
                  <a:gd name="connsiteX4" fmla="*/ 165675 w 489445"/>
                  <a:gd name="connsiteY4" fmla="*/ 213936 h 224764"/>
                  <a:gd name="connsiteX5" fmla="*/ 175421 w 489445"/>
                  <a:gd name="connsiteY5" fmla="*/ 211770 h 224764"/>
                  <a:gd name="connsiteX6" fmla="*/ 175421 w 489445"/>
                  <a:gd name="connsiteY6" fmla="*/ 213936 h 224764"/>
                  <a:gd name="connsiteX7" fmla="*/ 183001 w 489445"/>
                  <a:gd name="connsiteY7" fmla="*/ 211770 h 224764"/>
                  <a:gd name="connsiteX8" fmla="*/ 186249 w 489445"/>
                  <a:gd name="connsiteY8" fmla="*/ 215019 h 224764"/>
                  <a:gd name="connsiteX9" fmla="*/ 188415 w 489445"/>
                  <a:gd name="connsiteY9" fmla="*/ 212853 h 224764"/>
                  <a:gd name="connsiteX10" fmla="*/ 207906 w 489445"/>
                  <a:gd name="connsiteY10" fmla="*/ 210687 h 224764"/>
                  <a:gd name="connsiteX11" fmla="*/ 207906 w 489445"/>
                  <a:gd name="connsiteY11" fmla="*/ 211770 h 224764"/>
                  <a:gd name="connsiteX12" fmla="*/ 245806 w 489445"/>
                  <a:gd name="connsiteY12" fmla="*/ 208521 h 224764"/>
                  <a:gd name="connsiteX13" fmla="*/ 245806 w 489445"/>
                  <a:gd name="connsiteY13" fmla="*/ 211770 h 224764"/>
                  <a:gd name="connsiteX14" fmla="*/ 253386 w 489445"/>
                  <a:gd name="connsiteY14" fmla="*/ 208521 h 224764"/>
                  <a:gd name="connsiteX15" fmla="*/ 263131 w 489445"/>
                  <a:gd name="connsiteY15" fmla="*/ 207439 h 224764"/>
                  <a:gd name="connsiteX16" fmla="*/ 263131 w 489445"/>
                  <a:gd name="connsiteY16" fmla="*/ 207439 h 224764"/>
                  <a:gd name="connsiteX17" fmla="*/ 269628 w 489445"/>
                  <a:gd name="connsiteY17" fmla="*/ 206356 h 224764"/>
                  <a:gd name="connsiteX18" fmla="*/ 271794 w 489445"/>
                  <a:gd name="connsiteY18" fmla="*/ 208521 h 224764"/>
                  <a:gd name="connsiteX19" fmla="*/ 278291 w 489445"/>
                  <a:gd name="connsiteY19" fmla="*/ 208521 h 224764"/>
                  <a:gd name="connsiteX20" fmla="*/ 278291 w 489445"/>
                  <a:gd name="connsiteY20" fmla="*/ 207439 h 224764"/>
                  <a:gd name="connsiteX21" fmla="*/ 283705 w 489445"/>
                  <a:gd name="connsiteY21" fmla="*/ 207439 h 224764"/>
                  <a:gd name="connsiteX22" fmla="*/ 283705 w 489445"/>
                  <a:gd name="connsiteY22" fmla="*/ 207439 h 224764"/>
                  <a:gd name="connsiteX23" fmla="*/ 291285 w 489445"/>
                  <a:gd name="connsiteY23" fmla="*/ 206356 h 224764"/>
                  <a:gd name="connsiteX24" fmla="*/ 289120 w 489445"/>
                  <a:gd name="connsiteY24" fmla="*/ 209604 h 224764"/>
                  <a:gd name="connsiteX25" fmla="*/ 338930 w 489445"/>
                  <a:gd name="connsiteY25" fmla="*/ 207439 h 224764"/>
                  <a:gd name="connsiteX26" fmla="*/ 342179 w 489445"/>
                  <a:gd name="connsiteY26" fmla="*/ 209604 h 224764"/>
                  <a:gd name="connsiteX27" fmla="*/ 349759 w 489445"/>
                  <a:gd name="connsiteY27" fmla="*/ 207439 h 224764"/>
                  <a:gd name="connsiteX28" fmla="*/ 351924 w 489445"/>
                  <a:gd name="connsiteY28" fmla="*/ 208521 h 224764"/>
                  <a:gd name="connsiteX29" fmla="*/ 358421 w 489445"/>
                  <a:gd name="connsiteY29" fmla="*/ 207439 h 224764"/>
                  <a:gd name="connsiteX30" fmla="*/ 357339 w 489445"/>
                  <a:gd name="connsiteY30" fmla="*/ 209604 h 224764"/>
                  <a:gd name="connsiteX31" fmla="*/ 367084 w 489445"/>
                  <a:gd name="connsiteY31" fmla="*/ 207439 h 224764"/>
                  <a:gd name="connsiteX32" fmla="*/ 366002 w 489445"/>
                  <a:gd name="connsiteY32" fmla="*/ 208521 h 224764"/>
                  <a:gd name="connsiteX33" fmla="*/ 375747 w 489445"/>
                  <a:gd name="connsiteY33" fmla="*/ 207439 h 224764"/>
                  <a:gd name="connsiteX34" fmla="*/ 374664 w 489445"/>
                  <a:gd name="connsiteY34" fmla="*/ 208521 h 224764"/>
                  <a:gd name="connsiteX35" fmla="*/ 380078 w 489445"/>
                  <a:gd name="connsiteY35" fmla="*/ 206356 h 224764"/>
                  <a:gd name="connsiteX36" fmla="*/ 378995 w 489445"/>
                  <a:gd name="connsiteY36" fmla="*/ 207439 h 224764"/>
                  <a:gd name="connsiteX37" fmla="*/ 394156 w 489445"/>
                  <a:gd name="connsiteY37" fmla="*/ 205273 h 224764"/>
                  <a:gd name="connsiteX38" fmla="*/ 394156 w 489445"/>
                  <a:gd name="connsiteY38" fmla="*/ 206356 h 224764"/>
                  <a:gd name="connsiteX39" fmla="*/ 408232 w 489445"/>
                  <a:gd name="connsiteY39" fmla="*/ 205273 h 224764"/>
                  <a:gd name="connsiteX40" fmla="*/ 412564 w 489445"/>
                  <a:gd name="connsiteY40" fmla="*/ 208521 h 224764"/>
                  <a:gd name="connsiteX41" fmla="*/ 417978 w 489445"/>
                  <a:gd name="connsiteY41" fmla="*/ 204190 h 224764"/>
                  <a:gd name="connsiteX42" fmla="*/ 424475 w 489445"/>
                  <a:gd name="connsiteY42" fmla="*/ 204190 h 224764"/>
                  <a:gd name="connsiteX43" fmla="*/ 429889 w 489445"/>
                  <a:gd name="connsiteY43" fmla="*/ 203107 h 224764"/>
                  <a:gd name="connsiteX44" fmla="*/ 428806 w 489445"/>
                  <a:gd name="connsiteY44" fmla="*/ 207439 h 224764"/>
                  <a:gd name="connsiteX45" fmla="*/ 429889 w 489445"/>
                  <a:gd name="connsiteY45" fmla="*/ 208521 h 224764"/>
                  <a:gd name="connsiteX46" fmla="*/ 430972 w 489445"/>
                  <a:gd name="connsiteY46" fmla="*/ 208521 h 224764"/>
                  <a:gd name="connsiteX47" fmla="*/ 428806 w 489445"/>
                  <a:gd name="connsiteY47" fmla="*/ 209604 h 224764"/>
                  <a:gd name="connsiteX48" fmla="*/ 436386 w 489445"/>
                  <a:gd name="connsiteY48" fmla="*/ 206356 h 224764"/>
                  <a:gd name="connsiteX49" fmla="*/ 439635 w 489445"/>
                  <a:gd name="connsiteY49" fmla="*/ 202025 h 224764"/>
                  <a:gd name="connsiteX50" fmla="*/ 443966 w 489445"/>
                  <a:gd name="connsiteY50" fmla="*/ 197693 h 224764"/>
                  <a:gd name="connsiteX51" fmla="*/ 445049 w 489445"/>
                  <a:gd name="connsiteY51" fmla="*/ 200942 h 224764"/>
                  <a:gd name="connsiteX52" fmla="*/ 446132 w 489445"/>
                  <a:gd name="connsiteY52" fmla="*/ 196610 h 224764"/>
                  <a:gd name="connsiteX53" fmla="*/ 447215 w 489445"/>
                  <a:gd name="connsiteY53" fmla="*/ 192279 h 224764"/>
                  <a:gd name="connsiteX54" fmla="*/ 450463 w 489445"/>
                  <a:gd name="connsiteY54" fmla="*/ 192279 h 224764"/>
                  <a:gd name="connsiteX55" fmla="*/ 450463 w 489445"/>
                  <a:gd name="connsiteY55" fmla="*/ 190113 h 224764"/>
                  <a:gd name="connsiteX56" fmla="*/ 456960 w 489445"/>
                  <a:gd name="connsiteY56" fmla="*/ 186865 h 224764"/>
                  <a:gd name="connsiteX57" fmla="*/ 458043 w 489445"/>
                  <a:gd name="connsiteY57" fmla="*/ 189030 h 224764"/>
                  <a:gd name="connsiteX58" fmla="*/ 461292 w 489445"/>
                  <a:gd name="connsiteY58" fmla="*/ 183616 h 224764"/>
                  <a:gd name="connsiteX59" fmla="*/ 461292 w 489445"/>
                  <a:gd name="connsiteY59" fmla="*/ 183616 h 224764"/>
                  <a:gd name="connsiteX60" fmla="*/ 462375 w 489445"/>
                  <a:gd name="connsiteY60" fmla="*/ 180368 h 224764"/>
                  <a:gd name="connsiteX61" fmla="*/ 461292 w 489445"/>
                  <a:gd name="connsiteY61" fmla="*/ 179285 h 224764"/>
                  <a:gd name="connsiteX62" fmla="*/ 461292 w 489445"/>
                  <a:gd name="connsiteY62" fmla="*/ 181450 h 224764"/>
                  <a:gd name="connsiteX63" fmla="*/ 461292 w 489445"/>
                  <a:gd name="connsiteY63" fmla="*/ 178202 h 224764"/>
                  <a:gd name="connsiteX64" fmla="*/ 463457 w 489445"/>
                  <a:gd name="connsiteY64" fmla="*/ 173870 h 224764"/>
                  <a:gd name="connsiteX65" fmla="*/ 464540 w 489445"/>
                  <a:gd name="connsiteY65" fmla="*/ 176036 h 224764"/>
                  <a:gd name="connsiteX66" fmla="*/ 464540 w 489445"/>
                  <a:gd name="connsiteY66" fmla="*/ 169539 h 224764"/>
                  <a:gd name="connsiteX67" fmla="*/ 465623 w 489445"/>
                  <a:gd name="connsiteY67" fmla="*/ 163042 h 224764"/>
                  <a:gd name="connsiteX68" fmla="*/ 466706 w 489445"/>
                  <a:gd name="connsiteY68" fmla="*/ 165208 h 224764"/>
                  <a:gd name="connsiteX69" fmla="*/ 467789 w 489445"/>
                  <a:gd name="connsiteY69" fmla="*/ 160876 h 224764"/>
                  <a:gd name="connsiteX70" fmla="*/ 467789 w 489445"/>
                  <a:gd name="connsiteY70" fmla="*/ 156545 h 224764"/>
                  <a:gd name="connsiteX71" fmla="*/ 467789 w 489445"/>
                  <a:gd name="connsiteY71" fmla="*/ 152214 h 224764"/>
                  <a:gd name="connsiteX72" fmla="*/ 468872 w 489445"/>
                  <a:gd name="connsiteY72" fmla="*/ 148965 h 224764"/>
                  <a:gd name="connsiteX73" fmla="*/ 467789 w 489445"/>
                  <a:gd name="connsiteY73" fmla="*/ 148965 h 224764"/>
                  <a:gd name="connsiteX74" fmla="*/ 468872 w 489445"/>
                  <a:gd name="connsiteY74" fmla="*/ 144634 h 224764"/>
                  <a:gd name="connsiteX75" fmla="*/ 467789 w 489445"/>
                  <a:gd name="connsiteY75" fmla="*/ 140302 h 224764"/>
                  <a:gd name="connsiteX76" fmla="*/ 468872 w 489445"/>
                  <a:gd name="connsiteY76" fmla="*/ 141385 h 224764"/>
                  <a:gd name="connsiteX77" fmla="*/ 467789 w 489445"/>
                  <a:gd name="connsiteY77" fmla="*/ 121894 h 224764"/>
                  <a:gd name="connsiteX78" fmla="*/ 465623 w 489445"/>
                  <a:gd name="connsiteY78" fmla="*/ 116480 h 224764"/>
                  <a:gd name="connsiteX79" fmla="*/ 467789 w 489445"/>
                  <a:gd name="connsiteY79" fmla="*/ 117563 h 224764"/>
                  <a:gd name="connsiteX80" fmla="*/ 468872 w 489445"/>
                  <a:gd name="connsiteY80" fmla="*/ 112148 h 224764"/>
                  <a:gd name="connsiteX81" fmla="*/ 468872 w 489445"/>
                  <a:gd name="connsiteY81" fmla="*/ 119728 h 224764"/>
                  <a:gd name="connsiteX82" fmla="*/ 468872 w 489445"/>
                  <a:gd name="connsiteY82" fmla="*/ 115397 h 224764"/>
                  <a:gd name="connsiteX83" fmla="*/ 468872 w 489445"/>
                  <a:gd name="connsiteY83" fmla="*/ 106734 h 224764"/>
                  <a:gd name="connsiteX84" fmla="*/ 471037 w 489445"/>
                  <a:gd name="connsiteY84" fmla="*/ 106734 h 224764"/>
                  <a:gd name="connsiteX85" fmla="*/ 469955 w 489445"/>
                  <a:gd name="connsiteY85" fmla="*/ 102403 h 224764"/>
                  <a:gd name="connsiteX86" fmla="*/ 468872 w 489445"/>
                  <a:gd name="connsiteY86" fmla="*/ 100237 h 224764"/>
                  <a:gd name="connsiteX87" fmla="*/ 466706 w 489445"/>
                  <a:gd name="connsiteY87" fmla="*/ 98071 h 224764"/>
                  <a:gd name="connsiteX88" fmla="*/ 468872 w 489445"/>
                  <a:gd name="connsiteY88" fmla="*/ 92657 h 224764"/>
                  <a:gd name="connsiteX89" fmla="*/ 471037 w 489445"/>
                  <a:gd name="connsiteY89" fmla="*/ 92657 h 224764"/>
                  <a:gd name="connsiteX90" fmla="*/ 467789 w 489445"/>
                  <a:gd name="connsiteY90" fmla="*/ 88326 h 224764"/>
                  <a:gd name="connsiteX91" fmla="*/ 468872 w 489445"/>
                  <a:gd name="connsiteY91" fmla="*/ 87243 h 224764"/>
                  <a:gd name="connsiteX92" fmla="*/ 466706 w 489445"/>
                  <a:gd name="connsiteY92" fmla="*/ 80746 h 224764"/>
                  <a:gd name="connsiteX93" fmla="*/ 468872 w 489445"/>
                  <a:gd name="connsiteY93" fmla="*/ 69918 h 224764"/>
                  <a:gd name="connsiteX94" fmla="*/ 467789 w 489445"/>
                  <a:gd name="connsiteY94" fmla="*/ 66669 h 224764"/>
                  <a:gd name="connsiteX95" fmla="*/ 467789 w 489445"/>
                  <a:gd name="connsiteY95" fmla="*/ 62337 h 224764"/>
                  <a:gd name="connsiteX96" fmla="*/ 468872 w 489445"/>
                  <a:gd name="connsiteY96" fmla="*/ 63420 h 224764"/>
                  <a:gd name="connsiteX97" fmla="*/ 467789 w 489445"/>
                  <a:gd name="connsiteY97" fmla="*/ 60172 h 224764"/>
                  <a:gd name="connsiteX98" fmla="*/ 468872 w 489445"/>
                  <a:gd name="connsiteY98" fmla="*/ 58006 h 224764"/>
                  <a:gd name="connsiteX99" fmla="*/ 469955 w 489445"/>
                  <a:gd name="connsiteY99" fmla="*/ 53675 h 224764"/>
                  <a:gd name="connsiteX100" fmla="*/ 465623 w 489445"/>
                  <a:gd name="connsiteY100" fmla="*/ 52592 h 224764"/>
                  <a:gd name="connsiteX101" fmla="*/ 464540 w 489445"/>
                  <a:gd name="connsiteY101" fmla="*/ 48261 h 224764"/>
                  <a:gd name="connsiteX102" fmla="*/ 462375 w 489445"/>
                  <a:gd name="connsiteY102" fmla="*/ 43929 h 224764"/>
                  <a:gd name="connsiteX103" fmla="*/ 465623 w 489445"/>
                  <a:gd name="connsiteY103" fmla="*/ 43929 h 224764"/>
                  <a:gd name="connsiteX104" fmla="*/ 463457 w 489445"/>
                  <a:gd name="connsiteY104" fmla="*/ 40681 h 224764"/>
                  <a:gd name="connsiteX105" fmla="*/ 460209 w 489445"/>
                  <a:gd name="connsiteY105" fmla="*/ 37432 h 224764"/>
                  <a:gd name="connsiteX106" fmla="*/ 458043 w 489445"/>
                  <a:gd name="connsiteY106" fmla="*/ 39598 h 224764"/>
                  <a:gd name="connsiteX107" fmla="*/ 455877 w 489445"/>
                  <a:gd name="connsiteY107" fmla="*/ 35266 h 224764"/>
                  <a:gd name="connsiteX108" fmla="*/ 451546 w 489445"/>
                  <a:gd name="connsiteY108" fmla="*/ 34184 h 224764"/>
                  <a:gd name="connsiteX109" fmla="*/ 448298 w 489445"/>
                  <a:gd name="connsiteY109" fmla="*/ 30935 h 224764"/>
                  <a:gd name="connsiteX110" fmla="*/ 443966 w 489445"/>
                  <a:gd name="connsiteY110" fmla="*/ 27686 h 224764"/>
                  <a:gd name="connsiteX111" fmla="*/ 440718 w 489445"/>
                  <a:gd name="connsiteY111" fmla="*/ 24438 h 224764"/>
                  <a:gd name="connsiteX112" fmla="*/ 438552 w 489445"/>
                  <a:gd name="connsiteY112" fmla="*/ 21190 h 224764"/>
                  <a:gd name="connsiteX113" fmla="*/ 435303 w 489445"/>
                  <a:gd name="connsiteY113" fmla="*/ 21190 h 224764"/>
                  <a:gd name="connsiteX114" fmla="*/ 437469 w 489445"/>
                  <a:gd name="connsiteY114" fmla="*/ 22272 h 224764"/>
                  <a:gd name="connsiteX115" fmla="*/ 436386 w 489445"/>
                  <a:gd name="connsiteY115" fmla="*/ 23355 h 224764"/>
                  <a:gd name="connsiteX116" fmla="*/ 436386 w 489445"/>
                  <a:gd name="connsiteY116" fmla="*/ 20107 h 224764"/>
                  <a:gd name="connsiteX117" fmla="*/ 432055 w 489445"/>
                  <a:gd name="connsiteY117" fmla="*/ 20107 h 224764"/>
                  <a:gd name="connsiteX118" fmla="*/ 426641 w 489445"/>
                  <a:gd name="connsiteY118" fmla="*/ 21190 h 224764"/>
                  <a:gd name="connsiteX119" fmla="*/ 425558 w 489445"/>
                  <a:gd name="connsiteY119" fmla="*/ 20107 h 224764"/>
                  <a:gd name="connsiteX120" fmla="*/ 422309 w 489445"/>
                  <a:gd name="connsiteY120" fmla="*/ 21190 h 224764"/>
                  <a:gd name="connsiteX121" fmla="*/ 421227 w 489445"/>
                  <a:gd name="connsiteY121" fmla="*/ 16858 h 224764"/>
                  <a:gd name="connsiteX122" fmla="*/ 415812 w 489445"/>
                  <a:gd name="connsiteY122" fmla="*/ 17941 h 224764"/>
                  <a:gd name="connsiteX123" fmla="*/ 413647 w 489445"/>
                  <a:gd name="connsiteY123" fmla="*/ 15775 h 224764"/>
                  <a:gd name="connsiteX124" fmla="*/ 411481 w 489445"/>
                  <a:gd name="connsiteY124" fmla="*/ 16858 h 224764"/>
                  <a:gd name="connsiteX125" fmla="*/ 412564 w 489445"/>
                  <a:gd name="connsiteY125" fmla="*/ 16858 h 224764"/>
                  <a:gd name="connsiteX126" fmla="*/ 408232 w 489445"/>
                  <a:gd name="connsiteY126" fmla="*/ 16858 h 224764"/>
                  <a:gd name="connsiteX127" fmla="*/ 412564 w 489445"/>
                  <a:gd name="connsiteY127" fmla="*/ 19024 h 224764"/>
                  <a:gd name="connsiteX128" fmla="*/ 408232 w 489445"/>
                  <a:gd name="connsiteY128" fmla="*/ 21190 h 224764"/>
                  <a:gd name="connsiteX129" fmla="*/ 402818 w 489445"/>
                  <a:gd name="connsiteY129" fmla="*/ 20107 h 224764"/>
                  <a:gd name="connsiteX130" fmla="*/ 400652 w 489445"/>
                  <a:gd name="connsiteY130" fmla="*/ 21190 h 224764"/>
                  <a:gd name="connsiteX131" fmla="*/ 398487 w 489445"/>
                  <a:gd name="connsiteY131" fmla="*/ 20107 h 224764"/>
                  <a:gd name="connsiteX132" fmla="*/ 400652 w 489445"/>
                  <a:gd name="connsiteY132" fmla="*/ 20107 h 224764"/>
                  <a:gd name="connsiteX133" fmla="*/ 397404 w 489445"/>
                  <a:gd name="connsiteY133" fmla="*/ 19024 h 224764"/>
                  <a:gd name="connsiteX134" fmla="*/ 394156 w 489445"/>
                  <a:gd name="connsiteY134" fmla="*/ 21190 h 224764"/>
                  <a:gd name="connsiteX135" fmla="*/ 396321 w 489445"/>
                  <a:gd name="connsiteY135" fmla="*/ 19024 h 224764"/>
                  <a:gd name="connsiteX136" fmla="*/ 393073 w 489445"/>
                  <a:gd name="connsiteY136" fmla="*/ 17941 h 224764"/>
                  <a:gd name="connsiteX137" fmla="*/ 393073 w 489445"/>
                  <a:gd name="connsiteY137" fmla="*/ 20107 h 224764"/>
                  <a:gd name="connsiteX138" fmla="*/ 393073 w 489445"/>
                  <a:gd name="connsiteY138" fmla="*/ 19024 h 224764"/>
                  <a:gd name="connsiteX139" fmla="*/ 386575 w 489445"/>
                  <a:gd name="connsiteY139" fmla="*/ 21190 h 224764"/>
                  <a:gd name="connsiteX140" fmla="*/ 381161 w 489445"/>
                  <a:gd name="connsiteY140" fmla="*/ 20107 h 224764"/>
                  <a:gd name="connsiteX141" fmla="*/ 381161 w 489445"/>
                  <a:gd name="connsiteY141" fmla="*/ 20107 h 224764"/>
                  <a:gd name="connsiteX142" fmla="*/ 374664 w 489445"/>
                  <a:gd name="connsiteY142" fmla="*/ 21190 h 224764"/>
                  <a:gd name="connsiteX143" fmla="*/ 374664 w 489445"/>
                  <a:gd name="connsiteY143" fmla="*/ 21190 h 224764"/>
                  <a:gd name="connsiteX144" fmla="*/ 369250 w 489445"/>
                  <a:gd name="connsiteY144" fmla="*/ 22272 h 224764"/>
                  <a:gd name="connsiteX145" fmla="*/ 364919 w 489445"/>
                  <a:gd name="connsiteY145" fmla="*/ 17941 h 224764"/>
                  <a:gd name="connsiteX146" fmla="*/ 361670 w 489445"/>
                  <a:gd name="connsiteY146" fmla="*/ 22272 h 224764"/>
                  <a:gd name="connsiteX147" fmla="*/ 345428 w 489445"/>
                  <a:gd name="connsiteY147" fmla="*/ 21190 h 224764"/>
                  <a:gd name="connsiteX148" fmla="*/ 343262 w 489445"/>
                  <a:gd name="connsiteY148" fmla="*/ 22272 h 224764"/>
                  <a:gd name="connsiteX149" fmla="*/ 321605 w 489445"/>
                  <a:gd name="connsiteY149" fmla="*/ 21190 h 224764"/>
                  <a:gd name="connsiteX150" fmla="*/ 321605 w 489445"/>
                  <a:gd name="connsiteY150" fmla="*/ 19024 h 224764"/>
                  <a:gd name="connsiteX151" fmla="*/ 318356 w 489445"/>
                  <a:gd name="connsiteY151" fmla="*/ 20107 h 224764"/>
                  <a:gd name="connsiteX152" fmla="*/ 320522 w 489445"/>
                  <a:gd name="connsiteY152" fmla="*/ 23355 h 224764"/>
                  <a:gd name="connsiteX153" fmla="*/ 306445 w 489445"/>
                  <a:gd name="connsiteY153" fmla="*/ 22272 h 224764"/>
                  <a:gd name="connsiteX154" fmla="*/ 305362 w 489445"/>
                  <a:gd name="connsiteY154" fmla="*/ 24438 h 224764"/>
                  <a:gd name="connsiteX155" fmla="*/ 299948 w 489445"/>
                  <a:gd name="connsiteY155" fmla="*/ 22272 h 224764"/>
                  <a:gd name="connsiteX156" fmla="*/ 299948 w 489445"/>
                  <a:gd name="connsiteY156" fmla="*/ 23355 h 224764"/>
                  <a:gd name="connsiteX157" fmla="*/ 297782 w 489445"/>
                  <a:gd name="connsiteY157" fmla="*/ 22272 h 224764"/>
                  <a:gd name="connsiteX158" fmla="*/ 294534 w 489445"/>
                  <a:gd name="connsiteY158" fmla="*/ 24438 h 224764"/>
                  <a:gd name="connsiteX159" fmla="*/ 293451 w 489445"/>
                  <a:gd name="connsiteY159" fmla="*/ 23355 h 224764"/>
                  <a:gd name="connsiteX160" fmla="*/ 284788 w 489445"/>
                  <a:gd name="connsiteY160" fmla="*/ 25521 h 224764"/>
                  <a:gd name="connsiteX161" fmla="*/ 282622 w 489445"/>
                  <a:gd name="connsiteY161" fmla="*/ 23355 h 224764"/>
                  <a:gd name="connsiteX162" fmla="*/ 281539 w 489445"/>
                  <a:gd name="connsiteY162" fmla="*/ 25521 h 224764"/>
                  <a:gd name="connsiteX163" fmla="*/ 271794 w 489445"/>
                  <a:gd name="connsiteY163" fmla="*/ 22272 h 224764"/>
                  <a:gd name="connsiteX164" fmla="*/ 241474 w 489445"/>
                  <a:gd name="connsiteY164" fmla="*/ 26604 h 224764"/>
                  <a:gd name="connsiteX165" fmla="*/ 241474 w 489445"/>
                  <a:gd name="connsiteY165" fmla="*/ 25521 h 224764"/>
                  <a:gd name="connsiteX166" fmla="*/ 238226 w 489445"/>
                  <a:gd name="connsiteY166" fmla="*/ 26604 h 224764"/>
                  <a:gd name="connsiteX167" fmla="*/ 238226 w 489445"/>
                  <a:gd name="connsiteY167" fmla="*/ 23355 h 224764"/>
                  <a:gd name="connsiteX168" fmla="*/ 230646 w 489445"/>
                  <a:gd name="connsiteY168" fmla="*/ 25521 h 224764"/>
                  <a:gd name="connsiteX169" fmla="*/ 231729 w 489445"/>
                  <a:gd name="connsiteY169" fmla="*/ 26604 h 224764"/>
                  <a:gd name="connsiteX170" fmla="*/ 226315 w 489445"/>
                  <a:gd name="connsiteY170" fmla="*/ 27686 h 224764"/>
                  <a:gd name="connsiteX171" fmla="*/ 226315 w 489445"/>
                  <a:gd name="connsiteY171" fmla="*/ 24438 h 224764"/>
                  <a:gd name="connsiteX172" fmla="*/ 224149 w 489445"/>
                  <a:gd name="connsiteY172" fmla="*/ 25521 h 224764"/>
                  <a:gd name="connsiteX173" fmla="*/ 227397 w 489445"/>
                  <a:gd name="connsiteY173" fmla="*/ 17941 h 224764"/>
                  <a:gd name="connsiteX174" fmla="*/ 225232 w 489445"/>
                  <a:gd name="connsiteY174" fmla="*/ 17941 h 224764"/>
                  <a:gd name="connsiteX175" fmla="*/ 225232 w 489445"/>
                  <a:gd name="connsiteY175" fmla="*/ 14692 h 224764"/>
                  <a:gd name="connsiteX176" fmla="*/ 223066 w 489445"/>
                  <a:gd name="connsiteY176" fmla="*/ 20107 h 224764"/>
                  <a:gd name="connsiteX177" fmla="*/ 215486 w 489445"/>
                  <a:gd name="connsiteY177" fmla="*/ 25521 h 224764"/>
                  <a:gd name="connsiteX178" fmla="*/ 218735 w 489445"/>
                  <a:gd name="connsiteY178" fmla="*/ 23355 h 224764"/>
                  <a:gd name="connsiteX179" fmla="*/ 212238 w 489445"/>
                  <a:gd name="connsiteY179" fmla="*/ 23355 h 224764"/>
                  <a:gd name="connsiteX180" fmla="*/ 211155 w 489445"/>
                  <a:gd name="connsiteY180" fmla="*/ 26604 h 224764"/>
                  <a:gd name="connsiteX181" fmla="*/ 208989 w 489445"/>
                  <a:gd name="connsiteY181" fmla="*/ 24438 h 224764"/>
                  <a:gd name="connsiteX182" fmla="*/ 207906 w 489445"/>
                  <a:gd name="connsiteY182" fmla="*/ 27686 h 224764"/>
                  <a:gd name="connsiteX183" fmla="*/ 202492 w 489445"/>
                  <a:gd name="connsiteY183" fmla="*/ 28769 h 224764"/>
                  <a:gd name="connsiteX184" fmla="*/ 202492 w 489445"/>
                  <a:gd name="connsiteY184" fmla="*/ 23355 h 224764"/>
                  <a:gd name="connsiteX185" fmla="*/ 199244 w 489445"/>
                  <a:gd name="connsiteY185" fmla="*/ 28769 h 224764"/>
                  <a:gd name="connsiteX186" fmla="*/ 198161 w 489445"/>
                  <a:gd name="connsiteY186" fmla="*/ 25521 h 224764"/>
                  <a:gd name="connsiteX187" fmla="*/ 191664 w 489445"/>
                  <a:gd name="connsiteY187" fmla="*/ 25521 h 224764"/>
                  <a:gd name="connsiteX188" fmla="*/ 190581 w 489445"/>
                  <a:gd name="connsiteY188" fmla="*/ 27686 h 224764"/>
                  <a:gd name="connsiteX189" fmla="*/ 187332 w 489445"/>
                  <a:gd name="connsiteY189" fmla="*/ 25521 h 224764"/>
                  <a:gd name="connsiteX190" fmla="*/ 180835 w 489445"/>
                  <a:gd name="connsiteY190" fmla="*/ 25521 h 224764"/>
                  <a:gd name="connsiteX191" fmla="*/ 177587 w 489445"/>
                  <a:gd name="connsiteY191" fmla="*/ 27686 h 224764"/>
                  <a:gd name="connsiteX192" fmla="*/ 181918 w 489445"/>
                  <a:gd name="connsiteY192" fmla="*/ 28769 h 224764"/>
                  <a:gd name="connsiteX193" fmla="*/ 176504 w 489445"/>
                  <a:gd name="connsiteY193" fmla="*/ 29852 h 224764"/>
                  <a:gd name="connsiteX194" fmla="*/ 176504 w 489445"/>
                  <a:gd name="connsiteY194" fmla="*/ 28769 h 224764"/>
                  <a:gd name="connsiteX195" fmla="*/ 172172 w 489445"/>
                  <a:gd name="connsiteY195" fmla="*/ 29852 h 224764"/>
                  <a:gd name="connsiteX196" fmla="*/ 172172 w 489445"/>
                  <a:gd name="connsiteY196" fmla="*/ 27686 h 224764"/>
                  <a:gd name="connsiteX197" fmla="*/ 171090 w 489445"/>
                  <a:gd name="connsiteY197" fmla="*/ 29852 h 224764"/>
                  <a:gd name="connsiteX198" fmla="*/ 166758 w 489445"/>
                  <a:gd name="connsiteY198" fmla="*/ 27686 h 224764"/>
                  <a:gd name="connsiteX199" fmla="*/ 170007 w 489445"/>
                  <a:gd name="connsiteY199" fmla="*/ 26604 h 224764"/>
                  <a:gd name="connsiteX200" fmla="*/ 165675 w 489445"/>
                  <a:gd name="connsiteY200" fmla="*/ 25521 h 224764"/>
                  <a:gd name="connsiteX201" fmla="*/ 163510 w 489445"/>
                  <a:gd name="connsiteY201" fmla="*/ 29852 h 224764"/>
                  <a:gd name="connsiteX202" fmla="*/ 160261 w 489445"/>
                  <a:gd name="connsiteY202" fmla="*/ 29852 h 224764"/>
                  <a:gd name="connsiteX203" fmla="*/ 163510 w 489445"/>
                  <a:gd name="connsiteY203" fmla="*/ 27686 h 224764"/>
                  <a:gd name="connsiteX204" fmla="*/ 159178 w 489445"/>
                  <a:gd name="connsiteY204" fmla="*/ 25521 h 224764"/>
                  <a:gd name="connsiteX205" fmla="*/ 157012 w 489445"/>
                  <a:gd name="connsiteY205" fmla="*/ 28769 h 224764"/>
                  <a:gd name="connsiteX206" fmla="*/ 154847 w 489445"/>
                  <a:gd name="connsiteY206" fmla="*/ 26604 h 224764"/>
                  <a:gd name="connsiteX207" fmla="*/ 152681 w 489445"/>
                  <a:gd name="connsiteY207" fmla="*/ 29852 h 224764"/>
                  <a:gd name="connsiteX208" fmla="*/ 146184 w 489445"/>
                  <a:gd name="connsiteY208" fmla="*/ 25521 h 224764"/>
                  <a:gd name="connsiteX209" fmla="*/ 149433 w 489445"/>
                  <a:gd name="connsiteY209" fmla="*/ 23355 h 224764"/>
                  <a:gd name="connsiteX210" fmla="*/ 147267 w 489445"/>
                  <a:gd name="connsiteY210" fmla="*/ 23355 h 224764"/>
                  <a:gd name="connsiteX211" fmla="*/ 147267 w 489445"/>
                  <a:gd name="connsiteY211" fmla="*/ 19024 h 224764"/>
                  <a:gd name="connsiteX212" fmla="*/ 142936 w 489445"/>
                  <a:gd name="connsiteY212" fmla="*/ 20107 h 224764"/>
                  <a:gd name="connsiteX213" fmla="*/ 139687 w 489445"/>
                  <a:gd name="connsiteY213" fmla="*/ 28769 h 224764"/>
                  <a:gd name="connsiteX214" fmla="*/ 131024 w 489445"/>
                  <a:gd name="connsiteY214" fmla="*/ 25521 h 224764"/>
                  <a:gd name="connsiteX215" fmla="*/ 133190 w 489445"/>
                  <a:gd name="connsiteY215" fmla="*/ 27686 h 224764"/>
                  <a:gd name="connsiteX216" fmla="*/ 126693 w 489445"/>
                  <a:gd name="connsiteY216" fmla="*/ 29852 h 224764"/>
                  <a:gd name="connsiteX217" fmla="*/ 127776 w 489445"/>
                  <a:gd name="connsiteY217" fmla="*/ 24438 h 224764"/>
                  <a:gd name="connsiteX218" fmla="*/ 131024 w 489445"/>
                  <a:gd name="connsiteY218" fmla="*/ 24438 h 224764"/>
                  <a:gd name="connsiteX219" fmla="*/ 127776 w 489445"/>
                  <a:gd name="connsiteY219" fmla="*/ 21190 h 224764"/>
                  <a:gd name="connsiteX220" fmla="*/ 123444 w 489445"/>
                  <a:gd name="connsiteY220" fmla="*/ 23355 h 224764"/>
                  <a:gd name="connsiteX221" fmla="*/ 125610 w 489445"/>
                  <a:gd name="connsiteY221" fmla="*/ 25521 h 224764"/>
                  <a:gd name="connsiteX222" fmla="*/ 119113 w 489445"/>
                  <a:gd name="connsiteY222" fmla="*/ 26604 h 224764"/>
                  <a:gd name="connsiteX223" fmla="*/ 122362 w 489445"/>
                  <a:gd name="connsiteY223" fmla="*/ 29852 h 224764"/>
                  <a:gd name="connsiteX224" fmla="*/ 119113 w 489445"/>
                  <a:gd name="connsiteY224" fmla="*/ 30935 h 224764"/>
                  <a:gd name="connsiteX225" fmla="*/ 120196 w 489445"/>
                  <a:gd name="connsiteY225" fmla="*/ 29852 h 224764"/>
                  <a:gd name="connsiteX226" fmla="*/ 113699 w 489445"/>
                  <a:gd name="connsiteY226" fmla="*/ 32018 h 224764"/>
                  <a:gd name="connsiteX227" fmla="*/ 111533 w 489445"/>
                  <a:gd name="connsiteY227" fmla="*/ 29852 h 224764"/>
                  <a:gd name="connsiteX228" fmla="*/ 118030 w 489445"/>
                  <a:gd name="connsiteY228" fmla="*/ 27686 h 224764"/>
                  <a:gd name="connsiteX229" fmla="*/ 110450 w 489445"/>
                  <a:gd name="connsiteY229" fmla="*/ 28769 h 224764"/>
                  <a:gd name="connsiteX230" fmla="*/ 112616 w 489445"/>
                  <a:gd name="connsiteY230" fmla="*/ 27686 h 224764"/>
                  <a:gd name="connsiteX231" fmla="*/ 106119 w 489445"/>
                  <a:gd name="connsiteY231" fmla="*/ 25521 h 224764"/>
                  <a:gd name="connsiteX232" fmla="*/ 105036 w 489445"/>
                  <a:gd name="connsiteY232" fmla="*/ 27686 h 224764"/>
                  <a:gd name="connsiteX233" fmla="*/ 95290 w 489445"/>
                  <a:gd name="connsiteY233" fmla="*/ 29852 h 224764"/>
                  <a:gd name="connsiteX234" fmla="*/ 93125 w 489445"/>
                  <a:gd name="connsiteY234" fmla="*/ 26604 h 224764"/>
                  <a:gd name="connsiteX235" fmla="*/ 103953 w 489445"/>
                  <a:gd name="connsiteY235" fmla="*/ 25521 h 224764"/>
                  <a:gd name="connsiteX236" fmla="*/ 109367 w 489445"/>
                  <a:gd name="connsiteY236" fmla="*/ 23355 h 224764"/>
                  <a:gd name="connsiteX237" fmla="*/ 105036 w 489445"/>
                  <a:gd name="connsiteY237" fmla="*/ 17941 h 224764"/>
                  <a:gd name="connsiteX238" fmla="*/ 101788 w 489445"/>
                  <a:gd name="connsiteY238" fmla="*/ 19024 h 224764"/>
                  <a:gd name="connsiteX239" fmla="*/ 102870 w 489445"/>
                  <a:gd name="connsiteY239" fmla="*/ 22272 h 224764"/>
                  <a:gd name="connsiteX240" fmla="*/ 92042 w 489445"/>
                  <a:gd name="connsiteY240" fmla="*/ 24438 h 224764"/>
                  <a:gd name="connsiteX241" fmla="*/ 93125 w 489445"/>
                  <a:gd name="connsiteY241" fmla="*/ 21190 h 224764"/>
                  <a:gd name="connsiteX242" fmla="*/ 76882 w 489445"/>
                  <a:gd name="connsiteY242" fmla="*/ 21190 h 224764"/>
                  <a:gd name="connsiteX243" fmla="*/ 73634 w 489445"/>
                  <a:gd name="connsiteY243" fmla="*/ 24438 h 224764"/>
                  <a:gd name="connsiteX244" fmla="*/ 76882 w 489445"/>
                  <a:gd name="connsiteY244" fmla="*/ 28769 h 224764"/>
                  <a:gd name="connsiteX245" fmla="*/ 75799 w 489445"/>
                  <a:gd name="connsiteY245" fmla="*/ 26604 h 224764"/>
                  <a:gd name="connsiteX246" fmla="*/ 70385 w 489445"/>
                  <a:gd name="connsiteY246" fmla="*/ 26604 h 224764"/>
                  <a:gd name="connsiteX247" fmla="*/ 72551 w 489445"/>
                  <a:gd name="connsiteY247" fmla="*/ 20107 h 224764"/>
                  <a:gd name="connsiteX248" fmla="*/ 69302 w 489445"/>
                  <a:gd name="connsiteY248" fmla="*/ 17941 h 224764"/>
                  <a:gd name="connsiteX249" fmla="*/ 57391 w 489445"/>
                  <a:gd name="connsiteY249" fmla="*/ 21190 h 224764"/>
                  <a:gd name="connsiteX250" fmla="*/ 41148 w 489445"/>
                  <a:gd name="connsiteY250" fmla="*/ 21190 h 224764"/>
                  <a:gd name="connsiteX251" fmla="*/ 37900 w 489445"/>
                  <a:gd name="connsiteY251" fmla="*/ 16858 h 224764"/>
                  <a:gd name="connsiteX252" fmla="*/ 35734 w 489445"/>
                  <a:gd name="connsiteY252" fmla="*/ 19024 h 224764"/>
                  <a:gd name="connsiteX253" fmla="*/ 35734 w 489445"/>
                  <a:gd name="connsiteY253" fmla="*/ 19024 h 224764"/>
                  <a:gd name="connsiteX254" fmla="*/ 27071 w 489445"/>
                  <a:gd name="connsiteY254" fmla="*/ 21190 h 224764"/>
                  <a:gd name="connsiteX255" fmla="*/ 28154 w 489445"/>
                  <a:gd name="connsiteY255" fmla="*/ 17941 h 224764"/>
                  <a:gd name="connsiteX256" fmla="*/ 25989 w 489445"/>
                  <a:gd name="connsiteY256" fmla="*/ 19024 h 224764"/>
                  <a:gd name="connsiteX257" fmla="*/ 25989 w 489445"/>
                  <a:gd name="connsiteY257" fmla="*/ 16858 h 224764"/>
                  <a:gd name="connsiteX258" fmla="*/ 17326 w 489445"/>
                  <a:gd name="connsiteY258" fmla="*/ 16858 h 224764"/>
                  <a:gd name="connsiteX259" fmla="*/ 19491 w 489445"/>
                  <a:gd name="connsiteY259" fmla="*/ 19024 h 224764"/>
                  <a:gd name="connsiteX260" fmla="*/ 6497 w 489445"/>
                  <a:gd name="connsiteY260" fmla="*/ 19024 h 224764"/>
                  <a:gd name="connsiteX261" fmla="*/ 6497 w 489445"/>
                  <a:gd name="connsiteY261" fmla="*/ 16858 h 224764"/>
                  <a:gd name="connsiteX262" fmla="*/ 3249 w 489445"/>
                  <a:gd name="connsiteY262" fmla="*/ 17941 h 224764"/>
                  <a:gd name="connsiteX263" fmla="*/ 0 w 489445"/>
                  <a:gd name="connsiteY263" fmla="*/ 16858 h 224764"/>
                  <a:gd name="connsiteX264" fmla="*/ 7580 w 489445"/>
                  <a:gd name="connsiteY264" fmla="*/ 12527 h 224764"/>
                  <a:gd name="connsiteX265" fmla="*/ 6497 w 489445"/>
                  <a:gd name="connsiteY265" fmla="*/ 15775 h 224764"/>
                  <a:gd name="connsiteX266" fmla="*/ 12994 w 489445"/>
                  <a:gd name="connsiteY266" fmla="*/ 14692 h 224764"/>
                  <a:gd name="connsiteX267" fmla="*/ 9746 w 489445"/>
                  <a:gd name="connsiteY267" fmla="*/ 15775 h 224764"/>
                  <a:gd name="connsiteX268" fmla="*/ 12994 w 489445"/>
                  <a:gd name="connsiteY268" fmla="*/ 12527 h 224764"/>
                  <a:gd name="connsiteX269" fmla="*/ 10828 w 489445"/>
                  <a:gd name="connsiteY269" fmla="*/ 12527 h 224764"/>
                  <a:gd name="connsiteX270" fmla="*/ 17326 w 489445"/>
                  <a:gd name="connsiteY270" fmla="*/ 11444 h 224764"/>
                  <a:gd name="connsiteX271" fmla="*/ 17326 w 489445"/>
                  <a:gd name="connsiteY271" fmla="*/ 13609 h 224764"/>
                  <a:gd name="connsiteX272" fmla="*/ 23823 w 489445"/>
                  <a:gd name="connsiteY272" fmla="*/ 11444 h 224764"/>
                  <a:gd name="connsiteX273" fmla="*/ 34651 w 489445"/>
                  <a:gd name="connsiteY273" fmla="*/ 10361 h 224764"/>
                  <a:gd name="connsiteX274" fmla="*/ 28154 w 489445"/>
                  <a:gd name="connsiteY274" fmla="*/ 14692 h 224764"/>
                  <a:gd name="connsiteX275" fmla="*/ 33568 w 489445"/>
                  <a:gd name="connsiteY275" fmla="*/ 15775 h 224764"/>
                  <a:gd name="connsiteX276" fmla="*/ 38982 w 489445"/>
                  <a:gd name="connsiteY276" fmla="*/ 11444 h 224764"/>
                  <a:gd name="connsiteX277" fmla="*/ 38982 w 489445"/>
                  <a:gd name="connsiteY277" fmla="*/ 12527 h 224764"/>
                  <a:gd name="connsiteX278" fmla="*/ 45480 w 489445"/>
                  <a:gd name="connsiteY278" fmla="*/ 10361 h 224764"/>
                  <a:gd name="connsiteX279" fmla="*/ 63888 w 489445"/>
                  <a:gd name="connsiteY279" fmla="*/ 11444 h 224764"/>
                  <a:gd name="connsiteX280" fmla="*/ 63888 w 489445"/>
                  <a:gd name="connsiteY280" fmla="*/ 12527 h 224764"/>
                  <a:gd name="connsiteX281" fmla="*/ 76882 w 489445"/>
                  <a:gd name="connsiteY281" fmla="*/ 10361 h 224764"/>
                  <a:gd name="connsiteX282" fmla="*/ 94208 w 489445"/>
                  <a:gd name="connsiteY282" fmla="*/ 11444 h 224764"/>
                  <a:gd name="connsiteX283" fmla="*/ 127776 w 489445"/>
                  <a:gd name="connsiteY283" fmla="*/ 9278 h 224764"/>
                  <a:gd name="connsiteX284" fmla="*/ 125610 w 489445"/>
                  <a:gd name="connsiteY284" fmla="*/ 11444 h 224764"/>
                  <a:gd name="connsiteX285" fmla="*/ 128859 w 489445"/>
                  <a:gd name="connsiteY285" fmla="*/ 12527 h 224764"/>
                  <a:gd name="connsiteX286" fmla="*/ 133190 w 489445"/>
                  <a:gd name="connsiteY286" fmla="*/ 9278 h 224764"/>
                  <a:gd name="connsiteX287" fmla="*/ 150516 w 489445"/>
                  <a:gd name="connsiteY287" fmla="*/ 7113 h 224764"/>
                  <a:gd name="connsiteX288" fmla="*/ 150516 w 489445"/>
                  <a:gd name="connsiteY288" fmla="*/ 8195 h 224764"/>
                  <a:gd name="connsiteX289" fmla="*/ 166758 w 489445"/>
                  <a:gd name="connsiteY289" fmla="*/ 8195 h 224764"/>
                  <a:gd name="connsiteX290" fmla="*/ 170007 w 489445"/>
                  <a:gd name="connsiteY290" fmla="*/ 10361 h 224764"/>
                  <a:gd name="connsiteX291" fmla="*/ 179752 w 489445"/>
                  <a:gd name="connsiteY291" fmla="*/ 6030 h 224764"/>
                  <a:gd name="connsiteX292" fmla="*/ 192746 w 489445"/>
                  <a:gd name="connsiteY292" fmla="*/ 7113 h 224764"/>
                  <a:gd name="connsiteX293" fmla="*/ 232811 w 489445"/>
                  <a:gd name="connsiteY293" fmla="*/ 3864 h 224764"/>
                  <a:gd name="connsiteX294" fmla="*/ 233894 w 489445"/>
                  <a:gd name="connsiteY294" fmla="*/ 6030 h 224764"/>
                  <a:gd name="connsiteX295" fmla="*/ 273960 w 489445"/>
                  <a:gd name="connsiteY295" fmla="*/ 3864 h 224764"/>
                  <a:gd name="connsiteX296" fmla="*/ 272877 w 489445"/>
                  <a:gd name="connsiteY296" fmla="*/ 7113 h 224764"/>
                  <a:gd name="connsiteX297" fmla="*/ 280457 w 489445"/>
                  <a:gd name="connsiteY297" fmla="*/ 3864 h 224764"/>
                  <a:gd name="connsiteX298" fmla="*/ 291285 w 489445"/>
                  <a:gd name="connsiteY298" fmla="*/ 4947 h 224764"/>
                  <a:gd name="connsiteX299" fmla="*/ 298865 w 489445"/>
                  <a:gd name="connsiteY299" fmla="*/ 2781 h 224764"/>
                  <a:gd name="connsiteX300" fmla="*/ 315108 w 489445"/>
                  <a:gd name="connsiteY300" fmla="*/ 2781 h 224764"/>
                  <a:gd name="connsiteX301" fmla="*/ 312942 w 489445"/>
                  <a:gd name="connsiteY301" fmla="*/ 2781 h 224764"/>
                  <a:gd name="connsiteX302" fmla="*/ 314025 w 489445"/>
                  <a:gd name="connsiteY302" fmla="*/ 4947 h 224764"/>
                  <a:gd name="connsiteX303" fmla="*/ 320522 w 489445"/>
                  <a:gd name="connsiteY303" fmla="*/ 1698 h 224764"/>
                  <a:gd name="connsiteX304" fmla="*/ 344345 w 489445"/>
                  <a:gd name="connsiteY304" fmla="*/ 2781 h 224764"/>
                  <a:gd name="connsiteX305" fmla="*/ 346510 w 489445"/>
                  <a:gd name="connsiteY305" fmla="*/ 615 h 224764"/>
                  <a:gd name="connsiteX306" fmla="*/ 364919 w 489445"/>
                  <a:gd name="connsiteY306" fmla="*/ 615 h 224764"/>
                  <a:gd name="connsiteX307" fmla="*/ 366002 w 489445"/>
                  <a:gd name="connsiteY307" fmla="*/ 2781 h 224764"/>
                  <a:gd name="connsiteX308" fmla="*/ 368167 w 489445"/>
                  <a:gd name="connsiteY308" fmla="*/ 615 h 224764"/>
                  <a:gd name="connsiteX309" fmla="*/ 398487 w 489445"/>
                  <a:gd name="connsiteY309" fmla="*/ 1698 h 224764"/>
                  <a:gd name="connsiteX310" fmla="*/ 411481 w 489445"/>
                  <a:gd name="connsiteY310" fmla="*/ 615 h 224764"/>
                  <a:gd name="connsiteX311" fmla="*/ 414729 w 489445"/>
                  <a:gd name="connsiteY311" fmla="*/ 615 h 224764"/>
                  <a:gd name="connsiteX312" fmla="*/ 415812 w 489445"/>
                  <a:gd name="connsiteY312" fmla="*/ 615 h 224764"/>
                  <a:gd name="connsiteX313" fmla="*/ 417978 w 489445"/>
                  <a:gd name="connsiteY313" fmla="*/ 615 h 224764"/>
                  <a:gd name="connsiteX314" fmla="*/ 425558 w 489445"/>
                  <a:gd name="connsiteY314" fmla="*/ 615 h 224764"/>
                  <a:gd name="connsiteX315" fmla="*/ 453712 w 489445"/>
                  <a:gd name="connsiteY315" fmla="*/ 10361 h 224764"/>
                  <a:gd name="connsiteX316" fmla="*/ 453712 w 489445"/>
                  <a:gd name="connsiteY316" fmla="*/ 10361 h 224764"/>
                  <a:gd name="connsiteX317" fmla="*/ 462375 w 489445"/>
                  <a:gd name="connsiteY317" fmla="*/ 15775 h 224764"/>
                  <a:gd name="connsiteX318" fmla="*/ 469955 w 489445"/>
                  <a:gd name="connsiteY318" fmla="*/ 21190 h 224764"/>
                  <a:gd name="connsiteX319" fmla="*/ 472120 w 489445"/>
                  <a:gd name="connsiteY319" fmla="*/ 25521 h 224764"/>
                  <a:gd name="connsiteX320" fmla="*/ 475369 w 489445"/>
                  <a:gd name="connsiteY320" fmla="*/ 28769 h 224764"/>
                  <a:gd name="connsiteX321" fmla="*/ 477534 w 489445"/>
                  <a:gd name="connsiteY321" fmla="*/ 33101 h 224764"/>
                  <a:gd name="connsiteX322" fmla="*/ 482949 w 489445"/>
                  <a:gd name="connsiteY322" fmla="*/ 42846 h 224764"/>
                  <a:gd name="connsiteX323" fmla="*/ 481866 w 489445"/>
                  <a:gd name="connsiteY323" fmla="*/ 41764 h 224764"/>
                  <a:gd name="connsiteX324" fmla="*/ 482949 w 489445"/>
                  <a:gd name="connsiteY324" fmla="*/ 47178 h 224764"/>
                  <a:gd name="connsiteX325" fmla="*/ 485114 w 489445"/>
                  <a:gd name="connsiteY325" fmla="*/ 52592 h 224764"/>
                  <a:gd name="connsiteX326" fmla="*/ 486197 w 489445"/>
                  <a:gd name="connsiteY326" fmla="*/ 58006 h 224764"/>
                  <a:gd name="connsiteX327" fmla="*/ 486197 w 489445"/>
                  <a:gd name="connsiteY327" fmla="*/ 63420 h 224764"/>
                  <a:gd name="connsiteX328" fmla="*/ 485114 w 489445"/>
                  <a:gd name="connsiteY328" fmla="*/ 61255 h 224764"/>
                  <a:gd name="connsiteX329" fmla="*/ 485114 w 489445"/>
                  <a:gd name="connsiteY329" fmla="*/ 69918 h 224764"/>
                  <a:gd name="connsiteX330" fmla="*/ 487280 w 489445"/>
                  <a:gd name="connsiteY330" fmla="*/ 69918 h 224764"/>
                  <a:gd name="connsiteX331" fmla="*/ 487280 w 489445"/>
                  <a:gd name="connsiteY331" fmla="*/ 75332 h 224764"/>
                  <a:gd name="connsiteX332" fmla="*/ 487280 w 489445"/>
                  <a:gd name="connsiteY332" fmla="*/ 80746 h 224764"/>
                  <a:gd name="connsiteX333" fmla="*/ 487280 w 489445"/>
                  <a:gd name="connsiteY333" fmla="*/ 91574 h 224764"/>
                  <a:gd name="connsiteX334" fmla="*/ 489446 w 489445"/>
                  <a:gd name="connsiteY334" fmla="*/ 114314 h 224764"/>
                  <a:gd name="connsiteX335" fmla="*/ 486197 w 489445"/>
                  <a:gd name="connsiteY335" fmla="*/ 122977 h 224764"/>
                  <a:gd name="connsiteX336" fmla="*/ 487280 w 489445"/>
                  <a:gd name="connsiteY336" fmla="*/ 124060 h 224764"/>
                  <a:gd name="connsiteX337" fmla="*/ 485114 w 489445"/>
                  <a:gd name="connsiteY337" fmla="*/ 131640 h 224764"/>
                  <a:gd name="connsiteX338" fmla="*/ 487280 w 489445"/>
                  <a:gd name="connsiteY338" fmla="*/ 132722 h 224764"/>
                  <a:gd name="connsiteX339" fmla="*/ 485114 w 489445"/>
                  <a:gd name="connsiteY339" fmla="*/ 145717 h 224764"/>
                  <a:gd name="connsiteX340" fmla="*/ 484031 w 489445"/>
                  <a:gd name="connsiteY340" fmla="*/ 145717 h 224764"/>
                  <a:gd name="connsiteX341" fmla="*/ 485114 w 489445"/>
                  <a:gd name="connsiteY341" fmla="*/ 150048 h 224764"/>
                  <a:gd name="connsiteX342" fmla="*/ 485114 w 489445"/>
                  <a:gd name="connsiteY342" fmla="*/ 155462 h 224764"/>
                  <a:gd name="connsiteX343" fmla="*/ 485114 w 489445"/>
                  <a:gd name="connsiteY343" fmla="*/ 160876 h 224764"/>
                  <a:gd name="connsiteX344" fmla="*/ 486197 w 489445"/>
                  <a:gd name="connsiteY344" fmla="*/ 166291 h 224764"/>
                  <a:gd name="connsiteX345" fmla="*/ 452629 w 489445"/>
                  <a:gd name="connsiteY345" fmla="*/ 213936 h 224764"/>
                  <a:gd name="connsiteX346" fmla="*/ 424475 w 489445"/>
                  <a:gd name="connsiteY346" fmla="*/ 223681 h 224764"/>
                  <a:gd name="connsiteX347" fmla="*/ 416895 w 489445"/>
                  <a:gd name="connsiteY347" fmla="*/ 224764 h 224764"/>
                  <a:gd name="connsiteX348" fmla="*/ 413647 w 489445"/>
                  <a:gd name="connsiteY348" fmla="*/ 224764 h 224764"/>
                  <a:gd name="connsiteX349" fmla="*/ 410398 w 489445"/>
                  <a:gd name="connsiteY349" fmla="*/ 224764 h 224764"/>
                  <a:gd name="connsiteX350" fmla="*/ 398487 w 489445"/>
                  <a:gd name="connsiteY350" fmla="*/ 224764 h 224764"/>
                  <a:gd name="connsiteX351" fmla="*/ 303196 w 489445"/>
                  <a:gd name="connsiteY351" fmla="*/ 223681 h 224764"/>
                  <a:gd name="connsiteX352" fmla="*/ 286954 w 489445"/>
                  <a:gd name="connsiteY352" fmla="*/ 221516 h 224764"/>
                  <a:gd name="connsiteX353" fmla="*/ 286954 w 489445"/>
                  <a:gd name="connsiteY353" fmla="*/ 220433 h 224764"/>
                  <a:gd name="connsiteX354" fmla="*/ 280457 w 489445"/>
                  <a:gd name="connsiteY354" fmla="*/ 222598 h 224764"/>
                  <a:gd name="connsiteX355" fmla="*/ 244723 w 489445"/>
                  <a:gd name="connsiteY355" fmla="*/ 222598 h 224764"/>
                  <a:gd name="connsiteX356" fmla="*/ 245806 w 489445"/>
                  <a:gd name="connsiteY356" fmla="*/ 220433 h 224764"/>
                  <a:gd name="connsiteX357" fmla="*/ 243640 w 489445"/>
                  <a:gd name="connsiteY357" fmla="*/ 221516 h 224764"/>
                  <a:gd name="connsiteX358" fmla="*/ 243640 w 489445"/>
                  <a:gd name="connsiteY358" fmla="*/ 220433 h 224764"/>
                  <a:gd name="connsiteX359" fmla="*/ 241474 w 489445"/>
                  <a:gd name="connsiteY359" fmla="*/ 222598 h 224764"/>
                  <a:gd name="connsiteX360" fmla="*/ 149433 w 489445"/>
                  <a:gd name="connsiteY360" fmla="*/ 220433 h 224764"/>
                  <a:gd name="connsiteX361" fmla="*/ 124527 w 489445"/>
                  <a:gd name="connsiteY361" fmla="*/ 220433 h 224764"/>
                  <a:gd name="connsiteX362" fmla="*/ 56308 w 489445"/>
                  <a:gd name="connsiteY362" fmla="*/ 217184 h 224764"/>
                  <a:gd name="connsiteX363" fmla="*/ 71468 w 489445"/>
                  <a:gd name="connsiteY363" fmla="*/ 211770 h 22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</a:cxnLst>
                <a:rect l="l" t="t" r="r" b="b"/>
                <a:pathLst>
                  <a:path w="489445" h="224764">
                    <a:moveTo>
                      <a:pt x="71468" y="211770"/>
                    </a:moveTo>
                    <a:cubicBezTo>
                      <a:pt x="83379" y="206356"/>
                      <a:pt x="100705" y="211770"/>
                      <a:pt x="113699" y="208521"/>
                    </a:cubicBezTo>
                    <a:cubicBezTo>
                      <a:pt x="114782" y="208521"/>
                      <a:pt x="113699" y="211770"/>
                      <a:pt x="116947" y="210687"/>
                    </a:cubicBezTo>
                    <a:cubicBezTo>
                      <a:pt x="129941" y="206356"/>
                      <a:pt x="150516" y="208521"/>
                      <a:pt x="166758" y="212853"/>
                    </a:cubicBezTo>
                    <a:lnTo>
                      <a:pt x="165675" y="213936"/>
                    </a:lnTo>
                    <a:cubicBezTo>
                      <a:pt x="168924" y="215019"/>
                      <a:pt x="172172" y="211770"/>
                      <a:pt x="175421" y="211770"/>
                    </a:cubicBezTo>
                    <a:cubicBezTo>
                      <a:pt x="175421" y="212853"/>
                      <a:pt x="174338" y="212853"/>
                      <a:pt x="175421" y="213936"/>
                    </a:cubicBezTo>
                    <a:cubicBezTo>
                      <a:pt x="176504" y="211770"/>
                      <a:pt x="180835" y="212853"/>
                      <a:pt x="183001" y="211770"/>
                    </a:cubicBezTo>
                    <a:cubicBezTo>
                      <a:pt x="184083" y="212853"/>
                      <a:pt x="184083" y="213936"/>
                      <a:pt x="186249" y="215019"/>
                    </a:cubicBezTo>
                    <a:lnTo>
                      <a:pt x="188415" y="212853"/>
                    </a:lnTo>
                    <a:cubicBezTo>
                      <a:pt x="193829" y="208521"/>
                      <a:pt x="201409" y="212853"/>
                      <a:pt x="207906" y="210687"/>
                    </a:cubicBezTo>
                    <a:cubicBezTo>
                      <a:pt x="207906" y="210687"/>
                      <a:pt x="206823" y="211770"/>
                      <a:pt x="207906" y="211770"/>
                    </a:cubicBezTo>
                    <a:cubicBezTo>
                      <a:pt x="218735" y="208521"/>
                      <a:pt x="233894" y="209604"/>
                      <a:pt x="245806" y="208521"/>
                    </a:cubicBezTo>
                    <a:cubicBezTo>
                      <a:pt x="245806" y="209604"/>
                      <a:pt x="244723" y="210687"/>
                      <a:pt x="245806" y="211770"/>
                    </a:cubicBezTo>
                    <a:cubicBezTo>
                      <a:pt x="246889" y="209604"/>
                      <a:pt x="250137" y="209604"/>
                      <a:pt x="253386" y="208521"/>
                    </a:cubicBezTo>
                    <a:cubicBezTo>
                      <a:pt x="254468" y="210687"/>
                      <a:pt x="258800" y="206356"/>
                      <a:pt x="263131" y="207439"/>
                    </a:cubicBezTo>
                    <a:lnTo>
                      <a:pt x="263131" y="207439"/>
                    </a:lnTo>
                    <a:cubicBezTo>
                      <a:pt x="266380" y="205273"/>
                      <a:pt x="267463" y="208521"/>
                      <a:pt x="269628" y="206356"/>
                    </a:cubicBezTo>
                    <a:lnTo>
                      <a:pt x="271794" y="208521"/>
                    </a:lnTo>
                    <a:cubicBezTo>
                      <a:pt x="272877" y="205273"/>
                      <a:pt x="276125" y="209604"/>
                      <a:pt x="278291" y="208521"/>
                    </a:cubicBezTo>
                    <a:lnTo>
                      <a:pt x="278291" y="207439"/>
                    </a:lnTo>
                    <a:cubicBezTo>
                      <a:pt x="280457" y="206356"/>
                      <a:pt x="281539" y="208521"/>
                      <a:pt x="283705" y="207439"/>
                    </a:cubicBezTo>
                    <a:lnTo>
                      <a:pt x="283705" y="207439"/>
                    </a:lnTo>
                    <a:cubicBezTo>
                      <a:pt x="289120" y="206356"/>
                      <a:pt x="291285" y="208521"/>
                      <a:pt x="291285" y="206356"/>
                    </a:cubicBezTo>
                    <a:cubicBezTo>
                      <a:pt x="293451" y="208521"/>
                      <a:pt x="286954" y="207439"/>
                      <a:pt x="289120" y="209604"/>
                    </a:cubicBezTo>
                    <a:cubicBezTo>
                      <a:pt x="305362" y="207439"/>
                      <a:pt x="322688" y="207439"/>
                      <a:pt x="338930" y="207439"/>
                    </a:cubicBezTo>
                    <a:cubicBezTo>
                      <a:pt x="341096" y="208521"/>
                      <a:pt x="342179" y="208521"/>
                      <a:pt x="342179" y="209604"/>
                    </a:cubicBezTo>
                    <a:cubicBezTo>
                      <a:pt x="344345" y="209604"/>
                      <a:pt x="348676" y="209604"/>
                      <a:pt x="349759" y="207439"/>
                    </a:cubicBezTo>
                    <a:cubicBezTo>
                      <a:pt x="348676" y="207439"/>
                      <a:pt x="350842" y="208521"/>
                      <a:pt x="351924" y="208521"/>
                    </a:cubicBezTo>
                    <a:cubicBezTo>
                      <a:pt x="355173" y="209604"/>
                      <a:pt x="355173" y="206356"/>
                      <a:pt x="358421" y="207439"/>
                    </a:cubicBezTo>
                    <a:cubicBezTo>
                      <a:pt x="357339" y="208521"/>
                      <a:pt x="356256" y="208521"/>
                      <a:pt x="357339" y="209604"/>
                    </a:cubicBezTo>
                    <a:cubicBezTo>
                      <a:pt x="360587" y="207439"/>
                      <a:pt x="363836" y="208521"/>
                      <a:pt x="367084" y="207439"/>
                    </a:cubicBezTo>
                    <a:cubicBezTo>
                      <a:pt x="367084" y="207439"/>
                      <a:pt x="366002" y="208521"/>
                      <a:pt x="366002" y="208521"/>
                    </a:cubicBezTo>
                    <a:cubicBezTo>
                      <a:pt x="369250" y="206356"/>
                      <a:pt x="372499" y="208521"/>
                      <a:pt x="375747" y="207439"/>
                    </a:cubicBezTo>
                    <a:lnTo>
                      <a:pt x="374664" y="208521"/>
                    </a:lnTo>
                    <a:cubicBezTo>
                      <a:pt x="380078" y="210687"/>
                      <a:pt x="375747" y="205273"/>
                      <a:pt x="380078" y="206356"/>
                    </a:cubicBezTo>
                    <a:cubicBezTo>
                      <a:pt x="378995" y="206356"/>
                      <a:pt x="378995" y="207439"/>
                      <a:pt x="378995" y="207439"/>
                    </a:cubicBezTo>
                    <a:cubicBezTo>
                      <a:pt x="383327" y="205273"/>
                      <a:pt x="389824" y="205273"/>
                      <a:pt x="394156" y="205273"/>
                    </a:cubicBezTo>
                    <a:cubicBezTo>
                      <a:pt x="394156" y="205273"/>
                      <a:pt x="394156" y="206356"/>
                      <a:pt x="394156" y="206356"/>
                    </a:cubicBezTo>
                    <a:cubicBezTo>
                      <a:pt x="398487" y="206356"/>
                      <a:pt x="402818" y="206356"/>
                      <a:pt x="408232" y="205273"/>
                    </a:cubicBezTo>
                    <a:cubicBezTo>
                      <a:pt x="410398" y="206356"/>
                      <a:pt x="407149" y="208521"/>
                      <a:pt x="412564" y="208521"/>
                    </a:cubicBezTo>
                    <a:cubicBezTo>
                      <a:pt x="412564" y="205273"/>
                      <a:pt x="420144" y="207439"/>
                      <a:pt x="417978" y="204190"/>
                    </a:cubicBezTo>
                    <a:cubicBezTo>
                      <a:pt x="420144" y="204190"/>
                      <a:pt x="422309" y="204190"/>
                      <a:pt x="424475" y="204190"/>
                    </a:cubicBezTo>
                    <a:cubicBezTo>
                      <a:pt x="426641" y="204190"/>
                      <a:pt x="428806" y="204190"/>
                      <a:pt x="429889" y="203107"/>
                    </a:cubicBezTo>
                    <a:cubicBezTo>
                      <a:pt x="428806" y="204190"/>
                      <a:pt x="432055" y="206356"/>
                      <a:pt x="428806" y="207439"/>
                    </a:cubicBezTo>
                    <a:cubicBezTo>
                      <a:pt x="428806" y="207439"/>
                      <a:pt x="429889" y="207439"/>
                      <a:pt x="429889" y="208521"/>
                    </a:cubicBezTo>
                    <a:cubicBezTo>
                      <a:pt x="430972" y="208521"/>
                      <a:pt x="430972" y="208521"/>
                      <a:pt x="430972" y="208521"/>
                    </a:cubicBezTo>
                    <a:cubicBezTo>
                      <a:pt x="430972" y="209604"/>
                      <a:pt x="427723" y="208521"/>
                      <a:pt x="428806" y="209604"/>
                    </a:cubicBezTo>
                    <a:cubicBezTo>
                      <a:pt x="430972" y="209604"/>
                      <a:pt x="435303" y="206356"/>
                      <a:pt x="436386" y="206356"/>
                    </a:cubicBezTo>
                    <a:cubicBezTo>
                      <a:pt x="437469" y="205273"/>
                      <a:pt x="438552" y="203107"/>
                      <a:pt x="439635" y="202025"/>
                    </a:cubicBezTo>
                    <a:cubicBezTo>
                      <a:pt x="440718" y="199859"/>
                      <a:pt x="441801" y="198776"/>
                      <a:pt x="443966" y="197693"/>
                    </a:cubicBezTo>
                    <a:cubicBezTo>
                      <a:pt x="442883" y="199859"/>
                      <a:pt x="446132" y="199859"/>
                      <a:pt x="445049" y="200942"/>
                    </a:cubicBezTo>
                    <a:cubicBezTo>
                      <a:pt x="445049" y="200942"/>
                      <a:pt x="446132" y="198776"/>
                      <a:pt x="446132" y="196610"/>
                    </a:cubicBezTo>
                    <a:cubicBezTo>
                      <a:pt x="447215" y="194445"/>
                      <a:pt x="447215" y="192279"/>
                      <a:pt x="447215" y="192279"/>
                    </a:cubicBezTo>
                    <a:cubicBezTo>
                      <a:pt x="448298" y="191196"/>
                      <a:pt x="448298" y="193362"/>
                      <a:pt x="450463" y="192279"/>
                    </a:cubicBezTo>
                    <a:cubicBezTo>
                      <a:pt x="449380" y="192279"/>
                      <a:pt x="450463" y="191196"/>
                      <a:pt x="450463" y="190113"/>
                    </a:cubicBezTo>
                    <a:cubicBezTo>
                      <a:pt x="451546" y="190113"/>
                      <a:pt x="454795" y="185782"/>
                      <a:pt x="456960" y="186865"/>
                    </a:cubicBezTo>
                    <a:cubicBezTo>
                      <a:pt x="458043" y="186865"/>
                      <a:pt x="455877" y="189030"/>
                      <a:pt x="458043" y="189030"/>
                    </a:cubicBezTo>
                    <a:cubicBezTo>
                      <a:pt x="460209" y="186865"/>
                      <a:pt x="459126" y="185782"/>
                      <a:pt x="461292" y="183616"/>
                    </a:cubicBezTo>
                    <a:lnTo>
                      <a:pt x="461292" y="183616"/>
                    </a:lnTo>
                    <a:cubicBezTo>
                      <a:pt x="462375" y="182533"/>
                      <a:pt x="462375" y="181450"/>
                      <a:pt x="462375" y="180368"/>
                    </a:cubicBezTo>
                    <a:cubicBezTo>
                      <a:pt x="462375" y="179285"/>
                      <a:pt x="462375" y="178202"/>
                      <a:pt x="461292" y="179285"/>
                    </a:cubicBezTo>
                    <a:cubicBezTo>
                      <a:pt x="460209" y="180368"/>
                      <a:pt x="463457" y="179285"/>
                      <a:pt x="461292" y="181450"/>
                    </a:cubicBezTo>
                    <a:cubicBezTo>
                      <a:pt x="461292" y="180368"/>
                      <a:pt x="461292" y="179285"/>
                      <a:pt x="461292" y="178202"/>
                    </a:cubicBezTo>
                    <a:cubicBezTo>
                      <a:pt x="461292" y="177119"/>
                      <a:pt x="462375" y="176036"/>
                      <a:pt x="463457" y="173870"/>
                    </a:cubicBezTo>
                    <a:cubicBezTo>
                      <a:pt x="463457" y="174953"/>
                      <a:pt x="464540" y="174953"/>
                      <a:pt x="464540" y="176036"/>
                    </a:cubicBezTo>
                    <a:cubicBezTo>
                      <a:pt x="464540" y="173870"/>
                      <a:pt x="464540" y="171705"/>
                      <a:pt x="464540" y="169539"/>
                    </a:cubicBezTo>
                    <a:cubicBezTo>
                      <a:pt x="464540" y="167374"/>
                      <a:pt x="465623" y="165208"/>
                      <a:pt x="465623" y="163042"/>
                    </a:cubicBezTo>
                    <a:cubicBezTo>
                      <a:pt x="464540" y="163042"/>
                      <a:pt x="467789" y="165208"/>
                      <a:pt x="466706" y="165208"/>
                    </a:cubicBezTo>
                    <a:cubicBezTo>
                      <a:pt x="467789" y="164125"/>
                      <a:pt x="467789" y="163042"/>
                      <a:pt x="467789" y="160876"/>
                    </a:cubicBezTo>
                    <a:cubicBezTo>
                      <a:pt x="467789" y="159793"/>
                      <a:pt x="467789" y="157628"/>
                      <a:pt x="467789" y="156545"/>
                    </a:cubicBezTo>
                    <a:cubicBezTo>
                      <a:pt x="467789" y="155462"/>
                      <a:pt x="467789" y="154379"/>
                      <a:pt x="467789" y="152214"/>
                    </a:cubicBezTo>
                    <a:cubicBezTo>
                      <a:pt x="467789" y="151131"/>
                      <a:pt x="467789" y="150048"/>
                      <a:pt x="468872" y="148965"/>
                    </a:cubicBezTo>
                    <a:cubicBezTo>
                      <a:pt x="468872" y="150048"/>
                      <a:pt x="466706" y="148965"/>
                      <a:pt x="467789" y="148965"/>
                    </a:cubicBezTo>
                    <a:cubicBezTo>
                      <a:pt x="467789" y="146799"/>
                      <a:pt x="469955" y="146799"/>
                      <a:pt x="468872" y="144634"/>
                    </a:cubicBezTo>
                    <a:cubicBezTo>
                      <a:pt x="469955" y="144634"/>
                      <a:pt x="468872" y="142468"/>
                      <a:pt x="467789" y="140302"/>
                    </a:cubicBezTo>
                    <a:cubicBezTo>
                      <a:pt x="466706" y="139220"/>
                      <a:pt x="467789" y="140302"/>
                      <a:pt x="468872" y="141385"/>
                    </a:cubicBezTo>
                    <a:cubicBezTo>
                      <a:pt x="467789" y="139220"/>
                      <a:pt x="466706" y="128391"/>
                      <a:pt x="467789" y="121894"/>
                    </a:cubicBezTo>
                    <a:cubicBezTo>
                      <a:pt x="466706" y="121894"/>
                      <a:pt x="465623" y="117563"/>
                      <a:pt x="465623" y="116480"/>
                    </a:cubicBezTo>
                    <a:lnTo>
                      <a:pt x="467789" y="117563"/>
                    </a:lnTo>
                    <a:cubicBezTo>
                      <a:pt x="468872" y="116480"/>
                      <a:pt x="467789" y="113231"/>
                      <a:pt x="468872" y="112148"/>
                    </a:cubicBezTo>
                    <a:cubicBezTo>
                      <a:pt x="466706" y="108900"/>
                      <a:pt x="471037" y="124060"/>
                      <a:pt x="468872" y="119728"/>
                    </a:cubicBezTo>
                    <a:cubicBezTo>
                      <a:pt x="469955" y="118646"/>
                      <a:pt x="466706" y="114314"/>
                      <a:pt x="468872" y="115397"/>
                    </a:cubicBezTo>
                    <a:cubicBezTo>
                      <a:pt x="468872" y="112148"/>
                      <a:pt x="466706" y="109983"/>
                      <a:pt x="468872" y="106734"/>
                    </a:cubicBezTo>
                    <a:cubicBezTo>
                      <a:pt x="468872" y="107817"/>
                      <a:pt x="471037" y="108900"/>
                      <a:pt x="471037" y="106734"/>
                    </a:cubicBezTo>
                    <a:cubicBezTo>
                      <a:pt x="471037" y="102403"/>
                      <a:pt x="469955" y="105651"/>
                      <a:pt x="469955" y="102403"/>
                    </a:cubicBezTo>
                    <a:lnTo>
                      <a:pt x="468872" y="100237"/>
                    </a:lnTo>
                    <a:cubicBezTo>
                      <a:pt x="466706" y="100237"/>
                      <a:pt x="468872" y="96989"/>
                      <a:pt x="466706" y="98071"/>
                    </a:cubicBezTo>
                    <a:cubicBezTo>
                      <a:pt x="467789" y="98071"/>
                      <a:pt x="465623" y="92657"/>
                      <a:pt x="468872" y="92657"/>
                    </a:cubicBezTo>
                    <a:lnTo>
                      <a:pt x="471037" y="92657"/>
                    </a:lnTo>
                    <a:cubicBezTo>
                      <a:pt x="471037" y="90492"/>
                      <a:pt x="468872" y="89409"/>
                      <a:pt x="467789" y="88326"/>
                    </a:cubicBezTo>
                    <a:cubicBezTo>
                      <a:pt x="467789" y="88326"/>
                      <a:pt x="468872" y="87243"/>
                      <a:pt x="468872" y="87243"/>
                    </a:cubicBezTo>
                    <a:cubicBezTo>
                      <a:pt x="465623" y="87243"/>
                      <a:pt x="468872" y="82912"/>
                      <a:pt x="466706" y="80746"/>
                    </a:cubicBezTo>
                    <a:cubicBezTo>
                      <a:pt x="467789" y="77497"/>
                      <a:pt x="466706" y="71000"/>
                      <a:pt x="468872" y="69918"/>
                    </a:cubicBezTo>
                    <a:cubicBezTo>
                      <a:pt x="468872" y="68835"/>
                      <a:pt x="467789" y="67752"/>
                      <a:pt x="467789" y="66669"/>
                    </a:cubicBezTo>
                    <a:cubicBezTo>
                      <a:pt x="467789" y="65586"/>
                      <a:pt x="467789" y="64503"/>
                      <a:pt x="467789" y="62337"/>
                    </a:cubicBezTo>
                    <a:cubicBezTo>
                      <a:pt x="467789" y="62337"/>
                      <a:pt x="468872" y="63420"/>
                      <a:pt x="468872" y="63420"/>
                    </a:cubicBezTo>
                    <a:cubicBezTo>
                      <a:pt x="469955" y="61255"/>
                      <a:pt x="468872" y="61255"/>
                      <a:pt x="467789" y="60172"/>
                    </a:cubicBezTo>
                    <a:cubicBezTo>
                      <a:pt x="467789" y="60172"/>
                      <a:pt x="468872" y="59089"/>
                      <a:pt x="468872" y="58006"/>
                    </a:cubicBezTo>
                    <a:cubicBezTo>
                      <a:pt x="468872" y="56923"/>
                      <a:pt x="468872" y="54758"/>
                      <a:pt x="469955" y="53675"/>
                    </a:cubicBezTo>
                    <a:cubicBezTo>
                      <a:pt x="467789" y="51509"/>
                      <a:pt x="466706" y="52592"/>
                      <a:pt x="465623" y="52592"/>
                    </a:cubicBezTo>
                    <a:cubicBezTo>
                      <a:pt x="466706" y="51509"/>
                      <a:pt x="465623" y="49343"/>
                      <a:pt x="464540" y="48261"/>
                    </a:cubicBezTo>
                    <a:cubicBezTo>
                      <a:pt x="463457" y="47178"/>
                      <a:pt x="462375" y="45012"/>
                      <a:pt x="462375" y="43929"/>
                    </a:cubicBezTo>
                    <a:cubicBezTo>
                      <a:pt x="463457" y="43929"/>
                      <a:pt x="465623" y="46095"/>
                      <a:pt x="465623" y="43929"/>
                    </a:cubicBezTo>
                    <a:cubicBezTo>
                      <a:pt x="466706" y="41764"/>
                      <a:pt x="465623" y="41764"/>
                      <a:pt x="463457" y="40681"/>
                    </a:cubicBezTo>
                    <a:cubicBezTo>
                      <a:pt x="462375" y="39598"/>
                      <a:pt x="460209" y="39598"/>
                      <a:pt x="460209" y="37432"/>
                    </a:cubicBezTo>
                    <a:lnTo>
                      <a:pt x="458043" y="39598"/>
                    </a:lnTo>
                    <a:cubicBezTo>
                      <a:pt x="458043" y="37432"/>
                      <a:pt x="453712" y="36349"/>
                      <a:pt x="455877" y="35266"/>
                    </a:cubicBezTo>
                    <a:cubicBezTo>
                      <a:pt x="454795" y="35266"/>
                      <a:pt x="453712" y="32018"/>
                      <a:pt x="451546" y="34184"/>
                    </a:cubicBezTo>
                    <a:cubicBezTo>
                      <a:pt x="450463" y="33101"/>
                      <a:pt x="449380" y="32018"/>
                      <a:pt x="448298" y="30935"/>
                    </a:cubicBezTo>
                    <a:cubicBezTo>
                      <a:pt x="447215" y="29852"/>
                      <a:pt x="445049" y="28769"/>
                      <a:pt x="443966" y="27686"/>
                    </a:cubicBezTo>
                    <a:cubicBezTo>
                      <a:pt x="442883" y="26604"/>
                      <a:pt x="441801" y="25521"/>
                      <a:pt x="440718" y="24438"/>
                    </a:cubicBezTo>
                    <a:cubicBezTo>
                      <a:pt x="439635" y="23355"/>
                      <a:pt x="438552" y="22272"/>
                      <a:pt x="438552" y="21190"/>
                    </a:cubicBezTo>
                    <a:cubicBezTo>
                      <a:pt x="437469" y="21190"/>
                      <a:pt x="435303" y="20107"/>
                      <a:pt x="435303" y="21190"/>
                    </a:cubicBezTo>
                    <a:cubicBezTo>
                      <a:pt x="436386" y="23355"/>
                      <a:pt x="437469" y="21190"/>
                      <a:pt x="437469" y="22272"/>
                    </a:cubicBezTo>
                    <a:cubicBezTo>
                      <a:pt x="436386" y="22272"/>
                      <a:pt x="436386" y="22272"/>
                      <a:pt x="436386" y="23355"/>
                    </a:cubicBezTo>
                    <a:cubicBezTo>
                      <a:pt x="435303" y="22272"/>
                      <a:pt x="433138" y="21190"/>
                      <a:pt x="436386" y="20107"/>
                    </a:cubicBezTo>
                    <a:cubicBezTo>
                      <a:pt x="434221" y="19024"/>
                      <a:pt x="433138" y="19024"/>
                      <a:pt x="432055" y="20107"/>
                    </a:cubicBezTo>
                    <a:cubicBezTo>
                      <a:pt x="430972" y="21190"/>
                      <a:pt x="428806" y="22272"/>
                      <a:pt x="426641" y="21190"/>
                    </a:cubicBezTo>
                    <a:cubicBezTo>
                      <a:pt x="426641" y="20107"/>
                      <a:pt x="426641" y="20107"/>
                      <a:pt x="425558" y="20107"/>
                    </a:cubicBezTo>
                    <a:lnTo>
                      <a:pt x="422309" y="21190"/>
                    </a:lnTo>
                    <a:cubicBezTo>
                      <a:pt x="419061" y="20107"/>
                      <a:pt x="420144" y="19024"/>
                      <a:pt x="421227" y="16858"/>
                    </a:cubicBezTo>
                    <a:cubicBezTo>
                      <a:pt x="419061" y="16858"/>
                      <a:pt x="416895" y="16858"/>
                      <a:pt x="415812" y="17941"/>
                    </a:cubicBezTo>
                    <a:lnTo>
                      <a:pt x="413647" y="15775"/>
                    </a:lnTo>
                    <a:cubicBezTo>
                      <a:pt x="415812" y="17941"/>
                      <a:pt x="411481" y="16858"/>
                      <a:pt x="411481" y="16858"/>
                    </a:cubicBezTo>
                    <a:lnTo>
                      <a:pt x="412564" y="16858"/>
                    </a:lnTo>
                    <a:cubicBezTo>
                      <a:pt x="412564" y="15775"/>
                      <a:pt x="409315" y="16858"/>
                      <a:pt x="408232" y="16858"/>
                    </a:cubicBezTo>
                    <a:cubicBezTo>
                      <a:pt x="408232" y="17941"/>
                      <a:pt x="411481" y="17941"/>
                      <a:pt x="412564" y="19024"/>
                    </a:cubicBezTo>
                    <a:cubicBezTo>
                      <a:pt x="411481" y="20107"/>
                      <a:pt x="409315" y="20107"/>
                      <a:pt x="408232" y="21190"/>
                    </a:cubicBezTo>
                    <a:cubicBezTo>
                      <a:pt x="408232" y="19024"/>
                      <a:pt x="404984" y="20107"/>
                      <a:pt x="402818" y="20107"/>
                    </a:cubicBezTo>
                    <a:cubicBezTo>
                      <a:pt x="400652" y="20107"/>
                      <a:pt x="400652" y="22272"/>
                      <a:pt x="400652" y="21190"/>
                    </a:cubicBezTo>
                    <a:cubicBezTo>
                      <a:pt x="400652" y="20107"/>
                      <a:pt x="397404" y="21190"/>
                      <a:pt x="398487" y="20107"/>
                    </a:cubicBezTo>
                    <a:cubicBezTo>
                      <a:pt x="399570" y="20107"/>
                      <a:pt x="399570" y="21190"/>
                      <a:pt x="400652" y="20107"/>
                    </a:cubicBezTo>
                    <a:cubicBezTo>
                      <a:pt x="399570" y="19024"/>
                      <a:pt x="399570" y="17941"/>
                      <a:pt x="397404" y="19024"/>
                    </a:cubicBezTo>
                    <a:cubicBezTo>
                      <a:pt x="395238" y="20107"/>
                      <a:pt x="397404" y="22272"/>
                      <a:pt x="394156" y="21190"/>
                    </a:cubicBezTo>
                    <a:cubicBezTo>
                      <a:pt x="395238" y="21190"/>
                      <a:pt x="395238" y="20107"/>
                      <a:pt x="396321" y="19024"/>
                    </a:cubicBezTo>
                    <a:lnTo>
                      <a:pt x="393073" y="17941"/>
                    </a:lnTo>
                    <a:lnTo>
                      <a:pt x="393073" y="20107"/>
                    </a:lnTo>
                    <a:cubicBezTo>
                      <a:pt x="393073" y="20107"/>
                      <a:pt x="393073" y="20107"/>
                      <a:pt x="393073" y="19024"/>
                    </a:cubicBezTo>
                    <a:cubicBezTo>
                      <a:pt x="391990" y="21190"/>
                      <a:pt x="387658" y="20107"/>
                      <a:pt x="386575" y="21190"/>
                    </a:cubicBezTo>
                    <a:cubicBezTo>
                      <a:pt x="384410" y="21190"/>
                      <a:pt x="383327" y="20107"/>
                      <a:pt x="381161" y="20107"/>
                    </a:cubicBezTo>
                    <a:lnTo>
                      <a:pt x="381161" y="20107"/>
                    </a:lnTo>
                    <a:cubicBezTo>
                      <a:pt x="378995" y="19024"/>
                      <a:pt x="376830" y="20107"/>
                      <a:pt x="374664" y="21190"/>
                    </a:cubicBezTo>
                    <a:lnTo>
                      <a:pt x="374664" y="21190"/>
                    </a:lnTo>
                    <a:cubicBezTo>
                      <a:pt x="373581" y="21190"/>
                      <a:pt x="371416" y="21190"/>
                      <a:pt x="369250" y="22272"/>
                    </a:cubicBezTo>
                    <a:cubicBezTo>
                      <a:pt x="366002" y="21190"/>
                      <a:pt x="368167" y="15775"/>
                      <a:pt x="364919" y="17941"/>
                    </a:cubicBezTo>
                    <a:cubicBezTo>
                      <a:pt x="361670" y="17941"/>
                      <a:pt x="360587" y="21190"/>
                      <a:pt x="361670" y="22272"/>
                    </a:cubicBezTo>
                    <a:cubicBezTo>
                      <a:pt x="356256" y="21190"/>
                      <a:pt x="350842" y="23355"/>
                      <a:pt x="345428" y="21190"/>
                    </a:cubicBezTo>
                    <a:cubicBezTo>
                      <a:pt x="344345" y="22272"/>
                      <a:pt x="345428" y="22272"/>
                      <a:pt x="343262" y="22272"/>
                    </a:cubicBezTo>
                    <a:cubicBezTo>
                      <a:pt x="335682" y="21190"/>
                      <a:pt x="327019" y="24438"/>
                      <a:pt x="321605" y="21190"/>
                    </a:cubicBezTo>
                    <a:cubicBezTo>
                      <a:pt x="323771" y="20107"/>
                      <a:pt x="321605" y="19024"/>
                      <a:pt x="321605" y="19024"/>
                    </a:cubicBezTo>
                    <a:cubicBezTo>
                      <a:pt x="319439" y="20107"/>
                      <a:pt x="319439" y="17941"/>
                      <a:pt x="318356" y="20107"/>
                    </a:cubicBezTo>
                    <a:cubicBezTo>
                      <a:pt x="318356" y="21190"/>
                      <a:pt x="318356" y="22272"/>
                      <a:pt x="320522" y="23355"/>
                    </a:cubicBezTo>
                    <a:cubicBezTo>
                      <a:pt x="316191" y="24438"/>
                      <a:pt x="308611" y="24438"/>
                      <a:pt x="306445" y="22272"/>
                    </a:cubicBezTo>
                    <a:cubicBezTo>
                      <a:pt x="307528" y="23355"/>
                      <a:pt x="306445" y="23355"/>
                      <a:pt x="305362" y="24438"/>
                    </a:cubicBezTo>
                    <a:cubicBezTo>
                      <a:pt x="305362" y="22272"/>
                      <a:pt x="302114" y="21190"/>
                      <a:pt x="299948" y="22272"/>
                    </a:cubicBezTo>
                    <a:lnTo>
                      <a:pt x="299948" y="23355"/>
                    </a:lnTo>
                    <a:lnTo>
                      <a:pt x="297782" y="22272"/>
                    </a:lnTo>
                    <a:cubicBezTo>
                      <a:pt x="296700" y="22272"/>
                      <a:pt x="296700" y="25521"/>
                      <a:pt x="294534" y="24438"/>
                    </a:cubicBezTo>
                    <a:cubicBezTo>
                      <a:pt x="294534" y="23355"/>
                      <a:pt x="294534" y="23355"/>
                      <a:pt x="293451" y="23355"/>
                    </a:cubicBezTo>
                    <a:cubicBezTo>
                      <a:pt x="291285" y="24438"/>
                      <a:pt x="286954" y="26604"/>
                      <a:pt x="284788" y="25521"/>
                    </a:cubicBezTo>
                    <a:lnTo>
                      <a:pt x="282622" y="23355"/>
                    </a:lnTo>
                    <a:cubicBezTo>
                      <a:pt x="281539" y="23355"/>
                      <a:pt x="279374" y="24438"/>
                      <a:pt x="281539" y="25521"/>
                    </a:cubicBezTo>
                    <a:cubicBezTo>
                      <a:pt x="277208" y="24438"/>
                      <a:pt x="273960" y="24438"/>
                      <a:pt x="271794" y="22272"/>
                    </a:cubicBezTo>
                    <a:cubicBezTo>
                      <a:pt x="263131" y="26604"/>
                      <a:pt x="251220" y="26604"/>
                      <a:pt x="241474" y="26604"/>
                    </a:cubicBezTo>
                    <a:lnTo>
                      <a:pt x="241474" y="25521"/>
                    </a:lnTo>
                    <a:cubicBezTo>
                      <a:pt x="239309" y="24438"/>
                      <a:pt x="240392" y="27686"/>
                      <a:pt x="238226" y="26604"/>
                    </a:cubicBezTo>
                    <a:cubicBezTo>
                      <a:pt x="239309" y="25521"/>
                      <a:pt x="236060" y="24438"/>
                      <a:pt x="238226" y="23355"/>
                    </a:cubicBezTo>
                    <a:cubicBezTo>
                      <a:pt x="234977" y="22272"/>
                      <a:pt x="233894" y="25521"/>
                      <a:pt x="230646" y="25521"/>
                    </a:cubicBezTo>
                    <a:cubicBezTo>
                      <a:pt x="230646" y="26604"/>
                      <a:pt x="232811" y="24438"/>
                      <a:pt x="231729" y="26604"/>
                    </a:cubicBezTo>
                    <a:cubicBezTo>
                      <a:pt x="231729" y="26604"/>
                      <a:pt x="226315" y="25521"/>
                      <a:pt x="226315" y="27686"/>
                    </a:cubicBezTo>
                    <a:cubicBezTo>
                      <a:pt x="225232" y="26604"/>
                      <a:pt x="226315" y="25521"/>
                      <a:pt x="226315" y="24438"/>
                    </a:cubicBezTo>
                    <a:lnTo>
                      <a:pt x="224149" y="25521"/>
                    </a:lnTo>
                    <a:cubicBezTo>
                      <a:pt x="220900" y="23355"/>
                      <a:pt x="230646" y="21190"/>
                      <a:pt x="227397" y="17941"/>
                    </a:cubicBezTo>
                    <a:lnTo>
                      <a:pt x="225232" y="17941"/>
                    </a:lnTo>
                    <a:cubicBezTo>
                      <a:pt x="223066" y="15775"/>
                      <a:pt x="230646" y="15775"/>
                      <a:pt x="225232" y="14692"/>
                    </a:cubicBezTo>
                    <a:cubicBezTo>
                      <a:pt x="223066" y="15775"/>
                      <a:pt x="220900" y="19024"/>
                      <a:pt x="223066" y="20107"/>
                    </a:cubicBezTo>
                    <a:cubicBezTo>
                      <a:pt x="218735" y="21190"/>
                      <a:pt x="220900" y="25521"/>
                      <a:pt x="215486" y="25521"/>
                    </a:cubicBezTo>
                    <a:cubicBezTo>
                      <a:pt x="214403" y="24438"/>
                      <a:pt x="219818" y="25521"/>
                      <a:pt x="218735" y="23355"/>
                    </a:cubicBezTo>
                    <a:cubicBezTo>
                      <a:pt x="216569" y="21190"/>
                      <a:pt x="214403" y="24438"/>
                      <a:pt x="212238" y="23355"/>
                    </a:cubicBezTo>
                    <a:cubicBezTo>
                      <a:pt x="214403" y="24438"/>
                      <a:pt x="212238" y="26604"/>
                      <a:pt x="211155" y="26604"/>
                    </a:cubicBezTo>
                    <a:cubicBezTo>
                      <a:pt x="208989" y="25521"/>
                      <a:pt x="213320" y="24438"/>
                      <a:pt x="208989" y="24438"/>
                    </a:cubicBezTo>
                    <a:cubicBezTo>
                      <a:pt x="207906" y="25521"/>
                      <a:pt x="204658" y="26604"/>
                      <a:pt x="207906" y="27686"/>
                    </a:cubicBezTo>
                    <a:cubicBezTo>
                      <a:pt x="206823" y="30935"/>
                      <a:pt x="203575" y="26604"/>
                      <a:pt x="202492" y="28769"/>
                    </a:cubicBezTo>
                    <a:cubicBezTo>
                      <a:pt x="201409" y="26604"/>
                      <a:pt x="205740" y="24438"/>
                      <a:pt x="202492" y="23355"/>
                    </a:cubicBezTo>
                    <a:cubicBezTo>
                      <a:pt x="203575" y="25521"/>
                      <a:pt x="197078" y="25521"/>
                      <a:pt x="199244" y="28769"/>
                    </a:cubicBezTo>
                    <a:cubicBezTo>
                      <a:pt x="198161" y="27686"/>
                      <a:pt x="197078" y="26604"/>
                      <a:pt x="198161" y="25521"/>
                    </a:cubicBezTo>
                    <a:cubicBezTo>
                      <a:pt x="195995" y="24438"/>
                      <a:pt x="192746" y="28769"/>
                      <a:pt x="191664" y="25521"/>
                    </a:cubicBezTo>
                    <a:lnTo>
                      <a:pt x="190581" y="27686"/>
                    </a:lnTo>
                    <a:cubicBezTo>
                      <a:pt x="189498" y="26604"/>
                      <a:pt x="188415" y="26604"/>
                      <a:pt x="187332" y="25521"/>
                    </a:cubicBezTo>
                    <a:cubicBezTo>
                      <a:pt x="185166" y="25521"/>
                      <a:pt x="180835" y="27686"/>
                      <a:pt x="180835" y="25521"/>
                    </a:cubicBezTo>
                    <a:cubicBezTo>
                      <a:pt x="179752" y="25521"/>
                      <a:pt x="175421" y="25521"/>
                      <a:pt x="177587" y="27686"/>
                    </a:cubicBezTo>
                    <a:cubicBezTo>
                      <a:pt x="180835" y="28769"/>
                      <a:pt x="180835" y="26604"/>
                      <a:pt x="181918" y="28769"/>
                    </a:cubicBezTo>
                    <a:cubicBezTo>
                      <a:pt x="179752" y="26604"/>
                      <a:pt x="177587" y="28769"/>
                      <a:pt x="176504" y="29852"/>
                    </a:cubicBezTo>
                    <a:lnTo>
                      <a:pt x="176504" y="28769"/>
                    </a:lnTo>
                    <a:cubicBezTo>
                      <a:pt x="175421" y="28769"/>
                      <a:pt x="173255" y="28769"/>
                      <a:pt x="172172" y="29852"/>
                    </a:cubicBezTo>
                    <a:cubicBezTo>
                      <a:pt x="173255" y="28769"/>
                      <a:pt x="172172" y="28769"/>
                      <a:pt x="172172" y="27686"/>
                    </a:cubicBezTo>
                    <a:lnTo>
                      <a:pt x="171090" y="29852"/>
                    </a:lnTo>
                    <a:cubicBezTo>
                      <a:pt x="166758" y="30935"/>
                      <a:pt x="170007" y="26604"/>
                      <a:pt x="166758" y="27686"/>
                    </a:cubicBezTo>
                    <a:lnTo>
                      <a:pt x="170007" y="26604"/>
                    </a:lnTo>
                    <a:cubicBezTo>
                      <a:pt x="168924" y="26604"/>
                      <a:pt x="167841" y="25521"/>
                      <a:pt x="165675" y="25521"/>
                    </a:cubicBezTo>
                    <a:cubicBezTo>
                      <a:pt x="164592" y="26604"/>
                      <a:pt x="163510" y="28769"/>
                      <a:pt x="163510" y="29852"/>
                    </a:cubicBezTo>
                    <a:cubicBezTo>
                      <a:pt x="161344" y="30935"/>
                      <a:pt x="162427" y="27686"/>
                      <a:pt x="160261" y="29852"/>
                    </a:cubicBezTo>
                    <a:lnTo>
                      <a:pt x="163510" y="27686"/>
                    </a:lnTo>
                    <a:cubicBezTo>
                      <a:pt x="163510" y="27686"/>
                      <a:pt x="161344" y="25521"/>
                      <a:pt x="159178" y="25521"/>
                    </a:cubicBezTo>
                    <a:cubicBezTo>
                      <a:pt x="157012" y="26604"/>
                      <a:pt x="154847" y="28769"/>
                      <a:pt x="157012" y="28769"/>
                    </a:cubicBezTo>
                    <a:cubicBezTo>
                      <a:pt x="155930" y="28769"/>
                      <a:pt x="153764" y="27686"/>
                      <a:pt x="154847" y="26604"/>
                    </a:cubicBezTo>
                    <a:cubicBezTo>
                      <a:pt x="151598" y="27686"/>
                      <a:pt x="154847" y="28769"/>
                      <a:pt x="152681" y="29852"/>
                    </a:cubicBezTo>
                    <a:cubicBezTo>
                      <a:pt x="151598" y="28769"/>
                      <a:pt x="148350" y="27686"/>
                      <a:pt x="146184" y="25521"/>
                    </a:cubicBezTo>
                    <a:lnTo>
                      <a:pt x="149433" y="23355"/>
                    </a:lnTo>
                    <a:lnTo>
                      <a:pt x="147267" y="23355"/>
                    </a:lnTo>
                    <a:cubicBezTo>
                      <a:pt x="149433" y="21190"/>
                      <a:pt x="146184" y="21190"/>
                      <a:pt x="147267" y="19024"/>
                    </a:cubicBezTo>
                    <a:cubicBezTo>
                      <a:pt x="146184" y="19024"/>
                      <a:pt x="144018" y="19024"/>
                      <a:pt x="142936" y="20107"/>
                    </a:cubicBezTo>
                    <a:cubicBezTo>
                      <a:pt x="147267" y="23355"/>
                      <a:pt x="138604" y="25521"/>
                      <a:pt x="139687" y="28769"/>
                    </a:cubicBezTo>
                    <a:cubicBezTo>
                      <a:pt x="134273" y="29852"/>
                      <a:pt x="136438" y="21190"/>
                      <a:pt x="131024" y="25521"/>
                    </a:cubicBezTo>
                    <a:cubicBezTo>
                      <a:pt x="132107" y="26604"/>
                      <a:pt x="128859" y="28769"/>
                      <a:pt x="133190" y="27686"/>
                    </a:cubicBezTo>
                    <a:cubicBezTo>
                      <a:pt x="129941" y="27686"/>
                      <a:pt x="131024" y="30935"/>
                      <a:pt x="126693" y="29852"/>
                    </a:cubicBezTo>
                    <a:cubicBezTo>
                      <a:pt x="129941" y="28769"/>
                      <a:pt x="123444" y="26604"/>
                      <a:pt x="127776" y="24438"/>
                    </a:cubicBezTo>
                    <a:cubicBezTo>
                      <a:pt x="127776" y="25521"/>
                      <a:pt x="129941" y="25521"/>
                      <a:pt x="131024" y="24438"/>
                    </a:cubicBezTo>
                    <a:cubicBezTo>
                      <a:pt x="129941" y="23355"/>
                      <a:pt x="131024" y="21190"/>
                      <a:pt x="127776" y="21190"/>
                    </a:cubicBezTo>
                    <a:cubicBezTo>
                      <a:pt x="125610" y="21190"/>
                      <a:pt x="122362" y="21190"/>
                      <a:pt x="123444" y="23355"/>
                    </a:cubicBezTo>
                    <a:cubicBezTo>
                      <a:pt x="123444" y="25521"/>
                      <a:pt x="126693" y="23355"/>
                      <a:pt x="125610" y="25521"/>
                    </a:cubicBezTo>
                    <a:cubicBezTo>
                      <a:pt x="121279" y="26604"/>
                      <a:pt x="120196" y="23355"/>
                      <a:pt x="119113" y="26604"/>
                    </a:cubicBezTo>
                    <a:cubicBezTo>
                      <a:pt x="121279" y="26604"/>
                      <a:pt x="122362" y="28769"/>
                      <a:pt x="122362" y="29852"/>
                    </a:cubicBezTo>
                    <a:lnTo>
                      <a:pt x="119113" y="30935"/>
                    </a:lnTo>
                    <a:lnTo>
                      <a:pt x="120196" y="29852"/>
                    </a:lnTo>
                    <a:cubicBezTo>
                      <a:pt x="114782" y="28769"/>
                      <a:pt x="119113" y="32018"/>
                      <a:pt x="113699" y="32018"/>
                    </a:cubicBezTo>
                    <a:lnTo>
                      <a:pt x="111533" y="29852"/>
                    </a:lnTo>
                    <a:cubicBezTo>
                      <a:pt x="112616" y="27686"/>
                      <a:pt x="118030" y="30935"/>
                      <a:pt x="118030" y="27686"/>
                    </a:cubicBezTo>
                    <a:cubicBezTo>
                      <a:pt x="114782" y="27686"/>
                      <a:pt x="113699" y="29852"/>
                      <a:pt x="110450" y="28769"/>
                    </a:cubicBezTo>
                    <a:cubicBezTo>
                      <a:pt x="111533" y="28769"/>
                      <a:pt x="111533" y="28769"/>
                      <a:pt x="112616" y="27686"/>
                    </a:cubicBezTo>
                    <a:cubicBezTo>
                      <a:pt x="111533" y="27686"/>
                      <a:pt x="110450" y="23355"/>
                      <a:pt x="106119" y="25521"/>
                    </a:cubicBezTo>
                    <a:cubicBezTo>
                      <a:pt x="103953" y="26604"/>
                      <a:pt x="105036" y="26604"/>
                      <a:pt x="105036" y="27686"/>
                    </a:cubicBezTo>
                    <a:cubicBezTo>
                      <a:pt x="99622" y="27686"/>
                      <a:pt x="98539" y="29852"/>
                      <a:pt x="95290" y="29852"/>
                    </a:cubicBezTo>
                    <a:cubicBezTo>
                      <a:pt x="96373" y="27686"/>
                      <a:pt x="89876" y="29852"/>
                      <a:pt x="93125" y="26604"/>
                    </a:cubicBezTo>
                    <a:cubicBezTo>
                      <a:pt x="95290" y="27686"/>
                      <a:pt x="101788" y="27686"/>
                      <a:pt x="103953" y="25521"/>
                    </a:cubicBezTo>
                    <a:cubicBezTo>
                      <a:pt x="101788" y="22272"/>
                      <a:pt x="108284" y="25521"/>
                      <a:pt x="109367" y="23355"/>
                    </a:cubicBezTo>
                    <a:cubicBezTo>
                      <a:pt x="105036" y="23355"/>
                      <a:pt x="105036" y="20107"/>
                      <a:pt x="105036" y="17941"/>
                    </a:cubicBezTo>
                    <a:cubicBezTo>
                      <a:pt x="103953" y="17941"/>
                      <a:pt x="102870" y="19024"/>
                      <a:pt x="101788" y="19024"/>
                    </a:cubicBezTo>
                    <a:cubicBezTo>
                      <a:pt x="101788" y="21190"/>
                      <a:pt x="102870" y="21190"/>
                      <a:pt x="102870" y="22272"/>
                    </a:cubicBezTo>
                    <a:cubicBezTo>
                      <a:pt x="98539" y="22272"/>
                      <a:pt x="94208" y="22272"/>
                      <a:pt x="92042" y="24438"/>
                    </a:cubicBezTo>
                    <a:cubicBezTo>
                      <a:pt x="90959" y="23355"/>
                      <a:pt x="90959" y="21190"/>
                      <a:pt x="93125" y="21190"/>
                    </a:cubicBezTo>
                    <a:cubicBezTo>
                      <a:pt x="87710" y="21190"/>
                      <a:pt x="82296" y="21190"/>
                      <a:pt x="76882" y="21190"/>
                    </a:cubicBezTo>
                    <a:cubicBezTo>
                      <a:pt x="80131" y="24438"/>
                      <a:pt x="71468" y="22272"/>
                      <a:pt x="73634" y="24438"/>
                    </a:cubicBezTo>
                    <a:cubicBezTo>
                      <a:pt x="75799" y="25521"/>
                      <a:pt x="79048" y="27686"/>
                      <a:pt x="76882" y="28769"/>
                    </a:cubicBezTo>
                    <a:cubicBezTo>
                      <a:pt x="74717" y="28769"/>
                      <a:pt x="76882" y="27686"/>
                      <a:pt x="75799" y="26604"/>
                    </a:cubicBezTo>
                    <a:cubicBezTo>
                      <a:pt x="73634" y="28769"/>
                      <a:pt x="72551" y="24438"/>
                      <a:pt x="70385" y="26604"/>
                    </a:cubicBezTo>
                    <a:cubicBezTo>
                      <a:pt x="74717" y="25521"/>
                      <a:pt x="71468" y="23355"/>
                      <a:pt x="72551" y="20107"/>
                    </a:cubicBezTo>
                    <a:cubicBezTo>
                      <a:pt x="69302" y="21190"/>
                      <a:pt x="72551" y="17941"/>
                      <a:pt x="69302" y="17941"/>
                    </a:cubicBezTo>
                    <a:cubicBezTo>
                      <a:pt x="66054" y="19024"/>
                      <a:pt x="61722" y="20107"/>
                      <a:pt x="57391" y="21190"/>
                    </a:cubicBezTo>
                    <a:cubicBezTo>
                      <a:pt x="53060" y="19024"/>
                      <a:pt x="45480" y="21190"/>
                      <a:pt x="41148" y="21190"/>
                    </a:cubicBezTo>
                    <a:cubicBezTo>
                      <a:pt x="38982" y="20107"/>
                      <a:pt x="40065" y="16858"/>
                      <a:pt x="37900" y="16858"/>
                    </a:cubicBezTo>
                    <a:cubicBezTo>
                      <a:pt x="34651" y="16858"/>
                      <a:pt x="40065" y="20107"/>
                      <a:pt x="35734" y="19024"/>
                    </a:cubicBezTo>
                    <a:lnTo>
                      <a:pt x="35734" y="19024"/>
                    </a:lnTo>
                    <a:cubicBezTo>
                      <a:pt x="34651" y="20107"/>
                      <a:pt x="28154" y="16858"/>
                      <a:pt x="27071" y="21190"/>
                    </a:cubicBezTo>
                    <a:lnTo>
                      <a:pt x="28154" y="17941"/>
                    </a:lnTo>
                    <a:cubicBezTo>
                      <a:pt x="27071" y="17941"/>
                      <a:pt x="27071" y="17941"/>
                      <a:pt x="25989" y="19024"/>
                    </a:cubicBezTo>
                    <a:cubicBezTo>
                      <a:pt x="25989" y="17941"/>
                      <a:pt x="24906" y="16858"/>
                      <a:pt x="25989" y="16858"/>
                    </a:cubicBezTo>
                    <a:cubicBezTo>
                      <a:pt x="23823" y="14692"/>
                      <a:pt x="20574" y="16858"/>
                      <a:pt x="17326" y="16858"/>
                    </a:cubicBezTo>
                    <a:lnTo>
                      <a:pt x="19491" y="19024"/>
                    </a:lnTo>
                    <a:cubicBezTo>
                      <a:pt x="14077" y="20107"/>
                      <a:pt x="10828" y="19024"/>
                      <a:pt x="6497" y="19024"/>
                    </a:cubicBezTo>
                    <a:lnTo>
                      <a:pt x="6497" y="16858"/>
                    </a:lnTo>
                    <a:lnTo>
                      <a:pt x="3249" y="17941"/>
                    </a:lnTo>
                    <a:cubicBezTo>
                      <a:pt x="4332" y="16858"/>
                      <a:pt x="1083" y="15775"/>
                      <a:pt x="0" y="16858"/>
                    </a:cubicBezTo>
                    <a:lnTo>
                      <a:pt x="7580" y="12527"/>
                    </a:lnTo>
                    <a:cubicBezTo>
                      <a:pt x="9746" y="13609"/>
                      <a:pt x="5414" y="14692"/>
                      <a:pt x="6497" y="15775"/>
                    </a:cubicBezTo>
                    <a:cubicBezTo>
                      <a:pt x="7580" y="16858"/>
                      <a:pt x="11911" y="16858"/>
                      <a:pt x="12994" y="14692"/>
                    </a:cubicBezTo>
                    <a:cubicBezTo>
                      <a:pt x="10828" y="14692"/>
                      <a:pt x="10828" y="14692"/>
                      <a:pt x="9746" y="15775"/>
                    </a:cubicBezTo>
                    <a:cubicBezTo>
                      <a:pt x="8663" y="13609"/>
                      <a:pt x="11911" y="13609"/>
                      <a:pt x="12994" y="12527"/>
                    </a:cubicBezTo>
                    <a:cubicBezTo>
                      <a:pt x="11911" y="12527"/>
                      <a:pt x="10828" y="11444"/>
                      <a:pt x="10828" y="12527"/>
                    </a:cubicBezTo>
                    <a:cubicBezTo>
                      <a:pt x="12994" y="11444"/>
                      <a:pt x="14077" y="11444"/>
                      <a:pt x="17326" y="11444"/>
                    </a:cubicBezTo>
                    <a:cubicBezTo>
                      <a:pt x="15160" y="12527"/>
                      <a:pt x="18408" y="12527"/>
                      <a:pt x="17326" y="13609"/>
                    </a:cubicBezTo>
                    <a:cubicBezTo>
                      <a:pt x="17326" y="11444"/>
                      <a:pt x="20574" y="11444"/>
                      <a:pt x="23823" y="11444"/>
                    </a:cubicBezTo>
                    <a:cubicBezTo>
                      <a:pt x="25989" y="13609"/>
                      <a:pt x="30320" y="10361"/>
                      <a:pt x="34651" y="10361"/>
                    </a:cubicBezTo>
                    <a:cubicBezTo>
                      <a:pt x="32485" y="12527"/>
                      <a:pt x="30320" y="13609"/>
                      <a:pt x="28154" y="14692"/>
                    </a:cubicBezTo>
                    <a:cubicBezTo>
                      <a:pt x="30320" y="15775"/>
                      <a:pt x="31403" y="14692"/>
                      <a:pt x="33568" y="15775"/>
                    </a:cubicBezTo>
                    <a:cubicBezTo>
                      <a:pt x="34651" y="14692"/>
                      <a:pt x="35734" y="11444"/>
                      <a:pt x="38982" y="11444"/>
                    </a:cubicBezTo>
                    <a:lnTo>
                      <a:pt x="38982" y="12527"/>
                    </a:lnTo>
                    <a:cubicBezTo>
                      <a:pt x="42231" y="11444"/>
                      <a:pt x="42231" y="9278"/>
                      <a:pt x="45480" y="10361"/>
                    </a:cubicBezTo>
                    <a:cubicBezTo>
                      <a:pt x="51977" y="11444"/>
                      <a:pt x="59556" y="11444"/>
                      <a:pt x="63888" y="11444"/>
                    </a:cubicBezTo>
                    <a:lnTo>
                      <a:pt x="63888" y="12527"/>
                    </a:lnTo>
                    <a:cubicBezTo>
                      <a:pt x="67136" y="9278"/>
                      <a:pt x="73634" y="11444"/>
                      <a:pt x="76882" y="10361"/>
                    </a:cubicBezTo>
                    <a:cubicBezTo>
                      <a:pt x="83379" y="11444"/>
                      <a:pt x="90959" y="9278"/>
                      <a:pt x="94208" y="11444"/>
                    </a:cubicBezTo>
                    <a:cubicBezTo>
                      <a:pt x="106119" y="10361"/>
                      <a:pt x="115864" y="9278"/>
                      <a:pt x="127776" y="9278"/>
                    </a:cubicBezTo>
                    <a:lnTo>
                      <a:pt x="125610" y="11444"/>
                    </a:lnTo>
                    <a:cubicBezTo>
                      <a:pt x="127776" y="9278"/>
                      <a:pt x="126693" y="12527"/>
                      <a:pt x="128859" y="12527"/>
                    </a:cubicBezTo>
                    <a:cubicBezTo>
                      <a:pt x="126693" y="10361"/>
                      <a:pt x="132107" y="10361"/>
                      <a:pt x="133190" y="9278"/>
                    </a:cubicBezTo>
                    <a:cubicBezTo>
                      <a:pt x="138604" y="11444"/>
                      <a:pt x="145101" y="9278"/>
                      <a:pt x="150516" y="7113"/>
                    </a:cubicBezTo>
                    <a:lnTo>
                      <a:pt x="150516" y="8195"/>
                    </a:lnTo>
                    <a:cubicBezTo>
                      <a:pt x="154847" y="4947"/>
                      <a:pt x="161344" y="8195"/>
                      <a:pt x="166758" y="8195"/>
                    </a:cubicBezTo>
                    <a:cubicBezTo>
                      <a:pt x="167841" y="9278"/>
                      <a:pt x="168924" y="10361"/>
                      <a:pt x="170007" y="10361"/>
                    </a:cubicBezTo>
                    <a:cubicBezTo>
                      <a:pt x="173255" y="8195"/>
                      <a:pt x="175421" y="8195"/>
                      <a:pt x="179752" y="6030"/>
                    </a:cubicBezTo>
                    <a:cubicBezTo>
                      <a:pt x="183001" y="6030"/>
                      <a:pt x="188415" y="7113"/>
                      <a:pt x="192746" y="7113"/>
                    </a:cubicBezTo>
                    <a:cubicBezTo>
                      <a:pt x="205740" y="3864"/>
                      <a:pt x="218735" y="6030"/>
                      <a:pt x="232811" y="3864"/>
                    </a:cubicBezTo>
                    <a:lnTo>
                      <a:pt x="233894" y="6030"/>
                    </a:lnTo>
                    <a:cubicBezTo>
                      <a:pt x="246889" y="1698"/>
                      <a:pt x="263131" y="6030"/>
                      <a:pt x="273960" y="3864"/>
                    </a:cubicBezTo>
                    <a:lnTo>
                      <a:pt x="272877" y="7113"/>
                    </a:lnTo>
                    <a:cubicBezTo>
                      <a:pt x="276125" y="8195"/>
                      <a:pt x="280457" y="6030"/>
                      <a:pt x="280457" y="3864"/>
                    </a:cubicBezTo>
                    <a:cubicBezTo>
                      <a:pt x="283705" y="4947"/>
                      <a:pt x="289120" y="2781"/>
                      <a:pt x="291285" y="4947"/>
                    </a:cubicBezTo>
                    <a:cubicBezTo>
                      <a:pt x="294534" y="6030"/>
                      <a:pt x="295617" y="3864"/>
                      <a:pt x="298865" y="2781"/>
                    </a:cubicBezTo>
                    <a:cubicBezTo>
                      <a:pt x="306445" y="3864"/>
                      <a:pt x="308611" y="3864"/>
                      <a:pt x="315108" y="2781"/>
                    </a:cubicBezTo>
                    <a:lnTo>
                      <a:pt x="312942" y="2781"/>
                    </a:lnTo>
                    <a:cubicBezTo>
                      <a:pt x="311859" y="3864"/>
                      <a:pt x="311859" y="4947"/>
                      <a:pt x="314025" y="4947"/>
                    </a:cubicBezTo>
                    <a:cubicBezTo>
                      <a:pt x="316191" y="3864"/>
                      <a:pt x="323771" y="6030"/>
                      <a:pt x="320522" y="1698"/>
                    </a:cubicBezTo>
                    <a:cubicBezTo>
                      <a:pt x="328102" y="3864"/>
                      <a:pt x="337847" y="-467"/>
                      <a:pt x="344345" y="2781"/>
                    </a:cubicBezTo>
                    <a:cubicBezTo>
                      <a:pt x="343262" y="1698"/>
                      <a:pt x="345428" y="1698"/>
                      <a:pt x="346510" y="615"/>
                    </a:cubicBezTo>
                    <a:cubicBezTo>
                      <a:pt x="353007" y="615"/>
                      <a:pt x="359504" y="2781"/>
                      <a:pt x="364919" y="615"/>
                    </a:cubicBezTo>
                    <a:cubicBezTo>
                      <a:pt x="366002" y="615"/>
                      <a:pt x="363836" y="2781"/>
                      <a:pt x="366002" y="2781"/>
                    </a:cubicBezTo>
                    <a:cubicBezTo>
                      <a:pt x="367084" y="2781"/>
                      <a:pt x="366002" y="1698"/>
                      <a:pt x="368167" y="615"/>
                    </a:cubicBezTo>
                    <a:cubicBezTo>
                      <a:pt x="377913" y="-1550"/>
                      <a:pt x="388741" y="2781"/>
                      <a:pt x="398487" y="1698"/>
                    </a:cubicBezTo>
                    <a:cubicBezTo>
                      <a:pt x="402818" y="1698"/>
                      <a:pt x="407149" y="615"/>
                      <a:pt x="411481" y="615"/>
                    </a:cubicBezTo>
                    <a:lnTo>
                      <a:pt x="414729" y="615"/>
                    </a:lnTo>
                    <a:lnTo>
                      <a:pt x="415812" y="615"/>
                    </a:lnTo>
                    <a:lnTo>
                      <a:pt x="417978" y="615"/>
                    </a:lnTo>
                    <a:cubicBezTo>
                      <a:pt x="420144" y="615"/>
                      <a:pt x="423392" y="615"/>
                      <a:pt x="425558" y="615"/>
                    </a:cubicBezTo>
                    <a:cubicBezTo>
                      <a:pt x="435303" y="1698"/>
                      <a:pt x="445049" y="4947"/>
                      <a:pt x="453712" y="10361"/>
                    </a:cubicBezTo>
                    <a:lnTo>
                      <a:pt x="453712" y="10361"/>
                    </a:lnTo>
                    <a:cubicBezTo>
                      <a:pt x="456960" y="10361"/>
                      <a:pt x="460209" y="13609"/>
                      <a:pt x="462375" y="15775"/>
                    </a:cubicBezTo>
                    <a:cubicBezTo>
                      <a:pt x="464540" y="19024"/>
                      <a:pt x="466706" y="21190"/>
                      <a:pt x="469955" y="21190"/>
                    </a:cubicBezTo>
                    <a:cubicBezTo>
                      <a:pt x="469955" y="22272"/>
                      <a:pt x="473203" y="25521"/>
                      <a:pt x="472120" y="25521"/>
                    </a:cubicBezTo>
                    <a:cubicBezTo>
                      <a:pt x="473203" y="26604"/>
                      <a:pt x="474286" y="27686"/>
                      <a:pt x="475369" y="28769"/>
                    </a:cubicBezTo>
                    <a:cubicBezTo>
                      <a:pt x="476451" y="29852"/>
                      <a:pt x="477534" y="32018"/>
                      <a:pt x="477534" y="33101"/>
                    </a:cubicBezTo>
                    <a:cubicBezTo>
                      <a:pt x="479700" y="36349"/>
                      <a:pt x="480783" y="40681"/>
                      <a:pt x="482949" y="42846"/>
                    </a:cubicBezTo>
                    <a:cubicBezTo>
                      <a:pt x="482949" y="41764"/>
                      <a:pt x="482949" y="41764"/>
                      <a:pt x="481866" y="41764"/>
                    </a:cubicBezTo>
                    <a:cubicBezTo>
                      <a:pt x="481866" y="43929"/>
                      <a:pt x="482949" y="45012"/>
                      <a:pt x="482949" y="47178"/>
                    </a:cubicBezTo>
                    <a:cubicBezTo>
                      <a:pt x="484031" y="49343"/>
                      <a:pt x="484031" y="50426"/>
                      <a:pt x="485114" y="52592"/>
                    </a:cubicBezTo>
                    <a:cubicBezTo>
                      <a:pt x="485114" y="54758"/>
                      <a:pt x="486197" y="55841"/>
                      <a:pt x="486197" y="58006"/>
                    </a:cubicBezTo>
                    <a:cubicBezTo>
                      <a:pt x="486197" y="60172"/>
                      <a:pt x="486197" y="61255"/>
                      <a:pt x="486197" y="63420"/>
                    </a:cubicBezTo>
                    <a:cubicBezTo>
                      <a:pt x="486197" y="62337"/>
                      <a:pt x="485114" y="61255"/>
                      <a:pt x="485114" y="61255"/>
                    </a:cubicBezTo>
                    <a:cubicBezTo>
                      <a:pt x="484031" y="64503"/>
                      <a:pt x="489446" y="67752"/>
                      <a:pt x="485114" y="69918"/>
                    </a:cubicBezTo>
                    <a:cubicBezTo>
                      <a:pt x="485114" y="72083"/>
                      <a:pt x="487280" y="71000"/>
                      <a:pt x="487280" y="69918"/>
                    </a:cubicBezTo>
                    <a:cubicBezTo>
                      <a:pt x="487280" y="72083"/>
                      <a:pt x="487280" y="74249"/>
                      <a:pt x="487280" y="75332"/>
                    </a:cubicBezTo>
                    <a:cubicBezTo>
                      <a:pt x="487280" y="77497"/>
                      <a:pt x="487280" y="78580"/>
                      <a:pt x="487280" y="80746"/>
                    </a:cubicBezTo>
                    <a:cubicBezTo>
                      <a:pt x="487280" y="83994"/>
                      <a:pt x="487280" y="88326"/>
                      <a:pt x="487280" y="91574"/>
                    </a:cubicBezTo>
                    <a:cubicBezTo>
                      <a:pt x="487280" y="99154"/>
                      <a:pt x="488363" y="106734"/>
                      <a:pt x="489446" y="114314"/>
                    </a:cubicBezTo>
                    <a:cubicBezTo>
                      <a:pt x="487280" y="125142"/>
                      <a:pt x="484031" y="115397"/>
                      <a:pt x="486197" y="122977"/>
                    </a:cubicBezTo>
                    <a:cubicBezTo>
                      <a:pt x="485114" y="124060"/>
                      <a:pt x="487280" y="122977"/>
                      <a:pt x="487280" y="124060"/>
                    </a:cubicBezTo>
                    <a:cubicBezTo>
                      <a:pt x="488363" y="127308"/>
                      <a:pt x="482949" y="129474"/>
                      <a:pt x="485114" y="131640"/>
                    </a:cubicBezTo>
                    <a:cubicBezTo>
                      <a:pt x="487280" y="130557"/>
                      <a:pt x="486197" y="132722"/>
                      <a:pt x="487280" y="132722"/>
                    </a:cubicBezTo>
                    <a:cubicBezTo>
                      <a:pt x="486197" y="139220"/>
                      <a:pt x="484031" y="140302"/>
                      <a:pt x="485114" y="145717"/>
                    </a:cubicBezTo>
                    <a:lnTo>
                      <a:pt x="484031" y="145717"/>
                    </a:lnTo>
                    <a:cubicBezTo>
                      <a:pt x="485114" y="146799"/>
                      <a:pt x="485114" y="148965"/>
                      <a:pt x="485114" y="150048"/>
                    </a:cubicBezTo>
                    <a:cubicBezTo>
                      <a:pt x="485114" y="152214"/>
                      <a:pt x="485114" y="153297"/>
                      <a:pt x="485114" y="155462"/>
                    </a:cubicBezTo>
                    <a:cubicBezTo>
                      <a:pt x="485114" y="157628"/>
                      <a:pt x="485114" y="158711"/>
                      <a:pt x="485114" y="160876"/>
                    </a:cubicBezTo>
                    <a:cubicBezTo>
                      <a:pt x="485114" y="163042"/>
                      <a:pt x="485114" y="164125"/>
                      <a:pt x="486197" y="166291"/>
                    </a:cubicBezTo>
                    <a:cubicBezTo>
                      <a:pt x="481866" y="185782"/>
                      <a:pt x="469955" y="203107"/>
                      <a:pt x="452629" y="213936"/>
                    </a:cubicBezTo>
                    <a:cubicBezTo>
                      <a:pt x="443966" y="219350"/>
                      <a:pt x="434221" y="222598"/>
                      <a:pt x="424475" y="223681"/>
                    </a:cubicBezTo>
                    <a:cubicBezTo>
                      <a:pt x="422309" y="223681"/>
                      <a:pt x="419061" y="223681"/>
                      <a:pt x="416895" y="224764"/>
                    </a:cubicBezTo>
                    <a:cubicBezTo>
                      <a:pt x="415812" y="224764"/>
                      <a:pt x="414729" y="224764"/>
                      <a:pt x="413647" y="224764"/>
                    </a:cubicBezTo>
                    <a:lnTo>
                      <a:pt x="410398" y="224764"/>
                    </a:lnTo>
                    <a:cubicBezTo>
                      <a:pt x="406067" y="224764"/>
                      <a:pt x="402818" y="224764"/>
                      <a:pt x="398487" y="224764"/>
                    </a:cubicBezTo>
                    <a:cubicBezTo>
                      <a:pt x="366002" y="223681"/>
                      <a:pt x="335682" y="225847"/>
                      <a:pt x="303196" y="223681"/>
                    </a:cubicBezTo>
                    <a:cubicBezTo>
                      <a:pt x="295617" y="220433"/>
                      <a:pt x="294534" y="220433"/>
                      <a:pt x="286954" y="221516"/>
                    </a:cubicBezTo>
                    <a:cubicBezTo>
                      <a:pt x="286954" y="221516"/>
                      <a:pt x="288037" y="220433"/>
                      <a:pt x="286954" y="220433"/>
                    </a:cubicBezTo>
                    <a:cubicBezTo>
                      <a:pt x="286954" y="222598"/>
                      <a:pt x="281539" y="220433"/>
                      <a:pt x="280457" y="222598"/>
                    </a:cubicBezTo>
                    <a:cubicBezTo>
                      <a:pt x="268546" y="222598"/>
                      <a:pt x="257717" y="222598"/>
                      <a:pt x="244723" y="222598"/>
                    </a:cubicBezTo>
                    <a:cubicBezTo>
                      <a:pt x="246889" y="222598"/>
                      <a:pt x="247972" y="220433"/>
                      <a:pt x="245806" y="220433"/>
                    </a:cubicBezTo>
                    <a:lnTo>
                      <a:pt x="243640" y="221516"/>
                    </a:lnTo>
                    <a:lnTo>
                      <a:pt x="243640" y="220433"/>
                    </a:lnTo>
                    <a:cubicBezTo>
                      <a:pt x="242557" y="220433"/>
                      <a:pt x="240392" y="221516"/>
                      <a:pt x="241474" y="222598"/>
                    </a:cubicBezTo>
                    <a:cubicBezTo>
                      <a:pt x="210072" y="224764"/>
                      <a:pt x="179752" y="219350"/>
                      <a:pt x="149433" y="220433"/>
                    </a:cubicBezTo>
                    <a:cubicBezTo>
                      <a:pt x="141853" y="219350"/>
                      <a:pt x="132107" y="220433"/>
                      <a:pt x="124527" y="220433"/>
                    </a:cubicBezTo>
                    <a:cubicBezTo>
                      <a:pt x="101788" y="217184"/>
                      <a:pt x="80131" y="215019"/>
                      <a:pt x="56308" y="217184"/>
                    </a:cubicBezTo>
                    <a:cubicBezTo>
                      <a:pt x="58474" y="219350"/>
                      <a:pt x="61722" y="213936"/>
                      <a:pt x="71468" y="21177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14" name="Полилиния: фигура 713">
                <a:extLst>
                  <a:ext uri="{FF2B5EF4-FFF2-40B4-BE49-F238E27FC236}">
                    <a16:creationId xmlns:a16="http://schemas.microsoft.com/office/drawing/2014/main" id="{1953185D-0058-6275-D757-4605A403366C}"/>
                  </a:ext>
                </a:extLst>
              </p:cNvPr>
              <p:cNvSpPr/>
              <p:nvPr/>
            </p:nvSpPr>
            <p:spPr>
              <a:xfrm>
                <a:off x="12132451" y="5923128"/>
                <a:ext cx="2009" cy="3248"/>
              </a:xfrm>
              <a:custGeom>
                <a:avLst/>
                <a:gdLst>
                  <a:gd name="connsiteX0" fmla="*/ 0 w 2009"/>
                  <a:gd name="connsiteY0" fmla="*/ 0 h 3248"/>
                  <a:gd name="connsiteX1" fmla="*/ 1083 w 2009"/>
                  <a:gd name="connsiteY1" fmla="*/ 3249 h 3248"/>
                  <a:gd name="connsiteX2" fmla="*/ 0 w 2009"/>
                  <a:gd name="connsiteY2" fmla="*/ 0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9" h="3248">
                    <a:moveTo>
                      <a:pt x="0" y="0"/>
                    </a:moveTo>
                    <a:cubicBezTo>
                      <a:pt x="1083" y="1083"/>
                      <a:pt x="3249" y="2166"/>
                      <a:pt x="1083" y="3249"/>
                    </a:cubicBezTo>
                    <a:cubicBezTo>
                      <a:pt x="1083" y="2166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15" name="Полилиния: фигура 714">
                <a:extLst>
                  <a:ext uri="{FF2B5EF4-FFF2-40B4-BE49-F238E27FC236}">
                    <a16:creationId xmlns:a16="http://schemas.microsoft.com/office/drawing/2014/main" id="{D0C10C55-AE7E-789F-B73C-ED5E0D778BC5}"/>
                  </a:ext>
                </a:extLst>
              </p:cNvPr>
              <p:cNvSpPr/>
              <p:nvPr/>
            </p:nvSpPr>
            <p:spPr>
              <a:xfrm>
                <a:off x="12202836" y="5936122"/>
                <a:ext cx="2165" cy="1564"/>
              </a:xfrm>
              <a:custGeom>
                <a:avLst/>
                <a:gdLst>
                  <a:gd name="connsiteX0" fmla="*/ 1083 w 2165"/>
                  <a:gd name="connsiteY0" fmla="*/ 0 h 1564"/>
                  <a:gd name="connsiteX1" fmla="*/ 2166 w 2165"/>
                  <a:gd name="connsiteY1" fmla="*/ 1083 h 1564"/>
                  <a:gd name="connsiteX2" fmla="*/ 0 w 2165"/>
                  <a:gd name="connsiteY2" fmla="*/ 1083 h 1564"/>
                  <a:gd name="connsiteX3" fmla="*/ 1083 w 2165"/>
                  <a:gd name="connsiteY3" fmla="*/ 0 h 1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" h="1564">
                    <a:moveTo>
                      <a:pt x="1083" y="0"/>
                    </a:moveTo>
                    <a:cubicBezTo>
                      <a:pt x="1083" y="0"/>
                      <a:pt x="2166" y="0"/>
                      <a:pt x="2166" y="1083"/>
                    </a:cubicBezTo>
                    <a:cubicBezTo>
                      <a:pt x="1083" y="1083"/>
                      <a:pt x="0" y="2166"/>
                      <a:pt x="0" y="1083"/>
                    </a:cubicBezTo>
                    <a:cubicBezTo>
                      <a:pt x="1083" y="1083"/>
                      <a:pt x="1083" y="0"/>
                      <a:pt x="10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16" name="Полилиния: фигура 715">
                <a:extLst>
                  <a:ext uri="{FF2B5EF4-FFF2-40B4-BE49-F238E27FC236}">
                    <a16:creationId xmlns:a16="http://schemas.microsoft.com/office/drawing/2014/main" id="{E4446A6C-9403-B66B-8DC4-6368B7821DE8}"/>
                  </a:ext>
                </a:extLst>
              </p:cNvPr>
              <p:cNvSpPr/>
              <p:nvPr/>
            </p:nvSpPr>
            <p:spPr>
              <a:xfrm>
                <a:off x="12215831" y="5937205"/>
                <a:ext cx="6497" cy="2165"/>
              </a:xfrm>
              <a:custGeom>
                <a:avLst/>
                <a:gdLst>
                  <a:gd name="connsiteX0" fmla="*/ 6497 w 6497"/>
                  <a:gd name="connsiteY0" fmla="*/ 0 h 2165"/>
                  <a:gd name="connsiteX1" fmla="*/ 0 w 6497"/>
                  <a:gd name="connsiteY1" fmla="*/ 2166 h 2165"/>
                  <a:gd name="connsiteX2" fmla="*/ 6497 w 6497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97" h="2165">
                    <a:moveTo>
                      <a:pt x="6497" y="0"/>
                    </a:moveTo>
                    <a:cubicBezTo>
                      <a:pt x="6497" y="1083"/>
                      <a:pt x="2166" y="2166"/>
                      <a:pt x="0" y="2166"/>
                    </a:cubicBezTo>
                    <a:lnTo>
                      <a:pt x="6497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17" name="Полилиния: фигура 716">
                <a:extLst>
                  <a:ext uri="{FF2B5EF4-FFF2-40B4-BE49-F238E27FC236}">
                    <a16:creationId xmlns:a16="http://schemas.microsoft.com/office/drawing/2014/main" id="{65E25E7E-F123-DABD-36DA-E661A99FCA2E}"/>
                  </a:ext>
                </a:extLst>
              </p:cNvPr>
              <p:cNvSpPr/>
              <p:nvPr/>
            </p:nvSpPr>
            <p:spPr>
              <a:xfrm>
                <a:off x="12238570" y="5941536"/>
                <a:ext cx="1793" cy="1082"/>
              </a:xfrm>
              <a:custGeom>
                <a:avLst/>
                <a:gdLst>
                  <a:gd name="connsiteX0" fmla="*/ 1083 w 1793"/>
                  <a:gd name="connsiteY0" fmla="*/ 0 h 1082"/>
                  <a:gd name="connsiteX1" fmla="*/ 0 w 1793"/>
                  <a:gd name="connsiteY1" fmla="*/ 1083 h 1082"/>
                  <a:gd name="connsiteX2" fmla="*/ 1083 w 1793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93" h="1082">
                    <a:moveTo>
                      <a:pt x="1083" y="0"/>
                    </a:moveTo>
                    <a:cubicBezTo>
                      <a:pt x="2165" y="1083"/>
                      <a:pt x="2165" y="1083"/>
                      <a:pt x="0" y="1083"/>
                    </a:cubicBezTo>
                    <a:cubicBezTo>
                      <a:pt x="0" y="1083"/>
                      <a:pt x="1083" y="0"/>
                      <a:pt x="10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18" name="Полилиния: фигура 717">
                <a:extLst>
                  <a:ext uri="{FF2B5EF4-FFF2-40B4-BE49-F238E27FC236}">
                    <a16:creationId xmlns:a16="http://schemas.microsoft.com/office/drawing/2014/main" id="{1FD4564E-93C9-8635-BBF7-DDEB1CD619AE}"/>
                  </a:ext>
                </a:extLst>
              </p:cNvPr>
              <p:cNvSpPr/>
              <p:nvPr/>
            </p:nvSpPr>
            <p:spPr>
              <a:xfrm>
                <a:off x="12240736" y="5938287"/>
                <a:ext cx="3248" cy="1353"/>
              </a:xfrm>
              <a:custGeom>
                <a:avLst/>
                <a:gdLst>
                  <a:gd name="connsiteX0" fmla="*/ 0 w 3248"/>
                  <a:gd name="connsiteY0" fmla="*/ 0 h 1353"/>
                  <a:gd name="connsiteX1" fmla="*/ 3249 w 3248"/>
                  <a:gd name="connsiteY1" fmla="*/ 1083 h 1353"/>
                  <a:gd name="connsiteX2" fmla="*/ 0 w 3248"/>
                  <a:gd name="connsiteY2" fmla="*/ 0 h 1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1353">
                    <a:moveTo>
                      <a:pt x="0" y="0"/>
                    </a:moveTo>
                    <a:cubicBezTo>
                      <a:pt x="1083" y="0"/>
                      <a:pt x="2166" y="1083"/>
                      <a:pt x="3249" y="1083"/>
                    </a:cubicBezTo>
                    <a:cubicBezTo>
                      <a:pt x="3249" y="1083"/>
                      <a:pt x="0" y="2166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19" name="Полилиния: фигура 718">
                <a:extLst>
                  <a:ext uri="{FF2B5EF4-FFF2-40B4-BE49-F238E27FC236}">
                    <a16:creationId xmlns:a16="http://schemas.microsoft.com/office/drawing/2014/main" id="{92FF6481-B3E1-A8A0-48A0-33538B2A095D}"/>
                  </a:ext>
                </a:extLst>
              </p:cNvPr>
              <p:cNvSpPr/>
              <p:nvPr/>
            </p:nvSpPr>
            <p:spPr>
              <a:xfrm>
                <a:off x="12278418" y="5941055"/>
                <a:ext cx="3466" cy="1443"/>
              </a:xfrm>
              <a:custGeom>
                <a:avLst/>
                <a:gdLst>
                  <a:gd name="connsiteX0" fmla="*/ 218 w 3466"/>
                  <a:gd name="connsiteY0" fmla="*/ 481 h 1443"/>
                  <a:gd name="connsiteX1" fmla="*/ 3467 w 3466"/>
                  <a:gd name="connsiteY1" fmla="*/ 481 h 1443"/>
                  <a:gd name="connsiteX2" fmla="*/ 218 w 3466"/>
                  <a:gd name="connsiteY2" fmla="*/ 481 h 1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66" h="1443">
                    <a:moveTo>
                      <a:pt x="218" y="481"/>
                    </a:moveTo>
                    <a:cubicBezTo>
                      <a:pt x="1301" y="481"/>
                      <a:pt x="3467" y="-602"/>
                      <a:pt x="3467" y="481"/>
                    </a:cubicBezTo>
                    <a:cubicBezTo>
                      <a:pt x="2384" y="481"/>
                      <a:pt x="-865" y="2647"/>
                      <a:pt x="218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0" name="Полилиния: фигура 719">
                <a:extLst>
                  <a:ext uri="{FF2B5EF4-FFF2-40B4-BE49-F238E27FC236}">
                    <a16:creationId xmlns:a16="http://schemas.microsoft.com/office/drawing/2014/main" id="{581D363C-8C3F-D668-ADB0-1B4B0A378D5F}"/>
                  </a:ext>
                </a:extLst>
              </p:cNvPr>
              <p:cNvSpPr/>
              <p:nvPr/>
            </p:nvSpPr>
            <p:spPr>
              <a:xfrm>
                <a:off x="12295961" y="5940453"/>
                <a:ext cx="1531" cy="1082"/>
              </a:xfrm>
              <a:custGeom>
                <a:avLst/>
                <a:gdLst>
                  <a:gd name="connsiteX0" fmla="*/ 0 w 1531"/>
                  <a:gd name="connsiteY0" fmla="*/ 0 h 1082"/>
                  <a:gd name="connsiteX1" fmla="*/ 1083 w 1531"/>
                  <a:gd name="connsiteY1" fmla="*/ 0 h 1082"/>
                  <a:gd name="connsiteX2" fmla="*/ 0 w 1531"/>
                  <a:gd name="connsiteY2" fmla="*/ 1083 h 1082"/>
                  <a:gd name="connsiteX3" fmla="*/ 0 w 1531"/>
                  <a:gd name="connsiteY3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1" h="1082">
                    <a:moveTo>
                      <a:pt x="0" y="0"/>
                    </a:moveTo>
                    <a:cubicBezTo>
                      <a:pt x="1083" y="0"/>
                      <a:pt x="1083" y="0"/>
                      <a:pt x="1083" y="0"/>
                    </a:cubicBezTo>
                    <a:cubicBezTo>
                      <a:pt x="2166" y="0"/>
                      <a:pt x="1083" y="1083"/>
                      <a:pt x="0" y="108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1" name="Полилиния: фигура 720">
                <a:extLst>
                  <a:ext uri="{FF2B5EF4-FFF2-40B4-BE49-F238E27FC236}">
                    <a16:creationId xmlns:a16="http://schemas.microsoft.com/office/drawing/2014/main" id="{C3F1C9B3-D8B1-F77D-C062-97EDE93DF0B0}"/>
                  </a:ext>
                </a:extLst>
              </p:cNvPr>
              <p:cNvSpPr/>
              <p:nvPr/>
            </p:nvSpPr>
            <p:spPr>
              <a:xfrm>
                <a:off x="12593743" y="5958861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0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2" name="Полилиния: фигура 721">
                <a:extLst>
                  <a:ext uri="{FF2B5EF4-FFF2-40B4-BE49-F238E27FC236}">
                    <a16:creationId xmlns:a16="http://schemas.microsoft.com/office/drawing/2014/main" id="{02F6530D-9D20-0633-CF13-A997ACA76157}"/>
                  </a:ext>
                </a:extLst>
              </p:cNvPr>
              <p:cNvSpPr/>
              <p:nvPr/>
            </p:nvSpPr>
            <p:spPr>
              <a:xfrm>
                <a:off x="12595909" y="6087720"/>
                <a:ext cx="2165" cy="1082"/>
              </a:xfrm>
              <a:custGeom>
                <a:avLst/>
                <a:gdLst>
                  <a:gd name="connsiteX0" fmla="*/ 2165 w 2165"/>
                  <a:gd name="connsiteY0" fmla="*/ 0 h 1082"/>
                  <a:gd name="connsiteX1" fmla="*/ 0 w 2165"/>
                  <a:gd name="connsiteY1" fmla="*/ 1083 h 1082"/>
                  <a:gd name="connsiteX2" fmla="*/ 2165 w 2165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082">
                    <a:moveTo>
                      <a:pt x="2165" y="0"/>
                    </a:moveTo>
                    <a:cubicBezTo>
                      <a:pt x="2165" y="2166"/>
                      <a:pt x="1083" y="0"/>
                      <a:pt x="0" y="1083"/>
                    </a:cubicBezTo>
                    <a:cubicBezTo>
                      <a:pt x="1083" y="-1083"/>
                      <a:pt x="1083" y="2166"/>
                      <a:pt x="216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3" name="Полилиния: фигура 722">
                <a:extLst>
                  <a:ext uri="{FF2B5EF4-FFF2-40B4-BE49-F238E27FC236}">
                    <a16:creationId xmlns:a16="http://schemas.microsoft.com/office/drawing/2014/main" id="{5490E6A3-EAA6-74CA-F896-75A88E806C93}"/>
                  </a:ext>
                </a:extLst>
              </p:cNvPr>
              <p:cNvSpPr/>
              <p:nvPr/>
            </p:nvSpPr>
            <p:spPr>
              <a:xfrm>
                <a:off x="12543932" y="6122371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0 h 2165"/>
                  <a:gd name="connsiteX2" fmla="*/ 0 w 10828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lnTo>
                      <a:pt x="0" y="0"/>
                    </a:lnTo>
                    <a:lnTo>
                      <a:pt x="0" y="2166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724" name="Рисунок 11">
              <a:extLst>
                <a:ext uri="{FF2B5EF4-FFF2-40B4-BE49-F238E27FC236}">
                  <a16:creationId xmlns:a16="http://schemas.microsoft.com/office/drawing/2014/main" id="{58B669A3-6995-8089-BA9B-08A4C83039BC}"/>
                </a:ext>
              </a:extLst>
            </p:cNvPr>
            <p:cNvGrpSpPr/>
            <p:nvPr/>
          </p:nvGrpSpPr>
          <p:grpSpPr>
            <a:xfrm>
              <a:off x="9004115" y="5914161"/>
              <a:ext cx="2375759" cy="21189"/>
              <a:chOff x="9004115" y="5914161"/>
              <a:chExt cx="2375759" cy="21189"/>
            </a:xfrm>
            <a:solidFill>
              <a:srgbClr val="000000"/>
            </a:solidFill>
          </p:grpSpPr>
          <p:sp>
            <p:nvSpPr>
              <p:cNvPr id="725" name="Полилиния: фигура 724">
                <a:extLst>
                  <a:ext uri="{FF2B5EF4-FFF2-40B4-BE49-F238E27FC236}">
                    <a16:creationId xmlns:a16="http://schemas.microsoft.com/office/drawing/2014/main" id="{9B82B1C6-50B0-8563-4E7B-C2CDBB3452CA}"/>
                  </a:ext>
                </a:extLst>
              </p:cNvPr>
              <p:cNvSpPr/>
              <p:nvPr/>
            </p:nvSpPr>
            <p:spPr>
              <a:xfrm>
                <a:off x="9004115" y="5925293"/>
                <a:ext cx="5414" cy="481"/>
              </a:xfrm>
              <a:custGeom>
                <a:avLst/>
                <a:gdLst>
                  <a:gd name="connsiteX0" fmla="*/ 5414 w 5414"/>
                  <a:gd name="connsiteY0" fmla="*/ 0 h 481"/>
                  <a:gd name="connsiteX1" fmla="*/ 0 w 5414"/>
                  <a:gd name="connsiteY1" fmla="*/ 0 h 481"/>
                  <a:gd name="connsiteX2" fmla="*/ 5414 w 5414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14" h="481">
                    <a:moveTo>
                      <a:pt x="5414" y="0"/>
                    </a:moveTo>
                    <a:cubicBezTo>
                      <a:pt x="-3249" y="0"/>
                      <a:pt x="9746" y="1083"/>
                      <a:pt x="0" y="0"/>
                    </a:cubicBezTo>
                    <a:cubicBezTo>
                      <a:pt x="0" y="0"/>
                      <a:pt x="2166" y="0"/>
                      <a:pt x="54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6" name="Полилиния: фигура 725">
                <a:extLst>
                  <a:ext uri="{FF2B5EF4-FFF2-40B4-BE49-F238E27FC236}">
                    <a16:creationId xmlns:a16="http://schemas.microsoft.com/office/drawing/2014/main" id="{96E1B5EF-041D-343B-8C21-6B22A5911261}"/>
                  </a:ext>
                </a:extLst>
              </p:cNvPr>
              <p:cNvSpPr/>
              <p:nvPr/>
            </p:nvSpPr>
            <p:spPr>
              <a:xfrm>
                <a:off x="9024689" y="5914161"/>
                <a:ext cx="2355185" cy="19794"/>
              </a:xfrm>
              <a:custGeom>
                <a:avLst/>
                <a:gdLst>
                  <a:gd name="connsiteX0" fmla="*/ 2325949 w 2355185"/>
                  <a:gd name="connsiteY0" fmla="*/ 12215 h 19794"/>
                  <a:gd name="connsiteX1" fmla="*/ 2230659 w 2355185"/>
                  <a:gd name="connsiteY1" fmla="*/ 14380 h 19794"/>
                  <a:gd name="connsiteX2" fmla="*/ 2223079 w 2355185"/>
                  <a:gd name="connsiteY2" fmla="*/ 13297 h 19794"/>
                  <a:gd name="connsiteX3" fmla="*/ 2110463 w 2355185"/>
                  <a:gd name="connsiteY3" fmla="*/ 12215 h 19794"/>
                  <a:gd name="connsiteX4" fmla="*/ 2112629 w 2355185"/>
                  <a:gd name="connsiteY4" fmla="*/ 12215 h 19794"/>
                  <a:gd name="connsiteX5" fmla="*/ 2089889 w 2355185"/>
                  <a:gd name="connsiteY5" fmla="*/ 13297 h 19794"/>
                  <a:gd name="connsiteX6" fmla="*/ 2090972 w 2355185"/>
                  <a:gd name="connsiteY6" fmla="*/ 12215 h 19794"/>
                  <a:gd name="connsiteX7" fmla="*/ 2074729 w 2355185"/>
                  <a:gd name="connsiteY7" fmla="*/ 13297 h 19794"/>
                  <a:gd name="connsiteX8" fmla="*/ 2068232 w 2355185"/>
                  <a:gd name="connsiteY8" fmla="*/ 12215 h 19794"/>
                  <a:gd name="connsiteX9" fmla="*/ 2063901 w 2355185"/>
                  <a:gd name="connsiteY9" fmla="*/ 13297 h 19794"/>
                  <a:gd name="connsiteX10" fmla="*/ 2019504 w 2355185"/>
                  <a:gd name="connsiteY10" fmla="*/ 14380 h 19794"/>
                  <a:gd name="connsiteX11" fmla="*/ 2020587 w 2355185"/>
                  <a:gd name="connsiteY11" fmla="*/ 13297 h 19794"/>
                  <a:gd name="connsiteX12" fmla="*/ 1935042 w 2355185"/>
                  <a:gd name="connsiteY12" fmla="*/ 15463 h 19794"/>
                  <a:gd name="connsiteX13" fmla="*/ 1935042 w 2355185"/>
                  <a:gd name="connsiteY13" fmla="*/ 14380 h 19794"/>
                  <a:gd name="connsiteX14" fmla="*/ 1916634 w 2355185"/>
                  <a:gd name="connsiteY14" fmla="*/ 15463 h 19794"/>
                  <a:gd name="connsiteX15" fmla="*/ 1894977 w 2355185"/>
                  <a:gd name="connsiteY15" fmla="*/ 15463 h 19794"/>
                  <a:gd name="connsiteX16" fmla="*/ 1896060 w 2355185"/>
                  <a:gd name="connsiteY16" fmla="*/ 15463 h 19794"/>
                  <a:gd name="connsiteX17" fmla="*/ 1880900 w 2355185"/>
                  <a:gd name="connsiteY17" fmla="*/ 16546 h 19794"/>
                  <a:gd name="connsiteX18" fmla="*/ 1876569 w 2355185"/>
                  <a:gd name="connsiteY18" fmla="*/ 15463 h 19794"/>
                  <a:gd name="connsiteX19" fmla="*/ 1861409 w 2355185"/>
                  <a:gd name="connsiteY19" fmla="*/ 15463 h 19794"/>
                  <a:gd name="connsiteX20" fmla="*/ 1861409 w 2355185"/>
                  <a:gd name="connsiteY20" fmla="*/ 15463 h 19794"/>
                  <a:gd name="connsiteX21" fmla="*/ 1848415 w 2355185"/>
                  <a:gd name="connsiteY21" fmla="*/ 15463 h 19794"/>
                  <a:gd name="connsiteX22" fmla="*/ 1848415 w 2355185"/>
                  <a:gd name="connsiteY22" fmla="*/ 15463 h 19794"/>
                  <a:gd name="connsiteX23" fmla="*/ 1831089 w 2355185"/>
                  <a:gd name="connsiteY23" fmla="*/ 16546 h 19794"/>
                  <a:gd name="connsiteX24" fmla="*/ 1835421 w 2355185"/>
                  <a:gd name="connsiteY24" fmla="*/ 14380 h 19794"/>
                  <a:gd name="connsiteX25" fmla="*/ 1722805 w 2355185"/>
                  <a:gd name="connsiteY25" fmla="*/ 15463 h 19794"/>
                  <a:gd name="connsiteX26" fmla="*/ 1715225 w 2355185"/>
                  <a:gd name="connsiteY26" fmla="*/ 14380 h 19794"/>
                  <a:gd name="connsiteX27" fmla="*/ 1697900 w 2355185"/>
                  <a:gd name="connsiteY27" fmla="*/ 15463 h 19794"/>
                  <a:gd name="connsiteX28" fmla="*/ 1693568 w 2355185"/>
                  <a:gd name="connsiteY28" fmla="*/ 14380 h 19794"/>
                  <a:gd name="connsiteX29" fmla="*/ 1678408 w 2355185"/>
                  <a:gd name="connsiteY29" fmla="*/ 15463 h 19794"/>
                  <a:gd name="connsiteX30" fmla="*/ 1681657 w 2355185"/>
                  <a:gd name="connsiteY30" fmla="*/ 14380 h 19794"/>
                  <a:gd name="connsiteX31" fmla="*/ 1658917 w 2355185"/>
                  <a:gd name="connsiteY31" fmla="*/ 15463 h 19794"/>
                  <a:gd name="connsiteX32" fmla="*/ 1661083 w 2355185"/>
                  <a:gd name="connsiteY32" fmla="*/ 14380 h 19794"/>
                  <a:gd name="connsiteX33" fmla="*/ 1639426 w 2355185"/>
                  <a:gd name="connsiteY33" fmla="*/ 14380 h 19794"/>
                  <a:gd name="connsiteX34" fmla="*/ 1641592 w 2355185"/>
                  <a:gd name="connsiteY34" fmla="*/ 13297 h 19794"/>
                  <a:gd name="connsiteX35" fmla="*/ 1628598 w 2355185"/>
                  <a:gd name="connsiteY35" fmla="*/ 14380 h 19794"/>
                  <a:gd name="connsiteX36" fmla="*/ 1630763 w 2355185"/>
                  <a:gd name="connsiteY36" fmla="*/ 13297 h 19794"/>
                  <a:gd name="connsiteX37" fmla="*/ 1597195 w 2355185"/>
                  <a:gd name="connsiteY37" fmla="*/ 14380 h 19794"/>
                  <a:gd name="connsiteX38" fmla="*/ 1597195 w 2355185"/>
                  <a:gd name="connsiteY38" fmla="*/ 14380 h 19794"/>
                  <a:gd name="connsiteX39" fmla="*/ 1565792 w 2355185"/>
                  <a:gd name="connsiteY39" fmla="*/ 14380 h 19794"/>
                  <a:gd name="connsiteX40" fmla="*/ 1556047 w 2355185"/>
                  <a:gd name="connsiteY40" fmla="*/ 13297 h 19794"/>
                  <a:gd name="connsiteX41" fmla="*/ 1544136 w 2355185"/>
                  <a:gd name="connsiteY41" fmla="*/ 15463 h 19794"/>
                  <a:gd name="connsiteX42" fmla="*/ 1514899 w 2355185"/>
                  <a:gd name="connsiteY42" fmla="*/ 15463 h 19794"/>
                  <a:gd name="connsiteX43" fmla="*/ 1518147 w 2355185"/>
                  <a:gd name="connsiteY43" fmla="*/ 13297 h 19794"/>
                  <a:gd name="connsiteX44" fmla="*/ 1512733 w 2355185"/>
                  <a:gd name="connsiteY44" fmla="*/ 12215 h 19794"/>
                  <a:gd name="connsiteX45" fmla="*/ 1517064 w 2355185"/>
                  <a:gd name="connsiteY45" fmla="*/ 12215 h 19794"/>
                  <a:gd name="connsiteX46" fmla="*/ 1498656 w 2355185"/>
                  <a:gd name="connsiteY46" fmla="*/ 12215 h 19794"/>
                  <a:gd name="connsiteX47" fmla="*/ 1473751 w 2355185"/>
                  <a:gd name="connsiteY47" fmla="*/ 14380 h 19794"/>
                  <a:gd name="connsiteX48" fmla="*/ 1474834 w 2355185"/>
                  <a:gd name="connsiteY48" fmla="*/ 12215 h 19794"/>
                  <a:gd name="connsiteX49" fmla="*/ 1458591 w 2355185"/>
                  <a:gd name="connsiteY49" fmla="*/ 14380 h 19794"/>
                  <a:gd name="connsiteX50" fmla="*/ 1452094 w 2355185"/>
                  <a:gd name="connsiteY50" fmla="*/ 13297 h 19794"/>
                  <a:gd name="connsiteX51" fmla="*/ 1447763 w 2355185"/>
                  <a:gd name="connsiteY51" fmla="*/ 14380 h 19794"/>
                  <a:gd name="connsiteX52" fmla="*/ 1430437 w 2355185"/>
                  <a:gd name="connsiteY52" fmla="*/ 13297 h 19794"/>
                  <a:gd name="connsiteX53" fmla="*/ 1432603 w 2355185"/>
                  <a:gd name="connsiteY53" fmla="*/ 12215 h 19794"/>
                  <a:gd name="connsiteX54" fmla="*/ 1418526 w 2355185"/>
                  <a:gd name="connsiteY54" fmla="*/ 12215 h 19794"/>
                  <a:gd name="connsiteX55" fmla="*/ 1418526 w 2355185"/>
                  <a:gd name="connsiteY55" fmla="*/ 12215 h 19794"/>
                  <a:gd name="connsiteX56" fmla="*/ 1409863 w 2355185"/>
                  <a:gd name="connsiteY56" fmla="*/ 13297 h 19794"/>
                  <a:gd name="connsiteX57" fmla="*/ 1413112 w 2355185"/>
                  <a:gd name="connsiteY57" fmla="*/ 13297 h 19794"/>
                  <a:gd name="connsiteX58" fmla="*/ 1394703 w 2355185"/>
                  <a:gd name="connsiteY58" fmla="*/ 14380 h 19794"/>
                  <a:gd name="connsiteX59" fmla="*/ 1397952 w 2355185"/>
                  <a:gd name="connsiteY59" fmla="*/ 13297 h 19794"/>
                  <a:gd name="connsiteX60" fmla="*/ 1367632 w 2355185"/>
                  <a:gd name="connsiteY60" fmla="*/ 15463 h 19794"/>
                  <a:gd name="connsiteX61" fmla="*/ 1373046 w 2355185"/>
                  <a:gd name="connsiteY61" fmla="*/ 14380 h 19794"/>
                  <a:gd name="connsiteX62" fmla="*/ 1334064 w 2355185"/>
                  <a:gd name="connsiteY62" fmla="*/ 14380 h 19794"/>
                  <a:gd name="connsiteX63" fmla="*/ 1335147 w 2355185"/>
                  <a:gd name="connsiteY63" fmla="*/ 15463 h 19794"/>
                  <a:gd name="connsiteX64" fmla="*/ 1324318 w 2355185"/>
                  <a:gd name="connsiteY64" fmla="*/ 14380 h 19794"/>
                  <a:gd name="connsiteX65" fmla="*/ 1314573 w 2355185"/>
                  <a:gd name="connsiteY65" fmla="*/ 14380 h 19794"/>
                  <a:gd name="connsiteX66" fmla="*/ 1316738 w 2355185"/>
                  <a:gd name="connsiteY66" fmla="*/ 14380 h 19794"/>
                  <a:gd name="connsiteX67" fmla="*/ 1272342 w 2355185"/>
                  <a:gd name="connsiteY67" fmla="*/ 14380 h 19794"/>
                  <a:gd name="connsiteX68" fmla="*/ 1260430 w 2355185"/>
                  <a:gd name="connsiteY68" fmla="*/ 15463 h 19794"/>
                  <a:gd name="connsiteX69" fmla="*/ 1261513 w 2355185"/>
                  <a:gd name="connsiteY69" fmla="*/ 14380 h 19794"/>
                  <a:gd name="connsiteX70" fmla="*/ 1249602 w 2355185"/>
                  <a:gd name="connsiteY70" fmla="*/ 13297 h 19794"/>
                  <a:gd name="connsiteX71" fmla="*/ 1266928 w 2355185"/>
                  <a:gd name="connsiteY71" fmla="*/ 13297 h 19794"/>
                  <a:gd name="connsiteX72" fmla="*/ 1256099 w 2355185"/>
                  <a:gd name="connsiteY72" fmla="*/ 13297 h 19794"/>
                  <a:gd name="connsiteX73" fmla="*/ 1236608 w 2355185"/>
                  <a:gd name="connsiteY73" fmla="*/ 13297 h 19794"/>
                  <a:gd name="connsiteX74" fmla="*/ 1236608 w 2355185"/>
                  <a:gd name="connsiteY74" fmla="*/ 12215 h 19794"/>
                  <a:gd name="connsiteX75" fmla="*/ 1226862 w 2355185"/>
                  <a:gd name="connsiteY75" fmla="*/ 13297 h 19794"/>
                  <a:gd name="connsiteX76" fmla="*/ 1222531 w 2355185"/>
                  <a:gd name="connsiteY76" fmla="*/ 13297 h 19794"/>
                  <a:gd name="connsiteX77" fmla="*/ 1218200 w 2355185"/>
                  <a:gd name="connsiteY77" fmla="*/ 14380 h 19794"/>
                  <a:gd name="connsiteX78" fmla="*/ 1205206 w 2355185"/>
                  <a:gd name="connsiteY78" fmla="*/ 13297 h 19794"/>
                  <a:gd name="connsiteX79" fmla="*/ 1206288 w 2355185"/>
                  <a:gd name="connsiteY79" fmla="*/ 12215 h 19794"/>
                  <a:gd name="connsiteX80" fmla="*/ 1196543 w 2355185"/>
                  <a:gd name="connsiteY80" fmla="*/ 14380 h 19794"/>
                  <a:gd name="connsiteX81" fmla="*/ 1195460 w 2355185"/>
                  <a:gd name="connsiteY81" fmla="*/ 14380 h 19794"/>
                  <a:gd name="connsiteX82" fmla="*/ 1181383 w 2355185"/>
                  <a:gd name="connsiteY82" fmla="*/ 15463 h 19794"/>
                  <a:gd name="connsiteX83" fmla="*/ 1156478 w 2355185"/>
                  <a:gd name="connsiteY83" fmla="*/ 14380 h 19794"/>
                  <a:gd name="connsiteX84" fmla="*/ 1136986 w 2355185"/>
                  <a:gd name="connsiteY84" fmla="*/ 15463 h 19794"/>
                  <a:gd name="connsiteX85" fmla="*/ 1141318 w 2355185"/>
                  <a:gd name="connsiteY85" fmla="*/ 14380 h 19794"/>
                  <a:gd name="connsiteX86" fmla="*/ 1131572 w 2355185"/>
                  <a:gd name="connsiteY86" fmla="*/ 14380 h 19794"/>
                  <a:gd name="connsiteX87" fmla="*/ 1117495 w 2355185"/>
                  <a:gd name="connsiteY87" fmla="*/ 13297 h 19794"/>
                  <a:gd name="connsiteX88" fmla="*/ 1113164 w 2355185"/>
                  <a:gd name="connsiteY88" fmla="*/ 15463 h 19794"/>
                  <a:gd name="connsiteX89" fmla="*/ 1088258 w 2355185"/>
                  <a:gd name="connsiteY89" fmla="*/ 15463 h 19794"/>
                  <a:gd name="connsiteX90" fmla="*/ 1092590 w 2355185"/>
                  <a:gd name="connsiteY90" fmla="*/ 14380 h 19794"/>
                  <a:gd name="connsiteX91" fmla="*/ 1070933 w 2355185"/>
                  <a:gd name="connsiteY91" fmla="*/ 14380 h 19794"/>
                  <a:gd name="connsiteX92" fmla="*/ 1073098 w 2355185"/>
                  <a:gd name="connsiteY92" fmla="*/ 15463 h 19794"/>
                  <a:gd name="connsiteX93" fmla="*/ 1060104 w 2355185"/>
                  <a:gd name="connsiteY93" fmla="*/ 14380 h 19794"/>
                  <a:gd name="connsiteX94" fmla="*/ 1050359 w 2355185"/>
                  <a:gd name="connsiteY94" fmla="*/ 15463 h 19794"/>
                  <a:gd name="connsiteX95" fmla="*/ 1002714 w 2355185"/>
                  <a:gd name="connsiteY95" fmla="*/ 13297 h 19794"/>
                  <a:gd name="connsiteX96" fmla="*/ 996217 w 2355185"/>
                  <a:gd name="connsiteY96" fmla="*/ 14380 h 19794"/>
                  <a:gd name="connsiteX97" fmla="*/ 1002714 w 2355185"/>
                  <a:gd name="connsiteY97" fmla="*/ 14380 h 19794"/>
                  <a:gd name="connsiteX98" fmla="*/ 1000548 w 2355185"/>
                  <a:gd name="connsiteY98" fmla="*/ 15463 h 19794"/>
                  <a:gd name="connsiteX99" fmla="*/ 996217 w 2355185"/>
                  <a:gd name="connsiteY99" fmla="*/ 14380 h 19794"/>
                  <a:gd name="connsiteX100" fmla="*/ 971311 w 2355185"/>
                  <a:gd name="connsiteY100" fmla="*/ 16546 h 19794"/>
                  <a:gd name="connsiteX101" fmla="*/ 966980 w 2355185"/>
                  <a:gd name="connsiteY101" fmla="*/ 15463 h 19794"/>
                  <a:gd name="connsiteX102" fmla="*/ 959400 w 2355185"/>
                  <a:gd name="connsiteY102" fmla="*/ 16546 h 19794"/>
                  <a:gd name="connsiteX103" fmla="*/ 953986 w 2355185"/>
                  <a:gd name="connsiteY103" fmla="*/ 14380 h 19794"/>
                  <a:gd name="connsiteX104" fmla="*/ 940991 w 2355185"/>
                  <a:gd name="connsiteY104" fmla="*/ 15463 h 19794"/>
                  <a:gd name="connsiteX105" fmla="*/ 935577 w 2355185"/>
                  <a:gd name="connsiteY105" fmla="*/ 14380 h 19794"/>
                  <a:gd name="connsiteX106" fmla="*/ 929080 w 2355185"/>
                  <a:gd name="connsiteY106" fmla="*/ 15463 h 19794"/>
                  <a:gd name="connsiteX107" fmla="*/ 931246 w 2355185"/>
                  <a:gd name="connsiteY107" fmla="*/ 15463 h 19794"/>
                  <a:gd name="connsiteX108" fmla="*/ 922583 w 2355185"/>
                  <a:gd name="connsiteY108" fmla="*/ 15463 h 19794"/>
                  <a:gd name="connsiteX109" fmla="*/ 932329 w 2355185"/>
                  <a:gd name="connsiteY109" fmla="*/ 16546 h 19794"/>
                  <a:gd name="connsiteX110" fmla="*/ 922583 w 2355185"/>
                  <a:gd name="connsiteY110" fmla="*/ 17629 h 19794"/>
                  <a:gd name="connsiteX111" fmla="*/ 910672 w 2355185"/>
                  <a:gd name="connsiteY111" fmla="*/ 16546 h 19794"/>
                  <a:gd name="connsiteX112" fmla="*/ 904175 w 2355185"/>
                  <a:gd name="connsiteY112" fmla="*/ 17629 h 19794"/>
                  <a:gd name="connsiteX113" fmla="*/ 900926 w 2355185"/>
                  <a:gd name="connsiteY113" fmla="*/ 16546 h 19794"/>
                  <a:gd name="connsiteX114" fmla="*/ 906340 w 2355185"/>
                  <a:gd name="connsiteY114" fmla="*/ 16546 h 19794"/>
                  <a:gd name="connsiteX115" fmla="*/ 897678 w 2355185"/>
                  <a:gd name="connsiteY115" fmla="*/ 15463 h 19794"/>
                  <a:gd name="connsiteX116" fmla="*/ 890098 w 2355185"/>
                  <a:gd name="connsiteY116" fmla="*/ 16546 h 19794"/>
                  <a:gd name="connsiteX117" fmla="*/ 894429 w 2355185"/>
                  <a:gd name="connsiteY117" fmla="*/ 15463 h 19794"/>
                  <a:gd name="connsiteX118" fmla="*/ 886849 w 2355185"/>
                  <a:gd name="connsiteY118" fmla="*/ 15463 h 19794"/>
                  <a:gd name="connsiteX119" fmla="*/ 886849 w 2355185"/>
                  <a:gd name="connsiteY119" fmla="*/ 16546 h 19794"/>
                  <a:gd name="connsiteX120" fmla="*/ 885766 w 2355185"/>
                  <a:gd name="connsiteY120" fmla="*/ 16546 h 19794"/>
                  <a:gd name="connsiteX121" fmla="*/ 871689 w 2355185"/>
                  <a:gd name="connsiteY121" fmla="*/ 17629 h 19794"/>
                  <a:gd name="connsiteX122" fmla="*/ 859778 w 2355185"/>
                  <a:gd name="connsiteY122" fmla="*/ 16546 h 19794"/>
                  <a:gd name="connsiteX123" fmla="*/ 860861 w 2355185"/>
                  <a:gd name="connsiteY123" fmla="*/ 16546 h 19794"/>
                  <a:gd name="connsiteX124" fmla="*/ 845701 w 2355185"/>
                  <a:gd name="connsiteY124" fmla="*/ 16546 h 19794"/>
                  <a:gd name="connsiteX125" fmla="*/ 845701 w 2355185"/>
                  <a:gd name="connsiteY125" fmla="*/ 16546 h 19794"/>
                  <a:gd name="connsiteX126" fmla="*/ 833790 w 2355185"/>
                  <a:gd name="connsiteY126" fmla="*/ 17629 h 19794"/>
                  <a:gd name="connsiteX127" fmla="*/ 824044 w 2355185"/>
                  <a:gd name="connsiteY127" fmla="*/ 15463 h 19794"/>
                  <a:gd name="connsiteX128" fmla="*/ 816464 w 2355185"/>
                  <a:gd name="connsiteY128" fmla="*/ 17629 h 19794"/>
                  <a:gd name="connsiteX129" fmla="*/ 780730 w 2355185"/>
                  <a:gd name="connsiteY129" fmla="*/ 17629 h 19794"/>
                  <a:gd name="connsiteX130" fmla="*/ 776399 w 2355185"/>
                  <a:gd name="connsiteY130" fmla="*/ 18712 h 19794"/>
                  <a:gd name="connsiteX131" fmla="*/ 726588 w 2355185"/>
                  <a:gd name="connsiteY131" fmla="*/ 17629 h 19794"/>
                  <a:gd name="connsiteX132" fmla="*/ 726588 w 2355185"/>
                  <a:gd name="connsiteY132" fmla="*/ 16546 h 19794"/>
                  <a:gd name="connsiteX133" fmla="*/ 720091 w 2355185"/>
                  <a:gd name="connsiteY133" fmla="*/ 16546 h 19794"/>
                  <a:gd name="connsiteX134" fmla="*/ 724423 w 2355185"/>
                  <a:gd name="connsiteY134" fmla="*/ 17629 h 19794"/>
                  <a:gd name="connsiteX135" fmla="*/ 693020 w 2355185"/>
                  <a:gd name="connsiteY135" fmla="*/ 17629 h 19794"/>
                  <a:gd name="connsiteX136" fmla="*/ 691937 w 2355185"/>
                  <a:gd name="connsiteY136" fmla="*/ 18712 h 19794"/>
                  <a:gd name="connsiteX137" fmla="*/ 678943 w 2355185"/>
                  <a:gd name="connsiteY137" fmla="*/ 17629 h 19794"/>
                  <a:gd name="connsiteX138" fmla="*/ 677860 w 2355185"/>
                  <a:gd name="connsiteY138" fmla="*/ 18712 h 19794"/>
                  <a:gd name="connsiteX139" fmla="*/ 674612 w 2355185"/>
                  <a:gd name="connsiteY139" fmla="*/ 17629 h 19794"/>
                  <a:gd name="connsiteX140" fmla="*/ 667032 w 2355185"/>
                  <a:gd name="connsiteY140" fmla="*/ 18712 h 19794"/>
                  <a:gd name="connsiteX141" fmla="*/ 664866 w 2355185"/>
                  <a:gd name="connsiteY141" fmla="*/ 17629 h 19794"/>
                  <a:gd name="connsiteX142" fmla="*/ 644292 w 2355185"/>
                  <a:gd name="connsiteY142" fmla="*/ 18712 h 19794"/>
                  <a:gd name="connsiteX143" fmla="*/ 638878 w 2355185"/>
                  <a:gd name="connsiteY143" fmla="*/ 17629 h 19794"/>
                  <a:gd name="connsiteX144" fmla="*/ 636712 w 2355185"/>
                  <a:gd name="connsiteY144" fmla="*/ 18712 h 19794"/>
                  <a:gd name="connsiteX145" fmla="*/ 615055 w 2355185"/>
                  <a:gd name="connsiteY145" fmla="*/ 16546 h 19794"/>
                  <a:gd name="connsiteX146" fmla="*/ 546836 w 2355185"/>
                  <a:gd name="connsiteY146" fmla="*/ 18712 h 19794"/>
                  <a:gd name="connsiteX147" fmla="*/ 547919 w 2355185"/>
                  <a:gd name="connsiteY147" fmla="*/ 18712 h 19794"/>
                  <a:gd name="connsiteX148" fmla="*/ 540339 w 2355185"/>
                  <a:gd name="connsiteY148" fmla="*/ 19794 h 19794"/>
                  <a:gd name="connsiteX149" fmla="*/ 540339 w 2355185"/>
                  <a:gd name="connsiteY149" fmla="*/ 17629 h 19794"/>
                  <a:gd name="connsiteX150" fmla="*/ 524096 w 2355185"/>
                  <a:gd name="connsiteY150" fmla="*/ 18712 h 19794"/>
                  <a:gd name="connsiteX151" fmla="*/ 527345 w 2355185"/>
                  <a:gd name="connsiteY151" fmla="*/ 18712 h 19794"/>
                  <a:gd name="connsiteX152" fmla="*/ 514351 w 2355185"/>
                  <a:gd name="connsiteY152" fmla="*/ 18712 h 19794"/>
                  <a:gd name="connsiteX153" fmla="*/ 515434 w 2355185"/>
                  <a:gd name="connsiteY153" fmla="*/ 16546 h 19794"/>
                  <a:gd name="connsiteX154" fmla="*/ 510019 w 2355185"/>
                  <a:gd name="connsiteY154" fmla="*/ 16546 h 19794"/>
                  <a:gd name="connsiteX155" fmla="*/ 517600 w 2355185"/>
                  <a:gd name="connsiteY155" fmla="*/ 12215 h 19794"/>
                  <a:gd name="connsiteX156" fmla="*/ 513268 w 2355185"/>
                  <a:gd name="connsiteY156" fmla="*/ 12215 h 19794"/>
                  <a:gd name="connsiteX157" fmla="*/ 514351 w 2355185"/>
                  <a:gd name="connsiteY157" fmla="*/ 10049 h 19794"/>
                  <a:gd name="connsiteX158" fmla="*/ 508937 w 2355185"/>
                  <a:gd name="connsiteY158" fmla="*/ 12215 h 19794"/>
                  <a:gd name="connsiteX159" fmla="*/ 492694 w 2355185"/>
                  <a:gd name="connsiteY159" fmla="*/ 14380 h 19794"/>
                  <a:gd name="connsiteX160" fmla="*/ 499191 w 2355185"/>
                  <a:gd name="connsiteY160" fmla="*/ 13297 h 19794"/>
                  <a:gd name="connsiteX161" fmla="*/ 482948 w 2355185"/>
                  <a:gd name="connsiteY161" fmla="*/ 13297 h 19794"/>
                  <a:gd name="connsiteX162" fmla="*/ 480783 w 2355185"/>
                  <a:gd name="connsiteY162" fmla="*/ 15463 h 19794"/>
                  <a:gd name="connsiteX163" fmla="*/ 476451 w 2355185"/>
                  <a:gd name="connsiteY163" fmla="*/ 14380 h 19794"/>
                  <a:gd name="connsiteX164" fmla="*/ 474286 w 2355185"/>
                  <a:gd name="connsiteY164" fmla="*/ 15463 h 19794"/>
                  <a:gd name="connsiteX165" fmla="*/ 461291 w 2355185"/>
                  <a:gd name="connsiteY165" fmla="*/ 16546 h 19794"/>
                  <a:gd name="connsiteX166" fmla="*/ 460209 w 2355185"/>
                  <a:gd name="connsiteY166" fmla="*/ 13297 h 19794"/>
                  <a:gd name="connsiteX167" fmla="*/ 453712 w 2355185"/>
                  <a:gd name="connsiteY167" fmla="*/ 16546 h 19794"/>
                  <a:gd name="connsiteX168" fmla="*/ 452629 w 2355185"/>
                  <a:gd name="connsiteY168" fmla="*/ 14380 h 19794"/>
                  <a:gd name="connsiteX169" fmla="*/ 438552 w 2355185"/>
                  <a:gd name="connsiteY169" fmla="*/ 14380 h 19794"/>
                  <a:gd name="connsiteX170" fmla="*/ 436386 w 2355185"/>
                  <a:gd name="connsiteY170" fmla="*/ 15463 h 19794"/>
                  <a:gd name="connsiteX171" fmla="*/ 429889 w 2355185"/>
                  <a:gd name="connsiteY171" fmla="*/ 14380 h 19794"/>
                  <a:gd name="connsiteX172" fmla="*/ 415812 w 2355185"/>
                  <a:gd name="connsiteY172" fmla="*/ 14380 h 19794"/>
                  <a:gd name="connsiteX173" fmla="*/ 408232 w 2355185"/>
                  <a:gd name="connsiteY173" fmla="*/ 15463 h 19794"/>
                  <a:gd name="connsiteX174" fmla="*/ 419061 w 2355185"/>
                  <a:gd name="connsiteY174" fmla="*/ 16546 h 19794"/>
                  <a:gd name="connsiteX175" fmla="*/ 406067 w 2355185"/>
                  <a:gd name="connsiteY175" fmla="*/ 17629 h 19794"/>
                  <a:gd name="connsiteX176" fmla="*/ 404984 w 2355185"/>
                  <a:gd name="connsiteY176" fmla="*/ 16546 h 19794"/>
                  <a:gd name="connsiteX177" fmla="*/ 396321 w 2355185"/>
                  <a:gd name="connsiteY177" fmla="*/ 17629 h 19794"/>
                  <a:gd name="connsiteX178" fmla="*/ 395238 w 2355185"/>
                  <a:gd name="connsiteY178" fmla="*/ 16546 h 19794"/>
                  <a:gd name="connsiteX179" fmla="*/ 393072 w 2355185"/>
                  <a:gd name="connsiteY179" fmla="*/ 17629 h 19794"/>
                  <a:gd name="connsiteX180" fmla="*/ 382244 w 2355185"/>
                  <a:gd name="connsiteY180" fmla="*/ 16546 h 19794"/>
                  <a:gd name="connsiteX181" fmla="*/ 388741 w 2355185"/>
                  <a:gd name="connsiteY181" fmla="*/ 15463 h 19794"/>
                  <a:gd name="connsiteX182" fmla="*/ 380078 w 2355185"/>
                  <a:gd name="connsiteY182" fmla="*/ 15463 h 19794"/>
                  <a:gd name="connsiteX183" fmla="*/ 373581 w 2355185"/>
                  <a:gd name="connsiteY183" fmla="*/ 17629 h 19794"/>
                  <a:gd name="connsiteX184" fmla="*/ 367084 w 2355185"/>
                  <a:gd name="connsiteY184" fmla="*/ 17629 h 19794"/>
                  <a:gd name="connsiteX185" fmla="*/ 373581 w 2355185"/>
                  <a:gd name="connsiteY185" fmla="*/ 16546 h 19794"/>
                  <a:gd name="connsiteX186" fmla="*/ 362753 w 2355185"/>
                  <a:gd name="connsiteY186" fmla="*/ 15463 h 19794"/>
                  <a:gd name="connsiteX187" fmla="*/ 358421 w 2355185"/>
                  <a:gd name="connsiteY187" fmla="*/ 17629 h 19794"/>
                  <a:gd name="connsiteX188" fmla="*/ 353007 w 2355185"/>
                  <a:gd name="connsiteY188" fmla="*/ 16546 h 19794"/>
                  <a:gd name="connsiteX189" fmla="*/ 347593 w 2355185"/>
                  <a:gd name="connsiteY189" fmla="*/ 17629 h 19794"/>
                  <a:gd name="connsiteX190" fmla="*/ 331350 w 2355185"/>
                  <a:gd name="connsiteY190" fmla="*/ 15463 h 19794"/>
                  <a:gd name="connsiteX191" fmla="*/ 337847 w 2355185"/>
                  <a:gd name="connsiteY191" fmla="*/ 14380 h 19794"/>
                  <a:gd name="connsiteX192" fmla="*/ 333516 w 2355185"/>
                  <a:gd name="connsiteY192" fmla="*/ 14380 h 19794"/>
                  <a:gd name="connsiteX193" fmla="*/ 333516 w 2355185"/>
                  <a:gd name="connsiteY193" fmla="*/ 12215 h 19794"/>
                  <a:gd name="connsiteX194" fmla="*/ 323770 w 2355185"/>
                  <a:gd name="connsiteY194" fmla="*/ 12215 h 19794"/>
                  <a:gd name="connsiteX195" fmla="*/ 316190 w 2355185"/>
                  <a:gd name="connsiteY195" fmla="*/ 16546 h 19794"/>
                  <a:gd name="connsiteX196" fmla="*/ 295616 w 2355185"/>
                  <a:gd name="connsiteY196" fmla="*/ 15463 h 19794"/>
                  <a:gd name="connsiteX197" fmla="*/ 298865 w 2355185"/>
                  <a:gd name="connsiteY197" fmla="*/ 16546 h 19794"/>
                  <a:gd name="connsiteX198" fmla="*/ 284788 w 2355185"/>
                  <a:gd name="connsiteY198" fmla="*/ 17629 h 19794"/>
                  <a:gd name="connsiteX199" fmla="*/ 286954 w 2355185"/>
                  <a:gd name="connsiteY199" fmla="*/ 15463 h 19794"/>
                  <a:gd name="connsiteX200" fmla="*/ 293451 w 2355185"/>
                  <a:gd name="connsiteY200" fmla="*/ 15463 h 19794"/>
                  <a:gd name="connsiteX201" fmla="*/ 285871 w 2355185"/>
                  <a:gd name="connsiteY201" fmla="*/ 13297 h 19794"/>
                  <a:gd name="connsiteX202" fmla="*/ 276125 w 2355185"/>
                  <a:gd name="connsiteY202" fmla="*/ 14380 h 19794"/>
                  <a:gd name="connsiteX203" fmla="*/ 280457 w 2355185"/>
                  <a:gd name="connsiteY203" fmla="*/ 15463 h 19794"/>
                  <a:gd name="connsiteX204" fmla="*/ 265297 w 2355185"/>
                  <a:gd name="connsiteY204" fmla="*/ 16546 h 19794"/>
                  <a:gd name="connsiteX205" fmla="*/ 272877 w 2355185"/>
                  <a:gd name="connsiteY205" fmla="*/ 17629 h 19794"/>
                  <a:gd name="connsiteX206" fmla="*/ 266380 w 2355185"/>
                  <a:gd name="connsiteY206" fmla="*/ 17629 h 19794"/>
                  <a:gd name="connsiteX207" fmla="*/ 267462 w 2355185"/>
                  <a:gd name="connsiteY207" fmla="*/ 16546 h 19794"/>
                  <a:gd name="connsiteX208" fmla="*/ 253385 w 2355185"/>
                  <a:gd name="connsiteY208" fmla="*/ 17629 h 19794"/>
                  <a:gd name="connsiteX209" fmla="*/ 247971 w 2355185"/>
                  <a:gd name="connsiteY209" fmla="*/ 16546 h 19794"/>
                  <a:gd name="connsiteX210" fmla="*/ 262048 w 2355185"/>
                  <a:gd name="connsiteY210" fmla="*/ 15463 h 19794"/>
                  <a:gd name="connsiteX211" fmla="*/ 245806 w 2355185"/>
                  <a:gd name="connsiteY211" fmla="*/ 15463 h 19794"/>
                  <a:gd name="connsiteX212" fmla="*/ 251220 w 2355185"/>
                  <a:gd name="connsiteY212" fmla="*/ 15463 h 19794"/>
                  <a:gd name="connsiteX213" fmla="*/ 236060 w 2355185"/>
                  <a:gd name="connsiteY213" fmla="*/ 14380 h 19794"/>
                  <a:gd name="connsiteX214" fmla="*/ 234977 w 2355185"/>
                  <a:gd name="connsiteY214" fmla="*/ 15463 h 19794"/>
                  <a:gd name="connsiteX215" fmla="*/ 213320 w 2355185"/>
                  <a:gd name="connsiteY215" fmla="*/ 16546 h 19794"/>
                  <a:gd name="connsiteX216" fmla="*/ 208989 w 2355185"/>
                  <a:gd name="connsiteY216" fmla="*/ 15463 h 19794"/>
                  <a:gd name="connsiteX217" fmla="*/ 232811 w 2355185"/>
                  <a:gd name="connsiteY217" fmla="*/ 14380 h 19794"/>
                  <a:gd name="connsiteX218" fmla="*/ 243640 w 2355185"/>
                  <a:gd name="connsiteY218" fmla="*/ 13297 h 19794"/>
                  <a:gd name="connsiteX219" fmla="*/ 233894 w 2355185"/>
                  <a:gd name="connsiteY219" fmla="*/ 11132 h 19794"/>
                  <a:gd name="connsiteX220" fmla="*/ 227397 w 2355185"/>
                  <a:gd name="connsiteY220" fmla="*/ 11132 h 19794"/>
                  <a:gd name="connsiteX221" fmla="*/ 229563 w 2355185"/>
                  <a:gd name="connsiteY221" fmla="*/ 13297 h 19794"/>
                  <a:gd name="connsiteX222" fmla="*/ 204657 w 2355185"/>
                  <a:gd name="connsiteY222" fmla="*/ 14380 h 19794"/>
                  <a:gd name="connsiteX223" fmla="*/ 206823 w 2355185"/>
                  <a:gd name="connsiteY223" fmla="*/ 13297 h 19794"/>
                  <a:gd name="connsiteX224" fmla="*/ 171089 w 2355185"/>
                  <a:gd name="connsiteY224" fmla="*/ 13297 h 19794"/>
                  <a:gd name="connsiteX225" fmla="*/ 163509 w 2355185"/>
                  <a:gd name="connsiteY225" fmla="*/ 14380 h 19794"/>
                  <a:gd name="connsiteX226" fmla="*/ 171089 w 2355185"/>
                  <a:gd name="connsiteY226" fmla="*/ 16546 h 19794"/>
                  <a:gd name="connsiteX227" fmla="*/ 170006 w 2355185"/>
                  <a:gd name="connsiteY227" fmla="*/ 15463 h 19794"/>
                  <a:gd name="connsiteX228" fmla="*/ 158095 w 2355185"/>
                  <a:gd name="connsiteY228" fmla="*/ 15463 h 19794"/>
                  <a:gd name="connsiteX229" fmla="*/ 162427 w 2355185"/>
                  <a:gd name="connsiteY229" fmla="*/ 12215 h 19794"/>
                  <a:gd name="connsiteX230" fmla="*/ 154847 w 2355185"/>
                  <a:gd name="connsiteY230" fmla="*/ 11132 h 19794"/>
                  <a:gd name="connsiteX231" fmla="*/ 128858 w 2355185"/>
                  <a:gd name="connsiteY231" fmla="*/ 12215 h 19794"/>
                  <a:gd name="connsiteX232" fmla="*/ 90959 w 2355185"/>
                  <a:gd name="connsiteY232" fmla="*/ 12215 h 19794"/>
                  <a:gd name="connsiteX233" fmla="*/ 83379 w 2355185"/>
                  <a:gd name="connsiteY233" fmla="*/ 10049 h 19794"/>
                  <a:gd name="connsiteX234" fmla="*/ 79048 w 2355185"/>
                  <a:gd name="connsiteY234" fmla="*/ 11132 h 19794"/>
                  <a:gd name="connsiteX235" fmla="*/ 80130 w 2355185"/>
                  <a:gd name="connsiteY235" fmla="*/ 11132 h 19794"/>
                  <a:gd name="connsiteX236" fmla="*/ 59556 w 2355185"/>
                  <a:gd name="connsiteY236" fmla="*/ 12215 h 19794"/>
                  <a:gd name="connsiteX237" fmla="*/ 62805 w 2355185"/>
                  <a:gd name="connsiteY237" fmla="*/ 11132 h 19794"/>
                  <a:gd name="connsiteX238" fmla="*/ 57391 w 2355185"/>
                  <a:gd name="connsiteY238" fmla="*/ 11132 h 19794"/>
                  <a:gd name="connsiteX239" fmla="*/ 58474 w 2355185"/>
                  <a:gd name="connsiteY239" fmla="*/ 10049 h 19794"/>
                  <a:gd name="connsiteX240" fmla="*/ 38982 w 2355185"/>
                  <a:gd name="connsiteY240" fmla="*/ 10049 h 19794"/>
                  <a:gd name="connsiteX241" fmla="*/ 43314 w 2355185"/>
                  <a:gd name="connsiteY241" fmla="*/ 11132 h 19794"/>
                  <a:gd name="connsiteX242" fmla="*/ 14077 w 2355185"/>
                  <a:gd name="connsiteY242" fmla="*/ 11132 h 19794"/>
                  <a:gd name="connsiteX243" fmla="*/ 14077 w 2355185"/>
                  <a:gd name="connsiteY243" fmla="*/ 10049 h 19794"/>
                  <a:gd name="connsiteX244" fmla="*/ 7580 w 2355185"/>
                  <a:gd name="connsiteY244" fmla="*/ 10049 h 19794"/>
                  <a:gd name="connsiteX245" fmla="*/ 0 w 2355185"/>
                  <a:gd name="connsiteY245" fmla="*/ 8966 h 19794"/>
                  <a:gd name="connsiteX246" fmla="*/ 16243 w 2355185"/>
                  <a:gd name="connsiteY246" fmla="*/ 6800 h 19794"/>
                  <a:gd name="connsiteX247" fmla="*/ 14077 w 2355185"/>
                  <a:gd name="connsiteY247" fmla="*/ 8966 h 19794"/>
                  <a:gd name="connsiteX248" fmla="*/ 28154 w 2355185"/>
                  <a:gd name="connsiteY248" fmla="*/ 8966 h 19794"/>
                  <a:gd name="connsiteX249" fmla="*/ 21657 w 2355185"/>
                  <a:gd name="connsiteY249" fmla="*/ 8966 h 19794"/>
                  <a:gd name="connsiteX250" fmla="*/ 29237 w 2355185"/>
                  <a:gd name="connsiteY250" fmla="*/ 6800 h 19794"/>
                  <a:gd name="connsiteX251" fmla="*/ 23823 w 2355185"/>
                  <a:gd name="connsiteY251" fmla="*/ 6800 h 19794"/>
                  <a:gd name="connsiteX252" fmla="*/ 37900 w 2355185"/>
                  <a:gd name="connsiteY252" fmla="*/ 5717 h 19794"/>
                  <a:gd name="connsiteX253" fmla="*/ 38982 w 2355185"/>
                  <a:gd name="connsiteY253" fmla="*/ 6800 h 19794"/>
                  <a:gd name="connsiteX254" fmla="*/ 54142 w 2355185"/>
                  <a:gd name="connsiteY254" fmla="*/ 5717 h 19794"/>
                  <a:gd name="connsiteX255" fmla="*/ 79048 w 2355185"/>
                  <a:gd name="connsiteY255" fmla="*/ 5717 h 19794"/>
                  <a:gd name="connsiteX256" fmla="*/ 64971 w 2355185"/>
                  <a:gd name="connsiteY256" fmla="*/ 7883 h 19794"/>
                  <a:gd name="connsiteX257" fmla="*/ 76882 w 2355185"/>
                  <a:gd name="connsiteY257" fmla="*/ 7883 h 19794"/>
                  <a:gd name="connsiteX258" fmla="*/ 89876 w 2355185"/>
                  <a:gd name="connsiteY258" fmla="*/ 5717 h 19794"/>
                  <a:gd name="connsiteX259" fmla="*/ 89876 w 2355185"/>
                  <a:gd name="connsiteY259" fmla="*/ 6800 h 19794"/>
                  <a:gd name="connsiteX260" fmla="*/ 106119 w 2355185"/>
                  <a:gd name="connsiteY260" fmla="*/ 5717 h 19794"/>
                  <a:gd name="connsiteX261" fmla="*/ 148350 w 2355185"/>
                  <a:gd name="connsiteY261" fmla="*/ 5717 h 19794"/>
                  <a:gd name="connsiteX262" fmla="*/ 148350 w 2355185"/>
                  <a:gd name="connsiteY262" fmla="*/ 6800 h 19794"/>
                  <a:gd name="connsiteX263" fmla="*/ 178669 w 2355185"/>
                  <a:gd name="connsiteY263" fmla="*/ 5717 h 19794"/>
                  <a:gd name="connsiteX264" fmla="*/ 217652 w 2355185"/>
                  <a:gd name="connsiteY264" fmla="*/ 6800 h 19794"/>
                  <a:gd name="connsiteX265" fmla="*/ 293451 w 2355185"/>
                  <a:gd name="connsiteY265" fmla="*/ 5717 h 19794"/>
                  <a:gd name="connsiteX266" fmla="*/ 289119 w 2355185"/>
                  <a:gd name="connsiteY266" fmla="*/ 6800 h 19794"/>
                  <a:gd name="connsiteX267" fmla="*/ 296699 w 2355185"/>
                  <a:gd name="connsiteY267" fmla="*/ 6800 h 19794"/>
                  <a:gd name="connsiteX268" fmla="*/ 306445 w 2355185"/>
                  <a:gd name="connsiteY268" fmla="*/ 4635 h 19794"/>
                  <a:gd name="connsiteX269" fmla="*/ 344344 w 2355185"/>
                  <a:gd name="connsiteY269" fmla="*/ 3552 h 19794"/>
                  <a:gd name="connsiteX270" fmla="*/ 344344 w 2355185"/>
                  <a:gd name="connsiteY270" fmla="*/ 4635 h 19794"/>
                  <a:gd name="connsiteX271" fmla="*/ 381161 w 2355185"/>
                  <a:gd name="connsiteY271" fmla="*/ 4635 h 19794"/>
                  <a:gd name="connsiteX272" fmla="*/ 388741 w 2355185"/>
                  <a:gd name="connsiteY272" fmla="*/ 5717 h 19794"/>
                  <a:gd name="connsiteX273" fmla="*/ 410398 w 2355185"/>
                  <a:gd name="connsiteY273" fmla="*/ 3552 h 19794"/>
                  <a:gd name="connsiteX274" fmla="*/ 438552 w 2355185"/>
                  <a:gd name="connsiteY274" fmla="*/ 4635 h 19794"/>
                  <a:gd name="connsiteX275" fmla="*/ 527345 w 2355185"/>
                  <a:gd name="connsiteY275" fmla="*/ 2469 h 19794"/>
                  <a:gd name="connsiteX276" fmla="*/ 529511 w 2355185"/>
                  <a:gd name="connsiteY276" fmla="*/ 3552 h 19794"/>
                  <a:gd name="connsiteX277" fmla="*/ 620470 w 2355185"/>
                  <a:gd name="connsiteY277" fmla="*/ 2469 h 19794"/>
                  <a:gd name="connsiteX278" fmla="*/ 618304 w 2355185"/>
                  <a:gd name="connsiteY278" fmla="*/ 3552 h 19794"/>
                  <a:gd name="connsiteX279" fmla="*/ 634547 w 2355185"/>
                  <a:gd name="connsiteY279" fmla="*/ 2469 h 19794"/>
                  <a:gd name="connsiteX280" fmla="*/ 659452 w 2355185"/>
                  <a:gd name="connsiteY280" fmla="*/ 2469 h 19794"/>
                  <a:gd name="connsiteX281" fmla="*/ 675695 w 2355185"/>
                  <a:gd name="connsiteY281" fmla="*/ 1386 h 19794"/>
                  <a:gd name="connsiteX282" fmla="*/ 712511 w 2355185"/>
                  <a:gd name="connsiteY282" fmla="*/ 1386 h 19794"/>
                  <a:gd name="connsiteX283" fmla="*/ 709263 w 2355185"/>
                  <a:gd name="connsiteY283" fmla="*/ 1386 h 19794"/>
                  <a:gd name="connsiteX284" fmla="*/ 711429 w 2355185"/>
                  <a:gd name="connsiteY284" fmla="*/ 2469 h 19794"/>
                  <a:gd name="connsiteX285" fmla="*/ 726588 w 2355185"/>
                  <a:gd name="connsiteY285" fmla="*/ 1386 h 19794"/>
                  <a:gd name="connsiteX286" fmla="*/ 780730 w 2355185"/>
                  <a:gd name="connsiteY286" fmla="*/ 2469 h 19794"/>
                  <a:gd name="connsiteX287" fmla="*/ 785062 w 2355185"/>
                  <a:gd name="connsiteY287" fmla="*/ 1386 h 19794"/>
                  <a:gd name="connsiteX288" fmla="*/ 826210 w 2355185"/>
                  <a:gd name="connsiteY288" fmla="*/ 1386 h 19794"/>
                  <a:gd name="connsiteX289" fmla="*/ 828376 w 2355185"/>
                  <a:gd name="connsiteY289" fmla="*/ 2469 h 19794"/>
                  <a:gd name="connsiteX290" fmla="*/ 832707 w 2355185"/>
                  <a:gd name="connsiteY290" fmla="*/ 1386 h 19794"/>
                  <a:gd name="connsiteX291" fmla="*/ 900926 w 2355185"/>
                  <a:gd name="connsiteY291" fmla="*/ 2469 h 19794"/>
                  <a:gd name="connsiteX292" fmla="*/ 1013542 w 2355185"/>
                  <a:gd name="connsiteY292" fmla="*/ 1386 h 19794"/>
                  <a:gd name="connsiteX293" fmla="*/ 1013542 w 2355185"/>
                  <a:gd name="connsiteY293" fmla="*/ 1386 h 19794"/>
                  <a:gd name="connsiteX294" fmla="*/ 1051442 w 2355185"/>
                  <a:gd name="connsiteY294" fmla="*/ 303 h 19794"/>
                  <a:gd name="connsiteX295" fmla="*/ 1060104 w 2355185"/>
                  <a:gd name="connsiteY295" fmla="*/ 1386 h 19794"/>
                  <a:gd name="connsiteX296" fmla="*/ 1100170 w 2355185"/>
                  <a:gd name="connsiteY296" fmla="*/ 1386 h 19794"/>
                  <a:gd name="connsiteX297" fmla="*/ 1096921 w 2355185"/>
                  <a:gd name="connsiteY297" fmla="*/ 1386 h 19794"/>
                  <a:gd name="connsiteX298" fmla="*/ 1138069 w 2355185"/>
                  <a:gd name="connsiteY298" fmla="*/ 1386 h 19794"/>
                  <a:gd name="connsiteX299" fmla="*/ 1133738 w 2355185"/>
                  <a:gd name="connsiteY299" fmla="*/ 2469 h 19794"/>
                  <a:gd name="connsiteX300" fmla="*/ 1149980 w 2355185"/>
                  <a:gd name="connsiteY300" fmla="*/ 2469 h 19794"/>
                  <a:gd name="connsiteX301" fmla="*/ 1149980 w 2355185"/>
                  <a:gd name="connsiteY301" fmla="*/ 1386 h 19794"/>
                  <a:gd name="connsiteX302" fmla="*/ 1249602 w 2355185"/>
                  <a:gd name="connsiteY302" fmla="*/ 303 h 19794"/>
                  <a:gd name="connsiteX303" fmla="*/ 1270176 w 2355185"/>
                  <a:gd name="connsiteY303" fmla="*/ 2469 h 19794"/>
                  <a:gd name="connsiteX304" fmla="*/ 1271259 w 2355185"/>
                  <a:gd name="connsiteY304" fmla="*/ 2469 h 19794"/>
                  <a:gd name="connsiteX305" fmla="*/ 1287502 w 2355185"/>
                  <a:gd name="connsiteY305" fmla="*/ 3552 h 19794"/>
                  <a:gd name="connsiteX306" fmla="*/ 1290750 w 2355185"/>
                  <a:gd name="connsiteY306" fmla="*/ 2469 h 19794"/>
                  <a:gd name="connsiteX307" fmla="*/ 1319987 w 2355185"/>
                  <a:gd name="connsiteY307" fmla="*/ 3552 h 19794"/>
                  <a:gd name="connsiteX308" fmla="*/ 1318904 w 2355185"/>
                  <a:gd name="connsiteY308" fmla="*/ 4635 h 19794"/>
                  <a:gd name="connsiteX309" fmla="*/ 1360052 w 2355185"/>
                  <a:gd name="connsiteY309" fmla="*/ 2469 h 19794"/>
                  <a:gd name="connsiteX310" fmla="*/ 1579870 w 2355185"/>
                  <a:gd name="connsiteY310" fmla="*/ 1386 h 19794"/>
                  <a:gd name="connsiteX311" fmla="*/ 1796438 w 2355185"/>
                  <a:gd name="connsiteY311" fmla="*/ 1386 h 19794"/>
                  <a:gd name="connsiteX312" fmla="*/ 1833255 w 2355185"/>
                  <a:gd name="connsiteY312" fmla="*/ 2469 h 19794"/>
                  <a:gd name="connsiteX313" fmla="*/ 1832172 w 2355185"/>
                  <a:gd name="connsiteY313" fmla="*/ 2469 h 19794"/>
                  <a:gd name="connsiteX314" fmla="*/ 1847332 w 2355185"/>
                  <a:gd name="connsiteY314" fmla="*/ 1386 h 19794"/>
                  <a:gd name="connsiteX315" fmla="*/ 1927462 w 2355185"/>
                  <a:gd name="connsiteY315" fmla="*/ 1386 h 19794"/>
                  <a:gd name="connsiteX316" fmla="*/ 1926380 w 2355185"/>
                  <a:gd name="connsiteY316" fmla="*/ 2469 h 19794"/>
                  <a:gd name="connsiteX317" fmla="*/ 1931794 w 2355185"/>
                  <a:gd name="connsiteY317" fmla="*/ 1386 h 19794"/>
                  <a:gd name="connsiteX318" fmla="*/ 1932877 w 2355185"/>
                  <a:gd name="connsiteY318" fmla="*/ 1386 h 19794"/>
                  <a:gd name="connsiteX319" fmla="*/ 1937208 w 2355185"/>
                  <a:gd name="connsiteY319" fmla="*/ 303 h 19794"/>
                  <a:gd name="connsiteX320" fmla="*/ 2145114 w 2355185"/>
                  <a:gd name="connsiteY320" fmla="*/ 1386 h 19794"/>
                  <a:gd name="connsiteX321" fmla="*/ 2202505 w 2355185"/>
                  <a:gd name="connsiteY321" fmla="*/ 1386 h 19794"/>
                  <a:gd name="connsiteX322" fmla="*/ 2355186 w 2355185"/>
                  <a:gd name="connsiteY322" fmla="*/ 3552 h 19794"/>
                  <a:gd name="connsiteX323" fmla="*/ 2325949 w 2355185"/>
                  <a:gd name="connsiteY323" fmla="*/ 12215 h 1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2355185" h="19794">
                    <a:moveTo>
                      <a:pt x="2325949" y="12215"/>
                    </a:moveTo>
                    <a:cubicBezTo>
                      <a:pt x="2297795" y="15463"/>
                      <a:pt x="2260979" y="12215"/>
                      <a:pt x="2230659" y="14380"/>
                    </a:cubicBezTo>
                    <a:cubicBezTo>
                      <a:pt x="2227410" y="14380"/>
                      <a:pt x="2231742" y="13297"/>
                      <a:pt x="2223079" y="13297"/>
                    </a:cubicBezTo>
                    <a:cubicBezTo>
                      <a:pt x="2192759" y="15463"/>
                      <a:pt x="2146197" y="14380"/>
                      <a:pt x="2110463" y="12215"/>
                    </a:cubicBezTo>
                    <a:lnTo>
                      <a:pt x="2112629" y="12215"/>
                    </a:lnTo>
                    <a:cubicBezTo>
                      <a:pt x="2106132" y="12215"/>
                      <a:pt x="2097469" y="13297"/>
                      <a:pt x="2089889" y="13297"/>
                    </a:cubicBezTo>
                    <a:cubicBezTo>
                      <a:pt x="2089889" y="13297"/>
                      <a:pt x="2092055" y="13297"/>
                      <a:pt x="2090972" y="12215"/>
                    </a:cubicBezTo>
                    <a:cubicBezTo>
                      <a:pt x="2088806" y="13297"/>
                      <a:pt x="2077978" y="12215"/>
                      <a:pt x="2074729" y="13297"/>
                    </a:cubicBezTo>
                    <a:cubicBezTo>
                      <a:pt x="2071481" y="13297"/>
                      <a:pt x="2072564" y="12215"/>
                      <a:pt x="2068232" y="12215"/>
                    </a:cubicBezTo>
                    <a:lnTo>
                      <a:pt x="2063901" y="13297"/>
                    </a:lnTo>
                    <a:cubicBezTo>
                      <a:pt x="2051989" y="15463"/>
                      <a:pt x="2035747" y="13297"/>
                      <a:pt x="2019504" y="14380"/>
                    </a:cubicBezTo>
                    <a:cubicBezTo>
                      <a:pt x="2020587" y="14380"/>
                      <a:pt x="2021670" y="14380"/>
                      <a:pt x="2020587" y="13297"/>
                    </a:cubicBezTo>
                    <a:cubicBezTo>
                      <a:pt x="1994599" y="14380"/>
                      <a:pt x="1963196" y="14380"/>
                      <a:pt x="1935042" y="15463"/>
                    </a:cubicBezTo>
                    <a:cubicBezTo>
                      <a:pt x="1936125" y="15463"/>
                      <a:pt x="1937208" y="14380"/>
                      <a:pt x="1935042" y="14380"/>
                    </a:cubicBezTo>
                    <a:cubicBezTo>
                      <a:pt x="1933959" y="15463"/>
                      <a:pt x="1925297" y="15463"/>
                      <a:pt x="1916634" y="15463"/>
                    </a:cubicBezTo>
                    <a:cubicBezTo>
                      <a:pt x="1913385" y="14380"/>
                      <a:pt x="1903640" y="16546"/>
                      <a:pt x="1894977" y="15463"/>
                    </a:cubicBezTo>
                    <a:lnTo>
                      <a:pt x="1896060" y="15463"/>
                    </a:lnTo>
                    <a:cubicBezTo>
                      <a:pt x="1889563" y="16546"/>
                      <a:pt x="1886314" y="14380"/>
                      <a:pt x="1880900" y="16546"/>
                    </a:cubicBezTo>
                    <a:lnTo>
                      <a:pt x="1876569" y="15463"/>
                    </a:lnTo>
                    <a:cubicBezTo>
                      <a:pt x="1873320" y="16546"/>
                      <a:pt x="1866823" y="14380"/>
                      <a:pt x="1861409" y="15463"/>
                    </a:cubicBezTo>
                    <a:lnTo>
                      <a:pt x="1861409" y="15463"/>
                    </a:lnTo>
                    <a:cubicBezTo>
                      <a:pt x="1855995" y="15463"/>
                      <a:pt x="1853829" y="15463"/>
                      <a:pt x="1848415" y="15463"/>
                    </a:cubicBezTo>
                    <a:lnTo>
                      <a:pt x="1848415" y="15463"/>
                    </a:lnTo>
                    <a:cubicBezTo>
                      <a:pt x="1837586" y="15463"/>
                      <a:pt x="1831089" y="15463"/>
                      <a:pt x="1831089" y="16546"/>
                    </a:cubicBezTo>
                    <a:cubicBezTo>
                      <a:pt x="1826758" y="15463"/>
                      <a:pt x="1841918" y="16546"/>
                      <a:pt x="1835421" y="14380"/>
                    </a:cubicBezTo>
                    <a:cubicBezTo>
                      <a:pt x="1798604" y="15463"/>
                      <a:pt x="1760704" y="15463"/>
                      <a:pt x="1722805" y="15463"/>
                    </a:cubicBezTo>
                    <a:cubicBezTo>
                      <a:pt x="1718474" y="15463"/>
                      <a:pt x="1716308" y="14380"/>
                      <a:pt x="1715225" y="14380"/>
                    </a:cubicBezTo>
                    <a:cubicBezTo>
                      <a:pt x="1711976" y="14380"/>
                      <a:pt x="1701148" y="14380"/>
                      <a:pt x="1697900" y="15463"/>
                    </a:cubicBezTo>
                    <a:cubicBezTo>
                      <a:pt x="1698982" y="15463"/>
                      <a:pt x="1695734" y="14380"/>
                      <a:pt x="1693568" y="14380"/>
                    </a:cubicBezTo>
                    <a:cubicBezTo>
                      <a:pt x="1687071" y="14380"/>
                      <a:pt x="1685988" y="15463"/>
                      <a:pt x="1678408" y="15463"/>
                    </a:cubicBezTo>
                    <a:cubicBezTo>
                      <a:pt x="1681657" y="15463"/>
                      <a:pt x="1682740" y="14380"/>
                      <a:pt x="1681657" y="14380"/>
                    </a:cubicBezTo>
                    <a:cubicBezTo>
                      <a:pt x="1675160" y="15463"/>
                      <a:pt x="1666497" y="15463"/>
                      <a:pt x="1658917" y="15463"/>
                    </a:cubicBezTo>
                    <a:cubicBezTo>
                      <a:pt x="1660000" y="15463"/>
                      <a:pt x="1662166" y="15463"/>
                      <a:pt x="1661083" y="14380"/>
                    </a:cubicBezTo>
                    <a:cubicBezTo>
                      <a:pt x="1652420" y="15463"/>
                      <a:pt x="1645923" y="14380"/>
                      <a:pt x="1639426" y="14380"/>
                    </a:cubicBezTo>
                    <a:lnTo>
                      <a:pt x="1641592" y="13297"/>
                    </a:lnTo>
                    <a:cubicBezTo>
                      <a:pt x="1629680" y="12215"/>
                      <a:pt x="1638343" y="14380"/>
                      <a:pt x="1628598" y="14380"/>
                    </a:cubicBezTo>
                    <a:cubicBezTo>
                      <a:pt x="1630763" y="14380"/>
                      <a:pt x="1629680" y="14380"/>
                      <a:pt x="1630763" y="13297"/>
                    </a:cubicBezTo>
                    <a:cubicBezTo>
                      <a:pt x="1621018" y="14380"/>
                      <a:pt x="1605858" y="14380"/>
                      <a:pt x="1597195" y="14380"/>
                    </a:cubicBezTo>
                    <a:cubicBezTo>
                      <a:pt x="1598278" y="14380"/>
                      <a:pt x="1597195" y="14380"/>
                      <a:pt x="1597195" y="14380"/>
                    </a:cubicBezTo>
                    <a:cubicBezTo>
                      <a:pt x="1587449" y="14380"/>
                      <a:pt x="1576621" y="14380"/>
                      <a:pt x="1565792" y="14380"/>
                    </a:cubicBezTo>
                    <a:cubicBezTo>
                      <a:pt x="1561461" y="14380"/>
                      <a:pt x="1566875" y="12215"/>
                      <a:pt x="1556047" y="13297"/>
                    </a:cubicBezTo>
                    <a:cubicBezTo>
                      <a:pt x="1556047" y="14380"/>
                      <a:pt x="1537638" y="14380"/>
                      <a:pt x="1544136" y="15463"/>
                    </a:cubicBezTo>
                    <a:cubicBezTo>
                      <a:pt x="1535473" y="15463"/>
                      <a:pt x="1520313" y="14380"/>
                      <a:pt x="1514899" y="15463"/>
                    </a:cubicBezTo>
                    <a:cubicBezTo>
                      <a:pt x="1519230" y="15463"/>
                      <a:pt x="1510567" y="13297"/>
                      <a:pt x="1518147" y="13297"/>
                    </a:cubicBezTo>
                    <a:lnTo>
                      <a:pt x="1512733" y="12215"/>
                    </a:lnTo>
                    <a:cubicBezTo>
                      <a:pt x="1513816" y="11132"/>
                      <a:pt x="1518147" y="12215"/>
                      <a:pt x="1517064" y="12215"/>
                    </a:cubicBezTo>
                    <a:cubicBezTo>
                      <a:pt x="1513816" y="12215"/>
                      <a:pt x="1501905" y="13297"/>
                      <a:pt x="1498656" y="12215"/>
                    </a:cubicBezTo>
                    <a:cubicBezTo>
                      <a:pt x="1491076" y="13297"/>
                      <a:pt x="1484579" y="14380"/>
                      <a:pt x="1473751" y="14380"/>
                    </a:cubicBezTo>
                    <a:cubicBezTo>
                      <a:pt x="1479165" y="14380"/>
                      <a:pt x="1470502" y="13297"/>
                      <a:pt x="1474834" y="12215"/>
                    </a:cubicBezTo>
                    <a:lnTo>
                      <a:pt x="1458591" y="14380"/>
                    </a:lnTo>
                    <a:cubicBezTo>
                      <a:pt x="1454260" y="14380"/>
                      <a:pt x="1457508" y="13297"/>
                      <a:pt x="1452094" y="13297"/>
                    </a:cubicBezTo>
                    <a:cubicBezTo>
                      <a:pt x="1452094" y="13297"/>
                      <a:pt x="1449928" y="14380"/>
                      <a:pt x="1447763" y="14380"/>
                    </a:cubicBezTo>
                    <a:cubicBezTo>
                      <a:pt x="1446680" y="14380"/>
                      <a:pt x="1431520" y="14380"/>
                      <a:pt x="1430437" y="13297"/>
                    </a:cubicBezTo>
                    <a:cubicBezTo>
                      <a:pt x="1428271" y="13297"/>
                      <a:pt x="1436934" y="13297"/>
                      <a:pt x="1432603" y="12215"/>
                    </a:cubicBezTo>
                    <a:cubicBezTo>
                      <a:pt x="1426106" y="12215"/>
                      <a:pt x="1425023" y="12215"/>
                      <a:pt x="1418526" y="12215"/>
                    </a:cubicBezTo>
                    <a:lnTo>
                      <a:pt x="1418526" y="12215"/>
                    </a:lnTo>
                    <a:cubicBezTo>
                      <a:pt x="1414194" y="12215"/>
                      <a:pt x="1404449" y="13297"/>
                      <a:pt x="1409863" y="13297"/>
                    </a:cubicBezTo>
                    <a:cubicBezTo>
                      <a:pt x="1413112" y="13297"/>
                      <a:pt x="1408780" y="12215"/>
                      <a:pt x="1413112" y="13297"/>
                    </a:cubicBezTo>
                    <a:cubicBezTo>
                      <a:pt x="1409863" y="14380"/>
                      <a:pt x="1401200" y="14380"/>
                      <a:pt x="1394703" y="14380"/>
                    </a:cubicBezTo>
                    <a:cubicBezTo>
                      <a:pt x="1396869" y="14380"/>
                      <a:pt x="1396869" y="13297"/>
                      <a:pt x="1397952" y="13297"/>
                    </a:cubicBezTo>
                    <a:cubicBezTo>
                      <a:pt x="1388206" y="14380"/>
                      <a:pt x="1378461" y="14380"/>
                      <a:pt x="1367632" y="15463"/>
                    </a:cubicBezTo>
                    <a:cubicBezTo>
                      <a:pt x="1367632" y="16546"/>
                      <a:pt x="1371963" y="14380"/>
                      <a:pt x="1373046" y="14380"/>
                    </a:cubicBezTo>
                    <a:cubicBezTo>
                      <a:pt x="1358969" y="13297"/>
                      <a:pt x="1344892" y="15463"/>
                      <a:pt x="1334064" y="14380"/>
                    </a:cubicBezTo>
                    <a:cubicBezTo>
                      <a:pt x="1336230" y="14380"/>
                      <a:pt x="1335147" y="15463"/>
                      <a:pt x="1335147" y="15463"/>
                    </a:cubicBezTo>
                    <a:cubicBezTo>
                      <a:pt x="1328650" y="15463"/>
                      <a:pt x="1328650" y="14380"/>
                      <a:pt x="1324318" y="14380"/>
                    </a:cubicBezTo>
                    <a:cubicBezTo>
                      <a:pt x="1324318" y="13297"/>
                      <a:pt x="1318904" y="14380"/>
                      <a:pt x="1314573" y="14380"/>
                    </a:cubicBezTo>
                    <a:cubicBezTo>
                      <a:pt x="1312407" y="14380"/>
                      <a:pt x="1313490" y="14380"/>
                      <a:pt x="1316738" y="14380"/>
                    </a:cubicBezTo>
                    <a:cubicBezTo>
                      <a:pt x="1310241" y="14380"/>
                      <a:pt x="1286419" y="15463"/>
                      <a:pt x="1272342" y="14380"/>
                    </a:cubicBezTo>
                    <a:cubicBezTo>
                      <a:pt x="1272342" y="14380"/>
                      <a:pt x="1263679" y="15463"/>
                      <a:pt x="1260430" y="15463"/>
                    </a:cubicBezTo>
                    <a:lnTo>
                      <a:pt x="1261513" y="14380"/>
                    </a:lnTo>
                    <a:cubicBezTo>
                      <a:pt x="1258265" y="14380"/>
                      <a:pt x="1250685" y="14380"/>
                      <a:pt x="1249602" y="13297"/>
                    </a:cubicBezTo>
                    <a:cubicBezTo>
                      <a:pt x="1243105" y="14380"/>
                      <a:pt x="1276673" y="12215"/>
                      <a:pt x="1266928" y="13297"/>
                    </a:cubicBezTo>
                    <a:cubicBezTo>
                      <a:pt x="1264762" y="12215"/>
                      <a:pt x="1253934" y="14380"/>
                      <a:pt x="1256099" y="13297"/>
                    </a:cubicBezTo>
                    <a:cubicBezTo>
                      <a:pt x="1249602" y="13297"/>
                      <a:pt x="1243105" y="14380"/>
                      <a:pt x="1236608" y="13297"/>
                    </a:cubicBezTo>
                    <a:cubicBezTo>
                      <a:pt x="1238774" y="13297"/>
                      <a:pt x="1242022" y="12215"/>
                      <a:pt x="1236608" y="12215"/>
                    </a:cubicBezTo>
                    <a:cubicBezTo>
                      <a:pt x="1226862" y="12215"/>
                      <a:pt x="1234442" y="12215"/>
                      <a:pt x="1226862" y="13297"/>
                    </a:cubicBezTo>
                    <a:lnTo>
                      <a:pt x="1222531" y="13297"/>
                    </a:lnTo>
                    <a:cubicBezTo>
                      <a:pt x="1222531" y="14380"/>
                      <a:pt x="1213868" y="13297"/>
                      <a:pt x="1218200" y="14380"/>
                    </a:cubicBezTo>
                    <a:cubicBezTo>
                      <a:pt x="1217117" y="13297"/>
                      <a:pt x="1205206" y="14380"/>
                      <a:pt x="1205206" y="13297"/>
                    </a:cubicBezTo>
                    <a:lnTo>
                      <a:pt x="1206288" y="12215"/>
                    </a:lnTo>
                    <a:cubicBezTo>
                      <a:pt x="1201957" y="12215"/>
                      <a:pt x="1199791" y="13297"/>
                      <a:pt x="1196543" y="14380"/>
                    </a:cubicBezTo>
                    <a:cubicBezTo>
                      <a:pt x="1196543" y="14380"/>
                      <a:pt x="1195460" y="14380"/>
                      <a:pt x="1195460" y="14380"/>
                    </a:cubicBezTo>
                    <a:cubicBezTo>
                      <a:pt x="1194377" y="16546"/>
                      <a:pt x="1185714" y="14380"/>
                      <a:pt x="1181383" y="15463"/>
                    </a:cubicBezTo>
                    <a:cubicBezTo>
                      <a:pt x="1172720" y="14380"/>
                      <a:pt x="1159726" y="15463"/>
                      <a:pt x="1156478" y="14380"/>
                    </a:cubicBezTo>
                    <a:cubicBezTo>
                      <a:pt x="1149980" y="14380"/>
                      <a:pt x="1144566" y="15463"/>
                      <a:pt x="1136986" y="15463"/>
                    </a:cubicBezTo>
                    <a:cubicBezTo>
                      <a:pt x="1138069" y="15463"/>
                      <a:pt x="1140235" y="15463"/>
                      <a:pt x="1141318" y="14380"/>
                    </a:cubicBezTo>
                    <a:cubicBezTo>
                      <a:pt x="1136986" y="14380"/>
                      <a:pt x="1135903" y="14380"/>
                      <a:pt x="1131572" y="14380"/>
                    </a:cubicBezTo>
                    <a:cubicBezTo>
                      <a:pt x="1132655" y="14380"/>
                      <a:pt x="1121826" y="13297"/>
                      <a:pt x="1117495" y="13297"/>
                    </a:cubicBezTo>
                    <a:cubicBezTo>
                      <a:pt x="1110998" y="13297"/>
                      <a:pt x="1113164" y="14380"/>
                      <a:pt x="1113164" y="15463"/>
                    </a:cubicBezTo>
                    <a:cubicBezTo>
                      <a:pt x="1107750" y="13297"/>
                      <a:pt x="1094755" y="16546"/>
                      <a:pt x="1088258" y="15463"/>
                    </a:cubicBezTo>
                    <a:cubicBezTo>
                      <a:pt x="1090424" y="15463"/>
                      <a:pt x="1098004" y="14380"/>
                      <a:pt x="1092590" y="14380"/>
                    </a:cubicBezTo>
                    <a:cubicBezTo>
                      <a:pt x="1087175" y="12215"/>
                      <a:pt x="1080678" y="15463"/>
                      <a:pt x="1070933" y="14380"/>
                    </a:cubicBezTo>
                    <a:lnTo>
                      <a:pt x="1073098" y="15463"/>
                    </a:lnTo>
                    <a:cubicBezTo>
                      <a:pt x="1068767" y="14380"/>
                      <a:pt x="1059022" y="16546"/>
                      <a:pt x="1060104" y="14380"/>
                    </a:cubicBezTo>
                    <a:cubicBezTo>
                      <a:pt x="1056856" y="14380"/>
                      <a:pt x="1049276" y="14380"/>
                      <a:pt x="1050359" y="15463"/>
                    </a:cubicBezTo>
                    <a:cubicBezTo>
                      <a:pt x="1035199" y="14380"/>
                      <a:pt x="1012459" y="16546"/>
                      <a:pt x="1002714" y="13297"/>
                    </a:cubicBezTo>
                    <a:cubicBezTo>
                      <a:pt x="1000548" y="13297"/>
                      <a:pt x="995134" y="13297"/>
                      <a:pt x="996217" y="14380"/>
                    </a:cubicBezTo>
                    <a:cubicBezTo>
                      <a:pt x="999465" y="15463"/>
                      <a:pt x="1001631" y="14380"/>
                      <a:pt x="1002714" y="14380"/>
                    </a:cubicBezTo>
                    <a:cubicBezTo>
                      <a:pt x="1000548" y="14380"/>
                      <a:pt x="1000548" y="14380"/>
                      <a:pt x="1000548" y="15463"/>
                    </a:cubicBezTo>
                    <a:cubicBezTo>
                      <a:pt x="996217" y="15463"/>
                      <a:pt x="991885" y="15463"/>
                      <a:pt x="996217" y="14380"/>
                    </a:cubicBezTo>
                    <a:cubicBezTo>
                      <a:pt x="985388" y="13297"/>
                      <a:pt x="985388" y="16546"/>
                      <a:pt x="971311" y="16546"/>
                    </a:cubicBezTo>
                    <a:cubicBezTo>
                      <a:pt x="972394" y="15463"/>
                      <a:pt x="971311" y="15463"/>
                      <a:pt x="966980" y="15463"/>
                    </a:cubicBezTo>
                    <a:lnTo>
                      <a:pt x="959400" y="16546"/>
                    </a:lnTo>
                    <a:cubicBezTo>
                      <a:pt x="950737" y="16546"/>
                      <a:pt x="953986" y="15463"/>
                      <a:pt x="953986" y="14380"/>
                    </a:cubicBezTo>
                    <a:cubicBezTo>
                      <a:pt x="949654" y="14380"/>
                      <a:pt x="943157" y="14380"/>
                      <a:pt x="940991" y="15463"/>
                    </a:cubicBezTo>
                    <a:lnTo>
                      <a:pt x="935577" y="14380"/>
                    </a:lnTo>
                    <a:cubicBezTo>
                      <a:pt x="939909" y="15463"/>
                      <a:pt x="931246" y="15463"/>
                      <a:pt x="929080" y="15463"/>
                    </a:cubicBezTo>
                    <a:lnTo>
                      <a:pt x="931246" y="15463"/>
                    </a:lnTo>
                    <a:cubicBezTo>
                      <a:pt x="930163" y="15463"/>
                      <a:pt x="924749" y="15463"/>
                      <a:pt x="922583" y="15463"/>
                    </a:cubicBezTo>
                    <a:cubicBezTo>
                      <a:pt x="923666" y="16546"/>
                      <a:pt x="929080" y="16546"/>
                      <a:pt x="932329" y="16546"/>
                    </a:cubicBezTo>
                    <a:cubicBezTo>
                      <a:pt x="930163" y="16546"/>
                      <a:pt x="925832" y="16546"/>
                      <a:pt x="922583" y="17629"/>
                    </a:cubicBezTo>
                    <a:cubicBezTo>
                      <a:pt x="923666" y="16546"/>
                      <a:pt x="915003" y="16546"/>
                      <a:pt x="910672" y="16546"/>
                    </a:cubicBezTo>
                    <a:cubicBezTo>
                      <a:pt x="906340" y="16546"/>
                      <a:pt x="906340" y="17629"/>
                      <a:pt x="904175" y="17629"/>
                    </a:cubicBezTo>
                    <a:cubicBezTo>
                      <a:pt x="904175" y="17629"/>
                      <a:pt x="896595" y="17629"/>
                      <a:pt x="900926" y="16546"/>
                    </a:cubicBezTo>
                    <a:cubicBezTo>
                      <a:pt x="902009" y="16546"/>
                      <a:pt x="904175" y="16546"/>
                      <a:pt x="906340" y="16546"/>
                    </a:cubicBezTo>
                    <a:cubicBezTo>
                      <a:pt x="903092" y="16546"/>
                      <a:pt x="904175" y="15463"/>
                      <a:pt x="897678" y="15463"/>
                    </a:cubicBezTo>
                    <a:cubicBezTo>
                      <a:pt x="893346" y="15463"/>
                      <a:pt x="898761" y="17629"/>
                      <a:pt x="890098" y="16546"/>
                    </a:cubicBezTo>
                    <a:cubicBezTo>
                      <a:pt x="892263" y="16546"/>
                      <a:pt x="892263" y="15463"/>
                      <a:pt x="894429" y="15463"/>
                    </a:cubicBezTo>
                    <a:lnTo>
                      <a:pt x="886849" y="15463"/>
                    </a:lnTo>
                    <a:lnTo>
                      <a:pt x="886849" y="16546"/>
                    </a:lnTo>
                    <a:cubicBezTo>
                      <a:pt x="885766" y="16546"/>
                      <a:pt x="886849" y="16546"/>
                      <a:pt x="885766" y="16546"/>
                    </a:cubicBezTo>
                    <a:cubicBezTo>
                      <a:pt x="883601" y="17629"/>
                      <a:pt x="873855" y="16546"/>
                      <a:pt x="871689" y="17629"/>
                    </a:cubicBezTo>
                    <a:cubicBezTo>
                      <a:pt x="867358" y="17629"/>
                      <a:pt x="863027" y="16546"/>
                      <a:pt x="859778" y="16546"/>
                    </a:cubicBezTo>
                    <a:lnTo>
                      <a:pt x="860861" y="16546"/>
                    </a:lnTo>
                    <a:cubicBezTo>
                      <a:pt x="856530" y="16546"/>
                      <a:pt x="850033" y="16546"/>
                      <a:pt x="845701" y="16546"/>
                    </a:cubicBezTo>
                    <a:lnTo>
                      <a:pt x="845701" y="16546"/>
                    </a:lnTo>
                    <a:cubicBezTo>
                      <a:pt x="843535" y="16546"/>
                      <a:pt x="837039" y="16546"/>
                      <a:pt x="833790" y="17629"/>
                    </a:cubicBezTo>
                    <a:cubicBezTo>
                      <a:pt x="827293" y="16546"/>
                      <a:pt x="831624" y="14380"/>
                      <a:pt x="824044" y="15463"/>
                    </a:cubicBezTo>
                    <a:cubicBezTo>
                      <a:pt x="817547" y="15463"/>
                      <a:pt x="814299" y="16546"/>
                      <a:pt x="816464" y="17629"/>
                    </a:cubicBezTo>
                    <a:cubicBezTo>
                      <a:pt x="804553" y="16546"/>
                      <a:pt x="791559" y="18712"/>
                      <a:pt x="780730" y="17629"/>
                    </a:cubicBezTo>
                    <a:cubicBezTo>
                      <a:pt x="778565" y="17629"/>
                      <a:pt x="779648" y="17629"/>
                      <a:pt x="776399" y="18712"/>
                    </a:cubicBezTo>
                    <a:cubicBezTo>
                      <a:pt x="759074" y="18712"/>
                      <a:pt x="740665" y="19794"/>
                      <a:pt x="726588" y="17629"/>
                    </a:cubicBezTo>
                    <a:cubicBezTo>
                      <a:pt x="732003" y="17629"/>
                      <a:pt x="726588" y="16546"/>
                      <a:pt x="726588" y="16546"/>
                    </a:cubicBezTo>
                    <a:cubicBezTo>
                      <a:pt x="722257" y="17629"/>
                      <a:pt x="721174" y="15463"/>
                      <a:pt x="720091" y="16546"/>
                    </a:cubicBezTo>
                    <a:cubicBezTo>
                      <a:pt x="720091" y="17629"/>
                      <a:pt x="720091" y="17629"/>
                      <a:pt x="724423" y="17629"/>
                    </a:cubicBezTo>
                    <a:cubicBezTo>
                      <a:pt x="714677" y="17629"/>
                      <a:pt x="698434" y="17629"/>
                      <a:pt x="693020" y="17629"/>
                    </a:cubicBezTo>
                    <a:cubicBezTo>
                      <a:pt x="696269" y="17629"/>
                      <a:pt x="694103" y="18712"/>
                      <a:pt x="691937" y="18712"/>
                    </a:cubicBezTo>
                    <a:cubicBezTo>
                      <a:pt x="693020" y="17629"/>
                      <a:pt x="685440" y="17629"/>
                      <a:pt x="678943" y="17629"/>
                    </a:cubicBezTo>
                    <a:lnTo>
                      <a:pt x="677860" y="18712"/>
                    </a:lnTo>
                    <a:lnTo>
                      <a:pt x="674612" y="17629"/>
                    </a:lnTo>
                    <a:cubicBezTo>
                      <a:pt x="672446" y="17629"/>
                      <a:pt x="672446" y="18712"/>
                      <a:pt x="667032" y="18712"/>
                    </a:cubicBezTo>
                    <a:cubicBezTo>
                      <a:pt x="667032" y="18712"/>
                      <a:pt x="665949" y="17629"/>
                      <a:pt x="664866" y="17629"/>
                    </a:cubicBezTo>
                    <a:cubicBezTo>
                      <a:pt x="659452" y="18712"/>
                      <a:pt x="650789" y="19794"/>
                      <a:pt x="644292" y="18712"/>
                    </a:cubicBezTo>
                    <a:lnTo>
                      <a:pt x="638878" y="17629"/>
                    </a:lnTo>
                    <a:cubicBezTo>
                      <a:pt x="635629" y="17629"/>
                      <a:pt x="631298" y="18712"/>
                      <a:pt x="636712" y="18712"/>
                    </a:cubicBezTo>
                    <a:cubicBezTo>
                      <a:pt x="625884" y="17629"/>
                      <a:pt x="618304" y="17629"/>
                      <a:pt x="615055" y="16546"/>
                    </a:cubicBezTo>
                    <a:cubicBezTo>
                      <a:pt x="596647" y="18712"/>
                      <a:pt x="568493" y="18712"/>
                      <a:pt x="546836" y="18712"/>
                    </a:cubicBezTo>
                    <a:lnTo>
                      <a:pt x="547919" y="18712"/>
                    </a:lnTo>
                    <a:cubicBezTo>
                      <a:pt x="542505" y="18712"/>
                      <a:pt x="544671" y="19794"/>
                      <a:pt x="540339" y="19794"/>
                    </a:cubicBezTo>
                    <a:cubicBezTo>
                      <a:pt x="542505" y="19794"/>
                      <a:pt x="536008" y="18712"/>
                      <a:pt x="540339" y="17629"/>
                    </a:cubicBezTo>
                    <a:cubicBezTo>
                      <a:pt x="531676" y="17629"/>
                      <a:pt x="529511" y="18712"/>
                      <a:pt x="524096" y="18712"/>
                    </a:cubicBezTo>
                    <a:cubicBezTo>
                      <a:pt x="523014" y="19794"/>
                      <a:pt x="528428" y="18712"/>
                      <a:pt x="527345" y="18712"/>
                    </a:cubicBezTo>
                    <a:cubicBezTo>
                      <a:pt x="526262" y="18712"/>
                      <a:pt x="515434" y="17629"/>
                      <a:pt x="514351" y="18712"/>
                    </a:cubicBezTo>
                    <a:cubicBezTo>
                      <a:pt x="512185" y="18712"/>
                      <a:pt x="514351" y="17629"/>
                      <a:pt x="515434" y="16546"/>
                    </a:cubicBezTo>
                    <a:lnTo>
                      <a:pt x="510019" y="16546"/>
                    </a:lnTo>
                    <a:cubicBezTo>
                      <a:pt x="503523" y="15463"/>
                      <a:pt x="524096" y="14380"/>
                      <a:pt x="517600" y="12215"/>
                    </a:cubicBezTo>
                    <a:lnTo>
                      <a:pt x="513268" y="12215"/>
                    </a:lnTo>
                    <a:cubicBezTo>
                      <a:pt x="508937" y="11132"/>
                      <a:pt x="526262" y="11132"/>
                      <a:pt x="514351" y="10049"/>
                    </a:cubicBezTo>
                    <a:cubicBezTo>
                      <a:pt x="508937" y="11132"/>
                      <a:pt x="504605" y="12215"/>
                      <a:pt x="508937" y="12215"/>
                    </a:cubicBezTo>
                    <a:cubicBezTo>
                      <a:pt x="498108" y="12215"/>
                      <a:pt x="503523" y="14380"/>
                      <a:pt x="492694" y="14380"/>
                    </a:cubicBezTo>
                    <a:cubicBezTo>
                      <a:pt x="489445" y="13297"/>
                      <a:pt x="502440" y="14380"/>
                      <a:pt x="499191" y="13297"/>
                    </a:cubicBezTo>
                    <a:cubicBezTo>
                      <a:pt x="493777" y="12215"/>
                      <a:pt x="488363" y="13297"/>
                      <a:pt x="482948" y="13297"/>
                    </a:cubicBezTo>
                    <a:cubicBezTo>
                      <a:pt x="488363" y="13297"/>
                      <a:pt x="484031" y="14380"/>
                      <a:pt x="480783" y="15463"/>
                    </a:cubicBezTo>
                    <a:cubicBezTo>
                      <a:pt x="475368" y="15463"/>
                      <a:pt x="485114" y="14380"/>
                      <a:pt x="476451" y="14380"/>
                    </a:cubicBezTo>
                    <a:cubicBezTo>
                      <a:pt x="475368" y="15463"/>
                      <a:pt x="467789" y="15463"/>
                      <a:pt x="474286" y="15463"/>
                    </a:cubicBezTo>
                    <a:cubicBezTo>
                      <a:pt x="471037" y="16546"/>
                      <a:pt x="465623" y="15463"/>
                      <a:pt x="461291" y="16546"/>
                    </a:cubicBezTo>
                    <a:cubicBezTo>
                      <a:pt x="459126" y="15463"/>
                      <a:pt x="469954" y="14380"/>
                      <a:pt x="460209" y="13297"/>
                    </a:cubicBezTo>
                    <a:cubicBezTo>
                      <a:pt x="461291" y="14380"/>
                      <a:pt x="449380" y="14380"/>
                      <a:pt x="453712" y="16546"/>
                    </a:cubicBezTo>
                    <a:cubicBezTo>
                      <a:pt x="450463" y="16546"/>
                      <a:pt x="449380" y="15463"/>
                      <a:pt x="452629" y="14380"/>
                    </a:cubicBezTo>
                    <a:cubicBezTo>
                      <a:pt x="447215" y="13297"/>
                      <a:pt x="440718" y="16546"/>
                      <a:pt x="438552" y="14380"/>
                    </a:cubicBezTo>
                    <a:lnTo>
                      <a:pt x="436386" y="15463"/>
                    </a:lnTo>
                    <a:cubicBezTo>
                      <a:pt x="435303" y="15463"/>
                      <a:pt x="432055" y="14380"/>
                      <a:pt x="429889" y="14380"/>
                    </a:cubicBezTo>
                    <a:cubicBezTo>
                      <a:pt x="425558" y="14380"/>
                      <a:pt x="415812" y="15463"/>
                      <a:pt x="415812" y="14380"/>
                    </a:cubicBezTo>
                    <a:cubicBezTo>
                      <a:pt x="414729" y="14380"/>
                      <a:pt x="403901" y="14380"/>
                      <a:pt x="408232" y="15463"/>
                    </a:cubicBezTo>
                    <a:cubicBezTo>
                      <a:pt x="414729" y="16546"/>
                      <a:pt x="415812" y="14380"/>
                      <a:pt x="419061" y="16546"/>
                    </a:cubicBezTo>
                    <a:cubicBezTo>
                      <a:pt x="414729" y="15463"/>
                      <a:pt x="410398" y="16546"/>
                      <a:pt x="406067" y="17629"/>
                    </a:cubicBezTo>
                    <a:lnTo>
                      <a:pt x="404984" y="16546"/>
                    </a:lnTo>
                    <a:cubicBezTo>
                      <a:pt x="402818" y="16546"/>
                      <a:pt x="397404" y="16546"/>
                      <a:pt x="396321" y="17629"/>
                    </a:cubicBezTo>
                    <a:cubicBezTo>
                      <a:pt x="398487" y="17629"/>
                      <a:pt x="397404" y="16546"/>
                      <a:pt x="395238" y="16546"/>
                    </a:cubicBezTo>
                    <a:lnTo>
                      <a:pt x="393072" y="17629"/>
                    </a:lnTo>
                    <a:cubicBezTo>
                      <a:pt x="384410" y="17629"/>
                      <a:pt x="390907" y="16546"/>
                      <a:pt x="382244" y="16546"/>
                    </a:cubicBezTo>
                    <a:lnTo>
                      <a:pt x="388741" y="15463"/>
                    </a:lnTo>
                    <a:cubicBezTo>
                      <a:pt x="387658" y="15463"/>
                      <a:pt x="384410" y="14380"/>
                      <a:pt x="380078" y="15463"/>
                    </a:cubicBezTo>
                    <a:cubicBezTo>
                      <a:pt x="378995" y="16546"/>
                      <a:pt x="375747" y="17629"/>
                      <a:pt x="373581" y="17629"/>
                    </a:cubicBezTo>
                    <a:cubicBezTo>
                      <a:pt x="368167" y="17629"/>
                      <a:pt x="371416" y="16546"/>
                      <a:pt x="367084" y="17629"/>
                    </a:cubicBezTo>
                    <a:lnTo>
                      <a:pt x="373581" y="16546"/>
                    </a:lnTo>
                    <a:cubicBezTo>
                      <a:pt x="374664" y="16546"/>
                      <a:pt x="369250" y="15463"/>
                      <a:pt x="362753" y="15463"/>
                    </a:cubicBezTo>
                    <a:cubicBezTo>
                      <a:pt x="358421" y="15463"/>
                      <a:pt x="351924" y="16546"/>
                      <a:pt x="358421" y="17629"/>
                    </a:cubicBezTo>
                    <a:cubicBezTo>
                      <a:pt x="355173" y="17629"/>
                      <a:pt x="350841" y="17629"/>
                      <a:pt x="353007" y="16546"/>
                    </a:cubicBezTo>
                    <a:cubicBezTo>
                      <a:pt x="345427" y="16546"/>
                      <a:pt x="354090" y="17629"/>
                      <a:pt x="347593" y="17629"/>
                    </a:cubicBezTo>
                    <a:cubicBezTo>
                      <a:pt x="345427" y="16546"/>
                      <a:pt x="336764" y="16546"/>
                      <a:pt x="331350" y="15463"/>
                    </a:cubicBezTo>
                    <a:lnTo>
                      <a:pt x="337847" y="14380"/>
                    </a:lnTo>
                    <a:lnTo>
                      <a:pt x="333516" y="14380"/>
                    </a:lnTo>
                    <a:cubicBezTo>
                      <a:pt x="338930" y="13297"/>
                      <a:pt x="330267" y="13297"/>
                      <a:pt x="333516" y="12215"/>
                    </a:cubicBezTo>
                    <a:cubicBezTo>
                      <a:pt x="330267" y="12215"/>
                      <a:pt x="327019" y="12215"/>
                      <a:pt x="323770" y="12215"/>
                    </a:cubicBezTo>
                    <a:cubicBezTo>
                      <a:pt x="332433" y="14380"/>
                      <a:pt x="314025" y="14380"/>
                      <a:pt x="316190" y="16546"/>
                    </a:cubicBezTo>
                    <a:cubicBezTo>
                      <a:pt x="304279" y="16546"/>
                      <a:pt x="308611" y="12215"/>
                      <a:pt x="295616" y="15463"/>
                    </a:cubicBezTo>
                    <a:cubicBezTo>
                      <a:pt x="297782" y="15463"/>
                      <a:pt x="291285" y="17629"/>
                      <a:pt x="298865" y="16546"/>
                    </a:cubicBezTo>
                    <a:cubicBezTo>
                      <a:pt x="291285" y="16546"/>
                      <a:pt x="293451" y="18712"/>
                      <a:pt x="284788" y="17629"/>
                    </a:cubicBezTo>
                    <a:cubicBezTo>
                      <a:pt x="291285" y="16546"/>
                      <a:pt x="277208" y="15463"/>
                      <a:pt x="286954" y="15463"/>
                    </a:cubicBezTo>
                    <a:cubicBezTo>
                      <a:pt x="285871" y="16546"/>
                      <a:pt x="292368" y="15463"/>
                      <a:pt x="293451" y="15463"/>
                    </a:cubicBezTo>
                    <a:cubicBezTo>
                      <a:pt x="290202" y="14380"/>
                      <a:pt x="294534" y="13297"/>
                      <a:pt x="285871" y="13297"/>
                    </a:cubicBezTo>
                    <a:cubicBezTo>
                      <a:pt x="281539" y="13297"/>
                      <a:pt x="275042" y="13297"/>
                      <a:pt x="276125" y="14380"/>
                    </a:cubicBezTo>
                    <a:cubicBezTo>
                      <a:pt x="276125" y="15463"/>
                      <a:pt x="283705" y="14380"/>
                      <a:pt x="280457" y="15463"/>
                    </a:cubicBezTo>
                    <a:cubicBezTo>
                      <a:pt x="270711" y="15463"/>
                      <a:pt x="269628" y="14380"/>
                      <a:pt x="265297" y="16546"/>
                    </a:cubicBezTo>
                    <a:cubicBezTo>
                      <a:pt x="270711" y="16546"/>
                      <a:pt x="272877" y="17629"/>
                      <a:pt x="272877" y="17629"/>
                    </a:cubicBezTo>
                    <a:lnTo>
                      <a:pt x="266380" y="17629"/>
                    </a:lnTo>
                    <a:lnTo>
                      <a:pt x="267462" y="16546"/>
                    </a:lnTo>
                    <a:cubicBezTo>
                      <a:pt x="256634" y="16546"/>
                      <a:pt x="264214" y="17629"/>
                      <a:pt x="253385" y="17629"/>
                    </a:cubicBezTo>
                    <a:lnTo>
                      <a:pt x="247971" y="16546"/>
                    </a:lnTo>
                    <a:cubicBezTo>
                      <a:pt x="250137" y="15463"/>
                      <a:pt x="263131" y="16546"/>
                      <a:pt x="262048" y="15463"/>
                    </a:cubicBezTo>
                    <a:cubicBezTo>
                      <a:pt x="255551" y="15463"/>
                      <a:pt x="252303" y="16546"/>
                      <a:pt x="245806" y="15463"/>
                    </a:cubicBezTo>
                    <a:cubicBezTo>
                      <a:pt x="246888" y="15463"/>
                      <a:pt x="249054" y="15463"/>
                      <a:pt x="251220" y="15463"/>
                    </a:cubicBezTo>
                    <a:cubicBezTo>
                      <a:pt x="249054" y="15463"/>
                      <a:pt x="245806" y="13297"/>
                      <a:pt x="236060" y="14380"/>
                    </a:cubicBezTo>
                    <a:cubicBezTo>
                      <a:pt x="230646" y="14380"/>
                      <a:pt x="234977" y="15463"/>
                      <a:pt x="234977" y="15463"/>
                    </a:cubicBezTo>
                    <a:cubicBezTo>
                      <a:pt x="224149" y="15463"/>
                      <a:pt x="220900" y="16546"/>
                      <a:pt x="213320" y="16546"/>
                    </a:cubicBezTo>
                    <a:cubicBezTo>
                      <a:pt x="214403" y="15463"/>
                      <a:pt x="200326" y="16546"/>
                      <a:pt x="208989" y="15463"/>
                    </a:cubicBezTo>
                    <a:cubicBezTo>
                      <a:pt x="212237" y="16546"/>
                      <a:pt x="228480" y="16546"/>
                      <a:pt x="232811" y="14380"/>
                    </a:cubicBezTo>
                    <a:cubicBezTo>
                      <a:pt x="228480" y="13297"/>
                      <a:pt x="241474" y="14380"/>
                      <a:pt x="243640" y="13297"/>
                    </a:cubicBezTo>
                    <a:cubicBezTo>
                      <a:pt x="234977" y="13297"/>
                      <a:pt x="234977" y="12215"/>
                      <a:pt x="233894" y="11132"/>
                    </a:cubicBezTo>
                    <a:cubicBezTo>
                      <a:pt x="231729" y="11132"/>
                      <a:pt x="228480" y="11132"/>
                      <a:pt x="227397" y="11132"/>
                    </a:cubicBezTo>
                    <a:cubicBezTo>
                      <a:pt x="226314" y="12215"/>
                      <a:pt x="229563" y="12215"/>
                      <a:pt x="229563" y="13297"/>
                    </a:cubicBezTo>
                    <a:cubicBezTo>
                      <a:pt x="219817" y="13297"/>
                      <a:pt x="210072" y="13297"/>
                      <a:pt x="204657" y="14380"/>
                    </a:cubicBezTo>
                    <a:cubicBezTo>
                      <a:pt x="201409" y="14380"/>
                      <a:pt x="202492" y="13297"/>
                      <a:pt x="206823" y="13297"/>
                    </a:cubicBezTo>
                    <a:cubicBezTo>
                      <a:pt x="194912" y="13297"/>
                      <a:pt x="181918" y="13297"/>
                      <a:pt x="171089" y="13297"/>
                    </a:cubicBezTo>
                    <a:cubicBezTo>
                      <a:pt x="178669" y="14380"/>
                      <a:pt x="158095" y="13297"/>
                      <a:pt x="163509" y="14380"/>
                    </a:cubicBezTo>
                    <a:cubicBezTo>
                      <a:pt x="170006" y="14380"/>
                      <a:pt x="174338" y="15463"/>
                      <a:pt x="171089" y="16546"/>
                    </a:cubicBezTo>
                    <a:cubicBezTo>
                      <a:pt x="167841" y="16546"/>
                      <a:pt x="171089" y="15463"/>
                      <a:pt x="170006" y="15463"/>
                    </a:cubicBezTo>
                    <a:cubicBezTo>
                      <a:pt x="165675" y="16546"/>
                      <a:pt x="162427" y="14380"/>
                      <a:pt x="158095" y="15463"/>
                    </a:cubicBezTo>
                    <a:cubicBezTo>
                      <a:pt x="168924" y="15463"/>
                      <a:pt x="160261" y="13297"/>
                      <a:pt x="162427" y="12215"/>
                    </a:cubicBezTo>
                    <a:cubicBezTo>
                      <a:pt x="154847" y="13297"/>
                      <a:pt x="162427" y="11132"/>
                      <a:pt x="154847" y="11132"/>
                    </a:cubicBezTo>
                    <a:cubicBezTo>
                      <a:pt x="147267" y="12215"/>
                      <a:pt x="137521" y="12215"/>
                      <a:pt x="128858" y="12215"/>
                    </a:cubicBezTo>
                    <a:cubicBezTo>
                      <a:pt x="118030" y="11132"/>
                      <a:pt x="100705" y="12215"/>
                      <a:pt x="90959" y="12215"/>
                    </a:cubicBezTo>
                    <a:cubicBezTo>
                      <a:pt x="85545" y="11132"/>
                      <a:pt x="88793" y="10049"/>
                      <a:pt x="83379" y="10049"/>
                    </a:cubicBezTo>
                    <a:cubicBezTo>
                      <a:pt x="76882" y="10049"/>
                      <a:pt x="87710" y="11132"/>
                      <a:pt x="79048" y="11132"/>
                    </a:cubicBezTo>
                    <a:lnTo>
                      <a:pt x="80130" y="11132"/>
                    </a:lnTo>
                    <a:cubicBezTo>
                      <a:pt x="76882" y="11132"/>
                      <a:pt x="62805" y="10049"/>
                      <a:pt x="59556" y="12215"/>
                    </a:cubicBezTo>
                    <a:lnTo>
                      <a:pt x="62805" y="11132"/>
                    </a:lnTo>
                    <a:cubicBezTo>
                      <a:pt x="60639" y="11132"/>
                      <a:pt x="59556" y="11132"/>
                      <a:pt x="57391" y="11132"/>
                    </a:cubicBezTo>
                    <a:cubicBezTo>
                      <a:pt x="57391" y="11132"/>
                      <a:pt x="55225" y="10049"/>
                      <a:pt x="58474" y="10049"/>
                    </a:cubicBezTo>
                    <a:cubicBezTo>
                      <a:pt x="51976" y="8966"/>
                      <a:pt x="45479" y="10049"/>
                      <a:pt x="38982" y="10049"/>
                    </a:cubicBezTo>
                    <a:lnTo>
                      <a:pt x="43314" y="11132"/>
                    </a:lnTo>
                    <a:cubicBezTo>
                      <a:pt x="32485" y="12215"/>
                      <a:pt x="24905" y="11132"/>
                      <a:pt x="14077" y="11132"/>
                    </a:cubicBezTo>
                    <a:lnTo>
                      <a:pt x="14077" y="10049"/>
                    </a:lnTo>
                    <a:lnTo>
                      <a:pt x="7580" y="10049"/>
                    </a:lnTo>
                    <a:cubicBezTo>
                      <a:pt x="8663" y="8966"/>
                      <a:pt x="3248" y="8966"/>
                      <a:pt x="0" y="8966"/>
                    </a:cubicBezTo>
                    <a:lnTo>
                      <a:pt x="16243" y="6800"/>
                    </a:lnTo>
                    <a:cubicBezTo>
                      <a:pt x="20574" y="6800"/>
                      <a:pt x="10828" y="7883"/>
                      <a:pt x="14077" y="8966"/>
                    </a:cubicBezTo>
                    <a:cubicBezTo>
                      <a:pt x="16243" y="10049"/>
                      <a:pt x="25988" y="8966"/>
                      <a:pt x="28154" y="8966"/>
                    </a:cubicBezTo>
                    <a:cubicBezTo>
                      <a:pt x="23823" y="8966"/>
                      <a:pt x="23823" y="8966"/>
                      <a:pt x="21657" y="8966"/>
                    </a:cubicBezTo>
                    <a:cubicBezTo>
                      <a:pt x="20574" y="7883"/>
                      <a:pt x="25988" y="7883"/>
                      <a:pt x="29237" y="6800"/>
                    </a:cubicBezTo>
                    <a:cubicBezTo>
                      <a:pt x="27071" y="6800"/>
                      <a:pt x="24905" y="6800"/>
                      <a:pt x="23823" y="6800"/>
                    </a:cubicBezTo>
                    <a:cubicBezTo>
                      <a:pt x="28154" y="5717"/>
                      <a:pt x="31402" y="5717"/>
                      <a:pt x="37900" y="5717"/>
                    </a:cubicBezTo>
                    <a:cubicBezTo>
                      <a:pt x="33568" y="5717"/>
                      <a:pt x="40065" y="6800"/>
                      <a:pt x="38982" y="6800"/>
                    </a:cubicBezTo>
                    <a:cubicBezTo>
                      <a:pt x="38982" y="5717"/>
                      <a:pt x="45479" y="5717"/>
                      <a:pt x="54142" y="5717"/>
                    </a:cubicBezTo>
                    <a:cubicBezTo>
                      <a:pt x="59556" y="6800"/>
                      <a:pt x="69302" y="4635"/>
                      <a:pt x="79048" y="5717"/>
                    </a:cubicBezTo>
                    <a:cubicBezTo>
                      <a:pt x="75799" y="6800"/>
                      <a:pt x="70385" y="7883"/>
                      <a:pt x="64971" y="7883"/>
                    </a:cubicBezTo>
                    <a:cubicBezTo>
                      <a:pt x="70385" y="7883"/>
                      <a:pt x="71468" y="7883"/>
                      <a:pt x="76882" y="7883"/>
                    </a:cubicBezTo>
                    <a:cubicBezTo>
                      <a:pt x="80130" y="6800"/>
                      <a:pt x="81213" y="5717"/>
                      <a:pt x="89876" y="5717"/>
                    </a:cubicBezTo>
                    <a:lnTo>
                      <a:pt x="89876" y="6800"/>
                    </a:lnTo>
                    <a:cubicBezTo>
                      <a:pt x="96373" y="6800"/>
                      <a:pt x="96373" y="5717"/>
                      <a:pt x="106119" y="5717"/>
                    </a:cubicBezTo>
                    <a:cubicBezTo>
                      <a:pt x="121279" y="5717"/>
                      <a:pt x="136438" y="5717"/>
                      <a:pt x="148350" y="5717"/>
                    </a:cubicBezTo>
                    <a:lnTo>
                      <a:pt x="148350" y="6800"/>
                    </a:lnTo>
                    <a:cubicBezTo>
                      <a:pt x="154847" y="4635"/>
                      <a:pt x="170006" y="5717"/>
                      <a:pt x="178669" y="5717"/>
                    </a:cubicBezTo>
                    <a:cubicBezTo>
                      <a:pt x="193829" y="6800"/>
                      <a:pt x="210072" y="4635"/>
                      <a:pt x="217652" y="6800"/>
                    </a:cubicBezTo>
                    <a:cubicBezTo>
                      <a:pt x="243640" y="5717"/>
                      <a:pt x="266380" y="5717"/>
                      <a:pt x="293451" y="5717"/>
                    </a:cubicBezTo>
                    <a:lnTo>
                      <a:pt x="289119" y="6800"/>
                    </a:lnTo>
                    <a:cubicBezTo>
                      <a:pt x="293451" y="5717"/>
                      <a:pt x="292368" y="7883"/>
                      <a:pt x="296699" y="6800"/>
                    </a:cubicBezTo>
                    <a:cubicBezTo>
                      <a:pt x="291285" y="5717"/>
                      <a:pt x="303196" y="5717"/>
                      <a:pt x="306445" y="4635"/>
                    </a:cubicBezTo>
                    <a:cubicBezTo>
                      <a:pt x="318356" y="5717"/>
                      <a:pt x="333516" y="4635"/>
                      <a:pt x="344344" y="3552"/>
                    </a:cubicBezTo>
                    <a:lnTo>
                      <a:pt x="344344" y="4635"/>
                    </a:lnTo>
                    <a:cubicBezTo>
                      <a:pt x="355173" y="3552"/>
                      <a:pt x="368167" y="4635"/>
                      <a:pt x="381161" y="4635"/>
                    </a:cubicBezTo>
                    <a:cubicBezTo>
                      <a:pt x="382244" y="4635"/>
                      <a:pt x="385492" y="5717"/>
                      <a:pt x="388741" y="5717"/>
                    </a:cubicBezTo>
                    <a:cubicBezTo>
                      <a:pt x="396321" y="4635"/>
                      <a:pt x="399569" y="4635"/>
                      <a:pt x="410398" y="3552"/>
                    </a:cubicBezTo>
                    <a:cubicBezTo>
                      <a:pt x="417978" y="3552"/>
                      <a:pt x="430972" y="3552"/>
                      <a:pt x="438552" y="4635"/>
                    </a:cubicBezTo>
                    <a:cubicBezTo>
                      <a:pt x="467789" y="2469"/>
                      <a:pt x="497025" y="3552"/>
                      <a:pt x="527345" y="2469"/>
                    </a:cubicBezTo>
                    <a:lnTo>
                      <a:pt x="529511" y="3552"/>
                    </a:lnTo>
                    <a:cubicBezTo>
                      <a:pt x="558747" y="1386"/>
                      <a:pt x="595564" y="3552"/>
                      <a:pt x="620470" y="2469"/>
                    </a:cubicBezTo>
                    <a:lnTo>
                      <a:pt x="618304" y="3552"/>
                    </a:lnTo>
                    <a:cubicBezTo>
                      <a:pt x="625884" y="3552"/>
                      <a:pt x="636712" y="3552"/>
                      <a:pt x="634547" y="2469"/>
                    </a:cubicBezTo>
                    <a:cubicBezTo>
                      <a:pt x="642127" y="2469"/>
                      <a:pt x="654038" y="1386"/>
                      <a:pt x="659452" y="2469"/>
                    </a:cubicBezTo>
                    <a:cubicBezTo>
                      <a:pt x="667032" y="2469"/>
                      <a:pt x="669198" y="1386"/>
                      <a:pt x="675695" y="1386"/>
                    </a:cubicBezTo>
                    <a:cubicBezTo>
                      <a:pt x="691937" y="2469"/>
                      <a:pt x="697352" y="1386"/>
                      <a:pt x="712511" y="1386"/>
                    </a:cubicBezTo>
                    <a:lnTo>
                      <a:pt x="709263" y="1386"/>
                    </a:lnTo>
                    <a:cubicBezTo>
                      <a:pt x="707097" y="1386"/>
                      <a:pt x="707097" y="2469"/>
                      <a:pt x="711429" y="2469"/>
                    </a:cubicBezTo>
                    <a:cubicBezTo>
                      <a:pt x="716843" y="2469"/>
                      <a:pt x="732003" y="2469"/>
                      <a:pt x="726588" y="1386"/>
                    </a:cubicBezTo>
                    <a:cubicBezTo>
                      <a:pt x="742831" y="2469"/>
                      <a:pt x="764488" y="303"/>
                      <a:pt x="780730" y="2469"/>
                    </a:cubicBezTo>
                    <a:cubicBezTo>
                      <a:pt x="779648" y="2469"/>
                      <a:pt x="782896" y="1386"/>
                      <a:pt x="785062" y="1386"/>
                    </a:cubicBezTo>
                    <a:cubicBezTo>
                      <a:pt x="799139" y="1386"/>
                      <a:pt x="814299" y="2469"/>
                      <a:pt x="826210" y="1386"/>
                    </a:cubicBezTo>
                    <a:cubicBezTo>
                      <a:pt x="828376" y="1386"/>
                      <a:pt x="822962" y="2469"/>
                      <a:pt x="828376" y="2469"/>
                    </a:cubicBezTo>
                    <a:cubicBezTo>
                      <a:pt x="831624" y="2469"/>
                      <a:pt x="828376" y="1386"/>
                      <a:pt x="832707" y="1386"/>
                    </a:cubicBezTo>
                    <a:cubicBezTo>
                      <a:pt x="855447" y="303"/>
                      <a:pt x="879269" y="2469"/>
                      <a:pt x="900926" y="2469"/>
                    </a:cubicBezTo>
                    <a:cubicBezTo>
                      <a:pt x="938826" y="1386"/>
                      <a:pt x="976725" y="2469"/>
                      <a:pt x="1013542" y="1386"/>
                    </a:cubicBezTo>
                    <a:lnTo>
                      <a:pt x="1013542" y="1386"/>
                    </a:lnTo>
                    <a:cubicBezTo>
                      <a:pt x="1025453" y="303"/>
                      <a:pt x="1041696" y="2469"/>
                      <a:pt x="1051442" y="303"/>
                    </a:cubicBezTo>
                    <a:cubicBezTo>
                      <a:pt x="1054690" y="303"/>
                      <a:pt x="1062270" y="303"/>
                      <a:pt x="1060104" y="1386"/>
                    </a:cubicBezTo>
                    <a:cubicBezTo>
                      <a:pt x="1069850" y="303"/>
                      <a:pt x="1087175" y="2469"/>
                      <a:pt x="1100170" y="1386"/>
                    </a:cubicBezTo>
                    <a:cubicBezTo>
                      <a:pt x="1099087" y="1386"/>
                      <a:pt x="1098004" y="1386"/>
                      <a:pt x="1096921" y="1386"/>
                    </a:cubicBezTo>
                    <a:cubicBezTo>
                      <a:pt x="1110998" y="2469"/>
                      <a:pt x="1122909" y="1386"/>
                      <a:pt x="1138069" y="1386"/>
                    </a:cubicBezTo>
                    <a:cubicBezTo>
                      <a:pt x="1136986" y="1386"/>
                      <a:pt x="1133738" y="1386"/>
                      <a:pt x="1133738" y="2469"/>
                    </a:cubicBezTo>
                    <a:cubicBezTo>
                      <a:pt x="1139152" y="3552"/>
                      <a:pt x="1146732" y="1386"/>
                      <a:pt x="1149980" y="2469"/>
                    </a:cubicBezTo>
                    <a:cubicBezTo>
                      <a:pt x="1153229" y="2469"/>
                      <a:pt x="1152146" y="1386"/>
                      <a:pt x="1149980" y="1386"/>
                    </a:cubicBezTo>
                    <a:cubicBezTo>
                      <a:pt x="1182466" y="2469"/>
                      <a:pt x="1216034" y="1386"/>
                      <a:pt x="1249602" y="303"/>
                    </a:cubicBezTo>
                    <a:cubicBezTo>
                      <a:pt x="1273425" y="1386"/>
                      <a:pt x="1250685" y="3552"/>
                      <a:pt x="1270176" y="2469"/>
                    </a:cubicBezTo>
                    <a:cubicBezTo>
                      <a:pt x="1271259" y="2469"/>
                      <a:pt x="1271259" y="1386"/>
                      <a:pt x="1271259" y="2469"/>
                    </a:cubicBezTo>
                    <a:cubicBezTo>
                      <a:pt x="1278839" y="2469"/>
                      <a:pt x="1283170" y="4635"/>
                      <a:pt x="1287502" y="3552"/>
                    </a:cubicBezTo>
                    <a:cubicBezTo>
                      <a:pt x="1285336" y="2469"/>
                      <a:pt x="1290750" y="2469"/>
                      <a:pt x="1290750" y="2469"/>
                    </a:cubicBezTo>
                    <a:cubicBezTo>
                      <a:pt x="1305910" y="3552"/>
                      <a:pt x="1308076" y="4635"/>
                      <a:pt x="1319987" y="3552"/>
                    </a:cubicBezTo>
                    <a:lnTo>
                      <a:pt x="1318904" y="4635"/>
                    </a:lnTo>
                    <a:cubicBezTo>
                      <a:pt x="1332981" y="3552"/>
                      <a:pt x="1348141" y="3552"/>
                      <a:pt x="1360052" y="2469"/>
                    </a:cubicBezTo>
                    <a:cubicBezTo>
                      <a:pt x="1434768" y="2469"/>
                      <a:pt x="1506236" y="1386"/>
                      <a:pt x="1579870" y="1386"/>
                    </a:cubicBezTo>
                    <a:cubicBezTo>
                      <a:pt x="1652420" y="1386"/>
                      <a:pt x="1722805" y="1386"/>
                      <a:pt x="1796438" y="1386"/>
                    </a:cubicBezTo>
                    <a:cubicBezTo>
                      <a:pt x="1813764" y="2469"/>
                      <a:pt x="1814847" y="2469"/>
                      <a:pt x="1833255" y="2469"/>
                    </a:cubicBezTo>
                    <a:cubicBezTo>
                      <a:pt x="1832172" y="2469"/>
                      <a:pt x="1831089" y="2469"/>
                      <a:pt x="1832172" y="2469"/>
                    </a:cubicBezTo>
                    <a:cubicBezTo>
                      <a:pt x="1833255" y="1386"/>
                      <a:pt x="1845166" y="2469"/>
                      <a:pt x="1847332" y="1386"/>
                    </a:cubicBezTo>
                    <a:cubicBezTo>
                      <a:pt x="1874403" y="1386"/>
                      <a:pt x="1899309" y="1386"/>
                      <a:pt x="1927462" y="1386"/>
                    </a:cubicBezTo>
                    <a:cubicBezTo>
                      <a:pt x="1923131" y="1386"/>
                      <a:pt x="1920966" y="2469"/>
                      <a:pt x="1926380" y="2469"/>
                    </a:cubicBezTo>
                    <a:lnTo>
                      <a:pt x="1931794" y="1386"/>
                    </a:lnTo>
                    <a:lnTo>
                      <a:pt x="1932877" y="1386"/>
                    </a:lnTo>
                    <a:cubicBezTo>
                      <a:pt x="1936125" y="1386"/>
                      <a:pt x="1940457" y="303"/>
                      <a:pt x="1937208" y="303"/>
                    </a:cubicBezTo>
                    <a:cubicBezTo>
                      <a:pt x="2007593" y="-780"/>
                      <a:pt x="2075812" y="1386"/>
                      <a:pt x="2145114" y="1386"/>
                    </a:cubicBezTo>
                    <a:cubicBezTo>
                      <a:pt x="2161357" y="1386"/>
                      <a:pt x="2184097" y="1386"/>
                      <a:pt x="2202505" y="1386"/>
                    </a:cubicBezTo>
                    <a:cubicBezTo>
                      <a:pt x="2254481" y="3552"/>
                      <a:pt x="2302126" y="4635"/>
                      <a:pt x="2355186" y="3552"/>
                    </a:cubicBezTo>
                    <a:cubicBezTo>
                      <a:pt x="2355186" y="7883"/>
                      <a:pt x="2347606" y="11132"/>
                      <a:pt x="2325949" y="122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7" name="Полилиния: фигура 726">
                <a:extLst>
                  <a:ext uri="{FF2B5EF4-FFF2-40B4-BE49-F238E27FC236}">
                    <a16:creationId xmlns:a16="http://schemas.microsoft.com/office/drawing/2014/main" id="{C861FE8C-CF9E-F2E7-B854-50A7F362F2D6}"/>
                  </a:ext>
                </a:extLst>
              </p:cNvPr>
              <p:cNvSpPr/>
              <p:nvPr/>
            </p:nvSpPr>
            <p:spPr>
              <a:xfrm>
                <a:off x="9019275" y="5925293"/>
                <a:ext cx="4881" cy="2165"/>
              </a:xfrm>
              <a:custGeom>
                <a:avLst/>
                <a:gdLst>
                  <a:gd name="connsiteX0" fmla="*/ 0 w 4881"/>
                  <a:gd name="connsiteY0" fmla="*/ 0 h 2165"/>
                  <a:gd name="connsiteX1" fmla="*/ 3248 w 4881"/>
                  <a:gd name="connsiteY1" fmla="*/ 2166 h 2165"/>
                  <a:gd name="connsiteX2" fmla="*/ 0 w 4881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81" h="2165">
                    <a:moveTo>
                      <a:pt x="0" y="0"/>
                    </a:moveTo>
                    <a:cubicBezTo>
                      <a:pt x="2166" y="1083"/>
                      <a:pt x="7580" y="1083"/>
                      <a:pt x="3248" y="2166"/>
                    </a:cubicBezTo>
                    <a:cubicBezTo>
                      <a:pt x="3248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8" name="Полилиния: фигура 727">
                <a:extLst>
                  <a:ext uri="{FF2B5EF4-FFF2-40B4-BE49-F238E27FC236}">
                    <a16:creationId xmlns:a16="http://schemas.microsoft.com/office/drawing/2014/main" id="{5D4D01C3-DCDB-768D-8402-70D6A542CA5A}"/>
                  </a:ext>
                </a:extLst>
              </p:cNvPr>
              <p:cNvSpPr/>
              <p:nvPr/>
            </p:nvSpPr>
            <p:spPr>
              <a:xfrm>
                <a:off x="9180619" y="5931790"/>
                <a:ext cx="5414" cy="481"/>
              </a:xfrm>
              <a:custGeom>
                <a:avLst/>
                <a:gdLst>
                  <a:gd name="connsiteX0" fmla="*/ 2166 w 5414"/>
                  <a:gd name="connsiteY0" fmla="*/ 0 h 481"/>
                  <a:gd name="connsiteX1" fmla="*/ 5414 w 5414"/>
                  <a:gd name="connsiteY1" fmla="*/ 0 h 481"/>
                  <a:gd name="connsiteX2" fmla="*/ 0 w 5414"/>
                  <a:gd name="connsiteY2" fmla="*/ 0 h 481"/>
                  <a:gd name="connsiteX3" fmla="*/ 2166 w 5414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14" h="481">
                    <a:moveTo>
                      <a:pt x="2166" y="0"/>
                    </a:moveTo>
                    <a:cubicBezTo>
                      <a:pt x="2166" y="0"/>
                      <a:pt x="4331" y="0"/>
                      <a:pt x="5414" y="0"/>
                    </a:cubicBezTo>
                    <a:cubicBezTo>
                      <a:pt x="3249" y="0"/>
                      <a:pt x="1083" y="1083"/>
                      <a:pt x="0" y="0"/>
                    </a:cubicBezTo>
                    <a:cubicBezTo>
                      <a:pt x="1083" y="1083"/>
                      <a:pt x="1083" y="0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29" name="Полилиния: фигура 728">
                <a:extLst>
                  <a:ext uri="{FF2B5EF4-FFF2-40B4-BE49-F238E27FC236}">
                    <a16:creationId xmlns:a16="http://schemas.microsoft.com/office/drawing/2014/main" id="{02C2CC27-B0E0-B309-8556-40818CA0C90F}"/>
                  </a:ext>
                </a:extLst>
              </p:cNvPr>
              <p:cNvSpPr/>
              <p:nvPr/>
            </p:nvSpPr>
            <p:spPr>
              <a:xfrm>
                <a:off x="9208773" y="5931790"/>
                <a:ext cx="15159" cy="1082"/>
              </a:xfrm>
              <a:custGeom>
                <a:avLst/>
                <a:gdLst>
                  <a:gd name="connsiteX0" fmla="*/ 15160 w 15159"/>
                  <a:gd name="connsiteY0" fmla="*/ 0 h 1082"/>
                  <a:gd name="connsiteX1" fmla="*/ 0 w 15159"/>
                  <a:gd name="connsiteY1" fmla="*/ 1083 h 1082"/>
                  <a:gd name="connsiteX2" fmla="*/ 15160 w 15159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59" h="1082">
                    <a:moveTo>
                      <a:pt x="15160" y="0"/>
                    </a:moveTo>
                    <a:cubicBezTo>
                      <a:pt x="14077" y="1083"/>
                      <a:pt x="5414" y="1083"/>
                      <a:pt x="0" y="1083"/>
                    </a:cubicBezTo>
                    <a:lnTo>
                      <a:pt x="1516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30" name="Полилиния: фигура 729">
                <a:extLst>
                  <a:ext uri="{FF2B5EF4-FFF2-40B4-BE49-F238E27FC236}">
                    <a16:creationId xmlns:a16="http://schemas.microsoft.com/office/drawing/2014/main" id="{3D3DA4FA-3F81-095B-FD30-67BE401C977B}"/>
                  </a:ext>
                </a:extLst>
              </p:cNvPr>
              <p:cNvSpPr/>
              <p:nvPr/>
            </p:nvSpPr>
            <p:spPr>
              <a:xfrm>
                <a:off x="9260749" y="5933956"/>
                <a:ext cx="4054" cy="1082"/>
              </a:xfrm>
              <a:custGeom>
                <a:avLst/>
                <a:gdLst>
                  <a:gd name="connsiteX0" fmla="*/ 2166 w 4054"/>
                  <a:gd name="connsiteY0" fmla="*/ 0 h 1082"/>
                  <a:gd name="connsiteX1" fmla="*/ 0 w 4054"/>
                  <a:gd name="connsiteY1" fmla="*/ 1083 h 1082"/>
                  <a:gd name="connsiteX2" fmla="*/ 2166 w 4054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54" h="1082">
                    <a:moveTo>
                      <a:pt x="2166" y="0"/>
                    </a:moveTo>
                    <a:cubicBezTo>
                      <a:pt x="5414" y="0"/>
                      <a:pt x="4331" y="1083"/>
                      <a:pt x="0" y="1083"/>
                    </a:cubicBezTo>
                    <a:cubicBezTo>
                      <a:pt x="0" y="1083"/>
                      <a:pt x="1083" y="1083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31" name="Полилиния: фигура 730">
                <a:extLst>
                  <a:ext uri="{FF2B5EF4-FFF2-40B4-BE49-F238E27FC236}">
                    <a16:creationId xmlns:a16="http://schemas.microsoft.com/office/drawing/2014/main" id="{E543A4B7-88A6-D123-6B29-B2CED963707A}"/>
                  </a:ext>
                </a:extLst>
              </p:cNvPr>
              <p:cNvSpPr/>
              <p:nvPr/>
            </p:nvSpPr>
            <p:spPr>
              <a:xfrm>
                <a:off x="9266042" y="5932873"/>
                <a:ext cx="6618" cy="1082"/>
              </a:xfrm>
              <a:custGeom>
                <a:avLst/>
                <a:gdLst>
                  <a:gd name="connsiteX0" fmla="*/ 121 w 6618"/>
                  <a:gd name="connsiteY0" fmla="*/ 0 h 1082"/>
                  <a:gd name="connsiteX1" fmla="*/ 6618 w 6618"/>
                  <a:gd name="connsiteY1" fmla="*/ 1083 h 1082"/>
                  <a:gd name="connsiteX2" fmla="*/ 121 w 661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18" h="1082">
                    <a:moveTo>
                      <a:pt x="121" y="0"/>
                    </a:moveTo>
                    <a:cubicBezTo>
                      <a:pt x="3370" y="0"/>
                      <a:pt x="4453" y="0"/>
                      <a:pt x="6618" y="1083"/>
                    </a:cubicBezTo>
                    <a:cubicBezTo>
                      <a:pt x="5535" y="0"/>
                      <a:pt x="-962" y="1083"/>
                      <a:pt x="12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32" name="Полилиния: фигура 731">
                <a:extLst>
                  <a:ext uri="{FF2B5EF4-FFF2-40B4-BE49-F238E27FC236}">
                    <a16:creationId xmlns:a16="http://schemas.microsoft.com/office/drawing/2014/main" id="{746C795A-AC07-ADB0-778E-05E125FD5424}"/>
                  </a:ext>
                </a:extLst>
              </p:cNvPr>
              <p:cNvSpPr/>
              <p:nvPr/>
            </p:nvSpPr>
            <p:spPr>
              <a:xfrm>
                <a:off x="9349437" y="5934726"/>
                <a:ext cx="8768" cy="625"/>
              </a:xfrm>
              <a:custGeom>
                <a:avLst/>
                <a:gdLst>
                  <a:gd name="connsiteX0" fmla="*/ 105 w 8768"/>
                  <a:gd name="connsiteY0" fmla="*/ 313 h 625"/>
                  <a:gd name="connsiteX1" fmla="*/ 8768 w 8768"/>
                  <a:gd name="connsiteY1" fmla="*/ 313 h 625"/>
                  <a:gd name="connsiteX2" fmla="*/ 105 w 8768"/>
                  <a:gd name="connsiteY2" fmla="*/ 313 h 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" h="625">
                    <a:moveTo>
                      <a:pt x="105" y="313"/>
                    </a:moveTo>
                    <a:cubicBezTo>
                      <a:pt x="2271" y="313"/>
                      <a:pt x="6602" y="313"/>
                      <a:pt x="8768" y="313"/>
                    </a:cubicBezTo>
                    <a:cubicBezTo>
                      <a:pt x="6602" y="-770"/>
                      <a:pt x="-978" y="1395"/>
                      <a:pt x="105" y="3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33" name="Полилиния: фигура 732">
                <a:extLst>
                  <a:ext uri="{FF2B5EF4-FFF2-40B4-BE49-F238E27FC236}">
                    <a16:creationId xmlns:a16="http://schemas.microsoft.com/office/drawing/2014/main" id="{1A56401B-2EEB-68FE-9350-DB45A699E179}"/>
                  </a:ext>
                </a:extLst>
              </p:cNvPr>
              <p:cNvSpPr/>
              <p:nvPr/>
            </p:nvSpPr>
            <p:spPr>
              <a:xfrm>
                <a:off x="9389608" y="5933956"/>
                <a:ext cx="4145" cy="1082"/>
              </a:xfrm>
              <a:custGeom>
                <a:avLst/>
                <a:gdLst>
                  <a:gd name="connsiteX0" fmla="*/ 0 w 4145"/>
                  <a:gd name="connsiteY0" fmla="*/ 0 h 1082"/>
                  <a:gd name="connsiteX1" fmla="*/ 3249 w 4145"/>
                  <a:gd name="connsiteY1" fmla="*/ 0 h 1082"/>
                  <a:gd name="connsiteX2" fmla="*/ 1083 w 4145"/>
                  <a:gd name="connsiteY2" fmla="*/ 1083 h 1082"/>
                  <a:gd name="connsiteX3" fmla="*/ 0 w 4145"/>
                  <a:gd name="connsiteY3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45" h="1082">
                    <a:moveTo>
                      <a:pt x="0" y="0"/>
                    </a:moveTo>
                    <a:cubicBezTo>
                      <a:pt x="1083" y="0"/>
                      <a:pt x="2166" y="0"/>
                      <a:pt x="3249" y="0"/>
                    </a:cubicBezTo>
                    <a:cubicBezTo>
                      <a:pt x="5414" y="0"/>
                      <a:pt x="3249" y="1083"/>
                      <a:pt x="1083" y="108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34" name="Полилиния: фигура 733">
                <a:extLst>
                  <a:ext uri="{FF2B5EF4-FFF2-40B4-BE49-F238E27FC236}">
                    <a16:creationId xmlns:a16="http://schemas.microsoft.com/office/drawing/2014/main" id="{9F143BFD-0815-BDA5-7CB7-752E5E16A8F0}"/>
                  </a:ext>
                </a:extLst>
              </p:cNvPr>
              <p:cNvSpPr/>
              <p:nvPr/>
            </p:nvSpPr>
            <p:spPr>
              <a:xfrm>
                <a:off x="10097788" y="5931790"/>
                <a:ext cx="4331" cy="10828"/>
              </a:xfrm>
              <a:custGeom>
                <a:avLst/>
                <a:gdLst>
                  <a:gd name="connsiteX0" fmla="*/ 4331 w 4331"/>
                  <a:gd name="connsiteY0" fmla="*/ 0 h 10828"/>
                  <a:gd name="connsiteX1" fmla="*/ 0 w 4331"/>
                  <a:gd name="connsiteY1" fmla="*/ 0 h 10828"/>
                  <a:gd name="connsiteX2" fmla="*/ 0 w 4331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1" h="10828">
                    <a:moveTo>
                      <a:pt x="4331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35" name="Полилиния: фигура 734">
                <a:extLst>
                  <a:ext uri="{FF2B5EF4-FFF2-40B4-BE49-F238E27FC236}">
                    <a16:creationId xmlns:a16="http://schemas.microsoft.com/office/drawing/2014/main" id="{27D53BEA-BB6E-5FA4-032F-5BF0595D7BF5}"/>
                  </a:ext>
                </a:extLst>
              </p:cNvPr>
              <p:cNvSpPr/>
              <p:nvPr/>
            </p:nvSpPr>
            <p:spPr>
              <a:xfrm>
                <a:off x="10413978" y="5931790"/>
                <a:ext cx="3368" cy="1082"/>
              </a:xfrm>
              <a:custGeom>
                <a:avLst/>
                <a:gdLst>
                  <a:gd name="connsiteX0" fmla="*/ 0 w 3368"/>
                  <a:gd name="connsiteY0" fmla="*/ 0 h 1082"/>
                  <a:gd name="connsiteX1" fmla="*/ 3248 w 3368"/>
                  <a:gd name="connsiteY1" fmla="*/ 1083 h 1082"/>
                  <a:gd name="connsiteX2" fmla="*/ 0 w 336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68" h="1082">
                    <a:moveTo>
                      <a:pt x="0" y="0"/>
                    </a:moveTo>
                    <a:cubicBezTo>
                      <a:pt x="4331" y="0"/>
                      <a:pt x="3248" y="0"/>
                      <a:pt x="3248" y="1083"/>
                    </a:cubicBezTo>
                    <a:cubicBezTo>
                      <a:pt x="0" y="1083"/>
                      <a:pt x="5414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36" name="Полилиния: фигура 735">
                <a:extLst>
                  <a:ext uri="{FF2B5EF4-FFF2-40B4-BE49-F238E27FC236}">
                    <a16:creationId xmlns:a16="http://schemas.microsoft.com/office/drawing/2014/main" id="{F82C241A-A7D3-A524-9DBF-40E3B954D905}"/>
                  </a:ext>
                </a:extLst>
              </p:cNvPr>
              <p:cNvSpPr/>
              <p:nvPr/>
            </p:nvSpPr>
            <p:spPr>
              <a:xfrm>
                <a:off x="10581819" y="5927459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1083 h 1082"/>
                  <a:gd name="connsiteX2" fmla="*/ 0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737" name="Рисунок 11">
              <a:extLst>
                <a:ext uri="{FF2B5EF4-FFF2-40B4-BE49-F238E27FC236}">
                  <a16:creationId xmlns:a16="http://schemas.microsoft.com/office/drawing/2014/main" id="{056ACBFC-04AD-CCBC-6C91-51E6AC6079D0}"/>
                </a:ext>
              </a:extLst>
            </p:cNvPr>
            <p:cNvGrpSpPr/>
            <p:nvPr/>
          </p:nvGrpSpPr>
          <p:grpSpPr>
            <a:xfrm>
              <a:off x="7775721" y="4196900"/>
              <a:ext cx="4800696" cy="1738138"/>
              <a:chOff x="7775721" y="4196900"/>
              <a:chExt cx="4800696" cy="1738138"/>
            </a:xfrm>
            <a:solidFill>
              <a:srgbClr val="000000"/>
            </a:solidFill>
          </p:grpSpPr>
          <p:sp>
            <p:nvSpPr>
              <p:cNvPr id="738" name="Полилиния: фигура 737">
                <a:extLst>
                  <a:ext uri="{FF2B5EF4-FFF2-40B4-BE49-F238E27FC236}">
                    <a16:creationId xmlns:a16="http://schemas.microsoft.com/office/drawing/2014/main" id="{8DA969ED-4B75-1CA7-AC98-8C220BA12D6E}"/>
                  </a:ext>
                </a:extLst>
              </p:cNvPr>
              <p:cNvSpPr/>
              <p:nvPr/>
            </p:nvSpPr>
            <p:spPr>
              <a:xfrm>
                <a:off x="7786998" y="5917713"/>
                <a:ext cx="4331" cy="17325"/>
              </a:xfrm>
              <a:custGeom>
                <a:avLst/>
                <a:gdLst>
                  <a:gd name="connsiteX0" fmla="*/ 0 w 4331"/>
                  <a:gd name="connsiteY0" fmla="*/ 0 h 17325"/>
                  <a:gd name="connsiteX1" fmla="*/ 4331 w 4331"/>
                  <a:gd name="connsiteY1" fmla="*/ 17325 h 17325"/>
                  <a:gd name="connsiteX2" fmla="*/ 0 w 4331"/>
                  <a:gd name="connsiteY2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1" h="17325">
                    <a:moveTo>
                      <a:pt x="0" y="0"/>
                    </a:moveTo>
                    <a:cubicBezTo>
                      <a:pt x="5414" y="27071"/>
                      <a:pt x="0" y="-15160"/>
                      <a:pt x="4331" y="17325"/>
                    </a:cubicBezTo>
                    <a:cubicBezTo>
                      <a:pt x="2166" y="14077"/>
                      <a:pt x="0" y="866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39" name="Полилиния: фигура 738">
                <a:extLst>
                  <a:ext uri="{FF2B5EF4-FFF2-40B4-BE49-F238E27FC236}">
                    <a16:creationId xmlns:a16="http://schemas.microsoft.com/office/drawing/2014/main" id="{762B9238-D6FF-B544-5BE8-8AD9AEB46819}"/>
                  </a:ext>
                </a:extLst>
              </p:cNvPr>
              <p:cNvSpPr/>
              <p:nvPr/>
            </p:nvSpPr>
            <p:spPr>
              <a:xfrm>
                <a:off x="7775721" y="4196900"/>
                <a:ext cx="4800696" cy="1733254"/>
              </a:xfrm>
              <a:custGeom>
                <a:avLst/>
                <a:gdLst>
                  <a:gd name="connsiteX0" fmla="*/ 4777957 w 4800696"/>
                  <a:gd name="connsiteY0" fmla="*/ 1647179 h 1733254"/>
                  <a:gd name="connsiteX1" fmla="*/ 4772543 w 4800696"/>
                  <a:gd name="connsiteY1" fmla="*/ 1348314 h 1733254"/>
                  <a:gd name="connsiteX2" fmla="*/ 4775791 w 4800696"/>
                  <a:gd name="connsiteY2" fmla="*/ 1325575 h 1733254"/>
                  <a:gd name="connsiteX3" fmla="*/ 4776874 w 4800696"/>
                  <a:gd name="connsiteY3" fmla="*/ 973650 h 1733254"/>
                  <a:gd name="connsiteX4" fmla="*/ 4777957 w 4800696"/>
                  <a:gd name="connsiteY4" fmla="*/ 980147 h 1733254"/>
                  <a:gd name="connsiteX5" fmla="*/ 4775791 w 4800696"/>
                  <a:gd name="connsiteY5" fmla="*/ 909763 h 1733254"/>
                  <a:gd name="connsiteX6" fmla="*/ 4777957 w 4800696"/>
                  <a:gd name="connsiteY6" fmla="*/ 911928 h 1733254"/>
                  <a:gd name="connsiteX7" fmla="*/ 4774708 w 4800696"/>
                  <a:gd name="connsiteY7" fmla="*/ 861035 h 1733254"/>
                  <a:gd name="connsiteX8" fmla="*/ 4777957 w 4800696"/>
                  <a:gd name="connsiteY8" fmla="*/ 841543 h 1733254"/>
                  <a:gd name="connsiteX9" fmla="*/ 4775791 w 4800696"/>
                  <a:gd name="connsiteY9" fmla="*/ 828549 h 1733254"/>
                  <a:gd name="connsiteX10" fmla="*/ 4772543 w 4800696"/>
                  <a:gd name="connsiteY10" fmla="*/ 691028 h 1733254"/>
                  <a:gd name="connsiteX11" fmla="*/ 4773625 w 4800696"/>
                  <a:gd name="connsiteY11" fmla="*/ 694276 h 1733254"/>
                  <a:gd name="connsiteX12" fmla="*/ 4770377 w 4800696"/>
                  <a:gd name="connsiteY12" fmla="*/ 425731 h 1733254"/>
                  <a:gd name="connsiteX13" fmla="*/ 4773625 w 4800696"/>
                  <a:gd name="connsiteY13" fmla="*/ 427897 h 1733254"/>
                  <a:gd name="connsiteX14" fmla="*/ 4770377 w 4800696"/>
                  <a:gd name="connsiteY14" fmla="*/ 372672 h 1733254"/>
                  <a:gd name="connsiteX15" fmla="*/ 4769294 w 4800696"/>
                  <a:gd name="connsiteY15" fmla="*/ 303370 h 1733254"/>
                  <a:gd name="connsiteX16" fmla="*/ 4770377 w 4800696"/>
                  <a:gd name="connsiteY16" fmla="*/ 305535 h 1733254"/>
                  <a:gd name="connsiteX17" fmla="*/ 4768211 w 4800696"/>
                  <a:gd name="connsiteY17" fmla="*/ 257890 h 1733254"/>
                  <a:gd name="connsiteX18" fmla="*/ 4769294 w 4800696"/>
                  <a:gd name="connsiteY18" fmla="*/ 251393 h 1733254"/>
                  <a:gd name="connsiteX19" fmla="*/ 4770377 w 4800696"/>
                  <a:gd name="connsiteY19" fmla="*/ 244896 h 1733254"/>
                  <a:gd name="connsiteX20" fmla="*/ 4768211 w 4800696"/>
                  <a:gd name="connsiteY20" fmla="*/ 236233 h 1733254"/>
                  <a:gd name="connsiteX21" fmla="*/ 4767128 w 4800696"/>
                  <a:gd name="connsiteY21" fmla="*/ 224322 h 1733254"/>
                  <a:gd name="connsiteX22" fmla="*/ 4762797 w 4800696"/>
                  <a:gd name="connsiteY22" fmla="*/ 198334 h 1733254"/>
                  <a:gd name="connsiteX23" fmla="*/ 4761714 w 4800696"/>
                  <a:gd name="connsiteY23" fmla="*/ 199417 h 1733254"/>
                  <a:gd name="connsiteX24" fmla="*/ 4756300 w 4800696"/>
                  <a:gd name="connsiteY24" fmla="*/ 179925 h 1733254"/>
                  <a:gd name="connsiteX25" fmla="*/ 4749803 w 4800696"/>
                  <a:gd name="connsiteY25" fmla="*/ 161517 h 1733254"/>
                  <a:gd name="connsiteX26" fmla="*/ 4749803 w 4800696"/>
                  <a:gd name="connsiteY26" fmla="*/ 160434 h 1733254"/>
                  <a:gd name="connsiteX27" fmla="*/ 4744389 w 4800696"/>
                  <a:gd name="connsiteY27" fmla="*/ 149606 h 1733254"/>
                  <a:gd name="connsiteX28" fmla="*/ 4738974 w 4800696"/>
                  <a:gd name="connsiteY28" fmla="*/ 139860 h 1733254"/>
                  <a:gd name="connsiteX29" fmla="*/ 4736809 w 4800696"/>
                  <a:gd name="connsiteY29" fmla="*/ 135529 h 1733254"/>
                  <a:gd name="connsiteX30" fmla="*/ 4734643 w 4800696"/>
                  <a:gd name="connsiteY30" fmla="*/ 132280 h 1733254"/>
                  <a:gd name="connsiteX31" fmla="*/ 4730311 w 4800696"/>
                  <a:gd name="connsiteY31" fmla="*/ 125783 h 1733254"/>
                  <a:gd name="connsiteX32" fmla="*/ 4723815 w 4800696"/>
                  <a:gd name="connsiteY32" fmla="*/ 117120 h 1733254"/>
                  <a:gd name="connsiteX33" fmla="*/ 4720566 w 4800696"/>
                  <a:gd name="connsiteY33" fmla="*/ 116038 h 1733254"/>
                  <a:gd name="connsiteX34" fmla="*/ 4728146 w 4800696"/>
                  <a:gd name="connsiteY34" fmla="*/ 122535 h 1733254"/>
                  <a:gd name="connsiteX35" fmla="*/ 4732477 w 4800696"/>
                  <a:gd name="connsiteY35" fmla="*/ 124700 h 1733254"/>
                  <a:gd name="connsiteX36" fmla="*/ 4729229 w 4800696"/>
                  <a:gd name="connsiteY36" fmla="*/ 120369 h 1733254"/>
                  <a:gd name="connsiteX37" fmla="*/ 4725980 w 4800696"/>
                  <a:gd name="connsiteY37" fmla="*/ 116038 h 1733254"/>
                  <a:gd name="connsiteX38" fmla="*/ 4719483 w 4800696"/>
                  <a:gd name="connsiteY38" fmla="*/ 107375 h 1733254"/>
                  <a:gd name="connsiteX39" fmla="*/ 4711903 w 4800696"/>
                  <a:gd name="connsiteY39" fmla="*/ 99795 h 1733254"/>
                  <a:gd name="connsiteX40" fmla="*/ 4707572 w 4800696"/>
                  <a:gd name="connsiteY40" fmla="*/ 95464 h 1733254"/>
                  <a:gd name="connsiteX41" fmla="*/ 4703240 w 4800696"/>
                  <a:gd name="connsiteY41" fmla="*/ 92215 h 1733254"/>
                  <a:gd name="connsiteX42" fmla="*/ 4694578 w 4800696"/>
                  <a:gd name="connsiteY42" fmla="*/ 85718 h 1733254"/>
                  <a:gd name="connsiteX43" fmla="*/ 4685915 w 4800696"/>
                  <a:gd name="connsiteY43" fmla="*/ 79221 h 1733254"/>
                  <a:gd name="connsiteX44" fmla="*/ 4677252 w 4800696"/>
                  <a:gd name="connsiteY44" fmla="*/ 72724 h 1733254"/>
                  <a:gd name="connsiteX45" fmla="*/ 4667507 w 4800696"/>
                  <a:gd name="connsiteY45" fmla="*/ 67310 h 1733254"/>
                  <a:gd name="connsiteX46" fmla="*/ 4627441 w 4800696"/>
                  <a:gd name="connsiteY46" fmla="*/ 48901 h 1733254"/>
                  <a:gd name="connsiteX47" fmla="*/ 4585210 w 4800696"/>
                  <a:gd name="connsiteY47" fmla="*/ 36990 h 1733254"/>
                  <a:gd name="connsiteX48" fmla="*/ 4541897 w 4800696"/>
                  <a:gd name="connsiteY48" fmla="*/ 30493 h 1733254"/>
                  <a:gd name="connsiteX49" fmla="*/ 4498583 w 4800696"/>
                  <a:gd name="connsiteY49" fmla="*/ 29410 h 1733254"/>
                  <a:gd name="connsiteX50" fmla="*/ 4487754 w 4800696"/>
                  <a:gd name="connsiteY50" fmla="*/ 30493 h 1733254"/>
                  <a:gd name="connsiteX51" fmla="*/ 4484506 w 4800696"/>
                  <a:gd name="connsiteY51" fmla="*/ 30493 h 1733254"/>
                  <a:gd name="connsiteX52" fmla="*/ 4481257 w 4800696"/>
                  <a:gd name="connsiteY52" fmla="*/ 30493 h 1733254"/>
                  <a:gd name="connsiteX53" fmla="*/ 4475843 w 4800696"/>
                  <a:gd name="connsiteY53" fmla="*/ 30493 h 1733254"/>
                  <a:gd name="connsiteX54" fmla="*/ 4454186 w 4800696"/>
                  <a:gd name="connsiteY54" fmla="*/ 30493 h 1733254"/>
                  <a:gd name="connsiteX55" fmla="*/ 4410872 w 4800696"/>
                  <a:gd name="connsiteY55" fmla="*/ 30493 h 1733254"/>
                  <a:gd name="connsiteX56" fmla="*/ 4385967 w 4800696"/>
                  <a:gd name="connsiteY56" fmla="*/ 27244 h 1733254"/>
                  <a:gd name="connsiteX57" fmla="*/ 4331825 w 4800696"/>
                  <a:gd name="connsiteY57" fmla="*/ 29410 h 1733254"/>
                  <a:gd name="connsiteX58" fmla="*/ 4318831 w 4800696"/>
                  <a:gd name="connsiteY58" fmla="*/ 27244 h 1733254"/>
                  <a:gd name="connsiteX59" fmla="*/ 4272269 w 4800696"/>
                  <a:gd name="connsiteY59" fmla="*/ 28327 h 1733254"/>
                  <a:gd name="connsiteX60" fmla="*/ 4282014 w 4800696"/>
                  <a:gd name="connsiteY60" fmla="*/ 25079 h 1733254"/>
                  <a:gd name="connsiteX61" fmla="*/ 4212712 w 4800696"/>
                  <a:gd name="connsiteY61" fmla="*/ 27244 h 1733254"/>
                  <a:gd name="connsiteX62" fmla="*/ 4221375 w 4800696"/>
                  <a:gd name="connsiteY62" fmla="*/ 25079 h 1733254"/>
                  <a:gd name="connsiteX63" fmla="*/ 4152073 w 4800696"/>
                  <a:gd name="connsiteY63" fmla="*/ 26162 h 1733254"/>
                  <a:gd name="connsiteX64" fmla="*/ 4160736 w 4800696"/>
                  <a:gd name="connsiteY64" fmla="*/ 23996 h 1733254"/>
                  <a:gd name="connsiteX65" fmla="*/ 4118504 w 4800696"/>
                  <a:gd name="connsiteY65" fmla="*/ 26162 h 1733254"/>
                  <a:gd name="connsiteX66" fmla="*/ 4125002 w 4800696"/>
                  <a:gd name="connsiteY66" fmla="*/ 23996 h 1733254"/>
                  <a:gd name="connsiteX67" fmla="*/ 4019966 w 4800696"/>
                  <a:gd name="connsiteY67" fmla="*/ 26162 h 1733254"/>
                  <a:gd name="connsiteX68" fmla="*/ 4021048 w 4800696"/>
                  <a:gd name="connsiteY68" fmla="*/ 25079 h 1733254"/>
                  <a:gd name="connsiteX69" fmla="*/ 3921427 w 4800696"/>
                  <a:gd name="connsiteY69" fmla="*/ 25079 h 1733254"/>
                  <a:gd name="connsiteX70" fmla="*/ 3892190 w 4800696"/>
                  <a:gd name="connsiteY70" fmla="*/ 21830 h 1733254"/>
                  <a:gd name="connsiteX71" fmla="*/ 3855373 w 4800696"/>
                  <a:gd name="connsiteY71" fmla="*/ 27244 h 1733254"/>
                  <a:gd name="connsiteX72" fmla="*/ 3762249 w 4800696"/>
                  <a:gd name="connsiteY72" fmla="*/ 26162 h 1733254"/>
                  <a:gd name="connsiteX73" fmla="*/ 3771994 w 4800696"/>
                  <a:gd name="connsiteY73" fmla="*/ 21830 h 1733254"/>
                  <a:gd name="connsiteX74" fmla="*/ 3753586 w 4800696"/>
                  <a:gd name="connsiteY74" fmla="*/ 19664 h 1733254"/>
                  <a:gd name="connsiteX75" fmla="*/ 3766580 w 4800696"/>
                  <a:gd name="connsiteY75" fmla="*/ 18582 h 1733254"/>
                  <a:gd name="connsiteX76" fmla="*/ 3709190 w 4800696"/>
                  <a:gd name="connsiteY76" fmla="*/ 19664 h 1733254"/>
                  <a:gd name="connsiteX77" fmla="*/ 3631225 w 4800696"/>
                  <a:gd name="connsiteY77" fmla="*/ 26162 h 1733254"/>
                  <a:gd name="connsiteX78" fmla="*/ 3633390 w 4800696"/>
                  <a:gd name="connsiteY78" fmla="*/ 21830 h 1733254"/>
                  <a:gd name="connsiteX79" fmla="*/ 3583580 w 4800696"/>
                  <a:gd name="connsiteY79" fmla="*/ 28327 h 1733254"/>
                  <a:gd name="connsiteX80" fmla="*/ 3564088 w 4800696"/>
                  <a:gd name="connsiteY80" fmla="*/ 26162 h 1733254"/>
                  <a:gd name="connsiteX81" fmla="*/ 3552177 w 4800696"/>
                  <a:gd name="connsiteY81" fmla="*/ 28327 h 1733254"/>
                  <a:gd name="connsiteX82" fmla="*/ 3498035 w 4800696"/>
                  <a:gd name="connsiteY82" fmla="*/ 25079 h 1733254"/>
                  <a:gd name="connsiteX83" fmla="*/ 3504532 w 4800696"/>
                  <a:gd name="connsiteY83" fmla="*/ 22913 h 1733254"/>
                  <a:gd name="connsiteX84" fmla="*/ 3460135 w 4800696"/>
                  <a:gd name="connsiteY84" fmla="*/ 23996 h 1733254"/>
                  <a:gd name="connsiteX85" fmla="*/ 3460135 w 4800696"/>
                  <a:gd name="connsiteY85" fmla="*/ 23996 h 1733254"/>
                  <a:gd name="connsiteX86" fmla="*/ 3433064 w 4800696"/>
                  <a:gd name="connsiteY86" fmla="*/ 27244 h 1733254"/>
                  <a:gd name="connsiteX87" fmla="*/ 3443893 w 4800696"/>
                  <a:gd name="connsiteY87" fmla="*/ 26162 h 1733254"/>
                  <a:gd name="connsiteX88" fmla="*/ 3386502 w 4800696"/>
                  <a:gd name="connsiteY88" fmla="*/ 28327 h 1733254"/>
                  <a:gd name="connsiteX89" fmla="*/ 3396248 w 4800696"/>
                  <a:gd name="connsiteY89" fmla="*/ 26162 h 1733254"/>
                  <a:gd name="connsiteX90" fmla="*/ 3303123 w 4800696"/>
                  <a:gd name="connsiteY90" fmla="*/ 30493 h 1733254"/>
                  <a:gd name="connsiteX91" fmla="*/ 3320449 w 4800696"/>
                  <a:gd name="connsiteY91" fmla="*/ 28327 h 1733254"/>
                  <a:gd name="connsiteX92" fmla="*/ 3198087 w 4800696"/>
                  <a:gd name="connsiteY92" fmla="*/ 27244 h 1733254"/>
                  <a:gd name="connsiteX93" fmla="*/ 3200253 w 4800696"/>
                  <a:gd name="connsiteY93" fmla="*/ 29410 h 1733254"/>
                  <a:gd name="connsiteX94" fmla="*/ 3167768 w 4800696"/>
                  <a:gd name="connsiteY94" fmla="*/ 27244 h 1733254"/>
                  <a:gd name="connsiteX95" fmla="*/ 3137448 w 4800696"/>
                  <a:gd name="connsiteY95" fmla="*/ 28327 h 1733254"/>
                  <a:gd name="connsiteX96" fmla="*/ 3146111 w 4800696"/>
                  <a:gd name="connsiteY96" fmla="*/ 27244 h 1733254"/>
                  <a:gd name="connsiteX97" fmla="*/ 3007507 w 4800696"/>
                  <a:gd name="connsiteY97" fmla="*/ 28327 h 1733254"/>
                  <a:gd name="connsiteX98" fmla="*/ 2970690 w 4800696"/>
                  <a:gd name="connsiteY98" fmla="*/ 31576 h 1733254"/>
                  <a:gd name="connsiteX99" fmla="*/ 2975021 w 4800696"/>
                  <a:gd name="connsiteY99" fmla="*/ 29410 h 1733254"/>
                  <a:gd name="connsiteX100" fmla="*/ 2939287 w 4800696"/>
                  <a:gd name="connsiteY100" fmla="*/ 27244 h 1733254"/>
                  <a:gd name="connsiteX101" fmla="*/ 2993430 w 4800696"/>
                  <a:gd name="connsiteY101" fmla="*/ 27244 h 1733254"/>
                  <a:gd name="connsiteX102" fmla="*/ 2958779 w 4800696"/>
                  <a:gd name="connsiteY102" fmla="*/ 27244 h 1733254"/>
                  <a:gd name="connsiteX103" fmla="*/ 2899222 w 4800696"/>
                  <a:gd name="connsiteY103" fmla="*/ 27244 h 1733254"/>
                  <a:gd name="connsiteX104" fmla="*/ 2899222 w 4800696"/>
                  <a:gd name="connsiteY104" fmla="*/ 23996 h 1733254"/>
                  <a:gd name="connsiteX105" fmla="*/ 2867820 w 4800696"/>
                  <a:gd name="connsiteY105" fmla="*/ 26162 h 1733254"/>
                  <a:gd name="connsiteX106" fmla="*/ 2852660 w 4800696"/>
                  <a:gd name="connsiteY106" fmla="*/ 27244 h 1733254"/>
                  <a:gd name="connsiteX107" fmla="*/ 2837500 w 4800696"/>
                  <a:gd name="connsiteY107" fmla="*/ 29410 h 1733254"/>
                  <a:gd name="connsiteX108" fmla="*/ 2798518 w 4800696"/>
                  <a:gd name="connsiteY108" fmla="*/ 27244 h 1733254"/>
                  <a:gd name="connsiteX109" fmla="*/ 2802849 w 4800696"/>
                  <a:gd name="connsiteY109" fmla="*/ 25079 h 1733254"/>
                  <a:gd name="connsiteX110" fmla="*/ 2772529 w 4800696"/>
                  <a:gd name="connsiteY110" fmla="*/ 29410 h 1733254"/>
                  <a:gd name="connsiteX111" fmla="*/ 2768198 w 4800696"/>
                  <a:gd name="connsiteY111" fmla="*/ 28327 h 1733254"/>
                  <a:gd name="connsiteX112" fmla="*/ 2723801 w 4800696"/>
                  <a:gd name="connsiteY112" fmla="*/ 31576 h 1733254"/>
                  <a:gd name="connsiteX113" fmla="*/ 2644754 w 4800696"/>
                  <a:gd name="connsiteY113" fmla="*/ 28327 h 1733254"/>
                  <a:gd name="connsiteX114" fmla="*/ 2583032 w 4800696"/>
                  <a:gd name="connsiteY114" fmla="*/ 30493 h 1733254"/>
                  <a:gd name="connsiteX115" fmla="*/ 2594943 w 4800696"/>
                  <a:gd name="connsiteY115" fmla="*/ 29410 h 1733254"/>
                  <a:gd name="connsiteX116" fmla="*/ 2563540 w 4800696"/>
                  <a:gd name="connsiteY116" fmla="*/ 29410 h 1733254"/>
                  <a:gd name="connsiteX117" fmla="*/ 2519144 w 4800696"/>
                  <a:gd name="connsiteY117" fmla="*/ 25079 h 1733254"/>
                  <a:gd name="connsiteX118" fmla="*/ 2503984 w 4800696"/>
                  <a:gd name="connsiteY118" fmla="*/ 29410 h 1733254"/>
                  <a:gd name="connsiteX119" fmla="*/ 2424936 w 4800696"/>
                  <a:gd name="connsiteY119" fmla="*/ 28327 h 1733254"/>
                  <a:gd name="connsiteX120" fmla="*/ 2437931 w 4800696"/>
                  <a:gd name="connsiteY120" fmla="*/ 25079 h 1733254"/>
                  <a:gd name="connsiteX121" fmla="*/ 2371877 w 4800696"/>
                  <a:gd name="connsiteY121" fmla="*/ 26162 h 1733254"/>
                  <a:gd name="connsiteX122" fmla="*/ 2379457 w 4800696"/>
                  <a:gd name="connsiteY122" fmla="*/ 29410 h 1733254"/>
                  <a:gd name="connsiteX123" fmla="*/ 2339392 w 4800696"/>
                  <a:gd name="connsiteY123" fmla="*/ 28327 h 1733254"/>
                  <a:gd name="connsiteX124" fmla="*/ 2307989 w 4800696"/>
                  <a:gd name="connsiteY124" fmla="*/ 30493 h 1733254"/>
                  <a:gd name="connsiteX125" fmla="*/ 2160723 w 4800696"/>
                  <a:gd name="connsiteY125" fmla="*/ 26162 h 1733254"/>
                  <a:gd name="connsiteX126" fmla="*/ 2140149 w 4800696"/>
                  <a:gd name="connsiteY126" fmla="*/ 28327 h 1733254"/>
                  <a:gd name="connsiteX127" fmla="*/ 2160723 w 4800696"/>
                  <a:gd name="connsiteY127" fmla="*/ 28327 h 1733254"/>
                  <a:gd name="connsiteX128" fmla="*/ 2152060 w 4800696"/>
                  <a:gd name="connsiteY128" fmla="*/ 29410 h 1733254"/>
                  <a:gd name="connsiteX129" fmla="*/ 2139066 w 4800696"/>
                  <a:gd name="connsiteY129" fmla="*/ 26162 h 1733254"/>
                  <a:gd name="connsiteX130" fmla="*/ 2062184 w 4800696"/>
                  <a:gd name="connsiteY130" fmla="*/ 30493 h 1733254"/>
                  <a:gd name="connsiteX131" fmla="*/ 2048107 w 4800696"/>
                  <a:gd name="connsiteY131" fmla="*/ 28327 h 1733254"/>
                  <a:gd name="connsiteX132" fmla="*/ 2024284 w 4800696"/>
                  <a:gd name="connsiteY132" fmla="*/ 30493 h 1733254"/>
                  <a:gd name="connsiteX133" fmla="*/ 2008041 w 4800696"/>
                  <a:gd name="connsiteY133" fmla="*/ 25079 h 1733254"/>
                  <a:gd name="connsiteX134" fmla="*/ 1969059 w 4800696"/>
                  <a:gd name="connsiteY134" fmla="*/ 27244 h 1733254"/>
                  <a:gd name="connsiteX135" fmla="*/ 1951734 w 4800696"/>
                  <a:gd name="connsiteY135" fmla="*/ 23996 h 1733254"/>
                  <a:gd name="connsiteX136" fmla="*/ 1932242 w 4800696"/>
                  <a:gd name="connsiteY136" fmla="*/ 26162 h 1733254"/>
                  <a:gd name="connsiteX137" fmla="*/ 1938739 w 4800696"/>
                  <a:gd name="connsiteY137" fmla="*/ 25079 h 1733254"/>
                  <a:gd name="connsiteX138" fmla="*/ 1910585 w 4800696"/>
                  <a:gd name="connsiteY138" fmla="*/ 25079 h 1733254"/>
                  <a:gd name="connsiteX139" fmla="*/ 1939822 w 4800696"/>
                  <a:gd name="connsiteY139" fmla="*/ 27244 h 1733254"/>
                  <a:gd name="connsiteX140" fmla="*/ 1910585 w 4800696"/>
                  <a:gd name="connsiteY140" fmla="*/ 29410 h 1733254"/>
                  <a:gd name="connsiteX141" fmla="*/ 1874852 w 4800696"/>
                  <a:gd name="connsiteY141" fmla="*/ 27244 h 1733254"/>
                  <a:gd name="connsiteX142" fmla="*/ 1855360 w 4800696"/>
                  <a:gd name="connsiteY142" fmla="*/ 29410 h 1733254"/>
                  <a:gd name="connsiteX143" fmla="*/ 1843449 w 4800696"/>
                  <a:gd name="connsiteY143" fmla="*/ 27244 h 1733254"/>
                  <a:gd name="connsiteX144" fmla="*/ 1861857 w 4800696"/>
                  <a:gd name="connsiteY144" fmla="*/ 27244 h 1733254"/>
                  <a:gd name="connsiteX145" fmla="*/ 1835869 w 4800696"/>
                  <a:gd name="connsiteY145" fmla="*/ 26162 h 1733254"/>
                  <a:gd name="connsiteX146" fmla="*/ 1813129 w 4800696"/>
                  <a:gd name="connsiteY146" fmla="*/ 29410 h 1733254"/>
                  <a:gd name="connsiteX147" fmla="*/ 1826124 w 4800696"/>
                  <a:gd name="connsiteY147" fmla="*/ 27244 h 1733254"/>
                  <a:gd name="connsiteX148" fmla="*/ 1801218 w 4800696"/>
                  <a:gd name="connsiteY148" fmla="*/ 26162 h 1733254"/>
                  <a:gd name="connsiteX149" fmla="*/ 1800135 w 4800696"/>
                  <a:gd name="connsiteY149" fmla="*/ 28327 h 1733254"/>
                  <a:gd name="connsiteX150" fmla="*/ 1797970 w 4800696"/>
                  <a:gd name="connsiteY150" fmla="*/ 27244 h 1733254"/>
                  <a:gd name="connsiteX151" fmla="*/ 1754656 w 4800696"/>
                  <a:gd name="connsiteY151" fmla="*/ 30493 h 1733254"/>
                  <a:gd name="connsiteX152" fmla="*/ 1716756 w 4800696"/>
                  <a:gd name="connsiteY152" fmla="*/ 29410 h 1733254"/>
                  <a:gd name="connsiteX153" fmla="*/ 1718922 w 4800696"/>
                  <a:gd name="connsiteY153" fmla="*/ 29410 h 1733254"/>
                  <a:gd name="connsiteX154" fmla="*/ 1673443 w 4800696"/>
                  <a:gd name="connsiteY154" fmla="*/ 30493 h 1733254"/>
                  <a:gd name="connsiteX155" fmla="*/ 1674526 w 4800696"/>
                  <a:gd name="connsiteY155" fmla="*/ 30493 h 1733254"/>
                  <a:gd name="connsiteX156" fmla="*/ 1637709 w 4800696"/>
                  <a:gd name="connsiteY156" fmla="*/ 32659 h 1733254"/>
                  <a:gd name="connsiteX157" fmla="*/ 1608472 w 4800696"/>
                  <a:gd name="connsiteY157" fmla="*/ 27244 h 1733254"/>
                  <a:gd name="connsiteX158" fmla="*/ 1584649 w 4800696"/>
                  <a:gd name="connsiteY158" fmla="*/ 32659 h 1733254"/>
                  <a:gd name="connsiteX159" fmla="*/ 1473117 w 4800696"/>
                  <a:gd name="connsiteY159" fmla="*/ 32659 h 1733254"/>
                  <a:gd name="connsiteX160" fmla="*/ 1460122 w 4800696"/>
                  <a:gd name="connsiteY160" fmla="*/ 34824 h 1733254"/>
                  <a:gd name="connsiteX161" fmla="*/ 1378909 w 4800696"/>
                  <a:gd name="connsiteY161" fmla="*/ 36990 h 1733254"/>
                  <a:gd name="connsiteX162" fmla="*/ 1305276 w 4800696"/>
                  <a:gd name="connsiteY162" fmla="*/ 36990 h 1733254"/>
                  <a:gd name="connsiteX163" fmla="*/ 1306359 w 4800696"/>
                  <a:gd name="connsiteY163" fmla="*/ 33741 h 1733254"/>
                  <a:gd name="connsiteX164" fmla="*/ 1286867 w 4800696"/>
                  <a:gd name="connsiteY164" fmla="*/ 35907 h 1733254"/>
                  <a:gd name="connsiteX165" fmla="*/ 1302027 w 4800696"/>
                  <a:gd name="connsiteY165" fmla="*/ 39156 h 1733254"/>
                  <a:gd name="connsiteX166" fmla="*/ 1276039 w 4800696"/>
                  <a:gd name="connsiteY166" fmla="*/ 41321 h 1733254"/>
                  <a:gd name="connsiteX167" fmla="*/ 1261962 w 4800696"/>
                  <a:gd name="connsiteY167" fmla="*/ 42404 h 1733254"/>
                  <a:gd name="connsiteX168" fmla="*/ 1248968 w 4800696"/>
                  <a:gd name="connsiteY168" fmla="*/ 43487 h 1733254"/>
                  <a:gd name="connsiteX169" fmla="*/ 1235974 w 4800696"/>
                  <a:gd name="connsiteY169" fmla="*/ 44570 h 1733254"/>
                  <a:gd name="connsiteX170" fmla="*/ 1224062 w 4800696"/>
                  <a:gd name="connsiteY170" fmla="*/ 45653 h 1733254"/>
                  <a:gd name="connsiteX171" fmla="*/ 1206737 w 4800696"/>
                  <a:gd name="connsiteY171" fmla="*/ 47818 h 1733254"/>
                  <a:gd name="connsiteX172" fmla="*/ 1202405 w 4800696"/>
                  <a:gd name="connsiteY172" fmla="*/ 51067 h 1733254"/>
                  <a:gd name="connsiteX173" fmla="*/ 1164506 w 4800696"/>
                  <a:gd name="connsiteY173" fmla="*/ 56481 h 1733254"/>
                  <a:gd name="connsiteX174" fmla="*/ 1162340 w 4800696"/>
                  <a:gd name="connsiteY174" fmla="*/ 58647 h 1733254"/>
                  <a:gd name="connsiteX175" fmla="*/ 1156926 w 4800696"/>
                  <a:gd name="connsiteY175" fmla="*/ 58647 h 1733254"/>
                  <a:gd name="connsiteX176" fmla="*/ 1151512 w 4800696"/>
                  <a:gd name="connsiteY176" fmla="*/ 59730 h 1733254"/>
                  <a:gd name="connsiteX177" fmla="*/ 1128772 w 4800696"/>
                  <a:gd name="connsiteY177" fmla="*/ 69475 h 1733254"/>
                  <a:gd name="connsiteX178" fmla="*/ 1123358 w 4800696"/>
                  <a:gd name="connsiteY178" fmla="*/ 69475 h 1733254"/>
                  <a:gd name="connsiteX179" fmla="*/ 1068133 w 4800696"/>
                  <a:gd name="connsiteY179" fmla="*/ 97629 h 1733254"/>
                  <a:gd name="connsiteX180" fmla="*/ 1060553 w 4800696"/>
                  <a:gd name="connsiteY180" fmla="*/ 100878 h 1733254"/>
                  <a:gd name="connsiteX181" fmla="*/ 1055139 w 4800696"/>
                  <a:gd name="connsiteY181" fmla="*/ 103043 h 1733254"/>
                  <a:gd name="connsiteX182" fmla="*/ 1052973 w 4800696"/>
                  <a:gd name="connsiteY182" fmla="*/ 104126 h 1733254"/>
                  <a:gd name="connsiteX183" fmla="*/ 1047559 w 4800696"/>
                  <a:gd name="connsiteY183" fmla="*/ 110623 h 1733254"/>
                  <a:gd name="connsiteX184" fmla="*/ 993417 w 4800696"/>
                  <a:gd name="connsiteY184" fmla="*/ 146357 h 1733254"/>
                  <a:gd name="connsiteX185" fmla="*/ 963097 w 4800696"/>
                  <a:gd name="connsiteY185" fmla="*/ 182091 h 1733254"/>
                  <a:gd name="connsiteX186" fmla="*/ 947937 w 4800696"/>
                  <a:gd name="connsiteY186" fmla="*/ 202665 h 1733254"/>
                  <a:gd name="connsiteX187" fmla="*/ 941440 w 4800696"/>
                  <a:gd name="connsiteY187" fmla="*/ 213494 h 1733254"/>
                  <a:gd name="connsiteX188" fmla="*/ 940357 w 4800696"/>
                  <a:gd name="connsiteY188" fmla="*/ 215659 h 1733254"/>
                  <a:gd name="connsiteX189" fmla="*/ 939274 w 4800696"/>
                  <a:gd name="connsiteY189" fmla="*/ 218908 h 1733254"/>
                  <a:gd name="connsiteX190" fmla="*/ 936026 w 4800696"/>
                  <a:gd name="connsiteY190" fmla="*/ 225405 h 1733254"/>
                  <a:gd name="connsiteX191" fmla="*/ 884049 w 4800696"/>
                  <a:gd name="connsiteY191" fmla="*/ 321778 h 1733254"/>
                  <a:gd name="connsiteX192" fmla="*/ 884049 w 4800696"/>
                  <a:gd name="connsiteY192" fmla="*/ 319612 h 1733254"/>
                  <a:gd name="connsiteX193" fmla="*/ 874304 w 4800696"/>
                  <a:gd name="connsiteY193" fmla="*/ 340186 h 1733254"/>
                  <a:gd name="connsiteX194" fmla="*/ 871055 w 4800696"/>
                  <a:gd name="connsiteY194" fmla="*/ 338021 h 1733254"/>
                  <a:gd name="connsiteX195" fmla="*/ 849398 w 4800696"/>
                  <a:gd name="connsiteY195" fmla="*/ 384583 h 1733254"/>
                  <a:gd name="connsiteX196" fmla="*/ 855895 w 4800696"/>
                  <a:gd name="connsiteY196" fmla="*/ 375920 h 1733254"/>
                  <a:gd name="connsiteX197" fmla="*/ 837487 w 4800696"/>
                  <a:gd name="connsiteY197" fmla="*/ 411654 h 1733254"/>
                  <a:gd name="connsiteX198" fmla="*/ 835321 w 4800696"/>
                  <a:gd name="connsiteY198" fmla="*/ 407323 h 1733254"/>
                  <a:gd name="connsiteX199" fmla="*/ 828824 w 4800696"/>
                  <a:gd name="connsiteY199" fmla="*/ 422483 h 1733254"/>
                  <a:gd name="connsiteX200" fmla="*/ 832073 w 4800696"/>
                  <a:gd name="connsiteY200" fmla="*/ 396494 h 1733254"/>
                  <a:gd name="connsiteX201" fmla="*/ 825576 w 4800696"/>
                  <a:gd name="connsiteY201" fmla="*/ 409488 h 1733254"/>
                  <a:gd name="connsiteX202" fmla="*/ 822327 w 4800696"/>
                  <a:gd name="connsiteY202" fmla="*/ 406240 h 1733254"/>
                  <a:gd name="connsiteX203" fmla="*/ 821244 w 4800696"/>
                  <a:gd name="connsiteY203" fmla="*/ 422483 h 1733254"/>
                  <a:gd name="connsiteX204" fmla="*/ 802836 w 4800696"/>
                  <a:gd name="connsiteY204" fmla="*/ 471211 h 1733254"/>
                  <a:gd name="connsiteX205" fmla="*/ 810416 w 4800696"/>
                  <a:gd name="connsiteY205" fmla="*/ 450636 h 1733254"/>
                  <a:gd name="connsiteX206" fmla="*/ 787676 w 4800696"/>
                  <a:gd name="connsiteY206" fmla="*/ 493950 h 1733254"/>
                  <a:gd name="connsiteX207" fmla="*/ 787676 w 4800696"/>
                  <a:gd name="connsiteY207" fmla="*/ 503696 h 1733254"/>
                  <a:gd name="connsiteX208" fmla="*/ 779013 w 4800696"/>
                  <a:gd name="connsiteY208" fmla="*/ 514524 h 1733254"/>
                  <a:gd name="connsiteX209" fmla="*/ 779013 w 4800696"/>
                  <a:gd name="connsiteY209" fmla="*/ 523187 h 1733254"/>
                  <a:gd name="connsiteX210" fmla="*/ 760605 w 4800696"/>
                  <a:gd name="connsiteY210" fmla="*/ 560004 h 1733254"/>
                  <a:gd name="connsiteX211" fmla="*/ 753025 w 4800696"/>
                  <a:gd name="connsiteY211" fmla="*/ 557838 h 1733254"/>
                  <a:gd name="connsiteX212" fmla="*/ 749777 w 4800696"/>
                  <a:gd name="connsiteY212" fmla="*/ 578412 h 1733254"/>
                  <a:gd name="connsiteX213" fmla="*/ 744362 w 4800696"/>
                  <a:gd name="connsiteY213" fmla="*/ 580578 h 1733254"/>
                  <a:gd name="connsiteX214" fmla="*/ 722706 w 4800696"/>
                  <a:gd name="connsiteY214" fmla="*/ 618477 h 1733254"/>
                  <a:gd name="connsiteX215" fmla="*/ 722706 w 4800696"/>
                  <a:gd name="connsiteY215" fmla="*/ 624974 h 1733254"/>
                  <a:gd name="connsiteX216" fmla="*/ 710794 w 4800696"/>
                  <a:gd name="connsiteY216" fmla="*/ 641217 h 1733254"/>
                  <a:gd name="connsiteX217" fmla="*/ 689137 w 4800696"/>
                  <a:gd name="connsiteY217" fmla="*/ 679117 h 1733254"/>
                  <a:gd name="connsiteX218" fmla="*/ 680475 w 4800696"/>
                  <a:gd name="connsiteY218" fmla="*/ 701856 h 1733254"/>
                  <a:gd name="connsiteX219" fmla="*/ 697800 w 4800696"/>
                  <a:gd name="connsiteY219" fmla="*/ 672620 h 1733254"/>
                  <a:gd name="connsiteX220" fmla="*/ 679392 w 4800696"/>
                  <a:gd name="connsiteY220" fmla="*/ 708353 h 1733254"/>
                  <a:gd name="connsiteX221" fmla="*/ 677226 w 4800696"/>
                  <a:gd name="connsiteY221" fmla="*/ 709436 h 1733254"/>
                  <a:gd name="connsiteX222" fmla="*/ 666398 w 4800696"/>
                  <a:gd name="connsiteY222" fmla="*/ 734342 h 1733254"/>
                  <a:gd name="connsiteX223" fmla="*/ 663149 w 4800696"/>
                  <a:gd name="connsiteY223" fmla="*/ 735425 h 1733254"/>
                  <a:gd name="connsiteX224" fmla="*/ 667480 w 4800696"/>
                  <a:gd name="connsiteY224" fmla="*/ 737590 h 1733254"/>
                  <a:gd name="connsiteX225" fmla="*/ 649072 w 4800696"/>
                  <a:gd name="connsiteY225" fmla="*/ 765744 h 1733254"/>
                  <a:gd name="connsiteX226" fmla="*/ 657735 w 4800696"/>
                  <a:gd name="connsiteY226" fmla="*/ 746253 h 1733254"/>
                  <a:gd name="connsiteX227" fmla="*/ 643658 w 4800696"/>
                  <a:gd name="connsiteY227" fmla="*/ 768993 h 1733254"/>
                  <a:gd name="connsiteX228" fmla="*/ 640409 w 4800696"/>
                  <a:gd name="connsiteY228" fmla="*/ 788484 h 1733254"/>
                  <a:gd name="connsiteX229" fmla="*/ 629581 w 4800696"/>
                  <a:gd name="connsiteY229" fmla="*/ 807975 h 1733254"/>
                  <a:gd name="connsiteX230" fmla="*/ 637161 w 4800696"/>
                  <a:gd name="connsiteY230" fmla="*/ 789567 h 1733254"/>
                  <a:gd name="connsiteX231" fmla="*/ 618752 w 4800696"/>
                  <a:gd name="connsiteY231" fmla="*/ 817721 h 1733254"/>
                  <a:gd name="connsiteX232" fmla="*/ 616587 w 4800696"/>
                  <a:gd name="connsiteY232" fmla="*/ 830715 h 1733254"/>
                  <a:gd name="connsiteX233" fmla="*/ 606841 w 4800696"/>
                  <a:gd name="connsiteY233" fmla="*/ 843709 h 1733254"/>
                  <a:gd name="connsiteX234" fmla="*/ 601427 w 4800696"/>
                  <a:gd name="connsiteY234" fmla="*/ 859952 h 1733254"/>
                  <a:gd name="connsiteX235" fmla="*/ 573273 w 4800696"/>
                  <a:gd name="connsiteY235" fmla="*/ 901100 h 1733254"/>
                  <a:gd name="connsiteX236" fmla="*/ 579770 w 4800696"/>
                  <a:gd name="connsiteY236" fmla="*/ 881609 h 1733254"/>
                  <a:gd name="connsiteX237" fmla="*/ 573273 w 4800696"/>
                  <a:gd name="connsiteY237" fmla="*/ 893520 h 1733254"/>
                  <a:gd name="connsiteX238" fmla="*/ 568942 w 4800696"/>
                  <a:gd name="connsiteY238" fmla="*/ 890271 h 1733254"/>
                  <a:gd name="connsiteX239" fmla="*/ 555948 w 4800696"/>
                  <a:gd name="connsiteY239" fmla="*/ 917342 h 1733254"/>
                  <a:gd name="connsiteX240" fmla="*/ 553782 w 4800696"/>
                  <a:gd name="connsiteY240" fmla="*/ 942248 h 1733254"/>
                  <a:gd name="connsiteX241" fmla="*/ 520214 w 4800696"/>
                  <a:gd name="connsiteY241" fmla="*/ 996390 h 1733254"/>
                  <a:gd name="connsiteX242" fmla="*/ 528876 w 4800696"/>
                  <a:gd name="connsiteY242" fmla="*/ 987727 h 1733254"/>
                  <a:gd name="connsiteX243" fmla="*/ 510468 w 4800696"/>
                  <a:gd name="connsiteY243" fmla="*/ 1027793 h 1733254"/>
                  <a:gd name="connsiteX244" fmla="*/ 508302 w 4800696"/>
                  <a:gd name="connsiteY244" fmla="*/ 1018047 h 1733254"/>
                  <a:gd name="connsiteX245" fmla="*/ 519131 w 4800696"/>
                  <a:gd name="connsiteY245" fmla="*/ 999639 h 1733254"/>
                  <a:gd name="connsiteX246" fmla="*/ 505054 w 4800696"/>
                  <a:gd name="connsiteY246" fmla="*/ 1016964 h 1733254"/>
                  <a:gd name="connsiteX247" fmla="*/ 492060 w 4800696"/>
                  <a:gd name="connsiteY247" fmla="*/ 1046201 h 1733254"/>
                  <a:gd name="connsiteX248" fmla="*/ 500723 w 4800696"/>
                  <a:gd name="connsiteY248" fmla="*/ 1035372 h 1733254"/>
                  <a:gd name="connsiteX249" fmla="*/ 480148 w 4800696"/>
                  <a:gd name="connsiteY249" fmla="*/ 1076521 h 1733254"/>
                  <a:gd name="connsiteX250" fmla="*/ 494225 w 4800696"/>
                  <a:gd name="connsiteY250" fmla="*/ 1058112 h 1733254"/>
                  <a:gd name="connsiteX251" fmla="*/ 484480 w 4800696"/>
                  <a:gd name="connsiteY251" fmla="*/ 1077603 h 1733254"/>
                  <a:gd name="connsiteX252" fmla="*/ 485563 w 4800696"/>
                  <a:gd name="connsiteY252" fmla="*/ 1073272 h 1733254"/>
                  <a:gd name="connsiteX253" fmla="*/ 475817 w 4800696"/>
                  <a:gd name="connsiteY253" fmla="*/ 1092763 h 1733254"/>
                  <a:gd name="connsiteX254" fmla="*/ 474734 w 4800696"/>
                  <a:gd name="connsiteY254" fmla="*/ 1097095 h 1733254"/>
                  <a:gd name="connsiteX255" fmla="*/ 472569 w 4800696"/>
                  <a:gd name="connsiteY255" fmla="*/ 1101426 h 1733254"/>
                  <a:gd name="connsiteX256" fmla="*/ 464989 w 4800696"/>
                  <a:gd name="connsiteY256" fmla="*/ 1115503 h 1733254"/>
                  <a:gd name="connsiteX257" fmla="*/ 457409 w 4800696"/>
                  <a:gd name="connsiteY257" fmla="*/ 1117669 h 1733254"/>
                  <a:gd name="connsiteX258" fmla="*/ 451995 w 4800696"/>
                  <a:gd name="connsiteY258" fmla="*/ 1118751 h 1733254"/>
                  <a:gd name="connsiteX259" fmla="*/ 449829 w 4800696"/>
                  <a:gd name="connsiteY259" fmla="*/ 1118751 h 1733254"/>
                  <a:gd name="connsiteX260" fmla="*/ 448746 w 4800696"/>
                  <a:gd name="connsiteY260" fmla="*/ 1118751 h 1733254"/>
                  <a:gd name="connsiteX261" fmla="*/ 447663 w 4800696"/>
                  <a:gd name="connsiteY261" fmla="*/ 1118751 h 1733254"/>
                  <a:gd name="connsiteX262" fmla="*/ 444415 w 4800696"/>
                  <a:gd name="connsiteY262" fmla="*/ 1118751 h 1733254"/>
                  <a:gd name="connsiteX263" fmla="*/ 436835 w 4800696"/>
                  <a:gd name="connsiteY263" fmla="*/ 1119834 h 1733254"/>
                  <a:gd name="connsiteX264" fmla="*/ 460657 w 4800696"/>
                  <a:gd name="connsiteY264" fmla="*/ 1111172 h 1733254"/>
                  <a:gd name="connsiteX265" fmla="*/ 468237 w 4800696"/>
                  <a:gd name="connsiteY265" fmla="*/ 1097095 h 1733254"/>
                  <a:gd name="connsiteX266" fmla="*/ 472569 w 4800696"/>
                  <a:gd name="connsiteY266" fmla="*/ 1089515 h 1733254"/>
                  <a:gd name="connsiteX267" fmla="*/ 473651 w 4800696"/>
                  <a:gd name="connsiteY267" fmla="*/ 1084100 h 1733254"/>
                  <a:gd name="connsiteX268" fmla="*/ 467154 w 4800696"/>
                  <a:gd name="connsiteY268" fmla="*/ 1096012 h 1733254"/>
                  <a:gd name="connsiteX269" fmla="*/ 459574 w 4800696"/>
                  <a:gd name="connsiteY269" fmla="*/ 1111172 h 1733254"/>
                  <a:gd name="connsiteX270" fmla="*/ 443332 w 4800696"/>
                  <a:gd name="connsiteY270" fmla="*/ 1116586 h 1733254"/>
                  <a:gd name="connsiteX271" fmla="*/ 430338 w 4800696"/>
                  <a:gd name="connsiteY271" fmla="*/ 1120917 h 1733254"/>
                  <a:gd name="connsiteX272" fmla="*/ 444415 w 4800696"/>
                  <a:gd name="connsiteY272" fmla="*/ 1115503 h 1733254"/>
                  <a:gd name="connsiteX273" fmla="*/ 400018 w 4800696"/>
                  <a:gd name="connsiteY273" fmla="*/ 1128497 h 1733254"/>
                  <a:gd name="connsiteX274" fmla="*/ 396769 w 4800696"/>
                  <a:gd name="connsiteY274" fmla="*/ 1132828 h 1733254"/>
                  <a:gd name="connsiteX275" fmla="*/ 335047 w 4800696"/>
                  <a:gd name="connsiteY275" fmla="*/ 1159900 h 1733254"/>
                  <a:gd name="connsiteX276" fmla="*/ 320970 w 4800696"/>
                  <a:gd name="connsiteY276" fmla="*/ 1164231 h 1733254"/>
                  <a:gd name="connsiteX277" fmla="*/ 319888 w 4800696"/>
                  <a:gd name="connsiteY277" fmla="*/ 1162065 h 1733254"/>
                  <a:gd name="connsiteX278" fmla="*/ 353456 w 4800696"/>
                  <a:gd name="connsiteY278" fmla="*/ 1149071 h 1733254"/>
                  <a:gd name="connsiteX279" fmla="*/ 387024 w 4800696"/>
                  <a:gd name="connsiteY279" fmla="*/ 1132828 h 1733254"/>
                  <a:gd name="connsiteX280" fmla="*/ 395687 w 4800696"/>
                  <a:gd name="connsiteY280" fmla="*/ 1127414 h 1733254"/>
                  <a:gd name="connsiteX281" fmla="*/ 418426 w 4800696"/>
                  <a:gd name="connsiteY281" fmla="*/ 1117669 h 1733254"/>
                  <a:gd name="connsiteX282" fmla="*/ 387024 w 4800696"/>
                  <a:gd name="connsiteY282" fmla="*/ 1122000 h 1733254"/>
                  <a:gd name="connsiteX283" fmla="*/ 368616 w 4800696"/>
                  <a:gd name="connsiteY283" fmla="*/ 1130663 h 1733254"/>
                  <a:gd name="connsiteX284" fmla="*/ 377278 w 4800696"/>
                  <a:gd name="connsiteY284" fmla="*/ 1131746 h 1733254"/>
                  <a:gd name="connsiteX285" fmla="*/ 306893 w 4800696"/>
                  <a:gd name="connsiteY285" fmla="*/ 1165314 h 1733254"/>
                  <a:gd name="connsiteX286" fmla="*/ 310142 w 4800696"/>
                  <a:gd name="connsiteY286" fmla="*/ 1159900 h 1733254"/>
                  <a:gd name="connsiteX287" fmla="*/ 211603 w 4800696"/>
                  <a:gd name="connsiteY287" fmla="*/ 1211876 h 1733254"/>
                  <a:gd name="connsiteX288" fmla="*/ 205106 w 4800696"/>
                  <a:gd name="connsiteY288" fmla="*/ 1218373 h 1733254"/>
                  <a:gd name="connsiteX289" fmla="*/ 194278 w 4800696"/>
                  <a:gd name="connsiteY289" fmla="*/ 1228119 h 1733254"/>
                  <a:gd name="connsiteX290" fmla="*/ 218100 w 4800696"/>
                  <a:gd name="connsiteY290" fmla="*/ 1219456 h 1733254"/>
                  <a:gd name="connsiteX291" fmla="*/ 212686 w 4800696"/>
                  <a:gd name="connsiteY291" fmla="*/ 1219456 h 1733254"/>
                  <a:gd name="connsiteX292" fmla="*/ 181284 w 4800696"/>
                  <a:gd name="connsiteY292" fmla="*/ 1240030 h 1733254"/>
                  <a:gd name="connsiteX293" fmla="*/ 187781 w 4800696"/>
                  <a:gd name="connsiteY293" fmla="*/ 1227036 h 1733254"/>
                  <a:gd name="connsiteX294" fmla="*/ 178035 w 4800696"/>
                  <a:gd name="connsiteY294" fmla="*/ 1233533 h 1733254"/>
                  <a:gd name="connsiteX295" fmla="*/ 168289 w 4800696"/>
                  <a:gd name="connsiteY295" fmla="*/ 1238947 h 1733254"/>
                  <a:gd name="connsiteX296" fmla="*/ 108733 w 4800696"/>
                  <a:gd name="connsiteY296" fmla="*/ 1293089 h 1733254"/>
                  <a:gd name="connsiteX297" fmla="*/ 98987 w 4800696"/>
                  <a:gd name="connsiteY297" fmla="*/ 1301752 h 1733254"/>
                  <a:gd name="connsiteX298" fmla="*/ 89242 w 4800696"/>
                  <a:gd name="connsiteY298" fmla="*/ 1312581 h 1733254"/>
                  <a:gd name="connsiteX299" fmla="*/ 79496 w 4800696"/>
                  <a:gd name="connsiteY299" fmla="*/ 1324492 h 1733254"/>
                  <a:gd name="connsiteX300" fmla="*/ 75165 w 4800696"/>
                  <a:gd name="connsiteY300" fmla="*/ 1330989 h 1733254"/>
                  <a:gd name="connsiteX301" fmla="*/ 70833 w 4800696"/>
                  <a:gd name="connsiteY301" fmla="*/ 1337486 h 1733254"/>
                  <a:gd name="connsiteX302" fmla="*/ 45928 w 4800696"/>
                  <a:gd name="connsiteY302" fmla="*/ 1387297 h 1733254"/>
                  <a:gd name="connsiteX303" fmla="*/ 39431 w 4800696"/>
                  <a:gd name="connsiteY303" fmla="*/ 1395960 h 1733254"/>
                  <a:gd name="connsiteX304" fmla="*/ 32934 w 4800696"/>
                  <a:gd name="connsiteY304" fmla="*/ 1405705 h 1733254"/>
                  <a:gd name="connsiteX305" fmla="*/ 30768 w 4800696"/>
                  <a:gd name="connsiteY305" fmla="*/ 1420865 h 1733254"/>
                  <a:gd name="connsiteX306" fmla="*/ 30768 w 4800696"/>
                  <a:gd name="connsiteY306" fmla="*/ 1419782 h 1733254"/>
                  <a:gd name="connsiteX307" fmla="*/ 30768 w 4800696"/>
                  <a:gd name="connsiteY307" fmla="*/ 1418699 h 1733254"/>
                  <a:gd name="connsiteX308" fmla="*/ 22105 w 4800696"/>
                  <a:gd name="connsiteY308" fmla="*/ 1449019 h 1733254"/>
                  <a:gd name="connsiteX309" fmla="*/ 18857 w 4800696"/>
                  <a:gd name="connsiteY309" fmla="*/ 1480422 h 1733254"/>
                  <a:gd name="connsiteX310" fmla="*/ 17774 w 4800696"/>
                  <a:gd name="connsiteY310" fmla="*/ 1476090 h 1733254"/>
                  <a:gd name="connsiteX311" fmla="*/ 16691 w 4800696"/>
                  <a:gd name="connsiteY311" fmla="*/ 1471759 h 1733254"/>
                  <a:gd name="connsiteX312" fmla="*/ 15608 w 4800696"/>
                  <a:gd name="connsiteY312" fmla="*/ 1486919 h 1733254"/>
                  <a:gd name="connsiteX313" fmla="*/ 13443 w 4800696"/>
                  <a:gd name="connsiteY313" fmla="*/ 1484753 h 1733254"/>
                  <a:gd name="connsiteX314" fmla="*/ 8028 w 4800696"/>
                  <a:gd name="connsiteY314" fmla="*/ 1543226 h 1733254"/>
                  <a:gd name="connsiteX315" fmla="*/ 11277 w 4800696"/>
                  <a:gd name="connsiteY315" fmla="*/ 1530232 h 1733254"/>
                  <a:gd name="connsiteX316" fmla="*/ 11277 w 4800696"/>
                  <a:gd name="connsiteY316" fmla="*/ 1621191 h 1733254"/>
                  <a:gd name="connsiteX317" fmla="*/ 9111 w 4800696"/>
                  <a:gd name="connsiteY317" fmla="*/ 1620108 h 1733254"/>
                  <a:gd name="connsiteX318" fmla="*/ 10194 w 4800696"/>
                  <a:gd name="connsiteY318" fmla="*/ 1629854 h 1733254"/>
                  <a:gd name="connsiteX319" fmla="*/ 11277 w 4800696"/>
                  <a:gd name="connsiteY319" fmla="*/ 1639600 h 1733254"/>
                  <a:gd name="connsiteX320" fmla="*/ 11277 w 4800696"/>
                  <a:gd name="connsiteY320" fmla="*/ 1663422 h 1733254"/>
                  <a:gd name="connsiteX321" fmla="*/ 6946 w 4800696"/>
                  <a:gd name="connsiteY321" fmla="*/ 1637434 h 1733254"/>
                  <a:gd name="connsiteX322" fmla="*/ 2614 w 4800696"/>
                  <a:gd name="connsiteY322" fmla="*/ 1611446 h 1733254"/>
                  <a:gd name="connsiteX323" fmla="*/ 8028 w 4800696"/>
                  <a:gd name="connsiteY323" fmla="*/ 1617943 h 1733254"/>
                  <a:gd name="connsiteX324" fmla="*/ 8028 w 4800696"/>
                  <a:gd name="connsiteY324" fmla="*/ 1595203 h 1733254"/>
                  <a:gd name="connsiteX325" fmla="*/ 5863 w 4800696"/>
                  <a:gd name="connsiteY325" fmla="*/ 1574629 h 1733254"/>
                  <a:gd name="connsiteX326" fmla="*/ 6946 w 4800696"/>
                  <a:gd name="connsiteY326" fmla="*/ 1596286 h 1733254"/>
                  <a:gd name="connsiteX327" fmla="*/ 1531 w 4800696"/>
                  <a:gd name="connsiteY327" fmla="*/ 1573546 h 1733254"/>
                  <a:gd name="connsiteX328" fmla="*/ 1531 w 4800696"/>
                  <a:gd name="connsiteY328" fmla="*/ 1589789 h 1733254"/>
                  <a:gd name="connsiteX329" fmla="*/ 449 w 4800696"/>
                  <a:gd name="connsiteY329" fmla="*/ 1544309 h 1733254"/>
                  <a:gd name="connsiteX330" fmla="*/ 2614 w 4800696"/>
                  <a:gd name="connsiteY330" fmla="*/ 1542144 h 1733254"/>
                  <a:gd name="connsiteX331" fmla="*/ 3697 w 4800696"/>
                  <a:gd name="connsiteY331" fmla="*/ 1495581 h 1733254"/>
                  <a:gd name="connsiteX332" fmla="*/ 6946 w 4800696"/>
                  <a:gd name="connsiteY332" fmla="*/ 1480422 h 1733254"/>
                  <a:gd name="connsiteX333" fmla="*/ 9111 w 4800696"/>
                  <a:gd name="connsiteY333" fmla="*/ 1462013 h 1733254"/>
                  <a:gd name="connsiteX334" fmla="*/ 10194 w 4800696"/>
                  <a:gd name="connsiteY334" fmla="*/ 1452268 h 1733254"/>
                  <a:gd name="connsiteX335" fmla="*/ 12360 w 4800696"/>
                  <a:gd name="connsiteY335" fmla="*/ 1441439 h 1733254"/>
                  <a:gd name="connsiteX336" fmla="*/ 17774 w 4800696"/>
                  <a:gd name="connsiteY336" fmla="*/ 1419782 h 1733254"/>
                  <a:gd name="connsiteX337" fmla="*/ 13443 w 4800696"/>
                  <a:gd name="connsiteY337" fmla="*/ 1465262 h 1733254"/>
                  <a:gd name="connsiteX338" fmla="*/ 15608 w 4800696"/>
                  <a:gd name="connsiteY338" fmla="*/ 1454433 h 1733254"/>
                  <a:gd name="connsiteX339" fmla="*/ 17774 w 4800696"/>
                  <a:gd name="connsiteY339" fmla="*/ 1446853 h 1733254"/>
                  <a:gd name="connsiteX340" fmla="*/ 23188 w 4800696"/>
                  <a:gd name="connsiteY340" fmla="*/ 1428445 h 1733254"/>
                  <a:gd name="connsiteX341" fmla="*/ 24271 w 4800696"/>
                  <a:gd name="connsiteY341" fmla="*/ 1414368 h 1733254"/>
                  <a:gd name="connsiteX342" fmla="*/ 29685 w 4800696"/>
                  <a:gd name="connsiteY342" fmla="*/ 1389463 h 1733254"/>
                  <a:gd name="connsiteX343" fmla="*/ 31851 w 4800696"/>
                  <a:gd name="connsiteY343" fmla="*/ 1389463 h 1733254"/>
                  <a:gd name="connsiteX344" fmla="*/ 50259 w 4800696"/>
                  <a:gd name="connsiteY344" fmla="*/ 1342900 h 1733254"/>
                  <a:gd name="connsiteX345" fmla="*/ 54591 w 4800696"/>
                  <a:gd name="connsiteY345" fmla="*/ 1335320 h 1733254"/>
                  <a:gd name="connsiteX346" fmla="*/ 60005 w 4800696"/>
                  <a:gd name="connsiteY346" fmla="*/ 1327740 h 1733254"/>
                  <a:gd name="connsiteX347" fmla="*/ 65419 w 4800696"/>
                  <a:gd name="connsiteY347" fmla="*/ 1320161 h 1733254"/>
                  <a:gd name="connsiteX348" fmla="*/ 70833 w 4800696"/>
                  <a:gd name="connsiteY348" fmla="*/ 1313663 h 1733254"/>
                  <a:gd name="connsiteX349" fmla="*/ 76248 w 4800696"/>
                  <a:gd name="connsiteY349" fmla="*/ 1307166 h 1733254"/>
                  <a:gd name="connsiteX350" fmla="*/ 82745 w 4800696"/>
                  <a:gd name="connsiteY350" fmla="*/ 1300669 h 1733254"/>
                  <a:gd name="connsiteX351" fmla="*/ 89242 w 4800696"/>
                  <a:gd name="connsiteY351" fmla="*/ 1294172 h 1733254"/>
                  <a:gd name="connsiteX352" fmla="*/ 95739 w 4800696"/>
                  <a:gd name="connsiteY352" fmla="*/ 1287675 h 1733254"/>
                  <a:gd name="connsiteX353" fmla="*/ 142301 w 4800696"/>
                  <a:gd name="connsiteY353" fmla="*/ 1246527 h 1733254"/>
                  <a:gd name="connsiteX354" fmla="*/ 144467 w 4800696"/>
                  <a:gd name="connsiteY354" fmla="*/ 1247610 h 1733254"/>
                  <a:gd name="connsiteX355" fmla="*/ 158544 w 4800696"/>
                  <a:gd name="connsiteY355" fmla="*/ 1234616 h 1733254"/>
                  <a:gd name="connsiteX356" fmla="*/ 179118 w 4800696"/>
                  <a:gd name="connsiteY356" fmla="*/ 1219456 h 1733254"/>
                  <a:gd name="connsiteX357" fmla="*/ 221349 w 4800696"/>
                  <a:gd name="connsiteY357" fmla="*/ 1192385 h 1733254"/>
                  <a:gd name="connsiteX358" fmla="*/ 283071 w 4800696"/>
                  <a:gd name="connsiteY358" fmla="*/ 1159900 h 1733254"/>
                  <a:gd name="connsiteX359" fmla="*/ 331799 w 4800696"/>
                  <a:gd name="connsiteY359" fmla="*/ 1138243 h 1733254"/>
                  <a:gd name="connsiteX360" fmla="*/ 390272 w 4800696"/>
                  <a:gd name="connsiteY360" fmla="*/ 1113337 h 1733254"/>
                  <a:gd name="connsiteX361" fmla="*/ 419509 w 4800696"/>
                  <a:gd name="connsiteY361" fmla="*/ 1102509 h 1733254"/>
                  <a:gd name="connsiteX362" fmla="*/ 433586 w 4800696"/>
                  <a:gd name="connsiteY362" fmla="*/ 1097095 h 1733254"/>
                  <a:gd name="connsiteX363" fmla="*/ 445497 w 4800696"/>
                  <a:gd name="connsiteY363" fmla="*/ 1092763 h 1733254"/>
                  <a:gd name="connsiteX364" fmla="*/ 469320 w 4800696"/>
                  <a:gd name="connsiteY364" fmla="*/ 1047284 h 1733254"/>
                  <a:gd name="connsiteX365" fmla="*/ 496391 w 4800696"/>
                  <a:gd name="connsiteY365" fmla="*/ 997473 h 1733254"/>
                  <a:gd name="connsiteX366" fmla="*/ 492060 w 4800696"/>
                  <a:gd name="connsiteY366" fmla="*/ 1011550 h 1733254"/>
                  <a:gd name="connsiteX367" fmla="*/ 505054 w 4800696"/>
                  <a:gd name="connsiteY367" fmla="*/ 990976 h 1733254"/>
                  <a:gd name="connsiteX368" fmla="*/ 515882 w 4800696"/>
                  <a:gd name="connsiteY368" fmla="*/ 961739 h 1733254"/>
                  <a:gd name="connsiteX369" fmla="*/ 570025 w 4800696"/>
                  <a:gd name="connsiteY369" fmla="*/ 856703 h 1733254"/>
                  <a:gd name="connsiteX370" fmla="*/ 572190 w 4800696"/>
                  <a:gd name="connsiteY370" fmla="*/ 856703 h 1733254"/>
                  <a:gd name="connsiteX371" fmla="*/ 627415 w 4800696"/>
                  <a:gd name="connsiteY371" fmla="*/ 755999 h 1733254"/>
                  <a:gd name="connsiteX372" fmla="*/ 641492 w 4800696"/>
                  <a:gd name="connsiteY372" fmla="*/ 735425 h 1733254"/>
                  <a:gd name="connsiteX373" fmla="*/ 669646 w 4800696"/>
                  <a:gd name="connsiteY373" fmla="*/ 673702 h 1733254"/>
                  <a:gd name="connsiteX374" fmla="*/ 712960 w 4800696"/>
                  <a:gd name="connsiteY374" fmla="*/ 596820 h 1733254"/>
                  <a:gd name="connsiteX375" fmla="*/ 841818 w 4800696"/>
                  <a:gd name="connsiteY375" fmla="*/ 349932 h 1733254"/>
                  <a:gd name="connsiteX376" fmla="*/ 847233 w 4800696"/>
                  <a:gd name="connsiteY376" fmla="*/ 344518 h 1733254"/>
                  <a:gd name="connsiteX377" fmla="*/ 914369 w 4800696"/>
                  <a:gd name="connsiteY377" fmla="*/ 214576 h 1733254"/>
                  <a:gd name="connsiteX378" fmla="*/ 923032 w 4800696"/>
                  <a:gd name="connsiteY378" fmla="*/ 198334 h 1733254"/>
                  <a:gd name="connsiteX379" fmla="*/ 933860 w 4800696"/>
                  <a:gd name="connsiteY379" fmla="*/ 182091 h 1733254"/>
                  <a:gd name="connsiteX380" fmla="*/ 956600 w 4800696"/>
                  <a:gd name="connsiteY380" fmla="*/ 152854 h 1733254"/>
                  <a:gd name="connsiteX381" fmla="*/ 1004245 w 4800696"/>
                  <a:gd name="connsiteY381" fmla="*/ 106292 h 1733254"/>
                  <a:gd name="connsiteX382" fmla="*/ 1000996 w 4800696"/>
                  <a:gd name="connsiteY382" fmla="*/ 113872 h 1733254"/>
                  <a:gd name="connsiteX383" fmla="*/ 1039979 w 4800696"/>
                  <a:gd name="connsiteY383" fmla="*/ 81387 h 1733254"/>
                  <a:gd name="connsiteX384" fmla="*/ 1077878 w 4800696"/>
                  <a:gd name="connsiteY384" fmla="*/ 59730 h 1733254"/>
                  <a:gd name="connsiteX385" fmla="*/ 1111447 w 4800696"/>
                  <a:gd name="connsiteY385" fmla="*/ 46736 h 1733254"/>
                  <a:gd name="connsiteX386" fmla="*/ 1126606 w 4800696"/>
                  <a:gd name="connsiteY386" fmla="*/ 41321 h 1733254"/>
                  <a:gd name="connsiteX387" fmla="*/ 1137435 w 4800696"/>
                  <a:gd name="connsiteY387" fmla="*/ 36990 h 1733254"/>
                  <a:gd name="connsiteX388" fmla="*/ 1148263 w 4800696"/>
                  <a:gd name="connsiteY388" fmla="*/ 32659 h 1733254"/>
                  <a:gd name="connsiteX389" fmla="*/ 1161257 w 4800696"/>
                  <a:gd name="connsiteY389" fmla="*/ 28327 h 1733254"/>
                  <a:gd name="connsiteX390" fmla="*/ 1220814 w 4800696"/>
                  <a:gd name="connsiteY390" fmla="*/ 16416 h 1733254"/>
                  <a:gd name="connsiteX391" fmla="*/ 1233808 w 4800696"/>
                  <a:gd name="connsiteY391" fmla="*/ 14250 h 1733254"/>
                  <a:gd name="connsiteX392" fmla="*/ 1240305 w 4800696"/>
                  <a:gd name="connsiteY392" fmla="*/ 13167 h 1733254"/>
                  <a:gd name="connsiteX393" fmla="*/ 1246802 w 4800696"/>
                  <a:gd name="connsiteY393" fmla="*/ 12085 h 1733254"/>
                  <a:gd name="connsiteX394" fmla="*/ 1261962 w 4800696"/>
                  <a:gd name="connsiteY394" fmla="*/ 11002 h 1733254"/>
                  <a:gd name="connsiteX395" fmla="*/ 1270625 w 4800696"/>
                  <a:gd name="connsiteY395" fmla="*/ 9919 h 1733254"/>
                  <a:gd name="connsiteX396" fmla="*/ 1279287 w 4800696"/>
                  <a:gd name="connsiteY396" fmla="*/ 9919 h 1733254"/>
                  <a:gd name="connsiteX397" fmla="*/ 1273873 w 4800696"/>
                  <a:gd name="connsiteY397" fmla="*/ 9919 h 1733254"/>
                  <a:gd name="connsiteX398" fmla="*/ 1267376 w 4800696"/>
                  <a:gd name="connsiteY398" fmla="*/ 9919 h 1733254"/>
                  <a:gd name="connsiteX399" fmla="*/ 1273873 w 4800696"/>
                  <a:gd name="connsiteY399" fmla="*/ 12085 h 1733254"/>
                  <a:gd name="connsiteX400" fmla="*/ 1310690 w 4800696"/>
                  <a:gd name="connsiteY400" fmla="*/ 9919 h 1733254"/>
                  <a:gd name="connsiteX401" fmla="*/ 1321518 w 4800696"/>
                  <a:gd name="connsiteY401" fmla="*/ 6670 h 1733254"/>
                  <a:gd name="connsiteX402" fmla="*/ 1489359 w 4800696"/>
                  <a:gd name="connsiteY402" fmla="*/ 4505 h 1733254"/>
                  <a:gd name="connsiteX403" fmla="*/ 1502353 w 4800696"/>
                  <a:gd name="connsiteY403" fmla="*/ 2339 h 1733254"/>
                  <a:gd name="connsiteX404" fmla="*/ 1629046 w 4800696"/>
                  <a:gd name="connsiteY404" fmla="*/ 1256 h 1733254"/>
                  <a:gd name="connsiteX405" fmla="*/ 1635543 w 4800696"/>
                  <a:gd name="connsiteY405" fmla="*/ 3422 h 1733254"/>
                  <a:gd name="connsiteX406" fmla="*/ 1648537 w 4800696"/>
                  <a:gd name="connsiteY406" fmla="*/ 1256 h 1733254"/>
                  <a:gd name="connsiteX407" fmla="*/ 1859692 w 4800696"/>
                  <a:gd name="connsiteY407" fmla="*/ 2339 h 1733254"/>
                  <a:gd name="connsiteX408" fmla="*/ 2209451 w 4800696"/>
                  <a:gd name="connsiteY408" fmla="*/ 173 h 1733254"/>
                  <a:gd name="connsiteX409" fmla="*/ 2208368 w 4800696"/>
                  <a:gd name="connsiteY409" fmla="*/ 1256 h 1733254"/>
                  <a:gd name="connsiteX410" fmla="*/ 2325315 w 4800696"/>
                  <a:gd name="connsiteY410" fmla="*/ 173 h 1733254"/>
                  <a:gd name="connsiteX411" fmla="*/ 2352386 w 4800696"/>
                  <a:gd name="connsiteY411" fmla="*/ 2339 h 1733254"/>
                  <a:gd name="connsiteX412" fmla="*/ 2479079 w 4800696"/>
                  <a:gd name="connsiteY412" fmla="*/ 1256 h 1733254"/>
                  <a:gd name="connsiteX413" fmla="*/ 2468250 w 4800696"/>
                  <a:gd name="connsiteY413" fmla="*/ 1256 h 1733254"/>
                  <a:gd name="connsiteX414" fmla="*/ 2596026 w 4800696"/>
                  <a:gd name="connsiteY414" fmla="*/ 2339 h 1733254"/>
                  <a:gd name="connsiteX415" fmla="*/ 2581949 w 4800696"/>
                  <a:gd name="connsiteY415" fmla="*/ 3422 h 1733254"/>
                  <a:gd name="connsiteX416" fmla="*/ 2633925 w 4800696"/>
                  <a:gd name="connsiteY416" fmla="*/ 4505 h 1733254"/>
                  <a:gd name="connsiteX417" fmla="*/ 2635008 w 4800696"/>
                  <a:gd name="connsiteY417" fmla="*/ 2339 h 1733254"/>
                  <a:gd name="connsiteX418" fmla="*/ 2946867 w 4800696"/>
                  <a:gd name="connsiteY418" fmla="*/ 1256 h 1733254"/>
                  <a:gd name="connsiteX419" fmla="*/ 3010755 w 4800696"/>
                  <a:gd name="connsiteY419" fmla="*/ 5587 h 1733254"/>
                  <a:gd name="connsiteX420" fmla="*/ 3015086 w 4800696"/>
                  <a:gd name="connsiteY420" fmla="*/ 4505 h 1733254"/>
                  <a:gd name="connsiteX421" fmla="*/ 3067063 w 4800696"/>
                  <a:gd name="connsiteY421" fmla="*/ 7753 h 1733254"/>
                  <a:gd name="connsiteX422" fmla="*/ 3077892 w 4800696"/>
                  <a:gd name="connsiteY422" fmla="*/ 4505 h 1733254"/>
                  <a:gd name="connsiteX423" fmla="*/ 3168850 w 4800696"/>
                  <a:gd name="connsiteY423" fmla="*/ 6670 h 1733254"/>
                  <a:gd name="connsiteX424" fmla="*/ 3166685 w 4800696"/>
                  <a:gd name="connsiteY424" fmla="*/ 7753 h 1733254"/>
                  <a:gd name="connsiteX425" fmla="*/ 3293377 w 4800696"/>
                  <a:gd name="connsiteY425" fmla="*/ 2339 h 1733254"/>
                  <a:gd name="connsiteX426" fmla="*/ 3977735 w 4800696"/>
                  <a:gd name="connsiteY426" fmla="*/ 2339 h 1733254"/>
                  <a:gd name="connsiteX427" fmla="*/ 4313417 w 4800696"/>
                  <a:gd name="connsiteY427" fmla="*/ 4505 h 1733254"/>
                  <a:gd name="connsiteX428" fmla="*/ 4481257 w 4800696"/>
                  <a:gd name="connsiteY428" fmla="*/ 5587 h 1733254"/>
                  <a:gd name="connsiteX429" fmla="*/ 4492086 w 4800696"/>
                  <a:gd name="connsiteY429" fmla="*/ 5587 h 1733254"/>
                  <a:gd name="connsiteX430" fmla="*/ 4493169 w 4800696"/>
                  <a:gd name="connsiteY430" fmla="*/ 5587 h 1733254"/>
                  <a:gd name="connsiteX431" fmla="*/ 4493169 w 4800696"/>
                  <a:gd name="connsiteY431" fmla="*/ 5587 h 1733254"/>
                  <a:gd name="connsiteX432" fmla="*/ 4495335 w 4800696"/>
                  <a:gd name="connsiteY432" fmla="*/ 5587 h 1733254"/>
                  <a:gd name="connsiteX433" fmla="*/ 4500749 w 4800696"/>
                  <a:gd name="connsiteY433" fmla="*/ 5587 h 1733254"/>
                  <a:gd name="connsiteX434" fmla="*/ 4523489 w 4800696"/>
                  <a:gd name="connsiteY434" fmla="*/ 5587 h 1733254"/>
                  <a:gd name="connsiteX435" fmla="*/ 4567885 w 4800696"/>
                  <a:gd name="connsiteY435" fmla="*/ 8836 h 1733254"/>
                  <a:gd name="connsiteX436" fmla="*/ 4612282 w 4800696"/>
                  <a:gd name="connsiteY436" fmla="*/ 17499 h 1733254"/>
                  <a:gd name="connsiteX437" fmla="*/ 4655595 w 4800696"/>
                  <a:gd name="connsiteY437" fmla="*/ 31576 h 1733254"/>
                  <a:gd name="connsiteX438" fmla="*/ 4659927 w 4800696"/>
                  <a:gd name="connsiteY438" fmla="*/ 33741 h 1733254"/>
                  <a:gd name="connsiteX439" fmla="*/ 4664258 w 4800696"/>
                  <a:gd name="connsiteY439" fmla="*/ 35907 h 1733254"/>
                  <a:gd name="connsiteX440" fmla="*/ 4671838 w 4800696"/>
                  <a:gd name="connsiteY440" fmla="*/ 40238 h 1733254"/>
                  <a:gd name="connsiteX441" fmla="*/ 4684832 w 4800696"/>
                  <a:gd name="connsiteY441" fmla="*/ 48901 h 1733254"/>
                  <a:gd name="connsiteX442" fmla="*/ 4695661 w 4800696"/>
                  <a:gd name="connsiteY442" fmla="*/ 56481 h 1733254"/>
                  <a:gd name="connsiteX443" fmla="*/ 4701075 w 4800696"/>
                  <a:gd name="connsiteY443" fmla="*/ 59730 h 1733254"/>
                  <a:gd name="connsiteX444" fmla="*/ 4705406 w 4800696"/>
                  <a:gd name="connsiteY444" fmla="*/ 62978 h 1733254"/>
                  <a:gd name="connsiteX445" fmla="*/ 4715152 w 4800696"/>
                  <a:gd name="connsiteY445" fmla="*/ 70558 h 1733254"/>
                  <a:gd name="connsiteX446" fmla="*/ 4725980 w 4800696"/>
                  <a:gd name="connsiteY446" fmla="*/ 80304 h 1733254"/>
                  <a:gd name="connsiteX447" fmla="*/ 4737892 w 4800696"/>
                  <a:gd name="connsiteY447" fmla="*/ 92215 h 1733254"/>
                  <a:gd name="connsiteX448" fmla="*/ 4744389 w 4800696"/>
                  <a:gd name="connsiteY448" fmla="*/ 99795 h 1733254"/>
                  <a:gd name="connsiteX449" fmla="*/ 4751968 w 4800696"/>
                  <a:gd name="connsiteY449" fmla="*/ 108458 h 1733254"/>
                  <a:gd name="connsiteX450" fmla="*/ 4749803 w 4800696"/>
                  <a:gd name="connsiteY450" fmla="*/ 107375 h 1733254"/>
                  <a:gd name="connsiteX451" fmla="*/ 4755217 w 4800696"/>
                  <a:gd name="connsiteY451" fmla="*/ 113872 h 1733254"/>
                  <a:gd name="connsiteX452" fmla="*/ 4763880 w 4800696"/>
                  <a:gd name="connsiteY452" fmla="*/ 126866 h 1733254"/>
                  <a:gd name="connsiteX453" fmla="*/ 4768211 w 4800696"/>
                  <a:gd name="connsiteY453" fmla="*/ 134446 h 1733254"/>
                  <a:gd name="connsiteX454" fmla="*/ 4770377 w 4800696"/>
                  <a:gd name="connsiteY454" fmla="*/ 137694 h 1733254"/>
                  <a:gd name="connsiteX455" fmla="*/ 4772543 w 4800696"/>
                  <a:gd name="connsiteY455" fmla="*/ 140943 h 1733254"/>
                  <a:gd name="connsiteX456" fmla="*/ 4777957 w 4800696"/>
                  <a:gd name="connsiteY456" fmla="*/ 149606 h 1733254"/>
                  <a:gd name="connsiteX457" fmla="*/ 4798531 w 4800696"/>
                  <a:gd name="connsiteY457" fmla="*/ 278464 h 1733254"/>
                  <a:gd name="connsiteX458" fmla="*/ 4798531 w 4800696"/>
                  <a:gd name="connsiteY458" fmla="*/ 404074 h 1733254"/>
                  <a:gd name="connsiteX459" fmla="*/ 4796365 w 4800696"/>
                  <a:gd name="connsiteY459" fmla="*/ 399743 h 1733254"/>
                  <a:gd name="connsiteX460" fmla="*/ 4798531 w 4800696"/>
                  <a:gd name="connsiteY460" fmla="*/ 417068 h 1733254"/>
                  <a:gd name="connsiteX461" fmla="*/ 4797448 w 4800696"/>
                  <a:gd name="connsiteY461" fmla="*/ 420317 h 1733254"/>
                  <a:gd name="connsiteX462" fmla="*/ 4800696 w 4800696"/>
                  <a:gd name="connsiteY462" fmla="*/ 432228 h 1733254"/>
                  <a:gd name="connsiteX463" fmla="*/ 4800696 w 4800696"/>
                  <a:gd name="connsiteY463" fmla="*/ 594655 h 1733254"/>
                  <a:gd name="connsiteX464" fmla="*/ 4799614 w 4800696"/>
                  <a:gd name="connsiteY464" fmla="*/ 757081 h 1733254"/>
                  <a:gd name="connsiteX465" fmla="*/ 4797448 w 4800696"/>
                  <a:gd name="connsiteY465" fmla="*/ 1078686 h 1733254"/>
                  <a:gd name="connsiteX466" fmla="*/ 4798531 w 4800696"/>
                  <a:gd name="connsiteY466" fmla="*/ 1256273 h 1733254"/>
                  <a:gd name="connsiteX467" fmla="*/ 4795282 w 4800696"/>
                  <a:gd name="connsiteY467" fmla="*/ 1732724 h 1733254"/>
                  <a:gd name="connsiteX468" fmla="*/ 4777957 w 4800696"/>
                  <a:gd name="connsiteY468" fmla="*/ 1647179 h 1733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</a:cxnLst>
                <a:rect l="l" t="t" r="r" b="b"/>
                <a:pathLst>
                  <a:path w="4800696" h="1733254">
                    <a:moveTo>
                      <a:pt x="4777957" y="1647179"/>
                    </a:moveTo>
                    <a:cubicBezTo>
                      <a:pt x="4770377" y="1559469"/>
                      <a:pt x="4776874" y="1444688"/>
                      <a:pt x="4772543" y="1348314"/>
                    </a:cubicBezTo>
                    <a:cubicBezTo>
                      <a:pt x="4772543" y="1337486"/>
                      <a:pt x="4776874" y="1351563"/>
                      <a:pt x="4775791" y="1325575"/>
                    </a:cubicBezTo>
                    <a:cubicBezTo>
                      <a:pt x="4770377" y="1232450"/>
                      <a:pt x="4772543" y="1086266"/>
                      <a:pt x="4776874" y="973650"/>
                    </a:cubicBezTo>
                    <a:lnTo>
                      <a:pt x="4777957" y="980147"/>
                    </a:lnTo>
                    <a:cubicBezTo>
                      <a:pt x="4779039" y="958491"/>
                      <a:pt x="4774708" y="932502"/>
                      <a:pt x="4775791" y="909763"/>
                    </a:cubicBezTo>
                    <a:cubicBezTo>
                      <a:pt x="4776874" y="909763"/>
                      <a:pt x="4776874" y="917342"/>
                      <a:pt x="4777957" y="911928"/>
                    </a:cubicBezTo>
                    <a:cubicBezTo>
                      <a:pt x="4775791" y="906514"/>
                      <a:pt x="4776874" y="870780"/>
                      <a:pt x="4774708" y="861035"/>
                    </a:cubicBezTo>
                    <a:cubicBezTo>
                      <a:pt x="4775791" y="852372"/>
                      <a:pt x="4776874" y="852372"/>
                      <a:pt x="4777957" y="841543"/>
                    </a:cubicBezTo>
                    <a:lnTo>
                      <a:pt x="4775791" y="828549"/>
                    </a:lnTo>
                    <a:cubicBezTo>
                      <a:pt x="4769294" y="791732"/>
                      <a:pt x="4775791" y="739756"/>
                      <a:pt x="4772543" y="691028"/>
                    </a:cubicBezTo>
                    <a:cubicBezTo>
                      <a:pt x="4773625" y="693194"/>
                      <a:pt x="4773625" y="698608"/>
                      <a:pt x="4773625" y="694276"/>
                    </a:cubicBezTo>
                    <a:cubicBezTo>
                      <a:pt x="4769294" y="615229"/>
                      <a:pt x="4771460" y="515607"/>
                      <a:pt x="4770377" y="425731"/>
                    </a:cubicBezTo>
                    <a:cubicBezTo>
                      <a:pt x="4771460" y="428980"/>
                      <a:pt x="4772543" y="432228"/>
                      <a:pt x="4773625" y="427897"/>
                    </a:cubicBezTo>
                    <a:cubicBezTo>
                      <a:pt x="4771460" y="423565"/>
                      <a:pt x="4770377" y="396494"/>
                      <a:pt x="4770377" y="372672"/>
                    </a:cubicBezTo>
                    <a:cubicBezTo>
                      <a:pt x="4773625" y="361843"/>
                      <a:pt x="4768211" y="331524"/>
                      <a:pt x="4769294" y="303370"/>
                    </a:cubicBezTo>
                    <a:lnTo>
                      <a:pt x="4770377" y="305535"/>
                    </a:lnTo>
                    <a:cubicBezTo>
                      <a:pt x="4767128" y="284961"/>
                      <a:pt x="4772543" y="275216"/>
                      <a:pt x="4768211" y="257890"/>
                    </a:cubicBezTo>
                    <a:cubicBezTo>
                      <a:pt x="4768211" y="257890"/>
                      <a:pt x="4768211" y="254642"/>
                      <a:pt x="4769294" y="251393"/>
                    </a:cubicBezTo>
                    <a:cubicBezTo>
                      <a:pt x="4769294" y="248145"/>
                      <a:pt x="4770377" y="244896"/>
                      <a:pt x="4770377" y="244896"/>
                    </a:cubicBezTo>
                    <a:cubicBezTo>
                      <a:pt x="4769294" y="242730"/>
                      <a:pt x="4768211" y="239482"/>
                      <a:pt x="4768211" y="236233"/>
                    </a:cubicBezTo>
                    <a:cubicBezTo>
                      <a:pt x="4768211" y="232985"/>
                      <a:pt x="4768211" y="228653"/>
                      <a:pt x="4767128" y="224322"/>
                    </a:cubicBezTo>
                    <a:cubicBezTo>
                      <a:pt x="4766046" y="215659"/>
                      <a:pt x="4766046" y="205914"/>
                      <a:pt x="4762797" y="198334"/>
                    </a:cubicBezTo>
                    <a:lnTo>
                      <a:pt x="4761714" y="199417"/>
                    </a:lnTo>
                    <a:cubicBezTo>
                      <a:pt x="4759548" y="191837"/>
                      <a:pt x="4758465" y="185340"/>
                      <a:pt x="4756300" y="179925"/>
                    </a:cubicBezTo>
                    <a:cubicBezTo>
                      <a:pt x="4754134" y="174511"/>
                      <a:pt x="4753051" y="169097"/>
                      <a:pt x="4749803" y="161517"/>
                    </a:cubicBezTo>
                    <a:lnTo>
                      <a:pt x="4749803" y="160434"/>
                    </a:lnTo>
                    <a:cubicBezTo>
                      <a:pt x="4747637" y="156103"/>
                      <a:pt x="4746554" y="152854"/>
                      <a:pt x="4744389" y="149606"/>
                    </a:cubicBezTo>
                    <a:cubicBezTo>
                      <a:pt x="4742223" y="146357"/>
                      <a:pt x="4741140" y="143109"/>
                      <a:pt x="4738974" y="139860"/>
                    </a:cubicBezTo>
                    <a:cubicBezTo>
                      <a:pt x="4737892" y="138777"/>
                      <a:pt x="4737892" y="136612"/>
                      <a:pt x="4736809" y="135529"/>
                    </a:cubicBezTo>
                    <a:cubicBezTo>
                      <a:pt x="4735726" y="134446"/>
                      <a:pt x="4734643" y="133363"/>
                      <a:pt x="4734643" y="132280"/>
                    </a:cubicBezTo>
                    <a:cubicBezTo>
                      <a:pt x="4733560" y="130115"/>
                      <a:pt x="4731394" y="127949"/>
                      <a:pt x="4730311" y="125783"/>
                    </a:cubicBezTo>
                    <a:cubicBezTo>
                      <a:pt x="4728146" y="121452"/>
                      <a:pt x="4725980" y="119286"/>
                      <a:pt x="4723815" y="117120"/>
                    </a:cubicBezTo>
                    <a:cubicBezTo>
                      <a:pt x="4721649" y="114955"/>
                      <a:pt x="4721649" y="114955"/>
                      <a:pt x="4720566" y="116038"/>
                    </a:cubicBezTo>
                    <a:cubicBezTo>
                      <a:pt x="4717318" y="110623"/>
                      <a:pt x="4722732" y="117120"/>
                      <a:pt x="4728146" y="122535"/>
                    </a:cubicBezTo>
                    <a:cubicBezTo>
                      <a:pt x="4732477" y="129032"/>
                      <a:pt x="4736809" y="133363"/>
                      <a:pt x="4732477" y="124700"/>
                    </a:cubicBezTo>
                    <a:lnTo>
                      <a:pt x="4729229" y="120369"/>
                    </a:lnTo>
                    <a:lnTo>
                      <a:pt x="4725980" y="116038"/>
                    </a:lnTo>
                    <a:lnTo>
                      <a:pt x="4719483" y="107375"/>
                    </a:lnTo>
                    <a:lnTo>
                      <a:pt x="4711903" y="99795"/>
                    </a:lnTo>
                    <a:lnTo>
                      <a:pt x="4707572" y="95464"/>
                    </a:lnTo>
                    <a:lnTo>
                      <a:pt x="4703240" y="92215"/>
                    </a:lnTo>
                    <a:cubicBezTo>
                      <a:pt x="4699992" y="90049"/>
                      <a:pt x="4697826" y="87884"/>
                      <a:pt x="4694578" y="85718"/>
                    </a:cubicBezTo>
                    <a:lnTo>
                      <a:pt x="4685915" y="79221"/>
                    </a:lnTo>
                    <a:cubicBezTo>
                      <a:pt x="4682666" y="77055"/>
                      <a:pt x="4680501" y="74890"/>
                      <a:pt x="4677252" y="72724"/>
                    </a:cubicBezTo>
                    <a:cubicBezTo>
                      <a:pt x="4674004" y="70558"/>
                      <a:pt x="4670755" y="68392"/>
                      <a:pt x="4667507" y="67310"/>
                    </a:cubicBezTo>
                    <a:cubicBezTo>
                      <a:pt x="4654512" y="59730"/>
                      <a:pt x="4641518" y="54315"/>
                      <a:pt x="4627441" y="48901"/>
                    </a:cubicBezTo>
                    <a:cubicBezTo>
                      <a:pt x="4613364" y="43487"/>
                      <a:pt x="4599288" y="40238"/>
                      <a:pt x="4585210" y="36990"/>
                    </a:cubicBezTo>
                    <a:cubicBezTo>
                      <a:pt x="4571134" y="33741"/>
                      <a:pt x="4557056" y="31576"/>
                      <a:pt x="4541897" y="30493"/>
                    </a:cubicBezTo>
                    <a:cubicBezTo>
                      <a:pt x="4527820" y="29410"/>
                      <a:pt x="4512660" y="29410"/>
                      <a:pt x="4498583" y="29410"/>
                    </a:cubicBezTo>
                    <a:cubicBezTo>
                      <a:pt x="4495335" y="29410"/>
                      <a:pt x="4491003" y="29410"/>
                      <a:pt x="4487754" y="30493"/>
                    </a:cubicBezTo>
                    <a:lnTo>
                      <a:pt x="4484506" y="30493"/>
                    </a:lnTo>
                    <a:lnTo>
                      <a:pt x="4481257" y="30493"/>
                    </a:lnTo>
                    <a:lnTo>
                      <a:pt x="4475843" y="30493"/>
                    </a:lnTo>
                    <a:cubicBezTo>
                      <a:pt x="4468263" y="30493"/>
                      <a:pt x="4461766" y="30493"/>
                      <a:pt x="4454186" y="30493"/>
                    </a:cubicBezTo>
                    <a:cubicBezTo>
                      <a:pt x="4440109" y="30493"/>
                      <a:pt x="4424950" y="30493"/>
                      <a:pt x="4410872" y="30493"/>
                    </a:cubicBezTo>
                    <a:cubicBezTo>
                      <a:pt x="4397879" y="29410"/>
                      <a:pt x="4389216" y="28327"/>
                      <a:pt x="4385967" y="27244"/>
                    </a:cubicBezTo>
                    <a:cubicBezTo>
                      <a:pt x="4374056" y="27244"/>
                      <a:pt x="4342653" y="27244"/>
                      <a:pt x="4331825" y="29410"/>
                    </a:cubicBezTo>
                    <a:cubicBezTo>
                      <a:pt x="4336156" y="29410"/>
                      <a:pt x="4324245" y="28327"/>
                      <a:pt x="4318831" y="27244"/>
                    </a:cubicBezTo>
                    <a:cubicBezTo>
                      <a:pt x="4298257" y="26162"/>
                      <a:pt x="4296091" y="30493"/>
                      <a:pt x="4272269" y="28327"/>
                    </a:cubicBezTo>
                    <a:cubicBezTo>
                      <a:pt x="4282014" y="27244"/>
                      <a:pt x="4284180" y="26162"/>
                      <a:pt x="4282014" y="25079"/>
                    </a:cubicBezTo>
                    <a:cubicBezTo>
                      <a:pt x="4262523" y="27244"/>
                      <a:pt x="4235452" y="26162"/>
                      <a:pt x="4212712" y="27244"/>
                    </a:cubicBezTo>
                    <a:cubicBezTo>
                      <a:pt x="4215961" y="27244"/>
                      <a:pt x="4222458" y="26162"/>
                      <a:pt x="4221375" y="25079"/>
                    </a:cubicBezTo>
                    <a:cubicBezTo>
                      <a:pt x="4195387" y="27244"/>
                      <a:pt x="4174812" y="23996"/>
                      <a:pt x="4152073" y="26162"/>
                    </a:cubicBezTo>
                    <a:lnTo>
                      <a:pt x="4160736" y="23996"/>
                    </a:lnTo>
                    <a:cubicBezTo>
                      <a:pt x="4125002" y="21830"/>
                      <a:pt x="4149907" y="27244"/>
                      <a:pt x="4118504" y="26162"/>
                    </a:cubicBezTo>
                    <a:cubicBezTo>
                      <a:pt x="4126084" y="26162"/>
                      <a:pt x="4123919" y="25079"/>
                      <a:pt x="4125002" y="23996"/>
                    </a:cubicBezTo>
                    <a:cubicBezTo>
                      <a:pt x="4095765" y="27244"/>
                      <a:pt x="4049203" y="25079"/>
                      <a:pt x="4019966" y="26162"/>
                    </a:cubicBezTo>
                    <a:cubicBezTo>
                      <a:pt x="4022131" y="26162"/>
                      <a:pt x="4021048" y="25079"/>
                      <a:pt x="4021048" y="25079"/>
                    </a:cubicBezTo>
                    <a:cubicBezTo>
                      <a:pt x="3989646" y="25079"/>
                      <a:pt x="3956078" y="23996"/>
                      <a:pt x="3921427" y="25079"/>
                    </a:cubicBezTo>
                    <a:cubicBezTo>
                      <a:pt x="3908433" y="23996"/>
                      <a:pt x="3925758" y="20747"/>
                      <a:pt x="3892190" y="21830"/>
                    </a:cubicBezTo>
                    <a:cubicBezTo>
                      <a:pt x="3893273" y="25079"/>
                      <a:pt x="3835882" y="22913"/>
                      <a:pt x="3855373" y="27244"/>
                    </a:cubicBezTo>
                    <a:cubicBezTo>
                      <a:pt x="3827219" y="26162"/>
                      <a:pt x="3781740" y="25079"/>
                      <a:pt x="3762249" y="26162"/>
                    </a:cubicBezTo>
                    <a:cubicBezTo>
                      <a:pt x="3775243" y="25079"/>
                      <a:pt x="3748172" y="21830"/>
                      <a:pt x="3771994" y="21830"/>
                    </a:cubicBezTo>
                    <a:lnTo>
                      <a:pt x="3753586" y="19664"/>
                    </a:lnTo>
                    <a:cubicBezTo>
                      <a:pt x="3755752" y="18582"/>
                      <a:pt x="3771994" y="20747"/>
                      <a:pt x="3766580" y="18582"/>
                    </a:cubicBezTo>
                    <a:cubicBezTo>
                      <a:pt x="3754669" y="18582"/>
                      <a:pt x="3720018" y="19664"/>
                      <a:pt x="3709190" y="19664"/>
                    </a:cubicBezTo>
                    <a:cubicBezTo>
                      <a:pt x="3687533" y="21830"/>
                      <a:pt x="3666959" y="25079"/>
                      <a:pt x="3631225" y="26162"/>
                    </a:cubicBezTo>
                    <a:cubicBezTo>
                      <a:pt x="3648550" y="25079"/>
                      <a:pt x="3621479" y="21830"/>
                      <a:pt x="3633390" y="21830"/>
                    </a:cubicBezTo>
                    <a:lnTo>
                      <a:pt x="3583580" y="28327"/>
                    </a:lnTo>
                    <a:cubicBezTo>
                      <a:pt x="3571668" y="28327"/>
                      <a:pt x="3581414" y="25079"/>
                      <a:pt x="3564088" y="26162"/>
                    </a:cubicBezTo>
                    <a:cubicBezTo>
                      <a:pt x="3565171" y="27244"/>
                      <a:pt x="3557591" y="27244"/>
                      <a:pt x="3552177" y="28327"/>
                    </a:cubicBezTo>
                    <a:cubicBezTo>
                      <a:pt x="3547846" y="28327"/>
                      <a:pt x="3502366" y="29410"/>
                      <a:pt x="3498035" y="25079"/>
                    </a:cubicBezTo>
                    <a:cubicBezTo>
                      <a:pt x="3492621" y="23996"/>
                      <a:pt x="3517526" y="23996"/>
                      <a:pt x="3504532" y="22913"/>
                    </a:cubicBezTo>
                    <a:cubicBezTo>
                      <a:pt x="3482875" y="22913"/>
                      <a:pt x="3481792" y="23996"/>
                      <a:pt x="3460135" y="23996"/>
                    </a:cubicBezTo>
                    <a:lnTo>
                      <a:pt x="3460135" y="23996"/>
                    </a:lnTo>
                    <a:cubicBezTo>
                      <a:pt x="3446059" y="22913"/>
                      <a:pt x="3417905" y="25079"/>
                      <a:pt x="3433064" y="27244"/>
                    </a:cubicBezTo>
                    <a:cubicBezTo>
                      <a:pt x="3442810" y="27244"/>
                      <a:pt x="3428733" y="25079"/>
                      <a:pt x="3443893" y="26162"/>
                    </a:cubicBezTo>
                    <a:cubicBezTo>
                      <a:pt x="3434147" y="28327"/>
                      <a:pt x="3408159" y="28327"/>
                      <a:pt x="3386502" y="28327"/>
                    </a:cubicBezTo>
                    <a:cubicBezTo>
                      <a:pt x="3394082" y="28327"/>
                      <a:pt x="3392999" y="27244"/>
                      <a:pt x="3396248" y="26162"/>
                    </a:cubicBezTo>
                    <a:cubicBezTo>
                      <a:pt x="3367011" y="28327"/>
                      <a:pt x="3335608" y="29410"/>
                      <a:pt x="3303123" y="30493"/>
                    </a:cubicBezTo>
                    <a:cubicBezTo>
                      <a:pt x="3303123" y="32659"/>
                      <a:pt x="3315034" y="27244"/>
                      <a:pt x="3320449" y="28327"/>
                    </a:cubicBezTo>
                    <a:cubicBezTo>
                      <a:pt x="3278218" y="26162"/>
                      <a:pt x="3233821" y="31576"/>
                      <a:pt x="3198087" y="27244"/>
                    </a:cubicBezTo>
                    <a:cubicBezTo>
                      <a:pt x="3203501" y="27244"/>
                      <a:pt x="3201336" y="29410"/>
                      <a:pt x="3200253" y="29410"/>
                    </a:cubicBezTo>
                    <a:cubicBezTo>
                      <a:pt x="3179679" y="29410"/>
                      <a:pt x="3180762" y="27244"/>
                      <a:pt x="3167768" y="27244"/>
                    </a:cubicBezTo>
                    <a:cubicBezTo>
                      <a:pt x="3166685" y="26162"/>
                      <a:pt x="3151525" y="27244"/>
                      <a:pt x="3137448" y="28327"/>
                    </a:cubicBezTo>
                    <a:cubicBezTo>
                      <a:pt x="3129868" y="29410"/>
                      <a:pt x="3134199" y="27244"/>
                      <a:pt x="3146111" y="27244"/>
                    </a:cubicBezTo>
                    <a:cubicBezTo>
                      <a:pt x="3126620" y="28327"/>
                      <a:pt x="3050820" y="30493"/>
                      <a:pt x="3007507" y="28327"/>
                    </a:cubicBezTo>
                    <a:cubicBezTo>
                      <a:pt x="3008589" y="29410"/>
                      <a:pt x="2980436" y="31576"/>
                      <a:pt x="2970690" y="31576"/>
                    </a:cubicBezTo>
                    <a:lnTo>
                      <a:pt x="2975021" y="29410"/>
                    </a:lnTo>
                    <a:cubicBezTo>
                      <a:pt x="2966358" y="28327"/>
                      <a:pt x="2941453" y="29410"/>
                      <a:pt x="2939287" y="27244"/>
                    </a:cubicBezTo>
                    <a:cubicBezTo>
                      <a:pt x="2917630" y="29410"/>
                      <a:pt x="3022666" y="25079"/>
                      <a:pt x="2993430" y="27244"/>
                    </a:cubicBezTo>
                    <a:cubicBezTo>
                      <a:pt x="2985850" y="25079"/>
                      <a:pt x="2953365" y="30493"/>
                      <a:pt x="2958779" y="27244"/>
                    </a:cubicBezTo>
                    <a:cubicBezTo>
                      <a:pt x="2938204" y="27244"/>
                      <a:pt x="2918713" y="29410"/>
                      <a:pt x="2899222" y="27244"/>
                    </a:cubicBezTo>
                    <a:cubicBezTo>
                      <a:pt x="2904637" y="27244"/>
                      <a:pt x="2915465" y="23996"/>
                      <a:pt x="2899222" y="23996"/>
                    </a:cubicBezTo>
                    <a:cubicBezTo>
                      <a:pt x="2869985" y="23996"/>
                      <a:pt x="2890559" y="25079"/>
                      <a:pt x="2867820" y="26162"/>
                    </a:cubicBezTo>
                    <a:lnTo>
                      <a:pt x="2852660" y="27244"/>
                    </a:lnTo>
                    <a:cubicBezTo>
                      <a:pt x="2851577" y="29410"/>
                      <a:pt x="2826672" y="27244"/>
                      <a:pt x="2837500" y="29410"/>
                    </a:cubicBezTo>
                    <a:cubicBezTo>
                      <a:pt x="2834252" y="27244"/>
                      <a:pt x="2795269" y="30493"/>
                      <a:pt x="2798518" y="27244"/>
                    </a:cubicBezTo>
                    <a:lnTo>
                      <a:pt x="2802849" y="25079"/>
                    </a:lnTo>
                    <a:cubicBezTo>
                      <a:pt x="2790938" y="25079"/>
                      <a:pt x="2782275" y="28327"/>
                      <a:pt x="2772529" y="29410"/>
                    </a:cubicBezTo>
                    <a:cubicBezTo>
                      <a:pt x="2770364" y="29410"/>
                      <a:pt x="2767115" y="28327"/>
                      <a:pt x="2768198" y="28327"/>
                    </a:cubicBezTo>
                    <a:cubicBezTo>
                      <a:pt x="2766032" y="32659"/>
                      <a:pt x="2738961" y="28327"/>
                      <a:pt x="2723801" y="31576"/>
                    </a:cubicBezTo>
                    <a:cubicBezTo>
                      <a:pt x="2697813" y="30493"/>
                      <a:pt x="2657748" y="31576"/>
                      <a:pt x="2644754" y="28327"/>
                    </a:cubicBezTo>
                    <a:cubicBezTo>
                      <a:pt x="2624180" y="29410"/>
                      <a:pt x="2606854" y="30493"/>
                      <a:pt x="2583032" y="30493"/>
                    </a:cubicBezTo>
                    <a:cubicBezTo>
                      <a:pt x="2587363" y="30493"/>
                      <a:pt x="2593860" y="30493"/>
                      <a:pt x="2594943" y="29410"/>
                    </a:cubicBezTo>
                    <a:cubicBezTo>
                      <a:pt x="2580866" y="28327"/>
                      <a:pt x="2577617" y="29410"/>
                      <a:pt x="2563540" y="29410"/>
                    </a:cubicBezTo>
                    <a:cubicBezTo>
                      <a:pt x="2566789" y="28327"/>
                      <a:pt x="2534304" y="27244"/>
                      <a:pt x="2519144" y="25079"/>
                    </a:cubicBezTo>
                    <a:cubicBezTo>
                      <a:pt x="2499653" y="26162"/>
                      <a:pt x="2506150" y="28327"/>
                      <a:pt x="2503984" y="29410"/>
                    </a:cubicBezTo>
                    <a:cubicBezTo>
                      <a:pt x="2485576" y="25079"/>
                      <a:pt x="2447676" y="31576"/>
                      <a:pt x="2424936" y="28327"/>
                    </a:cubicBezTo>
                    <a:cubicBezTo>
                      <a:pt x="2431434" y="27244"/>
                      <a:pt x="2454173" y="26162"/>
                      <a:pt x="2437931" y="25079"/>
                    </a:cubicBezTo>
                    <a:cubicBezTo>
                      <a:pt x="2419522" y="20747"/>
                      <a:pt x="2401114" y="28327"/>
                      <a:pt x="2371877" y="26162"/>
                    </a:cubicBezTo>
                    <a:lnTo>
                      <a:pt x="2379457" y="29410"/>
                    </a:lnTo>
                    <a:cubicBezTo>
                      <a:pt x="2366463" y="27244"/>
                      <a:pt x="2336143" y="31576"/>
                      <a:pt x="2339392" y="28327"/>
                    </a:cubicBezTo>
                    <a:cubicBezTo>
                      <a:pt x="2329646" y="29410"/>
                      <a:pt x="2304741" y="27244"/>
                      <a:pt x="2307989" y="30493"/>
                    </a:cubicBezTo>
                    <a:cubicBezTo>
                      <a:pt x="2259261" y="27244"/>
                      <a:pt x="2191042" y="31576"/>
                      <a:pt x="2160723" y="26162"/>
                    </a:cubicBezTo>
                    <a:cubicBezTo>
                      <a:pt x="2154225" y="27244"/>
                      <a:pt x="2136900" y="26162"/>
                      <a:pt x="2140149" y="28327"/>
                    </a:cubicBezTo>
                    <a:cubicBezTo>
                      <a:pt x="2152060" y="30493"/>
                      <a:pt x="2156391" y="27244"/>
                      <a:pt x="2160723" y="28327"/>
                    </a:cubicBezTo>
                    <a:cubicBezTo>
                      <a:pt x="2154225" y="28327"/>
                      <a:pt x="2153143" y="29410"/>
                      <a:pt x="2152060" y="29410"/>
                    </a:cubicBezTo>
                    <a:cubicBezTo>
                      <a:pt x="2136900" y="28327"/>
                      <a:pt x="2124989" y="28327"/>
                      <a:pt x="2139066" y="26162"/>
                    </a:cubicBezTo>
                    <a:cubicBezTo>
                      <a:pt x="2105497" y="23996"/>
                      <a:pt x="2104415" y="31576"/>
                      <a:pt x="2062184" y="30493"/>
                    </a:cubicBezTo>
                    <a:cubicBezTo>
                      <a:pt x="2064349" y="29410"/>
                      <a:pt x="2061101" y="28327"/>
                      <a:pt x="2048107" y="28327"/>
                    </a:cubicBezTo>
                    <a:lnTo>
                      <a:pt x="2024284" y="30493"/>
                    </a:lnTo>
                    <a:cubicBezTo>
                      <a:pt x="1997213" y="30493"/>
                      <a:pt x="2009124" y="27244"/>
                      <a:pt x="2008041" y="25079"/>
                    </a:cubicBezTo>
                    <a:cubicBezTo>
                      <a:pt x="1992882" y="25079"/>
                      <a:pt x="1975556" y="25079"/>
                      <a:pt x="1969059" y="27244"/>
                    </a:cubicBezTo>
                    <a:lnTo>
                      <a:pt x="1951734" y="23996"/>
                    </a:lnTo>
                    <a:cubicBezTo>
                      <a:pt x="1964728" y="26162"/>
                      <a:pt x="1939822" y="25079"/>
                      <a:pt x="1932242" y="26162"/>
                    </a:cubicBezTo>
                    <a:lnTo>
                      <a:pt x="1938739" y="25079"/>
                    </a:lnTo>
                    <a:cubicBezTo>
                      <a:pt x="1936574" y="23996"/>
                      <a:pt x="1919248" y="25079"/>
                      <a:pt x="1910585" y="25079"/>
                    </a:cubicBezTo>
                    <a:cubicBezTo>
                      <a:pt x="1912751" y="26162"/>
                      <a:pt x="1930077" y="27244"/>
                      <a:pt x="1939822" y="27244"/>
                    </a:cubicBezTo>
                    <a:cubicBezTo>
                      <a:pt x="1932242" y="28327"/>
                      <a:pt x="1920331" y="28327"/>
                      <a:pt x="1910585" y="29410"/>
                    </a:cubicBezTo>
                    <a:cubicBezTo>
                      <a:pt x="1913834" y="27244"/>
                      <a:pt x="1886763" y="28327"/>
                      <a:pt x="1874852" y="27244"/>
                    </a:cubicBezTo>
                    <a:cubicBezTo>
                      <a:pt x="1861857" y="27244"/>
                      <a:pt x="1859692" y="29410"/>
                      <a:pt x="1855360" y="29410"/>
                    </a:cubicBezTo>
                    <a:cubicBezTo>
                      <a:pt x="1855360" y="28327"/>
                      <a:pt x="1833704" y="29410"/>
                      <a:pt x="1843449" y="27244"/>
                    </a:cubicBezTo>
                    <a:cubicBezTo>
                      <a:pt x="1847781" y="27244"/>
                      <a:pt x="1854278" y="28327"/>
                      <a:pt x="1861857" y="27244"/>
                    </a:cubicBezTo>
                    <a:cubicBezTo>
                      <a:pt x="1853195" y="26162"/>
                      <a:pt x="1854278" y="23996"/>
                      <a:pt x="1835869" y="26162"/>
                    </a:cubicBezTo>
                    <a:cubicBezTo>
                      <a:pt x="1821792" y="27244"/>
                      <a:pt x="1839118" y="30493"/>
                      <a:pt x="1813129" y="29410"/>
                    </a:cubicBezTo>
                    <a:cubicBezTo>
                      <a:pt x="1819627" y="28327"/>
                      <a:pt x="1821792" y="28327"/>
                      <a:pt x="1826124" y="27244"/>
                    </a:cubicBezTo>
                    <a:lnTo>
                      <a:pt x="1801218" y="26162"/>
                    </a:lnTo>
                    <a:lnTo>
                      <a:pt x="1800135" y="28327"/>
                    </a:lnTo>
                    <a:cubicBezTo>
                      <a:pt x="1796887" y="28327"/>
                      <a:pt x="1799053" y="27244"/>
                      <a:pt x="1797970" y="27244"/>
                    </a:cubicBezTo>
                    <a:cubicBezTo>
                      <a:pt x="1790390" y="29410"/>
                      <a:pt x="1760070" y="28327"/>
                      <a:pt x="1754656" y="30493"/>
                    </a:cubicBezTo>
                    <a:cubicBezTo>
                      <a:pt x="1742745" y="30493"/>
                      <a:pt x="1728668" y="29410"/>
                      <a:pt x="1716756" y="29410"/>
                    </a:cubicBezTo>
                    <a:lnTo>
                      <a:pt x="1718922" y="29410"/>
                    </a:lnTo>
                    <a:cubicBezTo>
                      <a:pt x="1704845" y="28327"/>
                      <a:pt x="1685354" y="29410"/>
                      <a:pt x="1673443" y="30493"/>
                    </a:cubicBezTo>
                    <a:lnTo>
                      <a:pt x="1674526" y="30493"/>
                    </a:lnTo>
                    <a:cubicBezTo>
                      <a:pt x="1666946" y="30493"/>
                      <a:pt x="1648537" y="30493"/>
                      <a:pt x="1637709" y="32659"/>
                    </a:cubicBezTo>
                    <a:cubicBezTo>
                      <a:pt x="1618218" y="31576"/>
                      <a:pt x="1631212" y="25079"/>
                      <a:pt x="1608472" y="27244"/>
                    </a:cubicBezTo>
                    <a:cubicBezTo>
                      <a:pt x="1587898" y="27244"/>
                      <a:pt x="1577070" y="31576"/>
                      <a:pt x="1584649" y="32659"/>
                    </a:cubicBezTo>
                    <a:cubicBezTo>
                      <a:pt x="1547833" y="31576"/>
                      <a:pt x="1506685" y="35907"/>
                      <a:pt x="1473117" y="32659"/>
                    </a:cubicBezTo>
                    <a:cubicBezTo>
                      <a:pt x="1467702" y="33741"/>
                      <a:pt x="1470951" y="33741"/>
                      <a:pt x="1460122" y="34824"/>
                    </a:cubicBezTo>
                    <a:cubicBezTo>
                      <a:pt x="1433051" y="34824"/>
                      <a:pt x="1404897" y="35907"/>
                      <a:pt x="1378909" y="36990"/>
                    </a:cubicBezTo>
                    <a:cubicBezTo>
                      <a:pt x="1351838" y="38073"/>
                      <a:pt x="1326933" y="38073"/>
                      <a:pt x="1305276" y="36990"/>
                    </a:cubicBezTo>
                    <a:cubicBezTo>
                      <a:pt x="1320436" y="35907"/>
                      <a:pt x="1306359" y="34824"/>
                      <a:pt x="1306359" y="33741"/>
                    </a:cubicBezTo>
                    <a:cubicBezTo>
                      <a:pt x="1293364" y="35907"/>
                      <a:pt x="1291199" y="32659"/>
                      <a:pt x="1286867" y="35907"/>
                    </a:cubicBezTo>
                    <a:cubicBezTo>
                      <a:pt x="1287950" y="38073"/>
                      <a:pt x="1286867" y="39156"/>
                      <a:pt x="1302027" y="39156"/>
                    </a:cubicBezTo>
                    <a:cubicBezTo>
                      <a:pt x="1294447" y="40238"/>
                      <a:pt x="1284702" y="40238"/>
                      <a:pt x="1276039" y="41321"/>
                    </a:cubicBezTo>
                    <a:cubicBezTo>
                      <a:pt x="1271708" y="41321"/>
                      <a:pt x="1266293" y="41321"/>
                      <a:pt x="1261962" y="42404"/>
                    </a:cubicBezTo>
                    <a:cubicBezTo>
                      <a:pt x="1257631" y="42404"/>
                      <a:pt x="1253299" y="43487"/>
                      <a:pt x="1248968" y="43487"/>
                    </a:cubicBezTo>
                    <a:cubicBezTo>
                      <a:pt x="1244636" y="43487"/>
                      <a:pt x="1240305" y="44570"/>
                      <a:pt x="1235974" y="44570"/>
                    </a:cubicBezTo>
                    <a:cubicBezTo>
                      <a:pt x="1231642" y="44570"/>
                      <a:pt x="1228394" y="45653"/>
                      <a:pt x="1224062" y="45653"/>
                    </a:cubicBezTo>
                    <a:cubicBezTo>
                      <a:pt x="1216482" y="46736"/>
                      <a:pt x="1211068" y="46736"/>
                      <a:pt x="1206737" y="47818"/>
                    </a:cubicBezTo>
                    <a:cubicBezTo>
                      <a:pt x="1215400" y="46736"/>
                      <a:pt x="1208903" y="48901"/>
                      <a:pt x="1202405" y="51067"/>
                    </a:cubicBezTo>
                    <a:cubicBezTo>
                      <a:pt x="1204571" y="47818"/>
                      <a:pt x="1180749" y="51067"/>
                      <a:pt x="1164506" y="56481"/>
                    </a:cubicBezTo>
                    <a:lnTo>
                      <a:pt x="1162340" y="58647"/>
                    </a:lnTo>
                    <a:cubicBezTo>
                      <a:pt x="1162340" y="58647"/>
                      <a:pt x="1159092" y="58647"/>
                      <a:pt x="1156926" y="58647"/>
                    </a:cubicBezTo>
                    <a:cubicBezTo>
                      <a:pt x="1153678" y="58647"/>
                      <a:pt x="1151512" y="59730"/>
                      <a:pt x="1151512" y="59730"/>
                    </a:cubicBezTo>
                    <a:cubicBezTo>
                      <a:pt x="1145015" y="61895"/>
                      <a:pt x="1145015" y="65144"/>
                      <a:pt x="1128772" y="69475"/>
                    </a:cubicBezTo>
                    <a:cubicBezTo>
                      <a:pt x="1127689" y="69475"/>
                      <a:pt x="1126606" y="68392"/>
                      <a:pt x="1123358" y="69475"/>
                    </a:cubicBezTo>
                    <a:cubicBezTo>
                      <a:pt x="1107115" y="77055"/>
                      <a:pt x="1085458" y="88966"/>
                      <a:pt x="1068133" y="97629"/>
                    </a:cubicBezTo>
                    <a:cubicBezTo>
                      <a:pt x="1068133" y="97629"/>
                      <a:pt x="1064884" y="98712"/>
                      <a:pt x="1060553" y="100878"/>
                    </a:cubicBezTo>
                    <a:cubicBezTo>
                      <a:pt x="1058387" y="101961"/>
                      <a:pt x="1057304" y="101961"/>
                      <a:pt x="1055139" y="103043"/>
                    </a:cubicBezTo>
                    <a:cubicBezTo>
                      <a:pt x="1054056" y="103043"/>
                      <a:pt x="1052973" y="104126"/>
                      <a:pt x="1052973" y="104126"/>
                    </a:cubicBezTo>
                    <a:cubicBezTo>
                      <a:pt x="1046476" y="108458"/>
                      <a:pt x="1035647" y="117120"/>
                      <a:pt x="1047559" y="110623"/>
                    </a:cubicBezTo>
                    <a:cubicBezTo>
                      <a:pt x="1018322" y="126866"/>
                      <a:pt x="1003162" y="140943"/>
                      <a:pt x="993417" y="146357"/>
                    </a:cubicBezTo>
                    <a:cubicBezTo>
                      <a:pt x="983671" y="157186"/>
                      <a:pt x="972843" y="169097"/>
                      <a:pt x="963097" y="182091"/>
                    </a:cubicBezTo>
                    <a:cubicBezTo>
                      <a:pt x="957683" y="188588"/>
                      <a:pt x="953351" y="195085"/>
                      <a:pt x="947937" y="202665"/>
                    </a:cubicBezTo>
                    <a:cubicBezTo>
                      <a:pt x="945771" y="205914"/>
                      <a:pt x="943606" y="210245"/>
                      <a:pt x="941440" y="213494"/>
                    </a:cubicBezTo>
                    <a:lnTo>
                      <a:pt x="940357" y="215659"/>
                    </a:lnTo>
                    <a:lnTo>
                      <a:pt x="939274" y="218908"/>
                    </a:lnTo>
                    <a:lnTo>
                      <a:pt x="936026" y="225405"/>
                    </a:lnTo>
                    <a:cubicBezTo>
                      <a:pt x="918700" y="257890"/>
                      <a:pt x="900292" y="292541"/>
                      <a:pt x="884049" y="321778"/>
                    </a:cubicBezTo>
                    <a:lnTo>
                      <a:pt x="884049" y="319612"/>
                    </a:lnTo>
                    <a:cubicBezTo>
                      <a:pt x="874304" y="334772"/>
                      <a:pt x="881884" y="329358"/>
                      <a:pt x="874304" y="340186"/>
                    </a:cubicBezTo>
                    <a:cubicBezTo>
                      <a:pt x="876469" y="334772"/>
                      <a:pt x="865641" y="351015"/>
                      <a:pt x="871055" y="338021"/>
                    </a:cubicBezTo>
                    <a:cubicBezTo>
                      <a:pt x="856978" y="360760"/>
                      <a:pt x="856978" y="368340"/>
                      <a:pt x="849398" y="384583"/>
                    </a:cubicBezTo>
                    <a:cubicBezTo>
                      <a:pt x="849398" y="387832"/>
                      <a:pt x="854813" y="371589"/>
                      <a:pt x="855895" y="375920"/>
                    </a:cubicBezTo>
                    <a:cubicBezTo>
                      <a:pt x="854813" y="379169"/>
                      <a:pt x="837487" y="407323"/>
                      <a:pt x="837487" y="411654"/>
                    </a:cubicBezTo>
                    <a:cubicBezTo>
                      <a:pt x="833156" y="417068"/>
                      <a:pt x="834238" y="411654"/>
                      <a:pt x="835321" y="407323"/>
                    </a:cubicBezTo>
                    <a:lnTo>
                      <a:pt x="828824" y="422483"/>
                    </a:lnTo>
                    <a:cubicBezTo>
                      <a:pt x="816913" y="438725"/>
                      <a:pt x="845067" y="380252"/>
                      <a:pt x="832073" y="396494"/>
                    </a:cubicBezTo>
                    <a:lnTo>
                      <a:pt x="825576" y="409488"/>
                    </a:lnTo>
                    <a:cubicBezTo>
                      <a:pt x="815830" y="420317"/>
                      <a:pt x="840736" y="373755"/>
                      <a:pt x="822327" y="406240"/>
                    </a:cubicBezTo>
                    <a:cubicBezTo>
                      <a:pt x="815830" y="421400"/>
                      <a:pt x="812582" y="435477"/>
                      <a:pt x="821244" y="422483"/>
                    </a:cubicBezTo>
                    <a:cubicBezTo>
                      <a:pt x="806085" y="452802"/>
                      <a:pt x="819079" y="438725"/>
                      <a:pt x="802836" y="471211"/>
                    </a:cubicBezTo>
                    <a:cubicBezTo>
                      <a:pt x="796339" y="478790"/>
                      <a:pt x="815830" y="445222"/>
                      <a:pt x="810416" y="450636"/>
                    </a:cubicBezTo>
                    <a:cubicBezTo>
                      <a:pt x="800670" y="464713"/>
                      <a:pt x="795256" y="480956"/>
                      <a:pt x="787676" y="493950"/>
                    </a:cubicBezTo>
                    <a:cubicBezTo>
                      <a:pt x="796339" y="479873"/>
                      <a:pt x="792008" y="493950"/>
                      <a:pt x="787676" y="503696"/>
                    </a:cubicBezTo>
                    <a:cubicBezTo>
                      <a:pt x="777931" y="518856"/>
                      <a:pt x="790925" y="491785"/>
                      <a:pt x="779013" y="514524"/>
                    </a:cubicBezTo>
                    <a:cubicBezTo>
                      <a:pt x="777931" y="518856"/>
                      <a:pt x="768185" y="540513"/>
                      <a:pt x="779013" y="523187"/>
                    </a:cubicBezTo>
                    <a:cubicBezTo>
                      <a:pt x="777931" y="532933"/>
                      <a:pt x="764936" y="545927"/>
                      <a:pt x="760605" y="560004"/>
                    </a:cubicBezTo>
                    <a:cubicBezTo>
                      <a:pt x="754108" y="566501"/>
                      <a:pt x="768185" y="534016"/>
                      <a:pt x="753025" y="557838"/>
                    </a:cubicBezTo>
                    <a:cubicBezTo>
                      <a:pt x="757357" y="554590"/>
                      <a:pt x="738948" y="590323"/>
                      <a:pt x="749777" y="578412"/>
                    </a:cubicBezTo>
                    <a:cubicBezTo>
                      <a:pt x="744362" y="588158"/>
                      <a:pt x="741114" y="588158"/>
                      <a:pt x="744362" y="580578"/>
                    </a:cubicBezTo>
                    <a:cubicBezTo>
                      <a:pt x="735700" y="593572"/>
                      <a:pt x="730285" y="616312"/>
                      <a:pt x="722706" y="618477"/>
                    </a:cubicBezTo>
                    <a:lnTo>
                      <a:pt x="722706" y="624974"/>
                    </a:lnTo>
                    <a:cubicBezTo>
                      <a:pt x="719457" y="629306"/>
                      <a:pt x="716208" y="634720"/>
                      <a:pt x="710794" y="641217"/>
                    </a:cubicBezTo>
                    <a:cubicBezTo>
                      <a:pt x="704297" y="653128"/>
                      <a:pt x="692386" y="682365"/>
                      <a:pt x="689137" y="679117"/>
                    </a:cubicBezTo>
                    <a:cubicBezTo>
                      <a:pt x="686972" y="683448"/>
                      <a:pt x="671812" y="711602"/>
                      <a:pt x="680475" y="701856"/>
                    </a:cubicBezTo>
                    <a:cubicBezTo>
                      <a:pt x="691303" y="685614"/>
                      <a:pt x="689137" y="681282"/>
                      <a:pt x="697800" y="672620"/>
                    </a:cubicBezTo>
                    <a:cubicBezTo>
                      <a:pt x="689137" y="683448"/>
                      <a:pt x="684806" y="697525"/>
                      <a:pt x="679392" y="708353"/>
                    </a:cubicBezTo>
                    <a:lnTo>
                      <a:pt x="677226" y="709436"/>
                    </a:lnTo>
                    <a:cubicBezTo>
                      <a:pt x="673978" y="715933"/>
                      <a:pt x="666398" y="730010"/>
                      <a:pt x="666398" y="734342"/>
                    </a:cubicBezTo>
                    <a:cubicBezTo>
                      <a:pt x="668563" y="728927"/>
                      <a:pt x="666398" y="731093"/>
                      <a:pt x="663149" y="735425"/>
                    </a:cubicBezTo>
                    <a:lnTo>
                      <a:pt x="667480" y="737590"/>
                    </a:lnTo>
                    <a:cubicBezTo>
                      <a:pt x="655569" y="762496"/>
                      <a:pt x="660983" y="741922"/>
                      <a:pt x="649072" y="765744"/>
                    </a:cubicBezTo>
                    <a:lnTo>
                      <a:pt x="657735" y="746253"/>
                    </a:lnTo>
                    <a:cubicBezTo>
                      <a:pt x="655569" y="750584"/>
                      <a:pt x="650155" y="757081"/>
                      <a:pt x="643658" y="768993"/>
                    </a:cubicBezTo>
                    <a:cubicBezTo>
                      <a:pt x="642575" y="774407"/>
                      <a:pt x="640409" y="784153"/>
                      <a:pt x="640409" y="788484"/>
                    </a:cubicBezTo>
                    <a:cubicBezTo>
                      <a:pt x="633912" y="802561"/>
                      <a:pt x="634995" y="793898"/>
                      <a:pt x="629581" y="807975"/>
                    </a:cubicBezTo>
                    <a:lnTo>
                      <a:pt x="637161" y="789567"/>
                    </a:lnTo>
                    <a:cubicBezTo>
                      <a:pt x="638244" y="786318"/>
                      <a:pt x="627415" y="799312"/>
                      <a:pt x="618752" y="817721"/>
                    </a:cubicBezTo>
                    <a:cubicBezTo>
                      <a:pt x="613338" y="829632"/>
                      <a:pt x="605758" y="849123"/>
                      <a:pt x="616587" y="830715"/>
                    </a:cubicBezTo>
                    <a:cubicBezTo>
                      <a:pt x="612255" y="839378"/>
                      <a:pt x="603593" y="851289"/>
                      <a:pt x="606841" y="843709"/>
                    </a:cubicBezTo>
                    <a:cubicBezTo>
                      <a:pt x="596013" y="864283"/>
                      <a:pt x="610090" y="841543"/>
                      <a:pt x="601427" y="859952"/>
                    </a:cubicBezTo>
                    <a:cubicBezTo>
                      <a:pt x="596013" y="866449"/>
                      <a:pt x="583019" y="888106"/>
                      <a:pt x="573273" y="901100"/>
                    </a:cubicBezTo>
                    <a:lnTo>
                      <a:pt x="579770" y="881609"/>
                    </a:lnTo>
                    <a:lnTo>
                      <a:pt x="573273" y="893520"/>
                    </a:lnTo>
                    <a:cubicBezTo>
                      <a:pt x="579770" y="876194"/>
                      <a:pt x="566776" y="901100"/>
                      <a:pt x="568942" y="890271"/>
                    </a:cubicBezTo>
                    <a:cubicBezTo>
                      <a:pt x="563527" y="897851"/>
                      <a:pt x="559196" y="908680"/>
                      <a:pt x="555948" y="917342"/>
                    </a:cubicBezTo>
                    <a:cubicBezTo>
                      <a:pt x="573273" y="894603"/>
                      <a:pt x="546202" y="947662"/>
                      <a:pt x="553782" y="942248"/>
                    </a:cubicBezTo>
                    <a:cubicBezTo>
                      <a:pt x="536456" y="975816"/>
                      <a:pt x="533208" y="958491"/>
                      <a:pt x="520214" y="996390"/>
                    </a:cubicBezTo>
                    <a:cubicBezTo>
                      <a:pt x="524545" y="990976"/>
                      <a:pt x="518048" y="1009384"/>
                      <a:pt x="528876" y="987727"/>
                    </a:cubicBezTo>
                    <a:cubicBezTo>
                      <a:pt x="516965" y="1008301"/>
                      <a:pt x="524545" y="1003970"/>
                      <a:pt x="510468" y="1027793"/>
                    </a:cubicBezTo>
                    <a:cubicBezTo>
                      <a:pt x="519131" y="1009384"/>
                      <a:pt x="496391" y="1045118"/>
                      <a:pt x="508302" y="1018047"/>
                    </a:cubicBezTo>
                    <a:cubicBezTo>
                      <a:pt x="508302" y="1020213"/>
                      <a:pt x="516965" y="1003970"/>
                      <a:pt x="519131" y="999639"/>
                    </a:cubicBezTo>
                    <a:cubicBezTo>
                      <a:pt x="512634" y="1007219"/>
                      <a:pt x="515882" y="996390"/>
                      <a:pt x="505054" y="1016964"/>
                    </a:cubicBezTo>
                    <a:cubicBezTo>
                      <a:pt x="498557" y="1029958"/>
                      <a:pt x="488811" y="1048367"/>
                      <a:pt x="492060" y="1046201"/>
                    </a:cubicBezTo>
                    <a:cubicBezTo>
                      <a:pt x="494225" y="1047284"/>
                      <a:pt x="502888" y="1026710"/>
                      <a:pt x="500723" y="1035372"/>
                    </a:cubicBezTo>
                    <a:cubicBezTo>
                      <a:pt x="487728" y="1061361"/>
                      <a:pt x="482314" y="1064609"/>
                      <a:pt x="480148" y="1076521"/>
                    </a:cubicBezTo>
                    <a:cubicBezTo>
                      <a:pt x="488811" y="1060278"/>
                      <a:pt x="493143" y="1057029"/>
                      <a:pt x="494225" y="1058112"/>
                    </a:cubicBezTo>
                    <a:lnTo>
                      <a:pt x="484480" y="1077603"/>
                    </a:lnTo>
                    <a:lnTo>
                      <a:pt x="485563" y="1073272"/>
                    </a:lnTo>
                    <a:cubicBezTo>
                      <a:pt x="476900" y="1087349"/>
                      <a:pt x="475817" y="1090598"/>
                      <a:pt x="475817" y="1092763"/>
                    </a:cubicBezTo>
                    <a:cubicBezTo>
                      <a:pt x="475817" y="1093846"/>
                      <a:pt x="475817" y="1094929"/>
                      <a:pt x="474734" y="1097095"/>
                    </a:cubicBezTo>
                    <a:cubicBezTo>
                      <a:pt x="474734" y="1098177"/>
                      <a:pt x="473651" y="1099260"/>
                      <a:pt x="472569" y="1101426"/>
                    </a:cubicBezTo>
                    <a:cubicBezTo>
                      <a:pt x="470403" y="1104675"/>
                      <a:pt x="468237" y="1110089"/>
                      <a:pt x="464989" y="1115503"/>
                    </a:cubicBezTo>
                    <a:cubicBezTo>
                      <a:pt x="463906" y="1115503"/>
                      <a:pt x="460657" y="1116586"/>
                      <a:pt x="457409" y="1117669"/>
                    </a:cubicBezTo>
                    <a:cubicBezTo>
                      <a:pt x="457409" y="1117669"/>
                      <a:pt x="455243" y="1117669"/>
                      <a:pt x="451995" y="1118751"/>
                    </a:cubicBezTo>
                    <a:cubicBezTo>
                      <a:pt x="450912" y="1118751"/>
                      <a:pt x="450912" y="1118751"/>
                      <a:pt x="449829" y="1118751"/>
                    </a:cubicBezTo>
                    <a:cubicBezTo>
                      <a:pt x="449829" y="1118751"/>
                      <a:pt x="448746" y="1118751"/>
                      <a:pt x="448746" y="1118751"/>
                    </a:cubicBezTo>
                    <a:cubicBezTo>
                      <a:pt x="448746" y="1118751"/>
                      <a:pt x="448746" y="1118751"/>
                      <a:pt x="447663" y="1118751"/>
                    </a:cubicBezTo>
                    <a:cubicBezTo>
                      <a:pt x="446580" y="1118751"/>
                      <a:pt x="445497" y="1118751"/>
                      <a:pt x="444415" y="1118751"/>
                    </a:cubicBezTo>
                    <a:cubicBezTo>
                      <a:pt x="440083" y="1118751"/>
                      <a:pt x="436835" y="1119834"/>
                      <a:pt x="436835" y="1119834"/>
                    </a:cubicBezTo>
                    <a:cubicBezTo>
                      <a:pt x="440083" y="1117669"/>
                      <a:pt x="444415" y="1116586"/>
                      <a:pt x="460657" y="1111172"/>
                    </a:cubicBezTo>
                    <a:cubicBezTo>
                      <a:pt x="462823" y="1106840"/>
                      <a:pt x="466071" y="1101426"/>
                      <a:pt x="468237" y="1097095"/>
                    </a:cubicBezTo>
                    <a:cubicBezTo>
                      <a:pt x="469320" y="1094929"/>
                      <a:pt x="471486" y="1091680"/>
                      <a:pt x="472569" y="1089515"/>
                    </a:cubicBezTo>
                    <a:cubicBezTo>
                      <a:pt x="474734" y="1085183"/>
                      <a:pt x="475817" y="1083018"/>
                      <a:pt x="473651" y="1084100"/>
                    </a:cubicBezTo>
                    <a:cubicBezTo>
                      <a:pt x="471486" y="1088432"/>
                      <a:pt x="469320" y="1092763"/>
                      <a:pt x="467154" y="1096012"/>
                    </a:cubicBezTo>
                    <a:cubicBezTo>
                      <a:pt x="464989" y="1101426"/>
                      <a:pt x="461740" y="1105757"/>
                      <a:pt x="459574" y="1111172"/>
                    </a:cubicBezTo>
                    <a:cubicBezTo>
                      <a:pt x="454160" y="1113337"/>
                      <a:pt x="448746" y="1114420"/>
                      <a:pt x="443332" y="1116586"/>
                    </a:cubicBezTo>
                    <a:cubicBezTo>
                      <a:pt x="439000" y="1117669"/>
                      <a:pt x="434669" y="1118751"/>
                      <a:pt x="430338" y="1120917"/>
                    </a:cubicBezTo>
                    <a:cubicBezTo>
                      <a:pt x="434669" y="1118751"/>
                      <a:pt x="440083" y="1117669"/>
                      <a:pt x="444415" y="1115503"/>
                    </a:cubicBezTo>
                    <a:cubicBezTo>
                      <a:pt x="436835" y="1117669"/>
                      <a:pt x="428172" y="1114420"/>
                      <a:pt x="400018" y="1128497"/>
                    </a:cubicBezTo>
                    <a:cubicBezTo>
                      <a:pt x="385941" y="1134994"/>
                      <a:pt x="396769" y="1131746"/>
                      <a:pt x="396769" y="1132828"/>
                    </a:cubicBezTo>
                    <a:cubicBezTo>
                      <a:pt x="364284" y="1145823"/>
                      <a:pt x="355621" y="1151237"/>
                      <a:pt x="335047" y="1159900"/>
                    </a:cubicBezTo>
                    <a:cubicBezTo>
                      <a:pt x="336130" y="1157734"/>
                      <a:pt x="327467" y="1160982"/>
                      <a:pt x="320970" y="1164231"/>
                    </a:cubicBezTo>
                    <a:cubicBezTo>
                      <a:pt x="314473" y="1167479"/>
                      <a:pt x="310142" y="1169645"/>
                      <a:pt x="319888" y="1162065"/>
                    </a:cubicBezTo>
                    <a:cubicBezTo>
                      <a:pt x="325302" y="1160982"/>
                      <a:pt x="339379" y="1154485"/>
                      <a:pt x="353456" y="1149071"/>
                    </a:cubicBezTo>
                    <a:cubicBezTo>
                      <a:pt x="367533" y="1142574"/>
                      <a:pt x="381610" y="1136077"/>
                      <a:pt x="387024" y="1132828"/>
                    </a:cubicBezTo>
                    <a:cubicBezTo>
                      <a:pt x="380527" y="1132828"/>
                      <a:pt x="387024" y="1130663"/>
                      <a:pt x="395687" y="1127414"/>
                    </a:cubicBezTo>
                    <a:cubicBezTo>
                      <a:pt x="404349" y="1124166"/>
                      <a:pt x="415178" y="1120917"/>
                      <a:pt x="418426" y="1117669"/>
                    </a:cubicBezTo>
                    <a:cubicBezTo>
                      <a:pt x="392438" y="1126331"/>
                      <a:pt x="392438" y="1123083"/>
                      <a:pt x="387024" y="1122000"/>
                    </a:cubicBezTo>
                    <a:cubicBezTo>
                      <a:pt x="379444" y="1124166"/>
                      <a:pt x="372947" y="1128497"/>
                      <a:pt x="368616" y="1130663"/>
                    </a:cubicBezTo>
                    <a:cubicBezTo>
                      <a:pt x="366450" y="1133911"/>
                      <a:pt x="376195" y="1130663"/>
                      <a:pt x="377278" y="1131746"/>
                    </a:cubicBezTo>
                    <a:cubicBezTo>
                      <a:pt x="348041" y="1142574"/>
                      <a:pt x="320970" y="1155568"/>
                      <a:pt x="306893" y="1165314"/>
                    </a:cubicBezTo>
                    <a:cubicBezTo>
                      <a:pt x="297148" y="1168562"/>
                      <a:pt x="299313" y="1165314"/>
                      <a:pt x="310142" y="1159900"/>
                    </a:cubicBezTo>
                    <a:cubicBezTo>
                      <a:pt x="276574" y="1176142"/>
                      <a:pt x="241923" y="1194551"/>
                      <a:pt x="211603" y="1211876"/>
                    </a:cubicBezTo>
                    <a:cubicBezTo>
                      <a:pt x="222432" y="1207545"/>
                      <a:pt x="213769" y="1212959"/>
                      <a:pt x="205106" y="1218373"/>
                    </a:cubicBezTo>
                    <a:cubicBezTo>
                      <a:pt x="196443" y="1223787"/>
                      <a:pt x="186698" y="1230284"/>
                      <a:pt x="194278" y="1228119"/>
                    </a:cubicBezTo>
                    <a:cubicBezTo>
                      <a:pt x="210520" y="1218373"/>
                      <a:pt x="225680" y="1212959"/>
                      <a:pt x="218100" y="1219456"/>
                    </a:cubicBezTo>
                    <a:cubicBezTo>
                      <a:pt x="208355" y="1224870"/>
                      <a:pt x="218100" y="1217290"/>
                      <a:pt x="212686" y="1219456"/>
                    </a:cubicBezTo>
                    <a:cubicBezTo>
                      <a:pt x="200775" y="1229202"/>
                      <a:pt x="191029" y="1229202"/>
                      <a:pt x="181284" y="1240030"/>
                    </a:cubicBezTo>
                    <a:cubicBezTo>
                      <a:pt x="208355" y="1220539"/>
                      <a:pt x="184532" y="1232450"/>
                      <a:pt x="187781" y="1227036"/>
                    </a:cubicBezTo>
                    <a:cubicBezTo>
                      <a:pt x="178035" y="1234616"/>
                      <a:pt x="178035" y="1233533"/>
                      <a:pt x="178035" y="1233533"/>
                    </a:cubicBezTo>
                    <a:cubicBezTo>
                      <a:pt x="178035" y="1232450"/>
                      <a:pt x="178035" y="1231367"/>
                      <a:pt x="168289" y="1238947"/>
                    </a:cubicBezTo>
                    <a:cubicBezTo>
                      <a:pt x="149881" y="1254107"/>
                      <a:pt x="127141" y="1274681"/>
                      <a:pt x="108733" y="1293089"/>
                    </a:cubicBezTo>
                    <a:cubicBezTo>
                      <a:pt x="105484" y="1296338"/>
                      <a:pt x="102236" y="1298504"/>
                      <a:pt x="98987" y="1301752"/>
                    </a:cubicBezTo>
                    <a:cubicBezTo>
                      <a:pt x="95739" y="1305001"/>
                      <a:pt x="92490" y="1308249"/>
                      <a:pt x="89242" y="1312581"/>
                    </a:cubicBezTo>
                    <a:cubicBezTo>
                      <a:pt x="85993" y="1315829"/>
                      <a:pt x="82745" y="1320161"/>
                      <a:pt x="79496" y="1324492"/>
                    </a:cubicBezTo>
                    <a:cubicBezTo>
                      <a:pt x="77330" y="1326658"/>
                      <a:pt x="76248" y="1328823"/>
                      <a:pt x="75165" y="1330989"/>
                    </a:cubicBezTo>
                    <a:lnTo>
                      <a:pt x="70833" y="1337486"/>
                    </a:lnTo>
                    <a:cubicBezTo>
                      <a:pt x="60005" y="1354812"/>
                      <a:pt x="51342" y="1373220"/>
                      <a:pt x="45928" y="1387297"/>
                    </a:cubicBezTo>
                    <a:cubicBezTo>
                      <a:pt x="42679" y="1393794"/>
                      <a:pt x="40514" y="1394877"/>
                      <a:pt x="39431" y="1395960"/>
                    </a:cubicBezTo>
                    <a:cubicBezTo>
                      <a:pt x="38348" y="1397042"/>
                      <a:pt x="36182" y="1398125"/>
                      <a:pt x="32934" y="1405705"/>
                    </a:cubicBezTo>
                    <a:cubicBezTo>
                      <a:pt x="26437" y="1425196"/>
                      <a:pt x="40514" y="1392711"/>
                      <a:pt x="30768" y="1420865"/>
                    </a:cubicBezTo>
                    <a:cubicBezTo>
                      <a:pt x="30768" y="1420865"/>
                      <a:pt x="30768" y="1419782"/>
                      <a:pt x="30768" y="1419782"/>
                    </a:cubicBezTo>
                    <a:cubicBezTo>
                      <a:pt x="30768" y="1418699"/>
                      <a:pt x="30768" y="1418699"/>
                      <a:pt x="30768" y="1418699"/>
                    </a:cubicBezTo>
                    <a:cubicBezTo>
                      <a:pt x="29685" y="1423031"/>
                      <a:pt x="25354" y="1436025"/>
                      <a:pt x="22105" y="1449019"/>
                    </a:cubicBezTo>
                    <a:cubicBezTo>
                      <a:pt x="18857" y="1462013"/>
                      <a:pt x="17774" y="1476090"/>
                      <a:pt x="18857" y="1480422"/>
                    </a:cubicBezTo>
                    <a:cubicBezTo>
                      <a:pt x="18857" y="1480422"/>
                      <a:pt x="18857" y="1478256"/>
                      <a:pt x="17774" y="1476090"/>
                    </a:cubicBezTo>
                    <a:cubicBezTo>
                      <a:pt x="17774" y="1473924"/>
                      <a:pt x="16691" y="1471759"/>
                      <a:pt x="16691" y="1471759"/>
                    </a:cubicBezTo>
                    <a:cubicBezTo>
                      <a:pt x="15608" y="1477173"/>
                      <a:pt x="15608" y="1482587"/>
                      <a:pt x="15608" y="1486919"/>
                    </a:cubicBezTo>
                    <a:cubicBezTo>
                      <a:pt x="14526" y="1486919"/>
                      <a:pt x="12360" y="1493416"/>
                      <a:pt x="13443" y="1484753"/>
                    </a:cubicBezTo>
                    <a:cubicBezTo>
                      <a:pt x="8028" y="1503161"/>
                      <a:pt x="9111" y="1523735"/>
                      <a:pt x="8028" y="1543226"/>
                    </a:cubicBezTo>
                    <a:lnTo>
                      <a:pt x="11277" y="1530232"/>
                    </a:lnTo>
                    <a:cubicBezTo>
                      <a:pt x="11277" y="1564883"/>
                      <a:pt x="9111" y="1587623"/>
                      <a:pt x="11277" y="1621191"/>
                    </a:cubicBezTo>
                    <a:lnTo>
                      <a:pt x="9111" y="1620108"/>
                    </a:lnTo>
                    <a:cubicBezTo>
                      <a:pt x="9111" y="1620108"/>
                      <a:pt x="9111" y="1625523"/>
                      <a:pt x="10194" y="1629854"/>
                    </a:cubicBezTo>
                    <a:cubicBezTo>
                      <a:pt x="11277" y="1635268"/>
                      <a:pt x="11277" y="1639600"/>
                      <a:pt x="11277" y="1639600"/>
                    </a:cubicBezTo>
                    <a:cubicBezTo>
                      <a:pt x="9111" y="1635268"/>
                      <a:pt x="9111" y="1653677"/>
                      <a:pt x="11277" y="1663422"/>
                    </a:cubicBezTo>
                    <a:cubicBezTo>
                      <a:pt x="11277" y="1663422"/>
                      <a:pt x="9111" y="1650428"/>
                      <a:pt x="6946" y="1637434"/>
                    </a:cubicBezTo>
                    <a:cubicBezTo>
                      <a:pt x="4780" y="1624440"/>
                      <a:pt x="2614" y="1611446"/>
                      <a:pt x="2614" y="1611446"/>
                    </a:cubicBezTo>
                    <a:cubicBezTo>
                      <a:pt x="2614" y="1597369"/>
                      <a:pt x="5863" y="1626606"/>
                      <a:pt x="8028" y="1617943"/>
                    </a:cubicBezTo>
                    <a:cubicBezTo>
                      <a:pt x="9111" y="1613611"/>
                      <a:pt x="8028" y="1604949"/>
                      <a:pt x="8028" y="1595203"/>
                    </a:cubicBezTo>
                    <a:cubicBezTo>
                      <a:pt x="8028" y="1585457"/>
                      <a:pt x="6946" y="1576795"/>
                      <a:pt x="5863" y="1574629"/>
                    </a:cubicBezTo>
                    <a:cubicBezTo>
                      <a:pt x="5863" y="1586540"/>
                      <a:pt x="5863" y="1586540"/>
                      <a:pt x="6946" y="1596286"/>
                    </a:cubicBezTo>
                    <a:cubicBezTo>
                      <a:pt x="3697" y="1600617"/>
                      <a:pt x="3697" y="1582209"/>
                      <a:pt x="1531" y="1573546"/>
                    </a:cubicBezTo>
                    <a:cubicBezTo>
                      <a:pt x="1531" y="1580043"/>
                      <a:pt x="449" y="1588706"/>
                      <a:pt x="1531" y="1589789"/>
                    </a:cubicBezTo>
                    <a:cubicBezTo>
                      <a:pt x="449" y="1577878"/>
                      <a:pt x="-634" y="1564883"/>
                      <a:pt x="449" y="1544309"/>
                    </a:cubicBezTo>
                    <a:cubicBezTo>
                      <a:pt x="1531" y="1558386"/>
                      <a:pt x="2614" y="1536729"/>
                      <a:pt x="2614" y="1542144"/>
                    </a:cubicBezTo>
                    <a:cubicBezTo>
                      <a:pt x="449" y="1539978"/>
                      <a:pt x="449" y="1520487"/>
                      <a:pt x="3697" y="1495581"/>
                    </a:cubicBezTo>
                    <a:cubicBezTo>
                      <a:pt x="4780" y="1491250"/>
                      <a:pt x="5863" y="1485836"/>
                      <a:pt x="6946" y="1480422"/>
                    </a:cubicBezTo>
                    <a:cubicBezTo>
                      <a:pt x="8028" y="1475007"/>
                      <a:pt x="8028" y="1468510"/>
                      <a:pt x="9111" y="1462013"/>
                    </a:cubicBezTo>
                    <a:cubicBezTo>
                      <a:pt x="9111" y="1458765"/>
                      <a:pt x="10194" y="1455516"/>
                      <a:pt x="10194" y="1452268"/>
                    </a:cubicBezTo>
                    <a:cubicBezTo>
                      <a:pt x="11277" y="1449019"/>
                      <a:pt x="11277" y="1445770"/>
                      <a:pt x="12360" y="1441439"/>
                    </a:cubicBezTo>
                    <a:cubicBezTo>
                      <a:pt x="13443" y="1433859"/>
                      <a:pt x="15608" y="1427362"/>
                      <a:pt x="17774" y="1419782"/>
                    </a:cubicBezTo>
                    <a:cubicBezTo>
                      <a:pt x="16691" y="1431694"/>
                      <a:pt x="15608" y="1446853"/>
                      <a:pt x="13443" y="1465262"/>
                    </a:cubicBezTo>
                    <a:cubicBezTo>
                      <a:pt x="14526" y="1460930"/>
                      <a:pt x="15608" y="1457682"/>
                      <a:pt x="15608" y="1454433"/>
                    </a:cubicBezTo>
                    <a:cubicBezTo>
                      <a:pt x="16691" y="1451185"/>
                      <a:pt x="16691" y="1449019"/>
                      <a:pt x="17774" y="1446853"/>
                    </a:cubicBezTo>
                    <a:cubicBezTo>
                      <a:pt x="18857" y="1441439"/>
                      <a:pt x="19940" y="1437108"/>
                      <a:pt x="23188" y="1428445"/>
                    </a:cubicBezTo>
                    <a:cubicBezTo>
                      <a:pt x="23188" y="1424114"/>
                      <a:pt x="23188" y="1419782"/>
                      <a:pt x="24271" y="1414368"/>
                    </a:cubicBezTo>
                    <a:cubicBezTo>
                      <a:pt x="25354" y="1408954"/>
                      <a:pt x="26437" y="1401374"/>
                      <a:pt x="29685" y="1389463"/>
                    </a:cubicBezTo>
                    <a:lnTo>
                      <a:pt x="31851" y="1389463"/>
                    </a:lnTo>
                    <a:cubicBezTo>
                      <a:pt x="39431" y="1368889"/>
                      <a:pt x="36182" y="1367806"/>
                      <a:pt x="50259" y="1342900"/>
                    </a:cubicBezTo>
                    <a:lnTo>
                      <a:pt x="54591" y="1335320"/>
                    </a:lnTo>
                    <a:lnTo>
                      <a:pt x="60005" y="1327740"/>
                    </a:lnTo>
                    <a:cubicBezTo>
                      <a:pt x="62171" y="1325575"/>
                      <a:pt x="63253" y="1322326"/>
                      <a:pt x="65419" y="1320161"/>
                    </a:cubicBezTo>
                    <a:lnTo>
                      <a:pt x="70833" y="1313663"/>
                    </a:lnTo>
                    <a:cubicBezTo>
                      <a:pt x="72999" y="1311498"/>
                      <a:pt x="75165" y="1309332"/>
                      <a:pt x="76248" y="1307166"/>
                    </a:cubicBezTo>
                    <a:cubicBezTo>
                      <a:pt x="78413" y="1305001"/>
                      <a:pt x="80579" y="1302835"/>
                      <a:pt x="82745" y="1300669"/>
                    </a:cubicBezTo>
                    <a:cubicBezTo>
                      <a:pt x="84910" y="1298504"/>
                      <a:pt x="87076" y="1296338"/>
                      <a:pt x="89242" y="1294172"/>
                    </a:cubicBezTo>
                    <a:cubicBezTo>
                      <a:pt x="91407" y="1292007"/>
                      <a:pt x="93573" y="1289841"/>
                      <a:pt x="95739" y="1287675"/>
                    </a:cubicBezTo>
                    <a:cubicBezTo>
                      <a:pt x="111981" y="1271433"/>
                      <a:pt x="128224" y="1257356"/>
                      <a:pt x="142301" y="1246527"/>
                    </a:cubicBezTo>
                    <a:lnTo>
                      <a:pt x="144467" y="1247610"/>
                    </a:lnTo>
                    <a:cubicBezTo>
                      <a:pt x="147715" y="1243279"/>
                      <a:pt x="153130" y="1238947"/>
                      <a:pt x="158544" y="1234616"/>
                    </a:cubicBezTo>
                    <a:cubicBezTo>
                      <a:pt x="165041" y="1230284"/>
                      <a:pt x="171538" y="1224870"/>
                      <a:pt x="179118" y="1219456"/>
                    </a:cubicBezTo>
                    <a:cubicBezTo>
                      <a:pt x="193195" y="1209710"/>
                      <a:pt x="209437" y="1199965"/>
                      <a:pt x="221349" y="1192385"/>
                    </a:cubicBezTo>
                    <a:cubicBezTo>
                      <a:pt x="241923" y="1181556"/>
                      <a:pt x="263580" y="1169645"/>
                      <a:pt x="283071" y="1159900"/>
                    </a:cubicBezTo>
                    <a:cubicBezTo>
                      <a:pt x="302562" y="1150154"/>
                      <a:pt x="320970" y="1141491"/>
                      <a:pt x="331799" y="1138243"/>
                    </a:cubicBezTo>
                    <a:cubicBezTo>
                      <a:pt x="351290" y="1129580"/>
                      <a:pt x="370781" y="1120917"/>
                      <a:pt x="390272" y="1113337"/>
                    </a:cubicBezTo>
                    <a:cubicBezTo>
                      <a:pt x="400018" y="1110089"/>
                      <a:pt x="409764" y="1105757"/>
                      <a:pt x="419509" y="1102509"/>
                    </a:cubicBezTo>
                    <a:lnTo>
                      <a:pt x="433586" y="1097095"/>
                    </a:lnTo>
                    <a:cubicBezTo>
                      <a:pt x="437918" y="1096012"/>
                      <a:pt x="441166" y="1094929"/>
                      <a:pt x="445497" y="1092763"/>
                    </a:cubicBezTo>
                    <a:cubicBezTo>
                      <a:pt x="453077" y="1077603"/>
                      <a:pt x="461740" y="1062444"/>
                      <a:pt x="469320" y="1047284"/>
                    </a:cubicBezTo>
                    <a:cubicBezTo>
                      <a:pt x="477983" y="1031041"/>
                      <a:pt x="486646" y="1014798"/>
                      <a:pt x="496391" y="997473"/>
                    </a:cubicBezTo>
                    <a:lnTo>
                      <a:pt x="492060" y="1011550"/>
                    </a:lnTo>
                    <a:cubicBezTo>
                      <a:pt x="497474" y="997473"/>
                      <a:pt x="498557" y="1003970"/>
                      <a:pt x="505054" y="990976"/>
                    </a:cubicBezTo>
                    <a:cubicBezTo>
                      <a:pt x="495308" y="1005053"/>
                      <a:pt x="512634" y="971485"/>
                      <a:pt x="515882" y="961739"/>
                    </a:cubicBezTo>
                    <a:cubicBezTo>
                      <a:pt x="535374" y="930337"/>
                      <a:pt x="555948" y="887023"/>
                      <a:pt x="570025" y="856703"/>
                    </a:cubicBezTo>
                    <a:lnTo>
                      <a:pt x="572190" y="856703"/>
                    </a:lnTo>
                    <a:cubicBezTo>
                      <a:pt x="585184" y="825301"/>
                      <a:pt x="606841" y="791732"/>
                      <a:pt x="627415" y="755999"/>
                    </a:cubicBezTo>
                    <a:cubicBezTo>
                      <a:pt x="630664" y="751667"/>
                      <a:pt x="634995" y="746253"/>
                      <a:pt x="641492" y="735425"/>
                    </a:cubicBezTo>
                    <a:cubicBezTo>
                      <a:pt x="649072" y="713768"/>
                      <a:pt x="655569" y="704022"/>
                      <a:pt x="669646" y="673702"/>
                    </a:cubicBezTo>
                    <a:cubicBezTo>
                      <a:pt x="681557" y="652046"/>
                      <a:pt x="699966" y="618477"/>
                      <a:pt x="712960" y="596820"/>
                    </a:cubicBezTo>
                    <a:cubicBezTo>
                      <a:pt x="751942" y="514524"/>
                      <a:pt x="798505" y="434394"/>
                      <a:pt x="841818" y="349932"/>
                    </a:cubicBezTo>
                    <a:lnTo>
                      <a:pt x="847233" y="344518"/>
                    </a:lnTo>
                    <a:cubicBezTo>
                      <a:pt x="866724" y="303370"/>
                      <a:pt x="890546" y="257890"/>
                      <a:pt x="914369" y="214576"/>
                    </a:cubicBezTo>
                    <a:cubicBezTo>
                      <a:pt x="917617" y="209162"/>
                      <a:pt x="919783" y="203748"/>
                      <a:pt x="923032" y="198334"/>
                    </a:cubicBezTo>
                    <a:cubicBezTo>
                      <a:pt x="926280" y="191837"/>
                      <a:pt x="929529" y="186422"/>
                      <a:pt x="933860" y="182091"/>
                    </a:cubicBezTo>
                    <a:cubicBezTo>
                      <a:pt x="941440" y="171263"/>
                      <a:pt x="949020" y="162600"/>
                      <a:pt x="956600" y="152854"/>
                    </a:cubicBezTo>
                    <a:cubicBezTo>
                      <a:pt x="972843" y="134446"/>
                      <a:pt x="989085" y="119286"/>
                      <a:pt x="1004245" y="106292"/>
                    </a:cubicBezTo>
                    <a:lnTo>
                      <a:pt x="1000996" y="113872"/>
                    </a:lnTo>
                    <a:cubicBezTo>
                      <a:pt x="1020488" y="98712"/>
                      <a:pt x="1047559" y="80304"/>
                      <a:pt x="1039979" y="81387"/>
                    </a:cubicBezTo>
                    <a:cubicBezTo>
                      <a:pt x="1050807" y="74890"/>
                      <a:pt x="1064884" y="67310"/>
                      <a:pt x="1077878" y="59730"/>
                    </a:cubicBezTo>
                    <a:cubicBezTo>
                      <a:pt x="1090873" y="53233"/>
                      <a:pt x="1103867" y="47818"/>
                      <a:pt x="1111447" y="46736"/>
                    </a:cubicBezTo>
                    <a:cubicBezTo>
                      <a:pt x="1117944" y="44570"/>
                      <a:pt x="1122275" y="42404"/>
                      <a:pt x="1126606" y="41321"/>
                    </a:cubicBezTo>
                    <a:cubicBezTo>
                      <a:pt x="1130938" y="40238"/>
                      <a:pt x="1134186" y="38073"/>
                      <a:pt x="1137435" y="36990"/>
                    </a:cubicBezTo>
                    <a:cubicBezTo>
                      <a:pt x="1140683" y="35907"/>
                      <a:pt x="1143932" y="33741"/>
                      <a:pt x="1148263" y="32659"/>
                    </a:cubicBezTo>
                    <a:cubicBezTo>
                      <a:pt x="1151512" y="31576"/>
                      <a:pt x="1155843" y="29410"/>
                      <a:pt x="1161257" y="28327"/>
                    </a:cubicBezTo>
                    <a:cubicBezTo>
                      <a:pt x="1186163" y="21830"/>
                      <a:pt x="1203488" y="19664"/>
                      <a:pt x="1220814" y="16416"/>
                    </a:cubicBezTo>
                    <a:cubicBezTo>
                      <a:pt x="1225145" y="15333"/>
                      <a:pt x="1229477" y="15333"/>
                      <a:pt x="1233808" y="14250"/>
                    </a:cubicBezTo>
                    <a:cubicBezTo>
                      <a:pt x="1235974" y="14250"/>
                      <a:pt x="1238139" y="13167"/>
                      <a:pt x="1240305" y="13167"/>
                    </a:cubicBezTo>
                    <a:cubicBezTo>
                      <a:pt x="1242471" y="13167"/>
                      <a:pt x="1244636" y="13167"/>
                      <a:pt x="1246802" y="12085"/>
                    </a:cubicBezTo>
                    <a:cubicBezTo>
                      <a:pt x="1251133" y="12085"/>
                      <a:pt x="1256548" y="11002"/>
                      <a:pt x="1261962" y="11002"/>
                    </a:cubicBezTo>
                    <a:cubicBezTo>
                      <a:pt x="1264128" y="11002"/>
                      <a:pt x="1267376" y="11002"/>
                      <a:pt x="1270625" y="9919"/>
                    </a:cubicBezTo>
                    <a:cubicBezTo>
                      <a:pt x="1273873" y="9919"/>
                      <a:pt x="1276039" y="9919"/>
                      <a:pt x="1279287" y="9919"/>
                    </a:cubicBezTo>
                    <a:cubicBezTo>
                      <a:pt x="1279287" y="9919"/>
                      <a:pt x="1276039" y="9919"/>
                      <a:pt x="1273873" y="9919"/>
                    </a:cubicBezTo>
                    <a:cubicBezTo>
                      <a:pt x="1270625" y="9919"/>
                      <a:pt x="1267376" y="9919"/>
                      <a:pt x="1267376" y="9919"/>
                    </a:cubicBezTo>
                    <a:cubicBezTo>
                      <a:pt x="1261962" y="11002"/>
                      <a:pt x="1261962" y="13167"/>
                      <a:pt x="1273873" y="12085"/>
                    </a:cubicBezTo>
                    <a:cubicBezTo>
                      <a:pt x="1282536" y="11002"/>
                      <a:pt x="1298779" y="11002"/>
                      <a:pt x="1310690" y="9919"/>
                    </a:cubicBezTo>
                    <a:cubicBezTo>
                      <a:pt x="1322601" y="8836"/>
                      <a:pt x="1330181" y="8836"/>
                      <a:pt x="1321518" y="6670"/>
                    </a:cubicBezTo>
                    <a:cubicBezTo>
                      <a:pt x="1372412" y="7753"/>
                      <a:pt x="1439548" y="1256"/>
                      <a:pt x="1489359" y="4505"/>
                    </a:cubicBezTo>
                    <a:cubicBezTo>
                      <a:pt x="1485028" y="3422"/>
                      <a:pt x="1498022" y="3422"/>
                      <a:pt x="1502353" y="2339"/>
                    </a:cubicBezTo>
                    <a:cubicBezTo>
                      <a:pt x="1546750" y="1256"/>
                      <a:pt x="1593312" y="3422"/>
                      <a:pt x="1629046" y="1256"/>
                    </a:cubicBezTo>
                    <a:cubicBezTo>
                      <a:pt x="1636626" y="2339"/>
                      <a:pt x="1618218" y="3422"/>
                      <a:pt x="1635543" y="3422"/>
                    </a:cubicBezTo>
                    <a:cubicBezTo>
                      <a:pt x="1646372" y="3422"/>
                      <a:pt x="1635543" y="2339"/>
                      <a:pt x="1648537" y="1256"/>
                    </a:cubicBezTo>
                    <a:cubicBezTo>
                      <a:pt x="1720005" y="-1992"/>
                      <a:pt x="1794721" y="2339"/>
                      <a:pt x="1859692" y="2339"/>
                    </a:cubicBezTo>
                    <a:cubicBezTo>
                      <a:pt x="1975556" y="-910"/>
                      <a:pt x="2097918" y="173"/>
                      <a:pt x="2209451" y="173"/>
                    </a:cubicBezTo>
                    <a:lnTo>
                      <a:pt x="2208368" y="1256"/>
                    </a:lnTo>
                    <a:cubicBezTo>
                      <a:pt x="2245184" y="-1992"/>
                      <a:pt x="2296078" y="4505"/>
                      <a:pt x="2325315" y="173"/>
                    </a:cubicBezTo>
                    <a:cubicBezTo>
                      <a:pt x="2333978" y="1256"/>
                      <a:pt x="2358883" y="173"/>
                      <a:pt x="2352386" y="2339"/>
                    </a:cubicBezTo>
                    <a:cubicBezTo>
                      <a:pt x="2381623" y="173"/>
                      <a:pt x="2435765" y="4505"/>
                      <a:pt x="2479079" y="1256"/>
                    </a:cubicBezTo>
                    <a:cubicBezTo>
                      <a:pt x="2474747" y="1256"/>
                      <a:pt x="2472582" y="1256"/>
                      <a:pt x="2468250" y="1256"/>
                    </a:cubicBezTo>
                    <a:cubicBezTo>
                      <a:pt x="2511564" y="3422"/>
                      <a:pt x="2549463" y="173"/>
                      <a:pt x="2596026" y="2339"/>
                    </a:cubicBezTo>
                    <a:cubicBezTo>
                      <a:pt x="2591695" y="2339"/>
                      <a:pt x="2583032" y="3422"/>
                      <a:pt x="2581949" y="3422"/>
                    </a:cubicBezTo>
                    <a:cubicBezTo>
                      <a:pt x="2599274" y="5587"/>
                      <a:pt x="2624180" y="173"/>
                      <a:pt x="2633925" y="4505"/>
                    </a:cubicBezTo>
                    <a:cubicBezTo>
                      <a:pt x="2643671" y="4505"/>
                      <a:pt x="2641505" y="2339"/>
                      <a:pt x="2635008" y="2339"/>
                    </a:cubicBezTo>
                    <a:cubicBezTo>
                      <a:pt x="2735713" y="4505"/>
                      <a:pt x="2842914" y="2339"/>
                      <a:pt x="2946867" y="1256"/>
                    </a:cubicBezTo>
                    <a:cubicBezTo>
                      <a:pt x="3021584" y="4505"/>
                      <a:pt x="2951199" y="8836"/>
                      <a:pt x="3010755" y="5587"/>
                    </a:cubicBezTo>
                    <a:cubicBezTo>
                      <a:pt x="3015086" y="6670"/>
                      <a:pt x="3014004" y="3422"/>
                      <a:pt x="3015086" y="4505"/>
                    </a:cubicBezTo>
                    <a:cubicBezTo>
                      <a:pt x="3037826" y="3422"/>
                      <a:pt x="3050820" y="9919"/>
                      <a:pt x="3067063" y="7753"/>
                    </a:cubicBezTo>
                    <a:cubicBezTo>
                      <a:pt x="3060566" y="4505"/>
                      <a:pt x="3077892" y="6670"/>
                      <a:pt x="3077892" y="4505"/>
                    </a:cubicBezTo>
                    <a:cubicBezTo>
                      <a:pt x="3123371" y="6670"/>
                      <a:pt x="3133116" y="8836"/>
                      <a:pt x="3168850" y="6670"/>
                    </a:cubicBezTo>
                    <a:lnTo>
                      <a:pt x="3166685" y="7753"/>
                    </a:lnTo>
                    <a:cubicBezTo>
                      <a:pt x="3208915" y="3422"/>
                      <a:pt x="3257643" y="6670"/>
                      <a:pt x="3293377" y="2339"/>
                    </a:cubicBezTo>
                    <a:cubicBezTo>
                      <a:pt x="3526189" y="2339"/>
                      <a:pt x="3750337" y="1256"/>
                      <a:pt x="3977735" y="2339"/>
                    </a:cubicBezTo>
                    <a:cubicBezTo>
                      <a:pt x="4090351" y="3422"/>
                      <a:pt x="4201884" y="4505"/>
                      <a:pt x="4313417" y="4505"/>
                    </a:cubicBezTo>
                    <a:cubicBezTo>
                      <a:pt x="4369725" y="4505"/>
                      <a:pt x="4424950" y="5587"/>
                      <a:pt x="4481257" y="5587"/>
                    </a:cubicBezTo>
                    <a:lnTo>
                      <a:pt x="4492086" y="5587"/>
                    </a:lnTo>
                    <a:lnTo>
                      <a:pt x="4493169" y="5587"/>
                    </a:lnTo>
                    <a:cubicBezTo>
                      <a:pt x="4493169" y="5587"/>
                      <a:pt x="4493169" y="5587"/>
                      <a:pt x="4493169" y="5587"/>
                    </a:cubicBezTo>
                    <a:lnTo>
                      <a:pt x="4495335" y="5587"/>
                    </a:lnTo>
                    <a:lnTo>
                      <a:pt x="4500749" y="5587"/>
                    </a:lnTo>
                    <a:cubicBezTo>
                      <a:pt x="4508328" y="5587"/>
                      <a:pt x="4515908" y="5587"/>
                      <a:pt x="4523489" y="5587"/>
                    </a:cubicBezTo>
                    <a:cubicBezTo>
                      <a:pt x="4538648" y="5587"/>
                      <a:pt x="4552725" y="6670"/>
                      <a:pt x="4567885" y="8836"/>
                    </a:cubicBezTo>
                    <a:cubicBezTo>
                      <a:pt x="4583045" y="11002"/>
                      <a:pt x="4597122" y="13167"/>
                      <a:pt x="4612282" y="17499"/>
                    </a:cubicBezTo>
                    <a:cubicBezTo>
                      <a:pt x="4626359" y="21830"/>
                      <a:pt x="4641518" y="26162"/>
                      <a:pt x="4655595" y="31576"/>
                    </a:cubicBezTo>
                    <a:cubicBezTo>
                      <a:pt x="4657761" y="32659"/>
                      <a:pt x="4658844" y="32659"/>
                      <a:pt x="4659927" y="33741"/>
                    </a:cubicBezTo>
                    <a:cubicBezTo>
                      <a:pt x="4661010" y="34824"/>
                      <a:pt x="4663175" y="35907"/>
                      <a:pt x="4664258" y="35907"/>
                    </a:cubicBezTo>
                    <a:cubicBezTo>
                      <a:pt x="4667507" y="36990"/>
                      <a:pt x="4669672" y="39156"/>
                      <a:pt x="4671838" y="40238"/>
                    </a:cubicBezTo>
                    <a:cubicBezTo>
                      <a:pt x="4677252" y="43487"/>
                      <a:pt x="4681583" y="45653"/>
                      <a:pt x="4684832" y="48901"/>
                    </a:cubicBezTo>
                    <a:cubicBezTo>
                      <a:pt x="4689164" y="51067"/>
                      <a:pt x="4692412" y="54315"/>
                      <a:pt x="4695661" y="56481"/>
                    </a:cubicBezTo>
                    <a:cubicBezTo>
                      <a:pt x="4697826" y="57564"/>
                      <a:pt x="4698909" y="58647"/>
                      <a:pt x="4701075" y="59730"/>
                    </a:cubicBezTo>
                    <a:lnTo>
                      <a:pt x="4705406" y="62978"/>
                    </a:lnTo>
                    <a:cubicBezTo>
                      <a:pt x="4708655" y="65144"/>
                      <a:pt x="4711903" y="67310"/>
                      <a:pt x="4715152" y="70558"/>
                    </a:cubicBezTo>
                    <a:cubicBezTo>
                      <a:pt x="4718400" y="73807"/>
                      <a:pt x="4721649" y="75972"/>
                      <a:pt x="4725980" y="80304"/>
                    </a:cubicBezTo>
                    <a:cubicBezTo>
                      <a:pt x="4729229" y="83552"/>
                      <a:pt x="4733560" y="87884"/>
                      <a:pt x="4737892" y="92215"/>
                    </a:cubicBezTo>
                    <a:cubicBezTo>
                      <a:pt x="4740057" y="94381"/>
                      <a:pt x="4742223" y="97629"/>
                      <a:pt x="4744389" y="99795"/>
                    </a:cubicBezTo>
                    <a:cubicBezTo>
                      <a:pt x="4746554" y="103043"/>
                      <a:pt x="4749803" y="105209"/>
                      <a:pt x="4751968" y="108458"/>
                    </a:cubicBezTo>
                    <a:cubicBezTo>
                      <a:pt x="4749803" y="106292"/>
                      <a:pt x="4747637" y="104126"/>
                      <a:pt x="4749803" y="107375"/>
                    </a:cubicBezTo>
                    <a:cubicBezTo>
                      <a:pt x="4750886" y="107375"/>
                      <a:pt x="4753051" y="109541"/>
                      <a:pt x="4755217" y="113872"/>
                    </a:cubicBezTo>
                    <a:cubicBezTo>
                      <a:pt x="4757383" y="117120"/>
                      <a:pt x="4761714" y="122535"/>
                      <a:pt x="4763880" y="126866"/>
                    </a:cubicBezTo>
                    <a:cubicBezTo>
                      <a:pt x="4764963" y="129032"/>
                      <a:pt x="4767128" y="132280"/>
                      <a:pt x="4768211" y="134446"/>
                    </a:cubicBezTo>
                    <a:cubicBezTo>
                      <a:pt x="4769294" y="135529"/>
                      <a:pt x="4769294" y="136612"/>
                      <a:pt x="4770377" y="137694"/>
                    </a:cubicBezTo>
                    <a:cubicBezTo>
                      <a:pt x="4771460" y="138777"/>
                      <a:pt x="4771460" y="139860"/>
                      <a:pt x="4772543" y="140943"/>
                    </a:cubicBezTo>
                    <a:cubicBezTo>
                      <a:pt x="4774708" y="145274"/>
                      <a:pt x="4776874" y="148523"/>
                      <a:pt x="4777957" y="149606"/>
                    </a:cubicBezTo>
                    <a:cubicBezTo>
                      <a:pt x="4795282" y="191837"/>
                      <a:pt x="4799614" y="236233"/>
                      <a:pt x="4798531" y="278464"/>
                    </a:cubicBezTo>
                    <a:cubicBezTo>
                      <a:pt x="4798531" y="319612"/>
                      <a:pt x="4798531" y="360760"/>
                      <a:pt x="4798531" y="404074"/>
                    </a:cubicBezTo>
                    <a:cubicBezTo>
                      <a:pt x="4798531" y="389997"/>
                      <a:pt x="4796365" y="383500"/>
                      <a:pt x="4796365" y="399743"/>
                    </a:cubicBezTo>
                    <a:lnTo>
                      <a:pt x="4798531" y="417068"/>
                    </a:lnTo>
                    <a:lnTo>
                      <a:pt x="4797448" y="420317"/>
                    </a:lnTo>
                    <a:cubicBezTo>
                      <a:pt x="4797448" y="431145"/>
                      <a:pt x="4799614" y="444139"/>
                      <a:pt x="4800696" y="432228"/>
                    </a:cubicBezTo>
                    <a:cubicBezTo>
                      <a:pt x="4800696" y="486370"/>
                      <a:pt x="4800696" y="540513"/>
                      <a:pt x="4800696" y="594655"/>
                    </a:cubicBezTo>
                    <a:cubicBezTo>
                      <a:pt x="4800696" y="648797"/>
                      <a:pt x="4799614" y="702939"/>
                      <a:pt x="4799614" y="757081"/>
                    </a:cubicBezTo>
                    <a:cubicBezTo>
                      <a:pt x="4798531" y="864283"/>
                      <a:pt x="4797448" y="971485"/>
                      <a:pt x="4797448" y="1078686"/>
                    </a:cubicBezTo>
                    <a:cubicBezTo>
                      <a:pt x="4796365" y="1129580"/>
                      <a:pt x="4797448" y="1202131"/>
                      <a:pt x="4798531" y="1256273"/>
                    </a:cubicBezTo>
                    <a:cubicBezTo>
                      <a:pt x="4795282" y="1419782"/>
                      <a:pt x="4792034" y="1567049"/>
                      <a:pt x="4795282" y="1732724"/>
                    </a:cubicBezTo>
                    <a:cubicBezTo>
                      <a:pt x="4788785" y="1737056"/>
                      <a:pt x="4780122" y="1715399"/>
                      <a:pt x="4777957" y="164717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40" name="Полилиния: фигура 739">
                <a:extLst>
                  <a:ext uri="{FF2B5EF4-FFF2-40B4-BE49-F238E27FC236}">
                    <a16:creationId xmlns:a16="http://schemas.microsoft.com/office/drawing/2014/main" id="{081AF783-DF89-CE68-5C80-050874965F09}"/>
                  </a:ext>
                </a:extLst>
              </p:cNvPr>
              <p:cNvSpPr/>
              <p:nvPr/>
            </p:nvSpPr>
            <p:spPr>
              <a:xfrm>
                <a:off x="7781584" y="5869645"/>
                <a:ext cx="3248" cy="15667"/>
              </a:xfrm>
              <a:custGeom>
                <a:avLst/>
                <a:gdLst>
                  <a:gd name="connsiteX0" fmla="*/ 0 w 3248"/>
                  <a:gd name="connsiteY0" fmla="*/ 15583 h 15667"/>
                  <a:gd name="connsiteX1" fmla="*/ 3249 w 3248"/>
                  <a:gd name="connsiteY1" fmla="*/ 5838 h 15667"/>
                  <a:gd name="connsiteX2" fmla="*/ 0 w 3248"/>
                  <a:gd name="connsiteY2" fmla="*/ 15583 h 15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15667">
                    <a:moveTo>
                      <a:pt x="0" y="15583"/>
                    </a:moveTo>
                    <a:cubicBezTo>
                      <a:pt x="1083" y="9086"/>
                      <a:pt x="0" y="-9322"/>
                      <a:pt x="3249" y="5838"/>
                    </a:cubicBezTo>
                    <a:cubicBezTo>
                      <a:pt x="2166" y="6920"/>
                      <a:pt x="1083" y="16666"/>
                      <a:pt x="0" y="155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41" name="Полилиния: фигура 740">
                <a:extLst>
                  <a:ext uri="{FF2B5EF4-FFF2-40B4-BE49-F238E27FC236}">
                    <a16:creationId xmlns:a16="http://schemas.microsoft.com/office/drawing/2014/main" id="{8E7B652F-6CCB-3907-A4FE-D555BD17C084}"/>
                  </a:ext>
                </a:extLst>
              </p:cNvPr>
              <p:cNvSpPr/>
              <p:nvPr/>
            </p:nvSpPr>
            <p:spPr>
              <a:xfrm>
                <a:off x="7942928" y="5436930"/>
                <a:ext cx="12994" cy="9745"/>
              </a:xfrm>
              <a:custGeom>
                <a:avLst/>
                <a:gdLst>
                  <a:gd name="connsiteX0" fmla="*/ 5414 w 12994"/>
                  <a:gd name="connsiteY0" fmla="*/ 4331 h 9745"/>
                  <a:gd name="connsiteX1" fmla="*/ 12994 w 12994"/>
                  <a:gd name="connsiteY1" fmla="*/ 0 h 9745"/>
                  <a:gd name="connsiteX2" fmla="*/ 0 w 12994"/>
                  <a:gd name="connsiteY2" fmla="*/ 9746 h 9745"/>
                  <a:gd name="connsiteX3" fmla="*/ 5414 w 12994"/>
                  <a:gd name="connsiteY3" fmla="*/ 4331 h 9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994" h="9745">
                    <a:moveTo>
                      <a:pt x="5414" y="4331"/>
                    </a:moveTo>
                    <a:cubicBezTo>
                      <a:pt x="5414" y="3248"/>
                      <a:pt x="11911" y="1083"/>
                      <a:pt x="12994" y="0"/>
                    </a:cubicBezTo>
                    <a:cubicBezTo>
                      <a:pt x="7580" y="3248"/>
                      <a:pt x="4331" y="7580"/>
                      <a:pt x="0" y="9746"/>
                    </a:cubicBezTo>
                    <a:cubicBezTo>
                      <a:pt x="4331" y="6497"/>
                      <a:pt x="3249" y="6497"/>
                      <a:pt x="5414" y="43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42" name="Полилиния: фигура 741">
                <a:extLst>
                  <a:ext uri="{FF2B5EF4-FFF2-40B4-BE49-F238E27FC236}">
                    <a16:creationId xmlns:a16="http://schemas.microsoft.com/office/drawing/2014/main" id="{67EBE03D-354D-CBB9-DA55-BAB9068561E4}"/>
                  </a:ext>
                </a:extLst>
              </p:cNvPr>
              <p:cNvSpPr/>
              <p:nvPr/>
            </p:nvSpPr>
            <p:spPr>
              <a:xfrm>
                <a:off x="8019810" y="5376291"/>
                <a:ext cx="38982" cy="23822"/>
              </a:xfrm>
              <a:custGeom>
                <a:avLst/>
                <a:gdLst>
                  <a:gd name="connsiteX0" fmla="*/ 38982 w 38982"/>
                  <a:gd name="connsiteY0" fmla="*/ 0 h 23822"/>
                  <a:gd name="connsiteX1" fmla="*/ 0 w 38982"/>
                  <a:gd name="connsiteY1" fmla="*/ 23823 h 23822"/>
                  <a:gd name="connsiteX2" fmla="*/ 6497 w 38982"/>
                  <a:gd name="connsiteY2" fmla="*/ 19491 h 23822"/>
                  <a:gd name="connsiteX3" fmla="*/ 19491 w 38982"/>
                  <a:gd name="connsiteY3" fmla="*/ 10828 h 23822"/>
                  <a:gd name="connsiteX4" fmla="*/ 38982 w 38982"/>
                  <a:gd name="connsiteY4" fmla="*/ 0 h 2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982" h="23822">
                    <a:moveTo>
                      <a:pt x="38982" y="0"/>
                    </a:moveTo>
                    <a:cubicBezTo>
                      <a:pt x="37900" y="2166"/>
                      <a:pt x="14077" y="15160"/>
                      <a:pt x="0" y="23823"/>
                    </a:cubicBezTo>
                    <a:cubicBezTo>
                      <a:pt x="0" y="23823"/>
                      <a:pt x="2166" y="22740"/>
                      <a:pt x="6497" y="19491"/>
                    </a:cubicBezTo>
                    <a:cubicBezTo>
                      <a:pt x="9746" y="17325"/>
                      <a:pt x="15160" y="14077"/>
                      <a:pt x="19491" y="10828"/>
                    </a:cubicBezTo>
                    <a:cubicBezTo>
                      <a:pt x="29237" y="6497"/>
                      <a:pt x="38982" y="0"/>
                      <a:pt x="3898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45" name="Полилиния: фигура 744">
                <a:extLst>
                  <a:ext uri="{FF2B5EF4-FFF2-40B4-BE49-F238E27FC236}">
                    <a16:creationId xmlns:a16="http://schemas.microsoft.com/office/drawing/2014/main" id="{C8DA11C0-9E1A-E7AD-C1F0-0833B914C295}"/>
                  </a:ext>
                </a:extLst>
              </p:cNvPr>
              <p:cNvSpPr/>
              <p:nvPr/>
            </p:nvSpPr>
            <p:spPr>
              <a:xfrm>
                <a:off x="8164740" y="5333014"/>
                <a:ext cx="11641" cy="5377"/>
              </a:xfrm>
              <a:custGeom>
                <a:avLst/>
                <a:gdLst>
                  <a:gd name="connsiteX0" fmla="*/ 5585 w 11641"/>
                  <a:gd name="connsiteY0" fmla="*/ 1046 h 5377"/>
                  <a:gd name="connsiteX1" fmla="*/ 171 w 11641"/>
                  <a:gd name="connsiteY1" fmla="*/ 5377 h 5377"/>
                  <a:gd name="connsiteX2" fmla="*/ 5585 w 11641"/>
                  <a:gd name="connsiteY2" fmla="*/ 1046 h 5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41" h="5377">
                    <a:moveTo>
                      <a:pt x="5585" y="1046"/>
                    </a:moveTo>
                    <a:cubicBezTo>
                      <a:pt x="15331" y="-1120"/>
                      <a:pt x="13165" y="-37"/>
                      <a:pt x="171" y="5377"/>
                    </a:cubicBezTo>
                    <a:cubicBezTo>
                      <a:pt x="-912" y="5377"/>
                      <a:pt x="3419" y="3211"/>
                      <a:pt x="5585" y="10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46" name="Полилиния: фигура 745">
                <a:extLst>
                  <a:ext uri="{FF2B5EF4-FFF2-40B4-BE49-F238E27FC236}">
                    <a16:creationId xmlns:a16="http://schemas.microsoft.com/office/drawing/2014/main" id="{F72828AF-8AC6-219C-EED1-6279FBC843F6}"/>
                  </a:ext>
                </a:extLst>
              </p:cNvPr>
              <p:cNvSpPr/>
              <p:nvPr/>
            </p:nvSpPr>
            <p:spPr>
              <a:xfrm>
                <a:off x="8177745" y="5323147"/>
                <a:ext cx="19650" cy="6164"/>
              </a:xfrm>
              <a:custGeom>
                <a:avLst/>
                <a:gdLst>
                  <a:gd name="connsiteX0" fmla="*/ 160 w 19650"/>
                  <a:gd name="connsiteY0" fmla="*/ 5499 h 6164"/>
                  <a:gd name="connsiteX1" fmla="*/ 19651 w 19650"/>
                  <a:gd name="connsiteY1" fmla="*/ 84 h 6164"/>
                  <a:gd name="connsiteX2" fmla="*/ 160 w 19650"/>
                  <a:gd name="connsiteY2" fmla="*/ 5499 h 6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650" h="6164">
                    <a:moveTo>
                      <a:pt x="160" y="5499"/>
                    </a:moveTo>
                    <a:cubicBezTo>
                      <a:pt x="9905" y="2250"/>
                      <a:pt x="14237" y="1167"/>
                      <a:pt x="19651" y="84"/>
                    </a:cubicBezTo>
                    <a:cubicBezTo>
                      <a:pt x="18568" y="-998"/>
                      <a:pt x="-2006" y="8747"/>
                      <a:pt x="160" y="549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47" name="Полилиния: фигура 746">
                <a:extLst>
                  <a:ext uri="{FF2B5EF4-FFF2-40B4-BE49-F238E27FC236}">
                    <a16:creationId xmlns:a16="http://schemas.microsoft.com/office/drawing/2014/main" id="{F9D78E1E-FF87-9341-7338-C405F92D4415}"/>
                  </a:ext>
                </a:extLst>
              </p:cNvPr>
              <p:cNvSpPr/>
              <p:nvPr/>
            </p:nvSpPr>
            <p:spPr>
              <a:xfrm>
                <a:off x="8339249" y="5101249"/>
                <a:ext cx="12994" cy="23566"/>
              </a:xfrm>
              <a:custGeom>
                <a:avLst/>
                <a:gdLst>
                  <a:gd name="connsiteX0" fmla="*/ 0 w 12994"/>
                  <a:gd name="connsiteY0" fmla="*/ 22740 h 23566"/>
                  <a:gd name="connsiteX1" fmla="*/ 12994 w 12994"/>
                  <a:gd name="connsiteY1" fmla="*/ 0 h 23566"/>
                  <a:gd name="connsiteX2" fmla="*/ 0 w 12994"/>
                  <a:gd name="connsiteY2" fmla="*/ 22740 h 2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4" h="23566">
                    <a:moveTo>
                      <a:pt x="0" y="22740"/>
                    </a:moveTo>
                    <a:cubicBezTo>
                      <a:pt x="3249" y="17325"/>
                      <a:pt x="8663" y="4331"/>
                      <a:pt x="12994" y="0"/>
                    </a:cubicBezTo>
                    <a:cubicBezTo>
                      <a:pt x="8663" y="5414"/>
                      <a:pt x="0" y="28154"/>
                      <a:pt x="0" y="227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53" name="Полилиния: фигура 752">
                <a:extLst>
                  <a:ext uri="{FF2B5EF4-FFF2-40B4-BE49-F238E27FC236}">
                    <a16:creationId xmlns:a16="http://schemas.microsoft.com/office/drawing/2014/main" id="{D5702E4C-B343-A7BE-410D-E2E72CBB6C23}"/>
                  </a:ext>
                </a:extLst>
              </p:cNvPr>
              <p:cNvSpPr/>
              <p:nvPr/>
            </p:nvSpPr>
            <p:spPr>
              <a:xfrm>
                <a:off x="8395557" y="5004537"/>
                <a:ext cx="6466" cy="11166"/>
              </a:xfrm>
              <a:custGeom>
                <a:avLst/>
                <a:gdLst>
                  <a:gd name="connsiteX0" fmla="*/ 0 w 6466"/>
                  <a:gd name="connsiteY0" fmla="*/ 11167 h 11166"/>
                  <a:gd name="connsiteX1" fmla="*/ 4331 w 6466"/>
                  <a:gd name="connsiteY1" fmla="*/ 2504 h 11166"/>
                  <a:gd name="connsiteX2" fmla="*/ 3249 w 6466"/>
                  <a:gd name="connsiteY2" fmla="*/ 9001 h 11166"/>
                  <a:gd name="connsiteX3" fmla="*/ 0 w 6466"/>
                  <a:gd name="connsiteY3" fmla="*/ 11167 h 11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66" h="11166">
                    <a:moveTo>
                      <a:pt x="0" y="11167"/>
                    </a:moveTo>
                    <a:cubicBezTo>
                      <a:pt x="2166" y="7918"/>
                      <a:pt x="3249" y="6836"/>
                      <a:pt x="4331" y="2504"/>
                    </a:cubicBezTo>
                    <a:cubicBezTo>
                      <a:pt x="8663" y="-3993"/>
                      <a:pt x="5414" y="3587"/>
                      <a:pt x="3249" y="9001"/>
                    </a:cubicBezTo>
                    <a:lnTo>
                      <a:pt x="0" y="11167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0" name="Полилиния: фигура 759">
                <a:extLst>
                  <a:ext uri="{FF2B5EF4-FFF2-40B4-BE49-F238E27FC236}">
                    <a16:creationId xmlns:a16="http://schemas.microsoft.com/office/drawing/2014/main" id="{ADE51D03-9259-F683-4299-85B023979113}"/>
                  </a:ext>
                </a:extLst>
              </p:cNvPr>
              <p:cNvSpPr/>
              <p:nvPr/>
            </p:nvSpPr>
            <p:spPr>
              <a:xfrm>
                <a:off x="10168172" y="4224145"/>
                <a:ext cx="12994" cy="2165"/>
              </a:xfrm>
              <a:custGeom>
                <a:avLst/>
                <a:gdLst>
                  <a:gd name="connsiteX0" fmla="*/ 12994 w 12994"/>
                  <a:gd name="connsiteY0" fmla="*/ 1083 h 2165"/>
                  <a:gd name="connsiteX1" fmla="*/ 0 w 12994"/>
                  <a:gd name="connsiteY1" fmla="*/ 2166 h 2165"/>
                  <a:gd name="connsiteX2" fmla="*/ 2166 w 12994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4" h="2165">
                    <a:moveTo>
                      <a:pt x="12994" y="1083"/>
                    </a:moveTo>
                    <a:lnTo>
                      <a:pt x="0" y="2166"/>
                    </a:lnTo>
                    <a:lnTo>
                      <a:pt x="216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1" name="Полилиния: фигура 760">
                <a:extLst>
                  <a:ext uri="{FF2B5EF4-FFF2-40B4-BE49-F238E27FC236}">
                    <a16:creationId xmlns:a16="http://schemas.microsoft.com/office/drawing/2014/main" id="{47BABEBB-7724-1882-79DD-46FC2A16758D}"/>
                  </a:ext>
                </a:extLst>
              </p:cNvPr>
              <p:cNvSpPr/>
              <p:nvPr/>
            </p:nvSpPr>
            <p:spPr>
              <a:xfrm>
                <a:off x="11154643" y="4228173"/>
                <a:ext cx="10828" cy="1689"/>
              </a:xfrm>
              <a:custGeom>
                <a:avLst/>
                <a:gdLst>
                  <a:gd name="connsiteX0" fmla="*/ 0 w 10828"/>
                  <a:gd name="connsiteY0" fmla="*/ 303 h 1689"/>
                  <a:gd name="connsiteX1" fmla="*/ 10828 w 10828"/>
                  <a:gd name="connsiteY1" fmla="*/ 1386 h 1689"/>
                  <a:gd name="connsiteX2" fmla="*/ 0 w 10828"/>
                  <a:gd name="connsiteY2" fmla="*/ 303 h 1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689">
                    <a:moveTo>
                      <a:pt x="0" y="303"/>
                    </a:moveTo>
                    <a:cubicBezTo>
                      <a:pt x="12994" y="-780"/>
                      <a:pt x="8663" y="1386"/>
                      <a:pt x="10828" y="1386"/>
                    </a:cubicBezTo>
                    <a:cubicBezTo>
                      <a:pt x="-1083" y="2469"/>
                      <a:pt x="15160" y="303"/>
                      <a:pt x="0" y="3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5" name="Полилиния: фигура 764">
                <a:extLst>
                  <a:ext uri="{FF2B5EF4-FFF2-40B4-BE49-F238E27FC236}">
                    <a16:creationId xmlns:a16="http://schemas.microsoft.com/office/drawing/2014/main" id="{710464B4-0BE3-4565-3D27-4DAE1734B71C}"/>
                  </a:ext>
                </a:extLst>
              </p:cNvPr>
              <p:cNvSpPr/>
              <p:nvPr/>
            </p:nvSpPr>
            <p:spPr>
              <a:xfrm>
                <a:off x="11674409" y="4221979"/>
                <a:ext cx="4331" cy="3248"/>
              </a:xfrm>
              <a:custGeom>
                <a:avLst/>
                <a:gdLst>
                  <a:gd name="connsiteX0" fmla="*/ 4331 w 4331"/>
                  <a:gd name="connsiteY0" fmla="*/ 3249 h 3248"/>
                  <a:gd name="connsiteX1" fmla="*/ 0 w 4331"/>
                  <a:gd name="connsiteY1" fmla="*/ 3249 h 3248"/>
                  <a:gd name="connsiteX2" fmla="*/ 2166 w 4331"/>
                  <a:gd name="connsiteY2" fmla="*/ 0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1" h="3248">
                    <a:moveTo>
                      <a:pt x="4331" y="3249"/>
                    </a:moveTo>
                    <a:lnTo>
                      <a:pt x="0" y="3249"/>
                    </a:lnTo>
                    <a:lnTo>
                      <a:pt x="216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766" name="Полилиния: фигура 765">
              <a:extLst>
                <a:ext uri="{FF2B5EF4-FFF2-40B4-BE49-F238E27FC236}">
                  <a16:creationId xmlns:a16="http://schemas.microsoft.com/office/drawing/2014/main" id="{95E7B5C4-BF21-CE37-394A-DA7EB8853196}"/>
                </a:ext>
              </a:extLst>
            </p:cNvPr>
            <p:cNvSpPr/>
            <p:nvPr/>
          </p:nvSpPr>
          <p:spPr>
            <a:xfrm>
              <a:off x="12358766" y="5697896"/>
              <a:ext cx="210071" cy="252302"/>
            </a:xfrm>
            <a:custGeom>
              <a:avLst/>
              <a:gdLst>
                <a:gd name="connsiteX0" fmla="*/ 0 w 210071"/>
                <a:gd name="connsiteY0" fmla="*/ 0 h 252302"/>
                <a:gd name="connsiteX1" fmla="*/ 210072 w 210071"/>
                <a:gd name="connsiteY1" fmla="*/ 0 h 252302"/>
                <a:gd name="connsiteX2" fmla="*/ 210072 w 210071"/>
                <a:gd name="connsiteY2" fmla="*/ 252303 h 252302"/>
                <a:gd name="connsiteX3" fmla="*/ 0 w 210071"/>
                <a:gd name="connsiteY3" fmla="*/ 252303 h 252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0071" h="252302">
                  <a:moveTo>
                    <a:pt x="0" y="0"/>
                  </a:moveTo>
                  <a:lnTo>
                    <a:pt x="210072" y="0"/>
                  </a:lnTo>
                  <a:lnTo>
                    <a:pt x="210072" y="252303"/>
                  </a:lnTo>
                  <a:lnTo>
                    <a:pt x="0" y="252303"/>
                  </a:lnTo>
                  <a:close/>
                </a:path>
              </a:pathLst>
            </a:custGeom>
            <a:solidFill>
              <a:srgbClr val="F15B40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767" name="Рисунок 11">
              <a:extLst>
                <a:ext uri="{FF2B5EF4-FFF2-40B4-BE49-F238E27FC236}">
                  <a16:creationId xmlns:a16="http://schemas.microsoft.com/office/drawing/2014/main" id="{1F5A3AAA-F6CE-5FEF-6A3A-1DB9605A3EB1}"/>
                </a:ext>
              </a:extLst>
            </p:cNvPr>
            <p:cNvGrpSpPr/>
            <p:nvPr/>
          </p:nvGrpSpPr>
          <p:grpSpPr>
            <a:xfrm>
              <a:off x="8689007" y="4244719"/>
              <a:ext cx="3891741" cy="290202"/>
              <a:chOff x="8689007" y="4244719"/>
              <a:chExt cx="3891741" cy="290202"/>
            </a:xfrm>
            <a:solidFill>
              <a:srgbClr val="F15B40"/>
            </a:solidFill>
          </p:grpSpPr>
          <p:sp>
            <p:nvSpPr>
              <p:cNvPr id="768" name="Полилиния: фигура 767">
                <a:extLst>
                  <a:ext uri="{FF2B5EF4-FFF2-40B4-BE49-F238E27FC236}">
                    <a16:creationId xmlns:a16="http://schemas.microsoft.com/office/drawing/2014/main" id="{0992DF98-FC82-1102-74D5-846A2181AE73}"/>
                  </a:ext>
                </a:extLst>
              </p:cNvPr>
              <p:cNvSpPr/>
              <p:nvPr/>
            </p:nvSpPr>
            <p:spPr>
              <a:xfrm>
                <a:off x="8689007" y="4244719"/>
                <a:ext cx="613972" cy="280456"/>
              </a:xfrm>
              <a:custGeom>
                <a:avLst/>
                <a:gdLst>
                  <a:gd name="connsiteX0" fmla="*/ 349759 w 613972"/>
                  <a:gd name="connsiteY0" fmla="*/ 7580 h 280456"/>
                  <a:gd name="connsiteX1" fmla="*/ 58474 w 613972"/>
                  <a:gd name="connsiteY1" fmla="*/ 170007 h 280456"/>
                  <a:gd name="connsiteX2" fmla="*/ 0 w 613972"/>
                  <a:gd name="connsiteY2" fmla="*/ 280457 h 280456"/>
                  <a:gd name="connsiteX3" fmla="*/ 613973 w 613972"/>
                  <a:gd name="connsiteY3" fmla="*/ 280457 h 280456"/>
                  <a:gd name="connsiteX4" fmla="*/ 611807 w 613972"/>
                  <a:gd name="connsiteY4" fmla="*/ 0 h 280456"/>
                  <a:gd name="connsiteX5" fmla="*/ 349759 w 613972"/>
                  <a:gd name="connsiteY5" fmla="*/ 7580 h 280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3972" h="280456">
                    <a:moveTo>
                      <a:pt x="349759" y="7580"/>
                    </a:moveTo>
                    <a:cubicBezTo>
                      <a:pt x="144018" y="29237"/>
                      <a:pt x="58474" y="170007"/>
                      <a:pt x="58474" y="170007"/>
                    </a:cubicBezTo>
                    <a:lnTo>
                      <a:pt x="0" y="280457"/>
                    </a:lnTo>
                    <a:lnTo>
                      <a:pt x="613973" y="280457"/>
                    </a:lnTo>
                    <a:lnTo>
                      <a:pt x="611807" y="0"/>
                    </a:lnTo>
                    <a:cubicBezTo>
                      <a:pt x="476451" y="2166"/>
                      <a:pt x="383327" y="3249"/>
                      <a:pt x="349759" y="7580"/>
                    </a:cubicBezTo>
                    <a:close/>
                  </a:path>
                </a:pathLst>
              </a:custGeom>
              <a:solidFill>
                <a:srgbClr val="F15B4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69" name="Полилиния: фигура 768">
                <a:extLst>
                  <a:ext uri="{FF2B5EF4-FFF2-40B4-BE49-F238E27FC236}">
                    <a16:creationId xmlns:a16="http://schemas.microsoft.com/office/drawing/2014/main" id="{24A633A7-BC43-6CD4-14BC-3F9AC54FF633}"/>
                  </a:ext>
                </a:extLst>
              </p:cNvPr>
              <p:cNvSpPr/>
              <p:nvPr/>
            </p:nvSpPr>
            <p:spPr>
              <a:xfrm>
                <a:off x="12294878" y="4257497"/>
                <a:ext cx="285871" cy="277424"/>
              </a:xfrm>
              <a:custGeom>
                <a:avLst/>
                <a:gdLst>
                  <a:gd name="connsiteX0" fmla="*/ 2166 w 285871"/>
                  <a:gd name="connsiteY0" fmla="*/ 216 h 277424"/>
                  <a:gd name="connsiteX1" fmla="*/ 0 w 285871"/>
                  <a:gd name="connsiteY1" fmla="*/ 216 h 277424"/>
                  <a:gd name="connsiteX2" fmla="*/ 72551 w 285871"/>
                  <a:gd name="connsiteY2" fmla="*/ 277424 h 277424"/>
                  <a:gd name="connsiteX3" fmla="*/ 285871 w 285871"/>
                  <a:gd name="connsiteY3" fmla="*/ 277424 h 277424"/>
                  <a:gd name="connsiteX4" fmla="*/ 267463 w 285871"/>
                  <a:gd name="connsiteY4" fmla="*/ 277424 h 277424"/>
                  <a:gd name="connsiteX5" fmla="*/ 268546 w 285871"/>
                  <a:gd name="connsiteY5" fmla="*/ 233028 h 277424"/>
                  <a:gd name="connsiteX6" fmla="*/ 2166 w 285871"/>
                  <a:gd name="connsiteY6" fmla="*/ 216 h 277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5871" h="277424">
                    <a:moveTo>
                      <a:pt x="2166" y="216"/>
                    </a:moveTo>
                    <a:cubicBezTo>
                      <a:pt x="2166" y="216"/>
                      <a:pt x="1083" y="216"/>
                      <a:pt x="0" y="216"/>
                    </a:cubicBezTo>
                    <a:lnTo>
                      <a:pt x="72551" y="277424"/>
                    </a:lnTo>
                    <a:lnTo>
                      <a:pt x="285871" y="277424"/>
                    </a:lnTo>
                    <a:lnTo>
                      <a:pt x="267463" y="277424"/>
                    </a:lnTo>
                    <a:cubicBezTo>
                      <a:pt x="267463" y="260099"/>
                      <a:pt x="267463" y="246022"/>
                      <a:pt x="268546" y="233028"/>
                    </a:cubicBezTo>
                    <a:cubicBezTo>
                      <a:pt x="275043" y="-16026"/>
                      <a:pt x="2166" y="216"/>
                      <a:pt x="2166" y="216"/>
                    </a:cubicBezTo>
                    <a:close/>
                  </a:path>
                </a:pathLst>
              </a:custGeom>
              <a:solidFill>
                <a:srgbClr val="F15B4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770" name="Рисунок 11">
              <a:extLst>
                <a:ext uri="{FF2B5EF4-FFF2-40B4-BE49-F238E27FC236}">
                  <a16:creationId xmlns:a16="http://schemas.microsoft.com/office/drawing/2014/main" id="{70F626E1-1103-EC53-3E95-A0D0D10C348F}"/>
                </a:ext>
              </a:extLst>
            </p:cNvPr>
            <p:cNvGrpSpPr/>
            <p:nvPr/>
          </p:nvGrpSpPr>
          <p:grpSpPr>
            <a:xfrm>
              <a:off x="12264559" y="4225228"/>
              <a:ext cx="288036" cy="295616"/>
              <a:chOff x="12264559" y="4225228"/>
              <a:chExt cx="288036" cy="295616"/>
            </a:xfrm>
            <a:solidFill>
              <a:srgbClr val="000000"/>
            </a:solidFill>
          </p:grpSpPr>
          <p:sp>
            <p:nvSpPr>
              <p:cNvPr id="771" name="Полилиния: фигура 770">
                <a:extLst>
                  <a:ext uri="{FF2B5EF4-FFF2-40B4-BE49-F238E27FC236}">
                    <a16:creationId xmlns:a16="http://schemas.microsoft.com/office/drawing/2014/main" id="{52AF60DC-3753-885B-3002-6E7D6505A4ED}"/>
                  </a:ext>
                </a:extLst>
              </p:cNvPr>
              <p:cNvSpPr/>
              <p:nvPr/>
            </p:nvSpPr>
            <p:spPr>
              <a:xfrm>
                <a:off x="12266724" y="4226310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0 h 1082"/>
                  <a:gd name="connsiteX2" fmla="*/ 1083 w 1082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cubicBezTo>
                      <a:pt x="0" y="-1083"/>
                      <a:pt x="0" y="2166"/>
                      <a:pt x="0" y="0"/>
                    </a:cubicBezTo>
                    <a:cubicBezTo>
                      <a:pt x="1083" y="0"/>
                      <a:pt x="1083" y="0"/>
                      <a:pt x="1083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2" name="Полилиния: фигура 771">
                <a:extLst>
                  <a:ext uri="{FF2B5EF4-FFF2-40B4-BE49-F238E27FC236}">
                    <a16:creationId xmlns:a16="http://schemas.microsoft.com/office/drawing/2014/main" id="{67AC042D-6C93-948F-1A22-055B7EADC82C}"/>
                  </a:ext>
                </a:extLst>
              </p:cNvPr>
              <p:cNvSpPr/>
              <p:nvPr/>
            </p:nvSpPr>
            <p:spPr>
              <a:xfrm>
                <a:off x="12264559" y="4225228"/>
                <a:ext cx="288036" cy="293450"/>
              </a:xfrm>
              <a:custGeom>
                <a:avLst/>
                <a:gdLst>
                  <a:gd name="connsiteX0" fmla="*/ 280457 w 288036"/>
                  <a:gd name="connsiteY0" fmla="*/ 289119 h 293450"/>
                  <a:gd name="connsiteX1" fmla="*/ 259883 w 288036"/>
                  <a:gd name="connsiteY1" fmla="*/ 291285 h 293450"/>
                  <a:gd name="connsiteX2" fmla="*/ 258800 w 288036"/>
                  <a:gd name="connsiteY2" fmla="*/ 290202 h 293450"/>
                  <a:gd name="connsiteX3" fmla="*/ 233894 w 288036"/>
                  <a:gd name="connsiteY3" fmla="*/ 289119 h 293450"/>
                  <a:gd name="connsiteX4" fmla="*/ 233894 w 288036"/>
                  <a:gd name="connsiteY4" fmla="*/ 289119 h 293450"/>
                  <a:gd name="connsiteX5" fmla="*/ 228480 w 288036"/>
                  <a:gd name="connsiteY5" fmla="*/ 290202 h 293450"/>
                  <a:gd name="connsiteX6" fmla="*/ 228480 w 288036"/>
                  <a:gd name="connsiteY6" fmla="*/ 289119 h 293450"/>
                  <a:gd name="connsiteX7" fmla="*/ 225231 w 288036"/>
                  <a:gd name="connsiteY7" fmla="*/ 290202 h 293450"/>
                  <a:gd name="connsiteX8" fmla="*/ 224149 w 288036"/>
                  <a:gd name="connsiteY8" fmla="*/ 289119 h 293450"/>
                  <a:gd name="connsiteX9" fmla="*/ 223066 w 288036"/>
                  <a:gd name="connsiteY9" fmla="*/ 290202 h 293450"/>
                  <a:gd name="connsiteX10" fmla="*/ 213320 w 288036"/>
                  <a:gd name="connsiteY10" fmla="*/ 291285 h 293450"/>
                  <a:gd name="connsiteX11" fmla="*/ 213320 w 288036"/>
                  <a:gd name="connsiteY11" fmla="*/ 290202 h 293450"/>
                  <a:gd name="connsiteX12" fmla="*/ 194912 w 288036"/>
                  <a:gd name="connsiteY12" fmla="*/ 292368 h 293450"/>
                  <a:gd name="connsiteX13" fmla="*/ 194912 w 288036"/>
                  <a:gd name="connsiteY13" fmla="*/ 291285 h 293450"/>
                  <a:gd name="connsiteX14" fmla="*/ 190581 w 288036"/>
                  <a:gd name="connsiteY14" fmla="*/ 292368 h 293450"/>
                  <a:gd name="connsiteX15" fmla="*/ 186249 w 288036"/>
                  <a:gd name="connsiteY15" fmla="*/ 292368 h 293450"/>
                  <a:gd name="connsiteX16" fmla="*/ 186249 w 288036"/>
                  <a:gd name="connsiteY16" fmla="*/ 292368 h 293450"/>
                  <a:gd name="connsiteX17" fmla="*/ 183001 w 288036"/>
                  <a:gd name="connsiteY17" fmla="*/ 293451 h 293450"/>
                  <a:gd name="connsiteX18" fmla="*/ 181918 w 288036"/>
                  <a:gd name="connsiteY18" fmla="*/ 292368 h 293450"/>
                  <a:gd name="connsiteX19" fmla="*/ 178669 w 288036"/>
                  <a:gd name="connsiteY19" fmla="*/ 292368 h 293450"/>
                  <a:gd name="connsiteX20" fmla="*/ 178669 w 288036"/>
                  <a:gd name="connsiteY20" fmla="*/ 292368 h 293450"/>
                  <a:gd name="connsiteX21" fmla="*/ 175421 w 288036"/>
                  <a:gd name="connsiteY21" fmla="*/ 292368 h 293450"/>
                  <a:gd name="connsiteX22" fmla="*/ 175421 w 288036"/>
                  <a:gd name="connsiteY22" fmla="*/ 292368 h 293450"/>
                  <a:gd name="connsiteX23" fmla="*/ 172172 w 288036"/>
                  <a:gd name="connsiteY23" fmla="*/ 293451 h 293450"/>
                  <a:gd name="connsiteX24" fmla="*/ 173255 w 288036"/>
                  <a:gd name="connsiteY24" fmla="*/ 291285 h 293450"/>
                  <a:gd name="connsiteX25" fmla="*/ 149432 w 288036"/>
                  <a:gd name="connsiteY25" fmla="*/ 292368 h 293450"/>
                  <a:gd name="connsiteX26" fmla="*/ 147267 w 288036"/>
                  <a:gd name="connsiteY26" fmla="*/ 291285 h 293450"/>
                  <a:gd name="connsiteX27" fmla="*/ 144018 w 288036"/>
                  <a:gd name="connsiteY27" fmla="*/ 292368 h 293450"/>
                  <a:gd name="connsiteX28" fmla="*/ 142936 w 288036"/>
                  <a:gd name="connsiteY28" fmla="*/ 291285 h 293450"/>
                  <a:gd name="connsiteX29" fmla="*/ 139687 w 288036"/>
                  <a:gd name="connsiteY29" fmla="*/ 292368 h 293450"/>
                  <a:gd name="connsiteX30" fmla="*/ 140770 w 288036"/>
                  <a:gd name="connsiteY30" fmla="*/ 291285 h 293450"/>
                  <a:gd name="connsiteX31" fmla="*/ 136438 w 288036"/>
                  <a:gd name="connsiteY31" fmla="*/ 292368 h 293450"/>
                  <a:gd name="connsiteX32" fmla="*/ 137521 w 288036"/>
                  <a:gd name="connsiteY32" fmla="*/ 291285 h 293450"/>
                  <a:gd name="connsiteX33" fmla="*/ 133190 w 288036"/>
                  <a:gd name="connsiteY33" fmla="*/ 291285 h 293450"/>
                  <a:gd name="connsiteX34" fmla="*/ 134273 w 288036"/>
                  <a:gd name="connsiteY34" fmla="*/ 290202 h 293450"/>
                  <a:gd name="connsiteX35" fmla="*/ 131024 w 288036"/>
                  <a:gd name="connsiteY35" fmla="*/ 291285 h 293450"/>
                  <a:gd name="connsiteX36" fmla="*/ 131024 w 288036"/>
                  <a:gd name="connsiteY36" fmla="*/ 290202 h 293450"/>
                  <a:gd name="connsiteX37" fmla="*/ 123444 w 288036"/>
                  <a:gd name="connsiteY37" fmla="*/ 291285 h 293450"/>
                  <a:gd name="connsiteX38" fmla="*/ 123444 w 288036"/>
                  <a:gd name="connsiteY38" fmla="*/ 291285 h 293450"/>
                  <a:gd name="connsiteX39" fmla="*/ 116947 w 288036"/>
                  <a:gd name="connsiteY39" fmla="*/ 291285 h 293450"/>
                  <a:gd name="connsiteX40" fmla="*/ 114782 w 288036"/>
                  <a:gd name="connsiteY40" fmla="*/ 290202 h 293450"/>
                  <a:gd name="connsiteX41" fmla="*/ 112616 w 288036"/>
                  <a:gd name="connsiteY41" fmla="*/ 292368 h 293450"/>
                  <a:gd name="connsiteX42" fmla="*/ 106119 w 288036"/>
                  <a:gd name="connsiteY42" fmla="*/ 292368 h 293450"/>
                  <a:gd name="connsiteX43" fmla="*/ 107201 w 288036"/>
                  <a:gd name="connsiteY43" fmla="*/ 290202 h 293450"/>
                  <a:gd name="connsiteX44" fmla="*/ 106119 w 288036"/>
                  <a:gd name="connsiteY44" fmla="*/ 289119 h 293450"/>
                  <a:gd name="connsiteX45" fmla="*/ 107201 w 288036"/>
                  <a:gd name="connsiteY45" fmla="*/ 288037 h 293450"/>
                  <a:gd name="connsiteX46" fmla="*/ 102870 w 288036"/>
                  <a:gd name="connsiteY46" fmla="*/ 288037 h 293450"/>
                  <a:gd name="connsiteX47" fmla="*/ 97456 w 288036"/>
                  <a:gd name="connsiteY47" fmla="*/ 290202 h 293450"/>
                  <a:gd name="connsiteX48" fmla="*/ 97456 w 288036"/>
                  <a:gd name="connsiteY48" fmla="*/ 288037 h 293450"/>
                  <a:gd name="connsiteX49" fmla="*/ 94208 w 288036"/>
                  <a:gd name="connsiteY49" fmla="*/ 290202 h 293450"/>
                  <a:gd name="connsiteX50" fmla="*/ 93125 w 288036"/>
                  <a:gd name="connsiteY50" fmla="*/ 289119 h 293450"/>
                  <a:gd name="connsiteX51" fmla="*/ 92042 w 288036"/>
                  <a:gd name="connsiteY51" fmla="*/ 290202 h 293450"/>
                  <a:gd name="connsiteX52" fmla="*/ 88793 w 288036"/>
                  <a:gd name="connsiteY52" fmla="*/ 289119 h 293450"/>
                  <a:gd name="connsiteX53" fmla="*/ 88793 w 288036"/>
                  <a:gd name="connsiteY53" fmla="*/ 288037 h 293450"/>
                  <a:gd name="connsiteX54" fmla="*/ 85545 w 288036"/>
                  <a:gd name="connsiteY54" fmla="*/ 288037 h 293450"/>
                  <a:gd name="connsiteX55" fmla="*/ 85545 w 288036"/>
                  <a:gd name="connsiteY55" fmla="*/ 288037 h 293450"/>
                  <a:gd name="connsiteX56" fmla="*/ 83379 w 288036"/>
                  <a:gd name="connsiteY56" fmla="*/ 289119 h 293450"/>
                  <a:gd name="connsiteX57" fmla="*/ 84462 w 288036"/>
                  <a:gd name="connsiteY57" fmla="*/ 289119 h 293450"/>
                  <a:gd name="connsiteX58" fmla="*/ 80130 w 288036"/>
                  <a:gd name="connsiteY58" fmla="*/ 290202 h 293450"/>
                  <a:gd name="connsiteX59" fmla="*/ 81213 w 288036"/>
                  <a:gd name="connsiteY59" fmla="*/ 289119 h 293450"/>
                  <a:gd name="connsiteX60" fmla="*/ 72551 w 288036"/>
                  <a:gd name="connsiteY60" fmla="*/ 291285 h 293450"/>
                  <a:gd name="connsiteX61" fmla="*/ 74716 w 288036"/>
                  <a:gd name="connsiteY61" fmla="*/ 290202 h 293450"/>
                  <a:gd name="connsiteX62" fmla="*/ 70385 w 288036"/>
                  <a:gd name="connsiteY62" fmla="*/ 290202 h 293450"/>
                  <a:gd name="connsiteX63" fmla="*/ 68219 w 288036"/>
                  <a:gd name="connsiteY63" fmla="*/ 282622 h 293450"/>
                  <a:gd name="connsiteX64" fmla="*/ 67136 w 288036"/>
                  <a:gd name="connsiteY64" fmla="*/ 282622 h 293450"/>
                  <a:gd name="connsiteX65" fmla="*/ 67136 w 288036"/>
                  <a:gd name="connsiteY65" fmla="*/ 279374 h 293450"/>
                  <a:gd name="connsiteX66" fmla="*/ 66054 w 288036"/>
                  <a:gd name="connsiteY66" fmla="*/ 277208 h 293450"/>
                  <a:gd name="connsiteX67" fmla="*/ 66054 w 288036"/>
                  <a:gd name="connsiteY67" fmla="*/ 277208 h 293450"/>
                  <a:gd name="connsiteX68" fmla="*/ 62805 w 288036"/>
                  <a:gd name="connsiteY68" fmla="*/ 267463 h 293450"/>
                  <a:gd name="connsiteX69" fmla="*/ 60639 w 288036"/>
                  <a:gd name="connsiteY69" fmla="*/ 265297 h 293450"/>
                  <a:gd name="connsiteX70" fmla="*/ 61722 w 288036"/>
                  <a:gd name="connsiteY70" fmla="*/ 265297 h 293450"/>
                  <a:gd name="connsiteX71" fmla="*/ 61722 w 288036"/>
                  <a:gd name="connsiteY71" fmla="*/ 263131 h 293450"/>
                  <a:gd name="connsiteX72" fmla="*/ 62805 w 288036"/>
                  <a:gd name="connsiteY72" fmla="*/ 266380 h 293450"/>
                  <a:gd name="connsiteX73" fmla="*/ 61722 w 288036"/>
                  <a:gd name="connsiteY73" fmla="*/ 264214 h 293450"/>
                  <a:gd name="connsiteX74" fmla="*/ 60639 w 288036"/>
                  <a:gd name="connsiteY74" fmla="*/ 259883 h 293450"/>
                  <a:gd name="connsiteX75" fmla="*/ 61722 w 288036"/>
                  <a:gd name="connsiteY75" fmla="*/ 259883 h 293450"/>
                  <a:gd name="connsiteX76" fmla="*/ 60639 w 288036"/>
                  <a:gd name="connsiteY76" fmla="*/ 257717 h 293450"/>
                  <a:gd name="connsiteX77" fmla="*/ 59556 w 288036"/>
                  <a:gd name="connsiteY77" fmla="*/ 256634 h 293450"/>
                  <a:gd name="connsiteX78" fmla="*/ 58474 w 288036"/>
                  <a:gd name="connsiteY78" fmla="*/ 255551 h 293450"/>
                  <a:gd name="connsiteX79" fmla="*/ 58474 w 288036"/>
                  <a:gd name="connsiteY79" fmla="*/ 252303 h 293450"/>
                  <a:gd name="connsiteX80" fmla="*/ 59556 w 288036"/>
                  <a:gd name="connsiteY80" fmla="*/ 252303 h 293450"/>
                  <a:gd name="connsiteX81" fmla="*/ 57391 w 288036"/>
                  <a:gd name="connsiteY81" fmla="*/ 250137 h 293450"/>
                  <a:gd name="connsiteX82" fmla="*/ 57391 w 288036"/>
                  <a:gd name="connsiteY82" fmla="*/ 250137 h 293450"/>
                  <a:gd name="connsiteX83" fmla="*/ 55225 w 288036"/>
                  <a:gd name="connsiteY83" fmla="*/ 247971 h 293450"/>
                  <a:gd name="connsiteX84" fmla="*/ 55225 w 288036"/>
                  <a:gd name="connsiteY84" fmla="*/ 242557 h 293450"/>
                  <a:gd name="connsiteX85" fmla="*/ 53059 w 288036"/>
                  <a:gd name="connsiteY85" fmla="*/ 238226 h 293450"/>
                  <a:gd name="connsiteX86" fmla="*/ 54142 w 288036"/>
                  <a:gd name="connsiteY86" fmla="*/ 239309 h 293450"/>
                  <a:gd name="connsiteX87" fmla="*/ 53059 w 288036"/>
                  <a:gd name="connsiteY87" fmla="*/ 237143 h 293450"/>
                  <a:gd name="connsiteX88" fmla="*/ 54142 w 288036"/>
                  <a:gd name="connsiteY88" fmla="*/ 233894 h 293450"/>
                  <a:gd name="connsiteX89" fmla="*/ 51976 w 288036"/>
                  <a:gd name="connsiteY89" fmla="*/ 232812 h 293450"/>
                  <a:gd name="connsiteX90" fmla="*/ 50894 w 288036"/>
                  <a:gd name="connsiteY90" fmla="*/ 227397 h 293450"/>
                  <a:gd name="connsiteX91" fmla="*/ 51976 w 288036"/>
                  <a:gd name="connsiteY91" fmla="*/ 228480 h 293450"/>
                  <a:gd name="connsiteX92" fmla="*/ 50894 w 288036"/>
                  <a:gd name="connsiteY92" fmla="*/ 224149 h 293450"/>
                  <a:gd name="connsiteX93" fmla="*/ 49811 w 288036"/>
                  <a:gd name="connsiteY93" fmla="*/ 225232 h 293450"/>
                  <a:gd name="connsiteX94" fmla="*/ 49811 w 288036"/>
                  <a:gd name="connsiteY94" fmla="*/ 221983 h 293450"/>
                  <a:gd name="connsiteX95" fmla="*/ 48728 w 288036"/>
                  <a:gd name="connsiteY95" fmla="*/ 219817 h 293450"/>
                  <a:gd name="connsiteX96" fmla="*/ 47645 w 288036"/>
                  <a:gd name="connsiteY96" fmla="*/ 208989 h 293450"/>
                  <a:gd name="connsiteX97" fmla="*/ 46562 w 288036"/>
                  <a:gd name="connsiteY97" fmla="*/ 207906 h 293450"/>
                  <a:gd name="connsiteX98" fmla="*/ 46562 w 288036"/>
                  <a:gd name="connsiteY98" fmla="*/ 208989 h 293450"/>
                  <a:gd name="connsiteX99" fmla="*/ 45480 w 288036"/>
                  <a:gd name="connsiteY99" fmla="*/ 208989 h 293450"/>
                  <a:gd name="connsiteX100" fmla="*/ 46562 w 288036"/>
                  <a:gd name="connsiteY100" fmla="*/ 207906 h 293450"/>
                  <a:gd name="connsiteX101" fmla="*/ 43314 w 288036"/>
                  <a:gd name="connsiteY101" fmla="*/ 203575 h 293450"/>
                  <a:gd name="connsiteX102" fmla="*/ 43314 w 288036"/>
                  <a:gd name="connsiteY102" fmla="*/ 202492 h 293450"/>
                  <a:gd name="connsiteX103" fmla="*/ 42231 w 288036"/>
                  <a:gd name="connsiteY103" fmla="*/ 201409 h 293450"/>
                  <a:gd name="connsiteX104" fmla="*/ 44397 w 288036"/>
                  <a:gd name="connsiteY104" fmla="*/ 200326 h 293450"/>
                  <a:gd name="connsiteX105" fmla="*/ 43314 w 288036"/>
                  <a:gd name="connsiteY105" fmla="*/ 198161 h 293450"/>
                  <a:gd name="connsiteX106" fmla="*/ 44397 w 288036"/>
                  <a:gd name="connsiteY106" fmla="*/ 197078 h 293450"/>
                  <a:gd name="connsiteX107" fmla="*/ 43314 w 288036"/>
                  <a:gd name="connsiteY107" fmla="*/ 195995 h 293450"/>
                  <a:gd name="connsiteX108" fmla="*/ 43314 w 288036"/>
                  <a:gd name="connsiteY108" fmla="*/ 195995 h 293450"/>
                  <a:gd name="connsiteX109" fmla="*/ 43314 w 288036"/>
                  <a:gd name="connsiteY109" fmla="*/ 193829 h 293450"/>
                  <a:gd name="connsiteX110" fmla="*/ 43314 w 288036"/>
                  <a:gd name="connsiteY110" fmla="*/ 195995 h 293450"/>
                  <a:gd name="connsiteX111" fmla="*/ 42231 w 288036"/>
                  <a:gd name="connsiteY111" fmla="*/ 193829 h 293450"/>
                  <a:gd name="connsiteX112" fmla="*/ 42231 w 288036"/>
                  <a:gd name="connsiteY112" fmla="*/ 191663 h 293450"/>
                  <a:gd name="connsiteX113" fmla="*/ 41148 w 288036"/>
                  <a:gd name="connsiteY113" fmla="*/ 190581 h 293450"/>
                  <a:gd name="connsiteX114" fmla="*/ 42231 w 288036"/>
                  <a:gd name="connsiteY114" fmla="*/ 189498 h 293450"/>
                  <a:gd name="connsiteX115" fmla="*/ 42231 w 288036"/>
                  <a:gd name="connsiteY115" fmla="*/ 190581 h 293450"/>
                  <a:gd name="connsiteX116" fmla="*/ 42231 w 288036"/>
                  <a:gd name="connsiteY116" fmla="*/ 188415 h 293450"/>
                  <a:gd name="connsiteX117" fmla="*/ 41148 w 288036"/>
                  <a:gd name="connsiteY117" fmla="*/ 187332 h 293450"/>
                  <a:gd name="connsiteX118" fmla="*/ 42231 w 288036"/>
                  <a:gd name="connsiteY118" fmla="*/ 188415 h 293450"/>
                  <a:gd name="connsiteX119" fmla="*/ 42231 w 288036"/>
                  <a:gd name="connsiteY119" fmla="*/ 186249 h 293450"/>
                  <a:gd name="connsiteX120" fmla="*/ 41148 w 288036"/>
                  <a:gd name="connsiteY120" fmla="*/ 186249 h 293450"/>
                  <a:gd name="connsiteX121" fmla="*/ 41148 w 288036"/>
                  <a:gd name="connsiteY121" fmla="*/ 186249 h 293450"/>
                  <a:gd name="connsiteX122" fmla="*/ 38982 w 288036"/>
                  <a:gd name="connsiteY122" fmla="*/ 184084 h 293450"/>
                  <a:gd name="connsiteX123" fmla="*/ 38982 w 288036"/>
                  <a:gd name="connsiteY123" fmla="*/ 180835 h 293450"/>
                  <a:gd name="connsiteX124" fmla="*/ 38982 w 288036"/>
                  <a:gd name="connsiteY124" fmla="*/ 180835 h 293450"/>
                  <a:gd name="connsiteX125" fmla="*/ 37900 w 288036"/>
                  <a:gd name="connsiteY125" fmla="*/ 177586 h 293450"/>
                  <a:gd name="connsiteX126" fmla="*/ 37900 w 288036"/>
                  <a:gd name="connsiteY126" fmla="*/ 177586 h 293450"/>
                  <a:gd name="connsiteX127" fmla="*/ 36817 w 288036"/>
                  <a:gd name="connsiteY127" fmla="*/ 175421 h 293450"/>
                  <a:gd name="connsiteX128" fmla="*/ 37900 w 288036"/>
                  <a:gd name="connsiteY128" fmla="*/ 173255 h 293450"/>
                  <a:gd name="connsiteX129" fmla="*/ 35734 w 288036"/>
                  <a:gd name="connsiteY129" fmla="*/ 172172 h 293450"/>
                  <a:gd name="connsiteX130" fmla="*/ 34651 w 288036"/>
                  <a:gd name="connsiteY130" fmla="*/ 164592 h 293450"/>
                  <a:gd name="connsiteX131" fmla="*/ 33568 w 288036"/>
                  <a:gd name="connsiteY131" fmla="*/ 163510 h 293450"/>
                  <a:gd name="connsiteX132" fmla="*/ 31402 w 288036"/>
                  <a:gd name="connsiteY132" fmla="*/ 152681 h 293450"/>
                  <a:gd name="connsiteX133" fmla="*/ 32485 w 288036"/>
                  <a:gd name="connsiteY133" fmla="*/ 152681 h 293450"/>
                  <a:gd name="connsiteX134" fmla="*/ 31402 w 288036"/>
                  <a:gd name="connsiteY134" fmla="*/ 151598 h 293450"/>
                  <a:gd name="connsiteX135" fmla="*/ 30320 w 288036"/>
                  <a:gd name="connsiteY135" fmla="*/ 152681 h 293450"/>
                  <a:gd name="connsiteX136" fmla="*/ 29237 w 288036"/>
                  <a:gd name="connsiteY136" fmla="*/ 146184 h 293450"/>
                  <a:gd name="connsiteX137" fmla="*/ 28154 w 288036"/>
                  <a:gd name="connsiteY137" fmla="*/ 146184 h 293450"/>
                  <a:gd name="connsiteX138" fmla="*/ 28154 w 288036"/>
                  <a:gd name="connsiteY138" fmla="*/ 142935 h 293450"/>
                  <a:gd name="connsiteX139" fmla="*/ 27071 w 288036"/>
                  <a:gd name="connsiteY139" fmla="*/ 142935 h 293450"/>
                  <a:gd name="connsiteX140" fmla="*/ 28154 w 288036"/>
                  <a:gd name="connsiteY140" fmla="*/ 141853 h 293450"/>
                  <a:gd name="connsiteX141" fmla="*/ 27071 w 288036"/>
                  <a:gd name="connsiteY141" fmla="*/ 140770 h 293450"/>
                  <a:gd name="connsiteX142" fmla="*/ 28154 w 288036"/>
                  <a:gd name="connsiteY142" fmla="*/ 139687 h 293450"/>
                  <a:gd name="connsiteX143" fmla="*/ 25988 w 288036"/>
                  <a:gd name="connsiteY143" fmla="*/ 135356 h 293450"/>
                  <a:gd name="connsiteX144" fmla="*/ 27071 w 288036"/>
                  <a:gd name="connsiteY144" fmla="*/ 134273 h 293450"/>
                  <a:gd name="connsiteX145" fmla="*/ 25988 w 288036"/>
                  <a:gd name="connsiteY145" fmla="*/ 134273 h 293450"/>
                  <a:gd name="connsiteX146" fmla="*/ 25988 w 288036"/>
                  <a:gd name="connsiteY146" fmla="*/ 128858 h 293450"/>
                  <a:gd name="connsiteX147" fmla="*/ 20574 w 288036"/>
                  <a:gd name="connsiteY147" fmla="*/ 114782 h 293450"/>
                  <a:gd name="connsiteX148" fmla="*/ 21657 w 288036"/>
                  <a:gd name="connsiteY148" fmla="*/ 114782 h 293450"/>
                  <a:gd name="connsiteX149" fmla="*/ 20574 w 288036"/>
                  <a:gd name="connsiteY149" fmla="*/ 113699 h 293450"/>
                  <a:gd name="connsiteX150" fmla="*/ 22740 w 288036"/>
                  <a:gd name="connsiteY150" fmla="*/ 113699 h 293450"/>
                  <a:gd name="connsiteX151" fmla="*/ 20574 w 288036"/>
                  <a:gd name="connsiteY151" fmla="*/ 110450 h 293450"/>
                  <a:gd name="connsiteX152" fmla="*/ 20574 w 288036"/>
                  <a:gd name="connsiteY152" fmla="*/ 111533 h 293450"/>
                  <a:gd name="connsiteX153" fmla="*/ 19491 w 288036"/>
                  <a:gd name="connsiteY153" fmla="*/ 109367 h 293450"/>
                  <a:gd name="connsiteX154" fmla="*/ 21657 w 288036"/>
                  <a:gd name="connsiteY154" fmla="*/ 109367 h 293450"/>
                  <a:gd name="connsiteX155" fmla="*/ 20574 w 288036"/>
                  <a:gd name="connsiteY155" fmla="*/ 108284 h 293450"/>
                  <a:gd name="connsiteX156" fmla="*/ 24905 w 288036"/>
                  <a:gd name="connsiteY156" fmla="*/ 109367 h 293450"/>
                  <a:gd name="connsiteX157" fmla="*/ 24905 w 288036"/>
                  <a:gd name="connsiteY157" fmla="*/ 108284 h 293450"/>
                  <a:gd name="connsiteX158" fmla="*/ 27071 w 288036"/>
                  <a:gd name="connsiteY158" fmla="*/ 108284 h 293450"/>
                  <a:gd name="connsiteX159" fmla="*/ 23823 w 288036"/>
                  <a:gd name="connsiteY159" fmla="*/ 108284 h 293450"/>
                  <a:gd name="connsiteX160" fmla="*/ 20574 w 288036"/>
                  <a:gd name="connsiteY160" fmla="*/ 105036 h 293450"/>
                  <a:gd name="connsiteX161" fmla="*/ 21657 w 288036"/>
                  <a:gd name="connsiteY161" fmla="*/ 106119 h 293450"/>
                  <a:gd name="connsiteX162" fmla="*/ 20574 w 288036"/>
                  <a:gd name="connsiteY162" fmla="*/ 102870 h 293450"/>
                  <a:gd name="connsiteX163" fmla="*/ 18408 w 288036"/>
                  <a:gd name="connsiteY163" fmla="*/ 102870 h 293450"/>
                  <a:gd name="connsiteX164" fmla="*/ 19491 w 288036"/>
                  <a:gd name="connsiteY164" fmla="*/ 101787 h 293450"/>
                  <a:gd name="connsiteX165" fmla="*/ 18408 w 288036"/>
                  <a:gd name="connsiteY165" fmla="*/ 101787 h 293450"/>
                  <a:gd name="connsiteX166" fmla="*/ 17326 w 288036"/>
                  <a:gd name="connsiteY166" fmla="*/ 99622 h 293450"/>
                  <a:gd name="connsiteX167" fmla="*/ 20574 w 288036"/>
                  <a:gd name="connsiteY167" fmla="*/ 98539 h 293450"/>
                  <a:gd name="connsiteX168" fmla="*/ 17326 w 288036"/>
                  <a:gd name="connsiteY168" fmla="*/ 97456 h 293450"/>
                  <a:gd name="connsiteX169" fmla="*/ 18408 w 288036"/>
                  <a:gd name="connsiteY169" fmla="*/ 96373 h 293450"/>
                  <a:gd name="connsiteX170" fmla="*/ 17326 w 288036"/>
                  <a:gd name="connsiteY170" fmla="*/ 93125 h 293450"/>
                  <a:gd name="connsiteX171" fmla="*/ 16243 w 288036"/>
                  <a:gd name="connsiteY171" fmla="*/ 93125 h 293450"/>
                  <a:gd name="connsiteX172" fmla="*/ 17326 w 288036"/>
                  <a:gd name="connsiteY172" fmla="*/ 92042 h 293450"/>
                  <a:gd name="connsiteX173" fmla="*/ 16243 w 288036"/>
                  <a:gd name="connsiteY173" fmla="*/ 88793 h 293450"/>
                  <a:gd name="connsiteX174" fmla="*/ 15160 w 288036"/>
                  <a:gd name="connsiteY174" fmla="*/ 87710 h 293450"/>
                  <a:gd name="connsiteX175" fmla="*/ 15160 w 288036"/>
                  <a:gd name="connsiteY175" fmla="*/ 89876 h 293450"/>
                  <a:gd name="connsiteX176" fmla="*/ 14077 w 288036"/>
                  <a:gd name="connsiteY176" fmla="*/ 87710 h 293450"/>
                  <a:gd name="connsiteX177" fmla="*/ 14077 w 288036"/>
                  <a:gd name="connsiteY177" fmla="*/ 87710 h 293450"/>
                  <a:gd name="connsiteX178" fmla="*/ 12994 w 288036"/>
                  <a:gd name="connsiteY178" fmla="*/ 85545 h 293450"/>
                  <a:gd name="connsiteX179" fmla="*/ 14077 w 288036"/>
                  <a:gd name="connsiteY179" fmla="*/ 85545 h 293450"/>
                  <a:gd name="connsiteX180" fmla="*/ 12994 w 288036"/>
                  <a:gd name="connsiteY180" fmla="*/ 85545 h 293450"/>
                  <a:gd name="connsiteX181" fmla="*/ 14077 w 288036"/>
                  <a:gd name="connsiteY181" fmla="*/ 83379 h 293450"/>
                  <a:gd name="connsiteX182" fmla="*/ 15160 w 288036"/>
                  <a:gd name="connsiteY182" fmla="*/ 84462 h 293450"/>
                  <a:gd name="connsiteX183" fmla="*/ 15160 w 288036"/>
                  <a:gd name="connsiteY183" fmla="*/ 82296 h 293450"/>
                  <a:gd name="connsiteX184" fmla="*/ 12994 w 288036"/>
                  <a:gd name="connsiteY184" fmla="*/ 81213 h 293450"/>
                  <a:gd name="connsiteX185" fmla="*/ 12994 w 288036"/>
                  <a:gd name="connsiteY185" fmla="*/ 80130 h 293450"/>
                  <a:gd name="connsiteX186" fmla="*/ 14077 w 288036"/>
                  <a:gd name="connsiteY186" fmla="*/ 81213 h 293450"/>
                  <a:gd name="connsiteX187" fmla="*/ 15160 w 288036"/>
                  <a:gd name="connsiteY187" fmla="*/ 79048 h 293450"/>
                  <a:gd name="connsiteX188" fmla="*/ 12994 w 288036"/>
                  <a:gd name="connsiteY188" fmla="*/ 79048 h 293450"/>
                  <a:gd name="connsiteX189" fmla="*/ 14077 w 288036"/>
                  <a:gd name="connsiteY189" fmla="*/ 77965 h 293450"/>
                  <a:gd name="connsiteX190" fmla="*/ 12994 w 288036"/>
                  <a:gd name="connsiteY190" fmla="*/ 76882 h 293450"/>
                  <a:gd name="connsiteX191" fmla="*/ 14077 w 288036"/>
                  <a:gd name="connsiteY191" fmla="*/ 72551 h 293450"/>
                  <a:gd name="connsiteX192" fmla="*/ 16243 w 288036"/>
                  <a:gd name="connsiteY192" fmla="*/ 73633 h 293450"/>
                  <a:gd name="connsiteX193" fmla="*/ 16243 w 288036"/>
                  <a:gd name="connsiteY193" fmla="*/ 72551 h 293450"/>
                  <a:gd name="connsiteX194" fmla="*/ 18408 w 288036"/>
                  <a:gd name="connsiteY194" fmla="*/ 72551 h 293450"/>
                  <a:gd name="connsiteX195" fmla="*/ 17326 w 288036"/>
                  <a:gd name="connsiteY195" fmla="*/ 70385 h 293450"/>
                  <a:gd name="connsiteX196" fmla="*/ 12994 w 288036"/>
                  <a:gd name="connsiteY196" fmla="*/ 69302 h 293450"/>
                  <a:gd name="connsiteX197" fmla="*/ 12994 w 288036"/>
                  <a:gd name="connsiteY197" fmla="*/ 64971 h 293450"/>
                  <a:gd name="connsiteX198" fmla="*/ 11911 w 288036"/>
                  <a:gd name="connsiteY198" fmla="*/ 66054 h 293450"/>
                  <a:gd name="connsiteX199" fmla="*/ 9746 w 288036"/>
                  <a:gd name="connsiteY199" fmla="*/ 63888 h 293450"/>
                  <a:gd name="connsiteX200" fmla="*/ 12994 w 288036"/>
                  <a:gd name="connsiteY200" fmla="*/ 63888 h 293450"/>
                  <a:gd name="connsiteX201" fmla="*/ 12994 w 288036"/>
                  <a:gd name="connsiteY201" fmla="*/ 64971 h 293450"/>
                  <a:gd name="connsiteX202" fmla="*/ 14077 w 288036"/>
                  <a:gd name="connsiteY202" fmla="*/ 62805 h 293450"/>
                  <a:gd name="connsiteX203" fmla="*/ 12994 w 288036"/>
                  <a:gd name="connsiteY203" fmla="*/ 60639 h 293450"/>
                  <a:gd name="connsiteX204" fmla="*/ 11911 w 288036"/>
                  <a:gd name="connsiteY204" fmla="*/ 61722 h 293450"/>
                  <a:gd name="connsiteX205" fmla="*/ 10828 w 288036"/>
                  <a:gd name="connsiteY205" fmla="*/ 58474 h 293450"/>
                  <a:gd name="connsiteX206" fmla="*/ 9746 w 288036"/>
                  <a:gd name="connsiteY206" fmla="*/ 60639 h 293450"/>
                  <a:gd name="connsiteX207" fmla="*/ 8663 w 288036"/>
                  <a:gd name="connsiteY207" fmla="*/ 59556 h 293450"/>
                  <a:gd name="connsiteX208" fmla="*/ 9746 w 288036"/>
                  <a:gd name="connsiteY208" fmla="*/ 59556 h 293450"/>
                  <a:gd name="connsiteX209" fmla="*/ 7580 w 288036"/>
                  <a:gd name="connsiteY209" fmla="*/ 56308 h 293450"/>
                  <a:gd name="connsiteX210" fmla="*/ 8663 w 288036"/>
                  <a:gd name="connsiteY210" fmla="*/ 55225 h 293450"/>
                  <a:gd name="connsiteX211" fmla="*/ 10828 w 288036"/>
                  <a:gd name="connsiteY211" fmla="*/ 57391 h 293450"/>
                  <a:gd name="connsiteX212" fmla="*/ 9746 w 288036"/>
                  <a:gd name="connsiteY212" fmla="*/ 54142 h 293450"/>
                  <a:gd name="connsiteX213" fmla="*/ 10828 w 288036"/>
                  <a:gd name="connsiteY213" fmla="*/ 55225 h 293450"/>
                  <a:gd name="connsiteX214" fmla="*/ 10828 w 288036"/>
                  <a:gd name="connsiteY214" fmla="*/ 51977 h 293450"/>
                  <a:gd name="connsiteX215" fmla="*/ 9746 w 288036"/>
                  <a:gd name="connsiteY215" fmla="*/ 51977 h 293450"/>
                  <a:gd name="connsiteX216" fmla="*/ 7580 w 288036"/>
                  <a:gd name="connsiteY216" fmla="*/ 47645 h 293450"/>
                  <a:gd name="connsiteX217" fmla="*/ 8663 w 288036"/>
                  <a:gd name="connsiteY217" fmla="*/ 46562 h 293450"/>
                  <a:gd name="connsiteX218" fmla="*/ 10828 w 288036"/>
                  <a:gd name="connsiteY218" fmla="*/ 51977 h 293450"/>
                  <a:gd name="connsiteX219" fmla="*/ 12994 w 288036"/>
                  <a:gd name="connsiteY219" fmla="*/ 54142 h 293450"/>
                  <a:gd name="connsiteX220" fmla="*/ 15160 w 288036"/>
                  <a:gd name="connsiteY220" fmla="*/ 51977 h 293450"/>
                  <a:gd name="connsiteX221" fmla="*/ 14077 w 288036"/>
                  <a:gd name="connsiteY221" fmla="*/ 50894 h 293450"/>
                  <a:gd name="connsiteX222" fmla="*/ 11911 w 288036"/>
                  <a:gd name="connsiteY222" fmla="*/ 51977 h 293450"/>
                  <a:gd name="connsiteX223" fmla="*/ 9746 w 288036"/>
                  <a:gd name="connsiteY223" fmla="*/ 46562 h 293450"/>
                  <a:gd name="connsiteX224" fmla="*/ 10828 w 288036"/>
                  <a:gd name="connsiteY224" fmla="*/ 46562 h 293450"/>
                  <a:gd name="connsiteX225" fmla="*/ 8663 w 288036"/>
                  <a:gd name="connsiteY225" fmla="*/ 38982 h 293450"/>
                  <a:gd name="connsiteX226" fmla="*/ 6497 w 288036"/>
                  <a:gd name="connsiteY226" fmla="*/ 37900 h 293450"/>
                  <a:gd name="connsiteX227" fmla="*/ 5414 w 288036"/>
                  <a:gd name="connsiteY227" fmla="*/ 40065 h 293450"/>
                  <a:gd name="connsiteX228" fmla="*/ 6497 w 288036"/>
                  <a:gd name="connsiteY228" fmla="*/ 38982 h 293450"/>
                  <a:gd name="connsiteX229" fmla="*/ 5414 w 288036"/>
                  <a:gd name="connsiteY229" fmla="*/ 36817 h 293450"/>
                  <a:gd name="connsiteX230" fmla="*/ 8663 w 288036"/>
                  <a:gd name="connsiteY230" fmla="*/ 36817 h 293450"/>
                  <a:gd name="connsiteX231" fmla="*/ 8663 w 288036"/>
                  <a:gd name="connsiteY231" fmla="*/ 34651 h 293450"/>
                  <a:gd name="connsiteX232" fmla="*/ 5414 w 288036"/>
                  <a:gd name="connsiteY232" fmla="*/ 29237 h 293450"/>
                  <a:gd name="connsiteX233" fmla="*/ 3248 w 288036"/>
                  <a:gd name="connsiteY233" fmla="*/ 21657 h 293450"/>
                  <a:gd name="connsiteX234" fmla="*/ 5414 w 288036"/>
                  <a:gd name="connsiteY234" fmla="*/ 19491 h 293450"/>
                  <a:gd name="connsiteX235" fmla="*/ 4331 w 288036"/>
                  <a:gd name="connsiteY235" fmla="*/ 18408 h 293450"/>
                  <a:gd name="connsiteX236" fmla="*/ 4331 w 288036"/>
                  <a:gd name="connsiteY236" fmla="*/ 18408 h 293450"/>
                  <a:gd name="connsiteX237" fmla="*/ 2166 w 288036"/>
                  <a:gd name="connsiteY237" fmla="*/ 14077 h 293450"/>
                  <a:gd name="connsiteX238" fmla="*/ 3248 w 288036"/>
                  <a:gd name="connsiteY238" fmla="*/ 14077 h 293450"/>
                  <a:gd name="connsiteX239" fmla="*/ 2166 w 288036"/>
                  <a:gd name="connsiteY239" fmla="*/ 12994 h 293450"/>
                  <a:gd name="connsiteX240" fmla="*/ 3248 w 288036"/>
                  <a:gd name="connsiteY240" fmla="*/ 12994 h 293450"/>
                  <a:gd name="connsiteX241" fmla="*/ 2166 w 288036"/>
                  <a:gd name="connsiteY241" fmla="*/ 8663 h 293450"/>
                  <a:gd name="connsiteX242" fmla="*/ 1083 w 288036"/>
                  <a:gd name="connsiteY242" fmla="*/ 9746 h 293450"/>
                  <a:gd name="connsiteX243" fmla="*/ 0 w 288036"/>
                  <a:gd name="connsiteY243" fmla="*/ 3249 h 293450"/>
                  <a:gd name="connsiteX244" fmla="*/ 1083 w 288036"/>
                  <a:gd name="connsiteY244" fmla="*/ 3249 h 293450"/>
                  <a:gd name="connsiteX245" fmla="*/ 0 w 288036"/>
                  <a:gd name="connsiteY245" fmla="*/ 2166 h 293450"/>
                  <a:gd name="connsiteX246" fmla="*/ 0 w 288036"/>
                  <a:gd name="connsiteY246" fmla="*/ 0 h 293450"/>
                  <a:gd name="connsiteX247" fmla="*/ 3248 w 288036"/>
                  <a:gd name="connsiteY247" fmla="*/ 3249 h 293450"/>
                  <a:gd name="connsiteX248" fmla="*/ 1083 w 288036"/>
                  <a:gd name="connsiteY248" fmla="*/ 3249 h 293450"/>
                  <a:gd name="connsiteX249" fmla="*/ 2166 w 288036"/>
                  <a:gd name="connsiteY249" fmla="*/ 6497 h 293450"/>
                  <a:gd name="connsiteX250" fmla="*/ 1083 w 288036"/>
                  <a:gd name="connsiteY250" fmla="*/ 5414 h 293450"/>
                  <a:gd name="connsiteX251" fmla="*/ 3248 w 288036"/>
                  <a:gd name="connsiteY251" fmla="*/ 6497 h 293450"/>
                  <a:gd name="connsiteX252" fmla="*/ 3248 w 288036"/>
                  <a:gd name="connsiteY252" fmla="*/ 5414 h 293450"/>
                  <a:gd name="connsiteX253" fmla="*/ 4331 w 288036"/>
                  <a:gd name="connsiteY253" fmla="*/ 8663 h 293450"/>
                  <a:gd name="connsiteX254" fmla="*/ 3248 w 288036"/>
                  <a:gd name="connsiteY254" fmla="*/ 8663 h 293450"/>
                  <a:gd name="connsiteX255" fmla="*/ 5414 w 288036"/>
                  <a:gd name="connsiteY255" fmla="*/ 11911 h 293450"/>
                  <a:gd name="connsiteX256" fmla="*/ 7580 w 288036"/>
                  <a:gd name="connsiteY256" fmla="*/ 17326 h 293450"/>
                  <a:gd name="connsiteX257" fmla="*/ 4331 w 288036"/>
                  <a:gd name="connsiteY257" fmla="*/ 15160 h 293450"/>
                  <a:gd name="connsiteX258" fmla="*/ 4331 w 288036"/>
                  <a:gd name="connsiteY258" fmla="*/ 18408 h 293450"/>
                  <a:gd name="connsiteX259" fmla="*/ 7580 w 288036"/>
                  <a:gd name="connsiteY259" fmla="*/ 20574 h 293450"/>
                  <a:gd name="connsiteX260" fmla="*/ 6497 w 288036"/>
                  <a:gd name="connsiteY260" fmla="*/ 20574 h 293450"/>
                  <a:gd name="connsiteX261" fmla="*/ 8663 w 288036"/>
                  <a:gd name="connsiteY261" fmla="*/ 23823 h 293450"/>
                  <a:gd name="connsiteX262" fmla="*/ 10828 w 288036"/>
                  <a:gd name="connsiteY262" fmla="*/ 32485 h 293450"/>
                  <a:gd name="connsiteX263" fmla="*/ 9746 w 288036"/>
                  <a:gd name="connsiteY263" fmla="*/ 32485 h 293450"/>
                  <a:gd name="connsiteX264" fmla="*/ 12994 w 288036"/>
                  <a:gd name="connsiteY264" fmla="*/ 38982 h 293450"/>
                  <a:gd name="connsiteX265" fmla="*/ 14077 w 288036"/>
                  <a:gd name="connsiteY265" fmla="*/ 47645 h 293450"/>
                  <a:gd name="connsiteX266" fmla="*/ 18408 w 288036"/>
                  <a:gd name="connsiteY266" fmla="*/ 62805 h 293450"/>
                  <a:gd name="connsiteX267" fmla="*/ 17326 w 288036"/>
                  <a:gd name="connsiteY267" fmla="*/ 61722 h 293450"/>
                  <a:gd name="connsiteX268" fmla="*/ 17326 w 288036"/>
                  <a:gd name="connsiteY268" fmla="*/ 63888 h 293450"/>
                  <a:gd name="connsiteX269" fmla="*/ 19491 w 288036"/>
                  <a:gd name="connsiteY269" fmla="*/ 66054 h 293450"/>
                  <a:gd name="connsiteX270" fmla="*/ 22740 w 288036"/>
                  <a:gd name="connsiteY270" fmla="*/ 73633 h 293450"/>
                  <a:gd name="connsiteX271" fmla="*/ 21657 w 288036"/>
                  <a:gd name="connsiteY271" fmla="*/ 73633 h 293450"/>
                  <a:gd name="connsiteX272" fmla="*/ 23823 w 288036"/>
                  <a:gd name="connsiteY272" fmla="*/ 81213 h 293450"/>
                  <a:gd name="connsiteX273" fmla="*/ 23823 w 288036"/>
                  <a:gd name="connsiteY273" fmla="*/ 83379 h 293450"/>
                  <a:gd name="connsiteX274" fmla="*/ 27071 w 288036"/>
                  <a:gd name="connsiteY274" fmla="*/ 87710 h 293450"/>
                  <a:gd name="connsiteX275" fmla="*/ 28154 w 288036"/>
                  <a:gd name="connsiteY275" fmla="*/ 94207 h 293450"/>
                  <a:gd name="connsiteX276" fmla="*/ 34651 w 288036"/>
                  <a:gd name="connsiteY276" fmla="*/ 112616 h 293450"/>
                  <a:gd name="connsiteX277" fmla="*/ 33568 w 288036"/>
                  <a:gd name="connsiteY277" fmla="*/ 113699 h 293450"/>
                  <a:gd name="connsiteX278" fmla="*/ 38982 w 288036"/>
                  <a:gd name="connsiteY278" fmla="*/ 132107 h 293450"/>
                  <a:gd name="connsiteX279" fmla="*/ 37900 w 288036"/>
                  <a:gd name="connsiteY279" fmla="*/ 132107 h 293450"/>
                  <a:gd name="connsiteX280" fmla="*/ 40065 w 288036"/>
                  <a:gd name="connsiteY280" fmla="*/ 135356 h 293450"/>
                  <a:gd name="connsiteX281" fmla="*/ 41148 w 288036"/>
                  <a:gd name="connsiteY281" fmla="*/ 140770 h 293450"/>
                  <a:gd name="connsiteX282" fmla="*/ 43314 w 288036"/>
                  <a:gd name="connsiteY282" fmla="*/ 144018 h 293450"/>
                  <a:gd name="connsiteX283" fmla="*/ 45480 w 288036"/>
                  <a:gd name="connsiteY283" fmla="*/ 151598 h 293450"/>
                  <a:gd name="connsiteX284" fmla="*/ 45480 w 288036"/>
                  <a:gd name="connsiteY284" fmla="*/ 150515 h 293450"/>
                  <a:gd name="connsiteX285" fmla="*/ 44397 w 288036"/>
                  <a:gd name="connsiteY285" fmla="*/ 151598 h 293450"/>
                  <a:gd name="connsiteX286" fmla="*/ 46562 w 288036"/>
                  <a:gd name="connsiteY286" fmla="*/ 154847 h 293450"/>
                  <a:gd name="connsiteX287" fmla="*/ 48728 w 288036"/>
                  <a:gd name="connsiteY287" fmla="*/ 166758 h 293450"/>
                  <a:gd name="connsiteX288" fmla="*/ 49811 w 288036"/>
                  <a:gd name="connsiteY288" fmla="*/ 167841 h 293450"/>
                  <a:gd name="connsiteX289" fmla="*/ 51976 w 288036"/>
                  <a:gd name="connsiteY289" fmla="*/ 176504 h 293450"/>
                  <a:gd name="connsiteX290" fmla="*/ 50894 w 288036"/>
                  <a:gd name="connsiteY290" fmla="*/ 177586 h 293450"/>
                  <a:gd name="connsiteX291" fmla="*/ 51976 w 288036"/>
                  <a:gd name="connsiteY291" fmla="*/ 178669 h 293450"/>
                  <a:gd name="connsiteX292" fmla="*/ 55225 w 288036"/>
                  <a:gd name="connsiteY292" fmla="*/ 192746 h 293450"/>
                  <a:gd name="connsiteX293" fmla="*/ 61722 w 288036"/>
                  <a:gd name="connsiteY293" fmla="*/ 216569 h 293450"/>
                  <a:gd name="connsiteX294" fmla="*/ 61722 w 288036"/>
                  <a:gd name="connsiteY294" fmla="*/ 216569 h 293450"/>
                  <a:gd name="connsiteX295" fmla="*/ 63888 w 288036"/>
                  <a:gd name="connsiteY295" fmla="*/ 224149 h 293450"/>
                  <a:gd name="connsiteX296" fmla="*/ 63888 w 288036"/>
                  <a:gd name="connsiteY296" fmla="*/ 226314 h 293450"/>
                  <a:gd name="connsiteX297" fmla="*/ 66054 w 288036"/>
                  <a:gd name="connsiteY297" fmla="*/ 234977 h 293450"/>
                  <a:gd name="connsiteX298" fmla="*/ 66054 w 288036"/>
                  <a:gd name="connsiteY298" fmla="*/ 233894 h 293450"/>
                  <a:gd name="connsiteX299" fmla="*/ 68219 w 288036"/>
                  <a:gd name="connsiteY299" fmla="*/ 242557 h 293450"/>
                  <a:gd name="connsiteX300" fmla="*/ 67136 w 288036"/>
                  <a:gd name="connsiteY300" fmla="*/ 241474 h 293450"/>
                  <a:gd name="connsiteX301" fmla="*/ 68219 w 288036"/>
                  <a:gd name="connsiteY301" fmla="*/ 244723 h 293450"/>
                  <a:gd name="connsiteX302" fmla="*/ 69302 w 288036"/>
                  <a:gd name="connsiteY302" fmla="*/ 244723 h 293450"/>
                  <a:gd name="connsiteX303" fmla="*/ 74716 w 288036"/>
                  <a:gd name="connsiteY303" fmla="*/ 265297 h 293450"/>
                  <a:gd name="connsiteX304" fmla="*/ 73633 w 288036"/>
                  <a:gd name="connsiteY304" fmla="*/ 269628 h 293450"/>
                  <a:gd name="connsiteX305" fmla="*/ 73633 w 288036"/>
                  <a:gd name="connsiteY305" fmla="*/ 269628 h 293450"/>
                  <a:gd name="connsiteX306" fmla="*/ 73633 w 288036"/>
                  <a:gd name="connsiteY306" fmla="*/ 272877 h 293450"/>
                  <a:gd name="connsiteX307" fmla="*/ 74716 w 288036"/>
                  <a:gd name="connsiteY307" fmla="*/ 272877 h 293450"/>
                  <a:gd name="connsiteX308" fmla="*/ 75799 w 288036"/>
                  <a:gd name="connsiteY308" fmla="*/ 279374 h 293450"/>
                  <a:gd name="connsiteX309" fmla="*/ 74716 w 288036"/>
                  <a:gd name="connsiteY309" fmla="*/ 279374 h 293450"/>
                  <a:gd name="connsiteX310" fmla="*/ 75799 w 288036"/>
                  <a:gd name="connsiteY310" fmla="*/ 281540 h 293450"/>
                  <a:gd name="connsiteX311" fmla="*/ 76882 w 288036"/>
                  <a:gd name="connsiteY311" fmla="*/ 282622 h 293450"/>
                  <a:gd name="connsiteX312" fmla="*/ 77965 w 288036"/>
                  <a:gd name="connsiteY312" fmla="*/ 282622 h 293450"/>
                  <a:gd name="connsiteX313" fmla="*/ 77965 w 288036"/>
                  <a:gd name="connsiteY313" fmla="*/ 282622 h 293450"/>
                  <a:gd name="connsiteX314" fmla="*/ 79047 w 288036"/>
                  <a:gd name="connsiteY314" fmla="*/ 282622 h 293450"/>
                  <a:gd name="connsiteX315" fmla="*/ 85545 w 288036"/>
                  <a:gd name="connsiteY315" fmla="*/ 282622 h 293450"/>
                  <a:gd name="connsiteX316" fmla="*/ 97456 w 288036"/>
                  <a:gd name="connsiteY316" fmla="*/ 282622 h 293450"/>
                  <a:gd name="connsiteX317" fmla="*/ 121279 w 288036"/>
                  <a:gd name="connsiteY317" fmla="*/ 281540 h 293450"/>
                  <a:gd name="connsiteX318" fmla="*/ 167841 w 288036"/>
                  <a:gd name="connsiteY318" fmla="*/ 281540 h 293450"/>
                  <a:gd name="connsiteX319" fmla="*/ 175421 w 288036"/>
                  <a:gd name="connsiteY319" fmla="*/ 282622 h 293450"/>
                  <a:gd name="connsiteX320" fmla="*/ 175421 w 288036"/>
                  <a:gd name="connsiteY320" fmla="*/ 282622 h 293450"/>
                  <a:gd name="connsiteX321" fmla="*/ 178669 w 288036"/>
                  <a:gd name="connsiteY321" fmla="*/ 281540 h 293450"/>
                  <a:gd name="connsiteX322" fmla="*/ 195995 w 288036"/>
                  <a:gd name="connsiteY322" fmla="*/ 281540 h 293450"/>
                  <a:gd name="connsiteX323" fmla="*/ 195995 w 288036"/>
                  <a:gd name="connsiteY323" fmla="*/ 282622 h 293450"/>
                  <a:gd name="connsiteX324" fmla="*/ 197078 w 288036"/>
                  <a:gd name="connsiteY324" fmla="*/ 281540 h 293450"/>
                  <a:gd name="connsiteX325" fmla="*/ 197078 w 288036"/>
                  <a:gd name="connsiteY325" fmla="*/ 281540 h 293450"/>
                  <a:gd name="connsiteX326" fmla="*/ 198160 w 288036"/>
                  <a:gd name="connsiteY326" fmla="*/ 280457 h 293450"/>
                  <a:gd name="connsiteX327" fmla="*/ 242557 w 288036"/>
                  <a:gd name="connsiteY327" fmla="*/ 281540 h 293450"/>
                  <a:gd name="connsiteX328" fmla="*/ 254468 w 288036"/>
                  <a:gd name="connsiteY328" fmla="*/ 281540 h 293450"/>
                  <a:gd name="connsiteX329" fmla="*/ 288037 w 288036"/>
                  <a:gd name="connsiteY329" fmla="*/ 283705 h 293450"/>
                  <a:gd name="connsiteX330" fmla="*/ 280457 w 288036"/>
                  <a:gd name="connsiteY330" fmla="*/ 289119 h 29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288036" h="293450">
                    <a:moveTo>
                      <a:pt x="280457" y="289119"/>
                    </a:moveTo>
                    <a:cubicBezTo>
                      <a:pt x="273959" y="292368"/>
                      <a:pt x="266380" y="289119"/>
                      <a:pt x="259883" y="291285"/>
                    </a:cubicBezTo>
                    <a:cubicBezTo>
                      <a:pt x="258800" y="291285"/>
                      <a:pt x="259883" y="290202"/>
                      <a:pt x="258800" y="290202"/>
                    </a:cubicBezTo>
                    <a:cubicBezTo>
                      <a:pt x="252303" y="292368"/>
                      <a:pt x="242557" y="291285"/>
                      <a:pt x="233894" y="289119"/>
                    </a:cubicBezTo>
                    <a:lnTo>
                      <a:pt x="233894" y="289119"/>
                    </a:lnTo>
                    <a:cubicBezTo>
                      <a:pt x="232811" y="289119"/>
                      <a:pt x="230646" y="290202"/>
                      <a:pt x="228480" y="290202"/>
                    </a:cubicBezTo>
                    <a:cubicBezTo>
                      <a:pt x="228480" y="290202"/>
                      <a:pt x="228480" y="290202"/>
                      <a:pt x="228480" y="289119"/>
                    </a:cubicBezTo>
                    <a:cubicBezTo>
                      <a:pt x="228480" y="290202"/>
                      <a:pt x="225231" y="289119"/>
                      <a:pt x="225231" y="290202"/>
                    </a:cubicBezTo>
                    <a:cubicBezTo>
                      <a:pt x="224149" y="290202"/>
                      <a:pt x="224149" y="289119"/>
                      <a:pt x="224149" y="289119"/>
                    </a:cubicBezTo>
                    <a:lnTo>
                      <a:pt x="223066" y="290202"/>
                    </a:lnTo>
                    <a:cubicBezTo>
                      <a:pt x="220900" y="292368"/>
                      <a:pt x="216569" y="290202"/>
                      <a:pt x="213320" y="291285"/>
                    </a:cubicBezTo>
                    <a:cubicBezTo>
                      <a:pt x="213320" y="291285"/>
                      <a:pt x="213320" y="291285"/>
                      <a:pt x="213320" y="290202"/>
                    </a:cubicBezTo>
                    <a:cubicBezTo>
                      <a:pt x="207906" y="291285"/>
                      <a:pt x="201409" y="291285"/>
                      <a:pt x="194912" y="292368"/>
                    </a:cubicBezTo>
                    <a:cubicBezTo>
                      <a:pt x="194912" y="292368"/>
                      <a:pt x="194912" y="291285"/>
                      <a:pt x="194912" y="291285"/>
                    </a:cubicBezTo>
                    <a:cubicBezTo>
                      <a:pt x="194912" y="292368"/>
                      <a:pt x="192746" y="292368"/>
                      <a:pt x="190581" y="292368"/>
                    </a:cubicBezTo>
                    <a:cubicBezTo>
                      <a:pt x="189498" y="291285"/>
                      <a:pt x="187332" y="293451"/>
                      <a:pt x="186249" y="292368"/>
                    </a:cubicBezTo>
                    <a:lnTo>
                      <a:pt x="186249" y="292368"/>
                    </a:lnTo>
                    <a:cubicBezTo>
                      <a:pt x="185166" y="293451"/>
                      <a:pt x="184083" y="291285"/>
                      <a:pt x="183001" y="293451"/>
                    </a:cubicBezTo>
                    <a:lnTo>
                      <a:pt x="181918" y="292368"/>
                    </a:lnTo>
                    <a:cubicBezTo>
                      <a:pt x="180835" y="293451"/>
                      <a:pt x="179752" y="291285"/>
                      <a:pt x="178669" y="292368"/>
                    </a:cubicBezTo>
                    <a:lnTo>
                      <a:pt x="178669" y="292368"/>
                    </a:lnTo>
                    <a:cubicBezTo>
                      <a:pt x="177586" y="292368"/>
                      <a:pt x="176503" y="292368"/>
                      <a:pt x="175421" y="292368"/>
                    </a:cubicBezTo>
                    <a:lnTo>
                      <a:pt x="175421" y="292368"/>
                    </a:lnTo>
                    <a:cubicBezTo>
                      <a:pt x="173255" y="292368"/>
                      <a:pt x="171089" y="292368"/>
                      <a:pt x="172172" y="293451"/>
                    </a:cubicBezTo>
                    <a:cubicBezTo>
                      <a:pt x="171089" y="292368"/>
                      <a:pt x="174338" y="293451"/>
                      <a:pt x="173255" y="291285"/>
                    </a:cubicBezTo>
                    <a:cubicBezTo>
                      <a:pt x="165675" y="292368"/>
                      <a:pt x="157012" y="292368"/>
                      <a:pt x="149432" y="292368"/>
                    </a:cubicBezTo>
                    <a:cubicBezTo>
                      <a:pt x="148350" y="292368"/>
                      <a:pt x="148350" y="291285"/>
                      <a:pt x="147267" y="291285"/>
                    </a:cubicBezTo>
                    <a:cubicBezTo>
                      <a:pt x="146184" y="291285"/>
                      <a:pt x="144018" y="291285"/>
                      <a:pt x="144018" y="292368"/>
                    </a:cubicBezTo>
                    <a:cubicBezTo>
                      <a:pt x="144018" y="292368"/>
                      <a:pt x="144018" y="291285"/>
                      <a:pt x="142936" y="291285"/>
                    </a:cubicBezTo>
                    <a:cubicBezTo>
                      <a:pt x="141853" y="291285"/>
                      <a:pt x="141853" y="292368"/>
                      <a:pt x="139687" y="292368"/>
                    </a:cubicBezTo>
                    <a:cubicBezTo>
                      <a:pt x="140770" y="292368"/>
                      <a:pt x="140770" y="291285"/>
                      <a:pt x="140770" y="291285"/>
                    </a:cubicBezTo>
                    <a:cubicBezTo>
                      <a:pt x="139687" y="292368"/>
                      <a:pt x="137521" y="292368"/>
                      <a:pt x="136438" y="292368"/>
                    </a:cubicBezTo>
                    <a:cubicBezTo>
                      <a:pt x="136438" y="292368"/>
                      <a:pt x="137521" y="292368"/>
                      <a:pt x="137521" y="291285"/>
                    </a:cubicBezTo>
                    <a:cubicBezTo>
                      <a:pt x="135356" y="292368"/>
                      <a:pt x="134273" y="291285"/>
                      <a:pt x="133190" y="291285"/>
                    </a:cubicBezTo>
                    <a:lnTo>
                      <a:pt x="134273" y="290202"/>
                    </a:lnTo>
                    <a:cubicBezTo>
                      <a:pt x="132107" y="289119"/>
                      <a:pt x="133190" y="291285"/>
                      <a:pt x="131024" y="291285"/>
                    </a:cubicBezTo>
                    <a:cubicBezTo>
                      <a:pt x="131024" y="291285"/>
                      <a:pt x="131024" y="291285"/>
                      <a:pt x="131024" y="290202"/>
                    </a:cubicBezTo>
                    <a:cubicBezTo>
                      <a:pt x="128858" y="291285"/>
                      <a:pt x="125610" y="291285"/>
                      <a:pt x="123444" y="291285"/>
                    </a:cubicBezTo>
                    <a:cubicBezTo>
                      <a:pt x="123444" y="291285"/>
                      <a:pt x="123444" y="291285"/>
                      <a:pt x="123444" y="291285"/>
                    </a:cubicBezTo>
                    <a:cubicBezTo>
                      <a:pt x="121279" y="291285"/>
                      <a:pt x="119113" y="291285"/>
                      <a:pt x="116947" y="291285"/>
                    </a:cubicBezTo>
                    <a:cubicBezTo>
                      <a:pt x="115864" y="291285"/>
                      <a:pt x="116947" y="289119"/>
                      <a:pt x="114782" y="290202"/>
                    </a:cubicBezTo>
                    <a:cubicBezTo>
                      <a:pt x="114782" y="291285"/>
                      <a:pt x="110450" y="291285"/>
                      <a:pt x="112616" y="292368"/>
                    </a:cubicBezTo>
                    <a:cubicBezTo>
                      <a:pt x="110450" y="292368"/>
                      <a:pt x="107201" y="291285"/>
                      <a:pt x="106119" y="292368"/>
                    </a:cubicBezTo>
                    <a:cubicBezTo>
                      <a:pt x="107201" y="292368"/>
                      <a:pt x="105036" y="290202"/>
                      <a:pt x="107201" y="290202"/>
                    </a:cubicBezTo>
                    <a:lnTo>
                      <a:pt x="106119" y="289119"/>
                    </a:lnTo>
                    <a:cubicBezTo>
                      <a:pt x="106119" y="288037"/>
                      <a:pt x="107201" y="289119"/>
                      <a:pt x="107201" y="288037"/>
                    </a:cubicBezTo>
                    <a:cubicBezTo>
                      <a:pt x="106119" y="288037"/>
                      <a:pt x="103953" y="289119"/>
                      <a:pt x="102870" y="288037"/>
                    </a:cubicBezTo>
                    <a:cubicBezTo>
                      <a:pt x="101787" y="289119"/>
                      <a:pt x="99622" y="290202"/>
                      <a:pt x="97456" y="290202"/>
                    </a:cubicBezTo>
                    <a:cubicBezTo>
                      <a:pt x="98539" y="289119"/>
                      <a:pt x="96373" y="289119"/>
                      <a:pt x="97456" y="288037"/>
                    </a:cubicBezTo>
                    <a:lnTo>
                      <a:pt x="94208" y="290202"/>
                    </a:lnTo>
                    <a:cubicBezTo>
                      <a:pt x="93125" y="290202"/>
                      <a:pt x="94208" y="289119"/>
                      <a:pt x="93125" y="289119"/>
                    </a:cubicBezTo>
                    <a:cubicBezTo>
                      <a:pt x="93125" y="289119"/>
                      <a:pt x="93125" y="290202"/>
                      <a:pt x="92042" y="290202"/>
                    </a:cubicBezTo>
                    <a:cubicBezTo>
                      <a:pt x="92042" y="290202"/>
                      <a:pt x="88793" y="290202"/>
                      <a:pt x="88793" y="289119"/>
                    </a:cubicBezTo>
                    <a:cubicBezTo>
                      <a:pt x="88793" y="288037"/>
                      <a:pt x="89876" y="289119"/>
                      <a:pt x="88793" y="288037"/>
                    </a:cubicBezTo>
                    <a:cubicBezTo>
                      <a:pt x="87710" y="288037"/>
                      <a:pt x="87710" y="288037"/>
                      <a:pt x="85545" y="288037"/>
                    </a:cubicBezTo>
                    <a:lnTo>
                      <a:pt x="85545" y="288037"/>
                    </a:lnTo>
                    <a:cubicBezTo>
                      <a:pt x="84462" y="288037"/>
                      <a:pt x="82296" y="289119"/>
                      <a:pt x="83379" y="289119"/>
                    </a:cubicBezTo>
                    <a:cubicBezTo>
                      <a:pt x="84462" y="289119"/>
                      <a:pt x="83379" y="288037"/>
                      <a:pt x="84462" y="289119"/>
                    </a:cubicBezTo>
                    <a:cubicBezTo>
                      <a:pt x="83379" y="290202"/>
                      <a:pt x="82296" y="290202"/>
                      <a:pt x="80130" y="290202"/>
                    </a:cubicBezTo>
                    <a:cubicBezTo>
                      <a:pt x="80130" y="290202"/>
                      <a:pt x="80130" y="289119"/>
                      <a:pt x="81213" y="289119"/>
                    </a:cubicBezTo>
                    <a:cubicBezTo>
                      <a:pt x="79047" y="290202"/>
                      <a:pt x="75799" y="290202"/>
                      <a:pt x="72551" y="291285"/>
                    </a:cubicBezTo>
                    <a:cubicBezTo>
                      <a:pt x="72551" y="292368"/>
                      <a:pt x="74716" y="290202"/>
                      <a:pt x="74716" y="290202"/>
                    </a:cubicBezTo>
                    <a:cubicBezTo>
                      <a:pt x="73633" y="290202"/>
                      <a:pt x="72551" y="290202"/>
                      <a:pt x="70385" y="290202"/>
                    </a:cubicBezTo>
                    <a:cubicBezTo>
                      <a:pt x="69302" y="288037"/>
                      <a:pt x="68219" y="285871"/>
                      <a:pt x="68219" y="282622"/>
                    </a:cubicBezTo>
                    <a:cubicBezTo>
                      <a:pt x="68219" y="282622"/>
                      <a:pt x="67136" y="283705"/>
                      <a:pt x="67136" y="282622"/>
                    </a:cubicBezTo>
                    <a:cubicBezTo>
                      <a:pt x="67136" y="280457"/>
                      <a:pt x="68219" y="280457"/>
                      <a:pt x="67136" y="279374"/>
                    </a:cubicBezTo>
                    <a:cubicBezTo>
                      <a:pt x="67136" y="279374"/>
                      <a:pt x="67136" y="278291"/>
                      <a:pt x="66054" y="277208"/>
                    </a:cubicBezTo>
                    <a:cubicBezTo>
                      <a:pt x="66054" y="277208"/>
                      <a:pt x="66054" y="277208"/>
                      <a:pt x="66054" y="277208"/>
                    </a:cubicBezTo>
                    <a:cubicBezTo>
                      <a:pt x="64971" y="276125"/>
                      <a:pt x="62805" y="270711"/>
                      <a:pt x="62805" y="267463"/>
                    </a:cubicBezTo>
                    <a:cubicBezTo>
                      <a:pt x="62805" y="267463"/>
                      <a:pt x="60639" y="266380"/>
                      <a:pt x="60639" y="265297"/>
                    </a:cubicBezTo>
                    <a:lnTo>
                      <a:pt x="61722" y="265297"/>
                    </a:lnTo>
                    <a:cubicBezTo>
                      <a:pt x="61722" y="264214"/>
                      <a:pt x="60639" y="263131"/>
                      <a:pt x="61722" y="263131"/>
                    </a:cubicBezTo>
                    <a:cubicBezTo>
                      <a:pt x="60639" y="262048"/>
                      <a:pt x="63888" y="268545"/>
                      <a:pt x="62805" y="266380"/>
                    </a:cubicBezTo>
                    <a:cubicBezTo>
                      <a:pt x="63888" y="265297"/>
                      <a:pt x="60639" y="264214"/>
                      <a:pt x="61722" y="264214"/>
                    </a:cubicBezTo>
                    <a:cubicBezTo>
                      <a:pt x="61722" y="263131"/>
                      <a:pt x="59556" y="262048"/>
                      <a:pt x="60639" y="259883"/>
                    </a:cubicBezTo>
                    <a:cubicBezTo>
                      <a:pt x="60639" y="259883"/>
                      <a:pt x="61722" y="260965"/>
                      <a:pt x="61722" y="259883"/>
                    </a:cubicBezTo>
                    <a:cubicBezTo>
                      <a:pt x="60639" y="257717"/>
                      <a:pt x="60639" y="259883"/>
                      <a:pt x="60639" y="257717"/>
                    </a:cubicBezTo>
                    <a:lnTo>
                      <a:pt x="59556" y="256634"/>
                    </a:lnTo>
                    <a:cubicBezTo>
                      <a:pt x="58474" y="256634"/>
                      <a:pt x="59556" y="254468"/>
                      <a:pt x="58474" y="255551"/>
                    </a:cubicBezTo>
                    <a:cubicBezTo>
                      <a:pt x="59556" y="255551"/>
                      <a:pt x="57391" y="253386"/>
                      <a:pt x="58474" y="252303"/>
                    </a:cubicBezTo>
                    <a:lnTo>
                      <a:pt x="59556" y="252303"/>
                    </a:lnTo>
                    <a:cubicBezTo>
                      <a:pt x="59556" y="251220"/>
                      <a:pt x="58474" y="251220"/>
                      <a:pt x="57391" y="250137"/>
                    </a:cubicBezTo>
                    <a:cubicBezTo>
                      <a:pt x="57391" y="250137"/>
                      <a:pt x="57391" y="250137"/>
                      <a:pt x="57391" y="250137"/>
                    </a:cubicBezTo>
                    <a:cubicBezTo>
                      <a:pt x="55225" y="250137"/>
                      <a:pt x="57391" y="247971"/>
                      <a:pt x="55225" y="247971"/>
                    </a:cubicBezTo>
                    <a:cubicBezTo>
                      <a:pt x="55225" y="245806"/>
                      <a:pt x="54142" y="243640"/>
                      <a:pt x="55225" y="242557"/>
                    </a:cubicBezTo>
                    <a:cubicBezTo>
                      <a:pt x="54142" y="241474"/>
                      <a:pt x="53059" y="240391"/>
                      <a:pt x="53059" y="238226"/>
                    </a:cubicBezTo>
                    <a:cubicBezTo>
                      <a:pt x="53059" y="238226"/>
                      <a:pt x="53059" y="239309"/>
                      <a:pt x="54142" y="239309"/>
                    </a:cubicBezTo>
                    <a:cubicBezTo>
                      <a:pt x="54142" y="238226"/>
                      <a:pt x="54142" y="238226"/>
                      <a:pt x="53059" y="237143"/>
                    </a:cubicBezTo>
                    <a:cubicBezTo>
                      <a:pt x="53059" y="237143"/>
                      <a:pt x="53059" y="234977"/>
                      <a:pt x="54142" y="233894"/>
                    </a:cubicBezTo>
                    <a:cubicBezTo>
                      <a:pt x="53059" y="232812"/>
                      <a:pt x="53059" y="232812"/>
                      <a:pt x="51976" y="232812"/>
                    </a:cubicBezTo>
                    <a:cubicBezTo>
                      <a:pt x="53059" y="230646"/>
                      <a:pt x="49811" y="229563"/>
                      <a:pt x="50894" y="227397"/>
                    </a:cubicBezTo>
                    <a:cubicBezTo>
                      <a:pt x="50894" y="227397"/>
                      <a:pt x="51976" y="229563"/>
                      <a:pt x="51976" y="228480"/>
                    </a:cubicBezTo>
                    <a:cubicBezTo>
                      <a:pt x="53059" y="226314"/>
                      <a:pt x="49811" y="226314"/>
                      <a:pt x="50894" y="224149"/>
                    </a:cubicBezTo>
                    <a:lnTo>
                      <a:pt x="49811" y="225232"/>
                    </a:lnTo>
                    <a:cubicBezTo>
                      <a:pt x="50894" y="224149"/>
                      <a:pt x="48728" y="221983"/>
                      <a:pt x="49811" y="221983"/>
                    </a:cubicBezTo>
                    <a:cubicBezTo>
                      <a:pt x="48728" y="221983"/>
                      <a:pt x="49811" y="219817"/>
                      <a:pt x="48728" y="219817"/>
                    </a:cubicBezTo>
                    <a:cubicBezTo>
                      <a:pt x="48728" y="216569"/>
                      <a:pt x="46562" y="212237"/>
                      <a:pt x="47645" y="208989"/>
                    </a:cubicBezTo>
                    <a:cubicBezTo>
                      <a:pt x="47645" y="208989"/>
                      <a:pt x="47645" y="206823"/>
                      <a:pt x="46562" y="207906"/>
                    </a:cubicBezTo>
                    <a:cubicBezTo>
                      <a:pt x="46562" y="208989"/>
                      <a:pt x="47645" y="208989"/>
                      <a:pt x="46562" y="208989"/>
                    </a:cubicBezTo>
                    <a:cubicBezTo>
                      <a:pt x="46562" y="208989"/>
                      <a:pt x="46562" y="208989"/>
                      <a:pt x="45480" y="208989"/>
                    </a:cubicBezTo>
                    <a:cubicBezTo>
                      <a:pt x="45480" y="207906"/>
                      <a:pt x="45480" y="206823"/>
                      <a:pt x="46562" y="207906"/>
                    </a:cubicBezTo>
                    <a:cubicBezTo>
                      <a:pt x="46562" y="205740"/>
                      <a:pt x="43314" y="205740"/>
                      <a:pt x="43314" y="203575"/>
                    </a:cubicBezTo>
                    <a:cubicBezTo>
                      <a:pt x="44397" y="203575"/>
                      <a:pt x="44397" y="203575"/>
                      <a:pt x="43314" y="202492"/>
                    </a:cubicBezTo>
                    <a:lnTo>
                      <a:pt x="42231" y="201409"/>
                    </a:lnTo>
                    <a:cubicBezTo>
                      <a:pt x="42231" y="199243"/>
                      <a:pt x="43314" y="200326"/>
                      <a:pt x="44397" y="200326"/>
                    </a:cubicBezTo>
                    <a:cubicBezTo>
                      <a:pt x="44397" y="199243"/>
                      <a:pt x="43314" y="198161"/>
                      <a:pt x="43314" y="198161"/>
                    </a:cubicBezTo>
                    <a:lnTo>
                      <a:pt x="44397" y="197078"/>
                    </a:lnTo>
                    <a:cubicBezTo>
                      <a:pt x="43314" y="198161"/>
                      <a:pt x="43314" y="195995"/>
                      <a:pt x="43314" y="195995"/>
                    </a:cubicBezTo>
                    <a:lnTo>
                      <a:pt x="43314" y="195995"/>
                    </a:lnTo>
                    <a:cubicBezTo>
                      <a:pt x="43314" y="195995"/>
                      <a:pt x="43314" y="194912"/>
                      <a:pt x="43314" y="193829"/>
                    </a:cubicBezTo>
                    <a:cubicBezTo>
                      <a:pt x="43314" y="193829"/>
                      <a:pt x="43314" y="194912"/>
                      <a:pt x="43314" y="195995"/>
                    </a:cubicBezTo>
                    <a:cubicBezTo>
                      <a:pt x="43314" y="195995"/>
                      <a:pt x="42231" y="194912"/>
                      <a:pt x="42231" y="193829"/>
                    </a:cubicBezTo>
                    <a:cubicBezTo>
                      <a:pt x="43314" y="193829"/>
                      <a:pt x="42231" y="191663"/>
                      <a:pt x="42231" y="191663"/>
                    </a:cubicBezTo>
                    <a:cubicBezTo>
                      <a:pt x="42231" y="190581"/>
                      <a:pt x="41148" y="190581"/>
                      <a:pt x="41148" y="190581"/>
                    </a:cubicBezTo>
                    <a:cubicBezTo>
                      <a:pt x="41148" y="190581"/>
                      <a:pt x="41148" y="189498"/>
                      <a:pt x="42231" y="189498"/>
                    </a:cubicBezTo>
                    <a:cubicBezTo>
                      <a:pt x="42231" y="189498"/>
                      <a:pt x="42231" y="190581"/>
                      <a:pt x="42231" y="190581"/>
                    </a:cubicBezTo>
                    <a:cubicBezTo>
                      <a:pt x="42231" y="189498"/>
                      <a:pt x="43314" y="189498"/>
                      <a:pt x="42231" y="188415"/>
                    </a:cubicBezTo>
                    <a:cubicBezTo>
                      <a:pt x="41148" y="187332"/>
                      <a:pt x="40065" y="189498"/>
                      <a:pt x="41148" y="187332"/>
                    </a:cubicBezTo>
                    <a:cubicBezTo>
                      <a:pt x="41148" y="187332"/>
                      <a:pt x="42231" y="187332"/>
                      <a:pt x="42231" y="188415"/>
                    </a:cubicBezTo>
                    <a:lnTo>
                      <a:pt x="42231" y="186249"/>
                    </a:lnTo>
                    <a:lnTo>
                      <a:pt x="41148" y="186249"/>
                    </a:lnTo>
                    <a:cubicBezTo>
                      <a:pt x="41148" y="186249"/>
                      <a:pt x="41148" y="186249"/>
                      <a:pt x="41148" y="186249"/>
                    </a:cubicBezTo>
                    <a:cubicBezTo>
                      <a:pt x="40065" y="186249"/>
                      <a:pt x="40065" y="184084"/>
                      <a:pt x="38982" y="184084"/>
                    </a:cubicBezTo>
                    <a:cubicBezTo>
                      <a:pt x="38982" y="183001"/>
                      <a:pt x="38982" y="181918"/>
                      <a:pt x="38982" y="180835"/>
                    </a:cubicBezTo>
                    <a:lnTo>
                      <a:pt x="38982" y="180835"/>
                    </a:lnTo>
                    <a:cubicBezTo>
                      <a:pt x="38982" y="179752"/>
                      <a:pt x="38982" y="178669"/>
                      <a:pt x="37900" y="177586"/>
                    </a:cubicBezTo>
                    <a:lnTo>
                      <a:pt x="37900" y="177586"/>
                    </a:lnTo>
                    <a:cubicBezTo>
                      <a:pt x="37900" y="177586"/>
                      <a:pt x="37900" y="175421"/>
                      <a:pt x="36817" y="175421"/>
                    </a:cubicBezTo>
                    <a:cubicBezTo>
                      <a:pt x="36817" y="174338"/>
                      <a:pt x="40065" y="174338"/>
                      <a:pt x="37900" y="173255"/>
                    </a:cubicBezTo>
                    <a:cubicBezTo>
                      <a:pt x="37900" y="172172"/>
                      <a:pt x="35734" y="171089"/>
                      <a:pt x="35734" y="172172"/>
                    </a:cubicBezTo>
                    <a:cubicBezTo>
                      <a:pt x="35734" y="170007"/>
                      <a:pt x="33568" y="166758"/>
                      <a:pt x="34651" y="164592"/>
                    </a:cubicBezTo>
                    <a:cubicBezTo>
                      <a:pt x="34651" y="164592"/>
                      <a:pt x="33568" y="164592"/>
                      <a:pt x="33568" y="163510"/>
                    </a:cubicBezTo>
                    <a:cubicBezTo>
                      <a:pt x="32485" y="160261"/>
                      <a:pt x="30320" y="155930"/>
                      <a:pt x="31402" y="152681"/>
                    </a:cubicBezTo>
                    <a:cubicBezTo>
                      <a:pt x="32485" y="153764"/>
                      <a:pt x="32485" y="152681"/>
                      <a:pt x="32485" y="152681"/>
                    </a:cubicBezTo>
                    <a:cubicBezTo>
                      <a:pt x="31402" y="151598"/>
                      <a:pt x="32485" y="151598"/>
                      <a:pt x="31402" y="151598"/>
                    </a:cubicBezTo>
                    <a:cubicBezTo>
                      <a:pt x="30320" y="151598"/>
                      <a:pt x="30320" y="151598"/>
                      <a:pt x="30320" y="152681"/>
                    </a:cubicBezTo>
                    <a:cubicBezTo>
                      <a:pt x="29237" y="150515"/>
                      <a:pt x="28154" y="147267"/>
                      <a:pt x="29237" y="146184"/>
                    </a:cubicBezTo>
                    <a:cubicBezTo>
                      <a:pt x="29237" y="147267"/>
                      <a:pt x="28154" y="146184"/>
                      <a:pt x="28154" y="146184"/>
                    </a:cubicBezTo>
                    <a:cubicBezTo>
                      <a:pt x="29237" y="146184"/>
                      <a:pt x="29237" y="144018"/>
                      <a:pt x="28154" y="142935"/>
                    </a:cubicBezTo>
                    <a:lnTo>
                      <a:pt x="27071" y="142935"/>
                    </a:lnTo>
                    <a:lnTo>
                      <a:pt x="28154" y="141853"/>
                    </a:lnTo>
                    <a:cubicBezTo>
                      <a:pt x="28154" y="141853"/>
                      <a:pt x="25988" y="141853"/>
                      <a:pt x="27071" y="140770"/>
                    </a:cubicBezTo>
                    <a:cubicBezTo>
                      <a:pt x="27071" y="140770"/>
                      <a:pt x="27071" y="140770"/>
                      <a:pt x="28154" y="139687"/>
                    </a:cubicBezTo>
                    <a:cubicBezTo>
                      <a:pt x="27071" y="138604"/>
                      <a:pt x="25988" y="137521"/>
                      <a:pt x="25988" y="135356"/>
                    </a:cubicBezTo>
                    <a:lnTo>
                      <a:pt x="27071" y="134273"/>
                    </a:lnTo>
                    <a:cubicBezTo>
                      <a:pt x="27071" y="133190"/>
                      <a:pt x="25988" y="133190"/>
                      <a:pt x="25988" y="134273"/>
                    </a:cubicBezTo>
                    <a:cubicBezTo>
                      <a:pt x="25988" y="132107"/>
                      <a:pt x="25988" y="129941"/>
                      <a:pt x="25988" y="128858"/>
                    </a:cubicBezTo>
                    <a:cubicBezTo>
                      <a:pt x="22740" y="125610"/>
                      <a:pt x="21657" y="120196"/>
                      <a:pt x="20574" y="114782"/>
                    </a:cubicBezTo>
                    <a:lnTo>
                      <a:pt x="21657" y="114782"/>
                    </a:lnTo>
                    <a:cubicBezTo>
                      <a:pt x="21657" y="113699"/>
                      <a:pt x="20574" y="114782"/>
                      <a:pt x="20574" y="113699"/>
                    </a:cubicBezTo>
                    <a:cubicBezTo>
                      <a:pt x="21657" y="113699"/>
                      <a:pt x="21657" y="112616"/>
                      <a:pt x="22740" y="113699"/>
                    </a:cubicBezTo>
                    <a:cubicBezTo>
                      <a:pt x="22740" y="111533"/>
                      <a:pt x="21657" y="111533"/>
                      <a:pt x="20574" y="110450"/>
                    </a:cubicBezTo>
                    <a:cubicBezTo>
                      <a:pt x="19491" y="110450"/>
                      <a:pt x="21657" y="111533"/>
                      <a:pt x="20574" y="111533"/>
                    </a:cubicBezTo>
                    <a:cubicBezTo>
                      <a:pt x="20574" y="111533"/>
                      <a:pt x="20574" y="109367"/>
                      <a:pt x="19491" y="109367"/>
                    </a:cubicBezTo>
                    <a:cubicBezTo>
                      <a:pt x="19491" y="108284"/>
                      <a:pt x="20574" y="109367"/>
                      <a:pt x="21657" y="109367"/>
                    </a:cubicBezTo>
                    <a:lnTo>
                      <a:pt x="20574" y="108284"/>
                    </a:lnTo>
                    <a:cubicBezTo>
                      <a:pt x="21657" y="107202"/>
                      <a:pt x="23823" y="110450"/>
                      <a:pt x="24905" y="109367"/>
                    </a:cubicBezTo>
                    <a:lnTo>
                      <a:pt x="24905" y="108284"/>
                    </a:lnTo>
                    <a:cubicBezTo>
                      <a:pt x="25988" y="107202"/>
                      <a:pt x="27071" y="110450"/>
                      <a:pt x="27071" y="108284"/>
                    </a:cubicBezTo>
                    <a:cubicBezTo>
                      <a:pt x="25988" y="107202"/>
                      <a:pt x="24905" y="107202"/>
                      <a:pt x="23823" y="108284"/>
                    </a:cubicBezTo>
                    <a:cubicBezTo>
                      <a:pt x="22740" y="106119"/>
                      <a:pt x="20574" y="108284"/>
                      <a:pt x="20574" y="105036"/>
                    </a:cubicBezTo>
                    <a:cubicBezTo>
                      <a:pt x="20574" y="103953"/>
                      <a:pt x="21657" y="107202"/>
                      <a:pt x="21657" y="106119"/>
                    </a:cubicBezTo>
                    <a:cubicBezTo>
                      <a:pt x="22740" y="105036"/>
                      <a:pt x="20574" y="103953"/>
                      <a:pt x="20574" y="102870"/>
                    </a:cubicBezTo>
                    <a:cubicBezTo>
                      <a:pt x="20574" y="103953"/>
                      <a:pt x="19491" y="103953"/>
                      <a:pt x="18408" y="102870"/>
                    </a:cubicBezTo>
                    <a:cubicBezTo>
                      <a:pt x="18408" y="101787"/>
                      <a:pt x="19491" y="103953"/>
                      <a:pt x="19491" y="101787"/>
                    </a:cubicBezTo>
                    <a:cubicBezTo>
                      <a:pt x="18408" y="101787"/>
                      <a:pt x="18408" y="99622"/>
                      <a:pt x="18408" y="101787"/>
                    </a:cubicBezTo>
                    <a:cubicBezTo>
                      <a:pt x="17326" y="101787"/>
                      <a:pt x="18408" y="99622"/>
                      <a:pt x="17326" y="99622"/>
                    </a:cubicBezTo>
                    <a:cubicBezTo>
                      <a:pt x="18408" y="98539"/>
                      <a:pt x="19491" y="100705"/>
                      <a:pt x="20574" y="98539"/>
                    </a:cubicBezTo>
                    <a:cubicBezTo>
                      <a:pt x="19491" y="98539"/>
                      <a:pt x="18408" y="96373"/>
                      <a:pt x="17326" y="97456"/>
                    </a:cubicBezTo>
                    <a:cubicBezTo>
                      <a:pt x="17326" y="96373"/>
                      <a:pt x="18408" y="96373"/>
                      <a:pt x="18408" y="96373"/>
                    </a:cubicBezTo>
                    <a:cubicBezTo>
                      <a:pt x="18408" y="95290"/>
                      <a:pt x="16243" y="94207"/>
                      <a:pt x="17326" y="93125"/>
                    </a:cubicBezTo>
                    <a:lnTo>
                      <a:pt x="16243" y="93125"/>
                    </a:lnTo>
                    <a:cubicBezTo>
                      <a:pt x="16243" y="93125"/>
                      <a:pt x="16243" y="92042"/>
                      <a:pt x="17326" y="92042"/>
                    </a:cubicBezTo>
                    <a:cubicBezTo>
                      <a:pt x="17326" y="90959"/>
                      <a:pt x="15160" y="88793"/>
                      <a:pt x="16243" y="88793"/>
                    </a:cubicBezTo>
                    <a:cubicBezTo>
                      <a:pt x="16243" y="88793"/>
                      <a:pt x="15160" y="86628"/>
                      <a:pt x="15160" y="87710"/>
                    </a:cubicBezTo>
                    <a:cubicBezTo>
                      <a:pt x="15160" y="88793"/>
                      <a:pt x="16243" y="88793"/>
                      <a:pt x="15160" y="89876"/>
                    </a:cubicBezTo>
                    <a:cubicBezTo>
                      <a:pt x="16243" y="88793"/>
                      <a:pt x="14077" y="87710"/>
                      <a:pt x="14077" y="87710"/>
                    </a:cubicBezTo>
                    <a:lnTo>
                      <a:pt x="14077" y="87710"/>
                    </a:lnTo>
                    <a:cubicBezTo>
                      <a:pt x="14077" y="87710"/>
                      <a:pt x="14077" y="86628"/>
                      <a:pt x="12994" y="85545"/>
                    </a:cubicBezTo>
                    <a:cubicBezTo>
                      <a:pt x="12994" y="85545"/>
                      <a:pt x="14077" y="85545"/>
                      <a:pt x="14077" y="85545"/>
                    </a:cubicBezTo>
                    <a:lnTo>
                      <a:pt x="12994" y="85545"/>
                    </a:lnTo>
                    <a:cubicBezTo>
                      <a:pt x="11911" y="83379"/>
                      <a:pt x="14077" y="84462"/>
                      <a:pt x="14077" y="83379"/>
                    </a:cubicBezTo>
                    <a:lnTo>
                      <a:pt x="15160" y="84462"/>
                    </a:lnTo>
                    <a:cubicBezTo>
                      <a:pt x="15160" y="84462"/>
                      <a:pt x="15160" y="83379"/>
                      <a:pt x="15160" y="82296"/>
                    </a:cubicBezTo>
                    <a:cubicBezTo>
                      <a:pt x="14077" y="82296"/>
                      <a:pt x="12994" y="81213"/>
                      <a:pt x="12994" y="81213"/>
                    </a:cubicBezTo>
                    <a:cubicBezTo>
                      <a:pt x="11911" y="80130"/>
                      <a:pt x="14077" y="80130"/>
                      <a:pt x="12994" y="80130"/>
                    </a:cubicBezTo>
                    <a:lnTo>
                      <a:pt x="14077" y="81213"/>
                    </a:lnTo>
                    <a:cubicBezTo>
                      <a:pt x="14077" y="81213"/>
                      <a:pt x="15160" y="80130"/>
                      <a:pt x="15160" y="79048"/>
                    </a:cubicBezTo>
                    <a:cubicBezTo>
                      <a:pt x="15160" y="77965"/>
                      <a:pt x="12994" y="76882"/>
                      <a:pt x="12994" y="79048"/>
                    </a:cubicBezTo>
                    <a:cubicBezTo>
                      <a:pt x="12994" y="77965"/>
                      <a:pt x="12994" y="76882"/>
                      <a:pt x="14077" y="77965"/>
                    </a:cubicBezTo>
                    <a:cubicBezTo>
                      <a:pt x="12994" y="76882"/>
                      <a:pt x="12994" y="77965"/>
                      <a:pt x="12994" y="76882"/>
                    </a:cubicBezTo>
                    <a:cubicBezTo>
                      <a:pt x="12994" y="75799"/>
                      <a:pt x="14077" y="74716"/>
                      <a:pt x="14077" y="72551"/>
                    </a:cubicBezTo>
                    <a:lnTo>
                      <a:pt x="16243" y="73633"/>
                    </a:lnTo>
                    <a:lnTo>
                      <a:pt x="16243" y="72551"/>
                    </a:lnTo>
                    <a:cubicBezTo>
                      <a:pt x="17326" y="73633"/>
                      <a:pt x="17326" y="71468"/>
                      <a:pt x="18408" y="72551"/>
                    </a:cubicBezTo>
                    <a:cubicBezTo>
                      <a:pt x="18408" y="71468"/>
                      <a:pt x="17326" y="71468"/>
                      <a:pt x="17326" y="70385"/>
                    </a:cubicBezTo>
                    <a:cubicBezTo>
                      <a:pt x="16243" y="72551"/>
                      <a:pt x="14077" y="69302"/>
                      <a:pt x="12994" y="69302"/>
                    </a:cubicBezTo>
                    <a:cubicBezTo>
                      <a:pt x="11911" y="67136"/>
                      <a:pt x="16243" y="67136"/>
                      <a:pt x="12994" y="64971"/>
                    </a:cubicBezTo>
                    <a:cubicBezTo>
                      <a:pt x="12994" y="66054"/>
                      <a:pt x="10828" y="64971"/>
                      <a:pt x="11911" y="66054"/>
                    </a:cubicBezTo>
                    <a:cubicBezTo>
                      <a:pt x="11911" y="64971"/>
                      <a:pt x="9746" y="64971"/>
                      <a:pt x="9746" y="63888"/>
                    </a:cubicBezTo>
                    <a:cubicBezTo>
                      <a:pt x="10828" y="64971"/>
                      <a:pt x="10828" y="61722"/>
                      <a:pt x="12994" y="63888"/>
                    </a:cubicBezTo>
                    <a:cubicBezTo>
                      <a:pt x="11911" y="63888"/>
                      <a:pt x="12994" y="64971"/>
                      <a:pt x="12994" y="64971"/>
                    </a:cubicBezTo>
                    <a:cubicBezTo>
                      <a:pt x="12994" y="63888"/>
                      <a:pt x="15160" y="64971"/>
                      <a:pt x="14077" y="62805"/>
                    </a:cubicBezTo>
                    <a:cubicBezTo>
                      <a:pt x="14077" y="61722"/>
                      <a:pt x="12994" y="60639"/>
                      <a:pt x="12994" y="60639"/>
                    </a:cubicBezTo>
                    <a:cubicBezTo>
                      <a:pt x="11911" y="60639"/>
                      <a:pt x="12994" y="61722"/>
                      <a:pt x="11911" y="61722"/>
                    </a:cubicBezTo>
                    <a:cubicBezTo>
                      <a:pt x="10828" y="59556"/>
                      <a:pt x="12994" y="59556"/>
                      <a:pt x="10828" y="58474"/>
                    </a:cubicBezTo>
                    <a:cubicBezTo>
                      <a:pt x="10828" y="59556"/>
                      <a:pt x="10828" y="60639"/>
                      <a:pt x="9746" y="60639"/>
                    </a:cubicBezTo>
                    <a:lnTo>
                      <a:pt x="8663" y="59556"/>
                    </a:lnTo>
                    <a:lnTo>
                      <a:pt x="9746" y="59556"/>
                    </a:lnTo>
                    <a:cubicBezTo>
                      <a:pt x="9746" y="57391"/>
                      <a:pt x="8663" y="59556"/>
                      <a:pt x="7580" y="56308"/>
                    </a:cubicBezTo>
                    <a:lnTo>
                      <a:pt x="8663" y="55225"/>
                    </a:lnTo>
                    <a:cubicBezTo>
                      <a:pt x="9746" y="55225"/>
                      <a:pt x="8663" y="58474"/>
                      <a:pt x="10828" y="57391"/>
                    </a:cubicBezTo>
                    <a:cubicBezTo>
                      <a:pt x="10828" y="56308"/>
                      <a:pt x="9746" y="55225"/>
                      <a:pt x="9746" y="54142"/>
                    </a:cubicBezTo>
                    <a:cubicBezTo>
                      <a:pt x="9746" y="54142"/>
                      <a:pt x="9746" y="55225"/>
                      <a:pt x="10828" y="55225"/>
                    </a:cubicBezTo>
                    <a:cubicBezTo>
                      <a:pt x="10828" y="55225"/>
                      <a:pt x="12994" y="54142"/>
                      <a:pt x="10828" y="51977"/>
                    </a:cubicBezTo>
                    <a:cubicBezTo>
                      <a:pt x="9746" y="50894"/>
                      <a:pt x="9746" y="51977"/>
                      <a:pt x="9746" y="51977"/>
                    </a:cubicBezTo>
                    <a:cubicBezTo>
                      <a:pt x="8663" y="49811"/>
                      <a:pt x="8663" y="48728"/>
                      <a:pt x="7580" y="47645"/>
                    </a:cubicBezTo>
                    <a:cubicBezTo>
                      <a:pt x="8663" y="47645"/>
                      <a:pt x="7580" y="44397"/>
                      <a:pt x="8663" y="46562"/>
                    </a:cubicBezTo>
                    <a:cubicBezTo>
                      <a:pt x="7580" y="47645"/>
                      <a:pt x="8663" y="50894"/>
                      <a:pt x="10828" y="51977"/>
                    </a:cubicBezTo>
                    <a:cubicBezTo>
                      <a:pt x="11911" y="50894"/>
                      <a:pt x="10828" y="54142"/>
                      <a:pt x="12994" y="54142"/>
                    </a:cubicBezTo>
                    <a:cubicBezTo>
                      <a:pt x="12994" y="51977"/>
                      <a:pt x="14077" y="51977"/>
                      <a:pt x="15160" y="51977"/>
                    </a:cubicBezTo>
                    <a:cubicBezTo>
                      <a:pt x="15160" y="51977"/>
                      <a:pt x="14077" y="50894"/>
                      <a:pt x="14077" y="50894"/>
                    </a:cubicBezTo>
                    <a:cubicBezTo>
                      <a:pt x="12994" y="50894"/>
                      <a:pt x="12994" y="51977"/>
                      <a:pt x="11911" y="51977"/>
                    </a:cubicBezTo>
                    <a:cubicBezTo>
                      <a:pt x="11911" y="49811"/>
                      <a:pt x="10828" y="47645"/>
                      <a:pt x="9746" y="46562"/>
                    </a:cubicBezTo>
                    <a:cubicBezTo>
                      <a:pt x="9746" y="45479"/>
                      <a:pt x="10828" y="45479"/>
                      <a:pt x="10828" y="46562"/>
                    </a:cubicBezTo>
                    <a:cubicBezTo>
                      <a:pt x="9746" y="44397"/>
                      <a:pt x="9746" y="41148"/>
                      <a:pt x="8663" y="38982"/>
                    </a:cubicBezTo>
                    <a:cubicBezTo>
                      <a:pt x="7580" y="41148"/>
                      <a:pt x="7580" y="36817"/>
                      <a:pt x="6497" y="37900"/>
                    </a:cubicBezTo>
                    <a:cubicBezTo>
                      <a:pt x="6497" y="38982"/>
                      <a:pt x="5414" y="40065"/>
                      <a:pt x="5414" y="40065"/>
                    </a:cubicBezTo>
                    <a:cubicBezTo>
                      <a:pt x="5414" y="38982"/>
                      <a:pt x="6497" y="40065"/>
                      <a:pt x="6497" y="38982"/>
                    </a:cubicBezTo>
                    <a:cubicBezTo>
                      <a:pt x="5414" y="37900"/>
                      <a:pt x="7580" y="36817"/>
                      <a:pt x="5414" y="36817"/>
                    </a:cubicBezTo>
                    <a:cubicBezTo>
                      <a:pt x="6497" y="38982"/>
                      <a:pt x="7580" y="36817"/>
                      <a:pt x="8663" y="36817"/>
                    </a:cubicBezTo>
                    <a:cubicBezTo>
                      <a:pt x="7580" y="35734"/>
                      <a:pt x="9746" y="36817"/>
                      <a:pt x="8663" y="34651"/>
                    </a:cubicBezTo>
                    <a:cubicBezTo>
                      <a:pt x="7580" y="33568"/>
                      <a:pt x="6497" y="31402"/>
                      <a:pt x="5414" y="29237"/>
                    </a:cubicBezTo>
                    <a:cubicBezTo>
                      <a:pt x="5414" y="27071"/>
                      <a:pt x="4331" y="23823"/>
                      <a:pt x="3248" y="21657"/>
                    </a:cubicBezTo>
                    <a:cubicBezTo>
                      <a:pt x="3248" y="20574"/>
                      <a:pt x="5414" y="20574"/>
                      <a:pt x="5414" y="19491"/>
                    </a:cubicBezTo>
                    <a:cubicBezTo>
                      <a:pt x="5414" y="18408"/>
                      <a:pt x="4331" y="20574"/>
                      <a:pt x="4331" y="18408"/>
                    </a:cubicBezTo>
                    <a:lnTo>
                      <a:pt x="4331" y="18408"/>
                    </a:lnTo>
                    <a:cubicBezTo>
                      <a:pt x="4331" y="17326"/>
                      <a:pt x="4331" y="14077"/>
                      <a:pt x="2166" y="14077"/>
                    </a:cubicBezTo>
                    <a:lnTo>
                      <a:pt x="3248" y="14077"/>
                    </a:lnTo>
                    <a:cubicBezTo>
                      <a:pt x="3248" y="14077"/>
                      <a:pt x="3248" y="12994"/>
                      <a:pt x="2166" y="12994"/>
                    </a:cubicBezTo>
                    <a:cubicBezTo>
                      <a:pt x="2166" y="12994"/>
                      <a:pt x="3248" y="11911"/>
                      <a:pt x="3248" y="12994"/>
                    </a:cubicBezTo>
                    <a:cubicBezTo>
                      <a:pt x="4331" y="11911"/>
                      <a:pt x="2166" y="10828"/>
                      <a:pt x="2166" y="8663"/>
                    </a:cubicBezTo>
                    <a:lnTo>
                      <a:pt x="1083" y="9746"/>
                    </a:lnTo>
                    <a:cubicBezTo>
                      <a:pt x="0" y="7580"/>
                      <a:pt x="0" y="5414"/>
                      <a:pt x="0" y="3249"/>
                    </a:cubicBezTo>
                    <a:lnTo>
                      <a:pt x="1083" y="3249"/>
                    </a:lnTo>
                    <a:lnTo>
                      <a:pt x="0" y="2166"/>
                    </a:lnTo>
                    <a:cubicBezTo>
                      <a:pt x="1083" y="2166"/>
                      <a:pt x="1083" y="1083"/>
                      <a:pt x="0" y="0"/>
                    </a:cubicBezTo>
                    <a:lnTo>
                      <a:pt x="3248" y="3249"/>
                    </a:lnTo>
                    <a:cubicBezTo>
                      <a:pt x="3248" y="4331"/>
                      <a:pt x="2166" y="2166"/>
                      <a:pt x="1083" y="3249"/>
                    </a:cubicBezTo>
                    <a:cubicBezTo>
                      <a:pt x="0" y="4331"/>
                      <a:pt x="1083" y="5414"/>
                      <a:pt x="2166" y="6497"/>
                    </a:cubicBezTo>
                    <a:cubicBezTo>
                      <a:pt x="2166" y="5414"/>
                      <a:pt x="2166" y="5414"/>
                      <a:pt x="1083" y="5414"/>
                    </a:cubicBezTo>
                    <a:cubicBezTo>
                      <a:pt x="2166" y="5414"/>
                      <a:pt x="2166" y="6497"/>
                      <a:pt x="3248" y="6497"/>
                    </a:cubicBezTo>
                    <a:cubicBezTo>
                      <a:pt x="3248" y="6497"/>
                      <a:pt x="3248" y="5414"/>
                      <a:pt x="3248" y="5414"/>
                    </a:cubicBezTo>
                    <a:cubicBezTo>
                      <a:pt x="4331" y="6497"/>
                      <a:pt x="4331" y="6497"/>
                      <a:pt x="4331" y="8663"/>
                    </a:cubicBezTo>
                    <a:cubicBezTo>
                      <a:pt x="3248" y="7580"/>
                      <a:pt x="3248" y="9746"/>
                      <a:pt x="3248" y="8663"/>
                    </a:cubicBezTo>
                    <a:cubicBezTo>
                      <a:pt x="4331" y="8663"/>
                      <a:pt x="5414" y="9746"/>
                      <a:pt x="5414" y="11911"/>
                    </a:cubicBezTo>
                    <a:cubicBezTo>
                      <a:pt x="4331" y="12994"/>
                      <a:pt x="6497" y="15160"/>
                      <a:pt x="7580" y="17326"/>
                    </a:cubicBezTo>
                    <a:cubicBezTo>
                      <a:pt x="6497" y="16243"/>
                      <a:pt x="5414" y="16243"/>
                      <a:pt x="4331" y="15160"/>
                    </a:cubicBezTo>
                    <a:cubicBezTo>
                      <a:pt x="4331" y="16243"/>
                      <a:pt x="4331" y="16243"/>
                      <a:pt x="4331" y="18408"/>
                    </a:cubicBezTo>
                    <a:cubicBezTo>
                      <a:pt x="5414" y="18408"/>
                      <a:pt x="6497" y="19491"/>
                      <a:pt x="7580" y="20574"/>
                    </a:cubicBezTo>
                    <a:lnTo>
                      <a:pt x="6497" y="20574"/>
                    </a:lnTo>
                    <a:cubicBezTo>
                      <a:pt x="7580" y="21657"/>
                      <a:pt x="8663" y="21657"/>
                      <a:pt x="8663" y="23823"/>
                    </a:cubicBezTo>
                    <a:cubicBezTo>
                      <a:pt x="8663" y="27071"/>
                      <a:pt x="9746" y="30320"/>
                      <a:pt x="10828" y="32485"/>
                    </a:cubicBezTo>
                    <a:lnTo>
                      <a:pt x="9746" y="32485"/>
                    </a:lnTo>
                    <a:cubicBezTo>
                      <a:pt x="11911" y="33568"/>
                      <a:pt x="11911" y="36817"/>
                      <a:pt x="12994" y="38982"/>
                    </a:cubicBezTo>
                    <a:cubicBezTo>
                      <a:pt x="12994" y="42231"/>
                      <a:pt x="15160" y="45479"/>
                      <a:pt x="14077" y="47645"/>
                    </a:cubicBezTo>
                    <a:cubicBezTo>
                      <a:pt x="16243" y="53059"/>
                      <a:pt x="17326" y="57391"/>
                      <a:pt x="18408" y="62805"/>
                    </a:cubicBezTo>
                    <a:lnTo>
                      <a:pt x="17326" y="61722"/>
                    </a:lnTo>
                    <a:cubicBezTo>
                      <a:pt x="18408" y="62805"/>
                      <a:pt x="17326" y="62805"/>
                      <a:pt x="17326" y="63888"/>
                    </a:cubicBezTo>
                    <a:cubicBezTo>
                      <a:pt x="18408" y="62805"/>
                      <a:pt x="18408" y="64971"/>
                      <a:pt x="19491" y="66054"/>
                    </a:cubicBezTo>
                    <a:cubicBezTo>
                      <a:pt x="19491" y="69302"/>
                      <a:pt x="20574" y="71468"/>
                      <a:pt x="22740" y="73633"/>
                    </a:cubicBezTo>
                    <a:lnTo>
                      <a:pt x="21657" y="73633"/>
                    </a:lnTo>
                    <a:cubicBezTo>
                      <a:pt x="23823" y="75799"/>
                      <a:pt x="22740" y="79048"/>
                      <a:pt x="23823" y="81213"/>
                    </a:cubicBezTo>
                    <a:cubicBezTo>
                      <a:pt x="23823" y="81213"/>
                      <a:pt x="22740" y="82296"/>
                      <a:pt x="23823" y="83379"/>
                    </a:cubicBezTo>
                    <a:cubicBezTo>
                      <a:pt x="24905" y="84462"/>
                      <a:pt x="25988" y="85545"/>
                      <a:pt x="27071" y="87710"/>
                    </a:cubicBezTo>
                    <a:cubicBezTo>
                      <a:pt x="27071" y="89876"/>
                      <a:pt x="28154" y="92042"/>
                      <a:pt x="28154" y="94207"/>
                    </a:cubicBezTo>
                    <a:cubicBezTo>
                      <a:pt x="31402" y="99622"/>
                      <a:pt x="31402" y="106119"/>
                      <a:pt x="34651" y="112616"/>
                    </a:cubicBezTo>
                    <a:lnTo>
                      <a:pt x="33568" y="113699"/>
                    </a:lnTo>
                    <a:cubicBezTo>
                      <a:pt x="36817" y="119113"/>
                      <a:pt x="36817" y="127776"/>
                      <a:pt x="38982" y="132107"/>
                    </a:cubicBezTo>
                    <a:lnTo>
                      <a:pt x="37900" y="132107"/>
                    </a:lnTo>
                    <a:cubicBezTo>
                      <a:pt x="37900" y="134273"/>
                      <a:pt x="38982" y="135356"/>
                      <a:pt x="40065" y="135356"/>
                    </a:cubicBezTo>
                    <a:cubicBezTo>
                      <a:pt x="40065" y="137521"/>
                      <a:pt x="42231" y="139687"/>
                      <a:pt x="41148" y="140770"/>
                    </a:cubicBezTo>
                    <a:cubicBezTo>
                      <a:pt x="41148" y="142935"/>
                      <a:pt x="42231" y="142935"/>
                      <a:pt x="43314" y="144018"/>
                    </a:cubicBezTo>
                    <a:cubicBezTo>
                      <a:pt x="43314" y="147267"/>
                      <a:pt x="44397" y="148350"/>
                      <a:pt x="45480" y="151598"/>
                    </a:cubicBezTo>
                    <a:lnTo>
                      <a:pt x="45480" y="150515"/>
                    </a:lnTo>
                    <a:cubicBezTo>
                      <a:pt x="45480" y="150515"/>
                      <a:pt x="44397" y="150515"/>
                      <a:pt x="44397" y="151598"/>
                    </a:cubicBezTo>
                    <a:cubicBezTo>
                      <a:pt x="45480" y="152681"/>
                      <a:pt x="45480" y="155930"/>
                      <a:pt x="46562" y="154847"/>
                    </a:cubicBezTo>
                    <a:cubicBezTo>
                      <a:pt x="46562" y="158095"/>
                      <a:pt x="49811" y="162427"/>
                      <a:pt x="48728" y="166758"/>
                    </a:cubicBezTo>
                    <a:cubicBezTo>
                      <a:pt x="48728" y="166758"/>
                      <a:pt x="49811" y="166758"/>
                      <a:pt x="49811" y="167841"/>
                    </a:cubicBezTo>
                    <a:cubicBezTo>
                      <a:pt x="50894" y="171089"/>
                      <a:pt x="49811" y="174338"/>
                      <a:pt x="51976" y="176504"/>
                    </a:cubicBezTo>
                    <a:cubicBezTo>
                      <a:pt x="51976" y="177586"/>
                      <a:pt x="50894" y="175421"/>
                      <a:pt x="50894" y="177586"/>
                    </a:cubicBezTo>
                    <a:cubicBezTo>
                      <a:pt x="50894" y="178669"/>
                      <a:pt x="51976" y="177586"/>
                      <a:pt x="51976" y="178669"/>
                    </a:cubicBezTo>
                    <a:cubicBezTo>
                      <a:pt x="54142" y="183001"/>
                      <a:pt x="53059" y="188415"/>
                      <a:pt x="55225" y="192746"/>
                    </a:cubicBezTo>
                    <a:cubicBezTo>
                      <a:pt x="58474" y="200326"/>
                      <a:pt x="59556" y="208989"/>
                      <a:pt x="61722" y="216569"/>
                    </a:cubicBezTo>
                    <a:lnTo>
                      <a:pt x="61722" y="216569"/>
                    </a:lnTo>
                    <a:cubicBezTo>
                      <a:pt x="63888" y="218735"/>
                      <a:pt x="61722" y="223066"/>
                      <a:pt x="63888" y="224149"/>
                    </a:cubicBezTo>
                    <a:cubicBezTo>
                      <a:pt x="63888" y="225232"/>
                      <a:pt x="63888" y="226314"/>
                      <a:pt x="63888" y="226314"/>
                    </a:cubicBezTo>
                    <a:cubicBezTo>
                      <a:pt x="64971" y="228480"/>
                      <a:pt x="63888" y="231729"/>
                      <a:pt x="66054" y="234977"/>
                    </a:cubicBezTo>
                    <a:cubicBezTo>
                      <a:pt x="66054" y="234977"/>
                      <a:pt x="66054" y="234977"/>
                      <a:pt x="66054" y="233894"/>
                    </a:cubicBezTo>
                    <a:cubicBezTo>
                      <a:pt x="66054" y="237143"/>
                      <a:pt x="67136" y="239309"/>
                      <a:pt x="68219" y="242557"/>
                    </a:cubicBezTo>
                    <a:cubicBezTo>
                      <a:pt x="68219" y="242557"/>
                      <a:pt x="68219" y="241474"/>
                      <a:pt x="67136" y="241474"/>
                    </a:cubicBezTo>
                    <a:cubicBezTo>
                      <a:pt x="67136" y="242557"/>
                      <a:pt x="69302" y="243640"/>
                      <a:pt x="68219" y="244723"/>
                    </a:cubicBezTo>
                    <a:cubicBezTo>
                      <a:pt x="68219" y="245806"/>
                      <a:pt x="69302" y="244723"/>
                      <a:pt x="69302" y="244723"/>
                    </a:cubicBezTo>
                    <a:cubicBezTo>
                      <a:pt x="70385" y="251220"/>
                      <a:pt x="73633" y="258800"/>
                      <a:pt x="74716" y="265297"/>
                    </a:cubicBezTo>
                    <a:cubicBezTo>
                      <a:pt x="74716" y="270711"/>
                      <a:pt x="71468" y="266380"/>
                      <a:pt x="73633" y="269628"/>
                    </a:cubicBezTo>
                    <a:cubicBezTo>
                      <a:pt x="73633" y="269628"/>
                      <a:pt x="74716" y="269628"/>
                      <a:pt x="73633" y="269628"/>
                    </a:cubicBezTo>
                    <a:cubicBezTo>
                      <a:pt x="74716" y="270711"/>
                      <a:pt x="72551" y="272877"/>
                      <a:pt x="73633" y="272877"/>
                    </a:cubicBezTo>
                    <a:cubicBezTo>
                      <a:pt x="74716" y="271794"/>
                      <a:pt x="74716" y="273960"/>
                      <a:pt x="74716" y="272877"/>
                    </a:cubicBezTo>
                    <a:cubicBezTo>
                      <a:pt x="74716" y="276125"/>
                      <a:pt x="73633" y="277208"/>
                      <a:pt x="75799" y="279374"/>
                    </a:cubicBezTo>
                    <a:lnTo>
                      <a:pt x="74716" y="279374"/>
                    </a:lnTo>
                    <a:cubicBezTo>
                      <a:pt x="74716" y="279374"/>
                      <a:pt x="75799" y="280457"/>
                      <a:pt x="75799" y="281540"/>
                    </a:cubicBezTo>
                    <a:cubicBezTo>
                      <a:pt x="75799" y="281540"/>
                      <a:pt x="75799" y="281540"/>
                      <a:pt x="76882" y="282622"/>
                    </a:cubicBezTo>
                    <a:cubicBezTo>
                      <a:pt x="76882" y="282622"/>
                      <a:pt x="77965" y="283705"/>
                      <a:pt x="77965" y="282622"/>
                    </a:cubicBezTo>
                    <a:lnTo>
                      <a:pt x="77965" y="282622"/>
                    </a:lnTo>
                    <a:lnTo>
                      <a:pt x="79047" y="282622"/>
                    </a:lnTo>
                    <a:cubicBezTo>
                      <a:pt x="81213" y="282622"/>
                      <a:pt x="83379" y="282622"/>
                      <a:pt x="85545" y="282622"/>
                    </a:cubicBezTo>
                    <a:cubicBezTo>
                      <a:pt x="89876" y="282622"/>
                      <a:pt x="93125" y="282622"/>
                      <a:pt x="97456" y="282622"/>
                    </a:cubicBezTo>
                    <a:cubicBezTo>
                      <a:pt x="105036" y="282622"/>
                      <a:pt x="113699" y="281540"/>
                      <a:pt x="121279" y="281540"/>
                    </a:cubicBezTo>
                    <a:cubicBezTo>
                      <a:pt x="136438" y="281540"/>
                      <a:pt x="151598" y="281540"/>
                      <a:pt x="167841" y="281540"/>
                    </a:cubicBezTo>
                    <a:cubicBezTo>
                      <a:pt x="171089" y="282622"/>
                      <a:pt x="172172" y="282622"/>
                      <a:pt x="175421" y="282622"/>
                    </a:cubicBezTo>
                    <a:cubicBezTo>
                      <a:pt x="175421" y="282622"/>
                      <a:pt x="175421" y="282622"/>
                      <a:pt x="175421" y="282622"/>
                    </a:cubicBezTo>
                    <a:cubicBezTo>
                      <a:pt x="175421" y="281540"/>
                      <a:pt x="178669" y="282622"/>
                      <a:pt x="178669" y="281540"/>
                    </a:cubicBezTo>
                    <a:cubicBezTo>
                      <a:pt x="184083" y="281540"/>
                      <a:pt x="189498" y="281540"/>
                      <a:pt x="195995" y="281540"/>
                    </a:cubicBezTo>
                    <a:cubicBezTo>
                      <a:pt x="194912" y="281540"/>
                      <a:pt x="194912" y="282622"/>
                      <a:pt x="195995" y="282622"/>
                    </a:cubicBezTo>
                    <a:lnTo>
                      <a:pt x="197078" y="281540"/>
                    </a:lnTo>
                    <a:lnTo>
                      <a:pt x="197078" y="281540"/>
                    </a:lnTo>
                    <a:cubicBezTo>
                      <a:pt x="198160" y="281540"/>
                      <a:pt x="199243" y="280457"/>
                      <a:pt x="198160" y="280457"/>
                    </a:cubicBezTo>
                    <a:cubicBezTo>
                      <a:pt x="213320" y="279374"/>
                      <a:pt x="228480" y="281540"/>
                      <a:pt x="242557" y="281540"/>
                    </a:cubicBezTo>
                    <a:cubicBezTo>
                      <a:pt x="245806" y="281540"/>
                      <a:pt x="251220" y="281540"/>
                      <a:pt x="254468" y="281540"/>
                    </a:cubicBezTo>
                    <a:cubicBezTo>
                      <a:pt x="265297" y="283705"/>
                      <a:pt x="276125" y="284788"/>
                      <a:pt x="288037" y="283705"/>
                    </a:cubicBezTo>
                    <a:cubicBezTo>
                      <a:pt x="286954" y="285871"/>
                      <a:pt x="284788" y="289119"/>
                      <a:pt x="280457" y="28911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3" name="Полилиния: фигура 772">
                <a:extLst>
                  <a:ext uri="{FF2B5EF4-FFF2-40B4-BE49-F238E27FC236}">
                    <a16:creationId xmlns:a16="http://schemas.microsoft.com/office/drawing/2014/main" id="{8C4BC37E-9DB2-CEB6-B616-90AF4A1F212C}"/>
                  </a:ext>
                </a:extLst>
              </p:cNvPr>
              <p:cNvSpPr/>
              <p:nvPr/>
            </p:nvSpPr>
            <p:spPr>
              <a:xfrm>
                <a:off x="12267807" y="4229559"/>
                <a:ext cx="1082" cy="1386"/>
              </a:xfrm>
              <a:custGeom>
                <a:avLst/>
                <a:gdLst>
                  <a:gd name="connsiteX0" fmla="*/ 1083 w 1082"/>
                  <a:gd name="connsiteY0" fmla="*/ 0 h 1386"/>
                  <a:gd name="connsiteX1" fmla="*/ 0 w 1082"/>
                  <a:gd name="connsiteY1" fmla="*/ 1083 h 1386"/>
                  <a:gd name="connsiteX2" fmla="*/ 1083 w 1082"/>
                  <a:gd name="connsiteY2" fmla="*/ 0 h 1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386">
                    <a:moveTo>
                      <a:pt x="1083" y="0"/>
                    </a:moveTo>
                    <a:cubicBezTo>
                      <a:pt x="1083" y="0"/>
                      <a:pt x="1083" y="2166"/>
                      <a:pt x="0" y="1083"/>
                    </a:cubicBezTo>
                    <a:cubicBezTo>
                      <a:pt x="0" y="1083"/>
                      <a:pt x="0" y="0"/>
                      <a:pt x="10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4" name="Полилиния: фигура 773">
                <a:extLst>
                  <a:ext uri="{FF2B5EF4-FFF2-40B4-BE49-F238E27FC236}">
                    <a16:creationId xmlns:a16="http://schemas.microsoft.com/office/drawing/2014/main" id="{2C6268DE-4AD3-D30C-203A-E653F00F8C26}"/>
                  </a:ext>
                </a:extLst>
              </p:cNvPr>
              <p:cNvSpPr/>
              <p:nvPr/>
            </p:nvSpPr>
            <p:spPr>
              <a:xfrm>
                <a:off x="12270243" y="4265293"/>
                <a:ext cx="812" cy="10828"/>
              </a:xfrm>
              <a:custGeom>
                <a:avLst/>
                <a:gdLst>
                  <a:gd name="connsiteX0" fmla="*/ 812 w 812"/>
                  <a:gd name="connsiteY0" fmla="*/ 0 h 10828"/>
                  <a:gd name="connsiteX1" fmla="*/ 812 w 812"/>
                  <a:gd name="connsiteY1" fmla="*/ 0 h 10828"/>
                  <a:gd name="connsiteX2" fmla="*/ 812 w 812"/>
                  <a:gd name="connsiteY2" fmla="*/ 0 h 10828"/>
                  <a:gd name="connsiteX3" fmla="*/ 812 w 812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10828">
                    <a:moveTo>
                      <a:pt x="812" y="0"/>
                    </a:moveTo>
                    <a:cubicBezTo>
                      <a:pt x="812" y="0"/>
                      <a:pt x="-271" y="0"/>
                      <a:pt x="812" y="0"/>
                    </a:cubicBezTo>
                    <a:cubicBezTo>
                      <a:pt x="-271" y="0"/>
                      <a:pt x="-271" y="0"/>
                      <a:pt x="812" y="0"/>
                    </a:cubicBezTo>
                    <a:cubicBezTo>
                      <a:pt x="-271" y="0"/>
                      <a:pt x="-271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5" name="Полилиния: фигура 774">
                <a:extLst>
                  <a:ext uri="{FF2B5EF4-FFF2-40B4-BE49-F238E27FC236}">
                    <a16:creationId xmlns:a16="http://schemas.microsoft.com/office/drawing/2014/main" id="{9A66DB4D-204C-D1CA-AC9C-5CBF200094F8}"/>
                  </a:ext>
                </a:extLst>
              </p:cNvPr>
              <p:cNvSpPr/>
              <p:nvPr/>
            </p:nvSpPr>
            <p:spPr>
              <a:xfrm>
                <a:off x="12269973" y="4270707"/>
                <a:ext cx="2165" cy="3248"/>
              </a:xfrm>
              <a:custGeom>
                <a:avLst/>
                <a:gdLst>
                  <a:gd name="connsiteX0" fmla="*/ 2166 w 2165"/>
                  <a:gd name="connsiteY0" fmla="*/ 3249 h 3248"/>
                  <a:gd name="connsiteX1" fmla="*/ 0 w 2165"/>
                  <a:gd name="connsiteY1" fmla="*/ 0 h 3248"/>
                  <a:gd name="connsiteX2" fmla="*/ 2166 w 2165"/>
                  <a:gd name="connsiteY2" fmla="*/ 3249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3248">
                    <a:moveTo>
                      <a:pt x="2166" y="3249"/>
                    </a:moveTo>
                    <a:cubicBezTo>
                      <a:pt x="1083" y="3249"/>
                      <a:pt x="1083" y="1083"/>
                      <a:pt x="0" y="0"/>
                    </a:cubicBezTo>
                    <a:lnTo>
                      <a:pt x="2166" y="3249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6" name="Полилиния: фигура 775">
                <a:extLst>
                  <a:ext uri="{FF2B5EF4-FFF2-40B4-BE49-F238E27FC236}">
                    <a16:creationId xmlns:a16="http://schemas.microsoft.com/office/drawing/2014/main" id="{CC335E92-19A8-DF0E-4CC7-580C78E2FF3C}"/>
                  </a:ext>
                </a:extLst>
              </p:cNvPr>
              <p:cNvSpPr/>
              <p:nvPr/>
            </p:nvSpPr>
            <p:spPr>
              <a:xfrm>
                <a:off x="12272139" y="4282618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7" name="Полилиния: фигура 776">
                <a:extLst>
                  <a:ext uri="{FF2B5EF4-FFF2-40B4-BE49-F238E27FC236}">
                    <a16:creationId xmlns:a16="http://schemas.microsoft.com/office/drawing/2014/main" id="{006A6D2F-2238-D6D2-41BA-25C4853FD8EF}"/>
                  </a:ext>
                </a:extLst>
              </p:cNvPr>
              <p:cNvSpPr/>
              <p:nvPr/>
            </p:nvSpPr>
            <p:spPr>
              <a:xfrm>
                <a:off x="12272740" y="4282618"/>
                <a:ext cx="481" cy="1082"/>
              </a:xfrm>
              <a:custGeom>
                <a:avLst/>
                <a:gdLst>
                  <a:gd name="connsiteX0" fmla="*/ 481 w 481"/>
                  <a:gd name="connsiteY0" fmla="*/ 0 h 1082"/>
                  <a:gd name="connsiteX1" fmla="*/ 481 w 481"/>
                  <a:gd name="connsiteY1" fmla="*/ 1083 h 1082"/>
                  <a:gd name="connsiteX2" fmla="*/ 481 w 481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1082">
                    <a:moveTo>
                      <a:pt x="481" y="0"/>
                    </a:moveTo>
                    <a:cubicBezTo>
                      <a:pt x="481" y="1083"/>
                      <a:pt x="481" y="1083"/>
                      <a:pt x="481" y="1083"/>
                    </a:cubicBezTo>
                    <a:cubicBezTo>
                      <a:pt x="481" y="1083"/>
                      <a:pt x="-60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8" name="Полилиния: фигура 777">
                <a:extLst>
                  <a:ext uri="{FF2B5EF4-FFF2-40B4-BE49-F238E27FC236}">
                    <a16:creationId xmlns:a16="http://schemas.microsoft.com/office/drawing/2014/main" id="{AF225DFD-689A-B2DF-C82B-4801B2EC200C}"/>
                  </a:ext>
                </a:extLst>
              </p:cNvPr>
              <p:cNvSpPr/>
              <p:nvPr/>
            </p:nvSpPr>
            <p:spPr>
              <a:xfrm>
                <a:off x="12275989" y="4301027"/>
                <a:ext cx="962" cy="2165"/>
              </a:xfrm>
              <a:custGeom>
                <a:avLst/>
                <a:gdLst>
                  <a:gd name="connsiteX0" fmla="*/ 481 w 962"/>
                  <a:gd name="connsiteY0" fmla="*/ 0 h 2165"/>
                  <a:gd name="connsiteX1" fmla="*/ 481 w 962"/>
                  <a:gd name="connsiteY1" fmla="*/ 2166 h 2165"/>
                  <a:gd name="connsiteX2" fmla="*/ 481 w 962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" h="2165">
                    <a:moveTo>
                      <a:pt x="481" y="0"/>
                    </a:moveTo>
                    <a:cubicBezTo>
                      <a:pt x="481" y="0"/>
                      <a:pt x="1564" y="1083"/>
                      <a:pt x="481" y="2166"/>
                    </a:cubicBezTo>
                    <a:cubicBezTo>
                      <a:pt x="481" y="1083"/>
                      <a:pt x="-602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79" name="Полилиния: фигура 778">
                <a:extLst>
                  <a:ext uri="{FF2B5EF4-FFF2-40B4-BE49-F238E27FC236}">
                    <a16:creationId xmlns:a16="http://schemas.microsoft.com/office/drawing/2014/main" id="{2BE1A0D4-7A3A-1F36-9C3D-95A36C30BE01}"/>
                  </a:ext>
                </a:extLst>
              </p:cNvPr>
              <p:cNvSpPr/>
              <p:nvPr/>
            </p:nvSpPr>
            <p:spPr>
              <a:xfrm>
                <a:off x="12278635" y="4308607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  <a:gd name="connsiteX3" fmla="*/ 0 w 10828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0" name="Полилиния: фигура 779">
                <a:extLst>
                  <a:ext uri="{FF2B5EF4-FFF2-40B4-BE49-F238E27FC236}">
                    <a16:creationId xmlns:a16="http://schemas.microsoft.com/office/drawing/2014/main" id="{850A8FD4-B093-04AE-5CFD-151082F9E64F}"/>
                  </a:ext>
                </a:extLst>
              </p:cNvPr>
              <p:cNvSpPr/>
              <p:nvPr/>
            </p:nvSpPr>
            <p:spPr>
              <a:xfrm>
                <a:off x="12316535" y="4456956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0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1" name="Полилиния: фигура 780">
                <a:extLst>
                  <a:ext uri="{FF2B5EF4-FFF2-40B4-BE49-F238E27FC236}">
                    <a16:creationId xmlns:a16="http://schemas.microsoft.com/office/drawing/2014/main" id="{12D5B7C5-7ABF-8802-2642-CEE42A7C3498}"/>
                  </a:ext>
                </a:extLst>
              </p:cNvPr>
              <p:cNvSpPr/>
              <p:nvPr/>
            </p:nvSpPr>
            <p:spPr>
              <a:xfrm>
                <a:off x="12342523" y="4520363"/>
                <a:ext cx="811" cy="481"/>
              </a:xfrm>
              <a:custGeom>
                <a:avLst/>
                <a:gdLst>
                  <a:gd name="connsiteX0" fmla="*/ 0 w 811"/>
                  <a:gd name="connsiteY0" fmla="*/ 481 h 481"/>
                  <a:gd name="connsiteX1" fmla="*/ 0 w 811"/>
                  <a:gd name="connsiteY1" fmla="*/ 481 h 481"/>
                  <a:gd name="connsiteX2" fmla="*/ 0 w 811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" h="481">
                    <a:moveTo>
                      <a:pt x="0" y="481"/>
                    </a:moveTo>
                    <a:cubicBezTo>
                      <a:pt x="1083" y="-602"/>
                      <a:pt x="1083" y="481"/>
                      <a:pt x="0" y="481"/>
                    </a:cubicBezTo>
                    <a:cubicBezTo>
                      <a:pt x="0" y="481"/>
                      <a:pt x="1083" y="-602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2" name="Полилиния: фигура 781">
                <a:extLst>
                  <a:ext uri="{FF2B5EF4-FFF2-40B4-BE49-F238E27FC236}">
                    <a16:creationId xmlns:a16="http://schemas.microsoft.com/office/drawing/2014/main" id="{D9467771-D234-917D-8999-2F87A608F7BB}"/>
                  </a:ext>
                </a:extLst>
              </p:cNvPr>
              <p:cNvSpPr/>
              <p:nvPr/>
            </p:nvSpPr>
            <p:spPr>
              <a:xfrm>
                <a:off x="12378257" y="4516513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1083 h 1082"/>
                  <a:gd name="connsiteX2" fmla="*/ 0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783" name="Рисунок 11">
              <a:extLst>
                <a:ext uri="{FF2B5EF4-FFF2-40B4-BE49-F238E27FC236}">
                  <a16:creationId xmlns:a16="http://schemas.microsoft.com/office/drawing/2014/main" id="{8823A446-8DE8-CC24-88DC-D0E06D36F320}"/>
                </a:ext>
              </a:extLst>
            </p:cNvPr>
            <p:cNvGrpSpPr/>
            <p:nvPr/>
          </p:nvGrpSpPr>
          <p:grpSpPr>
            <a:xfrm>
              <a:off x="8646777" y="4501050"/>
              <a:ext cx="3897764" cy="23042"/>
              <a:chOff x="8646777" y="4501050"/>
              <a:chExt cx="3897764" cy="23042"/>
            </a:xfrm>
            <a:solidFill>
              <a:srgbClr val="000000"/>
            </a:solidFill>
          </p:grpSpPr>
          <p:sp>
            <p:nvSpPr>
              <p:cNvPr id="784" name="Полилиния: фигура 783">
                <a:extLst>
                  <a:ext uri="{FF2B5EF4-FFF2-40B4-BE49-F238E27FC236}">
                    <a16:creationId xmlns:a16="http://schemas.microsoft.com/office/drawing/2014/main" id="{EAABAF2B-543B-2129-8D6B-077452096ED0}"/>
                  </a:ext>
                </a:extLst>
              </p:cNvPr>
              <p:cNvSpPr/>
              <p:nvPr/>
            </p:nvSpPr>
            <p:spPr>
              <a:xfrm>
                <a:off x="8646777" y="4514347"/>
                <a:ext cx="9745" cy="481"/>
              </a:xfrm>
              <a:custGeom>
                <a:avLst/>
                <a:gdLst>
                  <a:gd name="connsiteX0" fmla="*/ 9746 w 9745"/>
                  <a:gd name="connsiteY0" fmla="*/ 0 h 481"/>
                  <a:gd name="connsiteX1" fmla="*/ 0 w 9745"/>
                  <a:gd name="connsiteY1" fmla="*/ 0 h 481"/>
                  <a:gd name="connsiteX2" fmla="*/ 9746 w 9745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45" h="481">
                    <a:moveTo>
                      <a:pt x="9746" y="0"/>
                    </a:moveTo>
                    <a:cubicBezTo>
                      <a:pt x="-4331" y="0"/>
                      <a:pt x="17325" y="1083"/>
                      <a:pt x="0" y="0"/>
                    </a:cubicBezTo>
                    <a:cubicBezTo>
                      <a:pt x="3248" y="0"/>
                      <a:pt x="5414" y="0"/>
                      <a:pt x="974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5" name="Полилиния: фигура 784">
                <a:extLst>
                  <a:ext uri="{FF2B5EF4-FFF2-40B4-BE49-F238E27FC236}">
                    <a16:creationId xmlns:a16="http://schemas.microsoft.com/office/drawing/2014/main" id="{EA36A0A9-6B43-410F-A8FC-993DE0C4B821}"/>
                  </a:ext>
                </a:extLst>
              </p:cNvPr>
              <p:cNvSpPr/>
              <p:nvPr/>
            </p:nvSpPr>
            <p:spPr>
              <a:xfrm>
                <a:off x="8681428" y="4501050"/>
                <a:ext cx="3863113" cy="18711"/>
              </a:xfrm>
              <a:custGeom>
                <a:avLst/>
                <a:gdLst>
                  <a:gd name="connsiteX0" fmla="*/ 3820274 w 3863113"/>
                  <a:gd name="connsiteY0" fmla="*/ 13297 h 18711"/>
                  <a:gd name="connsiteX1" fmla="*/ 3663262 w 3863113"/>
                  <a:gd name="connsiteY1" fmla="*/ 15463 h 18711"/>
                  <a:gd name="connsiteX2" fmla="*/ 3651350 w 3863113"/>
                  <a:gd name="connsiteY2" fmla="*/ 14380 h 18711"/>
                  <a:gd name="connsiteX3" fmla="*/ 3466184 w 3863113"/>
                  <a:gd name="connsiteY3" fmla="*/ 13297 h 18711"/>
                  <a:gd name="connsiteX4" fmla="*/ 3469432 w 3863113"/>
                  <a:gd name="connsiteY4" fmla="*/ 13297 h 18711"/>
                  <a:gd name="connsiteX5" fmla="*/ 3432616 w 3863113"/>
                  <a:gd name="connsiteY5" fmla="*/ 14380 h 18711"/>
                  <a:gd name="connsiteX6" fmla="*/ 3433699 w 3863113"/>
                  <a:gd name="connsiteY6" fmla="*/ 13297 h 18711"/>
                  <a:gd name="connsiteX7" fmla="*/ 3406628 w 3863113"/>
                  <a:gd name="connsiteY7" fmla="*/ 14380 h 18711"/>
                  <a:gd name="connsiteX8" fmla="*/ 3395799 w 3863113"/>
                  <a:gd name="connsiteY8" fmla="*/ 13297 h 18711"/>
                  <a:gd name="connsiteX9" fmla="*/ 3389302 w 3863113"/>
                  <a:gd name="connsiteY9" fmla="*/ 14380 h 18711"/>
                  <a:gd name="connsiteX10" fmla="*/ 3316751 w 3863113"/>
                  <a:gd name="connsiteY10" fmla="*/ 15463 h 18711"/>
                  <a:gd name="connsiteX11" fmla="*/ 3318917 w 3863113"/>
                  <a:gd name="connsiteY11" fmla="*/ 14380 h 18711"/>
                  <a:gd name="connsiteX12" fmla="*/ 3177065 w 3863113"/>
                  <a:gd name="connsiteY12" fmla="*/ 16546 h 18711"/>
                  <a:gd name="connsiteX13" fmla="*/ 3178148 w 3863113"/>
                  <a:gd name="connsiteY13" fmla="*/ 15463 h 18711"/>
                  <a:gd name="connsiteX14" fmla="*/ 3148911 w 3863113"/>
                  <a:gd name="connsiteY14" fmla="*/ 16546 h 18711"/>
                  <a:gd name="connsiteX15" fmla="*/ 3112094 w 3863113"/>
                  <a:gd name="connsiteY15" fmla="*/ 16546 h 18711"/>
                  <a:gd name="connsiteX16" fmla="*/ 3113177 w 3863113"/>
                  <a:gd name="connsiteY16" fmla="*/ 16546 h 18711"/>
                  <a:gd name="connsiteX17" fmla="*/ 3088271 w 3863113"/>
                  <a:gd name="connsiteY17" fmla="*/ 17629 h 18711"/>
                  <a:gd name="connsiteX18" fmla="*/ 3081774 w 3863113"/>
                  <a:gd name="connsiteY18" fmla="*/ 16546 h 18711"/>
                  <a:gd name="connsiteX19" fmla="*/ 3056869 w 3863113"/>
                  <a:gd name="connsiteY19" fmla="*/ 16546 h 18711"/>
                  <a:gd name="connsiteX20" fmla="*/ 3056869 w 3863113"/>
                  <a:gd name="connsiteY20" fmla="*/ 16546 h 18711"/>
                  <a:gd name="connsiteX21" fmla="*/ 3036295 w 3863113"/>
                  <a:gd name="connsiteY21" fmla="*/ 16546 h 18711"/>
                  <a:gd name="connsiteX22" fmla="*/ 3035212 w 3863113"/>
                  <a:gd name="connsiteY22" fmla="*/ 16546 h 18711"/>
                  <a:gd name="connsiteX23" fmla="*/ 3005975 w 3863113"/>
                  <a:gd name="connsiteY23" fmla="*/ 17629 h 18711"/>
                  <a:gd name="connsiteX24" fmla="*/ 3013555 w 3863113"/>
                  <a:gd name="connsiteY24" fmla="*/ 15463 h 18711"/>
                  <a:gd name="connsiteX25" fmla="*/ 2829472 w 3863113"/>
                  <a:gd name="connsiteY25" fmla="*/ 16546 h 18711"/>
                  <a:gd name="connsiteX26" fmla="*/ 2816478 w 3863113"/>
                  <a:gd name="connsiteY26" fmla="*/ 15463 h 18711"/>
                  <a:gd name="connsiteX27" fmla="*/ 2788324 w 3863113"/>
                  <a:gd name="connsiteY27" fmla="*/ 16546 h 18711"/>
                  <a:gd name="connsiteX28" fmla="*/ 2780744 w 3863113"/>
                  <a:gd name="connsiteY28" fmla="*/ 15463 h 18711"/>
                  <a:gd name="connsiteX29" fmla="*/ 2756921 w 3863113"/>
                  <a:gd name="connsiteY29" fmla="*/ 16546 h 18711"/>
                  <a:gd name="connsiteX30" fmla="*/ 2762335 w 3863113"/>
                  <a:gd name="connsiteY30" fmla="*/ 15463 h 18711"/>
                  <a:gd name="connsiteX31" fmla="*/ 2725518 w 3863113"/>
                  <a:gd name="connsiteY31" fmla="*/ 16546 h 18711"/>
                  <a:gd name="connsiteX32" fmla="*/ 2729850 w 3863113"/>
                  <a:gd name="connsiteY32" fmla="*/ 15463 h 18711"/>
                  <a:gd name="connsiteX33" fmla="*/ 2693033 w 3863113"/>
                  <a:gd name="connsiteY33" fmla="*/ 15463 h 18711"/>
                  <a:gd name="connsiteX34" fmla="*/ 2697365 w 3863113"/>
                  <a:gd name="connsiteY34" fmla="*/ 14380 h 18711"/>
                  <a:gd name="connsiteX35" fmla="*/ 2675708 w 3863113"/>
                  <a:gd name="connsiteY35" fmla="*/ 15463 h 18711"/>
                  <a:gd name="connsiteX36" fmla="*/ 2678956 w 3863113"/>
                  <a:gd name="connsiteY36" fmla="*/ 14380 h 18711"/>
                  <a:gd name="connsiteX37" fmla="*/ 2623731 w 3863113"/>
                  <a:gd name="connsiteY37" fmla="*/ 15463 h 18711"/>
                  <a:gd name="connsiteX38" fmla="*/ 2624814 w 3863113"/>
                  <a:gd name="connsiteY38" fmla="*/ 15463 h 18711"/>
                  <a:gd name="connsiteX39" fmla="*/ 2572838 w 3863113"/>
                  <a:gd name="connsiteY39" fmla="*/ 15463 h 18711"/>
                  <a:gd name="connsiteX40" fmla="*/ 2557678 w 3863113"/>
                  <a:gd name="connsiteY40" fmla="*/ 14380 h 18711"/>
                  <a:gd name="connsiteX41" fmla="*/ 2538187 w 3863113"/>
                  <a:gd name="connsiteY41" fmla="*/ 16546 h 18711"/>
                  <a:gd name="connsiteX42" fmla="*/ 2489459 w 3863113"/>
                  <a:gd name="connsiteY42" fmla="*/ 16546 h 18711"/>
                  <a:gd name="connsiteX43" fmla="*/ 2494873 w 3863113"/>
                  <a:gd name="connsiteY43" fmla="*/ 14380 h 18711"/>
                  <a:gd name="connsiteX44" fmla="*/ 2485127 w 3863113"/>
                  <a:gd name="connsiteY44" fmla="*/ 13297 h 18711"/>
                  <a:gd name="connsiteX45" fmla="*/ 2491624 w 3863113"/>
                  <a:gd name="connsiteY45" fmla="*/ 12214 h 18711"/>
                  <a:gd name="connsiteX46" fmla="*/ 2461305 w 3863113"/>
                  <a:gd name="connsiteY46" fmla="*/ 12214 h 18711"/>
                  <a:gd name="connsiteX47" fmla="*/ 2420157 w 3863113"/>
                  <a:gd name="connsiteY47" fmla="*/ 14380 h 18711"/>
                  <a:gd name="connsiteX48" fmla="*/ 2421240 w 3863113"/>
                  <a:gd name="connsiteY48" fmla="*/ 12214 h 18711"/>
                  <a:gd name="connsiteX49" fmla="*/ 2395251 w 3863113"/>
                  <a:gd name="connsiteY49" fmla="*/ 14380 h 18711"/>
                  <a:gd name="connsiteX50" fmla="*/ 2384423 w 3863113"/>
                  <a:gd name="connsiteY50" fmla="*/ 13297 h 18711"/>
                  <a:gd name="connsiteX51" fmla="*/ 2377926 w 3863113"/>
                  <a:gd name="connsiteY51" fmla="*/ 14380 h 18711"/>
                  <a:gd name="connsiteX52" fmla="*/ 2348689 w 3863113"/>
                  <a:gd name="connsiteY52" fmla="*/ 13297 h 18711"/>
                  <a:gd name="connsiteX53" fmla="*/ 2351937 w 3863113"/>
                  <a:gd name="connsiteY53" fmla="*/ 12214 h 18711"/>
                  <a:gd name="connsiteX54" fmla="*/ 2328115 w 3863113"/>
                  <a:gd name="connsiteY54" fmla="*/ 12214 h 18711"/>
                  <a:gd name="connsiteX55" fmla="*/ 2328115 w 3863113"/>
                  <a:gd name="connsiteY55" fmla="*/ 12214 h 18711"/>
                  <a:gd name="connsiteX56" fmla="*/ 2314038 w 3863113"/>
                  <a:gd name="connsiteY56" fmla="*/ 13297 h 18711"/>
                  <a:gd name="connsiteX57" fmla="*/ 2319452 w 3863113"/>
                  <a:gd name="connsiteY57" fmla="*/ 13297 h 18711"/>
                  <a:gd name="connsiteX58" fmla="*/ 2289132 w 3863113"/>
                  <a:gd name="connsiteY58" fmla="*/ 14380 h 18711"/>
                  <a:gd name="connsiteX59" fmla="*/ 2294547 w 3863113"/>
                  <a:gd name="connsiteY59" fmla="*/ 13297 h 18711"/>
                  <a:gd name="connsiteX60" fmla="*/ 2244736 w 3863113"/>
                  <a:gd name="connsiteY60" fmla="*/ 15463 h 18711"/>
                  <a:gd name="connsiteX61" fmla="*/ 2253399 w 3863113"/>
                  <a:gd name="connsiteY61" fmla="*/ 14380 h 18711"/>
                  <a:gd name="connsiteX62" fmla="*/ 2189511 w 3863113"/>
                  <a:gd name="connsiteY62" fmla="*/ 14380 h 18711"/>
                  <a:gd name="connsiteX63" fmla="*/ 2190594 w 3863113"/>
                  <a:gd name="connsiteY63" fmla="*/ 15463 h 18711"/>
                  <a:gd name="connsiteX64" fmla="*/ 2173268 w 3863113"/>
                  <a:gd name="connsiteY64" fmla="*/ 14380 h 18711"/>
                  <a:gd name="connsiteX65" fmla="*/ 2157025 w 3863113"/>
                  <a:gd name="connsiteY65" fmla="*/ 14380 h 18711"/>
                  <a:gd name="connsiteX66" fmla="*/ 2161357 w 3863113"/>
                  <a:gd name="connsiteY66" fmla="*/ 14380 h 18711"/>
                  <a:gd name="connsiteX67" fmla="*/ 2087723 w 3863113"/>
                  <a:gd name="connsiteY67" fmla="*/ 14380 h 18711"/>
                  <a:gd name="connsiteX68" fmla="*/ 2068232 w 3863113"/>
                  <a:gd name="connsiteY68" fmla="*/ 15463 h 18711"/>
                  <a:gd name="connsiteX69" fmla="*/ 2070398 w 3863113"/>
                  <a:gd name="connsiteY69" fmla="*/ 14380 h 18711"/>
                  <a:gd name="connsiteX70" fmla="*/ 2051990 w 3863113"/>
                  <a:gd name="connsiteY70" fmla="*/ 13297 h 18711"/>
                  <a:gd name="connsiteX71" fmla="*/ 2080144 w 3863113"/>
                  <a:gd name="connsiteY71" fmla="*/ 13297 h 18711"/>
                  <a:gd name="connsiteX72" fmla="*/ 2061735 w 3863113"/>
                  <a:gd name="connsiteY72" fmla="*/ 13297 h 18711"/>
                  <a:gd name="connsiteX73" fmla="*/ 2030333 w 3863113"/>
                  <a:gd name="connsiteY73" fmla="*/ 13297 h 18711"/>
                  <a:gd name="connsiteX74" fmla="*/ 2030333 w 3863113"/>
                  <a:gd name="connsiteY74" fmla="*/ 12214 h 18711"/>
                  <a:gd name="connsiteX75" fmla="*/ 2014090 w 3863113"/>
                  <a:gd name="connsiteY75" fmla="*/ 13297 h 18711"/>
                  <a:gd name="connsiteX76" fmla="*/ 2006510 w 3863113"/>
                  <a:gd name="connsiteY76" fmla="*/ 13297 h 18711"/>
                  <a:gd name="connsiteX77" fmla="*/ 1998930 w 3863113"/>
                  <a:gd name="connsiteY77" fmla="*/ 14380 h 18711"/>
                  <a:gd name="connsiteX78" fmla="*/ 1978356 w 3863113"/>
                  <a:gd name="connsiteY78" fmla="*/ 13297 h 18711"/>
                  <a:gd name="connsiteX79" fmla="*/ 1980522 w 3863113"/>
                  <a:gd name="connsiteY79" fmla="*/ 12214 h 18711"/>
                  <a:gd name="connsiteX80" fmla="*/ 1964279 w 3863113"/>
                  <a:gd name="connsiteY80" fmla="*/ 13297 h 18711"/>
                  <a:gd name="connsiteX81" fmla="*/ 1962113 w 3863113"/>
                  <a:gd name="connsiteY81" fmla="*/ 13297 h 18711"/>
                  <a:gd name="connsiteX82" fmla="*/ 1938291 w 3863113"/>
                  <a:gd name="connsiteY82" fmla="*/ 14380 h 18711"/>
                  <a:gd name="connsiteX83" fmla="*/ 1897143 w 3863113"/>
                  <a:gd name="connsiteY83" fmla="*/ 13297 h 18711"/>
                  <a:gd name="connsiteX84" fmla="*/ 1864657 w 3863113"/>
                  <a:gd name="connsiteY84" fmla="*/ 14380 h 18711"/>
                  <a:gd name="connsiteX85" fmla="*/ 1871155 w 3863113"/>
                  <a:gd name="connsiteY85" fmla="*/ 13297 h 18711"/>
                  <a:gd name="connsiteX86" fmla="*/ 1854912 w 3863113"/>
                  <a:gd name="connsiteY86" fmla="*/ 13297 h 18711"/>
                  <a:gd name="connsiteX87" fmla="*/ 1831090 w 3863113"/>
                  <a:gd name="connsiteY87" fmla="*/ 12214 h 18711"/>
                  <a:gd name="connsiteX88" fmla="*/ 1823509 w 3863113"/>
                  <a:gd name="connsiteY88" fmla="*/ 14380 h 18711"/>
                  <a:gd name="connsiteX89" fmla="*/ 1781279 w 3863113"/>
                  <a:gd name="connsiteY89" fmla="*/ 14380 h 18711"/>
                  <a:gd name="connsiteX90" fmla="*/ 1787776 w 3863113"/>
                  <a:gd name="connsiteY90" fmla="*/ 13297 h 18711"/>
                  <a:gd name="connsiteX91" fmla="*/ 1753125 w 3863113"/>
                  <a:gd name="connsiteY91" fmla="*/ 13297 h 18711"/>
                  <a:gd name="connsiteX92" fmla="*/ 1757456 w 3863113"/>
                  <a:gd name="connsiteY92" fmla="*/ 14380 h 18711"/>
                  <a:gd name="connsiteX93" fmla="*/ 1735799 w 3863113"/>
                  <a:gd name="connsiteY93" fmla="*/ 13297 h 18711"/>
                  <a:gd name="connsiteX94" fmla="*/ 1719556 w 3863113"/>
                  <a:gd name="connsiteY94" fmla="*/ 14380 h 18711"/>
                  <a:gd name="connsiteX95" fmla="*/ 1641592 w 3863113"/>
                  <a:gd name="connsiteY95" fmla="*/ 12214 h 18711"/>
                  <a:gd name="connsiteX96" fmla="*/ 1630763 w 3863113"/>
                  <a:gd name="connsiteY96" fmla="*/ 13297 h 18711"/>
                  <a:gd name="connsiteX97" fmla="*/ 1641592 w 3863113"/>
                  <a:gd name="connsiteY97" fmla="*/ 13297 h 18711"/>
                  <a:gd name="connsiteX98" fmla="*/ 1637260 w 3863113"/>
                  <a:gd name="connsiteY98" fmla="*/ 14380 h 18711"/>
                  <a:gd name="connsiteX99" fmla="*/ 1630763 w 3863113"/>
                  <a:gd name="connsiteY99" fmla="*/ 13297 h 18711"/>
                  <a:gd name="connsiteX100" fmla="*/ 1590698 w 3863113"/>
                  <a:gd name="connsiteY100" fmla="*/ 15463 h 18711"/>
                  <a:gd name="connsiteX101" fmla="*/ 1583118 w 3863113"/>
                  <a:gd name="connsiteY101" fmla="*/ 14380 h 18711"/>
                  <a:gd name="connsiteX102" fmla="*/ 1571207 w 3863113"/>
                  <a:gd name="connsiteY102" fmla="*/ 15463 h 18711"/>
                  <a:gd name="connsiteX103" fmla="*/ 1562544 w 3863113"/>
                  <a:gd name="connsiteY103" fmla="*/ 13297 h 18711"/>
                  <a:gd name="connsiteX104" fmla="*/ 1541970 w 3863113"/>
                  <a:gd name="connsiteY104" fmla="*/ 14380 h 18711"/>
                  <a:gd name="connsiteX105" fmla="*/ 1532224 w 3863113"/>
                  <a:gd name="connsiteY105" fmla="*/ 13297 h 18711"/>
                  <a:gd name="connsiteX106" fmla="*/ 1522479 w 3863113"/>
                  <a:gd name="connsiteY106" fmla="*/ 14380 h 18711"/>
                  <a:gd name="connsiteX107" fmla="*/ 1525727 w 3863113"/>
                  <a:gd name="connsiteY107" fmla="*/ 14380 h 18711"/>
                  <a:gd name="connsiteX108" fmla="*/ 1510568 w 3863113"/>
                  <a:gd name="connsiteY108" fmla="*/ 14380 h 18711"/>
                  <a:gd name="connsiteX109" fmla="*/ 1525727 w 3863113"/>
                  <a:gd name="connsiteY109" fmla="*/ 15463 h 18711"/>
                  <a:gd name="connsiteX110" fmla="*/ 1510568 w 3863113"/>
                  <a:gd name="connsiteY110" fmla="*/ 16546 h 18711"/>
                  <a:gd name="connsiteX111" fmla="*/ 1492159 w 3863113"/>
                  <a:gd name="connsiteY111" fmla="*/ 15463 h 18711"/>
                  <a:gd name="connsiteX112" fmla="*/ 1482414 w 3863113"/>
                  <a:gd name="connsiteY112" fmla="*/ 16546 h 18711"/>
                  <a:gd name="connsiteX113" fmla="*/ 1475916 w 3863113"/>
                  <a:gd name="connsiteY113" fmla="*/ 15463 h 18711"/>
                  <a:gd name="connsiteX114" fmla="*/ 1485662 w 3863113"/>
                  <a:gd name="connsiteY114" fmla="*/ 15463 h 18711"/>
                  <a:gd name="connsiteX115" fmla="*/ 1471585 w 3863113"/>
                  <a:gd name="connsiteY115" fmla="*/ 14380 h 18711"/>
                  <a:gd name="connsiteX116" fmla="*/ 1459674 w 3863113"/>
                  <a:gd name="connsiteY116" fmla="*/ 15463 h 18711"/>
                  <a:gd name="connsiteX117" fmla="*/ 1467254 w 3863113"/>
                  <a:gd name="connsiteY117" fmla="*/ 14380 h 18711"/>
                  <a:gd name="connsiteX118" fmla="*/ 1454260 w 3863113"/>
                  <a:gd name="connsiteY118" fmla="*/ 14380 h 18711"/>
                  <a:gd name="connsiteX119" fmla="*/ 1454260 w 3863113"/>
                  <a:gd name="connsiteY119" fmla="*/ 15463 h 18711"/>
                  <a:gd name="connsiteX120" fmla="*/ 1453177 w 3863113"/>
                  <a:gd name="connsiteY120" fmla="*/ 15463 h 18711"/>
                  <a:gd name="connsiteX121" fmla="*/ 1430437 w 3863113"/>
                  <a:gd name="connsiteY121" fmla="*/ 16546 h 18711"/>
                  <a:gd name="connsiteX122" fmla="*/ 1410946 w 3863113"/>
                  <a:gd name="connsiteY122" fmla="*/ 15463 h 18711"/>
                  <a:gd name="connsiteX123" fmla="*/ 1412029 w 3863113"/>
                  <a:gd name="connsiteY123" fmla="*/ 15463 h 18711"/>
                  <a:gd name="connsiteX124" fmla="*/ 1388206 w 3863113"/>
                  <a:gd name="connsiteY124" fmla="*/ 15463 h 18711"/>
                  <a:gd name="connsiteX125" fmla="*/ 1388206 w 3863113"/>
                  <a:gd name="connsiteY125" fmla="*/ 15463 h 18711"/>
                  <a:gd name="connsiteX126" fmla="*/ 1368715 w 3863113"/>
                  <a:gd name="connsiteY126" fmla="*/ 16546 h 18711"/>
                  <a:gd name="connsiteX127" fmla="*/ 1353555 w 3863113"/>
                  <a:gd name="connsiteY127" fmla="*/ 14380 h 18711"/>
                  <a:gd name="connsiteX128" fmla="*/ 1341644 w 3863113"/>
                  <a:gd name="connsiteY128" fmla="*/ 16546 h 18711"/>
                  <a:gd name="connsiteX129" fmla="*/ 1283170 w 3863113"/>
                  <a:gd name="connsiteY129" fmla="*/ 16546 h 18711"/>
                  <a:gd name="connsiteX130" fmla="*/ 1276673 w 3863113"/>
                  <a:gd name="connsiteY130" fmla="*/ 17629 h 18711"/>
                  <a:gd name="connsiteX131" fmla="*/ 1195460 w 3863113"/>
                  <a:gd name="connsiteY131" fmla="*/ 16546 h 18711"/>
                  <a:gd name="connsiteX132" fmla="*/ 1195460 w 3863113"/>
                  <a:gd name="connsiteY132" fmla="*/ 15463 h 18711"/>
                  <a:gd name="connsiteX133" fmla="*/ 1184631 w 3863113"/>
                  <a:gd name="connsiteY133" fmla="*/ 15463 h 18711"/>
                  <a:gd name="connsiteX134" fmla="*/ 1192211 w 3863113"/>
                  <a:gd name="connsiteY134" fmla="*/ 16546 h 18711"/>
                  <a:gd name="connsiteX135" fmla="*/ 1140235 w 3863113"/>
                  <a:gd name="connsiteY135" fmla="*/ 16546 h 18711"/>
                  <a:gd name="connsiteX136" fmla="*/ 1138069 w 3863113"/>
                  <a:gd name="connsiteY136" fmla="*/ 17629 h 18711"/>
                  <a:gd name="connsiteX137" fmla="*/ 1117495 w 3863113"/>
                  <a:gd name="connsiteY137" fmla="*/ 16546 h 18711"/>
                  <a:gd name="connsiteX138" fmla="*/ 1116412 w 3863113"/>
                  <a:gd name="connsiteY138" fmla="*/ 17629 h 18711"/>
                  <a:gd name="connsiteX139" fmla="*/ 1109915 w 3863113"/>
                  <a:gd name="connsiteY139" fmla="*/ 16546 h 18711"/>
                  <a:gd name="connsiteX140" fmla="*/ 1096921 w 3863113"/>
                  <a:gd name="connsiteY140" fmla="*/ 17629 h 18711"/>
                  <a:gd name="connsiteX141" fmla="*/ 1093673 w 3863113"/>
                  <a:gd name="connsiteY141" fmla="*/ 16546 h 18711"/>
                  <a:gd name="connsiteX142" fmla="*/ 1060104 w 3863113"/>
                  <a:gd name="connsiteY142" fmla="*/ 17629 h 18711"/>
                  <a:gd name="connsiteX143" fmla="*/ 1051442 w 3863113"/>
                  <a:gd name="connsiteY143" fmla="*/ 16546 h 18711"/>
                  <a:gd name="connsiteX144" fmla="*/ 1047110 w 3863113"/>
                  <a:gd name="connsiteY144" fmla="*/ 17629 h 18711"/>
                  <a:gd name="connsiteX145" fmla="*/ 1012459 w 3863113"/>
                  <a:gd name="connsiteY145" fmla="*/ 15463 h 18711"/>
                  <a:gd name="connsiteX146" fmla="*/ 900926 w 3863113"/>
                  <a:gd name="connsiteY146" fmla="*/ 17629 h 18711"/>
                  <a:gd name="connsiteX147" fmla="*/ 902009 w 3863113"/>
                  <a:gd name="connsiteY147" fmla="*/ 17629 h 18711"/>
                  <a:gd name="connsiteX148" fmla="*/ 890098 w 3863113"/>
                  <a:gd name="connsiteY148" fmla="*/ 18712 h 18711"/>
                  <a:gd name="connsiteX149" fmla="*/ 890098 w 3863113"/>
                  <a:gd name="connsiteY149" fmla="*/ 16546 h 18711"/>
                  <a:gd name="connsiteX150" fmla="*/ 863027 w 3863113"/>
                  <a:gd name="connsiteY150" fmla="*/ 17629 h 18711"/>
                  <a:gd name="connsiteX151" fmla="*/ 868441 w 3863113"/>
                  <a:gd name="connsiteY151" fmla="*/ 17629 h 18711"/>
                  <a:gd name="connsiteX152" fmla="*/ 846784 w 3863113"/>
                  <a:gd name="connsiteY152" fmla="*/ 18712 h 18711"/>
                  <a:gd name="connsiteX153" fmla="*/ 847867 w 3863113"/>
                  <a:gd name="connsiteY153" fmla="*/ 16546 h 18711"/>
                  <a:gd name="connsiteX154" fmla="*/ 839204 w 3863113"/>
                  <a:gd name="connsiteY154" fmla="*/ 16546 h 18711"/>
                  <a:gd name="connsiteX155" fmla="*/ 852198 w 3863113"/>
                  <a:gd name="connsiteY155" fmla="*/ 12214 h 18711"/>
                  <a:gd name="connsiteX156" fmla="*/ 844618 w 3863113"/>
                  <a:gd name="connsiteY156" fmla="*/ 12214 h 18711"/>
                  <a:gd name="connsiteX157" fmla="*/ 845701 w 3863113"/>
                  <a:gd name="connsiteY157" fmla="*/ 10049 h 18711"/>
                  <a:gd name="connsiteX158" fmla="*/ 837038 w 3863113"/>
                  <a:gd name="connsiteY158" fmla="*/ 12214 h 18711"/>
                  <a:gd name="connsiteX159" fmla="*/ 809967 w 3863113"/>
                  <a:gd name="connsiteY159" fmla="*/ 14380 h 18711"/>
                  <a:gd name="connsiteX160" fmla="*/ 821879 w 3863113"/>
                  <a:gd name="connsiteY160" fmla="*/ 13297 h 18711"/>
                  <a:gd name="connsiteX161" fmla="*/ 795890 w 3863113"/>
                  <a:gd name="connsiteY161" fmla="*/ 13297 h 18711"/>
                  <a:gd name="connsiteX162" fmla="*/ 791559 w 3863113"/>
                  <a:gd name="connsiteY162" fmla="*/ 15463 h 18711"/>
                  <a:gd name="connsiteX163" fmla="*/ 783979 w 3863113"/>
                  <a:gd name="connsiteY163" fmla="*/ 14380 h 18711"/>
                  <a:gd name="connsiteX164" fmla="*/ 779648 w 3863113"/>
                  <a:gd name="connsiteY164" fmla="*/ 15463 h 18711"/>
                  <a:gd name="connsiteX165" fmla="*/ 757991 w 3863113"/>
                  <a:gd name="connsiteY165" fmla="*/ 16546 h 18711"/>
                  <a:gd name="connsiteX166" fmla="*/ 756908 w 3863113"/>
                  <a:gd name="connsiteY166" fmla="*/ 13297 h 18711"/>
                  <a:gd name="connsiteX167" fmla="*/ 746080 w 3863113"/>
                  <a:gd name="connsiteY167" fmla="*/ 16546 h 18711"/>
                  <a:gd name="connsiteX168" fmla="*/ 743914 w 3863113"/>
                  <a:gd name="connsiteY168" fmla="*/ 14380 h 18711"/>
                  <a:gd name="connsiteX169" fmla="*/ 721174 w 3863113"/>
                  <a:gd name="connsiteY169" fmla="*/ 14380 h 18711"/>
                  <a:gd name="connsiteX170" fmla="*/ 717926 w 3863113"/>
                  <a:gd name="connsiteY170" fmla="*/ 15463 h 18711"/>
                  <a:gd name="connsiteX171" fmla="*/ 707097 w 3863113"/>
                  <a:gd name="connsiteY171" fmla="*/ 14380 h 18711"/>
                  <a:gd name="connsiteX172" fmla="*/ 684358 w 3863113"/>
                  <a:gd name="connsiteY172" fmla="*/ 14380 h 18711"/>
                  <a:gd name="connsiteX173" fmla="*/ 671363 w 3863113"/>
                  <a:gd name="connsiteY173" fmla="*/ 15463 h 18711"/>
                  <a:gd name="connsiteX174" fmla="*/ 689772 w 3863113"/>
                  <a:gd name="connsiteY174" fmla="*/ 16546 h 18711"/>
                  <a:gd name="connsiteX175" fmla="*/ 668115 w 3863113"/>
                  <a:gd name="connsiteY175" fmla="*/ 16546 h 18711"/>
                  <a:gd name="connsiteX176" fmla="*/ 667032 w 3863113"/>
                  <a:gd name="connsiteY176" fmla="*/ 15463 h 18711"/>
                  <a:gd name="connsiteX177" fmla="*/ 652955 w 3863113"/>
                  <a:gd name="connsiteY177" fmla="*/ 16546 h 18711"/>
                  <a:gd name="connsiteX178" fmla="*/ 651872 w 3863113"/>
                  <a:gd name="connsiteY178" fmla="*/ 15463 h 18711"/>
                  <a:gd name="connsiteX179" fmla="*/ 647541 w 3863113"/>
                  <a:gd name="connsiteY179" fmla="*/ 16546 h 18711"/>
                  <a:gd name="connsiteX180" fmla="*/ 630215 w 3863113"/>
                  <a:gd name="connsiteY180" fmla="*/ 15463 h 18711"/>
                  <a:gd name="connsiteX181" fmla="*/ 641044 w 3863113"/>
                  <a:gd name="connsiteY181" fmla="*/ 14380 h 18711"/>
                  <a:gd name="connsiteX182" fmla="*/ 626967 w 3863113"/>
                  <a:gd name="connsiteY182" fmla="*/ 14380 h 18711"/>
                  <a:gd name="connsiteX183" fmla="*/ 617221 w 3863113"/>
                  <a:gd name="connsiteY183" fmla="*/ 16546 h 18711"/>
                  <a:gd name="connsiteX184" fmla="*/ 605310 w 3863113"/>
                  <a:gd name="connsiteY184" fmla="*/ 16546 h 18711"/>
                  <a:gd name="connsiteX185" fmla="*/ 616138 w 3863113"/>
                  <a:gd name="connsiteY185" fmla="*/ 15463 h 18711"/>
                  <a:gd name="connsiteX186" fmla="*/ 598813 w 3863113"/>
                  <a:gd name="connsiteY186" fmla="*/ 14380 h 18711"/>
                  <a:gd name="connsiteX187" fmla="*/ 592316 w 3863113"/>
                  <a:gd name="connsiteY187" fmla="*/ 16546 h 18711"/>
                  <a:gd name="connsiteX188" fmla="*/ 583653 w 3863113"/>
                  <a:gd name="connsiteY188" fmla="*/ 15463 h 18711"/>
                  <a:gd name="connsiteX189" fmla="*/ 574990 w 3863113"/>
                  <a:gd name="connsiteY189" fmla="*/ 16546 h 18711"/>
                  <a:gd name="connsiteX190" fmla="*/ 549002 w 3863113"/>
                  <a:gd name="connsiteY190" fmla="*/ 14380 h 18711"/>
                  <a:gd name="connsiteX191" fmla="*/ 559830 w 3863113"/>
                  <a:gd name="connsiteY191" fmla="*/ 13297 h 18711"/>
                  <a:gd name="connsiteX192" fmla="*/ 552251 w 3863113"/>
                  <a:gd name="connsiteY192" fmla="*/ 13297 h 18711"/>
                  <a:gd name="connsiteX193" fmla="*/ 552251 w 3863113"/>
                  <a:gd name="connsiteY193" fmla="*/ 11132 h 18711"/>
                  <a:gd name="connsiteX194" fmla="*/ 536008 w 3863113"/>
                  <a:gd name="connsiteY194" fmla="*/ 11132 h 18711"/>
                  <a:gd name="connsiteX195" fmla="*/ 524097 w 3863113"/>
                  <a:gd name="connsiteY195" fmla="*/ 15463 h 18711"/>
                  <a:gd name="connsiteX196" fmla="*/ 490528 w 3863113"/>
                  <a:gd name="connsiteY196" fmla="*/ 14380 h 18711"/>
                  <a:gd name="connsiteX197" fmla="*/ 497025 w 3863113"/>
                  <a:gd name="connsiteY197" fmla="*/ 15463 h 18711"/>
                  <a:gd name="connsiteX198" fmla="*/ 474286 w 3863113"/>
                  <a:gd name="connsiteY198" fmla="*/ 16546 h 18711"/>
                  <a:gd name="connsiteX199" fmla="*/ 478617 w 3863113"/>
                  <a:gd name="connsiteY199" fmla="*/ 14380 h 18711"/>
                  <a:gd name="connsiteX200" fmla="*/ 489446 w 3863113"/>
                  <a:gd name="connsiteY200" fmla="*/ 14380 h 18711"/>
                  <a:gd name="connsiteX201" fmla="*/ 477534 w 3863113"/>
                  <a:gd name="connsiteY201" fmla="*/ 12214 h 18711"/>
                  <a:gd name="connsiteX202" fmla="*/ 460209 w 3863113"/>
                  <a:gd name="connsiteY202" fmla="*/ 13297 h 18711"/>
                  <a:gd name="connsiteX203" fmla="*/ 466706 w 3863113"/>
                  <a:gd name="connsiteY203" fmla="*/ 14380 h 18711"/>
                  <a:gd name="connsiteX204" fmla="*/ 441800 w 3863113"/>
                  <a:gd name="connsiteY204" fmla="*/ 15463 h 18711"/>
                  <a:gd name="connsiteX205" fmla="*/ 453712 w 3863113"/>
                  <a:gd name="connsiteY205" fmla="*/ 16546 h 18711"/>
                  <a:gd name="connsiteX206" fmla="*/ 441800 w 3863113"/>
                  <a:gd name="connsiteY206" fmla="*/ 16546 h 18711"/>
                  <a:gd name="connsiteX207" fmla="*/ 443966 w 3863113"/>
                  <a:gd name="connsiteY207" fmla="*/ 15463 h 18711"/>
                  <a:gd name="connsiteX208" fmla="*/ 421226 w 3863113"/>
                  <a:gd name="connsiteY208" fmla="*/ 16546 h 18711"/>
                  <a:gd name="connsiteX209" fmla="*/ 412564 w 3863113"/>
                  <a:gd name="connsiteY209" fmla="*/ 15463 h 18711"/>
                  <a:gd name="connsiteX210" fmla="*/ 435303 w 3863113"/>
                  <a:gd name="connsiteY210" fmla="*/ 14380 h 18711"/>
                  <a:gd name="connsiteX211" fmla="*/ 409315 w 3863113"/>
                  <a:gd name="connsiteY211" fmla="*/ 14380 h 18711"/>
                  <a:gd name="connsiteX212" fmla="*/ 416895 w 3863113"/>
                  <a:gd name="connsiteY212" fmla="*/ 14380 h 18711"/>
                  <a:gd name="connsiteX213" fmla="*/ 391990 w 3863113"/>
                  <a:gd name="connsiteY213" fmla="*/ 13297 h 18711"/>
                  <a:gd name="connsiteX214" fmla="*/ 389824 w 3863113"/>
                  <a:gd name="connsiteY214" fmla="*/ 14380 h 18711"/>
                  <a:gd name="connsiteX215" fmla="*/ 354090 w 3863113"/>
                  <a:gd name="connsiteY215" fmla="*/ 15463 h 18711"/>
                  <a:gd name="connsiteX216" fmla="*/ 346510 w 3863113"/>
                  <a:gd name="connsiteY216" fmla="*/ 14380 h 18711"/>
                  <a:gd name="connsiteX217" fmla="*/ 385492 w 3863113"/>
                  <a:gd name="connsiteY217" fmla="*/ 14380 h 18711"/>
                  <a:gd name="connsiteX218" fmla="*/ 403901 w 3863113"/>
                  <a:gd name="connsiteY218" fmla="*/ 13297 h 18711"/>
                  <a:gd name="connsiteX219" fmla="*/ 387658 w 3863113"/>
                  <a:gd name="connsiteY219" fmla="*/ 11132 h 18711"/>
                  <a:gd name="connsiteX220" fmla="*/ 376830 w 3863113"/>
                  <a:gd name="connsiteY220" fmla="*/ 11132 h 18711"/>
                  <a:gd name="connsiteX221" fmla="*/ 381161 w 3863113"/>
                  <a:gd name="connsiteY221" fmla="*/ 13297 h 18711"/>
                  <a:gd name="connsiteX222" fmla="*/ 340013 w 3863113"/>
                  <a:gd name="connsiteY222" fmla="*/ 14380 h 18711"/>
                  <a:gd name="connsiteX223" fmla="*/ 343262 w 3863113"/>
                  <a:gd name="connsiteY223" fmla="*/ 13297 h 18711"/>
                  <a:gd name="connsiteX224" fmla="*/ 283705 w 3863113"/>
                  <a:gd name="connsiteY224" fmla="*/ 13297 h 18711"/>
                  <a:gd name="connsiteX225" fmla="*/ 270711 w 3863113"/>
                  <a:gd name="connsiteY225" fmla="*/ 14380 h 18711"/>
                  <a:gd name="connsiteX226" fmla="*/ 283705 w 3863113"/>
                  <a:gd name="connsiteY226" fmla="*/ 16546 h 18711"/>
                  <a:gd name="connsiteX227" fmla="*/ 281539 w 3863113"/>
                  <a:gd name="connsiteY227" fmla="*/ 15463 h 18711"/>
                  <a:gd name="connsiteX228" fmla="*/ 260965 w 3863113"/>
                  <a:gd name="connsiteY228" fmla="*/ 15463 h 18711"/>
                  <a:gd name="connsiteX229" fmla="*/ 267463 w 3863113"/>
                  <a:gd name="connsiteY229" fmla="*/ 12214 h 18711"/>
                  <a:gd name="connsiteX230" fmla="*/ 255551 w 3863113"/>
                  <a:gd name="connsiteY230" fmla="*/ 11132 h 18711"/>
                  <a:gd name="connsiteX231" fmla="*/ 212237 w 3863113"/>
                  <a:gd name="connsiteY231" fmla="*/ 12214 h 18711"/>
                  <a:gd name="connsiteX232" fmla="*/ 150515 w 3863113"/>
                  <a:gd name="connsiteY232" fmla="*/ 12214 h 18711"/>
                  <a:gd name="connsiteX233" fmla="*/ 138604 w 3863113"/>
                  <a:gd name="connsiteY233" fmla="*/ 10049 h 18711"/>
                  <a:gd name="connsiteX234" fmla="*/ 131024 w 3863113"/>
                  <a:gd name="connsiteY234" fmla="*/ 11132 h 18711"/>
                  <a:gd name="connsiteX235" fmla="*/ 132107 w 3863113"/>
                  <a:gd name="connsiteY235" fmla="*/ 11132 h 18711"/>
                  <a:gd name="connsiteX236" fmla="*/ 98539 w 3863113"/>
                  <a:gd name="connsiteY236" fmla="*/ 12214 h 18711"/>
                  <a:gd name="connsiteX237" fmla="*/ 103953 w 3863113"/>
                  <a:gd name="connsiteY237" fmla="*/ 11132 h 18711"/>
                  <a:gd name="connsiteX238" fmla="*/ 95290 w 3863113"/>
                  <a:gd name="connsiteY238" fmla="*/ 11132 h 18711"/>
                  <a:gd name="connsiteX239" fmla="*/ 96373 w 3863113"/>
                  <a:gd name="connsiteY239" fmla="*/ 10049 h 18711"/>
                  <a:gd name="connsiteX240" fmla="*/ 64971 w 3863113"/>
                  <a:gd name="connsiteY240" fmla="*/ 10049 h 18711"/>
                  <a:gd name="connsiteX241" fmla="*/ 71468 w 3863113"/>
                  <a:gd name="connsiteY241" fmla="*/ 11132 h 18711"/>
                  <a:gd name="connsiteX242" fmla="*/ 23823 w 3863113"/>
                  <a:gd name="connsiteY242" fmla="*/ 11132 h 18711"/>
                  <a:gd name="connsiteX243" fmla="*/ 23823 w 3863113"/>
                  <a:gd name="connsiteY243" fmla="*/ 10049 h 18711"/>
                  <a:gd name="connsiteX244" fmla="*/ 12994 w 3863113"/>
                  <a:gd name="connsiteY244" fmla="*/ 10049 h 18711"/>
                  <a:gd name="connsiteX245" fmla="*/ 0 w 3863113"/>
                  <a:gd name="connsiteY245" fmla="*/ 8966 h 18711"/>
                  <a:gd name="connsiteX246" fmla="*/ 27071 w 3863113"/>
                  <a:gd name="connsiteY246" fmla="*/ 6800 h 18711"/>
                  <a:gd name="connsiteX247" fmla="*/ 23823 w 3863113"/>
                  <a:gd name="connsiteY247" fmla="*/ 8966 h 18711"/>
                  <a:gd name="connsiteX248" fmla="*/ 46562 w 3863113"/>
                  <a:gd name="connsiteY248" fmla="*/ 8966 h 18711"/>
                  <a:gd name="connsiteX249" fmla="*/ 34651 w 3863113"/>
                  <a:gd name="connsiteY249" fmla="*/ 8966 h 18711"/>
                  <a:gd name="connsiteX250" fmla="*/ 46562 w 3863113"/>
                  <a:gd name="connsiteY250" fmla="*/ 6800 h 18711"/>
                  <a:gd name="connsiteX251" fmla="*/ 37900 w 3863113"/>
                  <a:gd name="connsiteY251" fmla="*/ 6800 h 18711"/>
                  <a:gd name="connsiteX252" fmla="*/ 61722 w 3863113"/>
                  <a:gd name="connsiteY252" fmla="*/ 5717 h 18711"/>
                  <a:gd name="connsiteX253" fmla="*/ 62805 w 3863113"/>
                  <a:gd name="connsiteY253" fmla="*/ 6800 h 18711"/>
                  <a:gd name="connsiteX254" fmla="*/ 86628 w 3863113"/>
                  <a:gd name="connsiteY254" fmla="*/ 5717 h 18711"/>
                  <a:gd name="connsiteX255" fmla="*/ 126693 w 3863113"/>
                  <a:gd name="connsiteY255" fmla="*/ 5717 h 18711"/>
                  <a:gd name="connsiteX256" fmla="*/ 102870 w 3863113"/>
                  <a:gd name="connsiteY256" fmla="*/ 7883 h 18711"/>
                  <a:gd name="connsiteX257" fmla="*/ 123444 w 3863113"/>
                  <a:gd name="connsiteY257" fmla="*/ 7883 h 18711"/>
                  <a:gd name="connsiteX258" fmla="*/ 144018 w 3863113"/>
                  <a:gd name="connsiteY258" fmla="*/ 5717 h 18711"/>
                  <a:gd name="connsiteX259" fmla="*/ 145101 w 3863113"/>
                  <a:gd name="connsiteY259" fmla="*/ 6800 h 18711"/>
                  <a:gd name="connsiteX260" fmla="*/ 171089 w 3863113"/>
                  <a:gd name="connsiteY260" fmla="*/ 5717 h 18711"/>
                  <a:gd name="connsiteX261" fmla="*/ 240391 w 3863113"/>
                  <a:gd name="connsiteY261" fmla="*/ 5717 h 18711"/>
                  <a:gd name="connsiteX262" fmla="*/ 241474 w 3863113"/>
                  <a:gd name="connsiteY262" fmla="*/ 6800 h 18711"/>
                  <a:gd name="connsiteX263" fmla="*/ 291285 w 3863113"/>
                  <a:gd name="connsiteY263" fmla="*/ 5717 h 18711"/>
                  <a:gd name="connsiteX264" fmla="*/ 356256 w 3863113"/>
                  <a:gd name="connsiteY264" fmla="*/ 6800 h 18711"/>
                  <a:gd name="connsiteX265" fmla="*/ 479700 w 3863113"/>
                  <a:gd name="connsiteY265" fmla="*/ 5717 h 18711"/>
                  <a:gd name="connsiteX266" fmla="*/ 472120 w 3863113"/>
                  <a:gd name="connsiteY266" fmla="*/ 6800 h 18711"/>
                  <a:gd name="connsiteX267" fmla="*/ 485114 w 3863113"/>
                  <a:gd name="connsiteY267" fmla="*/ 6800 h 18711"/>
                  <a:gd name="connsiteX268" fmla="*/ 501357 w 3863113"/>
                  <a:gd name="connsiteY268" fmla="*/ 4635 h 18711"/>
                  <a:gd name="connsiteX269" fmla="*/ 563079 w 3863113"/>
                  <a:gd name="connsiteY269" fmla="*/ 3552 h 18711"/>
                  <a:gd name="connsiteX270" fmla="*/ 564162 w 3863113"/>
                  <a:gd name="connsiteY270" fmla="*/ 4635 h 18711"/>
                  <a:gd name="connsiteX271" fmla="*/ 624801 w 3863113"/>
                  <a:gd name="connsiteY271" fmla="*/ 4635 h 18711"/>
                  <a:gd name="connsiteX272" fmla="*/ 637795 w 3863113"/>
                  <a:gd name="connsiteY272" fmla="*/ 5717 h 18711"/>
                  <a:gd name="connsiteX273" fmla="*/ 673529 w 3863113"/>
                  <a:gd name="connsiteY273" fmla="*/ 3552 h 18711"/>
                  <a:gd name="connsiteX274" fmla="*/ 720091 w 3863113"/>
                  <a:gd name="connsiteY274" fmla="*/ 4635 h 18711"/>
                  <a:gd name="connsiteX275" fmla="*/ 866275 w 3863113"/>
                  <a:gd name="connsiteY275" fmla="*/ 2469 h 18711"/>
                  <a:gd name="connsiteX276" fmla="*/ 869524 w 3863113"/>
                  <a:gd name="connsiteY276" fmla="*/ 3552 h 18711"/>
                  <a:gd name="connsiteX277" fmla="*/ 1018956 w 3863113"/>
                  <a:gd name="connsiteY277" fmla="*/ 2469 h 18711"/>
                  <a:gd name="connsiteX278" fmla="*/ 1014625 w 3863113"/>
                  <a:gd name="connsiteY278" fmla="*/ 3552 h 18711"/>
                  <a:gd name="connsiteX279" fmla="*/ 1040613 w 3863113"/>
                  <a:gd name="connsiteY279" fmla="*/ 2469 h 18711"/>
                  <a:gd name="connsiteX280" fmla="*/ 1080678 w 3863113"/>
                  <a:gd name="connsiteY280" fmla="*/ 2469 h 18711"/>
                  <a:gd name="connsiteX281" fmla="*/ 1107749 w 3863113"/>
                  <a:gd name="connsiteY281" fmla="*/ 1386 h 18711"/>
                  <a:gd name="connsiteX282" fmla="*/ 1169472 w 3863113"/>
                  <a:gd name="connsiteY282" fmla="*/ 1386 h 18711"/>
                  <a:gd name="connsiteX283" fmla="*/ 1162975 w 3863113"/>
                  <a:gd name="connsiteY283" fmla="*/ 1386 h 18711"/>
                  <a:gd name="connsiteX284" fmla="*/ 1166223 w 3863113"/>
                  <a:gd name="connsiteY284" fmla="*/ 2469 h 18711"/>
                  <a:gd name="connsiteX285" fmla="*/ 1191129 w 3863113"/>
                  <a:gd name="connsiteY285" fmla="*/ 1386 h 18711"/>
                  <a:gd name="connsiteX286" fmla="*/ 1278839 w 3863113"/>
                  <a:gd name="connsiteY286" fmla="*/ 2469 h 18711"/>
                  <a:gd name="connsiteX287" fmla="*/ 1286419 w 3863113"/>
                  <a:gd name="connsiteY287" fmla="*/ 1386 h 18711"/>
                  <a:gd name="connsiteX288" fmla="*/ 1353555 w 3863113"/>
                  <a:gd name="connsiteY288" fmla="*/ 1386 h 18711"/>
                  <a:gd name="connsiteX289" fmla="*/ 1356804 w 3863113"/>
                  <a:gd name="connsiteY289" fmla="*/ 2469 h 18711"/>
                  <a:gd name="connsiteX290" fmla="*/ 1364384 w 3863113"/>
                  <a:gd name="connsiteY290" fmla="*/ 1386 h 18711"/>
                  <a:gd name="connsiteX291" fmla="*/ 1475916 w 3863113"/>
                  <a:gd name="connsiteY291" fmla="*/ 2469 h 18711"/>
                  <a:gd name="connsiteX292" fmla="*/ 1660000 w 3863113"/>
                  <a:gd name="connsiteY292" fmla="*/ 1386 h 18711"/>
                  <a:gd name="connsiteX293" fmla="*/ 1658917 w 3863113"/>
                  <a:gd name="connsiteY293" fmla="*/ 1386 h 18711"/>
                  <a:gd name="connsiteX294" fmla="*/ 1720639 w 3863113"/>
                  <a:gd name="connsiteY294" fmla="*/ 303 h 18711"/>
                  <a:gd name="connsiteX295" fmla="*/ 1734716 w 3863113"/>
                  <a:gd name="connsiteY295" fmla="*/ 1386 h 18711"/>
                  <a:gd name="connsiteX296" fmla="*/ 1800770 w 3863113"/>
                  <a:gd name="connsiteY296" fmla="*/ 1386 h 18711"/>
                  <a:gd name="connsiteX297" fmla="*/ 1795355 w 3863113"/>
                  <a:gd name="connsiteY297" fmla="*/ 1386 h 18711"/>
                  <a:gd name="connsiteX298" fmla="*/ 1862492 w 3863113"/>
                  <a:gd name="connsiteY298" fmla="*/ 1386 h 18711"/>
                  <a:gd name="connsiteX299" fmla="*/ 1854912 w 3863113"/>
                  <a:gd name="connsiteY299" fmla="*/ 2469 h 18711"/>
                  <a:gd name="connsiteX300" fmla="*/ 1881983 w 3863113"/>
                  <a:gd name="connsiteY300" fmla="*/ 2469 h 18711"/>
                  <a:gd name="connsiteX301" fmla="*/ 1881983 w 3863113"/>
                  <a:gd name="connsiteY301" fmla="*/ 1386 h 18711"/>
                  <a:gd name="connsiteX302" fmla="*/ 2046575 w 3863113"/>
                  <a:gd name="connsiteY302" fmla="*/ 303 h 18711"/>
                  <a:gd name="connsiteX303" fmla="*/ 2080144 w 3863113"/>
                  <a:gd name="connsiteY303" fmla="*/ 2469 h 18711"/>
                  <a:gd name="connsiteX304" fmla="*/ 2082309 w 3863113"/>
                  <a:gd name="connsiteY304" fmla="*/ 2469 h 18711"/>
                  <a:gd name="connsiteX305" fmla="*/ 2109380 w 3863113"/>
                  <a:gd name="connsiteY305" fmla="*/ 3552 h 18711"/>
                  <a:gd name="connsiteX306" fmla="*/ 2114795 w 3863113"/>
                  <a:gd name="connsiteY306" fmla="*/ 2469 h 18711"/>
                  <a:gd name="connsiteX307" fmla="*/ 2162440 w 3863113"/>
                  <a:gd name="connsiteY307" fmla="*/ 3552 h 18711"/>
                  <a:gd name="connsiteX308" fmla="*/ 2161357 w 3863113"/>
                  <a:gd name="connsiteY308" fmla="*/ 4635 h 18711"/>
                  <a:gd name="connsiteX309" fmla="*/ 2228493 w 3863113"/>
                  <a:gd name="connsiteY309" fmla="*/ 2469 h 18711"/>
                  <a:gd name="connsiteX310" fmla="*/ 2589080 w 3863113"/>
                  <a:gd name="connsiteY310" fmla="*/ 1386 h 18711"/>
                  <a:gd name="connsiteX311" fmla="*/ 2944253 w 3863113"/>
                  <a:gd name="connsiteY311" fmla="*/ 1386 h 18711"/>
                  <a:gd name="connsiteX312" fmla="*/ 3005975 w 3863113"/>
                  <a:gd name="connsiteY312" fmla="*/ 2469 h 18711"/>
                  <a:gd name="connsiteX313" fmla="*/ 3004892 w 3863113"/>
                  <a:gd name="connsiteY313" fmla="*/ 2469 h 18711"/>
                  <a:gd name="connsiteX314" fmla="*/ 3029798 w 3863113"/>
                  <a:gd name="connsiteY314" fmla="*/ 1386 h 18711"/>
                  <a:gd name="connsiteX315" fmla="*/ 3160822 w 3863113"/>
                  <a:gd name="connsiteY315" fmla="*/ 1386 h 18711"/>
                  <a:gd name="connsiteX316" fmla="*/ 3158656 w 3863113"/>
                  <a:gd name="connsiteY316" fmla="*/ 2469 h 18711"/>
                  <a:gd name="connsiteX317" fmla="*/ 3167319 w 3863113"/>
                  <a:gd name="connsiteY317" fmla="*/ 1386 h 18711"/>
                  <a:gd name="connsiteX318" fmla="*/ 3168402 w 3863113"/>
                  <a:gd name="connsiteY318" fmla="*/ 1386 h 18711"/>
                  <a:gd name="connsiteX319" fmla="*/ 3174899 w 3863113"/>
                  <a:gd name="connsiteY319" fmla="*/ 303 h 18711"/>
                  <a:gd name="connsiteX320" fmla="*/ 3515995 w 3863113"/>
                  <a:gd name="connsiteY320" fmla="*/ 1386 h 18711"/>
                  <a:gd name="connsiteX321" fmla="*/ 3610202 w 3863113"/>
                  <a:gd name="connsiteY321" fmla="*/ 1386 h 18711"/>
                  <a:gd name="connsiteX322" fmla="*/ 3861422 w 3863113"/>
                  <a:gd name="connsiteY322" fmla="*/ 3552 h 18711"/>
                  <a:gd name="connsiteX323" fmla="*/ 3820274 w 3863113"/>
                  <a:gd name="connsiteY323" fmla="*/ 13297 h 18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3863113" h="18711">
                    <a:moveTo>
                      <a:pt x="3820274" y="13297"/>
                    </a:moveTo>
                    <a:cubicBezTo>
                      <a:pt x="3773712" y="16546"/>
                      <a:pt x="3713072" y="13297"/>
                      <a:pt x="3663262" y="15463"/>
                    </a:cubicBezTo>
                    <a:cubicBezTo>
                      <a:pt x="3657847" y="15463"/>
                      <a:pt x="3664344" y="14380"/>
                      <a:pt x="3651350" y="14380"/>
                    </a:cubicBezTo>
                    <a:cubicBezTo>
                      <a:pt x="3602622" y="16546"/>
                      <a:pt x="3525741" y="15463"/>
                      <a:pt x="3466184" y="13297"/>
                    </a:cubicBezTo>
                    <a:lnTo>
                      <a:pt x="3469432" y="13297"/>
                    </a:lnTo>
                    <a:cubicBezTo>
                      <a:pt x="3458604" y="13297"/>
                      <a:pt x="3444527" y="14380"/>
                      <a:pt x="3432616" y="14380"/>
                    </a:cubicBezTo>
                    <a:cubicBezTo>
                      <a:pt x="3432616" y="14380"/>
                      <a:pt x="3436947" y="14380"/>
                      <a:pt x="3433699" y="13297"/>
                    </a:cubicBezTo>
                    <a:cubicBezTo>
                      <a:pt x="3430450" y="14380"/>
                      <a:pt x="3412042" y="13297"/>
                      <a:pt x="3406628" y="14380"/>
                    </a:cubicBezTo>
                    <a:cubicBezTo>
                      <a:pt x="3402296" y="14380"/>
                      <a:pt x="3402296" y="13297"/>
                      <a:pt x="3395799" y="13297"/>
                    </a:cubicBezTo>
                    <a:lnTo>
                      <a:pt x="3389302" y="14380"/>
                    </a:lnTo>
                    <a:cubicBezTo>
                      <a:pt x="3369811" y="16546"/>
                      <a:pt x="3342740" y="14380"/>
                      <a:pt x="3316751" y="15463"/>
                    </a:cubicBezTo>
                    <a:cubicBezTo>
                      <a:pt x="3317834" y="15463"/>
                      <a:pt x="3321083" y="15463"/>
                      <a:pt x="3318917" y="14380"/>
                    </a:cubicBezTo>
                    <a:cubicBezTo>
                      <a:pt x="3276686" y="15463"/>
                      <a:pt x="3224710" y="15463"/>
                      <a:pt x="3177065" y="16546"/>
                    </a:cubicBezTo>
                    <a:cubicBezTo>
                      <a:pt x="3179230" y="16546"/>
                      <a:pt x="3180313" y="15463"/>
                      <a:pt x="3178148" y="15463"/>
                    </a:cubicBezTo>
                    <a:cubicBezTo>
                      <a:pt x="3175982" y="16546"/>
                      <a:pt x="3160822" y="16546"/>
                      <a:pt x="3148911" y="16546"/>
                    </a:cubicBezTo>
                    <a:cubicBezTo>
                      <a:pt x="3143496" y="15463"/>
                      <a:pt x="3127254" y="17629"/>
                      <a:pt x="3112094" y="16546"/>
                    </a:cubicBezTo>
                    <a:lnTo>
                      <a:pt x="3113177" y="16546"/>
                    </a:lnTo>
                    <a:cubicBezTo>
                      <a:pt x="3102348" y="17629"/>
                      <a:pt x="3096934" y="15463"/>
                      <a:pt x="3088271" y="17629"/>
                    </a:cubicBezTo>
                    <a:lnTo>
                      <a:pt x="3081774" y="16546"/>
                    </a:lnTo>
                    <a:cubicBezTo>
                      <a:pt x="3077443" y="17629"/>
                      <a:pt x="3065532" y="15463"/>
                      <a:pt x="3056869" y="16546"/>
                    </a:cubicBezTo>
                    <a:lnTo>
                      <a:pt x="3056869" y="16546"/>
                    </a:lnTo>
                    <a:cubicBezTo>
                      <a:pt x="3048206" y="16546"/>
                      <a:pt x="3043875" y="16546"/>
                      <a:pt x="3036295" y="16546"/>
                    </a:cubicBezTo>
                    <a:lnTo>
                      <a:pt x="3035212" y="16546"/>
                    </a:lnTo>
                    <a:cubicBezTo>
                      <a:pt x="3016804" y="16546"/>
                      <a:pt x="3005975" y="16546"/>
                      <a:pt x="3005975" y="17629"/>
                    </a:cubicBezTo>
                    <a:cubicBezTo>
                      <a:pt x="2999478" y="16546"/>
                      <a:pt x="3024384" y="17629"/>
                      <a:pt x="3013555" y="15463"/>
                    </a:cubicBezTo>
                    <a:cubicBezTo>
                      <a:pt x="2952916" y="16546"/>
                      <a:pt x="2890111" y="16546"/>
                      <a:pt x="2829472" y="16546"/>
                    </a:cubicBezTo>
                    <a:cubicBezTo>
                      <a:pt x="2822974" y="16546"/>
                      <a:pt x="2818643" y="15463"/>
                      <a:pt x="2816478" y="15463"/>
                    </a:cubicBezTo>
                    <a:cubicBezTo>
                      <a:pt x="2809981" y="15463"/>
                      <a:pt x="2793738" y="15463"/>
                      <a:pt x="2788324" y="16546"/>
                    </a:cubicBezTo>
                    <a:cubicBezTo>
                      <a:pt x="2790489" y="16546"/>
                      <a:pt x="2783992" y="15463"/>
                      <a:pt x="2780744" y="15463"/>
                    </a:cubicBezTo>
                    <a:cubicBezTo>
                      <a:pt x="2769915" y="15463"/>
                      <a:pt x="2768832" y="16546"/>
                      <a:pt x="2756921" y="16546"/>
                    </a:cubicBezTo>
                    <a:cubicBezTo>
                      <a:pt x="2761253" y="16546"/>
                      <a:pt x="2763418" y="15463"/>
                      <a:pt x="2762335" y="15463"/>
                    </a:cubicBezTo>
                    <a:cubicBezTo>
                      <a:pt x="2751507" y="16546"/>
                      <a:pt x="2738513" y="16546"/>
                      <a:pt x="2725518" y="16546"/>
                    </a:cubicBezTo>
                    <a:cubicBezTo>
                      <a:pt x="2727684" y="16546"/>
                      <a:pt x="2729850" y="16546"/>
                      <a:pt x="2729850" y="15463"/>
                    </a:cubicBezTo>
                    <a:cubicBezTo>
                      <a:pt x="2716856" y="16546"/>
                      <a:pt x="2704945" y="15463"/>
                      <a:pt x="2693033" y="15463"/>
                    </a:cubicBezTo>
                    <a:lnTo>
                      <a:pt x="2697365" y="14380"/>
                    </a:lnTo>
                    <a:cubicBezTo>
                      <a:pt x="2677873" y="13297"/>
                      <a:pt x="2691951" y="15463"/>
                      <a:pt x="2675708" y="15463"/>
                    </a:cubicBezTo>
                    <a:cubicBezTo>
                      <a:pt x="2680039" y="15463"/>
                      <a:pt x="2677873" y="15463"/>
                      <a:pt x="2678956" y="14380"/>
                    </a:cubicBezTo>
                    <a:cubicBezTo>
                      <a:pt x="2663797" y="15463"/>
                      <a:pt x="2638891" y="15463"/>
                      <a:pt x="2623731" y="15463"/>
                    </a:cubicBezTo>
                    <a:cubicBezTo>
                      <a:pt x="2624814" y="15463"/>
                      <a:pt x="2624814" y="15463"/>
                      <a:pt x="2624814" y="15463"/>
                    </a:cubicBezTo>
                    <a:cubicBezTo>
                      <a:pt x="2608571" y="15463"/>
                      <a:pt x="2591246" y="15463"/>
                      <a:pt x="2572838" y="15463"/>
                    </a:cubicBezTo>
                    <a:cubicBezTo>
                      <a:pt x="2566341" y="15463"/>
                      <a:pt x="2575003" y="13297"/>
                      <a:pt x="2557678" y="14380"/>
                    </a:cubicBezTo>
                    <a:cubicBezTo>
                      <a:pt x="2558761" y="15463"/>
                      <a:pt x="2527358" y="15463"/>
                      <a:pt x="2538187" y="16546"/>
                    </a:cubicBezTo>
                    <a:cubicBezTo>
                      <a:pt x="2523027" y="16546"/>
                      <a:pt x="2499204" y="15463"/>
                      <a:pt x="2489459" y="16546"/>
                    </a:cubicBezTo>
                    <a:cubicBezTo>
                      <a:pt x="2495956" y="16546"/>
                      <a:pt x="2481879" y="14380"/>
                      <a:pt x="2494873" y="14380"/>
                    </a:cubicBezTo>
                    <a:lnTo>
                      <a:pt x="2485127" y="13297"/>
                    </a:lnTo>
                    <a:cubicBezTo>
                      <a:pt x="2486210" y="12214"/>
                      <a:pt x="2494873" y="13297"/>
                      <a:pt x="2491624" y="12214"/>
                    </a:cubicBezTo>
                    <a:cubicBezTo>
                      <a:pt x="2485127" y="12214"/>
                      <a:pt x="2466719" y="13297"/>
                      <a:pt x="2461305" y="12214"/>
                    </a:cubicBezTo>
                    <a:cubicBezTo>
                      <a:pt x="2449393" y="13297"/>
                      <a:pt x="2438565" y="14380"/>
                      <a:pt x="2420157" y="14380"/>
                    </a:cubicBezTo>
                    <a:cubicBezTo>
                      <a:pt x="2428819" y="13297"/>
                      <a:pt x="2414742" y="13297"/>
                      <a:pt x="2421240" y="12214"/>
                    </a:cubicBezTo>
                    <a:lnTo>
                      <a:pt x="2395251" y="14380"/>
                    </a:lnTo>
                    <a:cubicBezTo>
                      <a:pt x="2388754" y="14380"/>
                      <a:pt x="2394168" y="13297"/>
                      <a:pt x="2384423" y="13297"/>
                    </a:cubicBezTo>
                    <a:cubicBezTo>
                      <a:pt x="2384423" y="13297"/>
                      <a:pt x="2381174" y="14380"/>
                      <a:pt x="2377926" y="14380"/>
                    </a:cubicBezTo>
                    <a:cubicBezTo>
                      <a:pt x="2375760" y="14380"/>
                      <a:pt x="2351937" y="14380"/>
                      <a:pt x="2348689" y="13297"/>
                    </a:cubicBezTo>
                    <a:cubicBezTo>
                      <a:pt x="2345440" y="12214"/>
                      <a:pt x="2358434" y="13297"/>
                      <a:pt x="2351937" y="12214"/>
                    </a:cubicBezTo>
                    <a:cubicBezTo>
                      <a:pt x="2340026" y="12214"/>
                      <a:pt x="2340026" y="12214"/>
                      <a:pt x="2328115" y="12214"/>
                    </a:cubicBezTo>
                    <a:lnTo>
                      <a:pt x="2328115" y="12214"/>
                    </a:lnTo>
                    <a:cubicBezTo>
                      <a:pt x="2320535" y="12214"/>
                      <a:pt x="2305375" y="13297"/>
                      <a:pt x="2314038" y="13297"/>
                    </a:cubicBezTo>
                    <a:cubicBezTo>
                      <a:pt x="2319452" y="13297"/>
                      <a:pt x="2311872" y="12214"/>
                      <a:pt x="2319452" y="13297"/>
                    </a:cubicBezTo>
                    <a:cubicBezTo>
                      <a:pt x="2314038" y="14380"/>
                      <a:pt x="2301044" y="14380"/>
                      <a:pt x="2289132" y="14380"/>
                    </a:cubicBezTo>
                    <a:cubicBezTo>
                      <a:pt x="2293464" y="14380"/>
                      <a:pt x="2292381" y="13297"/>
                      <a:pt x="2294547" y="13297"/>
                    </a:cubicBezTo>
                    <a:cubicBezTo>
                      <a:pt x="2279387" y="14380"/>
                      <a:pt x="2262061" y="14380"/>
                      <a:pt x="2244736" y="15463"/>
                    </a:cubicBezTo>
                    <a:cubicBezTo>
                      <a:pt x="2244736" y="16546"/>
                      <a:pt x="2251233" y="14380"/>
                      <a:pt x="2253399" y="14380"/>
                    </a:cubicBezTo>
                    <a:cubicBezTo>
                      <a:pt x="2230659" y="13297"/>
                      <a:pt x="2207919" y="15463"/>
                      <a:pt x="2189511" y="14380"/>
                    </a:cubicBezTo>
                    <a:cubicBezTo>
                      <a:pt x="2192759" y="14380"/>
                      <a:pt x="2191677" y="15463"/>
                      <a:pt x="2190594" y="15463"/>
                    </a:cubicBezTo>
                    <a:cubicBezTo>
                      <a:pt x="2179765" y="15463"/>
                      <a:pt x="2180848" y="14380"/>
                      <a:pt x="2173268" y="14380"/>
                    </a:cubicBezTo>
                    <a:cubicBezTo>
                      <a:pt x="2172185" y="13297"/>
                      <a:pt x="2164605" y="14380"/>
                      <a:pt x="2157025" y="14380"/>
                    </a:cubicBezTo>
                    <a:cubicBezTo>
                      <a:pt x="2153777" y="14380"/>
                      <a:pt x="2154860" y="14380"/>
                      <a:pt x="2161357" y="14380"/>
                    </a:cubicBezTo>
                    <a:cubicBezTo>
                      <a:pt x="2151611" y="14380"/>
                      <a:pt x="2111546" y="15463"/>
                      <a:pt x="2087723" y="14380"/>
                    </a:cubicBezTo>
                    <a:cubicBezTo>
                      <a:pt x="2087723" y="14380"/>
                      <a:pt x="2073647" y="15463"/>
                      <a:pt x="2068232" y="15463"/>
                    </a:cubicBezTo>
                    <a:lnTo>
                      <a:pt x="2070398" y="14380"/>
                    </a:lnTo>
                    <a:cubicBezTo>
                      <a:pt x="2066066" y="14380"/>
                      <a:pt x="2053073" y="14380"/>
                      <a:pt x="2051990" y="13297"/>
                    </a:cubicBezTo>
                    <a:cubicBezTo>
                      <a:pt x="2041161" y="14380"/>
                      <a:pt x="2095303" y="12214"/>
                      <a:pt x="2080144" y="13297"/>
                    </a:cubicBezTo>
                    <a:cubicBezTo>
                      <a:pt x="2075812" y="12214"/>
                      <a:pt x="2058487" y="14380"/>
                      <a:pt x="2061735" y="13297"/>
                    </a:cubicBezTo>
                    <a:cubicBezTo>
                      <a:pt x="2050907" y="13297"/>
                      <a:pt x="2041161" y="14380"/>
                      <a:pt x="2030333" y="13297"/>
                    </a:cubicBezTo>
                    <a:cubicBezTo>
                      <a:pt x="2033581" y="13297"/>
                      <a:pt x="2038995" y="12214"/>
                      <a:pt x="2030333" y="12214"/>
                    </a:cubicBezTo>
                    <a:cubicBezTo>
                      <a:pt x="2015173" y="12214"/>
                      <a:pt x="2026001" y="12214"/>
                      <a:pt x="2014090" y="13297"/>
                    </a:cubicBezTo>
                    <a:lnTo>
                      <a:pt x="2006510" y="13297"/>
                    </a:lnTo>
                    <a:cubicBezTo>
                      <a:pt x="2006510" y="14380"/>
                      <a:pt x="1992433" y="13297"/>
                      <a:pt x="1998930" y="14380"/>
                    </a:cubicBezTo>
                    <a:cubicBezTo>
                      <a:pt x="1996765" y="13297"/>
                      <a:pt x="1977273" y="14380"/>
                      <a:pt x="1978356" y="13297"/>
                    </a:cubicBezTo>
                    <a:lnTo>
                      <a:pt x="1980522" y="12214"/>
                    </a:lnTo>
                    <a:cubicBezTo>
                      <a:pt x="1974025" y="12214"/>
                      <a:pt x="1969693" y="13297"/>
                      <a:pt x="1964279" y="13297"/>
                    </a:cubicBezTo>
                    <a:cubicBezTo>
                      <a:pt x="1963196" y="13297"/>
                      <a:pt x="1962113" y="13297"/>
                      <a:pt x="1962113" y="13297"/>
                    </a:cubicBezTo>
                    <a:cubicBezTo>
                      <a:pt x="1961031" y="15463"/>
                      <a:pt x="1946954" y="13297"/>
                      <a:pt x="1938291" y="14380"/>
                    </a:cubicBezTo>
                    <a:cubicBezTo>
                      <a:pt x="1924214" y="13297"/>
                      <a:pt x="1903640" y="14380"/>
                      <a:pt x="1897143" y="13297"/>
                    </a:cubicBezTo>
                    <a:cubicBezTo>
                      <a:pt x="1886314" y="13297"/>
                      <a:pt x="1876569" y="14380"/>
                      <a:pt x="1864657" y="14380"/>
                    </a:cubicBezTo>
                    <a:cubicBezTo>
                      <a:pt x="1866823" y="14380"/>
                      <a:pt x="1870072" y="14380"/>
                      <a:pt x="1871155" y="13297"/>
                    </a:cubicBezTo>
                    <a:cubicBezTo>
                      <a:pt x="1863575" y="13297"/>
                      <a:pt x="1861409" y="13297"/>
                      <a:pt x="1854912" y="13297"/>
                    </a:cubicBezTo>
                    <a:cubicBezTo>
                      <a:pt x="1855995" y="13297"/>
                      <a:pt x="1839752" y="12214"/>
                      <a:pt x="1831090" y="12214"/>
                    </a:cubicBezTo>
                    <a:cubicBezTo>
                      <a:pt x="1820261" y="12214"/>
                      <a:pt x="1824592" y="13297"/>
                      <a:pt x="1823509" y="14380"/>
                    </a:cubicBezTo>
                    <a:cubicBezTo>
                      <a:pt x="1813764" y="12214"/>
                      <a:pt x="1794273" y="15463"/>
                      <a:pt x="1781279" y="14380"/>
                    </a:cubicBezTo>
                    <a:cubicBezTo>
                      <a:pt x="1784527" y="14380"/>
                      <a:pt x="1796438" y="13297"/>
                      <a:pt x="1787776" y="13297"/>
                    </a:cubicBezTo>
                    <a:cubicBezTo>
                      <a:pt x="1778030" y="11132"/>
                      <a:pt x="1768284" y="14380"/>
                      <a:pt x="1753125" y="13297"/>
                    </a:cubicBezTo>
                    <a:lnTo>
                      <a:pt x="1757456" y="14380"/>
                    </a:lnTo>
                    <a:cubicBezTo>
                      <a:pt x="1750959" y="13297"/>
                      <a:pt x="1734716" y="15463"/>
                      <a:pt x="1735799" y="13297"/>
                    </a:cubicBezTo>
                    <a:cubicBezTo>
                      <a:pt x="1730385" y="13297"/>
                      <a:pt x="1717391" y="13297"/>
                      <a:pt x="1719556" y="14380"/>
                    </a:cubicBezTo>
                    <a:cubicBezTo>
                      <a:pt x="1694651" y="13297"/>
                      <a:pt x="1657834" y="15463"/>
                      <a:pt x="1641592" y="12214"/>
                    </a:cubicBezTo>
                    <a:cubicBezTo>
                      <a:pt x="1638343" y="12214"/>
                      <a:pt x="1628598" y="12214"/>
                      <a:pt x="1630763" y="13297"/>
                    </a:cubicBezTo>
                    <a:cubicBezTo>
                      <a:pt x="1637260" y="14380"/>
                      <a:pt x="1639426" y="13297"/>
                      <a:pt x="1641592" y="13297"/>
                    </a:cubicBezTo>
                    <a:cubicBezTo>
                      <a:pt x="1638343" y="13297"/>
                      <a:pt x="1637260" y="13297"/>
                      <a:pt x="1637260" y="14380"/>
                    </a:cubicBezTo>
                    <a:cubicBezTo>
                      <a:pt x="1629680" y="14380"/>
                      <a:pt x="1623183" y="14380"/>
                      <a:pt x="1630763" y="13297"/>
                    </a:cubicBezTo>
                    <a:cubicBezTo>
                      <a:pt x="1613438" y="12214"/>
                      <a:pt x="1612355" y="15463"/>
                      <a:pt x="1590698" y="15463"/>
                    </a:cubicBezTo>
                    <a:cubicBezTo>
                      <a:pt x="1591781" y="14380"/>
                      <a:pt x="1589615" y="14380"/>
                      <a:pt x="1583118" y="14380"/>
                    </a:cubicBezTo>
                    <a:lnTo>
                      <a:pt x="1571207" y="15463"/>
                    </a:lnTo>
                    <a:cubicBezTo>
                      <a:pt x="1557130" y="15463"/>
                      <a:pt x="1562544" y="14380"/>
                      <a:pt x="1562544" y="13297"/>
                    </a:cubicBezTo>
                    <a:cubicBezTo>
                      <a:pt x="1554964" y="13297"/>
                      <a:pt x="1545219" y="13297"/>
                      <a:pt x="1541970" y="14380"/>
                    </a:cubicBezTo>
                    <a:lnTo>
                      <a:pt x="1532224" y="13297"/>
                    </a:lnTo>
                    <a:cubicBezTo>
                      <a:pt x="1538721" y="14380"/>
                      <a:pt x="1525727" y="13297"/>
                      <a:pt x="1522479" y="14380"/>
                    </a:cubicBezTo>
                    <a:lnTo>
                      <a:pt x="1525727" y="14380"/>
                    </a:lnTo>
                    <a:cubicBezTo>
                      <a:pt x="1524644" y="14380"/>
                      <a:pt x="1514899" y="14380"/>
                      <a:pt x="1510568" y="14380"/>
                    </a:cubicBezTo>
                    <a:cubicBezTo>
                      <a:pt x="1511650" y="15463"/>
                      <a:pt x="1520313" y="15463"/>
                      <a:pt x="1525727" y="15463"/>
                    </a:cubicBezTo>
                    <a:cubicBezTo>
                      <a:pt x="1521396" y="15463"/>
                      <a:pt x="1515982" y="15463"/>
                      <a:pt x="1510568" y="16546"/>
                    </a:cubicBezTo>
                    <a:cubicBezTo>
                      <a:pt x="1512733" y="15463"/>
                      <a:pt x="1497573" y="15463"/>
                      <a:pt x="1492159" y="15463"/>
                    </a:cubicBezTo>
                    <a:cubicBezTo>
                      <a:pt x="1484579" y="15463"/>
                      <a:pt x="1484579" y="16546"/>
                      <a:pt x="1482414" y="16546"/>
                    </a:cubicBezTo>
                    <a:cubicBezTo>
                      <a:pt x="1482414" y="16546"/>
                      <a:pt x="1470502" y="16546"/>
                      <a:pt x="1475916" y="15463"/>
                    </a:cubicBezTo>
                    <a:cubicBezTo>
                      <a:pt x="1478082" y="15463"/>
                      <a:pt x="1481331" y="15463"/>
                      <a:pt x="1485662" y="15463"/>
                    </a:cubicBezTo>
                    <a:cubicBezTo>
                      <a:pt x="1481331" y="15463"/>
                      <a:pt x="1481331" y="14380"/>
                      <a:pt x="1471585" y="14380"/>
                    </a:cubicBezTo>
                    <a:cubicBezTo>
                      <a:pt x="1464005" y="14380"/>
                      <a:pt x="1473751" y="16546"/>
                      <a:pt x="1459674" y="15463"/>
                    </a:cubicBezTo>
                    <a:cubicBezTo>
                      <a:pt x="1462922" y="15463"/>
                      <a:pt x="1464005" y="14380"/>
                      <a:pt x="1467254" y="14380"/>
                    </a:cubicBezTo>
                    <a:lnTo>
                      <a:pt x="1454260" y="14380"/>
                    </a:lnTo>
                    <a:lnTo>
                      <a:pt x="1454260" y="15463"/>
                    </a:lnTo>
                    <a:cubicBezTo>
                      <a:pt x="1452094" y="15463"/>
                      <a:pt x="1454260" y="15463"/>
                      <a:pt x="1453177" y="15463"/>
                    </a:cubicBezTo>
                    <a:cubicBezTo>
                      <a:pt x="1448845" y="16546"/>
                      <a:pt x="1433686" y="15463"/>
                      <a:pt x="1430437" y="16546"/>
                    </a:cubicBezTo>
                    <a:cubicBezTo>
                      <a:pt x="1423940" y="16546"/>
                      <a:pt x="1416360" y="15463"/>
                      <a:pt x="1410946" y="15463"/>
                    </a:cubicBezTo>
                    <a:lnTo>
                      <a:pt x="1412029" y="15463"/>
                    </a:lnTo>
                    <a:cubicBezTo>
                      <a:pt x="1404449" y="15463"/>
                      <a:pt x="1394703" y="15463"/>
                      <a:pt x="1388206" y="15463"/>
                    </a:cubicBezTo>
                    <a:lnTo>
                      <a:pt x="1388206" y="15463"/>
                    </a:lnTo>
                    <a:cubicBezTo>
                      <a:pt x="1383875" y="15463"/>
                      <a:pt x="1374129" y="15463"/>
                      <a:pt x="1368715" y="16546"/>
                    </a:cubicBezTo>
                    <a:cubicBezTo>
                      <a:pt x="1357887" y="15463"/>
                      <a:pt x="1365466" y="13297"/>
                      <a:pt x="1353555" y="14380"/>
                    </a:cubicBezTo>
                    <a:cubicBezTo>
                      <a:pt x="1342727" y="14380"/>
                      <a:pt x="1337313" y="15463"/>
                      <a:pt x="1341644" y="16546"/>
                    </a:cubicBezTo>
                    <a:cubicBezTo>
                      <a:pt x="1322153" y="15463"/>
                      <a:pt x="1300496" y="17629"/>
                      <a:pt x="1283170" y="16546"/>
                    </a:cubicBezTo>
                    <a:cubicBezTo>
                      <a:pt x="1279922" y="16546"/>
                      <a:pt x="1282087" y="17629"/>
                      <a:pt x="1276673" y="17629"/>
                    </a:cubicBezTo>
                    <a:cubicBezTo>
                      <a:pt x="1248519" y="17629"/>
                      <a:pt x="1217117" y="18712"/>
                      <a:pt x="1195460" y="16546"/>
                    </a:cubicBezTo>
                    <a:cubicBezTo>
                      <a:pt x="1203040" y="16546"/>
                      <a:pt x="1195460" y="15463"/>
                      <a:pt x="1195460" y="15463"/>
                    </a:cubicBezTo>
                    <a:cubicBezTo>
                      <a:pt x="1188963" y="16546"/>
                      <a:pt x="1187880" y="14380"/>
                      <a:pt x="1184631" y="15463"/>
                    </a:cubicBezTo>
                    <a:cubicBezTo>
                      <a:pt x="1185714" y="16546"/>
                      <a:pt x="1184631" y="16546"/>
                      <a:pt x="1192211" y="16546"/>
                    </a:cubicBezTo>
                    <a:cubicBezTo>
                      <a:pt x="1175969" y="16546"/>
                      <a:pt x="1149980" y="16546"/>
                      <a:pt x="1140235" y="16546"/>
                    </a:cubicBezTo>
                    <a:cubicBezTo>
                      <a:pt x="1144566" y="16546"/>
                      <a:pt x="1141318" y="17629"/>
                      <a:pt x="1138069" y="17629"/>
                    </a:cubicBezTo>
                    <a:cubicBezTo>
                      <a:pt x="1139152" y="16546"/>
                      <a:pt x="1127241" y="16546"/>
                      <a:pt x="1117495" y="16546"/>
                    </a:cubicBezTo>
                    <a:lnTo>
                      <a:pt x="1116412" y="17629"/>
                    </a:lnTo>
                    <a:lnTo>
                      <a:pt x="1109915" y="16546"/>
                    </a:lnTo>
                    <a:cubicBezTo>
                      <a:pt x="1106667" y="16546"/>
                      <a:pt x="1105584" y="17629"/>
                      <a:pt x="1096921" y="17629"/>
                    </a:cubicBezTo>
                    <a:cubicBezTo>
                      <a:pt x="1096921" y="17629"/>
                      <a:pt x="1095838" y="16546"/>
                      <a:pt x="1093673" y="16546"/>
                    </a:cubicBezTo>
                    <a:cubicBezTo>
                      <a:pt x="1083927" y="17629"/>
                      <a:pt x="1069850" y="17629"/>
                      <a:pt x="1060104" y="17629"/>
                    </a:cubicBezTo>
                    <a:lnTo>
                      <a:pt x="1051442" y="16546"/>
                    </a:lnTo>
                    <a:cubicBezTo>
                      <a:pt x="1047110" y="16546"/>
                      <a:pt x="1039530" y="17629"/>
                      <a:pt x="1047110" y="17629"/>
                    </a:cubicBezTo>
                    <a:cubicBezTo>
                      <a:pt x="1028702" y="16546"/>
                      <a:pt x="1017874" y="16546"/>
                      <a:pt x="1012459" y="15463"/>
                    </a:cubicBezTo>
                    <a:cubicBezTo>
                      <a:pt x="981057" y="17629"/>
                      <a:pt x="936660" y="17629"/>
                      <a:pt x="900926" y="17629"/>
                    </a:cubicBezTo>
                    <a:lnTo>
                      <a:pt x="902009" y="17629"/>
                    </a:lnTo>
                    <a:cubicBezTo>
                      <a:pt x="892264" y="17629"/>
                      <a:pt x="896595" y="18712"/>
                      <a:pt x="890098" y="18712"/>
                    </a:cubicBezTo>
                    <a:cubicBezTo>
                      <a:pt x="893346" y="18712"/>
                      <a:pt x="882518" y="17629"/>
                      <a:pt x="890098" y="16546"/>
                    </a:cubicBezTo>
                    <a:cubicBezTo>
                      <a:pt x="876021" y="15463"/>
                      <a:pt x="872772" y="17629"/>
                      <a:pt x="863027" y="17629"/>
                    </a:cubicBezTo>
                    <a:cubicBezTo>
                      <a:pt x="861944" y="18712"/>
                      <a:pt x="870607" y="17629"/>
                      <a:pt x="868441" y="17629"/>
                    </a:cubicBezTo>
                    <a:cubicBezTo>
                      <a:pt x="867358" y="17629"/>
                      <a:pt x="848950" y="16546"/>
                      <a:pt x="846784" y="18712"/>
                    </a:cubicBezTo>
                    <a:cubicBezTo>
                      <a:pt x="843536" y="18712"/>
                      <a:pt x="845701" y="17629"/>
                      <a:pt x="847867" y="16546"/>
                    </a:cubicBezTo>
                    <a:lnTo>
                      <a:pt x="839204" y="16546"/>
                    </a:lnTo>
                    <a:cubicBezTo>
                      <a:pt x="828376" y="15463"/>
                      <a:pt x="863027" y="14380"/>
                      <a:pt x="852198" y="12214"/>
                    </a:cubicBezTo>
                    <a:lnTo>
                      <a:pt x="844618" y="12214"/>
                    </a:lnTo>
                    <a:cubicBezTo>
                      <a:pt x="837038" y="11132"/>
                      <a:pt x="865192" y="11132"/>
                      <a:pt x="845701" y="10049"/>
                    </a:cubicBezTo>
                    <a:cubicBezTo>
                      <a:pt x="837038" y="10049"/>
                      <a:pt x="830541" y="12214"/>
                      <a:pt x="837038" y="12214"/>
                    </a:cubicBezTo>
                    <a:cubicBezTo>
                      <a:pt x="819713" y="12214"/>
                      <a:pt x="828376" y="14380"/>
                      <a:pt x="809967" y="14380"/>
                    </a:cubicBezTo>
                    <a:cubicBezTo>
                      <a:pt x="804553" y="13297"/>
                      <a:pt x="825127" y="14380"/>
                      <a:pt x="821879" y="13297"/>
                    </a:cubicBezTo>
                    <a:cubicBezTo>
                      <a:pt x="813216" y="12214"/>
                      <a:pt x="803470" y="13297"/>
                      <a:pt x="795890" y="13297"/>
                    </a:cubicBezTo>
                    <a:cubicBezTo>
                      <a:pt x="804553" y="13297"/>
                      <a:pt x="796973" y="14380"/>
                      <a:pt x="791559" y="15463"/>
                    </a:cubicBezTo>
                    <a:cubicBezTo>
                      <a:pt x="781813" y="15463"/>
                      <a:pt x="798056" y="14380"/>
                      <a:pt x="783979" y="14380"/>
                    </a:cubicBezTo>
                    <a:cubicBezTo>
                      <a:pt x="781813" y="15463"/>
                      <a:pt x="768819" y="15463"/>
                      <a:pt x="779648" y="15463"/>
                    </a:cubicBezTo>
                    <a:cubicBezTo>
                      <a:pt x="774234" y="16546"/>
                      <a:pt x="765571" y="15463"/>
                      <a:pt x="757991" y="16546"/>
                    </a:cubicBezTo>
                    <a:cubicBezTo>
                      <a:pt x="753659" y="15463"/>
                      <a:pt x="772068" y="14380"/>
                      <a:pt x="756908" y="13297"/>
                    </a:cubicBezTo>
                    <a:cubicBezTo>
                      <a:pt x="759074" y="14380"/>
                      <a:pt x="738500" y="14380"/>
                      <a:pt x="746080" y="16546"/>
                    </a:cubicBezTo>
                    <a:cubicBezTo>
                      <a:pt x="740665" y="16546"/>
                      <a:pt x="739582" y="15463"/>
                      <a:pt x="743914" y="14380"/>
                    </a:cubicBezTo>
                    <a:cubicBezTo>
                      <a:pt x="735251" y="13297"/>
                      <a:pt x="723340" y="16546"/>
                      <a:pt x="721174" y="14380"/>
                    </a:cubicBezTo>
                    <a:lnTo>
                      <a:pt x="717926" y="15463"/>
                    </a:lnTo>
                    <a:cubicBezTo>
                      <a:pt x="715760" y="15463"/>
                      <a:pt x="711429" y="14380"/>
                      <a:pt x="707097" y="14380"/>
                    </a:cubicBezTo>
                    <a:cubicBezTo>
                      <a:pt x="699517" y="14380"/>
                      <a:pt x="683275" y="15463"/>
                      <a:pt x="684358" y="14380"/>
                    </a:cubicBezTo>
                    <a:cubicBezTo>
                      <a:pt x="682192" y="14380"/>
                      <a:pt x="664866" y="14380"/>
                      <a:pt x="671363" y="15463"/>
                    </a:cubicBezTo>
                    <a:cubicBezTo>
                      <a:pt x="682192" y="16546"/>
                      <a:pt x="683275" y="14380"/>
                      <a:pt x="689772" y="16546"/>
                    </a:cubicBezTo>
                    <a:cubicBezTo>
                      <a:pt x="682192" y="15463"/>
                      <a:pt x="674612" y="16546"/>
                      <a:pt x="668115" y="16546"/>
                    </a:cubicBezTo>
                    <a:lnTo>
                      <a:pt x="667032" y="15463"/>
                    </a:lnTo>
                    <a:cubicBezTo>
                      <a:pt x="663783" y="15463"/>
                      <a:pt x="655121" y="15463"/>
                      <a:pt x="652955" y="16546"/>
                    </a:cubicBezTo>
                    <a:cubicBezTo>
                      <a:pt x="656204" y="16546"/>
                      <a:pt x="654038" y="15463"/>
                      <a:pt x="651872" y="15463"/>
                    </a:cubicBezTo>
                    <a:lnTo>
                      <a:pt x="647541" y="16546"/>
                    </a:lnTo>
                    <a:cubicBezTo>
                      <a:pt x="632381" y="16546"/>
                      <a:pt x="644292" y="15463"/>
                      <a:pt x="630215" y="15463"/>
                    </a:cubicBezTo>
                    <a:lnTo>
                      <a:pt x="641044" y="14380"/>
                    </a:lnTo>
                    <a:cubicBezTo>
                      <a:pt x="638878" y="14380"/>
                      <a:pt x="633464" y="13297"/>
                      <a:pt x="626967" y="14380"/>
                    </a:cubicBezTo>
                    <a:cubicBezTo>
                      <a:pt x="624801" y="15463"/>
                      <a:pt x="619387" y="16546"/>
                      <a:pt x="617221" y="16546"/>
                    </a:cubicBezTo>
                    <a:cubicBezTo>
                      <a:pt x="609641" y="16546"/>
                      <a:pt x="613973" y="15463"/>
                      <a:pt x="605310" y="16546"/>
                    </a:cubicBezTo>
                    <a:lnTo>
                      <a:pt x="616138" y="15463"/>
                    </a:lnTo>
                    <a:cubicBezTo>
                      <a:pt x="617221" y="15463"/>
                      <a:pt x="609641" y="14380"/>
                      <a:pt x="598813" y="14380"/>
                    </a:cubicBezTo>
                    <a:cubicBezTo>
                      <a:pt x="592316" y="14380"/>
                      <a:pt x="581487" y="15463"/>
                      <a:pt x="592316" y="16546"/>
                    </a:cubicBezTo>
                    <a:cubicBezTo>
                      <a:pt x="586902" y="16546"/>
                      <a:pt x="579322" y="16546"/>
                      <a:pt x="583653" y="15463"/>
                    </a:cubicBezTo>
                    <a:cubicBezTo>
                      <a:pt x="571742" y="15463"/>
                      <a:pt x="585819" y="16546"/>
                      <a:pt x="574990" y="16546"/>
                    </a:cubicBezTo>
                    <a:cubicBezTo>
                      <a:pt x="570659" y="16546"/>
                      <a:pt x="557665" y="15463"/>
                      <a:pt x="549002" y="14380"/>
                    </a:cubicBezTo>
                    <a:lnTo>
                      <a:pt x="559830" y="13297"/>
                    </a:lnTo>
                    <a:lnTo>
                      <a:pt x="552251" y="13297"/>
                    </a:lnTo>
                    <a:cubicBezTo>
                      <a:pt x="561996" y="12214"/>
                      <a:pt x="547919" y="12214"/>
                      <a:pt x="552251" y="11132"/>
                    </a:cubicBezTo>
                    <a:cubicBezTo>
                      <a:pt x="546836" y="11132"/>
                      <a:pt x="541422" y="11132"/>
                      <a:pt x="536008" y="11132"/>
                    </a:cubicBezTo>
                    <a:cubicBezTo>
                      <a:pt x="550085" y="13297"/>
                      <a:pt x="519765" y="13297"/>
                      <a:pt x="524097" y="15463"/>
                    </a:cubicBezTo>
                    <a:cubicBezTo>
                      <a:pt x="503523" y="15463"/>
                      <a:pt x="511102" y="11132"/>
                      <a:pt x="490528" y="14380"/>
                    </a:cubicBezTo>
                    <a:cubicBezTo>
                      <a:pt x="493777" y="14380"/>
                      <a:pt x="484031" y="16546"/>
                      <a:pt x="497025" y="15463"/>
                    </a:cubicBezTo>
                    <a:cubicBezTo>
                      <a:pt x="485114" y="15463"/>
                      <a:pt x="488363" y="17629"/>
                      <a:pt x="474286" y="16546"/>
                    </a:cubicBezTo>
                    <a:cubicBezTo>
                      <a:pt x="485114" y="15463"/>
                      <a:pt x="462374" y="14380"/>
                      <a:pt x="478617" y="14380"/>
                    </a:cubicBezTo>
                    <a:cubicBezTo>
                      <a:pt x="477534" y="15463"/>
                      <a:pt x="487280" y="14380"/>
                      <a:pt x="489446" y="14380"/>
                    </a:cubicBezTo>
                    <a:cubicBezTo>
                      <a:pt x="484031" y="13297"/>
                      <a:pt x="490528" y="12214"/>
                      <a:pt x="477534" y="12214"/>
                    </a:cubicBezTo>
                    <a:cubicBezTo>
                      <a:pt x="469954" y="12214"/>
                      <a:pt x="459126" y="12214"/>
                      <a:pt x="460209" y="13297"/>
                    </a:cubicBezTo>
                    <a:cubicBezTo>
                      <a:pt x="460209" y="14380"/>
                      <a:pt x="472120" y="13297"/>
                      <a:pt x="466706" y="14380"/>
                    </a:cubicBezTo>
                    <a:cubicBezTo>
                      <a:pt x="451546" y="14380"/>
                      <a:pt x="448297" y="13297"/>
                      <a:pt x="441800" y="15463"/>
                    </a:cubicBezTo>
                    <a:cubicBezTo>
                      <a:pt x="451546" y="15463"/>
                      <a:pt x="453712" y="16546"/>
                      <a:pt x="453712" y="16546"/>
                    </a:cubicBezTo>
                    <a:lnTo>
                      <a:pt x="441800" y="16546"/>
                    </a:lnTo>
                    <a:lnTo>
                      <a:pt x="443966" y="15463"/>
                    </a:lnTo>
                    <a:cubicBezTo>
                      <a:pt x="425558" y="15463"/>
                      <a:pt x="438552" y="16546"/>
                      <a:pt x="421226" y="16546"/>
                    </a:cubicBezTo>
                    <a:lnTo>
                      <a:pt x="412564" y="15463"/>
                    </a:lnTo>
                    <a:cubicBezTo>
                      <a:pt x="416895" y="14380"/>
                      <a:pt x="438552" y="15463"/>
                      <a:pt x="435303" y="14380"/>
                    </a:cubicBezTo>
                    <a:cubicBezTo>
                      <a:pt x="423392" y="14380"/>
                      <a:pt x="420144" y="15463"/>
                      <a:pt x="409315" y="14380"/>
                    </a:cubicBezTo>
                    <a:cubicBezTo>
                      <a:pt x="411481" y="14380"/>
                      <a:pt x="414729" y="14380"/>
                      <a:pt x="416895" y="14380"/>
                    </a:cubicBezTo>
                    <a:cubicBezTo>
                      <a:pt x="412564" y="14380"/>
                      <a:pt x="408232" y="12214"/>
                      <a:pt x="391990" y="13297"/>
                    </a:cubicBezTo>
                    <a:cubicBezTo>
                      <a:pt x="383327" y="13297"/>
                      <a:pt x="389824" y="14380"/>
                      <a:pt x="389824" y="14380"/>
                    </a:cubicBezTo>
                    <a:cubicBezTo>
                      <a:pt x="371416" y="14380"/>
                      <a:pt x="366001" y="15463"/>
                      <a:pt x="354090" y="15463"/>
                    </a:cubicBezTo>
                    <a:cubicBezTo>
                      <a:pt x="356256" y="14380"/>
                      <a:pt x="333516" y="15463"/>
                      <a:pt x="346510" y="14380"/>
                    </a:cubicBezTo>
                    <a:cubicBezTo>
                      <a:pt x="353007" y="15463"/>
                      <a:pt x="378995" y="15463"/>
                      <a:pt x="385492" y="14380"/>
                    </a:cubicBezTo>
                    <a:cubicBezTo>
                      <a:pt x="378995" y="13297"/>
                      <a:pt x="399569" y="14380"/>
                      <a:pt x="403901" y="13297"/>
                    </a:cubicBezTo>
                    <a:cubicBezTo>
                      <a:pt x="388741" y="13297"/>
                      <a:pt x="389824" y="12214"/>
                      <a:pt x="387658" y="11132"/>
                    </a:cubicBezTo>
                    <a:cubicBezTo>
                      <a:pt x="383327" y="11132"/>
                      <a:pt x="380078" y="11132"/>
                      <a:pt x="376830" y="11132"/>
                    </a:cubicBezTo>
                    <a:cubicBezTo>
                      <a:pt x="374664" y="12214"/>
                      <a:pt x="380078" y="12214"/>
                      <a:pt x="381161" y="13297"/>
                    </a:cubicBezTo>
                    <a:cubicBezTo>
                      <a:pt x="364919" y="13297"/>
                      <a:pt x="348676" y="13297"/>
                      <a:pt x="340013" y="14380"/>
                    </a:cubicBezTo>
                    <a:cubicBezTo>
                      <a:pt x="334599" y="14380"/>
                      <a:pt x="336764" y="13297"/>
                      <a:pt x="343262" y="13297"/>
                    </a:cubicBezTo>
                    <a:cubicBezTo>
                      <a:pt x="323770" y="13297"/>
                      <a:pt x="302114" y="13297"/>
                      <a:pt x="283705" y="13297"/>
                    </a:cubicBezTo>
                    <a:cubicBezTo>
                      <a:pt x="295616" y="14380"/>
                      <a:pt x="263131" y="13297"/>
                      <a:pt x="270711" y="14380"/>
                    </a:cubicBezTo>
                    <a:cubicBezTo>
                      <a:pt x="280457" y="14380"/>
                      <a:pt x="289119" y="15463"/>
                      <a:pt x="283705" y="16546"/>
                    </a:cubicBezTo>
                    <a:cubicBezTo>
                      <a:pt x="277208" y="16546"/>
                      <a:pt x="283705" y="15463"/>
                      <a:pt x="281539" y="15463"/>
                    </a:cubicBezTo>
                    <a:cubicBezTo>
                      <a:pt x="273960" y="16546"/>
                      <a:pt x="269628" y="14380"/>
                      <a:pt x="260965" y="15463"/>
                    </a:cubicBezTo>
                    <a:cubicBezTo>
                      <a:pt x="279374" y="15463"/>
                      <a:pt x="264214" y="13297"/>
                      <a:pt x="267463" y="12214"/>
                    </a:cubicBezTo>
                    <a:cubicBezTo>
                      <a:pt x="254468" y="13297"/>
                      <a:pt x="267463" y="11132"/>
                      <a:pt x="255551" y="11132"/>
                    </a:cubicBezTo>
                    <a:cubicBezTo>
                      <a:pt x="242557" y="12214"/>
                      <a:pt x="226314" y="12214"/>
                      <a:pt x="212237" y="12214"/>
                    </a:cubicBezTo>
                    <a:cubicBezTo>
                      <a:pt x="193829" y="11132"/>
                      <a:pt x="166758" y="12214"/>
                      <a:pt x="150515" y="12214"/>
                    </a:cubicBezTo>
                    <a:cubicBezTo>
                      <a:pt x="141853" y="11132"/>
                      <a:pt x="147267" y="10049"/>
                      <a:pt x="138604" y="10049"/>
                    </a:cubicBezTo>
                    <a:cubicBezTo>
                      <a:pt x="127776" y="10049"/>
                      <a:pt x="146184" y="11132"/>
                      <a:pt x="131024" y="11132"/>
                    </a:cubicBezTo>
                    <a:lnTo>
                      <a:pt x="132107" y="11132"/>
                    </a:lnTo>
                    <a:cubicBezTo>
                      <a:pt x="127776" y="11132"/>
                      <a:pt x="102870" y="10049"/>
                      <a:pt x="98539" y="12214"/>
                    </a:cubicBezTo>
                    <a:lnTo>
                      <a:pt x="103953" y="11132"/>
                    </a:lnTo>
                    <a:cubicBezTo>
                      <a:pt x="100705" y="11132"/>
                      <a:pt x="98539" y="11132"/>
                      <a:pt x="95290" y="11132"/>
                    </a:cubicBezTo>
                    <a:cubicBezTo>
                      <a:pt x="95290" y="11132"/>
                      <a:pt x="92042" y="10049"/>
                      <a:pt x="96373" y="10049"/>
                    </a:cubicBezTo>
                    <a:cubicBezTo>
                      <a:pt x="86628" y="8966"/>
                      <a:pt x="75799" y="10049"/>
                      <a:pt x="64971" y="10049"/>
                    </a:cubicBezTo>
                    <a:lnTo>
                      <a:pt x="71468" y="11132"/>
                    </a:lnTo>
                    <a:cubicBezTo>
                      <a:pt x="53059" y="12214"/>
                      <a:pt x="41148" y="11132"/>
                      <a:pt x="23823" y="11132"/>
                    </a:cubicBezTo>
                    <a:lnTo>
                      <a:pt x="23823" y="10049"/>
                    </a:lnTo>
                    <a:lnTo>
                      <a:pt x="12994" y="10049"/>
                    </a:lnTo>
                    <a:cubicBezTo>
                      <a:pt x="15160" y="8966"/>
                      <a:pt x="5414" y="8966"/>
                      <a:pt x="0" y="8966"/>
                    </a:cubicBezTo>
                    <a:lnTo>
                      <a:pt x="27071" y="6800"/>
                    </a:lnTo>
                    <a:cubicBezTo>
                      <a:pt x="34651" y="6800"/>
                      <a:pt x="18408" y="7883"/>
                      <a:pt x="23823" y="8966"/>
                    </a:cubicBezTo>
                    <a:cubicBezTo>
                      <a:pt x="28154" y="10049"/>
                      <a:pt x="44397" y="8966"/>
                      <a:pt x="46562" y="8966"/>
                    </a:cubicBezTo>
                    <a:cubicBezTo>
                      <a:pt x="40065" y="8966"/>
                      <a:pt x="40065" y="8966"/>
                      <a:pt x="34651" y="8966"/>
                    </a:cubicBezTo>
                    <a:cubicBezTo>
                      <a:pt x="32485" y="7883"/>
                      <a:pt x="42231" y="7883"/>
                      <a:pt x="46562" y="6800"/>
                    </a:cubicBezTo>
                    <a:cubicBezTo>
                      <a:pt x="43314" y="6800"/>
                      <a:pt x="38982" y="6800"/>
                      <a:pt x="37900" y="6800"/>
                    </a:cubicBezTo>
                    <a:cubicBezTo>
                      <a:pt x="44397" y="5717"/>
                      <a:pt x="50894" y="5717"/>
                      <a:pt x="61722" y="5717"/>
                    </a:cubicBezTo>
                    <a:cubicBezTo>
                      <a:pt x="54142" y="5717"/>
                      <a:pt x="66053" y="6800"/>
                      <a:pt x="62805" y="6800"/>
                    </a:cubicBezTo>
                    <a:cubicBezTo>
                      <a:pt x="63888" y="5717"/>
                      <a:pt x="73633" y="5717"/>
                      <a:pt x="86628" y="5717"/>
                    </a:cubicBezTo>
                    <a:cubicBezTo>
                      <a:pt x="96373" y="6800"/>
                      <a:pt x="111533" y="4635"/>
                      <a:pt x="126693" y="5717"/>
                    </a:cubicBezTo>
                    <a:cubicBezTo>
                      <a:pt x="120196" y="6800"/>
                      <a:pt x="112616" y="7883"/>
                      <a:pt x="102870" y="7883"/>
                    </a:cubicBezTo>
                    <a:cubicBezTo>
                      <a:pt x="112616" y="7883"/>
                      <a:pt x="113699" y="7883"/>
                      <a:pt x="123444" y="7883"/>
                    </a:cubicBezTo>
                    <a:cubicBezTo>
                      <a:pt x="127776" y="6800"/>
                      <a:pt x="131024" y="5717"/>
                      <a:pt x="144018" y="5717"/>
                    </a:cubicBezTo>
                    <a:lnTo>
                      <a:pt x="145101" y="6800"/>
                    </a:lnTo>
                    <a:cubicBezTo>
                      <a:pt x="155930" y="6800"/>
                      <a:pt x="155930" y="5717"/>
                      <a:pt x="171089" y="5717"/>
                    </a:cubicBezTo>
                    <a:cubicBezTo>
                      <a:pt x="195995" y="5717"/>
                      <a:pt x="221983" y="5717"/>
                      <a:pt x="240391" y="5717"/>
                    </a:cubicBezTo>
                    <a:lnTo>
                      <a:pt x="241474" y="6800"/>
                    </a:lnTo>
                    <a:cubicBezTo>
                      <a:pt x="252303" y="4635"/>
                      <a:pt x="276125" y="5717"/>
                      <a:pt x="291285" y="5717"/>
                    </a:cubicBezTo>
                    <a:cubicBezTo>
                      <a:pt x="315108" y="6800"/>
                      <a:pt x="343262" y="4635"/>
                      <a:pt x="356256" y="6800"/>
                    </a:cubicBezTo>
                    <a:cubicBezTo>
                      <a:pt x="398487" y="5717"/>
                      <a:pt x="436386" y="5717"/>
                      <a:pt x="479700" y="5717"/>
                    </a:cubicBezTo>
                    <a:lnTo>
                      <a:pt x="472120" y="6800"/>
                    </a:lnTo>
                    <a:cubicBezTo>
                      <a:pt x="479700" y="5717"/>
                      <a:pt x="477534" y="7883"/>
                      <a:pt x="485114" y="6800"/>
                    </a:cubicBezTo>
                    <a:cubicBezTo>
                      <a:pt x="476451" y="5717"/>
                      <a:pt x="495943" y="5717"/>
                      <a:pt x="501357" y="4635"/>
                    </a:cubicBezTo>
                    <a:cubicBezTo>
                      <a:pt x="520848" y="5717"/>
                      <a:pt x="545753" y="4635"/>
                      <a:pt x="563079" y="3552"/>
                    </a:cubicBezTo>
                    <a:lnTo>
                      <a:pt x="564162" y="4635"/>
                    </a:lnTo>
                    <a:cubicBezTo>
                      <a:pt x="581487" y="3552"/>
                      <a:pt x="603144" y="4635"/>
                      <a:pt x="624801" y="4635"/>
                    </a:cubicBezTo>
                    <a:cubicBezTo>
                      <a:pt x="626967" y="4635"/>
                      <a:pt x="631298" y="5717"/>
                      <a:pt x="637795" y="5717"/>
                    </a:cubicBezTo>
                    <a:cubicBezTo>
                      <a:pt x="649707" y="4635"/>
                      <a:pt x="656204" y="4635"/>
                      <a:pt x="673529" y="3552"/>
                    </a:cubicBezTo>
                    <a:cubicBezTo>
                      <a:pt x="686523" y="3552"/>
                      <a:pt x="707097" y="3552"/>
                      <a:pt x="720091" y="4635"/>
                    </a:cubicBezTo>
                    <a:cubicBezTo>
                      <a:pt x="767736" y="2469"/>
                      <a:pt x="816464" y="3552"/>
                      <a:pt x="866275" y="2469"/>
                    </a:cubicBezTo>
                    <a:lnTo>
                      <a:pt x="869524" y="3552"/>
                    </a:lnTo>
                    <a:cubicBezTo>
                      <a:pt x="918252" y="1386"/>
                      <a:pt x="976725" y="3552"/>
                      <a:pt x="1018956" y="2469"/>
                    </a:cubicBezTo>
                    <a:lnTo>
                      <a:pt x="1014625" y="3552"/>
                    </a:lnTo>
                    <a:cubicBezTo>
                      <a:pt x="1027619" y="3552"/>
                      <a:pt x="1043862" y="3552"/>
                      <a:pt x="1040613" y="2469"/>
                    </a:cubicBezTo>
                    <a:cubicBezTo>
                      <a:pt x="1053607" y="2469"/>
                      <a:pt x="1073099" y="1386"/>
                      <a:pt x="1080678" y="2469"/>
                    </a:cubicBezTo>
                    <a:cubicBezTo>
                      <a:pt x="1093673" y="2469"/>
                      <a:pt x="1096921" y="1386"/>
                      <a:pt x="1107749" y="1386"/>
                    </a:cubicBezTo>
                    <a:cubicBezTo>
                      <a:pt x="1133738" y="2469"/>
                      <a:pt x="1144566" y="1386"/>
                      <a:pt x="1169472" y="1386"/>
                    </a:cubicBezTo>
                    <a:lnTo>
                      <a:pt x="1162975" y="1386"/>
                    </a:lnTo>
                    <a:cubicBezTo>
                      <a:pt x="1159726" y="1386"/>
                      <a:pt x="1159726" y="2469"/>
                      <a:pt x="1166223" y="2469"/>
                    </a:cubicBezTo>
                    <a:cubicBezTo>
                      <a:pt x="1175969" y="2469"/>
                      <a:pt x="1200874" y="2469"/>
                      <a:pt x="1191129" y="1386"/>
                    </a:cubicBezTo>
                    <a:cubicBezTo>
                      <a:pt x="1218200" y="2469"/>
                      <a:pt x="1252851" y="303"/>
                      <a:pt x="1278839" y="2469"/>
                    </a:cubicBezTo>
                    <a:cubicBezTo>
                      <a:pt x="1276673" y="2469"/>
                      <a:pt x="1283170" y="1386"/>
                      <a:pt x="1286419" y="1386"/>
                    </a:cubicBezTo>
                    <a:cubicBezTo>
                      <a:pt x="1310241" y="1386"/>
                      <a:pt x="1334064" y="2469"/>
                      <a:pt x="1353555" y="1386"/>
                    </a:cubicBezTo>
                    <a:cubicBezTo>
                      <a:pt x="1356804" y="1386"/>
                      <a:pt x="1348141" y="2469"/>
                      <a:pt x="1356804" y="2469"/>
                    </a:cubicBezTo>
                    <a:cubicBezTo>
                      <a:pt x="1362218" y="2469"/>
                      <a:pt x="1356804" y="1386"/>
                      <a:pt x="1364384" y="1386"/>
                    </a:cubicBezTo>
                    <a:cubicBezTo>
                      <a:pt x="1402283" y="303"/>
                      <a:pt x="1441265" y="2469"/>
                      <a:pt x="1475916" y="2469"/>
                    </a:cubicBezTo>
                    <a:cubicBezTo>
                      <a:pt x="1537639" y="1386"/>
                      <a:pt x="1601526" y="2469"/>
                      <a:pt x="1660000" y="1386"/>
                    </a:cubicBezTo>
                    <a:lnTo>
                      <a:pt x="1658917" y="1386"/>
                    </a:lnTo>
                    <a:cubicBezTo>
                      <a:pt x="1678408" y="303"/>
                      <a:pt x="1705480" y="2469"/>
                      <a:pt x="1720639" y="303"/>
                    </a:cubicBezTo>
                    <a:cubicBezTo>
                      <a:pt x="1724971" y="303"/>
                      <a:pt x="1737965" y="303"/>
                      <a:pt x="1734716" y="1386"/>
                    </a:cubicBezTo>
                    <a:cubicBezTo>
                      <a:pt x="1749876" y="303"/>
                      <a:pt x="1779113" y="2469"/>
                      <a:pt x="1800770" y="1386"/>
                    </a:cubicBezTo>
                    <a:cubicBezTo>
                      <a:pt x="1798604" y="1386"/>
                      <a:pt x="1797521" y="1386"/>
                      <a:pt x="1795355" y="1386"/>
                    </a:cubicBezTo>
                    <a:cubicBezTo>
                      <a:pt x="1818095" y="2469"/>
                      <a:pt x="1838669" y="1386"/>
                      <a:pt x="1862492" y="1386"/>
                    </a:cubicBezTo>
                    <a:cubicBezTo>
                      <a:pt x="1860326" y="1386"/>
                      <a:pt x="1855995" y="1386"/>
                      <a:pt x="1854912" y="2469"/>
                    </a:cubicBezTo>
                    <a:cubicBezTo>
                      <a:pt x="1864657" y="3552"/>
                      <a:pt x="1876569" y="1386"/>
                      <a:pt x="1881983" y="2469"/>
                    </a:cubicBezTo>
                    <a:cubicBezTo>
                      <a:pt x="1887397" y="2469"/>
                      <a:pt x="1886314" y="1386"/>
                      <a:pt x="1881983" y="1386"/>
                    </a:cubicBezTo>
                    <a:cubicBezTo>
                      <a:pt x="1935042" y="2469"/>
                      <a:pt x="1991350" y="1386"/>
                      <a:pt x="2046575" y="303"/>
                    </a:cubicBezTo>
                    <a:cubicBezTo>
                      <a:pt x="2085558" y="1386"/>
                      <a:pt x="2048741" y="3552"/>
                      <a:pt x="2080144" y="2469"/>
                    </a:cubicBezTo>
                    <a:cubicBezTo>
                      <a:pt x="2082309" y="2469"/>
                      <a:pt x="2082309" y="1386"/>
                      <a:pt x="2082309" y="2469"/>
                    </a:cubicBezTo>
                    <a:cubicBezTo>
                      <a:pt x="2094220" y="2469"/>
                      <a:pt x="2100718" y="4635"/>
                      <a:pt x="2109380" y="3552"/>
                    </a:cubicBezTo>
                    <a:cubicBezTo>
                      <a:pt x="2106132" y="2469"/>
                      <a:pt x="2114795" y="2469"/>
                      <a:pt x="2114795" y="2469"/>
                    </a:cubicBezTo>
                    <a:cubicBezTo>
                      <a:pt x="2138617" y="3552"/>
                      <a:pt x="2144031" y="4635"/>
                      <a:pt x="2162440" y="3552"/>
                    </a:cubicBezTo>
                    <a:lnTo>
                      <a:pt x="2161357" y="4635"/>
                    </a:lnTo>
                    <a:cubicBezTo>
                      <a:pt x="2184096" y="3552"/>
                      <a:pt x="2209002" y="3552"/>
                      <a:pt x="2228493" y="2469"/>
                    </a:cubicBezTo>
                    <a:cubicBezTo>
                      <a:pt x="2351937" y="1386"/>
                      <a:pt x="2468885" y="1386"/>
                      <a:pt x="2589080" y="1386"/>
                    </a:cubicBezTo>
                    <a:cubicBezTo>
                      <a:pt x="2707110" y="1386"/>
                      <a:pt x="2824057" y="1386"/>
                      <a:pt x="2944253" y="1386"/>
                    </a:cubicBezTo>
                    <a:cubicBezTo>
                      <a:pt x="2972407" y="2469"/>
                      <a:pt x="2974573" y="2469"/>
                      <a:pt x="3005975" y="2469"/>
                    </a:cubicBezTo>
                    <a:cubicBezTo>
                      <a:pt x="3004892" y="2469"/>
                      <a:pt x="3002727" y="2469"/>
                      <a:pt x="3004892" y="2469"/>
                    </a:cubicBezTo>
                    <a:cubicBezTo>
                      <a:pt x="3005975" y="1386"/>
                      <a:pt x="3026549" y="2469"/>
                      <a:pt x="3029798" y="1386"/>
                    </a:cubicBezTo>
                    <a:cubicBezTo>
                      <a:pt x="3074194" y="1386"/>
                      <a:pt x="3115342" y="1386"/>
                      <a:pt x="3160822" y="1386"/>
                    </a:cubicBezTo>
                    <a:cubicBezTo>
                      <a:pt x="3153242" y="1386"/>
                      <a:pt x="3149993" y="2469"/>
                      <a:pt x="3158656" y="2469"/>
                    </a:cubicBezTo>
                    <a:lnTo>
                      <a:pt x="3167319" y="1386"/>
                    </a:lnTo>
                    <a:lnTo>
                      <a:pt x="3168402" y="1386"/>
                    </a:lnTo>
                    <a:cubicBezTo>
                      <a:pt x="3173816" y="1386"/>
                      <a:pt x="3180313" y="303"/>
                      <a:pt x="3174899" y="303"/>
                    </a:cubicBezTo>
                    <a:cubicBezTo>
                      <a:pt x="3289680" y="-780"/>
                      <a:pt x="3403379" y="1386"/>
                      <a:pt x="3515995" y="1386"/>
                    </a:cubicBezTo>
                    <a:cubicBezTo>
                      <a:pt x="3543066" y="1386"/>
                      <a:pt x="3580965" y="1386"/>
                      <a:pt x="3610202" y="1386"/>
                    </a:cubicBezTo>
                    <a:cubicBezTo>
                      <a:pt x="3696830" y="3552"/>
                      <a:pt x="3773712" y="4635"/>
                      <a:pt x="3861422" y="3552"/>
                    </a:cubicBezTo>
                    <a:cubicBezTo>
                      <a:pt x="3867919" y="10049"/>
                      <a:pt x="3856008" y="13297"/>
                      <a:pt x="3820274" y="132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6" name="Полилиния: фигура 785">
                <a:extLst>
                  <a:ext uri="{FF2B5EF4-FFF2-40B4-BE49-F238E27FC236}">
                    <a16:creationId xmlns:a16="http://schemas.microsoft.com/office/drawing/2014/main" id="{F3E7C065-D6D2-5C60-26F8-6CAF54016FAB}"/>
                  </a:ext>
                </a:extLst>
              </p:cNvPr>
              <p:cNvSpPr/>
              <p:nvPr/>
            </p:nvSpPr>
            <p:spPr>
              <a:xfrm>
                <a:off x="8673705" y="4514347"/>
                <a:ext cx="8376" cy="2165"/>
              </a:xfrm>
              <a:custGeom>
                <a:avLst/>
                <a:gdLst>
                  <a:gd name="connsiteX0" fmla="*/ 142 w 8376"/>
                  <a:gd name="connsiteY0" fmla="*/ 0 h 2165"/>
                  <a:gd name="connsiteX1" fmla="*/ 5557 w 8376"/>
                  <a:gd name="connsiteY1" fmla="*/ 2166 h 2165"/>
                  <a:gd name="connsiteX2" fmla="*/ 142 w 8376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76" h="2165">
                    <a:moveTo>
                      <a:pt x="142" y="0"/>
                    </a:moveTo>
                    <a:cubicBezTo>
                      <a:pt x="3391" y="1083"/>
                      <a:pt x="13136" y="1083"/>
                      <a:pt x="5557" y="2166"/>
                    </a:cubicBezTo>
                    <a:cubicBezTo>
                      <a:pt x="4474" y="1083"/>
                      <a:pt x="-940" y="0"/>
                      <a:pt x="14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7" name="Полилиния: фигура 786">
                <a:extLst>
                  <a:ext uri="{FF2B5EF4-FFF2-40B4-BE49-F238E27FC236}">
                    <a16:creationId xmlns:a16="http://schemas.microsoft.com/office/drawing/2014/main" id="{AF9480A8-EB29-EA7F-C439-DEF78C4200EC}"/>
                  </a:ext>
                </a:extLst>
              </p:cNvPr>
              <p:cNvSpPr/>
              <p:nvPr/>
            </p:nvSpPr>
            <p:spPr>
              <a:xfrm>
                <a:off x="8936979" y="4520844"/>
                <a:ext cx="8662" cy="481"/>
              </a:xfrm>
              <a:custGeom>
                <a:avLst/>
                <a:gdLst>
                  <a:gd name="connsiteX0" fmla="*/ 4331 w 8662"/>
                  <a:gd name="connsiteY0" fmla="*/ 0 h 481"/>
                  <a:gd name="connsiteX1" fmla="*/ 8663 w 8662"/>
                  <a:gd name="connsiteY1" fmla="*/ 0 h 481"/>
                  <a:gd name="connsiteX2" fmla="*/ 0 w 8662"/>
                  <a:gd name="connsiteY2" fmla="*/ 0 h 481"/>
                  <a:gd name="connsiteX3" fmla="*/ 4331 w 8662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62" h="481">
                    <a:moveTo>
                      <a:pt x="4331" y="0"/>
                    </a:moveTo>
                    <a:cubicBezTo>
                      <a:pt x="4331" y="0"/>
                      <a:pt x="7580" y="0"/>
                      <a:pt x="8663" y="0"/>
                    </a:cubicBezTo>
                    <a:cubicBezTo>
                      <a:pt x="5414" y="0"/>
                      <a:pt x="2166" y="1083"/>
                      <a:pt x="0" y="0"/>
                    </a:cubicBezTo>
                    <a:cubicBezTo>
                      <a:pt x="3249" y="0"/>
                      <a:pt x="3249" y="0"/>
                      <a:pt x="433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8" name="Полилиния: фигура 787">
                <a:extLst>
                  <a:ext uri="{FF2B5EF4-FFF2-40B4-BE49-F238E27FC236}">
                    <a16:creationId xmlns:a16="http://schemas.microsoft.com/office/drawing/2014/main" id="{76BD2EDB-1652-98DC-4581-15A8FE9140AA}"/>
                  </a:ext>
                </a:extLst>
              </p:cNvPr>
              <p:cNvSpPr/>
              <p:nvPr/>
            </p:nvSpPr>
            <p:spPr>
              <a:xfrm>
                <a:off x="8986790" y="4520844"/>
                <a:ext cx="23822" cy="1082"/>
              </a:xfrm>
              <a:custGeom>
                <a:avLst/>
                <a:gdLst>
                  <a:gd name="connsiteX0" fmla="*/ 23823 w 23822"/>
                  <a:gd name="connsiteY0" fmla="*/ 0 h 1082"/>
                  <a:gd name="connsiteX1" fmla="*/ 0 w 23822"/>
                  <a:gd name="connsiteY1" fmla="*/ 1083 h 1082"/>
                  <a:gd name="connsiteX2" fmla="*/ 23823 w 2382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822" h="1082">
                    <a:moveTo>
                      <a:pt x="23823" y="0"/>
                    </a:moveTo>
                    <a:cubicBezTo>
                      <a:pt x="22740" y="1083"/>
                      <a:pt x="8663" y="1083"/>
                      <a:pt x="0" y="1083"/>
                    </a:cubicBezTo>
                    <a:lnTo>
                      <a:pt x="2382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89" name="Полилиния: фигура 788">
                <a:extLst>
                  <a:ext uri="{FF2B5EF4-FFF2-40B4-BE49-F238E27FC236}">
                    <a16:creationId xmlns:a16="http://schemas.microsoft.com/office/drawing/2014/main" id="{D34459ED-5279-D58E-7F65-B0D0606D2CF9}"/>
                  </a:ext>
                </a:extLst>
              </p:cNvPr>
              <p:cNvSpPr/>
              <p:nvPr/>
            </p:nvSpPr>
            <p:spPr>
              <a:xfrm>
                <a:off x="9070169" y="4523010"/>
                <a:ext cx="6632" cy="1082"/>
              </a:xfrm>
              <a:custGeom>
                <a:avLst/>
                <a:gdLst>
                  <a:gd name="connsiteX0" fmla="*/ 3249 w 6632"/>
                  <a:gd name="connsiteY0" fmla="*/ 0 h 1082"/>
                  <a:gd name="connsiteX1" fmla="*/ 0 w 6632"/>
                  <a:gd name="connsiteY1" fmla="*/ 1083 h 1082"/>
                  <a:gd name="connsiteX2" fmla="*/ 3249 w 663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32" h="1082">
                    <a:moveTo>
                      <a:pt x="3249" y="0"/>
                    </a:moveTo>
                    <a:cubicBezTo>
                      <a:pt x="8663" y="0"/>
                      <a:pt x="7580" y="1083"/>
                      <a:pt x="0" y="1083"/>
                    </a:cubicBezTo>
                    <a:cubicBezTo>
                      <a:pt x="0" y="0"/>
                      <a:pt x="2166" y="0"/>
                      <a:pt x="324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0" name="Полилиния: фигура 789">
                <a:extLst>
                  <a:ext uri="{FF2B5EF4-FFF2-40B4-BE49-F238E27FC236}">
                    <a16:creationId xmlns:a16="http://schemas.microsoft.com/office/drawing/2014/main" id="{A6D01A41-B4D1-4A13-D42B-1936D6811159}"/>
                  </a:ext>
                </a:extLst>
              </p:cNvPr>
              <p:cNvSpPr/>
              <p:nvPr/>
            </p:nvSpPr>
            <p:spPr>
              <a:xfrm>
                <a:off x="9078569" y="4521927"/>
                <a:ext cx="11091" cy="1082"/>
              </a:xfrm>
              <a:custGeom>
                <a:avLst/>
                <a:gdLst>
                  <a:gd name="connsiteX0" fmla="*/ 263 w 11091"/>
                  <a:gd name="connsiteY0" fmla="*/ 0 h 1082"/>
                  <a:gd name="connsiteX1" fmla="*/ 11091 w 11091"/>
                  <a:gd name="connsiteY1" fmla="*/ 1083 h 1082"/>
                  <a:gd name="connsiteX2" fmla="*/ 263 w 11091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91" h="1082">
                    <a:moveTo>
                      <a:pt x="263" y="0"/>
                    </a:moveTo>
                    <a:cubicBezTo>
                      <a:pt x="5677" y="0"/>
                      <a:pt x="7842" y="0"/>
                      <a:pt x="11091" y="1083"/>
                    </a:cubicBezTo>
                    <a:cubicBezTo>
                      <a:pt x="10008" y="0"/>
                      <a:pt x="-1903" y="1083"/>
                      <a:pt x="26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1" name="Полилиния: фигура 790">
                <a:extLst>
                  <a:ext uri="{FF2B5EF4-FFF2-40B4-BE49-F238E27FC236}">
                    <a16:creationId xmlns:a16="http://schemas.microsoft.com/office/drawing/2014/main" id="{994BE23C-2BB5-EE54-C99F-C77B59CBD06B}"/>
                  </a:ext>
                </a:extLst>
              </p:cNvPr>
              <p:cNvSpPr/>
              <p:nvPr/>
            </p:nvSpPr>
            <p:spPr>
              <a:xfrm>
                <a:off x="9216110" y="4523010"/>
                <a:ext cx="14319" cy="481"/>
              </a:xfrm>
              <a:custGeom>
                <a:avLst/>
                <a:gdLst>
                  <a:gd name="connsiteX0" fmla="*/ 242 w 14319"/>
                  <a:gd name="connsiteY0" fmla="*/ 0 h 481"/>
                  <a:gd name="connsiteX1" fmla="*/ 14319 w 14319"/>
                  <a:gd name="connsiteY1" fmla="*/ 0 h 481"/>
                  <a:gd name="connsiteX2" fmla="*/ 242 w 14319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19" h="481">
                    <a:moveTo>
                      <a:pt x="242" y="0"/>
                    </a:moveTo>
                    <a:cubicBezTo>
                      <a:pt x="3491" y="0"/>
                      <a:pt x="11070" y="0"/>
                      <a:pt x="14319" y="0"/>
                    </a:cubicBezTo>
                    <a:cubicBezTo>
                      <a:pt x="11070" y="0"/>
                      <a:pt x="-1924" y="1083"/>
                      <a:pt x="24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2" name="Полилиния: фигура 791">
                <a:extLst>
                  <a:ext uri="{FF2B5EF4-FFF2-40B4-BE49-F238E27FC236}">
                    <a16:creationId xmlns:a16="http://schemas.microsoft.com/office/drawing/2014/main" id="{036FF4A1-672F-EF59-6AC1-13F5E436D066}"/>
                  </a:ext>
                </a:extLst>
              </p:cNvPr>
              <p:cNvSpPr/>
              <p:nvPr/>
            </p:nvSpPr>
            <p:spPr>
              <a:xfrm>
                <a:off x="9281323" y="4523010"/>
                <a:ext cx="7236" cy="1082"/>
              </a:xfrm>
              <a:custGeom>
                <a:avLst/>
                <a:gdLst>
                  <a:gd name="connsiteX0" fmla="*/ 0 w 7236"/>
                  <a:gd name="connsiteY0" fmla="*/ 0 h 1082"/>
                  <a:gd name="connsiteX1" fmla="*/ 5414 w 7236"/>
                  <a:gd name="connsiteY1" fmla="*/ 0 h 1082"/>
                  <a:gd name="connsiteX2" fmla="*/ 2166 w 7236"/>
                  <a:gd name="connsiteY2" fmla="*/ 1083 h 1082"/>
                  <a:gd name="connsiteX3" fmla="*/ 0 w 7236"/>
                  <a:gd name="connsiteY3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36" h="1082">
                    <a:moveTo>
                      <a:pt x="0" y="0"/>
                    </a:moveTo>
                    <a:cubicBezTo>
                      <a:pt x="2166" y="0"/>
                      <a:pt x="3249" y="0"/>
                      <a:pt x="5414" y="0"/>
                    </a:cubicBezTo>
                    <a:cubicBezTo>
                      <a:pt x="9746" y="0"/>
                      <a:pt x="5414" y="1083"/>
                      <a:pt x="2166" y="108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3" name="Полилиния: фигура 792">
                <a:extLst>
                  <a:ext uri="{FF2B5EF4-FFF2-40B4-BE49-F238E27FC236}">
                    <a16:creationId xmlns:a16="http://schemas.microsoft.com/office/drawing/2014/main" id="{949F8426-9CD2-3292-6DC7-AAD44EA02EC6}"/>
                  </a:ext>
                </a:extLst>
              </p:cNvPr>
              <p:cNvSpPr/>
              <p:nvPr/>
            </p:nvSpPr>
            <p:spPr>
              <a:xfrm>
                <a:off x="10444298" y="4519761"/>
                <a:ext cx="7580" cy="1082"/>
              </a:xfrm>
              <a:custGeom>
                <a:avLst/>
                <a:gdLst>
                  <a:gd name="connsiteX0" fmla="*/ 7580 w 7580"/>
                  <a:gd name="connsiteY0" fmla="*/ 1083 h 1082"/>
                  <a:gd name="connsiteX1" fmla="*/ 0 w 7580"/>
                  <a:gd name="connsiteY1" fmla="*/ 1083 h 1082"/>
                  <a:gd name="connsiteX2" fmla="*/ 1083 w 7580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0" h="1082">
                    <a:moveTo>
                      <a:pt x="7580" y="1083"/>
                    </a:moveTo>
                    <a:lnTo>
                      <a:pt x="0" y="1083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4" name="Полилиния: фигура 793">
                <a:extLst>
                  <a:ext uri="{FF2B5EF4-FFF2-40B4-BE49-F238E27FC236}">
                    <a16:creationId xmlns:a16="http://schemas.microsoft.com/office/drawing/2014/main" id="{E3161F8B-3D5F-6D4B-4931-28CF4B3B68D3}"/>
                  </a:ext>
                </a:extLst>
              </p:cNvPr>
              <p:cNvSpPr/>
              <p:nvPr/>
            </p:nvSpPr>
            <p:spPr>
              <a:xfrm>
                <a:off x="10964063" y="4520396"/>
                <a:ext cx="6497" cy="1531"/>
              </a:xfrm>
              <a:custGeom>
                <a:avLst/>
                <a:gdLst>
                  <a:gd name="connsiteX0" fmla="*/ 0 w 6497"/>
                  <a:gd name="connsiteY0" fmla="*/ 449 h 1531"/>
                  <a:gd name="connsiteX1" fmla="*/ 6497 w 6497"/>
                  <a:gd name="connsiteY1" fmla="*/ 1531 h 1531"/>
                  <a:gd name="connsiteX2" fmla="*/ 0 w 6497"/>
                  <a:gd name="connsiteY2" fmla="*/ 449 h 1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97" h="1531">
                    <a:moveTo>
                      <a:pt x="0" y="449"/>
                    </a:moveTo>
                    <a:cubicBezTo>
                      <a:pt x="6497" y="449"/>
                      <a:pt x="4331" y="449"/>
                      <a:pt x="6497" y="1531"/>
                    </a:cubicBezTo>
                    <a:cubicBezTo>
                      <a:pt x="0" y="449"/>
                      <a:pt x="8663" y="-634"/>
                      <a:pt x="0" y="4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795" name="Полилиния: фигура 794">
                <a:extLst>
                  <a:ext uri="{FF2B5EF4-FFF2-40B4-BE49-F238E27FC236}">
                    <a16:creationId xmlns:a16="http://schemas.microsoft.com/office/drawing/2014/main" id="{018D5DD6-E834-E835-B663-58A37A640687}"/>
                  </a:ext>
                </a:extLst>
              </p:cNvPr>
              <p:cNvSpPr/>
              <p:nvPr/>
            </p:nvSpPr>
            <p:spPr>
              <a:xfrm>
                <a:off x="11239105" y="4516513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1083 h 1082"/>
                  <a:gd name="connsiteX2" fmla="*/ 0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796" name="Полилиния: фигура 795">
              <a:extLst>
                <a:ext uri="{FF2B5EF4-FFF2-40B4-BE49-F238E27FC236}">
                  <a16:creationId xmlns:a16="http://schemas.microsoft.com/office/drawing/2014/main" id="{13A61E14-0FF6-F033-7EC1-131F931C9BCE}"/>
                </a:ext>
              </a:extLst>
            </p:cNvPr>
            <p:cNvSpPr/>
            <p:nvPr/>
          </p:nvSpPr>
          <p:spPr>
            <a:xfrm>
              <a:off x="8571374" y="4655117"/>
              <a:ext cx="913523" cy="579321"/>
            </a:xfrm>
            <a:custGeom>
              <a:avLst/>
              <a:gdLst>
                <a:gd name="connsiteX0" fmla="*/ 878873 w 913523"/>
                <a:gd name="connsiteY0" fmla="*/ 579322 h 579321"/>
                <a:gd name="connsiteX1" fmla="*/ 34254 w 913523"/>
                <a:gd name="connsiteY1" fmla="*/ 579322 h 579321"/>
                <a:gd name="connsiteX2" fmla="*/ 5017 w 913523"/>
                <a:gd name="connsiteY2" fmla="*/ 563079 h 579321"/>
                <a:gd name="connsiteX3" fmla="*/ 3935 w 913523"/>
                <a:gd name="connsiteY3" fmla="*/ 529511 h 579321"/>
                <a:gd name="connsiteX4" fmla="*/ 256237 w 913523"/>
                <a:gd name="connsiteY4" fmla="*/ 19491 h 579321"/>
                <a:gd name="connsiteX5" fmla="*/ 287640 w 913523"/>
                <a:gd name="connsiteY5" fmla="*/ 0 h 579321"/>
                <a:gd name="connsiteX6" fmla="*/ 878873 w 913523"/>
                <a:gd name="connsiteY6" fmla="*/ 0 h 579321"/>
                <a:gd name="connsiteX7" fmla="*/ 913524 w 913523"/>
                <a:gd name="connsiteY7" fmla="*/ 34651 h 579321"/>
                <a:gd name="connsiteX8" fmla="*/ 913524 w 913523"/>
                <a:gd name="connsiteY8" fmla="*/ 544671 h 579321"/>
                <a:gd name="connsiteX9" fmla="*/ 878873 w 913523"/>
                <a:gd name="connsiteY9" fmla="*/ 579322 h 579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13523" h="579321">
                  <a:moveTo>
                    <a:pt x="878873" y="579322"/>
                  </a:moveTo>
                  <a:lnTo>
                    <a:pt x="34254" y="579322"/>
                  </a:lnTo>
                  <a:cubicBezTo>
                    <a:pt x="22343" y="579322"/>
                    <a:pt x="11514" y="572825"/>
                    <a:pt x="5017" y="563079"/>
                  </a:cubicBezTo>
                  <a:cubicBezTo>
                    <a:pt x="-1480" y="553333"/>
                    <a:pt x="-1480" y="540339"/>
                    <a:pt x="3935" y="529511"/>
                  </a:cubicBezTo>
                  <a:lnTo>
                    <a:pt x="256237" y="19491"/>
                  </a:lnTo>
                  <a:cubicBezTo>
                    <a:pt x="261651" y="7580"/>
                    <a:pt x="273563" y="0"/>
                    <a:pt x="287640" y="0"/>
                  </a:cubicBezTo>
                  <a:lnTo>
                    <a:pt x="878873" y="0"/>
                  </a:lnTo>
                  <a:cubicBezTo>
                    <a:pt x="898364" y="0"/>
                    <a:pt x="913524" y="15160"/>
                    <a:pt x="913524" y="34651"/>
                  </a:cubicBezTo>
                  <a:lnTo>
                    <a:pt x="913524" y="544671"/>
                  </a:lnTo>
                  <a:cubicBezTo>
                    <a:pt x="912441" y="564162"/>
                    <a:pt x="897281" y="579322"/>
                    <a:pt x="878873" y="579322"/>
                  </a:cubicBezTo>
                  <a:close/>
                </a:path>
              </a:pathLst>
            </a:custGeom>
            <a:solidFill>
              <a:srgbClr val="58595B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97" name="Полилиния: фигура 796">
              <a:extLst>
                <a:ext uri="{FF2B5EF4-FFF2-40B4-BE49-F238E27FC236}">
                  <a16:creationId xmlns:a16="http://schemas.microsoft.com/office/drawing/2014/main" id="{1D7428AB-3B03-B0CE-9832-497C549370B1}"/>
                </a:ext>
              </a:extLst>
            </p:cNvPr>
            <p:cNvSpPr/>
            <p:nvPr/>
          </p:nvSpPr>
          <p:spPr>
            <a:xfrm>
              <a:off x="8609960" y="4693016"/>
              <a:ext cx="837038" cy="503522"/>
            </a:xfrm>
            <a:custGeom>
              <a:avLst/>
              <a:gdLst>
                <a:gd name="connsiteX0" fmla="*/ 0 w 837038"/>
                <a:gd name="connsiteY0" fmla="*/ 503523 h 503522"/>
                <a:gd name="connsiteX1" fmla="*/ 250137 w 837038"/>
                <a:gd name="connsiteY1" fmla="*/ 0 h 503522"/>
                <a:gd name="connsiteX2" fmla="*/ 837039 w 837038"/>
                <a:gd name="connsiteY2" fmla="*/ 0 h 503522"/>
                <a:gd name="connsiteX3" fmla="*/ 837039 w 837038"/>
                <a:gd name="connsiteY3" fmla="*/ 503523 h 50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7038" h="503522">
                  <a:moveTo>
                    <a:pt x="0" y="503523"/>
                  </a:moveTo>
                  <a:lnTo>
                    <a:pt x="250137" y="0"/>
                  </a:lnTo>
                  <a:lnTo>
                    <a:pt x="837039" y="0"/>
                  </a:lnTo>
                  <a:lnTo>
                    <a:pt x="837039" y="503523"/>
                  </a:lnTo>
                  <a:close/>
                </a:path>
              </a:pathLst>
            </a:custGeom>
            <a:solidFill>
              <a:srgbClr val="939598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798" name="Рисунок 11">
              <a:extLst>
                <a:ext uri="{FF2B5EF4-FFF2-40B4-BE49-F238E27FC236}">
                  <a16:creationId xmlns:a16="http://schemas.microsoft.com/office/drawing/2014/main" id="{E1AB32AD-3D1E-2931-1004-B613B4D5CA1C}"/>
                </a:ext>
              </a:extLst>
            </p:cNvPr>
            <p:cNvGrpSpPr/>
            <p:nvPr/>
          </p:nvGrpSpPr>
          <p:grpSpPr>
            <a:xfrm>
              <a:off x="9625668" y="4518678"/>
              <a:ext cx="53059" cy="1408780"/>
              <a:chOff x="9625668" y="4518678"/>
              <a:chExt cx="53059" cy="1408780"/>
            </a:xfrm>
            <a:solidFill>
              <a:srgbClr val="000000"/>
            </a:solidFill>
          </p:grpSpPr>
          <p:sp>
            <p:nvSpPr>
              <p:cNvPr id="799" name="Полилиния: фигура 798">
                <a:extLst>
                  <a:ext uri="{FF2B5EF4-FFF2-40B4-BE49-F238E27FC236}">
                    <a16:creationId xmlns:a16="http://schemas.microsoft.com/office/drawing/2014/main" id="{8E065B20-85CF-0322-28F5-36BC3545A837}"/>
                  </a:ext>
                </a:extLst>
              </p:cNvPr>
              <p:cNvSpPr/>
              <p:nvPr/>
            </p:nvSpPr>
            <p:spPr>
              <a:xfrm>
                <a:off x="9625668" y="5922045"/>
                <a:ext cx="1082" cy="5414"/>
              </a:xfrm>
              <a:custGeom>
                <a:avLst/>
                <a:gdLst>
                  <a:gd name="connsiteX0" fmla="*/ 0 w 1082"/>
                  <a:gd name="connsiteY0" fmla="*/ 5414 h 5414"/>
                  <a:gd name="connsiteX1" fmla="*/ 1083 w 1082"/>
                  <a:gd name="connsiteY1" fmla="*/ 2166 h 5414"/>
                  <a:gd name="connsiteX2" fmla="*/ 0 w 1082"/>
                  <a:gd name="connsiteY2" fmla="*/ 0 h 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5414">
                    <a:moveTo>
                      <a:pt x="0" y="5414"/>
                    </a:moveTo>
                    <a:lnTo>
                      <a:pt x="1083" y="216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0" name="Полилиния: фигура 799">
                <a:extLst>
                  <a:ext uri="{FF2B5EF4-FFF2-40B4-BE49-F238E27FC236}">
                    <a16:creationId xmlns:a16="http://schemas.microsoft.com/office/drawing/2014/main" id="{0B3DBAFE-DD70-2984-CE04-1476FC5FB41B}"/>
                  </a:ext>
                </a:extLst>
              </p:cNvPr>
              <p:cNvSpPr/>
              <p:nvPr/>
            </p:nvSpPr>
            <p:spPr>
              <a:xfrm>
                <a:off x="9628645" y="5904719"/>
                <a:ext cx="8933" cy="18408"/>
              </a:xfrm>
              <a:custGeom>
                <a:avLst/>
                <a:gdLst>
                  <a:gd name="connsiteX0" fmla="*/ 7851 w 8933"/>
                  <a:gd name="connsiteY0" fmla="*/ 6497 h 18408"/>
                  <a:gd name="connsiteX1" fmla="*/ 8933 w 8933"/>
                  <a:gd name="connsiteY1" fmla="*/ 0 h 18408"/>
                  <a:gd name="connsiteX2" fmla="*/ 271 w 8933"/>
                  <a:gd name="connsiteY2" fmla="*/ 6497 h 18408"/>
                  <a:gd name="connsiteX3" fmla="*/ 1353 w 8933"/>
                  <a:gd name="connsiteY3" fmla="*/ 18408 h 18408"/>
                  <a:gd name="connsiteX4" fmla="*/ 3519 w 8933"/>
                  <a:gd name="connsiteY4" fmla="*/ 7580 h 18408"/>
                  <a:gd name="connsiteX5" fmla="*/ 3519 w 8933"/>
                  <a:gd name="connsiteY5" fmla="*/ 16243 h 18408"/>
                  <a:gd name="connsiteX6" fmla="*/ 5685 w 8933"/>
                  <a:gd name="connsiteY6" fmla="*/ 5414 h 18408"/>
                  <a:gd name="connsiteX7" fmla="*/ 7851 w 8933"/>
                  <a:gd name="connsiteY7" fmla="*/ 6497 h 18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933" h="18408">
                    <a:moveTo>
                      <a:pt x="7851" y="6497"/>
                    </a:moveTo>
                    <a:lnTo>
                      <a:pt x="8933" y="0"/>
                    </a:lnTo>
                    <a:cubicBezTo>
                      <a:pt x="3519" y="2166"/>
                      <a:pt x="6768" y="-2166"/>
                      <a:pt x="271" y="6497"/>
                    </a:cubicBezTo>
                    <a:cubicBezTo>
                      <a:pt x="271" y="9746"/>
                      <a:pt x="-812" y="18408"/>
                      <a:pt x="1353" y="18408"/>
                    </a:cubicBezTo>
                    <a:cubicBezTo>
                      <a:pt x="2436" y="16243"/>
                      <a:pt x="1353" y="11911"/>
                      <a:pt x="3519" y="7580"/>
                    </a:cubicBezTo>
                    <a:cubicBezTo>
                      <a:pt x="4602" y="9746"/>
                      <a:pt x="2436" y="12994"/>
                      <a:pt x="3519" y="16243"/>
                    </a:cubicBezTo>
                    <a:cubicBezTo>
                      <a:pt x="6768" y="10828"/>
                      <a:pt x="3519" y="11911"/>
                      <a:pt x="5685" y="5414"/>
                    </a:cubicBezTo>
                    <a:lnTo>
                      <a:pt x="7851" y="6497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1" name="Полилиния: фигура 800">
                <a:extLst>
                  <a:ext uri="{FF2B5EF4-FFF2-40B4-BE49-F238E27FC236}">
                    <a16:creationId xmlns:a16="http://schemas.microsoft.com/office/drawing/2014/main" id="{6F0F161C-BDDB-C631-3B13-C97C35E1CCFF}"/>
                  </a:ext>
                </a:extLst>
              </p:cNvPr>
              <p:cNvSpPr/>
              <p:nvPr/>
            </p:nvSpPr>
            <p:spPr>
              <a:xfrm>
                <a:off x="9634330" y="5901366"/>
                <a:ext cx="2165" cy="3352"/>
              </a:xfrm>
              <a:custGeom>
                <a:avLst/>
                <a:gdLst>
                  <a:gd name="connsiteX0" fmla="*/ 0 w 2165"/>
                  <a:gd name="connsiteY0" fmla="*/ 1187 h 3352"/>
                  <a:gd name="connsiteX1" fmla="*/ 2166 w 2165"/>
                  <a:gd name="connsiteY1" fmla="*/ 3353 h 3352"/>
                  <a:gd name="connsiteX2" fmla="*/ 0 w 2165"/>
                  <a:gd name="connsiteY2" fmla="*/ 1187 h 3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3352">
                    <a:moveTo>
                      <a:pt x="0" y="1187"/>
                    </a:moveTo>
                    <a:cubicBezTo>
                      <a:pt x="1083" y="2270"/>
                      <a:pt x="1083" y="3353"/>
                      <a:pt x="2166" y="3353"/>
                    </a:cubicBezTo>
                    <a:cubicBezTo>
                      <a:pt x="1083" y="2270"/>
                      <a:pt x="1083" y="-2061"/>
                      <a:pt x="0" y="11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2" name="Полилиния: фигура 801">
                <a:extLst>
                  <a:ext uri="{FF2B5EF4-FFF2-40B4-BE49-F238E27FC236}">
                    <a16:creationId xmlns:a16="http://schemas.microsoft.com/office/drawing/2014/main" id="{E11B1BC1-F1DC-7645-F434-7C6F349A5FA2}"/>
                  </a:ext>
                </a:extLst>
              </p:cNvPr>
              <p:cNvSpPr/>
              <p:nvPr/>
            </p:nvSpPr>
            <p:spPr>
              <a:xfrm>
                <a:off x="9635413" y="5892808"/>
                <a:ext cx="2165" cy="5414"/>
              </a:xfrm>
              <a:custGeom>
                <a:avLst/>
                <a:gdLst>
                  <a:gd name="connsiteX0" fmla="*/ 0 w 2165"/>
                  <a:gd name="connsiteY0" fmla="*/ 5414 h 5414"/>
                  <a:gd name="connsiteX1" fmla="*/ 2166 w 2165"/>
                  <a:gd name="connsiteY1" fmla="*/ 5414 h 5414"/>
                  <a:gd name="connsiteX2" fmla="*/ 1083 w 2165"/>
                  <a:gd name="connsiteY2" fmla="*/ 0 h 5414"/>
                  <a:gd name="connsiteX3" fmla="*/ 0 w 2165"/>
                  <a:gd name="connsiteY3" fmla="*/ 5414 h 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" h="5414">
                    <a:moveTo>
                      <a:pt x="0" y="5414"/>
                    </a:moveTo>
                    <a:cubicBezTo>
                      <a:pt x="1083" y="1083"/>
                      <a:pt x="1083" y="5414"/>
                      <a:pt x="2166" y="5414"/>
                    </a:cubicBezTo>
                    <a:lnTo>
                      <a:pt x="1083" y="0"/>
                    </a:lnTo>
                    <a:lnTo>
                      <a:pt x="0" y="5414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3" name="Полилиния: фигура 802">
                <a:extLst>
                  <a:ext uri="{FF2B5EF4-FFF2-40B4-BE49-F238E27FC236}">
                    <a16:creationId xmlns:a16="http://schemas.microsoft.com/office/drawing/2014/main" id="{CD249602-708B-B91D-0A62-3878EC460435}"/>
                  </a:ext>
                </a:extLst>
              </p:cNvPr>
              <p:cNvSpPr/>
              <p:nvPr/>
            </p:nvSpPr>
            <p:spPr>
              <a:xfrm>
                <a:off x="9639745" y="5879814"/>
                <a:ext cx="10828" cy="2165"/>
              </a:xfrm>
              <a:custGeom>
                <a:avLst/>
                <a:gdLst>
                  <a:gd name="connsiteX0" fmla="*/ 0 w 10828"/>
                  <a:gd name="connsiteY0" fmla="*/ 2166 h 2165"/>
                  <a:gd name="connsiteX1" fmla="*/ 0 w 10828"/>
                  <a:gd name="connsiteY1" fmla="*/ 0 h 2165"/>
                  <a:gd name="connsiteX2" fmla="*/ 0 w 10828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2166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0"/>
                      <a:pt x="0" y="1083"/>
                      <a:pt x="0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4" name="Полилиния: фигура 803">
                <a:extLst>
                  <a:ext uri="{FF2B5EF4-FFF2-40B4-BE49-F238E27FC236}">
                    <a16:creationId xmlns:a16="http://schemas.microsoft.com/office/drawing/2014/main" id="{8776C681-2FDD-E4FF-BEEA-0833B53C2207}"/>
                  </a:ext>
                </a:extLst>
              </p:cNvPr>
              <p:cNvSpPr/>
              <p:nvPr/>
            </p:nvSpPr>
            <p:spPr>
              <a:xfrm>
                <a:off x="9638662" y="5873317"/>
                <a:ext cx="4211" cy="17325"/>
              </a:xfrm>
              <a:custGeom>
                <a:avLst/>
                <a:gdLst>
                  <a:gd name="connsiteX0" fmla="*/ 3249 w 4211"/>
                  <a:gd name="connsiteY0" fmla="*/ 0 h 17325"/>
                  <a:gd name="connsiteX1" fmla="*/ 1083 w 4211"/>
                  <a:gd name="connsiteY1" fmla="*/ 6497 h 17325"/>
                  <a:gd name="connsiteX2" fmla="*/ 1083 w 4211"/>
                  <a:gd name="connsiteY2" fmla="*/ 6497 h 17325"/>
                  <a:gd name="connsiteX3" fmla="*/ 2166 w 4211"/>
                  <a:gd name="connsiteY3" fmla="*/ 10828 h 17325"/>
                  <a:gd name="connsiteX4" fmla="*/ 0 w 4211"/>
                  <a:gd name="connsiteY4" fmla="*/ 17326 h 17325"/>
                  <a:gd name="connsiteX5" fmla="*/ 3249 w 4211"/>
                  <a:gd name="connsiteY5" fmla="*/ 12994 h 17325"/>
                  <a:gd name="connsiteX6" fmla="*/ 3249 w 4211"/>
                  <a:gd name="connsiteY6" fmla="*/ 0 h 17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11" h="17325">
                    <a:moveTo>
                      <a:pt x="3249" y="0"/>
                    </a:moveTo>
                    <a:cubicBezTo>
                      <a:pt x="2166" y="1083"/>
                      <a:pt x="2166" y="3249"/>
                      <a:pt x="1083" y="6497"/>
                    </a:cubicBezTo>
                    <a:cubicBezTo>
                      <a:pt x="1083" y="6497"/>
                      <a:pt x="1083" y="6497"/>
                      <a:pt x="1083" y="6497"/>
                    </a:cubicBezTo>
                    <a:cubicBezTo>
                      <a:pt x="2166" y="4331"/>
                      <a:pt x="4331" y="7580"/>
                      <a:pt x="2166" y="10828"/>
                    </a:cubicBezTo>
                    <a:cubicBezTo>
                      <a:pt x="1083" y="15160"/>
                      <a:pt x="0" y="14077"/>
                      <a:pt x="0" y="17326"/>
                    </a:cubicBezTo>
                    <a:lnTo>
                      <a:pt x="3249" y="12994"/>
                    </a:lnTo>
                    <a:cubicBezTo>
                      <a:pt x="5414" y="6497"/>
                      <a:pt x="3249" y="2166"/>
                      <a:pt x="324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5" name="Полилиния: фигура 804">
                <a:extLst>
                  <a:ext uri="{FF2B5EF4-FFF2-40B4-BE49-F238E27FC236}">
                    <a16:creationId xmlns:a16="http://schemas.microsoft.com/office/drawing/2014/main" id="{68953F48-0221-006D-237B-CA1D3122E54A}"/>
                  </a:ext>
                </a:extLst>
              </p:cNvPr>
              <p:cNvSpPr/>
              <p:nvPr/>
            </p:nvSpPr>
            <p:spPr>
              <a:xfrm>
                <a:off x="9639745" y="5881979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6" name="Полилиния: фигура 805">
                <a:extLst>
                  <a:ext uri="{FF2B5EF4-FFF2-40B4-BE49-F238E27FC236}">
                    <a16:creationId xmlns:a16="http://schemas.microsoft.com/office/drawing/2014/main" id="{E35C225F-7069-59CC-8520-2D373E3FF862}"/>
                  </a:ext>
                </a:extLst>
              </p:cNvPr>
              <p:cNvSpPr/>
              <p:nvPr/>
            </p:nvSpPr>
            <p:spPr>
              <a:xfrm>
                <a:off x="9637579" y="5889559"/>
                <a:ext cx="1082" cy="2165"/>
              </a:xfrm>
              <a:custGeom>
                <a:avLst/>
                <a:gdLst>
                  <a:gd name="connsiteX0" fmla="*/ 0 w 1082"/>
                  <a:gd name="connsiteY0" fmla="*/ 0 h 2165"/>
                  <a:gd name="connsiteX1" fmla="*/ 0 w 1082"/>
                  <a:gd name="connsiteY1" fmla="*/ 2166 h 2165"/>
                  <a:gd name="connsiteX2" fmla="*/ 1083 w 1082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0" y="0"/>
                    </a:moveTo>
                    <a:lnTo>
                      <a:pt x="0" y="2166"/>
                    </a:lnTo>
                    <a:lnTo>
                      <a:pt x="1083" y="2166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7" name="Полилиния: фигура 806">
                <a:extLst>
                  <a:ext uri="{FF2B5EF4-FFF2-40B4-BE49-F238E27FC236}">
                    <a16:creationId xmlns:a16="http://schemas.microsoft.com/office/drawing/2014/main" id="{50FAD3DF-0068-4899-0B4C-DBFC5E239096}"/>
                  </a:ext>
                </a:extLst>
              </p:cNvPr>
              <p:cNvSpPr/>
              <p:nvPr/>
            </p:nvSpPr>
            <p:spPr>
              <a:xfrm>
                <a:off x="9644637" y="5855947"/>
                <a:ext cx="7018" cy="15203"/>
              </a:xfrm>
              <a:custGeom>
                <a:avLst/>
                <a:gdLst>
                  <a:gd name="connsiteX0" fmla="*/ 1605 w 7018"/>
                  <a:gd name="connsiteY0" fmla="*/ 3292 h 15203"/>
                  <a:gd name="connsiteX1" fmla="*/ 522 w 7018"/>
                  <a:gd name="connsiteY1" fmla="*/ 15204 h 15203"/>
                  <a:gd name="connsiteX2" fmla="*/ 5936 w 7018"/>
                  <a:gd name="connsiteY2" fmla="*/ 7624 h 15203"/>
                  <a:gd name="connsiteX3" fmla="*/ 7019 w 7018"/>
                  <a:gd name="connsiteY3" fmla="*/ 1127 h 15203"/>
                  <a:gd name="connsiteX4" fmla="*/ 1605 w 7018"/>
                  <a:gd name="connsiteY4" fmla="*/ 3292 h 15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18" h="15203">
                    <a:moveTo>
                      <a:pt x="1605" y="3292"/>
                    </a:moveTo>
                    <a:cubicBezTo>
                      <a:pt x="3770" y="5458"/>
                      <a:pt x="-1644" y="13038"/>
                      <a:pt x="522" y="15204"/>
                    </a:cubicBezTo>
                    <a:cubicBezTo>
                      <a:pt x="1605" y="9789"/>
                      <a:pt x="4853" y="5458"/>
                      <a:pt x="5936" y="7624"/>
                    </a:cubicBezTo>
                    <a:lnTo>
                      <a:pt x="7019" y="1127"/>
                    </a:lnTo>
                    <a:cubicBezTo>
                      <a:pt x="7019" y="-1039"/>
                      <a:pt x="3770" y="44"/>
                      <a:pt x="1605" y="32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8" name="Полилиния: фигура 807">
                <a:extLst>
                  <a:ext uri="{FF2B5EF4-FFF2-40B4-BE49-F238E27FC236}">
                    <a16:creationId xmlns:a16="http://schemas.microsoft.com/office/drawing/2014/main" id="{160F366B-FC39-76E0-41C9-E8AEDE7E89B8}"/>
                  </a:ext>
                </a:extLst>
              </p:cNvPr>
              <p:cNvSpPr/>
              <p:nvPr/>
            </p:nvSpPr>
            <p:spPr>
              <a:xfrm>
                <a:off x="9656258" y="5848411"/>
                <a:ext cx="812" cy="1082"/>
              </a:xfrm>
              <a:custGeom>
                <a:avLst/>
                <a:gdLst>
                  <a:gd name="connsiteX0" fmla="*/ 812 w 812"/>
                  <a:gd name="connsiteY0" fmla="*/ 1083 h 1082"/>
                  <a:gd name="connsiteX1" fmla="*/ 812 w 812"/>
                  <a:gd name="connsiteY1" fmla="*/ 0 h 1082"/>
                  <a:gd name="connsiteX2" fmla="*/ 812 w 812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082">
                    <a:moveTo>
                      <a:pt x="812" y="1083"/>
                    </a:moveTo>
                    <a:cubicBezTo>
                      <a:pt x="812" y="1083"/>
                      <a:pt x="812" y="0"/>
                      <a:pt x="812" y="0"/>
                    </a:cubicBezTo>
                    <a:cubicBezTo>
                      <a:pt x="-271" y="0"/>
                      <a:pt x="-271" y="1083"/>
                      <a:pt x="812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09" name="Полилиния: фигура 808">
                <a:extLst>
                  <a:ext uri="{FF2B5EF4-FFF2-40B4-BE49-F238E27FC236}">
                    <a16:creationId xmlns:a16="http://schemas.microsoft.com/office/drawing/2014/main" id="{2FD42A49-11EA-1521-C856-BF5101EE6DBB}"/>
                  </a:ext>
                </a:extLst>
              </p:cNvPr>
              <p:cNvSpPr/>
              <p:nvPr/>
            </p:nvSpPr>
            <p:spPr>
              <a:xfrm>
                <a:off x="9649490" y="5815926"/>
                <a:ext cx="9260" cy="33568"/>
              </a:xfrm>
              <a:custGeom>
                <a:avLst/>
                <a:gdLst>
                  <a:gd name="connsiteX0" fmla="*/ 5414 w 9260"/>
                  <a:gd name="connsiteY0" fmla="*/ 0 h 33568"/>
                  <a:gd name="connsiteX1" fmla="*/ 7580 w 9260"/>
                  <a:gd name="connsiteY1" fmla="*/ 15160 h 33568"/>
                  <a:gd name="connsiteX2" fmla="*/ 5414 w 9260"/>
                  <a:gd name="connsiteY2" fmla="*/ 10828 h 33568"/>
                  <a:gd name="connsiteX3" fmla="*/ 5414 w 9260"/>
                  <a:gd name="connsiteY3" fmla="*/ 17326 h 33568"/>
                  <a:gd name="connsiteX4" fmla="*/ 5414 w 9260"/>
                  <a:gd name="connsiteY4" fmla="*/ 19491 h 33568"/>
                  <a:gd name="connsiteX5" fmla="*/ 5414 w 9260"/>
                  <a:gd name="connsiteY5" fmla="*/ 20574 h 33568"/>
                  <a:gd name="connsiteX6" fmla="*/ 5414 w 9260"/>
                  <a:gd name="connsiteY6" fmla="*/ 21657 h 33568"/>
                  <a:gd name="connsiteX7" fmla="*/ 5414 w 9260"/>
                  <a:gd name="connsiteY7" fmla="*/ 22740 h 33568"/>
                  <a:gd name="connsiteX8" fmla="*/ 5414 w 9260"/>
                  <a:gd name="connsiteY8" fmla="*/ 22740 h 33568"/>
                  <a:gd name="connsiteX9" fmla="*/ 4331 w 9260"/>
                  <a:gd name="connsiteY9" fmla="*/ 22740 h 33568"/>
                  <a:gd name="connsiteX10" fmla="*/ 4331 w 9260"/>
                  <a:gd name="connsiteY10" fmla="*/ 17326 h 33568"/>
                  <a:gd name="connsiteX11" fmla="*/ 3249 w 9260"/>
                  <a:gd name="connsiteY11" fmla="*/ 15160 h 33568"/>
                  <a:gd name="connsiteX12" fmla="*/ 3249 w 9260"/>
                  <a:gd name="connsiteY12" fmla="*/ 21657 h 33568"/>
                  <a:gd name="connsiteX13" fmla="*/ 3249 w 9260"/>
                  <a:gd name="connsiteY13" fmla="*/ 28154 h 33568"/>
                  <a:gd name="connsiteX14" fmla="*/ 0 w 9260"/>
                  <a:gd name="connsiteY14" fmla="*/ 33568 h 33568"/>
                  <a:gd name="connsiteX15" fmla="*/ 3249 w 9260"/>
                  <a:gd name="connsiteY15" fmla="*/ 32485 h 33568"/>
                  <a:gd name="connsiteX16" fmla="*/ 4331 w 9260"/>
                  <a:gd name="connsiteY16" fmla="*/ 25988 h 33568"/>
                  <a:gd name="connsiteX17" fmla="*/ 5414 w 9260"/>
                  <a:gd name="connsiteY17" fmla="*/ 29237 h 33568"/>
                  <a:gd name="connsiteX18" fmla="*/ 6497 w 9260"/>
                  <a:gd name="connsiteY18" fmla="*/ 25988 h 33568"/>
                  <a:gd name="connsiteX19" fmla="*/ 7580 w 9260"/>
                  <a:gd name="connsiteY19" fmla="*/ 23823 h 33568"/>
                  <a:gd name="connsiteX20" fmla="*/ 7580 w 9260"/>
                  <a:gd name="connsiteY20" fmla="*/ 22740 h 33568"/>
                  <a:gd name="connsiteX21" fmla="*/ 8663 w 9260"/>
                  <a:gd name="connsiteY21" fmla="*/ 20574 h 33568"/>
                  <a:gd name="connsiteX22" fmla="*/ 8663 w 9260"/>
                  <a:gd name="connsiteY22" fmla="*/ 18408 h 33568"/>
                  <a:gd name="connsiteX23" fmla="*/ 8663 w 9260"/>
                  <a:gd name="connsiteY23" fmla="*/ 17326 h 33568"/>
                  <a:gd name="connsiteX24" fmla="*/ 8663 w 9260"/>
                  <a:gd name="connsiteY24" fmla="*/ 14077 h 33568"/>
                  <a:gd name="connsiteX25" fmla="*/ 8663 w 9260"/>
                  <a:gd name="connsiteY25" fmla="*/ 7580 h 33568"/>
                  <a:gd name="connsiteX26" fmla="*/ 5414 w 9260"/>
                  <a:gd name="connsiteY26" fmla="*/ 0 h 33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260" h="33568">
                    <a:moveTo>
                      <a:pt x="5414" y="0"/>
                    </a:moveTo>
                    <a:lnTo>
                      <a:pt x="7580" y="15160"/>
                    </a:lnTo>
                    <a:cubicBezTo>
                      <a:pt x="6497" y="14077"/>
                      <a:pt x="5414" y="14077"/>
                      <a:pt x="5414" y="10828"/>
                    </a:cubicBezTo>
                    <a:cubicBezTo>
                      <a:pt x="5414" y="14077"/>
                      <a:pt x="5414" y="16243"/>
                      <a:pt x="5414" y="17326"/>
                    </a:cubicBezTo>
                    <a:cubicBezTo>
                      <a:pt x="5414" y="18408"/>
                      <a:pt x="5414" y="19491"/>
                      <a:pt x="5414" y="19491"/>
                    </a:cubicBezTo>
                    <a:cubicBezTo>
                      <a:pt x="5414" y="19491"/>
                      <a:pt x="5414" y="20574"/>
                      <a:pt x="5414" y="20574"/>
                    </a:cubicBezTo>
                    <a:cubicBezTo>
                      <a:pt x="5414" y="20574"/>
                      <a:pt x="5414" y="21657"/>
                      <a:pt x="5414" y="21657"/>
                    </a:cubicBezTo>
                    <a:cubicBezTo>
                      <a:pt x="5414" y="21657"/>
                      <a:pt x="5414" y="22740"/>
                      <a:pt x="5414" y="22740"/>
                    </a:cubicBezTo>
                    <a:cubicBezTo>
                      <a:pt x="5414" y="22740"/>
                      <a:pt x="5414" y="22740"/>
                      <a:pt x="5414" y="22740"/>
                    </a:cubicBezTo>
                    <a:cubicBezTo>
                      <a:pt x="5414" y="22740"/>
                      <a:pt x="5414" y="22740"/>
                      <a:pt x="4331" y="22740"/>
                    </a:cubicBezTo>
                    <a:cubicBezTo>
                      <a:pt x="3249" y="21657"/>
                      <a:pt x="4331" y="19491"/>
                      <a:pt x="4331" y="17326"/>
                    </a:cubicBezTo>
                    <a:cubicBezTo>
                      <a:pt x="4331" y="15160"/>
                      <a:pt x="4331" y="14077"/>
                      <a:pt x="3249" y="15160"/>
                    </a:cubicBezTo>
                    <a:cubicBezTo>
                      <a:pt x="3249" y="17326"/>
                      <a:pt x="3249" y="19491"/>
                      <a:pt x="3249" y="21657"/>
                    </a:cubicBezTo>
                    <a:cubicBezTo>
                      <a:pt x="3249" y="24905"/>
                      <a:pt x="3249" y="25988"/>
                      <a:pt x="3249" y="28154"/>
                    </a:cubicBezTo>
                    <a:lnTo>
                      <a:pt x="0" y="33568"/>
                    </a:lnTo>
                    <a:lnTo>
                      <a:pt x="3249" y="32485"/>
                    </a:lnTo>
                    <a:cubicBezTo>
                      <a:pt x="4331" y="30320"/>
                      <a:pt x="2166" y="27071"/>
                      <a:pt x="4331" y="25988"/>
                    </a:cubicBezTo>
                    <a:cubicBezTo>
                      <a:pt x="5414" y="25988"/>
                      <a:pt x="5414" y="28154"/>
                      <a:pt x="5414" y="29237"/>
                    </a:cubicBezTo>
                    <a:cubicBezTo>
                      <a:pt x="5414" y="28154"/>
                      <a:pt x="5414" y="27071"/>
                      <a:pt x="6497" y="25988"/>
                    </a:cubicBezTo>
                    <a:cubicBezTo>
                      <a:pt x="6497" y="25988"/>
                      <a:pt x="6497" y="24905"/>
                      <a:pt x="7580" y="23823"/>
                    </a:cubicBezTo>
                    <a:cubicBezTo>
                      <a:pt x="7580" y="23823"/>
                      <a:pt x="7580" y="22740"/>
                      <a:pt x="7580" y="22740"/>
                    </a:cubicBezTo>
                    <a:cubicBezTo>
                      <a:pt x="7580" y="21657"/>
                      <a:pt x="7580" y="21657"/>
                      <a:pt x="8663" y="20574"/>
                    </a:cubicBezTo>
                    <a:cubicBezTo>
                      <a:pt x="8663" y="19491"/>
                      <a:pt x="8663" y="19491"/>
                      <a:pt x="8663" y="18408"/>
                    </a:cubicBezTo>
                    <a:cubicBezTo>
                      <a:pt x="8663" y="18408"/>
                      <a:pt x="8663" y="17326"/>
                      <a:pt x="8663" y="17326"/>
                    </a:cubicBezTo>
                    <a:cubicBezTo>
                      <a:pt x="8663" y="16243"/>
                      <a:pt x="8663" y="15160"/>
                      <a:pt x="8663" y="14077"/>
                    </a:cubicBezTo>
                    <a:cubicBezTo>
                      <a:pt x="8663" y="11911"/>
                      <a:pt x="8663" y="9746"/>
                      <a:pt x="8663" y="7580"/>
                    </a:cubicBezTo>
                    <a:cubicBezTo>
                      <a:pt x="10828" y="3249"/>
                      <a:pt x="6497" y="5414"/>
                      <a:pt x="541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0" name="Полилиния: фигура 809">
                <a:extLst>
                  <a:ext uri="{FF2B5EF4-FFF2-40B4-BE49-F238E27FC236}">
                    <a16:creationId xmlns:a16="http://schemas.microsoft.com/office/drawing/2014/main" id="{ECC45A32-B4E5-9316-202A-6ABB8F1C7086}"/>
                  </a:ext>
                </a:extLst>
              </p:cNvPr>
              <p:cNvSpPr/>
              <p:nvPr/>
            </p:nvSpPr>
            <p:spPr>
              <a:xfrm>
                <a:off x="9658153" y="5814843"/>
                <a:ext cx="1082" cy="10828"/>
              </a:xfrm>
              <a:custGeom>
                <a:avLst/>
                <a:gdLst>
                  <a:gd name="connsiteX0" fmla="*/ 0 w 1082"/>
                  <a:gd name="connsiteY0" fmla="*/ 0 h 10828"/>
                  <a:gd name="connsiteX1" fmla="*/ 1083 w 1082"/>
                  <a:gd name="connsiteY1" fmla="*/ 0 h 10828"/>
                  <a:gd name="connsiteX2" fmla="*/ 0 w 108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8">
                    <a:moveTo>
                      <a:pt x="0" y="0"/>
                    </a:moveTo>
                    <a:lnTo>
                      <a:pt x="108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1" name="Полилиния: фигура 810">
                <a:extLst>
                  <a:ext uri="{FF2B5EF4-FFF2-40B4-BE49-F238E27FC236}">
                    <a16:creationId xmlns:a16="http://schemas.microsoft.com/office/drawing/2014/main" id="{FDAE7A75-E6DF-9B90-7575-B20D7991DF2C}"/>
                  </a:ext>
                </a:extLst>
              </p:cNvPr>
              <p:cNvSpPr/>
              <p:nvPr/>
            </p:nvSpPr>
            <p:spPr>
              <a:xfrm>
                <a:off x="9654904" y="5782358"/>
                <a:ext cx="7129" cy="28457"/>
              </a:xfrm>
              <a:custGeom>
                <a:avLst/>
                <a:gdLst>
                  <a:gd name="connsiteX0" fmla="*/ 0 w 7129"/>
                  <a:gd name="connsiteY0" fmla="*/ 17325 h 28457"/>
                  <a:gd name="connsiteX1" fmla="*/ 2166 w 7129"/>
                  <a:gd name="connsiteY1" fmla="*/ 24905 h 28457"/>
                  <a:gd name="connsiteX2" fmla="*/ 1083 w 7129"/>
                  <a:gd name="connsiteY2" fmla="*/ 27071 h 28457"/>
                  <a:gd name="connsiteX3" fmla="*/ 3249 w 7129"/>
                  <a:gd name="connsiteY3" fmla="*/ 28154 h 28457"/>
                  <a:gd name="connsiteX4" fmla="*/ 2166 w 7129"/>
                  <a:gd name="connsiteY4" fmla="*/ 15160 h 28457"/>
                  <a:gd name="connsiteX5" fmla="*/ 6497 w 7129"/>
                  <a:gd name="connsiteY5" fmla="*/ 11911 h 28457"/>
                  <a:gd name="connsiteX6" fmla="*/ 5414 w 7129"/>
                  <a:gd name="connsiteY6" fmla="*/ 19491 h 28457"/>
                  <a:gd name="connsiteX7" fmla="*/ 5414 w 7129"/>
                  <a:gd name="connsiteY7" fmla="*/ 0 h 28457"/>
                  <a:gd name="connsiteX8" fmla="*/ 4331 w 7129"/>
                  <a:gd name="connsiteY8" fmla="*/ 4331 h 28457"/>
                  <a:gd name="connsiteX9" fmla="*/ 3249 w 7129"/>
                  <a:gd name="connsiteY9" fmla="*/ 0 h 28457"/>
                  <a:gd name="connsiteX10" fmla="*/ 0 w 7129"/>
                  <a:gd name="connsiteY10" fmla="*/ 17325 h 28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129" h="28457">
                    <a:moveTo>
                      <a:pt x="0" y="17325"/>
                    </a:moveTo>
                    <a:lnTo>
                      <a:pt x="2166" y="24905"/>
                    </a:lnTo>
                    <a:cubicBezTo>
                      <a:pt x="2166" y="25988"/>
                      <a:pt x="1083" y="25988"/>
                      <a:pt x="1083" y="27071"/>
                    </a:cubicBezTo>
                    <a:cubicBezTo>
                      <a:pt x="2166" y="27071"/>
                      <a:pt x="3249" y="29237"/>
                      <a:pt x="3249" y="28154"/>
                    </a:cubicBezTo>
                    <a:cubicBezTo>
                      <a:pt x="5414" y="24905"/>
                      <a:pt x="2166" y="18408"/>
                      <a:pt x="2166" y="15160"/>
                    </a:cubicBezTo>
                    <a:cubicBezTo>
                      <a:pt x="3249" y="4331"/>
                      <a:pt x="3249" y="15160"/>
                      <a:pt x="6497" y="11911"/>
                    </a:cubicBezTo>
                    <a:cubicBezTo>
                      <a:pt x="6497" y="15160"/>
                      <a:pt x="5414" y="15160"/>
                      <a:pt x="5414" y="19491"/>
                    </a:cubicBezTo>
                    <a:cubicBezTo>
                      <a:pt x="8663" y="12994"/>
                      <a:pt x="6497" y="4331"/>
                      <a:pt x="5414" y="0"/>
                    </a:cubicBezTo>
                    <a:cubicBezTo>
                      <a:pt x="5414" y="1083"/>
                      <a:pt x="4331" y="1083"/>
                      <a:pt x="4331" y="4331"/>
                    </a:cubicBezTo>
                    <a:lnTo>
                      <a:pt x="3249" y="0"/>
                    </a:lnTo>
                    <a:cubicBezTo>
                      <a:pt x="0" y="3249"/>
                      <a:pt x="0" y="6497"/>
                      <a:pt x="0" y="173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2" name="Полилиния: фигура 811">
                <a:extLst>
                  <a:ext uri="{FF2B5EF4-FFF2-40B4-BE49-F238E27FC236}">
                    <a16:creationId xmlns:a16="http://schemas.microsoft.com/office/drawing/2014/main" id="{ED458C8E-C356-911A-4F1E-EB7B7F0EFE2F}"/>
                  </a:ext>
                </a:extLst>
              </p:cNvPr>
              <p:cNvSpPr/>
              <p:nvPr/>
            </p:nvSpPr>
            <p:spPr>
              <a:xfrm>
                <a:off x="9654092" y="5808346"/>
                <a:ext cx="812" cy="4331"/>
              </a:xfrm>
              <a:custGeom>
                <a:avLst/>
                <a:gdLst>
                  <a:gd name="connsiteX0" fmla="*/ 812 w 812"/>
                  <a:gd name="connsiteY0" fmla="*/ 4331 h 4331"/>
                  <a:gd name="connsiteX1" fmla="*/ 812 w 812"/>
                  <a:gd name="connsiteY1" fmla="*/ 0 h 4331"/>
                  <a:gd name="connsiteX2" fmla="*/ 812 w 812"/>
                  <a:gd name="connsiteY2" fmla="*/ 4331 h 4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331">
                    <a:moveTo>
                      <a:pt x="812" y="4331"/>
                    </a:moveTo>
                    <a:cubicBezTo>
                      <a:pt x="812" y="1083"/>
                      <a:pt x="812" y="0"/>
                      <a:pt x="812" y="0"/>
                    </a:cubicBezTo>
                    <a:cubicBezTo>
                      <a:pt x="-271" y="1083"/>
                      <a:pt x="-271" y="2166"/>
                      <a:pt x="812" y="43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3" name="Полилиния: фигура 812">
                <a:extLst>
                  <a:ext uri="{FF2B5EF4-FFF2-40B4-BE49-F238E27FC236}">
                    <a16:creationId xmlns:a16="http://schemas.microsoft.com/office/drawing/2014/main" id="{892909C6-3A6F-FA18-0E47-8EEF63D38A66}"/>
                  </a:ext>
                </a:extLst>
              </p:cNvPr>
              <p:cNvSpPr/>
              <p:nvPr/>
            </p:nvSpPr>
            <p:spPr>
              <a:xfrm>
                <a:off x="9659236" y="5779109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0"/>
                      <a:pt x="0" y="1083"/>
                      <a:pt x="0" y="2166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4" name="Полилиния: фигура 813">
                <a:extLst>
                  <a:ext uri="{FF2B5EF4-FFF2-40B4-BE49-F238E27FC236}">
                    <a16:creationId xmlns:a16="http://schemas.microsoft.com/office/drawing/2014/main" id="{118D36A2-E0F9-F51C-13A1-C2067C3F78CE}"/>
                  </a:ext>
                </a:extLst>
              </p:cNvPr>
              <p:cNvSpPr/>
              <p:nvPr/>
            </p:nvSpPr>
            <p:spPr>
              <a:xfrm>
                <a:off x="9654904" y="5778026"/>
                <a:ext cx="1082" cy="5414"/>
              </a:xfrm>
              <a:custGeom>
                <a:avLst/>
                <a:gdLst>
                  <a:gd name="connsiteX0" fmla="*/ 1083 w 1082"/>
                  <a:gd name="connsiteY0" fmla="*/ 5414 h 5414"/>
                  <a:gd name="connsiteX1" fmla="*/ 1083 w 1082"/>
                  <a:gd name="connsiteY1" fmla="*/ 0 h 5414"/>
                  <a:gd name="connsiteX2" fmla="*/ 0 w 1082"/>
                  <a:gd name="connsiteY2" fmla="*/ 2166 h 5414"/>
                  <a:gd name="connsiteX3" fmla="*/ 1083 w 1082"/>
                  <a:gd name="connsiteY3" fmla="*/ 5414 h 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" h="5414">
                    <a:moveTo>
                      <a:pt x="1083" y="5414"/>
                    </a:moveTo>
                    <a:lnTo>
                      <a:pt x="1083" y="0"/>
                    </a:lnTo>
                    <a:lnTo>
                      <a:pt x="0" y="2166"/>
                    </a:lnTo>
                    <a:cubicBezTo>
                      <a:pt x="0" y="2166"/>
                      <a:pt x="0" y="5414"/>
                      <a:pt x="1083" y="5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5" name="Полилиния: фигура 814">
                <a:extLst>
                  <a:ext uri="{FF2B5EF4-FFF2-40B4-BE49-F238E27FC236}">
                    <a16:creationId xmlns:a16="http://schemas.microsoft.com/office/drawing/2014/main" id="{F6FCDE5B-030C-DF70-7BCA-EF7ED1C250C5}"/>
                  </a:ext>
                </a:extLst>
              </p:cNvPr>
              <p:cNvSpPr/>
              <p:nvPr/>
            </p:nvSpPr>
            <p:spPr>
              <a:xfrm>
                <a:off x="9654683" y="5575534"/>
                <a:ext cx="11049" cy="198254"/>
              </a:xfrm>
              <a:custGeom>
                <a:avLst/>
                <a:gdLst>
                  <a:gd name="connsiteX0" fmla="*/ 9967 w 11049"/>
                  <a:gd name="connsiteY0" fmla="*/ 2166 h 198254"/>
                  <a:gd name="connsiteX1" fmla="*/ 8884 w 11049"/>
                  <a:gd name="connsiteY1" fmla="*/ 8663 h 198254"/>
                  <a:gd name="connsiteX2" fmla="*/ 6718 w 11049"/>
                  <a:gd name="connsiteY2" fmla="*/ 0 h 198254"/>
                  <a:gd name="connsiteX3" fmla="*/ 3470 w 11049"/>
                  <a:gd name="connsiteY3" fmla="*/ 1083 h 198254"/>
                  <a:gd name="connsiteX4" fmla="*/ 4552 w 11049"/>
                  <a:gd name="connsiteY4" fmla="*/ 16243 h 198254"/>
                  <a:gd name="connsiteX5" fmla="*/ 3470 w 11049"/>
                  <a:gd name="connsiteY5" fmla="*/ 17326 h 198254"/>
                  <a:gd name="connsiteX6" fmla="*/ 3470 w 11049"/>
                  <a:gd name="connsiteY6" fmla="*/ 46562 h 198254"/>
                  <a:gd name="connsiteX7" fmla="*/ 3470 w 11049"/>
                  <a:gd name="connsiteY7" fmla="*/ 67136 h 198254"/>
                  <a:gd name="connsiteX8" fmla="*/ 1304 w 11049"/>
                  <a:gd name="connsiteY8" fmla="*/ 150515 h 198254"/>
                  <a:gd name="connsiteX9" fmla="*/ 3470 w 11049"/>
                  <a:gd name="connsiteY9" fmla="*/ 154847 h 198254"/>
                  <a:gd name="connsiteX10" fmla="*/ 1304 w 11049"/>
                  <a:gd name="connsiteY10" fmla="*/ 161344 h 198254"/>
                  <a:gd name="connsiteX11" fmla="*/ 1304 w 11049"/>
                  <a:gd name="connsiteY11" fmla="*/ 155930 h 198254"/>
                  <a:gd name="connsiteX12" fmla="*/ 221 w 11049"/>
                  <a:gd name="connsiteY12" fmla="*/ 179752 h 198254"/>
                  <a:gd name="connsiteX13" fmla="*/ 3470 w 11049"/>
                  <a:gd name="connsiteY13" fmla="*/ 179752 h 198254"/>
                  <a:gd name="connsiteX14" fmla="*/ 221 w 11049"/>
                  <a:gd name="connsiteY14" fmla="*/ 190581 h 198254"/>
                  <a:gd name="connsiteX15" fmla="*/ 2387 w 11049"/>
                  <a:gd name="connsiteY15" fmla="*/ 198161 h 198254"/>
                  <a:gd name="connsiteX16" fmla="*/ 4552 w 11049"/>
                  <a:gd name="connsiteY16" fmla="*/ 189498 h 198254"/>
                  <a:gd name="connsiteX17" fmla="*/ 5635 w 11049"/>
                  <a:gd name="connsiteY17" fmla="*/ 195995 h 198254"/>
                  <a:gd name="connsiteX18" fmla="*/ 3470 w 11049"/>
                  <a:gd name="connsiteY18" fmla="*/ 141853 h 198254"/>
                  <a:gd name="connsiteX19" fmla="*/ 5635 w 11049"/>
                  <a:gd name="connsiteY19" fmla="*/ 144018 h 198254"/>
                  <a:gd name="connsiteX20" fmla="*/ 7801 w 11049"/>
                  <a:gd name="connsiteY20" fmla="*/ 111533 h 198254"/>
                  <a:gd name="connsiteX21" fmla="*/ 5635 w 11049"/>
                  <a:gd name="connsiteY21" fmla="*/ 98539 h 198254"/>
                  <a:gd name="connsiteX22" fmla="*/ 6718 w 11049"/>
                  <a:gd name="connsiteY22" fmla="*/ 92042 h 198254"/>
                  <a:gd name="connsiteX23" fmla="*/ 5635 w 11049"/>
                  <a:gd name="connsiteY23" fmla="*/ 90959 h 198254"/>
                  <a:gd name="connsiteX24" fmla="*/ 7801 w 11049"/>
                  <a:gd name="connsiteY24" fmla="*/ 81213 h 198254"/>
                  <a:gd name="connsiteX25" fmla="*/ 4552 w 11049"/>
                  <a:gd name="connsiteY25" fmla="*/ 79048 h 198254"/>
                  <a:gd name="connsiteX26" fmla="*/ 9967 w 11049"/>
                  <a:gd name="connsiteY26" fmla="*/ 59556 h 198254"/>
                  <a:gd name="connsiteX27" fmla="*/ 7801 w 11049"/>
                  <a:gd name="connsiteY27" fmla="*/ 62805 h 198254"/>
                  <a:gd name="connsiteX28" fmla="*/ 6718 w 11049"/>
                  <a:gd name="connsiteY28" fmla="*/ 58474 h 198254"/>
                  <a:gd name="connsiteX29" fmla="*/ 9967 w 11049"/>
                  <a:gd name="connsiteY29" fmla="*/ 55225 h 198254"/>
                  <a:gd name="connsiteX30" fmla="*/ 8884 w 11049"/>
                  <a:gd name="connsiteY30" fmla="*/ 40065 h 198254"/>
                  <a:gd name="connsiteX31" fmla="*/ 6718 w 11049"/>
                  <a:gd name="connsiteY31" fmla="*/ 42231 h 198254"/>
                  <a:gd name="connsiteX32" fmla="*/ 7801 w 11049"/>
                  <a:gd name="connsiteY32" fmla="*/ 21657 h 198254"/>
                  <a:gd name="connsiteX33" fmla="*/ 9967 w 11049"/>
                  <a:gd name="connsiteY33" fmla="*/ 31403 h 198254"/>
                  <a:gd name="connsiteX34" fmla="*/ 11049 w 11049"/>
                  <a:gd name="connsiteY34" fmla="*/ 24905 h 198254"/>
                  <a:gd name="connsiteX35" fmla="*/ 7801 w 11049"/>
                  <a:gd name="connsiteY35" fmla="*/ 11911 h 198254"/>
                  <a:gd name="connsiteX36" fmla="*/ 9967 w 11049"/>
                  <a:gd name="connsiteY36" fmla="*/ 2166 h 198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1049" h="198254">
                    <a:moveTo>
                      <a:pt x="9967" y="2166"/>
                    </a:moveTo>
                    <a:cubicBezTo>
                      <a:pt x="8884" y="2166"/>
                      <a:pt x="7801" y="4331"/>
                      <a:pt x="8884" y="8663"/>
                    </a:cubicBezTo>
                    <a:cubicBezTo>
                      <a:pt x="7801" y="7580"/>
                      <a:pt x="7801" y="3249"/>
                      <a:pt x="6718" y="0"/>
                    </a:cubicBezTo>
                    <a:cubicBezTo>
                      <a:pt x="5635" y="5414"/>
                      <a:pt x="4552" y="0"/>
                      <a:pt x="3470" y="1083"/>
                    </a:cubicBezTo>
                    <a:cubicBezTo>
                      <a:pt x="3470" y="7580"/>
                      <a:pt x="4552" y="9746"/>
                      <a:pt x="4552" y="16243"/>
                    </a:cubicBezTo>
                    <a:cubicBezTo>
                      <a:pt x="4552" y="16243"/>
                      <a:pt x="3470" y="16243"/>
                      <a:pt x="3470" y="17326"/>
                    </a:cubicBezTo>
                    <a:cubicBezTo>
                      <a:pt x="4552" y="24905"/>
                      <a:pt x="5635" y="38982"/>
                      <a:pt x="3470" y="46562"/>
                    </a:cubicBezTo>
                    <a:cubicBezTo>
                      <a:pt x="2387" y="54142"/>
                      <a:pt x="3470" y="59556"/>
                      <a:pt x="3470" y="67136"/>
                    </a:cubicBezTo>
                    <a:cubicBezTo>
                      <a:pt x="2387" y="94207"/>
                      <a:pt x="3470" y="122361"/>
                      <a:pt x="1304" y="150515"/>
                    </a:cubicBezTo>
                    <a:lnTo>
                      <a:pt x="3470" y="154847"/>
                    </a:lnTo>
                    <a:cubicBezTo>
                      <a:pt x="2387" y="155930"/>
                      <a:pt x="3470" y="161344"/>
                      <a:pt x="1304" y="161344"/>
                    </a:cubicBezTo>
                    <a:cubicBezTo>
                      <a:pt x="1304" y="160261"/>
                      <a:pt x="1304" y="158095"/>
                      <a:pt x="1304" y="155930"/>
                    </a:cubicBezTo>
                    <a:cubicBezTo>
                      <a:pt x="-862" y="162427"/>
                      <a:pt x="1304" y="172172"/>
                      <a:pt x="221" y="179752"/>
                    </a:cubicBezTo>
                    <a:cubicBezTo>
                      <a:pt x="221" y="178669"/>
                      <a:pt x="3470" y="177587"/>
                      <a:pt x="3470" y="179752"/>
                    </a:cubicBezTo>
                    <a:cubicBezTo>
                      <a:pt x="221" y="178669"/>
                      <a:pt x="3470" y="188415"/>
                      <a:pt x="221" y="190581"/>
                    </a:cubicBezTo>
                    <a:cubicBezTo>
                      <a:pt x="-862" y="198161"/>
                      <a:pt x="2387" y="190581"/>
                      <a:pt x="2387" y="198161"/>
                    </a:cubicBezTo>
                    <a:cubicBezTo>
                      <a:pt x="4552" y="199243"/>
                      <a:pt x="3470" y="190581"/>
                      <a:pt x="4552" y="189498"/>
                    </a:cubicBezTo>
                    <a:cubicBezTo>
                      <a:pt x="5635" y="191663"/>
                      <a:pt x="3470" y="195995"/>
                      <a:pt x="5635" y="195995"/>
                    </a:cubicBezTo>
                    <a:cubicBezTo>
                      <a:pt x="6718" y="184084"/>
                      <a:pt x="3470" y="160261"/>
                      <a:pt x="3470" y="141853"/>
                    </a:cubicBezTo>
                    <a:lnTo>
                      <a:pt x="5635" y="144018"/>
                    </a:lnTo>
                    <a:cubicBezTo>
                      <a:pt x="4552" y="134273"/>
                      <a:pt x="4552" y="119113"/>
                      <a:pt x="7801" y="111533"/>
                    </a:cubicBezTo>
                    <a:cubicBezTo>
                      <a:pt x="5635" y="113699"/>
                      <a:pt x="8884" y="97456"/>
                      <a:pt x="5635" y="98539"/>
                    </a:cubicBezTo>
                    <a:cubicBezTo>
                      <a:pt x="6718" y="96373"/>
                      <a:pt x="6718" y="95290"/>
                      <a:pt x="6718" y="92042"/>
                    </a:cubicBezTo>
                    <a:lnTo>
                      <a:pt x="5635" y="90959"/>
                    </a:lnTo>
                    <a:cubicBezTo>
                      <a:pt x="5635" y="85545"/>
                      <a:pt x="7801" y="86628"/>
                      <a:pt x="7801" y="81213"/>
                    </a:cubicBezTo>
                    <a:cubicBezTo>
                      <a:pt x="5635" y="84462"/>
                      <a:pt x="5635" y="81213"/>
                      <a:pt x="4552" y="79048"/>
                    </a:cubicBezTo>
                    <a:cubicBezTo>
                      <a:pt x="6718" y="72551"/>
                      <a:pt x="7801" y="64971"/>
                      <a:pt x="9967" y="59556"/>
                    </a:cubicBezTo>
                    <a:cubicBezTo>
                      <a:pt x="9967" y="59556"/>
                      <a:pt x="8884" y="60639"/>
                      <a:pt x="7801" y="62805"/>
                    </a:cubicBezTo>
                    <a:cubicBezTo>
                      <a:pt x="8884" y="58474"/>
                      <a:pt x="6718" y="59556"/>
                      <a:pt x="6718" y="58474"/>
                    </a:cubicBezTo>
                    <a:cubicBezTo>
                      <a:pt x="6718" y="55225"/>
                      <a:pt x="8884" y="55225"/>
                      <a:pt x="9967" y="55225"/>
                    </a:cubicBezTo>
                    <a:cubicBezTo>
                      <a:pt x="11049" y="48728"/>
                      <a:pt x="6718" y="45479"/>
                      <a:pt x="8884" y="40065"/>
                    </a:cubicBezTo>
                    <a:lnTo>
                      <a:pt x="6718" y="42231"/>
                    </a:lnTo>
                    <a:cubicBezTo>
                      <a:pt x="6718" y="34651"/>
                      <a:pt x="8884" y="29237"/>
                      <a:pt x="7801" y="21657"/>
                    </a:cubicBezTo>
                    <a:cubicBezTo>
                      <a:pt x="9967" y="17326"/>
                      <a:pt x="9967" y="28154"/>
                      <a:pt x="9967" y="31403"/>
                    </a:cubicBezTo>
                    <a:cubicBezTo>
                      <a:pt x="9967" y="30320"/>
                      <a:pt x="11049" y="25988"/>
                      <a:pt x="11049" y="24905"/>
                    </a:cubicBezTo>
                    <a:cubicBezTo>
                      <a:pt x="9967" y="21657"/>
                      <a:pt x="8884" y="16243"/>
                      <a:pt x="7801" y="11911"/>
                    </a:cubicBezTo>
                    <a:cubicBezTo>
                      <a:pt x="8884" y="15160"/>
                      <a:pt x="9967" y="4331"/>
                      <a:pt x="9967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6" name="Полилиния: фигура 815">
                <a:extLst>
                  <a:ext uri="{FF2B5EF4-FFF2-40B4-BE49-F238E27FC236}">
                    <a16:creationId xmlns:a16="http://schemas.microsoft.com/office/drawing/2014/main" id="{AEBEF8C9-F027-D19E-8CD4-7818BEA3FED8}"/>
                  </a:ext>
                </a:extLst>
              </p:cNvPr>
              <p:cNvSpPr/>
              <p:nvPr/>
            </p:nvSpPr>
            <p:spPr>
              <a:xfrm>
                <a:off x="9664650" y="5599357"/>
                <a:ext cx="1082" cy="2165"/>
              </a:xfrm>
              <a:custGeom>
                <a:avLst/>
                <a:gdLst>
                  <a:gd name="connsiteX0" fmla="*/ 0 w 1082"/>
                  <a:gd name="connsiteY0" fmla="*/ 0 h 2165"/>
                  <a:gd name="connsiteX1" fmla="*/ 1083 w 1082"/>
                  <a:gd name="connsiteY1" fmla="*/ 2166 h 2165"/>
                  <a:gd name="connsiteX2" fmla="*/ 0 w 1082"/>
                  <a:gd name="connsiteY2" fmla="*/ 0 h 2165"/>
                  <a:gd name="connsiteX3" fmla="*/ 0 w 1082"/>
                  <a:gd name="connsiteY3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" h="2165">
                    <a:moveTo>
                      <a:pt x="0" y="0"/>
                    </a:moveTo>
                    <a:cubicBezTo>
                      <a:pt x="0" y="1083"/>
                      <a:pt x="1083" y="2166"/>
                      <a:pt x="1083" y="2166"/>
                    </a:cubicBezTo>
                    <a:cubicBezTo>
                      <a:pt x="1083" y="2166"/>
                      <a:pt x="1083" y="1083"/>
                      <a:pt x="0" y="0"/>
                    </a:cubicBezTo>
                    <a:cubicBezTo>
                      <a:pt x="1083" y="0"/>
                      <a:pt x="1083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7" name="Полилиния: фигура 816">
                <a:extLst>
                  <a:ext uri="{FF2B5EF4-FFF2-40B4-BE49-F238E27FC236}">
                    <a16:creationId xmlns:a16="http://schemas.microsoft.com/office/drawing/2014/main" id="{41898835-E80A-4947-4EC6-8E2024BE1748}"/>
                  </a:ext>
                </a:extLst>
              </p:cNvPr>
              <p:cNvSpPr/>
              <p:nvPr/>
            </p:nvSpPr>
            <p:spPr>
              <a:xfrm>
                <a:off x="9664650" y="5576888"/>
                <a:ext cx="10828" cy="812"/>
              </a:xfrm>
              <a:custGeom>
                <a:avLst/>
                <a:gdLst>
                  <a:gd name="connsiteX0" fmla="*/ 0 w 10828"/>
                  <a:gd name="connsiteY0" fmla="*/ 812 h 812"/>
                  <a:gd name="connsiteX1" fmla="*/ 0 w 10828"/>
                  <a:gd name="connsiteY1" fmla="*/ 812 h 812"/>
                  <a:gd name="connsiteX2" fmla="*/ 0 w 10828"/>
                  <a:gd name="connsiteY2" fmla="*/ 812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812"/>
                    </a:moveTo>
                    <a:cubicBezTo>
                      <a:pt x="0" y="812"/>
                      <a:pt x="0" y="812"/>
                      <a:pt x="0" y="812"/>
                    </a:cubicBezTo>
                    <a:cubicBezTo>
                      <a:pt x="0" y="-271"/>
                      <a:pt x="0" y="-271"/>
                      <a:pt x="0" y="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8" name="Полилиния: фигура 817">
                <a:extLst>
                  <a:ext uri="{FF2B5EF4-FFF2-40B4-BE49-F238E27FC236}">
                    <a16:creationId xmlns:a16="http://schemas.microsoft.com/office/drawing/2014/main" id="{11D460A7-009B-A138-8E2B-F59CC12A2014}"/>
                  </a:ext>
                </a:extLst>
              </p:cNvPr>
              <p:cNvSpPr/>
              <p:nvPr/>
            </p:nvSpPr>
            <p:spPr>
              <a:xfrm>
                <a:off x="9658153" y="5621014"/>
                <a:ext cx="10828" cy="2165"/>
              </a:xfrm>
              <a:custGeom>
                <a:avLst/>
                <a:gdLst>
                  <a:gd name="connsiteX0" fmla="*/ 0 w 10828"/>
                  <a:gd name="connsiteY0" fmla="*/ 2166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  <a:gd name="connsiteX3" fmla="*/ 0 w 10828"/>
                  <a:gd name="connsiteY3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2165">
                    <a:moveTo>
                      <a:pt x="0" y="2166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0"/>
                      <a:pt x="0" y="0"/>
                    </a:cubicBezTo>
                    <a:lnTo>
                      <a:pt x="0" y="2166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19" name="Полилиния: фигура 818">
                <a:extLst>
                  <a:ext uri="{FF2B5EF4-FFF2-40B4-BE49-F238E27FC236}">
                    <a16:creationId xmlns:a16="http://schemas.microsoft.com/office/drawing/2014/main" id="{8B925DD1-37CC-6FF9-4D19-629E2027124B}"/>
                  </a:ext>
                </a:extLst>
              </p:cNvPr>
              <p:cNvSpPr/>
              <p:nvPr/>
            </p:nvSpPr>
            <p:spPr>
              <a:xfrm>
                <a:off x="9662484" y="5628594"/>
                <a:ext cx="2165" cy="6496"/>
              </a:xfrm>
              <a:custGeom>
                <a:avLst/>
                <a:gdLst>
                  <a:gd name="connsiteX0" fmla="*/ 2166 w 2165"/>
                  <a:gd name="connsiteY0" fmla="*/ 0 h 6496"/>
                  <a:gd name="connsiteX1" fmla="*/ 0 w 2165"/>
                  <a:gd name="connsiteY1" fmla="*/ 6497 h 6496"/>
                  <a:gd name="connsiteX2" fmla="*/ 2166 w 2165"/>
                  <a:gd name="connsiteY2" fmla="*/ 0 h 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6496">
                    <a:moveTo>
                      <a:pt x="2166" y="0"/>
                    </a:moveTo>
                    <a:cubicBezTo>
                      <a:pt x="1083" y="1083"/>
                      <a:pt x="1083" y="3248"/>
                      <a:pt x="0" y="6497"/>
                    </a:cubicBezTo>
                    <a:cubicBezTo>
                      <a:pt x="1083" y="5414"/>
                      <a:pt x="2166" y="5414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0" name="Полилиния: фигура 819">
                <a:extLst>
                  <a:ext uri="{FF2B5EF4-FFF2-40B4-BE49-F238E27FC236}">
                    <a16:creationId xmlns:a16="http://schemas.microsoft.com/office/drawing/2014/main" id="{9B558489-113F-02B3-AF93-463CD5211DE7}"/>
                  </a:ext>
                </a:extLst>
              </p:cNvPr>
              <p:cNvSpPr/>
              <p:nvPr/>
            </p:nvSpPr>
            <p:spPr>
              <a:xfrm>
                <a:off x="9662484" y="5676195"/>
                <a:ext cx="1082" cy="3292"/>
              </a:xfrm>
              <a:custGeom>
                <a:avLst/>
                <a:gdLst>
                  <a:gd name="connsiteX0" fmla="*/ 0 w 1082"/>
                  <a:gd name="connsiteY0" fmla="*/ 1127 h 3292"/>
                  <a:gd name="connsiteX1" fmla="*/ 1083 w 1082"/>
                  <a:gd name="connsiteY1" fmla="*/ 3292 h 3292"/>
                  <a:gd name="connsiteX2" fmla="*/ 0 w 1082"/>
                  <a:gd name="connsiteY2" fmla="*/ 1127 h 3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3292">
                    <a:moveTo>
                      <a:pt x="0" y="1127"/>
                    </a:moveTo>
                    <a:cubicBezTo>
                      <a:pt x="0" y="2210"/>
                      <a:pt x="1083" y="2210"/>
                      <a:pt x="1083" y="3292"/>
                    </a:cubicBezTo>
                    <a:cubicBezTo>
                      <a:pt x="1083" y="44"/>
                      <a:pt x="0" y="-1039"/>
                      <a:pt x="0" y="112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1" name="Полилиния: фигура 820">
                <a:extLst>
                  <a:ext uri="{FF2B5EF4-FFF2-40B4-BE49-F238E27FC236}">
                    <a16:creationId xmlns:a16="http://schemas.microsoft.com/office/drawing/2014/main" id="{8EDC9D90-57AF-5C36-57B5-DE4C847CCD73}"/>
                  </a:ext>
                </a:extLst>
              </p:cNvPr>
              <p:cNvSpPr/>
              <p:nvPr/>
            </p:nvSpPr>
            <p:spPr>
              <a:xfrm>
                <a:off x="9664650" y="5582032"/>
                <a:ext cx="1082" cy="8662"/>
              </a:xfrm>
              <a:custGeom>
                <a:avLst/>
                <a:gdLst>
                  <a:gd name="connsiteX0" fmla="*/ 1083 w 1082"/>
                  <a:gd name="connsiteY0" fmla="*/ 8663 h 8662"/>
                  <a:gd name="connsiteX1" fmla="*/ 1083 w 1082"/>
                  <a:gd name="connsiteY1" fmla="*/ 3249 h 8662"/>
                  <a:gd name="connsiteX2" fmla="*/ 0 w 1082"/>
                  <a:gd name="connsiteY2" fmla="*/ 0 h 8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8662">
                    <a:moveTo>
                      <a:pt x="1083" y="8663"/>
                    </a:moveTo>
                    <a:lnTo>
                      <a:pt x="1083" y="324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2" name="Полилиния: фигура 821">
                <a:extLst>
                  <a:ext uri="{FF2B5EF4-FFF2-40B4-BE49-F238E27FC236}">
                    <a16:creationId xmlns:a16="http://schemas.microsoft.com/office/drawing/2014/main" id="{771CBB04-94BF-D96C-690A-E7B5F2E3FF9F}"/>
                  </a:ext>
                </a:extLst>
              </p:cNvPr>
              <p:cNvSpPr/>
              <p:nvPr/>
            </p:nvSpPr>
            <p:spPr>
              <a:xfrm>
                <a:off x="9658965" y="5459670"/>
                <a:ext cx="9151" cy="110450"/>
              </a:xfrm>
              <a:custGeom>
                <a:avLst/>
                <a:gdLst>
                  <a:gd name="connsiteX0" fmla="*/ 1354 w 9151"/>
                  <a:gd name="connsiteY0" fmla="*/ 8663 h 110450"/>
                  <a:gd name="connsiteX1" fmla="*/ 271 w 9151"/>
                  <a:gd name="connsiteY1" fmla="*/ 28154 h 110450"/>
                  <a:gd name="connsiteX2" fmla="*/ 4602 w 9151"/>
                  <a:gd name="connsiteY2" fmla="*/ 41148 h 110450"/>
                  <a:gd name="connsiteX3" fmla="*/ 271 w 9151"/>
                  <a:gd name="connsiteY3" fmla="*/ 38982 h 110450"/>
                  <a:gd name="connsiteX4" fmla="*/ 2436 w 9151"/>
                  <a:gd name="connsiteY4" fmla="*/ 75799 h 110450"/>
                  <a:gd name="connsiteX5" fmla="*/ 271 w 9151"/>
                  <a:gd name="connsiteY5" fmla="*/ 75799 h 110450"/>
                  <a:gd name="connsiteX6" fmla="*/ 4602 w 9151"/>
                  <a:gd name="connsiteY6" fmla="*/ 89876 h 110450"/>
                  <a:gd name="connsiteX7" fmla="*/ 271 w 9151"/>
                  <a:gd name="connsiteY7" fmla="*/ 89876 h 110450"/>
                  <a:gd name="connsiteX8" fmla="*/ 271 w 9151"/>
                  <a:gd name="connsiteY8" fmla="*/ 88793 h 110450"/>
                  <a:gd name="connsiteX9" fmla="*/ 1354 w 9151"/>
                  <a:gd name="connsiteY9" fmla="*/ 108284 h 110450"/>
                  <a:gd name="connsiteX10" fmla="*/ 3519 w 9151"/>
                  <a:gd name="connsiteY10" fmla="*/ 110450 h 110450"/>
                  <a:gd name="connsiteX11" fmla="*/ 5685 w 9151"/>
                  <a:gd name="connsiteY11" fmla="*/ 109367 h 110450"/>
                  <a:gd name="connsiteX12" fmla="*/ 4602 w 9151"/>
                  <a:gd name="connsiteY12" fmla="*/ 96373 h 110450"/>
                  <a:gd name="connsiteX13" fmla="*/ 6768 w 9151"/>
                  <a:gd name="connsiteY13" fmla="*/ 95290 h 110450"/>
                  <a:gd name="connsiteX14" fmla="*/ 5685 w 9151"/>
                  <a:gd name="connsiteY14" fmla="*/ 90959 h 110450"/>
                  <a:gd name="connsiteX15" fmla="*/ 7851 w 9151"/>
                  <a:gd name="connsiteY15" fmla="*/ 88793 h 110450"/>
                  <a:gd name="connsiteX16" fmla="*/ 6768 w 9151"/>
                  <a:gd name="connsiteY16" fmla="*/ 79048 h 110450"/>
                  <a:gd name="connsiteX17" fmla="*/ 6768 w 9151"/>
                  <a:gd name="connsiteY17" fmla="*/ 80130 h 110450"/>
                  <a:gd name="connsiteX18" fmla="*/ 4602 w 9151"/>
                  <a:gd name="connsiteY18" fmla="*/ 73633 h 110450"/>
                  <a:gd name="connsiteX19" fmla="*/ 6768 w 9151"/>
                  <a:gd name="connsiteY19" fmla="*/ 69302 h 110450"/>
                  <a:gd name="connsiteX20" fmla="*/ 5685 w 9151"/>
                  <a:gd name="connsiteY20" fmla="*/ 70385 h 110450"/>
                  <a:gd name="connsiteX21" fmla="*/ 8933 w 9151"/>
                  <a:gd name="connsiteY21" fmla="*/ 46562 h 110450"/>
                  <a:gd name="connsiteX22" fmla="*/ 7851 w 9151"/>
                  <a:gd name="connsiteY22" fmla="*/ 45479 h 110450"/>
                  <a:gd name="connsiteX23" fmla="*/ 8933 w 9151"/>
                  <a:gd name="connsiteY23" fmla="*/ 56308 h 110450"/>
                  <a:gd name="connsiteX24" fmla="*/ 4602 w 9151"/>
                  <a:gd name="connsiteY24" fmla="*/ 54142 h 110450"/>
                  <a:gd name="connsiteX25" fmla="*/ 7851 w 9151"/>
                  <a:gd name="connsiteY25" fmla="*/ 40065 h 110450"/>
                  <a:gd name="connsiteX26" fmla="*/ 7851 w 9151"/>
                  <a:gd name="connsiteY26" fmla="*/ 22740 h 110450"/>
                  <a:gd name="connsiteX27" fmla="*/ 8933 w 9151"/>
                  <a:gd name="connsiteY27" fmla="*/ 22740 h 110450"/>
                  <a:gd name="connsiteX28" fmla="*/ 7851 w 9151"/>
                  <a:gd name="connsiteY28" fmla="*/ 10828 h 110450"/>
                  <a:gd name="connsiteX29" fmla="*/ 6768 w 9151"/>
                  <a:gd name="connsiteY29" fmla="*/ 15160 h 110450"/>
                  <a:gd name="connsiteX30" fmla="*/ 5685 w 9151"/>
                  <a:gd name="connsiteY30" fmla="*/ 10828 h 110450"/>
                  <a:gd name="connsiteX31" fmla="*/ 6768 w 9151"/>
                  <a:gd name="connsiteY31" fmla="*/ 9746 h 110450"/>
                  <a:gd name="connsiteX32" fmla="*/ 4602 w 9151"/>
                  <a:gd name="connsiteY32" fmla="*/ 0 h 110450"/>
                  <a:gd name="connsiteX33" fmla="*/ 5685 w 9151"/>
                  <a:gd name="connsiteY33" fmla="*/ 11911 h 110450"/>
                  <a:gd name="connsiteX34" fmla="*/ 1354 w 9151"/>
                  <a:gd name="connsiteY34" fmla="*/ 8663 h 110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151" h="110450">
                    <a:moveTo>
                      <a:pt x="1354" y="8663"/>
                    </a:moveTo>
                    <a:cubicBezTo>
                      <a:pt x="-812" y="14077"/>
                      <a:pt x="271" y="21657"/>
                      <a:pt x="271" y="28154"/>
                    </a:cubicBezTo>
                    <a:cubicBezTo>
                      <a:pt x="1354" y="40065"/>
                      <a:pt x="4602" y="29237"/>
                      <a:pt x="4602" y="41148"/>
                    </a:cubicBezTo>
                    <a:lnTo>
                      <a:pt x="271" y="38982"/>
                    </a:lnTo>
                    <a:cubicBezTo>
                      <a:pt x="271" y="50894"/>
                      <a:pt x="-812" y="66053"/>
                      <a:pt x="2436" y="75799"/>
                    </a:cubicBezTo>
                    <a:cubicBezTo>
                      <a:pt x="2436" y="76882"/>
                      <a:pt x="1354" y="79048"/>
                      <a:pt x="271" y="75799"/>
                    </a:cubicBezTo>
                    <a:cubicBezTo>
                      <a:pt x="271" y="83379"/>
                      <a:pt x="5685" y="80130"/>
                      <a:pt x="4602" y="89876"/>
                    </a:cubicBezTo>
                    <a:cubicBezTo>
                      <a:pt x="2436" y="80130"/>
                      <a:pt x="2436" y="93125"/>
                      <a:pt x="271" y="89876"/>
                    </a:cubicBezTo>
                    <a:lnTo>
                      <a:pt x="271" y="88793"/>
                    </a:lnTo>
                    <a:cubicBezTo>
                      <a:pt x="271" y="95290"/>
                      <a:pt x="1354" y="103953"/>
                      <a:pt x="1354" y="108284"/>
                    </a:cubicBezTo>
                    <a:cubicBezTo>
                      <a:pt x="2436" y="108284"/>
                      <a:pt x="3519" y="105036"/>
                      <a:pt x="3519" y="110450"/>
                    </a:cubicBezTo>
                    <a:cubicBezTo>
                      <a:pt x="3519" y="108284"/>
                      <a:pt x="4602" y="109367"/>
                      <a:pt x="5685" y="109367"/>
                    </a:cubicBezTo>
                    <a:cubicBezTo>
                      <a:pt x="4602" y="103953"/>
                      <a:pt x="5685" y="100705"/>
                      <a:pt x="4602" y="96373"/>
                    </a:cubicBezTo>
                    <a:cubicBezTo>
                      <a:pt x="5685" y="93125"/>
                      <a:pt x="4602" y="98539"/>
                      <a:pt x="6768" y="95290"/>
                    </a:cubicBezTo>
                    <a:lnTo>
                      <a:pt x="5685" y="90959"/>
                    </a:lnTo>
                    <a:cubicBezTo>
                      <a:pt x="5685" y="87710"/>
                      <a:pt x="6768" y="94207"/>
                      <a:pt x="7851" y="88793"/>
                    </a:cubicBezTo>
                    <a:cubicBezTo>
                      <a:pt x="6768" y="87710"/>
                      <a:pt x="6768" y="83379"/>
                      <a:pt x="6768" y="79048"/>
                    </a:cubicBezTo>
                    <a:lnTo>
                      <a:pt x="6768" y="80130"/>
                    </a:lnTo>
                    <a:cubicBezTo>
                      <a:pt x="6768" y="76882"/>
                      <a:pt x="6768" y="72551"/>
                      <a:pt x="4602" y="73633"/>
                    </a:cubicBezTo>
                    <a:lnTo>
                      <a:pt x="6768" y="69302"/>
                    </a:lnTo>
                    <a:lnTo>
                      <a:pt x="5685" y="70385"/>
                    </a:lnTo>
                    <a:cubicBezTo>
                      <a:pt x="6768" y="61722"/>
                      <a:pt x="10016" y="58474"/>
                      <a:pt x="8933" y="46562"/>
                    </a:cubicBezTo>
                    <a:cubicBezTo>
                      <a:pt x="8933" y="49811"/>
                      <a:pt x="7851" y="46562"/>
                      <a:pt x="7851" y="45479"/>
                    </a:cubicBezTo>
                    <a:cubicBezTo>
                      <a:pt x="6768" y="49811"/>
                      <a:pt x="8933" y="50894"/>
                      <a:pt x="8933" y="56308"/>
                    </a:cubicBezTo>
                    <a:cubicBezTo>
                      <a:pt x="7851" y="57391"/>
                      <a:pt x="5685" y="48728"/>
                      <a:pt x="4602" y="54142"/>
                    </a:cubicBezTo>
                    <a:cubicBezTo>
                      <a:pt x="6768" y="47645"/>
                      <a:pt x="4602" y="42231"/>
                      <a:pt x="7851" y="40065"/>
                    </a:cubicBezTo>
                    <a:cubicBezTo>
                      <a:pt x="7851" y="32485"/>
                      <a:pt x="6768" y="30320"/>
                      <a:pt x="7851" y="22740"/>
                    </a:cubicBezTo>
                    <a:lnTo>
                      <a:pt x="8933" y="22740"/>
                    </a:lnTo>
                    <a:cubicBezTo>
                      <a:pt x="6768" y="21657"/>
                      <a:pt x="10016" y="16243"/>
                      <a:pt x="7851" y="10828"/>
                    </a:cubicBezTo>
                    <a:lnTo>
                      <a:pt x="6768" y="15160"/>
                    </a:lnTo>
                    <a:cubicBezTo>
                      <a:pt x="5685" y="15160"/>
                      <a:pt x="5685" y="12994"/>
                      <a:pt x="5685" y="10828"/>
                    </a:cubicBezTo>
                    <a:cubicBezTo>
                      <a:pt x="5685" y="10828"/>
                      <a:pt x="5685" y="10828"/>
                      <a:pt x="6768" y="9746"/>
                    </a:cubicBezTo>
                    <a:cubicBezTo>
                      <a:pt x="4602" y="8663"/>
                      <a:pt x="4602" y="1083"/>
                      <a:pt x="4602" y="0"/>
                    </a:cubicBezTo>
                    <a:cubicBezTo>
                      <a:pt x="4602" y="3249"/>
                      <a:pt x="5685" y="7580"/>
                      <a:pt x="5685" y="11911"/>
                    </a:cubicBezTo>
                    <a:cubicBezTo>
                      <a:pt x="2436" y="11911"/>
                      <a:pt x="271" y="11911"/>
                      <a:pt x="1354" y="86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3" name="Полилиния: фигура 822">
                <a:extLst>
                  <a:ext uri="{FF2B5EF4-FFF2-40B4-BE49-F238E27FC236}">
                    <a16:creationId xmlns:a16="http://schemas.microsoft.com/office/drawing/2014/main" id="{2ECBA858-32E9-2E0D-EA1F-38EAB4108450}"/>
                  </a:ext>
                </a:extLst>
              </p:cNvPr>
              <p:cNvSpPr/>
              <p:nvPr/>
            </p:nvSpPr>
            <p:spPr>
              <a:xfrm>
                <a:off x="9663567" y="5541966"/>
                <a:ext cx="1082" cy="2165"/>
              </a:xfrm>
              <a:custGeom>
                <a:avLst/>
                <a:gdLst>
                  <a:gd name="connsiteX0" fmla="*/ 1083 w 1082"/>
                  <a:gd name="connsiteY0" fmla="*/ 2166 h 2165"/>
                  <a:gd name="connsiteX1" fmla="*/ 0 w 1082"/>
                  <a:gd name="connsiteY1" fmla="*/ 0 h 2165"/>
                  <a:gd name="connsiteX2" fmla="*/ 1083 w 1082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1083" y="2166"/>
                    </a:moveTo>
                    <a:lnTo>
                      <a:pt x="0" y="0"/>
                    </a:lnTo>
                    <a:cubicBezTo>
                      <a:pt x="1083" y="0"/>
                      <a:pt x="1083" y="1083"/>
                      <a:pt x="1083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4" name="Полилиния: фигура 823">
                <a:extLst>
                  <a:ext uri="{FF2B5EF4-FFF2-40B4-BE49-F238E27FC236}">
                    <a16:creationId xmlns:a16="http://schemas.microsoft.com/office/drawing/2014/main" id="{AE81B711-3E75-4457-B87B-A8CDCF1580CF}"/>
                  </a:ext>
                </a:extLst>
              </p:cNvPr>
              <p:cNvSpPr/>
              <p:nvPr/>
            </p:nvSpPr>
            <p:spPr>
              <a:xfrm>
                <a:off x="9659837" y="5378387"/>
                <a:ext cx="9144" cy="80200"/>
              </a:xfrm>
              <a:custGeom>
                <a:avLst/>
                <a:gdLst>
                  <a:gd name="connsiteX0" fmla="*/ 3730 w 9144"/>
                  <a:gd name="connsiteY0" fmla="*/ 57461 h 80200"/>
                  <a:gd name="connsiteX1" fmla="*/ 5896 w 9144"/>
                  <a:gd name="connsiteY1" fmla="*/ 54212 h 80200"/>
                  <a:gd name="connsiteX2" fmla="*/ 1564 w 9144"/>
                  <a:gd name="connsiteY2" fmla="*/ 55295 h 80200"/>
                  <a:gd name="connsiteX3" fmla="*/ 481 w 9144"/>
                  <a:gd name="connsiteY3" fmla="*/ 45550 h 80200"/>
                  <a:gd name="connsiteX4" fmla="*/ 4813 w 9144"/>
                  <a:gd name="connsiteY4" fmla="*/ 45550 h 80200"/>
                  <a:gd name="connsiteX5" fmla="*/ 5896 w 9144"/>
                  <a:gd name="connsiteY5" fmla="*/ 36887 h 80200"/>
                  <a:gd name="connsiteX6" fmla="*/ 3730 w 9144"/>
                  <a:gd name="connsiteY6" fmla="*/ 36887 h 80200"/>
                  <a:gd name="connsiteX7" fmla="*/ 2647 w 9144"/>
                  <a:gd name="connsiteY7" fmla="*/ 26059 h 80200"/>
                  <a:gd name="connsiteX8" fmla="*/ 3730 w 9144"/>
                  <a:gd name="connsiteY8" fmla="*/ 30390 h 80200"/>
                  <a:gd name="connsiteX9" fmla="*/ 6978 w 9144"/>
                  <a:gd name="connsiteY9" fmla="*/ 24976 h 80200"/>
                  <a:gd name="connsiteX10" fmla="*/ 481 w 9144"/>
                  <a:gd name="connsiteY10" fmla="*/ 1153 h 80200"/>
                  <a:gd name="connsiteX11" fmla="*/ 481 w 9144"/>
                  <a:gd name="connsiteY11" fmla="*/ 8733 h 80200"/>
                  <a:gd name="connsiteX12" fmla="*/ 3730 w 9144"/>
                  <a:gd name="connsiteY12" fmla="*/ 9816 h 80200"/>
                  <a:gd name="connsiteX13" fmla="*/ 2647 w 9144"/>
                  <a:gd name="connsiteY13" fmla="*/ 17396 h 80200"/>
                  <a:gd name="connsiteX14" fmla="*/ 1564 w 9144"/>
                  <a:gd name="connsiteY14" fmla="*/ 11982 h 80200"/>
                  <a:gd name="connsiteX15" fmla="*/ 481 w 9144"/>
                  <a:gd name="connsiteY15" fmla="*/ 68289 h 80200"/>
                  <a:gd name="connsiteX16" fmla="*/ 481 w 9144"/>
                  <a:gd name="connsiteY16" fmla="*/ 60710 h 80200"/>
                  <a:gd name="connsiteX17" fmla="*/ 1564 w 9144"/>
                  <a:gd name="connsiteY17" fmla="*/ 68289 h 80200"/>
                  <a:gd name="connsiteX18" fmla="*/ 4813 w 9144"/>
                  <a:gd name="connsiteY18" fmla="*/ 63958 h 80200"/>
                  <a:gd name="connsiteX19" fmla="*/ 3730 w 9144"/>
                  <a:gd name="connsiteY19" fmla="*/ 68289 h 80200"/>
                  <a:gd name="connsiteX20" fmla="*/ 6978 w 9144"/>
                  <a:gd name="connsiteY20" fmla="*/ 68289 h 80200"/>
                  <a:gd name="connsiteX21" fmla="*/ 8061 w 9144"/>
                  <a:gd name="connsiteY21" fmla="*/ 80201 h 80200"/>
                  <a:gd name="connsiteX22" fmla="*/ 9144 w 9144"/>
                  <a:gd name="connsiteY22" fmla="*/ 60710 h 80200"/>
                  <a:gd name="connsiteX23" fmla="*/ 3730 w 9144"/>
                  <a:gd name="connsiteY23" fmla="*/ 57461 h 80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9144" h="80200">
                    <a:moveTo>
                      <a:pt x="3730" y="57461"/>
                    </a:moveTo>
                    <a:cubicBezTo>
                      <a:pt x="3730" y="53130"/>
                      <a:pt x="4813" y="58544"/>
                      <a:pt x="5896" y="54212"/>
                    </a:cubicBezTo>
                    <a:cubicBezTo>
                      <a:pt x="4813" y="49881"/>
                      <a:pt x="3730" y="59627"/>
                      <a:pt x="1564" y="55295"/>
                    </a:cubicBezTo>
                    <a:cubicBezTo>
                      <a:pt x="2647" y="52047"/>
                      <a:pt x="481" y="47715"/>
                      <a:pt x="481" y="45550"/>
                    </a:cubicBezTo>
                    <a:cubicBezTo>
                      <a:pt x="1564" y="47715"/>
                      <a:pt x="3730" y="46633"/>
                      <a:pt x="4813" y="45550"/>
                    </a:cubicBezTo>
                    <a:cubicBezTo>
                      <a:pt x="3730" y="43384"/>
                      <a:pt x="5896" y="40135"/>
                      <a:pt x="5896" y="36887"/>
                    </a:cubicBezTo>
                    <a:cubicBezTo>
                      <a:pt x="3730" y="44467"/>
                      <a:pt x="4813" y="30390"/>
                      <a:pt x="3730" y="36887"/>
                    </a:cubicBezTo>
                    <a:cubicBezTo>
                      <a:pt x="2647" y="36887"/>
                      <a:pt x="1564" y="29307"/>
                      <a:pt x="2647" y="26059"/>
                    </a:cubicBezTo>
                    <a:cubicBezTo>
                      <a:pt x="3730" y="26059"/>
                      <a:pt x="3730" y="28224"/>
                      <a:pt x="3730" y="30390"/>
                    </a:cubicBezTo>
                    <a:cubicBezTo>
                      <a:pt x="5896" y="31473"/>
                      <a:pt x="4813" y="26059"/>
                      <a:pt x="6978" y="24976"/>
                    </a:cubicBezTo>
                    <a:cubicBezTo>
                      <a:pt x="4813" y="17396"/>
                      <a:pt x="4813" y="-5344"/>
                      <a:pt x="481" y="1153"/>
                    </a:cubicBezTo>
                    <a:cubicBezTo>
                      <a:pt x="-602" y="3319"/>
                      <a:pt x="481" y="5484"/>
                      <a:pt x="481" y="8733"/>
                    </a:cubicBezTo>
                    <a:cubicBezTo>
                      <a:pt x="1564" y="1153"/>
                      <a:pt x="2647" y="8733"/>
                      <a:pt x="3730" y="9816"/>
                    </a:cubicBezTo>
                    <a:cubicBezTo>
                      <a:pt x="2647" y="13064"/>
                      <a:pt x="3730" y="18479"/>
                      <a:pt x="2647" y="17396"/>
                    </a:cubicBezTo>
                    <a:lnTo>
                      <a:pt x="1564" y="11982"/>
                    </a:lnTo>
                    <a:cubicBezTo>
                      <a:pt x="481" y="28224"/>
                      <a:pt x="481" y="49881"/>
                      <a:pt x="481" y="68289"/>
                    </a:cubicBezTo>
                    <a:lnTo>
                      <a:pt x="481" y="60710"/>
                    </a:lnTo>
                    <a:cubicBezTo>
                      <a:pt x="1564" y="61792"/>
                      <a:pt x="1564" y="65041"/>
                      <a:pt x="1564" y="68289"/>
                    </a:cubicBezTo>
                    <a:lnTo>
                      <a:pt x="4813" y="63958"/>
                    </a:lnTo>
                    <a:cubicBezTo>
                      <a:pt x="4813" y="66124"/>
                      <a:pt x="4813" y="68289"/>
                      <a:pt x="3730" y="68289"/>
                    </a:cubicBezTo>
                    <a:cubicBezTo>
                      <a:pt x="4813" y="71538"/>
                      <a:pt x="5896" y="69372"/>
                      <a:pt x="6978" y="68289"/>
                    </a:cubicBezTo>
                    <a:cubicBezTo>
                      <a:pt x="6978" y="74787"/>
                      <a:pt x="5896" y="74787"/>
                      <a:pt x="8061" y="80201"/>
                    </a:cubicBezTo>
                    <a:cubicBezTo>
                      <a:pt x="10227" y="70455"/>
                      <a:pt x="5896" y="71538"/>
                      <a:pt x="9144" y="60710"/>
                    </a:cubicBezTo>
                    <a:lnTo>
                      <a:pt x="3730" y="57461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5" name="Полилиния: фигура 824">
                <a:extLst>
                  <a:ext uri="{FF2B5EF4-FFF2-40B4-BE49-F238E27FC236}">
                    <a16:creationId xmlns:a16="http://schemas.microsoft.com/office/drawing/2014/main" id="{45CF17E5-68B9-0782-3BB3-DA535E327EB4}"/>
                  </a:ext>
                </a:extLst>
              </p:cNvPr>
              <p:cNvSpPr/>
              <p:nvPr/>
            </p:nvSpPr>
            <p:spPr>
              <a:xfrm>
                <a:off x="9663567" y="5455339"/>
                <a:ext cx="1082" cy="3248"/>
              </a:xfrm>
              <a:custGeom>
                <a:avLst/>
                <a:gdLst>
                  <a:gd name="connsiteX0" fmla="*/ 1083 w 1082"/>
                  <a:gd name="connsiteY0" fmla="*/ 2166 h 3248"/>
                  <a:gd name="connsiteX1" fmla="*/ 0 w 1082"/>
                  <a:gd name="connsiteY1" fmla="*/ 0 h 3248"/>
                  <a:gd name="connsiteX2" fmla="*/ 0 w 1082"/>
                  <a:gd name="connsiteY2" fmla="*/ 3249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3248">
                    <a:moveTo>
                      <a:pt x="1083" y="2166"/>
                    </a:moveTo>
                    <a:lnTo>
                      <a:pt x="0" y="0"/>
                    </a:lnTo>
                    <a:lnTo>
                      <a:pt x="0" y="3249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6" name="Полилиния: фигура 825">
                <a:extLst>
                  <a:ext uri="{FF2B5EF4-FFF2-40B4-BE49-F238E27FC236}">
                    <a16:creationId xmlns:a16="http://schemas.microsoft.com/office/drawing/2014/main" id="{3B89B51F-0819-2EE1-AABB-5A12C0B39736}"/>
                  </a:ext>
                </a:extLst>
              </p:cNvPr>
              <p:cNvSpPr/>
              <p:nvPr/>
            </p:nvSpPr>
            <p:spPr>
              <a:xfrm>
                <a:off x="9659236" y="5451278"/>
                <a:ext cx="1082" cy="2977"/>
              </a:xfrm>
              <a:custGeom>
                <a:avLst/>
                <a:gdLst>
                  <a:gd name="connsiteX0" fmla="*/ 0 w 1082"/>
                  <a:gd name="connsiteY0" fmla="*/ 1895 h 2977"/>
                  <a:gd name="connsiteX1" fmla="*/ 1083 w 1082"/>
                  <a:gd name="connsiteY1" fmla="*/ 2978 h 2977"/>
                  <a:gd name="connsiteX2" fmla="*/ 0 w 1082"/>
                  <a:gd name="connsiteY2" fmla="*/ 1895 h 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977">
                    <a:moveTo>
                      <a:pt x="0" y="1895"/>
                    </a:moveTo>
                    <a:cubicBezTo>
                      <a:pt x="1083" y="1895"/>
                      <a:pt x="1083" y="2978"/>
                      <a:pt x="1083" y="2978"/>
                    </a:cubicBezTo>
                    <a:cubicBezTo>
                      <a:pt x="1083" y="-1354"/>
                      <a:pt x="1083" y="-271"/>
                      <a:pt x="0" y="18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7" name="Полилиния: фигура 826">
                <a:extLst>
                  <a:ext uri="{FF2B5EF4-FFF2-40B4-BE49-F238E27FC236}">
                    <a16:creationId xmlns:a16="http://schemas.microsoft.com/office/drawing/2014/main" id="{97112E7F-EB4E-2819-0BA3-D0F6A8DACFFA}"/>
                  </a:ext>
                </a:extLst>
              </p:cNvPr>
              <p:cNvSpPr/>
              <p:nvPr/>
            </p:nvSpPr>
            <p:spPr>
              <a:xfrm>
                <a:off x="9664650" y="5391451"/>
                <a:ext cx="1082" cy="6497"/>
              </a:xfrm>
              <a:custGeom>
                <a:avLst/>
                <a:gdLst>
                  <a:gd name="connsiteX0" fmla="*/ 1083 w 1082"/>
                  <a:gd name="connsiteY0" fmla="*/ 6497 h 6497"/>
                  <a:gd name="connsiteX1" fmla="*/ 1083 w 1082"/>
                  <a:gd name="connsiteY1" fmla="*/ 0 h 6497"/>
                  <a:gd name="connsiteX2" fmla="*/ 0 w 1082"/>
                  <a:gd name="connsiteY2" fmla="*/ 4331 h 6497"/>
                  <a:gd name="connsiteX3" fmla="*/ 1083 w 1082"/>
                  <a:gd name="connsiteY3" fmla="*/ 6497 h 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" h="6497">
                    <a:moveTo>
                      <a:pt x="1083" y="6497"/>
                    </a:moveTo>
                    <a:lnTo>
                      <a:pt x="1083" y="0"/>
                    </a:lnTo>
                    <a:lnTo>
                      <a:pt x="0" y="4331"/>
                    </a:lnTo>
                    <a:cubicBezTo>
                      <a:pt x="1083" y="4331"/>
                      <a:pt x="1083" y="5414"/>
                      <a:pt x="1083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8" name="Полилиния: фигура 827">
                <a:extLst>
                  <a:ext uri="{FF2B5EF4-FFF2-40B4-BE49-F238E27FC236}">
                    <a16:creationId xmlns:a16="http://schemas.microsoft.com/office/drawing/2014/main" id="{50AB6169-4C58-23BC-87F7-BEAF85BDB952}"/>
                  </a:ext>
                </a:extLst>
              </p:cNvPr>
              <p:cNvSpPr/>
              <p:nvPr/>
            </p:nvSpPr>
            <p:spPr>
              <a:xfrm>
                <a:off x="9659236" y="5355717"/>
                <a:ext cx="5414" cy="23181"/>
              </a:xfrm>
              <a:custGeom>
                <a:avLst/>
                <a:gdLst>
                  <a:gd name="connsiteX0" fmla="*/ 0 w 5414"/>
                  <a:gd name="connsiteY0" fmla="*/ 0 h 23181"/>
                  <a:gd name="connsiteX1" fmla="*/ 0 w 5414"/>
                  <a:gd name="connsiteY1" fmla="*/ 21657 h 23181"/>
                  <a:gd name="connsiteX2" fmla="*/ 5414 w 5414"/>
                  <a:gd name="connsiteY2" fmla="*/ 21657 h 23181"/>
                  <a:gd name="connsiteX3" fmla="*/ 2166 w 5414"/>
                  <a:gd name="connsiteY3" fmla="*/ 12994 h 23181"/>
                  <a:gd name="connsiteX4" fmla="*/ 2166 w 5414"/>
                  <a:gd name="connsiteY4" fmla="*/ 1083 h 23181"/>
                  <a:gd name="connsiteX5" fmla="*/ 0 w 5414"/>
                  <a:gd name="connsiteY5" fmla="*/ 0 h 2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14" h="23181">
                    <a:moveTo>
                      <a:pt x="0" y="0"/>
                    </a:moveTo>
                    <a:cubicBezTo>
                      <a:pt x="0" y="8663"/>
                      <a:pt x="1083" y="11911"/>
                      <a:pt x="0" y="21657"/>
                    </a:cubicBezTo>
                    <a:cubicBezTo>
                      <a:pt x="2166" y="25988"/>
                      <a:pt x="3249" y="19491"/>
                      <a:pt x="5414" y="21657"/>
                    </a:cubicBezTo>
                    <a:cubicBezTo>
                      <a:pt x="5414" y="17325"/>
                      <a:pt x="3249" y="17325"/>
                      <a:pt x="2166" y="12994"/>
                    </a:cubicBezTo>
                    <a:cubicBezTo>
                      <a:pt x="3249" y="10828"/>
                      <a:pt x="2166" y="5414"/>
                      <a:pt x="2166" y="1083"/>
                    </a:cubicBezTo>
                    <a:cubicBezTo>
                      <a:pt x="2166" y="1083"/>
                      <a:pt x="1083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9" name="Полилиния: фигура 828">
                <a:extLst>
                  <a:ext uri="{FF2B5EF4-FFF2-40B4-BE49-F238E27FC236}">
                    <a16:creationId xmlns:a16="http://schemas.microsoft.com/office/drawing/2014/main" id="{0E9D3734-EABD-AECB-1813-DDA10E8C8774}"/>
                  </a:ext>
                </a:extLst>
              </p:cNvPr>
              <p:cNvSpPr/>
              <p:nvPr/>
            </p:nvSpPr>
            <p:spPr>
              <a:xfrm>
                <a:off x="9661401" y="5156474"/>
                <a:ext cx="8662" cy="202188"/>
              </a:xfrm>
              <a:custGeom>
                <a:avLst/>
                <a:gdLst>
                  <a:gd name="connsiteX0" fmla="*/ 5414 w 8662"/>
                  <a:gd name="connsiteY0" fmla="*/ 170007 h 202188"/>
                  <a:gd name="connsiteX1" fmla="*/ 5414 w 8662"/>
                  <a:gd name="connsiteY1" fmla="*/ 159178 h 202188"/>
                  <a:gd name="connsiteX2" fmla="*/ 6497 w 8662"/>
                  <a:gd name="connsiteY2" fmla="*/ 164592 h 202188"/>
                  <a:gd name="connsiteX3" fmla="*/ 7580 w 8662"/>
                  <a:gd name="connsiteY3" fmla="*/ 155930 h 202188"/>
                  <a:gd name="connsiteX4" fmla="*/ 6497 w 8662"/>
                  <a:gd name="connsiteY4" fmla="*/ 157012 h 202188"/>
                  <a:gd name="connsiteX5" fmla="*/ 6497 w 8662"/>
                  <a:gd name="connsiteY5" fmla="*/ 137521 h 202188"/>
                  <a:gd name="connsiteX6" fmla="*/ 4331 w 8662"/>
                  <a:gd name="connsiteY6" fmla="*/ 134273 h 202188"/>
                  <a:gd name="connsiteX7" fmla="*/ 8663 w 8662"/>
                  <a:gd name="connsiteY7" fmla="*/ 121279 h 202188"/>
                  <a:gd name="connsiteX8" fmla="*/ 3248 w 8662"/>
                  <a:gd name="connsiteY8" fmla="*/ 124527 h 202188"/>
                  <a:gd name="connsiteX9" fmla="*/ 5414 w 8662"/>
                  <a:gd name="connsiteY9" fmla="*/ 102870 h 202188"/>
                  <a:gd name="connsiteX10" fmla="*/ 5414 w 8662"/>
                  <a:gd name="connsiteY10" fmla="*/ 107202 h 202188"/>
                  <a:gd name="connsiteX11" fmla="*/ 5414 w 8662"/>
                  <a:gd name="connsiteY11" fmla="*/ 95290 h 202188"/>
                  <a:gd name="connsiteX12" fmla="*/ 7580 w 8662"/>
                  <a:gd name="connsiteY12" fmla="*/ 95290 h 202188"/>
                  <a:gd name="connsiteX13" fmla="*/ 7580 w 8662"/>
                  <a:gd name="connsiteY13" fmla="*/ 79048 h 202188"/>
                  <a:gd name="connsiteX14" fmla="*/ 8663 w 8662"/>
                  <a:gd name="connsiteY14" fmla="*/ 80130 h 202188"/>
                  <a:gd name="connsiteX15" fmla="*/ 7580 w 8662"/>
                  <a:gd name="connsiteY15" fmla="*/ 47645 h 202188"/>
                  <a:gd name="connsiteX16" fmla="*/ 8663 w 8662"/>
                  <a:gd name="connsiteY16" fmla="*/ 42231 h 202188"/>
                  <a:gd name="connsiteX17" fmla="*/ 4331 w 8662"/>
                  <a:gd name="connsiteY17" fmla="*/ 45479 h 202188"/>
                  <a:gd name="connsiteX18" fmla="*/ 5414 w 8662"/>
                  <a:gd name="connsiteY18" fmla="*/ 31403 h 202188"/>
                  <a:gd name="connsiteX19" fmla="*/ 7580 w 8662"/>
                  <a:gd name="connsiteY19" fmla="*/ 34651 h 202188"/>
                  <a:gd name="connsiteX20" fmla="*/ 6497 w 8662"/>
                  <a:gd name="connsiteY20" fmla="*/ 27071 h 202188"/>
                  <a:gd name="connsiteX21" fmla="*/ 8663 w 8662"/>
                  <a:gd name="connsiteY21" fmla="*/ 21657 h 202188"/>
                  <a:gd name="connsiteX22" fmla="*/ 5414 w 8662"/>
                  <a:gd name="connsiteY22" fmla="*/ 8663 h 202188"/>
                  <a:gd name="connsiteX23" fmla="*/ 6497 w 8662"/>
                  <a:gd name="connsiteY23" fmla="*/ 0 h 202188"/>
                  <a:gd name="connsiteX24" fmla="*/ 2166 w 8662"/>
                  <a:gd name="connsiteY24" fmla="*/ 6497 h 202188"/>
                  <a:gd name="connsiteX25" fmla="*/ 2166 w 8662"/>
                  <a:gd name="connsiteY25" fmla="*/ 53059 h 202188"/>
                  <a:gd name="connsiteX26" fmla="*/ 4331 w 8662"/>
                  <a:gd name="connsiteY26" fmla="*/ 64971 h 202188"/>
                  <a:gd name="connsiteX27" fmla="*/ 2166 w 8662"/>
                  <a:gd name="connsiteY27" fmla="*/ 67136 h 202188"/>
                  <a:gd name="connsiteX28" fmla="*/ 4331 w 8662"/>
                  <a:gd name="connsiteY28" fmla="*/ 67136 h 202188"/>
                  <a:gd name="connsiteX29" fmla="*/ 2166 w 8662"/>
                  <a:gd name="connsiteY29" fmla="*/ 74716 h 202188"/>
                  <a:gd name="connsiteX30" fmla="*/ 4331 w 8662"/>
                  <a:gd name="connsiteY30" fmla="*/ 79048 h 202188"/>
                  <a:gd name="connsiteX31" fmla="*/ 1083 w 8662"/>
                  <a:gd name="connsiteY31" fmla="*/ 83379 h 202188"/>
                  <a:gd name="connsiteX32" fmla="*/ 1083 w 8662"/>
                  <a:gd name="connsiteY32" fmla="*/ 157012 h 202188"/>
                  <a:gd name="connsiteX33" fmla="*/ 3248 w 8662"/>
                  <a:gd name="connsiteY33" fmla="*/ 154847 h 202188"/>
                  <a:gd name="connsiteX34" fmla="*/ 3248 w 8662"/>
                  <a:gd name="connsiteY34" fmla="*/ 183001 h 202188"/>
                  <a:gd name="connsiteX35" fmla="*/ 4331 w 8662"/>
                  <a:gd name="connsiteY35" fmla="*/ 186249 h 202188"/>
                  <a:gd name="connsiteX36" fmla="*/ 0 w 8662"/>
                  <a:gd name="connsiteY36" fmla="*/ 185166 h 202188"/>
                  <a:gd name="connsiteX37" fmla="*/ 0 w 8662"/>
                  <a:gd name="connsiteY37" fmla="*/ 194912 h 202188"/>
                  <a:gd name="connsiteX38" fmla="*/ 1083 w 8662"/>
                  <a:gd name="connsiteY38" fmla="*/ 189498 h 202188"/>
                  <a:gd name="connsiteX39" fmla="*/ 0 w 8662"/>
                  <a:gd name="connsiteY39" fmla="*/ 199243 h 202188"/>
                  <a:gd name="connsiteX40" fmla="*/ 5414 w 8662"/>
                  <a:gd name="connsiteY40" fmla="*/ 192746 h 202188"/>
                  <a:gd name="connsiteX41" fmla="*/ 7580 w 8662"/>
                  <a:gd name="connsiteY41" fmla="*/ 170007 h 202188"/>
                  <a:gd name="connsiteX42" fmla="*/ 5414 w 8662"/>
                  <a:gd name="connsiteY42" fmla="*/ 170007 h 202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8662" h="202188">
                    <a:moveTo>
                      <a:pt x="5414" y="170007"/>
                    </a:moveTo>
                    <a:cubicBezTo>
                      <a:pt x="5414" y="165675"/>
                      <a:pt x="4331" y="162427"/>
                      <a:pt x="5414" y="159178"/>
                    </a:cubicBezTo>
                    <a:cubicBezTo>
                      <a:pt x="6497" y="159178"/>
                      <a:pt x="6497" y="162427"/>
                      <a:pt x="6497" y="164592"/>
                    </a:cubicBezTo>
                    <a:cubicBezTo>
                      <a:pt x="8663" y="163509"/>
                      <a:pt x="6497" y="160261"/>
                      <a:pt x="7580" y="155930"/>
                    </a:cubicBezTo>
                    <a:cubicBezTo>
                      <a:pt x="7580" y="155930"/>
                      <a:pt x="6497" y="158095"/>
                      <a:pt x="6497" y="157012"/>
                    </a:cubicBezTo>
                    <a:cubicBezTo>
                      <a:pt x="7580" y="147267"/>
                      <a:pt x="4331" y="151598"/>
                      <a:pt x="6497" y="137521"/>
                    </a:cubicBezTo>
                    <a:cubicBezTo>
                      <a:pt x="5414" y="135356"/>
                      <a:pt x="6497" y="133190"/>
                      <a:pt x="4331" y="134273"/>
                    </a:cubicBezTo>
                    <a:cubicBezTo>
                      <a:pt x="6497" y="126693"/>
                      <a:pt x="6497" y="131024"/>
                      <a:pt x="8663" y="121279"/>
                    </a:cubicBezTo>
                    <a:cubicBezTo>
                      <a:pt x="7580" y="121279"/>
                      <a:pt x="5414" y="124527"/>
                      <a:pt x="3248" y="124527"/>
                    </a:cubicBezTo>
                    <a:cubicBezTo>
                      <a:pt x="6497" y="111533"/>
                      <a:pt x="3248" y="111533"/>
                      <a:pt x="5414" y="102870"/>
                    </a:cubicBezTo>
                    <a:cubicBezTo>
                      <a:pt x="5414" y="103953"/>
                      <a:pt x="6497" y="105036"/>
                      <a:pt x="5414" y="107202"/>
                    </a:cubicBezTo>
                    <a:cubicBezTo>
                      <a:pt x="7580" y="106119"/>
                      <a:pt x="5414" y="100705"/>
                      <a:pt x="5414" y="95290"/>
                    </a:cubicBezTo>
                    <a:lnTo>
                      <a:pt x="7580" y="95290"/>
                    </a:lnTo>
                    <a:cubicBezTo>
                      <a:pt x="7580" y="90959"/>
                      <a:pt x="6497" y="83379"/>
                      <a:pt x="7580" y="79048"/>
                    </a:cubicBezTo>
                    <a:lnTo>
                      <a:pt x="8663" y="80130"/>
                    </a:lnTo>
                    <a:cubicBezTo>
                      <a:pt x="7580" y="69302"/>
                      <a:pt x="8663" y="56308"/>
                      <a:pt x="7580" y="47645"/>
                    </a:cubicBezTo>
                    <a:lnTo>
                      <a:pt x="8663" y="42231"/>
                    </a:lnTo>
                    <a:cubicBezTo>
                      <a:pt x="7580" y="29237"/>
                      <a:pt x="7580" y="55225"/>
                      <a:pt x="4331" y="45479"/>
                    </a:cubicBezTo>
                    <a:cubicBezTo>
                      <a:pt x="8663" y="44397"/>
                      <a:pt x="3248" y="38982"/>
                      <a:pt x="5414" y="31403"/>
                    </a:cubicBezTo>
                    <a:cubicBezTo>
                      <a:pt x="7580" y="28154"/>
                      <a:pt x="6497" y="38982"/>
                      <a:pt x="7580" y="34651"/>
                    </a:cubicBezTo>
                    <a:cubicBezTo>
                      <a:pt x="5414" y="32485"/>
                      <a:pt x="7580" y="30320"/>
                      <a:pt x="6497" y="27071"/>
                    </a:cubicBezTo>
                    <a:cubicBezTo>
                      <a:pt x="8663" y="28154"/>
                      <a:pt x="6497" y="19491"/>
                      <a:pt x="8663" y="21657"/>
                    </a:cubicBezTo>
                    <a:lnTo>
                      <a:pt x="5414" y="8663"/>
                    </a:lnTo>
                    <a:cubicBezTo>
                      <a:pt x="6497" y="6497"/>
                      <a:pt x="6497" y="2166"/>
                      <a:pt x="6497" y="0"/>
                    </a:cubicBezTo>
                    <a:cubicBezTo>
                      <a:pt x="6497" y="7580"/>
                      <a:pt x="3248" y="-2166"/>
                      <a:pt x="2166" y="6497"/>
                    </a:cubicBezTo>
                    <a:cubicBezTo>
                      <a:pt x="3248" y="18408"/>
                      <a:pt x="3248" y="37900"/>
                      <a:pt x="2166" y="53059"/>
                    </a:cubicBezTo>
                    <a:cubicBezTo>
                      <a:pt x="5414" y="55225"/>
                      <a:pt x="2166" y="62805"/>
                      <a:pt x="4331" y="64971"/>
                    </a:cubicBezTo>
                    <a:cubicBezTo>
                      <a:pt x="3248" y="64971"/>
                      <a:pt x="2166" y="66053"/>
                      <a:pt x="2166" y="67136"/>
                    </a:cubicBezTo>
                    <a:cubicBezTo>
                      <a:pt x="2166" y="76882"/>
                      <a:pt x="3248" y="64971"/>
                      <a:pt x="4331" y="67136"/>
                    </a:cubicBezTo>
                    <a:cubicBezTo>
                      <a:pt x="4331" y="71468"/>
                      <a:pt x="3248" y="74716"/>
                      <a:pt x="2166" y="74716"/>
                    </a:cubicBezTo>
                    <a:cubicBezTo>
                      <a:pt x="2166" y="81213"/>
                      <a:pt x="3248" y="75799"/>
                      <a:pt x="4331" y="79048"/>
                    </a:cubicBezTo>
                    <a:lnTo>
                      <a:pt x="1083" y="83379"/>
                    </a:lnTo>
                    <a:cubicBezTo>
                      <a:pt x="1083" y="105036"/>
                      <a:pt x="3248" y="133190"/>
                      <a:pt x="1083" y="157012"/>
                    </a:cubicBezTo>
                    <a:lnTo>
                      <a:pt x="3248" y="154847"/>
                    </a:lnTo>
                    <a:cubicBezTo>
                      <a:pt x="2166" y="165675"/>
                      <a:pt x="7580" y="173255"/>
                      <a:pt x="3248" y="183001"/>
                    </a:cubicBezTo>
                    <a:lnTo>
                      <a:pt x="4331" y="186249"/>
                    </a:lnTo>
                    <a:cubicBezTo>
                      <a:pt x="3248" y="184084"/>
                      <a:pt x="1083" y="188415"/>
                      <a:pt x="0" y="185166"/>
                    </a:cubicBezTo>
                    <a:cubicBezTo>
                      <a:pt x="1083" y="188415"/>
                      <a:pt x="0" y="191663"/>
                      <a:pt x="0" y="194912"/>
                    </a:cubicBezTo>
                    <a:lnTo>
                      <a:pt x="1083" y="189498"/>
                    </a:lnTo>
                    <a:cubicBezTo>
                      <a:pt x="2166" y="193829"/>
                      <a:pt x="1083" y="197078"/>
                      <a:pt x="0" y="199243"/>
                    </a:cubicBezTo>
                    <a:cubicBezTo>
                      <a:pt x="2166" y="207906"/>
                      <a:pt x="3248" y="194912"/>
                      <a:pt x="5414" y="192746"/>
                    </a:cubicBezTo>
                    <a:cubicBezTo>
                      <a:pt x="2166" y="180835"/>
                      <a:pt x="8663" y="180835"/>
                      <a:pt x="7580" y="170007"/>
                    </a:cubicBezTo>
                    <a:cubicBezTo>
                      <a:pt x="6497" y="163509"/>
                      <a:pt x="6497" y="171089"/>
                      <a:pt x="5414" y="1700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0" name="Полилиния: фигура 829">
                <a:extLst>
                  <a:ext uri="{FF2B5EF4-FFF2-40B4-BE49-F238E27FC236}">
                    <a16:creationId xmlns:a16="http://schemas.microsoft.com/office/drawing/2014/main" id="{F7232190-2952-C137-E41C-4BF15130EA50}"/>
                  </a:ext>
                </a:extLst>
              </p:cNvPr>
              <p:cNvSpPr/>
              <p:nvPr/>
            </p:nvSpPr>
            <p:spPr>
              <a:xfrm>
                <a:off x="9661401" y="5340557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1" name="Полилиния: фигура 830">
                <a:extLst>
                  <a:ext uri="{FF2B5EF4-FFF2-40B4-BE49-F238E27FC236}">
                    <a16:creationId xmlns:a16="http://schemas.microsoft.com/office/drawing/2014/main" id="{17481265-3D35-EC4C-A0AB-F3A6FE412188}"/>
                  </a:ext>
                </a:extLst>
              </p:cNvPr>
              <p:cNvSpPr/>
              <p:nvPr/>
            </p:nvSpPr>
            <p:spPr>
              <a:xfrm>
                <a:off x="9668500" y="5154020"/>
                <a:ext cx="481" cy="3536"/>
              </a:xfrm>
              <a:custGeom>
                <a:avLst/>
                <a:gdLst>
                  <a:gd name="connsiteX0" fmla="*/ 481 w 481"/>
                  <a:gd name="connsiteY0" fmla="*/ 3537 h 3536"/>
                  <a:gd name="connsiteX1" fmla="*/ 481 w 481"/>
                  <a:gd name="connsiteY1" fmla="*/ 288 h 3536"/>
                  <a:gd name="connsiteX2" fmla="*/ 481 w 481"/>
                  <a:gd name="connsiteY2" fmla="*/ 3537 h 3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3536">
                    <a:moveTo>
                      <a:pt x="481" y="3537"/>
                    </a:moveTo>
                    <a:cubicBezTo>
                      <a:pt x="481" y="2454"/>
                      <a:pt x="481" y="1371"/>
                      <a:pt x="481" y="288"/>
                    </a:cubicBezTo>
                    <a:cubicBezTo>
                      <a:pt x="-602" y="-795"/>
                      <a:pt x="481" y="1371"/>
                      <a:pt x="481" y="35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2" name="Полилиния: фигура 831">
                <a:extLst>
                  <a:ext uri="{FF2B5EF4-FFF2-40B4-BE49-F238E27FC236}">
                    <a16:creationId xmlns:a16="http://schemas.microsoft.com/office/drawing/2014/main" id="{84172EC5-4E6A-4C23-D5A7-55C9148D769F}"/>
                  </a:ext>
                </a:extLst>
              </p:cNvPr>
              <p:cNvSpPr/>
              <p:nvPr/>
            </p:nvSpPr>
            <p:spPr>
              <a:xfrm>
                <a:off x="9661401" y="5355717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3" name="Полилиния: фигура 832">
                <a:extLst>
                  <a:ext uri="{FF2B5EF4-FFF2-40B4-BE49-F238E27FC236}">
                    <a16:creationId xmlns:a16="http://schemas.microsoft.com/office/drawing/2014/main" id="{90620567-7A83-9431-0E4F-75A09536F685}"/>
                  </a:ext>
                </a:extLst>
              </p:cNvPr>
              <p:cNvSpPr/>
              <p:nvPr/>
            </p:nvSpPr>
            <p:spPr>
              <a:xfrm>
                <a:off x="9665733" y="5358966"/>
                <a:ext cx="1082" cy="2165"/>
              </a:xfrm>
              <a:custGeom>
                <a:avLst/>
                <a:gdLst>
                  <a:gd name="connsiteX0" fmla="*/ 0 w 1082"/>
                  <a:gd name="connsiteY0" fmla="*/ 2166 h 2165"/>
                  <a:gd name="connsiteX1" fmla="*/ 1083 w 1082"/>
                  <a:gd name="connsiteY1" fmla="*/ 0 h 2165"/>
                  <a:gd name="connsiteX2" fmla="*/ 0 w 1082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0" y="2166"/>
                    </a:moveTo>
                    <a:lnTo>
                      <a:pt x="108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4" name="Полилиния: фигура 833">
                <a:extLst>
                  <a:ext uri="{FF2B5EF4-FFF2-40B4-BE49-F238E27FC236}">
                    <a16:creationId xmlns:a16="http://schemas.microsoft.com/office/drawing/2014/main" id="{AEB207DB-395E-008A-37E8-AEEFAA43F942}"/>
                  </a:ext>
                </a:extLst>
              </p:cNvPr>
              <p:cNvSpPr/>
              <p:nvPr/>
            </p:nvSpPr>
            <p:spPr>
              <a:xfrm>
                <a:off x="9671418" y="5125071"/>
                <a:ext cx="812" cy="812"/>
              </a:xfrm>
              <a:custGeom>
                <a:avLst/>
                <a:gdLst>
                  <a:gd name="connsiteX0" fmla="*/ 812 w 812"/>
                  <a:gd name="connsiteY0" fmla="*/ 0 h 812"/>
                  <a:gd name="connsiteX1" fmla="*/ 812 w 812"/>
                  <a:gd name="connsiteY1" fmla="*/ 0 h 812"/>
                  <a:gd name="connsiteX2" fmla="*/ 812 w 812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812">
                    <a:moveTo>
                      <a:pt x="812" y="0"/>
                    </a:moveTo>
                    <a:lnTo>
                      <a:pt x="812" y="0"/>
                    </a:lnTo>
                    <a:cubicBezTo>
                      <a:pt x="-271" y="1083"/>
                      <a:pt x="-271" y="1083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5" name="Полилиния: фигура 834">
                <a:extLst>
                  <a:ext uri="{FF2B5EF4-FFF2-40B4-BE49-F238E27FC236}">
                    <a16:creationId xmlns:a16="http://schemas.microsoft.com/office/drawing/2014/main" id="{1137A4CD-6451-E5E1-A719-6BCEE0CC05E1}"/>
                  </a:ext>
                </a:extLst>
              </p:cNvPr>
              <p:cNvSpPr/>
              <p:nvPr/>
            </p:nvSpPr>
            <p:spPr>
              <a:xfrm>
                <a:off x="9674396" y="5037361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lnTo>
                      <a:pt x="0" y="2166"/>
                    </a:lnTo>
                    <a:cubicBezTo>
                      <a:pt x="0" y="2166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6" name="Полилиния: фигура 835">
                <a:extLst>
                  <a:ext uri="{FF2B5EF4-FFF2-40B4-BE49-F238E27FC236}">
                    <a16:creationId xmlns:a16="http://schemas.microsoft.com/office/drawing/2014/main" id="{A163ADC8-302C-3E59-D70A-D95A5D44695F}"/>
                  </a:ext>
                </a:extLst>
              </p:cNvPr>
              <p:cNvSpPr/>
              <p:nvPr/>
            </p:nvSpPr>
            <p:spPr>
              <a:xfrm>
                <a:off x="9667538" y="4800198"/>
                <a:ext cx="10106" cy="349900"/>
              </a:xfrm>
              <a:custGeom>
                <a:avLst/>
                <a:gdLst>
                  <a:gd name="connsiteX0" fmla="*/ 9024 w 10106"/>
                  <a:gd name="connsiteY0" fmla="*/ 26008 h 349900"/>
                  <a:gd name="connsiteX1" fmla="*/ 6858 w 10106"/>
                  <a:gd name="connsiteY1" fmla="*/ 8683 h 349900"/>
                  <a:gd name="connsiteX2" fmla="*/ 7941 w 10106"/>
                  <a:gd name="connsiteY2" fmla="*/ 8683 h 349900"/>
                  <a:gd name="connsiteX3" fmla="*/ 4692 w 10106"/>
                  <a:gd name="connsiteY3" fmla="*/ 2186 h 349900"/>
                  <a:gd name="connsiteX4" fmla="*/ 5775 w 10106"/>
                  <a:gd name="connsiteY4" fmla="*/ 3268 h 349900"/>
                  <a:gd name="connsiteX5" fmla="*/ 3609 w 10106"/>
                  <a:gd name="connsiteY5" fmla="*/ 14097 h 349900"/>
                  <a:gd name="connsiteX6" fmla="*/ 6858 w 10106"/>
                  <a:gd name="connsiteY6" fmla="*/ 31422 h 349900"/>
                  <a:gd name="connsiteX7" fmla="*/ 4692 w 10106"/>
                  <a:gd name="connsiteY7" fmla="*/ 32505 h 349900"/>
                  <a:gd name="connsiteX8" fmla="*/ 6858 w 10106"/>
                  <a:gd name="connsiteY8" fmla="*/ 45499 h 349900"/>
                  <a:gd name="connsiteX9" fmla="*/ 3609 w 10106"/>
                  <a:gd name="connsiteY9" fmla="*/ 73653 h 349900"/>
                  <a:gd name="connsiteX10" fmla="*/ 4692 w 10106"/>
                  <a:gd name="connsiteY10" fmla="*/ 94227 h 349900"/>
                  <a:gd name="connsiteX11" fmla="*/ 2527 w 10106"/>
                  <a:gd name="connsiteY11" fmla="*/ 99642 h 349900"/>
                  <a:gd name="connsiteX12" fmla="*/ 5775 w 10106"/>
                  <a:gd name="connsiteY12" fmla="*/ 122381 h 349900"/>
                  <a:gd name="connsiteX13" fmla="*/ 4692 w 10106"/>
                  <a:gd name="connsiteY13" fmla="*/ 134293 h 349900"/>
                  <a:gd name="connsiteX14" fmla="*/ 3609 w 10106"/>
                  <a:gd name="connsiteY14" fmla="*/ 132127 h 349900"/>
                  <a:gd name="connsiteX15" fmla="*/ 3609 w 10106"/>
                  <a:gd name="connsiteY15" fmla="*/ 142955 h 349900"/>
                  <a:gd name="connsiteX16" fmla="*/ 6858 w 10106"/>
                  <a:gd name="connsiteY16" fmla="*/ 149452 h 349900"/>
                  <a:gd name="connsiteX17" fmla="*/ 2527 w 10106"/>
                  <a:gd name="connsiteY17" fmla="*/ 161364 h 349900"/>
                  <a:gd name="connsiteX18" fmla="*/ 4692 w 10106"/>
                  <a:gd name="connsiteY18" fmla="*/ 172192 h 349900"/>
                  <a:gd name="connsiteX19" fmla="*/ 6858 w 10106"/>
                  <a:gd name="connsiteY19" fmla="*/ 168944 h 349900"/>
                  <a:gd name="connsiteX20" fmla="*/ 9024 w 10106"/>
                  <a:gd name="connsiteY20" fmla="*/ 188435 h 349900"/>
                  <a:gd name="connsiteX21" fmla="*/ 6858 w 10106"/>
                  <a:gd name="connsiteY21" fmla="*/ 187352 h 349900"/>
                  <a:gd name="connsiteX22" fmla="*/ 3609 w 10106"/>
                  <a:gd name="connsiteY22" fmla="*/ 172192 h 349900"/>
                  <a:gd name="connsiteX23" fmla="*/ 4692 w 10106"/>
                  <a:gd name="connsiteY23" fmla="*/ 201429 h 349900"/>
                  <a:gd name="connsiteX24" fmla="*/ 2527 w 10106"/>
                  <a:gd name="connsiteY24" fmla="*/ 202512 h 349900"/>
                  <a:gd name="connsiteX25" fmla="*/ 3609 w 10106"/>
                  <a:gd name="connsiteY25" fmla="*/ 224169 h 349900"/>
                  <a:gd name="connsiteX26" fmla="*/ 2527 w 10106"/>
                  <a:gd name="connsiteY26" fmla="*/ 223086 h 349900"/>
                  <a:gd name="connsiteX27" fmla="*/ 2527 w 10106"/>
                  <a:gd name="connsiteY27" fmla="*/ 249074 h 349900"/>
                  <a:gd name="connsiteX28" fmla="*/ 4692 w 10106"/>
                  <a:gd name="connsiteY28" fmla="*/ 247991 h 349900"/>
                  <a:gd name="connsiteX29" fmla="*/ 3609 w 10106"/>
                  <a:gd name="connsiteY29" fmla="*/ 268565 h 349900"/>
                  <a:gd name="connsiteX30" fmla="*/ 6858 w 10106"/>
                  <a:gd name="connsiteY30" fmla="*/ 281559 h 349900"/>
                  <a:gd name="connsiteX31" fmla="*/ 4692 w 10106"/>
                  <a:gd name="connsiteY31" fmla="*/ 282642 h 349900"/>
                  <a:gd name="connsiteX32" fmla="*/ 1444 w 10106"/>
                  <a:gd name="connsiteY32" fmla="*/ 267482 h 349900"/>
                  <a:gd name="connsiteX33" fmla="*/ 2527 w 10106"/>
                  <a:gd name="connsiteY33" fmla="*/ 288056 h 349900"/>
                  <a:gd name="connsiteX34" fmla="*/ 361 w 10106"/>
                  <a:gd name="connsiteY34" fmla="*/ 285891 h 349900"/>
                  <a:gd name="connsiteX35" fmla="*/ 2527 w 10106"/>
                  <a:gd name="connsiteY35" fmla="*/ 301051 h 349900"/>
                  <a:gd name="connsiteX36" fmla="*/ 1444 w 10106"/>
                  <a:gd name="connsiteY36" fmla="*/ 299968 h 349900"/>
                  <a:gd name="connsiteX37" fmla="*/ 1444 w 10106"/>
                  <a:gd name="connsiteY37" fmla="*/ 349779 h 349900"/>
                  <a:gd name="connsiteX38" fmla="*/ 5775 w 10106"/>
                  <a:gd name="connsiteY38" fmla="*/ 344364 h 349900"/>
                  <a:gd name="connsiteX39" fmla="*/ 2527 w 10106"/>
                  <a:gd name="connsiteY39" fmla="*/ 325956 h 349900"/>
                  <a:gd name="connsiteX40" fmla="*/ 4692 w 10106"/>
                  <a:gd name="connsiteY40" fmla="*/ 325956 h 349900"/>
                  <a:gd name="connsiteX41" fmla="*/ 1444 w 10106"/>
                  <a:gd name="connsiteY41" fmla="*/ 321625 h 349900"/>
                  <a:gd name="connsiteX42" fmla="*/ 2527 w 10106"/>
                  <a:gd name="connsiteY42" fmla="*/ 311879 h 349900"/>
                  <a:gd name="connsiteX43" fmla="*/ 6858 w 10106"/>
                  <a:gd name="connsiteY43" fmla="*/ 316210 h 349900"/>
                  <a:gd name="connsiteX44" fmla="*/ 5775 w 10106"/>
                  <a:gd name="connsiteY44" fmla="*/ 310796 h 349900"/>
                  <a:gd name="connsiteX45" fmla="*/ 7941 w 10106"/>
                  <a:gd name="connsiteY45" fmla="*/ 309713 h 349900"/>
                  <a:gd name="connsiteX46" fmla="*/ 7941 w 10106"/>
                  <a:gd name="connsiteY46" fmla="*/ 286974 h 349900"/>
                  <a:gd name="connsiteX47" fmla="*/ 7941 w 10106"/>
                  <a:gd name="connsiteY47" fmla="*/ 292388 h 349900"/>
                  <a:gd name="connsiteX48" fmla="*/ 6858 w 10106"/>
                  <a:gd name="connsiteY48" fmla="*/ 286974 h 349900"/>
                  <a:gd name="connsiteX49" fmla="*/ 9024 w 10106"/>
                  <a:gd name="connsiteY49" fmla="*/ 278311 h 349900"/>
                  <a:gd name="connsiteX50" fmla="*/ 5775 w 10106"/>
                  <a:gd name="connsiteY50" fmla="*/ 266400 h 349900"/>
                  <a:gd name="connsiteX51" fmla="*/ 9024 w 10106"/>
                  <a:gd name="connsiteY51" fmla="*/ 255571 h 349900"/>
                  <a:gd name="connsiteX52" fmla="*/ 6858 w 10106"/>
                  <a:gd name="connsiteY52" fmla="*/ 243660 h 349900"/>
                  <a:gd name="connsiteX53" fmla="*/ 7941 w 10106"/>
                  <a:gd name="connsiteY53" fmla="*/ 236080 h 349900"/>
                  <a:gd name="connsiteX54" fmla="*/ 7941 w 10106"/>
                  <a:gd name="connsiteY54" fmla="*/ 238246 h 349900"/>
                  <a:gd name="connsiteX55" fmla="*/ 7941 w 10106"/>
                  <a:gd name="connsiteY55" fmla="*/ 234997 h 349900"/>
                  <a:gd name="connsiteX56" fmla="*/ 7941 w 10106"/>
                  <a:gd name="connsiteY56" fmla="*/ 236080 h 349900"/>
                  <a:gd name="connsiteX57" fmla="*/ 7941 w 10106"/>
                  <a:gd name="connsiteY57" fmla="*/ 229583 h 349900"/>
                  <a:gd name="connsiteX58" fmla="*/ 9024 w 10106"/>
                  <a:gd name="connsiteY58" fmla="*/ 232831 h 349900"/>
                  <a:gd name="connsiteX59" fmla="*/ 7941 w 10106"/>
                  <a:gd name="connsiteY59" fmla="*/ 214423 h 349900"/>
                  <a:gd name="connsiteX60" fmla="*/ 4692 w 10106"/>
                  <a:gd name="connsiteY60" fmla="*/ 206843 h 349900"/>
                  <a:gd name="connsiteX61" fmla="*/ 6858 w 10106"/>
                  <a:gd name="connsiteY61" fmla="*/ 199263 h 349900"/>
                  <a:gd name="connsiteX62" fmla="*/ 6858 w 10106"/>
                  <a:gd name="connsiteY62" fmla="*/ 187352 h 349900"/>
                  <a:gd name="connsiteX63" fmla="*/ 9024 w 10106"/>
                  <a:gd name="connsiteY63" fmla="*/ 192766 h 349900"/>
                  <a:gd name="connsiteX64" fmla="*/ 7941 w 10106"/>
                  <a:gd name="connsiteY64" fmla="*/ 175441 h 349900"/>
                  <a:gd name="connsiteX65" fmla="*/ 10107 w 10106"/>
                  <a:gd name="connsiteY65" fmla="*/ 174358 h 349900"/>
                  <a:gd name="connsiteX66" fmla="*/ 9024 w 10106"/>
                  <a:gd name="connsiteY66" fmla="*/ 165695 h 349900"/>
                  <a:gd name="connsiteX67" fmla="*/ 7941 w 10106"/>
                  <a:gd name="connsiteY67" fmla="*/ 165695 h 349900"/>
                  <a:gd name="connsiteX68" fmla="*/ 10107 w 10106"/>
                  <a:gd name="connsiteY68" fmla="*/ 148370 h 349900"/>
                  <a:gd name="connsiteX69" fmla="*/ 6858 w 10106"/>
                  <a:gd name="connsiteY69" fmla="*/ 141872 h 349900"/>
                  <a:gd name="connsiteX70" fmla="*/ 4692 w 10106"/>
                  <a:gd name="connsiteY70" fmla="*/ 115884 h 349900"/>
                  <a:gd name="connsiteX71" fmla="*/ 5775 w 10106"/>
                  <a:gd name="connsiteY71" fmla="*/ 108304 h 349900"/>
                  <a:gd name="connsiteX72" fmla="*/ 6858 w 10106"/>
                  <a:gd name="connsiteY72" fmla="*/ 111553 h 349900"/>
                  <a:gd name="connsiteX73" fmla="*/ 6858 w 10106"/>
                  <a:gd name="connsiteY73" fmla="*/ 99642 h 349900"/>
                  <a:gd name="connsiteX74" fmla="*/ 9024 w 10106"/>
                  <a:gd name="connsiteY74" fmla="*/ 93144 h 349900"/>
                  <a:gd name="connsiteX75" fmla="*/ 6858 w 10106"/>
                  <a:gd name="connsiteY75" fmla="*/ 62825 h 349900"/>
                  <a:gd name="connsiteX76" fmla="*/ 5775 w 10106"/>
                  <a:gd name="connsiteY76" fmla="*/ 81233 h 349900"/>
                  <a:gd name="connsiteX77" fmla="*/ 3609 w 10106"/>
                  <a:gd name="connsiteY77" fmla="*/ 77985 h 349900"/>
                  <a:gd name="connsiteX78" fmla="*/ 4692 w 10106"/>
                  <a:gd name="connsiteY78" fmla="*/ 59576 h 349900"/>
                  <a:gd name="connsiteX79" fmla="*/ 7941 w 10106"/>
                  <a:gd name="connsiteY79" fmla="*/ 60659 h 349900"/>
                  <a:gd name="connsiteX80" fmla="*/ 9024 w 10106"/>
                  <a:gd name="connsiteY80" fmla="*/ 26008 h 349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10106" h="349900">
                    <a:moveTo>
                      <a:pt x="9024" y="26008"/>
                    </a:moveTo>
                    <a:cubicBezTo>
                      <a:pt x="9024" y="20594"/>
                      <a:pt x="7941" y="13014"/>
                      <a:pt x="6858" y="8683"/>
                    </a:cubicBezTo>
                    <a:lnTo>
                      <a:pt x="7941" y="8683"/>
                    </a:lnTo>
                    <a:cubicBezTo>
                      <a:pt x="7941" y="5434"/>
                      <a:pt x="5775" y="-4312"/>
                      <a:pt x="4692" y="2186"/>
                    </a:cubicBezTo>
                    <a:lnTo>
                      <a:pt x="5775" y="3268"/>
                    </a:lnTo>
                    <a:cubicBezTo>
                      <a:pt x="6858" y="10848"/>
                      <a:pt x="3609" y="8683"/>
                      <a:pt x="3609" y="14097"/>
                    </a:cubicBezTo>
                    <a:cubicBezTo>
                      <a:pt x="3609" y="20594"/>
                      <a:pt x="7941" y="24925"/>
                      <a:pt x="6858" y="31422"/>
                    </a:cubicBezTo>
                    <a:cubicBezTo>
                      <a:pt x="6858" y="33588"/>
                      <a:pt x="5775" y="33588"/>
                      <a:pt x="4692" y="32505"/>
                    </a:cubicBezTo>
                    <a:cubicBezTo>
                      <a:pt x="4692" y="39002"/>
                      <a:pt x="6858" y="41168"/>
                      <a:pt x="6858" y="45499"/>
                    </a:cubicBezTo>
                    <a:cubicBezTo>
                      <a:pt x="-722" y="46582"/>
                      <a:pt x="9024" y="63908"/>
                      <a:pt x="3609" y="73653"/>
                    </a:cubicBezTo>
                    <a:cubicBezTo>
                      <a:pt x="3609" y="79067"/>
                      <a:pt x="3609" y="86647"/>
                      <a:pt x="4692" y="94227"/>
                    </a:cubicBezTo>
                    <a:cubicBezTo>
                      <a:pt x="2527" y="89896"/>
                      <a:pt x="4692" y="100724"/>
                      <a:pt x="2527" y="99642"/>
                    </a:cubicBezTo>
                    <a:cubicBezTo>
                      <a:pt x="6858" y="101807"/>
                      <a:pt x="361" y="120216"/>
                      <a:pt x="5775" y="122381"/>
                    </a:cubicBezTo>
                    <a:cubicBezTo>
                      <a:pt x="3609" y="132127"/>
                      <a:pt x="5775" y="122381"/>
                      <a:pt x="4692" y="134293"/>
                    </a:cubicBezTo>
                    <a:cubicBezTo>
                      <a:pt x="3609" y="134293"/>
                      <a:pt x="3609" y="132127"/>
                      <a:pt x="3609" y="132127"/>
                    </a:cubicBezTo>
                    <a:cubicBezTo>
                      <a:pt x="2527" y="136458"/>
                      <a:pt x="5775" y="138624"/>
                      <a:pt x="3609" y="142955"/>
                    </a:cubicBezTo>
                    <a:cubicBezTo>
                      <a:pt x="2527" y="151618"/>
                      <a:pt x="4692" y="144038"/>
                      <a:pt x="6858" y="149452"/>
                    </a:cubicBezTo>
                    <a:cubicBezTo>
                      <a:pt x="5775" y="159198"/>
                      <a:pt x="5775" y="155949"/>
                      <a:pt x="2527" y="161364"/>
                    </a:cubicBezTo>
                    <a:cubicBezTo>
                      <a:pt x="4692" y="162446"/>
                      <a:pt x="3609" y="167861"/>
                      <a:pt x="4692" y="172192"/>
                    </a:cubicBezTo>
                    <a:cubicBezTo>
                      <a:pt x="4692" y="171109"/>
                      <a:pt x="5775" y="164612"/>
                      <a:pt x="6858" y="168944"/>
                    </a:cubicBezTo>
                    <a:cubicBezTo>
                      <a:pt x="5775" y="179772"/>
                      <a:pt x="7941" y="177606"/>
                      <a:pt x="9024" y="188435"/>
                    </a:cubicBezTo>
                    <a:cubicBezTo>
                      <a:pt x="5775" y="193849"/>
                      <a:pt x="9024" y="178689"/>
                      <a:pt x="6858" y="187352"/>
                    </a:cubicBezTo>
                    <a:cubicBezTo>
                      <a:pt x="5775" y="180855"/>
                      <a:pt x="5775" y="175441"/>
                      <a:pt x="3609" y="172192"/>
                    </a:cubicBezTo>
                    <a:cubicBezTo>
                      <a:pt x="3609" y="180855"/>
                      <a:pt x="3609" y="191683"/>
                      <a:pt x="4692" y="201429"/>
                    </a:cubicBezTo>
                    <a:cubicBezTo>
                      <a:pt x="4692" y="206843"/>
                      <a:pt x="3609" y="198180"/>
                      <a:pt x="2527" y="202512"/>
                    </a:cubicBezTo>
                    <a:cubicBezTo>
                      <a:pt x="1444" y="212257"/>
                      <a:pt x="4692" y="217672"/>
                      <a:pt x="3609" y="224169"/>
                    </a:cubicBezTo>
                    <a:lnTo>
                      <a:pt x="2527" y="223086"/>
                    </a:lnTo>
                    <a:cubicBezTo>
                      <a:pt x="4692" y="227417"/>
                      <a:pt x="1444" y="239328"/>
                      <a:pt x="2527" y="249074"/>
                    </a:cubicBezTo>
                    <a:cubicBezTo>
                      <a:pt x="3609" y="247991"/>
                      <a:pt x="3609" y="246908"/>
                      <a:pt x="4692" y="247991"/>
                    </a:cubicBezTo>
                    <a:cubicBezTo>
                      <a:pt x="361" y="247991"/>
                      <a:pt x="6858" y="259902"/>
                      <a:pt x="3609" y="268565"/>
                    </a:cubicBezTo>
                    <a:cubicBezTo>
                      <a:pt x="5775" y="267482"/>
                      <a:pt x="6858" y="276145"/>
                      <a:pt x="6858" y="281559"/>
                    </a:cubicBezTo>
                    <a:cubicBezTo>
                      <a:pt x="5775" y="283725"/>
                      <a:pt x="4692" y="282642"/>
                      <a:pt x="4692" y="282642"/>
                    </a:cubicBezTo>
                    <a:cubicBezTo>
                      <a:pt x="5775" y="273979"/>
                      <a:pt x="2527" y="273979"/>
                      <a:pt x="1444" y="267482"/>
                    </a:cubicBezTo>
                    <a:cubicBezTo>
                      <a:pt x="2527" y="272897"/>
                      <a:pt x="1444" y="282642"/>
                      <a:pt x="2527" y="288056"/>
                    </a:cubicBezTo>
                    <a:lnTo>
                      <a:pt x="361" y="285891"/>
                    </a:lnTo>
                    <a:cubicBezTo>
                      <a:pt x="361" y="293471"/>
                      <a:pt x="4692" y="293471"/>
                      <a:pt x="2527" y="301051"/>
                    </a:cubicBezTo>
                    <a:lnTo>
                      <a:pt x="1444" y="299968"/>
                    </a:lnTo>
                    <a:cubicBezTo>
                      <a:pt x="1444" y="316210"/>
                      <a:pt x="-1805" y="336784"/>
                      <a:pt x="1444" y="349779"/>
                    </a:cubicBezTo>
                    <a:cubicBezTo>
                      <a:pt x="2527" y="350861"/>
                      <a:pt x="5775" y="344364"/>
                      <a:pt x="5775" y="344364"/>
                    </a:cubicBezTo>
                    <a:cubicBezTo>
                      <a:pt x="4692" y="336784"/>
                      <a:pt x="3609" y="331370"/>
                      <a:pt x="2527" y="325956"/>
                    </a:cubicBezTo>
                    <a:lnTo>
                      <a:pt x="4692" y="325956"/>
                    </a:lnTo>
                    <a:cubicBezTo>
                      <a:pt x="3609" y="324873"/>
                      <a:pt x="2527" y="317293"/>
                      <a:pt x="1444" y="321625"/>
                    </a:cubicBezTo>
                    <a:cubicBezTo>
                      <a:pt x="361" y="316210"/>
                      <a:pt x="3609" y="318376"/>
                      <a:pt x="2527" y="311879"/>
                    </a:cubicBezTo>
                    <a:cubicBezTo>
                      <a:pt x="4692" y="311879"/>
                      <a:pt x="4692" y="316210"/>
                      <a:pt x="6858" y="316210"/>
                    </a:cubicBezTo>
                    <a:lnTo>
                      <a:pt x="5775" y="310796"/>
                    </a:lnTo>
                    <a:cubicBezTo>
                      <a:pt x="6858" y="311879"/>
                      <a:pt x="6858" y="307548"/>
                      <a:pt x="7941" y="309713"/>
                    </a:cubicBezTo>
                    <a:cubicBezTo>
                      <a:pt x="5775" y="299968"/>
                      <a:pt x="9024" y="296719"/>
                      <a:pt x="7941" y="286974"/>
                    </a:cubicBezTo>
                    <a:lnTo>
                      <a:pt x="7941" y="292388"/>
                    </a:lnTo>
                    <a:cubicBezTo>
                      <a:pt x="6858" y="292388"/>
                      <a:pt x="6858" y="289139"/>
                      <a:pt x="6858" y="286974"/>
                    </a:cubicBezTo>
                    <a:cubicBezTo>
                      <a:pt x="9024" y="284808"/>
                      <a:pt x="7941" y="282642"/>
                      <a:pt x="9024" y="278311"/>
                    </a:cubicBezTo>
                    <a:cubicBezTo>
                      <a:pt x="7941" y="273979"/>
                      <a:pt x="5775" y="271814"/>
                      <a:pt x="5775" y="266400"/>
                    </a:cubicBezTo>
                    <a:cubicBezTo>
                      <a:pt x="7941" y="267482"/>
                      <a:pt x="6858" y="256654"/>
                      <a:pt x="9024" y="255571"/>
                    </a:cubicBezTo>
                    <a:cubicBezTo>
                      <a:pt x="6858" y="254488"/>
                      <a:pt x="7941" y="244743"/>
                      <a:pt x="6858" y="243660"/>
                    </a:cubicBezTo>
                    <a:cubicBezTo>
                      <a:pt x="6858" y="240411"/>
                      <a:pt x="6858" y="236080"/>
                      <a:pt x="7941" y="236080"/>
                    </a:cubicBezTo>
                    <a:cubicBezTo>
                      <a:pt x="7941" y="236080"/>
                      <a:pt x="7941" y="237163"/>
                      <a:pt x="7941" y="238246"/>
                    </a:cubicBezTo>
                    <a:lnTo>
                      <a:pt x="7941" y="234997"/>
                    </a:lnTo>
                    <a:cubicBezTo>
                      <a:pt x="7941" y="234997"/>
                      <a:pt x="7941" y="234997"/>
                      <a:pt x="7941" y="236080"/>
                    </a:cubicBezTo>
                    <a:cubicBezTo>
                      <a:pt x="7941" y="233914"/>
                      <a:pt x="6858" y="232831"/>
                      <a:pt x="7941" y="229583"/>
                    </a:cubicBezTo>
                    <a:cubicBezTo>
                      <a:pt x="9024" y="229583"/>
                      <a:pt x="9024" y="231749"/>
                      <a:pt x="9024" y="232831"/>
                    </a:cubicBezTo>
                    <a:cubicBezTo>
                      <a:pt x="10107" y="225251"/>
                      <a:pt x="5775" y="219837"/>
                      <a:pt x="7941" y="214423"/>
                    </a:cubicBezTo>
                    <a:cubicBezTo>
                      <a:pt x="6858" y="213340"/>
                      <a:pt x="6858" y="204677"/>
                      <a:pt x="4692" y="206843"/>
                    </a:cubicBezTo>
                    <a:cubicBezTo>
                      <a:pt x="5775" y="204677"/>
                      <a:pt x="7941" y="205760"/>
                      <a:pt x="6858" y="199263"/>
                    </a:cubicBezTo>
                    <a:cubicBezTo>
                      <a:pt x="4692" y="196015"/>
                      <a:pt x="7941" y="192766"/>
                      <a:pt x="6858" y="187352"/>
                    </a:cubicBezTo>
                    <a:cubicBezTo>
                      <a:pt x="9024" y="193849"/>
                      <a:pt x="7941" y="187352"/>
                      <a:pt x="9024" y="192766"/>
                    </a:cubicBezTo>
                    <a:cubicBezTo>
                      <a:pt x="10107" y="188435"/>
                      <a:pt x="6858" y="181938"/>
                      <a:pt x="7941" y="175441"/>
                    </a:cubicBezTo>
                    <a:cubicBezTo>
                      <a:pt x="7941" y="174358"/>
                      <a:pt x="9024" y="174358"/>
                      <a:pt x="10107" y="174358"/>
                    </a:cubicBezTo>
                    <a:cubicBezTo>
                      <a:pt x="9024" y="171109"/>
                      <a:pt x="7941" y="168944"/>
                      <a:pt x="9024" y="165695"/>
                    </a:cubicBezTo>
                    <a:lnTo>
                      <a:pt x="7941" y="165695"/>
                    </a:lnTo>
                    <a:cubicBezTo>
                      <a:pt x="9024" y="160281"/>
                      <a:pt x="9024" y="153784"/>
                      <a:pt x="10107" y="148370"/>
                    </a:cubicBezTo>
                    <a:lnTo>
                      <a:pt x="6858" y="141872"/>
                    </a:lnTo>
                    <a:cubicBezTo>
                      <a:pt x="10107" y="133210"/>
                      <a:pt x="7941" y="122381"/>
                      <a:pt x="4692" y="115884"/>
                    </a:cubicBezTo>
                    <a:cubicBezTo>
                      <a:pt x="4692" y="112636"/>
                      <a:pt x="5775" y="108304"/>
                      <a:pt x="5775" y="108304"/>
                    </a:cubicBezTo>
                    <a:cubicBezTo>
                      <a:pt x="5775" y="109387"/>
                      <a:pt x="6858" y="110470"/>
                      <a:pt x="6858" y="111553"/>
                    </a:cubicBezTo>
                    <a:cubicBezTo>
                      <a:pt x="6858" y="107221"/>
                      <a:pt x="9024" y="101807"/>
                      <a:pt x="6858" y="99642"/>
                    </a:cubicBezTo>
                    <a:cubicBezTo>
                      <a:pt x="5775" y="95310"/>
                      <a:pt x="9024" y="96393"/>
                      <a:pt x="9024" y="93144"/>
                    </a:cubicBezTo>
                    <a:cubicBezTo>
                      <a:pt x="5775" y="83399"/>
                      <a:pt x="12272" y="66073"/>
                      <a:pt x="6858" y="62825"/>
                    </a:cubicBezTo>
                    <a:cubicBezTo>
                      <a:pt x="6858" y="66073"/>
                      <a:pt x="5775" y="73653"/>
                      <a:pt x="5775" y="81233"/>
                    </a:cubicBezTo>
                    <a:cubicBezTo>
                      <a:pt x="4692" y="79067"/>
                      <a:pt x="4692" y="81233"/>
                      <a:pt x="3609" y="77985"/>
                    </a:cubicBezTo>
                    <a:cubicBezTo>
                      <a:pt x="3609" y="70405"/>
                      <a:pt x="5775" y="67156"/>
                      <a:pt x="4692" y="59576"/>
                    </a:cubicBezTo>
                    <a:lnTo>
                      <a:pt x="7941" y="60659"/>
                    </a:lnTo>
                    <a:cubicBezTo>
                      <a:pt x="12272" y="47665"/>
                      <a:pt x="4692" y="35754"/>
                      <a:pt x="9024" y="260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7" name="Полилиния: фигура 836">
                <a:extLst>
                  <a:ext uri="{FF2B5EF4-FFF2-40B4-BE49-F238E27FC236}">
                    <a16:creationId xmlns:a16="http://schemas.microsoft.com/office/drawing/2014/main" id="{2EBEDAD6-D56F-D29D-73E3-892EC01C659B}"/>
                  </a:ext>
                </a:extLst>
              </p:cNvPr>
              <p:cNvSpPr/>
              <p:nvPr/>
            </p:nvSpPr>
            <p:spPr>
              <a:xfrm>
                <a:off x="9674396" y="4913917"/>
                <a:ext cx="2165" cy="5414"/>
              </a:xfrm>
              <a:custGeom>
                <a:avLst/>
                <a:gdLst>
                  <a:gd name="connsiteX0" fmla="*/ 0 w 2165"/>
                  <a:gd name="connsiteY0" fmla="*/ 5414 h 5414"/>
                  <a:gd name="connsiteX1" fmla="*/ 2166 w 2165"/>
                  <a:gd name="connsiteY1" fmla="*/ 0 h 5414"/>
                  <a:gd name="connsiteX2" fmla="*/ 1083 w 2165"/>
                  <a:gd name="connsiteY2" fmla="*/ 0 h 5414"/>
                  <a:gd name="connsiteX3" fmla="*/ 0 w 2165"/>
                  <a:gd name="connsiteY3" fmla="*/ 5414 h 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" h="5414">
                    <a:moveTo>
                      <a:pt x="0" y="5414"/>
                    </a:moveTo>
                    <a:lnTo>
                      <a:pt x="2166" y="0"/>
                    </a:lnTo>
                    <a:lnTo>
                      <a:pt x="1083" y="0"/>
                    </a:lnTo>
                    <a:cubicBezTo>
                      <a:pt x="1083" y="2166"/>
                      <a:pt x="1083" y="4331"/>
                      <a:pt x="0" y="5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8" name="Полилиния: фигура 837">
                <a:extLst>
                  <a:ext uri="{FF2B5EF4-FFF2-40B4-BE49-F238E27FC236}">
                    <a16:creationId xmlns:a16="http://schemas.microsoft.com/office/drawing/2014/main" id="{9A74C14D-E7A3-970F-1D9F-0946B0672FC5}"/>
                  </a:ext>
                </a:extLst>
              </p:cNvPr>
              <p:cNvSpPr/>
              <p:nvPr/>
            </p:nvSpPr>
            <p:spPr>
              <a:xfrm>
                <a:off x="9674396" y="4911751"/>
                <a:ext cx="1082" cy="3248"/>
              </a:xfrm>
              <a:custGeom>
                <a:avLst/>
                <a:gdLst>
                  <a:gd name="connsiteX0" fmla="*/ 1083 w 1082"/>
                  <a:gd name="connsiteY0" fmla="*/ 3248 h 3248"/>
                  <a:gd name="connsiteX1" fmla="*/ 0 w 1082"/>
                  <a:gd name="connsiteY1" fmla="*/ 0 h 3248"/>
                  <a:gd name="connsiteX2" fmla="*/ 1083 w 1082"/>
                  <a:gd name="connsiteY2" fmla="*/ 3248 h 3248"/>
                  <a:gd name="connsiteX3" fmla="*/ 1083 w 1082"/>
                  <a:gd name="connsiteY3" fmla="*/ 3248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" h="3248">
                    <a:moveTo>
                      <a:pt x="1083" y="3248"/>
                    </a:moveTo>
                    <a:cubicBezTo>
                      <a:pt x="1083" y="2166"/>
                      <a:pt x="1083" y="1083"/>
                      <a:pt x="0" y="0"/>
                    </a:cubicBezTo>
                    <a:cubicBezTo>
                      <a:pt x="0" y="1083"/>
                      <a:pt x="0" y="2166"/>
                      <a:pt x="1083" y="3248"/>
                    </a:cubicBezTo>
                    <a:lnTo>
                      <a:pt x="1083" y="3248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39" name="Полилиния: фигура 838">
                <a:extLst>
                  <a:ext uri="{FF2B5EF4-FFF2-40B4-BE49-F238E27FC236}">
                    <a16:creationId xmlns:a16="http://schemas.microsoft.com/office/drawing/2014/main" id="{C5A5E5B1-710C-D764-D4B6-ACFD288163F0}"/>
                  </a:ext>
                </a:extLst>
              </p:cNvPr>
              <p:cNvSpPr/>
              <p:nvPr/>
            </p:nvSpPr>
            <p:spPr>
              <a:xfrm>
                <a:off x="9676561" y="4800218"/>
                <a:ext cx="10828" cy="5414"/>
              </a:xfrm>
              <a:custGeom>
                <a:avLst/>
                <a:gdLst>
                  <a:gd name="connsiteX0" fmla="*/ 0 w 10828"/>
                  <a:gd name="connsiteY0" fmla="*/ 5414 h 5414"/>
                  <a:gd name="connsiteX1" fmla="*/ 0 w 10828"/>
                  <a:gd name="connsiteY1" fmla="*/ 0 h 5414"/>
                  <a:gd name="connsiteX2" fmla="*/ 0 w 10828"/>
                  <a:gd name="connsiteY2" fmla="*/ 5414 h 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5414">
                    <a:moveTo>
                      <a:pt x="0" y="5414"/>
                    </a:moveTo>
                    <a:cubicBezTo>
                      <a:pt x="0" y="4331"/>
                      <a:pt x="0" y="2166"/>
                      <a:pt x="0" y="0"/>
                    </a:cubicBezTo>
                    <a:cubicBezTo>
                      <a:pt x="0" y="1083"/>
                      <a:pt x="0" y="4331"/>
                      <a:pt x="0" y="5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0" name="Полилиния: фигура 839">
                <a:extLst>
                  <a:ext uri="{FF2B5EF4-FFF2-40B4-BE49-F238E27FC236}">
                    <a16:creationId xmlns:a16="http://schemas.microsoft.com/office/drawing/2014/main" id="{83DC0B22-2FB8-A9F7-C751-37947CBA9D95}"/>
                  </a:ext>
                </a:extLst>
              </p:cNvPr>
              <p:cNvSpPr/>
              <p:nvPr/>
            </p:nvSpPr>
            <p:spPr>
              <a:xfrm>
                <a:off x="9675478" y="4799135"/>
                <a:ext cx="10828" cy="3248"/>
              </a:xfrm>
              <a:custGeom>
                <a:avLst/>
                <a:gdLst>
                  <a:gd name="connsiteX0" fmla="*/ 0 w 10828"/>
                  <a:gd name="connsiteY0" fmla="*/ 0 h 3248"/>
                  <a:gd name="connsiteX1" fmla="*/ 0 w 10828"/>
                  <a:gd name="connsiteY1" fmla="*/ 3249 h 3248"/>
                  <a:gd name="connsiteX2" fmla="*/ 0 w 10828"/>
                  <a:gd name="connsiteY2" fmla="*/ 3249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3248">
                    <a:moveTo>
                      <a:pt x="0" y="0"/>
                    </a:moveTo>
                    <a:lnTo>
                      <a:pt x="0" y="3249"/>
                    </a:lnTo>
                    <a:lnTo>
                      <a:pt x="0" y="3249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1" name="Полилиния: фигура 840">
                <a:extLst>
                  <a:ext uri="{FF2B5EF4-FFF2-40B4-BE49-F238E27FC236}">
                    <a16:creationId xmlns:a16="http://schemas.microsoft.com/office/drawing/2014/main" id="{410F4066-AB20-4F3E-6998-902AD7C1C7BC}"/>
                  </a:ext>
                </a:extLst>
              </p:cNvPr>
              <p:cNvSpPr/>
              <p:nvPr/>
            </p:nvSpPr>
            <p:spPr>
              <a:xfrm>
                <a:off x="9671147" y="4618256"/>
                <a:ext cx="7579" cy="179796"/>
              </a:xfrm>
              <a:custGeom>
                <a:avLst/>
                <a:gdLst>
                  <a:gd name="connsiteX0" fmla="*/ 5414 w 7579"/>
                  <a:gd name="connsiteY0" fmla="*/ 27115 h 179796"/>
                  <a:gd name="connsiteX1" fmla="*/ 3249 w 7579"/>
                  <a:gd name="connsiteY1" fmla="*/ 18452 h 179796"/>
                  <a:gd name="connsiteX2" fmla="*/ 4331 w 7579"/>
                  <a:gd name="connsiteY2" fmla="*/ 15204 h 179796"/>
                  <a:gd name="connsiteX3" fmla="*/ 4331 w 7579"/>
                  <a:gd name="connsiteY3" fmla="*/ 11955 h 179796"/>
                  <a:gd name="connsiteX4" fmla="*/ 5414 w 7579"/>
                  <a:gd name="connsiteY4" fmla="*/ 11955 h 179796"/>
                  <a:gd name="connsiteX5" fmla="*/ 5414 w 7579"/>
                  <a:gd name="connsiteY5" fmla="*/ 10872 h 179796"/>
                  <a:gd name="connsiteX6" fmla="*/ 4331 w 7579"/>
                  <a:gd name="connsiteY6" fmla="*/ 9789 h 179796"/>
                  <a:gd name="connsiteX7" fmla="*/ 3249 w 7579"/>
                  <a:gd name="connsiteY7" fmla="*/ 7624 h 179796"/>
                  <a:gd name="connsiteX8" fmla="*/ 2166 w 7579"/>
                  <a:gd name="connsiteY8" fmla="*/ 3292 h 179796"/>
                  <a:gd name="connsiteX9" fmla="*/ 0 w 7579"/>
                  <a:gd name="connsiteY9" fmla="*/ 1127 h 179796"/>
                  <a:gd name="connsiteX10" fmla="*/ 1083 w 7579"/>
                  <a:gd name="connsiteY10" fmla="*/ 6541 h 179796"/>
                  <a:gd name="connsiteX11" fmla="*/ 2166 w 7579"/>
                  <a:gd name="connsiteY11" fmla="*/ 11955 h 179796"/>
                  <a:gd name="connsiteX12" fmla="*/ 2166 w 7579"/>
                  <a:gd name="connsiteY12" fmla="*/ 29281 h 179796"/>
                  <a:gd name="connsiteX13" fmla="*/ 2166 w 7579"/>
                  <a:gd name="connsiteY13" fmla="*/ 48772 h 179796"/>
                  <a:gd name="connsiteX14" fmla="*/ 3249 w 7579"/>
                  <a:gd name="connsiteY14" fmla="*/ 86671 h 179796"/>
                  <a:gd name="connsiteX15" fmla="*/ 2166 w 7579"/>
                  <a:gd name="connsiteY15" fmla="*/ 82340 h 179796"/>
                  <a:gd name="connsiteX16" fmla="*/ 4331 w 7579"/>
                  <a:gd name="connsiteY16" fmla="*/ 114825 h 179796"/>
                  <a:gd name="connsiteX17" fmla="*/ 1083 w 7579"/>
                  <a:gd name="connsiteY17" fmla="*/ 112660 h 179796"/>
                  <a:gd name="connsiteX18" fmla="*/ 2166 w 7579"/>
                  <a:gd name="connsiteY18" fmla="*/ 133234 h 179796"/>
                  <a:gd name="connsiteX19" fmla="*/ 3249 w 7579"/>
                  <a:gd name="connsiteY19" fmla="*/ 132151 h 179796"/>
                  <a:gd name="connsiteX20" fmla="*/ 2166 w 7579"/>
                  <a:gd name="connsiteY20" fmla="*/ 136482 h 179796"/>
                  <a:gd name="connsiteX21" fmla="*/ 2166 w 7579"/>
                  <a:gd name="connsiteY21" fmla="*/ 135399 h 179796"/>
                  <a:gd name="connsiteX22" fmla="*/ 2166 w 7579"/>
                  <a:gd name="connsiteY22" fmla="*/ 148394 h 179796"/>
                  <a:gd name="connsiteX23" fmla="*/ 2166 w 7579"/>
                  <a:gd name="connsiteY23" fmla="*/ 144062 h 179796"/>
                  <a:gd name="connsiteX24" fmla="*/ 3249 w 7579"/>
                  <a:gd name="connsiteY24" fmla="*/ 153808 h 179796"/>
                  <a:gd name="connsiteX25" fmla="*/ 1083 w 7579"/>
                  <a:gd name="connsiteY25" fmla="*/ 153808 h 179796"/>
                  <a:gd name="connsiteX26" fmla="*/ 3249 w 7579"/>
                  <a:gd name="connsiteY26" fmla="*/ 178713 h 179796"/>
                  <a:gd name="connsiteX27" fmla="*/ 5414 w 7579"/>
                  <a:gd name="connsiteY27" fmla="*/ 179796 h 179796"/>
                  <a:gd name="connsiteX28" fmla="*/ 4331 w 7579"/>
                  <a:gd name="connsiteY28" fmla="*/ 159222 h 179796"/>
                  <a:gd name="connsiteX29" fmla="*/ 4331 w 7579"/>
                  <a:gd name="connsiteY29" fmla="*/ 161388 h 179796"/>
                  <a:gd name="connsiteX30" fmla="*/ 3249 w 7579"/>
                  <a:gd name="connsiteY30" fmla="*/ 148394 h 179796"/>
                  <a:gd name="connsiteX31" fmla="*/ 5414 w 7579"/>
                  <a:gd name="connsiteY31" fmla="*/ 155973 h 179796"/>
                  <a:gd name="connsiteX32" fmla="*/ 7580 w 7579"/>
                  <a:gd name="connsiteY32" fmla="*/ 134317 h 179796"/>
                  <a:gd name="connsiteX33" fmla="*/ 7580 w 7579"/>
                  <a:gd name="connsiteY33" fmla="*/ 135399 h 179796"/>
                  <a:gd name="connsiteX34" fmla="*/ 6497 w 7579"/>
                  <a:gd name="connsiteY34" fmla="*/ 128902 h 179796"/>
                  <a:gd name="connsiteX35" fmla="*/ 5414 w 7579"/>
                  <a:gd name="connsiteY35" fmla="*/ 133234 h 179796"/>
                  <a:gd name="connsiteX36" fmla="*/ 2166 w 7579"/>
                  <a:gd name="connsiteY36" fmla="*/ 128902 h 179796"/>
                  <a:gd name="connsiteX37" fmla="*/ 2166 w 7579"/>
                  <a:gd name="connsiteY37" fmla="*/ 121322 h 179796"/>
                  <a:gd name="connsiteX38" fmla="*/ 4331 w 7579"/>
                  <a:gd name="connsiteY38" fmla="*/ 126737 h 179796"/>
                  <a:gd name="connsiteX39" fmla="*/ 3249 w 7579"/>
                  <a:gd name="connsiteY39" fmla="*/ 121322 h 179796"/>
                  <a:gd name="connsiteX40" fmla="*/ 6497 w 7579"/>
                  <a:gd name="connsiteY40" fmla="*/ 114825 h 179796"/>
                  <a:gd name="connsiteX41" fmla="*/ 4331 w 7579"/>
                  <a:gd name="connsiteY41" fmla="*/ 113743 h 179796"/>
                  <a:gd name="connsiteX42" fmla="*/ 5414 w 7579"/>
                  <a:gd name="connsiteY42" fmla="*/ 78009 h 179796"/>
                  <a:gd name="connsiteX43" fmla="*/ 6497 w 7579"/>
                  <a:gd name="connsiteY43" fmla="*/ 83423 h 179796"/>
                  <a:gd name="connsiteX44" fmla="*/ 5414 w 7579"/>
                  <a:gd name="connsiteY44" fmla="*/ 76926 h 179796"/>
                  <a:gd name="connsiteX45" fmla="*/ 6497 w 7579"/>
                  <a:gd name="connsiteY45" fmla="*/ 55269 h 179796"/>
                  <a:gd name="connsiteX46" fmla="*/ 5414 w 7579"/>
                  <a:gd name="connsiteY46" fmla="*/ 57435 h 179796"/>
                  <a:gd name="connsiteX47" fmla="*/ 6497 w 7579"/>
                  <a:gd name="connsiteY47" fmla="*/ 34695 h 179796"/>
                  <a:gd name="connsiteX48" fmla="*/ 6497 w 7579"/>
                  <a:gd name="connsiteY48" fmla="*/ 34695 h 179796"/>
                  <a:gd name="connsiteX49" fmla="*/ 4331 w 7579"/>
                  <a:gd name="connsiteY49" fmla="*/ 22784 h 179796"/>
                  <a:gd name="connsiteX50" fmla="*/ 5414 w 7579"/>
                  <a:gd name="connsiteY50" fmla="*/ 27115 h 179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7579" h="179796">
                    <a:moveTo>
                      <a:pt x="5414" y="27115"/>
                    </a:moveTo>
                    <a:lnTo>
                      <a:pt x="3249" y="18452"/>
                    </a:lnTo>
                    <a:cubicBezTo>
                      <a:pt x="3249" y="18452"/>
                      <a:pt x="3249" y="16287"/>
                      <a:pt x="4331" y="15204"/>
                    </a:cubicBezTo>
                    <a:cubicBezTo>
                      <a:pt x="4331" y="14121"/>
                      <a:pt x="4331" y="11955"/>
                      <a:pt x="4331" y="11955"/>
                    </a:cubicBezTo>
                    <a:cubicBezTo>
                      <a:pt x="4331" y="11955"/>
                      <a:pt x="4331" y="10872"/>
                      <a:pt x="5414" y="11955"/>
                    </a:cubicBezTo>
                    <a:cubicBezTo>
                      <a:pt x="5414" y="11955"/>
                      <a:pt x="5414" y="11955"/>
                      <a:pt x="5414" y="10872"/>
                    </a:cubicBezTo>
                    <a:cubicBezTo>
                      <a:pt x="5414" y="10872"/>
                      <a:pt x="5414" y="9789"/>
                      <a:pt x="4331" y="9789"/>
                    </a:cubicBezTo>
                    <a:cubicBezTo>
                      <a:pt x="4331" y="8707"/>
                      <a:pt x="3249" y="8707"/>
                      <a:pt x="3249" y="7624"/>
                    </a:cubicBezTo>
                    <a:cubicBezTo>
                      <a:pt x="3249" y="6541"/>
                      <a:pt x="2166" y="4375"/>
                      <a:pt x="2166" y="3292"/>
                    </a:cubicBezTo>
                    <a:cubicBezTo>
                      <a:pt x="1083" y="44"/>
                      <a:pt x="1083" y="-1039"/>
                      <a:pt x="0" y="1127"/>
                    </a:cubicBezTo>
                    <a:cubicBezTo>
                      <a:pt x="0" y="3292"/>
                      <a:pt x="1083" y="4375"/>
                      <a:pt x="1083" y="6541"/>
                    </a:cubicBezTo>
                    <a:cubicBezTo>
                      <a:pt x="1083" y="8707"/>
                      <a:pt x="2166" y="9789"/>
                      <a:pt x="2166" y="11955"/>
                    </a:cubicBezTo>
                    <a:cubicBezTo>
                      <a:pt x="2166" y="17369"/>
                      <a:pt x="2166" y="23866"/>
                      <a:pt x="2166" y="29281"/>
                    </a:cubicBezTo>
                    <a:cubicBezTo>
                      <a:pt x="2166" y="35778"/>
                      <a:pt x="2166" y="42275"/>
                      <a:pt x="2166" y="48772"/>
                    </a:cubicBezTo>
                    <a:cubicBezTo>
                      <a:pt x="2166" y="61766"/>
                      <a:pt x="2166" y="74760"/>
                      <a:pt x="3249" y="86671"/>
                    </a:cubicBezTo>
                    <a:lnTo>
                      <a:pt x="2166" y="82340"/>
                    </a:lnTo>
                    <a:cubicBezTo>
                      <a:pt x="4331" y="97500"/>
                      <a:pt x="-1083" y="102914"/>
                      <a:pt x="4331" y="114825"/>
                    </a:cubicBezTo>
                    <a:lnTo>
                      <a:pt x="1083" y="112660"/>
                    </a:lnTo>
                    <a:cubicBezTo>
                      <a:pt x="0" y="119157"/>
                      <a:pt x="4331" y="125654"/>
                      <a:pt x="2166" y="133234"/>
                    </a:cubicBezTo>
                    <a:lnTo>
                      <a:pt x="3249" y="132151"/>
                    </a:lnTo>
                    <a:cubicBezTo>
                      <a:pt x="3249" y="134317"/>
                      <a:pt x="2166" y="134317"/>
                      <a:pt x="2166" y="136482"/>
                    </a:cubicBezTo>
                    <a:lnTo>
                      <a:pt x="2166" y="135399"/>
                    </a:lnTo>
                    <a:cubicBezTo>
                      <a:pt x="3249" y="140814"/>
                      <a:pt x="3249" y="142979"/>
                      <a:pt x="2166" y="148394"/>
                    </a:cubicBezTo>
                    <a:cubicBezTo>
                      <a:pt x="1083" y="148394"/>
                      <a:pt x="2166" y="146228"/>
                      <a:pt x="2166" y="144062"/>
                    </a:cubicBezTo>
                    <a:cubicBezTo>
                      <a:pt x="1083" y="146228"/>
                      <a:pt x="3249" y="150559"/>
                      <a:pt x="3249" y="153808"/>
                    </a:cubicBezTo>
                    <a:cubicBezTo>
                      <a:pt x="2166" y="157056"/>
                      <a:pt x="2166" y="153808"/>
                      <a:pt x="1083" y="153808"/>
                    </a:cubicBezTo>
                    <a:cubicBezTo>
                      <a:pt x="2166" y="165719"/>
                      <a:pt x="-1083" y="170050"/>
                      <a:pt x="3249" y="178713"/>
                    </a:cubicBezTo>
                    <a:cubicBezTo>
                      <a:pt x="4331" y="179796"/>
                      <a:pt x="4331" y="175465"/>
                      <a:pt x="5414" y="179796"/>
                    </a:cubicBezTo>
                    <a:cubicBezTo>
                      <a:pt x="6497" y="172216"/>
                      <a:pt x="5414" y="165719"/>
                      <a:pt x="4331" y="159222"/>
                    </a:cubicBezTo>
                    <a:lnTo>
                      <a:pt x="4331" y="161388"/>
                    </a:lnTo>
                    <a:cubicBezTo>
                      <a:pt x="0" y="155973"/>
                      <a:pt x="5414" y="157056"/>
                      <a:pt x="3249" y="148394"/>
                    </a:cubicBezTo>
                    <a:cubicBezTo>
                      <a:pt x="4331" y="150559"/>
                      <a:pt x="4331" y="154891"/>
                      <a:pt x="5414" y="155973"/>
                    </a:cubicBezTo>
                    <a:cubicBezTo>
                      <a:pt x="8663" y="146228"/>
                      <a:pt x="3249" y="141896"/>
                      <a:pt x="7580" y="134317"/>
                    </a:cubicBezTo>
                    <a:lnTo>
                      <a:pt x="7580" y="135399"/>
                    </a:lnTo>
                    <a:cubicBezTo>
                      <a:pt x="7580" y="134317"/>
                      <a:pt x="7580" y="131068"/>
                      <a:pt x="6497" y="128902"/>
                    </a:cubicBezTo>
                    <a:cubicBezTo>
                      <a:pt x="6497" y="129985"/>
                      <a:pt x="5414" y="132151"/>
                      <a:pt x="5414" y="133234"/>
                    </a:cubicBezTo>
                    <a:cubicBezTo>
                      <a:pt x="5414" y="131068"/>
                      <a:pt x="3249" y="129985"/>
                      <a:pt x="2166" y="128902"/>
                    </a:cubicBezTo>
                    <a:cubicBezTo>
                      <a:pt x="4331" y="126737"/>
                      <a:pt x="1083" y="125654"/>
                      <a:pt x="2166" y="121322"/>
                    </a:cubicBezTo>
                    <a:cubicBezTo>
                      <a:pt x="4331" y="120240"/>
                      <a:pt x="3249" y="124571"/>
                      <a:pt x="4331" y="126737"/>
                    </a:cubicBezTo>
                    <a:lnTo>
                      <a:pt x="3249" y="121322"/>
                    </a:lnTo>
                    <a:cubicBezTo>
                      <a:pt x="3249" y="116991"/>
                      <a:pt x="5414" y="116991"/>
                      <a:pt x="6497" y="114825"/>
                    </a:cubicBezTo>
                    <a:cubicBezTo>
                      <a:pt x="5414" y="110494"/>
                      <a:pt x="5414" y="116991"/>
                      <a:pt x="4331" y="113743"/>
                    </a:cubicBezTo>
                    <a:cubicBezTo>
                      <a:pt x="6497" y="109411"/>
                      <a:pt x="6497" y="87754"/>
                      <a:pt x="5414" y="78009"/>
                    </a:cubicBezTo>
                    <a:cubicBezTo>
                      <a:pt x="5414" y="81257"/>
                      <a:pt x="7580" y="79091"/>
                      <a:pt x="6497" y="83423"/>
                    </a:cubicBezTo>
                    <a:cubicBezTo>
                      <a:pt x="6497" y="82340"/>
                      <a:pt x="6497" y="76926"/>
                      <a:pt x="5414" y="76926"/>
                    </a:cubicBezTo>
                    <a:cubicBezTo>
                      <a:pt x="4331" y="70429"/>
                      <a:pt x="5414" y="61766"/>
                      <a:pt x="6497" y="55269"/>
                    </a:cubicBezTo>
                    <a:lnTo>
                      <a:pt x="5414" y="57435"/>
                    </a:lnTo>
                    <a:cubicBezTo>
                      <a:pt x="3249" y="52020"/>
                      <a:pt x="7580" y="43358"/>
                      <a:pt x="6497" y="34695"/>
                    </a:cubicBezTo>
                    <a:lnTo>
                      <a:pt x="6497" y="34695"/>
                    </a:lnTo>
                    <a:cubicBezTo>
                      <a:pt x="6497" y="31446"/>
                      <a:pt x="3249" y="29281"/>
                      <a:pt x="4331" y="22784"/>
                    </a:cubicBezTo>
                    <a:cubicBezTo>
                      <a:pt x="4331" y="24949"/>
                      <a:pt x="4331" y="28198"/>
                      <a:pt x="5414" y="2711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2" name="Полилиния: фигура 841">
                <a:extLst>
                  <a:ext uri="{FF2B5EF4-FFF2-40B4-BE49-F238E27FC236}">
                    <a16:creationId xmlns:a16="http://schemas.microsoft.com/office/drawing/2014/main" id="{E7A3C520-04C2-5AC5-DA1C-C8E2D130C9D5}"/>
                  </a:ext>
                </a:extLst>
              </p:cNvPr>
              <p:cNvSpPr/>
              <p:nvPr/>
            </p:nvSpPr>
            <p:spPr>
              <a:xfrm>
                <a:off x="9667898" y="4609468"/>
                <a:ext cx="4331" cy="6666"/>
              </a:xfrm>
              <a:custGeom>
                <a:avLst/>
                <a:gdLst>
                  <a:gd name="connsiteX0" fmla="*/ 2166 w 4331"/>
                  <a:gd name="connsiteY0" fmla="*/ 4501 h 6666"/>
                  <a:gd name="connsiteX1" fmla="*/ 4331 w 4331"/>
                  <a:gd name="connsiteY1" fmla="*/ 6667 h 6666"/>
                  <a:gd name="connsiteX2" fmla="*/ 0 w 4331"/>
                  <a:gd name="connsiteY2" fmla="*/ 170 h 6666"/>
                  <a:gd name="connsiteX3" fmla="*/ 2166 w 4331"/>
                  <a:gd name="connsiteY3" fmla="*/ 5584 h 6666"/>
                  <a:gd name="connsiteX4" fmla="*/ 2166 w 4331"/>
                  <a:gd name="connsiteY4" fmla="*/ 4501 h 6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31" h="6666">
                    <a:moveTo>
                      <a:pt x="2166" y="4501"/>
                    </a:moveTo>
                    <a:lnTo>
                      <a:pt x="4331" y="6667"/>
                    </a:lnTo>
                    <a:cubicBezTo>
                      <a:pt x="4331" y="3418"/>
                      <a:pt x="1083" y="-913"/>
                      <a:pt x="0" y="170"/>
                    </a:cubicBezTo>
                    <a:cubicBezTo>
                      <a:pt x="1083" y="2335"/>
                      <a:pt x="1083" y="5584"/>
                      <a:pt x="2166" y="5584"/>
                    </a:cubicBezTo>
                    <a:cubicBezTo>
                      <a:pt x="2166" y="5584"/>
                      <a:pt x="3249" y="5584"/>
                      <a:pt x="2166" y="450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3" name="Полилиния: фигура 842">
                <a:extLst>
                  <a:ext uri="{FF2B5EF4-FFF2-40B4-BE49-F238E27FC236}">
                    <a16:creationId xmlns:a16="http://schemas.microsoft.com/office/drawing/2014/main" id="{530A1FD4-840B-BE3F-DB2C-2291505E6A3A}"/>
                  </a:ext>
                </a:extLst>
              </p:cNvPr>
              <p:cNvSpPr/>
              <p:nvPr/>
            </p:nvSpPr>
            <p:spPr>
              <a:xfrm>
                <a:off x="9644076" y="4518678"/>
                <a:ext cx="24905" cy="88427"/>
              </a:xfrm>
              <a:custGeom>
                <a:avLst/>
                <a:gdLst>
                  <a:gd name="connsiteX0" fmla="*/ 10828 w 24905"/>
                  <a:gd name="connsiteY0" fmla="*/ 32485 h 88427"/>
                  <a:gd name="connsiteX1" fmla="*/ 8663 w 24905"/>
                  <a:gd name="connsiteY1" fmla="*/ 31402 h 88427"/>
                  <a:gd name="connsiteX2" fmla="*/ 16243 w 24905"/>
                  <a:gd name="connsiteY2" fmla="*/ 66054 h 88427"/>
                  <a:gd name="connsiteX3" fmla="*/ 21657 w 24905"/>
                  <a:gd name="connsiteY3" fmla="*/ 75799 h 88427"/>
                  <a:gd name="connsiteX4" fmla="*/ 20574 w 24905"/>
                  <a:gd name="connsiteY4" fmla="*/ 79048 h 88427"/>
                  <a:gd name="connsiteX5" fmla="*/ 24905 w 24905"/>
                  <a:gd name="connsiteY5" fmla="*/ 87710 h 88427"/>
                  <a:gd name="connsiteX6" fmla="*/ 22740 w 24905"/>
                  <a:gd name="connsiteY6" fmla="*/ 82296 h 88427"/>
                  <a:gd name="connsiteX7" fmla="*/ 23823 w 24905"/>
                  <a:gd name="connsiteY7" fmla="*/ 82296 h 88427"/>
                  <a:gd name="connsiteX8" fmla="*/ 21657 w 24905"/>
                  <a:gd name="connsiteY8" fmla="*/ 76882 h 88427"/>
                  <a:gd name="connsiteX9" fmla="*/ 23823 w 24905"/>
                  <a:gd name="connsiteY9" fmla="*/ 77965 h 88427"/>
                  <a:gd name="connsiteX10" fmla="*/ 17326 w 24905"/>
                  <a:gd name="connsiteY10" fmla="*/ 62805 h 88427"/>
                  <a:gd name="connsiteX11" fmla="*/ 19491 w 24905"/>
                  <a:gd name="connsiteY11" fmla="*/ 62805 h 88427"/>
                  <a:gd name="connsiteX12" fmla="*/ 16243 w 24905"/>
                  <a:gd name="connsiteY12" fmla="*/ 46562 h 88427"/>
                  <a:gd name="connsiteX13" fmla="*/ 16243 w 24905"/>
                  <a:gd name="connsiteY13" fmla="*/ 47645 h 88427"/>
                  <a:gd name="connsiteX14" fmla="*/ 15160 w 24905"/>
                  <a:gd name="connsiteY14" fmla="*/ 49811 h 88427"/>
                  <a:gd name="connsiteX15" fmla="*/ 16243 w 24905"/>
                  <a:gd name="connsiteY15" fmla="*/ 43314 h 88427"/>
                  <a:gd name="connsiteX16" fmla="*/ 7580 w 24905"/>
                  <a:gd name="connsiteY16" fmla="*/ 14077 h 88427"/>
                  <a:gd name="connsiteX17" fmla="*/ 3249 w 24905"/>
                  <a:gd name="connsiteY17" fmla="*/ 7580 h 88427"/>
                  <a:gd name="connsiteX18" fmla="*/ 6497 w 24905"/>
                  <a:gd name="connsiteY18" fmla="*/ 9746 h 88427"/>
                  <a:gd name="connsiteX19" fmla="*/ 5414 w 24905"/>
                  <a:gd name="connsiteY19" fmla="*/ 3249 h 88427"/>
                  <a:gd name="connsiteX20" fmla="*/ 0 w 24905"/>
                  <a:gd name="connsiteY20" fmla="*/ 0 h 88427"/>
                  <a:gd name="connsiteX21" fmla="*/ 10828 w 24905"/>
                  <a:gd name="connsiteY21" fmla="*/ 32485 h 88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4905" h="88427">
                    <a:moveTo>
                      <a:pt x="10828" y="32485"/>
                    </a:moveTo>
                    <a:cubicBezTo>
                      <a:pt x="9746" y="31402"/>
                      <a:pt x="9746" y="31402"/>
                      <a:pt x="8663" y="31402"/>
                    </a:cubicBezTo>
                    <a:cubicBezTo>
                      <a:pt x="11911" y="44397"/>
                      <a:pt x="16243" y="60639"/>
                      <a:pt x="16243" y="66054"/>
                    </a:cubicBezTo>
                    <a:cubicBezTo>
                      <a:pt x="16243" y="70385"/>
                      <a:pt x="19491" y="70385"/>
                      <a:pt x="21657" y="75799"/>
                    </a:cubicBezTo>
                    <a:lnTo>
                      <a:pt x="20574" y="79048"/>
                    </a:lnTo>
                    <a:cubicBezTo>
                      <a:pt x="22740" y="82296"/>
                      <a:pt x="22740" y="90959"/>
                      <a:pt x="24905" y="87710"/>
                    </a:cubicBezTo>
                    <a:cubicBezTo>
                      <a:pt x="24905" y="87710"/>
                      <a:pt x="22740" y="85545"/>
                      <a:pt x="22740" y="82296"/>
                    </a:cubicBezTo>
                    <a:lnTo>
                      <a:pt x="23823" y="82296"/>
                    </a:lnTo>
                    <a:lnTo>
                      <a:pt x="21657" y="76882"/>
                    </a:lnTo>
                    <a:lnTo>
                      <a:pt x="23823" y="77965"/>
                    </a:lnTo>
                    <a:cubicBezTo>
                      <a:pt x="23823" y="69302"/>
                      <a:pt x="18408" y="73633"/>
                      <a:pt x="17326" y="62805"/>
                    </a:cubicBezTo>
                    <a:lnTo>
                      <a:pt x="19491" y="62805"/>
                    </a:lnTo>
                    <a:cubicBezTo>
                      <a:pt x="18408" y="56308"/>
                      <a:pt x="16243" y="53059"/>
                      <a:pt x="16243" y="46562"/>
                    </a:cubicBezTo>
                    <a:cubicBezTo>
                      <a:pt x="16243" y="46562"/>
                      <a:pt x="15160" y="46562"/>
                      <a:pt x="16243" y="47645"/>
                    </a:cubicBezTo>
                    <a:cubicBezTo>
                      <a:pt x="16243" y="48728"/>
                      <a:pt x="16243" y="50894"/>
                      <a:pt x="15160" y="49811"/>
                    </a:cubicBezTo>
                    <a:cubicBezTo>
                      <a:pt x="10828" y="40065"/>
                      <a:pt x="17326" y="50894"/>
                      <a:pt x="16243" y="43314"/>
                    </a:cubicBezTo>
                    <a:cubicBezTo>
                      <a:pt x="12994" y="34651"/>
                      <a:pt x="7580" y="19491"/>
                      <a:pt x="7580" y="14077"/>
                    </a:cubicBezTo>
                    <a:cubicBezTo>
                      <a:pt x="7580" y="18408"/>
                      <a:pt x="4331" y="12994"/>
                      <a:pt x="3249" y="7580"/>
                    </a:cubicBezTo>
                    <a:cubicBezTo>
                      <a:pt x="3249" y="5414"/>
                      <a:pt x="5414" y="8663"/>
                      <a:pt x="6497" y="9746"/>
                    </a:cubicBezTo>
                    <a:cubicBezTo>
                      <a:pt x="6497" y="7580"/>
                      <a:pt x="6497" y="5414"/>
                      <a:pt x="5414" y="3249"/>
                    </a:cubicBezTo>
                    <a:cubicBezTo>
                      <a:pt x="4331" y="6497"/>
                      <a:pt x="2166" y="5414"/>
                      <a:pt x="0" y="0"/>
                    </a:cubicBezTo>
                    <a:cubicBezTo>
                      <a:pt x="2166" y="12994"/>
                      <a:pt x="8663" y="21657"/>
                      <a:pt x="10828" y="324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4" name="Полилиния: фигура 843">
                <a:extLst>
                  <a:ext uri="{FF2B5EF4-FFF2-40B4-BE49-F238E27FC236}">
                    <a16:creationId xmlns:a16="http://schemas.microsoft.com/office/drawing/2014/main" id="{8F0F74F8-01D6-81D0-B655-3E40EA7D565C}"/>
                  </a:ext>
                </a:extLst>
              </p:cNvPr>
              <p:cNvSpPr/>
              <p:nvPr/>
            </p:nvSpPr>
            <p:spPr>
              <a:xfrm>
                <a:off x="9651656" y="4546832"/>
                <a:ext cx="1082" cy="4331"/>
              </a:xfrm>
              <a:custGeom>
                <a:avLst/>
                <a:gdLst>
                  <a:gd name="connsiteX0" fmla="*/ 0 w 1082"/>
                  <a:gd name="connsiteY0" fmla="*/ 2166 h 4331"/>
                  <a:gd name="connsiteX1" fmla="*/ 1083 w 1082"/>
                  <a:gd name="connsiteY1" fmla="*/ 4331 h 4331"/>
                  <a:gd name="connsiteX2" fmla="*/ 0 w 1082"/>
                  <a:gd name="connsiteY2" fmla="*/ 0 h 4331"/>
                  <a:gd name="connsiteX3" fmla="*/ 0 w 1082"/>
                  <a:gd name="connsiteY3" fmla="*/ 2166 h 4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" h="4331">
                    <a:moveTo>
                      <a:pt x="0" y="2166"/>
                    </a:moveTo>
                    <a:cubicBezTo>
                      <a:pt x="0" y="3249"/>
                      <a:pt x="1083" y="3249"/>
                      <a:pt x="1083" y="4331"/>
                    </a:cubicBezTo>
                    <a:cubicBezTo>
                      <a:pt x="1083" y="3249"/>
                      <a:pt x="0" y="1083"/>
                      <a:pt x="0" y="0"/>
                    </a:cubicBezTo>
                    <a:lnTo>
                      <a:pt x="0" y="2166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845" name="Полилиния: фигура 844">
              <a:extLst>
                <a:ext uri="{FF2B5EF4-FFF2-40B4-BE49-F238E27FC236}">
                  <a16:creationId xmlns:a16="http://schemas.microsoft.com/office/drawing/2014/main" id="{214DCDB2-2351-87DC-4AC0-931C9B529027}"/>
                </a:ext>
              </a:extLst>
            </p:cNvPr>
            <p:cNvSpPr/>
            <p:nvPr/>
          </p:nvSpPr>
          <p:spPr>
            <a:xfrm>
              <a:off x="7999236" y="5502158"/>
              <a:ext cx="242741" cy="382154"/>
            </a:xfrm>
            <a:custGeom>
              <a:avLst/>
              <a:gdLst>
                <a:gd name="connsiteX0" fmla="*/ 19491 w 242741"/>
                <a:gd name="connsiteY0" fmla="*/ 366827 h 382154"/>
                <a:gd name="connsiteX1" fmla="*/ 4331 w 242741"/>
                <a:gd name="connsiteY1" fmla="*/ 334342 h 382154"/>
                <a:gd name="connsiteX2" fmla="*/ 0 w 242741"/>
                <a:gd name="connsiteY2" fmla="*/ 260708 h 382154"/>
                <a:gd name="connsiteX3" fmla="*/ 84462 w 242741"/>
                <a:gd name="connsiteY3" fmla="*/ 8406 h 382154"/>
                <a:gd name="connsiteX4" fmla="*/ 133190 w 242741"/>
                <a:gd name="connsiteY4" fmla="*/ 6240 h 382154"/>
                <a:gd name="connsiteX5" fmla="*/ 191663 w 242741"/>
                <a:gd name="connsiteY5" fmla="*/ 13820 h 382154"/>
                <a:gd name="connsiteX6" fmla="*/ 230646 w 242741"/>
                <a:gd name="connsiteY6" fmla="*/ 108027 h 382154"/>
                <a:gd name="connsiteX7" fmla="*/ 232811 w 242741"/>
                <a:gd name="connsiteY7" fmla="*/ 312685 h 382154"/>
                <a:gd name="connsiteX8" fmla="*/ 240391 w 242741"/>
                <a:gd name="connsiteY8" fmla="*/ 358164 h 382154"/>
                <a:gd name="connsiteX9" fmla="*/ 190581 w 242741"/>
                <a:gd name="connsiteY9" fmla="*/ 374407 h 382154"/>
                <a:gd name="connsiteX10" fmla="*/ 125610 w 242741"/>
                <a:gd name="connsiteY10" fmla="*/ 380904 h 382154"/>
                <a:gd name="connsiteX11" fmla="*/ 66053 w 242741"/>
                <a:gd name="connsiteY11" fmla="*/ 380904 h 382154"/>
                <a:gd name="connsiteX12" fmla="*/ 19491 w 242741"/>
                <a:gd name="connsiteY12" fmla="*/ 366827 h 382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2741" h="382154">
                  <a:moveTo>
                    <a:pt x="19491" y="366827"/>
                  </a:moveTo>
                  <a:cubicBezTo>
                    <a:pt x="11911" y="360330"/>
                    <a:pt x="6497" y="350584"/>
                    <a:pt x="4331" y="334342"/>
                  </a:cubicBezTo>
                  <a:cubicBezTo>
                    <a:pt x="0" y="310519"/>
                    <a:pt x="0" y="285614"/>
                    <a:pt x="0" y="260708"/>
                  </a:cubicBezTo>
                  <a:cubicBezTo>
                    <a:pt x="2166" y="180578"/>
                    <a:pt x="30320" y="70128"/>
                    <a:pt x="84462" y="8406"/>
                  </a:cubicBezTo>
                  <a:cubicBezTo>
                    <a:pt x="98539" y="-7837"/>
                    <a:pt x="114781" y="4074"/>
                    <a:pt x="133190" y="6240"/>
                  </a:cubicBezTo>
                  <a:cubicBezTo>
                    <a:pt x="152681" y="8406"/>
                    <a:pt x="171089" y="11654"/>
                    <a:pt x="191663" y="13820"/>
                  </a:cubicBezTo>
                  <a:cubicBezTo>
                    <a:pt x="263131" y="20317"/>
                    <a:pt x="237143" y="53885"/>
                    <a:pt x="230646" y="108027"/>
                  </a:cubicBezTo>
                  <a:cubicBezTo>
                    <a:pt x="221983" y="171915"/>
                    <a:pt x="220900" y="247714"/>
                    <a:pt x="232811" y="312685"/>
                  </a:cubicBezTo>
                  <a:cubicBezTo>
                    <a:pt x="234977" y="324596"/>
                    <a:pt x="247971" y="346253"/>
                    <a:pt x="240391" y="358164"/>
                  </a:cubicBezTo>
                  <a:cubicBezTo>
                    <a:pt x="231729" y="372241"/>
                    <a:pt x="204658" y="372241"/>
                    <a:pt x="190581" y="374407"/>
                  </a:cubicBezTo>
                  <a:cubicBezTo>
                    <a:pt x="168924" y="376573"/>
                    <a:pt x="147267" y="379821"/>
                    <a:pt x="125610" y="380904"/>
                  </a:cubicBezTo>
                  <a:cubicBezTo>
                    <a:pt x="106119" y="381987"/>
                    <a:pt x="85545" y="383070"/>
                    <a:pt x="66053" y="380904"/>
                  </a:cubicBezTo>
                  <a:cubicBezTo>
                    <a:pt x="44397" y="377656"/>
                    <a:pt x="29237" y="375490"/>
                    <a:pt x="19491" y="366827"/>
                  </a:cubicBezTo>
                  <a:close/>
                </a:path>
              </a:pathLst>
            </a:custGeom>
            <a:solidFill>
              <a:srgbClr val="FFF450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846" name="Рисунок 11">
              <a:extLst>
                <a:ext uri="{FF2B5EF4-FFF2-40B4-BE49-F238E27FC236}">
                  <a16:creationId xmlns:a16="http://schemas.microsoft.com/office/drawing/2014/main" id="{528462B0-9E05-E91B-8CB7-36C434784142}"/>
                </a:ext>
              </a:extLst>
            </p:cNvPr>
            <p:cNvGrpSpPr/>
            <p:nvPr/>
          </p:nvGrpSpPr>
          <p:grpSpPr>
            <a:xfrm>
              <a:off x="12149777" y="6016710"/>
              <a:ext cx="461291" cy="18171"/>
              <a:chOff x="12149777" y="6016710"/>
              <a:chExt cx="461291" cy="18171"/>
            </a:xfrm>
            <a:solidFill>
              <a:srgbClr val="000000"/>
            </a:solidFill>
          </p:grpSpPr>
          <p:sp>
            <p:nvSpPr>
              <p:cNvPr id="847" name="Полилиния: фигура 846">
                <a:extLst>
                  <a:ext uri="{FF2B5EF4-FFF2-40B4-BE49-F238E27FC236}">
                    <a16:creationId xmlns:a16="http://schemas.microsoft.com/office/drawing/2014/main" id="{0684CC01-EFDD-7590-900B-DADF7E2098C2}"/>
                  </a:ext>
                </a:extLst>
              </p:cNvPr>
              <p:cNvSpPr/>
              <p:nvPr/>
            </p:nvSpPr>
            <p:spPr>
              <a:xfrm>
                <a:off x="12609986" y="6027080"/>
                <a:ext cx="1082" cy="1082"/>
              </a:xfrm>
              <a:custGeom>
                <a:avLst/>
                <a:gdLst>
                  <a:gd name="connsiteX0" fmla="*/ 1083 w 1082"/>
                  <a:gd name="connsiteY0" fmla="*/ 0 h 1082"/>
                  <a:gd name="connsiteX1" fmla="*/ 0 w 1082"/>
                  <a:gd name="connsiteY1" fmla="*/ 0 h 1082"/>
                  <a:gd name="connsiteX2" fmla="*/ 0 w 1082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0"/>
                    </a:moveTo>
                    <a:lnTo>
                      <a:pt x="0" y="0"/>
                    </a:ln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8" name="Полилиния: фигура 847">
                <a:extLst>
                  <a:ext uri="{FF2B5EF4-FFF2-40B4-BE49-F238E27FC236}">
                    <a16:creationId xmlns:a16="http://schemas.microsoft.com/office/drawing/2014/main" id="{472675EF-2E2B-19E5-6217-41F91C2F568F}"/>
                  </a:ext>
                </a:extLst>
              </p:cNvPr>
              <p:cNvSpPr/>
              <p:nvPr/>
            </p:nvSpPr>
            <p:spPr>
              <a:xfrm>
                <a:off x="12602406" y="6021666"/>
                <a:ext cx="6714" cy="7580"/>
              </a:xfrm>
              <a:custGeom>
                <a:avLst/>
                <a:gdLst>
                  <a:gd name="connsiteX0" fmla="*/ 2165 w 6714"/>
                  <a:gd name="connsiteY0" fmla="*/ 0 h 7580"/>
                  <a:gd name="connsiteX1" fmla="*/ 0 w 6714"/>
                  <a:gd name="connsiteY1" fmla="*/ 1083 h 7580"/>
                  <a:gd name="connsiteX2" fmla="*/ 3248 w 6714"/>
                  <a:gd name="connsiteY2" fmla="*/ 7580 h 7580"/>
                  <a:gd name="connsiteX3" fmla="*/ 6497 w 6714"/>
                  <a:gd name="connsiteY3" fmla="*/ 3249 h 7580"/>
                  <a:gd name="connsiteX4" fmla="*/ 3248 w 6714"/>
                  <a:gd name="connsiteY4" fmla="*/ 4331 h 7580"/>
                  <a:gd name="connsiteX5" fmla="*/ 5414 w 6714"/>
                  <a:gd name="connsiteY5" fmla="*/ 1083 h 7580"/>
                  <a:gd name="connsiteX6" fmla="*/ 2165 w 6714"/>
                  <a:gd name="connsiteY6" fmla="*/ 1083 h 7580"/>
                  <a:gd name="connsiteX7" fmla="*/ 2165 w 6714"/>
                  <a:gd name="connsiteY7" fmla="*/ 0 h 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714" h="7580">
                    <a:moveTo>
                      <a:pt x="2165" y="0"/>
                    </a:moveTo>
                    <a:lnTo>
                      <a:pt x="0" y="1083"/>
                    </a:lnTo>
                    <a:cubicBezTo>
                      <a:pt x="1083" y="5414"/>
                      <a:pt x="0" y="4331"/>
                      <a:pt x="3248" y="7580"/>
                    </a:cubicBezTo>
                    <a:cubicBezTo>
                      <a:pt x="4331" y="6497"/>
                      <a:pt x="7580" y="5414"/>
                      <a:pt x="6497" y="3249"/>
                    </a:cubicBezTo>
                    <a:cubicBezTo>
                      <a:pt x="5414" y="3249"/>
                      <a:pt x="4331" y="5414"/>
                      <a:pt x="3248" y="4331"/>
                    </a:cubicBezTo>
                    <a:cubicBezTo>
                      <a:pt x="3248" y="3249"/>
                      <a:pt x="5414" y="3249"/>
                      <a:pt x="5414" y="1083"/>
                    </a:cubicBezTo>
                    <a:cubicBezTo>
                      <a:pt x="3248" y="0"/>
                      <a:pt x="4331" y="2166"/>
                      <a:pt x="2165" y="1083"/>
                    </a:cubicBezTo>
                    <a:lnTo>
                      <a:pt x="2165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49" name="Полилиния: фигура 848">
                <a:extLst>
                  <a:ext uri="{FF2B5EF4-FFF2-40B4-BE49-F238E27FC236}">
                    <a16:creationId xmlns:a16="http://schemas.microsoft.com/office/drawing/2014/main" id="{B108291F-1C52-4764-B0DD-9ADE28A5553D}"/>
                  </a:ext>
                </a:extLst>
              </p:cNvPr>
              <p:cNvSpPr/>
              <p:nvPr/>
            </p:nvSpPr>
            <p:spPr>
              <a:xfrm>
                <a:off x="12601925" y="6023832"/>
                <a:ext cx="481" cy="2165"/>
              </a:xfrm>
              <a:custGeom>
                <a:avLst/>
                <a:gdLst>
                  <a:gd name="connsiteX0" fmla="*/ 481 w 481"/>
                  <a:gd name="connsiteY0" fmla="*/ 2166 h 2165"/>
                  <a:gd name="connsiteX1" fmla="*/ 481 w 481"/>
                  <a:gd name="connsiteY1" fmla="*/ 0 h 2165"/>
                  <a:gd name="connsiteX2" fmla="*/ 481 w 481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2165">
                    <a:moveTo>
                      <a:pt x="481" y="2166"/>
                    </a:moveTo>
                    <a:cubicBezTo>
                      <a:pt x="481" y="1083"/>
                      <a:pt x="481" y="1083"/>
                      <a:pt x="481" y="0"/>
                    </a:cubicBezTo>
                    <a:cubicBezTo>
                      <a:pt x="481" y="1083"/>
                      <a:pt x="-602" y="2166"/>
                      <a:pt x="481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50" name="Полилиния: фигура 849">
                <a:extLst>
                  <a:ext uri="{FF2B5EF4-FFF2-40B4-BE49-F238E27FC236}">
                    <a16:creationId xmlns:a16="http://schemas.microsoft.com/office/drawing/2014/main" id="{50ECAF02-6730-EAEB-AED8-94B1FE92917C}"/>
                  </a:ext>
                </a:extLst>
              </p:cNvPr>
              <p:cNvSpPr/>
              <p:nvPr/>
            </p:nvSpPr>
            <p:spPr>
              <a:xfrm>
                <a:off x="12600240" y="6023832"/>
                <a:ext cx="1082" cy="3248"/>
              </a:xfrm>
              <a:custGeom>
                <a:avLst/>
                <a:gdLst>
                  <a:gd name="connsiteX0" fmla="*/ 1083 w 1082"/>
                  <a:gd name="connsiteY0" fmla="*/ 2166 h 3248"/>
                  <a:gd name="connsiteX1" fmla="*/ 1083 w 1082"/>
                  <a:gd name="connsiteY1" fmla="*/ 0 h 3248"/>
                  <a:gd name="connsiteX2" fmla="*/ 0 w 1082"/>
                  <a:gd name="connsiteY2" fmla="*/ 3248 h 3248"/>
                  <a:gd name="connsiteX3" fmla="*/ 1083 w 1082"/>
                  <a:gd name="connsiteY3" fmla="*/ 2166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" h="3248">
                    <a:moveTo>
                      <a:pt x="1083" y="2166"/>
                    </a:moveTo>
                    <a:cubicBezTo>
                      <a:pt x="0" y="2166"/>
                      <a:pt x="1083" y="0"/>
                      <a:pt x="1083" y="0"/>
                    </a:cubicBezTo>
                    <a:lnTo>
                      <a:pt x="0" y="3248"/>
                    </a:lnTo>
                    <a:lnTo>
                      <a:pt x="1083" y="2166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51" name="Полилиния: фигура 850">
                <a:extLst>
                  <a:ext uri="{FF2B5EF4-FFF2-40B4-BE49-F238E27FC236}">
                    <a16:creationId xmlns:a16="http://schemas.microsoft.com/office/drawing/2014/main" id="{8C5DB6AD-87F6-1619-CD1E-2C9E2652423D}"/>
                  </a:ext>
                </a:extLst>
              </p:cNvPr>
              <p:cNvSpPr/>
              <p:nvPr/>
            </p:nvSpPr>
            <p:spPr>
              <a:xfrm>
                <a:off x="12595097" y="6025998"/>
                <a:ext cx="812" cy="812"/>
              </a:xfrm>
              <a:custGeom>
                <a:avLst/>
                <a:gdLst>
                  <a:gd name="connsiteX0" fmla="*/ 812 w 812"/>
                  <a:gd name="connsiteY0" fmla="*/ 0 h 812"/>
                  <a:gd name="connsiteX1" fmla="*/ 812 w 812"/>
                  <a:gd name="connsiteY1" fmla="*/ 0 h 812"/>
                  <a:gd name="connsiteX2" fmla="*/ 812 w 812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812">
                    <a:moveTo>
                      <a:pt x="812" y="0"/>
                    </a:moveTo>
                    <a:cubicBezTo>
                      <a:pt x="-271" y="0"/>
                      <a:pt x="-271" y="0"/>
                      <a:pt x="812" y="0"/>
                    </a:cubicBezTo>
                    <a:cubicBezTo>
                      <a:pt x="-271" y="1083"/>
                      <a:pt x="-271" y="1083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52" name="Полилиния: фигура 851">
                <a:extLst>
                  <a:ext uri="{FF2B5EF4-FFF2-40B4-BE49-F238E27FC236}">
                    <a16:creationId xmlns:a16="http://schemas.microsoft.com/office/drawing/2014/main" id="{1AD14257-5915-D847-A731-D8E0E117E541}"/>
                  </a:ext>
                </a:extLst>
              </p:cNvPr>
              <p:cNvSpPr/>
              <p:nvPr/>
            </p:nvSpPr>
            <p:spPr>
              <a:xfrm>
                <a:off x="12592660" y="6022749"/>
                <a:ext cx="5414" cy="4812"/>
              </a:xfrm>
              <a:custGeom>
                <a:avLst/>
                <a:gdLst>
                  <a:gd name="connsiteX0" fmla="*/ 0 w 5414"/>
                  <a:gd name="connsiteY0" fmla="*/ 4331 h 4812"/>
                  <a:gd name="connsiteX1" fmla="*/ 2166 w 5414"/>
                  <a:gd name="connsiteY1" fmla="*/ 4331 h 4812"/>
                  <a:gd name="connsiteX2" fmla="*/ 2166 w 5414"/>
                  <a:gd name="connsiteY2" fmla="*/ 4331 h 4812"/>
                  <a:gd name="connsiteX3" fmla="*/ 3249 w 5414"/>
                  <a:gd name="connsiteY3" fmla="*/ 2166 h 4812"/>
                  <a:gd name="connsiteX4" fmla="*/ 5414 w 5414"/>
                  <a:gd name="connsiteY4" fmla="*/ 2166 h 4812"/>
                  <a:gd name="connsiteX5" fmla="*/ 4332 w 5414"/>
                  <a:gd name="connsiteY5" fmla="*/ 0 h 4812"/>
                  <a:gd name="connsiteX6" fmla="*/ 0 w 5414"/>
                  <a:gd name="connsiteY6" fmla="*/ 4331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414" h="4812">
                    <a:moveTo>
                      <a:pt x="0" y="4331"/>
                    </a:moveTo>
                    <a:cubicBezTo>
                      <a:pt x="1083" y="5414"/>
                      <a:pt x="1083" y="4331"/>
                      <a:pt x="2166" y="4331"/>
                    </a:cubicBezTo>
                    <a:cubicBezTo>
                      <a:pt x="2166" y="4331"/>
                      <a:pt x="2166" y="4331"/>
                      <a:pt x="2166" y="4331"/>
                    </a:cubicBezTo>
                    <a:cubicBezTo>
                      <a:pt x="1083" y="3249"/>
                      <a:pt x="2166" y="1083"/>
                      <a:pt x="3249" y="2166"/>
                    </a:cubicBezTo>
                    <a:cubicBezTo>
                      <a:pt x="4332" y="2166"/>
                      <a:pt x="4332" y="3249"/>
                      <a:pt x="5414" y="2166"/>
                    </a:cubicBezTo>
                    <a:lnTo>
                      <a:pt x="4332" y="0"/>
                    </a:lnTo>
                    <a:cubicBezTo>
                      <a:pt x="2166" y="0"/>
                      <a:pt x="1083" y="3249"/>
                      <a:pt x="0" y="43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53" name="Полилиния: фигура 852">
                <a:extLst>
                  <a:ext uri="{FF2B5EF4-FFF2-40B4-BE49-F238E27FC236}">
                    <a16:creationId xmlns:a16="http://schemas.microsoft.com/office/drawing/2014/main" id="{273D165E-EB53-EA52-536E-968E2F7674FA}"/>
                  </a:ext>
                </a:extLst>
              </p:cNvPr>
              <p:cNvSpPr/>
              <p:nvPr/>
            </p:nvSpPr>
            <p:spPr>
              <a:xfrm>
                <a:off x="12595909" y="6025998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54" name="Полилиния: фигура 853">
                <a:extLst>
                  <a:ext uri="{FF2B5EF4-FFF2-40B4-BE49-F238E27FC236}">
                    <a16:creationId xmlns:a16="http://schemas.microsoft.com/office/drawing/2014/main" id="{EE367F27-8AE6-6AC8-2B23-4C2A1637E4D2}"/>
                  </a:ext>
                </a:extLst>
              </p:cNvPr>
              <p:cNvSpPr/>
              <p:nvPr/>
            </p:nvSpPr>
            <p:spPr>
              <a:xfrm>
                <a:off x="12598074" y="6024915"/>
                <a:ext cx="1082" cy="2165"/>
              </a:xfrm>
              <a:custGeom>
                <a:avLst/>
                <a:gdLst>
                  <a:gd name="connsiteX0" fmla="*/ 0 w 1082"/>
                  <a:gd name="connsiteY0" fmla="*/ 2166 h 2165"/>
                  <a:gd name="connsiteX1" fmla="*/ 1083 w 1082"/>
                  <a:gd name="connsiteY1" fmla="*/ 1083 h 2165"/>
                  <a:gd name="connsiteX2" fmla="*/ 1083 w 1082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0" y="2166"/>
                    </a:moveTo>
                    <a:lnTo>
                      <a:pt x="1083" y="1083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55" name="Полилиния: фигура 854">
                <a:extLst>
                  <a:ext uri="{FF2B5EF4-FFF2-40B4-BE49-F238E27FC236}">
                    <a16:creationId xmlns:a16="http://schemas.microsoft.com/office/drawing/2014/main" id="{47A3A74B-0132-98E9-EAAA-0FEAC5484FCD}"/>
                  </a:ext>
                </a:extLst>
              </p:cNvPr>
              <p:cNvSpPr/>
              <p:nvPr/>
            </p:nvSpPr>
            <p:spPr>
              <a:xfrm>
                <a:off x="12586163" y="6021666"/>
                <a:ext cx="5414" cy="5414"/>
              </a:xfrm>
              <a:custGeom>
                <a:avLst/>
                <a:gdLst>
                  <a:gd name="connsiteX0" fmla="*/ 2165 w 5414"/>
                  <a:gd name="connsiteY0" fmla="*/ 5414 h 5414"/>
                  <a:gd name="connsiteX1" fmla="*/ 5414 w 5414"/>
                  <a:gd name="connsiteY1" fmla="*/ 3249 h 5414"/>
                  <a:gd name="connsiteX2" fmla="*/ 2165 w 5414"/>
                  <a:gd name="connsiteY2" fmla="*/ 0 h 5414"/>
                  <a:gd name="connsiteX3" fmla="*/ 0 w 5414"/>
                  <a:gd name="connsiteY3" fmla="*/ 1083 h 5414"/>
                  <a:gd name="connsiteX4" fmla="*/ 2165 w 5414"/>
                  <a:gd name="connsiteY4" fmla="*/ 5414 h 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14" h="5414">
                    <a:moveTo>
                      <a:pt x="2165" y="5414"/>
                    </a:moveTo>
                    <a:cubicBezTo>
                      <a:pt x="2165" y="2166"/>
                      <a:pt x="5414" y="5414"/>
                      <a:pt x="5414" y="3249"/>
                    </a:cubicBezTo>
                    <a:cubicBezTo>
                      <a:pt x="3248" y="3249"/>
                      <a:pt x="2165" y="1083"/>
                      <a:pt x="2165" y="0"/>
                    </a:cubicBezTo>
                    <a:lnTo>
                      <a:pt x="0" y="1083"/>
                    </a:lnTo>
                    <a:cubicBezTo>
                      <a:pt x="0" y="2166"/>
                      <a:pt x="1083" y="4331"/>
                      <a:pt x="2165" y="5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56" name="Полилиния: фигура 855">
                <a:extLst>
                  <a:ext uri="{FF2B5EF4-FFF2-40B4-BE49-F238E27FC236}">
                    <a16:creationId xmlns:a16="http://schemas.microsoft.com/office/drawing/2014/main" id="{DCDC7890-C4B9-1187-89F9-9443F76F0748}"/>
                  </a:ext>
                </a:extLst>
              </p:cNvPr>
              <p:cNvSpPr/>
              <p:nvPr/>
            </p:nvSpPr>
            <p:spPr>
              <a:xfrm>
                <a:off x="12583998" y="6019501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57" name="Полилиния: фигура 856">
                <a:extLst>
                  <a:ext uri="{FF2B5EF4-FFF2-40B4-BE49-F238E27FC236}">
                    <a16:creationId xmlns:a16="http://schemas.microsoft.com/office/drawing/2014/main" id="{7C6522E4-89EC-9AD9-9419-F97863AAD080}"/>
                  </a:ext>
                </a:extLst>
              </p:cNvPr>
              <p:cNvSpPr/>
              <p:nvPr/>
            </p:nvSpPr>
            <p:spPr>
              <a:xfrm>
                <a:off x="12573169" y="6017335"/>
                <a:ext cx="11911" cy="7579"/>
              </a:xfrm>
              <a:custGeom>
                <a:avLst/>
                <a:gdLst>
                  <a:gd name="connsiteX0" fmla="*/ 0 w 11911"/>
                  <a:gd name="connsiteY0" fmla="*/ 7580 h 7579"/>
                  <a:gd name="connsiteX1" fmla="*/ 4331 w 11911"/>
                  <a:gd name="connsiteY1" fmla="*/ 4331 h 7579"/>
                  <a:gd name="connsiteX2" fmla="*/ 3248 w 11911"/>
                  <a:gd name="connsiteY2" fmla="*/ 6497 h 7579"/>
                  <a:gd name="connsiteX3" fmla="*/ 7580 w 11911"/>
                  <a:gd name="connsiteY3" fmla="*/ 5414 h 7579"/>
                  <a:gd name="connsiteX4" fmla="*/ 5414 w 11911"/>
                  <a:gd name="connsiteY4" fmla="*/ 7580 h 7579"/>
                  <a:gd name="connsiteX5" fmla="*/ 9746 w 11911"/>
                  <a:gd name="connsiteY5" fmla="*/ 5414 h 7579"/>
                  <a:gd name="connsiteX6" fmla="*/ 11911 w 11911"/>
                  <a:gd name="connsiteY6" fmla="*/ 7580 h 7579"/>
                  <a:gd name="connsiteX7" fmla="*/ 10828 w 11911"/>
                  <a:gd name="connsiteY7" fmla="*/ 4331 h 7579"/>
                  <a:gd name="connsiteX8" fmla="*/ 8663 w 11911"/>
                  <a:gd name="connsiteY8" fmla="*/ 4331 h 7579"/>
                  <a:gd name="connsiteX9" fmla="*/ 9746 w 11911"/>
                  <a:gd name="connsiteY9" fmla="*/ 2166 h 7579"/>
                  <a:gd name="connsiteX10" fmla="*/ 3248 w 11911"/>
                  <a:gd name="connsiteY10" fmla="*/ 0 h 7579"/>
                  <a:gd name="connsiteX11" fmla="*/ 0 w 11911"/>
                  <a:gd name="connsiteY11" fmla="*/ 7580 h 7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911" h="7579">
                    <a:moveTo>
                      <a:pt x="0" y="7580"/>
                    </a:moveTo>
                    <a:lnTo>
                      <a:pt x="4331" y="4331"/>
                    </a:lnTo>
                    <a:cubicBezTo>
                      <a:pt x="4331" y="5414"/>
                      <a:pt x="4331" y="6497"/>
                      <a:pt x="3248" y="6497"/>
                    </a:cubicBezTo>
                    <a:cubicBezTo>
                      <a:pt x="5414" y="6497"/>
                      <a:pt x="5414" y="5414"/>
                      <a:pt x="7580" y="5414"/>
                    </a:cubicBezTo>
                    <a:cubicBezTo>
                      <a:pt x="7580" y="7580"/>
                      <a:pt x="4331" y="5414"/>
                      <a:pt x="5414" y="7580"/>
                    </a:cubicBezTo>
                    <a:cubicBezTo>
                      <a:pt x="6497" y="7580"/>
                      <a:pt x="8663" y="7580"/>
                      <a:pt x="9746" y="5414"/>
                    </a:cubicBezTo>
                    <a:lnTo>
                      <a:pt x="11911" y="7580"/>
                    </a:lnTo>
                    <a:lnTo>
                      <a:pt x="10828" y="4331"/>
                    </a:lnTo>
                    <a:cubicBezTo>
                      <a:pt x="9746" y="3249"/>
                      <a:pt x="9746" y="6497"/>
                      <a:pt x="8663" y="4331"/>
                    </a:cubicBezTo>
                    <a:cubicBezTo>
                      <a:pt x="8663" y="3249"/>
                      <a:pt x="9746" y="3249"/>
                      <a:pt x="9746" y="2166"/>
                    </a:cubicBezTo>
                    <a:cubicBezTo>
                      <a:pt x="8663" y="3249"/>
                      <a:pt x="6497" y="0"/>
                      <a:pt x="3248" y="0"/>
                    </a:cubicBezTo>
                    <a:cubicBezTo>
                      <a:pt x="1083" y="1083"/>
                      <a:pt x="2166" y="5414"/>
                      <a:pt x="0" y="7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58" name="Полилиния: фигура 857">
                <a:extLst>
                  <a:ext uri="{FF2B5EF4-FFF2-40B4-BE49-F238E27FC236}">
                    <a16:creationId xmlns:a16="http://schemas.microsoft.com/office/drawing/2014/main" id="{F1239EF7-4DE0-2D1D-13B4-D76CF73A4E4E}"/>
                  </a:ext>
                </a:extLst>
              </p:cNvPr>
              <p:cNvSpPr/>
              <p:nvPr/>
            </p:nvSpPr>
            <p:spPr>
              <a:xfrm>
                <a:off x="12573169" y="6020583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0 h 1082"/>
                  <a:gd name="connsiteX2" fmla="*/ 0 w 10828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0"/>
                    </a:ln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59" name="Полилиния: фигура 858">
                <a:extLst>
                  <a:ext uri="{FF2B5EF4-FFF2-40B4-BE49-F238E27FC236}">
                    <a16:creationId xmlns:a16="http://schemas.microsoft.com/office/drawing/2014/main" id="{88F9FAC5-7724-7514-D71B-764320A9D8B3}"/>
                  </a:ext>
                </a:extLst>
              </p:cNvPr>
              <p:cNvSpPr/>
              <p:nvPr/>
            </p:nvSpPr>
            <p:spPr>
              <a:xfrm>
                <a:off x="12561258" y="6018057"/>
                <a:ext cx="10226" cy="7264"/>
              </a:xfrm>
              <a:custGeom>
                <a:avLst/>
                <a:gdLst>
                  <a:gd name="connsiteX0" fmla="*/ 6497 w 10226"/>
                  <a:gd name="connsiteY0" fmla="*/ 6858 h 7264"/>
                  <a:gd name="connsiteX1" fmla="*/ 8663 w 10226"/>
                  <a:gd name="connsiteY1" fmla="*/ 4692 h 7264"/>
                  <a:gd name="connsiteX2" fmla="*/ 9746 w 10226"/>
                  <a:gd name="connsiteY2" fmla="*/ 5775 h 7264"/>
                  <a:gd name="connsiteX3" fmla="*/ 9746 w 10226"/>
                  <a:gd name="connsiteY3" fmla="*/ 3609 h 7264"/>
                  <a:gd name="connsiteX4" fmla="*/ 5414 w 10226"/>
                  <a:gd name="connsiteY4" fmla="*/ 4692 h 7264"/>
                  <a:gd name="connsiteX5" fmla="*/ 4331 w 10226"/>
                  <a:gd name="connsiteY5" fmla="*/ 361 h 7264"/>
                  <a:gd name="connsiteX6" fmla="*/ 6497 w 10226"/>
                  <a:gd name="connsiteY6" fmla="*/ 1444 h 7264"/>
                  <a:gd name="connsiteX7" fmla="*/ 0 w 10226"/>
                  <a:gd name="connsiteY7" fmla="*/ 1444 h 7264"/>
                  <a:gd name="connsiteX8" fmla="*/ 1083 w 10226"/>
                  <a:gd name="connsiteY8" fmla="*/ 2527 h 7264"/>
                  <a:gd name="connsiteX9" fmla="*/ 0 w 10226"/>
                  <a:gd name="connsiteY9" fmla="*/ 3609 h 7264"/>
                  <a:gd name="connsiteX10" fmla="*/ 6497 w 10226"/>
                  <a:gd name="connsiteY10" fmla="*/ 6858 h 7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226" h="7264">
                    <a:moveTo>
                      <a:pt x="6497" y="6858"/>
                    </a:moveTo>
                    <a:lnTo>
                      <a:pt x="8663" y="4692"/>
                    </a:lnTo>
                    <a:cubicBezTo>
                      <a:pt x="8663" y="4692"/>
                      <a:pt x="8663" y="5775"/>
                      <a:pt x="9746" y="5775"/>
                    </a:cubicBezTo>
                    <a:cubicBezTo>
                      <a:pt x="9746" y="4692"/>
                      <a:pt x="10828" y="3609"/>
                      <a:pt x="9746" y="3609"/>
                    </a:cubicBezTo>
                    <a:cubicBezTo>
                      <a:pt x="8663" y="1444"/>
                      <a:pt x="6497" y="4692"/>
                      <a:pt x="5414" y="4692"/>
                    </a:cubicBezTo>
                    <a:cubicBezTo>
                      <a:pt x="2166" y="3609"/>
                      <a:pt x="5414" y="3609"/>
                      <a:pt x="4331" y="361"/>
                    </a:cubicBezTo>
                    <a:cubicBezTo>
                      <a:pt x="5414" y="361"/>
                      <a:pt x="5414" y="1444"/>
                      <a:pt x="6497" y="1444"/>
                    </a:cubicBezTo>
                    <a:cubicBezTo>
                      <a:pt x="4331" y="-1805"/>
                      <a:pt x="1083" y="1444"/>
                      <a:pt x="0" y="1444"/>
                    </a:cubicBezTo>
                    <a:cubicBezTo>
                      <a:pt x="0" y="1444"/>
                      <a:pt x="0" y="2527"/>
                      <a:pt x="1083" y="2527"/>
                    </a:cubicBezTo>
                    <a:lnTo>
                      <a:pt x="0" y="3609"/>
                    </a:lnTo>
                    <a:cubicBezTo>
                      <a:pt x="2166" y="6858"/>
                      <a:pt x="3249" y="7941"/>
                      <a:pt x="6497" y="68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60" name="Полилиния: фигура 859">
                <a:extLst>
                  <a:ext uri="{FF2B5EF4-FFF2-40B4-BE49-F238E27FC236}">
                    <a16:creationId xmlns:a16="http://schemas.microsoft.com/office/drawing/2014/main" id="{472A3E5E-4577-77EF-AB68-113183937C59}"/>
                  </a:ext>
                </a:extLst>
              </p:cNvPr>
              <p:cNvSpPr/>
              <p:nvPr/>
            </p:nvSpPr>
            <p:spPr>
              <a:xfrm>
                <a:off x="12571003" y="6024915"/>
                <a:ext cx="1082" cy="812"/>
              </a:xfrm>
              <a:custGeom>
                <a:avLst/>
                <a:gdLst>
                  <a:gd name="connsiteX0" fmla="*/ 1083 w 1082"/>
                  <a:gd name="connsiteY0" fmla="*/ 0 h 812"/>
                  <a:gd name="connsiteX1" fmla="*/ 0 w 1082"/>
                  <a:gd name="connsiteY1" fmla="*/ 0 h 812"/>
                  <a:gd name="connsiteX2" fmla="*/ 1083 w 1082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812">
                    <a:moveTo>
                      <a:pt x="108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83"/>
                      <a:pt x="1083" y="1083"/>
                      <a:pt x="10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61" name="Полилиния: фигура 860">
                <a:extLst>
                  <a:ext uri="{FF2B5EF4-FFF2-40B4-BE49-F238E27FC236}">
                    <a16:creationId xmlns:a16="http://schemas.microsoft.com/office/drawing/2014/main" id="{F8B02A7D-9515-3C5B-8CE9-1C5D97F97640}"/>
                  </a:ext>
                </a:extLst>
              </p:cNvPr>
              <p:cNvSpPr/>
              <p:nvPr/>
            </p:nvSpPr>
            <p:spPr>
              <a:xfrm>
                <a:off x="12561258" y="6020854"/>
                <a:ext cx="481" cy="812"/>
              </a:xfrm>
              <a:custGeom>
                <a:avLst/>
                <a:gdLst>
                  <a:gd name="connsiteX0" fmla="*/ 0 w 481"/>
                  <a:gd name="connsiteY0" fmla="*/ 812 h 812"/>
                  <a:gd name="connsiteX1" fmla="*/ 0 w 481"/>
                  <a:gd name="connsiteY1" fmla="*/ 812 h 812"/>
                  <a:gd name="connsiteX2" fmla="*/ 0 w 481"/>
                  <a:gd name="connsiteY2" fmla="*/ 812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0" y="812"/>
                    </a:moveTo>
                    <a:cubicBezTo>
                      <a:pt x="0" y="812"/>
                      <a:pt x="0" y="812"/>
                      <a:pt x="0" y="812"/>
                    </a:cubicBezTo>
                    <a:cubicBezTo>
                      <a:pt x="1083" y="-271"/>
                      <a:pt x="0" y="-271"/>
                      <a:pt x="0" y="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62" name="Полилиния: фигура 861">
                <a:extLst>
                  <a:ext uri="{FF2B5EF4-FFF2-40B4-BE49-F238E27FC236}">
                    <a16:creationId xmlns:a16="http://schemas.microsoft.com/office/drawing/2014/main" id="{15E9ED02-8A68-E146-4F86-CAF2F71CDB8F}"/>
                  </a:ext>
                </a:extLst>
              </p:cNvPr>
              <p:cNvSpPr/>
              <p:nvPr/>
            </p:nvSpPr>
            <p:spPr>
              <a:xfrm>
                <a:off x="12560175" y="6023832"/>
                <a:ext cx="2165" cy="812"/>
              </a:xfrm>
              <a:custGeom>
                <a:avLst/>
                <a:gdLst>
                  <a:gd name="connsiteX0" fmla="*/ 2166 w 2165"/>
                  <a:gd name="connsiteY0" fmla="*/ 0 h 812"/>
                  <a:gd name="connsiteX1" fmla="*/ 0 w 2165"/>
                  <a:gd name="connsiteY1" fmla="*/ 0 h 812"/>
                  <a:gd name="connsiteX2" fmla="*/ 2166 w 2165"/>
                  <a:gd name="connsiteY2" fmla="*/ 0 h 812"/>
                  <a:gd name="connsiteX3" fmla="*/ 2166 w 2165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" h="812">
                    <a:moveTo>
                      <a:pt x="2166" y="0"/>
                    </a:moveTo>
                    <a:lnTo>
                      <a:pt x="0" y="0"/>
                    </a:lnTo>
                    <a:lnTo>
                      <a:pt x="2166" y="0"/>
                    </a:lnTo>
                    <a:cubicBezTo>
                      <a:pt x="2166" y="1083"/>
                      <a:pt x="2166" y="1083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63" name="Полилиния: фигура 862">
                <a:extLst>
                  <a:ext uri="{FF2B5EF4-FFF2-40B4-BE49-F238E27FC236}">
                    <a16:creationId xmlns:a16="http://schemas.microsoft.com/office/drawing/2014/main" id="{26AA229D-48A6-403F-94DD-934B0CE90780}"/>
                  </a:ext>
                </a:extLst>
              </p:cNvPr>
              <p:cNvSpPr/>
              <p:nvPr/>
            </p:nvSpPr>
            <p:spPr>
              <a:xfrm>
                <a:off x="12494122" y="6019501"/>
                <a:ext cx="63887" cy="7579"/>
              </a:xfrm>
              <a:custGeom>
                <a:avLst/>
                <a:gdLst>
                  <a:gd name="connsiteX0" fmla="*/ 1083 w 63887"/>
                  <a:gd name="connsiteY0" fmla="*/ 1083 h 7579"/>
                  <a:gd name="connsiteX1" fmla="*/ 3248 w 63887"/>
                  <a:gd name="connsiteY1" fmla="*/ 2166 h 7579"/>
                  <a:gd name="connsiteX2" fmla="*/ 0 w 63887"/>
                  <a:gd name="connsiteY2" fmla="*/ 4331 h 7579"/>
                  <a:gd name="connsiteX3" fmla="*/ 0 w 63887"/>
                  <a:gd name="connsiteY3" fmla="*/ 7580 h 7579"/>
                  <a:gd name="connsiteX4" fmla="*/ 5414 w 63887"/>
                  <a:gd name="connsiteY4" fmla="*/ 6497 h 7579"/>
                  <a:gd name="connsiteX5" fmla="*/ 5414 w 63887"/>
                  <a:gd name="connsiteY5" fmla="*/ 7580 h 7579"/>
                  <a:gd name="connsiteX6" fmla="*/ 15160 w 63887"/>
                  <a:gd name="connsiteY6" fmla="*/ 6497 h 7579"/>
                  <a:gd name="connsiteX7" fmla="*/ 21657 w 63887"/>
                  <a:gd name="connsiteY7" fmla="*/ 5414 h 7579"/>
                  <a:gd name="connsiteX8" fmla="*/ 48728 w 63887"/>
                  <a:gd name="connsiteY8" fmla="*/ 6497 h 7579"/>
                  <a:gd name="connsiteX9" fmla="*/ 49811 w 63887"/>
                  <a:gd name="connsiteY9" fmla="*/ 3249 h 7579"/>
                  <a:gd name="connsiteX10" fmla="*/ 51976 w 63887"/>
                  <a:gd name="connsiteY10" fmla="*/ 5414 h 7579"/>
                  <a:gd name="connsiteX11" fmla="*/ 50893 w 63887"/>
                  <a:gd name="connsiteY11" fmla="*/ 5414 h 7579"/>
                  <a:gd name="connsiteX12" fmla="*/ 58474 w 63887"/>
                  <a:gd name="connsiteY12" fmla="*/ 6497 h 7579"/>
                  <a:gd name="connsiteX13" fmla="*/ 58474 w 63887"/>
                  <a:gd name="connsiteY13" fmla="*/ 3249 h 7579"/>
                  <a:gd name="connsiteX14" fmla="*/ 61722 w 63887"/>
                  <a:gd name="connsiteY14" fmla="*/ 6497 h 7579"/>
                  <a:gd name="connsiteX15" fmla="*/ 63888 w 63887"/>
                  <a:gd name="connsiteY15" fmla="*/ 4331 h 7579"/>
                  <a:gd name="connsiteX16" fmla="*/ 60639 w 63887"/>
                  <a:gd name="connsiteY16" fmla="*/ 2166 h 7579"/>
                  <a:gd name="connsiteX17" fmla="*/ 62805 w 63887"/>
                  <a:gd name="connsiteY17" fmla="*/ 1083 h 7579"/>
                  <a:gd name="connsiteX18" fmla="*/ 45479 w 63887"/>
                  <a:gd name="connsiteY18" fmla="*/ 5414 h 7579"/>
                  <a:gd name="connsiteX19" fmla="*/ 46562 w 63887"/>
                  <a:gd name="connsiteY19" fmla="*/ 3249 h 7579"/>
                  <a:gd name="connsiteX20" fmla="*/ 35734 w 63887"/>
                  <a:gd name="connsiteY20" fmla="*/ 2166 h 7579"/>
                  <a:gd name="connsiteX21" fmla="*/ 31402 w 63887"/>
                  <a:gd name="connsiteY21" fmla="*/ 5414 h 7579"/>
                  <a:gd name="connsiteX22" fmla="*/ 29237 w 63887"/>
                  <a:gd name="connsiteY22" fmla="*/ 4331 h 7579"/>
                  <a:gd name="connsiteX23" fmla="*/ 29237 w 63887"/>
                  <a:gd name="connsiteY23" fmla="*/ 5414 h 7579"/>
                  <a:gd name="connsiteX24" fmla="*/ 25988 w 63887"/>
                  <a:gd name="connsiteY24" fmla="*/ 3249 h 7579"/>
                  <a:gd name="connsiteX25" fmla="*/ 24905 w 63887"/>
                  <a:gd name="connsiteY25" fmla="*/ 6497 h 7579"/>
                  <a:gd name="connsiteX26" fmla="*/ 18408 w 63887"/>
                  <a:gd name="connsiteY26" fmla="*/ 2166 h 7579"/>
                  <a:gd name="connsiteX27" fmla="*/ 19491 w 63887"/>
                  <a:gd name="connsiteY27" fmla="*/ 4331 h 7579"/>
                  <a:gd name="connsiteX28" fmla="*/ 18408 w 63887"/>
                  <a:gd name="connsiteY28" fmla="*/ 5414 h 7579"/>
                  <a:gd name="connsiteX29" fmla="*/ 17325 w 63887"/>
                  <a:gd name="connsiteY29" fmla="*/ 2166 h 7579"/>
                  <a:gd name="connsiteX30" fmla="*/ 11911 w 63887"/>
                  <a:gd name="connsiteY30" fmla="*/ 4331 h 7579"/>
                  <a:gd name="connsiteX31" fmla="*/ 12994 w 63887"/>
                  <a:gd name="connsiteY31" fmla="*/ 5414 h 7579"/>
                  <a:gd name="connsiteX32" fmla="*/ 6497 w 63887"/>
                  <a:gd name="connsiteY32" fmla="*/ 4331 h 7579"/>
                  <a:gd name="connsiteX33" fmla="*/ 9746 w 63887"/>
                  <a:gd name="connsiteY33" fmla="*/ 1083 h 7579"/>
                  <a:gd name="connsiteX34" fmla="*/ 7580 w 63887"/>
                  <a:gd name="connsiteY34" fmla="*/ 0 h 7579"/>
                  <a:gd name="connsiteX35" fmla="*/ 3248 w 63887"/>
                  <a:gd name="connsiteY35" fmla="*/ 3249 h 7579"/>
                  <a:gd name="connsiteX36" fmla="*/ 1083 w 63887"/>
                  <a:gd name="connsiteY36" fmla="*/ 1083 h 7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3887" h="7579">
                    <a:moveTo>
                      <a:pt x="1083" y="1083"/>
                    </a:moveTo>
                    <a:cubicBezTo>
                      <a:pt x="1083" y="2166"/>
                      <a:pt x="2165" y="2166"/>
                      <a:pt x="3248" y="2166"/>
                    </a:cubicBezTo>
                    <a:cubicBezTo>
                      <a:pt x="3248" y="3249"/>
                      <a:pt x="1083" y="3249"/>
                      <a:pt x="0" y="4331"/>
                    </a:cubicBezTo>
                    <a:cubicBezTo>
                      <a:pt x="2165" y="5414"/>
                      <a:pt x="0" y="5414"/>
                      <a:pt x="0" y="7580"/>
                    </a:cubicBezTo>
                    <a:cubicBezTo>
                      <a:pt x="2165" y="7580"/>
                      <a:pt x="3248" y="5414"/>
                      <a:pt x="5414" y="6497"/>
                    </a:cubicBezTo>
                    <a:cubicBezTo>
                      <a:pt x="5414" y="6497"/>
                      <a:pt x="5414" y="7580"/>
                      <a:pt x="5414" y="7580"/>
                    </a:cubicBezTo>
                    <a:cubicBezTo>
                      <a:pt x="7580" y="6497"/>
                      <a:pt x="11911" y="5414"/>
                      <a:pt x="15160" y="6497"/>
                    </a:cubicBezTo>
                    <a:cubicBezTo>
                      <a:pt x="17325" y="7580"/>
                      <a:pt x="19491" y="6497"/>
                      <a:pt x="21657" y="5414"/>
                    </a:cubicBezTo>
                    <a:cubicBezTo>
                      <a:pt x="30320" y="6497"/>
                      <a:pt x="38982" y="4331"/>
                      <a:pt x="48728" y="6497"/>
                    </a:cubicBezTo>
                    <a:lnTo>
                      <a:pt x="49811" y="3249"/>
                    </a:lnTo>
                    <a:cubicBezTo>
                      <a:pt x="49811" y="4331"/>
                      <a:pt x="51976" y="3249"/>
                      <a:pt x="51976" y="5414"/>
                    </a:cubicBezTo>
                    <a:cubicBezTo>
                      <a:pt x="51976" y="5414"/>
                      <a:pt x="50893" y="5414"/>
                      <a:pt x="50893" y="5414"/>
                    </a:cubicBezTo>
                    <a:cubicBezTo>
                      <a:pt x="53059" y="7580"/>
                      <a:pt x="56308" y="5414"/>
                      <a:pt x="58474" y="6497"/>
                    </a:cubicBezTo>
                    <a:cubicBezTo>
                      <a:pt x="58474" y="6497"/>
                      <a:pt x="57391" y="3249"/>
                      <a:pt x="58474" y="3249"/>
                    </a:cubicBezTo>
                    <a:cubicBezTo>
                      <a:pt x="58474" y="6497"/>
                      <a:pt x="61722" y="3249"/>
                      <a:pt x="61722" y="6497"/>
                    </a:cubicBezTo>
                    <a:cubicBezTo>
                      <a:pt x="63888" y="7580"/>
                      <a:pt x="61722" y="4331"/>
                      <a:pt x="63888" y="4331"/>
                    </a:cubicBezTo>
                    <a:cubicBezTo>
                      <a:pt x="63888" y="2166"/>
                      <a:pt x="61722" y="3249"/>
                      <a:pt x="60639" y="2166"/>
                    </a:cubicBezTo>
                    <a:cubicBezTo>
                      <a:pt x="61722" y="1083"/>
                      <a:pt x="62805" y="3249"/>
                      <a:pt x="62805" y="1083"/>
                    </a:cubicBezTo>
                    <a:cubicBezTo>
                      <a:pt x="58474" y="0"/>
                      <a:pt x="50893" y="4331"/>
                      <a:pt x="45479" y="5414"/>
                    </a:cubicBezTo>
                    <a:lnTo>
                      <a:pt x="46562" y="3249"/>
                    </a:lnTo>
                    <a:cubicBezTo>
                      <a:pt x="43314" y="4331"/>
                      <a:pt x="37900" y="4331"/>
                      <a:pt x="35734" y="2166"/>
                    </a:cubicBezTo>
                    <a:cubicBezTo>
                      <a:pt x="36817" y="3249"/>
                      <a:pt x="31402" y="1083"/>
                      <a:pt x="31402" y="5414"/>
                    </a:cubicBezTo>
                    <a:cubicBezTo>
                      <a:pt x="30320" y="4331"/>
                      <a:pt x="30320" y="4331"/>
                      <a:pt x="29237" y="4331"/>
                    </a:cubicBezTo>
                    <a:lnTo>
                      <a:pt x="29237" y="5414"/>
                    </a:lnTo>
                    <a:cubicBezTo>
                      <a:pt x="28154" y="5414"/>
                      <a:pt x="28154" y="3249"/>
                      <a:pt x="25988" y="3249"/>
                    </a:cubicBezTo>
                    <a:cubicBezTo>
                      <a:pt x="27071" y="4331"/>
                      <a:pt x="25988" y="5414"/>
                      <a:pt x="24905" y="6497"/>
                    </a:cubicBezTo>
                    <a:cubicBezTo>
                      <a:pt x="22739" y="4331"/>
                      <a:pt x="20574" y="3249"/>
                      <a:pt x="18408" y="2166"/>
                    </a:cubicBezTo>
                    <a:cubicBezTo>
                      <a:pt x="18408" y="2166"/>
                      <a:pt x="18408" y="3249"/>
                      <a:pt x="19491" y="4331"/>
                    </a:cubicBezTo>
                    <a:cubicBezTo>
                      <a:pt x="18408" y="3249"/>
                      <a:pt x="18408" y="5414"/>
                      <a:pt x="18408" y="5414"/>
                    </a:cubicBezTo>
                    <a:cubicBezTo>
                      <a:pt x="17325" y="5414"/>
                      <a:pt x="17325" y="3249"/>
                      <a:pt x="17325" y="2166"/>
                    </a:cubicBezTo>
                    <a:cubicBezTo>
                      <a:pt x="15160" y="1083"/>
                      <a:pt x="14077" y="5414"/>
                      <a:pt x="11911" y="4331"/>
                    </a:cubicBezTo>
                    <a:lnTo>
                      <a:pt x="12994" y="5414"/>
                    </a:lnTo>
                    <a:cubicBezTo>
                      <a:pt x="10828" y="5414"/>
                      <a:pt x="8663" y="4331"/>
                      <a:pt x="6497" y="4331"/>
                    </a:cubicBezTo>
                    <a:cubicBezTo>
                      <a:pt x="5414" y="2166"/>
                      <a:pt x="8663" y="2166"/>
                      <a:pt x="9746" y="1083"/>
                    </a:cubicBezTo>
                    <a:cubicBezTo>
                      <a:pt x="9746" y="1083"/>
                      <a:pt x="7580" y="0"/>
                      <a:pt x="7580" y="0"/>
                    </a:cubicBezTo>
                    <a:cubicBezTo>
                      <a:pt x="6497" y="1083"/>
                      <a:pt x="4331" y="2166"/>
                      <a:pt x="3248" y="3249"/>
                    </a:cubicBezTo>
                    <a:cubicBezTo>
                      <a:pt x="5414" y="1083"/>
                      <a:pt x="2165" y="1083"/>
                      <a:pt x="1083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64" name="Полилиния: фигура 863">
                <a:extLst>
                  <a:ext uri="{FF2B5EF4-FFF2-40B4-BE49-F238E27FC236}">
                    <a16:creationId xmlns:a16="http://schemas.microsoft.com/office/drawing/2014/main" id="{A42E5A0D-E011-C617-B5F9-4FFFD6A447F7}"/>
                  </a:ext>
                </a:extLst>
              </p:cNvPr>
              <p:cNvSpPr/>
              <p:nvPr/>
            </p:nvSpPr>
            <p:spPr>
              <a:xfrm>
                <a:off x="12502784" y="6018689"/>
                <a:ext cx="481" cy="812"/>
              </a:xfrm>
              <a:custGeom>
                <a:avLst/>
                <a:gdLst>
                  <a:gd name="connsiteX0" fmla="*/ 0 w 481"/>
                  <a:gd name="connsiteY0" fmla="*/ 812 h 812"/>
                  <a:gd name="connsiteX1" fmla="*/ 0 w 481"/>
                  <a:gd name="connsiteY1" fmla="*/ 812 h 812"/>
                  <a:gd name="connsiteX2" fmla="*/ 0 w 481"/>
                  <a:gd name="connsiteY2" fmla="*/ 812 h 812"/>
                  <a:gd name="connsiteX3" fmla="*/ 0 w 481"/>
                  <a:gd name="connsiteY3" fmla="*/ 812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812">
                    <a:moveTo>
                      <a:pt x="0" y="812"/>
                    </a:moveTo>
                    <a:cubicBezTo>
                      <a:pt x="0" y="-271"/>
                      <a:pt x="1083" y="-271"/>
                      <a:pt x="0" y="812"/>
                    </a:cubicBezTo>
                    <a:cubicBezTo>
                      <a:pt x="0" y="-271"/>
                      <a:pt x="0" y="-271"/>
                      <a:pt x="0" y="812"/>
                    </a:cubicBezTo>
                    <a:cubicBezTo>
                      <a:pt x="0" y="-271"/>
                      <a:pt x="0" y="812"/>
                      <a:pt x="0" y="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65" name="Полилиния: фигура 864">
                <a:extLst>
                  <a:ext uri="{FF2B5EF4-FFF2-40B4-BE49-F238E27FC236}">
                    <a16:creationId xmlns:a16="http://schemas.microsoft.com/office/drawing/2014/main" id="{7D2DE43D-89CF-027B-B4E5-867B4DEAB58D}"/>
                  </a:ext>
                </a:extLst>
              </p:cNvPr>
              <p:cNvSpPr/>
              <p:nvPr/>
            </p:nvSpPr>
            <p:spPr>
              <a:xfrm>
                <a:off x="12495204" y="6020583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66" name="Полилиния: фигура 865">
                <a:extLst>
                  <a:ext uri="{FF2B5EF4-FFF2-40B4-BE49-F238E27FC236}">
                    <a16:creationId xmlns:a16="http://schemas.microsoft.com/office/drawing/2014/main" id="{FD1F00D5-F792-21BA-ECA6-D79C38C6A551}"/>
                  </a:ext>
                </a:extLst>
              </p:cNvPr>
              <p:cNvSpPr/>
              <p:nvPr/>
            </p:nvSpPr>
            <p:spPr>
              <a:xfrm>
                <a:off x="12510364" y="6025998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  <a:gd name="connsiteX3" fmla="*/ 0 w 10828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67" name="Полилиния: фигура 866">
                <a:extLst>
                  <a:ext uri="{FF2B5EF4-FFF2-40B4-BE49-F238E27FC236}">
                    <a16:creationId xmlns:a16="http://schemas.microsoft.com/office/drawing/2014/main" id="{FB2F7B56-F5CA-B4A1-5313-8A119AECE113}"/>
                  </a:ext>
                </a:extLst>
              </p:cNvPr>
              <p:cNvSpPr/>
              <p:nvPr/>
            </p:nvSpPr>
            <p:spPr>
              <a:xfrm>
                <a:off x="12512530" y="6018418"/>
                <a:ext cx="2165" cy="2165"/>
              </a:xfrm>
              <a:custGeom>
                <a:avLst/>
                <a:gdLst>
                  <a:gd name="connsiteX0" fmla="*/ 0 w 2165"/>
                  <a:gd name="connsiteY0" fmla="*/ 0 h 2165"/>
                  <a:gd name="connsiteX1" fmla="*/ 2166 w 2165"/>
                  <a:gd name="connsiteY1" fmla="*/ 2166 h 2165"/>
                  <a:gd name="connsiteX2" fmla="*/ 0 w 2165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2165">
                    <a:moveTo>
                      <a:pt x="0" y="0"/>
                    </a:moveTo>
                    <a:cubicBezTo>
                      <a:pt x="0" y="1083"/>
                      <a:pt x="1083" y="1083"/>
                      <a:pt x="2166" y="2166"/>
                    </a:cubicBezTo>
                    <a:cubicBezTo>
                      <a:pt x="1083" y="1083"/>
                      <a:pt x="1083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68" name="Полилиния: фигура 867">
                <a:extLst>
                  <a:ext uri="{FF2B5EF4-FFF2-40B4-BE49-F238E27FC236}">
                    <a16:creationId xmlns:a16="http://schemas.microsoft.com/office/drawing/2014/main" id="{BA73212B-48DF-B108-CF34-CF6EFC255DEC}"/>
                  </a:ext>
                </a:extLst>
              </p:cNvPr>
              <p:cNvSpPr/>
              <p:nvPr/>
            </p:nvSpPr>
            <p:spPr>
              <a:xfrm>
                <a:off x="12527689" y="6019501"/>
                <a:ext cx="1082" cy="1082"/>
              </a:xfrm>
              <a:custGeom>
                <a:avLst/>
                <a:gdLst>
                  <a:gd name="connsiteX0" fmla="*/ 0 w 1082"/>
                  <a:gd name="connsiteY0" fmla="*/ 1083 h 1082"/>
                  <a:gd name="connsiteX1" fmla="*/ 1083 w 1082"/>
                  <a:gd name="connsiteY1" fmla="*/ 0 h 1082"/>
                  <a:gd name="connsiteX2" fmla="*/ 0 w 1082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1083"/>
                    </a:moveTo>
                    <a:cubicBezTo>
                      <a:pt x="0" y="1083"/>
                      <a:pt x="0" y="0"/>
                      <a:pt x="1083" y="0"/>
                    </a:cubicBezTo>
                    <a:cubicBezTo>
                      <a:pt x="0" y="0"/>
                      <a:pt x="0" y="0"/>
                      <a:pt x="0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69" name="Полилиния: фигура 868">
                <a:extLst>
                  <a:ext uri="{FF2B5EF4-FFF2-40B4-BE49-F238E27FC236}">
                    <a16:creationId xmlns:a16="http://schemas.microsoft.com/office/drawing/2014/main" id="{862035B0-9988-1077-D5D0-D13B95426395}"/>
                  </a:ext>
                </a:extLst>
              </p:cNvPr>
              <p:cNvSpPr/>
              <p:nvPr/>
            </p:nvSpPr>
            <p:spPr>
              <a:xfrm>
                <a:off x="12497370" y="6018418"/>
                <a:ext cx="2165" cy="1082"/>
              </a:xfrm>
              <a:custGeom>
                <a:avLst/>
                <a:gdLst>
                  <a:gd name="connsiteX0" fmla="*/ 2166 w 2165"/>
                  <a:gd name="connsiteY0" fmla="*/ 0 h 1082"/>
                  <a:gd name="connsiteX1" fmla="*/ 1083 w 2165"/>
                  <a:gd name="connsiteY1" fmla="*/ 1083 h 1082"/>
                  <a:gd name="connsiteX2" fmla="*/ 0 w 2165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082">
                    <a:moveTo>
                      <a:pt x="2166" y="0"/>
                    </a:moveTo>
                    <a:lnTo>
                      <a:pt x="1083" y="1083"/>
                    </a:ln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70" name="Полилиния: фигура 869">
                <a:extLst>
                  <a:ext uri="{FF2B5EF4-FFF2-40B4-BE49-F238E27FC236}">
                    <a16:creationId xmlns:a16="http://schemas.microsoft.com/office/drawing/2014/main" id="{B6C61C6E-2203-280B-F0E3-34A8787C1E2F}"/>
                  </a:ext>
                </a:extLst>
              </p:cNvPr>
              <p:cNvSpPr/>
              <p:nvPr/>
            </p:nvSpPr>
            <p:spPr>
              <a:xfrm>
                <a:off x="12460553" y="6019855"/>
                <a:ext cx="33568" cy="8579"/>
              </a:xfrm>
              <a:custGeom>
                <a:avLst/>
                <a:gdLst>
                  <a:gd name="connsiteX0" fmla="*/ 0 w 33568"/>
                  <a:gd name="connsiteY0" fmla="*/ 7225 h 8579"/>
                  <a:gd name="connsiteX1" fmla="*/ 6497 w 33568"/>
                  <a:gd name="connsiteY1" fmla="*/ 8308 h 8579"/>
                  <a:gd name="connsiteX2" fmla="*/ 10828 w 33568"/>
                  <a:gd name="connsiteY2" fmla="*/ 3977 h 8579"/>
                  <a:gd name="connsiteX3" fmla="*/ 9746 w 33568"/>
                  <a:gd name="connsiteY3" fmla="*/ 8308 h 8579"/>
                  <a:gd name="connsiteX4" fmla="*/ 21657 w 33568"/>
                  <a:gd name="connsiteY4" fmla="*/ 5060 h 8579"/>
                  <a:gd name="connsiteX5" fmla="*/ 21657 w 33568"/>
                  <a:gd name="connsiteY5" fmla="*/ 7225 h 8579"/>
                  <a:gd name="connsiteX6" fmla="*/ 25988 w 33568"/>
                  <a:gd name="connsiteY6" fmla="*/ 2894 h 8579"/>
                  <a:gd name="connsiteX7" fmla="*/ 25988 w 33568"/>
                  <a:gd name="connsiteY7" fmla="*/ 7225 h 8579"/>
                  <a:gd name="connsiteX8" fmla="*/ 25988 w 33568"/>
                  <a:gd name="connsiteY8" fmla="*/ 7225 h 8579"/>
                  <a:gd name="connsiteX9" fmla="*/ 32485 w 33568"/>
                  <a:gd name="connsiteY9" fmla="*/ 6143 h 8579"/>
                  <a:gd name="connsiteX10" fmla="*/ 33568 w 33568"/>
                  <a:gd name="connsiteY10" fmla="*/ 2894 h 8579"/>
                  <a:gd name="connsiteX11" fmla="*/ 33568 w 33568"/>
                  <a:gd name="connsiteY11" fmla="*/ 729 h 8579"/>
                  <a:gd name="connsiteX12" fmla="*/ 29237 w 33568"/>
                  <a:gd name="connsiteY12" fmla="*/ 2894 h 8579"/>
                  <a:gd name="connsiteX13" fmla="*/ 29237 w 33568"/>
                  <a:gd name="connsiteY13" fmla="*/ 729 h 8579"/>
                  <a:gd name="connsiteX14" fmla="*/ 28154 w 33568"/>
                  <a:gd name="connsiteY14" fmla="*/ 1811 h 8579"/>
                  <a:gd name="connsiteX15" fmla="*/ 27071 w 33568"/>
                  <a:gd name="connsiteY15" fmla="*/ 729 h 8579"/>
                  <a:gd name="connsiteX16" fmla="*/ 23822 w 33568"/>
                  <a:gd name="connsiteY16" fmla="*/ 1811 h 8579"/>
                  <a:gd name="connsiteX17" fmla="*/ 23822 w 33568"/>
                  <a:gd name="connsiteY17" fmla="*/ 1811 h 8579"/>
                  <a:gd name="connsiteX18" fmla="*/ 21657 w 33568"/>
                  <a:gd name="connsiteY18" fmla="*/ 3977 h 8579"/>
                  <a:gd name="connsiteX19" fmla="*/ 20574 w 33568"/>
                  <a:gd name="connsiteY19" fmla="*/ 1811 h 8579"/>
                  <a:gd name="connsiteX20" fmla="*/ 20574 w 33568"/>
                  <a:gd name="connsiteY20" fmla="*/ 2894 h 8579"/>
                  <a:gd name="connsiteX21" fmla="*/ 12994 w 33568"/>
                  <a:gd name="connsiteY21" fmla="*/ 729 h 8579"/>
                  <a:gd name="connsiteX22" fmla="*/ 12994 w 33568"/>
                  <a:gd name="connsiteY22" fmla="*/ 1811 h 8579"/>
                  <a:gd name="connsiteX23" fmla="*/ 16243 w 33568"/>
                  <a:gd name="connsiteY23" fmla="*/ 729 h 8579"/>
                  <a:gd name="connsiteX24" fmla="*/ 16243 w 33568"/>
                  <a:gd name="connsiteY24" fmla="*/ 5060 h 8579"/>
                  <a:gd name="connsiteX25" fmla="*/ 11911 w 33568"/>
                  <a:gd name="connsiteY25" fmla="*/ 1811 h 8579"/>
                  <a:gd name="connsiteX26" fmla="*/ 6497 w 33568"/>
                  <a:gd name="connsiteY26" fmla="*/ 2894 h 8579"/>
                  <a:gd name="connsiteX27" fmla="*/ 6497 w 33568"/>
                  <a:gd name="connsiteY27" fmla="*/ 1811 h 8579"/>
                  <a:gd name="connsiteX28" fmla="*/ 3248 w 33568"/>
                  <a:gd name="connsiteY28" fmla="*/ 2894 h 8579"/>
                  <a:gd name="connsiteX29" fmla="*/ 4331 w 33568"/>
                  <a:gd name="connsiteY29" fmla="*/ 2894 h 8579"/>
                  <a:gd name="connsiteX30" fmla="*/ 3248 w 33568"/>
                  <a:gd name="connsiteY30" fmla="*/ 3977 h 8579"/>
                  <a:gd name="connsiteX31" fmla="*/ 3248 w 33568"/>
                  <a:gd name="connsiteY31" fmla="*/ 2894 h 8579"/>
                  <a:gd name="connsiteX32" fmla="*/ 0 w 33568"/>
                  <a:gd name="connsiteY32" fmla="*/ 5060 h 8579"/>
                  <a:gd name="connsiteX33" fmla="*/ 4331 w 33568"/>
                  <a:gd name="connsiteY33" fmla="*/ 2894 h 8579"/>
                  <a:gd name="connsiteX34" fmla="*/ 0 w 33568"/>
                  <a:gd name="connsiteY34" fmla="*/ 7225 h 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3568" h="8579">
                    <a:moveTo>
                      <a:pt x="0" y="7225"/>
                    </a:moveTo>
                    <a:cubicBezTo>
                      <a:pt x="2165" y="9391"/>
                      <a:pt x="4331" y="8308"/>
                      <a:pt x="6497" y="8308"/>
                    </a:cubicBezTo>
                    <a:cubicBezTo>
                      <a:pt x="10828" y="7225"/>
                      <a:pt x="6497" y="3977"/>
                      <a:pt x="10828" y="3977"/>
                    </a:cubicBezTo>
                    <a:lnTo>
                      <a:pt x="9746" y="8308"/>
                    </a:lnTo>
                    <a:cubicBezTo>
                      <a:pt x="12994" y="8308"/>
                      <a:pt x="18408" y="9391"/>
                      <a:pt x="21657" y="5060"/>
                    </a:cubicBezTo>
                    <a:cubicBezTo>
                      <a:pt x="21657" y="5060"/>
                      <a:pt x="22740" y="6143"/>
                      <a:pt x="21657" y="7225"/>
                    </a:cubicBezTo>
                    <a:cubicBezTo>
                      <a:pt x="23822" y="7225"/>
                      <a:pt x="22740" y="1811"/>
                      <a:pt x="25988" y="2894"/>
                    </a:cubicBezTo>
                    <a:cubicBezTo>
                      <a:pt x="22740" y="5060"/>
                      <a:pt x="27071" y="5060"/>
                      <a:pt x="25988" y="7225"/>
                    </a:cubicBezTo>
                    <a:lnTo>
                      <a:pt x="25988" y="7225"/>
                    </a:lnTo>
                    <a:cubicBezTo>
                      <a:pt x="28154" y="7225"/>
                      <a:pt x="31402" y="6143"/>
                      <a:pt x="32485" y="6143"/>
                    </a:cubicBezTo>
                    <a:cubicBezTo>
                      <a:pt x="32485" y="5060"/>
                      <a:pt x="31402" y="3977"/>
                      <a:pt x="33568" y="2894"/>
                    </a:cubicBezTo>
                    <a:cubicBezTo>
                      <a:pt x="32485" y="2894"/>
                      <a:pt x="33568" y="1811"/>
                      <a:pt x="33568" y="729"/>
                    </a:cubicBezTo>
                    <a:cubicBezTo>
                      <a:pt x="31402" y="1811"/>
                      <a:pt x="30320" y="729"/>
                      <a:pt x="29237" y="2894"/>
                    </a:cubicBezTo>
                    <a:cubicBezTo>
                      <a:pt x="28154" y="1811"/>
                      <a:pt x="30320" y="2894"/>
                      <a:pt x="29237" y="729"/>
                    </a:cubicBezTo>
                    <a:lnTo>
                      <a:pt x="28154" y="1811"/>
                    </a:lnTo>
                    <a:cubicBezTo>
                      <a:pt x="27071" y="1811"/>
                      <a:pt x="29237" y="729"/>
                      <a:pt x="27071" y="729"/>
                    </a:cubicBezTo>
                    <a:cubicBezTo>
                      <a:pt x="27071" y="1811"/>
                      <a:pt x="24905" y="1811"/>
                      <a:pt x="23822" y="1811"/>
                    </a:cubicBezTo>
                    <a:lnTo>
                      <a:pt x="23822" y="1811"/>
                    </a:lnTo>
                    <a:cubicBezTo>
                      <a:pt x="22740" y="1811"/>
                      <a:pt x="21657" y="1811"/>
                      <a:pt x="21657" y="3977"/>
                    </a:cubicBezTo>
                    <a:lnTo>
                      <a:pt x="20574" y="1811"/>
                    </a:lnTo>
                    <a:lnTo>
                      <a:pt x="20574" y="2894"/>
                    </a:lnTo>
                    <a:cubicBezTo>
                      <a:pt x="17326" y="1811"/>
                      <a:pt x="16243" y="-1437"/>
                      <a:pt x="12994" y="729"/>
                    </a:cubicBezTo>
                    <a:cubicBezTo>
                      <a:pt x="14077" y="729"/>
                      <a:pt x="12994" y="1811"/>
                      <a:pt x="12994" y="1811"/>
                    </a:cubicBezTo>
                    <a:cubicBezTo>
                      <a:pt x="14077" y="2894"/>
                      <a:pt x="15160" y="729"/>
                      <a:pt x="16243" y="729"/>
                    </a:cubicBezTo>
                    <a:cubicBezTo>
                      <a:pt x="16243" y="1811"/>
                      <a:pt x="14077" y="3977"/>
                      <a:pt x="16243" y="5060"/>
                    </a:cubicBezTo>
                    <a:cubicBezTo>
                      <a:pt x="14077" y="2894"/>
                      <a:pt x="12994" y="5060"/>
                      <a:pt x="11911" y="1811"/>
                    </a:cubicBezTo>
                    <a:cubicBezTo>
                      <a:pt x="9746" y="1811"/>
                      <a:pt x="8663" y="2894"/>
                      <a:pt x="6497" y="2894"/>
                    </a:cubicBezTo>
                    <a:lnTo>
                      <a:pt x="6497" y="1811"/>
                    </a:lnTo>
                    <a:cubicBezTo>
                      <a:pt x="6497" y="3977"/>
                      <a:pt x="4331" y="729"/>
                      <a:pt x="3248" y="2894"/>
                    </a:cubicBezTo>
                    <a:lnTo>
                      <a:pt x="4331" y="2894"/>
                    </a:lnTo>
                    <a:cubicBezTo>
                      <a:pt x="4331" y="3977"/>
                      <a:pt x="3248" y="3977"/>
                      <a:pt x="3248" y="3977"/>
                    </a:cubicBezTo>
                    <a:cubicBezTo>
                      <a:pt x="3248" y="3977"/>
                      <a:pt x="3248" y="3977"/>
                      <a:pt x="3248" y="2894"/>
                    </a:cubicBezTo>
                    <a:cubicBezTo>
                      <a:pt x="3248" y="5060"/>
                      <a:pt x="0" y="5060"/>
                      <a:pt x="0" y="5060"/>
                    </a:cubicBezTo>
                    <a:cubicBezTo>
                      <a:pt x="1083" y="5060"/>
                      <a:pt x="2165" y="3977"/>
                      <a:pt x="4331" y="2894"/>
                    </a:cubicBezTo>
                    <a:cubicBezTo>
                      <a:pt x="0" y="6143"/>
                      <a:pt x="1083" y="7225"/>
                      <a:pt x="0" y="72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71" name="Полилиния: фигура 870">
                <a:extLst>
                  <a:ext uri="{FF2B5EF4-FFF2-40B4-BE49-F238E27FC236}">
                    <a16:creationId xmlns:a16="http://schemas.microsoft.com/office/drawing/2014/main" id="{2587E787-2AFF-D95A-7370-EE3ABDF48645}"/>
                  </a:ext>
                </a:extLst>
              </p:cNvPr>
              <p:cNvSpPr/>
              <p:nvPr/>
            </p:nvSpPr>
            <p:spPr>
              <a:xfrm>
                <a:off x="12484376" y="6020583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72" name="Полилиния: фигура 871">
                <a:extLst>
                  <a:ext uri="{FF2B5EF4-FFF2-40B4-BE49-F238E27FC236}">
                    <a16:creationId xmlns:a16="http://schemas.microsoft.com/office/drawing/2014/main" id="{9D509679-9A18-1CAC-1DB7-05C777B85B29}"/>
                  </a:ext>
                </a:extLst>
              </p:cNvPr>
              <p:cNvSpPr/>
              <p:nvPr/>
            </p:nvSpPr>
            <p:spPr>
              <a:xfrm>
                <a:off x="12429849" y="6016710"/>
                <a:ext cx="25290" cy="10851"/>
              </a:xfrm>
              <a:custGeom>
                <a:avLst/>
                <a:gdLst>
                  <a:gd name="connsiteX0" fmla="*/ 19876 w 25290"/>
                  <a:gd name="connsiteY0" fmla="*/ 7122 h 10851"/>
                  <a:gd name="connsiteX1" fmla="*/ 18793 w 25290"/>
                  <a:gd name="connsiteY1" fmla="*/ 4956 h 10851"/>
                  <a:gd name="connsiteX2" fmla="*/ 18793 w 25290"/>
                  <a:gd name="connsiteY2" fmla="*/ 9288 h 10851"/>
                  <a:gd name="connsiteX3" fmla="*/ 15545 w 25290"/>
                  <a:gd name="connsiteY3" fmla="*/ 10371 h 10851"/>
                  <a:gd name="connsiteX4" fmla="*/ 15545 w 25290"/>
                  <a:gd name="connsiteY4" fmla="*/ 6039 h 10851"/>
                  <a:gd name="connsiteX5" fmla="*/ 12296 w 25290"/>
                  <a:gd name="connsiteY5" fmla="*/ 4956 h 10851"/>
                  <a:gd name="connsiteX6" fmla="*/ 12296 w 25290"/>
                  <a:gd name="connsiteY6" fmla="*/ 7122 h 10851"/>
                  <a:gd name="connsiteX7" fmla="*/ 9048 w 25290"/>
                  <a:gd name="connsiteY7" fmla="*/ 8205 h 10851"/>
                  <a:gd name="connsiteX8" fmla="*/ 10131 w 25290"/>
                  <a:gd name="connsiteY8" fmla="*/ 7122 h 10851"/>
                  <a:gd name="connsiteX9" fmla="*/ 7965 w 25290"/>
                  <a:gd name="connsiteY9" fmla="*/ 3874 h 10851"/>
                  <a:gd name="connsiteX10" fmla="*/ 385 w 25290"/>
                  <a:gd name="connsiteY10" fmla="*/ 10371 h 10851"/>
                  <a:gd name="connsiteX11" fmla="*/ 2551 w 25290"/>
                  <a:gd name="connsiteY11" fmla="*/ 10371 h 10851"/>
                  <a:gd name="connsiteX12" fmla="*/ 2551 w 25290"/>
                  <a:gd name="connsiteY12" fmla="*/ 7122 h 10851"/>
                  <a:gd name="connsiteX13" fmla="*/ 4717 w 25290"/>
                  <a:gd name="connsiteY13" fmla="*/ 8205 h 10851"/>
                  <a:gd name="connsiteX14" fmla="*/ 2551 w 25290"/>
                  <a:gd name="connsiteY14" fmla="*/ 9288 h 10851"/>
                  <a:gd name="connsiteX15" fmla="*/ 20959 w 25290"/>
                  <a:gd name="connsiteY15" fmla="*/ 9288 h 10851"/>
                  <a:gd name="connsiteX16" fmla="*/ 18793 w 25290"/>
                  <a:gd name="connsiteY16" fmla="*/ 9288 h 10851"/>
                  <a:gd name="connsiteX17" fmla="*/ 20959 w 25290"/>
                  <a:gd name="connsiteY17" fmla="*/ 7122 h 10851"/>
                  <a:gd name="connsiteX18" fmla="*/ 19876 w 25290"/>
                  <a:gd name="connsiteY18" fmla="*/ 3874 h 10851"/>
                  <a:gd name="connsiteX19" fmla="*/ 20959 w 25290"/>
                  <a:gd name="connsiteY19" fmla="*/ 4956 h 10851"/>
                  <a:gd name="connsiteX20" fmla="*/ 20959 w 25290"/>
                  <a:gd name="connsiteY20" fmla="*/ 1708 h 10851"/>
                  <a:gd name="connsiteX21" fmla="*/ 25291 w 25290"/>
                  <a:gd name="connsiteY21" fmla="*/ 625 h 10851"/>
                  <a:gd name="connsiteX22" fmla="*/ 18793 w 25290"/>
                  <a:gd name="connsiteY22" fmla="*/ 625 h 10851"/>
                  <a:gd name="connsiteX23" fmla="*/ 19876 w 25290"/>
                  <a:gd name="connsiteY23" fmla="*/ 7122 h 10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5290" h="10851">
                    <a:moveTo>
                      <a:pt x="19876" y="7122"/>
                    </a:moveTo>
                    <a:cubicBezTo>
                      <a:pt x="18793" y="7122"/>
                      <a:pt x="19876" y="6039"/>
                      <a:pt x="18793" y="4956"/>
                    </a:cubicBezTo>
                    <a:cubicBezTo>
                      <a:pt x="17711" y="6039"/>
                      <a:pt x="20959" y="7122"/>
                      <a:pt x="18793" y="9288"/>
                    </a:cubicBezTo>
                    <a:cubicBezTo>
                      <a:pt x="17711" y="8205"/>
                      <a:pt x="16628" y="10371"/>
                      <a:pt x="15545" y="10371"/>
                    </a:cubicBezTo>
                    <a:cubicBezTo>
                      <a:pt x="16628" y="9288"/>
                      <a:pt x="15545" y="7122"/>
                      <a:pt x="15545" y="6039"/>
                    </a:cubicBezTo>
                    <a:cubicBezTo>
                      <a:pt x="14462" y="7122"/>
                      <a:pt x="13379" y="6039"/>
                      <a:pt x="12296" y="4956"/>
                    </a:cubicBezTo>
                    <a:cubicBezTo>
                      <a:pt x="14462" y="6039"/>
                      <a:pt x="10131" y="6039"/>
                      <a:pt x="12296" y="7122"/>
                    </a:cubicBezTo>
                    <a:cubicBezTo>
                      <a:pt x="12296" y="8205"/>
                      <a:pt x="10131" y="9288"/>
                      <a:pt x="9048" y="8205"/>
                    </a:cubicBezTo>
                    <a:cubicBezTo>
                      <a:pt x="9048" y="7122"/>
                      <a:pt x="10131" y="7122"/>
                      <a:pt x="10131" y="7122"/>
                    </a:cubicBezTo>
                    <a:cubicBezTo>
                      <a:pt x="10131" y="4956"/>
                      <a:pt x="9048" y="6039"/>
                      <a:pt x="7965" y="3874"/>
                    </a:cubicBezTo>
                    <a:cubicBezTo>
                      <a:pt x="5799" y="6039"/>
                      <a:pt x="-1781" y="6039"/>
                      <a:pt x="385" y="10371"/>
                    </a:cubicBezTo>
                    <a:cubicBezTo>
                      <a:pt x="1468" y="11454"/>
                      <a:pt x="1468" y="10371"/>
                      <a:pt x="2551" y="10371"/>
                    </a:cubicBezTo>
                    <a:cubicBezTo>
                      <a:pt x="385" y="9288"/>
                      <a:pt x="2551" y="8205"/>
                      <a:pt x="2551" y="7122"/>
                    </a:cubicBezTo>
                    <a:cubicBezTo>
                      <a:pt x="3634" y="8205"/>
                      <a:pt x="5799" y="6039"/>
                      <a:pt x="4717" y="8205"/>
                    </a:cubicBezTo>
                    <a:lnTo>
                      <a:pt x="2551" y="9288"/>
                    </a:lnTo>
                    <a:cubicBezTo>
                      <a:pt x="7965" y="10371"/>
                      <a:pt x="15545" y="9288"/>
                      <a:pt x="20959" y="9288"/>
                    </a:cubicBezTo>
                    <a:lnTo>
                      <a:pt x="18793" y="9288"/>
                    </a:lnTo>
                    <a:cubicBezTo>
                      <a:pt x="18793" y="8205"/>
                      <a:pt x="19876" y="8205"/>
                      <a:pt x="20959" y="7122"/>
                    </a:cubicBezTo>
                    <a:lnTo>
                      <a:pt x="19876" y="3874"/>
                    </a:lnTo>
                    <a:cubicBezTo>
                      <a:pt x="20959" y="3874"/>
                      <a:pt x="20959" y="3874"/>
                      <a:pt x="20959" y="4956"/>
                    </a:cubicBezTo>
                    <a:cubicBezTo>
                      <a:pt x="22042" y="3874"/>
                      <a:pt x="20959" y="2791"/>
                      <a:pt x="20959" y="1708"/>
                    </a:cubicBezTo>
                    <a:cubicBezTo>
                      <a:pt x="23125" y="1708"/>
                      <a:pt x="23125" y="2791"/>
                      <a:pt x="25291" y="625"/>
                    </a:cubicBezTo>
                    <a:cubicBezTo>
                      <a:pt x="22042" y="-1540"/>
                      <a:pt x="22042" y="2791"/>
                      <a:pt x="18793" y="625"/>
                    </a:cubicBezTo>
                    <a:lnTo>
                      <a:pt x="19876" y="7122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73" name="Полилиния: фигура 872">
                <a:extLst>
                  <a:ext uri="{FF2B5EF4-FFF2-40B4-BE49-F238E27FC236}">
                    <a16:creationId xmlns:a16="http://schemas.microsoft.com/office/drawing/2014/main" id="{7581F36D-C2E2-96AB-EADB-4B6453879CD4}"/>
                  </a:ext>
                </a:extLst>
              </p:cNvPr>
              <p:cNvSpPr/>
              <p:nvPr/>
            </p:nvSpPr>
            <p:spPr>
              <a:xfrm>
                <a:off x="12456222" y="6022749"/>
                <a:ext cx="1082" cy="1082"/>
              </a:xfrm>
              <a:custGeom>
                <a:avLst/>
                <a:gdLst>
                  <a:gd name="connsiteX0" fmla="*/ 0 w 1082"/>
                  <a:gd name="connsiteY0" fmla="*/ 0 h 1082"/>
                  <a:gd name="connsiteX1" fmla="*/ 0 w 1082"/>
                  <a:gd name="connsiteY1" fmla="*/ 1083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0"/>
                    </a:moveTo>
                    <a:lnTo>
                      <a:pt x="0" y="1083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74" name="Полилиния: фигура 873">
                <a:extLst>
                  <a:ext uri="{FF2B5EF4-FFF2-40B4-BE49-F238E27FC236}">
                    <a16:creationId xmlns:a16="http://schemas.microsoft.com/office/drawing/2014/main" id="{C24A703F-A3E4-55D0-32A5-B795FE6CF879}"/>
                  </a:ext>
                </a:extLst>
              </p:cNvPr>
              <p:cNvSpPr/>
              <p:nvPr/>
            </p:nvSpPr>
            <p:spPr>
              <a:xfrm>
                <a:off x="12454327" y="6027715"/>
                <a:ext cx="812" cy="1531"/>
              </a:xfrm>
              <a:custGeom>
                <a:avLst/>
                <a:gdLst>
                  <a:gd name="connsiteX0" fmla="*/ 812 w 812"/>
                  <a:gd name="connsiteY0" fmla="*/ 1531 h 1531"/>
                  <a:gd name="connsiteX1" fmla="*/ 812 w 812"/>
                  <a:gd name="connsiteY1" fmla="*/ 449 h 1531"/>
                  <a:gd name="connsiteX2" fmla="*/ 812 w 812"/>
                  <a:gd name="connsiteY2" fmla="*/ 1531 h 1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531">
                    <a:moveTo>
                      <a:pt x="812" y="1531"/>
                    </a:moveTo>
                    <a:cubicBezTo>
                      <a:pt x="812" y="449"/>
                      <a:pt x="812" y="449"/>
                      <a:pt x="812" y="449"/>
                    </a:cubicBezTo>
                    <a:cubicBezTo>
                      <a:pt x="-271" y="-634"/>
                      <a:pt x="-271" y="449"/>
                      <a:pt x="812" y="1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75" name="Полилиния: фигура 874">
                <a:extLst>
                  <a:ext uri="{FF2B5EF4-FFF2-40B4-BE49-F238E27FC236}">
                    <a16:creationId xmlns:a16="http://schemas.microsoft.com/office/drawing/2014/main" id="{4701B42D-704E-090C-2855-F6AFCBCFDAB1}"/>
                  </a:ext>
                </a:extLst>
              </p:cNvPr>
              <p:cNvSpPr/>
              <p:nvPr/>
            </p:nvSpPr>
            <p:spPr>
              <a:xfrm>
                <a:off x="12434565" y="6022749"/>
                <a:ext cx="2165" cy="10828"/>
              </a:xfrm>
              <a:custGeom>
                <a:avLst/>
                <a:gdLst>
                  <a:gd name="connsiteX0" fmla="*/ 2165 w 2165"/>
                  <a:gd name="connsiteY0" fmla="*/ 0 h 10828"/>
                  <a:gd name="connsiteX1" fmla="*/ 0 w 2165"/>
                  <a:gd name="connsiteY1" fmla="*/ 0 h 10828"/>
                  <a:gd name="connsiteX2" fmla="*/ 2165 w 2165"/>
                  <a:gd name="connsiteY2" fmla="*/ 0 h 10828"/>
                  <a:gd name="connsiteX3" fmla="*/ 2165 w 2165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" h="10828">
                    <a:moveTo>
                      <a:pt x="2165" y="0"/>
                    </a:moveTo>
                    <a:lnTo>
                      <a:pt x="0" y="0"/>
                    </a:lnTo>
                    <a:lnTo>
                      <a:pt x="2165" y="0"/>
                    </a:lnTo>
                    <a:cubicBezTo>
                      <a:pt x="2165" y="0"/>
                      <a:pt x="2165" y="0"/>
                      <a:pt x="216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76" name="Полилиния: фигура 875">
                <a:extLst>
                  <a:ext uri="{FF2B5EF4-FFF2-40B4-BE49-F238E27FC236}">
                    <a16:creationId xmlns:a16="http://schemas.microsoft.com/office/drawing/2014/main" id="{E35793E5-27B4-75B1-DAB4-AE5077851CF7}"/>
                  </a:ext>
                </a:extLst>
              </p:cNvPr>
              <p:cNvSpPr/>
              <p:nvPr/>
            </p:nvSpPr>
            <p:spPr>
              <a:xfrm>
                <a:off x="12422654" y="6024915"/>
                <a:ext cx="7892" cy="5414"/>
              </a:xfrm>
              <a:custGeom>
                <a:avLst/>
                <a:gdLst>
                  <a:gd name="connsiteX0" fmla="*/ 1083 w 7892"/>
                  <a:gd name="connsiteY0" fmla="*/ 5414 h 5414"/>
                  <a:gd name="connsiteX1" fmla="*/ 7580 w 7892"/>
                  <a:gd name="connsiteY1" fmla="*/ 5414 h 5414"/>
                  <a:gd name="connsiteX2" fmla="*/ 7580 w 7892"/>
                  <a:gd name="connsiteY2" fmla="*/ 0 h 5414"/>
                  <a:gd name="connsiteX3" fmla="*/ 4331 w 7892"/>
                  <a:gd name="connsiteY3" fmla="*/ 3249 h 5414"/>
                  <a:gd name="connsiteX4" fmla="*/ 0 w 7892"/>
                  <a:gd name="connsiteY4" fmla="*/ 3249 h 5414"/>
                  <a:gd name="connsiteX5" fmla="*/ 1083 w 7892"/>
                  <a:gd name="connsiteY5" fmla="*/ 5414 h 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892" h="5414">
                    <a:moveTo>
                      <a:pt x="1083" y="5414"/>
                    </a:moveTo>
                    <a:cubicBezTo>
                      <a:pt x="4331" y="5414"/>
                      <a:pt x="5414" y="4331"/>
                      <a:pt x="7580" y="5414"/>
                    </a:cubicBezTo>
                    <a:cubicBezTo>
                      <a:pt x="8663" y="3249"/>
                      <a:pt x="6497" y="2166"/>
                      <a:pt x="7580" y="0"/>
                    </a:cubicBezTo>
                    <a:cubicBezTo>
                      <a:pt x="6497" y="0"/>
                      <a:pt x="6497" y="3249"/>
                      <a:pt x="4331" y="3249"/>
                    </a:cubicBezTo>
                    <a:cubicBezTo>
                      <a:pt x="3248" y="2166"/>
                      <a:pt x="2165" y="3249"/>
                      <a:pt x="0" y="3249"/>
                    </a:cubicBezTo>
                    <a:cubicBezTo>
                      <a:pt x="1083" y="3249"/>
                      <a:pt x="1083" y="4331"/>
                      <a:pt x="1083" y="5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77" name="Полилиния: фигура 876">
                <a:extLst>
                  <a:ext uri="{FF2B5EF4-FFF2-40B4-BE49-F238E27FC236}">
                    <a16:creationId xmlns:a16="http://schemas.microsoft.com/office/drawing/2014/main" id="{86F1CD13-7145-4D69-C76B-4995B0A1886A}"/>
                  </a:ext>
                </a:extLst>
              </p:cNvPr>
              <p:cNvSpPr/>
              <p:nvPr/>
            </p:nvSpPr>
            <p:spPr>
              <a:xfrm>
                <a:off x="12358766" y="6021543"/>
                <a:ext cx="64616" cy="7703"/>
              </a:xfrm>
              <a:custGeom>
                <a:avLst/>
                <a:gdLst>
                  <a:gd name="connsiteX0" fmla="*/ 55225 w 64616"/>
                  <a:gd name="connsiteY0" fmla="*/ 2289 h 7703"/>
                  <a:gd name="connsiteX1" fmla="*/ 51976 w 64616"/>
                  <a:gd name="connsiteY1" fmla="*/ 2289 h 7703"/>
                  <a:gd name="connsiteX2" fmla="*/ 54142 w 64616"/>
                  <a:gd name="connsiteY2" fmla="*/ 1206 h 7703"/>
                  <a:gd name="connsiteX3" fmla="*/ 50893 w 64616"/>
                  <a:gd name="connsiteY3" fmla="*/ 123 h 7703"/>
                  <a:gd name="connsiteX4" fmla="*/ 50893 w 64616"/>
                  <a:gd name="connsiteY4" fmla="*/ 1206 h 7703"/>
                  <a:gd name="connsiteX5" fmla="*/ 44396 w 64616"/>
                  <a:gd name="connsiteY5" fmla="*/ 2289 h 7703"/>
                  <a:gd name="connsiteX6" fmla="*/ 43314 w 64616"/>
                  <a:gd name="connsiteY6" fmla="*/ 4455 h 7703"/>
                  <a:gd name="connsiteX7" fmla="*/ 38982 w 64616"/>
                  <a:gd name="connsiteY7" fmla="*/ 1206 h 7703"/>
                  <a:gd name="connsiteX8" fmla="*/ 40065 w 64616"/>
                  <a:gd name="connsiteY8" fmla="*/ 5537 h 7703"/>
                  <a:gd name="connsiteX9" fmla="*/ 33568 w 64616"/>
                  <a:gd name="connsiteY9" fmla="*/ 3372 h 7703"/>
                  <a:gd name="connsiteX10" fmla="*/ 34651 w 64616"/>
                  <a:gd name="connsiteY10" fmla="*/ 3372 h 7703"/>
                  <a:gd name="connsiteX11" fmla="*/ 31402 w 64616"/>
                  <a:gd name="connsiteY11" fmla="*/ 3372 h 7703"/>
                  <a:gd name="connsiteX12" fmla="*/ 31402 w 64616"/>
                  <a:gd name="connsiteY12" fmla="*/ 1206 h 7703"/>
                  <a:gd name="connsiteX13" fmla="*/ 25988 w 64616"/>
                  <a:gd name="connsiteY13" fmla="*/ 1206 h 7703"/>
                  <a:gd name="connsiteX14" fmla="*/ 25988 w 64616"/>
                  <a:gd name="connsiteY14" fmla="*/ 123 h 7703"/>
                  <a:gd name="connsiteX15" fmla="*/ 15160 w 64616"/>
                  <a:gd name="connsiteY15" fmla="*/ 2289 h 7703"/>
                  <a:gd name="connsiteX16" fmla="*/ 14077 w 64616"/>
                  <a:gd name="connsiteY16" fmla="*/ 1206 h 7703"/>
                  <a:gd name="connsiteX17" fmla="*/ 15160 w 64616"/>
                  <a:gd name="connsiteY17" fmla="*/ 5537 h 7703"/>
                  <a:gd name="connsiteX18" fmla="*/ 10828 w 64616"/>
                  <a:gd name="connsiteY18" fmla="*/ 5537 h 7703"/>
                  <a:gd name="connsiteX19" fmla="*/ 11911 w 64616"/>
                  <a:gd name="connsiteY19" fmla="*/ 2289 h 7703"/>
                  <a:gd name="connsiteX20" fmla="*/ 9746 w 64616"/>
                  <a:gd name="connsiteY20" fmla="*/ 3372 h 7703"/>
                  <a:gd name="connsiteX21" fmla="*/ 7580 w 64616"/>
                  <a:gd name="connsiteY21" fmla="*/ 1206 h 7703"/>
                  <a:gd name="connsiteX22" fmla="*/ 3248 w 64616"/>
                  <a:gd name="connsiteY22" fmla="*/ 4455 h 7703"/>
                  <a:gd name="connsiteX23" fmla="*/ 0 w 64616"/>
                  <a:gd name="connsiteY23" fmla="*/ 3372 h 7703"/>
                  <a:gd name="connsiteX24" fmla="*/ 2165 w 64616"/>
                  <a:gd name="connsiteY24" fmla="*/ 7703 h 7703"/>
                  <a:gd name="connsiteX25" fmla="*/ 17325 w 64616"/>
                  <a:gd name="connsiteY25" fmla="*/ 6620 h 7703"/>
                  <a:gd name="connsiteX26" fmla="*/ 21657 w 64616"/>
                  <a:gd name="connsiteY26" fmla="*/ 4455 h 7703"/>
                  <a:gd name="connsiteX27" fmla="*/ 22739 w 64616"/>
                  <a:gd name="connsiteY27" fmla="*/ 6620 h 7703"/>
                  <a:gd name="connsiteX28" fmla="*/ 22739 w 64616"/>
                  <a:gd name="connsiteY28" fmla="*/ 4455 h 7703"/>
                  <a:gd name="connsiteX29" fmla="*/ 24905 w 64616"/>
                  <a:gd name="connsiteY29" fmla="*/ 6620 h 7703"/>
                  <a:gd name="connsiteX30" fmla="*/ 25988 w 64616"/>
                  <a:gd name="connsiteY30" fmla="*/ 4455 h 7703"/>
                  <a:gd name="connsiteX31" fmla="*/ 27071 w 64616"/>
                  <a:gd name="connsiteY31" fmla="*/ 7703 h 7703"/>
                  <a:gd name="connsiteX32" fmla="*/ 50893 w 64616"/>
                  <a:gd name="connsiteY32" fmla="*/ 6620 h 7703"/>
                  <a:gd name="connsiteX33" fmla="*/ 49811 w 64616"/>
                  <a:gd name="connsiteY33" fmla="*/ 4455 h 7703"/>
                  <a:gd name="connsiteX34" fmla="*/ 58474 w 64616"/>
                  <a:gd name="connsiteY34" fmla="*/ 4455 h 7703"/>
                  <a:gd name="connsiteX35" fmla="*/ 59556 w 64616"/>
                  <a:gd name="connsiteY35" fmla="*/ 3372 h 7703"/>
                  <a:gd name="connsiteX36" fmla="*/ 59556 w 64616"/>
                  <a:gd name="connsiteY36" fmla="*/ 7703 h 7703"/>
                  <a:gd name="connsiteX37" fmla="*/ 62805 w 64616"/>
                  <a:gd name="connsiteY37" fmla="*/ 7703 h 7703"/>
                  <a:gd name="connsiteX38" fmla="*/ 60639 w 64616"/>
                  <a:gd name="connsiteY38" fmla="*/ 6620 h 7703"/>
                  <a:gd name="connsiteX39" fmla="*/ 63888 w 64616"/>
                  <a:gd name="connsiteY39" fmla="*/ 7703 h 7703"/>
                  <a:gd name="connsiteX40" fmla="*/ 61722 w 64616"/>
                  <a:gd name="connsiteY40" fmla="*/ 2289 h 7703"/>
                  <a:gd name="connsiteX41" fmla="*/ 54142 w 64616"/>
                  <a:gd name="connsiteY41" fmla="*/ 123 h 7703"/>
                  <a:gd name="connsiteX42" fmla="*/ 55225 w 64616"/>
                  <a:gd name="connsiteY42" fmla="*/ 2289 h 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64616" h="7703">
                    <a:moveTo>
                      <a:pt x="55225" y="2289"/>
                    </a:moveTo>
                    <a:cubicBezTo>
                      <a:pt x="54142" y="2289"/>
                      <a:pt x="53059" y="3372"/>
                      <a:pt x="51976" y="2289"/>
                    </a:cubicBezTo>
                    <a:cubicBezTo>
                      <a:pt x="51976" y="1206"/>
                      <a:pt x="53059" y="1206"/>
                      <a:pt x="54142" y="1206"/>
                    </a:cubicBezTo>
                    <a:cubicBezTo>
                      <a:pt x="54142" y="-960"/>
                      <a:pt x="53059" y="1206"/>
                      <a:pt x="50893" y="123"/>
                    </a:cubicBezTo>
                    <a:cubicBezTo>
                      <a:pt x="50893" y="123"/>
                      <a:pt x="51976" y="1206"/>
                      <a:pt x="50893" y="1206"/>
                    </a:cubicBezTo>
                    <a:cubicBezTo>
                      <a:pt x="47645" y="1206"/>
                      <a:pt x="48728" y="3372"/>
                      <a:pt x="44396" y="2289"/>
                    </a:cubicBezTo>
                    <a:cubicBezTo>
                      <a:pt x="43314" y="3372"/>
                      <a:pt x="43314" y="3372"/>
                      <a:pt x="43314" y="4455"/>
                    </a:cubicBezTo>
                    <a:cubicBezTo>
                      <a:pt x="41148" y="2289"/>
                      <a:pt x="42231" y="2289"/>
                      <a:pt x="38982" y="1206"/>
                    </a:cubicBezTo>
                    <a:cubicBezTo>
                      <a:pt x="38982" y="2289"/>
                      <a:pt x="40065" y="4455"/>
                      <a:pt x="40065" y="5537"/>
                    </a:cubicBezTo>
                    <a:cubicBezTo>
                      <a:pt x="35734" y="3372"/>
                      <a:pt x="35734" y="5537"/>
                      <a:pt x="33568" y="3372"/>
                    </a:cubicBezTo>
                    <a:cubicBezTo>
                      <a:pt x="33568" y="3372"/>
                      <a:pt x="34651" y="2289"/>
                      <a:pt x="34651" y="3372"/>
                    </a:cubicBezTo>
                    <a:cubicBezTo>
                      <a:pt x="34651" y="1206"/>
                      <a:pt x="32485" y="3372"/>
                      <a:pt x="31402" y="3372"/>
                    </a:cubicBezTo>
                    <a:lnTo>
                      <a:pt x="31402" y="1206"/>
                    </a:lnTo>
                    <a:cubicBezTo>
                      <a:pt x="30320" y="1206"/>
                      <a:pt x="28154" y="3372"/>
                      <a:pt x="25988" y="1206"/>
                    </a:cubicBezTo>
                    <a:lnTo>
                      <a:pt x="25988" y="123"/>
                    </a:lnTo>
                    <a:cubicBezTo>
                      <a:pt x="22739" y="2289"/>
                      <a:pt x="18408" y="1206"/>
                      <a:pt x="15160" y="2289"/>
                    </a:cubicBezTo>
                    <a:lnTo>
                      <a:pt x="14077" y="1206"/>
                    </a:lnTo>
                    <a:cubicBezTo>
                      <a:pt x="9746" y="3372"/>
                      <a:pt x="18408" y="2289"/>
                      <a:pt x="15160" y="5537"/>
                    </a:cubicBezTo>
                    <a:cubicBezTo>
                      <a:pt x="15160" y="1206"/>
                      <a:pt x="12994" y="6620"/>
                      <a:pt x="10828" y="5537"/>
                    </a:cubicBezTo>
                    <a:cubicBezTo>
                      <a:pt x="9746" y="3372"/>
                      <a:pt x="12994" y="4455"/>
                      <a:pt x="11911" y="2289"/>
                    </a:cubicBezTo>
                    <a:cubicBezTo>
                      <a:pt x="11911" y="4455"/>
                      <a:pt x="10828" y="3372"/>
                      <a:pt x="9746" y="3372"/>
                    </a:cubicBezTo>
                    <a:cubicBezTo>
                      <a:pt x="9746" y="1206"/>
                      <a:pt x="7580" y="3372"/>
                      <a:pt x="7580" y="1206"/>
                    </a:cubicBezTo>
                    <a:lnTo>
                      <a:pt x="3248" y="4455"/>
                    </a:lnTo>
                    <a:cubicBezTo>
                      <a:pt x="2165" y="3372"/>
                      <a:pt x="1083" y="3372"/>
                      <a:pt x="0" y="3372"/>
                    </a:cubicBezTo>
                    <a:cubicBezTo>
                      <a:pt x="2165" y="3372"/>
                      <a:pt x="-1083" y="6620"/>
                      <a:pt x="2165" y="7703"/>
                    </a:cubicBezTo>
                    <a:cubicBezTo>
                      <a:pt x="6497" y="6620"/>
                      <a:pt x="12994" y="5537"/>
                      <a:pt x="17325" y="6620"/>
                    </a:cubicBezTo>
                    <a:cubicBezTo>
                      <a:pt x="17325" y="3372"/>
                      <a:pt x="20574" y="6620"/>
                      <a:pt x="21657" y="4455"/>
                    </a:cubicBezTo>
                    <a:cubicBezTo>
                      <a:pt x="21657" y="5537"/>
                      <a:pt x="21657" y="6620"/>
                      <a:pt x="22739" y="6620"/>
                    </a:cubicBezTo>
                    <a:cubicBezTo>
                      <a:pt x="25988" y="5537"/>
                      <a:pt x="21657" y="5537"/>
                      <a:pt x="22739" y="4455"/>
                    </a:cubicBezTo>
                    <a:cubicBezTo>
                      <a:pt x="23822" y="4455"/>
                      <a:pt x="24905" y="5537"/>
                      <a:pt x="24905" y="6620"/>
                    </a:cubicBezTo>
                    <a:cubicBezTo>
                      <a:pt x="27071" y="6620"/>
                      <a:pt x="24905" y="5537"/>
                      <a:pt x="25988" y="4455"/>
                    </a:cubicBezTo>
                    <a:lnTo>
                      <a:pt x="27071" y="7703"/>
                    </a:lnTo>
                    <a:cubicBezTo>
                      <a:pt x="33568" y="6620"/>
                      <a:pt x="43314" y="4455"/>
                      <a:pt x="50893" y="6620"/>
                    </a:cubicBezTo>
                    <a:lnTo>
                      <a:pt x="49811" y="4455"/>
                    </a:lnTo>
                    <a:cubicBezTo>
                      <a:pt x="53059" y="5537"/>
                      <a:pt x="56308" y="123"/>
                      <a:pt x="58474" y="4455"/>
                    </a:cubicBezTo>
                    <a:lnTo>
                      <a:pt x="59556" y="3372"/>
                    </a:lnTo>
                    <a:cubicBezTo>
                      <a:pt x="58474" y="4455"/>
                      <a:pt x="60639" y="6620"/>
                      <a:pt x="59556" y="7703"/>
                    </a:cubicBezTo>
                    <a:cubicBezTo>
                      <a:pt x="60639" y="6620"/>
                      <a:pt x="61722" y="7703"/>
                      <a:pt x="62805" y="7703"/>
                    </a:cubicBezTo>
                    <a:lnTo>
                      <a:pt x="60639" y="6620"/>
                    </a:lnTo>
                    <a:cubicBezTo>
                      <a:pt x="61722" y="5537"/>
                      <a:pt x="62805" y="5537"/>
                      <a:pt x="63888" y="7703"/>
                    </a:cubicBezTo>
                    <a:cubicBezTo>
                      <a:pt x="66053" y="5537"/>
                      <a:pt x="62805" y="4455"/>
                      <a:pt x="61722" y="2289"/>
                    </a:cubicBezTo>
                    <a:cubicBezTo>
                      <a:pt x="58474" y="5537"/>
                      <a:pt x="57391" y="-960"/>
                      <a:pt x="54142" y="123"/>
                    </a:cubicBezTo>
                    <a:cubicBezTo>
                      <a:pt x="53059" y="123"/>
                      <a:pt x="55225" y="1206"/>
                      <a:pt x="55225" y="22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78" name="Полилиния: фигура 877">
                <a:extLst>
                  <a:ext uri="{FF2B5EF4-FFF2-40B4-BE49-F238E27FC236}">
                    <a16:creationId xmlns:a16="http://schemas.microsoft.com/office/drawing/2014/main" id="{D38C0E7B-497B-7E47-8071-11D1E474CD76}"/>
                  </a:ext>
                </a:extLst>
              </p:cNvPr>
              <p:cNvSpPr/>
              <p:nvPr/>
            </p:nvSpPr>
            <p:spPr>
              <a:xfrm>
                <a:off x="12418323" y="6028765"/>
                <a:ext cx="481" cy="481"/>
              </a:xfrm>
              <a:custGeom>
                <a:avLst/>
                <a:gdLst>
                  <a:gd name="connsiteX0" fmla="*/ 0 w 481"/>
                  <a:gd name="connsiteY0" fmla="*/ 481 h 481"/>
                  <a:gd name="connsiteX1" fmla="*/ 0 w 481"/>
                  <a:gd name="connsiteY1" fmla="*/ 481 h 481"/>
                  <a:gd name="connsiteX2" fmla="*/ 0 w 481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481"/>
                    </a:moveTo>
                    <a:cubicBezTo>
                      <a:pt x="0" y="481"/>
                      <a:pt x="1083" y="-602"/>
                      <a:pt x="0" y="481"/>
                    </a:cubicBezTo>
                    <a:cubicBezTo>
                      <a:pt x="1083" y="-602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79" name="Полилиния: фигура 878">
                <a:extLst>
                  <a:ext uri="{FF2B5EF4-FFF2-40B4-BE49-F238E27FC236}">
                    <a16:creationId xmlns:a16="http://schemas.microsoft.com/office/drawing/2014/main" id="{F0BEDFA3-991B-71B4-8D43-0A614D3BCBBD}"/>
                  </a:ext>
                </a:extLst>
              </p:cNvPr>
              <p:cNvSpPr/>
              <p:nvPr/>
            </p:nvSpPr>
            <p:spPr>
              <a:xfrm>
                <a:off x="12357954" y="6024915"/>
                <a:ext cx="812" cy="481"/>
              </a:xfrm>
              <a:custGeom>
                <a:avLst/>
                <a:gdLst>
                  <a:gd name="connsiteX0" fmla="*/ 812 w 812"/>
                  <a:gd name="connsiteY0" fmla="*/ 0 h 481"/>
                  <a:gd name="connsiteX1" fmla="*/ 812 w 812"/>
                  <a:gd name="connsiteY1" fmla="*/ 0 h 481"/>
                  <a:gd name="connsiteX2" fmla="*/ 812 w 812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81">
                    <a:moveTo>
                      <a:pt x="812" y="0"/>
                    </a:moveTo>
                    <a:cubicBezTo>
                      <a:pt x="812" y="0"/>
                      <a:pt x="-271" y="0"/>
                      <a:pt x="812" y="0"/>
                    </a:cubicBezTo>
                    <a:cubicBezTo>
                      <a:pt x="-271" y="1083"/>
                      <a:pt x="-271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80" name="Полилиния: фигура 879">
                <a:extLst>
                  <a:ext uri="{FF2B5EF4-FFF2-40B4-BE49-F238E27FC236}">
                    <a16:creationId xmlns:a16="http://schemas.microsoft.com/office/drawing/2014/main" id="{94AFA188-E81D-B943-73B9-1CBC9EC22AA9}"/>
                  </a:ext>
                </a:extLst>
              </p:cNvPr>
              <p:cNvSpPr/>
              <p:nvPr/>
            </p:nvSpPr>
            <p:spPr>
              <a:xfrm>
                <a:off x="12423737" y="6028163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81" name="Полилиния: фигура 880">
                <a:extLst>
                  <a:ext uri="{FF2B5EF4-FFF2-40B4-BE49-F238E27FC236}">
                    <a16:creationId xmlns:a16="http://schemas.microsoft.com/office/drawing/2014/main" id="{03A8C925-98E1-EE47-B83C-0BE2314D4BF2}"/>
                  </a:ext>
                </a:extLst>
              </p:cNvPr>
              <p:cNvSpPr/>
              <p:nvPr/>
            </p:nvSpPr>
            <p:spPr>
              <a:xfrm>
                <a:off x="12423737" y="6022749"/>
                <a:ext cx="1082" cy="1082"/>
              </a:xfrm>
              <a:custGeom>
                <a:avLst/>
                <a:gdLst>
                  <a:gd name="connsiteX0" fmla="*/ 1083 w 1082"/>
                  <a:gd name="connsiteY0" fmla="*/ 0 h 1082"/>
                  <a:gd name="connsiteX1" fmla="*/ 0 w 1082"/>
                  <a:gd name="connsiteY1" fmla="*/ 0 h 1082"/>
                  <a:gd name="connsiteX2" fmla="*/ 1083 w 1082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0"/>
                    </a:moveTo>
                    <a:lnTo>
                      <a:pt x="0" y="0"/>
                    </a:lnTo>
                    <a:lnTo>
                      <a:pt x="1083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82" name="Полилиния: фигура 881">
                <a:extLst>
                  <a:ext uri="{FF2B5EF4-FFF2-40B4-BE49-F238E27FC236}">
                    <a16:creationId xmlns:a16="http://schemas.microsoft.com/office/drawing/2014/main" id="{70F43630-15FE-9FAB-22AE-A62330D55199}"/>
                  </a:ext>
                </a:extLst>
              </p:cNvPr>
              <p:cNvSpPr/>
              <p:nvPr/>
            </p:nvSpPr>
            <p:spPr>
              <a:xfrm>
                <a:off x="12347938" y="6022749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83" name="Полилиния: фигура 882">
                <a:extLst>
                  <a:ext uri="{FF2B5EF4-FFF2-40B4-BE49-F238E27FC236}">
                    <a16:creationId xmlns:a16="http://schemas.microsoft.com/office/drawing/2014/main" id="{13C841BB-44AE-F2E7-6843-64DABF2F87CA}"/>
                  </a:ext>
                </a:extLst>
              </p:cNvPr>
              <p:cNvSpPr/>
              <p:nvPr/>
            </p:nvSpPr>
            <p:spPr>
              <a:xfrm>
                <a:off x="12319784" y="6021666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84" name="Полилиния: фигура 883">
                <a:extLst>
                  <a:ext uri="{FF2B5EF4-FFF2-40B4-BE49-F238E27FC236}">
                    <a16:creationId xmlns:a16="http://schemas.microsoft.com/office/drawing/2014/main" id="{62818086-0AB9-FF54-FCB5-09542E0692B0}"/>
                  </a:ext>
                </a:extLst>
              </p:cNvPr>
              <p:cNvSpPr/>
              <p:nvPr/>
            </p:nvSpPr>
            <p:spPr>
              <a:xfrm>
                <a:off x="12242173" y="6017335"/>
                <a:ext cx="114427" cy="14077"/>
              </a:xfrm>
              <a:custGeom>
                <a:avLst/>
                <a:gdLst>
                  <a:gd name="connsiteX0" fmla="*/ 8309 w 114427"/>
                  <a:gd name="connsiteY0" fmla="*/ 6497 h 14077"/>
                  <a:gd name="connsiteX1" fmla="*/ 2894 w 114427"/>
                  <a:gd name="connsiteY1" fmla="*/ 9746 h 14077"/>
                  <a:gd name="connsiteX2" fmla="*/ 2894 w 114427"/>
                  <a:gd name="connsiteY2" fmla="*/ 8663 h 14077"/>
                  <a:gd name="connsiteX3" fmla="*/ 729 w 114427"/>
                  <a:gd name="connsiteY3" fmla="*/ 12994 h 14077"/>
                  <a:gd name="connsiteX4" fmla="*/ 729 w 114427"/>
                  <a:gd name="connsiteY4" fmla="*/ 11911 h 14077"/>
                  <a:gd name="connsiteX5" fmla="*/ 3977 w 114427"/>
                  <a:gd name="connsiteY5" fmla="*/ 14077 h 14077"/>
                  <a:gd name="connsiteX6" fmla="*/ 9391 w 114427"/>
                  <a:gd name="connsiteY6" fmla="*/ 10828 h 14077"/>
                  <a:gd name="connsiteX7" fmla="*/ 9391 w 114427"/>
                  <a:gd name="connsiteY7" fmla="*/ 12994 h 14077"/>
                  <a:gd name="connsiteX8" fmla="*/ 13723 w 114427"/>
                  <a:gd name="connsiteY8" fmla="*/ 9746 h 14077"/>
                  <a:gd name="connsiteX9" fmla="*/ 22385 w 114427"/>
                  <a:gd name="connsiteY9" fmla="*/ 12994 h 14077"/>
                  <a:gd name="connsiteX10" fmla="*/ 28883 w 114427"/>
                  <a:gd name="connsiteY10" fmla="*/ 11911 h 14077"/>
                  <a:gd name="connsiteX11" fmla="*/ 31048 w 114427"/>
                  <a:gd name="connsiteY11" fmla="*/ 14077 h 14077"/>
                  <a:gd name="connsiteX12" fmla="*/ 38628 w 114427"/>
                  <a:gd name="connsiteY12" fmla="*/ 10828 h 14077"/>
                  <a:gd name="connsiteX13" fmla="*/ 42959 w 114427"/>
                  <a:gd name="connsiteY13" fmla="*/ 11911 h 14077"/>
                  <a:gd name="connsiteX14" fmla="*/ 41876 w 114427"/>
                  <a:gd name="connsiteY14" fmla="*/ 12994 h 14077"/>
                  <a:gd name="connsiteX15" fmla="*/ 45125 w 114427"/>
                  <a:gd name="connsiteY15" fmla="*/ 12994 h 14077"/>
                  <a:gd name="connsiteX16" fmla="*/ 47291 w 114427"/>
                  <a:gd name="connsiteY16" fmla="*/ 9746 h 14077"/>
                  <a:gd name="connsiteX17" fmla="*/ 51622 w 114427"/>
                  <a:gd name="connsiteY17" fmla="*/ 12994 h 14077"/>
                  <a:gd name="connsiteX18" fmla="*/ 54871 w 114427"/>
                  <a:gd name="connsiteY18" fmla="*/ 9746 h 14077"/>
                  <a:gd name="connsiteX19" fmla="*/ 53788 w 114427"/>
                  <a:gd name="connsiteY19" fmla="*/ 7580 h 14077"/>
                  <a:gd name="connsiteX20" fmla="*/ 60285 w 114427"/>
                  <a:gd name="connsiteY20" fmla="*/ 5414 h 14077"/>
                  <a:gd name="connsiteX21" fmla="*/ 60285 w 114427"/>
                  <a:gd name="connsiteY21" fmla="*/ 7580 h 14077"/>
                  <a:gd name="connsiteX22" fmla="*/ 55954 w 114427"/>
                  <a:gd name="connsiteY22" fmla="*/ 10828 h 14077"/>
                  <a:gd name="connsiteX23" fmla="*/ 65699 w 114427"/>
                  <a:gd name="connsiteY23" fmla="*/ 9746 h 14077"/>
                  <a:gd name="connsiteX24" fmla="*/ 65699 w 114427"/>
                  <a:gd name="connsiteY24" fmla="*/ 11911 h 14077"/>
                  <a:gd name="connsiteX25" fmla="*/ 73279 w 114427"/>
                  <a:gd name="connsiteY25" fmla="*/ 9746 h 14077"/>
                  <a:gd name="connsiteX26" fmla="*/ 73279 w 114427"/>
                  <a:gd name="connsiteY26" fmla="*/ 10828 h 14077"/>
                  <a:gd name="connsiteX27" fmla="*/ 81942 w 114427"/>
                  <a:gd name="connsiteY27" fmla="*/ 9746 h 14077"/>
                  <a:gd name="connsiteX28" fmla="*/ 81942 w 114427"/>
                  <a:gd name="connsiteY28" fmla="*/ 7580 h 14077"/>
                  <a:gd name="connsiteX29" fmla="*/ 88439 w 114427"/>
                  <a:gd name="connsiteY29" fmla="*/ 8663 h 14077"/>
                  <a:gd name="connsiteX30" fmla="*/ 92770 w 114427"/>
                  <a:gd name="connsiteY30" fmla="*/ 4331 h 14077"/>
                  <a:gd name="connsiteX31" fmla="*/ 92770 w 114427"/>
                  <a:gd name="connsiteY31" fmla="*/ 6497 h 14077"/>
                  <a:gd name="connsiteX32" fmla="*/ 87356 w 114427"/>
                  <a:gd name="connsiteY32" fmla="*/ 9746 h 14077"/>
                  <a:gd name="connsiteX33" fmla="*/ 93853 w 114427"/>
                  <a:gd name="connsiteY33" fmla="*/ 7580 h 14077"/>
                  <a:gd name="connsiteX34" fmla="*/ 92770 w 114427"/>
                  <a:gd name="connsiteY34" fmla="*/ 9746 h 14077"/>
                  <a:gd name="connsiteX35" fmla="*/ 98185 w 114427"/>
                  <a:gd name="connsiteY35" fmla="*/ 7580 h 14077"/>
                  <a:gd name="connsiteX36" fmla="*/ 98185 w 114427"/>
                  <a:gd name="connsiteY36" fmla="*/ 8663 h 14077"/>
                  <a:gd name="connsiteX37" fmla="*/ 114427 w 114427"/>
                  <a:gd name="connsiteY37" fmla="*/ 7580 h 14077"/>
                  <a:gd name="connsiteX38" fmla="*/ 112261 w 114427"/>
                  <a:gd name="connsiteY38" fmla="*/ 3249 h 14077"/>
                  <a:gd name="connsiteX39" fmla="*/ 105765 w 114427"/>
                  <a:gd name="connsiteY39" fmla="*/ 7580 h 14077"/>
                  <a:gd name="connsiteX40" fmla="*/ 105765 w 114427"/>
                  <a:gd name="connsiteY40" fmla="*/ 5414 h 14077"/>
                  <a:gd name="connsiteX41" fmla="*/ 104682 w 114427"/>
                  <a:gd name="connsiteY41" fmla="*/ 8663 h 14077"/>
                  <a:gd name="connsiteX42" fmla="*/ 101433 w 114427"/>
                  <a:gd name="connsiteY42" fmla="*/ 7580 h 14077"/>
                  <a:gd name="connsiteX43" fmla="*/ 102516 w 114427"/>
                  <a:gd name="connsiteY43" fmla="*/ 3249 h 14077"/>
                  <a:gd name="connsiteX44" fmla="*/ 100350 w 114427"/>
                  <a:gd name="connsiteY44" fmla="*/ 4331 h 14077"/>
                  <a:gd name="connsiteX45" fmla="*/ 100350 w 114427"/>
                  <a:gd name="connsiteY45" fmla="*/ 2166 h 14077"/>
                  <a:gd name="connsiteX46" fmla="*/ 92770 w 114427"/>
                  <a:gd name="connsiteY46" fmla="*/ 2166 h 14077"/>
                  <a:gd name="connsiteX47" fmla="*/ 94936 w 114427"/>
                  <a:gd name="connsiteY47" fmla="*/ 2166 h 14077"/>
                  <a:gd name="connsiteX48" fmla="*/ 92770 w 114427"/>
                  <a:gd name="connsiteY48" fmla="*/ 3249 h 14077"/>
                  <a:gd name="connsiteX49" fmla="*/ 89522 w 114427"/>
                  <a:gd name="connsiteY49" fmla="*/ 1083 h 14077"/>
                  <a:gd name="connsiteX50" fmla="*/ 85190 w 114427"/>
                  <a:gd name="connsiteY50" fmla="*/ 4331 h 14077"/>
                  <a:gd name="connsiteX51" fmla="*/ 81942 w 114427"/>
                  <a:gd name="connsiteY51" fmla="*/ 1083 h 14077"/>
                  <a:gd name="connsiteX52" fmla="*/ 77611 w 114427"/>
                  <a:gd name="connsiteY52" fmla="*/ 3249 h 14077"/>
                  <a:gd name="connsiteX53" fmla="*/ 75445 w 114427"/>
                  <a:gd name="connsiteY53" fmla="*/ 2166 h 14077"/>
                  <a:gd name="connsiteX54" fmla="*/ 76528 w 114427"/>
                  <a:gd name="connsiteY54" fmla="*/ 2166 h 14077"/>
                  <a:gd name="connsiteX55" fmla="*/ 75445 w 114427"/>
                  <a:gd name="connsiteY55" fmla="*/ 2166 h 14077"/>
                  <a:gd name="connsiteX56" fmla="*/ 75445 w 114427"/>
                  <a:gd name="connsiteY56" fmla="*/ 2166 h 14077"/>
                  <a:gd name="connsiteX57" fmla="*/ 73279 w 114427"/>
                  <a:gd name="connsiteY57" fmla="*/ 2166 h 14077"/>
                  <a:gd name="connsiteX58" fmla="*/ 74362 w 114427"/>
                  <a:gd name="connsiteY58" fmla="*/ 1083 h 14077"/>
                  <a:gd name="connsiteX59" fmla="*/ 67865 w 114427"/>
                  <a:gd name="connsiteY59" fmla="*/ 2166 h 14077"/>
                  <a:gd name="connsiteX60" fmla="*/ 65699 w 114427"/>
                  <a:gd name="connsiteY60" fmla="*/ 5414 h 14077"/>
                  <a:gd name="connsiteX61" fmla="*/ 63533 w 114427"/>
                  <a:gd name="connsiteY61" fmla="*/ 3249 h 14077"/>
                  <a:gd name="connsiteX62" fmla="*/ 60285 w 114427"/>
                  <a:gd name="connsiteY62" fmla="*/ 4331 h 14077"/>
                  <a:gd name="connsiteX63" fmla="*/ 62451 w 114427"/>
                  <a:gd name="connsiteY63" fmla="*/ 1083 h 14077"/>
                  <a:gd name="connsiteX64" fmla="*/ 57037 w 114427"/>
                  <a:gd name="connsiteY64" fmla="*/ 2166 h 14077"/>
                  <a:gd name="connsiteX65" fmla="*/ 57037 w 114427"/>
                  <a:gd name="connsiteY65" fmla="*/ 0 h 14077"/>
                  <a:gd name="connsiteX66" fmla="*/ 53788 w 114427"/>
                  <a:gd name="connsiteY66" fmla="*/ 1083 h 14077"/>
                  <a:gd name="connsiteX67" fmla="*/ 53788 w 114427"/>
                  <a:gd name="connsiteY67" fmla="*/ 2166 h 14077"/>
                  <a:gd name="connsiteX68" fmla="*/ 48374 w 114427"/>
                  <a:gd name="connsiteY68" fmla="*/ 0 h 14077"/>
                  <a:gd name="connsiteX69" fmla="*/ 46208 w 114427"/>
                  <a:gd name="connsiteY69" fmla="*/ 3249 h 14077"/>
                  <a:gd name="connsiteX70" fmla="*/ 37545 w 114427"/>
                  <a:gd name="connsiteY70" fmla="*/ 5414 h 14077"/>
                  <a:gd name="connsiteX71" fmla="*/ 35380 w 114427"/>
                  <a:gd name="connsiteY71" fmla="*/ 4331 h 14077"/>
                  <a:gd name="connsiteX72" fmla="*/ 36462 w 114427"/>
                  <a:gd name="connsiteY72" fmla="*/ 3249 h 14077"/>
                  <a:gd name="connsiteX73" fmla="*/ 32131 w 114427"/>
                  <a:gd name="connsiteY73" fmla="*/ 4331 h 14077"/>
                  <a:gd name="connsiteX74" fmla="*/ 29965 w 114427"/>
                  <a:gd name="connsiteY74" fmla="*/ 2166 h 14077"/>
                  <a:gd name="connsiteX75" fmla="*/ 20220 w 114427"/>
                  <a:gd name="connsiteY75" fmla="*/ 4331 h 14077"/>
                  <a:gd name="connsiteX76" fmla="*/ 25634 w 114427"/>
                  <a:gd name="connsiteY76" fmla="*/ 5414 h 14077"/>
                  <a:gd name="connsiteX77" fmla="*/ 24551 w 114427"/>
                  <a:gd name="connsiteY77" fmla="*/ 7580 h 14077"/>
                  <a:gd name="connsiteX78" fmla="*/ 19137 w 114427"/>
                  <a:gd name="connsiteY78" fmla="*/ 6497 h 14077"/>
                  <a:gd name="connsiteX79" fmla="*/ 19137 w 114427"/>
                  <a:gd name="connsiteY79" fmla="*/ 3249 h 14077"/>
                  <a:gd name="connsiteX80" fmla="*/ 8309 w 114427"/>
                  <a:gd name="connsiteY80" fmla="*/ 6497 h 1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114427" h="14077">
                    <a:moveTo>
                      <a:pt x="8309" y="6497"/>
                    </a:moveTo>
                    <a:cubicBezTo>
                      <a:pt x="6143" y="7580"/>
                      <a:pt x="3977" y="7580"/>
                      <a:pt x="2894" y="9746"/>
                    </a:cubicBezTo>
                    <a:lnTo>
                      <a:pt x="2894" y="8663"/>
                    </a:lnTo>
                    <a:cubicBezTo>
                      <a:pt x="1811" y="8663"/>
                      <a:pt x="-1437" y="10828"/>
                      <a:pt x="729" y="12994"/>
                    </a:cubicBezTo>
                    <a:lnTo>
                      <a:pt x="729" y="11911"/>
                    </a:lnTo>
                    <a:cubicBezTo>
                      <a:pt x="2894" y="10828"/>
                      <a:pt x="2894" y="14077"/>
                      <a:pt x="3977" y="14077"/>
                    </a:cubicBezTo>
                    <a:cubicBezTo>
                      <a:pt x="6143" y="14077"/>
                      <a:pt x="7226" y="9746"/>
                      <a:pt x="9391" y="10828"/>
                    </a:cubicBezTo>
                    <a:cubicBezTo>
                      <a:pt x="10474" y="10828"/>
                      <a:pt x="10474" y="11911"/>
                      <a:pt x="9391" y="12994"/>
                    </a:cubicBezTo>
                    <a:cubicBezTo>
                      <a:pt x="11557" y="12994"/>
                      <a:pt x="12640" y="10828"/>
                      <a:pt x="13723" y="9746"/>
                    </a:cubicBezTo>
                    <a:cubicBezTo>
                      <a:pt x="14805" y="17326"/>
                      <a:pt x="20220" y="7580"/>
                      <a:pt x="22385" y="12994"/>
                    </a:cubicBezTo>
                    <a:cubicBezTo>
                      <a:pt x="24551" y="11911"/>
                      <a:pt x="26717" y="12994"/>
                      <a:pt x="28883" y="11911"/>
                    </a:cubicBezTo>
                    <a:cubicBezTo>
                      <a:pt x="27800" y="14077"/>
                      <a:pt x="31048" y="11911"/>
                      <a:pt x="31048" y="14077"/>
                    </a:cubicBezTo>
                    <a:cubicBezTo>
                      <a:pt x="32131" y="9746"/>
                      <a:pt x="37545" y="16243"/>
                      <a:pt x="38628" y="10828"/>
                    </a:cubicBezTo>
                    <a:cubicBezTo>
                      <a:pt x="41876" y="11911"/>
                      <a:pt x="38628" y="10828"/>
                      <a:pt x="42959" y="11911"/>
                    </a:cubicBezTo>
                    <a:cubicBezTo>
                      <a:pt x="42959" y="12994"/>
                      <a:pt x="41876" y="12994"/>
                      <a:pt x="41876" y="12994"/>
                    </a:cubicBezTo>
                    <a:cubicBezTo>
                      <a:pt x="42959" y="14077"/>
                      <a:pt x="44042" y="10828"/>
                      <a:pt x="45125" y="12994"/>
                    </a:cubicBezTo>
                    <a:cubicBezTo>
                      <a:pt x="48374" y="12994"/>
                      <a:pt x="45125" y="11911"/>
                      <a:pt x="47291" y="9746"/>
                    </a:cubicBezTo>
                    <a:cubicBezTo>
                      <a:pt x="50539" y="10828"/>
                      <a:pt x="49457" y="10828"/>
                      <a:pt x="51622" y="12994"/>
                    </a:cubicBezTo>
                    <a:cubicBezTo>
                      <a:pt x="51622" y="10828"/>
                      <a:pt x="53788" y="11911"/>
                      <a:pt x="54871" y="9746"/>
                    </a:cubicBezTo>
                    <a:cubicBezTo>
                      <a:pt x="54871" y="9746"/>
                      <a:pt x="52705" y="8663"/>
                      <a:pt x="53788" y="7580"/>
                    </a:cubicBezTo>
                    <a:cubicBezTo>
                      <a:pt x="57037" y="7580"/>
                      <a:pt x="57037" y="5414"/>
                      <a:pt x="60285" y="5414"/>
                    </a:cubicBezTo>
                    <a:cubicBezTo>
                      <a:pt x="62451" y="8663"/>
                      <a:pt x="57037" y="5414"/>
                      <a:pt x="60285" y="7580"/>
                    </a:cubicBezTo>
                    <a:cubicBezTo>
                      <a:pt x="58119" y="8663"/>
                      <a:pt x="57037" y="8663"/>
                      <a:pt x="55954" y="10828"/>
                    </a:cubicBezTo>
                    <a:cubicBezTo>
                      <a:pt x="59202" y="10828"/>
                      <a:pt x="62451" y="10828"/>
                      <a:pt x="65699" y="9746"/>
                    </a:cubicBezTo>
                    <a:cubicBezTo>
                      <a:pt x="67865" y="9746"/>
                      <a:pt x="64616" y="10828"/>
                      <a:pt x="65699" y="11911"/>
                    </a:cubicBezTo>
                    <a:cubicBezTo>
                      <a:pt x="68948" y="12994"/>
                      <a:pt x="70031" y="8663"/>
                      <a:pt x="73279" y="9746"/>
                    </a:cubicBezTo>
                    <a:lnTo>
                      <a:pt x="73279" y="10828"/>
                    </a:lnTo>
                    <a:cubicBezTo>
                      <a:pt x="74362" y="8663"/>
                      <a:pt x="78693" y="10828"/>
                      <a:pt x="81942" y="9746"/>
                    </a:cubicBezTo>
                    <a:cubicBezTo>
                      <a:pt x="81942" y="8663"/>
                      <a:pt x="80859" y="8663"/>
                      <a:pt x="81942" y="7580"/>
                    </a:cubicBezTo>
                    <a:cubicBezTo>
                      <a:pt x="81942" y="10828"/>
                      <a:pt x="86273" y="5414"/>
                      <a:pt x="88439" y="8663"/>
                    </a:cubicBezTo>
                    <a:cubicBezTo>
                      <a:pt x="88439" y="6497"/>
                      <a:pt x="90604" y="5414"/>
                      <a:pt x="92770" y="4331"/>
                    </a:cubicBezTo>
                    <a:cubicBezTo>
                      <a:pt x="93853" y="5414"/>
                      <a:pt x="92770" y="6497"/>
                      <a:pt x="92770" y="6497"/>
                    </a:cubicBezTo>
                    <a:cubicBezTo>
                      <a:pt x="89522" y="5414"/>
                      <a:pt x="89522" y="8663"/>
                      <a:pt x="87356" y="9746"/>
                    </a:cubicBezTo>
                    <a:cubicBezTo>
                      <a:pt x="89522" y="8663"/>
                      <a:pt x="92770" y="9746"/>
                      <a:pt x="93853" y="7580"/>
                    </a:cubicBezTo>
                    <a:lnTo>
                      <a:pt x="92770" y="9746"/>
                    </a:lnTo>
                    <a:cubicBezTo>
                      <a:pt x="94936" y="9746"/>
                      <a:pt x="94936" y="5414"/>
                      <a:pt x="98185" y="7580"/>
                    </a:cubicBezTo>
                    <a:lnTo>
                      <a:pt x="98185" y="8663"/>
                    </a:lnTo>
                    <a:cubicBezTo>
                      <a:pt x="103599" y="8663"/>
                      <a:pt x="110096" y="10828"/>
                      <a:pt x="114427" y="7580"/>
                    </a:cubicBezTo>
                    <a:cubicBezTo>
                      <a:pt x="114427" y="6497"/>
                      <a:pt x="112261" y="3249"/>
                      <a:pt x="112261" y="3249"/>
                    </a:cubicBezTo>
                    <a:cubicBezTo>
                      <a:pt x="110096" y="4331"/>
                      <a:pt x="107930" y="6497"/>
                      <a:pt x="105765" y="7580"/>
                    </a:cubicBezTo>
                    <a:lnTo>
                      <a:pt x="105765" y="5414"/>
                    </a:lnTo>
                    <a:cubicBezTo>
                      <a:pt x="105765" y="6497"/>
                      <a:pt x="102516" y="7580"/>
                      <a:pt x="104682" y="8663"/>
                    </a:cubicBezTo>
                    <a:cubicBezTo>
                      <a:pt x="102516" y="9746"/>
                      <a:pt x="103599" y="6497"/>
                      <a:pt x="101433" y="7580"/>
                    </a:cubicBezTo>
                    <a:cubicBezTo>
                      <a:pt x="101433" y="5414"/>
                      <a:pt x="102516" y="5414"/>
                      <a:pt x="102516" y="3249"/>
                    </a:cubicBezTo>
                    <a:lnTo>
                      <a:pt x="100350" y="4331"/>
                    </a:lnTo>
                    <a:cubicBezTo>
                      <a:pt x="100350" y="3249"/>
                      <a:pt x="99267" y="3249"/>
                      <a:pt x="100350" y="2166"/>
                    </a:cubicBezTo>
                    <a:cubicBezTo>
                      <a:pt x="97102" y="5414"/>
                      <a:pt x="96019" y="1083"/>
                      <a:pt x="92770" y="2166"/>
                    </a:cubicBezTo>
                    <a:lnTo>
                      <a:pt x="94936" y="2166"/>
                    </a:lnTo>
                    <a:cubicBezTo>
                      <a:pt x="94936" y="3249"/>
                      <a:pt x="93853" y="3249"/>
                      <a:pt x="92770" y="3249"/>
                    </a:cubicBezTo>
                    <a:cubicBezTo>
                      <a:pt x="91687" y="1083"/>
                      <a:pt x="91687" y="2166"/>
                      <a:pt x="89522" y="1083"/>
                    </a:cubicBezTo>
                    <a:cubicBezTo>
                      <a:pt x="88439" y="2166"/>
                      <a:pt x="87356" y="4331"/>
                      <a:pt x="85190" y="4331"/>
                    </a:cubicBezTo>
                    <a:cubicBezTo>
                      <a:pt x="85190" y="2166"/>
                      <a:pt x="81942" y="3249"/>
                      <a:pt x="81942" y="1083"/>
                    </a:cubicBezTo>
                    <a:cubicBezTo>
                      <a:pt x="81942" y="3249"/>
                      <a:pt x="78693" y="2166"/>
                      <a:pt x="77611" y="3249"/>
                    </a:cubicBezTo>
                    <a:cubicBezTo>
                      <a:pt x="76528" y="3249"/>
                      <a:pt x="75445" y="3249"/>
                      <a:pt x="75445" y="2166"/>
                    </a:cubicBezTo>
                    <a:cubicBezTo>
                      <a:pt x="75445" y="2166"/>
                      <a:pt x="75445" y="2166"/>
                      <a:pt x="76528" y="2166"/>
                    </a:cubicBezTo>
                    <a:lnTo>
                      <a:pt x="75445" y="2166"/>
                    </a:lnTo>
                    <a:cubicBezTo>
                      <a:pt x="75445" y="2166"/>
                      <a:pt x="75445" y="2166"/>
                      <a:pt x="75445" y="2166"/>
                    </a:cubicBezTo>
                    <a:cubicBezTo>
                      <a:pt x="74362" y="2166"/>
                      <a:pt x="74362" y="4331"/>
                      <a:pt x="73279" y="2166"/>
                    </a:cubicBezTo>
                    <a:cubicBezTo>
                      <a:pt x="73279" y="1083"/>
                      <a:pt x="74362" y="1083"/>
                      <a:pt x="74362" y="1083"/>
                    </a:cubicBezTo>
                    <a:cubicBezTo>
                      <a:pt x="72196" y="1083"/>
                      <a:pt x="70031" y="4331"/>
                      <a:pt x="67865" y="2166"/>
                    </a:cubicBezTo>
                    <a:cubicBezTo>
                      <a:pt x="67865" y="3249"/>
                      <a:pt x="64616" y="3249"/>
                      <a:pt x="65699" y="5414"/>
                    </a:cubicBezTo>
                    <a:cubicBezTo>
                      <a:pt x="64616" y="4331"/>
                      <a:pt x="65699" y="2166"/>
                      <a:pt x="63533" y="3249"/>
                    </a:cubicBezTo>
                    <a:cubicBezTo>
                      <a:pt x="62451" y="5414"/>
                      <a:pt x="61368" y="2166"/>
                      <a:pt x="60285" y="4331"/>
                    </a:cubicBezTo>
                    <a:cubicBezTo>
                      <a:pt x="62451" y="2166"/>
                      <a:pt x="60285" y="3249"/>
                      <a:pt x="62451" y="1083"/>
                    </a:cubicBezTo>
                    <a:cubicBezTo>
                      <a:pt x="61368" y="0"/>
                      <a:pt x="59202" y="3249"/>
                      <a:pt x="57037" y="2166"/>
                    </a:cubicBezTo>
                    <a:cubicBezTo>
                      <a:pt x="57037" y="2166"/>
                      <a:pt x="57037" y="1083"/>
                      <a:pt x="57037" y="0"/>
                    </a:cubicBezTo>
                    <a:cubicBezTo>
                      <a:pt x="55954" y="1083"/>
                      <a:pt x="54871" y="2166"/>
                      <a:pt x="53788" y="1083"/>
                    </a:cubicBezTo>
                    <a:lnTo>
                      <a:pt x="53788" y="2166"/>
                    </a:lnTo>
                    <a:cubicBezTo>
                      <a:pt x="52705" y="1083"/>
                      <a:pt x="49457" y="2166"/>
                      <a:pt x="48374" y="0"/>
                    </a:cubicBezTo>
                    <a:lnTo>
                      <a:pt x="46208" y="3249"/>
                    </a:lnTo>
                    <a:cubicBezTo>
                      <a:pt x="44042" y="0"/>
                      <a:pt x="39711" y="3249"/>
                      <a:pt x="37545" y="5414"/>
                    </a:cubicBezTo>
                    <a:cubicBezTo>
                      <a:pt x="36462" y="5414"/>
                      <a:pt x="35380" y="4331"/>
                      <a:pt x="35380" y="4331"/>
                    </a:cubicBezTo>
                    <a:cubicBezTo>
                      <a:pt x="35380" y="4331"/>
                      <a:pt x="36462" y="3249"/>
                      <a:pt x="36462" y="3249"/>
                    </a:cubicBezTo>
                    <a:cubicBezTo>
                      <a:pt x="35380" y="3249"/>
                      <a:pt x="33214" y="1083"/>
                      <a:pt x="32131" y="4331"/>
                    </a:cubicBezTo>
                    <a:cubicBezTo>
                      <a:pt x="31048" y="5414"/>
                      <a:pt x="31048" y="2166"/>
                      <a:pt x="29965" y="2166"/>
                    </a:cubicBezTo>
                    <a:cubicBezTo>
                      <a:pt x="26717" y="5414"/>
                      <a:pt x="21303" y="0"/>
                      <a:pt x="20220" y="4331"/>
                    </a:cubicBezTo>
                    <a:cubicBezTo>
                      <a:pt x="21303" y="4331"/>
                      <a:pt x="23468" y="5414"/>
                      <a:pt x="25634" y="5414"/>
                    </a:cubicBezTo>
                    <a:cubicBezTo>
                      <a:pt x="24551" y="6497"/>
                      <a:pt x="25634" y="7580"/>
                      <a:pt x="24551" y="7580"/>
                    </a:cubicBezTo>
                    <a:cubicBezTo>
                      <a:pt x="22385" y="7580"/>
                      <a:pt x="21303" y="5414"/>
                      <a:pt x="19137" y="6497"/>
                    </a:cubicBezTo>
                    <a:lnTo>
                      <a:pt x="19137" y="3249"/>
                    </a:lnTo>
                    <a:cubicBezTo>
                      <a:pt x="15888" y="4331"/>
                      <a:pt x="11557" y="11911"/>
                      <a:pt x="8309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85" name="Полилиния: фигура 884">
                <a:extLst>
                  <a:ext uri="{FF2B5EF4-FFF2-40B4-BE49-F238E27FC236}">
                    <a16:creationId xmlns:a16="http://schemas.microsoft.com/office/drawing/2014/main" id="{5BFB425F-CB98-DB3C-07A4-071BE7F78152}"/>
                  </a:ext>
                </a:extLst>
              </p:cNvPr>
              <p:cNvSpPr/>
              <p:nvPr/>
            </p:nvSpPr>
            <p:spPr>
              <a:xfrm>
                <a:off x="12278635" y="6021666"/>
                <a:ext cx="2165" cy="2165"/>
              </a:xfrm>
              <a:custGeom>
                <a:avLst/>
                <a:gdLst>
                  <a:gd name="connsiteX0" fmla="*/ 2166 w 2165"/>
                  <a:gd name="connsiteY0" fmla="*/ 2166 h 2165"/>
                  <a:gd name="connsiteX1" fmla="*/ 0 w 2165"/>
                  <a:gd name="connsiteY1" fmla="*/ 0 h 2165"/>
                  <a:gd name="connsiteX2" fmla="*/ 0 w 2165"/>
                  <a:gd name="connsiteY2" fmla="*/ 1083 h 2165"/>
                  <a:gd name="connsiteX3" fmla="*/ 2166 w 2165"/>
                  <a:gd name="connsiteY3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" h="2165">
                    <a:moveTo>
                      <a:pt x="2166" y="2166"/>
                    </a:moveTo>
                    <a:lnTo>
                      <a:pt x="0" y="0"/>
                    </a:lnTo>
                    <a:lnTo>
                      <a:pt x="0" y="1083"/>
                    </a:lnTo>
                    <a:cubicBezTo>
                      <a:pt x="1083" y="2166"/>
                      <a:pt x="2166" y="2166"/>
                      <a:pt x="2166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86" name="Полилиния: фигура 885">
                <a:extLst>
                  <a:ext uri="{FF2B5EF4-FFF2-40B4-BE49-F238E27FC236}">
                    <a16:creationId xmlns:a16="http://schemas.microsoft.com/office/drawing/2014/main" id="{916B9EFC-EF84-B21C-408B-0E0FD536E7AE}"/>
                  </a:ext>
                </a:extLst>
              </p:cNvPr>
              <p:cNvSpPr/>
              <p:nvPr/>
            </p:nvSpPr>
            <p:spPr>
              <a:xfrm>
                <a:off x="12278906" y="6023832"/>
                <a:ext cx="812" cy="812"/>
              </a:xfrm>
              <a:custGeom>
                <a:avLst/>
                <a:gdLst>
                  <a:gd name="connsiteX0" fmla="*/ 812 w 812"/>
                  <a:gd name="connsiteY0" fmla="*/ 0 h 812"/>
                  <a:gd name="connsiteX1" fmla="*/ 812 w 812"/>
                  <a:gd name="connsiteY1" fmla="*/ 0 h 812"/>
                  <a:gd name="connsiteX2" fmla="*/ 812 w 812"/>
                  <a:gd name="connsiteY2" fmla="*/ 0 h 812"/>
                  <a:gd name="connsiteX3" fmla="*/ 812 w 812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812">
                    <a:moveTo>
                      <a:pt x="812" y="0"/>
                    </a:moveTo>
                    <a:cubicBezTo>
                      <a:pt x="-271" y="0"/>
                      <a:pt x="-271" y="1083"/>
                      <a:pt x="812" y="0"/>
                    </a:cubicBezTo>
                    <a:cubicBezTo>
                      <a:pt x="-271" y="1083"/>
                      <a:pt x="812" y="1083"/>
                      <a:pt x="812" y="0"/>
                    </a:cubicBez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87" name="Полилиния: фигура 886">
                <a:extLst>
                  <a:ext uri="{FF2B5EF4-FFF2-40B4-BE49-F238E27FC236}">
                    <a16:creationId xmlns:a16="http://schemas.microsoft.com/office/drawing/2014/main" id="{58B6821D-CD27-FD0F-4041-27FEDB35DE91}"/>
                  </a:ext>
                </a:extLst>
              </p:cNvPr>
              <p:cNvSpPr/>
              <p:nvPr/>
            </p:nvSpPr>
            <p:spPr>
              <a:xfrm>
                <a:off x="12241819" y="6024915"/>
                <a:ext cx="2165" cy="10828"/>
              </a:xfrm>
              <a:custGeom>
                <a:avLst/>
                <a:gdLst>
                  <a:gd name="connsiteX0" fmla="*/ 2166 w 2165"/>
                  <a:gd name="connsiteY0" fmla="*/ 0 h 10828"/>
                  <a:gd name="connsiteX1" fmla="*/ 0 w 2165"/>
                  <a:gd name="connsiteY1" fmla="*/ 0 h 10828"/>
                  <a:gd name="connsiteX2" fmla="*/ 2166 w 2165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0828">
                    <a:moveTo>
                      <a:pt x="2166" y="0"/>
                    </a:moveTo>
                    <a:cubicBezTo>
                      <a:pt x="2166" y="0"/>
                      <a:pt x="1083" y="0"/>
                      <a:pt x="0" y="0"/>
                    </a:cubicBezTo>
                    <a:cubicBezTo>
                      <a:pt x="1083" y="0"/>
                      <a:pt x="2166" y="0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88" name="Полилиния: фигура 887">
                <a:extLst>
                  <a:ext uri="{FF2B5EF4-FFF2-40B4-BE49-F238E27FC236}">
                    <a16:creationId xmlns:a16="http://schemas.microsoft.com/office/drawing/2014/main" id="{AA7BC321-4387-9FAD-5D11-300A45EA66CB}"/>
                  </a:ext>
                </a:extLst>
              </p:cNvPr>
              <p:cNvSpPr/>
              <p:nvPr/>
            </p:nvSpPr>
            <p:spPr>
              <a:xfrm>
                <a:off x="12241819" y="6025998"/>
                <a:ext cx="1082" cy="10828"/>
              </a:xfrm>
              <a:custGeom>
                <a:avLst/>
                <a:gdLst>
                  <a:gd name="connsiteX0" fmla="*/ 0 w 1082"/>
                  <a:gd name="connsiteY0" fmla="*/ 0 h 10828"/>
                  <a:gd name="connsiteX1" fmla="*/ 1083 w 1082"/>
                  <a:gd name="connsiteY1" fmla="*/ 0 h 10828"/>
                  <a:gd name="connsiteX2" fmla="*/ 1083 w 108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8">
                    <a:moveTo>
                      <a:pt x="0" y="0"/>
                    </a:moveTo>
                    <a:lnTo>
                      <a:pt x="1083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89" name="Полилиния: фигура 888">
                <a:extLst>
                  <a:ext uri="{FF2B5EF4-FFF2-40B4-BE49-F238E27FC236}">
                    <a16:creationId xmlns:a16="http://schemas.microsoft.com/office/drawing/2014/main" id="{2B0CFE7D-9127-F4DB-2CFC-3F510034FBCA}"/>
                  </a:ext>
                </a:extLst>
              </p:cNvPr>
              <p:cNvSpPr/>
              <p:nvPr/>
            </p:nvSpPr>
            <p:spPr>
              <a:xfrm>
                <a:off x="12182047" y="6027080"/>
                <a:ext cx="59771" cy="7800"/>
              </a:xfrm>
              <a:custGeom>
                <a:avLst/>
                <a:gdLst>
                  <a:gd name="connsiteX0" fmla="*/ 9961 w 59771"/>
                  <a:gd name="connsiteY0" fmla="*/ 1083 h 7800"/>
                  <a:gd name="connsiteX1" fmla="*/ 6712 w 59771"/>
                  <a:gd name="connsiteY1" fmla="*/ 3249 h 7800"/>
                  <a:gd name="connsiteX2" fmla="*/ 4546 w 59771"/>
                  <a:gd name="connsiteY2" fmla="*/ 2166 h 7800"/>
                  <a:gd name="connsiteX3" fmla="*/ 215 w 59771"/>
                  <a:gd name="connsiteY3" fmla="*/ 5414 h 7800"/>
                  <a:gd name="connsiteX4" fmla="*/ 28369 w 59771"/>
                  <a:gd name="connsiteY4" fmla="*/ 3249 h 7800"/>
                  <a:gd name="connsiteX5" fmla="*/ 27286 w 59771"/>
                  <a:gd name="connsiteY5" fmla="*/ 4331 h 7800"/>
                  <a:gd name="connsiteX6" fmla="*/ 38115 w 59771"/>
                  <a:gd name="connsiteY6" fmla="*/ 2166 h 7800"/>
                  <a:gd name="connsiteX7" fmla="*/ 38115 w 59771"/>
                  <a:gd name="connsiteY7" fmla="*/ 5414 h 7800"/>
                  <a:gd name="connsiteX8" fmla="*/ 44612 w 59771"/>
                  <a:gd name="connsiteY8" fmla="*/ 4331 h 7800"/>
                  <a:gd name="connsiteX9" fmla="*/ 44612 w 59771"/>
                  <a:gd name="connsiteY9" fmla="*/ 3249 h 7800"/>
                  <a:gd name="connsiteX10" fmla="*/ 45695 w 59771"/>
                  <a:gd name="connsiteY10" fmla="*/ 3249 h 7800"/>
                  <a:gd name="connsiteX11" fmla="*/ 45695 w 59771"/>
                  <a:gd name="connsiteY11" fmla="*/ 3249 h 7800"/>
                  <a:gd name="connsiteX12" fmla="*/ 50026 w 59771"/>
                  <a:gd name="connsiteY12" fmla="*/ 3249 h 7800"/>
                  <a:gd name="connsiteX13" fmla="*/ 48943 w 59771"/>
                  <a:gd name="connsiteY13" fmla="*/ 4331 h 7800"/>
                  <a:gd name="connsiteX14" fmla="*/ 52192 w 59771"/>
                  <a:gd name="connsiteY14" fmla="*/ 3249 h 7800"/>
                  <a:gd name="connsiteX15" fmla="*/ 52192 w 59771"/>
                  <a:gd name="connsiteY15" fmla="*/ 5414 h 7800"/>
                  <a:gd name="connsiteX16" fmla="*/ 59772 w 59771"/>
                  <a:gd name="connsiteY16" fmla="*/ 3249 h 7800"/>
                  <a:gd name="connsiteX17" fmla="*/ 59772 w 59771"/>
                  <a:gd name="connsiteY17" fmla="*/ 1083 h 7800"/>
                  <a:gd name="connsiteX18" fmla="*/ 53274 w 59771"/>
                  <a:gd name="connsiteY18" fmla="*/ 2166 h 7800"/>
                  <a:gd name="connsiteX19" fmla="*/ 54357 w 59771"/>
                  <a:gd name="connsiteY19" fmla="*/ 2166 h 7800"/>
                  <a:gd name="connsiteX20" fmla="*/ 50026 w 59771"/>
                  <a:gd name="connsiteY20" fmla="*/ 3249 h 7800"/>
                  <a:gd name="connsiteX21" fmla="*/ 52192 w 59771"/>
                  <a:gd name="connsiteY21" fmla="*/ 1083 h 7800"/>
                  <a:gd name="connsiteX22" fmla="*/ 45695 w 59771"/>
                  <a:gd name="connsiteY22" fmla="*/ 0 h 7800"/>
                  <a:gd name="connsiteX23" fmla="*/ 45695 w 59771"/>
                  <a:gd name="connsiteY23" fmla="*/ 0 h 7800"/>
                  <a:gd name="connsiteX24" fmla="*/ 43529 w 59771"/>
                  <a:gd name="connsiteY24" fmla="*/ 1083 h 7800"/>
                  <a:gd name="connsiteX25" fmla="*/ 44612 w 59771"/>
                  <a:gd name="connsiteY25" fmla="*/ 2166 h 7800"/>
                  <a:gd name="connsiteX26" fmla="*/ 43529 w 59771"/>
                  <a:gd name="connsiteY26" fmla="*/ 5414 h 7800"/>
                  <a:gd name="connsiteX27" fmla="*/ 41363 w 59771"/>
                  <a:gd name="connsiteY27" fmla="*/ 5414 h 7800"/>
                  <a:gd name="connsiteX28" fmla="*/ 43529 w 59771"/>
                  <a:gd name="connsiteY28" fmla="*/ 3249 h 7800"/>
                  <a:gd name="connsiteX29" fmla="*/ 41363 w 59771"/>
                  <a:gd name="connsiteY29" fmla="*/ 4331 h 7800"/>
                  <a:gd name="connsiteX30" fmla="*/ 39198 w 59771"/>
                  <a:gd name="connsiteY30" fmla="*/ 2166 h 7800"/>
                  <a:gd name="connsiteX31" fmla="*/ 39198 w 59771"/>
                  <a:gd name="connsiteY31" fmla="*/ 4331 h 7800"/>
                  <a:gd name="connsiteX32" fmla="*/ 27286 w 59771"/>
                  <a:gd name="connsiteY32" fmla="*/ 4331 h 7800"/>
                  <a:gd name="connsiteX33" fmla="*/ 29452 w 59771"/>
                  <a:gd name="connsiteY33" fmla="*/ 3249 h 7800"/>
                  <a:gd name="connsiteX34" fmla="*/ 27286 w 59771"/>
                  <a:gd name="connsiteY34" fmla="*/ 5414 h 7800"/>
                  <a:gd name="connsiteX35" fmla="*/ 19706 w 59771"/>
                  <a:gd name="connsiteY35" fmla="*/ 4331 h 7800"/>
                  <a:gd name="connsiteX36" fmla="*/ 20789 w 59771"/>
                  <a:gd name="connsiteY36" fmla="*/ 5414 h 7800"/>
                  <a:gd name="connsiteX37" fmla="*/ 13209 w 59771"/>
                  <a:gd name="connsiteY37" fmla="*/ 5414 h 7800"/>
                  <a:gd name="connsiteX38" fmla="*/ 13209 w 59771"/>
                  <a:gd name="connsiteY38" fmla="*/ 5414 h 7800"/>
                  <a:gd name="connsiteX39" fmla="*/ 9961 w 59771"/>
                  <a:gd name="connsiteY39" fmla="*/ 7580 h 7800"/>
                  <a:gd name="connsiteX40" fmla="*/ 9961 w 59771"/>
                  <a:gd name="connsiteY40" fmla="*/ 1083 h 7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59771" h="7800">
                    <a:moveTo>
                      <a:pt x="9961" y="1083"/>
                    </a:moveTo>
                    <a:lnTo>
                      <a:pt x="6712" y="3249"/>
                    </a:lnTo>
                    <a:cubicBezTo>
                      <a:pt x="6712" y="2166"/>
                      <a:pt x="3464" y="3249"/>
                      <a:pt x="4546" y="2166"/>
                    </a:cubicBezTo>
                    <a:cubicBezTo>
                      <a:pt x="2381" y="4331"/>
                      <a:pt x="-868" y="2166"/>
                      <a:pt x="215" y="5414"/>
                    </a:cubicBezTo>
                    <a:cubicBezTo>
                      <a:pt x="7795" y="4331"/>
                      <a:pt x="19706" y="6497"/>
                      <a:pt x="28369" y="3249"/>
                    </a:cubicBezTo>
                    <a:lnTo>
                      <a:pt x="27286" y="4331"/>
                    </a:lnTo>
                    <a:cubicBezTo>
                      <a:pt x="31618" y="1083"/>
                      <a:pt x="33783" y="7580"/>
                      <a:pt x="38115" y="2166"/>
                    </a:cubicBezTo>
                    <a:lnTo>
                      <a:pt x="38115" y="5414"/>
                    </a:lnTo>
                    <a:cubicBezTo>
                      <a:pt x="40280" y="6497"/>
                      <a:pt x="42446" y="1083"/>
                      <a:pt x="44612" y="4331"/>
                    </a:cubicBezTo>
                    <a:lnTo>
                      <a:pt x="44612" y="3249"/>
                    </a:lnTo>
                    <a:cubicBezTo>
                      <a:pt x="45695" y="3249"/>
                      <a:pt x="45695" y="3249"/>
                      <a:pt x="45695" y="3249"/>
                    </a:cubicBezTo>
                    <a:lnTo>
                      <a:pt x="45695" y="3249"/>
                    </a:lnTo>
                    <a:cubicBezTo>
                      <a:pt x="47860" y="2166"/>
                      <a:pt x="47860" y="2166"/>
                      <a:pt x="50026" y="3249"/>
                    </a:cubicBezTo>
                    <a:cubicBezTo>
                      <a:pt x="50026" y="4331"/>
                      <a:pt x="48943" y="3249"/>
                      <a:pt x="48943" y="4331"/>
                    </a:cubicBezTo>
                    <a:cubicBezTo>
                      <a:pt x="50026" y="5414"/>
                      <a:pt x="51109" y="3249"/>
                      <a:pt x="52192" y="3249"/>
                    </a:cubicBezTo>
                    <a:cubicBezTo>
                      <a:pt x="53274" y="4331"/>
                      <a:pt x="52192" y="4331"/>
                      <a:pt x="52192" y="5414"/>
                    </a:cubicBezTo>
                    <a:cubicBezTo>
                      <a:pt x="55440" y="4331"/>
                      <a:pt x="57606" y="7580"/>
                      <a:pt x="59772" y="3249"/>
                    </a:cubicBezTo>
                    <a:cubicBezTo>
                      <a:pt x="59772" y="2166"/>
                      <a:pt x="58689" y="2166"/>
                      <a:pt x="59772" y="1083"/>
                    </a:cubicBezTo>
                    <a:cubicBezTo>
                      <a:pt x="57606" y="0"/>
                      <a:pt x="55440" y="1083"/>
                      <a:pt x="53274" y="2166"/>
                    </a:cubicBezTo>
                    <a:lnTo>
                      <a:pt x="54357" y="2166"/>
                    </a:lnTo>
                    <a:cubicBezTo>
                      <a:pt x="52192" y="6497"/>
                      <a:pt x="53274" y="1083"/>
                      <a:pt x="50026" y="3249"/>
                    </a:cubicBezTo>
                    <a:cubicBezTo>
                      <a:pt x="51109" y="2166"/>
                      <a:pt x="52192" y="2166"/>
                      <a:pt x="52192" y="1083"/>
                    </a:cubicBezTo>
                    <a:cubicBezTo>
                      <a:pt x="48943" y="-2166"/>
                      <a:pt x="47860" y="3249"/>
                      <a:pt x="45695" y="0"/>
                    </a:cubicBezTo>
                    <a:lnTo>
                      <a:pt x="45695" y="0"/>
                    </a:lnTo>
                    <a:cubicBezTo>
                      <a:pt x="45695" y="0"/>
                      <a:pt x="44612" y="0"/>
                      <a:pt x="43529" y="1083"/>
                    </a:cubicBezTo>
                    <a:cubicBezTo>
                      <a:pt x="43529" y="1083"/>
                      <a:pt x="44612" y="2166"/>
                      <a:pt x="44612" y="2166"/>
                    </a:cubicBezTo>
                    <a:cubicBezTo>
                      <a:pt x="43529" y="2166"/>
                      <a:pt x="43529" y="4331"/>
                      <a:pt x="43529" y="5414"/>
                    </a:cubicBezTo>
                    <a:cubicBezTo>
                      <a:pt x="42446" y="3249"/>
                      <a:pt x="42446" y="6497"/>
                      <a:pt x="41363" y="5414"/>
                    </a:cubicBezTo>
                    <a:cubicBezTo>
                      <a:pt x="41363" y="3249"/>
                      <a:pt x="42446" y="4331"/>
                      <a:pt x="43529" y="3249"/>
                    </a:cubicBezTo>
                    <a:lnTo>
                      <a:pt x="41363" y="4331"/>
                    </a:lnTo>
                    <a:cubicBezTo>
                      <a:pt x="40280" y="4331"/>
                      <a:pt x="40280" y="2166"/>
                      <a:pt x="39198" y="2166"/>
                    </a:cubicBezTo>
                    <a:cubicBezTo>
                      <a:pt x="38115" y="3249"/>
                      <a:pt x="40280" y="3249"/>
                      <a:pt x="39198" y="4331"/>
                    </a:cubicBezTo>
                    <a:cubicBezTo>
                      <a:pt x="38115" y="2166"/>
                      <a:pt x="30535" y="3249"/>
                      <a:pt x="27286" y="4331"/>
                    </a:cubicBezTo>
                    <a:cubicBezTo>
                      <a:pt x="28369" y="4331"/>
                      <a:pt x="27286" y="2166"/>
                      <a:pt x="29452" y="3249"/>
                    </a:cubicBezTo>
                    <a:cubicBezTo>
                      <a:pt x="29452" y="3249"/>
                      <a:pt x="27286" y="3249"/>
                      <a:pt x="27286" y="5414"/>
                    </a:cubicBezTo>
                    <a:cubicBezTo>
                      <a:pt x="25121" y="6497"/>
                      <a:pt x="21872" y="5414"/>
                      <a:pt x="19706" y="4331"/>
                    </a:cubicBezTo>
                    <a:lnTo>
                      <a:pt x="20789" y="5414"/>
                    </a:lnTo>
                    <a:cubicBezTo>
                      <a:pt x="18624" y="7580"/>
                      <a:pt x="16458" y="4331"/>
                      <a:pt x="13209" y="5414"/>
                    </a:cubicBezTo>
                    <a:lnTo>
                      <a:pt x="13209" y="5414"/>
                    </a:lnTo>
                    <a:cubicBezTo>
                      <a:pt x="12126" y="5414"/>
                      <a:pt x="11044" y="8663"/>
                      <a:pt x="9961" y="7580"/>
                    </a:cubicBezTo>
                    <a:cubicBezTo>
                      <a:pt x="8878" y="3249"/>
                      <a:pt x="9961" y="3249"/>
                      <a:pt x="9961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90" name="Полилиния: фигура 889">
                <a:extLst>
                  <a:ext uri="{FF2B5EF4-FFF2-40B4-BE49-F238E27FC236}">
                    <a16:creationId xmlns:a16="http://schemas.microsoft.com/office/drawing/2014/main" id="{9EC5BC5F-4C0D-32E2-C18F-C41B06AB0DE9}"/>
                  </a:ext>
                </a:extLst>
              </p:cNvPr>
              <p:cNvSpPr/>
              <p:nvPr/>
            </p:nvSpPr>
            <p:spPr>
              <a:xfrm>
                <a:off x="12180097" y="6029246"/>
                <a:ext cx="2165" cy="3519"/>
              </a:xfrm>
              <a:custGeom>
                <a:avLst/>
                <a:gdLst>
                  <a:gd name="connsiteX0" fmla="*/ 1083 w 2165"/>
                  <a:gd name="connsiteY0" fmla="*/ 2166 h 3519"/>
                  <a:gd name="connsiteX1" fmla="*/ 2165 w 2165"/>
                  <a:gd name="connsiteY1" fmla="*/ 0 h 3519"/>
                  <a:gd name="connsiteX2" fmla="*/ 0 w 2165"/>
                  <a:gd name="connsiteY2" fmla="*/ 3248 h 3519"/>
                  <a:gd name="connsiteX3" fmla="*/ 1083 w 2165"/>
                  <a:gd name="connsiteY3" fmla="*/ 2166 h 3519"/>
                  <a:gd name="connsiteX4" fmla="*/ 1083 w 2165"/>
                  <a:gd name="connsiteY4" fmla="*/ 2166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5" h="3519">
                    <a:moveTo>
                      <a:pt x="1083" y="2166"/>
                    </a:moveTo>
                    <a:lnTo>
                      <a:pt x="2165" y="0"/>
                    </a:lnTo>
                    <a:cubicBezTo>
                      <a:pt x="1083" y="0"/>
                      <a:pt x="0" y="2166"/>
                      <a:pt x="0" y="3248"/>
                    </a:cubicBezTo>
                    <a:cubicBezTo>
                      <a:pt x="0" y="3248"/>
                      <a:pt x="1083" y="4331"/>
                      <a:pt x="1083" y="2166"/>
                    </a:cubicBezTo>
                    <a:cubicBezTo>
                      <a:pt x="1083" y="2166"/>
                      <a:pt x="1083" y="2166"/>
                      <a:pt x="1083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91" name="Полилиния: фигура 890">
                <a:extLst>
                  <a:ext uri="{FF2B5EF4-FFF2-40B4-BE49-F238E27FC236}">
                    <a16:creationId xmlns:a16="http://schemas.microsoft.com/office/drawing/2014/main" id="{90F7CCB9-16DF-444C-BB73-AC32634FACD6}"/>
                  </a:ext>
                </a:extLst>
              </p:cNvPr>
              <p:cNvSpPr/>
              <p:nvPr/>
            </p:nvSpPr>
            <p:spPr>
              <a:xfrm>
                <a:off x="12149777" y="6027080"/>
                <a:ext cx="29454" cy="7753"/>
              </a:xfrm>
              <a:custGeom>
                <a:avLst/>
                <a:gdLst>
                  <a:gd name="connsiteX0" fmla="*/ 9746 w 29454"/>
                  <a:gd name="connsiteY0" fmla="*/ 4331 h 7753"/>
                  <a:gd name="connsiteX1" fmla="*/ 9746 w 29454"/>
                  <a:gd name="connsiteY1" fmla="*/ 5414 h 7753"/>
                  <a:gd name="connsiteX2" fmla="*/ 21657 w 29454"/>
                  <a:gd name="connsiteY2" fmla="*/ 5414 h 7753"/>
                  <a:gd name="connsiteX3" fmla="*/ 24906 w 29454"/>
                  <a:gd name="connsiteY3" fmla="*/ 2166 h 7753"/>
                  <a:gd name="connsiteX4" fmla="*/ 25988 w 29454"/>
                  <a:gd name="connsiteY4" fmla="*/ 4331 h 7753"/>
                  <a:gd name="connsiteX5" fmla="*/ 29237 w 29454"/>
                  <a:gd name="connsiteY5" fmla="*/ 2166 h 7753"/>
                  <a:gd name="connsiteX6" fmla="*/ 27071 w 29454"/>
                  <a:gd name="connsiteY6" fmla="*/ 3249 h 7753"/>
                  <a:gd name="connsiteX7" fmla="*/ 27071 w 29454"/>
                  <a:gd name="connsiteY7" fmla="*/ 2166 h 7753"/>
                  <a:gd name="connsiteX8" fmla="*/ 24906 w 29454"/>
                  <a:gd name="connsiteY8" fmla="*/ 2166 h 7753"/>
                  <a:gd name="connsiteX9" fmla="*/ 25988 w 29454"/>
                  <a:gd name="connsiteY9" fmla="*/ 1083 h 7753"/>
                  <a:gd name="connsiteX10" fmla="*/ 20574 w 29454"/>
                  <a:gd name="connsiteY10" fmla="*/ 3249 h 7753"/>
                  <a:gd name="connsiteX11" fmla="*/ 20574 w 29454"/>
                  <a:gd name="connsiteY11" fmla="*/ 1083 h 7753"/>
                  <a:gd name="connsiteX12" fmla="*/ 15160 w 29454"/>
                  <a:gd name="connsiteY12" fmla="*/ 0 h 7753"/>
                  <a:gd name="connsiteX13" fmla="*/ 15160 w 29454"/>
                  <a:gd name="connsiteY13" fmla="*/ 1083 h 7753"/>
                  <a:gd name="connsiteX14" fmla="*/ 16243 w 29454"/>
                  <a:gd name="connsiteY14" fmla="*/ 3249 h 7753"/>
                  <a:gd name="connsiteX15" fmla="*/ 14077 w 29454"/>
                  <a:gd name="connsiteY15" fmla="*/ 1083 h 7753"/>
                  <a:gd name="connsiteX16" fmla="*/ 4331 w 29454"/>
                  <a:gd name="connsiteY16" fmla="*/ 2166 h 7753"/>
                  <a:gd name="connsiteX17" fmla="*/ 2166 w 29454"/>
                  <a:gd name="connsiteY17" fmla="*/ 5414 h 7753"/>
                  <a:gd name="connsiteX18" fmla="*/ 3249 w 29454"/>
                  <a:gd name="connsiteY18" fmla="*/ 3249 h 7753"/>
                  <a:gd name="connsiteX19" fmla="*/ 1083 w 29454"/>
                  <a:gd name="connsiteY19" fmla="*/ 3249 h 7753"/>
                  <a:gd name="connsiteX20" fmla="*/ 0 w 29454"/>
                  <a:gd name="connsiteY20" fmla="*/ 7580 h 7753"/>
                  <a:gd name="connsiteX21" fmla="*/ 9746 w 29454"/>
                  <a:gd name="connsiteY21" fmla="*/ 4331 h 7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454" h="7753">
                    <a:moveTo>
                      <a:pt x="9746" y="4331"/>
                    </a:moveTo>
                    <a:cubicBezTo>
                      <a:pt x="9746" y="4331"/>
                      <a:pt x="9746" y="5414"/>
                      <a:pt x="9746" y="5414"/>
                    </a:cubicBezTo>
                    <a:cubicBezTo>
                      <a:pt x="14077" y="5414"/>
                      <a:pt x="19491" y="4331"/>
                      <a:pt x="21657" y="5414"/>
                    </a:cubicBezTo>
                    <a:cubicBezTo>
                      <a:pt x="22740" y="5414"/>
                      <a:pt x="23823" y="3249"/>
                      <a:pt x="24906" y="2166"/>
                    </a:cubicBezTo>
                    <a:lnTo>
                      <a:pt x="25988" y="4331"/>
                    </a:lnTo>
                    <a:cubicBezTo>
                      <a:pt x="27071" y="3249"/>
                      <a:pt x="30320" y="5414"/>
                      <a:pt x="29237" y="2166"/>
                    </a:cubicBezTo>
                    <a:cubicBezTo>
                      <a:pt x="29237" y="2166"/>
                      <a:pt x="28154" y="3249"/>
                      <a:pt x="27071" y="3249"/>
                    </a:cubicBezTo>
                    <a:lnTo>
                      <a:pt x="27071" y="2166"/>
                    </a:lnTo>
                    <a:lnTo>
                      <a:pt x="24906" y="2166"/>
                    </a:lnTo>
                    <a:lnTo>
                      <a:pt x="25988" y="1083"/>
                    </a:lnTo>
                    <a:cubicBezTo>
                      <a:pt x="23823" y="-1083"/>
                      <a:pt x="23823" y="4331"/>
                      <a:pt x="20574" y="3249"/>
                    </a:cubicBezTo>
                    <a:lnTo>
                      <a:pt x="20574" y="1083"/>
                    </a:lnTo>
                    <a:cubicBezTo>
                      <a:pt x="18408" y="1083"/>
                      <a:pt x="17326" y="2166"/>
                      <a:pt x="15160" y="0"/>
                    </a:cubicBezTo>
                    <a:cubicBezTo>
                      <a:pt x="15160" y="0"/>
                      <a:pt x="15160" y="1083"/>
                      <a:pt x="15160" y="1083"/>
                    </a:cubicBezTo>
                    <a:cubicBezTo>
                      <a:pt x="15160" y="1083"/>
                      <a:pt x="16243" y="2166"/>
                      <a:pt x="16243" y="3249"/>
                    </a:cubicBezTo>
                    <a:cubicBezTo>
                      <a:pt x="12994" y="5414"/>
                      <a:pt x="16243" y="2166"/>
                      <a:pt x="14077" y="1083"/>
                    </a:cubicBezTo>
                    <a:cubicBezTo>
                      <a:pt x="10828" y="3249"/>
                      <a:pt x="5414" y="4331"/>
                      <a:pt x="4331" y="2166"/>
                    </a:cubicBezTo>
                    <a:cubicBezTo>
                      <a:pt x="5414" y="3249"/>
                      <a:pt x="3249" y="5414"/>
                      <a:pt x="2166" y="5414"/>
                    </a:cubicBezTo>
                    <a:cubicBezTo>
                      <a:pt x="1083" y="4331"/>
                      <a:pt x="2166" y="4331"/>
                      <a:pt x="3249" y="3249"/>
                    </a:cubicBezTo>
                    <a:cubicBezTo>
                      <a:pt x="2166" y="3249"/>
                      <a:pt x="2166" y="2166"/>
                      <a:pt x="1083" y="3249"/>
                    </a:cubicBezTo>
                    <a:cubicBezTo>
                      <a:pt x="2166" y="4331"/>
                      <a:pt x="1083" y="6497"/>
                      <a:pt x="0" y="7580"/>
                    </a:cubicBezTo>
                    <a:cubicBezTo>
                      <a:pt x="3249" y="8663"/>
                      <a:pt x="6497" y="4331"/>
                      <a:pt x="9746" y="43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92" name="Полилиния: фигура 891">
                <a:extLst>
                  <a:ext uri="{FF2B5EF4-FFF2-40B4-BE49-F238E27FC236}">
                    <a16:creationId xmlns:a16="http://schemas.microsoft.com/office/drawing/2014/main" id="{6B7ECF91-3BBE-3FEA-AE57-4B9000E83EA8}"/>
                  </a:ext>
                </a:extLst>
              </p:cNvPr>
              <p:cNvSpPr/>
              <p:nvPr/>
            </p:nvSpPr>
            <p:spPr>
              <a:xfrm>
                <a:off x="12158440" y="6033578"/>
                <a:ext cx="811" cy="10828"/>
              </a:xfrm>
              <a:custGeom>
                <a:avLst/>
                <a:gdLst>
                  <a:gd name="connsiteX0" fmla="*/ 0 w 811"/>
                  <a:gd name="connsiteY0" fmla="*/ 0 h 10828"/>
                  <a:gd name="connsiteX1" fmla="*/ 0 w 811"/>
                  <a:gd name="connsiteY1" fmla="*/ 0 h 10828"/>
                  <a:gd name="connsiteX2" fmla="*/ 0 w 811"/>
                  <a:gd name="connsiteY2" fmla="*/ 0 h 10828"/>
                  <a:gd name="connsiteX3" fmla="*/ 0 w 811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1" h="10828">
                    <a:moveTo>
                      <a:pt x="0" y="0"/>
                    </a:moveTo>
                    <a:cubicBezTo>
                      <a:pt x="1083" y="0"/>
                      <a:pt x="108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893" name="Рисунок 11">
              <a:extLst>
                <a:ext uri="{FF2B5EF4-FFF2-40B4-BE49-F238E27FC236}">
                  <a16:creationId xmlns:a16="http://schemas.microsoft.com/office/drawing/2014/main" id="{B4D97F31-773A-BB48-3B34-8264E024E877}"/>
                </a:ext>
              </a:extLst>
            </p:cNvPr>
            <p:cNvGrpSpPr/>
            <p:nvPr/>
          </p:nvGrpSpPr>
          <p:grpSpPr>
            <a:xfrm>
              <a:off x="9106985" y="6016710"/>
              <a:ext cx="2290215" cy="18171"/>
              <a:chOff x="9106985" y="6016710"/>
              <a:chExt cx="2290215" cy="18171"/>
            </a:xfrm>
            <a:solidFill>
              <a:srgbClr val="000000"/>
            </a:solidFill>
          </p:grpSpPr>
          <p:sp>
            <p:nvSpPr>
              <p:cNvPr id="894" name="Полилиния: фигура 893">
                <a:extLst>
                  <a:ext uri="{FF2B5EF4-FFF2-40B4-BE49-F238E27FC236}">
                    <a16:creationId xmlns:a16="http://schemas.microsoft.com/office/drawing/2014/main" id="{D1E4EC88-8E7F-3AA6-BCFF-8428332BF7E2}"/>
                  </a:ext>
                </a:extLst>
              </p:cNvPr>
              <p:cNvSpPr/>
              <p:nvPr/>
            </p:nvSpPr>
            <p:spPr>
              <a:xfrm>
                <a:off x="11388538" y="6027080"/>
                <a:ext cx="8662" cy="1082"/>
              </a:xfrm>
              <a:custGeom>
                <a:avLst/>
                <a:gdLst>
                  <a:gd name="connsiteX0" fmla="*/ 8663 w 8662"/>
                  <a:gd name="connsiteY0" fmla="*/ 0 h 1082"/>
                  <a:gd name="connsiteX1" fmla="*/ 2165 w 8662"/>
                  <a:gd name="connsiteY1" fmla="*/ 0 h 1082"/>
                  <a:gd name="connsiteX2" fmla="*/ 0 w 8662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62" h="1082">
                    <a:moveTo>
                      <a:pt x="8663" y="0"/>
                    </a:moveTo>
                    <a:lnTo>
                      <a:pt x="2165" y="0"/>
                    </a:ln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95" name="Полилиния: фигура 894">
                <a:extLst>
                  <a:ext uri="{FF2B5EF4-FFF2-40B4-BE49-F238E27FC236}">
                    <a16:creationId xmlns:a16="http://schemas.microsoft.com/office/drawing/2014/main" id="{3F4CE0F2-2790-FF65-D9D1-72FF141C7569}"/>
                  </a:ext>
                </a:extLst>
              </p:cNvPr>
              <p:cNvSpPr/>
              <p:nvPr/>
            </p:nvSpPr>
            <p:spPr>
              <a:xfrm>
                <a:off x="11356052" y="6021666"/>
                <a:ext cx="32725" cy="7580"/>
              </a:xfrm>
              <a:custGeom>
                <a:avLst/>
                <a:gdLst>
                  <a:gd name="connsiteX0" fmla="*/ 10828 w 32725"/>
                  <a:gd name="connsiteY0" fmla="*/ 0 h 7580"/>
                  <a:gd name="connsiteX1" fmla="*/ 0 w 32725"/>
                  <a:gd name="connsiteY1" fmla="*/ 1083 h 7580"/>
                  <a:gd name="connsiteX2" fmla="*/ 15160 w 32725"/>
                  <a:gd name="connsiteY2" fmla="*/ 7580 h 7580"/>
                  <a:gd name="connsiteX3" fmla="*/ 32485 w 32725"/>
                  <a:gd name="connsiteY3" fmla="*/ 3249 h 7580"/>
                  <a:gd name="connsiteX4" fmla="*/ 15160 w 32725"/>
                  <a:gd name="connsiteY4" fmla="*/ 4331 h 7580"/>
                  <a:gd name="connsiteX5" fmla="*/ 28154 w 32725"/>
                  <a:gd name="connsiteY5" fmla="*/ 1083 h 7580"/>
                  <a:gd name="connsiteX6" fmla="*/ 10828 w 32725"/>
                  <a:gd name="connsiteY6" fmla="*/ 1083 h 7580"/>
                  <a:gd name="connsiteX7" fmla="*/ 10828 w 32725"/>
                  <a:gd name="connsiteY7" fmla="*/ 0 h 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725" h="7580">
                    <a:moveTo>
                      <a:pt x="10828" y="0"/>
                    </a:moveTo>
                    <a:lnTo>
                      <a:pt x="0" y="1083"/>
                    </a:lnTo>
                    <a:cubicBezTo>
                      <a:pt x="6497" y="5414"/>
                      <a:pt x="-2166" y="4331"/>
                      <a:pt x="15160" y="7580"/>
                    </a:cubicBezTo>
                    <a:cubicBezTo>
                      <a:pt x="21657" y="6497"/>
                      <a:pt x="34651" y="5414"/>
                      <a:pt x="32485" y="3249"/>
                    </a:cubicBezTo>
                    <a:cubicBezTo>
                      <a:pt x="28154" y="3249"/>
                      <a:pt x="21657" y="5414"/>
                      <a:pt x="15160" y="4331"/>
                    </a:cubicBezTo>
                    <a:cubicBezTo>
                      <a:pt x="17326" y="3249"/>
                      <a:pt x="24905" y="3249"/>
                      <a:pt x="28154" y="1083"/>
                    </a:cubicBezTo>
                    <a:cubicBezTo>
                      <a:pt x="18408" y="0"/>
                      <a:pt x="21657" y="2166"/>
                      <a:pt x="10828" y="1083"/>
                    </a:cubicBezTo>
                    <a:lnTo>
                      <a:pt x="1082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96" name="Полилиния: фигура 895">
                <a:extLst>
                  <a:ext uri="{FF2B5EF4-FFF2-40B4-BE49-F238E27FC236}">
                    <a16:creationId xmlns:a16="http://schemas.microsoft.com/office/drawing/2014/main" id="{B78A07F6-988D-E66E-8A6F-6ACDC1988B2A}"/>
                  </a:ext>
                </a:extLst>
              </p:cNvPr>
              <p:cNvSpPr/>
              <p:nvPr/>
            </p:nvSpPr>
            <p:spPr>
              <a:xfrm>
                <a:off x="11352231" y="6023832"/>
                <a:ext cx="3821" cy="2165"/>
              </a:xfrm>
              <a:custGeom>
                <a:avLst/>
                <a:gdLst>
                  <a:gd name="connsiteX0" fmla="*/ 1655 w 3821"/>
                  <a:gd name="connsiteY0" fmla="*/ 2166 h 2165"/>
                  <a:gd name="connsiteX1" fmla="*/ 3821 w 3821"/>
                  <a:gd name="connsiteY1" fmla="*/ 0 h 2165"/>
                  <a:gd name="connsiteX2" fmla="*/ 1655 w 3821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21" h="2165">
                    <a:moveTo>
                      <a:pt x="1655" y="2166"/>
                    </a:moveTo>
                    <a:cubicBezTo>
                      <a:pt x="2738" y="1083"/>
                      <a:pt x="3821" y="1083"/>
                      <a:pt x="3821" y="0"/>
                    </a:cubicBezTo>
                    <a:cubicBezTo>
                      <a:pt x="2738" y="1083"/>
                      <a:pt x="-2676" y="2166"/>
                      <a:pt x="1655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97" name="Полилиния: фигура 896">
                <a:extLst>
                  <a:ext uri="{FF2B5EF4-FFF2-40B4-BE49-F238E27FC236}">
                    <a16:creationId xmlns:a16="http://schemas.microsoft.com/office/drawing/2014/main" id="{8916CEAC-95B0-0110-F817-7BB406CFDA20}"/>
                  </a:ext>
                </a:extLst>
              </p:cNvPr>
              <p:cNvSpPr/>
              <p:nvPr/>
            </p:nvSpPr>
            <p:spPr>
              <a:xfrm>
                <a:off x="11338727" y="6023832"/>
                <a:ext cx="8662" cy="3248"/>
              </a:xfrm>
              <a:custGeom>
                <a:avLst/>
                <a:gdLst>
                  <a:gd name="connsiteX0" fmla="*/ 8663 w 8662"/>
                  <a:gd name="connsiteY0" fmla="*/ 2166 h 3248"/>
                  <a:gd name="connsiteX1" fmla="*/ 7580 w 8662"/>
                  <a:gd name="connsiteY1" fmla="*/ 0 h 3248"/>
                  <a:gd name="connsiteX2" fmla="*/ 0 w 8662"/>
                  <a:gd name="connsiteY2" fmla="*/ 3248 h 3248"/>
                  <a:gd name="connsiteX3" fmla="*/ 8663 w 8662"/>
                  <a:gd name="connsiteY3" fmla="*/ 2166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62" h="3248">
                    <a:moveTo>
                      <a:pt x="8663" y="2166"/>
                    </a:moveTo>
                    <a:cubicBezTo>
                      <a:pt x="2166" y="2166"/>
                      <a:pt x="8663" y="0"/>
                      <a:pt x="7580" y="0"/>
                    </a:cubicBezTo>
                    <a:lnTo>
                      <a:pt x="0" y="3248"/>
                    </a:lnTo>
                    <a:lnTo>
                      <a:pt x="8663" y="2166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98" name="Полилиния: фигура 897">
                <a:extLst>
                  <a:ext uri="{FF2B5EF4-FFF2-40B4-BE49-F238E27FC236}">
                    <a16:creationId xmlns:a16="http://schemas.microsoft.com/office/drawing/2014/main" id="{580575C1-7C9F-2562-14E0-3D1A0CB177B8}"/>
                  </a:ext>
                </a:extLst>
              </p:cNvPr>
              <p:cNvSpPr/>
              <p:nvPr/>
            </p:nvSpPr>
            <p:spPr>
              <a:xfrm>
                <a:off x="11315987" y="6025998"/>
                <a:ext cx="3248" cy="812"/>
              </a:xfrm>
              <a:custGeom>
                <a:avLst/>
                <a:gdLst>
                  <a:gd name="connsiteX0" fmla="*/ 3249 w 3248"/>
                  <a:gd name="connsiteY0" fmla="*/ 0 h 812"/>
                  <a:gd name="connsiteX1" fmla="*/ 0 w 3248"/>
                  <a:gd name="connsiteY1" fmla="*/ 0 h 812"/>
                  <a:gd name="connsiteX2" fmla="*/ 3249 w 324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812">
                    <a:moveTo>
                      <a:pt x="3249" y="0"/>
                    </a:moveTo>
                    <a:cubicBezTo>
                      <a:pt x="2166" y="0"/>
                      <a:pt x="1083" y="0"/>
                      <a:pt x="0" y="0"/>
                    </a:cubicBezTo>
                    <a:cubicBezTo>
                      <a:pt x="1083" y="1083"/>
                      <a:pt x="2166" y="1083"/>
                      <a:pt x="324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99" name="Полилиния: фигура 898">
                <a:extLst>
                  <a:ext uri="{FF2B5EF4-FFF2-40B4-BE49-F238E27FC236}">
                    <a16:creationId xmlns:a16="http://schemas.microsoft.com/office/drawing/2014/main" id="{AB438FCE-3A3A-D306-A224-6F2F497D505B}"/>
                  </a:ext>
                </a:extLst>
              </p:cNvPr>
              <p:cNvSpPr/>
              <p:nvPr/>
            </p:nvSpPr>
            <p:spPr>
              <a:xfrm>
                <a:off x="11305159" y="6022749"/>
                <a:ext cx="29236" cy="4812"/>
              </a:xfrm>
              <a:custGeom>
                <a:avLst/>
                <a:gdLst>
                  <a:gd name="connsiteX0" fmla="*/ 0 w 29236"/>
                  <a:gd name="connsiteY0" fmla="*/ 4331 h 4812"/>
                  <a:gd name="connsiteX1" fmla="*/ 10828 w 29236"/>
                  <a:gd name="connsiteY1" fmla="*/ 4331 h 4812"/>
                  <a:gd name="connsiteX2" fmla="*/ 10828 w 29236"/>
                  <a:gd name="connsiteY2" fmla="*/ 4331 h 4812"/>
                  <a:gd name="connsiteX3" fmla="*/ 17326 w 29236"/>
                  <a:gd name="connsiteY3" fmla="*/ 2166 h 4812"/>
                  <a:gd name="connsiteX4" fmla="*/ 29237 w 29236"/>
                  <a:gd name="connsiteY4" fmla="*/ 2166 h 4812"/>
                  <a:gd name="connsiteX5" fmla="*/ 21657 w 29236"/>
                  <a:gd name="connsiteY5" fmla="*/ 0 h 4812"/>
                  <a:gd name="connsiteX6" fmla="*/ 0 w 29236"/>
                  <a:gd name="connsiteY6" fmla="*/ 4331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236" h="4812">
                    <a:moveTo>
                      <a:pt x="0" y="4331"/>
                    </a:moveTo>
                    <a:cubicBezTo>
                      <a:pt x="3249" y="5414"/>
                      <a:pt x="6497" y="4331"/>
                      <a:pt x="10828" y="4331"/>
                    </a:cubicBezTo>
                    <a:cubicBezTo>
                      <a:pt x="10828" y="4331"/>
                      <a:pt x="10828" y="4331"/>
                      <a:pt x="10828" y="4331"/>
                    </a:cubicBezTo>
                    <a:cubicBezTo>
                      <a:pt x="6497" y="3249"/>
                      <a:pt x="10828" y="1083"/>
                      <a:pt x="17326" y="2166"/>
                    </a:cubicBezTo>
                    <a:cubicBezTo>
                      <a:pt x="23823" y="2166"/>
                      <a:pt x="23823" y="3249"/>
                      <a:pt x="29237" y="2166"/>
                    </a:cubicBezTo>
                    <a:lnTo>
                      <a:pt x="21657" y="0"/>
                    </a:lnTo>
                    <a:cubicBezTo>
                      <a:pt x="9746" y="0"/>
                      <a:pt x="4331" y="3249"/>
                      <a:pt x="0" y="43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0" name="Полилиния: фигура 899">
                <a:extLst>
                  <a:ext uri="{FF2B5EF4-FFF2-40B4-BE49-F238E27FC236}">
                    <a16:creationId xmlns:a16="http://schemas.microsoft.com/office/drawing/2014/main" id="{DFAFFBA1-3860-1107-B8B3-5A0B7CB8B821}"/>
                  </a:ext>
                </a:extLst>
              </p:cNvPr>
              <p:cNvSpPr/>
              <p:nvPr/>
            </p:nvSpPr>
            <p:spPr>
              <a:xfrm>
                <a:off x="11319236" y="6025998"/>
                <a:ext cx="3248" cy="10828"/>
              </a:xfrm>
              <a:custGeom>
                <a:avLst/>
                <a:gdLst>
                  <a:gd name="connsiteX0" fmla="*/ 0 w 3248"/>
                  <a:gd name="connsiteY0" fmla="*/ 0 h 10828"/>
                  <a:gd name="connsiteX1" fmla="*/ 3248 w 3248"/>
                  <a:gd name="connsiteY1" fmla="*/ 0 h 10828"/>
                  <a:gd name="connsiteX2" fmla="*/ 0 w 324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10828">
                    <a:moveTo>
                      <a:pt x="0" y="0"/>
                    </a:moveTo>
                    <a:cubicBezTo>
                      <a:pt x="1083" y="0"/>
                      <a:pt x="2165" y="0"/>
                      <a:pt x="3248" y="0"/>
                    </a:cubicBezTo>
                    <a:cubicBezTo>
                      <a:pt x="2165" y="0"/>
                      <a:pt x="1083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1" name="Полилиния: фигура 900">
                <a:extLst>
                  <a:ext uri="{FF2B5EF4-FFF2-40B4-BE49-F238E27FC236}">
                    <a16:creationId xmlns:a16="http://schemas.microsoft.com/office/drawing/2014/main" id="{5AB99EC1-F51E-AAD8-17F8-B4746A3F2709}"/>
                  </a:ext>
                </a:extLst>
              </p:cNvPr>
              <p:cNvSpPr/>
              <p:nvPr/>
            </p:nvSpPr>
            <p:spPr>
              <a:xfrm>
                <a:off x="11333313" y="6024915"/>
                <a:ext cx="3248" cy="2165"/>
              </a:xfrm>
              <a:custGeom>
                <a:avLst/>
                <a:gdLst>
                  <a:gd name="connsiteX0" fmla="*/ 0 w 3248"/>
                  <a:gd name="connsiteY0" fmla="*/ 2166 h 2165"/>
                  <a:gd name="connsiteX1" fmla="*/ 3248 w 3248"/>
                  <a:gd name="connsiteY1" fmla="*/ 1083 h 2165"/>
                  <a:gd name="connsiteX2" fmla="*/ 3248 w 324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2165">
                    <a:moveTo>
                      <a:pt x="0" y="2166"/>
                    </a:moveTo>
                    <a:lnTo>
                      <a:pt x="3248" y="1083"/>
                    </a:lnTo>
                    <a:lnTo>
                      <a:pt x="3248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2" name="Полилиния: фигура 901">
                <a:extLst>
                  <a:ext uri="{FF2B5EF4-FFF2-40B4-BE49-F238E27FC236}">
                    <a16:creationId xmlns:a16="http://schemas.microsoft.com/office/drawing/2014/main" id="{BFFD4FFD-9EF5-796A-739D-344E4C12F58C}"/>
                  </a:ext>
                </a:extLst>
              </p:cNvPr>
              <p:cNvSpPr/>
              <p:nvPr/>
            </p:nvSpPr>
            <p:spPr>
              <a:xfrm>
                <a:off x="11273720" y="6021666"/>
                <a:ext cx="26024" cy="5414"/>
              </a:xfrm>
              <a:custGeom>
                <a:avLst/>
                <a:gdLst>
                  <a:gd name="connsiteX0" fmla="*/ 7616 w 26024"/>
                  <a:gd name="connsiteY0" fmla="*/ 5414 h 5414"/>
                  <a:gd name="connsiteX1" fmla="*/ 26024 w 26024"/>
                  <a:gd name="connsiteY1" fmla="*/ 3249 h 5414"/>
                  <a:gd name="connsiteX2" fmla="*/ 10865 w 26024"/>
                  <a:gd name="connsiteY2" fmla="*/ 0 h 5414"/>
                  <a:gd name="connsiteX3" fmla="*/ 1119 w 26024"/>
                  <a:gd name="connsiteY3" fmla="*/ 1083 h 5414"/>
                  <a:gd name="connsiteX4" fmla="*/ 7616 w 26024"/>
                  <a:gd name="connsiteY4" fmla="*/ 5414 h 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24" h="5414">
                    <a:moveTo>
                      <a:pt x="7616" y="5414"/>
                    </a:moveTo>
                    <a:cubicBezTo>
                      <a:pt x="8699" y="2166"/>
                      <a:pt x="23859" y="5414"/>
                      <a:pt x="26024" y="3249"/>
                    </a:cubicBezTo>
                    <a:cubicBezTo>
                      <a:pt x="16279" y="3249"/>
                      <a:pt x="9782" y="1083"/>
                      <a:pt x="10865" y="0"/>
                    </a:cubicBezTo>
                    <a:lnTo>
                      <a:pt x="1119" y="1083"/>
                    </a:lnTo>
                    <a:cubicBezTo>
                      <a:pt x="-2130" y="2166"/>
                      <a:pt x="2202" y="4331"/>
                      <a:pt x="7616" y="5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3" name="Полилиния: фигура 902">
                <a:extLst>
                  <a:ext uri="{FF2B5EF4-FFF2-40B4-BE49-F238E27FC236}">
                    <a16:creationId xmlns:a16="http://schemas.microsoft.com/office/drawing/2014/main" id="{EE5CB813-1849-3116-5FE4-8A6B6914C4D0}"/>
                  </a:ext>
                </a:extLst>
              </p:cNvPr>
              <p:cNvSpPr/>
              <p:nvPr/>
            </p:nvSpPr>
            <p:spPr>
              <a:xfrm>
                <a:off x="11259679" y="6019501"/>
                <a:ext cx="2165" cy="481"/>
              </a:xfrm>
              <a:custGeom>
                <a:avLst/>
                <a:gdLst>
                  <a:gd name="connsiteX0" fmla="*/ 2165 w 2165"/>
                  <a:gd name="connsiteY0" fmla="*/ 0 h 481"/>
                  <a:gd name="connsiteX1" fmla="*/ 0 w 2165"/>
                  <a:gd name="connsiteY1" fmla="*/ 0 h 481"/>
                  <a:gd name="connsiteX2" fmla="*/ 2165 w 2165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481">
                    <a:moveTo>
                      <a:pt x="2165" y="0"/>
                    </a:moveTo>
                    <a:cubicBezTo>
                      <a:pt x="1083" y="0"/>
                      <a:pt x="1083" y="0"/>
                      <a:pt x="0" y="0"/>
                    </a:cubicBezTo>
                    <a:cubicBezTo>
                      <a:pt x="1083" y="1083"/>
                      <a:pt x="1083" y="0"/>
                      <a:pt x="216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4" name="Полилиния: фигура 903">
                <a:extLst>
                  <a:ext uri="{FF2B5EF4-FFF2-40B4-BE49-F238E27FC236}">
                    <a16:creationId xmlns:a16="http://schemas.microsoft.com/office/drawing/2014/main" id="{22E173AD-3E4E-1FB1-DA11-567245F287EF}"/>
                  </a:ext>
                </a:extLst>
              </p:cNvPr>
              <p:cNvSpPr/>
              <p:nvPr/>
            </p:nvSpPr>
            <p:spPr>
              <a:xfrm>
                <a:off x="11209868" y="6017335"/>
                <a:ext cx="57390" cy="7579"/>
              </a:xfrm>
              <a:custGeom>
                <a:avLst/>
                <a:gdLst>
                  <a:gd name="connsiteX0" fmla="*/ 0 w 57390"/>
                  <a:gd name="connsiteY0" fmla="*/ 7580 h 7579"/>
                  <a:gd name="connsiteX1" fmla="*/ 23822 w 57390"/>
                  <a:gd name="connsiteY1" fmla="*/ 4331 h 7579"/>
                  <a:gd name="connsiteX2" fmla="*/ 17326 w 57390"/>
                  <a:gd name="connsiteY2" fmla="*/ 6497 h 7579"/>
                  <a:gd name="connsiteX3" fmla="*/ 37900 w 57390"/>
                  <a:gd name="connsiteY3" fmla="*/ 5414 h 7579"/>
                  <a:gd name="connsiteX4" fmla="*/ 27071 w 57390"/>
                  <a:gd name="connsiteY4" fmla="*/ 7580 h 7579"/>
                  <a:gd name="connsiteX5" fmla="*/ 47645 w 57390"/>
                  <a:gd name="connsiteY5" fmla="*/ 5414 h 7579"/>
                  <a:gd name="connsiteX6" fmla="*/ 57391 w 57390"/>
                  <a:gd name="connsiteY6" fmla="*/ 7580 h 7579"/>
                  <a:gd name="connsiteX7" fmla="*/ 54142 w 57390"/>
                  <a:gd name="connsiteY7" fmla="*/ 4331 h 7579"/>
                  <a:gd name="connsiteX8" fmla="*/ 43314 w 57390"/>
                  <a:gd name="connsiteY8" fmla="*/ 4331 h 7579"/>
                  <a:gd name="connsiteX9" fmla="*/ 48728 w 57390"/>
                  <a:gd name="connsiteY9" fmla="*/ 2166 h 7579"/>
                  <a:gd name="connsiteX10" fmla="*/ 18408 w 57390"/>
                  <a:gd name="connsiteY10" fmla="*/ 0 h 7579"/>
                  <a:gd name="connsiteX11" fmla="*/ 0 w 57390"/>
                  <a:gd name="connsiteY11" fmla="*/ 7580 h 7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7390" h="7579">
                    <a:moveTo>
                      <a:pt x="0" y="7580"/>
                    </a:moveTo>
                    <a:lnTo>
                      <a:pt x="23822" y="4331"/>
                    </a:lnTo>
                    <a:cubicBezTo>
                      <a:pt x="21657" y="5414"/>
                      <a:pt x="22740" y="6497"/>
                      <a:pt x="17326" y="6497"/>
                    </a:cubicBezTo>
                    <a:cubicBezTo>
                      <a:pt x="28154" y="6497"/>
                      <a:pt x="29237" y="5414"/>
                      <a:pt x="37900" y="5414"/>
                    </a:cubicBezTo>
                    <a:cubicBezTo>
                      <a:pt x="40065" y="7580"/>
                      <a:pt x="22740" y="5414"/>
                      <a:pt x="27071" y="7580"/>
                    </a:cubicBezTo>
                    <a:cubicBezTo>
                      <a:pt x="33568" y="7580"/>
                      <a:pt x="42231" y="7580"/>
                      <a:pt x="47645" y="5414"/>
                    </a:cubicBezTo>
                    <a:lnTo>
                      <a:pt x="57391" y="7580"/>
                    </a:lnTo>
                    <a:lnTo>
                      <a:pt x="54142" y="4331"/>
                    </a:lnTo>
                    <a:cubicBezTo>
                      <a:pt x="49811" y="3249"/>
                      <a:pt x="46562" y="6497"/>
                      <a:pt x="43314" y="4331"/>
                    </a:cubicBezTo>
                    <a:cubicBezTo>
                      <a:pt x="42231" y="3249"/>
                      <a:pt x="46562" y="3249"/>
                      <a:pt x="48728" y="2166"/>
                    </a:cubicBezTo>
                    <a:cubicBezTo>
                      <a:pt x="42231" y="3249"/>
                      <a:pt x="31402" y="0"/>
                      <a:pt x="18408" y="0"/>
                    </a:cubicBezTo>
                    <a:cubicBezTo>
                      <a:pt x="5414" y="1083"/>
                      <a:pt x="8663" y="5414"/>
                      <a:pt x="0" y="7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5" name="Полилиния: фигура 904">
                <a:extLst>
                  <a:ext uri="{FF2B5EF4-FFF2-40B4-BE49-F238E27FC236}">
                    <a16:creationId xmlns:a16="http://schemas.microsoft.com/office/drawing/2014/main" id="{5C35FAB7-4F6F-3761-1C1B-9FDD84C4AEB2}"/>
                  </a:ext>
                </a:extLst>
              </p:cNvPr>
              <p:cNvSpPr/>
              <p:nvPr/>
            </p:nvSpPr>
            <p:spPr>
              <a:xfrm>
                <a:off x="11207703" y="6020583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0 h 1082"/>
                  <a:gd name="connsiteX2" fmla="*/ 1083 w 1082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lnTo>
                      <a:pt x="0" y="0"/>
                    </a:lnTo>
                    <a:lnTo>
                      <a:pt x="1083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6" name="Полилиния: фигура 905">
                <a:extLst>
                  <a:ext uri="{FF2B5EF4-FFF2-40B4-BE49-F238E27FC236}">
                    <a16:creationId xmlns:a16="http://schemas.microsoft.com/office/drawing/2014/main" id="{E237A966-266A-054E-CD04-50F7B429394B}"/>
                  </a:ext>
                </a:extLst>
              </p:cNvPr>
              <p:cNvSpPr/>
              <p:nvPr/>
            </p:nvSpPr>
            <p:spPr>
              <a:xfrm>
                <a:off x="11152478" y="6018057"/>
                <a:ext cx="48949" cy="7264"/>
              </a:xfrm>
              <a:custGeom>
                <a:avLst/>
                <a:gdLst>
                  <a:gd name="connsiteX0" fmla="*/ 30320 w 48949"/>
                  <a:gd name="connsiteY0" fmla="*/ 6858 h 7264"/>
                  <a:gd name="connsiteX1" fmla="*/ 43314 w 48949"/>
                  <a:gd name="connsiteY1" fmla="*/ 4692 h 7264"/>
                  <a:gd name="connsiteX2" fmla="*/ 46562 w 48949"/>
                  <a:gd name="connsiteY2" fmla="*/ 5775 h 7264"/>
                  <a:gd name="connsiteX3" fmla="*/ 48728 w 48949"/>
                  <a:gd name="connsiteY3" fmla="*/ 3609 h 7264"/>
                  <a:gd name="connsiteX4" fmla="*/ 27071 w 48949"/>
                  <a:gd name="connsiteY4" fmla="*/ 4692 h 7264"/>
                  <a:gd name="connsiteX5" fmla="*/ 20574 w 48949"/>
                  <a:gd name="connsiteY5" fmla="*/ 361 h 7264"/>
                  <a:gd name="connsiteX6" fmla="*/ 32485 w 48949"/>
                  <a:gd name="connsiteY6" fmla="*/ 1444 h 7264"/>
                  <a:gd name="connsiteX7" fmla="*/ 1083 w 48949"/>
                  <a:gd name="connsiteY7" fmla="*/ 1444 h 7264"/>
                  <a:gd name="connsiteX8" fmla="*/ 7580 w 48949"/>
                  <a:gd name="connsiteY8" fmla="*/ 2527 h 7264"/>
                  <a:gd name="connsiteX9" fmla="*/ 0 w 48949"/>
                  <a:gd name="connsiteY9" fmla="*/ 3609 h 7264"/>
                  <a:gd name="connsiteX10" fmla="*/ 30320 w 48949"/>
                  <a:gd name="connsiteY10" fmla="*/ 6858 h 7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8949" h="7264">
                    <a:moveTo>
                      <a:pt x="30320" y="6858"/>
                    </a:moveTo>
                    <a:lnTo>
                      <a:pt x="43314" y="4692"/>
                    </a:lnTo>
                    <a:cubicBezTo>
                      <a:pt x="44397" y="4692"/>
                      <a:pt x="45480" y="5775"/>
                      <a:pt x="46562" y="5775"/>
                    </a:cubicBezTo>
                    <a:cubicBezTo>
                      <a:pt x="46562" y="4692"/>
                      <a:pt x="49811" y="3609"/>
                      <a:pt x="48728" y="3609"/>
                    </a:cubicBezTo>
                    <a:cubicBezTo>
                      <a:pt x="43314" y="1444"/>
                      <a:pt x="33568" y="4692"/>
                      <a:pt x="27071" y="4692"/>
                    </a:cubicBezTo>
                    <a:cubicBezTo>
                      <a:pt x="9746" y="3609"/>
                      <a:pt x="28154" y="3609"/>
                      <a:pt x="20574" y="361"/>
                    </a:cubicBezTo>
                    <a:cubicBezTo>
                      <a:pt x="25989" y="361"/>
                      <a:pt x="25989" y="1444"/>
                      <a:pt x="32485" y="1444"/>
                    </a:cubicBezTo>
                    <a:cubicBezTo>
                      <a:pt x="21657" y="-1805"/>
                      <a:pt x="8663" y="1444"/>
                      <a:pt x="1083" y="1444"/>
                    </a:cubicBezTo>
                    <a:cubicBezTo>
                      <a:pt x="3249" y="1444"/>
                      <a:pt x="3249" y="2527"/>
                      <a:pt x="7580" y="2527"/>
                    </a:cubicBezTo>
                    <a:lnTo>
                      <a:pt x="0" y="3609"/>
                    </a:lnTo>
                    <a:cubicBezTo>
                      <a:pt x="7580" y="6858"/>
                      <a:pt x="14077" y="7941"/>
                      <a:pt x="30320" y="68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7" name="Полилиния: фигура 906">
                <a:extLst>
                  <a:ext uri="{FF2B5EF4-FFF2-40B4-BE49-F238E27FC236}">
                    <a16:creationId xmlns:a16="http://schemas.microsoft.com/office/drawing/2014/main" id="{F96F5C14-8AF5-9C3E-9B55-A30A02D46501}"/>
                  </a:ext>
                </a:extLst>
              </p:cNvPr>
              <p:cNvSpPr/>
              <p:nvPr/>
            </p:nvSpPr>
            <p:spPr>
              <a:xfrm>
                <a:off x="11199040" y="6024915"/>
                <a:ext cx="6497" cy="812"/>
              </a:xfrm>
              <a:custGeom>
                <a:avLst/>
                <a:gdLst>
                  <a:gd name="connsiteX0" fmla="*/ 6497 w 6497"/>
                  <a:gd name="connsiteY0" fmla="*/ 0 h 812"/>
                  <a:gd name="connsiteX1" fmla="*/ 0 w 6497"/>
                  <a:gd name="connsiteY1" fmla="*/ 0 h 812"/>
                  <a:gd name="connsiteX2" fmla="*/ 6497 w 6497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97" h="812">
                    <a:moveTo>
                      <a:pt x="6497" y="0"/>
                    </a:moveTo>
                    <a:cubicBezTo>
                      <a:pt x="2165" y="0"/>
                      <a:pt x="0" y="0"/>
                      <a:pt x="0" y="0"/>
                    </a:cubicBezTo>
                    <a:cubicBezTo>
                      <a:pt x="0" y="1083"/>
                      <a:pt x="2165" y="1083"/>
                      <a:pt x="649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8" name="Полилиния: фигура 907">
                <a:extLst>
                  <a:ext uri="{FF2B5EF4-FFF2-40B4-BE49-F238E27FC236}">
                    <a16:creationId xmlns:a16="http://schemas.microsoft.com/office/drawing/2014/main" id="{5C45AD1E-772A-E18B-968C-AC3BD4E02762}"/>
                  </a:ext>
                </a:extLst>
              </p:cNvPr>
              <p:cNvSpPr/>
              <p:nvPr/>
            </p:nvSpPr>
            <p:spPr>
              <a:xfrm>
                <a:off x="11149229" y="6020854"/>
                <a:ext cx="3248" cy="812"/>
              </a:xfrm>
              <a:custGeom>
                <a:avLst/>
                <a:gdLst>
                  <a:gd name="connsiteX0" fmla="*/ 0 w 3248"/>
                  <a:gd name="connsiteY0" fmla="*/ 812 h 812"/>
                  <a:gd name="connsiteX1" fmla="*/ 3248 w 3248"/>
                  <a:gd name="connsiteY1" fmla="*/ 812 h 812"/>
                  <a:gd name="connsiteX2" fmla="*/ 0 w 3248"/>
                  <a:gd name="connsiteY2" fmla="*/ 812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812">
                    <a:moveTo>
                      <a:pt x="0" y="812"/>
                    </a:moveTo>
                    <a:cubicBezTo>
                      <a:pt x="1083" y="812"/>
                      <a:pt x="2166" y="812"/>
                      <a:pt x="3248" y="812"/>
                    </a:cubicBezTo>
                    <a:cubicBezTo>
                      <a:pt x="3248" y="-271"/>
                      <a:pt x="2166" y="-271"/>
                      <a:pt x="0" y="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09" name="Полилиния: фигура 908">
                <a:extLst>
                  <a:ext uri="{FF2B5EF4-FFF2-40B4-BE49-F238E27FC236}">
                    <a16:creationId xmlns:a16="http://schemas.microsoft.com/office/drawing/2014/main" id="{70F49ACC-41F3-A776-37C4-6BEEBB661128}"/>
                  </a:ext>
                </a:extLst>
              </p:cNvPr>
              <p:cNvSpPr/>
              <p:nvPr/>
            </p:nvSpPr>
            <p:spPr>
              <a:xfrm>
                <a:off x="11148146" y="6023832"/>
                <a:ext cx="8662" cy="1082"/>
              </a:xfrm>
              <a:custGeom>
                <a:avLst/>
                <a:gdLst>
                  <a:gd name="connsiteX0" fmla="*/ 8663 w 8662"/>
                  <a:gd name="connsiteY0" fmla="*/ 0 h 1082"/>
                  <a:gd name="connsiteX1" fmla="*/ 0 w 8662"/>
                  <a:gd name="connsiteY1" fmla="*/ 0 h 1082"/>
                  <a:gd name="connsiteX2" fmla="*/ 3249 w 8662"/>
                  <a:gd name="connsiteY2" fmla="*/ 1083 h 1082"/>
                  <a:gd name="connsiteX3" fmla="*/ 8663 w 8662"/>
                  <a:gd name="connsiteY3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62" h="1082">
                    <a:moveTo>
                      <a:pt x="8663" y="0"/>
                    </a:moveTo>
                    <a:lnTo>
                      <a:pt x="0" y="0"/>
                    </a:lnTo>
                    <a:lnTo>
                      <a:pt x="3249" y="1083"/>
                    </a:lnTo>
                    <a:cubicBezTo>
                      <a:pt x="4331" y="1083"/>
                      <a:pt x="8663" y="1083"/>
                      <a:pt x="866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0" name="Полилиния: фигура 909">
                <a:extLst>
                  <a:ext uri="{FF2B5EF4-FFF2-40B4-BE49-F238E27FC236}">
                    <a16:creationId xmlns:a16="http://schemas.microsoft.com/office/drawing/2014/main" id="{865F1D51-B00F-1918-47D7-82FEA2CD5DAB}"/>
                  </a:ext>
                </a:extLst>
              </p:cNvPr>
              <p:cNvSpPr/>
              <p:nvPr/>
            </p:nvSpPr>
            <p:spPr>
              <a:xfrm>
                <a:off x="10820045" y="6019501"/>
                <a:ext cx="322751" cy="7579"/>
              </a:xfrm>
              <a:custGeom>
                <a:avLst/>
                <a:gdLst>
                  <a:gd name="connsiteX0" fmla="*/ 3248 w 322751"/>
                  <a:gd name="connsiteY0" fmla="*/ 1083 h 7579"/>
                  <a:gd name="connsiteX1" fmla="*/ 14077 w 322751"/>
                  <a:gd name="connsiteY1" fmla="*/ 2166 h 7579"/>
                  <a:gd name="connsiteX2" fmla="*/ 0 w 322751"/>
                  <a:gd name="connsiteY2" fmla="*/ 4331 h 7579"/>
                  <a:gd name="connsiteX3" fmla="*/ 2165 w 322751"/>
                  <a:gd name="connsiteY3" fmla="*/ 7580 h 7579"/>
                  <a:gd name="connsiteX4" fmla="*/ 27071 w 322751"/>
                  <a:gd name="connsiteY4" fmla="*/ 6497 h 7579"/>
                  <a:gd name="connsiteX5" fmla="*/ 28154 w 322751"/>
                  <a:gd name="connsiteY5" fmla="*/ 7580 h 7579"/>
                  <a:gd name="connsiteX6" fmla="*/ 74716 w 322751"/>
                  <a:gd name="connsiteY6" fmla="*/ 6497 h 7579"/>
                  <a:gd name="connsiteX7" fmla="*/ 109367 w 322751"/>
                  <a:gd name="connsiteY7" fmla="*/ 5414 h 7579"/>
                  <a:gd name="connsiteX8" fmla="*/ 244723 w 322751"/>
                  <a:gd name="connsiteY8" fmla="*/ 6497 h 7579"/>
                  <a:gd name="connsiteX9" fmla="*/ 251220 w 322751"/>
                  <a:gd name="connsiteY9" fmla="*/ 3249 h 7579"/>
                  <a:gd name="connsiteX10" fmla="*/ 260965 w 322751"/>
                  <a:gd name="connsiteY10" fmla="*/ 5414 h 7579"/>
                  <a:gd name="connsiteX11" fmla="*/ 253385 w 322751"/>
                  <a:gd name="connsiteY11" fmla="*/ 5414 h 7579"/>
                  <a:gd name="connsiteX12" fmla="*/ 292368 w 322751"/>
                  <a:gd name="connsiteY12" fmla="*/ 6497 h 7579"/>
                  <a:gd name="connsiteX13" fmla="*/ 292368 w 322751"/>
                  <a:gd name="connsiteY13" fmla="*/ 3249 h 7579"/>
                  <a:gd name="connsiteX14" fmla="*/ 309693 w 322751"/>
                  <a:gd name="connsiteY14" fmla="*/ 6497 h 7579"/>
                  <a:gd name="connsiteX15" fmla="*/ 322687 w 322751"/>
                  <a:gd name="connsiteY15" fmla="*/ 4331 h 7579"/>
                  <a:gd name="connsiteX16" fmla="*/ 308611 w 322751"/>
                  <a:gd name="connsiteY16" fmla="*/ 2166 h 7579"/>
                  <a:gd name="connsiteX17" fmla="*/ 319439 w 322751"/>
                  <a:gd name="connsiteY17" fmla="*/ 1083 h 7579"/>
                  <a:gd name="connsiteX18" fmla="*/ 231729 w 322751"/>
                  <a:gd name="connsiteY18" fmla="*/ 5414 h 7579"/>
                  <a:gd name="connsiteX19" fmla="*/ 234977 w 322751"/>
                  <a:gd name="connsiteY19" fmla="*/ 3249 h 7579"/>
                  <a:gd name="connsiteX20" fmla="*/ 181918 w 322751"/>
                  <a:gd name="connsiteY20" fmla="*/ 2166 h 7579"/>
                  <a:gd name="connsiteX21" fmla="*/ 161344 w 322751"/>
                  <a:gd name="connsiteY21" fmla="*/ 5414 h 7579"/>
                  <a:gd name="connsiteX22" fmla="*/ 150515 w 322751"/>
                  <a:gd name="connsiteY22" fmla="*/ 4331 h 7579"/>
                  <a:gd name="connsiteX23" fmla="*/ 149432 w 322751"/>
                  <a:gd name="connsiteY23" fmla="*/ 5414 h 7579"/>
                  <a:gd name="connsiteX24" fmla="*/ 133190 w 322751"/>
                  <a:gd name="connsiteY24" fmla="*/ 3249 h 7579"/>
                  <a:gd name="connsiteX25" fmla="*/ 129941 w 322751"/>
                  <a:gd name="connsiteY25" fmla="*/ 6497 h 7579"/>
                  <a:gd name="connsiteX26" fmla="*/ 97456 w 322751"/>
                  <a:gd name="connsiteY26" fmla="*/ 2166 h 7579"/>
                  <a:gd name="connsiteX27" fmla="*/ 101787 w 322751"/>
                  <a:gd name="connsiteY27" fmla="*/ 4331 h 7579"/>
                  <a:gd name="connsiteX28" fmla="*/ 95290 w 322751"/>
                  <a:gd name="connsiteY28" fmla="*/ 5414 h 7579"/>
                  <a:gd name="connsiteX29" fmla="*/ 89876 w 322751"/>
                  <a:gd name="connsiteY29" fmla="*/ 2166 h 7579"/>
                  <a:gd name="connsiteX30" fmla="*/ 64971 w 322751"/>
                  <a:gd name="connsiteY30" fmla="*/ 4331 h 7579"/>
                  <a:gd name="connsiteX31" fmla="*/ 68219 w 322751"/>
                  <a:gd name="connsiteY31" fmla="*/ 5414 h 7579"/>
                  <a:gd name="connsiteX32" fmla="*/ 33568 w 322751"/>
                  <a:gd name="connsiteY32" fmla="*/ 4331 h 7579"/>
                  <a:gd name="connsiteX33" fmla="*/ 49811 w 322751"/>
                  <a:gd name="connsiteY33" fmla="*/ 1083 h 7579"/>
                  <a:gd name="connsiteX34" fmla="*/ 40065 w 322751"/>
                  <a:gd name="connsiteY34" fmla="*/ 0 h 7579"/>
                  <a:gd name="connsiteX35" fmla="*/ 18408 w 322751"/>
                  <a:gd name="connsiteY35" fmla="*/ 3249 h 7579"/>
                  <a:gd name="connsiteX36" fmla="*/ 3248 w 322751"/>
                  <a:gd name="connsiteY36" fmla="*/ 1083 h 7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322751" h="7579">
                    <a:moveTo>
                      <a:pt x="3248" y="1083"/>
                    </a:moveTo>
                    <a:cubicBezTo>
                      <a:pt x="4331" y="2166"/>
                      <a:pt x="7580" y="2166"/>
                      <a:pt x="14077" y="2166"/>
                    </a:cubicBezTo>
                    <a:cubicBezTo>
                      <a:pt x="12994" y="3249"/>
                      <a:pt x="4331" y="3249"/>
                      <a:pt x="0" y="4331"/>
                    </a:cubicBezTo>
                    <a:cubicBezTo>
                      <a:pt x="8663" y="5414"/>
                      <a:pt x="0" y="5414"/>
                      <a:pt x="2165" y="7580"/>
                    </a:cubicBezTo>
                    <a:cubicBezTo>
                      <a:pt x="11911" y="7580"/>
                      <a:pt x="16243" y="5414"/>
                      <a:pt x="27071" y="6497"/>
                    </a:cubicBezTo>
                    <a:cubicBezTo>
                      <a:pt x="27071" y="6497"/>
                      <a:pt x="27071" y="7580"/>
                      <a:pt x="28154" y="7580"/>
                    </a:cubicBezTo>
                    <a:cubicBezTo>
                      <a:pt x="41148" y="6497"/>
                      <a:pt x="62805" y="5414"/>
                      <a:pt x="74716" y="6497"/>
                    </a:cubicBezTo>
                    <a:cubicBezTo>
                      <a:pt x="86628" y="7580"/>
                      <a:pt x="95290" y="6497"/>
                      <a:pt x="109367" y="5414"/>
                    </a:cubicBezTo>
                    <a:cubicBezTo>
                      <a:pt x="152681" y="6497"/>
                      <a:pt x="198160" y="4331"/>
                      <a:pt x="244723" y="6497"/>
                    </a:cubicBezTo>
                    <a:lnTo>
                      <a:pt x="251220" y="3249"/>
                    </a:lnTo>
                    <a:cubicBezTo>
                      <a:pt x="253385" y="4331"/>
                      <a:pt x="262048" y="3249"/>
                      <a:pt x="260965" y="5414"/>
                    </a:cubicBezTo>
                    <a:cubicBezTo>
                      <a:pt x="258800" y="5414"/>
                      <a:pt x="255551" y="5414"/>
                      <a:pt x="253385" y="5414"/>
                    </a:cubicBezTo>
                    <a:cubicBezTo>
                      <a:pt x="263131" y="7580"/>
                      <a:pt x="279374" y="5414"/>
                      <a:pt x="292368" y="6497"/>
                    </a:cubicBezTo>
                    <a:cubicBezTo>
                      <a:pt x="291285" y="6497"/>
                      <a:pt x="289119" y="3249"/>
                      <a:pt x="292368" y="3249"/>
                    </a:cubicBezTo>
                    <a:cubicBezTo>
                      <a:pt x="291285" y="6497"/>
                      <a:pt x="306445" y="3249"/>
                      <a:pt x="309693" y="6497"/>
                    </a:cubicBezTo>
                    <a:cubicBezTo>
                      <a:pt x="321605" y="7580"/>
                      <a:pt x="309693" y="4331"/>
                      <a:pt x="322687" y="4331"/>
                    </a:cubicBezTo>
                    <a:cubicBezTo>
                      <a:pt x="323770" y="2166"/>
                      <a:pt x="310776" y="3249"/>
                      <a:pt x="308611" y="2166"/>
                    </a:cubicBezTo>
                    <a:cubicBezTo>
                      <a:pt x="312942" y="1083"/>
                      <a:pt x="319439" y="3249"/>
                      <a:pt x="319439" y="1083"/>
                    </a:cubicBezTo>
                    <a:cubicBezTo>
                      <a:pt x="299948" y="0"/>
                      <a:pt x="262048" y="4331"/>
                      <a:pt x="231729" y="5414"/>
                    </a:cubicBezTo>
                    <a:lnTo>
                      <a:pt x="234977" y="3249"/>
                    </a:lnTo>
                    <a:cubicBezTo>
                      <a:pt x="219817" y="4331"/>
                      <a:pt x="193829" y="4331"/>
                      <a:pt x="181918" y="2166"/>
                    </a:cubicBezTo>
                    <a:cubicBezTo>
                      <a:pt x="185166" y="3249"/>
                      <a:pt x="159178" y="1083"/>
                      <a:pt x="161344" y="5414"/>
                    </a:cubicBezTo>
                    <a:cubicBezTo>
                      <a:pt x="157012" y="4331"/>
                      <a:pt x="155929" y="4331"/>
                      <a:pt x="150515" y="4331"/>
                    </a:cubicBezTo>
                    <a:lnTo>
                      <a:pt x="149432" y="5414"/>
                    </a:lnTo>
                    <a:cubicBezTo>
                      <a:pt x="141853" y="5414"/>
                      <a:pt x="142935" y="3249"/>
                      <a:pt x="133190" y="3249"/>
                    </a:cubicBezTo>
                    <a:cubicBezTo>
                      <a:pt x="139687" y="4331"/>
                      <a:pt x="132107" y="5414"/>
                      <a:pt x="129941" y="6497"/>
                    </a:cubicBezTo>
                    <a:cubicBezTo>
                      <a:pt x="119113" y="4331"/>
                      <a:pt x="107201" y="3249"/>
                      <a:pt x="97456" y="2166"/>
                    </a:cubicBezTo>
                    <a:cubicBezTo>
                      <a:pt x="98539" y="2166"/>
                      <a:pt x="98539" y="3249"/>
                      <a:pt x="101787" y="4331"/>
                    </a:cubicBezTo>
                    <a:cubicBezTo>
                      <a:pt x="95290" y="3249"/>
                      <a:pt x="96373" y="5414"/>
                      <a:pt x="95290" y="5414"/>
                    </a:cubicBezTo>
                    <a:cubicBezTo>
                      <a:pt x="88793" y="5414"/>
                      <a:pt x="89876" y="3249"/>
                      <a:pt x="89876" y="2166"/>
                    </a:cubicBezTo>
                    <a:cubicBezTo>
                      <a:pt x="79047" y="1083"/>
                      <a:pt x="73633" y="5414"/>
                      <a:pt x="64971" y="4331"/>
                    </a:cubicBezTo>
                    <a:lnTo>
                      <a:pt x="68219" y="5414"/>
                    </a:lnTo>
                    <a:cubicBezTo>
                      <a:pt x="56308" y="5414"/>
                      <a:pt x="46562" y="4331"/>
                      <a:pt x="33568" y="4331"/>
                    </a:cubicBezTo>
                    <a:cubicBezTo>
                      <a:pt x="27071" y="2166"/>
                      <a:pt x="44397" y="2166"/>
                      <a:pt x="49811" y="1083"/>
                    </a:cubicBezTo>
                    <a:cubicBezTo>
                      <a:pt x="47645" y="1083"/>
                      <a:pt x="41148" y="0"/>
                      <a:pt x="40065" y="0"/>
                    </a:cubicBezTo>
                    <a:cubicBezTo>
                      <a:pt x="34651" y="1083"/>
                      <a:pt x="24905" y="2166"/>
                      <a:pt x="18408" y="3249"/>
                    </a:cubicBezTo>
                    <a:cubicBezTo>
                      <a:pt x="23822" y="1083"/>
                      <a:pt x="7580" y="1083"/>
                      <a:pt x="3248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1" name="Полилиния: фигура 910">
                <a:extLst>
                  <a:ext uri="{FF2B5EF4-FFF2-40B4-BE49-F238E27FC236}">
                    <a16:creationId xmlns:a16="http://schemas.microsoft.com/office/drawing/2014/main" id="{6C88276D-8B13-5692-CD39-B679CD2B46B0}"/>
                  </a:ext>
                </a:extLst>
              </p:cNvPr>
              <p:cNvSpPr/>
              <p:nvPr/>
            </p:nvSpPr>
            <p:spPr>
              <a:xfrm>
                <a:off x="10858546" y="6018418"/>
                <a:ext cx="3729" cy="1082"/>
              </a:xfrm>
              <a:custGeom>
                <a:avLst/>
                <a:gdLst>
                  <a:gd name="connsiteX0" fmla="*/ 481 w 3729"/>
                  <a:gd name="connsiteY0" fmla="*/ 1083 h 1082"/>
                  <a:gd name="connsiteX1" fmla="*/ 3730 w 3729"/>
                  <a:gd name="connsiteY1" fmla="*/ 0 h 1082"/>
                  <a:gd name="connsiteX2" fmla="*/ 481 w 3729"/>
                  <a:gd name="connsiteY2" fmla="*/ 1083 h 1082"/>
                  <a:gd name="connsiteX3" fmla="*/ 481 w 3729"/>
                  <a:gd name="connsiteY3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29" h="1082">
                    <a:moveTo>
                      <a:pt x="481" y="1083"/>
                    </a:moveTo>
                    <a:cubicBezTo>
                      <a:pt x="1564" y="1083"/>
                      <a:pt x="3730" y="0"/>
                      <a:pt x="3730" y="0"/>
                    </a:cubicBezTo>
                    <a:cubicBezTo>
                      <a:pt x="2647" y="0"/>
                      <a:pt x="1564" y="0"/>
                      <a:pt x="481" y="1083"/>
                    </a:cubicBezTo>
                    <a:cubicBezTo>
                      <a:pt x="-602" y="0"/>
                      <a:pt x="481" y="1083"/>
                      <a:pt x="481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2" name="Полилиния: фигура 911">
                <a:extLst>
                  <a:ext uri="{FF2B5EF4-FFF2-40B4-BE49-F238E27FC236}">
                    <a16:creationId xmlns:a16="http://schemas.microsoft.com/office/drawing/2014/main" id="{155F04DB-161A-E260-4CE2-704ADB620668}"/>
                  </a:ext>
                </a:extLst>
              </p:cNvPr>
              <p:cNvSpPr/>
              <p:nvPr/>
            </p:nvSpPr>
            <p:spPr>
              <a:xfrm>
                <a:off x="10822481" y="6020583"/>
                <a:ext cx="812" cy="10828"/>
              </a:xfrm>
              <a:custGeom>
                <a:avLst/>
                <a:gdLst>
                  <a:gd name="connsiteX0" fmla="*/ 812 w 812"/>
                  <a:gd name="connsiteY0" fmla="*/ 0 h 10828"/>
                  <a:gd name="connsiteX1" fmla="*/ 812 w 812"/>
                  <a:gd name="connsiteY1" fmla="*/ 0 h 10828"/>
                  <a:gd name="connsiteX2" fmla="*/ 812 w 81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0828">
                    <a:moveTo>
                      <a:pt x="812" y="0"/>
                    </a:moveTo>
                    <a:cubicBezTo>
                      <a:pt x="812" y="0"/>
                      <a:pt x="812" y="0"/>
                      <a:pt x="812" y="0"/>
                    </a:cubicBezTo>
                    <a:cubicBezTo>
                      <a:pt x="-271" y="0"/>
                      <a:pt x="-271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3" name="Полилиния: фигура 912">
                <a:extLst>
                  <a:ext uri="{FF2B5EF4-FFF2-40B4-BE49-F238E27FC236}">
                    <a16:creationId xmlns:a16="http://schemas.microsoft.com/office/drawing/2014/main" id="{1C7002CC-009E-2B5E-9D2A-C05D44D478AE}"/>
                  </a:ext>
                </a:extLst>
              </p:cNvPr>
              <p:cNvSpPr/>
              <p:nvPr/>
            </p:nvSpPr>
            <p:spPr>
              <a:xfrm>
                <a:off x="10892595" y="6025998"/>
                <a:ext cx="4331" cy="10828"/>
              </a:xfrm>
              <a:custGeom>
                <a:avLst/>
                <a:gdLst>
                  <a:gd name="connsiteX0" fmla="*/ 4332 w 4331"/>
                  <a:gd name="connsiteY0" fmla="*/ 0 h 10828"/>
                  <a:gd name="connsiteX1" fmla="*/ 2166 w 4331"/>
                  <a:gd name="connsiteY1" fmla="*/ 0 h 10828"/>
                  <a:gd name="connsiteX2" fmla="*/ 0 w 4331"/>
                  <a:gd name="connsiteY2" fmla="*/ 0 h 10828"/>
                  <a:gd name="connsiteX3" fmla="*/ 4332 w 4331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31" h="10828">
                    <a:moveTo>
                      <a:pt x="4332" y="0"/>
                    </a:moveTo>
                    <a:cubicBezTo>
                      <a:pt x="4332" y="0"/>
                      <a:pt x="3249" y="0"/>
                      <a:pt x="2166" y="0"/>
                    </a:cubicBezTo>
                    <a:cubicBezTo>
                      <a:pt x="1083" y="0"/>
                      <a:pt x="1083" y="0"/>
                      <a:pt x="0" y="0"/>
                    </a:cubicBezTo>
                    <a:lnTo>
                      <a:pt x="433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4" name="Полилиния: фигура 913">
                <a:extLst>
                  <a:ext uri="{FF2B5EF4-FFF2-40B4-BE49-F238E27FC236}">
                    <a16:creationId xmlns:a16="http://schemas.microsoft.com/office/drawing/2014/main" id="{A9BED862-6CBF-9B1B-76C4-85854496B478}"/>
                  </a:ext>
                </a:extLst>
              </p:cNvPr>
              <p:cNvSpPr/>
              <p:nvPr/>
            </p:nvSpPr>
            <p:spPr>
              <a:xfrm>
                <a:off x="10906672" y="6018418"/>
                <a:ext cx="9745" cy="2165"/>
              </a:xfrm>
              <a:custGeom>
                <a:avLst/>
                <a:gdLst>
                  <a:gd name="connsiteX0" fmla="*/ 0 w 9745"/>
                  <a:gd name="connsiteY0" fmla="*/ 0 h 2165"/>
                  <a:gd name="connsiteX1" fmla="*/ 9746 w 9745"/>
                  <a:gd name="connsiteY1" fmla="*/ 2166 h 2165"/>
                  <a:gd name="connsiteX2" fmla="*/ 0 w 9745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45" h="2165">
                    <a:moveTo>
                      <a:pt x="0" y="0"/>
                    </a:moveTo>
                    <a:cubicBezTo>
                      <a:pt x="2165" y="1083"/>
                      <a:pt x="5414" y="1083"/>
                      <a:pt x="9746" y="2166"/>
                    </a:cubicBezTo>
                    <a:cubicBezTo>
                      <a:pt x="8663" y="1083"/>
                      <a:pt x="758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5" name="Полилиния: фигура 914">
                <a:extLst>
                  <a:ext uri="{FF2B5EF4-FFF2-40B4-BE49-F238E27FC236}">
                    <a16:creationId xmlns:a16="http://schemas.microsoft.com/office/drawing/2014/main" id="{30D094A1-98F2-8158-C134-2A9B5824E269}"/>
                  </a:ext>
                </a:extLst>
              </p:cNvPr>
              <p:cNvSpPr/>
              <p:nvPr/>
            </p:nvSpPr>
            <p:spPr>
              <a:xfrm>
                <a:off x="10982748" y="6019501"/>
                <a:ext cx="4054" cy="1082"/>
              </a:xfrm>
              <a:custGeom>
                <a:avLst/>
                <a:gdLst>
                  <a:gd name="connsiteX0" fmla="*/ 1889 w 4054"/>
                  <a:gd name="connsiteY0" fmla="*/ 1083 h 1082"/>
                  <a:gd name="connsiteX1" fmla="*/ 4055 w 4054"/>
                  <a:gd name="connsiteY1" fmla="*/ 0 h 1082"/>
                  <a:gd name="connsiteX2" fmla="*/ 1889 w 4054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54" h="1082">
                    <a:moveTo>
                      <a:pt x="1889" y="1083"/>
                    </a:moveTo>
                    <a:cubicBezTo>
                      <a:pt x="4055" y="1083"/>
                      <a:pt x="2972" y="0"/>
                      <a:pt x="4055" y="0"/>
                    </a:cubicBezTo>
                    <a:cubicBezTo>
                      <a:pt x="-277" y="0"/>
                      <a:pt x="-1360" y="0"/>
                      <a:pt x="1889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6" name="Полилиния: фигура 915">
                <a:extLst>
                  <a:ext uri="{FF2B5EF4-FFF2-40B4-BE49-F238E27FC236}">
                    <a16:creationId xmlns:a16="http://schemas.microsoft.com/office/drawing/2014/main" id="{559A4744-B1D4-B9DD-EA9E-673E9C055507}"/>
                  </a:ext>
                </a:extLst>
              </p:cNvPr>
              <p:cNvSpPr/>
              <p:nvPr/>
            </p:nvSpPr>
            <p:spPr>
              <a:xfrm>
                <a:off x="10831956" y="6018418"/>
                <a:ext cx="12993" cy="1082"/>
              </a:xfrm>
              <a:custGeom>
                <a:avLst/>
                <a:gdLst>
                  <a:gd name="connsiteX0" fmla="*/ 12994 w 12993"/>
                  <a:gd name="connsiteY0" fmla="*/ 0 h 1082"/>
                  <a:gd name="connsiteX1" fmla="*/ 3248 w 12993"/>
                  <a:gd name="connsiteY1" fmla="*/ 1083 h 1082"/>
                  <a:gd name="connsiteX2" fmla="*/ 0 w 12993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93" h="1082">
                    <a:moveTo>
                      <a:pt x="12994" y="0"/>
                    </a:moveTo>
                    <a:lnTo>
                      <a:pt x="3248" y="1083"/>
                    </a:ln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7" name="Полилиния: фигура 916">
                <a:extLst>
                  <a:ext uri="{FF2B5EF4-FFF2-40B4-BE49-F238E27FC236}">
                    <a16:creationId xmlns:a16="http://schemas.microsoft.com/office/drawing/2014/main" id="{98D13C29-5FB1-2A42-1253-C9E9C85416AE}"/>
                  </a:ext>
                </a:extLst>
              </p:cNvPr>
              <p:cNvSpPr/>
              <p:nvPr/>
            </p:nvSpPr>
            <p:spPr>
              <a:xfrm>
                <a:off x="10637044" y="6019855"/>
                <a:ext cx="176503" cy="8579"/>
              </a:xfrm>
              <a:custGeom>
                <a:avLst/>
                <a:gdLst>
                  <a:gd name="connsiteX0" fmla="*/ 10828 w 176503"/>
                  <a:gd name="connsiteY0" fmla="*/ 7225 h 8579"/>
                  <a:gd name="connsiteX1" fmla="*/ 42231 w 176503"/>
                  <a:gd name="connsiteY1" fmla="*/ 8308 h 8579"/>
                  <a:gd name="connsiteX2" fmla="*/ 62805 w 176503"/>
                  <a:gd name="connsiteY2" fmla="*/ 3977 h 8579"/>
                  <a:gd name="connsiteX3" fmla="*/ 59556 w 176503"/>
                  <a:gd name="connsiteY3" fmla="*/ 8308 h 8579"/>
                  <a:gd name="connsiteX4" fmla="*/ 120195 w 176503"/>
                  <a:gd name="connsiteY4" fmla="*/ 5060 h 8579"/>
                  <a:gd name="connsiteX5" fmla="*/ 120195 w 176503"/>
                  <a:gd name="connsiteY5" fmla="*/ 7225 h 8579"/>
                  <a:gd name="connsiteX6" fmla="*/ 142935 w 176503"/>
                  <a:gd name="connsiteY6" fmla="*/ 2894 h 8579"/>
                  <a:gd name="connsiteX7" fmla="*/ 144018 w 176503"/>
                  <a:gd name="connsiteY7" fmla="*/ 7225 h 8579"/>
                  <a:gd name="connsiteX8" fmla="*/ 141852 w 176503"/>
                  <a:gd name="connsiteY8" fmla="*/ 7225 h 8579"/>
                  <a:gd name="connsiteX9" fmla="*/ 173255 w 176503"/>
                  <a:gd name="connsiteY9" fmla="*/ 6143 h 8579"/>
                  <a:gd name="connsiteX10" fmla="*/ 176503 w 176503"/>
                  <a:gd name="connsiteY10" fmla="*/ 2894 h 8579"/>
                  <a:gd name="connsiteX11" fmla="*/ 174338 w 176503"/>
                  <a:gd name="connsiteY11" fmla="*/ 729 h 8579"/>
                  <a:gd name="connsiteX12" fmla="*/ 153764 w 176503"/>
                  <a:gd name="connsiteY12" fmla="*/ 2894 h 8579"/>
                  <a:gd name="connsiteX13" fmla="*/ 151598 w 176503"/>
                  <a:gd name="connsiteY13" fmla="*/ 729 h 8579"/>
                  <a:gd name="connsiteX14" fmla="*/ 144018 w 176503"/>
                  <a:gd name="connsiteY14" fmla="*/ 1811 h 8579"/>
                  <a:gd name="connsiteX15" fmla="*/ 140770 w 176503"/>
                  <a:gd name="connsiteY15" fmla="*/ 729 h 8579"/>
                  <a:gd name="connsiteX16" fmla="*/ 125610 w 176503"/>
                  <a:gd name="connsiteY16" fmla="*/ 1811 h 8579"/>
                  <a:gd name="connsiteX17" fmla="*/ 127775 w 176503"/>
                  <a:gd name="connsiteY17" fmla="*/ 1811 h 8579"/>
                  <a:gd name="connsiteX18" fmla="*/ 118030 w 176503"/>
                  <a:gd name="connsiteY18" fmla="*/ 3977 h 8579"/>
                  <a:gd name="connsiteX19" fmla="*/ 111533 w 176503"/>
                  <a:gd name="connsiteY19" fmla="*/ 1811 h 8579"/>
                  <a:gd name="connsiteX20" fmla="*/ 112616 w 176503"/>
                  <a:gd name="connsiteY20" fmla="*/ 2894 h 8579"/>
                  <a:gd name="connsiteX21" fmla="*/ 74716 w 176503"/>
                  <a:gd name="connsiteY21" fmla="*/ 729 h 8579"/>
                  <a:gd name="connsiteX22" fmla="*/ 72550 w 176503"/>
                  <a:gd name="connsiteY22" fmla="*/ 1811 h 8579"/>
                  <a:gd name="connsiteX23" fmla="*/ 89876 w 176503"/>
                  <a:gd name="connsiteY23" fmla="*/ 729 h 8579"/>
                  <a:gd name="connsiteX24" fmla="*/ 87710 w 176503"/>
                  <a:gd name="connsiteY24" fmla="*/ 5060 h 8579"/>
                  <a:gd name="connsiteX25" fmla="*/ 64971 w 176503"/>
                  <a:gd name="connsiteY25" fmla="*/ 1811 h 8579"/>
                  <a:gd name="connsiteX26" fmla="*/ 36817 w 176503"/>
                  <a:gd name="connsiteY26" fmla="*/ 2894 h 8579"/>
                  <a:gd name="connsiteX27" fmla="*/ 36817 w 176503"/>
                  <a:gd name="connsiteY27" fmla="*/ 1811 h 8579"/>
                  <a:gd name="connsiteX28" fmla="*/ 18408 w 176503"/>
                  <a:gd name="connsiteY28" fmla="*/ 2894 h 8579"/>
                  <a:gd name="connsiteX29" fmla="*/ 24905 w 176503"/>
                  <a:gd name="connsiteY29" fmla="*/ 2894 h 8579"/>
                  <a:gd name="connsiteX30" fmla="*/ 17325 w 176503"/>
                  <a:gd name="connsiteY30" fmla="*/ 3977 h 8579"/>
                  <a:gd name="connsiteX31" fmla="*/ 16243 w 176503"/>
                  <a:gd name="connsiteY31" fmla="*/ 2894 h 8579"/>
                  <a:gd name="connsiteX32" fmla="*/ 0 w 176503"/>
                  <a:gd name="connsiteY32" fmla="*/ 5060 h 8579"/>
                  <a:gd name="connsiteX33" fmla="*/ 19491 w 176503"/>
                  <a:gd name="connsiteY33" fmla="*/ 2894 h 8579"/>
                  <a:gd name="connsiteX34" fmla="*/ 10828 w 176503"/>
                  <a:gd name="connsiteY34" fmla="*/ 7225 h 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76503" h="8579">
                    <a:moveTo>
                      <a:pt x="10828" y="7225"/>
                    </a:moveTo>
                    <a:cubicBezTo>
                      <a:pt x="19491" y="9391"/>
                      <a:pt x="32485" y="8308"/>
                      <a:pt x="42231" y="8308"/>
                    </a:cubicBezTo>
                    <a:cubicBezTo>
                      <a:pt x="61722" y="7225"/>
                      <a:pt x="44396" y="3977"/>
                      <a:pt x="62805" y="3977"/>
                    </a:cubicBezTo>
                    <a:lnTo>
                      <a:pt x="59556" y="8308"/>
                    </a:lnTo>
                    <a:cubicBezTo>
                      <a:pt x="77965" y="8308"/>
                      <a:pt x="103953" y="9391"/>
                      <a:pt x="120195" y="5060"/>
                    </a:cubicBezTo>
                    <a:cubicBezTo>
                      <a:pt x="121278" y="5060"/>
                      <a:pt x="124527" y="6143"/>
                      <a:pt x="120195" y="7225"/>
                    </a:cubicBezTo>
                    <a:cubicBezTo>
                      <a:pt x="132107" y="7225"/>
                      <a:pt x="126693" y="1811"/>
                      <a:pt x="142935" y="2894"/>
                    </a:cubicBezTo>
                    <a:cubicBezTo>
                      <a:pt x="127775" y="5060"/>
                      <a:pt x="148349" y="5060"/>
                      <a:pt x="144018" y="7225"/>
                    </a:cubicBezTo>
                    <a:lnTo>
                      <a:pt x="141852" y="7225"/>
                    </a:lnTo>
                    <a:cubicBezTo>
                      <a:pt x="152681" y="7225"/>
                      <a:pt x="165675" y="6143"/>
                      <a:pt x="173255" y="6143"/>
                    </a:cubicBezTo>
                    <a:cubicBezTo>
                      <a:pt x="173255" y="5060"/>
                      <a:pt x="167841" y="3977"/>
                      <a:pt x="176503" y="2894"/>
                    </a:cubicBezTo>
                    <a:cubicBezTo>
                      <a:pt x="173255" y="2894"/>
                      <a:pt x="174338" y="1811"/>
                      <a:pt x="174338" y="729"/>
                    </a:cubicBezTo>
                    <a:cubicBezTo>
                      <a:pt x="164592" y="1811"/>
                      <a:pt x="159178" y="729"/>
                      <a:pt x="153764" y="2894"/>
                    </a:cubicBezTo>
                    <a:cubicBezTo>
                      <a:pt x="148349" y="1811"/>
                      <a:pt x="157012" y="2894"/>
                      <a:pt x="151598" y="729"/>
                    </a:cubicBezTo>
                    <a:lnTo>
                      <a:pt x="144018" y="1811"/>
                    </a:lnTo>
                    <a:cubicBezTo>
                      <a:pt x="138604" y="1811"/>
                      <a:pt x="149432" y="729"/>
                      <a:pt x="140770" y="729"/>
                    </a:cubicBezTo>
                    <a:cubicBezTo>
                      <a:pt x="139687" y="1811"/>
                      <a:pt x="132107" y="1811"/>
                      <a:pt x="125610" y="1811"/>
                    </a:cubicBezTo>
                    <a:lnTo>
                      <a:pt x="127775" y="1811"/>
                    </a:lnTo>
                    <a:cubicBezTo>
                      <a:pt x="122361" y="1811"/>
                      <a:pt x="114781" y="1811"/>
                      <a:pt x="118030" y="3977"/>
                    </a:cubicBezTo>
                    <a:lnTo>
                      <a:pt x="111533" y="1811"/>
                    </a:lnTo>
                    <a:lnTo>
                      <a:pt x="112616" y="2894"/>
                    </a:lnTo>
                    <a:cubicBezTo>
                      <a:pt x="98539" y="1811"/>
                      <a:pt x="93124" y="-1437"/>
                      <a:pt x="74716" y="729"/>
                    </a:cubicBezTo>
                    <a:cubicBezTo>
                      <a:pt x="79047" y="729"/>
                      <a:pt x="74716" y="1811"/>
                      <a:pt x="72550" y="1811"/>
                    </a:cubicBezTo>
                    <a:cubicBezTo>
                      <a:pt x="80130" y="2894"/>
                      <a:pt x="82296" y="729"/>
                      <a:pt x="89876" y="729"/>
                    </a:cubicBezTo>
                    <a:cubicBezTo>
                      <a:pt x="90959" y="1811"/>
                      <a:pt x="77965" y="3977"/>
                      <a:pt x="87710" y="5060"/>
                    </a:cubicBezTo>
                    <a:cubicBezTo>
                      <a:pt x="77965" y="2894"/>
                      <a:pt x="69302" y="5060"/>
                      <a:pt x="64971" y="1811"/>
                    </a:cubicBezTo>
                    <a:cubicBezTo>
                      <a:pt x="53059" y="1811"/>
                      <a:pt x="48728" y="2894"/>
                      <a:pt x="36817" y="2894"/>
                    </a:cubicBezTo>
                    <a:lnTo>
                      <a:pt x="36817" y="1811"/>
                    </a:lnTo>
                    <a:cubicBezTo>
                      <a:pt x="34651" y="3977"/>
                      <a:pt x="27071" y="729"/>
                      <a:pt x="18408" y="2894"/>
                    </a:cubicBezTo>
                    <a:lnTo>
                      <a:pt x="24905" y="2894"/>
                    </a:lnTo>
                    <a:cubicBezTo>
                      <a:pt x="24905" y="3977"/>
                      <a:pt x="21657" y="3977"/>
                      <a:pt x="17325" y="3977"/>
                    </a:cubicBezTo>
                    <a:cubicBezTo>
                      <a:pt x="17325" y="3977"/>
                      <a:pt x="17325" y="3977"/>
                      <a:pt x="16243" y="2894"/>
                    </a:cubicBezTo>
                    <a:cubicBezTo>
                      <a:pt x="15160" y="5060"/>
                      <a:pt x="1083" y="5060"/>
                      <a:pt x="0" y="5060"/>
                    </a:cubicBezTo>
                    <a:cubicBezTo>
                      <a:pt x="5414" y="5060"/>
                      <a:pt x="12994" y="3977"/>
                      <a:pt x="19491" y="2894"/>
                    </a:cubicBezTo>
                    <a:cubicBezTo>
                      <a:pt x="15160" y="6143"/>
                      <a:pt x="16243" y="7225"/>
                      <a:pt x="10828" y="72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8" name="Полилиния: фигура 917">
                <a:extLst>
                  <a:ext uri="{FF2B5EF4-FFF2-40B4-BE49-F238E27FC236}">
                    <a16:creationId xmlns:a16="http://schemas.microsoft.com/office/drawing/2014/main" id="{8103B307-49FE-EF84-900C-1A3C03028A22}"/>
                  </a:ext>
                </a:extLst>
              </p:cNvPr>
              <p:cNvSpPr/>
              <p:nvPr/>
            </p:nvSpPr>
            <p:spPr>
              <a:xfrm>
                <a:off x="10764820" y="6020583"/>
                <a:ext cx="4331" cy="1082"/>
              </a:xfrm>
              <a:custGeom>
                <a:avLst/>
                <a:gdLst>
                  <a:gd name="connsiteX0" fmla="*/ 4331 w 4331"/>
                  <a:gd name="connsiteY0" fmla="*/ 0 h 1082"/>
                  <a:gd name="connsiteX1" fmla="*/ 0 w 4331"/>
                  <a:gd name="connsiteY1" fmla="*/ 1083 h 1082"/>
                  <a:gd name="connsiteX2" fmla="*/ 4331 w 4331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1" h="1082">
                    <a:moveTo>
                      <a:pt x="4331" y="0"/>
                    </a:moveTo>
                    <a:lnTo>
                      <a:pt x="0" y="1083"/>
                    </a:lnTo>
                    <a:cubicBezTo>
                      <a:pt x="2166" y="1083"/>
                      <a:pt x="3248" y="1083"/>
                      <a:pt x="433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19" name="Полилиния: фигура 918">
                <a:extLst>
                  <a:ext uri="{FF2B5EF4-FFF2-40B4-BE49-F238E27FC236}">
                    <a16:creationId xmlns:a16="http://schemas.microsoft.com/office/drawing/2014/main" id="{803BE277-083D-835A-6581-9BFC9307394F}"/>
                  </a:ext>
                </a:extLst>
              </p:cNvPr>
              <p:cNvSpPr/>
              <p:nvPr/>
            </p:nvSpPr>
            <p:spPr>
              <a:xfrm>
                <a:off x="10501885" y="6016710"/>
                <a:ext cx="127579" cy="10851"/>
              </a:xfrm>
              <a:custGeom>
                <a:avLst/>
                <a:gdLst>
                  <a:gd name="connsiteX0" fmla="*/ 91845 w 127579"/>
                  <a:gd name="connsiteY0" fmla="*/ 7122 h 10851"/>
                  <a:gd name="connsiteX1" fmla="*/ 86431 w 127579"/>
                  <a:gd name="connsiteY1" fmla="*/ 4956 h 10851"/>
                  <a:gd name="connsiteX2" fmla="*/ 87514 w 127579"/>
                  <a:gd name="connsiteY2" fmla="*/ 9288 h 10851"/>
                  <a:gd name="connsiteX3" fmla="*/ 72354 w 127579"/>
                  <a:gd name="connsiteY3" fmla="*/ 10371 h 10851"/>
                  <a:gd name="connsiteX4" fmla="*/ 72354 w 127579"/>
                  <a:gd name="connsiteY4" fmla="*/ 6039 h 10851"/>
                  <a:gd name="connsiteX5" fmla="*/ 58277 w 127579"/>
                  <a:gd name="connsiteY5" fmla="*/ 4956 h 10851"/>
                  <a:gd name="connsiteX6" fmla="*/ 59360 w 127579"/>
                  <a:gd name="connsiteY6" fmla="*/ 7122 h 10851"/>
                  <a:gd name="connsiteX7" fmla="*/ 42034 w 127579"/>
                  <a:gd name="connsiteY7" fmla="*/ 8205 h 10851"/>
                  <a:gd name="connsiteX8" fmla="*/ 49614 w 127579"/>
                  <a:gd name="connsiteY8" fmla="*/ 7122 h 10851"/>
                  <a:gd name="connsiteX9" fmla="*/ 39869 w 127579"/>
                  <a:gd name="connsiteY9" fmla="*/ 3874 h 10851"/>
                  <a:gd name="connsiteX10" fmla="*/ 1969 w 127579"/>
                  <a:gd name="connsiteY10" fmla="*/ 10371 h 10851"/>
                  <a:gd name="connsiteX11" fmla="*/ 13880 w 127579"/>
                  <a:gd name="connsiteY11" fmla="*/ 10371 h 10851"/>
                  <a:gd name="connsiteX12" fmla="*/ 14963 w 127579"/>
                  <a:gd name="connsiteY12" fmla="*/ 7122 h 10851"/>
                  <a:gd name="connsiteX13" fmla="*/ 26875 w 127579"/>
                  <a:gd name="connsiteY13" fmla="*/ 8205 h 10851"/>
                  <a:gd name="connsiteX14" fmla="*/ 18212 w 127579"/>
                  <a:gd name="connsiteY14" fmla="*/ 9288 h 10851"/>
                  <a:gd name="connsiteX15" fmla="*/ 110253 w 127579"/>
                  <a:gd name="connsiteY15" fmla="*/ 9288 h 10851"/>
                  <a:gd name="connsiteX16" fmla="*/ 97260 w 127579"/>
                  <a:gd name="connsiteY16" fmla="*/ 9288 h 10851"/>
                  <a:gd name="connsiteX17" fmla="*/ 109171 w 127579"/>
                  <a:gd name="connsiteY17" fmla="*/ 7122 h 10851"/>
                  <a:gd name="connsiteX18" fmla="*/ 102674 w 127579"/>
                  <a:gd name="connsiteY18" fmla="*/ 3874 h 10851"/>
                  <a:gd name="connsiteX19" fmla="*/ 109171 w 127579"/>
                  <a:gd name="connsiteY19" fmla="*/ 4956 h 10851"/>
                  <a:gd name="connsiteX20" fmla="*/ 109171 w 127579"/>
                  <a:gd name="connsiteY20" fmla="*/ 1708 h 10851"/>
                  <a:gd name="connsiteX21" fmla="*/ 127579 w 127579"/>
                  <a:gd name="connsiteY21" fmla="*/ 625 h 10851"/>
                  <a:gd name="connsiteX22" fmla="*/ 95094 w 127579"/>
                  <a:gd name="connsiteY22" fmla="*/ 625 h 10851"/>
                  <a:gd name="connsiteX23" fmla="*/ 91845 w 127579"/>
                  <a:gd name="connsiteY23" fmla="*/ 7122 h 10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7579" h="10851">
                    <a:moveTo>
                      <a:pt x="91845" y="7122"/>
                    </a:moveTo>
                    <a:cubicBezTo>
                      <a:pt x="84265" y="7122"/>
                      <a:pt x="94011" y="6039"/>
                      <a:pt x="86431" y="4956"/>
                    </a:cubicBezTo>
                    <a:cubicBezTo>
                      <a:pt x="78851" y="6039"/>
                      <a:pt x="95094" y="7122"/>
                      <a:pt x="87514" y="9288"/>
                    </a:cubicBezTo>
                    <a:cubicBezTo>
                      <a:pt x="83182" y="8205"/>
                      <a:pt x="75603" y="10371"/>
                      <a:pt x="72354" y="10371"/>
                    </a:cubicBezTo>
                    <a:cubicBezTo>
                      <a:pt x="75603" y="9288"/>
                      <a:pt x="73437" y="7122"/>
                      <a:pt x="72354" y="6039"/>
                    </a:cubicBezTo>
                    <a:cubicBezTo>
                      <a:pt x="69106" y="7122"/>
                      <a:pt x="62608" y="6039"/>
                      <a:pt x="58277" y="4956"/>
                    </a:cubicBezTo>
                    <a:cubicBezTo>
                      <a:pt x="70188" y="6039"/>
                      <a:pt x="48532" y="6039"/>
                      <a:pt x="59360" y="7122"/>
                    </a:cubicBezTo>
                    <a:cubicBezTo>
                      <a:pt x="58277" y="8205"/>
                      <a:pt x="47449" y="9288"/>
                      <a:pt x="42034" y="8205"/>
                    </a:cubicBezTo>
                    <a:cubicBezTo>
                      <a:pt x="42034" y="7122"/>
                      <a:pt x="46366" y="7122"/>
                      <a:pt x="49614" y="7122"/>
                    </a:cubicBezTo>
                    <a:cubicBezTo>
                      <a:pt x="51780" y="4956"/>
                      <a:pt x="42034" y="6039"/>
                      <a:pt x="39869" y="3874"/>
                    </a:cubicBezTo>
                    <a:cubicBezTo>
                      <a:pt x="27957" y="6039"/>
                      <a:pt x="-8859" y="6039"/>
                      <a:pt x="1969" y="10371"/>
                    </a:cubicBezTo>
                    <a:cubicBezTo>
                      <a:pt x="6300" y="11454"/>
                      <a:pt x="9549" y="10371"/>
                      <a:pt x="13880" y="10371"/>
                    </a:cubicBezTo>
                    <a:cubicBezTo>
                      <a:pt x="1969" y="9288"/>
                      <a:pt x="13880" y="8205"/>
                      <a:pt x="14963" y="7122"/>
                    </a:cubicBezTo>
                    <a:cubicBezTo>
                      <a:pt x="20378" y="8205"/>
                      <a:pt x="29040" y="6039"/>
                      <a:pt x="26875" y="8205"/>
                    </a:cubicBezTo>
                    <a:lnTo>
                      <a:pt x="18212" y="9288"/>
                    </a:lnTo>
                    <a:cubicBezTo>
                      <a:pt x="44200" y="10371"/>
                      <a:pt x="79934" y="9288"/>
                      <a:pt x="110253" y="9288"/>
                    </a:cubicBezTo>
                    <a:lnTo>
                      <a:pt x="97260" y="9288"/>
                    </a:lnTo>
                    <a:cubicBezTo>
                      <a:pt x="98342" y="8205"/>
                      <a:pt x="104839" y="8205"/>
                      <a:pt x="109171" y="7122"/>
                    </a:cubicBezTo>
                    <a:lnTo>
                      <a:pt x="102674" y="3874"/>
                    </a:lnTo>
                    <a:cubicBezTo>
                      <a:pt x="105922" y="3874"/>
                      <a:pt x="110253" y="3874"/>
                      <a:pt x="109171" y="4956"/>
                    </a:cubicBezTo>
                    <a:cubicBezTo>
                      <a:pt x="113502" y="3874"/>
                      <a:pt x="111336" y="2791"/>
                      <a:pt x="109171" y="1708"/>
                    </a:cubicBezTo>
                    <a:cubicBezTo>
                      <a:pt x="118916" y="1708"/>
                      <a:pt x="119999" y="2791"/>
                      <a:pt x="127579" y="625"/>
                    </a:cubicBezTo>
                    <a:cubicBezTo>
                      <a:pt x="111336" y="-1540"/>
                      <a:pt x="113502" y="2791"/>
                      <a:pt x="95094" y="625"/>
                    </a:cubicBezTo>
                    <a:lnTo>
                      <a:pt x="91845" y="7122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0" name="Полилиния: фигура 919">
                <a:extLst>
                  <a:ext uri="{FF2B5EF4-FFF2-40B4-BE49-F238E27FC236}">
                    <a16:creationId xmlns:a16="http://schemas.microsoft.com/office/drawing/2014/main" id="{68E0FEF0-5E24-0394-08EB-46E3A9F66D43}"/>
                  </a:ext>
                </a:extLst>
              </p:cNvPr>
              <p:cNvSpPr/>
              <p:nvPr/>
            </p:nvSpPr>
            <p:spPr>
              <a:xfrm>
                <a:off x="10625133" y="6022749"/>
                <a:ext cx="6497" cy="1082"/>
              </a:xfrm>
              <a:custGeom>
                <a:avLst/>
                <a:gdLst>
                  <a:gd name="connsiteX0" fmla="*/ 4331 w 6497"/>
                  <a:gd name="connsiteY0" fmla="*/ 0 h 1082"/>
                  <a:gd name="connsiteX1" fmla="*/ 0 w 6497"/>
                  <a:gd name="connsiteY1" fmla="*/ 1083 h 1082"/>
                  <a:gd name="connsiteX2" fmla="*/ 6497 w 6497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97" h="1082">
                    <a:moveTo>
                      <a:pt x="4331" y="0"/>
                    </a:moveTo>
                    <a:lnTo>
                      <a:pt x="0" y="1083"/>
                    </a:lnTo>
                    <a:lnTo>
                      <a:pt x="6497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1" name="Полилиния: фигура 920">
                <a:extLst>
                  <a:ext uri="{FF2B5EF4-FFF2-40B4-BE49-F238E27FC236}">
                    <a16:creationId xmlns:a16="http://schemas.microsoft.com/office/drawing/2014/main" id="{CFD7DD01-CA1A-9D6B-5328-F527ED6DD4E1}"/>
                  </a:ext>
                </a:extLst>
              </p:cNvPr>
              <p:cNvSpPr/>
              <p:nvPr/>
            </p:nvSpPr>
            <p:spPr>
              <a:xfrm>
                <a:off x="10619574" y="6027715"/>
                <a:ext cx="5558" cy="1531"/>
              </a:xfrm>
              <a:custGeom>
                <a:avLst/>
                <a:gdLst>
                  <a:gd name="connsiteX0" fmla="*/ 3393 w 5558"/>
                  <a:gd name="connsiteY0" fmla="*/ 1531 h 1531"/>
                  <a:gd name="connsiteX1" fmla="*/ 5559 w 5558"/>
                  <a:gd name="connsiteY1" fmla="*/ 449 h 1531"/>
                  <a:gd name="connsiteX2" fmla="*/ 3393 w 5558"/>
                  <a:gd name="connsiteY2" fmla="*/ 1531 h 1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58" h="1531">
                    <a:moveTo>
                      <a:pt x="3393" y="1531"/>
                    </a:moveTo>
                    <a:cubicBezTo>
                      <a:pt x="3393" y="449"/>
                      <a:pt x="5559" y="449"/>
                      <a:pt x="5559" y="449"/>
                    </a:cubicBezTo>
                    <a:cubicBezTo>
                      <a:pt x="-2021" y="-634"/>
                      <a:pt x="-938" y="449"/>
                      <a:pt x="3393" y="1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2" name="Полилиния: фигура 921">
                <a:extLst>
                  <a:ext uri="{FF2B5EF4-FFF2-40B4-BE49-F238E27FC236}">
                    <a16:creationId xmlns:a16="http://schemas.microsoft.com/office/drawing/2014/main" id="{A485C7EA-3595-8C32-9B64-67BCFB94FB15}"/>
                  </a:ext>
                </a:extLst>
              </p:cNvPr>
              <p:cNvSpPr/>
              <p:nvPr/>
            </p:nvSpPr>
            <p:spPr>
              <a:xfrm>
                <a:off x="10522263" y="6022749"/>
                <a:ext cx="9745" cy="1082"/>
              </a:xfrm>
              <a:custGeom>
                <a:avLst/>
                <a:gdLst>
                  <a:gd name="connsiteX0" fmla="*/ 9746 w 9745"/>
                  <a:gd name="connsiteY0" fmla="*/ 0 h 1082"/>
                  <a:gd name="connsiteX1" fmla="*/ 0 w 9745"/>
                  <a:gd name="connsiteY1" fmla="*/ 0 h 1082"/>
                  <a:gd name="connsiteX2" fmla="*/ 6497 w 9745"/>
                  <a:gd name="connsiteY2" fmla="*/ 1083 h 1082"/>
                  <a:gd name="connsiteX3" fmla="*/ 9746 w 9745"/>
                  <a:gd name="connsiteY3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745" h="1082">
                    <a:moveTo>
                      <a:pt x="9746" y="0"/>
                    </a:moveTo>
                    <a:lnTo>
                      <a:pt x="0" y="0"/>
                    </a:lnTo>
                    <a:lnTo>
                      <a:pt x="6497" y="1083"/>
                    </a:lnTo>
                    <a:cubicBezTo>
                      <a:pt x="6497" y="0"/>
                      <a:pt x="8663" y="0"/>
                      <a:pt x="974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3" name="Полилиния: фигура 922">
                <a:extLst>
                  <a:ext uri="{FF2B5EF4-FFF2-40B4-BE49-F238E27FC236}">
                    <a16:creationId xmlns:a16="http://schemas.microsoft.com/office/drawing/2014/main" id="{B65CA426-16B5-4C61-DF3C-C0BD89A9FF6F}"/>
                  </a:ext>
                </a:extLst>
              </p:cNvPr>
              <p:cNvSpPr/>
              <p:nvPr/>
            </p:nvSpPr>
            <p:spPr>
              <a:xfrm>
                <a:off x="10463789" y="6024915"/>
                <a:ext cx="37404" cy="5414"/>
              </a:xfrm>
              <a:custGeom>
                <a:avLst/>
                <a:gdLst>
                  <a:gd name="connsiteX0" fmla="*/ 0 w 37404"/>
                  <a:gd name="connsiteY0" fmla="*/ 5414 h 5414"/>
                  <a:gd name="connsiteX1" fmla="*/ 34651 w 37404"/>
                  <a:gd name="connsiteY1" fmla="*/ 5414 h 5414"/>
                  <a:gd name="connsiteX2" fmla="*/ 34651 w 37404"/>
                  <a:gd name="connsiteY2" fmla="*/ 0 h 5414"/>
                  <a:gd name="connsiteX3" fmla="*/ 20574 w 37404"/>
                  <a:gd name="connsiteY3" fmla="*/ 3249 h 5414"/>
                  <a:gd name="connsiteX4" fmla="*/ 1083 w 37404"/>
                  <a:gd name="connsiteY4" fmla="*/ 3249 h 5414"/>
                  <a:gd name="connsiteX5" fmla="*/ 0 w 37404"/>
                  <a:gd name="connsiteY5" fmla="*/ 5414 h 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404" h="5414">
                    <a:moveTo>
                      <a:pt x="0" y="5414"/>
                    </a:moveTo>
                    <a:cubicBezTo>
                      <a:pt x="12994" y="5414"/>
                      <a:pt x="19491" y="4331"/>
                      <a:pt x="34651" y="5414"/>
                    </a:cubicBezTo>
                    <a:cubicBezTo>
                      <a:pt x="42231" y="3249"/>
                      <a:pt x="31403" y="2166"/>
                      <a:pt x="34651" y="0"/>
                    </a:cubicBezTo>
                    <a:cubicBezTo>
                      <a:pt x="27071" y="0"/>
                      <a:pt x="28154" y="3249"/>
                      <a:pt x="20574" y="3249"/>
                    </a:cubicBezTo>
                    <a:cubicBezTo>
                      <a:pt x="17326" y="2166"/>
                      <a:pt x="8663" y="3249"/>
                      <a:pt x="1083" y="3249"/>
                    </a:cubicBezTo>
                    <a:cubicBezTo>
                      <a:pt x="2166" y="3249"/>
                      <a:pt x="2166" y="4331"/>
                      <a:pt x="0" y="5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4" name="Полилиния: фигура 923">
                <a:extLst>
                  <a:ext uri="{FF2B5EF4-FFF2-40B4-BE49-F238E27FC236}">
                    <a16:creationId xmlns:a16="http://schemas.microsoft.com/office/drawing/2014/main" id="{09A251A0-2B70-B9DC-F475-781E3DDAB242}"/>
                  </a:ext>
                </a:extLst>
              </p:cNvPr>
              <p:cNvSpPr/>
              <p:nvPr/>
            </p:nvSpPr>
            <p:spPr>
              <a:xfrm>
                <a:off x="10148681" y="6021543"/>
                <a:ext cx="324781" cy="7703"/>
              </a:xfrm>
              <a:custGeom>
                <a:avLst/>
                <a:gdLst>
                  <a:gd name="connsiteX0" fmla="*/ 269628 w 324781"/>
                  <a:gd name="connsiteY0" fmla="*/ 2289 h 7703"/>
                  <a:gd name="connsiteX1" fmla="*/ 252303 w 324781"/>
                  <a:gd name="connsiteY1" fmla="*/ 2289 h 7703"/>
                  <a:gd name="connsiteX2" fmla="*/ 259883 w 324781"/>
                  <a:gd name="connsiteY2" fmla="*/ 1206 h 7703"/>
                  <a:gd name="connsiteX3" fmla="*/ 246888 w 324781"/>
                  <a:gd name="connsiteY3" fmla="*/ 123 h 7703"/>
                  <a:gd name="connsiteX4" fmla="*/ 247971 w 324781"/>
                  <a:gd name="connsiteY4" fmla="*/ 1206 h 7703"/>
                  <a:gd name="connsiteX5" fmla="*/ 217652 w 324781"/>
                  <a:gd name="connsiteY5" fmla="*/ 2289 h 7703"/>
                  <a:gd name="connsiteX6" fmla="*/ 212237 w 324781"/>
                  <a:gd name="connsiteY6" fmla="*/ 4455 h 7703"/>
                  <a:gd name="connsiteX7" fmla="*/ 191663 w 324781"/>
                  <a:gd name="connsiteY7" fmla="*/ 1206 h 7703"/>
                  <a:gd name="connsiteX8" fmla="*/ 197078 w 324781"/>
                  <a:gd name="connsiteY8" fmla="*/ 5537 h 7703"/>
                  <a:gd name="connsiteX9" fmla="*/ 162427 w 324781"/>
                  <a:gd name="connsiteY9" fmla="*/ 3372 h 7703"/>
                  <a:gd name="connsiteX10" fmla="*/ 168924 w 324781"/>
                  <a:gd name="connsiteY10" fmla="*/ 3372 h 7703"/>
                  <a:gd name="connsiteX11" fmla="*/ 150515 w 324781"/>
                  <a:gd name="connsiteY11" fmla="*/ 3372 h 7703"/>
                  <a:gd name="connsiteX12" fmla="*/ 151598 w 324781"/>
                  <a:gd name="connsiteY12" fmla="*/ 1206 h 7703"/>
                  <a:gd name="connsiteX13" fmla="*/ 124527 w 324781"/>
                  <a:gd name="connsiteY13" fmla="*/ 1206 h 7703"/>
                  <a:gd name="connsiteX14" fmla="*/ 126693 w 324781"/>
                  <a:gd name="connsiteY14" fmla="*/ 123 h 7703"/>
                  <a:gd name="connsiteX15" fmla="*/ 74716 w 324781"/>
                  <a:gd name="connsiteY15" fmla="*/ 2289 h 7703"/>
                  <a:gd name="connsiteX16" fmla="*/ 67136 w 324781"/>
                  <a:gd name="connsiteY16" fmla="*/ 1206 h 7703"/>
                  <a:gd name="connsiteX17" fmla="*/ 72551 w 324781"/>
                  <a:gd name="connsiteY17" fmla="*/ 5537 h 7703"/>
                  <a:gd name="connsiteX18" fmla="*/ 50894 w 324781"/>
                  <a:gd name="connsiteY18" fmla="*/ 5537 h 7703"/>
                  <a:gd name="connsiteX19" fmla="*/ 56308 w 324781"/>
                  <a:gd name="connsiteY19" fmla="*/ 2289 h 7703"/>
                  <a:gd name="connsiteX20" fmla="*/ 44397 w 324781"/>
                  <a:gd name="connsiteY20" fmla="*/ 3372 h 7703"/>
                  <a:gd name="connsiteX21" fmla="*/ 35734 w 324781"/>
                  <a:gd name="connsiteY21" fmla="*/ 1206 h 7703"/>
                  <a:gd name="connsiteX22" fmla="*/ 14077 w 324781"/>
                  <a:gd name="connsiteY22" fmla="*/ 4455 h 7703"/>
                  <a:gd name="connsiteX23" fmla="*/ 0 w 324781"/>
                  <a:gd name="connsiteY23" fmla="*/ 3372 h 7703"/>
                  <a:gd name="connsiteX24" fmla="*/ 9746 w 324781"/>
                  <a:gd name="connsiteY24" fmla="*/ 7703 h 7703"/>
                  <a:gd name="connsiteX25" fmla="*/ 84462 w 324781"/>
                  <a:gd name="connsiteY25" fmla="*/ 6620 h 7703"/>
                  <a:gd name="connsiteX26" fmla="*/ 103953 w 324781"/>
                  <a:gd name="connsiteY26" fmla="*/ 4455 h 7703"/>
                  <a:gd name="connsiteX27" fmla="*/ 107201 w 324781"/>
                  <a:gd name="connsiteY27" fmla="*/ 6620 h 7703"/>
                  <a:gd name="connsiteX28" fmla="*/ 107201 w 324781"/>
                  <a:gd name="connsiteY28" fmla="*/ 4455 h 7703"/>
                  <a:gd name="connsiteX29" fmla="*/ 119113 w 324781"/>
                  <a:gd name="connsiteY29" fmla="*/ 6620 h 7703"/>
                  <a:gd name="connsiteX30" fmla="*/ 125610 w 324781"/>
                  <a:gd name="connsiteY30" fmla="*/ 4455 h 7703"/>
                  <a:gd name="connsiteX31" fmla="*/ 133190 w 324781"/>
                  <a:gd name="connsiteY31" fmla="*/ 7703 h 7703"/>
                  <a:gd name="connsiteX32" fmla="*/ 252303 w 324781"/>
                  <a:gd name="connsiteY32" fmla="*/ 6620 h 7703"/>
                  <a:gd name="connsiteX33" fmla="*/ 249054 w 324781"/>
                  <a:gd name="connsiteY33" fmla="*/ 4455 h 7703"/>
                  <a:gd name="connsiteX34" fmla="*/ 294534 w 324781"/>
                  <a:gd name="connsiteY34" fmla="*/ 4455 h 7703"/>
                  <a:gd name="connsiteX35" fmla="*/ 299948 w 324781"/>
                  <a:gd name="connsiteY35" fmla="*/ 3372 h 7703"/>
                  <a:gd name="connsiteX36" fmla="*/ 298865 w 324781"/>
                  <a:gd name="connsiteY36" fmla="*/ 7703 h 7703"/>
                  <a:gd name="connsiteX37" fmla="*/ 314025 w 324781"/>
                  <a:gd name="connsiteY37" fmla="*/ 7703 h 7703"/>
                  <a:gd name="connsiteX38" fmla="*/ 305362 w 324781"/>
                  <a:gd name="connsiteY38" fmla="*/ 6620 h 7703"/>
                  <a:gd name="connsiteX39" fmla="*/ 320522 w 324781"/>
                  <a:gd name="connsiteY39" fmla="*/ 7703 h 7703"/>
                  <a:gd name="connsiteX40" fmla="*/ 309693 w 324781"/>
                  <a:gd name="connsiteY40" fmla="*/ 2289 h 7703"/>
                  <a:gd name="connsiteX41" fmla="*/ 272877 w 324781"/>
                  <a:gd name="connsiteY41" fmla="*/ 123 h 7703"/>
                  <a:gd name="connsiteX42" fmla="*/ 269628 w 324781"/>
                  <a:gd name="connsiteY42" fmla="*/ 2289 h 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24781" h="7703">
                    <a:moveTo>
                      <a:pt x="269628" y="2289"/>
                    </a:moveTo>
                    <a:cubicBezTo>
                      <a:pt x="263131" y="2289"/>
                      <a:pt x="257717" y="3372"/>
                      <a:pt x="252303" y="2289"/>
                    </a:cubicBezTo>
                    <a:cubicBezTo>
                      <a:pt x="253385" y="1206"/>
                      <a:pt x="256634" y="1206"/>
                      <a:pt x="259883" y="1206"/>
                    </a:cubicBezTo>
                    <a:cubicBezTo>
                      <a:pt x="257717" y="-960"/>
                      <a:pt x="253385" y="1206"/>
                      <a:pt x="246888" y="123"/>
                    </a:cubicBezTo>
                    <a:cubicBezTo>
                      <a:pt x="247971" y="123"/>
                      <a:pt x="250137" y="1206"/>
                      <a:pt x="247971" y="1206"/>
                    </a:cubicBezTo>
                    <a:cubicBezTo>
                      <a:pt x="231729" y="1206"/>
                      <a:pt x="238226" y="3372"/>
                      <a:pt x="217652" y="2289"/>
                    </a:cubicBezTo>
                    <a:cubicBezTo>
                      <a:pt x="214403" y="3372"/>
                      <a:pt x="211155" y="3372"/>
                      <a:pt x="212237" y="4455"/>
                    </a:cubicBezTo>
                    <a:cubicBezTo>
                      <a:pt x="200326" y="2289"/>
                      <a:pt x="205740" y="2289"/>
                      <a:pt x="191663" y="1206"/>
                    </a:cubicBezTo>
                    <a:cubicBezTo>
                      <a:pt x="192746" y="2289"/>
                      <a:pt x="197078" y="4455"/>
                      <a:pt x="197078" y="5537"/>
                    </a:cubicBezTo>
                    <a:cubicBezTo>
                      <a:pt x="176503" y="3372"/>
                      <a:pt x="175421" y="5537"/>
                      <a:pt x="162427" y="3372"/>
                    </a:cubicBezTo>
                    <a:cubicBezTo>
                      <a:pt x="163509" y="3372"/>
                      <a:pt x="165675" y="2289"/>
                      <a:pt x="168924" y="3372"/>
                    </a:cubicBezTo>
                    <a:cubicBezTo>
                      <a:pt x="166758" y="1206"/>
                      <a:pt x="158095" y="3372"/>
                      <a:pt x="150515" y="3372"/>
                    </a:cubicBezTo>
                    <a:lnTo>
                      <a:pt x="151598" y="1206"/>
                    </a:lnTo>
                    <a:cubicBezTo>
                      <a:pt x="145101" y="1206"/>
                      <a:pt x="133190" y="3372"/>
                      <a:pt x="124527" y="1206"/>
                    </a:cubicBezTo>
                    <a:lnTo>
                      <a:pt x="126693" y="123"/>
                    </a:lnTo>
                    <a:cubicBezTo>
                      <a:pt x="109367" y="2289"/>
                      <a:pt x="88793" y="1206"/>
                      <a:pt x="74716" y="2289"/>
                    </a:cubicBezTo>
                    <a:lnTo>
                      <a:pt x="67136" y="1206"/>
                    </a:lnTo>
                    <a:cubicBezTo>
                      <a:pt x="46562" y="3372"/>
                      <a:pt x="87710" y="2289"/>
                      <a:pt x="72551" y="5537"/>
                    </a:cubicBezTo>
                    <a:cubicBezTo>
                      <a:pt x="70385" y="1206"/>
                      <a:pt x="61722" y="6620"/>
                      <a:pt x="50894" y="5537"/>
                    </a:cubicBezTo>
                    <a:cubicBezTo>
                      <a:pt x="45479" y="3372"/>
                      <a:pt x="62805" y="4455"/>
                      <a:pt x="56308" y="2289"/>
                    </a:cubicBezTo>
                    <a:cubicBezTo>
                      <a:pt x="54142" y="4455"/>
                      <a:pt x="49811" y="3372"/>
                      <a:pt x="44397" y="3372"/>
                    </a:cubicBezTo>
                    <a:cubicBezTo>
                      <a:pt x="45479" y="1206"/>
                      <a:pt x="31402" y="3372"/>
                      <a:pt x="35734" y="1206"/>
                    </a:cubicBezTo>
                    <a:lnTo>
                      <a:pt x="14077" y="4455"/>
                    </a:lnTo>
                    <a:cubicBezTo>
                      <a:pt x="10828" y="3372"/>
                      <a:pt x="4331" y="3372"/>
                      <a:pt x="0" y="3372"/>
                    </a:cubicBezTo>
                    <a:cubicBezTo>
                      <a:pt x="11911" y="3372"/>
                      <a:pt x="-3249" y="6620"/>
                      <a:pt x="9746" y="7703"/>
                    </a:cubicBezTo>
                    <a:cubicBezTo>
                      <a:pt x="29237" y="6620"/>
                      <a:pt x="60639" y="5537"/>
                      <a:pt x="84462" y="6620"/>
                    </a:cubicBezTo>
                    <a:cubicBezTo>
                      <a:pt x="86628" y="3372"/>
                      <a:pt x="99622" y="6620"/>
                      <a:pt x="103953" y="4455"/>
                    </a:cubicBezTo>
                    <a:cubicBezTo>
                      <a:pt x="105036" y="5537"/>
                      <a:pt x="106119" y="6620"/>
                      <a:pt x="107201" y="6620"/>
                    </a:cubicBezTo>
                    <a:cubicBezTo>
                      <a:pt x="122361" y="5537"/>
                      <a:pt x="103953" y="5537"/>
                      <a:pt x="107201" y="4455"/>
                    </a:cubicBezTo>
                    <a:cubicBezTo>
                      <a:pt x="113699" y="4455"/>
                      <a:pt x="119113" y="5537"/>
                      <a:pt x="119113" y="6620"/>
                    </a:cubicBezTo>
                    <a:cubicBezTo>
                      <a:pt x="129941" y="6620"/>
                      <a:pt x="120196" y="5537"/>
                      <a:pt x="125610" y="4455"/>
                    </a:cubicBezTo>
                    <a:lnTo>
                      <a:pt x="133190" y="7703"/>
                    </a:lnTo>
                    <a:cubicBezTo>
                      <a:pt x="167841" y="6620"/>
                      <a:pt x="213320" y="4455"/>
                      <a:pt x="252303" y="6620"/>
                    </a:cubicBezTo>
                    <a:lnTo>
                      <a:pt x="249054" y="4455"/>
                    </a:lnTo>
                    <a:cubicBezTo>
                      <a:pt x="266380" y="5537"/>
                      <a:pt x="279374" y="123"/>
                      <a:pt x="294534" y="4455"/>
                    </a:cubicBezTo>
                    <a:lnTo>
                      <a:pt x="299948" y="3372"/>
                    </a:lnTo>
                    <a:cubicBezTo>
                      <a:pt x="296699" y="4455"/>
                      <a:pt x="303196" y="6620"/>
                      <a:pt x="298865" y="7703"/>
                    </a:cubicBezTo>
                    <a:cubicBezTo>
                      <a:pt x="303196" y="6620"/>
                      <a:pt x="308611" y="7703"/>
                      <a:pt x="314025" y="7703"/>
                    </a:cubicBezTo>
                    <a:lnTo>
                      <a:pt x="305362" y="6620"/>
                    </a:lnTo>
                    <a:cubicBezTo>
                      <a:pt x="311859" y="5537"/>
                      <a:pt x="318356" y="5537"/>
                      <a:pt x="320522" y="7703"/>
                    </a:cubicBezTo>
                    <a:cubicBezTo>
                      <a:pt x="333516" y="5537"/>
                      <a:pt x="312942" y="4455"/>
                      <a:pt x="309693" y="2289"/>
                    </a:cubicBezTo>
                    <a:cubicBezTo>
                      <a:pt x="291285" y="5537"/>
                      <a:pt x="291285" y="-960"/>
                      <a:pt x="272877" y="123"/>
                    </a:cubicBezTo>
                    <a:cubicBezTo>
                      <a:pt x="257717" y="123"/>
                      <a:pt x="269628" y="1206"/>
                      <a:pt x="269628" y="22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5" name="Полилиния: фигура 924">
                <a:extLst>
                  <a:ext uri="{FF2B5EF4-FFF2-40B4-BE49-F238E27FC236}">
                    <a16:creationId xmlns:a16="http://schemas.microsoft.com/office/drawing/2014/main" id="{10E8D5F9-5E09-B639-9D54-F88591C99CA5}"/>
                  </a:ext>
                </a:extLst>
              </p:cNvPr>
              <p:cNvSpPr/>
              <p:nvPr/>
            </p:nvSpPr>
            <p:spPr>
              <a:xfrm>
                <a:off x="10441049" y="6028765"/>
                <a:ext cx="3248" cy="481"/>
              </a:xfrm>
              <a:custGeom>
                <a:avLst/>
                <a:gdLst>
                  <a:gd name="connsiteX0" fmla="*/ 0 w 3248"/>
                  <a:gd name="connsiteY0" fmla="*/ 481 h 481"/>
                  <a:gd name="connsiteX1" fmla="*/ 3248 w 3248"/>
                  <a:gd name="connsiteY1" fmla="*/ 481 h 481"/>
                  <a:gd name="connsiteX2" fmla="*/ 0 w 3248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481">
                    <a:moveTo>
                      <a:pt x="0" y="481"/>
                    </a:moveTo>
                    <a:cubicBezTo>
                      <a:pt x="1083" y="481"/>
                      <a:pt x="2166" y="481"/>
                      <a:pt x="3248" y="481"/>
                    </a:cubicBezTo>
                    <a:cubicBezTo>
                      <a:pt x="2166" y="-602"/>
                      <a:pt x="1083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6" name="Полилиния: фигура 925">
                <a:extLst>
                  <a:ext uri="{FF2B5EF4-FFF2-40B4-BE49-F238E27FC236}">
                    <a16:creationId xmlns:a16="http://schemas.microsoft.com/office/drawing/2014/main" id="{E5B3AC41-AD2C-0C7A-0F62-8AB2EE5119EF}"/>
                  </a:ext>
                </a:extLst>
              </p:cNvPr>
              <p:cNvSpPr/>
              <p:nvPr/>
            </p:nvSpPr>
            <p:spPr>
              <a:xfrm>
                <a:off x="10138660" y="6024915"/>
                <a:ext cx="5690" cy="481"/>
              </a:xfrm>
              <a:custGeom>
                <a:avLst/>
                <a:gdLst>
                  <a:gd name="connsiteX0" fmla="*/ 5690 w 5690"/>
                  <a:gd name="connsiteY0" fmla="*/ 0 h 481"/>
                  <a:gd name="connsiteX1" fmla="*/ 276 w 5690"/>
                  <a:gd name="connsiteY1" fmla="*/ 0 h 481"/>
                  <a:gd name="connsiteX2" fmla="*/ 5690 w 5690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90" h="481">
                    <a:moveTo>
                      <a:pt x="5690" y="0"/>
                    </a:moveTo>
                    <a:cubicBezTo>
                      <a:pt x="4607" y="0"/>
                      <a:pt x="2442" y="0"/>
                      <a:pt x="276" y="0"/>
                    </a:cubicBezTo>
                    <a:cubicBezTo>
                      <a:pt x="-807" y="1083"/>
                      <a:pt x="1359" y="0"/>
                      <a:pt x="569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7" name="Полилиния: фигура 926">
                <a:extLst>
                  <a:ext uri="{FF2B5EF4-FFF2-40B4-BE49-F238E27FC236}">
                    <a16:creationId xmlns:a16="http://schemas.microsoft.com/office/drawing/2014/main" id="{B42B782F-AE5F-96AA-773A-0CC51A5F19A1}"/>
                  </a:ext>
                </a:extLst>
              </p:cNvPr>
              <p:cNvSpPr/>
              <p:nvPr/>
            </p:nvSpPr>
            <p:spPr>
              <a:xfrm>
                <a:off x="10464872" y="6028163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  <a:gd name="connsiteX3" fmla="*/ 0 w 10828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8" name="Полилиния: фигура 927">
                <a:extLst>
                  <a:ext uri="{FF2B5EF4-FFF2-40B4-BE49-F238E27FC236}">
                    <a16:creationId xmlns:a16="http://schemas.microsoft.com/office/drawing/2014/main" id="{A5F9DFFE-24F9-3F01-8682-CEF9817E95B1}"/>
                  </a:ext>
                </a:extLst>
              </p:cNvPr>
              <p:cNvSpPr/>
              <p:nvPr/>
            </p:nvSpPr>
            <p:spPr>
              <a:xfrm>
                <a:off x="10469203" y="6022749"/>
                <a:ext cx="4331" cy="1082"/>
              </a:xfrm>
              <a:custGeom>
                <a:avLst/>
                <a:gdLst>
                  <a:gd name="connsiteX0" fmla="*/ 4331 w 4331"/>
                  <a:gd name="connsiteY0" fmla="*/ 0 h 1082"/>
                  <a:gd name="connsiteX1" fmla="*/ 0 w 4331"/>
                  <a:gd name="connsiteY1" fmla="*/ 0 h 1082"/>
                  <a:gd name="connsiteX2" fmla="*/ 1083 w 4331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1" h="1082">
                    <a:moveTo>
                      <a:pt x="4331" y="0"/>
                    </a:moveTo>
                    <a:lnTo>
                      <a:pt x="0" y="0"/>
                    </a:lnTo>
                    <a:lnTo>
                      <a:pt x="1083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9" name="Полилиния: фигура 928">
                <a:extLst>
                  <a:ext uri="{FF2B5EF4-FFF2-40B4-BE49-F238E27FC236}">
                    <a16:creationId xmlns:a16="http://schemas.microsoft.com/office/drawing/2014/main" id="{871B3C69-C1F0-8DC1-4187-F4480DDAF48D}"/>
                  </a:ext>
                </a:extLst>
              </p:cNvPr>
              <p:cNvSpPr/>
              <p:nvPr/>
            </p:nvSpPr>
            <p:spPr>
              <a:xfrm>
                <a:off x="10091291" y="6022749"/>
                <a:ext cx="812" cy="481"/>
              </a:xfrm>
              <a:custGeom>
                <a:avLst/>
                <a:gdLst>
                  <a:gd name="connsiteX0" fmla="*/ 0 w 812"/>
                  <a:gd name="connsiteY0" fmla="*/ 0 h 481"/>
                  <a:gd name="connsiteX1" fmla="*/ 0 w 812"/>
                  <a:gd name="connsiteY1" fmla="*/ 0 h 481"/>
                  <a:gd name="connsiteX2" fmla="*/ 0 w 812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81">
                    <a:moveTo>
                      <a:pt x="0" y="0"/>
                    </a:moveTo>
                    <a:lnTo>
                      <a:pt x="0" y="0"/>
                    </a:lnTo>
                    <a:cubicBezTo>
                      <a:pt x="1083" y="1083"/>
                      <a:pt x="1083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30" name="Полилиния: фигура 929">
                <a:extLst>
                  <a:ext uri="{FF2B5EF4-FFF2-40B4-BE49-F238E27FC236}">
                    <a16:creationId xmlns:a16="http://schemas.microsoft.com/office/drawing/2014/main" id="{E026D1DC-73E6-D5F0-41DC-4B1BC45B97BD}"/>
                  </a:ext>
                </a:extLst>
              </p:cNvPr>
              <p:cNvSpPr/>
              <p:nvPr/>
            </p:nvSpPr>
            <p:spPr>
              <a:xfrm>
                <a:off x="9949438" y="6021666"/>
                <a:ext cx="3248" cy="10828"/>
              </a:xfrm>
              <a:custGeom>
                <a:avLst/>
                <a:gdLst>
                  <a:gd name="connsiteX0" fmla="*/ 0 w 3248"/>
                  <a:gd name="connsiteY0" fmla="*/ 0 h 10828"/>
                  <a:gd name="connsiteX1" fmla="*/ 3249 w 3248"/>
                  <a:gd name="connsiteY1" fmla="*/ 0 h 10828"/>
                  <a:gd name="connsiteX2" fmla="*/ 0 w 324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10828">
                    <a:moveTo>
                      <a:pt x="0" y="0"/>
                    </a:moveTo>
                    <a:lnTo>
                      <a:pt x="3249" y="0"/>
                    </a:lnTo>
                    <a:cubicBezTo>
                      <a:pt x="2166" y="0"/>
                      <a:pt x="1083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31" name="Полилиния: фигура 930">
                <a:extLst>
                  <a:ext uri="{FF2B5EF4-FFF2-40B4-BE49-F238E27FC236}">
                    <a16:creationId xmlns:a16="http://schemas.microsoft.com/office/drawing/2014/main" id="{97BA532C-0202-46F3-1580-75DFDC1CBC6A}"/>
                  </a:ext>
                </a:extLst>
              </p:cNvPr>
              <p:cNvSpPr/>
              <p:nvPr/>
            </p:nvSpPr>
            <p:spPr>
              <a:xfrm>
                <a:off x="9567248" y="6017335"/>
                <a:ext cx="565475" cy="14077"/>
              </a:xfrm>
              <a:custGeom>
                <a:avLst/>
                <a:gdLst>
                  <a:gd name="connsiteX0" fmla="*/ 41094 w 565475"/>
                  <a:gd name="connsiteY0" fmla="*/ 6497 h 14077"/>
                  <a:gd name="connsiteX1" fmla="*/ 12940 w 565475"/>
                  <a:gd name="connsiteY1" fmla="*/ 9746 h 14077"/>
                  <a:gd name="connsiteX2" fmla="*/ 14023 w 565475"/>
                  <a:gd name="connsiteY2" fmla="*/ 8663 h 14077"/>
                  <a:gd name="connsiteX3" fmla="*/ 3194 w 565475"/>
                  <a:gd name="connsiteY3" fmla="*/ 12994 h 14077"/>
                  <a:gd name="connsiteX4" fmla="*/ 5360 w 565475"/>
                  <a:gd name="connsiteY4" fmla="*/ 11911 h 14077"/>
                  <a:gd name="connsiteX5" fmla="*/ 22685 w 565475"/>
                  <a:gd name="connsiteY5" fmla="*/ 14077 h 14077"/>
                  <a:gd name="connsiteX6" fmla="*/ 49757 w 565475"/>
                  <a:gd name="connsiteY6" fmla="*/ 10828 h 14077"/>
                  <a:gd name="connsiteX7" fmla="*/ 51922 w 565475"/>
                  <a:gd name="connsiteY7" fmla="*/ 12994 h 14077"/>
                  <a:gd name="connsiteX8" fmla="*/ 72496 w 565475"/>
                  <a:gd name="connsiteY8" fmla="*/ 9746 h 14077"/>
                  <a:gd name="connsiteX9" fmla="*/ 116893 w 565475"/>
                  <a:gd name="connsiteY9" fmla="*/ 12994 h 14077"/>
                  <a:gd name="connsiteX10" fmla="*/ 150461 w 565475"/>
                  <a:gd name="connsiteY10" fmla="*/ 11911 h 14077"/>
                  <a:gd name="connsiteX11" fmla="*/ 159124 w 565475"/>
                  <a:gd name="connsiteY11" fmla="*/ 14077 h 14077"/>
                  <a:gd name="connsiteX12" fmla="*/ 194858 w 565475"/>
                  <a:gd name="connsiteY12" fmla="*/ 10828 h 14077"/>
                  <a:gd name="connsiteX13" fmla="*/ 214349 w 565475"/>
                  <a:gd name="connsiteY13" fmla="*/ 11911 h 14077"/>
                  <a:gd name="connsiteX14" fmla="*/ 210017 w 565475"/>
                  <a:gd name="connsiteY14" fmla="*/ 12994 h 14077"/>
                  <a:gd name="connsiteX15" fmla="*/ 227343 w 565475"/>
                  <a:gd name="connsiteY15" fmla="*/ 12994 h 14077"/>
                  <a:gd name="connsiteX16" fmla="*/ 238171 w 565475"/>
                  <a:gd name="connsiteY16" fmla="*/ 9746 h 14077"/>
                  <a:gd name="connsiteX17" fmla="*/ 257663 w 565475"/>
                  <a:gd name="connsiteY17" fmla="*/ 12994 h 14077"/>
                  <a:gd name="connsiteX18" fmla="*/ 276071 w 565475"/>
                  <a:gd name="connsiteY18" fmla="*/ 9746 h 14077"/>
                  <a:gd name="connsiteX19" fmla="*/ 270657 w 565475"/>
                  <a:gd name="connsiteY19" fmla="*/ 7580 h 14077"/>
                  <a:gd name="connsiteX20" fmla="*/ 302059 w 565475"/>
                  <a:gd name="connsiteY20" fmla="*/ 5414 h 14077"/>
                  <a:gd name="connsiteX21" fmla="*/ 299894 w 565475"/>
                  <a:gd name="connsiteY21" fmla="*/ 7580 h 14077"/>
                  <a:gd name="connsiteX22" fmla="*/ 276071 w 565475"/>
                  <a:gd name="connsiteY22" fmla="*/ 10828 h 14077"/>
                  <a:gd name="connsiteX23" fmla="*/ 322633 w 565475"/>
                  <a:gd name="connsiteY23" fmla="*/ 9746 h 14077"/>
                  <a:gd name="connsiteX24" fmla="*/ 324799 w 565475"/>
                  <a:gd name="connsiteY24" fmla="*/ 11911 h 14077"/>
                  <a:gd name="connsiteX25" fmla="*/ 360533 w 565475"/>
                  <a:gd name="connsiteY25" fmla="*/ 9746 h 14077"/>
                  <a:gd name="connsiteX26" fmla="*/ 358367 w 565475"/>
                  <a:gd name="connsiteY26" fmla="*/ 10828 h 14077"/>
                  <a:gd name="connsiteX27" fmla="*/ 399515 w 565475"/>
                  <a:gd name="connsiteY27" fmla="*/ 9746 h 14077"/>
                  <a:gd name="connsiteX28" fmla="*/ 398432 w 565475"/>
                  <a:gd name="connsiteY28" fmla="*/ 7580 h 14077"/>
                  <a:gd name="connsiteX29" fmla="*/ 432001 w 565475"/>
                  <a:gd name="connsiteY29" fmla="*/ 8663 h 14077"/>
                  <a:gd name="connsiteX30" fmla="*/ 453657 w 565475"/>
                  <a:gd name="connsiteY30" fmla="*/ 4331 h 14077"/>
                  <a:gd name="connsiteX31" fmla="*/ 455823 w 565475"/>
                  <a:gd name="connsiteY31" fmla="*/ 6497 h 14077"/>
                  <a:gd name="connsiteX32" fmla="*/ 430918 w 565475"/>
                  <a:gd name="connsiteY32" fmla="*/ 9746 h 14077"/>
                  <a:gd name="connsiteX33" fmla="*/ 463403 w 565475"/>
                  <a:gd name="connsiteY33" fmla="*/ 7580 h 14077"/>
                  <a:gd name="connsiteX34" fmla="*/ 460154 w 565475"/>
                  <a:gd name="connsiteY34" fmla="*/ 9746 h 14077"/>
                  <a:gd name="connsiteX35" fmla="*/ 485060 w 565475"/>
                  <a:gd name="connsiteY35" fmla="*/ 7580 h 14077"/>
                  <a:gd name="connsiteX36" fmla="*/ 483977 w 565475"/>
                  <a:gd name="connsiteY36" fmla="*/ 8663 h 14077"/>
                  <a:gd name="connsiteX37" fmla="*/ 565190 w 565475"/>
                  <a:gd name="connsiteY37" fmla="*/ 7580 h 14077"/>
                  <a:gd name="connsiteX38" fmla="*/ 555445 w 565475"/>
                  <a:gd name="connsiteY38" fmla="*/ 3249 h 14077"/>
                  <a:gd name="connsiteX39" fmla="*/ 525125 w 565475"/>
                  <a:gd name="connsiteY39" fmla="*/ 7580 h 14077"/>
                  <a:gd name="connsiteX40" fmla="*/ 525125 w 565475"/>
                  <a:gd name="connsiteY40" fmla="*/ 5414 h 14077"/>
                  <a:gd name="connsiteX41" fmla="*/ 517545 w 565475"/>
                  <a:gd name="connsiteY41" fmla="*/ 8663 h 14077"/>
                  <a:gd name="connsiteX42" fmla="*/ 502385 w 565475"/>
                  <a:gd name="connsiteY42" fmla="*/ 7580 h 14077"/>
                  <a:gd name="connsiteX43" fmla="*/ 508882 w 565475"/>
                  <a:gd name="connsiteY43" fmla="*/ 3249 h 14077"/>
                  <a:gd name="connsiteX44" fmla="*/ 501302 w 565475"/>
                  <a:gd name="connsiteY44" fmla="*/ 4331 h 14077"/>
                  <a:gd name="connsiteX45" fmla="*/ 499137 w 565475"/>
                  <a:gd name="connsiteY45" fmla="*/ 2166 h 14077"/>
                  <a:gd name="connsiteX46" fmla="*/ 462320 w 565475"/>
                  <a:gd name="connsiteY46" fmla="*/ 2166 h 14077"/>
                  <a:gd name="connsiteX47" fmla="*/ 470983 w 565475"/>
                  <a:gd name="connsiteY47" fmla="*/ 2166 h 14077"/>
                  <a:gd name="connsiteX48" fmla="*/ 462320 w 565475"/>
                  <a:gd name="connsiteY48" fmla="*/ 3249 h 14077"/>
                  <a:gd name="connsiteX49" fmla="*/ 447160 w 565475"/>
                  <a:gd name="connsiteY49" fmla="*/ 1083 h 14077"/>
                  <a:gd name="connsiteX50" fmla="*/ 427669 w 565475"/>
                  <a:gd name="connsiteY50" fmla="*/ 4331 h 14077"/>
                  <a:gd name="connsiteX51" fmla="*/ 410344 w 565475"/>
                  <a:gd name="connsiteY51" fmla="*/ 1083 h 14077"/>
                  <a:gd name="connsiteX52" fmla="*/ 390852 w 565475"/>
                  <a:gd name="connsiteY52" fmla="*/ 3249 h 14077"/>
                  <a:gd name="connsiteX53" fmla="*/ 378941 w 565475"/>
                  <a:gd name="connsiteY53" fmla="*/ 2166 h 14077"/>
                  <a:gd name="connsiteX54" fmla="*/ 382190 w 565475"/>
                  <a:gd name="connsiteY54" fmla="*/ 2166 h 14077"/>
                  <a:gd name="connsiteX55" fmla="*/ 376775 w 565475"/>
                  <a:gd name="connsiteY55" fmla="*/ 2166 h 14077"/>
                  <a:gd name="connsiteX56" fmla="*/ 377858 w 565475"/>
                  <a:gd name="connsiteY56" fmla="*/ 2166 h 14077"/>
                  <a:gd name="connsiteX57" fmla="*/ 368113 w 565475"/>
                  <a:gd name="connsiteY57" fmla="*/ 2166 h 14077"/>
                  <a:gd name="connsiteX58" fmla="*/ 373527 w 565475"/>
                  <a:gd name="connsiteY58" fmla="*/ 1083 h 14077"/>
                  <a:gd name="connsiteX59" fmla="*/ 343207 w 565475"/>
                  <a:gd name="connsiteY59" fmla="*/ 2166 h 14077"/>
                  <a:gd name="connsiteX60" fmla="*/ 330213 w 565475"/>
                  <a:gd name="connsiteY60" fmla="*/ 5414 h 14077"/>
                  <a:gd name="connsiteX61" fmla="*/ 318302 w 565475"/>
                  <a:gd name="connsiteY61" fmla="*/ 3249 h 14077"/>
                  <a:gd name="connsiteX62" fmla="*/ 299894 w 565475"/>
                  <a:gd name="connsiteY62" fmla="*/ 4331 h 14077"/>
                  <a:gd name="connsiteX63" fmla="*/ 308556 w 565475"/>
                  <a:gd name="connsiteY63" fmla="*/ 1083 h 14077"/>
                  <a:gd name="connsiteX64" fmla="*/ 280402 w 565475"/>
                  <a:gd name="connsiteY64" fmla="*/ 2166 h 14077"/>
                  <a:gd name="connsiteX65" fmla="*/ 278237 w 565475"/>
                  <a:gd name="connsiteY65" fmla="*/ 0 h 14077"/>
                  <a:gd name="connsiteX66" fmla="*/ 264160 w 565475"/>
                  <a:gd name="connsiteY66" fmla="*/ 1083 h 14077"/>
                  <a:gd name="connsiteX67" fmla="*/ 264160 w 565475"/>
                  <a:gd name="connsiteY67" fmla="*/ 2166 h 14077"/>
                  <a:gd name="connsiteX68" fmla="*/ 236006 w 565475"/>
                  <a:gd name="connsiteY68" fmla="*/ 0 h 14077"/>
                  <a:gd name="connsiteX69" fmla="*/ 226260 w 565475"/>
                  <a:gd name="connsiteY69" fmla="*/ 3249 h 14077"/>
                  <a:gd name="connsiteX70" fmla="*/ 184029 w 565475"/>
                  <a:gd name="connsiteY70" fmla="*/ 5414 h 14077"/>
                  <a:gd name="connsiteX71" fmla="*/ 172118 w 565475"/>
                  <a:gd name="connsiteY71" fmla="*/ 4331 h 14077"/>
                  <a:gd name="connsiteX72" fmla="*/ 177532 w 565475"/>
                  <a:gd name="connsiteY72" fmla="*/ 3249 h 14077"/>
                  <a:gd name="connsiteX73" fmla="*/ 156958 w 565475"/>
                  <a:gd name="connsiteY73" fmla="*/ 4331 h 14077"/>
                  <a:gd name="connsiteX74" fmla="*/ 146130 w 565475"/>
                  <a:gd name="connsiteY74" fmla="*/ 2166 h 14077"/>
                  <a:gd name="connsiteX75" fmla="*/ 97402 w 565475"/>
                  <a:gd name="connsiteY75" fmla="*/ 4331 h 14077"/>
                  <a:gd name="connsiteX76" fmla="*/ 126639 w 565475"/>
                  <a:gd name="connsiteY76" fmla="*/ 5414 h 14077"/>
                  <a:gd name="connsiteX77" fmla="*/ 121224 w 565475"/>
                  <a:gd name="connsiteY77" fmla="*/ 7580 h 14077"/>
                  <a:gd name="connsiteX78" fmla="*/ 91987 w 565475"/>
                  <a:gd name="connsiteY78" fmla="*/ 6497 h 14077"/>
                  <a:gd name="connsiteX79" fmla="*/ 93070 w 565475"/>
                  <a:gd name="connsiteY79" fmla="*/ 3249 h 14077"/>
                  <a:gd name="connsiteX80" fmla="*/ 41094 w 565475"/>
                  <a:gd name="connsiteY80" fmla="*/ 6497 h 1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565475" h="14077">
                    <a:moveTo>
                      <a:pt x="41094" y="6497"/>
                    </a:moveTo>
                    <a:cubicBezTo>
                      <a:pt x="31348" y="7580"/>
                      <a:pt x="19437" y="7580"/>
                      <a:pt x="12940" y="9746"/>
                    </a:cubicBezTo>
                    <a:lnTo>
                      <a:pt x="14023" y="8663"/>
                    </a:lnTo>
                    <a:cubicBezTo>
                      <a:pt x="8608" y="8663"/>
                      <a:pt x="-6551" y="10828"/>
                      <a:pt x="3194" y="12994"/>
                    </a:cubicBezTo>
                    <a:lnTo>
                      <a:pt x="5360" y="11911"/>
                    </a:lnTo>
                    <a:cubicBezTo>
                      <a:pt x="17271" y="10828"/>
                      <a:pt x="14023" y="14077"/>
                      <a:pt x="22685" y="14077"/>
                    </a:cubicBezTo>
                    <a:cubicBezTo>
                      <a:pt x="33514" y="14077"/>
                      <a:pt x="40011" y="9746"/>
                      <a:pt x="49757" y="10828"/>
                    </a:cubicBezTo>
                    <a:cubicBezTo>
                      <a:pt x="54088" y="10828"/>
                      <a:pt x="53005" y="11911"/>
                      <a:pt x="51922" y="12994"/>
                    </a:cubicBezTo>
                    <a:cubicBezTo>
                      <a:pt x="61668" y="12994"/>
                      <a:pt x="65999" y="10828"/>
                      <a:pt x="72496" y="9746"/>
                    </a:cubicBezTo>
                    <a:cubicBezTo>
                      <a:pt x="75745" y="17326"/>
                      <a:pt x="102816" y="7580"/>
                      <a:pt x="116893" y="12994"/>
                    </a:cubicBezTo>
                    <a:cubicBezTo>
                      <a:pt x="126639" y="11911"/>
                      <a:pt x="138550" y="12994"/>
                      <a:pt x="150461" y="11911"/>
                    </a:cubicBezTo>
                    <a:cubicBezTo>
                      <a:pt x="143964" y="14077"/>
                      <a:pt x="161290" y="11911"/>
                      <a:pt x="159124" y="14077"/>
                    </a:cubicBezTo>
                    <a:cubicBezTo>
                      <a:pt x="162372" y="9746"/>
                      <a:pt x="192692" y="16243"/>
                      <a:pt x="194858" y="10828"/>
                    </a:cubicBezTo>
                    <a:cubicBezTo>
                      <a:pt x="211100" y="11911"/>
                      <a:pt x="195940" y="10828"/>
                      <a:pt x="214349" y="11911"/>
                    </a:cubicBezTo>
                    <a:cubicBezTo>
                      <a:pt x="214349" y="12994"/>
                      <a:pt x="211100" y="12994"/>
                      <a:pt x="210017" y="12994"/>
                    </a:cubicBezTo>
                    <a:cubicBezTo>
                      <a:pt x="217597" y="14077"/>
                      <a:pt x="220846" y="10828"/>
                      <a:pt x="227343" y="12994"/>
                    </a:cubicBezTo>
                    <a:cubicBezTo>
                      <a:pt x="242503" y="12994"/>
                      <a:pt x="229509" y="11911"/>
                      <a:pt x="238171" y="9746"/>
                    </a:cubicBezTo>
                    <a:cubicBezTo>
                      <a:pt x="253331" y="10828"/>
                      <a:pt x="249000" y="10828"/>
                      <a:pt x="257663" y="12994"/>
                    </a:cubicBezTo>
                    <a:cubicBezTo>
                      <a:pt x="258745" y="10828"/>
                      <a:pt x="268491" y="11911"/>
                      <a:pt x="276071" y="9746"/>
                    </a:cubicBezTo>
                    <a:cubicBezTo>
                      <a:pt x="273905" y="9746"/>
                      <a:pt x="264160" y="8663"/>
                      <a:pt x="270657" y="7580"/>
                    </a:cubicBezTo>
                    <a:cubicBezTo>
                      <a:pt x="287982" y="7580"/>
                      <a:pt x="284734" y="5414"/>
                      <a:pt x="302059" y="5414"/>
                    </a:cubicBezTo>
                    <a:cubicBezTo>
                      <a:pt x="310722" y="8663"/>
                      <a:pt x="285817" y="5414"/>
                      <a:pt x="299894" y="7580"/>
                    </a:cubicBezTo>
                    <a:cubicBezTo>
                      <a:pt x="289065" y="8663"/>
                      <a:pt x="281485" y="8663"/>
                      <a:pt x="276071" y="10828"/>
                    </a:cubicBezTo>
                    <a:cubicBezTo>
                      <a:pt x="290148" y="10828"/>
                      <a:pt x="307473" y="10828"/>
                      <a:pt x="322633" y="9746"/>
                    </a:cubicBezTo>
                    <a:cubicBezTo>
                      <a:pt x="331296" y="9746"/>
                      <a:pt x="318302" y="10828"/>
                      <a:pt x="324799" y="11911"/>
                    </a:cubicBezTo>
                    <a:cubicBezTo>
                      <a:pt x="339959" y="12994"/>
                      <a:pt x="348622" y="8663"/>
                      <a:pt x="360533" y="9746"/>
                    </a:cubicBezTo>
                    <a:lnTo>
                      <a:pt x="358367" y="10828"/>
                    </a:lnTo>
                    <a:cubicBezTo>
                      <a:pt x="365947" y="8663"/>
                      <a:pt x="385438" y="10828"/>
                      <a:pt x="399515" y="9746"/>
                    </a:cubicBezTo>
                    <a:cubicBezTo>
                      <a:pt x="397350" y="8663"/>
                      <a:pt x="396267" y="8663"/>
                      <a:pt x="398432" y="7580"/>
                    </a:cubicBezTo>
                    <a:cubicBezTo>
                      <a:pt x="398432" y="10828"/>
                      <a:pt x="417924" y="5414"/>
                      <a:pt x="432001" y="8663"/>
                    </a:cubicBezTo>
                    <a:cubicBezTo>
                      <a:pt x="430918" y="6497"/>
                      <a:pt x="444995" y="5414"/>
                      <a:pt x="453657" y="4331"/>
                    </a:cubicBezTo>
                    <a:cubicBezTo>
                      <a:pt x="456906" y="5414"/>
                      <a:pt x="455823" y="6497"/>
                      <a:pt x="455823" y="6497"/>
                    </a:cubicBezTo>
                    <a:cubicBezTo>
                      <a:pt x="441746" y="5414"/>
                      <a:pt x="441746" y="8663"/>
                      <a:pt x="430918" y="9746"/>
                    </a:cubicBezTo>
                    <a:cubicBezTo>
                      <a:pt x="440663" y="8663"/>
                      <a:pt x="455823" y="9746"/>
                      <a:pt x="463403" y="7580"/>
                    </a:cubicBezTo>
                    <a:lnTo>
                      <a:pt x="460154" y="9746"/>
                    </a:lnTo>
                    <a:cubicBezTo>
                      <a:pt x="473149" y="9746"/>
                      <a:pt x="470983" y="5414"/>
                      <a:pt x="485060" y="7580"/>
                    </a:cubicBezTo>
                    <a:lnTo>
                      <a:pt x="483977" y="8663"/>
                    </a:lnTo>
                    <a:cubicBezTo>
                      <a:pt x="511048" y="8663"/>
                      <a:pt x="543534" y="10828"/>
                      <a:pt x="565190" y="7580"/>
                    </a:cubicBezTo>
                    <a:cubicBezTo>
                      <a:pt x="567356" y="6497"/>
                      <a:pt x="556528" y="3249"/>
                      <a:pt x="555445" y="3249"/>
                    </a:cubicBezTo>
                    <a:cubicBezTo>
                      <a:pt x="542451" y="4331"/>
                      <a:pt x="534871" y="6497"/>
                      <a:pt x="525125" y="7580"/>
                    </a:cubicBezTo>
                    <a:lnTo>
                      <a:pt x="525125" y="5414"/>
                    </a:lnTo>
                    <a:cubicBezTo>
                      <a:pt x="522959" y="6497"/>
                      <a:pt x="511048" y="7580"/>
                      <a:pt x="517545" y="8663"/>
                    </a:cubicBezTo>
                    <a:cubicBezTo>
                      <a:pt x="509965" y="9746"/>
                      <a:pt x="511048" y="6497"/>
                      <a:pt x="502385" y="7580"/>
                    </a:cubicBezTo>
                    <a:cubicBezTo>
                      <a:pt x="503468" y="5414"/>
                      <a:pt x="508882" y="5414"/>
                      <a:pt x="508882" y="3249"/>
                    </a:cubicBezTo>
                    <a:lnTo>
                      <a:pt x="501302" y="4331"/>
                    </a:lnTo>
                    <a:cubicBezTo>
                      <a:pt x="503468" y="3249"/>
                      <a:pt x="496971" y="3249"/>
                      <a:pt x="499137" y="2166"/>
                    </a:cubicBezTo>
                    <a:cubicBezTo>
                      <a:pt x="483977" y="5414"/>
                      <a:pt x="478563" y="1083"/>
                      <a:pt x="462320" y="2166"/>
                    </a:cubicBezTo>
                    <a:lnTo>
                      <a:pt x="470983" y="2166"/>
                    </a:lnTo>
                    <a:cubicBezTo>
                      <a:pt x="470983" y="3249"/>
                      <a:pt x="465569" y="3249"/>
                      <a:pt x="462320" y="3249"/>
                    </a:cubicBezTo>
                    <a:cubicBezTo>
                      <a:pt x="457989" y="1083"/>
                      <a:pt x="455823" y="2166"/>
                      <a:pt x="447160" y="1083"/>
                    </a:cubicBezTo>
                    <a:cubicBezTo>
                      <a:pt x="440663" y="2166"/>
                      <a:pt x="436332" y="4331"/>
                      <a:pt x="427669" y="4331"/>
                    </a:cubicBezTo>
                    <a:cubicBezTo>
                      <a:pt x="429835" y="2166"/>
                      <a:pt x="412509" y="3249"/>
                      <a:pt x="410344" y="1083"/>
                    </a:cubicBezTo>
                    <a:cubicBezTo>
                      <a:pt x="408178" y="3249"/>
                      <a:pt x="391935" y="2166"/>
                      <a:pt x="390852" y="3249"/>
                    </a:cubicBezTo>
                    <a:cubicBezTo>
                      <a:pt x="385438" y="3249"/>
                      <a:pt x="378941" y="3249"/>
                      <a:pt x="378941" y="2166"/>
                    </a:cubicBezTo>
                    <a:cubicBezTo>
                      <a:pt x="380024" y="2166"/>
                      <a:pt x="381107" y="2166"/>
                      <a:pt x="382190" y="2166"/>
                    </a:cubicBezTo>
                    <a:lnTo>
                      <a:pt x="376775" y="2166"/>
                    </a:lnTo>
                    <a:cubicBezTo>
                      <a:pt x="376775" y="2166"/>
                      <a:pt x="376775" y="2166"/>
                      <a:pt x="377858" y="2166"/>
                    </a:cubicBezTo>
                    <a:cubicBezTo>
                      <a:pt x="373527" y="2166"/>
                      <a:pt x="373527" y="4331"/>
                      <a:pt x="368113" y="2166"/>
                    </a:cubicBezTo>
                    <a:cubicBezTo>
                      <a:pt x="368113" y="1083"/>
                      <a:pt x="371361" y="1083"/>
                      <a:pt x="373527" y="1083"/>
                    </a:cubicBezTo>
                    <a:cubicBezTo>
                      <a:pt x="361616" y="1083"/>
                      <a:pt x="352953" y="4331"/>
                      <a:pt x="343207" y="2166"/>
                    </a:cubicBezTo>
                    <a:cubicBezTo>
                      <a:pt x="341042" y="3249"/>
                      <a:pt x="328047" y="3249"/>
                      <a:pt x="330213" y="5414"/>
                    </a:cubicBezTo>
                    <a:cubicBezTo>
                      <a:pt x="326965" y="4331"/>
                      <a:pt x="328047" y="2166"/>
                      <a:pt x="318302" y="3249"/>
                    </a:cubicBezTo>
                    <a:cubicBezTo>
                      <a:pt x="312888" y="5414"/>
                      <a:pt x="307473" y="2166"/>
                      <a:pt x="299894" y="4331"/>
                    </a:cubicBezTo>
                    <a:cubicBezTo>
                      <a:pt x="309639" y="2166"/>
                      <a:pt x="299894" y="3249"/>
                      <a:pt x="308556" y="1083"/>
                    </a:cubicBezTo>
                    <a:cubicBezTo>
                      <a:pt x="302059" y="0"/>
                      <a:pt x="292314" y="3249"/>
                      <a:pt x="280402" y="2166"/>
                    </a:cubicBezTo>
                    <a:cubicBezTo>
                      <a:pt x="279319" y="2166"/>
                      <a:pt x="279319" y="1083"/>
                      <a:pt x="278237" y="0"/>
                    </a:cubicBezTo>
                    <a:cubicBezTo>
                      <a:pt x="273905" y="1083"/>
                      <a:pt x="268491" y="2166"/>
                      <a:pt x="264160" y="1083"/>
                    </a:cubicBezTo>
                    <a:lnTo>
                      <a:pt x="264160" y="2166"/>
                    </a:lnTo>
                    <a:cubicBezTo>
                      <a:pt x="256580" y="1083"/>
                      <a:pt x="244668" y="2166"/>
                      <a:pt x="236006" y="0"/>
                    </a:cubicBezTo>
                    <a:lnTo>
                      <a:pt x="226260" y="3249"/>
                    </a:lnTo>
                    <a:cubicBezTo>
                      <a:pt x="213266" y="0"/>
                      <a:pt x="194858" y="3249"/>
                      <a:pt x="184029" y="5414"/>
                    </a:cubicBezTo>
                    <a:cubicBezTo>
                      <a:pt x="178615" y="5414"/>
                      <a:pt x="172118" y="4331"/>
                      <a:pt x="172118" y="4331"/>
                    </a:cubicBezTo>
                    <a:cubicBezTo>
                      <a:pt x="173201" y="4331"/>
                      <a:pt x="175367" y="3249"/>
                      <a:pt x="177532" y="3249"/>
                    </a:cubicBezTo>
                    <a:cubicBezTo>
                      <a:pt x="169952" y="3249"/>
                      <a:pt x="161290" y="1083"/>
                      <a:pt x="156958" y="4331"/>
                    </a:cubicBezTo>
                    <a:cubicBezTo>
                      <a:pt x="149378" y="5414"/>
                      <a:pt x="151544" y="2166"/>
                      <a:pt x="146130" y="2166"/>
                    </a:cubicBezTo>
                    <a:cubicBezTo>
                      <a:pt x="130970" y="5414"/>
                      <a:pt x="101733" y="0"/>
                      <a:pt x="97402" y="4331"/>
                    </a:cubicBezTo>
                    <a:cubicBezTo>
                      <a:pt x="103899" y="4331"/>
                      <a:pt x="114727" y="5414"/>
                      <a:pt x="126639" y="5414"/>
                    </a:cubicBezTo>
                    <a:cubicBezTo>
                      <a:pt x="123390" y="6497"/>
                      <a:pt x="125556" y="7580"/>
                      <a:pt x="121224" y="7580"/>
                    </a:cubicBezTo>
                    <a:cubicBezTo>
                      <a:pt x="109313" y="7580"/>
                      <a:pt x="103899" y="5414"/>
                      <a:pt x="91987" y="6497"/>
                    </a:cubicBezTo>
                    <a:lnTo>
                      <a:pt x="93070" y="3249"/>
                    </a:lnTo>
                    <a:cubicBezTo>
                      <a:pt x="74662" y="4331"/>
                      <a:pt x="56254" y="11911"/>
                      <a:pt x="41094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32" name="Полилиния: фигура 931">
                <a:extLst>
                  <a:ext uri="{FF2B5EF4-FFF2-40B4-BE49-F238E27FC236}">
                    <a16:creationId xmlns:a16="http://schemas.microsoft.com/office/drawing/2014/main" id="{DEA0D7A3-C3F2-8285-1F46-08217F5971C2}"/>
                  </a:ext>
                </a:extLst>
              </p:cNvPr>
              <p:cNvSpPr/>
              <p:nvPr/>
            </p:nvSpPr>
            <p:spPr>
              <a:xfrm>
                <a:off x="9749112" y="6021666"/>
                <a:ext cx="8662" cy="2165"/>
              </a:xfrm>
              <a:custGeom>
                <a:avLst/>
                <a:gdLst>
                  <a:gd name="connsiteX0" fmla="*/ 8663 w 8662"/>
                  <a:gd name="connsiteY0" fmla="*/ 2166 h 2165"/>
                  <a:gd name="connsiteX1" fmla="*/ 0 w 8662"/>
                  <a:gd name="connsiteY1" fmla="*/ 0 h 2165"/>
                  <a:gd name="connsiteX2" fmla="*/ 1083 w 8662"/>
                  <a:gd name="connsiteY2" fmla="*/ 1083 h 2165"/>
                  <a:gd name="connsiteX3" fmla="*/ 8663 w 8662"/>
                  <a:gd name="connsiteY3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62" h="2165">
                    <a:moveTo>
                      <a:pt x="8663" y="2166"/>
                    </a:moveTo>
                    <a:lnTo>
                      <a:pt x="0" y="0"/>
                    </a:lnTo>
                    <a:lnTo>
                      <a:pt x="1083" y="1083"/>
                    </a:lnTo>
                    <a:cubicBezTo>
                      <a:pt x="4331" y="2166"/>
                      <a:pt x="6497" y="2166"/>
                      <a:pt x="8663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33" name="Полилиния: фигура 932">
                <a:extLst>
                  <a:ext uri="{FF2B5EF4-FFF2-40B4-BE49-F238E27FC236}">
                    <a16:creationId xmlns:a16="http://schemas.microsoft.com/office/drawing/2014/main" id="{7B6D4657-17CB-0C67-4043-2308A3024A31}"/>
                  </a:ext>
                </a:extLst>
              </p:cNvPr>
              <p:cNvSpPr/>
              <p:nvPr/>
            </p:nvSpPr>
            <p:spPr>
              <a:xfrm>
                <a:off x="9744780" y="6023832"/>
                <a:ext cx="5414" cy="1082"/>
              </a:xfrm>
              <a:custGeom>
                <a:avLst/>
                <a:gdLst>
                  <a:gd name="connsiteX0" fmla="*/ 5414 w 5414"/>
                  <a:gd name="connsiteY0" fmla="*/ 0 h 1082"/>
                  <a:gd name="connsiteX1" fmla="*/ 0 w 5414"/>
                  <a:gd name="connsiteY1" fmla="*/ 1083 h 1082"/>
                  <a:gd name="connsiteX2" fmla="*/ 5414 w 5414"/>
                  <a:gd name="connsiteY2" fmla="*/ 0 h 1082"/>
                  <a:gd name="connsiteX3" fmla="*/ 5414 w 5414"/>
                  <a:gd name="connsiteY3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14" h="1082">
                    <a:moveTo>
                      <a:pt x="5414" y="0"/>
                    </a:moveTo>
                    <a:cubicBezTo>
                      <a:pt x="3249" y="0"/>
                      <a:pt x="2166" y="0"/>
                      <a:pt x="0" y="1083"/>
                    </a:cubicBezTo>
                    <a:cubicBezTo>
                      <a:pt x="2166" y="1083"/>
                      <a:pt x="4331" y="1083"/>
                      <a:pt x="5414" y="0"/>
                    </a:cubicBezTo>
                    <a:lnTo>
                      <a:pt x="54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34" name="Полилиния: фигура 933">
                <a:extLst>
                  <a:ext uri="{FF2B5EF4-FFF2-40B4-BE49-F238E27FC236}">
                    <a16:creationId xmlns:a16="http://schemas.microsoft.com/office/drawing/2014/main" id="{69A66BD3-31C0-58AE-3F8E-757A15B3A2E0}"/>
                  </a:ext>
                </a:extLst>
              </p:cNvPr>
              <p:cNvSpPr/>
              <p:nvPr/>
            </p:nvSpPr>
            <p:spPr>
              <a:xfrm>
                <a:off x="9563946" y="6024915"/>
                <a:ext cx="9745" cy="10828"/>
              </a:xfrm>
              <a:custGeom>
                <a:avLst/>
                <a:gdLst>
                  <a:gd name="connsiteX0" fmla="*/ 9746 w 9745"/>
                  <a:gd name="connsiteY0" fmla="*/ 0 h 10828"/>
                  <a:gd name="connsiteX1" fmla="*/ 0 w 9745"/>
                  <a:gd name="connsiteY1" fmla="*/ 0 h 10828"/>
                  <a:gd name="connsiteX2" fmla="*/ 9746 w 9745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45" h="10828">
                    <a:moveTo>
                      <a:pt x="9746" y="0"/>
                    </a:moveTo>
                    <a:cubicBezTo>
                      <a:pt x="7580" y="0"/>
                      <a:pt x="4331" y="0"/>
                      <a:pt x="0" y="0"/>
                    </a:cubicBezTo>
                    <a:cubicBezTo>
                      <a:pt x="3248" y="0"/>
                      <a:pt x="7580" y="0"/>
                      <a:pt x="974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35" name="Полилиния: фигура 934">
                <a:extLst>
                  <a:ext uri="{FF2B5EF4-FFF2-40B4-BE49-F238E27FC236}">
                    <a16:creationId xmlns:a16="http://schemas.microsoft.com/office/drawing/2014/main" id="{232A4D1F-4FBA-B07F-BAC7-B77F8C50DF5B}"/>
                  </a:ext>
                </a:extLst>
              </p:cNvPr>
              <p:cNvSpPr/>
              <p:nvPr/>
            </p:nvSpPr>
            <p:spPr>
              <a:xfrm>
                <a:off x="9563946" y="6025998"/>
                <a:ext cx="5414" cy="10828"/>
              </a:xfrm>
              <a:custGeom>
                <a:avLst/>
                <a:gdLst>
                  <a:gd name="connsiteX0" fmla="*/ 0 w 5414"/>
                  <a:gd name="connsiteY0" fmla="*/ 0 h 10828"/>
                  <a:gd name="connsiteX1" fmla="*/ 4331 w 5414"/>
                  <a:gd name="connsiteY1" fmla="*/ 0 h 10828"/>
                  <a:gd name="connsiteX2" fmla="*/ 5414 w 5414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14" h="10828">
                    <a:moveTo>
                      <a:pt x="0" y="0"/>
                    </a:moveTo>
                    <a:lnTo>
                      <a:pt x="4331" y="0"/>
                    </a:lnTo>
                    <a:lnTo>
                      <a:pt x="54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36" name="Полилиния: фигура 935">
                <a:extLst>
                  <a:ext uri="{FF2B5EF4-FFF2-40B4-BE49-F238E27FC236}">
                    <a16:creationId xmlns:a16="http://schemas.microsoft.com/office/drawing/2014/main" id="{3C46F4DF-B797-2E17-A599-523F8BBBAC7B}"/>
                  </a:ext>
                </a:extLst>
              </p:cNvPr>
              <p:cNvSpPr/>
              <p:nvPr/>
            </p:nvSpPr>
            <p:spPr>
              <a:xfrm>
                <a:off x="9266903" y="6027080"/>
                <a:ext cx="294876" cy="7800"/>
              </a:xfrm>
              <a:custGeom>
                <a:avLst/>
                <a:gdLst>
                  <a:gd name="connsiteX0" fmla="*/ 47988 w 294876"/>
                  <a:gd name="connsiteY0" fmla="*/ 1083 h 7800"/>
                  <a:gd name="connsiteX1" fmla="*/ 33911 w 294876"/>
                  <a:gd name="connsiteY1" fmla="*/ 3249 h 7800"/>
                  <a:gd name="connsiteX2" fmla="*/ 20917 w 294876"/>
                  <a:gd name="connsiteY2" fmla="*/ 2166 h 7800"/>
                  <a:gd name="connsiteX3" fmla="*/ 1426 w 294876"/>
                  <a:gd name="connsiteY3" fmla="*/ 5414 h 7800"/>
                  <a:gd name="connsiteX4" fmla="*/ 143278 w 294876"/>
                  <a:gd name="connsiteY4" fmla="*/ 3249 h 7800"/>
                  <a:gd name="connsiteX5" fmla="*/ 135698 w 294876"/>
                  <a:gd name="connsiteY5" fmla="*/ 4331 h 7800"/>
                  <a:gd name="connsiteX6" fmla="*/ 187675 w 294876"/>
                  <a:gd name="connsiteY6" fmla="*/ 2166 h 7800"/>
                  <a:gd name="connsiteX7" fmla="*/ 185509 w 294876"/>
                  <a:gd name="connsiteY7" fmla="*/ 5414 h 7800"/>
                  <a:gd name="connsiteX8" fmla="*/ 217994 w 294876"/>
                  <a:gd name="connsiteY8" fmla="*/ 4331 h 7800"/>
                  <a:gd name="connsiteX9" fmla="*/ 216911 w 294876"/>
                  <a:gd name="connsiteY9" fmla="*/ 3249 h 7800"/>
                  <a:gd name="connsiteX10" fmla="*/ 224491 w 294876"/>
                  <a:gd name="connsiteY10" fmla="*/ 3249 h 7800"/>
                  <a:gd name="connsiteX11" fmla="*/ 223409 w 294876"/>
                  <a:gd name="connsiteY11" fmla="*/ 3249 h 7800"/>
                  <a:gd name="connsiteX12" fmla="*/ 243983 w 294876"/>
                  <a:gd name="connsiteY12" fmla="*/ 3249 h 7800"/>
                  <a:gd name="connsiteX13" fmla="*/ 237486 w 294876"/>
                  <a:gd name="connsiteY13" fmla="*/ 4331 h 7800"/>
                  <a:gd name="connsiteX14" fmla="*/ 253728 w 294876"/>
                  <a:gd name="connsiteY14" fmla="*/ 3249 h 7800"/>
                  <a:gd name="connsiteX15" fmla="*/ 252645 w 294876"/>
                  <a:gd name="connsiteY15" fmla="*/ 5414 h 7800"/>
                  <a:gd name="connsiteX16" fmla="*/ 292711 w 294876"/>
                  <a:gd name="connsiteY16" fmla="*/ 3249 h 7800"/>
                  <a:gd name="connsiteX17" fmla="*/ 294876 w 294876"/>
                  <a:gd name="connsiteY17" fmla="*/ 1083 h 7800"/>
                  <a:gd name="connsiteX18" fmla="*/ 261308 w 294876"/>
                  <a:gd name="connsiteY18" fmla="*/ 2166 h 7800"/>
                  <a:gd name="connsiteX19" fmla="*/ 264557 w 294876"/>
                  <a:gd name="connsiteY19" fmla="*/ 2166 h 7800"/>
                  <a:gd name="connsiteX20" fmla="*/ 243983 w 294876"/>
                  <a:gd name="connsiteY20" fmla="*/ 3249 h 7800"/>
                  <a:gd name="connsiteX21" fmla="*/ 255894 w 294876"/>
                  <a:gd name="connsiteY21" fmla="*/ 1083 h 7800"/>
                  <a:gd name="connsiteX22" fmla="*/ 221243 w 294876"/>
                  <a:gd name="connsiteY22" fmla="*/ 0 h 7800"/>
                  <a:gd name="connsiteX23" fmla="*/ 222326 w 294876"/>
                  <a:gd name="connsiteY23" fmla="*/ 0 h 7800"/>
                  <a:gd name="connsiteX24" fmla="*/ 211497 w 294876"/>
                  <a:gd name="connsiteY24" fmla="*/ 1083 h 7800"/>
                  <a:gd name="connsiteX25" fmla="*/ 219077 w 294876"/>
                  <a:gd name="connsiteY25" fmla="*/ 2166 h 7800"/>
                  <a:gd name="connsiteX26" fmla="*/ 212580 w 294876"/>
                  <a:gd name="connsiteY26" fmla="*/ 5414 h 7800"/>
                  <a:gd name="connsiteX27" fmla="*/ 200669 w 294876"/>
                  <a:gd name="connsiteY27" fmla="*/ 5414 h 7800"/>
                  <a:gd name="connsiteX28" fmla="*/ 208249 w 294876"/>
                  <a:gd name="connsiteY28" fmla="*/ 3249 h 7800"/>
                  <a:gd name="connsiteX29" fmla="*/ 200669 w 294876"/>
                  <a:gd name="connsiteY29" fmla="*/ 4331 h 7800"/>
                  <a:gd name="connsiteX30" fmla="*/ 189840 w 294876"/>
                  <a:gd name="connsiteY30" fmla="*/ 2166 h 7800"/>
                  <a:gd name="connsiteX31" fmla="*/ 188758 w 294876"/>
                  <a:gd name="connsiteY31" fmla="*/ 4331 h 7800"/>
                  <a:gd name="connsiteX32" fmla="*/ 131367 w 294876"/>
                  <a:gd name="connsiteY32" fmla="*/ 4331 h 7800"/>
                  <a:gd name="connsiteX33" fmla="*/ 140030 w 294876"/>
                  <a:gd name="connsiteY33" fmla="*/ 3249 h 7800"/>
                  <a:gd name="connsiteX34" fmla="*/ 129201 w 294876"/>
                  <a:gd name="connsiteY34" fmla="*/ 5414 h 7800"/>
                  <a:gd name="connsiteX35" fmla="*/ 93467 w 294876"/>
                  <a:gd name="connsiteY35" fmla="*/ 4331 h 7800"/>
                  <a:gd name="connsiteX36" fmla="*/ 96716 w 294876"/>
                  <a:gd name="connsiteY36" fmla="*/ 5414 h 7800"/>
                  <a:gd name="connsiteX37" fmla="*/ 58816 w 294876"/>
                  <a:gd name="connsiteY37" fmla="*/ 5414 h 7800"/>
                  <a:gd name="connsiteX38" fmla="*/ 58816 w 294876"/>
                  <a:gd name="connsiteY38" fmla="*/ 5414 h 7800"/>
                  <a:gd name="connsiteX39" fmla="*/ 40408 w 294876"/>
                  <a:gd name="connsiteY39" fmla="*/ 7580 h 7800"/>
                  <a:gd name="connsiteX40" fmla="*/ 47988 w 294876"/>
                  <a:gd name="connsiteY40" fmla="*/ 1083 h 7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94876" h="7800">
                    <a:moveTo>
                      <a:pt x="47988" y="1083"/>
                    </a:moveTo>
                    <a:lnTo>
                      <a:pt x="33911" y="3249"/>
                    </a:lnTo>
                    <a:cubicBezTo>
                      <a:pt x="31745" y="2166"/>
                      <a:pt x="15503" y="3249"/>
                      <a:pt x="20917" y="2166"/>
                    </a:cubicBezTo>
                    <a:cubicBezTo>
                      <a:pt x="12254" y="4331"/>
                      <a:pt x="-5072" y="2166"/>
                      <a:pt x="1426" y="5414"/>
                    </a:cubicBezTo>
                    <a:cubicBezTo>
                      <a:pt x="41491" y="4331"/>
                      <a:pt x="96716" y="6497"/>
                      <a:pt x="143278" y="3249"/>
                    </a:cubicBezTo>
                    <a:lnTo>
                      <a:pt x="135698" y="4331"/>
                    </a:lnTo>
                    <a:cubicBezTo>
                      <a:pt x="159521" y="1083"/>
                      <a:pt x="169266" y="7580"/>
                      <a:pt x="187675" y="2166"/>
                    </a:cubicBezTo>
                    <a:lnTo>
                      <a:pt x="185509" y="5414"/>
                    </a:lnTo>
                    <a:cubicBezTo>
                      <a:pt x="196338" y="6497"/>
                      <a:pt x="207166" y="1083"/>
                      <a:pt x="217994" y="4331"/>
                    </a:cubicBezTo>
                    <a:lnTo>
                      <a:pt x="216911" y="3249"/>
                    </a:lnTo>
                    <a:cubicBezTo>
                      <a:pt x="220160" y="3249"/>
                      <a:pt x="221243" y="3249"/>
                      <a:pt x="224491" y="3249"/>
                    </a:cubicBezTo>
                    <a:lnTo>
                      <a:pt x="223409" y="3249"/>
                    </a:lnTo>
                    <a:cubicBezTo>
                      <a:pt x="230988" y="2166"/>
                      <a:pt x="236403" y="2166"/>
                      <a:pt x="243983" y="3249"/>
                    </a:cubicBezTo>
                    <a:cubicBezTo>
                      <a:pt x="245065" y="4331"/>
                      <a:pt x="240734" y="3249"/>
                      <a:pt x="237486" y="4331"/>
                    </a:cubicBezTo>
                    <a:cubicBezTo>
                      <a:pt x="240734" y="5414"/>
                      <a:pt x="247231" y="3249"/>
                      <a:pt x="253728" y="3249"/>
                    </a:cubicBezTo>
                    <a:cubicBezTo>
                      <a:pt x="258060" y="4331"/>
                      <a:pt x="253728" y="4331"/>
                      <a:pt x="252645" y="5414"/>
                    </a:cubicBezTo>
                    <a:cubicBezTo>
                      <a:pt x="271054" y="4331"/>
                      <a:pt x="279716" y="7580"/>
                      <a:pt x="292711" y="3249"/>
                    </a:cubicBezTo>
                    <a:cubicBezTo>
                      <a:pt x="293793" y="2166"/>
                      <a:pt x="288379" y="2166"/>
                      <a:pt x="294876" y="1083"/>
                    </a:cubicBezTo>
                    <a:cubicBezTo>
                      <a:pt x="282965" y="0"/>
                      <a:pt x="272137" y="1083"/>
                      <a:pt x="261308" y="2166"/>
                    </a:cubicBezTo>
                    <a:lnTo>
                      <a:pt x="264557" y="2166"/>
                    </a:lnTo>
                    <a:cubicBezTo>
                      <a:pt x="255894" y="6497"/>
                      <a:pt x="258060" y="1083"/>
                      <a:pt x="243983" y="3249"/>
                    </a:cubicBezTo>
                    <a:cubicBezTo>
                      <a:pt x="247231" y="2166"/>
                      <a:pt x="253728" y="2166"/>
                      <a:pt x="255894" y="1083"/>
                    </a:cubicBezTo>
                    <a:cubicBezTo>
                      <a:pt x="239651" y="-2166"/>
                      <a:pt x="232071" y="3249"/>
                      <a:pt x="221243" y="0"/>
                    </a:cubicBezTo>
                    <a:lnTo>
                      <a:pt x="222326" y="0"/>
                    </a:lnTo>
                    <a:cubicBezTo>
                      <a:pt x="220160" y="0"/>
                      <a:pt x="215829" y="0"/>
                      <a:pt x="211497" y="1083"/>
                    </a:cubicBezTo>
                    <a:cubicBezTo>
                      <a:pt x="212580" y="1083"/>
                      <a:pt x="216911" y="2166"/>
                      <a:pt x="219077" y="2166"/>
                    </a:cubicBezTo>
                    <a:cubicBezTo>
                      <a:pt x="215829" y="2166"/>
                      <a:pt x="213663" y="4331"/>
                      <a:pt x="212580" y="5414"/>
                    </a:cubicBezTo>
                    <a:cubicBezTo>
                      <a:pt x="208249" y="3249"/>
                      <a:pt x="207166" y="6497"/>
                      <a:pt x="200669" y="5414"/>
                    </a:cubicBezTo>
                    <a:cubicBezTo>
                      <a:pt x="198503" y="3249"/>
                      <a:pt x="206083" y="4331"/>
                      <a:pt x="208249" y="3249"/>
                    </a:cubicBezTo>
                    <a:lnTo>
                      <a:pt x="200669" y="4331"/>
                    </a:lnTo>
                    <a:cubicBezTo>
                      <a:pt x="193089" y="4331"/>
                      <a:pt x="193089" y="2166"/>
                      <a:pt x="189840" y="2166"/>
                    </a:cubicBezTo>
                    <a:cubicBezTo>
                      <a:pt x="183343" y="3249"/>
                      <a:pt x="193089" y="3249"/>
                      <a:pt x="188758" y="4331"/>
                    </a:cubicBezTo>
                    <a:cubicBezTo>
                      <a:pt x="181178" y="2166"/>
                      <a:pt x="146527" y="3249"/>
                      <a:pt x="131367" y="4331"/>
                    </a:cubicBezTo>
                    <a:cubicBezTo>
                      <a:pt x="136781" y="4331"/>
                      <a:pt x="133533" y="2166"/>
                      <a:pt x="140030" y="3249"/>
                    </a:cubicBezTo>
                    <a:cubicBezTo>
                      <a:pt x="137864" y="3249"/>
                      <a:pt x="129201" y="3249"/>
                      <a:pt x="129201" y="5414"/>
                    </a:cubicBezTo>
                    <a:cubicBezTo>
                      <a:pt x="118373" y="6497"/>
                      <a:pt x="104296" y="5414"/>
                      <a:pt x="93467" y="4331"/>
                    </a:cubicBezTo>
                    <a:lnTo>
                      <a:pt x="96716" y="5414"/>
                    </a:lnTo>
                    <a:cubicBezTo>
                      <a:pt x="88053" y="7580"/>
                      <a:pt x="75059" y="4331"/>
                      <a:pt x="58816" y="5414"/>
                    </a:cubicBezTo>
                    <a:lnTo>
                      <a:pt x="58816" y="5414"/>
                    </a:lnTo>
                    <a:cubicBezTo>
                      <a:pt x="53402" y="5414"/>
                      <a:pt x="49071" y="8663"/>
                      <a:pt x="40408" y="7580"/>
                    </a:cubicBezTo>
                    <a:cubicBezTo>
                      <a:pt x="43656" y="3249"/>
                      <a:pt x="47988" y="3249"/>
                      <a:pt x="47988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37" name="Полилиния: фигура 936">
                <a:extLst>
                  <a:ext uri="{FF2B5EF4-FFF2-40B4-BE49-F238E27FC236}">
                    <a16:creationId xmlns:a16="http://schemas.microsoft.com/office/drawing/2014/main" id="{46AABA02-27DE-1156-0CE8-6B8FAF885043}"/>
                  </a:ext>
                </a:extLst>
              </p:cNvPr>
              <p:cNvSpPr/>
              <p:nvPr/>
            </p:nvSpPr>
            <p:spPr>
              <a:xfrm>
                <a:off x="9254956" y="6029246"/>
                <a:ext cx="11207" cy="3248"/>
              </a:xfrm>
              <a:custGeom>
                <a:avLst/>
                <a:gdLst>
                  <a:gd name="connsiteX0" fmla="*/ 5793 w 11207"/>
                  <a:gd name="connsiteY0" fmla="*/ 2166 h 3248"/>
                  <a:gd name="connsiteX1" fmla="*/ 11208 w 11207"/>
                  <a:gd name="connsiteY1" fmla="*/ 0 h 3248"/>
                  <a:gd name="connsiteX2" fmla="*/ 379 w 11207"/>
                  <a:gd name="connsiteY2" fmla="*/ 3248 h 3248"/>
                  <a:gd name="connsiteX3" fmla="*/ 10125 w 11207"/>
                  <a:gd name="connsiteY3" fmla="*/ 2166 h 3248"/>
                  <a:gd name="connsiteX4" fmla="*/ 5793 w 11207"/>
                  <a:gd name="connsiteY4" fmla="*/ 2166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07" h="3248">
                    <a:moveTo>
                      <a:pt x="5793" y="2166"/>
                    </a:moveTo>
                    <a:lnTo>
                      <a:pt x="11208" y="0"/>
                    </a:lnTo>
                    <a:cubicBezTo>
                      <a:pt x="5793" y="0"/>
                      <a:pt x="-1787" y="2166"/>
                      <a:pt x="379" y="3248"/>
                    </a:cubicBezTo>
                    <a:cubicBezTo>
                      <a:pt x="3628" y="3248"/>
                      <a:pt x="9042" y="3248"/>
                      <a:pt x="10125" y="2166"/>
                    </a:cubicBezTo>
                    <a:cubicBezTo>
                      <a:pt x="7959" y="2166"/>
                      <a:pt x="7959" y="2166"/>
                      <a:pt x="5793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38" name="Полилиния: фигура 937">
                <a:extLst>
                  <a:ext uri="{FF2B5EF4-FFF2-40B4-BE49-F238E27FC236}">
                    <a16:creationId xmlns:a16="http://schemas.microsoft.com/office/drawing/2014/main" id="{9E05988F-FE9C-F1A1-693B-8EDB9B9BD8AD}"/>
                  </a:ext>
                </a:extLst>
              </p:cNvPr>
              <p:cNvSpPr/>
              <p:nvPr/>
            </p:nvSpPr>
            <p:spPr>
              <a:xfrm>
                <a:off x="9106985" y="6027080"/>
                <a:ext cx="144085" cy="7753"/>
              </a:xfrm>
              <a:custGeom>
                <a:avLst/>
                <a:gdLst>
                  <a:gd name="connsiteX0" fmla="*/ 49811 w 144085"/>
                  <a:gd name="connsiteY0" fmla="*/ 4331 h 7753"/>
                  <a:gd name="connsiteX1" fmla="*/ 47645 w 144085"/>
                  <a:gd name="connsiteY1" fmla="*/ 5414 h 7753"/>
                  <a:gd name="connsiteX2" fmla="*/ 105036 w 144085"/>
                  <a:gd name="connsiteY2" fmla="*/ 5414 h 7753"/>
                  <a:gd name="connsiteX3" fmla="*/ 123444 w 144085"/>
                  <a:gd name="connsiteY3" fmla="*/ 2166 h 7753"/>
                  <a:gd name="connsiteX4" fmla="*/ 127776 w 144085"/>
                  <a:gd name="connsiteY4" fmla="*/ 4331 h 7753"/>
                  <a:gd name="connsiteX5" fmla="*/ 142936 w 144085"/>
                  <a:gd name="connsiteY5" fmla="*/ 2166 h 7753"/>
                  <a:gd name="connsiteX6" fmla="*/ 134273 w 144085"/>
                  <a:gd name="connsiteY6" fmla="*/ 3249 h 7753"/>
                  <a:gd name="connsiteX7" fmla="*/ 135356 w 144085"/>
                  <a:gd name="connsiteY7" fmla="*/ 2166 h 7753"/>
                  <a:gd name="connsiteX8" fmla="*/ 125610 w 144085"/>
                  <a:gd name="connsiteY8" fmla="*/ 2166 h 7753"/>
                  <a:gd name="connsiteX9" fmla="*/ 128859 w 144085"/>
                  <a:gd name="connsiteY9" fmla="*/ 1083 h 7753"/>
                  <a:gd name="connsiteX10" fmla="*/ 102870 w 144085"/>
                  <a:gd name="connsiteY10" fmla="*/ 3249 h 7753"/>
                  <a:gd name="connsiteX11" fmla="*/ 102870 w 144085"/>
                  <a:gd name="connsiteY11" fmla="*/ 1083 h 7753"/>
                  <a:gd name="connsiteX12" fmla="*/ 76882 w 144085"/>
                  <a:gd name="connsiteY12" fmla="*/ 0 h 7753"/>
                  <a:gd name="connsiteX13" fmla="*/ 79048 w 144085"/>
                  <a:gd name="connsiteY13" fmla="*/ 1083 h 7753"/>
                  <a:gd name="connsiteX14" fmla="*/ 82296 w 144085"/>
                  <a:gd name="connsiteY14" fmla="*/ 3249 h 7753"/>
                  <a:gd name="connsiteX15" fmla="*/ 73633 w 144085"/>
                  <a:gd name="connsiteY15" fmla="*/ 1083 h 7753"/>
                  <a:gd name="connsiteX16" fmla="*/ 23823 w 144085"/>
                  <a:gd name="connsiteY16" fmla="*/ 2166 h 7753"/>
                  <a:gd name="connsiteX17" fmla="*/ 12994 w 144085"/>
                  <a:gd name="connsiteY17" fmla="*/ 5414 h 7753"/>
                  <a:gd name="connsiteX18" fmla="*/ 17326 w 144085"/>
                  <a:gd name="connsiteY18" fmla="*/ 3249 h 7753"/>
                  <a:gd name="connsiteX19" fmla="*/ 6497 w 144085"/>
                  <a:gd name="connsiteY19" fmla="*/ 3249 h 7753"/>
                  <a:gd name="connsiteX20" fmla="*/ 0 w 144085"/>
                  <a:gd name="connsiteY20" fmla="*/ 7580 h 7753"/>
                  <a:gd name="connsiteX21" fmla="*/ 49811 w 144085"/>
                  <a:gd name="connsiteY21" fmla="*/ 4331 h 7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44085" h="7753">
                    <a:moveTo>
                      <a:pt x="49811" y="4331"/>
                    </a:moveTo>
                    <a:cubicBezTo>
                      <a:pt x="47645" y="4331"/>
                      <a:pt x="48728" y="5414"/>
                      <a:pt x="47645" y="5414"/>
                    </a:cubicBezTo>
                    <a:cubicBezTo>
                      <a:pt x="69302" y="5414"/>
                      <a:pt x="96373" y="4331"/>
                      <a:pt x="105036" y="5414"/>
                    </a:cubicBezTo>
                    <a:cubicBezTo>
                      <a:pt x="112616" y="5414"/>
                      <a:pt x="113699" y="3249"/>
                      <a:pt x="123444" y="2166"/>
                    </a:cubicBezTo>
                    <a:lnTo>
                      <a:pt x="127776" y="4331"/>
                    </a:lnTo>
                    <a:cubicBezTo>
                      <a:pt x="133190" y="3249"/>
                      <a:pt x="148350" y="5414"/>
                      <a:pt x="142936" y="2166"/>
                    </a:cubicBezTo>
                    <a:cubicBezTo>
                      <a:pt x="141853" y="2166"/>
                      <a:pt x="138604" y="3249"/>
                      <a:pt x="134273" y="3249"/>
                    </a:cubicBezTo>
                    <a:lnTo>
                      <a:pt x="135356" y="2166"/>
                    </a:lnTo>
                    <a:lnTo>
                      <a:pt x="125610" y="2166"/>
                    </a:lnTo>
                    <a:lnTo>
                      <a:pt x="128859" y="1083"/>
                    </a:lnTo>
                    <a:cubicBezTo>
                      <a:pt x="115864" y="-1083"/>
                      <a:pt x="119113" y="4331"/>
                      <a:pt x="102870" y="3249"/>
                    </a:cubicBezTo>
                    <a:lnTo>
                      <a:pt x="102870" y="1083"/>
                    </a:lnTo>
                    <a:cubicBezTo>
                      <a:pt x="92042" y="1083"/>
                      <a:pt x="86628" y="2166"/>
                      <a:pt x="76882" y="0"/>
                    </a:cubicBezTo>
                    <a:cubicBezTo>
                      <a:pt x="76882" y="0"/>
                      <a:pt x="76882" y="1083"/>
                      <a:pt x="79048" y="1083"/>
                    </a:cubicBezTo>
                    <a:cubicBezTo>
                      <a:pt x="81213" y="1083"/>
                      <a:pt x="83379" y="2166"/>
                      <a:pt x="82296" y="3249"/>
                    </a:cubicBezTo>
                    <a:cubicBezTo>
                      <a:pt x="66054" y="5414"/>
                      <a:pt x="84462" y="2166"/>
                      <a:pt x="73633" y="1083"/>
                    </a:cubicBezTo>
                    <a:cubicBezTo>
                      <a:pt x="59556" y="3249"/>
                      <a:pt x="32485" y="4331"/>
                      <a:pt x="23823" y="2166"/>
                    </a:cubicBezTo>
                    <a:cubicBezTo>
                      <a:pt x="30320" y="3249"/>
                      <a:pt x="20574" y="5414"/>
                      <a:pt x="12994" y="5414"/>
                    </a:cubicBezTo>
                    <a:cubicBezTo>
                      <a:pt x="9746" y="4331"/>
                      <a:pt x="15160" y="4331"/>
                      <a:pt x="17326" y="3249"/>
                    </a:cubicBezTo>
                    <a:cubicBezTo>
                      <a:pt x="14077" y="3249"/>
                      <a:pt x="10828" y="2166"/>
                      <a:pt x="6497" y="3249"/>
                    </a:cubicBezTo>
                    <a:cubicBezTo>
                      <a:pt x="10828" y="4331"/>
                      <a:pt x="8663" y="6497"/>
                      <a:pt x="0" y="7580"/>
                    </a:cubicBezTo>
                    <a:cubicBezTo>
                      <a:pt x="15160" y="8663"/>
                      <a:pt x="30320" y="4331"/>
                      <a:pt x="49811" y="43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39" name="Полилиния: фигура 938">
                <a:extLst>
                  <a:ext uri="{FF2B5EF4-FFF2-40B4-BE49-F238E27FC236}">
                    <a16:creationId xmlns:a16="http://schemas.microsoft.com/office/drawing/2014/main" id="{DEC44EF1-5341-D0A0-F9B1-03040D6FE99D}"/>
                  </a:ext>
                </a:extLst>
              </p:cNvPr>
              <p:cNvSpPr/>
              <p:nvPr/>
            </p:nvSpPr>
            <p:spPr>
              <a:xfrm>
                <a:off x="9147051" y="6033578"/>
                <a:ext cx="7579" cy="10828"/>
              </a:xfrm>
              <a:custGeom>
                <a:avLst/>
                <a:gdLst>
                  <a:gd name="connsiteX0" fmla="*/ 4331 w 7579"/>
                  <a:gd name="connsiteY0" fmla="*/ 0 h 10828"/>
                  <a:gd name="connsiteX1" fmla="*/ 7580 w 7579"/>
                  <a:gd name="connsiteY1" fmla="*/ 0 h 10828"/>
                  <a:gd name="connsiteX2" fmla="*/ 0 w 7579"/>
                  <a:gd name="connsiteY2" fmla="*/ 0 h 10828"/>
                  <a:gd name="connsiteX3" fmla="*/ 4331 w 7579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79" h="10828">
                    <a:moveTo>
                      <a:pt x="4331" y="0"/>
                    </a:moveTo>
                    <a:cubicBezTo>
                      <a:pt x="6497" y="0"/>
                      <a:pt x="7580" y="0"/>
                      <a:pt x="7580" y="0"/>
                    </a:cubicBezTo>
                    <a:cubicBezTo>
                      <a:pt x="5414" y="0"/>
                      <a:pt x="2166" y="0"/>
                      <a:pt x="0" y="0"/>
                    </a:cubicBezTo>
                    <a:lnTo>
                      <a:pt x="43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940" name="Рисунок 11">
              <a:extLst>
                <a:ext uri="{FF2B5EF4-FFF2-40B4-BE49-F238E27FC236}">
                  <a16:creationId xmlns:a16="http://schemas.microsoft.com/office/drawing/2014/main" id="{DA1CB9CF-849E-6127-FB28-FD553DA5C127}"/>
                </a:ext>
              </a:extLst>
            </p:cNvPr>
            <p:cNvGrpSpPr/>
            <p:nvPr/>
          </p:nvGrpSpPr>
          <p:grpSpPr>
            <a:xfrm>
              <a:off x="7730690" y="6017335"/>
              <a:ext cx="591232" cy="17499"/>
              <a:chOff x="7730690" y="6017335"/>
              <a:chExt cx="591232" cy="17499"/>
            </a:xfrm>
            <a:solidFill>
              <a:srgbClr val="000000"/>
            </a:solidFill>
          </p:grpSpPr>
          <p:sp>
            <p:nvSpPr>
              <p:cNvPr id="941" name="Полилиния: фигура 940">
                <a:extLst>
                  <a:ext uri="{FF2B5EF4-FFF2-40B4-BE49-F238E27FC236}">
                    <a16:creationId xmlns:a16="http://schemas.microsoft.com/office/drawing/2014/main" id="{E0ACDA0F-9603-A6A1-B6CB-91ABDC109D98}"/>
                  </a:ext>
                </a:extLst>
              </p:cNvPr>
              <p:cNvSpPr/>
              <p:nvPr/>
            </p:nvSpPr>
            <p:spPr>
              <a:xfrm>
                <a:off x="8319758" y="6027080"/>
                <a:ext cx="2165" cy="1082"/>
              </a:xfrm>
              <a:custGeom>
                <a:avLst/>
                <a:gdLst>
                  <a:gd name="connsiteX0" fmla="*/ 2166 w 2165"/>
                  <a:gd name="connsiteY0" fmla="*/ 0 h 1082"/>
                  <a:gd name="connsiteX1" fmla="*/ 1083 w 2165"/>
                  <a:gd name="connsiteY1" fmla="*/ 0 h 1082"/>
                  <a:gd name="connsiteX2" fmla="*/ 0 w 2165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082">
                    <a:moveTo>
                      <a:pt x="2166" y="0"/>
                    </a:moveTo>
                    <a:lnTo>
                      <a:pt x="1083" y="0"/>
                    </a:ln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42" name="Полилиния: фигура 941">
                <a:extLst>
                  <a:ext uri="{FF2B5EF4-FFF2-40B4-BE49-F238E27FC236}">
                    <a16:creationId xmlns:a16="http://schemas.microsoft.com/office/drawing/2014/main" id="{6EF45536-42E8-A793-1BF9-C45993934B61}"/>
                  </a:ext>
                </a:extLst>
              </p:cNvPr>
              <p:cNvSpPr/>
              <p:nvPr/>
            </p:nvSpPr>
            <p:spPr>
              <a:xfrm>
                <a:off x="8311095" y="6021666"/>
                <a:ext cx="8835" cy="7580"/>
              </a:xfrm>
              <a:custGeom>
                <a:avLst/>
                <a:gdLst>
                  <a:gd name="connsiteX0" fmla="*/ 3249 w 8835"/>
                  <a:gd name="connsiteY0" fmla="*/ 0 h 7580"/>
                  <a:gd name="connsiteX1" fmla="*/ 0 w 8835"/>
                  <a:gd name="connsiteY1" fmla="*/ 1083 h 7580"/>
                  <a:gd name="connsiteX2" fmla="*/ 4331 w 8835"/>
                  <a:gd name="connsiteY2" fmla="*/ 7580 h 7580"/>
                  <a:gd name="connsiteX3" fmla="*/ 8663 w 8835"/>
                  <a:gd name="connsiteY3" fmla="*/ 3249 h 7580"/>
                  <a:gd name="connsiteX4" fmla="*/ 4331 w 8835"/>
                  <a:gd name="connsiteY4" fmla="*/ 4331 h 7580"/>
                  <a:gd name="connsiteX5" fmla="*/ 7580 w 8835"/>
                  <a:gd name="connsiteY5" fmla="*/ 1083 h 7580"/>
                  <a:gd name="connsiteX6" fmla="*/ 3249 w 8835"/>
                  <a:gd name="connsiteY6" fmla="*/ 1083 h 7580"/>
                  <a:gd name="connsiteX7" fmla="*/ 3249 w 8835"/>
                  <a:gd name="connsiteY7" fmla="*/ 0 h 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35" h="7580">
                    <a:moveTo>
                      <a:pt x="3249" y="0"/>
                    </a:moveTo>
                    <a:lnTo>
                      <a:pt x="0" y="1083"/>
                    </a:lnTo>
                    <a:cubicBezTo>
                      <a:pt x="1083" y="5414"/>
                      <a:pt x="-1083" y="4331"/>
                      <a:pt x="4331" y="7580"/>
                    </a:cubicBezTo>
                    <a:cubicBezTo>
                      <a:pt x="5414" y="6497"/>
                      <a:pt x="9746" y="5414"/>
                      <a:pt x="8663" y="3249"/>
                    </a:cubicBezTo>
                    <a:cubicBezTo>
                      <a:pt x="7580" y="3249"/>
                      <a:pt x="5414" y="5414"/>
                      <a:pt x="4331" y="4331"/>
                    </a:cubicBezTo>
                    <a:cubicBezTo>
                      <a:pt x="5414" y="3249"/>
                      <a:pt x="6497" y="3249"/>
                      <a:pt x="7580" y="1083"/>
                    </a:cubicBezTo>
                    <a:cubicBezTo>
                      <a:pt x="5414" y="0"/>
                      <a:pt x="5414" y="2166"/>
                      <a:pt x="3249" y="1083"/>
                    </a:cubicBezTo>
                    <a:lnTo>
                      <a:pt x="3249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43" name="Полилиния: фигура 942">
                <a:extLst>
                  <a:ext uri="{FF2B5EF4-FFF2-40B4-BE49-F238E27FC236}">
                    <a16:creationId xmlns:a16="http://schemas.microsoft.com/office/drawing/2014/main" id="{63E824F9-8BD7-D3DE-417C-99627D9631FE}"/>
                  </a:ext>
                </a:extLst>
              </p:cNvPr>
              <p:cNvSpPr/>
              <p:nvPr/>
            </p:nvSpPr>
            <p:spPr>
              <a:xfrm>
                <a:off x="8310614" y="6023832"/>
                <a:ext cx="481" cy="2165"/>
              </a:xfrm>
              <a:custGeom>
                <a:avLst/>
                <a:gdLst>
                  <a:gd name="connsiteX0" fmla="*/ 481 w 481"/>
                  <a:gd name="connsiteY0" fmla="*/ 2166 h 2165"/>
                  <a:gd name="connsiteX1" fmla="*/ 481 w 481"/>
                  <a:gd name="connsiteY1" fmla="*/ 0 h 2165"/>
                  <a:gd name="connsiteX2" fmla="*/ 481 w 481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2165">
                    <a:moveTo>
                      <a:pt x="481" y="2166"/>
                    </a:moveTo>
                    <a:cubicBezTo>
                      <a:pt x="481" y="1083"/>
                      <a:pt x="481" y="1083"/>
                      <a:pt x="481" y="0"/>
                    </a:cubicBezTo>
                    <a:cubicBezTo>
                      <a:pt x="481" y="1083"/>
                      <a:pt x="-602" y="2166"/>
                      <a:pt x="481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44" name="Полилиния: фигура 943">
                <a:extLst>
                  <a:ext uri="{FF2B5EF4-FFF2-40B4-BE49-F238E27FC236}">
                    <a16:creationId xmlns:a16="http://schemas.microsoft.com/office/drawing/2014/main" id="{6087EB56-A797-14DF-BE03-422ACE188BE3}"/>
                  </a:ext>
                </a:extLst>
              </p:cNvPr>
              <p:cNvSpPr/>
              <p:nvPr/>
            </p:nvSpPr>
            <p:spPr>
              <a:xfrm>
                <a:off x="8306764" y="6023832"/>
                <a:ext cx="2165" cy="3248"/>
              </a:xfrm>
              <a:custGeom>
                <a:avLst/>
                <a:gdLst>
                  <a:gd name="connsiteX0" fmla="*/ 2166 w 2165"/>
                  <a:gd name="connsiteY0" fmla="*/ 2166 h 3248"/>
                  <a:gd name="connsiteX1" fmla="*/ 2166 w 2165"/>
                  <a:gd name="connsiteY1" fmla="*/ 0 h 3248"/>
                  <a:gd name="connsiteX2" fmla="*/ 0 w 2165"/>
                  <a:gd name="connsiteY2" fmla="*/ 3248 h 3248"/>
                  <a:gd name="connsiteX3" fmla="*/ 2166 w 2165"/>
                  <a:gd name="connsiteY3" fmla="*/ 2166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" h="3248">
                    <a:moveTo>
                      <a:pt x="2166" y="2166"/>
                    </a:moveTo>
                    <a:cubicBezTo>
                      <a:pt x="0" y="2166"/>
                      <a:pt x="2166" y="0"/>
                      <a:pt x="2166" y="0"/>
                    </a:cubicBezTo>
                    <a:lnTo>
                      <a:pt x="0" y="3248"/>
                    </a:lnTo>
                    <a:lnTo>
                      <a:pt x="2166" y="2166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45" name="Полилиния: фигура 944">
                <a:extLst>
                  <a:ext uri="{FF2B5EF4-FFF2-40B4-BE49-F238E27FC236}">
                    <a16:creationId xmlns:a16="http://schemas.microsoft.com/office/drawing/2014/main" id="{C4C21993-61D5-DF89-10E9-E0F442CAF6E9}"/>
                  </a:ext>
                </a:extLst>
              </p:cNvPr>
              <p:cNvSpPr/>
              <p:nvPr/>
            </p:nvSpPr>
            <p:spPr>
              <a:xfrm>
                <a:off x="8301349" y="6025998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46" name="Полилиния: фигура 945">
                <a:extLst>
                  <a:ext uri="{FF2B5EF4-FFF2-40B4-BE49-F238E27FC236}">
                    <a16:creationId xmlns:a16="http://schemas.microsoft.com/office/drawing/2014/main" id="{E463820D-9FE5-9131-5024-ECE3B4C27D02}"/>
                  </a:ext>
                </a:extLst>
              </p:cNvPr>
              <p:cNvSpPr/>
              <p:nvPr/>
            </p:nvSpPr>
            <p:spPr>
              <a:xfrm>
                <a:off x="8298101" y="6022749"/>
                <a:ext cx="7579" cy="4812"/>
              </a:xfrm>
              <a:custGeom>
                <a:avLst/>
                <a:gdLst>
                  <a:gd name="connsiteX0" fmla="*/ 0 w 7579"/>
                  <a:gd name="connsiteY0" fmla="*/ 4331 h 4812"/>
                  <a:gd name="connsiteX1" fmla="*/ 3249 w 7579"/>
                  <a:gd name="connsiteY1" fmla="*/ 4331 h 4812"/>
                  <a:gd name="connsiteX2" fmla="*/ 3249 w 7579"/>
                  <a:gd name="connsiteY2" fmla="*/ 4331 h 4812"/>
                  <a:gd name="connsiteX3" fmla="*/ 4331 w 7579"/>
                  <a:gd name="connsiteY3" fmla="*/ 2166 h 4812"/>
                  <a:gd name="connsiteX4" fmla="*/ 7580 w 7579"/>
                  <a:gd name="connsiteY4" fmla="*/ 2166 h 4812"/>
                  <a:gd name="connsiteX5" fmla="*/ 5414 w 7579"/>
                  <a:gd name="connsiteY5" fmla="*/ 0 h 4812"/>
                  <a:gd name="connsiteX6" fmla="*/ 0 w 7579"/>
                  <a:gd name="connsiteY6" fmla="*/ 4331 h 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79" h="4812">
                    <a:moveTo>
                      <a:pt x="0" y="4331"/>
                    </a:moveTo>
                    <a:cubicBezTo>
                      <a:pt x="1083" y="5414"/>
                      <a:pt x="2166" y="4331"/>
                      <a:pt x="3249" y="4331"/>
                    </a:cubicBezTo>
                    <a:cubicBezTo>
                      <a:pt x="3249" y="4331"/>
                      <a:pt x="3249" y="4331"/>
                      <a:pt x="3249" y="4331"/>
                    </a:cubicBezTo>
                    <a:cubicBezTo>
                      <a:pt x="2166" y="3249"/>
                      <a:pt x="3249" y="1083"/>
                      <a:pt x="4331" y="2166"/>
                    </a:cubicBezTo>
                    <a:cubicBezTo>
                      <a:pt x="6497" y="2166"/>
                      <a:pt x="5414" y="3249"/>
                      <a:pt x="7580" y="2166"/>
                    </a:cubicBezTo>
                    <a:lnTo>
                      <a:pt x="5414" y="0"/>
                    </a:lnTo>
                    <a:cubicBezTo>
                      <a:pt x="2166" y="0"/>
                      <a:pt x="1083" y="3249"/>
                      <a:pt x="0" y="43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47" name="Полилиния: фигура 946">
                <a:extLst>
                  <a:ext uri="{FF2B5EF4-FFF2-40B4-BE49-F238E27FC236}">
                    <a16:creationId xmlns:a16="http://schemas.microsoft.com/office/drawing/2014/main" id="{D57DBA5D-591A-28FE-5377-F158F5B2CB04}"/>
                  </a:ext>
                </a:extLst>
              </p:cNvPr>
              <p:cNvSpPr/>
              <p:nvPr/>
            </p:nvSpPr>
            <p:spPr>
              <a:xfrm>
                <a:off x="8301349" y="6025998"/>
                <a:ext cx="812" cy="10828"/>
              </a:xfrm>
              <a:custGeom>
                <a:avLst/>
                <a:gdLst>
                  <a:gd name="connsiteX0" fmla="*/ 0 w 812"/>
                  <a:gd name="connsiteY0" fmla="*/ 0 h 10828"/>
                  <a:gd name="connsiteX1" fmla="*/ 0 w 812"/>
                  <a:gd name="connsiteY1" fmla="*/ 0 h 10828"/>
                  <a:gd name="connsiteX2" fmla="*/ 0 w 81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0828">
                    <a:moveTo>
                      <a:pt x="0" y="0"/>
                    </a:moveTo>
                    <a:cubicBezTo>
                      <a:pt x="1083" y="0"/>
                      <a:pt x="1083" y="0"/>
                      <a:pt x="0" y="0"/>
                    </a:cubicBezTo>
                    <a:cubicBezTo>
                      <a:pt x="1083" y="0"/>
                      <a:pt x="1083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48" name="Полилиния: фигура 947">
                <a:extLst>
                  <a:ext uri="{FF2B5EF4-FFF2-40B4-BE49-F238E27FC236}">
                    <a16:creationId xmlns:a16="http://schemas.microsoft.com/office/drawing/2014/main" id="{5E25F2DC-447F-0688-EF51-E67856618974}"/>
                  </a:ext>
                </a:extLst>
              </p:cNvPr>
              <p:cNvSpPr/>
              <p:nvPr/>
            </p:nvSpPr>
            <p:spPr>
              <a:xfrm>
                <a:off x="8305681" y="6024915"/>
                <a:ext cx="1082" cy="2165"/>
              </a:xfrm>
              <a:custGeom>
                <a:avLst/>
                <a:gdLst>
                  <a:gd name="connsiteX0" fmla="*/ 0 w 1082"/>
                  <a:gd name="connsiteY0" fmla="*/ 2166 h 2165"/>
                  <a:gd name="connsiteX1" fmla="*/ 1083 w 1082"/>
                  <a:gd name="connsiteY1" fmla="*/ 1083 h 2165"/>
                  <a:gd name="connsiteX2" fmla="*/ 0 w 1082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0" y="2166"/>
                    </a:moveTo>
                    <a:lnTo>
                      <a:pt x="1083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49" name="Полилиния: фигура 948">
                <a:extLst>
                  <a:ext uri="{FF2B5EF4-FFF2-40B4-BE49-F238E27FC236}">
                    <a16:creationId xmlns:a16="http://schemas.microsoft.com/office/drawing/2014/main" id="{A2CB503D-D3CD-F764-4C50-37E2310B1F53}"/>
                  </a:ext>
                </a:extLst>
              </p:cNvPr>
              <p:cNvSpPr/>
              <p:nvPr/>
            </p:nvSpPr>
            <p:spPr>
              <a:xfrm>
                <a:off x="8290072" y="6021666"/>
                <a:ext cx="5862" cy="5414"/>
              </a:xfrm>
              <a:custGeom>
                <a:avLst/>
                <a:gdLst>
                  <a:gd name="connsiteX0" fmla="*/ 1531 w 5862"/>
                  <a:gd name="connsiteY0" fmla="*/ 5414 h 5414"/>
                  <a:gd name="connsiteX1" fmla="*/ 5863 w 5862"/>
                  <a:gd name="connsiteY1" fmla="*/ 3249 h 5414"/>
                  <a:gd name="connsiteX2" fmla="*/ 2614 w 5862"/>
                  <a:gd name="connsiteY2" fmla="*/ 0 h 5414"/>
                  <a:gd name="connsiteX3" fmla="*/ 449 w 5862"/>
                  <a:gd name="connsiteY3" fmla="*/ 1083 h 5414"/>
                  <a:gd name="connsiteX4" fmla="*/ 1531 w 5862"/>
                  <a:gd name="connsiteY4" fmla="*/ 5414 h 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62" h="5414">
                    <a:moveTo>
                      <a:pt x="1531" y="5414"/>
                    </a:moveTo>
                    <a:cubicBezTo>
                      <a:pt x="1531" y="2166"/>
                      <a:pt x="5863" y="5414"/>
                      <a:pt x="5863" y="3249"/>
                    </a:cubicBezTo>
                    <a:cubicBezTo>
                      <a:pt x="3697" y="3249"/>
                      <a:pt x="1531" y="1083"/>
                      <a:pt x="2614" y="0"/>
                    </a:cubicBezTo>
                    <a:lnTo>
                      <a:pt x="449" y="1083"/>
                    </a:lnTo>
                    <a:cubicBezTo>
                      <a:pt x="-634" y="2166"/>
                      <a:pt x="449" y="4331"/>
                      <a:pt x="1531" y="5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50" name="Полилиния: фигура 949">
                <a:extLst>
                  <a:ext uri="{FF2B5EF4-FFF2-40B4-BE49-F238E27FC236}">
                    <a16:creationId xmlns:a16="http://schemas.microsoft.com/office/drawing/2014/main" id="{2118385F-2998-7B17-3658-0D541B21EE77}"/>
                  </a:ext>
                </a:extLst>
              </p:cNvPr>
              <p:cNvSpPr/>
              <p:nvPr/>
            </p:nvSpPr>
            <p:spPr>
              <a:xfrm>
                <a:off x="8286791" y="6019501"/>
                <a:ext cx="481" cy="481"/>
              </a:xfrm>
              <a:custGeom>
                <a:avLst/>
                <a:gdLst>
                  <a:gd name="connsiteX0" fmla="*/ 481 w 481"/>
                  <a:gd name="connsiteY0" fmla="*/ 0 h 481"/>
                  <a:gd name="connsiteX1" fmla="*/ 481 w 481"/>
                  <a:gd name="connsiteY1" fmla="*/ 0 h 481"/>
                  <a:gd name="connsiteX2" fmla="*/ 481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0"/>
                    </a:moveTo>
                    <a:cubicBezTo>
                      <a:pt x="481" y="0"/>
                      <a:pt x="-602" y="1083"/>
                      <a:pt x="481" y="0"/>
                    </a:cubicBezTo>
                    <a:cubicBezTo>
                      <a:pt x="-602" y="1083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51" name="Полилиния: фигура 950">
                <a:extLst>
                  <a:ext uri="{FF2B5EF4-FFF2-40B4-BE49-F238E27FC236}">
                    <a16:creationId xmlns:a16="http://schemas.microsoft.com/office/drawing/2014/main" id="{499FE2DD-66AE-8910-47C9-21B617039D78}"/>
                  </a:ext>
                </a:extLst>
              </p:cNvPr>
              <p:cNvSpPr/>
              <p:nvPr/>
            </p:nvSpPr>
            <p:spPr>
              <a:xfrm>
                <a:off x="8273195" y="6017335"/>
                <a:ext cx="15159" cy="7579"/>
              </a:xfrm>
              <a:custGeom>
                <a:avLst/>
                <a:gdLst>
                  <a:gd name="connsiteX0" fmla="*/ 0 w 15159"/>
                  <a:gd name="connsiteY0" fmla="*/ 7580 h 7579"/>
                  <a:gd name="connsiteX1" fmla="*/ 6497 w 15159"/>
                  <a:gd name="connsiteY1" fmla="*/ 4331 h 7579"/>
                  <a:gd name="connsiteX2" fmla="*/ 4331 w 15159"/>
                  <a:gd name="connsiteY2" fmla="*/ 6497 h 7579"/>
                  <a:gd name="connsiteX3" fmla="*/ 9746 w 15159"/>
                  <a:gd name="connsiteY3" fmla="*/ 5414 h 7579"/>
                  <a:gd name="connsiteX4" fmla="*/ 7580 w 15159"/>
                  <a:gd name="connsiteY4" fmla="*/ 7580 h 7579"/>
                  <a:gd name="connsiteX5" fmla="*/ 12994 w 15159"/>
                  <a:gd name="connsiteY5" fmla="*/ 5414 h 7579"/>
                  <a:gd name="connsiteX6" fmla="*/ 15160 w 15159"/>
                  <a:gd name="connsiteY6" fmla="*/ 7580 h 7579"/>
                  <a:gd name="connsiteX7" fmla="*/ 14077 w 15159"/>
                  <a:gd name="connsiteY7" fmla="*/ 4331 h 7579"/>
                  <a:gd name="connsiteX8" fmla="*/ 11911 w 15159"/>
                  <a:gd name="connsiteY8" fmla="*/ 4331 h 7579"/>
                  <a:gd name="connsiteX9" fmla="*/ 12994 w 15159"/>
                  <a:gd name="connsiteY9" fmla="*/ 2166 h 7579"/>
                  <a:gd name="connsiteX10" fmla="*/ 5414 w 15159"/>
                  <a:gd name="connsiteY10" fmla="*/ 0 h 7579"/>
                  <a:gd name="connsiteX11" fmla="*/ 0 w 15159"/>
                  <a:gd name="connsiteY11" fmla="*/ 7580 h 7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159" h="7579">
                    <a:moveTo>
                      <a:pt x="0" y="7580"/>
                    </a:moveTo>
                    <a:lnTo>
                      <a:pt x="6497" y="4331"/>
                    </a:lnTo>
                    <a:cubicBezTo>
                      <a:pt x="5414" y="5414"/>
                      <a:pt x="6497" y="6497"/>
                      <a:pt x="4331" y="6497"/>
                    </a:cubicBezTo>
                    <a:cubicBezTo>
                      <a:pt x="7580" y="6497"/>
                      <a:pt x="7580" y="5414"/>
                      <a:pt x="9746" y="5414"/>
                    </a:cubicBezTo>
                    <a:cubicBezTo>
                      <a:pt x="10828" y="7580"/>
                      <a:pt x="5414" y="5414"/>
                      <a:pt x="7580" y="7580"/>
                    </a:cubicBezTo>
                    <a:cubicBezTo>
                      <a:pt x="8663" y="7580"/>
                      <a:pt x="11911" y="7580"/>
                      <a:pt x="12994" y="5414"/>
                    </a:cubicBezTo>
                    <a:lnTo>
                      <a:pt x="15160" y="7580"/>
                    </a:lnTo>
                    <a:lnTo>
                      <a:pt x="14077" y="4331"/>
                    </a:lnTo>
                    <a:cubicBezTo>
                      <a:pt x="12994" y="3249"/>
                      <a:pt x="11911" y="6497"/>
                      <a:pt x="11911" y="4331"/>
                    </a:cubicBezTo>
                    <a:cubicBezTo>
                      <a:pt x="11911" y="3249"/>
                      <a:pt x="12994" y="3249"/>
                      <a:pt x="12994" y="2166"/>
                    </a:cubicBezTo>
                    <a:cubicBezTo>
                      <a:pt x="11911" y="3249"/>
                      <a:pt x="8663" y="0"/>
                      <a:pt x="5414" y="0"/>
                    </a:cubicBezTo>
                    <a:cubicBezTo>
                      <a:pt x="2166" y="1083"/>
                      <a:pt x="3249" y="5414"/>
                      <a:pt x="0" y="7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52" name="Полилиния: фигура 951">
                <a:extLst>
                  <a:ext uri="{FF2B5EF4-FFF2-40B4-BE49-F238E27FC236}">
                    <a16:creationId xmlns:a16="http://schemas.microsoft.com/office/drawing/2014/main" id="{867B4424-BC37-B253-6FC9-025316162714}"/>
                  </a:ext>
                </a:extLst>
              </p:cNvPr>
              <p:cNvSpPr/>
              <p:nvPr/>
            </p:nvSpPr>
            <p:spPr>
              <a:xfrm>
                <a:off x="8273195" y="6020583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0 h 1082"/>
                  <a:gd name="connsiteX2" fmla="*/ 0 w 10828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0"/>
                    </a:ln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53" name="Полилиния: фигура 952">
                <a:extLst>
                  <a:ext uri="{FF2B5EF4-FFF2-40B4-BE49-F238E27FC236}">
                    <a16:creationId xmlns:a16="http://schemas.microsoft.com/office/drawing/2014/main" id="{7180DEAD-9CA3-B667-1699-EBF5D1F113A3}"/>
                  </a:ext>
                </a:extLst>
              </p:cNvPr>
              <p:cNvSpPr/>
              <p:nvPr/>
            </p:nvSpPr>
            <p:spPr>
              <a:xfrm>
                <a:off x="8261284" y="6018057"/>
                <a:ext cx="10828" cy="7264"/>
              </a:xfrm>
              <a:custGeom>
                <a:avLst/>
                <a:gdLst>
                  <a:gd name="connsiteX0" fmla="*/ 5414 w 10828"/>
                  <a:gd name="connsiteY0" fmla="*/ 6858 h 7264"/>
                  <a:gd name="connsiteX1" fmla="*/ 8663 w 10828"/>
                  <a:gd name="connsiteY1" fmla="*/ 4692 h 7264"/>
                  <a:gd name="connsiteX2" fmla="*/ 9746 w 10828"/>
                  <a:gd name="connsiteY2" fmla="*/ 5775 h 7264"/>
                  <a:gd name="connsiteX3" fmla="*/ 10828 w 10828"/>
                  <a:gd name="connsiteY3" fmla="*/ 3609 h 7264"/>
                  <a:gd name="connsiteX4" fmla="*/ 5414 w 10828"/>
                  <a:gd name="connsiteY4" fmla="*/ 4692 h 7264"/>
                  <a:gd name="connsiteX5" fmla="*/ 4331 w 10828"/>
                  <a:gd name="connsiteY5" fmla="*/ 361 h 7264"/>
                  <a:gd name="connsiteX6" fmla="*/ 7580 w 10828"/>
                  <a:gd name="connsiteY6" fmla="*/ 1444 h 7264"/>
                  <a:gd name="connsiteX7" fmla="*/ 0 w 10828"/>
                  <a:gd name="connsiteY7" fmla="*/ 1444 h 7264"/>
                  <a:gd name="connsiteX8" fmla="*/ 2166 w 10828"/>
                  <a:gd name="connsiteY8" fmla="*/ 2527 h 7264"/>
                  <a:gd name="connsiteX9" fmla="*/ 0 w 10828"/>
                  <a:gd name="connsiteY9" fmla="*/ 3609 h 7264"/>
                  <a:gd name="connsiteX10" fmla="*/ 5414 w 10828"/>
                  <a:gd name="connsiteY10" fmla="*/ 6858 h 7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828" h="7264">
                    <a:moveTo>
                      <a:pt x="5414" y="6858"/>
                    </a:moveTo>
                    <a:lnTo>
                      <a:pt x="8663" y="4692"/>
                    </a:lnTo>
                    <a:cubicBezTo>
                      <a:pt x="8663" y="4692"/>
                      <a:pt x="8663" y="5775"/>
                      <a:pt x="9746" y="5775"/>
                    </a:cubicBezTo>
                    <a:cubicBezTo>
                      <a:pt x="9746" y="4692"/>
                      <a:pt x="10828" y="3609"/>
                      <a:pt x="10828" y="3609"/>
                    </a:cubicBezTo>
                    <a:cubicBezTo>
                      <a:pt x="9746" y="1444"/>
                      <a:pt x="6497" y="4692"/>
                      <a:pt x="5414" y="4692"/>
                    </a:cubicBezTo>
                    <a:cubicBezTo>
                      <a:pt x="1083" y="3609"/>
                      <a:pt x="5414" y="3609"/>
                      <a:pt x="4331" y="361"/>
                    </a:cubicBezTo>
                    <a:cubicBezTo>
                      <a:pt x="5414" y="361"/>
                      <a:pt x="5414" y="1444"/>
                      <a:pt x="7580" y="1444"/>
                    </a:cubicBezTo>
                    <a:cubicBezTo>
                      <a:pt x="4331" y="-1805"/>
                      <a:pt x="1083" y="1444"/>
                      <a:pt x="0" y="1444"/>
                    </a:cubicBezTo>
                    <a:cubicBezTo>
                      <a:pt x="0" y="1444"/>
                      <a:pt x="1083" y="2527"/>
                      <a:pt x="2166" y="2527"/>
                    </a:cubicBezTo>
                    <a:lnTo>
                      <a:pt x="0" y="3609"/>
                    </a:lnTo>
                    <a:cubicBezTo>
                      <a:pt x="0" y="6858"/>
                      <a:pt x="1083" y="7941"/>
                      <a:pt x="5414" y="68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54" name="Полилиния: фигура 953">
                <a:extLst>
                  <a:ext uri="{FF2B5EF4-FFF2-40B4-BE49-F238E27FC236}">
                    <a16:creationId xmlns:a16="http://schemas.microsoft.com/office/drawing/2014/main" id="{29F63D38-50B3-CB5C-91C8-FDA9AC76E8B3}"/>
                  </a:ext>
                </a:extLst>
              </p:cNvPr>
              <p:cNvSpPr/>
              <p:nvPr/>
            </p:nvSpPr>
            <p:spPr>
              <a:xfrm>
                <a:off x="8269947" y="6024915"/>
                <a:ext cx="2165" cy="812"/>
              </a:xfrm>
              <a:custGeom>
                <a:avLst/>
                <a:gdLst>
                  <a:gd name="connsiteX0" fmla="*/ 2166 w 2165"/>
                  <a:gd name="connsiteY0" fmla="*/ 0 h 812"/>
                  <a:gd name="connsiteX1" fmla="*/ 0 w 2165"/>
                  <a:gd name="connsiteY1" fmla="*/ 0 h 812"/>
                  <a:gd name="connsiteX2" fmla="*/ 2166 w 2165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812">
                    <a:moveTo>
                      <a:pt x="2166" y="0"/>
                    </a:moveTo>
                    <a:cubicBezTo>
                      <a:pt x="1083" y="0"/>
                      <a:pt x="0" y="0"/>
                      <a:pt x="0" y="0"/>
                    </a:cubicBezTo>
                    <a:cubicBezTo>
                      <a:pt x="1083" y="1083"/>
                      <a:pt x="1083" y="1083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55" name="Полилиния: фигура 954">
                <a:extLst>
                  <a:ext uri="{FF2B5EF4-FFF2-40B4-BE49-F238E27FC236}">
                    <a16:creationId xmlns:a16="http://schemas.microsoft.com/office/drawing/2014/main" id="{8F368B5B-A54E-DBCA-DFED-28BF1C13F2CC}"/>
                  </a:ext>
                </a:extLst>
              </p:cNvPr>
              <p:cNvSpPr/>
              <p:nvPr/>
            </p:nvSpPr>
            <p:spPr>
              <a:xfrm>
                <a:off x="8258036" y="6020854"/>
                <a:ext cx="481" cy="812"/>
              </a:xfrm>
              <a:custGeom>
                <a:avLst/>
                <a:gdLst>
                  <a:gd name="connsiteX0" fmla="*/ 0 w 481"/>
                  <a:gd name="connsiteY0" fmla="*/ 812 h 812"/>
                  <a:gd name="connsiteX1" fmla="*/ 0 w 481"/>
                  <a:gd name="connsiteY1" fmla="*/ 812 h 812"/>
                  <a:gd name="connsiteX2" fmla="*/ 0 w 481"/>
                  <a:gd name="connsiteY2" fmla="*/ 812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0" y="812"/>
                    </a:moveTo>
                    <a:cubicBezTo>
                      <a:pt x="0" y="812"/>
                      <a:pt x="1083" y="812"/>
                      <a:pt x="0" y="812"/>
                    </a:cubicBezTo>
                    <a:cubicBezTo>
                      <a:pt x="1083" y="-271"/>
                      <a:pt x="0" y="-271"/>
                      <a:pt x="0" y="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56" name="Полилиния: фигура 955">
                <a:extLst>
                  <a:ext uri="{FF2B5EF4-FFF2-40B4-BE49-F238E27FC236}">
                    <a16:creationId xmlns:a16="http://schemas.microsoft.com/office/drawing/2014/main" id="{FDE8DFC6-A237-6049-6879-D95EE62270C1}"/>
                  </a:ext>
                </a:extLst>
              </p:cNvPr>
              <p:cNvSpPr/>
              <p:nvPr/>
            </p:nvSpPr>
            <p:spPr>
              <a:xfrm>
                <a:off x="8258036" y="6023832"/>
                <a:ext cx="2165" cy="1082"/>
              </a:xfrm>
              <a:custGeom>
                <a:avLst/>
                <a:gdLst>
                  <a:gd name="connsiteX0" fmla="*/ 2166 w 2165"/>
                  <a:gd name="connsiteY0" fmla="*/ 0 h 1082"/>
                  <a:gd name="connsiteX1" fmla="*/ 0 w 2165"/>
                  <a:gd name="connsiteY1" fmla="*/ 0 h 1082"/>
                  <a:gd name="connsiteX2" fmla="*/ 1083 w 2165"/>
                  <a:gd name="connsiteY2" fmla="*/ 1083 h 1082"/>
                  <a:gd name="connsiteX3" fmla="*/ 2166 w 2165"/>
                  <a:gd name="connsiteY3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" h="1082">
                    <a:moveTo>
                      <a:pt x="2166" y="0"/>
                    </a:moveTo>
                    <a:lnTo>
                      <a:pt x="0" y="0"/>
                    </a:lnTo>
                    <a:lnTo>
                      <a:pt x="1083" y="1083"/>
                    </a:lnTo>
                    <a:cubicBezTo>
                      <a:pt x="1083" y="1083"/>
                      <a:pt x="2166" y="1083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57" name="Полилиния: фигура 956">
                <a:extLst>
                  <a:ext uri="{FF2B5EF4-FFF2-40B4-BE49-F238E27FC236}">
                    <a16:creationId xmlns:a16="http://schemas.microsoft.com/office/drawing/2014/main" id="{682251B6-DBBD-AE30-969B-B532C4F5C770}"/>
                  </a:ext>
                </a:extLst>
              </p:cNvPr>
              <p:cNvSpPr/>
              <p:nvPr/>
            </p:nvSpPr>
            <p:spPr>
              <a:xfrm>
                <a:off x="8173574" y="6019501"/>
                <a:ext cx="82296" cy="7579"/>
              </a:xfrm>
              <a:custGeom>
                <a:avLst/>
                <a:gdLst>
                  <a:gd name="connsiteX0" fmla="*/ 0 w 82296"/>
                  <a:gd name="connsiteY0" fmla="*/ 1083 h 7579"/>
                  <a:gd name="connsiteX1" fmla="*/ 3249 w 82296"/>
                  <a:gd name="connsiteY1" fmla="*/ 2166 h 7579"/>
                  <a:gd name="connsiteX2" fmla="*/ 0 w 82296"/>
                  <a:gd name="connsiteY2" fmla="*/ 4331 h 7579"/>
                  <a:gd name="connsiteX3" fmla="*/ 1083 w 82296"/>
                  <a:gd name="connsiteY3" fmla="*/ 7580 h 7579"/>
                  <a:gd name="connsiteX4" fmla="*/ 7580 w 82296"/>
                  <a:gd name="connsiteY4" fmla="*/ 6497 h 7579"/>
                  <a:gd name="connsiteX5" fmla="*/ 7580 w 82296"/>
                  <a:gd name="connsiteY5" fmla="*/ 7580 h 7579"/>
                  <a:gd name="connsiteX6" fmla="*/ 19491 w 82296"/>
                  <a:gd name="connsiteY6" fmla="*/ 6497 h 7579"/>
                  <a:gd name="connsiteX7" fmla="*/ 28154 w 82296"/>
                  <a:gd name="connsiteY7" fmla="*/ 5414 h 7579"/>
                  <a:gd name="connsiteX8" fmla="*/ 62805 w 82296"/>
                  <a:gd name="connsiteY8" fmla="*/ 6497 h 7579"/>
                  <a:gd name="connsiteX9" fmla="*/ 64971 w 82296"/>
                  <a:gd name="connsiteY9" fmla="*/ 3249 h 7579"/>
                  <a:gd name="connsiteX10" fmla="*/ 67136 w 82296"/>
                  <a:gd name="connsiteY10" fmla="*/ 5414 h 7579"/>
                  <a:gd name="connsiteX11" fmla="*/ 64971 w 82296"/>
                  <a:gd name="connsiteY11" fmla="*/ 5414 h 7579"/>
                  <a:gd name="connsiteX12" fmla="*/ 74716 w 82296"/>
                  <a:gd name="connsiteY12" fmla="*/ 6497 h 7579"/>
                  <a:gd name="connsiteX13" fmla="*/ 74716 w 82296"/>
                  <a:gd name="connsiteY13" fmla="*/ 3249 h 7579"/>
                  <a:gd name="connsiteX14" fmla="*/ 79048 w 82296"/>
                  <a:gd name="connsiteY14" fmla="*/ 6497 h 7579"/>
                  <a:gd name="connsiteX15" fmla="*/ 82296 w 82296"/>
                  <a:gd name="connsiteY15" fmla="*/ 4331 h 7579"/>
                  <a:gd name="connsiteX16" fmla="*/ 79048 w 82296"/>
                  <a:gd name="connsiteY16" fmla="*/ 2166 h 7579"/>
                  <a:gd name="connsiteX17" fmla="*/ 82296 w 82296"/>
                  <a:gd name="connsiteY17" fmla="*/ 1083 h 7579"/>
                  <a:gd name="connsiteX18" fmla="*/ 59556 w 82296"/>
                  <a:gd name="connsiteY18" fmla="*/ 5414 h 7579"/>
                  <a:gd name="connsiteX19" fmla="*/ 60639 w 82296"/>
                  <a:gd name="connsiteY19" fmla="*/ 3249 h 7579"/>
                  <a:gd name="connsiteX20" fmla="*/ 46562 w 82296"/>
                  <a:gd name="connsiteY20" fmla="*/ 2166 h 7579"/>
                  <a:gd name="connsiteX21" fmla="*/ 41148 w 82296"/>
                  <a:gd name="connsiteY21" fmla="*/ 5414 h 7579"/>
                  <a:gd name="connsiteX22" fmla="*/ 37900 w 82296"/>
                  <a:gd name="connsiteY22" fmla="*/ 4331 h 7579"/>
                  <a:gd name="connsiteX23" fmla="*/ 37900 w 82296"/>
                  <a:gd name="connsiteY23" fmla="*/ 5414 h 7579"/>
                  <a:gd name="connsiteX24" fmla="*/ 33568 w 82296"/>
                  <a:gd name="connsiteY24" fmla="*/ 3249 h 7579"/>
                  <a:gd name="connsiteX25" fmla="*/ 32485 w 82296"/>
                  <a:gd name="connsiteY25" fmla="*/ 6497 h 7579"/>
                  <a:gd name="connsiteX26" fmla="*/ 23823 w 82296"/>
                  <a:gd name="connsiteY26" fmla="*/ 2166 h 7579"/>
                  <a:gd name="connsiteX27" fmla="*/ 24905 w 82296"/>
                  <a:gd name="connsiteY27" fmla="*/ 4331 h 7579"/>
                  <a:gd name="connsiteX28" fmla="*/ 22740 w 82296"/>
                  <a:gd name="connsiteY28" fmla="*/ 5414 h 7579"/>
                  <a:gd name="connsiteX29" fmla="*/ 21657 w 82296"/>
                  <a:gd name="connsiteY29" fmla="*/ 2166 h 7579"/>
                  <a:gd name="connsiteX30" fmla="*/ 15160 w 82296"/>
                  <a:gd name="connsiteY30" fmla="*/ 4331 h 7579"/>
                  <a:gd name="connsiteX31" fmla="*/ 16243 w 82296"/>
                  <a:gd name="connsiteY31" fmla="*/ 5414 h 7579"/>
                  <a:gd name="connsiteX32" fmla="*/ 7580 w 82296"/>
                  <a:gd name="connsiteY32" fmla="*/ 4331 h 7579"/>
                  <a:gd name="connsiteX33" fmla="*/ 11911 w 82296"/>
                  <a:gd name="connsiteY33" fmla="*/ 1083 h 7579"/>
                  <a:gd name="connsiteX34" fmla="*/ 9746 w 82296"/>
                  <a:gd name="connsiteY34" fmla="*/ 0 h 7579"/>
                  <a:gd name="connsiteX35" fmla="*/ 4331 w 82296"/>
                  <a:gd name="connsiteY35" fmla="*/ 3249 h 7579"/>
                  <a:gd name="connsiteX36" fmla="*/ 0 w 82296"/>
                  <a:gd name="connsiteY36" fmla="*/ 1083 h 7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82296" h="7579">
                    <a:moveTo>
                      <a:pt x="0" y="1083"/>
                    </a:moveTo>
                    <a:cubicBezTo>
                      <a:pt x="0" y="2166"/>
                      <a:pt x="1083" y="2166"/>
                      <a:pt x="3249" y="2166"/>
                    </a:cubicBezTo>
                    <a:cubicBezTo>
                      <a:pt x="3249" y="3249"/>
                      <a:pt x="1083" y="3249"/>
                      <a:pt x="0" y="4331"/>
                    </a:cubicBezTo>
                    <a:cubicBezTo>
                      <a:pt x="2166" y="5414"/>
                      <a:pt x="0" y="5414"/>
                      <a:pt x="1083" y="7580"/>
                    </a:cubicBezTo>
                    <a:cubicBezTo>
                      <a:pt x="3249" y="7580"/>
                      <a:pt x="4331" y="5414"/>
                      <a:pt x="7580" y="6497"/>
                    </a:cubicBezTo>
                    <a:cubicBezTo>
                      <a:pt x="7580" y="6497"/>
                      <a:pt x="7580" y="7580"/>
                      <a:pt x="7580" y="7580"/>
                    </a:cubicBezTo>
                    <a:cubicBezTo>
                      <a:pt x="10828" y="6497"/>
                      <a:pt x="16243" y="5414"/>
                      <a:pt x="19491" y="6497"/>
                    </a:cubicBezTo>
                    <a:cubicBezTo>
                      <a:pt x="22740" y="7580"/>
                      <a:pt x="24905" y="6497"/>
                      <a:pt x="28154" y="5414"/>
                    </a:cubicBezTo>
                    <a:cubicBezTo>
                      <a:pt x="38982" y="6497"/>
                      <a:pt x="50894" y="4331"/>
                      <a:pt x="62805" y="6497"/>
                    </a:cubicBezTo>
                    <a:lnTo>
                      <a:pt x="64971" y="3249"/>
                    </a:lnTo>
                    <a:cubicBezTo>
                      <a:pt x="66053" y="4331"/>
                      <a:pt x="68219" y="3249"/>
                      <a:pt x="67136" y="5414"/>
                    </a:cubicBezTo>
                    <a:cubicBezTo>
                      <a:pt x="66053" y="5414"/>
                      <a:pt x="66053" y="5414"/>
                      <a:pt x="64971" y="5414"/>
                    </a:cubicBezTo>
                    <a:cubicBezTo>
                      <a:pt x="67136" y="7580"/>
                      <a:pt x="71468" y="5414"/>
                      <a:pt x="74716" y="6497"/>
                    </a:cubicBezTo>
                    <a:cubicBezTo>
                      <a:pt x="74716" y="6497"/>
                      <a:pt x="73633" y="3249"/>
                      <a:pt x="74716" y="3249"/>
                    </a:cubicBezTo>
                    <a:cubicBezTo>
                      <a:pt x="74716" y="6497"/>
                      <a:pt x="77965" y="3249"/>
                      <a:pt x="79048" y="6497"/>
                    </a:cubicBezTo>
                    <a:cubicBezTo>
                      <a:pt x="82296" y="7580"/>
                      <a:pt x="79048" y="4331"/>
                      <a:pt x="82296" y="4331"/>
                    </a:cubicBezTo>
                    <a:cubicBezTo>
                      <a:pt x="82296" y="2166"/>
                      <a:pt x="79048" y="3249"/>
                      <a:pt x="79048" y="2166"/>
                    </a:cubicBezTo>
                    <a:cubicBezTo>
                      <a:pt x="80130" y="1083"/>
                      <a:pt x="82296" y="3249"/>
                      <a:pt x="82296" y="1083"/>
                    </a:cubicBezTo>
                    <a:cubicBezTo>
                      <a:pt x="76882" y="0"/>
                      <a:pt x="67136" y="4331"/>
                      <a:pt x="59556" y="5414"/>
                    </a:cubicBezTo>
                    <a:lnTo>
                      <a:pt x="60639" y="3249"/>
                    </a:lnTo>
                    <a:cubicBezTo>
                      <a:pt x="56308" y="4331"/>
                      <a:pt x="49811" y="4331"/>
                      <a:pt x="46562" y="2166"/>
                    </a:cubicBezTo>
                    <a:cubicBezTo>
                      <a:pt x="47645" y="3249"/>
                      <a:pt x="40065" y="1083"/>
                      <a:pt x="41148" y="5414"/>
                    </a:cubicBezTo>
                    <a:cubicBezTo>
                      <a:pt x="40065" y="4331"/>
                      <a:pt x="40065" y="4331"/>
                      <a:pt x="37900" y="4331"/>
                    </a:cubicBezTo>
                    <a:lnTo>
                      <a:pt x="37900" y="5414"/>
                    </a:lnTo>
                    <a:cubicBezTo>
                      <a:pt x="35734" y="5414"/>
                      <a:pt x="35734" y="3249"/>
                      <a:pt x="33568" y="3249"/>
                    </a:cubicBezTo>
                    <a:cubicBezTo>
                      <a:pt x="34651" y="4331"/>
                      <a:pt x="33568" y="5414"/>
                      <a:pt x="32485" y="6497"/>
                    </a:cubicBezTo>
                    <a:cubicBezTo>
                      <a:pt x="30320" y="4331"/>
                      <a:pt x="27071" y="3249"/>
                      <a:pt x="23823" y="2166"/>
                    </a:cubicBezTo>
                    <a:cubicBezTo>
                      <a:pt x="23823" y="2166"/>
                      <a:pt x="23823" y="3249"/>
                      <a:pt x="24905" y="4331"/>
                    </a:cubicBezTo>
                    <a:cubicBezTo>
                      <a:pt x="22740" y="3249"/>
                      <a:pt x="23823" y="5414"/>
                      <a:pt x="22740" y="5414"/>
                    </a:cubicBezTo>
                    <a:cubicBezTo>
                      <a:pt x="21657" y="5414"/>
                      <a:pt x="21657" y="3249"/>
                      <a:pt x="21657" y="2166"/>
                    </a:cubicBezTo>
                    <a:cubicBezTo>
                      <a:pt x="18408" y="1083"/>
                      <a:pt x="17325" y="5414"/>
                      <a:pt x="15160" y="4331"/>
                    </a:cubicBezTo>
                    <a:lnTo>
                      <a:pt x="16243" y="5414"/>
                    </a:lnTo>
                    <a:cubicBezTo>
                      <a:pt x="12994" y="5414"/>
                      <a:pt x="10828" y="4331"/>
                      <a:pt x="7580" y="4331"/>
                    </a:cubicBezTo>
                    <a:cubicBezTo>
                      <a:pt x="6497" y="2166"/>
                      <a:pt x="10828" y="2166"/>
                      <a:pt x="11911" y="1083"/>
                    </a:cubicBezTo>
                    <a:cubicBezTo>
                      <a:pt x="10828" y="1083"/>
                      <a:pt x="9746" y="0"/>
                      <a:pt x="9746" y="0"/>
                    </a:cubicBezTo>
                    <a:cubicBezTo>
                      <a:pt x="8663" y="1083"/>
                      <a:pt x="5414" y="2166"/>
                      <a:pt x="4331" y="3249"/>
                    </a:cubicBezTo>
                    <a:cubicBezTo>
                      <a:pt x="5414" y="1083"/>
                      <a:pt x="1083" y="1083"/>
                      <a:pt x="0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58" name="Полилиния: фигура 957">
                <a:extLst>
                  <a:ext uri="{FF2B5EF4-FFF2-40B4-BE49-F238E27FC236}">
                    <a16:creationId xmlns:a16="http://schemas.microsoft.com/office/drawing/2014/main" id="{BC53F5BA-6AD9-476B-29EB-7B63BB985FA1}"/>
                  </a:ext>
                </a:extLst>
              </p:cNvPr>
              <p:cNvSpPr/>
              <p:nvPr/>
            </p:nvSpPr>
            <p:spPr>
              <a:xfrm>
                <a:off x="8183319" y="6018689"/>
                <a:ext cx="10828" cy="812"/>
              </a:xfrm>
              <a:custGeom>
                <a:avLst/>
                <a:gdLst>
                  <a:gd name="connsiteX0" fmla="*/ 0 w 10828"/>
                  <a:gd name="connsiteY0" fmla="*/ 812 h 812"/>
                  <a:gd name="connsiteX1" fmla="*/ 0 w 10828"/>
                  <a:gd name="connsiteY1" fmla="*/ 812 h 812"/>
                  <a:gd name="connsiteX2" fmla="*/ 0 w 10828"/>
                  <a:gd name="connsiteY2" fmla="*/ 812 h 812"/>
                  <a:gd name="connsiteX3" fmla="*/ 0 w 10828"/>
                  <a:gd name="connsiteY3" fmla="*/ 812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812">
                    <a:moveTo>
                      <a:pt x="0" y="812"/>
                    </a:moveTo>
                    <a:cubicBezTo>
                      <a:pt x="0" y="-271"/>
                      <a:pt x="0" y="-271"/>
                      <a:pt x="0" y="812"/>
                    </a:cubicBezTo>
                    <a:cubicBezTo>
                      <a:pt x="0" y="-271"/>
                      <a:pt x="0" y="-271"/>
                      <a:pt x="0" y="812"/>
                    </a:cubicBezTo>
                    <a:cubicBezTo>
                      <a:pt x="0" y="-271"/>
                      <a:pt x="0" y="812"/>
                      <a:pt x="0" y="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59" name="Полилиния: фигура 958">
                <a:extLst>
                  <a:ext uri="{FF2B5EF4-FFF2-40B4-BE49-F238E27FC236}">
                    <a16:creationId xmlns:a16="http://schemas.microsoft.com/office/drawing/2014/main" id="{C25FABB7-4E46-50A7-FEA9-BF20C6BE5AA8}"/>
                  </a:ext>
                </a:extLst>
              </p:cNvPr>
              <p:cNvSpPr/>
              <p:nvPr/>
            </p:nvSpPr>
            <p:spPr>
              <a:xfrm>
                <a:off x="8173574" y="6020583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0" name="Полилиния: фигура 959">
                <a:extLst>
                  <a:ext uri="{FF2B5EF4-FFF2-40B4-BE49-F238E27FC236}">
                    <a16:creationId xmlns:a16="http://schemas.microsoft.com/office/drawing/2014/main" id="{59FDA3DD-6024-9B55-706F-E05E1424CC8C}"/>
                  </a:ext>
                </a:extLst>
              </p:cNvPr>
              <p:cNvSpPr/>
              <p:nvPr/>
            </p:nvSpPr>
            <p:spPr>
              <a:xfrm>
                <a:off x="8192253" y="6025998"/>
                <a:ext cx="812" cy="10828"/>
              </a:xfrm>
              <a:custGeom>
                <a:avLst/>
                <a:gdLst>
                  <a:gd name="connsiteX0" fmla="*/ 812 w 812"/>
                  <a:gd name="connsiteY0" fmla="*/ 0 h 10828"/>
                  <a:gd name="connsiteX1" fmla="*/ 812 w 812"/>
                  <a:gd name="connsiteY1" fmla="*/ 0 h 10828"/>
                  <a:gd name="connsiteX2" fmla="*/ 812 w 812"/>
                  <a:gd name="connsiteY2" fmla="*/ 0 h 10828"/>
                  <a:gd name="connsiteX3" fmla="*/ 812 w 812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10828">
                    <a:moveTo>
                      <a:pt x="812" y="0"/>
                    </a:moveTo>
                    <a:cubicBezTo>
                      <a:pt x="812" y="0"/>
                      <a:pt x="812" y="0"/>
                      <a:pt x="812" y="0"/>
                    </a:cubicBezTo>
                    <a:cubicBezTo>
                      <a:pt x="-271" y="0"/>
                      <a:pt x="-271" y="0"/>
                      <a:pt x="812" y="0"/>
                    </a:cubicBez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1" name="Полилиния: фигура 960">
                <a:extLst>
                  <a:ext uri="{FF2B5EF4-FFF2-40B4-BE49-F238E27FC236}">
                    <a16:creationId xmlns:a16="http://schemas.microsoft.com/office/drawing/2014/main" id="{7586D793-CB00-AD83-1055-0DA02868F17A}"/>
                  </a:ext>
                </a:extLst>
              </p:cNvPr>
              <p:cNvSpPr/>
              <p:nvPr/>
            </p:nvSpPr>
            <p:spPr>
              <a:xfrm>
                <a:off x="8195231" y="6018418"/>
                <a:ext cx="2165" cy="2165"/>
              </a:xfrm>
              <a:custGeom>
                <a:avLst/>
                <a:gdLst>
                  <a:gd name="connsiteX0" fmla="*/ 0 w 2165"/>
                  <a:gd name="connsiteY0" fmla="*/ 0 h 2165"/>
                  <a:gd name="connsiteX1" fmla="*/ 2166 w 2165"/>
                  <a:gd name="connsiteY1" fmla="*/ 2166 h 2165"/>
                  <a:gd name="connsiteX2" fmla="*/ 0 w 2165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2165">
                    <a:moveTo>
                      <a:pt x="0" y="0"/>
                    </a:moveTo>
                    <a:cubicBezTo>
                      <a:pt x="1083" y="1083"/>
                      <a:pt x="1083" y="1083"/>
                      <a:pt x="2166" y="2166"/>
                    </a:cubicBezTo>
                    <a:cubicBezTo>
                      <a:pt x="2166" y="1083"/>
                      <a:pt x="2166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2" name="Полилиния: фигура 961">
                <a:extLst>
                  <a:ext uri="{FF2B5EF4-FFF2-40B4-BE49-F238E27FC236}">
                    <a16:creationId xmlns:a16="http://schemas.microsoft.com/office/drawing/2014/main" id="{BC72FCC0-CDD1-8D6B-52F9-175786052203}"/>
                  </a:ext>
                </a:extLst>
              </p:cNvPr>
              <p:cNvSpPr/>
              <p:nvPr/>
            </p:nvSpPr>
            <p:spPr>
              <a:xfrm>
                <a:off x="8215093" y="6019501"/>
                <a:ext cx="1794" cy="1082"/>
              </a:xfrm>
              <a:custGeom>
                <a:avLst/>
                <a:gdLst>
                  <a:gd name="connsiteX0" fmla="*/ 711 w 1794"/>
                  <a:gd name="connsiteY0" fmla="*/ 1083 h 1082"/>
                  <a:gd name="connsiteX1" fmla="*/ 1794 w 1794"/>
                  <a:gd name="connsiteY1" fmla="*/ 0 h 1082"/>
                  <a:gd name="connsiteX2" fmla="*/ 711 w 1794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94" h="1082">
                    <a:moveTo>
                      <a:pt x="711" y="1083"/>
                    </a:moveTo>
                    <a:cubicBezTo>
                      <a:pt x="1794" y="1083"/>
                      <a:pt x="711" y="0"/>
                      <a:pt x="1794" y="0"/>
                    </a:cubicBezTo>
                    <a:cubicBezTo>
                      <a:pt x="-372" y="0"/>
                      <a:pt x="-372" y="0"/>
                      <a:pt x="711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3" name="Полилиния: фигура 962">
                <a:extLst>
                  <a:ext uri="{FF2B5EF4-FFF2-40B4-BE49-F238E27FC236}">
                    <a16:creationId xmlns:a16="http://schemas.microsoft.com/office/drawing/2014/main" id="{AE4A2F9E-49E4-285D-9B5B-4E5698071326}"/>
                  </a:ext>
                </a:extLst>
              </p:cNvPr>
              <p:cNvSpPr/>
              <p:nvPr/>
            </p:nvSpPr>
            <p:spPr>
              <a:xfrm>
                <a:off x="8175739" y="6018418"/>
                <a:ext cx="3248" cy="1082"/>
              </a:xfrm>
              <a:custGeom>
                <a:avLst/>
                <a:gdLst>
                  <a:gd name="connsiteX0" fmla="*/ 3249 w 3248"/>
                  <a:gd name="connsiteY0" fmla="*/ 0 h 1082"/>
                  <a:gd name="connsiteX1" fmla="*/ 1083 w 3248"/>
                  <a:gd name="connsiteY1" fmla="*/ 1083 h 1082"/>
                  <a:gd name="connsiteX2" fmla="*/ 0 w 3248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1082">
                    <a:moveTo>
                      <a:pt x="3249" y="0"/>
                    </a:moveTo>
                    <a:lnTo>
                      <a:pt x="1083" y="1083"/>
                    </a:ln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4" name="Полилиния: фигура 963">
                <a:extLst>
                  <a:ext uri="{FF2B5EF4-FFF2-40B4-BE49-F238E27FC236}">
                    <a16:creationId xmlns:a16="http://schemas.microsoft.com/office/drawing/2014/main" id="{369741D2-02D5-4266-8472-97E45EFCE76D}"/>
                  </a:ext>
                </a:extLst>
              </p:cNvPr>
              <p:cNvSpPr/>
              <p:nvPr/>
            </p:nvSpPr>
            <p:spPr>
              <a:xfrm>
                <a:off x="8124846" y="6019855"/>
                <a:ext cx="44396" cy="8579"/>
              </a:xfrm>
              <a:custGeom>
                <a:avLst/>
                <a:gdLst>
                  <a:gd name="connsiteX0" fmla="*/ 3249 w 44396"/>
                  <a:gd name="connsiteY0" fmla="*/ 7225 h 8579"/>
                  <a:gd name="connsiteX1" fmla="*/ 11911 w 44396"/>
                  <a:gd name="connsiteY1" fmla="*/ 8308 h 8579"/>
                  <a:gd name="connsiteX2" fmla="*/ 17325 w 44396"/>
                  <a:gd name="connsiteY2" fmla="*/ 3977 h 8579"/>
                  <a:gd name="connsiteX3" fmla="*/ 16243 w 44396"/>
                  <a:gd name="connsiteY3" fmla="*/ 8308 h 8579"/>
                  <a:gd name="connsiteX4" fmla="*/ 31402 w 44396"/>
                  <a:gd name="connsiteY4" fmla="*/ 5060 h 8579"/>
                  <a:gd name="connsiteX5" fmla="*/ 31402 w 44396"/>
                  <a:gd name="connsiteY5" fmla="*/ 7225 h 8579"/>
                  <a:gd name="connsiteX6" fmla="*/ 36817 w 44396"/>
                  <a:gd name="connsiteY6" fmla="*/ 2894 h 8579"/>
                  <a:gd name="connsiteX7" fmla="*/ 36817 w 44396"/>
                  <a:gd name="connsiteY7" fmla="*/ 7225 h 8579"/>
                  <a:gd name="connsiteX8" fmla="*/ 35734 w 44396"/>
                  <a:gd name="connsiteY8" fmla="*/ 7225 h 8579"/>
                  <a:gd name="connsiteX9" fmla="*/ 43314 w 44396"/>
                  <a:gd name="connsiteY9" fmla="*/ 6143 h 8579"/>
                  <a:gd name="connsiteX10" fmla="*/ 44397 w 44396"/>
                  <a:gd name="connsiteY10" fmla="*/ 2894 h 8579"/>
                  <a:gd name="connsiteX11" fmla="*/ 44397 w 44396"/>
                  <a:gd name="connsiteY11" fmla="*/ 729 h 8579"/>
                  <a:gd name="connsiteX12" fmla="*/ 38982 w 44396"/>
                  <a:gd name="connsiteY12" fmla="*/ 2894 h 8579"/>
                  <a:gd name="connsiteX13" fmla="*/ 38982 w 44396"/>
                  <a:gd name="connsiteY13" fmla="*/ 729 h 8579"/>
                  <a:gd name="connsiteX14" fmla="*/ 36817 w 44396"/>
                  <a:gd name="connsiteY14" fmla="*/ 1811 h 8579"/>
                  <a:gd name="connsiteX15" fmla="*/ 35734 w 44396"/>
                  <a:gd name="connsiteY15" fmla="*/ 729 h 8579"/>
                  <a:gd name="connsiteX16" fmla="*/ 31402 w 44396"/>
                  <a:gd name="connsiteY16" fmla="*/ 1811 h 8579"/>
                  <a:gd name="connsiteX17" fmla="*/ 31402 w 44396"/>
                  <a:gd name="connsiteY17" fmla="*/ 1811 h 8579"/>
                  <a:gd name="connsiteX18" fmla="*/ 29237 w 44396"/>
                  <a:gd name="connsiteY18" fmla="*/ 3977 h 8579"/>
                  <a:gd name="connsiteX19" fmla="*/ 28154 w 44396"/>
                  <a:gd name="connsiteY19" fmla="*/ 1811 h 8579"/>
                  <a:gd name="connsiteX20" fmla="*/ 28154 w 44396"/>
                  <a:gd name="connsiteY20" fmla="*/ 2894 h 8579"/>
                  <a:gd name="connsiteX21" fmla="*/ 18408 w 44396"/>
                  <a:gd name="connsiteY21" fmla="*/ 729 h 8579"/>
                  <a:gd name="connsiteX22" fmla="*/ 18408 w 44396"/>
                  <a:gd name="connsiteY22" fmla="*/ 1811 h 8579"/>
                  <a:gd name="connsiteX23" fmla="*/ 22740 w 44396"/>
                  <a:gd name="connsiteY23" fmla="*/ 729 h 8579"/>
                  <a:gd name="connsiteX24" fmla="*/ 21657 w 44396"/>
                  <a:gd name="connsiteY24" fmla="*/ 5060 h 8579"/>
                  <a:gd name="connsiteX25" fmla="*/ 16243 w 44396"/>
                  <a:gd name="connsiteY25" fmla="*/ 1811 h 8579"/>
                  <a:gd name="connsiteX26" fmla="*/ 8663 w 44396"/>
                  <a:gd name="connsiteY26" fmla="*/ 2894 h 8579"/>
                  <a:gd name="connsiteX27" fmla="*/ 8663 w 44396"/>
                  <a:gd name="connsiteY27" fmla="*/ 1811 h 8579"/>
                  <a:gd name="connsiteX28" fmla="*/ 4331 w 44396"/>
                  <a:gd name="connsiteY28" fmla="*/ 2894 h 8579"/>
                  <a:gd name="connsiteX29" fmla="*/ 6497 w 44396"/>
                  <a:gd name="connsiteY29" fmla="*/ 2894 h 8579"/>
                  <a:gd name="connsiteX30" fmla="*/ 4331 w 44396"/>
                  <a:gd name="connsiteY30" fmla="*/ 3977 h 8579"/>
                  <a:gd name="connsiteX31" fmla="*/ 4331 w 44396"/>
                  <a:gd name="connsiteY31" fmla="*/ 2894 h 8579"/>
                  <a:gd name="connsiteX32" fmla="*/ 0 w 44396"/>
                  <a:gd name="connsiteY32" fmla="*/ 5060 h 8579"/>
                  <a:gd name="connsiteX33" fmla="*/ 5414 w 44396"/>
                  <a:gd name="connsiteY33" fmla="*/ 2894 h 8579"/>
                  <a:gd name="connsiteX34" fmla="*/ 3249 w 44396"/>
                  <a:gd name="connsiteY34" fmla="*/ 7225 h 8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44396" h="8579">
                    <a:moveTo>
                      <a:pt x="3249" y="7225"/>
                    </a:moveTo>
                    <a:cubicBezTo>
                      <a:pt x="5414" y="9391"/>
                      <a:pt x="8663" y="8308"/>
                      <a:pt x="11911" y="8308"/>
                    </a:cubicBezTo>
                    <a:cubicBezTo>
                      <a:pt x="17325" y="7225"/>
                      <a:pt x="12994" y="3977"/>
                      <a:pt x="17325" y="3977"/>
                    </a:cubicBezTo>
                    <a:lnTo>
                      <a:pt x="16243" y="8308"/>
                    </a:lnTo>
                    <a:cubicBezTo>
                      <a:pt x="20574" y="8308"/>
                      <a:pt x="28154" y="9391"/>
                      <a:pt x="31402" y="5060"/>
                    </a:cubicBezTo>
                    <a:cubicBezTo>
                      <a:pt x="31402" y="5060"/>
                      <a:pt x="32485" y="6143"/>
                      <a:pt x="31402" y="7225"/>
                    </a:cubicBezTo>
                    <a:cubicBezTo>
                      <a:pt x="34651" y="7225"/>
                      <a:pt x="33568" y="1811"/>
                      <a:pt x="36817" y="2894"/>
                    </a:cubicBezTo>
                    <a:cubicBezTo>
                      <a:pt x="32485" y="5060"/>
                      <a:pt x="37900" y="5060"/>
                      <a:pt x="36817" y="7225"/>
                    </a:cubicBezTo>
                    <a:lnTo>
                      <a:pt x="35734" y="7225"/>
                    </a:lnTo>
                    <a:cubicBezTo>
                      <a:pt x="37900" y="7225"/>
                      <a:pt x="42231" y="6143"/>
                      <a:pt x="43314" y="6143"/>
                    </a:cubicBezTo>
                    <a:cubicBezTo>
                      <a:pt x="43314" y="5060"/>
                      <a:pt x="42231" y="3977"/>
                      <a:pt x="44397" y="2894"/>
                    </a:cubicBezTo>
                    <a:cubicBezTo>
                      <a:pt x="43314" y="2894"/>
                      <a:pt x="43314" y="1811"/>
                      <a:pt x="44397" y="729"/>
                    </a:cubicBezTo>
                    <a:cubicBezTo>
                      <a:pt x="42231" y="1811"/>
                      <a:pt x="40065" y="729"/>
                      <a:pt x="38982" y="2894"/>
                    </a:cubicBezTo>
                    <a:cubicBezTo>
                      <a:pt x="37900" y="1811"/>
                      <a:pt x="40065" y="2894"/>
                      <a:pt x="38982" y="729"/>
                    </a:cubicBezTo>
                    <a:lnTo>
                      <a:pt x="36817" y="1811"/>
                    </a:lnTo>
                    <a:cubicBezTo>
                      <a:pt x="35734" y="1811"/>
                      <a:pt x="37900" y="729"/>
                      <a:pt x="35734" y="729"/>
                    </a:cubicBezTo>
                    <a:cubicBezTo>
                      <a:pt x="35734" y="1811"/>
                      <a:pt x="33568" y="1811"/>
                      <a:pt x="31402" y="1811"/>
                    </a:cubicBezTo>
                    <a:lnTo>
                      <a:pt x="31402" y="1811"/>
                    </a:lnTo>
                    <a:cubicBezTo>
                      <a:pt x="30320" y="1811"/>
                      <a:pt x="28154" y="1811"/>
                      <a:pt x="29237" y="3977"/>
                    </a:cubicBezTo>
                    <a:lnTo>
                      <a:pt x="28154" y="1811"/>
                    </a:lnTo>
                    <a:lnTo>
                      <a:pt x="28154" y="2894"/>
                    </a:lnTo>
                    <a:cubicBezTo>
                      <a:pt x="24905" y="1811"/>
                      <a:pt x="22740" y="-1437"/>
                      <a:pt x="18408" y="729"/>
                    </a:cubicBezTo>
                    <a:cubicBezTo>
                      <a:pt x="19491" y="729"/>
                      <a:pt x="18408" y="1811"/>
                      <a:pt x="18408" y="1811"/>
                    </a:cubicBezTo>
                    <a:cubicBezTo>
                      <a:pt x="20574" y="2894"/>
                      <a:pt x="20574" y="729"/>
                      <a:pt x="22740" y="729"/>
                    </a:cubicBezTo>
                    <a:cubicBezTo>
                      <a:pt x="22740" y="1811"/>
                      <a:pt x="19491" y="3977"/>
                      <a:pt x="21657" y="5060"/>
                    </a:cubicBezTo>
                    <a:cubicBezTo>
                      <a:pt x="19491" y="2894"/>
                      <a:pt x="17325" y="5060"/>
                      <a:pt x="16243" y="1811"/>
                    </a:cubicBezTo>
                    <a:cubicBezTo>
                      <a:pt x="12994" y="1811"/>
                      <a:pt x="11911" y="2894"/>
                      <a:pt x="8663" y="2894"/>
                    </a:cubicBezTo>
                    <a:lnTo>
                      <a:pt x="8663" y="1811"/>
                    </a:lnTo>
                    <a:cubicBezTo>
                      <a:pt x="7580" y="3977"/>
                      <a:pt x="6497" y="729"/>
                      <a:pt x="4331" y="2894"/>
                    </a:cubicBezTo>
                    <a:lnTo>
                      <a:pt x="6497" y="2894"/>
                    </a:lnTo>
                    <a:cubicBezTo>
                      <a:pt x="6497" y="3977"/>
                      <a:pt x="5414" y="3977"/>
                      <a:pt x="4331" y="3977"/>
                    </a:cubicBezTo>
                    <a:cubicBezTo>
                      <a:pt x="4331" y="3977"/>
                      <a:pt x="4331" y="3977"/>
                      <a:pt x="4331" y="2894"/>
                    </a:cubicBezTo>
                    <a:cubicBezTo>
                      <a:pt x="4331" y="5060"/>
                      <a:pt x="0" y="5060"/>
                      <a:pt x="0" y="5060"/>
                    </a:cubicBezTo>
                    <a:cubicBezTo>
                      <a:pt x="1083" y="5060"/>
                      <a:pt x="3249" y="3977"/>
                      <a:pt x="5414" y="2894"/>
                    </a:cubicBezTo>
                    <a:cubicBezTo>
                      <a:pt x="4331" y="6143"/>
                      <a:pt x="5414" y="7225"/>
                      <a:pt x="3249" y="72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5" name="Полилиния: фигура 964">
                <a:extLst>
                  <a:ext uri="{FF2B5EF4-FFF2-40B4-BE49-F238E27FC236}">
                    <a16:creationId xmlns:a16="http://schemas.microsoft.com/office/drawing/2014/main" id="{DC186CF8-33B0-FC29-D25F-A9BC4F2D4FCB}"/>
                  </a:ext>
                </a:extLst>
              </p:cNvPr>
              <p:cNvSpPr/>
              <p:nvPr/>
            </p:nvSpPr>
            <p:spPr>
              <a:xfrm>
                <a:off x="8159497" y="6020583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6" name="Полилиния: фигура 965">
                <a:extLst>
                  <a:ext uri="{FF2B5EF4-FFF2-40B4-BE49-F238E27FC236}">
                    <a16:creationId xmlns:a16="http://schemas.microsoft.com/office/drawing/2014/main" id="{F645D752-D0A2-6930-4C22-EF99B5048BC6}"/>
                  </a:ext>
                </a:extLst>
              </p:cNvPr>
              <p:cNvSpPr/>
              <p:nvPr/>
            </p:nvSpPr>
            <p:spPr>
              <a:xfrm>
                <a:off x="8091707" y="6018875"/>
                <a:ext cx="32056" cy="9769"/>
              </a:xfrm>
              <a:custGeom>
                <a:avLst/>
                <a:gdLst>
                  <a:gd name="connsiteX0" fmla="*/ 23394 w 32056"/>
                  <a:gd name="connsiteY0" fmla="*/ 4957 h 9769"/>
                  <a:gd name="connsiteX1" fmla="*/ 22311 w 32056"/>
                  <a:gd name="connsiteY1" fmla="*/ 2791 h 9769"/>
                  <a:gd name="connsiteX2" fmla="*/ 22311 w 32056"/>
                  <a:gd name="connsiteY2" fmla="*/ 7122 h 9769"/>
                  <a:gd name="connsiteX3" fmla="*/ 17979 w 32056"/>
                  <a:gd name="connsiteY3" fmla="*/ 8205 h 9769"/>
                  <a:gd name="connsiteX4" fmla="*/ 17979 w 32056"/>
                  <a:gd name="connsiteY4" fmla="*/ 3874 h 9769"/>
                  <a:gd name="connsiteX5" fmla="*/ 14731 w 32056"/>
                  <a:gd name="connsiteY5" fmla="*/ 2791 h 9769"/>
                  <a:gd name="connsiteX6" fmla="*/ 14731 w 32056"/>
                  <a:gd name="connsiteY6" fmla="*/ 4957 h 9769"/>
                  <a:gd name="connsiteX7" fmla="*/ 10399 w 32056"/>
                  <a:gd name="connsiteY7" fmla="*/ 6039 h 9769"/>
                  <a:gd name="connsiteX8" fmla="*/ 12565 w 32056"/>
                  <a:gd name="connsiteY8" fmla="*/ 4957 h 9769"/>
                  <a:gd name="connsiteX9" fmla="*/ 10399 w 32056"/>
                  <a:gd name="connsiteY9" fmla="*/ 1708 h 9769"/>
                  <a:gd name="connsiteX10" fmla="*/ 654 w 32056"/>
                  <a:gd name="connsiteY10" fmla="*/ 8205 h 9769"/>
                  <a:gd name="connsiteX11" fmla="*/ 3902 w 32056"/>
                  <a:gd name="connsiteY11" fmla="*/ 8205 h 9769"/>
                  <a:gd name="connsiteX12" fmla="*/ 3902 w 32056"/>
                  <a:gd name="connsiteY12" fmla="*/ 4957 h 9769"/>
                  <a:gd name="connsiteX13" fmla="*/ 7151 w 32056"/>
                  <a:gd name="connsiteY13" fmla="*/ 6039 h 9769"/>
                  <a:gd name="connsiteX14" fmla="*/ 3902 w 32056"/>
                  <a:gd name="connsiteY14" fmla="*/ 9288 h 9769"/>
                  <a:gd name="connsiteX15" fmla="*/ 27725 w 32056"/>
                  <a:gd name="connsiteY15" fmla="*/ 9288 h 9769"/>
                  <a:gd name="connsiteX16" fmla="*/ 24476 w 32056"/>
                  <a:gd name="connsiteY16" fmla="*/ 9288 h 9769"/>
                  <a:gd name="connsiteX17" fmla="*/ 27725 w 32056"/>
                  <a:gd name="connsiteY17" fmla="*/ 7122 h 9769"/>
                  <a:gd name="connsiteX18" fmla="*/ 25559 w 32056"/>
                  <a:gd name="connsiteY18" fmla="*/ 3874 h 9769"/>
                  <a:gd name="connsiteX19" fmla="*/ 27725 w 32056"/>
                  <a:gd name="connsiteY19" fmla="*/ 4957 h 9769"/>
                  <a:gd name="connsiteX20" fmla="*/ 27725 w 32056"/>
                  <a:gd name="connsiteY20" fmla="*/ 1708 h 9769"/>
                  <a:gd name="connsiteX21" fmla="*/ 32056 w 32056"/>
                  <a:gd name="connsiteY21" fmla="*/ 625 h 9769"/>
                  <a:gd name="connsiteX22" fmla="*/ 23394 w 32056"/>
                  <a:gd name="connsiteY22" fmla="*/ 625 h 9769"/>
                  <a:gd name="connsiteX23" fmla="*/ 23394 w 32056"/>
                  <a:gd name="connsiteY23" fmla="*/ 4957 h 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2056" h="9769">
                    <a:moveTo>
                      <a:pt x="23394" y="4957"/>
                    </a:moveTo>
                    <a:cubicBezTo>
                      <a:pt x="21228" y="4957"/>
                      <a:pt x="23394" y="3874"/>
                      <a:pt x="22311" y="2791"/>
                    </a:cubicBezTo>
                    <a:cubicBezTo>
                      <a:pt x="20145" y="3874"/>
                      <a:pt x="24476" y="4957"/>
                      <a:pt x="22311" y="7122"/>
                    </a:cubicBezTo>
                    <a:cubicBezTo>
                      <a:pt x="21228" y="6039"/>
                      <a:pt x="19062" y="8205"/>
                      <a:pt x="17979" y="8205"/>
                    </a:cubicBezTo>
                    <a:cubicBezTo>
                      <a:pt x="19062" y="7122"/>
                      <a:pt x="17979" y="4957"/>
                      <a:pt x="17979" y="3874"/>
                    </a:cubicBezTo>
                    <a:cubicBezTo>
                      <a:pt x="16896" y="4957"/>
                      <a:pt x="15814" y="3874"/>
                      <a:pt x="14731" y="2791"/>
                    </a:cubicBezTo>
                    <a:cubicBezTo>
                      <a:pt x="17979" y="3874"/>
                      <a:pt x="12565" y="3874"/>
                      <a:pt x="14731" y="4957"/>
                    </a:cubicBezTo>
                    <a:cubicBezTo>
                      <a:pt x="14731" y="6039"/>
                      <a:pt x="11482" y="7122"/>
                      <a:pt x="10399" y="6039"/>
                    </a:cubicBezTo>
                    <a:cubicBezTo>
                      <a:pt x="10399" y="4957"/>
                      <a:pt x="11482" y="4957"/>
                      <a:pt x="12565" y="4957"/>
                    </a:cubicBezTo>
                    <a:cubicBezTo>
                      <a:pt x="13648" y="2791"/>
                      <a:pt x="10399" y="3874"/>
                      <a:pt x="10399" y="1708"/>
                    </a:cubicBezTo>
                    <a:cubicBezTo>
                      <a:pt x="7151" y="3874"/>
                      <a:pt x="-2595" y="3874"/>
                      <a:pt x="654" y="8205"/>
                    </a:cubicBezTo>
                    <a:cubicBezTo>
                      <a:pt x="1737" y="9288"/>
                      <a:pt x="2820" y="8205"/>
                      <a:pt x="3902" y="8205"/>
                    </a:cubicBezTo>
                    <a:cubicBezTo>
                      <a:pt x="654" y="7122"/>
                      <a:pt x="3902" y="6039"/>
                      <a:pt x="3902" y="4957"/>
                    </a:cubicBezTo>
                    <a:cubicBezTo>
                      <a:pt x="4985" y="6039"/>
                      <a:pt x="7151" y="3874"/>
                      <a:pt x="7151" y="6039"/>
                    </a:cubicBezTo>
                    <a:lnTo>
                      <a:pt x="3902" y="9288"/>
                    </a:lnTo>
                    <a:cubicBezTo>
                      <a:pt x="10399" y="10371"/>
                      <a:pt x="20145" y="9288"/>
                      <a:pt x="27725" y="9288"/>
                    </a:cubicBezTo>
                    <a:lnTo>
                      <a:pt x="24476" y="9288"/>
                    </a:lnTo>
                    <a:cubicBezTo>
                      <a:pt x="24476" y="8205"/>
                      <a:pt x="26642" y="8205"/>
                      <a:pt x="27725" y="7122"/>
                    </a:cubicBezTo>
                    <a:lnTo>
                      <a:pt x="25559" y="3874"/>
                    </a:lnTo>
                    <a:cubicBezTo>
                      <a:pt x="26642" y="3874"/>
                      <a:pt x="27725" y="3874"/>
                      <a:pt x="27725" y="4957"/>
                    </a:cubicBezTo>
                    <a:cubicBezTo>
                      <a:pt x="28808" y="3874"/>
                      <a:pt x="28808" y="2791"/>
                      <a:pt x="27725" y="1708"/>
                    </a:cubicBezTo>
                    <a:cubicBezTo>
                      <a:pt x="29891" y="1708"/>
                      <a:pt x="30973" y="2791"/>
                      <a:pt x="32056" y="625"/>
                    </a:cubicBezTo>
                    <a:cubicBezTo>
                      <a:pt x="27725" y="-1540"/>
                      <a:pt x="28808" y="2791"/>
                      <a:pt x="23394" y="625"/>
                    </a:cubicBezTo>
                    <a:lnTo>
                      <a:pt x="23394" y="4957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7" name="Полилиния: фигура 966">
                <a:extLst>
                  <a:ext uri="{FF2B5EF4-FFF2-40B4-BE49-F238E27FC236}">
                    <a16:creationId xmlns:a16="http://schemas.microsoft.com/office/drawing/2014/main" id="{520D3520-6FD7-07FF-BAC1-B900A440E649}"/>
                  </a:ext>
                </a:extLst>
              </p:cNvPr>
              <p:cNvSpPr/>
              <p:nvPr/>
            </p:nvSpPr>
            <p:spPr>
              <a:xfrm>
                <a:off x="8122680" y="6022749"/>
                <a:ext cx="2165" cy="1082"/>
              </a:xfrm>
              <a:custGeom>
                <a:avLst/>
                <a:gdLst>
                  <a:gd name="connsiteX0" fmla="*/ 1083 w 2165"/>
                  <a:gd name="connsiteY0" fmla="*/ 0 h 1082"/>
                  <a:gd name="connsiteX1" fmla="*/ 0 w 2165"/>
                  <a:gd name="connsiteY1" fmla="*/ 1083 h 1082"/>
                  <a:gd name="connsiteX2" fmla="*/ 2166 w 2165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082">
                    <a:moveTo>
                      <a:pt x="1083" y="0"/>
                    </a:moveTo>
                    <a:lnTo>
                      <a:pt x="0" y="1083"/>
                    </a:lnTo>
                    <a:lnTo>
                      <a:pt x="2166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8" name="Полилиния: фигура 967">
                <a:extLst>
                  <a:ext uri="{FF2B5EF4-FFF2-40B4-BE49-F238E27FC236}">
                    <a16:creationId xmlns:a16="http://schemas.microsoft.com/office/drawing/2014/main" id="{56F28C94-758B-5A35-0156-5028A3795EFC}"/>
                  </a:ext>
                </a:extLst>
              </p:cNvPr>
              <p:cNvSpPr/>
              <p:nvPr/>
            </p:nvSpPr>
            <p:spPr>
              <a:xfrm>
                <a:off x="8121056" y="6027715"/>
                <a:ext cx="2105" cy="1531"/>
              </a:xfrm>
              <a:custGeom>
                <a:avLst/>
                <a:gdLst>
                  <a:gd name="connsiteX0" fmla="*/ 1624 w 2105"/>
                  <a:gd name="connsiteY0" fmla="*/ 1531 h 1531"/>
                  <a:gd name="connsiteX1" fmla="*/ 1624 w 2105"/>
                  <a:gd name="connsiteY1" fmla="*/ 449 h 1531"/>
                  <a:gd name="connsiteX2" fmla="*/ 1624 w 2105"/>
                  <a:gd name="connsiteY2" fmla="*/ 1531 h 1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05" h="1531">
                    <a:moveTo>
                      <a:pt x="1624" y="1531"/>
                    </a:moveTo>
                    <a:cubicBezTo>
                      <a:pt x="1624" y="449"/>
                      <a:pt x="2707" y="449"/>
                      <a:pt x="1624" y="449"/>
                    </a:cubicBezTo>
                    <a:cubicBezTo>
                      <a:pt x="-541" y="-634"/>
                      <a:pt x="-541" y="449"/>
                      <a:pt x="1624" y="15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9" name="Полилиния: фигура 968">
                <a:extLst>
                  <a:ext uri="{FF2B5EF4-FFF2-40B4-BE49-F238E27FC236}">
                    <a16:creationId xmlns:a16="http://schemas.microsoft.com/office/drawing/2014/main" id="{9F5FC702-0DFC-D539-F2E9-EF4EA76BBCB4}"/>
                  </a:ext>
                </a:extLst>
              </p:cNvPr>
              <p:cNvSpPr/>
              <p:nvPr/>
            </p:nvSpPr>
            <p:spPr>
              <a:xfrm>
                <a:off x="8096692" y="6022749"/>
                <a:ext cx="2165" cy="10828"/>
              </a:xfrm>
              <a:custGeom>
                <a:avLst/>
                <a:gdLst>
                  <a:gd name="connsiteX0" fmla="*/ 2166 w 2165"/>
                  <a:gd name="connsiteY0" fmla="*/ 0 h 10828"/>
                  <a:gd name="connsiteX1" fmla="*/ 0 w 2165"/>
                  <a:gd name="connsiteY1" fmla="*/ 0 h 10828"/>
                  <a:gd name="connsiteX2" fmla="*/ 2166 w 2165"/>
                  <a:gd name="connsiteY2" fmla="*/ 0 h 10828"/>
                  <a:gd name="connsiteX3" fmla="*/ 2166 w 2165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" h="10828">
                    <a:moveTo>
                      <a:pt x="2166" y="0"/>
                    </a:moveTo>
                    <a:lnTo>
                      <a:pt x="0" y="0"/>
                    </a:lnTo>
                    <a:lnTo>
                      <a:pt x="2166" y="0"/>
                    </a:lnTo>
                    <a:cubicBezTo>
                      <a:pt x="1083" y="0"/>
                      <a:pt x="2166" y="0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0" name="Полилиния: фигура 969">
                <a:extLst>
                  <a:ext uri="{FF2B5EF4-FFF2-40B4-BE49-F238E27FC236}">
                    <a16:creationId xmlns:a16="http://schemas.microsoft.com/office/drawing/2014/main" id="{B9725669-E4CD-BB07-B7D0-40310B8DFA85}"/>
                  </a:ext>
                </a:extLst>
              </p:cNvPr>
              <p:cNvSpPr/>
              <p:nvPr/>
            </p:nvSpPr>
            <p:spPr>
              <a:xfrm>
                <a:off x="8081532" y="6024915"/>
                <a:ext cx="9425" cy="5414"/>
              </a:xfrm>
              <a:custGeom>
                <a:avLst/>
                <a:gdLst>
                  <a:gd name="connsiteX0" fmla="*/ 0 w 9425"/>
                  <a:gd name="connsiteY0" fmla="*/ 5414 h 5414"/>
                  <a:gd name="connsiteX1" fmla="*/ 8663 w 9425"/>
                  <a:gd name="connsiteY1" fmla="*/ 5414 h 5414"/>
                  <a:gd name="connsiteX2" fmla="*/ 8663 w 9425"/>
                  <a:gd name="connsiteY2" fmla="*/ 0 h 5414"/>
                  <a:gd name="connsiteX3" fmla="*/ 5414 w 9425"/>
                  <a:gd name="connsiteY3" fmla="*/ 3249 h 5414"/>
                  <a:gd name="connsiteX4" fmla="*/ 0 w 9425"/>
                  <a:gd name="connsiteY4" fmla="*/ 3249 h 5414"/>
                  <a:gd name="connsiteX5" fmla="*/ 0 w 9425"/>
                  <a:gd name="connsiteY5" fmla="*/ 5414 h 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25" h="5414">
                    <a:moveTo>
                      <a:pt x="0" y="5414"/>
                    </a:moveTo>
                    <a:cubicBezTo>
                      <a:pt x="3249" y="5414"/>
                      <a:pt x="5414" y="4331"/>
                      <a:pt x="8663" y="5414"/>
                    </a:cubicBezTo>
                    <a:cubicBezTo>
                      <a:pt x="10828" y="3249"/>
                      <a:pt x="7580" y="2166"/>
                      <a:pt x="8663" y="0"/>
                    </a:cubicBezTo>
                    <a:cubicBezTo>
                      <a:pt x="6497" y="0"/>
                      <a:pt x="6497" y="3249"/>
                      <a:pt x="5414" y="3249"/>
                    </a:cubicBezTo>
                    <a:cubicBezTo>
                      <a:pt x="4331" y="2166"/>
                      <a:pt x="2166" y="3249"/>
                      <a:pt x="0" y="3249"/>
                    </a:cubicBezTo>
                    <a:cubicBezTo>
                      <a:pt x="0" y="3249"/>
                      <a:pt x="0" y="4331"/>
                      <a:pt x="0" y="5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1" name="Полилиния: фигура 970">
                <a:extLst>
                  <a:ext uri="{FF2B5EF4-FFF2-40B4-BE49-F238E27FC236}">
                    <a16:creationId xmlns:a16="http://schemas.microsoft.com/office/drawing/2014/main" id="{9F68DAB6-87A8-BBA6-B081-54937A4B9217}"/>
                  </a:ext>
                </a:extLst>
              </p:cNvPr>
              <p:cNvSpPr/>
              <p:nvPr/>
            </p:nvSpPr>
            <p:spPr>
              <a:xfrm>
                <a:off x="8000319" y="6021543"/>
                <a:ext cx="86569" cy="7703"/>
              </a:xfrm>
              <a:custGeom>
                <a:avLst/>
                <a:gdLst>
                  <a:gd name="connsiteX0" fmla="*/ 69302 w 86569"/>
                  <a:gd name="connsiteY0" fmla="*/ 2289 h 7703"/>
                  <a:gd name="connsiteX1" fmla="*/ 64971 w 86569"/>
                  <a:gd name="connsiteY1" fmla="*/ 2289 h 7703"/>
                  <a:gd name="connsiteX2" fmla="*/ 67136 w 86569"/>
                  <a:gd name="connsiteY2" fmla="*/ 1206 h 7703"/>
                  <a:gd name="connsiteX3" fmla="*/ 63888 w 86569"/>
                  <a:gd name="connsiteY3" fmla="*/ 123 h 7703"/>
                  <a:gd name="connsiteX4" fmla="*/ 63888 w 86569"/>
                  <a:gd name="connsiteY4" fmla="*/ 1206 h 7703"/>
                  <a:gd name="connsiteX5" fmla="*/ 56308 w 86569"/>
                  <a:gd name="connsiteY5" fmla="*/ 2289 h 7703"/>
                  <a:gd name="connsiteX6" fmla="*/ 55225 w 86569"/>
                  <a:gd name="connsiteY6" fmla="*/ 4455 h 7703"/>
                  <a:gd name="connsiteX7" fmla="*/ 49811 w 86569"/>
                  <a:gd name="connsiteY7" fmla="*/ 1206 h 7703"/>
                  <a:gd name="connsiteX8" fmla="*/ 50894 w 86569"/>
                  <a:gd name="connsiteY8" fmla="*/ 5537 h 7703"/>
                  <a:gd name="connsiteX9" fmla="*/ 42231 w 86569"/>
                  <a:gd name="connsiteY9" fmla="*/ 3372 h 7703"/>
                  <a:gd name="connsiteX10" fmla="*/ 44397 w 86569"/>
                  <a:gd name="connsiteY10" fmla="*/ 3372 h 7703"/>
                  <a:gd name="connsiteX11" fmla="*/ 40065 w 86569"/>
                  <a:gd name="connsiteY11" fmla="*/ 3372 h 7703"/>
                  <a:gd name="connsiteX12" fmla="*/ 40065 w 86569"/>
                  <a:gd name="connsiteY12" fmla="*/ 1206 h 7703"/>
                  <a:gd name="connsiteX13" fmla="*/ 33568 w 86569"/>
                  <a:gd name="connsiteY13" fmla="*/ 1206 h 7703"/>
                  <a:gd name="connsiteX14" fmla="*/ 33568 w 86569"/>
                  <a:gd name="connsiteY14" fmla="*/ 123 h 7703"/>
                  <a:gd name="connsiteX15" fmla="*/ 19491 w 86569"/>
                  <a:gd name="connsiteY15" fmla="*/ 2289 h 7703"/>
                  <a:gd name="connsiteX16" fmla="*/ 17325 w 86569"/>
                  <a:gd name="connsiteY16" fmla="*/ 1206 h 7703"/>
                  <a:gd name="connsiteX17" fmla="*/ 18408 w 86569"/>
                  <a:gd name="connsiteY17" fmla="*/ 5537 h 7703"/>
                  <a:gd name="connsiteX18" fmla="*/ 12994 w 86569"/>
                  <a:gd name="connsiteY18" fmla="*/ 5537 h 7703"/>
                  <a:gd name="connsiteX19" fmla="*/ 14077 w 86569"/>
                  <a:gd name="connsiteY19" fmla="*/ 2289 h 7703"/>
                  <a:gd name="connsiteX20" fmla="*/ 10828 w 86569"/>
                  <a:gd name="connsiteY20" fmla="*/ 3372 h 7703"/>
                  <a:gd name="connsiteX21" fmla="*/ 8663 w 86569"/>
                  <a:gd name="connsiteY21" fmla="*/ 1206 h 7703"/>
                  <a:gd name="connsiteX22" fmla="*/ 3249 w 86569"/>
                  <a:gd name="connsiteY22" fmla="*/ 4455 h 7703"/>
                  <a:gd name="connsiteX23" fmla="*/ 0 w 86569"/>
                  <a:gd name="connsiteY23" fmla="*/ 3372 h 7703"/>
                  <a:gd name="connsiteX24" fmla="*/ 2166 w 86569"/>
                  <a:gd name="connsiteY24" fmla="*/ 7703 h 7703"/>
                  <a:gd name="connsiteX25" fmla="*/ 21657 w 86569"/>
                  <a:gd name="connsiteY25" fmla="*/ 6620 h 7703"/>
                  <a:gd name="connsiteX26" fmla="*/ 27071 w 86569"/>
                  <a:gd name="connsiteY26" fmla="*/ 4455 h 7703"/>
                  <a:gd name="connsiteX27" fmla="*/ 28154 w 86569"/>
                  <a:gd name="connsiteY27" fmla="*/ 6620 h 7703"/>
                  <a:gd name="connsiteX28" fmla="*/ 28154 w 86569"/>
                  <a:gd name="connsiteY28" fmla="*/ 4455 h 7703"/>
                  <a:gd name="connsiteX29" fmla="*/ 31402 w 86569"/>
                  <a:gd name="connsiteY29" fmla="*/ 6620 h 7703"/>
                  <a:gd name="connsiteX30" fmla="*/ 33568 w 86569"/>
                  <a:gd name="connsiteY30" fmla="*/ 4455 h 7703"/>
                  <a:gd name="connsiteX31" fmla="*/ 35734 w 86569"/>
                  <a:gd name="connsiteY31" fmla="*/ 7703 h 7703"/>
                  <a:gd name="connsiteX32" fmla="*/ 67136 w 86569"/>
                  <a:gd name="connsiteY32" fmla="*/ 6620 h 7703"/>
                  <a:gd name="connsiteX33" fmla="*/ 66053 w 86569"/>
                  <a:gd name="connsiteY33" fmla="*/ 4455 h 7703"/>
                  <a:gd name="connsiteX34" fmla="*/ 77965 w 86569"/>
                  <a:gd name="connsiteY34" fmla="*/ 4455 h 7703"/>
                  <a:gd name="connsiteX35" fmla="*/ 79048 w 86569"/>
                  <a:gd name="connsiteY35" fmla="*/ 3372 h 7703"/>
                  <a:gd name="connsiteX36" fmla="*/ 79048 w 86569"/>
                  <a:gd name="connsiteY36" fmla="*/ 7703 h 7703"/>
                  <a:gd name="connsiteX37" fmla="*/ 83379 w 86569"/>
                  <a:gd name="connsiteY37" fmla="*/ 7703 h 7703"/>
                  <a:gd name="connsiteX38" fmla="*/ 81213 w 86569"/>
                  <a:gd name="connsiteY38" fmla="*/ 6620 h 7703"/>
                  <a:gd name="connsiteX39" fmla="*/ 85545 w 86569"/>
                  <a:gd name="connsiteY39" fmla="*/ 7703 h 7703"/>
                  <a:gd name="connsiteX40" fmla="*/ 82296 w 86569"/>
                  <a:gd name="connsiteY40" fmla="*/ 2289 h 7703"/>
                  <a:gd name="connsiteX41" fmla="*/ 72551 w 86569"/>
                  <a:gd name="connsiteY41" fmla="*/ 123 h 7703"/>
                  <a:gd name="connsiteX42" fmla="*/ 69302 w 86569"/>
                  <a:gd name="connsiteY42" fmla="*/ 2289 h 7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86569" h="7703">
                    <a:moveTo>
                      <a:pt x="69302" y="2289"/>
                    </a:moveTo>
                    <a:cubicBezTo>
                      <a:pt x="68219" y="2289"/>
                      <a:pt x="66053" y="3372"/>
                      <a:pt x="64971" y="2289"/>
                    </a:cubicBezTo>
                    <a:cubicBezTo>
                      <a:pt x="64971" y="1206"/>
                      <a:pt x="66053" y="1206"/>
                      <a:pt x="67136" y="1206"/>
                    </a:cubicBezTo>
                    <a:cubicBezTo>
                      <a:pt x="66053" y="-960"/>
                      <a:pt x="64971" y="1206"/>
                      <a:pt x="63888" y="123"/>
                    </a:cubicBezTo>
                    <a:cubicBezTo>
                      <a:pt x="63888" y="123"/>
                      <a:pt x="64971" y="1206"/>
                      <a:pt x="63888" y="1206"/>
                    </a:cubicBezTo>
                    <a:cubicBezTo>
                      <a:pt x="59556" y="1206"/>
                      <a:pt x="61722" y="3372"/>
                      <a:pt x="56308" y="2289"/>
                    </a:cubicBezTo>
                    <a:cubicBezTo>
                      <a:pt x="55225" y="3372"/>
                      <a:pt x="55225" y="3372"/>
                      <a:pt x="55225" y="4455"/>
                    </a:cubicBezTo>
                    <a:cubicBezTo>
                      <a:pt x="51977" y="2289"/>
                      <a:pt x="54142" y="2289"/>
                      <a:pt x="49811" y="1206"/>
                    </a:cubicBezTo>
                    <a:cubicBezTo>
                      <a:pt x="49811" y="2289"/>
                      <a:pt x="50894" y="4455"/>
                      <a:pt x="50894" y="5537"/>
                    </a:cubicBezTo>
                    <a:cubicBezTo>
                      <a:pt x="45479" y="3372"/>
                      <a:pt x="45479" y="5537"/>
                      <a:pt x="42231" y="3372"/>
                    </a:cubicBezTo>
                    <a:cubicBezTo>
                      <a:pt x="42231" y="3372"/>
                      <a:pt x="43314" y="2289"/>
                      <a:pt x="44397" y="3372"/>
                    </a:cubicBezTo>
                    <a:cubicBezTo>
                      <a:pt x="44397" y="1206"/>
                      <a:pt x="41148" y="3372"/>
                      <a:pt x="40065" y="3372"/>
                    </a:cubicBezTo>
                    <a:lnTo>
                      <a:pt x="40065" y="1206"/>
                    </a:lnTo>
                    <a:cubicBezTo>
                      <a:pt x="37900" y="1206"/>
                      <a:pt x="35734" y="3372"/>
                      <a:pt x="33568" y="1206"/>
                    </a:cubicBezTo>
                    <a:lnTo>
                      <a:pt x="33568" y="123"/>
                    </a:lnTo>
                    <a:cubicBezTo>
                      <a:pt x="29237" y="2289"/>
                      <a:pt x="23823" y="1206"/>
                      <a:pt x="19491" y="2289"/>
                    </a:cubicBezTo>
                    <a:lnTo>
                      <a:pt x="17325" y="1206"/>
                    </a:lnTo>
                    <a:cubicBezTo>
                      <a:pt x="11911" y="3372"/>
                      <a:pt x="22740" y="2289"/>
                      <a:pt x="18408" y="5537"/>
                    </a:cubicBezTo>
                    <a:cubicBezTo>
                      <a:pt x="17325" y="1206"/>
                      <a:pt x="16243" y="6620"/>
                      <a:pt x="12994" y="5537"/>
                    </a:cubicBezTo>
                    <a:cubicBezTo>
                      <a:pt x="11911" y="3372"/>
                      <a:pt x="16243" y="4455"/>
                      <a:pt x="14077" y="2289"/>
                    </a:cubicBezTo>
                    <a:cubicBezTo>
                      <a:pt x="12994" y="4455"/>
                      <a:pt x="12994" y="3372"/>
                      <a:pt x="10828" y="3372"/>
                    </a:cubicBezTo>
                    <a:cubicBezTo>
                      <a:pt x="10828" y="1206"/>
                      <a:pt x="7580" y="3372"/>
                      <a:pt x="8663" y="1206"/>
                    </a:cubicBezTo>
                    <a:lnTo>
                      <a:pt x="3249" y="4455"/>
                    </a:lnTo>
                    <a:cubicBezTo>
                      <a:pt x="2166" y="3372"/>
                      <a:pt x="1083" y="3372"/>
                      <a:pt x="0" y="3372"/>
                    </a:cubicBezTo>
                    <a:cubicBezTo>
                      <a:pt x="3249" y="3372"/>
                      <a:pt x="-1083" y="6620"/>
                      <a:pt x="2166" y="7703"/>
                    </a:cubicBezTo>
                    <a:cubicBezTo>
                      <a:pt x="7580" y="6620"/>
                      <a:pt x="15160" y="5537"/>
                      <a:pt x="21657" y="6620"/>
                    </a:cubicBezTo>
                    <a:cubicBezTo>
                      <a:pt x="22740" y="3372"/>
                      <a:pt x="25988" y="6620"/>
                      <a:pt x="27071" y="4455"/>
                    </a:cubicBezTo>
                    <a:cubicBezTo>
                      <a:pt x="27071" y="5537"/>
                      <a:pt x="28154" y="6620"/>
                      <a:pt x="28154" y="6620"/>
                    </a:cubicBezTo>
                    <a:cubicBezTo>
                      <a:pt x="32485" y="5537"/>
                      <a:pt x="27071" y="5537"/>
                      <a:pt x="28154" y="4455"/>
                    </a:cubicBezTo>
                    <a:cubicBezTo>
                      <a:pt x="30320" y="4455"/>
                      <a:pt x="31402" y="5537"/>
                      <a:pt x="31402" y="6620"/>
                    </a:cubicBezTo>
                    <a:cubicBezTo>
                      <a:pt x="34651" y="6620"/>
                      <a:pt x="31402" y="5537"/>
                      <a:pt x="33568" y="4455"/>
                    </a:cubicBezTo>
                    <a:lnTo>
                      <a:pt x="35734" y="7703"/>
                    </a:lnTo>
                    <a:cubicBezTo>
                      <a:pt x="44397" y="6620"/>
                      <a:pt x="56308" y="4455"/>
                      <a:pt x="67136" y="6620"/>
                    </a:cubicBezTo>
                    <a:lnTo>
                      <a:pt x="66053" y="4455"/>
                    </a:lnTo>
                    <a:cubicBezTo>
                      <a:pt x="70385" y="5537"/>
                      <a:pt x="73633" y="123"/>
                      <a:pt x="77965" y="4455"/>
                    </a:cubicBezTo>
                    <a:lnTo>
                      <a:pt x="79048" y="3372"/>
                    </a:lnTo>
                    <a:cubicBezTo>
                      <a:pt x="77965" y="4455"/>
                      <a:pt x="80130" y="6620"/>
                      <a:pt x="79048" y="7703"/>
                    </a:cubicBezTo>
                    <a:cubicBezTo>
                      <a:pt x="80130" y="6620"/>
                      <a:pt x="81213" y="7703"/>
                      <a:pt x="83379" y="7703"/>
                    </a:cubicBezTo>
                    <a:lnTo>
                      <a:pt x="81213" y="6620"/>
                    </a:lnTo>
                    <a:cubicBezTo>
                      <a:pt x="82296" y="5537"/>
                      <a:pt x="84462" y="5537"/>
                      <a:pt x="85545" y="7703"/>
                    </a:cubicBezTo>
                    <a:cubicBezTo>
                      <a:pt x="88793" y="5537"/>
                      <a:pt x="83379" y="4455"/>
                      <a:pt x="82296" y="2289"/>
                    </a:cubicBezTo>
                    <a:cubicBezTo>
                      <a:pt x="77965" y="5537"/>
                      <a:pt x="77965" y="-960"/>
                      <a:pt x="72551" y="123"/>
                    </a:cubicBezTo>
                    <a:cubicBezTo>
                      <a:pt x="66053" y="123"/>
                      <a:pt x="69302" y="1206"/>
                      <a:pt x="69302" y="22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2" name="Полилиния: фигура 971">
                <a:extLst>
                  <a:ext uri="{FF2B5EF4-FFF2-40B4-BE49-F238E27FC236}">
                    <a16:creationId xmlns:a16="http://schemas.microsoft.com/office/drawing/2014/main" id="{A03257CF-D65D-0D2D-620F-7542899E7BC0}"/>
                  </a:ext>
                </a:extLst>
              </p:cNvPr>
              <p:cNvSpPr/>
              <p:nvPr/>
            </p:nvSpPr>
            <p:spPr>
              <a:xfrm>
                <a:off x="8075035" y="6028765"/>
                <a:ext cx="481" cy="481"/>
              </a:xfrm>
              <a:custGeom>
                <a:avLst/>
                <a:gdLst>
                  <a:gd name="connsiteX0" fmla="*/ 0 w 481"/>
                  <a:gd name="connsiteY0" fmla="*/ 481 h 481"/>
                  <a:gd name="connsiteX1" fmla="*/ 0 w 481"/>
                  <a:gd name="connsiteY1" fmla="*/ 481 h 481"/>
                  <a:gd name="connsiteX2" fmla="*/ 0 w 481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481"/>
                    </a:moveTo>
                    <a:cubicBezTo>
                      <a:pt x="0" y="481"/>
                      <a:pt x="1083" y="-602"/>
                      <a:pt x="0" y="481"/>
                    </a:cubicBezTo>
                    <a:cubicBezTo>
                      <a:pt x="1083" y="-602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3" name="Полилиния: фигура 972">
                <a:extLst>
                  <a:ext uri="{FF2B5EF4-FFF2-40B4-BE49-F238E27FC236}">
                    <a16:creationId xmlns:a16="http://schemas.microsoft.com/office/drawing/2014/main" id="{CA4EC897-2F79-538F-A33A-61A16E6261C4}"/>
                  </a:ext>
                </a:extLst>
              </p:cNvPr>
              <p:cNvSpPr/>
              <p:nvPr/>
            </p:nvSpPr>
            <p:spPr>
              <a:xfrm>
                <a:off x="7997070" y="6024915"/>
                <a:ext cx="1082" cy="481"/>
              </a:xfrm>
              <a:custGeom>
                <a:avLst/>
                <a:gdLst>
                  <a:gd name="connsiteX0" fmla="*/ 1083 w 1082"/>
                  <a:gd name="connsiteY0" fmla="*/ 0 h 481"/>
                  <a:gd name="connsiteX1" fmla="*/ 0 w 1082"/>
                  <a:gd name="connsiteY1" fmla="*/ 0 h 481"/>
                  <a:gd name="connsiteX2" fmla="*/ 1083 w 1082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481">
                    <a:moveTo>
                      <a:pt x="1083" y="0"/>
                    </a:moveTo>
                    <a:cubicBezTo>
                      <a:pt x="1083" y="0"/>
                      <a:pt x="0" y="0"/>
                      <a:pt x="0" y="0"/>
                    </a:cubicBezTo>
                    <a:cubicBezTo>
                      <a:pt x="0" y="1083"/>
                      <a:pt x="0" y="0"/>
                      <a:pt x="10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4" name="Полилиния: фигура 973">
                <a:extLst>
                  <a:ext uri="{FF2B5EF4-FFF2-40B4-BE49-F238E27FC236}">
                    <a16:creationId xmlns:a16="http://schemas.microsoft.com/office/drawing/2014/main" id="{23910BC4-A0CC-EC0D-834C-4A718BC15E58}"/>
                  </a:ext>
                </a:extLst>
              </p:cNvPr>
              <p:cNvSpPr/>
              <p:nvPr/>
            </p:nvSpPr>
            <p:spPr>
              <a:xfrm>
                <a:off x="8081532" y="6028163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5" name="Полилиния: фигура 974">
                <a:extLst>
                  <a:ext uri="{FF2B5EF4-FFF2-40B4-BE49-F238E27FC236}">
                    <a16:creationId xmlns:a16="http://schemas.microsoft.com/office/drawing/2014/main" id="{A0C36C3A-50E4-813D-33B5-8E61825298CF}"/>
                  </a:ext>
                </a:extLst>
              </p:cNvPr>
              <p:cNvSpPr/>
              <p:nvPr/>
            </p:nvSpPr>
            <p:spPr>
              <a:xfrm>
                <a:off x="8082615" y="6022749"/>
                <a:ext cx="1082" cy="1082"/>
              </a:xfrm>
              <a:custGeom>
                <a:avLst/>
                <a:gdLst>
                  <a:gd name="connsiteX0" fmla="*/ 1083 w 1082"/>
                  <a:gd name="connsiteY0" fmla="*/ 0 h 1082"/>
                  <a:gd name="connsiteX1" fmla="*/ 0 w 1082"/>
                  <a:gd name="connsiteY1" fmla="*/ 0 h 1082"/>
                  <a:gd name="connsiteX2" fmla="*/ 0 w 1082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0"/>
                    </a:moveTo>
                    <a:lnTo>
                      <a:pt x="0" y="0"/>
                    </a:ln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6" name="Полилиния: фигура 975">
                <a:extLst>
                  <a:ext uri="{FF2B5EF4-FFF2-40B4-BE49-F238E27FC236}">
                    <a16:creationId xmlns:a16="http://schemas.microsoft.com/office/drawing/2014/main" id="{11DBE44D-4796-55D7-42E1-2425EA8F9D94}"/>
                  </a:ext>
                </a:extLst>
              </p:cNvPr>
              <p:cNvSpPr/>
              <p:nvPr/>
            </p:nvSpPr>
            <p:spPr>
              <a:xfrm>
                <a:off x="7985159" y="6022749"/>
                <a:ext cx="0" cy="481"/>
              </a:xfrm>
              <a:custGeom>
                <a:avLst/>
                <a:gdLst>
                  <a:gd name="connsiteX0" fmla="*/ 0 w 0"/>
                  <a:gd name="connsiteY0" fmla="*/ 0 h 481"/>
                  <a:gd name="connsiteX1" fmla="*/ 0 w 0"/>
                  <a:gd name="connsiteY1" fmla="*/ 0 h 481"/>
                  <a:gd name="connsiteX2" fmla="*/ 0 w 0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h="481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7" name="Полилиния: фигура 976">
                <a:extLst>
                  <a:ext uri="{FF2B5EF4-FFF2-40B4-BE49-F238E27FC236}">
                    <a16:creationId xmlns:a16="http://schemas.microsoft.com/office/drawing/2014/main" id="{D47E8FF7-3B23-B7BE-E27C-1369590FA7EE}"/>
                  </a:ext>
                </a:extLst>
              </p:cNvPr>
              <p:cNvSpPr/>
              <p:nvPr/>
            </p:nvSpPr>
            <p:spPr>
              <a:xfrm>
                <a:off x="7948342" y="6021666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8" name="Полилиния: фигура 977">
                <a:extLst>
                  <a:ext uri="{FF2B5EF4-FFF2-40B4-BE49-F238E27FC236}">
                    <a16:creationId xmlns:a16="http://schemas.microsoft.com/office/drawing/2014/main" id="{A2482CC6-A3FA-F579-B754-355A83F41FFA}"/>
                  </a:ext>
                </a:extLst>
              </p:cNvPr>
              <p:cNvSpPr/>
              <p:nvPr/>
            </p:nvSpPr>
            <p:spPr>
              <a:xfrm>
                <a:off x="7848122" y="6017335"/>
                <a:ext cx="150030" cy="14077"/>
              </a:xfrm>
              <a:custGeom>
                <a:avLst/>
                <a:gdLst>
                  <a:gd name="connsiteX0" fmla="*/ 11426 w 150030"/>
                  <a:gd name="connsiteY0" fmla="*/ 6497 h 14077"/>
                  <a:gd name="connsiteX1" fmla="*/ 3847 w 150030"/>
                  <a:gd name="connsiteY1" fmla="*/ 9746 h 14077"/>
                  <a:gd name="connsiteX2" fmla="*/ 3847 w 150030"/>
                  <a:gd name="connsiteY2" fmla="*/ 8663 h 14077"/>
                  <a:gd name="connsiteX3" fmla="*/ 598 w 150030"/>
                  <a:gd name="connsiteY3" fmla="*/ 12994 h 14077"/>
                  <a:gd name="connsiteX4" fmla="*/ 1681 w 150030"/>
                  <a:gd name="connsiteY4" fmla="*/ 11911 h 14077"/>
                  <a:gd name="connsiteX5" fmla="*/ 6012 w 150030"/>
                  <a:gd name="connsiteY5" fmla="*/ 14077 h 14077"/>
                  <a:gd name="connsiteX6" fmla="*/ 13592 w 150030"/>
                  <a:gd name="connsiteY6" fmla="*/ 10828 h 14077"/>
                  <a:gd name="connsiteX7" fmla="*/ 14675 w 150030"/>
                  <a:gd name="connsiteY7" fmla="*/ 12994 h 14077"/>
                  <a:gd name="connsiteX8" fmla="*/ 20089 w 150030"/>
                  <a:gd name="connsiteY8" fmla="*/ 9746 h 14077"/>
                  <a:gd name="connsiteX9" fmla="*/ 32001 w 150030"/>
                  <a:gd name="connsiteY9" fmla="*/ 12994 h 14077"/>
                  <a:gd name="connsiteX10" fmla="*/ 40663 w 150030"/>
                  <a:gd name="connsiteY10" fmla="*/ 11911 h 14077"/>
                  <a:gd name="connsiteX11" fmla="*/ 42829 w 150030"/>
                  <a:gd name="connsiteY11" fmla="*/ 14077 h 14077"/>
                  <a:gd name="connsiteX12" fmla="*/ 52575 w 150030"/>
                  <a:gd name="connsiteY12" fmla="*/ 10828 h 14077"/>
                  <a:gd name="connsiteX13" fmla="*/ 57989 w 150030"/>
                  <a:gd name="connsiteY13" fmla="*/ 11911 h 14077"/>
                  <a:gd name="connsiteX14" fmla="*/ 56906 w 150030"/>
                  <a:gd name="connsiteY14" fmla="*/ 12994 h 14077"/>
                  <a:gd name="connsiteX15" fmla="*/ 61237 w 150030"/>
                  <a:gd name="connsiteY15" fmla="*/ 12994 h 14077"/>
                  <a:gd name="connsiteX16" fmla="*/ 64486 w 150030"/>
                  <a:gd name="connsiteY16" fmla="*/ 9746 h 14077"/>
                  <a:gd name="connsiteX17" fmla="*/ 69900 w 150030"/>
                  <a:gd name="connsiteY17" fmla="*/ 12994 h 14077"/>
                  <a:gd name="connsiteX18" fmla="*/ 74231 w 150030"/>
                  <a:gd name="connsiteY18" fmla="*/ 9746 h 14077"/>
                  <a:gd name="connsiteX19" fmla="*/ 73149 w 150030"/>
                  <a:gd name="connsiteY19" fmla="*/ 7580 h 14077"/>
                  <a:gd name="connsiteX20" fmla="*/ 80729 w 150030"/>
                  <a:gd name="connsiteY20" fmla="*/ 5414 h 14077"/>
                  <a:gd name="connsiteX21" fmla="*/ 80729 w 150030"/>
                  <a:gd name="connsiteY21" fmla="*/ 7580 h 14077"/>
                  <a:gd name="connsiteX22" fmla="*/ 74231 w 150030"/>
                  <a:gd name="connsiteY22" fmla="*/ 10828 h 14077"/>
                  <a:gd name="connsiteX23" fmla="*/ 86143 w 150030"/>
                  <a:gd name="connsiteY23" fmla="*/ 9746 h 14077"/>
                  <a:gd name="connsiteX24" fmla="*/ 87226 w 150030"/>
                  <a:gd name="connsiteY24" fmla="*/ 11911 h 14077"/>
                  <a:gd name="connsiteX25" fmla="*/ 96971 w 150030"/>
                  <a:gd name="connsiteY25" fmla="*/ 9746 h 14077"/>
                  <a:gd name="connsiteX26" fmla="*/ 95888 w 150030"/>
                  <a:gd name="connsiteY26" fmla="*/ 10828 h 14077"/>
                  <a:gd name="connsiteX27" fmla="*/ 106717 w 150030"/>
                  <a:gd name="connsiteY27" fmla="*/ 9746 h 14077"/>
                  <a:gd name="connsiteX28" fmla="*/ 106717 w 150030"/>
                  <a:gd name="connsiteY28" fmla="*/ 7580 h 14077"/>
                  <a:gd name="connsiteX29" fmla="*/ 115380 w 150030"/>
                  <a:gd name="connsiteY29" fmla="*/ 8663 h 14077"/>
                  <a:gd name="connsiteX30" fmla="*/ 120794 w 150030"/>
                  <a:gd name="connsiteY30" fmla="*/ 4331 h 14077"/>
                  <a:gd name="connsiteX31" fmla="*/ 121877 w 150030"/>
                  <a:gd name="connsiteY31" fmla="*/ 6497 h 14077"/>
                  <a:gd name="connsiteX32" fmla="*/ 115380 w 150030"/>
                  <a:gd name="connsiteY32" fmla="*/ 9746 h 14077"/>
                  <a:gd name="connsiteX33" fmla="*/ 124042 w 150030"/>
                  <a:gd name="connsiteY33" fmla="*/ 7580 h 14077"/>
                  <a:gd name="connsiteX34" fmla="*/ 122959 w 150030"/>
                  <a:gd name="connsiteY34" fmla="*/ 9746 h 14077"/>
                  <a:gd name="connsiteX35" fmla="*/ 129456 w 150030"/>
                  <a:gd name="connsiteY35" fmla="*/ 7580 h 14077"/>
                  <a:gd name="connsiteX36" fmla="*/ 129456 w 150030"/>
                  <a:gd name="connsiteY36" fmla="*/ 8663 h 14077"/>
                  <a:gd name="connsiteX37" fmla="*/ 150031 w 150030"/>
                  <a:gd name="connsiteY37" fmla="*/ 7580 h 14077"/>
                  <a:gd name="connsiteX38" fmla="*/ 147865 w 150030"/>
                  <a:gd name="connsiteY38" fmla="*/ 3249 h 14077"/>
                  <a:gd name="connsiteX39" fmla="*/ 140285 w 150030"/>
                  <a:gd name="connsiteY39" fmla="*/ 7580 h 14077"/>
                  <a:gd name="connsiteX40" fmla="*/ 140285 w 150030"/>
                  <a:gd name="connsiteY40" fmla="*/ 5414 h 14077"/>
                  <a:gd name="connsiteX41" fmla="*/ 138119 w 150030"/>
                  <a:gd name="connsiteY41" fmla="*/ 8663 h 14077"/>
                  <a:gd name="connsiteX42" fmla="*/ 133788 w 150030"/>
                  <a:gd name="connsiteY42" fmla="*/ 7580 h 14077"/>
                  <a:gd name="connsiteX43" fmla="*/ 135954 w 150030"/>
                  <a:gd name="connsiteY43" fmla="*/ 3249 h 14077"/>
                  <a:gd name="connsiteX44" fmla="*/ 133788 w 150030"/>
                  <a:gd name="connsiteY44" fmla="*/ 4331 h 14077"/>
                  <a:gd name="connsiteX45" fmla="*/ 132705 w 150030"/>
                  <a:gd name="connsiteY45" fmla="*/ 2166 h 14077"/>
                  <a:gd name="connsiteX46" fmla="*/ 122959 w 150030"/>
                  <a:gd name="connsiteY46" fmla="*/ 2166 h 14077"/>
                  <a:gd name="connsiteX47" fmla="*/ 125125 w 150030"/>
                  <a:gd name="connsiteY47" fmla="*/ 2166 h 14077"/>
                  <a:gd name="connsiteX48" fmla="*/ 122959 w 150030"/>
                  <a:gd name="connsiteY48" fmla="*/ 3249 h 14077"/>
                  <a:gd name="connsiteX49" fmla="*/ 119711 w 150030"/>
                  <a:gd name="connsiteY49" fmla="*/ 1083 h 14077"/>
                  <a:gd name="connsiteX50" fmla="*/ 114297 w 150030"/>
                  <a:gd name="connsiteY50" fmla="*/ 4331 h 14077"/>
                  <a:gd name="connsiteX51" fmla="*/ 109965 w 150030"/>
                  <a:gd name="connsiteY51" fmla="*/ 1083 h 14077"/>
                  <a:gd name="connsiteX52" fmla="*/ 104551 w 150030"/>
                  <a:gd name="connsiteY52" fmla="*/ 3249 h 14077"/>
                  <a:gd name="connsiteX53" fmla="*/ 101303 w 150030"/>
                  <a:gd name="connsiteY53" fmla="*/ 2166 h 14077"/>
                  <a:gd name="connsiteX54" fmla="*/ 102385 w 150030"/>
                  <a:gd name="connsiteY54" fmla="*/ 2166 h 14077"/>
                  <a:gd name="connsiteX55" fmla="*/ 101303 w 150030"/>
                  <a:gd name="connsiteY55" fmla="*/ 2166 h 14077"/>
                  <a:gd name="connsiteX56" fmla="*/ 101303 w 150030"/>
                  <a:gd name="connsiteY56" fmla="*/ 2166 h 14077"/>
                  <a:gd name="connsiteX57" fmla="*/ 99137 w 150030"/>
                  <a:gd name="connsiteY57" fmla="*/ 2166 h 14077"/>
                  <a:gd name="connsiteX58" fmla="*/ 100220 w 150030"/>
                  <a:gd name="connsiteY58" fmla="*/ 1083 h 14077"/>
                  <a:gd name="connsiteX59" fmla="*/ 92640 w 150030"/>
                  <a:gd name="connsiteY59" fmla="*/ 2166 h 14077"/>
                  <a:gd name="connsiteX60" fmla="*/ 89391 w 150030"/>
                  <a:gd name="connsiteY60" fmla="*/ 5414 h 14077"/>
                  <a:gd name="connsiteX61" fmla="*/ 86143 w 150030"/>
                  <a:gd name="connsiteY61" fmla="*/ 3249 h 14077"/>
                  <a:gd name="connsiteX62" fmla="*/ 81811 w 150030"/>
                  <a:gd name="connsiteY62" fmla="*/ 4331 h 14077"/>
                  <a:gd name="connsiteX63" fmla="*/ 83977 w 150030"/>
                  <a:gd name="connsiteY63" fmla="*/ 1083 h 14077"/>
                  <a:gd name="connsiteX64" fmla="*/ 76397 w 150030"/>
                  <a:gd name="connsiteY64" fmla="*/ 2166 h 14077"/>
                  <a:gd name="connsiteX65" fmla="*/ 75314 w 150030"/>
                  <a:gd name="connsiteY65" fmla="*/ 0 h 14077"/>
                  <a:gd name="connsiteX66" fmla="*/ 72066 w 150030"/>
                  <a:gd name="connsiteY66" fmla="*/ 1083 h 14077"/>
                  <a:gd name="connsiteX67" fmla="*/ 72066 w 150030"/>
                  <a:gd name="connsiteY67" fmla="*/ 2166 h 14077"/>
                  <a:gd name="connsiteX68" fmla="*/ 64486 w 150030"/>
                  <a:gd name="connsiteY68" fmla="*/ 0 h 14077"/>
                  <a:gd name="connsiteX69" fmla="*/ 62320 w 150030"/>
                  <a:gd name="connsiteY69" fmla="*/ 3249 h 14077"/>
                  <a:gd name="connsiteX70" fmla="*/ 51492 w 150030"/>
                  <a:gd name="connsiteY70" fmla="*/ 5414 h 14077"/>
                  <a:gd name="connsiteX71" fmla="*/ 48243 w 150030"/>
                  <a:gd name="connsiteY71" fmla="*/ 4331 h 14077"/>
                  <a:gd name="connsiteX72" fmla="*/ 49326 w 150030"/>
                  <a:gd name="connsiteY72" fmla="*/ 3249 h 14077"/>
                  <a:gd name="connsiteX73" fmla="*/ 43912 w 150030"/>
                  <a:gd name="connsiteY73" fmla="*/ 4331 h 14077"/>
                  <a:gd name="connsiteX74" fmla="*/ 40663 w 150030"/>
                  <a:gd name="connsiteY74" fmla="*/ 2166 h 14077"/>
                  <a:gd name="connsiteX75" fmla="*/ 27669 w 150030"/>
                  <a:gd name="connsiteY75" fmla="*/ 4331 h 14077"/>
                  <a:gd name="connsiteX76" fmla="*/ 35249 w 150030"/>
                  <a:gd name="connsiteY76" fmla="*/ 5414 h 14077"/>
                  <a:gd name="connsiteX77" fmla="*/ 34166 w 150030"/>
                  <a:gd name="connsiteY77" fmla="*/ 7580 h 14077"/>
                  <a:gd name="connsiteX78" fmla="*/ 26586 w 150030"/>
                  <a:gd name="connsiteY78" fmla="*/ 6497 h 14077"/>
                  <a:gd name="connsiteX79" fmla="*/ 26586 w 150030"/>
                  <a:gd name="connsiteY79" fmla="*/ 3249 h 14077"/>
                  <a:gd name="connsiteX80" fmla="*/ 11426 w 150030"/>
                  <a:gd name="connsiteY80" fmla="*/ 6497 h 14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150030" h="14077">
                    <a:moveTo>
                      <a:pt x="11426" y="6497"/>
                    </a:moveTo>
                    <a:cubicBezTo>
                      <a:pt x="9261" y="7580"/>
                      <a:pt x="6012" y="7580"/>
                      <a:pt x="3847" y="9746"/>
                    </a:cubicBezTo>
                    <a:lnTo>
                      <a:pt x="3847" y="8663"/>
                    </a:lnTo>
                    <a:cubicBezTo>
                      <a:pt x="2764" y="8663"/>
                      <a:pt x="-1568" y="10828"/>
                      <a:pt x="598" y="12994"/>
                    </a:cubicBezTo>
                    <a:lnTo>
                      <a:pt x="1681" y="11911"/>
                    </a:lnTo>
                    <a:cubicBezTo>
                      <a:pt x="4929" y="10828"/>
                      <a:pt x="3847" y="14077"/>
                      <a:pt x="6012" y="14077"/>
                    </a:cubicBezTo>
                    <a:cubicBezTo>
                      <a:pt x="9261" y="14077"/>
                      <a:pt x="10344" y="9746"/>
                      <a:pt x="13592" y="10828"/>
                    </a:cubicBezTo>
                    <a:cubicBezTo>
                      <a:pt x="14675" y="10828"/>
                      <a:pt x="14675" y="11911"/>
                      <a:pt x="14675" y="12994"/>
                    </a:cubicBezTo>
                    <a:cubicBezTo>
                      <a:pt x="16841" y="12994"/>
                      <a:pt x="17924" y="10828"/>
                      <a:pt x="20089" y="9746"/>
                    </a:cubicBezTo>
                    <a:cubicBezTo>
                      <a:pt x="21172" y="17326"/>
                      <a:pt x="27669" y="7580"/>
                      <a:pt x="32001" y="12994"/>
                    </a:cubicBezTo>
                    <a:cubicBezTo>
                      <a:pt x="34166" y="11911"/>
                      <a:pt x="37415" y="12994"/>
                      <a:pt x="40663" y="11911"/>
                    </a:cubicBezTo>
                    <a:cubicBezTo>
                      <a:pt x="38498" y="14077"/>
                      <a:pt x="43912" y="11911"/>
                      <a:pt x="42829" y="14077"/>
                    </a:cubicBezTo>
                    <a:cubicBezTo>
                      <a:pt x="43912" y="9746"/>
                      <a:pt x="51492" y="16243"/>
                      <a:pt x="52575" y="10828"/>
                    </a:cubicBezTo>
                    <a:cubicBezTo>
                      <a:pt x="56906" y="11911"/>
                      <a:pt x="52575" y="10828"/>
                      <a:pt x="57989" y="11911"/>
                    </a:cubicBezTo>
                    <a:cubicBezTo>
                      <a:pt x="57989" y="12994"/>
                      <a:pt x="56906" y="12994"/>
                      <a:pt x="56906" y="12994"/>
                    </a:cubicBezTo>
                    <a:cubicBezTo>
                      <a:pt x="59072" y="14077"/>
                      <a:pt x="60154" y="10828"/>
                      <a:pt x="61237" y="12994"/>
                    </a:cubicBezTo>
                    <a:cubicBezTo>
                      <a:pt x="65569" y="12994"/>
                      <a:pt x="62320" y="11911"/>
                      <a:pt x="64486" y="9746"/>
                    </a:cubicBezTo>
                    <a:cubicBezTo>
                      <a:pt x="68817" y="10828"/>
                      <a:pt x="67734" y="10828"/>
                      <a:pt x="69900" y="12994"/>
                    </a:cubicBezTo>
                    <a:cubicBezTo>
                      <a:pt x="69900" y="10828"/>
                      <a:pt x="72066" y="11911"/>
                      <a:pt x="74231" y="9746"/>
                    </a:cubicBezTo>
                    <a:cubicBezTo>
                      <a:pt x="74231" y="9746"/>
                      <a:pt x="70983" y="8663"/>
                      <a:pt x="73149" y="7580"/>
                    </a:cubicBezTo>
                    <a:cubicBezTo>
                      <a:pt x="77480" y="7580"/>
                      <a:pt x="76397" y="5414"/>
                      <a:pt x="80729" y="5414"/>
                    </a:cubicBezTo>
                    <a:cubicBezTo>
                      <a:pt x="82894" y="8663"/>
                      <a:pt x="76397" y="5414"/>
                      <a:pt x="80729" y="7580"/>
                    </a:cubicBezTo>
                    <a:cubicBezTo>
                      <a:pt x="77480" y="8663"/>
                      <a:pt x="76397" y="8663"/>
                      <a:pt x="74231" y="10828"/>
                    </a:cubicBezTo>
                    <a:cubicBezTo>
                      <a:pt x="77480" y="10828"/>
                      <a:pt x="81811" y="10828"/>
                      <a:pt x="86143" y="9746"/>
                    </a:cubicBezTo>
                    <a:cubicBezTo>
                      <a:pt x="88308" y="9746"/>
                      <a:pt x="85060" y="10828"/>
                      <a:pt x="87226" y="11911"/>
                    </a:cubicBezTo>
                    <a:cubicBezTo>
                      <a:pt x="91557" y="12994"/>
                      <a:pt x="93723" y="8663"/>
                      <a:pt x="96971" y="9746"/>
                    </a:cubicBezTo>
                    <a:lnTo>
                      <a:pt x="95888" y="10828"/>
                    </a:lnTo>
                    <a:cubicBezTo>
                      <a:pt x="98054" y="8663"/>
                      <a:pt x="102385" y="10828"/>
                      <a:pt x="106717" y="9746"/>
                    </a:cubicBezTo>
                    <a:cubicBezTo>
                      <a:pt x="106717" y="8663"/>
                      <a:pt x="105634" y="8663"/>
                      <a:pt x="106717" y="7580"/>
                    </a:cubicBezTo>
                    <a:cubicBezTo>
                      <a:pt x="106717" y="10828"/>
                      <a:pt x="112131" y="5414"/>
                      <a:pt x="115380" y="8663"/>
                    </a:cubicBezTo>
                    <a:cubicBezTo>
                      <a:pt x="115380" y="6497"/>
                      <a:pt x="118628" y="5414"/>
                      <a:pt x="120794" y="4331"/>
                    </a:cubicBezTo>
                    <a:cubicBezTo>
                      <a:pt x="121877" y="5414"/>
                      <a:pt x="121877" y="6497"/>
                      <a:pt x="121877" y="6497"/>
                    </a:cubicBezTo>
                    <a:cubicBezTo>
                      <a:pt x="118628" y="5414"/>
                      <a:pt x="118628" y="8663"/>
                      <a:pt x="115380" y="9746"/>
                    </a:cubicBezTo>
                    <a:cubicBezTo>
                      <a:pt x="117545" y="8663"/>
                      <a:pt x="121877" y="9746"/>
                      <a:pt x="124042" y="7580"/>
                    </a:cubicBezTo>
                    <a:lnTo>
                      <a:pt x="122959" y="9746"/>
                    </a:lnTo>
                    <a:cubicBezTo>
                      <a:pt x="126208" y="9746"/>
                      <a:pt x="126208" y="5414"/>
                      <a:pt x="129456" y="7580"/>
                    </a:cubicBezTo>
                    <a:lnTo>
                      <a:pt x="129456" y="8663"/>
                    </a:lnTo>
                    <a:cubicBezTo>
                      <a:pt x="135954" y="8663"/>
                      <a:pt x="144616" y="10828"/>
                      <a:pt x="150031" y="7580"/>
                    </a:cubicBezTo>
                    <a:cubicBezTo>
                      <a:pt x="150031" y="6497"/>
                      <a:pt x="147865" y="3249"/>
                      <a:pt x="147865" y="3249"/>
                    </a:cubicBezTo>
                    <a:cubicBezTo>
                      <a:pt x="144616" y="4331"/>
                      <a:pt x="142451" y="6497"/>
                      <a:pt x="140285" y="7580"/>
                    </a:cubicBezTo>
                    <a:lnTo>
                      <a:pt x="140285" y="5414"/>
                    </a:lnTo>
                    <a:cubicBezTo>
                      <a:pt x="139202" y="6497"/>
                      <a:pt x="137036" y="7580"/>
                      <a:pt x="138119" y="8663"/>
                    </a:cubicBezTo>
                    <a:cubicBezTo>
                      <a:pt x="135954" y="9746"/>
                      <a:pt x="137036" y="6497"/>
                      <a:pt x="133788" y="7580"/>
                    </a:cubicBezTo>
                    <a:cubicBezTo>
                      <a:pt x="133788" y="5414"/>
                      <a:pt x="135954" y="5414"/>
                      <a:pt x="135954" y="3249"/>
                    </a:cubicBezTo>
                    <a:lnTo>
                      <a:pt x="133788" y="4331"/>
                    </a:lnTo>
                    <a:cubicBezTo>
                      <a:pt x="134871" y="3249"/>
                      <a:pt x="132705" y="3249"/>
                      <a:pt x="132705" y="2166"/>
                    </a:cubicBezTo>
                    <a:cubicBezTo>
                      <a:pt x="128374" y="5414"/>
                      <a:pt x="127291" y="1083"/>
                      <a:pt x="122959" y="2166"/>
                    </a:cubicBezTo>
                    <a:lnTo>
                      <a:pt x="125125" y="2166"/>
                    </a:lnTo>
                    <a:cubicBezTo>
                      <a:pt x="125125" y="3249"/>
                      <a:pt x="124042" y="3249"/>
                      <a:pt x="122959" y="3249"/>
                    </a:cubicBezTo>
                    <a:cubicBezTo>
                      <a:pt x="121877" y="1083"/>
                      <a:pt x="120794" y="2166"/>
                      <a:pt x="119711" y="1083"/>
                    </a:cubicBezTo>
                    <a:cubicBezTo>
                      <a:pt x="117545" y="2166"/>
                      <a:pt x="116462" y="4331"/>
                      <a:pt x="114297" y="4331"/>
                    </a:cubicBezTo>
                    <a:cubicBezTo>
                      <a:pt x="114297" y="2166"/>
                      <a:pt x="109965" y="3249"/>
                      <a:pt x="109965" y="1083"/>
                    </a:cubicBezTo>
                    <a:cubicBezTo>
                      <a:pt x="109965" y="3249"/>
                      <a:pt x="105634" y="2166"/>
                      <a:pt x="104551" y="3249"/>
                    </a:cubicBezTo>
                    <a:cubicBezTo>
                      <a:pt x="103468" y="3249"/>
                      <a:pt x="101303" y="3249"/>
                      <a:pt x="101303" y="2166"/>
                    </a:cubicBezTo>
                    <a:cubicBezTo>
                      <a:pt x="101303" y="2166"/>
                      <a:pt x="102385" y="2166"/>
                      <a:pt x="102385" y="2166"/>
                    </a:cubicBezTo>
                    <a:lnTo>
                      <a:pt x="101303" y="2166"/>
                    </a:lnTo>
                    <a:cubicBezTo>
                      <a:pt x="101303" y="2166"/>
                      <a:pt x="101303" y="2166"/>
                      <a:pt x="101303" y="2166"/>
                    </a:cubicBezTo>
                    <a:cubicBezTo>
                      <a:pt x="100220" y="2166"/>
                      <a:pt x="100220" y="4331"/>
                      <a:pt x="99137" y="2166"/>
                    </a:cubicBezTo>
                    <a:cubicBezTo>
                      <a:pt x="99137" y="1083"/>
                      <a:pt x="100220" y="1083"/>
                      <a:pt x="100220" y="1083"/>
                    </a:cubicBezTo>
                    <a:cubicBezTo>
                      <a:pt x="96971" y="1083"/>
                      <a:pt x="94805" y="4331"/>
                      <a:pt x="92640" y="2166"/>
                    </a:cubicBezTo>
                    <a:cubicBezTo>
                      <a:pt x="92640" y="3249"/>
                      <a:pt x="88308" y="3249"/>
                      <a:pt x="89391" y="5414"/>
                    </a:cubicBezTo>
                    <a:cubicBezTo>
                      <a:pt x="88308" y="4331"/>
                      <a:pt x="88308" y="2166"/>
                      <a:pt x="86143" y="3249"/>
                    </a:cubicBezTo>
                    <a:cubicBezTo>
                      <a:pt x="85060" y="5414"/>
                      <a:pt x="82894" y="2166"/>
                      <a:pt x="81811" y="4331"/>
                    </a:cubicBezTo>
                    <a:cubicBezTo>
                      <a:pt x="83977" y="2166"/>
                      <a:pt x="81811" y="3249"/>
                      <a:pt x="83977" y="1083"/>
                    </a:cubicBezTo>
                    <a:cubicBezTo>
                      <a:pt x="81811" y="0"/>
                      <a:pt x="79646" y="3249"/>
                      <a:pt x="76397" y="2166"/>
                    </a:cubicBezTo>
                    <a:cubicBezTo>
                      <a:pt x="76397" y="2166"/>
                      <a:pt x="76397" y="1083"/>
                      <a:pt x="75314" y="0"/>
                    </a:cubicBezTo>
                    <a:cubicBezTo>
                      <a:pt x="74231" y="1083"/>
                      <a:pt x="73149" y="2166"/>
                      <a:pt x="72066" y="1083"/>
                    </a:cubicBezTo>
                    <a:lnTo>
                      <a:pt x="72066" y="2166"/>
                    </a:lnTo>
                    <a:cubicBezTo>
                      <a:pt x="69900" y="1083"/>
                      <a:pt x="66652" y="2166"/>
                      <a:pt x="64486" y="0"/>
                    </a:cubicBezTo>
                    <a:lnTo>
                      <a:pt x="62320" y="3249"/>
                    </a:lnTo>
                    <a:cubicBezTo>
                      <a:pt x="59072" y="0"/>
                      <a:pt x="54740" y="3249"/>
                      <a:pt x="51492" y="5414"/>
                    </a:cubicBezTo>
                    <a:cubicBezTo>
                      <a:pt x="50409" y="5414"/>
                      <a:pt x="48243" y="4331"/>
                      <a:pt x="48243" y="4331"/>
                    </a:cubicBezTo>
                    <a:cubicBezTo>
                      <a:pt x="48243" y="4331"/>
                      <a:pt x="49326" y="3249"/>
                      <a:pt x="49326" y="3249"/>
                    </a:cubicBezTo>
                    <a:cubicBezTo>
                      <a:pt x="47160" y="3249"/>
                      <a:pt x="44995" y="1083"/>
                      <a:pt x="43912" y="4331"/>
                    </a:cubicBezTo>
                    <a:cubicBezTo>
                      <a:pt x="41746" y="5414"/>
                      <a:pt x="42829" y="2166"/>
                      <a:pt x="40663" y="2166"/>
                    </a:cubicBezTo>
                    <a:cubicBezTo>
                      <a:pt x="36332" y="5414"/>
                      <a:pt x="28752" y="0"/>
                      <a:pt x="27669" y="4331"/>
                    </a:cubicBezTo>
                    <a:cubicBezTo>
                      <a:pt x="28752" y="4331"/>
                      <a:pt x="32001" y="5414"/>
                      <a:pt x="35249" y="5414"/>
                    </a:cubicBezTo>
                    <a:cubicBezTo>
                      <a:pt x="34166" y="6497"/>
                      <a:pt x="35249" y="7580"/>
                      <a:pt x="34166" y="7580"/>
                    </a:cubicBezTo>
                    <a:cubicBezTo>
                      <a:pt x="30918" y="7580"/>
                      <a:pt x="29835" y="5414"/>
                      <a:pt x="26586" y="6497"/>
                    </a:cubicBezTo>
                    <a:lnTo>
                      <a:pt x="26586" y="3249"/>
                    </a:lnTo>
                    <a:cubicBezTo>
                      <a:pt x="21172" y="4331"/>
                      <a:pt x="15758" y="11911"/>
                      <a:pt x="11426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9" name="Полилиния: фигура 978">
                <a:extLst>
                  <a:ext uri="{FF2B5EF4-FFF2-40B4-BE49-F238E27FC236}">
                    <a16:creationId xmlns:a16="http://schemas.microsoft.com/office/drawing/2014/main" id="{752F8AF4-6EDD-565D-DB71-C59C0BB0A2B1}"/>
                  </a:ext>
                </a:extLst>
              </p:cNvPr>
              <p:cNvSpPr/>
              <p:nvPr/>
            </p:nvSpPr>
            <p:spPr>
              <a:xfrm>
                <a:off x="7896366" y="6021666"/>
                <a:ext cx="2165" cy="2165"/>
              </a:xfrm>
              <a:custGeom>
                <a:avLst/>
                <a:gdLst>
                  <a:gd name="connsiteX0" fmla="*/ 2166 w 2165"/>
                  <a:gd name="connsiteY0" fmla="*/ 2166 h 2165"/>
                  <a:gd name="connsiteX1" fmla="*/ 0 w 2165"/>
                  <a:gd name="connsiteY1" fmla="*/ 0 h 2165"/>
                  <a:gd name="connsiteX2" fmla="*/ 0 w 2165"/>
                  <a:gd name="connsiteY2" fmla="*/ 1083 h 2165"/>
                  <a:gd name="connsiteX3" fmla="*/ 2166 w 2165"/>
                  <a:gd name="connsiteY3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" h="2165">
                    <a:moveTo>
                      <a:pt x="2166" y="2166"/>
                    </a:moveTo>
                    <a:lnTo>
                      <a:pt x="0" y="0"/>
                    </a:lnTo>
                    <a:lnTo>
                      <a:pt x="0" y="1083"/>
                    </a:lnTo>
                    <a:cubicBezTo>
                      <a:pt x="1083" y="2166"/>
                      <a:pt x="2166" y="2166"/>
                      <a:pt x="2166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80" name="Полилиния: фигура 979">
                <a:extLst>
                  <a:ext uri="{FF2B5EF4-FFF2-40B4-BE49-F238E27FC236}">
                    <a16:creationId xmlns:a16="http://schemas.microsoft.com/office/drawing/2014/main" id="{643176C1-DD7C-A903-7C04-9FC7885DA0E4}"/>
                  </a:ext>
                </a:extLst>
              </p:cNvPr>
              <p:cNvSpPr/>
              <p:nvPr/>
            </p:nvSpPr>
            <p:spPr>
              <a:xfrm>
                <a:off x="7896366" y="6023832"/>
                <a:ext cx="1082" cy="1082"/>
              </a:xfrm>
              <a:custGeom>
                <a:avLst/>
                <a:gdLst>
                  <a:gd name="connsiteX0" fmla="*/ 1083 w 1082"/>
                  <a:gd name="connsiteY0" fmla="*/ 0 h 1082"/>
                  <a:gd name="connsiteX1" fmla="*/ 0 w 1082"/>
                  <a:gd name="connsiteY1" fmla="*/ 1083 h 1082"/>
                  <a:gd name="connsiteX2" fmla="*/ 1083 w 1082"/>
                  <a:gd name="connsiteY2" fmla="*/ 0 h 1082"/>
                  <a:gd name="connsiteX3" fmla="*/ 1083 w 1082"/>
                  <a:gd name="connsiteY3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" h="1082">
                    <a:moveTo>
                      <a:pt x="1083" y="0"/>
                    </a:moveTo>
                    <a:cubicBezTo>
                      <a:pt x="1083" y="0"/>
                      <a:pt x="0" y="0"/>
                      <a:pt x="0" y="1083"/>
                    </a:cubicBezTo>
                    <a:cubicBezTo>
                      <a:pt x="0" y="1083"/>
                      <a:pt x="0" y="1083"/>
                      <a:pt x="1083" y="0"/>
                    </a:cubicBez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81" name="Полилиния: фигура 980">
                <a:extLst>
                  <a:ext uri="{FF2B5EF4-FFF2-40B4-BE49-F238E27FC236}">
                    <a16:creationId xmlns:a16="http://schemas.microsoft.com/office/drawing/2014/main" id="{05ABF22C-39D4-A289-A05B-82963D7B90F0}"/>
                  </a:ext>
                </a:extLst>
              </p:cNvPr>
              <p:cNvSpPr/>
              <p:nvPr/>
            </p:nvSpPr>
            <p:spPr>
              <a:xfrm>
                <a:off x="7848720" y="6024915"/>
                <a:ext cx="2165" cy="10828"/>
              </a:xfrm>
              <a:custGeom>
                <a:avLst/>
                <a:gdLst>
                  <a:gd name="connsiteX0" fmla="*/ 2166 w 2165"/>
                  <a:gd name="connsiteY0" fmla="*/ 0 h 10828"/>
                  <a:gd name="connsiteX1" fmla="*/ 0 w 2165"/>
                  <a:gd name="connsiteY1" fmla="*/ 0 h 10828"/>
                  <a:gd name="connsiteX2" fmla="*/ 2166 w 2165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0828">
                    <a:moveTo>
                      <a:pt x="2166" y="0"/>
                    </a:moveTo>
                    <a:cubicBezTo>
                      <a:pt x="2166" y="0"/>
                      <a:pt x="1083" y="0"/>
                      <a:pt x="0" y="0"/>
                    </a:cubicBezTo>
                    <a:cubicBezTo>
                      <a:pt x="1083" y="0"/>
                      <a:pt x="2166" y="0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82" name="Полилиния: фигура 981">
                <a:extLst>
                  <a:ext uri="{FF2B5EF4-FFF2-40B4-BE49-F238E27FC236}">
                    <a16:creationId xmlns:a16="http://schemas.microsoft.com/office/drawing/2014/main" id="{012A20A2-6B08-C9EB-E9C2-B0A1D72990BD}"/>
                  </a:ext>
                </a:extLst>
              </p:cNvPr>
              <p:cNvSpPr/>
              <p:nvPr/>
            </p:nvSpPr>
            <p:spPr>
              <a:xfrm>
                <a:off x="7848720" y="6025998"/>
                <a:ext cx="1082" cy="10828"/>
              </a:xfrm>
              <a:custGeom>
                <a:avLst/>
                <a:gdLst>
                  <a:gd name="connsiteX0" fmla="*/ 0 w 1082"/>
                  <a:gd name="connsiteY0" fmla="*/ 0 h 10828"/>
                  <a:gd name="connsiteX1" fmla="*/ 1083 w 1082"/>
                  <a:gd name="connsiteY1" fmla="*/ 0 h 10828"/>
                  <a:gd name="connsiteX2" fmla="*/ 1083 w 108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8">
                    <a:moveTo>
                      <a:pt x="0" y="0"/>
                    </a:moveTo>
                    <a:lnTo>
                      <a:pt x="1083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83" name="Полилиния: фигура 982">
                <a:extLst>
                  <a:ext uri="{FF2B5EF4-FFF2-40B4-BE49-F238E27FC236}">
                    <a16:creationId xmlns:a16="http://schemas.microsoft.com/office/drawing/2014/main" id="{06AF76D6-5A8B-E136-628A-FDFBFA314C5F}"/>
                  </a:ext>
                </a:extLst>
              </p:cNvPr>
              <p:cNvSpPr/>
              <p:nvPr/>
            </p:nvSpPr>
            <p:spPr>
              <a:xfrm>
                <a:off x="7772750" y="6025998"/>
                <a:ext cx="77052" cy="6724"/>
              </a:xfrm>
              <a:custGeom>
                <a:avLst/>
                <a:gdLst>
                  <a:gd name="connsiteX0" fmla="*/ 12082 w 77052"/>
                  <a:gd name="connsiteY0" fmla="*/ 2166 h 6724"/>
                  <a:gd name="connsiteX1" fmla="*/ 8834 w 77052"/>
                  <a:gd name="connsiteY1" fmla="*/ 4331 h 6724"/>
                  <a:gd name="connsiteX2" fmla="*/ 5585 w 77052"/>
                  <a:gd name="connsiteY2" fmla="*/ 3249 h 6724"/>
                  <a:gd name="connsiteX3" fmla="*/ 171 w 77052"/>
                  <a:gd name="connsiteY3" fmla="*/ 6497 h 6724"/>
                  <a:gd name="connsiteX4" fmla="*/ 36988 w 77052"/>
                  <a:gd name="connsiteY4" fmla="*/ 4331 h 6724"/>
                  <a:gd name="connsiteX5" fmla="*/ 34822 w 77052"/>
                  <a:gd name="connsiteY5" fmla="*/ 5414 h 6724"/>
                  <a:gd name="connsiteX6" fmla="*/ 48899 w 77052"/>
                  <a:gd name="connsiteY6" fmla="*/ 3249 h 6724"/>
                  <a:gd name="connsiteX7" fmla="*/ 47816 w 77052"/>
                  <a:gd name="connsiteY7" fmla="*/ 6497 h 6724"/>
                  <a:gd name="connsiteX8" fmla="*/ 56479 w 77052"/>
                  <a:gd name="connsiteY8" fmla="*/ 5414 h 6724"/>
                  <a:gd name="connsiteX9" fmla="*/ 56479 w 77052"/>
                  <a:gd name="connsiteY9" fmla="*/ 4331 h 6724"/>
                  <a:gd name="connsiteX10" fmla="*/ 58645 w 77052"/>
                  <a:gd name="connsiteY10" fmla="*/ 4331 h 6724"/>
                  <a:gd name="connsiteX11" fmla="*/ 58645 w 77052"/>
                  <a:gd name="connsiteY11" fmla="*/ 4331 h 6724"/>
                  <a:gd name="connsiteX12" fmla="*/ 64059 w 77052"/>
                  <a:gd name="connsiteY12" fmla="*/ 4331 h 6724"/>
                  <a:gd name="connsiteX13" fmla="*/ 61893 w 77052"/>
                  <a:gd name="connsiteY13" fmla="*/ 5414 h 6724"/>
                  <a:gd name="connsiteX14" fmla="*/ 66224 w 77052"/>
                  <a:gd name="connsiteY14" fmla="*/ 4331 h 6724"/>
                  <a:gd name="connsiteX15" fmla="*/ 66224 w 77052"/>
                  <a:gd name="connsiteY15" fmla="*/ 6497 h 6724"/>
                  <a:gd name="connsiteX16" fmla="*/ 77053 w 77052"/>
                  <a:gd name="connsiteY16" fmla="*/ 4331 h 6724"/>
                  <a:gd name="connsiteX17" fmla="*/ 77053 w 77052"/>
                  <a:gd name="connsiteY17" fmla="*/ 2166 h 6724"/>
                  <a:gd name="connsiteX18" fmla="*/ 68390 w 77052"/>
                  <a:gd name="connsiteY18" fmla="*/ 3249 h 6724"/>
                  <a:gd name="connsiteX19" fmla="*/ 69473 w 77052"/>
                  <a:gd name="connsiteY19" fmla="*/ 3249 h 6724"/>
                  <a:gd name="connsiteX20" fmla="*/ 64059 w 77052"/>
                  <a:gd name="connsiteY20" fmla="*/ 4331 h 6724"/>
                  <a:gd name="connsiteX21" fmla="*/ 67307 w 77052"/>
                  <a:gd name="connsiteY21" fmla="*/ 2166 h 6724"/>
                  <a:gd name="connsiteX22" fmla="*/ 58645 w 77052"/>
                  <a:gd name="connsiteY22" fmla="*/ 1083 h 6724"/>
                  <a:gd name="connsiteX23" fmla="*/ 58645 w 77052"/>
                  <a:gd name="connsiteY23" fmla="*/ 1083 h 6724"/>
                  <a:gd name="connsiteX24" fmla="*/ 55396 w 77052"/>
                  <a:gd name="connsiteY24" fmla="*/ 2166 h 6724"/>
                  <a:gd name="connsiteX25" fmla="*/ 57562 w 77052"/>
                  <a:gd name="connsiteY25" fmla="*/ 3249 h 6724"/>
                  <a:gd name="connsiteX26" fmla="*/ 55396 w 77052"/>
                  <a:gd name="connsiteY26" fmla="*/ 6497 h 6724"/>
                  <a:gd name="connsiteX27" fmla="*/ 52147 w 77052"/>
                  <a:gd name="connsiteY27" fmla="*/ 6497 h 6724"/>
                  <a:gd name="connsiteX28" fmla="*/ 54313 w 77052"/>
                  <a:gd name="connsiteY28" fmla="*/ 4331 h 6724"/>
                  <a:gd name="connsiteX29" fmla="*/ 51065 w 77052"/>
                  <a:gd name="connsiteY29" fmla="*/ 2166 h 6724"/>
                  <a:gd name="connsiteX30" fmla="*/ 47816 w 77052"/>
                  <a:gd name="connsiteY30" fmla="*/ 0 h 6724"/>
                  <a:gd name="connsiteX31" fmla="*/ 47816 w 77052"/>
                  <a:gd name="connsiteY31" fmla="*/ 2166 h 6724"/>
                  <a:gd name="connsiteX32" fmla="*/ 32656 w 77052"/>
                  <a:gd name="connsiteY32" fmla="*/ 2166 h 6724"/>
                  <a:gd name="connsiteX33" fmla="*/ 34822 w 77052"/>
                  <a:gd name="connsiteY33" fmla="*/ 1083 h 6724"/>
                  <a:gd name="connsiteX34" fmla="*/ 31573 w 77052"/>
                  <a:gd name="connsiteY34" fmla="*/ 3249 h 6724"/>
                  <a:gd name="connsiteX35" fmla="*/ 21828 w 77052"/>
                  <a:gd name="connsiteY35" fmla="*/ 2166 h 6724"/>
                  <a:gd name="connsiteX36" fmla="*/ 22911 w 77052"/>
                  <a:gd name="connsiteY36" fmla="*/ 3249 h 6724"/>
                  <a:gd name="connsiteX37" fmla="*/ 13165 w 77052"/>
                  <a:gd name="connsiteY37" fmla="*/ 3249 h 6724"/>
                  <a:gd name="connsiteX38" fmla="*/ 13165 w 77052"/>
                  <a:gd name="connsiteY38" fmla="*/ 3249 h 6724"/>
                  <a:gd name="connsiteX39" fmla="*/ 8834 w 77052"/>
                  <a:gd name="connsiteY39" fmla="*/ 5414 h 6724"/>
                  <a:gd name="connsiteX40" fmla="*/ 12082 w 77052"/>
                  <a:gd name="connsiteY40" fmla="*/ 2166 h 6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77052" h="6724">
                    <a:moveTo>
                      <a:pt x="12082" y="2166"/>
                    </a:moveTo>
                    <a:lnTo>
                      <a:pt x="8834" y="4331"/>
                    </a:lnTo>
                    <a:cubicBezTo>
                      <a:pt x="7751" y="3249"/>
                      <a:pt x="4502" y="4331"/>
                      <a:pt x="5585" y="3249"/>
                    </a:cubicBezTo>
                    <a:cubicBezTo>
                      <a:pt x="3419" y="5414"/>
                      <a:pt x="-912" y="3249"/>
                      <a:pt x="171" y="6497"/>
                    </a:cubicBezTo>
                    <a:cubicBezTo>
                      <a:pt x="10999" y="5414"/>
                      <a:pt x="25076" y="7580"/>
                      <a:pt x="36988" y="4331"/>
                    </a:cubicBezTo>
                    <a:lnTo>
                      <a:pt x="34822" y="5414"/>
                    </a:lnTo>
                    <a:cubicBezTo>
                      <a:pt x="41319" y="2166"/>
                      <a:pt x="43485" y="8663"/>
                      <a:pt x="48899" y="3249"/>
                    </a:cubicBezTo>
                    <a:lnTo>
                      <a:pt x="47816" y="6497"/>
                    </a:lnTo>
                    <a:cubicBezTo>
                      <a:pt x="51065" y="7580"/>
                      <a:pt x="53230" y="2166"/>
                      <a:pt x="56479" y="5414"/>
                    </a:cubicBezTo>
                    <a:lnTo>
                      <a:pt x="56479" y="4331"/>
                    </a:lnTo>
                    <a:cubicBezTo>
                      <a:pt x="57562" y="4331"/>
                      <a:pt x="57562" y="4331"/>
                      <a:pt x="58645" y="4331"/>
                    </a:cubicBezTo>
                    <a:lnTo>
                      <a:pt x="58645" y="4331"/>
                    </a:lnTo>
                    <a:cubicBezTo>
                      <a:pt x="60810" y="3249"/>
                      <a:pt x="61893" y="3249"/>
                      <a:pt x="64059" y="4331"/>
                    </a:cubicBezTo>
                    <a:cubicBezTo>
                      <a:pt x="64059" y="5414"/>
                      <a:pt x="62976" y="4331"/>
                      <a:pt x="61893" y="5414"/>
                    </a:cubicBezTo>
                    <a:cubicBezTo>
                      <a:pt x="62976" y="6497"/>
                      <a:pt x="64059" y="4331"/>
                      <a:pt x="66224" y="4331"/>
                    </a:cubicBezTo>
                    <a:cubicBezTo>
                      <a:pt x="67307" y="5414"/>
                      <a:pt x="66224" y="5414"/>
                      <a:pt x="66224" y="6497"/>
                    </a:cubicBezTo>
                    <a:cubicBezTo>
                      <a:pt x="70556" y="5414"/>
                      <a:pt x="72721" y="8663"/>
                      <a:pt x="77053" y="4331"/>
                    </a:cubicBezTo>
                    <a:cubicBezTo>
                      <a:pt x="77053" y="3249"/>
                      <a:pt x="75970" y="3249"/>
                      <a:pt x="77053" y="2166"/>
                    </a:cubicBezTo>
                    <a:cubicBezTo>
                      <a:pt x="73804" y="1083"/>
                      <a:pt x="71639" y="2166"/>
                      <a:pt x="68390" y="3249"/>
                    </a:cubicBezTo>
                    <a:lnTo>
                      <a:pt x="69473" y="3249"/>
                    </a:lnTo>
                    <a:cubicBezTo>
                      <a:pt x="67307" y="7580"/>
                      <a:pt x="67307" y="2166"/>
                      <a:pt x="64059" y="4331"/>
                    </a:cubicBezTo>
                    <a:cubicBezTo>
                      <a:pt x="65142" y="3249"/>
                      <a:pt x="66224" y="3249"/>
                      <a:pt x="67307" y="2166"/>
                    </a:cubicBezTo>
                    <a:cubicBezTo>
                      <a:pt x="62976" y="-1083"/>
                      <a:pt x="60810" y="4331"/>
                      <a:pt x="58645" y="1083"/>
                    </a:cubicBezTo>
                    <a:lnTo>
                      <a:pt x="58645" y="1083"/>
                    </a:lnTo>
                    <a:cubicBezTo>
                      <a:pt x="57562" y="1083"/>
                      <a:pt x="56479" y="1083"/>
                      <a:pt x="55396" y="2166"/>
                    </a:cubicBezTo>
                    <a:cubicBezTo>
                      <a:pt x="55396" y="2166"/>
                      <a:pt x="56479" y="3249"/>
                      <a:pt x="57562" y="3249"/>
                    </a:cubicBezTo>
                    <a:cubicBezTo>
                      <a:pt x="56479" y="3249"/>
                      <a:pt x="56479" y="5414"/>
                      <a:pt x="55396" y="6497"/>
                    </a:cubicBezTo>
                    <a:cubicBezTo>
                      <a:pt x="54313" y="4331"/>
                      <a:pt x="54313" y="7580"/>
                      <a:pt x="52147" y="6497"/>
                    </a:cubicBezTo>
                    <a:cubicBezTo>
                      <a:pt x="51065" y="4331"/>
                      <a:pt x="53230" y="5414"/>
                      <a:pt x="54313" y="4331"/>
                    </a:cubicBezTo>
                    <a:lnTo>
                      <a:pt x="51065" y="2166"/>
                    </a:lnTo>
                    <a:cubicBezTo>
                      <a:pt x="48899" y="2166"/>
                      <a:pt x="48899" y="0"/>
                      <a:pt x="47816" y="0"/>
                    </a:cubicBezTo>
                    <a:cubicBezTo>
                      <a:pt x="46733" y="1083"/>
                      <a:pt x="48899" y="1083"/>
                      <a:pt x="47816" y="2166"/>
                    </a:cubicBezTo>
                    <a:cubicBezTo>
                      <a:pt x="45650" y="0"/>
                      <a:pt x="36988" y="1083"/>
                      <a:pt x="32656" y="2166"/>
                    </a:cubicBezTo>
                    <a:cubicBezTo>
                      <a:pt x="33739" y="2166"/>
                      <a:pt x="32656" y="0"/>
                      <a:pt x="34822" y="1083"/>
                    </a:cubicBezTo>
                    <a:cubicBezTo>
                      <a:pt x="33739" y="1083"/>
                      <a:pt x="31573" y="1083"/>
                      <a:pt x="31573" y="3249"/>
                    </a:cubicBezTo>
                    <a:cubicBezTo>
                      <a:pt x="28325" y="4331"/>
                      <a:pt x="25076" y="3249"/>
                      <a:pt x="21828" y="2166"/>
                    </a:cubicBezTo>
                    <a:lnTo>
                      <a:pt x="22911" y="3249"/>
                    </a:lnTo>
                    <a:cubicBezTo>
                      <a:pt x="20745" y="5414"/>
                      <a:pt x="17496" y="2166"/>
                      <a:pt x="13165" y="3249"/>
                    </a:cubicBezTo>
                    <a:lnTo>
                      <a:pt x="13165" y="3249"/>
                    </a:lnTo>
                    <a:cubicBezTo>
                      <a:pt x="12082" y="3249"/>
                      <a:pt x="10999" y="6497"/>
                      <a:pt x="8834" y="5414"/>
                    </a:cubicBezTo>
                    <a:cubicBezTo>
                      <a:pt x="10999" y="4331"/>
                      <a:pt x="12082" y="4331"/>
                      <a:pt x="12082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84" name="Полилиния: фигура 983">
                <a:extLst>
                  <a:ext uri="{FF2B5EF4-FFF2-40B4-BE49-F238E27FC236}">
                    <a16:creationId xmlns:a16="http://schemas.microsoft.com/office/drawing/2014/main" id="{E8CC0AC2-A9E7-832B-B3E2-4DA7E66732D8}"/>
                  </a:ext>
                </a:extLst>
              </p:cNvPr>
              <p:cNvSpPr/>
              <p:nvPr/>
            </p:nvSpPr>
            <p:spPr>
              <a:xfrm>
                <a:off x="7768590" y="6029246"/>
                <a:ext cx="3248" cy="3519"/>
              </a:xfrm>
              <a:custGeom>
                <a:avLst/>
                <a:gdLst>
                  <a:gd name="connsiteX0" fmla="*/ 2166 w 3248"/>
                  <a:gd name="connsiteY0" fmla="*/ 2166 h 3519"/>
                  <a:gd name="connsiteX1" fmla="*/ 3249 w 3248"/>
                  <a:gd name="connsiteY1" fmla="*/ 0 h 3519"/>
                  <a:gd name="connsiteX2" fmla="*/ 0 w 3248"/>
                  <a:gd name="connsiteY2" fmla="*/ 3248 h 3519"/>
                  <a:gd name="connsiteX3" fmla="*/ 2166 w 3248"/>
                  <a:gd name="connsiteY3" fmla="*/ 2166 h 3519"/>
                  <a:gd name="connsiteX4" fmla="*/ 2166 w 3248"/>
                  <a:gd name="connsiteY4" fmla="*/ 2166 h 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48" h="3519">
                    <a:moveTo>
                      <a:pt x="2166" y="2166"/>
                    </a:moveTo>
                    <a:lnTo>
                      <a:pt x="3249" y="0"/>
                    </a:lnTo>
                    <a:cubicBezTo>
                      <a:pt x="2166" y="0"/>
                      <a:pt x="0" y="2166"/>
                      <a:pt x="0" y="3248"/>
                    </a:cubicBezTo>
                    <a:cubicBezTo>
                      <a:pt x="1083" y="3248"/>
                      <a:pt x="2166" y="4331"/>
                      <a:pt x="2166" y="2166"/>
                    </a:cubicBezTo>
                    <a:cubicBezTo>
                      <a:pt x="2166" y="2166"/>
                      <a:pt x="2166" y="2166"/>
                      <a:pt x="2166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85" name="Полилиния: фигура 984">
                <a:extLst>
                  <a:ext uri="{FF2B5EF4-FFF2-40B4-BE49-F238E27FC236}">
                    <a16:creationId xmlns:a16="http://schemas.microsoft.com/office/drawing/2014/main" id="{9D5685A9-A4D4-BF83-5BE7-55E9C508496A}"/>
                  </a:ext>
                </a:extLst>
              </p:cNvPr>
              <p:cNvSpPr/>
              <p:nvPr/>
            </p:nvSpPr>
            <p:spPr>
              <a:xfrm>
                <a:off x="7730690" y="6027080"/>
                <a:ext cx="36989" cy="7753"/>
              </a:xfrm>
              <a:custGeom>
                <a:avLst/>
                <a:gdLst>
                  <a:gd name="connsiteX0" fmla="*/ 12994 w 36989"/>
                  <a:gd name="connsiteY0" fmla="*/ 4331 h 7753"/>
                  <a:gd name="connsiteX1" fmla="*/ 11911 w 36989"/>
                  <a:gd name="connsiteY1" fmla="*/ 5414 h 7753"/>
                  <a:gd name="connsiteX2" fmla="*/ 27071 w 36989"/>
                  <a:gd name="connsiteY2" fmla="*/ 5414 h 7753"/>
                  <a:gd name="connsiteX3" fmla="*/ 31402 w 36989"/>
                  <a:gd name="connsiteY3" fmla="*/ 2166 h 7753"/>
                  <a:gd name="connsiteX4" fmla="*/ 32485 w 36989"/>
                  <a:gd name="connsiteY4" fmla="*/ 4331 h 7753"/>
                  <a:gd name="connsiteX5" fmla="*/ 36817 w 36989"/>
                  <a:gd name="connsiteY5" fmla="*/ 2166 h 7753"/>
                  <a:gd name="connsiteX6" fmla="*/ 34651 w 36989"/>
                  <a:gd name="connsiteY6" fmla="*/ 3249 h 7753"/>
                  <a:gd name="connsiteX7" fmla="*/ 34651 w 36989"/>
                  <a:gd name="connsiteY7" fmla="*/ 2166 h 7753"/>
                  <a:gd name="connsiteX8" fmla="*/ 32485 w 36989"/>
                  <a:gd name="connsiteY8" fmla="*/ 2166 h 7753"/>
                  <a:gd name="connsiteX9" fmla="*/ 33568 w 36989"/>
                  <a:gd name="connsiteY9" fmla="*/ 1083 h 7753"/>
                  <a:gd name="connsiteX10" fmla="*/ 27071 w 36989"/>
                  <a:gd name="connsiteY10" fmla="*/ 3249 h 7753"/>
                  <a:gd name="connsiteX11" fmla="*/ 27071 w 36989"/>
                  <a:gd name="connsiteY11" fmla="*/ 1083 h 7753"/>
                  <a:gd name="connsiteX12" fmla="*/ 20574 w 36989"/>
                  <a:gd name="connsiteY12" fmla="*/ 0 h 7753"/>
                  <a:gd name="connsiteX13" fmla="*/ 20574 w 36989"/>
                  <a:gd name="connsiteY13" fmla="*/ 1083 h 7753"/>
                  <a:gd name="connsiteX14" fmla="*/ 21657 w 36989"/>
                  <a:gd name="connsiteY14" fmla="*/ 3249 h 7753"/>
                  <a:gd name="connsiteX15" fmla="*/ 19491 w 36989"/>
                  <a:gd name="connsiteY15" fmla="*/ 1083 h 7753"/>
                  <a:gd name="connsiteX16" fmla="*/ 6497 w 36989"/>
                  <a:gd name="connsiteY16" fmla="*/ 2166 h 7753"/>
                  <a:gd name="connsiteX17" fmla="*/ 3249 w 36989"/>
                  <a:gd name="connsiteY17" fmla="*/ 5414 h 7753"/>
                  <a:gd name="connsiteX18" fmla="*/ 4331 w 36989"/>
                  <a:gd name="connsiteY18" fmla="*/ 3249 h 7753"/>
                  <a:gd name="connsiteX19" fmla="*/ 2166 w 36989"/>
                  <a:gd name="connsiteY19" fmla="*/ 3249 h 7753"/>
                  <a:gd name="connsiteX20" fmla="*/ 0 w 36989"/>
                  <a:gd name="connsiteY20" fmla="*/ 7580 h 7753"/>
                  <a:gd name="connsiteX21" fmla="*/ 12994 w 36989"/>
                  <a:gd name="connsiteY21" fmla="*/ 4331 h 7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36989" h="7753">
                    <a:moveTo>
                      <a:pt x="12994" y="4331"/>
                    </a:moveTo>
                    <a:cubicBezTo>
                      <a:pt x="12994" y="4331"/>
                      <a:pt x="12994" y="5414"/>
                      <a:pt x="11911" y="5414"/>
                    </a:cubicBezTo>
                    <a:cubicBezTo>
                      <a:pt x="17326" y="5414"/>
                      <a:pt x="24905" y="4331"/>
                      <a:pt x="27071" y="5414"/>
                    </a:cubicBezTo>
                    <a:cubicBezTo>
                      <a:pt x="29237" y="5414"/>
                      <a:pt x="29237" y="3249"/>
                      <a:pt x="31402" y="2166"/>
                    </a:cubicBezTo>
                    <a:lnTo>
                      <a:pt x="32485" y="4331"/>
                    </a:lnTo>
                    <a:cubicBezTo>
                      <a:pt x="33568" y="3249"/>
                      <a:pt x="37900" y="5414"/>
                      <a:pt x="36817" y="2166"/>
                    </a:cubicBezTo>
                    <a:cubicBezTo>
                      <a:pt x="36817" y="2166"/>
                      <a:pt x="35734" y="3249"/>
                      <a:pt x="34651" y="3249"/>
                    </a:cubicBezTo>
                    <a:lnTo>
                      <a:pt x="34651" y="2166"/>
                    </a:lnTo>
                    <a:lnTo>
                      <a:pt x="32485" y="2166"/>
                    </a:lnTo>
                    <a:lnTo>
                      <a:pt x="33568" y="1083"/>
                    </a:lnTo>
                    <a:cubicBezTo>
                      <a:pt x="30320" y="-1083"/>
                      <a:pt x="31402" y="4331"/>
                      <a:pt x="27071" y="3249"/>
                    </a:cubicBezTo>
                    <a:lnTo>
                      <a:pt x="27071" y="1083"/>
                    </a:lnTo>
                    <a:cubicBezTo>
                      <a:pt x="23823" y="1083"/>
                      <a:pt x="22740" y="2166"/>
                      <a:pt x="20574" y="0"/>
                    </a:cubicBezTo>
                    <a:cubicBezTo>
                      <a:pt x="20574" y="0"/>
                      <a:pt x="20574" y="1083"/>
                      <a:pt x="20574" y="1083"/>
                    </a:cubicBezTo>
                    <a:cubicBezTo>
                      <a:pt x="20574" y="1083"/>
                      <a:pt x="21657" y="2166"/>
                      <a:pt x="21657" y="3249"/>
                    </a:cubicBezTo>
                    <a:cubicBezTo>
                      <a:pt x="17326" y="5414"/>
                      <a:pt x="22740" y="2166"/>
                      <a:pt x="19491" y="1083"/>
                    </a:cubicBezTo>
                    <a:cubicBezTo>
                      <a:pt x="16243" y="3249"/>
                      <a:pt x="8663" y="4331"/>
                      <a:pt x="6497" y="2166"/>
                    </a:cubicBezTo>
                    <a:cubicBezTo>
                      <a:pt x="8663" y="3249"/>
                      <a:pt x="5414" y="5414"/>
                      <a:pt x="3249" y="5414"/>
                    </a:cubicBezTo>
                    <a:cubicBezTo>
                      <a:pt x="2166" y="4331"/>
                      <a:pt x="4331" y="4331"/>
                      <a:pt x="4331" y="3249"/>
                    </a:cubicBezTo>
                    <a:cubicBezTo>
                      <a:pt x="3249" y="3249"/>
                      <a:pt x="2166" y="2166"/>
                      <a:pt x="2166" y="3249"/>
                    </a:cubicBezTo>
                    <a:cubicBezTo>
                      <a:pt x="3249" y="4331"/>
                      <a:pt x="2166" y="6497"/>
                      <a:pt x="0" y="7580"/>
                    </a:cubicBezTo>
                    <a:cubicBezTo>
                      <a:pt x="4331" y="8663"/>
                      <a:pt x="7580" y="4331"/>
                      <a:pt x="12994" y="43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86" name="Полилиния: фигура 985">
                <a:extLst>
                  <a:ext uri="{FF2B5EF4-FFF2-40B4-BE49-F238E27FC236}">
                    <a16:creationId xmlns:a16="http://schemas.microsoft.com/office/drawing/2014/main" id="{C67686FD-B370-3EAD-7852-5DF2AF4A7B54}"/>
                  </a:ext>
                </a:extLst>
              </p:cNvPr>
              <p:cNvSpPr/>
              <p:nvPr/>
            </p:nvSpPr>
            <p:spPr>
              <a:xfrm>
                <a:off x="7741519" y="6033578"/>
                <a:ext cx="1082" cy="10828"/>
              </a:xfrm>
              <a:custGeom>
                <a:avLst/>
                <a:gdLst>
                  <a:gd name="connsiteX0" fmla="*/ 1083 w 1082"/>
                  <a:gd name="connsiteY0" fmla="*/ 0 h 10828"/>
                  <a:gd name="connsiteX1" fmla="*/ 1083 w 1082"/>
                  <a:gd name="connsiteY1" fmla="*/ 0 h 10828"/>
                  <a:gd name="connsiteX2" fmla="*/ 0 w 1082"/>
                  <a:gd name="connsiteY2" fmla="*/ 0 h 10828"/>
                  <a:gd name="connsiteX3" fmla="*/ 1083 w 1082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" h="10828">
                    <a:moveTo>
                      <a:pt x="1083" y="0"/>
                    </a:moveTo>
                    <a:cubicBezTo>
                      <a:pt x="1083" y="0"/>
                      <a:pt x="1083" y="0"/>
                      <a:pt x="1083" y="0"/>
                    </a:cubicBezTo>
                    <a:cubicBezTo>
                      <a:pt x="1083" y="0"/>
                      <a:pt x="1083" y="0"/>
                      <a:pt x="0" y="0"/>
                    </a:cubicBez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987" name="Рисунок 11">
              <a:extLst>
                <a:ext uri="{FF2B5EF4-FFF2-40B4-BE49-F238E27FC236}">
                  <a16:creationId xmlns:a16="http://schemas.microsoft.com/office/drawing/2014/main" id="{C6A82931-DA97-F956-3DFB-6A3B7B58AD73}"/>
                </a:ext>
              </a:extLst>
            </p:cNvPr>
            <p:cNvGrpSpPr/>
            <p:nvPr/>
          </p:nvGrpSpPr>
          <p:grpSpPr>
            <a:xfrm>
              <a:off x="12245067" y="6028163"/>
              <a:ext cx="356255" cy="97455"/>
              <a:chOff x="12245067" y="6028163"/>
              <a:chExt cx="356255" cy="97455"/>
            </a:xfrm>
            <a:solidFill>
              <a:srgbClr val="000000"/>
            </a:solidFill>
          </p:grpSpPr>
          <p:grpSp>
            <p:nvGrpSpPr>
              <p:cNvPr id="988" name="Рисунок 11">
                <a:extLst>
                  <a:ext uri="{FF2B5EF4-FFF2-40B4-BE49-F238E27FC236}">
                    <a16:creationId xmlns:a16="http://schemas.microsoft.com/office/drawing/2014/main" id="{E3AE000B-1DB2-BF26-3CA4-E69BE4B7298D}"/>
                  </a:ext>
                </a:extLst>
              </p:cNvPr>
              <p:cNvGrpSpPr/>
              <p:nvPr/>
            </p:nvGrpSpPr>
            <p:grpSpPr>
              <a:xfrm>
                <a:off x="12245067" y="6029246"/>
                <a:ext cx="79047" cy="96373"/>
                <a:chOff x="12245067" y="6029246"/>
                <a:chExt cx="79047" cy="96373"/>
              </a:xfrm>
              <a:solidFill>
                <a:srgbClr val="000000"/>
              </a:solidFill>
            </p:grpSpPr>
            <p:sp>
              <p:nvSpPr>
                <p:cNvPr id="989" name="Полилиния: фигура 988">
                  <a:extLst>
                    <a:ext uri="{FF2B5EF4-FFF2-40B4-BE49-F238E27FC236}">
                      <a16:creationId xmlns:a16="http://schemas.microsoft.com/office/drawing/2014/main" id="{72FD205F-7754-B1B5-6623-1316EEBB88AE}"/>
                    </a:ext>
                  </a:extLst>
                </p:cNvPr>
                <p:cNvSpPr/>
                <p:nvPr/>
              </p:nvSpPr>
              <p:spPr>
                <a:xfrm>
                  <a:off x="12321949" y="6124536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0" name="Полилиния: фигура 989">
                  <a:extLst>
                    <a:ext uri="{FF2B5EF4-FFF2-40B4-BE49-F238E27FC236}">
                      <a16:creationId xmlns:a16="http://schemas.microsoft.com/office/drawing/2014/main" id="{E73EB86D-D53B-6257-D957-2D78D3C48601}"/>
                    </a:ext>
                  </a:extLst>
                </p:cNvPr>
                <p:cNvSpPr/>
                <p:nvPr/>
              </p:nvSpPr>
              <p:spPr>
                <a:xfrm>
                  <a:off x="12320867" y="6122371"/>
                  <a:ext cx="3248" cy="3248"/>
                </a:xfrm>
                <a:custGeom>
                  <a:avLst/>
                  <a:gdLst>
                    <a:gd name="connsiteX0" fmla="*/ 3248 w 3248"/>
                    <a:gd name="connsiteY0" fmla="*/ 0 h 3248"/>
                    <a:gd name="connsiteX1" fmla="*/ 3248 w 3248"/>
                    <a:gd name="connsiteY1" fmla="*/ 0 h 3248"/>
                    <a:gd name="connsiteX2" fmla="*/ 0 w 3248"/>
                    <a:gd name="connsiteY2" fmla="*/ 3249 h 3248"/>
                    <a:gd name="connsiteX3" fmla="*/ 2165 w 3248"/>
                    <a:gd name="connsiteY3" fmla="*/ 2166 h 3248"/>
                    <a:gd name="connsiteX4" fmla="*/ 1083 w 3248"/>
                    <a:gd name="connsiteY4" fmla="*/ 2166 h 3248"/>
                    <a:gd name="connsiteX5" fmla="*/ 3248 w 3248"/>
                    <a:gd name="connsiteY5" fmla="*/ 2166 h 3248"/>
                    <a:gd name="connsiteX6" fmla="*/ 3248 w 3248"/>
                    <a:gd name="connsiteY6" fmla="*/ 0 h 3248"/>
                    <a:gd name="connsiteX7" fmla="*/ 3248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8" y="0"/>
                      </a:moveTo>
                      <a:lnTo>
                        <a:pt x="3248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5" y="3249"/>
                        <a:pt x="2165" y="2166"/>
                      </a:cubicBezTo>
                      <a:cubicBezTo>
                        <a:pt x="2165" y="2166"/>
                        <a:pt x="1083" y="2166"/>
                        <a:pt x="1083" y="2166"/>
                      </a:cubicBezTo>
                      <a:cubicBezTo>
                        <a:pt x="2165" y="2166"/>
                        <a:pt x="2165" y="2166"/>
                        <a:pt x="3248" y="2166"/>
                      </a:cubicBezTo>
                      <a:cubicBezTo>
                        <a:pt x="3248" y="0"/>
                        <a:pt x="2165" y="1083"/>
                        <a:pt x="3248" y="0"/>
                      </a:cubicBezTo>
                      <a:lnTo>
                        <a:pt x="324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1" name="Полилиния: фигура 990">
                  <a:extLst>
                    <a:ext uri="{FF2B5EF4-FFF2-40B4-BE49-F238E27FC236}">
                      <a16:creationId xmlns:a16="http://schemas.microsoft.com/office/drawing/2014/main" id="{3D886F7F-C09B-3E58-E2A7-188910EF665E}"/>
                    </a:ext>
                  </a:extLst>
                </p:cNvPr>
                <p:cNvSpPr/>
                <p:nvPr/>
              </p:nvSpPr>
              <p:spPr>
                <a:xfrm>
                  <a:off x="12321949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0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2" name="Полилиния: фигура 991">
                  <a:extLst>
                    <a:ext uri="{FF2B5EF4-FFF2-40B4-BE49-F238E27FC236}">
                      <a16:creationId xmlns:a16="http://schemas.microsoft.com/office/drawing/2014/main" id="{74F89EAE-59B8-E717-D234-A840C1AD6EE3}"/>
                    </a:ext>
                  </a:extLst>
                </p:cNvPr>
                <p:cNvSpPr/>
                <p:nvPr/>
              </p:nvSpPr>
              <p:spPr>
                <a:xfrm>
                  <a:off x="12320867" y="612264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3" name="Полилиния: фигура 992">
                  <a:extLst>
                    <a:ext uri="{FF2B5EF4-FFF2-40B4-BE49-F238E27FC236}">
                      <a16:creationId xmlns:a16="http://schemas.microsoft.com/office/drawing/2014/main" id="{DA32E647-2F87-8455-2678-305AE7EB3A01}"/>
                    </a:ext>
                  </a:extLst>
                </p:cNvPr>
                <p:cNvSpPr/>
                <p:nvPr/>
              </p:nvSpPr>
              <p:spPr>
                <a:xfrm>
                  <a:off x="12319784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4" name="Полилиния: фигура 993">
                  <a:extLst>
                    <a:ext uri="{FF2B5EF4-FFF2-40B4-BE49-F238E27FC236}">
                      <a16:creationId xmlns:a16="http://schemas.microsoft.com/office/drawing/2014/main" id="{1051EA91-1547-BFE3-9851-8E382E185AB3}"/>
                    </a:ext>
                  </a:extLst>
                </p:cNvPr>
                <p:cNvSpPr/>
                <p:nvPr/>
              </p:nvSpPr>
              <p:spPr>
                <a:xfrm>
                  <a:off x="12319302" y="6120807"/>
                  <a:ext cx="3729" cy="1564"/>
                </a:xfrm>
                <a:custGeom>
                  <a:avLst/>
                  <a:gdLst>
                    <a:gd name="connsiteX0" fmla="*/ 481 w 3729"/>
                    <a:gd name="connsiteY0" fmla="*/ 481 h 1564"/>
                    <a:gd name="connsiteX1" fmla="*/ 481 w 3729"/>
                    <a:gd name="connsiteY1" fmla="*/ 481 h 1564"/>
                    <a:gd name="connsiteX2" fmla="*/ 481 w 3729"/>
                    <a:gd name="connsiteY2" fmla="*/ 481 h 1564"/>
                    <a:gd name="connsiteX3" fmla="*/ 2647 w 3729"/>
                    <a:gd name="connsiteY3" fmla="*/ 481 h 1564"/>
                    <a:gd name="connsiteX4" fmla="*/ 2647 w 3729"/>
                    <a:gd name="connsiteY4" fmla="*/ 1564 h 1564"/>
                    <a:gd name="connsiteX5" fmla="*/ 3730 w 3729"/>
                    <a:gd name="connsiteY5" fmla="*/ 481 h 1564"/>
                    <a:gd name="connsiteX6" fmla="*/ 481 w 3729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29" h="1564">
                      <a:moveTo>
                        <a:pt x="481" y="481"/>
                      </a:moveTo>
                      <a:cubicBezTo>
                        <a:pt x="-602" y="1564"/>
                        <a:pt x="481" y="481"/>
                        <a:pt x="481" y="481"/>
                      </a:cubicBezTo>
                      <a:cubicBezTo>
                        <a:pt x="481" y="481"/>
                        <a:pt x="481" y="481"/>
                        <a:pt x="481" y="481"/>
                      </a:cubicBezTo>
                      <a:cubicBezTo>
                        <a:pt x="1564" y="481"/>
                        <a:pt x="2647" y="-602"/>
                        <a:pt x="2647" y="481"/>
                      </a:cubicBezTo>
                      <a:cubicBezTo>
                        <a:pt x="2647" y="481"/>
                        <a:pt x="1564" y="1564"/>
                        <a:pt x="2647" y="1564"/>
                      </a:cubicBezTo>
                      <a:lnTo>
                        <a:pt x="3730" y="481"/>
                      </a:lnTo>
                      <a:cubicBezTo>
                        <a:pt x="2647" y="-602"/>
                        <a:pt x="481" y="481"/>
                        <a:pt x="481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5" name="Полилиния: фигура 994">
                  <a:extLst>
                    <a:ext uri="{FF2B5EF4-FFF2-40B4-BE49-F238E27FC236}">
                      <a16:creationId xmlns:a16="http://schemas.microsoft.com/office/drawing/2014/main" id="{3E1FDCE7-D7AB-AA11-8A91-E45EEAE84511}"/>
                    </a:ext>
                  </a:extLst>
                </p:cNvPr>
                <p:cNvSpPr/>
                <p:nvPr/>
              </p:nvSpPr>
              <p:spPr>
                <a:xfrm>
                  <a:off x="12319784" y="6121559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0" y="812"/>
                        <a:pt x="1083" y="812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6" name="Полилиния: фигура 995">
                  <a:extLst>
                    <a:ext uri="{FF2B5EF4-FFF2-40B4-BE49-F238E27FC236}">
                      <a16:creationId xmlns:a16="http://schemas.microsoft.com/office/drawing/2014/main" id="{F0D50135-857D-BA70-C754-E55C896A6573}"/>
                    </a:ext>
                  </a:extLst>
                </p:cNvPr>
                <p:cNvSpPr/>
                <p:nvPr/>
              </p:nvSpPr>
              <p:spPr>
                <a:xfrm>
                  <a:off x="12320867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7" name="Полилиния: фигура 996">
                  <a:extLst>
                    <a:ext uri="{FF2B5EF4-FFF2-40B4-BE49-F238E27FC236}">
                      <a16:creationId xmlns:a16="http://schemas.microsoft.com/office/drawing/2014/main" id="{2609F6F3-9414-51D2-7EE2-333B5131AE0D}"/>
                    </a:ext>
                  </a:extLst>
                </p:cNvPr>
                <p:cNvSpPr/>
                <p:nvPr/>
              </p:nvSpPr>
              <p:spPr>
                <a:xfrm>
                  <a:off x="12318701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1083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8" name="Полилиния: фигура 997">
                  <a:extLst>
                    <a:ext uri="{FF2B5EF4-FFF2-40B4-BE49-F238E27FC236}">
                      <a16:creationId xmlns:a16="http://schemas.microsoft.com/office/drawing/2014/main" id="{43481B6D-7FC6-D923-F4C9-3A1A613C09F6}"/>
                    </a:ext>
                  </a:extLst>
                </p:cNvPr>
                <p:cNvSpPr/>
                <p:nvPr/>
              </p:nvSpPr>
              <p:spPr>
                <a:xfrm>
                  <a:off x="12321949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9" name="Полилиния: фигура 998">
                  <a:extLst>
                    <a:ext uri="{FF2B5EF4-FFF2-40B4-BE49-F238E27FC236}">
                      <a16:creationId xmlns:a16="http://schemas.microsoft.com/office/drawing/2014/main" id="{C66B079B-D2C6-5957-3635-E166C7C2D48F}"/>
                    </a:ext>
                  </a:extLst>
                </p:cNvPr>
                <p:cNvSpPr/>
                <p:nvPr/>
              </p:nvSpPr>
              <p:spPr>
                <a:xfrm>
                  <a:off x="12317618" y="6115425"/>
                  <a:ext cx="4331" cy="3696"/>
                </a:xfrm>
                <a:custGeom>
                  <a:avLst/>
                  <a:gdLst>
                    <a:gd name="connsiteX0" fmla="*/ 0 w 4331"/>
                    <a:gd name="connsiteY0" fmla="*/ 1531 h 3696"/>
                    <a:gd name="connsiteX1" fmla="*/ 2166 w 4331"/>
                    <a:gd name="connsiteY1" fmla="*/ 1531 h 3696"/>
                    <a:gd name="connsiteX2" fmla="*/ 0 w 4331"/>
                    <a:gd name="connsiteY2" fmla="*/ 1531 h 3696"/>
                    <a:gd name="connsiteX3" fmla="*/ 2166 w 4331"/>
                    <a:gd name="connsiteY3" fmla="*/ 2614 h 3696"/>
                    <a:gd name="connsiteX4" fmla="*/ 1083 w 4331"/>
                    <a:gd name="connsiteY4" fmla="*/ 2614 h 3696"/>
                    <a:gd name="connsiteX5" fmla="*/ 3249 w 4331"/>
                    <a:gd name="connsiteY5" fmla="*/ 2614 h 3696"/>
                    <a:gd name="connsiteX6" fmla="*/ 2166 w 4331"/>
                    <a:gd name="connsiteY6" fmla="*/ 3697 h 3696"/>
                    <a:gd name="connsiteX7" fmla="*/ 3249 w 4331"/>
                    <a:gd name="connsiteY7" fmla="*/ 2614 h 3696"/>
                    <a:gd name="connsiteX8" fmla="*/ 3249 w 4331"/>
                    <a:gd name="connsiteY8" fmla="*/ 2614 h 3696"/>
                    <a:gd name="connsiteX9" fmla="*/ 4331 w 4331"/>
                    <a:gd name="connsiteY9" fmla="*/ 2614 h 3696"/>
                    <a:gd name="connsiteX10" fmla="*/ 4331 w 4331"/>
                    <a:gd name="connsiteY10" fmla="*/ 449 h 3696"/>
                    <a:gd name="connsiteX11" fmla="*/ 0 w 4331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31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2166" y="1531"/>
                        <a:pt x="1083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4331" y="1531"/>
                        <a:pt x="4331" y="449"/>
                      </a:cubicBezTo>
                      <a:cubicBezTo>
                        <a:pt x="3249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0" name="Полилиния: фигура 999">
                  <a:extLst>
                    <a:ext uri="{FF2B5EF4-FFF2-40B4-BE49-F238E27FC236}">
                      <a16:creationId xmlns:a16="http://schemas.microsoft.com/office/drawing/2014/main" id="{73B3E309-259A-71CD-8BDE-736710B800A2}"/>
                    </a:ext>
                  </a:extLst>
                </p:cNvPr>
                <p:cNvSpPr/>
                <p:nvPr/>
              </p:nvSpPr>
              <p:spPr>
                <a:xfrm>
                  <a:off x="12318701" y="611479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1" name="Полилиния: фигура 1000">
                  <a:extLst>
                    <a:ext uri="{FF2B5EF4-FFF2-40B4-BE49-F238E27FC236}">
                      <a16:creationId xmlns:a16="http://schemas.microsoft.com/office/drawing/2014/main" id="{55410A43-AB9B-2BE5-220E-E50764FFD790}"/>
                    </a:ext>
                  </a:extLst>
                </p:cNvPr>
                <p:cNvSpPr/>
                <p:nvPr/>
              </p:nvSpPr>
              <p:spPr>
                <a:xfrm>
                  <a:off x="12315723" y="6113708"/>
                  <a:ext cx="3280" cy="2165"/>
                </a:xfrm>
                <a:custGeom>
                  <a:avLst/>
                  <a:gdLst>
                    <a:gd name="connsiteX0" fmla="*/ 812 w 3280"/>
                    <a:gd name="connsiteY0" fmla="*/ 2166 h 2165"/>
                    <a:gd name="connsiteX1" fmla="*/ 1895 w 3280"/>
                    <a:gd name="connsiteY1" fmla="*/ 2166 h 2165"/>
                    <a:gd name="connsiteX2" fmla="*/ 812 w 3280"/>
                    <a:gd name="connsiteY2" fmla="*/ 2166 h 2165"/>
                    <a:gd name="connsiteX3" fmla="*/ 2978 w 3280"/>
                    <a:gd name="connsiteY3" fmla="*/ 2166 h 2165"/>
                    <a:gd name="connsiteX4" fmla="*/ 812 w 3280"/>
                    <a:gd name="connsiteY4" fmla="*/ 2166 h 2165"/>
                    <a:gd name="connsiteX5" fmla="*/ 2978 w 3280"/>
                    <a:gd name="connsiteY5" fmla="*/ 0 h 2165"/>
                    <a:gd name="connsiteX6" fmla="*/ 2978 w 3280"/>
                    <a:gd name="connsiteY6" fmla="*/ 1083 h 2165"/>
                    <a:gd name="connsiteX7" fmla="*/ 1895 w 3280"/>
                    <a:gd name="connsiteY7" fmla="*/ 0 h 2165"/>
                    <a:gd name="connsiteX8" fmla="*/ 1895 w 3280"/>
                    <a:gd name="connsiteY8" fmla="*/ 1083 h 2165"/>
                    <a:gd name="connsiteX9" fmla="*/ 812 w 3280"/>
                    <a:gd name="connsiteY9" fmla="*/ 1083 h 2165"/>
                    <a:gd name="connsiteX10" fmla="*/ 812 w 3280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80" h="2165">
                      <a:moveTo>
                        <a:pt x="812" y="2166"/>
                      </a:moveTo>
                      <a:lnTo>
                        <a:pt x="1895" y="2166"/>
                      </a:lnTo>
                      <a:cubicBezTo>
                        <a:pt x="1895" y="2166"/>
                        <a:pt x="1895" y="2166"/>
                        <a:pt x="812" y="2166"/>
                      </a:cubicBezTo>
                      <a:cubicBezTo>
                        <a:pt x="1895" y="2166"/>
                        <a:pt x="2978" y="2166"/>
                        <a:pt x="2978" y="2166"/>
                      </a:cubicBezTo>
                      <a:cubicBezTo>
                        <a:pt x="4061" y="0"/>
                        <a:pt x="1895" y="1083"/>
                        <a:pt x="812" y="2166"/>
                      </a:cubicBezTo>
                      <a:cubicBezTo>
                        <a:pt x="1895" y="0"/>
                        <a:pt x="1895" y="1083"/>
                        <a:pt x="2978" y="0"/>
                      </a:cubicBezTo>
                      <a:cubicBezTo>
                        <a:pt x="2978" y="0"/>
                        <a:pt x="2978" y="0"/>
                        <a:pt x="2978" y="1083"/>
                      </a:cubicBezTo>
                      <a:cubicBezTo>
                        <a:pt x="4061" y="0"/>
                        <a:pt x="1895" y="0"/>
                        <a:pt x="1895" y="0"/>
                      </a:cubicBezTo>
                      <a:cubicBezTo>
                        <a:pt x="1895" y="0"/>
                        <a:pt x="1895" y="0"/>
                        <a:pt x="1895" y="1083"/>
                      </a:cubicBezTo>
                      <a:lnTo>
                        <a:pt x="812" y="1083"/>
                      </a:lnTo>
                      <a:cubicBezTo>
                        <a:pt x="-271" y="1083"/>
                        <a:pt x="-271" y="1083"/>
                        <a:pt x="812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2" name="Полилиния: фигура 1001">
                  <a:extLst>
                    <a:ext uri="{FF2B5EF4-FFF2-40B4-BE49-F238E27FC236}">
                      <a16:creationId xmlns:a16="http://schemas.microsoft.com/office/drawing/2014/main" id="{5AE5515D-FF10-065D-F7FE-637BE1179512}"/>
                    </a:ext>
                  </a:extLst>
                </p:cNvPr>
                <p:cNvSpPr/>
                <p:nvPr/>
              </p:nvSpPr>
              <p:spPr>
                <a:xfrm>
                  <a:off x="12316806" y="6116145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812 h 812"/>
                    <a:gd name="connsiteX1" fmla="*/ 812 w 812"/>
                    <a:gd name="connsiteY1" fmla="*/ 812 h 812"/>
                    <a:gd name="connsiteX2" fmla="*/ 812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812"/>
                      </a:moveTo>
                      <a:cubicBezTo>
                        <a:pt x="-271" y="-271"/>
                        <a:pt x="-271" y="-271"/>
                        <a:pt x="812" y="812"/>
                      </a:cubicBezTo>
                      <a:cubicBezTo>
                        <a:pt x="-271" y="-271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3" name="Полилиния: фигура 1002">
                  <a:extLst>
                    <a:ext uri="{FF2B5EF4-FFF2-40B4-BE49-F238E27FC236}">
                      <a16:creationId xmlns:a16="http://schemas.microsoft.com/office/drawing/2014/main" id="{0FEC99B7-90A0-02E9-4608-68615BEF33FF}"/>
                    </a:ext>
                  </a:extLst>
                </p:cNvPr>
                <p:cNvSpPr/>
                <p:nvPr/>
              </p:nvSpPr>
              <p:spPr>
                <a:xfrm>
                  <a:off x="12317618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4" name="Полилиния: фигура 1003">
                  <a:extLst>
                    <a:ext uri="{FF2B5EF4-FFF2-40B4-BE49-F238E27FC236}">
                      <a16:creationId xmlns:a16="http://schemas.microsoft.com/office/drawing/2014/main" id="{22BBB829-063B-356C-BBA7-B4A930CEFF64}"/>
                    </a:ext>
                  </a:extLst>
                </p:cNvPr>
                <p:cNvSpPr/>
                <p:nvPr/>
              </p:nvSpPr>
              <p:spPr>
                <a:xfrm>
                  <a:off x="12315723" y="6113708"/>
                  <a:ext cx="811" cy="812"/>
                </a:xfrm>
                <a:custGeom>
                  <a:avLst/>
                  <a:gdLst>
                    <a:gd name="connsiteX0" fmla="*/ 812 w 811"/>
                    <a:gd name="connsiteY0" fmla="*/ 0 h 812"/>
                    <a:gd name="connsiteX1" fmla="*/ 812 w 811"/>
                    <a:gd name="connsiteY1" fmla="*/ 0 h 812"/>
                    <a:gd name="connsiteX2" fmla="*/ 812 w 811"/>
                    <a:gd name="connsiteY2" fmla="*/ 0 h 812"/>
                    <a:gd name="connsiteX3" fmla="*/ 812 w 811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1" h="812">
                      <a:moveTo>
                        <a:pt x="812" y="0"/>
                      </a:moveTo>
                      <a:lnTo>
                        <a:pt x="812" y="0"/>
                      </a:lnTo>
                      <a:lnTo>
                        <a:pt x="812" y="0"/>
                      </a:lnTo>
                      <a:cubicBezTo>
                        <a:pt x="-271" y="1083"/>
                        <a:pt x="-271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5" name="Полилиния: фигура 1004">
                  <a:extLst>
                    <a:ext uri="{FF2B5EF4-FFF2-40B4-BE49-F238E27FC236}">
                      <a16:creationId xmlns:a16="http://schemas.microsoft.com/office/drawing/2014/main" id="{F2ADA37A-D27E-92D6-6D08-79A8B105B0C7}"/>
                    </a:ext>
                  </a:extLst>
                </p:cNvPr>
                <p:cNvSpPr/>
                <p:nvPr/>
              </p:nvSpPr>
              <p:spPr>
                <a:xfrm>
                  <a:off x="12303541" y="6098548"/>
                  <a:ext cx="14076" cy="17638"/>
                </a:xfrm>
                <a:custGeom>
                  <a:avLst/>
                  <a:gdLst>
                    <a:gd name="connsiteX0" fmla="*/ 4331 w 14076"/>
                    <a:gd name="connsiteY0" fmla="*/ 0 h 17638"/>
                    <a:gd name="connsiteX1" fmla="*/ 4331 w 14076"/>
                    <a:gd name="connsiteY1" fmla="*/ 0 h 17638"/>
                    <a:gd name="connsiteX2" fmla="*/ 2165 w 14076"/>
                    <a:gd name="connsiteY2" fmla="*/ 1083 h 17638"/>
                    <a:gd name="connsiteX3" fmla="*/ 1083 w 14076"/>
                    <a:gd name="connsiteY3" fmla="*/ 2166 h 17638"/>
                    <a:gd name="connsiteX4" fmla="*/ 2165 w 14076"/>
                    <a:gd name="connsiteY4" fmla="*/ 3249 h 17638"/>
                    <a:gd name="connsiteX5" fmla="*/ 1083 w 14076"/>
                    <a:gd name="connsiteY5" fmla="*/ 4331 h 17638"/>
                    <a:gd name="connsiteX6" fmla="*/ 3248 w 14076"/>
                    <a:gd name="connsiteY6" fmla="*/ 6497 h 17638"/>
                    <a:gd name="connsiteX7" fmla="*/ 4331 w 14076"/>
                    <a:gd name="connsiteY7" fmla="*/ 7580 h 17638"/>
                    <a:gd name="connsiteX8" fmla="*/ 8663 w 14076"/>
                    <a:gd name="connsiteY8" fmla="*/ 14077 h 17638"/>
                    <a:gd name="connsiteX9" fmla="*/ 9746 w 14076"/>
                    <a:gd name="connsiteY9" fmla="*/ 12994 h 17638"/>
                    <a:gd name="connsiteX10" fmla="*/ 8663 w 14076"/>
                    <a:gd name="connsiteY10" fmla="*/ 14077 h 17638"/>
                    <a:gd name="connsiteX11" fmla="*/ 8663 w 14076"/>
                    <a:gd name="connsiteY11" fmla="*/ 14077 h 17638"/>
                    <a:gd name="connsiteX12" fmla="*/ 9746 w 14076"/>
                    <a:gd name="connsiteY12" fmla="*/ 16243 h 17638"/>
                    <a:gd name="connsiteX13" fmla="*/ 11911 w 14076"/>
                    <a:gd name="connsiteY13" fmla="*/ 15160 h 17638"/>
                    <a:gd name="connsiteX14" fmla="*/ 10828 w 14076"/>
                    <a:gd name="connsiteY14" fmla="*/ 17326 h 17638"/>
                    <a:gd name="connsiteX15" fmla="*/ 11911 w 14076"/>
                    <a:gd name="connsiteY15" fmla="*/ 17326 h 17638"/>
                    <a:gd name="connsiteX16" fmla="*/ 12994 w 14076"/>
                    <a:gd name="connsiteY16" fmla="*/ 16243 h 17638"/>
                    <a:gd name="connsiteX17" fmla="*/ 14077 w 14076"/>
                    <a:gd name="connsiteY17" fmla="*/ 16243 h 17638"/>
                    <a:gd name="connsiteX18" fmla="*/ 9746 w 14076"/>
                    <a:gd name="connsiteY18" fmla="*/ 14077 h 17638"/>
                    <a:gd name="connsiteX19" fmla="*/ 10828 w 14076"/>
                    <a:gd name="connsiteY19" fmla="*/ 14077 h 17638"/>
                    <a:gd name="connsiteX20" fmla="*/ 9746 w 14076"/>
                    <a:gd name="connsiteY20" fmla="*/ 10828 h 17638"/>
                    <a:gd name="connsiteX21" fmla="*/ 7580 w 14076"/>
                    <a:gd name="connsiteY21" fmla="*/ 10828 h 17638"/>
                    <a:gd name="connsiteX22" fmla="*/ 7580 w 14076"/>
                    <a:gd name="connsiteY22" fmla="*/ 9746 h 17638"/>
                    <a:gd name="connsiteX23" fmla="*/ 6497 w 14076"/>
                    <a:gd name="connsiteY23" fmla="*/ 9746 h 17638"/>
                    <a:gd name="connsiteX24" fmla="*/ 6497 w 14076"/>
                    <a:gd name="connsiteY24" fmla="*/ 8663 h 17638"/>
                    <a:gd name="connsiteX25" fmla="*/ 4331 w 14076"/>
                    <a:gd name="connsiteY25" fmla="*/ 9746 h 17638"/>
                    <a:gd name="connsiteX26" fmla="*/ 5414 w 14076"/>
                    <a:gd name="connsiteY26" fmla="*/ 6497 h 17638"/>
                    <a:gd name="connsiteX27" fmla="*/ 4331 w 14076"/>
                    <a:gd name="connsiteY27" fmla="*/ 7580 h 17638"/>
                    <a:gd name="connsiteX28" fmla="*/ 3248 w 14076"/>
                    <a:gd name="connsiteY28" fmla="*/ 7580 h 17638"/>
                    <a:gd name="connsiteX29" fmla="*/ 4331 w 14076"/>
                    <a:gd name="connsiteY29" fmla="*/ 6497 h 17638"/>
                    <a:gd name="connsiteX30" fmla="*/ 2165 w 14076"/>
                    <a:gd name="connsiteY30" fmla="*/ 6497 h 17638"/>
                    <a:gd name="connsiteX31" fmla="*/ 1083 w 14076"/>
                    <a:gd name="connsiteY31" fmla="*/ 7580 h 17638"/>
                    <a:gd name="connsiteX32" fmla="*/ 0 w 14076"/>
                    <a:gd name="connsiteY32" fmla="*/ 5414 h 17638"/>
                    <a:gd name="connsiteX33" fmla="*/ 2165 w 14076"/>
                    <a:gd name="connsiteY33" fmla="*/ 5414 h 17638"/>
                    <a:gd name="connsiteX34" fmla="*/ 2165 w 14076"/>
                    <a:gd name="connsiteY34" fmla="*/ 4331 h 17638"/>
                    <a:gd name="connsiteX35" fmla="*/ 0 w 14076"/>
                    <a:gd name="connsiteY35" fmla="*/ 4331 h 17638"/>
                    <a:gd name="connsiteX36" fmla="*/ 4331 w 14076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6" h="17638">
                      <a:moveTo>
                        <a:pt x="4331" y="0"/>
                      </a:moveTo>
                      <a:cubicBezTo>
                        <a:pt x="3248" y="0"/>
                        <a:pt x="3248" y="0"/>
                        <a:pt x="4331" y="0"/>
                      </a:cubicBezTo>
                      <a:cubicBezTo>
                        <a:pt x="3248" y="1083"/>
                        <a:pt x="3248" y="1083"/>
                        <a:pt x="2165" y="1083"/>
                      </a:cubicBezTo>
                      <a:cubicBezTo>
                        <a:pt x="2165" y="2166"/>
                        <a:pt x="1083" y="2166"/>
                        <a:pt x="1083" y="2166"/>
                      </a:cubicBezTo>
                      <a:cubicBezTo>
                        <a:pt x="1083" y="2166"/>
                        <a:pt x="2165" y="2166"/>
                        <a:pt x="2165" y="3249"/>
                      </a:cubicBezTo>
                      <a:cubicBezTo>
                        <a:pt x="2165" y="3249"/>
                        <a:pt x="2165" y="3249"/>
                        <a:pt x="1083" y="4331"/>
                      </a:cubicBezTo>
                      <a:cubicBezTo>
                        <a:pt x="2165" y="4331"/>
                        <a:pt x="3248" y="5414"/>
                        <a:pt x="3248" y="6497"/>
                      </a:cubicBezTo>
                      <a:cubicBezTo>
                        <a:pt x="3248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8" y="7580"/>
                        <a:pt x="3248" y="7580"/>
                      </a:cubicBezTo>
                      <a:cubicBezTo>
                        <a:pt x="3248" y="7580"/>
                        <a:pt x="4331" y="6497"/>
                        <a:pt x="4331" y="6497"/>
                      </a:cubicBezTo>
                      <a:cubicBezTo>
                        <a:pt x="4331" y="5414"/>
                        <a:pt x="2165" y="6497"/>
                        <a:pt x="2165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5" y="5414"/>
                      </a:cubicBezTo>
                      <a:cubicBezTo>
                        <a:pt x="2165" y="5414"/>
                        <a:pt x="2165" y="4331"/>
                        <a:pt x="2165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4331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6" name="Полилиния: фигура 1005">
                  <a:extLst>
                    <a:ext uri="{FF2B5EF4-FFF2-40B4-BE49-F238E27FC236}">
                      <a16:creationId xmlns:a16="http://schemas.microsoft.com/office/drawing/2014/main" id="{C7E10FA1-CFBE-1639-F7BF-D3C72877B869}"/>
                    </a:ext>
                  </a:extLst>
                </p:cNvPr>
                <p:cNvSpPr/>
                <p:nvPr/>
              </p:nvSpPr>
              <p:spPr>
                <a:xfrm>
                  <a:off x="12308955" y="6099631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7" name="Полилиния: фигура 1006">
                  <a:extLst>
                    <a:ext uri="{FF2B5EF4-FFF2-40B4-BE49-F238E27FC236}">
                      <a16:creationId xmlns:a16="http://schemas.microsoft.com/office/drawing/2014/main" id="{9F0AFF26-ED00-DF87-EE56-1E9449C02B21}"/>
                    </a:ext>
                  </a:extLst>
                </p:cNvPr>
                <p:cNvSpPr/>
                <p:nvPr/>
              </p:nvSpPr>
              <p:spPr>
                <a:xfrm>
                  <a:off x="12307872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8" name="Полилиния: фигура 1007">
                  <a:extLst>
                    <a:ext uri="{FF2B5EF4-FFF2-40B4-BE49-F238E27FC236}">
                      <a16:creationId xmlns:a16="http://schemas.microsoft.com/office/drawing/2014/main" id="{38AC462A-5DB1-2416-7184-DEB053075D74}"/>
                    </a:ext>
                  </a:extLst>
                </p:cNvPr>
                <p:cNvSpPr/>
                <p:nvPr/>
              </p:nvSpPr>
              <p:spPr>
                <a:xfrm>
                  <a:off x="12306789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9" name="Полилиния: фигура 1008">
                  <a:extLst>
                    <a:ext uri="{FF2B5EF4-FFF2-40B4-BE49-F238E27FC236}">
                      <a16:creationId xmlns:a16="http://schemas.microsoft.com/office/drawing/2014/main" id="{5D978996-498A-5103-A5CF-D6F8AC560A10}"/>
                    </a:ext>
                  </a:extLst>
                </p:cNvPr>
                <p:cNvSpPr/>
                <p:nvPr/>
              </p:nvSpPr>
              <p:spPr>
                <a:xfrm>
                  <a:off x="12310640" y="6101797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-601" y="0"/>
                        <a:pt x="481" y="0"/>
                      </a:cubicBezTo>
                      <a:cubicBezTo>
                        <a:pt x="481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0" name="Полилиния: фигура 1009">
                  <a:extLst>
                    <a:ext uri="{FF2B5EF4-FFF2-40B4-BE49-F238E27FC236}">
                      <a16:creationId xmlns:a16="http://schemas.microsoft.com/office/drawing/2014/main" id="{BCB9A4FE-1315-2718-46A3-1B4B9257BE03}"/>
                    </a:ext>
                  </a:extLst>
                </p:cNvPr>
                <p:cNvSpPr/>
                <p:nvPr/>
              </p:nvSpPr>
              <p:spPr>
                <a:xfrm>
                  <a:off x="12312204" y="6105045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1" name="Полилиния: фигура 1010">
                  <a:extLst>
                    <a:ext uri="{FF2B5EF4-FFF2-40B4-BE49-F238E27FC236}">
                      <a16:creationId xmlns:a16="http://schemas.microsoft.com/office/drawing/2014/main" id="{5F5C1F2A-1CBF-D295-FBED-2A1CF36A2449}"/>
                    </a:ext>
                  </a:extLst>
                </p:cNvPr>
                <p:cNvSpPr/>
                <p:nvPr/>
              </p:nvSpPr>
              <p:spPr>
                <a:xfrm>
                  <a:off x="12307872" y="609854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2" name="Полилиния: фигура 1011">
                  <a:extLst>
                    <a:ext uri="{FF2B5EF4-FFF2-40B4-BE49-F238E27FC236}">
                      <a16:creationId xmlns:a16="http://schemas.microsoft.com/office/drawing/2014/main" id="{C4FDABD1-F57B-C62E-2F59-8C4DCB114D54}"/>
                    </a:ext>
                  </a:extLst>
                </p:cNvPr>
                <p:cNvSpPr/>
                <p:nvPr/>
              </p:nvSpPr>
              <p:spPr>
                <a:xfrm>
                  <a:off x="12297645" y="6090656"/>
                  <a:ext cx="9143" cy="8975"/>
                </a:xfrm>
                <a:custGeom>
                  <a:avLst/>
                  <a:gdLst>
                    <a:gd name="connsiteX0" fmla="*/ 481 w 9143"/>
                    <a:gd name="connsiteY0" fmla="*/ 2478 h 8975"/>
                    <a:gd name="connsiteX1" fmla="*/ 481 w 9143"/>
                    <a:gd name="connsiteY1" fmla="*/ 4644 h 8975"/>
                    <a:gd name="connsiteX2" fmla="*/ 3730 w 9143"/>
                    <a:gd name="connsiteY2" fmla="*/ 3561 h 8975"/>
                    <a:gd name="connsiteX3" fmla="*/ 1564 w 9143"/>
                    <a:gd name="connsiteY3" fmla="*/ 4644 h 8975"/>
                    <a:gd name="connsiteX4" fmla="*/ 4813 w 9143"/>
                    <a:gd name="connsiteY4" fmla="*/ 5727 h 8975"/>
                    <a:gd name="connsiteX5" fmla="*/ 3730 w 9143"/>
                    <a:gd name="connsiteY5" fmla="*/ 6810 h 8975"/>
                    <a:gd name="connsiteX6" fmla="*/ 6978 w 9143"/>
                    <a:gd name="connsiteY6" fmla="*/ 5727 h 8975"/>
                    <a:gd name="connsiteX7" fmla="*/ 4813 w 9143"/>
                    <a:gd name="connsiteY7" fmla="*/ 7893 h 8975"/>
                    <a:gd name="connsiteX8" fmla="*/ 4813 w 9143"/>
                    <a:gd name="connsiteY8" fmla="*/ 7893 h 8975"/>
                    <a:gd name="connsiteX9" fmla="*/ 6978 w 9143"/>
                    <a:gd name="connsiteY9" fmla="*/ 8975 h 8975"/>
                    <a:gd name="connsiteX10" fmla="*/ 8061 w 9143"/>
                    <a:gd name="connsiteY10" fmla="*/ 7893 h 8975"/>
                    <a:gd name="connsiteX11" fmla="*/ 9144 w 9143"/>
                    <a:gd name="connsiteY11" fmla="*/ 6810 h 8975"/>
                    <a:gd name="connsiteX12" fmla="*/ 8061 w 9143"/>
                    <a:gd name="connsiteY12" fmla="*/ 6810 h 8975"/>
                    <a:gd name="connsiteX13" fmla="*/ 9144 w 9143"/>
                    <a:gd name="connsiteY13" fmla="*/ 5727 h 8975"/>
                    <a:gd name="connsiteX14" fmla="*/ 8061 w 9143"/>
                    <a:gd name="connsiteY14" fmla="*/ 5727 h 8975"/>
                    <a:gd name="connsiteX15" fmla="*/ 9144 w 9143"/>
                    <a:gd name="connsiteY15" fmla="*/ 4644 h 8975"/>
                    <a:gd name="connsiteX16" fmla="*/ 8061 w 9143"/>
                    <a:gd name="connsiteY16" fmla="*/ 4644 h 8975"/>
                    <a:gd name="connsiteX17" fmla="*/ 8061 w 9143"/>
                    <a:gd name="connsiteY17" fmla="*/ 4644 h 8975"/>
                    <a:gd name="connsiteX18" fmla="*/ 6978 w 9143"/>
                    <a:gd name="connsiteY18" fmla="*/ 4644 h 8975"/>
                    <a:gd name="connsiteX19" fmla="*/ 8061 w 9143"/>
                    <a:gd name="connsiteY19" fmla="*/ 3561 h 8975"/>
                    <a:gd name="connsiteX20" fmla="*/ 6978 w 9143"/>
                    <a:gd name="connsiteY20" fmla="*/ 4644 h 8975"/>
                    <a:gd name="connsiteX21" fmla="*/ 6978 w 9143"/>
                    <a:gd name="connsiteY21" fmla="*/ 2478 h 8975"/>
                    <a:gd name="connsiteX22" fmla="*/ 5896 w 9143"/>
                    <a:gd name="connsiteY22" fmla="*/ 2478 h 8975"/>
                    <a:gd name="connsiteX23" fmla="*/ 6978 w 9143"/>
                    <a:gd name="connsiteY23" fmla="*/ 2478 h 8975"/>
                    <a:gd name="connsiteX24" fmla="*/ 4813 w 9143"/>
                    <a:gd name="connsiteY24" fmla="*/ 3561 h 8975"/>
                    <a:gd name="connsiteX25" fmla="*/ 5896 w 9143"/>
                    <a:gd name="connsiteY25" fmla="*/ 1395 h 8975"/>
                    <a:gd name="connsiteX26" fmla="*/ 4813 w 9143"/>
                    <a:gd name="connsiteY26" fmla="*/ 313 h 8975"/>
                    <a:gd name="connsiteX27" fmla="*/ 4813 w 9143"/>
                    <a:gd name="connsiteY27" fmla="*/ 313 h 8975"/>
                    <a:gd name="connsiteX28" fmla="*/ 3730 w 9143"/>
                    <a:gd name="connsiteY28" fmla="*/ 313 h 8975"/>
                    <a:gd name="connsiteX29" fmla="*/ 3730 w 9143"/>
                    <a:gd name="connsiteY29" fmla="*/ 313 h 8975"/>
                    <a:gd name="connsiteX30" fmla="*/ 2647 w 9143"/>
                    <a:gd name="connsiteY30" fmla="*/ 313 h 8975"/>
                    <a:gd name="connsiteX31" fmla="*/ 2647 w 9143"/>
                    <a:gd name="connsiteY31" fmla="*/ 313 h 8975"/>
                    <a:gd name="connsiteX32" fmla="*/ 481 w 9143"/>
                    <a:gd name="connsiteY32" fmla="*/ 2478 h 8975"/>
                    <a:gd name="connsiteX33" fmla="*/ 1564 w 9143"/>
                    <a:gd name="connsiteY33" fmla="*/ 2478 h 8975"/>
                    <a:gd name="connsiteX34" fmla="*/ 481 w 9143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3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6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6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6" y="2478"/>
                        <a:pt x="5896" y="2478"/>
                      </a:cubicBezTo>
                      <a:cubicBezTo>
                        <a:pt x="5896" y="3561"/>
                        <a:pt x="6978" y="2478"/>
                        <a:pt x="6978" y="2478"/>
                      </a:cubicBezTo>
                      <a:cubicBezTo>
                        <a:pt x="5896" y="3561"/>
                        <a:pt x="4813" y="3561"/>
                        <a:pt x="4813" y="3561"/>
                      </a:cubicBezTo>
                      <a:cubicBezTo>
                        <a:pt x="5896" y="2478"/>
                        <a:pt x="3730" y="2478"/>
                        <a:pt x="5896" y="1395"/>
                      </a:cubicBezTo>
                      <a:cubicBezTo>
                        <a:pt x="5896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1564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1564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3" name="Полилиния: фигура 1012">
                  <a:extLst>
                    <a:ext uri="{FF2B5EF4-FFF2-40B4-BE49-F238E27FC236}">
                      <a16:creationId xmlns:a16="http://schemas.microsoft.com/office/drawing/2014/main" id="{C1870944-9256-7BC1-3819-37F0C7FF4086}"/>
                    </a:ext>
                  </a:extLst>
                </p:cNvPr>
                <p:cNvSpPr/>
                <p:nvPr/>
              </p:nvSpPr>
              <p:spPr>
                <a:xfrm>
                  <a:off x="12305225" y="6096383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1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4" name="Полилиния: фигура 1013">
                  <a:extLst>
                    <a:ext uri="{FF2B5EF4-FFF2-40B4-BE49-F238E27FC236}">
                      <a16:creationId xmlns:a16="http://schemas.microsoft.com/office/drawing/2014/main" id="{E00BA649-71A8-5C76-1714-3B54EA150B31}"/>
                    </a:ext>
                  </a:extLst>
                </p:cNvPr>
                <p:cNvSpPr/>
                <p:nvPr/>
              </p:nvSpPr>
              <p:spPr>
                <a:xfrm>
                  <a:off x="12293795" y="6088532"/>
                  <a:ext cx="7882" cy="5684"/>
                </a:xfrm>
                <a:custGeom>
                  <a:avLst/>
                  <a:gdLst>
                    <a:gd name="connsiteX0" fmla="*/ 4331 w 7882"/>
                    <a:gd name="connsiteY0" fmla="*/ 1353 h 5684"/>
                    <a:gd name="connsiteX1" fmla="*/ 4331 w 7882"/>
                    <a:gd name="connsiteY1" fmla="*/ 1353 h 5684"/>
                    <a:gd name="connsiteX2" fmla="*/ 3248 w 7882"/>
                    <a:gd name="connsiteY2" fmla="*/ 2436 h 5684"/>
                    <a:gd name="connsiteX3" fmla="*/ 2165 w 7882"/>
                    <a:gd name="connsiteY3" fmla="*/ 2436 h 5684"/>
                    <a:gd name="connsiteX4" fmla="*/ 4331 w 7882"/>
                    <a:gd name="connsiteY4" fmla="*/ 1353 h 5684"/>
                    <a:gd name="connsiteX5" fmla="*/ 4331 w 7882"/>
                    <a:gd name="connsiteY5" fmla="*/ 271 h 5684"/>
                    <a:gd name="connsiteX6" fmla="*/ 3248 w 7882"/>
                    <a:gd name="connsiteY6" fmla="*/ 1353 h 5684"/>
                    <a:gd name="connsiteX7" fmla="*/ 2165 w 7882"/>
                    <a:gd name="connsiteY7" fmla="*/ 1353 h 5684"/>
                    <a:gd name="connsiteX8" fmla="*/ 3248 w 7882"/>
                    <a:gd name="connsiteY8" fmla="*/ 1353 h 5684"/>
                    <a:gd name="connsiteX9" fmla="*/ 4331 w 7882"/>
                    <a:gd name="connsiteY9" fmla="*/ 271 h 5684"/>
                    <a:gd name="connsiteX10" fmla="*/ 0 w 7882"/>
                    <a:gd name="connsiteY10" fmla="*/ 1353 h 5684"/>
                    <a:gd name="connsiteX11" fmla="*/ 1083 w 7882"/>
                    <a:gd name="connsiteY11" fmla="*/ 1353 h 5684"/>
                    <a:gd name="connsiteX12" fmla="*/ 2165 w 7882"/>
                    <a:gd name="connsiteY12" fmla="*/ 271 h 5684"/>
                    <a:gd name="connsiteX13" fmla="*/ 2165 w 7882"/>
                    <a:gd name="connsiteY13" fmla="*/ 1353 h 5684"/>
                    <a:gd name="connsiteX14" fmla="*/ 1083 w 7882"/>
                    <a:gd name="connsiteY14" fmla="*/ 1353 h 5684"/>
                    <a:gd name="connsiteX15" fmla="*/ 4331 w 7882"/>
                    <a:gd name="connsiteY15" fmla="*/ 5685 h 5684"/>
                    <a:gd name="connsiteX16" fmla="*/ 4331 w 7882"/>
                    <a:gd name="connsiteY16" fmla="*/ 4602 h 5684"/>
                    <a:gd name="connsiteX17" fmla="*/ 5414 w 7882"/>
                    <a:gd name="connsiteY17" fmla="*/ 4602 h 5684"/>
                    <a:gd name="connsiteX18" fmla="*/ 4331 w 7882"/>
                    <a:gd name="connsiteY18" fmla="*/ 1353 h 5684"/>
                    <a:gd name="connsiteX19" fmla="*/ 4331 w 7882"/>
                    <a:gd name="connsiteY19" fmla="*/ 1353 h 5684"/>
                    <a:gd name="connsiteX20" fmla="*/ 6497 w 7882"/>
                    <a:gd name="connsiteY20" fmla="*/ 1353 h 5684"/>
                    <a:gd name="connsiteX21" fmla="*/ 7580 w 7882"/>
                    <a:gd name="connsiteY21" fmla="*/ 1353 h 5684"/>
                    <a:gd name="connsiteX22" fmla="*/ 6497 w 7882"/>
                    <a:gd name="connsiteY22" fmla="*/ 271 h 5684"/>
                    <a:gd name="connsiteX23" fmla="*/ 4331 w 7882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2" h="5684">
                      <a:moveTo>
                        <a:pt x="4331" y="1353"/>
                      </a:moveTo>
                      <a:cubicBezTo>
                        <a:pt x="4331" y="271"/>
                        <a:pt x="5414" y="271"/>
                        <a:pt x="4331" y="1353"/>
                      </a:cubicBezTo>
                      <a:cubicBezTo>
                        <a:pt x="4331" y="271"/>
                        <a:pt x="4331" y="1353"/>
                        <a:pt x="3248" y="2436"/>
                      </a:cubicBezTo>
                      <a:cubicBezTo>
                        <a:pt x="3248" y="1353"/>
                        <a:pt x="2165" y="2436"/>
                        <a:pt x="2165" y="2436"/>
                      </a:cubicBezTo>
                      <a:cubicBezTo>
                        <a:pt x="3248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8" y="271"/>
                        <a:pt x="3248" y="1353"/>
                      </a:cubicBezTo>
                      <a:cubicBezTo>
                        <a:pt x="2165" y="1353"/>
                        <a:pt x="2165" y="1353"/>
                        <a:pt x="2165" y="1353"/>
                      </a:cubicBezTo>
                      <a:cubicBezTo>
                        <a:pt x="2165" y="1353"/>
                        <a:pt x="2165" y="1353"/>
                        <a:pt x="3248" y="1353"/>
                      </a:cubicBezTo>
                      <a:cubicBezTo>
                        <a:pt x="4331" y="271"/>
                        <a:pt x="3248" y="271"/>
                        <a:pt x="4331" y="271"/>
                      </a:cubicBezTo>
                      <a:cubicBezTo>
                        <a:pt x="2165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5" y="271"/>
                        <a:pt x="2165" y="271"/>
                      </a:cubicBezTo>
                      <a:cubicBezTo>
                        <a:pt x="2165" y="271"/>
                        <a:pt x="3248" y="271"/>
                        <a:pt x="2165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8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5414" y="1353"/>
                        <a:pt x="5414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5" name="Полилиния: фигура 1014">
                  <a:extLst>
                    <a:ext uri="{FF2B5EF4-FFF2-40B4-BE49-F238E27FC236}">
                      <a16:creationId xmlns:a16="http://schemas.microsoft.com/office/drawing/2014/main" id="{A922C1A7-3822-9BD0-29BC-3D6C65FB6DB1}"/>
                    </a:ext>
                  </a:extLst>
                </p:cNvPr>
                <p:cNvSpPr/>
                <p:nvPr/>
              </p:nvSpPr>
              <p:spPr>
                <a:xfrm>
                  <a:off x="12299210" y="609096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6" name="Полилиния: фигура 1015">
                  <a:extLst>
                    <a:ext uri="{FF2B5EF4-FFF2-40B4-BE49-F238E27FC236}">
                      <a16:creationId xmlns:a16="http://schemas.microsoft.com/office/drawing/2014/main" id="{A3243AE5-6218-7EDB-8BDA-73922E775E1E}"/>
                    </a:ext>
                  </a:extLst>
                </p:cNvPr>
                <p:cNvSpPr/>
                <p:nvPr/>
              </p:nvSpPr>
              <p:spPr>
                <a:xfrm>
                  <a:off x="12297044" y="609232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7" name="Полилиния: фигура 1016">
                  <a:extLst>
                    <a:ext uri="{FF2B5EF4-FFF2-40B4-BE49-F238E27FC236}">
                      <a16:creationId xmlns:a16="http://schemas.microsoft.com/office/drawing/2014/main" id="{19820194-7F7B-3CDC-8FCE-BB973C592D9C}"/>
                    </a:ext>
                  </a:extLst>
                </p:cNvPr>
                <p:cNvSpPr/>
                <p:nvPr/>
              </p:nvSpPr>
              <p:spPr>
                <a:xfrm>
                  <a:off x="12297044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8" name="Полилиния: фигура 1017">
                  <a:extLst>
                    <a:ext uri="{FF2B5EF4-FFF2-40B4-BE49-F238E27FC236}">
                      <a16:creationId xmlns:a16="http://schemas.microsoft.com/office/drawing/2014/main" id="{9425B502-AB33-5AF0-1596-BE71BD58847F}"/>
                    </a:ext>
                  </a:extLst>
                </p:cNvPr>
                <p:cNvSpPr/>
                <p:nvPr/>
              </p:nvSpPr>
              <p:spPr>
                <a:xfrm>
                  <a:off x="12291630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8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2166" y="1083"/>
                        <a:pt x="3248" y="0"/>
                      </a:cubicBezTo>
                      <a:cubicBezTo>
                        <a:pt x="3248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0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9" name="Полилиния: фигура 1018">
                  <a:extLst>
                    <a:ext uri="{FF2B5EF4-FFF2-40B4-BE49-F238E27FC236}">
                      <a16:creationId xmlns:a16="http://schemas.microsoft.com/office/drawing/2014/main" id="{DA416647-6714-1D64-ECE4-D926E457ED74}"/>
                    </a:ext>
                  </a:extLst>
                </p:cNvPr>
                <p:cNvSpPr/>
                <p:nvPr/>
              </p:nvSpPr>
              <p:spPr>
                <a:xfrm>
                  <a:off x="12280801" y="6069311"/>
                  <a:ext cx="12392" cy="14077"/>
                </a:xfrm>
                <a:custGeom>
                  <a:avLst/>
                  <a:gdLst>
                    <a:gd name="connsiteX0" fmla="*/ 11911 w 12392"/>
                    <a:gd name="connsiteY0" fmla="*/ 12994 h 14077"/>
                    <a:gd name="connsiteX1" fmla="*/ 11911 w 12392"/>
                    <a:gd name="connsiteY1" fmla="*/ 12994 h 14077"/>
                    <a:gd name="connsiteX2" fmla="*/ 11911 w 12392"/>
                    <a:gd name="connsiteY2" fmla="*/ 12994 h 14077"/>
                    <a:gd name="connsiteX3" fmla="*/ 11911 w 12392"/>
                    <a:gd name="connsiteY3" fmla="*/ 10828 h 14077"/>
                    <a:gd name="connsiteX4" fmla="*/ 11911 w 12392"/>
                    <a:gd name="connsiteY4" fmla="*/ 10828 h 14077"/>
                    <a:gd name="connsiteX5" fmla="*/ 10828 w 12392"/>
                    <a:gd name="connsiteY5" fmla="*/ 9746 h 14077"/>
                    <a:gd name="connsiteX6" fmla="*/ 9746 w 12392"/>
                    <a:gd name="connsiteY6" fmla="*/ 9746 h 14077"/>
                    <a:gd name="connsiteX7" fmla="*/ 10828 w 12392"/>
                    <a:gd name="connsiteY7" fmla="*/ 7580 h 14077"/>
                    <a:gd name="connsiteX8" fmla="*/ 8663 w 12392"/>
                    <a:gd name="connsiteY8" fmla="*/ 9746 h 14077"/>
                    <a:gd name="connsiteX9" fmla="*/ 8663 w 12392"/>
                    <a:gd name="connsiteY9" fmla="*/ 7580 h 14077"/>
                    <a:gd name="connsiteX10" fmla="*/ 8663 w 12392"/>
                    <a:gd name="connsiteY10" fmla="*/ 7580 h 14077"/>
                    <a:gd name="connsiteX11" fmla="*/ 7580 w 12392"/>
                    <a:gd name="connsiteY11" fmla="*/ 6497 h 14077"/>
                    <a:gd name="connsiteX12" fmla="*/ 8663 w 12392"/>
                    <a:gd name="connsiteY12" fmla="*/ 5414 h 14077"/>
                    <a:gd name="connsiteX13" fmla="*/ 7580 w 12392"/>
                    <a:gd name="connsiteY13" fmla="*/ 4331 h 14077"/>
                    <a:gd name="connsiteX14" fmla="*/ 8663 w 12392"/>
                    <a:gd name="connsiteY14" fmla="*/ 4331 h 14077"/>
                    <a:gd name="connsiteX15" fmla="*/ 6497 w 12392"/>
                    <a:gd name="connsiteY15" fmla="*/ 3249 h 14077"/>
                    <a:gd name="connsiteX16" fmla="*/ 6497 w 12392"/>
                    <a:gd name="connsiteY16" fmla="*/ 2166 h 14077"/>
                    <a:gd name="connsiteX17" fmla="*/ 4331 w 12392"/>
                    <a:gd name="connsiteY17" fmla="*/ 4331 h 14077"/>
                    <a:gd name="connsiteX18" fmla="*/ 3248 w 12392"/>
                    <a:gd name="connsiteY18" fmla="*/ 3249 h 14077"/>
                    <a:gd name="connsiteX19" fmla="*/ 4331 w 12392"/>
                    <a:gd name="connsiteY19" fmla="*/ 2166 h 14077"/>
                    <a:gd name="connsiteX20" fmla="*/ 3248 w 12392"/>
                    <a:gd name="connsiteY20" fmla="*/ 2166 h 14077"/>
                    <a:gd name="connsiteX21" fmla="*/ 4331 w 12392"/>
                    <a:gd name="connsiteY21" fmla="*/ 1083 h 14077"/>
                    <a:gd name="connsiteX22" fmla="*/ 2166 w 12392"/>
                    <a:gd name="connsiteY22" fmla="*/ 1083 h 14077"/>
                    <a:gd name="connsiteX23" fmla="*/ 2166 w 12392"/>
                    <a:gd name="connsiteY23" fmla="*/ 0 h 14077"/>
                    <a:gd name="connsiteX24" fmla="*/ 0 w 12392"/>
                    <a:gd name="connsiteY24" fmla="*/ 2166 h 14077"/>
                    <a:gd name="connsiteX25" fmla="*/ 2166 w 12392"/>
                    <a:gd name="connsiteY25" fmla="*/ 5414 h 14077"/>
                    <a:gd name="connsiteX26" fmla="*/ 4331 w 12392"/>
                    <a:gd name="connsiteY26" fmla="*/ 5414 h 14077"/>
                    <a:gd name="connsiteX27" fmla="*/ 3248 w 12392"/>
                    <a:gd name="connsiteY27" fmla="*/ 6497 h 14077"/>
                    <a:gd name="connsiteX28" fmla="*/ 4331 w 12392"/>
                    <a:gd name="connsiteY28" fmla="*/ 5414 h 14077"/>
                    <a:gd name="connsiteX29" fmla="*/ 3248 w 12392"/>
                    <a:gd name="connsiteY29" fmla="*/ 6497 h 14077"/>
                    <a:gd name="connsiteX30" fmla="*/ 4331 w 12392"/>
                    <a:gd name="connsiteY30" fmla="*/ 6497 h 14077"/>
                    <a:gd name="connsiteX31" fmla="*/ 3248 w 12392"/>
                    <a:gd name="connsiteY31" fmla="*/ 7580 h 14077"/>
                    <a:gd name="connsiteX32" fmla="*/ 7580 w 12392"/>
                    <a:gd name="connsiteY32" fmla="*/ 11911 h 14077"/>
                    <a:gd name="connsiteX33" fmla="*/ 8663 w 12392"/>
                    <a:gd name="connsiteY33" fmla="*/ 10828 h 14077"/>
                    <a:gd name="connsiteX34" fmla="*/ 9746 w 12392"/>
                    <a:gd name="connsiteY34" fmla="*/ 12994 h 14077"/>
                    <a:gd name="connsiteX35" fmla="*/ 10828 w 12392"/>
                    <a:gd name="connsiteY35" fmla="*/ 12994 h 14077"/>
                    <a:gd name="connsiteX36" fmla="*/ 8663 w 12392"/>
                    <a:gd name="connsiteY36" fmla="*/ 14077 h 14077"/>
                    <a:gd name="connsiteX37" fmla="*/ 9746 w 12392"/>
                    <a:gd name="connsiteY37" fmla="*/ 14077 h 14077"/>
                    <a:gd name="connsiteX38" fmla="*/ 9746 w 12392"/>
                    <a:gd name="connsiteY38" fmla="*/ 12994 h 14077"/>
                    <a:gd name="connsiteX39" fmla="*/ 9746 w 12392"/>
                    <a:gd name="connsiteY39" fmla="*/ 14077 h 14077"/>
                    <a:gd name="connsiteX40" fmla="*/ 11911 w 12392"/>
                    <a:gd name="connsiteY40" fmla="*/ 11911 h 14077"/>
                    <a:gd name="connsiteX41" fmla="*/ 11911 w 12392"/>
                    <a:gd name="connsiteY41" fmla="*/ 9746 h 14077"/>
                    <a:gd name="connsiteX42" fmla="*/ 11911 w 12392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392" h="14077">
                      <a:moveTo>
                        <a:pt x="11911" y="12994"/>
                      </a:moveTo>
                      <a:cubicBezTo>
                        <a:pt x="11911" y="12994"/>
                        <a:pt x="10828" y="12994"/>
                        <a:pt x="11911" y="12994"/>
                      </a:cubicBezTo>
                      <a:cubicBezTo>
                        <a:pt x="11911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8" y="4331"/>
                        <a:pt x="3248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8" y="3249"/>
                        <a:pt x="4331" y="2166"/>
                        <a:pt x="3248" y="2166"/>
                      </a:cubicBezTo>
                      <a:cubicBezTo>
                        <a:pt x="4331" y="1083"/>
                        <a:pt x="3248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8" y="4331"/>
                        <a:pt x="2166" y="6497"/>
                        <a:pt x="4331" y="5414"/>
                      </a:cubicBezTo>
                      <a:cubicBezTo>
                        <a:pt x="4331" y="5414"/>
                        <a:pt x="3248" y="6497"/>
                        <a:pt x="3248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8" y="6497"/>
                      </a:cubicBezTo>
                      <a:cubicBezTo>
                        <a:pt x="3248" y="6497"/>
                        <a:pt x="3248" y="6497"/>
                        <a:pt x="4331" y="6497"/>
                      </a:cubicBezTo>
                      <a:lnTo>
                        <a:pt x="3248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1911" y="11911"/>
                        <a:pt x="11911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0" name="Полилиния: фигура 1019">
                  <a:extLst>
                    <a:ext uri="{FF2B5EF4-FFF2-40B4-BE49-F238E27FC236}">
                      <a16:creationId xmlns:a16="http://schemas.microsoft.com/office/drawing/2014/main" id="{4932EBF3-D006-B702-3E15-00A80FA2E18E}"/>
                    </a:ext>
                  </a:extLst>
                </p:cNvPr>
                <p:cNvSpPr/>
                <p:nvPr/>
              </p:nvSpPr>
              <p:spPr>
                <a:xfrm>
                  <a:off x="12290547" y="608474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812"/>
                        <a:pt x="1083" y="-271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1" name="Полилиния: фигура 1020">
                  <a:extLst>
                    <a:ext uri="{FF2B5EF4-FFF2-40B4-BE49-F238E27FC236}">
                      <a16:creationId xmlns:a16="http://schemas.microsoft.com/office/drawing/2014/main" id="{04F0BF58-D8EE-01E4-22E4-8A9B1B8EAB4F}"/>
                    </a:ext>
                  </a:extLst>
                </p:cNvPr>
                <p:cNvSpPr/>
                <p:nvPr/>
              </p:nvSpPr>
              <p:spPr>
                <a:xfrm>
                  <a:off x="12282967" y="607039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2" name="Полилиния: фигура 1021">
                  <a:extLst>
                    <a:ext uri="{FF2B5EF4-FFF2-40B4-BE49-F238E27FC236}">
                      <a16:creationId xmlns:a16="http://schemas.microsoft.com/office/drawing/2014/main" id="{7CF811B8-8704-190C-D8A1-DB607ACA30C1}"/>
                    </a:ext>
                  </a:extLst>
                </p:cNvPr>
                <p:cNvSpPr/>
                <p:nvPr/>
              </p:nvSpPr>
              <p:spPr>
                <a:xfrm>
                  <a:off x="12291630" y="6085554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3" name="Полилиния: фигура 1022">
                  <a:extLst>
                    <a:ext uri="{FF2B5EF4-FFF2-40B4-BE49-F238E27FC236}">
                      <a16:creationId xmlns:a16="http://schemas.microsoft.com/office/drawing/2014/main" id="{8C4DC8A6-F0C8-E1CD-A83D-EBB7810B6C26}"/>
                    </a:ext>
                  </a:extLst>
                </p:cNvPr>
                <p:cNvSpPr/>
                <p:nvPr/>
              </p:nvSpPr>
              <p:spPr>
                <a:xfrm>
                  <a:off x="12293795" y="608447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4" name="Полилиния: фигура 1023">
                  <a:extLst>
                    <a:ext uri="{FF2B5EF4-FFF2-40B4-BE49-F238E27FC236}">
                      <a16:creationId xmlns:a16="http://schemas.microsoft.com/office/drawing/2014/main" id="{E3B0316C-E49C-304D-1CFD-C5919A6C812C}"/>
                    </a:ext>
                  </a:extLst>
                </p:cNvPr>
                <p:cNvSpPr/>
                <p:nvPr/>
              </p:nvSpPr>
              <p:spPr>
                <a:xfrm>
                  <a:off x="12282967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5" name="Полилиния: фигура 1024">
                  <a:extLst>
                    <a:ext uri="{FF2B5EF4-FFF2-40B4-BE49-F238E27FC236}">
                      <a16:creationId xmlns:a16="http://schemas.microsoft.com/office/drawing/2014/main" id="{EB5CC483-44E3-C627-210D-32F12080C6E1}"/>
                    </a:ext>
                  </a:extLst>
                </p:cNvPr>
                <p:cNvSpPr/>
                <p:nvPr/>
              </p:nvSpPr>
              <p:spPr>
                <a:xfrm>
                  <a:off x="12278635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6" name="Полилиния: фигура 1025">
                  <a:extLst>
                    <a:ext uri="{FF2B5EF4-FFF2-40B4-BE49-F238E27FC236}">
                      <a16:creationId xmlns:a16="http://schemas.microsoft.com/office/drawing/2014/main" id="{FFEC79BC-914F-EAC8-BCDD-36E7CC92C71C}"/>
                    </a:ext>
                  </a:extLst>
                </p:cNvPr>
                <p:cNvSpPr/>
                <p:nvPr/>
              </p:nvSpPr>
              <p:spPr>
                <a:xfrm>
                  <a:off x="12261310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8 w 23822"/>
                    <a:gd name="connsiteY1" fmla="*/ 0 h 23822"/>
                    <a:gd name="connsiteX2" fmla="*/ 3248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5 w 23822"/>
                    <a:gd name="connsiteY6" fmla="*/ 3249 h 23822"/>
                    <a:gd name="connsiteX7" fmla="*/ 1083 w 23822"/>
                    <a:gd name="connsiteY7" fmla="*/ 4331 h 23822"/>
                    <a:gd name="connsiteX8" fmla="*/ 3248 w 23822"/>
                    <a:gd name="connsiteY8" fmla="*/ 4331 h 23822"/>
                    <a:gd name="connsiteX9" fmla="*/ 3248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5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5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2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5 w 23822"/>
                    <a:gd name="connsiteY52" fmla="*/ 14077 h 23822"/>
                    <a:gd name="connsiteX53" fmla="*/ 17325 w 23822"/>
                    <a:gd name="connsiteY53" fmla="*/ 12994 h 23822"/>
                    <a:gd name="connsiteX54" fmla="*/ 17325 w 23822"/>
                    <a:gd name="connsiteY54" fmla="*/ 12994 h 23822"/>
                    <a:gd name="connsiteX55" fmla="*/ 17325 w 23822"/>
                    <a:gd name="connsiteY55" fmla="*/ 12994 h 23822"/>
                    <a:gd name="connsiteX56" fmla="*/ 17325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5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3248 w 23822"/>
                    <a:gd name="connsiteY78" fmla="*/ 2166 h 23822"/>
                    <a:gd name="connsiteX79" fmla="*/ 5414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8" y="0"/>
                      </a:cubicBezTo>
                      <a:lnTo>
                        <a:pt x="3248" y="0"/>
                      </a:lnTo>
                      <a:cubicBezTo>
                        <a:pt x="3248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5" y="1083"/>
                        <a:pt x="1083" y="2166"/>
                        <a:pt x="0" y="3249"/>
                      </a:cubicBezTo>
                      <a:cubicBezTo>
                        <a:pt x="1083" y="3249"/>
                        <a:pt x="2165" y="2166"/>
                        <a:pt x="2165" y="3249"/>
                      </a:cubicBezTo>
                      <a:cubicBezTo>
                        <a:pt x="2165" y="3249"/>
                        <a:pt x="2165" y="3249"/>
                        <a:pt x="1083" y="4331"/>
                      </a:cubicBezTo>
                      <a:cubicBezTo>
                        <a:pt x="1083" y="5414"/>
                        <a:pt x="3248" y="4331"/>
                        <a:pt x="3248" y="4331"/>
                      </a:cubicBezTo>
                      <a:cubicBezTo>
                        <a:pt x="0" y="7580"/>
                        <a:pt x="5414" y="4331"/>
                        <a:pt x="3248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5" y="16243"/>
                        <a:pt x="17325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5" y="18408"/>
                        <a:pt x="17325" y="19491"/>
                        <a:pt x="18408" y="19491"/>
                      </a:cubicBezTo>
                      <a:lnTo>
                        <a:pt x="17325" y="20574"/>
                      </a:lnTo>
                      <a:cubicBezTo>
                        <a:pt x="17325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39" y="23823"/>
                        <a:pt x="22739" y="21657"/>
                        <a:pt x="23822" y="21657"/>
                      </a:cubicBezTo>
                      <a:cubicBezTo>
                        <a:pt x="22739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20574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5" y="14077"/>
                      </a:cubicBezTo>
                      <a:cubicBezTo>
                        <a:pt x="17325" y="14077"/>
                        <a:pt x="17325" y="14077"/>
                        <a:pt x="17325" y="12994"/>
                      </a:cubicBezTo>
                      <a:cubicBezTo>
                        <a:pt x="17325" y="12994"/>
                        <a:pt x="17325" y="12994"/>
                        <a:pt x="17325" y="12994"/>
                      </a:cubicBezTo>
                      <a:lnTo>
                        <a:pt x="17325" y="12994"/>
                      </a:lnTo>
                      <a:cubicBezTo>
                        <a:pt x="17325" y="12994"/>
                        <a:pt x="17325" y="12994"/>
                        <a:pt x="17325" y="12994"/>
                      </a:cubicBezTo>
                      <a:cubicBezTo>
                        <a:pt x="17325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5" y="12994"/>
                      </a:cubicBezTo>
                      <a:cubicBezTo>
                        <a:pt x="17325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3248" y="2166"/>
                      </a:cubicBezTo>
                      <a:lnTo>
                        <a:pt x="5414" y="1083"/>
                      </a:lnTo>
                      <a:cubicBezTo>
                        <a:pt x="7580" y="0"/>
                        <a:pt x="3248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7" name="Полилиния: фигура 1026">
                  <a:extLst>
                    <a:ext uri="{FF2B5EF4-FFF2-40B4-BE49-F238E27FC236}">
                      <a16:creationId xmlns:a16="http://schemas.microsoft.com/office/drawing/2014/main" id="{A8C7E3B7-4305-4B4A-8574-A99CDDB89C43}"/>
                    </a:ext>
                  </a:extLst>
                </p:cNvPr>
                <p:cNvSpPr/>
                <p:nvPr/>
              </p:nvSpPr>
              <p:spPr>
                <a:xfrm>
                  <a:off x="12271056" y="6053340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8" name="Полилиния: фигура 1027">
                  <a:extLst>
                    <a:ext uri="{FF2B5EF4-FFF2-40B4-BE49-F238E27FC236}">
                      <a16:creationId xmlns:a16="http://schemas.microsoft.com/office/drawing/2014/main" id="{6322BA8F-0499-9290-F2DE-18B8D0184486}"/>
                    </a:ext>
                  </a:extLst>
                </p:cNvPr>
                <p:cNvSpPr/>
                <p:nvPr/>
              </p:nvSpPr>
              <p:spPr>
                <a:xfrm>
                  <a:off x="12271056" y="6053069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  <a:gd name="connsiteX3" fmla="*/ 0 w 10828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9" name="Полилиния: фигура 1028">
                  <a:extLst>
                    <a:ext uri="{FF2B5EF4-FFF2-40B4-BE49-F238E27FC236}">
                      <a16:creationId xmlns:a16="http://schemas.microsoft.com/office/drawing/2014/main" id="{7035B0C0-661A-0C2E-1504-35AC12E39473}"/>
                    </a:ext>
                  </a:extLst>
                </p:cNvPr>
                <p:cNvSpPr/>
                <p:nvPr/>
              </p:nvSpPr>
              <p:spPr>
                <a:xfrm>
                  <a:off x="12264829" y="6045760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812 h 812"/>
                    <a:gd name="connsiteX1" fmla="*/ 812 w 812"/>
                    <a:gd name="connsiteY1" fmla="*/ 812 h 812"/>
                    <a:gd name="connsiteX2" fmla="*/ 812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812"/>
                      </a:moveTo>
                      <a:cubicBezTo>
                        <a:pt x="812" y="-271"/>
                        <a:pt x="812" y="-271"/>
                        <a:pt x="812" y="812"/>
                      </a:cubicBezTo>
                      <a:cubicBezTo>
                        <a:pt x="-271" y="-271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0" name="Полилиния: фигура 1029">
                  <a:extLst>
                    <a:ext uri="{FF2B5EF4-FFF2-40B4-BE49-F238E27FC236}">
                      <a16:creationId xmlns:a16="http://schemas.microsoft.com/office/drawing/2014/main" id="{858959FD-909F-9FDE-2B62-84E32256AA6F}"/>
                    </a:ext>
                  </a:extLst>
                </p:cNvPr>
                <p:cNvSpPr/>
                <p:nvPr/>
              </p:nvSpPr>
              <p:spPr>
                <a:xfrm>
                  <a:off x="12264559" y="6046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1" name="Полилиния: фигура 1030">
                  <a:extLst>
                    <a:ext uri="{FF2B5EF4-FFF2-40B4-BE49-F238E27FC236}">
                      <a16:creationId xmlns:a16="http://schemas.microsoft.com/office/drawing/2014/main" id="{005C4A50-2A7C-033A-3190-532D397ED82D}"/>
                    </a:ext>
                  </a:extLst>
                </p:cNvPr>
                <p:cNvSpPr/>
                <p:nvPr/>
              </p:nvSpPr>
              <p:spPr>
                <a:xfrm>
                  <a:off x="12251564" y="6035262"/>
                  <a:ext cx="11911" cy="12695"/>
                </a:xfrm>
                <a:custGeom>
                  <a:avLst/>
                  <a:gdLst>
                    <a:gd name="connsiteX0" fmla="*/ 3249 w 11911"/>
                    <a:gd name="connsiteY0" fmla="*/ 1564 h 12695"/>
                    <a:gd name="connsiteX1" fmla="*/ 2166 w 11911"/>
                    <a:gd name="connsiteY1" fmla="*/ 1564 h 12695"/>
                    <a:gd name="connsiteX2" fmla="*/ 2166 w 11911"/>
                    <a:gd name="connsiteY2" fmla="*/ 481 h 12695"/>
                    <a:gd name="connsiteX3" fmla="*/ 0 w 11911"/>
                    <a:gd name="connsiteY3" fmla="*/ 481 h 12695"/>
                    <a:gd name="connsiteX4" fmla="*/ 5414 w 11911"/>
                    <a:gd name="connsiteY4" fmla="*/ 5895 h 12695"/>
                    <a:gd name="connsiteX5" fmla="*/ 4332 w 11911"/>
                    <a:gd name="connsiteY5" fmla="*/ 5895 h 12695"/>
                    <a:gd name="connsiteX6" fmla="*/ 7580 w 11911"/>
                    <a:gd name="connsiteY6" fmla="*/ 6978 h 12695"/>
                    <a:gd name="connsiteX7" fmla="*/ 6497 w 11911"/>
                    <a:gd name="connsiteY7" fmla="*/ 8061 h 12695"/>
                    <a:gd name="connsiteX8" fmla="*/ 7580 w 11911"/>
                    <a:gd name="connsiteY8" fmla="*/ 9144 h 12695"/>
                    <a:gd name="connsiteX9" fmla="*/ 7580 w 11911"/>
                    <a:gd name="connsiteY9" fmla="*/ 9144 h 12695"/>
                    <a:gd name="connsiteX10" fmla="*/ 7580 w 11911"/>
                    <a:gd name="connsiteY10" fmla="*/ 9144 h 12695"/>
                    <a:gd name="connsiteX11" fmla="*/ 7580 w 11911"/>
                    <a:gd name="connsiteY11" fmla="*/ 9144 h 12695"/>
                    <a:gd name="connsiteX12" fmla="*/ 8663 w 11911"/>
                    <a:gd name="connsiteY12" fmla="*/ 10227 h 12695"/>
                    <a:gd name="connsiteX13" fmla="*/ 8663 w 11911"/>
                    <a:gd name="connsiteY13" fmla="*/ 10227 h 12695"/>
                    <a:gd name="connsiteX14" fmla="*/ 9746 w 11911"/>
                    <a:gd name="connsiteY14" fmla="*/ 10227 h 12695"/>
                    <a:gd name="connsiteX15" fmla="*/ 8663 w 11911"/>
                    <a:gd name="connsiteY15" fmla="*/ 11310 h 12695"/>
                    <a:gd name="connsiteX16" fmla="*/ 10828 w 11911"/>
                    <a:gd name="connsiteY16" fmla="*/ 12393 h 12695"/>
                    <a:gd name="connsiteX17" fmla="*/ 11911 w 11911"/>
                    <a:gd name="connsiteY17" fmla="*/ 11310 h 12695"/>
                    <a:gd name="connsiteX18" fmla="*/ 9746 w 11911"/>
                    <a:gd name="connsiteY18" fmla="*/ 10227 h 12695"/>
                    <a:gd name="connsiteX19" fmla="*/ 9746 w 11911"/>
                    <a:gd name="connsiteY19" fmla="*/ 10227 h 12695"/>
                    <a:gd name="connsiteX20" fmla="*/ 8663 w 11911"/>
                    <a:gd name="connsiteY20" fmla="*/ 9144 h 12695"/>
                    <a:gd name="connsiteX21" fmla="*/ 10828 w 11911"/>
                    <a:gd name="connsiteY21" fmla="*/ 9144 h 12695"/>
                    <a:gd name="connsiteX22" fmla="*/ 10828 w 11911"/>
                    <a:gd name="connsiteY22" fmla="*/ 6978 h 12695"/>
                    <a:gd name="connsiteX23" fmla="*/ 10828 w 11911"/>
                    <a:gd name="connsiteY23" fmla="*/ 6978 h 12695"/>
                    <a:gd name="connsiteX24" fmla="*/ 9746 w 11911"/>
                    <a:gd name="connsiteY24" fmla="*/ 6978 h 12695"/>
                    <a:gd name="connsiteX25" fmla="*/ 9746 w 11911"/>
                    <a:gd name="connsiteY25" fmla="*/ 8061 h 12695"/>
                    <a:gd name="connsiteX26" fmla="*/ 7580 w 11911"/>
                    <a:gd name="connsiteY26" fmla="*/ 9144 h 12695"/>
                    <a:gd name="connsiteX27" fmla="*/ 7580 w 11911"/>
                    <a:gd name="connsiteY27" fmla="*/ 9144 h 12695"/>
                    <a:gd name="connsiteX28" fmla="*/ 8663 w 11911"/>
                    <a:gd name="connsiteY28" fmla="*/ 9144 h 12695"/>
                    <a:gd name="connsiteX29" fmla="*/ 7580 w 11911"/>
                    <a:gd name="connsiteY29" fmla="*/ 9144 h 12695"/>
                    <a:gd name="connsiteX30" fmla="*/ 8663 w 11911"/>
                    <a:gd name="connsiteY30" fmla="*/ 8061 h 12695"/>
                    <a:gd name="connsiteX31" fmla="*/ 7580 w 11911"/>
                    <a:gd name="connsiteY31" fmla="*/ 9144 h 12695"/>
                    <a:gd name="connsiteX32" fmla="*/ 5414 w 11911"/>
                    <a:gd name="connsiteY32" fmla="*/ 6978 h 12695"/>
                    <a:gd name="connsiteX33" fmla="*/ 6497 w 11911"/>
                    <a:gd name="connsiteY33" fmla="*/ 6978 h 12695"/>
                    <a:gd name="connsiteX34" fmla="*/ 5414 w 11911"/>
                    <a:gd name="connsiteY34" fmla="*/ 6978 h 12695"/>
                    <a:gd name="connsiteX35" fmla="*/ 4332 w 11911"/>
                    <a:gd name="connsiteY35" fmla="*/ 4813 h 12695"/>
                    <a:gd name="connsiteX36" fmla="*/ 4332 w 11911"/>
                    <a:gd name="connsiteY36" fmla="*/ 5895 h 12695"/>
                    <a:gd name="connsiteX37" fmla="*/ 3249 w 11911"/>
                    <a:gd name="connsiteY37" fmla="*/ 1564 h 12695"/>
                    <a:gd name="connsiteX38" fmla="*/ 3249 w 11911"/>
                    <a:gd name="connsiteY38" fmla="*/ 1564 h 12695"/>
                    <a:gd name="connsiteX39" fmla="*/ 1083 w 11911"/>
                    <a:gd name="connsiteY39" fmla="*/ 2647 h 12695"/>
                    <a:gd name="connsiteX40" fmla="*/ 3249 w 11911"/>
                    <a:gd name="connsiteY40" fmla="*/ 1564 h 12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2695">
                      <a:moveTo>
                        <a:pt x="3249" y="1564"/>
                      </a:moveTo>
                      <a:lnTo>
                        <a:pt x="2166" y="1564"/>
                      </a:lnTo>
                      <a:cubicBezTo>
                        <a:pt x="2166" y="1564"/>
                        <a:pt x="1083" y="481"/>
                        <a:pt x="2166" y="481"/>
                      </a:cubicBezTo>
                      <a:cubicBezTo>
                        <a:pt x="1083" y="481"/>
                        <a:pt x="1083" y="-602"/>
                        <a:pt x="0" y="481"/>
                      </a:cubicBezTo>
                      <a:cubicBezTo>
                        <a:pt x="2166" y="1564"/>
                        <a:pt x="2166" y="4813"/>
                        <a:pt x="5414" y="5895"/>
                      </a:cubicBezTo>
                      <a:lnTo>
                        <a:pt x="4332" y="5895"/>
                      </a:lnTo>
                      <a:cubicBezTo>
                        <a:pt x="6497" y="5895"/>
                        <a:pt x="4332" y="8061"/>
                        <a:pt x="7580" y="6978"/>
                      </a:cubicBezTo>
                      <a:lnTo>
                        <a:pt x="6497" y="8061"/>
                      </a:lnTo>
                      <a:cubicBezTo>
                        <a:pt x="6497" y="9144"/>
                        <a:pt x="8663" y="6978"/>
                        <a:pt x="7580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7580" y="9144"/>
                        <a:pt x="7580" y="9144"/>
                      </a:cubicBezTo>
                      <a:lnTo>
                        <a:pt x="7580" y="9144"/>
                      </a:lnTo>
                      <a:cubicBezTo>
                        <a:pt x="8663" y="9144"/>
                        <a:pt x="8663" y="9144"/>
                        <a:pt x="8663" y="10227"/>
                      </a:cubicBezTo>
                      <a:cubicBezTo>
                        <a:pt x="8663" y="10227"/>
                        <a:pt x="8663" y="10227"/>
                        <a:pt x="8663" y="10227"/>
                      </a:cubicBezTo>
                      <a:cubicBezTo>
                        <a:pt x="8663" y="10227"/>
                        <a:pt x="9746" y="10227"/>
                        <a:pt x="9746" y="10227"/>
                      </a:cubicBezTo>
                      <a:cubicBezTo>
                        <a:pt x="9746" y="10227"/>
                        <a:pt x="8663" y="10227"/>
                        <a:pt x="8663" y="11310"/>
                      </a:cubicBezTo>
                      <a:cubicBezTo>
                        <a:pt x="9746" y="11310"/>
                        <a:pt x="8663" y="13475"/>
                        <a:pt x="10828" y="12393"/>
                      </a:cubicBezTo>
                      <a:cubicBezTo>
                        <a:pt x="10828" y="12393"/>
                        <a:pt x="10828" y="11310"/>
                        <a:pt x="11911" y="11310"/>
                      </a:cubicBezTo>
                      <a:cubicBezTo>
                        <a:pt x="11911" y="10227"/>
                        <a:pt x="10828" y="10227"/>
                        <a:pt x="9746" y="10227"/>
                      </a:cubicBezTo>
                      <a:lnTo>
                        <a:pt x="9746" y="10227"/>
                      </a:lnTo>
                      <a:cubicBezTo>
                        <a:pt x="7580" y="11310"/>
                        <a:pt x="9746" y="9144"/>
                        <a:pt x="8663" y="9144"/>
                      </a:cubicBezTo>
                      <a:cubicBezTo>
                        <a:pt x="9746" y="9144"/>
                        <a:pt x="9746" y="9144"/>
                        <a:pt x="10828" y="9144"/>
                      </a:cubicBezTo>
                      <a:cubicBezTo>
                        <a:pt x="11911" y="6978"/>
                        <a:pt x="8663" y="9144"/>
                        <a:pt x="10828" y="6978"/>
                      </a:cubicBezTo>
                      <a:lnTo>
                        <a:pt x="10828" y="6978"/>
                      </a:lnTo>
                      <a:cubicBezTo>
                        <a:pt x="10828" y="6978"/>
                        <a:pt x="10828" y="6978"/>
                        <a:pt x="9746" y="6978"/>
                      </a:cubicBezTo>
                      <a:cubicBezTo>
                        <a:pt x="9746" y="6978"/>
                        <a:pt x="9746" y="6978"/>
                        <a:pt x="9746" y="8061"/>
                      </a:cubicBezTo>
                      <a:cubicBezTo>
                        <a:pt x="9746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9144"/>
                        <a:pt x="7580" y="9144"/>
                      </a:cubicBezTo>
                      <a:cubicBezTo>
                        <a:pt x="8663" y="8061"/>
                        <a:pt x="8663" y="9144"/>
                        <a:pt x="8663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8663" y="8061"/>
                        <a:pt x="8663" y="8061"/>
                      </a:cubicBezTo>
                      <a:cubicBezTo>
                        <a:pt x="7580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6978"/>
                        <a:pt x="5414" y="6978"/>
                      </a:cubicBezTo>
                      <a:cubicBezTo>
                        <a:pt x="5414" y="6978"/>
                        <a:pt x="6497" y="5895"/>
                        <a:pt x="6497" y="6978"/>
                      </a:cubicBezTo>
                      <a:cubicBezTo>
                        <a:pt x="6497" y="6978"/>
                        <a:pt x="5414" y="6978"/>
                        <a:pt x="5414" y="6978"/>
                      </a:cubicBezTo>
                      <a:cubicBezTo>
                        <a:pt x="4332" y="6978"/>
                        <a:pt x="4332" y="5895"/>
                        <a:pt x="4332" y="4813"/>
                      </a:cubicBezTo>
                      <a:lnTo>
                        <a:pt x="4332" y="5895"/>
                      </a:lnTo>
                      <a:cubicBezTo>
                        <a:pt x="3249" y="3730"/>
                        <a:pt x="5414" y="1564"/>
                        <a:pt x="3249" y="1564"/>
                      </a:cubicBezTo>
                      <a:lnTo>
                        <a:pt x="3249" y="1564"/>
                      </a:lnTo>
                      <a:cubicBezTo>
                        <a:pt x="3249" y="1564"/>
                        <a:pt x="1083" y="2647"/>
                        <a:pt x="1083" y="2647"/>
                      </a:cubicBezTo>
                      <a:cubicBezTo>
                        <a:pt x="3249" y="1564"/>
                        <a:pt x="3249" y="1564"/>
                        <a:pt x="3249" y="15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2" name="Полилиния: фигура 1031">
                  <a:extLst>
                    <a:ext uri="{FF2B5EF4-FFF2-40B4-BE49-F238E27FC236}">
                      <a16:creationId xmlns:a16="http://schemas.microsoft.com/office/drawing/2014/main" id="{5EC95BC6-C4EE-E8EB-1646-A870527D48CA}"/>
                    </a:ext>
                  </a:extLst>
                </p:cNvPr>
                <p:cNvSpPr/>
                <p:nvPr/>
              </p:nvSpPr>
              <p:spPr>
                <a:xfrm>
                  <a:off x="12251564" y="6034660"/>
                  <a:ext cx="481" cy="812"/>
                </a:xfrm>
                <a:custGeom>
                  <a:avLst/>
                  <a:gdLst>
                    <a:gd name="connsiteX0" fmla="*/ 0 w 481"/>
                    <a:gd name="connsiteY0" fmla="*/ 0 h 812"/>
                    <a:gd name="connsiteX1" fmla="*/ 0 w 481"/>
                    <a:gd name="connsiteY1" fmla="*/ 0 h 812"/>
                    <a:gd name="connsiteX2" fmla="*/ 0 w 481"/>
                    <a:gd name="connsiteY2" fmla="*/ 0 h 812"/>
                    <a:gd name="connsiteX3" fmla="*/ 0 w 481"/>
                    <a:gd name="connsiteY3" fmla="*/ 0 h 812"/>
                    <a:gd name="connsiteX4" fmla="*/ 0 w 481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1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3" name="Полилиния: фигура 1032">
                  <a:extLst>
                    <a:ext uri="{FF2B5EF4-FFF2-40B4-BE49-F238E27FC236}">
                      <a16:creationId xmlns:a16="http://schemas.microsoft.com/office/drawing/2014/main" id="{74ABB106-55BA-46FD-394D-EB994A30D7D7}"/>
                    </a:ext>
                  </a:extLst>
                </p:cNvPr>
                <p:cNvSpPr/>
                <p:nvPr/>
              </p:nvSpPr>
              <p:spPr>
                <a:xfrm>
                  <a:off x="12245067" y="6029246"/>
                  <a:ext cx="6496" cy="5895"/>
                </a:xfrm>
                <a:custGeom>
                  <a:avLst/>
                  <a:gdLst>
                    <a:gd name="connsiteX0" fmla="*/ 3248 w 6496"/>
                    <a:gd name="connsiteY0" fmla="*/ 1083 h 5895"/>
                    <a:gd name="connsiteX1" fmla="*/ 3248 w 6496"/>
                    <a:gd name="connsiteY1" fmla="*/ 1083 h 5895"/>
                    <a:gd name="connsiteX2" fmla="*/ 4331 w 6496"/>
                    <a:gd name="connsiteY2" fmla="*/ 4331 h 5895"/>
                    <a:gd name="connsiteX3" fmla="*/ 6497 w 6496"/>
                    <a:gd name="connsiteY3" fmla="*/ 4331 h 5895"/>
                    <a:gd name="connsiteX4" fmla="*/ 5414 w 6496"/>
                    <a:gd name="connsiteY4" fmla="*/ 5414 h 5895"/>
                    <a:gd name="connsiteX5" fmla="*/ 6497 w 6496"/>
                    <a:gd name="connsiteY5" fmla="*/ 5414 h 5895"/>
                    <a:gd name="connsiteX6" fmla="*/ 5414 w 6496"/>
                    <a:gd name="connsiteY6" fmla="*/ 5414 h 5895"/>
                    <a:gd name="connsiteX7" fmla="*/ 5414 w 6496"/>
                    <a:gd name="connsiteY7" fmla="*/ 5414 h 5895"/>
                    <a:gd name="connsiteX8" fmla="*/ 5414 w 6496"/>
                    <a:gd name="connsiteY8" fmla="*/ 5414 h 5895"/>
                    <a:gd name="connsiteX9" fmla="*/ 6497 w 6496"/>
                    <a:gd name="connsiteY9" fmla="*/ 5414 h 5895"/>
                    <a:gd name="connsiteX10" fmla="*/ 4331 w 6496"/>
                    <a:gd name="connsiteY10" fmla="*/ 5414 h 5895"/>
                    <a:gd name="connsiteX11" fmla="*/ 5414 w 6496"/>
                    <a:gd name="connsiteY11" fmla="*/ 4331 h 5895"/>
                    <a:gd name="connsiteX12" fmla="*/ 5414 w 6496"/>
                    <a:gd name="connsiteY12" fmla="*/ 3248 h 5895"/>
                    <a:gd name="connsiteX13" fmla="*/ 5414 w 6496"/>
                    <a:gd name="connsiteY13" fmla="*/ 3248 h 5895"/>
                    <a:gd name="connsiteX14" fmla="*/ 4331 w 6496"/>
                    <a:gd name="connsiteY14" fmla="*/ 4331 h 5895"/>
                    <a:gd name="connsiteX15" fmla="*/ 5414 w 6496"/>
                    <a:gd name="connsiteY15" fmla="*/ 3248 h 5895"/>
                    <a:gd name="connsiteX16" fmla="*/ 3248 w 6496"/>
                    <a:gd name="connsiteY16" fmla="*/ 1083 h 5895"/>
                    <a:gd name="connsiteX17" fmla="*/ 1083 w 6496"/>
                    <a:gd name="connsiteY17" fmla="*/ 2166 h 5895"/>
                    <a:gd name="connsiteX18" fmla="*/ 2165 w 6496"/>
                    <a:gd name="connsiteY18" fmla="*/ 1083 h 5895"/>
                    <a:gd name="connsiteX19" fmla="*/ 2165 w 6496"/>
                    <a:gd name="connsiteY19" fmla="*/ 0 h 5895"/>
                    <a:gd name="connsiteX20" fmla="*/ 0 w 6496"/>
                    <a:gd name="connsiteY20" fmla="*/ 1083 h 5895"/>
                    <a:gd name="connsiteX21" fmla="*/ 3248 w 6496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6" h="5895">
                      <a:moveTo>
                        <a:pt x="3248" y="1083"/>
                      </a:moveTo>
                      <a:cubicBezTo>
                        <a:pt x="3248" y="1083"/>
                        <a:pt x="3248" y="2166"/>
                        <a:pt x="3248" y="1083"/>
                      </a:cubicBezTo>
                      <a:cubicBezTo>
                        <a:pt x="3248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8" y="4331"/>
                        <a:pt x="5414" y="4331"/>
                        <a:pt x="5414" y="3248"/>
                      </a:cubicBezTo>
                      <a:cubicBezTo>
                        <a:pt x="4331" y="3248"/>
                        <a:pt x="2165" y="2166"/>
                        <a:pt x="3248" y="1083"/>
                      </a:cubicBezTo>
                      <a:cubicBezTo>
                        <a:pt x="2165" y="2166"/>
                        <a:pt x="1083" y="2166"/>
                        <a:pt x="1083" y="2166"/>
                      </a:cubicBezTo>
                      <a:cubicBezTo>
                        <a:pt x="1083" y="2166"/>
                        <a:pt x="2165" y="2166"/>
                        <a:pt x="2165" y="1083"/>
                      </a:cubicBezTo>
                      <a:cubicBezTo>
                        <a:pt x="2165" y="1083"/>
                        <a:pt x="2165" y="0"/>
                        <a:pt x="2165" y="0"/>
                      </a:cubicBezTo>
                      <a:cubicBezTo>
                        <a:pt x="2165" y="1083"/>
                        <a:pt x="1083" y="1083"/>
                        <a:pt x="0" y="1083"/>
                      </a:cubicBezTo>
                      <a:cubicBezTo>
                        <a:pt x="0" y="1083"/>
                        <a:pt x="3248" y="1083"/>
                        <a:pt x="3248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4" name="Полилиния: фигура 1033">
                  <a:extLst>
                    <a:ext uri="{FF2B5EF4-FFF2-40B4-BE49-F238E27FC236}">
                      <a16:creationId xmlns:a16="http://schemas.microsoft.com/office/drawing/2014/main" id="{602F954E-7797-AC4A-3472-DCC3D41FCE7B}"/>
                    </a:ext>
                  </a:extLst>
                </p:cNvPr>
                <p:cNvSpPr/>
                <p:nvPr/>
              </p:nvSpPr>
              <p:spPr>
                <a:xfrm>
                  <a:off x="12247233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035" name="Рисунок 11">
                <a:extLst>
                  <a:ext uri="{FF2B5EF4-FFF2-40B4-BE49-F238E27FC236}">
                    <a16:creationId xmlns:a16="http://schemas.microsoft.com/office/drawing/2014/main" id="{5DD3D1EF-8540-CB22-62CE-2B87314CA1E0}"/>
                  </a:ext>
                </a:extLst>
              </p:cNvPr>
              <p:cNvGrpSpPr/>
              <p:nvPr/>
            </p:nvGrpSpPr>
            <p:grpSpPr>
              <a:xfrm>
                <a:off x="12289464" y="6029246"/>
                <a:ext cx="79047" cy="96373"/>
                <a:chOff x="12289464" y="6029246"/>
                <a:chExt cx="79047" cy="96373"/>
              </a:xfrm>
              <a:solidFill>
                <a:srgbClr val="000000"/>
              </a:solidFill>
            </p:grpSpPr>
            <p:sp>
              <p:nvSpPr>
                <p:cNvPr id="1036" name="Полилиния: фигура 1035">
                  <a:extLst>
                    <a:ext uri="{FF2B5EF4-FFF2-40B4-BE49-F238E27FC236}">
                      <a16:creationId xmlns:a16="http://schemas.microsoft.com/office/drawing/2014/main" id="{6F3D2EE1-571E-F175-C8EC-8666D831596E}"/>
                    </a:ext>
                  </a:extLst>
                </p:cNvPr>
                <p:cNvSpPr/>
                <p:nvPr/>
              </p:nvSpPr>
              <p:spPr>
                <a:xfrm>
                  <a:off x="12366346" y="6124536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7" name="Полилиния: фигура 1036">
                  <a:extLst>
                    <a:ext uri="{FF2B5EF4-FFF2-40B4-BE49-F238E27FC236}">
                      <a16:creationId xmlns:a16="http://schemas.microsoft.com/office/drawing/2014/main" id="{40C93D56-DBC4-88FB-8D15-5A668E51936B}"/>
                    </a:ext>
                  </a:extLst>
                </p:cNvPr>
                <p:cNvSpPr/>
                <p:nvPr/>
              </p:nvSpPr>
              <p:spPr>
                <a:xfrm>
                  <a:off x="12365263" y="6122371"/>
                  <a:ext cx="3248" cy="3248"/>
                </a:xfrm>
                <a:custGeom>
                  <a:avLst/>
                  <a:gdLst>
                    <a:gd name="connsiteX0" fmla="*/ 3249 w 3248"/>
                    <a:gd name="connsiteY0" fmla="*/ 0 h 3248"/>
                    <a:gd name="connsiteX1" fmla="*/ 3249 w 3248"/>
                    <a:gd name="connsiteY1" fmla="*/ 0 h 3248"/>
                    <a:gd name="connsiteX2" fmla="*/ 0 w 3248"/>
                    <a:gd name="connsiteY2" fmla="*/ 3249 h 3248"/>
                    <a:gd name="connsiteX3" fmla="*/ 2166 w 3248"/>
                    <a:gd name="connsiteY3" fmla="*/ 2166 h 3248"/>
                    <a:gd name="connsiteX4" fmla="*/ 1083 w 3248"/>
                    <a:gd name="connsiteY4" fmla="*/ 2166 h 3248"/>
                    <a:gd name="connsiteX5" fmla="*/ 3249 w 3248"/>
                    <a:gd name="connsiteY5" fmla="*/ 2166 h 3248"/>
                    <a:gd name="connsiteX6" fmla="*/ 3249 w 3248"/>
                    <a:gd name="connsiteY6" fmla="*/ 0 h 3248"/>
                    <a:gd name="connsiteX7" fmla="*/ 3249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3249" y="0"/>
                        <a:pt x="2166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8" name="Полилиния: фигура 1037">
                  <a:extLst>
                    <a:ext uri="{FF2B5EF4-FFF2-40B4-BE49-F238E27FC236}">
                      <a16:creationId xmlns:a16="http://schemas.microsoft.com/office/drawing/2014/main" id="{F13934AD-F36F-BB82-69BB-5A8BFD6F2142}"/>
                    </a:ext>
                  </a:extLst>
                </p:cNvPr>
                <p:cNvSpPr/>
                <p:nvPr/>
              </p:nvSpPr>
              <p:spPr>
                <a:xfrm>
                  <a:off x="12366346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0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9" name="Полилиния: фигура 1038">
                  <a:extLst>
                    <a:ext uri="{FF2B5EF4-FFF2-40B4-BE49-F238E27FC236}">
                      <a16:creationId xmlns:a16="http://schemas.microsoft.com/office/drawing/2014/main" id="{09532654-825E-460A-14B7-EF512AA57384}"/>
                    </a:ext>
                  </a:extLst>
                </p:cNvPr>
                <p:cNvSpPr/>
                <p:nvPr/>
              </p:nvSpPr>
              <p:spPr>
                <a:xfrm>
                  <a:off x="12365263" y="612264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0" name="Полилиния: фигура 1039">
                  <a:extLst>
                    <a:ext uri="{FF2B5EF4-FFF2-40B4-BE49-F238E27FC236}">
                      <a16:creationId xmlns:a16="http://schemas.microsoft.com/office/drawing/2014/main" id="{23EDECA7-E5FA-E6DC-5CAF-6738A496AC15}"/>
                    </a:ext>
                  </a:extLst>
                </p:cNvPr>
                <p:cNvSpPr/>
                <p:nvPr/>
              </p:nvSpPr>
              <p:spPr>
                <a:xfrm>
                  <a:off x="12364180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1" name="Полилиния: фигура 1040">
                  <a:extLst>
                    <a:ext uri="{FF2B5EF4-FFF2-40B4-BE49-F238E27FC236}">
                      <a16:creationId xmlns:a16="http://schemas.microsoft.com/office/drawing/2014/main" id="{D32BE9B3-7250-6A51-E3DA-74F55862DF2E}"/>
                    </a:ext>
                  </a:extLst>
                </p:cNvPr>
                <p:cNvSpPr/>
                <p:nvPr/>
              </p:nvSpPr>
              <p:spPr>
                <a:xfrm>
                  <a:off x="12363699" y="6120807"/>
                  <a:ext cx="3729" cy="1564"/>
                </a:xfrm>
                <a:custGeom>
                  <a:avLst/>
                  <a:gdLst>
                    <a:gd name="connsiteX0" fmla="*/ 481 w 3729"/>
                    <a:gd name="connsiteY0" fmla="*/ 481 h 1564"/>
                    <a:gd name="connsiteX1" fmla="*/ 481 w 3729"/>
                    <a:gd name="connsiteY1" fmla="*/ 481 h 1564"/>
                    <a:gd name="connsiteX2" fmla="*/ 481 w 3729"/>
                    <a:gd name="connsiteY2" fmla="*/ 481 h 1564"/>
                    <a:gd name="connsiteX3" fmla="*/ 2647 w 3729"/>
                    <a:gd name="connsiteY3" fmla="*/ 481 h 1564"/>
                    <a:gd name="connsiteX4" fmla="*/ 2647 w 3729"/>
                    <a:gd name="connsiteY4" fmla="*/ 1564 h 1564"/>
                    <a:gd name="connsiteX5" fmla="*/ 3730 w 3729"/>
                    <a:gd name="connsiteY5" fmla="*/ 481 h 1564"/>
                    <a:gd name="connsiteX6" fmla="*/ 481 w 3729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29" h="1564">
                      <a:moveTo>
                        <a:pt x="481" y="481"/>
                      </a:moveTo>
                      <a:cubicBezTo>
                        <a:pt x="-602" y="1564"/>
                        <a:pt x="481" y="481"/>
                        <a:pt x="481" y="481"/>
                      </a:cubicBezTo>
                      <a:cubicBezTo>
                        <a:pt x="481" y="481"/>
                        <a:pt x="481" y="481"/>
                        <a:pt x="481" y="481"/>
                      </a:cubicBezTo>
                      <a:cubicBezTo>
                        <a:pt x="1564" y="481"/>
                        <a:pt x="2647" y="-602"/>
                        <a:pt x="2647" y="481"/>
                      </a:cubicBezTo>
                      <a:cubicBezTo>
                        <a:pt x="2647" y="481"/>
                        <a:pt x="1564" y="1564"/>
                        <a:pt x="2647" y="1564"/>
                      </a:cubicBezTo>
                      <a:lnTo>
                        <a:pt x="3730" y="481"/>
                      </a:lnTo>
                      <a:cubicBezTo>
                        <a:pt x="2647" y="-602"/>
                        <a:pt x="481" y="481"/>
                        <a:pt x="481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2" name="Полилиния: фигура 1041">
                  <a:extLst>
                    <a:ext uri="{FF2B5EF4-FFF2-40B4-BE49-F238E27FC236}">
                      <a16:creationId xmlns:a16="http://schemas.microsoft.com/office/drawing/2014/main" id="{1659F92C-925D-1810-ADD9-B2FB7082E6AA}"/>
                    </a:ext>
                  </a:extLst>
                </p:cNvPr>
                <p:cNvSpPr/>
                <p:nvPr/>
              </p:nvSpPr>
              <p:spPr>
                <a:xfrm>
                  <a:off x="12364180" y="6121559"/>
                  <a:ext cx="811" cy="812"/>
                </a:xfrm>
                <a:custGeom>
                  <a:avLst/>
                  <a:gdLst>
                    <a:gd name="connsiteX0" fmla="*/ 0 w 811"/>
                    <a:gd name="connsiteY0" fmla="*/ 812 h 812"/>
                    <a:gd name="connsiteX1" fmla="*/ 0 w 811"/>
                    <a:gd name="connsiteY1" fmla="*/ 812 h 812"/>
                    <a:gd name="connsiteX2" fmla="*/ 0 w 81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812">
                      <a:moveTo>
                        <a:pt x="0" y="812"/>
                      </a:moveTo>
                      <a:cubicBezTo>
                        <a:pt x="0" y="812"/>
                        <a:pt x="1083" y="812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3" name="Полилиния: фигура 1042">
                  <a:extLst>
                    <a:ext uri="{FF2B5EF4-FFF2-40B4-BE49-F238E27FC236}">
                      <a16:creationId xmlns:a16="http://schemas.microsoft.com/office/drawing/2014/main" id="{1FDD01C9-6BBC-5910-CD04-07AD494CC3D0}"/>
                    </a:ext>
                  </a:extLst>
                </p:cNvPr>
                <p:cNvSpPr/>
                <p:nvPr/>
              </p:nvSpPr>
              <p:spPr>
                <a:xfrm>
                  <a:off x="12365263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4" name="Полилиния: фигура 1043">
                  <a:extLst>
                    <a:ext uri="{FF2B5EF4-FFF2-40B4-BE49-F238E27FC236}">
                      <a16:creationId xmlns:a16="http://schemas.microsoft.com/office/drawing/2014/main" id="{6854B323-DEDE-5C91-A39D-506037A8B0FD}"/>
                    </a:ext>
                  </a:extLst>
                </p:cNvPr>
                <p:cNvSpPr/>
                <p:nvPr/>
              </p:nvSpPr>
              <p:spPr>
                <a:xfrm>
                  <a:off x="12363097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5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5" y="0"/>
                      </a:cubicBezTo>
                      <a:lnTo>
                        <a:pt x="1083" y="0"/>
                      </a:lnTo>
                      <a:cubicBezTo>
                        <a:pt x="1083" y="1083"/>
                        <a:pt x="1083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5" name="Полилиния: фигура 1044">
                  <a:extLst>
                    <a:ext uri="{FF2B5EF4-FFF2-40B4-BE49-F238E27FC236}">
                      <a16:creationId xmlns:a16="http://schemas.microsoft.com/office/drawing/2014/main" id="{AE9721BB-DAE7-1591-2962-AFD364AA31F4}"/>
                    </a:ext>
                  </a:extLst>
                </p:cNvPr>
                <p:cNvSpPr/>
                <p:nvPr/>
              </p:nvSpPr>
              <p:spPr>
                <a:xfrm>
                  <a:off x="12366346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6" name="Полилиния: фигура 1045">
                  <a:extLst>
                    <a:ext uri="{FF2B5EF4-FFF2-40B4-BE49-F238E27FC236}">
                      <a16:creationId xmlns:a16="http://schemas.microsoft.com/office/drawing/2014/main" id="{25CBA9D6-CA25-8916-7A36-BFAC1DDEC469}"/>
                    </a:ext>
                  </a:extLst>
                </p:cNvPr>
                <p:cNvSpPr/>
                <p:nvPr/>
              </p:nvSpPr>
              <p:spPr>
                <a:xfrm>
                  <a:off x="12362014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8 w 4812"/>
                    <a:gd name="connsiteY5" fmla="*/ 2614 h 3696"/>
                    <a:gd name="connsiteX6" fmla="*/ 2166 w 4812"/>
                    <a:gd name="connsiteY6" fmla="*/ 3697 h 3696"/>
                    <a:gd name="connsiteX7" fmla="*/ 3248 w 4812"/>
                    <a:gd name="connsiteY7" fmla="*/ 2614 h 3696"/>
                    <a:gd name="connsiteX8" fmla="*/ 3248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2166" y="1531"/>
                        <a:pt x="1083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8" y="2614"/>
                      </a:cubicBezTo>
                      <a:lnTo>
                        <a:pt x="2166" y="3697"/>
                      </a:lnTo>
                      <a:lnTo>
                        <a:pt x="3248" y="2614"/>
                      </a:lnTo>
                      <a:cubicBezTo>
                        <a:pt x="3248" y="2614"/>
                        <a:pt x="2166" y="2614"/>
                        <a:pt x="3248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8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7" name="Полилиния: фигура 1046">
                  <a:extLst>
                    <a:ext uri="{FF2B5EF4-FFF2-40B4-BE49-F238E27FC236}">
                      <a16:creationId xmlns:a16="http://schemas.microsoft.com/office/drawing/2014/main" id="{CAEB18FC-0BF1-51DF-EBF3-997E5EF14924}"/>
                    </a:ext>
                  </a:extLst>
                </p:cNvPr>
                <p:cNvSpPr/>
                <p:nvPr/>
              </p:nvSpPr>
              <p:spPr>
                <a:xfrm>
                  <a:off x="12363097" y="611479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8" name="Полилиния: фигура 1047">
                  <a:extLst>
                    <a:ext uri="{FF2B5EF4-FFF2-40B4-BE49-F238E27FC236}">
                      <a16:creationId xmlns:a16="http://schemas.microsoft.com/office/drawing/2014/main" id="{5CA9A46F-9C27-3291-F961-57356BD88C7A}"/>
                    </a:ext>
                  </a:extLst>
                </p:cNvPr>
                <p:cNvSpPr/>
                <p:nvPr/>
              </p:nvSpPr>
              <p:spPr>
                <a:xfrm>
                  <a:off x="12360119" y="6113708"/>
                  <a:ext cx="3281" cy="2165"/>
                </a:xfrm>
                <a:custGeom>
                  <a:avLst/>
                  <a:gdLst>
                    <a:gd name="connsiteX0" fmla="*/ 812 w 3281"/>
                    <a:gd name="connsiteY0" fmla="*/ 2166 h 2165"/>
                    <a:gd name="connsiteX1" fmla="*/ 1895 w 3281"/>
                    <a:gd name="connsiteY1" fmla="*/ 2166 h 2165"/>
                    <a:gd name="connsiteX2" fmla="*/ 812 w 3281"/>
                    <a:gd name="connsiteY2" fmla="*/ 2166 h 2165"/>
                    <a:gd name="connsiteX3" fmla="*/ 2978 w 3281"/>
                    <a:gd name="connsiteY3" fmla="*/ 2166 h 2165"/>
                    <a:gd name="connsiteX4" fmla="*/ 812 w 3281"/>
                    <a:gd name="connsiteY4" fmla="*/ 2166 h 2165"/>
                    <a:gd name="connsiteX5" fmla="*/ 2978 w 3281"/>
                    <a:gd name="connsiteY5" fmla="*/ 0 h 2165"/>
                    <a:gd name="connsiteX6" fmla="*/ 2978 w 3281"/>
                    <a:gd name="connsiteY6" fmla="*/ 1083 h 2165"/>
                    <a:gd name="connsiteX7" fmla="*/ 1895 w 3281"/>
                    <a:gd name="connsiteY7" fmla="*/ 0 h 2165"/>
                    <a:gd name="connsiteX8" fmla="*/ 1895 w 3281"/>
                    <a:gd name="connsiteY8" fmla="*/ 1083 h 2165"/>
                    <a:gd name="connsiteX9" fmla="*/ 812 w 3281"/>
                    <a:gd name="connsiteY9" fmla="*/ 1083 h 2165"/>
                    <a:gd name="connsiteX10" fmla="*/ 812 w 3281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81" h="2165">
                      <a:moveTo>
                        <a:pt x="812" y="2166"/>
                      </a:moveTo>
                      <a:lnTo>
                        <a:pt x="1895" y="2166"/>
                      </a:lnTo>
                      <a:cubicBezTo>
                        <a:pt x="1895" y="2166"/>
                        <a:pt x="1895" y="2166"/>
                        <a:pt x="812" y="2166"/>
                      </a:cubicBezTo>
                      <a:cubicBezTo>
                        <a:pt x="1895" y="2166"/>
                        <a:pt x="2978" y="2166"/>
                        <a:pt x="2978" y="2166"/>
                      </a:cubicBezTo>
                      <a:cubicBezTo>
                        <a:pt x="4061" y="0"/>
                        <a:pt x="1895" y="1083"/>
                        <a:pt x="812" y="2166"/>
                      </a:cubicBezTo>
                      <a:cubicBezTo>
                        <a:pt x="1895" y="0"/>
                        <a:pt x="1895" y="1083"/>
                        <a:pt x="2978" y="0"/>
                      </a:cubicBezTo>
                      <a:cubicBezTo>
                        <a:pt x="2978" y="0"/>
                        <a:pt x="2978" y="0"/>
                        <a:pt x="2978" y="1083"/>
                      </a:cubicBezTo>
                      <a:cubicBezTo>
                        <a:pt x="4061" y="0"/>
                        <a:pt x="1895" y="0"/>
                        <a:pt x="1895" y="0"/>
                      </a:cubicBezTo>
                      <a:cubicBezTo>
                        <a:pt x="1895" y="0"/>
                        <a:pt x="1895" y="0"/>
                        <a:pt x="1895" y="1083"/>
                      </a:cubicBezTo>
                      <a:lnTo>
                        <a:pt x="812" y="1083"/>
                      </a:lnTo>
                      <a:cubicBezTo>
                        <a:pt x="-271" y="1083"/>
                        <a:pt x="-271" y="1083"/>
                        <a:pt x="812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9" name="Полилиния: фигура 1048">
                  <a:extLst>
                    <a:ext uri="{FF2B5EF4-FFF2-40B4-BE49-F238E27FC236}">
                      <a16:creationId xmlns:a16="http://schemas.microsoft.com/office/drawing/2014/main" id="{5B0707EB-E08E-2A90-2A89-B42377B5ADF8}"/>
                    </a:ext>
                  </a:extLst>
                </p:cNvPr>
                <p:cNvSpPr/>
                <p:nvPr/>
              </p:nvSpPr>
              <p:spPr>
                <a:xfrm>
                  <a:off x="12361202" y="6116145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812 h 812"/>
                    <a:gd name="connsiteX1" fmla="*/ 812 w 812"/>
                    <a:gd name="connsiteY1" fmla="*/ 812 h 812"/>
                    <a:gd name="connsiteX2" fmla="*/ 812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812"/>
                      </a:moveTo>
                      <a:cubicBezTo>
                        <a:pt x="-271" y="-271"/>
                        <a:pt x="-271" y="-271"/>
                        <a:pt x="812" y="812"/>
                      </a:cubicBezTo>
                      <a:cubicBezTo>
                        <a:pt x="-271" y="-271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0" name="Полилиния: фигура 1049">
                  <a:extLst>
                    <a:ext uri="{FF2B5EF4-FFF2-40B4-BE49-F238E27FC236}">
                      <a16:creationId xmlns:a16="http://schemas.microsoft.com/office/drawing/2014/main" id="{629F87DC-050A-B25B-012E-2C8697C545CF}"/>
                    </a:ext>
                  </a:extLst>
                </p:cNvPr>
                <p:cNvSpPr/>
                <p:nvPr/>
              </p:nvSpPr>
              <p:spPr>
                <a:xfrm>
                  <a:off x="12362014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1" name="Полилиния: фигура 1050">
                  <a:extLst>
                    <a:ext uri="{FF2B5EF4-FFF2-40B4-BE49-F238E27FC236}">
                      <a16:creationId xmlns:a16="http://schemas.microsoft.com/office/drawing/2014/main" id="{9CE47211-3DA1-D71E-9380-43B47C590BF7}"/>
                    </a:ext>
                  </a:extLst>
                </p:cNvPr>
                <p:cNvSpPr/>
                <p:nvPr/>
              </p:nvSpPr>
              <p:spPr>
                <a:xfrm>
                  <a:off x="12360119" y="6113708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0 h 812"/>
                    <a:gd name="connsiteX1" fmla="*/ 812 w 812"/>
                    <a:gd name="connsiteY1" fmla="*/ 0 h 812"/>
                    <a:gd name="connsiteX2" fmla="*/ 812 w 812"/>
                    <a:gd name="connsiteY2" fmla="*/ 0 h 812"/>
                    <a:gd name="connsiteX3" fmla="*/ 812 w 812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812">
                      <a:moveTo>
                        <a:pt x="812" y="0"/>
                      </a:moveTo>
                      <a:lnTo>
                        <a:pt x="812" y="0"/>
                      </a:lnTo>
                      <a:lnTo>
                        <a:pt x="812" y="0"/>
                      </a:lnTo>
                      <a:cubicBezTo>
                        <a:pt x="-271" y="1083"/>
                        <a:pt x="-271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2" name="Полилиния: фигура 1051">
                  <a:extLst>
                    <a:ext uri="{FF2B5EF4-FFF2-40B4-BE49-F238E27FC236}">
                      <a16:creationId xmlns:a16="http://schemas.microsoft.com/office/drawing/2014/main" id="{6657237C-F3FF-D570-2BF6-312FE9436DEB}"/>
                    </a:ext>
                  </a:extLst>
                </p:cNvPr>
                <p:cNvSpPr/>
                <p:nvPr/>
              </p:nvSpPr>
              <p:spPr>
                <a:xfrm>
                  <a:off x="12347938" y="6098548"/>
                  <a:ext cx="14076" cy="17638"/>
                </a:xfrm>
                <a:custGeom>
                  <a:avLst/>
                  <a:gdLst>
                    <a:gd name="connsiteX0" fmla="*/ 4331 w 14076"/>
                    <a:gd name="connsiteY0" fmla="*/ 0 h 17638"/>
                    <a:gd name="connsiteX1" fmla="*/ 4331 w 14076"/>
                    <a:gd name="connsiteY1" fmla="*/ 0 h 17638"/>
                    <a:gd name="connsiteX2" fmla="*/ 2165 w 14076"/>
                    <a:gd name="connsiteY2" fmla="*/ 1083 h 17638"/>
                    <a:gd name="connsiteX3" fmla="*/ 1083 w 14076"/>
                    <a:gd name="connsiteY3" fmla="*/ 2166 h 17638"/>
                    <a:gd name="connsiteX4" fmla="*/ 2165 w 14076"/>
                    <a:gd name="connsiteY4" fmla="*/ 3249 h 17638"/>
                    <a:gd name="connsiteX5" fmla="*/ 1083 w 14076"/>
                    <a:gd name="connsiteY5" fmla="*/ 4331 h 17638"/>
                    <a:gd name="connsiteX6" fmla="*/ 3248 w 14076"/>
                    <a:gd name="connsiteY6" fmla="*/ 6497 h 17638"/>
                    <a:gd name="connsiteX7" fmla="*/ 4331 w 14076"/>
                    <a:gd name="connsiteY7" fmla="*/ 7580 h 17638"/>
                    <a:gd name="connsiteX8" fmla="*/ 8663 w 14076"/>
                    <a:gd name="connsiteY8" fmla="*/ 14077 h 17638"/>
                    <a:gd name="connsiteX9" fmla="*/ 9746 w 14076"/>
                    <a:gd name="connsiteY9" fmla="*/ 12994 h 17638"/>
                    <a:gd name="connsiteX10" fmla="*/ 8663 w 14076"/>
                    <a:gd name="connsiteY10" fmla="*/ 14077 h 17638"/>
                    <a:gd name="connsiteX11" fmla="*/ 8663 w 14076"/>
                    <a:gd name="connsiteY11" fmla="*/ 14077 h 17638"/>
                    <a:gd name="connsiteX12" fmla="*/ 9746 w 14076"/>
                    <a:gd name="connsiteY12" fmla="*/ 16243 h 17638"/>
                    <a:gd name="connsiteX13" fmla="*/ 11911 w 14076"/>
                    <a:gd name="connsiteY13" fmla="*/ 15160 h 17638"/>
                    <a:gd name="connsiteX14" fmla="*/ 10828 w 14076"/>
                    <a:gd name="connsiteY14" fmla="*/ 17326 h 17638"/>
                    <a:gd name="connsiteX15" fmla="*/ 11911 w 14076"/>
                    <a:gd name="connsiteY15" fmla="*/ 17326 h 17638"/>
                    <a:gd name="connsiteX16" fmla="*/ 12994 w 14076"/>
                    <a:gd name="connsiteY16" fmla="*/ 16243 h 17638"/>
                    <a:gd name="connsiteX17" fmla="*/ 14077 w 14076"/>
                    <a:gd name="connsiteY17" fmla="*/ 16243 h 17638"/>
                    <a:gd name="connsiteX18" fmla="*/ 9746 w 14076"/>
                    <a:gd name="connsiteY18" fmla="*/ 14077 h 17638"/>
                    <a:gd name="connsiteX19" fmla="*/ 10828 w 14076"/>
                    <a:gd name="connsiteY19" fmla="*/ 14077 h 17638"/>
                    <a:gd name="connsiteX20" fmla="*/ 9746 w 14076"/>
                    <a:gd name="connsiteY20" fmla="*/ 10828 h 17638"/>
                    <a:gd name="connsiteX21" fmla="*/ 7580 w 14076"/>
                    <a:gd name="connsiteY21" fmla="*/ 10828 h 17638"/>
                    <a:gd name="connsiteX22" fmla="*/ 7580 w 14076"/>
                    <a:gd name="connsiteY22" fmla="*/ 9746 h 17638"/>
                    <a:gd name="connsiteX23" fmla="*/ 6497 w 14076"/>
                    <a:gd name="connsiteY23" fmla="*/ 9746 h 17638"/>
                    <a:gd name="connsiteX24" fmla="*/ 6497 w 14076"/>
                    <a:gd name="connsiteY24" fmla="*/ 8663 h 17638"/>
                    <a:gd name="connsiteX25" fmla="*/ 4331 w 14076"/>
                    <a:gd name="connsiteY25" fmla="*/ 9746 h 17638"/>
                    <a:gd name="connsiteX26" fmla="*/ 5414 w 14076"/>
                    <a:gd name="connsiteY26" fmla="*/ 6497 h 17638"/>
                    <a:gd name="connsiteX27" fmla="*/ 4331 w 14076"/>
                    <a:gd name="connsiteY27" fmla="*/ 7580 h 17638"/>
                    <a:gd name="connsiteX28" fmla="*/ 3248 w 14076"/>
                    <a:gd name="connsiteY28" fmla="*/ 7580 h 17638"/>
                    <a:gd name="connsiteX29" fmla="*/ 4331 w 14076"/>
                    <a:gd name="connsiteY29" fmla="*/ 6497 h 17638"/>
                    <a:gd name="connsiteX30" fmla="*/ 2165 w 14076"/>
                    <a:gd name="connsiteY30" fmla="*/ 6497 h 17638"/>
                    <a:gd name="connsiteX31" fmla="*/ 1083 w 14076"/>
                    <a:gd name="connsiteY31" fmla="*/ 7580 h 17638"/>
                    <a:gd name="connsiteX32" fmla="*/ 0 w 14076"/>
                    <a:gd name="connsiteY32" fmla="*/ 5414 h 17638"/>
                    <a:gd name="connsiteX33" fmla="*/ 2165 w 14076"/>
                    <a:gd name="connsiteY33" fmla="*/ 5414 h 17638"/>
                    <a:gd name="connsiteX34" fmla="*/ 2165 w 14076"/>
                    <a:gd name="connsiteY34" fmla="*/ 4331 h 17638"/>
                    <a:gd name="connsiteX35" fmla="*/ 0 w 14076"/>
                    <a:gd name="connsiteY35" fmla="*/ 4331 h 17638"/>
                    <a:gd name="connsiteX36" fmla="*/ 4331 w 14076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6" h="17638">
                      <a:moveTo>
                        <a:pt x="4331" y="0"/>
                      </a:moveTo>
                      <a:cubicBezTo>
                        <a:pt x="3248" y="0"/>
                        <a:pt x="3248" y="0"/>
                        <a:pt x="4331" y="0"/>
                      </a:cubicBezTo>
                      <a:cubicBezTo>
                        <a:pt x="3248" y="1083"/>
                        <a:pt x="3248" y="1083"/>
                        <a:pt x="2165" y="1083"/>
                      </a:cubicBezTo>
                      <a:cubicBezTo>
                        <a:pt x="2165" y="2166"/>
                        <a:pt x="1083" y="2166"/>
                        <a:pt x="1083" y="2166"/>
                      </a:cubicBezTo>
                      <a:cubicBezTo>
                        <a:pt x="1083" y="2166"/>
                        <a:pt x="2165" y="2166"/>
                        <a:pt x="2165" y="3249"/>
                      </a:cubicBezTo>
                      <a:cubicBezTo>
                        <a:pt x="2165" y="3249"/>
                        <a:pt x="2165" y="3249"/>
                        <a:pt x="1083" y="4331"/>
                      </a:cubicBezTo>
                      <a:cubicBezTo>
                        <a:pt x="2165" y="4331"/>
                        <a:pt x="3248" y="5414"/>
                        <a:pt x="3248" y="6497"/>
                      </a:cubicBezTo>
                      <a:cubicBezTo>
                        <a:pt x="3248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8" y="7580"/>
                        <a:pt x="3248" y="7580"/>
                      </a:cubicBezTo>
                      <a:cubicBezTo>
                        <a:pt x="3248" y="7580"/>
                        <a:pt x="4331" y="6497"/>
                        <a:pt x="4331" y="6497"/>
                      </a:cubicBezTo>
                      <a:cubicBezTo>
                        <a:pt x="4331" y="5414"/>
                        <a:pt x="2165" y="6497"/>
                        <a:pt x="2165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5" y="5414"/>
                      </a:cubicBezTo>
                      <a:cubicBezTo>
                        <a:pt x="2165" y="5414"/>
                        <a:pt x="2165" y="4331"/>
                        <a:pt x="2165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4331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3" name="Полилиния: фигура 1052">
                  <a:extLst>
                    <a:ext uri="{FF2B5EF4-FFF2-40B4-BE49-F238E27FC236}">
                      <a16:creationId xmlns:a16="http://schemas.microsoft.com/office/drawing/2014/main" id="{D028BA68-4043-26F6-2721-CA6629981786}"/>
                    </a:ext>
                  </a:extLst>
                </p:cNvPr>
                <p:cNvSpPr/>
                <p:nvPr/>
              </p:nvSpPr>
              <p:spPr>
                <a:xfrm>
                  <a:off x="12353352" y="6099631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4" name="Полилиния: фигура 1053">
                  <a:extLst>
                    <a:ext uri="{FF2B5EF4-FFF2-40B4-BE49-F238E27FC236}">
                      <a16:creationId xmlns:a16="http://schemas.microsoft.com/office/drawing/2014/main" id="{C00E4714-A90C-EE0A-E3F8-F38F281C7E5F}"/>
                    </a:ext>
                  </a:extLst>
                </p:cNvPr>
                <p:cNvSpPr/>
                <p:nvPr/>
              </p:nvSpPr>
              <p:spPr>
                <a:xfrm>
                  <a:off x="12352269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5" name="Полилиния: фигура 1054">
                  <a:extLst>
                    <a:ext uri="{FF2B5EF4-FFF2-40B4-BE49-F238E27FC236}">
                      <a16:creationId xmlns:a16="http://schemas.microsoft.com/office/drawing/2014/main" id="{6AA26992-0B8E-3567-C749-8EB6712F9860}"/>
                    </a:ext>
                  </a:extLst>
                </p:cNvPr>
                <p:cNvSpPr/>
                <p:nvPr/>
              </p:nvSpPr>
              <p:spPr>
                <a:xfrm>
                  <a:off x="12351186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6" name="Полилиния: фигура 1055">
                  <a:extLst>
                    <a:ext uri="{FF2B5EF4-FFF2-40B4-BE49-F238E27FC236}">
                      <a16:creationId xmlns:a16="http://schemas.microsoft.com/office/drawing/2014/main" id="{F1484760-BBAA-AE1F-985F-439DB5957AC3}"/>
                    </a:ext>
                  </a:extLst>
                </p:cNvPr>
                <p:cNvSpPr/>
                <p:nvPr/>
              </p:nvSpPr>
              <p:spPr>
                <a:xfrm>
                  <a:off x="12355036" y="6101797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-602" y="0"/>
                        <a:pt x="481" y="0"/>
                      </a:cubicBezTo>
                      <a:cubicBezTo>
                        <a:pt x="481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7" name="Полилиния: фигура 1056">
                  <a:extLst>
                    <a:ext uri="{FF2B5EF4-FFF2-40B4-BE49-F238E27FC236}">
                      <a16:creationId xmlns:a16="http://schemas.microsoft.com/office/drawing/2014/main" id="{3E2F4DA0-7574-3051-868E-82EC3010E0F5}"/>
                    </a:ext>
                  </a:extLst>
                </p:cNvPr>
                <p:cNvSpPr/>
                <p:nvPr/>
              </p:nvSpPr>
              <p:spPr>
                <a:xfrm>
                  <a:off x="12356600" y="6105045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8" name="Полилиния: фигура 1057">
                  <a:extLst>
                    <a:ext uri="{FF2B5EF4-FFF2-40B4-BE49-F238E27FC236}">
                      <a16:creationId xmlns:a16="http://schemas.microsoft.com/office/drawing/2014/main" id="{1637C7F1-3AD4-0204-3DC3-F3510E3281BC}"/>
                    </a:ext>
                  </a:extLst>
                </p:cNvPr>
                <p:cNvSpPr/>
                <p:nvPr/>
              </p:nvSpPr>
              <p:spPr>
                <a:xfrm>
                  <a:off x="12352269" y="609854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9" name="Полилиния: фигура 1058">
                  <a:extLst>
                    <a:ext uri="{FF2B5EF4-FFF2-40B4-BE49-F238E27FC236}">
                      <a16:creationId xmlns:a16="http://schemas.microsoft.com/office/drawing/2014/main" id="{B3E9D85E-B35B-D15F-4239-49F17AC720AA}"/>
                    </a:ext>
                  </a:extLst>
                </p:cNvPr>
                <p:cNvSpPr/>
                <p:nvPr/>
              </p:nvSpPr>
              <p:spPr>
                <a:xfrm>
                  <a:off x="12342042" y="6090656"/>
                  <a:ext cx="9143" cy="8975"/>
                </a:xfrm>
                <a:custGeom>
                  <a:avLst/>
                  <a:gdLst>
                    <a:gd name="connsiteX0" fmla="*/ 481 w 9143"/>
                    <a:gd name="connsiteY0" fmla="*/ 2478 h 8975"/>
                    <a:gd name="connsiteX1" fmla="*/ 481 w 9143"/>
                    <a:gd name="connsiteY1" fmla="*/ 4644 h 8975"/>
                    <a:gd name="connsiteX2" fmla="*/ 3730 w 9143"/>
                    <a:gd name="connsiteY2" fmla="*/ 3561 h 8975"/>
                    <a:gd name="connsiteX3" fmla="*/ 1564 w 9143"/>
                    <a:gd name="connsiteY3" fmla="*/ 4644 h 8975"/>
                    <a:gd name="connsiteX4" fmla="*/ 4813 w 9143"/>
                    <a:gd name="connsiteY4" fmla="*/ 5727 h 8975"/>
                    <a:gd name="connsiteX5" fmla="*/ 3730 w 9143"/>
                    <a:gd name="connsiteY5" fmla="*/ 6810 h 8975"/>
                    <a:gd name="connsiteX6" fmla="*/ 6978 w 9143"/>
                    <a:gd name="connsiteY6" fmla="*/ 5727 h 8975"/>
                    <a:gd name="connsiteX7" fmla="*/ 4813 w 9143"/>
                    <a:gd name="connsiteY7" fmla="*/ 7893 h 8975"/>
                    <a:gd name="connsiteX8" fmla="*/ 4813 w 9143"/>
                    <a:gd name="connsiteY8" fmla="*/ 7893 h 8975"/>
                    <a:gd name="connsiteX9" fmla="*/ 6978 w 9143"/>
                    <a:gd name="connsiteY9" fmla="*/ 8975 h 8975"/>
                    <a:gd name="connsiteX10" fmla="*/ 8061 w 9143"/>
                    <a:gd name="connsiteY10" fmla="*/ 7893 h 8975"/>
                    <a:gd name="connsiteX11" fmla="*/ 9144 w 9143"/>
                    <a:gd name="connsiteY11" fmla="*/ 6810 h 8975"/>
                    <a:gd name="connsiteX12" fmla="*/ 8061 w 9143"/>
                    <a:gd name="connsiteY12" fmla="*/ 6810 h 8975"/>
                    <a:gd name="connsiteX13" fmla="*/ 9144 w 9143"/>
                    <a:gd name="connsiteY13" fmla="*/ 5727 h 8975"/>
                    <a:gd name="connsiteX14" fmla="*/ 8061 w 9143"/>
                    <a:gd name="connsiteY14" fmla="*/ 5727 h 8975"/>
                    <a:gd name="connsiteX15" fmla="*/ 9144 w 9143"/>
                    <a:gd name="connsiteY15" fmla="*/ 4644 h 8975"/>
                    <a:gd name="connsiteX16" fmla="*/ 8061 w 9143"/>
                    <a:gd name="connsiteY16" fmla="*/ 4644 h 8975"/>
                    <a:gd name="connsiteX17" fmla="*/ 8061 w 9143"/>
                    <a:gd name="connsiteY17" fmla="*/ 4644 h 8975"/>
                    <a:gd name="connsiteX18" fmla="*/ 6978 w 9143"/>
                    <a:gd name="connsiteY18" fmla="*/ 4644 h 8975"/>
                    <a:gd name="connsiteX19" fmla="*/ 8061 w 9143"/>
                    <a:gd name="connsiteY19" fmla="*/ 3561 h 8975"/>
                    <a:gd name="connsiteX20" fmla="*/ 6978 w 9143"/>
                    <a:gd name="connsiteY20" fmla="*/ 4644 h 8975"/>
                    <a:gd name="connsiteX21" fmla="*/ 6978 w 9143"/>
                    <a:gd name="connsiteY21" fmla="*/ 2478 h 8975"/>
                    <a:gd name="connsiteX22" fmla="*/ 5896 w 9143"/>
                    <a:gd name="connsiteY22" fmla="*/ 2478 h 8975"/>
                    <a:gd name="connsiteX23" fmla="*/ 6978 w 9143"/>
                    <a:gd name="connsiteY23" fmla="*/ 2478 h 8975"/>
                    <a:gd name="connsiteX24" fmla="*/ 4813 w 9143"/>
                    <a:gd name="connsiteY24" fmla="*/ 3561 h 8975"/>
                    <a:gd name="connsiteX25" fmla="*/ 5896 w 9143"/>
                    <a:gd name="connsiteY25" fmla="*/ 1395 h 8975"/>
                    <a:gd name="connsiteX26" fmla="*/ 4813 w 9143"/>
                    <a:gd name="connsiteY26" fmla="*/ 313 h 8975"/>
                    <a:gd name="connsiteX27" fmla="*/ 4813 w 9143"/>
                    <a:gd name="connsiteY27" fmla="*/ 313 h 8975"/>
                    <a:gd name="connsiteX28" fmla="*/ 3730 w 9143"/>
                    <a:gd name="connsiteY28" fmla="*/ 313 h 8975"/>
                    <a:gd name="connsiteX29" fmla="*/ 3730 w 9143"/>
                    <a:gd name="connsiteY29" fmla="*/ 313 h 8975"/>
                    <a:gd name="connsiteX30" fmla="*/ 2647 w 9143"/>
                    <a:gd name="connsiteY30" fmla="*/ 313 h 8975"/>
                    <a:gd name="connsiteX31" fmla="*/ 2647 w 9143"/>
                    <a:gd name="connsiteY31" fmla="*/ 313 h 8975"/>
                    <a:gd name="connsiteX32" fmla="*/ 481 w 9143"/>
                    <a:gd name="connsiteY32" fmla="*/ 2478 h 8975"/>
                    <a:gd name="connsiteX33" fmla="*/ 1564 w 9143"/>
                    <a:gd name="connsiteY33" fmla="*/ 2478 h 8975"/>
                    <a:gd name="connsiteX34" fmla="*/ 481 w 9143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3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6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6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6" y="2478"/>
                        <a:pt x="5896" y="2478"/>
                      </a:cubicBezTo>
                      <a:cubicBezTo>
                        <a:pt x="5896" y="3561"/>
                        <a:pt x="6978" y="2478"/>
                        <a:pt x="6978" y="2478"/>
                      </a:cubicBezTo>
                      <a:cubicBezTo>
                        <a:pt x="5896" y="3561"/>
                        <a:pt x="4813" y="3561"/>
                        <a:pt x="4813" y="3561"/>
                      </a:cubicBezTo>
                      <a:cubicBezTo>
                        <a:pt x="5896" y="2478"/>
                        <a:pt x="3730" y="2478"/>
                        <a:pt x="5896" y="1395"/>
                      </a:cubicBezTo>
                      <a:cubicBezTo>
                        <a:pt x="5896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1564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1564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60" name="Полилиния: фигура 1059">
                  <a:extLst>
                    <a:ext uri="{FF2B5EF4-FFF2-40B4-BE49-F238E27FC236}">
                      <a16:creationId xmlns:a16="http://schemas.microsoft.com/office/drawing/2014/main" id="{1B330A08-662D-D0F3-F05E-AAE303341FE8}"/>
                    </a:ext>
                  </a:extLst>
                </p:cNvPr>
                <p:cNvSpPr/>
                <p:nvPr/>
              </p:nvSpPr>
              <p:spPr>
                <a:xfrm>
                  <a:off x="12349622" y="6096383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61" name="Полилиния: фигура 1060">
                  <a:extLst>
                    <a:ext uri="{FF2B5EF4-FFF2-40B4-BE49-F238E27FC236}">
                      <a16:creationId xmlns:a16="http://schemas.microsoft.com/office/drawing/2014/main" id="{8B0D0638-4660-F946-025F-B49E47C8CB50}"/>
                    </a:ext>
                  </a:extLst>
                </p:cNvPr>
                <p:cNvSpPr/>
                <p:nvPr/>
              </p:nvSpPr>
              <p:spPr>
                <a:xfrm>
                  <a:off x="12338192" y="6088532"/>
                  <a:ext cx="7883" cy="5684"/>
                </a:xfrm>
                <a:custGeom>
                  <a:avLst/>
                  <a:gdLst>
                    <a:gd name="connsiteX0" fmla="*/ 4332 w 7883"/>
                    <a:gd name="connsiteY0" fmla="*/ 1353 h 5684"/>
                    <a:gd name="connsiteX1" fmla="*/ 4332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2 w 7883"/>
                    <a:gd name="connsiteY4" fmla="*/ 1353 h 5684"/>
                    <a:gd name="connsiteX5" fmla="*/ 4332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2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2 w 7883"/>
                    <a:gd name="connsiteY15" fmla="*/ 5685 h 5684"/>
                    <a:gd name="connsiteX16" fmla="*/ 4332 w 7883"/>
                    <a:gd name="connsiteY16" fmla="*/ 4602 h 5684"/>
                    <a:gd name="connsiteX17" fmla="*/ 5414 w 7883"/>
                    <a:gd name="connsiteY17" fmla="*/ 4602 h 5684"/>
                    <a:gd name="connsiteX18" fmla="*/ 4332 w 7883"/>
                    <a:gd name="connsiteY18" fmla="*/ 1353 h 5684"/>
                    <a:gd name="connsiteX19" fmla="*/ 4332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2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2" y="1353"/>
                      </a:moveTo>
                      <a:cubicBezTo>
                        <a:pt x="4332" y="271"/>
                        <a:pt x="5414" y="271"/>
                        <a:pt x="4332" y="1353"/>
                      </a:cubicBezTo>
                      <a:cubicBezTo>
                        <a:pt x="4332" y="271"/>
                        <a:pt x="4332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2" y="1353"/>
                        <a:pt x="4332" y="1353"/>
                      </a:cubicBezTo>
                      <a:cubicBezTo>
                        <a:pt x="4332" y="1353"/>
                        <a:pt x="4332" y="271"/>
                        <a:pt x="4332" y="271"/>
                      </a:cubicBezTo>
                      <a:cubicBezTo>
                        <a:pt x="4332" y="1353"/>
                        <a:pt x="3249" y="271"/>
                        <a:pt x="3249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3249" y="1353"/>
                        <a:pt x="3249" y="1353"/>
                      </a:cubicBezTo>
                      <a:cubicBezTo>
                        <a:pt x="4332" y="271"/>
                        <a:pt x="3249" y="271"/>
                        <a:pt x="4332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2" y="5685"/>
                      </a:cubicBezTo>
                      <a:lnTo>
                        <a:pt x="4332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2" y="1353"/>
                      </a:lnTo>
                      <a:cubicBezTo>
                        <a:pt x="5414" y="1353"/>
                        <a:pt x="5414" y="1353"/>
                        <a:pt x="4332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2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62" name="Полилиния: фигура 1061">
                  <a:extLst>
                    <a:ext uri="{FF2B5EF4-FFF2-40B4-BE49-F238E27FC236}">
                      <a16:creationId xmlns:a16="http://schemas.microsoft.com/office/drawing/2014/main" id="{E2F40A1F-EED8-A802-B0B9-4F393142AEB3}"/>
                    </a:ext>
                  </a:extLst>
                </p:cNvPr>
                <p:cNvSpPr/>
                <p:nvPr/>
              </p:nvSpPr>
              <p:spPr>
                <a:xfrm>
                  <a:off x="12343606" y="609096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63" name="Полилиния: фигура 1062">
                  <a:extLst>
                    <a:ext uri="{FF2B5EF4-FFF2-40B4-BE49-F238E27FC236}">
                      <a16:creationId xmlns:a16="http://schemas.microsoft.com/office/drawing/2014/main" id="{87D05BF6-E181-BC55-EDA4-9667696B4C56}"/>
                    </a:ext>
                  </a:extLst>
                </p:cNvPr>
                <p:cNvSpPr/>
                <p:nvPr/>
              </p:nvSpPr>
              <p:spPr>
                <a:xfrm>
                  <a:off x="12341441" y="609232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64" name="Полилиния: фигура 1063">
                  <a:extLst>
                    <a:ext uri="{FF2B5EF4-FFF2-40B4-BE49-F238E27FC236}">
                      <a16:creationId xmlns:a16="http://schemas.microsoft.com/office/drawing/2014/main" id="{5C9F9C71-7828-51CA-7B94-3B87652DDB39}"/>
                    </a:ext>
                  </a:extLst>
                </p:cNvPr>
                <p:cNvSpPr/>
                <p:nvPr/>
              </p:nvSpPr>
              <p:spPr>
                <a:xfrm>
                  <a:off x="12341441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65" name="Полилиния: фигура 1064">
                  <a:extLst>
                    <a:ext uri="{FF2B5EF4-FFF2-40B4-BE49-F238E27FC236}">
                      <a16:creationId xmlns:a16="http://schemas.microsoft.com/office/drawing/2014/main" id="{F2A9D734-0AD8-DC10-14CC-A01EB74C95CA}"/>
                    </a:ext>
                  </a:extLst>
                </p:cNvPr>
                <p:cNvSpPr/>
                <p:nvPr/>
              </p:nvSpPr>
              <p:spPr>
                <a:xfrm>
                  <a:off x="12336026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8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5" y="2166"/>
                        <a:pt x="3248" y="1083"/>
                        <a:pt x="3248" y="0"/>
                      </a:cubicBezTo>
                      <a:cubicBezTo>
                        <a:pt x="3248" y="0"/>
                        <a:pt x="2165" y="1083"/>
                        <a:pt x="1083" y="1083"/>
                      </a:cubicBezTo>
                      <a:cubicBezTo>
                        <a:pt x="2165" y="0"/>
                        <a:pt x="1083" y="1083"/>
                        <a:pt x="0" y="1083"/>
                      </a:cubicBezTo>
                      <a:cubicBezTo>
                        <a:pt x="0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66" name="Полилиния: фигура 1065">
                  <a:extLst>
                    <a:ext uri="{FF2B5EF4-FFF2-40B4-BE49-F238E27FC236}">
                      <a16:creationId xmlns:a16="http://schemas.microsoft.com/office/drawing/2014/main" id="{43929B0E-D8D0-E56B-3D08-57CC3BF39B44}"/>
                    </a:ext>
                  </a:extLst>
                </p:cNvPr>
                <p:cNvSpPr/>
                <p:nvPr/>
              </p:nvSpPr>
              <p:spPr>
                <a:xfrm>
                  <a:off x="12325198" y="6069311"/>
                  <a:ext cx="12392" cy="14077"/>
                </a:xfrm>
                <a:custGeom>
                  <a:avLst/>
                  <a:gdLst>
                    <a:gd name="connsiteX0" fmla="*/ 11911 w 12392"/>
                    <a:gd name="connsiteY0" fmla="*/ 12994 h 14077"/>
                    <a:gd name="connsiteX1" fmla="*/ 11911 w 12392"/>
                    <a:gd name="connsiteY1" fmla="*/ 12994 h 14077"/>
                    <a:gd name="connsiteX2" fmla="*/ 11911 w 12392"/>
                    <a:gd name="connsiteY2" fmla="*/ 12994 h 14077"/>
                    <a:gd name="connsiteX3" fmla="*/ 11911 w 12392"/>
                    <a:gd name="connsiteY3" fmla="*/ 10828 h 14077"/>
                    <a:gd name="connsiteX4" fmla="*/ 11911 w 12392"/>
                    <a:gd name="connsiteY4" fmla="*/ 10828 h 14077"/>
                    <a:gd name="connsiteX5" fmla="*/ 10828 w 12392"/>
                    <a:gd name="connsiteY5" fmla="*/ 9746 h 14077"/>
                    <a:gd name="connsiteX6" fmla="*/ 9746 w 12392"/>
                    <a:gd name="connsiteY6" fmla="*/ 9746 h 14077"/>
                    <a:gd name="connsiteX7" fmla="*/ 10828 w 12392"/>
                    <a:gd name="connsiteY7" fmla="*/ 7580 h 14077"/>
                    <a:gd name="connsiteX8" fmla="*/ 8663 w 12392"/>
                    <a:gd name="connsiteY8" fmla="*/ 9746 h 14077"/>
                    <a:gd name="connsiteX9" fmla="*/ 8663 w 12392"/>
                    <a:gd name="connsiteY9" fmla="*/ 7580 h 14077"/>
                    <a:gd name="connsiteX10" fmla="*/ 8663 w 12392"/>
                    <a:gd name="connsiteY10" fmla="*/ 7580 h 14077"/>
                    <a:gd name="connsiteX11" fmla="*/ 7580 w 12392"/>
                    <a:gd name="connsiteY11" fmla="*/ 6497 h 14077"/>
                    <a:gd name="connsiteX12" fmla="*/ 8663 w 12392"/>
                    <a:gd name="connsiteY12" fmla="*/ 5414 h 14077"/>
                    <a:gd name="connsiteX13" fmla="*/ 7580 w 12392"/>
                    <a:gd name="connsiteY13" fmla="*/ 4331 h 14077"/>
                    <a:gd name="connsiteX14" fmla="*/ 8663 w 12392"/>
                    <a:gd name="connsiteY14" fmla="*/ 4331 h 14077"/>
                    <a:gd name="connsiteX15" fmla="*/ 6497 w 12392"/>
                    <a:gd name="connsiteY15" fmla="*/ 3249 h 14077"/>
                    <a:gd name="connsiteX16" fmla="*/ 6497 w 12392"/>
                    <a:gd name="connsiteY16" fmla="*/ 2166 h 14077"/>
                    <a:gd name="connsiteX17" fmla="*/ 4331 w 12392"/>
                    <a:gd name="connsiteY17" fmla="*/ 4331 h 14077"/>
                    <a:gd name="connsiteX18" fmla="*/ 3248 w 12392"/>
                    <a:gd name="connsiteY18" fmla="*/ 3249 h 14077"/>
                    <a:gd name="connsiteX19" fmla="*/ 4331 w 12392"/>
                    <a:gd name="connsiteY19" fmla="*/ 2166 h 14077"/>
                    <a:gd name="connsiteX20" fmla="*/ 3248 w 12392"/>
                    <a:gd name="connsiteY20" fmla="*/ 2166 h 14077"/>
                    <a:gd name="connsiteX21" fmla="*/ 4331 w 12392"/>
                    <a:gd name="connsiteY21" fmla="*/ 1083 h 14077"/>
                    <a:gd name="connsiteX22" fmla="*/ 2165 w 12392"/>
                    <a:gd name="connsiteY22" fmla="*/ 1083 h 14077"/>
                    <a:gd name="connsiteX23" fmla="*/ 2165 w 12392"/>
                    <a:gd name="connsiteY23" fmla="*/ 0 h 14077"/>
                    <a:gd name="connsiteX24" fmla="*/ 0 w 12392"/>
                    <a:gd name="connsiteY24" fmla="*/ 2166 h 14077"/>
                    <a:gd name="connsiteX25" fmla="*/ 2165 w 12392"/>
                    <a:gd name="connsiteY25" fmla="*/ 5414 h 14077"/>
                    <a:gd name="connsiteX26" fmla="*/ 4331 w 12392"/>
                    <a:gd name="connsiteY26" fmla="*/ 5414 h 14077"/>
                    <a:gd name="connsiteX27" fmla="*/ 3248 w 12392"/>
                    <a:gd name="connsiteY27" fmla="*/ 6497 h 14077"/>
                    <a:gd name="connsiteX28" fmla="*/ 4331 w 12392"/>
                    <a:gd name="connsiteY28" fmla="*/ 5414 h 14077"/>
                    <a:gd name="connsiteX29" fmla="*/ 3248 w 12392"/>
                    <a:gd name="connsiteY29" fmla="*/ 6497 h 14077"/>
                    <a:gd name="connsiteX30" fmla="*/ 4331 w 12392"/>
                    <a:gd name="connsiteY30" fmla="*/ 6497 h 14077"/>
                    <a:gd name="connsiteX31" fmla="*/ 3248 w 12392"/>
                    <a:gd name="connsiteY31" fmla="*/ 7580 h 14077"/>
                    <a:gd name="connsiteX32" fmla="*/ 7580 w 12392"/>
                    <a:gd name="connsiteY32" fmla="*/ 11911 h 14077"/>
                    <a:gd name="connsiteX33" fmla="*/ 8663 w 12392"/>
                    <a:gd name="connsiteY33" fmla="*/ 10828 h 14077"/>
                    <a:gd name="connsiteX34" fmla="*/ 9746 w 12392"/>
                    <a:gd name="connsiteY34" fmla="*/ 12994 h 14077"/>
                    <a:gd name="connsiteX35" fmla="*/ 10828 w 12392"/>
                    <a:gd name="connsiteY35" fmla="*/ 12994 h 14077"/>
                    <a:gd name="connsiteX36" fmla="*/ 8663 w 12392"/>
                    <a:gd name="connsiteY36" fmla="*/ 14077 h 14077"/>
                    <a:gd name="connsiteX37" fmla="*/ 9746 w 12392"/>
                    <a:gd name="connsiteY37" fmla="*/ 14077 h 14077"/>
                    <a:gd name="connsiteX38" fmla="*/ 9746 w 12392"/>
                    <a:gd name="connsiteY38" fmla="*/ 12994 h 14077"/>
                    <a:gd name="connsiteX39" fmla="*/ 9746 w 12392"/>
                    <a:gd name="connsiteY39" fmla="*/ 14077 h 14077"/>
                    <a:gd name="connsiteX40" fmla="*/ 11911 w 12392"/>
                    <a:gd name="connsiteY40" fmla="*/ 11911 h 14077"/>
                    <a:gd name="connsiteX41" fmla="*/ 11911 w 12392"/>
                    <a:gd name="connsiteY41" fmla="*/ 9746 h 14077"/>
                    <a:gd name="connsiteX42" fmla="*/ 11911 w 12392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392" h="14077">
                      <a:moveTo>
                        <a:pt x="11911" y="12994"/>
                      </a:moveTo>
                      <a:cubicBezTo>
                        <a:pt x="11911" y="12994"/>
                        <a:pt x="10828" y="12994"/>
                        <a:pt x="11911" y="12994"/>
                      </a:cubicBezTo>
                      <a:cubicBezTo>
                        <a:pt x="11911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8" y="4331"/>
                        <a:pt x="3248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8" y="3249"/>
                        <a:pt x="4331" y="2166"/>
                        <a:pt x="3248" y="2166"/>
                      </a:cubicBezTo>
                      <a:cubicBezTo>
                        <a:pt x="4331" y="1083"/>
                        <a:pt x="3248" y="1083"/>
                        <a:pt x="4331" y="1083"/>
                      </a:cubicBezTo>
                      <a:lnTo>
                        <a:pt x="2165" y="1083"/>
                      </a:lnTo>
                      <a:cubicBezTo>
                        <a:pt x="2165" y="0"/>
                        <a:pt x="2165" y="0"/>
                        <a:pt x="2165" y="0"/>
                      </a:cubicBezTo>
                      <a:cubicBezTo>
                        <a:pt x="2165" y="0"/>
                        <a:pt x="1083" y="1083"/>
                        <a:pt x="0" y="2166"/>
                      </a:cubicBezTo>
                      <a:cubicBezTo>
                        <a:pt x="1083" y="2166"/>
                        <a:pt x="2165" y="3249"/>
                        <a:pt x="2165" y="5414"/>
                      </a:cubicBezTo>
                      <a:cubicBezTo>
                        <a:pt x="3248" y="4331"/>
                        <a:pt x="2165" y="6497"/>
                        <a:pt x="4331" y="5414"/>
                      </a:cubicBezTo>
                      <a:cubicBezTo>
                        <a:pt x="4331" y="5414"/>
                        <a:pt x="3248" y="6497"/>
                        <a:pt x="3248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8" y="6497"/>
                      </a:cubicBezTo>
                      <a:cubicBezTo>
                        <a:pt x="3248" y="6497"/>
                        <a:pt x="3248" y="6497"/>
                        <a:pt x="4331" y="6497"/>
                      </a:cubicBezTo>
                      <a:lnTo>
                        <a:pt x="3248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1911" y="11911"/>
                        <a:pt x="11911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67" name="Полилиния: фигура 1066">
                  <a:extLst>
                    <a:ext uri="{FF2B5EF4-FFF2-40B4-BE49-F238E27FC236}">
                      <a16:creationId xmlns:a16="http://schemas.microsoft.com/office/drawing/2014/main" id="{068899B7-2ACF-6036-E1AC-6478D51E68AD}"/>
                    </a:ext>
                  </a:extLst>
                </p:cNvPr>
                <p:cNvSpPr/>
                <p:nvPr/>
              </p:nvSpPr>
              <p:spPr>
                <a:xfrm>
                  <a:off x="12334943" y="608474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68" name="Полилиния: фигура 1067">
                  <a:extLst>
                    <a:ext uri="{FF2B5EF4-FFF2-40B4-BE49-F238E27FC236}">
                      <a16:creationId xmlns:a16="http://schemas.microsoft.com/office/drawing/2014/main" id="{AA4218A4-7F17-EF56-BC3E-45F501D90EE4}"/>
                    </a:ext>
                  </a:extLst>
                </p:cNvPr>
                <p:cNvSpPr/>
                <p:nvPr/>
              </p:nvSpPr>
              <p:spPr>
                <a:xfrm>
                  <a:off x="12327363" y="607039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69" name="Полилиния: фигура 1068">
                  <a:extLst>
                    <a:ext uri="{FF2B5EF4-FFF2-40B4-BE49-F238E27FC236}">
                      <a16:creationId xmlns:a16="http://schemas.microsoft.com/office/drawing/2014/main" id="{E039F5F8-ED2C-86E5-640E-A565E1BC90E3}"/>
                    </a:ext>
                  </a:extLst>
                </p:cNvPr>
                <p:cNvSpPr/>
                <p:nvPr/>
              </p:nvSpPr>
              <p:spPr>
                <a:xfrm>
                  <a:off x="12336026" y="6085554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70" name="Полилиния: фигура 1069">
                  <a:extLst>
                    <a:ext uri="{FF2B5EF4-FFF2-40B4-BE49-F238E27FC236}">
                      <a16:creationId xmlns:a16="http://schemas.microsoft.com/office/drawing/2014/main" id="{59A45081-BA4C-7FD5-3400-B72A1A3DE4D2}"/>
                    </a:ext>
                  </a:extLst>
                </p:cNvPr>
                <p:cNvSpPr/>
                <p:nvPr/>
              </p:nvSpPr>
              <p:spPr>
                <a:xfrm>
                  <a:off x="12338192" y="608447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71" name="Полилиния: фигура 1070">
                  <a:extLst>
                    <a:ext uri="{FF2B5EF4-FFF2-40B4-BE49-F238E27FC236}">
                      <a16:creationId xmlns:a16="http://schemas.microsoft.com/office/drawing/2014/main" id="{65A6110E-C1AC-C8CB-A4F7-F13AE49ED40B}"/>
                    </a:ext>
                  </a:extLst>
                </p:cNvPr>
                <p:cNvSpPr/>
                <p:nvPr/>
              </p:nvSpPr>
              <p:spPr>
                <a:xfrm>
                  <a:off x="12327363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72" name="Полилиния: фигура 1071">
                  <a:extLst>
                    <a:ext uri="{FF2B5EF4-FFF2-40B4-BE49-F238E27FC236}">
                      <a16:creationId xmlns:a16="http://schemas.microsoft.com/office/drawing/2014/main" id="{036A1FC3-3A8F-6F4D-9050-C9BDCD49F55B}"/>
                    </a:ext>
                  </a:extLst>
                </p:cNvPr>
                <p:cNvSpPr/>
                <p:nvPr/>
              </p:nvSpPr>
              <p:spPr>
                <a:xfrm>
                  <a:off x="12323032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73" name="Полилиния: фигура 1072">
                  <a:extLst>
                    <a:ext uri="{FF2B5EF4-FFF2-40B4-BE49-F238E27FC236}">
                      <a16:creationId xmlns:a16="http://schemas.microsoft.com/office/drawing/2014/main" id="{2818D354-5B7F-2613-3262-B206628F58E1}"/>
                    </a:ext>
                  </a:extLst>
                </p:cNvPr>
                <p:cNvSpPr/>
                <p:nvPr/>
              </p:nvSpPr>
              <p:spPr>
                <a:xfrm>
                  <a:off x="12305706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2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6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6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6 w 23822"/>
                    <a:gd name="connsiteY52" fmla="*/ 14077 h 23822"/>
                    <a:gd name="connsiteX53" fmla="*/ 17326 w 23822"/>
                    <a:gd name="connsiteY53" fmla="*/ 12994 h 23822"/>
                    <a:gd name="connsiteX54" fmla="*/ 17326 w 23822"/>
                    <a:gd name="connsiteY54" fmla="*/ 12994 h 23822"/>
                    <a:gd name="connsiteX55" fmla="*/ 17326 w 23822"/>
                    <a:gd name="connsiteY55" fmla="*/ 12994 h 23822"/>
                    <a:gd name="connsiteX56" fmla="*/ 17326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6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2 w 23822"/>
                    <a:gd name="connsiteY77" fmla="*/ 3249 h 23822"/>
                    <a:gd name="connsiteX78" fmla="*/ 3249 w 23822"/>
                    <a:gd name="connsiteY78" fmla="*/ 2166 h 23822"/>
                    <a:gd name="connsiteX79" fmla="*/ 5414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2" y="0"/>
                        <a:pt x="4332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2" y="7580"/>
                        <a:pt x="4332" y="8663"/>
                        <a:pt x="5414" y="8663"/>
                      </a:cubicBezTo>
                      <a:cubicBezTo>
                        <a:pt x="4332" y="8663"/>
                        <a:pt x="5414" y="8663"/>
                        <a:pt x="4332" y="9746"/>
                      </a:cubicBezTo>
                      <a:cubicBezTo>
                        <a:pt x="6497" y="8663"/>
                        <a:pt x="4332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6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7326" y="20574"/>
                      </a:lnTo>
                      <a:cubicBezTo>
                        <a:pt x="17326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19491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6" y="14077"/>
                      </a:cubicBezTo>
                      <a:cubicBezTo>
                        <a:pt x="17326" y="14077"/>
                        <a:pt x="17326" y="14077"/>
                        <a:pt x="17326" y="12994"/>
                      </a:cubicBezTo>
                      <a:cubicBezTo>
                        <a:pt x="17326" y="12994"/>
                        <a:pt x="17326" y="12994"/>
                        <a:pt x="17326" y="12994"/>
                      </a:cubicBezTo>
                      <a:lnTo>
                        <a:pt x="17326" y="12994"/>
                      </a:lnTo>
                      <a:cubicBezTo>
                        <a:pt x="17326" y="12994"/>
                        <a:pt x="17326" y="12994"/>
                        <a:pt x="17326" y="12994"/>
                      </a:cubicBezTo>
                      <a:cubicBezTo>
                        <a:pt x="17326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6" y="12994"/>
                      </a:cubicBezTo>
                      <a:cubicBezTo>
                        <a:pt x="17326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2" y="4331"/>
                        <a:pt x="4332" y="3249"/>
                      </a:cubicBezTo>
                      <a:cubicBezTo>
                        <a:pt x="4332" y="3249"/>
                        <a:pt x="4332" y="2166"/>
                        <a:pt x="3249" y="2166"/>
                      </a:cubicBezTo>
                      <a:lnTo>
                        <a:pt x="5414" y="1083"/>
                      </a:lnTo>
                      <a:cubicBezTo>
                        <a:pt x="7580" y="0"/>
                        <a:pt x="3249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74" name="Полилиния: фигура 1073">
                  <a:extLst>
                    <a:ext uri="{FF2B5EF4-FFF2-40B4-BE49-F238E27FC236}">
                      <a16:creationId xmlns:a16="http://schemas.microsoft.com/office/drawing/2014/main" id="{0D5FB8E5-BAE5-5122-DB97-4BBE71DB7CA1}"/>
                    </a:ext>
                  </a:extLst>
                </p:cNvPr>
                <p:cNvSpPr/>
                <p:nvPr/>
              </p:nvSpPr>
              <p:spPr>
                <a:xfrm>
                  <a:off x="12315452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75" name="Полилиния: фигура 1074">
                  <a:extLst>
                    <a:ext uri="{FF2B5EF4-FFF2-40B4-BE49-F238E27FC236}">
                      <a16:creationId xmlns:a16="http://schemas.microsoft.com/office/drawing/2014/main" id="{54A59A93-1426-C805-4299-B8AF92903DC8}"/>
                    </a:ext>
                  </a:extLst>
                </p:cNvPr>
                <p:cNvSpPr/>
                <p:nvPr/>
              </p:nvSpPr>
              <p:spPr>
                <a:xfrm>
                  <a:off x="12315452" y="6053069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  <a:gd name="connsiteX3" fmla="*/ 0 w 10828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76" name="Полилиния: фигура 1075">
                  <a:extLst>
                    <a:ext uri="{FF2B5EF4-FFF2-40B4-BE49-F238E27FC236}">
                      <a16:creationId xmlns:a16="http://schemas.microsoft.com/office/drawing/2014/main" id="{237BEDD5-4CAE-DE61-1862-826E87CE9739}"/>
                    </a:ext>
                  </a:extLst>
                </p:cNvPr>
                <p:cNvSpPr/>
                <p:nvPr/>
              </p:nvSpPr>
              <p:spPr>
                <a:xfrm>
                  <a:off x="12309226" y="6045760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812 h 812"/>
                    <a:gd name="connsiteX1" fmla="*/ 812 w 812"/>
                    <a:gd name="connsiteY1" fmla="*/ 812 h 812"/>
                    <a:gd name="connsiteX2" fmla="*/ 812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812"/>
                      </a:moveTo>
                      <a:cubicBezTo>
                        <a:pt x="812" y="-271"/>
                        <a:pt x="812" y="-271"/>
                        <a:pt x="812" y="812"/>
                      </a:cubicBezTo>
                      <a:cubicBezTo>
                        <a:pt x="-271" y="-271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77" name="Полилиния: фигура 1076">
                  <a:extLst>
                    <a:ext uri="{FF2B5EF4-FFF2-40B4-BE49-F238E27FC236}">
                      <a16:creationId xmlns:a16="http://schemas.microsoft.com/office/drawing/2014/main" id="{62C2549B-48B9-B44E-7751-2EACADCC5010}"/>
                    </a:ext>
                  </a:extLst>
                </p:cNvPr>
                <p:cNvSpPr/>
                <p:nvPr/>
              </p:nvSpPr>
              <p:spPr>
                <a:xfrm>
                  <a:off x="12308955" y="6046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78" name="Полилиния: фигура 1077">
                  <a:extLst>
                    <a:ext uri="{FF2B5EF4-FFF2-40B4-BE49-F238E27FC236}">
                      <a16:creationId xmlns:a16="http://schemas.microsoft.com/office/drawing/2014/main" id="{5CE55FD9-3AC8-BAB9-0B4B-D6028377B051}"/>
                    </a:ext>
                  </a:extLst>
                </p:cNvPr>
                <p:cNvSpPr/>
                <p:nvPr/>
              </p:nvSpPr>
              <p:spPr>
                <a:xfrm>
                  <a:off x="12295961" y="6035262"/>
                  <a:ext cx="11911" cy="12695"/>
                </a:xfrm>
                <a:custGeom>
                  <a:avLst/>
                  <a:gdLst>
                    <a:gd name="connsiteX0" fmla="*/ 3249 w 11911"/>
                    <a:gd name="connsiteY0" fmla="*/ 1564 h 12695"/>
                    <a:gd name="connsiteX1" fmla="*/ 2166 w 11911"/>
                    <a:gd name="connsiteY1" fmla="*/ 1564 h 12695"/>
                    <a:gd name="connsiteX2" fmla="*/ 2166 w 11911"/>
                    <a:gd name="connsiteY2" fmla="*/ 481 h 12695"/>
                    <a:gd name="connsiteX3" fmla="*/ 0 w 11911"/>
                    <a:gd name="connsiteY3" fmla="*/ 481 h 12695"/>
                    <a:gd name="connsiteX4" fmla="*/ 5414 w 11911"/>
                    <a:gd name="connsiteY4" fmla="*/ 5895 h 12695"/>
                    <a:gd name="connsiteX5" fmla="*/ 4331 w 11911"/>
                    <a:gd name="connsiteY5" fmla="*/ 5895 h 12695"/>
                    <a:gd name="connsiteX6" fmla="*/ 7580 w 11911"/>
                    <a:gd name="connsiteY6" fmla="*/ 6978 h 12695"/>
                    <a:gd name="connsiteX7" fmla="*/ 6497 w 11911"/>
                    <a:gd name="connsiteY7" fmla="*/ 8061 h 12695"/>
                    <a:gd name="connsiteX8" fmla="*/ 7580 w 11911"/>
                    <a:gd name="connsiteY8" fmla="*/ 9144 h 12695"/>
                    <a:gd name="connsiteX9" fmla="*/ 7580 w 11911"/>
                    <a:gd name="connsiteY9" fmla="*/ 9144 h 12695"/>
                    <a:gd name="connsiteX10" fmla="*/ 7580 w 11911"/>
                    <a:gd name="connsiteY10" fmla="*/ 9144 h 12695"/>
                    <a:gd name="connsiteX11" fmla="*/ 7580 w 11911"/>
                    <a:gd name="connsiteY11" fmla="*/ 9144 h 12695"/>
                    <a:gd name="connsiteX12" fmla="*/ 8663 w 11911"/>
                    <a:gd name="connsiteY12" fmla="*/ 10227 h 12695"/>
                    <a:gd name="connsiteX13" fmla="*/ 8663 w 11911"/>
                    <a:gd name="connsiteY13" fmla="*/ 10227 h 12695"/>
                    <a:gd name="connsiteX14" fmla="*/ 9746 w 11911"/>
                    <a:gd name="connsiteY14" fmla="*/ 10227 h 12695"/>
                    <a:gd name="connsiteX15" fmla="*/ 8663 w 11911"/>
                    <a:gd name="connsiteY15" fmla="*/ 11310 h 12695"/>
                    <a:gd name="connsiteX16" fmla="*/ 10828 w 11911"/>
                    <a:gd name="connsiteY16" fmla="*/ 12393 h 12695"/>
                    <a:gd name="connsiteX17" fmla="*/ 11911 w 11911"/>
                    <a:gd name="connsiteY17" fmla="*/ 11310 h 12695"/>
                    <a:gd name="connsiteX18" fmla="*/ 9746 w 11911"/>
                    <a:gd name="connsiteY18" fmla="*/ 10227 h 12695"/>
                    <a:gd name="connsiteX19" fmla="*/ 9746 w 11911"/>
                    <a:gd name="connsiteY19" fmla="*/ 10227 h 12695"/>
                    <a:gd name="connsiteX20" fmla="*/ 8663 w 11911"/>
                    <a:gd name="connsiteY20" fmla="*/ 9144 h 12695"/>
                    <a:gd name="connsiteX21" fmla="*/ 10828 w 11911"/>
                    <a:gd name="connsiteY21" fmla="*/ 9144 h 12695"/>
                    <a:gd name="connsiteX22" fmla="*/ 10828 w 11911"/>
                    <a:gd name="connsiteY22" fmla="*/ 6978 h 12695"/>
                    <a:gd name="connsiteX23" fmla="*/ 10828 w 11911"/>
                    <a:gd name="connsiteY23" fmla="*/ 6978 h 12695"/>
                    <a:gd name="connsiteX24" fmla="*/ 9746 w 11911"/>
                    <a:gd name="connsiteY24" fmla="*/ 6978 h 12695"/>
                    <a:gd name="connsiteX25" fmla="*/ 9746 w 11911"/>
                    <a:gd name="connsiteY25" fmla="*/ 8061 h 12695"/>
                    <a:gd name="connsiteX26" fmla="*/ 7580 w 11911"/>
                    <a:gd name="connsiteY26" fmla="*/ 9144 h 12695"/>
                    <a:gd name="connsiteX27" fmla="*/ 7580 w 11911"/>
                    <a:gd name="connsiteY27" fmla="*/ 9144 h 12695"/>
                    <a:gd name="connsiteX28" fmla="*/ 8663 w 11911"/>
                    <a:gd name="connsiteY28" fmla="*/ 9144 h 12695"/>
                    <a:gd name="connsiteX29" fmla="*/ 7580 w 11911"/>
                    <a:gd name="connsiteY29" fmla="*/ 9144 h 12695"/>
                    <a:gd name="connsiteX30" fmla="*/ 8663 w 11911"/>
                    <a:gd name="connsiteY30" fmla="*/ 8061 h 12695"/>
                    <a:gd name="connsiteX31" fmla="*/ 7580 w 11911"/>
                    <a:gd name="connsiteY31" fmla="*/ 9144 h 12695"/>
                    <a:gd name="connsiteX32" fmla="*/ 5414 w 11911"/>
                    <a:gd name="connsiteY32" fmla="*/ 6978 h 12695"/>
                    <a:gd name="connsiteX33" fmla="*/ 6497 w 11911"/>
                    <a:gd name="connsiteY33" fmla="*/ 6978 h 12695"/>
                    <a:gd name="connsiteX34" fmla="*/ 5414 w 11911"/>
                    <a:gd name="connsiteY34" fmla="*/ 6978 h 12695"/>
                    <a:gd name="connsiteX35" fmla="*/ 4331 w 11911"/>
                    <a:gd name="connsiteY35" fmla="*/ 4813 h 12695"/>
                    <a:gd name="connsiteX36" fmla="*/ 4331 w 11911"/>
                    <a:gd name="connsiteY36" fmla="*/ 5895 h 12695"/>
                    <a:gd name="connsiteX37" fmla="*/ 3249 w 11911"/>
                    <a:gd name="connsiteY37" fmla="*/ 1564 h 12695"/>
                    <a:gd name="connsiteX38" fmla="*/ 3249 w 11911"/>
                    <a:gd name="connsiteY38" fmla="*/ 1564 h 12695"/>
                    <a:gd name="connsiteX39" fmla="*/ 1083 w 11911"/>
                    <a:gd name="connsiteY39" fmla="*/ 2647 h 12695"/>
                    <a:gd name="connsiteX40" fmla="*/ 3249 w 11911"/>
                    <a:gd name="connsiteY40" fmla="*/ 1564 h 12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2695">
                      <a:moveTo>
                        <a:pt x="3249" y="1564"/>
                      </a:moveTo>
                      <a:lnTo>
                        <a:pt x="2166" y="1564"/>
                      </a:lnTo>
                      <a:cubicBezTo>
                        <a:pt x="2166" y="1564"/>
                        <a:pt x="1083" y="481"/>
                        <a:pt x="2166" y="481"/>
                      </a:cubicBezTo>
                      <a:cubicBezTo>
                        <a:pt x="1083" y="481"/>
                        <a:pt x="1083" y="-602"/>
                        <a:pt x="0" y="481"/>
                      </a:cubicBezTo>
                      <a:cubicBezTo>
                        <a:pt x="2166" y="1564"/>
                        <a:pt x="2166" y="4813"/>
                        <a:pt x="5414" y="5895"/>
                      </a:cubicBezTo>
                      <a:lnTo>
                        <a:pt x="4331" y="5895"/>
                      </a:lnTo>
                      <a:cubicBezTo>
                        <a:pt x="6497" y="5895"/>
                        <a:pt x="4331" y="8061"/>
                        <a:pt x="7580" y="6978"/>
                      </a:cubicBezTo>
                      <a:lnTo>
                        <a:pt x="6497" y="8061"/>
                      </a:lnTo>
                      <a:cubicBezTo>
                        <a:pt x="6497" y="9144"/>
                        <a:pt x="8663" y="6978"/>
                        <a:pt x="7580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7580" y="9144"/>
                        <a:pt x="7580" y="9144"/>
                      </a:cubicBezTo>
                      <a:lnTo>
                        <a:pt x="7580" y="9144"/>
                      </a:lnTo>
                      <a:cubicBezTo>
                        <a:pt x="8663" y="9144"/>
                        <a:pt x="8663" y="9144"/>
                        <a:pt x="8663" y="10227"/>
                      </a:cubicBezTo>
                      <a:cubicBezTo>
                        <a:pt x="8663" y="10227"/>
                        <a:pt x="8663" y="10227"/>
                        <a:pt x="8663" y="10227"/>
                      </a:cubicBezTo>
                      <a:cubicBezTo>
                        <a:pt x="8663" y="10227"/>
                        <a:pt x="9746" y="10227"/>
                        <a:pt x="9746" y="10227"/>
                      </a:cubicBezTo>
                      <a:cubicBezTo>
                        <a:pt x="9746" y="10227"/>
                        <a:pt x="8663" y="10227"/>
                        <a:pt x="8663" y="11310"/>
                      </a:cubicBezTo>
                      <a:cubicBezTo>
                        <a:pt x="9746" y="11310"/>
                        <a:pt x="8663" y="13475"/>
                        <a:pt x="10828" y="12393"/>
                      </a:cubicBezTo>
                      <a:cubicBezTo>
                        <a:pt x="10828" y="12393"/>
                        <a:pt x="11911" y="11310"/>
                        <a:pt x="11911" y="11310"/>
                      </a:cubicBezTo>
                      <a:cubicBezTo>
                        <a:pt x="11911" y="10227"/>
                        <a:pt x="10828" y="10227"/>
                        <a:pt x="9746" y="10227"/>
                      </a:cubicBezTo>
                      <a:lnTo>
                        <a:pt x="9746" y="10227"/>
                      </a:lnTo>
                      <a:cubicBezTo>
                        <a:pt x="7580" y="11310"/>
                        <a:pt x="9746" y="9144"/>
                        <a:pt x="8663" y="9144"/>
                      </a:cubicBezTo>
                      <a:cubicBezTo>
                        <a:pt x="9746" y="9144"/>
                        <a:pt x="9746" y="9144"/>
                        <a:pt x="10828" y="9144"/>
                      </a:cubicBezTo>
                      <a:cubicBezTo>
                        <a:pt x="11911" y="6978"/>
                        <a:pt x="8663" y="9144"/>
                        <a:pt x="10828" y="6978"/>
                      </a:cubicBezTo>
                      <a:lnTo>
                        <a:pt x="10828" y="6978"/>
                      </a:lnTo>
                      <a:cubicBezTo>
                        <a:pt x="10828" y="6978"/>
                        <a:pt x="10828" y="6978"/>
                        <a:pt x="9746" y="6978"/>
                      </a:cubicBezTo>
                      <a:cubicBezTo>
                        <a:pt x="9746" y="6978"/>
                        <a:pt x="9746" y="6978"/>
                        <a:pt x="9746" y="8061"/>
                      </a:cubicBezTo>
                      <a:cubicBezTo>
                        <a:pt x="9746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9144"/>
                        <a:pt x="7580" y="9144"/>
                      </a:cubicBezTo>
                      <a:cubicBezTo>
                        <a:pt x="8663" y="8061"/>
                        <a:pt x="8663" y="9144"/>
                        <a:pt x="8663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8663" y="8061"/>
                        <a:pt x="8663" y="8061"/>
                      </a:cubicBezTo>
                      <a:cubicBezTo>
                        <a:pt x="7580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6978"/>
                        <a:pt x="5414" y="6978"/>
                      </a:cubicBezTo>
                      <a:cubicBezTo>
                        <a:pt x="5414" y="6978"/>
                        <a:pt x="6497" y="5895"/>
                        <a:pt x="6497" y="6978"/>
                      </a:cubicBezTo>
                      <a:cubicBezTo>
                        <a:pt x="6497" y="6978"/>
                        <a:pt x="5414" y="6978"/>
                        <a:pt x="5414" y="6978"/>
                      </a:cubicBezTo>
                      <a:cubicBezTo>
                        <a:pt x="4331" y="6978"/>
                        <a:pt x="4331" y="5895"/>
                        <a:pt x="4331" y="4813"/>
                      </a:cubicBezTo>
                      <a:lnTo>
                        <a:pt x="4331" y="5895"/>
                      </a:lnTo>
                      <a:cubicBezTo>
                        <a:pt x="3249" y="3730"/>
                        <a:pt x="5414" y="1564"/>
                        <a:pt x="3249" y="1564"/>
                      </a:cubicBezTo>
                      <a:lnTo>
                        <a:pt x="3249" y="1564"/>
                      </a:lnTo>
                      <a:cubicBezTo>
                        <a:pt x="3249" y="1564"/>
                        <a:pt x="1083" y="2647"/>
                        <a:pt x="1083" y="2647"/>
                      </a:cubicBezTo>
                      <a:cubicBezTo>
                        <a:pt x="3249" y="1564"/>
                        <a:pt x="3249" y="1564"/>
                        <a:pt x="3249" y="15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79" name="Полилиния: фигура 1078">
                  <a:extLst>
                    <a:ext uri="{FF2B5EF4-FFF2-40B4-BE49-F238E27FC236}">
                      <a16:creationId xmlns:a16="http://schemas.microsoft.com/office/drawing/2014/main" id="{102D8E7F-97B3-0B91-6C82-99B74635B2AC}"/>
                    </a:ext>
                  </a:extLst>
                </p:cNvPr>
                <p:cNvSpPr/>
                <p:nvPr/>
              </p:nvSpPr>
              <p:spPr>
                <a:xfrm>
                  <a:off x="12295961" y="6034660"/>
                  <a:ext cx="481" cy="812"/>
                </a:xfrm>
                <a:custGeom>
                  <a:avLst/>
                  <a:gdLst>
                    <a:gd name="connsiteX0" fmla="*/ 0 w 481"/>
                    <a:gd name="connsiteY0" fmla="*/ 0 h 812"/>
                    <a:gd name="connsiteX1" fmla="*/ 0 w 481"/>
                    <a:gd name="connsiteY1" fmla="*/ 0 h 812"/>
                    <a:gd name="connsiteX2" fmla="*/ 0 w 481"/>
                    <a:gd name="connsiteY2" fmla="*/ 0 h 812"/>
                    <a:gd name="connsiteX3" fmla="*/ 0 w 481"/>
                    <a:gd name="connsiteY3" fmla="*/ 0 h 812"/>
                    <a:gd name="connsiteX4" fmla="*/ 0 w 481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1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80" name="Полилиния: фигура 1079">
                  <a:extLst>
                    <a:ext uri="{FF2B5EF4-FFF2-40B4-BE49-F238E27FC236}">
                      <a16:creationId xmlns:a16="http://schemas.microsoft.com/office/drawing/2014/main" id="{24AFE0C7-9054-B6C4-3950-8E759C68E208}"/>
                    </a:ext>
                  </a:extLst>
                </p:cNvPr>
                <p:cNvSpPr/>
                <p:nvPr/>
              </p:nvSpPr>
              <p:spPr>
                <a:xfrm>
                  <a:off x="12289464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2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2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2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3249" y="1083"/>
                        <a:pt x="3249" y="2166"/>
                        <a:pt x="3249" y="1083"/>
                      </a:cubicBezTo>
                      <a:cubicBezTo>
                        <a:pt x="3249" y="2166"/>
                        <a:pt x="4332" y="3248"/>
                        <a:pt x="4332" y="4331"/>
                      </a:cubicBezTo>
                      <a:cubicBezTo>
                        <a:pt x="4332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2" y="6497"/>
                        <a:pt x="4332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2" y="4331"/>
                        <a:pt x="5414" y="3248"/>
                      </a:cubicBezTo>
                      <a:cubicBezTo>
                        <a:pt x="5414" y="3248"/>
                        <a:pt x="4332" y="3248"/>
                        <a:pt x="5414" y="3248"/>
                      </a:cubicBezTo>
                      <a:cubicBezTo>
                        <a:pt x="5414" y="3248"/>
                        <a:pt x="5414" y="4331"/>
                        <a:pt x="4332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2" y="3248"/>
                        <a:pt x="2166" y="2166"/>
                        <a:pt x="3249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1083"/>
                        <a:pt x="0" y="1083"/>
                      </a:cubicBezTo>
                      <a:cubicBezTo>
                        <a:pt x="0" y="1083"/>
                        <a:pt x="3249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81" name="Полилиния: фигура 1080">
                  <a:extLst>
                    <a:ext uri="{FF2B5EF4-FFF2-40B4-BE49-F238E27FC236}">
                      <a16:creationId xmlns:a16="http://schemas.microsoft.com/office/drawing/2014/main" id="{A7667380-88A3-EB15-2DFC-2C2174E43CA5}"/>
                    </a:ext>
                  </a:extLst>
                </p:cNvPr>
                <p:cNvSpPr/>
                <p:nvPr/>
              </p:nvSpPr>
              <p:spPr>
                <a:xfrm>
                  <a:off x="12291630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082" name="Рисунок 11">
                <a:extLst>
                  <a:ext uri="{FF2B5EF4-FFF2-40B4-BE49-F238E27FC236}">
                    <a16:creationId xmlns:a16="http://schemas.microsoft.com/office/drawing/2014/main" id="{5EE1F741-EAF9-0E98-90C0-A9C7D99F92FE}"/>
                  </a:ext>
                </a:extLst>
              </p:cNvPr>
              <p:cNvGrpSpPr/>
              <p:nvPr/>
            </p:nvGrpSpPr>
            <p:grpSpPr>
              <a:xfrm>
                <a:off x="12333860" y="6029246"/>
                <a:ext cx="79047" cy="96373"/>
                <a:chOff x="12333860" y="6029246"/>
                <a:chExt cx="79047" cy="96373"/>
              </a:xfrm>
              <a:solidFill>
                <a:srgbClr val="000000"/>
              </a:solidFill>
            </p:grpSpPr>
            <p:sp>
              <p:nvSpPr>
                <p:cNvPr id="1083" name="Полилиния: фигура 1082">
                  <a:extLst>
                    <a:ext uri="{FF2B5EF4-FFF2-40B4-BE49-F238E27FC236}">
                      <a16:creationId xmlns:a16="http://schemas.microsoft.com/office/drawing/2014/main" id="{24016BD8-E910-0923-1933-F513A7734C8B}"/>
                    </a:ext>
                  </a:extLst>
                </p:cNvPr>
                <p:cNvSpPr/>
                <p:nvPr/>
              </p:nvSpPr>
              <p:spPr>
                <a:xfrm>
                  <a:off x="12410742" y="6124536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84" name="Полилиния: фигура 1083">
                  <a:extLst>
                    <a:ext uri="{FF2B5EF4-FFF2-40B4-BE49-F238E27FC236}">
                      <a16:creationId xmlns:a16="http://schemas.microsoft.com/office/drawing/2014/main" id="{4871430C-2906-83F9-7FA5-62EAA896A52A}"/>
                    </a:ext>
                  </a:extLst>
                </p:cNvPr>
                <p:cNvSpPr/>
                <p:nvPr/>
              </p:nvSpPr>
              <p:spPr>
                <a:xfrm>
                  <a:off x="12409660" y="6122371"/>
                  <a:ext cx="3248" cy="3248"/>
                </a:xfrm>
                <a:custGeom>
                  <a:avLst/>
                  <a:gdLst>
                    <a:gd name="connsiteX0" fmla="*/ 3249 w 3248"/>
                    <a:gd name="connsiteY0" fmla="*/ 0 h 3248"/>
                    <a:gd name="connsiteX1" fmla="*/ 3249 w 3248"/>
                    <a:gd name="connsiteY1" fmla="*/ 0 h 3248"/>
                    <a:gd name="connsiteX2" fmla="*/ 0 w 3248"/>
                    <a:gd name="connsiteY2" fmla="*/ 3249 h 3248"/>
                    <a:gd name="connsiteX3" fmla="*/ 2166 w 3248"/>
                    <a:gd name="connsiteY3" fmla="*/ 2166 h 3248"/>
                    <a:gd name="connsiteX4" fmla="*/ 1083 w 3248"/>
                    <a:gd name="connsiteY4" fmla="*/ 2166 h 3248"/>
                    <a:gd name="connsiteX5" fmla="*/ 3249 w 3248"/>
                    <a:gd name="connsiteY5" fmla="*/ 2166 h 3248"/>
                    <a:gd name="connsiteX6" fmla="*/ 3249 w 3248"/>
                    <a:gd name="connsiteY6" fmla="*/ 0 h 3248"/>
                    <a:gd name="connsiteX7" fmla="*/ 3249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3249" y="0"/>
                        <a:pt x="2166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85" name="Полилиния: фигура 1084">
                  <a:extLst>
                    <a:ext uri="{FF2B5EF4-FFF2-40B4-BE49-F238E27FC236}">
                      <a16:creationId xmlns:a16="http://schemas.microsoft.com/office/drawing/2014/main" id="{EC09AD26-7A31-E10B-E979-C06749E65205}"/>
                    </a:ext>
                  </a:extLst>
                </p:cNvPr>
                <p:cNvSpPr/>
                <p:nvPr/>
              </p:nvSpPr>
              <p:spPr>
                <a:xfrm>
                  <a:off x="12410742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0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86" name="Полилиния: фигура 1085">
                  <a:extLst>
                    <a:ext uri="{FF2B5EF4-FFF2-40B4-BE49-F238E27FC236}">
                      <a16:creationId xmlns:a16="http://schemas.microsoft.com/office/drawing/2014/main" id="{DF0DB1B6-AD1C-8490-FA77-78EBCFED15A0}"/>
                    </a:ext>
                  </a:extLst>
                </p:cNvPr>
                <p:cNvSpPr/>
                <p:nvPr/>
              </p:nvSpPr>
              <p:spPr>
                <a:xfrm>
                  <a:off x="12409660" y="612264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87" name="Полилиния: фигура 1086">
                  <a:extLst>
                    <a:ext uri="{FF2B5EF4-FFF2-40B4-BE49-F238E27FC236}">
                      <a16:creationId xmlns:a16="http://schemas.microsoft.com/office/drawing/2014/main" id="{83630AA7-A8E2-C2F4-689F-E4C19471FD1A}"/>
                    </a:ext>
                  </a:extLst>
                </p:cNvPr>
                <p:cNvSpPr/>
                <p:nvPr/>
              </p:nvSpPr>
              <p:spPr>
                <a:xfrm>
                  <a:off x="12408577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88" name="Полилиния: фигура 1087">
                  <a:extLst>
                    <a:ext uri="{FF2B5EF4-FFF2-40B4-BE49-F238E27FC236}">
                      <a16:creationId xmlns:a16="http://schemas.microsoft.com/office/drawing/2014/main" id="{CE70EA98-141A-B709-A793-F75F62381070}"/>
                    </a:ext>
                  </a:extLst>
                </p:cNvPr>
                <p:cNvSpPr/>
                <p:nvPr/>
              </p:nvSpPr>
              <p:spPr>
                <a:xfrm>
                  <a:off x="12408096" y="6120807"/>
                  <a:ext cx="3729" cy="1564"/>
                </a:xfrm>
                <a:custGeom>
                  <a:avLst/>
                  <a:gdLst>
                    <a:gd name="connsiteX0" fmla="*/ 481 w 3729"/>
                    <a:gd name="connsiteY0" fmla="*/ 481 h 1564"/>
                    <a:gd name="connsiteX1" fmla="*/ 481 w 3729"/>
                    <a:gd name="connsiteY1" fmla="*/ 481 h 1564"/>
                    <a:gd name="connsiteX2" fmla="*/ 481 w 3729"/>
                    <a:gd name="connsiteY2" fmla="*/ 481 h 1564"/>
                    <a:gd name="connsiteX3" fmla="*/ 2647 w 3729"/>
                    <a:gd name="connsiteY3" fmla="*/ 481 h 1564"/>
                    <a:gd name="connsiteX4" fmla="*/ 2647 w 3729"/>
                    <a:gd name="connsiteY4" fmla="*/ 1564 h 1564"/>
                    <a:gd name="connsiteX5" fmla="*/ 3730 w 3729"/>
                    <a:gd name="connsiteY5" fmla="*/ 481 h 1564"/>
                    <a:gd name="connsiteX6" fmla="*/ 481 w 3729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29" h="1564">
                      <a:moveTo>
                        <a:pt x="481" y="481"/>
                      </a:moveTo>
                      <a:cubicBezTo>
                        <a:pt x="-601" y="1564"/>
                        <a:pt x="481" y="481"/>
                        <a:pt x="481" y="481"/>
                      </a:cubicBezTo>
                      <a:cubicBezTo>
                        <a:pt x="481" y="481"/>
                        <a:pt x="481" y="481"/>
                        <a:pt x="481" y="481"/>
                      </a:cubicBezTo>
                      <a:cubicBezTo>
                        <a:pt x="1564" y="481"/>
                        <a:pt x="2647" y="-602"/>
                        <a:pt x="2647" y="481"/>
                      </a:cubicBezTo>
                      <a:cubicBezTo>
                        <a:pt x="2647" y="481"/>
                        <a:pt x="1564" y="1564"/>
                        <a:pt x="2647" y="1564"/>
                      </a:cubicBezTo>
                      <a:lnTo>
                        <a:pt x="3730" y="481"/>
                      </a:lnTo>
                      <a:cubicBezTo>
                        <a:pt x="2647" y="-602"/>
                        <a:pt x="481" y="481"/>
                        <a:pt x="481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89" name="Полилиния: фигура 1088">
                  <a:extLst>
                    <a:ext uri="{FF2B5EF4-FFF2-40B4-BE49-F238E27FC236}">
                      <a16:creationId xmlns:a16="http://schemas.microsoft.com/office/drawing/2014/main" id="{7F879523-834C-91DA-2557-7E945835A49A}"/>
                    </a:ext>
                  </a:extLst>
                </p:cNvPr>
                <p:cNvSpPr/>
                <p:nvPr/>
              </p:nvSpPr>
              <p:spPr>
                <a:xfrm>
                  <a:off x="12408577" y="6121559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90" name="Полилиния: фигура 1089">
                  <a:extLst>
                    <a:ext uri="{FF2B5EF4-FFF2-40B4-BE49-F238E27FC236}">
                      <a16:creationId xmlns:a16="http://schemas.microsoft.com/office/drawing/2014/main" id="{15D8D534-C505-3D30-0A9B-BD7788969BD4}"/>
                    </a:ext>
                  </a:extLst>
                </p:cNvPr>
                <p:cNvSpPr/>
                <p:nvPr/>
              </p:nvSpPr>
              <p:spPr>
                <a:xfrm>
                  <a:off x="12409660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91" name="Полилиния: фигура 1090">
                  <a:extLst>
                    <a:ext uri="{FF2B5EF4-FFF2-40B4-BE49-F238E27FC236}">
                      <a16:creationId xmlns:a16="http://schemas.microsoft.com/office/drawing/2014/main" id="{80619529-9465-0336-26C9-F74215A1D873}"/>
                    </a:ext>
                  </a:extLst>
                </p:cNvPr>
                <p:cNvSpPr/>
                <p:nvPr/>
              </p:nvSpPr>
              <p:spPr>
                <a:xfrm>
                  <a:off x="12407494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5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5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92" name="Полилиния: фигура 1091">
                  <a:extLst>
                    <a:ext uri="{FF2B5EF4-FFF2-40B4-BE49-F238E27FC236}">
                      <a16:creationId xmlns:a16="http://schemas.microsoft.com/office/drawing/2014/main" id="{05EB7717-4071-EC42-E68E-1F44934A6D72}"/>
                    </a:ext>
                  </a:extLst>
                </p:cNvPr>
                <p:cNvSpPr/>
                <p:nvPr/>
              </p:nvSpPr>
              <p:spPr>
                <a:xfrm>
                  <a:off x="12410261" y="6116957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-602" y="0"/>
                        <a:pt x="481" y="0"/>
                      </a:cubicBezTo>
                      <a:cubicBezTo>
                        <a:pt x="481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93" name="Полилиния: фигура 1092">
                  <a:extLst>
                    <a:ext uri="{FF2B5EF4-FFF2-40B4-BE49-F238E27FC236}">
                      <a16:creationId xmlns:a16="http://schemas.microsoft.com/office/drawing/2014/main" id="{03EA851A-2C60-CAAE-0620-6BA4B3C281B3}"/>
                    </a:ext>
                  </a:extLst>
                </p:cNvPr>
                <p:cNvSpPr/>
                <p:nvPr/>
              </p:nvSpPr>
              <p:spPr>
                <a:xfrm>
                  <a:off x="12406411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5 w 4812"/>
                    <a:gd name="connsiteY1" fmla="*/ 1531 h 3696"/>
                    <a:gd name="connsiteX2" fmla="*/ 0 w 4812"/>
                    <a:gd name="connsiteY2" fmla="*/ 1531 h 3696"/>
                    <a:gd name="connsiteX3" fmla="*/ 2165 w 4812"/>
                    <a:gd name="connsiteY3" fmla="*/ 2614 h 3696"/>
                    <a:gd name="connsiteX4" fmla="*/ 1083 w 4812"/>
                    <a:gd name="connsiteY4" fmla="*/ 2614 h 3696"/>
                    <a:gd name="connsiteX5" fmla="*/ 3248 w 4812"/>
                    <a:gd name="connsiteY5" fmla="*/ 2614 h 3696"/>
                    <a:gd name="connsiteX6" fmla="*/ 2165 w 4812"/>
                    <a:gd name="connsiteY6" fmla="*/ 3697 h 3696"/>
                    <a:gd name="connsiteX7" fmla="*/ 3248 w 4812"/>
                    <a:gd name="connsiteY7" fmla="*/ 2614 h 3696"/>
                    <a:gd name="connsiteX8" fmla="*/ 3248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5" y="1531"/>
                      </a:lnTo>
                      <a:cubicBezTo>
                        <a:pt x="1083" y="1531"/>
                        <a:pt x="1083" y="1531"/>
                        <a:pt x="0" y="1531"/>
                      </a:cubicBezTo>
                      <a:cubicBezTo>
                        <a:pt x="1083" y="2614"/>
                        <a:pt x="2165" y="1531"/>
                        <a:pt x="2165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5" y="3697"/>
                        <a:pt x="3248" y="2614"/>
                      </a:cubicBezTo>
                      <a:lnTo>
                        <a:pt x="2165" y="3697"/>
                      </a:lnTo>
                      <a:lnTo>
                        <a:pt x="3248" y="2614"/>
                      </a:lnTo>
                      <a:cubicBezTo>
                        <a:pt x="3248" y="2614"/>
                        <a:pt x="2165" y="2614"/>
                        <a:pt x="3248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8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94" name="Полилиния: фигура 1093">
                  <a:extLst>
                    <a:ext uri="{FF2B5EF4-FFF2-40B4-BE49-F238E27FC236}">
                      <a16:creationId xmlns:a16="http://schemas.microsoft.com/office/drawing/2014/main" id="{1B181427-4B78-643A-730C-083AEF2BD3FF}"/>
                    </a:ext>
                  </a:extLst>
                </p:cNvPr>
                <p:cNvSpPr/>
                <p:nvPr/>
              </p:nvSpPr>
              <p:spPr>
                <a:xfrm>
                  <a:off x="12407494" y="611479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95" name="Полилиния: фигура 1094">
                  <a:extLst>
                    <a:ext uri="{FF2B5EF4-FFF2-40B4-BE49-F238E27FC236}">
                      <a16:creationId xmlns:a16="http://schemas.microsoft.com/office/drawing/2014/main" id="{A7F2D3E8-C4C3-C62E-B5C9-CD79442BA76A}"/>
                    </a:ext>
                  </a:extLst>
                </p:cNvPr>
                <p:cNvSpPr/>
                <p:nvPr/>
              </p:nvSpPr>
              <p:spPr>
                <a:xfrm>
                  <a:off x="12404516" y="6113708"/>
                  <a:ext cx="3281" cy="2165"/>
                </a:xfrm>
                <a:custGeom>
                  <a:avLst/>
                  <a:gdLst>
                    <a:gd name="connsiteX0" fmla="*/ 812 w 3281"/>
                    <a:gd name="connsiteY0" fmla="*/ 2166 h 2165"/>
                    <a:gd name="connsiteX1" fmla="*/ 1895 w 3281"/>
                    <a:gd name="connsiteY1" fmla="*/ 2166 h 2165"/>
                    <a:gd name="connsiteX2" fmla="*/ 812 w 3281"/>
                    <a:gd name="connsiteY2" fmla="*/ 2166 h 2165"/>
                    <a:gd name="connsiteX3" fmla="*/ 2978 w 3281"/>
                    <a:gd name="connsiteY3" fmla="*/ 2166 h 2165"/>
                    <a:gd name="connsiteX4" fmla="*/ 812 w 3281"/>
                    <a:gd name="connsiteY4" fmla="*/ 2166 h 2165"/>
                    <a:gd name="connsiteX5" fmla="*/ 2978 w 3281"/>
                    <a:gd name="connsiteY5" fmla="*/ 0 h 2165"/>
                    <a:gd name="connsiteX6" fmla="*/ 2978 w 3281"/>
                    <a:gd name="connsiteY6" fmla="*/ 1083 h 2165"/>
                    <a:gd name="connsiteX7" fmla="*/ 1895 w 3281"/>
                    <a:gd name="connsiteY7" fmla="*/ 0 h 2165"/>
                    <a:gd name="connsiteX8" fmla="*/ 1895 w 3281"/>
                    <a:gd name="connsiteY8" fmla="*/ 1083 h 2165"/>
                    <a:gd name="connsiteX9" fmla="*/ 812 w 3281"/>
                    <a:gd name="connsiteY9" fmla="*/ 1083 h 2165"/>
                    <a:gd name="connsiteX10" fmla="*/ 812 w 3281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81" h="2165">
                      <a:moveTo>
                        <a:pt x="812" y="2166"/>
                      </a:moveTo>
                      <a:lnTo>
                        <a:pt x="1895" y="2166"/>
                      </a:lnTo>
                      <a:cubicBezTo>
                        <a:pt x="1895" y="2166"/>
                        <a:pt x="1895" y="2166"/>
                        <a:pt x="812" y="2166"/>
                      </a:cubicBezTo>
                      <a:cubicBezTo>
                        <a:pt x="1895" y="2166"/>
                        <a:pt x="2978" y="2166"/>
                        <a:pt x="2978" y="2166"/>
                      </a:cubicBezTo>
                      <a:cubicBezTo>
                        <a:pt x="4061" y="0"/>
                        <a:pt x="1895" y="1083"/>
                        <a:pt x="812" y="2166"/>
                      </a:cubicBezTo>
                      <a:cubicBezTo>
                        <a:pt x="1895" y="0"/>
                        <a:pt x="1895" y="1083"/>
                        <a:pt x="2978" y="0"/>
                      </a:cubicBezTo>
                      <a:cubicBezTo>
                        <a:pt x="2978" y="0"/>
                        <a:pt x="2978" y="0"/>
                        <a:pt x="2978" y="1083"/>
                      </a:cubicBezTo>
                      <a:cubicBezTo>
                        <a:pt x="4061" y="0"/>
                        <a:pt x="1895" y="0"/>
                        <a:pt x="1895" y="0"/>
                      </a:cubicBezTo>
                      <a:cubicBezTo>
                        <a:pt x="1895" y="0"/>
                        <a:pt x="1895" y="0"/>
                        <a:pt x="1895" y="1083"/>
                      </a:cubicBezTo>
                      <a:lnTo>
                        <a:pt x="812" y="1083"/>
                      </a:lnTo>
                      <a:cubicBezTo>
                        <a:pt x="-271" y="1083"/>
                        <a:pt x="-271" y="1083"/>
                        <a:pt x="812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96" name="Полилиния: фигура 1095">
                  <a:extLst>
                    <a:ext uri="{FF2B5EF4-FFF2-40B4-BE49-F238E27FC236}">
                      <a16:creationId xmlns:a16="http://schemas.microsoft.com/office/drawing/2014/main" id="{8A026BFE-45CC-D085-B465-C607E18925EF}"/>
                    </a:ext>
                  </a:extLst>
                </p:cNvPr>
                <p:cNvSpPr/>
                <p:nvPr/>
              </p:nvSpPr>
              <p:spPr>
                <a:xfrm>
                  <a:off x="12405599" y="6116145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812 h 812"/>
                    <a:gd name="connsiteX1" fmla="*/ 812 w 812"/>
                    <a:gd name="connsiteY1" fmla="*/ 812 h 812"/>
                    <a:gd name="connsiteX2" fmla="*/ 812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812"/>
                      </a:moveTo>
                      <a:cubicBezTo>
                        <a:pt x="-271" y="-271"/>
                        <a:pt x="-271" y="-271"/>
                        <a:pt x="812" y="812"/>
                      </a:cubicBezTo>
                      <a:cubicBezTo>
                        <a:pt x="-271" y="-271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97" name="Полилиния: фигура 1096">
                  <a:extLst>
                    <a:ext uri="{FF2B5EF4-FFF2-40B4-BE49-F238E27FC236}">
                      <a16:creationId xmlns:a16="http://schemas.microsoft.com/office/drawing/2014/main" id="{63BC7117-91DD-0333-A9B0-E7641B2EF2FD}"/>
                    </a:ext>
                  </a:extLst>
                </p:cNvPr>
                <p:cNvSpPr/>
                <p:nvPr/>
              </p:nvSpPr>
              <p:spPr>
                <a:xfrm>
                  <a:off x="12406411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98" name="Полилиния: фигура 1097">
                  <a:extLst>
                    <a:ext uri="{FF2B5EF4-FFF2-40B4-BE49-F238E27FC236}">
                      <a16:creationId xmlns:a16="http://schemas.microsoft.com/office/drawing/2014/main" id="{AEC9B167-7339-16D4-9FEB-5DD832021370}"/>
                    </a:ext>
                  </a:extLst>
                </p:cNvPr>
                <p:cNvSpPr/>
                <p:nvPr/>
              </p:nvSpPr>
              <p:spPr>
                <a:xfrm>
                  <a:off x="12404516" y="6113708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0 h 812"/>
                    <a:gd name="connsiteX1" fmla="*/ 812 w 812"/>
                    <a:gd name="connsiteY1" fmla="*/ 0 h 812"/>
                    <a:gd name="connsiteX2" fmla="*/ 812 w 812"/>
                    <a:gd name="connsiteY2" fmla="*/ 0 h 812"/>
                    <a:gd name="connsiteX3" fmla="*/ 812 w 812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812">
                      <a:moveTo>
                        <a:pt x="812" y="0"/>
                      </a:moveTo>
                      <a:lnTo>
                        <a:pt x="812" y="0"/>
                      </a:lnTo>
                      <a:lnTo>
                        <a:pt x="812" y="0"/>
                      </a:lnTo>
                      <a:cubicBezTo>
                        <a:pt x="-271" y="1083"/>
                        <a:pt x="-271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99" name="Полилиния: фигура 1098">
                  <a:extLst>
                    <a:ext uri="{FF2B5EF4-FFF2-40B4-BE49-F238E27FC236}">
                      <a16:creationId xmlns:a16="http://schemas.microsoft.com/office/drawing/2014/main" id="{23FB7685-98B0-62A7-D039-33A2D24E7AB9}"/>
                    </a:ext>
                  </a:extLst>
                </p:cNvPr>
                <p:cNvSpPr/>
                <p:nvPr/>
              </p:nvSpPr>
              <p:spPr>
                <a:xfrm>
                  <a:off x="12392334" y="6098548"/>
                  <a:ext cx="14077" cy="17638"/>
                </a:xfrm>
                <a:custGeom>
                  <a:avLst/>
                  <a:gdLst>
                    <a:gd name="connsiteX0" fmla="*/ 4332 w 14077"/>
                    <a:gd name="connsiteY0" fmla="*/ 0 h 17638"/>
                    <a:gd name="connsiteX1" fmla="*/ 4332 w 14077"/>
                    <a:gd name="connsiteY1" fmla="*/ 0 h 17638"/>
                    <a:gd name="connsiteX2" fmla="*/ 2166 w 14077"/>
                    <a:gd name="connsiteY2" fmla="*/ 1083 h 17638"/>
                    <a:gd name="connsiteX3" fmla="*/ 1083 w 14077"/>
                    <a:gd name="connsiteY3" fmla="*/ 2166 h 17638"/>
                    <a:gd name="connsiteX4" fmla="*/ 2166 w 14077"/>
                    <a:gd name="connsiteY4" fmla="*/ 3249 h 17638"/>
                    <a:gd name="connsiteX5" fmla="*/ 1083 w 14077"/>
                    <a:gd name="connsiteY5" fmla="*/ 4331 h 17638"/>
                    <a:gd name="connsiteX6" fmla="*/ 3249 w 14077"/>
                    <a:gd name="connsiteY6" fmla="*/ 6497 h 17638"/>
                    <a:gd name="connsiteX7" fmla="*/ 4332 w 14077"/>
                    <a:gd name="connsiteY7" fmla="*/ 7580 h 17638"/>
                    <a:gd name="connsiteX8" fmla="*/ 8663 w 14077"/>
                    <a:gd name="connsiteY8" fmla="*/ 14077 h 17638"/>
                    <a:gd name="connsiteX9" fmla="*/ 9746 w 14077"/>
                    <a:gd name="connsiteY9" fmla="*/ 12994 h 17638"/>
                    <a:gd name="connsiteX10" fmla="*/ 8663 w 14077"/>
                    <a:gd name="connsiteY10" fmla="*/ 14077 h 17638"/>
                    <a:gd name="connsiteX11" fmla="*/ 8663 w 14077"/>
                    <a:gd name="connsiteY11" fmla="*/ 14077 h 17638"/>
                    <a:gd name="connsiteX12" fmla="*/ 9746 w 14077"/>
                    <a:gd name="connsiteY12" fmla="*/ 16243 h 17638"/>
                    <a:gd name="connsiteX13" fmla="*/ 11911 w 14077"/>
                    <a:gd name="connsiteY13" fmla="*/ 15160 h 17638"/>
                    <a:gd name="connsiteX14" fmla="*/ 10828 w 14077"/>
                    <a:gd name="connsiteY14" fmla="*/ 17326 h 17638"/>
                    <a:gd name="connsiteX15" fmla="*/ 11911 w 14077"/>
                    <a:gd name="connsiteY15" fmla="*/ 17326 h 17638"/>
                    <a:gd name="connsiteX16" fmla="*/ 12994 w 14077"/>
                    <a:gd name="connsiteY16" fmla="*/ 16243 h 17638"/>
                    <a:gd name="connsiteX17" fmla="*/ 14077 w 14077"/>
                    <a:gd name="connsiteY17" fmla="*/ 16243 h 17638"/>
                    <a:gd name="connsiteX18" fmla="*/ 9746 w 14077"/>
                    <a:gd name="connsiteY18" fmla="*/ 14077 h 17638"/>
                    <a:gd name="connsiteX19" fmla="*/ 10828 w 14077"/>
                    <a:gd name="connsiteY19" fmla="*/ 14077 h 17638"/>
                    <a:gd name="connsiteX20" fmla="*/ 9746 w 14077"/>
                    <a:gd name="connsiteY20" fmla="*/ 10828 h 17638"/>
                    <a:gd name="connsiteX21" fmla="*/ 7580 w 14077"/>
                    <a:gd name="connsiteY21" fmla="*/ 10828 h 17638"/>
                    <a:gd name="connsiteX22" fmla="*/ 7580 w 14077"/>
                    <a:gd name="connsiteY22" fmla="*/ 9746 h 17638"/>
                    <a:gd name="connsiteX23" fmla="*/ 6497 w 14077"/>
                    <a:gd name="connsiteY23" fmla="*/ 9746 h 17638"/>
                    <a:gd name="connsiteX24" fmla="*/ 6497 w 14077"/>
                    <a:gd name="connsiteY24" fmla="*/ 8663 h 17638"/>
                    <a:gd name="connsiteX25" fmla="*/ 4332 w 14077"/>
                    <a:gd name="connsiteY25" fmla="*/ 9746 h 17638"/>
                    <a:gd name="connsiteX26" fmla="*/ 5414 w 14077"/>
                    <a:gd name="connsiteY26" fmla="*/ 6497 h 17638"/>
                    <a:gd name="connsiteX27" fmla="*/ 4332 w 14077"/>
                    <a:gd name="connsiteY27" fmla="*/ 7580 h 17638"/>
                    <a:gd name="connsiteX28" fmla="*/ 3249 w 14077"/>
                    <a:gd name="connsiteY28" fmla="*/ 7580 h 17638"/>
                    <a:gd name="connsiteX29" fmla="*/ 4332 w 14077"/>
                    <a:gd name="connsiteY29" fmla="*/ 6497 h 17638"/>
                    <a:gd name="connsiteX30" fmla="*/ 2166 w 14077"/>
                    <a:gd name="connsiteY30" fmla="*/ 6497 h 17638"/>
                    <a:gd name="connsiteX31" fmla="*/ 1083 w 14077"/>
                    <a:gd name="connsiteY31" fmla="*/ 7580 h 17638"/>
                    <a:gd name="connsiteX32" fmla="*/ 0 w 14077"/>
                    <a:gd name="connsiteY32" fmla="*/ 5414 h 17638"/>
                    <a:gd name="connsiteX33" fmla="*/ 2166 w 14077"/>
                    <a:gd name="connsiteY33" fmla="*/ 5414 h 17638"/>
                    <a:gd name="connsiteX34" fmla="*/ 2166 w 14077"/>
                    <a:gd name="connsiteY34" fmla="*/ 4331 h 17638"/>
                    <a:gd name="connsiteX35" fmla="*/ 0 w 14077"/>
                    <a:gd name="connsiteY35" fmla="*/ 4331 h 17638"/>
                    <a:gd name="connsiteX36" fmla="*/ 4332 w 14077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7" h="17638">
                      <a:moveTo>
                        <a:pt x="4332" y="0"/>
                      </a:moveTo>
                      <a:cubicBezTo>
                        <a:pt x="3249" y="0"/>
                        <a:pt x="3249" y="0"/>
                        <a:pt x="4332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2" y="7580"/>
                        <a:pt x="4332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2" y="9746"/>
                      </a:cubicBezTo>
                      <a:cubicBezTo>
                        <a:pt x="4332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2" y="7580"/>
                      </a:cubicBezTo>
                      <a:cubicBezTo>
                        <a:pt x="4332" y="7580"/>
                        <a:pt x="3249" y="7580"/>
                        <a:pt x="3249" y="7580"/>
                      </a:cubicBezTo>
                      <a:cubicBezTo>
                        <a:pt x="3249" y="7580"/>
                        <a:pt x="4332" y="6497"/>
                        <a:pt x="4332" y="6497"/>
                      </a:cubicBezTo>
                      <a:cubicBezTo>
                        <a:pt x="4332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4332" y="1083"/>
                        <a:pt x="4332" y="0"/>
                        <a:pt x="433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00" name="Полилиния: фигура 1099">
                  <a:extLst>
                    <a:ext uri="{FF2B5EF4-FFF2-40B4-BE49-F238E27FC236}">
                      <a16:creationId xmlns:a16="http://schemas.microsoft.com/office/drawing/2014/main" id="{0DD39995-F428-3031-5AEB-52D6B3DF9FAE}"/>
                    </a:ext>
                  </a:extLst>
                </p:cNvPr>
                <p:cNvSpPr/>
                <p:nvPr/>
              </p:nvSpPr>
              <p:spPr>
                <a:xfrm>
                  <a:off x="12397748" y="6099631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01" name="Полилиния: фигура 1100">
                  <a:extLst>
                    <a:ext uri="{FF2B5EF4-FFF2-40B4-BE49-F238E27FC236}">
                      <a16:creationId xmlns:a16="http://schemas.microsoft.com/office/drawing/2014/main" id="{F731ADB1-DF74-73F6-94B8-4BF0A61C4DC0}"/>
                    </a:ext>
                  </a:extLst>
                </p:cNvPr>
                <p:cNvSpPr/>
                <p:nvPr/>
              </p:nvSpPr>
              <p:spPr>
                <a:xfrm>
                  <a:off x="12396666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02" name="Полилиния: фигура 1101">
                  <a:extLst>
                    <a:ext uri="{FF2B5EF4-FFF2-40B4-BE49-F238E27FC236}">
                      <a16:creationId xmlns:a16="http://schemas.microsoft.com/office/drawing/2014/main" id="{9C708F58-4761-F3FA-2433-69418663C041}"/>
                    </a:ext>
                  </a:extLst>
                </p:cNvPr>
                <p:cNvSpPr/>
                <p:nvPr/>
              </p:nvSpPr>
              <p:spPr>
                <a:xfrm>
                  <a:off x="12395583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03" name="Полилиния: фигура 1102">
                  <a:extLst>
                    <a:ext uri="{FF2B5EF4-FFF2-40B4-BE49-F238E27FC236}">
                      <a16:creationId xmlns:a16="http://schemas.microsoft.com/office/drawing/2014/main" id="{735CFBDB-746E-3224-CE04-8E6639FBF60D}"/>
                    </a:ext>
                  </a:extLst>
                </p:cNvPr>
                <p:cNvSpPr/>
                <p:nvPr/>
              </p:nvSpPr>
              <p:spPr>
                <a:xfrm>
                  <a:off x="12399433" y="6101797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-602" y="0"/>
                        <a:pt x="481" y="0"/>
                      </a:cubicBezTo>
                      <a:cubicBezTo>
                        <a:pt x="481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04" name="Полилиния: фигура 1103">
                  <a:extLst>
                    <a:ext uri="{FF2B5EF4-FFF2-40B4-BE49-F238E27FC236}">
                      <a16:creationId xmlns:a16="http://schemas.microsoft.com/office/drawing/2014/main" id="{580DE548-2ADF-6B8B-DD4E-901EE78B9938}"/>
                    </a:ext>
                  </a:extLst>
                </p:cNvPr>
                <p:cNvSpPr/>
                <p:nvPr/>
              </p:nvSpPr>
              <p:spPr>
                <a:xfrm>
                  <a:off x="12400997" y="6105045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05" name="Полилиния: фигура 1104">
                  <a:extLst>
                    <a:ext uri="{FF2B5EF4-FFF2-40B4-BE49-F238E27FC236}">
                      <a16:creationId xmlns:a16="http://schemas.microsoft.com/office/drawing/2014/main" id="{0F72DFF0-D2F7-8F18-9F23-4A9CCCA93442}"/>
                    </a:ext>
                  </a:extLst>
                </p:cNvPr>
                <p:cNvSpPr/>
                <p:nvPr/>
              </p:nvSpPr>
              <p:spPr>
                <a:xfrm>
                  <a:off x="12396666" y="609854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06" name="Полилиния: фигура 1105">
                  <a:extLst>
                    <a:ext uri="{FF2B5EF4-FFF2-40B4-BE49-F238E27FC236}">
                      <a16:creationId xmlns:a16="http://schemas.microsoft.com/office/drawing/2014/main" id="{4C7F339A-97C1-010E-2D2F-F53850495253}"/>
                    </a:ext>
                  </a:extLst>
                </p:cNvPr>
                <p:cNvSpPr/>
                <p:nvPr/>
              </p:nvSpPr>
              <p:spPr>
                <a:xfrm>
                  <a:off x="12386439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5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5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1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5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5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5" y="2478"/>
                        <a:pt x="5895" y="2478"/>
                      </a:cubicBezTo>
                      <a:cubicBezTo>
                        <a:pt x="5895" y="3561"/>
                        <a:pt x="6978" y="2478"/>
                        <a:pt x="6978" y="2478"/>
                      </a:cubicBezTo>
                      <a:cubicBezTo>
                        <a:pt x="5895" y="3561"/>
                        <a:pt x="4813" y="3561"/>
                        <a:pt x="4813" y="3561"/>
                      </a:cubicBezTo>
                      <a:cubicBezTo>
                        <a:pt x="5895" y="2478"/>
                        <a:pt x="3730" y="2478"/>
                        <a:pt x="5895" y="1395"/>
                      </a:cubicBezTo>
                      <a:cubicBezTo>
                        <a:pt x="5895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1564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1564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07" name="Полилиния: фигура 1106">
                  <a:extLst>
                    <a:ext uri="{FF2B5EF4-FFF2-40B4-BE49-F238E27FC236}">
                      <a16:creationId xmlns:a16="http://schemas.microsoft.com/office/drawing/2014/main" id="{B9552EA6-E064-A291-AFBC-B4B0AF520623}"/>
                    </a:ext>
                  </a:extLst>
                </p:cNvPr>
                <p:cNvSpPr/>
                <p:nvPr/>
              </p:nvSpPr>
              <p:spPr>
                <a:xfrm>
                  <a:off x="12394019" y="6096383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08" name="Полилиния: фигура 1107">
                  <a:extLst>
                    <a:ext uri="{FF2B5EF4-FFF2-40B4-BE49-F238E27FC236}">
                      <a16:creationId xmlns:a16="http://schemas.microsoft.com/office/drawing/2014/main" id="{1FB55C32-73DE-8C91-8E8D-0CA941B6C9CE}"/>
                    </a:ext>
                  </a:extLst>
                </p:cNvPr>
                <p:cNvSpPr/>
                <p:nvPr/>
              </p:nvSpPr>
              <p:spPr>
                <a:xfrm>
                  <a:off x="12382588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5414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3249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5414" y="1353"/>
                        <a:pt x="5414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09" name="Полилиния: фигура 1108">
                  <a:extLst>
                    <a:ext uri="{FF2B5EF4-FFF2-40B4-BE49-F238E27FC236}">
                      <a16:creationId xmlns:a16="http://schemas.microsoft.com/office/drawing/2014/main" id="{ACBD4BB0-A635-63CF-CBA2-7B3123B2576F}"/>
                    </a:ext>
                  </a:extLst>
                </p:cNvPr>
                <p:cNvSpPr/>
                <p:nvPr/>
              </p:nvSpPr>
              <p:spPr>
                <a:xfrm>
                  <a:off x="12388003" y="609096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10" name="Полилиния: фигура 1109">
                  <a:extLst>
                    <a:ext uri="{FF2B5EF4-FFF2-40B4-BE49-F238E27FC236}">
                      <a16:creationId xmlns:a16="http://schemas.microsoft.com/office/drawing/2014/main" id="{B77956D4-5093-0A7D-0C72-73999513BCA8}"/>
                    </a:ext>
                  </a:extLst>
                </p:cNvPr>
                <p:cNvSpPr/>
                <p:nvPr/>
              </p:nvSpPr>
              <p:spPr>
                <a:xfrm>
                  <a:off x="12385837" y="609232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11" name="Полилиния: фигура 1110">
                  <a:extLst>
                    <a:ext uri="{FF2B5EF4-FFF2-40B4-BE49-F238E27FC236}">
                      <a16:creationId xmlns:a16="http://schemas.microsoft.com/office/drawing/2014/main" id="{97203407-23D1-B19D-97D5-7B4F14E85E50}"/>
                    </a:ext>
                  </a:extLst>
                </p:cNvPr>
                <p:cNvSpPr/>
                <p:nvPr/>
              </p:nvSpPr>
              <p:spPr>
                <a:xfrm>
                  <a:off x="12385837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12" name="Полилиния: фигура 1111">
                  <a:extLst>
                    <a:ext uri="{FF2B5EF4-FFF2-40B4-BE49-F238E27FC236}">
                      <a16:creationId xmlns:a16="http://schemas.microsoft.com/office/drawing/2014/main" id="{B9FE1153-00B3-7B81-412C-BC1F7ABA972D}"/>
                    </a:ext>
                  </a:extLst>
                </p:cNvPr>
                <p:cNvSpPr/>
                <p:nvPr/>
              </p:nvSpPr>
              <p:spPr>
                <a:xfrm>
                  <a:off x="12380423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8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5" y="2166"/>
                        <a:pt x="2165" y="1083"/>
                        <a:pt x="3248" y="0"/>
                      </a:cubicBezTo>
                      <a:cubicBezTo>
                        <a:pt x="3248" y="0"/>
                        <a:pt x="2165" y="1083"/>
                        <a:pt x="1083" y="1083"/>
                      </a:cubicBezTo>
                      <a:cubicBezTo>
                        <a:pt x="2165" y="0"/>
                        <a:pt x="1083" y="1083"/>
                        <a:pt x="0" y="1083"/>
                      </a:cubicBezTo>
                      <a:cubicBezTo>
                        <a:pt x="0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13" name="Полилиния: фигура 1112">
                  <a:extLst>
                    <a:ext uri="{FF2B5EF4-FFF2-40B4-BE49-F238E27FC236}">
                      <a16:creationId xmlns:a16="http://schemas.microsoft.com/office/drawing/2014/main" id="{73A404B2-52C7-B895-567B-2BDF186A9B32}"/>
                    </a:ext>
                  </a:extLst>
                </p:cNvPr>
                <p:cNvSpPr/>
                <p:nvPr/>
              </p:nvSpPr>
              <p:spPr>
                <a:xfrm>
                  <a:off x="12369595" y="6069311"/>
                  <a:ext cx="12392" cy="14077"/>
                </a:xfrm>
                <a:custGeom>
                  <a:avLst/>
                  <a:gdLst>
                    <a:gd name="connsiteX0" fmla="*/ 11911 w 12392"/>
                    <a:gd name="connsiteY0" fmla="*/ 12994 h 14077"/>
                    <a:gd name="connsiteX1" fmla="*/ 11911 w 12392"/>
                    <a:gd name="connsiteY1" fmla="*/ 12994 h 14077"/>
                    <a:gd name="connsiteX2" fmla="*/ 11911 w 12392"/>
                    <a:gd name="connsiteY2" fmla="*/ 12994 h 14077"/>
                    <a:gd name="connsiteX3" fmla="*/ 11911 w 12392"/>
                    <a:gd name="connsiteY3" fmla="*/ 10828 h 14077"/>
                    <a:gd name="connsiteX4" fmla="*/ 11911 w 12392"/>
                    <a:gd name="connsiteY4" fmla="*/ 10828 h 14077"/>
                    <a:gd name="connsiteX5" fmla="*/ 10828 w 12392"/>
                    <a:gd name="connsiteY5" fmla="*/ 9746 h 14077"/>
                    <a:gd name="connsiteX6" fmla="*/ 9746 w 12392"/>
                    <a:gd name="connsiteY6" fmla="*/ 9746 h 14077"/>
                    <a:gd name="connsiteX7" fmla="*/ 10828 w 12392"/>
                    <a:gd name="connsiteY7" fmla="*/ 7580 h 14077"/>
                    <a:gd name="connsiteX8" fmla="*/ 8663 w 12392"/>
                    <a:gd name="connsiteY8" fmla="*/ 9746 h 14077"/>
                    <a:gd name="connsiteX9" fmla="*/ 8663 w 12392"/>
                    <a:gd name="connsiteY9" fmla="*/ 7580 h 14077"/>
                    <a:gd name="connsiteX10" fmla="*/ 8663 w 12392"/>
                    <a:gd name="connsiteY10" fmla="*/ 7580 h 14077"/>
                    <a:gd name="connsiteX11" fmla="*/ 7580 w 12392"/>
                    <a:gd name="connsiteY11" fmla="*/ 6497 h 14077"/>
                    <a:gd name="connsiteX12" fmla="*/ 8663 w 12392"/>
                    <a:gd name="connsiteY12" fmla="*/ 5414 h 14077"/>
                    <a:gd name="connsiteX13" fmla="*/ 7580 w 12392"/>
                    <a:gd name="connsiteY13" fmla="*/ 4331 h 14077"/>
                    <a:gd name="connsiteX14" fmla="*/ 8663 w 12392"/>
                    <a:gd name="connsiteY14" fmla="*/ 4331 h 14077"/>
                    <a:gd name="connsiteX15" fmla="*/ 6497 w 12392"/>
                    <a:gd name="connsiteY15" fmla="*/ 3249 h 14077"/>
                    <a:gd name="connsiteX16" fmla="*/ 6497 w 12392"/>
                    <a:gd name="connsiteY16" fmla="*/ 2166 h 14077"/>
                    <a:gd name="connsiteX17" fmla="*/ 4331 w 12392"/>
                    <a:gd name="connsiteY17" fmla="*/ 4331 h 14077"/>
                    <a:gd name="connsiteX18" fmla="*/ 3248 w 12392"/>
                    <a:gd name="connsiteY18" fmla="*/ 3249 h 14077"/>
                    <a:gd name="connsiteX19" fmla="*/ 4331 w 12392"/>
                    <a:gd name="connsiteY19" fmla="*/ 2166 h 14077"/>
                    <a:gd name="connsiteX20" fmla="*/ 3248 w 12392"/>
                    <a:gd name="connsiteY20" fmla="*/ 2166 h 14077"/>
                    <a:gd name="connsiteX21" fmla="*/ 4331 w 12392"/>
                    <a:gd name="connsiteY21" fmla="*/ 1083 h 14077"/>
                    <a:gd name="connsiteX22" fmla="*/ 2165 w 12392"/>
                    <a:gd name="connsiteY22" fmla="*/ 1083 h 14077"/>
                    <a:gd name="connsiteX23" fmla="*/ 2165 w 12392"/>
                    <a:gd name="connsiteY23" fmla="*/ 0 h 14077"/>
                    <a:gd name="connsiteX24" fmla="*/ 0 w 12392"/>
                    <a:gd name="connsiteY24" fmla="*/ 2166 h 14077"/>
                    <a:gd name="connsiteX25" fmla="*/ 2165 w 12392"/>
                    <a:gd name="connsiteY25" fmla="*/ 5414 h 14077"/>
                    <a:gd name="connsiteX26" fmla="*/ 4331 w 12392"/>
                    <a:gd name="connsiteY26" fmla="*/ 5414 h 14077"/>
                    <a:gd name="connsiteX27" fmla="*/ 3248 w 12392"/>
                    <a:gd name="connsiteY27" fmla="*/ 6497 h 14077"/>
                    <a:gd name="connsiteX28" fmla="*/ 4331 w 12392"/>
                    <a:gd name="connsiteY28" fmla="*/ 5414 h 14077"/>
                    <a:gd name="connsiteX29" fmla="*/ 3248 w 12392"/>
                    <a:gd name="connsiteY29" fmla="*/ 6497 h 14077"/>
                    <a:gd name="connsiteX30" fmla="*/ 4331 w 12392"/>
                    <a:gd name="connsiteY30" fmla="*/ 6497 h 14077"/>
                    <a:gd name="connsiteX31" fmla="*/ 3248 w 12392"/>
                    <a:gd name="connsiteY31" fmla="*/ 7580 h 14077"/>
                    <a:gd name="connsiteX32" fmla="*/ 7580 w 12392"/>
                    <a:gd name="connsiteY32" fmla="*/ 11911 h 14077"/>
                    <a:gd name="connsiteX33" fmla="*/ 8663 w 12392"/>
                    <a:gd name="connsiteY33" fmla="*/ 10828 h 14077"/>
                    <a:gd name="connsiteX34" fmla="*/ 9746 w 12392"/>
                    <a:gd name="connsiteY34" fmla="*/ 12994 h 14077"/>
                    <a:gd name="connsiteX35" fmla="*/ 10828 w 12392"/>
                    <a:gd name="connsiteY35" fmla="*/ 12994 h 14077"/>
                    <a:gd name="connsiteX36" fmla="*/ 8663 w 12392"/>
                    <a:gd name="connsiteY36" fmla="*/ 14077 h 14077"/>
                    <a:gd name="connsiteX37" fmla="*/ 9746 w 12392"/>
                    <a:gd name="connsiteY37" fmla="*/ 14077 h 14077"/>
                    <a:gd name="connsiteX38" fmla="*/ 9746 w 12392"/>
                    <a:gd name="connsiteY38" fmla="*/ 12994 h 14077"/>
                    <a:gd name="connsiteX39" fmla="*/ 9746 w 12392"/>
                    <a:gd name="connsiteY39" fmla="*/ 14077 h 14077"/>
                    <a:gd name="connsiteX40" fmla="*/ 11911 w 12392"/>
                    <a:gd name="connsiteY40" fmla="*/ 11911 h 14077"/>
                    <a:gd name="connsiteX41" fmla="*/ 11911 w 12392"/>
                    <a:gd name="connsiteY41" fmla="*/ 9746 h 14077"/>
                    <a:gd name="connsiteX42" fmla="*/ 11911 w 12392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392" h="14077">
                      <a:moveTo>
                        <a:pt x="11911" y="12994"/>
                      </a:moveTo>
                      <a:cubicBezTo>
                        <a:pt x="11911" y="12994"/>
                        <a:pt x="10828" y="12994"/>
                        <a:pt x="11911" y="12994"/>
                      </a:cubicBezTo>
                      <a:cubicBezTo>
                        <a:pt x="11911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8" y="4331"/>
                        <a:pt x="3248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8" y="3249"/>
                        <a:pt x="4331" y="2166"/>
                        <a:pt x="3248" y="2166"/>
                      </a:cubicBezTo>
                      <a:cubicBezTo>
                        <a:pt x="4331" y="1083"/>
                        <a:pt x="3248" y="1083"/>
                        <a:pt x="4331" y="1083"/>
                      </a:cubicBezTo>
                      <a:lnTo>
                        <a:pt x="2165" y="1083"/>
                      </a:lnTo>
                      <a:cubicBezTo>
                        <a:pt x="2165" y="0"/>
                        <a:pt x="2165" y="0"/>
                        <a:pt x="2165" y="0"/>
                      </a:cubicBezTo>
                      <a:cubicBezTo>
                        <a:pt x="2165" y="0"/>
                        <a:pt x="1083" y="1083"/>
                        <a:pt x="0" y="2166"/>
                      </a:cubicBezTo>
                      <a:cubicBezTo>
                        <a:pt x="1083" y="2166"/>
                        <a:pt x="2165" y="3249"/>
                        <a:pt x="2165" y="5414"/>
                      </a:cubicBezTo>
                      <a:cubicBezTo>
                        <a:pt x="3248" y="4331"/>
                        <a:pt x="2165" y="6497"/>
                        <a:pt x="4331" y="5414"/>
                      </a:cubicBezTo>
                      <a:cubicBezTo>
                        <a:pt x="4331" y="5414"/>
                        <a:pt x="3248" y="6497"/>
                        <a:pt x="3248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8" y="6497"/>
                      </a:cubicBezTo>
                      <a:cubicBezTo>
                        <a:pt x="3248" y="6497"/>
                        <a:pt x="3248" y="6497"/>
                        <a:pt x="4331" y="6497"/>
                      </a:cubicBezTo>
                      <a:lnTo>
                        <a:pt x="3248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1911" y="11911"/>
                        <a:pt x="11911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14" name="Полилиния: фигура 1113">
                  <a:extLst>
                    <a:ext uri="{FF2B5EF4-FFF2-40B4-BE49-F238E27FC236}">
                      <a16:creationId xmlns:a16="http://schemas.microsoft.com/office/drawing/2014/main" id="{3A0C55BE-A42C-36A5-29CB-0A1B47BA0A4C}"/>
                    </a:ext>
                  </a:extLst>
                </p:cNvPr>
                <p:cNvSpPr/>
                <p:nvPr/>
              </p:nvSpPr>
              <p:spPr>
                <a:xfrm>
                  <a:off x="12379340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15" name="Полилиния: фигура 1114">
                  <a:extLst>
                    <a:ext uri="{FF2B5EF4-FFF2-40B4-BE49-F238E27FC236}">
                      <a16:creationId xmlns:a16="http://schemas.microsoft.com/office/drawing/2014/main" id="{67662F28-19DC-B956-2264-AA70A2EDB860}"/>
                    </a:ext>
                  </a:extLst>
                </p:cNvPr>
                <p:cNvSpPr/>
                <p:nvPr/>
              </p:nvSpPr>
              <p:spPr>
                <a:xfrm>
                  <a:off x="12371760" y="607039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16" name="Полилиния: фигура 1115">
                  <a:extLst>
                    <a:ext uri="{FF2B5EF4-FFF2-40B4-BE49-F238E27FC236}">
                      <a16:creationId xmlns:a16="http://schemas.microsoft.com/office/drawing/2014/main" id="{511A8C60-6C80-21B1-5569-D60C38695681}"/>
                    </a:ext>
                  </a:extLst>
                </p:cNvPr>
                <p:cNvSpPr/>
                <p:nvPr/>
              </p:nvSpPr>
              <p:spPr>
                <a:xfrm>
                  <a:off x="12380423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17" name="Полилиния: фигура 1116">
                  <a:extLst>
                    <a:ext uri="{FF2B5EF4-FFF2-40B4-BE49-F238E27FC236}">
                      <a16:creationId xmlns:a16="http://schemas.microsoft.com/office/drawing/2014/main" id="{A18CCD99-21E0-0068-8FBD-A40608BC7C54}"/>
                    </a:ext>
                  </a:extLst>
                </p:cNvPr>
                <p:cNvSpPr/>
                <p:nvPr/>
              </p:nvSpPr>
              <p:spPr>
                <a:xfrm>
                  <a:off x="12382588" y="608447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18" name="Полилиния: фигура 1117">
                  <a:extLst>
                    <a:ext uri="{FF2B5EF4-FFF2-40B4-BE49-F238E27FC236}">
                      <a16:creationId xmlns:a16="http://schemas.microsoft.com/office/drawing/2014/main" id="{7387853E-3879-401F-7F40-CA3EC43004FA}"/>
                    </a:ext>
                  </a:extLst>
                </p:cNvPr>
                <p:cNvSpPr/>
                <p:nvPr/>
              </p:nvSpPr>
              <p:spPr>
                <a:xfrm>
                  <a:off x="12371760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19" name="Полилиния: фигура 1118">
                  <a:extLst>
                    <a:ext uri="{FF2B5EF4-FFF2-40B4-BE49-F238E27FC236}">
                      <a16:creationId xmlns:a16="http://schemas.microsoft.com/office/drawing/2014/main" id="{9F886CA0-9A1F-F081-889A-54361D734BAF}"/>
                    </a:ext>
                  </a:extLst>
                </p:cNvPr>
                <p:cNvSpPr/>
                <p:nvPr/>
              </p:nvSpPr>
              <p:spPr>
                <a:xfrm>
                  <a:off x="12367429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20" name="Полилиния: фигура 1119">
                  <a:extLst>
                    <a:ext uri="{FF2B5EF4-FFF2-40B4-BE49-F238E27FC236}">
                      <a16:creationId xmlns:a16="http://schemas.microsoft.com/office/drawing/2014/main" id="{7246C613-F609-127E-2A4E-87321963053B}"/>
                    </a:ext>
                  </a:extLst>
                </p:cNvPr>
                <p:cNvSpPr/>
                <p:nvPr/>
              </p:nvSpPr>
              <p:spPr>
                <a:xfrm>
                  <a:off x="12350103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6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6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6 w 23822"/>
                    <a:gd name="connsiteY52" fmla="*/ 14077 h 23822"/>
                    <a:gd name="connsiteX53" fmla="*/ 17326 w 23822"/>
                    <a:gd name="connsiteY53" fmla="*/ 12994 h 23822"/>
                    <a:gd name="connsiteX54" fmla="*/ 17326 w 23822"/>
                    <a:gd name="connsiteY54" fmla="*/ 12994 h 23822"/>
                    <a:gd name="connsiteX55" fmla="*/ 17326 w 23822"/>
                    <a:gd name="connsiteY55" fmla="*/ 12994 h 23822"/>
                    <a:gd name="connsiteX56" fmla="*/ 17326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6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4331 w 23822"/>
                    <a:gd name="connsiteY78" fmla="*/ 2166 h 23822"/>
                    <a:gd name="connsiteX79" fmla="*/ 6497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6243" y="16243"/>
                        <a:pt x="16243" y="16243"/>
                      </a:cubicBezTo>
                      <a:cubicBezTo>
                        <a:pt x="14077" y="17325"/>
                        <a:pt x="17326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7326" y="20574"/>
                      </a:lnTo>
                      <a:cubicBezTo>
                        <a:pt x="17326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20574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6" y="14077"/>
                      </a:cubicBezTo>
                      <a:cubicBezTo>
                        <a:pt x="17326" y="14077"/>
                        <a:pt x="17326" y="14077"/>
                        <a:pt x="17326" y="12994"/>
                      </a:cubicBezTo>
                      <a:cubicBezTo>
                        <a:pt x="17326" y="12994"/>
                        <a:pt x="17326" y="12994"/>
                        <a:pt x="17326" y="12994"/>
                      </a:cubicBezTo>
                      <a:lnTo>
                        <a:pt x="17326" y="12994"/>
                      </a:lnTo>
                      <a:cubicBezTo>
                        <a:pt x="17326" y="12994"/>
                        <a:pt x="17326" y="12994"/>
                        <a:pt x="17326" y="12994"/>
                      </a:cubicBezTo>
                      <a:cubicBezTo>
                        <a:pt x="17326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6" y="12994"/>
                      </a:cubicBezTo>
                      <a:cubicBezTo>
                        <a:pt x="17326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lnTo>
                        <a:pt x="6497" y="1083"/>
                      </a:lnTo>
                      <a:cubicBezTo>
                        <a:pt x="7580" y="0"/>
                        <a:pt x="3249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21" name="Полилиния: фигура 1120">
                  <a:extLst>
                    <a:ext uri="{FF2B5EF4-FFF2-40B4-BE49-F238E27FC236}">
                      <a16:creationId xmlns:a16="http://schemas.microsoft.com/office/drawing/2014/main" id="{F55376CE-761E-3FFD-3CE5-7101626CF74D}"/>
                    </a:ext>
                  </a:extLst>
                </p:cNvPr>
                <p:cNvSpPr/>
                <p:nvPr/>
              </p:nvSpPr>
              <p:spPr>
                <a:xfrm>
                  <a:off x="12359849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22" name="Полилиния: фигура 1121">
                  <a:extLst>
                    <a:ext uri="{FF2B5EF4-FFF2-40B4-BE49-F238E27FC236}">
                      <a16:creationId xmlns:a16="http://schemas.microsoft.com/office/drawing/2014/main" id="{3C5E221A-11A7-7772-D4ED-83C3D2DCFC22}"/>
                    </a:ext>
                  </a:extLst>
                </p:cNvPr>
                <p:cNvSpPr/>
                <p:nvPr/>
              </p:nvSpPr>
              <p:spPr>
                <a:xfrm>
                  <a:off x="12359849" y="6053069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  <a:gd name="connsiteX3" fmla="*/ 0 w 10828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23" name="Полилиния: фигура 1122">
                  <a:extLst>
                    <a:ext uri="{FF2B5EF4-FFF2-40B4-BE49-F238E27FC236}">
                      <a16:creationId xmlns:a16="http://schemas.microsoft.com/office/drawing/2014/main" id="{46EFA71F-BEB0-3914-F6DD-E6AC8F75AF5B}"/>
                    </a:ext>
                  </a:extLst>
                </p:cNvPr>
                <p:cNvSpPr/>
                <p:nvPr/>
              </p:nvSpPr>
              <p:spPr>
                <a:xfrm>
                  <a:off x="12353623" y="6045760"/>
                  <a:ext cx="811" cy="812"/>
                </a:xfrm>
                <a:custGeom>
                  <a:avLst/>
                  <a:gdLst>
                    <a:gd name="connsiteX0" fmla="*/ 812 w 811"/>
                    <a:gd name="connsiteY0" fmla="*/ 812 h 812"/>
                    <a:gd name="connsiteX1" fmla="*/ 812 w 811"/>
                    <a:gd name="connsiteY1" fmla="*/ 812 h 812"/>
                    <a:gd name="connsiteX2" fmla="*/ 812 w 81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812">
                      <a:moveTo>
                        <a:pt x="812" y="812"/>
                      </a:moveTo>
                      <a:cubicBezTo>
                        <a:pt x="812" y="-271"/>
                        <a:pt x="812" y="-271"/>
                        <a:pt x="812" y="812"/>
                      </a:cubicBezTo>
                      <a:cubicBezTo>
                        <a:pt x="-271" y="-271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24" name="Полилиния: фигура 1123">
                  <a:extLst>
                    <a:ext uri="{FF2B5EF4-FFF2-40B4-BE49-F238E27FC236}">
                      <a16:creationId xmlns:a16="http://schemas.microsoft.com/office/drawing/2014/main" id="{CB4C04AB-8173-42D4-2108-FBE308C100F6}"/>
                    </a:ext>
                  </a:extLst>
                </p:cNvPr>
                <p:cNvSpPr/>
                <p:nvPr/>
              </p:nvSpPr>
              <p:spPr>
                <a:xfrm>
                  <a:off x="12353352" y="6046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25" name="Полилиния: фигура 1124">
                  <a:extLst>
                    <a:ext uri="{FF2B5EF4-FFF2-40B4-BE49-F238E27FC236}">
                      <a16:creationId xmlns:a16="http://schemas.microsoft.com/office/drawing/2014/main" id="{BBA6B918-2CED-9EAB-B58D-39DBEF531961}"/>
                    </a:ext>
                  </a:extLst>
                </p:cNvPr>
                <p:cNvSpPr/>
                <p:nvPr/>
              </p:nvSpPr>
              <p:spPr>
                <a:xfrm>
                  <a:off x="12340358" y="6035864"/>
                  <a:ext cx="11911" cy="13176"/>
                </a:xfrm>
                <a:custGeom>
                  <a:avLst/>
                  <a:gdLst>
                    <a:gd name="connsiteX0" fmla="*/ 3248 w 11911"/>
                    <a:gd name="connsiteY0" fmla="*/ 963 h 13176"/>
                    <a:gd name="connsiteX1" fmla="*/ 2166 w 11911"/>
                    <a:gd name="connsiteY1" fmla="*/ 963 h 13176"/>
                    <a:gd name="connsiteX2" fmla="*/ 3248 w 11911"/>
                    <a:gd name="connsiteY2" fmla="*/ 963 h 13176"/>
                    <a:gd name="connsiteX3" fmla="*/ 0 w 11911"/>
                    <a:gd name="connsiteY3" fmla="*/ 963 h 13176"/>
                    <a:gd name="connsiteX4" fmla="*/ 5414 w 11911"/>
                    <a:gd name="connsiteY4" fmla="*/ 6377 h 13176"/>
                    <a:gd name="connsiteX5" fmla="*/ 4331 w 11911"/>
                    <a:gd name="connsiteY5" fmla="*/ 6377 h 13176"/>
                    <a:gd name="connsiteX6" fmla="*/ 7580 w 11911"/>
                    <a:gd name="connsiteY6" fmla="*/ 7459 h 13176"/>
                    <a:gd name="connsiteX7" fmla="*/ 6497 w 11911"/>
                    <a:gd name="connsiteY7" fmla="*/ 8542 h 13176"/>
                    <a:gd name="connsiteX8" fmla="*/ 7580 w 11911"/>
                    <a:gd name="connsiteY8" fmla="*/ 9625 h 13176"/>
                    <a:gd name="connsiteX9" fmla="*/ 7580 w 11911"/>
                    <a:gd name="connsiteY9" fmla="*/ 9625 h 13176"/>
                    <a:gd name="connsiteX10" fmla="*/ 7580 w 11911"/>
                    <a:gd name="connsiteY10" fmla="*/ 9625 h 13176"/>
                    <a:gd name="connsiteX11" fmla="*/ 7580 w 11911"/>
                    <a:gd name="connsiteY11" fmla="*/ 9625 h 13176"/>
                    <a:gd name="connsiteX12" fmla="*/ 8663 w 11911"/>
                    <a:gd name="connsiteY12" fmla="*/ 10708 h 13176"/>
                    <a:gd name="connsiteX13" fmla="*/ 8663 w 11911"/>
                    <a:gd name="connsiteY13" fmla="*/ 10708 h 13176"/>
                    <a:gd name="connsiteX14" fmla="*/ 9746 w 11911"/>
                    <a:gd name="connsiteY14" fmla="*/ 10708 h 13176"/>
                    <a:gd name="connsiteX15" fmla="*/ 8663 w 11911"/>
                    <a:gd name="connsiteY15" fmla="*/ 11791 h 13176"/>
                    <a:gd name="connsiteX16" fmla="*/ 10828 w 11911"/>
                    <a:gd name="connsiteY16" fmla="*/ 12874 h 13176"/>
                    <a:gd name="connsiteX17" fmla="*/ 11911 w 11911"/>
                    <a:gd name="connsiteY17" fmla="*/ 11791 h 13176"/>
                    <a:gd name="connsiteX18" fmla="*/ 9746 w 11911"/>
                    <a:gd name="connsiteY18" fmla="*/ 10708 h 13176"/>
                    <a:gd name="connsiteX19" fmla="*/ 9746 w 11911"/>
                    <a:gd name="connsiteY19" fmla="*/ 10708 h 13176"/>
                    <a:gd name="connsiteX20" fmla="*/ 8663 w 11911"/>
                    <a:gd name="connsiteY20" fmla="*/ 9625 h 13176"/>
                    <a:gd name="connsiteX21" fmla="*/ 10828 w 11911"/>
                    <a:gd name="connsiteY21" fmla="*/ 9625 h 13176"/>
                    <a:gd name="connsiteX22" fmla="*/ 10828 w 11911"/>
                    <a:gd name="connsiteY22" fmla="*/ 7459 h 13176"/>
                    <a:gd name="connsiteX23" fmla="*/ 10828 w 11911"/>
                    <a:gd name="connsiteY23" fmla="*/ 7459 h 13176"/>
                    <a:gd name="connsiteX24" fmla="*/ 9746 w 11911"/>
                    <a:gd name="connsiteY24" fmla="*/ 7459 h 13176"/>
                    <a:gd name="connsiteX25" fmla="*/ 9746 w 11911"/>
                    <a:gd name="connsiteY25" fmla="*/ 8542 h 13176"/>
                    <a:gd name="connsiteX26" fmla="*/ 7580 w 11911"/>
                    <a:gd name="connsiteY26" fmla="*/ 9625 h 13176"/>
                    <a:gd name="connsiteX27" fmla="*/ 7580 w 11911"/>
                    <a:gd name="connsiteY27" fmla="*/ 9625 h 13176"/>
                    <a:gd name="connsiteX28" fmla="*/ 8663 w 11911"/>
                    <a:gd name="connsiteY28" fmla="*/ 9625 h 13176"/>
                    <a:gd name="connsiteX29" fmla="*/ 7580 w 11911"/>
                    <a:gd name="connsiteY29" fmla="*/ 9625 h 13176"/>
                    <a:gd name="connsiteX30" fmla="*/ 8663 w 11911"/>
                    <a:gd name="connsiteY30" fmla="*/ 8542 h 13176"/>
                    <a:gd name="connsiteX31" fmla="*/ 7580 w 11911"/>
                    <a:gd name="connsiteY31" fmla="*/ 9625 h 13176"/>
                    <a:gd name="connsiteX32" fmla="*/ 5414 w 11911"/>
                    <a:gd name="connsiteY32" fmla="*/ 7459 h 13176"/>
                    <a:gd name="connsiteX33" fmla="*/ 6497 w 11911"/>
                    <a:gd name="connsiteY33" fmla="*/ 7459 h 13176"/>
                    <a:gd name="connsiteX34" fmla="*/ 5414 w 11911"/>
                    <a:gd name="connsiteY34" fmla="*/ 7459 h 13176"/>
                    <a:gd name="connsiteX35" fmla="*/ 4331 w 11911"/>
                    <a:gd name="connsiteY35" fmla="*/ 5294 h 13176"/>
                    <a:gd name="connsiteX36" fmla="*/ 3248 w 11911"/>
                    <a:gd name="connsiteY36" fmla="*/ 6377 h 13176"/>
                    <a:gd name="connsiteX37" fmla="*/ 3248 w 11911"/>
                    <a:gd name="connsiteY37" fmla="*/ 963 h 13176"/>
                    <a:gd name="connsiteX38" fmla="*/ 3248 w 11911"/>
                    <a:gd name="connsiteY38" fmla="*/ 963 h 13176"/>
                    <a:gd name="connsiteX39" fmla="*/ 1083 w 11911"/>
                    <a:gd name="connsiteY39" fmla="*/ 2045 h 13176"/>
                    <a:gd name="connsiteX40" fmla="*/ 3248 w 11911"/>
                    <a:gd name="connsiteY40" fmla="*/ 963 h 1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3176">
                      <a:moveTo>
                        <a:pt x="3248" y="963"/>
                      </a:moveTo>
                      <a:lnTo>
                        <a:pt x="2166" y="963"/>
                      </a:lnTo>
                      <a:cubicBezTo>
                        <a:pt x="2166" y="-120"/>
                        <a:pt x="1083" y="-120"/>
                        <a:pt x="3248" y="963"/>
                      </a:cubicBezTo>
                      <a:cubicBezTo>
                        <a:pt x="1083" y="963"/>
                        <a:pt x="1083" y="-1203"/>
                        <a:pt x="0" y="963"/>
                      </a:cubicBezTo>
                      <a:cubicBezTo>
                        <a:pt x="2166" y="2045"/>
                        <a:pt x="2166" y="5294"/>
                        <a:pt x="5414" y="6377"/>
                      </a:cubicBezTo>
                      <a:lnTo>
                        <a:pt x="4331" y="6377"/>
                      </a:lnTo>
                      <a:cubicBezTo>
                        <a:pt x="6497" y="6377"/>
                        <a:pt x="4331" y="8542"/>
                        <a:pt x="7580" y="7459"/>
                      </a:cubicBezTo>
                      <a:lnTo>
                        <a:pt x="6497" y="8542"/>
                      </a:lnTo>
                      <a:cubicBezTo>
                        <a:pt x="6497" y="9625"/>
                        <a:pt x="8663" y="7459"/>
                        <a:pt x="7580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7580" y="9625"/>
                        <a:pt x="7580" y="9625"/>
                      </a:cubicBezTo>
                      <a:lnTo>
                        <a:pt x="7580" y="9625"/>
                      </a:lnTo>
                      <a:cubicBezTo>
                        <a:pt x="8663" y="9625"/>
                        <a:pt x="8663" y="9625"/>
                        <a:pt x="8663" y="10708"/>
                      </a:cubicBezTo>
                      <a:cubicBezTo>
                        <a:pt x="8663" y="10708"/>
                        <a:pt x="8663" y="10708"/>
                        <a:pt x="8663" y="10708"/>
                      </a:cubicBezTo>
                      <a:cubicBezTo>
                        <a:pt x="8663" y="10708"/>
                        <a:pt x="9746" y="10708"/>
                        <a:pt x="9746" y="10708"/>
                      </a:cubicBezTo>
                      <a:cubicBezTo>
                        <a:pt x="9746" y="10708"/>
                        <a:pt x="8663" y="10708"/>
                        <a:pt x="8663" y="11791"/>
                      </a:cubicBezTo>
                      <a:cubicBezTo>
                        <a:pt x="9746" y="11791"/>
                        <a:pt x="8663" y="13957"/>
                        <a:pt x="10828" y="12874"/>
                      </a:cubicBezTo>
                      <a:cubicBezTo>
                        <a:pt x="10828" y="12874"/>
                        <a:pt x="11911" y="11791"/>
                        <a:pt x="11911" y="11791"/>
                      </a:cubicBezTo>
                      <a:cubicBezTo>
                        <a:pt x="11911" y="10708"/>
                        <a:pt x="10828" y="10708"/>
                        <a:pt x="9746" y="10708"/>
                      </a:cubicBezTo>
                      <a:lnTo>
                        <a:pt x="9746" y="10708"/>
                      </a:lnTo>
                      <a:cubicBezTo>
                        <a:pt x="7580" y="11791"/>
                        <a:pt x="9746" y="9625"/>
                        <a:pt x="8663" y="9625"/>
                      </a:cubicBezTo>
                      <a:cubicBezTo>
                        <a:pt x="9746" y="9625"/>
                        <a:pt x="9746" y="9625"/>
                        <a:pt x="10828" y="9625"/>
                      </a:cubicBezTo>
                      <a:cubicBezTo>
                        <a:pt x="11911" y="7459"/>
                        <a:pt x="8663" y="9625"/>
                        <a:pt x="10828" y="7459"/>
                      </a:cubicBezTo>
                      <a:lnTo>
                        <a:pt x="10828" y="7459"/>
                      </a:lnTo>
                      <a:cubicBezTo>
                        <a:pt x="10828" y="7459"/>
                        <a:pt x="10828" y="7459"/>
                        <a:pt x="9746" y="7459"/>
                      </a:cubicBezTo>
                      <a:cubicBezTo>
                        <a:pt x="9746" y="7459"/>
                        <a:pt x="9746" y="7459"/>
                        <a:pt x="9746" y="8542"/>
                      </a:cubicBezTo>
                      <a:cubicBezTo>
                        <a:pt x="9746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9625"/>
                        <a:pt x="7580" y="9625"/>
                      </a:cubicBezTo>
                      <a:cubicBezTo>
                        <a:pt x="8663" y="8542"/>
                        <a:pt x="8663" y="9625"/>
                        <a:pt x="8663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8663" y="8542"/>
                        <a:pt x="8663" y="8542"/>
                      </a:cubicBezTo>
                      <a:cubicBezTo>
                        <a:pt x="7580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7459"/>
                        <a:pt x="5414" y="7459"/>
                      </a:cubicBezTo>
                      <a:cubicBezTo>
                        <a:pt x="5414" y="7459"/>
                        <a:pt x="6497" y="6377"/>
                        <a:pt x="6497" y="7459"/>
                      </a:cubicBezTo>
                      <a:cubicBezTo>
                        <a:pt x="6497" y="7459"/>
                        <a:pt x="5414" y="7459"/>
                        <a:pt x="5414" y="7459"/>
                      </a:cubicBezTo>
                      <a:cubicBezTo>
                        <a:pt x="4331" y="7459"/>
                        <a:pt x="4331" y="6377"/>
                        <a:pt x="4331" y="5294"/>
                      </a:cubicBezTo>
                      <a:lnTo>
                        <a:pt x="3248" y="6377"/>
                      </a:lnTo>
                      <a:cubicBezTo>
                        <a:pt x="3248" y="3128"/>
                        <a:pt x="5414" y="963"/>
                        <a:pt x="3248" y="963"/>
                      </a:cubicBezTo>
                      <a:lnTo>
                        <a:pt x="3248" y="963"/>
                      </a:lnTo>
                      <a:cubicBezTo>
                        <a:pt x="3248" y="963"/>
                        <a:pt x="1083" y="2045"/>
                        <a:pt x="1083" y="2045"/>
                      </a:cubicBezTo>
                      <a:cubicBezTo>
                        <a:pt x="3248" y="963"/>
                        <a:pt x="3248" y="963"/>
                        <a:pt x="3248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26" name="Полилиния: фигура 1125">
                  <a:extLst>
                    <a:ext uri="{FF2B5EF4-FFF2-40B4-BE49-F238E27FC236}">
                      <a16:creationId xmlns:a16="http://schemas.microsoft.com/office/drawing/2014/main" id="{FCCFC15C-A2DA-234C-4A21-5E5072E4290A}"/>
                    </a:ext>
                  </a:extLst>
                </p:cNvPr>
                <p:cNvSpPr/>
                <p:nvPr/>
              </p:nvSpPr>
              <p:spPr>
                <a:xfrm>
                  <a:off x="12340358" y="6034660"/>
                  <a:ext cx="481" cy="812"/>
                </a:xfrm>
                <a:custGeom>
                  <a:avLst/>
                  <a:gdLst>
                    <a:gd name="connsiteX0" fmla="*/ 0 w 481"/>
                    <a:gd name="connsiteY0" fmla="*/ 0 h 812"/>
                    <a:gd name="connsiteX1" fmla="*/ 0 w 481"/>
                    <a:gd name="connsiteY1" fmla="*/ 0 h 812"/>
                    <a:gd name="connsiteX2" fmla="*/ 0 w 481"/>
                    <a:gd name="connsiteY2" fmla="*/ 0 h 812"/>
                    <a:gd name="connsiteX3" fmla="*/ 0 w 481"/>
                    <a:gd name="connsiteY3" fmla="*/ 0 h 812"/>
                    <a:gd name="connsiteX4" fmla="*/ 0 w 481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1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27" name="Полилиния: фигура 1126">
                  <a:extLst>
                    <a:ext uri="{FF2B5EF4-FFF2-40B4-BE49-F238E27FC236}">
                      <a16:creationId xmlns:a16="http://schemas.microsoft.com/office/drawing/2014/main" id="{FB468733-E485-F38C-D453-C7D55D24327A}"/>
                    </a:ext>
                  </a:extLst>
                </p:cNvPr>
                <p:cNvSpPr/>
                <p:nvPr/>
              </p:nvSpPr>
              <p:spPr>
                <a:xfrm>
                  <a:off x="12333860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3249" y="1083"/>
                        <a:pt x="3249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3249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1083"/>
                        <a:pt x="0" y="1083"/>
                      </a:cubicBezTo>
                      <a:cubicBezTo>
                        <a:pt x="0" y="1083"/>
                        <a:pt x="3249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28" name="Полилиния: фигура 1127">
                  <a:extLst>
                    <a:ext uri="{FF2B5EF4-FFF2-40B4-BE49-F238E27FC236}">
                      <a16:creationId xmlns:a16="http://schemas.microsoft.com/office/drawing/2014/main" id="{5FDC82E7-0CB9-7364-D236-5A2D211AED96}"/>
                    </a:ext>
                  </a:extLst>
                </p:cNvPr>
                <p:cNvSpPr/>
                <p:nvPr/>
              </p:nvSpPr>
              <p:spPr>
                <a:xfrm>
                  <a:off x="12336026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129" name="Рисунок 11">
                <a:extLst>
                  <a:ext uri="{FF2B5EF4-FFF2-40B4-BE49-F238E27FC236}">
                    <a16:creationId xmlns:a16="http://schemas.microsoft.com/office/drawing/2014/main" id="{683CD9C3-6C54-CAE1-F138-F48B40251D3A}"/>
                  </a:ext>
                </a:extLst>
              </p:cNvPr>
              <p:cNvGrpSpPr/>
              <p:nvPr/>
            </p:nvGrpSpPr>
            <p:grpSpPr>
              <a:xfrm>
                <a:off x="12378257" y="6029246"/>
                <a:ext cx="79047" cy="96373"/>
                <a:chOff x="12378257" y="6029246"/>
                <a:chExt cx="79047" cy="96373"/>
              </a:xfrm>
              <a:solidFill>
                <a:srgbClr val="000000"/>
              </a:solidFill>
            </p:grpSpPr>
            <p:sp>
              <p:nvSpPr>
                <p:cNvPr id="1130" name="Полилиния: фигура 1129">
                  <a:extLst>
                    <a:ext uri="{FF2B5EF4-FFF2-40B4-BE49-F238E27FC236}">
                      <a16:creationId xmlns:a16="http://schemas.microsoft.com/office/drawing/2014/main" id="{834065BC-73A8-B339-F6CF-B0EC178467E8}"/>
                    </a:ext>
                  </a:extLst>
                </p:cNvPr>
                <p:cNvSpPr/>
                <p:nvPr/>
              </p:nvSpPr>
              <p:spPr>
                <a:xfrm>
                  <a:off x="12455139" y="6124536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31" name="Полилиния: фигура 1130">
                  <a:extLst>
                    <a:ext uri="{FF2B5EF4-FFF2-40B4-BE49-F238E27FC236}">
                      <a16:creationId xmlns:a16="http://schemas.microsoft.com/office/drawing/2014/main" id="{AE0AB1CD-0337-1266-E6CA-B398B5720FB4}"/>
                    </a:ext>
                  </a:extLst>
                </p:cNvPr>
                <p:cNvSpPr/>
                <p:nvPr/>
              </p:nvSpPr>
              <p:spPr>
                <a:xfrm>
                  <a:off x="12454056" y="6122371"/>
                  <a:ext cx="3248" cy="3248"/>
                </a:xfrm>
                <a:custGeom>
                  <a:avLst/>
                  <a:gdLst>
                    <a:gd name="connsiteX0" fmla="*/ 3248 w 3248"/>
                    <a:gd name="connsiteY0" fmla="*/ 0 h 3248"/>
                    <a:gd name="connsiteX1" fmla="*/ 3248 w 3248"/>
                    <a:gd name="connsiteY1" fmla="*/ 0 h 3248"/>
                    <a:gd name="connsiteX2" fmla="*/ 0 w 3248"/>
                    <a:gd name="connsiteY2" fmla="*/ 3249 h 3248"/>
                    <a:gd name="connsiteX3" fmla="*/ 2166 w 3248"/>
                    <a:gd name="connsiteY3" fmla="*/ 2166 h 3248"/>
                    <a:gd name="connsiteX4" fmla="*/ 1083 w 3248"/>
                    <a:gd name="connsiteY4" fmla="*/ 2166 h 3248"/>
                    <a:gd name="connsiteX5" fmla="*/ 3248 w 3248"/>
                    <a:gd name="connsiteY5" fmla="*/ 2166 h 3248"/>
                    <a:gd name="connsiteX6" fmla="*/ 3248 w 3248"/>
                    <a:gd name="connsiteY6" fmla="*/ 0 h 3248"/>
                    <a:gd name="connsiteX7" fmla="*/ 3248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8" y="0"/>
                      </a:moveTo>
                      <a:lnTo>
                        <a:pt x="3248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8" y="2166"/>
                      </a:cubicBezTo>
                      <a:cubicBezTo>
                        <a:pt x="3248" y="0"/>
                        <a:pt x="2166" y="1083"/>
                        <a:pt x="3248" y="0"/>
                      </a:cubicBezTo>
                      <a:lnTo>
                        <a:pt x="324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32" name="Полилиния: фигура 1131">
                  <a:extLst>
                    <a:ext uri="{FF2B5EF4-FFF2-40B4-BE49-F238E27FC236}">
                      <a16:creationId xmlns:a16="http://schemas.microsoft.com/office/drawing/2014/main" id="{9FCC3419-7805-BA67-46C0-5A41EA9C8DC0}"/>
                    </a:ext>
                  </a:extLst>
                </p:cNvPr>
                <p:cNvSpPr/>
                <p:nvPr/>
              </p:nvSpPr>
              <p:spPr>
                <a:xfrm>
                  <a:off x="12455139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0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33" name="Полилиния: фигура 1132">
                  <a:extLst>
                    <a:ext uri="{FF2B5EF4-FFF2-40B4-BE49-F238E27FC236}">
                      <a16:creationId xmlns:a16="http://schemas.microsoft.com/office/drawing/2014/main" id="{2EC9C2CD-4FF4-B3BD-10AC-64719D9A0365}"/>
                    </a:ext>
                  </a:extLst>
                </p:cNvPr>
                <p:cNvSpPr/>
                <p:nvPr/>
              </p:nvSpPr>
              <p:spPr>
                <a:xfrm>
                  <a:off x="12454056" y="612264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34" name="Полилиния: фигура 1133">
                  <a:extLst>
                    <a:ext uri="{FF2B5EF4-FFF2-40B4-BE49-F238E27FC236}">
                      <a16:creationId xmlns:a16="http://schemas.microsoft.com/office/drawing/2014/main" id="{6B8091B7-0EEA-A6A9-F589-6F2D8344679A}"/>
                    </a:ext>
                  </a:extLst>
                </p:cNvPr>
                <p:cNvSpPr/>
                <p:nvPr/>
              </p:nvSpPr>
              <p:spPr>
                <a:xfrm>
                  <a:off x="12452973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35" name="Полилиния: фигура 1134">
                  <a:extLst>
                    <a:ext uri="{FF2B5EF4-FFF2-40B4-BE49-F238E27FC236}">
                      <a16:creationId xmlns:a16="http://schemas.microsoft.com/office/drawing/2014/main" id="{D67DC66E-1AC7-8830-E925-374BFE0369E2}"/>
                    </a:ext>
                  </a:extLst>
                </p:cNvPr>
                <p:cNvSpPr/>
                <p:nvPr/>
              </p:nvSpPr>
              <p:spPr>
                <a:xfrm>
                  <a:off x="12452492" y="6120807"/>
                  <a:ext cx="3730" cy="1564"/>
                </a:xfrm>
                <a:custGeom>
                  <a:avLst/>
                  <a:gdLst>
                    <a:gd name="connsiteX0" fmla="*/ 481 w 3730"/>
                    <a:gd name="connsiteY0" fmla="*/ 481 h 1564"/>
                    <a:gd name="connsiteX1" fmla="*/ 481 w 3730"/>
                    <a:gd name="connsiteY1" fmla="*/ 481 h 1564"/>
                    <a:gd name="connsiteX2" fmla="*/ 481 w 3730"/>
                    <a:gd name="connsiteY2" fmla="*/ 481 h 1564"/>
                    <a:gd name="connsiteX3" fmla="*/ 2647 w 3730"/>
                    <a:gd name="connsiteY3" fmla="*/ 481 h 1564"/>
                    <a:gd name="connsiteX4" fmla="*/ 2647 w 3730"/>
                    <a:gd name="connsiteY4" fmla="*/ 1564 h 1564"/>
                    <a:gd name="connsiteX5" fmla="*/ 3730 w 3730"/>
                    <a:gd name="connsiteY5" fmla="*/ 481 h 1564"/>
                    <a:gd name="connsiteX6" fmla="*/ 481 w 3730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30" h="1564">
                      <a:moveTo>
                        <a:pt x="481" y="481"/>
                      </a:moveTo>
                      <a:cubicBezTo>
                        <a:pt x="-602" y="1564"/>
                        <a:pt x="481" y="481"/>
                        <a:pt x="481" y="481"/>
                      </a:cubicBezTo>
                      <a:cubicBezTo>
                        <a:pt x="481" y="481"/>
                        <a:pt x="481" y="481"/>
                        <a:pt x="481" y="481"/>
                      </a:cubicBezTo>
                      <a:cubicBezTo>
                        <a:pt x="1564" y="481"/>
                        <a:pt x="2647" y="-602"/>
                        <a:pt x="2647" y="481"/>
                      </a:cubicBezTo>
                      <a:cubicBezTo>
                        <a:pt x="2647" y="481"/>
                        <a:pt x="1564" y="1564"/>
                        <a:pt x="2647" y="1564"/>
                      </a:cubicBezTo>
                      <a:lnTo>
                        <a:pt x="3730" y="481"/>
                      </a:lnTo>
                      <a:cubicBezTo>
                        <a:pt x="2647" y="-602"/>
                        <a:pt x="481" y="481"/>
                        <a:pt x="481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36" name="Полилиния: фигура 1135">
                  <a:extLst>
                    <a:ext uri="{FF2B5EF4-FFF2-40B4-BE49-F238E27FC236}">
                      <a16:creationId xmlns:a16="http://schemas.microsoft.com/office/drawing/2014/main" id="{128A4430-31F0-C891-4320-2F776FDF5021}"/>
                    </a:ext>
                  </a:extLst>
                </p:cNvPr>
                <p:cNvSpPr/>
                <p:nvPr/>
              </p:nvSpPr>
              <p:spPr>
                <a:xfrm>
                  <a:off x="12452973" y="6121559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37" name="Полилиния: фигура 1136">
                  <a:extLst>
                    <a:ext uri="{FF2B5EF4-FFF2-40B4-BE49-F238E27FC236}">
                      <a16:creationId xmlns:a16="http://schemas.microsoft.com/office/drawing/2014/main" id="{FE560F44-02BE-7956-8FA9-F3B359654669}"/>
                    </a:ext>
                  </a:extLst>
                </p:cNvPr>
                <p:cNvSpPr/>
                <p:nvPr/>
              </p:nvSpPr>
              <p:spPr>
                <a:xfrm>
                  <a:off x="12454056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38" name="Полилиния: фигура 1137">
                  <a:extLst>
                    <a:ext uri="{FF2B5EF4-FFF2-40B4-BE49-F238E27FC236}">
                      <a16:creationId xmlns:a16="http://schemas.microsoft.com/office/drawing/2014/main" id="{7942FC43-00BA-A5C1-DE20-27D03DC562DB}"/>
                    </a:ext>
                  </a:extLst>
                </p:cNvPr>
                <p:cNvSpPr/>
                <p:nvPr/>
              </p:nvSpPr>
              <p:spPr>
                <a:xfrm>
                  <a:off x="12451890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39" name="Полилиния: фигура 1138">
                  <a:extLst>
                    <a:ext uri="{FF2B5EF4-FFF2-40B4-BE49-F238E27FC236}">
                      <a16:creationId xmlns:a16="http://schemas.microsoft.com/office/drawing/2014/main" id="{F6B415DB-FF96-4CDD-D977-276FDA6AD9D9}"/>
                    </a:ext>
                  </a:extLst>
                </p:cNvPr>
                <p:cNvSpPr/>
                <p:nvPr/>
              </p:nvSpPr>
              <p:spPr>
                <a:xfrm>
                  <a:off x="12454658" y="6116957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-602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40" name="Полилиния: фигура 1139">
                  <a:extLst>
                    <a:ext uri="{FF2B5EF4-FFF2-40B4-BE49-F238E27FC236}">
                      <a16:creationId xmlns:a16="http://schemas.microsoft.com/office/drawing/2014/main" id="{744DD906-4D99-2645-CC76-460F1816D566}"/>
                    </a:ext>
                  </a:extLst>
                </p:cNvPr>
                <p:cNvSpPr/>
                <p:nvPr/>
              </p:nvSpPr>
              <p:spPr>
                <a:xfrm>
                  <a:off x="12450808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5 w 4812"/>
                    <a:gd name="connsiteY1" fmla="*/ 1531 h 3696"/>
                    <a:gd name="connsiteX2" fmla="*/ 0 w 4812"/>
                    <a:gd name="connsiteY2" fmla="*/ 1531 h 3696"/>
                    <a:gd name="connsiteX3" fmla="*/ 2165 w 4812"/>
                    <a:gd name="connsiteY3" fmla="*/ 2614 h 3696"/>
                    <a:gd name="connsiteX4" fmla="*/ 1083 w 4812"/>
                    <a:gd name="connsiteY4" fmla="*/ 2614 h 3696"/>
                    <a:gd name="connsiteX5" fmla="*/ 3248 w 4812"/>
                    <a:gd name="connsiteY5" fmla="*/ 2614 h 3696"/>
                    <a:gd name="connsiteX6" fmla="*/ 2165 w 4812"/>
                    <a:gd name="connsiteY6" fmla="*/ 3697 h 3696"/>
                    <a:gd name="connsiteX7" fmla="*/ 3248 w 4812"/>
                    <a:gd name="connsiteY7" fmla="*/ 2614 h 3696"/>
                    <a:gd name="connsiteX8" fmla="*/ 3248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5" y="1531"/>
                      </a:lnTo>
                      <a:cubicBezTo>
                        <a:pt x="1083" y="1531"/>
                        <a:pt x="1083" y="1531"/>
                        <a:pt x="0" y="1531"/>
                      </a:cubicBezTo>
                      <a:cubicBezTo>
                        <a:pt x="1083" y="2614"/>
                        <a:pt x="2165" y="1531"/>
                        <a:pt x="2165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5" y="3697"/>
                        <a:pt x="3248" y="2614"/>
                      </a:cubicBezTo>
                      <a:lnTo>
                        <a:pt x="2165" y="3697"/>
                      </a:lnTo>
                      <a:lnTo>
                        <a:pt x="3248" y="2614"/>
                      </a:lnTo>
                      <a:cubicBezTo>
                        <a:pt x="3248" y="2614"/>
                        <a:pt x="2165" y="2614"/>
                        <a:pt x="3248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8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41" name="Полилиния: фигура 1140">
                  <a:extLst>
                    <a:ext uri="{FF2B5EF4-FFF2-40B4-BE49-F238E27FC236}">
                      <a16:creationId xmlns:a16="http://schemas.microsoft.com/office/drawing/2014/main" id="{3B026471-75B3-3293-912E-6DAA9C6E2FA0}"/>
                    </a:ext>
                  </a:extLst>
                </p:cNvPr>
                <p:cNvSpPr/>
                <p:nvPr/>
              </p:nvSpPr>
              <p:spPr>
                <a:xfrm>
                  <a:off x="12451890" y="611479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42" name="Полилиния: фигура 1141">
                  <a:extLst>
                    <a:ext uri="{FF2B5EF4-FFF2-40B4-BE49-F238E27FC236}">
                      <a16:creationId xmlns:a16="http://schemas.microsoft.com/office/drawing/2014/main" id="{FD834DB3-3788-2143-4C2D-EB8BBDAC283D}"/>
                    </a:ext>
                  </a:extLst>
                </p:cNvPr>
                <p:cNvSpPr/>
                <p:nvPr/>
              </p:nvSpPr>
              <p:spPr>
                <a:xfrm>
                  <a:off x="12448913" y="6113708"/>
                  <a:ext cx="3280" cy="2165"/>
                </a:xfrm>
                <a:custGeom>
                  <a:avLst/>
                  <a:gdLst>
                    <a:gd name="connsiteX0" fmla="*/ 812 w 3280"/>
                    <a:gd name="connsiteY0" fmla="*/ 2166 h 2165"/>
                    <a:gd name="connsiteX1" fmla="*/ 1895 w 3280"/>
                    <a:gd name="connsiteY1" fmla="*/ 2166 h 2165"/>
                    <a:gd name="connsiteX2" fmla="*/ 812 w 3280"/>
                    <a:gd name="connsiteY2" fmla="*/ 2166 h 2165"/>
                    <a:gd name="connsiteX3" fmla="*/ 2978 w 3280"/>
                    <a:gd name="connsiteY3" fmla="*/ 2166 h 2165"/>
                    <a:gd name="connsiteX4" fmla="*/ 812 w 3280"/>
                    <a:gd name="connsiteY4" fmla="*/ 2166 h 2165"/>
                    <a:gd name="connsiteX5" fmla="*/ 2978 w 3280"/>
                    <a:gd name="connsiteY5" fmla="*/ 0 h 2165"/>
                    <a:gd name="connsiteX6" fmla="*/ 2978 w 3280"/>
                    <a:gd name="connsiteY6" fmla="*/ 1083 h 2165"/>
                    <a:gd name="connsiteX7" fmla="*/ 1895 w 3280"/>
                    <a:gd name="connsiteY7" fmla="*/ 0 h 2165"/>
                    <a:gd name="connsiteX8" fmla="*/ 1895 w 3280"/>
                    <a:gd name="connsiteY8" fmla="*/ 1083 h 2165"/>
                    <a:gd name="connsiteX9" fmla="*/ 812 w 3280"/>
                    <a:gd name="connsiteY9" fmla="*/ 1083 h 2165"/>
                    <a:gd name="connsiteX10" fmla="*/ 812 w 3280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80" h="2165">
                      <a:moveTo>
                        <a:pt x="812" y="2166"/>
                      </a:moveTo>
                      <a:lnTo>
                        <a:pt x="1895" y="2166"/>
                      </a:lnTo>
                      <a:cubicBezTo>
                        <a:pt x="1895" y="2166"/>
                        <a:pt x="1895" y="2166"/>
                        <a:pt x="812" y="2166"/>
                      </a:cubicBezTo>
                      <a:cubicBezTo>
                        <a:pt x="1895" y="2166"/>
                        <a:pt x="2978" y="2166"/>
                        <a:pt x="2978" y="2166"/>
                      </a:cubicBezTo>
                      <a:cubicBezTo>
                        <a:pt x="4061" y="0"/>
                        <a:pt x="1895" y="1083"/>
                        <a:pt x="812" y="2166"/>
                      </a:cubicBezTo>
                      <a:cubicBezTo>
                        <a:pt x="1895" y="0"/>
                        <a:pt x="1895" y="1083"/>
                        <a:pt x="2978" y="0"/>
                      </a:cubicBezTo>
                      <a:cubicBezTo>
                        <a:pt x="2978" y="0"/>
                        <a:pt x="2978" y="0"/>
                        <a:pt x="2978" y="1083"/>
                      </a:cubicBezTo>
                      <a:cubicBezTo>
                        <a:pt x="4061" y="0"/>
                        <a:pt x="1895" y="0"/>
                        <a:pt x="1895" y="0"/>
                      </a:cubicBezTo>
                      <a:cubicBezTo>
                        <a:pt x="1895" y="0"/>
                        <a:pt x="1895" y="0"/>
                        <a:pt x="1895" y="1083"/>
                      </a:cubicBezTo>
                      <a:lnTo>
                        <a:pt x="812" y="1083"/>
                      </a:lnTo>
                      <a:cubicBezTo>
                        <a:pt x="-271" y="1083"/>
                        <a:pt x="-271" y="1083"/>
                        <a:pt x="812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43" name="Полилиния: фигура 1142">
                  <a:extLst>
                    <a:ext uri="{FF2B5EF4-FFF2-40B4-BE49-F238E27FC236}">
                      <a16:creationId xmlns:a16="http://schemas.microsoft.com/office/drawing/2014/main" id="{A97F0323-BD23-5584-839B-3C53BF56FB7E}"/>
                    </a:ext>
                  </a:extLst>
                </p:cNvPr>
                <p:cNvSpPr/>
                <p:nvPr/>
              </p:nvSpPr>
              <p:spPr>
                <a:xfrm>
                  <a:off x="12449996" y="6116145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812 h 812"/>
                    <a:gd name="connsiteX1" fmla="*/ 812 w 812"/>
                    <a:gd name="connsiteY1" fmla="*/ 812 h 812"/>
                    <a:gd name="connsiteX2" fmla="*/ 812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812"/>
                      </a:moveTo>
                      <a:cubicBezTo>
                        <a:pt x="-271" y="-271"/>
                        <a:pt x="-271" y="-271"/>
                        <a:pt x="812" y="812"/>
                      </a:cubicBezTo>
                      <a:cubicBezTo>
                        <a:pt x="-271" y="-271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44" name="Полилиния: фигура 1143">
                  <a:extLst>
                    <a:ext uri="{FF2B5EF4-FFF2-40B4-BE49-F238E27FC236}">
                      <a16:creationId xmlns:a16="http://schemas.microsoft.com/office/drawing/2014/main" id="{EADC890B-80FB-BC29-B781-6CDFAD928924}"/>
                    </a:ext>
                  </a:extLst>
                </p:cNvPr>
                <p:cNvSpPr/>
                <p:nvPr/>
              </p:nvSpPr>
              <p:spPr>
                <a:xfrm>
                  <a:off x="12450808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45" name="Полилиния: фигура 1144">
                  <a:extLst>
                    <a:ext uri="{FF2B5EF4-FFF2-40B4-BE49-F238E27FC236}">
                      <a16:creationId xmlns:a16="http://schemas.microsoft.com/office/drawing/2014/main" id="{E35B1E10-024A-0ED4-FF4A-109375D7B628}"/>
                    </a:ext>
                  </a:extLst>
                </p:cNvPr>
                <p:cNvSpPr/>
                <p:nvPr/>
              </p:nvSpPr>
              <p:spPr>
                <a:xfrm>
                  <a:off x="12448642" y="611370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46" name="Полилиния: фигура 1145">
                  <a:extLst>
                    <a:ext uri="{FF2B5EF4-FFF2-40B4-BE49-F238E27FC236}">
                      <a16:creationId xmlns:a16="http://schemas.microsoft.com/office/drawing/2014/main" id="{DC9225F4-C210-62AC-4894-8E6D36EE41EB}"/>
                    </a:ext>
                  </a:extLst>
                </p:cNvPr>
                <p:cNvSpPr/>
                <p:nvPr/>
              </p:nvSpPr>
              <p:spPr>
                <a:xfrm>
                  <a:off x="12435648" y="6098548"/>
                  <a:ext cx="14077" cy="17638"/>
                </a:xfrm>
                <a:custGeom>
                  <a:avLst/>
                  <a:gdLst>
                    <a:gd name="connsiteX0" fmla="*/ 4332 w 14077"/>
                    <a:gd name="connsiteY0" fmla="*/ 0 h 17638"/>
                    <a:gd name="connsiteX1" fmla="*/ 4332 w 14077"/>
                    <a:gd name="connsiteY1" fmla="*/ 0 h 17638"/>
                    <a:gd name="connsiteX2" fmla="*/ 2166 w 14077"/>
                    <a:gd name="connsiteY2" fmla="*/ 1083 h 17638"/>
                    <a:gd name="connsiteX3" fmla="*/ 1083 w 14077"/>
                    <a:gd name="connsiteY3" fmla="*/ 2166 h 17638"/>
                    <a:gd name="connsiteX4" fmla="*/ 2166 w 14077"/>
                    <a:gd name="connsiteY4" fmla="*/ 3249 h 17638"/>
                    <a:gd name="connsiteX5" fmla="*/ 1083 w 14077"/>
                    <a:gd name="connsiteY5" fmla="*/ 4331 h 17638"/>
                    <a:gd name="connsiteX6" fmla="*/ 3249 w 14077"/>
                    <a:gd name="connsiteY6" fmla="*/ 6497 h 17638"/>
                    <a:gd name="connsiteX7" fmla="*/ 4332 w 14077"/>
                    <a:gd name="connsiteY7" fmla="*/ 7580 h 17638"/>
                    <a:gd name="connsiteX8" fmla="*/ 8663 w 14077"/>
                    <a:gd name="connsiteY8" fmla="*/ 14077 h 17638"/>
                    <a:gd name="connsiteX9" fmla="*/ 9746 w 14077"/>
                    <a:gd name="connsiteY9" fmla="*/ 12994 h 17638"/>
                    <a:gd name="connsiteX10" fmla="*/ 8663 w 14077"/>
                    <a:gd name="connsiteY10" fmla="*/ 14077 h 17638"/>
                    <a:gd name="connsiteX11" fmla="*/ 8663 w 14077"/>
                    <a:gd name="connsiteY11" fmla="*/ 14077 h 17638"/>
                    <a:gd name="connsiteX12" fmla="*/ 9746 w 14077"/>
                    <a:gd name="connsiteY12" fmla="*/ 16243 h 17638"/>
                    <a:gd name="connsiteX13" fmla="*/ 11911 w 14077"/>
                    <a:gd name="connsiteY13" fmla="*/ 15160 h 17638"/>
                    <a:gd name="connsiteX14" fmla="*/ 10828 w 14077"/>
                    <a:gd name="connsiteY14" fmla="*/ 17326 h 17638"/>
                    <a:gd name="connsiteX15" fmla="*/ 11911 w 14077"/>
                    <a:gd name="connsiteY15" fmla="*/ 17326 h 17638"/>
                    <a:gd name="connsiteX16" fmla="*/ 12994 w 14077"/>
                    <a:gd name="connsiteY16" fmla="*/ 16243 h 17638"/>
                    <a:gd name="connsiteX17" fmla="*/ 14077 w 14077"/>
                    <a:gd name="connsiteY17" fmla="*/ 16243 h 17638"/>
                    <a:gd name="connsiteX18" fmla="*/ 9746 w 14077"/>
                    <a:gd name="connsiteY18" fmla="*/ 14077 h 17638"/>
                    <a:gd name="connsiteX19" fmla="*/ 10828 w 14077"/>
                    <a:gd name="connsiteY19" fmla="*/ 14077 h 17638"/>
                    <a:gd name="connsiteX20" fmla="*/ 9746 w 14077"/>
                    <a:gd name="connsiteY20" fmla="*/ 10828 h 17638"/>
                    <a:gd name="connsiteX21" fmla="*/ 7580 w 14077"/>
                    <a:gd name="connsiteY21" fmla="*/ 10828 h 17638"/>
                    <a:gd name="connsiteX22" fmla="*/ 7580 w 14077"/>
                    <a:gd name="connsiteY22" fmla="*/ 9746 h 17638"/>
                    <a:gd name="connsiteX23" fmla="*/ 6497 w 14077"/>
                    <a:gd name="connsiteY23" fmla="*/ 9746 h 17638"/>
                    <a:gd name="connsiteX24" fmla="*/ 6497 w 14077"/>
                    <a:gd name="connsiteY24" fmla="*/ 8663 h 17638"/>
                    <a:gd name="connsiteX25" fmla="*/ 4332 w 14077"/>
                    <a:gd name="connsiteY25" fmla="*/ 9746 h 17638"/>
                    <a:gd name="connsiteX26" fmla="*/ 5414 w 14077"/>
                    <a:gd name="connsiteY26" fmla="*/ 6497 h 17638"/>
                    <a:gd name="connsiteX27" fmla="*/ 4332 w 14077"/>
                    <a:gd name="connsiteY27" fmla="*/ 7580 h 17638"/>
                    <a:gd name="connsiteX28" fmla="*/ 3249 w 14077"/>
                    <a:gd name="connsiteY28" fmla="*/ 7580 h 17638"/>
                    <a:gd name="connsiteX29" fmla="*/ 4332 w 14077"/>
                    <a:gd name="connsiteY29" fmla="*/ 6497 h 17638"/>
                    <a:gd name="connsiteX30" fmla="*/ 2166 w 14077"/>
                    <a:gd name="connsiteY30" fmla="*/ 6497 h 17638"/>
                    <a:gd name="connsiteX31" fmla="*/ 1083 w 14077"/>
                    <a:gd name="connsiteY31" fmla="*/ 7580 h 17638"/>
                    <a:gd name="connsiteX32" fmla="*/ 0 w 14077"/>
                    <a:gd name="connsiteY32" fmla="*/ 5414 h 17638"/>
                    <a:gd name="connsiteX33" fmla="*/ 2166 w 14077"/>
                    <a:gd name="connsiteY33" fmla="*/ 5414 h 17638"/>
                    <a:gd name="connsiteX34" fmla="*/ 2166 w 14077"/>
                    <a:gd name="connsiteY34" fmla="*/ 4331 h 17638"/>
                    <a:gd name="connsiteX35" fmla="*/ 0 w 14077"/>
                    <a:gd name="connsiteY35" fmla="*/ 4331 h 17638"/>
                    <a:gd name="connsiteX36" fmla="*/ 4332 w 14077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7" h="17638">
                      <a:moveTo>
                        <a:pt x="4332" y="0"/>
                      </a:moveTo>
                      <a:cubicBezTo>
                        <a:pt x="4332" y="0"/>
                        <a:pt x="4332" y="0"/>
                        <a:pt x="4332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2" y="7580"/>
                        <a:pt x="4332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2" y="9746"/>
                      </a:cubicBezTo>
                      <a:cubicBezTo>
                        <a:pt x="4332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2" y="7580"/>
                      </a:cubicBezTo>
                      <a:cubicBezTo>
                        <a:pt x="4332" y="7580"/>
                        <a:pt x="3249" y="7580"/>
                        <a:pt x="3249" y="7580"/>
                      </a:cubicBezTo>
                      <a:cubicBezTo>
                        <a:pt x="3249" y="7580"/>
                        <a:pt x="4332" y="6497"/>
                        <a:pt x="4332" y="6497"/>
                      </a:cubicBezTo>
                      <a:cubicBezTo>
                        <a:pt x="4332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5414" y="0"/>
                        <a:pt x="433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47" name="Полилиния: фигура 1146">
                  <a:extLst>
                    <a:ext uri="{FF2B5EF4-FFF2-40B4-BE49-F238E27FC236}">
                      <a16:creationId xmlns:a16="http://schemas.microsoft.com/office/drawing/2014/main" id="{AA358A59-F66F-5C54-3B6B-2392E338D8E7}"/>
                    </a:ext>
                  </a:extLst>
                </p:cNvPr>
                <p:cNvSpPr/>
                <p:nvPr/>
              </p:nvSpPr>
              <p:spPr>
                <a:xfrm>
                  <a:off x="12442145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48" name="Полилиния: фигура 1147">
                  <a:extLst>
                    <a:ext uri="{FF2B5EF4-FFF2-40B4-BE49-F238E27FC236}">
                      <a16:creationId xmlns:a16="http://schemas.microsoft.com/office/drawing/2014/main" id="{EB9748EB-B934-8C46-AA33-8B6DD7562E60}"/>
                    </a:ext>
                  </a:extLst>
                </p:cNvPr>
                <p:cNvSpPr/>
                <p:nvPr/>
              </p:nvSpPr>
              <p:spPr>
                <a:xfrm>
                  <a:off x="12439979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49" name="Полилиния: фигура 1148">
                  <a:extLst>
                    <a:ext uri="{FF2B5EF4-FFF2-40B4-BE49-F238E27FC236}">
                      <a16:creationId xmlns:a16="http://schemas.microsoft.com/office/drawing/2014/main" id="{2A609274-D373-1F87-8CC1-FBF1B7A2EA3D}"/>
                    </a:ext>
                  </a:extLst>
                </p:cNvPr>
                <p:cNvSpPr/>
                <p:nvPr/>
              </p:nvSpPr>
              <p:spPr>
                <a:xfrm>
                  <a:off x="12439979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50" name="Полилиния: фигура 1149">
                  <a:extLst>
                    <a:ext uri="{FF2B5EF4-FFF2-40B4-BE49-F238E27FC236}">
                      <a16:creationId xmlns:a16="http://schemas.microsoft.com/office/drawing/2014/main" id="{EE0C5677-BAA0-91A5-E7F0-3C61796B831E}"/>
                    </a:ext>
                  </a:extLst>
                </p:cNvPr>
                <p:cNvSpPr/>
                <p:nvPr/>
              </p:nvSpPr>
              <p:spPr>
                <a:xfrm>
                  <a:off x="12443829" y="6101797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-602" y="0"/>
                        <a:pt x="481" y="0"/>
                      </a:cubicBezTo>
                      <a:cubicBezTo>
                        <a:pt x="481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51" name="Полилиния: фигура 1150">
                  <a:extLst>
                    <a:ext uri="{FF2B5EF4-FFF2-40B4-BE49-F238E27FC236}">
                      <a16:creationId xmlns:a16="http://schemas.microsoft.com/office/drawing/2014/main" id="{99199DEB-3088-B801-662A-06A0CCBEC2BE}"/>
                    </a:ext>
                  </a:extLst>
                </p:cNvPr>
                <p:cNvSpPr/>
                <p:nvPr/>
              </p:nvSpPr>
              <p:spPr>
                <a:xfrm>
                  <a:off x="12445394" y="6105045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52" name="Полилиния: фигура 1151">
                  <a:extLst>
                    <a:ext uri="{FF2B5EF4-FFF2-40B4-BE49-F238E27FC236}">
                      <a16:creationId xmlns:a16="http://schemas.microsoft.com/office/drawing/2014/main" id="{428BA64D-76D3-6F4F-D242-60C9B2D9EED1}"/>
                    </a:ext>
                  </a:extLst>
                </p:cNvPr>
                <p:cNvSpPr/>
                <p:nvPr/>
              </p:nvSpPr>
              <p:spPr>
                <a:xfrm>
                  <a:off x="12441062" y="609854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53" name="Полилиния: фигура 1152">
                  <a:extLst>
                    <a:ext uri="{FF2B5EF4-FFF2-40B4-BE49-F238E27FC236}">
                      <a16:creationId xmlns:a16="http://schemas.microsoft.com/office/drawing/2014/main" id="{7F8A5D6A-8192-A793-4078-1FAACA60F626}"/>
                    </a:ext>
                  </a:extLst>
                </p:cNvPr>
                <p:cNvSpPr/>
                <p:nvPr/>
              </p:nvSpPr>
              <p:spPr>
                <a:xfrm>
                  <a:off x="12430835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6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6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6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6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6" y="2478"/>
                        <a:pt x="5896" y="2478"/>
                      </a:cubicBezTo>
                      <a:cubicBezTo>
                        <a:pt x="5896" y="3561"/>
                        <a:pt x="6978" y="2478"/>
                        <a:pt x="6978" y="2478"/>
                      </a:cubicBezTo>
                      <a:cubicBezTo>
                        <a:pt x="5896" y="3561"/>
                        <a:pt x="4813" y="3561"/>
                        <a:pt x="4813" y="3561"/>
                      </a:cubicBezTo>
                      <a:cubicBezTo>
                        <a:pt x="5896" y="2478"/>
                        <a:pt x="3730" y="2478"/>
                        <a:pt x="5896" y="1395"/>
                      </a:cubicBezTo>
                      <a:cubicBezTo>
                        <a:pt x="5896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1564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1564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54" name="Полилиния: фигура 1153">
                  <a:extLst>
                    <a:ext uri="{FF2B5EF4-FFF2-40B4-BE49-F238E27FC236}">
                      <a16:creationId xmlns:a16="http://schemas.microsoft.com/office/drawing/2014/main" id="{A642E6E4-8116-265C-1F61-4BC195EE7AC4}"/>
                    </a:ext>
                  </a:extLst>
                </p:cNvPr>
                <p:cNvSpPr/>
                <p:nvPr/>
              </p:nvSpPr>
              <p:spPr>
                <a:xfrm>
                  <a:off x="12438415" y="6096383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55" name="Полилиния: фигура 1154">
                  <a:extLst>
                    <a:ext uri="{FF2B5EF4-FFF2-40B4-BE49-F238E27FC236}">
                      <a16:creationId xmlns:a16="http://schemas.microsoft.com/office/drawing/2014/main" id="{A776E420-5117-4559-F80D-BBB2CC9C21E9}"/>
                    </a:ext>
                  </a:extLst>
                </p:cNvPr>
                <p:cNvSpPr/>
                <p:nvPr/>
              </p:nvSpPr>
              <p:spPr>
                <a:xfrm>
                  <a:off x="12426985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8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8 w 7883"/>
                    <a:gd name="connsiteY6" fmla="*/ 1353 h 5684"/>
                    <a:gd name="connsiteX7" fmla="*/ 2166 w 7883"/>
                    <a:gd name="connsiteY7" fmla="*/ 1353 h 5684"/>
                    <a:gd name="connsiteX8" fmla="*/ 3248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5414" y="271"/>
                        <a:pt x="4331" y="1353"/>
                      </a:cubicBezTo>
                      <a:cubicBezTo>
                        <a:pt x="4331" y="271"/>
                        <a:pt x="4331" y="1353"/>
                        <a:pt x="3248" y="2436"/>
                      </a:cubicBezTo>
                      <a:cubicBezTo>
                        <a:pt x="3248" y="1353"/>
                        <a:pt x="2166" y="2436"/>
                        <a:pt x="2166" y="2436"/>
                      </a:cubicBezTo>
                      <a:cubicBezTo>
                        <a:pt x="3248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8" y="271"/>
                        <a:pt x="3248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2166" y="1353"/>
                        <a:pt x="3248" y="1353"/>
                      </a:cubicBezTo>
                      <a:cubicBezTo>
                        <a:pt x="4331" y="271"/>
                        <a:pt x="3248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8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8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5414" y="1353"/>
                        <a:pt x="5414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56" name="Полилиния: фигура 1155">
                  <a:extLst>
                    <a:ext uri="{FF2B5EF4-FFF2-40B4-BE49-F238E27FC236}">
                      <a16:creationId xmlns:a16="http://schemas.microsoft.com/office/drawing/2014/main" id="{D86C2280-97DB-B557-A968-5F2A41DB6BD0}"/>
                    </a:ext>
                  </a:extLst>
                </p:cNvPr>
                <p:cNvSpPr/>
                <p:nvPr/>
              </p:nvSpPr>
              <p:spPr>
                <a:xfrm>
                  <a:off x="12432399" y="609096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57" name="Полилиния: фигура 1156">
                  <a:extLst>
                    <a:ext uri="{FF2B5EF4-FFF2-40B4-BE49-F238E27FC236}">
                      <a16:creationId xmlns:a16="http://schemas.microsoft.com/office/drawing/2014/main" id="{444E2748-44B3-25F9-1E1F-A4C2A77FC241}"/>
                    </a:ext>
                  </a:extLst>
                </p:cNvPr>
                <p:cNvSpPr/>
                <p:nvPr/>
              </p:nvSpPr>
              <p:spPr>
                <a:xfrm>
                  <a:off x="12430234" y="609232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58" name="Полилиния: фигура 1157">
                  <a:extLst>
                    <a:ext uri="{FF2B5EF4-FFF2-40B4-BE49-F238E27FC236}">
                      <a16:creationId xmlns:a16="http://schemas.microsoft.com/office/drawing/2014/main" id="{2E2CCAF4-0CBA-A24E-2EB1-8E4532D5194A}"/>
                    </a:ext>
                  </a:extLst>
                </p:cNvPr>
                <p:cNvSpPr/>
                <p:nvPr/>
              </p:nvSpPr>
              <p:spPr>
                <a:xfrm>
                  <a:off x="12430234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59" name="Полилиния: фигура 1158">
                  <a:extLst>
                    <a:ext uri="{FF2B5EF4-FFF2-40B4-BE49-F238E27FC236}">
                      <a16:creationId xmlns:a16="http://schemas.microsoft.com/office/drawing/2014/main" id="{2DB2799C-F3BE-3035-FABE-4BFDE6BA9AFF}"/>
                    </a:ext>
                  </a:extLst>
                </p:cNvPr>
                <p:cNvSpPr/>
                <p:nvPr/>
              </p:nvSpPr>
              <p:spPr>
                <a:xfrm>
                  <a:off x="12423737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8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5" y="2166"/>
                        <a:pt x="2165" y="1083"/>
                        <a:pt x="3248" y="0"/>
                      </a:cubicBezTo>
                      <a:cubicBezTo>
                        <a:pt x="3248" y="0"/>
                        <a:pt x="2165" y="1083"/>
                        <a:pt x="1083" y="1083"/>
                      </a:cubicBezTo>
                      <a:cubicBezTo>
                        <a:pt x="3248" y="0"/>
                        <a:pt x="1083" y="1083"/>
                        <a:pt x="0" y="1083"/>
                      </a:cubicBezTo>
                      <a:cubicBezTo>
                        <a:pt x="1083" y="0"/>
                        <a:pt x="1083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60" name="Полилиния: фигура 1159">
                  <a:extLst>
                    <a:ext uri="{FF2B5EF4-FFF2-40B4-BE49-F238E27FC236}">
                      <a16:creationId xmlns:a16="http://schemas.microsoft.com/office/drawing/2014/main" id="{AD9199EA-3B6A-D28B-4D0A-42E1AA2A9AFE}"/>
                    </a:ext>
                  </a:extLst>
                </p:cNvPr>
                <p:cNvSpPr/>
                <p:nvPr/>
              </p:nvSpPr>
              <p:spPr>
                <a:xfrm>
                  <a:off x="12413991" y="6069311"/>
                  <a:ext cx="12392" cy="14077"/>
                </a:xfrm>
                <a:custGeom>
                  <a:avLst/>
                  <a:gdLst>
                    <a:gd name="connsiteX0" fmla="*/ 11911 w 12392"/>
                    <a:gd name="connsiteY0" fmla="*/ 12994 h 14077"/>
                    <a:gd name="connsiteX1" fmla="*/ 11911 w 12392"/>
                    <a:gd name="connsiteY1" fmla="*/ 12994 h 14077"/>
                    <a:gd name="connsiteX2" fmla="*/ 11911 w 12392"/>
                    <a:gd name="connsiteY2" fmla="*/ 12994 h 14077"/>
                    <a:gd name="connsiteX3" fmla="*/ 11911 w 12392"/>
                    <a:gd name="connsiteY3" fmla="*/ 10828 h 14077"/>
                    <a:gd name="connsiteX4" fmla="*/ 11911 w 12392"/>
                    <a:gd name="connsiteY4" fmla="*/ 10828 h 14077"/>
                    <a:gd name="connsiteX5" fmla="*/ 10828 w 12392"/>
                    <a:gd name="connsiteY5" fmla="*/ 9746 h 14077"/>
                    <a:gd name="connsiteX6" fmla="*/ 9746 w 12392"/>
                    <a:gd name="connsiteY6" fmla="*/ 9746 h 14077"/>
                    <a:gd name="connsiteX7" fmla="*/ 10828 w 12392"/>
                    <a:gd name="connsiteY7" fmla="*/ 7580 h 14077"/>
                    <a:gd name="connsiteX8" fmla="*/ 8663 w 12392"/>
                    <a:gd name="connsiteY8" fmla="*/ 9746 h 14077"/>
                    <a:gd name="connsiteX9" fmla="*/ 8663 w 12392"/>
                    <a:gd name="connsiteY9" fmla="*/ 7580 h 14077"/>
                    <a:gd name="connsiteX10" fmla="*/ 8663 w 12392"/>
                    <a:gd name="connsiteY10" fmla="*/ 7580 h 14077"/>
                    <a:gd name="connsiteX11" fmla="*/ 7580 w 12392"/>
                    <a:gd name="connsiteY11" fmla="*/ 6497 h 14077"/>
                    <a:gd name="connsiteX12" fmla="*/ 8663 w 12392"/>
                    <a:gd name="connsiteY12" fmla="*/ 5414 h 14077"/>
                    <a:gd name="connsiteX13" fmla="*/ 7580 w 12392"/>
                    <a:gd name="connsiteY13" fmla="*/ 4331 h 14077"/>
                    <a:gd name="connsiteX14" fmla="*/ 8663 w 12392"/>
                    <a:gd name="connsiteY14" fmla="*/ 4331 h 14077"/>
                    <a:gd name="connsiteX15" fmla="*/ 6497 w 12392"/>
                    <a:gd name="connsiteY15" fmla="*/ 3249 h 14077"/>
                    <a:gd name="connsiteX16" fmla="*/ 6497 w 12392"/>
                    <a:gd name="connsiteY16" fmla="*/ 2166 h 14077"/>
                    <a:gd name="connsiteX17" fmla="*/ 4332 w 12392"/>
                    <a:gd name="connsiteY17" fmla="*/ 4331 h 14077"/>
                    <a:gd name="connsiteX18" fmla="*/ 3249 w 12392"/>
                    <a:gd name="connsiteY18" fmla="*/ 3249 h 14077"/>
                    <a:gd name="connsiteX19" fmla="*/ 4332 w 12392"/>
                    <a:gd name="connsiteY19" fmla="*/ 2166 h 14077"/>
                    <a:gd name="connsiteX20" fmla="*/ 3249 w 12392"/>
                    <a:gd name="connsiteY20" fmla="*/ 2166 h 14077"/>
                    <a:gd name="connsiteX21" fmla="*/ 4332 w 12392"/>
                    <a:gd name="connsiteY21" fmla="*/ 1083 h 14077"/>
                    <a:gd name="connsiteX22" fmla="*/ 2166 w 12392"/>
                    <a:gd name="connsiteY22" fmla="*/ 1083 h 14077"/>
                    <a:gd name="connsiteX23" fmla="*/ 2166 w 12392"/>
                    <a:gd name="connsiteY23" fmla="*/ 0 h 14077"/>
                    <a:gd name="connsiteX24" fmla="*/ 0 w 12392"/>
                    <a:gd name="connsiteY24" fmla="*/ 2166 h 14077"/>
                    <a:gd name="connsiteX25" fmla="*/ 2166 w 12392"/>
                    <a:gd name="connsiteY25" fmla="*/ 5414 h 14077"/>
                    <a:gd name="connsiteX26" fmla="*/ 4332 w 12392"/>
                    <a:gd name="connsiteY26" fmla="*/ 5414 h 14077"/>
                    <a:gd name="connsiteX27" fmla="*/ 3249 w 12392"/>
                    <a:gd name="connsiteY27" fmla="*/ 6497 h 14077"/>
                    <a:gd name="connsiteX28" fmla="*/ 4332 w 12392"/>
                    <a:gd name="connsiteY28" fmla="*/ 5414 h 14077"/>
                    <a:gd name="connsiteX29" fmla="*/ 3249 w 12392"/>
                    <a:gd name="connsiteY29" fmla="*/ 6497 h 14077"/>
                    <a:gd name="connsiteX30" fmla="*/ 4332 w 12392"/>
                    <a:gd name="connsiteY30" fmla="*/ 6497 h 14077"/>
                    <a:gd name="connsiteX31" fmla="*/ 3249 w 12392"/>
                    <a:gd name="connsiteY31" fmla="*/ 7580 h 14077"/>
                    <a:gd name="connsiteX32" fmla="*/ 7580 w 12392"/>
                    <a:gd name="connsiteY32" fmla="*/ 11911 h 14077"/>
                    <a:gd name="connsiteX33" fmla="*/ 8663 w 12392"/>
                    <a:gd name="connsiteY33" fmla="*/ 10828 h 14077"/>
                    <a:gd name="connsiteX34" fmla="*/ 9746 w 12392"/>
                    <a:gd name="connsiteY34" fmla="*/ 12994 h 14077"/>
                    <a:gd name="connsiteX35" fmla="*/ 10828 w 12392"/>
                    <a:gd name="connsiteY35" fmla="*/ 12994 h 14077"/>
                    <a:gd name="connsiteX36" fmla="*/ 8663 w 12392"/>
                    <a:gd name="connsiteY36" fmla="*/ 14077 h 14077"/>
                    <a:gd name="connsiteX37" fmla="*/ 9746 w 12392"/>
                    <a:gd name="connsiteY37" fmla="*/ 14077 h 14077"/>
                    <a:gd name="connsiteX38" fmla="*/ 9746 w 12392"/>
                    <a:gd name="connsiteY38" fmla="*/ 12994 h 14077"/>
                    <a:gd name="connsiteX39" fmla="*/ 9746 w 12392"/>
                    <a:gd name="connsiteY39" fmla="*/ 14077 h 14077"/>
                    <a:gd name="connsiteX40" fmla="*/ 11911 w 12392"/>
                    <a:gd name="connsiteY40" fmla="*/ 11911 h 14077"/>
                    <a:gd name="connsiteX41" fmla="*/ 11911 w 12392"/>
                    <a:gd name="connsiteY41" fmla="*/ 9746 h 14077"/>
                    <a:gd name="connsiteX42" fmla="*/ 11911 w 12392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392" h="14077">
                      <a:moveTo>
                        <a:pt x="11911" y="12994"/>
                      </a:moveTo>
                      <a:cubicBezTo>
                        <a:pt x="11911" y="12994"/>
                        <a:pt x="10828" y="12994"/>
                        <a:pt x="11911" y="12994"/>
                      </a:cubicBezTo>
                      <a:cubicBezTo>
                        <a:pt x="11911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2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2" y="2166"/>
                        <a:pt x="4332" y="3249"/>
                        <a:pt x="4332" y="2166"/>
                      </a:cubicBezTo>
                      <a:cubicBezTo>
                        <a:pt x="3249" y="3249"/>
                        <a:pt x="4332" y="2166"/>
                        <a:pt x="3249" y="2166"/>
                      </a:cubicBezTo>
                      <a:cubicBezTo>
                        <a:pt x="4332" y="1083"/>
                        <a:pt x="3249" y="1083"/>
                        <a:pt x="4332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2" y="5414"/>
                      </a:cubicBezTo>
                      <a:cubicBezTo>
                        <a:pt x="4332" y="5414"/>
                        <a:pt x="3249" y="6497"/>
                        <a:pt x="3249" y="6497"/>
                      </a:cubicBezTo>
                      <a:cubicBezTo>
                        <a:pt x="4332" y="6497"/>
                        <a:pt x="4332" y="5414"/>
                        <a:pt x="4332" y="5414"/>
                      </a:cubicBezTo>
                      <a:cubicBezTo>
                        <a:pt x="4332" y="5414"/>
                        <a:pt x="4332" y="6497"/>
                        <a:pt x="3249" y="6497"/>
                      </a:cubicBezTo>
                      <a:cubicBezTo>
                        <a:pt x="3249" y="6497"/>
                        <a:pt x="3249" y="6497"/>
                        <a:pt x="4332" y="6497"/>
                      </a:cubicBezTo>
                      <a:lnTo>
                        <a:pt x="3249" y="7580"/>
                      </a:lnTo>
                      <a:cubicBezTo>
                        <a:pt x="4332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1911" y="11911"/>
                        <a:pt x="11911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61" name="Полилиния: фигура 1160">
                  <a:extLst>
                    <a:ext uri="{FF2B5EF4-FFF2-40B4-BE49-F238E27FC236}">
                      <a16:creationId xmlns:a16="http://schemas.microsoft.com/office/drawing/2014/main" id="{B32C84F0-0208-0517-46B8-84A94A39A22A}"/>
                    </a:ext>
                  </a:extLst>
                </p:cNvPr>
                <p:cNvSpPr/>
                <p:nvPr/>
              </p:nvSpPr>
              <p:spPr>
                <a:xfrm>
                  <a:off x="12423737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62" name="Полилиния: фигура 1161">
                  <a:extLst>
                    <a:ext uri="{FF2B5EF4-FFF2-40B4-BE49-F238E27FC236}">
                      <a16:creationId xmlns:a16="http://schemas.microsoft.com/office/drawing/2014/main" id="{E45E1EF2-806D-C147-171E-74313009C3F2}"/>
                    </a:ext>
                  </a:extLst>
                </p:cNvPr>
                <p:cNvSpPr/>
                <p:nvPr/>
              </p:nvSpPr>
              <p:spPr>
                <a:xfrm>
                  <a:off x="12416157" y="607039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63" name="Полилиния: фигура 1162">
                  <a:extLst>
                    <a:ext uri="{FF2B5EF4-FFF2-40B4-BE49-F238E27FC236}">
                      <a16:creationId xmlns:a16="http://schemas.microsoft.com/office/drawing/2014/main" id="{9C0EDB08-8C5F-3B9E-DA89-E637DAEA21F0}"/>
                    </a:ext>
                  </a:extLst>
                </p:cNvPr>
                <p:cNvSpPr/>
                <p:nvPr/>
              </p:nvSpPr>
              <p:spPr>
                <a:xfrm>
                  <a:off x="12424819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64" name="Полилиния: фигура 1163">
                  <a:extLst>
                    <a:ext uri="{FF2B5EF4-FFF2-40B4-BE49-F238E27FC236}">
                      <a16:creationId xmlns:a16="http://schemas.microsoft.com/office/drawing/2014/main" id="{0029A876-9A4B-2361-C2D9-4FEB9950B761}"/>
                    </a:ext>
                  </a:extLst>
                </p:cNvPr>
                <p:cNvSpPr/>
                <p:nvPr/>
              </p:nvSpPr>
              <p:spPr>
                <a:xfrm>
                  <a:off x="12426985" y="608447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65" name="Полилиния: фигура 1164">
                  <a:extLst>
                    <a:ext uri="{FF2B5EF4-FFF2-40B4-BE49-F238E27FC236}">
                      <a16:creationId xmlns:a16="http://schemas.microsoft.com/office/drawing/2014/main" id="{D0183512-ADC9-779A-130D-ED85ACE53169}"/>
                    </a:ext>
                  </a:extLst>
                </p:cNvPr>
                <p:cNvSpPr/>
                <p:nvPr/>
              </p:nvSpPr>
              <p:spPr>
                <a:xfrm>
                  <a:off x="12416157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66" name="Полилиния: фигура 1165">
                  <a:extLst>
                    <a:ext uri="{FF2B5EF4-FFF2-40B4-BE49-F238E27FC236}">
                      <a16:creationId xmlns:a16="http://schemas.microsoft.com/office/drawing/2014/main" id="{070EB23A-3915-E009-6C2D-2A388DA1946E}"/>
                    </a:ext>
                  </a:extLst>
                </p:cNvPr>
                <p:cNvSpPr/>
                <p:nvPr/>
              </p:nvSpPr>
              <p:spPr>
                <a:xfrm>
                  <a:off x="12411825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67" name="Полилиния: фигура 1166">
                  <a:extLst>
                    <a:ext uri="{FF2B5EF4-FFF2-40B4-BE49-F238E27FC236}">
                      <a16:creationId xmlns:a16="http://schemas.microsoft.com/office/drawing/2014/main" id="{32CEDB02-5F2C-B684-E984-B77B3268051C}"/>
                    </a:ext>
                  </a:extLst>
                </p:cNvPr>
                <p:cNvSpPr/>
                <p:nvPr/>
              </p:nvSpPr>
              <p:spPr>
                <a:xfrm>
                  <a:off x="12394500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8 w 23822"/>
                    <a:gd name="connsiteY1" fmla="*/ 0 h 23822"/>
                    <a:gd name="connsiteX2" fmla="*/ 3248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8 w 23822"/>
                    <a:gd name="connsiteY8" fmla="*/ 4331 h 23822"/>
                    <a:gd name="connsiteX9" fmla="*/ 3248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6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6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6 w 23822"/>
                    <a:gd name="connsiteY52" fmla="*/ 14077 h 23822"/>
                    <a:gd name="connsiteX53" fmla="*/ 17326 w 23822"/>
                    <a:gd name="connsiteY53" fmla="*/ 12994 h 23822"/>
                    <a:gd name="connsiteX54" fmla="*/ 17326 w 23822"/>
                    <a:gd name="connsiteY54" fmla="*/ 12994 h 23822"/>
                    <a:gd name="connsiteX55" fmla="*/ 17326 w 23822"/>
                    <a:gd name="connsiteY55" fmla="*/ 12994 h 23822"/>
                    <a:gd name="connsiteX56" fmla="*/ 17326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6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3248 w 23822"/>
                    <a:gd name="connsiteY78" fmla="*/ 2166 h 23822"/>
                    <a:gd name="connsiteX79" fmla="*/ 5414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8" y="0"/>
                      </a:cubicBezTo>
                      <a:lnTo>
                        <a:pt x="3248" y="0"/>
                      </a:lnTo>
                      <a:cubicBezTo>
                        <a:pt x="3248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1083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8" y="4331"/>
                        <a:pt x="3248" y="4331"/>
                      </a:cubicBezTo>
                      <a:cubicBezTo>
                        <a:pt x="0" y="7580"/>
                        <a:pt x="5414" y="4331"/>
                        <a:pt x="3248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6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7326" y="20574"/>
                      </a:lnTo>
                      <a:cubicBezTo>
                        <a:pt x="17326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20574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6" y="14077"/>
                      </a:cubicBezTo>
                      <a:cubicBezTo>
                        <a:pt x="17326" y="14077"/>
                        <a:pt x="17326" y="14077"/>
                        <a:pt x="17326" y="12994"/>
                      </a:cubicBezTo>
                      <a:cubicBezTo>
                        <a:pt x="17326" y="12994"/>
                        <a:pt x="17326" y="12994"/>
                        <a:pt x="17326" y="12994"/>
                      </a:cubicBezTo>
                      <a:lnTo>
                        <a:pt x="17326" y="12994"/>
                      </a:lnTo>
                      <a:cubicBezTo>
                        <a:pt x="17326" y="12994"/>
                        <a:pt x="17326" y="12994"/>
                        <a:pt x="17326" y="12994"/>
                      </a:cubicBezTo>
                      <a:cubicBezTo>
                        <a:pt x="17326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6" y="12994"/>
                      </a:cubicBezTo>
                      <a:cubicBezTo>
                        <a:pt x="17326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3248" y="2166"/>
                      </a:cubicBezTo>
                      <a:lnTo>
                        <a:pt x="5414" y="1083"/>
                      </a:lnTo>
                      <a:cubicBezTo>
                        <a:pt x="7580" y="0"/>
                        <a:pt x="3248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68" name="Полилиния: фигура 1167">
                  <a:extLst>
                    <a:ext uri="{FF2B5EF4-FFF2-40B4-BE49-F238E27FC236}">
                      <a16:creationId xmlns:a16="http://schemas.microsoft.com/office/drawing/2014/main" id="{1EA5FF3B-6202-06BB-0F16-643F73C01788}"/>
                    </a:ext>
                  </a:extLst>
                </p:cNvPr>
                <p:cNvSpPr/>
                <p:nvPr/>
              </p:nvSpPr>
              <p:spPr>
                <a:xfrm>
                  <a:off x="12404245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69" name="Полилиния: фигура 1168">
                  <a:extLst>
                    <a:ext uri="{FF2B5EF4-FFF2-40B4-BE49-F238E27FC236}">
                      <a16:creationId xmlns:a16="http://schemas.microsoft.com/office/drawing/2014/main" id="{96828859-6059-88A1-EE2E-BE14D22F371D}"/>
                    </a:ext>
                  </a:extLst>
                </p:cNvPr>
                <p:cNvSpPr/>
                <p:nvPr/>
              </p:nvSpPr>
              <p:spPr>
                <a:xfrm>
                  <a:off x="12404245" y="6053069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  <a:gd name="connsiteX3" fmla="*/ 0 w 10828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70" name="Полилиния: фигура 1169">
                  <a:extLst>
                    <a:ext uri="{FF2B5EF4-FFF2-40B4-BE49-F238E27FC236}">
                      <a16:creationId xmlns:a16="http://schemas.microsoft.com/office/drawing/2014/main" id="{D86F407B-3C4C-4A12-364A-B729332AB493}"/>
                    </a:ext>
                  </a:extLst>
                </p:cNvPr>
                <p:cNvSpPr/>
                <p:nvPr/>
              </p:nvSpPr>
              <p:spPr>
                <a:xfrm>
                  <a:off x="12398019" y="6045760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812 h 812"/>
                    <a:gd name="connsiteX1" fmla="*/ 812 w 812"/>
                    <a:gd name="connsiteY1" fmla="*/ 812 h 812"/>
                    <a:gd name="connsiteX2" fmla="*/ 812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812"/>
                      </a:moveTo>
                      <a:cubicBezTo>
                        <a:pt x="812" y="-271"/>
                        <a:pt x="812" y="-271"/>
                        <a:pt x="812" y="812"/>
                      </a:cubicBezTo>
                      <a:cubicBezTo>
                        <a:pt x="-271" y="-271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71" name="Полилиния: фигура 1170">
                  <a:extLst>
                    <a:ext uri="{FF2B5EF4-FFF2-40B4-BE49-F238E27FC236}">
                      <a16:creationId xmlns:a16="http://schemas.microsoft.com/office/drawing/2014/main" id="{92AB9311-6F92-90AC-C76B-36FD16F5B86C}"/>
                    </a:ext>
                  </a:extLst>
                </p:cNvPr>
                <p:cNvSpPr/>
                <p:nvPr/>
              </p:nvSpPr>
              <p:spPr>
                <a:xfrm>
                  <a:off x="12397748" y="6046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72" name="Полилиния: фигура 1171">
                  <a:extLst>
                    <a:ext uri="{FF2B5EF4-FFF2-40B4-BE49-F238E27FC236}">
                      <a16:creationId xmlns:a16="http://schemas.microsoft.com/office/drawing/2014/main" id="{8E1E4B89-9872-54A5-272B-A81E1EE77A98}"/>
                    </a:ext>
                  </a:extLst>
                </p:cNvPr>
                <p:cNvSpPr/>
                <p:nvPr/>
              </p:nvSpPr>
              <p:spPr>
                <a:xfrm>
                  <a:off x="12384754" y="6035864"/>
                  <a:ext cx="11911" cy="13176"/>
                </a:xfrm>
                <a:custGeom>
                  <a:avLst/>
                  <a:gdLst>
                    <a:gd name="connsiteX0" fmla="*/ 3248 w 11911"/>
                    <a:gd name="connsiteY0" fmla="*/ 963 h 13176"/>
                    <a:gd name="connsiteX1" fmla="*/ 2165 w 11911"/>
                    <a:gd name="connsiteY1" fmla="*/ 963 h 13176"/>
                    <a:gd name="connsiteX2" fmla="*/ 3248 w 11911"/>
                    <a:gd name="connsiteY2" fmla="*/ 963 h 13176"/>
                    <a:gd name="connsiteX3" fmla="*/ 0 w 11911"/>
                    <a:gd name="connsiteY3" fmla="*/ 963 h 13176"/>
                    <a:gd name="connsiteX4" fmla="*/ 5414 w 11911"/>
                    <a:gd name="connsiteY4" fmla="*/ 6377 h 13176"/>
                    <a:gd name="connsiteX5" fmla="*/ 4331 w 11911"/>
                    <a:gd name="connsiteY5" fmla="*/ 6377 h 13176"/>
                    <a:gd name="connsiteX6" fmla="*/ 7580 w 11911"/>
                    <a:gd name="connsiteY6" fmla="*/ 7459 h 13176"/>
                    <a:gd name="connsiteX7" fmla="*/ 6497 w 11911"/>
                    <a:gd name="connsiteY7" fmla="*/ 8542 h 13176"/>
                    <a:gd name="connsiteX8" fmla="*/ 7580 w 11911"/>
                    <a:gd name="connsiteY8" fmla="*/ 9625 h 13176"/>
                    <a:gd name="connsiteX9" fmla="*/ 7580 w 11911"/>
                    <a:gd name="connsiteY9" fmla="*/ 9625 h 13176"/>
                    <a:gd name="connsiteX10" fmla="*/ 7580 w 11911"/>
                    <a:gd name="connsiteY10" fmla="*/ 9625 h 13176"/>
                    <a:gd name="connsiteX11" fmla="*/ 7580 w 11911"/>
                    <a:gd name="connsiteY11" fmla="*/ 9625 h 13176"/>
                    <a:gd name="connsiteX12" fmla="*/ 8663 w 11911"/>
                    <a:gd name="connsiteY12" fmla="*/ 10708 h 13176"/>
                    <a:gd name="connsiteX13" fmla="*/ 8663 w 11911"/>
                    <a:gd name="connsiteY13" fmla="*/ 10708 h 13176"/>
                    <a:gd name="connsiteX14" fmla="*/ 9746 w 11911"/>
                    <a:gd name="connsiteY14" fmla="*/ 10708 h 13176"/>
                    <a:gd name="connsiteX15" fmla="*/ 8663 w 11911"/>
                    <a:gd name="connsiteY15" fmla="*/ 11791 h 13176"/>
                    <a:gd name="connsiteX16" fmla="*/ 10828 w 11911"/>
                    <a:gd name="connsiteY16" fmla="*/ 12874 h 13176"/>
                    <a:gd name="connsiteX17" fmla="*/ 11911 w 11911"/>
                    <a:gd name="connsiteY17" fmla="*/ 11791 h 13176"/>
                    <a:gd name="connsiteX18" fmla="*/ 9746 w 11911"/>
                    <a:gd name="connsiteY18" fmla="*/ 10708 h 13176"/>
                    <a:gd name="connsiteX19" fmla="*/ 9746 w 11911"/>
                    <a:gd name="connsiteY19" fmla="*/ 10708 h 13176"/>
                    <a:gd name="connsiteX20" fmla="*/ 8663 w 11911"/>
                    <a:gd name="connsiteY20" fmla="*/ 9625 h 13176"/>
                    <a:gd name="connsiteX21" fmla="*/ 10828 w 11911"/>
                    <a:gd name="connsiteY21" fmla="*/ 9625 h 13176"/>
                    <a:gd name="connsiteX22" fmla="*/ 10828 w 11911"/>
                    <a:gd name="connsiteY22" fmla="*/ 7459 h 13176"/>
                    <a:gd name="connsiteX23" fmla="*/ 10828 w 11911"/>
                    <a:gd name="connsiteY23" fmla="*/ 7459 h 13176"/>
                    <a:gd name="connsiteX24" fmla="*/ 9746 w 11911"/>
                    <a:gd name="connsiteY24" fmla="*/ 7459 h 13176"/>
                    <a:gd name="connsiteX25" fmla="*/ 9746 w 11911"/>
                    <a:gd name="connsiteY25" fmla="*/ 8542 h 13176"/>
                    <a:gd name="connsiteX26" fmla="*/ 7580 w 11911"/>
                    <a:gd name="connsiteY26" fmla="*/ 9625 h 13176"/>
                    <a:gd name="connsiteX27" fmla="*/ 7580 w 11911"/>
                    <a:gd name="connsiteY27" fmla="*/ 9625 h 13176"/>
                    <a:gd name="connsiteX28" fmla="*/ 8663 w 11911"/>
                    <a:gd name="connsiteY28" fmla="*/ 9625 h 13176"/>
                    <a:gd name="connsiteX29" fmla="*/ 7580 w 11911"/>
                    <a:gd name="connsiteY29" fmla="*/ 9625 h 13176"/>
                    <a:gd name="connsiteX30" fmla="*/ 8663 w 11911"/>
                    <a:gd name="connsiteY30" fmla="*/ 8542 h 13176"/>
                    <a:gd name="connsiteX31" fmla="*/ 7580 w 11911"/>
                    <a:gd name="connsiteY31" fmla="*/ 9625 h 13176"/>
                    <a:gd name="connsiteX32" fmla="*/ 5414 w 11911"/>
                    <a:gd name="connsiteY32" fmla="*/ 7459 h 13176"/>
                    <a:gd name="connsiteX33" fmla="*/ 6497 w 11911"/>
                    <a:gd name="connsiteY33" fmla="*/ 7459 h 13176"/>
                    <a:gd name="connsiteX34" fmla="*/ 5414 w 11911"/>
                    <a:gd name="connsiteY34" fmla="*/ 7459 h 13176"/>
                    <a:gd name="connsiteX35" fmla="*/ 4331 w 11911"/>
                    <a:gd name="connsiteY35" fmla="*/ 5294 h 13176"/>
                    <a:gd name="connsiteX36" fmla="*/ 4331 w 11911"/>
                    <a:gd name="connsiteY36" fmla="*/ 6377 h 13176"/>
                    <a:gd name="connsiteX37" fmla="*/ 3248 w 11911"/>
                    <a:gd name="connsiteY37" fmla="*/ 963 h 13176"/>
                    <a:gd name="connsiteX38" fmla="*/ 3248 w 11911"/>
                    <a:gd name="connsiteY38" fmla="*/ 963 h 13176"/>
                    <a:gd name="connsiteX39" fmla="*/ 1083 w 11911"/>
                    <a:gd name="connsiteY39" fmla="*/ 2045 h 13176"/>
                    <a:gd name="connsiteX40" fmla="*/ 3248 w 11911"/>
                    <a:gd name="connsiteY40" fmla="*/ 963 h 1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3176">
                      <a:moveTo>
                        <a:pt x="3248" y="963"/>
                      </a:moveTo>
                      <a:lnTo>
                        <a:pt x="2165" y="963"/>
                      </a:lnTo>
                      <a:cubicBezTo>
                        <a:pt x="2165" y="-120"/>
                        <a:pt x="1083" y="-120"/>
                        <a:pt x="3248" y="963"/>
                      </a:cubicBezTo>
                      <a:cubicBezTo>
                        <a:pt x="1083" y="963"/>
                        <a:pt x="1083" y="-1203"/>
                        <a:pt x="0" y="963"/>
                      </a:cubicBezTo>
                      <a:cubicBezTo>
                        <a:pt x="2165" y="2045"/>
                        <a:pt x="2165" y="5294"/>
                        <a:pt x="5414" y="6377"/>
                      </a:cubicBezTo>
                      <a:lnTo>
                        <a:pt x="4331" y="6377"/>
                      </a:lnTo>
                      <a:cubicBezTo>
                        <a:pt x="6497" y="6377"/>
                        <a:pt x="4331" y="8542"/>
                        <a:pt x="7580" y="7459"/>
                      </a:cubicBezTo>
                      <a:lnTo>
                        <a:pt x="6497" y="8542"/>
                      </a:lnTo>
                      <a:cubicBezTo>
                        <a:pt x="6497" y="9625"/>
                        <a:pt x="8663" y="7459"/>
                        <a:pt x="7580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7580" y="9625"/>
                        <a:pt x="7580" y="9625"/>
                      </a:cubicBezTo>
                      <a:lnTo>
                        <a:pt x="7580" y="9625"/>
                      </a:lnTo>
                      <a:cubicBezTo>
                        <a:pt x="8663" y="9625"/>
                        <a:pt x="8663" y="9625"/>
                        <a:pt x="8663" y="10708"/>
                      </a:cubicBezTo>
                      <a:cubicBezTo>
                        <a:pt x="8663" y="10708"/>
                        <a:pt x="8663" y="10708"/>
                        <a:pt x="8663" y="10708"/>
                      </a:cubicBezTo>
                      <a:cubicBezTo>
                        <a:pt x="8663" y="10708"/>
                        <a:pt x="9746" y="10708"/>
                        <a:pt x="9746" y="10708"/>
                      </a:cubicBezTo>
                      <a:cubicBezTo>
                        <a:pt x="9746" y="10708"/>
                        <a:pt x="8663" y="10708"/>
                        <a:pt x="8663" y="11791"/>
                      </a:cubicBezTo>
                      <a:cubicBezTo>
                        <a:pt x="9746" y="11791"/>
                        <a:pt x="8663" y="13957"/>
                        <a:pt x="10828" y="12874"/>
                      </a:cubicBezTo>
                      <a:cubicBezTo>
                        <a:pt x="10828" y="12874"/>
                        <a:pt x="11911" y="11791"/>
                        <a:pt x="11911" y="11791"/>
                      </a:cubicBezTo>
                      <a:cubicBezTo>
                        <a:pt x="11911" y="10708"/>
                        <a:pt x="10828" y="10708"/>
                        <a:pt x="9746" y="10708"/>
                      </a:cubicBezTo>
                      <a:lnTo>
                        <a:pt x="9746" y="10708"/>
                      </a:lnTo>
                      <a:cubicBezTo>
                        <a:pt x="7580" y="11791"/>
                        <a:pt x="9746" y="9625"/>
                        <a:pt x="8663" y="9625"/>
                      </a:cubicBezTo>
                      <a:cubicBezTo>
                        <a:pt x="9746" y="9625"/>
                        <a:pt x="9746" y="9625"/>
                        <a:pt x="10828" y="9625"/>
                      </a:cubicBezTo>
                      <a:cubicBezTo>
                        <a:pt x="11911" y="7459"/>
                        <a:pt x="8663" y="9625"/>
                        <a:pt x="10828" y="7459"/>
                      </a:cubicBezTo>
                      <a:lnTo>
                        <a:pt x="10828" y="7459"/>
                      </a:lnTo>
                      <a:cubicBezTo>
                        <a:pt x="10828" y="7459"/>
                        <a:pt x="10828" y="7459"/>
                        <a:pt x="9746" y="7459"/>
                      </a:cubicBezTo>
                      <a:cubicBezTo>
                        <a:pt x="9746" y="7459"/>
                        <a:pt x="9746" y="7459"/>
                        <a:pt x="9746" y="8542"/>
                      </a:cubicBezTo>
                      <a:cubicBezTo>
                        <a:pt x="9746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9625"/>
                        <a:pt x="7580" y="9625"/>
                      </a:cubicBezTo>
                      <a:cubicBezTo>
                        <a:pt x="8663" y="8542"/>
                        <a:pt x="8663" y="9625"/>
                        <a:pt x="8663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8663" y="8542"/>
                        <a:pt x="8663" y="8542"/>
                      </a:cubicBezTo>
                      <a:cubicBezTo>
                        <a:pt x="7580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7459"/>
                        <a:pt x="5414" y="7459"/>
                      </a:cubicBezTo>
                      <a:cubicBezTo>
                        <a:pt x="5414" y="7459"/>
                        <a:pt x="6497" y="6377"/>
                        <a:pt x="6497" y="7459"/>
                      </a:cubicBezTo>
                      <a:cubicBezTo>
                        <a:pt x="6497" y="7459"/>
                        <a:pt x="5414" y="7459"/>
                        <a:pt x="5414" y="7459"/>
                      </a:cubicBezTo>
                      <a:cubicBezTo>
                        <a:pt x="4331" y="7459"/>
                        <a:pt x="4331" y="6377"/>
                        <a:pt x="4331" y="5294"/>
                      </a:cubicBezTo>
                      <a:lnTo>
                        <a:pt x="4331" y="6377"/>
                      </a:lnTo>
                      <a:cubicBezTo>
                        <a:pt x="3248" y="3128"/>
                        <a:pt x="5414" y="963"/>
                        <a:pt x="3248" y="963"/>
                      </a:cubicBezTo>
                      <a:lnTo>
                        <a:pt x="3248" y="963"/>
                      </a:lnTo>
                      <a:cubicBezTo>
                        <a:pt x="3248" y="963"/>
                        <a:pt x="1083" y="2045"/>
                        <a:pt x="1083" y="2045"/>
                      </a:cubicBezTo>
                      <a:cubicBezTo>
                        <a:pt x="2165" y="963"/>
                        <a:pt x="3248" y="963"/>
                        <a:pt x="3248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73" name="Полилиния: фигура 1172">
                  <a:extLst>
                    <a:ext uri="{FF2B5EF4-FFF2-40B4-BE49-F238E27FC236}">
                      <a16:creationId xmlns:a16="http://schemas.microsoft.com/office/drawing/2014/main" id="{3F4B449C-F9B0-9163-37A5-577826D9B1AA}"/>
                    </a:ext>
                  </a:extLst>
                </p:cNvPr>
                <p:cNvSpPr/>
                <p:nvPr/>
              </p:nvSpPr>
              <p:spPr>
                <a:xfrm>
                  <a:off x="12384754" y="6034660"/>
                  <a:ext cx="481" cy="812"/>
                </a:xfrm>
                <a:custGeom>
                  <a:avLst/>
                  <a:gdLst>
                    <a:gd name="connsiteX0" fmla="*/ 0 w 481"/>
                    <a:gd name="connsiteY0" fmla="*/ 0 h 812"/>
                    <a:gd name="connsiteX1" fmla="*/ 0 w 481"/>
                    <a:gd name="connsiteY1" fmla="*/ 0 h 812"/>
                    <a:gd name="connsiteX2" fmla="*/ 0 w 481"/>
                    <a:gd name="connsiteY2" fmla="*/ 0 h 812"/>
                    <a:gd name="connsiteX3" fmla="*/ 0 w 481"/>
                    <a:gd name="connsiteY3" fmla="*/ 0 h 812"/>
                    <a:gd name="connsiteX4" fmla="*/ 0 w 481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1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74" name="Полилиния: фигура 1173">
                  <a:extLst>
                    <a:ext uri="{FF2B5EF4-FFF2-40B4-BE49-F238E27FC236}">
                      <a16:creationId xmlns:a16="http://schemas.microsoft.com/office/drawing/2014/main" id="{E9A15B80-8028-A881-5BA9-603F82AE31E0}"/>
                    </a:ext>
                  </a:extLst>
                </p:cNvPr>
                <p:cNvSpPr/>
                <p:nvPr/>
              </p:nvSpPr>
              <p:spPr>
                <a:xfrm>
                  <a:off x="12378257" y="6029246"/>
                  <a:ext cx="6497" cy="5895"/>
                </a:xfrm>
                <a:custGeom>
                  <a:avLst/>
                  <a:gdLst>
                    <a:gd name="connsiteX0" fmla="*/ 3248 w 6497"/>
                    <a:gd name="connsiteY0" fmla="*/ 1083 h 5895"/>
                    <a:gd name="connsiteX1" fmla="*/ 3248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8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8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8" y="1083"/>
                      </a:moveTo>
                      <a:cubicBezTo>
                        <a:pt x="3248" y="1083"/>
                        <a:pt x="3248" y="2166"/>
                        <a:pt x="3248" y="1083"/>
                      </a:cubicBezTo>
                      <a:cubicBezTo>
                        <a:pt x="3248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8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8" y="1083"/>
                      </a:cubicBezTo>
                      <a:cubicBezTo>
                        <a:pt x="3248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1083"/>
                        <a:pt x="0" y="1083"/>
                      </a:cubicBezTo>
                      <a:cubicBezTo>
                        <a:pt x="0" y="1083"/>
                        <a:pt x="3248" y="1083"/>
                        <a:pt x="3248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75" name="Полилиния: фигура 1174">
                  <a:extLst>
                    <a:ext uri="{FF2B5EF4-FFF2-40B4-BE49-F238E27FC236}">
                      <a16:creationId xmlns:a16="http://schemas.microsoft.com/office/drawing/2014/main" id="{E8790D7B-BF91-7758-4247-020A9E63615A}"/>
                    </a:ext>
                  </a:extLst>
                </p:cNvPr>
                <p:cNvSpPr/>
                <p:nvPr/>
              </p:nvSpPr>
              <p:spPr>
                <a:xfrm>
                  <a:off x="12380423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176" name="Рисунок 11">
                <a:extLst>
                  <a:ext uri="{FF2B5EF4-FFF2-40B4-BE49-F238E27FC236}">
                    <a16:creationId xmlns:a16="http://schemas.microsoft.com/office/drawing/2014/main" id="{A96A10D0-A045-DE42-D835-44667BD0300E}"/>
                  </a:ext>
                </a:extLst>
              </p:cNvPr>
              <p:cNvGrpSpPr/>
              <p:nvPr/>
            </p:nvGrpSpPr>
            <p:grpSpPr>
              <a:xfrm>
                <a:off x="12422654" y="6029246"/>
                <a:ext cx="79047" cy="96373"/>
                <a:chOff x="12422654" y="6029246"/>
                <a:chExt cx="79047" cy="96373"/>
              </a:xfrm>
              <a:solidFill>
                <a:srgbClr val="000000"/>
              </a:solidFill>
            </p:grpSpPr>
            <p:sp>
              <p:nvSpPr>
                <p:cNvPr id="1177" name="Полилиния: фигура 1176">
                  <a:extLst>
                    <a:ext uri="{FF2B5EF4-FFF2-40B4-BE49-F238E27FC236}">
                      <a16:creationId xmlns:a16="http://schemas.microsoft.com/office/drawing/2014/main" id="{72AF36CA-FEC8-B4B2-A0EE-F40D9D01C2AA}"/>
                    </a:ext>
                  </a:extLst>
                </p:cNvPr>
                <p:cNvSpPr/>
                <p:nvPr/>
              </p:nvSpPr>
              <p:spPr>
                <a:xfrm>
                  <a:off x="12499536" y="6124536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78" name="Полилиния: фигура 1177">
                  <a:extLst>
                    <a:ext uri="{FF2B5EF4-FFF2-40B4-BE49-F238E27FC236}">
                      <a16:creationId xmlns:a16="http://schemas.microsoft.com/office/drawing/2014/main" id="{52247C6B-E04D-27C8-E232-2D7E98876807}"/>
                    </a:ext>
                  </a:extLst>
                </p:cNvPr>
                <p:cNvSpPr/>
                <p:nvPr/>
              </p:nvSpPr>
              <p:spPr>
                <a:xfrm>
                  <a:off x="12498453" y="6122371"/>
                  <a:ext cx="3248" cy="3248"/>
                </a:xfrm>
                <a:custGeom>
                  <a:avLst/>
                  <a:gdLst>
                    <a:gd name="connsiteX0" fmla="*/ 3248 w 3248"/>
                    <a:gd name="connsiteY0" fmla="*/ 0 h 3248"/>
                    <a:gd name="connsiteX1" fmla="*/ 3248 w 3248"/>
                    <a:gd name="connsiteY1" fmla="*/ 0 h 3248"/>
                    <a:gd name="connsiteX2" fmla="*/ 0 w 3248"/>
                    <a:gd name="connsiteY2" fmla="*/ 3249 h 3248"/>
                    <a:gd name="connsiteX3" fmla="*/ 2165 w 3248"/>
                    <a:gd name="connsiteY3" fmla="*/ 2166 h 3248"/>
                    <a:gd name="connsiteX4" fmla="*/ 1083 w 3248"/>
                    <a:gd name="connsiteY4" fmla="*/ 2166 h 3248"/>
                    <a:gd name="connsiteX5" fmla="*/ 3248 w 3248"/>
                    <a:gd name="connsiteY5" fmla="*/ 2166 h 3248"/>
                    <a:gd name="connsiteX6" fmla="*/ 3248 w 3248"/>
                    <a:gd name="connsiteY6" fmla="*/ 0 h 3248"/>
                    <a:gd name="connsiteX7" fmla="*/ 3248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8" y="0"/>
                      </a:moveTo>
                      <a:lnTo>
                        <a:pt x="3248" y="0"/>
                      </a:lnTo>
                      <a:cubicBezTo>
                        <a:pt x="0" y="2166"/>
                        <a:pt x="1083" y="1083"/>
                        <a:pt x="0" y="3249"/>
                      </a:cubicBezTo>
                      <a:cubicBezTo>
                        <a:pt x="1083" y="3249"/>
                        <a:pt x="2165" y="3249"/>
                        <a:pt x="2165" y="2166"/>
                      </a:cubicBezTo>
                      <a:cubicBezTo>
                        <a:pt x="2165" y="2166"/>
                        <a:pt x="1083" y="2166"/>
                        <a:pt x="1083" y="2166"/>
                      </a:cubicBezTo>
                      <a:cubicBezTo>
                        <a:pt x="2165" y="2166"/>
                        <a:pt x="2165" y="2166"/>
                        <a:pt x="3248" y="2166"/>
                      </a:cubicBezTo>
                      <a:cubicBezTo>
                        <a:pt x="3248" y="0"/>
                        <a:pt x="2165" y="1083"/>
                        <a:pt x="3248" y="0"/>
                      </a:cubicBezTo>
                      <a:lnTo>
                        <a:pt x="324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79" name="Полилиния: фигура 1178">
                  <a:extLst>
                    <a:ext uri="{FF2B5EF4-FFF2-40B4-BE49-F238E27FC236}">
                      <a16:creationId xmlns:a16="http://schemas.microsoft.com/office/drawing/2014/main" id="{55B3CB61-5054-2DBA-A294-110D7BFB6B31}"/>
                    </a:ext>
                  </a:extLst>
                </p:cNvPr>
                <p:cNvSpPr/>
                <p:nvPr/>
              </p:nvSpPr>
              <p:spPr>
                <a:xfrm>
                  <a:off x="12499536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0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80" name="Полилиния: фигура 1179">
                  <a:extLst>
                    <a:ext uri="{FF2B5EF4-FFF2-40B4-BE49-F238E27FC236}">
                      <a16:creationId xmlns:a16="http://schemas.microsoft.com/office/drawing/2014/main" id="{CE8658B1-1A0D-62A7-9014-5E1C256A7619}"/>
                    </a:ext>
                  </a:extLst>
                </p:cNvPr>
                <p:cNvSpPr/>
                <p:nvPr/>
              </p:nvSpPr>
              <p:spPr>
                <a:xfrm>
                  <a:off x="12498453" y="612264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81" name="Полилиния: фигура 1180">
                  <a:extLst>
                    <a:ext uri="{FF2B5EF4-FFF2-40B4-BE49-F238E27FC236}">
                      <a16:creationId xmlns:a16="http://schemas.microsoft.com/office/drawing/2014/main" id="{F21CFABA-C187-DEE6-A1FE-F73BFF13DB36}"/>
                    </a:ext>
                  </a:extLst>
                </p:cNvPr>
                <p:cNvSpPr/>
                <p:nvPr/>
              </p:nvSpPr>
              <p:spPr>
                <a:xfrm>
                  <a:off x="12497370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82" name="Полилиния: фигура 1181">
                  <a:extLst>
                    <a:ext uri="{FF2B5EF4-FFF2-40B4-BE49-F238E27FC236}">
                      <a16:creationId xmlns:a16="http://schemas.microsoft.com/office/drawing/2014/main" id="{ADDE2B45-8899-B038-CD54-227E5E55045A}"/>
                    </a:ext>
                  </a:extLst>
                </p:cNvPr>
                <p:cNvSpPr/>
                <p:nvPr/>
              </p:nvSpPr>
              <p:spPr>
                <a:xfrm>
                  <a:off x="12496889" y="6120807"/>
                  <a:ext cx="3729" cy="1564"/>
                </a:xfrm>
                <a:custGeom>
                  <a:avLst/>
                  <a:gdLst>
                    <a:gd name="connsiteX0" fmla="*/ 481 w 3729"/>
                    <a:gd name="connsiteY0" fmla="*/ 481 h 1564"/>
                    <a:gd name="connsiteX1" fmla="*/ 481 w 3729"/>
                    <a:gd name="connsiteY1" fmla="*/ 481 h 1564"/>
                    <a:gd name="connsiteX2" fmla="*/ 481 w 3729"/>
                    <a:gd name="connsiteY2" fmla="*/ 481 h 1564"/>
                    <a:gd name="connsiteX3" fmla="*/ 2647 w 3729"/>
                    <a:gd name="connsiteY3" fmla="*/ 481 h 1564"/>
                    <a:gd name="connsiteX4" fmla="*/ 2647 w 3729"/>
                    <a:gd name="connsiteY4" fmla="*/ 1564 h 1564"/>
                    <a:gd name="connsiteX5" fmla="*/ 3730 w 3729"/>
                    <a:gd name="connsiteY5" fmla="*/ 481 h 1564"/>
                    <a:gd name="connsiteX6" fmla="*/ 481 w 3729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29" h="1564">
                      <a:moveTo>
                        <a:pt x="481" y="481"/>
                      </a:moveTo>
                      <a:cubicBezTo>
                        <a:pt x="-602" y="1564"/>
                        <a:pt x="481" y="481"/>
                        <a:pt x="481" y="481"/>
                      </a:cubicBezTo>
                      <a:cubicBezTo>
                        <a:pt x="481" y="481"/>
                        <a:pt x="481" y="481"/>
                        <a:pt x="481" y="481"/>
                      </a:cubicBezTo>
                      <a:cubicBezTo>
                        <a:pt x="1564" y="481"/>
                        <a:pt x="2647" y="-602"/>
                        <a:pt x="2647" y="481"/>
                      </a:cubicBezTo>
                      <a:cubicBezTo>
                        <a:pt x="2647" y="481"/>
                        <a:pt x="1564" y="1564"/>
                        <a:pt x="2647" y="1564"/>
                      </a:cubicBezTo>
                      <a:lnTo>
                        <a:pt x="3730" y="481"/>
                      </a:lnTo>
                      <a:cubicBezTo>
                        <a:pt x="2647" y="-602"/>
                        <a:pt x="481" y="481"/>
                        <a:pt x="481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83" name="Полилиния: фигура 1182">
                  <a:extLst>
                    <a:ext uri="{FF2B5EF4-FFF2-40B4-BE49-F238E27FC236}">
                      <a16:creationId xmlns:a16="http://schemas.microsoft.com/office/drawing/2014/main" id="{6A70F155-D963-0DF3-E376-B664F4A947D7}"/>
                    </a:ext>
                  </a:extLst>
                </p:cNvPr>
                <p:cNvSpPr/>
                <p:nvPr/>
              </p:nvSpPr>
              <p:spPr>
                <a:xfrm>
                  <a:off x="12497370" y="6121559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84" name="Полилиния: фигура 1183">
                  <a:extLst>
                    <a:ext uri="{FF2B5EF4-FFF2-40B4-BE49-F238E27FC236}">
                      <a16:creationId xmlns:a16="http://schemas.microsoft.com/office/drawing/2014/main" id="{432F731D-3281-C73A-1B34-4EE5D3F3ED7A}"/>
                    </a:ext>
                  </a:extLst>
                </p:cNvPr>
                <p:cNvSpPr/>
                <p:nvPr/>
              </p:nvSpPr>
              <p:spPr>
                <a:xfrm>
                  <a:off x="12498453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85" name="Полилиния: фигура 1184">
                  <a:extLst>
                    <a:ext uri="{FF2B5EF4-FFF2-40B4-BE49-F238E27FC236}">
                      <a16:creationId xmlns:a16="http://schemas.microsoft.com/office/drawing/2014/main" id="{A468890B-C936-5312-2A2B-513108722C74}"/>
                    </a:ext>
                  </a:extLst>
                </p:cNvPr>
                <p:cNvSpPr/>
                <p:nvPr/>
              </p:nvSpPr>
              <p:spPr>
                <a:xfrm>
                  <a:off x="12496287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86" name="Полилиния: фигура 1185">
                  <a:extLst>
                    <a:ext uri="{FF2B5EF4-FFF2-40B4-BE49-F238E27FC236}">
                      <a16:creationId xmlns:a16="http://schemas.microsoft.com/office/drawing/2014/main" id="{D83BA63B-FA73-F268-C01E-8BE8195FDB1D}"/>
                    </a:ext>
                  </a:extLst>
                </p:cNvPr>
                <p:cNvSpPr/>
                <p:nvPr/>
              </p:nvSpPr>
              <p:spPr>
                <a:xfrm>
                  <a:off x="12499055" y="6116957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-602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87" name="Полилиния: фигура 1186">
                  <a:extLst>
                    <a:ext uri="{FF2B5EF4-FFF2-40B4-BE49-F238E27FC236}">
                      <a16:creationId xmlns:a16="http://schemas.microsoft.com/office/drawing/2014/main" id="{8BF5E53B-32C6-09FF-F89F-D4BCC11E5DA3}"/>
                    </a:ext>
                  </a:extLst>
                </p:cNvPr>
                <p:cNvSpPr/>
                <p:nvPr/>
              </p:nvSpPr>
              <p:spPr>
                <a:xfrm>
                  <a:off x="12495204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2 w 4812"/>
                    <a:gd name="connsiteY9" fmla="*/ 2614 h 3696"/>
                    <a:gd name="connsiteX10" fmla="*/ 4332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1083" y="1531"/>
                        <a:pt x="1083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2" y="2614"/>
                        <a:pt x="4332" y="2614"/>
                        <a:pt x="4332" y="2614"/>
                      </a:cubicBezTo>
                      <a:cubicBezTo>
                        <a:pt x="4332" y="2614"/>
                        <a:pt x="5414" y="1531"/>
                        <a:pt x="4332" y="449"/>
                      </a:cubicBezTo>
                      <a:cubicBezTo>
                        <a:pt x="3249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88" name="Полилиния: фигура 1187">
                  <a:extLst>
                    <a:ext uri="{FF2B5EF4-FFF2-40B4-BE49-F238E27FC236}">
                      <a16:creationId xmlns:a16="http://schemas.microsoft.com/office/drawing/2014/main" id="{C68E70B7-0B5C-C63C-5833-2D7BAAD5E86F}"/>
                    </a:ext>
                  </a:extLst>
                </p:cNvPr>
                <p:cNvSpPr/>
                <p:nvPr/>
              </p:nvSpPr>
              <p:spPr>
                <a:xfrm>
                  <a:off x="12496287" y="611479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89" name="Полилиния: фигура 1188">
                  <a:extLst>
                    <a:ext uri="{FF2B5EF4-FFF2-40B4-BE49-F238E27FC236}">
                      <a16:creationId xmlns:a16="http://schemas.microsoft.com/office/drawing/2014/main" id="{E82DDCE6-0048-C28F-3AAD-0B35AD77777F}"/>
                    </a:ext>
                  </a:extLst>
                </p:cNvPr>
                <p:cNvSpPr/>
                <p:nvPr/>
              </p:nvSpPr>
              <p:spPr>
                <a:xfrm>
                  <a:off x="12493309" y="6113708"/>
                  <a:ext cx="3280" cy="2165"/>
                </a:xfrm>
                <a:custGeom>
                  <a:avLst/>
                  <a:gdLst>
                    <a:gd name="connsiteX0" fmla="*/ 812 w 3280"/>
                    <a:gd name="connsiteY0" fmla="*/ 2166 h 2165"/>
                    <a:gd name="connsiteX1" fmla="*/ 1895 w 3280"/>
                    <a:gd name="connsiteY1" fmla="*/ 2166 h 2165"/>
                    <a:gd name="connsiteX2" fmla="*/ 812 w 3280"/>
                    <a:gd name="connsiteY2" fmla="*/ 2166 h 2165"/>
                    <a:gd name="connsiteX3" fmla="*/ 2978 w 3280"/>
                    <a:gd name="connsiteY3" fmla="*/ 2166 h 2165"/>
                    <a:gd name="connsiteX4" fmla="*/ 812 w 3280"/>
                    <a:gd name="connsiteY4" fmla="*/ 2166 h 2165"/>
                    <a:gd name="connsiteX5" fmla="*/ 2978 w 3280"/>
                    <a:gd name="connsiteY5" fmla="*/ 0 h 2165"/>
                    <a:gd name="connsiteX6" fmla="*/ 2978 w 3280"/>
                    <a:gd name="connsiteY6" fmla="*/ 1083 h 2165"/>
                    <a:gd name="connsiteX7" fmla="*/ 1895 w 3280"/>
                    <a:gd name="connsiteY7" fmla="*/ 0 h 2165"/>
                    <a:gd name="connsiteX8" fmla="*/ 1895 w 3280"/>
                    <a:gd name="connsiteY8" fmla="*/ 1083 h 2165"/>
                    <a:gd name="connsiteX9" fmla="*/ 812 w 3280"/>
                    <a:gd name="connsiteY9" fmla="*/ 1083 h 2165"/>
                    <a:gd name="connsiteX10" fmla="*/ 812 w 3280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80" h="2165">
                      <a:moveTo>
                        <a:pt x="812" y="2166"/>
                      </a:moveTo>
                      <a:lnTo>
                        <a:pt x="1895" y="2166"/>
                      </a:lnTo>
                      <a:cubicBezTo>
                        <a:pt x="1895" y="2166"/>
                        <a:pt x="1895" y="2166"/>
                        <a:pt x="812" y="2166"/>
                      </a:cubicBezTo>
                      <a:cubicBezTo>
                        <a:pt x="1895" y="2166"/>
                        <a:pt x="2978" y="2166"/>
                        <a:pt x="2978" y="2166"/>
                      </a:cubicBezTo>
                      <a:cubicBezTo>
                        <a:pt x="4061" y="0"/>
                        <a:pt x="1895" y="1083"/>
                        <a:pt x="812" y="2166"/>
                      </a:cubicBezTo>
                      <a:cubicBezTo>
                        <a:pt x="1895" y="0"/>
                        <a:pt x="1895" y="1083"/>
                        <a:pt x="2978" y="0"/>
                      </a:cubicBezTo>
                      <a:cubicBezTo>
                        <a:pt x="2978" y="0"/>
                        <a:pt x="2978" y="0"/>
                        <a:pt x="2978" y="1083"/>
                      </a:cubicBezTo>
                      <a:cubicBezTo>
                        <a:pt x="4061" y="0"/>
                        <a:pt x="1895" y="0"/>
                        <a:pt x="1895" y="0"/>
                      </a:cubicBezTo>
                      <a:cubicBezTo>
                        <a:pt x="1895" y="0"/>
                        <a:pt x="1895" y="0"/>
                        <a:pt x="1895" y="1083"/>
                      </a:cubicBezTo>
                      <a:lnTo>
                        <a:pt x="812" y="1083"/>
                      </a:lnTo>
                      <a:cubicBezTo>
                        <a:pt x="-271" y="1083"/>
                        <a:pt x="-271" y="1083"/>
                        <a:pt x="812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90" name="Полилиния: фигура 1189">
                  <a:extLst>
                    <a:ext uri="{FF2B5EF4-FFF2-40B4-BE49-F238E27FC236}">
                      <a16:creationId xmlns:a16="http://schemas.microsoft.com/office/drawing/2014/main" id="{B4033D5F-C3F3-C921-7B9E-EC16249398D9}"/>
                    </a:ext>
                  </a:extLst>
                </p:cNvPr>
                <p:cNvSpPr/>
                <p:nvPr/>
              </p:nvSpPr>
              <p:spPr>
                <a:xfrm>
                  <a:off x="12494392" y="6116145"/>
                  <a:ext cx="811" cy="812"/>
                </a:xfrm>
                <a:custGeom>
                  <a:avLst/>
                  <a:gdLst>
                    <a:gd name="connsiteX0" fmla="*/ 812 w 811"/>
                    <a:gd name="connsiteY0" fmla="*/ 812 h 812"/>
                    <a:gd name="connsiteX1" fmla="*/ 812 w 811"/>
                    <a:gd name="connsiteY1" fmla="*/ 812 h 812"/>
                    <a:gd name="connsiteX2" fmla="*/ 812 w 81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812">
                      <a:moveTo>
                        <a:pt x="812" y="812"/>
                      </a:moveTo>
                      <a:cubicBezTo>
                        <a:pt x="-271" y="-271"/>
                        <a:pt x="-271" y="-271"/>
                        <a:pt x="812" y="812"/>
                      </a:cubicBezTo>
                      <a:cubicBezTo>
                        <a:pt x="-271" y="-271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91" name="Полилиния: фигура 1190">
                  <a:extLst>
                    <a:ext uri="{FF2B5EF4-FFF2-40B4-BE49-F238E27FC236}">
                      <a16:creationId xmlns:a16="http://schemas.microsoft.com/office/drawing/2014/main" id="{950A47B3-1C0D-A082-1047-44AB48638097}"/>
                    </a:ext>
                  </a:extLst>
                </p:cNvPr>
                <p:cNvSpPr/>
                <p:nvPr/>
              </p:nvSpPr>
              <p:spPr>
                <a:xfrm>
                  <a:off x="12495204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92" name="Полилиния: фигура 1191">
                  <a:extLst>
                    <a:ext uri="{FF2B5EF4-FFF2-40B4-BE49-F238E27FC236}">
                      <a16:creationId xmlns:a16="http://schemas.microsoft.com/office/drawing/2014/main" id="{71D8514C-DF93-AA6B-C1B0-D1B8A8D2B48E}"/>
                    </a:ext>
                  </a:extLst>
                </p:cNvPr>
                <p:cNvSpPr/>
                <p:nvPr/>
              </p:nvSpPr>
              <p:spPr>
                <a:xfrm>
                  <a:off x="12493039" y="611370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93" name="Полилиния: фигура 1192">
                  <a:extLst>
                    <a:ext uri="{FF2B5EF4-FFF2-40B4-BE49-F238E27FC236}">
                      <a16:creationId xmlns:a16="http://schemas.microsoft.com/office/drawing/2014/main" id="{005EC59C-3B86-49FF-D6B1-9878BF363F10}"/>
                    </a:ext>
                  </a:extLst>
                </p:cNvPr>
                <p:cNvSpPr/>
                <p:nvPr/>
              </p:nvSpPr>
              <p:spPr>
                <a:xfrm>
                  <a:off x="12480044" y="6098548"/>
                  <a:ext cx="14077" cy="17638"/>
                </a:xfrm>
                <a:custGeom>
                  <a:avLst/>
                  <a:gdLst>
                    <a:gd name="connsiteX0" fmla="*/ 4331 w 14077"/>
                    <a:gd name="connsiteY0" fmla="*/ 0 h 17638"/>
                    <a:gd name="connsiteX1" fmla="*/ 4331 w 14077"/>
                    <a:gd name="connsiteY1" fmla="*/ 0 h 17638"/>
                    <a:gd name="connsiteX2" fmla="*/ 2166 w 14077"/>
                    <a:gd name="connsiteY2" fmla="*/ 1083 h 17638"/>
                    <a:gd name="connsiteX3" fmla="*/ 1083 w 14077"/>
                    <a:gd name="connsiteY3" fmla="*/ 2166 h 17638"/>
                    <a:gd name="connsiteX4" fmla="*/ 2166 w 14077"/>
                    <a:gd name="connsiteY4" fmla="*/ 3249 h 17638"/>
                    <a:gd name="connsiteX5" fmla="*/ 1083 w 14077"/>
                    <a:gd name="connsiteY5" fmla="*/ 4331 h 17638"/>
                    <a:gd name="connsiteX6" fmla="*/ 3249 w 14077"/>
                    <a:gd name="connsiteY6" fmla="*/ 6497 h 17638"/>
                    <a:gd name="connsiteX7" fmla="*/ 4331 w 14077"/>
                    <a:gd name="connsiteY7" fmla="*/ 7580 h 17638"/>
                    <a:gd name="connsiteX8" fmla="*/ 8663 w 14077"/>
                    <a:gd name="connsiteY8" fmla="*/ 14077 h 17638"/>
                    <a:gd name="connsiteX9" fmla="*/ 9746 w 14077"/>
                    <a:gd name="connsiteY9" fmla="*/ 12994 h 17638"/>
                    <a:gd name="connsiteX10" fmla="*/ 8663 w 14077"/>
                    <a:gd name="connsiteY10" fmla="*/ 14077 h 17638"/>
                    <a:gd name="connsiteX11" fmla="*/ 8663 w 14077"/>
                    <a:gd name="connsiteY11" fmla="*/ 14077 h 17638"/>
                    <a:gd name="connsiteX12" fmla="*/ 9746 w 14077"/>
                    <a:gd name="connsiteY12" fmla="*/ 16243 h 17638"/>
                    <a:gd name="connsiteX13" fmla="*/ 11911 w 14077"/>
                    <a:gd name="connsiteY13" fmla="*/ 15160 h 17638"/>
                    <a:gd name="connsiteX14" fmla="*/ 10828 w 14077"/>
                    <a:gd name="connsiteY14" fmla="*/ 17326 h 17638"/>
                    <a:gd name="connsiteX15" fmla="*/ 11911 w 14077"/>
                    <a:gd name="connsiteY15" fmla="*/ 17326 h 17638"/>
                    <a:gd name="connsiteX16" fmla="*/ 12994 w 14077"/>
                    <a:gd name="connsiteY16" fmla="*/ 16243 h 17638"/>
                    <a:gd name="connsiteX17" fmla="*/ 14077 w 14077"/>
                    <a:gd name="connsiteY17" fmla="*/ 16243 h 17638"/>
                    <a:gd name="connsiteX18" fmla="*/ 9746 w 14077"/>
                    <a:gd name="connsiteY18" fmla="*/ 14077 h 17638"/>
                    <a:gd name="connsiteX19" fmla="*/ 10828 w 14077"/>
                    <a:gd name="connsiteY19" fmla="*/ 14077 h 17638"/>
                    <a:gd name="connsiteX20" fmla="*/ 9746 w 14077"/>
                    <a:gd name="connsiteY20" fmla="*/ 10828 h 17638"/>
                    <a:gd name="connsiteX21" fmla="*/ 7580 w 14077"/>
                    <a:gd name="connsiteY21" fmla="*/ 10828 h 17638"/>
                    <a:gd name="connsiteX22" fmla="*/ 7580 w 14077"/>
                    <a:gd name="connsiteY22" fmla="*/ 9746 h 17638"/>
                    <a:gd name="connsiteX23" fmla="*/ 6497 w 14077"/>
                    <a:gd name="connsiteY23" fmla="*/ 9746 h 17638"/>
                    <a:gd name="connsiteX24" fmla="*/ 6497 w 14077"/>
                    <a:gd name="connsiteY24" fmla="*/ 8663 h 17638"/>
                    <a:gd name="connsiteX25" fmla="*/ 4331 w 14077"/>
                    <a:gd name="connsiteY25" fmla="*/ 9746 h 17638"/>
                    <a:gd name="connsiteX26" fmla="*/ 5414 w 14077"/>
                    <a:gd name="connsiteY26" fmla="*/ 6497 h 17638"/>
                    <a:gd name="connsiteX27" fmla="*/ 4331 w 14077"/>
                    <a:gd name="connsiteY27" fmla="*/ 7580 h 17638"/>
                    <a:gd name="connsiteX28" fmla="*/ 3249 w 14077"/>
                    <a:gd name="connsiteY28" fmla="*/ 7580 h 17638"/>
                    <a:gd name="connsiteX29" fmla="*/ 4331 w 14077"/>
                    <a:gd name="connsiteY29" fmla="*/ 6497 h 17638"/>
                    <a:gd name="connsiteX30" fmla="*/ 2166 w 14077"/>
                    <a:gd name="connsiteY30" fmla="*/ 6497 h 17638"/>
                    <a:gd name="connsiteX31" fmla="*/ 1083 w 14077"/>
                    <a:gd name="connsiteY31" fmla="*/ 7580 h 17638"/>
                    <a:gd name="connsiteX32" fmla="*/ 0 w 14077"/>
                    <a:gd name="connsiteY32" fmla="*/ 5414 h 17638"/>
                    <a:gd name="connsiteX33" fmla="*/ 2166 w 14077"/>
                    <a:gd name="connsiteY33" fmla="*/ 5414 h 17638"/>
                    <a:gd name="connsiteX34" fmla="*/ 2166 w 14077"/>
                    <a:gd name="connsiteY34" fmla="*/ 4331 h 17638"/>
                    <a:gd name="connsiteX35" fmla="*/ 0 w 14077"/>
                    <a:gd name="connsiteY35" fmla="*/ 4331 h 17638"/>
                    <a:gd name="connsiteX36" fmla="*/ 4331 w 14077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7" h="17638">
                      <a:moveTo>
                        <a:pt x="4331" y="0"/>
                      </a:moveTo>
                      <a:cubicBezTo>
                        <a:pt x="4331" y="0"/>
                        <a:pt x="4331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5414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5414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94" name="Полилиния: фигура 1193">
                  <a:extLst>
                    <a:ext uri="{FF2B5EF4-FFF2-40B4-BE49-F238E27FC236}">
                      <a16:creationId xmlns:a16="http://schemas.microsoft.com/office/drawing/2014/main" id="{F4CF2658-3337-0B85-5CFB-E598A8687920}"/>
                    </a:ext>
                  </a:extLst>
                </p:cNvPr>
                <p:cNvSpPr/>
                <p:nvPr/>
              </p:nvSpPr>
              <p:spPr>
                <a:xfrm>
                  <a:off x="12486542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95" name="Полилиния: фигура 1194">
                  <a:extLst>
                    <a:ext uri="{FF2B5EF4-FFF2-40B4-BE49-F238E27FC236}">
                      <a16:creationId xmlns:a16="http://schemas.microsoft.com/office/drawing/2014/main" id="{B5FB4BA5-C91E-ACDA-7001-1CA0C23A3A4C}"/>
                    </a:ext>
                  </a:extLst>
                </p:cNvPr>
                <p:cNvSpPr/>
                <p:nvPr/>
              </p:nvSpPr>
              <p:spPr>
                <a:xfrm>
                  <a:off x="12484376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96" name="Полилиния: фигура 1195">
                  <a:extLst>
                    <a:ext uri="{FF2B5EF4-FFF2-40B4-BE49-F238E27FC236}">
                      <a16:creationId xmlns:a16="http://schemas.microsoft.com/office/drawing/2014/main" id="{9EE79F3C-0AA4-D294-4A72-7424987863F2}"/>
                    </a:ext>
                  </a:extLst>
                </p:cNvPr>
                <p:cNvSpPr/>
                <p:nvPr/>
              </p:nvSpPr>
              <p:spPr>
                <a:xfrm>
                  <a:off x="12484376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97" name="Полилиния: фигура 1196">
                  <a:extLst>
                    <a:ext uri="{FF2B5EF4-FFF2-40B4-BE49-F238E27FC236}">
                      <a16:creationId xmlns:a16="http://schemas.microsoft.com/office/drawing/2014/main" id="{1E99FD8F-0B0F-BAE3-753A-15A6D9D68838}"/>
                    </a:ext>
                  </a:extLst>
                </p:cNvPr>
                <p:cNvSpPr/>
                <p:nvPr/>
              </p:nvSpPr>
              <p:spPr>
                <a:xfrm>
                  <a:off x="12488226" y="6101797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-602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98" name="Полилиния: фигура 1197">
                  <a:extLst>
                    <a:ext uri="{FF2B5EF4-FFF2-40B4-BE49-F238E27FC236}">
                      <a16:creationId xmlns:a16="http://schemas.microsoft.com/office/drawing/2014/main" id="{A995F1F9-1F61-1913-AFAC-B7CEE0CF29F9}"/>
                    </a:ext>
                  </a:extLst>
                </p:cNvPr>
                <p:cNvSpPr/>
                <p:nvPr/>
              </p:nvSpPr>
              <p:spPr>
                <a:xfrm>
                  <a:off x="12489790" y="6105045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99" name="Полилиния: фигура 1198">
                  <a:extLst>
                    <a:ext uri="{FF2B5EF4-FFF2-40B4-BE49-F238E27FC236}">
                      <a16:creationId xmlns:a16="http://schemas.microsoft.com/office/drawing/2014/main" id="{DDD919FD-CCDA-BD52-C863-13AE6A26926D}"/>
                    </a:ext>
                  </a:extLst>
                </p:cNvPr>
                <p:cNvSpPr/>
                <p:nvPr/>
              </p:nvSpPr>
              <p:spPr>
                <a:xfrm>
                  <a:off x="12485459" y="609854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00" name="Полилиния: фигура 1199">
                  <a:extLst>
                    <a:ext uri="{FF2B5EF4-FFF2-40B4-BE49-F238E27FC236}">
                      <a16:creationId xmlns:a16="http://schemas.microsoft.com/office/drawing/2014/main" id="{4DF56360-3FED-2865-9981-3696AFF25DBF}"/>
                    </a:ext>
                  </a:extLst>
                </p:cNvPr>
                <p:cNvSpPr/>
                <p:nvPr/>
              </p:nvSpPr>
              <p:spPr>
                <a:xfrm>
                  <a:off x="12475232" y="6090656"/>
                  <a:ext cx="9143" cy="8975"/>
                </a:xfrm>
                <a:custGeom>
                  <a:avLst/>
                  <a:gdLst>
                    <a:gd name="connsiteX0" fmla="*/ 481 w 9143"/>
                    <a:gd name="connsiteY0" fmla="*/ 2478 h 8975"/>
                    <a:gd name="connsiteX1" fmla="*/ 481 w 9143"/>
                    <a:gd name="connsiteY1" fmla="*/ 4644 h 8975"/>
                    <a:gd name="connsiteX2" fmla="*/ 3730 w 9143"/>
                    <a:gd name="connsiteY2" fmla="*/ 3561 h 8975"/>
                    <a:gd name="connsiteX3" fmla="*/ 1564 w 9143"/>
                    <a:gd name="connsiteY3" fmla="*/ 4644 h 8975"/>
                    <a:gd name="connsiteX4" fmla="*/ 4813 w 9143"/>
                    <a:gd name="connsiteY4" fmla="*/ 5727 h 8975"/>
                    <a:gd name="connsiteX5" fmla="*/ 3730 w 9143"/>
                    <a:gd name="connsiteY5" fmla="*/ 6810 h 8975"/>
                    <a:gd name="connsiteX6" fmla="*/ 6978 w 9143"/>
                    <a:gd name="connsiteY6" fmla="*/ 5727 h 8975"/>
                    <a:gd name="connsiteX7" fmla="*/ 4813 w 9143"/>
                    <a:gd name="connsiteY7" fmla="*/ 7893 h 8975"/>
                    <a:gd name="connsiteX8" fmla="*/ 4813 w 9143"/>
                    <a:gd name="connsiteY8" fmla="*/ 7893 h 8975"/>
                    <a:gd name="connsiteX9" fmla="*/ 6978 w 9143"/>
                    <a:gd name="connsiteY9" fmla="*/ 8975 h 8975"/>
                    <a:gd name="connsiteX10" fmla="*/ 8061 w 9143"/>
                    <a:gd name="connsiteY10" fmla="*/ 7893 h 8975"/>
                    <a:gd name="connsiteX11" fmla="*/ 9144 w 9143"/>
                    <a:gd name="connsiteY11" fmla="*/ 6810 h 8975"/>
                    <a:gd name="connsiteX12" fmla="*/ 8061 w 9143"/>
                    <a:gd name="connsiteY12" fmla="*/ 6810 h 8975"/>
                    <a:gd name="connsiteX13" fmla="*/ 9144 w 9143"/>
                    <a:gd name="connsiteY13" fmla="*/ 5727 h 8975"/>
                    <a:gd name="connsiteX14" fmla="*/ 8061 w 9143"/>
                    <a:gd name="connsiteY14" fmla="*/ 5727 h 8975"/>
                    <a:gd name="connsiteX15" fmla="*/ 9144 w 9143"/>
                    <a:gd name="connsiteY15" fmla="*/ 4644 h 8975"/>
                    <a:gd name="connsiteX16" fmla="*/ 8061 w 9143"/>
                    <a:gd name="connsiteY16" fmla="*/ 4644 h 8975"/>
                    <a:gd name="connsiteX17" fmla="*/ 8061 w 9143"/>
                    <a:gd name="connsiteY17" fmla="*/ 4644 h 8975"/>
                    <a:gd name="connsiteX18" fmla="*/ 6978 w 9143"/>
                    <a:gd name="connsiteY18" fmla="*/ 4644 h 8975"/>
                    <a:gd name="connsiteX19" fmla="*/ 8061 w 9143"/>
                    <a:gd name="connsiteY19" fmla="*/ 3561 h 8975"/>
                    <a:gd name="connsiteX20" fmla="*/ 6978 w 9143"/>
                    <a:gd name="connsiteY20" fmla="*/ 4644 h 8975"/>
                    <a:gd name="connsiteX21" fmla="*/ 6978 w 9143"/>
                    <a:gd name="connsiteY21" fmla="*/ 2478 h 8975"/>
                    <a:gd name="connsiteX22" fmla="*/ 5896 w 9143"/>
                    <a:gd name="connsiteY22" fmla="*/ 2478 h 8975"/>
                    <a:gd name="connsiteX23" fmla="*/ 6978 w 9143"/>
                    <a:gd name="connsiteY23" fmla="*/ 2478 h 8975"/>
                    <a:gd name="connsiteX24" fmla="*/ 4813 w 9143"/>
                    <a:gd name="connsiteY24" fmla="*/ 3561 h 8975"/>
                    <a:gd name="connsiteX25" fmla="*/ 5896 w 9143"/>
                    <a:gd name="connsiteY25" fmla="*/ 1395 h 8975"/>
                    <a:gd name="connsiteX26" fmla="*/ 4813 w 9143"/>
                    <a:gd name="connsiteY26" fmla="*/ 313 h 8975"/>
                    <a:gd name="connsiteX27" fmla="*/ 4813 w 9143"/>
                    <a:gd name="connsiteY27" fmla="*/ 313 h 8975"/>
                    <a:gd name="connsiteX28" fmla="*/ 3730 w 9143"/>
                    <a:gd name="connsiteY28" fmla="*/ 313 h 8975"/>
                    <a:gd name="connsiteX29" fmla="*/ 3730 w 9143"/>
                    <a:gd name="connsiteY29" fmla="*/ 313 h 8975"/>
                    <a:gd name="connsiteX30" fmla="*/ 2647 w 9143"/>
                    <a:gd name="connsiteY30" fmla="*/ 313 h 8975"/>
                    <a:gd name="connsiteX31" fmla="*/ 2647 w 9143"/>
                    <a:gd name="connsiteY31" fmla="*/ 313 h 8975"/>
                    <a:gd name="connsiteX32" fmla="*/ 481 w 9143"/>
                    <a:gd name="connsiteY32" fmla="*/ 2478 h 8975"/>
                    <a:gd name="connsiteX33" fmla="*/ 1564 w 9143"/>
                    <a:gd name="connsiteY33" fmla="*/ 2478 h 8975"/>
                    <a:gd name="connsiteX34" fmla="*/ 481 w 9143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3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6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6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6" y="2478"/>
                        <a:pt x="5896" y="2478"/>
                      </a:cubicBezTo>
                      <a:cubicBezTo>
                        <a:pt x="5896" y="3561"/>
                        <a:pt x="6978" y="2478"/>
                        <a:pt x="6978" y="2478"/>
                      </a:cubicBezTo>
                      <a:cubicBezTo>
                        <a:pt x="5896" y="3561"/>
                        <a:pt x="4813" y="3561"/>
                        <a:pt x="4813" y="3561"/>
                      </a:cubicBezTo>
                      <a:cubicBezTo>
                        <a:pt x="5896" y="2478"/>
                        <a:pt x="3730" y="2478"/>
                        <a:pt x="5896" y="1395"/>
                      </a:cubicBezTo>
                      <a:cubicBezTo>
                        <a:pt x="5896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1564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1564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01" name="Полилиния: фигура 1200">
                  <a:extLst>
                    <a:ext uri="{FF2B5EF4-FFF2-40B4-BE49-F238E27FC236}">
                      <a16:creationId xmlns:a16="http://schemas.microsoft.com/office/drawing/2014/main" id="{78C21D86-EDD8-6C72-CA4C-24D06E51C909}"/>
                    </a:ext>
                  </a:extLst>
                </p:cNvPr>
                <p:cNvSpPr/>
                <p:nvPr/>
              </p:nvSpPr>
              <p:spPr>
                <a:xfrm>
                  <a:off x="12482481" y="6096383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02" name="Полилиния: фигура 1201">
                  <a:extLst>
                    <a:ext uri="{FF2B5EF4-FFF2-40B4-BE49-F238E27FC236}">
                      <a16:creationId xmlns:a16="http://schemas.microsoft.com/office/drawing/2014/main" id="{8B1B258B-8A93-688A-3CC2-D07334198C3B}"/>
                    </a:ext>
                  </a:extLst>
                </p:cNvPr>
                <p:cNvSpPr/>
                <p:nvPr/>
              </p:nvSpPr>
              <p:spPr>
                <a:xfrm>
                  <a:off x="12471382" y="6088532"/>
                  <a:ext cx="7882" cy="5684"/>
                </a:xfrm>
                <a:custGeom>
                  <a:avLst/>
                  <a:gdLst>
                    <a:gd name="connsiteX0" fmla="*/ 4331 w 7882"/>
                    <a:gd name="connsiteY0" fmla="*/ 1353 h 5684"/>
                    <a:gd name="connsiteX1" fmla="*/ 4331 w 7882"/>
                    <a:gd name="connsiteY1" fmla="*/ 1353 h 5684"/>
                    <a:gd name="connsiteX2" fmla="*/ 3248 w 7882"/>
                    <a:gd name="connsiteY2" fmla="*/ 2436 h 5684"/>
                    <a:gd name="connsiteX3" fmla="*/ 2165 w 7882"/>
                    <a:gd name="connsiteY3" fmla="*/ 2436 h 5684"/>
                    <a:gd name="connsiteX4" fmla="*/ 4331 w 7882"/>
                    <a:gd name="connsiteY4" fmla="*/ 1353 h 5684"/>
                    <a:gd name="connsiteX5" fmla="*/ 4331 w 7882"/>
                    <a:gd name="connsiteY5" fmla="*/ 271 h 5684"/>
                    <a:gd name="connsiteX6" fmla="*/ 3248 w 7882"/>
                    <a:gd name="connsiteY6" fmla="*/ 1353 h 5684"/>
                    <a:gd name="connsiteX7" fmla="*/ 2165 w 7882"/>
                    <a:gd name="connsiteY7" fmla="*/ 1353 h 5684"/>
                    <a:gd name="connsiteX8" fmla="*/ 3248 w 7882"/>
                    <a:gd name="connsiteY8" fmla="*/ 1353 h 5684"/>
                    <a:gd name="connsiteX9" fmla="*/ 4331 w 7882"/>
                    <a:gd name="connsiteY9" fmla="*/ 271 h 5684"/>
                    <a:gd name="connsiteX10" fmla="*/ 0 w 7882"/>
                    <a:gd name="connsiteY10" fmla="*/ 1353 h 5684"/>
                    <a:gd name="connsiteX11" fmla="*/ 1083 w 7882"/>
                    <a:gd name="connsiteY11" fmla="*/ 1353 h 5684"/>
                    <a:gd name="connsiteX12" fmla="*/ 2165 w 7882"/>
                    <a:gd name="connsiteY12" fmla="*/ 271 h 5684"/>
                    <a:gd name="connsiteX13" fmla="*/ 2165 w 7882"/>
                    <a:gd name="connsiteY13" fmla="*/ 1353 h 5684"/>
                    <a:gd name="connsiteX14" fmla="*/ 1083 w 7882"/>
                    <a:gd name="connsiteY14" fmla="*/ 1353 h 5684"/>
                    <a:gd name="connsiteX15" fmla="*/ 4331 w 7882"/>
                    <a:gd name="connsiteY15" fmla="*/ 5685 h 5684"/>
                    <a:gd name="connsiteX16" fmla="*/ 4331 w 7882"/>
                    <a:gd name="connsiteY16" fmla="*/ 4602 h 5684"/>
                    <a:gd name="connsiteX17" fmla="*/ 5414 w 7882"/>
                    <a:gd name="connsiteY17" fmla="*/ 4602 h 5684"/>
                    <a:gd name="connsiteX18" fmla="*/ 4331 w 7882"/>
                    <a:gd name="connsiteY18" fmla="*/ 1353 h 5684"/>
                    <a:gd name="connsiteX19" fmla="*/ 4331 w 7882"/>
                    <a:gd name="connsiteY19" fmla="*/ 1353 h 5684"/>
                    <a:gd name="connsiteX20" fmla="*/ 6497 w 7882"/>
                    <a:gd name="connsiteY20" fmla="*/ 1353 h 5684"/>
                    <a:gd name="connsiteX21" fmla="*/ 7580 w 7882"/>
                    <a:gd name="connsiteY21" fmla="*/ 1353 h 5684"/>
                    <a:gd name="connsiteX22" fmla="*/ 6497 w 7882"/>
                    <a:gd name="connsiteY22" fmla="*/ 271 h 5684"/>
                    <a:gd name="connsiteX23" fmla="*/ 4331 w 7882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2" h="5684">
                      <a:moveTo>
                        <a:pt x="4331" y="1353"/>
                      </a:moveTo>
                      <a:cubicBezTo>
                        <a:pt x="4331" y="271"/>
                        <a:pt x="5414" y="271"/>
                        <a:pt x="4331" y="1353"/>
                      </a:cubicBezTo>
                      <a:cubicBezTo>
                        <a:pt x="4331" y="271"/>
                        <a:pt x="4331" y="1353"/>
                        <a:pt x="3248" y="2436"/>
                      </a:cubicBezTo>
                      <a:cubicBezTo>
                        <a:pt x="3248" y="1353"/>
                        <a:pt x="2165" y="2436"/>
                        <a:pt x="2165" y="2436"/>
                      </a:cubicBezTo>
                      <a:cubicBezTo>
                        <a:pt x="3248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8" y="271"/>
                        <a:pt x="3248" y="1353"/>
                      </a:cubicBezTo>
                      <a:cubicBezTo>
                        <a:pt x="2165" y="1353"/>
                        <a:pt x="1083" y="1353"/>
                        <a:pt x="2165" y="1353"/>
                      </a:cubicBezTo>
                      <a:cubicBezTo>
                        <a:pt x="2165" y="1353"/>
                        <a:pt x="3248" y="1353"/>
                        <a:pt x="3248" y="1353"/>
                      </a:cubicBezTo>
                      <a:cubicBezTo>
                        <a:pt x="4331" y="271"/>
                        <a:pt x="3248" y="271"/>
                        <a:pt x="4331" y="271"/>
                      </a:cubicBezTo>
                      <a:cubicBezTo>
                        <a:pt x="2165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5" y="271"/>
                        <a:pt x="2165" y="271"/>
                      </a:cubicBezTo>
                      <a:cubicBezTo>
                        <a:pt x="2165" y="271"/>
                        <a:pt x="3248" y="271"/>
                        <a:pt x="2165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8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5414" y="1353"/>
                        <a:pt x="5414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03" name="Полилиния: фигура 1202">
                  <a:extLst>
                    <a:ext uri="{FF2B5EF4-FFF2-40B4-BE49-F238E27FC236}">
                      <a16:creationId xmlns:a16="http://schemas.microsoft.com/office/drawing/2014/main" id="{9E94BACA-3020-06A5-7735-8D953F869802}"/>
                    </a:ext>
                  </a:extLst>
                </p:cNvPr>
                <p:cNvSpPr/>
                <p:nvPr/>
              </p:nvSpPr>
              <p:spPr>
                <a:xfrm>
                  <a:off x="12476796" y="609096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04" name="Полилиния: фигура 1203">
                  <a:extLst>
                    <a:ext uri="{FF2B5EF4-FFF2-40B4-BE49-F238E27FC236}">
                      <a16:creationId xmlns:a16="http://schemas.microsoft.com/office/drawing/2014/main" id="{C6A3D9D6-3375-41C2-7D83-D8D681988CEB}"/>
                    </a:ext>
                  </a:extLst>
                </p:cNvPr>
                <p:cNvSpPr/>
                <p:nvPr/>
              </p:nvSpPr>
              <p:spPr>
                <a:xfrm>
                  <a:off x="12474630" y="609232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05" name="Полилиния: фигура 1204">
                  <a:extLst>
                    <a:ext uri="{FF2B5EF4-FFF2-40B4-BE49-F238E27FC236}">
                      <a16:creationId xmlns:a16="http://schemas.microsoft.com/office/drawing/2014/main" id="{07FF9238-9454-F63F-4486-E814520D1D1A}"/>
                    </a:ext>
                  </a:extLst>
                </p:cNvPr>
                <p:cNvSpPr/>
                <p:nvPr/>
              </p:nvSpPr>
              <p:spPr>
                <a:xfrm>
                  <a:off x="12474630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06" name="Полилиния: фигура 1205">
                  <a:extLst>
                    <a:ext uri="{FF2B5EF4-FFF2-40B4-BE49-F238E27FC236}">
                      <a16:creationId xmlns:a16="http://schemas.microsoft.com/office/drawing/2014/main" id="{EB00FBD8-EB0E-85C1-51C0-3774A2BA6AED}"/>
                    </a:ext>
                  </a:extLst>
                </p:cNvPr>
                <p:cNvSpPr/>
                <p:nvPr/>
              </p:nvSpPr>
              <p:spPr>
                <a:xfrm>
                  <a:off x="12468133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3249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3249" y="0"/>
                        <a:pt x="1083" y="1083"/>
                        <a:pt x="0" y="1083"/>
                      </a:cubicBezTo>
                      <a:cubicBezTo>
                        <a:pt x="1083" y="0"/>
                        <a:pt x="1083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07" name="Полилиния: фигура 1206">
                  <a:extLst>
                    <a:ext uri="{FF2B5EF4-FFF2-40B4-BE49-F238E27FC236}">
                      <a16:creationId xmlns:a16="http://schemas.microsoft.com/office/drawing/2014/main" id="{2A8523D1-FFD2-F10D-96A7-DB178F822086}"/>
                    </a:ext>
                  </a:extLst>
                </p:cNvPr>
                <p:cNvSpPr/>
                <p:nvPr/>
              </p:nvSpPr>
              <p:spPr>
                <a:xfrm>
                  <a:off x="12458388" y="6069311"/>
                  <a:ext cx="12392" cy="14077"/>
                </a:xfrm>
                <a:custGeom>
                  <a:avLst/>
                  <a:gdLst>
                    <a:gd name="connsiteX0" fmla="*/ 11911 w 12392"/>
                    <a:gd name="connsiteY0" fmla="*/ 12994 h 14077"/>
                    <a:gd name="connsiteX1" fmla="*/ 11911 w 12392"/>
                    <a:gd name="connsiteY1" fmla="*/ 12994 h 14077"/>
                    <a:gd name="connsiteX2" fmla="*/ 11911 w 12392"/>
                    <a:gd name="connsiteY2" fmla="*/ 12994 h 14077"/>
                    <a:gd name="connsiteX3" fmla="*/ 11911 w 12392"/>
                    <a:gd name="connsiteY3" fmla="*/ 10828 h 14077"/>
                    <a:gd name="connsiteX4" fmla="*/ 11911 w 12392"/>
                    <a:gd name="connsiteY4" fmla="*/ 10828 h 14077"/>
                    <a:gd name="connsiteX5" fmla="*/ 10828 w 12392"/>
                    <a:gd name="connsiteY5" fmla="*/ 9746 h 14077"/>
                    <a:gd name="connsiteX6" fmla="*/ 9746 w 12392"/>
                    <a:gd name="connsiteY6" fmla="*/ 9746 h 14077"/>
                    <a:gd name="connsiteX7" fmla="*/ 10828 w 12392"/>
                    <a:gd name="connsiteY7" fmla="*/ 7580 h 14077"/>
                    <a:gd name="connsiteX8" fmla="*/ 8663 w 12392"/>
                    <a:gd name="connsiteY8" fmla="*/ 9746 h 14077"/>
                    <a:gd name="connsiteX9" fmla="*/ 8663 w 12392"/>
                    <a:gd name="connsiteY9" fmla="*/ 7580 h 14077"/>
                    <a:gd name="connsiteX10" fmla="*/ 8663 w 12392"/>
                    <a:gd name="connsiteY10" fmla="*/ 7580 h 14077"/>
                    <a:gd name="connsiteX11" fmla="*/ 7580 w 12392"/>
                    <a:gd name="connsiteY11" fmla="*/ 6497 h 14077"/>
                    <a:gd name="connsiteX12" fmla="*/ 8663 w 12392"/>
                    <a:gd name="connsiteY12" fmla="*/ 5414 h 14077"/>
                    <a:gd name="connsiteX13" fmla="*/ 7580 w 12392"/>
                    <a:gd name="connsiteY13" fmla="*/ 4331 h 14077"/>
                    <a:gd name="connsiteX14" fmla="*/ 8663 w 12392"/>
                    <a:gd name="connsiteY14" fmla="*/ 4331 h 14077"/>
                    <a:gd name="connsiteX15" fmla="*/ 6497 w 12392"/>
                    <a:gd name="connsiteY15" fmla="*/ 3249 h 14077"/>
                    <a:gd name="connsiteX16" fmla="*/ 6497 w 12392"/>
                    <a:gd name="connsiteY16" fmla="*/ 2166 h 14077"/>
                    <a:gd name="connsiteX17" fmla="*/ 4331 w 12392"/>
                    <a:gd name="connsiteY17" fmla="*/ 4331 h 14077"/>
                    <a:gd name="connsiteX18" fmla="*/ 3249 w 12392"/>
                    <a:gd name="connsiteY18" fmla="*/ 3249 h 14077"/>
                    <a:gd name="connsiteX19" fmla="*/ 4331 w 12392"/>
                    <a:gd name="connsiteY19" fmla="*/ 2166 h 14077"/>
                    <a:gd name="connsiteX20" fmla="*/ 3249 w 12392"/>
                    <a:gd name="connsiteY20" fmla="*/ 2166 h 14077"/>
                    <a:gd name="connsiteX21" fmla="*/ 4331 w 12392"/>
                    <a:gd name="connsiteY21" fmla="*/ 1083 h 14077"/>
                    <a:gd name="connsiteX22" fmla="*/ 2166 w 12392"/>
                    <a:gd name="connsiteY22" fmla="*/ 1083 h 14077"/>
                    <a:gd name="connsiteX23" fmla="*/ 2166 w 12392"/>
                    <a:gd name="connsiteY23" fmla="*/ 0 h 14077"/>
                    <a:gd name="connsiteX24" fmla="*/ 0 w 12392"/>
                    <a:gd name="connsiteY24" fmla="*/ 2166 h 14077"/>
                    <a:gd name="connsiteX25" fmla="*/ 2166 w 12392"/>
                    <a:gd name="connsiteY25" fmla="*/ 5414 h 14077"/>
                    <a:gd name="connsiteX26" fmla="*/ 4331 w 12392"/>
                    <a:gd name="connsiteY26" fmla="*/ 5414 h 14077"/>
                    <a:gd name="connsiteX27" fmla="*/ 3249 w 12392"/>
                    <a:gd name="connsiteY27" fmla="*/ 6497 h 14077"/>
                    <a:gd name="connsiteX28" fmla="*/ 4331 w 12392"/>
                    <a:gd name="connsiteY28" fmla="*/ 5414 h 14077"/>
                    <a:gd name="connsiteX29" fmla="*/ 3249 w 12392"/>
                    <a:gd name="connsiteY29" fmla="*/ 6497 h 14077"/>
                    <a:gd name="connsiteX30" fmla="*/ 4331 w 12392"/>
                    <a:gd name="connsiteY30" fmla="*/ 6497 h 14077"/>
                    <a:gd name="connsiteX31" fmla="*/ 3249 w 12392"/>
                    <a:gd name="connsiteY31" fmla="*/ 7580 h 14077"/>
                    <a:gd name="connsiteX32" fmla="*/ 7580 w 12392"/>
                    <a:gd name="connsiteY32" fmla="*/ 11911 h 14077"/>
                    <a:gd name="connsiteX33" fmla="*/ 8663 w 12392"/>
                    <a:gd name="connsiteY33" fmla="*/ 10828 h 14077"/>
                    <a:gd name="connsiteX34" fmla="*/ 9746 w 12392"/>
                    <a:gd name="connsiteY34" fmla="*/ 12994 h 14077"/>
                    <a:gd name="connsiteX35" fmla="*/ 10828 w 12392"/>
                    <a:gd name="connsiteY35" fmla="*/ 12994 h 14077"/>
                    <a:gd name="connsiteX36" fmla="*/ 8663 w 12392"/>
                    <a:gd name="connsiteY36" fmla="*/ 14077 h 14077"/>
                    <a:gd name="connsiteX37" fmla="*/ 9746 w 12392"/>
                    <a:gd name="connsiteY37" fmla="*/ 14077 h 14077"/>
                    <a:gd name="connsiteX38" fmla="*/ 9746 w 12392"/>
                    <a:gd name="connsiteY38" fmla="*/ 12994 h 14077"/>
                    <a:gd name="connsiteX39" fmla="*/ 9746 w 12392"/>
                    <a:gd name="connsiteY39" fmla="*/ 14077 h 14077"/>
                    <a:gd name="connsiteX40" fmla="*/ 11911 w 12392"/>
                    <a:gd name="connsiteY40" fmla="*/ 11911 h 14077"/>
                    <a:gd name="connsiteX41" fmla="*/ 11911 w 12392"/>
                    <a:gd name="connsiteY41" fmla="*/ 9746 h 14077"/>
                    <a:gd name="connsiteX42" fmla="*/ 11911 w 12392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392" h="14077">
                      <a:moveTo>
                        <a:pt x="11911" y="12994"/>
                      </a:moveTo>
                      <a:cubicBezTo>
                        <a:pt x="11911" y="12994"/>
                        <a:pt x="10828" y="12994"/>
                        <a:pt x="11911" y="12994"/>
                      </a:cubicBezTo>
                      <a:cubicBezTo>
                        <a:pt x="11911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1911" y="11911"/>
                        <a:pt x="11911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08" name="Полилиния: фигура 1207">
                  <a:extLst>
                    <a:ext uri="{FF2B5EF4-FFF2-40B4-BE49-F238E27FC236}">
                      <a16:creationId xmlns:a16="http://schemas.microsoft.com/office/drawing/2014/main" id="{01757E36-1F33-7831-AA21-634A6684ECD9}"/>
                    </a:ext>
                  </a:extLst>
                </p:cNvPr>
                <p:cNvSpPr/>
                <p:nvPr/>
              </p:nvSpPr>
              <p:spPr>
                <a:xfrm>
                  <a:off x="12468133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09" name="Полилиния: фигура 1208">
                  <a:extLst>
                    <a:ext uri="{FF2B5EF4-FFF2-40B4-BE49-F238E27FC236}">
                      <a16:creationId xmlns:a16="http://schemas.microsoft.com/office/drawing/2014/main" id="{B04E1109-7E16-3FE4-8F0F-9C21DEF8705B}"/>
                    </a:ext>
                  </a:extLst>
                </p:cNvPr>
                <p:cNvSpPr/>
                <p:nvPr/>
              </p:nvSpPr>
              <p:spPr>
                <a:xfrm>
                  <a:off x="12460553" y="607039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10" name="Полилиния: фигура 1209">
                  <a:extLst>
                    <a:ext uri="{FF2B5EF4-FFF2-40B4-BE49-F238E27FC236}">
                      <a16:creationId xmlns:a16="http://schemas.microsoft.com/office/drawing/2014/main" id="{A2BC87CF-3724-DC8C-6E1B-A01D2D20274F}"/>
                    </a:ext>
                  </a:extLst>
                </p:cNvPr>
                <p:cNvSpPr/>
                <p:nvPr/>
              </p:nvSpPr>
              <p:spPr>
                <a:xfrm>
                  <a:off x="12469216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11" name="Полилиния: фигура 1210">
                  <a:extLst>
                    <a:ext uri="{FF2B5EF4-FFF2-40B4-BE49-F238E27FC236}">
                      <a16:creationId xmlns:a16="http://schemas.microsoft.com/office/drawing/2014/main" id="{AE15BC96-3450-5228-8518-549B18E922B4}"/>
                    </a:ext>
                  </a:extLst>
                </p:cNvPr>
                <p:cNvSpPr/>
                <p:nvPr/>
              </p:nvSpPr>
              <p:spPr>
                <a:xfrm>
                  <a:off x="12471382" y="608447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12" name="Полилиния: фигура 1211">
                  <a:extLst>
                    <a:ext uri="{FF2B5EF4-FFF2-40B4-BE49-F238E27FC236}">
                      <a16:creationId xmlns:a16="http://schemas.microsoft.com/office/drawing/2014/main" id="{9CCDC687-24D8-EE31-0F29-1516818A10A9}"/>
                    </a:ext>
                  </a:extLst>
                </p:cNvPr>
                <p:cNvSpPr/>
                <p:nvPr/>
              </p:nvSpPr>
              <p:spPr>
                <a:xfrm>
                  <a:off x="12460553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13" name="Полилиния: фигура 1212">
                  <a:extLst>
                    <a:ext uri="{FF2B5EF4-FFF2-40B4-BE49-F238E27FC236}">
                      <a16:creationId xmlns:a16="http://schemas.microsoft.com/office/drawing/2014/main" id="{321966E4-A852-861B-E6E8-790152385B34}"/>
                    </a:ext>
                  </a:extLst>
                </p:cNvPr>
                <p:cNvSpPr/>
                <p:nvPr/>
              </p:nvSpPr>
              <p:spPr>
                <a:xfrm>
                  <a:off x="12456222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14" name="Полилиния: фигура 1213">
                  <a:extLst>
                    <a:ext uri="{FF2B5EF4-FFF2-40B4-BE49-F238E27FC236}">
                      <a16:creationId xmlns:a16="http://schemas.microsoft.com/office/drawing/2014/main" id="{1DF5E3B7-BED5-F804-78DC-2F31D93AE686}"/>
                    </a:ext>
                  </a:extLst>
                </p:cNvPr>
                <p:cNvSpPr/>
                <p:nvPr/>
              </p:nvSpPr>
              <p:spPr>
                <a:xfrm>
                  <a:off x="12438896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8 w 23822"/>
                    <a:gd name="connsiteY1" fmla="*/ 0 h 23822"/>
                    <a:gd name="connsiteX2" fmla="*/ 3248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5 w 23822"/>
                    <a:gd name="connsiteY6" fmla="*/ 3249 h 23822"/>
                    <a:gd name="connsiteX7" fmla="*/ 1083 w 23822"/>
                    <a:gd name="connsiteY7" fmla="*/ 4331 h 23822"/>
                    <a:gd name="connsiteX8" fmla="*/ 3248 w 23822"/>
                    <a:gd name="connsiteY8" fmla="*/ 4331 h 23822"/>
                    <a:gd name="connsiteX9" fmla="*/ 3248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6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6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2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6 w 23822"/>
                    <a:gd name="connsiteY52" fmla="*/ 14077 h 23822"/>
                    <a:gd name="connsiteX53" fmla="*/ 17326 w 23822"/>
                    <a:gd name="connsiteY53" fmla="*/ 12994 h 23822"/>
                    <a:gd name="connsiteX54" fmla="*/ 17326 w 23822"/>
                    <a:gd name="connsiteY54" fmla="*/ 12994 h 23822"/>
                    <a:gd name="connsiteX55" fmla="*/ 17326 w 23822"/>
                    <a:gd name="connsiteY55" fmla="*/ 12994 h 23822"/>
                    <a:gd name="connsiteX56" fmla="*/ 17326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6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3248 w 23822"/>
                    <a:gd name="connsiteY78" fmla="*/ 2166 h 23822"/>
                    <a:gd name="connsiteX79" fmla="*/ 5414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8" y="0"/>
                      </a:cubicBezTo>
                      <a:lnTo>
                        <a:pt x="3248" y="0"/>
                      </a:lnTo>
                      <a:cubicBezTo>
                        <a:pt x="3248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5" y="1083"/>
                        <a:pt x="0" y="2166"/>
                        <a:pt x="0" y="3249"/>
                      </a:cubicBezTo>
                      <a:cubicBezTo>
                        <a:pt x="1083" y="3249"/>
                        <a:pt x="2165" y="2166"/>
                        <a:pt x="2165" y="3249"/>
                      </a:cubicBezTo>
                      <a:cubicBezTo>
                        <a:pt x="2165" y="3249"/>
                        <a:pt x="2165" y="3249"/>
                        <a:pt x="1083" y="4331"/>
                      </a:cubicBezTo>
                      <a:cubicBezTo>
                        <a:pt x="1083" y="5414"/>
                        <a:pt x="3248" y="4331"/>
                        <a:pt x="3248" y="4331"/>
                      </a:cubicBezTo>
                      <a:cubicBezTo>
                        <a:pt x="0" y="7580"/>
                        <a:pt x="5414" y="4331"/>
                        <a:pt x="3248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6243" y="16243"/>
                        <a:pt x="16243" y="16243"/>
                      </a:cubicBezTo>
                      <a:cubicBezTo>
                        <a:pt x="14077" y="17325"/>
                        <a:pt x="17326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7326" y="20574"/>
                      </a:lnTo>
                      <a:cubicBezTo>
                        <a:pt x="17326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2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19491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6" y="14077"/>
                      </a:cubicBezTo>
                      <a:cubicBezTo>
                        <a:pt x="17326" y="14077"/>
                        <a:pt x="17326" y="14077"/>
                        <a:pt x="17326" y="12994"/>
                      </a:cubicBezTo>
                      <a:cubicBezTo>
                        <a:pt x="17326" y="12994"/>
                        <a:pt x="17326" y="12994"/>
                        <a:pt x="17326" y="12994"/>
                      </a:cubicBezTo>
                      <a:lnTo>
                        <a:pt x="17326" y="12994"/>
                      </a:lnTo>
                      <a:cubicBezTo>
                        <a:pt x="17326" y="12994"/>
                        <a:pt x="17326" y="12994"/>
                        <a:pt x="17326" y="12994"/>
                      </a:cubicBezTo>
                      <a:cubicBezTo>
                        <a:pt x="17326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6" y="12994"/>
                      </a:cubicBezTo>
                      <a:cubicBezTo>
                        <a:pt x="17326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3248" y="2166"/>
                      </a:cubicBezTo>
                      <a:lnTo>
                        <a:pt x="5414" y="1083"/>
                      </a:lnTo>
                      <a:cubicBezTo>
                        <a:pt x="7580" y="0"/>
                        <a:pt x="3248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15" name="Полилиния: фигура 1214">
                  <a:extLst>
                    <a:ext uri="{FF2B5EF4-FFF2-40B4-BE49-F238E27FC236}">
                      <a16:creationId xmlns:a16="http://schemas.microsoft.com/office/drawing/2014/main" id="{68818C2B-AE95-9806-6F97-0E6E47235AE4}"/>
                    </a:ext>
                  </a:extLst>
                </p:cNvPr>
                <p:cNvSpPr/>
                <p:nvPr/>
              </p:nvSpPr>
              <p:spPr>
                <a:xfrm>
                  <a:off x="12448642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16" name="Полилиния: фигура 1215">
                  <a:extLst>
                    <a:ext uri="{FF2B5EF4-FFF2-40B4-BE49-F238E27FC236}">
                      <a16:creationId xmlns:a16="http://schemas.microsoft.com/office/drawing/2014/main" id="{A18BED1C-C457-B61B-002B-A839F6E5AC1E}"/>
                    </a:ext>
                  </a:extLst>
                </p:cNvPr>
                <p:cNvSpPr/>
                <p:nvPr/>
              </p:nvSpPr>
              <p:spPr>
                <a:xfrm>
                  <a:off x="12448642" y="6053069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  <a:gd name="connsiteX3" fmla="*/ 0 w 10828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17" name="Полилиния: фигура 1216">
                  <a:extLst>
                    <a:ext uri="{FF2B5EF4-FFF2-40B4-BE49-F238E27FC236}">
                      <a16:creationId xmlns:a16="http://schemas.microsoft.com/office/drawing/2014/main" id="{98082E18-9419-8D2D-D7CC-F31183761F1C}"/>
                    </a:ext>
                  </a:extLst>
                </p:cNvPr>
                <p:cNvSpPr/>
                <p:nvPr/>
              </p:nvSpPr>
              <p:spPr>
                <a:xfrm>
                  <a:off x="12442416" y="6045760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812 h 812"/>
                    <a:gd name="connsiteX1" fmla="*/ 812 w 812"/>
                    <a:gd name="connsiteY1" fmla="*/ 812 h 812"/>
                    <a:gd name="connsiteX2" fmla="*/ 812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812"/>
                      </a:moveTo>
                      <a:cubicBezTo>
                        <a:pt x="812" y="-271"/>
                        <a:pt x="812" y="-271"/>
                        <a:pt x="812" y="812"/>
                      </a:cubicBezTo>
                      <a:cubicBezTo>
                        <a:pt x="-271" y="-271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18" name="Полилиния: фигура 1217">
                  <a:extLst>
                    <a:ext uri="{FF2B5EF4-FFF2-40B4-BE49-F238E27FC236}">
                      <a16:creationId xmlns:a16="http://schemas.microsoft.com/office/drawing/2014/main" id="{9CB9E034-E80A-4F71-A62B-06FA184D2993}"/>
                    </a:ext>
                  </a:extLst>
                </p:cNvPr>
                <p:cNvSpPr/>
                <p:nvPr/>
              </p:nvSpPr>
              <p:spPr>
                <a:xfrm>
                  <a:off x="12442145" y="6046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19" name="Полилиния: фигура 1218">
                  <a:extLst>
                    <a:ext uri="{FF2B5EF4-FFF2-40B4-BE49-F238E27FC236}">
                      <a16:creationId xmlns:a16="http://schemas.microsoft.com/office/drawing/2014/main" id="{F3EC57FC-B8C6-2359-E305-90F8C57AEB34}"/>
                    </a:ext>
                  </a:extLst>
                </p:cNvPr>
                <p:cNvSpPr/>
                <p:nvPr/>
              </p:nvSpPr>
              <p:spPr>
                <a:xfrm>
                  <a:off x="12429151" y="6035262"/>
                  <a:ext cx="11911" cy="12695"/>
                </a:xfrm>
                <a:custGeom>
                  <a:avLst/>
                  <a:gdLst>
                    <a:gd name="connsiteX0" fmla="*/ 3248 w 11911"/>
                    <a:gd name="connsiteY0" fmla="*/ 1564 h 12695"/>
                    <a:gd name="connsiteX1" fmla="*/ 2165 w 11911"/>
                    <a:gd name="connsiteY1" fmla="*/ 1564 h 12695"/>
                    <a:gd name="connsiteX2" fmla="*/ 2165 w 11911"/>
                    <a:gd name="connsiteY2" fmla="*/ 481 h 12695"/>
                    <a:gd name="connsiteX3" fmla="*/ 0 w 11911"/>
                    <a:gd name="connsiteY3" fmla="*/ 481 h 12695"/>
                    <a:gd name="connsiteX4" fmla="*/ 5414 w 11911"/>
                    <a:gd name="connsiteY4" fmla="*/ 5895 h 12695"/>
                    <a:gd name="connsiteX5" fmla="*/ 4331 w 11911"/>
                    <a:gd name="connsiteY5" fmla="*/ 5895 h 12695"/>
                    <a:gd name="connsiteX6" fmla="*/ 7580 w 11911"/>
                    <a:gd name="connsiteY6" fmla="*/ 6978 h 12695"/>
                    <a:gd name="connsiteX7" fmla="*/ 6497 w 11911"/>
                    <a:gd name="connsiteY7" fmla="*/ 8061 h 12695"/>
                    <a:gd name="connsiteX8" fmla="*/ 7580 w 11911"/>
                    <a:gd name="connsiteY8" fmla="*/ 9144 h 12695"/>
                    <a:gd name="connsiteX9" fmla="*/ 7580 w 11911"/>
                    <a:gd name="connsiteY9" fmla="*/ 9144 h 12695"/>
                    <a:gd name="connsiteX10" fmla="*/ 7580 w 11911"/>
                    <a:gd name="connsiteY10" fmla="*/ 9144 h 12695"/>
                    <a:gd name="connsiteX11" fmla="*/ 7580 w 11911"/>
                    <a:gd name="connsiteY11" fmla="*/ 9144 h 12695"/>
                    <a:gd name="connsiteX12" fmla="*/ 8663 w 11911"/>
                    <a:gd name="connsiteY12" fmla="*/ 10227 h 12695"/>
                    <a:gd name="connsiteX13" fmla="*/ 8663 w 11911"/>
                    <a:gd name="connsiteY13" fmla="*/ 10227 h 12695"/>
                    <a:gd name="connsiteX14" fmla="*/ 9746 w 11911"/>
                    <a:gd name="connsiteY14" fmla="*/ 10227 h 12695"/>
                    <a:gd name="connsiteX15" fmla="*/ 8663 w 11911"/>
                    <a:gd name="connsiteY15" fmla="*/ 11310 h 12695"/>
                    <a:gd name="connsiteX16" fmla="*/ 10828 w 11911"/>
                    <a:gd name="connsiteY16" fmla="*/ 12393 h 12695"/>
                    <a:gd name="connsiteX17" fmla="*/ 11911 w 11911"/>
                    <a:gd name="connsiteY17" fmla="*/ 11310 h 12695"/>
                    <a:gd name="connsiteX18" fmla="*/ 9746 w 11911"/>
                    <a:gd name="connsiteY18" fmla="*/ 10227 h 12695"/>
                    <a:gd name="connsiteX19" fmla="*/ 9746 w 11911"/>
                    <a:gd name="connsiteY19" fmla="*/ 10227 h 12695"/>
                    <a:gd name="connsiteX20" fmla="*/ 8663 w 11911"/>
                    <a:gd name="connsiteY20" fmla="*/ 9144 h 12695"/>
                    <a:gd name="connsiteX21" fmla="*/ 10828 w 11911"/>
                    <a:gd name="connsiteY21" fmla="*/ 9144 h 12695"/>
                    <a:gd name="connsiteX22" fmla="*/ 10828 w 11911"/>
                    <a:gd name="connsiteY22" fmla="*/ 6978 h 12695"/>
                    <a:gd name="connsiteX23" fmla="*/ 10828 w 11911"/>
                    <a:gd name="connsiteY23" fmla="*/ 6978 h 12695"/>
                    <a:gd name="connsiteX24" fmla="*/ 9746 w 11911"/>
                    <a:gd name="connsiteY24" fmla="*/ 6978 h 12695"/>
                    <a:gd name="connsiteX25" fmla="*/ 9746 w 11911"/>
                    <a:gd name="connsiteY25" fmla="*/ 8061 h 12695"/>
                    <a:gd name="connsiteX26" fmla="*/ 7580 w 11911"/>
                    <a:gd name="connsiteY26" fmla="*/ 9144 h 12695"/>
                    <a:gd name="connsiteX27" fmla="*/ 7580 w 11911"/>
                    <a:gd name="connsiteY27" fmla="*/ 9144 h 12695"/>
                    <a:gd name="connsiteX28" fmla="*/ 8663 w 11911"/>
                    <a:gd name="connsiteY28" fmla="*/ 9144 h 12695"/>
                    <a:gd name="connsiteX29" fmla="*/ 7580 w 11911"/>
                    <a:gd name="connsiteY29" fmla="*/ 9144 h 12695"/>
                    <a:gd name="connsiteX30" fmla="*/ 8663 w 11911"/>
                    <a:gd name="connsiteY30" fmla="*/ 8061 h 12695"/>
                    <a:gd name="connsiteX31" fmla="*/ 7580 w 11911"/>
                    <a:gd name="connsiteY31" fmla="*/ 9144 h 12695"/>
                    <a:gd name="connsiteX32" fmla="*/ 5414 w 11911"/>
                    <a:gd name="connsiteY32" fmla="*/ 6978 h 12695"/>
                    <a:gd name="connsiteX33" fmla="*/ 6497 w 11911"/>
                    <a:gd name="connsiteY33" fmla="*/ 6978 h 12695"/>
                    <a:gd name="connsiteX34" fmla="*/ 5414 w 11911"/>
                    <a:gd name="connsiteY34" fmla="*/ 6978 h 12695"/>
                    <a:gd name="connsiteX35" fmla="*/ 4331 w 11911"/>
                    <a:gd name="connsiteY35" fmla="*/ 4813 h 12695"/>
                    <a:gd name="connsiteX36" fmla="*/ 4331 w 11911"/>
                    <a:gd name="connsiteY36" fmla="*/ 5895 h 12695"/>
                    <a:gd name="connsiteX37" fmla="*/ 3248 w 11911"/>
                    <a:gd name="connsiteY37" fmla="*/ 1564 h 12695"/>
                    <a:gd name="connsiteX38" fmla="*/ 3248 w 11911"/>
                    <a:gd name="connsiteY38" fmla="*/ 1564 h 12695"/>
                    <a:gd name="connsiteX39" fmla="*/ 1083 w 11911"/>
                    <a:gd name="connsiteY39" fmla="*/ 2647 h 12695"/>
                    <a:gd name="connsiteX40" fmla="*/ 3248 w 11911"/>
                    <a:gd name="connsiteY40" fmla="*/ 1564 h 12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2695">
                      <a:moveTo>
                        <a:pt x="3248" y="1564"/>
                      </a:moveTo>
                      <a:lnTo>
                        <a:pt x="2165" y="1564"/>
                      </a:lnTo>
                      <a:cubicBezTo>
                        <a:pt x="2165" y="1564"/>
                        <a:pt x="1083" y="481"/>
                        <a:pt x="2165" y="481"/>
                      </a:cubicBezTo>
                      <a:cubicBezTo>
                        <a:pt x="1083" y="481"/>
                        <a:pt x="1083" y="-602"/>
                        <a:pt x="0" y="481"/>
                      </a:cubicBezTo>
                      <a:cubicBezTo>
                        <a:pt x="2165" y="1564"/>
                        <a:pt x="2165" y="4813"/>
                        <a:pt x="5414" y="5895"/>
                      </a:cubicBezTo>
                      <a:lnTo>
                        <a:pt x="4331" y="5895"/>
                      </a:lnTo>
                      <a:cubicBezTo>
                        <a:pt x="6497" y="5895"/>
                        <a:pt x="4331" y="8061"/>
                        <a:pt x="7580" y="6978"/>
                      </a:cubicBezTo>
                      <a:lnTo>
                        <a:pt x="6497" y="8061"/>
                      </a:lnTo>
                      <a:cubicBezTo>
                        <a:pt x="6497" y="9144"/>
                        <a:pt x="8663" y="6978"/>
                        <a:pt x="7580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7580" y="9144"/>
                        <a:pt x="7580" y="9144"/>
                      </a:cubicBezTo>
                      <a:lnTo>
                        <a:pt x="7580" y="9144"/>
                      </a:lnTo>
                      <a:cubicBezTo>
                        <a:pt x="8663" y="9144"/>
                        <a:pt x="8663" y="9144"/>
                        <a:pt x="8663" y="10227"/>
                      </a:cubicBezTo>
                      <a:cubicBezTo>
                        <a:pt x="8663" y="10227"/>
                        <a:pt x="8663" y="10227"/>
                        <a:pt x="8663" y="10227"/>
                      </a:cubicBezTo>
                      <a:cubicBezTo>
                        <a:pt x="8663" y="10227"/>
                        <a:pt x="9746" y="10227"/>
                        <a:pt x="9746" y="10227"/>
                      </a:cubicBezTo>
                      <a:cubicBezTo>
                        <a:pt x="9746" y="10227"/>
                        <a:pt x="8663" y="10227"/>
                        <a:pt x="8663" y="11310"/>
                      </a:cubicBezTo>
                      <a:cubicBezTo>
                        <a:pt x="9746" y="11310"/>
                        <a:pt x="8663" y="13475"/>
                        <a:pt x="10828" y="12393"/>
                      </a:cubicBezTo>
                      <a:cubicBezTo>
                        <a:pt x="10828" y="12393"/>
                        <a:pt x="11911" y="11310"/>
                        <a:pt x="11911" y="11310"/>
                      </a:cubicBezTo>
                      <a:cubicBezTo>
                        <a:pt x="11911" y="10227"/>
                        <a:pt x="10828" y="10227"/>
                        <a:pt x="9746" y="10227"/>
                      </a:cubicBezTo>
                      <a:lnTo>
                        <a:pt x="9746" y="10227"/>
                      </a:lnTo>
                      <a:cubicBezTo>
                        <a:pt x="7580" y="11310"/>
                        <a:pt x="9746" y="9144"/>
                        <a:pt x="8663" y="9144"/>
                      </a:cubicBezTo>
                      <a:cubicBezTo>
                        <a:pt x="9746" y="9144"/>
                        <a:pt x="9746" y="9144"/>
                        <a:pt x="10828" y="9144"/>
                      </a:cubicBezTo>
                      <a:cubicBezTo>
                        <a:pt x="11911" y="6978"/>
                        <a:pt x="8663" y="9144"/>
                        <a:pt x="10828" y="6978"/>
                      </a:cubicBezTo>
                      <a:lnTo>
                        <a:pt x="10828" y="6978"/>
                      </a:lnTo>
                      <a:cubicBezTo>
                        <a:pt x="10828" y="6978"/>
                        <a:pt x="10828" y="6978"/>
                        <a:pt x="9746" y="6978"/>
                      </a:cubicBezTo>
                      <a:cubicBezTo>
                        <a:pt x="9746" y="6978"/>
                        <a:pt x="9746" y="6978"/>
                        <a:pt x="9746" y="8061"/>
                      </a:cubicBezTo>
                      <a:cubicBezTo>
                        <a:pt x="9746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9144"/>
                        <a:pt x="7580" y="9144"/>
                      </a:cubicBezTo>
                      <a:cubicBezTo>
                        <a:pt x="8663" y="8061"/>
                        <a:pt x="8663" y="9144"/>
                        <a:pt x="8663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8663" y="8061"/>
                        <a:pt x="8663" y="8061"/>
                      </a:cubicBezTo>
                      <a:cubicBezTo>
                        <a:pt x="7580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6978"/>
                        <a:pt x="5414" y="6978"/>
                      </a:cubicBezTo>
                      <a:cubicBezTo>
                        <a:pt x="5414" y="6978"/>
                        <a:pt x="6497" y="5895"/>
                        <a:pt x="6497" y="6978"/>
                      </a:cubicBezTo>
                      <a:cubicBezTo>
                        <a:pt x="6497" y="6978"/>
                        <a:pt x="5414" y="6978"/>
                        <a:pt x="5414" y="6978"/>
                      </a:cubicBezTo>
                      <a:cubicBezTo>
                        <a:pt x="4331" y="6978"/>
                        <a:pt x="4331" y="5895"/>
                        <a:pt x="4331" y="4813"/>
                      </a:cubicBezTo>
                      <a:lnTo>
                        <a:pt x="4331" y="5895"/>
                      </a:lnTo>
                      <a:cubicBezTo>
                        <a:pt x="3248" y="3730"/>
                        <a:pt x="5414" y="1564"/>
                        <a:pt x="3248" y="1564"/>
                      </a:cubicBezTo>
                      <a:lnTo>
                        <a:pt x="3248" y="1564"/>
                      </a:lnTo>
                      <a:cubicBezTo>
                        <a:pt x="3248" y="1564"/>
                        <a:pt x="1083" y="2647"/>
                        <a:pt x="1083" y="2647"/>
                      </a:cubicBezTo>
                      <a:cubicBezTo>
                        <a:pt x="2165" y="1564"/>
                        <a:pt x="3248" y="1564"/>
                        <a:pt x="3248" y="15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20" name="Полилиния: фигура 1219">
                  <a:extLst>
                    <a:ext uri="{FF2B5EF4-FFF2-40B4-BE49-F238E27FC236}">
                      <a16:creationId xmlns:a16="http://schemas.microsoft.com/office/drawing/2014/main" id="{250F715B-2045-983B-3449-5DA937F55CEA}"/>
                    </a:ext>
                  </a:extLst>
                </p:cNvPr>
                <p:cNvSpPr/>
                <p:nvPr/>
              </p:nvSpPr>
              <p:spPr>
                <a:xfrm>
                  <a:off x="12429151" y="6034660"/>
                  <a:ext cx="481" cy="812"/>
                </a:xfrm>
                <a:custGeom>
                  <a:avLst/>
                  <a:gdLst>
                    <a:gd name="connsiteX0" fmla="*/ 0 w 481"/>
                    <a:gd name="connsiteY0" fmla="*/ 0 h 812"/>
                    <a:gd name="connsiteX1" fmla="*/ 0 w 481"/>
                    <a:gd name="connsiteY1" fmla="*/ 0 h 812"/>
                    <a:gd name="connsiteX2" fmla="*/ 0 w 481"/>
                    <a:gd name="connsiteY2" fmla="*/ 0 h 812"/>
                    <a:gd name="connsiteX3" fmla="*/ 0 w 481"/>
                    <a:gd name="connsiteY3" fmla="*/ 0 h 812"/>
                    <a:gd name="connsiteX4" fmla="*/ 0 w 481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1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21" name="Полилиния: фигура 1220">
                  <a:extLst>
                    <a:ext uri="{FF2B5EF4-FFF2-40B4-BE49-F238E27FC236}">
                      <a16:creationId xmlns:a16="http://schemas.microsoft.com/office/drawing/2014/main" id="{87E670D0-8512-1BB9-5EC3-43D09378C056}"/>
                    </a:ext>
                  </a:extLst>
                </p:cNvPr>
                <p:cNvSpPr/>
                <p:nvPr/>
              </p:nvSpPr>
              <p:spPr>
                <a:xfrm>
                  <a:off x="12422654" y="6029246"/>
                  <a:ext cx="6497" cy="5895"/>
                </a:xfrm>
                <a:custGeom>
                  <a:avLst/>
                  <a:gdLst>
                    <a:gd name="connsiteX0" fmla="*/ 3248 w 6497"/>
                    <a:gd name="connsiteY0" fmla="*/ 1083 h 5895"/>
                    <a:gd name="connsiteX1" fmla="*/ 3248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8 w 6497"/>
                    <a:gd name="connsiteY16" fmla="*/ 1083 h 5895"/>
                    <a:gd name="connsiteX17" fmla="*/ 1083 w 6497"/>
                    <a:gd name="connsiteY17" fmla="*/ 2166 h 5895"/>
                    <a:gd name="connsiteX18" fmla="*/ 2165 w 6497"/>
                    <a:gd name="connsiteY18" fmla="*/ 1083 h 5895"/>
                    <a:gd name="connsiteX19" fmla="*/ 2165 w 6497"/>
                    <a:gd name="connsiteY19" fmla="*/ 0 h 5895"/>
                    <a:gd name="connsiteX20" fmla="*/ 0 w 6497"/>
                    <a:gd name="connsiteY20" fmla="*/ 1083 h 5895"/>
                    <a:gd name="connsiteX21" fmla="*/ 3248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8" y="1083"/>
                      </a:moveTo>
                      <a:cubicBezTo>
                        <a:pt x="3248" y="1083"/>
                        <a:pt x="3248" y="2166"/>
                        <a:pt x="3248" y="1083"/>
                      </a:cubicBezTo>
                      <a:cubicBezTo>
                        <a:pt x="3248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8" y="4331"/>
                        <a:pt x="5414" y="4331"/>
                        <a:pt x="5414" y="3248"/>
                      </a:cubicBezTo>
                      <a:cubicBezTo>
                        <a:pt x="4331" y="3248"/>
                        <a:pt x="2165" y="2166"/>
                        <a:pt x="3248" y="1083"/>
                      </a:cubicBezTo>
                      <a:cubicBezTo>
                        <a:pt x="2165" y="2166"/>
                        <a:pt x="1083" y="2166"/>
                        <a:pt x="1083" y="2166"/>
                      </a:cubicBezTo>
                      <a:cubicBezTo>
                        <a:pt x="1083" y="2166"/>
                        <a:pt x="2165" y="2166"/>
                        <a:pt x="2165" y="1083"/>
                      </a:cubicBezTo>
                      <a:cubicBezTo>
                        <a:pt x="2165" y="1083"/>
                        <a:pt x="2165" y="0"/>
                        <a:pt x="2165" y="0"/>
                      </a:cubicBezTo>
                      <a:cubicBezTo>
                        <a:pt x="2165" y="1083"/>
                        <a:pt x="1083" y="1083"/>
                        <a:pt x="0" y="1083"/>
                      </a:cubicBezTo>
                      <a:cubicBezTo>
                        <a:pt x="0" y="1083"/>
                        <a:pt x="3248" y="1083"/>
                        <a:pt x="3248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22" name="Полилиния: фигура 1221">
                  <a:extLst>
                    <a:ext uri="{FF2B5EF4-FFF2-40B4-BE49-F238E27FC236}">
                      <a16:creationId xmlns:a16="http://schemas.microsoft.com/office/drawing/2014/main" id="{A271D0AA-32C1-61FE-E687-001DDB8DDE12}"/>
                    </a:ext>
                  </a:extLst>
                </p:cNvPr>
                <p:cNvSpPr/>
                <p:nvPr/>
              </p:nvSpPr>
              <p:spPr>
                <a:xfrm>
                  <a:off x="12424819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23" name="Рисунок 11">
                <a:extLst>
                  <a:ext uri="{FF2B5EF4-FFF2-40B4-BE49-F238E27FC236}">
                    <a16:creationId xmlns:a16="http://schemas.microsoft.com/office/drawing/2014/main" id="{35B1C262-90D2-9F15-9496-C045715EB1E9}"/>
                  </a:ext>
                </a:extLst>
              </p:cNvPr>
              <p:cNvGrpSpPr/>
              <p:nvPr/>
            </p:nvGrpSpPr>
            <p:grpSpPr>
              <a:xfrm>
                <a:off x="12467050" y="6029246"/>
                <a:ext cx="79047" cy="96373"/>
                <a:chOff x="12467050" y="6029246"/>
                <a:chExt cx="79047" cy="96373"/>
              </a:xfrm>
              <a:solidFill>
                <a:srgbClr val="000000"/>
              </a:solidFill>
            </p:grpSpPr>
            <p:sp>
              <p:nvSpPr>
                <p:cNvPr id="1224" name="Полилиния: фигура 1223">
                  <a:extLst>
                    <a:ext uri="{FF2B5EF4-FFF2-40B4-BE49-F238E27FC236}">
                      <a16:creationId xmlns:a16="http://schemas.microsoft.com/office/drawing/2014/main" id="{95B62617-69AC-F8E6-6F34-265B18E198A7}"/>
                    </a:ext>
                  </a:extLst>
                </p:cNvPr>
                <p:cNvSpPr/>
                <p:nvPr/>
              </p:nvSpPr>
              <p:spPr>
                <a:xfrm>
                  <a:off x="12543932" y="6124536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25" name="Полилиния: фигура 1224">
                  <a:extLst>
                    <a:ext uri="{FF2B5EF4-FFF2-40B4-BE49-F238E27FC236}">
                      <a16:creationId xmlns:a16="http://schemas.microsoft.com/office/drawing/2014/main" id="{298F672E-F32C-B382-C2AE-53D21075F643}"/>
                    </a:ext>
                  </a:extLst>
                </p:cNvPr>
                <p:cNvSpPr/>
                <p:nvPr/>
              </p:nvSpPr>
              <p:spPr>
                <a:xfrm>
                  <a:off x="12542850" y="6122371"/>
                  <a:ext cx="3248" cy="3248"/>
                </a:xfrm>
                <a:custGeom>
                  <a:avLst/>
                  <a:gdLst>
                    <a:gd name="connsiteX0" fmla="*/ 3248 w 3248"/>
                    <a:gd name="connsiteY0" fmla="*/ 0 h 3248"/>
                    <a:gd name="connsiteX1" fmla="*/ 3248 w 3248"/>
                    <a:gd name="connsiteY1" fmla="*/ 0 h 3248"/>
                    <a:gd name="connsiteX2" fmla="*/ 0 w 3248"/>
                    <a:gd name="connsiteY2" fmla="*/ 3249 h 3248"/>
                    <a:gd name="connsiteX3" fmla="*/ 2165 w 3248"/>
                    <a:gd name="connsiteY3" fmla="*/ 2166 h 3248"/>
                    <a:gd name="connsiteX4" fmla="*/ 1083 w 3248"/>
                    <a:gd name="connsiteY4" fmla="*/ 2166 h 3248"/>
                    <a:gd name="connsiteX5" fmla="*/ 3248 w 3248"/>
                    <a:gd name="connsiteY5" fmla="*/ 2166 h 3248"/>
                    <a:gd name="connsiteX6" fmla="*/ 3248 w 3248"/>
                    <a:gd name="connsiteY6" fmla="*/ 0 h 3248"/>
                    <a:gd name="connsiteX7" fmla="*/ 3248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8" y="0"/>
                      </a:moveTo>
                      <a:lnTo>
                        <a:pt x="3248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1083" y="3249"/>
                        <a:pt x="2165" y="3249"/>
                        <a:pt x="2165" y="2166"/>
                      </a:cubicBezTo>
                      <a:cubicBezTo>
                        <a:pt x="2165" y="2166"/>
                        <a:pt x="1083" y="2166"/>
                        <a:pt x="1083" y="2166"/>
                      </a:cubicBezTo>
                      <a:cubicBezTo>
                        <a:pt x="2165" y="2166"/>
                        <a:pt x="2165" y="2166"/>
                        <a:pt x="3248" y="2166"/>
                      </a:cubicBezTo>
                      <a:cubicBezTo>
                        <a:pt x="3248" y="0"/>
                        <a:pt x="2165" y="1083"/>
                        <a:pt x="3248" y="0"/>
                      </a:cubicBezTo>
                      <a:lnTo>
                        <a:pt x="324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26" name="Полилиния: фигура 1225">
                  <a:extLst>
                    <a:ext uri="{FF2B5EF4-FFF2-40B4-BE49-F238E27FC236}">
                      <a16:creationId xmlns:a16="http://schemas.microsoft.com/office/drawing/2014/main" id="{C66E5D24-D01F-DF87-B35F-5924B15854BB}"/>
                    </a:ext>
                  </a:extLst>
                </p:cNvPr>
                <p:cNvSpPr/>
                <p:nvPr/>
              </p:nvSpPr>
              <p:spPr>
                <a:xfrm>
                  <a:off x="12542850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1083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27" name="Полилиния: фигура 1226">
                  <a:extLst>
                    <a:ext uri="{FF2B5EF4-FFF2-40B4-BE49-F238E27FC236}">
                      <a16:creationId xmlns:a16="http://schemas.microsoft.com/office/drawing/2014/main" id="{848F8E9F-45EA-C030-7CEC-E40658A8F01B}"/>
                    </a:ext>
                  </a:extLst>
                </p:cNvPr>
                <p:cNvSpPr/>
                <p:nvPr/>
              </p:nvSpPr>
              <p:spPr>
                <a:xfrm>
                  <a:off x="12542850" y="612264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28" name="Полилиния: фигура 1227">
                  <a:extLst>
                    <a:ext uri="{FF2B5EF4-FFF2-40B4-BE49-F238E27FC236}">
                      <a16:creationId xmlns:a16="http://schemas.microsoft.com/office/drawing/2014/main" id="{741E3598-C78A-400E-F465-78C2F5390993}"/>
                    </a:ext>
                  </a:extLst>
                </p:cNvPr>
                <p:cNvSpPr/>
                <p:nvPr/>
              </p:nvSpPr>
              <p:spPr>
                <a:xfrm>
                  <a:off x="12541767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29" name="Полилиния: фигура 1228">
                  <a:extLst>
                    <a:ext uri="{FF2B5EF4-FFF2-40B4-BE49-F238E27FC236}">
                      <a16:creationId xmlns:a16="http://schemas.microsoft.com/office/drawing/2014/main" id="{49988AE3-1784-F398-7427-3EF62794A399}"/>
                    </a:ext>
                  </a:extLst>
                </p:cNvPr>
                <p:cNvSpPr/>
                <p:nvPr/>
              </p:nvSpPr>
              <p:spPr>
                <a:xfrm>
                  <a:off x="12541285" y="6120807"/>
                  <a:ext cx="3729" cy="1564"/>
                </a:xfrm>
                <a:custGeom>
                  <a:avLst/>
                  <a:gdLst>
                    <a:gd name="connsiteX0" fmla="*/ 481 w 3729"/>
                    <a:gd name="connsiteY0" fmla="*/ 481 h 1564"/>
                    <a:gd name="connsiteX1" fmla="*/ 481 w 3729"/>
                    <a:gd name="connsiteY1" fmla="*/ 481 h 1564"/>
                    <a:gd name="connsiteX2" fmla="*/ 481 w 3729"/>
                    <a:gd name="connsiteY2" fmla="*/ 481 h 1564"/>
                    <a:gd name="connsiteX3" fmla="*/ 2647 w 3729"/>
                    <a:gd name="connsiteY3" fmla="*/ 481 h 1564"/>
                    <a:gd name="connsiteX4" fmla="*/ 2647 w 3729"/>
                    <a:gd name="connsiteY4" fmla="*/ 1564 h 1564"/>
                    <a:gd name="connsiteX5" fmla="*/ 3730 w 3729"/>
                    <a:gd name="connsiteY5" fmla="*/ 481 h 1564"/>
                    <a:gd name="connsiteX6" fmla="*/ 481 w 3729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29" h="1564">
                      <a:moveTo>
                        <a:pt x="481" y="481"/>
                      </a:moveTo>
                      <a:cubicBezTo>
                        <a:pt x="-602" y="1564"/>
                        <a:pt x="481" y="481"/>
                        <a:pt x="481" y="481"/>
                      </a:cubicBezTo>
                      <a:cubicBezTo>
                        <a:pt x="481" y="481"/>
                        <a:pt x="481" y="481"/>
                        <a:pt x="481" y="481"/>
                      </a:cubicBezTo>
                      <a:cubicBezTo>
                        <a:pt x="1564" y="481"/>
                        <a:pt x="2647" y="-602"/>
                        <a:pt x="2647" y="481"/>
                      </a:cubicBezTo>
                      <a:cubicBezTo>
                        <a:pt x="2647" y="481"/>
                        <a:pt x="1564" y="1564"/>
                        <a:pt x="2647" y="1564"/>
                      </a:cubicBezTo>
                      <a:lnTo>
                        <a:pt x="3730" y="481"/>
                      </a:lnTo>
                      <a:cubicBezTo>
                        <a:pt x="2647" y="-602"/>
                        <a:pt x="481" y="481"/>
                        <a:pt x="481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30" name="Полилиния: фигура 1229">
                  <a:extLst>
                    <a:ext uri="{FF2B5EF4-FFF2-40B4-BE49-F238E27FC236}">
                      <a16:creationId xmlns:a16="http://schemas.microsoft.com/office/drawing/2014/main" id="{2C86A5A0-6FFC-7FBC-D8F3-DF881701C768}"/>
                    </a:ext>
                  </a:extLst>
                </p:cNvPr>
                <p:cNvSpPr/>
                <p:nvPr/>
              </p:nvSpPr>
              <p:spPr>
                <a:xfrm>
                  <a:off x="12541767" y="6121559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31" name="Полилиния: фигура 1230">
                  <a:extLst>
                    <a:ext uri="{FF2B5EF4-FFF2-40B4-BE49-F238E27FC236}">
                      <a16:creationId xmlns:a16="http://schemas.microsoft.com/office/drawing/2014/main" id="{8428B602-2CC5-A64F-99BD-101D52D544E3}"/>
                    </a:ext>
                  </a:extLst>
                </p:cNvPr>
                <p:cNvSpPr/>
                <p:nvPr/>
              </p:nvSpPr>
              <p:spPr>
                <a:xfrm>
                  <a:off x="12542850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32" name="Полилиния: фигура 1231">
                  <a:extLst>
                    <a:ext uri="{FF2B5EF4-FFF2-40B4-BE49-F238E27FC236}">
                      <a16:creationId xmlns:a16="http://schemas.microsoft.com/office/drawing/2014/main" id="{FCF73F4B-ABA2-9B13-0ABD-B9E10BB9B349}"/>
                    </a:ext>
                  </a:extLst>
                </p:cNvPr>
                <p:cNvSpPr/>
                <p:nvPr/>
              </p:nvSpPr>
              <p:spPr>
                <a:xfrm>
                  <a:off x="12540684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33" name="Полилиния: фигура 1232">
                  <a:extLst>
                    <a:ext uri="{FF2B5EF4-FFF2-40B4-BE49-F238E27FC236}">
                      <a16:creationId xmlns:a16="http://schemas.microsoft.com/office/drawing/2014/main" id="{3AD00EB1-AB85-4984-B311-C74B4F401101}"/>
                    </a:ext>
                  </a:extLst>
                </p:cNvPr>
                <p:cNvSpPr/>
                <p:nvPr/>
              </p:nvSpPr>
              <p:spPr>
                <a:xfrm>
                  <a:off x="12543451" y="6116957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-601" y="0"/>
                        <a:pt x="481" y="0"/>
                      </a:cubicBezTo>
                      <a:cubicBezTo>
                        <a:pt x="-601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34" name="Полилиния: фигура 1233">
                  <a:extLst>
                    <a:ext uri="{FF2B5EF4-FFF2-40B4-BE49-F238E27FC236}">
                      <a16:creationId xmlns:a16="http://schemas.microsoft.com/office/drawing/2014/main" id="{E83FF70F-AF7E-1C70-9818-91C8CC6C077F}"/>
                    </a:ext>
                  </a:extLst>
                </p:cNvPr>
                <p:cNvSpPr/>
                <p:nvPr/>
              </p:nvSpPr>
              <p:spPr>
                <a:xfrm>
                  <a:off x="12539601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1083" y="1531"/>
                        <a:pt x="1083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9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35" name="Полилиния: фигура 1234">
                  <a:extLst>
                    <a:ext uri="{FF2B5EF4-FFF2-40B4-BE49-F238E27FC236}">
                      <a16:creationId xmlns:a16="http://schemas.microsoft.com/office/drawing/2014/main" id="{0F7BE1A3-6425-9999-ACAF-17D7086D00A2}"/>
                    </a:ext>
                  </a:extLst>
                </p:cNvPr>
                <p:cNvSpPr/>
                <p:nvPr/>
              </p:nvSpPr>
              <p:spPr>
                <a:xfrm>
                  <a:off x="12540684" y="611479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36" name="Полилиния: фигура 1235">
                  <a:extLst>
                    <a:ext uri="{FF2B5EF4-FFF2-40B4-BE49-F238E27FC236}">
                      <a16:creationId xmlns:a16="http://schemas.microsoft.com/office/drawing/2014/main" id="{648F9501-90B7-E7B0-55D9-0648F9FAAE11}"/>
                    </a:ext>
                  </a:extLst>
                </p:cNvPr>
                <p:cNvSpPr/>
                <p:nvPr/>
              </p:nvSpPr>
              <p:spPr>
                <a:xfrm>
                  <a:off x="12537706" y="6113708"/>
                  <a:ext cx="3280" cy="2165"/>
                </a:xfrm>
                <a:custGeom>
                  <a:avLst/>
                  <a:gdLst>
                    <a:gd name="connsiteX0" fmla="*/ 812 w 3280"/>
                    <a:gd name="connsiteY0" fmla="*/ 2166 h 2165"/>
                    <a:gd name="connsiteX1" fmla="*/ 1895 w 3280"/>
                    <a:gd name="connsiteY1" fmla="*/ 2166 h 2165"/>
                    <a:gd name="connsiteX2" fmla="*/ 812 w 3280"/>
                    <a:gd name="connsiteY2" fmla="*/ 2166 h 2165"/>
                    <a:gd name="connsiteX3" fmla="*/ 2978 w 3280"/>
                    <a:gd name="connsiteY3" fmla="*/ 2166 h 2165"/>
                    <a:gd name="connsiteX4" fmla="*/ 812 w 3280"/>
                    <a:gd name="connsiteY4" fmla="*/ 2166 h 2165"/>
                    <a:gd name="connsiteX5" fmla="*/ 2978 w 3280"/>
                    <a:gd name="connsiteY5" fmla="*/ 0 h 2165"/>
                    <a:gd name="connsiteX6" fmla="*/ 2978 w 3280"/>
                    <a:gd name="connsiteY6" fmla="*/ 1083 h 2165"/>
                    <a:gd name="connsiteX7" fmla="*/ 1895 w 3280"/>
                    <a:gd name="connsiteY7" fmla="*/ 0 h 2165"/>
                    <a:gd name="connsiteX8" fmla="*/ 1895 w 3280"/>
                    <a:gd name="connsiteY8" fmla="*/ 1083 h 2165"/>
                    <a:gd name="connsiteX9" fmla="*/ 812 w 3280"/>
                    <a:gd name="connsiteY9" fmla="*/ 1083 h 2165"/>
                    <a:gd name="connsiteX10" fmla="*/ 812 w 3280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80" h="2165">
                      <a:moveTo>
                        <a:pt x="812" y="2166"/>
                      </a:moveTo>
                      <a:lnTo>
                        <a:pt x="1895" y="2166"/>
                      </a:lnTo>
                      <a:cubicBezTo>
                        <a:pt x="1895" y="2166"/>
                        <a:pt x="1895" y="2166"/>
                        <a:pt x="812" y="2166"/>
                      </a:cubicBezTo>
                      <a:cubicBezTo>
                        <a:pt x="1895" y="2166"/>
                        <a:pt x="2978" y="2166"/>
                        <a:pt x="2978" y="2166"/>
                      </a:cubicBezTo>
                      <a:cubicBezTo>
                        <a:pt x="4061" y="0"/>
                        <a:pt x="1895" y="1083"/>
                        <a:pt x="812" y="2166"/>
                      </a:cubicBezTo>
                      <a:cubicBezTo>
                        <a:pt x="1895" y="0"/>
                        <a:pt x="1895" y="1083"/>
                        <a:pt x="2978" y="0"/>
                      </a:cubicBezTo>
                      <a:cubicBezTo>
                        <a:pt x="2978" y="0"/>
                        <a:pt x="2978" y="0"/>
                        <a:pt x="2978" y="1083"/>
                      </a:cubicBezTo>
                      <a:cubicBezTo>
                        <a:pt x="4061" y="0"/>
                        <a:pt x="1895" y="0"/>
                        <a:pt x="1895" y="0"/>
                      </a:cubicBezTo>
                      <a:cubicBezTo>
                        <a:pt x="1895" y="0"/>
                        <a:pt x="1895" y="0"/>
                        <a:pt x="1895" y="1083"/>
                      </a:cubicBezTo>
                      <a:lnTo>
                        <a:pt x="812" y="1083"/>
                      </a:lnTo>
                      <a:cubicBezTo>
                        <a:pt x="-271" y="1083"/>
                        <a:pt x="-271" y="1083"/>
                        <a:pt x="812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37" name="Полилиния: фигура 1236">
                  <a:extLst>
                    <a:ext uri="{FF2B5EF4-FFF2-40B4-BE49-F238E27FC236}">
                      <a16:creationId xmlns:a16="http://schemas.microsoft.com/office/drawing/2014/main" id="{2DAE40F2-0A22-1445-E797-523915DF2393}"/>
                    </a:ext>
                  </a:extLst>
                </p:cNvPr>
                <p:cNvSpPr/>
                <p:nvPr/>
              </p:nvSpPr>
              <p:spPr>
                <a:xfrm>
                  <a:off x="12538789" y="6116145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812 h 812"/>
                    <a:gd name="connsiteX1" fmla="*/ 812 w 812"/>
                    <a:gd name="connsiteY1" fmla="*/ 812 h 812"/>
                    <a:gd name="connsiteX2" fmla="*/ 812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812"/>
                      </a:moveTo>
                      <a:cubicBezTo>
                        <a:pt x="-271" y="-271"/>
                        <a:pt x="-271" y="-271"/>
                        <a:pt x="812" y="812"/>
                      </a:cubicBezTo>
                      <a:cubicBezTo>
                        <a:pt x="-271" y="-271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38" name="Полилиния: фигура 1237">
                  <a:extLst>
                    <a:ext uri="{FF2B5EF4-FFF2-40B4-BE49-F238E27FC236}">
                      <a16:creationId xmlns:a16="http://schemas.microsoft.com/office/drawing/2014/main" id="{4A887E8D-4F64-969E-B5FB-DFFE4181E02C}"/>
                    </a:ext>
                  </a:extLst>
                </p:cNvPr>
                <p:cNvSpPr/>
                <p:nvPr/>
              </p:nvSpPr>
              <p:spPr>
                <a:xfrm>
                  <a:off x="12539601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39" name="Полилиния: фигура 1238">
                  <a:extLst>
                    <a:ext uri="{FF2B5EF4-FFF2-40B4-BE49-F238E27FC236}">
                      <a16:creationId xmlns:a16="http://schemas.microsoft.com/office/drawing/2014/main" id="{8130B6CD-F787-B27F-A05B-11D1DC2BC0AD}"/>
                    </a:ext>
                  </a:extLst>
                </p:cNvPr>
                <p:cNvSpPr/>
                <p:nvPr/>
              </p:nvSpPr>
              <p:spPr>
                <a:xfrm>
                  <a:off x="12537435" y="611370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40" name="Полилиния: фигура 1239">
                  <a:extLst>
                    <a:ext uri="{FF2B5EF4-FFF2-40B4-BE49-F238E27FC236}">
                      <a16:creationId xmlns:a16="http://schemas.microsoft.com/office/drawing/2014/main" id="{88C4F555-8BCD-99F8-3B19-3BDFA3DB35A0}"/>
                    </a:ext>
                  </a:extLst>
                </p:cNvPr>
                <p:cNvSpPr/>
                <p:nvPr/>
              </p:nvSpPr>
              <p:spPr>
                <a:xfrm>
                  <a:off x="12524441" y="6098548"/>
                  <a:ext cx="14076" cy="17638"/>
                </a:xfrm>
                <a:custGeom>
                  <a:avLst/>
                  <a:gdLst>
                    <a:gd name="connsiteX0" fmla="*/ 4331 w 14076"/>
                    <a:gd name="connsiteY0" fmla="*/ 0 h 17638"/>
                    <a:gd name="connsiteX1" fmla="*/ 4331 w 14076"/>
                    <a:gd name="connsiteY1" fmla="*/ 0 h 17638"/>
                    <a:gd name="connsiteX2" fmla="*/ 2166 w 14076"/>
                    <a:gd name="connsiteY2" fmla="*/ 1083 h 17638"/>
                    <a:gd name="connsiteX3" fmla="*/ 1083 w 14076"/>
                    <a:gd name="connsiteY3" fmla="*/ 2166 h 17638"/>
                    <a:gd name="connsiteX4" fmla="*/ 2166 w 14076"/>
                    <a:gd name="connsiteY4" fmla="*/ 3249 h 17638"/>
                    <a:gd name="connsiteX5" fmla="*/ 1083 w 14076"/>
                    <a:gd name="connsiteY5" fmla="*/ 4331 h 17638"/>
                    <a:gd name="connsiteX6" fmla="*/ 3248 w 14076"/>
                    <a:gd name="connsiteY6" fmla="*/ 6497 h 17638"/>
                    <a:gd name="connsiteX7" fmla="*/ 4331 w 14076"/>
                    <a:gd name="connsiteY7" fmla="*/ 7580 h 17638"/>
                    <a:gd name="connsiteX8" fmla="*/ 8663 w 14076"/>
                    <a:gd name="connsiteY8" fmla="*/ 14077 h 17638"/>
                    <a:gd name="connsiteX9" fmla="*/ 9746 w 14076"/>
                    <a:gd name="connsiteY9" fmla="*/ 12994 h 17638"/>
                    <a:gd name="connsiteX10" fmla="*/ 8663 w 14076"/>
                    <a:gd name="connsiteY10" fmla="*/ 14077 h 17638"/>
                    <a:gd name="connsiteX11" fmla="*/ 8663 w 14076"/>
                    <a:gd name="connsiteY11" fmla="*/ 14077 h 17638"/>
                    <a:gd name="connsiteX12" fmla="*/ 9746 w 14076"/>
                    <a:gd name="connsiteY12" fmla="*/ 16243 h 17638"/>
                    <a:gd name="connsiteX13" fmla="*/ 11911 w 14076"/>
                    <a:gd name="connsiteY13" fmla="*/ 15160 h 17638"/>
                    <a:gd name="connsiteX14" fmla="*/ 10828 w 14076"/>
                    <a:gd name="connsiteY14" fmla="*/ 17326 h 17638"/>
                    <a:gd name="connsiteX15" fmla="*/ 11911 w 14076"/>
                    <a:gd name="connsiteY15" fmla="*/ 17326 h 17638"/>
                    <a:gd name="connsiteX16" fmla="*/ 12994 w 14076"/>
                    <a:gd name="connsiteY16" fmla="*/ 16243 h 17638"/>
                    <a:gd name="connsiteX17" fmla="*/ 14077 w 14076"/>
                    <a:gd name="connsiteY17" fmla="*/ 16243 h 17638"/>
                    <a:gd name="connsiteX18" fmla="*/ 9746 w 14076"/>
                    <a:gd name="connsiteY18" fmla="*/ 14077 h 17638"/>
                    <a:gd name="connsiteX19" fmla="*/ 10828 w 14076"/>
                    <a:gd name="connsiteY19" fmla="*/ 14077 h 17638"/>
                    <a:gd name="connsiteX20" fmla="*/ 9746 w 14076"/>
                    <a:gd name="connsiteY20" fmla="*/ 10828 h 17638"/>
                    <a:gd name="connsiteX21" fmla="*/ 7580 w 14076"/>
                    <a:gd name="connsiteY21" fmla="*/ 10828 h 17638"/>
                    <a:gd name="connsiteX22" fmla="*/ 7580 w 14076"/>
                    <a:gd name="connsiteY22" fmla="*/ 9746 h 17638"/>
                    <a:gd name="connsiteX23" fmla="*/ 6497 w 14076"/>
                    <a:gd name="connsiteY23" fmla="*/ 9746 h 17638"/>
                    <a:gd name="connsiteX24" fmla="*/ 6497 w 14076"/>
                    <a:gd name="connsiteY24" fmla="*/ 8663 h 17638"/>
                    <a:gd name="connsiteX25" fmla="*/ 4331 w 14076"/>
                    <a:gd name="connsiteY25" fmla="*/ 9746 h 17638"/>
                    <a:gd name="connsiteX26" fmla="*/ 5414 w 14076"/>
                    <a:gd name="connsiteY26" fmla="*/ 6497 h 17638"/>
                    <a:gd name="connsiteX27" fmla="*/ 4331 w 14076"/>
                    <a:gd name="connsiteY27" fmla="*/ 7580 h 17638"/>
                    <a:gd name="connsiteX28" fmla="*/ 3248 w 14076"/>
                    <a:gd name="connsiteY28" fmla="*/ 7580 h 17638"/>
                    <a:gd name="connsiteX29" fmla="*/ 4331 w 14076"/>
                    <a:gd name="connsiteY29" fmla="*/ 6497 h 17638"/>
                    <a:gd name="connsiteX30" fmla="*/ 2166 w 14076"/>
                    <a:gd name="connsiteY30" fmla="*/ 6497 h 17638"/>
                    <a:gd name="connsiteX31" fmla="*/ 1083 w 14076"/>
                    <a:gd name="connsiteY31" fmla="*/ 7580 h 17638"/>
                    <a:gd name="connsiteX32" fmla="*/ 0 w 14076"/>
                    <a:gd name="connsiteY32" fmla="*/ 5414 h 17638"/>
                    <a:gd name="connsiteX33" fmla="*/ 2166 w 14076"/>
                    <a:gd name="connsiteY33" fmla="*/ 5414 h 17638"/>
                    <a:gd name="connsiteX34" fmla="*/ 2166 w 14076"/>
                    <a:gd name="connsiteY34" fmla="*/ 4331 h 17638"/>
                    <a:gd name="connsiteX35" fmla="*/ 0 w 14076"/>
                    <a:gd name="connsiteY35" fmla="*/ 4331 h 17638"/>
                    <a:gd name="connsiteX36" fmla="*/ 4331 w 14076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6" h="17638">
                      <a:moveTo>
                        <a:pt x="4331" y="0"/>
                      </a:moveTo>
                      <a:cubicBezTo>
                        <a:pt x="4331" y="0"/>
                        <a:pt x="4331" y="0"/>
                        <a:pt x="4331" y="0"/>
                      </a:cubicBezTo>
                      <a:cubicBezTo>
                        <a:pt x="3248" y="1083"/>
                        <a:pt x="3248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8" y="5414"/>
                        <a:pt x="3248" y="6497"/>
                      </a:cubicBezTo>
                      <a:cubicBezTo>
                        <a:pt x="3248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8" y="7580"/>
                        <a:pt x="3248" y="7580"/>
                      </a:cubicBezTo>
                      <a:cubicBezTo>
                        <a:pt x="3248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41" name="Полилиния: фигура 1240">
                  <a:extLst>
                    <a:ext uri="{FF2B5EF4-FFF2-40B4-BE49-F238E27FC236}">
                      <a16:creationId xmlns:a16="http://schemas.microsoft.com/office/drawing/2014/main" id="{357B1DF9-D798-9BD0-C40D-BEC0A0E2FDE9}"/>
                    </a:ext>
                  </a:extLst>
                </p:cNvPr>
                <p:cNvSpPr/>
                <p:nvPr/>
              </p:nvSpPr>
              <p:spPr>
                <a:xfrm>
                  <a:off x="12530938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42" name="Полилиния: фигура 1241">
                  <a:extLst>
                    <a:ext uri="{FF2B5EF4-FFF2-40B4-BE49-F238E27FC236}">
                      <a16:creationId xmlns:a16="http://schemas.microsoft.com/office/drawing/2014/main" id="{9662DF17-300D-328D-6789-6B24E09B0EBE}"/>
                    </a:ext>
                  </a:extLst>
                </p:cNvPr>
                <p:cNvSpPr/>
                <p:nvPr/>
              </p:nvSpPr>
              <p:spPr>
                <a:xfrm>
                  <a:off x="12528772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43" name="Полилиния: фигура 1242">
                  <a:extLst>
                    <a:ext uri="{FF2B5EF4-FFF2-40B4-BE49-F238E27FC236}">
                      <a16:creationId xmlns:a16="http://schemas.microsoft.com/office/drawing/2014/main" id="{7F2BB0CD-A9C1-CEA2-1D2B-AD742713E46F}"/>
                    </a:ext>
                  </a:extLst>
                </p:cNvPr>
                <p:cNvSpPr/>
                <p:nvPr/>
              </p:nvSpPr>
              <p:spPr>
                <a:xfrm>
                  <a:off x="12528772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44" name="Полилиния: фигура 1243">
                  <a:extLst>
                    <a:ext uri="{FF2B5EF4-FFF2-40B4-BE49-F238E27FC236}">
                      <a16:creationId xmlns:a16="http://schemas.microsoft.com/office/drawing/2014/main" id="{30F2ABB4-9050-0E14-D620-1362EB487CEE}"/>
                    </a:ext>
                  </a:extLst>
                </p:cNvPr>
                <p:cNvSpPr/>
                <p:nvPr/>
              </p:nvSpPr>
              <p:spPr>
                <a:xfrm>
                  <a:off x="12532292" y="6101797"/>
                  <a:ext cx="811" cy="10828"/>
                </a:xfrm>
                <a:custGeom>
                  <a:avLst/>
                  <a:gdLst>
                    <a:gd name="connsiteX0" fmla="*/ 812 w 811"/>
                    <a:gd name="connsiteY0" fmla="*/ 0 h 10828"/>
                    <a:gd name="connsiteX1" fmla="*/ 812 w 811"/>
                    <a:gd name="connsiteY1" fmla="*/ 0 h 10828"/>
                    <a:gd name="connsiteX2" fmla="*/ 812 w 81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45" name="Полилиния: фигура 1244">
                  <a:extLst>
                    <a:ext uri="{FF2B5EF4-FFF2-40B4-BE49-F238E27FC236}">
                      <a16:creationId xmlns:a16="http://schemas.microsoft.com/office/drawing/2014/main" id="{70E2A1B0-55BD-20FA-ADEB-07F9343611F5}"/>
                    </a:ext>
                  </a:extLst>
                </p:cNvPr>
                <p:cNvSpPr/>
                <p:nvPr/>
              </p:nvSpPr>
              <p:spPr>
                <a:xfrm>
                  <a:off x="12534187" y="6105045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46" name="Полилиния: фигура 1245">
                  <a:extLst>
                    <a:ext uri="{FF2B5EF4-FFF2-40B4-BE49-F238E27FC236}">
                      <a16:creationId xmlns:a16="http://schemas.microsoft.com/office/drawing/2014/main" id="{3B2CC436-6D65-B83A-9459-8B28E768108B}"/>
                    </a:ext>
                  </a:extLst>
                </p:cNvPr>
                <p:cNvSpPr/>
                <p:nvPr/>
              </p:nvSpPr>
              <p:spPr>
                <a:xfrm>
                  <a:off x="12529855" y="609854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47" name="Полилиния: фигура 1246">
                  <a:extLst>
                    <a:ext uri="{FF2B5EF4-FFF2-40B4-BE49-F238E27FC236}">
                      <a16:creationId xmlns:a16="http://schemas.microsoft.com/office/drawing/2014/main" id="{04974892-FC0C-29D4-EFB1-7070996395E7}"/>
                    </a:ext>
                  </a:extLst>
                </p:cNvPr>
                <p:cNvSpPr/>
                <p:nvPr/>
              </p:nvSpPr>
              <p:spPr>
                <a:xfrm>
                  <a:off x="12519628" y="6090656"/>
                  <a:ext cx="9143" cy="8975"/>
                </a:xfrm>
                <a:custGeom>
                  <a:avLst/>
                  <a:gdLst>
                    <a:gd name="connsiteX0" fmla="*/ 481 w 9143"/>
                    <a:gd name="connsiteY0" fmla="*/ 2478 h 8975"/>
                    <a:gd name="connsiteX1" fmla="*/ 481 w 9143"/>
                    <a:gd name="connsiteY1" fmla="*/ 4644 h 8975"/>
                    <a:gd name="connsiteX2" fmla="*/ 3730 w 9143"/>
                    <a:gd name="connsiteY2" fmla="*/ 3561 h 8975"/>
                    <a:gd name="connsiteX3" fmla="*/ 1564 w 9143"/>
                    <a:gd name="connsiteY3" fmla="*/ 4644 h 8975"/>
                    <a:gd name="connsiteX4" fmla="*/ 4813 w 9143"/>
                    <a:gd name="connsiteY4" fmla="*/ 5727 h 8975"/>
                    <a:gd name="connsiteX5" fmla="*/ 3730 w 9143"/>
                    <a:gd name="connsiteY5" fmla="*/ 6810 h 8975"/>
                    <a:gd name="connsiteX6" fmla="*/ 6978 w 9143"/>
                    <a:gd name="connsiteY6" fmla="*/ 5727 h 8975"/>
                    <a:gd name="connsiteX7" fmla="*/ 4813 w 9143"/>
                    <a:gd name="connsiteY7" fmla="*/ 7893 h 8975"/>
                    <a:gd name="connsiteX8" fmla="*/ 4813 w 9143"/>
                    <a:gd name="connsiteY8" fmla="*/ 7893 h 8975"/>
                    <a:gd name="connsiteX9" fmla="*/ 6978 w 9143"/>
                    <a:gd name="connsiteY9" fmla="*/ 8975 h 8975"/>
                    <a:gd name="connsiteX10" fmla="*/ 8061 w 9143"/>
                    <a:gd name="connsiteY10" fmla="*/ 7893 h 8975"/>
                    <a:gd name="connsiteX11" fmla="*/ 9144 w 9143"/>
                    <a:gd name="connsiteY11" fmla="*/ 6810 h 8975"/>
                    <a:gd name="connsiteX12" fmla="*/ 8061 w 9143"/>
                    <a:gd name="connsiteY12" fmla="*/ 6810 h 8975"/>
                    <a:gd name="connsiteX13" fmla="*/ 9144 w 9143"/>
                    <a:gd name="connsiteY13" fmla="*/ 5727 h 8975"/>
                    <a:gd name="connsiteX14" fmla="*/ 8061 w 9143"/>
                    <a:gd name="connsiteY14" fmla="*/ 5727 h 8975"/>
                    <a:gd name="connsiteX15" fmla="*/ 9144 w 9143"/>
                    <a:gd name="connsiteY15" fmla="*/ 4644 h 8975"/>
                    <a:gd name="connsiteX16" fmla="*/ 8061 w 9143"/>
                    <a:gd name="connsiteY16" fmla="*/ 4644 h 8975"/>
                    <a:gd name="connsiteX17" fmla="*/ 8061 w 9143"/>
                    <a:gd name="connsiteY17" fmla="*/ 4644 h 8975"/>
                    <a:gd name="connsiteX18" fmla="*/ 6978 w 9143"/>
                    <a:gd name="connsiteY18" fmla="*/ 4644 h 8975"/>
                    <a:gd name="connsiteX19" fmla="*/ 8061 w 9143"/>
                    <a:gd name="connsiteY19" fmla="*/ 3561 h 8975"/>
                    <a:gd name="connsiteX20" fmla="*/ 6978 w 9143"/>
                    <a:gd name="connsiteY20" fmla="*/ 4644 h 8975"/>
                    <a:gd name="connsiteX21" fmla="*/ 6978 w 9143"/>
                    <a:gd name="connsiteY21" fmla="*/ 2478 h 8975"/>
                    <a:gd name="connsiteX22" fmla="*/ 5896 w 9143"/>
                    <a:gd name="connsiteY22" fmla="*/ 2478 h 8975"/>
                    <a:gd name="connsiteX23" fmla="*/ 6978 w 9143"/>
                    <a:gd name="connsiteY23" fmla="*/ 2478 h 8975"/>
                    <a:gd name="connsiteX24" fmla="*/ 4813 w 9143"/>
                    <a:gd name="connsiteY24" fmla="*/ 3561 h 8975"/>
                    <a:gd name="connsiteX25" fmla="*/ 5896 w 9143"/>
                    <a:gd name="connsiteY25" fmla="*/ 1395 h 8975"/>
                    <a:gd name="connsiteX26" fmla="*/ 4813 w 9143"/>
                    <a:gd name="connsiteY26" fmla="*/ 313 h 8975"/>
                    <a:gd name="connsiteX27" fmla="*/ 4813 w 9143"/>
                    <a:gd name="connsiteY27" fmla="*/ 313 h 8975"/>
                    <a:gd name="connsiteX28" fmla="*/ 3730 w 9143"/>
                    <a:gd name="connsiteY28" fmla="*/ 313 h 8975"/>
                    <a:gd name="connsiteX29" fmla="*/ 3730 w 9143"/>
                    <a:gd name="connsiteY29" fmla="*/ 313 h 8975"/>
                    <a:gd name="connsiteX30" fmla="*/ 2647 w 9143"/>
                    <a:gd name="connsiteY30" fmla="*/ 313 h 8975"/>
                    <a:gd name="connsiteX31" fmla="*/ 2647 w 9143"/>
                    <a:gd name="connsiteY31" fmla="*/ 313 h 8975"/>
                    <a:gd name="connsiteX32" fmla="*/ 481 w 9143"/>
                    <a:gd name="connsiteY32" fmla="*/ 2478 h 8975"/>
                    <a:gd name="connsiteX33" fmla="*/ 1564 w 9143"/>
                    <a:gd name="connsiteY33" fmla="*/ 2478 h 8975"/>
                    <a:gd name="connsiteX34" fmla="*/ 481 w 9143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3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6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6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6" y="2478"/>
                        <a:pt x="5896" y="2478"/>
                      </a:cubicBezTo>
                      <a:cubicBezTo>
                        <a:pt x="5896" y="3561"/>
                        <a:pt x="6978" y="2478"/>
                        <a:pt x="6978" y="2478"/>
                      </a:cubicBezTo>
                      <a:cubicBezTo>
                        <a:pt x="5896" y="3561"/>
                        <a:pt x="4813" y="3561"/>
                        <a:pt x="4813" y="3561"/>
                      </a:cubicBezTo>
                      <a:cubicBezTo>
                        <a:pt x="5896" y="2478"/>
                        <a:pt x="3730" y="2478"/>
                        <a:pt x="5896" y="1395"/>
                      </a:cubicBezTo>
                      <a:cubicBezTo>
                        <a:pt x="5896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1564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1564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48" name="Полилиния: фигура 1247">
                  <a:extLst>
                    <a:ext uri="{FF2B5EF4-FFF2-40B4-BE49-F238E27FC236}">
                      <a16:creationId xmlns:a16="http://schemas.microsoft.com/office/drawing/2014/main" id="{87CD790D-884F-FF00-4F05-82AD5C76A30D}"/>
                    </a:ext>
                  </a:extLst>
                </p:cNvPr>
                <p:cNvSpPr/>
                <p:nvPr/>
              </p:nvSpPr>
              <p:spPr>
                <a:xfrm>
                  <a:off x="12526878" y="6096383"/>
                  <a:ext cx="811" cy="10828"/>
                </a:xfrm>
                <a:custGeom>
                  <a:avLst/>
                  <a:gdLst>
                    <a:gd name="connsiteX0" fmla="*/ 812 w 811"/>
                    <a:gd name="connsiteY0" fmla="*/ 0 h 10828"/>
                    <a:gd name="connsiteX1" fmla="*/ 812 w 811"/>
                    <a:gd name="connsiteY1" fmla="*/ 0 h 10828"/>
                    <a:gd name="connsiteX2" fmla="*/ 812 w 81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10828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49" name="Полилиния: фигура 1248">
                  <a:extLst>
                    <a:ext uri="{FF2B5EF4-FFF2-40B4-BE49-F238E27FC236}">
                      <a16:creationId xmlns:a16="http://schemas.microsoft.com/office/drawing/2014/main" id="{87A324F2-E2EA-C4D0-C577-0A0566E86B41}"/>
                    </a:ext>
                  </a:extLst>
                </p:cNvPr>
                <p:cNvSpPr/>
                <p:nvPr/>
              </p:nvSpPr>
              <p:spPr>
                <a:xfrm>
                  <a:off x="12515778" y="6088532"/>
                  <a:ext cx="7882" cy="5684"/>
                </a:xfrm>
                <a:custGeom>
                  <a:avLst/>
                  <a:gdLst>
                    <a:gd name="connsiteX0" fmla="*/ 4331 w 7882"/>
                    <a:gd name="connsiteY0" fmla="*/ 1353 h 5684"/>
                    <a:gd name="connsiteX1" fmla="*/ 4331 w 7882"/>
                    <a:gd name="connsiteY1" fmla="*/ 1353 h 5684"/>
                    <a:gd name="connsiteX2" fmla="*/ 3248 w 7882"/>
                    <a:gd name="connsiteY2" fmla="*/ 2436 h 5684"/>
                    <a:gd name="connsiteX3" fmla="*/ 2165 w 7882"/>
                    <a:gd name="connsiteY3" fmla="*/ 2436 h 5684"/>
                    <a:gd name="connsiteX4" fmla="*/ 4331 w 7882"/>
                    <a:gd name="connsiteY4" fmla="*/ 1353 h 5684"/>
                    <a:gd name="connsiteX5" fmla="*/ 4331 w 7882"/>
                    <a:gd name="connsiteY5" fmla="*/ 271 h 5684"/>
                    <a:gd name="connsiteX6" fmla="*/ 3248 w 7882"/>
                    <a:gd name="connsiteY6" fmla="*/ 1353 h 5684"/>
                    <a:gd name="connsiteX7" fmla="*/ 2165 w 7882"/>
                    <a:gd name="connsiteY7" fmla="*/ 1353 h 5684"/>
                    <a:gd name="connsiteX8" fmla="*/ 3248 w 7882"/>
                    <a:gd name="connsiteY8" fmla="*/ 1353 h 5684"/>
                    <a:gd name="connsiteX9" fmla="*/ 4331 w 7882"/>
                    <a:gd name="connsiteY9" fmla="*/ 271 h 5684"/>
                    <a:gd name="connsiteX10" fmla="*/ 0 w 7882"/>
                    <a:gd name="connsiteY10" fmla="*/ 1353 h 5684"/>
                    <a:gd name="connsiteX11" fmla="*/ 1083 w 7882"/>
                    <a:gd name="connsiteY11" fmla="*/ 1353 h 5684"/>
                    <a:gd name="connsiteX12" fmla="*/ 2165 w 7882"/>
                    <a:gd name="connsiteY12" fmla="*/ 271 h 5684"/>
                    <a:gd name="connsiteX13" fmla="*/ 2165 w 7882"/>
                    <a:gd name="connsiteY13" fmla="*/ 1353 h 5684"/>
                    <a:gd name="connsiteX14" fmla="*/ 1083 w 7882"/>
                    <a:gd name="connsiteY14" fmla="*/ 1353 h 5684"/>
                    <a:gd name="connsiteX15" fmla="*/ 4331 w 7882"/>
                    <a:gd name="connsiteY15" fmla="*/ 5685 h 5684"/>
                    <a:gd name="connsiteX16" fmla="*/ 4331 w 7882"/>
                    <a:gd name="connsiteY16" fmla="*/ 4602 h 5684"/>
                    <a:gd name="connsiteX17" fmla="*/ 5414 w 7882"/>
                    <a:gd name="connsiteY17" fmla="*/ 4602 h 5684"/>
                    <a:gd name="connsiteX18" fmla="*/ 4331 w 7882"/>
                    <a:gd name="connsiteY18" fmla="*/ 1353 h 5684"/>
                    <a:gd name="connsiteX19" fmla="*/ 4331 w 7882"/>
                    <a:gd name="connsiteY19" fmla="*/ 1353 h 5684"/>
                    <a:gd name="connsiteX20" fmla="*/ 6497 w 7882"/>
                    <a:gd name="connsiteY20" fmla="*/ 1353 h 5684"/>
                    <a:gd name="connsiteX21" fmla="*/ 7580 w 7882"/>
                    <a:gd name="connsiteY21" fmla="*/ 1353 h 5684"/>
                    <a:gd name="connsiteX22" fmla="*/ 6497 w 7882"/>
                    <a:gd name="connsiteY22" fmla="*/ 271 h 5684"/>
                    <a:gd name="connsiteX23" fmla="*/ 4331 w 7882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2" h="5684">
                      <a:moveTo>
                        <a:pt x="4331" y="1353"/>
                      </a:moveTo>
                      <a:cubicBezTo>
                        <a:pt x="4331" y="271"/>
                        <a:pt x="5414" y="271"/>
                        <a:pt x="4331" y="1353"/>
                      </a:cubicBezTo>
                      <a:cubicBezTo>
                        <a:pt x="4331" y="271"/>
                        <a:pt x="4331" y="1353"/>
                        <a:pt x="3248" y="2436"/>
                      </a:cubicBezTo>
                      <a:cubicBezTo>
                        <a:pt x="3248" y="1353"/>
                        <a:pt x="2165" y="2436"/>
                        <a:pt x="2165" y="2436"/>
                      </a:cubicBezTo>
                      <a:cubicBezTo>
                        <a:pt x="3248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8" y="271"/>
                        <a:pt x="3248" y="1353"/>
                      </a:cubicBezTo>
                      <a:cubicBezTo>
                        <a:pt x="2165" y="1353"/>
                        <a:pt x="2165" y="1353"/>
                        <a:pt x="2165" y="1353"/>
                      </a:cubicBezTo>
                      <a:cubicBezTo>
                        <a:pt x="2165" y="1353"/>
                        <a:pt x="2165" y="1353"/>
                        <a:pt x="3248" y="1353"/>
                      </a:cubicBezTo>
                      <a:cubicBezTo>
                        <a:pt x="4331" y="271"/>
                        <a:pt x="3248" y="271"/>
                        <a:pt x="4331" y="271"/>
                      </a:cubicBezTo>
                      <a:cubicBezTo>
                        <a:pt x="2165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5" y="271"/>
                        <a:pt x="2165" y="271"/>
                      </a:cubicBezTo>
                      <a:cubicBezTo>
                        <a:pt x="2165" y="271"/>
                        <a:pt x="3248" y="271"/>
                        <a:pt x="2165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8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5414" y="1353"/>
                        <a:pt x="5414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50" name="Полилиния: фигура 1249">
                  <a:extLst>
                    <a:ext uri="{FF2B5EF4-FFF2-40B4-BE49-F238E27FC236}">
                      <a16:creationId xmlns:a16="http://schemas.microsoft.com/office/drawing/2014/main" id="{770109BB-2766-62D2-9C09-3E83B8B43595}"/>
                    </a:ext>
                  </a:extLst>
                </p:cNvPr>
                <p:cNvSpPr/>
                <p:nvPr/>
              </p:nvSpPr>
              <p:spPr>
                <a:xfrm>
                  <a:off x="12521193" y="609096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51" name="Полилиния: фигура 1250">
                  <a:extLst>
                    <a:ext uri="{FF2B5EF4-FFF2-40B4-BE49-F238E27FC236}">
                      <a16:creationId xmlns:a16="http://schemas.microsoft.com/office/drawing/2014/main" id="{3F20ADC2-E68A-F780-8E0D-70B13967C127}"/>
                    </a:ext>
                  </a:extLst>
                </p:cNvPr>
                <p:cNvSpPr/>
                <p:nvPr/>
              </p:nvSpPr>
              <p:spPr>
                <a:xfrm>
                  <a:off x="12519027" y="609232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52" name="Полилиния: фигура 1251">
                  <a:extLst>
                    <a:ext uri="{FF2B5EF4-FFF2-40B4-BE49-F238E27FC236}">
                      <a16:creationId xmlns:a16="http://schemas.microsoft.com/office/drawing/2014/main" id="{03BA0826-95A0-C982-3F07-09B9AE82D8C2}"/>
                    </a:ext>
                  </a:extLst>
                </p:cNvPr>
                <p:cNvSpPr/>
                <p:nvPr/>
              </p:nvSpPr>
              <p:spPr>
                <a:xfrm>
                  <a:off x="12519027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53" name="Полилиния: фигура 1252">
                  <a:extLst>
                    <a:ext uri="{FF2B5EF4-FFF2-40B4-BE49-F238E27FC236}">
                      <a16:creationId xmlns:a16="http://schemas.microsoft.com/office/drawing/2014/main" id="{8A5A907B-453C-548B-DABF-BFD8FB7F82E6}"/>
                    </a:ext>
                  </a:extLst>
                </p:cNvPr>
                <p:cNvSpPr/>
                <p:nvPr/>
              </p:nvSpPr>
              <p:spPr>
                <a:xfrm>
                  <a:off x="12512530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2166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3249" y="0"/>
                        <a:pt x="1083" y="1083"/>
                        <a:pt x="0" y="1083"/>
                      </a:cubicBezTo>
                      <a:cubicBezTo>
                        <a:pt x="1083" y="0"/>
                        <a:pt x="1083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54" name="Полилиния: фигура 1253">
                  <a:extLst>
                    <a:ext uri="{FF2B5EF4-FFF2-40B4-BE49-F238E27FC236}">
                      <a16:creationId xmlns:a16="http://schemas.microsoft.com/office/drawing/2014/main" id="{91EEB54D-CC41-20DE-2B52-77E973537113}"/>
                    </a:ext>
                  </a:extLst>
                </p:cNvPr>
                <p:cNvSpPr/>
                <p:nvPr/>
              </p:nvSpPr>
              <p:spPr>
                <a:xfrm>
                  <a:off x="12503867" y="6069311"/>
                  <a:ext cx="12139" cy="14077"/>
                </a:xfrm>
                <a:custGeom>
                  <a:avLst/>
                  <a:gdLst>
                    <a:gd name="connsiteX0" fmla="*/ 10828 w 12139"/>
                    <a:gd name="connsiteY0" fmla="*/ 12994 h 14077"/>
                    <a:gd name="connsiteX1" fmla="*/ 10828 w 12139"/>
                    <a:gd name="connsiteY1" fmla="*/ 12994 h 14077"/>
                    <a:gd name="connsiteX2" fmla="*/ 10828 w 12139"/>
                    <a:gd name="connsiteY2" fmla="*/ 12994 h 14077"/>
                    <a:gd name="connsiteX3" fmla="*/ 10828 w 12139"/>
                    <a:gd name="connsiteY3" fmla="*/ 10828 h 14077"/>
                    <a:gd name="connsiteX4" fmla="*/ 10828 w 12139"/>
                    <a:gd name="connsiteY4" fmla="*/ 10828 h 14077"/>
                    <a:gd name="connsiteX5" fmla="*/ 9746 w 12139"/>
                    <a:gd name="connsiteY5" fmla="*/ 9746 h 14077"/>
                    <a:gd name="connsiteX6" fmla="*/ 8663 w 12139"/>
                    <a:gd name="connsiteY6" fmla="*/ 9746 h 14077"/>
                    <a:gd name="connsiteX7" fmla="*/ 9746 w 12139"/>
                    <a:gd name="connsiteY7" fmla="*/ 7580 h 14077"/>
                    <a:gd name="connsiteX8" fmla="*/ 7580 w 12139"/>
                    <a:gd name="connsiteY8" fmla="*/ 9746 h 14077"/>
                    <a:gd name="connsiteX9" fmla="*/ 7580 w 12139"/>
                    <a:gd name="connsiteY9" fmla="*/ 7580 h 14077"/>
                    <a:gd name="connsiteX10" fmla="*/ 7580 w 12139"/>
                    <a:gd name="connsiteY10" fmla="*/ 7580 h 14077"/>
                    <a:gd name="connsiteX11" fmla="*/ 6497 w 12139"/>
                    <a:gd name="connsiteY11" fmla="*/ 6497 h 14077"/>
                    <a:gd name="connsiteX12" fmla="*/ 7580 w 12139"/>
                    <a:gd name="connsiteY12" fmla="*/ 5414 h 14077"/>
                    <a:gd name="connsiteX13" fmla="*/ 6497 w 12139"/>
                    <a:gd name="connsiteY13" fmla="*/ 4331 h 14077"/>
                    <a:gd name="connsiteX14" fmla="*/ 7580 w 12139"/>
                    <a:gd name="connsiteY14" fmla="*/ 4331 h 14077"/>
                    <a:gd name="connsiteX15" fmla="*/ 5414 w 12139"/>
                    <a:gd name="connsiteY15" fmla="*/ 3249 h 14077"/>
                    <a:gd name="connsiteX16" fmla="*/ 5414 w 12139"/>
                    <a:gd name="connsiteY16" fmla="*/ 2166 h 14077"/>
                    <a:gd name="connsiteX17" fmla="*/ 3248 w 12139"/>
                    <a:gd name="connsiteY17" fmla="*/ 4331 h 14077"/>
                    <a:gd name="connsiteX18" fmla="*/ 3248 w 12139"/>
                    <a:gd name="connsiteY18" fmla="*/ 3249 h 14077"/>
                    <a:gd name="connsiteX19" fmla="*/ 4331 w 12139"/>
                    <a:gd name="connsiteY19" fmla="*/ 2166 h 14077"/>
                    <a:gd name="connsiteX20" fmla="*/ 3248 w 12139"/>
                    <a:gd name="connsiteY20" fmla="*/ 2166 h 14077"/>
                    <a:gd name="connsiteX21" fmla="*/ 4331 w 12139"/>
                    <a:gd name="connsiteY21" fmla="*/ 1083 h 14077"/>
                    <a:gd name="connsiteX22" fmla="*/ 2165 w 12139"/>
                    <a:gd name="connsiteY22" fmla="*/ 1083 h 14077"/>
                    <a:gd name="connsiteX23" fmla="*/ 2165 w 12139"/>
                    <a:gd name="connsiteY23" fmla="*/ 0 h 14077"/>
                    <a:gd name="connsiteX24" fmla="*/ 0 w 12139"/>
                    <a:gd name="connsiteY24" fmla="*/ 2166 h 14077"/>
                    <a:gd name="connsiteX25" fmla="*/ 2165 w 12139"/>
                    <a:gd name="connsiteY25" fmla="*/ 5414 h 14077"/>
                    <a:gd name="connsiteX26" fmla="*/ 4331 w 12139"/>
                    <a:gd name="connsiteY26" fmla="*/ 5414 h 14077"/>
                    <a:gd name="connsiteX27" fmla="*/ 3248 w 12139"/>
                    <a:gd name="connsiteY27" fmla="*/ 6497 h 14077"/>
                    <a:gd name="connsiteX28" fmla="*/ 4331 w 12139"/>
                    <a:gd name="connsiteY28" fmla="*/ 5414 h 14077"/>
                    <a:gd name="connsiteX29" fmla="*/ 3248 w 12139"/>
                    <a:gd name="connsiteY29" fmla="*/ 6497 h 14077"/>
                    <a:gd name="connsiteX30" fmla="*/ 4331 w 12139"/>
                    <a:gd name="connsiteY30" fmla="*/ 6497 h 14077"/>
                    <a:gd name="connsiteX31" fmla="*/ 3248 w 12139"/>
                    <a:gd name="connsiteY31" fmla="*/ 7580 h 14077"/>
                    <a:gd name="connsiteX32" fmla="*/ 7580 w 12139"/>
                    <a:gd name="connsiteY32" fmla="*/ 11911 h 14077"/>
                    <a:gd name="connsiteX33" fmla="*/ 8663 w 12139"/>
                    <a:gd name="connsiteY33" fmla="*/ 10828 h 14077"/>
                    <a:gd name="connsiteX34" fmla="*/ 9746 w 12139"/>
                    <a:gd name="connsiteY34" fmla="*/ 12994 h 14077"/>
                    <a:gd name="connsiteX35" fmla="*/ 10828 w 12139"/>
                    <a:gd name="connsiteY35" fmla="*/ 12994 h 14077"/>
                    <a:gd name="connsiteX36" fmla="*/ 8663 w 12139"/>
                    <a:gd name="connsiteY36" fmla="*/ 14077 h 14077"/>
                    <a:gd name="connsiteX37" fmla="*/ 9746 w 12139"/>
                    <a:gd name="connsiteY37" fmla="*/ 14077 h 14077"/>
                    <a:gd name="connsiteX38" fmla="*/ 9746 w 12139"/>
                    <a:gd name="connsiteY38" fmla="*/ 12994 h 14077"/>
                    <a:gd name="connsiteX39" fmla="*/ 9746 w 12139"/>
                    <a:gd name="connsiteY39" fmla="*/ 14077 h 14077"/>
                    <a:gd name="connsiteX40" fmla="*/ 11911 w 12139"/>
                    <a:gd name="connsiteY40" fmla="*/ 11911 h 14077"/>
                    <a:gd name="connsiteX41" fmla="*/ 11911 w 12139"/>
                    <a:gd name="connsiteY41" fmla="*/ 9746 h 14077"/>
                    <a:gd name="connsiteX42" fmla="*/ 10828 w 12139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139" h="14077">
                      <a:moveTo>
                        <a:pt x="10828" y="12994"/>
                      </a:moveTo>
                      <a:cubicBezTo>
                        <a:pt x="10828" y="12994"/>
                        <a:pt x="9746" y="12994"/>
                        <a:pt x="10828" y="12994"/>
                      </a:cubicBezTo>
                      <a:cubicBezTo>
                        <a:pt x="10828" y="11911"/>
                        <a:pt x="10828" y="11911"/>
                        <a:pt x="10828" y="12994"/>
                      </a:cubicBezTo>
                      <a:cubicBezTo>
                        <a:pt x="11911" y="11911"/>
                        <a:pt x="10828" y="11911"/>
                        <a:pt x="10828" y="10828"/>
                      </a:cubicBezTo>
                      <a:cubicBezTo>
                        <a:pt x="10828" y="10828"/>
                        <a:pt x="10828" y="10828"/>
                        <a:pt x="10828" y="10828"/>
                      </a:cubicBezTo>
                      <a:cubicBezTo>
                        <a:pt x="10828" y="9746"/>
                        <a:pt x="9746" y="10828"/>
                        <a:pt x="9746" y="9746"/>
                      </a:cubicBezTo>
                      <a:cubicBezTo>
                        <a:pt x="9746" y="9746"/>
                        <a:pt x="9746" y="9746"/>
                        <a:pt x="8663" y="9746"/>
                      </a:cubicBezTo>
                      <a:cubicBezTo>
                        <a:pt x="9746" y="8663"/>
                        <a:pt x="9746" y="8663"/>
                        <a:pt x="9746" y="7580"/>
                      </a:cubicBezTo>
                      <a:cubicBezTo>
                        <a:pt x="9746" y="7580"/>
                        <a:pt x="8663" y="8663"/>
                        <a:pt x="7580" y="9746"/>
                      </a:cubicBezTo>
                      <a:cubicBezTo>
                        <a:pt x="8663" y="7580"/>
                        <a:pt x="6497" y="8663"/>
                        <a:pt x="7580" y="7580"/>
                      </a:cubicBezTo>
                      <a:cubicBezTo>
                        <a:pt x="7580" y="7580"/>
                        <a:pt x="7580" y="7580"/>
                        <a:pt x="7580" y="7580"/>
                      </a:cubicBezTo>
                      <a:cubicBezTo>
                        <a:pt x="8663" y="6497"/>
                        <a:pt x="6497" y="7580"/>
                        <a:pt x="6497" y="6497"/>
                      </a:cubicBezTo>
                      <a:lnTo>
                        <a:pt x="7580" y="5414"/>
                      </a:lnTo>
                      <a:cubicBezTo>
                        <a:pt x="7580" y="5414"/>
                        <a:pt x="6497" y="5414"/>
                        <a:pt x="6497" y="4331"/>
                      </a:cubicBezTo>
                      <a:lnTo>
                        <a:pt x="7580" y="4331"/>
                      </a:lnTo>
                      <a:cubicBezTo>
                        <a:pt x="6497" y="4331"/>
                        <a:pt x="5414" y="3249"/>
                        <a:pt x="5414" y="3249"/>
                      </a:cubicBezTo>
                      <a:lnTo>
                        <a:pt x="5414" y="2166"/>
                      </a:lnTo>
                      <a:cubicBezTo>
                        <a:pt x="4331" y="2166"/>
                        <a:pt x="5414" y="3249"/>
                        <a:pt x="3248" y="4331"/>
                      </a:cubicBezTo>
                      <a:cubicBezTo>
                        <a:pt x="5414" y="2166"/>
                        <a:pt x="2165" y="4331"/>
                        <a:pt x="3248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8" y="3249"/>
                        <a:pt x="4331" y="2166"/>
                        <a:pt x="3248" y="2166"/>
                      </a:cubicBezTo>
                      <a:cubicBezTo>
                        <a:pt x="4331" y="1083"/>
                        <a:pt x="3248" y="1083"/>
                        <a:pt x="4331" y="1083"/>
                      </a:cubicBezTo>
                      <a:lnTo>
                        <a:pt x="2165" y="1083"/>
                      </a:lnTo>
                      <a:cubicBezTo>
                        <a:pt x="2165" y="0"/>
                        <a:pt x="2165" y="0"/>
                        <a:pt x="2165" y="0"/>
                      </a:cubicBezTo>
                      <a:cubicBezTo>
                        <a:pt x="2165" y="0"/>
                        <a:pt x="1083" y="1083"/>
                        <a:pt x="0" y="2166"/>
                      </a:cubicBezTo>
                      <a:cubicBezTo>
                        <a:pt x="1083" y="2166"/>
                        <a:pt x="2165" y="3249"/>
                        <a:pt x="2165" y="5414"/>
                      </a:cubicBezTo>
                      <a:cubicBezTo>
                        <a:pt x="3248" y="4331"/>
                        <a:pt x="2165" y="6497"/>
                        <a:pt x="4331" y="5414"/>
                      </a:cubicBezTo>
                      <a:cubicBezTo>
                        <a:pt x="4331" y="5414"/>
                        <a:pt x="3248" y="6497"/>
                        <a:pt x="3248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8" y="6497"/>
                      </a:cubicBezTo>
                      <a:cubicBezTo>
                        <a:pt x="3248" y="6497"/>
                        <a:pt x="3248" y="6497"/>
                        <a:pt x="4331" y="6497"/>
                      </a:cubicBezTo>
                      <a:lnTo>
                        <a:pt x="3248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0828" y="11911"/>
                        <a:pt x="10828" y="12994"/>
                        <a:pt x="10828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55" name="Полилиния: фигура 1254">
                  <a:extLst>
                    <a:ext uri="{FF2B5EF4-FFF2-40B4-BE49-F238E27FC236}">
                      <a16:creationId xmlns:a16="http://schemas.microsoft.com/office/drawing/2014/main" id="{F8B8335D-2B9A-6907-C00A-74EDB89600D8}"/>
                    </a:ext>
                  </a:extLst>
                </p:cNvPr>
                <p:cNvSpPr/>
                <p:nvPr/>
              </p:nvSpPr>
              <p:spPr>
                <a:xfrm>
                  <a:off x="12512530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56" name="Полилиния: фигура 1255">
                  <a:extLst>
                    <a:ext uri="{FF2B5EF4-FFF2-40B4-BE49-F238E27FC236}">
                      <a16:creationId xmlns:a16="http://schemas.microsoft.com/office/drawing/2014/main" id="{DFD990E6-66C9-EC38-9FFF-08FF6A682320}"/>
                    </a:ext>
                  </a:extLst>
                </p:cNvPr>
                <p:cNvSpPr/>
                <p:nvPr/>
              </p:nvSpPr>
              <p:spPr>
                <a:xfrm>
                  <a:off x="12504950" y="607039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57" name="Полилиния: фигура 1256">
                  <a:extLst>
                    <a:ext uri="{FF2B5EF4-FFF2-40B4-BE49-F238E27FC236}">
                      <a16:creationId xmlns:a16="http://schemas.microsoft.com/office/drawing/2014/main" id="{444914AC-A23C-156F-C6BC-FBE0CABCCB82}"/>
                    </a:ext>
                  </a:extLst>
                </p:cNvPr>
                <p:cNvSpPr/>
                <p:nvPr/>
              </p:nvSpPr>
              <p:spPr>
                <a:xfrm>
                  <a:off x="12513613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58" name="Полилиния: фигура 1257">
                  <a:extLst>
                    <a:ext uri="{FF2B5EF4-FFF2-40B4-BE49-F238E27FC236}">
                      <a16:creationId xmlns:a16="http://schemas.microsoft.com/office/drawing/2014/main" id="{0A41ADA4-A533-A511-197B-117D6C7494C0}"/>
                    </a:ext>
                  </a:extLst>
                </p:cNvPr>
                <p:cNvSpPr/>
                <p:nvPr/>
              </p:nvSpPr>
              <p:spPr>
                <a:xfrm>
                  <a:off x="12515778" y="608447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59" name="Полилиния: фигура 1258">
                  <a:extLst>
                    <a:ext uri="{FF2B5EF4-FFF2-40B4-BE49-F238E27FC236}">
                      <a16:creationId xmlns:a16="http://schemas.microsoft.com/office/drawing/2014/main" id="{E4F581C9-8EFD-4368-E4BD-ACC99ED54294}"/>
                    </a:ext>
                  </a:extLst>
                </p:cNvPr>
                <p:cNvSpPr/>
                <p:nvPr/>
              </p:nvSpPr>
              <p:spPr>
                <a:xfrm>
                  <a:off x="12504469" y="6067146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1083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0" name="Полилиния: фигура 1259">
                  <a:extLst>
                    <a:ext uri="{FF2B5EF4-FFF2-40B4-BE49-F238E27FC236}">
                      <a16:creationId xmlns:a16="http://schemas.microsoft.com/office/drawing/2014/main" id="{EAC42914-A95B-45B6-8EB4-4BA5F288C6AF}"/>
                    </a:ext>
                  </a:extLst>
                </p:cNvPr>
                <p:cNvSpPr/>
                <p:nvPr/>
              </p:nvSpPr>
              <p:spPr>
                <a:xfrm>
                  <a:off x="12500618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1" name="Полилиния: фигура 1260">
                  <a:extLst>
                    <a:ext uri="{FF2B5EF4-FFF2-40B4-BE49-F238E27FC236}">
                      <a16:creationId xmlns:a16="http://schemas.microsoft.com/office/drawing/2014/main" id="{9BD5AECC-3938-5C70-0B3E-56EE5AF84243}"/>
                    </a:ext>
                  </a:extLst>
                </p:cNvPr>
                <p:cNvSpPr/>
                <p:nvPr/>
              </p:nvSpPr>
              <p:spPr>
                <a:xfrm>
                  <a:off x="12483293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8 w 23822"/>
                    <a:gd name="connsiteY1" fmla="*/ 0 h 23822"/>
                    <a:gd name="connsiteX2" fmla="*/ 3248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5 w 23822"/>
                    <a:gd name="connsiteY6" fmla="*/ 3249 h 23822"/>
                    <a:gd name="connsiteX7" fmla="*/ 1083 w 23822"/>
                    <a:gd name="connsiteY7" fmla="*/ 4331 h 23822"/>
                    <a:gd name="connsiteX8" fmla="*/ 3248 w 23822"/>
                    <a:gd name="connsiteY8" fmla="*/ 4331 h 23822"/>
                    <a:gd name="connsiteX9" fmla="*/ 3248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5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5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2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5 w 23822"/>
                    <a:gd name="connsiteY52" fmla="*/ 14077 h 23822"/>
                    <a:gd name="connsiteX53" fmla="*/ 17325 w 23822"/>
                    <a:gd name="connsiteY53" fmla="*/ 12994 h 23822"/>
                    <a:gd name="connsiteX54" fmla="*/ 17325 w 23822"/>
                    <a:gd name="connsiteY54" fmla="*/ 12994 h 23822"/>
                    <a:gd name="connsiteX55" fmla="*/ 17325 w 23822"/>
                    <a:gd name="connsiteY55" fmla="*/ 12994 h 23822"/>
                    <a:gd name="connsiteX56" fmla="*/ 17325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5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4331 w 23822"/>
                    <a:gd name="connsiteY78" fmla="*/ 2166 h 23822"/>
                    <a:gd name="connsiteX79" fmla="*/ 6497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8" y="0"/>
                      </a:cubicBezTo>
                      <a:lnTo>
                        <a:pt x="3248" y="0"/>
                      </a:lnTo>
                      <a:cubicBezTo>
                        <a:pt x="3248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5" y="1083"/>
                        <a:pt x="0" y="2166"/>
                        <a:pt x="0" y="3249"/>
                      </a:cubicBezTo>
                      <a:cubicBezTo>
                        <a:pt x="1083" y="3249"/>
                        <a:pt x="2165" y="2166"/>
                        <a:pt x="2165" y="3249"/>
                      </a:cubicBezTo>
                      <a:cubicBezTo>
                        <a:pt x="2165" y="3249"/>
                        <a:pt x="2165" y="3249"/>
                        <a:pt x="1083" y="4331"/>
                      </a:cubicBezTo>
                      <a:cubicBezTo>
                        <a:pt x="1083" y="5414"/>
                        <a:pt x="3248" y="4331"/>
                        <a:pt x="3248" y="4331"/>
                      </a:cubicBezTo>
                      <a:cubicBezTo>
                        <a:pt x="0" y="7580"/>
                        <a:pt x="5414" y="4331"/>
                        <a:pt x="3248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5" y="16243"/>
                        <a:pt x="17325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5" y="18408"/>
                        <a:pt x="17325" y="19491"/>
                        <a:pt x="18408" y="19491"/>
                      </a:cubicBezTo>
                      <a:lnTo>
                        <a:pt x="17325" y="20574"/>
                      </a:lnTo>
                      <a:cubicBezTo>
                        <a:pt x="17325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39" y="23823"/>
                        <a:pt x="22739" y="21657"/>
                        <a:pt x="23822" y="21657"/>
                      </a:cubicBezTo>
                      <a:cubicBezTo>
                        <a:pt x="22739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20574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5" y="14077"/>
                      </a:cubicBezTo>
                      <a:cubicBezTo>
                        <a:pt x="17325" y="14077"/>
                        <a:pt x="17325" y="14077"/>
                        <a:pt x="17325" y="12994"/>
                      </a:cubicBezTo>
                      <a:cubicBezTo>
                        <a:pt x="17325" y="12994"/>
                        <a:pt x="17325" y="12994"/>
                        <a:pt x="17325" y="12994"/>
                      </a:cubicBezTo>
                      <a:lnTo>
                        <a:pt x="17325" y="12994"/>
                      </a:lnTo>
                      <a:cubicBezTo>
                        <a:pt x="17325" y="12994"/>
                        <a:pt x="17325" y="12994"/>
                        <a:pt x="17325" y="12994"/>
                      </a:cubicBezTo>
                      <a:cubicBezTo>
                        <a:pt x="17325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5" y="12994"/>
                      </a:cubicBezTo>
                      <a:cubicBezTo>
                        <a:pt x="17325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lnTo>
                        <a:pt x="6497" y="1083"/>
                      </a:lnTo>
                      <a:cubicBezTo>
                        <a:pt x="7580" y="0"/>
                        <a:pt x="3248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2" name="Полилиния: фигура 1261">
                  <a:extLst>
                    <a:ext uri="{FF2B5EF4-FFF2-40B4-BE49-F238E27FC236}">
                      <a16:creationId xmlns:a16="http://schemas.microsoft.com/office/drawing/2014/main" id="{AF74A055-4A0E-AD53-7431-5CE7E701E6D7}"/>
                    </a:ext>
                  </a:extLst>
                </p:cNvPr>
                <p:cNvSpPr/>
                <p:nvPr/>
              </p:nvSpPr>
              <p:spPr>
                <a:xfrm>
                  <a:off x="12493039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3" name="Полилиния: фигура 1262">
                  <a:extLst>
                    <a:ext uri="{FF2B5EF4-FFF2-40B4-BE49-F238E27FC236}">
                      <a16:creationId xmlns:a16="http://schemas.microsoft.com/office/drawing/2014/main" id="{D21875CE-0184-2C91-F8DC-C97ABFD39A01}"/>
                    </a:ext>
                  </a:extLst>
                </p:cNvPr>
                <p:cNvSpPr/>
                <p:nvPr/>
              </p:nvSpPr>
              <p:spPr>
                <a:xfrm>
                  <a:off x="12493039" y="6053069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  <a:gd name="connsiteX3" fmla="*/ 0 w 10828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4" name="Полилиния: фигура 1263">
                  <a:extLst>
                    <a:ext uri="{FF2B5EF4-FFF2-40B4-BE49-F238E27FC236}">
                      <a16:creationId xmlns:a16="http://schemas.microsoft.com/office/drawing/2014/main" id="{1BCE1BBA-75B6-8D6A-8804-F648EA0E2B36}"/>
                    </a:ext>
                  </a:extLst>
                </p:cNvPr>
                <p:cNvSpPr/>
                <p:nvPr/>
              </p:nvSpPr>
              <p:spPr>
                <a:xfrm>
                  <a:off x="12486812" y="6045760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812 h 812"/>
                    <a:gd name="connsiteX1" fmla="*/ 812 w 812"/>
                    <a:gd name="connsiteY1" fmla="*/ 812 h 812"/>
                    <a:gd name="connsiteX2" fmla="*/ 812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812"/>
                      </a:moveTo>
                      <a:cubicBezTo>
                        <a:pt x="812" y="-271"/>
                        <a:pt x="812" y="-271"/>
                        <a:pt x="812" y="812"/>
                      </a:cubicBezTo>
                      <a:cubicBezTo>
                        <a:pt x="-271" y="-271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5" name="Полилиния: фигура 1264">
                  <a:extLst>
                    <a:ext uri="{FF2B5EF4-FFF2-40B4-BE49-F238E27FC236}">
                      <a16:creationId xmlns:a16="http://schemas.microsoft.com/office/drawing/2014/main" id="{313B4D92-83A8-4E8D-45B5-B577A8B146CF}"/>
                    </a:ext>
                  </a:extLst>
                </p:cNvPr>
                <p:cNvSpPr/>
                <p:nvPr/>
              </p:nvSpPr>
              <p:spPr>
                <a:xfrm>
                  <a:off x="12486542" y="6046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6" name="Полилиния: фигура 1265">
                  <a:extLst>
                    <a:ext uri="{FF2B5EF4-FFF2-40B4-BE49-F238E27FC236}">
                      <a16:creationId xmlns:a16="http://schemas.microsoft.com/office/drawing/2014/main" id="{1C25A909-F083-5431-F19E-5170BBE5D6C7}"/>
                    </a:ext>
                  </a:extLst>
                </p:cNvPr>
                <p:cNvSpPr/>
                <p:nvPr/>
              </p:nvSpPr>
              <p:spPr>
                <a:xfrm>
                  <a:off x="12473547" y="6035864"/>
                  <a:ext cx="11911" cy="13176"/>
                </a:xfrm>
                <a:custGeom>
                  <a:avLst/>
                  <a:gdLst>
                    <a:gd name="connsiteX0" fmla="*/ 3249 w 11911"/>
                    <a:gd name="connsiteY0" fmla="*/ 963 h 13176"/>
                    <a:gd name="connsiteX1" fmla="*/ 2166 w 11911"/>
                    <a:gd name="connsiteY1" fmla="*/ 963 h 13176"/>
                    <a:gd name="connsiteX2" fmla="*/ 3249 w 11911"/>
                    <a:gd name="connsiteY2" fmla="*/ 963 h 13176"/>
                    <a:gd name="connsiteX3" fmla="*/ 0 w 11911"/>
                    <a:gd name="connsiteY3" fmla="*/ 963 h 13176"/>
                    <a:gd name="connsiteX4" fmla="*/ 5414 w 11911"/>
                    <a:gd name="connsiteY4" fmla="*/ 6377 h 13176"/>
                    <a:gd name="connsiteX5" fmla="*/ 4332 w 11911"/>
                    <a:gd name="connsiteY5" fmla="*/ 6377 h 13176"/>
                    <a:gd name="connsiteX6" fmla="*/ 7580 w 11911"/>
                    <a:gd name="connsiteY6" fmla="*/ 7459 h 13176"/>
                    <a:gd name="connsiteX7" fmla="*/ 6497 w 11911"/>
                    <a:gd name="connsiteY7" fmla="*/ 8542 h 13176"/>
                    <a:gd name="connsiteX8" fmla="*/ 7580 w 11911"/>
                    <a:gd name="connsiteY8" fmla="*/ 9625 h 13176"/>
                    <a:gd name="connsiteX9" fmla="*/ 7580 w 11911"/>
                    <a:gd name="connsiteY9" fmla="*/ 9625 h 13176"/>
                    <a:gd name="connsiteX10" fmla="*/ 7580 w 11911"/>
                    <a:gd name="connsiteY10" fmla="*/ 9625 h 13176"/>
                    <a:gd name="connsiteX11" fmla="*/ 7580 w 11911"/>
                    <a:gd name="connsiteY11" fmla="*/ 9625 h 13176"/>
                    <a:gd name="connsiteX12" fmla="*/ 8663 w 11911"/>
                    <a:gd name="connsiteY12" fmla="*/ 10708 h 13176"/>
                    <a:gd name="connsiteX13" fmla="*/ 8663 w 11911"/>
                    <a:gd name="connsiteY13" fmla="*/ 10708 h 13176"/>
                    <a:gd name="connsiteX14" fmla="*/ 9746 w 11911"/>
                    <a:gd name="connsiteY14" fmla="*/ 10708 h 13176"/>
                    <a:gd name="connsiteX15" fmla="*/ 8663 w 11911"/>
                    <a:gd name="connsiteY15" fmla="*/ 11791 h 13176"/>
                    <a:gd name="connsiteX16" fmla="*/ 10828 w 11911"/>
                    <a:gd name="connsiteY16" fmla="*/ 12874 h 13176"/>
                    <a:gd name="connsiteX17" fmla="*/ 11911 w 11911"/>
                    <a:gd name="connsiteY17" fmla="*/ 11791 h 13176"/>
                    <a:gd name="connsiteX18" fmla="*/ 9746 w 11911"/>
                    <a:gd name="connsiteY18" fmla="*/ 10708 h 13176"/>
                    <a:gd name="connsiteX19" fmla="*/ 9746 w 11911"/>
                    <a:gd name="connsiteY19" fmla="*/ 10708 h 13176"/>
                    <a:gd name="connsiteX20" fmla="*/ 8663 w 11911"/>
                    <a:gd name="connsiteY20" fmla="*/ 9625 h 13176"/>
                    <a:gd name="connsiteX21" fmla="*/ 10828 w 11911"/>
                    <a:gd name="connsiteY21" fmla="*/ 9625 h 13176"/>
                    <a:gd name="connsiteX22" fmla="*/ 10828 w 11911"/>
                    <a:gd name="connsiteY22" fmla="*/ 7459 h 13176"/>
                    <a:gd name="connsiteX23" fmla="*/ 10828 w 11911"/>
                    <a:gd name="connsiteY23" fmla="*/ 7459 h 13176"/>
                    <a:gd name="connsiteX24" fmla="*/ 9746 w 11911"/>
                    <a:gd name="connsiteY24" fmla="*/ 7459 h 13176"/>
                    <a:gd name="connsiteX25" fmla="*/ 9746 w 11911"/>
                    <a:gd name="connsiteY25" fmla="*/ 8542 h 13176"/>
                    <a:gd name="connsiteX26" fmla="*/ 7580 w 11911"/>
                    <a:gd name="connsiteY26" fmla="*/ 9625 h 13176"/>
                    <a:gd name="connsiteX27" fmla="*/ 7580 w 11911"/>
                    <a:gd name="connsiteY27" fmla="*/ 9625 h 13176"/>
                    <a:gd name="connsiteX28" fmla="*/ 8663 w 11911"/>
                    <a:gd name="connsiteY28" fmla="*/ 9625 h 13176"/>
                    <a:gd name="connsiteX29" fmla="*/ 7580 w 11911"/>
                    <a:gd name="connsiteY29" fmla="*/ 9625 h 13176"/>
                    <a:gd name="connsiteX30" fmla="*/ 8663 w 11911"/>
                    <a:gd name="connsiteY30" fmla="*/ 8542 h 13176"/>
                    <a:gd name="connsiteX31" fmla="*/ 7580 w 11911"/>
                    <a:gd name="connsiteY31" fmla="*/ 9625 h 13176"/>
                    <a:gd name="connsiteX32" fmla="*/ 5414 w 11911"/>
                    <a:gd name="connsiteY32" fmla="*/ 7459 h 13176"/>
                    <a:gd name="connsiteX33" fmla="*/ 6497 w 11911"/>
                    <a:gd name="connsiteY33" fmla="*/ 7459 h 13176"/>
                    <a:gd name="connsiteX34" fmla="*/ 5414 w 11911"/>
                    <a:gd name="connsiteY34" fmla="*/ 7459 h 13176"/>
                    <a:gd name="connsiteX35" fmla="*/ 4332 w 11911"/>
                    <a:gd name="connsiteY35" fmla="*/ 5294 h 13176"/>
                    <a:gd name="connsiteX36" fmla="*/ 4332 w 11911"/>
                    <a:gd name="connsiteY36" fmla="*/ 6377 h 13176"/>
                    <a:gd name="connsiteX37" fmla="*/ 3249 w 11911"/>
                    <a:gd name="connsiteY37" fmla="*/ 963 h 13176"/>
                    <a:gd name="connsiteX38" fmla="*/ 3249 w 11911"/>
                    <a:gd name="connsiteY38" fmla="*/ 963 h 13176"/>
                    <a:gd name="connsiteX39" fmla="*/ 1083 w 11911"/>
                    <a:gd name="connsiteY39" fmla="*/ 2045 h 13176"/>
                    <a:gd name="connsiteX40" fmla="*/ 3249 w 11911"/>
                    <a:gd name="connsiteY40" fmla="*/ 963 h 1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3176">
                      <a:moveTo>
                        <a:pt x="3249" y="963"/>
                      </a:moveTo>
                      <a:lnTo>
                        <a:pt x="2166" y="963"/>
                      </a:lnTo>
                      <a:cubicBezTo>
                        <a:pt x="2166" y="-120"/>
                        <a:pt x="1083" y="-120"/>
                        <a:pt x="3249" y="963"/>
                      </a:cubicBezTo>
                      <a:cubicBezTo>
                        <a:pt x="1083" y="963"/>
                        <a:pt x="1083" y="-1203"/>
                        <a:pt x="0" y="963"/>
                      </a:cubicBezTo>
                      <a:cubicBezTo>
                        <a:pt x="2166" y="2045"/>
                        <a:pt x="2166" y="5294"/>
                        <a:pt x="5414" y="6377"/>
                      </a:cubicBezTo>
                      <a:lnTo>
                        <a:pt x="4332" y="6377"/>
                      </a:lnTo>
                      <a:cubicBezTo>
                        <a:pt x="6497" y="6377"/>
                        <a:pt x="4332" y="8542"/>
                        <a:pt x="7580" y="7459"/>
                      </a:cubicBezTo>
                      <a:lnTo>
                        <a:pt x="6497" y="8542"/>
                      </a:lnTo>
                      <a:cubicBezTo>
                        <a:pt x="6497" y="9625"/>
                        <a:pt x="8663" y="7459"/>
                        <a:pt x="7580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7580" y="9625"/>
                        <a:pt x="7580" y="9625"/>
                      </a:cubicBezTo>
                      <a:lnTo>
                        <a:pt x="7580" y="9625"/>
                      </a:lnTo>
                      <a:cubicBezTo>
                        <a:pt x="8663" y="9625"/>
                        <a:pt x="8663" y="9625"/>
                        <a:pt x="8663" y="10708"/>
                      </a:cubicBezTo>
                      <a:cubicBezTo>
                        <a:pt x="8663" y="10708"/>
                        <a:pt x="8663" y="10708"/>
                        <a:pt x="8663" y="10708"/>
                      </a:cubicBezTo>
                      <a:cubicBezTo>
                        <a:pt x="8663" y="10708"/>
                        <a:pt x="9746" y="10708"/>
                        <a:pt x="9746" y="10708"/>
                      </a:cubicBezTo>
                      <a:cubicBezTo>
                        <a:pt x="9746" y="10708"/>
                        <a:pt x="8663" y="10708"/>
                        <a:pt x="8663" y="11791"/>
                      </a:cubicBezTo>
                      <a:cubicBezTo>
                        <a:pt x="9746" y="11791"/>
                        <a:pt x="8663" y="13957"/>
                        <a:pt x="10828" y="12874"/>
                      </a:cubicBezTo>
                      <a:cubicBezTo>
                        <a:pt x="10828" y="12874"/>
                        <a:pt x="10828" y="11791"/>
                        <a:pt x="11911" y="11791"/>
                      </a:cubicBezTo>
                      <a:cubicBezTo>
                        <a:pt x="11911" y="10708"/>
                        <a:pt x="10828" y="10708"/>
                        <a:pt x="9746" y="10708"/>
                      </a:cubicBezTo>
                      <a:lnTo>
                        <a:pt x="9746" y="10708"/>
                      </a:lnTo>
                      <a:cubicBezTo>
                        <a:pt x="7580" y="11791"/>
                        <a:pt x="9746" y="9625"/>
                        <a:pt x="8663" y="9625"/>
                      </a:cubicBezTo>
                      <a:cubicBezTo>
                        <a:pt x="9746" y="9625"/>
                        <a:pt x="9746" y="9625"/>
                        <a:pt x="10828" y="9625"/>
                      </a:cubicBezTo>
                      <a:cubicBezTo>
                        <a:pt x="11911" y="7459"/>
                        <a:pt x="8663" y="9625"/>
                        <a:pt x="10828" y="7459"/>
                      </a:cubicBezTo>
                      <a:lnTo>
                        <a:pt x="10828" y="7459"/>
                      </a:lnTo>
                      <a:cubicBezTo>
                        <a:pt x="10828" y="7459"/>
                        <a:pt x="10828" y="7459"/>
                        <a:pt x="9746" y="7459"/>
                      </a:cubicBezTo>
                      <a:cubicBezTo>
                        <a:pt x="9746" y="7459"/>
                        <a:pt x="9746" y="7459"/>
                        <a:pt x="9746" y="8542"/>
                      </a:cubicBezTo>
                      <a:cubicBezTo>
                        <a:pt x="9746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9625"/>
                        <a:pt x="7580" y="9625"/>
                      </a:cubicBezTo>
                      <a:cubicBezTo>
                        <a:pt x="8663" y="8542"/>
                        <a:pt x="8663" y="9625"/>
                        <a:pt x="8663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8663" y="8542"/>
                        <a:pt x="8663" y="8542"/>
                      </a:cubicBezTo>
                      <a:cubicBezTo>
                        <a:pt x="7580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7459"/>
                        <a:pt x="5414" y="7459"/>
                      </a:cubicBezTo>
                      <a:cubicBezTo>
                        <a:pt x="5414" y="7459"/>
                        <a:pt x="6497" y="6377"/>
                        <a:pt x="6497" y="7459"/>
                      </a:cubicBezTo>
                      <a:cubicBezTo>
                        <a:pt x="6497" y="7459"/>
                        <a:pt x="5414" y="7459"/>
                        <a:pt x="5414" y="7459"/>
                      </a:cubicBezTo>
                      <a:cubicBezTo>
                        <a:pt x="4332" y="7459"/>
                        <a:pt x="4332" y="6377"/>
                        <a:pt x="4332" y="5294"/>
                      </a:cubicBezTo>
                      <a:lnTo>
                        <a:pt x="4332" y="6377"/>
                      </a:lnTo>
                      <a:cubicBezTo>
                        <a:pt x="3249" y="3128"/>
                        <a:pt x="4332" y="963"/>
                        <a:pt x="3249" y="963"/>
                      </a:cubicBezTo>
                      <a:lnTo>
                        <a:pt x="3249" y="963"/>
                      </a:lnTo>
                      <a:cubicBezTo>
                        <a:pt x="3249" y="963"/>
                        <a:pt x="1083" y="2045"/>
                        <a:pt x="1083" y="2045"/>
                      </a:cubicBezTo>
                      <a:cubicBezTo>
                        <a:pt x="2166" y="963"/>
                        <a:pt x="3249" y="963"/>
                        <a:pt x="3249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7" name="Полилиния: фигура 1266">
                  <a:extLst>
                    <a:ext uri="{FF2B5EF4-FFF2-40B4-BE49-F238E27FC236}">
                      <a16:creationId xmlns:a16="http://schemas.microsoft.com/office/drawing/2014/main" id="{5256BAC0-C1BA-99B8-00C2-9A5096C5ACC1}"/>
                    </a:ext>
                  </a:extLst>
                </p:cNvPr>
                <p:cNvSpPr/>
                <p:nvPr/>
              </p:nvSpPr>
              <p:spPr>
                <a:xfrm>
                  <a:off x="12473547" y="6034660"/>
                  <a:ext cx="481" cy="812"/>
                </a:xfrm>
                <a:custGeom>
                  <a:avLst/>
                  <a:gdLst>
                    <a:gd name="connsiteX0" fmla="*/ 0 w 481"/>
                    <a:gd name="connsiteY0" fmla="*/ 0 h 812"/>
                    <a:gd name="connsiteX1" fmla="*/ 0 w 481"/>
                    <a:gd name="connsiteY1" fmla="*/ 0 h 812"/>
                    <a:gd name="connsiteX2" fmla="*/ 0 w 481"/>
                    <a:gd name="connsiteY2" fmla="*/ 0 h 812"/>
                    <a:gd name="connsiteX3" fmla="*/ 0 w 481"/>
                    <a:gd name="connsiteY3" fmla="*/ 0 h 812"/>
                    <a:gd name="connsiteX4" fmla="*/ 0 w 481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1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8" name="Полилиния: фигура 1267">
                  <a:extLst>
                    <a:ext uri="{FF2B5EF4-FFF2-40B4-BE49-F238E27FC236}">
                      <a16:creationId xmlns:a16="http://schemas.microsoft.com/office/drawing/2014/main" id="{06C8F264-FA51-7B58-95DE-2EA897076904}"/>
                    </a:ext>
                  </a:extLst>
                </p:cNvPr>
                <p:cNvSpPr/>
                <p:nvPr/>
              </p:nvSpPr>
              <p:spPr>
                <a:xfrm>
                  <a:off x="12467050" y="6029246"/>
                  <a:ext cx="6496" cy="5895"/>
                </a:xfrm>
                <a:custGeom>
                  <a:avLst/>
                  <a:gdLst>
                    <a:gd name="connsiteX0" fmla="*/ 3248 w 6496"/>
                    <a:gd name="connsiteY0" fmla="*/ 1083 h 5895"/>
                    <a:gd name="connsiteX1" fmla="*/ 3248 w 6496"/>
                    <a:gd name="connsiteY1" fmla="*/ 1083 h 5895"/>
                    <a:gd name="connsiteX2" fmla="*/ 4331 w 6496"/>
                    <a:gd name="connsiteY2" fmla="*/ 4331 h 5895"/>
                    <a:gd name="connsiteX3" fmla="*/ 6497 w 6496"/>
                    <a:gd name="connsiteY3" fmla="*/ 4331 h 5895"/>
                    <a:gd name="connsiteX4" fmla="*/ 5414 w 6496"/>
                    <a:gd name="connsiteY4" fmla="*/ 5414 h 5895"/>
                    <a:gd name="connsiteX5" fmla="*/ 6497 w 6496"/>
                    <a:gd name="connsiteY5" fmla="*/ 5414 h 5895"/>
                    <a:gd name="connsiteX6" fmla="*/ 5414 w 6496"/>
                    <a:gd name="connsiteY6" fmla="*/ 5414 h 5895"/>
                    <a:gd name="connsiteX7" fmla="*/ 5414 w 6496"/>
                    <a:gd name="connsiteY7" fmla="*/ 5414 h 5895"/>
                    <a:gd name="connsiteX8" fmla="*/ 5414 w 6496"/>
                    <a:gd name="connsiteY8" fmla="*/ 5414 h 5895"/>
                    <a:gd name="connsiteX9" fmla="*/ 6497 w 6496"/>
                    <a:gd name="connsiteY9" fmla="*/ 5414 h 5895"/>
                    <a:gd name="connsiteX10" fmla="*/ 4331 w 6496"/>
                    <a:gd name="connsiteY10" fmla="*/ 5414 h 5895"/>
                    <a:gd name="connsiteX11" fmla="*/ 5414 w 6496"/>
                    <a:gd name="connsiteY11" fmla="*/ 4331 h 5895"/>
                    <a:gd name="connsiteX12" fmla="*/ 5414 w 6496"/>
                    <a:gd name="connsiteY12" fmla="*/ 3248 h 5895"/>
                    <a:gd name="connsiteX13" fmla="*/ 5414 w 6496"/>
                    <a:gd name="connsiteY13" fmla="*/ 3248 h 5895"/>
                    <a:gd name="connsiteX14" fmla="*/ 4331 w 6496"/>
                    <a:gd name="connsiteY14" fmla="*/ 4331 h 5895"/>
                    <a:gd name="connsiteX15" fmla="*/ 5414 w 6496"/>
                    <a:gd name="connsiteY15" fmla="*/ 3248 h 5895"/>
                    <a:gd name="connsiteX16" fmla="*/ 3248 w 6496"/>
                    <a:gd name="connsiteY16" fmla="*/ 1083 h 5895"/>
                    <a:gd name="connsiteX17" fmla="*/ 1083 w 6496"/>
                    <a:gd name="connsiteY17" fmla="*/ 2166 h 5895"/>
                    <a:gd name="connsiteX18" fmla="*/ 2165 w 6496"/>
                    <a:gd name="connsiteY18" fmla="*/ 1083 h 5895"/>
                    <a:gd name="connsiteX19" fmla="*/ 2165 w 6496"/>
                    <a:gd name="connsiteY19" fmla="*/ 0 h 5895"/>
                    <a:gd name="connsiteX20" fmla="*/ 0 w 6496"/>
                    <a:gd name="connsiteY20" fmla="*/ 1083 h 5895"/>
                    <a:gd name="connsiteX21" fmla="*/ 3248 w 6496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6" h="5895">
                      <a:moveTo>
                        <a:pt x="3248" y="1083"/>
                      </a:moveTo>
                      <a:cubicBezTo>
                        <a:pt x="3248" y="1083"/>
                        <a:pt x="3248" y="2166"/>
                        <a:pt x="3248" y="1083"/>
                      </a:cubicBezTo>
                      <a:cubicBezTo>
                        <a:pt x="3248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8" y="4331"/>
                        <a:pt x="5414" y="4331"/>
                        <a:pt x="5414" y="3248"/>
                      </a:cubicBezTo>
                      <a:cubicBezTo>
                        <a:pt x="4331" y="3248"/>
                        <a:pt x="2165" y="2166"/>
                        <a:pt x="3248" y="1083"/>
                      </a:cubicBezTo>
                      <a:cubicBezTo>
                        <a:pt x="3248" y="2166"/>
                        <a:pt x="1083" y="2166"/>
                        <a:pt x="1083" y="2166"/>
                      </a:cubicBezTo>
                      <a:cubicBezTo>
                        <a:pt x="1083" y="2166"/>
                        <a:pt x="2165" y="2166"/>
                        <a:pt x="2165" y="1083"/>
                      </a:cubicBezTo>
                      <a:cubicBezTo>
                        <a:pt x="2165" y="1083"/>
                        <a:pt x="2165" y="0"/>
                        <a:pt x="2165" y="0"/>
                      </a:cubicBezTo>
                      <a:cubicBezTo>
                        <a:pt x="2165" y="1083"/>
                        <a:pt x="1083" y="1083"/>
                        <a:pt x="0" y="1083"/>
                      </a:cubicBezTo>
                      <a:cubicBezTo>
                        <a:pt x="0" y="1083"/>
                        <a:pt x="3248" y="1083"/>
                        <a:pt x="3248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9" name="Полилиния: фигура 1268">
                  <a:extLst>
                    <a:ext uri="{FF2B5EF4-FFF2-40B4-BE49-F238E27FC236}">
                      <a16:creationId xmlns:a16="http://schemas.microsoft.com/office/drawing/2014/main" id="{805CE1FA-E75F-F8A5-9428-43D74BF957D0}"/>
                    </a:ext>
                  </a:extLst>
                </p:cNvPr>
                <p:cNvSpPr/>
                <p:nvPr/>
              </p:nvSpPr>
              <p:spPr>
                <a:xfrm>
                  <a:off x="12469216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70" name="Рисунок 11">
                <a:extLst>
                  <a:ext uri="{FF2B5EF4-FFF2-40B4-BE49-F238E27FC236}">
                    <a16:creationId xmlns:a16="http://schemas.microsoft.com/office/drawing/2014/main" id="{4BBC639E-8460-3054-64FD-3CC514AEFC24}"/>
                  </a:ext>
                </a:extLst>
              </p:cNvPr>
              <p:cNvGrpSpPr/>
              <p:nvPr/>
            </p:nvGrpSpPr>
            <p:grpSpPr>
              <a:xfrm>
                <a:off x="12511447" y="6029246"/>
                <a:ext cx="79047" cy="96373"/>
                <a:chOff x="12511447" y="6029246"/>
                <a:chExt cx="79047" cy="96373"/>
              </a:xfrm>
              <a:solidFill>
                <a:srgbClr val="000000"/>
              </a:solidFill>
            </p:grpSpPr>
            <p:sp>
              <p:nvSpPr>
                <p:cNvPr id="1271" name="Полилиния: фигура 1270">
                  <a:extLst>
                    <a:ext uri="{FF2B5EF4-FFF2-40B4-BE49-F238E27FC236}">
                      <a16:creationId xmlns:a16="http://schemas.microsoft.com/office/drawing/2014/main" id="{5CCEACA2-5415-A8F7-F784-EBC2EA89D410}"/>
                    </a:ext>
                  </a:extLst>
                </p:cNvPr>
                <p:cNvSpPr/>
                <p:nvPr/>
              </p:nvSpPr>
              <p:spPr>
                <a:xfrm>
                  <a:off x="12587246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72" name="Полилиния: фигура 1271">
                  <a:extLst>
                    <a:ext uri="{FF2B5EF4-FFF2-40B4-BE49-F238E27FC236}">
                      <a16:creationId xmlns:a16="http://schemas.microsoft.com/office/drawing/2014/main" id="{3F9F3E67-92C2-9332-F2E9-03729A8862BF}"/>
                    </a:ext>
                  </a:extLst>
                </p:cNvPr>
                <p:cNvSpPr/>
                <p:nvPr/>
              </p:nvSpPr>
              <p:spPr>
                <a:xfrm>
                  <a:off x="12587246" y="6122371"/>
                  <a:ext cx="3248" cy="3248"/>
                </a:xfrm>
                <a:custGeom>
                  <a:avLst/>
                  <a:gdLst>
                    <a:gd name="connsiteX0" fmla="*/ 3249 w 3248"/>
                    <a:gd name="connsiteY0" fmla="*/ 0 h 3248"/>
                    <a:gd name="connsiteX1" fmla="*/ 3249 w 3248"/>
                    <a:gd name="connsiteY1" fmla="*/ 0 h 3248"/>
                    <a:gd name="connsiteX2" fmla="*/ 0 w 3248"/>
                    <a:gd name="connsiteY2" fmla="*/ 3249 h 3248"/>
                    <a:gd name="connsiteX3" fmla="*/ 2166 w 3248"/>
                    <a:gd name="connsiteY3" fmla="*/ 2166 h 3248"/>
                    <a:gd name="connsiteX4" fmla="*/ 1083 w 3248"/>
                    <a:gd name="connsiteY4" fmla="*/ 2166 h 3248"/>
                    <a:gd name="connsiteX5" fmla="*/ 3249 w 3248"/>
                    <a:gd name="connsiteY5" fmla="*/ 2166 h 3248"/>
                    <a:gd name="connsiteX6" fmla="*/ 3249 w 3248"/>
                    <a:gd name="connsiteY6" fmla="*/ 0 h 3248"/>
                    <a:gd name="connsiteX7" fmla="*/ 3249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1083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3249" y="0"/>
                        <a:pt x="2166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73" name="Полилиния: фигура 1272">
                  <a:extLst>
                    <a:ext uri="{FF2B5EF4-FFF2-40B4-BE49-F238E27FC236}">
                      <a16:creationId xmlns:a16="http://schemas.microsoft.com/office/drawing/2014/main" id="{0CE2B91F-BB76-B2D4-4E98-F70682B8F80D}"/>
                    </a:ext>
                  </a:extLst>
                </p:cNvPr>
                <p:cNvSpPr/>
                <p:nvPr/>
              </p:nvSpPr>
              <p:spPr>
                <a:xfrm>
                  <a:off x="12587246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1083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74" name="Полилиния: фигура 1273">
                  <a:extLst>
                    <a:ext uri="{FF2B5EF4-FFF2-40B4-BE49-F238E27FC236}">
                      <a16:creationId xmlns:a16="http://schemas.microsoft.com/office/drawing/2014/main" id="{B81D7799-CF31-B866-C078-E185C11817A4}"/>
                    </a:ext>
                  </a:extLst>
                </p:cNvPr>
                <p:cNvSpPr/>
                <p:nvPr/>
              </p:nvSpPr>
              <p:spPr>
                <a:xfrm>
                  <a:off x="12587246" y="612264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75" name="Полилиния: фигура 1274">
                  <a:extLst>
                    <a:ext uri="{FF2B5EF4-FFF2-40B4-BE49-F238E27FC236}">
                      <a16:creationId xmlns:a16="http://schemas.microsoft.com/office/drawing/2014/main" id="{03A11E6D-0AEF-77DC-67D3-DC9E4F799DF6}"/>
                    </a:ext>
                  </a:extLst>
                </p:cNvPr>
                <p:cNvSpPr/>
                <p:nvPr/>
              </p:nvSpPr>
              <p:spPr>
                <a:xfrm>
                  <a:off x="12586163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76" name="Полилиния: фигура 1275">
                  <a:extLst>
                    <a:ext uri="{FF2B5EF4-FFF2-40B4-BE49-F238E27FC236}">
                      <a16:creationId xmlns:a16="http://schemas.microsoft.com/office/drawing/2014/main" id="{A012D78C-B9C3-60B6-3793-A4B3F0273A10}"/>
                    </a:ext>
                  </a:extLst>
                </p:cNvPr>
                <p:cNvSpPr/>
                <p:nvPr/>
              </p:nvSpPr>
              <p:spPr>
                <a:xfrm>
                  <a:off x="12585682" y="6120807"/>
                  <a:ext cx="3729" cy="1564"/>
                </a:xfrm>
                <a:custGeom>
                  <a:avLst/>
                  <a:gdLst>
                    <a:gd name="connsiteX0" fmla="*/ 481 w 3729"/>
                    <a:gd name="connsiteY0" fmla="*/ 481 h 1564"/>
                    <a:gd name="connsiteX1" fmla="*/ 481 w 3729"/>
                    <a:gd name="connsiteY1" fmla="*/ 481 h 1564"/>
                    <a:gd name="connsiteX2" fmla="*/ 481 w 3729"/>
                    <a:gd name="connsiteY2" fmla="*/ 481 h 1564"/>
                    <a:gd name="connsiteX3" fmla="*/ 2647 w 3729"/>
                    <a:gd name="connsiteY3" fmla="*/ 481 h 1564"/>
                    <a:gd name="connsiteX4" fmla="*/ 2647 w 3729"/>
                    <a:gd name="connsiteY4" fmla="*/ 1564 h 1564"/>
                    <a:gd name="connsiteX5" fmla="*/ 3730 w 3729"/>
                    <a:gd name="connsiteY5" fmla="*/ 481 h 1564"/>
                    <a:gd name="connsiteX6" fmla="*/ 481 w 3729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729" h="1564">
                      <a:moveTo>
                        <a:pt x="481" y="481"/>
                      </a:moveTo>
                      <a:cubicBezTo>
                        <a:pt x="-602" y="1564"/>
                        <a:pt x="481" y="481"/>
                        <a:pt x="481" y="481"/>
                      </a:cubicBezTo>
                      <a:cubicBezTo>
                        <a:pt x="481" y="481"/>
                        <a:pt x="481" y="481"/>
                        <a:pt x="481" y="481"/>
                      </a:cubicBezTo>
                      <a:cubicBezTo>
                        <a:pt x="1564" y="481"/>
                        <a:pt x="2647" y="-602"/>
                        <a:pt x="2647" y="481"/>
                      </a:cubicBezTo>
                      <a:cubicBezTo>
                        <a:pt x="2647" y="481"/>
                        <a:pt x="1564" y="1564"/>
                        <a:pt x="2647" y="1564"/>
                      </a:cubicBezTo>
                      <a:lnTo>
                        <a:pt x="3730" y="481"/>
                      </a:lnTo>
                      <a:cubicBezTo>
                        <a:pt x="2647" y="-602"/>
                        <a:pt x="481" y="481"/>
                        <a:pt x="481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77" name="Полилиния: фигура 1276">
                  <a:extLst>
                    <a:ext uri="{FF2B5EF4-FFF2-40B4-BE49-F238E27FC236}">
                      <a16:creationId xmlns:a16="http://schemas.microsoft.com/office/drawing/2014/main" id="{7807487F-A6CF-D06C-88F3-2BAE4A09965A}"/>
                    </a:ext>
                  </a:extLst>
                </p:cNvPr>
                <p:cNvSpPr/>
                <p:nvPr/>
              </p:nvSpPr>
              <p:spPr>
                <a:xfrm>
                  <a:off x="12586163" y="6121559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78" name="Полилиния: фигура 1277">
                  <a:extLst>
                    <a:ext uri="{FF2B5EF4-FFF2-40B4-BE49-F238E27FC236}">
                      <a16:creationId xmlns:a16="http://schemas.microsoft.com/office/drawing/2014/main" id="{FF2820E4-A619-82A2-C7D9-BCB828B45A2E}"/>
                    </a:ext>
                  </a:extLst>
                </p:cNvPr>
                <p:cNvSpPr/>
                <p:nvPr/>
              </p:nvSpPr>
              <p:spPr>
                <a:xfrm>
                  <a:off x="12587246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79" name="Полилиния: фигура 1278">
                  <a:extLst>
                    <a:ext uri="{FF2B5EF4-FFF2-40B4-BE49-F238E27FC236}">
                      <a16:creationId xmlns:a16="http://schemas.microsoft.com/office/drawing/2014/main" id="{A6D44772-8154-FFF8-A196-4539698067AF}"/>
                    </a:ext>
                  </a:extLst>
                </p:cNvPr>
                <p:cNvSpPr/>
                <p:nvPr/>
              </p:nvSpPr>
              <p:spPr>
                <a:xfrm>
                  <a:off x="12585080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5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5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80" name="Полилиния: фигура 1279">
                  <a:extLst>
                    <a:ext uri="{FF2B5EF4-FFF2-40B4-BE49-F238E27FC236}">
                      <a16:creationId xmlns:a16="http://schemas.microsoft.com/office/drawing/2014/main" id="{C2C525B8-3639-54E2-AB18-2C3052E1FC53}"/>
                    </a:ext>
                  </a:extLst>
                </p:cNvPr>
                <p:cNvSpPr/>
                <p:nvPr/>
              </p:nvSpPr>
              <p:spPr>
                <a:xfrm>
                  <a:off x="12587517" y="6116957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81" name="Полилиния: фигура 1280">
                  <a:extLst>
                    <a:ext uri="{FF2B5EF4-FFF2-40B4-BE49-F238E27FC236}">
                      <a16:creationId xmlns:a16="http://schemas.microsoft.com/office/drawing/2014/main" id="{0FCB363F-8E4B-1319-023E-D17291E0F204}"/>
                    </a:ext>
                  </a:extLst>
                </p:cNvPr>
                <p:cNvSpPr/>
                <p:nvPr/>
              </p:nvSpPr>
              <p:spPr>
                <a:xfrm>
                  <a:off x="12583998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8 w 4812"/>
                    <a:gd name="connsiteY5" fmla="*/ 2614 h 3696"/>
                    <a:gd name="connsiteX6" fmla="*/ 2166 w 4812"/>
                    <a:gd name="connsiteY6" fmla="*/ 3697 h 3696"/>
                    <a:gd name="connsiteX7" fmla="*/ 3248 w 4812"/>
                    <a:gd name="connsiteY7" fmla="*/ 2614 h 3696"/>
                    <a:gd name="connsiteX8" fmla="*/ 3248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1083" y="1531"/>
                        <a:pt x="1083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8" y="2614"/>
                      </a:cubicBezTo>
                      <a:lnTo>
                        <a:pt x="2166" y="3697"/>
                      </a:lnTo>
                      <a:lnTo>
                        <a:pt x="3248" y="2614"/>
                      </a:lnTo>
                      <a:cubicBezTo>
                        <a:pt x="3248" y="2614"/>
                        <a:pt x="2166" y="2614"/>
                        <a:pt x="3248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8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82" name="Полилиния: фигура 1281">
                  <a:extLst>
                    <a:ext uri="{FF2B5EF4-FFF2-40B4-BE49-F238E27FC236}">
                      <a16:creationId xmlns:a16="http://schemas.microsoft.com/office/drawing/2014/main" id="{A863FDF5-DD6A-B615-CA67-96DDD6757A2E}"/>
                    </a:ext>
                  </a:extLst>
                </p:cNvPr>
                <p:cNvSpPr/>
                <p:nvPr/>
              </p:nvSpPr>
              <p:spPr>
                <a:xfrm>
                  <a:off x="12585080" y="611479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83" name="Полилиния: фигура 1282">
                  <a:extLst>
                    <a:ext uri="{FF2B5EF4-FFF2-40B4-BE49-F238E27FC236}">
                      <a16:creationId xmlns:a16="http://schemas.microsoft.com/office/drawing/2014/main" id="{E43E5EBA-E0C7-2FF7-D6FC-4408C67C0DB2}"/>
                    </a:ext>
                  </a:extLst>
                </p:cNvPr>
                <p:cNvSpPr/>
                <p:nvPr/>
              </p:nvSpPr>
              <p:spPr>
                <a:xfrm>
                  <a:off x="12582102" y="6113708"/>
                  <a:ext cx="3281" cy="2165"/>
                </a:xfrm>
                <a:custGeom>
                  <a:avLst/>
                  <a:gdLst>
                    <a:gd name="connsiteX0" fmla="*/ 812 w 3281"/>
                    <a:gd name="connsiteY0" fmla="*/ 2166 h 2165"/>
                    <a:gd name="connsiteX1" fmla="*/ 1895 w 3281"/>
                    <a:gd name="connsiteY1" fmla="*/ 2166 h 2165"/>
                    <a:gd name="connsiteX2" fmla="*/ 812 w 3281"/>
                    <a:gd name="connsiteY2" fmla="*/ 2166 h 2165"/>
                    <a:gd name="connsiteX3" fmla="*/ 2978 w 3281"/>
                    <a:gd name="connsiteY3" fmla="*/ 2166 h 2165"/>
                    <a:gd name="connsiteX4" fmla="*/ 812 w 3281"/>
                    <a:gd name="connsiteY4" fmla="*/ 2166 h 2165"/>
                    <a:gd name="connsiteX5" fmla="*/ 2978 w 3281"/>
                    <a:gd name="connsiteY5" fmla="*/ 0 h 2165"/>
                    <a:gd name="connsiteX6" fmla="*/ 2978 w 3281"/>
                    <a:gd name="connsiteY6" fmla="*/ 1083 h 2165"/>
                    <a:gd name="connsiteX7" fmla="*/ 1895 w 3281"/>
                    <a:gd name="connsiteY7" fmla="*/ 0 h 2165"/>
                    <a:gd name="connsiteX8" fmla="*/ 1895 w 3281"/>
                    <a:gd name="connsiteY8" fmla="*/ 1083 h 2165"/>
                    <a:gd name="connsiteX9" fmla="*/ 812 w 3281"/>
                    <a:gd name="connsiteY9" fmla="*/ 1083 h 2165"/>
                    <a:gd name="connsiteX10" fmla="*/ 812 w 3281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81" h="2165">
                      <a:moveTo>
                        <a:pt x="812" y="2166"/>
                      </a:moveTo>
                      <a:lnTo>
                        <a:pt x="1895" y="2166"/>
                      </a:lnTo>
                      <a:cubicBezTo>
                        <a:pt x="1895" y="2166"/>
                        <a:pt x="1895" y="2166"/>
                        <a:pt x="812" y="2166"/>
                      </a:cubicBezTo>
                      <a:cubicBezTo>
                        <a:pt x="1895" y="2166"/>
                        <a:pt x="2978" y="2166"/>
                        <a:pt x="2978" y="2166"/>
                      </a:cubicBezTo>
                      <a:cubicBezTo>
                        <a:pt x="4061" y="0"/>
                        <a:pt x="1895" y="1083"/>
                        <a:pt x="812" y="2166"/>
                      </a:cubicBezTo>
                      <a:cubicBezTo>
                        <a:pt x="1895" y="0"/>
                        <a:pt x="1895" y="1083"/>
                        <a:pt x="2978" y="0"/>
                      </a:cubicBezTo>
                      <a:cubicBezTo>
                        <a:pt x="2978" y="0"/>
                        <a:pt x="2978" y="0"/>
                        <a:pt x="2978" y="1083"/>
                      </a:cubicBezTo>
                      <a:cubicBezTo>
                        <a:pt x="4061" y="0"/>
                        <a:pt x="1895" y="0"/>
                        <a:pt x="1895" y="0"/>
                      </a:cubicBezTo>
                      <a:cubicBezTo>
                        <a:pt x="1895" y="0"/>
                        <a:pt x="1895" y="0"/>
                        <a:pt x="1895" y="1083"/>
                      </a:cubicBezTo>
                      <a:lnTo>
                        <a:pt x="812" y="1083"/>
                      </a:lnTo>
                      <a:cubicBezTo>
                        <a:pt x="-271" y="1083"/>
                        <a:pt x="-271" y="1083"/>
                        <a:pt x="812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84" name="Полилиния: фигура 1283">
                  <a:extLst>
                    <a:ext uri="{FF2B5EF4-FFF2-40B4-BE49-F238E27FC236}">
                      <a16:creationId xmlns:a16="http://schemas.microsoft.com/office/drawing/2014/main" id="{20FBD740-36A1-0322-A55F-FD4C270EE724}"/>
                    </a:ext>
                  </a:extLst>
                </p:cNvPr>
                <p:cNvSpPr/>
                <p:nvPr/>
              </p:nvSpPr>
              <p:spPr>
                <a:xfrm>
                  <a:off x="12583185" y="6116145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812 h 812"/>
                    <a:gd name="connsiteX1" fmla="*/ 812 w 812"/>
                    <a:gd name="connsiteY1" fmla="*/ 812 h 812"/>
                    <a:gd name="connsiteX2" fmla="*/ 812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812"/>
                      </a:moveTo>
                      <a:cubicBezTo>
                        <a:pt x="-271" y="-271"/>
                        <a:pt x="-271" y="-271"/>
                        <a:pt x="812" y="812"/>
                      </a:cubicBezTo>
                      <a:cubicBezTo>
                        <a:pt x="-271" y="-271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85" name="Полилиния: фигура 1284">
                  <a:extLst>
                    <a:ext uri="{FF2B5EF4-FFF2-40B4-BE49-F238E27FC236}">
                      <a16:creationId xmlns:a16="http://schemas.microsoft.com/office/drawing/2014/main" id="{0DE69278-A64B-28A4-2A1E-0DEACCA005BA}"/>
                    </a:ext>
                  </a:extLst>
                </p:cNvPr>
                <p:cNvSpPr/>
                <p:nvPr/>
              </p:nvSpPr>
              <p:spPr>
                <a:xfrm>
                  <a:off x="12583998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86" name="Полилиния: фигура 1285">
                  <a:extLst>
                    <a:ext uri="{FF2B5EF4-FFF2-40B4-BE49-F238E27FC236}">
                      <a16:creationId xmlns:a16="http://schemas.microsoft.com/office/drawing/2014/main" id="{F86543B9-3B0E-E881-9636-017A2EA4F992}"/>
                    </a:ext>
                  </a:extLst>
                </p:cNvPr>
                <p:cNvSpPr/>
                <p:nvPr/>
              </p:nvSpPr>
              <p:spPr>
                <a:xfrm>
                  <a:off x="12581832" y="611370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87" name="Полилиния: фигура 1286">
                  <a:extLst>
                    <a:ext uri="{FF2B5EF4-FFF2-40B4-BE49-F238E27FC236}">
                      <a16:creationId xmlns:a16="http://schemas.microsoft.com/office/drawing/2014/main" id="{274E7FA5-72BF-D8A0-35B8-C1D7F2532F79}"/>
                    </a:ext>
                  </a:extLst>
                </p:cNvPr>
                <p:cNvSpPr/>
                <p:nvPr/>
              </p:nvSpPr>
              <p:spPr>
                <a:xfrm>
                  <a:off x="12568838" y="6098548"/>
                  <a:ext cx="14076" cy="17638"/>
                </a:xfrm>
                <a:custGeom>
                  <a:avLst/>
                  <a:gdLst>
                    <a:gd name="connsiteX0" fmla="*/ 4331 w 14076"/>
                    <a:gd name="connsiteY0" fmla="*/ 0 h 17638"/>
                    <a:gd name="connsiteX1" fmla="*/ 4331 w 14076"/>
                    <a:gd name="connsiteY1" fmla="*/ 0 h 17638"/>
                    <a:gd name="connsiteX2" fmla="*/ 2165 w 14076"/>
                    <a:gd name="connsiteY2" fmla="*/ 1083 h 17638"/>
                    <a:gd name="connsiteX3" fmla="*/ 1083 w 14076"/>
                    <a:gd name="connsiteY3" fmla="*/ 2166 h 17638"/>
                    <a:gd name="connsiteX4" fmla="*/ 2165 w 14076"/>
                    <a:gd name="connsiteY4" fmla="*/ 3249 h 17638"/>
                    <a:gd name="connsiteX5" fmla="*/ 1083 w 14076"/>
                    <a:gd name="connsiteY5" fmla="*/ 4331 h 17638"/>
                    <a:gd name="connsiteX6" fmla="*/ 3248 w 14076"/>
                    <a:gd name="connsiteY6" fmla="*/ 6497 h 17638"/>
                    <a:gd name="connsiteX7" fmla="*/ 4331 w 14076"/>
                    <a:gd name="connsiteY7" fmla="*/ 7580 h 17638"/>
                    <a:gd name="connsiteX8" fmla="*/ 8663 w 14076"/>
                    <a:gd name="connsiteY8" fmla="*/ 14077 h 17638"/>
                    <a:gd name="connsiteX9" fmla="*/ 9746 w 14076"/>
                    <a:gd name="connsiteY9" fmla="*/ 12994 h 17638"/>
                    <a:gd name="connsiteX10" fmla="*/ 8663 w 14076"/>
                    <a:gd name="connsiteY10" fmla="*/ 14077 h 17638"/>
                    <a:gd name="connsiteX11" fmla="*/ 8663 w 14076"/>
                    <a:gd name="connsiteY11" fmla="*/ 14077 h 17638"/>
                    <a:gd name="connsiteX12" fmla="*/ 9746 w 14076"/>
                    <a:gd name="connsiteY12" fmla="*/ 16243 h 17638"/>
                    <a:gd name="connsiteX13" fmla="*/ 11911 w 14076"/>
                    <a:gd name="connsiteY13" fmla="*/ 15160 h 17638"/>
                    <a:gd name="connsiteX14" fmla="*/ 10828 w 14076"/>
                    <a:gd name="connsiteY14" fmla="*/ 17326 h 17638"/>
                    <a:gd name="connsiteX15" fmla="*/ 11911 w 14076"/>
                    <a:gd name="connsiteY15" fmla="*/ 17326 h 17638"/>
                    <a:gd name="connsiteX16" fmla="*/ 12994 w 14076"/>
                    <a:gd name="connsiteY16" fmla="*/ 16243 h 17638"/>
                    <a:gd name="connsiteX17" fmla="*/ 14077 w 14076"/>
                    <a:gd name="connsiteY17" fmla="*/ 16243 h 17638"/>
                    <a:gd name="connsiteX18" fmla="*/ 9746 w 14076"/>
                    <a:gd name="connsiteY18" fmla="*/ 14077 h 17638"/>
                    <a:gd name="connsiteX19" fmla="*/ 10828 w 14076"/>
                    <a:gd name="connsiteY19" fmla="*/ 14077 h 17638"/>
                    <a:gd name="connsiteX20" fmla="*/ 9746 w 14076"/>
                    <a:gd name="connsiteY20" fmla="*/ 10828 h 17638"/>
                    <a:gd name="connsiteX21" fmla="*/ 7580 w 14076"/>
                    <a:gd name="connsiteY21" fmla="*/ 10828 h 17638"/>
                    <a:gd name="connsiteX22" fmla="*/ 7580 w 14076"/>
                    <a:gd name="connsiteY22" fmla="*/ 9746 h 17638"/>
                    <a:gd name="connsiteX23" fmla="*/ 6497 w 14076"/>
                    <a:gd name="connsiteY23" fmla="*/ 9746 h 17638"/>
                    <a:gd name="connsiteX24" fmla="*/ 6497 w 14076"/>
                    <a:gd name="connsiteY24" fmla="*/ 8663 h 17638"/>
                    <a:gd name="connsiteX25" fmla="*/ 4331 w 14076"/>
                    <a:gd name="connsiteY25" fmla="*/ 9746 h 17638"/>
                    <a:gd name="connsiteX26" fmla="*/ 5414 w 14076"/>
                    <a:gd name="connsiteY26" fmla="*/ 6497 h 17638"/>
                    <a:gd name="connsiteX27" fmla="*/ 4331 w 14076"/>
                    <a:gd name="connsiteY27" fmla="*/ 7580 h 17638"/>
                    <a:gd name="connsiteX28" fmla="*/ 3248 w 14076"/>
                    <a:gd name="connsiteY28" fmla="*/ 7580 h 17638"/>
                    <a:gd name="connsiteX29" fmla="*/ 4331 w 14076"/>
                    <a:gd name="connsiteY29" fmla="*/ 6497 h 17638"/>
                    <a:gd name="connsiteX30" fmla="*/ 2165 w 14076"/>
                    <a:gd name="connsiteY30" fmla="*/ 6497 h 17638"/>
                    <a:gd name="connsiteX31" fmla="*/ 1083 w 14076"/>
                    <a:gd name="connsiteY31" fmla="*/ 7580 h 17638"/>
                    <a:gd name="connsiteX32" fmla="*/ 0 w 14076"/>
                    <a:gd name="connsiteY32" fmla="*/ 5414 h 17638"/>
                    <a:gd name="connsiteX33" fmla="*/ 2165 w 14076"/>
                    <a:gd name="connsiteY33" fmla="*/ 5414 h 17638"/>
                    <a:gd name="connsiteX34" fmla="*/ 2165 w 14076"/>
                    <a:gd name="connsiteY34" fmla="*/ 4331 h 17638"/>
                    <a:gd name="connsiteX35" fmla="*/ 0 w 14076"/>
                    <a:gd name="connsiteY35" fmla="*/ 4331 h 17638"/>
                    <a:gd name="connsiteX36" fmla="*/ 4331 w 14076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6" h="17638">
                      <a:moveTo>
                        <a:pt x="4331" y="0"/>
                      </a:moveTo>
                      <a:cubicBezTo>
                        <a:pt x="4331" y="0"/>
                        <a:pt x="4331" y="0"/>
                        <a:pt x="4331" y="0"/>
                      </a:cubicBezTo>
                      <a:cubicBezTo>
                        <a:pt x="3248" y="1083"/>
                        <a:pt x="3248" y="1083"/>
                        <a:pt x="2165" y="1083"/>
                      </a:cubicBezTo>
                      <a:cubicBezTo>
                        <a:pt x="2165" y="2166"/>
                        <a:pt x="1083" y="2166"/>
                        <a:pt x="1083" y="2166"/>
                      </a:cubicBezTo>
                      <a:cubicBezTo>
                        <a:pt x="1083" y="2166"/>
                        <a:pt x="2165" y="2166"/>
                        <a:pt x="2165" y="3249"/>
                      </a:cubicBezTo>
                      <a:cubicBezTo>
                        <a:pt x="2165" y="3249"/>
                        <a:pt x="2165" y="3249"/>
                        <a:pt x="1083" y="4331"/>
                      </a:cubicBezTo>
                      <a:cubicBezTo>
                        <a:pt x="2165" y="4331"/>
                        <a:pt x="3248" y="5414"/>
                        <a:pt x="3248" y="6497"/>
                      </a:cubicBezTo>
                      <a:cubicBezTo>
                        <a:pt x="3248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8" y="7580"/>
                        <a:pt x="3248" y="7580"/>
                      </a:cubicBezTo>
                      <a:cubicBezTo>
                        <a:pt x="3248" y="7580"/>
                        <a:pt x="4331" y="6497"/>
                        <a:pt x="4331" y="6497"/>
                      </a:cubicBezTo>
                      <a:cubicBezTo>
                        <a:pt x="4331" y="5414"/>
                        <a:pt x="2165" y="6497"/>
                        <a:pt x="2165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5" y="5414"/>
                      </a:cubicBezTo>
                      <a:cubicBezTo>
                        <a:pt x="2165" y="5414"/>
                        <a:pt x="2165" y="4331"/>
                        <a:pt x="2165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88" name="Полилиния: фигура 1287">
                  <a:extLst>
                    <a:ext uri="{FF2B5EF4-FFF2-40B4-BE49-F238E27FC236}">
                      <a16:creationId xmlns:a16="http://schemas.microsoft.com/office/drawing/2014/main" id="{95A3C0B2-BF05-C247-C5E2-933985D8FBEA}"/>
                    </a:ext>
                  </a:extLst>
                </p:cNvPr>
                <p:cNvSpPr/>
                <p:nvPr/>
              </p:nvSpPr>
              <p:spPr>
                <a:xfrm>
                  <a:off x="12575335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89" name="Полилиния: фигура 1288">
                  <a:extLst>
                    <a:ext uri="{FF2B5EF4-FFF2-40B4-BE49-F238E27FC236}">
                      <a16:creationId xmlns:a16="http://schemas.microsoft.com/office/drawing/2014/main" id="{691284D9-1B01-19DE-237E-395E4B362EF8}"/>
                    </a:ext>
                  </a:extLst>
                </p:cNvPr>
                <p:cNvSpPr/>
                <p:nvPr/>
              </p:nvSpPr>
              <p:spPr>
                <a:xfrm>
                  <a:off x="12573169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0" name="Полилиния: фигура 1289">
                  <a:extLst>
                    <a:ext uri="{FF2B5EF4-FFF2-40B4-BE49-F238E27FC236}">
                      <a16:creationId xmlns:a16="http://schemas.microsoft.com/office/drawing/2014/main" id="{F082222E-CC28-0ECC-9A86-6216926ED62E}"/>
                    </a:ext>
                  </a:extLst>
                </p:cNvPr>
                <p:cNvSpPr/>
                <p:nvPr/>
              </p:nvSpPr>
              <p:spPr>
                <a:xfrm>
                  <a:off x="12573169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1" name="Полилиния: фигура 1290">
                  <a:extLst>
                    <a:ext uri="{FF2B5EF4-FFF2-40B4-BE49-F238E27FC236}">
                      <a16:creationId xmlns:a16="http://schemas.microsoft.com/office/drawing/2014/main" id="{578FCF21-1894-D879-E651-28B9FFFF9F7D}"/>
                    </a:ext>
                  </a:extLst>
                </p:cNvPr>
                <p:cNvSpPr/>
                <p:nvPr/>
              </p:nvSpPr>
              <p:spPr>
                <a:xfrm>
                  <a:off x="12576688" y="6101797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2" name="Полилиния: фигура 1291">
                  <a:extLst>
                    <a:ext uri="{FF2B5EF4-FFF2-40B4-BE49-F238E27FC236}">
                      <a16:creationId xmlns:a16="http://schemas.microsoft.com/office/drawing/2014/main" id="{AA1281D7-60F8-78EC-CBE5-F34D594011D4}"/>
                    </a:ext>
                  </a:extLst>
                </p:cNvPr>
                <p:cNvSpPr/>
                <p:nvPr/>
              </p:nvSpPr>
              <p:spPr>
                <a:xfrm>
                  <a:off x="12578583" y="6105045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3" name="Полилиния: фигура 1292">
                  <a:extLst>
                    <a:ext uri="{FF2B5EF4-FFF2-40B4-BE49-F238E27FC236}">
                      <a16:creationId xmlns:a16="http://schemas.microsoft.com/office/drawing/2014/main" id="{79A3EE03-FF31-4292-A044-4ADF8C8815A0}"/>
                    </a:ext>
                  </a:extLst>
                </p:cNvPr>
                <p:cNvSpPr/>
                <p:nvPr/>
              </p:nvSpPr>
              <p:spPr>
                <a:xfrm>
                  <a:off x="12574252" y="609854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4" name="Полилиния: фигура 1293">
                  <a:extLst>
                    <a:ext uri="{FF2B5EF4-FFF2-40B4-BE49-F238E27FC236}">
                      <a16:creationId xmlns:a16="http://schemas.microsoft.com/office/drawing/2014/main" id="{0646C7DD-35D9-D69D-3396-D5F871A19628}"/>
                    </a:ext>
                  </a:extLst>
                </p:cNvPr>
                <p:cNvSpPr/>
                <p:nvPr/>
              </p:nvSpPr>
              <p:spPr>
                <a:xfrm>
                  <a:off x="12564025" y="6090656"/>
                  <a:ext cx="9143" cy="8975"/>
                </a:xfrm>
                <a:custGeom>
                  <a:avLst/>
                  <a:gdLst>
                    <a:gd name="connsiteX0" fmla="*/ 481 w 9143"/>
                    <a:gd name="connsiteY0" fmla="*/ 2478 h 8975"/>
                    <a:gd name="connsiteX1" fmla="*/ 481 w 9143"/>
                    <a:gd name="connsiteY1" fmla="*/ 4644 h 8975"/>
                    <a:gd name="connsiteX2" fmla="*/ 3730 w 9143"/>
                    <a:gd name="connsiteY2" fmla="*/ 3561 h 8975"/>
                    <a:gd name="connsiteX3" fmla="*/ 1564 w 9143"/>
                    <a:gd name="connsiteY3" fmla="*/ 4644 h 8975"/>
                    <a:gd name="connsiteX4" fmla="*/ 4813 w 9143"/>
                    <a:gd name="connsiteY4" fmla="*/ 5727 h 8975"/>
                    <a:gd name="connsiteX5" fmla="*/ 3730 w 9143"/>
                    <a:gd name="connsiteY5" fmla="*/ 6810 h 8975"/>
                    <a:gd name="connsiteX6" fmla="*/ 6978 w 9143"/>
                    <a:gd name="connsiteY6" fmla="*/ 5727 h 8975"/>
                    <a:gd name="connsiteX7" fmla="*/ 4813 w 9143"/>
                    <a:gd name="connsiteY7" fmla="*/ 7893 h 8975"/>
                    <a:gd name="connsiteX8" fmla="*/ 4813 w 9143"/>
                    <a:gd name="connsiteY8" fmla="*/ 7893 h 8975"/>
                    <a:gd name="connsiteX9" fmla="*/ 6978 w 9143"/>
                    <a:gd name="connsiteY9" fmla="*/ 8975 h 8975"/>
                    <a:gd name="connsiteX10" fmla="*/ 8061 w 9143"/>
                    <a:gd name="connsiteY10" fmla="*/ 7893 h 8975"/>
                    <a:gd name="connsiteX11" fmla="*/ 9144 w 9143"/>
                    <a:gd name="connsiteY11" fmla="*/ 6810 h 8975"/>
                    <a:gd name="connsiteX12" fmla="*/ 8061 w 9143"/>
                    <a:gd name="connsiteY12" fmla="*/ 6810 h 8975"/>
                    <a:gd name="connsiteX13" fmla="*/ 9144 w 9143"/>
                    <a:gd name="connsiteY13" fmla="*/ 5727 h 8975"/>
                    <a:gd name="connsiteX14" fmla="*/ 8061 w 9143"/>
                    <a:gd name="connsiteY14" fmla="*/ 5727 h 8975"/>
                    <a:gd name="connsiteX15" fmla="*/ 9144 w 9143"/>
                    <a:gd name="connsiteY15" fmla="*/ 4644 h 8975"/>
                    <a:gd name="connsiteX16" fmla="*/ 8061 w 9143"/>
                    <a:gd name="connsiteY16" fmla="*/ 4644 h 8975"/>
                    <a:gd name="connsiteX17" fmla="*/ 8061 w 9143"/>
                    <a:gd name="connsiteY17" fmla="*/ 4644 h 8975"/>
                    <a:gd name="connsiteX18" fmla="*/ 6978 w 9143"/>
                    <a:gd name="connsiteY18" fmla="*/ 4644 h 8975"/>
                    <a:gd name="connsiteX19" fmla="*/ 8061 w 9143"/>
                    <a:gd name="connsiteY19" fmla="*/ 3561 h 8975"/>
                    <a:gd name="connsiteX20" fmla="*/ 6978 w 9143"/>
                    <a:gd name="connsiteY20" fmla="*/ 4644 h 8975"/>
                    <a:gd name="connsiteX21" fmla="*/ 6978 w 9143"/>
                    <a:gd name="connsiteY21" fmla="*/ 2478 h 8975"/>
                    <a:gd name="connsiteX22" fmla="*/ 5896 w 9143"/>
                    <a:gd name="connsiteY22" fmla="*/ 2478 h 8975"/>
                    <a:gd name="connsiteX23" fmla="*/ 6978 w 9143"/>
                    <a:gd name="connsiteY23" fmla="*/ 2478 h 8975"/>
                    <a:gd name="connsiteX24" fmla="*/ 4813 w 9143"/>
                    <a:gd name="connsiteY24" fmla="*/ 3561 h 8975"/>
                    <a:gd name="connsiteX25" fmla="*/ 5896 w 9143"/>
                    <a:gd name="connsiteY25" fmla="*/ 1395 h 8975"/>
                    <a:gd name="connsiteX26" fmla="*/ 4813 w 9143"/>
                    <a:gd name="connsiteY26" fmla="*/ 313 h 8975"/>
                    <a:gd name="connsiteX27" fmla="*/ 4813 w 9143"/>
                    <a:gd name="connsiteY27" fmla="*/ 313 h 8975"/>
                    <a:gd name="connsiteX28" fmla="*/ 3730 w 9143"/>
                    <a:gd name="connsiteY28" fmla="*/ 313 h 8975"/>
                    <a:gd name="connsiteX29" fmla="*/ 3730 w 9143"/>
                    <a:gd name="connsiteY29" fmla="*/ 313 h 8975"/>
                    <a:gd name="connsiteX30" fmla="*/ 2647 w 9143"/>
                    <a:gd name="connsiteY30" fmla="*/ 313 h 8975"/>
                    <a:gd name="connsiteX31" fmla="*/ 2647 w 9143"/>
                    <a:gd name="connsiteY31" fmla="*/ 313 h 8975"/>
                    <a:gd name="connsiteX32" fmla="*/ 481 w 9143"/>
                    <a:gd name="connsiteY32" fmla="*/ 2478 h 8975"/>
                    <a:gd name="connsiteX33" fmla="*/ 1564 w 9143"/>
                    <a:gd name="connsiteY33" fmla="*/ 2478 h 8975"/>
                    <a:gd name="connsiteX34" fmla="*/ 481 w 9143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3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6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6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6" y="2478"/>
                        <a:pt x="5896" y="2478"/>
                      </a:cubicBezTo>
                      <a:cubicBezTo>
                        <a:pt x="5896" y="3561"/>
                        <a:pt x="6978" y="2478"/>
                        <a:pt x="6978" y="2478"/>
                      </a:cubicBezTo>
                      <a:cubicBezTo>
                        <a:pt x="5896" y="3561"/>
                        <a:pt x="4813" y="3561"/>
                        <a:pt x="4813" y="3561"/>
                      </a:cubicBezTo>
                      <a:cubicBezTo>
                        <a:pt x="5896" y="2478"/>
                        <a:pt x="3730" y="2478"/>
                        <a:pt x="5896" y="1395"/>
                      </a:cubicBezTo>
                      <a:cubicBezTo>
                        <a:pt x="5896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1564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1564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5" name="Полилиния: фигура 1294">
                  <a:extLst>
                    <a:ext uri="{FF2B5EF4-FFF2-40B4-BE49-F238E27FC236}">
                      <a16:creationId xmlns:a16="http://schemas.microsoft.com/office/drawing/2014/main" id="{78D6E845-F3EF-A452-1F42-0B444EF5D60F}"/>
                    </a:ext>
                  </a:extLst>
                </p:cNvPr>
                <p:cNvSpPr/>
                <p:nvPr/>
              </p:nvSpPr>
              <p:spPr>
                <a:xfrm>
                  <a:off x="12571274" y="6096383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6" name="Полилиния: фигура 1295">
                  <a:extLst>
                    <a:ext uri="{FF2B5EF4-FFF2-40B4-BE49-F238E27FC236}">
                      <a16:creationId xmlns:a16="http://schemas.microsoft.com/office/drawing/2014/main" id="{4A8C17DD-E650-3615-988B-DF594BD67A45}"/>
                    </a:ext>
                  </a:extLst>
                </p:cNvPr>
                <p:cNvSpPr/>
                <p:nvPr/>
              </p:nvSpPr>
              <p:spPr>
                <a:xfrm>
                  <a:off x="12560175" y="6088532"/>
                  <a:ext cx="7883" cy="5684"/>
                </a:xfrm>
                <a:custGeom>
                  <a:avLst/>
                  <a:gdLst>
                    <a:gd name="connsiteX0" fmla="*/ 4332 w 7883"/>
                    <a:gd name="connsiteY0" fmla="*/ 1353 h 5684"/>
                    <a:gd name="connsiteX1" fmla="*/ 4332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2 w 7883"/>
                    <a:gd name="connsiteY4" fmla="*/ 1353 h 5684"/>
                    <a:gd name="connsiteX5" fmla="*/ 4332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2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2 w 7883"/>
                    <a:gd name="connsiteY15" fmla="*/ 5685 h 5684"/>
                    <a:gd name="connsiteX16" fmla="*/ 4332 w 7883"/>
                    <a:gd name="connsiteY16" fmla="*/ 4602 h 5684"/>
                    <a:gd name="connsiteX17" fmla="*/ 5414 w 7883"/>
                    <a:gd name="connsiteY17" fmla="*/ 4602 h 5684"/>
                    <a:gd name="connsiteX18" fmla="*/ 4332 w 7883"/>
                    <a:gd name="connsiteY18" fmla="*/ 1353 h 5684"/>
                    <a:gd name="connsiteX19" fmla="*/ 4332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2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2" y="1353"/>
                      </a:moveTo>
                      <a:cubicBezTo>
                        <a:pt x="4332" y="271"/>
                        <a:pt x="5414" y="271"/>
                        <a:pt x="4332" y="1353"/>
                      </a:cubicBezTo>
                      <a:cubicBezTo>
                        <a:pt x="4332" y="271"/>
                        <a:pt x="4332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2" y="1353"/>
                        <a:pt x="4332" y="1353"/>
                      </a:cubicBezTo>
                      <a:cubicBezTo>
                        <a:pt x="4332" y="1353"/>
                        <a:pt x="4332" y="271"/>
                        <a:pt x="4332" y="271"/>
                      </a:cubicBezTo>
                      <a:cubicBezTo>
                        <a:pt x="4332" y="1353"/>
                        <a:pt x="3249" y="271"/>
                        <a:pt x="3249" y="1353"/>
                      </a:cubicBezTo>
                      <a:cubicBezTo>
                        <a:pt x="2166" y="1353"/>
                        <a:pt x="1083" y="1353"/>
                        <a:pt x="2166" y="1353"/>
                      </a:cubicBezTo>
                      <a:cubicBezTo>
                        <a:pt x="2166" y="1353"/>
                        <a:pt x="2166" y="1353"/>
                        <a:pt x="3249" y="1353"/>
                      </a:cubicBezTo>
                      <a:cubicBezTo>
                        <a:pt x="4332" y="271"/>
                        <a:pt x="3249" y="271"/>
                        <a:pt x="4332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2" y="5685"/>
                      </a:cubicBezTo>
                      <a:lnTo>
                        <a:pt x="4332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2" y="1353"/>
                      </a:lnTo>
                      <a:cubicBezTo>
                        <a:pt x="5414" y="1353"/>
                        <a:pt x="5414" y="1353"/>
                        <a:pt x="4332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2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7" name="Полилиния: фигура 1296">
                  <a:extLst>
                    <a:ext uri="{FF2B5EF4-FFF2-40B4-BE49-F238E27FC236}">
                      <a16:creationId xmlns:a16="http://schemas.microsoft.com/office/drawing/2014/main" id="{B79BA692-843B-D7B1-20EF-B8CE320926E2}"/>
                    </a:ext>
                  </a:extLst>
                </p:cNvPr>
                <p:cNvSpPr/>
                <p:nvPr/>
              </p:nvSpPr>
              <p:spPr>
                <a:xfrm>
                  <a:off x="12565589" y="609096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8" name="Полилиния: фигура 1297">
                  <a:extLst>
                    <a:ext uri="{FF2B5EF4-FFF2-40B4-BE49-F238E27FC236}">
                      <a16:creationId xmlns:a16="http://schemas.microsoft.com/office/drawing/2014/main" id="{6CF85679-EDA4-FEB3-1D05-F932682E817F}"/>
                    </a:ext>
                  </a:extLst>
                </p:cNvPr>
                <p:cNvSpPr/>
                <p:nvPr/>
              </p:nvSpPr>
              <p:spPr>
                <a:xfrm>
                  <a:off x="12563424" y="609232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9" name="Полилиния: фигура 1298">
                  <a:extLst>
                    <a:ext uri="{FF2B5EF4-FFF2-40B4-BE49-F238E27FC236}">
                      <a16:creationId xmlns:a16="http://schemas.microsoft.com/office/drawing/2014/main" id="{79A3196C-9093-B4A5-05E4-63B56F8D4CEE}"/>
                    </a:ext>
                  </a:extLst>
                </p:cNvPr>
                <p:cNvSpPr/>
                <p:nvPr/>
              </p:nvSpPr>
              <p:spPr>
                <a:xfrm>
                  <a:off x="12563424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0" name="Полилиния: фигура 1299">
                  <a:extLst>
                    <a:ext uri="{FF2B5EF4-FFF2-40B4-BE49-F238E27FC236}">
                      <a16:creationId xmlns:a16="http://schemas.microsoft.com/office/drawing/2014/main" id="{5F63979F-AA55-8453-E67D-BE565F013DC3}"/>
                    </a:ext>
                  </a:extLst>
                </p:cNvPr>
                <p:cNvSpPr/>
                <p:nvPr/>
              </p:nvSpPr>
              <p:spPr>
                <a:xfrm>
                  <a:off x="12556926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8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2166" y="1083"/>
                        <a:pt x="3248" y="0"/>
                      </a:cubicBezTo>
                      <a:cubicBezTo>
                        <a:pt x="3248" y="0"/>
                        <a:pt x="2166" y="1083"/>
                        <a:pt x="1083" y="1083"/>
                      </a:cubicBezTo>
                      <a:cubicBezTo>
                        <a:pt x="3248" y="0"/>
                        <a:pt x="1083" y="1083"/>
                        <a:pt x="0" y="1083"/>
                      </a:cubicBezTo>
                      <a:cubicBezTo>
                        <a:pt x="1083" y="0"/>
                        <a:pt x="1083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1" name="Полилиния: фигура 1300">
                  <a:extLst>
                    <a:ext uri="{FF2B5EF4-FFF2-40B4-BE49-F238E27FC236}">
                      <a16:creationId xmlns:a16="http://schemas.microsoft.com/office/drawing/2014/main" id="{7754AB4F-3BE2-699C-C3D5-6A1165C79081}"/>
                    </a:ext>
                  </a:extLst>
                </p:cNvPr>
                <p:cNvSpPr/>
                <p:nvPr/>
              </p:nvSpPr>
              <p:spPr>
                <a:xfrm>
                  <a:off x="12547181" y="6069311"/>
                  <a:ext cx="12392" cy="14077"/>
                </a:xfrm>
                <a:custGeom>
                  <a:avLst/>
                  <a:gdLst>
                    <a:gd name="connsiteX0" fmla="*/ 11911 w 12392"/>
                    <a:gd name="connsiteY0" fmla="*/ 12994 h 14077"/>
                    <a:gd name="connsiteX1" fmla="*/ 11911 w 12392"/>
                    <a:gd name="connsiteY1" fmla="*/ 12994 h 14077"/>
                    <a:gd name="connsiteX2" fmla="*/ 11911 w 12392"/>
                    <a:gd name="connsiteY2" fmla="*/ 12994 h 14077"/>
                    <a:gd name="connsiteX3" fmla="*/ 11911 w 12392"/>
                    <a:gd name="connsiteY3" fmla="*/ 10828 h 14077"/>
                    <a:gd name="connsiteX4" fmla="*/ 11911 w 12392"/>
                    <a:gd name="connsiteY4" fmla="*/ 10828 h 14077"/>
                    <a:gd name="connsiteX5" fmla="*/ 10828 w 12392"/>
                    <a:gd name="connsiteY5" fmla="*/ 9746 h 14077"/>
                    <a:gd name="connsiteX6" fmla="*/ 9746 w 12392"/>
                    <a:gd name="connsiteY6" fmla="*/ 9746 h 14077"/>
                    <a:gd name="connsiteX7" fmla="*/ 10828 w 12392"/>
                    <a:gd name="connsiteY7" fmla="*/ 7580 h 14077"/>
                    <a:gd name="connsiteX8" fmla="*/ 8663 w 12392"/>
                    <a:gd name="connsiteY8" fmla="*/ 9746 h 14077"/>
                    <a:gd name="connsiteX9" fmla="*/ 8663 w 12392"/>
                    <a:gd name="connsiteY9" fmla="*/ 7580 h 14077"/>
                    <a:gd name="connsiteX10" fmla="*/ 8663 w 12392"/>
                    <a:gd name="connsiteY10" fmla="*/ 7580 h 14077"/>
                    <a:gd name="connsiteX11" fmla="*/ 7580 w 12392"/>
                    <a:gd name="connsiteY11" fmla="*/ 6497 h 14077"/>
                    <a:gd name="connsiteX12" fmla="*/ 8663 w 12392"/>
                    <a:gd name="connsiteY12" fmla="*/ 5414 h 14077"/>
                    <a:gd name="connsiteX13" fmla="*/ 7580 w 12392"/>
                    <a:gd name="connsiteY13" fmla="*/ 4331 h 14077"/>
                    <a:gd name="connsiteX14" fmla="*/ 8663 w 12392"/>
                    <a:gd name="connsiteY14" fmla="*/ 4331 h 14077"/>
                    <a:gd name="connsiteX15" fmla="*/ 6497 w 12392"/>
                    <a:gd name="connsiteY15" fmla="*/ 3249 h 14077"/>
                    <a:gd name="connsiteX16" fmla="*/ 6497 w 12392"/>
                    <a:gd name="connsiteY16" fmla="*/ 2166 h 14077"/>
                    <a:gd name="connsiteX17" fmla="*/ 4331 w 12392"/>
                    <a:gd name="connsiteY17" fmla="*/ 4331 h 14077"/>
                    <a:gd name="connsiteX18" fmla="*/ 3248 w 12392"/>
                    <a:gd name="connsiteY18" fmla="*/ 3249 h 14077"/>
                    <a:gd name="connsiteX19" fmla="*/ 4331 w 12392"/>
                    <a:gd name="connsiteY19" fmla="*/ 2166 h 14077"/>
                    <a:gd name="connsiteX20" fmla="*/ 3248 w 12392"/>
                    <a:gd name="connsiteY20" fmla="*/ 2166 h 14077"/>
                    <a:gd name="connsiteX21" fmla="*/ 4331 w 12392"/>
                    <a:gd name="connsiteY21" fmla="*/ 1083 h 14077"/>
                    <a:gd name="connsiteX22" fmla="*/ 2165 w 12392"/>
                    <a:gd name="connsiteY22" fmla="*/ 1083 h 14077"/>
                    <a:gd name="connsiteX23" fmla="*/ 2165 w 12392"/>
                    <a:gd name="connsiteY23" fmla="*/ 0 h 14077"/>
                    <a:gd name="connsiteX24" fmla="*/ 0 w 12392"/>
                    <a:gd name="connsiteY24" fmla="*/ 2166 h 14077"/>
                    <a:gd name="connsiteX25" fmla="*/ 2165 w 12392"/>
                    <a:gd name="connsiteY25" fmla="*/ 5414 h 14077"/>
                    <a:gd name="connsiteX26" fmla="*/ 4331 w 12392"/>
                    <a:gd name="connsiteY26" fmla="*/ 5414 h 14077"/>
                    <a:gd name="connsiteX27" fmla="*/ 3248 w 12392"/>
                    <a:gd name="connsiteY27" fmla="*/ 6497 h 14077"/>
                    <a:gd name="connsiteX28" fmla="*/ 4331 w 12392"/>
                    <a:gd name="connsiteY28" fmla="*/ 5414 h 14077"/>
                    <a:gd name="connsiteX29" fmla="*/ 3248 w 12392"/>
                    <a:gd name="connsiteY29" fmla="*/ 6497 h 14077"/>
                    <a:gd name="connsiteX30" fmla="*/ 4331 w 12392"/>
                    <a:gd name="connsiteY30" fmla="*/ 6497 h 14077"/>
                    <a:gd name="connsiteX31" fmla="*/ 3248 w 12392"/>
                    <a:gd name="connsiteY31" fmla="*/ 7580 h 14077"/>
                    <a:gd name="connsiteX32" fmla="*/ 7580 w 12392"/>
                    <a:gd name="connsiteY32" fmla="*/ 11911 h 14077"/>
                    <a:gd name="connsiteX33" fmla="*/ 8663 w 12392"/>
                    <a:gd name="connsiteY33" fmla="*/ 10828 h 14077"/>
                    <a:gd name="connsiteX34" fmla="*/ 9746 w 12392"/>
                    <a:gd name="connsiteY34" fmla="*/ 12994 h 14077"/>
                    <a:gd name="connsiteX35" fmla="*/ 10828 w 12392"/>
                    <a:gd name="connsiteY35" fmla="*/ 12994 h 14077"/>
                    <a:gd name="connsiteX36" fmla="*/ 8663 w 12392"/>
                    <a:gd name="connsiteY36" fmla="*/ 14077 h 14077"/>
                    <a:gd name="connsiteX37" fmla="*/ 9746 w 12392"/>
                    <a:gd name="connsiteY37" fmla="*/ 14077 h 14077"/>
                    <a:gd name="connsiteX38" fmla="*/ 9746 w 12392"/>
                    <a:gd name="connsiteY38" fmla="*/ 12994 h 14077"/>
                    <a:gd name="connsiteX39" fmla="*/ 9746 w 12392"/>
                    <a:gd name="connsiteY39" fmla="*/ 14077 h 14077"/>
                    <a:gd name="connsiteX40" fmla="*/ 11911 w 12392"/>
                    <a:gd name="connsiteY40" fmla="*/ 11911 h 14077"/>
                    <a:gd name="connsiteX41" fmla="*/ 11911 w 12392"/>
                    <a:gd name="connsiteY41" fmla="*/ 9746 h 14077"/>
                    <a:gd name="connsiteX42" fmla="*/ 11911 w 12392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392" h="14077">
                      <a:moveTo>
                        <a:pt x="11911" y="12994"/>
                      </a:moveTo>
                      <a:cubicBezTo>
                        <a:pt x="11911" y="12994"/>
                        <a:pt x="10828" y="12994"/>
                        <a:pt x="11911" y="12994"/>
                      </a:cubicBezTo>
                      <a:cubicBezTo>
                        <a:pt x="11911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8" y="4331"/>
                        <a:pt x="3248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8" y="3249"/>
                        <a:pt x="4331" y="2166"/>
                        <a:pt x="3248" y="2166"/>
                      </a:cubicBezTo>
                      <a:cubicBezTo>
                        <a:pt x="4331" y="1083"/>
                        <a:pt x="3248" y="1083"/>
                        <a:pt x="4331" y="1083"/>
                      </a:cubicBezTo>
                      <a:lnTo>
                        <a:pt x="2165" y="1083"/>
                      </a:lnTo>
                      <a:cubicBezTo>
                        <a:pt x="2165" y="0"/>
                        <a:pt x="2165" y="0"/>
                        <a:pt x="2165" y="0"/>
                      </a:cubicBezTo>
                      <a:cubicBezTo>
                        <a:pt x="2165" y="0"/>
                        <a:pt x="1083" y="1083"/>
                        <a:pt x="0" y="2166"/>
                      </a:cubicBezTo>
                      <a:cubicBezTo>
                        <a:pt x="1083" y="2166"/>
                        <a:pt x="2165" y="3249"/>
                        <a:pt x="2165" y="5414"/>
                      </a:cubicBezTo>
                      <a:cubicBezTo>
                        <a:pt x="3248" y="4331"/>
                        <a:pt x="2165" y="6497"/>
                        <a:pt x="4331" y="5414"/>
                      </a:cubicBezTo>
                      <a:cubicBezTo>
                        <a:pt x="4331" y="5414"/>
                        <a:pt x="3248" y="6497"/>
                        <a:pt x="3248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8" y="6497"/>
                      </a:cubicBezTo>
                      <a:cubicBezTo>
                        <a:pt x="3248" y="6497"/>
                        <a:pt x="3248" y="6497"/>
                        <a:pt x="4331" y="6497"/>
                      </a:cubicBezTo>
                      <a:lnTo>
                        <a:pt x="3248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1911" y="11911"/>
                        <a:pt x="11911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2" name="Полилиния: фигура 1301">
                  <a:extLst>
                    <a:ext uri="{FF2B5EF4-FFF2-40B4-BE49-F238E27FC236}">
                      <a16:creationId xmlns:a16="http://schemas.microsoft.com/office/drawing/2014/main" id="{9C8EB9C4-7967-A45A-7430-8FF03EC19D65}"/>
                    </a:ext>
                  </a:extLst>
                </p:cNvPr>
                <p:cNvSpPr/>
                <p:nvPr/>
              </p:nvSpPr>
              <p:spPr>
                <a:xfrm>
                  <a:off x="12556926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3" name="Полилиния: фигура 1302">
                  <a:extLst>
                    <a:ext uri="{FF2B5EF4-FFF2-40B4-BE49-F238E27FC236}">
                      <a16:creationId xmlns:a16="http://schemas.microsoft.com/office/drawing/2014/main" id="{4FE6F1D9-7F91-7074-44E6-307D50C473FE}"/>
                    </a:ext>
                  </a:extLst>
                </p:cNvPr>
                <p:cNvSpPr/>
                <p:nvPr/>
              </p:nvSpPr>
              <p:spPr>
                <a:xfrm>
                  <a:off x="12549346" y="607039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4" name="Полилиния: фигура 1303">
                  <a:extLst>
                    <a:ext uri="{FF2B5EF4-FFF2-40B4-BE49-F238E27FC236}">
                      <a16:creationId xmlns:a16="http://schemas.microsoft.com/office/drawing/2014/main" id="{34BC3D5C-B6D7-2586-5CBB-7E9448C0190B}"/>
                    </a:ext>
                  </a:extLst>
                </p:cNvPr>
                <p:cNvSpPr/>
                <p:nvPr/>
              </p:nvSpPr>
              <p:spPr>
                <a:xfrm>
                  <a:off x="12558009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5" name="Полилиния: фигура 1304">
                  <a:extLst>
                    <a:ext uri="{FF2B5EF4-FFF2-40B4-BE49-F238E27FC236}">
                      <a16:creationId xmlns:a16="http://schemas.microsoft.com/office/drawing/2014/main" id="{F7977A36-D79C-576E-43E4-8193FC977A47}"/>
                    </a:ext>
                  </a:extLst>
                </p:cNvPr>
                <p:cNvSpPr/>
                <p:nvPr/>
              </p:nvSpPr>
              <p:spPr>
                <a:xfrm>
                  <a:off x="12560175" y="608447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6" name="Полилиния: фигура 1305">
                  <a:extLst>
                    <a:ext uri="{FF2B5EF4-FFF2-40B4-BE49-F238E27FC236}">
                      <a16:creationId xmlns:a16="http://schemas.microsoft.com/office/drawing/2014/main" id="{FBBAADE0-6644-1BAB-FCA0-00C7E45873F0}"/>
                    </a:ext>
                  </a:extLst>
                </p:cNvPr>
                <p:cNvSpPr/>
                <p:nvPr/>
              </p:nvSpPr>
              <p:spPr>
                <a:xfrm>
                  <a:off x="12548865" y="6067146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1" y="1083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7" name="Полилиния: фигура 1306">
                  <a:extLst>
                    <a:ext uri="{FF2B5EF4-FFF2-40B4-BE49-F238E27FC236}">
                      <a16:creationId xmlns:a16="http://schemas.microsoft.com/office/drawing/2014/main" id="{20AEE606-4983-030C-49A8-167B9F37DF38}"/>
                    </a:ext>
                  </a:extLst>
                </p:cNvPr>
                <p:cNvSpPr/>
                <p:nvPr/>
              </p:nvSpPr>
              <p:spPr>
                <a:xfrm>
                  <a:off x="12545015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8" name="Полилиния: фигура 1307">
                  <a:extLst>
                    <a:ext uri="{FF2B5EF4-FFF2-40B4-BE49-F238E27FC236}">
                      <a16:creationId xmlns:a16="http://schemas.microsoft.com/office/drawing/2014/main" id="{D8C1769D-1141-55FB-7EA9-20415EB6E174}"/>
                    </a:ext>
                  </a:extLst>
                </p:cNvPr>
                <p:cNvSpPr/>
                <p:nvPr/>
              </p:nvSpPr>
              <p:spPr>
                <a:xfrm>
                  <a:off x="12527689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2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6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6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6 w 23822"/>
                    <a:gd name="connsiteY52" fmla="*/ 14077 h 23822"/>
                    <a:gd name="connsiteX53" fmla="*/ 17326 w 23822"/>
                    <a:gd name="connsiteY53" fmla="*/ 12994 h 23822"/>
                    <a:gd name="connsiteX54" fmla="*/ 17326 w 23822"/>
                    <a:gd name="connsiteY54" fmla="*/ 12994 h 23822"/>
                    <a:gd name="connsiteX55" fmla="*/ 17326 w 23822"/>
                    <a:gd name="connsiteY55" fmla="*/ 12994 h 23822"/>
                    <a:gd name="connsiteX56" fmla="*/ 17326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6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2 w 23822"/>
                    <a:gd name="connsiteY77" fmla="*/ 3249 h 23822"/>
                    <a:gd name="connsiteX78" fmla="*/ 4332 w 23822"/>
                    <a:gd name="connsiteY78" fmla="*/ 2166 h 23822"/>
                    <a:gd name="connsiteX79" fmla="*/ 6497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2" y="0"/>
                        <a:pt x="4332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2" y="7580"/>
                        <a:pt x="4332" y="8663"/>
                        <a:pt x="5414" y="8663"/>
                      </a:cubicBezTo>
                      <a:cubicBezTo>
                        <a:pt x="4332" y="8663"/>
                        <a:pt x="5414" y="8663"/>
                        <a:pt x="4332" y="9746"/>
                      </a:cubicBezTo>
                      <a:cubicBezTo>
                        <a:pt x="6497" y="8663"/>
                        <a:pt x="4332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6243" y="16243"/>
                        <a:pt x="16243" y="16243"/>
                      </a:cubicBezTo>
                      <a:cubicBezTo>
                        <a:pt x="14077" y="17325"/>
                        <a:pt x="17326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7326" y="20574"/>
                      </a:lnTo>
                      <a:cubicBezTo>
                        <a:pt x="17326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19491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6" y="14077"/>
                      </a:cubicBezTo>
                      <a:cubicBezTo>
                        <a:pt x="17326" y="14077"/>
                        <a:pt x="17326" y="14077"/>
                        <a:pt x="17326" y="12994"/>
                      </a:cubicBezTo>
                      <a:cubicBezTo>
                        <a:pt x="17326" y="12994"/>
                        <a:pt x="17326" y="12994"/>
                        <a:pt x="17326" y="12994"/>
                      </a:cubicBezTo>
                      <a:lnTo>
                        <a:pt x="17326" y="12994"/>
                      </a:lnTo>
                      <a:cubicBezTo>
                        <a:pt x="17326" y="12994"/>
                        <a:pt x="17326" y="12994"/>
                        <a:pt x="17326" y="12994"/>
                      </a:cubicBezTo>
                      <a:cubicBezTo>
                        <a:pt x="17326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6" y="12994"/>
                      </a:cubicBezTo>
                      <a:cubicBezTo>
                        <a:pt x="17326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2" y="4331"/>
                        <a:pt x="4332" y="3249"/>
                      </a:cubicBezTo>
                      <a:cubicBezTo>
                        <a:pt x="4332" y="3249"/>
                        <a:pt x="4332" y="2166"/>
                        <a:pt x="4332" y="2166"/>
                      </a:cubicBezTo>
                      <a:lnTo>
                        <a:pt x="6497" y="1083"/>
                      </a:lnTo>
                      <a:cubicBezTo>
                        <a:pt x="7580" y="0"/>
                        <a:pt x="3249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9" name="Полилиния: фигура 1308">
                  <a:extLst>
                    <a:ext uri="{FF2B5EF4-FFF2-40B4-BE49-F238E27FC236}">
                      <a16:creationId xmlns:a16="http://schemas.microsoft.com/office/drawing/2014/main" id="{05BFBCF1-AF49-F100-23EE-C7A2C7E8C608}"/>
                    </a:ext>
                  </a:extLst>
                </p:cNvPr>
                <p:cNvSpPr/>
                <p:nvPr/>
              </p:nvSpPr>
              <p:spPr>
                <a:xfrm>
                  <a:off x="12537435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0" name="Полилиния: фигура 1309">
                  <a:extLst>
                    <a:ext uri="{FF2B5EF4-FFF2-40B4-BE49-F238E27FC236}">
                      <a16:creationId xmlns:a16="http://schemas.microsoft.com/office/drawing/2014/main" id="{3C28197B-6FB5-BBA0-CB72-1A2C7CAF38C6}"/>
                    </a:ext>
                  </a:extLst>
                </p:cNvPr>
                <p:cNvSpPr/>
                <p:nvPr/>
              </p:nvSpPr>
              <p:spPr>
                <a:xfrm>
                  <a:off x="12537435" y="6053069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  <a:gd name="connsiteX3" fmla="*/ 0 w 10828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1" name="Полилиния: фигура 1310">
                  <a:extLst>
                    <a:ext uri="{FF2B5EF4-FFF2-40B4-BE49-F238E27FC236}">
                      <a16:creationId xmlns:a16="http://schemas.microsoft.com/office/drawing/2014/main" id="{D6915659-679B-9EE1-E248-85EE45D99E8E}"/>
                    </a:ext>
                  </a:extLst>
                </p:cNvPr>
                <p:cNvSpPr/>
                <p:nvPr/>
              </p:nvSpPr>
              <p:spPr>
                <a:xfrm>
                  <a:off x="12531209" y="6045760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812 h 812"/>
                    <a:gd name="connsiteX1" fmla="*/ 812 w 812"/>
                    <a:gd name="connsiteY1" fmla="*/ 812 h 812"/>
                    <a:gd name="connsiteX2" fmla="*/ 812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812"/>
                      </a:moveTo>
                      <a:cubicBezTo>
                        <a:pt x="812" y="-271"/>
                        <a:pt x="812" y="-271"/>
                        <a:pt x="812" y="812"/>
                      </a:cubicBezTo>
                      <a:cubicBezTo>
                        <a:pt x="-271" y="-271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2" name="Полилиния: фигура 1311">
                  <a:extLst>
                    <a:ext uri="{FF2B5EF4-FFF2-40B4-BE49-F238E27FC236}">
                      <a16:creationId xmlns:a16="http://schemas.microsoft.com/office/drawing/2014/main" id="{3DFF8A84-FA2D-BA43-ED16-E62527DDCC8F}"/>
                    </a:ext>
                  </a:extLst>
                </p:cNvPr>
                <p:cNvSpPr/>
                <p:nvPr/>
              </p:nvSpPr>
              <p:spPr>
                <a:xfrm>
                  <a:off x="12530938" y="6046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3" name="Полилиния: фигура 1312">
                  <a:extLst>
                    <a:ext uri="{FF2B5EF4-FFF2-40B4-BE49-F238E27FC236}">
                      <a16:creationId xmlns:a16="http://schemas.microsoft.com/office/drawing/2014/main" id="{96725D5C-E606-F6EB-4743-9949B65350D4}"/>
                    </a:ext>
                  </a:extLst>
                </p:cNvPr>
                <p:cNvSpPr/>
                <p:nvPr/>
              </p:nvSpPr>
              <p:spPr>
                <a:xfrm>
                  <a:off x="12517944" y="6035864"/>
                  <a:ext cx="11911" cy="13176"/>
                </a:xfrm>
                <a:custGeom>
                  <a:avLst/>
                  <a:gdLst>
                    <a:gd name="connsiteX0" fmla="*/ 3249 w 11911"/>
                    <a:gd name="connsiteY0" fmla="*/ 963 h 13176"/>
                    <a:gd name="connsiteX1" fmla="*/ 2166 w 11911"/>
                    <a:gd name="connsiteY1" fmla="*/ 963 h 13176"/>
                    <a:gd name="connsiteX2" fmla="*/ 3249 w 11911"/>
                    <a:gd name="connsiteY2" fmla="*/ 963 h 13176"/>
                    <a:gd name="connsiteX3" fmla="*/ 0 w 11911"/>
                    <a:gd name="connsiteY3" fmla="*/ 963 h 13176"/>
                    <a:gd name="connsiteX4" fmla="*/ 5414 w 11911"/>
                    <a:gd name="connsiteY4" fmla="*/ 6377 h 13176"/>
                    <a:gd name="connsiteX5" fmla="*/ 4331 w 11911"/>
                    <a:gd name="connsiteY5" fmla="*/ 6377 h 13176"/>
                    <a:gd name="connsiteX6" fmla="*/ 7580 w 11911"/>
                    <a:gd name="connsiteY6" fmla="*/ 7459 h 13176"/>
                    <a:gd name="connsiteX7" fmla="*/ 6497 w 11911"/>
                    <a:gd name="connsiteY7" fmla="*/ 8542 h 13176"/>
                    <a:gd name="connsiteX8" fmla="*/ 7580 w 11911"/>
                    <a:gd name="connsiteY8" fmla="*/ 9625 h 13176"/>
                    <a:gd name="connsiteX9" fmla="*/ 7580 w 11911"/>
                    <a:gd name="connsiteY9" fmla="*/ 9625 h 13176"/>
                    <a:gd name="connsiteX10" fmla="*/ 7580 w 11911"/>
                    <a:gd name="connsiteY10" fmla="*/ 9625 h 13176"/>
                    <a:gd name="connsiteX11" fmla="*/ 7580 w 11911"/>
                    <a:gd name="connsiteY11" fmla="*/ 9625 h 13176"/>
                    <a:gd name="connsiteX12" fmla="*/ 8663 w 11911"/>
                    <a:gd name="connsiteY12" fmla="*/ 10708 h 13176"/>
                    <a:gd name="connsiteX13" fmla="*/ 8663 w 11911"/>
                    <a:gd name="connsiteY13" fmla="*/ 10708 h 13176"/>
                    <a:gd name="connsiteX14" fmla="*/ 9746 w 11911"/>
                    <a:gd name="connsiteY14" fmla="*/ 10708 h 13176"/>
                    <a:gd name="connsiteX15" fmla="*/ 8663 w 11911"/>
                    <a:gd name="connsiteY15" fmla="*/ 11791 h 13176"/>
                    <a:gd name="connsiteX16" fmla="*/ 10828 w 11911"/>
                    <a:gd name="connsiteY16" fmla="*/ 12874 h 13176"/>
                    <a:gd name="connsiteX17" fmla="*/ 11911 w 11911"/>
                    <a:gd name="connsiteY17" fmla="*/ 11791 h 13176"/>
                    <a:gd name="connsiteX18" fmla="*/ 9746 w 11911"/>
                    <a:gd name="connsiteY18" fmla="*/ 10708 h 13176"/>
                    <a:gd name="connsiteX19" fmla="*/ 9746 w 11911"/>
                    <a:gd name="connsiteY19" fmla="*/ 10708 h 13176"/>
                    <a:gd name="connsiteX20" fmla="*/ 8663 w 11911"/>
                    <a:gd name="connsiteY20" fmla="*/ 9625 h 13176"/>
                    <a:gd name="connsiteX21" fmla="*/ 10828 w 11911"/>
                    <a:gd name="connsiteY21" fmla="*/ 9625 h 13176"/>
                    <a:gd name="connsiteX22" fmla="*/ 10828 w 11911"/>
                    <a:gd name="connsiteY22" fmla="*/ 7459 h 13176"/>
                    <a:gd name="connsiteX23" fmla="*/ 10828 w 11911"/>
                    <a:gd name="connsiteY23" fmla="*/ 7459 h 13176"/>
                    <a:gd name="connsiteX24" fmla="*/ 9746 w 11911"/>
                    <a:gd name="connsiteY24" fmla="*/ 7459 h 13176"/>
                    <a:gd name="connsiteX25" fmla="*/ 9746 w 11911"/>
                    <a:gd name="connsiteY25" fmla="*/ 8542 h 13176"/>
                    <a:gd name="connsiteX26" fmla="*/ 7580 w 11911"/>
                    <a:gd name="connsiteY26" fmla="*/ 9625 h 13176"/>
                    <a:gd name="connsiteX27" fmla="*/ 7580 w 11911"/>
                    <a:gd name="connsiteY27" fmla="*/ 9625 h 13176"/>
                    <a:gd name="connsiteX28" fmla="*/ 8663 w 11911"/>
                    <a:gd name="connsiteY28" fmla="*/ 9625 h 13176"/>
                    <a:gd name="connsiteX29" fmla="*/ 7580 w 11911"/>
                    <a:gd name="connsiteY29" fmla="*/ 9625 h 13176"/>
                    <a:gd name="connsiteX30" fmla="*/ 8663 w 11911"/>
                    <a:gd name="connsiteY30" fmla="*/ 8542 h 13176"/>
                    <a:gd name="connsiteX31" fmla="*/ 7580 w 11911"/>
                    <a:gd name="connsiteY31" fmla="*/ 9625 h 13176"/>
                    <a:gd name="connsiteX32" fmla="*/ 5414 w 11911"/>
                    <a:gd name="connsiteY32" fmla="*/ 7459 h 13176"/>
                    <a:gd name="connsiteX33" fmla="*/ 6497 w 11911"/>
                    <a:gd name="connsiteY33" fmla="*/ 7459 h 13176"/>
                    <a:gd name="connsiteX34" fmla="*/ 5414 w 11911"/>
                    <a:gd name="connsiteY34" fmla="*/ 7459 h 13176"/>
                    <a:gd name="connsiteX35" fmla="*/ 4331 w 11911"/>
                    <a:gd name="connsiteY35" fmla="*/ 5294 h 13176"/>
                    <a:gd name="connsiteX36" fmla="*/ 4331 w 11911"/>
                    <a:gd name="connsiteY36" fmla="*/ 6377 h 13176"/>
                    <a:gd name="connsiteX37" fmla="*/ 3249 w 11911"/>
                    <a:gd name="connsiteY37" fmla="*/ 963 h 13176"/>
                    <a:gd name="connsiteX38" fmla="*/ 3249 w 11911"/>
                    <a:gd name="connsiteY38" fmla="*/ 963 h 13176"/>
                    <a:gd name="connsiteX39" fmla="*/ 1083 w 11911"/>
                    <a:gd name="connsiteY39" fmla="*/ 2045 h 13176"/>
                    <a:gd name="connsiteX40" fmla="*/ 3249 w 11911"/>
                    <a:gd name="connsiteY40" fmla="*/ 963 h 1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3176">
                      <a:moveTo>
                        <a:pt x="3249" y="963"/>
                      </a:moveTo>
                      <a:lnTo>
                        <a:pt x="2166" y="963"/>
                      </a:lnTo>
                      <a:cubicBezTo>
                        <a:pt x="2166" y="-120"/>
                        <a:pt x="1083" y="-120"/>
                        <a:pt x="3249" y="963"/>
                      </a:cubicBezTo>
                      <a:cubicBezTo>
                        <a:pt x="1083" y="963"/>
                        <a:pt x="1083" y="-1203"/>
                        <a:pt x="0" y="963"/>
                      </a:cubicBezTo>
                      <a:cubicBezTo>
                        <a:pt x="2166" y="2045"/>
                        <a:pt x="2166" y="5294"/>
                        <a:pt x="5414" y="6377"/>
                      </a:cubicBezTo>
                      <a:lnTo>
                        <a:pt x="4331" y="6377"/>
                      </a:lnTo>
                      <a:cubicBezTo>
                        <a:pt x="6497" y="6377"/>
                        <a:pt x="4331" y="8542"/>
                        <a:pt x="7580" y="7459"/>
                      </a:cubicBezTo>
                      <a:lnTo>
                        <a:pt x="6497" y="8542"/>
                      </a:lnTo>
                      <a:cubicBezTo>
                        <a:pt x="6497" y="9625"/>
                        <a:pt x="8663" y="7459"/>
                        <a:pt x="7580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7580" y="9625"/>
                        <a:pt x="7580" y="9625"/>
                      </a:cubicBezTo>
                      <a:lnTo>
                        <a:pt x="7580" y="9625"/>
                      </a:lnTo>
                      <a:cubicBezTo>
                        <a:pt x="8663" y="9625"/>
                        <a:pt x="8663" y="9625"/>
                        <a:pt x="8663" y="10708"/>
                      </a:cubicBezTo>
                      <a:cubicBezTo>
                        <a:pt x="8663" y="10708"/>
                        <a:pt x="8663" y="10708"/>
                        <a:pt x="8663" y="10708"/>
                      </a:cubicBezTo>
                      <a:cubicBezTo>
                        <a:pt x="8663" y="10708"/>
                        <a:pt x="9746" y="10708"/>
                        <a:pt x="9746" y="10708"/>
                      </a:cubicBezTo>
                      <a:cubicBezTo>
                        <a:pt x="9746" y="10708"/>
                        <a:pt x="8663" y="10708"/>
                        <a:pt x="8663" y="11791"/>
                      </a:cubicBezTo>
                      <a:cubicBezTo>
                        <a:pt x="9746" y="11791"/>
                        <a:pt x="8663" y="13957"/>
                        <a:pt x="10828" y="12874"/>
                      </a:cubicBezTo>
                      <a:cubicBezTo>
                        <a:pt x="10828" y="12874"/>
                        <a:pt x="11911" y="11791"/>
                        <a:pt x="11911" y="11791"/>
                      </a:cubicBezTo>
                      <a:cubicBezTo>
                        <a:pt x="11911" y="10708"/>
                        <a:pt x="10828" y="10708"/>
                        <a:pt x="9746" y="10708"/>
                      </a:cubicBezTo>
                      <a:lnTo>
                        <a:pt x="9746" y="10708"/>
                      </a:lnTo>
                      <a:cubicBezTo>
                        <a:pt x="7580" y="11791"/>
                        <a:pt x="9746" y="9625"/>
                        <a:pt x="8663" y="9625"/>
                      </a:cubicBezTo>
                      <a:cubicBezTo>
                        <a:pt x="9746" y="9625"/>
                        <a:pt x="9746" y="9625"/>
                        <a:pt x="10828" y="9625"/>
                      </a:cubicBezTo>
                      <a:cubicBezTo>
                        <a:pt x="11911" y="7459"/>
                        <a:pt x="8663" y="9625"/>
                        <a:pt x="10828" y="7459"/>
                      </a:cubicBezTo>
                      <a:lnTo>
                        <a:pt x="10828" y="7459"/>
                      </a:lnTo>
                      <a:cubicBezTo>
                        <a:pt x="10828" y="7459"/>
                        <a:pt x="10828" y="7459"/>
                        <a:pt x="9746" y="7459"/>
                      </a:cubicBezTo>
                      <a:cubicBezTo>
                        <a:pt x="9746" y="7459"/>
                        <a:pt x="9746" y="7459"/>
                        <a:pt x="9746" y="8542"/>
                      </a:cubicBezTo>
                      <a:cubicBezTo>
                        <a:pt x="9746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9625"/>
                        <a:pt x="7580" y="9625"/>
                      </a:cubicBezTo>
                      <a:cubicBezTo>
                        <a:pt x="8663" y="8542"/>
                        <a:pt x="8663" y="9625"/>
                        <a:pt x="8663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8663" y="8542"/>
                        <a:pt x="8663" y="8542"/>
                      </a:cubicBezTo>
                      <a:cubicBezTo>
                        <a:pt x="7580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7459"/>
                        <a:pt x="5414" y="7459"/>
                      </a:cubicBezTo>
                      <a:cubicBezTo>
                        <a:pt x="5414" y="7459"/>
                        <a:pt x="6497" y="6377"/>
                        <a:pt x="6497" y="7459"/>
                      </a:cubicBezTo>
                      <a:cubicBezTo>
                        <a:pt x="6497" y="7459"/>
                        <a:pt x="5414" y="7459"/>
                        <a:pt x="5414" y="7459"/>
                      </a:cubicBezTo>
                      <a:cubicBezTo>
                        <a:pt x="4331" y="7459"/>
                        <a:pt x="4331" y="6377"/>
                        <a:pt x="4331" y="5294"/>
                      </a:cubicBezTo>
                      <a:lnTo>
                        <a:pt x="4331" y="6377"/>
                      </a:lnTo>
                      <a:cubicBezTo>
                        <a:pt x="3249" y="3128"/>
                        <a:pt x="4331" y="963"/>
                        <a:pt x="3249" y="963"/>
                      </a:cubicBezTo>
                      <a:lnTo>
                        <a:pt x="3249" y="963"/>
                      </a:lnTo>
                      <a:cubicBezTo>
                        <a:pt x="3249" y="963"/>
                        <a:pt x="1083" y="2045"/>
                        <a:pt x="1083" y="2045"/>
                      </a:cubicBezTo>
                      <a:cubicBezTo>
                        <a:pt x="2166" y="963"/>
                        <a:pt x="3249" y="963"/>
                        <a:pt x="3249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4" name="Полилиния: фигура 1313">
                  <a:extLst>
                    <a:ext uri="{FF2B5EF4-FFF2-40B4-BE49-F238E27FC236}">
                      <a16:creationId xmlns:a16="http://schemas.microsoft.com/office/drawing/2014/main" id="{52823C6A-D2D5-7E1D-4CD4-B63D79A62E11}"/>
                    </a:ext>
                  </a:extLst>
                </p:cNvPr>
                <p:cNvSpPr/>
                <p:nvPr/>
              </p:nvSpPr>
              <p:spPr>
                <a:xfrm>
                  <a:off x="12517944" y="6034660"/>
                  <a:ext cx="481" cy="812"/>
                </a:xfrm>
                <a:custGeom>
                  <a:avLst/>
                  <a:gdLst>
                    <a:gd name="connsiteX0" fmla="*/ 0 w 481"/>
                    <a:gd name="connsiteY0" fmla="*/ 0 h 812"/>
                    <a:gd name="connsiteX1" fmla="*/ 0 w 481"/>
                    <a:gd name="connsiteY1" fmla="*/ 0 h 812"/>
                    <a:gd name="connsiteX2" fmla="*/ 0 w 481"/>
                    <a:gd name="connsiteY2" fmla="*/ 0 h 812"/>
                    <a:gd name="connsiteX3" fmla="*/ 0 w 481"/>
                    <a:gd name="connsiteY3" fmla="*/ 0 h 812"/>
                    <a:gd name="connsiteX4" fmla="*/ 0 w 481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1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5" name="Полилиния: фигура 1314">
                  <a:extLst>
                    <a:ext uri="{FF2B5EF4-FFF2-40B4-BE49-F238E27FC236}">
                      <a16:creationId xmlns:a16="http://schemas.microsoft.com/office/drawing/2014/main" id="{CED586B7-95AE-57FE-16BC-73C0F5AF25A1}"/>
                    </a:ext>
                  </a:extLst>
                </p:cNvPr>
                <p:cNvSpPr/>
                <p:nvPr/>
              </p:nvSpPr>
              <p:spPr>
                <a:xfrm>
                  <a:off x="12511447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2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2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2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3249" y="1083"/>
                        <a:pt x="3249" y="2166"/>
                        <a:pt x="3249" y="1083"/>
                      </a:cubicBezTo>
                      <a:cubicBezTo>
                        <a:pt x="3249" y="2166"/>
                        <a:pt x="4332" y="3248"/>
                        <a:pt x="4332" y="4331"/>
                      </a:cubicBezTo>
                      <a:cubicBezTo>
                        <a:pt x="4332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2" y="6497"/>
                        <a:pt x="4332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2" y="4331"/>
                        <a:pt x="5414" y="3248"/>
                      </a:cubicBezTo>
                      <a:cubicBezTo>
                        <a:pt x="5414" y="3248"/>
                        <a:pt x="4332" y="3248"/>
                        <a:pt x="5414" y="3248"/>
                      </a:cubicBezTo>
                      <a:cubicBezTo>
                        <a:pt x="5414" y="3248"/>
                        <a:pt x="5414" y="4331"/>
                        <a:pt x="4332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2" y="3248"/>
                        <a:pt x="2166" y="2166"/>
                        <a:pt x="3249" y="1083"/>
                      </a:cubicBezTo>
                      <a:cubicBezTo>
                        <a:pt x="3249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1083"/>
                        <a:pt x="0" y="1083"/>
                      </a:cubicBezTo>
                      <a:cubicBezTo>
                        <a:pt x="0" y="1083"/>
                        <a:pt x="3249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6" name="Полилиния: фигура 1315">
                  <a:extLst>
                    <a:ext uri="{FF2B5EF4-FFF2-40B4-BE49-F238E27FC236}">
                      <a16:creationId xmlns:a16="http://schemas.microsoft.com/office/drawing/2014/main" id="{978BC7A8-04F6-7D87-E4F3-BA83D617FBAE}"/>
                    </a:ext>
                  </a:extLst>
                </p:cNvPr>
                <p:cNvSpPr/>
                <p:nvPr/>
              </p:nvSpPr>
              <p:spPr>
                <a:xfrm>
                  <a:off x="12513613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317" name="Рисунок 11">
                <a:extLst>
                  <a:ext uri="{FF2B5EF4-FFF2-40B4-BE49-F238E27FC236}">
                    <a16:creationId xmlns:a16="http://schemas.microsoft.com/office/drawing/2014/main" id="{1A59B90B-BC4F-C8EB-BCC6-7CD982997DDF}"/>
                  </a:ext>
                </a:extLst>
              </p:cNvPr>
              <p:cNvGrpSpPr/>
              <p:nvPr/>
            </p:nvGrpSpPr>
            <p:grpSpPr>
              <a:xfrm>
                <a:off x="12555844" y="6028163"/>
                <a:ext cx="45479" cy="51976"/>
                <a:chOff x="12555844" y="6028163"/>
                <a:chExt cx="45479" cy="51976"/>
              </a:xfrm>
              <a:solidFill>
                <a:srgbClr val="000000"/>
              </a:solidFill>
            </p:grpSpPr>
            <p:sp>
              <p:nvSpPr>
                <p:cNvPr id="1318" name="Полилиния: фигура 1317">
                  <a:extLst>
                    <a:ext uri="{FF2B5EF4-FFF2-40B4-BE49-F238E27FC236}">
                      <a16:creationId xmlns:a16="http://schemas.microsoft.com/office/drawing/2014/main" id="{A9C623B0-74F3-F0A4-B0F7-DEE9E1E3ABED}"/>
                    </a:ext>
                  </a:extLst>
                </p:cNvPr>
                <p:cNvSpPr/>
                <p:nvPr/>
              </p:nvSpPr>
              <p:spPr>
                <a:xfrm>
                  <a:off x="12599157" y="608014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9" name="Полилиния: фигура 1318">
                  <a:extLst>
                    <a:ext uri="{FF2B5EF4-FFF2-40B4-BE49-F238E27FC236}">
                      <a16:creationId xmlns:a16="http://schemas.microsoft.com/office/drawing/2014/main" id="{45640248-3AFD-2B98-ACE3-C9A77EDF28F1}"/>
                    </a:ext>
                  </a:extLst>
                </p:cNvPr>
                <p:cNvSpPr/>
                <p:nvPr/>
              </p:nvSpPr>
              <p:spPr>
                <a:xfrm>
                  <a:off x="12598074" y="6076891"/>
                  <a:ext cx="3248" cy="2165"/>
                </a:xfrm>
                <a:custGeom>
                  <a:avLst/>
                  <a:gdLst>
                    <a:gd name="connsiteX0" fmla="*/ 3249 w 3248"/>
                    <a:gd name="connsiteY0" fmla="*/ 0 h 2165"/>
                    <a:gd name="connsiteX1" fmla="*/ 3249 w 3248"/>
                    <a:gd name="connsiteY1" fmla="*/ 0 h 2165"/>
                    <a:gd name="connsiteX2" fmla="*/ 0 w 3248"/>
                    <a:gd name="connsiteY2" fmla="*/ 2166 h 2165"/>
                    <a:gd name="connsiteX3" fmla="*/ 2166 w 3248"/>
                    <a:gd name="connsiteY3" fmla="*/ 1083 h 2165"/>
                    <a:gd name="connsiteX4" fmla="*/ 1083 w 3248"/>
                    <a:gd name="connsiteY4" fmla="*/ 1083 h 2165"/>
                    <a:gd name="connsiteX5" fmla="*/ 3249 w 3248"/>
                    <a:gd name="connsiteY5" fmla="*/ 0 h 2165"/>
                    <a:gd name="connsiteX6" fmla="*/ 3249 w 3248"/>
                    <a:gd name="connsiteY6" fmla="*/ 0 h 2165"/>
                    <a:gd name="connsiteX7" fmla="*/ 3249 w 3248"/>
                    <a:gd name="connsiteY7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2165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2166"/>
                      </a:cubicBezTo>
                      <a:cubicBezTo>
                        <a:pt x="0" y="2166"/>
                        <a:pt x="1083" y="2166"/>
                        <a:pt x="2166" y="1083"/>
                      </a:cubicBezTo>
                      <a:cubicBezTo>
                        <a:pt x="2166" y="1083"/>
                        <a:pt x="1083" y="1083"/>
                        <a:pt x="1083" y="1083"/>
                      </a:cubicBezTo>
                      <a:cubicBezTo>
                        <a:pt x="2166" y="2166"/>
                        <a:pt x="2166" y="2166"/>
                        <a:pt x="3249" y="0"/>
                      </a:cubicBezTo>
                      <a:cubicBezTo>
                        <a:pt x="3249" y="1083"/>
                        <a:pt x="2166" y="2166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0" name="Полилиния: фигура 1319">
                  <a:extLst>
                    <a:ext uri="{FF2B5EF4-FFF2-40B4-BE49-F238E27FC236}">
                      <a16:creationId xmlns:a16="http://schemas.microsoft.com/office/drawing/2014/main" id="{2DDCD702-04A6-B0D8-EC08-3C9645C2FDBC}"/>
                    </a:ext>
                  </a:extLst>
                </p:cNvPr>
                <p:cNvSpPr/>
                <p:nvPr/>
              </p:nvSpPr>
              <p:spPr>
                <a:xfrm>
                  <a:off x="12599157" y="6077974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1" name="Полилиния: фигура 1320">
                  <a:extLst>
                    <a:ext uri="{FF2B5EF4-FFF2-40B4-BE49-F238E27FC236}">
                      <a16:creationId xmlns:a16="http://schemas.microsoft.com/office/drawing/2014/main" id="{1B4735B1-1165-11AB-D0B6-5B02A07B5CCB}"/>
                    </a:ext>
                  </a:extLst>
                </p:cNvPr>
                <p:cNvSpPr/>
                <p:nvPr/>
              </p:nvSpPr>
              <p:spPr>
                <a:xfrm>
                  <a:off x="12599157" y="6078576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  <a:gd name="connsiteX3" fmla="*/ 0 w 10828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-602"/>
                        <a:pt x="0" y="481"/>
                      </a:cubicBezTo>
                      <a:lnTo>
                        <a:pt x="0" y="481"/>
                      </a:lnTo>
                      <a:lnTo>
                        <a:pt x="0" y="4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2" name="Полилиния: фигура 1321">
                  <a:extLst>
                    <a:ext uri="{FF2B5EF4-FFF2-40B4-BE49-F238E27FC236}">
                      <a16:creationId xmlns:a16="http://schemas.microsoft.com/office/drawing/2014/main" id="{7E771D4B-CBD5-C441-C0B8-B99D7ECD8414}"/>
                    </a:ext>
                  </a:extLst>
                </p:cNvPr>
                <p:cNvSpPr/>
                <p:nvPr/>
              </p:nvSpPr>
              <p:spPr>
                <a:xfrm>
                  <a:off x="12598074" y="607797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3" name="Полилиния: фигура 1322">
                  <a:extLst>
                    <a:ext uri="{FF2B5EF4-FFF2-40B4-BE49-F238E27FC236}">
                      <a16:creationId xmlns:a16="http://schemas.microsoft.com/office/drawing/2014/main" id="{4FF5A433-CB24-FDD9-399C-07EAFD68BFC4}"/>
                    </a:ext>
                  </a:extLst>
                </p:cNvPr>
                <p:cNvSpPr/>
                <p:nvPr/>
              </p:nvSpPr>
              <p:spPr>
                <a:xfrm>
                  <a:off x="12597593" y="6075808"/>
                  <a:ext cx="2646" cy="2165"/>
                </a:xfrm>
                <a:custGeom>
                  <a:avLst/>
                  <a:gdLst>
                    <a:gd name="connsiteX0" fmla="*/ 481 w 2646"/>
                    <a:gd name="connsiteY0" fmla="*/ 2166 h 2165"/>
                    <a:gd name="connsiteX1" fmla="*/ 481 w 2646"/>
                    <a:gd name="connsiteY1" fmla="*/ 2166 h 2165"/>
                    <a:gd name="connsiteX2" fmla="*/ 481 w 2646"/>
                    <a:gd name="connsiteY2" fmla="*/ 2166 h 2165"/>
                    <a:gd name="connsiteX3" fmla="*/ 1564 w 2646"/>
                    <a:gd name="connsiteY3" fmla="*/ 1083 h 2165"/>
                    <a:gd name="connsiteX4" fmla="*/ 1564 w 2646"/>
                    <a:gd name="connsiteY4" fmla="*/ 1083 h 2165"/>
                    <a:gd name="connsiteX5" fmla="*/ 2647 w 2646"/>
                    <a:gd name="connsiteY5" fmla="*/ 0 h 2165"/>
                    <a:gd name="connsiteX6" fmla="*/ 481 w 2646"/>
                    <a:gd name="connsiteY6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646" h="2165">
                      <a:moveTo>
                        <a:pt x="481" y="2166"/>
                      </a:moveTo>
                      <a:cubicBezTo>
                        <a:pt x="-601" y="2166"/>
                        <a:pt x="481" y="2166"/>
                        <a:pt x="481" y="2166"/>
                      </a:cubicBezTo>
                      <a:cubicBezTo>
                        <a:pt x="481" y="2166"/>
                        <a:pt x="481" y="2166"/>
                        <a:pt x="481" y="2166"/>
                      </a:cubicBezTo>
                      <a:cubicBezTo>
                        <a:pt x="1564" y="2166"/>
                        <a:pt x="2647" y="1083"/>
                        <a:pt x="1564" y="1083"/>
                      </a:cubicBezTo>
                      <a:cubicBezTo>
                        <a:pt x="1564" y="1083"/>
                        <a:pt x="481" y="2166"/>
                        <a:pt x="1564" y="1083"/>
                      </a:cubicBezTo>
                      <a:lnTo>
                        <a:pt x="2647" y="0"/>
                      </a:lnTo>
                      <a:cubicBezTo>
                        <a:pt x="2647" y="1083"/>
                        <a:pt x="481" y="2166"/>
                        <a:pt x="481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4" name="Полилиния: фигура 1323">
                  <a:extLst>
                    <a:ext uri="{FF2B5EF4-FFF2-40B4-BE49-F238E27FC236}">
                      <a16:creationId xmlns:a16="http://schemas.microsoft.com/office/drawing/2014/main" id="{70311293-F225-9823-BD7E-9FD84DFB659E}"/>
                    </a:ext>
                  </a:extLst>
                </p:cNvPr>
                <p:cNvSpPr/>
                <p:nvPr/>
              </p:nvSpPr>
              <p:spPr>
                <a:xfrm>
                  <a:off x="12598074" y="6077974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5" name="Полилиния: фигура 1324">
                  <a:extLst>
                    <a:ext uri="{FF2B5EF4-FFF2-40B4-BE49-F238E27FC236}">
                      <a16:creationId xmlns:a16="http://schemas.microsoft.com/office/drawing/2014/main" id="{B0073D0C-0DEE-3E62-667E-D3C4BC75E6F0}"/>
                    </a:ext>
                  </a:extLst>
                </p:cNvPr>
                <p:cNvSpPr/>
                <p:nvPr/>
              </p:nvSpPr>
              <p:spPr>
                <a:xfrm>
                  <a:off x="12598074" y="6077974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6" name="Полилиния: фигура 1325">
                  <a:extLst>
                    <a:ext uri="{FF2B5EF4-FFF2-40B4-BE49-F238E27FC236}">
                      <a16:creationId xmlns:a16="http://schemas.microsoft.com/office/drawing/2014/main" id="{42D80765-122F-E808-3459-05584973F897}"/>
                    </a:ext>
                  </a:extLst>
                </p:cNvPr>
                <p:cNvSpPr/>
                <p:nvPr/>
              </p:nvSpPr>
              <p:spPr>
                <a:xfrm>
                  <a:off x="12596992" y="6075808"/>
                  <a:ext cx="2165" cy="1082"/>
                </a:xfrm>
                <a:custGeom>
                  <a:avLst/>
                  <a:gdLst>
                    <a:gd name="connsiteX0" fmla="*/ 0 w 2165"/>
                    <a:gd name="connsiteY0" fmla="*/ 1083 h 1082"/>
                    <a:gd name="connsiteX1" fmla="*/ 1083 w 2165"/>
                    <a:gd name="connsiteY1" fmla="*/ 1083 h 1082"/>
                    <a:gd name="connsiteX2" fmla="*/ 2165 w 2165"/>
                    <a:gd name="connsiteY2" fmla="*/ 0 h 1082"/>
                    <a:gd name="connsiteX3" fmla="*/ 1083 w 2165"/>
                    <a:gd name="connsiteY3" fmla="*/ 0 h 1082"/>
                    <a:gd name="connsiteX4" fmla="*/ 0 w 2165"/>
                    <a:gd name="connsiteY4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1082">
                      <a:moveTo>
                        <a:pt x="0" y="1083"/>
                      </a:moveTo>
                      <a:cubicBezTo>
                        <a:pt x="1083" y="0"/>
                        <a:pt x="0" y="1083"/>
                        <a:pt x="1083" y="1083"/>
                      </a:cubicBezTo>
                      <a:cubicBezTo>
                        <a:pt x="1083" y="1083"/>
                        <a:pt x="2165" y="0"/>
                        <a:pt x="2165" y="0"/>
                      </a:cubicBezTo>
                      <a:lnTo>
                        <a:pt x="1083" y="0"/>
                      </a:lnTo>
                      <a:cubicBezTo>
                        <a:pt x="2165" y="0"/>
                        <a:pt x="1083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7" name="Полилиния: фигура 1326">
                  <a:extLst>
                    <a:ext uri="{FF2B5EF4-FFF2-40B4-BE49-F238E27FC236}">
                      <a16:creationId xmlns:a16="http://schemas.microsoft.com/office/drawing/2014/main" id="{63F3FBC7-20E6-8BB3-A418-C13C5F7E7913}"/>
                    </a:ext>
                  </a:extLst>
                </p:cNvPr>
                <p:cNvSpPr/>
                <p:nvPr/>
              </p:nvSpPr>
              <p:spPr>
                <a:xfrm>
                  <a:off x="12600240" y="607472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8" name="Полилиния: фигура 1327">
                  <a:extLst>
                    <a:ext uri="{FF2B5EF4-FFF2-40B4-BE49-F238E27FC236}">
                      <a16:creationId xmlns:a16="http://schemas.microsoft.com/office/drawing/2014/main" id="{9A7DA14F-E8AE-3D7E-821D-DA277D6BAE8C}"/>
                    </a:ext>
                  </a:extLst>
                </p:cNvPr>
                <p:cNvSpPr/>
                <p:nvPr/>
              </p:nvSpPr>
              <p:spPr>
                <a:xfrm>
                  <a:off x="12596992" y="6073340"/>
                  <a:ext cx="3729" cy="2468"/>
                </a:xfrm>
                <a:custGeom>
                  <a:avLst/>
                  <a:gdLst>
                    <a:gd name="connsiteX0" fmla="*/ 0 w 3729"/>
                    <a:gd name="connsiteY0" fmla="*/ 1386 h 2468"/>
                    <a:gd name="connsiteX1" fmla="*/ 2165 w 3729"/>
                    <a:gd name="connsiteY1" fmla="*/ 1386 h 2468"/>
                    <a:gd name="connsiteX2" fmla="*/ 0 w 3729"/>
                    <a:gd name="connsiteY2" fmla="*/ 1386 h 2468"/>
                    <a:gd name="connsiteX3" fmla="*/ 1083 w 3729"/>
                    <a:gd name="connsiteY3" fmla="*/ 1386 h 2468"/>
                    <a:gd name="connsiteX4" fmla="*/ 0 w 3729"/>
                    <a:gd name="connsiteY4" fmla="*/ 1386 h 2468"/>
                    <a:gd name="connsiteX5" fmla="*/ 2165 w 3729"/>
                    <a:gd name="connsiteY5" fmla="*/ 1386 h 2468"/>
                    <a:gd name="connsiteX6" fmla="*/ 1083 w 3729"/>
                    <a:gd name="connsiteY6" fmla="*/ 2469 h 2468"/>
                    <a:gd name="connsiteX7" fmla="*/ 2165 w 3729"/>
                    <a:gd name="connsiteY7" fmla="*/ 1386 h 2468"/>
                    <a:gd name="connsiteX8" fmla="*/ 2165 w 3729"/>
                    <a:gd name="connsiteY8" fmla="*/ 1386 h 2468"/>
                    <a:gd name="connsiteX9" fmla="*/ 3248 w 3729"/>
                    <a:gd name="connsiteY9" fmla="*/ 1386 h 2468"/>
                    <a:gd name="connsiteX10" fmla="*/ 3248 w 3729"/>
                    <a:gd name="connsiteY10" fmla="*/ 303 h 2468"/>
                    <a:gd name="connsiteX11" fmla="*/ 0 w 3729"/>
                    <a:gd name="connsiteY11" fmla="*/ 1386 h 2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729" h="2468">
                      <a:moveTo>
                        <a:pt x="0" y="1386"/>
                      </a:moveTo>
                      <a:lnTo>
                        <a:pt x="2165" y="1386"/>
                      </a:lnTo>
                      <a:cubicBezTo>
                        <a:pt x="2165" y="1386"/>
                        <a:pt x="1083" y="1386"/>
                        <a:pt x="0" y="1386"/>
                      </a:cubicBezTo>
                      <a:cubicBezTo>
                        <a:pt x="1083" y="1386"/>
                        <a:pt x="1083" y="1386"/>
                        <a:pt x="1083" y="1386"/>
                      </a:cubicBezTo>
                      <a:cubicBezTo>
                        <a:pt x="1083" y="2469"/>
                        <a:pt x="1083" y="1386"/>
                        <a:pt x="0" y="1386"/>
                      </a:cubicBezTo>
                      <a:cubicBezTo>
                        <a:pt x="0" y="2469"/>
                        <a:pt x="0" y="2469"/>
                        <a:pt x="2165" y="1386"/>
                      </a:cubicBezTo>
                      <a:lnTo>
                        <a:pt x="1083" y="2469"/>
                      </a:lnTo>
                      <a:lnTo>
                        <a:pt x="2165" y="1386"/>
                      </a:lnTo>
                      <a:cubicBezTo>
                        <a:pt x="2165" y="1386"/>
                        <a:pt x="1083" y="2469"/>
                        <a:pt x="2165" y="1386"/>
                      </a:cubicBezTo>
                      <a:cubicBezTo>
                        <a:pt x="3248" y="1386"/>
                        <a:pt x="3248" y="1386"/>
                        <a:pt x="3248" y="1386"/>
                      </a:cubicBezTo>
                      <a:cubicBezTo>
                        <a:pt x="3248" y="1386"/>
                        <a:pt x="4331" y="303"/>
                        <a:pt x="3248" y="303"/>
                      </a:cubicBezTo>
                      <a:cubicBezTo>
                        <a:pt x="3248" y="-780"/>
                        <a:pt x="1083" y="1386"/>
                        <a:pt x="0" y="13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9" name="Полилиния: фигура 1328">
                  <a:extLst>
                    <a:ext uri="{FF2B5EF4-FFF2-40B4-BE49-F238E27FC236}">
                      <a16:creationId xmlns:a16="http://schemas.microsoft.com/office/drawing/2014/main" id="{32688799-58C7-EDAD-0880-E2462C3F679C}"/>
                    </a:ext>
                  </a:extLst>
                </p:cNvPr>
                <p:cNvSpPr/>
                <p:nvPr/>
              </p:nvSpPr>
              <p:spPr>
                <a:xfrm>
                  <a:off x="12599157" y="607364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30" name="Полилиния: фигура 1329">
                  <a:extLst>
                    <a:ext uri="{FF2B5EF4-FFF2-40B4-BE49-F238E27FC236}">
                      <a16:creationId xmlns:a16="http://schemas.microsoft.com/office/drawing/2014/main" id="{9C112427-6BF3-35F8-AA5E-56496978744C}"/>
                    </a:ext>
                  </a:extLst>
                </p:cNvPr>
                <p:cNvSpPr/>
                <p:nvPr/>
              </p:nvSpPr>
              <p:spPr>
                <a:xfrm>
                  <a:off x="12596180" y="6072560"/>
                  <a:ext cx="3426" cy="2165"/>
                </a:xfrm>
                <a:custGeom>
                  <a:avLst/>
                  <a:gdLst>
                    <a:gd name="connsiteX0" fmla="*/ 812 w 3426"/>
                    <a:gd name="connsiteY0" fmla="*/ 2166 h 2165"/>
                    <a:gd name="connsiteX1" fmla="*/ 1895 w 3426"/>
                    <a:gd name="connsiteY1" fmla="*/ 2166 h 2165"/>
                    <a:gd name="connsiteX2" fmla="*/ 812 w 3426"/>
                    <a:gd name="connsiteY2" fmla="*/ 2166 h 2165"/>
                    <a:gd name="connsiteX3" fmla="*/ 2978 w 3426"/>
                    <a:gd name="connsiteY3" fmla="*/ 1083 h 2165"/>
                    <a:gd name="connsiteX4" fmla="*/ 812 w 3426"/>
                    <a:gd name="connsiteY4" fmla="*/ 2166 h 2165"/>
                    <a:gd name="connsiteX5" fmla="*/ 2978 w 3426"/>
                    <a:gd name="connsiteY5" fmla="*/ 0 h 2165"/>
                    <a:gd name="connsiteX6" fmla="*/ 2978 w 3426"/>
                    <a:gd name="connsiteY6" fmla="*/ 1083 h 2165"/>
                    <a:gd name="connsiteX7" fmla="*/ 1895 w 3426"/>
                    <a:gd name="connsiteY7" fmla="*/ 0 h 2165"/>
                    <a:gd name="connsiteX8" fmla="*/ 1895 w 3426"/>
                    <a:gd name="connsiteY8" fmla="*/ 0 h 2165"/>
                    <a:gd name="connsiteX9" fmla="*/ 812 w 3426"/>
                    <a:gd name="connsiteY9" fmla="*/ 0 h 2165"/>
                    <a:gd name="connsiteX10" fmla="*/ 812 w 3426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426" h="2165">
                      <a:moveTo>
                        <a:pt x="812" y="2166"/>
                      </a:moveTo>
                      <a:lnTo>
                        <a:pt x="1895" y="2166"/>
                      </a:lnTo>
                      <a:cubicBezTo>
                        <a:pt x="1895" y="1083"/>
                        <a:pt x="812" y="2166"/>
                        <a:pt x="812" y="2166"/>
                      </a:cubicBezTo>
                      <a:cubicBezTo>
                        <a:pt x="1895" y="2166"/>
                        <a:pt x="1895" y="2166"/>
                        <a:pt x="2978" y="1083"/>
                      </a:cubicBezTo>
                      <a:cubicBezTo>
                        <a:pt x="2978" y="0"/>
                        <a:pt x="1895" y="1083"/>
                        <a:pt x="812" y="2166"/>
                      </a:cubicBezTo>
                      <a:cubicBezTo>
                        <a:pt x="1895" y="1083"/>
                        <a:pt x="1895" y="1083"/>
                        <a:pt x="2978" y="0"/>
                      </a:cubicBezTo>
                      <a:cubicBezTo>
                        <a:pt x="2978" y="0"/>
                        <a:pt x="2978" y="0"/>
                        <a:pt x="2978" y="1083"/>
                      </a:cubicBezTo>
                      <a:cubicBezTo>
                        <a:pt x="4061" y="0"/>
                        <a:pt x="2978" y="0"/>
                        <a:pt x="1895" y="0"/>
                      </a:cubicBezTo>
                      <a:cubicBezTo>
                        <a:pt x="1895" y="0"/>
                        <a:pt x="1895" y="0"/>
                        <a:pt x="1895" y="0"/>
                      </a:cubicBezTo>
                      <a:lnTo>
                        <a:pt x="812" y="0"/>
                      </a:lnTo>
                      <a:cubicBezTo>
                        <a:pt x="-271" y="1083"/>
                        <a:pt x="-271" y="1083"/>
                        <a:pt x="812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31" name="Полилиния: фигура 1330">
                  <a:extLst>
                    <a:ext uri="{FF2B5EF4-FFF2-40B4-BE49-F238E27FC236}">
                      <a16:creationId xmlns:a16="http://schemas.microsoft.com/office/drawing/2014/main" id="{D18DA8ED-FF9F-EA08-C509-7DCF1B879F9D}"/>
                    </a:ext>
                  </a:extLst>
                </p:cNvPr>
                <p:cNvSpPr/>
                <p:nvPr/>
              </p:nvSpPr>
              <p:spPr>
                <a:xfrm>
                  <a:off x="12596992" y="607472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32" name="Полилиния: фигура 1331">
                  <a:extLst>
                    <a:ext uri="{FF2B5EF4-FFF2-40B4-BE49-F238E27FC236}">
                      <a16:creationId xmlns:a16="http://schemas.microsoft.com/office/drawing/2014/main" id="{8107464D-3F69-69AB-EE40-3D52E980E3EA}"/>
                    </a:ext>
                  </a:extLst>
                </p:cNvPr>
                <p:cNvSpPr/>
                <p:nvPr/>
              </p:nvSpPr>
              <p:spPr>
                <a:xfrm>
                  <a:off x="12598074" y="607256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33" name="Полилиния: фигура 1332">
                  <a:extLst>
                    <a:ext uri="{FF2B5EF4-FFF2-40B4-BE49-F238E27FC236}">
                      <a16:creationId xmlns:a16="http://schemas.microsoft.com/office/drawing/2014/main" id="{36F3B049-70C9-9255-3E88-8E23B73F4942}"/>
                    </a:ext>
                  </a:extLst>
                </p:cNvPr>
                <p:cNvSpPr/>
                <p:nvPr/>
              </p:nvSpPr>
              <p:spPr>
                <a:xfrm>
                  <a:off x="12596180" y="6073643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lnTo>
                        <a:pt x="812" y="0"/>
                      </a:lnTo>
                      <a:lnTo>
                        <a:pt x="812" y="0"/>
                      </a:ln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34" name="Полилиния: фигура 1333">
                  <a:extLst>
                    <a:ext uri="{FF2B5EF4-FFF2-40B4-BE49-F238E27FC236}">
                      <a16:creationId xmlns:a16="http://schemas.microsoft.com/office/drawing/2014/main" id="{6220F9CA-69EC-71DF-0139-30B76E2035C2}"/>
                    </a:ext>
                  </a:extLst>
                </p:cNvPr>
                <p:cNvSpPr/>
                <p:nvPr/>
              </p:nvSpPr>
              <p:spPr>
                <a:xfrm>
                  <a:off x="12589412" y="6062814"/>
                  <a:ext cx="8662" cy="11141"/>
                </a:xfrm>
                <a:custGeom>
                  <a:avLst/>
                  <a:gdLst>
                    <a:gd name="connsiteX0" fmla="*/ 3248 w 8662"/>
                    <a:gd name="connsiteY0" fmla="*/ 1083 h 11141"/>
                    <a:gd name="connsiteX1" fmla="*/ 3248 w 8662"/>
                    <a:gd name="connsiteY1" fmla="*/ 1083 h 11141"/>
                    <a:gd name="connsiteX2" fmla="*/ 1083 w 8662"/>
                    <a:gd name="connsiteY2" fmla="*/ 2166 h 11141"/>
                    <a:gd name="connsiteX3" fmla="*/ 0 w 8662"/>
                    <a:gd name="connsiteY3" fmla="*/ 3249 h 11141"/>
                    <a:gd name="connsiteX4" fmla="*/ 1083 w 8662"/>
                    <a:gd name="connsiteY4" fmla="*/ 3249 h 11141"/>
                    <a:gd name="connsiteX5" fmla="*/ 0 w 8662"/>
                    <a:gd name="connsiteY5" fmla="*/ 4331 h 11141"/>
                    <a:gd name="connsiteX6" fmla="*/ 1083 w 8662"/>
                    <a:gd name="connsiteY6" fmla="*/ 5414 h 11141"/>
                    <a:gd name="connsiteX7" fmla="*/ 2166 w 8662"/>
                    <a:gd name="connsiteY7" fmla="*/ 5414 h 11141"/>
                    <a:gd name="connsiteX8" fmla="*/ 4331 w 8662"/>
                    <a:gd name="connsiteY8" fmla="*/ 8663 h 11141"/>
                    <a:gd name="connsiteX9" fmla="*/ 5414 w 8662"/>
                    <a:gd name="connsiteY9" fmla="*/ 7580 h 11141"/>
                    <a:gd name="connsiteX10" fmla="*/ 4331 w 8662"/>
                    <a:gd name="connsiteY10" fmla="*/ 8663 h 11141"/>
                    <a:gd name="connsiteX11" fmla="*/ 4331 w 8662"/>
                    <a:gd name="connsiteY11" fmla="*/ 8663 h 11141"/>
                    <a:gd name="connsiteX12" fmla="*/ 4331 w 8662"/>
                    <a:gd name="connsiteY12" fmla="*/ 9746 h 11141"/>
                    <a:gd name="connsiteX13" fmla="*/ 6497 w 8662"/>
                    <a:gd name="connsiteY13" fmla="*/ 8663 h 11141"/>
                    <a:gd name="connsiteX14" fmla="*/ 5414 w 8662"/>
                    <a:gd name="connsiteY14" fmla="*/ 10828 h 11141"/>
                    <a:gd name="connsiteX15" fmla="*/ 6497 w 8662"/>
                    <a:gd name="connsiteY15" fmla="*/ 10828 h 11141"/>
                    <a:gd name="connsiteX16" fmla="*/ 7580 w 8662"/>
                    <a:gd name="connsiteY16" fmla="*/ 9746 h 11141"/>
                    <a:gd name="connsiteX17" fmla="*/ 8663 w 8662"/>
                    <a:gd name="connsiteY17" fmla="*/ 9746 h 11141"/>
                    <a:gd name="connsiteX18" fmla="*/ 5414 w 8662"/>
                    <a:gd name="connsiteY18" fmla="*/ 8663 h 11141"/>
                    <a:gd name="connsiteX19" fmla="*/ 6497 w 8662"/>
                    <a:gd name="connsiteY19" fmla="*/ 7580 h 11141"/>
                    <a:gd name="connsiteX20" fmla="*/ 6497 w 8662"/>
                    <a:gd name="connsiteY20" fmla="*/ 5414 h 11141"/>
                    <a:gd name="connsiteX21" fmla="*/ 4331 w 8662"/>
                    <a:gd name="connsiteY21" fmla="*/ 5414 h 11141"/>
                    <a:gd name="connsiteX22" fmla="*/ 4331 w 8662"/>
                    <a:gd name="connsiteY22" fmla="*/ 4331 h 11141"/>
                    <a:gd name="connsiteX23" fmla="*/ 3248 w 8662"/>
                    <a:gd name="connsiteY23" fmla="*/ 4331 h 11141"/>
                    <a:gd name="connsiteX24" fmla="*/ 4331 w 8662"/>
                    <a:gd name="connsiteY24" fmla="*/ 3249 h 11141"/>
                    <a:gd name="connsiteX25" fmla="*/ 2166 w 8662"/>
                    <a:gd name="connsiteY25" fmla="*/ 4331 h 11141"/>
                    <a:gd name="connsiteX26" fmla="*/ 4331 w 8662"/>
                    <a:gd name="connsiteY26" fmla="*/ 2166 h 11141"/>
                    <a:gd name="connsiteX27" fmla="*/ 3248 w 8662"/>
                    <a:gd name="connsiteY27" fmla="*/ 3249 h 11141"/>
                    <a:gd name="connsiteX28" fmla="*/ 2166 w 8662"/>
                    <a:gd name="connsiteY28" fmla="*/ 3249 h 11141"/>
                    <a:gd name="connsiteX29" fmla="*/ 3248 w 8662"/>
                    <a:gd name="connsiteY29" fmla="*/ 2166 h 11141"/>
                    <a:gd name="connsiteX30" fmla="*/ 2166 w 8662"/>
                    <a:gd name="connsiteY30" fmla="*/ 2166 h 11141"/>
                    <a:gd name="connsiteX31" fmla="*/ 1083 w 8662"/>
                    <a:gd name="connsiteY31" fmla="*/ 3249 h 11141"/>
                    <a:gd name="connsiteX32" fmla="*/ 1083 w 8662"/>
                    <a:gd name="connsiteY32" fmla="*/ 2166 h 11141"/>
                    <a:gd name="connsiteX33" fmla="*/ 3248 w 8662"/>
                    <a:gd name="connsiteY33" fmla="*/ 1083 h 11141"/>
                    <a:gd name="connsiteX34" fmla="*/ 3248 w 8662"/>
                    <a:gd name="connsiteY34" fmla="*/ 0 h 11141"/>
                    <a:gd name="connsiteX35" fmla="*/ 1083 w 8662"/>
                    <a:gd name="connsiteY35" fmla="*/ 1083 h 11141"/>
                    <a:gd name="connsiteX36" fmla="*/ 3248 w 8662"/>
                    <a:gd name="connsiteY36" fmla="*/ 1083 h 11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8662" h="11141">
                      <a:moveTo>
                        <a:pt x="3248" y="1083"/>
                      </a:moveTo>
                      <a:cubicBezTo>
                        <a:pt x="3248" y="2166"/>
                        <a:pt x="2166" y="2166"/>
                        <a:pt x="3248" y="1083"/>
                      </a:cubicBezTo>
                      <a:cubicBezTo>
                        <a:pt x="2166" y="2166"/>
                        <a:pt x="2166" y="2166"/>
                        <a:pt x="1083" y="2166"/>
                      </a:cubicBezTo>
                      <a:cubicBezTo>
                        <a:pt x="1083" y="2166"/>
                        <a:pt x="0" y="3249"/>
                        <a:pt x="0" y="3249"/>
                      </a:cubicBezTo>
                      <a:cubicBezTo>
                        <a:pt x="0" y="3249"/>
                        <a:pt x="1083" y="3249"/>
                        <a:pt x="1083" y="3249"/>
                      </a:cubicBezTo>
                      <a:cubicBezTo>
                        <a:pt x="1083" y="3249"/>
                        <a:pt x="1083" y="3249"/>
                        <a:pt x="0" y="4331"/>
                      </a:cubicBezTo>
                      <a:cubicBezTo>
                        <a:pt x="1083" y="4331"/>
                        <a:pt x="2166" y="4331"/>
                        <a:pt x="1083" y="5414"/>
                      </a:cubicBezTo>
                      <a:cubicBezTo>
                        <a:pt x="1083" y="5414"/>
                        <a:pt x="1083" y="5414"/>
                        <a:pt x="2166" y="5414"/>
                      </a:cubicBezTo>
                      <a:cubicBezTo>
                        <a:pt x="2166" y="6497"/>
                        <a:pt x="4331" y="7580"/>
                        <a:pt x="4331" y="8663"/>
                      </a:cubicBezTo>
                      <a:lnTo>
                        <a:pt x="5414" y="7580"/>
                      </a:lnTo>
                      <a:cubicBezTo>
                        <a:pt x="4331" y="8663"/>
                        <a:pt x="5414" y="7580"/>
                        <a:pt x="4331" y="8663"/>
                      </a:cubicBezTo>
                      <a:cubicBezTo>
                        <a:pt x="4331" y="8663"/>
                        <a:pt x="4331" y="8663"/>
                        <a:pt x="4331" y="8663"/>
                      </a:cubicBezTo>
                      <a:cubicBezTo>
                        <a:pt x="3248" y="9746"/>
                        <a:pt x="5414" y="9746"/>
                        <a:pt x="4331" y="9746"/>
                      </a:cubicBezTo>
                      <a:cubicBezTo>
                        <a:pt x="4331" y="9746"/>
                        <a:pt x="5414" y="8663"/>
                        <a:pt x="6497" y="8663"/>
                      </a:cubicBezTo>
                      <a:cubicBezTo>
                        <a:pt x="5414" y="9746"/>
                        <a:pt x="6497" y="8663"/>
                        <a:pt x="5414" y="10828"/>
                      </a:cubicBezTo>
                      <a:cubicBezTo>
                        <a:pt x="5414" y="11911"/>
                        <a:pt x="6497" y="9746"/>
                        <a:pt x="6497" y="10828"/>
                      </a:cubicBezTo>
                      <a:cubicBezTo>
                        <a:pt x="7580" y="9746"/>
                        <a:pt x="6497" y="9746"/>
                        <a:pt x="7580" y="9746"/>
                      </a:cubicBezTo>
                      <a:cubicBezTo>
                        <a:pt x="8663" y="9746"/>
                        <a:pt x="7580" y="9746"/>
                        <a:pt x="8663" y="9746"/>
                      </a:cubicBezTo>
                      <a:cubicBezTo>
                        <a:pt x="8663" y="8663"/>
                        <a:pt x="6497" y="9746"/>
                        <a:pt x="5414" y="8663"/>
                      </a:cubicBezTo>
                      <a:lnTo>
                        <a:pt x="6497" y="7580"/>
                      </a:lnTo>
                      <a:cubicBezTo>
                        <a:pt x="5414" y="7580"/>
                        <a:pt x="5414" y="7580"/>
                        <a:pt x="6497" y="5414"/>
                      </a:cubicBezTo>
                      <a:cubicBezTo>
                        <a:pt x="5414" y="6497"/>
                        <a:pt x="6497" y="4331"/>
                        <a:pt x="4331" y="5414"/>
                      </a:cubicBezTo>
                      <a:cubicBezTo>
                        <a:pt x="4331" y="5414"/>
                        <a:pt x="4331" y="5414"/>
                        <a:pt x="4331" y="4331"/>
                      </a:cubicBezTo>
                      <a:lnTo>
                        <a:pt x="3248" y="4331"/>
                      </a:lnTo>
                      <a:cubicBezTo>
                        <a:pt x="3248" y="4331"/>
                        <a:pt x="4331" y="3249"/>
                        <a:pt x="4331" y="3249"/>
                      </a:cubicBezTo>
                      <a:cubicBezTo>
                        <a:pt x="3248" y="4331"/>
                        <a:pt x="3248" y="4331"/>
                        <a:pt x="2166" y="4331"/>
                      </a:cubicBezTo>
                      <a:cubicBezTo>
                        <a:pt x="3248" y="3249"/>
                        <a:pt x="3248" y="2166"/>
                        <a:pt x="4331" y="2166"/>
                      </a:cubicBezTo>
                      <a:cubicBezTo>
                        <a:pt x="4331" y="2166"/>
                        <a:pt x="4331" y="2166"/>
                        <a:pt x="3248" y="3249"/>
                      </a:cubicBezTo>
                      <a:cubicBezTo>
                        <a:pt x="3248" y="3249"/>
                        <a:pt x="2166" y="3249"/>
                        <a:pt x="2166" y="3249"/>
                      </a:cubicBezTo>
                      <a:cubicBezTo>
                        <a:pt x="2166" y="3249"/>
                        <a:pt x="3248" y="2166"/>
                        <a:pt x="3248" y="2166"/>
                      </a:cubicBezTo>
                      <a:cubicBezTo>
                        <a:pt x="3248" y="2166"/>
                        <a:pt x="1083" y="3249"/>
                        <a:pt x="2166" y="2166"/>
                      </a:cubicBezTo>
                      <a:lnTo>
                        <a:pt x="1083" y="3249"/>
                      </a:lnTo>
                      <a:cubicBezTo>
                        <a:pt x="1083" y="3249"/>
                        <a:pt x="1083" y="2166"/>
                        <a:pt x="1083" y="2166"/>
                      </a:cubicBezTo>
                      <a:cubicBezTo>
                        <a:pt x="2166" y="1083"/>
                        <a:pt x="2166" y="2166"/>
                        <a:pt x="3248" y="1083"/>
                      </a:cubicBezTo>
                      <a:cubicBezTo>
                        <a:pt x="3248" y="1083"/>
                        <a:pt x="3248" y="1083"/>
                        <a:pt x="3248" y="0"/>
                      </a:cubicBezTo>
                      <a:cubicBezTo>
                        <a:pt x="2166" y="0"/>
                        <a:pt x="2166" y="1083"/>
                        <a:pt x="1083" y="1083"/>
                      </a:cubicBezTo>
                      <a:cubicBezTo>
                        <a:pt x="3248" y="2166"/>
                        <a:pt x="3248" y="1083"/>
                        <a:pt x="3248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35" name="Полилиния: фигура 1334">
                  <a:extLst>
                    <a:ext uri="{FF2B5EF4-FFF2-40B4-BE49-F238E27FC236}">
                      <a16:creationId xmlns:a16="http://schemas.microsoft.com/office/drawing/2014/main" id="{EF51D904-5BA7-E7D0-8F62-7FCFF3C52722}"/>
                    </a:ext>
                  </a:extLst>
                </p:cNvPr>
                <p:cNvSpPr/>
                <p:nvPr/>
              </p:nvSpPr>
              <p:spPr>
                <a:xfrm>
                  <a:off x="12593743" y="6064980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36" name="Полилиния: фигура 1335">
                  <a:extLst>
                    <a:ext uri="{FF2B5EF4-FFF2-40B4-BE49-F238E27FC236}">
                      <a16:creationId xmlns:a16="http://schemas.microsoft.com/office/drawing/2014/main" id="{6814EBB5-CD3C-F6C7-D6BE-4C9D1009708C}"/>
                    </a:ext>
                  </a:extLst>
                </p:cNvPr>
                <p:cNvSpPr/>
                <p:nvPr/>
              </p:nvSpPr>
              <p:spPr>
                <a:xfrm>
                  <a:off x="12592660" y="60638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37" name="Полилиния: фигура 1336">
                  <a:extLst>
                    <a:ext uri="{FF2B5EF4-FFF2-40B4-BE49-F238E27FC236}">
                      <a16:creationId xmlns:a16="http://schemas.microsoft.com/office/drawing/2014/main" id="{D7DF78CA-9CB5-8630-CED7-6054112674D6}"/>
                    </a:ext>
                  </a:extLst>
                </p:cNvPr>
                <p:cNvSpPr/>
                <p:nvPr/>
              </p:nvSpPr>
              <p:spPr>
                <a:xfrm>
                  <a:off x="12591578" y="606822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38" name="Полилиния: фигура 1337">
                  <a:extLst>
                    <a:ext uri="{FF2B5EF4-FFF2-40B4-BE49-F238E27FC236}">
                      <a16:creationId xmlns:a16="http://schemas.microsoft.com/office/drawing/2014/main" id="{ED8D7C58-5B51-2931-4E36-49F30177AED7}"/>
                    </a:ext>
                  </a:extLst>
                </p:cNvPr>
                <p:cNvSpPr/>
                <p:nvPr/>
              </p:nvSpPr>
              <p:spPr>
                <a:xfrm>
                  <a:off x="12594826" y="606606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39" name="Полилиния: фигура 1338">
                  <a:extLst>
                    <a:ext uri="{FF2B5EF4-FFF2-40B4-BE49-F238E27FC236}">
                      <a16:creationId xmlns:a16="http://schemas.microsoft.com/office/drawing/2014/main" id="{FF42B035-D3A0-518D-1F59-C275FF3B107A}"/>
                    </a:ext>
                  </a:extLst>
                </p:cNvPr>
                <p:cNvSpPr/>
                <p:nvPr/>
              </p:nvSpPr>
              <p:spPr>
                <a:xfrm>
                  <a:off x="12595909" y="6067747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40" name="Полилиния: фигура 1339">
                  <a:extLst>
                    <a:ext uri="{FF2B5EF4-FFF2-40B4-BE49-F238E27FC236}">
                      <a16:creationId xmlns:a16="http://schemas.microsoft.com/office/drawing/2014/main" id="{A7D54C33-BCEE-711A-A350-DDF82089EBE0}"/>
                    </a:ext>
                  </a:extLst>
                </p:cNvPr>
                <p:cNvSpPr/>
                <p:nvPr/>
              </p:nvSpPr>
              <p:spPr>
                <a:xfrm>
                  <a:off x="12593743" y="60638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41" name="Полилиния: фигура 1340">
                  <a:extLst>
                    <a:ext uri="{FF2B5EF4-FFF2-40B4-BE49-F238E27FC236}">
                      <a16:creationId xmlns:a16="http://schemas.microsoft.com/office/drawing/2014/main" id="{8FE7F6BC-49CA-1ECB-6EBF-669A46FED614}"/>
                    </a:ext>
                  </a:extLst>
                </p:cNvPr>
                <p:cNvSpPr/>
                <p:nvPr/>
              </p:nvSpPr>
              <p:spPr>
                <a:xfrm>
                  <a:off x="12583998" y="6058170"/>
                  <a:ext cx="6497" cy="7892"/>
                </a:xfrm>
                <a:custGeom>
                  <a:avLst/>
                  <a:gdLst>
                    <a:gd name="connsiteX0" fmla="*/ 2166 w 6497"/>
                    <a:gd name="connsiteY0" fmla="*/ 4644 h 7892"/>
                    <a:gd name="connsiteX1" fmla="*/ 2166 w 6497"/>
                    <a:gd name="connsiteY1" fmla="*/ 5727 h 7892"/>
                    <a:gd name="connsiteX2" fmla="*/ 4331 w 6497"/>
                    <a:gd name="connsiteY2" fmla="*/ 4644 h 7892"/>
                    <a:gd name="connsiteX3" fmla="*/ 2166 w 6497"/>
                    <a:gd name="connsiteY3" fmla="*/ 5727 h 7892"/>
                    <a:gd name="connsiteX4" fmla="*/ 4331 w 6497"/>
                    <a:gd name="connsiteY4" fmla="*/ 5727 h 7892"/>
                    <a:gd name="connsiteX5" fmla="*/ 3248 w 6497"/>
                    <a:gd name="connsiteY5" fmla="*/ 6810 h 7892"/>
                    <a:gd name="connsiteX6" fmla="*/ 5414 w 6497"/>
                    <a:gd name="connsiteY6" fmla="*/ 5727 h 7892"/>
                    <a:gd name="connsiteX7" fmla="*/ 3248 w 6497"/>
                    <a:gd name="connsiteY7" fmla="*/ 7893 h 7892"/>
                    <a:gd name="connsiteX8" fmla="*/ 3248 w 6497"/>
                    <a:gd name="connsiteY8" fmla="*/ 7893 h 7892"/>
                    <a:gd name="connsiteX9" fmla="*/ 4331 w 6497"/>
                    <a:gd name="connsiteY9" fmla="*/ 7893 h 7892"/>
                    <a:gd name="connsiteX10" fmla="*/ 5414 w 6497"/>
                    <a:gd name="connsiteY10" fmla="*/ 6810 h 7892"/>
                    <a:gd name="connsiteX11" fmla="*/ 6497 w 6497"/>
                    <a:gd name="connsiteY11" fmla="*/ 5727 h 7892"/>
                    <a:gd name="connsiteX12" fmla="*/ 5414 w 6497"/>
                    <a:gd name="connsiteY12" fmla="*/ 5727 h 7892"/>
                    <a:gd name="connsiteX13" fmla="*/ 6497 w 6497"/>
                    <a:gd name="connsiteY13" fmla="*/ 4644 h 7892"/>
                    <a:gd name="connsiteX14" fmla="*/ 5414 w 6497"/>
                    <a:gd name="connsiteY14" fmla="*/ 4644 h 7892"/>
                    <a:gd name="connsiteX15" fmla="*/ 6497 w 6497"/>
                    <a:gd name="connsiteY15" fmla="*/ 3561 h 7892"/>
                    <a:gd name="connsiteX16" fmla="*/ 5414 w 6497"/>
                    <a:gd name="connsiteY16" fmla="*/ 3561 h 7892"/>
                    <a:gd name="connsiteX17" fmla="*/ 5414 w 6497"/>
                    <a:gd name="connsiteY17" fmla="*/ 3561 h 7892"/>
                    <a:gd name="connsiteX18" fmla="*/ 4331 w 6497"/>
                    <a:gd name="connsiteY18" fmla="*/ 3561 h 7892"/>
                    <a:gd name="connsiteX19" fmla="*/ 5414 w 6497"/>
                    <a:gd name="connsiteY19" fmla="*/ 2478 h 7892"/>
                    <a:gd name="connsiteX20" fmla="*/ 4331 w 6497"/>
                    <a:gd name="connsiteY20" fmla="*/ 3561 h 7892"/>
                    <a:gd name="connsiteX21" fmla="*/ 4331 w 6497"/>
                    <a:gd name="connsiteY21" fmla="*/ 1395 h 7892"/>
                    <a:gd name="connsiteX22" fmla="*/ 3248 w 6497"/>
                    <a:gd name="connsiteY22" fmla="*/ 1395 h 7892"/>
                    <a:gd name="connsiteX23" fmla="*/ 4331 w 6497"/>
                    <a:gd name="connsiteY23" fmla="*/ 1395 h 7892"/>
                    <a:gd name="connsiteX24" fmla="*/ 2166 w 6497"/>
                    <a:gd name="connsiteY24" fmla="*/ 2478 h 7892"/>
                    <a:gd name="connsiteX25" fmla="*/ 3248 w 6497"/>
                    <a:gd name="connsiteY25" fmla="*/ 313 h 7892"/>
                    <a:gd name="connsiteX26" fmla="*/ 2166 w 6497"/>
                    <a:gd name="connsiteY26" fmla="*/ 313 h 7892"/>
                    <a:gd name="connsiteX27" fmla="*/ 2166 w 6497"/>
                    <a:gd name="connsiteY27" fmla="*/ 313 h 7892"/>
                    <a:gd name="connsiteX28" fmla="*/ 1083 w 6497"/>
                    <a:gd name="connsiteY28" fmla="*/ 313 h 7892"/>
                    <a:gd name="connsiteX29" fmla="*/ 1083 w 6497"/>
                    <a:gd name="connsiteY29" fmla="*/ 313 h 7892"/>
                    <a:gd name="connsiteX30" fmla="*/ 0 w 6497"/>
                    <a:gd name="connsiteY30" fmla="*/ 313 h 7892"/>
                    <a:gd name="connsiteX31" fmla="*/ 0 w 6497"/>
                    <a:gd name="connsiteY31" fmla="*/ 313 h 7892"/>
                    <a:gd name="connsiteX32" fmla="*/ 2166 w 6497"/>
                    <a:gd name="connsiteY32" fmla="*/ 4644 h 7892"/>
                    <a:gd name="connsiteX33" fmla="*/ 3248 w 6497"/>
                    <a:gd name="connsiteY33" fmla="*/ 3561 h 7892"/>
                    <a:gd name="connsiteX34" fmla="*/ 2166 w 6497"/>
                    <a:gd name="connsiteY34" fmla="*/ 4644 h 7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6497" h="7892">
                      <a:moveTo>
                        <a:pt x="2166" y="4644"/>
                      </a:moveTo>
                      <a:cubicBezTo>
                        <a:pt x="1083" y="5727"/>
                        <a:pt x="2166" y="5727"/>
                        <a:pt x="2166" y="5727"/>
                      </a:cubicBezTo>
                      <a:cubicBezTo>
                        <a:pt x="3248" y="5727"/>
                        <a:pt x="4331" y="4644"/>
                        <a:pt x="4331" y="4644"/>
                      </a:cubicBezTo>
                      <a:lnTo>
                        <a:pt x="2166" y="5727"/>
                      </a:lnTo>
                      <a:cubicBezTo>
                        <a:pt x="2166" y="5727"/>
                        <a:pt x="2166" y="6810"/>
                        <a:pt x="4331" y="5727"/>
                      </a:cubicBezTo>
                      <a:cubicBezTo>
                        <a:pt x="4331" y="5727"/>
                        <a:pt x="4331" y="5727"/>
                        <a:pt x="3248" y="6810"/>
                      </a:cubicBezTo>
                      <a:cubicBezTo>
                        <a:pt x="3248" y="6810"/>
                        <a:pt x="6497" y="4644"/>
                        <a:pt x="5414" y="5727"/>
                      </a:cubicBezTo>
                      <a:cubicBezTo>
                        <a:pt x="4331" y="6810"/>
                        <a:pt x="4331" y="6810"/>
                        <a:pt x="3248" y="7893"/>
                      </a:cubicBezTo>
                      <a:lnTo>
                        <a:pt x="3248" y="7893"/>
                      </a:lnTo>
                      <a:cubicBezTo>
                        <a:pt x="3248" y="7893"/>
                        <a:pt x="4331" y="7893"/>
                        <a:pt x="4331" y="7893"/>
                      </a:cubicBezTo>
                      <a:cubicBezTo>
                        <a:pt x="4331" y="7893"/>
                        <a:pt x="5414" y="6810"/>
                        <a:pt x="5414" y="6810"/>
                      </a:cubicBezTo>
                      <a:cubicBezTo>
                        <a:pt x="5414" y="6810"/>
                        <a:pt x="6497" y="5727"/>
                        <a:pt x="6497" y="5727"/>
                      </a:cubicBezTo>
                      <a:cubicBezTo>
                        <a:pt x="5414" y="5727"/>
                        <a:pt x="6497" y="5727"/>
                        <a:pt x="5414" y="5727"/>
                      </a:cubicBezTo>
                      <a:cubicBezTo>
                        <a:pt x="6497" y="4644"/>
                        <a:pt x="5414" y="5727"/>
                        <a:pt x="6497" y="4644"/>
                      </a:cubicBezTo>
                      <a:lnTo>
                        <a:pt x="5414" y="4644"/>
                      </a:lnTo>
                      <a:cubicBezTo>
                        <a:pt x="5414" y="4644"/>
                        <a:pt x="6497" y="4644"/>
                        <a:pt x="6497" y="3561"/>
                      </a:cubicBezTo>
                      <a:cubicBezTo>
                        <a:pt x="6497" y="3561"/>
                        <a:pt x="5414" y="3561"/>
                        <a:pt x="5414" y="3561"/>
                      </a:cubicBezTo>
                      <a:lnTo>
                        <a:pt x="5414" y="3561"/>
                      </a:lnTo>
                      <a:cubicBezTo>
                        <a:pt x="5414" y="3561"/>
                        <a:pt x="5414" y="3561"/>
                        <a:pt x="4331" y="3561"/>
                      </a:cubicBezTo>
                      <a:lnTo>
                        <a:pt x="5414" y="2478"/>
                      </a:lnTo>
                      <a:lnTo>
                        <a:pt x="4331" y="3561"/>
                      </a:lnTo>
                      <a:cubicBezTo>
                        <a:pt x="4331" y="3561"/>
                        <a:pt x="6497" y="1395"/>
                        <a:pt x="4331" y="1395"/>
                      </a:cubicBezTo>
                      <a:cubicBezTo>
                        <a:pt x="4331" y="1395"/>
                        <a:pt x="3248" y="1395"/>
                        <a:pt x="3248" y="1395"/>
                      </a:cubicBezTo>
                      <a:cubicBezTo>
                        <a:pt x="3248" y="2478"/>
                        <a:pt x="4331" y="1395"/>
                        <a:pt x="4331" y="1395"/>
                      </a:cubicBezTo>
                      <a:cubicBezTo>
                        <a:pt x="3248" y="2478"/>
                        <a:pt x="2166" y="2478"/>
                        <a:pt x="2166" y="2478"/>
                      </a:cubicBezTo>
                      <a:cubicBezTo>
                        <a:pt x="3248" y="1395"/>
                        <a:pt x="2166" y="2478"/>
                        <a:pt x="3248" y="313"/>
                      </a:cubicBezTo>
                      <a:cubicBezTo>
                        <a:pt x="3248" y="313"/>
                        <a:pt x="2166" y="313"/>
                        <a:pt x="2166" y="313"/>
                      </a:cubicBezTo>
                      <a:lnTo>
                        <a:pt x="2166" y="313"/>
                      </a:lnTo>
                      <a:cubicBezTo>
                        <a:pt x="1083" y="1395"/>
                        <a:pt x="2166" y="-770"/>
                        <a:pt x="1083" y="313"/>
                      </a:cubicBezTo>
                      <a:lnTo>
                        <a:pt x="1083" y="313"/>
                      </a:lnTo>
                      <a:cubicBezTo>
                        <a:pt x="1083" y="313"/>
                        <a:pt x="0" y="313"/>
                        <a:pt x="0" y="313"/>
                      </a:cubicBezTo>
                      <a:cubicBezTo>
                        <a:pt x="0" y="313"/>
                        <a:pt x="0" y="313"/>
                        <a:pt x="0" y="313"/>
                      </a:cubicBezTo>
                      <a:cubicBezTo>
                        <a:pt x="3248" y="3561"/>
                        <a:pt x="3248" y="3561"/>
                        <a:pt x="2166" y="4644"/>
                      </a:cubicBezTo>
                      <a:cubicBezTo>
                        <a:pt x="2166" y="4644"/>
                        <a:pt x="3248" y="3561"/>
                        <a:pt x="3248" y="3561"/>
                      </a:cubicBezTo>
                      <a:cubicBezTo>
                        <a:pt x="3248" y="4644"/>
                        <a:pt x="2166" y="4644"/>
                        <a:pt x="2166" y="46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42" name="Полилиния: фигура 1341">
                  <a:extLst>
                    <a:ext uri="{FF2B5EF4-FFF2-40B4-BE49-F238E27FC236}">
                      <a16:creationId xmlns:a16="http://schemas.microsoft.com/office/drawing/2014/main" id="{CED2CB36-F536-8171-3274-839B51AA6038}"/>
                    </a:ext>
                  </a:extLst>
                </p:cNvPr>
                <p:cNvSpPr/>
                <p:nvPr/>
              </p:nvSpPr>
              <p:spPr>
                <a:xfrm>
                  <a:off x="12591578" y="606281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43" name="Полилиния: фигура 1342">
                  <a:extLst>
                    <a:ext uri="{FF2B5EF4-FFF2-40B4-BE49-F238E27FC236}">
                      <a16:creationId xmlns:a16="http://schemas.microsoft.com/office/drawing/2014/main" id="{70609B0D-A1DC-A740-91BD-318AA265096B}"/>
                    </a:ext>
                  </a:extLst>
                </p:cNvPr>
                <p:cNvSpPr/>
                <p:nvPr/>
              </p:nvSpPr>
              <p:spPr>
                <a:xfrm>
                  <a:off x="12582915" y="6059295"/>
                  <a:ext cx="6809" cy="3519"/>
                </a:xfrm>
                <a:custGeom>
                  <a:avLst/>
                  <a:gdLst>
                    <a:gd name="connsiteX0" fmla="*/ 4331 w 6809"/>
                    <a:gd name="connsiteY0" fmla="*/ 1354 h 3519"/>
                    <a:gd name="connsiteX1" fmla="*/ 4331 w 6809"/>
                    <a:gd name="connsiteY1" fmla="*/ 1354 h 3519"/>
                    <a:gd name="connsiteX2" fmla="*/ 3249 w 6809"/>
                    <a:gd name="connsiteY2" fmla="*/ 2436 h 3519"/>
                    <a:gd name="connsiteX3" fmla="*/ 2166 w 6809"/>
                    <a:gd name="connsiteY3" fmla="*/ 2436 h 3519"/>
                    <a:gd name="connsiteX4" fmla="*/ 4331 w 6809"/>
                    <a:gd name="connsiteY4" fmla="*/ 1354 h 3519"/>
                    <a:gd name="connsiteX5" fmla="*/ 4331 w 6809"/>
                    <a:gd name="connsiteY5" fmla="*/ 271 h 3519"/>
                    <a:gd name="connsiteX6" fmla="*/ 4331 w 6809"/>
                    <a:gd name="connsiteY6" fmla="*/ 1354 h 3519"/>
                    <a:gd name="connsiteX7" fmla="*/ 2166 w 6809"/>
                    <a:gd name="connsiteY7" fmla="*/ 1354 h 3519"/>
                    <a:gd name="connsiteX8" fmla="*/ 3249 w 6809"/>
                    <a:gd name="connsiteY8" fmla="*/ 1354 h 3519"/>
                    <a:gd name="connsiteX9" fmla="*/ 4331 w 6809"/>
                    <a:gd name="connsiteY9" fmla="*/ 271 h 3519"/>
                    <a:gd name="connsiteX10" fmla="*/ 0 w 6809"/>
                    <a:gd name="connsiteY10" fmla="*/ 1354 h 3519"/>
                    <a:gd name="connsiteX11" fmla="*/ 0 w 6809"/>
                    <a:gd name="connsiteY11" fmla="*/ 1354 h 3519"/>
                    <a:gd name="connsiteX12" fmla="*/ 1083 w 6809"/>
                    <a:gd name="connsiteY12" fmla="*/ 271 h 3519"/>
                    <a:gd name="connsiteX13" fmla="*/ 1083 w 6809"/>
                    <a:gd name="connsiteY13" fmla="*/ 1354 h 3519"/>
                    <a:gd name="connsiteX14" fmla="*/ 0 w 6809"/>
                    <a:gd name="connsiteY14" fmla="*/ 1354 h 3519"/>
                    <a:gd name="connsiteX15" fmla="*/ 2166 w 6809"/>
                    <a:gd name="connsiteY15" fmla="*/ 3519 h 3519"/>
                    <a:gd name="connsiteX16" fmla="*/ 2166 w 6809"/>
                    <a:gd name="connsiteY16" fmla="*/ 3519 h 3519"/>
                    <a:gd name="connsiteX17" fmla="*/ 3249 w 6809"/>
                    <a:gd name="connsiteY17" fmla="*/ 3519 h 3519"/>
                    <a:gd name="connsiteX18" fmla="*/ 4331 w 6809"/>
                    <a:gd name="connsiteY18" fmla="*/ 1354 h 3519"/>
                    <a:gd name="connsiteX19" fmla="*/ 4331 w 6809"/>
                    <a:gd name="connsiteY19" fmla="*/ 1354 h 3519"/>
                    <a:gd name="connsiteX20" fmla="*/ 5414 w 6809"/>
                    <a:gd name="connsiteY20" fmla="*/ 1354 h 3519"/>
                    <a:gd name="connsiteX21" fmla="*/ 6497 w 6809"/>
                    <a:gd name="connsiteY21" fmla="*/ 1354 h 3519"/>
                    <a:gd name="connsiteX22" fmla="*/ 6497 w 6809"/>
                    <a:gd name="connsiteY22" fmla="*/ 271 h 3519"/>
                    <a:gd name="connsiteX23" fmla="*/ 4331 w 6809"/>
                    <a:gd name="connsiteY23" fmla="*/ 1354 h 3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809" h="3519">
                      <a:moveTo>
                        <a:pt x="4331" y="1354"/>
                      </a:moveTo>
                      <a:cubicBezTo>
                        <a:pt x="4331" y="271"/>
                        <a:pt x="5414" y="271"/>
                        <a:pt x="4331" y="1354"/>
                      </a:cubicBezTo>
                      <a:cubicBezTo>
                        <a:pt x="4331" y="271"/>
                        <a:pt x="4331" y="1354"/>
                        <a:pt x="3249" y="2436"/>
                      </a:cubicBezTo>
                      <a:cubicBezTo>
                        <a:pt x="3249" y="2436"/>
                        <a:pt x="2166" y="2436"/>
                        <a:pt x="2166" y="2436"/>
                      </a:cubicBezTo>
                      <a:cubicBezTo>
                        <a:pt x="3249" y="1354"/>
                        <a:pt x="4331" y="271"/>
                        <a:pt x="4331" y="1354"/>
                      </a:cubicBezTo>
                      <a:cubicBezTo>
                        <a:pt x="4331" y="271"/>
                        <a:pt x="4331" y="271"/>
                        <a:pt x="4331" y="271"/>
                      </a:cubicBezTo>
                      <a:cubicBezTo>
                        <a:pt x="3249" y="271"/>
                        <a:pt x="3249" y="-812"/>
                        <a:pt x="4331" y="1354"/>
                      </a:cubicBezTo>
                      <a:cubicBezTo>
                        <a:pt x="2166" y="1354"/>
                        <a:pt x="2166" y="1354"/>
                        <a:pt x="2166" y="1354"/>
                      </a:cubicBezTo>
                      <a:cubicBezTo>
                        <a:pt x="2166" y="1354"/>
                        <a:pt x="2166" y="1354"/>
                        <a:pt x="3249" y="1354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3249" y="1354"/>
                        <a:pt x="2166" y="271"/>
                        <a:pt x="0" y="1354"/>
                      </a:cubicBezTo>
                      <a:cubicBezTo>
                        <a:pt x="0" y="1354"/>
                        <a:pt x="0" y="1354"/>
                        <a:pt x="0" y="1354"/>
                      </a:cubicBezTo>
                      <a:cubicBezTo>
                        <a:pt x="0" y="271"/>
                        <a:pt x="1083" y="271"/>
                        <a:pt x="1083" y="271"/>
                      </a:cubicBezTo>
                      <a:cubicBezTo>
                        <a:pt x="1083" y="271"/>
                        <a:pt x="2166" y="271"/>
                        <a:pt x="1083" y="1354"/>
                      </a:cubicBezTo>
                      <a:lnTo>
                        <a:pt x="0" y="1354"/>
                      </a:lnTo>
                      <a:cubicBezTo>
                        <a:pt x="0" y="2436"/>
                        <a:pt x="1083" y="3519"/>
                        <a:pt x="2166" y="3519"/>
                      </a:cubicBezTo>
                      <a:lnTo>
                        <a:pt x="2166" y="3519"/>
                      </a:lnTo>
                      <a:cubicBezTo>
                        <a:pt x="3249" y="3519"/>
                        <a:pt x="3249" y="3519"/>
                        <a:pt x="3249" y="3519"/>
                      </a:cubicBezTo>
                      <a:lnTo>
                        <a:pt x="4331" y="1354"/>
                      </a:lnTo>
                      <a:cubicBezTo>
                        <a:pt x="4331" y="1354"/>
                        <a:pt x="4331" y="1354"/>
                        <a:pt x="4331" y="1354"/>
                      </a:cubicBezTo>
                      <a:cubicBezTo>
                        <a:pt x="5414" y="1354"/>
                        <a:pt x="5414" y="1354"/>
                        <a:pt x="5414" y="1354"/>
                      </a:cubicBezTo>
                      <a:cubicBezTo>
                        <a:pt x="5414" y="1354"/>
                        <a:pt x="5414" y="1354"/>
                        <a:pt x="6497" y="1354"/>
                      </a:cubicBezTo>
                      <a:cubicBezTo>
                        <a:pt x="7580" y="271"/>
                        <a:pt x="5414" y="1354"/>
                        <a:pt x="6497" y="271"/>
                      </a:cubicBezTo>
                      <a:lnTo>
                        <a:pt x="4331" y="135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44" name="Полилиния: фигура 1343">
                  <a:extLst>
                    <a:ext uri="{FF2B5EF4-FFF2-40B4-BE49-F238E27FC236}">
                      <a16:creationId xmlns:a16="http://schemas.microsoft.com/office/drawing/2014/main" id="{60DBB454-B170-80C8-33B7-C20AB4EFE937}"/>
                    </a:ext>
                  </a:extLst>
                </p:cNvPr>
                <p:cNvSpPr/>
                <p:nvPr/>
              </p:nvSpPr>
              <p:spPr>
                <a:xfrm>
                  <a:off x="12587246" y="6060649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45" name="Полилиния: фигура 1344">
                  <a:extLst>
                    <a:ext uri="{FF2B5EF4-FFF2-40B4-BE49-F238E27FC236}">
                      <a16:creationId xmlns:a16="http://schemas.microsoft.com/office/drawing/2014/main" id="{25BC4392-2367-66AD-6E98-7BB404DA9D25}"/>
                    </a:ext>
                  </a:extLst>
                </p:cNvPr>
                <p:cNvSpPr/>
                <p:nvPr/>
              </p:nvSpPr>
              <p:spPr>
                <a:xfrm>
                  <a:off x="12585080" y="606200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812"/>
                        <a:pt x="1083" y="812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46" name="Полилиния: фигура 1345">
                  <a:extLst>
                    <a:ext uri="{FF2B5EF4-FFF2-40B4-BE49-F238E27FC236}">
                      <a16:creationId xmlns:a16="http://schemas.microsoft.com/office/drawing/2014/main" id="{11CAB26C-799C-894E-4045-3D762A2DA2ED}"/>
                    </a:ext>
                  </a:extLst>
                </p:cNvPr>
                <p:cNvSpPr/>
                <p:nvPr/>
              </p:nvSpPr>
              <p:spPr>
                <a:xfrm>
                  <a:off x="12586163" y="60584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47" name="Полилиния: фигура 1346">
                  <a:extLst>
                    <a:ext uri="{FF2B5EF4-FFF2-40B4-BE49-F238E27FC236}">
                      <a16:creationId xmlns:a16="http://schemas.microsoft.com/office/drawing/2014/main" id="{681180E3-8691-38CC-1C13-A386F8B18784}"/>
                    </a:ext>
                  </a:extLst>
                </p:cNvPr>
                <p:cNvSpPr/>
                <p:nvPr/>
              </p:nvSpPr>
              <p:spPr>
                <a:xfrm>
                  <a:off x="12581832" y="6058483"/>
                  <a:ext cx="3248" cy="1082"/>
                </a:xfrm>
                <a:custGeom>
                  <a:avLst/>
                  <a:gdLst>
                    <a:gd name="connsiteX0" fmla="*/ 0 w 3248"/>
                    <a:gd name="connsiteY0" fmla="*/ 1083 h 1082"/>
                    <a:gd name="connsiteX1" fmla="*/ 0 w 3248"/>
                    <a:gd name="connsiteY1" fmla="*/ 1083 h 1082"/>
                    <a:gd name="connsiteX2" fmla="*/ 3249 w 3248"/>
                    <a:gd name="connsiteY2" fmla="*/ 0 h 1082"/>
                    <a:gd name="connsiteX3" fmla="*/ 1083 w 3248"/>
                    <a:gd name="connsiteY3" fmla="*/ 1083 h 1082"/>
                    <a:gd name="connsiteX4" fmla="*/ 0 w 3248"/>
                    <a:gd name="connsiteY4" fmla="*/ 1083 h 1082"/>
                    <a:gd name="connsiteX5" fmla="*/ 0 w 3248"/>
                    <a:gd name="connsiteY5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0" y="1083"/>
                      </a:cubicBezTo>
                      <a:cubicBezTo>
                        <a:pt x="2166" y="1083"/>
                        <a:pt x="2166" y="0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48" name="Полилиния: фигура 1347">
                  <a:extLst>
                    <a:ext uri="{FF2B5EF4-FFF2-40B4-BE49-F238E27FC236}">
                      <a16:creationId xmlns:a16="http://schemas.microsoft.com/office/drawing/2014/main" id="{8D4ADBEC-B000-0A06-92DB-4E85A6DBE9C2}"/>
                    </a:ext>
                  </a:extLst>
                </p:cNvPr>
                <p:cNvSpPr/>
                <p:nvPr/>
              </p:nvSpPr>
              <p:spPr>
                <a:xfrm>
                  <a:off x="12575335" y="6049820"/>
                  <a:ext cx="9969" cy="9745"/>
                </a:xfrm>
                <a:custGeom>
                  <a:avLst/>
                  <a:gdLst>
                    <a:gd name="connsiteX0" fmla="*/ 8663 w 9969"/>
                    <a:gd name="connsiteY0" fmla="*/ 6497 h 9745"/>
                    <a:gd name="connsiteX1" fmla="*/ 8663 w 9969"/>
                    <a:gd name="connsiteY1" fmla="*/ 6497 h 9745"/>
                    <a:gd name="connsiteX2" fmla="*/ 8663 w 9969"/>
                    <a:gd name="connsiteY2" fmla="*/ 6497 h 9745"/>
                    <a:gd name="connsiteX3" fmla="*/ 8663 w 9969"/>
                    <a:gd name="connsiteY3" fmla="*/ 5414 h 9745"/>
                    <a:gd name="connsiteX4" fmla="*/ 8663 w 9969"/>
                    <a:gd name="connsiteY4" fmla="*/ 6497 h 9745"/>
                    <a:gd name="connsiteX5" fmla="*/ 7580 w 9969"/>
                    <a:gd name="connsiteY5" fmla="*/ 5414 h 9745"/>
                    <a:gd name="connsiteX6" fmla="*/ 6497 w 9969"/>
                    <a:gd name="connsiteY6" fmla="*/ 6497 h 9745"/>
                    <a:gd name="connsiteX7" fmla="*/ 7580 w 9969"/>
                    <a:gd name="connsiteY7" fmla="*/ 4331 h 9745"/>
                    <a:gd name="connsiteX8" fmla="*/ 5414 w 9969"/>
                    <a:gd name="connsiteY8" fmla="*/ 6497 h 9745"/>
                    <a:gd name="connsiteX9" fmla="*/ 5414 w 9969"/>
                    <a:gd name="connsiteY9" fmla="*/ 5414 h 9745"/>
                    <a:gd name="connsiteX10" fmla="*/ 5414 w 9969"/>
                    <a:gd name="connsiteY10" fmla="*/ 5414 h 9745"/>
                    <a:gd name="connsiteX11" fmla="*/ 5414 w 9969"/>
                    <a:gd name="connsiteY11" fmla="*/ 5414 h 9745"/>
                    <a:gd name="connsiteX12" fmla="*/ 6497 w 9969"/>
                    <a:gd name="connsiteY12" fmla="*/ 4331 h 9745"/>
                    <a:gd name="connsiteX13" fmla="*/ 5414 w 9969"/>
                    <a:gd name="connsiteY13" fmla="*/ 3249 h 9745"/>
                    <a:gd name="connsiteX14" fmla="*/ 6497 w 9969"/>
                    <a:gd name="connsiteY14" fmla="*/ 3249 h 9745"/>
                    <a:gd name="connsiteX15" fmla="*/ 4331 w 9969"/>
                    <a:gd name="connsiteY15" fmla="*/ 2166 h 9745"/>
                    <a:gd name="connsiteX16" fmla="*/ 5414 w 9969"/>
                    <a:gd name="connsiteY16" fmla="*/ 1083 h 9745"/>
                    <a:gd name="connsiteX17" fmla="*/ 3248 w 9969"/>
                    <a:gd name="connsiteY17" fmla="*/ 3249 h 9745"/>
                    <a:gd name="connsiteX18" fmla="*/ 3248 w 9969"/>
                    <a:gd name="connsiteY18" fmla="*/ 2166 h 9745"/>
                    <a:gd name="connsiteX19" fmla="*/ 4331 w 9969"/>
                    <a:gd name="connsiteY19" fmla="*/ 1083 h 9745"/>
                    <a:gd name="connsiteX20" fmla="*/ 3248 w 9969"/>
                    <a:gd name="connsiteY20" fmla="*/ 1083 h 9745"/>
                    <a:gd name="connsiteX21" fmla="*/ 4331 w 9969"/>
                    <a:gd name="connsiteY21" fmla="*/ 0 h 9745"/>
                    <a:gd name="connsiteX22" fmla="*/ 2165 w 9969"/>
                    <a:gd name="connsiteY22" fmla="*/ 1083 h 9745"/>
                    <a:gd name="connsiteX23" fmla="*/ 2165 w 9969"/>
                    <a:gd name="connsiteY23" fmla="*/ 0 h 9745"/>
                    <a:gd name="connsiteX24" fmla="*/ 0 w 9969"/>
                    <a:gd name="connsiteY24" fmla="*/ 2166 h 9745"/>
                    <a:gd name="connsiteX25" fmla="*/ 1083 w 9969"/>
                    <a:gd name="connsiteY25" fmla="*/ 3249 h 9745"/>
                    <a:gd name="connsiteX26" fmla="*/ 2165 w 9969"/>
                    <a:gd name="connsiteY26" fmla="*/ 3249 h 9745"/>
                    <a:gd name="connsiteX27" fmla="*/ 1083 w 9969"/>
                    <a:gd name="connsiteY27" fmla="*/ 4331 h 9745"/>
                    <a:gd name="connsiteX28" fmla="*/ 2165 w 9969"/>
                    <a:gd name="connsiteY28" fmla="*/ 3249 h 9745"/>
                    <a:gd name="connsiteX29" fmla="*/ 1083 w 9969"/>
                    <a:gd name="connsiteY29" fmla="*/ 4331 h 9745"/>
                    <a:gd name="connsiteX30" fmla="*/ 2165 w 9969"/>
                    <a:gd name="connsiteY30" fmla="*/ 3249 h 9745"/>
                    <a:gd name="connsiteX31" fmla="*/ 1083 w 9969"/>
                    <a:gd name="connsiteY31" fmla="*/ 4331 h 9745"/>
                    <a:gd name="connsiteX32" fmla="*/ 3248 w 9969"/>
                    <a:gd name="connsiteY32" fmla="*/ 6497 h 9745"/>
                    <a:gd name="connsiteX33" fmla="*/ 4331 w 9969"/>
                    <a:gd name="connsiteY33" fmla="*/ 5414 h 9745"/>
                    <a:gd name="connsiteX34" fmla="*/ 5414 w 9969"/>
                    <a:gd name="connsiteY34" fmla="*/ 6497 h 9745"/>
                    <a:gd name="connsiteX35" fmla="*/ 8663 w 9969"/>
                    <a:gd name="connsiteY35" fmla="*/ 6497 h 9745"/>
                    <a:gd name="connsiteX36" fmla="*/ 6497 w 9969"/>
                    <a:gd name="connsiteY36" fmla="*/ 8663 h 9745"/>
                    <a:gd name="connsiteX37" fmla="*/ 6497 w 9969"/>
                    <a:gd name="connsiteY37" fmla="*/ 8663 h 9745"/>
                    <a:gd name="connsiteX38" fmla="*/ 6497 w 9969"/>
                    <a:gd name="connsiteY38" fmla="*/ 8663 h 9745"/>
                    <a:gd name="connsiteX39" fmla="*/ 6497 w 9969"/>
                    <a:gd name="connsiteY39" fmla="*/ 9746 h 9745"/>
                    <a:gd name="connsiteX40" fmla="*/ 8663 w 9969"/>
                    <a:gd name="connsiteY40" fmla="*/ 6497 h 9745"/>
                    <a:gd name="connsiteX41" fmla="*/ 9746 w 9969"/>
                    <a:gd name="connsiteY41" fmla="*/ 5414 h 9745"/>
                    <a:gd name="connsiteX42" fmla="*/ 8663 w 9969"/>
                    <a:gd name="connsiteY42" fmla="*/ 6497 h 9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9969" h="9745">
                      <a:moveTo>
                        <a:pt x="8663" y="6497"/>
                      </a:moveTo>
                      <a:cubicBezTo>
                        <a:pt x="8663" y="6497"/>
                        <a:pt x="7580" y="6497"/>
                        <a:pt x="8663" y="6497"/>
                      </a:cubicBezTo>
                      <a:cubicBezTo>
                        <a:pt x="8663" y="5414"/>
                        <a:pt x="8663" y="5414"/>
                        <a:pt x="8663" y="6497"/>
                      </a:cubicBezTo>
                      <a:cubicBezTo>
                        <a:pt x="9746" y="5414"/>
                        <a:pt x="8663" y="6497"/>
                        <a:pt x="8663" y="5414"/>
                      </a:cubicBezTo>
                      <a:cubicBezTo>
                        <a:pt x="8663" y="5414"/>
                        <a:pt x="8663" y="5414"/>
                        <a:pt x="8663" y="6497"/>
                      </a:cubicBezTo>
                      <a:cubicBezTo>
                        <a:pt x="8663" y="5414"/>
                        <a:pt x="7580" y="6497"/>
                        <a:pt x="7580" y="5414"/>
                      </a:cubicBezTo>
                      <a:cubicBezTo>
                        <a:pt x="7580" y="5414"/>
                        <a:pt x="7580" y="5414"/>
                        <a:pt x="6497" y="6497"/>
                      </a:cubicBezTo>
                      <a:cubicBezTo>
                        <a:pt x="7580" y="5414"/>
                        <a:pt x="7580" y="5414"/>
                        <a:pt x="7580" y="4331"/>
                      </a:cubicBezTo>
                      <a:cubicBezTo>
                        <a:pt x="7580" y="4331"/>
                        <a:pt x="6497" y="5414"/>
                        <a:pt x="5414" y="6497"/>
                      </a:cubicBezTo>
                      <a:cubicBezTo>
                        <a:pt x="6497" y="5414"/>
                        <a:pt x="4331" y="6497"/>
                        <a:pt x="5414" y="5414"/>
                      </a:cubicBezTo>
                      <a:cubicBezTo>
                        <a:pt x="5414" y="5414"/>
                        <a:pt x="5414" y="5414"/>
                        <a:pt x="5414" y="5414"/>
                      </a:cubicBezTo>
                      <a:cubicBezTo>
                        <a:pt x="6497" y="4331"/>
                        <a:pt x="5414" y="5414"/>
                        <a:pt x="5414" y="5414"/>
                      </a:cubicBezTo>
                      <a:lnTo>
                        <a:pt x="6497" y="4331"/>
                      </a:lnTo>
                      <a:cubicBezTo>
                        <a:pt x="6497" y="4331"/>
                        <a:pt x="5414" y="4331"/>
                        <a:pt x="5414" y="3249"/>
                      </a:cubicBezTo>
                      <a:lnTo>
                        <a:pt x="6497" y="3249"/>
                      </a:lnTo>
                      <a:cubicBezTo>
                        <a:pt x="5414" y="3249"/>
                        <a:pt x="5414" y="3249"/>
                        <a:pt x="4331" y="2166"/>
                      </a:cubicBezTo>
                      <a:lnTo>
                        <a:pt x="5414" y="1083"/>
                      </a:lnTo>
                      <a:cubicBezTo>
                        <a:pt x="4331" y="1083"/>
                        <a:pt x="5414" y="2166"/>
                        <a:pt x="3248" y="3249"/>
                      </a:cubicBezTo>
                      <a:cubicBezTo>
                        <a:pt x="5414" y="2166"/>
                        <a:pt x="2165" y="3249"/>
                        <a:pt x="3248" y="2166"/>
                      </a:cubicBezTo>
                      <a:cubicBezTo>
                        <a:pt x="4331" y="1083"/>
                        <a:pt x="4331" y="2166"/>
                        <a:pt x="4331" y="1083"/>
                      </a:cubicBezTo>
                      <a:cubicBezTo>
                        <a:pt x="3248" y="2166"/>
                        <a:pt x="4331" y="1083"/>
                        <a:pt x="3248" y="1083"/>
                      </a:cubicBezTo>
                      <a:cubicBezTo>
                        <a:pt x="4331" y="0"/>
                        <a:pt x="3248" y="1083"/>
                        <a:pt x="4331" y="0"/>
                      </a:cubicBezTo>
                      <a:lnTo>
                        <a:pt x="2165" y="1083"/>
                      </a:lnTo>
                      <a:cubicBezTo>
                        <a:pt x="2165" y="1083"/>
                        <a:pt x="2165" y="0"/>
                        <a:pt x="2165" y="0"/>
                      </a:cubicBezTo>
                      <a:cubicBezTo>
                        <a:pt x="2165" y="0"/>
                        <a:pt x="1083" y="1083"/>
                        <a:pt x="0" y="2166"/>
                      </a:cubicBezTo>
                      <a:cubicBezTo>
                        <a:pt x="1083" y="2166"/>
                        <a:pt x="2165" y="3249"/>
                        <a:pt x="1083" y="3249"/>
                      </a:cubicBezTo>
                      <a:cubicBezTo>
                        <a:pt x="2165" y="2166"/>
                        <a:pt x="1083" y="3249"/>
                        <a:pt x="2165" y="3249"/>
                      </a:cubicBezTo>
                      <a:cubicBezTo>
                        <a:pt x="2165" y="3249"/>
                        <a:pt x="1083" y="4331"/>
                        <a:pt x="1083" y="4331"/>
                      </a:cubicBezTo>
                      <a:cubicBezTo>
                        <a:pt x="2165" y="4331"/>
                        <a:pt x="2165" y="3249"/>
                        <a:pt x="2165" y="3249"/>
                      </a:cubicBezTo>
                      <a:cubicBezTo>
                        <a:pt x="2165" y="3249"/>
                        <a:pt x="2165" y="4331"/>
                        <a:pt x="1083" y="4331"/>
                      </a:cubicBezTo>
                      <a:cubicBezTo>
                        <a:pt x="1083" y="4331"/>
                        <a:pt x="1083" y="4331"/>
                        <a:pt x="2165" y="3249"/>
                      </a:cubicBezTo>
                      <a:lnTo>
                        <a:pt x="1083" y="4331"/>
                      </a:lnTo>
                      <a:cubicBezTo>
                        <a:pt x="2165" y="4331"/>
                        <a:pt x="4331" y="5414"/>
                        <a:pt x="3248" y="6497"/>
                      </a:cubicBezTo>
                      <a:lnTo>
                        <a:pt x="4331" y="5414"/>
                      </a:lnTo>
                      <a:cubicBezTo>
                        <a:pt x="4331" y="6497"/>
                        <a:pt x="6497" y="4331"/>
                        <a:pt x="5414" y="6497"/>
                      </a:cubicBezTo>
                      <a:lnTo>
                        <a:pt x="8663" y="6497"/>
                      </a:lnTo>
                      <a:cubicBezTo>
                        <a:pt x="8663" y="7580"/>
                        <a:pt x="7580" y="8663"/>
                        <a:pt x="6497" y="8663"/>
                      </a:cubicBezTo>
                      <a:cubicBezTo>
                        <a:pt x="6497" y="8663"/>
                        <a:pt x="6497" y="8663"/>
                        <a:pt x="6497" y="8663"/>
                      </a:cubicBezTo>
                      <a:lnTo>
                        <a:pt x="6497" y="8663"/>
                      </a:lnTo>
                      <a:cubicBezTo>
                        <a:pt x="7580" y="8663"/>
                        <a:pt x="7580" y="8663"/>
                        <a:pt x="6497" y="9746"/>
                      </a:cubicBezTo>
                      <a:cubicBezTo>
                        <a:pt x="8663" y="8663"/>
                        <a:pt x="8663" y="7580"/>
                        <a:pt x="8663" y="6497"/>
                      </a:cubicBezTo>
                      <a:cubicBezTo>
                        <a:pt x="7580" y="7580"/>
                        <a:pt x="10828" y="5414"/>
                        <a:pt x="9746" y="5414"/>
                      </a:cubicBezTo>
                      <a:cubicBezTo>
                        <a:pt x="9746" y="5414"/>
                        <a:pt x="9746" y="5414"/>
                        <a:pt x="8663" y="64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49" name="Полилиния: фигура 1348">
                  <a:extLst>
                    <a:ext uri="{FF2B5EF4-FFF2-40B4-BE49-F238E27FC236}">
                      <a16:creationId xmlns:a16="http://schemas.microsoft.com/office/drawing/2014/main" id="{7BCA464F-593B-5B82-A291-E7FF32F26E0C}"/>
                    </a:ext>
                  </a:extLst>
                </p:cNvPr>
                <p:cNvSpPr/>
                <p:nvPr/>
              </p:nvSpPr>
              <p:spPr>
                <a:xfrm>
                  <a:off x="12581832" y="60584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50" name="Полилиния: фигура 1349">
                  <a:extLst>
                    <a:ext uri="{FF2B5EF4-FFF2-40B4-BE49-F238E27FC236}">
                      <a16:creationId xmlns:a16="http://schemas.microsoft.com/office/drawing/2014/main" id="{455F420C-DEB7-D2A2-6A46-6254EB702061}"/>
                    </a:ext>
                  </a:extLst>
                </p:cNvPr>
                <p:cNvSpPr/>
                <p:nvPr/>
              </p:nvSpPr>
              <p:spPr>
                <a:xfrm>
                  <a:off x="12578583" y="604982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51" name="Полилиния: фигура 1350">
                  <a:extLst>
                    <a:ext uri="{FF2B5EF4-FFF2-40B4-BE49-F238E27FC236}">
                      <a16:creationId xmlns:a16="http://schemas.microsoft.com/office/drawing/2014/main" id="{D752EE32-C07B-E4C6-2006-A358C38BF1BF}"/>
                    </a:ext>
                  </a:extLst>
                </p:cNvPr>
                <p:cNvSpPr/>
                <p:nvPr/>
              </p:nvSpPr>
              <p:spPr>
                <a:xfrm>
                  <a:off x="12582915" y="60584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52" name="Полилиния: фигура 1351">
                  <a:extLst>
                    <a:ext uri="{FF2B5EF4-FFF2-40B4-BE49-F238E27FC236}">
                      <a16:creationId xmlns:a16="http://schemas.microsoft.com/office/drawing/2014/main" id="{FF9E1D33-7D32-F2A1-8B4B-702AACCE67F4}"/>
                    </a:ext>
                  </a:extLst>
                </p:cNvPr>
                <p:cNvSpPr/>
                <p:nvPr/>
              </p:nvSpPr>
              <p:spPr>
                <a:xfrm>
                  <a:off x="12585080" y="605740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53" name="Полилиния: фигура 1352">
                  <a:extLst>
                    <a:ext uri="{FF2B5EF4-FFF2-40B4-BE49-F238E27FC236}">
                      <a16:creationId xmlns:a16="http://schemas.microsoft.com/office/drawing/2014/main" id="{C9A87202-81A5-67E2-EF2C-4F1D89ACAC8B}"/>
                    </a:ext>
                  </a:extLst>
                </p:cNvPr>
                <p:cNvSpPr/>
                <p:nvPr/>
              </p:nvSpPr>
              <p:spPr>
                <a:xfrm>
                  <a:off x="12578583" y="604765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54" name="Полилиния: фигура 1353">
                  <a:extLst>
                    <a:ext uri="{FF2B5EF4-FFF2-40B4-BE49-F238E27FC236}">
                      <a16:creationId xmlns:a16="http://schemas.microsoft.com/office/drawing/2014/main" id="{B382DEA6-41DD-8D89-7405-1143F0488B38}"/>
                    </a:ext>
                  </a:extLst>
                </p:cNvPr>
                <p:cNvSpPr/>
                <p:nvPr/>
              </p:nvSpPr>
              <p:spPr>
                <a:xfrm>
                  <a:off x="12576417" y="604440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55" name="Полилиния: фигура 1354">
                  <a:extLst>
                    <a:ext uri="{FF2B5EF4-FFF2-40B4-BE49-F238E27FC236}">
                      <a16:creationId xmlns:a16="http://schemas.microsoft.com/office/drawing/2014/main" id="{7E12E772-A262-738E-21EB-631DBB038B69}"/>
                    </a:ext>
                  </a:extLst>
                </p:cNvPr>
                <p:cNvSpPr/>
                <p:nvPr/>
              </p:nvSpPr>
              <p:spPr>
                <a:xfrm>
                  <a:off x="12564506" y="6037596"/>
                  <a:ext cx="14076" cy="12672"/>
                </a:xfrm>
                <a:custGeom>
                  <a:avLst/>
                  <a:gdLst>
                    <a:gd name="connsiteX0" fmla="*/ 5414 w 14076"/>
                    <a:gd name="connsiteY0" fmla="*/ 313 h 12672"/>
                    <a:gd name="connsiteX1" fmla="*/ 3248 w 14076"/>
                    <a:gd name="connsiteY1" fmla="*/ 313 h 12672"/>
                    <a:gd name="connsiteX2" fmla="*/ 3248 w 14076"/>
                    <a:gd name="connsiteY2" fmla="*/ 313 h 12672"/>
                    <a:gd name="connsiteX3" fmla="*/ 1083 w 14076"/>
                    <a:gd name="connsiteY3" fmla="*/ 1395 h 12672"/>
                    <a:gd name="connsiteX4" fmla="*/ 1083 w 14076"/>
                    <a:gd name="connsiteY4" fmla="*/ 1395 h 12672"/>
                    <a:gd name="connsiteX5" fmla="*/ 0 w 14076"/>
                    <a:gd name="connsiteY5" fmla="*/ 2478 h 12672"/>
                    <a:gd name="connsiteX6" fmla="*/ 2165 w 14076"/>
                    <a:gd name="connsiteY6" fmla="*/ 1395 h 12672"/>
                    <a:gd name="connsiteX7" fmla="*/ 1083 w 14076"/>
                    <a:gd name="connsiteY7" fmla="*/ 2478 h 12672"/>
                    <a:gd name="connsiteX8" fmla="*/ 3248 w 14076"/>
                    <a:gd name="connsiteY8" fmla="*/ 1395 h 12672"/>
                    <a:gd name="connsiteX9" fmla="*/ 2165 w 14076"/>
                    <a:gd name="connsiteY9" fmla="*/ 3561 h 12672"/>
                    <a:gd name="connsiteX10" fmla="*/ 3248 w 14076"/>
                    <a:gd name="connsiteY10" fmla="*/ 3561 h 12672"/>
                    <a:gd name="connsiteX11" fmla="*/ 2165 w 14076"/>
                    <a:gd name="connsiteY11" fmla="*/ 4644 h 12672"/>
                    <a:gd name="connsiteX12" fmla="*/ 4331 w 14076"/>
                    <a:gd name="connsiteY12" fmla="*/ 4644 h 12672"/>
                    <a:gd name="connsiteX13" fmla="*/ 4331 w 14076"/>
                    <a:gd name="connsiteY13" fmla="*/ 5727 h 12672"/>
                    <a:gd name="connsiteX14" fmla="*/ 4331 w 14076"/>
                    <a:gd name="connsiteY14" fmla="*/ 5727 h 12672"/>
                    <a:gd name="connsiteX15" fmla="*/ 4331 w 14076"/>
                    <a:gd name="connsiteY15" fmla="*/ 5727 h 12672"/>
                    <a:gd name="connsiteX16" fmla="*/ 6497 w 14076"/>
                    <a:gd name="connsiteY16" fmla="*/ 4644 h 12672"/>
                    <a:gd name="connsiteX17" fmla="*/ 5414 w 14076"/>
                    <a:gd name="connsiteY17" fmla="*/ 6810 h 12672"/>
                    <a:gd name="connsiteX18" fmla="*/ 7580 w 14076"/>
                    <a:gd name="connsiteY18" fmla="*/ 5727 h 12672"/>
                    <a:gd name="connsiteX19" fmla="*/ 8663 w 14076"/>
                    <a:gd name="connsiteY19" fmla="*/ 4644 h 12672"/>
                    <a:gd name="connsiteX20" fmla="*/ 10828 w 14076"/>
                    <a:gd name="connsiteY20" fmla="*/ 4644 h 12672"/>
                    <a:gd name="connsiteX21" fmla="*/ 9746 w 14076"/>
                    <a:gd name="connsiteY21" fmla="*/ 5727 h 12672"/>
                    <a:gd name="connsiteX22" fmla="*/ 7580 w 14076"/>
                    <a:gd name="connsiteY22" fmla="*/ 6810 h 12672"/>
                    <a:gd name="connsiteX23" fmla="*/ 8663 w 14076"/>
                    <a:gd name="connsiteY23" fmla="*/ 6810 h 12672"/>
                    <a:gd name="connsiteX24" fmla="*/ 7580 w 14076"/>
                    <a:gd name="connsiteY24" fmla="*/ 7893 h 12672"/>
                    <a:gd name="connsiteX25" fmla="*/ 8663 w 14076"/>
                    <a:gd name="connsiteY25" fmla="*/ 7893 h 12672"/>
                    <a:gd name="connsiteX26" fmla="*/ 7580 w 14076"/>
                    <a:gd name="connsiteY26" fmla="*/ 7893 h 12672"/>
                    <a:gd name="connsiteX27" fmla="*/ 8663 w 14076"/>
                    <a:gd name="connsiteY27" fmla="*/ 8975 h 12672"/>
                    <a:gd name="connsiteX28" fmla="*/ 9746 w 14076"/>
                    <a:gd name="connsiteY28" fmla="*/ 7893 h 12672"/>
                    <a:gd name="connsiteX29" fmla="*/ 9746 w 14076"/>
                    <a:gd name="connsiteY29" fmla="*/ 8975 h 12672"/>
                    <a:gd name="connsiteX30" fmla="*/ 11911 w 14076"/>
                    <a:gd name="connsiteY30" fmla="*/ 7893 h 12672"/>
                    <a:gd name="connsiteX31" fmla="*/ 10828 w 14076"/>
                    <a:gd name="connsiteY31" fmla="*/ 8975 h 12672"/>
                    <a:gd name="connsiteX32" fmla="*/ 8663 w 14076"/>
                    <a:gd name="connsiteY32" fmla="*/ 10058 h 12672"/>
                    <a:gd name="connsiteX33" fmla="*/ 9746 w 14076"/>
                    <a:gd name="connsiteY33" fmla="*/ 10058 h 12672"/>
                    <a:gd name="connsiteX34" fmla="*/ 8663 w 14076"/>
                    <a:gd name="connsiteY34" fmla="*/ 11141 h 12672"/>
                    <a:gd name="connsiteX35" fmla="*/ 10828 w 14076"/>
                    <a:gd name="connsiteY35" fmla="*/ 11141 h 12672"/>
                    <a:gd name="connsiteX36" fmla="*/ 9746 w 14076"/>
                    <a:gd name="connsiteY36" fmla="*/ 11141 h 12672"/>
                    <a:gd name="connsiteX37" fmla="*/ 11911 w 14076"/>
                    <a:gd name="connsiteY37" fmla="*/ 12224 h 12672"/>
                    <a:gd name="connsiteX38" fmla="*/ 14077 w 14076"/>
                    <a:gd name="connsiteY38" fmla="*/ 10058 h 12672"/>
                    <a:gd name="connsiteX39" fmla="*/ 11911 w 14076"/>
                    <a:gd name="connsiteY39" fmla="*/ 11141 h 12672"/>
                    <a:gd name="connsiteX40" fmla="*/ 12994 w 14076"/>
                    <a:gd name="connsiteY40" fmla="*/ 10058 h 12672"/>
                    <a:gd name="connsiteX41" fmla="*/ 10828 w 14076"/>
                    <a:gd name="connsiteY41" fmla="*/ 11141 h 12672"/>
                    <a:gd name="connsiteX42" fmla="*/ 10828 w 14076"/>
                    <a:gd name="connsiteY42" fmla="*/ 10058 h 12672"/>
                    <a:gd name="connsiteX43" fmla="*/ 12994 w 14076"/>
                    <a:gd name="connsiteY43" fmla="*/ 8975 h 12672"/>
                    <a:gd name="connsiteX44" fmla="*/ 11911 w 14076"/>
                    <a:gd name="connsiteY44" fmla="*/ 8975 h 12672"/>
                    <a:gd name="connsiteX45" fmla="*/ 12994 w 14076"/>
                    <a:gd name="connsiteY45" fmla="*/ 7893 h 12672"/>
                    <a:gd name="connsiteX46" fmla="*/ 11911 w 14076"/>
                    <a:gd name="connsiteY46" fmla="*/ 6810 h 12672"/>
                    <a:gd name="connsiteX47" fmla="*/ 11911 w 14076"/>
                    <a:gd name="connsiteY47" fmla="*/ 6810 h 12672"/>
                    <a:gd name="connsiteX48" fmla="*/ 10828 w 14076"/>
                    <a:gd name="connsiteY48" fmla="*/ 6810 h 12672"/>
                    <a:gd name="connsiteX49" fmla="*/ 11911 w 14076"/>
                    <a:gd name="connsiteY49" fmla="*/ 5727 h 12672"/>
                    <a:gd name="connsiteX50" fmla="*/ 9746 w 14076"/>
                    <a:gd name="connsiteY50" fmla="*/ 6810 h 12672"/>
                    <a:gd name="connsiteX51" fmla="*/ 10828 w 14076"/>
                    <a:gd name="connsiteY51" fmla="*/ 5727 h 12672"/>
                    <a:gd name="connsiteX52" fmla="*/ 9746 w 14076"/>
                    <a:gd name="connsiteY52" fmla="*/ 5727 h 12672"/>
                    <a:gd name="connsiteX53" fmla="*/ 9746 w 14076"/>
                    <a:gd name="connsiteY53" fmla="*/ 4644 h 12672"/>
                    <a:gd name="connsiteX54" fmla="*/ 9746 w 14076"/>
                    <a:gd name="connsiteY54" fmla="*/ 4644 h 12672"/>
                    <a:gd name="connsiteX55" fmla="*/ 9746 w 14076"/>
                    <a:gd name="connsiteY55" fmla="*/ 4644 h 12672"/>
                    <a:gd name="connsiteX56" fmla="*/ 9746 w 14076"/>
                    <a:gd name="connsiteY56" fmla="*/ 4644 h 12672"/>
                    <a:gd name="connsiteX57" fmla="*/ 9746 w 14076"/>
                    <a:gd name="connsiteY57" fmla="*/ 4644 h 12672"/>
                    <a:gd name="connsiteX58" fmla="*/ 9746 w 14076"/>
                    <a:gd name="connsiteY58" fmla="*/ 4644 h 12672"/>
                    <a:gd name="connsiteX59" fmla="*/ 8663 w 14076"/>
                    <a:gd name="connsiteY59" fmla="*/ 4644 h 12672"/>
                    <a:gd name="connsiteX60" fmla="*/ 6497 w 14076"/>
                    <a:gd name="connsiteY60" fmla="*/ 5727 h 12672"/>
                    <a:gd name="connsiteX61" fmla="*/ 7580 w 14076"/>
                    <a:gd name="connsiteY61" fmla="*/ 4644 h 12672"/>
                    <a:gd name="connsiteX62" fmla="*/ 6497 w 14076"/>
                    <a:gd name="connsiteY62" fmla="*/ 4644 h 12672"/>
                    <a:gd name="connsiteX63" fmla="*/ 7580 w 14076"/>
                    <a:gd name="connsiteY63" fmla="*/ 3561 h 12672"/>
                    <a:gd name="connsiteX64" fmla="*/ 6497 w 14076"/>
                    <a:gd name="connsiteY64" fmla="*/ 3561 h 12672"/>
                    <a:gd name="connsiteX65" fmla="*/ 7580 w 14076"/>
                    <a:gd name="connsiteY65" fmla="*/ 2478 h 12672"/>
                    <a:gd name="connsiteX66" fmla="*/ 6497 w 14076"/>
                    <a:gd name="connsiteY66" fmla="*/ 2478 h 12672"/>
                    <a:gd name="connsiteX67" fmla="*/ 5414 w 14076"/>
                    <a:gd name="connsiteY67" fmla="*/ 3561 h 12672"/>
                    <a:gd name="connsiteX68" fmla="*/ 5414 w 14076"/>
                    <a:gd name="connsiteY68" fmla="*/ 2478 h 12672"/>
                    <a:gd name="connsiteX69" fmla="*/ 4331 w 14076"/>
                    <a:gd name="connsiteY69" fmla="*/ 3561 h 12672"/>
                    <a:gd name="connsiteX70" fmla="*/ 2165 w 14076"/>
                    <a:gd name="connsiteY70" fmla="*/ 3561 h 12672"/>
                    <a:gd name="connsiteX71" fmla="*/ 2165 w 14076"/>
                    <a:gd name="connsiteY71" fmla="*/ 2478 h 12672"/>
                    <a:gd name="connsiteX72" fmla="*/ 3248 w 14076"/>
                    <a:gd name="connsiteY72" fmla="*/ 2478 h 12672"/>
                    <a:gd name="connsiteX73" fmla="*/ 2165 w 14076"/>
                    <a:gd name="connsiteY73" fmla="*/ 2478 h 12672"/>
                    <a:gd name="connsiteX74" fmla="*/ 3248 w 14076"/>
                    <a:gd name="connsiteY74" fmla="*/ 1395 h 12672"/>
                    <a:gd name="connsiteX75" fmla="*/ 1083 w 14076"/>
                    <a:gd name="connsiteY75" fmla="*/ 1395 h 12672"/>
                    <a:gd name="connsiteX76" fmla="*/ 1083 w 14076"/>
                    <a:gd name="connsiteY76" fmla="*/ 2478 h 12672"/>
                    <a:gd name="connsiteX77" fmla="*/ 0 w 14076"/>
                    <a:gd name="connsiteY77" fmla="*/ 2478 h 12672"/>
                    <a:gd name="connsiteX78" fmla="*/ 0 w 14076"/>
                    <a:gd name="connsiteY78" fmla="*/ 1395 h 12672"/>
                    <a:gd name="connsiteX79" fmla="*/ 2165 w 14076"/>
                    <a:gd name="connsiteY79" fmla="*/ 313 h 12672"/>
                    <a:gd name="connsiteX80" fmla="*/ 5414 w 14076"/>
                    <a:gd name="connsiteY80" fmla="*/ 313 h 12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14076" h="12672">
                      <a:moveTo>
                        <a:pt x="5414" y="313"/>
                      </a:moveTo>
                      <a:cubicBezTo>
                        <a:pt x="5414" y="313"/>
                        <a:pt x="4331" y="313"/>
                        <a:pt x="3248" y="313"/>
                      </a:cubicBezTo>
                      <a:lnTo>
                        <a:pt x="3248" y="313"/>
                      </a:lnTo>
                      <a:cubicBezTo>
                        <a:pt x="3248" y="313"/>
                        <a:pt x="2165" y="313"/>
                        <a:pt x="1083" y="1395"/>
                      </a:cubicBezTo>
                      <a:lnTo>
                        <a:pt x="1083" y="1395"/>
                      </a:lnTo>
                      <a:cubicBezTo>
                        <a:pt x="2165" y="1395"/>
                        <a:pt x="0" y="2478"/>
                        <a:pt x="0" y="2478"/>
                      </a:cubicBezTo>
                      <a:cubicBezTo>
                        <a:pt x="0" y="2478"/>
                        <a:pt x="2165" y="1395"/>
                        <a:pt x="2165" y="1395"/>
                      </a:cubicBezTo>
                      <a:cubicBezTo>
                        <a:pt x="2165" y="1395"/>
                        <a:pt x="2165" y="1395"/>
                        <a:pt x="1083" y="2478"/>
                      </a:cubicBezTo>
                      <a:cubicBezTo>
                        <a:pt x="1083" y="2478"/>
                        <a:pt x="2165" y="1395"/>
                        <a:pt x="3248" y="1395"/>
                      </a:cubicBezTo>
                      <a:cubicBezTo>
                        <a:pt x="0" y="4644"/>
                        <a:pt x="4331" y="1395"/>
                        <a:pt x="2165" y="3561"/>
                      </a:cubicBezTo>
                      <a:cubicBezTo>
                        <a:pt x="2165" y="3561"/>
                        <a:pt x="2165" y="3561"/>
                        <a:pt x="3248" y="3561"/>
                      </a:cubicBezTo>
                      <a:cubicBezTo>
                        <a:pt x="2165" y="3561"/>
                        <a:pt x="3248" y="3561"/>
                        <a:pt x="2165" y="4644"/>
                      </a:cubicBezTo>
                      <a:cubicBezTo>
                        <a:pt x="4331" y="3561"/>
                        <a:pt x="2165" y="5727"/>
                        <a:pt x="4331" y="4644"/>
                      </a:cubicBezTo>
                      <a:cubicBezTo>
                        <a:pt x="4331" y="5727"/>
                        <a:pt x="4331" y="4644"/>
                        <a:pt x="4331" y="5727"/>
                      </a:cubicBezTo>
                      <a:cubicBezTo>
                        <a:pt x="4331" y="5727"/>
                        <a:pt x="4331" y="5727"/>
                        <a:pt x="4331" y="5727"/>
                      </a:cubicBezTo>
                      <a:cubicBezTo>
                        <a:pt x="4331" y="6810"/>
                        <a:pt x="5414" y="4644"/>
                        <a:pt x="4331" y="5727"/>
                      </a:cubicBezTo>
                      <a:cubicBezTo>
                        <a:pt x="4331" y="5727"/>
                        <a:pt x="5414" y="5727"/>
                        <a:pt x="6497" y="4644"/>
                      </a:cubicBezTo>
                      <a:cubicBezTo>
                        <a:pt x="6497" y="5727"/>
                        <a:pt x="6497" y="5727"/>
                        <a:pt x="5414" y="6810"/>
                      </a:cubicBezTo>
                      <a:cubicBezTo>
                        <a:pt x="6497" y="5727"/>
                        <a:pt x="6497" y="6810"/>
                        <a:pt x="7580" y="5727"/>
                      </a:cubicBezTo>
                      <a:cubicBezTo>
                        <a:pt x="7580" y="5727"/>
                        <a:pt x="7580" y="5727"/>
                        <a:pt x="8663" y="4644"/>
                      </a:cubicBezTo>
                      <a:cubicBezTo>
                        <a:pt x="8663" y="5727"/>
                        <a:pt x="9746" y="4644"/>
                        <a:pt x="10828" y="4644"/>
                      </a:cubicBezTo>
                      <a:cubicBezTo>
                        <a:pt x="9746" y="5727"/>
                        <a:pt x="10828" y="4644"/>
                        <a:pt x="9746" y="5727"/>
                      </a:cubicBezTo>
                      <a:cubicBezTo>
                        <a:pt x="8663" y="5727"/>
                        <a:pt x="8663" y="5727"/>
                        <a:pt x="7580" y="6810"/>
                      </a:cubicBezTo>
                      <a:cubicBezTo>
                        <a:pt x="7580" y="6810"/>
                        <a:pt x="8663" y="7893"/>
                        <a:pt x="8663" y="6810"/>
                      </a:cubicBezTo>
                      <a:cubicBezTo>
                        <a:pt x="8663" y="6810"/>
                        <a:pt x="7580" y="6810"/>
                        <a:pt x="7580" y="7893"/>
                      </a:cubicBezTo>
                      <a:cubicBezTo>
                        <a:pt x="7580" y="8975"/>
                        <a:pt x="9746" y="6810"/>
                        <a:pt x="8663" y="7893"/>
                      </a:cubicBezTo>
                      <a:lnTo>
                        <a:pt x="7580" y="7893"/>
                      </a:lnTo>
                      <a:cubicBezTo>
                        <a:pt x="8663" y="6810"/>
                        <a:pt x="7580" y="8975"/>
                        <a:pt x="8663" y="8975"/>
                      </a:cubicBezTo>
                      <a:cubicBezTo>
                        <a:pt x="8663" y="8975"/>
                        <a:pt x="9746" y="7893"/>
                        <a:pt x="9746" y="7893"/>
                      </a:cubicBezTo>
                      <a:cubicBezTo>
                        <a:pt x="7580" y="8975"/>
                        <a:pt x="10828" y="7893"/>
                        <a:pt x="9746" y="8975"/>
                      </a:cubicBezTo>
                      <a:cubicBezTo>
                        <a:pt x="10828" y="7893"/>
                        <a:pt x="11911" y="7893"/>
                        <a:pt x="11911" y="7893"/>
                      </a:cubicBezTo>
                      <a:cubicBezTo>
                        <a:pt x="11911" y="7893"/>
                        <a:pt x="10828" y="8975"/>
                        <a:pt x="10828" y="8975"/>
                      </a:cubicBezTo>
                      <a:cubicBezTo>
                        <a:pt x="10828" y="7893"/>
                        <a:pt x="9746" y="10058"/>
                        <a:pt x="8663" y="10058"/>
                      </a:cubicBezTo>
                      <a:cubicBezTo>
                        <a:pt x="9746" y="10058"/>
                        <a:pt x="8663" y="11141"/>
                        <a:pt x="9746" y="10058"/>
                      </a:cubicBezTo>
                      <a:lnTo>
                        <a:pt x="8663" y="11141"/>
                      </a:lnTo>
                      <a:cubicBezTo>
                        <a:pt x="8663" y="11141"/>
                        <a:pt x="10828" y="10058"/>
                        <a:pt x="10828" y="11141"/>
                      </a:cubicBezTo>
                      <a:lnTo>
                        <a:pt x="9746" y="11141"/>
                      </a:lnTo>
                      <a:cubicBezTo>
                        <a:pt x="10828" y="12224"/>
                        <a:pt x="9746" y="13307"/>
                        <a:pt x="11911" y="12224"/>
                      </a:cubicBezTo>
                      <a:cubicBezTo>
                        <a:pt x="12994" y="12224"/>
                        <a:pt x="14077" y="10058"/>
                        <a:pt x="14077" y="10058"/>
                      </a:cubicBezTo>
                      <a:cubicBezTo>
                        <a:pt x="12994" y="10058"/>
                        <a:pt x="11911" y="11141"/>
                        <a:pt x="11911" y="11141"/>
                      </a:cubicBezTo>
                      <a:lnTo>
                        <a:pt x="12994" y="10058"/>
                      </a:lnTo>
                      <a:cubicBezTo>
                        <a:pt x="11911" y="10058"/>
                        <a:pt x="11911" y="10058"/>
                        <a:pt x="10828" y="11141"/>
                      </a:cubicBezTo>
                      <a:cubicBezTo>
                        <a:pt x="9746" y="11141"/>
                        <a:pt x="11911" y="10058"/>
                        <a:pt x="10828" y="10058"/>
                      </a:cubicBezTo>
                      <a:cubicBezTo>
                        <a:pt x="11911" y="8975"/>
                        <a:pt x="11911" y="8975"/>
                        <a:pt x="12994" y="8975"/>
                      </a:cubicBezTo>
                      <a:lnTo>
                        <a:pt x="11911" y="8975"/>
                      </a:lnTo>
                      <a:cubicBezTo>
                        <a:pt x="11911" y="8975"/>
                        <a:pt x="11911" y="8975"/>
                        <a:pt x="12994" y="7893"/>
                      </a:cubicBezTo>
                      <a:cubicBezTo>
                        <a:pt x="10828" y="8975"/>
                        <a:pt x="12994" y="6810"/>
                        <a:pt x="11911" y="6810"/>
                      </a:cubicBezTo>
                      <a:lnTo>
                        <a:pt x="11911" y="6810"/>
                      </a:lnTo>
                      <a:cubicBezTo>
                        <a:pt x="10828" y="6810"/>
                        <a:pt x="10828" y="6810"/>
                        <a:pt x="10828" y="6810"/>
                      </a:cubicBezTo>
                      <a:cubicBezTo>
                        <a:pt x="11911" y="5727"/>
                        <a:pt x="11911" y="5727"/>
                        <a:pt x="11911" y="5727"/>
                      </a:cubicBezTo>
                      <a:cubicBezTo>
                        <a:pt x="10828" y="5727"/>
                        <a:pt x="9746" y="6810"/>
                        <a:pt x="9746" y="6810"/>
                      </a:cubicBezTo>
                      <a:cubicBezTo>
                        <a:pt x="10828" y="5727"/>
                        <a:pt x="9746" y="5727"/>
                        <a:pt x="10828" y="5727"/>
                      </a:cubicBezTo>
                      <a:cubicBezTo>
                        <a:pt x="9746" y="6810"/>
                        <a:pt x="9746" y="5727"/>
                        <a:pt x="9746" y="5727"/>
                      </a:cubicBezTo>
                      <a:cubicBezTo>
                        <a:pt x="9746" y="5727"/>
                        <a:pt x="9746" y="5727"/>
                        <a:pt x="9746" y="4644"/>
                      </a:cubicBezTo>
                      <a:cubicBezTo>
                        <a:pt x="9746" y="4644"/>
                        <a:pt x="9746" y="4644"/>
                        <a:pt x="9746" y="4644"/>
                      </a:cubicBezTo>
                      <a:lnTo>
                        <a:pt x="9746" y="4644"/>
                      </a:lnTo>
                      <a:cubicBezTo>
                        <a:pt x="9746" y="4644"/>
                        <a:pt x="9746" y="4644"/>
                        <a:pt x="9746" y="4644"/>
                      </a:cubicBezTo>
                      <a:cubicBezTo>
                        <a:pt x="9746" y="4644"/>
                        <a:pt x="8663" y="4644"/>
                        <a:pt x="9746" y="4644"/>
                      </a:cubicBezTo>
                      <a:cubicBezTo>
                        <a:pt x="9746" y="4644"/>
                        <a:pt x="9746" y="4644"/>
                        <a:pt x="9746" y="4644"/>
                      </a:cubicBezTo>
                      <a:cubicBezTo>
                        <a:pt x="9746" y="4644"/>
                        <a:pt x="7580" y="5727"/>
                        <a:pt x="8663" y="4644"/>
                      </a:cubicBezTo>
                      <a:cubicBezTo>
                        <a:pt x="7580" y="4644"/>
                        <a:pt x="7580" y="4644"/>
                        <a:pt x="6497" y="5727"/>
                      </a:cubicBezTo>
                      <a:cubicBezTo>
                        <a:pt x="6497" y="5727"/>
                        <a:pt x="7580" y="4644"/>
                        <a:pt x="7580" y="4644"/>
                      </a:cubicBezTo>
                      <a:cubicBezTo>
                        <a:pt x="6497" y="5727"/>
                        <a:pt x="7580" y="3561"/>
                        <a:pt x="6497" y="4644"/>
                      </a:cubicBezTo>
                      <a:cubicBezTo>
                        <a:pt x="7580" y="3561"/>
                        <a:pt x="6497" y="4644"/>
                        <a:pt x="7580" y="3561"/>
                      </a:cubicBezTo>
                      <a:cubicBezTo>
                        <a:pt x="7580" y="3561"/>
                        <a:pt x="6497" y="3561"/>
                        <a:pt x="6497" y="3561"/>
                      </a:cubicBezTo>
                      <a:cubicBezTo>
                        <a:pt x="6497" y="3561"/>
                        <a:pt x="6497" y="3561"/>
                        <a:pt x="7580" y="2478"/>
                      </a:cubicBezTo>
                      <a:cubicBezTo>
                        <a:pt x="7580" y="2478"/>
                        <a:pt x="6497" y="3561"/>
                        <a:pt x="6497" y="2478"/>
                      </a:cubicBezTo>
                      <a:lnTo>
                        <a:pt x="5414" y="3561"/>
                      </a:lnTo>
                      <a:cubicBezTo>
                        <a:pt x="5414" y="3561"/>
                        <a:pt x="5414" y="2478"/>
                        <a:pt x="5414" y="2478"/>
                      </a:cubicBezTo>
                      <a:lnTo>
                        <a:pt x="4331" y="3561"/>
                      </a:lnTo>
                      <a:cubicBezTo>
                        <a:pt x="5414" y="2478"/>
                        <a:pt x="4331" y="2478"/>
                        <a:pt x="2165" y="3561"/>
                      </a:cubicBezTo>
                      <a:cubicBezTo>
                        <a:pt x="2165" y="3561"/>
                        <a:pt x="2165" y="3561"/>
                        <a:pt x="2165" y="2478"/>
                      </a:cubicBezTo>
                      <a:cubicBezTo>
                        <a:pt x="2165" y="2478"/>
                        <a:pt x="2165" y="2478"/>
                        <a:pt x="3248" y="2478"/>
                      </a:cubicBezTo>
                      <a:cubicBezTo>
                        <a:pt x="3248" y="2478"/>
                        <a:pt x="4331" y="1395"/>
                        <a:pt x="2165" y="2478"/>
                      </a:cubicBezTo>
                      <a:cubicBezTo>
                        <a:pt x="2165" y="2478"/>
                        <a:pt x="3248" y="1395"/>
                        <a:pt x="3248" y="1395"/>
                      </a:cubicBezTo>
                      <a:cubicBezTo>
                        <a:pt x="1083" y="2478"/>
                        <a:pt x="3248" y="-770"/>
                        <a:pt x="1083" y="1395"/>
                      </a:cubicBezTo>
                      <a:cubicBezTo>
                        <a:pt x="1083" y="1395"/>
                        <a:pt x="1083" y="2478"/>
                        <a:pt x="1083" y="2478"/>
                      </a:cubicBezTo>
                      <a:cubicBezTo>
                        <a:pt x="1083" y="2478"/>
                        <a:pt x="0" y="3561"/>
                        <a:pt x="0" y="2478"/>
                      </a:cubicBezTo>
                      <a:cubicBezTo>
                        <a:pt x="0" y="2478"/>
                        <a:pt x="1083" y="1395"/>
                        <a:pt x="0" y="1395"/>
                      </a:cubicBezTo>
                      <a:lnTo>
                        <a:pt x="2165" y="313"/>
                      </a:lnTo>
                      <a:cubicBezTo>
                        <a:pt x="7580" y="-770"/>
                        <a:pt x="3248" y="1395"/>
                        <a:pt x="5414" y="3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56" name="Полилиния: фигура 1355">
                  <a:extLst>
                    <a:ext uri="{FF2B5EF4-FFF2-40B4-BE49-F238E27FC236}">
                      <a16:creationId xmlns:a16="http://schemas.microsoft.com/office/drawing/2014/main" id="{13B6E3CC-BA17-E19A-C669-3DFC7851D17F}"/>
                    </a:ext>
                  </a:extLst>
                </p:cNvPr>
                <p:cNvSpPr/>
                <p:nvPr/>
              </p:nvSpPr>
              <p:spPr>
                <a:xfrm>
                  <a:off x="12572086" y="6040676"/>
                  <a:ext cx="481" cy="481"/>
                </a:xfrm>
                <a:custGeom>
                  <a:avLst/>
                  <a:gdLst>
                    <a:gd name="connsiteX0" fmla="*/ 0 w 481"/>
                    <a:gd name="connsiteY0" fmla="*/ 481 h 481"/>
                    <a:gd name="connsiteX1" fmla="*/ 0 w 481"/>
                    <a:gd name="connsiteY1" fmla="*/ 481 h 481"/>
                    <a:gd name="connsiteX2" fmla="*/ 0 w 481"/>
                    <a:gd name="connsiteY2" fmla="*/ 481 h 481"/>
                    <a:gd name="connsiteX3" fmla="*/ 0 w 481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481">
                      <a:moveTo>
                        <a:pt x="0" y="481"/>
                      </a:moveTo>
                      <a:lnTo>
                        <a:pt x="0" y="481"/>
                      </a:lnTo>
                      <a:lnTo>
                        <a:pt x="0" y="481"/>
                      </a:lnTo>
                      <a:cubicBezTo>
                        <a:pt x="0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57" name="Полилиния: фигура 1356">
                  <a:extLst>
                    <a:ext uri="{FF2B5EF4-FFF2-40B4-BE49-F238E27FC236}">
                      <a16:creationId xmlns:a16="http://schemas.microsoft.com/office/drawing/2014/main" id="{A60BE901-CCFA-1EEB-582B-44267AEEC79E}"/>
                    </a:ext>
                  </a:extLst>
                </p:cNvPr>
                <p:cNvSpPr/>
                <p:nvPr/>
              </p:nvSpPr>
              <p:spPr>
                <a:xfrm>
                  <a:off x="12572086" y="60411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58" name="Полилиния: фигура 1357">
                  <a:extLst>
                    <a:ext uri="{FF2B5EF4-FFF2-40B4-BE49-F238E27FC236}">
                      <a16:creationId xmlns:a16="http://schemas.microsoft.com/office/drawing/2014/main" id="{29E33694-7361-0002-4BD5-DF83708C71B0}"/>
                    </a:ext>
                  </a:extLst>
                </p:cNvPr>
                <p:cNvSpPr/>
                <p:nvPr/>
              </p:nvSpPr>
              <p:spPr>
                <a:xfrm>
                  <a:off x="12568838" y="603682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59" name="Полилиния: фигура 1358">
                  <a:extLst>
                    <a:ext uri="{FF2B5EF4-FFF2-40B4-BE49-F238E27FC236}">
                      <a16:creationId xmlns:a16="http://schemas.microsoft.com/office/drawing/2014/main" id="{C91C3EFF-18D4-84D7-7BFA-EDBEC8C223D6}"/>
                    </a:ext>
                  </a:extLst>
                </p:cNvPr>
                <p:cNvSpPr/>
                <p:nvPr/>
              </p:nvSpPr>
              <p:spPr>
                <a:xfrm>
                  <a:off x="12567755" y="6036826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0" name="Полилиния: фигура 1359">
                  <a:extLst>
                    <a:ext uri="{FF2B5EF4-FFF2-40B4-BE49-F238E27FC236}">
                      <a16:creationId xmlns:a16="http://schemas.microsoft.com/office/drawing/2014/main" id="{EAD85365-5070-0A59-E6BB-1F406F0758E9}"/>
                    </a:ext>
                  </a:extLst>
                </p:cNvPr>
                <p:cNvSpPr/>
                <p:nvPr/>
              </p:nvSpPr>
              <p:spPr>
                <a:xfrm>
                  <a:off x="12559092" y="6032013"/>
                  <a:ext cx="8662" cy="5293"/>
                </a:xfrm>
                <a:custGeom>
                  <a:avLst/>
                  <a:gdLst>
                    <a:gd name="connsiteX0" fmla="*/ 3248 w 8662"/>
                    <a:gd name="connsiteY0" fmla="*/ 481 h 5293"/>
                    <a:gd name="connsiteX1" fmla="*/ 2165 w 8662"/>
                    <a:gd name="connsiteY1" fmla="*/ 481 h 5293"/>
                    <a:gd name="connsiteX2" fmla="*/ 3248 w 8662"/>
                    <a:gd name="connsiteY2" fmla="*/ 481 h 5293"/>
                    <a:gd name="connsiteX3" fmla="*/ 0 w 8662"/>
                    <a:gd name="connsiteY3" fmla="*/ 481 h 5293"/>
                    <a:gd name="connsiteX4" fmla="*/ 3248 w 8662"/>
                    <a:gd name="connsiteY4" fmla="*/ 2647 h 5293"/>
                    <a:gd name="connsiteX5" fmla="*/ 2165 w 8662"/>
                    <a:gd name="connsiteY5" fmla="*/ 2647 h 5293"/>
                    <a:gd name="connsiteX6" fmla="*/ 4331 w 8662"/>
                    <a:gd name="connsiteY6" fmla="*/ 2647 h 5293"/>
                    <a:gd name="connsiteX7" fmla="*/ 3248 w 8662"/>
                    <a:gd name="connsiteY7" fmla="*/ 3730 h 5293"/>
                    <a:gd name="connsiteX8" fmla="*/ 4331 w 8662"/>
                    <a:gd name="connsiteY8" fmla="*/ 3730 h 5293"/>
                    <a:gd name="connsiteX9" fmla="*/ 5414 w 8662"/>
                    <a:gd name="connsiteY9" fmla="*/ 3730 h 5293"/>
                    <a:gd name="connsiteX10" fmla="*/ 5414 w 8662"/>
                    <a:gd name="connsiteY10" fmla="*/ 3730 h 5293"/>
                    <a:gd name="connsiteX11" fmla="*/ 5414 w 8662"/>
                    <a:gd name="connsiteY11" fmla="*/ 3730 h 5293"/>
                    <a:gd name="connsiteX12" fmla="*/ 5414 w 8662"/>
                    <a:gd name="connsiteY12" fmla="*/ 3730 h 5293"/>
                    <a:gd name="connsiteX13" fmla="*/ 5414 w 8662"/>
                    <a:gd name="connsiteY13" fmla="*/ 3730 h 5293"/>
                    <a:gd name="connsiteX14" fmla="*/ 6497 w 8662"/>
                    <a:gd name="connsiteY14" fmla="*/ 3730 h 5293"/>
                    <a:gd name="connsiteX15" fmla="*/ 5414 w 8662"/>
                    <a:gd name="connsiteY15" fmla="*/ 4813 h 5293"/>
                    <a:gd name="connsiteX16" fmla="*/ 7580 w 8662"/>
                    <a:gd name="connsiteY16" fmla="*/ 4813 h 5293"/>
                    <a:gd name="connsiteX17" fmla="*/ 8663 w 8662"/>
                    <a:gd name="connsiteY17" fmla="*/ 3730 h 5293"/>
                    <a:gd name="connsiteX18" fmla="*/ 7580 w 8662"/>
                    <a:gd name="connsiteY18" fmla="*/ 3730 h 5293"/>
                    <a:gd name="connsiteX19" fmla="*/ 7580 w 8662"/>
                    <a:gd name="connsiteY19" fmla="*/ 3730 h 5293"/>
                    <a:gd name="connsiteX20" fmla="*/ 6497 w 8662"/>
                    <a:gd name="connsiteY20" fmla="*/ 3730 h 5293"/>
                    <a:gd name="connsiteX21" fmla="*/ 7580 w 8662"/>
                    <a:gd name="connsiteY21" fmla="*/ 2647 h 5293"/>
                    <a:gd name="connsiteX22" fmla="*/ 7580 w 8662"/>
                    <a:gd name="connsiteY22" fmla="*/ 1564 h 5293"/>
                    <a:gd name="connsiteX23" fmla="*/ 7580 w 8662"/>
                    <a:gd name="connsiteY23" fmla="*/ 1564 h 5293"/>
                    <a:gd name="connsiteX24" fmla="*/ 7580 w 8662"/>
                    <a:gd name="connsiteY24" fmla="*/ 1564 h 5293"/>
                    <a:gd name="connsiteX25" fmla="*/ 7580 w 8662"/>
                    <a:gd name="connsiteY25" fmla="*/ 2647 h 5293"/>
                    <a:gd name="connsiteX26" fmla="*/ 6497 w 8662"/>
                    <a:gd name="connsiteY26" fmla="*/ 3730 h 5293"/>
                    <a:gd name="connsiteX27" fmla="*/ 6497 w 8662"/>
                    <a:gd name="connsiteY27" fmla="*/ 3730 h 5293"/>
                    <a:gd name="connsiteX28" fmla="*/ 7580 w 8662"/>
                    <a:gd name="connsiteY28" fmla="*/ 2647 h 5293"/>
                    <a:gd name="connsiteX29" fmla="*/ 6497 w 8662"/>
                    <a:gd name="connsiteY29" fmla="*/ 2647 h 5293"/>
                    <a:gd name="connsiteX30" fmla="*/ 7580 w 8662"/>
                    <a:gd name="connsiteY30" fmla="*/ 1564 h 5293"/>
                    <a:gd name="connsiteX31" fmla="*/ 6497 w 8662"/>
                    <a:gd name="connsiteY31" fmla="*/ 2647 h 5293"/>
                    <a:gd name="connsiteX32" fmla="*/ 5414 w 8662"/>
                    <a:gd name="connsiteY32" fmla="*/ 1564 h 5293"/>
                    <a:gd name="connsiteX33" fmla="*/ 6497 w 8662"/>
                    <a:gd name="connsiteY33" fmla="*/ 1564 h 5293"/>
                    <a:gd name="connsiteX34" fmla="*/ 5414 w 8662"/>
                    <a:gd name="connsiteY34" fmla="*/ 1564 h 5293"/>
                    <a:gd name="connsiteX35" fmla="*/ 5414 w 8662"/>
                    <a:gd name="connsiteY35" fmla="*/ 481 h 5293"/>
                    <a:gd name="connsiteX36" fmla="*/ 4331 w 8662"/>
                    <a:gd name="connsiteY36" fmla="*/ 1564 h 5293"/>
                    <a:gd name="connsiteX37" fmla="*/ 3248 w 8662"/>
                    <a:gd name="connsiteY37" fmla="*/ 481 h 5293"/>
                    <a:gd name="connsiteX38" fmla="*/ 3248 w 8662"/>
                    <a:gd name="connsiteY38" fmla="*/ 481 h 5293"/>
                    <a:gd name="connsiteX39" fmla="*/ 2165 w 8662"/>
                    <a:gd name="connsiteY39" fmla="*/ 1564 h 5293"/>
                    <a:gd name="connsiteX40" fmla="*/ 3248 w 8662"/>
                    <a:gd name="connsiteY40" fmla="*/ 481 h 5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8662" h="5293">
                      <a:moveTo>
                        <a:pt x="3248" y="481"/>
                      </a:moveTo>
                      <a:lnTo>
                        <a:pt x="2165" y="481"/>
                      </a:lnTo>
                      <a:cubicBezTo>
                        <a:pt x="3248" y="481"/>
                        <a:pt x="2165" y="481"/>
                        <a:pt x="3248" y="481"/>
                      </a:cubicBezTo>
                      <a:cubicBezTo>
                        <a:pt x="1083" y="481"/>
                        <a:pt x="2165" y="-602"/>
                        <a:pt x="0" y="481"/>
                      </a:cubicBezTo>
                      <a:cubicBezTo>
                        <a:pt x="1083" y="481"/>
                        <a:pt x="1083" y="2647"/>
                        <a:pt x="3248" y="2647"/>
                      </a:cubicBezTo>
                      <a:lnTo>
                        <a:pt x="2165" y="2647"/>
                      </a:lnTo>
                      <a:cubicBezTo>
                        <a:pt x="4331" y="2647"/>
                        <a:pt x="1083" y="4813"/>
                        <a:pt x="4331" y="2647"/>
                      </a:cubicBezTo>
                      <a:lnTo>
                        <a:pt x="3248" y="3730"/>
                      </a:lnTo>
                      <a:cubicBezTo>
                        <a:pt x="3248" y="4813"/>
                        <a:pt x="5414" y="2647"/>
                        <a:pt x="4331" y="3730"/>
                      </a:cubicBezTo>
                      <a:lnTo>
                        <a:pt x="5414" y="3730"/>
                      </a:lnTo>
                      <a:cubicBezTo>
                        <a:pt x="5414" y="3730"/>
                        <a:pt x="5414" y="3730"/>
                        <a:pt x="5414" y="3730"/>
                      </a:cubicBezTo>
                      <a:lnTo>
                        <a:pt x="5414" y="3730"/>
                      </a:lnTo>
                      <a:cubicBezTo>
                        <a:pt x="6497" y="3730"/>
                        <a:pt x="6497" y="3730"/>
                        <a:pt x="5414" y="3730"/>
                      </a:cubicBezTo>
                      <a:cubicBezTo>
                        <a:pt x="5414" y="3730"/>
                        <a:pt x="5414" y="3730"/>
                        <a:pt x="5414" y="3730"/>
                      </a:cubicBezTo>
                      <a:cubicBezTo>
                        <a:pt x="5414" y="3730"/>
                        <a:pt x="6497" y="3730"/>
                        <a:pt x="6497" y="3730"/>
                      </a:cubicBezTo>
                      <a:cubicBezTo>
                        <a:pt x="6497" y="3730"/>
                        <a:pt x="5414" y="3730"/>
                        <a:pt x="5414" y="4813"/>
                      </a:cubicBezTo>
                      <a:cubicBezTo>
                        <a:pt x="6497" y="4813"/>
                        <a:pt x="5414" y="5895"/>
                        <a:pt x="7580" y="4813"/>
                      </a:cubicBezTo>
                      <a:cubicBezTo>
                        <a:pt x="7580" y="4813"/>
                        <a:pt x="8663" y="3730"/>
                        <a:pt x="8663" y="3730"/>
                      </a:cubicBezTo>
                      <a:cubicBezTo>
                        <a:pt x="8663" y="2647"/>
                        <a:pt x="7580" y="3730"/>
                        <a:pt x="7580" y="3730"/>
                      </a:cubicBezTo>
                      <a:lnTo>
                        <a:pt x="7580" y="3730"/>
                      </a:lnTo>
                      <a:cubicBezTo>
                        <a:pt x="5414" y="4813"/>
                        <a:pt x="7580" y="3730"/>
                        <a:pt x="6497" y="3730"/>
                      </a:cubicBezTo>
                      <a:cubicBezTo>
                        <a:pt x="7580" y="3730"/>
                        <a:pt x="7580" y="3730"/>
                        <a:pt x="7580" y="2647"/>
                      </a:cubicBezTo>
                      <a:cubicBezTo>
                        <a:pt x="8663" y="1564"/>
                        <a:pt x="6497" y="2647"/>
                        <a:pt x="7580" y="1564"/>
                      </a:cubicBezTo>
                      <a:lnTo>
                        <a:pt x="7580" y="1564"/>
                      </a:lnTo>
                      <a:cubicBezTo>
                        <a:pt x="7580" y="1564"/>
                        <a:pt x="7580" y="1564"/>
                        <a:pt x="7580" y="1564"/>
                      </a:cubicBezTo>
                      <a:cubicBezTo>
                        <a:pt x="7580" y="1564"/>
                        <a:pt x="7580" y="1564"/>
                        <a:pt x="7580" y="2647"/>
                      </a:cubicBezTo>
                      <a:cubicBezTo>
                        <a:pt x="7580" y="2647"/>
                        <a:pt x="6497" y="3730"/>
                        <a:pt x="6497" y="3730"/>
                      </a:cubicBezTo>
                      <a:cubicBezTo>
                        <a:pt x="7580" y="2647"/>
                        <a:pt x="6497" y="3730"/>
                        <a:pt x="6497" y="3730"/>
                      </a:cubicBezTo>
                      <a:cubicBezTo>
                        <a:pt x="7580" y="2647"/>
                        <a:pt x="7580" y="3730"/>
                        <a:pt x="7580" y="2647"/>
                      </a:cubicBezTo>
                      <a:lnTo>
                        <a:pt x="6497" y="2647"/>
                      </a:lnTo>
                      <a:cubicBezTo>
                        <a:pt x="6497" y="2647"/>
                        <a:pt x="7580" y="1564"/>
                        <a:pt x="7580" y="1564"/>
                      </a:cubicBezTo>
                      <a:cubicBezTo>
                        <a:pt x="6497" y="1564"/>
                        <a:pt x="7580" y="1564"/>
                        <a:pt x="6497" y="2647"/>
                      </a:cubicBezTo>
                      <a:cubicBezTo>
                        <a:pt x="7580" y="1564"/>
                        <a:pt x="6497" y="1564"/>
                        <a:pt x="5414" y="1564"/>
                      </a:cubicBezTo>
                      <a:cubicBezTo>
                        <a:pt x="5414" y="1564"/>
                        <a:pt x="6497" y="481"/>
                        <a:pt x="6497" y="1564"/>
                      </a:cubicBezTo>
                      <a:cubicBezTo>
                        <a:pt x="6497" y="1564"/>
                        <a:pt x="6497" y="1564"/>
                        <a:pt x="5414" y="1564"/>
                      </a:cubicBezTo>
                      <a:cubicBezTo>
                        <a:pt x="4331" y="1564"/>
                        <a:pt x="4331" y="1564"/>
                        <a:pt x="5414" y="481"/>
                      </a:cubicBezTo>
                      <a:lnTo>
                        <a:pt x="4331" y="1564"/>
                      </a:lnTo>
                      <a:cubicBezTo>
                        <a:pt x="3248" y="1564"/>
                        <a:pt x="4331" y="481"/>
                        <a:pt x="3248" y="481"/>
                      </a:cubicBezTo>
                      <a:lnTo>
                        <a:pt x="3248" y="481"/>
                      </a:lnTo>
                      <a:cubicBezTo>
                        <a:pt x="3248" y="481"/>
                        <a:pt x="1083" y="1564"/>
                        <a:pt x="2165" y="1564"/>
                      </a:cubicBezTo>
                      <a:cubicBezTo>
                        <a:pt x="3248" y="481"/>
                        <a:pt x="3248" y="481"/>
                        <a:pt x="3248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1" name="Полилиния: фигура 1360">
                  <a:extLst>
                    <a:ext uri="{FF2B5EF4-FFF2-40B4-BE49-F238E27FC236}">
                      <a16:creationId xmlns:a16="http://schemas.microsoft.com/office/drawing/2014/main" id="{D1B1AF1C-B852-7A20-455A-876157570721}"/>
                    </a:ext>
                  </a:extLst>
                </p:cNvPr>
                <p:cNvSpPr/>
                <p:nvPr/>
              </p:nvSpPr>
              <p:spPr>
                <a:xfrm>
                  <a:off x="12559694" y="6031683"/>
                  <a:ext cx="962" cy="812"/>
                </a:xfrm>
                <a:custGeom>
                  <a:avLst/>
                  <a:gdLst>
                    <a:gd name="connsiteX0" fmla="*/ 481 w 962"/>
                    <a:gd name="connsiteY0" fmla="*/ 812 h 812"/>
                    <a:gd name="connsiteX1" fmla="*/ 481 w 962"/>
                    <a:gd name="connsiteY1" fmla="*/ 812 h 812"/>
                    <a:gd name="connsiteX2" fmla="*/ 481 w 962"/>
                    <a:gd name="connsiteY2" fmla="*/ 812 h 812"/>
                    <a:gd name="connsiteX3" fmla="*/ 481 w 962"/>
                    <a:gd name="connsiteY3" fmla="*/ 812 h 812"/>
                    <a:gd name="connsiteX4" fmla="*/ 481 w 962"/>
                    <a:gd name="connsiteY4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2" h="812">
                      <a:moveTo>
                        <a:pt x="481" y="812"/>
                      </a:moveTo>
                      <a:lnTo>
                        <a:pt x="481" y="812"/>
                      </a:lnTo>
                      <a:cubicBezTo>
                        <a:pt x="1564" y="-271"/>
                        <a:pt x="481" y="-271"/>
                        <a:pt x="481" y="812"/>
                      </a:cubicBezTo>
                      <a:cubicBezTo>
                        <a:pt x="481" y="812"/>
                        <a:pt x="-601" y="812"/>
                        <a:pt x="481" y="812"/>
                      </a:cubicBezTo>
                      <a:cubicBezTo>
                        <a:pt x="481" y="812"/>
                        <a:pt x="481" y="-271"/>
                        <a:pt x="481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2" name="Полилиния: фигура 1361">
                  <a:extLst>
                    <a:ext uri="{FF2B5EF4-FFF2-40B4-BE49-F238E27FC236}">
                      <a16:creationId xmlns:a16="http://schemas.microsoft.com/office/drawing/2014/main" id="{3264A5EC-82DB-F869-1913-430CAAB42B16}"/>
                    </a:ext>
                  </a:extLst>
                </p:cNvPr>
                <p:cNvSpPr/>
                <p:nvPr/>
              </p:nvSpPr>
              <p:spPr>
                <a:xfrm>
                  <a:off x="12555844" y="6028163"/>
                  <a:ext cx="4552" cy="3729"/>
                </a:xfrm>
                <a:custGeom>
                  <a:avLst/>
                  <a:gdLst>
                    <a:gd name="connsiteX0" fmla="*/ 2166 w 4552"/>
                    <a:gd name="connsiteY0" fmla="*/ 1083 h 3729"/>
                    <a:gd name="connsiteX1" fmla="*/ 2166 w 4552"/>
                    <a:gd name="connsiteY1" fmla="*/ 1083 h 3729"/>
                    <a:gd name="connsiteX2" fmla="*/ 2166 w 4552"/>
                    <a:gd name="connsiteY2" fmla="*/ 3249 h 3729"/>
                    <a:gd name="connsiteX3" fmla="*/ 4331 w 4552"/>
                    <a:gd name="connsiteY3" fmla="*/ 2166 h 3729"/>
                    <a:gd name="connsiteX4" fmla="*/ 3249 w 4552"/>
                    <a:gd name="connsiteY4" fmla="*/ 3249 h 3729"/>
                    <a:gd name="connsiteX5" fmla="*/ 4331 w 4552"/>
                    <a:gd name="connsiteY5" fmla="*/ 3249 h 3729"/>
                    <a:gd name="connsiteX6" fmla="*/ 3249 w 4552"/>
                    <a:gd name="connsiteY6" fmla="*/ 3249 h 3729"/>
                    <a:gd name="connsiteX7" fmla="*/ 3249 w 4552"/>
                    <a:gd name="connsiteY7" fmla="*/ 3249 h 3729"/>
                    <a:gd name="connsiteX8" fmla="*/ 3249 w 4552"/>
                    <a:gd name="connsiteY8" fmla="*/ 3249 h 3729"/>
                    <a:gd name="connsiteX9" fmla="*/ 4331 w 4552"/>
                    <a:gd name="connsiteY9" fmla="*/ 3249 h 3729"/>
                    <a:gd name="connsiteX10" fmla="*/ 2166 w 4552"/>
                    <a:gd name="connsiteY10" fmla="*/ 3249 h 3729"/>
                    <a:gd name="connsiteX11" fmla="*/ 3249 w 4552"/>
                    <a:gd name="connsiteY11" fmla="*/ 2166 h 3729"/>
                    <a:gd name="connsiteX12" fmla="*/ 3249 w 4552"/>
                    <a:gd name="connsiteY12" fmla="*/ 1083 h 3729"/>
                    <a:gd name="connsiteX13" fmla="*/ 3249 w 4552"/>
                    <a:gd name="connsiteY13" fmla="*/ 1083 h 3729"/>
                    <a:gd name="connsiteX14" fmla="*/ 2166 w 4552"/>
                    <a:gd name="connsiteY14" fmla="*/ 1083 h 3729"/>
                    <a:gd name="connsiteX15" fmla="*/ 4331 w 4552"/>
                    <a:gd name="connsiteY15" fmla="*/ 1083 h 3729"/>
                    <a:gd name="connsiteX16" fmla="*/ 3249 w 4552"/>
                    <a:gd name="connsiteY16" fmla="*/ 0 h 3729"/>
                    <a:gd name="connsiteX17" fmla="*/ 1083 w 4552"/>
                    <a:gd name="connsiteY17" fmla="*/ 1083 h 3729"/>
                    <a:gd name="connsiteX18" fmla="*/ 2166 w 4552"/>
                    <a:gd name="connsiteY18" fmla="*/ 0 h 3729"/>
                    <a:gd name="connsiteX19" fmla="*/ 2166 w 4552"/>
                    <a:gd name="connsiteY19" fmla="*/ 0 h 3729"/>
                    <a:gd name="connsiteX20" fmla="*/ 0 w 4552"/>
                    <a:gd name="connsiteY20" fmla="*/ 1083 h 3729"/>
                    <a:gd name="connsiteX21" fmla="*/ 2166 w 4552"/>
                    <a:gd name="connsiteY21" fmla="*/ 1083 h 3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552" h="3729">
                      <a:moveTo>
                        <a:pt x="2166" y="1083"/>
                      </a:moveTo>
                      <a:cubicBezTo>
                        <a:pt x="2166" y="1083"/>
                        <a:pt x="2166" y="2166"/>
                        <a:pt x="2166" y="1083"/>
                      </a:cubicBezTo>
                      <a:cubicBezTo>
                        <a:pt x="2166" y="2166"/>
                        <a:pt x="2166" y="2166"/>
                        <a:pt x="2166" y="3249"/>
                      </a:cubicBezTo>
                      <a:cubicBezTo>
                        <a:pt x="2166" y="3249"/>
                        <a:pt x="3249" y="2166"/>
                        <a:pt x="4331" y="2166"/>
                      </a:cubicBezTo>
                      <a:lnTo>
                        <a:pt x="3249" y="3249"/>
                      </a:lnTo>
                      <a:cubicBezTo>
                        <a:pt x="4331" y="3249"/>
                        <a:pt x="3249" y="4331"/>
                        <a:pt x="4331" y="3249"/>
                      </a:cubicBezTo>
                      <a:cubicBezTo>
                        <a:pt x="4331" y="3249"/>
                        <a:pt x="3249" y="3249"/>
                        <a:pt x="3249" y="3249"/>
                      </a:cubicBezTo>
                      <a:lnTo>
                        <a:pt x="3249" y="3249"/>
                      </a:lnTo>
                      <a:lnTo>
                        <a:pt x="3249" y="3249"/>
                      </a:lnTo>
                      <a:lnTo>
                        <a:pt x="4331" y="3249"/>
                      </a:lnTo>
                      <a:cubicBezTo>
                        <a:pt x="5414" y="2166"/>
                        <a:pt x="2166" y="4331"/>
                        <a:pt x="2166" y="3249"/>
                      </a:cubicBezTo>
                      <a:lnTo>
                        <a:pt x="3249" y="2166"/>
                      </a:lnTo>
                      <a:cubicBezTo>
                        <a:pt x="3249" y="2166"/>
                        <a:pt x="2166" y="2166"/>
                        <a:pt x="3249" y="1083"/>
                      </a:cubicBezTo>
                      <a:cubicBezTo>
                        <a:pt x="3249" y="1083"/>
                        <a:pt x="2166" y="1083"/>
                        <a:pt x="3249" y="1083"/>
                      </a:cubicBezTo>
                      <a:cubicBezTo>
                        <a:pt x="4331" y="1083"/>
                        <a:pt x="3249" y="2166"/>
                        <a:pt x="2166" y="1083"/>
                      </a:cubicBezTo>
                      <a:cubicBezTo>
                        <a:pt x="1083" y="2166"/>
                        <a:pt x="3249" y="1083"/>
                        <a:pt x="4331" y="1083"/>
                      </a:cubicBezTo>
                      <a:cubicBezTo>
                        <a:pt x="3249" y="1083"/>
                        <a:pt x="2166" y="1083"/>
                        <a:pt x="3249" y="0"/>
                      </a:cubicBezTo>
                      <a:cubicBezTo>
                        <a:pt x="2166" y="1083"/>
                        <a:pt x="2166" y="1083"/>
                        <a:pt x="1083" y="1083"/>
                      </a:cubicBezTo>
                      <a:cubicBezTo>
                        <a:pt x="1083" y="1083"/>
                        <a:pt x="2166" y="1083"/>
                        <a:pt x="2166" y="0"/>
                      </a:cubicBez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1083" y="1083"/>
                        <a:pt x="1083" y="1083"/>
                        <a:pt x="0" y="1083"/>
                      </a:cubicBezTo>
                      <a:cubicBezTo>
                        <a:pt x="0" y="2166"/>
                        <a:pt x="2166" y="1083"/>
                        <a:pt x="2166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3" name="Полилиния: фигура 1362">
                  <a:extLst>
                    <a:ext uri="{FF2B5EF4-FFF2-40B4-BE49-F238E27FC236}">
                      <a16:creationId xmlns:a16="http://schemas.microsoft.com/office/drawing/2014/main" id="{3EC1A528-CBE1-59E5-2E3F-B900A21F466E}"/>
                    </a:ext>
                  </a:extLst>
                </p:cNvPr>
                <p:cNvSpPr/>
                <p:nvPr/>
              </p:nvSpPr>
              <p:spPr>
                <a:xfrm>
                  <a:off x="12556926" y="6030329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364" name="Рисунок 11">
              <a:extLst>
                <a:ext uri="{FF2B5EF4-FFF2-40B4-BE49-F238E27FC236}">
                  <a16:creationId xmlns:a16="http://schemas.microsoft.com/office/drawing/2014/main" id="{D5CE1111-5BEB-4D33-8D74-E52F339996A2}"/>
                </a:ext>
              </a:extLst>
            </p:cNvPr>
            <p:cNvGrpSpPr/>
            <p:nvPr/>
          </p:nvGrpSpPr>
          <p:grpSpPr>
            <a:xfrm>
              <a:off x="7726359" y="6028163"/>
              <a:ext cx="468871" cy="97455"/>
              <a:chOff x="7726359" y="6028163"/>
              <a:chExt cx="468871" cy="97455"/>
            </a:xfrm>
            <a:solidFill>
              <a:srgbClr val="000000"/>
            </a:solidFill>
          </p:grpSpPr>
          <p:grpSp>
            <p:nvGrpSpPr>
              <p:cNvPr id="1365" name="Рисунок 11">
                <a:extLst>
                  <a:ext uri="{FF2B5EF4-FFF2-40B4-BE49-F238E27FC236}">
                    <a16:creationId xmlns:a16="http://schemas.microsoft.com/office/drawing/2014/main" id="{584B26F6-74C2-A303-379D-43DC02001776}"/>
                  </a:ext>
                </a:extLst>
              </p:cNvPr>
              <p:cNvGrpSpPr/>
              <p:nvPr/>
            </p:nvGrpSpPr>
            <p:grpSpPr>
              <a:xfrm>
                <a:off x="7726359" y="6029246"/>
                <a:ext cx="79047" cy="96373"/>
                <a:chOff x="7726359" y="6029246"/>
                <a:chExt cx="79047" cy="96373"/>
              </a:xfrm>
              <a:solidFill>
                <a:srgbClr val="000000"/>
              </a:solidFill>
            </p:grpSpPr>
            <p:sp>
              <p:nvSpPr>
                <p:cNvPr id="1366" name="Полилиния: фигура 1365">
                  <a:extLst>
                    <a:ext uri="{FF2B5EF4-FFF2-40B4-BE49-F238E27FC236}">
                      <a16:creationId xmlns:a16="http://schemas.microsoft.com/office/drawing/2014/main" id="{AC6647A7-2A43-D21C-12FC-C6893E4CD2E8}"/>
                    </a:ext>
                  </a:extLst>
                </p:cNvPr>
                <p:cNvSpPr/>
                <p:nvPr/>
              </p:nvSpPr>
              <p:spPr>
                <a:xfrm>
                  <a:off x="7802158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7" name="Полилиния: фигура 1366">
                  <a:extLst>
                    <a:ext uri="{FF2B5EF4-FFF2-40B4-BE49-F238E27FC236}">
                      <a16:creationId xmlns:a16="http://schemas.microsoft.com/office/drawing/2014/main" id="{B95C7944-1590-2592-9690-380250FE4796}"/>
                    </a:ext>
                  </a:extLst>
                </p:cNvPr>
                <p:cNvSpPr/>
                <p:nvPr/>
              </p:nvSpPr>
              <p:spPr>
                <a:xfrm>
                  <a:off x="7802158" y="6122371"/>
                  <a:ext cx="3248" cy="3248"/>
                </a:xfrm>
                <a:custGeom>
                  <a:avLst/>
                  <a:gdLst>
                    <a:gd name="connsiteX0" fmla="*/ 3249 w 3248"/>
                    <a:gd name="connsiteY0" fmla="*/ 0 h 3248"/>
                    <a:gd name="connsiteX1" fmla="*/ 3249 w 3248"/>
                    <a:gd name="connsiteY1" fmla="*/ 0 h 3248"/>
                    <a:gd name="connsiteX2" fmla="*/ 0 w 3248"/>
                    <a:gd name="connsiteY2" fmla="*/ 3249 h 3248"/>
                    <a:gd name="connsiteX3" fmla="*/ 2166 w 3248"/>
                    <a:gd name="connsiteY3" fmla="*/ 2166 h 3248"/>
                    <a:gd name="connsiteX4" fmla="*/ 1083 w 3248"/>
                    <a:gd name="connsiteY4" fmla="*/ 2166 h 3248"/>
                    <a:gd name="connsiteX5" fmla="*/ 3249 w 3248"/>
                    <a:gd name="connsiteY5" fmla="*/ 2166 h 3248"/>
                    <a:gd name="connsiteX6" fmla="*/ 3249 w 3248"/>
                    <a:gd name="connsiteY6" fmla="*/ 0 h 3248"/>
                    <a:gd name="connsiteX7" fmla="*/ 3249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0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3249" y="0"/>
                        <a:pt x="2166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8" name="Полилиния: фигура 1367">
                  <a:extLst>
                    <a:ext uri="{FF2B5EF4-FFF2-40B4-BE49-F238E27FC236}">
                      <a16:creationId xmlns:a16="http://schemas.microsoft.com/office/drawing/2014/main" id="{C6C18748-BED1-B503-DF37-79A3563C78E1}"/>
                    </a:ext>
                  </a:extLst>
                </p:cNvPr>
                <p:cNvSpPr/>
                <p:nvPr/>
              </p:nvSpPr>
              <p:spPr>
                <a:xfrm>
                  <a:off x="7802158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69" name="Полилиния: фигура 1368">
                  <a:extLst>
                    <a:ext uri="{FF2B5EF4-FFF2-40B4-BE49-F238E27FC236}">
                      <a16:creationId xmlns:a16="http://schemas.microsoft.com/office/drawing/2014/main" id="{78EC6792-2FF1-FDCB-8B3D-68BA0CC3AE67}"/>
                    </a:ext>
                  </a:extLst>
                </p:cNvPr>
                <p:cNvSpPr/>
                <p:nvPr/>
              </p:nvSpPr>
              <p:spPr>
                <a:xfrm>
                  <a:off x="7802158" y="612264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70" name="Полилиния: фигура 1369">
                  <a:extLst>
                    <a:ext uri="{FF2B5EF4-FFF2-40B4-BE49-F238E27FC236}">
                      <a16:creationId xmlns:a16="http://schemas.microsoft.com/office/drawing/2014/main" id="{EB228706-CB6D-3ED8-254A-0BD391E11522}"/>
                    </a:ext>
                  </a:extLst>
                </p:cNvPr>
                <p:cNvSpPr/>
                <p:nvPr/>
              </p:nvSpPr>
              <p:spPr>
                <a:xfrm>
                  <a:off x="7801075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71" name="Полилиния: фигура 1370">
                  <a:extLst>
                    <a:ext uri="{FF2B5EF4-FFF2-40B4-BE49-F238E27FC236}">
                      <a16:creationId xmlns:a16="http://schemas.microsoft.com/office/drawing/2014/main" id="{ACAFFC8D-286C-B192-D122-72FE8A70DDD0}"/>
                    </a:ext>
                  </a:extLst>
                </p:cNvPr>
                <p:cNvSpPr/>
                <p:nvPr/>
              </p:nvSpPr>
              <p:spPr>
                <a:xfrm>
                  <a:off x="7799992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72" name="Полилиния: фигура 1371">
                  <a:extLst>
                    <a:ext uri="{FF2B5EF4-FFF2-40B4-BE49-F238E27FC236}">
                      <a16:creationId xmlns:a16="http://schemas.microsoft.com/office/drawing/2014/main" id="{A7AC84A1-2C8E-EAE6-D963-E0DC60877AE7}"/>
                    </a:ext>
                  </a:extLst>
                </p:cNvPr>
                <p:cNvSpPr/>
                <p:nvPr/>
              </p:nvSpPr>
              <p:spPr>
                <a:xfrm>
                  <a:off x="7801075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73" name="Полилиния: фигура 1372">
                  <a:extLst>
                    <a:ext uri="{FF2B5EF4-FFF2-40B4-BE49-F238E27FC236}">
                      <a16:creationId xmlns:a16="http://schemas.microsoft.com/office/drawing/2014/main" id="{039AA85F-D9D6-8BB3-697C-353BA12A1429}"/>
                    </a:ext>
                  </a:extLst>
                </p:cNvPr>
                <p:cNvSpPr/>
                <p:nvPr/>
              </p:nvSpPr>
              <p:spPr>
                <a:xfrm>
                  <a:off x="7801075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74" name="Полилиния: фигура 1373">
                  <a:extLst>
                    <a:ext uri="{FF2B5EF4-FFF2-40B4-BE49-F238E27FC236}">
                      <a16:creationId xmlns:a16="http://schemas.microsoft.com/office/drawing/2014/main" id="{ED9DBA4A-D9C5-0F41-BE17-702CB3E70712}"/>
                    </a:ext>
                  </a:extLst>
                </p:cNvPr>
                <p:cNvSpPr/>
                <p:nvPr/>
              </p:nvSpPr>
              <p:spPr>
                <a:xfrm>
                  <a:off x="7799992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75" name="Полилиния: фигура 1374">
                  <a:extLst>
                    <a:ext uri="{FF2B5EF4-FFF2-40B4-BE49-F238E27FC236}">
                      <a16:creationId xmlns:a16="http://schemas.microsoft.com/office/drawing/2014/main" id="{C4D8B111-6B26-B359-6D51-88F32C71F925}"/>
                    </a:ext>
                  </a:extLst>
                </p:cNvPr>
                <p:cNvSpPr/>
                <p:nvPr/>
              </p:nvSpPr>
              <p:spPr>
                <a:xfrm>
                  <a:off x="7802158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76" name="Полилиния: фигура 1375">
                  <a:extLst>
                    <a:ext uri="{FF2B5EF4-FFF2-40B4-BE49-F238E27FC236}">
                      <a16:creationId xmlns:a16="http://schemas.microsoft.com/office/drawing/2014/main" id="{C83A08B7-32CD-0308-B9B7-FFE8F7393749}"/>
                    </a:ext>
                  </a:extLst>
                </p:cNvPr>
                <p:cNvSpPr/>
                <p:nvPr/>
              </p:nvSpPr>
              <p:spPr>
                <a:xfrm>
                  <a:off x="7798910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1083" y="1531"/>
                        <a:pt x="1083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9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77" name="Полилиния: фигура 1376">
                  <a:extLst>
                    <a:ext uri="{FF2B5EF4-FFF2-40B4-BE49-F238E27FC236}">
                      <a16:creationId xmlns:a16="http://schemas.microsoft.com/office/drawing/2014/main" id="{37EB971D-D7DC-CC0A-0AA0-73FD057CEB03}"/>
                    </a:ext>
                  </a:extLst>
                </p:cNvPr>
                <p:cNvSpPr/>
                <p:nvPr/>
              </p:nvSpPr>
              <p:spPr>
                <a:xfrm>
                  <a:off x="7799992" y="611479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78" name="Полилиния: фигура 1377">
                  <a:extLst>
                    <a:ext uri="{FF2B5EF4-FFF2-40B4-BE49-F238E27FC236}">
                      <a16:creationId xmlns:a16="http://schemas.microsoft.com/office/drawing/2014/main" id="{E29651FC-9492-ADB2-116D-A5C97896D2A2}"/>
                    </a:ext>
                  </a:extLst>
                </p:cNvPr>
                <p:cNvSpPr/>
                <p:nvPr/>
              </p:nvSpPr>
              <p:spPr>
                <a:xfrm>
                  <a:off x="7797015" y="6113708"/>
                  <a:ext cx="3281" cy="2165"/>
                </a:xfrm>
                <a:custGeom>
                  <a:avLst/>
                  <a:gdLst>
                    <a:gd name="connsiteX0" fmla="*/ 812 w 3281"/>
                    <a:gd name="connsiteY0" fmla="*/ 2166 h 2165"/>
                    <a:gd name="connsiteX1" fmla="*/ 1895 w 3281"/>
                    <a:gd name="connsiteY1" fmla="*/ 2166 h 2165"/>
                    <a:gd name="connsiteX2" fmla="*/ 812 w 3281"/>
                    <a:gd name="connsiteY2" fmla="*/ 2166 h 2165"/>
                    <a:gd name="connsiteX3" fmla="*/ 2978 w 3281"/>
                    <a:gd name="connsiteY3" fmla="*/ 2166 h 2165"/>
                    <a:gd name="connsiteX4" fmla="*/ 812 w 3281"/>
                    <a:gd name="connsiteY4" fmla="*/ 2166 h 2165"/>
                    <a:gd name="connsiteX5" fmla="*/ 2978 w 3281"/>
                    <a:gd name="connsiteY5" fmla="*/ 0 h 2165"/>
                    <a:gd name="connsiteX6" fmla="*/ 2978 w 3281"/>
                    <a:gd name="connsiteY6" fmla="*/ 1083 h 2165"/>
                    <a:gd name="connsiteX7" fmla="*/ 1895 w 3281"/>
                    <a:gd name="connsiteY7" fmla="*/ 0 h 2165"/>
                    <a:gd name="connsiteX8" fmla="*/ 1895 w 3281"/>
                    <a:gd name="connsiteY8" fmla="*/ 1083 h 2165"/>
                    <a:gd name="connsiteX9" fmla="*/ 812 w 3281"/>
                    <a:gd name="connsiteY9" fmla="*/ 1083 h 2165"/>
                    <a:gd name="connsiteX10" fmla="*/ 812 w 3281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81" h="2165">
                      <a:moveTo>
                        <a:pt x="812" y="2166"/>
                      </a:moveTo>
                      <a:lnTo>
                        <a:pt x="1895" y="2166"/>
                      </a:lnTo>
                      <a:cubicBezTo>
                        <a:pt x="1895" y="2166"/>
                        <a:pt x="812" y="2166"/>
                        <a:pt x="812" y="2166"/>
                      </a:cubicBezTo>
                      <a:cubicBezTo>
                        <a:pt x="1895" y="2166"/>
                        <a:pt x="2978" y="2166"/>
                        <a:pt x="2978" y="2166"/>
                      </a:cubicBezTo>
                      <a:cubicBezTo>
                        <a:pt x="2978" y="0"/>
                        <a:pt x="1895" y="1083"/>
                        <a:pt x="812" y="2166"/>
                      </a:cubicBezTo>
                      <a:cubicBezTo>
                        <a:pt x="1895" y="0"/>
                        <a:pt x="1895" y="1083"/>
                        <a:pt x="2978" y="0"/>
                      </a:cubicBezTo>
                      <a:cubicBezTo>
                        <a:pt x="2978" y="0"/>
                        <a:pt x="2978" y="0"/>
                        <a:pt x="2978" y="1083"/>
                      </a:cubicBezTo>
                      <a:cubicBezTo>
                        <a:pt x="4061" y="0"/>
                        <a:pt x="1895" y="0"/>
                        <a:pt x="1895" y="0"/>
                      </a:cubicBezTo>
                      <a:cubicBezTo>
                        <a:pt x="1895" y="0"/>
                        <a:pt x="1895" y="0"/>
                        <a:pt x="1895" y="1083"/>
                      </a:cubicBezTo>
                      <a:lnTo>
                        <a:pt x="812" y="1083"/>
                      </a:lnTo>
                      <a:cubicBezTo>
                        <a:pt x="-271" y="1083"/>
                        <a:pt x="-271" y="1083"/>
                        <a:pt x="812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79" name="Полилиния: фигура 1378">
                  <a:extLst>
                    <a:ext uri="{FF2B5EF4-FFF2-40B4-BE49-F238E27FC236}">
                      <a16:creationId xmlns:a16="http://schemas.microsoft.com/office/drawing/2014/main" id="{4394F778-9431-3454-BBF0-35127C6E03F2}"/>
                    </a:ext>
                  </a:extLst>
                </p:cNvPr>
                <p:cNvSpPr/>
                <p:nvPr/>
              </p:nvSpPr>
              <p:spPr>
                <a:xfrm>
                  <a:off x="7797827" y="611614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0" name="Полилиния: фигура 1379">
                  <a:extLst>
                    <a:ext uri="{FF2B5EF4-FFF2-40B4-BE49-F238E27FC236}">
                      <a16:creationId xmlns:a16="http://schemas.microsoft.com/office/drawing/2014/main" id="{6E1792A0-5672-ADAF-CC9A-64E19A2AE53B}"/>
                    </a:ext>
                  </a:extLst>
                </p:cNvPr>
                <p:cNvSpPr/>
                <p:nvPr/>
              </p:nvSpPr>
              <p:spPr>
                <a:xfrm>
                  <a:off x="7797827" y="6112625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1" name="Полилиния: фигура 1380">
                  <a:extLst>
                    <a:ext uri="{FF2B5EF4-FFF2-40B4-BE49-F238E27FC236}">
                      <a16:creationId xmlns:a16="http://schemas.microsoft.com/office/drawing/2014/main" id="{4F75E39B-CB9B-3238-3584-4AE5732885BF}"/>
                    </a:ext>
                  </a:extLst>
                </p:cNvPr>
                <p:cNvSpPr/>
                <p:nvPr/>
              </p:nvSpPr>
              <p:spPr>
                <a:xfrm>
                  <a:off x="7796744" y="611370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2" name="Полилиния: фигура 1381">
                  <a:extLst>
                    <a:ext uri="{FF2B5EF4-FFF2-40B4-BE49-F238E27FC236}">
                      <a16:creationId xmlns:a16="http://schemas.microsoft.com/office/drawing/2014/main" id="{35DD3189-0114-8EC3-5936-EBA57BDA939F}"/>
                    </a:ext>
                  </a:extLst>
                </p:cNvPr>
                <p:cNvSpPr/>
                <p:nvPr/>
              </p:nvSpPr>
              <p:spPr>
                <a:xfrm>
                  <a:off x="7783750" y="6098548"/>
                  <a:ext cx="14076" cy="17638"/>
                </a:xfrm>
                <a:custGeom>
                  <a:avLst/>
                  <a:gdLst>
                    <a:gd name="connsiteX0" fmla="*/ 4331 w 14076"/>
                    <a:gd name="connsiteY0" fmla="*/ 0 h 17638"/>
                    <a:gd name="connsiteX1" fmla="*/ 4331 w 14076"/>
                    <a:gd name="connsiteY1" fmla="*/ 0 h 17638"/>
                    <a:gd name="connsiteX2" fmla="*/ 2166 w 14076"/>
                    <a:gd name="connsiteY2" fmla="*/ 1083 h 17638"/>
                    <a:gd name="connsiteX3" fmla="*/ 1083 w 14076"/>
                    <a:gd name="connsiteY3" fmla="*/ 2166 h 17638"/>
                    <a:gd name="connsiteX4" fmla="*/ 2166 w 14076"/>
                    <a:gd name="connsiteY4" fmla="*/ 3249 h 17638"/>
                    <a:gd name="connsiteX5" fmla="*/ 1083 w 14076"/>
                    <a:gd name="connsiteY5" fmla="*/ 4331 h 17638"/>
                    <a:gd name="connsiteX6" fmla="*/ 3249 w 14076"/>
                    <a:gd name="connsiteY6" fmla="*/ 6497 h 17638"/>
                    <a:gd name="connsiteX7" fmla="*/ 4331 w 14076"/>
                    <a:gd name="connsiteY7" fmla="*/ 7580 h 17638"/>
                    <a:gd name="connsiteX8" fmla="*/ 8663 w 14076"/>
                    <a:gd name="connsiteY8" fmla="*/ 14077 h 17638"/>
                    <a:gd name="connsiteX9" fmla="*/ 9746 w 14076"/>
                    <a:gd name="connsiteY9" fmla="*/ 12994 h 17638"/>
                    <a:gd name="connsiteX10" fmla="*/ 8663 w 14076"/>
                    <a:gd name="connsiteY10" fmla="*/ 14077 h 17638"/>
                    <a:gd name="connsiteX11" fmla="*/ 8663 w 14076"/>
                    <a:gd name="connsiteY11" fmla="*/ 14077 h 17638"/>
                    <a:gd name="connsiteX12" fmla="*/ 9746 w 14076"/>
                    <a:gd name="connsiteY12" fmla="*/ 16243 h 17638"/>
                    <a:gd name="connsiteX13" fmla="*/ 11911 w 14076"/>
                    <a:gd name="connsiteY13" fmla="*/ 15160 h 17638"/>
                    <a:gd name="connsiteX14" fmla="*/ 10828 w 14076"/>
                    <a:gd name="connsiteY14" fmla="*/ 17326 h 17638"/>
                    <a:gd name="connsiteX15" fmla="*/ 11911 w 14076"/>
                    <a:gd name="connsiteY15" fmla="*/ 17326 h 17638"/>
                    <a:gd name="connsiteX16" fmla="*/ 12994 w 14076"/>
                    <a:gd name="connsiteY16" fmla="*/ 16243 h 17638"/>
                    <a:gd name="connsiteX17" fmla="*/ 14077 w 14076"/>
                    <a:gd name="connsiteY17" fmla="*/ 16243 h 17638"/>
                    <a:gd name="connsiteX18" fmla="*/ 9746 w 14076"/>
                    <a:gd name="connsiteY18" fmla="*/ 14077 h 17638"/>
                    <a:gd name="connsiteX19" fmla="*/ 10828 w 14076"/>
                    <a:gd name="connsiteY19" fmla="*/ 14077 h 17638"/>
                    <a:gd name="connsiteX20" fmla="*/ 9746 w 14076"/>
                    <a:gd name="connsiteY20" fmla="*/ 10828 h 17638"/>
                    <a:gd name="connsiteX21" fmla="*/ 7580 w 14076"/>
                    <a:gd name="connsiteY21" fmla="*/ 10828 h 17638"/>
                    <a:gd name="connsiteX22" fmla="*/ 7580 w 14076"/>
                    <a:gd name="connsiteY22" fmla="*/ 9746 h 17638"/>
                    <a:gd name="connsiteX23" fmla="*/ 6497 w 14076"/>
                    <a:gd name="connsiteY23" fmla="*/ 9746 h 17638"/>
                    <a:gd name="connsiteX24" fmla="*/ 6497 w 14076"/>
                    <a:gd name="connsiteY24" fmla="*/ 8663 h 17638"/>
                    <a:gd name="connsiteX25" fmla="*/ 4331 w 14076"/>
                    <a:gd name="connsiteY25" fmla="*/ 9746 h 17638"/>
                    <a:gd name="connsiteX26" fmla="*/ 5414 w 14076"/>
                    <a:gd name="connsiteY26" fmla="*/ 6497 h 17638"/>
                    <a:gd name="connsiteX27" fmla="*/ 4331 w 14076"/>
                    <a:gd name="connsiteY27" fmla="*/ 7580 h 17638"/>
                    <a:gd name="connsiteX28" fmla="*/ 3249 w 14076"/>
                    <a:gd name="connsiteY28" fmla="*/ 7580 h 17638"/>
                    <a:gd name="connsiteX29" fmla="*/ 4331 w 14076"/>
                    <a:gd name="connsiteY29" fmla="*/ 6497 h 17638"/>
                    <a:gd name="connsiteX30" fmla="*/ 2166 w 14076"/>
                    <a:gd name="connsiteY30" fmla="*/ 6497 h 17638"/>
                    <a:gd name="connsiteX31" fmla="*/ 1083 w 14076"/>
                    <a:gd name="connsiteY31" fmla="*/ 7580 h 17638"/>
                    <a:gd name="connsiteX32" fmla="*/ 0 w 14076"/>
                    <a:gd name="connsiteY32" fmla="*/ 5414 h 17638"/>
                    <a:gd name="connsiteX33" fmla="*/ 2166 w 14076"/>
                    <a:gd name="connsiteY33" fmla="*/ 5414 h 17638"/>
                    <a:gd name="connsiteX34" fmla="*/ 2166 w 14076"/>
                    <a:gd name="connsiteY34" fmla="*/ 4331 h 17638"/>
                    <a:gd name="connsiteX35" fmla="*/ 0 w 14076"/>
                    <a:gd name="connsiteY35" fmla="*/ 4331 h 17638"/>
                    <a:gd name="connsiteX36" fmla="*/ 4331 w 14076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6" h="17638">
                      <a:moveTo>
                        <a:pt x="4331" y="0"/>
                      </a:moveTo>
                      <a:cubicBezTo>
                        <a:pt x="4331" y="0"/>
                        <a:pt x="4331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3" name="Полилиния: фигура 1382">
                  <a:extLst>
                    <a:ext uri="{FF2B5EF4-FFF2-40B4-BE49-F238E27FC236}">
                      <a16:creationId xmlns:a16="http://schemas.microsoft.com/office/drawing/2014/main" id="{003F55A4-1266-6858-563D-B56B320AF20D}"/>
                    </a:ext>
                  </a:extLst>
                </p:cNvPr>
                <p:cNvSpPr/>
                <p:nvPr/>
              </p:nvSpPr>
              <p:spPr>
                <a:xfrm>
                  <a:off x="7790247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4" name="Полилиния: фигура 1383">
                  <a:extLst>
                    <a:ext uri="{FF2B5EF4-FFF2-40B4-BE49-F238E27FC236}">
                      <a16:creationId xmlns:a16="http://schemas.microsoft.com/office/drawing/2014/main" id="{E772A3FF-6B8B-289B-3122-3EDE84A55C19}"/>
                    </a:ext>
                  </a:extLst>
                </p:cNvPr>
                <p:cNvSpPr/>
                <p:nvPr/>
              </p:nvSpPr>
              <p:spPr>
                <a:xfrm>
                  <a:off x="7788081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5" name="Полилиния: фигура 1384">
                  <a:extLst>
                    <a:ext uri="{FF2B5EF4-FFF2-40B4-BE49-F238E27FC236}">
                      <a16:creationId xmlns:a16="http://schemas.microsoft.com/office/drawing/2014/main" id="{ACE0011B-CE0E-B016-F6B2-4B367625EEBD}"/>
                    </a:ext>
                  </a:extLst>
                </p:cNvPr>
                <p:cNvSpPr/>
                <p:nvPr/>
              </p:nvSpPr>
              <p:spPr>
                <a:xfrm>
                  <a:off x="7788081" y="610396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6" name="Полилиния: фигура 1385">
                  <a:extLst>
                    <a:ext uri="{FF2B5EF4-FFF2-40B4-BE49-F238E27FC236}">
                      <a16:creationId xmlns:a16="http://schemas.microsoft.com/office/drawing/2014/main" id="{03E191D6-F449-555F-6B0E-4AC1FEB417E7}"/>
                    </a:ext>
                  </a:extLst>
                </p:cNvPr>
                <p:cNvSpPr/>
                <p:nvPr/>
              </p:nvSpPr>
              <p:spPr>
                <a:xfrm>
                  <a:off x="7791330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7" name="Полилиния: фигура 1386">
                  <a:extLst>
                    <a:ext uri="{FF2B5EF4-FFF2-40B4-BE49-F238E27FC236}">
                      <a16:creationId xmlns:a16="http://schemas.microsoft.com/office/drawing/2014/main" id="{58FCEF2A-611C-6017-7415-E3EA3294C0D8}"/>
                    </a:ext>
                  </a:extLst>
                </p:cNvPr>
                <p:cNvSpPr/>
                <p:nvPr/>
              </p:nvSpPr>
              <p:spPr>
                <a:xfrm>
                  <a:off x="7793495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8" name="Полилиния: фигура 1387">
                  <a:extLst>
                    <a:ext uri="{FF2B5EF4-FFF2-40B4-BE49-F238E27FC236}">
                      <a16:creationId xmlns:a16="http://schemas.microsoft.com/office/drawing/2014/main" id="{EBEBA047-B940-1012-9B3E-A93C37691CC1}"/>
                    </a:ext>
                  </a:extLst>
                </p:cNvPr>
                <p:cNvSpPr/>
                <p:nvPr/>
              </p:nvSpPr>
              <p:spPr>
                <a:xfrm>
                  <a:off x="7789164" y="609854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89" name="Полилиния: фигура 1388">
                  <a:extLst>
                    <a:ext uri="{FF2B5EF4-FFF2-40B4-BE49-F238E27FC236}">
                      <a16:creationId xmlns:a16="http://schemas.microsoft.com/office/drawing/2014/main" id="{9BD0424B-CE48-7D71-68E7-AC8046EB8B78}"/>
                    </a:ext>
                  </a:extLst>
                </p:cNvPr>
                <p:cNvSpPr/>
                <p:nvPr/>
              </p:nvSpPr>
              <p:spPr>
                <a:xfrm>
                  <a:off x="7778937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5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5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5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5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5" y="2478"/>
                        <a:pt x="5895" y="2478"/>
                      </a:cubicBezTo>
                      <a:cubicBezTo>
                        <a:pt x="5895" y="3561"/>
                        <a:pt x="6978" y="2478"/>
                        <a:pt x="6978" y="2478"/>
                      </a:cubicBezTo>
                      <a:cubicBezTo>
                        <a:pt x="5895" y="3561"/>
                        <a:pt x="4813" y="3561"/>
                        <a:pt x="4813" y="3561"/>
                      </a:cubicBezTo>
                      <a:cubicBezTo>
                        <a:pt x="5895" y="2478"/>
                        <a:pt x="3730" y="2478"/>
                        <a:pt x="5895" y="1395"/>
                      </a:cubicBezTo>
                      <a:cubicBezTo>
                        <a:pt x="5895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1564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1564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0" name="Полилиния: фигура 1389">
                  <a:extLst>
                    <a:ext uri="{FF2B5EF4-FFF2-40B4-BE49-F238E27FC236}">
                      <a16:creationId xmlns:a16="http://schemas.microsoft.com/office/drawing/2014/main" id="{F8FDA6FA-5812-49D7-FBA3-CD3B957CA4AC}"/>
                    </a:ext>
                  </a:extLst>
                </p:cNvPr>
                <p:cNvSpPr/>
                <p:nvPr/>
              </p:nvSpPr>
              <p:spPr>
                <a:xfrm>
                  <a:off x="7785916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1" name="Полилиния: фигура 1390">
                  <a:extLst>
                    <a:ext uri="{FF2B5EF4-FFF2-40B4-BE49-F238E27FC236}">
                      <a16:creationId xmlns:a16="http://schemas.microsoft.com/office/drawing/2014/main" id="{FDA2FCE7-FAF5-F8B8-7A5D-BC84B0B79748}"/>
                    </a:ext>
                  </a:extLst>
                </p:cNvPr>
                <p:cNvSpPr/>
                <p:nvPr/>
              </p:nvSpPr>
              <p:spPr>
                <a:xfrm>
                  <a:off x="7775087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4331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2166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4331" y="1353"/>
                        <a:pt x="5414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2" name="Полилиния: фигура 1391">
                  <a:extLst>
                    <a:ext uri="{FF2B5EF4-FFF2-40B4-BE49-F238E27FC236}">
                      <a16:creationId xmlns:a16="http://schemas.microsoft.com/office/drawing/2014/main" id="{4E466108-AD29-1C42-CF9F-39FF737E0E59}"/>
                    </a:ext>
                  </a:extLst>
                </p:cNvPr>
                <p:cNvSpPr/>
                <p:nvPr/>
              </p:nvSpPr>
              <p:spPr>
                <a:xfrm>
                  <a:off x="7780501" y="609096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3" name="Полилиния: фигура 1392">
                  <a:extLst>
                    <a:ext uri="{FF2B5EF4-FFF2-40B4-BE49-F238E27FC236}">
                      <a16:creationId xmlns:a16="http://schemas.microsoft.com/office/drawing/2014/main" id="{37418A13-7DA1-FDC2-7AD2-2C47A81E2DF9}"/>
                    </a:ext>
                  </a:extLst>
                </p:cNvPr>
                <p:cNvSpPr/>
                <p:nvPr/>
              </p:nvSpPr>
              <p:spPr>
                <a:xfrm>
                  <a:off x="7777253" y="6092322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4" name="Полилиния: фигура 1393">
                  <a:extLst>
                    <a:ext uri="{FF2B5EF4-FFF2-40B4-BE49-F238E27FC236}">
                      <a16:creationId xmlns:a16="http://schemas.microsoft.com/office/drawing/2014/main" id="{291AEBE5-D8A5-D6CF-F381-AFDB1D625170}"/>
                    </a:ext>
                  </a:extLst>
                </p:cNvPr>
                <p:cNvSpPr/>
                <p:nvPr/>
              </p:nvSpPr>
              <p:spPr>
                <a:xfrm>
                  <a:off x="7777523" y="6086637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lnTo>
                        <a:pt x="812" y="0"/>
                      </a:lnTo>
                      <a:lnTo>
                        <a:pt x="812" y="0"/>
                      </a:ln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5" name="Полилиния: фигура 1394">
                  <a:extLst>
                    <a:ext uri="{FF2B5EF4-FFF2-40B4-BE49-F238E27FC236}">
                      <a16:creationId xmlns:a16="http://schemas.microsoft.com/office/drawing/2014/main" id="{3D9D9D2F-BDF5-394C-5564-0C392828E2A6}"/>
                    </a:ext>
                  </a:extLst>
                </p:cNvPr>
                <p:cNvSpPr/>
                <p:nvPr/>
              </p:nvSpPr>
              <p:spPr>
                <a:xfrm>
                  <a:off x="7771839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2166"/>
                      </a:cubicBezTo>
                      <a:cubicBezTo>
                        <a:pt x="2166" y="2166"/>
                        <a:pt x="3249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6" name="Полилиния: фигура 1395">
                  <a:extLst>
                    <a:ext uri="{FF2B5EF4-FFF2-40B4-BE49-F238E27FC236}">
                      <a16:creationId xmlns:a16="http://schemas.microsoft.com/office/drawing/2014/main" id="{3B801D9F-0905-9BF8-C3AE-7F22B8A06149}"/>
                    </a:ext>
                  </a:extLst>
                </p:cNvPr>
                <p:cNvSpPr/>
                <p:nvPr/>
              </p:nvSpPr>
              <p:spPr>
                <a:xfrm>
                  <a:off x="7762093" y="6069311"/>
                  <a:ext cx="12392" cy="14077"/>
                </a:xfrm>
                <a:custGeom>
                  <a:avLst/>
                  <a:gdLst>
                    <a:gd name="connsiteX0" fmla="*/ 11911 w 12392"/>
                    <a:gd name="connsiteY0" fmla="*/ 12994 h 14077"/>
                    <a:gd name="connsiteX1" fmla="*/ 11911 w 12392"/>
                    <a:gd name="connsiteY1" fmla="*/ 12994 h 14077"/>
                    <a:gd name="connsiteX2" fmla="*/ 11911 w 12392"/>
                    <a:gd name="connsiteY2" fmla="*/ 12994 h 14077"/>
                    <a:gd name="connsiteX3" fmla="*/ 11911 w 12392"/>
                    <a:gd name="connsiteY3" fmla="*/ 10828 h 14077"/>
                    <a:gd name="connsiteX4" fmla="*/ 11911 w 12392"/>
                    <a:gd name="connsiteY4" fmla="*/ 10828 h 14077"/>
                    <a:gd name="connsiteX5" fmla="*/ 10828 w 12392"/>
                    <a:gd name="connsiteY5" fmla="*/ 9746 h 14077"/>
                    <a:gd name="connsiteX6" fmla="*/ 9746 w 12392"/>
                    <a:gd name="connsiteY6" fmla="*/ 9746 h 14077"/>
                    <a:gd name="connsiteX7" fmla="*/ 10828 w 12392"/>
                    <a:gd name="connsiteY7" fmla="*/ 7580 h 14077"/>
                    <a:gd name="connsiteX8" fmla="*/ 8663 w 12392"/>
                    <a:gd name="connsiteY8" fmla="*/ 9746 h 14077"/>
                    <a:gd name="connsiteX9" fmla="*/ 8663 w 12392"/>
                    <a:gd name="connsiteY9" fmla="*/ 7580 h 14077"/>
                    <a:gd name="connsiteX10" fmla="*/ 8663 w 12392"/>
                    <a:gd name="connsiteY10" fmla="*/ 7580 h 14077"/>
                    <a:gd name="connsiteX11" fmla="*/ 7580 w 12392"/>
                    <a:gd name="connsiteY11" fmla="*/ 6497 h 14077"/>
                    <a:gd name="connsiteX12" fmla="*/ 8663 w 12392"/>
                    <a:gd name="connsiteY12" fmla="*/ 5414 h 14077"/>
                    <a:gd name="connsiteX13" fmla="*/ 7580 w 12392"/>
                    <a:gd name="connsiteY13" fmla="*/ 4331 h 14077"/>
                    <a:gd name="connsiteX14" fmla="*/ 8663 w 12392"/>
                    <a:gd name="connsiteY14" fmla="*/ 4331 h 14077"/>
                    <a:gd name="connsiteX15" fmla="*/ 6497 w 12392"/>
                    <a:gd name="connsiteY15" fmla="*/ 3249 h 14077"/>
                    <a:gd name="connsiteX16" fmla="*/ 6497 w 12392"/>
                    <a:gd name="connsiteY16" fmla="*/ 2166 h 14077"/>
                    <a:gd name="connsiteX17" fmla="*/ 4331 w 12392"/>
                    <a:gd name="connsiteY17" fmla="*/ 4331 h 14077"/>
                    <a:gd name="connsiteX18" fmla="*/ 3249 w 12392"/>
                    <a:gd name="connsiteY18" fmla="*/ 3249 h 14077"/>
                    <a:gd name="connsiteX19" fmla="*/ 4331 w 12392"/>
                    <a:gd name="connsiteY19" fmla="*/ 2166 h 14077"/>
                    <a:gd name="connsiteX20" fmla="*/ 3249 w 12392"/>
                    <a:gd name="connsiteY20" fmla="*/ 2166 h 14077"/>
                    <a:gd name="connsiteX21" fmla="*/ 4331 w 12392"/>
                    <a:gd name="connsiteY21" fmla="*/ 1083 h 14077"/>
                    <a:gd name="connsiteX22" fmla="*/ 2166 w 12392"/>
                    <a:gd name="connsiteY22" fmla="*/ 1083 h 14077"/>
                    <a:gd name="connsiteX23" fmla="*/ 2166 w 12392"/>
                    <a:gd name="connsiteY23" fmla="*/ 0 h 14077"/>
                    <a:gd name="connsiteX24" fmla="*/ 0 w 12392"/>
                    <a:gd name="connsiteY24" fmla="*/ 2166 h 14077"/>
                    <a:gd name="connsiteX25" fmla="*/ 2166 w 12392"/>
                    <a:gd name="connsiteY25" fmla="*/ 5414 h 14077"/>
                    <a:gd name="connsiteX26" fmla="*/ 4331 w 12392"/>
                    <a:gd name="connsiteY26" fmla="*/ 5414 h 14077"/>
                    <a:gd name="connsiteX27" fmla="*/ 3249 w 12392"/>
                    <a:gd name="connsiteY27" fmla="*/ 6497 h 14077"/>
                    <a:gd name="connsiteX28" fmla="*/ 4331 w 12392"/>
                    <a:gd name="connsiteY28" fmla="*/ 5414 h 14077"/>
                    <a:gd name="connsiteX29" fmla="*/ 3249 w 12392"/>
                    <a:gd name="connsiteY29" fmla="*/ 6497 h 14077"/>
                    <a:gd name="connsiteX30" fmla="*/ 4331 w 12392"/>
                    <a:gd name="connsiteY30" fmla="*/ 6497 h 14077"/>
                    <a:gd name="connsiteX31" fmla="*/ 3249 w 12392"/>
                    <a:gd name="connsiteY31" fmla="*/ 7580 h 14077"/>
                    <a:gd name="connsiteX32" fmla="*/ 7580 w 12392"/>
                    <a:gd name="connsiteY32" fmla="*/ 11911 h 14077"/>
                    <a:gd name="connsiteX33" fmla="*/ 8663 w 12392"/>
                    <a:gd name="connsiteY33" fmla="*/ 10828 h 14077"/>
                    <a:gd name="connsiteX34" fmla="*/ 9746 w 12392"/>
                    <a:gd name="connsiteY34" fmla="*/ 12994 h 14077"/>
                    <a:gd name="connsiteX35" fmla="*/ 10828 w 12392"/>
                    <a:gd name="connsiteY35" fmla="*/ 12994 h 14077"/>
                    <a:gd name="connsiteX36" fmla="*/ 8663 w 12392"/>
                    <a:gd name="connsiteY36" fmla="*/ 14077 h 14077"/>
                    <a:gd name="connsiteX37" fmla="*/ 9746 w 12392"/>
                    <a:gd name="connsiteY37" fmla="*/ 14077 h 14077"/>
                    <a:gd name="connsiteX38" fmla="*/ 9746 w 12392"/>
                    <a:gd name="connsiteY38" fmla="*/ 12994 h 14077"/>
                    <a:gd name="connsiteX39" fmla="*/ 9746 w 12392"/>
                    <a:gd name="connsiteY39" fmla="*/ 14077 h 14077"/>
                    <a:gd name="connsiteX40" fmla="*/ 11911 w 12392"/>
                    <a:gd name="connsiteY40" fmla="*/ 11911 h 14077"/>
                    <a:gd name="connsiteX41" fmla="*/ 11911 w 12392"/>
                    <a:gd name="connsiteY41" fmla="*/ 9746 h 14077"/>
                    <a:gd name="connsiteX42" fmla="*/ 11911 w 12392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392" h="14077">
                      <a:moveTo>
                        <a:pt x="11911" y="12994"/>
                      </a:moveTo>
                      <a:cubicBezTo>
                        <a:pt x="10828" y="12994"/>
                        <a:pt x="10828" y="12994"/>
                        <a:pt x="11911" y="12994"/>
                      </a:cubicBezTo>
                      <a:cubicBezTo>
                        <a:pt x="10828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1911" y="11911"/>
                        <a:pt x="11911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7" name="Полилиния: фигура 1396">
                  <a:extLst>
                    <a:ext uri="{FF2B5EF4-FFF2-40B4-BE49-F238E27FC236}">
                      <a16:creationId xmlns:a16="http://schemas.microsoft.com/office/drawing/2014/main" id="{5DBF3F99-C952-B50B-D650-39FC79FE6871}"/>
                    </a:ext>
                  </a:extLst>
                </p:cNvPr>
                <p:cNvSpPr/>
                <p:nvPr/>
              </p:nvSpPr>
              <p:spPr>
                <a:xfrm>
                  <a:off x="7771839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8" name="Полилиния: фигура 1397">
                  <a:extLst>
                    <a:ext uri="{FF2B5EF4-FFF2-40B4-BE49-F238E27FC236}">
                      <a16:creationId xmlns:a16="http://schemas.microsoft.com/office/drawing/2014/main" id="{823C76DB-1A9A-ED81-0A05-1FE71A7D5F25}"/>
                    </a:ext>
                  </a:extLst>
                </p:cNvPr>
                <p:cNvSpPr/>
                <p:nvPr/>
              </p:nvSpPr>
              <p:spPr>
                <a:xfrm>
                  <a:off x="7763777" y="607039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99" name="Полилиния: фигура 1398">
                  <a:extLst>
                    <a:ext uri="{FF2B5EF4-FFF2-40B4-BE49-F238E27FC236}">
                      <a16:creationId xmlns:a16="http://schemas.microsoft.com/office/drawing/2014/main" id="{7A0BD0AB-7A6A-7754-9DF2-624066458E5C}"/>
                    </a:ext>
                  </a:extLst>
                </p:cNvPr>
                <p:cNvSpPr/>
                <p:nvPr/>
              </p:nvSpPr>
              <p:spPr>
                <a:xfrm>
                  <a:off x="7772921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0" name="Полилиния: фигура 1399">
                  <a:extLst>
                    <a:ext uri="{FF2B5EF4-FFF2-40B4-BE49-F238E27FC236}">
                      <a16:creationId xmlns:a16="http://schemas.microsoft.com/office/drawing/2014/main" id="{6FC9429A-77C1-EFF2-1ADB-523EBFD5D8EE}"/>
                    </a:ext>
                  </a:extLst>
                </p:cNvPr>
                <p:cNvSpPr/>
                <p:nvPr/>
              </p:nvSpPr>
              <p:spPr>
                <a:xfrm>
                  <a:off x="7775087" y="608447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1" name="Полилиния: фигура 1400">
                  <a:extLst>
                    <a:ext uri="{FF2B5EF4-FFF2-40B4-BE49-F238E27FC236}">
                      <a16:creationId xmlns:a16="http://schemas.microsoft.com/office/drawing/2014/main" id="{31C81C0B-A33D-08EB-F46A-7A9F4AAB18C3}"/>
                    </a:ext>
                  </a:extLst>
                </p:cNvPr>
                <p:cNvSpPr/>
                <p:nvPr/>
              </p:nvSpPr>
              <p:spPr>
                <a:xfrm>
                  <a:off x="7763447" y="6067146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0 h 812"/>
                    <a:gd name="connsiteX1" fmla="*/ 812 w 812"/>
                    <a:gd name="connsiteY1" fmla="*/ 0 h 812"/>
                    <a:gd name="connsiteX2" fmla="*/ 812 w 812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-271" y="1083"/>
                        <a:pt x="-271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2" name="Полилиния: фигура 1401">
                  <a:extLst>
                    <a:ext uri="{FF2B5EF4-FFF2-40B4-BE49-F238E27FC236}">
                      <a16:creationId xmlns:a16="http://schemas.microsoft.com/office/drawing/2014/main" id="{6276F60D-A699-A416-8809-823F97C4548D}"/>
                    </a:ext>
                  </a:extLst>
                </p:cNvPr>
                <p:cNvSpPr/>
                <p:nvPr/>
              </p:nvSpPr>
              <p:spPr>
                <a:xfrm>
                  <a:off x="7759927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3" name="Полилиния: фигура 1402">
                  <a:extLst>
                    <a:ext uri="{FF2B5EF4-FFF2-40B4-BE49-F238E27FC236}">
                      <a16:creationId xmlns:a16="http://schemas.microsoft.com/office/drawing/2014/main" id="{DD16E6F4-80B2-9EEE-9D02-38E0CD508123}"/>
                    </a:ext>
                  </a:extLst>
                </p:cNvPr>
                <p:cNvSpPr/>
                <p:nvPr/>
              </p:nvSpPr>
              <p:spPr>
                <a:xfrm>
                  <a:off x="7742602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6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6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6 w 23822"/>
                    <a:gd name="connsiteY52" fmla="*/ 14077 h 23822"/>
                    <a:gd name="connsiteX53" fmla="*/ 17326 w 23822"/>
                    <a:gd name="connsiteY53" fmla="*/ 12994 h 23822"/>
                    <a:gd name="connsiteX54" fmla="*/ 17326 w 23822"/>
                    <a:gd name="connsiteY54" fmla="*/ 12994 h 23822"/>
                    <a:gd name="connsiteX55" fmla="*/ 17326 w 23822"/>
                    <a:gd name="connsiteY55" fmla="*/ 12994 h 23822"/>
                    <a:gd name="connsiteX56" fmla="*/ 17326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6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4331 w 23822"/>
                    <a:gd name="connsiteY78" fmla="*/ 2166 h 23822"/>
                    <a:gd name="connsiteX79" fmla="*/ 6497 w 23822"/>
                    <a:gd name="connsiteY79" fmla="*/ 2166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6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7326" y="20574"/>
                      </a:lnTo>
                      <a:cubicBezTo>
                        <a:pt x="17326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19491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6" y="14077"/>
                      </a:cubicBezTo>
                      <a:cubicBezTo>
                        <a:pt x="17326" y="14077"/>
                        <a:pt x="17326" y="14077"/>
                        <a:pt x="17326" y="12994"/>
                      </a:cubicBezTo>
                      <a:cubicBezTo>
                        <a:pt x="17326" y="12994"/>
                        <a:pt x="17326" y="12994"/>
                        <a:pt x="17326" y="12994"/>
                      </a:cubicBezTo>
                      <a:lnTo>
                        <a:pt x="17326" y="12994"/>
                      </a:lnTo>
                      <a:cubicBezTo>
                        <a:pt x="17326" y="12994"/>
                        <a:pt x="17326" y="12994"/>
                        <a:pt x="17326" y="12994"/>
                      </a:cubicBezTo>
                      <a:cubicBezTo>
                        <a:pt x="17326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6" y="12994"/>
                      </a:cubicBezTo>
                      <a:cubicBezTo>
                        <a:pt x="17326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lnTo>
                        <a:pt x="6497" y="2166"/>
                      </a:lnTo>
                      <a:cubicBezTo>
                        <a:pt x="7580" y="0"/>
                        <a:pt x="3249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4" name="Полилиния: фигура 1403">
                  <a:extLst>
                    <a:ext uri="{FF2B5EF4-FFF2-40B4-BE49-F238E27FC236}">
                      <a16:creationId xmlns:a16="http://schemas.microsoft.com/office/drawing/2014/main" id="{9132A362-1EED-308B-4F9D-C691D9D7A49C}"/>
                    </a:ext>
                  </a:extLst>
                </p:cNvPr>
                <p:cNvSpPr/>
                <p:nvPr/>
              </p:nvSpPr>
              <p:spPr>
                <a:xfrm>
                  <a:off x="7752347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5" name="Полилиния: фигура 1404">
                  <a:extLst>
                    <a:ext uri="{FF2B5EF4-FFF2-40B4-BE49-F238E27FC236}">
                      <a16:creationId xmlns:a16="http://schemas.microsoft.com/office/drawing/2014/main" id="{70E5F4F5-F30D-94F0-8F37-236877E29C9C}"/>
                    </a:ext>
                  </a:extLst>
                </p:cNvPr>
                <p:cNvSpPr/>
                <p:nvPr/>
              </p:nvSpPr>
              <p:spPr>
                <a:xfrm>
                  <a:off x="7751866" y="6053069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0 h 481"/>
                    <a:gd name="connsiteX1" fmla="*/ 481 w 481"/>
                    <a:gd name="connsiteY1" fmla="*/ 0 h 481"/>
                    <a:gd name="connsiteX2" fmla="*/ 481 w 481"/>
                    <a:gd name="connsiteY2" fmla="*/ 0 h 481"/>
                    <a:gd name="connsiteX3" fmla="*/ 481 w 481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481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1083"/>
                        <a:pt x="481" y="0"/>
                      </a:cubicBezTo>
                      <a:lnTo>
                        <a:pt x="48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6" name="Полилиния: фигура 1405">
                  <a:extLst>
                    <a:ext uri="{FF2B5EF4-FFF2-40B4-BE49-F238E27FC236}">
                      <a16:creationId xmlns:a16="http://schemas.microsoft.com/office/drawing/2014/main" id="{5977936A-D0A0-C7CE-AB66-689E2CF13A2F}"/>
                    </a:ext>
                  </a:extLst>
                </p:cNvPr>
                <p:cNvSpPr/>
                <p:nvPr/>
              </p:nvSpPr>
              <p:spPr>
                <a:xfrm>
                  <a:off x="7745850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7" name="Полилиния: фигура 1406">
                  <a:extLst>
                    <a:ext uri="{FF2B5EF4-FFF2-40B4-BE49-F238E27FC236}">
                      <a16:creationId xmlns:a16="http://schemas.microsoft.com/office/drawing/2014/main" id="{1E009D8F-FC2A-41B2-F399-77F72BCBCA0A}"/>
                    </a:ext>
                  </a:extLst>
                </p:cNvPr>
                <p:cNvSpPr/>
                <p:nvPr/>
              </p:nvSpPr>
              <p:spPr>
                <a:xfrm>
                  <a:off x="7744767" y="6046572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8" name="Полилиния: фигура 1407">
                  <a:extLst>
                    <a:ext uri="{FF2B5EF4-FFF2-40B4-BE49-F238E27FC236}">
                      <a16:creationId xmlns:a16="http://schemas.microsoft.com/office/drawing/2014/main" id="{4499EB32-812F-AEE2-0201-2484C41A5271}"/>
                    </a:ext>
                  </a:extLst>
                </p:cNvPr>
                <p:cNvSpPr/>
                <p:nvPr/>
              </p:nvSpPr>
              <p:spPr>
                <a:xfrm>
                  <a:off x="7732856" y="6035864"/>
                  <a:ext cx="10828" cy="12094"/>
                </a:xfrm>
                <a:custGeom>
                  <a:avLst/>
                  <a:gdLst>
                    <a:gd name="connsiteX0" fmla="*/ 3249 w 10828"/>
                    <a:gd name="connsiteY0" fmla="*/ 963 h 12094"/>
                    <a:gd name="connsiteX1" fmla="*/ 2166 w 10828"/>
                    <a:gd name="connsiteY1" fmla="*/ 963 h 12094"/>
                    <a:gd name="connsiteX2" fmla="*/ 3249 w 10828"/>
                    <a:gd name="connsiteY2" fmla="*/ 963 h 12094"/>
                    <a:gd name="connsiteX3" fmla="*/ 0 w 10828"/>
                    <a:gd name="connsiteY3" fmla="*/ 963 h 12094"/>
                    <a:gd name="connsiteX4" fmla="*/ 5414 w 10828"/>
                    <a:gd name="connsiteY4" fmla="*/ 6377 h 12094"/>
                    <a:gd name="connsiteX5" fmla="*/ 4331 w 10828"/>
                    <a:gd name="connsiteY5" fmla="*/ 6377 h 12094"/>
                    <a:gd name="connsiteX6" fmla="*/ 7580 w 10828"/>
                    <a:gd name="connsiteY6" fmla="*/ 7459 h 12094"/>
                    <a:gd name="connsiteX7" fmla="*/ 5414 w 10828"/>
                    <a:gd name="connsiteY7" fmla="*/ 7459 h 12094"/>
                    <a:gd name="connsiteX8" fmla="*/ 6497 w 10828"/>
                    <a:gd name="connsiteY8" fmla="*/ 8542 h 12094"/>
                    <a:gd name="connsiteX9" fmla="*/ 6497 w 10828"/>
                    <a:gd name="connsiteY9" fmla="*/ 8542 h 12094"/>
                    <a:gd name="connsiteX10" fmla="*/ 6497 w 10828"/>
                    <a:gd name="connsiteY10" fmla="*/ 8542 h 12094"/>
                    <a:gd name="connsiteX11" fmla="*/ 6497 w 10828"/>
                    <a:gd name="connsiteY11" fmla="*/ 8542 h 12094"/>
                    <a:gd name="connsiteX12" fmla="*/ 7580 w 10828"/>
                    <a:gd name="connsiteY12" fmla="*/ 9625 h 12094"/>
                    <a:gd name="connsiteX13" fmla="*/ 7580 w 10828"/>
                    <a:gd name="connsiteY13" fmla="*/ 9625 h 12094"/>
                    <a:gd name="connsiteX14" fmla="*/ 8663 w 10828"/>
                    <a:gd name="connsiteY14" fmla="*/ 9625 h 12094"/>
                    <a:gd name="connsiteX15" fmla="*/ 7580 w 10828"/>
                    <a:gd name="connsiteY15" fmla="*/ 10708 h 12094"/>
                    <a:gd name="connsiteX16" fmla="*/ 9746 w 10828"/>
                    <a:gd name="connsiteY16" fmla="*/ 11791 h 12094"/>
                    <a:gd name="connsiteX17" fmla="*/ 10828 w 10828"/>
                    <a:gd name="connsiteY17" fmla="*/ 10708 h 12094"/>
                    <a:gd name="connsiteX18" fmla="*/ 8663 w 10828"/>
                    <a:gd name="connsiteY18" fmla="*/ 9625 h 12094"/>
                    <a:gd name="connsiteX19" fmla="*/ 8663 w 10828"/>
                    <a:gd name="connsiteY19" fmla="*/ 9625 h 12094"/>
                    <a:gd name="connsiteX20" fmla="*/ 7580 w 10828"/>
                    <a:gd name="connsiteY20" fmla="*/ 8542 h 12094"/>
                    <a:gd name="connsiteX21" fmla="*/ 9746 w 10828"/>
                    <a:gd name="connsiteY21" fmla="*/ 8542 h 12094"/>
                    <a:gd name="connsiteX22" fmla="*/ 9746 w 10828"/>
                    <a:gd name="connsiteY22" fmla="*/ 6377 h 12094"/>
                    <a:gd name="connsiteX23" fmla="*/ 9746 w 10828"/>
                    <a:gd name="connsiteY23" fmla="*/ 6377 h 12094"/>
                    <a:gd name="connsiteX24" fmla="*/ 8663 w 10828"/>
                    <a:gd name="connsiteY24" fmla="*/ 6377 h 12094"/>
                    <a:gd name="connsiteX25" fmla="*/ 8663 w 10828"/>
                    <a:gd name="connsiteY25" fmla="*/ 7459 h 12094"/>
                    <a:gd name="connsiteX26" fmla="*/ 6497 w 10828"/>
                    <a:gd name="connsiteY26" fmla="*/ 8542 h 12094"/>
                    <a:gd name="connsiteX27" fmla="*/ 6497 w 10828"/>
                    <a:gd name="connsiteY27" fmla="*/ 8542 h 12094"/>
                    <a:gd name="connsiteX28" fmla="*/ 7580 w 10828"/>
                    <a:gd name="connsiteY28" fmla="*/ 8542 h 12094"/>
                    <a:gd name="connsiteX29" fmla="*/ 6497 w 10828"/>
                    <a:gd name="connsiteY29" fmla="*/ 8542 h 12094"/>
                    <a:gd name="connsiteX30" fmla="*/ 7580 w 10828"/>
                    <a:gd name="connsiteY30" fmla="*/ 7459 h 12094"/>
                    <a:gd name="connsiteX31" fmla="*/ 6497 w 10828"/>
                    <a:gd name="connsiteY31" fmla="*/ 8542 h 12094"/>
                    <a:gd name="connsiteX32" fmla="*/ 4331 w 10828"/>
                    <a:gd name="connsiteY32" fmla="*/ 6377 h 12094"/>
                    <a:gd name="connsiteX33" fmla="*/ 5414 w 10828"/>
                    <a:gd name="connsiteY33" fmla="*/ 6377 h 12094"/>
                    <a:gd name="connsiteX34" fmla="*/ 4331 w 10828"/>
                    <a:gd name="connsiteY34" fmla="*/ 6377 h 12094"/>
                    <a:gd name="connsiteX35" fmla="*/ 3249 w 10828"/>
                    <a:gd name="connsiteY35" fmla="*/ 4211 h 12094"/>
                    <a:gd name="connsiteX36" fmla="*/ 3249 w 10828"/>
                    <a:gd name="connsiteY36" fmla="*/ 5294 h 12094"/>
                    <a:gd name="connsiteX37" fmla="*/ 3249 w 10828"/>
                    <a:gd name="connsiteY37" fmla="*/ 963 h 12094"/>
                    <a:gd name="connsiteX38" fmla="*/ 3249 w 10828"/>
                    <a:gd name="connsiteY38" fmla="*/ 963 h 12094"/>
                    <a:gd name="connsiteX39" fmla="*/ 1083 w 10828"/>
                    <a:gd name="connsiteY39" fmla="*/ 2045 h 12094"/>
                    <a:gd name="connsiteX40" fmla="*/ 3249 w 10828"/>
                    <a:gd name="connsiteY40" fmla="*/ 963 h 12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0828" h="12094">
                      <a:moveTo>
                        <a:pt x="3249" y="963"/>
                      </a:moveTo>
                      <a:lnTo>
                        <a:pt x="2166" y="963"/>
                      </a:lnTo>
                      <a:cubicBezTo>
                        <a:pt x="2166" y="-120"/>
                        <a:pt x="1083" y="-120"/>
                        <a:pt x="3249" y="963"/>
                      </a:cubicBezTo>
                      <a:cubicBezTo>
                        <a:pt x="1083" y="963"/>
                        <a:pt x="1083" y="-1203"/>
                        <a:pt x="0" y="963"/>
                      </a:cubicBezTo>
                      <a:cubicBezTo>
                        <a:pt x="2166" y="2045"/>
                        <a:pt x="2166" y="5294"/>
                        <a:pt x="5414" y="6377"/>
                      </a:cubicBezTo>
                      <a:lnTo>
                        <a:pt x="4331" y="6377"/>
                      </a:lnTo>
                      <a:cubicBezTo>
                        <a:pt x="6497" y="6377"/>
                        <a:pt x="4331" y="8542"/>
                        <a:pt x="7580" y="7459"/>
                      </a:cubicBezTo>
                      <a:lnTo>
                        <a:pt x="5414" y="7459"/>
                      </a:lnTo>
                      <a:cubicBezTo>
                        <a:pt x="5414" y="8542"/>
                        <a:pt x="7580" y="6377"/>
                        <a:pt x="6497" y="8542"/>
                      </a:cubicBezTo>
                      <a:lnTo>
                        <a:pt x="6497" y="8542"/>
                      </a:lnTo>
                      <a:cubicBezTo>
                        <a:pt x="6497" y="8542"/>
                        <a:pt x="6497" y="8542"/>
                        <a:pt x="6497" y="8542"/>
                      </a:cubicBezTo>
                      <a:lnTo>
                        <a:pt x="6497" y="8542"/>
                      </a:lnTo>
                      <a:cubicBezTo>
                        <a:pt x="7580" y="8542"/>
                        <a:pt x="7580" y="8542"/>
                        <a:pt x="7580" y="9625"/>
                      </a:cubicBezTo>
                      <a:cubicBezTo>
                        <a:pt x="7580" y="9625"/>
                        <a:pt x="7580" y="9625"/>
                        <a:pt x="7580" y="9625"/>
                      </a:cubicBezTo>
                      <a:cubicBezTo>
                        <a:pt x="7580" y="9625"/>
                        <a:pt x="8663" y="9625"/>
                        <a:pt x="8663" y="9625"/>
                      </a:cubicBezTo>
                      <a:cubicBezTo>
                        <a:pt x="8663" y="9625"/>
                        <a:pt x="7580" y="9625"/>
                        <a:pt x="7580" y="10708"/>
                      </a:cubicBezTo>
                      <a:cubicBezTo>
                        <a:pt x="8663" y="10708"/>
                        <a:pt x="7580" y="12874"/>
                        <a:pt x="9746" y="11791"/>
                      </a:cubicBezTo>
                      <a:cubicBezTo>
                        <a:pt x="9746" y="11791"/>
                        <a:pt x="9746" y="10708"/>
                        <a:pt x="10828" y="10708"/>
                      </a:cubicBezTo>
                      <a:cubicBezTo>
                        <a:pt x="10828" y="9625"/>
                        <a:pt x="9746" y="9625"/>
                        <a:pt x="8663" y="9625"/>
                      </a:cubicBezTo>
                      <a:lnTo>
                        <a:pt x="8663" y="9625"/>
                      </a:lnTo>
                      <a:cubicBezTo>
                        <a:pt x="6497" y="10708"/>
                        <a:pt x="8663" y="8542"/>
                        <a:pt x="7580" y="8542"/>
                      </a:cubicBezTo>
                      <a:cubicBezTo>
                        <a:pt x="8663" y="8542"/>
                        <a:pt x="8663" y="8542"/>
                        <a:pt x="9746" y="8542"/>
                      </a:cubicBezTo>
                      <a:cubicBezTo>
                        <a:pt x="10828" y="6377"/>
                        <a:pt x="7580" y="8542"/>
                        <a:pt x="9746" y="6377"/>
                      </a:cubicBezTo>
                      <a:lnTo>
                        <a:pt x="9746" y="6377"/>
                      </a:lnTo>
                      <a:cubicBezTo>
                        <a:pt x="9746" y="6377"/>
                        <a:pt x="9746" y="6377"/>
                        <a:pt x="8663" y="6377"/>
                      </a:cubicBezTo>
                      <a:cubicBezTo>
                        <a:pt x="8663" y="6377"/>
                        <a:pt x="8663" y="6377"/>
                        <a:pt x="8663" y="7459"/>
                      </a:cubicBezTo>
                      <a:cubicBezTo>
                        <a:pt x="8663" y="7459"/>
                        <a:pt x="7580" y="7459"/>
                        <a:pt x="6497" y="8542"/>
                      </a:cubicBezTo>
                      <a:cubicBezTo>
                        <a:pt x="7580" y="7459"/>
                        <a:pt x="5414" y="8542"/>
                        <a:pt x="6497" y="8542"/>
                      </a:cubicBezTo>
                      <a:cubicBezTo>
                        <a:pt x="7580" y="7459"/>
                        <a:pt x="7580" y="8542"/>
                        <a:pt x="7580" y="8542"/>
                      </a:cubicBezTo>
                      <a:lnTo>
                        <a:pt x="6497" y="8542"/>
                      </a:lnTo>
                      <a:cubicBezTo>
                        <a:pt x="6497" y="8542"/>
                        <a:pt x="7580" y="7459"/>
                        <a:pt x="7580" y="7459"/>
                      </a:cubicBezTo>
                      <a:cubicBezTo>
                        <a:pt x="6497" y="7459"/>
                        <a:pt x="7580" y="7459"/>
                        <a:pt x="6497" y="8542"/>
                      </a:cubicBezTo>
                      <a:cubicBezTo>
                        <a:pt x="7580" y="7459"/>
                        <a:pt x="5414" y="6377"/>
                        <a:pt x="4331" y="6377"/>
                      </a:cubicBezTo>
                      <a:cubicBezTo>
                        <a:pt x="4331" y="6377"/>
                        <a:pt x="5414" y="5294"/>
                        <a:pt x="5414" y="6377"/>
                      </a:cubicBezTo>
                      <a:cubicBezTo>
                        <a:pt x="5414" y="6377"/>
                        <a:pt x="4331" y="6377"/>
                        <a:pt x="4331" y="6377"/>
                      </a:cubicBezTo>
                      <a:cubicBezTo>
                        <a:pt x="3249" y="6377"/>
                        <a:pt x="3249" y="5294"/>
                        <a:pt x="3249" y="4211"/>
                      </a:cubicBezTo>
                      <a:lnTo>
                        <a:pt x="3249" y="5294"/>
                      </a:lnTo>
                      <a:cubicBezTo>
                        <a:pt x="3249" y="3128"/>
                        <a:pt x="4331" y="963"/>
                        <a:pt x="3249" y="963"/>
                      </a:cubicBezTo>
                      <a:lnTo>
                        <a:pt x="3249" y="963"/>
                      </a:lnTo>
                      <a:cubicBezTo>
                        <a:pt x="3249" y="963"/>
                        <a:pt x="1083" y="2045"/>
                        <a:pt x="1083" y="2045"/>
                      </a:cubicBezTo>
                      <a:cubicBezTo>
                        <a:pt x="2166" y="963"/>
                        <a:pt x="2166" y="963"/>
                        <a:pt x="3249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09" name="Полилиния: фигура 1408">
                  <a:extLst>
                    <a:ext uri="{FF2B5EF4-FFF2-40B4-BE49-F238E27FC236}">
                      <a16:creationId xmlns:a16="http://schemas.microsoft.com/office/drawing/2014/main" id="{A5871336-ED36-4543-2CCF-4E83F988C2DC}"/>
                    </a:ext>
                  </a:extLst>
                </p:cNvPr>
                <p:cNvSpPr/>
                <p:nvPr/>
              </p:nvSpPr>
              <p:spPr>
                <a:xfrm>
                  <a:off x="7732044" y="6034660"/>
                  <a:ext cx="1293" cy="812"/>
                </a:xfrm>
                <a:custGeom>
                  <a:avLst/>
                  <a:gdLst>
                    <a:gd name="connsiteX0" fmla="*/ 812 w 1293"/>
                    <a:gd name="connsiteY0" fmla="*/ 0 h 812"/>
                    <a:gd name="connsiteX1" fmla="*/ 812 w 1293"/>
                    <a:gd name="connsiteY1" fmla="*/ 0 h 812"/>
                    <a:gd name="connsiteX2" fmla="*/ 812 w 1293"/>
                    <a:gd name="connsiteY2" fmla="*/ 0 h 812"/>
                    <a:gd name="connsiteX3" fmla="*/ 812 w 1293"/>
                    <a:gd name="connsiteY3" fmla="*/ 0 h 812"/>
                    <a:gd name="connsiteX4" fmla="*/ 812 w 1293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3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812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10" name="Полилиния: фигура 1409">
                  <a:extLst>
                    <a:ext uri="{FF2B5EF4-FFF2-40B4-BE49-F238E27FC236}">
                      <a16:creationId xmlns:a16="http://schemas.microsoft.com/office/drawing/2014/main" id="{042F85F7-EC3E-460E-08C2-F6A7AC2AAEDB}"/>
                    </a:ext>
                  </a:extLst>
                </p:cNvPr>
                <p:cNvSpPr/>
                <p:nvPr/>
              </p:nvSpPr>
              <p:spPr>
                <a:xfrm>
                  <a:off x="7726359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3249" y="1083"/>
                        <a:pt x="2166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11" name="Полилиния: фигура 1410">
                  <a:extLst>
                    <a:ext uri="{FF2B5EF4-FFF2-40B4-BE49-F238E27FC236}">
                      <a16:creationId xmlns:a16="http://schemas.microsoft.com/office/drawing/2014/main" id="{5C255884-4FD5-C0FD-2189-A66239108A24}"/>
                    </a:ext>
                  </a:extLst>
                </p:cNvPr>
                <p:cNvSpPr/>
                <p:nvPr/>
              </p:nvSpPr>
              <p:spPr>
                <a:xfrm>
                  <a:off x="7728525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12" name="Рисунок 11">
                <a:extLst>
                  <a:ext uri="{FF2B5EF4-FFF2-40B4-BE49-F238E27FC236}">
                    <a16:creationId xmlns:a16="http://schemas.microsoft.com/office/drawing/2014/main" id="{4E838126-341D-DFB3-271D-C182324EC5DB}"/>
                  </a:ext>
                </a:extLst>
              </p:cNvPr>
              <p:cNvGrpSpPr/>
              <p:nvPr/>
            </p:nvGrpSpPr>
            <p:grpSpPr>
              <a:xfrm>
                <a:off x="7770756" y="6029246"/>
                <a:ext cx="79047" cy="96373"/>
                <a:chOff x="7770756" y="6029246"/>
                <a:chExt cx="79047" cy="96373"/>
              </a:xfrm>
              <a:solidFill>
                <a:srgbClr val="000000"/>
              </a:solidFill>
            </p:grpSpPr>
            <p:sp>
              <p:nvSpPr>
                <p:cNvPr id="1413" name="Полилиния: фигура 1412">
                  <a:extLst>
                    <a:ext uri="{FF2B5EF4-FFF2-40B4-BE49-F238E27FC236}">
                      <a16:creationId xmlns:a16="http://schemas.microsoft.com/office/drawing/2014/main" id="{26DDBC74-7208-43AC-C7DF-3FA17ED9AEF3}"/>
                    </a:ext>
                  </a:extLst>
                </p:cNvPr>
                <p:cNvSpPr/>
                <p:nvPr/>
              </p:nvSpPr>
              <p:spPr>
                <a:xfrm>
                  <a:off x="7846555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14" name="Полилиния: фигура 1413">
                  <a:extLst>
                    <a:ext uri="{FF2B5EF4-FFF2-40B4-BE49-F238E27FC236}">
                      <a16:creationId xmlns:a16="http://schemas.microsoft.com/office/drawing/2014/main" id="{B7B1E62B-EF39-B411-523A-8CD62A3C8FCF}"/>
                    </a:ext>
                  </a:extLst>
                </p:cNvPr>
                <p:cNvSpPr/>
                <p:nvPr/>
              </p:nvSpPr>
              <p:spPr>
                <a:xfrm>
                  <a:off x="7846555" y="6122371"/>
                  <a:ext cx="3248" cy="3248"/>
                </a:xfrm>
                <a:custGeom>
                  <a:avLst/>
                  <a:gdLst>
                    <a:gd name="connsiteX0" fmla="*/ 3249 w 3248"/>
                    <a:gd name="connsiteY0" fmla="*/ 0 h 3248"/>
                    <a:gd name="connsiteX1" fmla="*/ 3249 w 3248"/>
                    <a:gd name="connsiteY1" fmla="*/ 0 h 3248"/>
                    <a:gd name="connsiteX2" fmla="*/ 0 w 3248"/>
                    <a:gd name="connsiteY2" fmla="*/ 3249 h 3248"/>
                    <a:gd name="connsiteX3" fmla="*/ 2166 w 3248"/>
                    <a:gd name="connsiteY3" fmla="*/ 2166 h 3248"/>
                    <a:gd name="connsiteX4" fmla="*/ 1083 w 3248"/>
                    <a:gd name="connsiteY4" fmla="*/ 2166 h 3248"/>
                    <a:gd name="connsiteX5" fmla="*/ 3249 w 3248"/>
                    <a:gd name="connsiteY5" fmla="*/ 2166 h 3248"/>
                    <a:gd name="connsiteX6" fmla="*/ 3249 w 3248"/>
                    <a:gd name="connsiteY6" fmla="*/ 0 h 3248"/>
                    <a:gd name="connsiteX7" fmla="*/ 3249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1083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3249" y="0"/>
                        <a:pt x="2166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15" name="Полилиния: фигура 1414">
                  <a:extLst>
                    <a:ext uri="{FF2B5EF4-FFF2-40B4-BE49-F238E27FC236}">
                      <a16:creationId xmlns:a16="http://schemas.microsoft.com/office/drawing/2014/main" id="{870A5B3D-F6B1-E176-76F0-E56EDDC7F565}"/>
                    </a:ext>
                  </a:extLst>
                </p:cNvPr>
                <p:cNvSpPr/>
                <p:nvPr/>
              </p:nvSpPr>
              <p:spPr>
                <a:xfrm>
                  <a:off x="7846555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16" name="Полилиния: фигура 1415">
                  <a:extLst>
                    <a:ext uri="{FF2B5EF4-FFF2-40B4-BE49-F238E27FC236}">
                      <a16:creationId xmlns:a16="http://schemas.microsoft.com/office/drawing/2014/main" id="{46794C9B-2365-8411-8476-2BA85F6C8755}"/>
                    </a:ext>
                  </a:extLst>
                </p:cNvPr>
                <p:cNvSpPr/>
                <p:nvPr/>
              </p:nvSpPr>
              <p:spPr>
                <a:xfrm>
                  <a:off x="7846555" y="612264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17" name="Полилиния: фигура 1416">
                  <a:extLst>
                    <a:ext uri="{FF2B5EF4-FFF2-40B4-BE49-F238E27FC236}">
                      <a16:creationId xmlns:a16="http://schemas.microsoft.com/office/drawing/2014/main" id="{7DA276F4-A224-3DAC-BC1F-18AC793CF492}"/>
                    </a:ext>
                  </a:extLst>
                </p:cNvPr>
                <p:cNvSpPr/>
                <p:nvPr/>
              </p:nvSpPr>
              <p:spPr>
                <a:xfrm>
                  <a:off x="7845472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18" name="Полилиния: фигура 1417">
                  <a:extLst>
                    <a:ext uri="{FF2B5EF4-FFF2-40B4-BE49-F238E27FC236}">
                      <a16:creationId xmlns:a16="http://schemas.microsoft.com/office/drawing/2014/main" id="{A1E33405-8E62-4815-0997-84604E517704}"/>
                    </a:ext>
                  </a:extLst>
                </p:cNvPr>
                <p:cNvSpPr/>
                <p:nvPr/>
              </p:nvSpPr>
              <p:spPr>
                <a:xfrm>
                  <a:off x="7844389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19" name="Полилиния: фигура 1418">
                  <a:extLst>
                    <a:ext uri="{FF2B5EF4-FFF2-40B4-BE49-F238E27FC236}">
                      <a16:creationId xmlns:a16="http://schemas.microsoft.com/office/drawing/2014/main" id="{BE4705C4-6164-6999-E29B-C3C293822C99}"/>
                    </a:ext>
                  </a:extLst>
                </p:cNvPr>
                <p:cNvSpPr/>
                <p:nvPr/>
              </p:nvSpPr>
              <p:spPr>
                <a:xfrm>
                  <a:off x="7845472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20" name="Полилиния: фигура 1419">
                  <a:extLst>
                    <a:ext uri="{FF2B5EF4-FFF2-40B4-BE49-F238E27FC236}">
                      <a16:creationId xmlns:a16="http://schemas.microsoft.com/office/drawing/2014/main" id="{71A5EEB5-D77C-43AA-8F41-523C5D4DB73A}"/>
                    </a:ext>
                  </a:extLst>
                </p:cNvPr>
                <p:cNvSpPr/>
                <p:nvPr/>
              </p:nvSpPr>
              <p:spPr>
                <a:xfrm>
                  <a:off x="7845472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21" name="Полилиния: фигура 1420">
                  <a:extLst>
                    <a:ext uri="{FF2B5EF4-FFF2-40B4-BE49-F238E27FC236}">
                      <a16:creationId xmlns:a16="http://schemas.microsoft.com/office/drawing/2014/main" id="{C4681D58-4F67-BE26-5840-3B40E0FD065F}"/>
                    </a:ext>
                  </a:extLst>
                </p:cNvPr>
                <p:cNvSpPr/>
                <p:nvPr/>
              </p:nvSpPr>
              <p:spPr>
                <a:xfrm>
                  <a:off x="7844389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22" name="Полилиния: фигура 1421">
                  <a:extLst>
                    <a:ext uri="{FF2B5EF4-FFF2-40B4-BE49-F238E27FC236}">
                      <a16:creationId xmlns:a16="http://schemas.microsoft.com/office/drawing/2014/main" id="{B4C79589-3688-AE13-2613-B3DEC4BBED33}"/>
                    </a:ext>
                  </a:extLst>
                </p:cNvPr>
                <p:cNvSpPr/>
                <p:nvPr/>
              </p:nvSpPr>
              <p:spPr>
                <a:xfrm>
                  <a:off x="7846555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23" name="Полилиния: фигура 1422">
                  <a:extLst>
                    <a:ext uri="{FF2B5EF4-FFF2-40B4-BE49-F238E27FC236}">
                      <a16:creationId xmlns:a16="http://schemas.microsoft.com/office/drawing/2014/main" id="{A7782B7E-9CC8-3CD6-1B1E-E3EF6ED15A31}"/>
                    </a:ext>
                  </a:extLst>
                </p:cNvPr>
                <p:cNvSpPr/>
                <p:nvPr/>
              </p:nvSpPr>
              <p:spPr>
                <a:xfrm>
                  <a:off x="7843306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1083" y="1531"/>
                        <a:pt x="1083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2166" y="-634"/>
                        <a:pt x="0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24" name="Полилиния: фигура 1423">
                  <a:extLst>
                    <a:ext uri="{FF2B5EF4-FFF2-40B4-BE49-F238E27FC236}">
                      <a16:creationId xmlns:a16="http://schemas.microsoft.com/office/drawing/2014/main" id="{B8D8A782-CB83-8343-7F57-8AA6C8003F4D}"/>
                    </a:ext>
                  </a:extLst>
                </p:cNvPr>
                <p:cNvSpPr/>
                <p:nvPr/>
              </p:nvSpPr>
              <p:spPr>
                <a:xfrm>
                  <a:off x="7844389" y="611479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25" name="Полилиния: фигура 1424">
                  <a:extLst>
                    <a:ext uri="{FF2B5EF4-FFF2-40B4-BE49-F238E27FC236}">
                      <a16:creationId xmlns:a16="http://schemas.microsoft.com/office/drawing/2014/main" id="{C29D5976-3647-C3B2-667B-D3849A73BD45}"/>
                    </a:ext>
                  </a:extLst>
                </p:cNvPr>
                <p:cNvSpPr/>
                <p:nvPr/>
              </p:nvSpPr>
              <p:spPr>
                <a:xfrm>
                  <a:off x="7841411" y="6113708"/>
                  <a:ext cx="3281" cy="2165"/>
                </a:xfrm>
                <a:custGeom>
                  <a:avLst/>
                  <a:gdLst>
                    <a:gd name="connsiteX0" fmla="*/ 812 w 3281"/>
                    <a:gd name="connsiteY0" fmla="*/ 2166 h 2165"/>
                    <a:gd name="connsiteX1" fmla="*/ 1895 w 3281"/>
                    <a:gd name="connsiteY1" fmla="*/ 2166 h 2165"/>
                    <a:gd name="connsiteX2" fmla="*/ 812 w 3281"/>
                    <a:gd name="connsiteY2" fmla="*/ 2166 h 2165"/>
                    <a:gd name="connsiteX3" fmla="*/ 2978 w 3281"/>
                    <a:gd name="connsiteY3" fmla="*/ 2166 h 2165"/>
                    <a:gd name="connsiteX4" fmla="*/ 812 w 3281"/>
                    <a:gd name="connsiteY4" fmla="*/ 2166 h 2165"/>
                    <a:gd name="connsiteX5" fmla="*/ 2978 w 3281"/>
                    <a:gd name="connsiteY5" fmla="*/ 0 h 2165"/>
                    <a:gd name="connsiteX6" fmla="*/ 2978 w 3281"/>
                    <a:gd name="connsiteY6" fmla="*/ 1083 h 2165"/>
                    <a:gd name="connsiteX7" fmla="*/ 1895 w 3281"/>
                    <a:gd name="connsiteY7" fmla="*/ 0 h 2165"/>
                    <a:gd name="connsiteX8" fmla="*/ 1895 w 3281"/>
                    <a:gd name="connsiteY8" fmla="*/ 1083 h 2165"/>
                    <a:gd name="connsiteX9" fmla="*/ 812 w 3281"/>
                    <a:gd name="connsiteY9" fmla="*/ 1083 h 2165"/>
                    <a:gd name="connsiteX10" fmla="*/ 812 w 3281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81" h="2165">
                      <a:moveTo>
                        <a:pt x="812" y="2166"/>
                      </a:moveTo>
                      <a:lnTo>
                        <a:pt x="1895" y="2166"/>
                      </a:lnTo>
                      <a:cubicBezTo>
                        <a:pt x="1895" y="2166"/>
                        <a:pt x="812" y="2166"/>
                        <a:pt x="812" y="2166"/>
                      </a:cubicBezTo>
                      <a:cubicBezTo>
                        <a:pt x="1895" y="2166"/>
                        <a:pt x="2978" y="2166"/>
                        <a:pt x="2978" y="2166"/>
                      </a:cubicBezTo>
                      <a:cubicBezTo>
                        <a:pt x="2978" y="0"/>
                        <a:pt x="1895" y="1083"/>
                        <a:pt x="812" y="2166"/>
                      </a:cubicBezTo>
                      <a:cubicBezTo>
                        <a:pt x="1895" y="0"/>
                        <a:pt x="1895" y="1083"/>
                        <a:pt x="2978" y="0"/>
                      </a:cubicBezTo>
                      <a:cubicBezTo>
                        <a:pt x="2978" y="0"/>
                        <a:pt x="2978" y="0"/>
                        <a:pt x="2978" y="1083"/>
                      </a:cubicBezTo>
                      <a:cubicBezTo>
                        <a:pt x="4061" y="0"/>
                        <a:pt x="1895" y="0"/>
                        <a:pt x="1895" y="0"/>
                      </a:cubicBezTo>
                      <a:cubicBezTo>
                        <a:pt x="1895" y="0"/>
                        <a:pt x="1895" y="0"/>
                        <a:pt x="1895" y="1083"/>
                      </a:cubicBezTo>
                      <a:lnTo>
                        <a:pt x="812" y="1083"/>
                      </a:lnTo>
                      <a:cubicBezTo>
                        <a:pt x="-271" y="1083"/>
                        <a:pt x="-271" y="1083"/>
                        <a:pt x="812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26" name="Полилиния: фигура 1425">
                  <a:extLst>
                    <a:ext uri="{FF2B5EF4-FFF2-40B4-BE49-F238E27FC236}">
                      <a16:creationId xmlns:a16="http://schemas.microsoft.com/office/drawing/2014/main" id="{71AAB1D6-7BB6-53F5-5E16-66A5365C392C}"/>
                    </a:ext>
                  </a:extLst>
                </p:cNvPr>
                <p:cNvSpPr/>
                <p:nvPr/>
              </p:nvSpPr>
              <p:spPr>
                <a:xfrm>
                  <a:off x="7842223" y="611614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27" name="Полилиния: фигура 1426">
                  <a:extLst>
                    <a:ext uri="{FF2B5EF4-FFF2-40B4-BE49-F238E27FC236}">
                      <a16:creationId xmlns:a16="http://schemas.microsoft.com/office/drawing/2014/main" id="{D9236A98-1D49-C2D9-B2F7-9E53B9BD1592}"/>
                    </a:ext>
                  </a:extLst>
                </p:cNvPr>
                <p:cNvSpPr/>
                <p:nvPr/>
              </p:nvSpPr>
              <p:spPr>
                <a:xfrm>
                  <a:off x="7842223" y="6112625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28" name="Полилиния: фигура 1427">
                  <a:extLst>
                    <a:ext uri="{FF2B5EF4-FFF2-40B4-BE49-F238E27FC236}">
                      <a16:creationId xmlns:a16="http://schemas.microsoft.com/office/drawing/2014/main" id="{F43BD171-3FE9-8478-C1A9-79EF09C46710}"/>
                    </a:ext>
                  </a:extLst>
                </p:cNvPr>
                <p:cNvSpPr/>
                <p:nvPr/>
              </p:nvSpPr>
              <p:spPr>
                <a:xfrm>
                  <a:off x="7841141" y="611370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29" name="Полилиния: фигура 1428">
                  <a:extLst>
                    <a:ext uri="{FF2B5EF4-FFF2-40B4-BE49-F238E27FC236}">
                      <a16:creationId xmlns:a16="http://schemas.microsoft.com/office/drawing/2014/main" id="{91867775-F0DC-321C-061C-D1446F53F495}"/>
                    </a:ext>
                  </a:extLst>
                </p:cNvPr>
                <p:cNvSpPr/>
                <p:nvPr/>
              </p:nvSpPr>
              <p:spPr>
                <a:xfrm>
                  <a:off x="7828146" y="6098548"/>
                  <a:ext cx="14076" cy="17638"/>
                </a:xfrm>
                <a:custGeom>
                  <a:avLst/>
                  <a:gdLst>
                    <a:gd name="connsiteX0" fmla="*/ 4331 w 14076"/>
                    <a:gd name="connsiteY0" fmla="*/ 0 h 17638"/>
                    <a:gd name="connsiteX1" fmla="*/ 4331 w 14076"/>
                    <a:gd name="connsiteY1" fmla="*/ 0 h 17638"/>
                    <a:gd name="connsiteX2" fmla="*/ 2166 w 14076"/>
                    <a:gd name="connsiteY2" fmla="*/ 1083 h 17638"/>
                    <a:gd name="connsiteX3" fmla="*/ 1083 w 14076"/>
                    <a:gd name="connsiteY3" fmla="*/ 2166 h 17638"/>
                    <a:gd name="connsiteX4" fmla="*/ 2166 w 14076"/>
                    <a:gd name="connsiteY4" fmla="*/ 3249 h 17638"/>
                    <a:gd name="connsiteX5" fmla="*/ 1083 w 14076"/>
                    <a:gd name="connsiteY5" fmla="*/ 4331 h 17638"/>
                    <a:gd name="connsiteX6" fmla="*/ 3249 w 14076"/>
                    <a:gd name="connsiteY6" fmla="*/ 6497 h 17638"/>
                    <a:gd name="connsiteX7" fmla="*/ 4331 w 14076"/>
                    <a:gd name="connsiteY7" fmla="*/ 7580 h 17638"/>
                    <a:gd name="connsiteX8" fmla="*/ 8663 w 14076"/>
                    <a:gd name="connsiteY8" fmla="*/ 14077 h 17638"/>
                    <a:gd name="connsiteX9" fmla="*/ 9746 w 14076"/>
                    <a:gd name="connsiteY9" fmla="*/ 12994 h 17638"/>
                    <a:gd name="connsiteX10" fmla="*/ 8663 w 14076"/>
                    <a:gd name="connsiteY10" fmla="*/ 14077 h 17638"/>
                    <a:gd name="connsiteX11" fmla="*/ 8663 w 14076"/>
                    <a:gd name="connsiteY11" fmla="*/ 14077 h 17638"/>
                    <a:gd name="connsiteX12" fmla="*/ 9746 w 14076"/>
                    <a:gd name="connsiteY12" fmla="*/ 16243 h 17638"/>
                    <a:gd name="connsiteX13" fmla="*/ 11911 w 14076"/>
                    <a:gd name="connsiteY13" fmla="*/ 15160 h 17638"/>
                    <a:gd name="connsiteX14" fmla="*/ 10828 w 14076"/>
                    <a:gd name="connsiteY14" fmla="*/ 17326 h 17638"/>
                    <a:gd name="connsiteX15" fmla="*/ 11911 w 14076"/>
                    <a:gd name="connsiteY15" fmla="*/ 17326 h 17638"/>
                    <a:gd name="connsiteX16" fmla="*/ 12994 w 14076"/>
                    <a:gd name="connsiteY16" fmla="*/ 16243 h 17638"/>
                    <a:gd name="connsiteX17" fmla="*/ 14077 w 14076"/>
                    <a:gd name="connsiteY17" fmla="*/ 16243 h 17638"/>
                    <a:gd name="connsiteX18" fmla="*/ 9746 w 14076"/>
                    <a:gd name="connsiteY18" fmla="*/ 14077 h 17638"/>
                    <a:gd name="connsiteX19" fmla="*/ 10828 w 14076"/>
                    <a:gd name="connsiteY19" fmla="*/ 14077 h 17638"/>
                    <a:gd name="connsiteX20" fmla="*/ 9746 w 14076"/>
                    <a:gd name="connsiteY20" fmla="*/ 10828 h 17638"/>
                    <a:gd name="connsiteX21" fmla="*/ 7580 w 14076"/>
                    <a:gd name="connsiteY21" fmla="*/ 10828 h 17638"/>
                    <a:gd name="connsiteX22" fmla="*/ 7580 w 14076"/>
                    <a:gd name="connsiteY22" fmla="*/ 9746 h 17638"/>
                    <a:gd name="connsiteX23" fmla="*/ 6497 w 14076"/>
                    <a:gd name="connsiteY23" fmla="*/ 9746 h 17638"/>
                    <a:gd name="connsiteX24" fmla="*/ 6497 w 14076"/>
                    <a:gd name="connsiteY24" fmla="*/ 8663 h 17638"/>
                    <a:gd name="connsiteX25" fmla="*/ 4331 w 14076"/>
                    <a:gd name="connsiteY25" fmla="*/ 9746 h 17638"/>
                    <a:gd name="connsiteX26" fmla="*/ 5414 w 14076"/>
                    <a:gd name="connsiteY26" fmla="*/ 6497 h 17638"/>
                    <a:gd name="connsiteX27" fmla="*/ 4331 w 14076"/>
                    <a:gd name="connsiteY27" fmla="*/ 7580 h 17638"/>
                    <a:gd name="connsiteX28" fmla="*/ 3249 w 14076"/>
                    <a:gd name="connsiteY28" fmla="*/ 7580 h 17638"/>
                    <a:gd name="connsiteX29" fmla="*/ 4331 w 14076"/>
                    <a:gd name="connsiteY29" fmla="*/ 6497 h 17638"/>
                    <a:gd name="connsiteX30" fmla="*/ 2166 w 14076"/>
                    <a:gd name="connsiteY30" fmla="*/ 6497 h 17638"/>
                    <a:gd name="connsiteX31" fmla="*/ 1083 w 14076"/>
                    <a:gd name="connsiteY31" fmla="*/ 7580 h 17638"/>
                    <a:gd name="connsiteX32" fmla="*/ 0 w 14076"/>
                    <a:gd name="connsiteY32" fmla="*/ 5414 h 17638"/>
                    <a:gd name="connsiteX33" fmla="*/ 2166 w 14076"/>
                    <a:gd name="connsiteY33" fmla="*/ 5414 h 17638"/>
                    <a:gd name="connsiteX34" fmla="*/ 2166 w 14076"/>
                    <a:gd name="connsiteY34" fmla="*/ 4331 h 17638"/>
                    <a:gd name="connsiteX35" fmla="*/ 0 w 14076"/>
                    <a:gd name="connsiteY35" fmla="*/ 4331 h 17638"/>
                    <a:gd name="connsiteX36" fmla="*/ 4331 w 14076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6" h="17638">
                      <a:moveTo>
                        <a:pt x="4331" y="0"/>
                      </a:moveTo>
                      <a:cubicBezTo>
                        <a:pt x="4331" y="0"/>
                        <a:pt x="4331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5414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30" name="Полилиния: фигура 1429">
                  <a:extLst>
                    <a:ext uri="{FF2B5EF4-FFF2-40B4-BE49-F238E27FC236}">
                      <a16:creationId xmlns:a16="http://schemas.microsoft.com/office/drawing/2014/main" id="{07FF683E-381E-69F5-68C9-1852ED9C7B42}"/>
                    </a:ext>
                  </a:extLst>
                </p:cNvPr>
                <p:cNvSpPr/>
                <p:nvPr/>
              </p:nvSpPr>
              <p:spPr>
                <a:xfrm>
                  <a:off x="7834643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31" name="Полилиния: фигура 1430">
                  <a:extLst>
                    <a:ext uri="{FF2B5EF4-FFF2-40B4-BE49-F238E27FC236}">
                      <a16:creationId xmlns:a16="http://schemas.microsoft.com/office/drawing/2014/main" id="{B50BDECC-0116-7262-6A45-C5BAD43853A8}"/>
                    </a:ext>
                  </a:extLst>
                </p:cNvPr>
                <p:cNvSpPr/>
                <p:nvPr/>
              </p:nvSpPr>
              <p:spPr>
                <a:xfrm>
                  <a:off x="7832478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32" name="Полилиния: фигура 1431">
                  <a:extLst>
                    <a:ext uri="{FF2B5EF4-FFF2-40B4-BE49-F238E27FC236}">
                      <a16:creationId xmlns:a16="http://schemas.microsoft.com/office/drawing/2014/main" id="{6597F4CA-2545-1CD2-04F5-FCF04F111530}"/>
                    </a:ext>
                  </a:extLst>
                </p:cNvPr>
                <p:cNvSpPr/>
                <p:nvPr/>
              </p:nvSpPr>
              <p:spPr>
                <a:xfrm>
                  <a:off x="7832478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33" name="Полилиния: фигура 1432">
                  <a:extLst>
                    <a:ext uri="{FF2B5EF4-FFF2-40B4-BE49-F238E27FC236}">
                      <a16:creationId xmlns:a16="http://schemas.microsoft.com/office/drawing/2014/main" id="{421EF90F-A0F0-AAF2-55CE-AF0F7E0069FB}"/>
                    </a:ext>
                  </a:extLst>
                </p:cNvPr>
                <p:cNvSpPr/>
                <p:nvPr/>
              </p:nvSpPr>
              <p:spPr>
                <a:xfrm>
                  <a:off x="7835726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34" name="Полилиния: фигура 1433">
                  <a:extLst>
                    <a:ext uri="{FF2B5EF4-FFF2-40B4-BE49-F238E27FC236}">
                      <a16:creationId xmlns:a16="http://schemas.microsoft.com/office/drawing/2014/main" id="{BFEB2E5F-CCE7-3A41-DB0E-197BC5D45638}"/>
                    </a:ext>
                  </a:extLst>
                </p:cNvPr>
                <p:cNvSpPr/>
                <p:nvPr/>
              </p:nvSpPr>
              <p:spPr>
                <a:xfrm>
                  <a:off x="7837892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35" name="Полилиния: фигура 1434">
                  <a:extLst>
                    <a:ext uri="{FF2B5EF4-FFF2-40B4-BE49-F238E27FC236}">
                      <a16:creationId xmlns:a16="http://schemas.microsoft.com/office/drawing/2014/main" id="{20C7BC23-0412-AA58-65CE-34572490C53B}"/>
                    </a:ext>
                  </a:extLst>
                </p:cNvPr>
                <p:cNvSpPr/>
                <p:nvPr/>
              </p:nvSpPr>
              <p:spPr>
                <a:xfrm>
                  <a:off x="7833561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36" name="Полилиния: фигура 1435">
                  <a:extLst>
                    <a:ext uri="{FF2B5EF4-FFF2-40B4-BE49-F238E27FC236}">
                      <a16:creationId xmlns:a16="http://schemas.microsoft.com/office/drawing/2014/main" id="{42F49278-6479-7D2F-8A0C-97C0C49853FC}"/>
                    </a:ext>
                  </a:extLst>
                </p:cNvPr>
                <p:cNvSpPr/>
                <p:nvPr/>
              </p:nvSpPr>
              <p:spPr>
                <a:xfrm>
                  <a:off x="7823334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5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5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5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5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5" y="2478"/>
                        <a:pt x="5895" y="2478"/>
                      </a:cubicBezTo>
                      <a:cubicBezTo>
                        <a:pt x="5895" y="3561"/>
                        <a:pt x="6978" y="2478"/>
                        <a:pt x="6978" y="2478"/>
                      </a:cubicBezTo>
                      <a:cubicBezTo>
                        <a:pt x="5895" y="3561"/>
                        <a:pt x="4813" y="3561"/>
                        <a:pt x="4813" y="3561"/>
                      </a:cubicBezTo>
                      <a:cubicBezTo>
                        <a:pt x="5895" y="2478"/>
                        <a:pt x="3730" y="2478"/>
                        <a:pt x="5895" y="1395"/>
                      </a:cubicBezTo>
                      <a:cubicBezTo>
                        <a:pt x="5895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1564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1564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37" name="Полилиния: фигура 1436">
                  <a:extLst>
                    <a:ext uri="{FF2B5EF4-FFF2-40B4-BE49-F238E27FC236}">
                      <a16:creationId xmlns:a16="http://schemas.microsoft.com/office/drawing/2014/main" id="{ECAC0B1C-18FB-C846-03BE-BC5FA0D2A0D9}"/>
                    </a:ext>
                  </a:extLst>
                </p:cNvPr>
                <p:cNvSpPr/>
                <p:nvPr/>
              </p:nvSpPr>
              <p:spPr>
                <a:xfrm>
                  <a:off x="7830312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38" name="Полилиния: фигура 1437">
                  <a:extLst>
                    <a:ext uri="{FF2B5EF4-FFF2-40B4-BE49-F238E27FC236}">
                      <a16:creationId xmlns:a16="http://schemas.microsoft.com/office/drawing/2014/main" id="{B3A5B8BF-F463-B832-24B1-54DCED2690A9}"/>
                    </a:ext>
                  </a:extLst>
                </p:cNvPr>
                <p:cNvSpPr/>
                <p:nvPr/>
              </p:nvSpPr>
              <p:spPr>
                <a:xfrm>
                  <a:off x="7819484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4331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2166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4331" y="1353"/>
                        <a:pt x="5414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39" name="Полилиния: фигура 1438">
                  <a:extLst>
                    <a:ext uri="{FF2B5EF4-FFF2-40B4-BE49-F238E27FC236}">
                      <a16:creationId xmlns:a16="http://schemas.microsoft.com/office/drawing/2014/main" id="{0B17EAB1-B797-03DE-0C99-87FE799CB6EC}"/>
                    </a:ext>
                  </a:extLst>
                </p:cNvPr>
                <p:cNvSpPr/>
                <p:nvPr/>
              </p:nvSpPr>
              <p:spPr>
                <a:xfrm>
                  <a:off x="7824898" y="609096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40" name="Полилиния: фигура 1439">
                  <a:extLst>
                    <a:ext uri="{FF2B5EF4-FFF2-40B4-BE49-F238E27FC236}">
                      <a16:creationId xmlns:a16="http://schemas.microsoft.com/office/drawing/2014/main" id="{764FF6AD-365C-160A-B1F4-EADCD0FE29A3}"/>
                    </a:ext>
                  </a:extLst>
                </p:cNvPr>
                <p:cNvSpPr/>
                <p:nvPr/>
              </p:nvSpPr>
              <p:spPr>
                <a:xfrm>
                  <a:off x="7821649" y="6092322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41" name="Полилиния: фигура 1440">
                  <a:extLst>
                    <a:ext uri="{FF2B5EF4-FFF2-40B4-BE49-F238E27FC236}">
                      <a16:creationId xmlns:a16="http://schemas.microsoft.com/office/drawing/2014/main" id="{B334DD04-7E8E-EDF3-73D1-587339A3A0F2}"/>
                    </a:ext>
                  </a:extLst>
                </p:cNvPr>
                <p:cNvSpPr/>
                <p:nvPr/>
              </p:nvSpPr>
              <p:spPr>
                <a:xfrm>
                  <a:off x="7821920" y="6086637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lnTo>
                        <a:pt x="812" y="0"/>
                      </a:lnTo>
                      <a:lnTo>
                        <a:pt x="812" y="0"/>
                      </a:ln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42" name="Полилиния: фигура 1441">
                  <a:extLst>
                    <a:ext uri="{FF2B5EF4-FFF2-40B4-BE49-F238E27FC236}">
                      <a16:creationId xmlns:a16="http://schemas.microsoft.com/office/drawing/2014/main" id="{02972F1E-FC8F-79E6-5272-9B72DC38CD26}"/>
                    </a:ext>
                  </a:extLst>
                </p:cNvPr>
                <p:cNvSpPr/>
                <p:nvPr/>
              </p:nvSpPr>
              <p:spPr>
                <a:xfrm>
                  <a:off x="7816235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3249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43" name="Полилиния: фигура 1442">
                  <a:extLst>
                    <a:ext uri="{FF2B5EF4-FFF2-40B4-BE49-F238E27FC236}">
                      <a16:creationId xmlns:a16="http://schemas.microsoft.com/office/drawing/2014/main" id="{B1F6ACC4-C999-CC7D-7CE7-E5C589B49DB8}"/>
                    </a:ext>
                  </a:extLst>
                </p:cNvPr>
                <p:cNvSpPr/>
                <p:nvPr/>
              </p:nvSpPr>
              <p:spPr>
                <a:xfrm>
                  <a:off x="7806490" y="6069311"/>
                  <a:ext cx="12392" cy="14077"/>
                </a:xfrm>
                <a:custGeom>
                  <a:avLst/>
                  <a:gdLst>
                    <a:gd name="connsiteX0" fmla="*/ 11911 w 12392"/>
                    <a:gd name="connsiteY0" fmla="*/ 12994 h 14077"/>
                    <a:gd name="connsiteX1" fmla="*/ 11911 w 12392"/>
                    <a:gd name="connsiteY1" fmla="*/ 12994 h 14077"/>
                    <a:gd name="connsiteX2" fmla="*/ 11911 w 12392"/>
                    <a:gd name="connsiteY2" fmla="*/ 12994 h 14077"/>
                    <a:gd name="connsiteX3" fmla="*/ 11911 w 12392"/>
                    <a:gd name="connsiteY3" fmla="*/ 10828 h 14077"/>
                    <a:gd name="connsiteX4" fmla="*/ 11911 w 12392"/>
                    <a:gd name="connsiteY4" fmla="*/ 10828 h 14077"/>
                    <a:gd name="connsiteX5" fmla="*/ 10828 w 12392"/>
                    <a:gd name="connsiteY5" fmla="*/ 9746 h 14077"/>
                    <a:gd name="connsiteX6" fmla="*/ 9746 w 12392"/>
                    <a:gd name="connsiteY6" fmla="*/ 9746 h 14077"/>
                    <a:gd name="connsiteX7" fmla="*/ 10828 w 12392"/>
                    <a:gd name="connsiteY7" fmla="*/ 7580 h 14077"/>
                    <a:gd name="connsiteX8" fmla="*/ 8663 w 12392"/>
                    <a:gd name="connsiteY8" fmla="*/ 9746 h 14077"/>
                    <a:gd name="connsiteX9" fmla="*/ 8663 w 12392"/>
                    <a:gd name="connsiteY9" fmla="*/ 7580 h 14077"/>
                    <a:gd name="connsiteX10" fmla="*/ 8663 w 12392"/>
                    <a:gd name="connsiteY10" fmla="*/ 7580 h 14077"/>
                    <a:gd name="connsiteX11" fmla="*/ 7580 w 12392"/>
                    <a:gd name="connsiteY11" fmla="*/ 6497 h 14077"/>
                    <a:gd name="connsiteX12" fmla="*/ 8663 w 12392"/>
                    <a:gd name="connsiteY12" fmla="*/ 5414 h 14077"/>
                    <a:gd name="connsiteX13" fmla="*/ 7580 w 12392"/>
                    <a:gd name="connsiteY13" fmla="*/ 4331 h 14077"/>
                    <a:gd name="connsiteX14" fmla="*/ 8663 w 12392"/>
                    <a:gd name="connsiteY14" fmla="*/ 4331 h 14077"/>
                    <a:gd name="connsiteX15" fmla="*/ 6497 w 12392"/>
                    <a:gd name="connsiteY15" fmla="*/ 3249 h 14077"/>
                    <a:gd name="connsiteX16" fmla="*/ 6497 w 12392"/>
                    <a:gd name="connsiteY16" fmla="*/ 2166 h 14077"/>
                    <a:gd name="connsiteX17" fmla="*/ 4331 w 12392"/>
                    <a:gd name="connsiteY17" fmla="*/ 4331 h 14077"/>
                    <a:gd name="connsiteX18" fmla="*/ 3249 w 12392"/>
                    <a:gd name="connsiteY18" fmla="*/ 3249 h 14077"/>
                    <a:gd name="connsiteX19" fmla="*/ 4331 w 12392"/>
                    <a:gd name="connsiteY19" fmla="*/ 2166 h 14077"/>
                    <a:gd name="connsiteX20" fmla="*/ 3249 w 12392"/>
                    <a:gd name="connsiteY20" fmla="*/ 2166 h 14077"/>
                    <a:gd name="connsiteX21" fmla="*/ 4331 w 12392"/>
                    <a:gd name="connsiteY21" fmla="*/ 1083 h 14077"/>
                    <a:gd name="connsiteX22" fmla="*/ 2166 w 12392"/>
                    <a:gd name="connsiteY22" fmla="*/ 1083 h 14077"/>
                    <a:gd name="connsiteX23" fmla="*/ 2166 w 12392"/>
                    <a:gd name="connsiteY23" fmla="*/ 0 h 14077"/>
                    <a:gd name="connsiteX24" fmla="*/ 0 w 12392"/>
                    <a:gd name="connsiteY24" fmla="*/ 2166 h 14077"/>
                    <a:gd name="connsiteX25" fmla="*/ 2166 w 12392"/>
                    <a:gd name="connsiteY25" fmla="*/ 5414 h 14077"/>
                    <a:gd name="connsiteX26" fmla="*/ 4331 w 12392"/>
                    <a:gd name="connsiteY26" fmla="*/ 5414 h 14077"/>
                    <a:gd name="connsiteX27" fmla="*/ 3249 w 12392"/>
                    <a:gd name="connsiteY27" fmla="*/ 6497 h 14077"/>
                    <a:gd name="connsiteX28" fmla="*/ 4331 w 12392"/>
                    <a:gd name="connsiteY28" fmla="*/ 5414 h 14077"/>
                    <a:gd name="connsiteX29" fmla="*/ 3249 w 12392"/>
                    <a:gd name="connsiteY29" fmla="*/ 6497 h 14077"/>
                    <a:gd name="connsiteX30" fmla="*/ 4331 w 12392"/>
                    <a:gd name="connsiteY30" fmla="*/ 6497 h 14077"/>
                    <a:gd name="connsiteX31" fmla="*/ 3249 w 12392"/>
                    <a:gd name="connsiteY31" fmla="*/ 7580 h 14077"/>
                    <a:gd name="connsiteX32" fmla="*/ 7580 w 12392"/>
                    <a:gd name="connsiteY32" fmla="*/ 11911 h 14077"/>
                    <a:gd name="connsiteX33" fmla="*/ 8663 w 12392"/>
                    <a:gd name="connsiteY33" fmla="*/ 10828 h 14077"/>
                    <a:gd name="connsiteX34" fmla="*/ 9746 w 12392"/>
                    <a:gd name="connsiteY34" fmla="*/ 12994 h 14077"/>
                    <a:gd name="connsiteX35" fmla="*/ 10828 w 12392"/>
                    <a:gd name="connsiteY35" fmla="*/ 12994 h 14077"/>
                    <a:gd name="connsiteX36" fmla="*/ 8663 w 12392"/>
                    <a:gd name="connsiteY36" fmla="*/ 14077 h 14077"/>
                    <a:gd name="connsiteX37" fmla="*/ 9746 w 12392"/>
                    <a:gd name="connsiteY37" fmla="*/ 14077 h 14077"/>
                    <a:gd name="connsiteX38" fmla="*/ 9746 w 12392"/>
                    <a:gd name="connsiteY38" fmla="*/ 12994 h 14077"/>
                    <a:gd name="connsiteX39" fmla="*/ 9746 w 12392"/>
                    <a:gd name="connsiteY39" fmla="*/ 14077 h 14077"/>
                    <a:gd name="connsiteX40" fmla="*/ 11911 w 12392"/>
                    <a:gd name="connsiteY40" fmla="*/ 11911 h 14077"/>
                    <a:gd name="connsiteX41" fmla="*/ 11911 w 12392"/>
                    <a:gd name="connsiteY41" fmla="*/ 9746 h 14077"/>
                    <a:gd name="connsiteX42" fmla="*/ 11911 w 12392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392" h="14077">
                      <a:moveTo>
                        <a:pt x="11911" y="12994"/>
                      </a:moveTo>
                      <a:cubicBezTo>
                        <a:pt x="10828" y="12994"/>
                        <a:pt x="10828" y="12994"/>
                        <a:pt x="11911" y="12994"/>
                      </a:cubicBezTo>
                      <a:cubicBezTo>
                        <a:pt x="10828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10828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1911" y="11911"/>
                        <a:pt x="11911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44" name="Полилиния: фигура 1443">
                  <a:extLst>
                    <a:ext uri="{FF2B5EF4-FFF2-40B4-BE49-F238E27FC236}">
                      <a16:creationId xmlns:a16="http://schemas.microsoft.com/office/drawing/2014/main" id="{D72759E0-3781-716C-4D07-614927EC8C62}"/>
                    </a:ext>
                  </a:extLst>
                </p:cNvPr>
                <p:cNvSpPr/>
                <p:nvPr/>
              </p:nvSpPr>
              <p:spPr>
                <a:xfrm>
                  <a:off x="7816235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45" name="Полилиния: фигура 1444">
                  <a:extLst>
                    <a:ext uri="{FF2B5EF4-FFF2-40B4-BE49-F238E27FC236}">
                      <a16:creationId xmlns:a16="http://schemas.microsoft.com/office/drawing/2014/main" id="{1DBBB0D8-92EE-51DF-5E07-4BF0DB721360}"/>
                    </a:ext>
                  </a:extLst>
                </p:cNvPr>
                <p:cNvSpPr/>
                <p:nvPr/>
              </p:nvSpPr>
              <p:spPr>
                <a:xfrm>
                  <a:off x="7808174" y="607039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46" name="Полилиния: фигура 1445">
                  <a:extLst>
                    <a:ext uri="{FF2B5EF4-FFF2-40B4-BE49-F238E27FC236}">
                      <a16:creationId xmlns:a16="http://schemas.microsoft.com/office/drawing/2014/main" id="{60F30004-B1DA-CF79-44D2-B7873165A88F}"/>
                    </a:ext>
                  </a:extLst>
                </p:cNvPr>
                <p:cNvSpPr/>
                <p:nvPr/>
              </p:nvSpPr>
              <p:spPr>
                <a:xfrm>
                  <a:off x="7817318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47" name="Полилиния: фигура 1446">
                  <a:extLst>
                    <a:ext uri="{FF2B5EF4-FFF2-40B4-BE49-F238E27FC236}">
                      <a16:creationId xmlns:a16="http://schemas.microsoft.com/office/drawing/2014/main" id="{5DD5320A-A94A-D8E8-6A44-A9C244A51623}"/>
                    </a:ext>
                  </a:extLst>
                </p:cNvPr>
                <p:cNvSpPr/>
                <p:nvPr/>
              </p:nvSpPr>
              <p:spPr>
                <a:xfrm>
                  <a:off x="7819484" y="608447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48" name="Полилиния: фигура 1447">
                  <a:extLst>
                    <a:ext uri="{FF2B5EF4-FFF2-40B4-BE49-F238E27FC236}">
                      <a16:creationId xmlns:a16="http://schemas.microsoft.com/office/drawing/2014/main" id="{94373F96-07DE-C334-FD5A-F46A37A1B7D0}"/>
                    </a:ext>
                  </a:extLst>
                </p:cNvPr>
                <p:cNvSpPr/>
                <p:nvPr/>
              </p:nvSpPr>
              <p:spPr>
                <a:xfrm>
                  <a:off x="7807572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49" name="Полилиния: фигура 1448">
                  <a:extLst>
                    <a:ext uri="{FF2B5EF4-FFF2-40B4-BE49-F238E27FC236}">
                      <a16:creationId xmlns:a16="http://schemas.microsoft.com/office/drawing/2014/main" id="{824F14EA-378E-B9B6-8CDB-0A0205AEE916}"/>
                    </a:ext>
                  </a:extLst>
                </p:cNvPr>
                <p:cNvSpPr/>
                <p:nvPr/>
              </p:nvSpPr>
              <p:spPr>
                <a:xfrm>
                  <a:off x="7804324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50" name="Полилиния: фигура 1449">
                  <a:extLst>
                    <a:ext uri="{FF2B5EF4-FFF2-40B4-BE49-F238E27FC236}">
                      <a16:creationId xmlns:a16="http://schemas.microsoft.com/office/drawing/2014/main" id="{513DC28C-7527-A096-9B96-A9FA5BDB7306}"/>
                    </a:ext>
                  </a:extLst>
                </p:cNvPr>
                <p:cNvSpPr/>
                <p:nvPr/>
              </p:nvSpPr>
              <p:spPr>
                <a:xfrm>
                  <a:off x="7786998" y="6047655"/>
                  <a:ext cx="22739" cy="22739"/>
                </a:xfrm>
                <a:custGeom>
                  <a:avLst/>
                  <a:gdLst>
                    <a:gd name="connsiteX0" fmla="*/ 5414 w 22739"/>
                    <a:gd name="connsiteY0" fmla="*/ 0 h 22739"/>
                    <a:gd name="connsiteX1" fmla="*/ 3249 w 22739"/>
                    <a:gd name="connsiteY1" fmla="*/ 0 h 22739"/>
                    <a:gd name="connsiteX2" fmla="*/ 3249 w 22739"/>
                    <a:gd name="connsiteY2" fmla="*/ 0 h 22739"/>
                    <a:gd name="connsiteX3" fmla="*/ 1083 w 22739"/>
                    <a:gd name="connsiteY3" fmla="*/ 1083 h 22739"/>
                    <a:gd name="connsiteX4" fmla="*/ 1083 w 22739"/>
                    <a:gd name="connsiteY4" fmla="*/ 1083 h 22739"/>
                    <a:gd name="connsiteX5" fmla="*/ 0 w 22739"/>
                    <a:gd name="connsiteY5" fmla="*/ 3249 h 22739"/>
                    <a:gd name="connsiteX6" fmla="*/ 2166 w 22739"/>
                    <a:gd name="connsiteY6" fmla="*/ 3249 h 22739"/>
                    <a:gd name="connsiteX7" fmla="*/ 1083 w 22739"/>
                    <a:gd name="connsiteY7" fmla="*/ 4331 h 22739"/>
                    <a:gd name="connsiteX8" fmla="*/ 3249 w 22739"/>
                    <a:gd name="connsiteY8" fmla="*/ 4331 h 22739"/>
                    <a:gd name="connsiteX9" fmla="*/ 3249 w 22739"/>
                    <a:gd name="connsiteY9" fmla="*/ 7580 h 22739"/>
                    <a:gd name="connsiteX10" fmla="*/ 5414 w 22739"/>
                    <a:gd name="connsiteY10" fmla="*/ 8663 h 22739"/>
                    <a:gd name="connsiteX11" fmla="*/ 4331 w 22739"/>
                    <a:gd name="connsiteY11" fmla="*/ 9746 h 22739"/>
                    <a:gd name="connsiteX12" fmla="*/ 7580 w 22739"/>
                    <a:gd name="connsiteY12" fmla="*/ 9746 h 22739"/>
                    <a:gd name="connsiteX13" fmla="*/ 7580 w 22739"/>
                    <a:gd name="connsiteY13" fmla="*/ 10828 h 22739"/>
                    <a:gd name="connsiteX14" fmla="*/ 7580 w 22739"/>
                    <a:gd name="connsiteY14" fmla="*/ 10828 h 22739"/>
                    <a:gd name="connsiteX15" fmla="*/ 7580 w 22739"/>
                    <a:gd name="connsiteY15" fmla="*/ 11911 h 22739"/>
                    <a:gd name="connsiteX16" fmla="*/ 9746 w 22739"/>
                    <a:gd name="connsiteY16" fmla="*/ 10828 h 22739"/>
                    <a:gd name="connsiteX17" fmla="*/ 8663 w 22739"/>
                    <a:gd name="connsiteY17" fmla="*/ 12994 h 22739"/>
                    <a:gd name="connsiteX18" fmla="*/ 10828 w 22739"/>
                    <a:gd name="connsiteY18" fmla="*/ 12994 h 22739"/>
                    <a:gd name="connsiteX19" fmla="*/ 11911 w 22739"/>
                    <a:gd name="connsiteY19" fmla="*/ 11911 h 22739"/>
                    <a:gd name="connsiteX20" fmla="*/ 14077 w 22739"/>
                    <a:gd name="connsiteY20" fmla="*/ 11911 h 22739"/>
                    <a:gd name="connsiteX21" fmla="*/ 12994 w 22739"/>
                    <a:gd name="connsiteY21" fmla="*/ 12994 h 22739"/>
                    <a:gd name="connsiteX22" fmla="*/ 10828 w 22739"/>
                    <a:gd name="connsiteY22" fmla="*/ 12994 h 22739"/>
                    <a:gd name="connsiteX23" fmla="*/ 12994 w 22739"/>
                    <a:gd name="connsiteY23" fmla="*/ 14077 h 22739"/>
                    <a:gd name="connsiteX24" fmla="*/ 11911 w 22739"/>
                    <a:gd name="connsiteY24" fmla="*/ 15160 h 22739"/>
                    <a:gd name="connsiteX25" fmla="*/ 14077 w 22739"/>
                    <a:gd name="connsiteY25" fmla="*/ 16243 h 22739"/>
                    <a:gd name="connsiteX26" fmla="*/ 12994 w 22739"/>
                    <a:gd name="connsiteY26" fmla="*/ 16243 h 22739"/>
                    <a:gd name="connsiteX27" fmla="*/ 15160 w 22739"/>
                    <a:gd name="connsiteY27" fmla="*/ 17325 h 22739"/>
                    <a:gd name="connsiteX28" fmla="*/ 16243 w 22739"/>
                    <a:gd name="connsiteY28" fmla="*/ 16243 h 22739"/>
                    <a:gd name="connsiteX29" fmla="*/ 17326 w 22739"/>
                    <a:gd name="connsiteY29" fmla="*/ 18408 h 22739"/>
                    <a:gd name="connsiteX30" fmla="*/ 19491 w 22739"/>
                    <a:gd name="connsiteY30" fmla="*/ 17325 h 22739"/>
                    <a:gd name="connsiteX31" fmla="*/ 18408 w 22739"/>
                    <a:gd name="connsiteY31" fmla="*/ 18408 h 22739"/>
                    <a:gd name="connsiteX32" fmla="*/ 16243 w 22739"/>
                    <a:gd name="connsiteY32" fmla="*/ 18408 h 22739"/>
                    <a:gd name="connsiteX33" fmla="*/ 18408 w 22739"/>
                    <a:gd name="connsiteY33" fmla="*/ 19491 h 22739"/>
                    <a:gd name="connsiteX34" fmla="*/ 16243 w 22739"/>
                    <a:gd name="connsiteY34" fmla="*/ 19491 h 22739"/>
                    <a:gd name="connsiteX35" fmla="*/ 18408 w 22739"/>
                    <a:gd name="connsiteY35" fmla="*/ 19491 h 22739"/>
                    <a:gd name="connsiteX36" fmla="*/ 17326 w 22739"/>
                    <a:gd name="connsiteY36" fmla="*/ 19491 h 22739"/>
                    <a:gd name="connsiteX37" fmla="*/ 20574 w 22739"/>
                    <a:gd name="connsiteY37" fmla="*/ 22740 h 22739"/>
                    <a:gd name="connsiteX38" fmla="*/ 22740 w 22739"/>
                    <a:gd name="connsiteY38" fmla="*/ 20574 h 22739"/>
                    <a:gd name="connsiteX39" fmla="*/ 19491 w 22739"/>
                    <a:gd name="connsiteY39" fmla="*/ 20574 h 22739"/>
                    <a:gd name="connsiteX40" fmla="*/ 20574 w 22739"/>
                    <a:gd name="connsiteY40" fmla="*/ 19491 h 22739"/>
                    <a:gd name="connsiteX41" fmla="*/ 18408 w 22739"/>
                    <a:gd name="connsiteY41" fmla="*/ 20574 h 22739"/>
                    <a:gd name="connsiteX42" fmla="*/ 18408 w 22739"/>
                    <a:gd name="connsiteY42" fmla="*/ 19491 h 22739"/>
                    <a:gd name="connsiteX43" fmla="*/ 20574 w 22739"/>
                    <a:gd name="connsiteY43" fmla="*/ 18408 h 22739"/>
                    <a:gd name="connsiteX44" fmla="*/ 19491 w 22739"/>
                    <a:gd name="connsiteY44" fmla="*/ 18408 h 22739"/>
                    <a:gd name="connsiteX45" fmla="*/ 20574 w 22739"/>
                    <a:gd name="connsiteY45" fmla="*/ 17325 h 22739"/>
                    <a:gd name="connsiteX46" fmla="*/ 19491 w 22739"/>
                    <a:gd name="connsiteY46" fmla="*/ 16243 h 22739"/>
                    <a:gd name="connsiteX47" fmla="*/ 19491 w 22739"/>
                    <a:gd name="connsiteY47" fmla="*/ 16243 h 22739"/>
                    <a:gd name="connsiteX48" fmla="*/ 18408 w 22739"/>
                    <a:gd name="connsiteY48" fmla="*/ 16243 h 22739"/>
                    <a:gd name="connsiteX49" fmla="*/ 19491 w 22739"/>
                    <a:gd name="connsiteY49" fmla="*/ 15160 h 22739"/>
                    <a:gd name="connsiteX50" fmla="*/ 17326 w 22739"/>
                    <a:gd name="connsiteY50" fmla="*/ 15160 h 22739"/>
                    <a:gd name="connsiteX51" fmla="*/ 18408 w 22739"/>
                    <a:gd name="connsiteY51" fmla="*/ 12994 h 22739"/>
                    <a:gd name="connsiteX52" fmla="*/ 16243 w 22739"/>
                    <a:gd name="connsiteY52" fmla="*/ 12994 h 22739"/>
                    <a:gd name="connsiteX53" fmla="*/ 16243 w 22739"/>
                    <a:gd name="connsiteY53" fmla="*/ 11911 h 22739"/>
                    <a:gd name="connsiteX54" fmla="*/ 16243 w 22739"/>
                    <a:gd name="connsiteY54" fmla="*/ 11911 h 22739"/>
                    <a:gd name="connsiteX55" fmla="*/ 16243 w 22739"/>
                    <a:gd name="connsiteY55" fmla="*/ 11911 h 22739"/>
                    <a:gd name="connsiteX56" fmla="*/ 16243 w 22739"/>
                    <a:gd name="connsiteY56" fmla="*/ 11911 h 22739"/>
                    <a:gd name="connsiteX57" fmla="*/ 15160 w 22739"/>
                    <a:gd name="connsiteY57" fmla="*/ 11911 h 22739"/>
                    <a:gd name="connsiteX58" fmla="*/ 16243 w 22739"/>
                    <a:gd name="connsiteY58" fmla="*/ 11911 h 22739"/>
                    <a:gd name="connsiteX59" fmla="*/ 14077 w 22739"/>
                    <a:gd name="connsiteY59" fmla="*/ 10828 h 22739"/>
                    <a:gd name="connsiteX60" fmla="*/ 11911 w 22739"/>
                    <a:gd name="connsiteY60" fmla="*/ 11911 h 22739"/>
                    <a:gd name="connsiteX61" fmla="*/ 12994 w 22739"/>
                    <a:gd name="connsiteY61" fmla="*/ 10828 h 22739"/>
                    <a:gd name="connsiteX62" fmla="*/ 11911 w 22739"/>
                    <a:gd name="connsiteY62" fmla="*/ 9746 h 22739"/>
                    <a:gd name="connsiteX63" fmla="*/ 14077 w 22739"/>
                    <a:gd name="connsiteY63" fmla="*/ 8663 h 22739"/>
                    <a:gd name="connsiteX64" fmla="*/ 11911 w 22739"/>
                    <a:gd name="connsiteY64" fmla="*/ 7580 h 22739"/>
                    <a:gd name="connsiteX65" fmla="*/ 12994 w 22739"/>
                    <a:gd name="connsiteY65" fmla="*/ 6497 h 22739"/>
                    <a:gd name="connsiteX66" fmla="*/ 11911 w 22739"/>
                    <a:gd name="connsiteY66" fmla="*/ 6497 h 22739"/>
                    <a:gd name="connsiteX67" fmla="*/ 10828 w 22739"/>
                    <a:gd name="connsiteY67" fmla="*/ 7580 h 22739"/>
                    <a:gd name="connsiteX68" fmla="*/ 10828 w 22739"/>
                    <a:gd name="connsiteY68" fmla="*/ 5414 h 22739"/>
                    <a:gd name="connsiteX69" fmla="*/ 8663 w 22739"/>
                    <a:gd name="connsiteY69" fmla="*/ 6497 h 22739"/>
                    <a:gd name="connsiteX70" fmla="*/ 6497 w 22739"/>
                    <a:gd name="connsiteY70" fmla="*/ 5414 h 22739"/>
                    <a:gd name="connsiteX71" fmla="*/ 6497 w 22739"/>
                    <a:gd name="connsiteY71" fmla="*/ 4331 h 22739"/>
                    <a:gd name="connsiteX72" fmla="*/ 7580 w 22739"/>
                    <a:gd name="connsiteY72" fmla="*/ 4331 h 22739"/>
                    <a:gd name="connsiteX73" fmla="*/ 6497 w 22739"/>
                    <a:gd name="connsiteY73" fmla="*/ 3249 h 22739"/>
                    <a:gd name="connsiteX74" fmla="*/ 7580 w 22739"/>
                    <a:gd name="connsiteY74" fmla="*/ 2166 h 22739"/>
                    <a:gd name="connsiteX75" fmla="*/ 4331 w 22739"/>
                    <a:gd name="connsiteY75" fmla="*/ 1083 h 22739"/>
                    <a:gd name="connsiteX76" fmla="*/ 4331 w 22739"/>
                    <a:gd name="connsiteY76" fmla="*/ 2166 h 22739"/>
                    <a:gd name="connsiteX77" fmla="*/ 3249 w 22739"/>
                    <a:gd name="connsiteY77" fmla="*/ 2166 h 22739"/>
                    <a:gd name="connsiteX78" fmla="*/ 3249 w 22739"/>
                    <a:gd name="connsiteY78" fmla="*/ 1083 h 22739"/>
                    <a:gd name="connsiteX79" fmla="*/ 5414 w 22739"/>
                    <a:gd name="connsiteY79" fmla="*/ 0 h 22739"/>
                    <a:gd name="connsiteX80" fmla="*/ 5414 w 22739"/>
                    <a:gd name="connsiteY80" fmla="*/ 0 h 2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2739" h="22739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6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6243" y="19491"/>
                      </a:lnTo>
                      <a:cubicBezTo>
                        <a:pt x="16243" y="20574"/>
                        <a:pt x="18408" y="18408"/>
                        <a:pt x="18408" y="19491"/>
                      </a:cubicBezTo>
                      <a:lnTo>
                        <a:pt x="17326" y="19491"/>
                      </a:lnTo>
                      <a:cubicBezTo>
                        <a:pt x="18408" y="20574"/>
                        <a:pt x="18408" y="22740"/>
                        <a:pt x="20574" y="22740"/>
                      </a:cubicBezTo>
                      <a:cubicBezTo>
                        <a:pt x="21657" y="22740"/>
                        <a:pt x="21657" y="20574"/>
                        <a:pt x="22740" y="20574"/>
                      </a:cubicBezTo>
                      <a:cubicBezTo>
                        <a:pt x="21657" y="20574"/>
                        <a:pt x="20574" y="20574"/>
                        <a:pt x="19491" y="20574"/>
                      </a:cubicBezTo>
                      <a:lnTo>
                        <a:pt x="20574" y="19491"/>
                      </a:lnTo>
                      <a:cubicBezTo>
                        <a:pt x="19491" y="19491"/>
                        <a:pt x="18408" y="19491"/>
                        <a:pt x="18408" y="20574"/>
                      </a:cubicBezTo>
                      <a:cubicBezTo>
                        <a:pt x="17326" y="20574"/>
                        <a:pt x="19491" y="19491"/>
                        <a:pt x="18408" y="19491"/>
                      </a:cubicBezTo>
                      <a:cubicBezTo>
                        <a:pt x="19491" y="18408"/>
                        <a:pt x="19491" y="18408"/>
                        <a:pt x="20574" y="18408"/>
                      </a:cubicBezTo>
                      <a:lnTo>
                        <a:pt x="19491" y="18408"/>
                      </a:lnTo>
                      <a:cubicBezTo>
                        <a:pt x="19491" y="18408"/>
                        <a:pt x="19491" y="18408"/>
                        <a:pt x="20574" y="17325"/>
                      </a:cubicBezTo>
                      <a:cubicBezTo>
                        <a:pt x="18408" y="17325"/>
                        <a:pt x="20574" y="16243"/>
                        <a:pt x="19491" y="16243"/>
                      </a:cubicBezTo>
                      <a:lnTo>
                        <a:pt x="19491" y="16243"/>
                      </a:lnTo>
                      <a:cubicBezTo>
                        <a:pt x="18408" y="16243"/>
                        <a:pt x="18408" y="16243"/>
                        <a:pt x="18408" y="16243"/>
                      </a:cubicBezTo>
                      <a:cubicBezTo>
                        <a:pt x="19491" y="15160"/>
                        <a:pt x="18408" y="15160"/>
                        <a:pt x="19491" y="15160"/>
                      </a:cubicBezTo>
                      <a:cubicBezTo>
                        <a:pt x="18408" y="15160"/>
                        <a:pt x="17326" y="16243"/>
                        <a:pt x="17326" y="15160"/>
                      </a:cubicBezTo>
                      <a:cubicBezTo>
                        <a:pt x="18408" y="14077"/>
                        <a:pt x="17326" y="14077"/>
                        <a:pt x="18408" y="12994"/>
                      </a:cubicBezTo>
                      <a:cubicBezTo>
                        <a:pt x="17326" y="14077"/>
                        <a:pt x="17326" y="12994"/>
                        <a:pt x="16243" y="12994"/>
                      </a:cubicBezTo>
                      <a:cubicBezTo>
                        <a:pt x="16243" y="12994"/>
                        <a:pt x="16243" y="12994"/>
                        <a:pt x="16243" y="11911"/>
                      </a:cubicBezTo>
                      <a:cubicBezTo>
                        <a:pt x="16243" y="11911"/>
                        <a:pt x="16243" y="11911"/>
                        <a:pt x="16243" y="11911"/>
                      </a:cubicBezTo>
                      <a:lnTo>
                        <a:pt x="16243" y="11911"/>
                      </a:lnTo>
                      <a:cubicBezTo>
                        <a:pt x="16243" y="11911"/>
                        <a:pt x="16243" y="11911"/>
                        <a:pt x="16243" y="11911"/>
                      </a:cubicBezTo>
                      <a:cubicBezTo>
                        <a:pt x="16243" y="11911"/>
                        <a:pt x="15160" y="11911"/>
                        <a:pt x="15160" y="11911"/>
                      </a:cubicBezTo>
                      <a:cubicBezTo>
                        <a:pt x="15160" y="11911"/>
                        <a:pt x="15160" y="11911"/>
                        <a:pt x="16243" y="11911"/>
                      </a:cubicBezTo>
                      <a:cubicBezTo>
                        <a:pt x="16243" y="10828"/>
                        <a:pt x="14077" y="11911"/>
                        <a:pt x="14077" y="10828"/>
                      </a:cubicBezTo>
                      <a:cubicBezTo>
                        <a:pt x="12994" y="10828"/>
                        <a:pt x="12994" y="10828"/>
                        <a:pt x="11911" y="11911"/>
                      </a:cubicBezTo>
                      <a:cubicBezTo>
                        <a:pt x="11911" y="11911"/>
                        <a:pt x="12994" y="10828"/>
                        <a:pt x="12994" y="10828"/>
                      </a:cubicBezTo>
                      <a:cubicBezTo>
                        <a:pt x="11911" y="11911"/>
                        <a:pt x="12994" y="9746"/>
                        <a:pt x="11911" y="9746"/>
                      </a:cubicBezTo>
                      <a:cubicBezTo>
                        <a:pt x="12994" y="9746"/>
                        <a:pt x="11911" y="9746"/>
                        <a:pt x="14077" y="8663"/>
                      </a:cubicBezTo>
                      <a:cubicBezTo>
                        <a:pt x="14077" y="7580"/>
                        <a:pt x="12994" y="8663"/>
                        <a:pt x="11911" y="7580"/>
                      </a:cubicBezTo>
                      <a:cubicBezTo>
                        <a:pt x="11911" y="7580"/>
                        <a:pt x="11911" y="7580"/>
                        <a:pt x="12994" y="6497"/>
                      </a:cubicBezTo>
                      <a:cubicBezTo>
                        <a:pt x="12994" y="6497"/>
                        <a:pt x="11911" y="6497"/>
                        <a:pt x="11911" y="6497"/>
                      </a:cubicBezTo>
                      <a:lnTo>
                        <a:pt x="10828" y="7580"/>
                      </a:lnTo>
                      <a:cubicBezTo>
                        <a:pt x="10828" y="6497"/>
                        <a:pt x="10828" y="6497"/>
                        <a:pt x="10828" y="5414"/>
                      </a:cubicBezTo>
                      <a:lnTo>
                        <a:pt x="8663" y="6497"/>
                      </a:lnTo>
                      <a:cubicBezTo>
                        <a:pt x="9746" y="4331"/>
                        <a:pt x="7580" y="5414"/>
                        <a:pt x="6497" y="5414"/>
                      </a:cubicBezTo>
                      <a:cubicBezTo>
                        <a:pt x="6497" y="5414"/>
                        <a:pt x="6497" y="4331"/>
                        <a:pt x="6497" y="4331"/>
                      </a:cubicBezTo>
                      <a:cubicBezTo>
                        <a:pt x="6497" y="4331"/>
                        <a:pt x="6497" y="4331"/>
                        <a:pt x="7580" y="4331"/>
                      </a:cubicBezTo>
                      <a:cubicBezTo>
                        <a:pt x="7580" y="4331"/>
                        <a:pt x="7580" y="3249"/>
                        <a:pt x="6497" y="3249"/>
                      </a:cubicBezTo>
                      <a:cubicBezTo>
                        <a:pt x="5414" y="3249"/>
                        <a:pt x="7580" y="2166"/>
                        <a:pt x="7580" y="2166"/>
                      </a:cubicBezTo>
                      <a:cubicBezTo>
                        <a:pt x="5414" y="3249"/>
                        <a:pt x="7580" y="-1083"/>
                        <a:pt x="4331" y="1083"/>
                      </a:cubicBezTo>
                      <a:cubicBezTo>
                        <a:pt x="4331" y="1083"/>
                        <a:pt x="4331" y="2166"/>
                        <a:pt x="4331" y="2166"/>
                      </a:cubicBezTo>
                      <a:cubicBezTo>
                        <a:pt x="4331" y="2166"/>
                        <a:pt x="3249" y="3249"/>
                        <a:pt x="3249" y="2166"/>
                      </a:cubicBezTo>
                      <a:cubicBezTo>
                        <a:pt x="3249" y="2166"/>
                        <a:pt x="3249" y="1083"/>
                        <a:pt x="3249" y="1083"/>
                      </a:cubicBezTo>
                      <a:lnTo>
                        <a:pt x="5414" y="0"/>
                      </a:lnTo>
                      <a:cubicBezTo>
                        <a:pt x="7580" y="0"/>
                        <a:pt x="3249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51" name="Полилиния: фигура 1450">
                  <a:extLst>
                    <a:ext uri="{FF2B5EF4-FFF2-40B4-BE49-F238E27FC236}">
                      <a16:creationId xmlns:a16="http://schemas.microsoft.com/office/drawing/2014/main" id="{30EFE8FD-0274-3C19-3935-40A93CDE5A53}"/>
                    </a:ext>
                  </a:extLst>
                </p:cNvPr>
                <p:cNvSpPr/>
                <p:nvPr/>
              </p:nvSpPr>
              <p:spPr>
                <a:xfrm>
                  <a:off x="7796744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52" name="Полилиния: фигура 1451">
                  <a:extLst>
                    <a:ext uri="{FF2B5EF4-FFF2-40B4-BE49-F238E27FC236}">
                      <a16:creationId xmlns:a16="http://schemas.microsoft.com/office/drawing/2014/main" id="{CD27AEE0-5F88-6510-60A9-9C0D2D88F303}"/>
                    </a:ext>
                  </a:extLst>
                </p:cNvPr>
                <p:cNvSpPr/>
                <p:nvPr/>
              </p:nvSpPr>
              <p:spPr>
                <a:xfrm>
                  <a:off x="7796263" y="6053069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0 h 481"/>
                    <a:gd name="connsiteX1" fmla="*/ 481 w 481"/>
                    <a:gd name="connsiteY1" fmla="*/ 0 h 481"/>
                    <a:gd name="connsiteX2" fmla="*/ 481 w 481"/>
                    <a:gd name="connsiteY2" fmla="*/ 0 h 481"/>
                    <a:gd name="connsiteX3" fmla="*/ 481 w 481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481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1083"/>
                        <a:pt x="481" y="0"/>
                      </a:cubicBezTo>
                      <a:lnTo>
                        <a:pt x="48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53" name="Полилиния: фигура 1452">
                  <a:extLst>
                    <a:ext uri="{FF2B5EF4-FFF2-40B4-BE49-F238E27FC236}">
                      <a16:creationId xmlns:a16="http://schemas.microsoft.com/office/drawing/2014/main" id="{DBDF9698-336F-B02C-C874-A9C900F5A7AA}"/>
                    </a:ext>
                  </a:extLst>
                </p:cNvPr>
                <p:cNvSpPr/>
                <p:nvPr/>
              </p:nvSpPr>
              <p:spPr>
                <a:xfrm>
                  <a:off x="7790247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54" name="Полилиния: фигура 1453">
                  <a:extLst>
                    <a:ext uri="{FF2B5EF4-FFF2-40B4-BE49-F238E27FC236}">
                      <a16:creationId xmlns:a16="http://schemas.microsoft.com/office/drawing/2014/main" id="{496F44DF-6B7D-B880-8D5A-2456A7353009}"/>
                    </a:ext>
                  </a:extLst>
                </p:cNvPr>
                <p:cNvSpPr/>
                <p:nvPr/>
              </p:nvSpPr>
              <p:spPr>
                <a:xfrm>
                  <a:off x="7789164" y="6046572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55" name="Полилиния: фигура 1454">
                  <a:extLst>
                    <a:ext uri="{FF2B5EF4-FFF2-40B4-BE49-F238E27FC236}">
                      <a16:creationId xmlns:a16="http://schemas.microsoft.com/office/drawing/2014/main" id="{50E53D65-C504-A047-40F1-34FA7C4E96A3}"/>
                    </a:ext>
                  </a:extLst>
                </p:cNvPr>
                <p:cNvSpPr/>
                <p:nvPr/>
              </p:nvSpPr>
              <p:spPr>
                <a:xfrm>
                  <a:off x="7777253" y="6035262"/>
                  <a:ext cx="11911" cy="12695"/>
                </a:xfrm>
                <a:custGeom>
                  <a:avLst/>
                  <a:gdLst>
                    <a:gd name="connsiteX0" fmla="*/ 3249 w 11911"/>
                    <a:gd name="connsiteY0" fmla="*/ 1564 h 12695"/>
                    <a:gd name="connsiteX1" fmla="*/ 2166 w 11911"/>
                    <a:gd name="connsiteY1" fmla="*/ 1564 h 12695"/>
                    <a:gd name="connsiteX2" fmla="*/ 2166 w 11911"/>
                    <a:gd name="connsiteY2" fmla="*/ 481 h 12695"/>
                    <a:gd name="connsiteX3" fmla="*/ 0 w 11911"/>
                    <a:gd name="connsiteY3" fmla="*/ 481 h 12695"/>
                    <a:gd name="connsiteX4" fmla="*/ 5414 w 11911"/>
                    <a:gd name="connsiteY4" fmla="*/ 5895 h 12695"/>
                    <a:gd name="connsiteX5" fmla="*/ 4331 w 11911"/>
                    <a:gd name="connsiteY5" fmla="*/ 5895 h 12695"/>
                    <a:gd name="connsiteX6" fmla="*/ 7580 w 11911"/>
                    <a:gd name="connsiteY6" fmla="*/ 6978 h 12695"/>
                    <a:gd name="connsiteX7" fmla="*/ 6497 w 11911"/>
                    <a:gd name="connsiteY7" fmla="*/ 8061 h 12695"/>
                    <a:gd name="connsiteX8" fmla="*/ 7580 w 11911"/>
                    <a:gd name="connsiteY8" fmla="*/ 9144 h 12695"/>
                    <a:gd name="connsiteX9" fmla="*/ 7580 w 11911"/>
                    <a:gd name="connsiteY9" fmla="*/ 9144 h 12695"/>
                    <a:gd name="connsiteX10" fmla="*/ 7580 w 11911"/>
                    <a:gd name="connsiteY10" fmla="*/ 9144 h 12695"/>
                    <a:gd name="connsiteX11" fmla="*/ 7580 w 11911"/>
                    <a:gd name="connsiteY11" fmla="*/ 9144 h 12695"/>
                    <a:gd name="connsiteX12" fmla="*/ 8663 w 11911"/>
                    <a:gd name="connsiteY12" fmla="*/ 10227 h 12695"/>
                    <a:gd name="connsiteX13" fmla="*/ 8663 w 11911"/>
                    <a:gd name="connsiteY13" fmla="*/ 10227 h 12695"/>
                    <a:gd name="connsiteX14" fmla="*/ 9746 w 11911"/>
                    <a:gd name="connsiteY14" fmla="*/ 10227 h 12695"/>
                    <a:gd name="connsiteX15" fmla="*/ 8663 w 11911"/>
                    <a:gd name="connsiteY15" fmla="*/ 11310 h 12695"/>
                    <a:gd name="connsiteX16" fmla="*/ 10828 w 11911"/>
                    <a:gd name="connsiteY16" fmla="*/ 12393 h 12695"/>
                    <a:gd name="connsiteX17" fmla="*/ 11911 w 11911"/>
                    <a:gd name="connsiteY17" fmla="*/ 11310 h 12695"/>
                    <a:gd name="connsiteX18" fmla="*/ 9746 w 11911"/>
                    <a:gd name="connsiteY18" fmla="*/ 10227 h 12695"/>
                    <a:gd name="connsiteX19" fmla="*/ 9746 w 11911"/>
                    <a:gd name="connsiteY19" fmla="*/ 10227 h 12695"/>
                    <a:gd name="connsiteX20" fmla="*/ 8663 w 11911"/>
                    <a:gd name="connsiteY20" fmla="*/ 9144 h 12695"/>
                    <a:gd name="connsiteX21" fmla="*/ 10828 w 11911"/>
                    <a:gd name="connsiteY21" fmla="*/ 9144 h 12695"/>
                    <a:gd name="connsiteX22" fmla="*/ 10828 w 11911"/>
                    <a:gd name="connsiteY22" fmla="*/ 6978 h 12695"/>
                    <a:gd name="connsiteX23" fmla="*/ 10828 w 11911"/>
                    <a:gd name="connsiteY23" fmla="*/ 6978 h 12695"/>
                    <a:gd name="connsiteX24" fmla="*/ 9746 w 11911"/>
                    <a:gd name="connsiteY24" fmla="*/ 6978 h 12695"/>
                    <a:gd name="connsiteX25" fmla="*/ 9746 w 11911"/>
                    <a:gd name="connsiteY25" fmla="*/ 8061 h 12695"/>
                    <a:gd name="connsiteX26" fmla="*/ 7580 w 11911"/>
                    <a:gd name="connsiteY26" fmla="*/ 9144 h 12695"/>
                    <a:gd name="connsiteX27" fmla="*/ 7580 w 11911"/>
                    <a:gd name="connsiteY27" fmla="*/ 9144 h 12695"/>
                    <a:gd name="connsiteX28" fmla="*/ 8663 w 11911"/>
                    <a:gd name="connsiteY28" fmla="*/ 9144 h 12695"/>
                    <a:gd name="connsiteX29" fmla="*/ 7580 w 11911"/>
                    <a:gd name="connsiteY29" fmla="*/ 9144 h 12695"/>
                    <a:gd name="connsiteX30" fmla="*/ 8663 w 11911"/>
                    <a:gd name="connsiteY30" fmla="*/ 8061 h 12695"/>
                    <a:gd name="connsiteX31" fmla="*/ 7580 w 11911"/>
                    <a:gd name="connsiteY31" fmla="*/ 9144 h 12695"/>
                    <a:gd name="connsiteX32" fmla="*/ 5414 w 11911"/>
                    <a:gd name="connsiteY32" fmla="*/ 6978 h 12695"/>
                    <a:gd name="connsiteX33" fmla="*/ 6497 w 11911"/>
                    <a:gd name="connsiteY33" fmla="*/ 6978 h 12695"/>
                    <a:gd name="connsiteX34" fmla="*/ 5414 w 11911"/>
                    <a:gd name="connsiteY34" fmla="*/ 6978 h 12695"/>
                    <a:gd name="connsiteX35" fmla="*/ 4331 w 11911"/>
                    <a:gd name="connsiteY35" fmla="*/ 4813 h 12695"/>
                    <a:gd name="connsiteX36" fmla="*/ 4331 w 11911"/>
                    <a:gd name="connsiteY36" fmla="*/ 5895 h 12695"/>
                    <a:gd name="connsiteX37" fmla="*/ 3249 w 11911"/>
                    <a:gd name="connsiteY37" fmla="*/ 1564 h 12695"/>
                    <a:gd name="connsiteX38" fmla="*/ 3249 w 11911"/>
                    <a:gd name="connsiteY38" fmla="*/ 1564 h 12695"/>
                    <a:gd name="connsiteX39" fmla="*/ 1083 w 11911"/>
                    <a:gd name="connsiteY39" fmla="*/ 2647 h 12695"/>
                    <a:gd name="connsiteX40" fmla="*/ 3249 w 11911"/>
                    <a:gd name="connsiteY40" fmla="*/ 1564 h 12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2695">
                      <a:moveTo>
                        <a:pt x="3249" y="1564"/>
                      </a:moveTo>
                      <a:lnTo>
                        <a:pt x="2166" y="1564"/>
                      </a:lnTo>
                      <a:cubicBezTo>
                        <a:pt x="2166" y="1564"/>
                        <a:pt x="1083" y="481"/>
                        <a:pt x="2166" y="481"/>
                      </a:cubicBezTo>
                      <a:cubicBezTo>
                        <a:pt x="1083" y="481"/>
                        <a:pt x="1083" y="-602"/>
                        <a:pt x="0" y="481"/>
                      </a:cubicBezTo>
                      <a:cubicBezTo>
                        <a:pt x="2166" y="1564"/>
                        <a:pt x="2166" y="4813"/>
                        <a:pt x="5414" y="5895"/>
                      </a:cubicBezTo>
                      <a:lnTo>
                        <a:pt x="4331" y="5895"/>
                      </a:lnTo>
                      <a:cubicBezTo>
                        <a:pt x="6497" y="5895"/>
                        <a:pt x="4331" y="8061"/>
                        <a:pt x="7580" y="6978"/>
                      </a:cubicBezTo>
                      <a:lnTo>
                        <a:pt x="6497" y="8061"/>
                      </a:lnTo>
                      <a:cubicBezTo>
                        <a:pt x="6497" y="9144"/>
                        <a:pt x="8663" y="6978"/>
                        <a:pt x="7580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7580" y="9144"/>
                        <a:pt x="7580" y="9144"/>
                      </a:cubicBezTo>
                      <a:lnTo>
                        <a:pt x="7580" y="9144"/>
                      </a:lnTo>
                      <a:cubicBezTo>
                        <a:pt x="8663" y="9144"/>
                        <a:pt x="8663" y="9144"/>
                        <a:pt x="8663" y="10227"/>
                      </a:cubicBezTo>
                      <a:cubicBezTo>
                        <a:pt x="8663" y="10227"/>
                        <a:pt x="8663" y="10227"/>
                        <a:pt x="8663" y="10227"/>
                      </a:cubicBezTo>
                      <a:cubicBezTo>
                        <a:pt x="8663" y="10227"/>
                        <a:pt x="9746" y="10227"/>
                        <a:pt x="9746" y="10227"/>
                      </a:cubicBezTo>
                      <a:cubicBezTo>
                        <a:pt x="9746" y="10227"/>
                        <a:pt x="8663" y="10227"/>
                        <a:pt x="8663" y="11310"/>
                      </a:cubicBezTo>
                      <a:cubicBezTo>
                        <a:pt x="9746" y="11310"/>
                        <a:pt x="8663" y="13475"/>
                        <a:pt x="10828" y="12393"/>
                      </a:cubicBezTo>
                      <a:cubicBezTo>
                        <a:pt x="10828" y="12393"/>
                        <a:pt x="11911" y="11310"/>
                        <a:pt x="11911" y="11310"/>
                      </a:cubicBezTo>
                      <a:cubicBezTo>
                        <a:pt x="11911" y="10227"/>
                        <a:pt x="10828" y="10227"/>
                        <a:pt x="9746" y="10227"/>
                      </a:cubicBezTo>
                      <a:lnTo>
                        <a:pt x="9746" y="10227"/>
                      </a:lnTo>
                      <a:cubicBezTo>
                        <a:pt x="7580" y="11310"/>
                        <a:pt x="9746" y="9144"/>
                        <a:pt x="8663" y="9144"/>
                      </a:cubicBezTo>
                      <a:cubicBezTo>
                        <a:pt x="9746" y="9144"/>
                        <a:pt x="9746" y="9144"/>
                        <a:pt x="10828" y="9144"/>
                      </a:cubicBezTo>
                      <a:cubicBezTo>
                        <a:pt x="11911" y="6978"/>
                        <a:pt x="8663" y="9144"/>
                        <a:pt x="10828" y="6978"/>
                      </a:cubicBezTo>
                      <a:lnTo>
                        <a:pt x="10828" y="6978"/>
                      </a:lnTo>
                      <a:cubicBezTo>
                        <a:pt x="10828" y="6978"/>
                        <a:pt x="10828" y="6978"/>
                        <a:pt x="9746" y="6978"/>
                      </a:cubicBezTo>
                      <a:cubicBezTo>
                        <a:pt x="9746" y="6978"/>
                        <a:pt x="9746" y="6978"/>
                        <a:pt x="9746" y="8061"/>
                      </a:cubicBezTo>
                      <a:cubicBezTo>
                        <a:pt x="9746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9144"/>
                        <a:pt x="7580" y="9144"/>
                      </a:cubicBezTo>
                      <a:cubicBezTo>
                        <a:pt x="8663" y="8061"/>
                        <a:pt x="8663" y="9144"/>
                        <a:pt x="8663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8663" y="8061"/>
                        <a:pt x="8663" y="8061"/>
                      </a:cubicBezTo>
                      <a:cubicBezTo>
                        <a:pt x="7580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6978"/>
                        <a:pt x="5414" y="6978"/>
                      </a:cubicBezTo>
                      <a:cubicBezTo>
                        <a:pt x="5414" y="6978"/>
                        <a:pt x="6497" y="5895"/>
                        <a:pt x="6497" y="6978"/>
                      </a:cubicBezTo>
                      <a:cubicBezTo>
                        <a:pt x="6497" y="6978"/>
                        <a:pt x="5414" y="6978"/>
                        <a:pt x="5414" y="6978"/>
                      </a:cubicBezTo>
                      <a:cubicBezTo>
                        <a:pt x="4331" y="6978"/>
                        <a:pt x="4331" y="5895"/>
                        <a:pt x="4331" y="4813"/>
                      </a:cubicBezTo>
                      <a:lnTo>
                        <a:pt x="4331" y="5895"/>
                      </a:lnTo>
                      <a:cubicBezTo>
                        <a:pt x="3249" y="3730"/>
                        <a:pt x="4331" y="1564"/>
                        <a:pt x="3249" y="1564"/>
                      </a:cubicBezTo>
                      <a:lnTo>
                        <a:pt x="3249" y="1564"/>
                      </a:lnTo>
                      <a:cubicBezTo>
                        <a:pt x="3249" y="1564"/>
                        <a:pt x="1083" y="2647"/>
                        <a:pt x="1083" y="2647"/>
                      </a:cubicBezTo>
                      <a:cubicBezTo>
                        <a:pt x="2166" y="1564"/>
                        <a:pt x="2166" y="1564"/>
                        <a:pt x="3249" y="15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56" name="Полилиния: фигура 1455">
                  <a:extLst>
                    <a:ext uri="{FF2B5EF4-FFF2-40B4-BE49-F238E27FC236}">
                      <a16:creationId xmlns:a16="http://schemas.microsoft.com/office/drawing/2014/main" id="{B9DC581D-AB02-E77D-A8EE-4DA3CFE50FE8}"/>
                    </a:ext>
                  </a:extLst>
                </p:cNvPr>
                <p:cNvSpPr/>
                <p:nvPr/>
              </p:nvSpPr>
              <p:spPr>
                <a:xfrm>
                  <a:off x="7776441" y="6034660"/>
                  <a:ext cx="1293" cy="812"/>
                </a:xfrm>
                <a:custGeom>
                  <a:avLst/>
                  <a:gdLst>
                    <a:gd name="connsiteX0" fmla="*/ 812 w 1293"/>
                    <a:gd name="connsiteY0" fmla="*/ 0 h 812"/>
                    <a:gd name="connsiteX1" fmla="*/ 812 w 1293"/>
                    <a:gd name="connsiteY1" fmla="*/ 0 h 812"/>
                    <a:gd name="connsiteX2" fmla="*/ 812 w 1293"/>
                    <a:gd name="connsiteY2" fmla="*/ 0 h 812"/>
                    <a:gd name="connsiteX3" fmla="*/ 812 w 1293"/>
                    <a:gd name="connsiteY3" fmla="*/ 0 h 812"/>
                    <a:gd name="connsiteX4" fmla="*/ 812 w 1293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3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812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57" name="Полилиния: фигура 1456">
                  <a:extLst>
                    <a:ext uri="{FF2B5EF4-FFF2-40B4-BE49-F238E27FC236}">
                      <a16:creationId xmlns:a16="http://schemas.microsoft.com/office/drawing/2014/main" id="{33F48553-134B-2D24-2FE5-565D7265917A}"/>
                    </a:ext>
                  </a:extLst>
                </p:cNvPr>
                <p:cNvSpPr/>
                <p:nvPr/>
              </p:nvSpPr>
              <p:spPr>
                <a:xfrm>
                  <a:off x="7770756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3249" y="1083"/>
                        <a:pt x="2166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58" name="Полилиния: фигура 1457">
                  <a:extLst>
                    <a:ext uri="{FF2B5EF4-FFF2-40B4-BE49-F238E27FC236}">
                      <a16:creationId xmlns:a16="http://schemas.microsoft.com/office/drawing/2014/main" id="{50D085E0-1D87-3C06-BEFB-0E1595112023}"/>
                    </a:ext>
                  </a:extLst>
                </p:cNvPr>
                <p:cNvSpPr/>
                <p:nvPr/>
              </p:nvSpPr>
              <p:spPr>
                <a:xfrm>
                  <a:off x="7772921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459" name="Рисунок 11">
                <a:extLst>
                  <a:ext uri="{FF2B5EF4-FFF2-40B4-BE49-F238E27FC236}">
                    <a16:creationId xmlns:a16="http://schemas.microsoft.com/office/drawing/2014/main" id="{E33F31CA-D3F6-32A2-B8AE-1156A13E3E9F}"/>
                  </a:ext>
                </a:extLst>
              </p:cNvPr>
              <p:cNvGrpSpPr/>
              <p:nvPr/>
            </p:nvGrpSpPr>
            <p:grpSpPr>
              <a:xfrm>
                <a:off x="7815152" y="6029246"/>
                <a:ext cx="79047" cy="96373"/>
                <a:chOff x="7815152" y="6029246"/>
                <a:chExt cx="79047" cy="96373"/>
              </a:xfrm>
              <a:solidFill>
                <a:srgbClr val="000000"/>
              </a:solidFill>
            </p:grpSpPr>
            <p:sp>
              <p:nvSpPr>
                <p:cNvPr id="1460" name="Полилиния: фигура 1459">
                  <a:extLst>
                    <a:ext uri="{FF2B5EF4-FFF2-40B4-BE49-F238E27FC236}">
                      <a16:creationId xmlns:a16="http://schemas.microsoft.com/office/drawing/2014/main" id="{8E5FC784-3231-52B3-E69B-E3AD2657D3CE}"/>
                    </a:ext>
                  </a:extLst>
                </p:cNvPr>
                <p:cNvSpPr/>
                <p:nvPr/>
              </p:nvSpPr>
              <p:spPr>
                <a:xfrm>
                  <a:off x="7890951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61" name="Полилиния: фигура 1460">
                  <a:extLst>
                    <a:ext uri="{FF2B5EF4-FFF2-40B4-BE49-F238E27FC236}">
                      <a16:creationId xmlns:a16="http://schemas.microsoft.com/office/drawing/2014/main" id="{5A37CD20-7AA6-BDC6-25A5-4CAD506CBE9A}"/>
                    </a:ext>
                  </a:extLst>
                </p:cNvPr>
                <p:cNvSpPr/>
                <p:nvPr/>
              </p:nvSpPr>
              <p:spPr>
                <a:xfrm>
                  <a:off x="7890951" y="6122371"/>
                  <a:ext cx="3248" cy="3248"/>
                </a:xfrm>
                <a:custGeom>
                  <a:avLst/>
                  <a:gdLst>
                    <a:gd name="connsiteX0" fmla="*/ 3249 w 3248"/>
                    <a:gd name="connsiteY0" fmla="*/ 0 h 3248"/>
                    <a:gd name="connsiteX1" fmla="*/ 3249 w 3248"/>
                    <a:gd name="connsiteY1" fmla="*/ 0 h 3248"/>
                    <a:gd name="connsiteX2" fmla="*/ 0 w 3248"/>
                    <a:gd name="connsiteY2" fmla="*/ 3249 h 3248"/>
                    <a:gd name="connsiteX3" fmla="*/ 2166 w 3248"/>
                    <a:gd name="connsiteY3" fmla="*/ 2166 h 3248"/>
                    <a:gd name="connsiteX4" fmla="*/ 1083 w 3248"/>
                    <a:gd name="connsiteY4" fmla="*/ 2166 h 3248"/>
                    <a:gd name="connsiteX5" fmla="*/ 3249 w 3248"/>
                    <a:gd name="connsiteY5" fmla="*/ 2166 h 3248"/>
                    <a:gd name="connsiteX6" fmla="*/ 3249 w 3248"/>
                    <a:gd name="connsiteY6" fmla="*/ 0 h 3248"/>
                    <a:gd name="connsiteX7" fmla="*/ 3249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3249" y="0"/>
                        <a:pt x="2166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62" name="Полилиния: фигура 1461">
                  <a:extLst>
                    <a:ext uri="{FF2B5EF4-FFF2-40B4-BE49-F238E27FC236}">
                      <a16:creationId xmlns:a16="http://schemas.microsoft.com/office/drawing/2014/main" id="{C7B17692-65B0-1DE8-A37F-BC2E6F3034FC}"/>
                    </a:ext>
                  </a:extLst>
                </p:cNvPr>
                <p:cNvSpPr/>
                <p:nvPr/>
              </p:nvSpPr>
              <p:spPr>
                <a:xfrm>
                  <a:off x="7890951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63" name="Полилиния: фигура 1462">
                  <a:extLst>
                    <a:ext uri="{FF2B5EF4-FFF2-40B4-BE49-F238E27FC236}">
                      <a16:creationId xmlns:a16="http://schemas.microsoft.com/office/drawing/2014/main" id="{0F7E5E42-BD91-3281-12F4-CE84C8EF50F4}"/>
                    </a:ext>
                  </a:extLst>
                </p:cNvPr>
                <p:cNvSpPr/>
                <p:nvPr/>
              </p:nvSpPr>
              <p:spPr>
                <a:xfrm>
                  <a:off x="7890951" y="612264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64" name="Полилиния: фигура 1463">
                  <a:extLst>
                    <a:ext uri="{FF2B5EF4-FFF2-40B4-BE49-F238E27FC236}">
                      <a16:creationId xmlns:a16="http://schemas.microsoft.com/office/drawing/2014/main" id="{263B2F8C-1FFC-6A42-9823-1666C22E6A1A}"/>
                    </a:ext>
                  </a:extLst>
                </p:cNvPr>
                <p:cNvSpPr/>
                <p:nvPr/>
              </p:nvSpPr>
              <p:spPr>
                <a:xfrm>
                  <a:off x="7889869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65" name="Полилиния: фигура 1464">
                  <a:extLst>
                    <a:ext uri="{FF2B5EF4-FFF2-40B4-BE49-F238E27FC236}">
                      <a16:creationId xmlns:a16="http://schemas.microsoft.com/office/drawing/2014/main" id="{08E96F71-3140-B050-877F-F5945C84145F}"/>
                    </a:ext>
                  </a:extLst>
                </p:cNvPr>
                <p:cNvSpPr/>
                <p:nvPr/>
              </p:nvSpPr>
              <p:spPr>
                <a:xfrm>
                  <a:off x="7888786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66" name="Полилиния: фигура 1465">
                  <a:extLst>
                    <a:ext uri="{FF2B5EF4-FFF2-40B4-BE49-F238E27FC236}">
                      <a16:creationId xmlns:a16="http://schemas.microsoft.com/office/drawing/2014/main" id="{26408591-EBE6-7454-5750-530AB00C2C8C}"/>
                    </a:ext>
                  </a:extLst>
                </p:cNvPr>
                <p:cNvSpPr/>
                <p:nvPr/>
              </p:nvSpPr>
              <p:spPr>
                <a:xfrm>
                  <a:off x="7889869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67" name="Полилиния: фигура 1466">
                  <a:extLst>
                    <a:ext uri="{FF2B5EF4-FFF2-40B4-BE49-F238E27FC236}">
                      <a16:creationId xmlns:a16="http://schemas.microsoft.com/office/drawing/2014/main" id="{C76C3707-7637-64A1-A008-C268722835C1}"/>
                    </a:ext>
                  </a:extLst>
                </p:cNvPr>
                <p:cNvSpPr/>
                <p:nvPr/>
              </p:nvSpPr>
              <p:spPr>
                <a:xfrm>
                  <a:off x="7889869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68" name="Полилиния: фигура 1467">
                  <a:extLst>
                    <a:ext uri="{FF2B5EF4-FFF2-40B4-BE49-F238E27FC236}">
                      <a16:creationId xmlns:a16="http://schemas.microsoft.com/office/drawing/2014/main" id="{24759190-5F7C-CC52-20B1-CD604A2BD493}"/>
                    </a:ext>
                  </a:extLst>
                </p:cNvPr>
                <p:cNvSpPr/>
                <p:nvPr/>
              </p:nvSpPr>
              <p:spPr>
                <a:xfrm>
                  <a:off x="7888786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69" name="Полилиния: фигура 1468">
                  <a:extLst>
                    <a:ext uri="{FF2B5EF4-FFF2-40B4-BE49-F238E27FC236}">
                      <a16:creationId xmlns:a16="http://schemas.microsoft.com/office/drawing/2014/main" id="{DA50E3A8-B78C-0B74-8664-1FD830F35671}"/>
                    </a:ext>
                  </a:extLst>
                </p:cNvPr>
                <p:cNvSpPr/>
                <p:nvPr/>
              </p:nvSpPr>
              <p:spPr>
                <a:xfrm>
                  <a:off x="7890951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70" name="Полилиния: фигура 1469">
                  <a:extLst>
                    <a:ext uri="{FF2B5EF4-FFF2-40B4-BE49-F238E27FC236}">
                      <a16:creationId xmlns:a16="http://schemas.microsoft.com/office/drawing/2014/main" id="{2807B49B-9F37-3DAB-50AB-4F0A91904526}"/>
                    </a:ext>
                  </a:extLst>
                </p:cNvPr>
                <p:cNvSpPr/>
                <p:nvPr/>
              </p:nvSpPr>
              <p:spPr>
                <a:xfrm>
                  <a:off x="7887703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1083" y="1531"/>
                        <a:pt x="1083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2166" y="-634"/>
                        <a:pt x="0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71" name="Полилиния: фигура 1470">
                  <a:extLst>
                    <a:ext uri="{FF2B5EF4-FFF2-40B4-BE49-F238E27FC236}">
                      <a16:creationId xmlns:a16="http://schemas.microsoft.com/office/drawing/2014/main" id="{B0E80227-F1A3-B750-17D8-689C0C23A69A}"/>
                    </a:ext>
                  </a:extLst>
                </p:cNvPr>
                <p:cNvSpPr/>
                <p:nvPr/>
              </p:nvSpPr>
              <p:spPr>
                <a:xfrm>
                  <a:off x="7888786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72" name="Полилиния: фигура 1471">
                  <a:extLst>
                    <a:ext uri="{FF2B5EF4-FFF2-40B4-BE49-F238E27FC236}">
                      <a16:creationId xmlns:a16="http://schemas.microsoft.com/office/drawing/2014/main" id="{63EC8C2E-D2E2-167D-F8E6-C8AAFADFA76D}"/>
                    </a:ext>
                  </a:extLst>
                </p:cNvPr>
                <p:cNvSpPr/>
                <p:nvPr/>
              </p:nvSpPr>
              <p:spPr>
                <a:xfrm>
                  <a:off x="7885808" y="6113708"/>
                  <a:ext cx="3281" cy="2165"/>
                </a:xfrm>
                <a:custGeom>
                  <a:avLst/>
                  <a:gdLst>
                    <a:gd name="connsiteX0" fmla="*/ 812 w 3281"/>
                    <a:gd name="connsiteY0" fmla="*/ 2166 h 2165"/>
                    <a:gd name="connsiteX1" fmla="*/ 1895 w 3281"/>
                    <a:gd name="connsiteY1" fmla="*/ 2166 h 2165"/>
                    <a:gd name="connsiteX2" fmla="*/ 812 w 3281"/>
                    <a:gd name="connsiteY2" fmla="*/ 2166 h 2165"/>
                    <a:gd name="connsiteX3" fmla="*/ 2978 w 3281"/>
                    <a:gd name="connsiteY3" fmla="*/ 2166 h 2165"/>
                    <a:gd name="connsiteX4" fmla="*/ 812 w 3281"/>
                    <a:gd name="connsiteY4" fmla="*/ 2166 h 2165"/>
                    <a:gd name="connsiteX5" fmla="*/ 2978 w 3281"/>
                    <a:gd name="connsiteY5" fmla="*/ 0 h 2165"/>
                    <a:gd name="connsiteX6" fmla="*/ 2978 w 3281"/>
                    <a:gd name="connsiteY6" fmla="*/ 1083 h 2165"/>
                    <a:gd name="connsiteX7" fmla="*/ 1895 w 3281"/>
                    <a:gd name="connsiteY7" fmla="*/ 0 h 2165"/>
                    <a:gd name="connsiteX8" fmla="*/ 1895 w 3281"/>
                    <a:gd name="connsiteY8" fmla="*/ 1083 h 2165"/>
                    <a:gd name="connsiteX9" fmla="*/ 812 w 3281"/>
                    <a:gd name="connsiteY9" fmla="*/ 1083 h 2165"/>
                    <a:gd name="connsiteX10" fmla="*/ 812 w 3281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81" h="2165">
                      <a:moveTo>
                        <a:pt x="812" y="2166"/>
                      </a:moveTo>
                      <a:lnTo>
                        <a:pt x="1895" y="2166"/>
                      </a:lnTo>
                      <a:cubicBezTo>
                        <a:pt x="1895" y="2166"/>
                        <a:pt x="812" y="2166"/>
                        <a:pt x="812" y="2166"/>
                      </a:cubicBezTo>
                      <a:cubicBezTo>
                        <a:pt x="1895" y="2166"/>
                        <a:pt x="2978" y="2166"/>
                        <a:pt x="2978" y="2166"/>
                      </a:cubicBezTo>
                      <a:cubicBezTo>
                        <a:pt x="2978" y="0"/>
                        <a:pt x="812" y="1083"/>
                        <a:pt x="812" y="2166"/>
                      </a:cubicBezTo>
                      <a:cubicBezTo>
                        <a:pt x="1895" y="0"/>
                        <a:pt x="1895" y="1083"/>
                        <a:pt x="2978" y="0"/>
                      </a:cubicBezTo>
                      <a:cubicBezTo>
                        <a:pt x="2978" y="0"/>
                        <a:pt x="2978" y="0"/>
                        <a:pt x="2978" y="1083"/>
                      </a:cubicBezTo>
                      <a:cubicBezTo>
                        <a:pt x="4061" y="0"/>
                        <a:pt x="1895" y="0"/>
                        <a:pt x="1895" y="0"/>
                      </a:cubicBezTo>
                      <a:cubicBezTo>
                        <a:pt x="1895" y="0"/>
                        <a:pt x="1895" y="0"/>
                        <a:pt x="1895" y="1083"/>
                      </a:cubicBezTo>
                      <a:lnTo>
                        <a:pt x="812" y="1083"/>
                      </a:lnTo>
                      <a:cubicBezTo>
                        <a:pt x="-271" y="1083"/>
                        <a:pt x="-271" y="1083"/>
                        <a:pt x="812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73" name="Полилиния: фигура 1472">
                  <a:extLst>
                    <a:ext uri="{FF2B5EF4-FFF2-40B4-BE49-F238E27FC236}">
                      <a16:creationId xmlns:a16="http://schemas.microsoft.com/office/drawing/2014/main" id="{46DFB073-CFEE-89ED-92AD-6916C5D6CC9F}"/>
                    </a:ext>
                  </a:extLst>
                </p:cNvPr>
                <p:cNvSpPr/>
                <p:nvPr/>
              </p:nvSpPr>
              <p:spPr>
                <a:xfrm>
                  <a:off x="7886620" y="611614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74" name="Полилиния: фигура 1473">
                  <a:extLst>
                    <a:ext uri="{FF2B5EF4-FFF2-40B4-BE49-F238E27FC236}">
                      <a16:creationId xmlns:a16="http://schemas.microsoft.com/office/drawing/2014/main" id="{EFC38A3B-49AD-26BF-52B5-216BD411D119}"/>
                    </a:ext>
                  </a:extLst>
                </p:cNvPr>
                <p:cNvSpPr/>
                <p:nvPr/>
              </p:nvSpPr>
              <p:spPr>
                <a:xfrm>
                  <a:off x="7886620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75" name="Полилиния: фигура 1474">
                  <a:extLst>
                    <a:ext uri="{FF2B5EF4-FFF2-40B4-BE49-F238E27FC236}">
                      <a16:creationId xmlns:a16="http://schemas.microsoft.com/office/drawing/2014/main" id="{D37A395B-5496-4E96-10A7-43095A825CB7}"/>
                    </a:ext>
                  </a:extLst>
                </p:cNvPr>
                <p:cNvSpPr/>
                <p:nvPr/>
              </p:nvSpPr>
              <p:spPr>
                <a:xfrm>
                  <a:off x="7885537" y="611370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76" name="Полилиния: фигура 1475">
                  <a:extLst>
                    <a:ext uri="{FF2B5EF4-FFF2-40B4-BE49-F238E27FC236}">
                      <a16:creationId xmlns:a16="http://schemas.microsoft.com/office/drawing/2014/main" id="{51F847C4-062B-4C69-4530-06884A4A6D8C}"/>
                    </a:ext>
                  </a:extLst>
                </p:cNvPr>
                <p:cNvSpPr/>
                <p:nvPr/>
              </p:nvSpPr>
              <p:spPr>
                <a:xfrm>
                  <a:off x="7872543" y="6098548"/>
                  <a:ext cx="14076" cy="17638"/>
                </a:xfrm>
                <a:custGeom>
                  <a:avLst/>
                  <a:gdLst>
                    <a:gd name="connsiteX0" fmla="*/ 4331 w 14076"/>
                    <a:gd name="connsiteY0" fmla="*/ 0 h 17638"/>
                    <a:gd name="connsiteX1" fmla="*/ 4331 w 14076"/>
                    <a:gd name="connsiteY1" fmla="*/ 0 h 17638"/>
                    <a:gd name="connsiteX2" fmla="*/ 2166 w 14076"/>
                    <a:gd name="connsiteY2" fmla="*/ 1083 h 17638"/>
                    <a:gd name="connsiteX3" fmla="*/ 1083 w 14076"/>
                    <a:gd name="connsiteY3" fmla="*/ 2166 h 17638"/>
                    <a:gd name="connsiteX4" fmla="*/ 2166 w 14076"/>
                    <a:gd name="connsiteY4" fmla="*/ 3249 h 17638"/>
                    <a:gd name="connsiteX5" fmla="*/ 1083 w 14076"/>
                    <a:gd name="connsiteY5" fmla="*/ 4331 h 17638"/>
                    <a:gd name="connsiteX6" fmla="*/ 3249 w 14076"/>
                    <a:gd name="connsiteY6" fmla="*/ 6497 h 17638"/>
                    <a:gd name="connsiteX7" fmla="*/ 4331 w 14076"/>
                    <a:gd name="connsiteY7" fmla="*/ 7580 h 17638"/>
                    <a:gd name="connsiteX8" fmla="*/ 8663 w 14076"/>
                    <a:gd name="connsiteY8" fmla="*/ 14077 h 17638"/>
                    <a:gd name="connsiteX9" fmla="*/ 9746 w 14076"/>
                    <a:gd name="connsiteY9" fmla="*/ 12994 h 17638"/>
                    <a:gd name="connsiteX10" fmla="*/ 8663 w 14076"/>
                    <a:gd name="connsiteY10" fmla="*/ 14077 h 17638"/>
                    <a:gd name="connsiteX11" fmla="*/ 8663 w 14076"/>
                    <a:gd name="connsiteY11" fmla="*/ 14077 h 17638"/>
                    <a:gd name="connsiteX12" fmla="*/ 9746 w 14076"/>
                    <a:gd name="connsiteY12" fmla="*/ 16243 h 17638"/>
                    <a:gd name="connsiteX13" fmla="*/ 11911 w 14076"/>
                    <a:gd name="connsiteY13" fmla="*/ 15160 h 17638"/>
                    <a:gd name="connsiteX14" fmla="*/ 10828 w 14076"/>
                    <a:gd name="connsiteY14" fmla="*/ 17326 h 17638"/>
                    <a:gd name="connsiteX15" fmla="*/ 11911 w 14076"/>
                    <a:gd name="connsiteY15" fmla="*/ 17326 h 17638"/>
                    <a:gd name="connsiteX16" fmla="*/ 12994 w 14076"/>
                    <a:gd name="connsiteY16" fmla="*/ 16243 h 17638"/>
                    <a:gd name="connsiteX17" fmla="*/ 14077 w 14076"/>
                    <a:gd name="connsiteY17" fmla="*/ 16243 h 17638"/>
                    <a:gd name="connsiteX18" fmla="*/ 9746 w 14076"/>
                    <a:gd name="connsiteY18" fmla="*/ 14077 h 17638"/>
                    <a:gd name="connsiteX19" fmla="*/ 10828 w 14076"/>
                    <a:gd name="connsiteY19" fmla="*/ 14077 h 17638"/>
                    <a:gd name="connsiteX20" fmla="*/ 9746 w 14076"/>
                    <a:gd name="connsiteY20" fmla="*/ 10828 h 17638"/>
                    <a:gd name="connsiteX21" fmla="*/ 7580 w 14076"/>
                    <a:gd name="connsiteY21" fmla="*/ 10828 h 17638"/>
                    <a:gd name="connsiteX22" fmla="*/ 7580 w 14076"/>
                    <a:gd name="connsiteY22" fmla="*/ 9746 h 17638"/>
                    <a:gd name="connsiteX23" fmla="*/ 6497 w 14076"/>
                    <a:gd name="connsiteY23" fmla="*/ 9746 h 17638"/>
                    <a:gd name="connsiteX24" fmla="*/ 6497 w 14076"/>
                    <a:gd name="connsiteY24" fmla="*/ 8663 h 17638"/>
                    <a:gd name="connsiteX25" fmla="*/ 4331 w 14076"/>
                    <a:gd name="connsiteY25" fmla="*/ 9746 h 17638"/>
                    <a:gd name="connsiteX26" fmla="*/ 5414 w 14076"/>
                    <a:gd name="connsiteY26" fmla="*/ 6497 h 17638"/>
                    <a:gd name="connsiteX27" fmla="*/ 4331 w 14076"/>
                    <a:gd name="connsiteY27" fmla="*/ 7580 h 17638"/>
                    <a:gd name="connsiteX28" fmla="*/ 3249 w 14076"/>
                    <a:gd name="connsiteY28" fmla="*/ 7580 h 17638"/>
                    <a:gd name="connsiteX29" fmla="*/ 4331 w 14076"/>
                    <a:gd name="connsiteY29" fmla="*/ 6497 h 17638"/>
                    <a:gd name="connsiteX30" fmla="*/ 2166 w 14076"/>
                    <a:gd name="connsiteY30" fmla="*/ 6497 h 17638"/>
                    <a:gd name="connsiteX31" fmla="*/ 1083 w 14076"/>
                    <a:gd name="connsiteY31" fmla="*/ 7580 h 17638"/>
                    <a:gd name="connsiteX32" fmla="*/ 0 w 14076"/>
                    <a:gd name="connsiteY32" fmla="*/ 5414 h 17638"/>
                    <a:gd name="connsiteX33" fmla="*/ 2166 w 14076"/>
                    <a:gd name="connsiteY33" fmla="*/ 5414 h 17638"/>
                    <a:gd name="connsiteX34" fmla="*/ 2166 w 14076"/>
                    <a:gd name="connsiteY34" fmla="*/ 4331 h 17638"/>
                    <a:gd name="connsiteX35" fmla="*/ 0 w 14076"/>
                    <a:gd name="connsiteY35" fmla="*/ 4331 h 17638"/>
                    <a:gd name="connsiteX36" fmla="*/ 4331 w 14076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6" h="17638">
                      <a:moveTo>
                        <a:pt x="4331" y="0"/>
                      </a:moveTo>
                      <a:cubicBezTo>
                        <a:pt x="4331" y="0"/>
                        <a:pt x="4331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77" name="Полилиния: фигура 1476">
                  <a:extLst>
                    <a:ext uri="{FF2B5EF4-FFF2-40B4-BE49-F238E27FC236}">
                      <a16:creationId xmlns:a16="http://schemas.microsoft.com/office/drawing/2014/main" id="{9A33D206-61A2-F0FC-384E-CF942EAF8502}"/>
                    </a:ext>
                  </a:extLst>
                </p:cNvPr>
                <p:cNvSpPr/>
                <p:nvPr/>
              </p:nvSpPr>
              <p:spPr>
                <a:xfrm>
                  <a:off x="7879040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78" name="Полилиния: фигура 1477">
                  <a:extLst>
                    <a:ext uri="{FF2B5EF4-FFF2-40B4-BE49-F238E27FC236}">
                      <a16:creationId xmlns:a16="http://schemas.microsoft.com/office/drawing/2014/main" id="{452D0739-A35E-A398-2904-8286320B273D}"/>
                    </a:ext>
                  </a:extLst>
                </p:cNvPr>
                <p:cNvSpPr/>
                <p:nvPr/>
              </p:nvSpPr>
              <p:spPr>
                <a:xfrm>
                  <a:off x="7876874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79" name="Полилиния: фигура 1478">
                  <a:extLst>
                    <a:ext uri="{FF2B5EF4-FFF2-40B4-BE49-F238E27FC236}">
                      <a16:creationId xmlns:a16="http://schemas.microsoft.com/office/drawing/2014/main" id="{18F9E927-4394-860E-1B7B-B86047CDC8D5}"/>
                    </a:ext>
                  </a:extLst>
                </p:cNvPr>
                <p:cNvSpPr/>
                <p:nvPr/>
              </p:nvSpPr>
              <p:spPr>
                <a:xfrm>
                  <a:off x="7876874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80" name="Полилиния: фигура 1479">
                  <a:extLst>
                    <a:ext uri="{FF2B5EF4-FFF2-40B4-BE49-F238E27FC236}">
                      <a16:creationId xmlns:a16="http://schemas.microsoft.com/office/drawing/2014/main" id="{AD01C06D-2D01-BDFB-9939-67BE19E1A348}"/>
                    </a:ext>
                  </a:extLst>
                </p:cNvPr>
                <p:cNvSpPr/>
                <p:nvPr/>
              </p:nvSpPr>
              <p:spPr>
                <a:xfrm>
                  <a:off x="7880123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81" name="Полилиния: фигура 1480">
                  <a:extLst>
                    <a:ext uri="{FF2B5EF4-FFF2-40B4-BE49-F238E27FC236}">
                      <a16:creationId xmlns:a16="http://schemas.microsoft.com/office/drawing/2014/main" id="{A8DC2918-2177-6673-CA26-894E74775326}"/>
                    </a:ext>
                  </a:extLst>
                </p:cNvPr>
                <p:cNvSpPr/>
                <p:nvPr/>
              </p:nvSpPr>
              <p:spPr>
                <a:xfrm>
                  <a:off x="7882289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82" name="Полилиния: фигура 1481">
                  <a:extLst>
                    <a:ext uri="{FF2B5EF4-FFF2-40B4-BE49-F238E27FC236}">
                      <a16:creationId xmlns:a16="http://schemas.microsoft.com/office/drawing/2014/main" id="{075761E4-D8E3-2C4D-78DD-31711C3FB3D1}"/>
                    </a:ext>
                  </a:extLst>
                </p:cNvPr>
                <p:cNvSpPr/>
                <p:nvPr/>
              </p:nvSpPr>
              <p:spPr>
                <a:xfrm>
                  <a:off x="7877957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83" name="Полилиния: фигура 1482">
                  <a:extLst>
                    <a:ext uri="{FF2B5EF4-FFF2-40B4-BE49-F238E27FC236}">
                      <a16:creationId xmlns:a16="http://schemas.microsoft.com/office/drawing/2014/main" id="{217B1748-D8E1-7BA1-2605-40E7411F608E}"/>
                    </a:ext>
                  </a:extLst>
                </p:cNvPr>
                <p:cNvSpPr/>
                <p:nvPr/>
              </p:nvSpPr>
              <p:spPr>
                <a:xfrm>
                  <a:off x="7867730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5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5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5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5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5" y="2478"/>
                        <a:pt x="5895" y="2478"/>
                      </a:cubicBezTo>
                      <a:cubicBezTo>
                        <a:pt x="5895" y="3561"/>
                        <a:pt x="6978" y="2478"/>
                        <a:pt x="6978" y="2478"/>
                      </a:cubicBezTo>
                      <a:cubicBezTo>
                        <a:pt x="5895" y="3561"/>
                        <a:pt x="4813" y="3561"/>
                        <a:pt x="4813" y="3561"/>
                      </a:cubicBezTo>
                      <a:cubicBezTo>
                        <a:pt x="5895" y="2478"/>
                        <a:pt x="3730" y="2478"/>
                        <a:pt x="5895" y="1395"/>
                      </a:cubicBezTo>
                      <a:cubicBezTo>
                        <a:pt x="5895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1564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84" name="Полилиния: фигура 1483">
                  <a:extLst>
                    <a:ext uri="{FF2B5EF4-FFF2-40B4-BE49-F238E27FC236}">
                      <a16:creationId xmlns:a16="http://schemas.microsoft.com/office/drawing/2014/main" id="{26AD8CB1-2FB4-7CFB-4297-5D8D1DD9C619}"/>
                    </a:ext>
                  </a:extLst>
                </p:cNvPr>
                <p:cNvSpPr/>
                <p:nvPr/>
              </p:nvSpPr>
              <p:spPr>
                <a:xfrm>
                  <a:off x="7874709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85" name="Полилиния: фигура 1484">
                  <a:extLst>
                    <a:ext uri="{FF2B5EF4-FFF2-40B4-BE49-F238E27FC236}">
                      <a16:creationId xmlns:a16="http://schemas.microsoft.com/office/drawing/2014/main" id="{EE31A635-56DE-2842-00F9-22EA2B23C5CA}"/>
                    </a:ext>
                  </a:extLst>
                </p:cNvPr>
                <p:cNvSpPr/>
                <p:nvPr/>
              </p:nvSpPr>
              <p:spPr>
                <a:xfrm>
                  <a:off x="7863880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4331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2166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4331" y="1353"/>
                        <a:pt x="4331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86" name="Полилиния: фигура 1485">
                  <a:extLst>
                    <a:ext uri="{FF2B5EF4-FFF2-40B4-BE49-F238E27FC236}">
                      <a16:creationId xmlns:a16="http://schemas.microsoft.com/office/drawing/2014/main" id="{0CF454C5-1BD8-F08E-1B64-8C9253A4CDA3}"/>
                    </a:ext>
                  </a:extLst>
                </p:cNvPr>
                <p:cNvSpPr/>
                <p:nvPr/>
              </p:nvSpPr>
              <p:spPr>
                <a:xfrm>
                  <a:off x="7869295" y="609096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87" name="Полилиния: фигура 1486">
                  <a:extLst>
                    <a:ext uri="{FF2B5EF4-FFF2-40B4-BE49-F238E27FC236}">
                      <a16:creationId xmlns:a16="http://schemas.microsoft.com/office/drawing/2014/main" id="{482A5A5F-3B49-D3FB-55F2-6732799C46B7}"/>
                    </a:ext>
                  </a:extLst>
                </p:cNvPr>
                <p:cNvSpPr/>
                <p:nvPr/>
              </p:nvSpPr>
              <p:spPr>
                <a:xfrm>
                  <a:off x="7866046" y="6092322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88" name="Полилиния: фигура 1487">
                  <a:extLst>
                    <a:ext uri="{FF2B5EF4-FFF2-40B4-BE49-F238E27FC236}">
                      <a16:creationId xmlns:a16="http://schemas.microsoft.com/office/drawing/2014/main" id="{B55F7208-43B0-FD65-4BD0-4AA2F1E05887}"/>
                    </a:ext>
                  </a:extLst>
                </p:cNvPr>
                <p:cNvSpPr/>
                <p:nvPr/>
              </p:nvSpPr>
              <p:spPr>
                <a:xfrm>
                  <a:off x="7866317" y="6086637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lnTo>
                        <a:pt x="812" y="0"/>
                      </a:lnTo>
                      <a:lnTo>
                        <a:pt x="812" y="0"/>
                      </a:ln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89" name="Полилиния: фигура 1488">
                  <a:extLst>
                    <a:ext uri="{FF2B5EF4-FFF2-40B4-BE49-F238E27FC236}">
                      <a16:creationId xmlns:a16="http://schemas.microsoft.com/office/drawing/2014/main" id="{454DC61D-0B50-A82B-89F6-4CA5C5039B91}"/>
                    </a:ext>
                  </a:extLst>
                </p:cNvPr>
                <p:cNvSpPr/>
                <p:nvPr/>
              </p:nvSpPr>
              <p:spPr>
                <a:xfrm>
                  <a:off x="7860632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3249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90" name="Полилиния: фигура 1489">
                  <a:extLst>
                    <a:ext uri="{FF2B5EF4-FFF2-40B4-BE49-F238E27FC236}">
                      <a16:creationId xmlns:a16="http://schemas.microsoft.com/office/drawing/2014/main" id="{D7269BCF-D3A0-2308-8476-168ACC20DDEA}"/>
                    </a:ext>
                  </a:extLst>
                </p:cNvPr>
                <p:cNvSpPr/>
                <p:nvPr/>
              </p:nvSpPr>
              <p:spPr>
                <a:xfrm>
                  <a:off x="7850886" y="6069311"/>
                  <a:ext cx="12392" cy="14077"/>
                </a:xfrm>
                <a:custGeom>
                  <a:avLst/>
                  <a:gdLst>
                    <a:gd name="connsiteX0" fmla="*/ 11911 w 12392"/>
                    <a:gd name="connsiteY0" fmla="*/ 12994 h 14077"/>
                    <a:gd name="connsiteX1" fmla="*/ 11911 w 12392"/>
                    <a:gd name="connsiteY1" fmla="*/ 12994 h 14077"/>
                    <a:gd name="connsiteX2" fmla="*/ 11911 w 12392"/>
                    <a:gd name="connsiteY2" fmla="*/ 12994 h 14077"/>
                    <a:gd name="connsiteX3" fmla="*/ 11911 w 12392"/>
                    <a:gd name="connsiteY3" fmla="*/ 10828 h 14077"/>
                    <a:gd name="connsiteX4" fmla="*/ 11911 w 12392"/>
                    <a:gd name="connsiteY4" fmla="*/ 10828 h 14077"/>
                    <a:gd name="connsiteX5" fmla="*/ 10828 w 12392"/>
                    <a:gd name="connsiteY5" fmla="*/ 9746 h 14077"/>
                    <a:gd name="connsiteX6" fmla="*/ 9746 w 12392"/>
                    <a:gd name="connsiteY6" fmla="*/ 9746 h 14077"/>
                    <a:gd name="connsiteX7" fmla="*/ 10828 w 12392"/>
                    <a:gd name="connsiteY7" fmla="*/ 7580 h 14077"/>
                    <a:gd name="connsiteX8" fmla="*/ 8663 w 12392"/>
                    <a:gd name="connsiteY8" fmla="*/ 9746 h 14077"/>
                    <a:gd name="connsiteX9" fmla="*/ 8663 w 12392"/>
                    <a:gd name="connsiteY9" fmla="*/ 7580 h 14077"/>
                    <a:gd name="connsiteX10" fmla="*/ 8663 w 12392"/>
                    <a:gd name="connsiteY10" fmla="*/ 7580 h 14077"/>
                    <a:gd name="connsiteX11" fmla="*/ 7580 w 12392"/>
                    <a:gd name="connsiteY11" fmla="*/ 6497 h 14077"/>
                    <a:gd name="connsiteX12" fmla="*/ 8663 w 12392"/>
                    <a:gd name="connsiteY12" fmla="*/ 5414 h 14077"/>
                    <a:gd name="connsiteX13" fmla="*/ 7580 w 12392"/>
                    <a:gd name="connsiteY13" fmla="*/ 4331 h 14077"/>
                    <a:gd name="connsiteX14" fmla="*/ 8663 w 12392"/>
                    <a:gd name="connsiteY14" fmla="*/ 4331 h 14077"/>
                    <a:gd name="connsiteX15" fmla="*/ 6497 w 12392"/>
                    <a:gd name="connsiteY15" fmla="*/ 3249 h 14077"/>
                    <a:gd name="connsiteX16" fmla="*/ 6497 w 12392"/>
                    <a:gd name="connsiteY16" fmla="*/ 2166 h 14077"/>
                    <a:gd name="connsiteX17" fmla="*/ 4331 w 12392"/>
                    <a:gd name="connsiteY17" fmla="*/ 4331 h 14077"/>
                    <a:gd name="connsiteX18" fmla="*/ 3249 w 12392"/>
                    <a:gd name="connsiteY18" fmla="*/ 3249 h 14077"/>
                    <a:gd name="connsiteX19" fmla="*/ 4331 w 12392"/>
                    <a:gd name="connsiteY19" fmla="*/ 2166 h 14077"/>
                    <a:gd name="connsiteX20" fmla="*/ 3249 w 12392"/>
                    <a:gd name="connsiteY20" fmla="*/ 2166 h 14077"/>
                    <a:gd name="connsiteX21" fmla="*/ 4331 w 12392"/>
                    <a:gd name="connsiteY21" fmla="*/ 1083 h 14077"/>
                    <a:gd name="connsiteX22" fmla="*/ 2166 w 12392"/>
                    <a:gd name="connsiteY22" fmla="*/ 1083 h 14077"/>
                    <a:gd name="connsiteX23" fmla="*/ 2166 w 12392"/>
                    <a:gd name="connsiteY23" fmla="*/ 0 h 14077"/>
                    <a:gd name="connsiteX24" fmla="*/ 0 w 12392"/>
                    <a:gd name="connsiteY24" fmla="*/ 2166 h 14077"/>
                    <a:gd name="connsiteX25" fmla="*/ 2166 w 12392"/>
                    <a:gd name="connsiteY25" fmla="*/ 5414 h 14077"/>
                    <a:gd name="connsiteX26" fmla="*/ 4331 w 12392"/>
                    <a:gd name="connsiteY26" fmla="*/ 5414 h 14077"/>
                    <a:gd name="connsiteX27" fmla="*/ 3249 w 12392"/>
                    <a:gd name="connsiteY27" fmla="*/ 6497 h 14077"/>
                    <a:gd name="connsiteX28" fmla="*/ 4331 w 12392"/>
                    <a:gd name="connsiteY28" fmla="*/ 5414 h 14077"/>
                    <a:gd name="connsiteX29" fmla="*/ 3249 w 12392"/>
                    <a:gd name="connsiteY29" fmla="*/ 6497 h 14077"/>
                    <a:gd name="connsiteX30" fmla="*/ 4331 w 12392"/>
                    <a:gd name="connsiteY30" fmla="*/ 6497 h 14077"/>
                    <a:gd name="connsiteX31" fmla="*/ 3249 w 12392"/>
                    <a:gd name="connsiteY31" fmla="*/ 7580 h 14077"/>
                    <a:gd name="connsiteX32" fmla="*/ 7580 w 12392"/>
                    <a:gd name="connsiteY32" fmla="*/ 11911 h 14077"/>
                    <a:gd name="connsiteX33" fmla="*/ 8663 w 12392"/>
                    <a:gd name="connsiteY33" fmla="*/ 10828 h 14077"/>
                    <a:gd name="connsiteX34" fmla="*/ 9746 w 12392"/>
                    <a:gd name="connsiteY34" fmla="*/ 12994 h 14077"/>
                    <a:gd name="connsiteX35" fmla="*/ 10828 w 12392"/>
                    <a:gd name="connsiteY35" fmla="*/ 12994 h 14077"/>
                    <a:gd name="connsiteX36" fmla="*/ 8663 w 12392"/>
                    <a:gd name="connsiteY36" fmla="*/ 14077 h 14077"/>
                    <a:gd name="connsiteX37" fmla="*/ 9746 w 12392"/>
                    <a:gd name="connsiteY37" fmla="*/ 14077 h 14077"/>
                    <a:gd name="connsiteX38" fmla="*/ 9746 w 12392"/>
                    <a:gd name="connsiteY38" fmla="*/ 12994 h 14077"/>
                    <a:gd name="connsiteX39" fmla="*/ 9746 w 12392"/>
                    <a:gd name="connsiteY39" fmla="*/ 14077 h 14077"/>
                    <a:gd name="connsiteX40" fmla="*/ 11911 w 12392"/>
                    <a:gd name="connsiteY40" fmla="*/ 11911 h 14077"/>
                    <a:gd name="connsiteX41" fmla="*/ 11911 w 12392"/>
                    <a:gd name="connsiteY41" fmla="*/ 9746 h 14077"/>
                    <a:gd name="connsiteX42" fmla="*/ 11911 w 12392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392" h="14077">
                      <a:moveTo>
                        <a:pt x="11911" y="12994"/>
                      </a:moveTo>
                      <a:cubicBezTo>
                        <a:pt x="10828" y="12994"/>
                        <a:pt x="10828" y="12994"/>
                        <a:pt x="11911" y="12994"/>
                      </a:cubicBezTo>
                      <a:cubicBezTo>
                        <a:pt x="10828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1911" y="11911"/>
                        <a:pt x="11911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91" name="Полилиния: фигура 1490">
                  <a:extLst>
                    <a:ext uri="{FF2B5EF4-FFF2-40B4-BE49-F238E27FC236}">
                      <a16:creationId xmlns:a16="http://schemas.microsoft.com/office/drawing/2014/main" id="{DA46E6FB-EE64-3159-CA70-ED6AD857914F}"/>
                    </a:ext>
                  </a:extLst>
                </p:cNvPr>
                <p:cNvSpPr/>
                <p:nvPr/>
              </p:nvSpPr>
              <p:spPr>
                <a:xfrm>
                  <a:off x="7860632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92" name="Полилиния: фигура 1491">
                  <a:extLst>
                    <a:ext uri="{FF2B5EF4-FFF2-40B4-BE49-F238E27FC236}">
                      <a16:creationId xmlns:a16="http://schemas.microsoft.com/office/drawing/2014/main" id="{361D73FF-4DBD-9526-A028-6AEA9B603619}"/>
                    </a:ext>
                  </a:extLst>
                </p:cNvPr>
                <p:cNvSpPr/>
                <p:nvPr/>
              </p:nvSpPr>
              <p:spPr>
                <a:xfrm>
                  <a:off x="7852571" y="607039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93" name="Полилиния: фигура 1492">
                  <a:extLst>
                    <a:ext uri="{FF2B5EF4-FFF2-40B4-BE49-F238E27FC236}">
                      <a16:creationId xmlns:a16="http://schemas.microsoft.com/office/drawing/2014/main" id="{3A276A4B-B0A8-D98C-F328-AEA0B4015A3C}"/>
                    </a:ext>
                  </a:extLst>
                </p:cNvPr>
                <p:cNvSpPr/>
                <p:nvPr/>
              </p:nvSpPr>
              <p:spPr>
                <a:xfrm>
                  <a:off x="7861715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94" name="Полилиния: фигура 1493">
                  <a:extLst>
                    <a:ext uri="{FF2B5EF4-FFF2-40B4-BE49-F238E27FC236}">
                      <a16:creationId xmlns:a16="http://schemas.microsoft.com/office/drawing/2014/main" id="{0014AE67-9AE7-83E4-178F-5B3AD4F1331F}"/>
                    </a:ext>
                  </a:extLst>
                </p:cNvPr>
                <p:cNvSpPr/>
                <p:nvPr/>
              </p:nvSpPr>
              <p:spPr>
                <a:xfrm>
                  <a:off x="7863880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95" name="Полилиния: фигура 1494">
                  <a:extLst>
                    <a:ext uri="{FF2B5EF4-FFF2-40B4-BE49-F238E27FC236}">
                      <a16:creationId xmlns:a16="http://schemas.microsoft.com/office/drawing/2014/main" id="{5D17E257-977D-B70C-6A81-A065D88B28F4}"/>
                    </a:ext>
                  </a:extLst>
                </p:cNvPr>
                <p:cNvSpPr/>
                <p:nvPr/>
              </p:nvSpPr>
              <p:spPr>
                <a:xfrm>
                  <a:off x="7851969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96" name="Полилиния: фигура 1495">
                  <a:extLst>
                    <a:ext uri="{FF2B5EF4-FFF2-40B4-BE49-F238E27FC236}">
                      <a16:creationId xmlns:a16="http://schemas.microsoft.com/office/drawing/2014/main" id="{6207074B-5403-1FBE-6625-E35FFA6041AB}"/>
                    </a:ext>
                  </a:extLst>
                </p:cNvPr>
                <p:cNvSpPr/>
                <p:nvPr/>
              </p:nvSpPr>
              <p:spPr>
                <a:xfrm>
                  <a:off x="7848720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97" name="Полилиния: фигура 1496">
                  <a:extLst>
                    <a:ext uri="{FF2B5EF4-FFF2-40B4-BE49-F238E27FC236}">
                      <a16:creationId xmlns:a16="http://schemas.microsoft.com/office/drawing/2014/main" id="{AF09380B-96B3-7C69-34A9-BDF53971181E}"/>
                    </a:ext>
                  </a:extLst>
                </p:cNvPr>
                <p:cNvSpPr/>
                <p:nvPr/>
              </p:nvSpPr>
              <p:spPr>
                <a:xfrm>
                  <a:off x="7831395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5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5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5 w 23822"/>
                    <a:gd name="connsiteY52" fmla="*/ 14077 h 23822"/>
                    <a:gd name="connsiteX53" fmla="*/ 17325 w 23822"/>
                    <a:gd name="connsiteY53" fmla="*/ 12994 h 23822"/>
                    <a:gd name="connsiteX54" fmla="*/ 17325 w 23822"/>
                    <a:gd name="connsiteY54" fmla="*/ 12994 h 23822"/>
                    <a:gd name="connsiteX55" fmla="*/ 17325 w 23822"/>
                    <a:gd name="connsiteY55" fmla="*/ 12994 h 23822"/>
                    <a:gd name="connsiteX56" fmla="*/ 17325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5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3249 w 23822"/>
                    <a:gd name="connsiteY78" fmla="*/ 2166 h 23822"/>
                    <a:gd name="connsiteX79" fmla="*/ 5414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8408" y="16243"/>
                        <a:pt x="17325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5" y="18408"/>
                        <a:pt x="17325" y="19491"/>
                        <a:pt x="18408" y="19491"/>
                      </a:cubicBezTo>
                      <a:lnTo>
                        <a:pt x="17325" y="20574"/>
                      </a:lnTo>
                      <a:cubicBezTo>
                        <a:pt x="17325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19491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5" y="14077"/>
                      </a:cubicBezTo>
                      <a:cubicBezTo>
                        <a:pt x="17325" y="14077"/>
                        <a:pt x="17325" y="14077"/>
                        <a:pt x="17325" y="12994"/>
                      </a:cubicBezTo>
                      <a:cubicBezTo>
                        <a:pt x="17325" y="12994"/>
                        <a:pt x="17325" y="12994"/>
                        <a:pt x="17325" y="12994"/>
                      </a:cubicBezTo>
                      <a:lnTo>
                        <a:pt x="17325" y="12994"/>
                      </a:lnTo>
                      <a:cubicBezTo>
                        <a:pt x="17325" y="12994"/>
                        <a:pt x="17325" y="12994"/>
                        <a:pt x="17325" y="12994"/>
                      </a:cubicBezTo>
                      <a:cubicBezTo>
                        <a:pt x="17325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5" y="12994"/>
                      </a:cubicBezTo>
                      <a:cubicBezTo>
                        <a:pt x="17325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3249" y="2166"/>
                      </a:cubicBezTo>
                      <a:lnTo>
                        <a:pt x="5414" y="1083"/>
                      </a:lnTo>
                      <a:cubicBezTo>
                        <a:pt x="7580" y="0"/>
                        <a:pt x="3249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98" name="Полилиния: фигура 1497">
                  <a:extLst>
                    <a:ext uri="{FF2B5EF4-FFF2-40B4-BE49-F238E27FC236}">
                      <a16:creationId xmlns:a16="http://schemas.microsoft.com/office/drawing/2014/main" id="{1A94327D-3CC4-AC24-98E9-20C67E2A23A9}"/>
                    </a:ext>
                  </a:extLst>
                </p:cNvPr>
                <p:cNvSpPr/>
                <p:nvPr/>
              </p:nvSpPr>
              <p:spPr>
                <a:xfrm>
                  <a:off x="7841141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99" name="Полилиния: фигура 1498">
                  <a:extLst>
                    <a:ext uri="{FF2B5EF4-FFF2-40B4-BE49-F238E27FC236}">
                      <a16:creationId xmlns:a16="http://schemas.microsoft.com/office/drawing/2014/main" id="{684FC2F6-451D-21A9-10CB-38E69D84DC48}"/>
                    </a:ext>
                  </a:extLst>
                </p:cNvPr>
                <p:cNvSpPr/>
                <p:nvPr/>
              </p:nvSpPr>
              <p:spPr>
                <a:xfrm>
                  <a:off x="7840328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00" name="Полилиния: фигура 1499">
                  <a:extLst>
                    <a:ext uri="{FF2B5EF4-FFF2-40B4-BE49-F238E27FC236}">
                      <a16:creationId xmlns:a16="http://schemas.microsoft.com/office/drawing/2014/main" id="{FD4A3019-4D6E-DFDF-A6EA-C11F6BD1C043}"/>
                    </a:ext>
                  </a:extLst>
                </p:cNvPr>
                <p:cNvSpPr/>
                <p:nvPr/>
              </p:nvSpPr>
              <p:spPr>
                <a:xfrm>
                  <a:off x="7834643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01" name="Полилиния: фигура 1500">
                  <a:extLst>
                    <a:ext uri="{FF2B5EF4-FFF2-40B4-BE49-F238E27FC236}">
                      <a16:creationId xmlns:a16="http://schemas.microsoft.com/office/drawing/2014/main" id="{DD81A564-4F6C-55EB-6B88-B575F6486895}"/>
                    </a:ext>
                  </a:extLst>
                </p:cNvPr>
                <p:cNvSpPr/>
                <p:nvPr/>
              </p:nvSpPr>
              <p:spPr>
                <a:xfrm>
                  <a:off x="7833561" y="6046572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02" name="Полилиния: фигура 1501">
                  <a:extLst>
                    <a:ext uri="{FF2B5EF4-FFF2-40B4-BE49-F238E27FC236}">
                      <a16:creationId xmlns:a16="http://schemas.microsoft.com/office/drawing/2014/main" id="{106B1600-C5E4-0048-1698-99FE1F74D6D2}"/>
                    </a:ext>
                  </a:extLst>
                </p:cNvPr>
                <p:cNvSpPr/>
                <p:nvPr/>
              </p:nvSpPr>
              <p:spPr>
                <a:xfrm>
                  <a:off x="7821649" y="6035864"/>
                  <a:ext cx="11911" cy="13176"/>
                </a:xfrm>
                <a:custGeom>
                  <a:avLst/>
                  <a:gdLst>
                    <a:gd name="connsiteX0" fmla="*/ 3249 w 11911"/>
                    <a:gd name="connsiteY0" fmla="*/ 963 h 13176"/>
                    <a:gd name="connsiteX1" fmla="*/ 2166 w 11911"/>
                    <a:gd name="connsiteY1" fmla="*/ 963 h 13176"/>
                    <a:gd name="connsiteX2" fmla="*/ 3249 w 11911"/>
                    <a:gd name="connsiteY2" fmla="*/ 963 h 13176"/>
                    <a:gd name="connsiteX3" fmla="*/ 0 w 11911"/>
                    <a:gd name="connsiteY3" fmla="*/ 963 h 13176"/>
                    <a:gd name="connsiteX4" fmla="*/ 5414 w 11911"/>
                    <a:gd name="connsiteY4" fmla="*/ 6377 h 13176"/>
                    <a:gd name="connsiteX5" fmla="*/ 4331 w 11911"/>
                    <a:gd name="connsiteY5" fmla="*/ 6377 h 13176"/>
                    <a:gd name="connsiteX6" fmla="*/ 7580 w 11911"/>
                    <a:gd name="connsiteY6" fmla="*/ 7459 h 13176"/>
                    <a:gd name="connsiteX7" fmla="*/ 6497 w 11911"/>
                    <a:gd name="connsiteY7" fmla="*/ 8542 h 13176"/>
                    <a:gd name="connsiteX8" fmla="*/ 7580 w 11911"/>
                    <a:gd name="connsiteY8" fmla="*/ 9625 h 13176"/>
                    <a:gd name="connsiteX9" fmla="*/ 7580 w 11911"/>
                    <a:gd name="connsiteY9" fmla="*/ 9625 h 13176"/>
                    <a:gd name="connsiteX10" fmla="*/ 7580 w 11911"/>
                    <a:gd name="connsiteY10" fmla="*/ 9625 h 13176"/>
                    <a:gd name="connsiteX11" fmla="*/ 7580 w 11911"/>
                    <a:gd name="connsiteY11" fmla="*/ 9625 h 13176"/>
                    <a:gd name="connsiteX12" fmla="*/ 8663 w 11911"/>
                    <a:gd name="connsiteY12" fmla="*/ 10708 h 13176"/>
                    <a:gd name="connsiteX13" fmla="*/ 8663 w 11911"/>
                    <a:gd name="connsiteY13" fmla="*/ 10708 h 13176"/>
                    <a:gd name="connsiteX14" fmla="*/ 9746 w 11911"/>
                    <a:gd name="connsiteY14" fmla="*/ 10708 h 13176"/>
                    <a:gd name="connsiteX15" fmla="*/ 8663 w 11911"/>
                    <a:gd name="connsiteY15" fmla="*/ 11791 h 13176"/>
                    <a:gd name="connsiteX16" fmla="*/ 10828 w 11911"/>
                    <a:gd name="connsiteY16" fmla="*/ 12874 h 13176"/>
                    <a:gd name="connsiteX17" fmla="*/ 11911 w 11911"/>
                    <a:gd name="connsiteY17" fmla="*/ 11791 h 13176"/>
                    <a:gd name="connsiteX18" fmla="*/ 9746 w 11911"/>
                    <a:gd name="connsiteY18" fmla="*/ 10708 h 13176"/>
                    <a:gd name="connsiteX19" fmla="*/ 9746 w 11911"/>
                    <a:gd name="connsiteY19" fmla="*/ 10708 h 13176"/>
                    <a:gd name="connsiteX20" fmla="*/ 8663 w 11911"/>
                    <a:gd name="connsiteY20" fmla="*/ 9625 h 13176"/>
                    <a:gd name="connsiteX21" fmla="*/ 10828 w 11911"/>
                    <a:gd name="connsiteY21" fmla="*/ 9625 h 13176"/>
                    <a:gd name="connsiteX22" fmla="*/ 10828 w 11911"/>
                    <a:gd name="connsiteY22" fmla="*/ 7459 h 13176"/>
                    <a:gd name="connsiteX23" fmla="*/ 10828 w 11911"/>
                    <a:gd name="connsiteY23" fmla="*/ 7459 h 13176"/>
                    <a:gd name="connsiteX24" fmla="*/ 9746 w 11911"/>
                    <a:gd name="connsiteY24" fmla="*/ 7459 h 13176"/>
                    <a:gd name="connsiteX25" fmla="*/ 9746 w 11911"/>
                    <a:gd name="connsiteY25" fmla="*/ 8542 h 13176"/>
                    <a:gd name="connsiteX26" fmla="*/ 7580 w 11911"/>
                    <a:gd name="connsiteY26" fmla="*/ 9625 h 13176"/>
                    <a:gd name="connsiteX27" fmla="*/ 7580 w 11911"/>
                    <a:gd name="connsiteY27" fmla="*/ 9625 h 13176"/>
                    <a:gd name="connsiteX28" fmla="*/ 8663 w 11911"/>
                    <a:gd name="connsiteY28" fmla="*/ 9625 h 13176"/>
                    <a:gd name="connsiteX29" fmla="*/ 7580 w 11911"/>
                    <a:gd name="connsiteY29" fmla="*/ 9625 h 13176"/>
                    <a:gd name="connsiteX30" fmla="*/ 8663 w 11911"/>
                    <a:gd name="connsiteY30" fmla="*/ 8542 h 13176"/>
                    <a:gd name="connsiteX31" fmla="*/ 7580 w 11911"/>
                    <a:gd name="connsiteY31" fmla="*/ 9625 h 13176"/>
                    <a:gd name="connsiteX32" fmla="*/ 5414 w 11911"/>
                    <a:gd name="connsiteY32" fmla="*/ 7459 h 13176"/>
                    <a:gd name="connsiteX33" fmla="*/ 6497 w 11911"/>
                    <a:gd name="connsiteY33" fmla="*/ 7459 h 13176"/>
                    <a:gd name="connsiteX34" fmla="*/ 5414 w 11911"/>
                    <a:gd name="connsiteY34" fmla="*/ 7459 h 13176"/>
                    <a:gd name="connsiteX35" fmla="*/ 4331 w 11911"/>
                    <a:gd name="connsiteY35" fmla="*/ 5294 h 13176"/>
                    <a:gd name="connsiteX36" fmla="*/ 3249 w 11911"/>
                    <a:gd name="connsiteY36" fmla="*/ 6377 h 13176"/>
                    <a:gd name="connsiteX37" fmla="*/ 3249 w 11911"/>
                    <a:gd name="connsiteY37" fmla="*/ 963 h 13176"/>
                    <a:gd name="connsiteX38" fmla="*/ 3249 w 11911"/>
                    <a:gd name="connsiteY38" fmla="*/ 963 h 13176"/>
                    <a:gd name="connsiteX39" fmla="*/ 1083 w 11911"/>
                    <a:gd name="connsiteY39" fmla="*/ 2045 h 13176"/>
                    <a:gd name="connsiteX40" fmla="*/ 3249 w 11911"/>
                    <a:gd name="connsiteY40" fmla="*/ 963 h 1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3176">
                      <a:moveTo>
                        <a:pt x="3249" y="963"/>
                      </a:moveTo>
                      <a:lnTo>
                        <a:pt x="2166" y="963"/>
                      </a:lnTo>
                      <a:cubicBezTo>
                        <a:pt x="2166" y="-120"/>
                        <a:pt x="1083" y="-120"/>
                        <a:pt x="3249" y="963"/>
                      </a:cubicBezTo>
                      <a:cubicBezTo>
                        <a:pt x="1083" y="963"/>
                        <a:pt x="1083" y="-1203"/>
                        <a:pt x="0" y="963"/>
                      </a:cubicBezTo>
                      <a:cubicBezTo>
                        <a:pt x="2166" y="2045"/>
                        <a:pt x="2166" y="5294"/>
                        <a:pt x="5414" y="6377"/>
                      </a:cubicBezTo>
                      <a:lnTo>
                        <a:pt x="4331" y="6377"/>
                      </a:lnTo>
                      <a:cubicBezTo>
                        <a:pt x="6497" y="6377"/>
                        <a:pt x="4331" y="8542"/>
                        <a:pt x="7580" y="7459"/>
                      </a:cubicBezTo>
                      <a:lnTo>
                        <a:pt x="6497" y="8542"/>
                      </a:lnTo>
                      <a:cubicBezTo>
                        <a:pt x="6497" y="9625"/>
                        <a:pt x="8663" y="7459"/>
                        <a:pt x="7580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7580" y="9625"/>
                        <a:pt x="7580" y="9625"/>
                      </a:cubicBezTo>
                      <a:lnTo>
                        <a:pt x="7580" y="9625"/>
                      </a:lnTo>
                      <a:cubicBezTo>
                        <a:pt x="8663" y="9625"/>
                        <a:pt x="8663" y="9625"/>
                        <a:pt x="8663" y="10708"/>
                      </a:cubicBezTo>
                      <a:cubicBezTo>
                        <a:pt x="8663" y="10708"/>
                        <a:pt x="8663" y="10708"/>
                        <a:pt x="8663" y="10708"/>
                      </a:cubicBezTo>
                      <a:cubicBezTo>
                        <a:pt x="8663" y="10708"/>
                        <a:pt x="9746" y="10708"/>
                        <a:pt x="9746" y="10708"/>
                      </a:cubicBezTo>
                      <a:cubicBezTo>
                        <a:pt x="9746" y="10708"/>
                        <a:pt x="8663" y="10708"/>
                        <a:pt x="8663" y="11791"/>
                      </a:cubicBezTo>
                      <a:cubicBezTo>
                        <a:pt x="9746" y="11791"/>
                        <a:pt x="8663" y="13957"/>
                        <a:pt x="10828" y="12874"/>
                      </a:cubicBezTo>
                      <a:cubicBezTo>
                        <a:pt x="10828" y="12874"/>
                        <a:pt x="11911" y="11791"/>
                        <a:pt x="11911" y="11791"/>
                      </a:cubicBezTo>
                      <a:cubicBezTo>
                        <a:pt x="11911" y="10708"/>
                        <a:pt x="10828" y="10708"/>
                        <a:pt x="9746" y="10708"/>
                      </a:cubicBezTo>
                      <a:lnTo>
                        <a:pt x="9746" y="10708"/>
                      </a:lnTo>
                      <a:cubicBezTo>
                        <a:pt x="7580" y="11791"/>
                        <a:pt x="9746" y="9625"/>
                        <a:pt x="8663" y="9625"/>
                      </a:cubicBezTo>
                      <a:cubicBezTo>
                        <a:pt x="9746" y="9625"/>
                        <a:pt x="9746" y="9625"/>
                        <a:pt x="10828" y="9625"/>
                      </a:cubicBezTo>
                      <a:cubicBezTo>
                        <a:pt x="11911" y="7459"/>
                        <a:pt x="8663" y="9625"/>
                        <a:pt x="10828" y="7459"/>
                      </a:cubicBezTo>
                      <a:lnTo>
                        <a:pt x="10828" y="7459"/>
                      </a:lnTo>
                      <a:cubicBezTo>
                        <a:pt x="10828" y="7459"/>
                        <a:pt x="10828" y="7459"/>
                        <a:pt x="9746" y="7459"/>
                      </a:cubicBezTo>
                      <a:cubicBezTo>
                        <a:pt x="9746" y="7459"/>
                        <a:pt x="9746" y="7459"/>
                        <a:pt x="9746" y="8542"/>
                      </a:cubicBezTo>
                      <a:cubicBezTo>
                        <a:pt x="9746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9625"/>
                        <a:pt x="7580" y="9625"/>
                      </a:cubicBezTo>
                      <a:cubicBezTo>
                        <a:pt x="8663" y="8542"/>
                        <a:pt x="8663" y="9625"/>
                        <a:pt x="8663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8663" y="8542"/>
                        <a:pt x="8663" y="8542"/>
                      </a:cubicBezTo>
                      <a:cubicBezTo>
                        <a:pt x="7580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7459"/>
                        <a:pt x="5414" y="7459"/>
                      </a:cubicBezTo>
                      <a:cubicBezTo>
                        <a:pt x="5414" y="7459"/>
                        <a:pt x="6497" y="6377"/>
                        <a:pt x="6497" y="7459"/>
                      </a:cubicBezTo>
                      <a:cubicBezTo>
                        <a:pt x="6497" y="7459"/>
                        <a:pt x="5414" y="7459"/>
                        <a:pt x="5414" y="7459"/>
                      </a:cubicBezTo>
                      <a:cubicBezTo>
                        <a:pt x="4331" y="7459"/>
                        <a:pt x="4331" y="6377"/>
                        <a:pt x="4331" y="5294"/>
                      </a:cubicBezTo>
                      <a:lnTo>
                        <a:pt x="3249" y="6377"/>
                      </a:lnTo>
                      <a:cubicBezTo>
                        <a:pt x="3249" y="3128"/>
                        <a:pt x="4331" y="963"/>
                        <a:pt x="3249" y="963"/>
                      </a:cubicBezTo>
                      <a:lnTo>
                        <a:pt x="3249" y="963"/>
                      </a:lnTo>
                      <a:cubicBezTo>
                        <a:pt x="3249" y="963"/>
                        <a:pt x="1083" y="2045"/>
                        <a:pt x="1083" y="2045"/>
                      </a:cubicBezTo>
                      <a:cubicBezTo>
                        <a:pt x="2166" y="963"/>
                        <a:pt x="2166" y="963"/>
                        <a:pt x="3249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03" name="Полилиния: фигура 1502">
                  <a:extLst>
                    <a:ext uri="{FF2B5EF4-FFF2-40B4-BE49-F238E27FC236}">
                      <a16:creationId xmlns:a16="http://schemas.microsoft.com/office/drawing/2014/main" id="{79A60E91-691A-8007-A570-18D8F6454603}"/>
                    </a:ext>
                  </a:extLst>
                </p:cNvPr>
                <p:cNvSpPr/>
                <p:nvPr/>
              </p:nvSpPr>
              <p:spPr>
                <a:xfrm>
                  <a:off x="7820837" y="6034660"/>
                  <a:ext cx="1293" cy="812"/>
                </a:xfrm>
                <a:custGeom>
                  <a:avLst/>
                  <a:gdLst>
                    <a:gd name="connsiteX0" fmla="*/ 812 w 1293"/>
                    <a:gd name="connsiteY0" fmla="*/ 0 h 812"/>
                    <a:gd name="connsiteX1" fmla="*/ 812 w 1293"/>
                    <a:gd name="connsiteY1" fmla="*/ 0 h 812"/>
                    <a:gd name="connsiteX2" fmla="*/ 812 w 1293"/>
                    <a:gd name="connsiteY2" fmla="*/ 0 h 812"/>
                    <a:gd name="connsiteX3" fmla="*/ 812 w 1293"/>
                    <a:gd name="connsiteY3" fmla="*/ 0 h 812"/>
                    <a:gd name="connsiteX4" fmla="*/ 812 w 1293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3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812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04" name="Полилиния: фигура 1503">
                  <a:extLst>
                    <a:ext uri="{FF2B5EF4-FFF2-40B4-BE49-F238E27FC236}">
                      <a16:creationId xmlns:a16="http://schemas.microsoft.com/office/drawing/2014/main" id="{3FE46B1A-5559-A218-7837-5383E9CDCE63}"/>
                    </a:ext>
                  </a:extLst>
                </p:cNvPr>
                <p:cNvSpPr/>
                <p:nvPr/>
              </p:nvSpPr>
              <p:spPr>
                <a:xfrm>
                  <a:off x="7815152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3249" y="1083"/>
                        <a:pt x="2166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05" name="Полилиния: фигура 1504">
                  <a:extLst>
                    <a:ext uri="{FF2B5EF4-FFF2-40B4-BE49-F238E27FC236}">
                      <a16:creationId xmlns:a16="http://schemas.microsoft.com/office/drawing/2014/main" id="{565227D7-EF1A-5E62-C231-8EF5DB674650}"/>
                    </a:ext>
                  </a:extLst>
                </p:cNvPr>
                <p:cNvSpPr/>
                <p:nvPr/>
              </p:nvSpPr>
              <p:spPr>
                <a:xfrm>
                  <a:off x="7817318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506" name="Рисунок 11">
                <a:extLst>
                  <a:ext uri="{FF2B5EF4-FFF2-40B4-BE49-F238E27FC236}">
                    <a16:creationId xmlns:a16="http://schemas.microsoft.com/office/drawing/2014/main" id="{D39A1FC0-9303-EF96-A571-4BF392EBE472}"/>
                  </a:ext>
                </a:extLst>
              </p:cNvPr>
              <p:cNvGrpSpPr/>
              <p:nvPr/>
            </p:nvGrpSpPr>
            <p:grpSpPr>
              <a:xfrm>
                <a:off x="7859549" y="6029246"/>
                <a:ext cx="79047" cy="96373"/>
                <a:chOff x="7859549" y="6029246"/>
                <a:chExt cx="79047" cy="96373"/>
              </a:xfrm>
              <a:solidFill>
                <a:srgbClr val="000000"/>
              </a:solidFill>
            </p:grpSpPr>
            <p:sp>
              <p:nvSpPr>
                <p:cNvPr id="1507" name="Полилиния: фигура 1506">
                  <a:extLst>
                    <a:ext uri="{FF2B5EF4-FFF2-40B4-BE49-F238E27FC236}">
                      <a16:creationId xmlns:a16="http://schemas.microsoft.com/office/drawing/2014/main" id="{88682DC7-6029-02D5-8F0B-B5E7EFDCF9CE}"/>
                    </a:ext>
                  </a:extLst>
                </p:cNvPr>
                <p:cNvSpPr/>
                <p:nvPr/>
              </p:nvSpPr>
              <p:spPr>
                <a:xfrm>
                  <a:off x="7935348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08" name="Полилиния: фигура 1507">
                  <a:extLst>
                    <a:ext uri="{FF2B5EF4-FFF2-40B4-BE49-F238E27FC236}">
                      <a16:creationId xmlns:a16="http://schemas.microsoft.com/office/drawing/2014/main" id="{C686AE64-EEA1-1E61-D8D7-9545248A0747}"/>
                    </a:ext>
                  </a:extLst>
                </p:cNvPr>
                <p:cNvSpPr/>
                <p:nvPr/>
              </p:nvSpPr>
              <p:spPr>
                <a:xfrm>
                  <a:off x="7935348" y="6122371"/>
                  <a:ext cx="3248" cy="3248"/>
                </a:xfrm>
                <a:custGeom>
                  <a:avLst/>
                  <a:gdLst>
                    <a:gd name="connsiteX0" fmla="*/ 3249 w 3248"/>
                    <a:gd name="connsiteY0" fmla="*/ 0 h 3248"/>
                    <a:gd name="connsiteX1" fmla="*/ 3249 w 3248"/>
                    <a:gd name="connsiteY1" fmla="*/ 0 h 3248"/>
                    <a:gd name="connsiteX2" fmla="*/ 0 w 3248"/>
                    <a:gd name="connsiteY2" fmla="*/ 3249 h 3248"/>
                    <a:gd name="connsiteX3" fmla="*/ 2166 w 3248"/>
                    <a:gd name="connsiteY3" fmla="*/ 2166 h 3248"/>
                    <a:gd name="connsiteX4" fmla="*/ 1083 w 3248"/>
                    <a:gd name="connsiteY4" fmla="*/ 2166 h 3248"/>
                    <a:gd name="connsiteX5" fmla="*/ 3249 w 3248"/>
                    <a:gd name="connsiteY5" fmla="*/ 2166 h 3248"/>
                    <a:gd name="connsiteX6" fmla="*/ 3249 w 3248"/>
                    <a:gd name="connsiteY6" fmla="*/ 0 h 3248"/>
                    <a:gd name="connsiteX7" fmla="*/ 3249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3249" y="0"/>
                        <a:pt x="2166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09" name="Полилиния: фигура 1508">
                  <a:extLst>
                    <a:ext uri="{FF2B5EF4-FFF2-40B4-BE49-F238E27FC236}">
                      <a16:creationId xmlns:a16="http://schemas.microsoft.com/office/drawing/2014/main" id="{0B6A4AD0-125C-9EB4-FDA4-0C523ADC3754}"/>
                    </a:ext>
                  </a:extLst>
                </p:cNvPr>
                <p:cNvSpPr/>
                <p:nvPr/>
              </p:nvSpPr>
              <p:spPr>
                <a:xfrm>
                  <a:off x="7935348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10" name="Полилиния: фигура 1509">
                  <a:extLst>
                    <a:ext uri="{FF2B5EF4-FFF2-40B4-BE49-F238E27FC236}">
                      <a16:creationId xmlns:a16="http://schemas.microsoft.com/office/drawing/2014/main" id="{791B2B69-6339-129F-9B7F-F35582FA6B10}"/>
                    </a:ext>
                  </a:extLst>
                </p:cNvPr>
                <p:cNvSpPr/>
                <p:nvPr/>
              </p:nvSpPr>
              <p:spPr>
                <a:xfrm>
                  <a:off x="7935348" y="61226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11" name="Полилиния: фигура 1510">
                  <a:extLst>
                    <a:ext uri="{FF2B5EF4-FFF2-40B4-BE49-F238E27FC236}">
                      <a16:creationId xmlns:a16="http://schemas.microsoft.com/office/drawing/2014/main" id="{2F47E68D-EACC-B813-E276-78C8E5D655F1}"/>
                    </a:ext>
                  </a:extLst>
                </p:cNvPr>
                <p:cNvSpPr/>
                <p:nvPr/>
              </p:nvSpPr>
              <p:spPr>
                <a:xfrm>
                  <a:off x="7934265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12" name="Полилиния: фигура 1511">
                  <a:extLst>
                    <a:ext uri="{FF2B5EF4-FFF2-40B4-BE49-F238E27FC236}">
                      <a16:creationId xmlns:a16="http://schemas.microsoft.com/office/drawing/2014/main" id="{1DAC7B9E-144D-D25C-206A-C1BD4AED1A90}"/>
                    </a:ext>
                  </a:extLst>
                </p:cNvPr>
                <p:cNvSpPr/>
                <p:nvPr/>
              </p:nvSpPr>
              <p:spPr>
                <a:xfrm>
                  <a:off x="7933182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13" name="Полилиния: фигура 1512">
                  <a:extLst>
                    <a:ext uri="{FF2B5EF4-FFF2-40B4-BE49-F238E27FC236}">
                      <a16:creationId xmlns:a16="http://schemas.microsoft.com/office/drawing/2014/main" id="{47CEA4D9-BA29-4C9C-B71E-D8BDB653BF55}"/>
                    </a:ext>
                  </a:extLst>
                </p:cNvPr>
                <p:cNvSpPr/>
                <p:nvPr/>
              </p:nvSpPr>
              <p:spPr>
                <a:xfrm>
                  <a:off x="7934265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14" name="Полилиния: фигура 1513">
                  <a:extLst>
                    <a:ext uri="{FF2B5EF4-FFF2-40B4-BE49-F238E27FC236}">
                      <a16:creationId xmlns:a16="http://schemas.microsoft.com/office/drawing/2014/main" id="{37D28ADB-E793-FDB0-057F-C836E25181EA}"/>
                    </a:ext>
                  </a:extLst>
                </p:cNvPr>
                <p:cNvSpPr/>
                <p:nvPr/>
              </p:nvSpPr>
              <p:spPr>
                <a:xfrm>
                  <a:off x="7934265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15" name="Полилиния: фигура 1514">
                  <a:extLst>
                    <a:ext uri="{FF2B5EF4-FFF2-40B4-BE49-F238E27FC236}">
                      <a16:creationId xmlns:a16="http://schemas.microsoft.com/office/drawing/2014/main" id="{FD3590A9-006E-DDDB-2CD7-B2F9E74D2264}"/>
                    </a:ext>
                  </a:extLst>
                </p:cNvPr>
                <p:cNvSpPr/>
                <p:nvPr/>
              </p:nvSpPr>
              <p:spPr>
                <a:xfrm>
                  <a:off x="7933182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16" name="Полилиния: фигура 1515">
                  <a:extLst>
                    <a:ext uri="{FF2B5EF4-FFF2-40B4-BE49-F238E27FC236}">
                      <a16:creationId xmlns:a16="http://schemas.microsoft.com/office/drawing/2014/main" id="{311EF2A2-4577-2064-4B91-208F8B980F21}"/>
                    </a:ext>
                  </a:extLst>
                </p:cNvPr>
                <p:cNvSpPr/>
                <p:nvPr/>
              </p:nvSpPr>
              <p:spPr>
                <a:xfrm>
                  <a:off x="7935348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17" name="Полилиния: фигура 1516">
                  <a:extLst>
                    <a:ext uri="{FF2B5EF4-FFF2-40B4-BE49-F238E27FC236}">
                      <a16:creationId xmlns:a16="http://schemas.microsoft.com/office/drawing/2014/main" id="{9525A67E-FBDB-5AE1-47FA-ABB304BF5ABB}"/>
                    </a:ext>
                  </a:extLst>
                </p:cNvPr>
                <p:cNvSpPr/>
                <p:nvPr/>
              </p:nvSpPr>
              <p:spPr>
                <a:xfrm>
                  <a:off x="7932099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1083" y="1531"/>
                        <a:pt x="1083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2166" y="-634"/>
                        <a:pt x="0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18" name="Полилиния: фигура 1517">
                  <a:extLst>
                    <a:ext uri="{FF2B5EF4-FFF2-40B4-BE49-F238E27FC236}">
                      <a16:creationId xmlns:a16="http://schemas.microsoft.com/office/drawing/2014/main" id="{607B0400-B7D4-BDB0-060C-67779DD9187A}"/>
                    </a:ext>
                  </a:extLst>
                </p:cNvPr>
                <p:cNvSpPr/>
                <p:nvPr/>
              </p:nvSpPr>
              <p:spPr>
                <a:xfrm>
                  <a:off x="7933182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19" name="Полилиния: фигура 1518">
                  <a:extLst>
                    <a:ext uri="{FF2B5EF4-FFF2-40B4-BE49-F238E27FC236}">
                      <a16:creationId xmlns:a16="http://schemas.microsoft.com/office/drawing/2014/main" id="{D8F03340-1D83-5CC7-B233-DBB909E40988}"/>
                    </a:ext>
                  </a:extLst>
                </p:cNvPr>
                <p:cNvSpPr/>
                <p:nvPr/>
              </p:nvSpPr>
              <p:spPr>
                <a:xfrm>
                  <a:off x="7930204" y="6113708"/>
                  <a:ext cx="3281" cy="2165"/>
                </a:xfrm>
                <a:custGeom>
                  <a:avLst/>
                  <a:gdLst>
                    <a:gd name="connsiteX0" fmla="*/ 812 w 3281"/>
                    <a:gd name="connsiteY0" fmla="*/ 2166 h 2165"/>
                    <a:gd name="connsiteX1" fmla="*/ 1895 w 3281"/>
                    <a:gd name="connsiteY1" fmla="*/ 2166 h 2165"/>
                    <a:gd name="connsiteX2" fmla="*/ 812 w 3281"/>
                    <a:gd name="connsiteY2" fmla="*/ 2166 h 2165"/>
                    <a:gd name="connsiteX3" fmla="*/ 2978 w 3281"/>
                    <a:gd name="connsiteY3" fmla="*/ 2166 h 2165"/>
                    <a:gd name="connsiteX4" fmla="*/ 812 w 3281"/>
                    <a:gd name="connsiteY4" fmla="*/ 2166 h 2165"/>
                    <a:gd name="connsiteX5" fmla="*/ 2978 w 3281"/>
                    <a:gd name="connsiteY5" fmla="*/ 0 h 2165"/>
                    <a:gd name="connsiteX6" fmla="*/ 2978 w 3281"/>
                    <a:gd name="connsiteY6" fmla="*/ 1083 h 2165"/>
                    <a:gd name="connsiteX7" fmla="*/ 1895 w 3281"/>
                    <a:gd name="connsiteY7" fmla="*/ 0 h 2165"/>
                    <a:gd name="connsiteX8" fmla="*/ 1895 w 3281"/>
                    <a:gd name="connsiteY8" fmla="*/ 1083 h 2165"/>
                    <a:gd name="connsiteX9" fmla="*/ 812 w 3281"/>
                    <a:gd name="connsiteY9" fmla="*/ 1083 h 2165"/>
                    <a:gd name="connsiteX10" fmla="*/ 812 w 3281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81" h="2165">
                      <a:moveTo>
                        <a:pt x="812" y="2166"/>
                      </a:moveTo>
                      <a:lnTo>
                        <a:pt x="1895" y="2166"/>
                      </a:lnTo>
                      <a:cubicBezTo>
                        <a:pt x="1895" y="2166"/>
                        <a:pt x="812" y="2166"/>
                        <a:pt x="812" y="2166"/>
                      </a:cubicBezTo>
                      <a:cubicBezTo>
                        <a:pt x="1895" y="2166"/>
                        <a:pt x="2978" y="2166"/>
                        <a:pt x="2978" y="2166"/>
                      </a:cubicBezTo>
                      <a:cubicBezTo>
                        <a:pt x="2978" y="0"/>
                        <a:pt x="812" y="1083"/>
                        <a:pt x="812" y="2166"/>
                      </a:cubicBezTo>
                      <a:cubicBezTo>
                        <a:pt x="1895" y="0"/>
                        <a:pt x="1895" y="1083"/>
                        <a:pt x="2978" y="0"/>
                      </a:cubicBezTo>
                      <a:cubicBezTo>
                        <a:pt x="2978" y="0"/>
                        <a:pt x="2978" y="0"/>
                        <a:pt x="2978" y="1083"/>
                      </a:cubicBezTo>
                      <a:cubicBezTo>
                        <a:pt x="4061" y="0"/>
                        <a:pt x="1895" y="0"/>
                        <a:pt x="1895" y="0"/>
                      </a:cubicBezTo>
                      <a:cubicBezTo>
                        <a:pt x="1895" y="0"/>
                        <a:pt x="1895" y="0"/>
                        <a:pt x="1895" y="1083"/>
                      </a:cubicBezTo>
                      <a:lnTo>
                        <a:pt x="812" y="1083"/>
                      </a:lnTo>
                      <a:cubicBezTo>
                        <a:pt x="-271" y="1083"/>
                        <a:pt x="-271" y="1083"/>
                        <a:pt x="812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20" name="Полилиния: фигура 1519">
                  <a:extLst>
                    <a:ext uri="{FF2B5EF4-FFF2-40B4-BE49-F238E27FC236}">
                      <a16:creationId xmlns:a16="http://schemas.microsoft.com/office/drawing/2014/main" id="{8C079F3F-0B3B-5242-37E9-C1397FFB58E0}"/>
                    </a:ext>
                  </a:extLst>
                </p:cNvPr>
                <p:cNvSpPr/>
                <p:nvPr/>
              </p:nvSpPr>
              <p:spPr>
                <a:xfrm>
                  <a:off x="7931017" y="611614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21" name="Полилиния: фигура 1520">
                  <a:extLst>
                    <a:ext uri="{FF2B5EF4-FFF2-40B4-BE49-F238E27FC236}">
                      <a16:creationId xmlns:a16="http://schemas.microsoft.com/office/drawing/2014/main" id="{A9B6AFF7-B2F6-65B5-C651-A6D955A6130E}"/>
                    </a:ext>
                  </a:extLst>
                </p:cNvPr>
                <p:cNvSpPr/>
                <p:nvPr/>
              </p:nvSpPr>
              <p:spPr>
                <a:xfrm>
                  <a:off x="7931017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22" name="Полилиния: фигура 1521">
                  <a:extLst>
                    <a:ext uri="{FF2B5EF4-FFF2-40B4-BE49-F238E27FC236}">
                      <a16:creationId xmlns:a16="http://schemas.microsoft.com/office/drawing/2014/main" id="{E790CEA8-2FB0-4096-B5ED-DDE689298D68}"/>
                    </a:ext>
                  </a:extLst>
                </p:cNvPr>
                <p:cNvSpPr/>
                <p:nvPr/>
              </p:nvSpPr>
              <p:spPr>
                <a:xfrm>
                  <a:off x="7929934" y="611370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23" name="Полилиния: фигура 1522">
                  <a:extLst>
                    <a:ext uri="{FF2B5EF4-FFF2-40B4-BE49-F238E27FC236}">
                      <a16:creationId xmlns:a16="http://schemas.microsoft.com/office/drawing/2014/main" id="{76AEFF55-0B8D-69C3-2551-9F1F8C30D38F}"/>
                    </a:ext>
                  </a:extLst>
                </p:cNvPr>
                <p:cNvSpPr/>
                <p:nvPr/>
              </p:nvSpPr>
              <p:spPr>
                <a:xfrm>
                  <a:off x="7916940" y="6098548"/>
                  <a:ext cx="14076" cy="17638"/>
                </a:xfrm>
                <a:custGeom>
                  <a:avLst/>
                  <a:gdLst>
                    <a:gd name="connsiteX0" fmla="*/ 4331 w 14076"/>
                    <a:gd name="connsiteY0" fmla="*/ 0 h 17638"/>
                    <a:gd name="connsiteX1" fmla="*/ 4331 w 14076"/>
                    <a:gd name="connsiteY1" fmla="*/ 0 h 17638"/>
                    <a:gd name="connsiteX2" fmla="*/ 2166 w 14076"/>
                    <a:gd name="connsiteY2" fmla="*/ 1083 h 17638"/>
                    <a:gd name="connsiteX3" fmla="*/ 1083 w 14076"/>
                    <a:gd name="connsiteY3" fmla="*/ 2166 h 17638"/>
                    <a:gd name="connsiteX4" fmla="*/ 2166 w 14076"/>
                    <a:gd name="connsiteY4" fmla="*/ 3249 h 17638"/>
                    <a:gd name="connsiteX5" fmla="*/ 1083 w 14076"/>
                    <a:gd name="connsiteY5" fmla="*/ 4331 h 17638"/>
                    <a:gd name="connsiteX6" fmla="*/ 3249 w 14076"/>
                    <a:gd name="connsiteY6" fmla="*/ 6497 h 17638"/>
                    <a:gd name="connsiteX7" fmla="*/ 4331 w 14076"/>
                    <a:gd name="connsiteY7" fmla="*/ 7580 h 17638"/>
                    <a:gd name="connsiteX8" fmla="*/ 8663 w 14076"/>
                    <a:gd name="connsiteY8" fmla="*/ 14077 h 17638"/>
                    <a:gd name="connsiteX9" fmla="*/ 9746 w 14076"/>
                    <a:gd name="connsiteY9" fmla="*/ 12994 h 17638"/>
                    <a:gd name="connsiteX10" fmla="*/ 8663 w 14076"/>
                    <a:gd name="connsiteY10" fmla="*/ 14077 h 17638"/>
                    <a:gd name="connsiteX11" fmla="*/ 8663 w 14076"/>
                    <a:gd name="connsiteY11" fmla="*/ 14077 h 17638"/>
                    <a:gd name="connsiteX12" fmla="*/ 9746 w 14076"/>
                    <a:gd name="connsiteY12" fmla="*/ 16243 h 17638"/>
                    <a:gd name="connsiteX13" fmla="*/ 11911 w 14076"/>
                    <a:gd name="connsiteY13" fmla="*/ 15160 h 17638"/>
                    <a:gd name="connsiteX14" fmla="*/ 10828 w 14076"/>
                    <a:gd name="connsiteY14" fmla="*/ 17326 h 17638"/>
                    <a:gd name="connsiteX15" fmla="*/ 11911 w 14076"/>
                    <a:gd name="connsiteY15" fmla="*/ 17326 h 17638"/>
                    <a:gd name="connsiteX16" fmla="*/ 12994 w 14076"/>
                    <a:gd name="connsiteY16" fmla="*/ 16243 h 17638"/>
                    <a:gd name="connsiteX17" fmla="*/ 14077 w 14076"/>
                    <a:gd name="connsiteY17" fmla="*/ 16243 h 17638"/>
                    <a:gd name="connsiteX18" fmla="*/ 9746 w 14076"/>
                    <a:gd name="connsiteY18" fmla="*/ 14077 h 17638"/>
                    <a:gd name="connsiteX19" fmla="*/ 10828 w 14076"/>
                    <a:gd name="connsiteY19" fmla="*/ 14077 h 17638"/>
                    <a:gd name="connsiteX20" fmla="*/ 9746 w 14076"/>
                    <a:gd name="connsiteY20" fmla="*/ 10828 h 17638"/>
                    <a:gd name="connsiteX21" fmla="*/ 7580 w 14076"/>
                    <a:gd name="connsiteY21" fmla="*/ 10828 h 17638"/>
                    <a:gd name="connsiteX22" fmla="*/ 7580 w 14076"/>
                    <a:gd name="connsiteY22" fmla="*/ 9746 h 17638"/>
                    <a:gd name="connsiteX23" fmla="*/ 6497 w 14076"/>
                    <a:gd name="connsiteY23" fmla="*/ 9746 h 17638"/>
                    <a:gd name="connsiteX24" fmla="*/ 6497 w 14076"/>
                    <a:gd name="connsiteY24" fmla="*/ 8663 h 17638"/>
                    <a:gd name="connsiteX25" fmla="*/ 4331 w 14076"/>
                    <a:gd name="connsiteY25" fmla="*/ 9746 h 17638"/>
                    <a:gd name="connsiteX26" fmla="*/ 5414 w 14076"/>
                    <a:gd name="connsiteY26" fmla="*/ 6497 h 17638"/>
                    <a:gd name="connsiteX27" fmla="*/ 4331 w 14076"/>
                    <a:gd name="connsiteY27" fmla="*/ 7580 h 17638"/>
                    <a:gd name="connsiteX28" fmla="*/ 3249 w 14076"/>
                    <a:gd name="connsiteY28" fmla="*/ 7580 h 17638"/>
                    <a:gd name="connsiteX29" fmla="*/ 4331 w 14076"/>
                    <a:gd name="connsiteY29" fmla="*/ 6497 h 17638"/>
                    <a:gd name="connsiteX30" fmla="*/ 2166 w 14076"/>
                    <a:gd name="connsiteY30" fmla="*/ 6497 h 17638"/>
                    <a:gd name="connsiteX31" fmla="*/ 1083 w 14076"/>
                    <a:gd name="connsiteY31" fmla="*/ 7580 h 17638"/>
                    <a:gd name="connsiteX32" fmla="*/ 0 w 14076"/>
                    <a:gd name="connsiteY32" fmla="*/ 5414 h 17638"/>
                    <a:gd name="connsiteX33" fmla="*/ 2166 w 14076"/>
                    <a:gd name="connsiteY33" fmla="*/ 5414 h 17638"/>
                    <a:gd name="connsiteX34" fmla="*/ 2166 w 14076"/>
                    <a:gd name="connsiteY34" fmla="*/ 4331 h 17638"/>
                    <a:gd name="connsiteX35" fmla="*/ 0 w 14076"/>
                    <a:gd name="connsiteY35" fmla="*/ 4331 h 17638"/>
                    <a:gd name="connsiteX36" fmla="*/ 4331 w 14076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6" h="17638">
                      <a:moveTo>
                        <a:pt x="4331" y="0"/>
                      </a:moveTo>
                      <a:cubicBezTo>
                        <a:pt x="4331" y="0"/>
                        <a:pt x="4331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24" name="Полилиния: фигура 1523">
                  <a:extLst>
                    <a:ext uri="{FF2B5EF4-FFF2-40B4-BE49-F238E27FC236}">
                      <a16:creationId xmlns:a16="http://schemas.microsoft.com/office/drawing/2014/main" id="{B760D788-E072-D5A2-8209-DBD351309FFB}"/>
                    </a:ext>
                  </a:extLst>
                </p:cNvPr>
                <p:cNvSpPr/>
                <p:nvPr/>
              </p:nvSpPr>
              <p:spPr>
                <a:xfrm>
                  <a:off x="7923437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25" name="Полилиния: фигура 1524">
                  <a:extLst>
                    <a:ext uri="{FF2B5EF4-FFF2-40B4-BE49-F238E27FC236}">
                      <a16:creationId xmlns:a16="http://schemas.microsoft.com/office/drawing/2014/main" id="{ACCA3394-DEB1-1EE4-407A-BC19451D526E}"/>
                    </a:ext>
                  </a:extLst>
                </p:cNvPr>
                <p:cNvSpPr/>
                <p:nvPr/>
              </p:nvSpPr>
              <p:spPr>
                <a:xfrm>
                  <a:off x="7921271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26" name="Полилиния: фигура 1525">
                  <a:extLst>
                    <a:ext uri="{FF2B5EF4-FFF2-40B4-BE49-F238E27FC236}">
                      <a16:creationId xmlns:a16="http://schemas.microsoft.com/office/drawing/2014/main" id="{309893D1-2EFD-F178-8F83-DB739C7EFAA0}"/>
                    </a:ext>
                  </a:extLst>
                </p:cNvPr>
                <p:cNvSpPr/>
                <p:nvPr/>
              </p:nvSpPr>
              <p:spPr>
                <a:xfrm>
                  <a:off x="7921271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27" name="Полилиния: фигура 1526">
                  <a:extLst>
                    <a:ext uri="{FF2B5EF4-FFF2-40B4-BE49-F238E27FC236}">
                      <a16:creationId xmlns:a16="http://schemas.microsoft.com/office/drawing/2014/main" id="{7C7A3031-552B-05E8-3A5D-6F483CEE6E8E}"/>
                    </a:ext>
                  </a:extLst>
                </p:cNvPr>
                <p:cNvSpPr/>
                <p:nvPr/>
              </p:nvSpPr>
              <p:spPr>
                <a:xfrm>
                  <a:off x="7924520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28" name="Полилиния: фигура 1527">
                  <a:extLst>
                    <a:ext uri="{FF2B5EF4-FFF2-40B4-BE49-F238E27FC236}">
                      <a16:creationId xmlns:a16="http://schemas.microsoft.com/office/drawing/2014/main" id="{6A355316-3E34-C599-BDC8-C97EF8613A6D}"/>
                    </a:ext>
                  </a:extLst>
                </p:cNvPr>
                <p:cNvSpPr/>
                <p:nvPr/>
              </p:nvSpPr>
              <p:spPr>
                <a:xfrm>
                  <a:off x="7926685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29" name="Полилиния: фигура 1528">
                  <a:extLst>
                    <a:ext uri="{FF2B5EF4-FFF2-40B4-BE49-F238E27FC236}">
                      <a16:creationId xmlns:a16="http://schemas.microsoft.com/office/drawing/2014/main" id="{A409678D-885D-6BDA-0D35-004CA7531479}"/>
                    </a:ext>
                  </a:extLst>
                </p:cNvPr>
                <p:cNvSpPr/>
                <p:nvPr/>
              </p:nvSpPr>
              <p:spPr>
                <a:xfrm>
                  <a:off x="7922354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30" name="Полилиния: фигура 1529">
                  <a:extLst>
                    <a:ext uri="{FF2B5EF4-FFF2-40B4-BE49-F238E27FC236}">
                      <a16:creationId xmlns:a16="http://schemas.microsoft.com/office/drawing/2014/main" id="{BEE0B98A-D52D-7647-95A7-D617D37C5985}"/>
                    </a:ext>
                  </a:extLst>
                </p:cNvPr>
                <p:cNvSpPr/>
                <p:nvPr/>
              </p:nvSpPr>
              <p:spPr>
                <a:xfrm>
                  <a:off x="7912127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5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5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5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5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5" y="2478"/>
                        <a:pt x="5895" y="2478"/>
                      </a:cubicBezTo>
                      <a:cubicBezTo>
                        <a:pt x="5895" y="3561"/>
                        <a:pt x="6978" y="2478"/>
                        <a:pt x="6978" y="2478"/>
                      </a:cubicBezTo>
                      <a:cubicBezTo>
                        <a:pt x="5895" y="3561"/>
                        <a:pt x="4813" y="3561"/>
                        <a:pt x="4813" y="3561"/>
                      </a:cubicBezTo>
                      <a:cubicBezTo>
                        <a:pt x="5895" y="2478"/>
                        <a:pt x="3730" y="2478"/>
                        <a:pt x="5895" y="1395"/>
                      </a:cubicBezTo>
                      <a:cubicBezTo>
                        <a:pt x="5895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1564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31" name="Полилиния: фигура 1530">
                  <a:extLst>
                    <a:ext uri="{FF2B5EF4-FFF2-40B4-BE49-F238E27FC236}">
                      <a16:creationId xmlns:a16="http://schemas.microsoft.com/office/drawing/2014/main" id="{2C89949E-9045-B14A-1044-CCFA7CD3CED9}"/>
                    </a:ext>
                  </a:extLst>
                </p:cNvPr>
                <p:cNvSpPr/>
                <p:nvPr/>
              </p:nvSpPr>
              <p:spPr>
                <a:xfrm>
                  <a:off x="7919105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32" name="Полилиния: фигура 1531">
                  <a:extLst>
                    <a:ext uri="{FF2B5EF4-FFF2-40B4-BE49-F238E27FC236}">
                      <a16:creationId xmlns:a16="http://schemas.microsoft.com/office/drawing/2014/main" id="{B4431D2B-9C8F-919C-316E-E0E7F3DE5EE3}"/>
                    </a:ext>
                  </a:extLst>
                </p:cNvPr>
                <p:cNvSpPr/>
                <p:nvPr/>
              </p:nvSpPr>
              <p:spPr>
                <a:xfrm>
                  <a:off x="7908277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4331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2166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4331" y="1353"/>
                        <a:pt x="4331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33" name="Полилиния: фигура 1532">
                  <a:extLst>
                    <a:ext uri="{FF2B5EF4-FFF2-40B4-BE49-F238E27FC236}">
                      <a16:creationId xmlns:a16="http://schemas.microsoft.com/office/drawing/2014/main" id="{B98BB518-3F09-7FB5-2C8F-CEB60AB2FF01}"/>
                    </a:ext>
                  </a:extLst>
                </p:cNvPr>
                <p:cNvSpPr/>
                <p:nvPr/>
              </p:nvSpPr>
              <p:spPr>
                <a:xfrm>
                  <a:off x="7913691" y="609096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34" name="Полилиния: фигура 1533">
                  <a:extLst>
                    <a:ext uri="{FF2B5EF4-FFF2-40B4-BE49-F238E27FC236}">
                      <a16:creationId xmlns:a16="http://schemas.microsoft.com/office/drawing/2014/main" id="{C0D571DF-C2FB-9019-DE4E-29B8F63278CD}"/>
                    </a:ext>
                  </a:extLst>
                </p:cNvPr>
                <p:cNvSpPr/>
                <p:nvPr/>
              </p:nvSpPr>
              <p:spPr>
                <a:xfrm>
                  <a:off x="7910443" y="6092322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35" name="Полилиния: фигура 1534">
                  <a:extLst>
                    <a:ext uri="{FF2B5EF4-FFF2-40B4-BE49-F238E27FC236}">
                      <a16:creationId xmlns:a16="http://schemas.microsoft.com/office/drawing/2014/main" id="{F2CB7272-A686-2DE8-3C6B-29704FEF5005}"/>
                    </a:ext>
                  </a:extLst>
                </p:cNvPr>
                <p:cNvSpPr/>
                <p:nvPr/>
              </p:nvSpPr>
              <p:spPr>
                <a:xfrm>
                  <a:off x="7910713" y="6086637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lnTo>
                        <a:pt x="812" y="0"/>
                      </a:lnTo>
                      <a:lnTo>
                        <a:pt x="812" y="0"/>
                      </a:ln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36" name="Полилиния: фигура 1535">
                  <a:extLst>
                    <a:ext uri="{FF2B5EF4-FFF2-40B4-BE49-F238E27FC236}">
                      <a16:creationId xmlns:a16="http://schemas.microsoft.com/office/drawing/2014/main" id="{76751267-C80C-72BC-354F-9CC36919A3BB}"/>
                    </a:ext>
                  </a:extLst>
                </p:cNvPr>
                <p:cNvSpPr/>
                <p:nvPr/>
              </p:nvSpPr>
              <p:spPr>
                <a:xfrm>
                  <a:off x="7905028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3249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37" name="Полилиния: фигура 1536">
                  <a:extLst>
                    <a:ext uri="{FF2B5EF4-FFF2-40B4-BE49-F238E27FC236}">
                      <a16:creationId xmlns:a16="http://schemas.microsoft.com/office/drawing/2014/main" id="{241CDA46-072F-5A0E-CC61-877AA1863E33}"/>
                    </a:ext>
                  </a:extLst>
                </p:cNvPr>
                <p:cNvSpPr/>
                <p:nvPr/>
              </p:nvSpPr>
              <p:spPr>
                <a:xfrm>
                  <a:off x="7895283" y="6069311"/>
                  <a:ext cx="12392" cy="14077"/>
                </a:xfrm>
                <a:custGeom>
                  <a:avLst/>
                  <a:gdLst>
                    <a:gd name="connsiteX0" fmla="*/ 11911 w 12392"/>
                    <a:gd name="connsiteY0" fmla="*/ 12994 h 14077"/>
                    <a:gd name="connsiteX1" fmla="*/ 11911 w 12392"/>
                    <a:gd name="connsiteY1" fmla="*/ 12994 h 14077"/>
                    <a:gd name="connsiteX2" fmla="*/ 11911 w 12392"/>
                    <a:gd name="connsiteY2" fmla="*/ 12994 h 14077"/>
                    <a:gd name="connsiteX3" fmla="*/ 11911 w 12392"/>
                    <a:gd name="connsiteY3" fmla="*/ 10828 h 14077"/>
                    <a:gd name="connsiteX4" fmla="*/ 11911 w 12392"/>
                    <a:gd name="connsiteY4" fmla="*/ 10828 h 14077"/>
                    <a:gd name="connsiteX5" fmla="*/ 10828 w 12392"/>
                    <a:gd name="connsiteY5" fmla="*/ 9746 h 14077"/>
                    <a:gd name="connsiteX6" fmla="*/ 9746 w 12392"/>
                    <a:gd name="connsiteY6" fmla="*/ 9746 h 14077"/>
                    <a:gd name="connsiteX7" fmla="*/ 10828 w 12392"/>
                    <a:gd name="connsiteY7" fmla="*/ 7580 h 14077"/>
                    <a:gd name="connsiteX8" fmla="*/ 8663 w 12392"/>
                    <a:gd name="connsiteY8" fmla="*/ 9746 h 14077"/>
                    <a:gd name="connsiteX9" fmla="*/ 8663 w 12392"/>
                    <a:gd name="connsiteY9" fmla="*/ 7580 h 14077"/>
                    <a:gd name="connsiteX10" fmla="*/ 8663 w 12392"/>
                    <a:gd name="connsiteY10" fmla="*/ 7580 h 14077"/>
                    <a:gd name="connsiteX11" fmla="*/ 7580 w 12392"/>
                    <a:gd name="connsiteY11" fmla="*/ 6497 h 14077"/>
                    <a:gd name="connsiteX12" fmla="*/ 8663 w 12392"/>
                    <a:gd name="connsiteY12" fmla="*/ 5414 h 14077"/>
                    <a:gd name="connsiteX13" fmla="*/ 7580 w 12392"/>
                    <a:gd name="connsiteY13" fmla="*/ 4331 h 14077"/>
                    <a:gd name="connsiteX14" fmla="*/ 8663 w 12392"/>
                    <a:gd name="connsiteY14" fmla="*/ 4331 h 14077"/>
                    <a:gd name="connsiteX15" fmla="*/ 6497 w 12392"/>
                    <a:gd name="connsiteY15" fmla="*/ 3249 h 14077"/>
                    <a:gd name="connsiteX16" fmla="*/ 6497 w 12392"/>
                    <a:gd name="connsiteY16" fmla="*/ 2166 h 14077"/>
                    <a:gd name="connsiteX17" fmla="*/ 4331 w 12392"/>
                    <a:gd name="connsiteY17" fmla="*/ 4331 h 14077"/>
                    <a:gd name="connsiteX18" fmla="*/ 3249 w 12392"/>
                    <a:gd name="connsiteY18" fmla="*/ 3249 h 14077"/>
                    <a:gd name="connsiteX19" fmla="*/ 4331 w 12392"/>
                    <a:gd name="connsiteY19" fmla="*/ 2166 h 14077"/>
                    <a:gd name="connsiteX20" fmla="*/ 3249 w 12392"/>
                    <a:gd name="connsiteY20" fmla="*/ 2166 h 14077"/>
                    <a:gd name="connsiteX21" fmla="*/ 4331 w 12392"/>
                    <a:gd name="connsiteY21" fmla="*/ 1083 h 14077"/>
                    <a:gd name="connsiteX22" fmla="*/ 2166 w 12392"/>
                    <a:gd name="connsiteY22" fmla="*/ 1083 h 14077"/>
                    <a:gd name="connsiteX23" fmla="*/ 2166 w 12392"/>
                    <a:gd name="connsiteY23" fmla="*/ 0 h 14077"/>
                    <a:gd name="connsiteX24" fmla="*/ 0 w 12392"/>
                    <a:gd name="connsiteY24" fmla="*/ 2166 h 14077"/>
                    <a:gd name="connsiteX25" fmla="*/ 2166 w 12392"/>
                    <a:gd name="connsiteY25" fmla="*/ 5414 h 14077"/>
                    <a:gd name="connsiteX26" fmla="*/ 4331 w 12392"/>
                    <a:gd name="connsiteY26" fmla="*/ 5414 h 14077"/>
                    <a:gd name="connsiteX27" fmla="*/ 3249 w 12392"/>
                    <a:gd name="connsiteY27" fmla="*/ 6497 h 14077"/>
                    <a:gd name="connsiteX28" fmla="*/ 4331 w 12392"/>
                    <a:gd name="connsiteY28" fmla="*/ 5414 h 14077"/>
                    <a:gd name="connsiteX29" fmla="*/ 3249 w 12392"/>
                    <a:gd name="connsiteY29" fmla="*/ 6497 h 14077"/>
                    <a:gd name="connsiteX30" fmla="*/ 4331 w 12392"/>
                    <a:gd name="connsiteY30" fmla="*/ 6497 h 14077"/>
                    <a:gd name="connsiteX31" fmla="*/ 3249 w 12392"/>
                    <a:gd name="connsiteY31" fmla="*/ 7580 h 14077"/>
                    <a:gd name="connsiteX32" fmla="*/ 7580 w 12392"/>
                    <a:gd name="connsiteY32" fmla="*/ 11911 h 14077"/>
                    <a:gd name="connsiteX33" fmla="*/ 8663 w 12392"/>
                    <a:gd name="connsiteY33" fmla="*/ 10828 h 14077"/>
                    <a:gd name="connsiteX34" fmla="*/ 9746 w 12392"/>
                    <a:gd name="connsiteY34" fmla="*/ 12994 h 14077"/>
                    <a:gd name="connsiteX35" fmla="*/ 10828 w 12392"/>
                    <a:gd name="connsiteY35" fmla="*/ 12994 h 14077"/>
                    <a:gd name="connsiteX36" fmla="*/ 8663 w 12392"/>
                    <a:gd name="connsiteY36" fmla="*/ 14077 h 14077"/>
                    <a:gd name="connsiteX37" fmla="*/ 9746 w 12392"/>
                    <a:gd name="connsiteY37" fmla="*/ 14077 h 14077"/>
                    <a:gd name="connsiteX38" fmla="*/ 9746 w 12392"/>
                    <a:gd name="connsiteY38" fmla="*/ 12994 h 14077"/>
                    <a:gd name="connsiteX39" fmla="*/ 9746 w 12392"/>
                    <a:gd name="connsiteY39" fmla="*/ 14077 h 14077"/>
                    <a:gd name="connsiteX40" fmla="*/ 11911 w 12392"/>
                    <a:gd name="connsiteY40" fmla="*/ 11911 h 14077"/>
                    <a:gd name="connsiteX41" fmla="*/ 11911 w 12392"/>
                    <a:gd name="connsiteY41" fmla="*/ 9746 h 14077"/>
                    <a:gd name="connsiteX42" fmla="*/ 11911 w 12392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392" h="14077">
                      <a:moveTo>
                        <a:pt x="11911" y="12994"/>
                      </a:moveTo>
                      <a:cubicBezTo>
                        <a:pt x="10828" y="12994"/>
                        <a:pt x="10828" y="12994"/>
                        <a:pt x="11911" y="12994"/>
                      </a:cubicBezTo>
                      <a:cubicBezTo>
                        <a:pt x="10828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1911" y="11911"/>
                        <a:pt x="11911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38" name="Полилиния: фигура 1537">
                  <a:extLst>
                    <a:ext uri="{FF2B5EF4-FFF2-40B4-BE49-F238E27FC236}">
                      <a16:creationId xmlns:a16="http://schemas.microsoft.com/office/drawing/2014/main" id="{21AC0368-DE6C-FCEE-0BB8-5EEEC609260B}"/>
                    </a:ext>
                  </a:extLst>
                </p:cNvPr>
                <p:cNvSpPr/>
                <p:nvPr/>
              </p:nvSpPr>
              <p:spPr>
                <a:xfrm>
                  <a:off x="7905028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39" name="Полилиния: фигура 1538">
                  <a:extLst>
                    <a:ext uri="{FF2B5EF4-FFF2-40B4-BE49-F238E27FC236}">
                      <a16:creationId xmlns:a16="http://schemas.microsoft.com/office/drawing/2014/main" id="{39AE45B7-32DF-58D9-34D7-F0E5F038145D}"/>
                    </a:ext>
                  </a:extLst>
                </p:cNvPr>
                <p:cNvSpPr/>
                <p:nvPr/>
              </p:nvSpPr>
              <p:spPr>
                <a:xfrm>
                  <a:off x="7896967" y="607039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40" name="Полилиния: фигура 1539">
                  <a:extLst>
                    <a:ext uri="{FF2B5EF4-FFF2-40B4-BE49-F238E27FC236}">
                      <a16:creationId xmlns:a16="http://schemas.microsoft.com/office/drawing/2014/main" id="{D3E3CD03-1839-61AE-E346-7413480DDB27}"/>
                    </a:ext>
                  </a:extLst>
                </p:cNvPr>
                <p:cNvSpPr/>
                <p:nvPr/>
              </p:nvSpPr>
              <p:spPr>
                <a:xfrm>
                  <a:off x="7906111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41" name="Полилиния: фигура 1540">
                  <a:extLst>
                    <a:ext uri="{FF2B5EF4-FFF2-40B4-BE49-F238E27FC236}">
                      <a16:creationId xmlns:a16="http://schemas.microsoft.com/office/drawing/2014/main" id="{1A501186-75DB-D099-58F5-B7C41C97B58F}"/>
                    </a:ext>
                  </a:extLst>
                </p:cNvPr>
                <p:cNvSpPr/>
                <p:nvPr/>
              </p:nvSpPr>
              <p:spPr>
                <a:xfrm>
                  <a:off x="7908277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42" name="Полилиния: фигура 1541">
                  <a:extLst>
                    <a:ext uri="{FF2B5EF4-FFF2-40B4-BE49-F238E27FC236}">
                      <a16:creationId xmlns:a16="http://schemas.microsoft.com/office/drawing/2014/main" id="{FB4E3F23-D84B-8CD6-D1F4-BCD924D8E58A}"/>
                    </a:ext>
                  </a:extLst>
                </p:cNvPr>
                <p:cNvSpPr/>
                <p:nvPr/>
              </p:nvSpPr>
              <p:spPr>
                <a:xfrm>
                  <a:off x="7896366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43" name="Полилиния: фигура 1542">
                  <a:extLst>
                    <a:ext uri="{FF2B5EF4-FFF2-40B4-BE49-F238E27FC236}">
                      <a16:creationId xmlns:a16="http://schemas.microsoft.com/office/drawing/2014/main" id="{BBAF3673-475A-7833-8DB8-3CC66F57E08A}"/>
                    </a:ext>
                  </a:extLst>
                </p:cNvPr>
                <p:cNvSpPr/>
                <p:nvPr/>
              </p:nvSpPr>
              <p:spPr>
                <a:xfrm>
                  <a:off x="7893117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44" name="Полилиния: фигура 1543">
                  <a:extLst>
                    <a:ext uri="{FF2B5EF4-FFF2-40B4-BE49-F238E27FC236}">
                      <a16:creationId xmlns:a16="http://schemas.microsoft.com/office/drawing/2014/main" id="{82604D73-100B-5CCB-7F01-F8DCD38410C1}"/>
                    </a:ext>
                  </a:extLst>
                </p:cNvPr>
                <p:cNvSpPr/>
                <p:nvPr/>
              </p:nvSpPr>
              <p:spPr>
                <a:xfrm>
                  <a:off x="7875792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5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5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5 w 23822"/>
                    <a:gd name="connsiteY52" fmla="*/ 14077 h 23822"/>
                    <a:gd name="connsiteX53" fmla="*/ 17325 w 23822"/>
                    <a:gd name="connsiteY53" fmla="*/ 12994 h 23822"/>
                    <a:gd name="connsiteX54" fmla="*/ 17325 w 23822"/>
                    <a:gd name="connsiteY54" fmla="*/ 12994 h 23822"/>
                    <a:gd name="connsiteX55" fmla="*/ 17325 w 23822"/>
                    <a:gd name="connsiteY55" fmla="*/ 12994 h 23822"/>
                    <a:gd name="connsiteX56" fmla="*/ 17325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5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3249 w 23822"/>
                    <a:gd name="connsiteY78" fmla="*/ 2166 h 23822"/>
                    <a:gd name="connsiteX79" fmla="*/ 5414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5" y="16243"/>
                        <a:pt x="17325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5" y="18408"/>
                        <a:pt x="17325" y="19491"/>
                        <a:pt x="18408" y="19491"/>
                      </a:cubicBezTo>
                      <a:lnTo>
                        <a:pt x="17325" y="20574"/>
                      </a:lnTo>
                      <a:cubicBezTo>
                        <a:pt x="17325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19491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5" y="14077"/>
                      </a:cubicBezTo>
                      <a:cubicBezTo>
                        <a:pt x="17325" y="14077"/>
                        <a:pt x="17325" y="14077"/>
                        <a:pt x="17325" y="12994"/>
                      </a:cubicBezTo>
                      <a:cubicBezTo>
                        <a:pt x="17325" y="12994"/>
                        <a:pt x="17325" y="12994"/>
                        <a:pt x="17325" y="12994"/>
                      </a:cubicBezTo>
                      <a:lnTo>
                        <a:pt x="17325" y="12994"/>
                      </a:lnTo>
                      <a:cubicBezTo>
                        <a:pt x="17325" y="12994"/>
                        <a:pt x="17325" y="12994"/>
                        <a:pt x="17325" y="12994"/>
                      </a:cubicBezTo>
                      <a:cubicBezTo>
                        <a:pt x="17325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5" y="12994"/>
                      </a:cubicBezTo>
                      <a:cubicBezTo>
                        <a:pt x="17325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3249" y="2166"/>
                      </a:cubicBezTo>
                      <a:lnTo>
                        <a:pt x="5414" y="1083"/>
                      </a:lnTo>
                      <a:cubicBezTo>
                        <a:pt x="7580" y="0"/>
                        <a:pt x="3249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45" name="Полилиния: фигура 1544">
                  <a:extLst>
                    <a:ext uri="{FF2B5EF4-FFF2-40B4-BE49-F238E27FC236}">
                      <a16:creationId xmlns:a16="http://schemas.microsoft.com/office/drawing/2014/main" id="{B696B30C-FA93-A483-5AA4-92C0A72BFB39}"/>
                    </a:ext>
                  </a:extLst>
                </p:cNvPr>
                <p:cNvSpPr/>
                <p:nvPr/>
              </p:nvSpPr>
              <p:spPr>
                <a:xfrm>
                  <a:off x="7885537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46" name="Полилиния: фигура 1545">
                  <a:extLst>
                    <a:ext uri="{FF2B5EF4-FFF2-40B4-BE49-F238E27FC236}">
                      <a16:creationId xmlns:a16="http://schemas.microsoft.com/office/drawing/2014/main" id="{3C6916F8-C781-0188-8639-3404C7CE458C}"/>
                    </a:ext>
                  </a:extLst>
                </p:cNvPr>
                <p:cNvSpPr/>
                <p:nvPr/>
              </p:nvSpPr>
              <p:spPr>
                <a:xfrm>
                  <a:off x="7884725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47" name="Полилиния: фигура 1546">
                  <a:extLst>
                    <a:ext uri="{FF2B5EF4-FFF2-40B4-BE49-F238E27FC236}">
                      <a16:creationId xmlns:a16="http://schemas.microsoft.com/office/drawing/2014/main" id="{839F516C-8735-1AD6-E7DA-2E0D78DC83DE}"/>
                    </a:ext>
                  </a:extLst>
                </p:cNvPr>
                <p:cNvSpPr/>
                <p:nvPr/>
              </p:nvSpPr>
              <p:spPr>
                <a:xfrm>
                  <a:off x="7879040" y="6045760"/>
                  <a:ext cx="0" cy="812"/>
                </a:xfrm>
                <a:custGeom>
                  <a:avLst/>
                  <a:gdLst>
                    <a:gd name="connsiteX0" fmla="*/ 0 w 0"/>
                    <a:gd name="connsiteY0" fmla="*/ 812 h 812"/>
                    <a:gd name="connsiteX1" fmla="*/ 0 w 0"/>
                    <a:gd name="connsiteY1" fmla="*/ 812 h 812"/>
                    <a:gd name="connsiteX2" fmla="*/ 0 w 0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48" name="Полилиния: фигура 1547">
                  <a:extLst>
                    <a:ext uri="{FF2B5EF4-FFF2-40B4-BE49-F238E27FC236}">
                      <a16:creationId xmlns:a16="http://schemas.microsoft.com/office/drawing/2014/main" id="{3E9A46D7-2D27-B7C9-9765-67EC51B1DB37}"/>
                    </a:ext>
                  </a:extLst>
                </p:cNvPr>
                <p:cNvSpPr/>
                <p:nvPr/>
              </p:nvSpPr>
              <p:spPr>
                <a:xfrm>
                  <a:off x="7877957" y="6046572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49" name="Полилиния: фигура 1548">
                  <a:extLst>
                    <a:ext uri="{FF2B5EF4-FFF2-40B4-BE49-F238E27FC236}">
                      <a16:creationId xmlns:a16="http://schemas.microsoft.com/office/drawing/2014/main" id="{5E198B2F-6A3D-3D1E-D9F0-9F08F31291EC}"/>
                    </a:ext>
                  </a:extLst>
                </p:cNvPr>
                <p:cNvSpPr/>
                <p:nvPr/>
              </p:nvSpPr>
              <p:spPr>
                <a:xfrm>
                  <a:off x="7866046" y="6035262"/>
                  <a:ext cx="11911" cy="12695"/>
                </a:xfrm>
                <a:custGeom>
                  <a:avLst/>
                  <a:gdLst>
                    <a:gd name="connsiteX0" fmla="*/ 3249 w 11911"/>
                    <a:gd name="connsiteY0" fmla="*/ 1564 h 12695"/>
                    <a:gd name="connsiteX1" fmla="*/ 2166 w 11911"/>
                    <a:gd name="connsiteY1" fmla="*/ 1564 h 12695"/>
                    <a:gd name="connsiteX2" fmla="*/ 2166 w 11911"/>
                    <a:gd name="connsiteY2" fmla="*/ 481 h 12695"/>
                    <a:gd name="connsiteX3" fmla="*/ 0 w 11911"/>
                    <a:gd name="connsiteY3" fmla="*/ 481 h 12695"/>
                    <a:gd name="connsiteX4" fmla="*/ 5414 w 11911"/>
                    <a:gd name="connsiteY4" fmla="*/ 5895 h 12695"/>
                    <a:gd name="connsiteX5" fmla="*/ 4331 w 11911"/>
                    <a:gd name="connsiteY5" fmla="*/ 5895 h 12695"/>
                    <a:gd name="connsiteX6" fmla="*/ 7580 w 11911"/>
                    <a:gd name="connsiteY6" fmla="*/ 6978 h 12695"/>
                    <a:gd name="connsiteX7" fmla="*/ 6497 w 11911"/>
                    <a:gd name="connsiteY7" fmla="*/ 8061 h 12695"/>
                    <a:gd name="connsiteX8" fmla="*/ 7580 w 11911"/>
                    <a:gd name="connsiteY8" fmla="*/ 9144 h 12695"/>
                    <a:gd name="connsiteX9" fmla="*/ 7580 w 11911"/>
                    <a:gd name="connsiteY9" fmla="*/ 9144 h 12695"/>
                    <a:gd name="connsiteX10" fmla="*/ 7580 w 11911"/>
                    <a:gd name="connsiteY10" fmla="*/ 9144 h 12695"/>
                    <a:gd name="connsiteX11" fmla="*/ 7580 w 11911"/>
                    <a:gd name="connsiteY11" fmla="*/ 9144 h 12695"/>
                    <a:gd name="connsiteX12" fmla="*/ 8663 w 11911"/>
                    <a:gd name="connsiteY12" fmla="*/ 10227 h 12695"/>
                    <a:gd name="connsiteX13" fmla="*/ 8663 w 11911"/>
                    <a:gd name="connsiteY13" fmla="*/ 10227 h 12695"/>
                    <a:gd name="connsiteX14" fmla="*/ 9746 w 11911"/>
                    <a:gd name="connsiteY14" fmla="*/ 10227 h 12695"/>
                    <a:gd name="connsiteX15" fmla="*/ 8663 w 11911"/>
                    <a:gd name="connsiteY15" fmla="*/ 11310 h 12695"/>
                    <a:gd name="connsiteX16" fmla="*/ 10828 w 11911"/>
                    <a:gd name="connsiteY16" fmla="*/ 12393 h 12695"/>
                    <a:gd name="connsiteX17" fmla="*/ 11911 w 11911"/>
                    <a:gd name="connsiteY17" fmla="*/ 11310 h 12695"/>
                    <a:gd name="connsiteX18" fmla="*/ 9746 w 11911"/>
                    <a:gd name="connsiteY18" fmla="*/ 10227 h 12695"/>
                    <a:gd name="connsiteX19" fmla="*/ 9746 w 11911"/>
                    <a:gd name="connsiteY19" fmla="*/ 10227 h 12695"/>
                    <a:gd name="connsiteX20" fmla="*/ 8663 w 11911"/>
                    <a:gd name="connsiteY20" fmla="*/ 9144 h 12695"/>
                    <a:gd name="connsiteX21" fmla="*/ 10828 w 11911"/>
                    <a:gd name="connsiteY21" fmla="*/ 9144 h 12695"/>
                    <a:gd name="connsiteX22" fmla="*/ 10828 w 11911"/>
                    <a:gd name="connsiteY22" fmla="*/ 6978 h 12695"/>
                    <a:gd name="connsiteX23" fmla="*/ 10828 w 11911"/>
                    <a:gd name="connsiteY23" fmla="*/ 6978 h 12695"/>
                    <a:gd name="connsiteX24" fmla="*/ 9746 w 11911"/>
                    <a:gd name="connsiteY24" fmla="*/ 6978 h 12695"/>
                    <a:gd name="connsiteX25" fmla="*/ 9746 w 11911"/>
                    <a:gd name="connsiteY25" fmla="*/ 8061 h 12695"/>
                    <a:gd name="connsiteX26" fmla="*/ 7580 w 11911"/>
                    <a:gd name="connsiteY26" fmla="*/ 9144 h 12695"/>
                    <a:gd name="connsiteX27" fmla="*/ 7580 w 11911"/>
                    <a:gd name="connsiteY27" fmla="*/ 9144 h 12695"/>
                    <a:gd name="connsiteX28" fmla="*/ 8663 w 11911"/>
                    <a:gd name="connsiteY28" fmla="*/ 9144 h 12695"/>
                    <a:gd name="connsiteX29" fmla="*/ 7580 w 11911"/>
                    <a:gd name="connsiteY29" fmla="*/ 9144 h 12695"/>
                    <a:gd name="connsiteX30" fmla="*/ 8663 w 11911"/>
                    <a:gd name="connsiteY30" fmla="*/ 8061 h 12695"/>
                    <a:gd name="connsiteX31" fmla="*/ 7580 w 11911"/>
                    <a:gd name="connsiteY31" fmla="*/ 9144 h 12695"/>
                    <a:gd name="connsiteX32" fmla="*/ 5414 w 11911"/>
                    <a:gd name="connsiteY32" fmla="*/ 6978 h 12695"/>
                    <a:gd name="connsiteX33" fmla="*/ 6497 w 11911"/>
                    <a:gd name="connsiteY33" fmla="*/ 6978 h 12695"/>
                    <a:gd name="connsiteX34" fmla="*/ 5414 w 11911"/>
                    <a:gd name="connsiteY34" fmla="*/ 6978 h 12695"/>
                    <a:gd name="connsiteX35" fmla="*/ 4331 w 11911"/>
                    <a:gd name="connsiteY35" fmla="*/ 4813 h 12695"/>
                    <a:gd name="connsiteX36" fmla="*/ 3249 w 11911"/>
                    <a:gd name="connsiteY36" fmla="*/ 5895 h 12695"/>
                    <a:gd name="connsiteX37" fmla="*/ 3249 w 11911"/>
                    <a:gd name="connsiteY37" fmla="*/ 1564 h 12695"/>
                    <a:gd name="connsiteX38" fmla="*/ 3249 w 11911"/>
                    <a:gd name="connsiteY38" fmla="*/ 1564 h 12695"/>
                    <a:gd name="connsiteX39" fmla="*/ 1083 w 11911"/>
                    <a:gd name="connsiteY39" fmla="*/ 2647 h 12695"/>
                    <a:gd name="connsiteX40" fmla="*/ 3249 w 11911"/>
                    <a:gd name="connsiteY40" fmla="*/ 1564 h 12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2695">
                      <a:moveTo>
                        <a:pt x="3249" y="1564"/>
                      </a:moveTo>
                      <a:lnTo>
                        <a:pt x="2166" y="1564"/>
                      </a:lnTo>
                      <a:cubicBezTo>
                        <a:pt x="2166" y="1564"/>
                        <a:pt x="1083" y="481"/>
                        <a:pt x="2166" y="481"/>
                      </a:cubicBezTo>
                      <a:cubicBezTo>
                        <a:pt x="1083" y="481"/>
                        <a:pt x="1083" y="-602"/>
                        <a:pt x="0" y="481"/>
                      </a:cubicBezTo>
                      <a:cubicBezTo>
                        <a:pt x="2166" y="1564"/>
                        <a:pt x="2166" y="4813"/>
                        <a:pt x="5414" y="5895"/>
                      </a:cubicBezTo>
                      <a:lnTo>
                        <a:pt x="4331" y="5895"/>
                      </a:lnTo>
                      <a:cubicBezTo>
                        <a:pt x="6497" y="5895"/>
                        <a:pt x="4331" y="8061"/>
                        <a:pt x="7580" y="6978"/>
                      </a:cubicBezTo>
                      <a:lnTo>
                        <a:pt x="6497" y="8061"/>
                      </a:lnTo>
                      <a:cubicBezTo>
                        <a:pt x="6497" y="9144"/>
                        <a:pt x="8663" y="6978"/>
                        <a:pt x="7580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7580" y="9144"/>
                        <a:pt x="7580" y="9144"/>
                      </a:cubicBezTo>
                      <a:lnTo>
                        <a:pt x="7580" y="9144"/>
                      </a:lnTo>
                      <a:cubicBezTo>
                        <a:pt x="8663" y="9144"/>
                        <a:pt x="8663" y="9144"/>
                        <a:pt x="8663" y="10227"/>
                      </a:cubicBezTo>
                      <a:cubicBezTo>
                        <a:pt x="8663" y="10227"/>
                        <a:pt x="8663" y="10227"/>
                        <a:pt x="8663" y="10227"/>
                      </a:cubicBezTo>
                      <a:cubicBezTo>
                        <a:pt x="8663" y="10227"/>
                        <a:pt x="9746" y="10227"/>
                        <a:pt x="9746" y="10227"/>
                      </a:cubicBezTo>
                      <a:cubicBezTo>
                        <a:pt x="9746" y="10227"/>
                        <a:pt x="8663" y="10227"/>
                        <a:pt x="8663" y="11310"/>
                      </a:cubicBezTo>
                      <a:cubicBezTo>
                        <a:pt x="9746" y="11310"/>
                        <a:pt x="8663" y="13475"/>
                        <a:pt x="10828" y="12393"/>
                      </a:cubicBezTo>
                      <a:cubicBezTo>
                        <a:pt x="10828" y="12393"/>
                        <a:pt x="11911" y="11310"/>
                        <a:pt x="11911" y="11310"/>
                      </a:cubicBezTo>
                      <a:cubicBezTo>
                        <a:pt x="11911" y="10227"/>
                        <a:pt x="10828" y="10227"/>
                        <a:pt x="9746" y="10227"/>
                      </a:cubicBezTo>
                      <a:lnTo>
                        <a:pt x="9746" y="10227"/>
                      </a:lnTo>
                      <a:cubicBezTo>
                        <a:pt x="7580" y="11310"/>
                        <a:pt x="9746" y="9144"/>
                        <a:pt x="8663" y="9144"/>
                      </a:cubicBezTo>
                      <a:cubicBezTo>
                        <a:pt x="9746" y="9144"/>
                        <a:pt x="9746" y="9144"/>
                        <a:pt x="10828" y="9144"/>
                      </a:cubicBezTo>
                      <a:cubicBezTo>
                        <a:pt x="11911" y="6978"/>
                        <a:pt x="8663" y="9144"/>
                        <a:pt x="10828" y="6978"/>
                      </a:cubicBezTo>
                      <a:lnTo>
                        <a:pt x="10828" y="6978"/>
                      </a:lnTo>
                      <a:cubicBezTo>
                        <a:pt x="10828" y="6978"/>
                        <a:pt x="10828" y="6978"/>
                        <a:pt x="9746" y="6978"/>
                      </a:cubicBezTo>
                      <a:cubicBezTo>
                        <a:pt x="9746" y="6978"/>
                        <a:pt x="9746" y="6978"/>
                        <a:pt x="9746" y="8061"/>
                      </a:cubicBezTo>
                      <a:cubicBezTo>
                        <a:pt x="9746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9144"/>
                        <a:pt x="7580" y="9144"/>
                      </a:cubicBezTo>
                      <a:cubicBezTo>
                        <a:pt x="8663" y="8061"/>
                        <a:pt x="8663" y="9144"/>
                        <a:pt x="8663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8663" y="8061"/>
                        <a:pt x="8663" y="8061"/>
                      </a:cubicBezTo>
                      <a:cubicBezTo>
                        <a:pt x="7580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6978"/>
                        <a:pt x="5414" y="6978"/>
                      </a:cubicBezTo>
                      <a:cubicBezTo>
                        <a:pt x="5414" y="6978"/>
                        <a:pt x="6497" y="5895"/>
                        <a:pt x="6497" y="6978"/>
                      </a:cubicBezTo>
                      <a:cubicBezTo>
                        <a:pt x="6497" y="6978"/>
                        <a:pt x="5414" y="6978"/>
                        <a:pt x="5414" y="6978"/>
                      </a:cubicBezTo>
                      <a:cubicBezTo>
                        <a:pt x="4331" y="6978"/>
                        <a:pt x="4331" y="5895"/>
                        <a:pt x="4331" y="4813"/>
                      </a:cubicBezTo>
                      <a:lnTo>
                        <a:pt x="3249" y="5895"/>
                      </a:lnTo>
                      <a:cubicBezTo>
                        <a:pt x="3249" y="3730"/>
                        <a:pt x="4331" y="1564"/>
                        <a:pt x="3249" y="1564"/>
                      </a:cubicBezTo>
                      <a:lnTo>
                        <a:pt x="3249" y="1564"/>
                      </a:lnTo>
                      <a:cubicBezTo>
                        <a:pt x="3249" y="1564"/>
                        <a:pt x="1083" y="2647"/>
                        <a:pt x="1083" y="2647"/>
                      </a:cubicBezTo>
                      <a:cubicBezTo>
                        <a:pt x="2166" y="1564"/>
                        <a:pt x="2166" y="1564"/>
                        <a:pt x="3249" y="15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50" name="Полилиния: фигура 1549">
                  <a:extLst>
                    <a:ext uri="{FF2B5EF4-FFF2-40B4-BE49-F238E27FC236}">
                      <a16:creationId xmlns:a16="http://schemas.microsoft.com/office/drawing/2014/main" id="{E1D35CD9-DD40-82AA-07A6-BC2498560D08}"/>
                    </a:ext>
                  </a:extLst>
                </p:cNvPr>
                <p:cNvSpPr/>
                <p:nvPr/>
              </p:nvSpPr>
              <p:spPr>
                <a:xfrm>
                  <a:off x="7865234" y="6034660"/>
                  <a:ext cx="1293" cy="812"/>
                </a:xfrm>
                <a:custGeom>
                  <a:avLst/>
                  <a:gdLst>
                    <a:gd name="connsiteX0" fmla="*/ 812 w 1293"/>
                    <a:gd name="connsiteY0" fmla="*/ 0 h 812"/>
                    <a:gd name="connsiteX1" fmla="*/ 812 w 1293"/>
                    <a:gd name="connsiteY1" fmla="*/ 0 h 812"/>
                    <a:gd name="connsiteX2" fmla="*/ 812 w 1293"/>
                    <a:gd name="connsiteY2" fmla="*/ 0 h 812"/>
                    <a:gd name="connsiteX3" fmla="*/ 812 w 1293"/>
                    <a:gd name="connsiteY3" fmla="*/ 0 h 812"/>
                    <a:gd name="connsiteX4" fmla="*/ 812 w 1293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3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812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51" name="Полилиния: фигура 1550">
                  <a:extLst>
                    <a:ext uri="{FF2B5EF4-FFF2-40B4-BE49-F238E27FC236}">
                      <a16:creationId xmlns:a16="http://schemas.microsoft.com/office/drawing/2014/main" id="{A797A62C-DDBC-9B59-6E2D-B6A119726B18}"/>
                    </a:ext>
                  </a:extLst>
                </p:cNvPr>
                <p:cNvSpPr/>
                <p:nvPr/>
              </p:nvSpPr>
              <p:spPr>
                <a:xfrm>
                  <a:off x="7859549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3249" y="1083"/>
                        <a:pt x="2166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1083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52" name="Полилиния: фигура 1551">
                  <a:extLst>
                    <a:ext uri="{FF2B5EF4-FFF2-40B4-BE49-F238E27FC236}">
                      <a16:creationId xmlns:a16="http://schemas.microsoft.com/office/drawing/2014/main" id="{648F3626-B2BA-A986-3AA9-7826B93EFB95}"/>
                    </a:ext>
                  </a:extLst>
                </p:cNvPr>
                <p:cNvSpPr/>
                <p:nvPr/>
              </p:nvSpPr>
              <p:spPr>
                <a:xfrm>
                  <a:off x="7861715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553" name="Рисунок 11">
                <a:extLst>
                  <a:ext uri="{FF2B5EF4-FFF2-40B4-BE49-F238E27FC236}">
                    <a16:creationId xmlns:a16="http://schemas.microsoft.com/office/drawing/2014/main" id="{A6F59575-87FD-3852-ACC9-5EEDC2EDFAD7}"/>
                  </a:ext>
                </a:extLst>
              </p:cNvPr>
              <p:cNvGrpSpPr/>
              <p:nvPr/>
            </p:nvGrpSpPr>
            <p:grpSpPr>
              <a:xfrm>
                <a:off x="7903946" y="6029246"/>
                <a:ext cx="79047" cy="96373"/>
                <a:chOff x="7903946" y="6029246"/>
                <a:chExt cx="79047" cy="96373"/>
              </a:xfrm>
              <a:solidFill>
                <a:srgbClr val="000000"/>
              </a:solidFill>
            </p:grpSpPr>
            <p:sp>
              <p:nvSpPr>
                <p:cNvPr id="1554" name="Полилиния: фигура 1553">
                  <a:extLst>
                    <a:ext uri="{FF2B5EF4-FFF2-40B4-BE49-F238E27FC236}">
                      <a16:creationId xmlns:a16="http://schemas.microsoft.com/office/drawing/2014/main" id="{35864ED7-23CC-15B1-65C9-C192CB4D37FE}"/>
                    </a:ext>
                  </a:extLst>
                </p:cNvPr>
                <p:cNvSpPr/>
                <p:nvPr/>
              </p:nvSpPr>
              <p:spPr>
                <a:xfrm>
                  <a:off x="7979745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55" name="Полилиния: фигура 1554">
                  <a:extLst>
                    <a:ext uri="{FF2B5EF4-FFF2-40B4-BE49-F238E27FC236}">
                      <a16:creationId xmlns:a16="http://schemas.microsoft.com/office/drawing/2014/main" id="{8A7090FF-A0AD-BE13-9133-9743EB17E43B}"/>
                    </a:ext>
                  </a:extLst>
                </p:cNvPr>
                <p:cNvSpPr/>
                <p:nvPr/>
              </p:nvSpPr>
              <p:spPr>
                <a:xfrm>
                  <a:off x="7979745" y="6122371"/>
                  <a:ext cx="3248" cy="3248"/>
                </a:xfrm>
                <a:custGeom>
                  <a:avLst/>
                  <a:gdLst>
                    <a:gd name="connsiteX0" fmla="*/ 3249 w 3248"/>
                    <a:gd name="connsiteY0" fmla="*/ 0 h 3248"/>
                    <a:gd name="connsiteX1" fmla="*/ 3249 w 3248"/>
                    <a:gd name="connsiteY1" fmla="*/ 0 h 3248"/>
                    <a:gd name="connsiteX2" fmla="*/ 0 w 3248"/>
                    <a:gd name="connsiteY2" fmla="*/ 3249 h 3248"/>
                    <a:gd name="connsiteX3" fmla="*/ 2166 w 3248"/>
                    <a:gd name="connsiteY3" fmla="*/ 2166 h 3248"/>
                    <a:gd name="connsiteX4" fmla="*/ 1083 w 3248"/>
                    <a:gd name="connsiteY4" fmla="*/ 2166 h 3248"/>
                    <a:gd name="connsiteX5" fmla="*/ 3249 w 3248"/>
                    <a:gd name="connsiteY5" fmla="*/ 2166 h 3248"/>
                    <a:gd name="connsiteX6" fmla="*/ 3249 w 3248"/>
                    <a:gd name="connsiteY6" fmla="*/ 0 h 3248"/>
                    <a:gd name="connsiteX7" fmla="*/ 3249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3249" y="0"/>
                        <a:pt x="2166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56" name="Полилиния: фигура 1555">
                  <a:extLst>
                    <a:ext uri="{FF2B5EF4-FFF2-40B4-BE49-F238E27FC236}">
                      <a16:creationId xmlns:a16="http://schemas.microsoft.com/office/drawing/2014/main" id="{18F08579-40EA-7509-4AF1-895448308B8F}"/>
                    </a:ext>
                  </a:extLst>
                </p:cNvPr>
                <p:cNvSpPr/>
                <p:nvPr/>
              </p:nvSpPr>
              <p:spPr>
                <a:xfrm>
                  <a:off x="7979745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57" name="Полилиния: фигура 1556">
                  <a:extLst>
                    <a:ext uri="{FF2B5EF4-FFF2-40B4-BE49-F238E27FC236}">
                      <a16:creationId xmlns:a16="http://schemas.microsoft.com/office/drawing/2014/main" id="{A91C90F6-CD73-0E65-F4D3-C36192BA3B3B}"/>
                    </a:ext>
                  </a:extLst>
                </p:cNvPr>
                <p:cNvSpPr/>
                <p:nvPr/>
              </p:nvSpPr>
              <p:spPr>
                <a:xfrm>
                  <a:off x="7979745" y="61226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58" name="Полилиния: фигура 1557">
                  <a:extLst>
                    <a:ext uri="{FF2B5EF4-FFF2-40B4-BE49-F238E27FC236}">
                      <a16:creationId xmlns:a16="http://schemas.microsoft.com/office/drawing/2014/main" id="{6EC315D6-E51F-4645-F673-B5F4594BEE11}"/>
                    </a:ext>
                  </a:extLst>
                </p:cNvPr>
                <p:cNvSpPr/>
                <p:nvPr/>
              </p:nvSpPr>
              <p:spPr>
                <a:xfrm>
                  <a:off x="7978662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59" name="Полилиния: фигура 1558">
                  <a:extLst>
                    <a:ext uri="{FF2B5EF4-FFF2-40B4-BE49-F238E27FC236}">
                      <a16:creationId xmlns:a16="http://schemas.microsoft.com/office/drawing/2014/main" id="{1A9AFE82-6A76-FF85-D69F-0D6BFD891F08}"/>
                    </a:ext>
                  </a:extLst>
                </p:cNvPr>
                <p:cNvSpPr/>
                <p:nvPr/>
              </p:nvSpPr>
              <p:spPr>
                <a:xfrm>
                  <a:off x="7977579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60" name="Полилиния: фигура 1559">
                  <a:extLst>
                    <a:ext uri="{FF2B5EF4-FFF2-40B4-BE49-F238E27FC236}">
                      <a16:creationId xmlns:a16="http://schemas.microsoft.com/office/drawing/2014/main" id="{4F12F44C-1899-26C5-CD51-80A451A4721E}"/>
                    </a:ext>
                  </a:extLst>
                </p:cNvPr>
                <p:cNvSpPr/>
                <p:nvPr/>
              </p:nvSpPr>
              <p:spPr>
                <a:xfrm>
                  <a:off x="7978662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61" name="Полилиния: фигура 1560">
                  <a:extLst>
                    <a:ext uri="{FF2B5EF4-FFF2-40B4-BE49-F238E27FC236}">
                      <a16:creationId xmlns:a16="http://schemas.microsoft.com/office/drawing/2014/main" id="{02EA1F01-063C-6D72-6C04-B3FEB5F07820}"/>
                    </a:ext>
                  </a:extLst>
                </p:cNvPr>
                <p:cNvSpPr/>
                <p:nvPr/>
              </p:nvSpPr>
              <p:spPr>
                <a:xfrm>
                  <a:off x="7978662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62" name="Полилиния: фигура 1561">
                  <a:extLst>
                    <a:ext uri="{FF2B5EF4-FFF2-40B4-BE49-F238E27FC236}">
                      <a16:creationId xmlns:a16="http://schemas.microsoft.com/office/drawing/2014/main" id="{D69569D2-2CB1-2426-9224-29C813C120E0}"/>
                    </a:ext>
                  </a:extLst>
                </p:cNvPr>
                <p:cNvSpPr/>
                <p:nvPr/>
              </p:nvSpPr>
              <p:spPr>
                <a:xfrm>
                  <a:off x="7977579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63" name="Полилиния: фигура 1562">
                  <a:extLst>
                    <a:ext uri="{FF2B5EF4-FFF2-40B4-BE49-F238E27FC236}">
                      <a16:creationId xmlns:a16="http://schemas.microsoft.com/office/drawing/2014/main" id="{B7EE4E8C-EC85-A530-F4D9-97C70772D938}"/>
                    </a:ext>
                  </a:extLst>
                </p:cNvPr>
                <p:cNvSpPr/>
                <p:nvPr/>
              </p:nvSpPr>
              <p:spPr>
                <a:xfrm>
                  <a:off x="7979745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64" name="Полилиния: фигура 1563">
                  <a:extLst>
                    <a:ext uri="{FF2B5EF4-FFF2-40B4-BE49-F238E27FC236}">
                      <a16:creationId xmlns:a16="http://schemas.microsoft.com/office/drawing/2014/main" id="{98E03150-4EFF-5C3E-D7F4-0512F1A76822}"/>
                    </a:ext>
                  </a:extLst>
                </p:cNvPr>
                <p:cNvSpPr/>
                <p:nvPr/>
              </p:nvSpPr>
              <p:spPr>
                <a:xfrm>
                  <a:off x="7976496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1083" y="1531"/>
                        <a:pt x="1083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2166" y="-634"/>
                        <a:pt x="0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65" name="Полилиния: фигура 1564">
                  <a:extLst>
                    <a:ext uri="{FF2B5EF4-FFF2-40B4-BE49-F238E27FC236}">
                      <a16:creationId xmlns:a16="http://schemas.microsoft.com/office/drawing/2014/main" id="{51597EE1-4246-50B8-EF2F-47FD342FE610}"/>
                    </a:ext>
                  </a:extLst>
                </p:cNvPr>
                <p:cNvSpPr/>
                <p:nvPr/>
              </p:nvSpPr>
              <p:spPr>
                <a:xfrm>
                  <a:off x="7977579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66" name="Полилиния: фигура 1565">
                  <a:extLst>
                    <a:ext uri="{FF2B5EF4-FFF2-40B4-BE49-F238E27FC236}">
                      <a16:creationId xmlns:a16="http://schemas.microsoft.com/office/drawing/2014/main" id="{D8302B49-F6C5-5718-B8C1-9DA2E2C4F768}"/>
                    </a:ext>
                  </a:extLst>
                </p:cNvPr>
                <p:cNvSpPr/>
                <p:nvPr/>
              </p:nvSpPr>
              <p:spPr>
                <a:xfrm>
                  <a:off x="7974330" y="6113708"/>
                  <a:ext cx="2468" cy="2165"/>
                </a:xfrm>
                <a:custGeom>
                  <a:avLst/>
                  <a:gdLst>
                    <a:gd name="connsiteX0" fmla="*/ 0 w 2468"/>
                    <a:gd name="connsiteY0" fmla="*/ 2166 h 2165"/>
                    <a:gd name="connsiteX1" fmla="*/ 1083 w 2468"/>
                    <a:gd name="connsiteY1" fmla="*/ 2166 h 2165"/>
                    <a:gd name="connsiteX2" fmla="*/ 0 w 2468"/>
                    <a:gd name="connsiteY2" fmla="*/ 2166 h 2165"/>
                    <a:gd name="connsiteX3" fmla="*/ 2166 w 2468"/>
                    <a:gd name="connsiteY3" fmla="*/ 2166 h 2165"/>
                    <a:gd name="connsiteX4" fmla="*/ 0 w 2468"/>
                    <a:gd name="connsiteY4" fmla="*/ 2166 h 2165"/>
                    <a:gd name="connsiteX5" fmla="*/ 2166 w 2468"/>
                    <a:gd name="connsiteY5" fmla="*/ 0 h 2165"/>
                    <a:gd name="connsiteX6" fmla="*/ 2166 w 2468"/>
                    <a:gd name="connsiteY6" fmla="*/ 1083 h 2165"/>
                    <a:gd name="connsiteX7" fmla="*/ 1083 w 2468"/>
                    <a:gd name="connsiteY7" fmla="*/ 0 h 2165"/>
                    <a:gd name="connsiteX8" fmla="*/ 1083 w 2468"/>
                    <a:gd name="connsiteY8" fmla="*/ 1083 h 2165"/>
                    <a:gd name="connsiteX9" fmla="*/ 0 w 2468"/>
                    <a:gd name="connsiteY9" fmla="*/ 1083 h 2165"/>
                    <a:gd name="connsiteX10" fmla="*/ 0 w 2468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68" h="2165">
                      <a:moveTo>
                        <a:pt x="0" y="2166"/>
                      </a:moveTo>
                      <a:lnTo>
                        <a:pt x="1083" y="2166"/>
                      </a:lnTo>
                      <a:cubicBezTo>
                        <a:pt x="2166" y="2166"/>
                        <a:pt x="1083" y="2166"/>
                        <a:pt x="0" y="2166"/>
                      </a:cubicBezTo>
                      <a:cubicBezTo>
                        <a:pt x="1083" y="2166"/>
                        <a:pt x="2166" y="2166"/>
                        <a:pt x="2166" y="2166"/>
                      </a:cubicBezTo>
                      <a:cubicBezTo>
                        <a:pt x="3249" y="0"/>
                        <a:pt x="1083" y="1083"/>
                        <a:pt x="0" y="2166"/>
                      </a:cubicBezTo>
                      <a:cubicBezTo>
                        <a:pt x="1083" y="0"/>
                        <a:pt x="1083" y="1083"/>
                        <a:pt x="2166" y="0"/>
                      </a:cubicBezTo>
                      <a:cubicBezTo>
                        <a:pt x="2166" y="0"/>
                        <a:pt x="2166" y="0"/>
                        <a:pt x="2166" y="1083"/>
                      </a:cubicBezTo>
                      <a:cubicBezTo>
                        <a:pt x="3249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1083" y="1083"/>
                      </a:cubicBez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67" name="Полилиния: фигура 1566">
                  <a:extLst>
                    <a:ext uri="{FF2B5EF4-FFF2-40B4-BE49-F238E27FC236}">
                      <a16:creationId xmlns:a16="http://schemas.microsoft.com/office/drawing/2014/main" id="{904F4804-84B8-B2B8-5222-65F4E6865306}"/>
                    </a:ext>
                  </a:extLst>
                </p:cNvPr>
                <p:cNvSpPr/>
                <p:nvPr/>
              </p:nvSpPr>
              <p:spPr>
                <a:xfrm>
                  <a:off x="7975413" y="611614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68" name="Полилиния: фигура 1567">
                  <a:extLst>
                    <a:ext uri="{FF2B5EF4-FFF2-40B4-BE49-F238E27FC236}">
                      <a16:creationId xmlns:a16="http://schemas.microsoft.com/office/drawing/2014/main" id="{F6EEAB44-EC34-1FDF-0700-08C0041A5CD4}"/>
                    </a:ext>
                  </a:extLst>
                </p:cNvPr>
                <p:cNvSpPr/>
                <p:nvPr/>
              </p:nvSpPr>
              <p:spPr>
                <a:xfrm>
                  <a:off x="7975413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69" name="Полилиния: фигура 1568">
                  <a:extLst>
                    <a:ext uri="{FF2B5EF4-FFF2-40B4-BE49-F238E27FC236}">
                      <a16:creationId xmlns:a16="http://schemas.microsoft.com/office/drawing/2014/main" id="{E33BACFE-1D95-272E-2175-E6863249AF52}"/>
                    </a:ext>
                  </a:extLst>
                </p:cNvPr>
                <p:cNvSpPr/>
                <p:nvPr/>
              </p:nvSpPr>
              <p:spPr>
                <a:xfrm>
                  <a:off x="7974330" y="611370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70" name="Полилиния: фигура 1569">
                  <a:extLst>
                    <a:ext uri="{FF2B5EF4-FFF2-40B4-BE49-F238E27FC236}">
                      <a16:creationId xmlns:a16="http://schemas.microsoft.com/office/drawing/2014/main" id="{46E093C5-01B3-802C-3F6C-C582E52F6950}"/>
                    </a:ext>
                  </a:extLst>
                </p:cNvPr>
                <p:cNvSpPr/>
                <p:nvPr/>
              </p:nvSpPr>
              <p:spPr>
                <a:xfrm>
                  <a:off x="7961336" y="6098548"/>
                  <a:ext cx="14076" cy="17638"/>
                </a:xfrm>
                <a:custGeom>
                  <a:avLst/>
                  <a:gdLst>
                    <a:gd name="connsiteX0" fmla="*/ 4331 w 14076"/>
                    <a:gd name="connsiteY0" fmla="*/ 0 h 17638"/>
                    <a:gd name="connsiteX1" fmla="*/ 4331 w 14076"/>
                    <a:gd name="connsiteY1" fmla="*/ 0 h 17638"/>
                    <a:gd name="connsiteX2" fmla="*/ 2166 w 14076"/>
                    <a:gd name="connsiteY2" fmla="*/ 1083 h 17638"/>
                    <a:gd name="connsiteX3" fmla="*/ 1083 w 14076"/>
                    <a:gd name="connsiteY3" fmla="*/ 2166 h 17638"/>
                    <a:gd name="connsiteX4" fmla="*/ 2166 w 14076"/>
                    <a:gd name="connsiteY4" fmla="*/ 3249 h 17638"/>
                    <a:gd name="connsiteX5" fmla="*/ 1083 w 14076"/>
                    <a:gd name="connsiteY5" fmla="*/ 4331 h 17638"/>
                    <a:gd name="connsiteX6" fmla="*/ 3249 w 14076"/>
                    <a:gd name="connsiteY6" fmla="*/ 6497 h 17638"/>
                    <a:gd name="connsiteX7" fmla="*/ 4331 w 14076"/>
                    <a:gd name="connsiteY7" fmla="*/ 7580 h 17638"/>
                    <a:gd name="connsiteX8" fmla="*/ 8663 w 14076"/>
                    <a:gd name="connsiteY8" fmla="*/ 14077 h 17638"/>
                    <a:gd name="connsiteX9" fmla="*/ 9746 w 14076"/>
                    <a:gd name="connsiteY9" fmla="*/ 12994 h 17638"/>
                    <a:gd name="connsiteX10" fmla="*/ 8663 w 14076"/>
                    <a:gd name="connsiteY10" fmla="*/ 14077 h 17638"/>
                    <a:gd name="connsiteX11" fmla="*/ 8663 w 14076"/>
                    <a:gd name="connsiteY11" fmla="*/ 14077 h 17638"/>
                    <a:gd name="connsiteX12" fmla="*/ 9746 w 14076"/>
                    <a:gd name="connsiteY12" fmla="*/ 16243 h 17638"/>
                    <a:gd name="connsiteX13" fmla="*/ 11911 w 14076"/>
                    <a:gd name="connsiteY13" fmla="*/ 15160 h 17638"/>
                    <a:gd name="connsiteX14" fmla="*/ 10828 w 14076"/>
                    <a:gd name="connsiteY14" fmla="*/ 17326 h 17638"/>
                    <a:gd name="connsiteX15" fmla="*/ 11911 w 14076"/>
                    <a:gd name="connsiteY15" fmla="*/ 17326 h 17638"/>
                    <a:gd name="connsiteX16" fmla="*/ 12994 w 14076"/>
                    <a:gd name="connsiteY16" fmla="*/ 16243 h 17638"/>
                    <a:gd name="connsiteX17" fmla="*/ 14077 w 14076"/>
                    <a:gd name="connsiteY17" fmla="*/ 16243 h 17638"/>
                    <a:gd name="connsiteX18" fmla="*/ 9746 w 14076"/>
                    <a:gd name="connsiteY18" fmla="*/ 14077 h 17638"/>
                    <a:gd name="connsiteX19" fmla="*/ 10828 w 14076"/>
                    <a:gd name="connsiteY19" fmla="*/ 14077 h 17638"/>
                    <a:gd name="connsiteX20" fmla="*/ 9746 w 14076"/>
                    <a:gd name="connsiteY20" fmla="*/ 10828 h 17638"/>
                    <a:gd name="connsiteX21" fmla="*/ 7580 w 14076"/>
                    <a:gd name="connsiteY21" fmla="*/ 10828 h 17638"/>
                    <a:gd name="connsiteX22" fmla="*/ 7580 w 14076"/>
                    <a:gd name="connsiteY22" fmla="*/ 9746 h 17638"/>
                    <a:gd name="connsiteX23" fmla="*/ 6497 w 14076"/>
                    <a:gd name="connsiteY23" fmla="*/ 9746 h 17638"/>
                    <a:gd name="connsiteX24" fmla="*/ 6497 w 14076"/>
                    <a:gd name="connsiteY24" fmla="*/ 8663 h 17638"/>
                    <a:gd name="connsiteX25" fmla="*/ 4331 w 14076"/>
                    <a:gd name="connsiteY25" fmla="*/ 9746 h 17638"/>
                    <a:gd name="connsiteX26" fmla="*/ 5414 w 14076"/>
                    <a:gd name="connsiteY26" fmla="*/ 6497 h 17638"/>
                    <a:gd name="connsiteX27" fmla="*/ 4331 w 14076"/>
                    <a:gd name="connsiteY27" fmla="*/ 7580 h 17638"/>
                    <a:gd name="connsiteX28" fmla="*/ 3249 w 14076"/>
                    <a:gd name="connsiteY28" fmla="*/ 7580 h 17638"/>
                    <a:gd name="connsiteX29" fmla="*/ 4331 w 14076"/>
                    <a:gd name="connsiteY29" fmla="*/ 6497 h 17638"/>
                    <a:gd name="connsiteX30" fmla="*/ 2166 w 14076"/>
                    <a:gd name="connsiteY30" fmla="*/ 6497 h 17638"/>
                    <a:gd name="connsiteX31" fmla="*/ 1083 w 14076"/>
                    <a:gd name="connsiteY31" fmla="*/ 7580 h 17638"/>
                    <a:gd name="connsiteX32" fmla="*/ 0 w 14076"/>
                    <a:gd name="connsiteY32" fmla="*/ 5414 h 17638"/>
                    <a:gd name="connsiteX33" fmla="*/ 2166 w 14076"/>
                    <a:gd name="connsiteY33" fmla="*/ 5414 h 17638"/>
                    <a:gd name="connsiteX34" fmla="*/ 2166 w 14076"/>
                    <a:gd name="connsiteY34" fmla="*/ 4331 h 17638"/>
                    <a:gd name="connsiteX35" fmla="*/ 0 w 14076"/>
                    <a:gd name="connsiteY35" fmla="*/ 4331 h 17638"/>
                    <a:gd name="connsiteX36" fmla="*/ 4331 w 14076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6" h="17638">
                      <a:moveTo>
                        <a:pt x="4331" y="0"/>
                      </a:moveTo>
                      <a:cubicBezTo>
                        <a:pt x="4331" y="0"/>
                        <a:pt x="3249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71" name="Полилиния: фигура 1570">
                  <a:extLst>
                    <a:ext uri="{FF2B5EF4-FFF2-40B4-BE49-F238E27FC236}">
                      <a16:creationId xmlns:a16="http://schemas.microsoft.com/office/drawing/2014/main" id="{4A90D5A2-8DA9-DD25-60BF-B49A78899131}"/>
                    </a:ext>
                  </a:extLst>
                </p:cNvPr>
                <p:cNvSpPr/>
                <p:nvPr/>
              </p:nvSpPr>
              <p:spPr>
                <a:xfrm>
                  <a:off x="7967833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72" name="Полилиния: фигура 1571">
                  <a:extLst>
                    <a:ext uri="{FF2B5EF4-FFF2-40B4-BE49-F238E27FC236}">
                      <a16:creationId xmlns:a16="http://schemas.microsoft.com/office/drawing/2014/main" id="{C0919969-DD69-4851-C0D9-B6CC712F5B5F}"/>
                    </a:ext>
                  </a:extLst>
                </p:cNvPr>
                <p:cNvSpPr/>
                <p:nvPr/>
              </p:nvSpPr>
              <p:spPr>
                <a:xfrm>
                  <a:off x="7965668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73" name="Полилиния: фигура 1572">
                  <a:extLst>
                    <a:ext uri="{FF2B5EF4-FFF2-40B4-BE49-F238E27FC236}">
                      <a16:creationId xmlns:a16="http://schemas.microsoft.com/office/drawing/2014/main" id="{654EB232-985D-B30B-A3A8-9484D441383F}"/>
                    </a:ext>
                  </a:extLst>
                </p:cNvPr>
                <p:cNvSpPr/>
                <p:nvPr/>
              </p:nvSpPr>
              <p:spPr>
                <a:xfrm>
                  <a:off x="7965668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74" name="Полилиния: фигура 1573">
                  <a:extLst>
                    <a:ext uri="{FF2B5EF4-FFF2-40B4-BE49-F238E27FC236}">
                      <a16:creationId xmlns:a16="http://schemas.microsoft.com/office/drawing/2014/main" id="{64CFBC12-7D8C-73D1-08A8-AAA9F5EFCB41}"/>
                    </a:ext>
                  </a:extLst>
                </p:cNvPr>
                <p:cNvSpPr/>
                <p:nvPr/>
              </p:nvSpPr>
              <p:spPr>
                <a:xfrm>
                  <a:off x="7968916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75" name="Полилиния: фигура 1574">
                  <a:extLst>
                    <a:ext uri="{FF2B5EF4-FFF2-40B4-BE49-F238E27FC236}">
                      <a16:creationId xmlns:a16="http://schemas.microsoft.com/office/drawing/2014/main" id="{6EA61145-FCAD-2679-AC16-072065A59858}"/>
                    </a:ext>
                  </a:extLst>
                </p:cNvPr>
                <p:cNvSpPr/>
                <p:nvPr/>
              </p:nvSpPr>
              <p:spPr>
                <a:xfrm>
                  <a:off x="7971082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76" name="Полилиния: фигура 1575">
                  <a:extLst>
                    <a:ext uri="{FF2B5EF4-FFF2-40B4-BE49-F238E27FC236}">
                      <a16:creationId xmlns:a16="http://schemas.microsoft.com/office/drawing/2014/main" id="{872DB5E1-D268-DA52-1EC3-BEDDEC0D842C}"/>
                    </a:ext>
                  </a:extLst>
                </p:cNvPr>
                <p:cNvSpPr/>
                <p:nvPr/>
              </p:nvSpPr>
              <p:spPr>
                <a:xfrm>
                  <a:off x="7966750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77" name="Полилиния: фигура 1576">
                  <a:extLst>
                    <a:ext uri="{FF2B5EF4-FFF2-40B4-BE49-F238E27FC236}">
                      <a16:creationId xmlns:a16="http://schemas.microsoft.com/office/drawing/2014/main" id="{F2A70E2F-C65B-A323-9D4C-B6A770AB63C8}"/>
                    </a:ext>
                  </a:extLst>
                </p:cNvPr>
                <p:cNvSpPr/>
                <p:nvPr/>
              </p:nvSpPr>
              <p:spPr>
                <a:xfrm>
                  <a:off x="7956524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5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5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5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5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5" y="2478"/>
                        <a:pt x="5895" y="2478"/>
                      </a:cubicBezTo>
                      <a:cubicBezTo>
                        <a:pt x="5895" y="3561"/>
                        <a:pt x="6978" y="2478"/>
                        <a:pt x="6978" y="2478"/>
                      </a:cubicBezTo>
                      <a:cubicBezTo>
                        <a:pt x="5895" y="3561"/>
                        <a:pt x="4813" y="3561"/>
                        <a:pt x="4813" y="3561"/>
                      </a:cubicBezTo>
                      <a:cubicBezTo>
                        <a:pt x="5895" y="2478"/>
                        <a:pt x="3730" y="2478"/>
                        <a:pt x="5895" y="1395"/>
                      </a:cubicBezTo>
                      <a:cubicBezTo>
                        <a:pt x="5895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1564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78" name="Полилиния: фигура 1577">
                  <a:extLst>
                    <a:ext uri="{FF2B5EF4-FFF2-40B4-BE49-F238E27FC236}">
                      <a16:creationId xmlns:a16="http://schemas.microsoft.com/office/drawing/2014/main" id="{77C68B22-DCA8-FD5A-B578-4CC80032D76B}"/>
                    </a:ext>
                  </a:extLst>
                </p:cNvPr>
                <p:cNvSpPr/>
                <p:nvPr/>
              </p:nvSpPr>
              <p:spPr>
                <a:xfrm>
                  <a:off x="7963502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79" name="Полилиния: фигура 1578">
                  <a:extLst>
                    <a:ext uri="{FF2B5EF4-FFF2-40B4-BE49-F238E27FC236}">
                      <a16:creationId xmlns:a16="http://schemas.microsoft.com/office/drawing/2014/main" id="{D454DEF3-D680-B919-C4C1-98E96EA3491D}"/>
                    </a:ext>
                  </a:extLst>
                </p:cNvPr>
                <p:cNvSpPr/>
                <p:nvPr/>
              </p:nvSpPr>
              <p:spPr>
                <a:xfrm>
                  <a:off x="7952673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4331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2166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4331" y="1353"/>
                        <a:pt x="4331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80" name="Полилиния: фигура 1579">
                  <a:extLst>
                    <a:ext uri="{FF2B5EF4-FFF2-40B4-BE49-F238E27FC236}">
                      <a16:creationId xmlns:a16="http://schemas.microsoft.com/office/drawing/2014/main" id="{573CD266-2BAA-13CC-7140-B785962EBA9D}"/>
                    </a:ext>
                  </a:extLst>
                </p:cNvPr>
                <p:cNvSpPr/>
                <p:nvPr/>
              </p:nvSpPr>
              <p:spPr>
                <a:xfrm>
                  <a:off x="7958088" y="609096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81" name="Полилиния: фигура 1580">
                  <a:extLst>
                    <a:ext uri="{FF2B5EF4-FFF2-40B4-BE49-F238E27FC236}">
                      <a16:creationId xmlns:a16="http://schemas.microsoft.com/office/drawing/2014/main" id="{C89D9504-BE5B-FD8E-FECE-A4E9E0EC121E}"/>
                    </a:ext>
                  </a:extLst>
                </p:cNvPr>
                <p:cNvSpPr/>
                <p:nvPr/>
              </p:nvSpPr>
              <p:spPr>
                <a:xfrm>
                  <a:off x="7954839" y="6092322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82" name="Полилиния: фигура 1581">
                  <a:extLst>
                    <a:ext uri="{FF2B5EF4-FFF2-40B4-BE49-F238E27FC236}">
                      <a16:creationId xmlns:a16="http://schemas.microsoft.com/office/drawing/2014/main" id="{00A2AC2C-70E7-DE0C-0631-BC14168F7AFE}"/>
                    </a:ext>
                  </a:extLst>
                </p:cNvPr>
                <p:cNvSpPr/>
                <p:nvPr/>
              </p:nvSpPr>
              <p:spPr>
                <a:xfrm>
                  <a:off x="7954839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83" name="Полилиния: фигура 1582">
                  <a:extLst>
                    <a:ext uri="{FF2B5EF4-FFF2-40B4-BE49-F238E27FC236}">
                      <a16:creationId xmlns:a16="http://schemas.microsoft.com/office/drawing/2014/main" id="{744664C2-2457-0F2A-1724-72F37BACCAF5}"/>
                    </a:ext>
                  </a:extLst>
                </p:cNvPr>
                <p:cNvSpPr/>
                <p:nvPr/>
              </p:nvSpPr>
              <p:spPr>
                <a:xfrm>
                  <a:off x="7949425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2166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84" name="Полилиния: фигура 1583">
                  <a:extLst>
                    <a:ext uri="{FF2B5EF4-FFF2-40B4-BE49-F238E27FC236}">
                      <a16:creationId xmlns:a16="http://schemas.microsoft.com/office/drawing/2014/main" id="{A5BB0CA6-A898-83FA-9AEF-31470762B5CC}"/>
                    </a:ext>
                  </a:extLst>
                </p:cNvPr>
                <p:cNvSpPr/>
                <p:nvPr/>
              </p:nvSpPr>
              <p:spPr>
                <a:xfrm>
                  <a:off x="7939679" y="6069311"/>
                  <a:ext cx="12392" cy="14077"/>
                </a:xfrm>
                <a:custGeom>
                  <a:avLst/>
                  <a:gdLst>
                    <a:gd name="connsiteX0" fmla="*/ 11911 w 12392"/>
                    <a:gd name="connsiteY0" fmla="*/ 12994 h 14077"/>
                    <a:gd name="connsiteX1" fmla="*/ 11911 w 12392"/>
                    <a:gd name="connsiteY1" fmla="*/ 12994 h 14077"/>
                    <a:gd name="connsiteX2" fmla="*/ 11911 w 12392"/>
                    <a:gd name="connsiteY2" fmla="*/ 12994 h 14077"/>
                    <a:gd name="connsiteX3" fmla="*/ 11911 w 12392"/>
                    <a:gd name="connsiteY3" fmla="*/ 10828 h 14077"/>
                    <a:gd name="connsiteX4" fmla="*/ 11911 w 12392"/>
                    <a:gd name="connsiteY4" fmla="*/ 10828 h 14077"/>
                    <a:gd name="connsiteX5" fmla="*/ 10828 w 12392"/>
                    <a:gd name="connsiteY5" fmla="*/ 9746 h 14077"/>
                    <a:gd name="connsiteX6" fmla="*/ 9746 w 12392"/>
                    <a:gd name="connsiteY6" fmla="*/ 9746 h 14077"/>
                    <a:gd name="connsiteX7" fmla="*/ 10828 w 12392"/>
                    <a:gd name="connsiteY7" fmla="*/ 7580 h 14077"/>
                    <a:gd name="connsiteX8" fmla="*/ 8663 w 12392"/>
                    <a:gd name="connsiteY8" fmla="*/ 9746 h 14077"/>
                    <a:gd name="connsiteX9" fmla="*/ 8663 w 12392"/>
                    <a:gd name="connsiteY9" fmla="*/ 7580 h 14077"/>
                    <a:gd name="connsiteX10" fmla="*/ 8663 w 12392"/>
                    <a:gd name="connsiteY10" fmla="*/ 7580 h 14077"/>
                    <a:gd name="connsiteX11" fmla="*/ 7580 w 12392"/>
                    <a:gd name="connsiteY11" fmla="*/ 6497 h 14077"/>
                    <a:gd name="connsiteX12" fmla="*/ 8663 w 12392"/>
                    <a:gd name="connsiteY12" fmla="*/ 5414 h 14077"/>
                    <a:gd name="connsiteX13" fmla="*/ 7580 w 12392"/>
                    <a:gd name="connsiteY13" fmla="*/ 4331 h 14077"/>
                    <a:gd name="connsiteX14" fmla="*/ 8663 w 12392"/>
                    <a:gd name="connsiteY14" fmla="*/ 4331 h 14077"/>
                    <a:gd name="connsiteX15" fmla="*/ 6497 w 12392"/>
                    <a:gd name="connsiteY15" fmla="*/ 3249 h 14077"/>
                    <a:gd name="connsiteX16" fmla="*/ 6497 w 12392"/>
                    <a:gd name="connsiteY16" fmla="*/ 2166 h 14077"/>
                    <a:gd name="connsiteX17" fmla="*/ 4331 w 12392"/>
                    <a:gd name="connsiteY17" fmla="*/ 4331 h 14077"/>
                    <a:gd name="connsiteX18" fmla="*/ 3249 w 12392"/>
                    <a:gd name="connsiteY18" fmla="*/ 3249 h 14077"/>
                    <a:gd name="connsiteX19" fmla="*/ 4331 w 12392"/>
                    <a:gd name="connsiteY19" fmla="*/ 2166 h 14077"/>
                    <a:gd name="connsiteX20" fmla="*/ 3249 w 12392"/>
                    <a:gd name="connsiteY20" fmla="*/ 2166 h 14077"/>
                    <a:gd name="connsiteX21" fmla="*/ 4331 w 12392"/>
                    <a:gd name="connsiteY21" fmla="*/ 1083 h 14077"/>
                    <a:gd name="connsiteX22" fmla="*/ 2166 w 12392"/>
                    <a:gd name="connsiteY22" fmla="*/ 1083 h 14077"/>
                    <a:gd name="connsiteX23" fmla="*/ 2166 w 12392"/>
                    <a:gd name="connsiteY23" fmla="*/ 0 h 14077"/>
                    <a:gd name="connsiteX24" fmla="*/ 0 w 12392"/>
                    <a:gd name="connsiteY24" fmla="*/ 2166 h 14077"/>
                    <a:gd name="connsiteX25" fmla="*/ 2166 w 12392"/>
                    <a:gd name="connsiteY25" fmla="*/ 5414 h 14077"/>
                    <a:gd name="connsiteX26" fmla="*/ 4331 w 12392"/>
                    <a:gd name="connsiteY26" fmla="*/ 5414 h 14077"/>
                    <a:gd name="connsiteX27" fmla="*/ 3249 w 12392"/>
                    <a:gd name="connsiteY27" fmla="*/ 6497 h 14077"/>
                    <a:gd name="connsiteX28" fmla="*/ 4331 w 12392"/>
                    <a:gd name="connsiteY28" fmla="*/ 5414 h 14077"/>
                    <a:gd name="connsiteX29" fmla="*/ 3249 w 12392"/>
                    <a:gd name="connsiteY29" fmla="*/ 6497 h 14077"/>
                    <a:gd name="connsiteX30" fmla="*/ 4331 w 12392"/>
                    <a:gd name="connsiteY30" fmla="*/ 6497 h 14077"/>
                    <a:gd name="connsiteX31" fmla="*/ 3249 w 12392"/>
                    <a:gd name="connsiteY31" fmla="*/ 7580 h 14077"/>
                    <a:gd name="connsiteX32" fmla="*/ 7580 w 12392"/>
                    <a:gd name="connsiteY32" fmla="*/ 11911 h 14077"/>
                    <a:gd name="connsiteX33" fmla="*/ 8663 w 12392"/>
                    <a:gd name="connsiteY33" fmla="*/ 10828 h 14077"/>
                    <a:gd name="connsiteX34" fmla="*/ 9746 w 12392"/>
                    <a:gd name="connsiteY34" fmla="*/ 12994 h 14077"/>
                    <a:gd name="connsiteX35" fmla="*/ 10828 w 12392"/>
                    <a:gd name="connsiteY35" fmla="*/ 12994 h 14077"/>
                    <a:gd name="connsiteX36" fmla="*/ 8663 w 12392"/>
                    <a:gd name="connsiteY36" fmla="*/ 14077 h 14077"/>
                    <a:gd name="connsiteX37" fmla="*/ 9746 w 12392"/>
                    <a:gd name="connsiteY37" fmla="*/ 14077 h 14077"/>
                    <a:gd name="connsiteX38" fmla="*/ 9746 w 12392"/>
                    <a:gd name="connsiteY38" fmla="*/ 12994 h 14077"/>
                    <a:gd name="connsiteX39" fmla="*/ 9746 w 12392"/>
                    <a:gd name="connsiteY39" fmla="*/ 14077 h 14077"/>
                    <a:gd name="connsiteX40" fmla="*/ 11911 w 12392"/>
                    <a:gd name="connsiteY40" fmla="*/ 11911 h 14077"/>
                    <a:gd name="connsiteX41" fmla="*/ 11911 w 12392"/>
                    <a:gd name="connsiteY41" fmla="*/ 9746 h 14077"/>
                    <a:gd name="connsiteX42" fmla="*/ 11911 w 12392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392" h="14077">
                      <a:moveTo>
                        <a:pt x="11911" y="12994"/>
                      </a:moveTo>
                      <a:cubicBezTo>
                        <a:pt x="10828" y="12994"/>
                        <a:pt x="10828" y="12994"/>
                        <a:pt x="11911" y="12994"/>
                      </a:cubicBezTo>
                      <a:cubicBezTo>
                        <a:pt x="10828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1911" y="11911"/>
                        <a:pt x="11911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85" name="Полилиния: фигура 1584">
                  <a:extLst>
                    <a:ext uri="{FF2B5EF4-FFF2-40B4-BE49-F238E27FC236}">
                      <a16:creationId xmlns:a16="http://schemas.microsoft.com/office/drawing/2014/main" id="{CD9C3208-0532-8A30-4B19-B501A6FAAEE2}"/>
                    </a:ext>
                  </a:extLst>
                </p:cNvPr>
                <p:cNvSpPr/>
                <p:nvPr/>
              </p:nvSpPr>
              <p:spPr>
                <a:xfrm>
                  <a:off x="7949425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86" name="Полилиния: фигура 1585">
                  <a:extLst>
                    <a:ext uri="{FF2B5EF4-FFF2-40B4-BE49-F238E27FC236}">
                      <a16:creationId xmlns:a16="http://schemas.microsoft.com/office/drawing/2014/main" id="{381E6643-8387-74B1-A172-D33B5A7808F3}"/>
                    </a:ext>
                  </a:extLst>
                </p:cNvPr>
                <p:cNvSpPr/>
                <p:nvPr/>
              </p:nvSpPr>
              <p:spPr>
                <a:xfrm>
                  <a:off x="7941364" y="607039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87" name="Полилиния: фигура 1586">
                  <a:extLst>
                    <a:ext uri="{FF2B5EF4-FFF2-40B4-BE49-F238E27FC236}">
                      <a16:creationId xmlns:a16="http://schemas.microsoft.com/office/drawing/2014/main" id="{EBB3F86A-CF58-9B13-3A6D-EF709D3C530F}"/>
                    </a:ext>
                  </a:extLst>
                </p:cNvPr>
                <p:cNvSpPr/>
                <p:nvPr/>
              </p:nvSpPr>
              <p:spPr>
                <a:xfrm>
                  <a:off x="7950508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88" name="Полилиния: фигура 1587">
                  <a:extLst>
                    <a:ext uri="{FF2B5EF4-FFF2-40B4-BE49-F238E27FC236}">
                      <a16:creationId xmlns:a16="http://schemas.microsoft.com/office/drawing/2014/main" id="{CB6A7076-2F42-3473-D7DA-907CC84D9D92}"/>
                    </a:ext>
                  </a:extLst>
                </p:cNvPr>
                <p:cNvSpPr/>
                <p:nvPr/>
              </p:nvSpPr>
              <p:spPr>
                <a:xfrm>
                  <a:off x="7952673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89" name="Полилиния: фигура 1588">
                  <a:extLst>
                    <a:ext uri="{FF2B5EF4-FFF2-40B4-BE49-F238E27FC236}">
                      <a16:creationId xmlns:a16="http://schemas.microsoft.com/office/drawing/2014/main" id="{95BBA813-3F4A-E7BB-8D91-DD70341EE050}"/>
                    </a:ext>
                  </a:extLst>
                </p:cNvPr>
                <p:cNvSpPr/>
                <p:nvPr/>
              </p:nvSpPr>
              <p:spPr>
                <a:xfrm>
                  <a:off x="7940762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90" name="Полилиния: фигура 1589">
                  <a:extLst>
                    <a:ext uri="{FF2B5EF4-FFF2-40B4-BE49-F238E27FC236}">
                      <a16:creationId xmlns:a16="http://schemas.microsoft.com/office/drawing/2014/main" id="{B8E0E10C-8B80-DCA3-70AD-BACAF6155FED}"/>
                    </a:ext>
                  </a:extLst>
                </p:cNvPr>
                <p:cNvSpPr/>
                <p:nvPr/>
              </p:nvSpPr>
              <p:spPr>
                <a:xfrm>
                  <a:off x="7937514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91" name="Полилиния: фигура 1590">
                  <a:extLst>
                    <a:ext uri="{FF2B5EF4-FFF2-40B4-BE49-F238E27FC236}">
                      <a16:creationId xmlns:a16="http://schemas.microsoft.com/office/drawing/2014/main" id="{30C9B168-A3B9-0427-B249-AC7367532D54}"/>
                    </a:ext>
                  </a:extLst>
                </p:cNvPr>
                <p:cNvSpPr/>
                <p:nvPr/>
              </p:nvSpPr>
              <p:spPr>
                <a:xfrm>
                  <a:off x="7919105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5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5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5 w 23822"/>
                    <a:gd name="connsiteY52" fmla="*/ 14077 h 23822"/>
                    <a:gd name="connsiteX53" fmla="*/ 17325 w 23822"/>
                    <a:gd name="connsiteY53" fmla="*/ 12994 h 23822"/>
                    <a:gd name="connsiteX54" fmla="*/ 17325 w 23822"/>
                    <a:gd name="connsiteY54" fmla="*/ 12994 h 23822"/>
                    <a:gd name="connsiteX55" fmla="*/ 17325 w 23822"/>
                    <a:gd name="connsiteY55" fmla="*/ 12994 h 23822"/>
                    <a:gd name="connsiteX56" fmla="*/ 17325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5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4331 w 23822"/>
                    <a:gd name="connsiteY78" fmla="*/ 2166 h 23822"/>
                    <a:gd name="connsiteX79" fmla="*/ 6497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6243" y="16243"/>
                        <a:pt x="16243" y="16243"/>
                      </a:cubicBezTo>
                      <a:cubicBezTo>
                        <a:pt x="14077" y="17325"/>
                        <a:pt x="18408" y="16243"/>
                        <a:pt x="17325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5" y="18408"/>
                        <a:pt x="17325" y="19491"/>
                        <a:pt x="18408" y="19491"/>
                      </a:cubicBezTo>
                      <a:lnTo>
                        <a:pt x="17325" y="20574"/>
                      </a:lnTo>
                      <a:cubicBezTo>
                        <a:pt x="17325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20574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5" y="14077"/>
                      </a:cubicBezTo>
                      <a:cubicBezTo>
                        <a:pt x="17325" y="14077"/>
                        <a:pt x="17325" y="14077"/>
                        <a:pt x="17325" y="12994"/>
                      </a:cubicBezTo>
                      <a:cubicBezTo>
                        <a:pt x="17325" y="12994"/>
                        <a:pt x="17325" y="12994"/>
                        <a:pt x="17325" y="12994"/>
                      </a:cubicBezTo>
                      <a:lnTo>
                        <a:pt x="17325" y="12994"/>
                      </a:lnTo>
                      <a:cubicBezTo>
                        <a:pt x="17325" y="12994"/>
                        <a:pt x="17325" y="12994"/>
                        <a:pt x="17325" y="12994"/>
                      </a:cubicBezTo>
                      <a:cubicBezTo>
                        <a:pt x="17325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5" y="12994"/>
                      </a:cubicBezTo>
                      <a:cubicBezTo>
                        <a:pt x="17325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lnTo>
                        <a:pt x="6497" y="1083"/>
                      </a:lnTo>
                      <a:cubicBezTo>
                        <a:pt x="8663" y="0"/>
                        <a:pt x="4331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92" name="Полилиния: фигура 1591">
                  <a:extLst>
                    <a:ext uri="{FF2B5EF4-FFF2-40B4-BE49-F238E27FC236}">
                      <a16:creationId xmlns:a16="http://schemas.microsoft.com/office/drawing/2014/main" id="{87DBAF8B-5D43-5DE6-A3D5-6E6EEDA40256}"/>
                    </a:ext>
                  </a:extLst>
                </p:cNvPr>
                <p:cNvSpPr/>
                <p:nvPr/>
              </p:nvSpPr>
              <p:spPr>
                <a:xfrm>
                  <a:off x="7929934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93" name="Полилиния: фигура 1592">
                  <a:extLst>
                    <a:ext uri="{FF2B5EF4-FFF2-40B4-BE49-F238E27FC236}">
                      <a16:creationId xmlns:a16="http://schemas.microsoft.com/office/drawing/2014/main" id="{03C4B155-FBDF-BA2A-1635-73B29A0B9668}"/>
                    </a:ext>
                  </a:extLst>
                </p:cNvPr>
                <p:cNvSpPr/>
                <p:nvPr/>
              </p:nvSpPr>
              <p:spPr>
                <a:xfrm>
                  <a:off x="7929122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94" name="Полилиния: фигура 1593">
                  <a:extLst>
                    <a:ext uri="{FF2B5EF4-FFF2-40B4-BE49-F238E27FC236}">
                      <a16:creationId xmlns:a16="http://schemas.microsoft.com/office/drawing/2014/main" id="{1E2A0607-CE81-7E23-3F48-48D03E7DE610}"/>
                    </a:ext>
                  </a:extLst>
                </p:cNvPr>
                <p:cNvSpPr/>
                <p:nvPr/>
              </p:nvSpPr>
              <p:spPr>
                <a:xfrm>
                  <a:off x="7923437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95" name="Полилиния: фигура 1594">
                  <a:extLst>
                    <a:ext uri="{FF2B5EF4-FFF2-40B4-BE49-F238E27FC236}">
                      <a16:creationId xmlns:a16="http://schemas.microsoft.com/office/drawing/2014/main" id="{957F9D9A-2678-5885-12D6-B4670D1AA12E}"/>
                    </a:ext>
                  </a:extLst>
                </p:cNvPr>
                <p:cNvSpPr/>
                <p:nvPr/>
              </p:nvSpPr>
              <p:spPr>
                <a:xfrm>
                  <a:off x="7922354" y="6046572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96" name="Полилиния: фигура 1595">
                  <a:extLst>
                    <a:ext uri="{FF2B5EF4-FFF2-40B4-BE49-F238E27FC236}">
                      <a16:creationId xmlns:a16="http://schemas.microsoft.com/office/drawing/2014/main" id="{8415F09C-0FFB-6631-EA0D-E745F36B7AEE}"/>
                    </a:ext>
                  </a:extLst>
                </p:cNvPr>
                <p:cNvSpPr/>
                <p:nvPr/>
              </p:nvSpPr>
              <p:spPr>
                <a:xfrm>
                  <a:off x="7910443" y="6035864"/>
                  <a:ext cx="11911" cy="13176"/>
                </a:xfrm>
                <a:custGeom>
                  <a:avLst/>
                  <a:gdLst>
                    <a:gd name="connsiteX0" fmla="*/ 3249 w 11911"/>
                    <a:gd name="connsiteY0" fmla="*/ 963 h 13176"/>
                    <a:gd name="connsiteX1" fmla="*/ 2166 w 11911"/>
                    <a:gd name="connsiteY1" fmla="*/ 963 h 13176"/>
                    <a:gd name="connsiteX2" fmla="*/ 3249 w 11911"/>
                    <a:gd name="connsiteY2" fmla="*/ 963 h 13176"/>
                    <a:gd name="connsiteX3" fmla="*/ 0 w 11911"/>
                    <a:gd name="connsiteY3" fmla="*/ 963 h 13176"/>
                    <a:gd name="connsiteX4" fmla="*/ 5414 w 11911"/>
                    <a:gd name="connsiteY4" fmla="*/ 6377 h 13176"/>
                    <a:gd name="connsiteX5" fmla="*/ 4331 w 11911"/>
                    <a:gd name="connsiteY5" fmla="*/ 6377 h 13176"/>
                    <a:gd name="connsiteX6" fmla="*/ 7580 w 11911"/>
                    <a:gd name="connsiteY6" fmla="*/ 7459 h 13176"/>
                    <a:gd name="connsiteX7" fmla="*/ 6497 w 11911"/>
                    <a:gd name="connsiteY7" fmla="*/ 8542 h 13176"/>
                    <a:gd name="connsiteX8" fmla="*/ 7580 w 11911"/>
                    <a:gd name="connsiteY8" fmla="*/ 9625 h 13176"/>
                    <a:gd name="connsiteX9" fmla="*/ 7580 w 11911"/>
                    <a:gd name="connsiteY9" fmla="*/ 9625 h 13176"/>
                    <a:gd name="connsiteX10" fmla="*/ 7580 w 11911"/>
                    <a:gd name="connsiteY10" fmla="*/ 9625 h 13176"/>
                    <a:gd name="connsiteX11" fmla="*/ 7580 w 11911"/>
                    <a:gd name="connsiteY11" fmla="*/ 9625 h 13176"/>
                    <a:gd name="connsiteX12" fmla="*/ 8663 w 11911"/>
                    <a:gd name="connsiteY12" fmla="*/ 10708 h 13176"/>
                    <a:gd name="connsiteX13" fmla="*/ 8663 w 11911"/>
                    <a:gd name="connsiteY13" fmla="*/ 10708 h 13176"/>
                    <a:gd name="connsiteX14" fmla="*/ 9746 w 11911"/>
                    <a:gd name="connsiteY14" fmla="*/ 10708 h 13176"/>
                    <a:gd name="connsiteX15" fmla="*/ 8663 w 11911"/>
                    <a:gd name="connsiteY15" fmla="*/ 11791 h 13176"/>
                    <a:gd name="connsiteX16" fmla="*/ 10828 w 11911"/>
                    <a:gd name="connsiteY16" fmla="*/ 12874 h 13176"/>
                    <a:gd name="connsiteX17" fmla="*/ 11911 w 11911"/>
                    <a:gd name="connsiteY17" fmla="*/ 11791 h 13176"/>
                    <a:gd name="connsiteX18" fmla="*/ 9746 w 11911"/>
                    <a:gd name="connsiteY18" fmla="*/ 10708 h 13176"/>
                    <a:gd name="connsiteX19" fmla="*/ 9746 w 11911"/>
                    <a:gd name="connsiteY19" fmla="*/ 10708 h 13176"/>
                    <a:gd name="connsiteX20" fmla="*/ 8663 w 11911"/>
                    <a:gd name="connsiteY20" fmla="*/ 9625 h 13176"/>
                    <a:gd name="connsiteX21" fmla="*/ 10828 w 11911"/>
                    <a:gd name="connsiteY21" fmla="*/ 9625 h 13176"/>
                    <a:gd name="connsiteX22" fmla="*/ 10828 w 11911"/>
                    <a:gd name="connsiteY22" fmla="*/ 7459 h 13176"/>
                    <a:gd name="connsiteX23" fmla="*/ 10828 w 11911"/>
                    <a:gd name="connsiteY23" fmla="*/ 7459 h 13176"/>
                    <a:gd name="connsiteX24" fmla="*/ 9746 w 11911"/>
                    <a:gd name="connsiteY24" fmla="*/ 7459 h 13176"/>
                    <a:gd name="connsiteX25" fmla="*/ 9746 w 11911"/>
                    <a:gd name="connsiteY25" fmla="*/ 8542 h 13176"/>
                    <a:gd name="connsiteX26" fmla="*/ 7580 w 11911"/>
                    <a:gd name="connsiteY26" fmla="*/ 9625 h 13176"/>
                    <a:gd name="connsiteX27" fmla="*/ 7580 w 11911"/>
                    <a:gd name="connsiteY27" fmla="*/ 9625 h 13176"/>
                    <a:gd name="connsiteX28" fmla="*/ 8663 w 11911"/>
                    <a:gd name="connsiteY28" fmla="*/ 9625 h 13176"/>
                    <a:gd name="connsiteX29" fmla="*/ 7580 w 11911"/>
                    <a:gd name="connsiteY29" fmla="*/ 9625 h 13176"/>
                    <a:gd name="connsiteX30" fmla="*/ 8663 w 11911"/>
                    <a:gd name="connsiteY30" fmla="*/ 8542 h 13176"/>
                    <a:gd name="connsiteX31" fmla="*/ 7580 w 11911"/>
                    <a:gd name="connsiteY31" fmla="*/ 9625 h 13176"/>
                    <a:gd name="connsiteX32" fmla="*/ 5414 w 11911"/>
                    <a:gd name="connsiteY32" fmla="*/ 7459 h 13176"/>
                    <a:gd name="connsiteX33" fmla="*/ 6497 w 11911"/>
                    <a:gd name="connsiteY33" fmla="*/ 7459 h 13176"/>
                    <a:gd name="connsiteX34" fmla="*/ 5414 w 11911"/>
                    <a:gd name="connsiteY34" fmla="*/ 7459 h 13176"/>
                    <a:gd name="connsiteX35" fmla="*/ 4331 w 11911"/>
                    <a:gd name="connsiteY35" fmla="*/ 5294 h 13176"/>
                    <a:gd name="connsiteX36" fmla="*/ 4331 w 11911"/>
                    <a:gd name="connsiteY36" fmla="*/ 6377 h 13176"/>
                    <a:gd name="connsiteX37" fmla="*/ 3249 w 11911"/>
                    <a:gd name="connsiteY37" fmla="*/ 963 h 13176"/>
                    <a:gd name="connsiteX38" fmla="*/ 3249 w 11911"/>
                    <a:gd name="connsiteY38" fmla="*/ 963 h 13176"/>
                    <a:gd name="connsiteX39" fmla="*/ 1083 w 11911"/>
                    <a:gd name="connsiteY39" fmla="*/ 2045 h 13176"/>
                    <a:gd name="connsiteX40" fmla="*/ 3249 w 11911"/>
                    <a:gd name="connsiteY40" fmla="*/ 963 h 1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3176">
                      <a:moveTo>
                        <a:pt x="3249" y="963"/>
                      </a:moveTo>
                      <a:lnTo>
                        <a:pt x="2166" y="963"/>
                      </a:lnTo>
                      <a:cubicBezTo>
                        <a:pt x="2166" y="-120"/>
                        <a:pt x="1083" y="-120"/>
                        <a:pt x="3249" y="963"/>
                      </a:cubicBezTo>
                      <a:cubicBezTo>
                        <a:pt x="1083" y="963"/>
                        <a:pt x="1083" y="-1203"/>
                        <a:pt x="0" y="963"/>
                      </a:cubicBezTo>
                      <a:cubicBezTo>
                        <a:pt x="2166" y="2045"/>
                        <a:pt x="2166" y="5294"/>
                        <a:pt x="5414" y="6377"/>
                      </a:cubicBezTo>
                      <a:lnTo>
                        <a:pt x="4331" y="6377"/>
                      </a:lnTo>
                      <a:cubicBezTo>
                        <a:pt x="6497" y="6377"/>
                        <a:pt x="4331" y="8542"/>
                        <a:pt x="7580" y="7459"/>
                      </a:cubicBezTo>
                      <a:lnTo>
                        <a:pt x="6497" y="8542"/>
                      </a:lnTo>
                      <a:cubicBezTo>
                        <a:pt x="6497" y="9625"/>
                        <a:pt x="8663" y="7459"/>
                        <a:pt x="7580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7580" y="9625"/>
                        <a:pt x="7580" y="9625"/>
                      </a:cubicBezTo>
                      <a:lnTo>
                        <a:pt x="7580" y="9625"/>
                      </a:lnTo>
                      <a:cubicBezTo>
                        <a:pt x="8663" y="9625"/>
                        <a:pt x="8663" y="9625"/>
                        <a:pt x="8663" y="10708"/>
                      </a:cubicBezTo>
                      <a:cubicBezTo>
                        <a:pt x="8663" y="10708"/>
                        <a:pt x="8663" y="10708"/>
                        <a:pt x="8663" y="10708"/>
                      </a:cubicBezTo>
                      <a:cubicBezTo>
                        <a:pt x="8663" y="10708"/>
                        <a:pt x="9746" y="10708"/>
                        <a:pt x="9746" y="10708"/>
                      </a:cubicBezTo>
                      <a:cubicBezTo>
                        <a:pt x="9746" y="10708"/>
                        <a:pt x="8663" y="10708"/>
                        <a:pt x="8663" y="11791"/>
                      </a:cubicBezTo>
                      <a:cubicBezTo>
                        <a:pt x="9746" y="11791"/>
                        <a:pt x="8663" y="13957"/>
                        <a:pt x="10828" y="12874"/>
                      </a:cubicBezTo>
                      <a:cubicBezTo>
                        <a:pt x="10828" y="12874"/>
                        <a:pt x="10828" y="11791"/>
                        <a:pt x="11911" y="11791"/>
                      </a:cubicBezTo>
                      <a:cubicBezTo>
                        <a:pt x="11911" y="10708"/>
                        <a:pt x="10828" y="10708"/>
                        <a:pt x="9746" y="10708"/>
                      </a:cubicBezTo>
                      <a:lnTo>
                        <a:pt x="9746" y="10708"/>
                      </a:lnTo>
                      <a:cubicBezTo>
                        <a:pt x="7580" y="11791"/>
                        <a:pt x="9746" y="9625"/>
                        <a:pt x="8663" y="9625"/>
                      </a:cubicBezTo>
                      <a:cubicBezTo>
                        <a:pt x="9746" y="9625"/>
                        <a:pt x="9746" y="9625"/>
                        <a:pt x="10828" y="9625"/>
                      </a:cubicBezTo>
                      <a:cubicBezTo>
                        <a:pt x="11911" y="7459"/>
                        <a:pt x="8663" y="9625"/>
                        <a:pt x="10828" y="7459"/>
                      </a:cubicBezTo>
                      <a:lnTo>
                        <a:pt x="10828" y="7459"/>
                      </a:lnTo>
                      <a:cubicBezTo>
                        <a:pt x="10828" y="7459"/>
                        <a:pt x="10828" y="7459"/>
                        <a:pt x="9746" y="7459"/>
                      </a:cubicBezTo>
                      <a:cubicBezTo>
                        <a:pt x="9746" y="7459"/>
                        <a:pt x="9746" y="7459"/>
                        <a:pt x="9746" y="8542"/>
                      </a:cubicBezTo>
                      <a:cubicBezTo>
                        <a:pt x="9746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9625"/>
                        <a:pt x="7580" y="9625"/>
                      </a:cubicBezTo>
                      <a:cubicBezTo>
                        <a:pt x="8663" y="8542"/>
                        <a:pt x="8663" y="9625"/>
                        <a:pt x="8663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8663" y="8542"/>
                        <a:pt x="8663" y="8542"/>
                      </a:cubicBezTo>
                      <a:cubicBezTo>
                        <a:pt x="7580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7459"/>
                        <a:pt x="5414" y="7459"/>
                      </a:cubicBezTo>
                      <a:cubicBezTo>
                        <a:pt x="5414" y="7459"/>
                        <a:pt x="6497" y="6377"/>
                        <a:pt x="6497" y="7459"/>
                      </a:cubicBezTo>
                      <a:cubicBezTo>
                        <a:pt x="6497" y="7459"/>
                        <a:pt x="5414" y="7459"/>
                        <a:pt x="5414" y="7459"/>
                      </a:cubicBezTo>
                      <a:cubicBezTo>
                        <a:pt x="4331" y="7459"/>
                        <a:pt x="4331" y="6377"/>
                        <a:pt x="4331" y="5294"/>
                      </a:cubicBezTo>
                      <a:lnTo>
                        <a:pt x="4331" y="6377"/>
                      </a:lnTo>
                      <a:cubicBezTo>
                        <a:pt x="3249" y="3128"/>
                        <a:pt x="4331" y="963"/>
                        <a:pt x="3249" y="963"/>
                      </a:cubicBezTo>
                      <a:lnTo>
                        <a:pt x="3249" y="963"/>
                      </a:lnTo>
                      <a:cubicBezTo>
                        <a:pt x="3249" y="963"/>
                        <a:pt x="1083" y="2045"/>
                        <a:pt x="1083" y="2045"/>
                      </a:cubicBezTo>
                      <a:cubicBezTo>
                        <a:pt x="2166" y="963"/>
                        <a:pt x="2166" y="963"/>
                        <a:pt x="3249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97" name="Полилиния: фигура 1596">
                  <a:extLst>
                    <a:ext uri="{FF2B5EF4-FFF2-40B4-BE49-F238E27FC236}">
                      <a16:creationId xmlns:a16="http://schemas.microsoft.com/office/drawing/2014/main" id="{086623AC-6837-8F8C-05FA-E78760F894CB}"/>
                    </a:ext>
                  </a:extLst>
                </p:cNvPr>
                <p:cNvSpPr/>
                <p:nvPr/>
              </p:nvSpPr>
              <p:spPr>
                <a:xfrm>
                  <a:off x="7909630" y="6034660"/>
                  <a:ext cx="1293" cy="812"/>
                </a:xfrm>
                <a:custGeom>
                  <a:avLst/>
                  <a:gdLst>
                    <a:gd name="connsiteX0" fmla="*/ 812 w 1293"/>
                    <a:gd name="connsiteY0" fmla="*/ 0 h 812"/>
                    <a:gd name="connsiteX1" fmla="*/ 812 w 1293"/>
                    <a:gd name="connsiteY1" fmla="*/ 0 h 812"/>
                    <a:gd name="connsiteX2" fmla="*/ 812 w 1293"/>
                    <a:gd name="connsiteY2" fmla="*/ 0 h 812"/>
                    <a:gd name="connsiteX3" fmla="*/ 812 w 1293"/>
                    <a:gd name="connsiteY3" fmla="*/ 0 h 812"/>
                    <a:gd name="connsiteX4" fmla="*/ 812 w 1293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3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812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98" name="Полилиния: фигура 1597">
                  <a:extLst>
                    <a:ext uri="{FF2B5EF4-FFF2-40B4-BE49-F238E27FC236}">
                      <a16:creationId xmlns:a16="http://schemas.microsoft.com/office/drawing/2014/main" id="{8D2B7C2C-14F0-D460-86CA-A6D81758740A}"/>
                    </a:ext>
                  </a:extLst>
                </p:cNvPr>
                <p:cNvSpPr/>
                <p:nvPr/>
              </p:nvSpPr>
              <p:spPr>
                <a:xfrm>
                  <a:off x="7903946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2166" y="1083"/>
                        <a:pt x="2166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1083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599" name="Полилиния: фигура 1598">
                  <a:extLst>
                    <a:ext uri="{FF2B5EF4-FFF2-40B4-BE49-F238E27FC236}">
                      <a16:creationId xmlns:a16="http://schemas.microsoft.com/office/drawing/2014/main" id="{1AC43E98-E84F-0D74-C4BE-C386C599F361}"/>
                    </a:ext>
                  </a:extLst>
                </p:cNvPr>
                <p:cNvSpPr/>
                <p:nvPr/>
              </p:nvSpPr>
              <p:spPr>
                <a:xfrm>
                  <a:off x="7906111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600" name="Рисунок 11">
                <a:extLst>
                  <a:ext uri="{FF2B5EF4-FFF2-40B4-BE49-F238E27FC236}">
                    <a16:creationId xmlns:a16="http://schemas.microsoft.com/office/drawing/2014/main" id="{9F1FE4D1-C2C2-F39C-BA9E-E94E3831BB39}"/>
                  </a:ext>
                </a:extLst>
              </p:cNvPr>
              <p:cNvGrpSpPr/>
              <p:nvPr/>
            </p:nvGrpSpPr>
            <p:grpSpPr>
              <a:xfrm>
                <a:off x="7948342" y="6029246"/>
                <a:ext cx="79047" cy="96373"/>
                <a:chOff x="7948342" y="6029246"/>
                <a:chExt cx="79047" cy="96373"/>
              </a:xfrm>
              <a:solidFill>
                <a:srgbClr val="000000"/>
              </a:solidFill>
            </p:grpSpPr>
            <p:sp>
              <p:nvSpPr>
                <p:cNvPr id="1601" name="Полилиния: фигура 1600">
                  <a:extLst>
                    <a:ext uri="{FF2B5EF4-FFF2-40B4-BE49-F238E27FC236}">
                      <a16:creationId xmlns:a16="http://schemas.microsoft.com/office/drawing/2014/main" id="{50571CB9-BA08-8BAD-111C-E01C58EBC997}"/>
                    </a:ext>
                  </a:extLst>
                </p:cNvPr>
                <p:cNvSpPr/>
                <p:nvPr/>
              </p:nvSpPr>
              <p:spPr>
                <a:xfrm>
                  <a:off x="8024141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02" name="Полилиния: фигура 1601">
                  <a:extLst>
                    <a:ext uri="{FF2B5EF4-FFF2-40B4-BE49-F238E27FC236}">
                      <a16:creationId xmlns:a16="http://schemas.microsoft.com/office/drawing/2014/main" id="{DEC8AA6B-D598-F79E-FCB8-35A19C53E8D7}"/>
                    </a:ext>
                  </a:extLst>
                </p:cNvPr>
                <p:cNvSpPr/>
                <p:nvPr/>
              </p:nvSpPr>
              <p:spPr>
                <a:xfrm>
                  <a:off x="8024141" y="6122371"/>
                  <a:ext cx="3248" cy="3248"/>
                </a:xfrm>
                <a:custGeom>
                  <a:avLst/>
                  <a:gdLst>
                    <a:gd name="connsiteX0" fmla="*/ 3249 w 3248"/>
                    <a:gd name="connsiteY0" fmla="*/ 0 h 3248"/>
                    <a:gd name="connsiteX1" fmla="*/ 3249 w 3248"/>
                    <a:gd name="connsiteY1" fmla="*/ 0 h 3248"/>
                    <a:gd name="connsiteX2" fmla="*/ 0 w 3248"/>
                    <a:gd name="connsiteY2" fmla="*/ 3249 h 3248"/>
                    <a:gd name="connsiteX3" fmla="*/ 2166 w 3248"/>
                    <a:gd name="connsiteY3" fmla="*/ 2166 h 3248"/>
                    <a:gd name="connsiteX4" fmla="*/ 1083 w 3248"/>
                    <a:gd name="connsiteY4" fmla="*/ 2166 h 3248"/>
                    <a:gd name="connsiteX5" fmla="*/ 3249 w 3248"/>
                    <a:gd name="connsiteY5" fmla="*/ 2166 h 3248"/>
                    <a:gd name="connsiteX6" fmla="*/ 3249 w 3248"/>
                    <a:gd name="connsiteY6" fmla="*/ 0 h 3248"/>
                    <a:gd name="connsiteX7" fmla="*/ 3249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0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3249" y="0"/>
                        <a:pt x="2166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03" name="Полилиния: фигура 1602">
                  <a:extLst>
                    <a:ext uri="{FF2B5EF4-FFF2-40B4-BE49-F238E27FC236}">
                      <a16:creationId xmlns:a16="http://schemas.microsoft.com/office/drawing/2014/main" id="{51D9CD6F-BA6C-10EB-D59A-0C045D3C45B0}"/>
                    </a:ext>
                  </a:extLst>
                </p:cNvPr>
                <p:cNvSpPr/>
                <p:nvPr/>
              </p:nvSpPr>
              <p:spPr>
                <a:xfrm>
                  <a:off x="8024141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04" name="Полилиния: фигура 1603">
                  <a:extLst>
                    <a:ext uri="{FF2B5EF4-FFF2-40B4-BE49-F238E27FC236}">
                      <a16:creationId xmlns:a16="http://schemas.microsoft.com/office/drawing/2014/main" id="{1D74AD35-EF1A-4CC0-8DC3-93B2D1A32A08}"/>
                    </a:ext>
                  </a:extLst>
                </p:cNvPr>
                <p:cNvSpPr/>
                <p:nvPr/>
              </p:nvSpPr>
              <p:spPr>
                <a:xfrm>
                  <a:off x="8024141" y="61226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05" name="Полилиния: фигура 1604">
                  <a:extLst>
                    <a:ext uri="{FF2B5EF4-FFF2-40B4-BE49-F238E27FC236}">
                      <a16:creationId xmlns:a16="http://schemas.microsoft.com/office/drawing/2014/main" id="{D4BCA6E3-F7A5-FE90-077C-F3CD190C7E44}"/>
                    </a:ext>
                  </a:extLst>
                </p:cNvPr>
                <p:cNvSpPr/>
                <p:nvPr/>
              </p:nvSpPr>
              <p:spPr>
                <a:xfrm>
                  <a:off x="8023058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06" name="Полилиния: фигура 1605">
                  <a:extLst>
                    <a:ext uri="{FF2B5EF4-FFF2-40B4-BE49-F238E27FC236}">
                      <a16:creationId xmlns:a16="http://schemas.microsoft.com/office/drawing/2014/main" id="{BD76CD90-4CA6-7088-7F87-2FD6FC7CCE91}"/>
                    </a:ext>
                  </a:extLst>
                </p:cNvPr>
                <p:cNvSpPr/>
                <p:nvPr/>
              </p:nvSpPr>
              <p:spPr>
                <a:xfrm>
                  <a:off x="8021976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07" name="Полилиния: фигура 1606">
                  <a:extLst>
                    <a:ext uri="{FF2B5EF4-FFF2-40B4-BE49-F238E27FC236}">
                      <a16:creationId xmlns:a16="http://schemas.microsoft.com/office/drawing/2014/main" id="{658B1E6B-A4BC-098E-40F1-0457C4121E42}"/>
                    </a:ext>
                  </a:extLst>
                </p:cNvPr>
                <p:cNvSpPr/>
                <p:nvPr/>
              </p:nvSpPr>
              <p:spPr>
                <a:xfrm>
                  <a:off x="8023058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08" name="Полилиния: фигура 1607">
                  <a:extLst>
                    <a:ext uri="{FF2B5EF4-FFF2-40B4-BE49-F238E27FC236}">
                      <a16:creationId xmlns:a16="http://schemas.microsoft.com/office/drawing/2014/main" id="{A745F1CF-DB8F-66F5-39F5-15A2CF8CCAB5}"/>
                    </a:ext>
                  </a:extLst>
                </p:cNvPr>
                <p:cNvSpPr/>
                <p:nvPr/>
              </p:nvSpPr>
              <p:spPr>
                <a:xfrm>
                  <a:off x="8023058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09" name="Полилиния: фигура 1608">
                  <a:extLst>
                    <a:ext uri="{FF2B5EF4-FFF2-40B4-BE49-F238E27FC236}">
                      <a16:creationId xmlns:a16="http://schemas.microsoft.com/office/drawing/2014/main" id="{96B64567-89A2-24EE-17A9-185D88D8F3DF}"/>
                    </a:ext>
                  </a:extLst>
                </p:cNvPr>
                <p:cNvSpPr/>
                <p:nvPr/>
              </p:nvSpPr>
              <p:spPr>
                <a:xfrm>
                  <a:off x="8021976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10" name="Полилиния: фигура 1609">
                  <a:extLst>
                    <a:ext uri="{FF2B5EF4-FFF2-40B4-BE49-F238E27FC236}">
                      <a16:creationId xmlns:a16="http://schemas.microsoft.com/office/drawing/2014/main" id="{41EDD9A3-6335-E24E-46E5-50F98DA01255}"/>
                    </a:ext>
                  </a:extLst>
                </p:cNvPr>
                <p:cNvSpPr/>
                <p:nvPr/>
              </p:nvSpPr>
              <p:spPr>
                <a:xfrm>
                  <a:off x="8024141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11" name="Полилиния: фигура 1610">
                  <a:extLst>
                    <a:ext uri="{FF2B5EF4-FFF2-40B4-BE49-F238E27FC236}">
                      <a16:creationId xmlns:a16="http://schemas.microsoft.com/office/drawing/2014/main" id="{76CD44F0-5E37-6500-F513-233598E7B62C}"/>
                    </a:ext>
                  </a:extLst>
                </p:cNvPr>
                <p:cNvSpPr/>
                <p:nvPr/>
              </p:nvSpPr>
              <p:spPr>
                <a:xfrm>
                  <a:off x="8020893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1083" y="1531"/>
                        <a:pt x="1083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2166" y="-634"/>
                        <a:pt x="0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12" name="Полилиния: фигура 1611">
                  <a:extLst>
                    <a:ext uri="{FF2B5EF4-FFF2-40B4-BE49-F238E27FC236}">
                      <a16:creationId xmlns:a16="http://schemas.microsoft.com/office/drawing/2014/main" id="{92745B66-D0C0-E23E-C85F-A72ED6367ACF}"/>
                    </a:ext>
                  </a:extLst>
                </p:cNvPr>
                <p:cNvSpPr/>
                <p:nvPr/>
              </p:nvSpPr>
              <p:spPr>
                <a:xfrm>
                  <a:off x="8021976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13" name="Полилиния: фигура 1612">
                  <a:extLst>
                    <a:ext uri="{FF2B5EF4-FFF2-40B4-BE49-F238E27FC236}">
                      <a16:creationId xmlns:a16="http://schemas.microsoft.com/office/drawing/2014/main" id="{65B9E688-E03F-046B-287A-A2D94777907A}"/>
                    </a:ext>
                  </a:extLst>
                </p:cNvPr>
                <p:cNvSpPr/>
                <p:nvPr/>
              </p:nvSpPr>
              <p:spPr>
                <a:xfrm>
                  <a:off x="8018727" y="6113708"/>
                  <a:ext cx="2468" cy="2165"/>
                </a:xfrm>
                <a:custGeom>
                  <a:avLst/>
                  <a:gdLst>
                    <a:gd name="connsiteX0" fmla="*/ 0 w 2468"/>
                    <a:gd name="connsiteY0" fmla="*/ 2166 h 2165"/>
                    <a:gd name="connsiteX1" fmla="*/ 1083 w 2468"/>
                    <a:gd name="connsiteY1" fmla="*/ 2166 h 2165"/>
                    <a:gd name="connsiteX2" fmla="*/ 0 w 2468"/>
                    <a:gd name="connsiteY2" fmla="*/ 2166 h 2165"/>
                    <a:gd name="connsiteX3" fmla="*/ 2166 w 2468"/>
                    <a:gd name="connsiteY3" fmla="*/ 2166 h 2165"/>
                    <a:gd name="connsiteX4" fmla="*/ 0 w 2468"/>
                    <a:gd name="connsiteY4" fmla="*/ 2166 h 2165"/>
                    <a:gd name="connsiteX5" fmla="*/ 2166 w 2468"/>
                    <a:gd name="connsiteY5" fmla="*/ 0 h 2165"/>
                    <a:gd name="connsiteX6" fmla="*/ 2166 w 2468"/>
                    <a:gd name="connsiteY6" fmla="*/ 1083 h 2165"/>
                    <a:gd name="connsiteX7" fmla="*/ 1083 w 2468"/>
                    <a:gd name="connsiteY7" fmla="*/ 0 h 2165"/>
                    <a:gd name="connsiteX8" fmla="*/ 1083 w 2468"/>
                    <a:gd name="connsiteY8" fmla="*/ 1083 h 2165"/>
                    <a:gd name="connsiteX9" fmla="*/ 1083 w 2468"/>
                    <a:gd name="connsiteY9" fmla="*/ 1083 h 2165"/>
                    <a:gd name="connsiteX10" fmla="*/ 0 w 2468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68" h="2165">
                      <a:moveTo>
                        <a:pt x="0" y="2166"/>
                      </a:moveTo>
                      <a:lnTo>
                        <a:pt x="1083" y="2166"/>
                      </a:lnTo>
                      <a:cubicBezTo>
                        <a:pt x="2166" y="2166"/>
                        <a:pt x="1083" y="2166"/>
                        <a:pt x="0" y="2166"/>
                      </a:cubicBezTo>
                      <a:cubicBezTo>
                        <a:pt x="1083" y="2166"/>
                        <a:pt x="2166" y="2166"/>
                        <a:pt x="2166" y="2166"/>
                      </a:cubicBezTo>
                      <a:cubicBezTo>
                        <a:pt x="3249" y="0"/>
                        <a:pt x="1083" y="1083"/>
                        <a:pt x="0" y="2166"/>
                      </a:cubicBezTo>
                      <a:cubicBezTo>
                        <a:pt x="1083" y="0"/>
                        <a:pt x="1083" y="1083"/>
                        <a:pt x="2166" y="0"/>
                      </a:cubicBezTo>
                      <a:cubicBezTo>
                        <a:pt x="2166" y="0"/>
                        <a:pt x="2166" y="0"/>
                        <a:pt x="2166" y="1083"/>
                      </a:cubicBezTo>
                      <a:cubicBezTo>
                        <a:pt x="3249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14" name="Полилиния: фигура 1613">
                  <a:extLst>
                    <a:ext uri="{FF2B5EF4-FFF2-40B4-BE49-F238E27FC236}">
                      <a16:creationId xmlns:a16="http://schemas.microsoft.com/office/drawing/2014/main" id="{88BB327B-05C6-8E61-AE96-AB8558370C7A}"/>
                    </a:ext>
                  </a:extLst>
                </p:cNvPr>
                <p:cNvSpPr/>
                <p:nvPr/>
              </p:nvSpPr>
              <p:spPr>
                <a:xfrm>
                  <a:off x="8019810" y="611614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15" name="Полилиния: фигура 1614">
                  <a:extLst>
                    <a:ext uri="{FF2B5EF4-FFF2-40B4-BE49-F238E27FC236}">
                      <a16:creationId xmlns:a16="http://schemas.microsoft.com/office/drawing/2014/main" id="{641079C0-15FE-4153-5303-3DCEF22E925A}"/>
                    </a:ext>
                  </a:extLst>
                </p:cNvPr>
                <p:cNvSpPr/>
                <p:nvPr/>
              </p:nvSpPr>
              <p:spPr>
                <a:xfrm>
                  <a:off x="8019810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16" name="Полилиния: фигура 1615">
                  <a:extLst>
                    <a:ext uri="{FF2B5EF4-FFF2-40B4-BE49-F238E27FC236}">
                      <a16:creationId xmlns:a16="http://schemas.microsoft.com/office/drawing/2014/main" id="{F2A4471F-0408-A63A-C9D3-E3C25800FD40}"/>
                    </a:ext>
                  </a:extLst>
                </p:cNvPr>
                <p:cNvSpPr/>
                <p:nvPr/>
              </p:nvSpPr>
              <p:spPr>
                <a:xfrm>
                  <a:off x="8018727" y="611370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17" name="Полилиния: фигура 1616">
                  <a:extLst>
                    <a:ext uri="{FF2B5EF4-FFF2-40B4-BE49-F238E27FC236}">
                      <a16:creationId xmlns:a16="http://schemas.microsoft.com/office/drawing/2014/main" id="{29BDC8B8-B41E-D62B-8375-AE08D0659298}"/>
                    </a:ext>
                  </a:extLst>
                </p:cNvPr>
                <p:cNvSpPr/>
                <p:nvPr/>
              </p:nvSpPr>
              <p:spPr>
                <a:xfrm>
                  <a:off x="8005733" y="6098548"/>
                  <a:ext cx="14076" cy="17638"/>
                </a:xfrm>
                <a:custGeom>
                  <a:avLst/>
                  <a:gdLst>
                    <a:gd name="connsiteX0" fmla="*/ 4331 w 14076"/>
                    <a:gd name="connsiteY0" fmla="*/ 0 h 17638"/>
                    <a:gd name="connsiteX1" fmla="*/ 4331 w 14076"/>
                    <a:gd name="connsiteY1" fmla="*/ 0 h 17638"/>
                    <a:gd name="connsiteX2" fmla="*/ 2166 w 14076"/>
                    <a:gd name="connsiteY2" fmla="*/ 1083 h 17638"/>
                    <a:gd name="connsiteX3" fmla="*/ 1083 w 14076"/>
                    <a:gd name="connsiteY3" fmla="*/ 2166 h 17638"/>
                    <a:gd name="connsiteX4" fmla="*/ 2166 w 14076"/>
                    <a:gd name="connsiteY4" fmla="*/ 3249 h 17638"/>
                    <a:gd name="connsiteX5" fmla="*/ 1083 w 14076"/>
                    <a:gd name="connsiteY5" fmla="*/ 4331 h 17638"/>
                    <a:gd name="connsiteX6" fmla="*/ 3249 w 14076"/>
                    <a:gd name="connsiteY6" fmla="*/ 6497 h 17638"/>
                    <a:gd name="connsiteX7" fmla="*/ 4331 w 14076"/>
                    <a:gd name="connsiteY7" fmla="*/ 7580 h 17638"/>
                    <a:gd name="connsiteX8" fmla="*/ 8663 w 14076"/>
                    <a:gd name="connsiteY8" fmla="*/ 14077 h 17638"/>
                    <a:gd name="connsiteX9" fmla="*/ 9746 w 14076"/>
                    <a:gd name="connsiteY9" fmla="*/ 12994 h 17638"/>
                    <a:gd name="connsiteX10" fmla="*/ 8663 w 14076"/>
                    <a:gd name="connsiteY10" fmla="*/ 14077 h 17638"/>
                    <a:gd name="connsiteX11" fmla="*/ 8663 w 14076"/>
                    <a:gd name="connsiteY11" fmla="*/ 14077 h 17638"/>
                    <a:gd name="connsiteX12" fmla="*/ 9746 w 14076"/>
                    <a:gd name="connsiteY12" fmla="*/ 16243 h 17638"/>
                    <a:gd name="connsiteX13" fmla="*/ 11911 w 14076"/>
                    <a:gd name="connsiteY13" fmla="*/ 15160 h 17638"/>
                    <a:gd name="connsiteX14" fmla="*/ 10828 w 14076"/>
                    <a:gd name="connsiteY14" fmla="*/ 17326 h 17638"/>
                    <a:gd name="connsiteX15" fmla="*/ 11911 w 14076"/>
                    <a:gd name="connsiteY15" fmla="*/ 17326 h 17638"/>
                    <a:gd name="connsiteX16" fmla="*/ 12994 w 14076"/>
                    <a:gd name="connsiteY16" fmla="*/ 16243 h 17638"/>
                    <a:gd name="connsiteX17" fmla="*/ 14077 w 14076"/>
                    <a:gd name="connsiteY17" fmla="*/ 16243 h 17638"/>
                    <a:gd name="connsiteX18" fmla="*/ 9746 w 14076"/>
                    <a:gd name="connsiteY18" fmla="*/ 14077 h 17638"/>
                    <a:gd name="connsiteX19" fmla="*/ 10828 w 14076"/>
                    <a:gd name="connsiteY19" fmla="*/ 14077 h 17638"/>
                    <a:gd name="connsiteX20" fmla="*/ 9746 w 14076"/>
                    <a:gd name="connsiteY20" fmla="*/ 10828 h 17638"/>
                    <a:gd name="connsiteX21" fmla="*/ 7580 w 14076"/>
                    <a:gd name="connsiteY21" fmla="*/ 10828 h 17638"/>
                    <a:gd name="connsiteX22" fmla="*/ 7580 w 14076"/>
                    <a:gd name="connsiteY22" fmla="*/ 9746 h 17638"/>
                    <a:gd name="connsiteX23" fmla="*/ 6497 w 14076"/>
                    <a:gd name="connsiteY23" fmla="*/ 9746 h 17638"/>
                    <a:gd name="connsiteX24" fmla="*/ 6497 w 14076"/>
                    <a:gd name="connsiteY24" fmla="*/ 8663 h 17638"/>
                    <a:gd name="connsiteX25" fmla="*/ 4331 w 14076"/>
                    <a:gd name="connsiteY25" fmla="*/ 9746 h 17638"/>
                    <a:gd name="connsiteX26" fmla="*/ 5414 w 14076"/>
                    <a:gd name="connsiteY26" fmla="*/ 6497 h 17638"/>
                    <a:gd name="connsiteX27" fmla="*/ 4331 w 14076"/>
                    <a:gd name="connsiteY27" fmla="*/ 7580 h 17638"/>
                    <a:gd name="connsiteX28" fmla="*/ 3249 w 14076"/>
                    <a:gd name="connsiteY28" fmla="*/ 7580 h 17638"/>
                    <a:gd name="connsiteX29" fmla="*/ 4331 w 14076"/>
                    <a:gd name="connsiteY29" fmla="*/ 6497 h 17638"/>
                    <a:gd name="connsiteX30" fmla="*/ 2166 w 14076"/>
                    <a:gd name="connsiteY30" fmla="*/ 6497 h 17638"/>
                    <a:gd name="connsiteX31" fmla="*/ 1083 w 14076"/>
                    <a:gd name="connsiteY31" fmla="*/ 7580 h 17638"/>
                    <a:gd name="connsiteX32" fmla="*/ 0 w 14076"/>
                    <a:gd name="connsiteY32" fmla="*/ 5414 h 17638"/>
                    <a:gd name="connsiteX33" fmla="*/ 2166 w 14076"/>
                    <a:gd name="connsiteY33" fmla="*/ 5414 h 17638"/>
                    <a:gd name="connsiteX34" fmla="*/ 2166 w 14076"/>
                    <a:gd name="connsiteY34" fmla="*/ 4331 h 17638"/>
                    <a:gd name="connsiteX35" fmla="*/ 0 w 14076"/>
                    <a:gd name="connsiteY35" fmla="*/ 4331 h 17638"/>
                    <a:gd name="connsiteX36" fmla="*/ 4331 w 14076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6" h="17638">
                      <a:moveTo>
                        <a:pt x="4331" y="0"/>
                      </a:moveTo>
                      <a:cubicBezTo>
                        <a:pt x="4331" y="0"/>
                        <a:pt x="3249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1083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18" name="Полилиния: фигура 1617">
                  <a:extLst>
                    <a:ext uri="{FF2B5EF4-FFF2-40B4-BE49-F238E27FC236}">
                      <a16:creationId xmlns:a16="http://schemas.microsoft.com/office/drawing/2014/main" id="{9E3AC985-638A-4F74-C251-E1E392D4905D}"/>
                    </a:ext>
                  </a:extLst>
                </p:cNvPr>
                <p:cNvSpPr/>
                <p:nvPr/>
              </p:nvSpPr>
              <p:spPr>
                <a:xfrm>
                  <a:off x="8012230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19" name="Полилиния: фигура 1618">
                  <a:extLst>
                    <a:ext uri="{FF2B5EF4-FFF2-40B4-BE49-F238E27FC236}">
                      <a16:creationId xmlns:a16="http://schemas.microsoft.com/office/drawing/2014/main" id="{EA07E6D6-4C0F-5849-311A-F4C67C02AE33}"/>
                    </a:ext>
                  </a:extLst>
                </p:cNvPr>
                <p:cNvSpPr/>
                <p:nvPr/>
              </p:nvSpPr>
              <p:spPr>
                <a:xfrm>
                  <a:off x="8010064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20" name="Полилиния: фигура 1619">
                  <a:extLst>
                    <a:ext uri="{FF2B5EF4-FFF2-40B4-BE49-F238E27FC236}">
                      <a16:creationId xmlns:a16="http://schemas.microsoft.com/office/drawing/2014/main" id="{E6E66130-8F67-E8D7-779B-8BA69A41DD03}"/>
                    </a:ext>
                  </a:extLst>
                </p:cNvPr>
                <p:cNvSpPr/>
                <p:nvPr/>
              </p:nvSpPr>
              <p:spPr>
                <a:xfrm>
                  <a:off x="8010064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21" name="Полилиния: фигура 1620">
                  <a:extLst>
                    <a:ext uri="{FF2B5EF4-FFF2-40B4-BE49-F238E27FC236}">
                      <a16:creationId xmlns:a16="http://schemas.microsoft.com/office/drawing/2014/main" id="{519926C6-F14E-114A-6F98-CD9AE20B8738}"/>
                    </a:ext>
                  </a:extLst>
                </p:cNvPr>
                <p:cNvSpPr/>
                <p:nvPr/>
              </p:nvSpPr>
              <p:spPr>
                <a:xfrm>
                  <a:off x="8013313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22" name="Полилиния: фигура 1621">
                  <a:extLst>
                    <a:ext uri="{FF2B5EF4-FFF2-40B4-BE49-F238E27FC236}">
                      <a16:creationId xmlns:a16="http://schemas.microsoft.com/office/drawing/2014/main" id="{8DD66B0E-5C18-264F-65D1-E4DF49100343}"/>
                    </a:ext>
                  </a:extLst>
                </p:cNvPr>
                <p:cNvSpPr/>
                <p:nvPr/>
              </p:nvSpPr>
              <p:spPr>
                <a:xfrm>
                  <a:off x="8015478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23" name="Полилиния: фигура 1622">
                  <a:extLst>
                    <a:ext uri="{FF2B5EF4-FFF2-40B4-BE49-F238E27FC236}">
                      <a16:creationId xmlns:a16="http://schemas.microsoft.com/office/drawing/2014/main" id="{1BCA1F99-DC80-E1C9-FD92-5605D9B95865}"/>
                    </a:ext>
                  </a:extLst>
                </p:cNvPr>
                <p:cNvSpPr/>
                <p:nvPr/>
              </p:nvSpPr>
              <p:spPr>
                <a:xfrm>
                  <a:off x="8011147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24" name="Полилиния: фигура 1623">
                  <a:extLst>
                    <a:ext uri="{FF2B5EF4-FFF2-40B4-BE49-F238E27FC236}">
                      <a16:creationId xmlns:a16="http://schemas.microsoft.com/office/drawing/2014/main" id="{89D2E7D2-20D0-B958-C33C-91E440F79A58}"/>
                    </a:ext>
                  </a:extLst>
                </p:cNvPr>
                <p:cNvSpPr/>
                <p:nvPr/>
              </p:nvSpPr>
              <p:spPr>
                <a:xfrm>
                  <a:off x="8000920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5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5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5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5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5" y="2478"/>
                        <a:pt x="5895" y="2478"/>
                      </a:cubicBezTo>
                      <a:cubicBezTo>
                        <a:pt x="5895" y="3561"/>
                        <a:pt x="6978" y="2478"/>
                        <a:pt x="6978" y="2478"/>
                      </a:cubicBezTo>
                      <a:cubicBezTo>
                        <a:pt x="5895" y="3561"/>
                        <a:pt x="4813" y="3561"/>
                        <a:pt x="4813" y="3561"/>
                      </a:cubicBezTo>
                      <a:cubicBezTo>
                        <a:pt x="5895" y="2478"/>
                        <a:pt x="3730" y="2478"/>
                        <a:pt x="5895" y="1395"/>
                      </a:cubicBezTo>
                      <a:cubicBezTo>
                        <a:pt x="5895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1564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25" name="Полилиния: фигура 1624">
                  <a:extLst>
                    <a:ext uri="{FF2B5EF4-FFF2-40B4-BE49-F238E27FC236}">
                      <a16:creationId xmlns:a16="http://schemas.microsoft.com/office/drawing/2014/main" id="{C8FE379A-42FE-9475-3A14-647CFC928BF5}"/>
                    </a:ext>
                  </a:extLst>
                </p:cNvPr>
                <p:cNvSpPr/>
                <p:nvPr/>
              </p:nvSpPr>
              <p:spPr>
                <a:xfrm>
                  <a:off x="8007899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26" name="Полилиния: фигура 1625">
                  <a:extLst>
                    <a:ext uri="{FF2B5EF4-FFF2-40B4-BE49-F238E27FC236}">
                      <a16:creationId xmlns:a16="http://schemas.microsoft.com/office/drawing/2014/main" id="{D8E4B30D-121F-9C55-D969-1A71F3ED4892}"/>
                    </a:ext>
                  </a:extLst>
                </p:cNvPr>
                <p:cNvSpPr/>
                <p:nvPr/>
              </p:nvSpPr>
              <p:spPr>
                <a:xfrm>
                  <a:off x="7997070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4331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2166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4331" y="1353"/>
                        <a:pt x="4331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6497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27" name="Полилиния: фигура 1626">
                  <a:extLst>
                    <a:ext uri="{FF2B5EF4-FFF2-40B4-BE49-F238E27FC236}">
                      <a16:creationId xmlns:a16="http://schemas.microsoft.com/office/drawing/2014/main" id="{D1F9FB0B-CE5A-1565-2581-3DE520057C62}"/>
                    </a:ext>
                  </a:extLst>
                </p:cNvPr>
                <p:cNvSpPr/>
                <p:nvPr/>
              </p:nvSpPr>
              <p:spPr>
                <a:xfrm>
                  <a:off x="8002484" y="609096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28" name="Полилиния: фигура 1627">
                  <a:extLst>
                    <a:ext uri="{FF2B5EF4-FFF2-40B4-BE49-F238E27FC236}">
                      <a16:creationId xmlns:a16="http://schemas.microsoft.com/office/drawing/2014/main" id="{5DC9EBB1-1F9C-4B6F-A8AF-280F7771A8C4}"/>
                    </a:ext>
                  </a:extLst>
                </p:cNvPr>
                <p:cNvSpPr/>
                <p:nvPr/>
              </p:nvSpPr>
              <p:spPr>
                <a:xfrm>
                  <a:off x="7999236" y="6092322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29" name="Полилиния: фигура 1628">
                  <a:extLst>
                    <a:ext uri="{FF2B5EF4-FFF2-40B4-BE49-F238E27FC236}">
                      <a16:creationId xmlns:a16="http://schemas.microsoft.com/office/drawing/2014/main" id="{6F43E964-C164-5C47-B359-976715ADAB21}"/>
                    </a:ext>
                  </a:extLst>
                </p:cNvPr>
                <p:cNvSpPr/>
                <p:nvPr/>
              </p:nvSpPr>
              <p:spPr>
                <a:xfrm>
                  <a:off x="7999236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30" name="Полилиния: фигура 1629">
                  <a:extLst>
                    <a:ext uri="{FF2B5EF4-FFF2-40B4-BE49-F238E27FC236}">
                      <a16:creationId xmlns:a16="http://schemas.microsoft.com/office/drawing/2014/main" id="{66128CDE-579E-7C9D-8AF3-2AC481EA10B9}"/>
                    </a:ext>
                  </a:extLst>
                </p:cNvPr>
                <p:cNvSpPr/>
                <p:nvPr/>
              </p:nvSpPr>
              <p:spPr>
                <a:xfrm>
                  <a:off x="7993822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3249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31" name="Полилиния: фигура 1630">
                  <a:extLst>
                    <a:ext uri="{FF2B5EF4-FFF2-40B4-BE49-F238E27FC236}">
                      <a16:creationId xmlns:a16="http://schemas.microsoft.com/office/drawing/2014/main" id="{07D982B9-D9EB-97C9-311F-7A329424D802}"/>
                    </a:ext>
                  </a:extLst>
                </p:cNvPr>
                <p:cNvSpPr/>
                <p:nvPr/>
              </p:nvSpPr>
              <p:spPr>
                <a:xfrm>
                  <a:off x="7985159" y="6069311"/>
                  <a:ext cx="12139" cy="14077"/>
                </a:xfrm>
                <a:custGeom>
                  <a:avLst/>
                  <a:gdLst>
                    <a:gd name="connsiteX0" fmla="*/ 10828 w 12139"/>
                    <a:gd name="connsiteY0" fmla="*/ 12994 h 14077"/>
                    <a:gd name="connsiteX1" fmla="*/ 10828 w 12139"/>
                    <a:gd name="connsiteY1" fmla="*/ 12994 h 14077"/>
                    <a:gd name="connsiteX2" fmla="*/ 10828 w 12139"/>
                    <a:gd name="connsiteY2" fmla="*/ 12994 h 14077"/>
                    <a:gd name="connsiteX3" fmla="*/ 10828 w 12139"/>
                    <a:gd name="connsiteY3" fmla="*/ 10828 h 14077"/>
                    <a:gd name="connsiteX4" fmla="*/ 10828 w 12139"/>
                    <a:gd name="connsiteY4" fmla="*/ 10828 h 14077"/>
                    <a:gd name="connsiteX5" fmla="*/ 9746 w 12139"/>
                    <a:gd name="connsiteY5" fmla="*/ 9746 h 14077"/>
                    <a:gd name="connsiteX6" fmla="*/ 8663 w 12139"/>
                    <a:gd name="connsiteY6" fmla="*/ 9746 h 14077"/>
                    <a:gd name="connsiteX7" fmla="*/ 9746 w 12139"/>
                    <a:gd name="connsiteY7" fmla="*/ 7580 h 14077"/>
                    <a:gd name="connsiteX8" fmla="*/ 7580 w 12139"/>
                    <a:gd name="connsiteY8" fmla="*/ 9746 h 14077"/>
                    <a:gd name="connsiteX9" fmla="*/ 7580 w 12139"/>
                    <a:gd name="connsiteY9" fmla="*/ 7580 h 14077"/>
                    <a:gd name="connsiteX10" fmla="*/ 7580 w 12139"/>
                    <a:gd name="connsiteY10" fmla="*/ 7580 h 14077"/>
                    <a:gd name="connsiteX11" fmla="*/ 6497 w 12139"/>
                    <a:gd name="connsiteY11" fmla="*/ 6497 h 14077"/>
                    <a:gd name="connsiteX12" fmla="*/ 7580 w 12139"/>
                    <a:gd name="connsiteY12" fmla="*/ 5414 h 14077"/>
                    <a:gd name="connsiteX13" fmla="*/ 6497 w 12139"/>
                    <a:gd name="connsiteY13" fmla="*/ 4331 h 14077"/>
                    <a:gd name="connsiteX14" fmla="*/ 7580 w 12139"/>
                    <a:gd name="connsiteY14" fmla="*/ 4331 h 14077"/>
                    <a:gd name="connsiteX15" fmla="*/ 5414 w 12139"/>
                    <a:gd name="connsiteY15" fmla="*/ 3249 h 14077"/>
                    <a:gd name="connsiteX16" fmla="*/ 5414 w 12139"/>
                    <a:gd name="connsiteY16" fmla="*/ 2166 h 14077"/>
                    <a:gd name="connsiteX17" fmla="*/ 3249 w 12139"/>
                    <a:gd name="connsiteY17" fmla="*/ 4331 h 14077"/>
                    <a:gd name="connsiteX18" fmla="*/ 3249 w 12139"/>
                    <a:gd name="connsiteY18" fmla="*/ 3249 h 14077"/>
                    <a:gd name="connsiteX19" fmla="*/ 4331 w 12139"/>
                    <a:gd name="connsiteY19" fmla="*/ 2166 h 14077"/>
                    <a:gd name="connsiteX20" fmla="*/ 3249 w 12139"/>
                    <a:gd name="connsiteY20" fmla="*/ 2166 h 14077"/>
                    <a:gd name="connsiteX21" fmla="*/ 4331 w 12139"/>
                    <a:gd name="connsiteY21" fmla="*/ 1083 h 14077"/>
                    <a:gd name="connsiteX22" fmla="*/ 2166 w 12139"/>
                    <a:gd name="connsiteY22" fmla="*/ 1083 h 14077"/>
                    <a:gd name="connsiteX23" fmla="*/ 2166 w 12139"/>
                    <a:gd name="connsiteY23" fmla="*/ 0 h 14077"/>
                    <a:gd name="connsiteX24" fmla="*/ 0 w 12139"/>
                    <a:gd name="connsiteY24" fmla="*/ 2166 h 14077"/>
                    <a:gd name="connsiteX25" fmla="*/ 2166 w 12139"/>
                    <a:gd name="connsiteY25" fmla="*/ 5414 h 14077"/>
                    <a:gd name="connsiteX26" fmla="*/ 4331 w 12139"/>
                    <a:gd name="connsiteY26" fmla="*/ 5414 h 14077"/>
                    <a:gd name="connsiteX27" fmla="*/ 3249 w 12139"/>
                    <a:gd name="connsiteY27" fmla="*/ 6497 h 14077"/>
                    <a:gd name="connsiteX28" fmla="*/ 4331 w 12139"/>
                    <a:gd name="connsiteY28" fmla="*/ 5414 h 14077"/>
                    <a:gd name="connsiteX29" fmla="*/ 3249 w 12139"/>
                    <a:gd name="connsiteY29" fmla="*/ 6497 h 14077"/>
                    <a:gd name="connsiteX30" fmla="*/ 4331 w 12139"/>
                    <a:gd name="connsiteY30" fmla="*/ 6497 h 14077"/>
                    <a:gd name="connsiteX31" fmla="*/ 3249 w 12139"/>
                    <a:gd name="connsiteY31" fmla="*/ 7580 h 14077"/>
                    <a:gd name="connsiteX32" fmla="*/ 7580 w 12139"/>
                    <a:gd name="connsiteY32" fmla="*/ 11911 h 14077"/>
                    <a:gd name="connsiteX33" fmla="*/ 8663 w 12139"/>
                    <a:gd name="connsiteY33" fmla="*/ 10828 h 14077"/>
                    <a:gd name="connsiteX34" fmla="*/ 9746 w 12139"/>
                    <a:gd name="connsiteY34" fmla="*/ 12994 h 14077"/>
                    <a:gd name="connsiteX35" fmla="*/ 10828 w 12139"/>
                    <a:gd name="connsiteY35" fmla="*/ 12994 h 14077"/>
                    <a:gd name="connsiteX36" fmla="*/ 8663 w 12139"/>
                    <a:gd name="connsiteY36" fmla="*/ 14077 h 14077"/>
                    <a:gd name="connsiteX37" fmla="*/ 9746 w 12139"/>
                    <a:gd name="connsiteY37" fmla="*/ 14077 h 14077"/>
                    <a:gd name="connsiteX38" fmla="*/ 9746 w 12139"/>
                    <a:gd name="connsiteY38" fmla="*/ 12994 h 14077"/>
                    <a:gd name="connsiteX39" fmla="*/ 9746 w 12139"/>
                    <a:gd name="connsiteY39" fmla="*/ 14077 h 14077"/>
                    <a:gd name="connsiteX40" fmla="*/ 11911 w 12139"/>
                    <a:gd name="connsiteY40" fmla="*/ 11911 h 14077"/>
                    <a:gd name="connsiteX41" fmla="*/ 11911 w 12139"/>
                    <a:gd name="connsiteY41" fmla="*/ 9746 h 14077"/>
                    <a:gd name="connsiteX42" fmla="*/ 10828 w 12139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139" h="14077">
                      <a:moveTo>
                        <a:pt x="10828" y="12994"/>
                      </a:moveTo>
                      <a:cubicBezTo>
                        <a:pt x="9746" y="12994"/>
                        <a:pt x="9746" y="12994"/>
                        <a:pt x="10828" y="12994"/>
                      </a:cubicBezTo>
                      <a:cubicBezTo>
                        <a:pt x="9746" y="11911"/>
                        <a:pt x="10828" y="11911"/>
                        <a:pt x="10828" y="12994"/>
                      </a:cubicBezTo>
                      <a:cubicBezTo>
                        <a:pt x="11911" y="11911"/>
                        <a:pt x="10828" y="11911"/>
                        <a:pt x="10828" y="10828"/>
                      </a:cubicBezTo>
                      <a:cubicBezTo>
                        <a:pt x="10828" y="10828"/>
                        <a:pt x="10828" y="10828"/>
                        <a:pt x="10828" y="10828"/>
                      </a:cubicBezTo>
                      <a:cubicBezTo>
                        <a:pt x="10828" y="9746"/>
                        <a:pt x="9746" y="10828"/>
                        <a:pt x="9746" y="9746"/>
                      </a:cubicBezTo>
                      <a:cubicBezTo>
                        <a:pt x="9746" y="9746"/>
                        <a:pt x="9746" y="9746"/>
                        <a:pt x="8663" y="9746"/>
                      </a:cubicBezTo>
                      <a:cubicBezTo>
                        <a:pt x="9746" y="8663"/>
                        <a:pt x="9746" y="8663"/>
                        <a:pt x="9746" y="7580"/>
                      </a:cubicBezTo>
                      <a:cubicBezTo>
                        <a:pt x="9746" y="7580"/>
                        <a:pt x="8663" y="8663"/>
                        <a:pt x="7580" y="9746"/>
                      </a:cubicBezTo>
                      <a:cubicBezTo>
                        <a:pt x="8663" y="7580"/>
                        <a:pt x="6497" y="8663"/>
                        <a:pt x="7580" y="7580"/>
                      </a:cubicBezTo>
                      <a:cubicBezTo>
                        <a:pt x="7580" y="7580"/>
                        <a:pt x="7580" y="7580"/>
                        <a:pt x="7580" y="7580"/>
                      </a:cubicBezTo>
                      <a:cubicBezTo>
                        <a:pt x="8663" y="6497"/>
                        <a:pt x="6497" y="7580"/>
                        <a:pt x="6497" y="6497"/>
                      </a:cubicBezTo>
                      <a:lnTo>
                        <a:pt x="7580" y="5414"/>
                      </a:lnTo>
                      <a:cubicBezTo>
                        <a:pt x="7580" y="5414"/>
                        <a:pt x="6497" y="5414"/>
                        <a:pt x="6497" y="4331"/>
                      </a:cubicBezTo>
                      <a:lnTo>
                        <a:pt x="7580" y="4331"/>
                      </a:lnTo>
                      <a:cubicBezTo>
                        <a:pt x="6497" y="4331"/>
                        <a:pt x="5414" y="3249"/>
                        <a:pt x="5414" y="3249"/>
                      </a:cubicBezTo>
                      <a:lnTo>
                        <a:pt x="5414" y="2166"/>
                      </a:lnTo>
                      <a:cubicBezTo>
                        <a:pt x="4331" y="2166"/>
                        <a:pt x="5414" y="3249"/>
                        <a:pt x="3249" y="4331"/>
                      </a:cubicBezTo>
                      <a:cubicBezTo>
                        <a:pt x="5414" y="2166"/>
                        <a:pt x="2166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0828" y="11911"/>
                        <a:pt x="10828" y="12994"/>
                        <a:pt x="10828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32" name="Полилиния: фигура 1631">
                  <a:extLst>
                    <a:ext uri="{FF2B5EF4-FFF2-40B4-BE49-F238E27FC236}">
                      <a16:creationId xmlns:a16="http://schemas.microsoft.com/office/drawing/2014/main" id="{A09E119B-999A-7A94-D79E-D5B20A8026AF}"/>
                    </a:ext>
                  </a:extLst>
                </p:cNvPr>
                <p:cNvSpPr/>
                <p:nvPr/>
              </p:nvSpPr>
              <p:spPr>
                <a:xfrm>
                  <a:off x="7993822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33" name="Полилиния: фигура 1632">
                  <a:extLst>
                    <a:ext uri="{FF2B5EF4-FFF2-40B4-BE49-F238E27FC236}">
                      <a16:creationId xmlns:a16="http://schemas.microsoft.com/office/drawing/2014/main" id="{2CA9AA8B-47C4-D38B-D67F-9EEB858F824E}"/>
                    </a:ext>
                  </a:extLst>
                </p:cNvPr>
                <p:cNvSpPr/>
                <p:nvPr/>
              </p:nvSpPr>
              <p:spPr>
                <a:xfrm>
                  <a:off x="7985760" y="607039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34" name="Полилиния: фигура 1633">
                  <a:extLst>
                    <a:ext uri="{FF2B5EF4-FFF2-40B4-BE49-F238E27FC236}">
                      <a16:creationId xmlns:a16="http://schemas.microsoft.com/office/drawing/2014/main" id="{3442215E-84D3-3D44-FEEE-1C2C5CA756E9}"/>
                    </a:ext>
                  </a:extLst>
                </p:cNvPr>
                <p:cNvSpPr/>
                <p:nvPr/>
              </p:nvSpPr>
              <p:spPr>
                <a:xfrm>
                  <a:off x="7994904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35" name="Полилиния: фигура 1634">
                  <a:extLst>
                    <a:ext uri="{FF2B5EF4-FFF2-40B4-BE49-F238E27FC236}">
                      <a16:creationId xmlns:a16="http://schemas.microsoft.com/office/drawing/2014/main" id="{DF5757E2-FB83-9E21-4664-416956FED3E1}"/>
                    </a:ext>
                  </a:extLst>
                </p:cNvPr>
                <p:cNvSpPr/>
                <p:nvPr/>
              </p:nvSpPr>
              <p:spPr>
                <a:xfrm>
                  <a:off x="7997070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36" name="Полилиния: фигура 1635">
                  <a:extLst>
                    <a:ext uri="{FF2B5EF4-FFF2-40B4-BE49-F238E27FC236}">
                      <a16:creationId xmlns:a16="http://schemas.microsoft.com/office/drawing/2014/main" id="{BA60ECAD-07C9-14EF-8101-F7698E797298}"/>
                    </a:ext>
                  </a:extLst>
                </p:cNvPr>
                <p:cNvSpPr/>
                <p:nvPr/>
              </p:nvSpPr>
              <p:spPr>
                <a:xfrm>
                  <a:off x="7985159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37" name="Полилиния: фигура 1636">
                  <a:extLst>
                    <a:ext uri="{FF2B5EF4-FFF2-40B4-BE49-F238E27FC236}">
                      <a16:creationId xmlns:a16="http://schemas.microsoft.com/office/drawing/2014/main" id="{80A5F86D-BC22-FA30-0305-CAB62F504886}"/>
                    </a:ext>
                  </a:extLst>
                </p:cNvPr>
                <p:cNvSpPr/>
                <p:nvPr/>
              </p:nvSpPr>
              <p:spPr>
                <a:xfrm>
                  <a:off x="7980827" y="6061732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38" name="Полилиния: фигура 1637">
                  <a:extLst>
                    <a:ext uri="{FF2B5EF4-FFF2-40B4-BE49-F238E27FC236}">
                      <a16:creationId xmlns:a16="http://schemas.microsoft.com/office/drawing/2014/main" id="{6D638F3D-48C3-AEEC-62C6-25279DBCDB8B}"/>
                    </a:ext>
                  </a:extLst>
                </p:cNvPr>
                <p:cNvSpPr/>
                <p:nvPr/>
              </p:nvSpPr>
              <p:spPr>
                <a:xfrm>
                  <a:off x="7963502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6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6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6 w 23822"/>
                    <a:gd name="connsiteY52" fmla="*/ 14077 h 23822"/>
                    <a:gd name="connsiteX53" fmla="*/ 17326 w 23822"/>
                    <a:gd name="connsiteY53" fmla="*/ 12994 h 23822"/>
                    <a:gd name="connsiteX54" fmla="*/ 17326 w 23822"/>
                    <a:gd name="connsiteY54" fmla="*/ 12994 h 23822"/>
                    <a:gd name="connsiteX55" fmla="*/ 17326 w 23822"/>
                    <a:gd name="connsiteY55" fmla="*/ 12994 h 23822"/>
                    <a:gd name="connsiteX56" fmla="*/ 17326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6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3249 w 23822"/>
                    <a:gd name="connsiteY78" fmla="*/ 2166 h 23822"/>
                    <a:gd name="connsiteX79" fmla="*/ 5414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6243" y="16243"/>
                        <a:pt x="16243" y="16243"/>
                      </a:cubicBezTo>
                      <a:cubicBezTo>
                        <a:pt x="14077" y="17325"/>
                        <a:pt x="17326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7326" y="20574"/>
                      </a:lnTo>
                      <a:cubicBezTo>
                        <a:pt x="17326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20574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6" y="14077"/>
                      </a:cubicBezTo>
                      <a:cubicBezTo>
                        <a:pt x="17326" y="14077"/>
                        <a:pt x="17326" y="14077"/>
                        <a:pt x="17326" y="12994"/>
                      </a:cubicBezTo>
                      <a:cubicBezTo>
                        <a:pt x="17326" y="12994"/>
                        <a:pt x="17326" y="12994"/>
                        <a:pt x="17326" y="12994"/>
                      </a:cubicBezTo>
                      <a:lnTo>
                        <a:pt x="17326" y="12994"/>
                      </a:lnTo>
                      <a:cubicBezTo>
                        <a:pt x="17326" y="12994"/>
                        <a:pt x="17326" y="12994"/>
                        <a:pt x="17326" y="12994"/>
                      </a:cubicBezTo>
                      <a:cubicBezTo>
                        <a:pt x="17326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6" y="12994"/>
                      </a:cubicBezTo>
                      <a:cubicBezTo>
                        <a:pt x="17326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3249" y="2166"/>
                      </a:cubicBezTo>
                      <a:lnTo>
                        <a:pt x="5414" y="1083"/>
                      </a:lnTo>
                      <a:cubicBezTo>
                        <a:pt x="8663" y="0"/>
                        <a:pt x="4331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39" name="Полилиния: фигура 1638">
                  <a:extLst>
                    <a:ext uri="{FF2B5EF4-FFF2-40B4-BE49-F238E27FC236}">
                      <a16:creationId xmlns:a16="http://schemas.microsoft.com/office/drawing/2014/main" id="{78E516C3-8C2F-D407-3BBC-A280278247C5}"/>
                    </a:ext>
                  </a:extLst>
                </p:cNvPr>
                <p:cNvSpPr/>
                <p:nvPr/>
              </p:nvSpPr>
              <p:spPr>
                <a:xfrm>
                  <a:off x="7974330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40" name="Полилиния: фигура 1639">
                  <a:extLst>
                    <a:ext uri="{FF2B5EF4-FFF2-40B4-BE49-F238E27FC236}">
                      <a16:creationId xmlns:a16="http://schemas.microsoft.com/office/drawing/2014/main" id="{8A305E10-D76A-9822-07A3-9220355F0F4C}"/>
                    </a:ext>
                  </a:extLst>
                </p:cNvPr>
                <p:cNvSpPr/>
                <p:nvPr/>
              </p:nvSpPr>
              <p:spPr>
                <a:xfrm>
                  <a:off x="7973518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41" name="Полилиния: фигура 1640">
                  <a:extLst>
                    <a:ext uri="{FF2B5EF4-FFF2-40B4-BE49-F238E27FC236}">
                      <a16:creationId xmlns:a16="http://schemas.microsoft.com/office/drawing/2014/main" id="{ABD19980-2194-147F-8910-F537E6580740}"/>
                    </a:ext>
                  </a:extLst>
                </p:cNvPr>
                <p:cNvSpPr/>
                <p:nvPr/>
              </p:nvSpPr>
              <p:spPr>
                <a:xfrm>
                  <a:off x="7967833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42" name="Полилиния: фигура 1641">
                  <a:extLst>
                    <a:ext uri="{FF2B5EF4-FFF2-40B4-BE49-F238E27FC236}">
                      <a16:creationId xmlns:a16="http://schemas.microsoft.com/office/drawing/2014/main" id="{C4AD452A-CAAE-1747-81B0-EFBA02AB8556}"/>
                    </a:ext>
                  </a:extLst>
                </p:cNvPr>
                <p:cNvSpPr/>
                <p:nvPr/>
              </p:nvSpPr>
              <p:spPr>
                <a:xfrm>
                  <a:off x="7966750" y="6046572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43" name="Полилиния: фигура 1642">
                  <a:extLst>
                    <a:ext uri="{FF2B5EF4-FFF2-40B4-BE49-F238E27FC236}">
                      <a16:creationId xmlns:a16="http://schemas.microsoft.com/office/drawing/2014/main" id="{37813ED1-52FB-5B55-BD4A-07EDC1FE972F}"/>
                    </a:ext>
                  </a:extLst>
                </p:cNvPr>
                <p:cNvSpPr/>
                <p:nvPr/>
              </p:nvSpPr>
              <p:spPr>
                <a:xfrm>
                  <a:off x="7954839" y="6035262"/>
                  <a:ext cx="11911" cy="12695"/>
                </a:xfrm>
                <a:custGeom>
                  <a:avLst/>
                  <a:gdLst>
                    <a:gd name="connsiteX0" fmla="*/ 3249 w 11911"/>
                    <a:gd name="connsiteY0" fmla="*/ 1564 h 12695"/>
                    <a:gd name="connsiteX1" fmla="*/ 2166 w 11911"/>
                    <a:gd name="connsiteY1" fmla="*/ 1564 h 12695"/>
                    <a:gd name="connsiteX2" fmla="*/ 2166 w 11911"/>
                    <a:gd name="connsiteY2" fmla="*/ 481 h 12695"/>
                    <a:gd name="connsiteX3" fmla="*/ 0 w 11911"/>
                    <a:gd name="connsiteY3" fmla="*/ 481 h 12695"/>
                    <a:gd name="connsiteX4" fmla="*/ 5414 w 11911"/>
                    <a:gd name="connsiteY4" fmla="*/ 5895 h 12695"/>
                    <a:gd name="connsiteX5" fmla="*/ 4331 w 11911"/>
                    <a:gd name="connsiteY5" fmla="*/ 5895 h 12695"/>
                    <a:gd name="connsiteX6" fmla="*/ 7580 w 11911"/>
                    <a:gd name="connsiteY6" fmla="*/ 6978 h 12695"/>
                    <a:gd name="connsiteX7" fmla="*/ 6497 w 11911"/>
                    <a:gd name="connsiteY7" fmla="*/ 8061 h 12695"/>
                    <a:gd name="connsiteX8" fmla="*/ 7580 w 11911"/>
                    <a:gd name="connsiteY8" fmla="*/ 9144 h 12695"/>
                    <a:gd name="connsiteX9" fmla="*/ 7580 w 11911"/>
                    <a:gd name="connsiteY9" fmla="*/ 9144 h 12695"/>
                    <a:gd name="connsiteX10" fmla="*/ 7580 w 11911"/>
                    <a:gd name="connsiteY10" fmla="*/ 9144 h 12695"/>
                    <a:gd name="connsiteX11" fmla="*/ 7580 w 11911"/>
                    <a:gd name="connsiteY11" fmla="*/ 9144 h 12695"/>
                    <a:gd name="connsiteX12" fmla="*/ 8663 w 11911"/>
                    <a:gd name="connsiteY12" fmla="*/ 10227 h 12695"/>
                    <a:gd name="connsiteX13" fmla="*/ 8663 w 11911"/>
                    <a:gd name="connsiteY13" fmla="*/ 10227 h 12695"/>
                    <a:gd name="connsiteX14" fmla="*/ 9746 w 11911"/>
                    <a:gd name="connsiteY14" fmla="*/ 10227 h 12695"/>
                    <a:gd name="connsiteX15" fmla="*/ 8663 w 11911"/>
                    <a:gd name="connsiteY15" fmla="*/ 11310 h 12695"/>
                    <a:gd name="connsiteX16" fmla="*/ 10828 w 11911"/>
                    <a:gd name="connsiteY16" fmla="*/ 12393 h 12695"/>
                    <a:gd name="connsiteX17" fmla="*/ 11911 w 11911"/>
                    <a:gd name="connsiteY17" fmla="*/ 11310 h 12695"/>
                    <a:gd name="connsiteX18" fmla="*/ 9746 w 11911"/>
                    <a:gd name="connsiteY18" fmla="*/ 10227 h 12695"/>
                    <a:gd name="connsiteX19" fmla="*/ 9746 w 11911"/>
                    <a:gd name="connsiteY19" fmla="*/ 10227 h 12695"/>
                    <a:gd name="connsiteX20" fmla="*/ 8663 w 11911"/>
                    <a:gd name="connsiteY20" fmla="*/ 9144 h 12695"/>
                    <a:gd name="connsiteX21" fmla="*/ 10828 w 11911"/>
                    <a:gd name="connsiteY21" fmla="*/ 9144 h 12695"/>
                    <a:gd name="connsiteX22" fmla="*/ 10828 w 11911"/>
                    <a:gd name="connsiteY22" fmla="*/ 6978 h 12695"/>
                    <a:gd name="connsiteX23" fmla="*/ 10828 w 11911"/>
                    <a:gd name="connsiteY23" fmla="*/ 6978 h 12695"/>
                    <a:gd name="connsiteX24" fmla="*/ 9746 w 11911"/>
                    <a:gd name="connsiteY24" fmla="*/ 6978 h 12695"/>
                    <a:gd name="connsiteX25" fmla="*/ 9746 w 11911"/>
                    <a:gd name="connsiteY25" fmla="*/ 8061 h 12695"/>
                    <a:gd name="connsiteX26" fmla="*/ 7580 w 11911"/>
                    <a:gd name="connsiteY26" fmla="*/ 9144 h 12695"/>
                    <a:gd name="connsiteX27" fmla="*/ 7580 w 11911"/>
                    <a:gd name="connsiteY27" fmla="*/ 9144 h 12695"/>
                    <a:gd name="connsiteX28" fmla="*/ 8663 w 11911"/>
                    <a:gd name="connsiteY28" fmla="*/ 9144 h 12695"/>
                    <a:gd name="connsiteX29" fmla="*/ 7580 w 11911"/>
                    <a:gd name="connsiteY29" fmla="*/ 9144 h 12695"/>
                    <a:gd name="connsiteX30" fmla="*/ 8663 w 11911"/>
                    <a:gd name="connsiteY30" fmla="*/ 8061 h 12695"/>
                    <a:gd name="connsiteX31" fmla="*/ 7580 w 11911"/>
                    <a:gd name="connsiteY31" fmla="*/ 9144 h 12695"/>
                    <a:gd name="connsiteX32" fmla="*/ 5414 w 11911"/>
                    <a:gd name="connsiteY32" fmla="*/ 6978 h 12695"/>
                    <a:gd name="connsiteX33" fmla="*/ 6497 w 11911"/>
                    <a:gd name="connsiteY33" fmla="*/ 6978 h 12695"/>
                    <a:gd name="connsiteX34" fmla="*/ 5414 w 11911"/>
                    <a:gd name="connsiteY34" fmla="*/ 6978 h 12695"/>
                    <a:gd name="connsiteX35" fmla="*/ 4331 w 11911"/>
                    <a:gd name="connsiteY35" fmla="*/ 4813 h 12695"/>
                    <a:gd name="connsiteX36" fmla="*/ 3249 w 11911"/>
                    <a:gd name="connsiteY36" fmla="*/ 5895 h 12695"/>
                    <a:gd name="connsiteX37" fmla="*/ 3249 w 11911"/>
                    <a:gd name="connsiteY37" fmla="*/ 1564 h 12695"/>
                    <a:gd name="connsiteX38" fmla="*/ 3249 w 11911"/>
                    <a:gd name="connsiteY38" fmla="*/ 1564 h 12695"/>
                    <a:gd name="connsiteX39" fmla="*/ 1083 w 11911"/>
                    <a:gd name="connsiteY39" fmla="*/ 2647 h 12695"/>
                    <a:gd name="connsiteX40" fmla="*/ 3249 w 11911"/>
                    <a:gd name="connsiteY40" fmla="*/ 1564 h 12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2695">
                      <a:moveTo>
                        <a:pt x="3249" y="1564"/>
                      </a:moveTo>
                      <a:lnTo>
                        <a:pt x="2166" y="1564"/>
                      </a:lnTo>
                      <a:cubicBezTo>
                        <a:pt x="2166" y="1564"/>
                        <a:pt x="1083" y="481"/>
                        <a:pt x="2166" y="481"/>
                      </a:cubicBezTo>
                      <a:cubicBezTo>
                        <a:pt x="1083" y="481"/>
                        <a:pt x="1083" y="-602"/>
                        <a:pt x="0" y="481"/>
                      </a:cubicBezTo>
                      <a:cubicBezTo>
                        <a:pt x="2166" y="1564"/>
                        <a:pt x="2166" y="4813"/>
                        <a:pt x="5414" y="5895"/>
                      </a:cubicBezTo>
                      <a:lnTo>
                        <a:pt x="4331" y="5895"/>
                      </a:lnTo>
                      <a:cubicBezTo>
                        <a:pt x="6497" y="5895"/>
                        <a:pt x="4331" y="8061"/>
                        <a:pt x="7580" y="6978"/>
                      </a:cubicBezTo>
                      <a:lnTo>
                        <a:pt x="6497" y="8061"/>
                      </a:lnTo>
                      <a:cubicBezTo>
                        <a:pt x="6497" y="9144"/>
                        <a:pt x="8663" y="6978"/>
                        <a:pt x="7580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7580" y="9144"/>
                        <a:pt x="7580" y="9144"/>
                      </a:cubicBezTo>
                      <a:lnTo>
                        <a:pt x="7580" y="9144"/>
                      </a:lnTo>
                      <a:cubicBezTo>
                        <a:pt x="8663" y="9144"/>
                        <a:pt x="8663" y="9144"/>
                        <a:pt x="8663" y="10227"/>
                      </a:cubicBezTo>
                      <a:cubicBezTo>
                        <a:pt x="8663" y="10227"/>
                        <a:pt x="8663" y="10227"/>
                        <a:pt x="8663" y="10227"/>
                      </a:cubicBezTo>
                      <a:cubicBezTo>
                        <a:pt x="8663" y="10227"/>
                        <a:pt x="9746" y="10227"/>
                        <a:pt x="9746" y="10227"/>
                      </a:cubicBezTo>
                      <a:cubicBezTo>
                        <a:pt x="9746" y="10227"/>
                        <a:pt x="8663" y="10227"/>
                        <a:pt x="8663" y="11310"/>
                      </a:cubicBezTo>
                      <a:cubicBezTo>
                        <a:pt x="9746" y="11310"/>
                        <a:pt x="8663" y="13475"/>
                        <a:pt x="10828" y="12393"/>
                      </a:cubicBezTo>
                      <a:cubicBezTo>
                        <a:pt x="10828" y="12393"/>
                        <a:pt x="11911" y="11310"/>
                        <a:pt x="11911" y="11310"/>
                      </a:cubicBezTo>
                      <a:cubicBezTo>
                        <a:pt x="11911" y="10227"/>
                        <a:pt x="10828" y="10227"/>
                        <a:pt x="9746" y="10227"/>
                      </a:cubicBezTo>
                      <a:lnTo>
                        <a:pt x="9746" y="10227"/>
                      </a:lnTo>
                      <a:cubicBezTo>
                        <a:pt x="7580" y="11310"/>
                        <a:pt x="9746" y="9144"/>
                        <a:pt x="8663" y="9144"/>
                      </a:cubicBezTo>
                      <a:cubicBezTo>
                        <a:pt x="9746" y="9144"/>
                        <a:pt x="9746" y="9144"/>
                        <a:pt x="10828" y="9144"/>
                      </a:cubicBezTo>
                      <a:cubicBezTo>
                        <a:pt x="11911" y="6978"/>
                        <a:pt x="8663" y="9144"/>
                        <a:pt x="10828" y="6978"/>
                      </a:cubicBezTo>
                      <a:lnTo>
                        <a:pt x="10828" y="6978"/>
                      </a:lnTo>
                      <a:cubicBezTo>
                        <a:pt x="10828" y="6978"/>
                        <a:pt x="10828" y="6978"/>
                        <a:pt x="9746" y="6978"/>
                      </a:cubicBezTo>
                      <a:cubicBezTo>
                        <a:pt x="9746" y="6978"/>
                        <a:pt x="9746" y="6978"/>
                        <a:pt x="9746" y="8061"/>
                      </a:cubicBezTo>
                      <a:cubicBezTo>
                        <a:pt x="9746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9144"/>
                        <a:pt x="7580" y="9144"/>
                      </a:cubicBezTo>
                      <a:cubicBezTo>
                        <a:pt x="8663" y="8061"/>
                        <a:pt x="8663" y="9144"/>
                        <a:pt x="8663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8663" y="8061"/>
                        <a:pt x="8663" y="8061"/>
                      </a:cubicBezTo>
                      <a:cubicBezTo>
                        <a:pt x="7580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6978"/>
                        <a:pt x="5414" y="6978"/>
                      </a:cubicBezTo>
                      <a:cubicBezTo>
                        <a:pt x="5414" y="6978"/>
                        <a:pt x="6497" y="5895"/>
                        <a:pt x="6497" y="6978"/>
                      </a:cubicBezTo>
                      <a:cubicBezTo>
                        <a:pt x="6497" y="6978"/>
                        <a:pt x="5414" y="6978"/>
                        <a:pt x="5414" y="6978"/>
                      </a:cubicBezTo>
                      <a:cubicBezTo>
                        <a:pt x="4331" y="6978"/>
                        <a:pt x="4331" y="5895"/>
                        <a:pt x="4331" y="4813"/>
                      </a:cubicBezTo>
                      <a:lnTo>
                        <a:pt x="3249" y="5895"/>
                      </a:lnTo>
                      <a:cubicBezTo>
                        <a:pt x="3249" y="3730"/>
                        <a:pt x="4331" y="1564"/>
                        <a:pt x="3249" y="1564"/>
                      </a:cubicBezTo>
                      <a:lnTo>
                        <a:pt x="3249" y="1564"/>
                      </a:lnTo>
                      <a:cubicBezTo>
                        <a:pt x="3249" y="1564"/>
                        <a:pt x="1083" y="2647"/>
                        <a:pt x="1083" y="2647"/>
                      </a:cubicBezTo>
                      <a:cubicBezTo>
                        <a:pt x="2166" y="1564"/>
                        <a:pt x="2166" y="1564"/>
                        <a:pt x="3249" y="15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44" name="Полилиния: фигура 1643">
                  <a:extLst>
                    <a:ext uri="{FF2B5EF4-FFF2-40B4-BE49-F238E27FC236}">
                      <a16:creationId xmlns:a16="http://schemas.microsoft.com/office/drawing/2014/main" id="{D6E16EB9-364D-0E64-36EE-C8624F6C160F}"/>
                    </a:ext>
                  </a:extLst>
                </p:cNvPr>
                <p:cNvSpPr/>
                <p:nvPr/>
              </p:nvSpPr>
              <p:spPr>
                <a:xfrm>
                  <a:off x="7954027" y="6034660"/>
                  <a:ext cx="1293" cy="812"/>
                </a:xfrm>
                <a:custGeom>
                  <a:avLst/>
                  <a:gdLst>
                    <a:gd name="connsiteX0" fmla="*/ 812 w 1293"/>
                    <a:gd name="connsiteY0" fmla="*/ 0 h 812"/>
                    <a:gd name="connsiteX1" fmla="*/ 812 w 1293"/>
                    <a:gd name="connsiteY1" fmla="*/ 0 h 812"/>
                    <a:gd name="connsiteX2" fmla="*/ 812 w 1293"/>
                    <a:gd name="connsiteY2" fmla="*/ 0 h 812"/>
                    <a:gd name="connsiteX3" fmla="*/ 812 w 1293"/>
                    <a:gd name="connsiteY3" fmla="*/ 0 h 812"/>
                    <a:gd name="connsiteX4" fmla="*/ 812 w 1293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3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812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45" name="Полилиния: фигура 1644">
                  <a:extLst>
                    <a:ext uri="{FF2B5EF4-FFF2-40B4-BE49-F238E27FC236}">
                      <a16:creationId xmlns:a16="http://schemas.microsoft.com/office/drawing/2014/main" id="{7B619306-1C8D-4D75-6955-8B872EEE7775}"/>
                    </a:ext>
                  </a:extLst>
                </p:cNvPr>
                <p:cNvSpPr/>
                <p:nvPr/>
              </p:nvSpPr>
              <p:spPr>
                <a:xfrm>
                  <a:off x="7948342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2166" y="1083"/>
                        <a:pt x="2166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46" name="Полилиния: фигура 1645">
                  <a:extLst>
                    <a:ext uri="{FF2B5EF4-FFF2-40B4-BE49-F238E27FC236}">
                      <a16:creationId xmlns:a16="http://schemas.microsoft.com/office/drawing/2014/main" id="{31758C7D-B517-A709-F4E5-5FF62842F6FE}"/>
                    </a:ext>
                  </a:extLst>
                </p:cNvPr>
                <p:cNvSpPr/>
                <p:nvPr/>
              </p:nvSpPr>
              <p:spPr>
                <a:xfrm>
                  <a:off x="7950508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647" name="Рисунок 11">
                <a:extLst>
                  <a:ext uri="{FF2B5EF4-FFF2-40B4-BE49-F238E27FC236}">
                    <a16:creationId xmlns:a16="http://schemas.microsoft.com/office/drawing/2014/main" id="{C15BC03D-7B38-22BB-1AE3-7A7AC275CEF3}"/>
                  </a:ext>
                </a:extLst>
              </p:cNvPr>
              <p:cNvGrpSpPr/>
              <p:nvPr/>
            </p:nvGrpSpPr>
            <p:grpSpPr>
              <a:xfrm>
                <a:off x="7992739" y="6029246"/>
                <a:ext cx="79047" cy="96373"/>
                <a:chOff x="7992739" y="6029246"/>
                <a:chExt cx="79047" cy="96373"/>
              </a:xfrm>
              <a:solidFill>
                <a:srgbClr val="000000"/>
              </a:solidFill>
            </p:grpSpPr>
            <p:sp>
              <p:nvSpPr>
                <p:cNvPr id="1648" name="Полилиния: фигура 1647">
                  <a:extLst>
                    <a:ext uri="{FF2B5EF4-FFF2-40B4-BE49-F238E27FC236}">
                      <a16:creationId xmlns:a16="http://schemas.microsoft.com/office/drawing/2014/main" id="{63DCB3FD-DD87-49BC-3AB5-6D8ED0A0DEE6}"/>
                    </a:ext>
                  </a:extLst>
                </p:cNvPr>
                <p:cNvSpPr/>
                <p:nvPr/>
              </p:nvSpPr>
              <p:spPr>
                <a:xfrm>
                  <a:off x="8068538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49" name="Полилиния: фигура 1648">
                  <a:extLst>
                    <a:ext uri="{FF2B5EF4-FFF2-40B4-BE49-F238E27FC236}">
                      <a16:creationId xmlns:a16="http://schemas.microsoft.com/office/drawing/2014/main" id="{22AE750F-9B53-395F-B1F4-8109F51DA830}"/>
                    </a:ext>
                  </a:extLst>
                </p:cNvPr>
                <p:cNvSpPr/>
                <p:nvPr/>
              </p:nvSpPr>
              <p:spPr>
                <a:xfrm>
                  <a:off x="8068538" y="6122371"/>
                  <a:ext cx="3248" cy="3248"/>
                </a:xfrm>
                <a:custGeom>
                  <a:avLst/>
                  <a:gdLst>
                    <a:gd name="connsiteX0" fmla="*/ 3249 w 3248"/>
                    <a:gd name="connsiteY0" fmla="*/ 0 h 3248"/>
                    <a:gd name="connsiteX1" fmla="*/ 3249 w 3248"/>
                    <a:gd name="connsiteY1" fmla="*/ 0 h 3248"/>
                    <a:gd name="connsiteX2" fmla="*/ 0 w 3248"/>
                    <a:gd name="connsiteY2" fmla="*/ 3249 h 3248"/>
                    <a:gd name="connsiteX3" fmla="*/ 2166 w 3248"/>
                    <a:gd name="connsiteY3" fmla="*/ 2166 h 3248"/>
                    <a:gd name="connsiteX4" fmla="*/ 1083 w 3248"/>
                    <a:gd name="connsiteY4" fmla="*/ 2166 h 3248"/>
                    <a:gd name="connsiteX5" fmla="*/ 3249 w 3248"/>
                    <a:gd name="connsiteY5" fmla="*/ 2166 h 3248"/>
                    <a:gd name="connsiteX6" fmla="*/ 3249 w 3248"/>
                    <a:gd name="connsiteY6" fmla="*/ 0 h 3248"/>
                    <a:gd name="connsiteX7" fmla="*/ 3249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3249" y="0"/>
                        <a:pt x="2166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50" name="Полилиния: фигура 1649">
                  <a:extLst>
                    <a:ext uri="{FF2B5EF4-FFF2-40B4-BE49-F238E27FC236}">
                      <a16:creationId xmlns:a16="http://schemas.microsoft.com/office/drawing/2014/main" id="{C66C5E07-3596-0210-38AE-440B8A9039A2}"/>
                    </a:ext>
                  </a:extLst>
                </p:cNvPr>
                <p:cNvSpPr/>
                <p:nvPr/>
              </p:nvSpPr>
              <p:spPr>
                <a:xfrm>
                  <a:off x="8068538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51" name="Полилиния: фигура 1650">
                  <a:extLst>
                    <a:ext uri="{FF2B5EF4-FFF2-40B4-BE49-F238E27FC236}">
                      <a16:creationId xmlns:a16="http://schemas.microsoft.com/office/drawing/2014/main" id="{46A9393B-73A2-51D3-43FA-3D6587AAFE26}"/>
                    </a:ext>
                  </a:extLst>
                </p:cNvPr>
                <p:cNvSpPr/>
                <p:nvPr/>
              </p:nvSpPr>
              <p:spPr>
                <a:xfrm>
                  <a:off x="8068538" y="61226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52" name="Полилиния: фигура 1651">
                  <a:extLst>
                    <a:ext uri="{FF2B5EF4-FFF2-40B4-BE49-F238E27FC236}">
                      <a16:creationId xmlns:a16="http://schemas.microsoft.com/office/drawing/2014/main" id="{4DC6CF76-DFE3-FEA3-92E0-CD81F63C0A71}"/>
                    </a:ext>
                  </a:extLst>
                </p:cNvPr>
                <p:cNvSpPr/>
                <p:nvPr/>
              </p:nvSpPr>
              <p:spPr>
                <a:xfrm>
                  <a:off x="8067455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53" name="Полилиния: фигура 1652">
                  <a:extLst>
                    <a:ext uri="{FF2B5EF4-FFF2-40B4-BE49-F238E27FC236}">
                      <a16:creationId xmlns:a16="http://schemas.microsoft.com/office/drawing/2014/main" id="{3D1EEA76-98CE-E8F3-C2B5-784193D0812F}"/>
                    </a:ext>
                  </a:extLst>
                </p:cNvPr>
                <p:cNvSpPr/>
                <p:nvPr/>
              </p:nvSpPr>
              <p:spPr>
                <a:xfrm>
                  <a:off x="8066372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54" name="Полилиния: фигура 1653">
                  <a:extLst>
                    <a:ext uri="{FF2B5EF4-FFF2-40B4-BE49-F238E27FC236}">
                      <a16:creationId xmlns:a16="http://schemas.microsoft.com/office/drawing/2014/main" id="{66E380F2-8444-1F78-118B-D95D1EAB07AB}"/>
                    </a:ext>
                  </a:extLst>
                </p:cNvPr>
                <p:cNvSpPr/>
                <p:nvPr/>
              </p:nvSpPr>
              <p:spPr>
                <a:xfrm>
                  <a:off x="8067455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55" name="Полилиния: фигура 1654">
                  <a:extLst>
                    <a:ext uri="{FF2B5EF4-FFF2-40B4-BE49-F238E27FC236}">
                      <a16:creationId xmlns:a16="http://schemas.microsoft.com/office/drawing/2014/main" id="{F5CDB32C-B922-D000-6BBB-72DA3A85989F}"/>
                    </a:ext>
                  </a:extLst>
                </p:cNvPr>
                <p:cNvSpPr/>
                <p:nvPr/>
              </p:nvSpPr>
              <p:spPr>
                <a:xfrm>
                  <a:off x="8067455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56" name="Полилиния: фигура 1655">
                  <a:extLst>
                    <a:ext uri="{FF2B5EF4-FFF2-40B4-BE49-F238E27FC236}">
                      <a16:creationId xmlns:a16="http://schemas.microsoft.com/office/drawing/2014/main" id="{180D2040-2DBC-130B-DAE9-A389E6D92806}"/>
                    </a:ext>
                  </a:extLst>
                </p:cNvPr>
                <p:cNvSpPr/>
                <p:nvPr/>
              </p:nvSpPr>
              <p:spPr>
                <a:xfrm>
                  <a:off x="8066372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57" name="Полилиния: фигура 1656">
                  <a:extLst>
                    <a:ext uri="{FF2B5EF4-FFF2-40B4-BE49-F238E27FC236}">
                      <a16:creationId xmlns:a16="http://schemas.microsoft.com/office/drawing/2014/main" id="{F028211E-C4B7-FB81-6BA6-763D564EE123}"/>
                    </a:ext>
                  </a:extLst>
                </p:cNvPr>
                <p:cNvSpPr/>
                <p:nvPr/>
              </p:nvSpPr>
              <p:spPr>
                <a:xfrm>
                  <a:off x="8068538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58" name="Полилиния: фигура 1657">
                  <a:extLst>
                    <a:ext uri="{FF2B5EF4-FFF2-40B4-BE49-F238E27FC236}">
                      <a16:creationId xmlns:a16="http://schemas.microsoft.com/office/drawing/2014/main" id="{7847EB68-DAC9-B5A9-1FDD-683CD0F24B8F}"/>
                    </a:ext>
                  </a:extLst>
                </p:cNvPr>
                <p:cNvSpPr/>
                <p:nvPr/>
              </p:nvSpPr>
              <p:spPr>
                <a:xfrm>
                  <a:off x="8065289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1083" y="1531"/>
                        <a:pt x="1083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2166" y="-634"/>
                        <a:pt x="0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59" name="Полилиния: фигура 1658">
                  <a:extLst>
                    <a:ext uri="{FF2B5EF4-FFF2-40B4-BE49-F238E27FC236}">
                      <a16:creationId xmlns:a16="http://schemas.microsoft.com/office/drawing/2014/main" id="{2C64B8D4-A898-8FA9-2C7D-05BB955BEB97}"/>
                    </a:ext>
                  </a:extLst>
                </p:cNvPr>
                <p:cNvSpPr/>
                <p:nvPr/>
              </p:nvSpPr>
              <p:spPr>
                <a:xfrm>
                  <a:off x="8066372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60" name="Полилиния: фигура 1659">
                  <a:extLst>
                    <a:ext uri="{FF2B5EF4-FFF2-40B4-BE49-F238E27FC236}">
                      <a16:creationId xmlns:a16="http://schemas.microsoft.com/office/drawing/2014/main" id="{A25C6B4B-FF97-8051-86BC-4695C8590099}"/>
                    </a:ext>
                  </a:extLst>
                </p:cNvPr>
                <p:cNvSpPr/>
                <p:nvPr/>
              </p:nvSpPr>
              <p:spPr>
                <a:xfrm>
                  <a:off x="8063124" y="6113708"/>
                  <a:ext cx="2468" cy="2165"/>
                </a:xfrm>
                <a:custGeom>
                  <a:avLst/>
                  <a:gdLst>
                    <a:gd name="connsiteX0" fmla="*/ 0 w 2468"/>
                    <a:gd name="connsiteY0" fmla="*/ 2166 h 2165"/>
                    <a:gd name="connsiteX1" fmla="*/ 1083 w 2468"/>
                    <a:gd name="connsiteY1" fmla="*/ 2166 h 2165"/>
                    <a:gd name="connsiteX2" fmla="*/ 0 w 2468"/>
                    <a:gd name="connsiteY2" fmla="*/ 2166 h 2165"/>
                    <a:gd name="connsiteX3" fmla="*/ 2166 w 2468"/>
                    <a:gd name="connsiteY3" fmla="*/ 2166 h 2165"/>
                    <a:gd name="connsiteX4" fmla="*/ 0 w 2468"/>
                    <a:gd name="connsiteY4" fmla="*/ 2166 h 2165"/>
                    <a:gd name="connsiteX5" fmla="*/ 2166 w 2468"/>
                    <a:gd name="connsiteY5" fmla="*/ 0 h 2165"/>
                    <a:gd name="connsiteX6" fmla="*/ 2166 w 2468"/>
                    <a:gd name="connsiteY6" fmla="*/ 1083 h 2165"/>
                    <a:gd name="connsiteX7" fmla="*/ 1083 w 2468"/>
                    <a:gd name="connsiteY7" fmla="*/ 0 h 2165"/>
                    <a:gd name="connsiteX8" fmla="*/ 1083 w 2468"/>
                    <a:gd name="connsiteY8" fmla="*/ 1083 h 2165"/>
                    <a:gd name="connsiteX9" fmla="*/ 0 w 2468"/>
                    <a:gd name="connsiteY9" fmla="*/ 1083 h 2165"/>
                    <a:gd name="connsiteX10" fmla="*/ 0 w 2468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68" h="2165">
                      <a:moveTo>
                        <a:pt x="0" y="2166"/>
                      </a:moveTo>
                      <a:lnTo>
                        <a:pt x="1083" y="2166"/>
                      </a:lnTo>
                      <a:cubicBezTo>
                        <a:pt x="2166" y="2166"/>
                        <a:pt x="1083" y="2166"/>
                        <a:pt x="0" y="2166"/>
                      </a:cubicBezTo>
                      <a:cubicBezTo>
                        <a:pt x="1083" y="2166"/>
                        <a:pt x="2166" y="2166"/>
                        <a:pt x="2166" y="2166"/>
                      </a:cubicBezTo>
                      <a:cubicBezTo>
                        <a:pt x="3249" y="0"/>
                        <a:pt x="1083" y="1083"/>
                        <a:pt x="0" y="2166"/>
                      </a:cubicBezTo>
                      <a:cubicBezTo>
                        <a:pt x="1083" y="0"/>
                        <a:pt x="1083" y="1083"/>
                        <a:pt x="2166" y="0"/>
                      </a:cubicBezTo>
                      <a:cubicBezTo>
                        <a:pt x="2166" y="0"/>
                        <a:pt x="2166" y="0"/>
                        <a:pt x="2166" y="1083"/>
                      </a:cubicBezTo>
                      <a:cubicBezTo>
                        <a:pt x="3249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1083" y="1083"/>
                      </a:cubicBez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61" name="Полилиния: фигура 1660">
                  <a:extLst>
                    <a:ext uri="{FF2B5EF4-FFF2-40B4-BE49-F238E27FC236}">
                      <a16:creationId xmlns:a16="http://schemas.microsoft.com/office/drawing/2014/main" id="{4465B287-C7F1-3323-7403-CFA20D2E9032}"/>
                    </a:ext>
                  </a:extLst>
                </p:cNvPr>
                <p:cNvSpPr/>
                <p:nvPr/>
              </p:nvSpPr>
              <p:spPr>
                <a:xfrm>
                  <a:off x="8064206" y="611614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62" name="Полилиния: фигура 1661">
                  <a:extLst>
                    <a:ext uri="{FF2B5EF4-FFF2-40B4-BE49-F238E27FC236}">
                      <a16:creationId xmlns:a16="http://schemas.microsoft.com/office/drawing/2014/main" id="{A0DDF25C-1101-C68B-8EE9-82174B571221}"/>
                    </a:ext>
                  </a:extLst>
                </p:cNvPr>
                <p:cNvSpPr/>
                <p:nvPr/>
              </p:nvSpPr>
              <p:spPr>
                <a:xfrm>
                  <a:off x="8064206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63" name="Полилиния: фигура 1662">
                  <a:extLst>
                    <a:ext uri="{FF2B5EF4-FFF2-40B4-BE49-F238E27FC236}">
                      <a16:creationId xmlns:a16="http://schemas.microsoft.com/office/drawing/2014/main" id="{56979FDF-97B1-C370-010A-94C8CF0AE871}"/>
                    </a:ext>
                  </a:extLst>
                </p:cNvPr>
                <p:cNvSpPr/>
                <p:nvPr/>
              </p:nvSpPr>
              <p:spPr>
                <a:xfrm>
                  <a:off x="8063124" y="611370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64" name="Полилиния: фигура 1663">
                  <a:extLst>
                    <a:ext uri="{FF2B5EF4-FFF2-40B4-BE49-F238E27FC236}">
                      <a16:creationId xmlns:a16="http://schemas.microsoft.com/office/drawing/2014/main" id="{A4970B20-6F4D-E510-AFD5-20781F54A5B4}"/>
                    </a:ext>
                  </a:extLst>
                </p:cNvPr>
                <p:cNvSpPr/>
                <p:nvPr/>
              </p:nvSpPr>
              <p:spPr>
                <a:xfrm>
                  <a:off x="8050129" y="6098548"/>
                  <a:ext cx="14076" cy="17638"/>
                </a:xfrm>
                <a:custGeom>
                  <a:avLst/>
                  <a:gdLst>
                    <a:gd name="connsiteX0" fmla="*/ 4331 w 14076"/>
                    <a:gd name="connsiteY0" fmla="*/ 0 h 17638"/>
                    <a:gd name="connsiteX1" fmla="*/ 4331 w 14076"/>
                    <a:gd name="connsiteY1" fmla="*/ 0 h 17638"/>
                    <a:gd name="connsiteX2" fmla="*/ 2166 w 14076"/>
                    <a:gd name="connsiteY2" fmla="*/ 1083 h 17638"/>
                    <a:gd name="connsiteX3" fmla="*/ 1083 w 14076"/>
                    <a:gd name="connsiteY3" fmla="*/ 2166 h 17638"/>
                    <a:gd name="connsiteX4" fmla="*/ 2166 w 14076"/>
                    <a:gd name="connsiteY4" fmla="*/ 3249 h 17638"/>
                    <a:gd name="connsiteX5" fmla="*/ 1083 w 14076"/>
                    <a:gd name="connsiteY5" fmla="*/ 4331 h 17638"/>
                    <a:gd name="connsiteX6" fmla="*/ 3249 w 14076"/>
                    <a:gd name="connsiteY6" fmla="*/ 6497 h 17638"/>
                    <a:gd name="connsiteX7" fmla="*/ 4331 w 14076"/>
                    <a:gd name="connsiteY7" fmla="*/ 7580 h 17638"/>
                    <a:gd name="connsiteX8" fmla="*/ 8663 w 14076"/>
                    <a:gd name="connsiteY8" fmla="*/ 14077 h 17638"/>
                    <a:gd name="connsiteX9" fmla="*/ 9746 w 14076"/>
                    <a:gd name="connsiteY9" fmla="*/ 12994 h 17638"/>
                    <a:gd name="connsiteX10" fmla="*/ 8663 w 14076"/>
                    <a:gd name="connsiteY10" fmla="*/ 14077 h 17638"/>
                    <a:gd name="connsiteX11" fmla="*/ 8663 w 14076"/>
                    <a:gd name="connsiteY11" fmla="*/ 14077 h 17638"/>
                    <a:gd name="connsiteX12" fmla="*/ 9746 w 14076"/>
                    <a:gd name="connsiteY12" fmla="*/ 16243 h 17638"/>
                    <a:gd name="connsiteX13" fmla="*/ 11911 w 14076"/>
                    <a:gd name="connsiteY13" fmla="*/ 15160 h 17638"/>
                    <a:gd name="connsiteX14" fmla="*/ 10828 w 14076"/>
                    <a:gd name="connsiteY14" fmla="*/ 17326 h 17638"/>
                    <a:gd name="connsiteX15" fmla="*/ 11911 w 14076"/>
                    <a:gd name="connsiteY15" fmla="*/ 17326 h 17638"/>
                    <a:gd name="connsiteX16" fmla="*/ 12994 w 14076"/>
                    <a:gd name="connsiteY16" fmla="*/ 16243 h 17638"/>
                    <a:gd name="connsiteX17" fmla="*/ 14077 w 14076"/>
                    <a:gd name="connsiteY17" fmla="*/ 16243 h 17638"/>
                    <a:gd name="connsiteX18" fmla="*/ 9746 w 14076"/>
                    <a:gd name="connsiteY18" fmla="*/ 14077 h 17638"/>
                    <a:gd name="connsiteX19" fmla="*/ 10828 w 14076"/>
                    <a:gd name="connsiteY19" fmla="*/ 14077 h 17638"/>
                    <a:gd name="connsiteX20" fmla="*/ 9746 w 14076"/>
                    <a:gd name="connsiteY20" fmla="*/ 10828 h 17638"/>
                    <a:gd name="connsiteX21" fmla="*/ 7580 w 14076"/>
                    <a:gd name="connsiteY21" fmla="*/ 10828 h 17638"/>
                    <a:gd name="connsiteX22" fmla="*/ 7580 w 14076"/>
                    <a:gd name="connsiteY22" fmla="*/ 9746 h 17638"/>
                    <a:gd name="connsiteX23" fmla="*/ 6497 w 14076"/>
                    <a:gd name="connsiteY23" fmla="*/ 9746 h 17638"/>
                    <a:gd name="connsiteX24" fmla="*/ 6497 w 14076"/>
                    <a:gd name="connsiteY24" fmla="*/ 8663 h 17638"/>
                    <a:gd name="connsiteX25" fmla="*/ 4331 w 14076"/>
                    <a:gd name="connsiteY25" fmla="*/ 9746 h 17638"/>
                    <a:gd name="connsiteX26" fmla="*/ 5414 w 14076"/>
                    <a:gd name="connsiteY26" fmla="*/ 6497 h 17638"/>
                    <a:gd name="connsiteX27" fmla="*/ 4331 w 14076"/>
                    <a:gd name="connsiteY27" fmla="*/ 7580 h 17638"/>
                    <a:gd name="connsiteX28" fmla="*/ 3249 w 14076"/>
                    <a:gd name="connsiteY28" fmla="*/ 7580 h 17638"/>
                    <a:gd name="connsiteX29" fmla="*/ 4331 w 14076"/>
                    <a:gd name="connsiteY29" fmla="*/ 6497 h 17638"/>
                    <a:gd name="connsiteX30" fmla="*/ 2166 w 14076"/>
                    <a:gd name="connsiteY30" fmla="*/ 6497 h 17638"/>
                    <a:gd name="connsiteX31" fmla="*/ 1083 w 14076"/>
                    <a:gd name="connsiteY31" fmla="*/ 7580 h 17638"/>
                    <a:gd name="connsiteX32" fmla="*/ 0 w 14076"/>
                    <a:gd name="connsiteY32" fmla="*/ 5414 h 17638"/>
                    <a:gd name="connsiteX33" fmla="*/ 2166 w 14076"/>
                    <a:gd name="connsiteY33" fmla="*/ 5414 h 17638"/>
                    <a:gd name="connsiteX34" fmla="*/ 2166 w 14076"/>
                    <a:gd name="connsiteY34" fmla="*/ 4331 h 17638"/>
                    <a:gd name="connsiteX35" fmla="*/ 0 w 14076"/>
                    <a:gd name="connsiteY35" fmla="*/ 4331 h 17638"/>
                    <a:gd name="connsiteX36" fmla="*/ 4331 w 14076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6" h="17638">
                      <a:moveTo>
                        <a:pt x="4331" y="0"/>
                      </a:moveTo>
                      <a:cubicBezTo>
                        <a:pt x="4331" y="0"/>
                        <a:pt x="3249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65" name="Полилиния: фигура 1664">
                  <a:extLst>
                    <a:ext uri="{FF2B5EF4-FFF2-40B4-BE49-F238E27FC236}">
                      <a16:creationId xmlns:a16="http://schemas.microsoft.com/office/drawing/2014/main" id="{ED3DA3E0-2183-2981-C57F-4B65E8690F72}"/>
                    </a:ext>
                  </a:extLst>
                </p:cNvPr>
                <p:cNvSpPr/>
                <p:nvPr/>
              </p:nvSpPr>
              <p:spPr>
                <a:xfrm>
                  <a:off x="8056627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66" name="Полилиния: фигура 1665">
                  <a:extLst>
                    <a:ext uri="{FF2B5EF4-FFF2-40B4-BE49-F238E27FC236}">
                      <a16:creationId xmlns:a16="http://schemas.microsoft.com/office/drawing/2014/main" id="{6AEA085A-E192-0360-54A6-7E5C226EE3FE}"/>
                    </a:ext>
                  </a:extLst>
                </p:cNvPr>
                <p:cNvSpPr/>
                <p:nvPr/>
              </p:nvSpPr>
              <p:spPr>
                <a:xfrm>
                  <a:off x="8054461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67" name="Полилиния: фигура 1666">
                  <a:extLst>
                    <a:ext uri="{FF2B5EF4-FFF2-40B4-BE49-F238E27FC236}">
                      <a16:creationId xmlns:a16="http://schemas.microsoft.com/office/drawing/2014/main" id="{0CCDBB38-57D0-598E-E2E0-B97A8E97235A}"/>
                    </a:ext>
                  </a:extLst>
                </p:cNvPr>
                <p:cNvSpPr/>
                <p:nvPr/>
              </p:nvSpPr>
              <p:spPr>
                <a:xfrm>
                  <a:off x="8054461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68" name="Полилиния: фигура 1667">
                  <a:extLst>
                    <a:ext uri="{FF2B5EF4-FFF2-40B4-BE49-F238E27FC236}">
                      <a16:creationId xmlns:a16="http://schemas.microsoft.com/office/drawing/2014/main" id="{156AA3A3-436B-DAB7-4E27-7EE87765F209}"/>
                    </a:ext>
                  </a:extLst>
                </p:cNvPr>
                <p:cNvSpPr/>
                <p:nvPr/>
              </p:nvSpPr>
              <p:spPr>
                <a:xfrm>
                  <a:off x="8057709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69" name="Полилиния: фигура 1668">
                  <a:extLst>
                    <a:ext uri="{FF2B5EF4-FFF2-40B4-BE49-F238E27FC236}">
                      <a16:creationId xmlns:a16="http://schemas.microsoft.com/office/drawing/2014/main" id="{03BFA1B8-DF20-6A39-B1D7-52648C2007E4}"/>
                    </a:ext>
                  </a:extLst>
                </p:cNvPr>
                <p:cNvSpPr/>
                <p:nvPr/>
              </p:nvSpPr>
              <p:spPr>
                <a:xfrm>
                  <a:off x="8059875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0" name="Полилиния: фигура 1669">
                  <a:extLst>
                    <a:ext uri="{FF2B5EF4-FFF2-40B4-BE49-F238E27FC236}">
                      <a16:creationId xmlns:a16="http://schemas.microsoft.com/office/drawing/2014/main" id="{FF617060-A415-6CE7-C4CC-D29F6E079295}"/>
                    </a:ext>
                  </a:extLst>
                </p:cNvPr>
                <p:cNvSpPr/>
                <p:nvPr/>
              </p:nvSpPr>
              <p:spPr>
                <a:xfrm>
                  <a:off x="8055544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1" name="Полилиния: фигура 1670">
                  <a:extLst>
                    <a:ext uri="{FF2B5EF4-FFF2-40B4-BE49-F238E27FC236}">
                      <a16:creationId xmlns:a16="http://schemas.microsoft.com/office/drawing/2014/main" id="{45FFA5BC-1532-FCF5-61F7-4A214CC5BE65}"/>
                    </a:ext>
                  </a:extLst>
                </p:cNvPr>
                <p:cNvSpPr/>
                <p:nvPr/>
              </p:nvSpPr>
              <p:spPr>
                <a:xfrm>
                  <a:off x="8045317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5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5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5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5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5" y="2478"/>
                        <a:pt x="5895" y="2478"/>
                      </a:cubicBezTo>
                      <a:cubicBezTo>
                        <a:pt x="5895" y="3561"/>
                        <a:pt x="6978" y="2478"/>
                        <a:pt x="6978" y="2478"/>
                      </a:cubicBezTo>
                      <a:cubicBezTo>
                        <a:pt x="5895" y="3561"/>
                        <a:pt x="4813" y="3561"/>
                        <a:pt x="4813" y="3561"/>
                      </a:cubicBezTo>
                      <a:cubicBezTo>
                        <a:pt x="5895" y="2478"/>
                        <a:pt x="3730" y="2478"/>
                        <a:pt x="5895" y="1395"/>
                      </a:cubicBezTo>
                      <a:cubicBezTo>
                        <a:pt x="5895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481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2" name="Полилиния: фигура 1671">
                  <a:extLst>
                    <a:ext uri="{FF2B5EF4-FFF2-40B4-BE49-F238E27FC236}">
                      <a16:creationId xmlns:a16="http://schemas.microsoft.com/office/drawing/2014/main" id="{62DED0CF-2BB2-6F7A-33D2-B3083B0E33BF}"/>
                    </a:ext>
                  </a:extLst>
                </p:cNvPr>
                <p:cNvSpPr/>
                <p:nvPr/>
              </p:nvSpPr>
              <p:spPr>
                <a:xfrm>
                  <a:off x="8052295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3" name="Полилиния: фигура 1672">
                  <a:extLst>
                    <a:ext uri="{FF2B5EF4-FFF2-40B4-BE49-F238E27FC236}">
                      <a16:creationId xmlns:a16="http://schemas.microsoft.com/office/drawing/2014/main" id="{40F6323B-CFDD-2AB2-DCB0-ADBF56D3A27B}"/>
                    </a:ext>
                  </a:extLst>
                </p:cNvPr>
                <p:cNvSpPr/>
                <p:nvPr/>
              </p:nvSpPr>
              <p:spPr>
                <a:xfrm>
                  <a:off x="8041467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4331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2166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4331" y="1353"/>
                        <a:pt x="4331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4" name="Полилиния: фигура 1673">
                  <a:extLst>
                    <a:ext uri="{FF2B5EF4-FFF2-40B4-BE49-F238E27FC236}">
                      <a16:creationId xmlns:a16="http://schemas.microsoft.com/office/drawing/2014/main" id="{B9CE9CB4-F57D-C4A5-D281-3425DC442602}"/>
                    </a:ext>
                  </a:extLst>
                </p:cNvPr>
                <p:cNvSpPr/>
                <p:nvPr/>
              </p:nvSpPr>
              <p:spPr>
                <a:xfrm>
                  <a:off x="8046881" y="609096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5" name="Полилиния: фигура 1674">
                  <a:extLst>
                    <a:ext uri="{FF2B5EF4-FFF2-40B4-BE49-F238E27FC236}">
                      <a16:creationId xmlns:a16="http://schemas.microsoft.com/office/drawing/2014/main" id="{7BA75D1C-9A24-DD26-0E88-6947AA73FD7D}"/>
                    </a:ext>
                  </a:extLst>
                </p:cNvPr>
                <p:cNvSpPr/>
                <p:nvPr/>
              </p:nvSpPr>
              <p:spPr>
                <a:xfrm>
                  <a:off x="8043632" y="6092322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6" name="Полилиния: фигура 1675">
                  <a:extLst>
                    <a:ext uri="{FF2B5EF4-FFF2-40B4-BE49-F238E27FC236}">
                      <a16:creationId xmlns:a16="http://schemas.microsoft.com/office/drawing/2014/main" id="{DF0BC804-4772-1D2E-AC5C-EEC4AF30EAC9}"/>
                    </a:ext>
                  </a:extLst>
                </p:cNvPr>
                <p:cNvSpPr/>
                <p:nvPr/>
              </p:nvSpPr>
              <p:spPr>
                <a:xfrm>
                  <a:off x="8043632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7" name="Полилиния: фигура 1676">
                  <a:extLst>
                    <a:ext uri="{FF2B5EF4-FFF2-40B4-BE49-F238E27FC236}">
                      <a16:creationId xmlns:a16="http://schemas.microsoft.com/office/drawing/2014/main" id="{4B14E9DD-08B8-E901-87D0-F98B7B3E73A6}"/>
                    </a:ext>
                  </a:extLst>
                </p:cNvPr>
                <p:cNvSpPr/>
                <p:nvPr/>
              </p:nvSpPr>
              <p:spPr>
                <a:xfrm>
                  <a:off x="8038218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3249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8" name="Полилиния: фигура 1677">
                  <a:extLst>
                    <a:ext uri="{FF2B5EF4-FFF2-40B4-BE49-F238E27FC236}">
                      <a16:creationId xmlns:a16="http://schemas.microsoft.com/office/drawing/2014/main" id="{58FCFF31-72C2-7EFD-8FCF-3315CFB79646}"/>
                    </a:ext>
                  </a:extLst>
                </p:cNvPr>
                <p:cNvSpPr/>
                <p:nvPr/>
              </p:nvSpPr>
              <p:spPr>
                <a:xfrm>
                  <a:off x="8028473" y="6069311"/>
                  <a:ext cx="12392" cy="14077"/>
                </a:xfrm>
                <a:custGeom>
                  <a:avLst/>
                  <a:gdLst>
                    <a:gd name="connsiteX0" fmla="*/ 11911 w 12392"/>
                    <a:gd name="connsiteY0" fmla="*/ 12994 h 14077"/>
                    <a:gd name="connsiteX1" fmla="*/ 11911 w 12392"/>
                    <a:gd name="connsiteY1" fmla="*/ 12994 h 14077"/>
                    <a:gd name="connsiteX2" fmla="*/ 11911 w 12392"/>
                    <a:gd name="connsiteY2" fmla="*/ 12994 h 14077"/>
                    <a:gd name="connsiteX3" fmla="*/ 11911 w 12392"/>
                    <a:gd name="connsiteY3" fmla="*/ 10828 h 14077"/>
                    <a:gd name="connsiteX4" fmla="*/ 11911 w 12392"/>
                    <a:gd name="connsiteY4" fmla="*/ 10828 h 14077"/>
                    <a:gd name="connsiteX5" fmla="*/ 10828 w 12392"/>
                    <a:gd name="connsiteY5" fmla="*/ 9746 h 14077"/>
                    <a:gd name="connsiteX6" fmla="*/ 9746 w 12392"/>
                    <a:gd name="connsiteY6" fmla="*/ 9746 h 14077"/>
                    <a:gd name="connsiteX7" fmla="*/ 10828 w 12392"/>
                    <a:gd name="connsiteY7" fmla="*/ 7580 h 14077"/>
                    <a:gd name="connsiteX8" fmla="*/ 8663 w 12392"/>
                    <a:gd name="connsiteY8" fmla="*/ 9746 h 14077"/>
                    <a:gd name="connsiteX9" fmla="*/ 8663 w 12392"/>
                    <a:gd name="connsiteY9" fmla="*/ 7580 h 14077"/>
                    <a:gd name="connsiteX10" fmla="*/ 8663 w 12392"/>
                    <a:gd name="connsiteY10" fmla="*/ 7580 h 14077"/>
                    <a:gd name="connsiteX11" fmla="*/ 7580 w 12392"/>
                    <a:gd name="connsiteY11" fmla="*/ 6497 h 14077"/>
                    <a:gd name="connsiteX12" fmla="*/ 8663 w 12392"/>
                    <a:gd name="connsiteY12" fmla="*/ 5414 h 14077"/>
                    <a:gd name="connsiteX13" fmla="*/ 7580 w 12392"/>
                    <a:gd name="connsiteY13" fmla="*/ 4331 h 14077"/>
                    <a:gd name="connsiteX14" fmla="*/ 8663 w 12392"/>
                    <a:gd name="connsiteY14" fmla="*/ 4331 h 14077"/>
                    <a:gd name="connsiteX15" fmla="*/ 6497 w 12392"/>
                    <a:gd name="connsiteY15" fmla="*/ 3249 h 14077"/>
                    <a:gd name="connsiteX16" fmla="*/ 6497 w 12392"/>
                    <a:gd name="connsiteY16" fmla="*/ 2166 h 14077"/>
                    <a:gd name="connsiteX17" fmla="*/ 4331 w 12392"/>
                    <a:gd name="connsiteY17" fmla="*/ 4331 h 14077"/>
                    <a:gd name="connsiteX18" fmla="*/ 3249 w 12392"/>
                    <a:gd name="connsiteY18" fmla="*/ 3249 h 14077"/>
                    <a:gd name="connsiteX19" fmla="*/ 4331 w 12392"/>
                    <a:gd name="connsiteY19" fmla="*/ 2166 h 14077"/>
                    <a:gd name="connsiteX20" fmla="*/ 3249 w 12392"/>
                    <a:gd name="connsiteY20" fmla="*/ 2166 h 14077"/>
                    <a:gd name="connsiteX21" fmla="*/ 4331 w 12392"/>
                    <a:gd name="connsiteY21" fmla="*/ 1083 h 14077"/>
                    <a:gd name="connsiteX22" fmla="*/ 2166 w 12392"/>
                    <a:gd name="connsiteY22" fmla="*/ 1083 h 14077"/>
                    <a:gd name="connsiteX23" fmla="*/ 2166 w 12392"/>
                    <a:gd name="connsiteY23" fmla="*/ 0 h 14077"/>
                    <a:gd name="connsiteX24" fmla="*/ 0 w 12392"/>
                    <a:gd name="connsiteY24" fmla="*/ 2166 h 14077"/>
                    <a:gd name="connsiteX25" fmla="*/ 2166 w 12392"/>
                    <a:gd name="connsiteY25" fmla="*/ 5414 h 14077"/>
                    <a:gd name="connsiteX26" fmla="*/ 4331 w 12392"/>
                    <a:gd name="connsiteY26" fmla="*/ 5414 h 14077"/>
                    <a:gd name="connsiteX27" fmla="*/ 3249 w 12392"/>
                    <a:gd name="connsiteY27" fmla="*/ 6497 h 14077"/>
                    <a:gd name="connsiteX28" fmla="*/ 4331 w 12392"/>
                    <a:gd name="connsiteY28" fmla="*/ 5414 h 14077"/>
                    <a:gd name="connsiteX29" fmla="*/ 3249 w 12392"/>
                    <a:gd name="connsiteY29" fmla="*/ 6497 h 14077"/>
                    <a:gd name="connsiteX30" fmla="*/ 4331 w 12392"/>
                    <a:gd name="connsiteY30" fmla="*/ 6497 h 14077"/>
                    <a:gd name="connsiteX31" fmla="*/ 3249 w 12392"/>
                    <a:gd name="connsiteY31" fmla="*/ 7580 h 14077"/>
                    <a:gd name="connsiteX32" fmla="*/ 7580 w 12392"/>
                    <a:gd name="connsiteY32" fmla="*/ 11911 h 14077"/>
                    <a:gd name="connsiteX33" fmla="*/ 8663 w 12392"/>
                    <a:gd name="connsiteY33" fmla="*/ 10828 h 14077"/>
                    <a:gd name="connsiteX34" fmla="*/ 9746 w 12392"/>
                    <a:gd name="connsiteY34" fmla="*/ 12994 h 14077"/>
                    <a:gd name="connsiteX35" fmla="*/ 10828 w 12392"/>
                    <a:gd name="connsiteY35" fmla="*/ 12994 h 14077"/>
                    <a:gd name="connsiteX36" fmla="*/ 8663 w 12392"/>
                    <a:gd name="connsiteY36" fmla="*/ 14077 h 14077"/>
                    <a:gd name="connsiteX37" fmla="*/ 9746 w 12392"/>
                    <a:gd name="connsiteY37" fmla="*/ 14077 h 14077"/>
                    <a:gd name="connsiteX38" fmla="*/ 9746 w 12392"/>
                    <a:gd name="connsiteY38" fmla="*/ 12994 h 14077"/>
                    <a:gd name="connsiteX39" fmla="*/ 9746 w 12392"/>
                    <a:gd name="connsiteY39" fmla="*/ 14077 h 14077"/>
                    <a:gd name="connsiteX40" fmla="*/ 11911 w 12392"/>
                    <a:gd name="connsiteY40" fmla="*/ 11911 h 14077"/>
                    <a:gd name="connsiteX41" fmla="*/ 11911 w 12392"/>
                    <a:gd name="connsiteY41" fmla="*/ 9746 h 14077"/>
                    <a:gd name="connsiteX42" fmla="*/ 11911 w 12392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392" h="14077">
                      <a:moveTo>
                        <a:pt x="11911" y="12994"/>
                      </a:moveTo>
                      <a:cubicBezTo>
                        <a:pt x="10828" y="12994"/>
                        <a:pt x="10828" y="12994"/>
                        <a:pt x="11911" y="12994"/>
                      </a:cubicBezTo>
                      <a:cubicBezTo>
                        <a:pt x="10828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1911" y="11911"/>
                        <a:pt x="11911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79" name="Полилиния: фигура 1678">
                  <a:extLst>
                    <a:ext uri="{FF2B5EF4-FFF2-40B4-BE49-F238E27FC236}">
                      <a16:creationId xmlns:a16="http://schemas.microsoft.com/office/drawing/2014/main" id="{1B18F9B4-A0CF-2FD2-B592-74E57E28377A}"/>
                    </a:ext>
                  </a:extLst>
                </p:cNvPr>
                <p:cNvSpPr/>
                <p:nvPr/>
              </p:nvSpPr>
              <p:spPr>
                <a:xfrm>
                  <a:off x="8038218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80" name="Полилиния: фигура 1679">
                  <a:extLst>
                    <a:ext uri="{FF2B5EF4-FFF2-40B4-BE49-F238E27FC236}">
                      <a16:creationId xmlns:a16="http://schemas.microsoft.com/office/drawing/2014/main" id="{E7800D33-B7C7-E32F-70A2-421DF74F99A6}"/>
                    </a:ext>
                  </a:extLst>
                </p:cNvPr>
                <p:cNvSpPr/>
                <p:nvPr/>
              </p:nvSpPr>
              <p:spPr>
                <a:xfrm>
                  <a:off x="8030157" y="607039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81" name="Полилиния: фигура 1680">
                  <a:extLst>
                    <a:ext uri="{FF2B5EF4-FFF2-40B4-BE49-F238E27FC236}">
                      <a16:creationId xmlns:a16="http://schemas.microsoft.com/office/drawing/2014/main" id="{F549DDD5-A2DE-06D3-C920-13E971E91A12}"/>
                    </a:ext>
                  </a:extLst>
                </p:cNvPr>
                <p:cNvSpPr/>
                <p:nvPr/>
              </p:nvSpPr>
              <p:spPr>
                <a:xfrm>
                  <a:off x="8039301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82" name="Полилиния: фигура 1681">
                  <a:extLst>
                    <a:ext uri="{FF2B5EF4-FFF2-40B4-BE49-F238E27FC236}">
                      <a16:creationId xmlns:a16="http://schemas.microsoft.com/office/drawing/2014/main" id="{91F307CD-32CB-A80E-0037-974AE77B7ADC}"/>
                    </a:ext>
                  </a:extLst>
                </p:cNvPr>
                <p:cNvSpPr/>
                <p:nvPr/>
              </p:nvSpPr>
              <p:spPr>
                <a:xfrm>
                  <a:off x="8041467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83" name="Полилиния: фигура 1682">
                  <a:extLst>
                    <a:ext uri="{FF2B5EF4-FFF2-40B4-BE49-F238E27FC236}">
                      <a16:creationId xmlns:a16="http://schemas.microsoft.com/office/drawing/2014/main" id="{717C358E-0F46-1D68-075A-A6E882130C8C}"/>
                    </a:ext>
                  </a:extLst>
                </p:cNvPr>
                <p:cNvSpPr/>
                <p:nvPr/>
              </p:nvSpPr>
              <p:spPr>
                <a:xfrm>
                  <a:off x="8029555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84" name="Полилиния: фигура 1683">
                  <a:extLst>
                    <a:ext uri="{FF2B5EF4-FFF2-40B4-BE49-F238E27FC236}">
                      <a16:creationId xmlns:a16="http://schemas.microsoft.com/office/drawing/2014/main" id="{540FFC8A-E737-CBA9-8F89-285C7CBAD5E3}"/>
                    </a:ext>
                  </a:extLst>
                </p:cNvPr>
                <p:cNvSpPr/>
                <p:nvPr/>
              </p:nvSpPr>
              <p:spPr>
                <a:xfrm>
                  <a:off x="8025224" y="6061732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85" name="Полилиния: фигура 1684">
                  <a:extLst>
                    <a:ext uri="{FF2B5EF4-FFF2-40B4-BE49-F238E27FC236}">
                      <a16:creationId xmlns:a16="http://schemas.microsoft.com/office/drawing/2014/main" id="{7EBAFC0A-50EE-6F66-5123-3A74734C23E0}"/>
                    </a:ext>
                  </a:extLst>
                </p:cNvPr>
                <p:cNvSpPr/>
                <p:nvPr/>
              </p:nvSpPr>
              <p:spPr>
                <a:xfrm>
                  <a:off x="8008981" y="6047655"/>
                  <a:ext cx="23822" cy="23822"/>
                </a:xfrm>
                <a:custGeom>
                  <a:avLst/>
                  <a:gdLst>
                    <a:gd name="connsiteX0" fmla="*/ 4331 w 23822"/>
                    <a:gd name="connsiteY0" fmla="*/ 0 h 23822"/>
                    <a:gd name="connsiteX1" fmla="*/ 2166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6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6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6 w 23822"/>
                    <a:gd name="connsiteY52" fmla="*/ 14077 h 23822"/>
                    <a:gd name="connsiteX53" fmla="*/ 17326 w 23822"/>
                    <a:gd name="connsiteY53" fmla="*/ 12994 h 23822"/>
                    <a:gd name="connsiteX54" fmla="*/ 17326 w 23822"/>
                    <a:gd name="connsiteY54" fmla="*/ 12994 h 23822"/>
                    <a:gd name="connsiteX55" fmla="*/ 17326 w 23822"/>
                    <a:gd name="connsiteY55" fmla="*/ 12994 h 23822"/>
                    <a:gd name="connsiteX56" fmla="*/ 17326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6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4331 w 23822"/>
                    <a:gd name="connsiteY78" fmla="*/ 2166 h 23822"/>
                    <a:gd name="connsiteX79" fmla="*/ 6497 w 23822"/>
                    <a:gd name="connsiteY79" fmla="*/ 1083 h 23822"/>
                    <a:gd name="connsiteX80" fmla="*/ 4331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4331" y="0"/>
                      </a:moveTo>
                      <a:cubicBezTo>
                        <a:pt x="3249" y="0"/>
                        <a:pt x="3249" y="0"/>
                        <a:pt x="2166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1083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6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7326" y="20574"/>
                      </a:lnTo>
                      <a:cubicBezTo>
                        <a:pt x="17326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19491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6" y="14077"/>
                      </a:cubicBezTo>
                      <a:cubicBezTo>
                        <a:pt x="17326" y="14077"/>
                        <a:pt x="17326" y="14077"/>
                        <a:pt x="17326" y="12994"/>
                      </a:cubicBezTo>
                      <a:cubicBezTo>
                        <a:pt x="17326" y="12994"/>
                        <a:pt x="17326" y="12994"/>
                        <a:pt x="17326" y="12994"/>
                      </a:cubicBezTo>
                      <a:lnTo>
                        <a:pt x="17326" y="12994"/>
                      </a:lnTo>
                      <a:cubicBezTo>
                        <a:pt x="17326" y="12994"/>
                        <a:pt x="17326" y="12994"/>
                        <a:pt x="17326" y="12994"/>
                      </a:cubicBezTo>
                      <a:cubicBezTo>
                        <a:pt x="17326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6" y="12994"/>
                      </a:cubicBezTo>
                      <a:cubicBezTo>
                        <a:pt x="17326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lnTo>
                        <a:pt x="6497" y="1083"/>
                      </a:lnTo>
                      <a:cubicBezTo>
                        <a:pt x="7580" y="0"/>
                        <a:pt x="3249" y="2166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86" name="Полилиния: фигура 1685">
                  <a:extLst>
                    <a:ext uri="{FF2B5EF4-FFF2-40B4-BE49-F238E27FC236}">
                      <a16:creationId xmlns:a16="http://schemas.microsoft.com/office/drawing/2014/main" id="{3535439B-D5AA-BFC2-AC38-C989DF89B08F}"/>
                    </a:ext>
                  </a:extLst>
                </p:cNvPr>
                <p:cNvSpPr/>
                <p:nvPr/>
              </p:nvSpPr>
              <p:spPr>
                <a:xfrm>
                  <a:off x="8018727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87" name="Полилиния: фигура 1686">
                  <a:extLst>
                    <a:ext uri="{FF2B5EF4-FFF2-40B4-BE49-F238E27FC236}">
                      <a16:creationId xmlns:a16="http://schemas.microsoft.com/office/drawing/2014/main" id="{A5DB291D-9DAA-DC0F-FD38-61415D4EB884}"/>
                    </a:ext>
                  </a:extLst>
                </p:cNvPr>
                <p:cNvSpPr/>
                <p:nvPr/>
              </p:nvSpPr>
              <p:spPr>
                <a:xfrm>
                  <a:off x="8017915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88" name="Полилиния: фигура 1687">
                  <a:extLst>
                    <a:ext uri="{FF2B5EF4-FFF2-40B4-BE49-F238E27FC236}">
                      <a16:creationId xmlns:a16="http://schemas.microsoft.com/office/drawing/2014/main" id="{5C758C35-3F55-3F3B-7D2E-80F799C14055}"/>
                    </a:ext>
                  </a:extLst>
                </p:cNvPr>
                <p:cNvSpPr/>
                <p:nvPr/>
              </p:nvSpPr>
              <p:spPr>
                <a:xfrm>
                  <a:off x="8012230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89" name="Полилиния: фигура 1688">
                  <a:extLst>
                    <a:ext uri="{FF2B5EF4-FFF2-40B4-BE49-F238E27FC236}">
                      <a16:creationId xmlns:a16="http://schemas.microsoft.com/office/drawing/2014/main" id="{FB9C4F85-43EE-4C21-92BD-2896092FA940}"/>
                    </a:ext>
                  </a:extLst>
                </p:cNvPr>
                <p:cNvSpPr/>
                <p:nvPr/>
              </p:nvSpPr>
              <p:spPr>
                <a:xfrm>
                  <a:off x="8011147" y="6046572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90" name="Полилиния: фигура 1689">
                  <a:extLst>
                    <a:ext uri="{FF2B5EF4-FFF2-40B4-BE49-F238E27FC236}">
                      <a16:creationId xmlns:a16="http://schemas.microsoft.com/office/drawing/2014/main" id="{EE852E0D-C50C-1BA7-71C1-8E7A1E120502}"/>
                    </a:ext>
                  </a:extLst>
                </p:cNvPr>
                <p:cNvSpPr/>
                <p:nvPr/>
              </p:nvSpPr>
              <p:spPr>
                <a:xfrm>
                  <a:off x="7999236" y="6035864"/>
                  <a:ext cx="11911" cy="13176"/>
                </a:xfrm>
                <a:custGeom>
                  <a:avLst/>
                  <a:gdLst>
                    <a:gd name="connsiteX0" fmla="*/ 3249 w 11911"/>
                    <a:gd name="connsiteY0" fmla="*/ 963 h 13176"/>
                    <a:gd name="connsiteX1" fmla="*/ 2166 w 11911"/>
                    <a:gd name="connsiteY1" fmla="*/ 963 h 13176"/>
                    <a:gd name="connsiteX2" fmla="*/ 3249 w 11911"/>
                    <a:gd name="connsiteY2" fmla="*/ 963 h 13176"/>
                    <a:gd name="connsiteX3" fmla="*/ 0 w 11911"/>
                    <a:gd name="connsiteY3" fmla="*/ 963 h 13176"/>
                    <a:gd name="connsiteX4" fmla="*/ 5414 w 11911"/>
                    <a:gd name="connsiteY4" fmla="*/ 6377 h 13176"/>
                    <a:gd name="connsiteX5" fmla="*/ 4331 w 11911"/>
                    <a:gd name="connsiteY5" fmla="*/ 6377 h 13176"/>
                    <a:gd name="connsiteX6" fmla="*/ 7580 w 11911"/>
                    <a:gd name="connsiteY6" fmla="*/ 7459 h 13176"/>
                    <a:gd name="connsiteX7" fmla="*/ 6497 w 11911"/>
                    <a:gd name="connsiteY7" fmla="*/ 8542 h 13176"/>
                    <a:gd name="connsiteX8" fmla="*/ 7580 w 11911"/>
                    <a:gd name="connsiteY8" fmla="*/ 9625 h 13176"/>
                    <a:gd name="connsiteX9" fmla="*/ 7580 w 11911"/>
                    <a:gd name="connsiteY9" fmla="*/ 9625 h 13176"/>
                    <a:gd name="connsiteX10" fmla="*/ 7580 w 11911"/>
                    <a:gd name="connsiteY10" fmla="*/ 9625 h 13176"/>
                    <a:gd name="connsiteX11" fmla="*/ 7580 w 11911"/>
                    <a:gd name="connsiteY11" fmla="*/ 9625 h 13176"/>
                    <a:gd name="connsiteX12" fmla="*/ 8663 w 11911"/>
                    <a:gd name="connsiteY12" fmla="*/ 10708 h 13176"/>
                    <a:gd name="connsiteX13" fmla="*/ 8663 w 11911"/>
                    <a:gd name="connsiteY13" fmla="*/ 10708 h 13176"/>
                    <a:gd name="connsiteX14" fmla="*/ 9746 w 11911"/>
                    <a:gd name="connsiteY14" fmla="*/ 10708 h 13176"/>
                    <a:gd name="connsiteX15" fmla="*/ 8663 w 11911"/>
                    <a:gd name="connsiteY15" fmla="*/ 11791 h 13176"/>
                    <a:gd name="connsiteX16" fmla="*/ 10828 w 11911"/>
                    <a:gd name="connsiteY16" fmla="*/ 12874 h 13176"/>
                    <a:gd name="connsiteX17" fmla="*/ 11911 w 11911"/>
                    <a:gd name="connsiteY17" fmla="*/ 11791 h 13176"/>
                    <a:gd name="connsiteX18" fmla="*/ 9746 w 11911"/>
                    <a:gd name="connsiteY18" fmla="*/ 10708 h 13176"/>
                    <a:gd name="connsiteX19" fmla="*/ 9746 w 11911"/>
                    <a:gd name="connsiteY19" fmla="*/ 10708 h 13176"/>
                    <a:gd name="connsiteX20" fmla="*/ 8663 w 11911"/>
                    <a:gd name="connsiteY20" fmla="*/ 9625 h 13176"/>
                    <a:gd name="connsiteX21" fmla="*/ 10828 w 11911"/>
                    <a:gd name="connsiteY21" fmla="*/ 9625 h 13176"/>
                    <a:gd name="connsiteX22" fmla="*/ 10828 w 11911"/>
                    <a:gd name="connsiteY22" fmla="*/ 7459 h 13176"/>
                    <a:gd name="connsiteX23" fmla="*/ 10828 w 11911"/>
                    <a:gd name="connsiteY23" fmla="*/ 7459 h 13176"/>
                    <a:gd name="connsiteX24" fmla="*/ 9746 w 11911"/>
                    <a:gd name="connsiteY24" fmla="*/ 7459 h 13176"/>
                    <a:gd name="connsiteX25" fmla="*/ 9746 w 11911"/>
                    <a:gd name="connsiteY25" fmla="*/ 8542 h 13176"/>
                    <a:gd name="connsiteX26" fmla="*/ 7580 w 11911"/>
                    <a:gd name="connsiteY26" fmla="*/ 9625 h 13176"/>
                    <a:gd name="connsiteX27" fmla="*/ 7580 w 11911"/>
                    <a:gd name="connsiteY27" fmla="*/ 9625 h 13176"/>
                    <a:gd name="connsiteX28" fmla="*/ 8663 w 11911"/>
                    <a:gd name="connsiteY28" fmla="*/ 9625 h 13176"/>
                    <a:gd name="connsiteX29" fmla="*/ 7580 w 11911"/>
                    <a:gd name="connsiteY29" fmla="*/ 9625 h 13176"/>
                    <a:gd name="connsiteX30" fmla="*/ 8663 w 11911"/>
                    <a:gd name="connsiteY30" fmla="*/ 8542 h 13176"/>
                    <a:gd name="connsiteX31" fmla="*/ 7580 w 11911"/>
                    <a:gd name="connsiteY31" fmla="*/ 9625 h 13176"/>
                    <a:gd name="connsiteX32" fmla="*/ 5414 w 11911"/>
                    <a:gd name="connsiteY32" fmla="*/ 7459 h 13176"/>
                    <a:gd name="connsiteX33" fmla="*/ 6497 w 11911"/>
                    <a:gd name="connsiteY33" fmla="*/ 7459 h 13176"/>
                    <a:gd name="connsiteX34" fmla="*/ 5414 w 11911"/>
                    <a:gd name="connsiteY34" fmla="*/ 7459 h 13176"/>
                    <a:gd name="connsiteX35" fmla="*/ 4331 w 11911"/>
                    <a:gd name="connsiteY35" fmla="*/ 5294 h 13176"/>
                    <a:gd name="connsiteX36" fmla="*/ 4331 w 11911"/>
                    <a:gd name="connsiteY36" fmla="*/ 6377 h 13176"/>
                    <a:gd name="connsiteX37" fmla="*/ 3249 w 11911"/>
                    <a:gd name="connsiteY37" fmla="*/ 963 h 13176"/>
                    <a:gd name="connsiteX38" fmla="*/ 3249 w 11911"/>
                    <a:gd name="connsiteY38" fmla="*/ 963 h 13176"/>
                    <a:gd name="connsiteX39" fmla="*/ 1083 w 11911"/>
                    <a:gd name="connsiteY39" fmla="*/ 2045 h 13176"/>
                    <a:gd name="connsiteX40" fmla="*/ 3249 w 11911"/>
                    <a:gd name="connsiteY40" fmla="*/ 963 h 1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3176">
                      <a:moveTo>
                        <a:pt x="3249" y="963"/>
                      </a:moveTo>
                      <a:lnTo>
                        <a:pt x="2166" y="963"/>
                      </a:lnTo>
                      <a:cubicBezTo>
                        <a:pt x="2166" y="-120"/>
                        <a:pt x="1083" y="-120"/>
                        <a:pt x="3249" y="963"/>
                      </a:cubicBezTo>
                      <a:cubicBezTo>
                        <a:pt x="1083" y="963"/>
                        <a:pt x="1083" y="-1203"/>
                        <a:pt x="0" y="963"/>
                      </a:cubicBezTo>
                      <a:cubicBezTo>
                        <a:pt x="2166" y="2045"/>
                        <a:pt x="2166" y="5294"/>
                        <a:pt x="5414" y="6377"/>
                      </a:cubicBezTo>
                      <a:lnTo>
                        <a:pt x="4331" y="6377"/>
                      </a:lnTo>
                      <a:cubicBezTo>
                        <a:pt x="6497" y="6377"/>
                        <a:pt x="4331" y="8542"/>
                        <a:pt x="7580" y="7459"/>
                      </a:cubicBezTo>
                      <a:lnTo>
                        <a:pt x="6497" y="8542"/>
                      </a:lnTo>
                      <a:cubicBezTo>
                        <a:pt x="6497" y="9625"/>
                        <a:pt x="8663" y="7459"/>
                        <a:pt x="7580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7580" y="9625"/>
                        <a:pt x="7580" y="9625"/>
                      </a:cubicBezTo>
                      <a:lnTo>
                        <a:pt x="7580" y="9625"/>
                      </a:lnTo>
                      <a:cubicBezTo>
                        <a:pt x="8663" y="9625"/>
                        <a:pt x="8663" y="9625"/>
                        <a:pt x="8663" y="10708"/>
                      </a:cubicBezTo>
                      <a:cubicBezTo>
                        <a:pt x="8663" y="10708"/>
                        <a:pt x="8663" y="10708"/>
                        <a:pt x="8663" y="10708"/>
                      </a:cubicBezTo>
                      <a:cubicBezTo>
                        <a:pt x="8663" y="10708"/>
                        <a:pt x="9746" y="10708"/>
                        <a:pt x="9746" y="10708"/>
                      </a:cubicBezTo>
                      <a:cubicBezTo>
                        <a:pt x="9746" y="10708"/>
                        <a:pt x="8663" y="10708"/>
                        <a:pt x="8663" y="11791"/>
                      </a:cubicBezTo>
                      <a:cubicBezTo>
                        <a:pt x="9746" y="11791"/>
                        <a:pt x="8663" y="13957"/>
                        <a:pt x="10828" y="12874"/>
                      </a:cubicBezTo>
                      <a:cubicBezTo>
                        <a:pt x="10828" y="12874"/>
                        <a:pt x="10828" y="11791"/>
                        <a:pt x="11911" y="11791"/>
                      </a:cubicBezTo>
                      <a:cubicBezTo>
                        <a:pt x="11911" y="10708"/>
                        <a:pt x="10828" y="10708"/>
                        <a:pt x="9746" y="10708"/>
                      </a:cubicBezTo>
                      <a:lnTo>
                        <a:pt x="9746" y="10708"/>
                      </a:lnTo>
                      <a:cubicBezTo>
                        <a:pt x="7580" y="11791"/>
                        <a:pt x="9746" y="9625"/>
                        <a:pt x="8663" y="9625"/>
                      </a:cubicBezTo>
                      <a:cubicBezTo>
                        <a:pt x="9746" y="9625"/>
                        <a:pt x="9746" y="9625"/>
                        <a:pt x="10828" y="9625"/>
                      </a:cubicBezTo>
                      <a:cubicBezTo>
                        <a:pt x="11911" y="7459"/>
                        <a:pt x="8663" y="9625"/>
                        <a:pt x="10828" y="7459"/>
                      </a:cubicBezTo>
                      <a:lnTo>
                        <a:pt x="10828" y="7459"/>
                      </a:lnTo>
                      <a:cubicBezTo>
                        <a:pt x="10828" y="7459"/>
                        <a:pt x="10828" y="7459"/>
                        <a:pt x="9746" y="7459"/>
                      </a:cubicBezTo>
                      <a:cubicBezTo>
                        <a:pt x="9746" y="7459"/>
                        <a:pt x="9746" y="7459"/>
                        <a:pt x="9746" y="8542"/>
                      </a:cubicBezTo>
                      <a:cubicBezTo>
                        <a:pt x="9746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9625"/>
                        <a:pt x="7580" y="9625"/>
                      </a:cubicBezTo>
                      <a:cubicBezTo>
                        <a:pt x="8663" y="8542"/>
                        <a:pt x="8663" y="9625"/>
                        <a:pt x="8663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8663" y="8542"/>
                        <a:pt x="8663" y="8542"/>
                      </a:cubicBezTo>
                      <a:cubicBezTo>
                        <a:pt x="7580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7459"/>
                        <a:pt x="5414" y="7459"/>
                      </a:cubicBezTo>
                      <a:cubicBezTo>
                        <a:pt x="5414" y="7459"/>
                        <a:pt x="6497" y="6377"/>
                        <a:pt x="6497" y="7459"/>
                      </a:cubicBezTo>
                      <a:cubicBezTo>
                        <a:pt x="6497" y="7459"/>
                        <a:pt x="5414" y="7459"/>
                        <a:pt x="5414" y="7459"/>
                      </a:cubicBezTo>
                      <a:cubicBezTo>
                        <a:pt x="4331" y="7459"/>
                        <a:pt x="4331" y="6377"/>
                        <a:pt x="4331" y="5294"/>
                      </a:cubicBezTo>
                      <a:lnTo>
                        <a:pt x="4331" y="6377"/>
                      </a:lnTo>
                      <a:cubicBezTo>
                        <a:pt x="3249" y="3128"/>
                        <a:pt x="4331" y="963"/>
                        <a:pt x="3249" y="963"/>
                      </a:cubicBezTo>
                      <a:lnTo>
                        <a:pt x="3249" y="963"/>
                      </a:lnTo>
                      <a:cubicBezTo>
                        <a:pt x="3249" y="963"/>
                        <a:pt x="1083" y="2045"/>
                        <a:pt x="1083" y="2045"/>
                      </a:cubicBezTo>
                      <a:cubicBezTo>
                        <a:pt x="2166" y="963"/>
                        <a:pt x="2166" y="963"/>
                        <a:pt x="3249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91" name="Полилиния: фигура 1690">
                  <a:extLst>
                    <a:ext uri="{FF2B5EF4-FFF2-40B4-BE49-F238E27FC236}">
                      <a16:creationId xmlns:a16="http://schemas.microsoft.com/office/drawing/2014/main" id="{0F1074A3-F66C-B6B0-CE48-01401F2B9452}"/>
                    </a:ext>
                  </a:extLst>
                </p:cNvPr>
                <p:cNvSpPr/>
                <p:nvPr/>
              </p:nvSpPr>
              <p:spPr>
                <a:xfrm>
                  <a:off x="7998424" y="6034660"/>
                  <a:ext cx="1293" cy="812"/>
                </a:xfrm>
                <a:custGeom>
                  <a:avLst/>
                  <a:gdLst>
                    <a:gd name="connsiteX0" fmla="*/ 812 w 1293"/>
                    <a:gd name="connsiteY0" fmla="*/ 0 h 812"/>
                    <a:gd name="connsiteX1" fmla="*/ 812 w 1293"/>
                    <a:gd name="connsiteY1" fmla="*/ 0 h 812"/>
                    <a:gd name="connsiteX2" fmla="*/ 812 w 1293"/>
                    <a:gd name="connsiteY2" fmla="*/ 0 h 812"/>
                    <a:gd name="connsiteX3" fmla="*/ 812 w 1293"/>
                    <a:gd name="connsiteY3" fmla="*/ 0 h 812"/>
                    <a:gd name="connsiteX4" fmla="*/ 812 w 1293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3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812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92" name="Полилиния: фигура 1691">
                  <a:extLst>
                    <a:ext uri="{FF2B5EF4-FFF2-40B4-BE49-F238E27FC236}">
                      <a16:creationId xmlns:a16="http://schemas.microsoft.com/office/drawing/2014/main" id="{1072AA32-3827-9F05-74BB-A19F48EF7626}"/>
                    </a:ext>
                  </a:extLst>
                </p:cNvPr>
                <p:cNvSpPr/>
                <p:nvPr/>
              </p:nvSpPr>
              <p:spPr>
                <a:xfrm>
                  <a:off x="7992739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2166" y="1083"/>
                        <a:pt x="2166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3249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1083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93" name="Полилиния: фигура 1692">
                  <a:extLst>
                    <a:ext uri="{FF2B5EF4-FFF2-40B4-BE49-F238E27FC236}">
                      <a16:creationId xmlns:a16="http://schemas.microsoft.com/office/drawing/2014/main" id="{78E74E82-1998-3436-2B40-E2AD71E8CC54}"/>
                    </a:ext>
                  </a:extLst>
                </p:cNvPr>
                <p:cNvSpPr/>
                <p:nvPr/>
              </p:nvSpPr>
              <p:spPr>
                <a:xfrm>
                  <a:off x="7994904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694" name="Рисунок 11">
                <a:extLst>
                  <a:ext uri="{FF2B5EF4-FFF2-40B4-BE49-F238E27FC236}">
                    <a16:creationId xmlns:a16="http://schemas.microsoft.com/office/drawing/2014/main" id="{E282A312-D7BE-1828-E260-4ED9EED28E14}"/>
                  </a:ext>
                </a:extLst>
              </p:cNvPr>
              <p:cNvGrpSpPr/>
              <p:nvPr/>
            </p:nvGrpSpPr>
            <p:grpSpPr>
              <a:xfrm>
                <a:off x="8037135" y="6029246"/>
                <a:ext cx="78446" cy="96373"/>
                <a:chOff x="8037135" y="6029246"/>
                <a:chExt cx="78446" cy="96373"/>
              </a:xfrm>
              <a:solidFill>
                <a:srgbClr val="000000"/>
              </a:solidFill>
            </p:grpSpPr>
            <p:sp>
              <p:nvSpPr>
                <p:cNvPr id="1695" name="Полилиния: фигура 1694">
                  <a:extLst>
                    <a:ext uri="{FF2B5EF4-FFF2-40B4-BE49-F238E27FC236}">
                      <a16:creationId xmlns:a16="http://schemas.microsoft.com/office/drawing/2014/main" id="{0EAFF124-F270-7B90-9332-27E5DF5D3F8B}"/>
                    </a:ext>
                  </a:extLst>
                </p:cNvPr>
                <p:cNvSpPr/>
                <p:nvPr/>
              </p:nvSpPr>
              <p:spPr>
                <a:xfrm>
                  <a:off x="8112934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96" name="Полилиния: фигура 1695">
                  <a:extLst>
                    <a:ext uri="{FF2B5EF4-FFF2-40B4-BE49-F238E27FC236}">
                      <a16:creationId xmlns:a16="http://schemas.microsoft.com/office/drawing/2014/main" id="{2103C59C-D558-580A-9DB3-713079636DB2}"/>
                    </a:ext>
                  </a:extLst>
                </p:cNvPr>
                <p:cNvSpPr/>
                <p:nvPr/>
              </p:nvSpPr>
              <p:spPr>
                <a:xfrm>
                  <a:off x="8111852" y="6122371"/>
                  <a:ext cx="3729" cy="3248"/>
                </a:xfrm>
                <a:custGeom>
                  <a:avLst/>
                  <a:gdLst>
                    <a:gd name="connsiteX0" fmla="*/ 3249 w 3729"/>
                    <a:gd name="connsiteY0" fmla="*/ 0 h 3248"/>
                    <a:gd name="connsiteX1" fmla="*/ 3249 w 3729"/>
                    <a:gd name="connsiteY1" fmla="*/ 0 h 3248"/>
                    <a:gd name="connsiteX2" fmla="*/ 0 w 3729"/>
                    <a:gd name="connsiteY2" fmla="*/ 3249 h 3248"/>
                    <a:gd name="connsiteX3" fmla="*/ 2166 w 3729"/>
                    <a:gd name="connsiteY3" fmla="*/ 2166 h 3248"/>
                    <a:gd name="connsiteX4" fmla="*/ 1083 w 3729"/>
                    <a:gd name="connsiteY4" fmla="*/ 2166 h 3248"/>
                    <a:gd name="connsiteX5" fmla="*/ 3249 w 3729"/>
                    <a:gd name="connsiteY5" fmla="*/ 2166 h 3248"/>
                    <a:gd name="connsiteX6" fmla="*/ 3249 w 3729"/>
                    <a:gd name="connsiteY6" fmla="*/ 0 h 3248"/>
                    <a:gd name="connsiteX7" fmla="*/ 3249 w 3729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29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4331" y="0"/>
                        <a:pt x="3249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97" name="Полилиния: фигура 1696">
                  <a:extLst>
                    <a:ext uri="{FF2B5EF4-FFF2-40B4-BE49-F238E27FC236}">
                      <a16:creationId xmlns:a16="http://schemas.microsoft.com/office/drawing/2014/main" id="{FEDDAEA3-716B-7163-2B39-DA04AAF3E1ED}"/>
                    </a:ext>
                  </a:extLst>
                </p:cNvPr>
                <p:cNvSpPr/>
                <p:nvPr/>
              </p:nvSpPr>
              <p:spPr>
                <a:xfrm>
                  <a:off x="8112934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98" name="Полилиния: фигура 1697">
                  <a:extLst>
                    <a:ext uri="{FF2B5EF4-FFF2-40B4-BE49-F238E27FC236}">
                      <a16:creationId xmlns:a16="http://schemas.microsoft.com/office/drawing/2014/main" id="{5CF2A1A9-2C98-A262-1423-FF2DDDA38E06}"/>
                    </a:ext>
                  </a:extLst>
                </p:cNvPr>
                <p:cNvSpPr/>
                <p:nvPr/>
              </p:nvSpPr>
              <p:spPr>
                <a:xfrm>
                  <a:off x="8112934" y="61226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99" name="Полилиния: фигура 1698">
                  <a:extLst>
                    <a:ext uri="{FF2B5EF4-FFF2-40B4-BE49-F238E27FC236}">
                      <a16:creationId xmlns:a16="http://schemas.microsoft.com/office/drawing/2014/main" id="{60587252-EABA-A134-89D1-352C87BD1EEC}"/>
                    </a:ext>
                  </a:extLst>
                </p:cNvPr>
                <p:cNvSpPr/>
                <p:nvPr/>
              </p:nvSpPr>
              <p:spPr>
                <a:xfrm>
                  <a:off x="8111852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00" name="Полилиния: фигура 1699">
                  <a:extLst>
                    <a:ext uri="{FF2B5EF4-FFF2-40B4-BE49-F238E27FC236}">
                      <a16:creationId xmlns:a16="http://schemas.microsoft.com/office/drawing/2014/main" id="{2E94D351-35AC-81FD-1C3B-40E84F0E70C5}"/>
                    </a:ext>
                  </a:extLst>
                </p:cNvPr>
                <p:cNvSpPr/>
                <p:nvPr/>
              </p:nvSpPr>
              <p:spPr>
                <a:xfrm>
                  <a:off x="8110769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01" name="Полилиния: фигура 1700">
                  <a:extLst>
                    <a:ext uri="{FF2B5EF4-FFF2-40B4-BE49-F238E27FC236}">
                      <a16:creationId xmlns:a16="http://schemas.microsoft.com/office/drawing/2014/main" id="{6BC85A64-0BA3-2B8B-A1C1-5DD9AF1B2049}"/>
                    </a:ext>
                  </a:extLst>
                </p:cNvPr>
                <p:cNvSpPr/>
                <p:nvPr/>
              </p:nvSpPr>
              <p:spPr>
                <a:xfrm>
                  <a:off x="8111852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02" name="Полилиния: фигура 1701">
                  <a:extLst>
                    <a:ext uri="{FF2B5EF4-FFF2-40B4-BE49-F238E27FC236}">
                      <a16:creationId xmlns:a16="http://schemas.microsoft.com/office/drawing/2014/main" id="{9F2A3BAB-51DB-C643-64D9-E21EB68AF7AB}"/>
                    </a:ext>
                  </a:extLst>
                </p:cNvPr>
                <p:cNvSpPr/>
                <p:nvPr/>
              </p:nvSpPr>
              <p:spPr>
                <a:xfrm>
                  <a:off x="8111852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03" name="Полилиния: фигура 1702">
                  <a:extLst>
                    <a:ext uri="{FF2B5EF4-FFF2-40B4-BE49-F238E27FC236}">
                      <a16:creationId xmlns:a16="http://schemas.microsoft.com/office/drawing/2014/main" id="{E103920C-3ECB-701E-3DE5-6D0FEDB37199}"/>
                    </a:ext>
                  </a:extLst>
                </p:cNvPr>
                <p:cNvSpPr/>
                <p:nvPr/>
              </p:nvSpPr>
              <p:spPr>
                <a:xfrm>
                  <a:off x="8110769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04" name="Полилиния: фигура 1703">
                  <a:extLst>
                    <a:ext uri="{FF2B5EF4-FFF2-40B4-BE49-F238E27FC236}">
                      <a16:creationId xmlns:a16="http://schemas.microsoft.com/office/drawing/2014/main" id="{850E7659-AB18-438F-219D-A7AC4C451072}"/>
                    </a:ext>
                  </a:extLst>
                </p:cNvPr>
                <p:cNvSpPr/>
                <p:nvPr/>
              </p:nvSpPr>
              <p:spPr>
                <a:xfrm>
                  <a:off x="8112934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05" name="Полилиния: фигура 1704">
                  <a:extLst>
                    <a:ext uri="{FF2B5EF4-FFF2-40B4-BE49-F238E27FC236}">
                      <a16:creationId xmlns:a16="http://schemas.microsoft.com/office/drawing/2014/main" id="{A3BC95A4-4285-FC33-AA10-37E28F89D183}"/>
                    </a:ext>
                  </a:extLst>
                </p:cNvPr>
                <p:cNvSpPr/>
                <p:nvPr/>
              </p:nvSpPr>
              <p:spPr>
                <a:xfrm>
                  <a:off x="8108603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2166" y="1531"/>
                        <a:pt x="2166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9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06" name="Полилиния: фигура 1705">
                  <a:extLst>
                    <a:ext uri="{FF2B5EF4-FFF2-40B4-BE49-F238E27FC236}">
                      <a16:creationId xmlns:a16="http://schemas.microsoft.com/office/drawing/2014/main" id="{DDF796A5-12CE-1472-4604-EF893826DC8F}"/>
                    </a:ext>
                  </a:extLst>
                </p:cNvPr>
                <p:cNvSpPr/>
                <p:nvPr/>
              </p:nvSpPr>
              <p:spPr>
                <a:xfrm>
                  <a:off x="8110769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07" name="Полилиния: фигура 1706">
                  <a:extLst>
                    <a:ext uri="{FF2B5EF4-FFF2-40B4-BE49-F238E27FC236}">
                      <a16:creationId xmlns:a16="http://schemas.microsoft.com/office/drawing/2014/main" id="{78FE77D0-DBDA-4FAE-168E-99F2C268AF7F}"/>
                    </a:ext>
                  </a:extLst>
                </p:cNvPr>
                <p:cNvSpPr/>
                <p:nvPr/>
              </p:nvSpPr>
              <p:spPr>
                <a:xfrm>
                  <a:off x="8107520" y="6113708"/>
                  <a:ext cx="2468" cy="2165"/>
                </a:xfrm>
                <a:custGeom>
                  <a:avLst/>
                  <a:gdLst>
                    <a:gd name="connsiteX0" fmla="*/ 0 w 2468"/>
                    <a:gd name="connsiteY0" fmla="*/ 2166 h 2165"/>
                    <a:gd name="connsiteX1" fmla="*/ 1083 w 2468"/>
                    <a:gd name="connsiteY1" fmla="*/ 2166 h 2165"/>
                    <a:gd name="connsiteX2" fmla="*/ 0 w 2468"/>
                    <a:gd name="connsiteY2" fmla="*/ 2166 h 2165"/>
                    <a:gd name="connsiteX3" fmla="*/ 2166 w 2468"/>
                    <a:gd name="connsiteY3" fmla="*/ 2166 h 2165"/>
                    <a:gd name="connsiteX4" fmla="*/ 0 w 2468"/>
                    <a:gd name="connsiteY4" fmla="*/ 2166 h 2165"/>
                    <a:gd name="connsiteX5" fmla="*/ 2166 w 2468"/>
                    <a:gd name="connsiteY5" fmla="*/ 0 h 2165"/>
                    <a:gd name="connsiteX6" fmla="*/ 2166 w 2468"/>
                    <a:gd name="connsiteY6" fmla="*/ 1083 h 2165"/>
                    <a:gd name="connsiteX7" fmla="*/ 1083 w 2468"/>
                    <a:gd name="connsiteY7" fmla="*/ 0 h 2165"/>
                    <a:gd name="connsiteX8" fmla="*/ 1083 w 2468"/>
                    <a:gd name="connsiteY8" fmla="*/ 1083 h 2165"/>
                    <a:gd name="connsiteX9" fmla="*/ 0 w 2468"/>
                    <a:gd name="connsiteY9" fmla="*/ 1083 h 2165"/>
                    <a:gd name="connsiteX10" fmla="*/ 0 w 2468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68" h="2165">
                      <a:moveTo>
                        <a:pt x="0" y="2166"/>
                      </a:moveTo>
                      <a:lnTo>
                        <a:pt x="1083" y="2166"/>
                      </a:lnTo>
                      <a:cubicBezTo>
                        <a:pt x="2166" y="2166"/>
                        <a:pt x="1083" y="2166"/>
                        <a:pt x="0" y="2166"/>
                      </a:cubicBezTo>
                      <a:cubicBezTo>
                        <a:pt x="1083" y="2166"/>
                        <a:pt x="2166" y="2166"/>
                        <a:pt x="2166" y="2166"/>
                      </a:cubicBezTo>
                      <a:cubicBezTo>
                        <a:pt x="3249" y="0"/>
                        <a:pt x="1083" y="1083"/>
                        <a:pt x="0" y="2166"/>
                      </a:cubicBezTo>
                      <a:cubicBezTo>
                        <a:pt x="1083" y="0"/>
                        <a:pt x="1083" y="1083"/>
                        <a:pt x="2166" y="0"/>
                      </a:cubicBezTo>
                      <a:cubicBezTo>
                        <a:pt x="2166" y="0"/>
                        <a:pt x="2166" y="0"/>
                        <a:pt x="2166" y="1083"/>
                      </a:cubicBezTo>
                      <a:cubicBezTo>
                        <a:pt x="3249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1083" y="1083"/>
                      </a:cubicBez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08" name="Полилиния: фигура 1707">
                  <a:extLst>
                    <a:ext uri="{FF2B5EF4-FFF2-40B4-BE49-F238E27FC236}">
                      <a16:creationId xmlns:a16="http://schemas.microsoft.com/office/drawing/2014/main" id="{D4781A0B-B30B-537E-21FF-927C56116F73}"/>
                    </a:ext>
                  </a:extLst>
                </p:cNvPr>
                <p:cNvSpPr/>
                <p:nvPr/>
              </p:nvSpPr>
              <p:spPr>
                <a:xfrm>
                  <a:off x="8108603" y="611614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09" name="Полилиния: фигура 1708">
                  <a:extLst>
                    <a:ext uri="{FF2B5EF4-FFF2-40B4-BE49-F238E27FC236}">
                      <a16:creationId xmlns:a16="http://schemas.microsoft.com/office/drawing/2014/main" id="{53AA02EE-6D82-86D1-DFF6-74BA7865ECDE}"/>
                    </a:ext>
                  </a:extLst>
                </p:cNvPr>
                <p:cNvSpPr/>
                <p:nvPr/>
              </p:nvSpPr>
              <p:spPr>
                <a:xfrm>
                  <a:off x="8108603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10" name="Полилиния: фигура 1709">
                  <a:extLst>
                    <a:ext uri="{FF2B5EF4-FFF2-40B4-BE49-F238E27FC236}">
                      <a16:creationId xmlns:a16="http://schemas.microsoft.com/office/drawing/2014/main" id="{6A38ECB7-0622-BE62-B091-4D95EE735EA2}"/>
                    </a:ext>
                  </a:extLst>
                </p:cNvPr>
                <p:cNvSpPr/>
                <p:nvPr/>
              </p:nvSpPr>
              <p:spPr>
                <a:xfrm>
                  <a:off x="8107520" y="611370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11" name="Полилиния: фигура 1710">
                  <a:extLst>
                    <a:ext uri="{FF2B5EF4-FFF2-40B4-BE49-F238E27FC236}">
                      <a16:creationId xmlns:a16="http://schemas.microsoft.com/office/drawing/2014/main" id="{923E29BD-17DF-74AA-495D-DCE534D37AB3}"/>
                    </a:ext>
                  </a:extLst>
                </p:cNvPr>
                <p:cNvSpPr/>
                <p:nvPr/>
              </p:nvSpPr>
              <p:spPr>
                <a:xfrm>
                  <a:off x="8094526" y="6098548"/>
                  <a:ext cx="14076" cy="17638"/>
                </a:xfrm>
                <a:custGeom>
                  <a:avLst/>
                  <a:gdLst>
                    <a:gd name="connsiteX0" fmla="*/ 4331 w 14076"/>
                    <a:gd name="connsiteY0" fmla="*/ 0 h 17638"/>
                    <a:gd name="connsiteX1" fmla="*/ 4331 w 14076"/>
                    <a:gd name="connsiteY1" fmla="*/ 0 h 17638"/>
                    <a:gd name="connsiteX2" fmla="*/ 2166 w 14076"/>
                    <a:gd name="connsiteY2" fmla="*/ 1083 h 17638"/>
                    <a:gd name="connsiteX3" fmla="*/ 1083 w 14076"/>
                    <a:gd name="connsiteY3" fmla="*/ 2166 h 17638"/>
                    <a:gd name="connsiteX4" fmla="*/ 2166 w 14076"/>
                    <a:gd name="connsiteY4" fmla="*/ 3249 h 17638"/>
                    <a:gd name="connsiteX5" fmla="*/ 1083 w 14076"/>
                    <a:gd name="connsiteY5" fmla="*/ 4331 h 17638"/>
                    <a:gd name="connsiteX6" fmla="*/ 3249 w 14076"/>
                    <a:gd name="connsiteY6" fmla="*/ 6497 h 17638"/>
                    <a:gd name="connsiteX7" fmla="*/ 4331 w 14076"/>
                    <a:gd name="connsiteY7" fmla="*/ 7580 h 17638"/>
                    <a:gd name="connsiteX8" fmla="*/ 8663 w 14076"/>
                    <a:gd name="connsiteY8" fmla="*/ 14077 h 17638"/>
                    <a:gd name="connsiteX9" fmla="*/ 9746 w 14076"/>
                    <a:gd name="connsiteY9" fmla="*/ 12994 h 17638"/>
                    <a:gd name="connsiteX10" fmla="*/ 8663 w 14076"/>
                    <a:gd name="connsiteY10" fmla="*/ 14077 h 17638"/>
                    <a:gd name="connsiteX11" fmla="*/ 8663 w 14076"/>
                    <a:gd name="connsiteY11" fmla="*/ 14077 h 17638"/>
                    <a:gd name="connsiteX12" fmla="*/ 9746 w 14076"/>
                    <a:gd name="connsiteY12" fmla="*/ 16243 h 17638"/>
                    <a:gd name="connsiteX13" fmla="*/ 11911 w 14076"/>
                    <a:gd name="connsiteY13" fmla="*/ 15160 h 17638"/>
                    <a:gd name="connsiteX14" fmla="*/ 10828 w 14076"/>
                    <a:gd name="connsiteY14" fmla="*/ 17326 h 17638"/>
                    <a:gd name="connsiteX15" fmla="*/ 11911 w 14076"/>
                    <a:gd name="connsiteY15" fmla="*/ 17326 h 17638"/>
                    <a:gd name="connsiteX16" fmla="*/ 12994 w 14076"/>
                    <a:gd name="connsiteY16" fmla="*/ 16243 h 17638"/>
                    <a:gd name="connsiteX17" fmla="*/ 14077 w 14076"/>
                    <a:gd name="connsiteY17" fmla="*/ 16243 h 17638"/>
                    <a:gd name="connsiteX18" fmla="*/ 9746 w 14076"/>
                    <a:gd name="connsiteY18" fmla="*/ 14077 h 17638"/>
                    <a:gd name="connsiteX19" fmla="*/ 10828 w 14076"/>
                    <a:gd name="connsiteY19" fmla="*/ 14077 h 17638"/>
                    <a:gd name="connsiteX20" fmla="*/ 9746 w 14076"/>
                    <a:gd name="connsiteY20" fmla="*/ 10828 h 17638"/>
                    <a:gd name="connsiteX21" fmla="*/ 7580 w 14076"/>
                    <a:gd name="connsiteY21" fmla="*/ 10828 h 17638"/>
                    <a:gd name="connsiteX22" fmla="*/ 7580 w 14076"/>
                    <a:gd name="connsiteY22" fmla="*/ 9746 h 17638"/>
                    <a:gd name="connsiteX23" fmla="*/ 6497 w 14076"/>
                    <a:gd name="connsiteY23" fmla="*/ 9746 h 17638"/>
                    <a:gd name="connsiteX24" fmla="*/ 6497 w 14076"/>
                    <a:gd name="connsiteY24" fmla="*/ 8663 h 17638"/>
                    <a:gd name="connsiteX25" fmla="*/ 4331 w 14076"/>
                    <a:gd name="connsiteY25" fmla="*/ 9746 h 17638"/>
                    <a:gd name="connsiteX26" fmla="*/ 5414 w 14076"/>
                    <a:gd name="connsiteY26" fmla="*/ 6497 h 17638"/>
                    <a:gd name="connsiteX27" fmla="*/ 4331 w 14076"/>
                    <a:gd name="connsiteY27" fmla="*/ 7580 h 17638"/>
                    <a:gd name="connsiteX28" fmla="*/ 3249 w 14076"/>
                    <a:gd name="connsiteY28" fmla="*/ 7580 h 17638"/>
                    <a:gd name="connsiteX29" fmla="*/ 4331 w 14076"/>
                    <a:gd name="connsiteY29" fmla="*/ 6497 h 17638"/>
                    <a:gd name="connsiteX30" fmla="*/ 2166 w 14076"/>
                    <a:gd name="connsiteY30" fmla="*/ 6497 h 17638"/>
                    <a:gd name="connsiteX31" fmla="*/ 1083 w 14076"/>
                    <a:gd name="connsiteY31" fmla="*/ 7580 h 17638"/>
                    <a:gd name="connsiteX32" fmla="*/ 0 w 14076"/>
                    <a:gd name="connsiteY32" fmla="*/ 5414 h 17638"/>
                    <a:gd name="connsiteX33" fmla="*/ 2166 w 14076"/>
                    <a:gd name="connsiteY33" fmla="*/ 5414 h 17638"/>
                    <a:gd name="connsiteX34" fmla="*/ 2166 w 14076"/>
                    <a:gd name="connsiteY34" fmla="*/ 4331 h 17638"/>
                    <a:gd name="connsiteX35" fmla="*/ 0 w 14076"/>
                    <a:gd name="connsiteY35" fmla="*/ 4331 h 17638"/>
                    <a:gd name="connsiteX36" fmla="*/ 4331 w 14076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6" h="17638">
                      <a:moveTo>
                        <a:pt x="4331" y="0"/>
                      </a:moveTo>
                      <a:cubicBezTo>
                        <a:pt x="4331" y="0"/>
                        <a:pt x="3249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12" name="Полилиния: фигура 1711">
                  <a:extLst>
                    <a:ext uri="{FF2B5EF4-FFF2-40B4-BE49-F238E27FC236}">
                      <a16:creationId xmlns:a16="http://schemas.microsoft.com/office/drawing/2014/main" id="{B94E41C6-313F-3909-01C9-A7F95AD722E5}"/>
                    </a:ext>
                  </a:extLst>
                </p:cNvPr>
                <p:cNvSpPr/>
                <p:nvPr/>
              </p:nvSpPr>
              <p:spPr>
                <a:xfrm>
                  <a:off x="8101023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13" name="Полилиния: фигура 1712">
                  <a:extLst>
                    <a:ext uri="{FF2B5EF4-FFF2-40B4-BE49-F238E27FC236}">
                      <a16:creationId xmlns:a16="http://schemas.microsoft.com/office/drawing/2014/main" id="{FB19D3FE-EA0F-64FE-F6E7-40B17CE675E6}"/>
                    </a:ext>
                  </a:extLst>
                </p:cNvPr>
                <p:cNvSpPr/>
                <p:nvPr/>
              </p:nvSpPr>
              <p:spPr>
                <a:xfrm>
                  <a:off x="8098857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14" name="Полилиния: фигура 1713">
                  <a:extLst>
                    <a:ext uri="{FF2B5EF4-FFF2-40B4-BE49-F238E27FC236}">
                      <a16:creationId xmlns:a16="http://schemas.microsoft.com/office/drawing/2014/main" id="{23EB241A-34B9-2CA0-44F7-696334277812}"/>
                    </a:ext>
                  </a:extLst>
                </p:cNvPr>
                <p:cNvSpPr/>
                <p:nvPr/>
              </p:nvSpPr>
              <p:spPr>
                <a:xfrm>
                  <a:off x="8098857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15" name="Полилиния: фигура 1714">
                  <a:extLst>
                    <a:ext uri="{FF2B5EF4-FFF2-40B4-BE49-F238E27FC236}">
                      <a16:creationId xmlns:a16="http://schemas.microsoft.com/office/drawing/2014/main" id="{D3518583-3D1B-DECF-7EC9-FEA2DB1819E3}"/>
                    </a:ext>
                  </a:extLst>
                </p:cNvPr>
                <p:cNvSpPr/>
                <p:nvPr/>
              </p:nvSpPr>
              <p:spPr>
                <a:xfrm>
                  <a:off x="8102106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16" name="Полилиния: фигура 1715">
                  <a:extLst>
                    <a:ext uri="{FF2B5EF4-FFF2-40B4-BE49-F238E27FC236}">
                      <a16:creationId xmlns:a16="http://schemas.microsoft.com/office/drawing/2014/main" id="{8F1D22A4-CE86-1700-0F85-2E232DA52594}"/>
                    </a:ext>
                  </a:extLst>
                </p:cNvPr>
                <p:cNvSpPr/>
                <p:nvPr/>
              </p:nvSpPr>
              <p:spPr>
                <a:xfrm>
                  <a:off x="8104272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17" name="Полилиния: фигура 1716">
                  <a:extLst>
                    <a:ext uri="{FF2B5EF4-FFF2-40B4-BE49-F238E27FC236}">
                      <a16:creationId xmlns:a16="http://schemas.microsoft.com/office/drawing/2014/main" id="{2C9DF65E-2621-04B3-3CAF-D9E51346CAB1}"/>
                    </a:ext>
                  </a:extLst>
                </p:cNvPr>
                <p:cNvSpPr/>
                <p:nvPr/>
              </p:nvSpPr>
              <p:spPr>
                <a:xfrm>
                  <a:off x="8099940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18" name="Полилиния: фигура 1717">
                  <a:extLst>
                    <a:ext uri="{FF2B5EF4-FFF2-40B4-BE49-F238E27FC236}">
                      <a16:creationId xmlns:a16="http://schemas.microsoft.com/office/drawing/2014/main" id="{47FC3925-7EC1-97D5-C67F-B1BD494CF93C}"/>
                    </a:ext>
                  </a:extLst>
                </p:cNvPr>
                <p:cNvSpPr/>
                <p:nvPr/>
              </p:nvSpPr>
              <p:spPr>
                <a:xfrm>
                  <a:off x="8089713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5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5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5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5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5" y="2478"/>
                        <a:pt x="5895" y="2478"/>
                      </a:cubicBezTo>
                      <a:cubicBezTo>
                        <a:pt x="5895" y="3561"/>
                        <a:pt x="6978" y="2478"/>
                        <a:pt x="6978" y="2478"/>
                      </a:cubicBezTo>
                      <a:cubicBezTo>
                        <a:pt x="5895" y="3561"/>
                        <a:pt x="4813" y="3561"/>
                        <a:pt x="4813" y="3561"/>
                      </a:cubicBezTo>
                      <a:cubicBezTo>
                        <a:pt x="5895" y="2478"/>
                        <a:pt x="3730" y="2478"/>
                        <a:pt x="5895" y="1395"/>
                      </a:cubicBezTo>
                      <a:cubicBezTo>
                        <a:pt x="5895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481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19" name="Полилиния: фигура 1718">
                  <a:extLst>
                    <a:ext uri="{FF2B5EF4-FFF2-40B4-BE49-F238E27FC236}">
                      <a16:creationId xmlns:a16="http://schemas.microsoft.com/office/drawing/2014/main" id="{C1D6A628-20D9-010D-3346-86444423F1F8}"/>
                    </a:ext>
                  </a:extLst>
                </p:cNvPr>
                <p:cNvSpPr/>
                <p:nvPr/>
              </p:nvSpPr>
              <p:spPr>
                <a:xfrm>
                  <a:off x="8096692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20" name="Полилиния: фигура 1719">
                  <a:extLst>
                    <a:ext uri="{FF2B5EF4-FFF2-40B4-BE49-F238E27FC236}">
                      <a16:creationId xmlns:a16="http://schemas.microsoft.com/office/drawing/2014/main" id="{03E924CF-DE14-2393-08F6-6906D91F060F}"/>
                    </a:ext>
                  </a:extLst>
                </p:cNvPr>
                <p:cNvSpPr/>
                <p:nvPr/>
              </p:nvSpPr>
              <p:spPr>
                <a:xfrm>
                  <a:off x="8085863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4331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2166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4331" y="1353"/>
                        <a:pt x="4331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21" name="Полилиния: фигура 1720">
                  <a:extLst>
                    <a:ext uri="{FF2B5EF4-FFF2-40B4-BE49-F238E27FC236}">
                      <a16:creationId xmlns:a16="http://schemas.microsoft.com/office/drawing/2014/main" id="{819DEAED-BB15-2F0A-3F54-C2F6A0A4D4BC}"/>
                    </a:ext>
                  </a:extLst>
                </p:cNvPr>
                <p:cNvSpPr/>
                <p:nvPr/>
              </p:nvSpPr>
              <p:spPr>
                <a:xfrm>
                  <a:off x="8091278" y="609096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22" name="Полилиния: фигура 1721">
                  <a:extLst>
                    <a:ext uri="{FF2B5EF4-FFF2-40B4-BE49-F238E27FC236}">
                      <a16:creationId xmlns:a16="http://schemas.microsoft.com/office/drawing/2014/main" id="{11C47D82-02A6-015D-5908-4FF2ED0F6556}"/>
                    </a:ext>
                  </a:extLst>
                </p:cNvPr>
                <p:cNvSpPr/>
                <p:nvPr/>
              </p:nvSpPr>
              <p:spPr>
                <a:xfrm>
                  <a:off x="8088029" y="6092322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23" name="Полилиния: фигура 1722">
                  <a:extLst>
                    <a:ext uri="{FF2B5EF4-FFF2-40B4-BE49-F238E27FC236}">
                      <a16:creationId xmlns:a16="http://schemas.microsoft.com/office/drawing/2014/main" id="{35D60D23-67E4-5C2C-7BBA-79E0F2D7A2D8}"/>
                    </a:ext>
                  </a:extLst>
                </p:cNvPr>
                <p:cNvSpPr/>
                <p:nvPr/>
              </p:nvSpPr>
              <p:spPr>
                <a:xfrm>
                  <a:off x="8088029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24" name="Полилиния: фигура 1723">
                  <a:extLst>
                    <a:ext uri="{FF2B5EF4-FFF2-40B4-BE49-F238E27FC236}">
                      <a16:creationId xmlns:a16="http://schemas.microsoft.com/office/drawing/2014/main" id="{55FDA88E-96AA-1762-51E9-B24A54D2C0F9}"/>
                    </a:ext>
                  </a:extLst>
                </p:cNvPr>
                <p:cNvSpPr/>
                <p:nvPr/>
              </p:nvSpPr>
              <p:spPr>
                <a:xfrm>
                  <a:off x="8082615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2166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25" name="Полилиния: фигура 1724">
                  <a:extLst>
                    <a:ext uri="{FF2B5EF4-FFF2-40B4-BE49-F238E27FC236}">
                      <a16:creationId xmlns:a16="http://schemas.microsoft.com/office/drawing/2014/main" id="{A6789A9E-9E65-E3E9-1990-14675A663B22}"/>
                    </a:ext>
                  </a:extLst>
                </p:cNvPr>
                <p:cNvSpPr/>
                <p:nvPr/>
              </p:nvSpPr>
              <p:spPr>
                <a:xfrm>
                  <a:off x="8071786" y="6069311"/>
                  <a:ext cx="12723" cy="14077"/>
                </a:xfrm>
                <a:custGeom>
                  <a:avLst/>
                  <a:gdLst>
                    <a:gd name="connsiteX0" fmla="*/ 11911 w 12723"/>
                    <a:gd name="connsiteY0" fmla="*/ 12994 h 14077"/>
                    <a:gd name="connsiteX1" fmla="*/ 11911 w 12723"/>
                    <a:gd name="connsiteY1" fmla="*/ 12994 h 14077"/>
                    <a:gd name="connsiteX2" fmla="*/ 11911 w 12723"/>
                    <a:gd name="connsiteY2" fmla="*/ 12994 h 14077"/>
                    <a:gd name="connsiteX3" fmla="*/ 11911 w 12723"/>
                    <a:gd name="connsiteY3" fmla="*/ 10828 h 14077"/>
                    <a:gd name="connsiteX4" fmla="*/ 11911 w 12723"/>
                    <a:gd name="connsiteY4" fmla="*/ 10828 h 14077"/>
                    <a:gd name="connsiteX5" fmla="*/ 10828 w 12723"/>
                    <a:gd name="connsiteY5" fmla="*/ 9746 h 14077"/>
                    <a:gd name="connsiteX6" fmla="*/ 9746 w 12723"/>
                    <a:gd name="connsiteY6" fmla="*/ 9746 h 14077"/>
                    <a:gd name="connsiteX7" fmla="*/ 10828 w 12723"/>
                    <a:gd name="connsiteY7" fmla="*/ 7580 h 14077"/>
                    <a:gd name="connsiteX8" fmla="*/ 8663 w 12723"/>
                    <a:gd name="connsiteY8" fmla="*/ 9746 h 14077"/>
                    <a:gd name="connsiteX9" fmla="*/ 8663 w 12723"/>
                    <a:gd name="connsiteY9" fmla="*/ 7580 h 14077"/>
                    <a:gd name="connsiteX10" fmla="*/ 8663 w 12723"/>
                    <a:gd name="connsiteY10" fmla="*/ 7580 h 14077"/>
                    <a:gd name="connsiteX11" fmla="*/ 7580 w 12723"/>
                    <a:gd name="connsiteY11" fmla="*/ 6497 h 14077"/>
                    <a:gd name="connsiteX12" fmla="*/ 8663 w 12723"/>
                    <a:gd name="connsiteY12" fmla="*/ 5414 h 14077"/>
                    <a:gd name="connsiteX13" fmla="*/ 7580 w 12723"/>
                    <a:gd name="connsiteY13" fmla="*/ 4331 h 14077"/>
                    <a:gd name="connsiteX14" fmla="*/ 8663 w 12723"/>
                    <a:gd name="connsiteY14" fmla="*/ 4331 h 14077"/>
                    <a:gd name="connsiteX15" fmla="*/ 6497 w 12723"/>
                    <a:gd name="connsiteY15" fmla="*/ 3249 h 14077"/>
                    <a:gd name="connsiteX16" fmla="*/ 6497 w 12723"/>
                    <a:gd name="connsiteY16" fmla="*/ 2166 h 14077"/>
                    <a:gd name="connsiteX17" fmla="*/ 4331 w 12723"/>
                    <a:gd name="connsiteY17" fmla="*/ 4331 h 14077"/>
                    <a:gd name="connsiteX18" fmla="*/ 3249 w 12723"/>
                    <a:gd name="connsiteY18" fmla="*/ 3249 h 14077"/>
                    <a:gd name="connsiteX19" fmla="*/ 4331 w 12723"/>
                    <a:gd name="connsiteY19" fmla="*/ 2166 h 14077"/>
                    <a:gd name="connsiteX20" fmla="*/ 3249 w 12723"/>
                    <a:gd name="connsiteY20" fmla="*/ 2166 h 14077"/>
                    <a:gd name="connsiteX21" fmla="*/ 4331 w 12723"/>
                    <a:gd name="connsiteY21" fmla="*/ 1083 h 14077"/>
                    <a:gd name="connsiteX22" fmla="*/ 2166 w 12723"/>
                    <a:gd name="connsiteY22" fmla="*/ 1083 h 14077"/>
                    <a:gd name="connsiteX23" fmla="*/ 2166 w 12723"/>
                    <a:gd name="connsiteY23" fmla="*/ 0 h 14077"/>
                    <a:gd name="connsiteX24" fmla="*/ 0 w 12723"/>
                    <a:gd name="connsiteY24" fmla="*/ 2166 h 14077"/>
                    <a:gd name="connsiteX25" fmla="*/ 2166 w 12723"/>
                    <a:gd name="connsiteY25" fmla="*/ 5414 h 14077"/>
                    <a:gd name="connsiteX26" fmla="*/ 4331 w 12723"/>
                    <a:gd name="connsiteY26" fmla="*/ 5414 h 14077"/>
                    <a:gd name="connsiteX27" fmla="*/ 3249 w 12723"/>
                    <a:gd name="connsiteY27" fmla="*/ 6497 h 14077"/>
                    <a:gd name="connsiteX28" fmla="*/ 4331 w 12723"/>
                    <a:gd name="connsiteY28" fmla="*/ 5414 h 14077"/>
                    <a:gd name="connsiteX29" fmla="*/ 3249 w 12723"/>
                    <a:gd name="connsiteY29" fmla="*/ 6497 h 14077"/>
                    <a:gd name="connsiteX30" fmla="*/ 4331 w 12723"/>
                    <a:gd name="connsiteY30" fmla="*/ 6497 h 14077"/>
                    <a:gd name="connsiteX31" fmla="*/ 3249 w 12723"/>
                    <a:gd name="connsiteY31" fmla="*/ 7580 h 14077"/>
                    <a:gd name="connsiteX32" fmla="*/ 7580 w 12723"/>
                    <a:gd name="connsiteY32" fmla="*/ 11911 h 14077"/>
                    <a:gd name="connsiteX33" fmla="*/ 8663 w 12723"/>
                    <a:gd name="connsiteY33" fmla="*/ 10828 h 14077"/>
                    <a:gd name="connsiteX34" fmla="*/ 9746 w 12723"/>
                    <a:gd name="connsiteY34" fmla="*/ 12994 h 14077"/>
                    <a:gd name="connsiteX35" fmla="*/ 10828 w 12723"/>
                    <a:gd name="connsiteY35" fmla="*/ 12994 h 14077"/>
                    <a:gd name="connsiteX36" fmla="*/ 8663 w 12723"/>
                    <a:gd name="connsiteY36" fmla="*/ 14077 h 14077"/>
                    <a:gd name="connsiteX37" fmla="*/ 9746 w 12723"/>
                    <a:gd name="connsiteY37" fmla="*/ 14077 h 14077"/>
                    <a:gd name="connsiteX38" fmla="*/ 9746 w 12723"/>
                    <a:gd name="connsiteY38" fmla="*/ 12994 h 14077"/>
                    <a:gd name="connsiteX39" fmla="*/ 9746 w 12723"/>
                    <a:gd name="connsiteY39" fmla="*/ 14077 h 14077"/>
                    <a:gd name="connsiteX40" fmla="*/ 11911 w 12723"/>
                    <a:gd name="connsiteY40" fmla="*/ 11911 h 14077"/>
                    <a:gd name="connsiteX41" fmla="*/ 11911 w 12723"/>
                    <a:gd name="connsiteY41" fmla="*/ 9746 h 14077"/>
                    <a:gd name="connsiteX42" fmla="*/ 11911 w 12723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723" h="14077">
                      <a:moveTo>
                        <a:pt x="11911" y="12994"/>
                      </a:moveTo>
                      <a:cubicBezTo>
                        <a:pt x="11911" y="12994"/>
                        <a:pt x="11911" y="12994"/>
                        <a:pt x="11911" y="12994"/>
                      </a:cubicBezTo>
                      <a:cubicBezTo>
                        <a:pt x="11911" y="11911"/>
                        <a:pt x="12994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0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2994" y="11911"/>
                        <a:pt x="12994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26" name="Полилиния: фигура 1725">
                  <a:extLst>
                    <a:ext uri="{FF2B5EF4-FFF2-40B4-BE49-F238E27FC236}">
                      <a16:creationId xmlns:a16="http://schemas.microsoft.com/office/drawing/2014/main" id="{078A9BC8-42D1-E856-5F6F-3E7F05B0F0AF}"/>
                    </a:ext>
                  </a:extLst>
                </p:cNvPr>
                <p:cNvSpPr/>
                <p:nvPr/>
              </p:nvSpPr>
              <p:spPr>
                <a:xfrm>
                  <a:off x="8082615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27" name="Полилиния: фигура 1726">
                  <a:extLst>
                    <a:ext uri="{FF2B5EF4-FFF2-40B4-BE49-F238E27FC236}">
                      <a16:creationId xmlns:a16="http://schemas.microsoft.com/office/drawing/2014/main" id="{D8AF1C3E-3AE2-5E3C-FEAD-28B5E46B0C4D}"/>
                    </a:ext>
                  </a:extLst>
                </p:cNvPr>
                <p:cNvSpPr/>
                <p:nvPr/>
              </p:nvSpPr>
              <p:spPr>
                <a:xfrm>
                  <a:off x="8074554" y="607039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28" name="Полилиния: фигура 1727">
                  <a:extLst>
                    <a:ext uri="{FF2B5EF4-FFF2-40B4-BE49-F238E27FC236}">
                      <a16:creationId xmlns:a16="http://schemas.microsoft.com/office/drawing/2014/main" id="{4A0CA158-7D64-1E64-5932-E3E0BD6A29DB}"/>
                    </a:ext>
                  </a:extLst>
                </p:cNvPr>
                <p:cNvSpPr/>
                <p:nvPr/>
              </p:nvSpPr>
              <p:spPr>
                <a:xfrm>
                  <a:off x="8083698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29" name="Полилиния: фигура 1728">
                  <a:extLst>
                    <a:ext uri="{FF2B5EF4-FFF2-40B4-BE49-F238E27FC236}">
                      <a16:creationId xmlns:a16="http://schemas.microsoft.com/office/drawing/2014/main" id="{E8AFFE29-AE4C-FF61-1AEC-A822843B7BF7}"/>
                    </a:ext>
                  </a:extLst>
                </p:cNvPr>
                <p:cNvSpPr/>
                <p:nvPr/>
              </p:nvSpPr>
              <p:spPr>
                <a:xfrm>
                  <a:off x="8085863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30" name="Полилиния: фигура 1729">
                  <a:extLst>
                    <a:ext uri="{FF2B5EF4-FFF2-40B4-BE49-F238E27FC236}">
                      <a16:creationId xmlns:a16="http://schemas.microsoft.com/office/drawing/2014/main" id="{2E6BA4A0-902D-E68A-8239-5CB280D5A8D3}"/>
                    </a:ext>
                  </a:extLst>
                </p:cNvPr>
                <p:cNvSpPr/>
                <p:nvPr/>
              </p:nvSpPr>
              <p:spPr>
                <a:xfrm>
                  <a:off x="8073952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31" name="Полилиния: фигура 1730">
                  <a:extLst>
                    <a:ext uri="{FF2B5EF4-FFF2-40B4-BE49-F238E27FC236}">
                      <a16:creationId xmlns:a16="http://schemas.microsoft.com/office/drawing/2014/main" id="{B87BC359-A859-D72B-BEDE-9AFBF6D50A9C}"/>
                    </a:ext>
                  </a:extLst>
                </p:cNvPr>
                <p:cNvSpPr/>
                <p:nvPr/>
              </p:nvSpPr>
              <p:spPr>
                <a:xfrm>
                  <a:off x="8069621" y="6061732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32" name="Полилиния: фигура 1731">
                  <a:extLst>
                    <a:ext uri="{FF2B5EF4-FFF2-40B4-BE49-F238E27FC236}">
                      <a16:creationId xmlns:a16="http://schemas.microsoft.com/office/drawing/2014/main" id="{C2D49CEA-8DDC-7ACD-0EFF-4C85CB59CB18}"/>
                    </a:ext>
                  </a:extLst>
                </p:cNvPr>
                <p:cNvSpPr/>
                <p:nvPr/>
              </p:nvSpPr>
              <p:spPr>
                <a:xfrm>
                  <a:off x="8052295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5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5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5 w 23822"/>
                    <a:gd name="connsiteY52" fmla="*/ 14077 h 23822"/>
                    <a:gd name="connsiteX53" fmla="*/ 17325 w 23822"/>
                    <a:gd name="connsiteY53" fmla="*/ 12994 h 23822"/>
                    <a:gd name="connsiteX54" fmla="*/ 17325 w 23822"/>
                    <a:gd name="connsiteY54" fmla="*/ 12994 h 23822"/>
                    <a:gd name="connsiteX55" fmla="*/ 17325 w 23822"/>
                    <a:gd name="connsiteY55" fmla="*/ 12994 h 23822"/>
                    <a:gd name="connsiteX56" fmla="*/ 17325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5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3249 w 23822"/>
                    <a:gd name="connsiteY78" fmla="*/ 2166 h 23822"/>
                    <a:gd name="connsiteX79" fmla="*/ 5414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5" y="16243"/>
                        <a:pt x="17325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5" y="18408"/>
                        <a:pt x="17325" y="19491"/>
                        <a:pt x="18408" y="19491"/>
                      </a:cubicBezTo>
                      <a:lnTo>
                        <a:pt x="17325" y="20574"/>
                      </a:lnTo>
                      <a:cubicBezTo>
                        <a:pt x="17325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20574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5" y="14077"/>
                      </a:cubicBezTo>
                      <a:cubicBezTo>
                        <a:pt x="17325" y="14077"/>
                        <a:pt x="17325" y="14077"/>
                        <a:pt x="17325" y="12994"/>
                      </a:cubicBezTo>
                      <a:cubicBezTo>
                        <a:pt x="17325" y="12994"/>
                        <a:pt x="17325" y="12994"/>
                        <a:pt x="17325" y="12994"/>
                      </a:cubicBezTo>
                      <a:lnTo>
                        <a:pt x="17325" y="12994"/>
                      </a:lnTo>
                      <a:cubicBezTo>
                        <a:pt x="17325" y="12994"/>
                        <a:pt x="17325" y="12994"/>
                        <a:pt x="17325" y="12994"/>
                      </a:cubicBezTo>
                      <a:cubicBezTo>
                        <a:pt x="17325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5" y="12994"/>
                      </a:cubicBezTo>
                      <a:cubicBezTo>
                        <a:pt x="17325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3249" y="2166"/>
                      </a:cubicBezTo>
                      <a:lnTo>
                        <a:pt x="5414" y="1083"/>
                      </a:lnTo>
                      <a:cubicBezTo>
                        <a:pt x="8663" y="0"/>
                        <a:pt x="4331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33" name="Полилиния: фигура 1732">
                  <a:extLst>
                    <a:ext uri="{FF2B5EF4-FFF2-40B4-BE49-F238E27FC236}">
                      <a16:creationId xmlns:a16="http://schemas.microsoft.com/office/drawing/2014/main" id="{FBF9A56B-2739-0CF6-3672-F700F537FEA3}"/>
                    </a:ext>
                  </a:extLst>
                </p:cNvPr>
                <p:cNvSpPr/>
                <p:nvPr/>
              </p:nvSpPr>
              <p:spPr>
                <a:xfrm>
                  <a:off x="8063124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34" name="Полилиния: фигура 1733">
                  <a:extLst>
                    <a:ext uri="{FF2B5EF4-FFF2-40B4-BE49-F238E27FC236}">
                      <a16:creationId xmlns:a16="http://schemas.microsoft.com/office/drawing/2014/main" id="{E666C715-A410-DF1C-257A-BD05BC29ED63}"/>
                    </a:ext>
                  </a:extLst>
                </p:cNvPr>
                <p:cNvSpPr/>
                <p:nvPr/>
              </p:nvSpPr>
              <p:spPr>
                <a:xfrm>
                  <a:off x="8062311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35" name="Полилиния: фигура 1734">
                  <a:extLst>
                    <a:ext uri="{FF2B5EF4-FFF2-40B4-BE49-F238E27FC236}">
                      <a16:creationId xmlns:a16="http://schemas.microsoft.com/office/drawing/2014/main" id="{DEB16F85-9501-F41A-31E6-56540D3340CD}"/>
                    </a:ext>
                  </a:extLst>
                </p:cNvPr>
                <p:cNvSpPr/>
                <p:nvPr/>
              </p:nvSpPr>
              <p:spPr>
                <a:xfrm>
                  <a:off x="8056627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36" name="Полилиния: фигура 1735">
                  <a:extLst>
                    <a:ext uri="{FF2B5EF4-FFF2-40B4-BE49-F238E27FC236}">
                      <a16:creationId xmlns:a16="http://schemas.microsoft.com/office/drawing/2014/main" id="{D6624EFC-2FF2-3717-DF90-3A8077DB3180}"/>
                    </a:ext>
                  </a:extLst>
                </p:cNvPr>
                <p:cNvSpPr/>
                <p:nvPr/>
              </p:nvSpPr>
              <p:spPr>
                <a:xfrm>
                  <a:off x="8055544" y="6046572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37" name="Полилиния: фигура 1736">
                  <a:extLst>
                    <a:ext uri="{FF2B5EF4-FFF2-40B4-BE49-F238E27FC236}">
                      <a16:creationId xmlns:a16="http://schemas.microsoft.com/office/drawing/2014/main" id="{97991C1D-3C94-1F47-725B-BF85107E7B8F}"/>
                    </a:ext>
                  </a:extLst>
                </p:cNvPr>
                <p:cNvSpPr/>
                <p:nvPr/>
              </p:nvSpPr>
              <p:spPr>
                <a:xfrm>
                  <a:off x="8043632" y="6035262"/>
                  <a:ext cx="11911" cy="12695"/>
                </a:xfrm>
                <a:custGeom>
                  <a:avLst/>
                  <a:gdLst>
                    <a:gd name="connsiteX0" fmla="*/ 3249 w 11911"/>
                    <a:gd name="connsiteY0" fmla="*/ 1564 h 12695"/>
                    <a:gd name="connsiteX1" fmla="*/ 2166 w 11911"/>
                    <a:gd name="connsiteY1" fmla="*/ 1564 h 12695"/>
                    <a:gd name="connsiteX2" fmla="*/ 2166 w 11911"/>
                    <a:gd name="connsiteY2" fmla="*/ 481 h 12695"/>
                    <a:gd name="connsiteX3" fmla="*/ 0 w 11911"/>
                    <a:gd name="connsiteY3" fmla="*/ 481 h 12695"/>
                    <a:gd name="connsiteX4" fmla="*/ 5414 w 11911"/>
                    <a:gd name="connsiteY4" fmla="*/ 5895 h 12695"/>
                    <a:gd name="connsiteX5" fmla="*/ 4331 w 11911"/>
                    <a:gd name="connsiteY5" fmla="*/ 5895 h 12695"/>
                    <a:gd name="connsiteX6" fmla="*/ 7580 w 11911"/>
                    <a:gd name="connsiteY6" fmla="*/ 6978 h 12695"/>
                    <a:gd name="connsiteX7" fmla="*/ 6497 w 11911"/>
                    <a:gd name="connsiteY7" fmla="*/ 8061 h 12695"/>
                    <a:gd name="connsiteX8" fmla="*/ 7580 w 11911"/>
                    <a:gd name="connsiteY8" fmla="*/ 9144 h 12695"/>
                    <a:gd name="connsiteX9" fmla="*/ 7580 w 11911"/>
                    <a:gd name="connsiteY9" fmla="*/ 9144 h 12695"/>
                    <a:gd name="connsiteX10" fmla="*/ 7580 w 11911"/>
                    <a:gd name="connsiteY10" fmla="*/ 9144 h 12695"/>
                    <a:gd name="connsiteX11" fmla="*/ 7580 w 11911"/>
                    <a:gd name="connsiteY11" fmla="*/ 9144 h 12695"/>
                    <a:gd name="connsiteX12" fmla="*/ 8663 w 11911"/>
                    <a:gd name="connsiteY12" fmla="*/ 10227 h 12695"/>
                    <a:gd name="connsiteX13" fmla="*/ 8663 w 11911"/>
                    <a:gd name="connsiteY13" fmla="*/ 10227 h 12695"/>
                    <a:gd name="connsiteX14" fmla="*/ 9746 w 11911"/>
                    <a:gd name="connsiteY14" fmla="*/ 10227 h 12695"/>
                    <a:gd name="connsiteX15" fmla="*/ 8663 w 11911"/>
                    <a:gd name="connsiteY15" fmla="*/ 11310 h 12695"/>
                    <a:gd name="connsiteX16" fmla="*/ 10828 w 11911"/>
                    <a:gd name="connsiteY16" fmla="*/ 12393 h 12695"/>
                    <a:gd name="connsiteX17" fmla="*/ 11911 w 11911"/>
                    <a:gd name="connsiteY17" fmla="*/ 11310 h 12695"/>
                    <a:gd name="connsiteX18" fmla="*/ 9746 w 11911"/>
                    <a:gd name="connsiteY18" fmla="*/ 10227 h 12695"/>
                    <a:gd name="connsiteX19" fmla="*/ 9746 w 11911"/>
                    <a:gd name="connsiteY19" fmla="*/ 10227 h 12695"/>
                    <a:gd name="connsiteX20" fmla="*/ 8663 w 11911"/>
                    <a:gd name="connsiteY20" fmla="*/ 9144 h 12695"/>
                    <a:gd name="connsiteX21" fmla="*/ 10828 w 11911"/>
                    <a:gd name="connsiteY21" fmla="*/ 9144 h 12695"/>
                    <a:gd name="connsiteX22" fmla="*/ 10828 w 11911"/>
                    <a:gd name="connsiteY22" fmla="*/ 6978 h 12695"/>
                    <a:gd name="connsiteX23" fmla="*/ 10828 w 11911"/>
                    <a:gd name="connsiteY23" fmla="*/ 6978 h 12695"/>
                    <a:gd name="connsiteX24" fmla="*/ 9746 w 11911"/>
                    <a:gd name="connsiteY24" fmla="*/ 6978 h 12695"/>
                    <a:gd name="connsiteX25" fmla="*/ 9746 w 11911"/>
                    <a:gd name="connsiteY25" fmla="*/ 8061 h 12695"/>
                    <a:gd name="connsiteX26" fmla="*/ 7580 w 11911"/>
                    <a:gd name="connsiteY26" fmla="*/ 9144 h 12695"/>
                    <a:gd name="connsiteX27" fmla="*/ 7580 w 11911"/>
                    <a:gd name="connsiteY27" fmla="*/ 9144 h 12695"/>
                    <a:gd name="connsiteX28" fmla="*/ 8663 w 11911"/>
                    <a:gd name="connsiteY28" fmla="*/ 9144 h 12695"/>
                    <a:gd name="connsiteX29" fmla="*/ 7580 w 11911"/>
                    <a:gd name="connsiteY29" fmla="*/ 9144 h 12695"/>
                    <a:gd name="connsiteX30" fmla="*/ 8663 w 11911"/>
                    <a:gd name="connsiteY30" fmla="*/ 8061 h 12695"/>
                    <a:gd name="connsiteX31" fmla="*/ 7580 w 11911"/>
                    <a:gd name="connsiteY31" fmla="*/ 9144 h 12695"/>
                    <a:gd name="connsiteX32" fmla="*/ 5414 w 11911"/>
                    <a:gd name="connsiteY32" fmla="*/ 6978 h 12695"/>
                    <a:gd name="connsiteX33" fmla="*/ 6497 w 11911"/>
                    <a:gd name="connsiteY33" fmla="*/ 6978 h 12695"/>
                    <a:gd name="connsiteX34" fmla="*/ 5414 w 11911"/>
                    <a:gd name="connsiteY34" fmla="*/ 6978 h 12695"/>
                    <a:gd name="connsiteX35" fmla="*/ 4331 w 11911"/>
                    <a:gd name="connsiteY35" fmla="*/ 4813 h 12695"/>
                    <a:gd name="connsiteX36" fmla="*/ 4331 w 11911"/>
                    <a:gd name="connsiteY36" fmla="*/ 5895 h 12695"/>
                    <a:gd name="connsiteX37" fmla="*/ 3249 w 11911"/>
                    <a:gd name="connsiteY37" fmla="*/ 1564 h 12695"/>
                    <a:gd name="connsiteX38" fmla="*/ 3249 w 11911"/>
                    <a:gd name="connsiteY38" fmla="*/ 1564 h 12695"/>
                    <a:gd name="connsiteX39" fmla="*/ 1083 w 11911"/>
                    <a:gd name="connsiteY39" fmla="*/ 2647 h 12695"/>
                    <a:gd name="connsiteX40" fmla="*/ 3249 w 11911"/>
                    <a:gd name="connsiteY40" fmla="*/ 1564 h 12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2695">
                      <a:moveTo>
                        <a:pt x="3249" y="1564"/>
                      </a:moveTo>
                      <a:lnTo>
                        <a:pt x="2166" y="1564"/>
                      </a:lnTo>
                      <a:cubicBezTo>
                        <a:pt x="2166" y="1564"/>
                        <a:pt x="1083" y="481"/>
                        <a:pt x="2166" y="481"/>
                      </a:cubicBezTo>
                      <a:cubicBezTo>
                        <a:pt x="1083" y="481"/>
                        <a:pt x="1083" y="-602"/>
                        <a:pt x="0" y="481"/>
                      </a:cubicBezTo>
                      <a:cubicBezTo>
                        <a:pt x="2166" y="1564"/>
                        <a:pt x="2166" y="4813"/>
                        <a:pt x="5414" y="5895"/>
                      </a:cubicBezTo>
                      <a:lnTo>
                        <a:pt x="4331" y="5895"/>
                      </a:lnTo>
                      <a:cubicBezTo>
                        <a:pt x="6497" y="5895"/>
                        <a:pt x="4331" y="8061"/>
                        <a:pt x="7580" y="6978"/>
                      </a:cubicBezTo>
                      <a:lnTo>
                        <a:pt x="6497" y="8061"/>
                      </a:lnTo>
                      <a:cubicBezTo>
                        <a:pt x="6497" y="9144"/>
                        <a:pt x="8663" y="6978"/>
                        <a:pt x="7580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7580" y="9144"/>
                        <a:pt x="7580" y="9144"/>
                      </a:cubicBezTo>
                      <a:lnTo>
                        <a:pt x="7580" y="9144"/>
                      </a:lnTo>
                      <a:cubicBezTo>
                        <a:pt x="8663" y="9144"/>
                        <a:pt x="8663" y="9144"/>
                        <a:pt x="8663" y="10227"/>
                      </a:cubicBezTo>
                      <a:cubicBezTo>
                        <a:pt x="8663" y="10227"/>
                        <a:pt x="8663" y="10227"/>
                        <a:pt x="8663" y="10227"/>
                      </a:cubicBezTo>
                      <a:cubicBezTo>
                        <a:pt x="8663" y="10227"/>
                        <a:pt x="9746" y="10227"/>
                        <a:pt x="9746" y="10227"/>
                      </a:cubicBezTo>
                      <a:cubicBezTo>
                        <a:pt x="9746" y="10227"/>
                        <a:pt x="8663" y="10227"/>
                        <a:pt x="8663" y="11310"/>
                      </a:cubicBezTo>
                      <a:cubicBezTo>
                        <a:pt x="9746" y="11310"/>
                        <a:pt x="8663" y="13475"/>
                        <a:pt x="10828" y="12393"/>
                      </a:cubicBezTo>
                      <a:cubicBezTo>
                        <a:pt x="10828" y="12393"/>
                        <a:pt x="10828" y="11310"/>
                        <a:pt x="11911" y="11310"/>
                      </a:cubicBezTo>
                      <a:cubicBezTo>
                        <a:pt x="11911" y="10227"/>
                        <a:pt x="10828" y="10227"/>
                        <a:pt x="9746" y="10227"/>
                      </a:cubicBezTo>
                      <a:lnTo>
                        <a:pt x="9746" y="10227"/>
                      </a:lnTo>
                      <a:cubicBezTo>
                        <a:pt x="7580" y="11310"/>
                        <a:pt x="9746" y="9144"/>
                        <a:pt x="8663" y="9144"/>
                      </a:cubicBezTo>
                      <a:cubicBezTo>
                        <a:pt x="9746" y="9144"/>
                        <a:pt x="9746" y="9144"/>
                        <a:pt x="10828" y="9144"/>
                      </a:cubicBezTo>
                      <a:cubicBezTo>
                        <a:pt x="11911" y="6978"/>
                        <a:pt x="8663" y="9144"/>
                        <a:pt x="10828" y="6978"/>
                      </a:cubicBezTo>
                      <a:lnTo>
                        <a:pt x="10828" y="6978"/>
                      </a:lnTo>
                      <a:cubicBezTo>
                        <a:pt x="10828" y="6978"/>
                        <a:pt x="10828" y="6978"/>
                        <a:pt x="9746" y="6978"/>
                      </a:cubicBezTo>
                      <a:cubicBezTo>
                        <a:pt x="9746" y="6978"/>
                        <a:pt x="9746" y="6978"/>
                        <a:pt x="9746" y="8061"/>
                      </a:cubicBezTo>
                      <a:cubicBezTo>
                        <a:pt x="9746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9144"/>
                        <a:pt x="7580" y="9144"/>
                      </a:cubicBezTo>
                      <a:cubicBezTo>
                        <a:pt x="8663" y="8061"/>
                        <a:pt x="8663" y="9144"/>
                        <a:pt x="8663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8663" y="8061"/>
                        <a:pt x="8663" y="8061"/>
                      </a:cubicBezTo>
                      <a:cubicBezTo>
                        <a:pt x="7580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6978"/>
                        <a:pt x="5414" y="6978"/>
                      </a:cubicBezTo>
                      <a:cubicBezTo>
                        <a:pt x="5414" y="6978"/>
                        <a:pt x="6497" y="5895"/>
                        <a:pt x="6497" y="6978"/>
                      </a:cubicBezTo>
                      <a:cubicBezTo>
                        <a:pt x="6497" y="6978"/>
                        <a:pt x="5414" y="6978"/>
                        <a:pt x="5414" y="6978"/>
                      </a:cubicBezTo>
                      <a:cubicBezTo>
                        <a:pt x="4331" y="6978"/>
                        <a:pt x="4331" y="5895"/>
                        <a:pt x="4331" y="4813"/>
                      </a:cubicBezTo>
                      <a:lnTo>
                        <a:pt x="4331" y="5895"/>
                      </a:lnTo>
                      <a:cubicBezTo>
                        <a:pt x="3249" y="3730"/>
                        <a:pt x="4331" y="1564"/>
                        <a:pt x="3249" y="1564"/>
                      </a:cubicBezTo>
                      <a:lnTo>
                        <a:pt x="3249" y="1564"/>
                      </a:lnTo>
                      <a:cubicBezTo>
                        <a:pt x="3249" y="1564"/>
                        <a:pt x="1083" y="2647"/>
                        <a:pt x="1083" y="2647"/>
                      </a:cubicBezTo>
                      <a:cubicBezTo>
                        <a:pt x="2166" y="1564"/>
                        <a:pt x="2166" y="1564"/>
                        <a:pt x="3249" y="15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38" name="Полилиния: фигура 1737">
                  <a:extLst>
                    <a:ext uri="{FF2B5EF4-FFF2-40B4-BE49-F238E27FC236}">
                      <a16:creationId xmlns:a16="http://schemas.microsoft.com/office/drawing/2014/main" id="{AEE2C8E6-642E-1709-3504-E3F6B218AA91}"/>
                    </a:ext>
                  </a:extLst>
                </p:cNvPr>
                <p:cNvSpPr/>
                <p:nvPr/>
              </p:nvSpPr>
              <p:spPr>
                <a:xfrm>
                  <a:off x="8042820" y="6034660"/>
                  <a:ext cx="1293" cy="812"/>
                </a:xfrm>
                <a:custGeom>
                  <a:avLst/>
                  <a:gdLst>
                    <a:gd name="connsiteX0" fmla="*/ 812 w 1293"/>
                    <a:gd name="connsiteY0" fmla="*/ 0 h 812"/>
                    <a:gd name="connsiteX1" fmla="*/ 812 w 1293"/>
                    <a:gd name="connsiteY1" fmla="*/ 0 h 812"/>
                    <a:gd name="connsiteX2" fmla="*/ 812 w 1293"/>
                    <a:gd name="connsiteY2" fmla="*/ 0 h 812"/>
                    <a:gd name="connsiteX3" fmla="*/ 812 w 1293"/>
                    <a:gd name="connsiteY3" fmla="*/ 0 h 812"/>
                    <a:gd name="connsiteX4" fmla="*/ 812 w 1293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3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812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39" name="Полилиния: фигура 1738">
                  <a:extLst>
                    <a:ext uri="{FF2B5EF4-FFF2-40B4-BE49-F238E27FC236}">
                      <a16:creationId xmlns:a16="http://schemas.microsoft.com/office/drawing/2014/main" id="{6A6767CF-4A25-CE6B-218E-C71CE1BCC470}"/>
                    </a:ext>
                  </a:extLst>
                </p:cNvPr>
                <p:cNvSpPr/>
                <p:nvPr/>
              </p:nvSpPr>
              <p:spPr>
                <a:xfrm>
                  <a:off x="8037135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2166" y="1083"/>
                        <a:pt x="2166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40" name="Полилиния: фигура 1739">
                  <a:extLst>
                    <a:ext uri="{FF2B5EF4-FFF2-40B4-BE49-F238E27FC236}">
                      <a16:creationId xmlns:a16="http://schemas.microsoft.com/office/drawing/2014/main" id="{68DEFB0F-14BE-FAA5-3650-095994D9FB8A}"/>
                    </a:ext>
                  </a:extLst>
                </p:cNvPr>
                <p:cNvSpPr/>
                <p:nvPr/>
              </p:nvSpPr>
              <p:spPr>
                <a:xfrm>
                  <a:off x="8039301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741" name="Рисунок 11">
                <a:extLst>
                  <a:ext uri="{FF2B5EF4-FFF2-40B4-BE49-F238E27FC236}">
                    <a16:creationId xmlns:a16="http://schemas.microsoft.com/office/drawing/2014/main" id="{6B472AC8-87E2-33FF-6E0F-103074A4D54C}"/>
                  </a:ext>
                </a:extLst>
              </p:cNvPr>
              <p:cNvGrpSpPr/>
              <p:nvPr/>
            </p:nvGrpSpPr>
            <p:grpSpPr>
              <a:xfrm>
                <a:off x="8081532" y="6029246"/>
                <a:ext cx="78446" cy="96373"/>
                <a:chOff x="8081532" y="6029246"/>
                <a:chExt cx="78446" cy="96373"/>
              </a:xfrm>
              <a:solidFill>
                <a:srgbClr val="000000"/>
              </a:solidFill>
            </p:grpSpPr>
            <p:sp>
              <p:nvSpPr>
                <p:cNvPr id="1742" name="Полилиния: фигура 1741">
                  <a:extLst>
                    <a:ext uri="{FF2B5EF4-FFF2-40B4-BE49-F238E27FC236}">
                      <a16:creationId xmlns:a16="http://schemas.microsoft.com/office/drawing/2014/main" id="{8DCF76EE-6027-9A6C-4364-87102C40D975}"/>
                    </a:ext>
                  </a:extLst>
                </p:cNvPr>
                <p:cNvSpPr/>
                <p:nvPr/>
              </p:nvSpPr>
              <p:spPr>
                <a:xfrm>
                  <a:off x="8157331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43" name="Полилиния: фигура 1742">
                  <a:extLst>
                    <a:ext uri="{FF2B5EF4-FFF2-40B4-BE49-F238E27FC236}">
                      <a16:creationId xmlns:a16="http://schemas.microsoft.com/office/drawing/2014/main" id="{1CB5E9E8-E0E5-F28C-BE2D-B2967C676361}"/>
                    </a:ext>
                  </a:extLst>
                </p:cNvPr>
                <p:cNvSpPr/>
                <p:nvPr/>
              </p:nvSpPr>
              <p:spPr>
                <a:xfrm>
                  <a:off x="8156248" y="6122371"/>
                  <a:ext cx="3729" cy="3248"/>
                </a:xfrm>
                <a:custGeom>
                  <a:avLst/>
                  <a:gdLst>
                    <a:gd name="connsiteX0" fmla="*/ 3249 w 3729"/>
                    <a:gd name="connsiteY0" fmla="*/ 0 h 3248"/>
                    <a:gd name="connsiteX1" fmla="*/ 3249 w 3729"/>
                    <a:gd name="connsiteY1" fmla="*/ 0 h 3248"/>
                    <a:gd name="connsiteX2" fmla="*/ 0 w 3729"/>
                    <a:gd name="connsiteY2" fmla="*/ 3249 h 3248"/>
                    <a:gd name="connsiteX3" fmla="*/ 2166 w 3729"/>
                    <a:gd name="connsiteY3" fmla="*/ 2166 h 3248"/>
                    <a:gd name="connsiteX4" fmla="*/ 1083 w 3729"/>
                    <a:gd name="connsiteY4" fmla="*/ 2166 h 3248"/>
                    <a:gd name="connsiteX5" fmla="*/ 3249 w 3729"/>
                    <a:gd name="connsiteY5" fmla="*/ 2166 h 3248"/>
                    <a:gd name="connsiteX6" fmla="*/ 3249 w 3729"/>
                    <a:gd name="connsiteY6" fmla="*/ 0 h 3248"/>
                    <a:gd name="connsiteX7" fmla="*/ 3249 w 3729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29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4331" y="0"/>
                        <a:pt x="3249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44" name="Полилиния: фигура 1743">
                  <a:extLst>
                    <a:ext uri="{FF2B5EF4-FFF2-40B4-BE49-F238E27FC236}">
                      <a16:creationId xmlns:a16="http://schemas.microsoft.com/office/drawing/2014/main" id="{267025A0-2F8C-4F57-F0BA-7CFD757CEC08}"/>
                    </a:ext>
                  </a:extLst>
                </p:cNvPr>
                <p:cNvSpPr/>
                <p:nvPr/>
              </p:nvSpPr>
              <p:spPr>
                <a:xfrm>
                  <a:off x="8157331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45" name="Полилиния: фигура 1744">
                  <a:extLst>
                    <a:ext uri="{FF2B5EF4-FFF2-40B4-BE49-F238E27FC236}">
                      <a16:creationId xmlns:a16="http://schemas.microsoft.com/office/drawing/2014/main" id="{85FD30B2-E7B4-436C-B621-0730A8D72525}"/>
                    </a:ext>
                  </a:extLst>
                </p:cNvPr>
                <p:cNvSpPr/>
                <p:nvPr/>
              </p:nvSpPr>
              <p:spPr>
                <a:xfrm>
                  <a:off x="8156850" y="6122642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  <a:gd name="connsiteX3" fmla="*/ 481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-602" y="-271"/>
                        <a:pt x="481" y="-271"/>
                        <a:pt x="481" y="812"/>
                      </a:cubicBezTo>
                      <a:lnTo>
                        <a:pt x="481" y="812"/>
                      </a:lnTo>
                      <a:lnTo>
                        <a:pt x="481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46" name="Полилиния: фигура 1745">
                  <a:extLst>
                    <a:ext uri="{FF2B5EF4-FFF2-40B4-BE49-F238E27FC236}">
                      <a16:creationId xmlns:a16="http://schemas.microsoft.com/office/drawing/2014/main" id="{FBEC5F90-6A0F-7927-1EB9-D7FD0D63A33F}"/>
                    </a:ext>
                  </a:extLst>
                </p:cNvPr>
                <p:cNvSpPr/>
                <p:nvPr/>
              </p:nvSpPr>
              <p:spPr>
                <a:xfrm>
                  <a:off x="8155767" y="6122371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47" name="Полилиния: фигура 1746">
                  <a:extLst>
                    <a:ext uri="{FF2B5EF4-FFF2-40B4-BE49-F238E27FC236}">
                      <a16:creationId xmlns:a16="http://schemas.microsoft.com/office/drawing/2014/main" id="{690CA0FF-9513-C231-8A90-2CA0BCD008E1}"/>
                    </a:ext>
                  </a:extLst>
                </p:cNvPr>
                <p:cNvSpPr/>
                <p:nvPr/>
              </p:nvSpPr>
              <p:spPr>
                <a:xfrm>
                  <a:off x="8155165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48" name="Полилиния: фигура 1747">
                  <a:extLst>
                    <a:ext uri="{FF2B5EF4-FFF2-40B4-BE49-F238E27FC236}">
                      <a16:creationId xmlns:a16="http://schemas.microsoft.com/office/drawing/2014/main" id="{EE5E5787-EE04-EE70-FF6E-E6E666A8F4FF}"/>
                    </a:ext>
                  </a:extLst>
                </p:cNvPr>
                <p:cNvSpPr/>
                <p:nvPr/>
              </p:nvSpPr>
              <p:spPr>
                <a:xfrm>
                  <a:off x="8156248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49" name="Полилиния: фигура 1748">
                  <a:extLst>
                    <a:ext uri="{FF2B5EF4-FFF2-40B4-BE49-F238E27FC236}">
                      <a16:creationId xmlns:a16="http://schemas.microsoft.com/office/drawing/2014/main" id="{BD12B23A-3897-74D2-23BF-D0DF2BE34122}"/>
                    </a:ext>
                  </a:extLst>
                </p:cNvPr>
                <p:cNvSpPr/>
                <p:nvPr/>
              </p:nvSpPr>
              <p:spPr>
                <a:xfrm>
                  <a:off x="8156248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50" name="Полилиния: фигура 1749">
                  <a:extLst>
                    <a:ext uri="{FF2B5EF4-FFF2-40B4-BE49-F238E27FC236}">
                      <a16:creationId xmlns:a16="http://schemas.microsoft.com/office/drawing/2014/main" id="{01218AE5-42E5-8258-09A7-5474426B71C2}"/>
                    </a:ext>
                  </a:extLst>
                </p:cNvPr>
                <p:cNvSpPr/>
                <p:nvPr/>
              </p:nvSpPr>
              <p:spPr>
                <a:xfrm>
                  <a:off x="8155165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51" name="Полилиния: фигура 1750">
                  <a:extLst>
                    <a:ext uri="{FF2B5EF4-FFF2-40B4-BE49-F238E27FC236}">
                      <a16:creationId xmlns:a16="http://schemas.microsoft.com/office/drawing/2014/main" id="{D166FAA5-8C17-F699-51C2-384A07F66DD1}"/>
                    </a:ext>
                  </a:extLst>
                </p:cNvPr>
                <p:cNvSpPr/>
                <p:nvPr/>
              </p:nvSpPr>
              <p:spPr>
                <a:xfrm>
                  <a:off x="8157331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52" name="Полилиния: фигура 1751">
                  <a:extLst>
                    <a:ext uri="{FF2B5EF4-FFF2-40B4-BE49-F238E27FC236}">
                      <a16:creationId xmlns:a16="http://schemas.microsoft.com/office/drawing/2014/main" id="{5F503432-7044-8AAB-D678-4C42D8DCBBEF}"/>
                    </a:ext>
                  </a:extLst>
                </p:cNvPr>
                <p:cNvSpPr/>
                <p:nvPr/>
              </p:nvSpPr>
              <p:spPr>
                <a:xfrm>
                  <a:off x="8153000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2166" y="1531"/>
                        <a:pt x="2166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9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53" name="Полилиния: фигура 1752">
                  <a:extLst>
                    <a:ext uri="{FF2B5EF4-FFF2-40B4-BE49-F238E27FC236}">
                      <a16:creationId xmlns:a16="http://schemas.microsoft.com/office/drawing/2014/main" id="{04A299E5-914F-FA3C-6C24-EA88B90664F5}"/>
                    </a:ext>
                  </a:extLst>
                </p:cNvPr>
                <p:cNvSpPr/>
                <p:nvPr/>
              </p:nvSpPr>
              <p:spPr>
                <a:xfrm>
                  <a:off x="8155165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54" name="Полилиния: фигура 1753">
                  <a:extLst>
                    <a:ext uri="{FF2B5EF4-FFF2-40B4-BE49-F238E27FC236}">
                      <a16:creationId xmlns:a16="http://schemas.microsoft.com/office/drawing/2014/main" id="{7F80A6C0-4096-6315-7949-FC20BF24C39A}"/>
                    </a:ext>
                  </a:extLst>
                </p:cNvPr>
                <p:cNvSpPr/>
                <p:nvPr/>
              </p:nvSpPr>
              <p:spPr>
                <a:xfrm>
                  <a:off x="8151917" y="6113708"/>
                  <a:ext cx="2468" cy="2165"/>
                </a:xfrm>
                <a:custGeom>
                  <a:avLst/>
                  <a:gdLst>
                    <a:gd name="connsiteX0" fmla="*/ 0 w 2468"/>
                    <a:gd name="connsiteY0" fmla="*/ 2166 h 2165"/>
                    <a:gd name="connsiteX1" fmla="*/ 1083 w 2468"/>
                    <a:gd name="connsiteY1" fmla="*/ 2166 h 2165"/>
                    <a:gd name="connsiteX2" fmla="*/ 0 w 2468"/>
                    <a:gd name="connsiteY2" fmla="*/ 2166 h 2165"/>
                    <a:gd name="connsiteX3" fmla="*/ 2166 w 2468"/>
                    <a:gd name="connsiteY3" fmla="*/ 2166 h 2165"/>
                    <a:gd name="connsiteX4" fmla="*/ 0 w 2468"/>
                    <a:gd name="connsiteY4" fmla="*/ 2166 h 2165"/>
                    <a:gd name="connsiteX5" fmla="*/ 2166 w 2468"/>
                    <a:gd name="connsiteY5" fmla="*/ 0 h 2165"/>
                    <a:gd name="connsiteX6" fmla="*/ 2166 w 2468"/>
                    <a:gd name="connsiteY6" fmla="*/ 1083 h 2165"/>
                    <a:gd name="connsiteX7" fmla="*/ 1083 w 2468"/>
                    <a:gd name="connsiteY7" fmla="*/ 0 h 2165"/>
                    <a:gd name="connsiteX8" fmla="*/ 1083 w 2468"/>
                    <a:gd name="connsiteY8" fmla="*/ 1083 h 2165"/>
                    <a:gd name="connsiteX9" fmla="*/ 0 w 2468"/>
                    <a:gd name="connsiteY9" fmla="*/ 1083 h 2165"/>
                    <a:gd name="connsiteX10" fmla="*/ 0 w 2468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68" h="2165">
                      <a:moveTo>
                        <a:pt x="0" y="2166"/>
                      </a:moveTo>
                      <a:lnTo>
                        <a:pt x="1083" y="2166"/>
                      </a:lnTo>
                      <a:cubicBezTo>
                        <a:pt x="2166" y="2166"/>
                        <a:pt x="1083" y="2166"/>
                        <a:pt x="0" y="2166"/>
                      </a:cubicBezTo>
                      <a:cubicBezTo>
                        <a:pt x="1083" y="2166"/>
                        <a:pt x="2166" y="2166"/>
                        <a:pt x="2166" y="2166"/>
                      </a:cubicBezTo>
                      <a:cubicBezTo>
                        <a:pt x="3249" y="0"/>
                        <a:pt x="1083" y="1083"/>
                        <a:pt x="0" y="2166"/>
                      </a:cubicBezTo>
                      <a:cubicBezTo>
                        <a:pt x="1083" y="0"/>
                        <a:pt x="1083" y="1083"/>
                        <a:pt x="2166" y="0"/>
                      </a:cubicBezTo>
                      <a:cubicBezTo>
                        <a:pt x="2166" y="0"/>
                        <a:pt x="2166" y="0"/>
                        <a:pt x="2166" y="1083"/>
                      </a:cubicBezTo>
                      <a:cubicBezTo>
                        <a:pt x="3249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1083" y="1083"/>
                      </a:cubicBez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55" name="Полилиния: фигура 1754">
                  <a:extLst>
                    <a:ext uri="{FF2B5EF4-FFF2-40B4-BE49-F238E27FC236}">
                      <a16:creationId xmlns:a16="http://schemas.microsoft.com/office/drawing/2014/main" id="{31BACB38-77EB-4D38-C7A9-6D62E516276F}"/>
                    </a:ext>
                  </a:extLst>
                </p:cNvPr>
                <p:cNvSpPr/>
                <p:nvPr/>
              </p:nvSpPr>
              <p:spPr>
                <a:xfrm>
                  <a:off x="8153000" y="611614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56" name="Полилиния: фигура 1755">
                  <a:extLst>
                    <a:ext uri="{FF2B5EF4-FFF2-40B4-BE49-F238E27FC236}">
                      <a16:creationId xmlns:a16="http://schemas.microsoft.com/office/drawing/2014/main" id="{7EF6D62D-3165-6C0D-DF09-0522FF7F22C5}"/>
                    </a:ext>
                  </a:extLst>
                </p:cNvPr>
                <p:cNvSpPr/>
                <p:nvPr/>
              </p:nvSpPr>
              <p:spPr>
                <a:xfrm>
                  <a:off x="8153000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57" name="Полилиния: фигура 1756">
                  <a:extLst>
                    <a:ext uri="{FF2B5EF4-FFF2-40B4-BE49-F238E27FC236}">
                      <a16:creationId xmlns:a16="http://schemas.microsoft.com/office/drawing/2014/main" id="{C59FA60A-7A66-B2A8-6A74-A5B9D00227B8}"/>
                    </a:ext>
                  </a:extLst>
                </p:cNvPr>
                <p:cNvSpPr/>
                <p:nvPr/>
              </p:nvSpPr>
              <p:spPr>
                <a:xfrm>
                  <a:off x="8151436" y="6113708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  <a:gd name="connsiteX3" fmla="*/ 481 w 481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1083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58" name="Полилиния: фигура 1757">
                  <a:extLst>
                    <a:ext uri="{FF2B5EF4-FFF2-40B4-BE49-F238E27FC236}">
                      <a16:creationId xmlns:a16="http://schemas.microsoft.com/office/drawing/2014/main" id="{149DA3A6-0C6C-42E0-DDBE-1A43C3ED26A1}"/>
                    </a:ext>
                  </a:extLst>
                </p:cNvPr>
                <p:cNvSpPr/>
                <p:nvPr/>
              </p:nvSpPr>
              <p:spPr>
                <a:xfrm>
                  <a:off x="8138923" y="6098548"/>
                  <a:ext cx="14076" cy="17638"/>
                </a:xfrm>
                <a:custGeom>
                  <a:avLst/>
                  <a:gdLst>
                    <a:gd name="connsiteX0" fmla="*/ 4331 w 14076"/>
                    <a:gd name="connsiteY0" fmla="*/ 0 h 17638"/>
                    <a:gd name="connsiteX1" fmla="*/ 4331 w 14076"/>
                    <a:gd name="connsiteY1" fmla="*/ 0 h 17638"/>
                    <a:gd name="connsiteX2" fmla="*/ 2166 w 14076"/>
                    <a:gd name="connsiteY2" fmla="*/ 1083 h 17638"/>
                    <a:gd name="connsiteX3" fmla="*/ 1083 w 14076"/>
                    <a:gd name="connsiteY3" fmla="*/ 2166 h 17638"/>
                    <a:gd name="connsiteX4" fmla="*/ 2166 w 14076"/>
                    <a:gd name="connsiteY4" fmla="*/ 3249 h 17638"/>
                    <a:gd name="connsiteX5" fmla="*/ 1083 w 14076"/>
                    <a:gd name="connsiteY5" fmla="*/ 4331 h 17638"/>
                    <a:gd name="connsiteX6" fmla="*/ 3249 w 14076"/>
                    <a:gd name="connsiteY6" fmla="*/ 6497 h 17638"/>
                    <a:gd name="connsiteX7" fmla="*/ 4331 w 14076"/>
                    <a:gd name="connsiteY7" fmla="*/ 7580 h 17638"/>
                    <a:gd name="connsiteX8" fmla="*/ 8663 w 14076"/>
                    <a:gd name="connsiteY8" fmla="*/ 14077 h 17638"/>
                    <a:gd name="connsiteX9" fmla="*/ 9746 w 14076"/>
                    <a:gd name="connsiteY9" fmla="*/ 12994 h 17638"/>
                    <a:gd name="connsiteX10" fmla="*/ 8663 w 14076"/>
                    <a:gd name="connsiteY10" fmla="*/ 14077 h 17638"/>
                    <a:gd name="connsiteX11" fmla="*/ 8663 w 14076"/>
                    <a:gd name="connsiteY11" fmla="*/ 14077 h 17638"/>
                    <a:gd name="connsiteX12" fmla="*/ 9746 w 14076"/>
                    <a:gd name="connsiteY12" fmla="*/ 16243 h 17638"/>
                    <a:gd name="connsiteX13" fmla="*/ 11911 w 14076"/>
                    <a:gd name="connsiteY13" fmla="*/ 15160 h 17638"/>
                    <a:gd name="connsiteX14" fmla="*/ 10828 w 14076"/>
                    <a:gd name="connsiteY14" fmla="*/ 17326 h 17638"/>
                    <a:gd name="connsiteX15" fmla="*/ 11911 w 14076"/>
                    <a:gd name="connsiteY15" fmla="*/ 17326 h 17638"/>
                    <a:gd name="connsiteX16" fmla="*/ 12994 w 14076"/>
                    <a:gd name="connsiteY16" fmla="*/ 16243 h 17638"/>
                    <a:gd name="connsiteX17" fmla="*/ 14077 w 14076"/>
                    <a:gd name="connsiteY17" fmla="*/ 16243 h 17638"/>
                    <a:gd name="connsiteX18" fmla="*/ 9746 w 14076"/>
                    <a:gd name="connsiteY18" fmla="*/ 14077 h 17638"/>
                    <a:gd name="connsiteX19" fmla="*/ 10828 w 14076"/>
                    <a:gd name="connsiteY19" fmla="*/ 14077 h 17638"/>
                    <a:gd name="connsiteX20" fmla="*/ 9746 w 14076"/>
                    <a:gd name="connsiteY20" fmla="*/ 10828 h 17638"/>
                    <a:gd name="connsiteX21" fmla="*/ 7580 w 14076"/>
                    <a:gd name="connsiteY21" fmla="*/ 10828 h 17638"/>
                    <a:gd name="connsiteX22" fmla="*/ 7580 w 14076"/>
                    <a:gd name="connsiteY22" fmla="*/ 9746 h 17638"/>
                    <a:gd name="connsiteX23" fmla="*/ 6497 w 14076"/>
                    <a:gd name="connsiteY23" fmla="*/ 9746 h 17638"/>
                    <a:gd name="connsiteX24" fmla="*/ 6497 w 14076"/>
                    <a:gd name="connsiteY24" fmla="*/ 8663 h 17638"/>
                    <a:gd name="connsiteX25" fmla="*/ 4331 w 14076"/>
                    <a:gd name="connsiteY25" fmla="*/ 9746 h 17638"/>
                    <a:gd name="connsiteX26" fmla="*/ 5414 w 14076"/>
                    <a:gd name="connsiteY26" fmla="*/ 6497 h 17638"/>
                    <a:gd name="connsiteX27" fmla="*/ 4331 w 14076"/>
                    <a:gd name="connsiteY27" fmla="*/ 7580 h 17638"/>
                    <a:gd name="connsiteX28" fmla="*/ 3249 w 14076"/>
                    <a:gd name="connsiteY28" fmla="*/ 7580 h 17638"/>
                    <a:gd name="connsiteX29" fmla="*/ 4331 w 14076"/>
                    <a:gd name="connsiteY29" fmla="*/ 6497 h 17638"/>
                    <a:gd name="connsiteX30" fmla="*/ 2166 w 14076"/>
                    <a:gd name="connsiteY30" fmla="*/ 6497 h 17638"/>
                    <a:gd name="connsiteX31" fmla="*/ 1083 w 14076"/>
                    <a:gd name="connsiteY31" fmla="*/ 7580 h 17638"/>
                    <a:gd name="connsiteX32" fmla="*/ 0 w 14076"/>
                    <a:gd name="connsiteY32" fmla="*/ 5414 h 17638"/>
                    <a:gd name="connsiteX33" fmla="*/ 2166 w 14076"/>
                    <a:gd name="connsiteY33" fmla="*/ 5414 h 17638"/>
                    <a:gd name="connsiteX34" fmla="*/ 2166 w 14076"/>
                    <a:gd name="connsiteY34" fmla="*/ 4331 h 17638"/>
                    <a:gd name="connsiteX35" fmla="*/ 0 w 14076"/>
                    <a:gd name="connsiteY35" fmla="*/ 4331 h 17638"/>
                    <a:gd name="connsiteX36" fmla="*/ 4331 w 14076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6" h="17638">
                      <a:moveTo>
                        <a:pt x="4331" y="0"/>
                      </a:moveTo>
                      <a:cubicBezTo>
                        <a:pt x="4331" y="0"/>
                        <a:pt x="3249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5414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59" name="Полилиния: фигура 1758">
                  <a:extLst>
                    <a:ext uri="{FF2B5EF4-FFF2-40B4-BE49-F238E27FC236}">
                      <a16:creationId xmlns:a16="http://schemas.microsoft.com/office/drawing/2014/main" id="{BC19B176-FC3C-5B25-5663-9F44827EFA2B}"/>
                    </a:ext>
                  </a:extLst>
                </p:cNvPr>
                <p:cNvSpPr/>
                <p:nvPr/>
              </p:nvSpPr>
              <p:spPr>
                <a:xfrm>
                  <a:off x="8145420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60" name="Полилиния: фигура 1759">
                  <a:extLst>
                    <a:ext uri="{FF2B5EF4-FFF2-40B4-BE49-F238E27FC236}">
                      <a16:creationId xmlns:a16="http://schemas.microsoft.com/office/drawing/2014/main" id="{05EC971A-7CCE-587E-5C63-60A8D79968C3}"/>
                    </a:ext>
                  </a:extLst>
                </p:cNvPr>
                <p:cNvSpPr/>
                <p:nvPr/>
              </p:nvSpPr>
              <p:spPr>
                <a:xfrm>
                  <a:off x="8143254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61" name="Полилиния: фигура 1760">
                  <a:extLst>
                    <a:ext uri="{FF2B5EF4-FFF2-40B4-BE49-F238E27FC236}">
                      <a16:creationId xmlns:a16="http://schemas.microsoft.com/office/drawing/2014/main" id="{363DFBAE-3612-80FF-06C1-B6D3FFD08553}"/>
                    </a:ext>
                  </a:extLst>
                </p:cNvPr>
                <p:cNvSpPr/>
                <p:nvPr/>
              </p:nvSpPr>
              <p:spPr>
                <a:xfrm>
                  <a:off x="8143254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62" name="Полилиния: фигура 1761">
                  <a:extLst>
                    <a:ext uri="{FF2B5EF4-FFF2-40B4-BE49-F238E27FC236}">
                      <a16:creationId xmlns:a16="http://schemas.microsoft.com/office/drawing/2014/main" id="{65B74B89-8C9D-9F8C-713A-B76FC53F22C8}"/>
                    </a:ext>
                  </a:extLst>
                </p:cNvPr>
                <p:cNvSpPr/>
                <p:nvPr/>
              </p:nvSpPr>
              <p:spPr>
                <a:xfrm>
                  <a:off x="8146503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63" name="Полилиния: фигура 1762">
                  <a:extLst>
                    <a:ext uri="{FF2B5EF4-FFF2-40B4-BE49-F238E27FC236}">
                      <a16:creationId xmlns:a16="http://schemas.microsoft.com/office/drawing/2014/main" id="{27AB1092-447B-54C4-920F-A4E110544984}"/>
                    </a:ext>
                  </a:extLst>
                </p:cNvPr>
                <p:cNvSpPr/>
                <p:nvPr/>
              </p:nvSpPr>
              <p:spPr>
                <a:xfrm>
                  <a:off x="8148668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64" name="Полилиния: фигура 1763">
                  <a:extLst>
                    <a:ext uri="{FF2B5EF4-FFF2-40B4-BE49-F238E27FC236}">
                      <a16:creationId xmlns:a16="http://schemas.microsoft.com/office/drawing/2014/main" id="{690D0FDE-8741-27A4-EC80-A8343CF6A89B}"/>
                    </a:ext>
                  </a:extLst>
                </p:cNvPr>
                <p:cNvSpPr/>
                <p:nvPr/>
              </p:nvSpPr>
              <p:spPr>
                <a:xfrm>
                  <a:off x="8144337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65" name="Полилиния: фигура 1764">
                  <a:extLst>
                    <a:ext uri="{FF2B5EF4-FFF2-40B4-BE49-F238E27FC236}">
                      <a16:creationId xmlns:a16="http://schemas.microsoft.com/office/drawing/2014/main" id="{2E78498B-6DFD-AFA6-25FC-9709318FFDF2}"/>
                    </a:ext>
                  </a:extLst>
                </p:cNvPr>
                <p:cNvSpPr/>
                <p:nvPr/>
              </p:nvSpPr>
              <p:spPr>
                <a:xfrm>
                  <a:off x="8134110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5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5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5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5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5" y="2478"/>
                        <a:pt x="5895" y="2478"/>
                      </a:cubicBezTo>
                      <a:cubicBezTo>
                        <a:pt x="5895" y="3561"/>
                        <a:pt x="6978" y="2478"/>
                        <a:pt x="6978" y="2478"/>
                      </a:cubicBezTo>
                      <a:cubicBezTo>
                        <a:pt x="5895" y="3561"/>
                        <a:pt x="4813" y="3561"/>
                        <a:pt x="4813" y="3561"/>
                      </a:cubicBezTo>
                      <a:cubicBezTo>
                        <a:pt x="5895" y="2478"/>
                        <a:pt x="3730" y="2478"/>
                        <a:pt x="5895" y="1395"/>
                      </a:cubicBezTo>
                      <a:cubicBezTo>
                        <a:pt x="5895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481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66" name="Полилиния: фигура 1765">
                  <a:extLst>
                    <a:ext uri="{FF2B5EF4-FFF2-40B4-BE49-F238E27FC236}">
                      <a16:creationId xmlns:a16="http://schemas.microsoft.com/office/drawing/2014/main" id="{AC8B98F7-23A4-644E-FE34-3A5C54C215C0}"/>
                    </a:ext>
                  </a:extLst>
                </p:cNvPr>
                <p:cNvSpPr/>
                <p:nvPr/>
              </p:nvSpPr>
              <p:spPr>
                <a:xfrm>
                  <a:off x="8141088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67" name="Полилиния: фигура 1766">
                  <a:extLst>
                    <a:ext uri="{FF2B5EF4-FFF2-40B4-BE49-F238E27FC236}">
                      <a16:creationId xmlns:a16="http://schemas.microsoft.com/office/drawing/2014/main" id="{B80CC5C4-D47E-8AA0-0EA7-3C6052F1A924}"/>
                    </a:ext>
                  </a:extLst>
                </p:cNvPr>
                <p:cNvSpPr/>
                <p:nvPr/>
              </p:nvSpPr>
              <p:spPr>
                <a:xfrm>
                  <a:off x="8130260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4331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1083" y="1353"/>
                        <a:pt x="2166" y="1353"/>
                      </a:cubicBezTo>
                      <a:cubicBezTo>
                        <a:pt x="2166" y="1353"/>
                        <a:pt x="2166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4331" y="1353"/>
                        <a:pt x="4331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68" name="Полилиния: фигура 1767">
                  <a:extLst>
                    <a:ext uri="{FF2B5EF4-FFF2-40B4-BE49-F238E27FC236}">
                      <a16:creationId xmlns:a16="http://schemas.microsoft.com/office/drawing/2014/main" id="{45915583-0555-2E1E-8CDA-4AE616A93832}"/>
                    </a:ext>
                  </a:extLst>
                </p:cNvPr>
                <p:cNvSpPr/>
                <p:nvPr/>
              </p:nvSpPr>
              <p:spPr>
                <a:xfrm>
                  <a:off x="8135674" y="609096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69" name="Полилиния: фигура 1768">
                  <a:extLst>
                    <a:ext uri="{FF2B5EF4-FFF2-40B4-BE49-F238E27FC236}">
                      <a16:creationId xmlns:a16="http://schemas.microsoft.com/office/drawing/2014/main" id="{3228C656-FD56-17E4-FD4D-35DF7F9086FC}"/>
                    </a:ext>
                  </a:extLst>
                </p:cNvPr>
                <p:cNvSpPr/>
                <p:nvPr/>
              </p:nvSpPr>
              <p:spPr>
                <a:xfrm>
                  <a:off x="8132426" y="6092322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70" name="Полилиния: фигура 1769">
                  <a:extLst>
                    <a:ext uri="{FF2B5EF4-FFF2-40B4-BE49-F238E27FC236}">
                      <a16:creationId xmlns:a16="http://schemas.microsoft.com/office/drawing/2014/main" id="{ABD32E97-0969-981D-AC48-916FDE5797C9}"/>
                    </a:ext>
                  </a:extLst>
                </p:cNvPr>
                <p:cNvSpPr/>
                <p:nvPr/>
              </p:nvSpPr>
              <p:spPr>
                <a:xfrm>
                  <a:off x="8132426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71" name="Полилиния: фигура 1770">
                  <a:extLst>
                    <a:ext uri="{FF2B5EF4-FFF2-40B4-BE49-F238E27FC236}">
                      <a16:creationId xmlns:a16="http://schemas.microsoft.com/office/drawing/2014/main" id="{1AF67C4F-B36E-E2AC-CD70-60E00357B771}"/>
                    </a:ext>
                  </a:extLst>
                </p:cNvPr>
                <p:cNvSpPr/>
                <p:nvPr/>
              </p:nvSpPr>
              <p:spPr>
                <a:xfrm>
                  <a:off x="8127011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3249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72" name="Полилиния: фигура 1771">
                  <a:extLst>
                    <a:ext uri="{FF2B5EF4-FFF2-40B4-BE49-F238E27FC236}">
                      <a16:creationId xmlns:a16="http://schemas.microsoft.com/office/drawing/2014/main" id="{885C5D75-BBCA-F52E-29E4-D368ACDB7237}"/>
                    </a:ext>
                  </a:extLst>
                </p:cNvPr>
                <p:cNvSpPr/>
                <p:nvPr/>
              </p:nvSpPr>
              <p:spPr>
                <a:xfrm>
                  <a:off x="8116183" y="6069311"/>
                  <a:ext cx="12723" cy="14077"/>
                </a:xfrm>
                <a:custGeom>
                  <a:avLst/>
                  <a:gdLst>
                    <a:gd name="connsiteX0" fmla="*/ 11911 w 12723"/>
                    <a:gd name="connsiteY0" fmla="*/ 12994 h 14077"/>
                    <a:gd name="connsiteX1" fmla="*/ 11911 w 12723"/>
                    <a:gd name="connsiteY1" fmla="*/ 12994 h 14077"/>
                    <a:gd name="connsiteX2" fmla="*/ 11911 w 12723"/>
                    <a:gd name="connsiteY2" fmla="*/ 12994 h 14077"/>
                    <a:gd name="connsiteX3" fmla="*/ 11911 w 12723"/>
                    <a:gd name="connsiteY3" fmla="*/ 10828 h 14077"/>
                    <a:gd name="connsiteX4" fmla="*/ 11911 w 12723"/>
                    <a:gd name="connsiteY4" fmla="*/ 10828 h 14077"/>
                    <a:gd name="connsiteX5" fmla="*/ 10828 w 12723"/>
                    <a:gd name="connsiteY5" fmla="*/ 9746 h 14077"/>
                    <a:gd name="connsiteX6" fmla="*/ 9746 w 12723"/>
                    <a:gd name="connsiteY6" fmla="*/ 9746 h 14077"/>
                    <a:gd name="connsiteX7" fmla="*/ 10828 w 12723"/>
                    <a:gd name="connsiteY7" fmla="*/ 7580 h 14077"/>
                    <a:gd name="connsiteX8" fmla="*/ 8663 w 12723"/>
                    <a:gd name="connsiteY8" fmla="*/ 9746 h 14077"/>
                    <a:gd name="connsiteX9" fmla="*/ 8663 w 12723"/>
                    <a:gd name="connsiteY9" fmla="*/ 7580 h 14077"/>
                    <a:gd name="connsiteX10" fmla="*/ 8663 w 12723"/>
                    <a:gd name="connsiteY10" fmla="*/ 7580 h 14077"/>
                    <a:gd name="connsiteX11" fmla="*/ 7580 w 12723"/>
                    <a:gd name="connsiteY11" fmla="*/ 6497 h 14077"/>
                    <a:gd name="connsiteX12" fmla="*/ 8663 w 12723"/>
                    <a:gd name="connsiteY12" fmla="*/ 5414 h 14077"/>
                    <a:gd name="connsiteX13" fmla="*/ 7580 w 12723"/>
                    <a:gd name="connsiteY13" fmla="*/ 4331 h 14077"/>
                    <a:gd name="connsiteX14" fmla="*/ 8663 w 12723"/>
                    <a:gd name="connsiteY14" fmla="*/ 4331 h 14077"/>
                    <a:gd name="connsiteX15" fmla="*/ 6497 w 12723"/>
                    <a:gd name="connsiteY15" fmla="*/ 3249 h 14077"/>
                    <a:gd name="connsiteX16" fmla="*/ 6497 w 12723"/>
                    <a:gd name="connsiteY16" fmla="*/ 2166 h 14077"/>
                    <a:gd name="connsiteX17" fmla="*/ 4331 w 12723"/>
                    <a:gd name="connsiteY17" fmla="*/ 4331 h 14077"/>
                    <a:gd name="connsiteX18" fmla="*/ 3249 w 12723"/>
                    <a:gd name="connsiteY18" fmla="*/ 3249 h 14077"/>
                    <a:gd name="connsiteX19" fmla="*/ 4331 w 12723"/>
                    <a:gd name="connsiteY19" fmla="*/ 2166 h 14077"/>
                    <a:gd name="connsiteX20" fmla="*/ 3249 w 12723"/>
                    <a:gd name="connsiteY20" fmla="*/ 2166 h 14077"/>
                    <a:gd name="connsiteX21" fmla="*/ 4331 w 12723"/>
                    <a:gd name="connsiteY21" fmla="*/ 1083 h 14077"/>
                    <a:gd name="connsiteX22" fmla="*/ 2166 w 12723"/>
                    <a:gd name="connsiteY22" fmla="*/ 1083 h 14077"/>
                    <a:gd name="connsiteX23" fmla="*/ 2166 w 12723"/>
                    <a:gd name="connsiteY23" fmla="*/ 0 h 14077"/>
                    <a:gd name="connsiteX24" fmla="*/ 0 w 12723"/>
                    <a:gd name="connsiteY24" fmla="*/ 2166 h 14077"/>
                    <a:gd name="connsiteX25" fmla="*/ 2166 w 12723"/>
                    <a:gd name="connsiteY25" fmla="*/ 5414 h 14077"/>
                    <a:gd name="connsiteX26" fmla="*/ 4331 w 12723"/>
                    <a:gd name="connsiteY26" fmla="*/ 5414 h 14077"/>
                    <a:gd name="connsiteX27" fmla="*/ 3249 w 12723"/>
                    <a:gd name="connsiteY27" fmla="*/ 6497 h 14077"/>
                    <a:gd name="connsiteX28" fmla="*/ 4331 w 12723"/>
                    <a:gd name="connsiteY28" fmla="*/ 5414 h 14077"/>
                    <a:gd name="connsiteX29" fmla="*/ 3249 w 12723"/>
                    <a:gd name="connsiteY29" fmla="*/ 6497 h 14077"/>
                    <a:gd name="connsiteX30" fmla="*/ 4331 w 12723"/>
                    <a:gd name="connsiteY30" fmla="*/ 6497 h 14077"/>
                    <a:gd name="connsiteX31" fmla="*/ 3249 w 12723"/>
                    <a:gd name="connsiteY31" fmla="*/ 7580 h 14077"/>
                    <a:gd name="connsiteX32" fmla="*/ 7580 w 12723"/>
                    <a:gd name="connsiteY32" fmla="*/ 11911 h 14077"/>
                    <a:gd name="connsiteX33" fmla="*/ 8663 w 12723"/>
                    <a:gd name="connsiteY33" fmla="*/ 10828 h 14077"/>
                    <a:gd name="connsiteX34" fmla="*/ 9746 w 12723"/>
                    <a:gd name="connsiteY34" fmla="*/ 12994 h 14077"/>
                    <a:gd name="connsiteX35" fmla="*/ 10828 w 12723"/>
                    <a:gd name="connsiteY35" fmla="*/ 12994 h 14077"/>
                    <a:gd name="connsiteX36" fmla="*/ 8663 w 12723"/>
                    <a:gd name="connsiteY36" fmla="*/ 14077 h 14077"/>
                    <a:gd name="connsiteX37" fmla="*/ 9746 w 12723"/>
                    <a:gd name="connsiteY37" fmla="*/ 14077 h 14077"/>
                    <a:gd name="connsiteX38" fmla="*/ 9746 w 12723"/>
                    <a:gd name="connsiteY38" fmla="*/ 12994 h 14077"/>
                    <a:gd name="connsiteX39" fmla="*/ 9746 w 12723"/>
                    <a:gd name="connsiteY39" fmla="*/ 14077 h 14077"/>
                    <a:gd name="connsiteX40" fmla="*/ 11911 w 12723"/>
                    <a:gd name="connsiteY40" fmla="*/ 11911 h 14077"/>
                    <a:gd name="connsiteX41" fmla="*/ 11911 w 12723"/>
                    <a:gd name="connsiteY41" fmla="*/ 9746 h 14077"/>
                    <a:gd name="connsiteX42" fmla="*/ 11911 w 12723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723" h="14077">
                      <a:moveTo>
                        <a:pt x="11911" y="12994"/>
                      </a:moveTo>
                      <a:cubicBezTo>
                        <a:pt x="11911" y="12994"/>
                        <a:pt x="11911" y="12994"/>
                        <a:pt x="11911" y="12994"/>
                      </a:cubicBezTo>
                      <a:cubicBezTo>
                        <a:pt x="11911" y="11911"/>
                        <a:pt x="12994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10828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2994" y="11911"/>
                        <a:pt x="12994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73" name="Полилиния: фигура 1772">
                  <a:extLst>
                    <a:ext uri="{FF2B5EF4-FFF2-40B4-BE49-F238E27FC236}">
                      <a16:creationId xmlns:a16="http://schemas.microsoft.com/office/drawing/2014/main" id="{6A8F2450-99D4-6DCC-2541-2D1AB5B59C06}"/>
                    </a:ext>
                  </a:extLst>
                </p:cNvPr>
                <p:cNvSpPr/>
                <p:nvPr/>
              </p:nvSpPr>
              <p:spPr>
                <a:xfrm>
                  <a:off x="8127011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74" name="Полилиния: фигура 1773">
                  <a:extLst>
                    <a:ext uri="{FF2B5EF4-FFF2-40B4-BE49-F238E27FC236}">
                      <a16:creationId xmlns:a16="http://schemas.microsoft.com/office/drawing/2014/main" id="{89362C4D-FB21-CCE8-4A61-90217B99D8D2}"/>
                    </a:ext>
                  </a:extLst>
                </p:cNvPr>
                <p:cNvSpPr/>
                <p:nvPr/>
              </p:nvSpPr>
              <p:spPr>
                <a:xfrm>
                  <a:off x="8118950" y="607039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75" name="Полилиния: фигура 1774">
                  <a:extLst>
                    <a:ext uri="{FF2B5EF4-FFF2-40B4-BE49-F238E27FC236}">
                      <a16:creationId xmlns:a16="http://schemas.microsoft.com/office/drawing/2014/main" id="{F9518842-BBFD-DC8C-6A57-352EE90AE2E8}"/>
                    </a:ext>
                  </a:extLst>
                </p:cNvPr>
                <p:cNvSpPr/>
                <p:nvPr/>
              </p:nvSpPr>
              <p:spPr>
                <a:xfrm>
                  <a:off x="8128094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76" name="Полилиния: фигура 1775">
                  <a:extLst>
                    <a:ext uri="{FF2B5EF4-FFF2-40B4-BE49-F238E27FC236}">
                      <a16:creationId xmlns:a16="http://schemas.microsoft.com/office/drawing/2014/main" id="{871AEA9F-7429-AEBE-48AD-5095F7E64EB4}"/>
                    </a:ext>
                  </a:extLst>
                </p:cNvPr>
                <p:cNvSpPr/>
                <p:nvPr/>
              </p:nvSpPr>
              <p:spPr>
                <a:xfrm>
                  <a:off x="8130260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77" name="Полилиния: фигура 1776">
                  <a:extLst>
                    <a:ext uri="{FF2B5EF4-FFF2-40B4-BE49-F238E27FC236}">
                      <a16:creationId xmlns:a16="http://schemas.microsoft.com/office/drawing/2014/main" id="{C1D68C5D-D411-E4BC-C20A-4F574D4A2C73}"/>
                    </a:ext>
                  </a:extLst>
                </p:cNvPr>
                <p:cNvSpPr/>
                <p:nvPr/>
              </p:nvSpPr>
              <p:spPr>
                <a:xfrm>
                  <a:off x="8118349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78" name="Полилиния: фигура 1777">
                  <a:extLst>
                    <a:ext uri="{FF2B5EF4-FFF2-40B4-BE49-F238E27FC236}">
                      <a16:creationId xmlns:a16="http://schemas.microsoft.com/office/drawing/2014/main" id="{12AF362D-22E1-CE7D-F103-8CD3A39983ED}"/>
                    </a:ext>
                  </a:extLst>
                </p:cNvPr>
                <p:cNvSpPr/>
                <p:nvPr/>
              </p:nvSpPr>
              <p:spPr>
                <a:xfrm>
                  <a:off x="8114017" y="6061732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79" name="Полилиния: фигура 1778">
                  <a:extLst>
                    <a:ext uri="{FF2B5EF4-FFF2-40B4-BE49-F238E27FC236}">
                      <a16:creationId xmlns:a16="http://schemas.microsoft.com/office/drawing/2014/main" id="{DA740BAC-DD6B-C1C2-169C-79609D92C8A6}"/>
                    </a:ext>
                  </a:extLst>
                </p:cNvPr>
                <p:cNvSpPr/>
                <p:nvPr/>
              </p:nvSpPr>
              <p:spPr>
                <a:xfrm>
                  <a:off x="8096692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6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6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6 w 23822"/>
                    <a:gd name="connsiteY52" fmla="*/ 14077 h 23822"/>
                    <a:gd name="connsiteX53" fmla="*/ 17326 w 23822"/>
                    <a:gd name="connsiteY53" fmla="*/ 12994 h 23822"/>
                    <a:gd name="connsiteX54" fmla="*/ 17326 w 23822"/>
                    <a:gd name="connsiteY54" fmla="*/ 12994 h 23822"/>
                    <a:gd name="connsiteX55" fmla="*/ 17326 w 23822"/>
                    <a:gd name="connsiteY55" fmla="*/ 12994 h 23822"/>
                    <a:gd name="connsiteX56" fmla="*/ 17326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6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4331 w 23822"/>
                    <a:gd name="connsiteY78" fmla="*/ 2166 h 23822"/>
                    <a:gd name="connsiteX79" fmla="*/ 6497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6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7326" y="20574"/>
                      </a:lnTo>
                      <a:cubicBezTo>
                        <a:pt x="17326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20574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6" y="14077"/>
                      </a:cubicBezTo>
                      <a:cubicBezTo>
                        <a:pt x="17326" y="14077"/>
                        <a:pt x="17326" y="14077"/>
                        <a:pt x="17326" y="12994"/>
                      </a:cubicBezTo>
                      <a:cubicBezTo>
                        <a:pt x="17326" y="12994"/>
                        <a:pt x="17326" y="12994"/>
                        <a:pt x="17326" y="12994"/>
                      </a:cubicBezTo>
                      <a:lnTo>
                        <a:pt x="17326" y="12994"/>
                      </a:lnTo>
                      <a:cubicBezTo>
                        <a:pt x="17326" y="12994"/>
                        <a:pt x="17326" y="12994"/>
                        <a:pt x="17326" y="12994"/>
                      </a:cubicBezTo>
                      <a:cubicBezTo>
                        <a:pt x="17326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6" y="12994"/>
                      </a:cubicBezTo>
                      <a:cubicBezTo>
                        <a:pt x="17326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lnTo>
                        <a:pt x="6497" y="1083"/>
                      </a:lnTo>
                      <a:cubicBezTo>
                        <a:pt x="8663" y="0"/>
                        <a:pt x="4331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80" name="Полилиния: фигура 1779">
                  <a:extLst>
                    <a:ext uri="{FF2B5EF4-FFF2-40B4-BE49-F238E27FC236}">
                      <a16:creationId xmlns:a16="http://schemas.microsoft.com/office/drawing/2014/main" id="{BA0E81F7-5004-BA60-0D92-C8D032527CD6}"/>
                    </a:ext>
                  </a:extLst>
                </p:cNvPr>
                <p:cNvSpPr/>
                <p:nvPr/>
              </p:nvSpPr>
              <p:spPr>
                <a:xfrm>
                  <a:off x="8107520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81" name="Полилиния: фигура 1780">
                  <a:extLst>
                    <a:ext uri="{FF2B5EF4-FFF2-40B4-BE49-F238E27FC236}">
                      <a16:creationId xmlns:a16="http://schemas.microsoft.com/office/drawing/2014/main" id="{300EE716-E94F-A112-7E46-72003F894C54}"/>
                    </a:ext>
                  </a:extLst>
                </p:cNvPr>
                <p:cNvSpPr/>
                <p:nvPr/>
              </p:nvSpPr>
              <p:spPr>
                <a:xfrm>
                  <a:off x="8106708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82" name="Полилиния: фигура 1781">
                  <a:extLst>
                    <a:ext uri="{FF2B5EF4-FFF2-40B4-BE49-F238E27FC236}">
                      <a16:creationId xmlns:a16="http://schemas.microsoft.com/office/drawing/2014/main" id="{98D1A3F0-4D04-9BE5-1245-27CC82E4AD6E}"/>
                    </a:ext>
                  </a:extLst>
                </p:cNvPr>
                <p:cNvSpPr/>
                <p:nvPr/>
              </p:nvSpPr>
              <p:spPr>
                <a:xfrm>
                  <a:off x="8101023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83" name="Полилиния: фигура 1782">
                  <a:extLst>
                    <a:ext uri="{FF2B5EF4-FFF2-40B4-BE49-F238E27FC236}">
                      <a16:creationId xmlns:a16="http://schemas.microsoft.com/office/drawing/2014/main" id="{CD227C01-963C-B6E8-DC96-594CE3892073}"/>
                    </a:ext>
                  </a:extLst>
                </p:cNvPr>
                <p:cNvSpPr/>
                <p:nvPr/>
              </p:nvSpPr>
              <p:spPr>
                <a:xfrm>
                  <a:off x="8099940" y="6046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84" name="Полилиния: фигура 1783">
                  <a:extLst>
                    <a:ext uri="{FF2B5EF4-FFF2-40B4-BE49-F238E27FC236}">
                      <a16:creationId xmlns:a16="http://schemas.microsoft.com/office/drawing/2014/main" id="{CE470D40-C7A6-E194-DC4A-4238EF415685}"/>
                    </a:ext>
                  </a:extLst>
                </p:cNvPr>
                <p:cNvSpPr/>
                <p:nvPr/>
              </p:nvSpPr>
              <p:spPr>
                <a:xfrm>
                  <a:off x="8088029" y="6035864"/>
                  <a:ext cx="11911" cy="13176"/>
                </a:xfrm>
                <a:custGeom>
                  <a:avLst/>
                  <a:gdLst>
                    <a:gd name="connsiteX0" fmla="*/ 3249 w 11911"/>
                    <a:gd name="connsiteY0" fmla="*/ 963 h 13176"/>
                    <a:gd name="connsiteX1" fmla="*/ 2166 w 11911"/>
                    <a:gd name="connsiteY1" fmla="*/ 963 h 13176"/>
                    <a:gd name="connsiteX2" fmla="*/ 3249 w 11911"/>
                    <a:gd name="connsiteY2" fmla="*/ 963 h 13176"/>
                    <a:gd name="connsiteX3" fmla="*/ 0 w 11911"/>
                    <a:gd name="connsiteY3" fmla="*/ 963 h 13176"/>
                    <a:gd name="connsiteX4" fmla="*/ 5414 w 11911"/>
                    <a:gd name="connsiteY4" fmla="*/ 6377 h 13176"/>
                    <a:gd name="connsiteX5" fmla="*/ 4331 w 11911"/>
                    <a:gd name="connsiteY5" fmla="*/ 6377 h 13176"/>
                    <a:gd name="connsiteX6" fmla="*/ 7580 w 11911"/>
                    <a:gd name="connsiteY6" fmla="*/ 7459 h 13176"/>
                    <a:gd name="connsiteX7" fmla="*/ 6497 w 11911"/>
                    <a:gd name="connsiteY7" fmla="*/ 8542 h 13176"/>
                    <a:gd name="connsiteX8" fmla="*/ 7580 w 11911"/>
                    <a:gd name="connsiteY8" fmla="*/ 9625 h 13176"/>
                    <a:gd name="connsiteX9" fmla="*/ 7580 w 11911"/>
                    <a:gd name="connsiteY9" fmla="*/ 9625 h 13176"/>
                    <a:gd name="connsiteX10" fmla="*/ 7580 w 11911"/>
                    <a:gd name="connsiteY10" fmla="*/ 9625 h 13176"/>
                    <a:gd name="connsiteX11" fmla="*/ 7580 w 11911"/>
                    <a:gd name="connsiteY11" fmla="*/ 9625 h 13176"/>
                    <a:gd name="connsiteX12" fmla="*/ 8663 w 11911"/>
                    <a:gd name="connsiteY12" fmla="*/ 10708 h 13176"/>
                    <a:gd name="connsiteX13" fmla="*/ 8663 w 11911"/>
                    <a:gd name="connsiteY13" fmla="*/ 10708 h 13176"/>
                    <a:gd name="connsiteX14" fmla="*/ 9746 w 11911"/>
                    <a:gd name="connsiteY14" fmla="*/ 10708 h 13176"/>
                    <a:gd name="connsiteX15" fmla="*/ 8663 w 11911"/>
                    <a:gd name="connsiteY15" fmla="*/ 11791 h 13176"/>
                    <a:gd name="connsiteX16" fmla="*/ 10828 w 11911"/>
                    <a:gd name="connsiteY16" fmla="*/ 12874 h 13176"/>
                    <a:gd name="connsiteX17" fmla="*/ 11911 w 11911"/>
                    <a:gd name="connsiteY17" fmla="*/ 11791 h 13176"/>
                    <a:gd name="connsiteX18" fmla="*/ 9746 w 11911"/>
                    <a:gd name="connsiteY18" fmla="*/ 10708 h 13176"/>
                    <a:gd name="connsiteX19" fmla="*/ 9746 w 11911"/>
                    <a:gd name="connsiteY19" fmla="*/ 10708 h 13176"/>
                    <a:gd name="connsiteX20" fmla="*/ 8663 w 11911"/>
                    <a:gd name="connsiteY20" fmla="*/ 9625 h 13176"/>
                    <a:gd name="connsiteX21" fmla="*/ 10828 w 11911"/>
                    <a:gd name="connsiteY21" fmla="*/ 9625 h 13176"/>
                    <a:gd name="connsiteX22" fmla="*/ 10828 w 11911"/>
                    <a:gd name="connsiteY22" fmla="*/ 7459 h 13176"/>
                    <a:gd name="connsiteX23" fmla="*/ 10828 w 11911"/>
                    <a:gd name="connsiteY23" fmla="*/ 7459 h 13176"/>
                    <a:gd name="connsiteX24" fmla="*/ 9746 w 11911"/>
                    <a:gd name="connsiteY24" fmla="*/ 7459 h 13176"/>
                    <a:gd name="connsiteX25" fmla="*/ 9746 w 11911"/>
                    <a:gd name="connsiteY25" fmla="*/ 8542 h 13176"/>
                    <a:gd name="connsiteX26" fmla="*/ 7580 w 11911"/>
                    <a:gd name="connsiteY26" fmla="*/ 9625 h 13176"/>
                    <a:gd name="connsiteX27" fmla="*/ 7580 w 11911"/>
                    <a:gd name="connsiteY27" fmla="*/ 9625 h 13176"/>
                    <a:gd name="connsiteX28" fmla="*/ 8663 w 11911"/>
                    <a:gd name="connsiteY28" fmla="*/ 9625 h 13176"/>
                    <a:gd name="connsiteX29" fmla="*/ 7580 w 11911"/>
                    <a:gd name="connsiteY29" fmla="*/ 9625 h 13176"/>
                    <a:gd name="connsiteX30" fmla="*/ 8663 w 11911"/>
                    <a:gd name="connsiteY30" fmla="*/ 8542 h 13176"/>
                    <a:gd name="connsiteX31" fmla="*/ 7580 w 11911"/>
                    <a:gd name="connsiteY31" fmla="*/ 9625 h 13176"/>
                    <a:gd name="connsiteX32" fmla="*/ 5414 w 11911"/>
                    <a:gd name="connsiteY32" fmla="*/ 7459 h 13176"/>
                    <a:gd name="connsiteX33" fmla="*/ 6497 w 11911"/>
                    <a:gd name="connsiteY33" fmla="*/ 7459 h 13176"/>
                    <a:gd name="connsiteX34" fmla="*/ 5414 w 11911"/>
                    <a:gd name="connsiteY34" fmla="*/ 7459 h 13176"/>
                    <a:gd name="connsiteX35" fmla="*/ 4331 w 11911"/>
                    <a:gd name="connsiteY35" fmla="*/ 5294 h 13176"/>
                    <a:gd name="connsiteX36" fmla="*/ 3249 w 11911"/>
                    <a:gd name="connsiteY36" fmla="*/ 6377 h 13176"/>
                    <a:gd name="connsiteX37" fmla="*/ 3249 w 11911"/>
                    <a:gd name="connsiteY37" fmla="*/ 963 h 13176"/>
                    <a:gd name="connsiteX38" fmla="*/ 3249 w 11911"/>
                    <a:gd name="connsiteY38" fmla="*/ 963 h 13176"/>
                    <a:gd name="connsiteX39" fmla="*/ 1083 w 11911"/>
                    <a:gd name="connsiteY39" fmla="*/ 2045 h 13176"/>
                    <a:gd name="connsiteX40" fmla="*/ 3249 w 11911"/>
                    <a:gd name="connsiteY40" fmla="*/ 963 h 1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3176">
                      <a:moveTo>
                        <a:pt x="3249" y="963"/>
                      </a:moveTo>
                      <a:lnTo>
                        <a:pt x="2166" y="963"/>
                      </a:lnTo>
                      <a:cubicBezTo>
                        <a:pt x="2166" y="-120"/>
                        <a:pt x="1083" y="-120"/>
                        <a:pt x="3249" y="963"/>
                      </a:cubicBezTo>
                      <a:cubicBezTo>
                        <a:pt x="1083" y="963"/>
                        <a:pt x="1083" y="-1203"/>
                        <a:pt x="0" y="963"/>
                      </a:cubicBezTo>
                      <a:cubicBezTo>
                        <a:pt x="2166" y="2045"/>
                        <a:pt x="2166" y="5294"/>
                        <a:pt x="5414" y="6377"/>
                      </a:cubicBezTo>
                      <a:lnTo>
                        <a:pt x="4331" y="6377"/>
                      </a:lnTo>
                      <a:cubicBezTo>
                        <a:pt x="6497" y="6377"/>
                        <a:pt x="4331" y="8542"/>
                        <a:pt x="7580" y="7459"/>
                      </a:cubicBezTo>
                      <a:lnTo>
                        <a:pt x="6497" y="8542"/>
                      </a:lnTo>
                      <a:cubicBezTo>
                        <a:pt x="6497" y="9625"/>
                        <a:pt x="8663" y="7459"/>
                        <a:pt x="7580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7580" y="9625"/>
                        <a:pt x="7580" y="9625"/>
                      </a:cubicBezTo>
                      <a:lnTo>
                        <a:pt x="7580" y="9625"/>
                      </a:lnTo>
                      <a:cubicBezTo>
                        <a:pt x="8663" y="9625"/>
                        <a:pt x="8663" y="9625"/>
                        <a:pt x="8663" y="10708"/>
                      </a:cubicBezTo>
                      <a:cubicBezTo>
                        <a:pt x="8663" y="10708"/>
                        <a:pt x="8663" y="10708"/>
                        <a:pt x="8663" y="10708"/>
                      </a:cubicBezTo>
                      <a:cubicBezTo>
                        <a:pt x="8663" y="10708"/>
                        <a:pt x="9746" y="10708"/>
                        <a:pt x="9746" y="10708"/>
                      </a:cubicBezTo>
                      <a:cubicBezTo>
                        <a:pt x="9746" y="10708"/>
                        <a:pt x="8663" y="10708"/>
                        <a:pt x="8663" y="11791"/>
                      </a:cubicBezTo>
                      <a:cubicBezTo>
                        <a:pt x="9746" y="11791"/>
                        <a:pt x="8663" y="13957"/>
                        <a:pt x="10828" y="12874"/>
                      </a:cubicBezTo>
                      <a:cubicBezTo>
                        <a:pt x="10828" y="12874"/>
                        <a:pt x="10828" y="11791"/>
                        <a:pt x="11911" y="11791"/>
                      </a:cubicBezTo>
                      <a:cubicBezTo>
                        <a:pt x="11911" y="10708"/>
                        <a:pt x="10828" y="10708"/>
                        <a:pt x="9746" y="10708"/>
                      </a:cubicBezTo>
                      <a:lnTo>
                        <a:pt x="9746" y="10708"/>
                      </a:lnTo>
                      <a:cubicBezTo>
                        <a:pt x="7580" y="11791"/>
                        <a:pt x="9746" y="9625"/>
                        <a:pt x="8663" y="9625"/>
                      </a:cubicBezTo>
                      <a:cubicBezTo>
                        <a:pt x="9746" y="9625"/>
                        <a:pt x="9746" y="9625"/>
                        <a:pt x="10828" y="9625"/>
                      </a:cubicBezTo>
                      <a:cubicBezTo>
                        <a:pt x="11911" y="7459"/>
                        <a:pt x="8663" y="9625"/>
                        <a:pt x="10828" y="7459"/>
                      </a:cubicBezTo>
                      <a:lnTo>
                        <a:pt x="10828" y="7459"/>
                      </a:lnTo>
                      <a:cubicBezTo>
                        <a:pt x="10828" y="7459"/>
                        <a:pt x="10828" y="7459"/>
                        <a:pt x="9746" y="7459"/>
                      </a:cubicBezTo>
                      <a:cubicBezTo>
                        <a:pt x="9746" y="7459"/>
                        <a:pt x="9746" y="7459"/>
                        <a:pt x="9746" y="8542"/>
                      </a:cubicBezTo>
                      <a:cubicBezTo>
                        <a:pt x="9746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9625"/>
                        <a:pt x="7580" y="9625"/>
                      </a:cubicBezTo>
                      <a:cubicBezTo>
                        <a:pt x="8663" y="8542"/>
                        <a:pt x="8663" y="9625"/>
                        <a:pt x="8663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8663" y="8542"/>
                        <a:pt x="8663" y="8542"/>
                      </a:cubicBezTo>
                      <a:cubicBezTo>
                        <a:pt x="7580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7459"/>
                        <a:pt x="5414" y="7459"/>
                      </a:cubicBezTo>
                      <a:cubicBezTo>
                        <a:pt x="5414" y="7459"/>
                        <a:pt x="6497" y="6377"/>
                        <a:pt x="6497" y="7459"/>
                      </a:cubicBezTo>
                      <a:cubicBezTo>
                        <a:pt x="6497" y="7459"/>
                        <a:pt x="5414" y="7459"/>
                        <a:pt x="5414" y="7459"/>
                      </a:cubicBezTo>
                      <a:cubicBezTo>
                        <a:pt x="4331" y="7459"/>
                        <a:pt x="4331" y="6377"/>
                        <a:pt x="4331" y="5294"/>
                      </a:cubicBezTo>
                      <a:lnTo>
                        <a:pt x="3249" y="6377"/>
                      </a:lnTo>
                      <a:cubicBezTo>
                        <a:pt x="3249" y="3128"/>
                        <a:pt x="4331" y="963"/>
                        <a:pt x="3249" y="963"/>
                      </a:cubicBezTo>
                      <a:lnTo>
                        <a:pt x="3249" y="963"/>
                      </a:lnTo>
                      <a:cubicBezTo>
                        <a:pt x="3249" y="963"/>
                        <a:pt x="1083" y="2045"/>
                        <a:pt x="1083" y="2045"/>
                      </a:cubicBezTo>
                      <a:cubicBezTo>
                        <a:pt x="2166" y="963"/>
                        <a:pt x="2166" y="963"/>
                        <a:pt x="3249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85" name="Полилиния: фигура 1784">
                  <a:extLst>
                    <a:ext uri="{FF2B5EF4-FFF2-40B4-BE49-F238E27FC236}">
                      <a16:creationId xmlns:a16="http://schemas.microsoft.com/office/drawing/2014/main" id="{A35024F7-481A-D69F-6F00-10D5BB1BFFA6}"/>
                    </a:ext>
                  </a:extLst>
                </p:cNvPr>
                <p:cNvSpPr/>
                <p:nvPr/>
              </p:nvSpPr>
              <p:spPr>
                <a:xfrm>
                  <a:off x="8087217" y="6034660"/>
                  <a:ext cx="1293" cy="812"/>
                </a:xfrm>
                <a:custGeom>
                  <a:avLst/>
                  <a:gdLst>
                    <a:gd name="connsiteX0" fmla="*/ 812 w 1293"/>
                    <a:gd name="connsiteY0" fmla="*/ 0 h 812"/>
                    <a:gd name="connsiteX1" fmla="*/ 812 w 1293"/>
                    <a:gd name="connsiteY1" fmla="*/ 0 h 812"/>
                    <a:gd name="connsiteX2" fmla="*/ 812 w 1293"/>
                    <a:gd name="connsiteY2" fmla="*/ 0 h 812"/>
                    <a:gd name="connsiteX3" fmla="*/ 812 w 1293"/>
                    <a:gd name="connsiteY3" fmla="*/ 0 h 812"/>
                    <a:gd name="connsiteX4" fmla="*/ 812 w 1293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3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812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86" name="Полилиния: фигура 1785">
                  <a:extLst>
                    <a:ext uri="{FF2B5EF4-FFF2-40B4-BE49-F238E27FC236}">
                      <a16:creationId xmlns:a16="http://schemas.microsoft.com/office/drawing/2014/main" id="{FFB842CE-2926-3F45-8626-0CF077A64E07}"/>
                    </a:ext>
                  </a:extLst>
                </p:cNvPr>
                <p:cNvSpPr/>
                <p:nvPr/>
              </p:nvSpPr>
              <p:spPr>
                <a:xfrm>
                  <a:off x="8081532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2166" y="1083"/>
                        <a:pt x="2166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87" name="Полилиния: фигура 1786">
                  <a:extLst>
                    <a:ext uri="{FF2B5EF4-FFF2-40B4-BE49-F238E27FC236}">
                      <a16:creationId xmlns:a16="http://schemas.microsoft.com/office/drawing/2014/main" id="{5C60C423-7567-6E41-9E96-C1B9D5158CBC}"/>
                    </a:ext>
                  </a:extLst>
                </p:cNvPr>
                <p:cNvSpPr/>
                <p:nvPr/>
              </p:nvSpPr>
              <p:spPr>
                <a:xfrm>
                  <a:off x="8082615" y="6031412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788" name="Рисунок 11">
                <a:extLst>
                  <a:ext uri="{FF2B5EF4-FFF2-40B4-BE49-F238E27FC236}">
                    <a16:creationId xmlns:a16="http://schemas.microsoft.com/office/drawing/2014/main" id="{B1408F6E-D88B-B96B-6A19-F751DDC5D5CB}"/>
                  </a:ext>
                </a:extLst>
              </p:cNvPr>
              <p:cNvGrpSpPr/>
              <p:nvPr/>
            </p:nvGrpSpPr>
            <p:grpSpPr>
              <a:xfrm>
                <a:off x="8124846" y="6028163"/>
                <a:ext cx="70384" cy="84461"/>
                <a:chOff x="8124846" y="6028163"/>
                <a:chExt cx="70384" cy="84461"/>
              </a:xfrm>
              <a:solidFill>
                <a:srgbClr val="000000"/>
              </a:solidFill>
            </p:grpSpPr>
            <p:sp>
              <p:nvSpPr>
                <p:cNvPr id="1789" name="Полилиния: фигура 1788">
                  <a:extLst>
                    <a:ext uri="{FF2B5EF4-FFF2-40B4-BE49-F238E27FC236}">
                      <a16:creationId xmlns:a16="http://schemas.microsoft.com/office/drawing/2014/main" id="{A7D4D0D4-3B11-FFFB-B144-C2C1E0B53849}"/>
                    </a:ext>
                  </a:extLst>
                </p:cNvPr>
                <p:cNvSpPr/>
                <p:nvPr/>
              </p:nvSpPr>
              <p:spPr>
                <a:xfrm>
                  <a:off x="8193065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90" name="Полилиния: фигура 1789">
                  <a:extLst>
                    <a:ext uri="{FF2B5EF4-FFF2-40B4-BE49-F238E27FC236}">
                      <a16:creationId xmlns:a16="http://schemas.microsoft.com/office/drawing/2014/main" id="{F9467819-A9EE-25C4-C1EB-AA401796EA58}"/>
                    </a:ext>
                  </a:extLst>
                </p:cNvPr>
                <p:cNvSpPr/>
                <p:nvPr/>
              </p:nvSpPr>
              <p:spPr>
                <a:xfrm>
                  <a:off x="8191982" y="6109377"/>
                  <a:ext cx="3248" cy="3248"/>
                </a:xfrm>
                <a:custGeom>
                  <a:avLst/>
                  <a:gdLst>
                    <a:gd name="connsiteX0" fmla="*/ 3249 w 3248"/>
                    <a:gd name="connsiteY0" fmla="*/ 0 h 3248"/>
                    <a:gd name="connsiteX1" fmla="*/ 3249 w 3248"/>
                    <a:gd name="connsiteY1" fmla="*/ 0 h 3248"/>
                    <a:gd name="connsiteX2" fmla="*/ 0 w 3248"/>
                    <a:gd name="connsiteY2" fmla="*/ 3249 h 3248"/>
                    <a:gd name="connsiteX3" fmla="*/ 2166 w 3248"/>
                    <a:gd name="connsiteY3" fmla="*/ 2166 h 3248"/>
                    <a:gd name="connsiteX4" fmla="*/ 1083 w 3248"/>
                    <a:gd name="connsiteY4" fmla="*/ 2166 h 3248"/>
                    <a:gd name="connsiteX5" fmla="*/ 3249 w 3248"/>
                    <a:gd name="connsiteY5" fmla="*/ 1083 h 3248"/>
                    <a:gd name="connsiteX6" fmla="*/ 3249 w 3248"/>
                    <a:gd name="connsiteY6" fmla="*/ 0 h 3248"/>
                    <a:gd name="connsiteX7" fmla="*/ 3249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1083"/>
                      </a:cubicBezTo>
                      <a:cubicBezTo>
                        <a:pt x="3249" y="1083"/>
                        <a:pt x="2166" y="2166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91" name="Полилиния: фигура 1790">
                  <a:extLst>
                    <a:ext uri="{FF2B5EF4-FFF2-40B4-BE49-F238E27FC236}">
                      <a16:creationId xmlns:a16="http://schemas.microsoft.com/office/drawing/2014/main" id="{E604362B-AE52-E371-E7F5-979D36095C01}"/>
                    </a:ext>
                  </a:extLst>
                </p:cNvPr>
                <p:cNvSpPr/>
                <p:nvPr/>
              </p:nvSpPr>
              <p:spPr>
                <a:xfrm>
                  <a:off x="8193065" y="6110460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0" y="0"/>
                        <a:pt x="0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92" name="Полилиния: фигура 1791">
                  <a:extLst>
                    <a:ext uri="{FF2B5EF4-FFF2-40B4-BE49-F238E27FC236}">
                      <a16:creationId xmlns:a16="http://schemas.microsoft.com/office/drawing/2014/main" id="{6A958F8E-530D-7553-57DD-3608D3EC098F}"/>
                    </a:ext>
                  </a:extLst>
                </p:cNvPr>
                <p:cNvSpPr/>
                <p:nvPr/>
              </p:nvSpPr>
              <p:spPr>
                <a:xfrm>
                  <a:off x="8191982" y="6110460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93" name="Полилиния: фигура 1792">
                  <a:extLst>
                    <a:ext uri="{FF2B5EF4-FFF2-40B4-BE49-F238E27FC236}">
                      <a16:creationId xmlns:a16="http://schemas.microsoft.com/office/drawing/2014/main" id="{8C23D047-2407-D71F-3D78-3365EDED3E78}"/>
                    </a:ext>
                  </a:extLst>
                </p:cNvPr>
                <p:cNvSpPr/>
                <p:nvPr/>
              </p:nvSpPr>
              <p:spPr>
                <a:xfrm>
                  <a:off x="8191170" y="6109377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0 h 812"/>
                    <a:gd name="connsiteX1" fmla="*/ 812 w 812"/>
                    <a:gd name="connsiteY1" fmla="*/ 0 h 812"/>
                    <a:gd name="connsiteX2" fmla="*/ 812 w 812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94" name="Полилиния: фигура 1793">
                  <a:extLst>
                    <a:ext uri="{FF2B5EF4-FFF2-40B4-BE49-F238E27FC236}">
                      <a16:creationId xmlns:a16="http://schemas.microsoft.com/office/drawing/2014/main" id="{190053AA-758C-042C-2717-F0A73E7D16F2}"/>
                    </a:ext>
                  </a:extLst>
                </p:cNvPr>
                <p:cNvSpPr/>
                <p:nvPr/>
              </p:nvSpPr>
              <p:spPr>
                <a:xfrm>
                  <a:off x="8190899" y="6108895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95" name="Полилиния: фигура 1794">
                  <a:extLst>
                    <a:ext uri="{FF2B5EF4-FFF2-40B4-BE49-F238E27FC236}">
                      <a16:creationId xmlns:a16="http://schemas.microsoft.com/office/drawing/2014/main" id="{FB275F10-E842-0282-102E-D34F8DC3C6DC}"/>
                    </a:ext>
                  </a:extLst>
                </p:cNvPr>
                <p:cNvSpPr/>
                <p:nvPr/>
              </p:nvSpPr>
              <p:spPr>
                <a:xfrm>
                  <a:off x="8191982" y="610937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96" name="Полилиния: фигура 1795">
                  <a:extLst>
                    <a:ext uri="{FF2B5EF4-FFF2-40B4-BE49-F238E27FC236}">
                      <a16:creationId xmlns:a16="http://schemas.microsoft.com/office/drawing/2014/main" id="{CDF0A40B-570A-779A-4307-56E41BCA041D}"/>
                    </a:ext>
                  </a:extLst>
                </p:cNvPr>
                <p:cNvSpPr/>
                <p:nvPr/>
              </p:nvSpPr>
              <p:spPr>
                <a:xfrm>
                  <a:off x="8191982" y="6110460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97" name="Полилиния: фигура 1796">
                  <a:extLst>
                    <a:ext uri="{FF2B5EF4-FFF2-40B4-BE49-F238E27FC236}">
                      <a16:creationId xmlns:a16="http://schemas.microsoft.com/office/drawing/2014/main" id="{6D780DD8-260A-AC8B-35B5-480F79C6DC8E}"/>
                    </a:ext>
                  </a:extLst>
                </p:cNvPr>
                <p:cNvSpPr/>
                <p:nvPr/>
              </p:nvSpPr>
              <p:spPr>
                <a:xfrm>
                  <a:off x="8189816" y="6106128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2166" y="1083"/>
                        <a:pt x="1083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98" name="Полилиния: фигура 1797">
                  <a:extLst>
                    <a:ext uri="{FF2B5EF4-FFF2-40B4-BE49-F238E27FC236}">
                      <a16:creationId xmlns:a16="http://schemas.microsoft.com/office/drawing/2014/main" id="{0F46E6EB-54C7-A6CF-385D-54BA1DDDD2B5}"/>
                    </a:ext>
                  </a:extLst>
                </p:cNvPr>
                <p:cNvSpPr/>
                <p:nvPr/>
              </p:nvSpPr>
              <p:spPr>
                <a:xfrm>
                  <a:off x="8193065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99" name="Полилиния: фигура 1798">
                  <a:extLst>
                    <a:ext uri="{FF2B5EF4-FFF2-40B4-BE49-F238E27FC236}">
                      <a16:creationId xmlns:a16="http://schemas.microsoft.com/office/drawing/2014/main" id="{E4D8C2FD-1474-52B2-5250-A884B273EF17}"/>
                    </a:ext>
                  </a:extLst>
                </p:cNvPr>
                <p:cNvSpPr/>
                <p:nvPr/>
              </p:nvSpPr>
              <p:spPr>
                <a:xfrm>
                  <a:off x="8189816" y="6104083"/>
                  <a:ext cx="4812" cy="4210"/>
                </a:xfrm>
                <a:custGeom>
                  <a:avLst/>
                  <a:gdLst>
                    <a:gd name="connsiteX0" fmla="*/ 0 w 4812"/>
                    <a:gd name="connsiteY0" fmla="*/ 963 h 4210"/>
                    <a:gd name="connsiteX1" fmla="*/ 2166 w 4812"/>
                    <a:gd name="connsiteY1" fmla="*/ 963 h 4210"/>
                    <a:gd name="connsiteX2" fmla="*/ 0 w 4812"/>
                    <a:gd name="connsiteY2" fmla="*/ 963 h 4210"/>
                    <a:gd name="connsiteX3" fmla="*/ 2166 w 4812"/>
                    <a:gd name="connsiteY3" fmla="*/ 2045 h 4210"/>
                    <a:gd name="connsiteX4" fmla="*/ 1083 w 4812"/>
                    <a:gd name="connsiteY4" fmla="*/ 3128 h 4210"/>
                    <a:gd name="connsiteX5" fmla="*/ 3249 w 4812"/>
                    <a:gd name="connsiteY5" fmla="*/ 3128 h 4210"/>
                    <a:gd name="connsiteX6" fmla="*/ 2166 w 4812"/>
                    <a:gd name="connsiteY6" fmla="*/ 4211 h 4210"/>
                    <a:gd name="connsiteX7" fmla="*/ 3249 w 4812"/>
                    <a:gd name="connsiteY7" fmla="*/ 3128 h 4210"/>
                    <a:gd name="connsiteX8" fmla="*/ 3249 w 4812"/>
                    <a:gd name="connsiteY8" fmla="*/ 3128 h 4210"/>
                    <a:gd name="connsiteX9" fmla="*/ 4331 w 4812"/>
                    <a:gd name="connsiteY9" fmla="*/ 3128 h 4210"/>
                    <a:gd name="connsiteX10" fmla="*/ 4331 w 4812"/>
                    <a:gd name="connsiteY10" fmla="*/ 963 h 4210"/>
                    <a:gd name="connsiteX11" fmla="*/ 0 w 4812"/>
                    <a:gd name="connsiteY11" fmla="*/ 963 h 42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4210">
                      <a:moveTo>
                        <a:pt x="0" y="963"/>
                      </a:moveTo>
                      <a:lnTo>
                        <a:pt x="2166" y="963"/>
                      </a:lnTo>
                      <a:cubicBezTo>
                        <a:pt x="1083" y="963"/>
                        <a:pt x="1083" y="963"/>
                        <a:pt x="0" y="963"/>
                      </a:cubicBezTo>
                      <a:cubicBezTo>
                        <a:pt x="1083" y="2045"/>
                        <a:pt x="2166" y="963"/>
                        <a:pt x="2166" y="2045"/>
                      </a:cubicBezTo>
                      <a:cubicBezTo>
                        <a:pt x="1083" y="3128"/>
                        <a:pt x="2166" y="2045"/>
                        <a:pt x="1083" y="3128"/>
                      </a:cubicBezTo>
                      <a:cubicBezTo>
                        <a:pt x="1083" y="3128"/>
                        <a:pt x="1083" y="3128"/>
                        <a:pt x="3249" y="3128"/>
                      </a:cubicBezTo>
                      <a:lnTo>
                        <a:pt x="2166" y="4211"/>
                      </a:lnTo>
                      <a:lnTo>
                        <a:pt x="3249" y="3128"/>
                      </a:lnTo>
                      <a:cubicBezTo>
                        <a:pt x="3249" y="3128"/>
                        <a:pt x="2166" y="3128"/>
                        <a:pt x="3249" y="3128"/>
                      </a:cubicBezTo>
                      <a:cubicBezTo>
                        <a:pt x="4331" y="3128"/>
                        <a:pt x="4331" y="3128"/>
                        <a:pt x="4331" y="3128"/>
                      </a:cubicBezTo>
                      <a:cubicBezTo>
                        <a:pt x="4331" y="3128"/>
                        <a:pt x="5414" y="2045"/>
                        <a:pt x="4331" y="963"/>
                      </a:cubicBezTo>
                      <a:cubicBezTo>
                        <a:pt x="2166" y="-1203"/>
                        <a:pt x="0" y="963"/>
                        <a:pt x="0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00" name="Полилиния: фигура 1799">
                  <a:extLst>
                    <a:ext uri="{FF2B5EF4-FFF2-40B4-BE49-F238E27FC236}">
                      <a16:creationId xmlns:a16="http://schemas.microsoft.com/office/drawing/2014/main" id="{902CAAF1-9F18-E056-258A-BEEA4F0AB258}"/>
                    </a:ext>
                  </a:extLst>
                </p:cNvPr>
                <p:cNvSpPr/>
                <p:nvPr/>
              </p:nvSpPr>
              <p:spPr>
                <a:xfrm>
                  <a:off x="8190899" y="6102880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01" name="Полилиния: фигура 1800">
                  <a:extLst>
                    <a:ext uri="{FF2B5EF4-FFF2-40B4-BE49-F238E27FC236}">
                      <a16:creationId xmlns:a16="http://schemas.microsoft.com/office/drawing/2014/main" id="{855F39FA-9B27-AF01-D303-AA65053371FE}"/>
                    </a:ext>
                  </a:extLst>
                </p:cNvPr>
                <p:cNvSpPr/>
                <p:nvPr/>
              </p:nvSpPr>
              <p:spPr>
                <a:xfrm>
                  <a:off x="8187921" y="6101797"/>
                  <a:ext cx="3281" cy="2165"/>
                </a:xfrm>
                <a:custGeom>
                  <a:avLst/>
                  <a:gdLst>
                    <a:gd name="connsiteX0" fmla="*/ 812 w 3281"/>
                    <a:gd name="connsiteY0" fmla="*/ 2166 h 2165"/>
                    <a:gd name="connsiteX1" fmla="*/ 1895 w 3281"/>
                    <a:gd name="connsiteY1" fmla="*/ 2166 h 2165"/>
                    <a:gd name="connsiteX2" fmla="*/ 812 w 3281"/>
                    <a:gd name="connsiteY2" fmla="*/ 2166 h 2165"/>
                    <a:gd name="connsiteX3" fmla="*/ 2978 w 3281"/>
                    <a:gd name="connsiteY3" fmla="*/ 2166 h 2165"/>
                    <a:gd name="connsiteX4" fmla="*/ 812 w 3281"/>
                    <a:gd name="connsiteY4" fmla="*/ 2166 h 2165"/>
                    <a:gd name="connsiteX5" fmla="*/ 2978 w 3281"/>
                    <a:gd name="connsiteY5" fmla="*/ 0 h 2165"/>
                    <a:gd name="connsiteX6" fmla="*/ 2978 w 3281"/>
                    <a:gd name="connsiteY6" fmla="*/ 1083 h 2165"/>
                    <a:gd name="connsiteX7" fmla="*/ 1895 w 3281"/>
                    <a:gd name="connsiteY7" fmla="*/ 0 h 2165"/>
                    <a:gd name="connsiteX8" fmla="*/ 1895 w 3281"/>
                    <a:gd name="connsiteY8" fmla="*/ 0 h 2165"/>
                    <a:gd name="connsiteX9" fmla="*/ 812 w 3281"/>
                    <a:gd name="connsiteY9" fmla="*/ 0 h 2165"/>
                    <a:gd name="connsiteX10" fmla="*/ 812 w 3281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81" h="2165">
                      <a:moveTo>
                        <a:pt x="812" y="2166"/>
                      </a:moveTo>
                      <a:lnTo>
                        <a:pt x="1895" y="2166"/>
                      </a:lnTo>
                      <a:cubicBezTo>
                        <a:pt x="1895" y="2166"/>
                        <a:pt x="812" y="2166"/>
                        <a:pt x="812" y="2166"/>
                      </a:cubicBezTo>
                      <a:cubicBezTo>
                        <a:pt x="1895" y="2166"/>
                        <a:pt x="1895" y="2166"/>
                        <a:pt x="2978" y="2166"/>
                      </a:cubicBezTo>
                      <a:cubicBezTo>
                        <a:pt x="2978" y="1083"/>
                        <a:pt x="1895" y="2166"/>
                        <a:pt x="812" y="2166"/>
                      </a:cubicBezTo>
                      <a:cubicBezTo>
                        <a:pt x="1895" y="0"/>
                        <a:pt x="1895" y="1083"/>
                        <a:pt x="2978" y="0"/>
                      </a:cubicBezTo>
                      <a:cubicBezTo>
                        <a:pt x="2978" y="0"/>
                        <a:pt x="2978" y="0"/>
                        <a:pt x="2978" y="1083"/>
                      </a:cubicBezTo>
                      <a:cubicBezTo>
                        <a:pt x="4061" y="0"/>
                        <a:pt x="1895" y="0"/>
                        <a:pt x="1895" y="0"/>
                      </a:cubicBezTo>
                      <a:cubicBezTo>
                        <a:pt x="1895" y="0"/>
                        <a:pt x="1895" y="0"/>
                        <a:pt x="1895" y="0"/>
                      </a:cubicBezTo>
                      <a:lnTo>
                        <a:pt x="812" y="0"/>
                      </a:lnTo>
                      <a:cubicBezTo>
                        <a:pt x="-271" y="1083"/>
                        <a:pt x="-271" y="2166"/>
                        <a:pt x="812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02" name="Полилиния: фигура 1801">
                  <a:extLst>
                    <a:ext uri="{FF2B5EF4-FFF2-40B4-BE49-F238E27FC236}">
                      <a16:creationId xmlns:a16="http://schemas.microsoft.com/office/drawing/2014/main" id="{2C0271B1-C9C0-7CBF-6EE3-D76A1C63ACF8}"/>
                    </a:ext>
                  </a:extLst>
                </p:cNvPr>
                <p:cNvSpPr/>
                <p:nvPr/>
              </p:nvSpPr>
              <p:spPr>
                <a:xfrm>
                  <a:off x="8188733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03" name="Полилиния: фигура 1802">
                  <a:extLst>
                    <a:ext uri="{FF2B5EF4-FFF2-40B4-BE49-F238E27FC236}">
                      <a16:creationId xmlns:a16="http://schemas.microsoft.com/office/drawing/2014/main" id="{91EE02B2-A82D-AD98-BEEC-FB5611084A7D}"/>
                    </a:ext>
                  </a:extLst>
                </p:cNvPr>
                <p:cNvSpPr/>
                <p:nvPr/>
              </p:nvSpPr>
              <p:spPr>
                <a:xfrm>
                  <a:off x="8189816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04" name="Полилиния: фигура 1803">
                  <a:extLst>
                    <a:ext uri="{FF2B5EF4-FFF2-40B4-BE49-F238E27FC236}">
                      <a16:creationId xmlns:a16="http://schemas.microsoft.com/office/drawing/2014/main" id="{C97952E7-325D-3C81-3B97-1E30729F3A81}"/>
                    </a:ext>
                  </a:extLst>
                </p:cNvPr>
                <p:cNvSpPr/>
                <p:nvPr/>
              </p:nvSpPr>
              <p:spPr>
                <a:xfrm>
                  <a:off x="8187651" y="610288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05" name="Полилиния: фигура 1804">
                  <a:extLst>
                    <a:ext uri="{FF2B5EF4-FFF2-40B4-BE49-F238E27FC236}">
                      <a16:creationId xmlns:a16="http://schemas.microsoft.com/office/drawing/2014/main" id="{DE65BC04-2CCA-C814-6F65-523611CDA690}"/>
                    </a:ext>
                  </a:extLst>
                </p:cNvPr>
                <p:cNvSpPr/>
                <p:nvPr/>
              </p:nvSpPr>
              <p:spPr>
                <a:xfrm>
                  <a:off x="8176822" y="6088803"/>
                  <a:ext cx="12994" cy="14389"/>
                </a:xfrm>
                <a:custGeom>
                  <a:avLst/>
                  <a:gdLst>
                    <a:gd name="connsiteX0" fmla="*/ 4331 w 12994"/>
                    <a:gd name="connsiteY0" fmla="*/ 0 h 14389"/>
                    <a:gd name="connsiteX1" fmla="*/ 4331 w 12994"/>
                    <a:gd name="connsiteY1" fmla="*/ 0 h 14389"/>
                    <a:gd name="connsiteX2" fmla="*/ 2166 w 12994"/>
                    <a:gd name="connsiteY2" fmla="*/ 1083 h 14389"/>
                    <a:gd name="connsiteX3" fmla="*/ 1083 w 12994"/>
                    <a:gd name="connsiteY3" fmla="*/ 2166 h 14389"/>
                    <a:gd name="connsiteX4" fmla="*/ 2166 w 12994"/>
                    <a:gd name="connsiteY4" fmla="*/ 2166 h 14389"/>
                    <a:gd name="connsiteX5" fmla="*/ 1083 w 12994"/>
                    <a:gd name="connsiteY5" fmla="*/ 3248 h 14389"/>
                    <a:gd name="connsiteX6" fmla="*/ 3249 w 12994"/>
                    <a:gd name="connsiteY6" fmla="*/ 4331 h 14389"/>
                    <a:gd name="connsiteX7" fmla="*/ 4331 w 12994"/>
                    <a:gd name="connsiteY7" fmla="*/ 5414 h 14389"/>
                    <a:gd name="connsiteX8" fmla="*/ 7580 w 12994"/>
                    <a:gd name="connsiteY8" fmla="*/ 10828 h 14389"/>
                    <a:gd name="connsiteX9" fmla="*/ 8663 w 12994"/>
                    <a:gd name="connsiteY9" fmla="*/ 9746 h 14389"/>
                    <a:gd name="connsiteX10" fmla="*/ 7580 w 12994"/>
                    <a:gd name="connsiteY10" fmla="*/ 10828 h 14389"/>
                    <a:gd name="connsiteX11" fmla="*/ 7580 w 12994"/>
                    <a:gd name="connsiteY11" fmla="*/ 10828 h 14389"/>
                    <a:gd name="connsiteX12" fmla="*/ 8663 w 12994"/>
                    <a:gd name="connsiteY12" fmla="*/ 12994 h 14389"/>
                    <a:gd name="connsiteX13" fmla="*/ 10828 w 12994"/>
                    <a:gd name="connsiteY13" fmla="*/ 11911 h 14389"/>
                    <a:gd name="connsiteX14" fmla="*/ 9746 w 12994"/>
                    <a:gd name="connsiteY14" fmla="*/ 14077 h 14389"/>
                    <a:gd name="connsiteX15" fmla="*/ 10828 w 12994"/>
                    <a:gd name="connsiteY15" fmla="*/ 14077 h 14389"/>
                    <a:gd name="connsiteX16" fmla="*/ 11911 w 12994"/>
                    <a:gd name="connsiteY16" fmla="*/ 12994 h 14389"/>
                    <a:gd name="connsiteX17" fmla="*/ 12994 w 12994"/>
                    <a:gd name="connsiteY17" fmla="*/ 12994 h 14389"/>
                    <a:gd name="connsiteX18" fmla="*/ 8663 w 12994"/>
                    <a:gd name="connsiteY18" fmla="*/ 10828 h 14389"/>
                    <a:gd name="connsiteX19" fmla="*/ 9746 w 12994"/>
                    <a:gd name="connsiteY19" fmla="*/ 10828 h 14389"/>
                    <a:gd name="connsiteX20" fmla="*/ 8663 w 12994"/>
                    <a:gd name="connsiteY20" fmla="*/ 8663 h 14389"/>
                    <a:gd name="connsiteX21" fmla="*/ 6497 w 12994"/>
                    <a:gd name="connsiteY21" fmla="*/ 8663 h 14389"/>
                    <a:gd name="connsiteX22" fmla="*/ 6497 w 12994"/>
                    <a:gd name="connsiteY22" fmla="*/ 7580 h 14389"/>
                    <a:gd name="connsiteX23" fmla="*/ 5414 w 12994"/>
                    <a:gd name="connsiteY23" fmla="*/ 7580 h 14389"/>
                    <a:gd name="connsiteX24" fmla="*/ 5414 w 12994"/>
                    <a:gd name="connsiteY24" fmla="*/ 6497 h 14389"/>
                    <a:gd name="connsiteX25" fmla="*/ 3249 w 12994"/>
                    <a:gd name="connsiteY25" fmla="*/ 7580 h 14389"/>
                    <a:gd name="connsiteX26" fmla="*/ 4331 w 12994"/>
                    <a:gd name="connsiteY26" fmla="*/ 4331 h 14389"/>
                    <a:gd name="connsiteX27" fmla="*/ 3249 w 12994"/>
                    <a:gd name="connsiteY27" fmla="*/ 5414 h 14389"/>
                    <a:gd name="connsiteX28" fmla="*/ 2166 w 12994"/>
                    <a:gd name="connsiteY28" fmla="*/ 5414 h 14389"/>
                    <a:gd name="connsiteX29" fmla="*/ 3249 w 12994"/>
                    <a:gd name="connsiteY29" fmla="*/ 4331 h 14389"/>
                    <a:gd name="connsiteX30" fmla="*/ 1083 w 12994"/>
                    <a:gd name="connsiteY30" fmla="*/ 4331 h 14389"/>
                    <a:gd name="connsiteX31" fmla="*/ 0 w 12994"/>
                    <a:gd name="connsiteY31" fmla="*/ 5414 h 14389"/>
                    <a:gd name="connsiteX32" fmla="*/ 0 w 12994"/>
                    <a:gd name="connsiteY32" fmla="*/ 4331 h 14389"/>
                    <a:gd name="connsiteX33" fmla="*/ 2166 w 12994"/>
                    <a:gd name="connsiteY33" fmla="*/ 4331 h 14389"/>
                    <a:gd name="connsiteX34" fmla="*/ 2166 w 12994"/>
                    <a:gd name="connsiteY34" fmla="*/ 3248 h 14389"/>
                    <a:gd name="connsiteX35" fmla="*/ 0 w 12994"/>
                    <a:gd name="connsiteY35" fmla="*/ 4331 h 14389"/>
                    <a:gd name="connsiteX36" fmla="*/ 4331 w 12994"/>
                    <a:gd name="connsiteY36" fmla="*/ 0 h 14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2994" h="14389">
                      <a:moveTo>
                        <a:pt x="4331" y="0"/>
                      </a:moveTo>
                      <a:cubicBezTo>
                        <a:pt x="3249" y="1083"/>
                        <a:pt x="3249" y="1083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2166"/>
                      </a:cubicBezTo>
                      <a:cubicBezTo>
                        <a:pt x="2166" y="2166"/>
                        <a:pt x="2166" y="2166"/>
                        <a:pt x="1083" y="3248"/>
                      </a:cubicBezTo>
                      <a:cubicBezTo>
                        <a:pt x="2166" y="3248"/>
                        <a:pt x="3249" y="3248"/>
                        <a:pt x="3249" y="4331"/>
                      </a:cubicBezTo>
                      <a:cubicBezTo>
                        <a:pt x="3249" y="5414"/>
                        <a:pt x="4331" y="5414"/>
                        <a:pt x="4331" y="5414"/>
                      </a:cubicBezTo>
                      <a:cubicBezTo>
                        <a:pt x="5414" y="7580"/>
                        <a:pt x="7580" y="8663"/>
                        <a:pt x="7580" y="10828"/>
                      </a:cubicBezTo>
                      <a:lnTo>
                        <a:pt x="8663" y="9746"/>
                      </a:lnTo>
                      <a:cubicBezTo>
                        <a:pt x="7580" y="10828"/>
                        <a:pt x="8663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6497" y="11911"/>
                        <a:pt x="8663" y="11911"/>
                        <a:pt x="8663" y="12994"/>
                      </a:cubicBezTo>
                      <a:cubicBezTo>
                        <a:pt x="8663" y="12994"/>
                        <a:pt x="9746" y="11911"/>
                        <a:pt x="10828" y="11911"/>
                      </a:cubicBezTo>
                      <a:cubicBezTo>
                        <a:pt x="9746" y="12994"/>
                        <a:pt x="10828" y="11911"/>
                        <a:pt x="9746" y="14077"/>
                      </a:cubicBezTo>
                      <a:cubicBezTo>
                        <a:pt x="9746" y="15160"/>
                        <a:pt x="10828" y="12994"/>
                        <a:pt x="10828" y="14077"/>
                      </a:cubicBezTo>
                      <a:cubicBezTo>
                        <a:pt x="11911" y="12994"/>
                        <a:pt x="10828" y="12994"/>
                        <a:pt x="11911" y="12994"/>
                      </a:cubicBezTo>
                      <a:cubicBezTo>
                        <a:pt x="12994" y="12994"/>
                        <a:pt x="11911" y="14077"/>
                        <a:pt x="12994" y="12994"/>
                      </a:cubicBezTo>
                      <a:cubicBezTo>
                        <a:pt x="12994" y="11911"/>
                        <a:pt x="9746" y="11911"/>
                        <a:pt x="8663" y="10828"/>
                      </a:cubicBezTo>
                      <a:lnTo>
                        <a:pt x="9746" y="10828"/>
                      </a:lnTo>
                      <a:cubicBezTo>
                        <a:pt x="8663" y="10828"/>
                        <a:pt x="7580" y="9746"/>
                        <a:pt x="8663" y="8663"/>
                      </a:cubicBezTo>
                      <a:cubicBezTo>
                        <a:pt x="7580" y="9746"/>
                        <a:pt x="8663" y="7580"/>
                        <a:pt x="6497" y="8663"/>
                      </a:cubicBezTo>
                      <a:cubicBezTo>
                        <a:pt x="6497" y="8663"/>
                        <a:pt x="6497" y="8663"/>
                        <a:pt x="6497" y="7580"/>
                      </a:cubicBezTo>
                      <a:lnTo>
                        <a:pt x="5414" y="7580"/>
                      </a:lnTo>
                      <a:cubicBezTo>
                        <a:pt x="5414" y="7580"/>
                        <a:pt x="6497" y="6497"/>
                        <a:pt x="5414" y="6497"/>
                      </a:cubicBezTo>
                      <a:cubicBezTo>
                        <a:pt x="4331" y="7580"/>
                        <a:pt x="4331" y="7580"/>
                        <a:pt x="3249" y="7580"/>
                      </a:cubicBezTo>
                      <a:cubicBezTo>
                        <a:pt x="4331" y="6497"/>
                        <a:pt x="4331" y="5414"/>
                        <a:pt x="4331" y="4331"/>
                      </a:cubicBezTo>
                      <a:cubicBezTo>
                        <a:pt x="4331" y="4331"/>
                        <a:pt x="4331" y="4331"/>
                        <a:pt x="3249" y="5414"/>
                      </a:cubicBezTo>
                      <a:cubicBezTo>
                        <a:pt x="3249" y="5414"/>
                        <a:pt x="2166" y="5414"/>
                        <a:pt x="2166" y="5414"/>
                      </a:cubicBezTo>
                      <a:cubicBezTo>
                        <a:pt x="2166" y="5414"/>
                        <a:pt x="3249" y="4331"/>
                        <a:pt x="3249" y="4331"/>
                      </a:cubicBezTo>
                      <a:cubicBezTo>
                        <a:pt x="3249" y="3248"/>
                        <a:pt x="1083" y="5414"/>
                        <a:pt x="1083" y="4331"/>
                      </a:cubicBezTo>
                      <a:lnTo>
                        <a:pt x="0" y="5414"/>
                      </a:lnTo>
                      <a:cubicBezTo>
                        <a:pt x="0" y="5414"/>
                        <a:pt x="0" y="4331"/>
                        <a:pt x="0" y="4331"/>
                      </a:cubicBezTo>
                      <a:cubicBezTo>
                        <a:pt x="1083" y="3248"/>
                        <a:pt x="1083" y="4331"/>
                        <a:pt x="2166" y="4331"/>
                      </a:cubicBezTo>
                      <a:cubicBezTo>
                        <a:pt x="2166" y="4331"/>
                        <a:pt x="2166" y="4331"/>
                        <a:pt x="2166" y="3248"/>
                      </a:cubicBezTo>
                      <a:cubicBezTo>
                        <a:pt x="1083" y="3248"/>
                        <a:pt x="0" y="3248"/>
                        <a:pt x="0" y="4331"/>
                      </a:cubicBezTo>
                      <a:cubicBezTo>
                        <a:pt x="4331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06" name="Полилиния: фигура 1805">
                  <a:extLst>
                    <a:ext uri="{FF2B5EF4-FFF2-40B4-BE49-F238E27FC236}">
                      <a16:creationId xmlns:a16="http://schemas.microsoft.com/office/drawing/2014/main" id="{AE5975EB-8721-9809-F18C-785E90BD46AA}"/>
                    </a:ext>
                  </a:extLst>
                </p:cNvPr>
                <p:cNvSpPr/>
                <p:nvPr/>
              </p:nvSpPr>
              <p:spPr>
                <a:xfrm>
                  <a:off x="8182236" y="608988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07" name="Полилиния: фигура 1806">
                  <a:extLst>
                    <a:ext uri="{FF2B5EF4-FFF2-40B4-BE49-F238E27FC236}">
                      <a16:creationId xmlns:a16="http://schemas.microsoft.com/office/drawing/2014/main" id="{8ACDAD75-1AF1-7036-9609-E57B3CAEAFFB}"/>
                    </a:ext>
                  </a:extLst>
                </p:cNvPr>
                <p:cNvSpPr/>
                <p:nvPr/>
              </p:nvSpPr>
              <p:spPr>
                <a:xfrm>
                  <a:off x="8181154" y="608880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08" name="Полилиния: фигура 1807">
                  <a:extLst>
                    <a:ext uri="{FF2B5EF4-FFF2-40B4-BE49-F238E27FC236}">
                      <a16:creationId xmlns:a16="http://schemas.microsoft.com/office/drawing/2014/main" id="{95D8976B-9C31-8C0F-FC5F-B7ABE95F9367}"/>
                    </a:ext>
                  </a:extLst>
                </p:cNvPr>
                <p:cNvSpPr/>
                <p:nvPr/>
              </p:nvSpPr>
              <p:spPr>
                <a:xfrm>
                  <a:off x="8180071" y="609421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09" name="Полилиния: фигура 1808">
                  <a:extLst>
                    <a:ext uri="{FF2B5EF4-FFF2-40B4-BE49-F238E27FC236}">
                      <a16:creationId xmlns:a16="http://schemas.microsoft.com/office/drawing/2014/main" id="{B6BE3623-ABE1-389B-F49D-6DAD961ACE72}"/>
                    </a:ext>
                  </a:extLst>
                </p:cNvPr>
                <p:cNvSpPr/>
                <p:nvPr/>
              </p:nvSpPr>
              <p:spPr>
                <a:xfrm>
                  <a:off x="8183590" y="6092051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0" name="Полилиния: фигура 1809">
                  <a:extLst>
                    <a:ext uri="{FF2B5EF4-FFF2-40B4-BE49-F238E27FC236}">
                      <a16:creationId xmlns:a16="http://schemas.microsoft.com/office/drawing/2014/main" id="{30257526-758D-9D5C-2556-5C7A531A2BC1}"/>
                    </a:ext>
                  </a:extLst>
                </p:cNvPr>
                <p:cNvSpPr/>
                <p:nvPr/>
              </p:nvSpPr>
              <p:spPr>
                <a:xfrm>
                  <a:off x="8185485" y="609448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1" name="Полилиния: фигура 1810">
                  <a:extLst>
                    <a:ext uri="{FF2B5EF4-FFF2-40B4-BE49-F238E27FC236}">
                      <a16:creationId xmlns:a16="http://schemas.microsoft.com/office/drawing/2014/main" id="{8B68AE01-B9B3-7E13-4113-84CBAA5EC60D}"/>
                    </a:ext>
                  </a:extLst>
                </p:cNvPr>
                <p:cNvSpPr/>
                <p:nvPr/>
              </p:nvSpPr>
              <p:spPr>
                <a:xfrm>
                  <a:off x="8181154" y="6088803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2" name="Полилиния: фигура 1811">
                  <a:extLst>
                    <a:ext uri="{FF2B5EF4-FFF2-40B4-BE49-F238E27FC236}">
                      <a16:creationId xmlns:a16="http://schemas.microsoft.com/office/drawing/2014/main" id="{1A13E81D-694C-25ED-E1A5-9E38F88312AF}"/>
                    </a:ext>
                  </a:extLst>
                </p:cNvPr>
                <p:cNvSpPr/>
                <p:nvPr/>
              </p:nvSpPr>
              <p:spPr>
                <a:xfrm>
                  <a:off x="8172010" y="6081993"/>
                  <a:ext cx="8061" cy="8975"/>
                </a:xfrm>
                <a:custGeom>
                  <a:avLst/>
                  <a:gdLst>
                    <a:gd name="connsiteX0" fmla="*/ 481 w 8061"/>
                    <a:gd name="connsiteY0" fmla="*/ 2478 h 8975"/>
                    <a:gd name="connsiteX1" fmla="*/ 481 w 8061"/>
                    <a:gd name="connsiteY1" fmla="*/ 4644 h 8975"/>
                    <a:gd name="connsiteX2" fmla="*/ 3730 w 8061"/>
                    <a:gd name="connsiteY2" fmla="*/ 3561 h 8975"/>
                    <a:gd name="connsiteX3" fmla="*/ 1564 w 8061"/>
                    <a:gd name="connsiteY3" fmla="*/ 4644 h 8975"/>
                    <a:gd name="connsiteX4" fmla="*/ 4813 w 8061"/>
                    <a:gd name="connsiteY4" fmla="*/ 5727 h 8975"/>
                    <a:gd name="connsiteX5" fmla="*/ 3730 w 8061"/>
                    <a:gd name="connsiteY5" fmla="*/ 6810 h 8975"/>
                    <a:gd name="connsiteX6" fmla="*/ 6978 w 8061"/>
                    <a:gd name="connsiteY6" fmla="*/ 5727 h 8975"/>
                    <a:gd name="connsiteX7" fmla="*/ 4813 w 8061"/>
                    <a:gd name="connsiteY7" fmla="*/ 7892 h 8975"/>
                    <a:gd name="connsiteX8" fmla="*/ 4813 w 8061"/>
                    <a:gd name="connsiteY8" fmla="*/ 7892 h 8975"/>
                    <a:gd name="connsiteX9" fmla="*/ 5895 w 8061"/>
                    <a:gd name="connsiteY9" fmla="*/ 8975 h 8975"/>
                    <a:gd name="connsiteX10" fmla="*/ 6978 w 8061"/>
                    <a:gd name="connsiteY10" fmla="*/ 7892 h 8975"/>
                    <a:gd name="connsiteX11" fmla="*/ 8061 w 8061"/>
                    <a:gd name="connsiteY11" fmla="*/ 6810 h 8975"/>
                    <a:gd name="connsiteX12" fmla="*/ 6978 w 8061"/>
                    <a:gd name="connsiteY12" fmla="*/ 6810 h 8975"/>
                    <a:gd name="connsiteX13" fmla="*/ 8061 w 8061"/>
                    <a:gd name="connsiteY13" fmla="*/ 5727 h 8975"/>
                    <a:gd name="connsiteX14" fmla="*/ 6978 w 8061"/>
                    <a:gd name="connsiteY14" fmla="*/ 5727 h 8975"/>
                    <a:gd name="connsiteX15" fmla="*/ 8061 w 8061"/>
                    <a:gd name="connsiteY15" fmla="*/ 4644 h 8975"/>
                    <a:gd name="connsiteX16" fmla="*/ 6978 w 8061"/>
                    <a:gd name="connsiteY16" fmla="*/ 4644 h 8975"/>
                    <a:gd name="connsiteX17" fmla="*/ 6978 w 8061"/>
                    <a:gd name="connsiteY17" fmla="*/ 4644 h 8975"/>
                    <a:gd name="connsiteX18" fmla="*/ 5895 w 8061"/>
                    <a:gd name="connsiteY18" fmla="*/ 4644 h 8975"/>
                    <a:gd name="connsiteX19" fmla="*/ 6978 w 8061"/>
                    <a:gd name="connsiteY19" fmla="*/ 3561 h 8975"/>
                    <a:gd name="connsiteX20" fmla="*/ 5895 w 8061"/>
                    <a:gd name="connsiteY20" fmla="*/ 4644 h 8975"/>
                    <a:gd name="connsiteX21" fmla="*/ 5895 w 8061"/>
                    <a:gd name="connsiteY21" fmla="*/ 2478 h 8975"/>
                    <a:gd name="connsiteX22" fmla="*/ 4813 w 8061"/>
                    <a:gd name="connsiteY22" fmla="*/ 2478 h 8975"/>
                    <a:gd name="connsiteX23" fmla="*/ 5895 w 8061"/>
                    <a:gd name="connsiteY23" fmla="*/ 2478 h 8975"/>
                    <a:gd name="connsiteX24" fmla="*/ 3730 w 8061"/>
                    <a:gd name="connsiteY24" fmla="*/ 3561 h 8975"/>
                    <a:gd name="connsiteX25" fmla="*/ 4813 w 8061"/>
                    <a:gd name="connsiteY25" fmla="*/ 1396 h 8975"/>
                    <a:gd name="connsiteX26" fmla="*/ 3730 w 8061"/>
                    <a:gd name="connsiteY26" fmla="*/ 313 h 8975"/>
                    <a:gd name="connsiteX27" fmla="*/ 3730 w 8061"/>
                    <a:gd name="connsiteY27" fmla="*/ 313 h 8975"/>
                    <a:gd name="connsiteX28" fmla="*/ 2647 w 8061"/>
                    <a:gd name="connsiteY28" fmla="*/ 313 h 8975"/>
                    <a:gd name="connsiteX29" fmla="*/ 2647 w 8061"/>
                    <a:gd name="connsiteY29" fmla="*/ 313 h 8975"/>
                    <a:gd name="connsiteX30" fmla="*/ 1564 w 8061"/>
                    <a:gd name="connsiteY30" fmla="*/ 313 h 8975"/>
                    <a:gd name="connsiteX31" fmla="*/ 1564 w 8061"/>
                    <a:gd name="connsiteY31" fmla="*/ 313 h 8975"/>
                    <a:gd name="connsiteX32" fmla="*/ 481 w 8061"/>
                    <a:gd name="connsiteY32" fmla="*/ 2478 h 8975"/>
                    <a:gd name="connsiteX33" fmla="*/ 1564 w 8061"/>
                    <a:gd name="connsiteY33" fmla="*/ 2478 h 8975"/>
                    <a:gd name="connsiteX34" fmla="*/ 481 w 8061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8061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5" y="6810"/>
                        <a:pt x="4813" y="7892"/>
                      </a:cubicBezTo>
                      <a:lnTo>
                        <a:pt x="4813" y="7892"/>
                      </a:lnTo>
                      <a:cubicBezTo>
                        <a:pt x="4813" y="7892"/>
                        <a:pt x="5895" y="7892"/>
                        <a:pt x="5895" y="8975"/>
                      </a:cubicBezTo>
                      <a:cubicBezTo>
                        <a:pt x="5895" y="8975"/>
                        <a:pt x="6978" y="7892"/>
                        <a:pt x="6978" y="7892"/>
                      </a:cubicBezTo>
                      <a:cubicBezTo>
                        <a:pt x="6978" y="7892"/>
                        <a:pt x="8061" y="6810"/>
                        <a:pt x="8061" y="6810"/>
                      </a:cubicBezTo>
                      <a:cubicBezTo>
                        <a:pt x="6978" y="6810"/>
                        <a:pt x="6978" y="6810"/>
                        <a:pt x="6978" y="6810"/>
                      </a:cubicBezTo>
                      <a:cubicBezTo>
                        <a:pt x="6978" y="5727"/>
                        <a:pt x="6978" y="6810"/>
                        <a:pt x="8061" y="5727"/>
                      </a:cubicBezTo>
                      <a:lnTo>
                        <a:pt x="6978" y="5727"/>
                      </a:lnTo>
                      <a:cubicBezTo>
                        <a:pt x="6978" y="5727"/>
                        <a:pt x="8061" y="5727"/>
                        <a:pt x="8061" y="4644"/>
                      </a:cubicBezTo>
                      <a:cubicBezTo>
                        <a:pt x="8061" y="4644"/>
                        <a:pt x="6978" y="4644"/>
                        <a:pt x="6978" y="4644"/>
                      </a:cubicBezTo>
                      <a:lnTo>
                        <a:pt x="6978" y="4644"/>
                      </a:lnTo>
                      <a:cubicBezTo>
                        <a:pt x="6978" y="4644"/>
                        <a:pt x="6978" y="3561"/>
                        <a:pt x="5895" y="4644"/>
                      </a:cubicBezTo>
                      <a:lnTo>
                        <a:pt x="6978" y="3561"/>
                      </a:lnTo>
                      <a:lnTo>
                        <a:pt x="5895" y="4644"/>
                      </a:lnTo>
                      <a:cubicBezTo>
                        <a:pt x="5895" y="3561"/>
                        <a:pt x="6978" y="2478"/>
                        <a:pt x="5895" y="2478"/>
                      </a:cubicBezTo>
                      <a:cubicBezTo>
                        <a:pt x="5895" y="2478"/>
                        <a:pt x="4813" y="2478"/>
                        <a:pt x="4813" y="2478"/>
                      </a:cubicBezTo>
                      <a:cubicBezTo>
                        <a:pt x="4813" y="3561"/>
                        <a:pt x="5895" y="2478"/>
                        <a:pt x="5895" y="2478"/>
                      </a:cubicBezTo>
                      <a:cubicBezTo>
                        <a:pt x="4813" y="3561"/>
                        <a:pt x="3730" y="3561"/>
                        <a:pt x="3730" y="3561"/>
                      </a:cubicBezTo>
                      <a:cubicBezTo>
                        <a:pt x="4813" y="2478"/>
                        <a:pt x="2647" y="2478"/>
                        <a:pt x="4813" y="1396"/>
                      </a:cubicBezTo>
                      <a:cubicBezTo>
                        <a:pt x="4813" y="1396"/>
                        <a:pt x="3730" y="1396"/>
                        <a:pt x="3730" y="313"/>
                      </a:cubicBezTo>
                      <a:lnTo>
                        <a:pt x="3730" y="313"/>
                      </a:lnTo>
                      <a:cubicBezTo>
                        <a:pt x="2647" y="1396"/>
                        <a:pt x="3730" y="-770"/>
                        <a:pt x="2647" y="313"/>
                      </a:cubicBezTo>
                      <a:lnTo>
                        <a:pt x="2647" y="313"/>
                      </a:lnTo>
                      <a:cubicBezTo>
                        <a:pt x="2647" y="313"/>
                        <a:pt x="1564" y="313"/>
                        <a:pt x="1564" y="313"/>
                      </a:cubicBezTo>
                      <a:cubicBezTo>
                        <a:pt x="1564" y="313"/>
                        <a:pt x="1564" y="313"/>
                        <a:pt x="1564" y="313"/>
                      </a:cubicBezTo>
                      <a:cubicBezTo>
                        <a:pt x="1564" y="2478"/>
                        <a:pt x="481" y="2478"/>
                        <a:pt x="481" y="2478"/>
                      </a:cubicBezTo>
                      <a:cubicBezTo>
                        <a:pt x="481" y="2478"/>
                        <a:pt x="1564" y="1396"/>
                        <a:pt x="1564" y="2478"/>
                      </a:cubicBezTo>
                      <a:cubicBezTo>
                        <a:pt x="1564" y="2478"/>
                        <a:pt x="481" y="3561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3" name="Полилиния: фигура 1812">
                  <a:extLst>
                    <a:ext uri="{FF2B5EF4-FFF2-40B4-BE49-F238E27FC236}">
                      <a16:creationId xmlns:a16="http://schemas.microsoft.com/office/drawing/2014/main" id="{6619627B-FECF-7F9C-7E5E-EF8DEDADCD8A}"/>
                    </a:ext>
                  </a:extLst>
                </p:cNvPr>
                <p:cNvSpPr/>
                <p:nvPr/>
              </p:nvSpPr>
              <p:spPr>
                <a:xfrm>
                  <a:off x="8178988" y="6086637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4" name="Полилиния: фигура 1813">
                  <a:extLst>
                    <a:ext uri="{FF2B5EF4-FFF2-40B4-BE49-F238E27FC236}">
                      <a16:creationId xmlns:a16="http://schemas.microsoft.com/office/drawing/2014/main" id="{58210A4F-1573-09B3-0D46-38210ADD5A09}"/>
                    </a:ext>
                  </a:extLst>
                </p:cNvPr>
                <p:cNvSpPr/>
                <p:nvPr/>
              </p:nvSpPr>
              <p:spPr>
                <a:xfrm>
                  <a:off x="8168159" y="6080140"/>
                  <a:ext cx="7883" cy="4331"/>
                </a:xfrm>
                <a:custGeom>
                  <a:avLst/>
                  <a:gdLst>
                    <a:gd name="connsiteX0" fmla="*/ 4331 w 7883"/>
                    <a:gd name="connsiteY0" fmla="*/ 1083 h 4331"/>
                    <a:gd name="connsiteX1" fmla="*/ 4331 w 7883"/>
                    <a:gd name="connsiteY1" fmla="*/ 1083 h 4331"/>
                    <a:gd name="connsiteX2" fmla="*/ 3249 w 7883"/>
                    <a:gd name="connsiteY2" fmla="*/ 2166 h 4331"/>
                    <a:gd name="connsiteX3" fmla="*/ 2166 w 7883"/>
                    <a:gd name="connsiteY3" fmla="*/ 2166 h 4331"/>
                    <a:gd name="connsiteX4" fmla="*/ 4331 w 7883"/>
                    <a:gd name="connsiteY4" fmla="*/ 1083 h 4331"/>
                    <a:gd name="connsiteX5" fmla="*/ 4331 w 7883"/>
                    <a:gd name="connsiteY5" fmla="*/ 0 h 4331"/>
                    <a:gd name="connsiteX6" fmla="*/ 3249 w 7883"/>
                    <a:gd name="connsiteY6" fmla="*/ 1083 h 4331"/>
                    <a:gd name="connsiteX7" fmla="*/ 2166 w 7883"/>
                    <a:gd name="connsiteY7" fmla="*/ 1083 h 4331"/>
                    <a:gd name="connsiteX8" fmla="*/ 3249 w 7883"/>
                    <a:gd name="connsiteY8" fmla="*/ 1083 h 4331"/>
                    <a:gd name="connsiteX9" fmla="*/ 4331 w 7883"/>
                    <a:gd name="connsiteY9" fmla="*/ 0 h 4331"/>
                    <a:gd name="connsiteX10" fmla="*/ 0 w 7883"/>
                    <a:gd name="connsiteY10" fmla="*/ 1083 h 4331"/>
                    <a:gd name="connsiteX11" fmla="*/ 0 w 7883"/>
                    <a:gd name="connsiteY11" fmla="*/ 1083 h 4331"/>
                    <a:gd name="connsiteX12" fmla="*/ 1083 w 7883"/>
                    <a:gd name="connsiteY12" fmla="*/ 0 h 4331"/>
                    <a:gd name="connsiteX13" fmla="*/ 1083 w 7883"/>
                    <a:gd name="connsiteY13" fmla="*/ 1083 h 4331"/>
                    <a:gd name="connsiteX14" fmla="*/ 0 w 7883"/>
                    <a:gd name="connsiteY14" fmla="*/ 1083 h 4331"/>
                    <a:gd name="connsiteX15" fmla="*/ 2166 w 7883"/>
                    <a:gd name="connsiteY15" fmla="*/ 4331 h 4331"/>
                    <a:gd name="connsiteX16" fmla="*/ 2166 w 7883"/>
                    <a:gd name="connsiteY16" fmla="*/ 4331 h 4331"/>
                    <a:gd name="connsiteX17" fmla="*/ 3249 w 7883"/>
                    <a:gd name="connsiteY17" fmla="*/ 4331 h 4331"/>
                    <a:gd name="connsiteX18" fmla="*/ 4331 w 7883"/>
                    <a:gd name="connsiteY18" fmla="*/ 1083 h 4331"/>
                    <a:gd name="connsiteX19" fmla="*/ 4331 w 7883"/>
                    <a:gd name="connsiteY19" fmla="*/ 1083 h 4331"/>
                    <a:gd name="connsiteX20" fmla="*/ 6497 w 7883"/>
                    <a:gd name="connsiteY20" fmla="*/ 1083 h 4331"/>
                    <a:gd name="connsiteX21" fmla="*/ 7580 w 7883"/>
                    <a:gd name="connsiteY21" fmla="*/ 1083 h 4331"/>
                    <a:gd name="connsiteX22" fmla="*/ 6497 w 7883"/>
                    <a:gd name="connsiteY22" fmla="*/ 0 h 4331"/>
                    <a:gd name="connsiteX23" fmla="*/ 4331 w 7883"/>
                    <a:gd name="connsiteY23" fmla="*/ 1083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4331">
                      <a:moveTo>
                        <a:pt x="4331" y="1083"/>
                      </a:moveTo>
                      <a:cubicBezTo>
                        <a:pt x="4331" y="1083"/>
                        <a:pt x="5414" y="1083"/>
                        <a:pt x="4331" y="1083"/>
                      </a:cubicBezTo>
                      <a:cubicBezTo>
                        <a:pt x="4331" y="0"/>
                        <a:pt x="4331" y="1083"/>
                        <a:pt x="3249" y="2166"/>
                      </a:cubicBezTo>
                      <a:cubicBezTo>
                        <a:pt x="3249" y="1083"/>
                        <a:pt x="2166" y="2166"/>
                        <a:pt x="2166" y="2166"/>
                      </a:cubicBezTo>
                      <a:cubicBezTo>
                        <a:pt x="3249" y="2166"/>
                        <a:pt x="4331" y="1083"/>
                        <a:pt x="4331" y="1083"/>
                      </a:cubicBezTo>
                      <a:cubicBezTo>
                        <a:pt x="4331" y="1083"/>
                        <a:pt x="4331" y="1083"/>
                        <a:pt x="4331" y="0"/>
                      </a:cubicBezTo>
                      <a:cubicBezTo>
                        <a:pt x="4331" y="1083"/>
                        <a:pt x="3249" y="0"/>
                        <a:pt x="3249" y="1083"/>
                      </a:cubicBezTo>
                      <a:cubicBezTo>
                        <a:pt x="2166" y="1083"/>
                        <a:pt x="2166" y="1083"/>
                        <a:pt x="2166" y="1083"/>
                      </a:cubicBezTo>
                      <a:cubicBezTo>
                        <a:pt x="2166" y="1083"/>
                        <a:pt x="2166" y="1083"/>
                        <a:pt x="3249" y="1083"/>
                      </a:cubicBezTo>
                      <a:cubicBezTo>
                        <a:pt x="4331" y="0"/>
                        <a:pt x="3249" y="0"/>
                        <a:pt x="4331" y="0"/>
                      </a:cubicBezTo>
                      <a:cubicBezTo>
                        <a:pt x="2166" y="1083"/>
                        <a:pt x="2166" y="-1083"/>
                        <a:pt x="0" y="1083"/>
                      </a:cubicBezTo>
                      <a:cubicBezTo>
                        <a:pt x="0" y="1083"/>
                        <a:pt x="0" y="1083"/>
                        <a:pt x="0" y="1083"/>
                      </a:cubicBezTo>
                      <a:cubicBezTo>
                        <a:pt x="0" y="0"/>
                        <a:pt x="1083" y="0"/>
                        <a:pt x="1083" y="0"/>
                      </a:cubicBezTo>
                      <a:cubicBezTo>
                        <a:pt x="1083" y="0"/>
                        <a:pt x="2166" y="0"/>
                        <a:pt x="1083" y="1083"/>
                      </a:cubicBezTo>
                      <a:lnTo>
                        <a:pt x="0" y="1083"/>
                      </a:lnTo>
                      <a:cubicBezTo>
                        <a:pt x="0" y="2166"/>
                        <a:pt x="1083" y="3249"/>
                        <a:pt x="2166" y="4331"/>
                      </a:cubicBezTo>
                      <a:lnTo>
                        <a:pt x="2166" y="4331"/>
                      </a:lnTo>
                      <a:cubicBezTo>
                        <a:pt x="3249" y="4331"/>
                        <a:pt x="3249" y="4331"/>
                        <a:pt x="3249" y="4331"/>
                      </a:cubicBezTo>
                      <a:lnTo>
                        <a:pt x="4331" y="1083"/>
                      </a:lnTo>
                      <a:cubicBezTo>
                        <a:pt x="4331" y="2166"/>
                        <a:pt x="5414" y="2166"/>
                        <a:pt x="4331" y="1083"/>
                      </a:cubicBezTo>
                      <a:cubicBezTo>
                        <a:pt x="5414" y="2166"/>
                        <a:pt x="5414" y="1083"/>
                        <a:pt x="6497" y="1083"/>
                      </a:cubicBezTo>
                      <a:cubicBezTo>
                        <a:pt x="6497" y="1083"/>
                        <a:pt x="6497" y="2166"/>
                        <a:pt x="7580" y="1083"/>
                      </a:cubicBezTo>
                      <a:cubicBezTo>
                        <a:pt x="8663" y="0"/>
                        <a:pt x="6497" y="1083"/>
                        <a:pt x="6497" y="0"/>
                      </a:cubicBezTo>
                      <a:lnTo>
                        <a:pt x="4331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5" name="Полилиния: фигура 1814">
                  <a:extLst>
                    <a:ext uri="{FF2B5EF4-FFF2-40B4-BE49-F238E27FC236}">
                      <a16:creationId xmlns:a16="http://schemas.microsoft.com/office/drawing/2014/main" id="{7EA5492B-E41F-BB33-CC26-F2362A675346}"/>
                    </a:ext>
                  </a:extLst>
                </p:cNvPr>
                <p:cNvSpPr/>
                <p:nvPr/>
              </p:nvSpPr>
              <p:spPr>
                <a:xfrm>
                  <a:off x="8173574" y="608230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6" name="Полилиния: фигура 1815">
                  <a:extLst>
                    <a:ext uri="{FF2B5EF4-FFF2-40B4-BE49-F238E27FC236}">
                      <a16:creationId xmlns:a16="http://schemas.microsoft.com/office/drawing/2014/main" id="{88921841-794E-1091-2E19-C42D028DA7B5}"/>
                    </a:ext>
                  </a:extLst>
                </p:cNvPr>
                <p:cNvSpPr/>
                <p:nvPr/>
              </p:nvSpPr>
              <p:spPr>
                <a:xfrm>
                  <a:off x="8171408" y="6083990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7" name="Полилиния: фигура 1816">
                  <a:extLst>
                    <a:ext uri="{FF2B5EF4-FFF2-40B4-BE49-F238E27FC236}">
                      <a16:creationId xmlns:a16="http://schemas.microsoft.com/office/drawing/2014/main" id="{70A31311-4676-7A09-97D8-A03D56C5B6E3}"/>
                    </a:ext>
                  </a:extLst>
                </p:cNvPr>
                <p:cNvSpPr/>
                <p:nvPr/>
              </p:nvSpPr>
              <p:spPr>
                <a:xfrm>
                  <a:off x="8171408" y="60790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8" name="Полилиния: фигура 1817">
                  <a:extLst>
                    <a:ext uri="{FF2B5EF4-FFF2-40B4-BE49-F238E27FC236}">
                      <a16:creationId xmlns:a16="http://schemas.microsoft.com/office/drawing/2014/main" id="{7DF677DB-B829-6BF1-08DE-E4C81F8EFD4A}"/>
                    </a:ext>
                  </a:extLst>
                </p:cNvPr>
                <p:cNvSpPr/>
                <p:nvPr/>
              </p:nvSpPr>
              <p:spPr>
                <a:xfrm>
                  <a:off x="8165994" y="607797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2166"/>
                      </a:cubicBezTo>
                      <a:cubicBezTo>
                        <a:pt x="2166" y="2166"/>
                        <a:pt x="2166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1083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19" name="Полилиния: фигура 1818">
                  <a:extLst>
                    <a:ext uri="{FF2B5EF4-FFF2-40B4-BE49-F238E27FC236}">
                      <a16:creationId xmlns:a16="http://schemas.microsoft.com/office/drawing/2014/main" id="{7F511B07-F2B4-6A72-8A9F-C48448A52E43}"/>
                    </a:ext>
                  </a:extLst>
                </p:cNvPr>
                <p:cNvSpPr/>
                <p:nvPr/>
              </p:nvSpPr>
              <p:spPr>
                <a:xfrm>
                  <a:off x="8158414" y="6064980"/>
                  <a:ext cx="11056" cy="12994"/>
                </a:xfrm>
                <a:custGeom>
                  <a:avLst/>
                  <a:gdLst>
                    <a:gd name="connsiteX0" fmla="*/ 9746 w 11056"/>
                    <a:gd name="connsiteY0" fmla="*/ 9746 h 12994"/>
                    <a:gd name="connsiteX1" fmla="*/ 9746 w 11056"/>
                    <a:gd name="connsiteY1" fmla="*/ 9746 h 12994"/>
                    <a:gd name="connsiteX2" fmla="*/ 9746 w 11056"/>
                    <a:gd name="connsiteY2" fmla="*/ 9746 h 12994"/>
                    <a:gd name="connsiteX3" fmla="*/ 9746 w 11056"/>
                    <a:gd name="connsiteY3" fmla="*/ 8663 h 12994"/>
                    <a:gd name="connsiteX4" fmla="*/ 9746 w 11056"/>
                    <a:gd name="connsiteY4" fmla="*/ 9746 h 12994"/>
                    <a:gd name="connsiteX5" fmla="*/ 8663 w 11056"/>
                    <a:gd name="connsiteY5" fmla="*/ 7580 h 12994"/>
                    <a:gd name="connsiteX6" fmla="*/ 7580 w 11056"/>
                    <a:gd name="connsiteY6" fmla="*/ 8663 h 12994"/>
                    <a:gd name="connsiteX7" fmla="*/ 8663 w 11056"/>
                    <a:gd name="connsiteY7" fmla="*/ 6497 h 12994"/>
                    <a:gd name="connsiteX8" fmla="*/ 6497 w 11056"/>
                    <a:gd name="connsiteY8" fmla="*/ 8663 h 12994"/>
                    <a:gd name="connsiteX9" fmla="*/ 6497 w 11056"/>
                    <a:gd name="connsiteY9" fmla="*/ 6497 h 12994"/>
                    <a:gd name="connsiteX10" fmla="*/ 6497 w 11056"/>
                    <a:gd name="connsiteY10" fmla="*/ 6497 h 12994"/>
                    <a:gd name="connsiteX11" fmla="*/ 6497 w 11056"/>
                    <a:gd name="connsiteY11" fmla="*/ 5414 h 12994"/>
                    <a:gd name="connsiteX12" fmla="*/ 7580 w 11056"/>
                    <a:gd name="connsiteY12" fmla="*/ 4331 h 12994"/>
                    <a:gd name="connsiteX13" fmla="*/ 6497 w 11056"/>
                    <a:gd name="connsiteY13" fmla="*/ 3249 h 12994"/>
                    <a:gd name="connsiteX14" fmla="*/ 7580 w 11056"/>
                    <a:gd name="connsiteY14" fmla="*/ 3249 h 12994"/>
                    <a:gd name="connsiteX15" fmla="*/ 5414 w 11056"/>
                    <a:gd name="connsiteY15" fmla="*/ 2166 h 12994"/>
                    <a:gd name="connsiteX16" fmla="*/ 5414 w 11056"/>
                    <a:gd name="connsiteY16" fmla="*/ 1083 h 12994"/>
                    <a:gd name="connsiteX17" fmla="*/ 3249 w 11056"/>
                    <a:gd name="connsiteY17" fmla="*/ 3249 h 12994"/>
                    <a:gd name="connsiteX18" fmla="*/ 3249 w 11056"/>
                    <a:gd name="connsiteY18" fmla="*/ 2166 h 12994"/>
                    <a:gd name="connsiteX19" fmla="*/ 4331 w 11056"/>
                    <a:gd name="connsiteY19" fmla="*/ 1083 h 12994"/>
                    <a:gd name="connsiteX20" fmla="*/ 3249 w 11056"/>
                    <a:gd name="connsiteY20" fmla="*/ 1083 h 12994"/>
                    <a:gd name="connsiteX21" fmla="*/ 4331 w 11056"/>
                    <a:gd name="connsiteY21" fmla="*/ 0 h 12994"/>
                    <a:gd name="connsiteX22" fmla="*/ 2166 w 11056"/>
                    <a:gd name="connsiteY22" fmla="*/ 1083 h 12994"/>
                    <a:gd name="connsiteX23" fmla="*/ 2166 w 11056"/>
                    <a:gd name="connsiteY23" fmla="*/ 0 h 12994"/>
                    <a:gd name="connsiteX24" fmla="*/ 0 w 11056"/>
                    <a:gd name="connsiteY24" fmla="*/ 2166 h 12994"/>
                    <a:gd name="connsiteX25" fmla="*/ 2166 w 11056"/>
                    <a:gd name="connsiteY25" fmla="*/ 4331 h 12994"/>
                    <a:gd name="connsiteX26" fmla="*/ 4331 w 11056"/>
                    <a:gd name="connsiteY26" fmla="*/ 4331 h 12994"/>
                    <a:gd name="connsiteX27" fmla="*/ 3249 w 11056"/>
                    <a:gd name="connsiteY27" fmla="*/ 5414 h 12994"/>
                    <a:gd name="connsiteX28" fmla="*/ 4331 w 11056"/>
                    <a:gd name="connsiteY28" fmla="*/ 4331 h 12994"/>
                    <a:gd name="connsiteX29" fmla="*/ 3249 w 11056"/>
                    <a:gd name="connsiteY29" fmla="*/ 5414 h 12994"/>
                    <a:gd name="connsiteX30" fmla="*/ 4331 w 11056"/>
                    <a:gd name="connsiteY30" fmla="*/ 4331 h 12994"/>
                    <a:gd name="connsiteX31" fmla="*/ 2166 w 11056"/>
                    <a:gd name="connsiteY31" fmla="*/ 6497 h 12994"/>
                    <a:gd name="connsiteX32" fmla="*/ 6497 w 11056"/>
                    <a:gd name="connsiteY32" fmla="*/ 10828 h 12994"/>
                    <a:gd name="connsiteX33" fmla="*/ 7580 w 11056"/>
                    <a:gd name="connsiteY33" fmla="*/ 9746 h 12994"/>
                    <a:gd name="connsiteX34" fmla="*/ 8663 w 11056"/>
                    <a:gd name="connsiteY34" fmla="*/ 11911 h 12994"/>
                    <a:gd name="connsiteX35" fmla="*/ 9746 w 11056"/>
                    <a:gd name="connsiteY35" fmla="*/ 11911 h 12994"/>
                    <a:gd name="connsiteX36" fmla="*/ 7580 w 11056"/>
                    <a:gd name="connsiteY36" fmla="*/ 12994 h 12994"/>
                    <a:gd name="connsiteX37" fmla="*/ 8663 w 11056"/>
                    <a:gd name="connsiteY37" fmla="*/ 12994 h 12994"/>
                    <a:gd name="connsiteX38" fmla="*/ 8663 w 11056"/>
                    <a:gd name="connsiteY38" fmla="*/ 11911 h 12994"/>
                    <a:gd name="connsiteX39" fmla="*/ 8663 w 11056"/>
                    <a:gd name="connsiteY39" fmla="*/ 12994 h 12994"/>
                    <a:gd name="connsiteX40" fmla="*/ 10828 w 11056"/>
                    <a:gd name="connsiteY40" fmla="*/ 10828 h 12994"/>
                    <a:gd name="connsiteX41" fmla="*/ 10828 w 11056"/>
                    <a:gd name="connsiteY41" fmla="*/ 8663 h 12994"/>
                    <a:gd name="connsiteX42" fmla="*/ 9746 w 11056"/>
                    <a:gd name="connsiteY42" fmla="*/ 9746 h 12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1056" h="12994">
                      <a:moveTo>
                        <a:pt x="9746" y="9746"/>
                      </a:moveTo>
                      <a:cubicBezTo>
                        <a:pt x="8663" y="9746"/>
                        <a:pt x="8663" y="9746"/>
                        <a:pt x="9746" y="9746"/>
                      </a:cubicBezTo>
                      <a:cubicBezTo>
                        <a:pt x="8663" y="8663"/>
                        <a:pt x="9746" y="8663"/>
                        <a:pt x="9746" y="9746"/>
                      </a:cubicBezTo>
                      <a:cubicBezTo>
                        <a:pt x="10828" y="8663"/>
                        <a:pt x="9746" y="8663"/>
                        <a:pt x="9746" y="8663"/>
                      </a:cubicBezTo>
                      <a:cubicBezTo>
                        <a:pt x="9746" y="8663"/>
                        <a:pt x="9746" y="8663"/>
                        <a:pt x="9746" y="9746"/>
                      </a:cubicBezTo>
                      <a:cubicBezTo>
                        <a:pt x="9746" y="7580"/>
                        <a:pt x="8663" y="8663"/>
                        <a:pt x="8663" y="7580"/>
                      </a:cubicBezTo>
                      <a:cubicBezTo>
                        <a:pt x="8663" y="7580"/>
                        <a:pt x="8663" y="7580"/>
                        <a:pt x="7580" y="8663"/>
                      </a:cubicBezTo>
                      <a:cubicBezTo>
                        <a:pt x="8663" y="7580"/>
                        <a:pt x="8663" y="7580"/>
                        <a:pt x="8663" y="6497"/>
                      </a:cubicBezTo>
                      <a:cubicBezTo>
                        <a:pt x="8663" y="6497"/>
                        <a:pt x="7580" y="7580"/>
                        <a:pt x="6497" y="8663"/>
                      </a:cubicBezTo>
                      <a:cubicBezTo>
                        <a:pt x="7580" y="6497"/>
                        <a:pt x="5414" y="7580"/>
                        <a:pt x="6497" y="6497"/>
                      </a:cubicBezTo>
                      <a:cubicBezTo>
                        <a:pt x="6497" y="6497"/>
                        <a:pt x="6497" y="6497"/>
                        <a:pt x="6497" y="6497"/>
                      </a:cubicBezTo>
                      <a:cubicBezTo>
                        <a:pt x="7580" y="5414"/>
                        <a:pt x="5414" y="6497"/>
                        <a:pt x="6497" y="5414"/>
                      </a:cubicBezTo>
                      <a:lnTo>
                        <a:pt x="7580" y="4331"/>
                      </a:lnTo>
                      <a:cubicBezTo>
                        <a:pt x="7580" y="4331"/>
                        <a:pt x="6497" y="4331"/>
                        <a:pt x="6497" y="3249"/>
                      </a:cubicBezTo>
                      <a:lnTo>
                        <a:pt x="7580" y="3249"/>
                      </a:lnTo>
                      <a:cubicBezTo>
                        <a:pt x="6497" y="3249"/>
                        <a:pt x="6497" y="2166"/>
                        <a:pt x="5414" y="2166"/>
                      </a:cubicBezTo>
                      <a:lnTo>
                        <a:pt x="5414" y="1083"/>
                      </a:lnTo>
                      <a:cubicBezTo>
                        <a:pt x="4331" y="1083"/>
                        <a:pt x="5414" y="2166"/>
                        <a:pt x="3249" y="3249"/>
                      </a:cubicBezTo>
                      <a:cubicBezTo>
                        <a:pt x="5414" y="1083"/>
                        <a:pt x="2166" y="3249"/>
                        <a:pt x="3249" y="2166"/>
                      </a:cubicBezTo>
                      <a:cubicBezTo>
                        <a:pt x="4331" y="1083"/>
                        <a:pt x="4331" y="2166"/>
                        <a:pt x="4331" y="1083"/>
                      </a:cubicBezTo>
                      <a:cubicBezTo>
                        <a:pt x="3249" y="2166"/>
                        <a:pt x="4331" y="1083"/>
                        <a:pt x="3249" y="1083"/>
                      </a:cubicBezTo>
                      <a:cubicBezTo>
                        <a:pt x="4331" y="0"/>
                        <a:pt x="3249" y="0"/>
                        <a:pt x="4331" y="0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4331"/>
                      </a:cubicBezTo>
                      <a:cubicBezTo>
                        <a:pt x="3249" y="3249"/>
                        <a:pt x="2166" y="5414"/>
                        <a:pt x="4331" y="4331"/>
                      </a:cubicBezTo>
                      <a:cubicBezTo>
                        <a:pt x="4331" y="4331"/>
                        <a:pt x="3249" y="5414"/>
                        <a:pt x="3249" y="5414"/>
                      </a:cubicBezTo>
                      <a:cubicBezTo>
                        <a:pt x="4331" y="5414"/>
                        <a:pt x="4331" y="4331"/>
                        <a:pt x="4331" y="4331"/>
                      </a:cubicBezTo>
                      <a:cubicBezTo>
                        <a:pt x="4331" y="4331"/>
                        <a:pt x="4331" y="5414"/>
                        <a:pt x="3249" y="5414"/>
                      </a:cubicBezTo>
                      <a:cubicBezTo>
                        <a:pt x="3249" y="5414"/>
                        <a:pt x="3249" y="5414"/>
                        <a:pt x="4331" y="4331"/>
                      </a:cubicBezTo>
                      <a:lnTo>
                        <a:pt x="2166" y="6497"/>
                      </a:lnTo>
                      <a:cubicBezTo>
                        <a:pt x="3249" y="7580"/>
                        <a:pt x="5414" y="8663"/>
                        <a:pt x="6497" y="10828"/>
                      </a:cubicBezTo>
                      <a:lnTo>
                        <a:pt x="7580" y="9746"/>
                      </a:lnTo>
                      <a:cubicBezTo>
                        <a:pt x="7580" y="10828"/>
                        <a:pt x="10828" y="9746"/>
                        <a:pt x="8663" y="11911"/>
                      </a:cubicBezTo>
                      <a:lnTo>
                        <a:pt x="9746" y="11911"/>
                      </a:lnTo>
                      <a:cubicBezTo>
                        <a:pt x="8663" y="11911"/>
                        <a:pt x="8663" y="12994"/>
                        <a:pt x="7580" y="12994"/>
                      </a:cubicBezTo>
                      <a:cubicBezTo>
                        <a:pt x="7580" y="12994"/>
                        <a:pt x="7580" y="12994"/>
                        <a:pt x="8663" y="12994"/>
                      </a:cubicBezTo>
                      <a:lnTo>
                        <a:pt x="8663" y="11911"/>
                      </a:ln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2994"/>
                        <a:pt x="9746" y="11911"/>
                        <a:pt x="10828" y="10828"/>
                      </a:cubicBezTo>
                      <a:cubicBezTo>
                        <a:pt x="8663" y="11911"/>
                        <a:pt x="11911" y="8663"/>
                        <a:pt x="10828" y="8663"/>
                      </a:cubicBezTo>
                      <a:cubicBezTo>
                        <a:pt x="9746" y="8663"/>
                        <a:pt x="9746" y="9746"/>
                        <a:pt x="9746" y="974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20" name="Полилиния: фигура 1819">
                  <a:extLst>
                    <a:ext uri="{FF2B5EF4-FFF2-40B4-BE49-F238E27FC236}">
                      <a16:creationId xmlns:a16="http://schemas.microsoft.com/office/drawing/2014/main" id="{0D7D0C11-576F-68BD-7E92-886413B713D0}"/>
                    </a:ext>
                  </a:extLst>
                </p:cNvPr>
                <p:cNvSpPr/>
                <p:nvPr/>
              </p:nvSpPr>
              <p:spPr>
                <a:xfrm>
                  <a:off x="8165994" y="607797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21" name="Полилиния: фигура 1820">
                  <a:extLst>
                    <a:ext uri="{FF2B5EF4-FFF2-40B4-BE49-F238E27FC236}">
                      <a16:creationId xmlns:a16="http://schemas.microsoft.com/office/drawing/2014/main" id="{BBB4C516-4FD4-EDD7-57D2-DEE21B6C2806}"/>
                    </a:ext>
                  </a:extLst>
                </p:cNvPr>
                <p:cNvSpPr/>
                <p:nvPr/>
              </p:nvSpPr>
              <p:spPr>
                <a:xfrm>
                  <a:off x="8159015" y="6064980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22" name="Полилиния: фигура 1821">
                  <a:extLst>
                    <a:ext uri="{FF2B5EF4-FFF2-40B4-BE49-F238E27FC236}">
                      <a16:creationId xmlns:a16="http://schemas.microsoft.com/office/drawing/2014/main" id="{BD71E920-C0FE-0854-EF37-30654E891BAA}"/>
                    </a:ext>
                  </a:extLst>
                </p:cNvPr>
                <p:cNvSpPr/>
                <p:nvPr/>
              </p:nvSpPr>
              <p:spPr>
                <a:xfrm>
                  <a:off x="8167077" y="607797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23" name="Полилиния: фигура 1822">
                  <a:extLst>
                    <a:ext uri="{FF2B5EF4-FFF2-40B4-BE49-F238E27FC236}">
                      <a16:creationId xmlns:a16="http://schemas.microsoft.com/office/drawing/2014/main" id="{D4F86D15-F672-4124-4CBF-BFCC34CEC73C}"/>
                    </a:ext>
                  </a:extLst>
                </p:cNvPr>
                <p:cNvSpPr/>
                <p:nvPr/>
              </p:nvSpPr>
              <p:spPr>
                <a:xfrm>
                  <a:off x="8169242" y="607689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24" name="Полилиния: фигура 1823">
                  <a:extLst>
                    <a:ext uri="{FF2B5EF4-FFF2-40B4-BE49-F238E27FC236}">
                      <a16:creationId xmlns:a16="http://schemas.microsoft.com/office/drawing/2014/main" id="{4598E3D8-B9D2-3A00-0AA0-FB790DFC7628}"/>
                    </a:ext>
                  </a:extLst>
                </p:cNvPr>
                <p:cNvSpPr/>
                <p:nvPr/>
              </p:nvSpPr>
              <p:spPr>
                <a:xfrm>
                  <a:off x="8159015" y="606281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25" name="Полилиния: фигура 1824">
                  <a:extLst>
                    <a:ext uri="{FF2B5EF4-FFF2-40B4-BE49-F238E27FC236}">
                      <a16:creationId xmlns:a16="http://schemas.microsoft.com/office/drawing/2014/main" id="{08031B41-7025-0DD9-8A1C-59D9875F3FC5}"/>
                    </a:ext>
                  </a:extLst>
                </p:cNvPr>
                <p:cNvSpPr/>
                <p:nvPr/>
              </p:nvSpPr>
              <p:spPr>
                <a:xfrm>
                  <a:off x="8155165" y="605631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26" name="Полилиния: фигура 1825">
                  <a:extLst>
                    <a:ext uri="{FF2B5EF4-FFF2-40B4-BE49-F238E27FC236}">
                      <a16:creationId xmlns:a16="http://schemas.microsoft.com/office/drawing/2014/main" id="{5AA54BB0-0B42-378E-E5E8-FB932DCABDA4}"/>
                    </a:ext>
                  </a:extLst>
                </p:cNvPr>
                <p:cNvSpPr/>
                <p:nvPr/>
              </p:nvSpPr>
              <p:spPr>
                <a:xfrm>
                  <a:off x="8140006" y="6044406"/>
                  <a:ext cx="21656" cy="20573"/>
                </a:xfrm>
                <a:custGeom>
                  <a:avLst/>
                  <a:gdLst>
                    <a:gd name="connsiteX0" fmla="*/ 5414 w 21656"/>
                    <a:gd name="connsiteY0" fmla="*/ 0 h 20573"/>
                    <a:gd name="connsiteX1" fmla="*/ 3249 w 21656"/>
                    <a:gd name="connsiteY1" fmla="*/ 0 h 20573"/>
                    <a:gd name="connsiteX2" fmla="*/ 3249 w 21656"/>
                    <a:gd name="connsiteY2" fmla="*/ 0 h 20573"/>
                    <a:gd name="connsiteX3" fmla="*/ 1083 w 21656"/>
                    <a:gd name="connsiteY3" fmla="*/ 1083 h 20573"/>
                    <a:gd name="connsiteX4" fmla="*/ 1083 w 21656"/>
                    <a:gd name="connsiteY4" fmla="*/ 1083 h 20573"/>
                    <a:gd name="connsiteX5" fmla="*/ 0 w 21656"/>
                    <a:gd name="connsiteY5" fmla="*/ 2166 h 20573"/>
                    <a:gd name="connsiteX6" fmla="*/ 2166 w 21656"/>
                    <a:gd name="connsiteY6" fmla="*/ 2166 h 20573"/>
                    <a:gd name="connsiteX7" fmla="*/ 1083 w 21656"/>
                    <a:gd name="connsiteY7" fmla="*/ 3249 h 20573"/>
                    <a:gd name="connsiteX8" fmla="*/ 3249 w 21656"/>
                    <a:gd name="connsiteY8" fmla="*/ 3249 h 20573"/>
                    <a:gd name="connsiteX9" fmla="*/ 3249 w 21656"/>
                    <a:gd name="connsiteY9" fmla="*/ 5414 h 20573"/>
                    <a:gd name="connsiteX10" fmla="*/ 5414 w 21656"/>
                    <a:gd name="connsiteY10" fmla="*/ 6497 h 20573"/>
                    <a:gd name="connsiteX11" fmla="*/ 4331 w 21656"/>
                    <a:gd name="connsiteY11" fmla="*/ 7580 h 20573"/>
                    <a:gd name="connsiteX12" fmla="*/ 7580 w 21656"/>
                    <a:gd name="connsiteY12" fmla="*/ 7580 h 20573"/>
                    <a:gd name="connsiteX13" fmla="*/ 7580 w 21656"/>
                    <a:gd name="connsiteY13" fmla="*/ 8663 h 20573"/>
                    <a:gd name="connsiteX14" fmla="*/ 7580 w 21656"/>
                    <a:gd name="connsiteY14" fmla="*/ 8663 h 20573"/>
                    <a:gd name="connsiteX15" fmla="*/ 7580 w 21656"/>
                    <a:gd name="connsiteY15" fmla="*/ 9746 h 20573"/>
                    <a:gd name="connsiteX16" fmla="*/ 9746 w 21656"/>
                    <a:gd name="connsiteY16" fmla="*/ 8663 h 20573"/>
                    <a:gd name="connsiteX17" fmla="*/ 8663 w 21656"/>
                    <a:gd name="connsiteY17" fmla="*/ 10828 h 20573"/>
                    <a:gd name="connsiteX18" fmla="*/ 10828 w 21656"/>
                    <a:gd name="connsiteY18" fmla="*/ 10828 h 20573"/>
                    <a:gd name="connsiteX19" fmla="*/ 11911 w 21656"/>
                    <a:gd name="connsiteY19" fmla="*/ 9746 h 20573"/>
                    <a:gd name="connsiteX20" fmla="*/ 14077 w 21656"/>
                    <a:gd name="connsiteY20" fmla="*/ 9746 h 20573"/>
                    <a:gd name="connsiteX21" fmla="*/ 12994 w 21656"/>
                    <a:gd name="connsiteY21" fmla="*/ 10828 h 20573"/>
                    <a:gd name="connsiteX22" fmla="*/ 10828 w 21656"/>
                    <a:gd name="connsiteY22" fmla="*/ 10828 h 20573"/>
                    <a:gd name="connsiteX23" fmla="*/ 12994 w 21656"/>
                    <a:gd name="connsiteY23" fmla="*/ 11911 h 20573"/>
                    <a:gd name="connsiteX24" fmla="*/ 11911 w 21656"/>
                    <a:gd name="connsiteY24" fmla="*/ 12994 h 20573"/>
                    <a:gd name="connsiteX25" fmla="*/ 14077 w 21656"/>
                    <a:gd name="connsiteY25" fmla="*/ 14077 h 20573"/>
                    <a:gd name="connsiteX26" fmla="*/ 12994 w 21656"/>
                    <a:gd name="connsiteY26" fmla="*/ 14077 h 20573"/>
                    <a:gd name="connsiteX27" fmla="*/ 14077 w 21656"/>
                    <a:gd name="connsiteY27" fmla="*/ 15160 h 20573"/>
                    <a:gd name="connsiteX28" fmla="*/ 15160 w 21656"/>
                    <a:gd name="connsiteY28" fmla="*/ 14077 h 20573"/>
                    <a:gd name="connsiteX29" fmla="*/ 16243 w 21656"/>
                    <a:gd name="connsiteY29" fmla="*/ 15160 h 20573"/>
                    <a:gd name="connsiteX30" fmla="*/ 18408 w 21656"/>
                    <a:gd name="connsiteY30" fmla="*/ 14077 h 20573"/>
                    <a:gd name="connsiteX31" fmla="*/ 17326 w 21656"/>
                    <a:gd name="connsiteY31" fmla="*/ 15160 h 20573"/>
                    <a:gd name="connsiteX32" fmla="*/ 15160 w 21656"/>
                    <a:gd name="connsiteY32" fmla="*/ 15160 h 20573"/>
                    <a:gd name="connsiteX33" fmla="*/ 17326 w 21656"/>
                    <a:gd name="connsiteY33" fmla="*/ 16243 h 20573"/>
                    <a:gd name="connsiteX34" fmla="*/ 16243 w 21656"/>
                    <a:gd name="connsiteY34" fmla="*/ 17326 h 20573"/>
                    <a:gd name="connsiteX35" fmla="*/ 18408 w 21656"/>
                    <a:gd name="connsiteY35" fmla="*/ 17326 h 20573"/>
                    <a:gd name="connsiteX36" fmla="*/ 17326 w 21656"/>
                    <a:gd name="connsiteY36" fmla="*/ 17326 h 20573"/>
                    <a:gd name="connsiteX37" fmla="*/ 19491 w 21656"/>
                    <a:gd name="connsiteY37" fmla="*/ 20574 h 20573"/>
                    <a:gd name="connsiteX38" fmla="*/ 21657 w 21656"/>
                    <a:gd name="connsiteY38" fmla="*/ 18408 h 20573"/>
                    <a:gd name="connsiteX39" fmla="*/ 18408 w 21656"/>
                    <a:gd name="connsiteY39" fmla="*/ 18408 h 20573"/>
                    <a:gd name="connsiteX40" fmla="*/ 19491 w 21656"/>
                    <a:gd name="connsiteY40" fmla="*/ 17326 h 20573"/>
                    <a:gd name="connsiteX41" fmla="*/ 17326 w 21656"/>
                    <a:gd name="connsiteY41" fmla="*/ 18408 h 20573"/>
                    <a:gd name="connsiteX42" fmla="*/ 17326 w 21656"/>
                    <a:gd name="connsiteY42" fmla="*/ 17326 h 20573"/>
                    <a:gd name="connsiteX43" fmla="*/ 19491 w 21656"/>
                    <a:gd name="connsiteY43" fmla="*/ 16243 h 20573"/>
                    <a:gd name="connsiteX44" fmla="*/ 18408 w 21656"/>
                    <a:gd name="connsiteY44" fmla="*/ 16243 h 20573"/>
                    <a:gd name="connsiteX45" fmla="*/ 19491 w 21656"/>
                    <a:gd name="connsiteY45" fmla="*/ 15160 h 20573"/>
                    <a:gd name="connsiteX46" fmla="*/ 18408 w 21656"/>
                    <a:gd name="connsiteY46" fmla="*/ 14077 h 20573"/>
                    <a:gd name="connsiteX47" fmla="*/ 18408 w 21656"/>
                    <a:gd name="connsiteY47" fmla="*/ 14077 h 20573"/>
                    <a:gd name="connsiteX48" fmla="*/ 17326 w 21656"/>
                    <a:gd name="connsiteY48" fmla="*/ 14077 h 20573"/>
                    <a:gd name="connsiteX49" fmla="*/ 18408 w 21656"/>
                    <a:gd name="connsiteY49" fmla="*/ 12994 h 20573"/>
                    <a:gd name="connsiteX50" fmla="*/ 16243 w 21656"/>
                    <a:gd name="connsiteY50" fmla="*/ 12994 h 20573"/>
                    <a:gd name="connsiteX51" fmla="*/ 17326 w 21656"/>
                    <a:gd name="connsiteY51" fmla="*/ 10828 h 20573"/>
                    <a:gd name="connsiteX52" fmla="*/ 15160 w 21656"/>
                    <a:gd name="connsiteY52" fmla="*/ 10828 h 20573"/>
                    <a:gd name="connsiteX53" fmla="*/ 15160 w 21656"/>
                    <a:gd name="connsiteY53" fmla="*/ 9746 h 20573"/>
                    <a:gd name="connsiteX54" fmla="*/ 15160 w 21656"/>
                    <a:gd name="connsiteY54" fmla="*/ 9746 h 20573"/>
                    <a:gd name="connsiteX55" fmla="*/ 15160 w 21656"/>
                    <a:gd name="connsiteY55" fmla="*/ 9746 h 20573"/>
                    <a:gd name="connsiteX56" fmla="*/ 15160 w 21656"/>
                    <a:gd name="connsiteY56" fmla="*/ 9746 h 20573"/>
                    <a:gd name="connsiteX57" fmla="*/ 15160 w 21656"/>
                    <a:gd name="connsiteY57" fmla="*/ 9746 h 20573"/>
                    <a:gd name="connsiteX58" fmla="*/ 16243 w 21656"/>
                    <a:gd name="connsiteY58" fmla="*/ 9746 h 20573"/>
                    <a:gd name="connsiteX59" fmla="*/ 15160 w 21656"/>
                    <a:gd name="connsiteY59" fmla="*/ 8663 h 20573"/>
                    <a:gd name="connsiteX60" fmla="*/ 12994 w 21656"/>
                    <a:gd name="connsiteY60" fmla="*/ 9746 h 20573"/>
                    <a:gd name="connsiteX61" fmla="*/ 14077 w 21656"/>
                    <a:gd name="connsiteY61" fmla="*/ 8663 h 20573"/>
                    <a:gd name="connsiteX62" fmla="*/ 12994 w 21656"/>
                    <a:gd name="connsiteY62" fmla="*/ 8663 h 20573"/>
                    <a:gd name="connsiteX63" fmla="*/ 15160 w 21656"/>
                    <a:gd name="connsiteY63" fmla="*/ 7580 h 20573"/>
                    <a:gd name="connsiteX64" fmla="*/ 14077 w 21656"/>
                    <a:gd name="connsiteY64" fmla="*/ 7580 h 20573"/>
                    <a:gd name="connsiteX65" fmla="*/ 15160 w 21656"/>
                    <a:gd name="connsiteY65" fmla="*/ 6497 h 20573"/>
                    <a:gd name="connsiteX66" fmla="*/ 14077 w 21656"/>
                    <a:gd name="connsiteY66" fmla="*/ 6497 h 20573"/>
                    <a:gd name="connsiteX67" fmla="*/ 12994 w 21656"/>
                    <a:gd name="connsiteY67" fmla="*/ 7580 h 20573"/>
                    <a:gd name="connsiteX68" fmla="*/ 12994 w 21656"/>
                    <a:gd name="connsiteY68" fmla="*/ 5414 h 20573"/>
                    <a:gd name="connsiteX69" fmla="*/ 10828 w 21656"/>
                    <a:gd name="connsiteY69" fmla="*/ 6497 h 20573"/>
                    <a:gd name="connsiteX70" fmla="*/ 8663 w 21656"/>
                    <a:gd name="connsiteY70" fmla="*/ 5414 h 20573"/>
                    <a:gd name="connsiteX71" fmla="*/ 8663 w 21656"/>
                    <a:gd name="connsiteY71" fmla="*/ 4331 h 20573"/>
                    <a:gd name="connsiteX72" fmla="*/ 9746 w 21656"/>
                    <a:gd name="connsiteY72" fmla="*/ 4331 h 20573"/>
                    <a:gd name="connsiteX73" fmla="*/ 8663 w 21656"/>
                    <a:gd name="connsiteY73" fmla="*/ 4331 h 20573"/>
                    <a:gd name="connsiteX74" fmla="*/ 9746 w 21656"/>
                    <a:gd name="connsiteY74" fmla="*/ 3249 h 20573"/>
                    <a:gd name="connsiteX75" fmla="*/ 7580 w 21656"/>
                    <a:gd name="connsiteY75" fmla="*/ 2166 h 20573"/>
                    <a:gd name="connsiteX76" fmla="*/ 7580 w 21656"/>
                    <a:gd name="connsiteY76" fmla="*/ 3249 h 20573"/>
                    <a:gd name="connsiteX77" fmla="*/ 6497 w 21656"/>
                    <a:gd name="connsiteY77" fmla="*/ 3249 h 20573"/>
                    <a:gd name="connsiteX78" fmla="*/ 6497 w 21656"/>
                    <a:gd name="connsiteY78" fmla="*/ 2166 h 20573"/>
                    <a:gd name="connsiteX79" fmla="*/ 8663 w 21656"/>
                    <a:gd name="connsiteY79" fmla="*/ 1083 h 20573"/>
                    <a:gd name="connsiteX80" fmla="*/ 5414 w 21656"/>
                    <a:gd name="connsiteY80" fmla="*/ 0 h 20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1656" h="20573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2166"/>
                      </a:cubicBezTo>
                      <a:cubicBezTo>
                        <a:pt x="0" y="2166"/>
                        <a:pt x="2166" y="1083"/>
                        <a:pt x="2166" y="2166"/>
                      </a:cubicBezTo>
                      <a:cubicBezTo>
                        <a:pt x="2166" y="2166"/>
                        <a:pt x="2166" y="2166"/>
                        <a:pt x="1083" y="3249"/>
                      </a:cubicBezTo>
                      <a:cubicBezTo>
                        <a:pt x="1083" y="3249"/>
                        <a:pt x="3249" y="3249"/>
                        <a:pt x="3249" y="3249"/>
                      </a:cubicBezTo>
                      <a:cubicBezTo>
                        <a:pt x="0" y="6497"/>
                        <a:pt x="5414" y="3249"/>
                        <a:pt x="3249" y="5414"/>
                      </a:cubicBezTo>
                      <a:cubicBezTo>
                        <a:pt x="4331" y="5414"/>
                        <a:pt x="4331" y="6497"/>
                        <a:pt x="5414" y="6497"/>
                      </a:cubicBezTo>
                      <a:cubicBezTo>
                        <a:pt x="4331" y="6497"/>
                        <a:pt x="5414" y="6497"/>
                        <a:pt x="4331" y="7580"/>
                      </a:cubicBezTo>
                      <a:cubicBezTo>
                        <a:pt x="6497" y="6497"/>
                        <a:pt x="4331" y="9746"/>
                        <a:pt x="7580" y="7580"/>
                      </a:cubicBezTo>
                      <a:cubicBezTo>
                        <a:pt x="7580" y="8663"/>
                        <a:pt x="7580" y="7580"/>
                        <a:pt x="7580" y="8663"/>
                      </a:cubicBezTo>
                      <a:cubicBezTo>
                        <a:pt x="7580" y="8663"/>
                        <a:pt x="7580" y="8663"/>
                        <a:pt x="7580" y="8663"/>
                      </a:cubicBezTo>
                      <a:cubicBezTo>
                        <a:pt x="7580" y="9746"/>
                        <a:pt x="8663" y="8663"/>
                        <a:pt x="7580" y="9746"/>
                      </a:cubicBezTo>
                      <a:cubicBezTo>
                        <a:pt x="7580" y="10828"/>
                        <a:pt x="8663" y="9746"/>
                        <a:pt x="9746" y="8663"/>
                      </a:cubicBezTo>
                      <a:cubicBezTo>
                        <a:pt x="9746" y="9746"/>
                        <a:pt x="9746" y="9746"/>
                        <a:pt x="8663" y="10828"/>
                      </a:cubicBezTo>
                      <a:cubicBezTo>
                        <a:pt x="9746" y="9746"/>
                        <a:pt x="9746" y="10828"/>
                        <a:pt x="10828" y="10828"/>
                      </a:cubicBezTo>
                      <a:cubicBezTo>
                        <a:pt x="10828" y="10828"/>
                        <a:pt x="10828" y="9746"/>
                        <a:pt x="11911" y="9746"/>
                      </a:cubicBezTo>
                      <a:cubicBezTo>
                        <a:pt x="11911" y="10828"/>
                        <a:pt x="12994" y="9746"/>
                        <a:pt x="14077" y="9746"/>
                      </a:cubicBezTo>
                      <a:cubicBezTo>
                        <a:pt x="12994" y="10828"/>
                        <a:pt x="14077" y="8663"/>
                        <a:pt x="12994" y="10828"/>
                      </a:cubicBezTo>
                      <a:cubicBezTo>
                        <a:pt x="11911" y="10828"/>
                        <a:pt x="11911" y="10828"/>
                        <a:pt x="10828" y="10828"/>
                      </a:cubicBezTo>
                      <a:cubicBezTo>
                        <a:pt x="10828" y="11911"/>
                        <a:pt x="11911" y="11911"/>
                        <a:pt x="12994" y="11911"/>
                      </a:cubicBezTo>
                      <a:cubicBezTo>
                        <a:pt x="12994" y="11911"/>
                        <a:pt x="11911" y="11911"/>
                        <a:pt x="11911" y="12994"/>
                      </a:cubicBezTo>
                      <a:cubicBezTo>
                        <a:pt x="11911" y="14077"/>
                        <a:pt x="14077" y="12994"/>
                        <a:pt x="14077" y="14077"/>
                      </a:cubicBezTo>
                      <a:lnTo>
                        <a:pt x="12994" y="14077"/>
                      </a:lnTo>
                      <a:cubicBezTo>
                        <a:pt x="14077" y="14077"/>
                        <a:pt x="12994" y="15160"/>
                        <a:pt x="14077" y="15160"/>
                      </a:cubicBezTo>
                      <a:cubicBezTo>
                        <a:pt x="14077" y="15160"/>
                        <a:pt x="15160" y="14077"/>
                        <a:pt x="15160" y="14077"/>
                      </a:cubicBezTo>
                      <a:cubicBezTo>
                        <a:pt x="12994" y="15160"/>
                        <a:pt x="16243" y="14077"/>
                        <a:pt x="16243" y="15160"/>
                      </a:cubicBezTo>
                      <a:cubicBezTo>
                        <a:pt x="17326" y="14077"/>
                        <a:pt x="18408" y="14077"/>
                        <a:pt x="18408" y="14077"/>
                      </a:cubicBezTo>
                      <a:cubicBezTo>
                        <a:pt x="18408" y="14077"/>
                        <a:pt x="17326" y="15160"/>
                        <a:pt x="17326" y="15160"/>
                      </a:cubicBezTo>
                      <a:cubicBezTo>
                        <a:pt x="17326" y="14077"/>
                        <a:pt x="15160" y="15160"/>
                        <a:pt x="15160" y="15160"/>
                      </a:cubicBezTo>
                      <a:cubicBezTo>
                        <a:pt x="16243" y="15160"/>
                        <a:pt x="16243" y="16243"/>
                        <a:pt x="17326" y="16243"/>
                      </a:cubicBezTo>
                      <a:lnTo>
                        <a:pt x="16243" y="17326"/>
                      </a:lnTo>
                      <a:cubicBezTo>
                        <a:pt x="16243" y="18408"/>
                        <a:pt x="18408" y="16243"/>
                        <a:pt x="18408" y="17326"/>
                      </a:cubicBezTo>
                      <a:lnTo>
                        <a:pt x="17326" y="17326"/>
                      </a:lnTo>
                      <a:cubicBezTo>
                        <a:pt x="18408" y="18408"/>
                        <a:pt x="17326" y="20574"/>
                        <a:pt x="19491" y="20574"/>
                      </a:cubicBezTo>
                      <a:cubicBezTo>
                        <a:pt x="20574" y="20574"/>
                        <a:pt x="21657" y="18408"/>
                        <a:pt x="21657" y="18408"/>
                      </a:cubicBezTo>
                      <a:cubicBezTo>
                        <a:pt x="20574" y="18408"/>
                        <a:pt x="19491" y="18408"/>
                        <a:pt x="18408" y="18408"/>
                      </a:cubicBezTo>
                      <a:lnTo>
                        <a:pt x="19491" y="17326"/>
                      </a:lnTo>
                      <a:cubicBezTo>
                        <a:pt x="18408" y="17326"/>
                        <a:pt x="18408" y="17326"/>
                        <a:pt x="17326" y="18408"/>
                      </a:cubicBezTo>
                      <a:cubicBezTo>
                        <a:pt x="16243" y="18408"/>
                        <a:pt x="18408" y="17326"/>
                        <a:pt x="17326" y="17326"/>
                      </a:cubicBezTo>
                      <a:cubicBezTo>
                        <a:pt x="18408" y="16243"/>
                        <a:pt x="18408" y="16243"/>
                        <a:pt x="19491" y="16243"/>
                      </a:cubicBezTo>
                      <a:lnTo>
                        <a:pt x="18408" y="16243"/>
                      </a:lnTo>
                      <a:cubicBezTo>
                        <a:pt x="18408" y="16243"/>
                        <a:pt x="18408" y="16243"/>
                        <a:pt x="19491" y="15160"/>
                      </a:cubicBezTo>
                      <a:cubicBezTo>
                        <a:pt x="17326" y="15160"/>
                        <a:pt x="19491" y="14077"/>
                        <a:pt x="18408" y="14077"/>
                      </a:cubicBezTo>
                      <a:lnTo>
                        <a:pt x="18408" y="14077"/>
                      </a:lnTo>
                      <a:cubicBezTo>
                        <a:pt x="17326" y="14077"/>
                        <a:pt x="17326" y="14077"/>
                        <a:pt x="17326" y="14077"/>
                      </a:cubicBezTo>
                      <a:cubicBezTo>
                        <a:pt x="18408" y="12994"/>
                        <a:pt x="18408" y="12994"/>
                        <a:pt x="18408" y="12994"/>
                      </a:cubicBezTo>
                      <a:cubicBezTo>
                        <a:pt x="17326" y="12994"/>
                        <a:pt x="16243" y="14077"/>
                        <a:pt x="16243" y="12994"/>
                      </a:cubicBezTo>
                      <a:cubicBezTo>
                        <a:pt x="17326" y="11911"/>
                        <a:pt x="16243" y="11911"/>
                        <a:pt x="17326" y="10828"/>
                      </a:cubicBezTo>
                      <a:cubicBezTo>
                        <a:pt x="16243" y="11911"/>
                        <a:pt x="16243" y="10828"/>
                        <a:pt x="15160" y="10828"/>
                      </a:cubicBezTo>
                      <a:cubicBezTo>
                        <a:pt x="15160" y="10828"/>
                        <a:pt x="15160" y="10828"/>
                        <a:pt x="15160" y="9746"/>
                      </a:cubicBezTo>
                      <a:cubicBezTo>
                        <a:pt x="15160" y="9746"/>
                        <a:pt x="15160" y="9746"/>
                        <a:pt x="15160" y="9746"/>
                      </a:cubicBezTo>
                      <a:lnTo>
                        <a:pt x="15160" y="9746"/>
                      </a:lnTo>
                      <a:cubicBezTo>
                        <a:pt x="15160" y="9746"/>
                        <a:pt x="15160" y="9746"/>
                        <a:pt x="15160" y="9746"/>
                      </a:cubicBezTo>
                      <a:cubicBezTo>
                        <a:pt x="15160" y="9746"/>
                        <a:pt x="14077" y="9746"/>
                        <a:pt x="15160" y="9746"/>
                      </a:cubicBezTo>
                      <a:cubicBezTo>
                        <a:pt x="15160" y="9746"/>
                        <a:pt x="15160" y="9746"/>
                        <a:pt x="16243" y="9746"/>
                      </a:cubicBezTo>
                      <a:cubicBezTo>
                        <a:pt x="16243" y="8663"/>
                        <a:pt x="14077" y="9746"/>
                        <a:pt x="15160" y="8663"/>
                      </a:cubicBezTo>
                      <a:cubicBezTo>
                        <a:pt x="14077" y="8663"/>
                        <a:pt x="14077" y="8663"/>
                        <a:pt x="12994" y="9746"/>
                      </a:cubicBezTo>
                      <a:cubicBezTo>
                        <a:pt x="12994" y="9746"/>
                        <a:pt x="14077" y="8663"/>
                        <a:pt x="14077" y="8663"/>
                      </a:cubicBezTo>
                      <a:cubicBezTo>
                        <a:pt x="12994" y="9746"/>
                        <a:pt x="14077" y="7580"/>
                        <a:pt x="12994" y="8663"/>
                      </a:cubicBezTo>
                      <a:cubicBezTo>
                        <a:pt x="14077" y="8663"/>
                        <a:pt x="12994" y="8663"/>
                        <a:pt x="15160" y="7580"/>
                      </a:cubicBezTo>
                      <a:cubicBezTo>
                        <a:pt x="15160" y="6497"/>
                        <a:pt x="14077" y="7580"/>
                        <a:pt x="14077" y="7580"/>
                      </a:cubicBezTo>
                      <a:cubicBezTo>
                        <a:pt x="14077" y="7580"/>
                        <a:pt x="14077" y="7580"/>
                        <a:pt x="15160" y="6497"/>
                      </a:cubicBezTo>
                      <a:cubicBezTo>
                        <a:pt x="15160" y="6497"/>
                        <a:pt x="14077" y="7580"/>
                        <a:pt x="14077" y="6497"/>
                      </a:cubicBezTo>
                      <a:lnTo>
                        <a:pt x="12994" y="7580"/>
                      </a:lnTo>
                      <a:cubicBezTo>
                        <a:pt x="12994" y="6497"/>
                        <a:pt x="12994" y="6497"/>
                        <a:pt x="12994" y="5414"/>
                      </a:cubicBezTo>
                      <a:lnTo>
                        <a:pt x="10828" y="6497"/>
                      </a:lnTo>
                      <a:cubicBezTo>
                        <a:pt x="11911" y="4331"/>
                        <a:pt x="9746" y="5414"/>
                        <a:pt x="8663" y="5414"/>
                      </a:cubicBezTo>
                      <a:cubicBezTo>
                        <a:pt x="8663" y="5414"/>
                        <a:pt x="8663" y="4331"/>
                        <a:pt x="8663" y="4331"/>
                      </a:cubicBezTo>
                      <a:cubicBezTo>
                        <a:pt x="8663" y="4331"/>
                        <a:pt x="8663" y="4331"/>
                        <a:pt x="9746" y="4331"/>
                      </a:cubicBezTo>
                      <a:cubicBezTo>
                        <a:pt x="9746" y="4331"/>
                        <a:pt x="9746" y="3249"/>
                        <a:pt x="8663" y="4331"/>
                      </a:cubicBezTo>
                      <a:cubicBezTo>
                        <a:pt x="7580" y="4331"/>
                        <a:pt x="9746" y="3249"/>
                        <a:pt x="9746" y="3249"/>
                      </a:cubicBezTo>
                      <a:cubicBezTo>
                        <a:pt x="7580" y="4331"/>
                        <a:pt x="9746" y="1083"/>
                        <a:pt x="7580" y="2166"/>
                      </a:cubicBezTo>
                      <a:cubicBezTo>
                        <a:pt x="7580" y="2166"/>
                        <a:pt x="7580" y="3249"/>
                        <a:pt x="7580" y="3249"/>
                      </a:cubicBezTo>
                      <a:cubicBezTo>
                        <a:pt x="7580" y="3249"/>
                        <a:pt x="6497" y="4331"/>
                        <a:pt x="6497" y="3249"/>
                      </a:cubicBezTo>
                      <a:cubicBezTo>
                        <a:pt x="6497" y="3249"/>
                        <a:pt x="6497" y="2166"/>
                        <a:pt x="6497" y="2166"/>
                      </a:cubicBezTo>
                      <a:lnTo>
                        <a:pt x="8663" y="1083"/>
                      </a:lnTo>
                      <a:cubicBezTo>
                        <a:pt x="7580" y="0"/>
                        <a:pt x="3249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27" name="Полилиния: фигура 1826">
                  <a:extLst>
                    <a:ext uri="{FF2B5EF4-FFF2-40B4-BE49-F238E27FC236}">
                      <a16:creationId xmlns:a16="http://schemas.microsoft.com/office/drawing/2014/main" id="{9CF88697-9D0E-C89D-052F-CC6401177B45}"/>
                    </a:ext>
                  </a:extLst>
                </p:cNvPr>
                <p:cNvSpPr/>
                <p:nvPr/>
              </p:nvSpPr>
              <p:spPr>
                <a:xfrm>
                  <a:off x="8148668" y="6049820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28" name="Полилиния: фигура 1827">
                  <a:extLst>
                    <a:ext uri="{FF2B5EF4-FFF2-40B4-BE49-F238E27FC236}">
                      <a16:creationId xmlns:a16="http://schemas.microsoft.com/office/drawing/2014/main" id="{2E27E73E-A89D-99A1-7EF0-62C10EC3AE44}"/>
                    </a:ext>
                  </a:extLst>
                </p:cNvPr>
                <p:cNvSpPr/>
                <p:nvPr/>
              </p:nvSpPr>
              <p:spPr>
                <a:xfrm>
                  <a:off x="8148668" y="604982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29" name="Полилиния: фигура 1828">
                  <a:extLst>
                    <a:ext uri="{FF2B5EF4-FFF2-40B4-BE49-F238E27FC236}">
                      <a16:creationId xmlns:a16="http://schemas.microsoft.com/office/drawing/2014/main" id="{2B2C479F-748D-D9D6-FF3C-E53E7499A6B0}"/>
                    </a:ext>
                  </a:extLst>
                </p:cNvPr>
                <p:cNvSpPr/>
                <p:nvPr/>
              </p:nvSpPr>
              <p:spPr>
                <a:xfrm>
                  <a:off x="8143254" y="604332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30" name="Полилиния: фигура 1829">
                  <a:extLst>
                    <a:ext uri="{FF2B5EF4-FFF2-40B4-BE49-F238E27FC236}">
                      <a16:creationId xmlns:a16="http://schemas.microsoft.com/office/drawing/2014/main" id="{E1FE128C-4D86-0EE6-2FD3-163FD13897DB}"/>
                    </a:ext>
                  </a:extLst>
                </p:cNvPr>
                <p:cNvSpPr/>
                <p:nvPr/>
              </p:nvSpPr>
              <p:spPr>
                <a:xfrm>
                  <a:off x="8143254" y="6043323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31" name="Полилиния: фигура 1830">
                  <a:extLst>
                    <a:ext uri="{FF2B5EF4-FFF2-40B4-BE49-F238E27FC236}">
                      <a16:creationId xmlns:a16="http://schemas.microsoft.com/office/drawing/2014/main" id="{2F9D6864-5A7E-26C3-A47F-495FA5240E50}"/>
                    </a:ext>
                  </a:extLst>
                </p:cNvPr>
                <p:cNvSpPr/>
                <p:nvPr/>
              </p:nvSpPr>
              <p:spPr>
                <a:xfrm>
                  <a:off x="8131343" y="6034781"/>
                  <a:ext cx="10828" cy="12094"/>
                </a:xfrm>
                <a:custGeom>
                  <a:avLst/>
                  <a:gdLst>
                    <a:gd name="connsiteX0" fmla="*/ 3249 w 10828"/>
                    <a:gd name="connsiteY0" fmla="*/ 963 h 12094"/>
                    <a:gd name="connsiteX1" fmla="*/ 2166 w 10828"/>
                    <a:gd name="connsiteY1" fmla="*/ 963 h 12094"/>
                    <a:gd name="connsiteX2" fmla="*/ 3249 w 10828"/>
                    <a:gd name="connsiteY2" fmla="*/ 963 h 12094"/>
                    <a:gd name="connsiteX3" fmla="*/ 0 w 10828"/>
                    <a:gd name="connsiteY3" fmla="*/ 963 h 12094"/>
                    <a:gd name="connsiteX4" fmla="*/ 5414 w 10828"/>
                    <a:gd name="connsiteY4" fmla="*/ 5294 h 12094"/>
                    <a:gd name="connsiteX5" fmla="*/ 4331 w 10828"/>
                    <a:gd name="connsiteY5" fmla="*/ 5294 h 12094"/>
                    <a:gd name="connsiteX6" fmla="*/ 6497 w 10828"/>
                    <a:gd name="connsiteY6" fmla="*/ 6377 h 12094"/>
                    <a:gd name="connsiteX7" fmla="*/ 5414 w 10828"/>
                    <a:gd name="connsiteY7" fmla="*/ 7460 h 12094"/>
                    <a:gd name="connsiteX8" fmla="*/ 6497 w 10828"/>
                    <a:gd name="connsiteY8" fmla="*/ 8542 h 12094"/>
                    <a:gd name="connsiteX9" fmla="*/ 6497 w 10828"/>
                    <a:gd name="connsiteY9" fmla="*/ 8542 h 12094"/>
                    <a:gd name="connsiteX10" fmla="*/ 6497 w 10828"/>
                    <a:gd name="connsiteY10" fmla="*/ 8542 h 12094"/>
                    <a:gd name="connsiteX11" fmla="*/ 6497 w 10828"/>
                    <a:gd name="connsiteY11" fmla="*/ 8542 h 12094"/>
                    <a:gd name="connsiteX12" fmla="*/ 7580 w 10828"/>
                    <a:gd name="connsiteY12" fmla="*/ 9625 h 12094"/>
                    <a:gd name="connsiteX13" fmla="*/ 7580 w 10828"/>
                    <a:gd name="connsiteY13" fmla="*/ 9625 h 12094"/>
                    <a:gd name="connsiteX14" fmla="*/ 8663 w 10828"/>
                    <a:gd name="connsiteY14" fmla="*/ 9625 h 12094"/>
                    <a:gd name="connsiteX15" fmla="*/ 7580 w 10828"/>
                    <a:gd name="connsiteY15" fmla="*/ 10708 h 12094"/>
                    <a:gd name="connsiteX16" fmla="*/ 9746 w 10828"/>
                    <a:gd name="connsiteY16" fmla="*/ 11791 h 12094"/>
                    <a:gd name="connsiteX17" fmla="*/ 10828 w 10828"/>
                    <a:gd name="connsiteY17" fmla="*/ 10708 h 12094"/>
                    <a:gd name="connsiteX18" fmla="*/ 8663 w 10828"/>
                    <a:gd name="connsiteY18" fmla="*/ 9625 h 12094"/>
                    <a:gd name="connsiteX19" fmla="*/ 8663 w 10828"/>
                    <a:gd name="connsiteY19" fmla="*/ 9625 h 12094"/>
                    <a:gd name="connsiteX20" fmla="*/ 7580 w 10828"/>
                    <a:gd name="connsiteY20" fmla="*/ 9625 h 12094"/>
                    <a:gd name="connsiteX21" fmla="*/ 8663 w 10828"/>
                    <a:gd name="connsiteY21" fmla="*/ 9625 h 12094"/>
                    <a:gd name="connsiteX22" fmla="*/ 8663 w 10828"/>
                    <a:gd name="connsiteY22" fmla="*/ 7460 h 12094"/>
                    <a:gd name="connsiteX23" fmla="*/ 8663 w 10828"/>
                    <a:gd name="connsiteY23" fmla="*/ 7460 h 12094"/>
                    <a:gd name="connsiteX24" fmla="*/ 7580 w 10828"/>
                    <a:gd name="connsiteY24" fmla="*/ 7460 h 12094"/>
                    <a:gd name="connsiteX25" fmla="*/ 7580 w 10828"/>
                    <a:gd name="connsiteY25" fmla="*/ 8542 h 12094"/>
                    <a:gd name="connsiteX26" fmla="*/ 5414 w 10828"/>
                    <a:gd name="connsiteY26" fmla="*/ 9625 h 12094"/>
                    <a:gd name="connsiteX27" fmla="*/ 5414 w 10828"/>
                    <a:gd name="connsiteY27" fmla="*/ 9625 h 12094"/>
                    <a:gd name="connsiteX28" fmla="*/ 6497 w 10828"/>
                    <a:gd name="connsiteY28" fmla="*/ 8542 h 12094"/>
                    <a:gd name="connsiteX29" fmla="*/ 5414 w 10828"/>
                    <a:gd name="connsiteY29" fmla="*/ 8542 h 12094"/>
                    <a:gd name="connsiteX30" fmla="*/ 6497 w 10828"/>
                    <a:gd name="connsiteY30" fmla="*/ 7460 h 12094"/>
                    <a:gd name="connsiteX31" fmla="*/ 5414 w 10828"/>
                    <a:gd name="connsiteY31" fmla="*/ 8542 h 12094"/>
                    <a:gd name="connsiteX32" fmla="*/ 3249 w 10828"/>
                    <a:gd name="connsiteY32" fmla="*/ 6377 h 12094"/>
                    <a:gd name="connsiteX33" fmla="*/ 4331 w 10828"/>
                    <a:gd name="connsiteY33" fmla="*/ 6377 h 12094"/>
                    <a:gd name="connsiteX34" fmla="*/ 3249 w 10828"/>
                    <a:gd name="connsiteY34" fmla="*/ 6377 h 12094"/>
                    <a:gd name="connsiteX35" fmla="*/ 2166 w 10828"/>
                    <a:gd name="connsiteY35" fmla="*/ 4211 h 12094"/>
                    <a:gd name="connsiteX36" fmla="*/ 1083 w 10828"/>
                    <a:gd name="connsiteY36" fmla="*/ 5294 h 12094"/>
                    <a:gd name="connsiteX37" fmla="*/ 3249 w 10828"/>
                    <a:gd name="connsiteY37" fmla="*/ 963 h 12094"/>
                    <a:gd name="connsiteX38" fmla="*/ 3249 w 10828"/>
                    <a:gd name="connsiteY38" fmla="*/ 963 h 12094"/>
                    <a:gd name="connsiteX39" fmla="*/ 1083 w 10828"/>
                    <a:gd name="connsiteY39" fmla="*/ 2045 h 12094"/>
                    <a:gd name="connsiteX40" fmla="*/ 3249 w 10828"/>
                    <a:gd name="connsiteY40" fmla="*/ 963 h 12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0828" h="12094">
                      <a:moveTo>
                        <a:pt x="3249" y="963"/>
                      </a:moveTo>
                      <a:lnTo>
                        <a:pt x="2166" y="963"/>
                      </a:lnTo>
                      <a:cubicBezTo>
                        <a:pt x="2166" y="-120"/>
                        <a:pt x="1083" y="-120"/>
                        <a:pt x="3249" y="963"/>
                      </a:cubicBezTo>
                      <a:cubicBezTo>
                        <a:pt x="1083" y="963"/>
                        <a:pt x="1083" y="-1203"/>
                        <a:pt x="0" y="963"/>
                      </a:cubicBezTo>
                      <a:cubicBezTo>
                        <a:pt x="2166" y="2045"/>
                        <a:pt x="2166" y="5294"/>
                        <a:pt x="5414" y="5294"/>
                      </a:cubicBezTo>
                      <a:lnTo>
                        <a:pt x="4331" y="5294"/>
                      </a:lnTo>
                      <a:cubicBezTo>
                        <a:pt x="6497" y="5294"/>
                        <a:pt x="3249" y="7460"/>
                        <a:pt x="6497" y="6377"/>
                      </a:cubicBezTo>
                      <a:lnTo>
                        <a:pt x="5414" y="7460"/>
                      </a:lnTo>
                      <a:cubicBezTo>
                        <a:pt x="5414" y="8542"/>
                        <a:pt x="7580" y="6377"/>
                        <a:pt x="6497" y="8542"/>
                      </a:cubicBezTo>
                      <a:lnTo>
                        <a:pt x="6497" y="8542"/>
                      </a:lnTo>
                      <a:cubicBezTo>
                        <a:pt x="6497" y="8542"/>
                        <a:pt x="6497" y="8542"/>
                        <a:pt x="6497" y="8542"/>
                      </a:cubicBezTo>
                      <a:lnTo>
                        <a:pt x="6497" y="8542"/>
                      </a:lnTo>
                      <a:cubicBezTo>
                        <a:pt x="7580" y="8542"/>
                        <a:pt x="7580" y="8542"/>
                        <a:pt x="7580" y="9625"/>
                      </a:cubicBezTo>
                      <a:cubicBezTo>
                        <a:pt x="7580" y="9625"/>
                        <a:pt x="7580" y="9625"/>
                        <a:pt x="7580" y="9625"/>
                      </a:cubicBezTo>
                      <a:cubicBezTo>
                        <a:pt x="7580" y="9625"/>
                        <a:pt x="8663" y="9625"/>
                        <a:pt x="8663" y="9625"/>
                      </a:cubicBezTo>
                      <a:cubicBezTo>
                        <a:pt x="8663" y="9625"/>
                        <a:pt x="7580" y="9625"/>
                        <a:pt x="7580" y="10708"/>
                      </a:cubicBezTo>
                      <a:cubicBezTo>
                        <a:pt x="8663" y="10708"/>
                        <a:pt x="7580" y="12874"/>
                        <a:pt x="9746" y="11791"/>
                      </a:cubicBezTo>
                      <a:cubicBezTo>
                        <a:pt x="9746" y="11791"/>
                        <a:pt x="10828" y="10708"/>
                        <a:pt x="10828" y="10708"/>
                      </a:cubicBezTo>
                      <a:cubicBezTo>
                        <a:pt x="10828" y="9625"/>
                        <a:pt x="9746" y="9625"/>
                        <a:pt x="8663" y="9625"/>
                      </a:cubicBezTo>
                      <a:lnTo>
                        <a:pt x="8663" y="9625"/>
                      </a:lnTo>
                      <a:cubicBezTo>
                        <a:pt x="6497" y="10708"/>
                        <a:pt x="8663" y="8542"/>
                        <a:pt x="7580" y="9625"/>
                      </a:cubicBezTo>
                      <a:cubicBezTo>
                        <a:pt x="8663" y="9625"/>
                        <a:pt x="8663" y="9625"/>
                        <a:pt x="8663" y="9625"/>
                      </a:cubicBezTo>
                      <a:cubicBezTo>
                        <a:pt x="9746" y="7460"/>
                        <a:pt x="6497" y="9625"/>
                        <a:pt x="8663" y="7460"/>
                      </a:cubicBezTo>
                      <a:lnTo>
                        <a:pt x="8663" y="7460"/>
                      </a:lnTo>
                      <a:cubicBezTo>
                        <a:pt x="8663" y="7460"/>
                        <a:pt x="8663" y="7460"/>
                        <a:pt x="7580" y="7460"/>
                      </a:cubicBezTo>
                      <a:cubicBezTo>
                        <a:pt x="7580" y="7460"/>
                        <a:pt x="7580" y="7460"/>
                        <a:pt x="7580" y="8542"/>
                      </a:cubicBezTo>
                      <a:cubicBezTo>
                        <a:pt x="7580" y="8542"/>
                        <a:pt x="6497" y="9625"/>
                        <a:pt x="5414" y="9625"/>
                      </a:cubicBezTo>
                      <a:cubicBezTo>
                        <a:pt x="6497" y="8542"/>
                        <a:pt x="4331" y="9625"/>
                        <a:pt x="5414" y="9625"/>
                      </a:cubicBezTo>
                      <a:cubicBezTo>
                        <a:pt x="6497" y="8542"/>
                        <a:pt x="6497" y="9625"/>
                        <a:pt x="6497" y="8542"/>
                      </a:cubicBezTo>
                      <a:lnTo>
                        <a:pt x="5414" y="8542"/>
                      </a:lnTo>
                      <a:cubicBezTo>
                        <a:pt x="5414" y="8542"/>
                        <a:pt x="6497" y="7460"/>
                        <a:pt x="6497" y="7460"/>
                      </a:cubicBezTo>
                      <a:cubicBezTo>
                        <a:pt x="5414" y="7460"/>
                        <a:pt x="6497" y="7460"/>
                        <a:pt x="5414" y="8542"/>
                      </a:cubicBezTo>
                      <a:cubicBezTo>
                        <a:pt x="6497" y="7460"/>
                        <a:pt x="5414" y="6377"/>
                        <a:pt x="3249" y="6377"/>
                      </a:cubicBezTo>
                      <a:cubicBezTo>
                        <a:pt x="3249" y="6377"/>
                        <a:pt x="4331" y="5294"/>
                        <a:pt x="4331" y="6377"/>
                      </a:cubicBezTo>
                      <a:cubicBezTo>
                        <a:pt x="4331" y="6377"/>
                        <a:pt x="3249" y="6377"/>
                        <a:pt x="3249" y="6377"/>
                      </a:cubicBezTo>
                      <a:cubicBezTo>
                        <a:pt x="2166" y="6377"/>
                        <a:pt x="2166" y="5294"/>
                        <a:pt x="2166" y="4211"/>
                      </a:cubicBezTo>
                      <a:lnTo>
                        <a:pt x="1083" y="5294"/>
                      </a:lnTo>
                      <a:cubicBezTo>
                        <a:pt x="3249" y="3128"/>
                        <a:pt x="4331" y="963"/>
                        <a:pt x="3249" y="963"/>
                      </a:cubicBezTo>
                      <a:lnTo>
                        <a:pt x="3249" y="963"/>
                      </a:lnTo>
                      <a:cubicBezTo>
                        <a:pt x="3249" y="963"/>
                        <a:pt x="1083" y="2045"/>
                        <a:pt x="1083" y="2045"/>
                      </a:cubicBezTo>
                      <a:cubicBezTo>
                        <a:pt x="2166" y="963"/>
                        <a:pt x="2166" y="963"/>
                        <a:pt x="3249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32" name="Полилиния: фигура 1831">
                  <a:extLst>
                    <a:ext uri="{FF2B5EF4-FFF2-40B4-BE49-F238E27FC236}">
                      <a16:creationId xmlns:a16="http://schemas.microsoft.com/office/drawing/2014/main" id="{EB3F9A9E-2E3C-21EF-FE4F-E6E99F5ACDD8}"/>
                    </a:ext>
                  </a:extLst>
                </p:cNvPr>
                <p:cNvSpPr/>
                <p:nvPr/>
              </p:nvSpPr>
              <p:spPr>
                <a:xfrm>
                  <a:off x="8131343" y="6033848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  <a:gd name="connsiteX4" fmla="*/ 0 w 481"/>
                    <a:gd name="connsiteY4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lnTo>
                        <a:pt x="0" y="812"/>
                      </a:lnTo>
                      <a:cubicBezTo>
                        <a:pt x="1083" y="-271"/>
                        <a:pt x="0" y="-271"/>
                        <a:pt x="0" y="812"/>
                      </a:cubicBez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812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33" name="Полилиния: фигура 1832">
                  <a:extLst>
                    <a:ext uri="{FF2B5EF4-FFF2-40B4-BE49-F238E27FC236}">
                      <a16:creationId xmlns:a16="http://schemas.microsoft.com/office/drawing/2014/main" id="{936F19E7-5C47-8EA2-6CBA-4C785ED0FB64}"/>
                    </a:ext>
                  </a:extLst>
                </p:cNvPr>
                <p:cNvSpPr/>
                <p:nvPr/>
              </p:nvSpPr>
              <p:spPr>
                <a:xfrm>
                  <a:off x="8124846" y="6028163"/>
                  <a:ext cx="6497" cy="6978"/>
                </a:xfrm>
                <a:custGeom>
                  <a:avLst/>
                  <a:gdLst>
                    <a:gd name="connsiteX0" fmla="*/ 3249 w 6497"/>
                    <a:gd name="connsiteY0" fmla="*/ 2166 h 6978"/>
                    <a:gd name="connsiteX1" fmla="*/ 3249 w 6497"/>
                    <a:gd name="connsiteY1" fmla="*/ 2166 h 6978"/>
                    <a:gd name="connsiteX2" fmla="*/ 4331 w 6497"/>
                    <a:gd name="connsiteY2" fmla="*/ 5414 h 6978"/>
                    <a:gd name="connsiteX3" fmla="*/ 6497 w 6497"/>
                    <a:gd name="connsiteY3" fmla="*/ 5414 h 6978"/>
                    <a:gd name="connsiteX4" fmla="*/ 5414 w 6497"/>
                    <a:gd name="connsiteY4" fmla="*/ 6497 h 6978"/>
                    <a:gd name="connsiteX5" fmla="*/ 6497 w 6497"/>
                    <a:gd name="connsiteY5" fmla="*/ 6497 h 6978"/>
                    <a:gd name="connsiteX6" fmla="*/ 5414 w 6497"/>
                    <a:gd name="connsiteY6" fmla="*/ 6497 h 6978"/>
                    <a:gd name="connsiteX7" fmla="*/ 5414 w 6497"/>
                    <a:gd name="connsiteY7" fmla="*/ 6497 h 6978"/>
                    <a:gd name="connsiteX8" fmla="*/ 5414 w 6497"/>
                    <a:gd name="connsiteY8" fmla="*/ 6497 h 6978"/>
                    <a:gd name="connsiteX9" fmla="*/ 6497 w 6497"/>
                    <a:gd name="connsiteY9" fmla="*/ 6497 h 6978"/>
                    <a:gd name="connsiteX10" fmla="*/ 4331 w 6497"/>
                    <a:gd name="connsiteY10" fmla="*/ 6497 h 6978"/>
                    <a:gd name="connsiteX11" fmla="*/ 5414 w 6497"/>
                    <a:gd name="connsiteY11" fmla="*/ 5414 h 6978"/>
                    <a:gd name="connsiteX12" fmla="*/ 5414 w 6497"/>
                    <a:gd name="connsiteY12" fmla="*/ 4331 h 6978"/>
                    <a:gd name="connsiteX13" fmla="*/ 5414 w 6497"/>
                    <a:gd name="connsiteY13" fmla="*/ 4331 h 6978"/>
                    <a:gd name="connsiteX14" fmla="*/ 3249 w 6497"/>
                    <a:gd name="connsiteY14" fmla="*/ 2166 h 6978"/>
                    <a:gd name="connsiteX15" fmla="*/ 5414 w 6497"/>
                    <a:gd name="connsiteY15" fmla="*/ 2166 h 6978"/>
                    <a:gd name="connsiteX16" fmla="*/ 3249 w 6497"/>
                    <a:gd name="connsiteY16" fmla="*/ 1083 h 6978"/>
                    <a:gd name="connsiteX17" fmla="*/ 1083 w 6497"/>
                    <a:gd name="connsiteY17" fmla="*/ 2166 h 6978"/>
                    <a:gd name="connsiteX18" fmla="*/ 2166 w 6497"/>
                    <a:gd name="connsiteY18" fmla="*/ 1083 h 6978"/>
                    <a:gd name="connsiteX19" fmla="*/ 2166 w 6497"/>
                    <a:gd name="connsiteY19" fmla="*/ 0 h 6978"/>
                    <a:gd name="connsiteX20" fmla="*/ 0 w 6497"/>
                    <a:gd name="connsiteY20" fmla="*/ 1083 h 6978"/>
                    <a:gd name="connsiteX21" fmla="*/ 3249 w 6497"/>
                    <a:gd name="connsiteY21" fmla="*/ 2166 h 6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6978">
                      <a:moveTo>
                        <a:pt x="3249" y="2166"/>
                      </a:moveTo>
                      <a:cubicBezTo>
                        <a:pt x="3249" y="2166"/>
                        <a:pt x="3249" y="2166"/>
                        <a:pt x="3249" y="2166"/>
                      </a:cubicBezTo>
                      <a:cubicBezTo>
                        <a:pt x="3249" y="3249"/>
                        <a:pt x="4331" y="4331"/>
                        <a:pt x="4331" y="5414"/>
                      </a:cubicBezTo>
                      <a:cubicBezTo>
                        <a:pt x="4331" y="5414"/>
                        <a:pt x="5414" y="5414"/>
                        <a:pt x="6497" y="5414"/>
                      </a:cubicBezTo>
                      <a:lnTo>
                        <a:pt x="5414" y="6497"/>
                      </a:lnTo>
                      <a:cubicBezTo>
                        <a:pt x="6497" y="6497"/>
                        <a:pt x="5414" y="7580"/>
                        <a:pt x="6497" y="6497"/>
                      </a:cubicBezTo>
                      <a:cubicBezTo>
                        <a:pt x="6497" y="6497"/>
                        <a:pt x="5414" y="6497"/>
                        <a:pt x="5414" y="6497"/>
                      </a:cubicBezTo>
                      <a:lnTo>
                        <a:pt x="5414" y="6497"/>
                      </a:lnTo>
                      <a:lnTo>
                        <a:pt x="5414" y="6497"/>
                      </a:lnTo>
                      <a:lnTo>
                        <a:pt x="6497" y="6497"/>
                      </a:lnTo>
                      <a:cubicBezTo>
                        <a:pt x="6497" y="5414"/>
                        <a:pt x="4331" y="7580"/>
                        <a:pt x="4331" y="6497"/>
                      </a:cubicBezTo>
                      <a:lnTo>
                        <a:pt x="5414" y="5414"/>
                      </a:lnTo>
                      <a:cubicBezTo>
                        <a:pt x="5414" y="5414"/>
                        <a:pt x="4331" y="5414"/>
                        <a:pt x="5414" y="4331"/>
                      </a:cubicBezTo>
                      <a:cubicBezTo>
                        <a:pt x="5414" y="4331"/>
                        <a:pt x="4331" y="4331"/>
                        <a:pt x="5414" y="4331"/>
                      </a:cubicBezTo>
                      <a:cubicBezTo>
                        <a:pt x="5414" y="2166"/>
                        <a:pt x="5414" y="3249"/>
                        <a:pt x="3249" y="2166"/>
                      </a:cubicBezTo>
                      <a:cubicBezTo>
                        <a:pt x="3249" y="3249"/>
                        <a:pt x="5414" y="3249"/>
                        <a:pt x="5414" y="2166"/>
                      </a:cubicBezTo>
                      <a:cubicBezTo>
                        <a:pt x="4331" y="2166"/>
                        <a:pt x="2166" y="2166"/>
                        <a:pt x="3249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1083" y="1083"/>
                        <a:pt x="1083" y="1083"/>
                        <a:pt x="0" y="1083"/>
                      </a:cubicBezTo>
                      <a:cubicBezTo>
                        <a:pt x="1083" y="2166"/>
                        <a:pt x="3249" y="1083"/>
                        <a:pt x="3249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34" name="Полилиния: фигура 1833">
                  <a:extLst>
                    <a:ext uri="{FF2B5EF4-FFF2-40B4-BE49-F238E27FC236}">
                      <a16:creationId xmlns:a16="http://schemas.microsoft.com/office/drawing/2014/main" id="{9CD58F30-1FC6-45FF-4393-BBAD8B05262C}"/>
                    </a:ext>
                  </a:extLst>
                </p:cNvPr>
                <p:cNvSpPr/>
                <p:nvPr/>
              </p:nvSpPr>
              <p:spPr>
                <a:xfrm>
                  <a:off x="8127011" y="6031412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835" name="Рисунок 11">
              <a:extLst>
                <a:ext uri="{FF2B5EF4-FFF2-40B4-BE49-F238E27FC236}">
                  <a16:creationId xmlns:a16="http://schemas.microsoft.com/office/drawing/2014/main" id="{98F6552C-A344-89FC-4064-2BE6F4A9065F}"/>
                </a:ext>
              </a:extLst>
            </p:cNvPr>
            <p:cNvGrpSpPr/>
            <p:nvPr/>
          </p:nvGrpSpPr>
          <p:grpSpPr>
            <a:xfrm>
              <a:off x="9124311" y="6029246"/>
              <a:ext cx="433137" cy="96373"/>
              <a:chOff x="9124311" y="6029246"/>
              <a:chExt cx="433137" cy="96373"/>
            </a:xfrm>
            <a:solidFill>
              <a:srgbClr val="000000"/>
            </a:solidFill>
          </p:grpSpPr>
          <p:grpSp>
            <p:nvGrpSpPr>
              <p:cNvPr id="1836" name="Рисунок 11">
                <a:extLst>
                  <a:ext uri="{FF2B5EF4-FFF2-40B4-BE49-F238E27FC236}">
                    <a16:creationId xmlns:a16="http://schemas.microsoft.com/office/drawing/2014/main" id="{60E55E41-F9E6-CB37-CFDA-0573B292B400}"/>
                  </a:ext>
                </a:extLst>
              </p:cNvPr>
              <p:cNvGrpSpPr/>
              <p:nvPr/>
            </p:nvGrpSpPr>
            <p:grpSpPr>
              <a:xfrm>
                <a:off x="9124311" y="6029246"/>
                <a:ext cx="78446" cy="96373"/>
                <a:chOff x="9124311" y="6029246"/>
                <a:chExt cx="78446" cy="96373"/>
              </a:xfrm>
              <a:solidFill>
                <a:srgbClr val="000000"/>
              </a:solidFill>
            </p:grpSpPr>
            <p:sp>
              <p:nvSpPr>
                <p:cNvPr id="1837" name="Полилиния: фигура 1836">
                  <a:extLst>
                    <a:ext uri="{FF2B5EF4-FFF2-40B4-BE49-F238E27FC236}">
                      <a16:creationId xmlns:a16="http://schemas.microsoft.com/office/drawing/2014/main" id="{83C2C5B3-400E-25C4-156C-882642020B88}"/>
                    </a:ext>
                  </a:extLst>
                </p:cNvPr>
                <p:cNvSpPr/>
                <p:nvPr/>
              </p:nvSpPr>
              <p:spPr>
                <a:xfrm>
                  <a:off x="9200110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38" name="Полилиния: фигура 1837">
                  <a:extLst>
                    <a:ext uri="{FF2B5EF4-FFF2-40B4-BE49-F238E27FC236}">
                      <a16:creationId xmlns:a16="http://schemas.microsoft.com/office/drawing/2014/main" id="{FDBE077C-D7EA-5E06-6831-6042DB76FCEC}"/>
                    </a:ext>
                  </a:extLst>
                </p:cNvPr>
                <p:cNvSpPr/>
                <p:nvPr/>
              </p:nvSpPr>
              <p:spPr>
                <a:xfrm>
                  <a:off x="9199027" y="6122371"/>
                  <a:ext cx="3729" cy="3248"/>
                </a:xfrm>
                <a:custGeom>
                  <a:avLst/>
                  <a:gdLst>
                    <a:gd name="connsiteX0" fmla="*/ 3249 w 3729"/>
                    <a:gd name="connsiteY0" fmla="*/ 0 h 3248"/>
                    <a:gd name="connsiteX1" fmla="*/ 3249 w 3729"/>
                    <a:gd name="connsiteY1" fmla="*/ 0 h 3248"/>
                    <a:gd name="connsiteX2" fmla="*/ 0 w 3729"/>
                    <a:gd name="connsiteY2" fmla="*/ 3249 h 3248"/>
                    <a:gd name="connsiteX3" fmla="*/ 2166 w 3729"/>
                    <a:gd name="connsiteY3" fmla="*/ 2166 h 3248"/>
                    <a:gd name="connsiteX4" fmla="*/ 1083 w 3729"/>
                    <a:gd name="connsiteY4" fmla="*/ 2166 h 3248"/>
                    <a:gd name="connsiteX5" fmla="*/ 3249 w 3729"/>
                    <a:gd name="connsiteY5" fmla="*/ 2166 h 3248"/>
                    <a:gd name="connsiteX6" fmla="*/ 3249 w 3729"/>
                    <a:gd name="connsiteY6" fmla="*/ 0 h 3248"/>
                    <a:gd name="connsiteX7" fmla="*/ 3249 w 3729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29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4331" y="0"/>
                        <a:pt x="3249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39" name="Полилиния: фигура 1838">
                  <a:extLst>
                    <a:ext uri="{FF2B5EF4-FFF2-40B4-BE49-F238E27FC236}">
                      <a16:creationId xmlns:a16="http://schemas.microsoft.com/office/drawing/2014/main" id="{F0E6FC0D-666F-AC5A-E9C7-9E9088441947}"/>
                    </a:ext>
                  </a:extLst>
                </p:cNvPr>
                <p:cNvSpPr/>
                <p:nvPr/>
              </p:nvSpPr>
              <p:spPr>
                <a:xfrm>
                  <a:off x="9200110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40" name="Полилиния: фигура 1839">
                  <a:extLst>
                    <a:ext uri="{FF2B5EF4-FFF2-40B4-BE49-F238E27FC236}">
                      <a16:creationId xmlns:a16="http://schemas.microsoft.com/office/drawing/2014/main" id="{714EF809-BFC8-E4B1-01C7-1C3702487B71}"/>
                    </a:ext>
                  </a:extLst>
                </p:cNvPr>
                <p:cNvSpPr/>
                <p:nvPr/>
              </p:nvSpPr>
              <p:spPr>
                <a:xfrm>
                  <a:off x="9200110" y="61226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41" name="Полилиния: фигура 1840">
                  <a:extLst>
                    <a:ext uri="{FF2B5EF4-FFF2-40B4-BE49-F238E27FC236}">
                      <a16:creationId xmlns:a16="http://schemas.microsoft.com/office/drawing/2014/main" id="{EABD0E82-9945-3A95-D43F-312111BDBDA2}"/>
                    </a:ext>
                  </a:extLst>
                </p:cNvPr>
                <p:cNvSpPr/>
                <p:nvPr/>
              </p:nvSpPr>
              <p:spPr>
                <a:xfrm>
                  <a:off x="9199027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42" name="Полилиния: фигура 1841">
                  <a:extLst>
                    <a:ext uri="{FF2B5EF4-FFF2-40B4-BE49-F238E27FC236}">
                      <a16:creationId xmlns:a16="http://schemas.microsoft.com/office/drawing/2014/main" id="{FE6D3CF9-8859-0F28-FE03-B30EBCBDF380}"/>
                    </a:ext>
                  </a:extLst>
                </p:cNvPr>
                <p:cNvSpPr/>
                <p:nvPr/>
              </p:nvSpPr>
              <p:spPr>
                <a:xfrm>
                  <a:off x="9197944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43" name="Полилиния: фигура 1842">
                  <a:extLst>
                    <a:ext uri="{FF2B5EF4-FFF2-40B4-BE49-F238E27FC236}">
                      <a16:creationId xmlns:a16="http://schemas.microsoft.com/office/drawing/2014/main" id="{C42241FC-19F0-2195-1484-2814E037F187}"/>
                    </a:ext>
                  </a:extLst>
                </p:cNvPr>
                <p:cNvSpPr/>
                <p:nvPr/>
              </p:nvSpPr>
              <p:spPr>
                <a:xfrm>
                  <a:off x="9199027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44" name="Полилиния: фигура 1843">
                  <a:extLst>
                    <a:ext uri="{FF2B5EF4-FFF2-40B4-BE49-F238E27FC236}">
                      <a16:creationId xmlns:a16="http://schemas.microsoft.com/office/drawing/2014/main" id="{EDBD53C1-E63B-4925-4D0C-2F93FB37D0DD}"/>
                    </a:ext>
                  </a:extLst>
                </p:cNvPr>
                <p:cNvSpPr/>
                <p:nvPr/>
              </p:nvSpPr>
              <p:spPr>
                <a:xfrm>
                  <a:off x="9199027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45" name="Полилиния: фигура 1844">
                  <a:extLst>
                    <a:ext uri="{FF2B5EF4-FFF2-40B4-BE49-F238E27FC236}">
                      <a16:creationId xmlns:a16="http://schemas.microsoft.com/office/drawing/2014/main" id="{C04C243A-B301-5145-516C-72568E637D55}"/>
                    </a:ext>
                  </a:extLst>
                </p:cNvPr>
                <p:cNvSpPr/>
                <p:nvPr/>
              </p:nvSpPr>
              <p:spPr>
                <a:xfrm>
                  <a:off x="9197944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46" name="Полилиния: фигура 1845">
                  <a:extLst>
                    <a:ext uri="{FF2B5EF4-FFF2-40B4-BE49-F238E27FC236}">
                      <a16:creationId xmlns:a16="http://schemas.microsoft.com/office/drawing/2014/main" id="{9DCF9733-70C7-5151-7D4E-5C48EA30AD71}"/>
                    </a:ext>
                  </a:extLst>
                </p:cNvPr>
                <p:cNvSpPr/>
                <p:nvPr/>
              </p:nvSpPr>
              <p:spPr>
                <a:xfrm>
                  <a:off x="9200110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47" name="Полилиния: фигура 1846">
                  <a:extLst>
                    <a:ext uri="{FF2B5EF4-FFF2-40B4-BE49-F238E27FC236}">
                      <a16:creationId xmlns:a16="http://schemas.microsoft.com/office/drawing/2014/main" id="{14CA38F3-EEEB-B310-FCFB-9734D74996E8}"/>
                    </a:ext>
                  </a:extLst>
                </p:cNvPr>
                <p:cNvSpPr/>
                <p:nvPr/>
              </p:nvSpPr>
              <p:spPr>
                <a:xfrm>
                  <a:off x="9195779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8 w 4812"/>
                    <a:gd name="connsiteY5" fmla="*/ 2614 h 3696"/>
                    <a:gd name="connsiteX6" fmla="*/ 2166 w 4812"/>
                    <a:gd name="connsiteY6" fmla="*/ 3697 h 3696"/>
                    <a:gd name="connsiteX7" fmla="*/ 3248 w 4812"/>
                    <a:gd name="connsiteY7" fmla="*/ 2614 h 3696"/>
                    <a:gd name="connsiteX8" fmla="*/ 3248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2166" y="1531"/>
                        <a:pt x="2166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8" y="2614"/>
                      </a:cubicBezTo>
                      <a:lnTo>
                        <a:pt x="2166" y="3697"/>
                      </a:lnTo>
                      <a:lnTo>
                        <a:pt x="3248" y="2614"/>
                      </a:lnTo>
                      <a:cubicBezTo>
                        <a:pt x="3248" y="2614"/>
                        <a:pt x="2166" y="2614"/>
                        <a:pt x="3248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8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48" name="Полилиния: фигура 1847">
                  <a:extLst>
                    <a:ext uri="{FF2B5EF4-FFF2-40B4-BE49-F238E27FC236}">
                      <a16:creationId xmlns:a16="http://schemas.microsoft.com/office/drawing/2014/main" id="{EC7924EE-F7ED-16DE-793A-B275476E60F3}"/>
                    </a:ext>
                  </a:extLst>
                </p:cNvPr>
                <p:cNvSpPr/>
                <p:nvPr/>
              </p:nvSpPr>
              <p:spPr>
                <a:xfrm>
                  <a:off x="9197944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49" name="Полилиния: фигура 1848">
                  <a:extLst>
                    <a:ext uri="{FF2B5EF4-FFF2-40B4-BE49-F238E27FC236}">
                      <a16:creationId xmlns:a16="http://schemas.microsoft.com/office/drawing/2014/main" id="{13C815DD-FD46-C040-0694-F843997FF514}"/>
                    </a:ext>
                  </a:extLst>
                </p:cNvPr>
                <p:cNvSpPr/>
                <p:nvPr/>
              </p:nvSpPr>
              <p:spPr>
                <a:xfrm>
                  <a:off x="9194696" y="6113708"/>
                  <a:ext cx="2468" cy="2165"/>
                </a:xfrm>
                <a:custGeom>
                  <a:avLst/>
                  <a:gdLst>
                    <a:gd name="connsiteX0" fmla="*/ 0 w 2468"/>
                    <a:gd name="connsiteY0" fmla="*/ 2166 h 2165"/>
                    <a:gd name="connsiteX1" fmla="*/ 1083 w 2468"/>
                    <a:gd name="connsiteY1" fmla="*/ 2166 h 2165"/>
                    <a:gd name="connsiteX2" fmla="*/ 0 w 2468"/>
                    <a:gd name="connsiteY2" fmla="*/ 2166 h 2165"/>
                    <a:gd name="connsiteX3" fmla="*/ 2166 w 2468"/>
                    <a:gd name="connsiteY3" fmla="*/ 2166 h 2165"/>
                    <a:gd name="connsiteX4" fmla="*/ 0 w 2468"/>
                    <a:gd name="connsiteY4" fmla="*/ 2166 h 2165"/>
                    <a:gd name="connsiteX5" fmla="*/ 2166 w 2468"/>
                    <a:gd name="connsiteY5" fmla="*/ 0 h 2165"/>
                    <a:gd name="connsiteX6" fmla="*/ 2166 w 2468"/>
                    <a:gd name="connsiteY6" fmla="*/ 1083 h 2165"/>
                    <a:gd name="connsiteX7" fmla="*/ 1083 w 2468"/>
                    <a:gd name="connsiteY7" fmla="*/ 0 h 2165"/>
                    <a:gd name="connsiteX8" fmla="*/ 1083 w 2468"/>
                    <a:gd name="connsiteY8" fmla="*/ 1083 h 2165"/>
                    <a:gd name="connsiteX9" fmla="*/ 0 w 2468"/>
                    <a:gd name="connsiteY9" fmla="*/ 1083 h 2165"/>
                    <a:gd name="connsiteX10" fmla="*/ 0 w 2468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68" h="2165">
                      <a:moveTo>
                        <a:pt x="0" y="2166"/>
                      </a:moveTo>
                      <a:lnTo>
                        <a:pt x="1083" y="2166"/>
                      </a:lnTo>
                      <a:cubicBezTo>
                        <a:pt x="2166" y="2166"/>
                        <a:pt x="1083" y="2166"/>
                        <a:pt x="0" y="2166"/>
                      </a:cubicBezTo>
                      <a:cubicBezTo>
                        <a:pt x="1083" y="2166"/>
                        <a:pt x="2166" y="2166"/>
                        <a:pt x="2166" y="2166"/>
                      </a:cubicBezTo>
                      <a:cubicBezTo>
                        <a:pt x="3249" y="0"/>
                        <a:pt x="1083" y="1083"/>
                        <a:pt x="0" y="2166"/>
                      </a:cubicBezTo>
                      <a:cubicBezTo>
                        <a:pt x="1083" y="0"/>
                        <a:pt x="1083" y="1083"/>
                        <a:pt x="2166" y="0"/>
                      </a:cubicBezTo>
                      <a:cubicBezTo>
                        <a:pt x="2166" y="0"/>
                        <a:pt x="2166" y="0"/>
                        <a:pt x="2166" y="1083"/>
                      </a:cubicBezTo>
                      <a:cubicBezTo>
                        <a:pt x="3249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1083" y="1083"/>
                      </a:cubicBez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50" name="Полилиния: фигура 1849">
                  <a:extLst>
                    <a:ext uri="{FF2B5EF4-FFF2-40B4-BE49-F238E27FC236}">
                      <a16:creationId xmlns:a16="http://schemas.microsoft.com/office/drawing/2014/main" id="{B4F24FBF-1025-ECB7-4C1A-45CD3FA408EC}"/>
                    </a:ext>
                  </a:extLst>
                </p:cNvPr>
                <p:cNvSpPr/>
                <p:nvPr/>
              </p:nvSpPr>
              <p:spPr>
                <a:xfrm>
                  <a:off x="9195779" y="611614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51" name="Полилиния: фигура 1850">
                  <a:extLst>
                    <a:ext uri="{FF2B5EF4-FFF2-40B4-BE49-F238E27FC236}">
                      <a16:creationId xmlns:a16="http://schemas.microsoft.com/office/drawing/2014/main" id="{C7ACD284-BFB9-4B88-B15A-C4CAC99083DE}"/>
                    </a:ext>
                  </a:extLst>
                </p:cNvPr>
                <p:cNvSpPr/>
                <p:nvPr/>
              </p:nvSpPr>
              <p:spPr>
                <a:xfrm>
                  <a:off x="9195779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52" name="Полилиния: фигура 1851">
                  <a:extLst>
                    <a:ext uri="{FF2B5EF4-FFF2-40B4-BE49-F238E27FC236}">
                      <a16:creationId xmlns:a16="http://schemas.microsoft.com/office/drawing/2014/main" id="{BACDA2FA-FB0A-5918-046B-4AD0BE7D9B75}"/>
                    </a:ext>
                  </a:extLst>
                </p:cNvPr>
                <p:cNvSpPr/>
                <p:nvPr/>
              </p:nvSpPr>
              <p:spPr>
                <a:xfrm>
                  <a:off x="9194696" y="611370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53" name="Полилиния: фигура 1852">
                  <a:extLst>
                    <a:ext uri="{FF2B5EF4-FFF2-40B4-BE49-F238E27FC236}">
                      <a16:creationId xmlns:a16="http://schemas.microsoft.com/office/drawing/2014/main" id="{D7B14B68-D0C5-4CB6-7AD1-E0E25CE87D1F}"/>
                    </a:ext>
                  </a:extLst>
                </p:cNvPr>
                <p:cNvSpPr/>
                <p:nvPr/>
              </p:nvSpPr>
              <p:spPr>
                <a:xfrm>
                  <a:off x="9181702" y="6098548"/>
                  <a:ext cx="14077" cy="17638"/>
                </a:xfrm>
                <a:custGeom>
                  <a:avLst/>
                  <a:gdLst>
                    <a:gd name="connsiteX0" fmla="*/ 4331 w 14077"/>
                    <a:gd name="connsiteY0" fmla="*/ 0 h 17638"/>
                    <a:gd name="connsiteX1" fmla="*/ 4331 w 14077"/>
                    <a:gd name="connsiteY1" fmla="*/ 0 h 17638"/>
                    <a:gd name="connsiteX2" fmla="*/ 2166 w 14077"/>
                    <a:gd name="connsiteY2" fmla="*/ 1083 h 17638"/>
                    <a:gd name="connsiteX3" fmla="*/ 1083 w 14077"/>
                    <a:gd name="connsiteY3" fmla="*/ 2166 h 17638"/>
                    <a:gd name="connsiteX4" fmla="*/ 2166 w 14077"/>
                    <a:gd name="connsiteY4" fmla="*/ 3249 h 17638"/>
                    <a:gd name="connsiteX5" fmla="*/ 1083 w 14077"/>
                    <a:gd name="connsiteY5" fmla="*/ 4331 h 17638"/>
                    <a:gd name="connsiteX6" fmla="*/ 3249 w 14077"/>
                    <a:gd name="connsiteY6" fmla="*/ 6497 h 17638"/>
                    <a:gd name="connsiteX7" fmla="*/ 4331 w 14077"/>
                    <a:gd name="connsiteY7" fmla="*/ 7580 h 17638"/>
                    <a:gd name="connsiteX8" fmla="*/ 8663 w 14077"/>
                    <a:gd name="connsiteY8" fmla="*/ 14077 h 17638"/>
                    <a:gd name="connsiteX9" fmla="*/ 9746 w 14077"/>
                    <a:gd name="connsiteY9" fmla="*/ 12994 h 17638"/>
                    <a:gd name="connsiteX10" fmla="*/ 8663 w 14077"/>
                    <a:gd name="connsiteY10" fmla="*/ 14077 h 17638"/>
                    <a:gd name="connsiteX11" fmla="*/ 8663 w 14077"/>
                    <a:gd name="connsiteY11" fmla="*/ 14077 h 17638"/>
                    <a:gd name="connsiteX12" fmla="*/ 9746 w 14077"/>
                    <a:gd name="connsiteY12" fmla="*/ 16243 h 17638"/>
                    <a:gd name="connsiteX13" fmla="*/ 11911 w 14077"/>
                    <a:gd name="connsiteY13" fmla="*/ 15160 h 17638"/>
                    <a:gd name="connsiteX14" fmla="*/ 10828 w 14077"/>
                    <a:gd name="connsiteY14" fmla="*/ 17326 h 17638"/>
                    <a:gd name="connsiteX15" fmla="*/ 11911 w 14077"/>
                    <a:gd name="connsiteY15" fmla="*/ 17326 h 17638"/>
                    <a:gd name="connsiteX16" fmla="*/ 12994 w 14077"/>
                    <a:gd name="connsiteY16" fmla="*/ 16243 h 17638"/>
                    <a:gd name="connsiteX17" fmla="*/ 14077 w 14077"/>
                    <a:gd name="connsiteY17" fmla="*/ 16243 h 17638"/>
                    <a:gd name="connsiteX18" fmla="*/ 9746 w 14077"/>
                    <a:gd name="connsiteY18" fmla="*/ 14077 h 17638"/>
                    <a:gd name="connsiteX19" fmla="*/ 10828 w 14077"/>
                    <a:gd name="connsiteY19" fmla="*/ 14077 h 17638"/>
                    <a:gd name="connsiteX20" fmla="*/ 9746 w 14077"/>
                    <a:gd name="connsiteY20" fmla="*/ 10828 h 17638"/>
                    <a:gd name="connsiteX21" fmla="*/ 7580 w 14077"/>
                    <a:gd name="connsiteY21" fmla="*/ 10828 h 17638"/>
                    <a:gd name="connsiteX22" fmla="*/ 7580 w 14077"/>
                    <a:gd name="connsiteY22" fmla="*/ 9746 h 17638"/>
                    <a:gd name="connsiteX23" fmla="*/ 6497 w 14077"/>
                    <a:gd name="connsiteY23" fmla="*/ 9746 h 17638"/>
                    <a:gd name="connsiteX24" fmla="*/ 6497 w 14077"/>
                    <a:gd name="connsiteY24" fmla="*/ 8663 h 17638"/>
                    <a:gd name="connsiteX25" fmla="*/ 4331 w 14077"/>
                    <a:gd name="connsiteY25" fmla="*/ 9746 h 17638"/>
                    <a:gd name="connsiteX26" fmla="*/ 5414 w 14077"/>
                    <a:gd name="connsiteY26" fmla="*/ 6497 h 17638"/>
                    <a:gd name="connsiteX27" fmla="*/ 4331 w 14077"/>
                    <a:gd name="connsiteY27" fmla="*/ 7580 h 17638"/>
                    <a:gd name="connsiteX28" fmla="*/ 3249 w 14077"/>
                    <a:gd name="connsiteY28" fmla="*/ 7580 h 17638"/>
                    <a:gd name="connsiteX29" fmla="*/ 4331 w 14077"/>
                    <a:gd name="connsiteY29" fmla="*/ 6497 h 17638"/>
                    <a:gd name="connsiteX30" fmla="*/ 2166 w 14077"/>
                    <a:gd name="connsiteY30" fmla="*/ 6497 h 17638"/>
                    <a:gd name="connsiteX31" fmla="*/ 1083 w 14077"/>
                    <a:gd name="connsiteY31" fmla="*/ 7580 h 17638"/>
                    <a:gd name="connsiteX32" fmla="*/ 0 w 14077"/>
                    <a:gd name="connsiteY32" fmla="*/ 5414 h 17638"/>
                    <a:gd name="connsiteX33" fmla="*/ 2166 w 14077"/>
                    <a:gd name="connsiteY33" fmla="*/ 5414 h 17638"/>
                    <a:gd name="connsiteX34" fmla="*/ 2166 w 14077"/>
                    <a:gd name="connsiteY34" fmla="*/ 4331 h 17638"/>
                    <a:gd name="connsiteX35" fmla="*/ 0 w 14077"/>
                    <a:gd name="connsiteY35" fmla="*/ 4331 h 17638"/>
                    <a:gd name="connsiteX36" fmla="*/ 4331 w 14077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7" h="17638">
                      <a:moveTo>
                        <a:pt x="4331" y="0"/>
                      </a:moveTo>
                      <a:cubicBezTo>
                        <a:pt x="4331" y="0"/>
                        <a:pt x="3249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54" name="Полилиния: фигура 1853">
                  <a:extLst>
                    <a:ext uri="{FF2B5EF4-FFF2-40B4-BE49-F238E27FC236}">
                      <a16:creationId xmlns:a16="http://schemas.microsoft.com/office/drawing/2014/main" id="{EC5FA3BF-E9E4-6E24-BBFC-9A8C352BA38B}"/>
                    </a:ext>
                  </a:extLst>
                </p:cNvPr>
                <p:cNvSpPr/>
                <p:nvPr/>
              </p:nvSpPr>
              <p:spPr>
                <a:xfrm>
                  <a:off x="9188199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55" name="Полилиния: фигура 1854">
                  <a:extLst>
                    <a:ext uri="{FF2B5EF4-FFF2-40B4-BE49-F238E27FC236}">
                      <a16:creationId xmlns:a16="http://schemas.microsoft.com/office/drawing/2014/main" id="{588554BE-6105-DE42-A1AF-941C0D0E831E}"/>
                    </a:ext>
                  </a:extLst>
                </p:cNvPr>
                <p:cNvSpPr/>
                <p:nvPr/>
              </p:nvSpPr>
              <p:spPr>
                <a:xfrm>
                  <a:off x="9186033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56" name="Полилиния: фигура 1855">
                  <a:extLst>
                    <a:ext uri="{FF2B5EF4-FFF2-40B4-BE49-F238E27FC236}">
                      <a16:creationId xmlns:a16="http://schemas.microsoft.com/office/drawing/2014/main" id="{56E82990-55C5-DEA7-6D6B-E34AD0143B99}"/>
                    </a:ext>
                  </a:extLst>
                </p:cNvPr>
                <p:cNvSpPr/>
                <p:nvPr/>
              </p:nvSpPr>
              <p:spPr>
                <a:xfrm>
                  <a:off x="9186033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57" name="Полилиния: фигура 1856">
                  <a:extLst>
                    <a:ext uri="{FF2B5EF4-FFF2-40B4-BE49-F238E27FC236}">
                      <a16:creationId xmlns:a16="http://schemas.microsoft.com/office/drawing/2014/main" id="{4455F185-80D8-5702-69B1-F9F29EC35D38}"/>
                    </a:ext>
                  </a:extLst>
                </p:cNvPr>
                <p:cNvSpPr/>
                <p:nvPr/>
              </p:nvSpPr>
              <p:spPr>
                <a:xfrm>
                  <a:off x="9189281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58" name="Полилиния: фигура 1857">
                  <a:extLst>
                    <a:ext uri="{FF2B5EF4-FFF2-40B4-BE49-F238E27FC236}">
                      <a16:creationId xmlns:a16="http://schemas.microsoft.com/office/drawing/2014/main" id="{290F33A5-1776-7230-2A67-5872846CC1F8}"/>
                    </a:ext>
                  </a:extLst>
                </p:cNvPr>
                <p:cNvSpPr/>
                <p:nvPr/>
              </p:nvSpPr>
              <p:spPr>
                <a:xfrm>
                  <a:off x="9191447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59" name="Полилиния: фигура 1858">
                  <a:extLst>
                    <a:ext uri="{FF2B5EF4-FFF2-40B4-BE49-F238E27FC236}">
                      <a16:creationId xmlns:a16="http://schemas.microsoft.com/office/drawing/2014/main" id="{5C48054B-0DFC-E128-0F3F-063B18FD7627}"/>
                    </a:ext>
                  </a:extLst>
                </p:cNvPr>
                <p:cNvSpPr/>
                <p:nvPr/>
              </p:nvSpPr>
              <p:spPr>
                <a:xfrm>
                  <a:off x="9187116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60" name="Полилиния: фигура 1859">
                  <a:extLst>
                    <a:ext uri="{FF2B5EF4-FFF2-40B4-BE49-F238E27FC236}">
                      <a16:creationId xmlns:a16="http://schemas.microsoft.com/office/drawing/2014/main" id="{B22FFD57-E783-F3A9-4F18-B47C3BC16D7D}"/>
                    </a:ext>
                  </a:extLst>
                </p:cNvPr>
                <p:cNvSpPr/>
                <p:nvPr/>
              </p:nvSpPr>
              <p:spPr>
                <a:xfrm>
                  <a:off x="9176889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5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5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5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5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5" y="2478"/>
                        <a:pt x="5895" y="2478"/>
                      </a:cubicBezTo>
                      <a:cubicBezTo>
                        <a:pt x="5895" y="3561"/>
                        <a:pt x="6978" y="2478"/>
                        <a:pt x="6978" y="2478"/>
                      </a:cubicBezTo>
                      <a:cubicBezTo>
                        <a:pt x="5895" y="3561"/>
                        <a:pt x="4813" y="3561"/>
                        <a:pt x="4813" y="3561"/>
                      </a:cubicBezTo>
                      <a:cubicBezTo>
                        <a:pt x="5895" y="2478"/>
                        <a:pt x="3730" y="2478"/>
                        <a:pt x="5895" y="1395"/>
                      </a:cubicBezTo>
                      <a:cubicBezTo>
                        <a:pt x="5895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481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61" name="Полилиния: фигура 1860">
                  <a:extLst>
                    <a:ext uri="{FF2B5EF4-FFF2-40B4-BE49-F238E27FC236}">
                      <a16:creationId xmlns:a16="http://schemas.microsoft.com/office/drawing/2014/main" id="{10F9B4D7-D7FC-66BE-523D-5E47197D1B75}"/>
                    </a:ext>
                  </a:extLst>
                </p:cNvPr>
                <p:cNvSpPr/>
                <p:nvPr/>
              </p:nvSpPr>
              <p:spPr>
                <a:xfrm>
                  <a:off x="9183867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62" name="Полилиния: фигура 1861">
                  <a:extLst>
                    <a:ext uri="{FF2B5EF4-FFF2-40B4-BE49-F238E27FC236}">
                      <a16:creationId xmlns:a16="http://schemas.microsoft.com/office/drawing/2014/main" id="{E4BB019B-8CEA-14EB-4EF1-E27F5A68F0DF}"/>
                    </a:ext>
                  </a:extLst>
                </p:cNvPr>
                <p:cNvSpPr/>
                <p:nvPr/>
              </p:nvSpPr>
              <p:spPr>
                <a:xfrm>
                  <a:off x="9173039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4331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2166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4331" y="1353"/>
                        <a:pt x="4331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63" name="Полилиния: фигура 1862">
                  <a:extLst>
                    <a:ext uri="{FF2B5EF4-FFF2-40B4-BE49-F238E27FC236}">
                      <a16:creationId xmlns:a16="http://schemas.microsoft.com/office/drawing/2014/main" id="{0C756887-7F87-B830-DEEC-DC5E88E0B249}"/>
                    </a:ext>
                  </a:extLst>
                </p:cNvPr>
                <p:cNvSpPr/>
                <p:nvPr/>
              </p:nvSpPr>
              <p:spPr>
                <a:xfrm>
                  <a:off x="9178453" y="609096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64" name="Полилиния: фигура 1863">
                  <a:extLst>
                    <a:ext uri="{FF2B5EF4-FFF2-40B4-BE49-F238E27FC236}">
                      <a16:creationId xmlns:a16="http://schemas.microsoft.com/office/drawing/2014/main" id="{C3F918D8-0201-31D9-47E7-116AF48B2BC0}"/>
                    </a:ext>
                  </a:extLst>
                </p:cNvPr>
                <p:cNvSpPr/>
                <p:nvPr/>
              </p:nvSpPr>
              <p:spPr>
                <a:xfrm>
                  <a:off x="9175204" y="6092322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65" name="Полилиния: фигура 1864">
                  <a:extLst>
                    <a:ext uri="{FF2B5EF4-FFF2-40B4-BE49-F238E27FC236}">
                      <a16:creationId xmlns:a16="http://schemas.microsoft.com/office/drawing/2014/main" id="{17E0537A-3E2D-50BA-1EFE-E1BDEC257796}"/>
                    </a:ext>
                  </a:extLst>
                </p:cNvPr>
                <p:cNvSpPr/>
                <p:nvPr/>
              </p:nvSpPr>
              <p:spPr>
                <a:xfrm>
                  <a:off x="9175204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66" name="Полилиния: фигура 1865">
                  <a:extLst>
                    <a:ext uri="{FF2B5EF4-FFF2-40B4-BE49-F238E27FC236}">
                      <a16:creationId xmlns:a16="http://schemas.microsoft.com/office/drawing/2014/main" id="{3FC6EFE7-8A86-FECE-2648-BBAA97814447}"/>
                    </a:ext>
                  </a:extLst>
                </p:cNvPr>
                <p:cNvSpPr/>
                <p:nvPr/>
              </p:nvSpPr>
              <p:spPr>
                <a:xfrm>
                  <a:off x="9169790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3249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67" name="Полилиния: фигура 1866">
                  <a:extLst>
                    <a:ext uri="{FF2B5EF4-FFF2-40B4-BE49-F238E27FC236}">
                      <a16:creationId xmlns:a16="http://schemas.microsoft.com/office/drawing/2014/main" id="{1E8E6882-E313-FA71-4A5C-18B74049DA78}"/>
                    </a:ext>
                  </a:extLst>
                </p:cNvPr>
                <p:cNvSpPr/>
                <p:nvPr/>
              </p:nvSpPr>
              <p:spPr>
                <a:xfrm>
                  <a:off x="9158962" y="6069311"/>
                  <a:ext cx="12723" cy="14077"/>
                </a:xfrm>
                <a:custGeom>
                  <a:avLst/>
                  <a:gdLst>
                    <a:gd name="connsiteX0" fmla="*/ 11911 w 12723"/>
                    <a:gd name="connsiteY0" fmla="*/ 12994 h 14077"/>
                    <a:gd name="connsiteX1" fmla="*/ 11911 w 12723"/>
                    <a:gd name="connsiteY1" fmla="*/ 12994 h 14077"/>
                    <a:gd name="connsiteX2" fmla="*/ 11911 w 12723"/>
                    <a:gd name="connsiteY2" fmla="*/ 12994 h 14077"/>
                    <a:gd name="connsiteX3" fmla="*/ 11911 w 12723"/>
                    <a:gd name="connsiteY3" fmla="*/ 10828 h 14077"/>
                    <a:gd name="connsiteX4" fmla="*/ 11911 w 12723"/>
                    <a:gd name="connsiteY4" fmla="*/ 10828 h 14077"/>
                    <a:gd name="connsiteX5" fmla="*/ 10828 w 12723"/>
                    <a:gd name="connsiteY5" fmla="*/ 9746 h 14077"/>
                    <a:gd name="connsiteX6" fmla="*/ 9746 w 12723"/>
                    <a:gd name="connsiteY6" fmla="*/ 9746 h 14077"/>
                    <a:gd name="connsiteX7" fmla="*/ 10828 w 12723"/>
                    <a:gd name="connsiteY7" fmla="*/ 7580 h 14077"/>
                    <a:gd name="connsiteX8" fmla="*/ 8663 w 12723"/>
                    <a:gd name="connsiteY8" fmla="*/ 9746 h 14077"/>
                    <a:gd name="connsiteX9" fmla="*/ 8663 w 12723"/>
                    <a:gd name="connsiteY9" fmla="*/ 7580 h 14077"/>
                    <a:gd name="connsiteX10" fmla="*/ 8663 w 12723"/>
                    <a:gd name="connsiteY10" fmla="*/ 7580 h 14077"/>
                    <a:gd name="connsiteX11" fmla="*/ 7580 w 12723"/>
                    <a:gd name="connsiteY11" fmla="*/ 6497 h 14077"/>
                    <a:gd name="connsiteX12" fmla="*/ 8663 w 12723"/>
                    <a:gd name="connsiteY12" fmla="*/ 5414 h 14077"/>
                    <a:gd name="connsiteX13" fmla="*/ 7580 w 12723"/>
                    <a:gd name="connsiteY13" fmla="*/ 4331 h 14077"/>
                    <a:gd name="connsiteX14" fmla="*/ 8663 w 12723"/>
                    <a:gd name="connsiteY14" fmla="*/ 4331 h 14077"/>
                    <a:gd name="connsiteX15" fmla="*/ 6497 w 12723"/>
                    <a:gd name="connsiteY15" fmla="*/ 3249 h 14077"/>
                    <a:gd name="connsiteX16" fmla="*/ 6497 w 12723"/>
                    <a:gd name="connsiteY16" fmla="*/ 2166 h 14077"/>
                    <a:gd name="connsiteX17" fmla="*/ 4331 w 12723"/>
                    <a:gd name="connsiteY17" fmla="*/ 4331 h 14077"/>
                    <a:gd name="connsiteX18" fmla="*/ 3249 w 12723"/>
                    <a:gd name="connsiteY18" fmla="*/ 3249 h 14077"/>
                    <a:gd name="connsiteX19" fmla="*/ 4331 w 12723"/>
                    <a:gd name="connsiteY19" fmla="*/ 2166 h 14077"/>
                    <a:gd name="connsiteX20" fmla="*/ 3249 w 12723"/>
                    <a:gd name="connsiteY20" fmla="*/ 2166 h 14077"/>
                    <a:gd name="connsiteX21" fmla="*/ 4331 w 12723"/>
                    <a:gd name="connsiteY21" fmla="*/ 1083 h 14077"/>
                    <a:gd name="connsiteX22" fmla="*/ 2166 w 12723"/>
                    <a:gd name="connsiteY22" fmla="*/ 1083 h 14077"/>
                    <a:gd name="connsiteX23" fmla="*/ 2166 w 12723"/>
                    <a:gd name="connsiteY23" fmla="*/ 0 h 14077"/>
                    <a:gd name="connsiteX24" fmla="*/ 0 w 12723"/>
                    <a:gd name="connsiteY24" fmla="*/ 2166 h 14077"/>
                    <a:gd name="connsiteX25" fmla="*/ 2166 w 12723"/>
                    <a:gd name="connsiteY25" fmla="*/ 5414 h 14077"/>
                    <a:gd name="connsiteX26" fmla="*/ 4331 w 12723"/>
                    <a:gd name="connsiteY26" fmla="*/ 5414 h 14077"/>
                    <a:gd name="connsiteX27" fmla="*/ 3249 w 12723"/>
                    <a:gd name="connsiteY27" fmla="*/ 6497 h 14077"/>
                    <a:gd name="connsiteX28" fmla="*/ 4331 w 12723"/>
                    <a:gd name="connsiteY28" fmla="*/ 5414 h 14077"/>
                    <a:gd name="connsiteX29" fmla="*/ 3249 w 12723"/>
                    <a:gd name="connsiteY29" fmla="*/ 6497 h 14077"/>
                    <a:gd name="connsiteX30" fmla="*/ 4331 w 12723"/>
                    <a:gd name="connsiteY30" fmla="*/ 6497 h 14077"/>
                    <a:gd name="connsiteX31" fmla="*/ 3249 w 12723"/>
                    <a:gd name="connsiteY31" fmla="*/ 7580 h 14077"/>
                    <a:gd name="connsiteX32" fmla="*/ 7580 w 12723"/>
                    <a:gd name="connsiteY32" fmla="*/ 11911 h 14077"/>
                    <a:gd name="connsiteX33" fmla="*/ 8663 w 12723"/>
                    <a:gd name="connsiteY33" fmla="*/ 10828 h 14077"/>
                    <a:gd name="connsiteX34" fmla="*/ 9746 w 12723"/>
                    <a:gd name="connsiteY34" fmla="*/ 12994 h 14077"/>
                    <a:gd name="connsiteX35" fmla="*/ 10828 w 12723"/>
                    <a:gd name="connsiteY35" fmla="*/ 12994 h 14077"/>
                    <a:gd name="connsiteX36" fmla="*/ 8663 w 12723"/>
                    <a:gd name="connsiteY36" fmla="*/ 14077 h 14077"/>
                    <a:gd name="connsiteX37" fmla="*/ 9746 w 12723"/>
                    <a:gd name="connsiteY37" fmla="*/ 14077 h 14077"/>
                    <a:gd name="connsiteX38" fmla="*/ 9746 w 12723"/>
                    <a:gd name="connsiteY38" fmla="*/ 12994 h 14077"/>
                    <a:gd name="connsiteX39" fmla="*/ 9746 w 12723"/>
                    <a:gd name="connsiteY39" fmla="*/ 14077 h 14077"/>
                    <a:gd name="connsiteX40" fmla="*/ 11911 w 12723"/>
                    <a:gd name="connsiteY40" fmla="*/ 11911 h 14077"/>
                    <a:gd name="connsiteX41" fmla="*/ 11911 w 12723"/>
                    <a:gd name="connsiteY41" fmla="*/ 9746 h 14077"/>
                    <a:gd name="connsiteX42" fmla="*/ 11911 w 12723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723" h="14077">
                      <a:moveTo>
                        <a:pt x="11911" y="12994"/>
                      </a:moveTo>
                      <a:cubicBezTo>
                        <a:pt x="11911" y="12994"/>
                        <a:pt x="11911" y="12994"/>
                        <a:pt x="11911" y="12994"/>
                      </a:cubicBezTo>
                      <a:cubicBezTo>
                        <a:pt x="11911" y="11911"/>
                        <a:pt x="12994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2994" y="11911"/>
                        <a:pt x="12994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68" name="Полилиния: фигура 1867">
                  <a:extLst>
                    <a:ext uri="{FF2B5EF4-FFF2-40B4-BE49-F238E27FC236}">
                      <a16:creationId xmlns:a16="http://schemas.microsoft.com/office/drawing/2014/main" id="{79181BFB-F1C7-E47A-A1E2-AC57F8C84D2A}"/>
                    </a:ext>
                  </a:extLst>
                </p:cNvPr>
                <p:cNvSpPr/>
                <p:nvPr/>
              </p:nvSpPr>
              <p:spPr>
                <a:xfrm>
                  <a:off x="9169790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69" name="Полилиния: фигура 1868">
                  <a:extLst>
                    <a:ext uri="{FF2B5EF4-FFF2-40B4-BE49-F238E27FC236}">
                      <a16:creationId xmlns:a16="http://schemas.microsoft.com/office/drawing/2014/main" id="{A3AD201D-3F85-4F70-9EA3-059CC6FD35D7}"/>
                    </a:ext>
                  </a:extLst>
                </p:cNvPr>
                <p:cNvSpPr/>
                <p:nvPr/>
              </p:nvSpPr>
              <p:spPr>
                <a:xfrm>
                  <a:off x="9161729" y="607039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70" name="Полилиния: фигура 1869">
                  <a:extLst>
                    <a:ext uri="{FF2B5EF4-FFF2-40B4-BE49-F238E27FC236}">
                      <a16:creationId xmlns:a16="http://schemas.microsoft.com/office/drawing/2014/main" id="{48AC4EC2-F782-4A2D-3AAF-DA99BFF31A60}"/>
                    </a:ext>
                  </a:extLst>
                </p:cNvPr>
                <p:cNvSpPr/>
                <p:nvPr/>
              </p:nvSpPr>
              <p:spPr>
                <a:xfrm>
                  <a:off x="9170873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71" name="Полилиния: фигура 1870">
                  <a:extLst>
                    <a:ext uri="{FF2B5EF4-FFF2-40B4-BE49-F238E27FC236}">
                      <a16:creationId xmlns:a16="http://schemas.microsoft.com/office/drawing/2014/main" id="{FBBC52B4-33B7-F1B0-30F6-AB354452DFA0}"/>
                    </a:ext>
                  </a:extLst>
                </p:cNvPr>
                <p:cNvSpPr/>
                <p:nvPr/>
              </p:nvSpPr>
              <p:spPr>
                <a:xfrm>
                  <a:off x="9173039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72" name="Полилиния: фигура 1871">
                  <a:extLst>
                    <a:ext uri="{FF2B5EF4-FFF2-40B4-BE49-F238E27FC236}">
                      <a16:creationId xmlns:a16="http://schemas.microsoft.com/office/drawing/2014/main" id="{18277E6E-E610-D7EC-CD97-F18913476E72}"/>
                    </a:ext>
                  </a:extLst>
                </p:cNvPr>
                <p:cNvSpPr/>
                <p:nvPr/>
              </p:nvSpPr>
              <p:spPr>
                <a:xfrm>
                  <a:off x="9161127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73" name="Полилиния: фигура 1872">
                  <a:extLst>
                    <a:ext uri="{FF2B5EF4-FFF2-40B4-BE49-F238E27FC236}">
                      <a16:creationId xmlns:a16="http://schemas.microsoft.com/office/drawing/2014/main" id="{378B301A-33A7-89C1-A8F1-094387A69B62}"/>
                    </a:ext>
                  </a:extLst>
                </p:cNvPr>
                <p:cNvSpPr/>
                <p:nvPr/>
              </p:nvSpPr>
              <p:spPr>
                <a:xfrm>
                  <a:off x="9156796" y="6061732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74" name="Полилиния: фигура 1873">
                  <a:extLst>
                    <a:ext uri="{FF2B5EF4-FFF2-40B4-BE49-F238E27FC236}">
                      <a16:creationId xmlns:a16="http://schemas.microsoft.com/office/drawing/2014/main" id="{E10DE60C-D071-62B1-C6BE-1C16C02C9EC3}"/>
                    </a:ext>
                  </a:extLst>
                </p:cNvPr>
                <p:cNvSpPr/>
                <p:nvPr/>
              </p:nvSpPr>
              <p:spPr>
                <a:xfrm>
                  <a:off x="9139471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6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6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6 w 23822"/>
                    <a:gd name="connsiteY52" fmla="*/ 14077 h 23822"/>
                    <a:gd name="connsiteX53" fmla="*/ 17326 w 23822"/>
                    <a:gd name="connsiteY53" fmla="*/ 12994 h 23822"/>
                    <a:gd name="connsiteX54" fmla="*/ 17326 w 23822"/>
                    <a:gd name="connsiteY54" fmla="*/ 12994 h 23822"/>
                    <a:gd name="connsiteX55" fmla="*/ 17326 w 23822"/>
                    <a:gd name="connsiteY55" fmla="*/ 12994 h 23822"/>
                    <a:gd name="connsiteX56" fmla="*/ 17326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6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3249 w 23822"/>
                    <a:gd name="connsiteY78" fmla="*/ 2166 h 23822"/>
                    <a:gd name="connsiteX79" fmla="*/ 5414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6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7326" y="20574"/>
                      </a:lnTo>
                      <a:cubicBezTo>
                        <a:pt x="17326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20574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19491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6" y="14077"/>
                      </a:cubicBezTo>
                      <a:cubicBezTo>
                        <a:pt x="17326" y="14077"/>
                        <a:pt x="17326" y="14077"/>
                        <a:pt x="17326" y="12994"/>
                      </a:cubicBezTo>
                      <a:cubicBezTo>
                        <a:pt x="17326" y="12994"/>
                        <a:pt x="17326" y="12994"/>
                        <a:pt x="17326" y="12994"/>
                      </a:cubicBezTo>
                      <a:lnTo>
                        <a:pt x="17326" y="12994"/>
                      </a:lnTo>
                      <a:cubicBezTo>
                        <a:pt x="17326" y="12994"/>
                        <a:pt x="17326" y="12994"/>
                        <a:pt x="17326" y="12994"/>
                      </a:cubicBezTo>
                      <a:cubicBezTo>
                        <a:pt x="17326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6" y="12994"/>
                      </a:cubicBezTo>
                      <a:cubicBezTo>
                        <a:pt x="17326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3249" y="2166"/>
                      </a:cubicBezTo>
                      <a:lnTo>
                        <a:pt x="5414" y="1083"/>
                      </a:lnTo>
                      <a:cubicBezTo>
                        <a:pt x="8663" y="0"/>
                        <a:pt x="4331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75" name="Полилиния: фигура 1874">
                  <a:extLst>
                    <a:ext uri="{FF2B5EF4-FFF2-40B4-BE49-F238E27FC236}">
                      <a16:creationId xmlns:a16="http://schemas.microsoft.com/office/drawing/2014/main" id="{C2EAB205-E3B0-F0BB-C0D3-EF22D1A145E7}"/>
                    </a:ext>
                  </a:extLst>
                </p:cNvPr>
                <p:cNvSpPr/>
                <p:nvPr/>
              </p:nvSpPr>
              <p:spPr>
                <a:xfrm>
                  <a:off x="9150299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76" name="Полилиния: фигура 1875">
                  <a:extLst>
                    <a:ext uri="{FF2B5EF4-FFF2-40B4-BE49-F238E27FC236}">
                      <a16:creationId xmlns:a16="http://schemas.microsoft.com/office/drawing/2014/main" id="{EA2CF775-C296-C4D2-5B37-C1A9C767C76F}"/>
                    </a:ext>
                  </a:extLst>
                </p:cNvPr>
                <p:cNvSpPr/>
                <p:nvPr/>
              </p:nvSpPr>
              <p:spPr>
                <a:xfrm>
                  <a:off x="9149487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77" name="Полилиния: фигура 1876">
                  <a:extLst>
                    <a:ext uri="{FF2B5EF4-FFF2-40B4-BE49-F238E27FC236}">
                      <a16:creationId xmlns:a16="http://schemas.microsoft.com/office/drawing/2014/main" id="{9ECFD428-72B6-F369-6F3B-E8E4CBE79777}"/>
                    </a:ext>
                  </a:extLst>
                </p:cNvPr>
                <p:cNvSpPr/>
                <p:nvPr/>
              </p:nvSpPr>
              <p:spPr>
                <a:xfrm>
                  <a:off x="9143802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78" name="Полилиния: фигура 1877">
                  <a:extLst>
                    <a:ext uri="{FF2B5EF4-FFF2-40B4-BE49-F238E27FC236}">
                      <a16:creationId xmlns:a16="http://schemas.microsoft.com/office/drawing/2014/main" id="{9D7D04C1-8947-BB0F-D029-C1ABEBA5BA8F}"/>
                    </a:ext>
                  </a:extLst>
                </p:cNvPr>
                <p:cNvSpPr/>
                <p:nvPr/>
              </p:nvSpPr>
              <p:spPr>
                <a:xfrm>
                  <a:off x="9142719" y="6046572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79" name="Полилиния: фигура 1878">
                  <a:extLst>
                    <a:ext uri="{FF2B5EF4-FFF2-40B4-BE49-F238E27FC236}">
                      <a16:creationId xmlns:a16="http://schemas.microsoft.com/office/drawing/2014/main" id="{706F50F1-A869-113C-83A7-87AD7F125173}"/>
                    </a:ext>
                  </a:extLst>
                </p:cNvPr>
                <p:cNvSpPr/>
                <p:nvPr/>
              </p:nvSpPr>
              <p:spPr>
                <a:xfrm>
                  <a:off x="9130808" y="6035864"/>
                  <a:ext cx="11911" cy="13176"/>
                </a:xfrm>
                <a:custGeom>
                  <a:avLst/>
                  <a:gdLst>
                    <a:gd name="connsiteX0" fmla="*/ 3248 w 11911"/>
                    <a:gd name="connsiteY0" fmla="*/ 963 h 13176"/>
                    <a:gd name="connsiteX1" fmla="*/ 2166 w 11911"/>
                    <a:gd name="connsiteY1" fmla="*/ 963 h 13176"/>
                    <a:gd name="connsiteX2" fmla="*/ 3248 w 11911"/>
                    <a:gd name="connsiteY2" fmla="*/ 963 h 13176"/>
                    <a:gd name="connsiteX3" fmla="*/ 0 w 11911"/>
                    <a:gd name="connsiteY3" fmla="*/ 963 h 13176"/>
                    <a:gd name="connsiteX4" fmla="*/ 5414 w 11911"/>
                    <a:gd name="connsiteY4" fmla="*/ 6377 h 13176"/>
                    <a:gd name="connsiteX5" fmla="*/ 4331 w 11911"/>
                    <a:gd name="connsiteY5" fmla="*/ 6377 h 13176"/>
                    <a:gd name="connsiteX6" fmla="*/ 7580 w 11911"/>
                    <a:gd name="connsiteY6" fmla="*/ 7459 h 13176"/>
                    <a:gd name="connsiteX7" fmla="*/ 6497 w 11911"/>
                    <a:gd name="connsiteY7" fmla="*/ 8542 h 13176"/>
                    <a:gd name="connsiteX8" fmla="*/ 7580 w 11911"/>
                    <a:gd name="connsiteY8" fmla="*/ 9625 h 13176"/>
                    <a:gd name="connsiteX9" fmla="*/ 7580 w 11911"/>
                    <a:gd name="connsiteY9" fmla="*/ 9625 h 13176"/>
                    <a:gd name="connsiteX10" fmla="*/ 7580 w 11911"/>
                    <a:gd name="connsiteY10" fmla="*/ 9625 h 13176"/>
                    <a:gd name="connsiteX11" fmla="*/ 7580 w 11911"/>
                    <a:gd name="connsiteY11" fmla="*/ 9625 h 13176"/>
                    <a:gd name="connsiteX12" fmla="*/ 8663 w 11911"/>
                    <a:gd name="connsiteY12" fmla="*/ 10708 h 13176"/>
                    <a:gd name="connsiteX13" fmla="*/ 8663 w 11911"/>
                    <a:gd name="connsiteY13" fmla="*/ 10708 h 13176"/>
                    <a:gd name="connsiteX14" fmla="*/ 9746 w 11911"/>
                    <a:gd name="connsiteY14" fmla="*/ 10708 h 13176"/>
                    <a:gd name="connsiteX15" fmla="*/ 8663 w 11911"/>
                    <a:gd name="connsiteY15" fmla="*/ 11791 h 13176"/>
                    <a:gd name="connsiteX16" fmla="*/ 10828 w 11911"/>
                    <a:gd name="connsiteY16" fmla="*/ 12874 h 13176"/>
                    <a:gd name="connsiteX17" fmla="*/ 11911 w 11911"/>
                    <a:gd name="connsiteY17" fmla="*/ 11791 h 13176"/>
                    <a:gd name="connsiteX18" fmla="*/ 9746 w 11911"/>
                    <a:gd name="connsiteY18" fmla="*/ 10708 h 13176"/>
                    <a:gd name="connsiteX19" fmla="*/ 9746 w 11911"/>
                    <a:gd name="connsiteY19" fmla="*/ 10708 h 13176"/>
                    <a:gd name="connsiteX20" fmla="*/ 8663 w 11911"/>
                    <a:gd name="connsiteY20" fmla="*/ 9625 h 13176"/>
                    <a:gd name="connsiteX21" fmla="*/ 10828 w 11911"/>
                    <a:gd name="connsiteY21" fmla="*/ 9625 h 13176"/>
                    <a:gd name="connsiteX22" fmla="*/ 10828 w 11911"/>
                    <a:gd name="connsiteY22" fmla="*/ 7459 h 13176"/>
                    <a:gd name="connsiteX23" fmla="*/ 10828 w 11911"/>
                    <a:gd name="connsiteY23" fmla="*/ 7459 h 13176"/>
                    <a:gd name="connsiteX24" fmla="*/ 9746 w 11911"/>
                    <a:gd name="connsiteY24" fmla="*/ 7459 h 13176"/>
                    <a:gd name="connsiteX25" fmla="*/ 9746 w 11911"/>
                    <a:gd name="connsiteY25" fmla="*/ 8542 h 13176"/>
                    <a:gd name="connsiteX26" fmla="*/ 7580 w 11911"/>
                    <a:gd name="connsiteY26" fmla="*/ 9625 h 13176"/>
                    <a:gd name="connsiteX27" fmla="*/ 7580 w 11911"/>
                    <a:gd name="connsiteY27" fmla="*/ 9625 h 13176"/>
                    <a:gd name="connsiteX28" fmla="*/ 8663 w 11911"/>
                    <a:gd name="connsiteY28" fmla="*/ 9625 h 13176"/>
                    <a:gd name="connsiteX29" fmla="*/ 7580 w 11911"/>
                    <a:gd name="connsiteY29" fmla="*/ 9625 h 13176"/>
                    <a:gd name="connsiteX30" fmla="*/ 8663 w 11911"/>
                    <a:gd name="connsiteY30" fmla="*/ 8542 h 13176"/>
                    <a:gd name="connsiteX31" fmla="*/ 7580 w 11911"/>
                    <a:gd name="connsiteY31" fmla="*/ 9625 h 13176"/>
                    <a:gd name="connsiteX32" fmla="*/ 5414 w 11911"/>
                    <a:gd name="connsiteY32" fmla="*/ 7459 h 13176"/>
                    <a:gd name="connsiteX33" fmla="*/ 6497 w 11911"/>
                    <a:gd name="connsiteY33" fmla="*/ 7459 h 13176"/>
                    <a:gd name="connsiteX34" fmla="*/ 5414 w 11911"/>
                    <a:gd name="connsiteY34" fmla="*/ 7459 h 13176"/>
                    <a:gd name="connsiteX35" fmla="*/ 4331 w 11911"/>
                    <a:gd name="connsiteY35" fmla="*/ 5294 h 13176"/>
                    <a:gd name="connsiteX36" fmla="*/ 4331 w 11911"/>
                    <a:gd name="connsiteY36" fmla="*/ 6377 h 13176"/>
                    <a:gd name="connsiteX37" fmla="*/ 3248 w 11911"/>
                    <a:gd name="connsiteY37" fmla="*/ 963 h 13176"/>
                    <a:gd name="connsiteX38" fmla="*/ 3248 w 11911"/>
                    <a:gd name="connsiteY38" fmla="*/ 963 h 13176"/>
                    <a:gd name="connsiteX39" fmla="*/ 1083 w 11911"/>
                    <a:gd name="connsiteY39" fmla="*/ 2045 h 13176"/>
                    <a:gd name="connsiteX40" fmla="*/ 3248 w 11911"/>
                    <a:gd name="connsiteY40" fmla="*/ 963 h 1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3176">
                      <a:moveTo>
                        <a:pt x="3248" y="963"/>
                      </a:moveTo>
                      <a:lnTo>
                        <a:pt x="2166" y="963"/>
                      </a:lnTo>
                      <a:cubicBezTo>
                        <a:pt x="2166" y="-120"/>
                        <a:pt x="1083" y="-120"/>
                        <a:pt x="3248" y="963"/>
                      </a:cubicBezTo>
                      <a:cubicBezTo>
                        <a:pt x="1083" y="963"/>
                        <a:pt x="1083" y="-1203"/>
                        <a:pt x="0" y="963"/>
                      </a:cubicBezTo>
                      <a:cubicBezTo>
                        <a:pt x="2166" y="2045"/>
                        <a:pt x="2166" y="5294"/>
                        <a:pt x="5414" y="6377"/>
                      </a:cubicBezTo>
                      <a:lnTo>
                        <a:pt x="4331" y="6377"/>
                      </a:lnTo>
                      <a:cubicBezTo>
                        <a:pt x="6497" y="6377"/>
                        <a:pt x="4331" y="8542"/>
                        <a:pt x="7580" y="7459"/>
                      </a:cubicBezTo>
                      <a:lnTo>
                        <a:pt x="6497" y="8542"/>
                      </a:lnTo>
                      <a:cubicBezTo>
                        <a:pt x="6497" y="9625"/>
                        <a:pt x="8663" y="7459"/>
                        <a:pt x="7580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7580" y="9625"/>
                        <a:pt x="7580" y="9625"/>
                      </a:cubicBezTo>
                      <a:lnTo>
                        <a:pt x="7580" y="9625"/>
                      </a:lnTo>
                      <a:cubicBezTo>
                        <a:pt x="8663" y="9625"/>
                        <a:pt x="8663" y="9625"/>
                        <a:pt x="8663" y="10708"/>
                      </a:cubicBezTo>
                      <a:cubicBezTo>
                        <a:pt x="8663" y="10708"/>
                        <a:pt x="8663" y="10708"/>
                        <a:pt x="8663" y="10708"/>
                      </a:cubicBezTo>
                      <a:cubicBezTo>
                        <a:pt x="8663" y="10708"/>
                        <a:pt x="9746" y="10708"/>
                        <a:pt x="9746" y="10708"/>
                      </a:cubicBezTo>
                      <a:cubicBezTo>
                        <a:pt x="9746" y="10708"/>
                        <a:pt x="8663" y="10708"/>
                        <a:pt x="8663" y="11791"/>
                      </a:cubicBezTo>
                      <a:cubicBezTo>
                        <a:pt x="9746" y="11791"/>
                        <a:pt x="8663" y="13957"/>
                        <a:pt x="10828" y="12874"/>
                      </a:cubicBezTo>
                      <a:cubicBezTo>
                        <a:pt x="10828" y="12874"/>
                        <a:pt x="10828" y="11791"/>
                        <a:pt x="11911" y="11791"/>
                      </a:cubicBezTo>
                      <a:cubicBezTo>
                        <a:pt x="11911" y="10708"/>
                        <a:pt x="10828" y="10708"/>
                        <a:pt x="9746" y="10708"/>
                      </a:cubicBezTo>
                      <a:lnTo>
                        <a:pt x="9746" y="10708"/>
                      </a:lnTo>
                      <a:cubicBezTo>
                        <a:pt x="7580" y="11791"/>
                        <a:pt x="9746" y="9625"/>
                        <a:pt x="8663" y="9625"/>
                      </a:cubicBezTo>
                      <a:cubicBezTo>
                        <a:pt x="9746" y="9625"/>
                        <a:pt x="9746" y="9625"/>
                        <a:pt x="10828" y="9625"/>
                      </a:cubicBezTo>
                      <a:cubicBezTo>
                        <a:pt x="11911" y="7459"/>
                        <a:pt x="8663" y="9625"/>
                        <a:pt x="10828" y="7459"/>
                      </a:cubicBezTo>
                      <a:lnTo>
                        <a:pt x="10828" y="7459"/>
                      </a:lnTo>
                      <a:cubicBezTo>
                        <a:pt x="10828" y="7459"/>
                        <a:pt x="10828" y="7459"/>
                        <a:pt x="9746" y="7459"/>
                      </a:cubicBezTo>
                      <a:cubicBezTo>
                        <a:pt x="9746" y="7459"/>
                        <a:pt x="9746" y="7459"/>
                        <a:pt x="9746" y="8542"/>
                      </a:cubicBezTo>
                      <a:cubicBezTo>
                        <a:pt x="9746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9625"/>
                        <a:pt x="7580" y="9625"/>
                      </a:cubicBezTo>
                      <a:cubicBezTo>
                        <a:pt x="8663" y="8542"/>
                        <a:pt x="8663" y="9625"/>
                        <a:pt x="8663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8663" y="8542"/>
                        <a:pt x="8663" y="8542"/>
                      </a:cubicBezTo>
                      <a:cubicBezTo>
                        <a:pt x="7580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7459"/>
                        <a:pt x="5414" y="7459"/>
                      </a:cubicBezTo>
                      <a:cubicBezTo>
                        <a:pt x="5414" y="7459"/>
                        <a:pt x="6497" y="6377"/>
                        <a:pt x="6497" y="7459"/>
                      </a:cubicBezTo>
                      <a:cubicBezTo>
                        <a:pt x="6497" y="7459"/>
                        <a:pt x="5414" y="7459"/>
                        <a:pt x="5414" y="7459"/>
                      </a:cubicBezTo>
                      <a:cubicBezTo>
                        <a:pt x="4331" y="7459"/>
                        <a:pt x="4331" y="6377"/>
                        <a:pt x="4331" y="5294"/>
                      </a:cubicBezTo>
                      <a:lnTo>
                        <a:pt x="4331" y="6377"/>
                      </a:lnTo>
                      <a:cubicBezTo>
                        <a:pt x="3248" y="3128"/>
                        <a:pt x="4331" y="963"/>
                        <a:pt x="3248" y="963"/>
                      </a:cubicBezTo>
                      <a:lnTo>
                        <a:pt x="3248" y="963"/>
                      </a:lnTo>
                      <a:cubicBezTo>
                        <a:pt x="3248" y="963"/>
                        <a:pt x="1083" y="2045"/>
                        <a:pt x="1083" y="2045"/>
                      </a:cubicBezTo>
                      <a:cubicBezTo>
                        <a:pt x="2166" y="963"/>
                        <a:pt x="2166" y="963"/>
                        <a:pt x="3248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80" name="Полилиния: фигура 1879">
                  <a:extLst>
                    <a:ext uri="{FF2B5EF4-FFF2-40B4-BE49-F238E27FC236}">
                      <a16:creationId xmlns:a16="http://schemas.microsoft.com/office/drawing/2014/main" id="{41BE4624-D526-38C0-4B70-89B3090FF431}"/>
                    </a:ext>
                  </a:extLst>
                </p:cNvPr>
                <p:cNvSpPr/>
                <p:nvPr/>
              </p:nvSpPr>
              <p:spPr>
                <a:xfrm>
                  <a:off x="9129996" y="6034660"/>
                  <a:ext cx="1293" cy="812"/>
                </a:xfrm>
                <a:custGeom>
                  <a:avLst/>
                  <a:gdLst>
                    <a:gd name="connsiteX0" fmla="*/ 812 w 1293"/>
                    <a:gd name="connsiteY0" fmla="*/ 0 h 812"/>
                    <a:gd name="connsiteX1" fmla="*/ 812 w 1293"/>
                    <a:gd name="connsiteY1" fmla="*/ 0 h 812"/>
                    <a:gd name="connsiteX2" fmla="*/ 812 w 1293"/>
                    <a:gd name="connsiteY2" fmla="*/ 0 h 812"/>
                    <a:gd name="connsiteX3" fmla="*/ 812 w 1293"/>
                    <a:gd name="connsiteY3" fmla="*/ 0 h 812"/>
                    <a:gd name="connsiteX4" fmla="*/ 812 w 1293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3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812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81" name="Полилиния: фигура 1880">
                  <a:extLst>
                    <a:ext uri="{FF2B5EF4-FFF2-40B4-BE49-F238E27FC236}">
                      <a16:creationId xmlns:a16="http://schemas.microsoft.com/office/drawing/2014/main" id="{08FFE66F-FE5B-E65E-95AE-5761107A4E1A}"/>
                    </a:ext>
                  </a:extLst>
                </p:cNvPr>
                <p:cNvSpPr/>
                <p:nvPr/>
              </p:nvSpPr>
              <p:spPr>
                <a:xfrm>
                  <a:off x="9124311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2166" y="1083"/>
                        <a:pt x="2166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82" name="Полилиния: фигура 1881">
                  <a:extLst>
                    <a:ext uri="{FF2B5EF4-FFF2-40B4-BE49-F238E27FC236}">
                      <a16:creationId xmlns:a16="http://schemas.microsoft.com/office/drawing/2014/main" id="{10A17C8C-5384-5183-7252-B2D0AFFF1FF2}"/>
                    </a:ext>
                  </a:extLst>
                </p:cNvPr>
                <p:cNvSpPr/>
                <p:nvPr/>
              </p:nvSpPr>
              <p:spPr>
                <a:xfrm>
                  <a:off x="9126476" y="60314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883" name="Рисунок 11">
                <a:extLst>
                  <a:ext uri="{FF2B5EF4-FFF2-40B4-BE49-F238E27FC236}">
                    <a16:creationId xmlns:a16="http://schemas.microsoft.com/office/drawing/2014/main" id="{D06E531D-2677-5366-E9B5-A64673AC367E}"/>
                  </a:ext>
                </a:extLst>
              </p:cNvPr>
              <p:cNvGrpSpPr/>
              <p:nvPr/>
            </p:nvGrpSpPr>
            <p:grpSpPr>
              <a:xfrm>
                <a:off x="9168707" y="6029246"/>
                <a:ext cx="78445" cy="96373"/>
                <a:chOff x="9168707" y="6029246"/>
                <a:chExt cx="78445" cy="96373"/>
              </a:xfrm>
              <a:solidFill>
                <a:srgbClr val="000000"/>
              </a:solidFill>
            </p:grpSpPr>
            <p:sp>
              <p:nvSpPr>
                <p:cNvPr id="1884" name="Полилиния: фигура 1883">
                  <a:extLst>
                    <a:ext uri="{FF2B5EF4-FFF2-40B4-BE49-F238E27FC236}">
                      <a16:creationId xmlns:a16="http://schemas.microsoft.com/office/drawing/2014/main" id="{D462C547-491E-5AB0-8B6E-DF91F462BA42}"/>
                    </a:ext>
                  </a:extLst>
                </p:cNvPr>
                <p:cNvSpPr/>
                <p:nvPr/>
              </p:nvSpPr>
              <p:spPr>
                <a:xfrm>
                  <a:off x="9244507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85" name="Полилиния: фигура 1884">
                  <a:extLst>
                    <a:ext uri="{FF2B5EF4-FFF2-40B4-BE49-F238E27FC236}">
                      <a16:creationId xmlns:a16="http://schemas.microsoft.com/office/drawing/2014/main" id="{4E014CE4-E212-82F2-F006-074950A0E8F4}"/>
                    </a:ext>
                  </a:extLst>
                </p:cNvPr>
                <p:cNvSpPr/>
                <p:nvPr/>
              </p:nvSpPr>
              <p:spPr>
                <a:xfrm>
                  <a:off x="9243424" y="6122371"/>
                  <a:ext cx="3729" cy="3248"/>
                </a:xfrm>
                <a:custGeom>
                  <a:avLst/>
                  <a:gdLst>
                    <a:gd name="connsiteX0" fmla="*/ 3249 w 3729"/>
                    <a:gd name="connsiteY0" fmla="*/ 0 h 3248"/>
                    <a:gd name="connsiteX1" fmla="*/ 3249 w 3729"/>
                    <a:gd name="connsiteY1" fmla="*/ 0 h 3248"/>
                    <a:gd name="connsiteX2" fmla="*/ 0 w 3729"/>
                    <a:gd name="connsiteY2" fmla="*/ 3249 h 3248"/>
                    <a:gd name="connsiteX3" fmla="*/ 2166 w 3729"/>
                    <a:gd name="connsiteY3" fmla="*/ 2166 h 3248"/>
                    <a:gd name="connsiteX4" fmla="*/ 1083 w 3729"/>
                    <a:gd name="connsiteY4" fmla="*/ 2166 h 3248"/>
                    <a:gd name="connsiteX5" fmla="*/ 3249 w 3729"/>
                    <a:gd name="connsiteY5" fmla="*/ 2166 h 3248"/>
                    <a:gd name="connsiteX6" fmla="*/ 3249 w 3729"/>
                    <a:gd name="connsiteY6" fmla="*/ 0 h 3248"/>
                    <a:gd name="connsiteX7" fmla="*/ 3249 w 3729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29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4331" y="0"/>
                        <a:pt x="3249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86" name="Полилиния: фигура 1885">
                  <a:extLst>
                    <a:ext uri="{FF2B5EF4-FFF2-40B4-BE49-F238E27FC236}">
                      <a16:creationId xmlns:a16="http://schemas.microsoft.com/office/drawing/2014/main" id="{C675D48F-FA17-91F0-5583-C7B673667521}"/>
                    </a:ext>
                  </a:extLst>
                </p:cNvPr>
                <p:cNvSpPr/>
                <p:nvPr/>
              </p:nvSpPr>
              <p:spPr>
                <a:xfrm>
                  <a:off x="9244507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87" name="Полилиния: фигура 1886">
                  <a:extLst>
                    <a:ext uri="{FF2B5EF4-FFF2-40B4-BE49-F238E27FC236}">
                      <a16:creationId xmlns:a16="http://schemas.microsoft.com/office/drawing/2014/main" id="{417279E2-7858-F207-800E-5C20993D1FEE}"/>
                    </a:ext>
                  </a:extLst>
                </p:cNvPr>
                <p:cNvSpPr/>
                <p:nvPr/>
              </p:nvSpPr>
              <p:spPr>
                <a:xfrm>
                  <a:off x="9244025" y="6122642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  <a:gd name="connsiteX3" fmla="*/ 481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-602" y="-271"/>
                        <a:pt x="481" y="-271"/>
                        <a:pt x="481" y="812"/>
                      </a:cubicBezTo>
                      <a:lnTo>
                        <a:pt x="481" y="812"/>
                      </a:lnTo>
                      <a:lnTo>
                        <a:pt x="481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88" name="Полилиния: фигура 1887">
                  <a:extLst>
                    <a:ext uri="{FF2B5EF4-FFF2-40B4-BE49-F238E27FC236}">
                      <a16:creationId xmlns:a16="http://schemas.microsoft.com/office/drawing/2014/main" id="{40970A0A-DB04-61A4-94B0-2BC5FC276E30}"/>
                    </a:ext>
                  </a:extLst>
                </p:cNvPr>
                <p:cNvSpPr/>
                <p:nvPr/>
              </p:nvSpPr>
              <p:spPr>
                <a:xfrm>
                  <a:off x="9242942" y="6122371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89" name="Полилиния: фигура 1888">
                  <a:extLst>
                    <a:ext uri="{FF2B5EF4-FFF2-40B4-BE49-F238E27FC236}">
                      <a16:creationId xmlns:a16="http://schemas.microsoft.com/office/drawing/2014/main" id="{F5086270-40CD-7D2A-9E29-84F3DF30C3EF}"/>
                    </a:ext>
                  </a:extLst>
                </p:cNvPr>
                <p:cNvSpPr/>
                <p:nvPr/>
              </p:nvSpPr>
              <p:spPr>
                <a:xfrm>
                  <a:off x="9242341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0" name="Полилиния: фигура 1889">
                  <a:extLst>
                    <a:ext uri="{FF2B5EF4-FFF2-40B4-BE49-F238E27FC236}">
                      <a16:creationId xmlns:a16="http://schemas.microsoft.com/office/drawing/2014/main" id="{B834D945-B993-B85E-3025-16E2452D6C9F}"/>
                    </a:ext>
                  </a:extLst>
                </p:cNvPr>
                <p:cNvSpPr/>
                <p:nvPr/>
              </p:nvSpPr>
              <p:spPr>
                <a:xfrm>
                  <a:off x="9243424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1" name="Полилиния: фигура 1890">
                  <a:extLst>
                    <a:ext uri="{FF2B5EF4-FFF2-40B4-BE49-F238E27FC236}">
                      <a16:creationId xmlns:a16="http://schemas.microsoft.com/office/drawing/2014/main" id="{30FC8C59-38FA-BB2A-2137-C93C5EFF7ABA}"/>
                    </a:ext>
                  </a:extLst>
                </p:cNvPr>
                <p:cNvSpPr/>
                <p:nvPr/>
              </p:nvSpPr>
              <p:spPr>
                <a:xfrm>
                  <a:off x="9243424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2" name="Полилиния: фигура 1891">
                  <a:extLst>
                    <a:ext uri="{FF2B5EF4-FFF2-40B4-BE49-F238E27FC236}">
                      <a16:creationId xmlns:a16="http://schemas.microsoft.com/office/drawing/2014/main" id="{AAD9B16A-AFA4-719C-2206-BFE4AD15BCC4}"/>
                    </a:ext>
                  </a:extLst>
                </p:cNvPr>
                <p:cNvSpPr/>
                <p:nvPr/>
              </p:nvSpPr>
              <p:spPr>
                <a:xfrm>
                  <a:off x="9242341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3" name="Полилиния: фигура 1892">
                  <a:extLst>
                    <a:ext uri="{FF2B5EF4-FFF2-40B4-BE49-F238E27FC236}">
                      <a16:creationId xmlns:a16="http://schemas.microsoft.com/office/drawing/2014/main" id="{B0AB0069-D2AD-14FA-B2BD-1A413FBE01A0}"/>
                    </a:ext>
                  </a:extLst>
                </p:cNvPr>
                <p:cNvSpPr/>
                <p:nvPr/>
              </p:nvSpPr>
              <p:spPr>
                <a:xfrm>
                  <a:off x="9244507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4" name="Полилиния: фигура 1893">
                  <a:extLst>
                    <a:ext uri="{FF2B5EF4-FFF2-40B4-BE49-F238E27FC236}">
                      <a16:creationId xmlns:a16="http://schemas.microsoft.com/office/drawing/2014/main" id="{D634BEE0-648B-0F81-780F-3F8C7E5081AD}"/>
                    </a:ext>
                  </a:extLst>
                </p:cNvPr>
                <p:cNvSpPr/>
                <p:nvPr/>
              </p:nvSpPr>
              <p:spPr>
                <a:xfrm>
                  <a:off x="9240175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2166" y="1531"/>
                        <a:pt x="2166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9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5" name="Полилиния: фигура 1894">
                  <a:extLst>
                    <a:ext uri="{FF2B5EF4-FFF2-40B4-BE49-F238E27FC236}">
                      <a16:creationId xmlns:a16="http://schemas.microsoft.com/office/drawing/2014/main" id="{91726A4E-BB79-352D-FBB0-3FC0891FE5E7}"/>
                    </a:ext>
                  </a:extLst>
                </p:cNvPr>
                <p:cNvSpPr/>
                <p:nvPr/>
              </p:nvSpPr>
              <p:spPr>
                <a:xfrm>
                  <a:off x="9242341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6" name="Полилиния: фигура 1895">
                  <a:extLst>
                    <a:ext uri="{FF2B5EF4-FFF2-40B4-BE49-F238E27FC236}">
                      <a16:creationId xmlns:a16="http://schemas.microsoft.com/office/drawing/2014/main" id="{7F0FE86F-3B22-CE2E-5F45-257864AD47F5}"/>
                    </a:ext>
                  </a:extLst>
                </p:cNvPr>
                <p:cNvSpPr/>
                <p:nvPr/>
              </p:nvSpPr>
              <p:spPr>
                <a:xfrm>
                  <a:off x="9239092" y="6113708"/>
                  <a:ext cx="2468" cy="2165"/>
                </a:xfrm>
                <a:custGeom>
                  <a:avLst/>
                  <a:gdLst>
                    <a:gd name="connsiteX0" fmla="*/ 0 w 2468"/>
                    <a:gd name="connsiteY0" fmla="*/ 2166 h 2165"/>
                    <a:gd name="connsiteX1" fmla="*/ 1083 w 2468"/>
                    <a:gd name="connsiteY1" fmla="*/ 2166 h 2165"/>
                    <a:gd name="connsiteX2" fmla="*/ 0 w 2468"/>
                    <a:gd name="connsiteY2" fmla="*/ 2166 h 2165"/>
                    <a:gd name="connsiteX3" fmla="*/ 2166 w 2468"/>
                    <a:gd name="connsiteY3" fmla="*/ 2166 h 2165"/>
                    <a:gd name="connsiteX4" fmla="*/ 0 w 2468"/>
                    <a:gd name="connsiteY4" fmla="*/ 2166 h 2165"/>
                    <a:gd name="connsiteX5" fmla="*/ 2166 w 2468"/>
                    <a:gd name="connsiteY5" fmla="*/ 0 h 2165"/>
                    <a:gd name="connsiteX6" fmla="*/ 2166 w 2468"/>
                    <a:gd name="connsiteY6" fmla="*/ 1083 h 2165"/>
                    <a:gd name="connsiteX7" fmla="*/ 1083 w 2468"/>
                    <a:gd name="connsiteY7" fmla="*/ 0 h 2165"/>
                    <a:gd name="connsiteX8" fmla="*/ 1083 w 2468"/>
                    <a:gd name="connsiteY8" fmla="*/ 1083 h 2165"/>
                    <a:gd name="connsiteX9" fmla="*/ 0 w 2468"/>
                    <a:gd name="connsiteY9" fmla="*/ 1083 h 2165"/>
                    <a:gd name="connsiteX10" fmla="*/ 0 w 2468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68" h="2165">
                      <a:moveTo>
                        <a:pt x="0" y="2166"/>
                      </a:moveTo>
                      <a:lnTo>
                        <a:pt x="1083" y="2166"/>
                      </a:lnTo>
                      <a:cubicBezTo>
                        <a:pt x="2166" y="2166"/>
                        <a:pt x="1083" y="2166"/>
                        <a:pt x="0" y="2166"/>
                      </a:cubicBezTo>
                      <a:cubicBezTo>
                        <a:pt x="1083" y="2166"/>
                        <a:pt x="2166" y="2166"/>
                        <a:pt x="2166" y="2166"/>
                      </a:cubicBezTo>
                      <a:cubicBezTo>
                        <a:pt x="3248" y="0"/>
                        <a:pt x="1083" y="1083"/>
                        <a:pt x="0" y="2166"/>
                      </a:cubicBezTo>
                      <a:cubicBezTo>
                        <a:pt x="1083" y="0"/>
                        <a:pt x="1083" y="1083"/>
                        <a:pt x="2166" y="0"/>
                      </a:cubicBezTo>
                      <a:cubicBezTo>
                        <a:pt x="2166" y="0"/>
                        <a:pt x="2166" y="0"/>
                        <a:pt x="2166" y="1083"/>
                      </a:cubicBezTo>
                      <a:cubicBezTo>
                        <a:pt x="3248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1083" y="1083"/>
                      </a:cubicBez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7" name="Полилиния: фигура 1896">
                  <a:extLst>
                    <a:ext uri="{FF2B5EF4-FFF2-40B4-BE49-F238E27FC236}">
                      <a16:creationId xmlns:a16="http://schemas.microsoft.com/office/drawing/2014/main" id="{9ADC45AC-815B-83DB-2241-64714AC6B1C4}"/>
                    </a:ext>
                  </a:extLst>
                </p:cNvPr>
                <p:cNvSpPr/>
                <p:nvPr/>
              </p:nvSpPr>
              <p:spPr>
                <a:xfrm>
                  <a:off x="9240175" y="611614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8" name="Полилиния: фигура 1897">
                  <a:extLst>
                    <a:ext uri="{FF2B5EF4-FFF2-40B4-BE49-F238E27FC236}">
                      <a16:creationId xmlns:a16="http://schemas.microsoft.com/office/drawing/2014/main" id="{2D655EFE-4141-DB08-1E3C-17FE5BB1050A}"/>
                    </a:ext>
                  </a:extLst>
                </p:cNvPr>
                <p:cNvSpPr/>
                <p:nvPr/>
              </p:nvSpPr>
              <p:spPr>
                <a:xfrm>
                  <a:off x="9240175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9" name="Полилиния: фигура 1898">
                  <a:extLst>
                    <a:ext uri="{FF2B5EF4-FFF2-40B4-BE49-F238E27FC236}">
                      <a16:creationId xmlns:a16="http://schemas.microsoft.com/office/drawing/2014/main" id="{C732DBB2-3DF6-C15B-68A7-57EF40BFACA0}"/>
                    </a:ext>
                  </a:extLst>
                </p:cNvPr>
                <p:cNvSpPr/>
                <p:nvPr/>
              </p:nvSpPr>
              <p:spPr>
                <a:xfrm>
                  <a:off x="9238611" y="6113708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  <a:gd name="connsiteX3" fmla="*/ 481 w 481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1083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0" name="Полилиния: фигура 1899">
                  <a:extLst>
                    <a:ext uri="{FF2B5EF4-FFF2-40B4-BE49-F238E27FC236}">
                      <a16:creationId xmlns:a16="http://schemas.microsoft.com/office/drawing/2014/main" id="{2718B4C9-A652-52BE-2AB7-449A9B46EC43}"/>
                    </a:ext>
                  </a:extLst>
                </p:cNvPr>
                <p:cNvSpPr/>
                <p:nvPr/>
              </p:nvSpPr>
              <p:spPr>
                <a:xfrm>
                  <a:off x="9226098" y="6098548"/>
                  <a:ext cx="14077" cy="17638"/>
                </a:xfrm>
                <a:custGeom>
                  <a:avLst/>
                  <a:gdLst>
                    <a:gd name="connsiteX0" fmla="*/ 4331 w 14077"/>
                    <a:gd name="connsiteY0" fmla="*/ 0 h 17638"/>
                    <a:gd name="connsiteX1" fmla="*/ 4331 w 14077"/>
                    <a:gd name="connsiteY1" fmla="*/ 0 h 17638"/>
                    <a:gd name="connsiteX2" fmla="*/ 2166 w 14077"/>
                    <a:gd name="connsiteY2" fmla="*/ 1083 h 17638"/>
                    <a:gd name="connsiteX3" fmla="*/ 1083 w 14077"/>
                    <a:gd name="connsiteY3" fmla="*/ 2166 h 17638"/>
                    <a:gd name="connsiteX4" fmla="*/ 2166 w 14077"/>
                    <a:gd name="connsiteY4" fmla="*/ 3249 h 17638"/>
                    <a:gd name="connsiteX5" fmla="*/ 1083 w 14077"/>
                    <a:gd name="connsiteY5" fmla="*/ 4331 h 17638"/>
                    <a:gd name="connsiteX6" fmla="*/ 3249 w 14077"/>
                    <a:gd name="connsiteY6" fmla="*/ 6497 h 17638"/>
                    <a:gd name="connsiteX7" fmla="*/ 4331 w 14077"/>
                    <a:gd name="connsiteY7" fmla="*/ 7580 h 17638"/>
                    <a:gd name="connsiteX8" fmla="*/ 8663 w 14077"/>
                    <a:gd name="connsiteY8" fmla="*/ 14077 h 17638"/>
                    <a:gd name="connsiteX9" fmla="*/ 9746 w 14077"/>
                    <a:gd name="connsiteY9" fmla="*/ 12994 h 17638"/>
                    <a:gd name="connsiteX10" fmla="*/ 8663 w 14077"/>
                    <a:gd name="connsiteY10" fmla="*/ 14077 h 17638"/>
                    <a:gd name="connsiteX11" fmla="*/ 8663 w 14077"/>
                    <a:gd name="connsiteY11" fmla="*/ 14077 h 17638"/>
                    <a:gd name="connsiteX12" fmla="*/ 9746 w 14077"/>
                    <a:gd name="connsiteY12" fmla="*/ 16243 h 17638"/>
                    <a:gd name="connsiteX13" fmla="*/ 11911 w 14077"/>
                    <a:gd name="connsiteY13" fmla="*/ 15160 h 17638"/>
                    <a:gd name="connsiteX14" fmla="*/ 10828 w 14077"/>
                    <a:gd name="connsiteY14" fmla="*/ 17326 h 17638"/>
                    <a:gd name="connsiteX15" fmla="*/ 11911 w 14077"/>
                    <a:gd name="connsiteY15" fmla="*/ 17326 h 17638"/>
                    <a:gd name="connsiteX16" fmla="*/ 12994 w 14077"/>
                    <a:gd name="connsiteY16" fmla="*/ 16243 h 17638"/>
                    <a:gd name="connsiteX17" fmla="*/ 14077 w 14077"/>
                    <a:gd name="connsiteY17" fmla="*/ 16243 h 17638"/>
                    <a:gd name="connsiteX18" fmla="*/ 9746 w 14077"/>
                    <a:gd name="connsiteY18" fmla="*/ 14077 h 17638"/>
                    <a:gd name="connsiteX19" fmla="*/ 10828 w 14077"/>
                    <a:gd name="connsiteY19" fmla="*/ 14077 h 17638"/>
                    <a:gd name="connsiteX20" fmla="*/ 9746 w 14077"/>
                    <a:gd name="connsiteY20" fmla="*/ 10828 h 17638"/>
                    <a:gd name="connsiteX21" fmla="*/ 7580 w 14077"/>
                    <a:gd name="connsiteY21" fmla="*/ 10828 h 17638"/>
                    <a:gd name="connsiteX22" fmla="*/ 7580 w 14077"/>
                    <a:gd name="connsiteY22" fmla="*/ 9746 h 17638"/>
                    <a:gd name="connsiteX23" fmla="*/ 6497 w 14077"/>
                    <a:gd name="connsiteY23" fmla="*/ 9746 h 17638"/>
                    <a:gd name="connsiteX24" fmla="*/ 6497 w 14077"/>
                    <a:gd name="connsiteY24" fmla="*/ 8663 h 17638"/>
                    <a:gd name="connsiteX25" fmla="*/ 4331 w 14077"/>
                    <a:gd name="connsiteY25" fmla="*/ 9746 h 17638"/>
                    <a:gd name="connsiteX26" fmla="*/ 5414 w 14077"/>
                    <a:gd name="connsiteY26" fmla="*/ 6497 h 17638"/>
                    <a:gd name="connsiteX27" fmla="*/ 4331 w 14077"/>
                    <a:gd name="connsiteY27" fmla="*/ 7580 h 17638"/>
                    <a:gd name="connsiteX28" fmla="*/ 3249 w 14077"/>
                    <a:gd name="connsiteY28" fmla="*/ 7580 h 17638"/>
                    <a:gd name="connsiteX29" fmla="*/ 4331 w 14077"/>
                    <a:gd name="connsiteY29" fmla="*/ 6497 h 17638"/>
                    <a:gd name="connsiteX30" fmla="*/ 2166 w 14077"/>
                    <a:gd name="connsiteY30" fmla="*/ 6497 h 17638"/>
                    <a:gd name="connsiteX31" fmla="*/ 1083 w 14077"/>
                    <a:gd name="connsiteY31" fmla="*/ 7580 h 17638"/>
                    <a:gd name="connsiteX32" fmla="*/ 0 w 14077"/>
                    <a:gd name="connsiteY32" fmla="*/ 5414 h 17638"/>
                    <a:gd name="connsiteX33" fmla="*/ 2166 w 14077"/>
                    <a:gd name="connsiteY33" fmla="*/ 5414 h 17638"/>
                    <a:gd name="connsiteX34" fmla="*/ 2166 w 14077"/>
                    <a:gd name="connsiteY34" fmla="*/ 4331 h 17638"/>
                    <a:gd name="connsiteX35" fmla="*/ 0 w 14077"/>
                    <a:gd name="connsiteY35" fmla="*/ 4331 h 17638"/>
                    <a:gd name="connsiteX36" fmla="*/ 4331 w 14077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7" h="17638">
                      <a:moveTo>
                        <a:pt x="4331" y="0"/>
                      </a:moveTo>
                      <a:cubicBezTo>
                        <a:pt x="4331" y="0"/>
                        <a:pt x="3249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1" name="Полилиния: фигура 1900">
                  <a:extLst>
                    <a:ext uri="{FF2B5EF4-FFF2-40B4-BE49-F238E27FC236}">
                      <a16:creationId xmlns:a16="http://schemas.microsoft.com/office/drawing/2014/main" id="{07245676-3C30-49C4-4FC1-7A9681E23371}"/>
                    </a:ext>
                  </a:extLst>
                </p:cNvPr>
                <p:cNvSpPr/>
                <p:nvPr/>
              </p:nvSpPr>
              <p:spPr>
                <a:xfrm>
                  <a:off x="9232595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2" name="Полилиния: фигура 1901">
                  <a:extLst>
                    <a:ext uri="{FF2B5EF4-FFF2-40B4-BE49-F238E27FC236}">
                      <a16:creationId xmlns:a16="http://schemas.microsoft.com/office/drawing/2014/main" id="{0AAE0284-DB67-A946-924A-F130816577F7}"/>
                    </a:ext>
                  </a:extLst>
                </p:cNvPr>
                <p:cNvSpPr/>
                <p:nvPr/>
              </p:nvSpPr>
              <p:spPr>
                <a:xfrm>
                  <a:off x="9230430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3" name="Полилиния: фигура 1902">
                  <a:extLst>
                    <a:ext uri="{FF2B5EF4-FFF2-40B4-BE49-F238E27FC236}">
                      <a16:creationId xmlns:a16="http://schemas.microsoft.com/office/drawing/2014/main" id="{36BAA337-D2A9-B45A-6C03-936040DE2A41}"/>
                    </a:ext>
                  </a:extLst>
                </p:cNvPr>
                <p:cNvSpPr/>
                <p:nvPr/>
              </p:nvSpPr>
              <p:spPr>
                <a:xfrm>
                  <a:off x="9230430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4" name="Полилиния: фигура 1903">
                  <a:extLst>
                    <a:ext uri="{FF2B5EF4-FFF2-40B4-BE49-F238E27FC236}">
                      <a16:creationId xmlns:a16="http://schemas.microsoft.com/office/drawing/2014/main" id="{2C8938BA-3752-88E1-45F5-DA9B7387E453}"/>
                    </a:ext>
                  </a:extLst>
                </p:cNvPr>
                <p:cNvSpPr/>
                <p:nvPr/>
              </p:nvSpPr>
              <p:spPr>
                <a:xfrm>
                  <a:off x="9233678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5" name="Полилиния: фигура 1904">
                  <a:extLst>
                    <a:ext uri="{FF2B5EF4-FFF2-40B4-BE49-F238E27FC236}">
                      <a16:creationId xmlns:a16="http://schemas.microsoft.com/office/drawing/2014/main" id="{BD86AB87-0C92-5A64-E1C7-700EF74145E5}"/>
                    </a:ext>
                  </a:extLst>
                </p:cNvPr>
                <p:cNvSpPr/>
                <p:nvPr/>
              </p:nvSpPr>
              <p:spPr>
                <a:xfrm>
                  <a:off x="9235844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6" name="Полилиния: фигура 1905">
                  <a:extLst>
                    <a:ext uri="{FF2B5EF4-FFF2-40B4-BE49-F238E27FC236}">
                      <a16:creationId xmlns:a16="http://schemas.microsoft.com/office/drawing/2014/main" id="{C1EDF6E9-DC35-9F98-8812-F0E50E02E5C8}"/>
                    </a:ext>
                  </a:extLst>
                </p:cNvPr>
                <p:cNvSpPr/>
                <p:nvPr/>
              </p:nvSpPr>
              <p:spPr>
                <a:xfrm>
                  <a:off x="9231512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7" name="Полилиния: фигура 1906">
                  <a:extLst>
                    <a:ext uri="{FF2B5EF4-FFF2-40B4-BE49-F238E27FC236}">
                      <a16:creationId xmlns:a16="http://schemas.microsoft.com/office/drawing/2014/main" id="{FCDD7E58-AF30-24DF-90C5-2E074F6A2225}"/>
                    </a:ext>
                  </a:extLst>
                </p:cNvPr>
                <p:cNvSpPr/>
                <p:nvPr/>
              </p:nvSpPr>
              <p:spPr>
                <a:xfrm>
                  <a:off x="9221285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6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6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6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6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6" y="2478"/>
                        <a:pt x="5896" y="2478"/>
                      </a:cubicBezTo>
                      <a:cubicBezTo>
                        <a:pt x="5896" y="3561"/>
                        <a:pt x="6978" y="2478"/>
                        <a:pt x="6978" y="2478"/>
                      </a:cubicBezTo>
                      <a:cubicBezTo>
                        <a:pt x="5896" y="3561"/>
                        <a:pt x="4813" y="3561"/>
                        <a:pt x="4813" y="3561"/>
                      </a:cubicBezTo>
                      <a:cubicBezTo>
                        <a:pt x="4813" y="2478"/>
                        <a:pt x="3730" y="2478"/>
                        <a:pt x="5896" y="1395"/>
                      </a:cubicBezTo>
                      <a:cubicBezTo>
                        <a:pt x="5896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481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8" name="Полилиния: фигура 1907">
                  <a:extLst>
                    <a:ext uri="{FF2B5EF4-FFF2-40B4-BE49-F238E27FC236}">
                      <a16:creationId xmlns:a16="http://schemas.microsoft.com/office/drawing/2014/main" id="{31D9FE98-4354-8B0E-263E-6E3ADEEEF778}"/>
                    </a:ext>
                  </a:extLst>
                </p:cNvPr>
                <p:cNvSpPr/>
                <p:nvPr/>
              </p:nvSpPr>
              <p:spPr>
                <a:xfrm>
                  <a:off x="9228264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9" name="Полилиния: фигура 1908">
                  <a:extLst>
                    <a:ext uri="{FF2B5EF4-FFF2-40B4-BE49-F238E27FC236}">
                      <a16:creationId xmlns:a16="http://schemas.microsoft.com/office/drawing/2014/main" id="{2E4D8C60-F9E8-F65A-E157-503954B6BE2C}"/>
                    </a:ext>
                  </a:extLst>
                </p:cNvPr>
                <p:cNvSpPr/>
                <p:nvPr/>
              </p:nvSpPr>
              <p:spPr>
                <a:xfrm>
                  <a:off x="9217435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8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8 w 7883"/>
                    <a:gd name="connsiteY6" fmla="*/ 1353 h 5684"/>
                    <a:gd name="connsiteX7" fmla="*/ 2166 w 7883"/>
                    <a:gd name="connsiteY7" fmla="*/ 1353 h 5684"/>
                    <a:gd name="connsiteX8" fmla="*/ 3248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4331" y="271"/>
                        <a:pt x="4331" y="1353"/>
                      </a:cubicBezTo>
                      <a:cubicBezTo>
                        <a:pt x="4331" y="271"/>
                        <a:pt x="4331" y="1353"/>
                        <a:pt x="3248" y="2436"/>
                      </a:cubicBezTo>
                      <a:cubicBezTo>
                        <a:pt x="3248" y="1353"/>
                        <a:pt x="2166" y="2436"/>
                        <a:pt x="2166" y="2436"/>
                      </a:cubicBezTo>
                      <a:cubicBezTo>
                        <a:pt x="3248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8" y="271"/>
                        <a:pt x="3248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2166" y="1353"/>
                        <a:pt x="3248" y="1353"/>
                      </a:cubicBezTo>
                      <a:cubicBezTo>
                        <a:pt x="4331" y="271"/>
                        <a:pt x="3248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8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8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4331" y="1353"/>
                        <a:pt x="4331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6497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0" name="Полилиния: фигура 1909">
                  <a:extLst>
                    <a:ext uri="{FF2B5EF4-FFF2-40B4-BE49-F238E27FC236}">
                      <a16:creationId xmlns:a16="http://schemas.microsoft.com/office/drawing/2014/main" id="{06F006ED-71E7-2AC8-9DD2-FEF5E9485D5E}"/>
                    </a:ext>
                  </a:extLst>
                </p:cNvPr>
                <p:cNvSpPr/>
                <p:nvPr/>
              </p:nvSpPr>
              <p:spPr>
                <a:xfrm>
                  <a:off x="9222850" y="609096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1" name="Полилиния: фигура 1910">
                  <a:extLst>
                    <a:ext uri="{FF2B5EF4-FFF2-40B4-BE49-F238E27FC236}">
                      <a16:creationId xmlns:a16="http://schemas.microsoft.com/office/drawing/2014/main" id="{61691A81-D1DB-0128-4927-26DBCF365777}"/>
                    </a:ext>
                  </a:extLst>
                </p:cNvPr>
                <p:cNvSpPr/>
                <p:nvPr/>
              </p:nvSpPr>
              <p:spPr>
                <a:xfrm>
                  <a:off x="9219601" y="6092322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2" name="Полилиния: фигура 1911">
                  <a:extLst>
                    <a:ext uri="{FF2B5EF4-FFF2-40B4-BE49-F238E27FC236}">
                      <a16:creationId xmlns:a16="http://schemas.microsoft.com/office/drawing/2014/main" id="{017250A7-17A0-872E-8F0A-E04CE1971D6F}"/>
                    </a:ext>
                  </a:extLst>
                </p:cNvPr>
                <p:cNvSpPr/>
                <p:nvPr/>
              </p:nvSpPr>
              <p:spPr>
                <a:xfrm>
                  <a:off x="9219601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3" name="Полилиния: фигура 1912">
                  <a:extLst>
                    <a:ext uri="{FF2B5EF4-FFF2-40B4-BE49-F238E27FC236}">
                      <a16:creationId xmlns:a16="http://schemas.microsoft.com/office/drawing/2014/main" id="{F2134C2C-2507-906D-605A-ECCC54231C01}"/>
                    </a:ext>
                  </a:extLst>
                </p:cNvPr>
                <p:cNvSpPr/>
                <p:nvPr/>
              </p:nvSpPr>
              <p:spPr>
                <a:xfrm>
                  <a:off x="9214187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3249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4" name="Полилиния: фигура 1913">
                  <a:extLst>
                    <a:ext uri="{FF2B5EF4-FFF2-40B4-BE49-F238E27FC236}">
                      <a16:creationId xmlns:a16="http://schemas.microsoft.com/office/drawing/2014/main" id="{40A332B9-CAF5-D384-5793-619388929147}"/>
                    </a:ext>
                  </a:extLst>
                </p:cNvPr>
                <p:cNvSpPr/>
                <p:nvPr/>
              </p:nvSpPr>
              <p:spPr>
                <a:xfrm>
                  <a:off x="9203358" y="6069311"/>
                  <a:ext cx="12723" cy="14077"/>
                </a:xfrm>
                <a:custGeom>
                  <a:avLst/>
                  <a:gdLst>
                    <a:gd name="connsiteX0" fmla="*/ 11911 w 12723"/>
                    <a:gd name="connsiteY0" fmla="*/ 12994 h 14077"/>
                    <a:gd name="connsiteX1" fmla="*/ 11911 w 12723"/>
                    <a:gd name="connsiteY1" fmla="*/ 12994 h 14077"/>
                    <a:gd name="connsiteX2" fmla="*/ 11911 w 12723"/>
                    <a:gd name="connsiteY2" fmla="*/ 12994 h 14077"/>
                    <a:gd name="connsiteX3" fmla="*/ 11911 w 12723"/>
                    <a:gd name="connsiteY3" fmla="*/ 10828 h 14077"/>
                    <a:gd name="connsiteX4" fmla="*/ 11911 w 12723"/>
                    <a:gd name="connsiteY4" fmla="*/ 10828 h 14077"/>
                    <a:gd name="connsiteX5" fmla="*/ 10828 w 12723"/>
                    <a:gd name="connsiteY5" fmla="*/ 9746 h 14077"/>
                    <a:gd name="connsiteX6" fmla="*/ 9746 w 12723"/>
                    <a:gd name="connsiteY6" fmla="*/ 9746 h 14077"/>
                    <a:gd name="connsiteX7" fmla="*/ 10828 w 12723"/>
                    <a:gd name="connsiteY7" fmla="*/ 7580 h 14077"/>
                    <a:gd name="connsiteX8" fmla="*/ 8663 w 12723"/>
                    <a:gd name="connsiteY8" fmla="*/ 9746 h 14077"/>
                    <a:gd name="connsiteX9" fmla="*/ 8663 w 12723"/>
                    <a:gd name="connsiteY9" fmla="*/ 7580 h 14077"/>
                    <a:gd name="connsiteX10" fmla="*/ 8663 w 12723"/>
                    <a:gd name="connsiteY10" fmla="*/ 7580 h 14077"/>
                    <a:gd name="connsiteX11" fmla="*/ 7580 w 12723"/>
                    <a:gd name="connsiteY11" fmla="*/ 6497 h 14077"/>
                    <a:gd name="connsiteX12" fmla="*/ 8663 w 12723"/>
                    <a:gd name="connsiteY12" fmla="*/ 5414 h 14077"/>
                    <a:gd name="connsiteX13" fmla="*/ 7580 w 12723"/>
                    <a:gd name="connsiteY13" fmla="*/ 4331 h 14077"/>
                    <a:gd name="connsiteX14" fmla="*/ 8663 w 12723"/>
                    <a:gd name="connsiteY14" fmla="*/ 4331 h 14077"/>
                    <a:gd name="connsiteX15" fmla="*/ 6497 w 12723"/>
                    <a:gd name="connsiteY15" fmla="*/ 3249 h 14077"/>
                    <a:gd name="connsiteX16" fmla="*/ 6497 w 12723"/>
                    <a:gd name="connsiteY16" fmla="*/ 2166 h 14077"/>
                    <a:gd name="connsiteX17" fmla="*/ 4331 w 12723"/>
                    <a:gd name="connsiteY17" fmla="*/ 4331 h 14077"/>
                    <a:gd name="connsiteX18" fmla="*/ 3249 w 12723"/>
                    <a:gd name="connsiteY18" fmla="*/ 3249 h 14077"/>
                    <a:gd name="connsiteX19" fmla="*/ 4331 w 12723"/>
                    <a:gd name="connsiteY19" fmla="*/ 2166 h 14077"/>
                    <a:gd name="connsiteX20" fmla="*/ 3249 w 12723"/>
                    <a:gd name="connsiteY20" fmla="*/ 2166 h 14077"/>
                    <a:gd name="connsiteX21" fmla="*/ 4331 w 12723"/>
                    <a:gd name="connsiteY21" fmla="*/ 1083 h 14077"/>
                    <a:gd name="connsiteX22" fmla="*/ 2166 w 12723"/>
                    <a:gd name="connsiteY22" fmla="*/ 1083 h 14077"/>
                    <a:gd name="connsiteX23" fmla="*/ 2166 w 12723"/>
                    <a:gd name="connsiteY23" fmla="*/ 0 h 14077"/>
                    <a:gd name="connsiteX24" fmla="*/ 0 w 12723"/>
                    <a:gd name="connsiteY24" fmla="*/ 2166 h 14077"/>
                    <a:gd name="connsiteX25" fmla="*/ 2166 w 12723"/>
                    <a:gd name="connsiteY25" fmla="*/ 5414 h 14077"/>
                    <a:gd name="connsiteX26" fmla="*/ 4331 w 12723"/>
                    <a:gd name="connsiteY26" fmla="*/ 5414 h 14077"/>
                    <a:gd name="connsiteX27" fmla="*/ 3249 w 12723"/>
                    <a:gd name="connsiteY27" fmla="*/ 6497 h 14077"/>
                    <a:gd name="connsiteX28" fmla="*/ 4331 w 12723"/>
                    <a:gd name="connsiteY28" fmla="*/ 5414 h 14077"/>
                    <a:gd name="connsiteX29" fmla="*/ 3249 w 12723"/>
                    <a:gd name="connsiteY29" fmla="*/ 6497 h 14077"/>
                    <a:gd name="connsiteX30" fmla="*/ 4331 w 12723"/>
                    <a:gd name="connsiteY30" fmla="*/ 6497 h 14077"/>
                    <a:gd name="connsiteX31" fmla="*/ 3249 w 12723"/>
                    <a:gd name="connsiteY31" fmla="*/ 7580 h 14077"/>
                    <a:gd name="connsiteX32" fmla="*/ 7580 w 12723"/>
                    <a:gd name="connsiteY32" fmla="*/ 11911 h 14077"/>
                    <a:gd name="connsiteX33" fmla="*/ 8663 w 12723"/>
                    <a:gd name="connsiteY33" fmla="*/ 10828 h 14077"/>
                    <a:gd name="connsiteX34" fmla="*/ 9746 w 12723"/>
                    <a:gd name="connsiteY34" fmla="*/ 12994 h 14077"/>
                    <a:gd name="connsiteX35" fmla="*/ 10828 w 12723"/>
                    <a:gd name="connsiteY35" fmla="*/ 12994 h 14077"/>
                    <a:gd name="connsiteX36" fmla="*/ 8663 w 12723"/>
                    <a:gd name="connsiteY36" fmla="*/ 14077 h 14077"/>
                    <a:gd name="connsiteX37" fmla="*/ 9746 w 12723"/>
                    <a:gd name="connsiteY37" fmla="*/ 14077 h 14077"/>
                    <a:gd name="connsiteX38" fmla="*/ 9746 w 12723"/>
                    <a:gd name="connsiteY38" fmla="*/ 12994 h 14077"/>
                    <a:gd name="connsiteX39" fmla="*/ 9746 w 12723"/>
                    <a:gd name="connsiteY39" fmla="*/ 14077 h 14077"/>
                    <a:gd name="connsiteX40" fmla="*/ 11911 w 12723"/>
                    <a:gd name="connsiteY40" fmla="*/ 11911 h 14077"/>
                    <a:gd name="connsiteX41" fmla="*/ 11911 w 12723"/>
                    <a:gd name="connsiteY41" fmla="*/ 9746 h 14077"/>
                    <a:gd name="connsiteX42" fmla="*/ 11911 w 12723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723" h="14077">
                      <a:moveTo>
                        <a:pt x="11911" y="12994"/>
                      </a:moveTo>
                      <a:cubicBezTo>
                        <a:pt x="11911" y="12994"/>
                        <a:pt x="11911" y="12994"/>
                        <a:pt x="11911" y="12994"/>
                      </a:cubicBezTo>
                      <a:cubicBezTo>
                        <a:pt x="11911" y="11911"/>
                        <a:pt x="12994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2994" y="11911"/>
                        <a:pt x="12994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5" name="Полилиния: фигура 1914">
                  <a:extLst>
                    <a:ext uri="{FF2B5EF4-FFF2-40B4-BE49-F238E27FC236}">
                      <a16:creationId xmlns:a16="http://schemas.microsoft.com/office/drawing/2014/main" id="{5D7D2CE9-3B8C-CCA8-0943-EFF712AC7780}"/>
                    </a:ext>
                  </a:extLst>
                </p:cNvPr>
                <p:cNvSpPr/>
                <p:nvPr/>
              </p:nvSpPr>
              <p:spPr>
                <a:xfrm>
                  <a:off x="9214187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6" name="Полилиния: фигура 1915">
                  <a:extLst>
                    <a:ext uri="{FF2B5EF4-FFF2-40B4-BE49-F238E27FC236}">
                      <a16:creationId xmlns:a16="http://schemas.microsoft.com/office/drawing/2014/main" id="{9AAC241A-26CE-2B76-98C7-3D91CB66E548}"/>
                    </a:ext>
                  </a:extLst>
                </p:cNvPr>
                <p:cNvSpPr/>
                <p:nvPr/>
              </p:nvSpPr>
              <p:spPr>
                <a:xfrm>
                  <a:off x="9206126" y="607039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7" name="Полилиния: фигура 1916">
                  <a:extLst>
                    <a:ext uri="{FF2B5EF4-FFF2-40B4-BE49-F238E27FC236}">
                      <a16:creationId xmlns:a16="http://schemas.microsoft.com/office/drawing/2014/main" id="{93009247-5E63-FA76-0211-B2BF9672EFB5}"/>
                    </a:ext>
                  </a:extLst>
                </p:cNvPr>
                <p:cNvSpPr/>
                <p:nvPr/>
              </p:nvSpPr>
              <p:spPr>
                <a:xfrm>
                  <a:off x="9215270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8" name="Полилиния: фигура 1917">
                  <a:extLst>
                    <a:ext uri="{FF2B5EF4-FFF2-40B4-BE49-F238E27FC236}">
                      <a16:creationId xmlns:a16="http://schemas.microsoft.com/office/drawing/2014/main" id="{9027ED71-01B7-9528-C0F2-9861FF932CF9}"/>
                    </a:ext>
                  </a:extLst>
                </p:cNvPr>
                <p:cNvSpPr/>
                <p:nvPr/>
              </p:nvSpPr>
              <p:spPr>
                <a:xfrm>
                  <a:off x="9217435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9" name="Полилиния: фигура 1918">
                  <a:extLst>
                    <a:ext uri="{FF2B5EF4-FFF2-40B4-BE49-F238E27FC236}">
                      <a16:creationId xmlns:a16="http://schemas.microsoft.com/office/drawing/2014/main" id="{FCA0910B-3D46-79BE-88D0-4BD494F3D5E3}"/>
                    </a:ext>
                  </a:extLst>
                </p:cNvPr>
                <p:cNvSpPr/>
                <p:nvPr/>
              </p:nvSpPr>
              <p:spPr>
                <a:xfrm>
                  <a:off x="9205524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20" name="Полилиния: фигура 1919">
                  <a:extLst>
                    <a:ext uri="{FF2B5EF4-FFF2-40B4-BE49-F238E27FC236}">
                      <a16:creationId xmlns:a16="http://schemas.microsoft.com/office/drawing/2014/main" id="{9B8DE515-152D-0EE6-693D-DE1054D8B5A2}"/>
                    </a:ext>
                  </a:extLst>
                </p:cNvPr>
                <p:cNvSpPr/>
                <p:nvPr/>
              </p:nvSpPr>
              <p:spPr>
                <a:xfrm>
                  <a:off x="9201193" y="6061732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21" name="Полилиния: фигура 1920">
                  <a:extLst>
                    <a:ext uri="{FF2B5EF4-FFF2-40B4-BE49-F238E27FC236}">
                      <a16:creationId xmlns:a16="http://schemas.microsoft.com/office/drawing/2014/main" id="{E2442E64-19F7-ED2A-A849-429D6C59C157}"/>
                    </a:ext>
                  </a:extLst>
                </p:cNvPr>
                <p:cNvSpPr/>
                <p:nvPr/>
              </p:nvSpPr>
              <p:spPr>
                <a:xfrm>
                  <a:off x="9183867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6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6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6 w 23822"/>
                    <a:gd name="connsiteY52" fmla="*/ 14077 h 23822"/>
                    <a:gd name="connsiteX53" fmla="*/ 17326 w 23822"/>
                    <a:gd name="connsiteY53" fmla="*/ 12994 h 23822"/>
                    <a:gd name="connsiteX54" fmla="*/ 17326 w 23822"/>
                    <a:gd name="connsiteY54" fmla="*/ 12994 h 23822"/>
                    <a:gd name="connsiteX55" fmla="*/ 17326 w 23822"/>
                    <a:gd name="connsiteY55" fmla="*/ 12994 h 23822"/>
                    <a:gd name="connsiteX56" fmla="*/ 17326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6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3249 w 23822"/>
                    <a:gd name="connsiteY78" fmla="*/ 2166 h 23822"/>
                    <a:gd name="connsiteX79" fmla="*/ 5414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6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7326" y="20574"/>
                      </a:lnTo>
                      <a:cubicBezTo>
                        <a:pt x="17326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19491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6" y="14077"/>
                      </a:cubicBezTo>
                      <a:cubicBezTo>
                        <a:pt x="17326" y="14077"/>
                        <a:pt x="17326" y="14077"/>
                        <a:pt x="17326" y="12994"/>
                      </a:cubicBezTo>
                      <a:cubicBezTo>
                        <a:pt x="17326" y="12994"/>
                        <a:pt x="17326" y="12994"/>
                        <a:pt x="17326" y="12994"/>
                      </a:cubicBezTo>
                      <a:lnTo>
                        <a:pt x="17326" y="12994"/>
                      </a:lnTo>
                      <a:cubicBezTo>
                        <a:pt x="17326" y="12994"/>
                        <a:pt x="17326" y="12994"/>
                        <a:pt x="17326" y="12994"/>
                      </a:cubicBezTo>
                      <a:cubicBezTo>
                        <a:pt x="17326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6" y="12994"/>
                      </a:cubicBezTo>
                      <a:cubicBezTo>
                        <a:pt x="17326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3249" y="2166"/>
                      </a:cubicBezTo>
                      <a:lnTo>
                        <a:pt x="5414" y="1083"/>
                      </a:lnTo>
                      <a:cubicBezTo>
                        <a:pt x="8663" y="0"/>
                        <a:pt x="4331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22" name="Полилиния: фигура 1921">
                  <a:extLst>
                    <a:ext uri="{FF2B5EF4-FFF2-40B4-BE49-F238E27FC236}">
                      <a16:creationId xmlns:a16="http://schemas.microsoft.com/office/drawing/2014/main" id="{B89D02B8-2F89-BCE1-731B-19709E47BC78}"/>
                    </a:ext>
                  </a:extLst>
                </p:cNvPr>
                <p:cNvSpPr/>
                <p:nvPr/>
              </p:nvSpPr>
              <p:spPr>
                <a:xfrm>
                  <a:off x="9194696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23" name="Полилиния: фигура 1922">
                  <a:extLst>
                    <a:ext uri="{FF2B5EF4-FFF2-40B4-BE49-F238E27FC236}">
                      <a16:creationId xmlns:a16="http://schemas.microsoft.com/office/drawing/2014/main" id="{F7AB3DEC-69CE-5F02-0F99-408A080D68CF}"/>
                    </a:ext>
                  </a:extLst>
                </p:cNvPr>
                <p:cNvSpPr/>
                <p:nvPr/>
              </p:nvSpPr>
              <p:spPr>
                <a:xfrm>
                  <a:off x="9193883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24" name="Полилиния: фигура 1923">
                  <a:extLst>
                    <a:ext uri="{FF2B5EF4-FFF2-40B4-BE49-F238E27FC236}">
                      <a16:creationId xmlns:a16="http://schemas.microsoft.com/office/drawing/2014/main" id="{DC365E60-BC9D-5868-12AD-8F7D60352ECE}"/>
                    </a:ext>
                  </a:extLst>
                </p:cNvPr>
                <p:cNvSpPr/>
                <p:nvPr/>
              </p:nvSpPr>
              <p:spPr>
                <a:xfrm>
                  <a:off x="9188199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25" name="Полилиния: фигура 1924">
                  <a:extLst>
                    <a:ext uri="{FF2B5EF4-FFF2-40B4-BE49-F238E27FC236}">
                      <a16:creationId xmlns:a16="http://schemas.microsoft.com/office/drawing/2014/main" id="{8069DFAF-1B25-3B43-9938-754810C2E71F}"/>
                    </a:ext>
                  </a:extLst>
                </p:cNvPr>
                <p:cNvSpPr/>
                <p:nvPr/>
              </p:nvSpPr>
              <p:spPr>
                <a:xfrm>
                  <a:off x="9187116" y="6046572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26" name="Полилиния: фигура 1925">
                  <a:extLst>
                    <a:ext uri="{FF2B5EF4-FFF2-40B4-BE49-F238E27FC236}">
                      <a16:creationId xmlns:a16="http://schemas.microsoft.com/office/drawing/2014/main" id="{96434C66-7E13-2604-685C-5D16AD03920F}"/>
                    </a:ext>
                  </a:extLst>
                </p:cNvPr>
                <p:cNvSpPr/>
                <p:nvPr/>
              </p:nvSpPr>
              <p:spPr>
                <a:xfrm>
                  <a:off x="9175204" y="6035864"/>
                  <a:ext cx="11911" cy="13176"/>
                </a:xfrm>
                <a:custGeom>
                  <a:avLst/>
                  <a:gdLst>
                    <a:gd name="connsiteX0" fmla="*/ 3249 w 11911"/>
                    <a:gd name="connsiteY0" fmla="*/ 963 h 13176"/>
                    <a:gd name="connsiteX1" fmla="*/ 2166 w 11911"/>
                    <a:gd name="connsiteY1" fmla="*/ 963 h 13176"/>
                    <a:gd name="connsiteX2" fmla="*/ 3249 w 11911"/>
                    <a:gd name="connsiteY2" fmla="*/ 963 h 13176"/>
                    <a:gd name="connsiteX3" fmla="*/ 0 w 11911"/>
                    <a:gd name="connsiteY3" fmla="*/ 963 h 13176"/>
                    <a:gd name="connsiteX4" fmla="*/ 5414 w 11911"/>
                    <a:gd name="connsiteY4" fmla="*/ 6377 h 13176"/>
                    <a:gd name="connsiteX5" fmla="*/ 4331 w 11911"/>
                    <a:gd name="connsiteY5" fmla="*/ 6377 h 13176"/>
                    <a:gd name="connsiteX6" fmla="*/ 7580 w 11911"/>
                    <a:gd name="connsiteY6" fmla="*/ 7459 h 13176"/>
                    <a:gd name="connsiteX7" fmla="*/ 6497 w 11911"/>
                    <a:gd name="connsiteY7" fmla="*/ 8542 h 13176"/>
                    <a:gd name="connsiteX8" fmla="*/ 7580 w 11911"/>
                    <a:gd name="connsiteY8" fmla="*/ 9625 h 13176"/>
                    <a:gd name="connsiteX9" fmla="*/ 7580 w 11911"/>
                    <a:gd name="connsiteY9" fmla="*/ 9625 h 13176"/>
                    <a:gd name="connsiteX10" fmla="*/ 7580 w 11911"/>
                    <a:gd name="connsiteY10" fmla="*/ 9625 h 13176"/>
                    <a:gd name="connsiteX11" fmla="*/ 7580 w 11911"/>
                    <a:gd name="connsiteY11" fmla="*/ 9625 h 13176"/>
                    <a:gd name="connsiteX12" fmla="*/ 8663 w 11911"/>
                    <a:gd name="connsiteY12" fmla="*/ 10708 h 13176"/>
                    <a:gd name="connsiteX13" fmla="*/ 8663 w 11911"/>
                    <a:gd name="connsiteY13" fmla="*/ 10708 h 13176"/>
                    <a:gd name="connsiteX14" fmla="*/ 9746 w 11911"/>
                    <a:gd name="connsiteY14" fmla="*/ 10708 h 13176"/>
                    <a:gd name="connsiteX15" fmla="*/ 8663 w 11911"/>
                    <a:gd name="connsiteY15" fmla="*/ 11791 h 13176"/>
                    <a:gd name="connsiteX16" fmla="*/ 10828 w 11911"/>
                    <a:gd name="connsiteY16" fmla="*/ 12874 h 13176"/>
                    <a:gd name="connsiteX17" fmla="*/ 11911 w 11911"/>
                    <a:gd name="connsiteY17" fmla="*/ 11791 h 13176"/>
                    <a:gd name="connsiteX18" fmla="*/ 9746 w 11911"/>
                    <a:gd name="connsiteY18" fmla="*/ 10708 h 13176"/>
                    <a:gd name="connsiteX19" fmla="*/ 9746 w 11911"/>
                    <a:gd name="connsiteY19" fmla="*/ 10708 h 13176"/>
                    <a:gd name="connsiteX20" fmla="*/ 8663 w 11911"/>
                    <a:gd name="connsiteY20" fmla="*/ 9625 h 13176"/>
                    <a:gd name="connsiteX21" fmla="*/ 10828 w 11911"/>
                    <a:gd name="connsiteY21" fmla="*/ 9625 h 13176"/>
                    <a:gd name="connsiteX22" fmla="*/ 10828 w 11911"/>
                    <a:gd name="connsiteY22" fmla="*/ 7459 h 13176"/>
                    <a:gd name="connsiteX23" fmla="*/ 10828 w 11911"/>
                    <a:gd name="connsiteY23" fmla="*/ 7459 h 13176"/>
                    <a:gd name="connsiteX24" fmla="*/ 9746 w 11911"/>
                    <a:gd name="connsiteY24" fmla="*/ 7459 h 13176"/>
                    <a:gd name="connsiteX25" fmla="*/ 9746 w 11911"/>
                    <a:gd name="connsiteY25" fmla="*/ 8542 h 13176"/>
                    <a:gd name="connsiteX26" fmla="*/ 7580 w 11911"/>
                    <a:gd name="connsiteY26" fmla="*/ 9625 h 13176"/>
                    <a:gd name="connsiteX27" fmla="*/ 7580 w 11911"/>
                    <a:gd name="connsiteY27" fmla="*/ 9625 h 13176"/>
                    <a:gd name="connsiteX28" fmla="*/ 8663 w 11911"/>
                    <a:gd name="connsiteY28" fmla="*/ 9625 h 13176"/>
                    <a:gd name="connsiteX29" fmla="*/ 7580 w 11911"/>
                    <a:gd name="connsiteY29" fmla="*/ 9625 h 13176"/>
                    <a:gd name="connsiteX30" fmla="*/ 8663 w 11911"/>
                    <a:gd name="connsiteY30" fmla="*/ 8542 h 13176"/>
                    <a:gd name="connsiteX31" fmla="*/ 7580 w 11911"/>
                    <a:gd name="connsiteY31" fmla="*/ 9625 h 13176"/>
                    <a:gd name="connsiteX32" fmla="*/ 5414 w 11911"/>
                    <a:gd name="connsiteY32" fmla="*/ 7459 h 13176"/>
                    <a:gd name="connsiteX33" fmla="*/ 6497 w 11911"/>
                    <a:gd name="connsiteY33" fmla="*/ 7459 h 13176"/>
                    <a:gd name="connsiteX34" fmla="*/ 5414 w 11911"/>
                    <a:gd name="connsiteY34" fmla="*/ 7459 h 13176"/>
                    <a:gd name="connsiteX35" fmla="*/ 4331 w 11911"/>
                    <a:gd name="connsiteY35" fmla="*/ 5294 h 13176"/>
                    <a:gd name="connsiteX36" fmla="*/ 4331 w 11911"/>
                    <a:gd name="connsiteY36" fmla="*/ 6377 h 13176"/>
                    <a:gd name="connsiteX37" fmla="*/ 3249 w 11911"/>
                    <a:gd name="connsiteY37" fmla="*/ 963 h 13176"/>
                    <a:gd name="connsiteX38" fmla="*/ 3249 w 11911"/>
                    <a:gd name="connsiteY38" fmla="*/ 963 h 13176"/>
                    <a:gd name="connsiteX39" fmla="*/ 1083 w 11911"/>
                    <a:gd name="connsiteY39" fmla="*/ 2045 h 13176"/>
                    <a:gd name="connsiteX40" fmla="*/ 3249 w 11911"/>
                    <a:gd name="connsiteY40" fmla="*/ 963 h 1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3176">
                      <a:moveTo>
                        <a:pt x="3249" y="963"/>
                      </a:moveTo>
                      <a:lnTo>
                        <a:pt x="2166" y="963"/>
                      </a:lnTo>
                      <a:cubicBezTo>
                        <a:pt x="2166" y="-120"/>
                        <a:pt x="1083" y="-120"/>
                        <a:pt x="3249" y="963"/>
                      </a:cubicBezTo>
                      <a:cubicBezTo>
                        <a:pt x="1083" y="963"/>
                        <a:pt x="1083" y="-1203"/>
                        <a:pt x="0" y="963"/>
                      </a:cubicBezTo>
                      <a:cubicBezTo>
                        <a:pt x="2166" y="2045"/>
                        <a:pt x="2166" y="5294"/>
                        <a:pt x="5414" y="6377"/>
                      </a:cubicBezTo>
                      <a:lnTo>
                        <a:pt x="4331" y="6377"/>
                      </a:lnTo>
                      <a:cubicBezTo>
                        <a:pt x="6497" y="6377"/>
                        <a:pt x="4331" y="8542"/>
                        <a:pt x="7580" y="7459"/>
                      </a:cubicBezTo>
                      <a:lnTo>
                        <a:pt x="6497" y="8542"/>
                      </a:lnTo>
                      <a:cubicBezTo>
                        <a:pt x="6497" y="9625"/>
                        <a:pt x="8663" y="7459"/>
                        <a:pt x="7580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7580" y="9625"/>
                        <a:pt x="7580" y="9625"/>
                      </a:cubicBezTo>
                      <a:lnTo>
                        <a:pt x="7580" y="9625"/>
                      </a:lnTo>
                      <a:cubicBezTo>
                        <a:pt x="8663" y="9625"/>
                        <a:pt x="8663" y="9625"/>
                        <a:pt x="8663" y="10708"/>
                      </a:cubicBezTo>
                      <a:cubicBezTo>
                        <a:pt x="8663" y="10708"/>
                        <a:pt x="8663" y="10708"/>
                        <a:pt x="8663" y="10708"/>
                      </a:cubicBezTo>
                      <a:cubicBezTo>
                        <a:pt x="8663" y="10708"/>
                        <a:pt x="9746" y="10708"/>
                        <a:pt x="9746" y="10708"/>
                      </a:cubicBezTo>
                      <a:cubicBezTo>
                        <a:pt x="9746" y="10708"/>
                        <a:pt x="8663" y="10708"/>
                        <a:pt x="8663" y="11791"/>
                      </a:cubicBezTo>
                      <a:cubicBezTo>
                        <a:pt x="9746" y="11791"/>
                        <a:pt x="8663" y="13957"/>
                        <a:pt x="10828" y="12874"/>
                      </a:cubicBezTo>
                      <a:cubicBezTo>
                        <a:pt x="10828" y="12874"/>
                        <a:pt x="11911" y="11791"/>
                        <a:pt x="11911" y="11791"/>
                      </a:cubicBezTo>
                      <a:cubicBezTo>
                        <a:pt x="11911" y="10708"/>
                        <a:pt x="10828" y="10708"/>
                        <a:pt x="9746" y="10708"/>
                      </a:cubicBezTo>
                      <a:lnTo>
                        <a:pt x="9746" y="10708"/>
                      </a:lnTo>
                      <a:cubicBezTo>
                        <a:pt x="7580" y="11791"/>
                        <a:pt x="9746" y="9625"/>
                        <a:pt x="8663" y="9625"/>
                      </a:cubicBezTo>
                      <a:cubicBezTo>
                        <a:pt x="9746" y="9625"/>
                        <a:pt x="9746" y="9625"/>
                        <a:pt x="10828" y="9625"/>
                      </a:cubicBezTo>
                      <a:cubicBezTo>
                        <a:pt x="11911" y="7459"/>
                        <a:pt x="8663" y="9625"/>
                        <a:pt x="10828" y="7459"/>
                      </a:cubicBezTo>
                      <a:lnTo>
                        <a:pt x="10828" y="7459"/>
                      </a:lnTo>
                      <a:cubicBezTo>
                        <a:pt x="10828" y="7459"/>
                        <a:pt x="10828" y="7459"/>
                        <a:pt x="9746" y="7459"/>
                      </a:cubicBezTo>
                      <a:cubicBezTo>
                        <a:pt x="9746" y="7459"/>
                        <a:pt x="9746" y="7459"/>
                        <a:pt x="9746" y="8542"/>
                      </a:cubicBezTo>
                      <a:cubicBezTo>
                        <a:pt x="9746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9625"/>
                        <a:pt x="7580" y="9625"/>
                      </a:cubicBezTo>
                      <a:cubicBezTo>
                        <a:pt x="8663" y="8542"/>
                        <a:pt x="8663" y="9625"/>
                        <a:pt x="8663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8663" y="8542"/>
                        <a:pt x="8663" y="8542"/>
                      </a:cubicBezTo>
                      <a:cubicBezTo>
                        <a:pt x="7580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7459"/>
                        <a:pt x="5414" y="7459"/>
                      </a:cubicBezTo>
                      <a:cubicBezTo>
                        <a:pt x="5414" y="7459"/>
                        <a:pt x="6497" y="6377"/>
                        <a:pt x="6497" y="7459"/>
                      </a:cubicBezTo>
                      <a:cubicBezTo>
                        <a:pt x="6497" y="7459"/>
                        <a:pt x="5414" y="7459"/>
                        <a:pt x="5414" y="7459"/>
                      </a:cubicBezTo>
                      <a:cubicBezTo>
                        <a:pt x="4331" y="7459"/>
                        <a:pt x="4331" y="6377"/>
                        <a:pt x="4331" y="5294"/>
                      </a:cubicBezTo>
                      <a:lnTo>
                        <a:pt x="4331" y="6377"/>
                      </a:lnTo>
                      <a:cubicBezTo>
                        <a:pt x="3249" y="3128"/>
                        <a:pt x="4331" y="963"/>
                        <a:pt x="3249" y="963"/>
                      </a:cubicBezTo>
                      <a:lnTo>
                        <a:pt x="3249" y="963"/>
                      </a:lnTo>
                      <a:cubicBezTo>
                        <a:pt x="3249" y="963"/>
                        <a:pt x="1083" y="2045"/>
                        <a:pt x="1083" y="2045"/>
                      </a:cubicBezTo>
                      <a:cubicBezTo>
                        <a:pt x="2166" y="963"/>
                        <a:pt x="2166" y="963"/>
                        <a:pt x="3249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27" name="Полилиния: фигура 1926">
                  <a:extLst>
                    <a:ext uri="{FF2B5EF4-FFF2-40B4-BE49-F238E27FC236}">
                      <a16:creationId xmlns:a16="http://schemas.microsoft.com/office/drawing/2014/main" id="{ECF5EF7D-1D53-D908-8EF0-9D7F7D9CF0C7}"/>
                    </a:ext>
                  </a:extLst>
                </p:cNvPr>
                <p:cNvSpPr/>
                <p:nvPr/>
              </p:nvSpPr>
              <p:spPr>
                <a:xfrm>
                  <a:off x="9174392" y="6034660"/>
                  <a:ext cx="1293" cy="812"/>
                </a:xfrm>
                <a:custGeom>
                  <a:avLst/>
                  <a:gdLst>
                    <a:gd name="connsiteX0" fmla="*/ 812 w 1293"/>
                    <a:gd name="connsiteY0" fmla="*/ 0 h 812"/>
                    <a:gd name="connsiteX1" fmla="*/ 812 w 1293"/>
                    <a:gd name="connsiteY1" fmla="*/ 0 h 812"/>
                    <a:gd name="connsiteX2" fmla="*/ 812 w 1293"/>
                    <a:gd name="connsiteY2" fmla="*/ 0 h 812"/>
                    <a:gd name="connsiteX3" fmla="*/ 812 w 1293"/>
                    <a:gd name="connsiteY3" fmla="*/ 0 h 812"/>
                    <a:gd name="connsiteX4" fmla="*/ 812 w 1293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3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812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28" name="Полилиния: фигура 1927">
                  <a:extLst>
                    <a:ext uri="{FF2B5EF4-FFF2-40B4-BE49-F238E27FC236}">
                      <a16:creationId xmlns:a16="http://schemas.microsoft.com/office/drawing/2014/main" id="{66E73FB9-B1D6-DF38-F5D8-86145EE74CC2}"/>
                    </a:ext>
                  </a:extLst>
                </p:cNvPr>
                <p:cNvSpPr/>
                <p:nvPr/>
              </p:nvSpPr>
              <p:spPr>
                <a:xfrm>
                  <a:off x="9168707" y="6029246"/>
                  <a:ext cx="6496" cy="5895"/>
                </a:xfrm>
                <a:custGeom>
                  <a:avLst/>
                  <a:gdLst>
                    <a:gd name="connsiteX0" fmla="*/ 3248 w 6496"/>
                    <a:gd name="connsiteY0" fmla="*/ 1083 h 5895"/>
                    <a:gd name="connsiteX1" fmla="*/ 3248 w 6496"/>
                    <a:gd name="connsiteY1" fmla="*/ 1083 h 5895"/>
                    <a:gd name="connsiteX2" fmla="*/ 4331 w 6496"/>
                    <a:gd name="connsiteY2" fmla="*/ 4331 h 5895"/>
                    <a:gd name="connsiteX3" fmla="*/ 6497 w 6496"/>
                    <a:gd name="connsiteY3" fmla="*/ 4331 h 5895"/>
                    <a:gd name="connsiteX4" fmla="*/ 5414 w 6496"/>
                    <a:gd name="connsiteY4" fmla="*/ 5414 h 5895"/>
                    <a:gd name="connsiteX5" fmla="*/ 6497 w 6496"/>
                    <a:gd name="connsiteY5" fmla="*/ 5414 h 5895"/>
                    <a:gd name="connsiteX6" fmla="*/ 5414 w 6496"/>
                    <a:gd name="connsiteY6" fmla="*/ 5414 h 5895"/>
                    <a:gd name="connsiteX7" fmla="*/ 5414 w 6496"/>
                    <a:gd name="connsiteY7" fmla="*/ 5414 h 5895"/>
                    <a:gd name="connsiteX8" fmla="*/ 5414 w 6496"/>
                    <a:gd name="connsiteY8" fmla="*/ 5414 h 5895"/>
                    <a:gd name="connsiteX9" fmla="*/ 6497 w 6496"/>
                    <a:gd name="connsiteY9" fmla="*/ 5414 h 5895"/>
                    <a:gd name="connsiteX10" fmla="*/ 4331 w 6496"/>
                    <a:gd name="connsiteY10" fmla="*/ 5414 h 5895"/>
                    <a:gd name="connsiteX11" fmla="*/ 5414 w 6496"/>
                    <a:gd name="connsiteY11" fmla="*/ 4331 h 5895"/>
                    <a:gd name="connsiteX12" fmla="*/ 5414 w 6496"/>
                    <a:gd name="connsiteY12" fmla="*/ 3248 h 5895"/>
                    <a:gd name="connsiteX13" fmla="*/ 5414 w 6496"/>
                    <a:gd name="connsiteY13" fmla="*/ 3248 h 5895"/>
                    <a:gd name="connsiteX14" fmla="*/ 4331 w 6496"/>
                    <a:gd name="connsiteY14" fmla="*/ 4331 h 5895"/>
                    <a:gd name="connsiteX15" fmla="*/ 5414 w 6496"/>
                    <a:gd name="connsiteY15" fmla="*/ 3248 h 5895"/>
                    <a:gd name="connsiteX16" fmla="*/ 3248 w 6496"/>
                    <a:gd name="connsiteY16" fmla="*/ 1083 h 5895"/>
                    <a:gd name="connsiteX17" fmla="*/ 1083 w 6496"/>
                    <a:gd name="connsiteY17" fmla="*/ 2166 h 5895"/>
                    <a:gd name="connsiteX18" fmla="*/ 2166 w 6496"/>
                    <a:gd name="connsiteY18" fmla="*/ 1083 h 5895"/>
                    <a:gd name="connsiteX19" fmla="*/ 2166 w 6496"/>
                    <a:gd name="connsiteY19" fmla="*/ 0 h 5895"/>
                    <a:gd name="connsiteX20" fmla="*/ 0 w 6496"/>
                    <a:gd name="connsiteY20" fmla="*/ 1083 h 5895"/>
                    <a:gd name="connsiteX21" fmla="*/ 3248 w 6496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6" h="5895">
                      <a:moveTo>
                        <a:pt x="3248" y="1083"/>
                      </a:moveTo>
                      <a:cubicBezTo>
                        <a:pt x="2166" y="1083"/>
                        <a:pt x="2166" y="2166"/>
                        <a:pt x="3248" y="1083"/>
                      </a:cubicBezTo>
                      <a:cubicBezTo>
                        <a:pt x="3248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8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8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8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29" name="Полилиния: фигура 1928">
                  <a:extLst>
                    <a:ext uri="{FF2B5EF4-FFF2-40B4-BE49-F238E27FC236}">
                      <a16:creationId xmlns:a16="http://schemas.microsoft.com/office/drawing/2014/main" id="{B03588A2-C713-B88D-0147-75A3CED507E8}"/>
                    </a:ext>
                  </a:extLst>
                </p:cNvPr>
                <p:cNvSpPr/>
                <p:nvPr/>
              </p:nvSpPr>
              <p:spPr>
                <a:xfrm>
                  <a:off x="9169790" y="6031412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930" name="Рисунок 11">
                <a:extLst>
                  <a:ext uri="{FF2B5EF4-FFF2-40B4-BE49-F238E27FC236}">
                    <a16:creationId xmlns:a16="http://schemas.microsoft.com/office/drawing/2014/main" id="{724BB00F-1BE8-8902-51E3-B2031917C7B1}"/>
                  </a:ext>
                </a:extLst>
              </p:cNvPr>
              <p:cNvGrpSpPr/>
              <p:nvPr/>
            </p:nvGrpSpPr>
            <p:grpSpPr>
              <a:xfrm>
                <a:off x="9213104" y="6029246"/>
                <a:ext cx="78446" cy="96373"/>
                <a:chOff x="9213104" y="6029246"/>
                <a:chExt cx="78446" cy="96373"/>
              </a:xfrm>
              <a:solidFill>
                <a:srgbClr val="000000"/>
              </a:solidFill>
            </p:grpSpPr>
            <p:sp>
              <p:nvSpPr>
                <p:cNvPr id="1931" name="Полилиния: фигура 1930">
                  <a:extLst>
                    <a:ext uri="{FF2B5EF4-FFF2-40B4-BE49-F238E27FC236}">
                      <a16:creationId xmlns:a16="http://schemas.microsoft.com/office/drawing/2014/main" id="{20C2D1D3-95D6-92F3-F088-0867F0D7CC6F}"/>
                    </a:ext>
                  </a:extLst>
                </p:cNvPr>
                <p:cNvSpPr/>
                <p:nvPr/>
              </p:nvSpPr>
              <p:spPr>
                <a:xfrm>
                  <a:off x="9288903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32" name="Полилиния: фигура 1931">
                  <a:extLst>
                    <a:ext uri="{FF2B5EF4-FFF2-40B4-BE49-F238E27FC236}">
                      <a16:creationId xmlns:a16="http://schemas.microsoft.com/office/drawing/2014/main" id="{E1134E53-9811-7054-9261-AD58B320D9EE}"/>
                    </a:ext>
                  </a:extLst>
                </p:cNvPr>
                <p:cNvSpPr/>
                <p:nvPr/>
              </p:nvSpPr>
              <p:spPr>
                <a:xfrm>
                  <a:off x="9287820" y="6122371"/>
                  <a:ext cx="3729" cy="3248"/>
                </a:xfrm>
                <a:custGeom>
                  <a:avLst/>
                  <a:gdLst>
                    <a:gd name="connsiteX0" fmla="*/ 3248 w 3729"/>
                    <a:gd name="connsiteY0" fmla="*/ 0 h 3248"/>
                    <a:gd name="connsiteX1" fmla="*/ 3248 w 3729"/>
                    <a:gd name="connsiteY1" fmla="*/ 0 h 3248"/>
                    <a:gd name="connsiteX2" fmla="*/ 0 w 3729"/>
                    <a:gd name="connsiteY2" fmla="*/ 3249 h 3248"/>
                    <a:gd name="connsiteX3" fmla="*/ 2166 w 3729"/>
                    <a:gd name="connsiteY3" fmla="*/ 2166 h 3248"/>
                    <a:gd name="connsiteX4" fmla="*/ 1083 w 3729"/>
                    <a:gd name="connsiteY4" fmla="*/ 2166 h 3248"/>
                    <a:gd name="connsiteX5" fmla="*/ 3248 w 3729"/>
                    <a:gd name="connsiteY5" fmla="*/ 2166 h 3248"/>
                    <a:gd name="connsiteX6" fmla="*/ 3248 w 3729"/>
                    <a:gd name="connsiteY6" fmla="*/ 0 h 3248"/>
                    <a:gd name="connsiteX7" fmla="*/ 3248 w 3729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29" h="3248">
                      <a:moveTo>
                        <a:pt x="3248" y="0"/>
                      </a:moveTo>
                      <a:lnTo>
                        <a:pt x="3248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8" y="2166"/>
                      </a:cubicBezTo>
                      <a:cubicBezTo>
                        <a:pt x="4331" y="0"/>
                        <a:pt x="3248" y="1083"/>
                        <a:pt x="3248" y="0"/>
                      </a:cubicBezTo>
                      <a:lnTo>
                        <a:pt x="324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33" name="Полилиния: фигура 1932">
                  <a:extLst>
                    <a:ext uri="{FF2B5EF4-FFF2-40B4-BE49-F238E27FC236}">
                      <a16:creationId xmlns:a16="http://schemas.microsoft.com/office/drawing/2014/main" id="{C79D0412-ED6A-6866-E334-40B9B6610787}"/>
                    </a:ext>
                  </a:extLst>
                </p:cNvPr>
                <p:cNvSpPr/>
                <p:nvPr/>
              </p:nvSpPr>
              <p:spPr>
                <a:xfrm>
                  <a:off x="9288903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34" name="Полилиния: фигура 1933">
                  <a:extLst>
                    <a:ext uri="{FF2B5EF4-FFF2-40B4-BE49-F238E27FC236}">
                      <a16:creationId xmlns:a16="http://schemas.microsoft.com/office/drawing/2014/main" id="{56C45689-A639-0F8F-4CC2-E5FCCBAD372C}"/>
                    </a:ext>
                  </a:extLst>
                </p:cNvPr>
                <p:cNvSpPr/>
                <p:nvPr/>
              </p:nvSpPr>
              <p:spPr>
                <a:xfrm>
                  <a:off x="9288422" y="6122642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  <a:gd name="connsiteX3" fmla="*/ 481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-602" y="-271"/>
                        <a:pt x="481" y="-271"/>
                        <a:pt x="481" y="812"/>
                      </a:cubicBezTo>
                      <a:lnTo>
                        <a:pt x="481" y="812"/>
                      </a:lnTo>
                      <a:lnTo>
                        <a:pt x="481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35" name="Полилиния: фигура 1934">
                  <a:extLst>
                    <a:ext uri="{FF2B5EF4-FFF2-40B4-BE49-F238E27FC236}">
                      <a16:creationId xmlns:a16="http://schemas.microsoft.com/office/drawing/2014/main" id="{B7B44990-4A20-5CCA-3BF0-0CEE3C08368E}"/>
                    </a:ext>
                  </a:extLst>
                </p:cNvPr>
                <p:cNvSpPr/>
                <p:nvPr/>
              </p:nvSpPr>
              <p:spPr>
                <a:xfrm>
                  <a:off x="9287339" y="6122371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36" name="Полилиния: фигура 1935">
                  <a:extLst>
                    <a:ext uri="{FF2B5EF4-FFF2-40B4-BE49-F238E27FC236}">
                      <a16:creationId xmlns:a16="http://schemas.microsoft.com/office/drawing/2014/main" id="{344725CA-0326-9181-738F-96B364D27BA3}"/>
                    </a:ext>
                  </a:extLst>
                </p:cNvPr>
                <p:cNvSpPr/>
                <p:nvPr/>
              </p:nvSpPr>
              <p:spPr>
                <a:xfrm>
                  <a:off x="9286737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37" name="Полилиния: фигура 1936">
                  <a:extLst>
                    <a:ext uri="{FF2B5EF4-FFF2-40B4-BE49-F238E27FC236}">
                      <a16:creationId xmlns:a16="http://schemas.microsoft.com/office/drawing/2014/main" id="{D4950DBC-474C-2141-8E36-7901EED66F65}"/>
                    </a:ext>
                  </a:extLst>
                </p:cNvPr>
                <p:cNvSpPr/>
                <p:nvPr/>
              </p:nvSpPr>
              <p:spPr>
                <a:xfrm>
                  <a:off x="9287820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38" name="Полилиния: фигура 1937">
                  <a:extLst>
                    <a:ext uri="{FF2B5EF4-FFF2-40B4-BE49-F238E27FC236}">
                      <a16:creationId xmlns:a16="http://schemas.microsoft.com/office/drawing/2014/main" id="{B11B7F74-1D74-7DDB-C10F-D73D83AF6C11}"/>
                    </a:ext>
                  </a:extLst>
                </p:cNvPr>
                <p:cNvSpPr/>
                <p:nvPr/>
              </p:nvSpPr>
              <p:spPr>
                <a:xfrm>
                  <a:off x="9287820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39" name="Полилиния: фигура 1938">
                  <a:extLst>
                    <a:ext uri="{FF2B5EF4-FFF2-40B4-BE49-F238E27FC236}">
                      <a16:creationId xmlns:a16="http://schemas.microsoft.com/office/drawing/2014/main" id="{FD61FA25-B4F7-4524-E400-6C4BDF258ACA}"/>
                    </a:ext>
                  </a:extLst>
                </p:cNvPr>
                <p:cNvSpPr/>
                <p:nvPr/>
              </p:nvSpPr>
              <p:spPr>
                <a:xfrm>
                  <a:off x="9286737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40" name="Полилиния: фигура 1939">
                  <a:extLst>
                    <a:ext uri="{FF2B5EF4-FFF2-40B4-BE49-F238E27FC236}">
                      <a16:creationId xmlns:a16="http://schemas.microsoft.com/office/drawing/2014/main" id="{5DF4B9BB-C76B-7D76-42E8-9B5E19E9FE94}"/>
                    </a:ext>
                  </a:extLst>
                </p:cNvPr>
                <p:cNvSpPr/>
                <p:nvPr/>
              </p:nvSpPr>
              <p:spPr>
                <a:xfrm>
                  <a:off x="9288903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41" name="Полилиния: фигура 1940">
                  <a:extLst>
                    <a:ext uri="{FF2B5EF4-FFF2-40B4-BE49-F238E27FC236}">
                      <a16:creationId xmlns:a16="http://schemas.microsoft.com/office/drawing/2014/main" id="{193BD74A-F46C-7E16-21D3-1F2748747CBA}"/>
                    </a:ext>
                  </a:extLst>
                </p:cNvPr>
                <p:cNvSpPr/>
                <p:nvPr/>
              </p:nvSpPr>
              <p:spPr>
                <a:xfrm>
                  <a:off x="9284572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2166" y="1531"/>
                        <a:pt x="2166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9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42" name="Полилиния: фигура 1941">
                  <a:extLst>
                    <a:ext uri="{FF2B5EF4-FFF2-40B4-BE49-F238E27FC236}">
                      <a16:creationId xmlns:a16="http://schemas.microsoft.com/office/drawing/2014/main" id="{C4C190F8-66CC-6DF9-2AC3-17E70C1EFFEB}"/>
                    </a:ext>
                  </a:extLst>
                </p:cNvPr>
                <p:cNvSpPr/>
                <p:nvPr/>
              </p:nvSpPr>
              <p:spPr>
                <a:xfrm>
                  <a:off x="9286737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43" name="Полилиния: фигура 1942">
                  <a:extLst>
                    <a:ext uri="{FF2B5EF4-FFF2-40B4-BE49-F238E27FC236}">
                      <a16:creationId xmlns:a16="http://schemas.microsoft.com/office/drawing/2014/main" id="{28F7901F-66F2-FA63-53FF-21DBC8CB9BD8}"/>
                    </a:ext>
                  </a:extLst>
                </p:cNvPr>
                <p:cNvSpPr/>
                <p:nvPr/>
              </p:nvSpPr>
              <p:spPr>
                <a:xfrm>
                  <a:off x="9283489" y="6113708"/>
                  <a:ext cx="2468" cy="2165"/>
                </a:xfrm>
                <a:custGeom>
                  <a:avLst/>
                  <a:gdLst>
                    <a:gd name="connsiteX0" fmla="*/ 0 w 2468"/>
                    <a:gd name="connsiteY0" fmla="*/ 2166 h 2165"/>
                    <a:gd name="connsiteX1" fmla="*/ 1083 w 2468"/>
                    <a:gd name="connsiteY1" fmla="*/ 2166 h 2165"/>
                    <a:gd name="connsiteX2" fmla="*/ 0 w 2468"/>
                    <a:gd name="connsiteY2" fmla="*/ 2166 h 2165"/>
                    <a:gd name="connsiteX3" fmla="*/ 2166 w 2468"/>
                    <a:gd name="connsiteY3" fmla="*/ 2166 h 2165"/>
                    <a:gd name="connsiteX4" fmla="*/ 0 w 2468"/>
                    <a:gd name="connsiteY4" fmla="*/ 2166 h 2165"/>
                    <a:gd name="connsiteX5" fmla="*/ 2166 w 2468"/>
                    <a:gd name="connsiteY5" fmla="*/ 0 h 2165"/>
                    <a:gd name="connsiteX6" fmla="*/ 2166 w 2468"/>
                    <a:gd name="connsiteY6" fmla="*/ 1083 h 2165"/>
                    <a:gd name="connsiteX7" fmla="*/ 1083 w 2468"/>
                    <a:gd name="connsiteY7" fmla="*/ 0 h 2165"/>
                    <a:gd name="connsiteX8" fmla="*/ 1083 w 2468"/>
                    <a:gd name="connsiteY8" fmla="*/ 1083 h 2165"/>
                    <a:gd name="connsiteX9" fmla="*/ 0 w 2468"/>
                    <a:gd name="connsiteY9" fmla="*/ 1083 h 2165"/>
                    <a:gd name="connsiteX10" fmla="*/ 0 w 2468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68" h="2165">
                      <a:moveTo>
                        <a:pt x="0" y="2166"/>
                      </a:moveTo>
                      <a:lnTo>
                        <a:pt x="1083" y="2166"/>
                      </a:lnTo>
                      <a:cubicBezTo>
                        <a:pt x="1083" y="2166"/>
                        <a:pt x="1083" y="2166"/>
                        <a:pt x="0" y="2166"/>
                      </a:cubicBezTo>
                      <a:cubicBezTo>
                        <a:pt x="1083" y="2166"/>
                        <a:pt x="2166" y="2166"/>
                        <a:pt x="2166" y="2166"/>
                      </a:cubicBezTo>
                      <a:cubicBezTo>
                        <a:pt x="3249" y="0"/>
                        <a:pt x="1083" y="1083"/>
                        <a:pt x="0" y="2166"/>
                      </a:cubicBezTo>
                      <a:cubicBezTo>
                        <a:pt x="1083" y="0"/>
                        <a:pt x="1083" y="1083"/>
                        <a:pt x="2166" y="0"/>
                      </a:cubicBezTo>
                      <a:cubicBezTo>
                        <a:pt x="2166" y="0"/>
                        <a:pt x="2166" y="0"/>
                        <a:pt x="2166" y="1083"/>
                      </a:cubicBezTo>
                      <a:cubicBezTo>
                        <a:pt x="3249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1083" y="1083"/>
                      </a:cubicBez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44" name="Полилиния: фигура 1943">
                  <a:extLst>
                    <a:ext uri="{FF2B5EF4-FFF2-40B4-BE49-F238E27FC236}">
                      <a16:creationId xmlns:a16="http://schemas.microsoft.com/office/drawing/2014/main" id="{487128A2-5265-95A0-36A4-522FAD0B03B7}"/>
                    </a:ext>
                  </a:extLst>
                </p:cNvPr>
                <p:cNvSpPr/>
                <p:nvPr/>
              </p:nvSpPr>
              <p:spPr>
                <a:xfrm>
                  <a:off x="9284572" y="611614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45" name="Полилиния: фигура 1944">
                  <a:extLst>
                    <a:ext uri="{FF2B5EF4-FFF2-40B4-BE49-F238E27FC236}">
                      <a16:creationId xmlns:a16="http://schemas.microsoft.com/office/drawing/2014/main" id="{92CC24DC-736F-5CEC-F935-F6750820A95C}"/>
                    </a:ext>
                  </a:extLst>
                </p:cNvPr>
                <p:cNvSpPr/>
                <p:nvPr/>
              </p:nvSpPr>
              <p:spPr>
                <a:xfrm>
                  <a:off x="9284572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46" name="Полилиния: фигура 1945">
                  <a:extLst>
                    <a:ext uri="{FF2B5EF4-FFF2-40B4-BE49-F238E27FC236}">
                      <a16:creationId xmlns:a16="http://schemas.microsoft.com/office/drawing/2014/main" id="{431F6FC5-847C-5C87-6261-20BBA55D045C}"/>
                    </a:ext>
                  </a:extLst>
                </p:cNvPr>
                <p:cNvSpPr/>
                <p:nvPr/>
              </p:nvSpPr>
              <p:spPr>
                <a:xfrm>
                  <a:off x="9283008" y="6113708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  <a:gd name="connsiteX3" fmla="*/ 481 w 481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1083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47" name="Полилиния: фигура 1946">
                  <a:extLst>
                    <a:ext uri="{FF2B5EF4-FFF2-40B4-BE49-F238E27FC236}">
                      <a16:creationId xmlns:a16="http://schemas.microsoft.com/office/drawing/2014/main" id="{209B5222-A06C-DAFE-AE17-FB48978B157F}"/>
                    </a:ext>
                  </a:extLst>
                </p:cNvPr>
                <p:cNvSpPr/>
                <p:nvPr/>
              </p:nvSpPr>
              <p:spPr>
                <a:xfrm>
                  <a:off x="9270495" y="6098548"/>
                  <a:ext cx="14077" cy="17638"/>
                </a:xfrm>
                <a:custGeom>
                  <a:avLst/>
                  <a:gdLst>
                    <a:gd name="connsiteX0" fmla="*/ 4331 w 14077"/>
                    <a:gd name="connsiteY0" fmla="*/ 0 h 17638"/>
                    <a:gd name="connsiteX1" fmla="*/ 4331 w 14077"/>
                    <a:gd name="connsiteY1" fmla="*/ 0 h 17638"/>
                    <a:gd name="connsiteX2" fmla="*/ 2166 w 14077"/>
                    <a:gd name="connsiteY2" fmla="*/ 1083 h 17638"/>
                    <a:gd name="connsiteX3" fmla="*/ 1083 w 14077"/>
                    <a:gd name="connsiteY3" fmla="*/ 2166 h 17638"/>
                    <a:gd name="connsiteX4" fmla="*/ 2166 w 14077"/>
                    <a:gd name="connsiteY4" fmla="*/ 3249 h 17638"/>
                    <a:gd name="connsiteX5" fmla="*/ 1083 w 14077"/>
                    <a:gd name="connsiteY5" fmla="*/ 4331 h 17638"/>
                    <a:gd name="connsiteX6" fmla="*/ 3249 w 14077"/>
                    <a:gd name="connsiteY6" fmla="*/ 6497 h 17638"/>
                    <a:gd name="connsiteX7" fmla="*/ 4331 w 14077"/>
                    <a:gd name="connsiteY7" fmla="*/ 7580 h 17638"/>
                    <a:gd name="connsiteX8" fmla="*/ 8663 w 14077"/>
                    <a:gd name="connsiteY8" fmla="*/ 14077 h 17638"/>
                    <a:gd name="connsiteX9" fmla="*/ 9746 w 14077"/>
                    <a:gd name="connsiteY9" fmla="*/ 12994 h 17638"/>
                    <a:gd name="connsiteX10" fmla="*/ 8663 w 14077"/>
                    <a:gd name="connsiteY10" fmla="*/ 14077 h 17638"/>
                    <a:gd name="connsiteX11" fmla="*/ 8663 w 14077"/>
                    <a:gd name="connsiteY11" fmla="*/ 14077 h 17638"/>
                    <a:gd name="connsiteX12" fmla="*/ 9746 w 14077"/>
                    <a:gd name="connsiteY12" fmla="*/ 16243 h 17638"/>
                    <a:gd name="connsiteX13" fmla="*/ 11911 w 14077"/>
                    <a:gd name="connsiteY13" fmla="*/ 15160 h 17638"/>
                    <a:gd name="connsiteX14" fmla="*/ 10828 w 14077"/>
                    <a:gd name="connsiteY14" fmla="*/ 17326 h 17638"/>
                    <a:gd name="connsiteX15" fmla="*/ 11911 w 14077"/>
                    <a:gd name="connsiteY15" fmla="*/ 17326 h 17638"/>
                    <a:gd name="connsiteX16" fmla="*/ 12994 w 14077"/>
                    <a:gd name="connsiteY16" fmla="*/ 16243 h 17638"/>
                    <a:gd name="connsiteX17" fmla="*/ 14077 w 14077"/>
                    <a:gd name="connsiteY17" fmla="*/ 16243 h 17638"/>
                    <a:gd name="connsiteX18" fmla="*/ 9746 w 14077"/>
                    <a:gd name="connsiteY18" fmla="*/ 14077 h 17638"/>
                    <a:gd name="connsiteX19" fmla="*/ 10828 w 14077"/>
                    <a:gd name="connsiteY19" fmla="*/ 14077 h 17638"/>
                    <a:gd name="connsiteX20" fmla="*/ 9746 w 14077"/>
                    <a:gd name="connsiteY20" fmla="*/ 10828 h 17638"/>
                    <a:gd name="connsiteX21" fmla="*/ 7580 w 14077"/>
                    <a:gd name="connsiteY21" fmla="*/ 10828 h 17638"/>
                    <a:gd name="connsiteX22" fmla="*/ 7580 w 14077"/>
                    <a:gd name="connsiteY22" fmla="*/ 9746 h 17638"/>
                    <a:gd name="connsiteX23" fmla="*/ 6497 w 14077"/>
                    <a:gd name="connsiteY23" fmla="*/ 9746 h 17638"/>
                    <a:gd name="connsiteX24" fmla="*/ 6497 w 14077"/>
                    <a:gd name="connsiteY24" fmla="*/ 8663 h 17638"/>
                    <a:gd name="connsiteX25" fmla="*/ 4331 w 14077"/>
                    <a:gd name="connsiteY25" fmla="*/ 9746 h 17638"/>
                    <a:gd name="connsiteX26" fmla="*/ 5414 w 14077"/>
                    <a:gd name="connsiteY26" fmla="*/ 6497 h 17638"/>
                    <a:gd name="connsiteX27" fmla="*/ 4331 w 14077"/>
                    <a:gd name="connsiteY27" fmla="*/ 7580 h 17638"/>
                    <a:gd name="connsiteX28" fmla="*/ 3249 w 14077"/>
                    <a:gd name="connsiteY28" fmla="*/ 7580 h 17638"/>
                    <a:gd name="connsiteX29" fmla="*/ 4331 w 14077"/>
                    <a:gd name="connsiteY29" fmla="*/ 6497 h 17638"/>
                    <a:gd name="connsiteX30" fmla="*/ 2166 w 14077"/>
                    <a:gd name="connsiteY30" fmla="*/ 6497 h 17638"/>
                    <a:gd name="connsiteX31" fmla="*/ 1083 w 14077"/>
                    <a:gd name="connsiteY31" fmla="*/ 7580 h 17638"/>
                    <a:gd name="connsiteX32" fmla="*/ 0 w 14077"/>
                    <a:gd name="connsiteY32" fmla="*/ 5414 h 17638"/>
                    <a:gd name="connsiteX33" fmla="*/ 2166 w 14077"/>
                    <a:gd name="connsiteY33" fmla="*/ 5414 h 17638"/>
                    <a:gd name="connsiteX34" fmla="*/ 2166 w 14077"/>
                    <a:gd name="connsiteY34" fmla="*/ 4331 h 17638"/>
                    <a:gd name="connsiteX35" fmla="*/ 0 w 14077"/>
                    <a:gd name="connsiteY35" fmla="*/ 4331 h 17638"/>
                    <a:gd name="connsiteX36" fmla="*/ 4331 w 14077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7" h="17638">
                      <a:moveTo>
                        <a:pt x="4331" y="0"/>
                      </a:moveTo>
                      <a:cubicBezTo>
                        <a:pt x="4331" y="0"/>
                        <a:pt x="3249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5414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48" name="Полилиния: фигура 1947">
                  <a:extLst>
                    <a:ext uri="{FF2B5EF4-FFF2-40B4-BE49-F238E27FC236}">
                      <a16:creationId xmlns:a16="http://schemas.microsoft.com/office/drawing/2014/main" id="{F45FD339-BCE6-A981-3410-596C0B769C79}"/>
                    </a:ext>
                  </a:extLst>
                </p:cNvPr>
                <p:cNvSpPr/>
                <p:nvPr/>
              </p:nvSpPr>
              <p:spPr>
                <a:xfrm>
                  <a:off x="9276992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49" name="Полилиния: фигура 1948">
                  <a:extLst>
                    <a:ext uri="{FF2B5EF4-FFF2-40B4-BE49-F238E27FC236}">
                      <a16:creationId xmlns:a16="http://schemas.microsoft.com/office/drawing/2014/main" id="{3B1C2958-7DC8-E738-133E-856E1983CAE5}"/>
                    </a:ext>
                  </a:extLst>
                </p:cNvPr>
                <p:cNvSpPr/>
                <p:nvPr/>
              </p:nvSpPr>
              <p:spPr>
                <a:xfrm>
                  <a:off x="9274826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50" name="Полилиния: фигура 1949">
                  <a:extLst>
                    <a:ext uri="{FF2B5EF4-FFF2-40B4-BE49-F238E27FC236}">
                      <a16:creationId xmlns:a16="http://schemas.microsoft.com/office/drawing/2014/main" id="{6A8E00AC-6393-FD83-B28B-07DD813FBF87}"/>
                    </a:ext>
                  </a:extLst>
                </p:cNvPr>
                <p:cNvSpPr/>
                <p:nvPr/>
              </p:nvSpPr>
              <p:spPr>
                <a:xfrm>
                  <a:off x="9274826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51" name="Полилиния: фигура 1950">
                  <a:extLst>
                    <a:ext uri="{FF2B5EF4-FFF2-40B4-BE49-F238E27FC236}">
                      <a16:creationId xmlns:a16="http://schemas.microsoft.com/office/drawing/2014/main" id="{582672F3-7FCE-C72F-E405-9885C52404DD}"/>
                    </a:ext>
                  </a:extLst>
                </p:cNvPr>
                <p:cNvSpPr/>
                <p:nvPr/>
              </p:nvSpPr>
              <p:spPr>
                <a:xfrm>
                  <a:off x="9278075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52" name="Полилиния: фигура 1951">
                  <a:extLst>
                    <a:ext uri="{FF2B5EF4-FFF2-40B4-BE49-F238E27FC236}">
                      <a16:creationId xmlns:a16="http://schemas.microsoft.com/office/drawing/2014/main" id="{843A2678-7851-30D8-86A3-9E4D289AB4E8}"/>
                    </a:ext>
                  </a:extLst>
                </p:cNvPr>
                <p:cNvSpPr/>
                <p:nvPr/>
              </p:nvSpPr>
              <p:spPr>
                <a:xfrm>
                  <a:off x="9280240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53" name="Полилиния: фигура 1952">
                  <a:extLst>
                    <a:ext uri="{FF2B5EF4-FFF2-40B4-BE49-F238E27FC236}">
                      <a16:creationId xmlns:a16="http://schemas.microsoft.com/office/drawing/2014/main" id="{A4BD0F11-A544-C4FD-AE88-4F588D841DC2}"/>
                    </a:ext>
                  </a:extLst>
                </p:cNvPr>
                <p:cNvSpPr/>
                <p:nvPr/>
              </p:nvSpPr>
              <p:spPr>
                <a:xfrm>
                  <a:off x="9275909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54" name="Полилиния: фигура 1953">
                  <a:extLst>
                    <a:ext uri="{FF2B5EF4-FFF2-40B4-BE49-F238E27FC236}">
                      <a16:creationId xmlns:a16="http://schemas.microsoft.com/office/drawing/2014/main" id="{F72734A8-95C3-2F43-7719-74367F8084FA}"/>
                    </a:ext>
                  </a:extLst>
                </p:cNvPr>
                <p:cNvSpPr/>
                <p:nvPr/>
              </p:nvSpPr>
              <p:spPr>
                <a:xfrm>
                  <a:off x="9265682" y="6090656"/>
                  <a:ext cx="9143" cy="8975"/>
                </a:xfrm>
                <a:custGeom>
                  <a:avLst/>
                  <a:gdLst>
                    <a:gd name="connsiteX0" fmla="*/ 481 w 9143"/>
                    <a:gd name="connsiteY0" fmla="*/ 2478 h 8975"/>
                    <a:gd name="connsiteX1" fmla="*/ 481 w 9143"/>
                    <a:gd name="connsiteY1" fmla="*/ 4644 h 8975"/>
                    <a:gd name="connsiteX2" fmla="*/ 3730 w 9143"/>
                    <a:gd name="connsiteY2" fmla="*/ 3561 h 8975"/>
                    <a:gd name="connsiteX3" fmla="*/ 1564 w 9143"/>
                    <a:gd name="connsiteY3" fmla="*/ 4644 h 8975"/>
                    <a:gd name="connsiteX4" fmla="*/ 4813 w 9143"/>
                    <a:gd name="connsiteY4" fmla="*/ 5727 h 8975"/>
                    <a:gd name="connsiteX5" fmla="*/ 3730 w 9143"/>
                    <a:gd name="connsiteY5" fmla="*/ 6810 h 8975"/>
                    <a:gd name="connsiteX6" fmla="*/ 6978 w 9143"/>
                    <a:gd name="connsiteY6" fmla="*/ 5727 h 8975"/>
                    <a:gd name="connsiteX7" fmla="*/ 4813 w 9143"/>
                    <a:gd name="connsiteY7" fmla="*/ 7893 h 8975"/>
                    <a:gd name="connsiteX8" fmla="*/ 4813 w 9143"/>
                    <a:gd name="connsiteY8" fmla="*/ 7893 h 8975"/>
                    <a:gd name="connsiteX9" fmla="*/ 6978 w 9143"/>
                    <a:gd name="connsiteY9" fmla="*/ 8975 h 8975"/>
                    <a:gd name="connsiteX10" fmla="*/ 8061 w 9143"/>
                    <a:gd name="connsiteY10" fmla="*/ 7893 h 8975"/>
                    <a:gd name="connsiteX11" fmla="*/ 9144 w 9143"/>
                    <a:gd name="connsiteY11" fmla="*/ 6810 h 8975"/>
                    <a:gd name="connsiteX12" fmla="*/ 8061 w 9143"/>
                    <a:gd name="connsiteY12" fmla="*/ 6810 h 8975"/>
                    <a:gd name="connsiteX13" fmla="*/ 9144 w 9143"/>
                    <a:gd name="connsiteY13" fmla="*/ 5727 h 8975"/>
                    <a:gd name="connsiteX14" fmla="*/ 8061 w 9143"/>
                    <a:gd name="connsiteY14" fmla="*/ 5727 h 8975"/>
                    <a:gd name="connsiteX15" fmla="*/ 9144 w 9143"/>
                    <a:gd name="connsiteY15" fmla="*/ 4644 h 8975"/>
                    <a:gd name="connsiteX16" fmla="*/ 8061 w 9143"/>
                    <a:gd name="connsiteY16" fmla="*/ 4644 h 8975"/>
                    <a:gd name="connsiteX17" fmla="*/ 8061 w 9143"/>
                    <a:gd name="connsiteY17" fmla="*/ 4644 h 8975"/>
                    <a:gd name="connsiteX18" fmla="*/ 6978 w 9143"/>
                    <a:gd name="connsiteY18" fmla="*/ 4644 h 8975"/>
                    <a:gd name="connsiteX19" fmla="*/ 8061 w 9143"/>
                    <a:gd name="connsiteY19" fmla="*/ 3561 h 8975"/>
                    <a:gd name="connsiteX20" fmla="*/ 6978 w 9143"/>
                    <a:gd name="connsiteY20" fmla="*/ 4644 h 8975"/>
                    <a:gd name="connsiteX21" fmla="*/ 6978 w 9143"/>
                    <a:gd name="connsiteY21" fmla="*/ 2478 h 8975"/>
                    <a:gd name="connsiteX22" fmla="*/ 5896 w 9143"/>
                    <a:gd name="connsiteY22" fmla="*/ 2478 h 8975"/>
                    <a:gd name="connsiteX23" fmla="*/ 6978 w 9143"/>
                    <a:gd name="connsiteY23" fmla="*/ 2478 h 8975"/>
                    <a:gd name="connsiteX24" fmla="*/ 4813 w 9143"/>
                    <a:gd name="connsiteY24" fmla="*/ 3561 h 8975"/>
                    <a:gd name="connsiteX25" fmla="*/ 5896 w 9143"/>
                    <a:gd name="connsiteY25" fmla="*/ 1395 h 8975"/>
                    <a:gd name="connsiteX26" fmla="*/ 4813 w 9143"/>
                    <a:gd name="connsiteY26" fmla="*/ 313 h 8975"/>
                    <a:gd name="connsiteX27" fmla="*/ 4813 w 9143"/>
                    <a:gd name="connsiteY27" fmla="*/ 313 h 8975"/>
                    <a:gd name="connsiteX28" fmla="*/ 3730 w 9143"/>
                    <a:gd name="connsiteY28" fmla="*/ 313 h 8975"/>
                    <a:gd name="connsiteX29" fmla="*/ 3730 w 9143"/>
                    <a:gd name="connsiteY29" fmla="*/ 313 h 8975"/>
                    <a:gd name="connsiteX30" fmla="*/ 2647 w 9143"/>
                    <a:gd name="connsiteY30" fmla="*/ 313 h 8975"/>
                    <a:gd name="connsiteX31" fmla="*/ 2647 w 9143"/>
                    <a:gd name="connsiteY31" fmla="*/ 313 h 8975"/>
                    <a:gd name="connsiteX32" fmla="*/ 481 w 9143"/>
                    <a:gd name="connsiteY32" fmla="*/ 2478 h 8975"/>
                    <a:gd name="connsiteX33" fmla="*/ 1564 w 9143"/>
                    <a:gd name="connsiteY33" fmla="*/ 2478 h 8975"/>
                    <a:gd name="connsiteX34" fmla="*/ 481 w 9143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3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6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6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6" y="2478"/>
                        <a:pt x="5896" y="2478"/>
                      </a:cubicBezTo>
                      <a:cubicBezTo>
                        <a:pt x="5896" y="3561"/>
                        <a:pt x="6978" y="2478"/>
                        <a:pt x="6978" y="2478"/>
                      </a:cubicBezTo>
                      <a:cubicBezTo>
                        <a:pt x="5896" y="3561"/>
                        <a:pt x="4813" y="3561"/>
                        <a:pt x="4813" y="3561"/>
                      </a:cubicBezTo>
                      <a:cubicBezTo>
                        <a:pt x="5896" y="2478"/>
                        <a:pt x="3730" y="2478"/>
                        <a:pt x="5896" y="1395"/>
                      </a:cubicBezTo>
                      <a:cubicBezTo>
                        <a:pt x="5896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481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55" name="Полилиния: фигура 1954">
                  <a:extLst>
                    <a:ext uri="{FF2B5EF4-FFF2-40B4-BE49-F238E27FC236}">
                      <a16:creationId xmlns:a16="http://schemas.microsoft.com/office/drawing/2014/main" id="{7DFA1EF5-ECE3-93AA-CA9F-7627379A09EE}"/>
                    </a:ext>
                  </a:extLst>
                </p:cNvPr>
                <p:cNvSpPr/>
                <p:nvPr/>
              </p:nvSpPr>
              <p:spPr>
                <a:xfrm>
                  <a:off x="9272660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56" name="Полилиния: фигура 1955">
                  <a:extLst>
                    <a:ext uri="{FF2B5EF4-FFF2-40B4-BE49-F238E27FC236}">
                      <a16:creationId xmlns:a16="http://schemas.microsoft.com/office/drawing/2014/main" id="{B51FF615-0181-F97E-E0D6-DF0557ABB159}"/>
                    </a:ext>
                  </a:extLst>
                </p:cNvPr>
                <p:cNvSpPr/>
                <p:nvPr/>
              </p:nvSpPr>
              <p:spPr>
                <a:xfrm>
                  <a:off x="9261832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3249" y="271"/>
                        <a:pt x="4331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1083" y="1353"/>
                        <a:pt x="2166" y="1353"/>
                      </a:cubicBezTo>
                      <a:cubicBezTo>
                        <a:pt x="2166" y="1353"/>
                        <a:pt x="2166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4331" y="1353"/>
                        <a:pt x="4331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57" name="Полилиния: фигура 1956">
                  <a:extLst>
                    <a:ext uri="{FF2B5EF4-FFF2-40B4-BE49-F238E27FC236}">
                      <a16:creationId xmlns:a16="http://schemas.microsoft.com/office/drawing/2014/main" id="{C59C3C4D-44DA-DFFB-4614-32465F8B387F}"/>
                    </a:ext>
                  </a:extLst>
                </p:cNvPr>
                <p:cNvSpPr/>
                <p:nvPr/>
              </p:nvSpPr>
              <p:spPr>
                <a:xfrm>
                  <a:off x="9267246" y="609096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58" name="Полилиния: фигура 1957">
                  <a:extLst>
                    <a:ext uri="{FF2B5EF4-FFF2-40B4-BE49-F238E27FC236}">
                      <a16:creationId xmlns:a16="http://schemas.microsoft.com/office/drawing/2014/main" id="{23BE2FDA-5249-285E-8A60-EBCEE24496DD}"/>
                    </a:ext>
                  </a:extLst>
                </p:cNvPr>
                <p:cNvSpPr/>
                <p:nvPr/>
              </p:nvSpPr>
              <p:spPr>
                <a:xfrm>
                  <a:off x="9263998" y="6092322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59" name="Полилиния: фигура 1958">
                  <a:extLst>
                    <a:ext uri="{FF2B5EF4-FFF2-40B4-BE49-F238E27FC236}">
                      <a16:creationId xmlns:a16="http://schemas.microsoft.com/office/drawing/2014/main" id="{3BD50DB1-D5A3-AE29-DD1E-FC8EA870BD43}"/>
                    </a:ext>
                  </a:extLst>
                </p:cNvPr>
                <p:cNvSpPr/>
                <p:nvPr/>
              </p:nvSpPr>
              <p:spPr>
                <a:xfrm>
                  <a:off x="9263998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60" name="Полилиния: фигура 1959">
                  <a:extLst>
                    <a:ext uri="{FF2B5EF4-FFF2-40B4-BE49-F238E27FC236}">
                      <a16:creationId xmlns:a16="http://schemas.microsoft.com/office/drawing/2014/main" id="{FC6D7E54-B9AC-E865-E525-0EBF94A5EDE3}"/>
                    </a:ext>
                  </a:extLst>
                </p:cNvPr>
                <p:cNvSpPr/>
                <p:nvPr/>
              </p:nvSpPr>
              <p:spPr>
                <a:xfrm>
                  <a:off x="9258583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3249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61" name="Полилиния: фигура 1960">
                  <a:extLst>
                    <a:ext uri="{FF2B5EF4-FFF2-40B4-BE49-F238E27FC236}">
                      <a16:creationId xmlns:a16="http://schemas.microsoft.com/office/drawing/2014/main" id="{68C8F3F7-8239-7271-1A1A-49A9CFA73615}"/>
                    </a:ext>
                  </a:extLst>
                </p:cNvPr>
                <p:cNvSpPr/>
                <p:nvPr/>
              </p:nvSpPr>
              <p:spPr>
                <a:xfrm>
                  <a:off x="9248838" y="6069311"/>
                  <a:ext cx="12139" cy="14077"/>
                </a:xfrm>
                <a:custGeom>
                  <a:avLst/>
                  <a:gdLst>
                    <a:gd name="connsiteX0" fmla="*/ 10828 w 12139"/>
                    <a:gd name="connsiteY0" fmla="*/ 12994 h 14077"/>
                    <a:gd name="connsiteX1" fmla="*/ 10828 w 12139"/>
                    <a:gd name="connsiteY1" fmla="*/ 12994 h 14077"/>
                    <a:gd name="connsiteX2" fmla="*/ 10828 w 12139"/>
                    <a:gd name="connsiteY2" fmla="*/ 12994 h 14077"/>
                    <a:gd name="connsiteX3" fmla="*/ 10828 w 12139"/>
                    <a:gd name="connsiteY3" fmla="*/ 10828 h 14077"/>
                    <a:gd name="connsiteX4" fmla="*/ 10828 w 12139"/>
                    <a:gd name="connsiteY4" fmla="*/ 10828 h 14077"/>
                    <a:gd name="connsiteX5" fmla="*/ 9746 w 12139"/>
                    <a:gd name="connsiteY5" fmla="*/ 9746 h 14077"/>
                    <a:gd name="connsiteX6" fmla="*/ 8663 w 12139"/>
                    <a:gd name="connsiteY6" fmla="*/ 9746 h 14077"/>
                    <a:gd name="connsiteX7" fmla="*/ 9746 w 12139"/>
                    <a:gd name="connsiteY7" fmla="*/ 7580 h 14077"/>
                    <a:gd name="connsiteX8" fmla="*/ 7580 w 12139"/>
                    <a:gd name="connsiteY8" fmla="*/ 9746 h 14077"/>
                    <a:gd name="connsiteX9" fmla="*/ 7580 w 12139"/>
                    <a:gd name="connsiteY9" fmla="*/ 7580 h 14077"/>
                    <a:gd name="connsiteX10" fmla="*/ 7580 w 12139"/>
                    <a:gd name="connsiteY10" fmla="*/ 7580 h 14077"/>
                    <a:gd name="connsiteX11" fmla="*/ 6497 w 12139"/>
                    <a:gd name="connsiteY11" fmla="*/ 6497 h 14077"/>
                    <a:gd name="connsiteX12" fmla="*/ 7580 w 12139"/>
                    <a:gd name="connsiteY12" fmla="*/ 5414 h 14077"/>
                    <a:gd name="connsiteX13" fmla="*/ 6497 w 12139"/>
                    <a:gd name="connsiteY13" fmla="*/ 4331 h 14077"/>
                    <a:gd name="connsiteX14" fmla="*/ 7580 w 12139"/>
                    <a:gd name="connsiteY14" fmla="*/ 4331 h 14077"/>
                    <a:gd name="connsiteX15" fmla="*/ 5414 w 12139"/>
                    <a:gd name="connsiteY15" fmla="*/ 3249 h 14077"/>
                    <a:gd name="connsiteX16" fmla="*/ 5414 w 12139"/>
                    <a:gd name="connsiteY16" fmla="*/ 2166 h 14077"/>
                    <a:gd name="connsiteX17" fmla="*/ 3249 w 12139"/>
                    <a:gd name="connsiteY17" fmla="*/ 4331 h 14077"/>
                    <a:gd name="connsiteX18" fmla="*/ 3249 w 12139"/>
                    <a:gd name="connsiteY18" fmla="*/ 3249 h 14077"/>
                    <a:gd name="connsiteX19" fmla="*/ 4331 w 12139"/>
                    <a:gd name="connsiteY19" fmla="*/ 2166 h 14077"/>
                    <a:gd name="connsiteX20" fmla="*/ 3249 w 12139"/>
                    <a:gd name="connsiteY20" fmla="*/ 2166 h 14077"/>
                    <a:gd name="connsiteX21" fmla="*/ 4331 w 12139"/>
                    <a:gd name="connsiteY21" fmla="*/ 1083 h 14077"/>
                    <a:gd name="connsiteX22" fmla="*/ 2166 w 12139"/>
                    <a:gd name="connsiteY22" fmla="*/ 1083 h 14077"/>
                    <a:gd name="connsiteX23" fmla="*/ 2166 w 12139"/>
                    <a:gd name="connsiteY23" fmla="*/ 0 h 14077"/>
                    <a:gd name="connsiteX24" fmla="*/ 0 w 12139"/>
                    <a:gd name="connsiteY24" fmla="*/ 2166 h 14077"/>
                    <a:gd name="connsiteX25" fmla="*/ 2166 w 12139"/>
                    <a:gd name="connsiteY25" fmla="*/ 5414 h 14077"/>
                    <a:gd name="connsiteX26" fmla="*/ 4331 w 12139"/>
                    <a:gd name="connsiteY26" fmla="*/ 5414 h 14077"/>
                    <a:gd name="connsiteX27" fmla="*/ 3249 w 12139"/>
                    <a:gd name="connsiteY27" fmla="*/ 6497 h 14077"/>
                    <a:gd name="connsiteX28" fmla="*/ 4331 w 12139"/>
                    <a:gd name="connsiteY28" fmla="*/ 5414 h 14077"/>
                    <a:gd name="connsiteX29" fmla="*/ 3249 w 12139"/>
                    <a:gd name="connsiteY29" fmla="*/ 6497 h 14077"/>
                    <a:gd name="connsiteX30" fmla="*/ 4331 w 12139"/>
                    <a:gd name="connsiteY30" fmla="*/ 6497 h 14077"/>
                    <a:gd name="connsiteX31" fmla="*/ 3249 w 12139"/>
                    <a:gd name="connsiteY31" fmla="*/ 7580 h 14077"/>
                    <a:gd name="connsiteX32" fmla="*/ 7580 w 12139"/>
                    <a:gd name="connsiteY32" fmla="*/ 11911 h 14077"/>
                    <a:gd name="connsiteX33" fmla="*/ 8663 w 12139"/>
                    <a:gd name="connsiteY33" fmla="*/ 10828 h 14077"/>
                    <a:gd name="connsiteX34" fmla="*/ 9746 w 12139"/>
                    <a:gd name="connsiteY34" fmla="*/ 12994 h 14077"/>
                    <a:gd name="connsiteX35" fmla="*/ 10828 w 12139"/>
                    <a:gd name="connsiteY35" fmla="*/ 12994 h 14077"/>
                    <a:gd name="connsiteX36" fmla="*/ 8663 w 12139"/>
                    <a:gd name="connsiteY36" fmla="*/ 14077 h 14077"/>
                    <a:gd name="connsiteX37" fmla="*/ 9746 w 12139"/>
                    <a:gd name="connsiteY37" fmla="*/ 14077 h 14077"/>
                    <a:gd name="connsiteX38" fmla="*/ 9746 w 12139"/>
                    <a:gd name="connsiteY38" fmla="*/ 12994 h 14077"/>
                    <a:gd name="connsiteX39" fmla="*/ 9746 w 12139"/>
                    <a:gd name="connsiteY39" fmla="*/ 14077 h 14077"/>
                    <a:gd name="connsiteX40" fmla="*/ 11911 w 12139"/>
                    <a:gd name="connsiteY40" fmla="*/ 11911 h 14077"/>
                    <a:gd name="connsiteX41" fmla="*/ 11911 w 12139"/>
                    <a:gd name="connsiteY41" fmla="*/ 9746 h 14077"/>
                    <a:gd name="connsiteX42" fmla="*/ 10828 w 12139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139" h="14077">
                      <a:moveTo>
                        <a:pt x="10828" y="12994"/>
                      </a:moveTo>
                      <a:cubicBezTo>
                        <a:pt x="10828" y="12994"/>
                        <a:pt x="10828" y="12994"/>
                        <a:pt x="10828" y="12994"/>
                      </a:cubicBezTo>
                      <a:cubicBezTo>
                        <a:pt x="10828" y="11911"/>
                        <a:pt x="10828" y="11911"/>
                        <a:pt x="10828" y="12994"/>
                      </a:cubicBezTo>
                      <a:cubicBezTo>
                        <a:pt x="11911" y="11911"/>
                        <a:pt x="10828" y="11911"/>
                        <a:pt x="10828" y="10828"/>
                      </a:cubicBezTo>
                      <a:cubicBezTo>
                        <a:pt x="10828" y="10828"/>
                        <a:pt x="10828" y="10828"/>
                        <a:pt x="10828" y="10828"/>
                      </a:cubicBezTo>
                      <a:cubicBezTo>
                        <a:pt x="10828" y="9746"/>
                        <a:pt x="9746" y="10828"/>
                        <a:pt x="9746" y="9746"/>
                      </a:cubicBezTo>
                      <a:cubicBezTo>
                        <a:pt x="9746" y="9746"/>
                        <a:pt x="9746" y="9746"/>
                        <a:pt x="8663" y="9746"/>
                      </a:cubicBezTo>
                      <a:cubicBezTo>
                        <a:pt x="9746" y="8663"/>
                        <a:pt x="9746" y="8663"/>
                        <a:pt x="9746" y="7580"/>
                      </a:cubicBezTo>
                      <a:cubicBezTo>
                        <a:pt x="9746" y="7580"/>
                        <a:pt x="8663" y="8663"/>
                        <a:pt x="7580" y="9746"/>
                      </a:cubicBezTo>
                      <a:cubicBezTo>
                        <a:pt x="8663" y="7580"/>
                        <a:pt x="6497" y="8663"/>
                        <a:pt x="7580" y="7580"/>
                      </a:cubicBezTo>
                      <a:cubicBezTo>
                        <a:pt x="7580" y="7580"/>
                        <a:pt x="7580" y="7580"/>
                        <a:pt x="7580" y="7580"/>
                      </a:cubicBezTo>
                      <a:cubicBezTo>
                        <a:pt x="8663" y="6497"/>
                        <a:pt x="6497" y="7580"/>
                        <a:pt x="6497" y="6497"/>
                      </a:cubicBezTo>
                      <a:lnTo>
                        <a:pt x="7580" y="5414"/>
                      </a:lnTo>
                      <a:cubicBezTo>
                        <a:pt x="7580" y="5414"/>
                        <a:pt x="6497" y="5414"/>
                        <a:pt x="6497" y="4331"/>
                      </a:cubicBezTo>
                      <a:lnTo>
                        <a:pt x="7580" y="4331"/>
                      </a:lnTo>
                      <a:cubicBezTo>
                        <a:pt x="6497" y="4331"/>
                        <a:pt x="5414" y="3249"/>
                        <a:pt x="5414" y="3249"/>
                      </a:cubicBezTo>
                      <a:lnTo>
                        <a:pt x="5414" y="2166"/>
                      </a:lnTo>
                      <a:cubicBezTo>
                        <a:pt x="4331" y="2166"/>
                        <a:pt x="5414" y="3249"/>
                        <a:pt x="3249" y="4331"/>
                      </a:cubicBezTo>
                      <a:cubicBezTo>
                        <a:pt x="5414" y="2166"/>
                        <a:pt x="2166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1911" y="11911"/>
                        <a:pt x="11911" y="12994"/>
                        <a:pt x="10828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62" name="Полилиния: фигура 1961">
                  <a:extLst>
                    <a:ext uri="{FF2B5EF4-FFF2-40B4-BE49-F238E27FC236}">
                      <a16:creationId xmlns:a16="http://schemas.microsoft.com/office/drawing/2014/main" id="{ECA19B3B-205A-4DF3-E588-BEC0D31D0380}"/>
                    </a:ext>
                  </a:extLst>
                </p:cNvPr>
                <p:cNvSpPr/>
                <p:nvPr/>
              </p:nvSpPr>
              <p:spPr>
                <a:xfrm>
                  <a:off x="9258583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63" name="Полилиния: фигура 1962">
                  <a:extLst>
                    <a:ext uri="{FF2B5EF4-FFF2-40B4-BE49-F238E27FC236}">
                      <a16:creationId xmlns:a16="http://schemas.microsoft.com/office/drawing/2014/main" id="{1EC0C332-647D-1F99-BA8E-F153B144FD68}"/>
                    </a:ext>
                  </a:extLst>
                </p:cNvPr>
                <p:cNvSpPr/>
                <p:nvPr/>
              </p:nvSpPr>
              <p:spPr>
                <a:xfrm>
                  <a:off x="9250522" y="607039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64" name="Полилиния: фигура 1963">
                  <a:extLst>
                    <a:ext uri="{FF2B5EF4-FFF2-40B4-BE49-F238E27FC236}">
                      <a16:creationId xmlns:a16="http://schemas.microsoft.com/office/drawing/2014/main" id="{CEC45DB6-5DD9-A83C-6632-7CC6DC1A09EE}"/>
                    </a:ext>
                  </a:extLst>
                </p:cNvPr>
                <p:cNvSpPr/>
                <p:nvPr/>
              </p:nvSpPr>
              <p:spPr>
                <a:xfrm>
                  <a:off x="9259666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65" name="Полилиния: фигура 1964">
                  <a:extLst>
                    <a:ext uri="{FF2B5EF4-FFF2-40B4-BE49-F238E27FC236}">
                      <a16:creationId xmlns:a16="http://schemas.microsoft.com/office/drawing/2014/main" id="{DDEE28ED-62BF-8C33-31D3-D5FA4EFE1E55}"/>
                    </a:ext>
                  </a:extLst>
                </p:cNvPr>
                <p:cNvSpPr/>
                <p:nvPr/>
              </p:nvSpPr>
              <p:spPr>
                <a:xfrm>
                  <a:off x="9261832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66" name="Полилиния: фигура 1965">
                  <a:extLst>
                    <a:ext uri="{FF2B5EF4-FFF2-40B4-BE49-F238E27FC236}">
                      <a16:creationId xmlns:a16="http://schemas.microsoft.com/office/drawing/2014/main" id="{2E003773-D898-0748-046B-1F83C6A6581F}"/>
                    </a:ext>
                  </a:extLst>
                </p:cNvPr>
                <p:cNvSpPr/>
                <p:nvPr/>
              </p:nvSpPr>
              <p:spPr>
                <a:xfrm>
                  <a:off x="9249921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67" name="Полилиния: фигура 1966">
                  <a:extLst>
                    <a:ext uri="{FF2B5EF4-FFF2-40B4-BE49-F238E27FC236}">
                      <a16:creationId xmlns:a16="http://schemas.microsoft.com/office/drawing/2014/main" id="{5A703279-2073-3951-01E8-361282CBA584}"/>
                    </a:ext>
                  </a:extLst>
                </p:cNvPr>
                <p:cNvSpPr/>
                <p:nvPr/>
              </p:nvSpPr>
              <p:spPr>
                <a:xfrm>
                  <a:off x="9245589" y="6061732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68" name="Полилиния: фигура 1967">
                  <a:extLst>
                    <a:ext uri="{FF2B5EF4-FFF2-40B4-BE49-F238E27FC236}">
                      <a16:creationId xmlns:a16="http://schemas.microsoft.com/office/drawing/2014/main" id="{22B4BC3B-3BEE-A72D-C5AE-B9435F61DDAD}"/>
                    </a:ext>
                  </a:extLst>
                </p:cNvPr>
                <p:cNvSpPr/>
                <p:nvPr/>
              </p:nvSpPr>
              <p:spPr>
                <a:xfrm>
                  <a:off x="9228264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8 w 23822"/>
                    <a:gd name="connsiteY1" fmla="*/ 0 h 23822"/>
                    <a:gd name="connsiteX2" fmla="*/ 3248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8 w 23822"/>
                    <a:gd name="connsiteY8" fmla="*/ 4331 h 23822"/>
                    <a:gd name="connsiteX9" fmla="*/ 3248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5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5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5 w 23822"/>
                    <a:gd name="connsiteY52" fmla="*/ 14077 h 23822"/>
                    <a:gd name="connsiteX53" fmla="*/ 17325 w 23822"/>
                    <a:gd name="connsiteY53" fmla="*/ 12994 h 23822"/>
                    <a:gd name="connsiteX54" fmla="*/ 17325 w 23822"/>
                    <a:gd name="connsiteY54" fmla="*/ 12994 h 23822"/>
                    <a:gd name="connsiteX55" fmla="*/ 17325 w 23822"/>
                    <a:gd name="connsiteY55" fmla="*/ 12994 h 23822"/>
                    <a:gd name="connsiteX56" fmla="*/ 17325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5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4331 w 23822"/>
                    <a:gd name="connsiteY78" fmla="*/ 2166 h 23822"/>
                    <a:gd name="connsiteX79" fmla="*/ 6497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8" y="0"/>
                      </a:cubicBezTo>
                      <a:lnTo>
                        <a:pt x="3248" y="0"/>
                      </a:lnTo>
                      <a:cubicBezTo>
                        <a:pt x="3248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8" y="4331"/>
                        <a:pt x="3248" y="4331"/>
                      </a:cubicBezTo>
                      <a:cubicBezTo>
                        <a:pt x="0" y="7580"/>
                        <a:pt x="5414" y="4331"/>
                        <a:pt x="3248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6243" y="16243"/>
                        <a:pt x="16243" y="16243"/>
                      </a:cubicBezTo>
                      <a:cubicBezTo>
                        <a:pt x="14077" y="17325"/>
                        <a:pt x="18408" y="16243"/>
                        <a:pt x="17325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5" y="18408"/>
                        <a:pt x="17325" y="19491"/>
                        <a:pt x="18408" y="19491"/>
                      </a:cubicBezTo>
                      <a:lnTo>
                        <a:pt x="17325" y="20574"/>
                      </a:lnTo>
                      <a:cubicBezTo>
                        <a:pt x="17325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20574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5" y="14077"/>
                      </a:cubicBezTo>
                      <a:cubicBezTo>
                        <a:pt x="17325" y="14077"/>
                        <a:pt x="17325" y="14077"/>
                        <a:pt x="17325" y="12994"/>
                      </a:cubicBezTo>
                      <a:cubicBezTo>
                        <a:pt x="17325" y="12994"/>
                        <a:pt x="17325" y="12994"/>
                        <a:pt x="17325" y="12994"/>
                      </a:cubicBezTo>
                      <a:lnTo>
                        <a:pt x="17325" y="12994"/>
                      </a:lnTo>
                      <a:cubicBezTo>
                        <a:pt x="17325" y="12994"/>
                        <a:pt x="17325" y="12994"/>
                        <a:pt x="17325" y="12994"/>
                      </a:cubicBezTo>
                      <a:cubicBezTo>
                        <a:pt x="17325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5" y="12994"/>
                      </a:cubicBezTo>
                      <a:cubicBezTo>
                        <a:pt x="17325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lnTo>
                        <a:pt x="6497" y="1083"/>
                      </a:lnTo>
                      <a:cubicBezTo>
                        <a:pt x="8663" y="0"/>
                        <a:pt x="4331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69" name="Полилиния: фигура 1968">
                  <a:extLst>
                    <a:ext uri="{FF2B5EF4-FFF2-40B4-BE49-F238E27FC236}">
                      <a16:creationId xmlns:a16="http://schemas.microsoft.com/office/drawing/2014/main" id="{188BF04E-3DBF-3223-DCA0-B9AF260E7F84}"/>
                    </a:ext>
                  </a:extLst>
                </p:cNvPr>
                <p:cNvSpPr/>
                <p:nvPr/>
              </p:nvSpPr>
              <p:spPr>
                <a:xfrm>
                  <a:off x="9239092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70" name="Полилиния: фигура 1969">
                  <a:extLst>
                    <a:ext uri="{FF2B5EF4-FFF2-40B4-BE49-F238E27FC236}">
                      <a16:creationId xmlns:a16="http://schemas.microsoft.com/office/drawing/2014/main" id="{FFAFE0E5-CB6A-A782-53A6-30F426A449F7}"/>
                    </a:ext>
                  </a:extLst>
                </p:cNvPr>
                <p:cNvSpPr/>
                <p:nvPr/>
              </p:nvSpPr>
              <p:spPr>
                <a:xfrm>
                  <a:off x="9238280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71" name="Полилиния: фигура 1970">
                  <a:extLst>
                    <a:ext uri="{FF2B5EF4-FFF2-40B4-BE49-F238E27FC236}">
                      <a16:creationId xmlns:a16="http://schemas.microsoft.com/office/drawing/2014/main" id="{E51F6503-D032-2880-E170-2AB16A9C4376}"/>
                    </a:ext>
                  </a:extLst>
                </p:cNvPr>
                <p:cNvSpPr/>
                <p:nvPr/>
              </p:nvSpPr>
              <p:spPr>
                <a:xfrm>
                  <a:off x="9232595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72" name="Полилиния: фигура 1971">
                  <a:extLst>
                    <a:ext uri="{FF2B5EF4-FFF2-40B4-BE49-F238E27FC236}">
                      <a16:creationId xmlns:a16="http://schemas.microsoft.com/office/drawing/2014/main" id="{620D1B0F-D502-DC7B-8CD3-4C60CB33F374}"/>
                    </a:ext>
                  </a:extLst>
                </p:cNvPr>
                <p:cNvSpPr/>
                <p:nvPr/>
              </p:nvSpPr>
              <p:spPr>
                <a:xfrm>
                  <a:off x="9231512" y="6046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73" name="Полилиния: фигура 1972">
                  <a:extLst>
                    <a:ext uri="{FF2B5EF4-FFF2-40B4-BE49-F238E27FC236}">
                      <a16:creationId xmlns:a16="http://schemas.microsoft.com/office/drawing/2014/main" id="{D2D0C964-D214-0026-5DCB-6341F0E1B043}"/>
                    </a:ext>
                  </a:extLst>
                </p:cNvPr>
                <p:cNvSpPr/>
                <p:nvPr/>
              </p:nvSpPr>
              <p:spPr>
                <a:xfrm>
                  <a:off x="9219601" y="6035262"/>
                  <a:ext cx="11911" cy="12695"/>
                </a:xfrm>
                <a:custGeom>
                  <a:avLst/>
                  <a:gdLst>
                    <a:gd name="connsiteX0" fmla="*/ 3249 w 11911"/>
                    <a:gd name="connsiteY0" fmla="*/ 1564 h 12695"/>
                    <a:gd name="connsiteX1" fmla="*/ 2166 w 11911"/>
                    <a:gd name="connsiteY1" fmla="*/ 1564 h 12695"/>
                    <a:gd name="connsiteX2" fmla="*/ 2166 w 11911"/>
                    <a:gd name="connsiteY2" fmla="*/ 481 h 12695"/>
                    <a:gd name="connsiteX3" fmla="*/ 0 w 11911"/>
                    <a:gd name="connsiteY3" fmla="*/ 481 h 12695"/>
                    <a:gd name="connsiteX4" fmla="*/ 5414 w 11911"/>
                    <a:gd name="connsiteY4" fmla="*/ 5895 h 12695"/>
                    <a:gd name="connsiteX5" fmla="*/ 4331 w 11911"/>
                    <a:gd name="connsiteY5" fmla="*/ 5895 h 12695"/>
                    <a:gd name="connsiteX6" fmla="*/ 7580 w 11911"/>
                    <a:gd name="connsiteY6" fmla="*/ 6978 h 12695"/>
                    <a:gd name="connsiteX7" fmla="*/ 6497 w 11911"/>
                    <a:gd name="connsiteY7" fmla="*/ 8061 h 12695"/>
                    <a:gd name="connsiteX8" fmla="*/ 7580 w 11911"/>
                    <a:gd name="connsiteY8" fmla="*/ 9144 h 12695"/>
                    <a:gd name="connsiteX9" fmla="*/ 7580 w 11911"/>
                    <a:gd name="connsiteY9" fmla="*/ 9144 h 12695"/>
                    <a:gd name="connsiteX10" fmla="*/ 7580 w 11911"/>
                    <a:gd name="connsiteY10" fmla="*/ 9144 h 12695"/>
                    <a:gd name="connsiteX11" fmla="*/ 7580 w 11911"/>
                    <a:gd name="connsiteY11" fmla="*/ 9144 h 12695"/>
                    <a:gd name="connsiteX12" fmla="*/ 8663 w 11911"/>
                    <a:gd name="connsiteY12" fmla="*/ 10227 h 12695"/>
                    <a:gd name="connsiteX13" fmla="*/ 8663 w 11911"/>
                    <a:gd name="connsiteY13" fmla="*/ 10227 h 12695"/>
                    <a:gd name="connsiteX14" fmla="*/ 9746 w 11911"/>
                    <a:gd name="connsiteY14" fmla="*/ 10227 h 12695"/>
                    <a:gd name="connsiteX15" fmla="*/ 8663 w 11911"/>
                    <a:gd name="connsiteY15" fmla="*/ 11310 h 12695"/>
                    <a:gd name="connsiteX16" fmla="*/ 10828 w 11911"/>
                    <a:gd name="connsiteY16" fmla="*/ 12393 h 12695"/>
                    <a:gd name="connsiteX17" fmla="*/ 11911 w 11911"/>
                    <a:gd name="connsiteY17" fmla="*/ 11310 h 12695"/>
                    <a:gd name="connsiteX18" fmla="*/ 9746 w 11911"/>
                    <a:gd name="connsiteY18" fmla="*/ 10227 h 12695"/>
                    <a:gd name="connsiteX19" fmla="*/ 9746 w 11911"/>
                    <a:gd name="connsiteY19" fmla="*/ 10227 h 12695"/>
                    <a:gd name="connsiteX20" fmla="*/ 8663 w 11911"/>
                    <a:gd name="connsiteY20" fmla="*/ 9144 h 12695"/>
                    <a:gd name="connsiteX21" fmla="*/ 10828 w 11911"/>
                    <a:gd name="connsiteY21" fmla="*/ 9144 h 12695"/>
                    <a:gd name="connsiteX22" fmla="*/ 10828 w 11911"/>
                    <a:gd name="connsiteY22" fmla="*/ 6978 h 12695"/>
                    <a:gd name="connsiteX23" fmla="*/ 10828 w 11911"/>
                    <a:gd name="connsiteY23" fmla="*/ 6978 h 12695"/>
                    <a:gd name="connsiteX24" fmla="*/ 9746 w 11911"/>
                    <a:gd name="connsiteY24" fmla="*/ 6978 h 12695"/>
                    <a:gd name="connsiteX25" fmla="*/ 9746 w 11911"/>
                    <a:gd name="connsiteY25" fmla="*/ 8061 h 12695"/>
                    <a:gd name="connsiteX26" fmla="*/ 7580 w 11911"/>
                    <a:gd name="connsiteY26" fmla="*/ 9144 h 12695"/>
                    <a:gd name="connsiteX27" fmla="*/ 7580 w 11911"/>
                    <a:gd name="connsiteY27" fmla="*/ 9144 h 12695"/>
                    <a:gd name="connsiteX28" fmla="*/ 8663 w 11911"/>
                    <a:gd name="connsiteY28" fmla="*/ 9144 h 12695"/>
                    <a:gd name="connsiteX29" fmla="*/ 7580 w 11911"/>
                    <a:gd name="connsiteY29" fmla="*/ 9144 h 12695"/>
                    <a:gd name="connsiteX30" fmla="*/ 8663 w 11911"/>
                    <a:gd name="connsiteY30" fmla="*/ 8061 h 12695"/>
                    <a:gd name="connsiteX31" fmla="*/ 7580 w 11911"/>
                    <a:gd name="connsiteY31" fmla="*/ 9144 h 12695"/>
                    <a:gd name="connsiteX32" fmla="*/ 5414 w 11911"/>
                    <a:gd name="connsiteY32" fmla="*/ 6978 h 12695"/>
                    <a:gd name="connsiteX33" fmla="*/ 6497 w 11911"/>
                    <a:gd name="connsiteY33" fmla="*/ 6978 h 12695"/>
                    <a:gd name="connsiteX34" fmla="*/ 5414 w 11911"/>
                    <a:gd name="connsiteY34" fmla="*/ 6978 h 12695"/>
                    <a:gd name="connsiteX35" fmla="*/ 4331 w 11911"/>
                    <a:gd name="connsiteY35" fmla="*/ 4813 h 12695"/>
                    <a:gd name="connsiteX36" fmla="*/ 4331 w 11911"/>
                    <a:gd name="connsiteY36" fmla="*/ 5895 h 12695"/>
                    <a:gd name="connsiteX37" fmla="*/ 3249 w 11911"/>
                    <a:gd name="connsiteY37" fmla="*/ 1564 h 12695"/>
                    <a:gd name="connsiteX38" fmla="*/ 3249 w 11911"/>
                    <a:gd name="connsiteY38" fmla="*/ 1564 h 12695"/>
                    <a:gd name="connsiteX39" fmla="*/ 1083 w 11911"/>
                    <a:gd name="connsiteY39" fmla="*/ 2647 h 12695"/>
                    <a:gd name="connsiteX40" fmla="*/ 3249 w 11911"/>
                    <a:gd name="connsiteY40" fmla="*/ 1564 h 12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2695">
                      <a:moveTo>
                        <a:pt x="3249" y="1564"/>
                      </a:moveTo>
                      <a:lnTo>
                        <a:pt x="2166" y="1564"/>
                      </a:lnTo>
                      <a:cubicBezTo>
                        <a:pt x="2166" y="1564"/>
                        <a:pt x="1083" y="481"/>
                        <a:pt x="2166" y="481"/>
                      </a:cubicBezTo>
                      <a:cubicBezTo>
                        <a:pt x="1083" y="481"/>
                        <a:pt x="1083" y="-602"/>
                        <a:pt x="0" y="481"/>
                      </a:cubicBezTo>
                      <a:cubicBezTo>
                        <a:pt x="2166" y="1564"/>
                        <a:pt x="2166" y="4813"/>
                        <a:pt x="5414" y="5895"/>
                      </a:cubicBezTo>
                      <a:lnTo>
                        <a:pt x="4331" y="5895"/>
                      </a:lnTo>
                      <a:cubicBezTo>
                        <a:pt x="6497" y="5895"/>
                        <a:pt x="4331" y="8061"/>
                        <a:pt x="7580" y="6978"/>
                      </a:cubicBezTo>
                      <a:lnTo>
                        <a:pt x="6497" y="8061"/>
                      </a:lnTo>
                      <a:cubicBezTo>
                        <a:pt x="6497" y="9144"/>
                        <a:pt x="8663" y="6978"/>
                        <a:pt x="7580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7580" y="9144"/>
                        <a:pt x="7580" y="9144"/>
                      </a:cubicBezTo>
                      <a:lnTo>
                        <a:pt x="7580" y="9144"/>
                      </a:lnTo>
                      <a:cubicBezTo>
                        <a:pt x="8663" y="9144"/>
                        <a:pt x="8663" y="9144"/>
                        <a:pt x="8663" y="10227"/>
                      </a:cubicBezTo>
                      <a:cubicBezTo>
                        <a:pt x="8663" y="10227"/>
                        <a:pt x="8663" y="10227"/>
                        <a:pt x="8663" y="10227"/>
                      </a:cubicBezTo>
                      <a:cubicBezTo>
                        <a:pt x="8663" y="10227"/>
                        <a:pt x="9746" y="10227"/>
                        <a:pt x="9746" y="10227"/>
                      </a:cubicBezTo>
                      <a:cubicBezTo>
                        <a:pt x="9746" y="10227"/>
                        <a:pt x="8663" y="10227"/>
                        <a:pt x="8663" y="11310"/>
                      </a:cubicBezTo>
                      <a:cubicBezTo>
                        <a:pt x="9746" y="11310"/>
                        <a:pt x="8663" y="13475"/>
                        <a:pt x="10828" y="12393"/>
                      </a:cubicBezTo>
                      <a:cubicBezTo>
                        <a:pt x="10828" y="12393"/>
                        <a:pt x="11911" y="11310"/>
                        <a:pt x="11911" y="11310"/>
                      </a:cubicBezTo>
                      <a:cubicBezTo>
                        <a:pt x="11911" y="10227"/>
                        <a:pt x="10828" y="10227"/>
                        <a:pt x="9746" y="10227"/>
                      </a:cubicBezTo>
                      <a:lnTo>
                        <a:pt x="9746" y="10227"/>
                      </a:lnTo>
                      <a:cubicBezTo>
                        <a:pt x="7580" y="11310"/>
                        <a:pt x="9746" y="9144"/>
                        <a:pt x="8663" y="9144"/>
                      </a:cubicBezTo>
                      <a:cubicBezTo>
                        <a:pt x="9746" y="9144"/>
                        <a:pt x="9746" y="9144"/>
                        <a:pt x="10828" y="9144"/>
                      </a:cubicBezTo>
                      <a:cubicBezTo>
                        <a:pt x="11911" y="6978"/>
                        <a:pt x="8663" y="9144"/>
                        <a:pt x="10828" y="6978"/>
                      </a:cubicBezTo>
                      <a:lnTo>
                        <a:pt x="10828" y="6978"/>
                      </a:lnTo>
                      <a:cubicBezTo>
                        <a:pt x="10828" y="6978"/>
                        <a:pt x="10828" y="6978"/>
                        <a:pt x="9746" y="6978"/>
                      </a:cubicBezTo>
                      <a:cubicBezTo>
                        <a:pt x="9746" y="6978"/>
                        <a:pt x="9746" y="6978"/>
                        <a:pt x="9746" y="8061"/>
                      </a:cubicBezTo>
                      <a:cubicBezTo>
                        <a:pt x="9746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9144"/>
                        <a:pt x="7580" y="9144"/>
                      </a:cubicBezTo>
                      <a:cubicBezTo>
                        <a:pt x="8663" y="8061"/>
                        <a:pt x="8663" y="9144"/>
                        <a:pt x="8663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8663" y="8061"/>
                        <a:pt x="8663" y="8061"/>
                      </a:cubicBezTo>
                      <a:cubicBezTo>
                        <a:pt x="7580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6978"/>
                        <a:pt x="5414" y="6978"/>
                      </a:cubicBezTo>
                      <a:cubicBezTo>
                        <a:pt x="5414" y="6978"/>
                        <a:pt x="6497" y="5895"/>
                        <a:pt x="6497" y="6978"/>
                      </a:cubicBezTo>
                      <a:cubicBezTo>
                        <a:pt x="6497" y="6978"/>
                        <a:pt x="5414" y="6978"/>
                        <a:pt x="5414" y="6978"/>
                      </a:cubicBezTo>
                      <a:cubicBezTo>
                        <a:pt x="4331" y="6978"/>
                        <a:pt x="4331" y="5895"/>
                        <a:pt x="4331" y="4813"/>
                      </a:cubicBezTo>
                      <a:lnTo>
                        <a:pt x="4331" y="5895"/>
                      </a:lnTo>
                      <a:cubicBezTo>
                        <a:pt x="3249" y="3730"/>
                        <a:pt x="4331" y="1564"/>
                        <a:pt x="3249" y="1564"/>
                      </a:cubicBezTo>
                      <a:lnTo>
                        <a:pt x="3249" y="1564"/>
                      </a:lnTo>
                      <a:cubicBezTo>
                        <a:pt x="3249" y="1564"/>
                        <a:pt x="1083" y="2647"/>
                        <a:pt x="1083" y="2647"/>
                      </a:cubicBezTo>
                      <a:cubicBezTo>
                        <a:pt x="2166" y="1564"/>
                        <a:pt x="2166" y="1564"/>
                        <a:pt x="3249" y="15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74" name="Полилиния: фигура 1973">
                  <a:extLst>
                    <a:ext uri="{FF2B5EF4-FFF2-40B4-BE49-F238E27FC236}">
                      <a16:creationId xmlns:a16="http://schemas.microsoft.com/office/drawing/2014/main" id="{C5DC40F5-47E6-27F9-A992-11F5122E4523}"/>
                    </a:ext>
                  </a:extLst>
                </p:cNvPr>
                <p:cNvSpPr/>
                <p:nvPr/>
              </p:nvSpPr>
              <p:spPr>
                <a:xfrm>
                  <a:off x="9218789" y="6034660"/>
                  <a:ext cx="1293" cy="812"/>
                </a:xfrm>
                <a:custGeom>
                  <a:avLst/>
                  <a:gdLst>
                    <a:gd name="connsiteX0" fmla="*/ 812 w 1293"/>
                    <a:gd name="connsiteY0" fmla="*/ 0 h 812"/>
                    <a:gd name="connsiteX1" fmla="*/ 812 w 1293"/>
                    <a:gd name="connsiteY1" fmla="*/ 0 h 812"/>
                    <a:gd name="connsiteX2" fmla="*/ 812 w 1293"/>
                    <a:gd name="connsiteY2" fmla="*/ 0 h 812"/>
                    <a:gd name="connsiteX3" fmla="*/ 812 w 1293"/>
                    <a:gd name="connsiteY3" fmla="*/ 0 h 812"/>
                    <a:gd name="connsiteX4" fmla="*/ 812 w 1293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3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812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75" name="Полилиния: фигура 1974">
                  <a:extLst>
                    <a:ext uri="{FF2B5EF4-FFF2-40B4-BE49-F238E27FC236}">
                      <a16:creationId xmlns:a16="http://schemas.microsoft.com/office/drawing/2014/main" id="{76ADFE9C-D96B-2F33-206D-3FA8BAD5DA68}"/>
                    </a:ext>
                  </a:extLst>
                </p:cNvPr>
                <p:cNvSpPr/>
                <p:nvPr/>
              </p:nvSpPr>
              <p:spPr>
                <a:xfrm>
                  <a:off x="9213104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2166" y="1083"/>
                        <a:pt x="2166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3249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1083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76" name="Полилиния: фигура 1975">
                  <a:extLst>
                    <a:ext uri="{FF2B5EF4-FFF2-40B4-BE49-F238E27FC236}">
                      <a16:creationId xmlns:a16="http://schemas.microsoft.com/office/drawing/2014/main" id="{4DCFE84F-297B-2EBA-22BF-5C322DE0EE9C}"/>
                    </a:ext>
                  </a:extLst>
                </p:cNvPr>
                <p:cNvSpPr/>
                <p:nvPr/>
              </p:nvSpPr>
              <p:spPr>
                <a:xfrm>
                  <a:off x="9214187" y="6031412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977" name="Рисунок 11">
                <a:extLst>
                  <a:ext uri="{FF2B5EF4-FFF2-40B4-BE49-F238E27FC236}">
                    <a16:creationId xmlns:a16="http://schemas.microsoft.com/office/drawing/2014/main" id="{094D168D-0AFD-4705-6E32-B66E3736D675}"/>
                  </a:ext>
                </a:extLst>
              </p:cNvPr>
              <p:cNvGrpSpPr/>
              <p:nvPr/>
            </p:nvGrpSpPr>
            <p:grpSpPr>
              <a:xfrm>
                <a:off x="9257501" y="6029246"/>
                <a:ext cx="78446" cy="96373"/>
                <a:chOff x="9257501" y="6029246"/>
                <a:chExt cx="78446" cy="96373"/>
              </a:xfrm>
              <a:solidFill>
                <a:srgbClr val="000000"/>
              </a:solidFill>
            </p:grpSpPr>
            <p:sp>
              <p:nvSpPr>
                <p:cNvPr id="1978" name="Полилиния: фигура 1977">
                  <a:extLst>
                    <a:ext uri="{FF2B5EF4-FFF2-40B4-BE49-F238E27FC236}">
                      <a16:creationId xmlns:a16="http://schemas.microsoft.com/office/drawing/2014/main" id="{E4A1CAC6-BDA1-48CE-2F3E-4BC3FCEFAF41}"/>
                    </a:ext>
                  </a:extLst>
                </p:cNvPr>
                <p:cNvSpPr/>
                <p:nvPr/>
              </p:nvSpPr>
              <p:spPr>
                <a:xfrm>
                  <a:off x="9333300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79" name="Полилиния: фигура 1978">
                  <a:extLst>
                    <a:ext uri="{FF2B5EF4-FFF2-40B4-BE49-F238E27FC236}">
                      <a16:creationId xmlns:a16="http://schemas.microsoft.com/office/drawing/2014/main" id="{C3D919A4-C9D1-4784-1AA4-7C46342326B7}"/>
                    </a:ext>
                  </a:extLst>
                </p:cNvPr>
                <p:cNvSpPr/>
                <p:nvPr/>
              </p:nvSpPr>
              <p:spPr>
                <a:xfrm>
                  <a:off x="9332217" y="6122371"/>
                  <a:ext cx="3729" cy="3248"/>
                </a:xfrm>
                <a:custGeom>
                  <a:avLst/>
                  <a:gdLst>
                    <a:gd name="connsiteX0" fmla="*/ 3249 w 3729"/>
                    <a:gd name="connsiteY0" fmla="*/ 0 h 3248"/>
                    <a:gd name="connsiteX1" fmla="*/ 3249 w 3729"/>
                    <a:gd name="connsiteY1" fmla="*/ 0 h 3248"/>
                    <a:gd name="connsiteX2" fmla="*/ 0 w 3729"/>
                    <a:gd name="connsiteY2" fmla="*/ 3249 h 3248"/>
                    <a:gd name="connsiteX3" fmla="*/ 2166 w 3729"/>
                    <a:gd name="connsiteY3" fmla="*/ 2166 h 3248"/>
                    <a:gd name="connsiteX4" fmla="*/ 1083 w 3729"/>
                    <a:gd name="connsiteY4" fmla="*/ 2166 h 3248"/>
                    <a:gd name="connsiteX5" fmla="*/ 3249 w 3729"/>
                    <a:gd name="connsiteY5" fmla="*/ 2166 h 3248"/>
                    <a:gd name="connsiteX6" fmla="*/ 3249 w 3729"/>
                    <a:gd name="connsiteY6" fmla="*/ 0 h 3248"/>
                    <a:gd name="connsiteX7" fmla="*/ 3249 w 3729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29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4331" y="0"/>
                        <a:pt x="3249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0" name="Полилиния: фигура 1979">
                  <a:extLst>
                    <a:ext uri="{FF2B5EF4-FFF2-40B4-BE49-F238E27FC236}">
                      <a16:creationId xmlns:a16="http://schemas.microsoft.com/office/drawing/2014/main" id="{C8E29C5D-B284-2742-3B8D-FA21A4B04E3D}"/>
                    </a:ext>
                  </a:extLst>
                </p:cNvPr>
                <p:cNvSpPr/>
                <p:nvPr/>
              </p:nvSpPr>
              <p:spPr>
                <a:xfrm>
                  <a:off x="9333300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1" name="Полилиния: фигура 1980">
                  <a:extLst>
                    <a:ext uri="{FF2B5EF4-FFF2-40B4-BE49-F238E27FC236}">
                      <a16:creationId xmlns:a16="http://schemas.microsoft.com/office/drawing/2014/main" id="{4840F7A4-69AC-E848-05E6-98AE13A27D34}"/>
                    </a:ext>
                  </a:extLst>
                </p:cNvPr>
                <p:cNvSpPr/>
                <p:nvPr/>
              </p:nvSpPr>
              <p:spPr>
                <a:xfrm>
                  <a:off x="9332818" y="6122642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  <a:gd name="connsiteX3" fmla="*/ 481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-602" y="-271"/>
                        <a:pt x="481" y="-271"/>
                        <a:pt x="481" y="812"/>
                      </a:cubicBezTo>
                      <a:lnTo>
                        <a:pt x="481" y="812"/>
                      </a:lnTo>
                      <a:lnTo>
                        <a:pt x="481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2" name="Полилиния: фигура 1981">
                  <a:extLst>
                    <a:ext uri="{FF2B5EF4-FFF2-40B4-BE49-F238E27FC236}">
                      <a16:creationId xmlns:a16="http://schemas.microsoft.com/office/drawing/2014/main" id="{F645A0FB-10FB-FEFB-5753-C0FD32057EDE}"/>
                    </a:ext>
                  </a:extLst>
                </p:cNvPr>
                <p:cNvSpPr/>
                <p:nvPr/>
              </p:nvSpPr>
              <p:spPr>
                <a:xfrm>
                  <a:off x="9331736" y="6122371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3" name="Полилиния: фигура 1982">
                  <a:extLst>
                    <a:ext uri="{FF2B5EF4-FFF2-40B4-BE49-F238E27FC236}">
                      <a16:creationId xmlns:a16="http://schemas.microsoft.com/office/drawing/2014/main" id="{7E5A4A29-DCB5-5A78-76BA-CF9576B37975}"/>
                    </a:ext>
                  </a:extLst>
                </p:cNvPr>
                <p:cNvSpPr/>
                <p:nvPr/>
              </p:nvSpPr>
              <p:spPr>
                <a:xfrm>
                  <a:off x="9331134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8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8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4" name="Полилиния: фигура 1983">
                  <a:extLst>
                    <a:ext uri="{FF2B5EF4-FFF2-40B4-BE49-F238E27FC236}">
                      <a16:creationId xmlns:a16="http://schemas.microsoft.com/office/drawing/2014/main" id="{22B01CBF-B9CA-09B2-6F98-3515ED8ED1FE}"/>
                    </a:ext>
                  </a:extLst>
                </p:cNvPr>
                <p:cNvSpPr/>
                <p:nvPr/>
              </p:nvSpPr>
              <p:spPr>
                <a:xfrm>
                  <a:off x="9332217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5" name="Полилиния: фигура 1984">
                  <a:extLst>
                    <a:ext uri="{FF2B5EF4-FFF2-40B4-BE49-F238E27FC236}">
                      <a16:creationId xmlns:a16="http://schemas.microsoft.com/office/drawing/2014/main" id="{6E4105F9-183B-444B-B4D7-F66D326A5D6D}"/>
                    </a:ext>
                  </a:extLst>
                </p:cNvPr>
                <p:cNvSpPr/>
                <p:nvPr/>
              </p:nvSpPr>
              <p:spPr>
                <a:xfrm>
                  <a:off x="9332217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6" name="Полилиния: фигура 1985">
                  <a:extLst>
                    <a:ext uri="{FF2B5EF4-FFF2-40B4-BE49-F238E27FC236}">
                      <a16:creationId xmlns:a16="http://schemas.microsoft.com/office/drawing/2014/main" id="{83DA392D-A6B7-F7BB-962E-08C5C3FE7085}"/>
                    </a:ext>
                  </a:extLst>
                </p:cNvPr>
                <p:cNvSpPr/>
                <p:nvPr/>
              </p:nvSpPr>
              <p:spPr>
                <a:xfrm>
                  <a:off x="9330051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2166" y="1083"/>
                        <a:pt x="1083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7" name="Полилиния: фигура 1986">
                  <a:extLst>
                    <a:ext uri="{FF2B5EF4-FFF2-40B4-BE49-F238E27FC236}">
                      <a16:creationId xmlns:a16="http://schemas.microsoft.com/office/drawing/2014/main" id="{F8022F00-7863-3615-B5E3-D9EE979CD4B7}"/>
                    </a:ext>
                  </a:extLst>
                </p:cNvPr>
                <p:cNvSpPr/>
                <p:nvPr/>
              </p:nvSpPr>
              <p:spPr>
                <a:xfrm>
                  <a:off x="9333300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8" name="Полилиния: фигура 1987">
                  <a:extLst>
                    <a:ext uri="{FF2B5EF4-FFF2-40B4-BE49-F238E27FC236}">
                      <a16:creationId xmlns:a16="http://schemas.microsoft.com/office/drawing/2014/main" id="{79DFBE6A-1716-3F77-4543-96726DC64A98}"/>
                    </a:ext>
                  </a:extLst>
                </p:cNvPr>
                <p:cNvSpPr/>
                <p:nvPr/>
              </p:nvSpPr>
              <p:spPr>
                <a:xfrm>
                  <a:off x="9328968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2166" y="1531"/>
                        <a:pt x="2166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9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9" name="Полилиния: фигура 1988">
                  <a:extLst>
                    <a:ext uri="{FF2B5EF4-FFF2-40B4-BE49-F238E27FC236}">
                      <a16:creationId xmlns:a16="http://schemas.microsoft.com/office/drawing/2014/main" id="{04CC2726-9CAF-BF26-9CB0-AD5B0D58D292}"/>
                    </a:ext>
                  </a:extLst>
                </p:cNvPr>
                <p:cNvSpPr/>
                <p:nvPr/>
              </p:nvSpPr>
              <p:spPr>
                <a:xfrm>
                  <a:off x="9331134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90" name="Полилиния: фигура 1989">
                  <a:extLst>
                    <a:ext uri="{FF2B5EF4-FFF2-40B4-BE49-F238E27FC236}">
                      <a16:creationId xmlns:a16="http://schemas.microsoft.com/office/drawing/2014/main" id="{B5C22220-955E-1006-ED8D-BBCAAB35BC7D}"/>
                    </a:ext>
                  </a:extLst>
                </p:cNvPr>
                <p:cNvSpPr/>
                <p:nvPr/>
              </p:nvSpPr>
              <p:spPr>
                <a:xfrm>
                  <a:off x="9327885" y="6113708"/>
                  <a:ext cx="2468" cy="2165"/>
                </a:xfrm>
                <a:custGeom>
                  <a:avLst/>
                  <a:gdLst>
                    <a:gd name="connsiteX0" fmla="*/ 0 w 2468"/>
                    <a:gd name="connsiteY0" fmla="*/ 2166 h 2165"/>
                    <a:gd name="connsiteX1" fmla="*/ 1083 w 2468"/>
                    <a:gd name="connsiteY1" fmla="*/ 2166 h 2165"/>
                    <a:gd name="connsiteX2" fmla="*/ 0 w 2468"/>
                    <a:gd name="connsiteY2" fmla="*/ 2166 h 2165"/>
                    <a:gd name="connsiteX3" fmla="*/ 2166 w 2468"/>
                    <a:gd name="connsiteY3" fmla="*/ 2166 h 2165"/>
                    <a:gd name="connsiteX4" fmla="*/ 0 w 2468"/>
                    <a:gd name="connsiteY4" fmla="*/ 2166 h 2165"/>
                    <a:gd name="connsiteX5" fmla="*/ 2166 w 2468"/>
                    <a:gd name="connsiteY5" fmla="*/ 0 h 2165"/>
                    <a:gd name="connsiteX6" fmla="*/ 2166 w 2468"/>
                    <a:gd name="connsiteY6" fmla="*/ 1083 h 2165"/>
                    <a:gd name="connsiteX7" fmla="*/ 1083 w 2468"/>
                    <a:gd name="connsiteY7" fmla="*/ 0 h 2165"/>
                    <a:gd name="connsiteX8" fmla="*/ 1083 w 2468"/>
                    <a:gd name="connsiteY8" fmla="*/ 1083 h 2165"/>
                    <a:gd name="connsiteX9" fmla="*/ 0 w 2468"/>
                    <a:gd name="connsiteY9" fmla="*/ 1083 h 2165"/>
                    <a:gd name="connsiteX10" fmla="*/ 0 w 2468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68" h="2165">
                      <a:moveTo>
                        <a:pt x="0" y="2166"/>
                      </a:moveTo>
                      <a:lnTo>
                        <a:pt x="1083" y="2166"/>
                      </a:lnTo>
                      <a:cubicBezTo>
                        <a:pt x="1083" y="2166"/>
                        <a:pt x="1083" y="2166"/>
                        <a:pt x="0" y="2166"/>
                      </a:cubicBezTo>
                      <a:cubicBezTo>
                        <a:pt x="1083" y="2166"/>
                        <a:pt x="2166" y="2166"/>
                        <a:pt x="2166" y="2166"/>
                      </a:cubicBezTo>
                      <a:cubicBezTo>
                        <a:pt x="3249" y="0"/>
                        <a:pt x="1083" y="1083"/>
                        <a:pt x="0" y="2166"/>
                      </a:cubicBezTo>
                      <a:cubicBezTo>
                        <a:pt x="1083" y="0"/>
                        <a:pt x="1083" y="1083"/>
                        <a:pt x="2166" y="0"/>
                      </a:cubicBezTo>
                      <a:cubicBezTo>
                        <a:pt x="2166" y="0"/>
                        <a:pt x="2166" y="0"/>
                        <a:pt x="2166" y="1083"/>
                      </a:cubicBezTo>
                      <a:cubicBezTo>
                        <a:pt x="3249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1083" y="1083"/>
                      </a:cubicBez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91" name="Полилиния: фигура 1990">
                  <a:extLst>
                    <a:ext uri="{FF2B5EF4-FFF2-40B4-BE49-F238E27FC236}">
                      <a16:creationId xmlns:a16="http://schemas.microsoft.com/office/drawing/2014/main" id="{8A6FB9C0-C881-1E87-445D-412017400444}"/>
                    </a:ext>
                  </a:extLst>
                </p:cNvPr>
                <p:cNvSpPr/>
                <p:nvPr/>
              </p:nvSpPr>
              <p:spPr>
                <a:xfrm>
                  <a:off x="9328968" y="611614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92" name="Полилиния: фигура 1991">
                  <a:extLst>
                    <a:ext uri="{FF2B5EF4-FFF2-40B4-BE49-F238E27FC236}">
                      <a16:creationId xmlns:a16="http://schemas.microsoft.com/office/drawing/2014/main" id="{347BD15B-7F34-A629-488F-C86A6AE234D6}"/>
                    </a:ext>
                  </a:extLst>
                </p:cNvPr>
                <p:cNvSpPr/>
                <p:nvPr/>
              </p:nvSpPr>
              <p:spPr>
                <a:xfrm>
                  <a:off x="9328968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93" name="Полилиния: фигура 1992">
                  <a:extLst>
                    <a:ext uri="{FF2B5EF4-FFF2-40B4-BE49-F238E27FC236}">
                      <a16:creationId xmlns:a16="http://schemas.microsoft.com/office/drawing/2014/main" id="{5D0AE247-F124-3AC3-1E1A-139ED8BD7B01}"/>
                    </a:ext>
                  </a:extLst>
                </p:cNvPr>
                <p:cNvSpPr/>
                <p:nvPr/>
              </p:nvSpPr>
              <p:spPr>
                <a:xfrm>
                  <a:off x="9327404" y="6113708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  <a:gd name="connsiteX3" fmla="*/ 481 w 481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1083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94" name="Полилиния: фигура 1993">
                  <a:extLst>
                    <a:ext uri="{FF2B5EF4-FFF2-40B4-BE49-F238E27FC236}">
                      <a16:creationId xmlns:a16="http://schemas.microsoft.com/office/drawing/2014/main" id="{499CE96F-562E-77B4-4B3B-DBBBC67CDCD7}"/>
                    </a:ext>
                  </a:extLst>
                </p:cNvPr>
                <p:cNvSpPr/>
                <p:nvPr/>
              </p:nvSpPr>
              <p:spPr>
                <a:xfrm>
                  <a:off x="9314891" y="6098548"/>
                  <a:ext cx="14076" cy="17638"/>
                </a:xfrm>
                <a:custGeom>
                  <a:avLst/>
                  <a:gdLst>
                    <a:gd name="connsiteX0" fmla="*/ 4331 w 14076"/>
                    <a:gd name="connsiteY0" fmla="*/ 0 h 17638"/>
                    <a:gd name="connsiteX1" fmla="*/ 4331 w 14076"/>
                    <a:gd name="connsiteY1" fmla="*/ 0 h 17638"/>
                    <a:gd name="connsiteX2" fmla="*/ 2166 w 14076"/>
                    <a:gd name="connsiteY2" fmla="*/ 1083 h 17638"/>
                    <a:gd name="connsiteX3" fmla="*/ 1083 w 14076"/>
                    <a:gd name="connsiteY3" fmla="*/ 2166 h 17638"/>
                    <a:gd name="connsiteX4" fmla="*/ 2166 w 14076"/>
                    <a:gd name="connsiteY4" fmla="*/ 3249 h 17638"/>
                    <a:gd name="connsiteX5" fmla="*/ 1083 w 14076"/>
                    <a:gd name="connsiteY5" fmla="*/ 4331 h 17638"/>
                    <a:gd name="connsiteX6" fmla="*/ 3248 w 14076"/>
                    <a:gd name="connsiteY6" fmla="*/ 6497 h 17638"/>
                    <a:gd name="connsiteX7" fmla="*/ 4331 w 14076"/>
                    <a:gd name="connsiteY7" fmla="*/ 7580 h 17638"/>
                    <a:gd name="connsiteX8" fmla="*/ 8663 w 14076"/>
                    <a:gd name="connsiteY8" fmla="*/ 14077 h 17638"/>
                    <a:gd name="connsiteX9" fmla="*/ 9746 w 14076"/>
                    <a:gd name="connsiteY9" fmla="*/ 12994 h 17638"/>
                    <a:gd name="connsiteX10" fmla="*/ 8663 w 14076"/>
                    <a:gd name="connsiteY10" fmla="*/ 14077 h 17638"/>
                    <a:gd name="connsiteX11" fmla="*/ 8663 w 14076"/>
                    <a:gd name="connsiteY11" fmla="*/ 14077 h 17638"/>
                    <a:gd name="connsiteX12" fmla="*/ 9746 w 14076"/>
                    <a:gd name="connsiteY12" fmla="*/ 16243 h 17638"/>
                    <a:gd name="connsiteX13" fmla="*/ 11911 w 14076"/>
                    <a:gd name="connsiteY13" fmla="*/ 15160 h 17638"/>
                    <a:gd name="connsiteX14" fmla="*/ 10828 w 14076"/>
                    <a:gd name="connsiteY14" fmla="*/ 17326 h 17638"/>
                    <a:gd name="connsiteX15" fmla="*/ 11911 w 14076"/>
                    <a:gd name="connsiteY15" fmla="*/ 17326 h 17638"/>
                    <a:gd name="connsiteX16" fmla="*/ 12994 w 14076"/>
                    <a:gd name="connsiteY16" fmla="*/ 16243 h 17638"/>
                    <a:gd name="connsiteX17" fmla="*/ 14077 w 14076"/>
                    <a:gd name="connsiteY17" fmla="*/ 16243 h 17638"/>
                    <a:gd name="connsiteX18" fmla="*/ 9746 w 14076"/>
                    <a:gd name="connsiteY18" fmla="*/ 14077 h 17638"/>
                    <a:gd name="connsiteX19" fmla="*/ 10828 w 14076"/>
                    <a:gd name="connsiteY19" fmla="*/ 14077 h 17638"/>
                    <a:gd name="connsiteX20" fmla="*/ 9746 w 14076"/>
                    <a:gd name="connsiteY20" fmla="*/ 10828 h 17638"/>
                    <a:gd name="connsiteX21" fmla="*/ 7580 w 14076"/>
                    <a:gd name="connsiteY21" fmla="*/ 10828 h 17638"/>
                    <a:gd name="connsiteX22" fmla="*/ 7580 w 14076"/>
                    <a:gd name="connsiteY22" fmla="*/ 9746 h 17638"/>
                    <a:gd name="connsiteX23" fmla="*/ 6497 w 14076"/>
                    <a:gd name="connsiteY23" fmla="*/ 9746 h 17638"/>
                    <a:gd name="connsiteX24" fmla="*/ 6497 w 14076"/>
                    <a:gd name="connsiteY24" fmla="*/ 8663 h 17638"/>
                    <a:gd name="connsiteX25" fmla="*/ 4331 w 14076"/>
                    <a:gd name="connsiteY25" fmla="*/ 9746 h 17638"/>
                    <a:gd name="connsiteX26" fmla="*/ 5414 w 14076"/>
                    <a:gd name="connsiteY26" fmla="*/ 6497 h 17638"/>
                    <a:gd name="connsiteX27" fmla="*/ 4331 w 14076"/>
                    <a:gd name="connsiteY27" fmla="*/ 7580 h 17638"/>
                    <a:gd name="connsiteX28" fmla="*/ 3248 w 14076"/>
                    <a:gd name="connsiteY28" fmla="*/ 7580 h 17638"/>
                    <a:gd name="connsiteX29" fmla="*/ 4331 w 14076"/>
                    <a:gd name="connsiteY29" fmla="*/ 6497 h 17638"/>
                    <a:gd name="connsiteX30" fmla="*/ 2166 w 14076"/>
                    <a:gd name="connsiteY30" fmla="*/ 6497 h 17638"/>
                    <a:gd name="connsiteX31" fmla="*/ 1083 w 14076"/>
                    <a:gd name="connsiteY31" fmla="*/ 7580 h 17638"/>
                    <a:gd name="connsiteX32" fmla="*/ 0 w 14076"/>
                    <a:gd name="connsiteY32" fmla="*/ 5414 h 17638"/>
                    <a:gd name="connsiteX33" fmla="*/ 2166 w 14076"/>
                    <a:gd name="connsiteY33" fmla="*/ 5414 h 17638"/>
                    <a:gd name="connsiteX34" fmla="*/ 2166 w 14076"/>
                    <a:gd name="connsiteY34" fmla="*/ 4331 h 17638"/>
                    <a:gd name="connsiteX35" fmla="*/ 0 w 14076"/>
                    <a:gd name="connsiteY35" fmla="*/ 4331 h 17638"/>
                    <a:gd name="connsiteX36" fmla="*/ 4331 w 14076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6" h="17638">
                      <a:moveTo>
                        <a:pt x="4331" y="0"/>
                      </a:moveTo>
                      <a:cubicBezTo>
                        <a:pt x="4331" y="0"/>
                        <a:pt x="3248" y="0"/>
                        <a:pt x="4331" y="0"/>
                      </a:cubicBezTo>
                      <a:cubicBezTo>
                        <a:pt x="3248" y="1083"/>
                        <a:pt x="3248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8" y="5414"/>
                        <a:pt x="3248" y="6497"/>
                      </a:cubicBezTo>
                      <a:cubicBezTo>
                        <a:pt x="3248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8" y="7580"/>
                        <a:pt x="3248" y="7580"/>
                      </a:cubicBezTo>
                      <a:cubicBezTo>
                        <a:pt x="3248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95" name="Полилиния: фигура 1994">
                  <a:extLst>
                    <a:ext uri="{FF2B5EF4-FFF2-40B4-BE49-F238E27FC236}">
                      <a16:creationId xmlns:a16="http://schemas.microsoft.com/office/drawing/2014/main" id="{F3C23F91-F973-A550-EA7C-7F2E7C560E47}"/>
                    </a:ext>
                  </a:extLst>
                </p:cNvPr>
                <p:cNvSpPr/>
                <p:nvPr/>
              </p:nvSpPr>
              <p:spPr>
                <a:xfrm>
                  <a:off x="9321388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96" name="Полилиния: фигура 1995">
                  <a:extLst>
                    <a:ext uri="{FF2B5EF4-FFF2-40B4-BE49-F238E27FC236}">
                      <a16:creationId xmlns:a16="http://schemas.microsoft.com/office/drawing/2014/main" id="{0D1D31BD-3CBC-35E2-D63B-DDD3DC36F1BC}"/>
                    </a:ext>
                  </a:extLst>
                </p:cNvPr>
                <p:cNvSpPr/>
                <p:nvPr/>
              </p:nvSpPr>
              <p:spPr>
                <a:xfrm>
                  <a:off x="9319223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97" name="Полилиния: фигура 1996">
                  <a:extLst>
                    <a:ext uri="{FF2B5EF4-FFF2-40B4-BE49-F238E27FC236}">
                      <a16:creationId xmlns:a16="http://schemas.microsoft.com/office/drawing/2014/main" id="{6CEF4449-5F4D-4FFE-B2F8-0F5E2EAEBAA7}"/>
                    </a:ext>
                  </a:extLst>
                </p:cNvPr>
                <p:cNvSpPr/>
                <p:nvPr/>
              </p:nvSpPr>
              <p:spPr>
                <a:xfrm>
                  <a:off x="9319223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98" name="Полилиния: фигура 1997">
                  <a:extLst>
                    <a:ext uri="{FF2B5EF4-FFF2-40B4-BE49-F238E27FC236}">
                      <a16:creationId xmlns:a16="http://schemas.microsoft.com/office/drawing/2014/main" id="{E8ED6CF1-8EEC-7416-C7BB-B5007EC3F337}"/>
                    </a:ext>
                  </a:extLst>
                </p:cNvPr>
                <p:cNvSpPr/>
                <p:nvPr/>
              </p:nvSpPr>
              <p:spPr>
                <a:xfrm>
                  <a:off x="9322471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99" name="Полилиния: фигура 1998">
                  <a:extLst>
                    <a:ext uri="{FF2B5EF4-FFF2-40B4-BE49-F238E27FC236}">
                      <a16:creationId xmlns:a16="http://schemas.microsoft.com/office/drawing/2014/main" id="{9D8F0AB6-F70E-CB5C-1589-B31231E70881}"/>
                    </a:ext>
                  </a:extLst>
                </p:cNvPr>
                <p:cNvSpPr/>
                <p:nvPr/>
              </p:nvSpPr>
              <p:spPr>
                <a:xfrm>
                  <a:off x="9324637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00" name="Полилиния: фигура 1999">
                  <a:extLst>
                    <a:ext uri="{FF2B5EF4-FFF2-40B4-BE49-F238E27FC236}">
                      <a16:creationId xmlns:a16="http://schemas.microsoft.com/office/drawing/2014/main" id="{F72F9BB1-5B98-487B-6BC1-816951D91D6D}"/>
                    </a:ext>
                  </a:extLst>
                </p:cNvPr>
                <p:cNvSpPr/>
                <p:nvPr/>
              </p:nvSpPr>
              <p:spPr>
                <a:xfrm>
                  <a:off x="9319223" y="609854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01" name="Полилиния: фигура 2000">
                  <a:extLst>
                    <a:ext uri="{FF2B5EF4-FFF2-40B4-BE49-F238E27FC236}">
                      <a16:creationId xmlns:a16="http://schemas.microsoft.com/office/drawing/2014/main" id="{E524F295-77C8-6F94-86C6-CFC11D443C52}"/>
                    </a:ext>
                  </a:extLst>
                </p:cNvPr>
                <p:cNvSpPr/>
                <p:nvPr/>
              </p:nvSpPr>
              <p:spPr>
                <a:xfrm>
                  <a:off x="9310079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5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5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5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5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5" y="2478"/>
                        <a:pt x="5895" y="2478"/>
                      </a:cubicBezTo>
                      <a:cubicBezTo>
                        <a:pt x="5895" y="3561"/>
                        <a:pt x="6978" y="2478"/>
                        <a:pt x="6978" y="2478"/>
                      </a:cubicBezTo>
                      <a:cubicBezTo>
                        <a:pt x="5895" y="3561"/>
                        <a:pt x="4813" y="3561"/>
                        <a:pt x="4813" y="3561"/>
                      </a:cubicBezTo>
                      <a:cubicBezTo>
                        <a:pt x="5895" y="2478"/>
                        <a:pt x="3730" y="2478"/>
                        <a:pt x="5895" y="1395"/>
                      </a:cubicBezTo>
                      <a:cubicBezTo>
                        <a:pt x="5895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481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02" name="Полилиния: фигура 2001">
                  <a:extLst>
                    <a:ext uri="{FF2B5EF4-FFF2-40B4-BE49-F238E27FC236}">
                      <a16:creationId xmlns:a16="http://schemas.microsoft.com/office/drawing/2014/main" id="{0589873F-1B7E-EFC1-D78D-5C13D046CE9B}"/>
                    </a:ext>
                  </a:extLst>
                </p:cNvPr>
                <p:cNvSpPr/>
                <p:nvPr/>
              </p:nvSpPr>
              <p:spPr>
                <a:xfrm>
                  <a:off x="9317057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03" name="Полилиния: фигура 2002">
                  <a:extLst>
                    <a:ext uri="{FF2B5EF4-FFF2-40B4-BE49-F238E27FC236}">
                      <a16:creationId xmlns:a16="http://schemas.microsoft.com/office/drawing/2014/main" id="{1E2C44DD-225C-7DB0-FFB2-06288F6F6213}"/>
                    </a:ext>
                  </a:extLst>
                </p:cNvPr>
                <p:cNvSpPr/>
                <p:nvPr/>
              </p:nvSpPr>
              <p:spPr>
                <a:xfrm>
                  <a:off x="9306229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3249" y="271"/>
                        <a:pt x="4331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2166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4331" y="1353"/>
                        <a:pt x="4331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04" name="Полилиния: фигура 2003">
                  <a:extLst>
                    <a:ext uri="{FF2B5EF4-FFF2-40B4-BE49-F238E27FC236}">
                      <a16:creationId xmlns:a16="http://schemas.microsoft.com/office/drawing/2014/main" id="{4CEB53BF-7043-3A03-12C8-93A2BD1490BC}"/>
                    </a:ext>
                  </a:extLst>
                </p:cNvPr>
                <p:cNvSpPr/>
                <p:nvPr/>
              </p:nvSpPr>
              <p:spPr>
                <a:xfrm>
                  <a:off x="9310560" y="609096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05" name="Полилиния: фигура 2004">
                  <a:extLst>
                    <a:ext uri="{FF2B5EF4-FFF2-40B4-BE49-F238E27FC236}">
                      <a16:creationId xmlns:a16="http://schemas.microsoft.com/office/drawing/2014/main" id="{EFCA0B10-F4E9-659A-D09F-B5817CE2551D}"/>
                    </a:ext>
                  </a:extLst>
                </p:cNvPr>
                <p:cNvSpPr/>
                <p:nvPr/>
              </p:nvSpPr>
              <p:spPr>
                <a:xfrm>
                  <a:off x="9308394" y="6092322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06" name="Полилиния: фигура 2005">
                  <a:extLst>
                    <a:ext uri="{FF2B5EF4-FFF2-40B4-BE49-F238E27FC236}">
                      <a16:creationId xmlns:a16="http://schemas.microsoft.com/office/drawing/2014/main" id="{EB00CA67-6278-CDDB-D66A-CC73D34219D7}"/>
                    </a:ext>
                  </a:extLst>
                </p:cNvPr>
                <p:cNvSpPr/>
                <p:nvPr/>
              </p:nvSpPr>
              <p:spPr>
                <a:xfrm>
                  <a:off x="9308394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07" name="Полилиния: фигура 2006">
                  <a:extLst>
                    <a:ext uri="{FF2B5EF4-FFF2-40B4-BE49-F238E27FC236}">
                      <a16:creationId xmlns:a16="http://schemas.microsoft.com/office/drawing/2014/main" id="{A03B70C0-6116-C165-5D02-B9AC5A7D8B9A}"/>
                    </a:ext>
                  </a:extLst>
                </p:cNvPr>
                <p:cNvSpPr/>
                <p:nvPr/>
              </p:nvSpPr>
              <p:spPr>
                <a:xfrm>
                  <a:off x="9302980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3249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08" name="Полилиния: фигура 2007">
                  <a:extLst>
                    <a:ext uri="{FF2B5EF4-FFF2-40B4-BE49-F238E27FC236}">
                      <a16:creationId xmlns:a16="http://schemas.microsoft.com/office/drawing/2014/main" id="{3A1AE534-4B9D-D808-C329-EA58A59D57CB}"/>
                    </a:ext>
                  </a:extLst>
                </p:cNvPr>
                <p:cNvSpPr/>
                <p:nvPr/>
              </p:nvSpPr>
              <p:spPr>
                <a:xfrm>
                  <a:off x="9292152" y="6069311"/>
                  <a:ext cx="12723" cy="14077"/>
                </a:xfrm>
                <a:custGeom>
                  <a:avLst/>
                  <a:gdLst>
                    <a:gd name="connsiteX0" fmla="*/ 11911 w 12723"/>
                    <a:gd name="connsiteY0" fmla="*/ 12994 h 14077"/>
                    <a:gd name="connsiteX1" fmla="*/ 11911 w 12723"/>
                    <a:gd name="connsiteY1" fmla="*/ 12994 h 14077"/>
                    <a:gd name="connsiteX2" fmla="*/ 11911 w 12723"/>
                    <a:gd name="connsiteY2" fmla="*/ 12994 h 14077"/>
                    <a:gd name="connsiteX3" fmla="*/ 11911 w 12723"/>
                    <a:gd name="connsiteY3" fmla="*/ 10828 h 14077"/>
                    <a:gd name="connsiteX4" fmla="*/ 11911 w 12723"/>
                    <a:gd name="connsiteY4" fmla="*/ 10828 h 14077"/>
                    <a:gd name="connsiteX5" fmla="*/ 10828 w 12723"/>
                    <a:gd name="connsiteY5" fmla="*/ 9746 h 14077"/>
                    <a:gd name="connsiteX6" fmla="*/ 9746 w 12723"/>
                    <a:gd name="connsiteY6" fmla="*/ 9746 h 14077"/>
                    <a:gd name="connsiteX7" fmla="*/ 10828 w 12723"/>
                    <a:gd name="connsiteY7" fmla="*/ 7580 h 14077"/>
                    <a:gd name="connsiteX8" fmla="*/ 8663 w 12723"/>
                    <a:gd name="connsiteY8" fmla="*/ 9746 h 14077"/>
                    <a:gd name="connsiteX9" fmla="*/ 8663 w 12723"/>
                    <a:gd name="connsiteY9" fmla="*/ 7580 h 14077"/>
                    <a:gd name="connsiteX10" fmla="*/ 8663 w 12723"/>
                    <a:gd name="connsiteY10" fmla="*/ 7580 h 14077"/>
                    <a:gd name="connsiteX11" fmla="*/ 7580 w 12723"/>
                    <a:gd name="connsiteY11" fmla="*/ 6497 h 14077"/>
                    <a:gd name="connsiteX12" fmla="*/ 8663 w 12723"/>
                    <a:gd name="connsiteY12" fmla="*/ 5414 h 14077"/>
                    <a:gd name="connsiteX13" fmla="*/ 7580 w 12723"/>
                    <a:gd name="connsiteY13" fmla="*/ 4331 h 14077"/>
                    <a:gd name="connsiteX14" fmla="*/ 8663 w 12723"/>
                    <a:gd name="connsiteY14" fmla="*/ 4331 h 14077"/>
                    <a:gd name="connsiteX15" fmla="*/ 6497 w 12723"/>
                    <a:gd name="connsiteY15" fmla="*/ 3249 h 14077"/>
                    <a:gd name="connsiteX16" fmla="*/ 6497 w 12723"/>
                    <a:gd name="connsiteY16" fmla="*/ 2166 h 14077"/>
                    <a:gd name="connsiteX17" fmla="*/ 4331 w 12723"/>
                    <a:gd name="connsiteY17" fmla="*/ 4331 h 14077"/>
                    <a:gd name="connsiteX18" fmla="*/ 3249 w 12723"/>
                    <a:gd name="connsiteY18" fmla="*/ 3249 h 14077"/>
                    <a:gd name="connsiteX19" fmla="*/ 4331 w 12723"/>
                    <a:gd name="connsiteY19" fmla="*/ 2166 h 14077"/>
                    <a:gd name="connsiteX20" fmla="*/ 3249 w 12723"/>
                    <a:gd name="connsiteY20" fmla="*/ 2166 h 14077"/>
                    <a:gd name="connsiteX21" fmla="*/ 4331 w 12723"/>
                    <a:gd name="connsiteY21" fmla="*/ 1083 h 14077"/>
                    <a:gd name="connsiteX22" fmla="*/ 2166 w 12723"/>
                    <a:gd name="connsiteY22" fmla="*/ 1083 h 14077"/>
                    <a:gd name="connsiteX23" fmla="*/ 2166 w 12723"/>
                    <a:gd name="connsiteY23" fmla="*/ 0 h 14077"/>
                    <a:gd name="connsiteX24" fmla="*/ 0 w 12723"/>
                    <a:gd name="connsiteY24" fmla="*/ 2166 h 14077"/>
                    <a:gd name="connsiteX25" fmla="*/ 2166 w 12723"/>
                    <a:gd name="connsiteY25" fmla="*/ 5414 h 14077"/>
                    <a:gd name="connsiteX26" fmla="*/ 4331 w 12723"/>
                    <a:gd name="connsiteY26" fmla="*/ 5414 h 14077"/>
                    <a:gd name="connsiteX27" fmla="*/ 3249 w 12723"/>
                    <a:gd name="connsiteY27" fmla="*/ 6497 h 14077"/>
                    <a:gd name="connsiteX28" fmla="*/ 4331 w 12723"/>
                    <a:gd name="connsiteY28" fmla="*/ 5414 h 14077"/>
                    <a:gd name="connsiteX29" fmla="*/ 3249 w 12723"/>
                    <a:gd name="connsiteY29" fmla="*/ 6497 h 14077"/>
                    <a:gd name="connsiteX30" fmla="*/ 4331 w 12723"/>
                    <a:gd name="connsiteY30" fmla="*/ 6497 h 14077"/>
                    <a:gd name="connsiteX31" fmla="*/ 3249 w 12723"/>
                    <a:gd name="connsiteY31" fmla="*/ 7580 h 14077"/>
                    <a:gd name="connsiteX32" fmla="*/ 7580 w 12723"/>
                    <a:gd name="connsiteY32" fmla="*/ 11911 h 14077"/>
                    <a:gd name="connsiteX33" fmla="*/ 8663 w 12723"/>
                    <a:gd name="connsiteY33" fmla="*/ 10828 h 14077"/>
                    <a:gd name="connsiteX34" fmla="*/ 9746 w 12723"/>
                    <a:gd name="connsiteY34" fmla="*/ 12994 h 14077"/>
                    <a:gd name="connsiteX35" fmla="*/ 10828 w 12723"/>
                    <a:gd name="connsiteY35" fmla="*/ 12994 h 14077"/>
                    <a:gd name="connsiteX36" fmla="*/ 8663 w 12723"/>
                    <a:gd name="connsiteY36" fmla="*/ 14077 h 14077"/>
                    <a:gd name="connsiteX37" fmla="*/ 9746 w 12723"/>
                    <a:gd name="connsiteY37" fmla="*/ 14077 h 14077"/>
                    <a:gd name="connsiteX38" fmla="*/ 9746 w 12723"/>
                    <a:gd name="connsiteY38" fmla="*/ 12994 h 14077"/>
                    <a:gd name="connsiteX39" fmla="*/ 9746 w 12723"/>
                    <a:gd name="connsiteY39" fmla="*/ 14077 h 14077"/>
                    <a:gd name="connsiteX40" fmla="*/ 11911 w 12723"/>
                    <a:gd name="connsiteY40" fmla="*/ 11911 h 14077"/>
                    <a:gd name="connsiteX41" fmla="*/ 11911 w 12723"/>
                    <a:gd name="connsiteY41" fmla="*/ 9746 h 14077"/>
                    <a:gd name="connsiteX42" fmla="*/ 11911 w 12723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723" h="14077">
                      <a:moveTo>
                        <a:pt x="11911" y="12994"/>
                      </a:moveTo>
                      <a:cubicBezTo>
                        <a:pt x="11911" y="12994"/>
                        <a:pt x="10828" y="12994"/>
                        <a:pt x="11911" y="12994"/>
                      </a:cubicBezTo>
                      <a:cubicBezTo>
                        <a:pt x="11911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2994" y="11911"/>
                        <a:pt x="12994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09" name="Полилиния: фигура 2008">
                  <a:extLst>
                    <a:ext uri="{FF2B5EF4-FFF2-40B4-BE49-F238E27FC236}">
                      <a16:creationId xmlns:a16="http://schemas.microsoft.com/office/drawing/2014/main" id="{4508165D-AD6B-668F-38ED-759F3ACB8104}"/>
                    </a:ext>
                  </a:extLst>
                </p:cNvPr>
                <p:cNvSpPr/>
                <p:nvPr/>
              </p:nvSpPr>
              <p:spPr>
                <a:xfrm>
                  <a:off x="9302980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10" name="Полилиния: фигура 2009">
                  <a:extLst>
                    <a:ext uri="{FF2B5EF4-FFF2-40B4-BE49-F238E27FC236}">
                      <a16:creationId xmlns:a16="http://schemas.microsoft.com/office/drawing/2014/main" id="{08EF678E-D877-FCA4-832B-71093755A1DD}"/>
                    </a:ext>
                  </a:extLst>
                </p:cNvPr>
                <p:cNvSpPr/>
                <p:nvPr/>
              </p:nvSpPr>
              <p:spPr>
                <a:xfrm>
                  <a:off x="9294919" y="607039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11" name="Полилиния: фигура 2010">
                  <a:extLst>
                    <a:ext uri="{FF2B5EF4-FFF2-40B4-BE49-F238E27FC236}">
                      <a16:creationId xmlns:a16="http://schemas.microsoft.com/office/drawing/2014/main" id="{A77ADF95-3ABD-D9F8-6932-20A2DAD676B5}"/>
                    </a:ext>
                  </a:extLst>
                </p:cNvPr>
                <p:cNvSpPr/>
                <p:nvPr/>
              </p:nvSpPr>
              <p:spPr>
                <a:xfrm>
                  <a:off x="9304063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12" name="Полилиния: фигура 2011">
                  <a:extLst>
                    <a:ext uri="{FF2B5EF4-FFF2-40B4-BE49-F238E27FC236}">
                      <a16:creationId xmlns:a16="http://schemas.microsoft.com/office/drawing/2014/main" id="{AE6915CF-28EC-7099-E923-833959EC8B75}"/>
                    </a:ext>
                  </a:extLst>
                </p:cNvPr>
                <p:cNvSpPr/>
                <p:nvPr/>
              </p:nvSpPr>
              <p:spPr>
                <a:xfrm>
                  <a:off x="9306229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13" name="Полилиния: фигура 2012">
                  <a:extLst>
                    <a:ext uri="{FF2B5EF4-FFF2-40B4-BE49-F238E27FC236}">
                      <a16:creationId xmlns:a16="http://schemas.microsoft.com/office/drawing/2014/main" id="{F68E99F3-C8A9-9991-9C71-CE4473D93B57}"/>
                    </a:ext>
                  </a:extLst>
                </p:cNvPr>
                <p:cNvSpPr/>
                <p:nvPr/>
              </p:nvSpPr>
              <p:spPr>
                <a:xfrm>
                  <a:off x="9294317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14" name="Полилиния: фигура 2013">
                  <a:extLst>
                    <a:ext uri="{FF2B5EF4-FFF2-40B4-BE49-F238E27FC236}">
                      <a16:creationId xmlns:a16="http://schemas.microsoft.com/office/drawing/2014/main" id="{BD6C63B9-7E17-CD21-D0D8-5E69C0FC281E}"/>
                    </a:ext>
                  </a:extLst>
                </p:cNvPr>
                <p:cNvSpPr/>
                <p:nvPr/>
              </p:nvSpPr>
              <p:spPr>
                <a:xfrm>
                  <a:off x="9289986" y="6061732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15" name="Полилиния: фигура 2014">
                  <a:extLst>
                    <a:ext uri="{FF2B5EF4-FFF2-40B4-BE49-F238E27FC236}">
                      <a16:creationId xmlns:a16="http://schemas.microsoft.com/office/drawing/2014/main" id="{4F5E8541-8BBA-3CF3-8EEF-72A42EB078E3}"/>
                    </a:ext>
                  </a:extLst>
                </p:cNvPr>
                <p:cNvSpPr/>
                <p:nvPr/>
              </p:nvSpPr>
              <p:spPr>
                <a:xfrm>
                  <a:off x="9272660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6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6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6 w 23822"/>
                    <a:gd name="connsiteY52" fmla="*/ 14077 h 23822"/>
                    <a:gd name="connsiteX53" fmla="*/ 17326 w 23822"/>
                    <a:gd name="connsiteY53" fmla="*/ 12994 h 23822"/>
                    <a:gd name="connsiteX54" fmla="*/ 17326 w 23822"/>
                    <a:gd name="connsiteY54" fmla="*/ 12994 h 23822"/>
                    <a:gd name="connsiteX55" fmla="*/ 17326 w 23822"/>
                    <a:gd name="connsiteY55" fmla="*/ 12994 h 23822"/>
                    <a:gd name="connsiteX56" fmla="*/ 17326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6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4331 w 23822"/>
                    <a:gd name="connsiteY78" fmla="*/ 2166 h 23822"/>
                    <a:gd name="connsiteX79" fmla="*/ 6497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6243" y="16243"/>
                        <a:pt x="16243" y="16243"/>
                      </a:cubicBezTo>
                      <a:cubicBezTo>
                        <a:pt x="14077" y="17325"/>
                        <a:pt x="17326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7326" y="20574"/>
                      </a:lnTo>
                      <a:cubicBezTo>
                        <a:pt x="17326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19491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6" y="14077"/>
                      </a:cubicBezTo>
                      <a:cubicBezTo>
                        <a:pt x="17326" y="14077"/>
                        <a:pt x="17326" y="14077"/>
                        <a:pt x="17326" y="12994"/>
                      </a:cubicBezTo>
                      <a:cubicBezTo>
                        <a:pt x="17326" y="12994"/>
                        <a:pt x="17326" y="12994"/>
                        <a:pt x="17326" y="12994"/>
                      </a:cubicBezTo>
                      <a:lnTo>
                        <a:pt x="17326" y="12994"/>
                      </a:lnTo>
                      <a:cubicBezTo>
                        <a:pt x="17326" y="12994"/>
                        <a:pt x="17326" y="12994"/>
                        <a:pt x="17326" y="12994"/>
                      </a:cubicBezTo>
                      <a:cubicBezTo>
                        <a:pt x="17326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6" y="12994"/>
                      </a:cubicBezTo>
                      <a:cubicBezTo>
                        <a:pt x="17326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lnTo>
                        <a:pt x="6497" y="1083"/>
                      </a:lnTo>
                      <a:cubicBezTo>
                        <a:pt x="8663" y="0"/>
                        <a:pt x="4331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16" name="Полилиния: фигура 2015">
                  <a:extLst>
                    <a:ext uri="{FF2B5EF4-FFF2-40B4-BE49-F238E27FC236}">
                      <a16:creationId xmlns:a16="http://schemas.microsoft.com/office/drawing/2014/main" id="{CA7A96F5-857C-3159-392E-AF9F4FF57AE2}"/>
                    </a:ext>
                  </a:extLst>
                </p:cNvPr>
                <p:cNvSpPr/>
                <p:nvPr/>
              </p:nvSpPr>
              <p:spPr>
                <a:xfrm>
                  <a:off x="9283489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17" name="Полилиния: фигура 2016">
                  <a:extLst>
                    <a:ext uri="{FF2B5EF4-FFF2-40B4-BE49-F238E27FC236}">
                      <a16:creationId xmlns:a16="http://schemas.microsoft.com/office/drawing/2014/main" id="{D9E62005-E28F-0E91-646D-0B3A033BB502}"/>
                    </a:ext>
                  </a:extLst>
                </p:cNvPr>
                <p:cNvSpPr/>
                <p:nvPr/>
              </p:nvSpPr>
              <p:spPr>
                <a:xfrm>
                  <a:off x="9282677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18" name="Полилиния: фигура 2017">
                  <a:extLst>
                    <a:ext uri="{FF2B5EF4-FFF2-40B4-BE49-F238E27FC236}">
                      <a16:creationId xmlns:a16="http://schemas.microsoft.com/office/drawing/2014/main" id="{F7789625-30DF-3F91-61B1-989DEF9D1783}"/>
                    </a:ext>
                  </a:extLst>
                </p:cNvPr>
                <p:cNvSpPr/>
                <p:nvPr/>
              </p:nvSpPr>
              <p:spPr>
                <a:xfrm>
                  <a:off x="9276992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19" name="Полилиния: фигура 2018">
                  <a:extLst>
                    <a:ext uri="{FF2B5EF4-FFF2-40B4-BE49-F238E27FC236}">
                      <a16:creationId xmlns:a16="http://schemas.microsoft.com/office/drawing/2014/main" id="{08302CDB-AD25-3599-10CB-B7CA9CE31C1B}"/>
                    </a:ext>
                  </a:extLst>
                </p:cNvPr>
                <p:cNvSpPr/>
                <p:nvPr/>
              </p:nvSpPr>
              <p:spPr>
                <a:xfrm>
                  <a:off x="9275909" y="6046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20" name="Полилиния: фигура 2019">
                  <a:extLst>
                    <a:ext uri="{FF2B5EF4-FFF2-40B4-BE49-F238E27FC236}">
                      <a16:creationId xmlns:a16="http://schemas.microsoft.com/office/drawing/2014/main" id="{F4D947BE-548C-7F7B-1975-E147721EC3DA}"/>
                    </a:ext>
                  </a:extLst>
                </p:cNvPr>
                <p:cNvSpPr/>
                <p:nvPr/>
              </p:nvSpPr>
              <p:spPr>
                <a:xfrm>
                  <a:off x="9263998" y="6035262"/>
                  <a:ext cx="11911" cy="12695"/>
                </a:xfrm>
                <a:custGeom>
                  <a:avLst/>
                  <a:gdLst>
                    <a:gd name="connsiteX0" fmla="*/ 3249 w 11911"/>
                    <a:gd name="connsiteY0" fmla="*/ 1564 h 12695"/>
                    <a:gd name="connsiteX1" fmla="*/ 2166 w 11911"/>
                    <a:gd name="connsiteY1" fmla="*/ 1564 h 12695"/>
                    <a:gd name="connsiteX2" fmla="*/ 2166 w 11911"/>
                    <a:gd name="connsiteY2" fmla="*/ 481 h 12695"/>
                    <a:gd name="connsiteX3" fmla="*/ 0 w 11911"/>
                    <a:gd name="connsiteY3" fmla="*/ 481 h 12695"/>
                    <a:gd name="connsiteX4" fmla="*/ 5414 w 11911"/>
                    <a:gd name="connsiteY4" fmla="*/ 5895 h 12695"/>
                    <a:gd name="connsiteX5" fmla="*/ 4331 w 11911"/>
                    <a:gd name="connsiteY5" fmla="*/ 5895 h 12695"/>
                    <a:gd name="connsiteX6" fmla="*/ 7580 w 11911"/>
                    <a:gd name="connsiteY6" fmla="*/ 6978 h 12695"/>
                    <a:gd name="connsiteX7" fmla="*/ 6497 w 11911"/>
                    <a:gd name="connsiteY7" fmla="*/ 8061 h 12695"/>
                    <a:gd name="connsiteX8" fmla="*/ 7580 w 11911"/>
                    <a:gd name="connsiteY8" fmla="*/ 9144 h 12695"/>
                    <a:gd name="connsiteX9" fmla="*/ 7580 w 11911"/>
                    <a:gd name="connsiteY9" fmla="*/ 9144 h 12695"/>
                    <a:gd name="connsiteX10" fmla="*/ 7580 w 11911"/>
                    <a:gd name="connsiteY10" fmla="*/ 9144 h 12695"/>
                    <a:gd name="connsiteX11" fmla="*/ 7580 w 11911"/>
                    <a:gd name="connsiteY11" fmla="*/ 9144 h 12695"/>
                    <a:gd name="connsiteX12" fmla="*/ 8663 w 11911"/>
                    <a:gd name="connsiteY12" fmla="*/ 10227 h 12695"/>
                    <a:gd name="connsiteX13" fmla="*/ 8663 w 11911"/>
                    <a:gd name="connsiteY13" fmla="*/ 10227 h 12695"/>
                    <a:gd name="connsiteX14" fmla="*/ 9746 w 11911"/>
                    <a:gd name="connsiteY14" fmla="*/ 10227 h 12695"/>
                    <a:gd name="connsiteX15" fmla="*/ 8663 w 11911"/>
                    <a:gd name="connsiteY15" fmla="*/ 11310 h 12695"/>
                    <a:gd name="connsiteX16" fmla="*/ 10828 w 11911"/>
                    <a:gd name="connsiteY16" fmla="*/ 12393 h 12695"/>
                    <a:gd name="connsiteX17" fmla="*/ 11911 w 11911"/>
                    <a:gd name="connsiteY17" fmla="*/ 11310 h 12695"/>
                    <a:gd name="connsiteX18" fmla="*/ 9746 w 11911"/>
                    <a:gd name="connsiteY18" fmla="*/ 10227 h 12695"/>
                    <a:gd name="connsiteX19" fmla="*/ 9746 w 11911"/>
                    <a:gd name="connsiteY19" fmla="*/ 10227 h 12695"/>
                    <a:gd name="connsiteX20" fmla="*/ 8663 w 11911"/>
                    <a:gd name="connsiteY20" fmla="*/ 9144 h 12695"/>
                    <a:gd name="connsiteX21" fmla="*/ 10828 w 11911"/>
                    <a:gd name="connsiteY21" fmla="*/ 9144 h 12695"/>
                    <a:gd name="connsiteX22" fmla="*/ 10828 w 11911"/>
                    <a:gd name="connsiteY22" fmla="*/ 6978 h 12695"/>
                    <a:gd name="connsiteX23" fmla="*/ 10828 w 11911"/>
                    <a:gd name="connsiteY23" fmla="*/ 6978 h 12695"/>
                    <a:gd name="connsiteX24" fmla="*/ 9746 w 11911"/>
                    <a:gd name="connsiteY24" fmla="*/ 6978 h 12695"/>
                    <a:gd name="connsiteX25" fmla="*/ 9746 w 11911"/>
                    <a:gd name="connsiteY25" fmla="*/ 8061 h 12695"/>
                    <a:gd name="connsiteX26" fmla="*/ 7580 w 11911"/>
                    <a:gd name="connsiteY26" fmla="*/ 9144 h 12695"/>
                    <a:gd name="connsiteX27" fmla="*/ 7580 w 11911"/>
                    <a:gd name="connsiteY27" fmla="*/ 9144 h 12695"/>
                    <a:gd name="connsiteX28" fmla="*/ 8663 w 11911"/>
                    <a:gd name="connsiteY28" fmla="*/ 9144 h 12695"/>
                    <a:gd name="connsiteX29" fmla="*/ 7580 w 11911"/>
                    <a:gd name="connsiteY29" fmla="*/ 9144 h 12695"/>
                    <a:gd name="connsiteX30" fmla="*/ 8663 w 11911"/>
                    <a:gd name="connsiteY30" fmla="*/ 8061 h 12695"/>
                    <a:gd name="connsiteX31" fmla="*/ 7580 w 11911"/>
                    <a:gd name="connsiteY31" fmla="*/ 9144 h 12695"/>
                    <a:gd name="connsiteX32" fmla="*/ 5414 w 11911"/>
                    <a:gd name="connsiteY32" fmla="*/ 6978 h 12695"/>
                    <a:gd name="connsiteX33" fmla="*/ 6497 w 11911"/>
                    <a:gd name="connsiteY33" fmla="*/ 6978 h 12695"/>
                    <a:gd name="connsiteX34" fmla="*/ 5414 w 11911"/>
                    <a:gd name="connsiteY34" fmla="*/ 6978 h 12695"/>
                    <a:gd name="connsiteX35" fmla="*/ 4331 w 11911"/>
                    <a:gd name="connsiteY35" fmla="*/ 4813 h 12695"/>
                    <a:gd name="connsiteX36" fmla="*/ 4331 w 11911"/>
                    <a:gd name="connsiteY36" fmla="*/ 5895 h 12695"/>
                    <a:gd name="connsiteX37" fmla="*/ 3249 w 11911"/>
                    <a:gd name="connsiteY37" fmla="*/ 1564 h 12695"/>
                    <a:gd name="connsiteX38" fmla="*/ 3249 w 11911"/>
                    <a:gd name="connsiteY38" fmla="*/ 1564 h 12695"/>
                    <a:gd name="connsiteX39" fmla="*/ 1083 w 11911"/>
                    <a:gd name="connsiteY39" fmla="*/ 2647 h 12695"/>
                    <a:gd name="connsiteX40" fmla="*/ 3249 w 11911"/>
                    <a:gd name="connsiteY40" fmla="*/ 1564 h 12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2695">
                      <a:moveTo>
                        <a:pt x="3249" y="1564"/>
                      </a:moveTo>
                      <a:lnTo>
                        <a:pt x="2166" y="1564"/>
                      </a:lnTo>
                      <a:cubicBezTo>
                        <a:pt x="2166" y="1564"/>
                        <a:pt x="1083" y="481"/>
                        <a:pt x="2166" y="481"/>
                      </a:cubicBezTo>
                      <a:cubicBezTo>
                        <a:pt x="1083" y="481"/>
                        <a:pt x="1083" y="-602"/>
                        <a:pt x="0" y="481"/>
                      </a:cubicBezTo>
                      <a:cubicBezTo>
                        <a:pt x="2166" y="1564"/>
                        <a:pt x="2166" y="4813"/>
                        <a:pt x="5414" y="5895"/>
                      </a:cubicBezTo>
                      <a:lnTo>
                        <a:pt x="4331" y="5895"/>
                      </a:lnTo>
                      <a:cubicBezTo>
                        <a:pt x="6497" y="5895"/>
                        <a:pt x="4331" y="8061"/>
                        <a:pt x="7580" y="6978"/>
                      </a:cubicBezTo>
                      <a:lnTo>
                        <a:pt x="6497" y="8061"/>
                      </a:lnTo>
                      <a:cubicBezTo>
                        <a:pt x="6497" y="9144"/>
                        <a:pt x="8663" y="6978"/>
                        <a:pt x="7580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7580" y="9144"/>
                        <a:pt x="7580" y="9144"/>
                      </a:cubicBezTo>
                      <a:lnTo>
                        <a:pt x="7580" y="9144"/>
                      </a:lnTo>
                      <a:cubicBezTo>
                        <a:pt x="8663" y="9144"/>
                        <a:pt x="8663" y="9144"/>
                        <a:pt x="8663" y="10227"/>
                      </a:cubicBezTo>
                      <a:cubicBezTo>
                        <a:pt x="8663" y="10227"/>
                        <a:pt x="8663" y="10227"/>
                        <a:pt x="8663" y="10227"/>
                      </a:cubicBezTo>
                      <a:cubicBezTo>
                        <a:pt x="8663" y="10227"/>
                        <a:pt x="9746" y="10227"/>
                        <a:pt x="9746" y="10227"/>
                      </a:cubicBezTo>
                      <a:cubicBezTo>
                        <a:pt x="9746" y="10227"/>
                        <a:pt x="8663" y="10227"/>
                        <a:pt x="8663" y="11310"/>
                      </a:cubicBezTo>
                      <a:cubicBezTo>
                        <a:pt x="9746" y="11310"/>
                        <a:pt x="8663" y="13475"/>
                        <a:pt x="10828" y="12393"/>
                      </a:cubicBezTo>
                      <a:cubicBezTo>
                        <a:pt x="10828" y="12393"/>
                        <a:pt x="11911" y="11310"/>
                        <a:pt x="11911" y="11310"/>
                      </a:cubicBezTo>
                      <a:cubicBezTo>
                        <a:pt x="11911" y="10227"/>
                        <a:pt x="10828" y="10227"/>
                        <a:pt x="9746" y="10227"/>
                      </a:cubicBezTo>
                      <a:lnTo>
                        <a:pt x="9746" y="10227"/>
                      </a:lnTo>
                      <a:cubicBezTo>
                        <a:pt x="7580" y="11310"/>
                        <a:pt x="9746" y="9144"/>
                        <a:pt x="8663" y="9144"/>
                      </a:cubicBezTo>
                      <a:cubicBezTo>
                        <a:pt x="9746" y="9144"/>
                        <a:pt x="9746" y="9144"/>
                        <a:pt x="10828" y="9144"/>
                      </a:cubicBezTo>
                      <a:cubicBezTo>
                        <a:pt x="11911" y="6978"/>
                        <a:pt x="8663" y="9144"/>
                        <a:pt x="10828" y="6978"/>
                      </a:cubicBezTo>
                      <a:lnTo>
                        <a:pt x="10828" y="6978"/>
                      </a:lnTo>
                      <a:cubicBezTo>
                        <a:pt x="10828" y="6978"/>
                        <a:pt x="10828" y="6978"/>
                        <a:pt x="9746" y="6978"/>
                      </a:cubicBezTo>
                      <a:cubicBezTo>
                        <a:pt x="9746" y="6978"/>
                        <a:pt x="9746" y="6978"/>
                        <a:pt x="9746" y="8061"/>
                      </a:cubicBezTo>
                      <a:cubicBezTo>
                        <a:pt x="9746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9144"/>
                        <a:pt x="7580" y="9144"/>
                      </a:cubicBezTo>
                      <a:cubicBezTo>
                        <a:pt x="8663" y="8061"/>
                        <a:pt x="8663" y="9144"/>
                        <a:pt x="8663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8663" y="8061"/>
                        <a:pt x="8663" y="8061"/>
                      </a:cubicBezTo>
                      <a:cubicBezTo>
                        <a:pt x="7580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6978"/>
                        <a:pt x="5414" y="6978"/>
                      </a:cubicBezTo>
                      <a:cubicBezTo>
                        <a:pt x="5414" y="6978"/>
                        <a:pt x="6497" y="5895"/>
                        <a:pt x="6497" y="6978"/>
                      </a:cubicBezTo>
                      <a:cubicBezTo>
                        <a:pt x="6497" y="6978"/>
                        <a:pt x="5414" y="6978"/>
                        <a:pt x="5414" y="6978"/>
                      </a:cubicBezTo>
                      <a:cubicBezTo>
                        <a:pt x="4331" y="6978"/>
                        <a:pt x="4331" y="5895"/>
                        <a:pt x="4331" y="4813"/>
                      </a:cubicBezTo>
                      <a:lnTo>
                        <a:pt x="4331" y="5895"/>
                      </a:lnTo>
                      <a:cubicBezTo>
                        <a:pt x="3249" y="3730"/>
                        <a:pt x="4331" y="1564"/>
                        <a:pt x="3249" y="1564"/>
                      </a:cubicBezTo>
                      <a:lnTo>
                        <a:pt x="3249" y="1564"/>
                      </a:lnTo>
                      <a:cubicBezTo>
                        <a:pt x="3249" y="1564"/>
                        <a:pt x="1083" y="2647"/>
                        <a:pt x="1083" y="2647"/>
                      </a:cubicBezTo>
                      <a:cubicBezTo>
                        <a:pt x="2166" y="1564"/>
                        <a:pt x="2166" y="1564"/>
                        <a:pt x="3249" y="15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21" name="Полилиния: фигура 2020">
                  <a:extLst>
                    <a:ext uri="{FF2B5EF4-FFF2-40B4-BE49-F238E27FC236}">
                      <a16:creationId xmlns:a16="http://schemas.microsoft.com/office/drawing/2014/main" id="{C9EB7938-5A78-33C3-EEEB-DF9BCB7B2085}"/>
                    </a:ext>
                  </a:extLst>
                </p:cNvPr>
                <p:cNvSpPr/>
                <p:nvPr/>
              </p:nvSpPr>
              <p:spPr>
                <a:xfrm>
                  <a:off x="9263186" y="6034660"/>
                  <a:ext cx="1293" cy="812"/>
                </a:xfrm>
                <a:custGeom>
                  <a:avLst/>
                  <a:gdLst>
                    <a:gd name="connsiteX0" fmla="*/ 812 w 1293"/>
                    <a:gd name="connsiteY0" fmla="*/ 0 h 812"/>
                    <a:gd name="connsiteX1" fmla="*/ 812 w 1293"/>
                    <a:gd name="connsiteY1" fmla="*/ 0 h 812"/>
                    <a:gd name="connsiteX2" fmla="*/ 812 w 1293"/>
                    <a:gd name="connsiteY2" fmla="*/ 0 h 812"/>
                    <a:gd name="connsiteX3" fmla="*/ 812 w 1293"/>
                    <a:gd name="connsiteY3" fmla="*/ 0 h 812"/>
                    <a:gd name="connsiteX4" fmla="*/ 812 w 1293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93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812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22" name="Полилиния: фигура 2021">
                  <a:extLst>
                    <a:ext uri="{FF2B5EF4-FFF2-40B4-BE49-F238E27FC236}">
                      <a16:creationId xmlns:a16="http://schemas.microsoft.com/office/drawing/2014/main" id="{29BD2251-62CE-E274-DD6B-48A3EE2C0853}"/>
                    </a:ext>
                  </a:extLst>
                </p:cNvPr>
                <p:cNvSpPr/>
                <p:nvPr/>
              </p:nvSpPr>
              <p:spPr>
                <a:xfrm>
                  <a:off x="9257501" y="6029246"/>
                  <a:ext cx="6496" cy="5895"/>
                </a:xfrm>
                <a:custGeom>
                  <a:avLst/>
                  <a:gdLst>
                    <a:gd name="connsiteX0" fmla="*/ 3249 w 6496"/>
                    <a:gd name="connsiteY0" fmla="*/ 1083 h 5895"/>
                    <a:gd name="connsiteX1" fmla="*/ 3249 w 6496"/>
                    <a:gd name="connsiteY1" fmla="*/ 1083 h 5895"/>
                    <a:gd name="connsiteX2" fmla="*/ 4331 w 6496"/>
                    <a:gd name="connsiteY2" fmla="*/ 4331 h 5895"/>
                    <a:gd name="connsiteX3" fmla="*/ 6497 w 6496"/>
                    <a:gd name="connsiteY3" fmla="*/ 4331 h 5895"/>
                    <a:gd name="connsiteX4" fmla="*/ 5414 w 6496"/>
                    <a:gd name="connsiteY4" fmla="*/ 5414 h 5895"/>
                    <a:gd name="connsiteX5" fmla="*/ 6497 w 6496"/>
                    <a:gd name="connsiteY5" fmla="*/ 5414 h 5895"/>
                    <a:gd name="connsiteX6" fmla="*/ 5414 w 6496"/>
                    <a:gd name="connsiteY6" fmla="*/ 5414 h 5895"/>
                    <a:gd name="connsiteX7" fmla="*/ 5414 w 6496"/>
                    <a:gd name="connsiteY7" fmla="*/ 5414 h 5895"/>
                    <a:gd name="connsiteX8" fmla="*/ 5414 w 6496"/>
                    <a:gd name="connsiteY8" fmla="*/ 5414 h 5895"/>
                    <a:gd name="connsiteX9" fmla="*/ 6497 w 6496"/>
                    <a:gd name="connsiteY9" fmla="*/ 5414 h 5895"/>
                    <a:gd name="connsiteX10" fmla="*/ 4331 w 6496"/>
                    <a:gd name="connsiteY10" fmla="*/ 5414 h 5895"/>
                    <a:gd name="connsiteX11" fmla="*/ 5414 w 6496"/>
                    <a:gd name="connsiteY11" fmla="*/ 4331 h 5895"/>
                    <a:gd name="connsiteX12" fmla="*/ 5414 w 6496"/>
                    <a:gd name="connsiteY12" fmla="*/ 3248 h 5895"/>
                    <a:gd name="connsiteX13" fmla="*/ 5414 w 6496"/>
                    <a:gd name="connsiteY13" fmla="*/ 3248 h 5895"/>
                    <a:gd name="connsiteX14" fmla="*/ 4331 w 6496"/>
                    <a:gd name="connsiteY14" fmla="*/ 4331 h 5895"/>
                    <a:gd name="connsiteX15" fmla="*/ 5414 w 6496"/>
                    <a:gd name="connsiteY15" fmla="*/ 3248 h 5895"/>
                    <a:gd name="connsiteX16" fmla="*/ 3249 w 6496"/>
                    <a:gd name="connsiteY16" fmla="*/ 1083 h 5895"/>
                    <a:gd name="connsiteX17" fmla="*/ 1083 w 6496"/>
                    <a:gd name="connsiteY17" fmla="*/ 2166 h 5895"/>
                    <a:gd name="connsiteX18" fmla="*/ 2166 w 6496"/>
                    <a:gd name="connsiteY18" fmla="*/ 1083 h 5895"/>
                    <a:gd name="connsiteX19" fmla="*/ 2166 w 6496"/>
                    <a:gd name="connsiteY19" fmla="*/ 0 h 5895"/>
                    <a:gd name="connsiteX20" fmla="*/ 0 w 6496"/>
                    <a:gd name="connsiteY20" fmla="*/ 1083 h 5895"/>
                    <a:gd name="connsiteX21" fmla="*/ 3249 w 6496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6" h="5895">
                      <a:moveTo>
                        <a:pt x="3249" y="1083"/>
                      </a:moveTo>
                      <a:cubicBezTo>
                        <a:pt x="2166" y="1083"/>
                        <a:pt x="2166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23" name="Полилиния: фигура 2022">
                  <a:extLst>
                    <a:ext uri="{FF2B5EF4-FFF2-40B4-BE49-F238E27FC236}">
                      <a16:creationId xmlns:a16="http://schemas.microsoft.com/office/drawing/2014/main" id="{2F1F791B-C560-6DE7-4902-501FA5147E95}"/>
                    </a:ext>
                  </a:extLst>
                </p:cNvPr>
                <p:cNvSpPr/>
                <p:nvPr/>
              </p:nvSpPr>
              <p:spPr>
                <a:xfrm>
                  <a:off x="9258583" y="6031412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024" name="Рисунок 11">
                <a:extLst>
                  <a:ext uri="{FF2B5EF4-FFF2-40B4-BE49-F238E27FC236}">
                    <a16:creationId xmlns:a16="http://schemas.microsoft.com/office/drawing/2014/main" id="{6F36B08C-2008-0C3B-32E5-258F2F2ADCAD}"/>
                  </a:ext>
                </a:extLst>
              </p:cNvPr>
              <p:cNvGrpSpPr/>
              <p:nvPr/>
            </p:nvGrpSpPr>
            <p:grpSpPr>
              <a:xfrm>
                <a:off x="9301897" y="6029246"/>
                <a:ext cx="78446" cy="96373"/>
                <a:chOff x="9301897" y="6029246"/>
                <a:chExt cx="78446" cy="96373"/>
              </a:xfrm>
              <a:solidFill>
                <a:srgbClr val="000000"/>
              </a:solidFill>
            </p:grpSpPr>
            <p:sp>
              <p:nvSpPr>
                <p:cNvPr id="2025" name="Полилиния: фигура 2024">
                  <a:extLst>
                    <a:ext uri="{FF2B5EF4-FFF2-40B4-BE49-F238E27FC236}">
                      <a16:creationId xmlns:a16="http://schemas.microsoft.com/office/drawing/2014/main" id="{EA0B49B4-1F3C-D7A7-415C-E7E7BE28034A}"/>
                    </a:ext>
                  </a:extLst>
                </p:cNvPr>
                <p:cNvSpPr/>
                <p:nvPr/>
              </p:nvSpPr>
              <p:spPr>
                <a:xfrm>
                  <a:off x="9377696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26" name="Полилиния: фигура 2025">
                  <a:extLst>
                    <a:ext uri="{FF2B5EF4-FFF2-40B4-BE49-F238E27FC236}">
                      <a16:creationId xmlns:a16="http://schemas.microsoft.com/office/drawing/2014/main" id="{CD6BF365-B144-3CEF-81B2-A063FC4E8517}"/>
                    </a:ext>
                  </a:extLst>
                </p:cNvPr>
                <p:cNvSpPr/>
                <p:nvPr/>
              </p:nvSpPr>
              <p:spPr>
                <a:xfrm>
                  <a:off x="9376613" y="6122371"/>
                  <a:ext cx="3729" cy="3248"/>
                </a:xfrm>
                <a:custGeom>
                  <a:avLst/>
                  <a:gdLst>
                    <a:gd name="connsiteX0" fmla="*/ 3249 w 3729"/>
                    <a:gd name="connsiteY0" fmla="*/ 0 h 3248"/>
                    <a:gd name="connsiteX1" fmla="*/ 3249 w 3729"/>
                    <a:gd name="connsiteY1" fmla="*/ 0 h 3248"/>
                    <a:gd name="connsiteX2" fmla="*/ 0 w 3729"/>
                    <a:gd name="connsiteY2" fmla="*/ 3249 h 3248"/>
                    <a:gd name="connsiteX3" fmla="*/ 2166 w 3729"/>
                    <a:gd name="connsiteY3" fmla="*/ 2166 h 3248"/>
                    <a:gd name="connsiteX4" fmla="*/ 1083 w 3729"/>
                    <a:gd name="connsiteY4" fmla="*/ 2166 h 3248"/>
                    <a:gd name="connsiteX5" fmla="*/ 3249 w 3729"/>
                    <a:gd name="connsiteY5" fmla="*/ 2166 h 3248"/>
                    <a:gd name="connsiteX6" fmla="*/ 3249 w 3729"/>
                    <a:gd name="connsiteY6" fmla="*/ 0 h 3248"/>
                    <a:gd name="connsiteX7" fmla="*/ 3249 w 3729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729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0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4331" y="0"/>
                        <a:pt x="3249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27" name="Полилиния: фигура 2026">
                  <a:extLst>
                    <a:ext uri="{FF2B5EF4-FFF2-40B4-BE49-F238E27FC236}">
                      <a16:creationId xmlns:a16="http://schemas.microsoft.com/office/drawing/2014/main" id="{A70D2C1D-E707-D188-E5F6-2E1553BFA2C2}"/>
                    </a:ext>
                  </a:extLst>
                </p:cNvPr>
                <p:cNvSpPr/>
                <p:nvPr/>
              </p:nvSpPr>
              <p:spPr>
                <a:xfrm>
                  <a:off x="9377696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28" name="Полилиния: фигура 2027">
                  <a:extLst>
                    <a:ext uri="{FF2B5EF4-FFF2-40B4-BE49-F238E27FC236}">
                      <a16:creationId xmlns:a16="http://schemas.microsoft.com/office/drawing/2014/main" id="{2899EA8B-37D3-4E79-BD1D-1BCC107654C8}"/>
                    </a:ext>
                  </a:extLst>
                </p:cNvPr>
                <p:cNvSpPr/>
                <p:nvPr/>
              </p:nvSpPr>
              <p:spPr>
                <a:xfrm>
                  <a:off x="9377215" y="6122642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  <a:gd name="connsiteX3" fmla="*/ 481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-602" y="-271"/>
                        <a:pt x="481" y="-271"/>
                        <a:pt x="481" y="812"/>
                      </a:cubicBezTo>
                      <a:lnTo>
                        <a:pt x="481" y="812"/>
                      </a:lnTo>
                      <a:lnTo>
                        <a:pt x="481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29" name="Полилиния: фигура 2028">
                  <a:extLst>
                    <a:ext uri="{FF2B5EF4-FFF2-40B4-BE49-F238E27FC236}">
                      <a16:creationId xmlns:a16="http://schemas.microsoft.com/office/drawing/2014/main" id="{3FA525E9-AF3C-7F3C-1900-C6218F7A9E31}"/>
                    </a:ext>
                  </a:extLst>
                </p:cNvPr>
                <p:cNvSpPr/>
                <p:nvPr/>
              </p:nvSpPr>
              <p:spPr>
                <a:xfrm>
                  <a:off x="9376132" y="6122371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30" name="Полилиния: фигура 2029">
                  <a:extLst>
                    <a:ext uri="{FF2B5EF4-FFF2-40B4-BE49-F238E27FC236}">
                      <a16:creationId xmlns:a16="http://schemas.microsoft.com/office/drawing/2014/main" id="{453FB32C-531A-24A2-DBCF-BFF0E65A7DE3}"/>
                    </a:ext>
                  </a:extLst>
                </p:cNvPr>
                <p:cNvSpPr/>
                <p:nvPr/>
              </p:nvSpPr>
              <p:spPr>
                <a:xfrm>
                  <a:off x="9375531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31" name="Полилиния: фигура 2030">
                  <a:extLst>
                    <a:ext uri="{FF2B5EF4-FFF2-40B4-BE49-F238E27FC236}">
                      <a16:creationId xmlns:a16="http://schemas.microsoft.com/office/drawing/2014/main" id="{2A143D40-412E-408A-4ED0-779D4BB005FF}"/>
                    </a:ext>
                  </a:extLst>
                </p:cNvPr>
                <p:cNvSpPr/>
                <p:nvPr/>
              </p:nvSpPr>
              <p:spPr>
                <a:xfrm>
                  <a:off x="9376613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32" name="Полилиния: фигура 2031">
                  <a:extLst>
                    <a:ext uri="{FF2B5EF4-FFF2-40B4-BE49-F238E27FC236}">
                      <a16:creationId xmlns:a16="http://schemas.microsoft.com/office/drawing/2014/main" id="{19BF1F18-7E60-3705-A29A-983583CE0C14}"/>
                    </a:ext>
                  </a:extLst>
                </p:cNvPr>
                <p:cNvSpPr/>
                <p:nvPr/>
              </p:nvSpPr>
              <p:spPr>
                <a:xfrm>
                  <a:off x="9376613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33" name="Полилиния: фигура 2032">
                  <a:extLst>
                    <a:ext uri="{FF2B5EF4-FFF2-40B4-BE49-F238E27FC236}">
                      <a16:creationId xmlns:a16="http://schemas.microsoft.com/office/drawing/2014/main" id="{7FC59F2D-B20B-AFD0-8EBC-3F192925F366}"/>
                    </a:ext>
                  </a:extLst>
                </p:cNvPr>
                <p:cNvSpPr/>
                <p:nvPr/>
              </p:nvSpPr>
              <p:spPr>
                <a:xfrm>
                  <a:off x="9374448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2166" y="1083"/>
                        <a:pt x="1083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34" name="Полилиния: фигура 2033">
                  <a:extLst>
                    <a:ext uri="{FF2B5EF4-FFF2-40B4-BE49-F238E27FC236}">
                      <a16:creationId xmlns:a16="http://schemas.microsoft.com/office/drawing/2014/main" id="{1CB91E2E-1028-F722-8D64-A923F9A6A727}"/>
                    </a:ext>
                  </a:extLst>
                </p:cNvPr>
                <p:cNvSpPr/>
                <p:nvPr/>
              </p:nvSpPr>
              <p:spPr>
                <a:xfrm>
                  <a:off x="9377696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35" name="Полилиния: фигура 2034">
                  <a:extLst>
                    <a:ext uri="{FF2B5EF4-FFF2-40B4-BE49-F238E27FC236}">
                      <a16:creationId xmlns:a16="http://schemas.microsoft.com/office/drawing/2014/main" id="{9885C231-6512-6291-5A7A-DA683D6A9E56}"/>
                    </a:ext>
                  </a:extLst>
                </p:cNvPr>
                <p:cNvSpPr/>
                <p:nvPr/>
              </p:nvSpPr>
              <p:spPr>
                <a:xfrm>
                  <a:off x="9373365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2166" y="1531"/>
                        <a:pt x="2166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9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36" name="Полилиния: фигура 2035">
                  <a:extLst>
                    <a:ext uri="{FF2B5EF4-FFF2-40B4-BE49-F238E27FC236}">
                      <a16:creationId xmlns:a16="http://schemas.microsoft.com/office/drawing/2014/main" id="{C7530BF9-32A0-F2BA-021B-FE0126F89717}"/>
                    </a:ext>
                  </a:extLst>
                </p:cNvPr>
                <p:cNvSpPr/>
                <p:nvPr/>
              </p:nvSpPr>
              <p:spPr>
                <a:xfrm>
                  <a:off x="9375531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37" name="Полилиния: фигура 2036">
                  <a:extLst>
                    <a:ext uri="{FF2B5EF4-FFF2-40B4-BE49-F238E27FC236}">
                      <a16:creationId xmlns:a16="http://schemas.microsoft.com/office/drawing/2014/main" id="{40967795-E179-4821-6939-8D1BF97C736F}"/>
                    </a:ext>
                  </a:extLst>
                </p:cNvPr>
                <p:cNvSpPr/>
                <p:nvPr/>
              </p:nvSpPr>
              <p:spPr>
                <a:xfrm>
                  <a:off x="9372282" y="6113708"/>
                  <a:ext cx="2468" cy="2165"/>
                </a:xfrm>
                <a:custGeom>
                  <a:avLst/>
                  <a:gdLst>
                    <a:gd name="connsiteX0" fmla="*/ 0 w 2468"/>
                    <a:gd name="connsiteY0" fmla="*/ 2166 h 2165"/>
                    <a:gd name="connsiteX1" fmla="*/ 1083 w 2468"/>
                    <a:gd name="connsiteY1" fmla="*/ 2166 h 2165"/>
                    <a:gd name="connsiteX2" fmla="*/ 0 w 2468"/>
                    <a:gd name="connsiteY2" fmla="*/ 2166 h 2165"/>
                    <a:gd name="connsiteX3" fmla="*/ 2166 w 2468"/>
                    <a:gd name="connsiteY3" fmla="*/ 2166 h 2165"/>
                    <a:gd name="connsiteX4" fmla="*/ 0 w 2468"/>
                    <a:gd name="connsiteY4" fmla="*/ 2166 h 2165"/>
                    <a:gd name="connsiteX5" fmla="*/ 2166 w 2468"/>
                    <a:gd name="connsiteY5" fmla="*/ 0 h 2165"/>
                    <a:gd name="connsiteX6" fmla="*/ 2166 w 2468"/>
                    <a:gd name="connsiteY6" fmla="*/ 1083 h 2165"/>
                    <a:gd name="connsiteX7" fmla="*/ 1083 w 2468"/>
                    <a:gd name="connsiteY7" fmla="*/ 0 h 2165"/>
                    <a:gd name="connsiteX8" fmla="*/ 1083 w 2468"/>
                    <a:gd name="connsiteY8" fmla="*/ 1083 h 2165"/>
                    <a:gd name="connsiteX9" fmla="*/ 0 w 2468"/>
                    <a:gd name="connsiteY9" fmla="*/ 1083 h 2165"/>
                    <a:gd name="connsiteX10" fmla="*/ 0 w 2468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68" h="2165">
                      <a:moveTo>
                        <a:pt x="0" y="2166"/>
                      </a:moveTo>
                      <a:lnTo>
                        <a:pt x="1083" y="2166"/>
                      </a:lnTo>
                      <a:cubicBezTo>
                        <a:pt x="1083" y="2166"/>
                        <a:pt x="1083" y="2166"/>
                        <a:pt x="0" y="2166"/>
                      </a:cubicBezTo>
                      <a:cubicBezTo>
                        <a:pt x="1083" y="2166"/>
                        <a:pt x="2166" y="2166"/>
                        <a:pt x="2166" y="2166"/>
                      </a:cubicBezTo>
                      <a:cubicBezTo>
                        <a:pt x="3249" y="0"/>
                        <a:pt x="1083" y="1083"/>
                        <a:pt x="0" y="2166"/>
                      </a:cubicBezTo>
                      <a:cubicBezTo>
                        <a:pt x="1083" y="0"/>
                        <a:pt x="1083" y="1083"/>
                        <a:pt x="2166" y="0"/>
                      </a:cubicBezTo>
                      <a:cubicBezTo>
                        <a:pt x="2166" y="0"/>
                        <a:pt x="2166" y="0"/>
                        <a:pt x="2166" y="1083"/>
                      </a:cubicBezTo>
                      <a:cubicBezTo>
                        <a:pt x="3249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1083" y="1083"/>
                      </a:cubicBez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38" name="Полилиния: фигура 2037">
                  <a:extLst>
                    <a:ext uri="{FF2B5EF4-FFF2-40B4-BE49-F238E27FC236}">
                      <a16:creationId xmlns:a16="http://schemas.microsoft.com/office/drawing/2014/main" id="{EC5CBBEA-7C93-9D3D-B117-DDF506E8D6B6}"/>
                    </a:ext>
                  </a:extLst>
                </p:cNvPr>
                <p:cNvSpPr/>
                <p:nvPr/>
              </p:nvSpPr>
              <p:spPr>
                <a:xfrm>
                  <a:off x="9373365" y="611614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39" name="Полилиния: фигура 2038">
                  <a:extLst>
                    <a:ext uri="{FF2B5EF4-FFF2-40B4-BE49-F238E27FC236}">
                      <a16:creationId xmlns:a16="http://schemas.microsoft.com/office/drawing/2014/main" id="{E1A0C5F6-7C2A-85E4-046A-1D09683555A1}"/>
                    </a:ext>
                  </a:extLst>
                </p:cNvPr>
                <p:cNvSpPr/>
                <p:nvPr/>
              </p:nvSpPr>
              <p:spPr>
                <a:xfrm>
                  <a:off x="9373365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40" name="Полилиния: фигура 2039">
                  <a:extLst>
                    <a:ext uri="{FF2B5EF4-FFF2-40B4-BE49-F238E27FC236}">
                      <a16:creationId xmlns:a16="http://schemas.microsoft.com/office/drawing/2014/main" id="{41631E77-A335-CD3D-C6CB-A05FFDE0EDE8}"/>
                    </a:ext>
                  </a:extLst>
                </p:cNvPr>
                <p:cNvSpPr/>
                <p:nvPr/>
              </p:nvSpPr>
              <p:spPr>
                <a:xfrm>
                  <a:off x="9371801" y="6113708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  <a:gd name="connsiteX3" fmla="*/ 481 w 481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1083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41" name="Полилиния: фигура 2040">
                  <a:extLst>
                    <a:ext uri="{FF2B5EF4-FFF2-40B4-BE49-F238E27FC236}">
                      <a16:creationId xmlns:a16="http://schemas.microsoft.com/office/drawing/2014/main" id="{2BB28D26-8359-0F0E-9EA7-AFD6E48789E0}"/>
                    </a:ext>
                  </a:extLst>
                </p:cNvPr>
                <p:cNvSpPr/>
                <p:nvPr/>
              </p:nvSpPr>
              <p:spPr>
                <a:xfrm>
                  <a:off x="9359288" y="6098548"/>
                  <a:ext cx="14077" cy="17638"/>
                </a:xfrm>
                <a:custGeom>
                  <a:avLst/>
                  <a:gdLst>
                    <a:gd name="connsiteX0" fmla="*/ 4331 w 14077"/>
                    <a:gd name="connsiteY0" fmla="*/ 0 h 17638"/>
                    <a:gd name="connsiteX1" fmla="*/ 4331 w 14077"/>
                    <a:gd name="connsiteY1" fmla="*/ 0 h 17638"/>
                    <a:gd name="connsiteX2" fmla="*/ 2166 w 14077"/>
                    <a:gd name="connsiteY2" fmla="*/ 1083 h 17638"/>
                    <a:gd name="connsiteX3" fmla="*/ 1083 w 14077"/>
                    <a:gd name="connsiteY3" fmla="*/ 2166 h 17638"/>
                    <a:gd name="connsiteX4" fmla="*/ 2166 w 14077"/>
                    <a:gd name="connsiteY4" fmla="*/ 3249 h 17638"/>
                    <a:gd name="connsiteX5" fmla="*/ 1083 w 14077"/>
                    <a:gd name="connsiteY5" fmla="*/ 4331 h 17638"/>
                    <a:gd name="connsiteX6" fmla="*/ 3249 w 14077"/>
                    <a:gd name="connsiteY6" fmla="*/ 6497 h 17638"/>
                    <a:gd name="connsiteX7" fmla="*/ 4331 w 14077"/>
                    <a:gd name="connsiteY7" fmla="*/ 7580 h 17638"/>
                    <a:gd name="connsiteX8" fmla="*/ 8663 w 14077"/>
                    <a:gd name="connsiteY8" fmla="*/ 14077 h 17638"/>
                    <a:gd name="connsiteX9" fmla="*/ 9746 w 14077"/>
                    <a:gd name="connsiteY9" fmla="*/ 12994 h 17638"/>
                    <a:gd name="connsiteX10" fmla="*/ 8663 w 14077"/>
                    <a:gd name="connsiteY10" fmla="*/ 14077 h 17638"/>
                    <a:gd name="connsiteX11" fmla="*/ 8663 w 14077"/>
                    <a:gd name="connsiteY11" fmla="*/ 14077 h 17638"/>
                    <a:gd name="connsiteX12" fmla="*/ 9746 w 14077"/>
                    <a:gd name="connsiteY12" fmla="*/ 16243 h 17638"/>
                    <a:gd name="connsiteX13" fmla="*/ 11911 w 14077"/>
                    <a:gd name="connsiteY13" fmla="*/ 15160 h 17638"/>
                    <a:gd name="connsiteX14" fmla="*/ 10828 w 14077"/>
                    <a:gd name="connsiteY14" fmla="*/ 17326 h 17638"/>
                    <a:gd name="connsiteX15" fmla="*/ 11911 w 14077"/>
                    <a:gd name="connsiteY15" fmla="*/ 17326 h 17638"/>
                    <a:gd name="connsiteX16" fmla="*/ 12994 w 14077"/>
                    <a:gd name="connsiteY16" fmla="*/ 16243 h 17638"/>
                    <a:gd name="connsiteX17" fmla="*/ 14077 w 14077"/>
                    <a:gd name="connsiteY17" fmla="*/ 16243 h 17638"/>
                    <a:gd name="connsiteX18" fmla="*/ 9746 w 14077"/>
                    <a:gd name="connsiteY18" fmla="*/ 14077 h 17638"/>
                    <a:gd name="connsiteX19" fmla="*/ 10828 w 14077"/>
                    <a:gd name="connsiteY19" fmla="*/ 14077 h 17638"/>
                    <a:gd name="connsiteX20" fmla="*/ 9746 w 14077"/>
                    <a:gd name="connsiteY20" fmla="*/ 10828 h 17638"/>
                    <a:gd name="connsiteX21" fmla="*/ 7580 w 14077"/>
                    <a:gd name="connsiteY21" fmla="*/ 10828 h 17638"/>
                    <a:gd name="connsiteX22" fmla="*/ 7580 w 14077"/>
                    <a:gd name="connsiteY22" fmla="*/ 9746 h 17638"/>
                    <a:gd name="connsiteX23" fmla="*/ 6497 w 14077"/>
                    <a:gd name="connsiteY23" fmla="*/ 9746 h 17638"/>
                    <a:gd name="connsiteX24" fmla="*/ 6497 w 14077"/>
                    <a:gd name="connsiteY24" fmla="*/ 8663 h 17638"/>
                    <a:gd name="connsiteX25" fmla="*/ 4331 w 14077"/>
                    <a:gd name="connsiteY25" fmla="*/ 9746 h 17638"/>
                    <a:gd name="connsiteX26" fmla="*/ 5414 w 14077"/>
                    <a:gd name="connsiteY26" fmla="*/ 6497 h 17638"/>
                    <a:gd name="connsiteX27" fmla="*/ 4331 w 14077"/>
                    <a:gd name="connsiteY27" fmla="*/ 7580 h 17638"/>
                    <a:gd name="connsiteX28" fmla="*/ 3249 w 14077"/>
                    <a:gd name="connsiteY28" fmla="*/ 7580 h 17638"/>
                    <a:gd name="connsiteX29" fmla="*/ 4331 w 14077"/>
                    <a:gd name="connsiteY29" fmla="*/ 6497 h 17638"/>
                    <a:gd name="connsiteX30" fmla="*/ 2166 w 14077"/>
                    <a:gd name="connsiteY30" fmla="*/ 6497 h 17638"/>
                    <a:gd name="connsiteX31" fmla="*/ 1083 w 14077"/>
                    <a:gd name="connsiteY31" fmla="*/ 7580 h 17638"/>
                    <a:gd name="connsiteX32" fmla="*/ 0 w 14077"/>
                    <a:gd name="connsiteY32" fmla="*/ 5414 h 17638"/>
                    <a:gd name="connsiteX33" fmla="*/ 2166 w 14077"/>
                    <a:gd name="connsiteY33" fmla="*/ 5414 h 17638"/>
                    <a:gd name="connsiteX34" fmla="*/ 2166 w 14077"/>
                    <a:gd name="connsiteY34" fmla="*/ 4331 h 17638"/>
                    <a:gd name="connsiteX35" fmla="*/ 0 w 14077"/>
                    <a:gd name="connsiteY35" fmla="*/ 4331 h 17638"/>
                    <a:gd name="connsiteX36" fmla="*/ 4331 w 14077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7" h="17638">
                      <a:moveTo>
                        <a:pt x="4331" y="0"/>
                      </a:moveTo>
                      <a:cubicBezTo>
                        <a:pt x="3249" y="0"/>
                        <a:pt x="3249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42" name="Полилиния: фигура 2041">
                  <a:extLst>
                    <a:ext uri="{FF2B5EF4-FFF2-40B4-BE49-F238E27FC236}">
                      <a16:creationId xmlns:a16="http://schemas.microsoft.com/office/drawing/2014/main" id="{FE7A6C3D-842B-BD23-8A93-AA75248DB4FF}"/>
                    </a:ext>
                  </a:extLst>
                </p:cNvPr>
                <p:cNvSpPr/>
                <p:nvPr/>
              </p:nvSpPr>
              <p:spPr>
                <a:xfrm>
                  <a:off x="9365785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43" name="Полилиния: фигура 2042">
                  <a:extLst>
                    <a:ext uri="{FF2B5EF4-FFF2-40B4-BE49-F238E27FC236}">
                      <a16:creationId xmlns:a16="http://schemas.microsoft.com/office/drawing/2014/main" id="{E13A6AE3-8989-3DF7-272A-DDAFDD67E9DC}"/>
                    </a:ext>
                  </a:extLst>
                </p:cNvPr>
                <p:cNvSpPr/>
                <p:nvPr/>
              </p:nvSpPr>
              <p:spPr>
                <a:xfrm>
                  <a:off x="9363619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44" name="Полилиния: фигура 2043">
                  <a:extLst>
                    <a:ext uri="{FF2B5EF4-FFF2-40B4-BE49-F238E27FC236}">
                      <a16:creationId xmlns:a16="http://schemas.microsoft.com/office/drawing/2014/main" id="{1086AAC1-2988-D2B9-1B0B-2EC9FF3ED15B}"/>
                    </a:ext>
                  </a:extLst>
                </p:cNvPr>
                <p:cNvSpPr/>
                <p:nvPr/>
              </p:nvSpPr>
              <p:spPr>
                <a:xfrm>
                  <a:off x="9362536" y="6102880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45" name="Полилиния: фигура 2044">
                  <a:extLst>
                    <a:ext uri="{FF2B5EF4-FFF2-40B4-BE49-F238E27FC236}">
                      <a16:creationId xmlns:a16="http://schemas.microsoft.com/office/drawing/2014/main" id="{B086EE5B-1667-BF98-9E90-305497BA3A5E}"/>
                    </a:ext>
                  </a:extLst>
                </p:cNvPr>
                <p:cNvSpPr/>
                <p:nvPr/>
              </p:nvSpPr>
              <p:spPr>
                <a:xfrm>
                  <a:off x="9366868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46" name="Полилиния: фигура 2045">
                  <a:extLst>
                    <a:ext uri="{FF2B5EF4-FFF2-40B4-BE49-F238E27FC236}">
                      <a16:creationId xmlns:a16="http://schemas.microsoft.com/office/drawing/2014/main" id="{18A4592C-40A5-831B-69BD-28856E95D49B}"/>
                    </a:ext>
                  </a:extLst>
                </p:cNvPr>
                <p:cNvSpPr/>
                <p:nvPr/>
              </p:nvSpPr>
              <p:spPr>
                <a:xfrm>
                  <a:off x="9369034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47" name="Полилиния: фигура 2046">
                  <a:extLst>
                    <a:ext uri="{FF2B5EF4-FFF2-40B4-BE49-F238E27FC236}">
                      <a16:creationId xmlns:a16="http://schemas.microsoft.com/office/drawing/2014/main" id="{CECBDDE8-94B7-DD9D-F70E-958A5304573D}"/>
                    </a:ext>
                  </a:extLst>
                </p:cNvPr>
                <p:cNvSpPr/>
                <p:nvPr/>
              </p:nvSpPr>
              <p:spPr>
                <a:xfrm>
                  <a:off x="9363619" y="609854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48" name="Полилиния: фигура 2047">
                  <a:extLst>
                    <a:ext uri="{FF2B5EF4-FFF2-40B4-BE49-F238E27FC236}">
                      <a16:creationId xmlns:a16="http://schemas.microsoft.com/office/drawing/2014/main" id="{DDFB5C68-92D0-DAFC-E256-52E02FC70CF7}"/>
                    </a:ext>
                  </a:extLst>
                </p:cNvPr>
                <p:cNvSpPr/>
                <p:nvPr/>
              </p:nvSpPr>
              <p:spPr>
                <a:xfrm>
                  <a:off x="9354475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6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6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6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6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6" y="2478"/>
                        <a:pt x="5896" y="2478"/>
                      </a:cubicBezTo>
                      <a:cubicBezTo>
                        <a:pt x="5896" y="3561"/>
                        <a:pt x="6978" y="2478"/>
                        <a:pt x="6978" y="2478"/>
                      </a:cubicBezTo>
                      <a:cubicBezTo>
                        <a:pt x="5896" y="3561"/>
                        <a:pt x="4813" y="3561"/>
                        <a:pt x="4813" y="3561"/>
                      </a:cubicBezTo>
                      <a:cubicBezTo>
                        <a:pt x="5896" y="2478"/>
                        <a:pt x="3730" y="2478"/>
                        <a:pt x="5896" y="1395"/>
                      </a:cubicBezTo>
                      <a:cubicBezTo>
                        <a:pt x="5896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481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49" name="Полилиния: фигура 2048">
                  <a:extLst>
                    <a:ext uri="{FF2B5EF4-FFF2-40B4-BE49-F238E27FC236}">
                      <a16:creationId xmlns:a16="http://schemas.microsoft.com/office/drawing/2014/main" id="{591AA528-CA8B-5B40-A1B6-33E8DDC6B05D}"/>
                    </a:ext>
                  </a:extLst>
                </p:cNvPr>
                <p:cNvSpPr/>
                <p:nvPr/>
              </p:nvSpPr>
              <p:spPr>
                <a:xfrm>
                  <a:off x="9361454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50" name="Полилиния: фигура 2049">
                  <a:extLst>
                    <a:ext uri="{FF2B5EF4-FFF2-40B4-BE49-F238E27FC236}">
                      <a16:creationId xmlns:a16="http://schemas.microsoft.com/office/drawing/2014/main" id="{E6798B6B-3EF4-88FD-63F8-B21DDC5CB906}"/>
                    </a:ext>
                  </a:extLst>
                </p:cNvPr>
                <p:cNvSpPr/>
                <p:nvPr/>
              </p:nvSpPr>
              <p:spPr>
                <a:xfrm>
                  <a:off x="9349542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5414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2166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5414" y="1353"/>
                        <a:pt x="5414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6497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51" name="Полилиния: фигура 2050">
                  <a:extLst>
                    <a:ext uri="{FF2B5EF4-FFF2-40B4-BE49-F238E27FC236}">
                      <a16:creationId xmlns:a16="http://schemas.microsoft.com/office/drawing/2014/main" id="{AEE4F1AE-D39F-8DC8-1ECE-EB8D4D3FDC23}"/>
                    </a:ext>
                  </a:extLst>
                </p:cNvPr>
                <p:cNvSpPr/>
                <p:nvPr/>
              </p:nvSpPr>
              <p:spPr>
                <a:xfrm>
                  <a:off x="9354957" y="609096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52" name="Полилиния: фигура 2051">
                  <a:extLst>
                    <a:ext uri="{FF2B5EF4-FFF2-40B4-BE49-F238E27FC236}">
                      <a16:creationId xmlns:a16="http://schemas.microsoft.com/office/drawing/2014/main" id="{48183864-385B-AA5B-736C-E5401FDB4335}"/>
                    </a:ext>
                  </a:extLst>
                </p:cNvPr>
                <p:cNvSpPr/>
                <p:nvPr/>
              </p:nvSpPr>
              <p:spPr>
                <a:xfrm>
                  <a:off x="9352791" y="6092322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53" name="Полилиния: фигура 2052">
                  <a:extLst>
                    <a:ext uri="{FF2B5EF4-FFF2-40B4-BE49-F238E27FC236}">
                      <a16:creationId xmlns:a16="http://schemas.microsoft.com/office/drawing/2014/main" id="{DB19CFBC-2DA9-59CB-7986-B7B04377D03B}"/>
                    </a:ext>
                  </a:extLst>
                </p:cNvPr>
                <p:cNvSpPr/>
                <p:nvPr/>
              </p:nvSpPr>
              <p:spPr>
                <a:xfrm>
                  <a:off x="9352791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54" name="Полилиния: фигура 2053">
                  <a:extLst>
                    <a:ext uri="{FF2B5EF4-FFF2-40B4-BE49-F238E27FC236}">
                      <a16:creationId xmlns:a16="http://schemas.microsoft.com/office/drawing/2014/main" id="{4C59FAED-B7F1-AF4C-CE45-DA2D10B54C8D}"/>
                    </a:ext>
                  </a:extLst>
                </p:cNvPr>
                <p:cNvSpPr/>
                <p:nvPr/>
              </p:nvSpPr>
              <p:spPr>
                <a:xfrm>
                  <a:off x="9347377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8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3248" y="1083"/>
                        <a:pt x="3248" y="0"/>
                      </a:cubicBezTo>
                      <a:cubicBezTo>
                        <a:pt x="3248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55" name="Полилиния: фигура 2054">
                  <a:extLst>
                    <a:ext uri="{FF2B5EF4-FFF2-40B4-BE49-F238E27FC236}">
                      <a16:creationId xmlns:a16="http://schemas.microsoft.com/office/drawing/2014/main" id="{F0D9884F-7DDD-6A2C-7FF2-16AE51EC15A7}"/>
                    </a:ext>
                  </a:extLst>
                </p:cNvPr>
                <p:cNvSpPr/>
                <p:nvPr/>
              </p:nvSpPr>
              <p:spPr>
                <a:xfrm>
                  <a:off x="9336548" y="6069311"/>
                  <a:ext cx="12723" cy="14077"/>
                </a:xfrm>
                <a:custGeom>
                  <a:avLst/>
                  <a:gdLst>
                    <a:gd name="connsiteX0" fmla="*/ 11911 w 12723"/>
                    <a:gd name="connsiteY0" fmla="*/ 12994 h 14077"/>
                    <a:gd name="connsiteX1" fmla="*/ 11911 w 12723"/>
                    <a:gd name="connsiteY1" fmla="*/ 12994 h 14077"/>
                    <a:gd name="connsiteX2" fmla="*/ 11911 w 12723"/>
                    <a:gd name="connsiteY2" fmla="*/ 12994 h 14077"/>
                    <a:gd name="connsiteX3" fmla="*/ 11911 w 12723"/>
                    <a:gd name="connsiteY3" fmla="*/ 10828 h 14077"/>
                    <a:gd name="connsiteX4" fmla="*/ 11911 w 12723"/>
                    <a:gd name="connsiteY4" fmla="*/ 10828 h 14077"/>
                    <a:gd name="connsiteX5" fmla="*/ 10828 w 12723"/>
                    <a:gd name="connsiteY5" fmla="*/ 9746 h 14077"/>
                    <a:gd name="connsiteX6" fmla="*/ 9746 w 12723"/>
                    <a:gd name="connsiteY6" fmla="*/ 9746 h 14077"/>
                    <a:gd name="connsiteX7" fmla="*/ 10828 w 12723"/>
                    <a:gd name="connsiteY7" fmla="*/ 7580 h 14077"/>
                    <a:gd name="connsiteX8" fmla="*/ 8663 w 12723"/>
                    <a:gd name="connsiteY8" fmla="*/ 9746 h 14077"/>
                    <a:gd name="connsiteX9" fmla="*/ 8663 w 12723"/>
                    <a:gd name="connsiteY9" fmla="*/ 7580 h 14077"/>
                    <a:gd name="connsiteX10" fmla="*/ 8663 w 12723"/>
                    <a:gd name="connsiteY10" fmla="*/ 7580 h 14077"/>
                    <a:gd name="connsiteX11" fmla="*/ 7580 w 12723"/>
                    <a:gd name="connsiteY11" fmla="*/ 6497 h 14077"/>
                    <a:gd name="connsiteX12" fmla="*/ 8663 w 12723"/>
                    <a:gd name="connsiteY12" fmla="*/ 5414 h 14077"/>
                    <a:gd name="connsiteX13" fmla="*/ 7580 w 12723"/>
                    <a:gd name="connsiteY13" fmla="*/ 4331 h 14077"/>
                    <a:gd name="connsiteX14" fmla="*/ 8663 w 12723"/>
                    <a:gd name="connsiteY14" fmla="*/ 4331 h 14077"/>
                    <a:gd name="connsiteX15" fmla="*/ 6497 w 12723"/>
                    <a:gd name="connsiteY15" fmla="*/ 3249 h 14077"/>
                    <a:gd name="connsiteX16" fmla="*/ 6497 w 12723"/>
                    <a:gd name="connsiteY16" fmla="*/ 2166 h 14077"/>
                    <a:gd name="connsiteX17" fmla="*/ 4331 w 12723"/>
                    <a:gd name="connsiteY17" fmla="*/ 4331 h 14077"/>
                    <a:gd name="connsiteX18" fmla="*/ 3248 w 12723"/>
                    <a:gd name="connsiteY18" fmla="*/ 3249 h 14077"/>
                    <a:gd name="connsiteX19" fmla="*/ 4331 w 12723"/>
                    <a:gd name="connsiteY19" fmla="*/ 2166 h 14077"/>
                    <a:gd name="connsiteX20" fmla="*/ 3248 w 12723"/>
                    <a:gd name="connsiteY20" fmla="*/ 2166 h 14077"/>
                    <a:gd name="connsiteX21" fmla="*/ 4331 w 12723"/>
                    <a:gd name="connsiteY21" fmla="*/ 1083 h 14077"/>
                    <a:gd name="connsiteX22" fmla="*/ 2166 w 12723"/>
                    <a:gd name="connsiteY22" fmla="*/ 1083 h 14077"/>
                    <a:gd name="connsiteX23" fmla="*/ 2166 w 12723"/>
                    <a:gd name="connsiteY23" fmla="*/ 0 h 14077"/>
                    <a:gd name="connsiteX24" fmla="*/ 0 w 12723"/>
                    <a:gd name="connsiteY24" fmla="*/ 2166 h 14077"/>
                    <a:gd name="connsiteX25" fmla="*/ 2166 w 12723"/>
                    <a:gd name="connsiteY25" fmla="*/ 5414 h 14077"/>
                    <a:gd name="connsiteX26" fmla="*/ 4331 w 12723"/>
                    <a:gd name="connsiteY26" fmla="*/ 5414 h 14077"/>
                    <a:gd name="connsiteX27" fmla="*/ 3248 w 12723"/>
                    <a:gd name="connsiteY27" fmla="*/ 6497 h 14077"/>
                    <a:gd name="connsiteX28" fmla="*/ 4331 w 12723"/>
                    <a:gd name="connsiteY28" fmla="*/ 5414 h 14077"/>
                    <a:gd name="connsiteX29" fmla="*/ 3248 w 12723"/>
                    <a:gd name="connsiteY29" fmla="*/ 6497 h 14077"/>
                    <a:gd name="connsiteX30" fmla="*/ 4331 w 12723"/>
                    <a:gd name="connsiteY30" fmla="*/ 6497 h 14077"/>
                    <a:gd name="connsiteX31" fmla="*/ 3248 w 12723"/>
                    <a:gd name="connsiteY31" fmla="*/ 7580 h 14077"/>
                    <a:gd name="connsiteX32" fmla="*/ 7580 w 12723"/>
                    <a:gd name="connsiteY32" fmla="*/ 11911 h 14077"/>
                    <a:gd name="connsiteX33" fmla="*/ 8663 w 12723"/>
                    <a:gd name="connsiteY33" fmla="*/ 10828 h 14077"/>
                    <a:gd name="connsiteX34" fmla="*/ 9746 w 12723"/>
                    <a:gd name="connsiteY34" fmla="*/ 12994 h 14077"/>
                    <a:gd name="connsiteX35" fmla="*/ 10828 w 12723"/>
                    <a:gd name="connsiteY35" fmla="*/ 12994 h 14077"/>
                    <a:gd name="connsiteX36" fmla="*/ 8663 w 12723"/>
                    <a:gd name="connsiteY36" fmla="*/ 14077 h 14077"/>
                    <a:gd name="connsiteX37" fmla="*/ 9746 w 12723"/>
                    <a:gd name="connsiteY37" fmla="*/ 14077 h 14077"/>
                    <a:gd name="connsiteX38" fmla="*/ 9746 w 12723"/>
                    <a:gd name="connsiteY38" fmla="*/ 12994 h 14077"/>
                    <a:gd name="connsiteX39" fmla="*/ 9746 w 12723"/>
                    <a:gd name="connsiteY39" fmla="*/ 14077 h 14077"/>
                    <a:gd name="connsiteX40" fmla="*/ 11911 w 12723"/>
                    <a:gd name="connsiteY40" fmla="*/ 11911 h 14077"/>
                    <a:gd name="connsiteX41" fmla="*/ 11911 w 12723"/>
                    <a:gd name="connsiteY41" fmla="*/ 9746 h 14077"/>
                    <a:gd name="connsiteX42" fmla="*/ 11911 w 12723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723" h="14077">
                      <a:moveTo>
                        <a:pt x="11911" y="12994"/>
                      </a:moveTo>
                      <a:cubicBezTo>
                        <a:pt x="11911" y="12994"/>
                        <a:pt x="10828" y="12994"/>
                        <a:pt x="11911" y="12994"/>
                      </a:cubicBezTo>
                      <a:cubicBezTo>
                        <a:pt x="11911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8" y="4331"/>
                        <a:pt x="3248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8" y="3249"/>
                        <a:pt x="4331" y="2166"/>
                        <a:pt x="3248" y="2166"/>
                      </a:cubicBezTo>
                      <a:cubicBezTo>
                        <a:pt x="4331" y="1083"/>
                        <a:pt x="3248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8" y="4331"/>
                        <a:pt x="2166" y="6497"/>
                        <a:pt x="4331" y="5414"/>
                      </a:cubicBezTo>
                      <a:cubicBezTo>
                        <a:pt x="4331" y="5414"/>
                        <a:pt x="3248" y="6497"/>
                        <a:pt x="3248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8" y="6497"/>
                      </a:cubicBezTo>
                      <a:cubicBezTo>
                        <a:pt x="3248" y="6497"/>
                        <a:pt x="3248" y="6497"/>
                        <a:pt x="4331" y="6497"/>
                      </a:cubicBezTo>
                      <a:lnTo>
                        <a:pt x="3248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10828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2994" y="11911"/>
                        <a:pt x="12994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56" name="Полилиния: фигура 2055">
                  <a:extLst>
                    <a:ext uri="{FF2B5EF4-FFF2-40B4-BE49-F238E27FC236}">
                      <a16:creationId xmlns:a16="http://schemas.microsoft.com/office/drawing/2014/main" id="{A677FAAE-7EE9-DE93-B78D-584AF67B7889}"/>
                    </a:ext>
                  </a:extLst>
                </p:cNvPr>
                <p:cNvSpPr/>
                <p:nvPr/>
              </p:nvSpPr>
              <p:spPr>
                <a:xfrm>
                  <a:off x="9347377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57" name="Полилиния: фигура 2056">
                  <a:extLst>
                    <a:ext uri="{FF2B5EF4-FFF2-40B4-BE49-F238E27FC236}">
                      <a16:creationId xmlns:a16="http://schemas.microsoft.com/office/drawing/2014/main" id="{9E93086B-662D-C41A-F1F9-E58A17FD51BA}"/>
                    </a:ext>
                  </a:extLst>
                </p:cNvPr>
                <p:cNvSpPr/>
                <p:nvPr/>
              </p:nvSpPr>
              <p:spPr>
                <a:xfrm>
                  <a:off x="9339315" y="607039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58" name="Полилиния: фигура 2057">
                  <a:extLst>
                    <a:ext uri="{FF2B5EF4-FFF2-40B4-BE49-F238E27FC236}">
                      <a16:creationId xmlns:a16="http://schemas.microsoft.com/office/drawing/2014/main" id="{8BFF9ED1-3269-F06B-0474-7C2F8E05781B}"/>
                    </a:ext>
                  </a:extLst>
                </p:cNvPr>
                <p:cNvSpPr/>
                <p:nvPr/>
              </p:nvSpPr>
              <p:spPr>
                <a:xfrm>
                  <a:off x="9348459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59" name="Полилиния: фигура 2058">
                  <a:extLst>
                    <a:ext uri="{FF2B5EF4-FFF2-40B4-BE49-F238E27FC236}">
                      <a16:creationId xmlns:a16="http://schemas.microsoft.com/office/drawing/2014/main" id="{B3D6A77B-E754-2EDF-C436-D2380A228EC3}"/>
                    </a:ext>
                  </a:extLst>
                </p:cNvPr>
                <p:cNvSpPr/>
                <p:nvPr/>
              </p:nvSpPr>
              <p:spPr>
                <a:xfrm>
                  <a:off x="9350625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60" name="Полилиния: фигура 2059">
                  <a:extLst>
                    <a:ext uri="{FF2B5EF4-FFF2-40B4-BE49-F238E27FC236}">
                      <a16:creationId xmlns:a16="http://schemas.microsoft.com/office/drawing/2014/main" id="{C441194C-9A57-7292-835E-0DF4C04E1D1C}"/>
                    </a:ext>
                  </a:extLst>
                </p:cNvPr>
                <p:cNvSpPr/>
                <p:nvPr/>
              </p:nvSpPr>
              <p:spPr>
                <a:xfrm>
                  <a:off x="9338714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61" name="Полилиния: фигура 2060">
                  <a:extLst>
                    <a:ext uri="{FF2B5EF4-FFF2-40B4-BE49-F238E27FC236}">
                      <a16:creationId xmlns:a16="http://schemas.microsoft.com/office/drawing/2014/main" id="{DC6B310D-26AA-8042-6DAD-6CE1404E1FA1}"/>
                    </a:ext>
                  </a:extLst>
                </p:cNvPr>
                <p:cNvSpPr/>
                <p:nvPr/>
              </p:nvSpPr>
              <p:spPr>
                <a:xfrm>
                  <a:off x="9334382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62" name="Полилиния: фигура 2061">
                  <a:extLst>
                    <a:ext uri="{FF2B5EF4-FFF2-40B4-BE49-F238E27FC236}">
                      <a16:creationId xmlns:a16="http://schemas.microsoft.com/office/drawing/2014/main" id="{C0E76143-1A2E-A949-BCAE-3A917E6CF58B}"/>
                    </a:ext>
                  </a:extLst>
                </p:cNvPr>
                <p:cNvSpPr/>
                <p:nvPr/>
              </p:nvSpPr>
              <p:spPr>
                <a:xfrm>
                  <a:off x="9317057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5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5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5 w 23822"/>
                    <a:gd name="connsiteY52" fmla="*/ 14077 h 23822"/>
                    <a:gd name="connsiteX53" fmla="*/ 17325 w 23822"/>
                    <a:gd name="connsiteY53" fmla="*/ 12994 h 23822"/>
                    <a:gd name="connsiteX54" fmla="*/ 17325 w 23822"/>
                    <a:gd name="connsiteY54" fmla="*/ 12994 h 23822"/>
                    <a:gd name="connsiteX55" fmla="*/ 17325 w 23822"/>
                    <a:gd name="connsiteY55" fmla="*/ 12994 h 23822"/>
                    <a:gd name="connsiteX56" fmla="*/ 17325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5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3249 w 23822"/>
                    <a:gd name="connsiteY78" fmla="*/ 2166 h 23822"/>
                    <a:gd name="connsiteX79" fmla="*/ 5414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5" y="16243"/>
                        <a:pt x="17325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5" y="18408"/>
                        <a:pt x="17325" y="19491"/>
                        <a:pt x="18408" y="19491"/>
                      </a:cubicBezTo>
                      <a:lnTo>
                        <a:pt x="17325" y="20574"/>
                      </a:lnTo>
                      <a:cubicBezTo>
                        <a:pt x="17325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20574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5" y="14077"/>
                      </a:cubicBezTo>
                      <a:cubicBezTo>
                        <a:pt x="17325" y="14077"/>
                        <a:pt x="17325" y="14077"/>
                        <a:pt x="17325" y="12994"/>
                      </a:cubicBezTo>
                      <a:cubicBezTo>
                        <a:pt x="17325" y="12994"/>
                        <a:pt x="17325" y="12994"/>
                        <a:pt x="17325" y="12994"/>
                      </a:cubicBezTo>
                      <a:lnTo>
                        <a:pt x="17325" y="12994"/>
                      </a:lnTo>
                      <a:cubicBezTo>
                        <a:pt x="17325" y="12994"/>
                        <a:pt x="17325" y="12994"/>
                        <a:pt x="17325" y="12994"/>
                      </a:cubicBezTo>
                      <a:cubicBezTo>
                        <a:pt x="17325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5" y="12994"/>
                      </a:cubicBezTo>
                      <a:cubicBezTo>
                        <a:pt x="17325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3249" y="2166"/>
                      </a:cubicBezTo>
                      <a:lnTo>
                        <a:pt x="5414" y="1083"/>
                      </a:lnTo>
                      <a:cubicBezTo>
                        <a:pt x="8663" y="0"/>
                        <a:pt x="4331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63" name="Полилиния: фигура 2062">
                  <a:extLst>
                    <a:ext uri="{FF2B5EF4-FFF2-40B4-BE49-F238E27FC236}">
                      <a16:creationId xmlns:a16="http://schemas.microsoft.com/office/drawing/2014/main" id="{C4EA3B3B-7855-3A2E-4A54-0F24977EBC3B}"/>
                    </a:ext>
                  </a:extLst>
                </p:cNvPr>
                <p:cNvSpPr/>
                <p:nvPr/>
              </p:nvSpPr>
              <p:spPr>
                <a:xfrm>
                  <a:off x="9327885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64" name="Полилиния: фигура 2063">
                  <a:extLst>
                    <a:ext uri="{FF2B5EF4-FFF2-40B4-BE49-F238E27FC236}">
                      <a16:creationId xmlns:a16="http://schemas.microsoft.com/office/drawing/2014/main" id="{EB8994C4-7089-0260-45B3-0CEC1A5CF727}"/>
                    </a:ext>
                  </a:extLst>
                </p:cNvPr>
                <p:cNvSpPr/>
                <p:nvPr/>
              </p:nvSpPr>
              <p:spPr>
                <a:xfrm>
                  <a:off x="9327073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65" name="Полилиния: фигура 2064">
                  <a:extLst>
                    <a:ext uri="{FF2B5EF4-FFF2-40B4-BE49-F238E27FC236}">
                      <a16:creationId xmlns:a16="http://schemas.microsoft.com/office/drawing/2014/main" id="{36B9B86B-93E8-1118-45ED-72B0507DBCCD}"/>
                    </a:ext>
                  </a:extLst>
                </p:cNvPr>
                <p:cNvSpPr/>
                <p:nvPr/>
              </p:nvSpPr>
              <p:spPr>
                <a:xfrm>
                  <a:off x="9321388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66" name="Полилиния: фигура 2065">
                  <a:extLst>
                    <a:ext uri="{FF2B5EF4-FFF2-40B4-BE49-F238E27FC236}">
                      <a16:creationId xmlns:a16="http://schemas.microsoft.com/office/drawing/2014/main" id="{0EAE39A5-DBCC-C73F-5EA6-80D9C34F4EE7}"/>
                    </a:ext>
                  </a:extLst>
                </p:cNvPr>
                <p:cNvSpPr/>
                <p:nvPr/>
              </p:nvSpPr>
              <p:spPr>
                <a:xfrm>
                  <a:off x="9320306" y="6046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67" name="Полилиния: фигура 2066">
                  <a:extLst>
                    <a:ext uri="{FF2B5EF4-FFF2-40B4-BE49-F238E27FC236}">
                      <a16:creationId xmlns:a16="http://schemas.microsoft.com/office/drawing/2014/main" id="{A86B3976-E639-5E79-E8DD-746F3CEDC395}"/>
                    </a:ext>
                  </a:extLst>
                </p:cNvPr>
                <p:cNvSpPr/>
                <p:nvPr/>
              </p:nvSpPr>
              <p:spPr>
                <a:xfrm>
                  <a:off x="9308394" y="6035864"/>
                  <a:ext cx="12994" cy="13176"/>
                </a:xfrm>
                <a:custGeom>
                  <a:avLst/>
                  <a:gdLst>
                    <a:gd name="connsiteX0" fmla="*/ 3249 w 12994"/>
                    <a:gd name="connsiteY0" fmla="*/ 963 h 13176"/>
                    <a:gd name="connsiteX1" fmla="*/ 2166 w 12994"/>
                    <a:gd name="connsiteY1" fmla="*/ 963 h 13176"/>
                    <a:gd name="connsiteX2" fmla="*/ 3249 w 12994"/>
                    <a:gd name="connsiteY2" fmla="*/ 963 h 13176"/>
                    <a:gd name="connsiteX3" fmla="*/ 0 w 12994"/>
                    <a:gd name="connsiteY3" fmla="*/ 963 h 13176"/>
                    <a:gd name="connsiteX4" fmla="*/ 5414 w 12994"/>
                    <a:gd name="connsiteY4" fmla="*/ 6377 h 13176"/>
                    <a:gd name="connsiteX5" fmla="*/ 4331 w 12994"/>
                    <a:gd name="connsiteY5" fmla="*/ 6377 h 13176"/>
                    <a:gd name="connsiteX6" fmla="*/ 7580 w 12994"/>
                    <a:gd name="connsiteY6" fmla="*/ 7459 h 13176"/>
                    <a:gd name="connsiteX7" fmla="*/ 6497 w 12994"/>
                    <a:gd name="connsiteY7" fmla="*/ 8542 h 13176"/>
                    <a:gd name="connsiteX8" fmla="*/ 7580 w 12994"/>
                    <a:gd name="connsiteY8" fmla="*/ 9625 h 13176"/>
                    <a:gd name="connsiteX9" fmla="*/ 8663 w 12994"/>
                    <a:gd name="connsiteY9" fmla="*/ 9625 h 13176"/>
                    <a:gd name="connsiteX10" fmla="*/ 8663 w 12994"/>
                    <a:gd name="connsiteY10" fmla="*/ 9625 h 13176"/>
                    <a:gd name="connsiteX11" fmla="*/ 8663 w 12994"/>
                    <a:gd name="connsiteY11" fmla="*/ 9625 h 13176"/>
                    <a:gd name="connsiteX12" fmla="*/ 9746 w 12994"/>
                    <a:gd name="connsiteY12" fmla="*/ 10708 h 13176"/>
                    <a:gd name="connsiteX13" fmla="*/ 9746 w 12994"/>
                    <a:gd name="connsiteY13" fmla="*/ 10708 h 13176"/>
                    <a:gd name="connsiteX14" fmla="*/ 10828 w 12994"/>
                    <a:gd name="connsiteY14" fmla="*/ 10708 h 13176"/>
                    <a:gd name="connsiteX15" fmla="*/ 9746 w 12994"/>
                    <a:gd name="connsiteY15" fmla="*/ 11791 h 13176"/>
                    <a:gd name="connsiteX16" fmla="*/ 11911 w 12994"/>
                    <a:gd name="connsiteY16" fmla="*/ 12874 h 13176"/>
                    <a:gd name="connsiteX17" fmla="*/ 12994 w 12994"/>
                    <a:gd name="connsiteY17" fmla="*/ 11791 h 13176"/>
                    <a:gd name="connsiteX18" fmla="*/ 10828 w 12994"/>
                    <a:gd name="connsiteY18" fmla="*/ 10708 h 13176"/>
                    <a:gd name="connsiteX19" fmla="*/ 10828 w 12994"/>
                    <a:gd name="connsiteY19" fmla="*/ 10708 h 13176"/>
                    <a:gd name="connsiteX20" fmla="*/ 9746 w 12994"/>
                    <a:gd name="connsiteY20" fmla="*/ 9625 h 13176"/>
                    <a:gd name="connsiteX21" fmla="*/ 11911 w 12994"/>
                    <a:gd name="connsiteY21" fmla="*/ 9625 h 13176"/>
                    <a:gd name="connsiteX22" fmla="*/ 11911 w 12994"/>
                    <a:gd name="connsiteY22" fmla="*/ 7459 h 13176"/>
                    <a:gd name="connsiteX23" fmla="*/ 11911 w 12994"/>
                    <a:gd name="connsiteY23" fmla="*/ 7459 h 13176"/>
                    <a:gd name="connsiteX24" fmla="*/ 10828 w 12994"/>
                    <a:gd name="connsiteY24" fmla="*/ 7459 h 13176"/>
                    <a:gd name="connsiteX25" fmla="*/ 10828 w 12994"/>
                    <a:gd name="connsiteY25" fmla="*/ 8542 h 13176"/>
                    <a:gd name="connsiteX26" fmla="*/ 8663 w 12994"/>
                    <a:gd name="connsiteY26" fmla="*/ 9625 h 13176"/>
                    <a:gd name="connsiteX27" fmla="*/ 8663 w 12994"/>
                    <a:gd name="connsiteY27" fmla="*/ 9625 h 13176"/>
                    <a:gd name="connsiteX28" fmla="*/ 9746 w 12994"/>
                    <a:gd name="connsiteY28" fmla="*/ 9625 h 13176"/>
                    <a:gd name="connsiteX29" fmla="*/ 8663 w 12994"/>
                    <a:gd name="connsiteY29" fmla="*/ 9625 h 13176"/>
                    <a:gd name="connsiteX30" fmla="*/ 9746 w 12994"/>
                    <a:gd name="connsiteY30" fmla="*/ 8542 h 13176"/>
                    <a:gd name="connsiteX31" fmla="*/ 8663 w 12994"/>
                    <a:gd name="connsiteY31" fmla="*/ 9625 h 13176"/>
                    <a:gd name="connsiteX32" fmla="*/ 6497 w 12994"/>
                    <a:gd name="connsiteY32" fmla="*/ 7459 h 13176"/>
                    <a:gd name="connsiteX33" fmla="*/ 7580 w 12994"/>
                    <a:gd name="connsiteY33" fmla="*/ 7459 h 13176"/>
                    <a:gd name="connsiteX34" fmla="*/ 6497 w 12994"/>
                    <a:gd name="connsiteY34" fmla="*/ 7459 h 13176"/>
                    <a:gd name="connsiteX35" fmla="*/ 5414 w 12994"/>
                    <a:gd name="connsiteY35" fmla="*/ 5294 h 13176"/>
                    <a:gd name="connsiteX36" fmla="*/ 5414 w 12994"/>
                    <a:gd name="connsiteY36" fmla="*/ 6377 h 13176"/>
                    <a:gd name="connsiteX37" fmla="*/ 3249 w 12994"/>
                    <a:gd name="connsiteY37" fmla="*/ 963 h 13176"/>
                    <a:gd name="connsiteX38" fmla="*/ 3249 w 12994"/>
                    <a:gd name="connsiteY38" fmla="*/ 963 h 13176"/>
                    <a:gd name="connsiteX39" fmla="*/ 1083 w 12994"/>
                    <a:gd name="connsiteY39" fmla="*/ 2045 h 13176"/>
                    <a:gd name="connsiteX40" fmla="*/ 3249 w 12994"/>
                    <a:gd name="connsiteY40" fmla="*/ 963 h 1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2994" h="13176">
                      <a:moveTo>
                        <a:pt x="3249" y="963"/>
                      </a:moveTo>
                      <a:lnTo>
                        <a:pt x="2166" y="963"/>
                      </a:lnTo>
                      <a:cubicBezTo>
                        <a:pt x="2166" y="-120"/>
                        <a:pt x="1083" y="-120"/>
                        <a:pt x="3249" y="963"/>
                      </a:cubicBezTo>
                      <a:cubicBezTo>
                        <a:pt x="1083" y="963"/>
                        <a:pt x="1083" y="-1203"/>
                        <a:pt x="0" y="963"/>
                      </a:cubicBezTo>
                      <a:cubicBezTo>
                        <a:pt x="2166" y="2045"/>
                        <a:pt x="2166" y="5294"/>
                        <a:pt x="5414" y="6377"/>
                      </a:cubicBezTo>
                      <a:lnTo>
                        <a:pt x="4331" y="6377"/>
                      </a:lnTo>
                      <a:cubicBezTo>
                        <a:pt x="6497" y="6377"/>
                        <a:pt x="4331" y="8542"/>
                        <a:pt x="7580" y="7459"/>
                      </a:cubicBezTo>
                      <a:lnTo>
                        <a:pt x="6497" y="8542"/>
                      </a:lnTo>
                      <a:cubicBezTo>
                        <a:pt x="6497" y="9625"/>
                        <a:pt x="8663" y="7459"/>
                        <a:pt x="7580" y="9625"/>
                      </a:cubicBezTo>
                      <a:lnTo>
                        <a:pt x="8663" y="9625"/>
                      </a:lnTo>
                      <a:cubicBezTo>
                        <a:pt x="8663" y="9625"/>
                        <a:pt x="8663" y="9625"/>
                        <a:pt x="8663" y="9625"/>
                      </a:cubicBezTo>
                      <a:lnTo>
                        <a:pt x="8663" y="9625"/>
                      </a:lnTo>
                      <a:cubicBezTo>
                        <a:pt x="9746" y="9625"/>
                        <a:pt x="9746" y="9625"/>
                        <a:pt x="9746" y="10708"/>
                      </a:cubicBezTo>
                      <a:cubicBezTo>
                        <a:pt x="9746" y="10708"/>
                        <a:pt x="9746" y="10708"/>
                        <a:pt x="9746" y="10708"/>
                      </a:cubicBezTo>
                      <a:cubicBezTo>
                        <a:pt x="9746" y="10708"/>
                        <a:pt x="10828" y="10708"/>
                        <a:pt x="10828" y="10708"/>
                      </a:cubicBezTo>
                      <a:cubicBezTo>
                        <a:pt x="10828" y="10708"/>
                        <a:pt x="9746" y="10708"/>
                        <a:pt x="9746" y="11791"/>
                      </a:cubicBezTo>
                      <a:cubicBezTo>
                        <a:pt x="10828" y="11791"/>
                        <a:pt x="9746" y="13957"/>
                        <a:pt x="11911" y="12874"/>
                      </a:cubicBezTo>
                      <a:cubicBezTo>
                        <a:pt x="11911" y="12874"/>
                        <a:pt x="12994" y="11791"/>
                        <a:pt x="12994" y="11791"/>
                      </a:cubicBezTo>
                      <a:cubicBezTo>
                        <a:pt x="12994" y="10708"/>
                        <a:pt x="11911" y="10708"/>
                        <a:pt x="10828" y="10708"/>
                      </a:cubicBezTo>
                      <a:lnTo>
                        <a:pt x="10828" y="10708"/>
                      </a:lnTo>
                      <a:cubicBezTo>
                        <a:pt x="8663" y="11791"/>
                        <a:pt x="10828" y="9625"/>
                        <a:pt x="9746" y="9625"/>
                      </a:cubicBezTo>
                      <a:cubicBezTo>
                        <a:pt x="10828" y="9625"/>
                        <a:pt x="10828" y="9625"/>
                        <a:pt x="11911" y="9625"/>
                      </a:cubicBezTo>
                      <a:cubicBezTo>
                        <a:pt x="12994" y="7459"/>
                        <a:pt x="9746" y="9625"/>
                        <a:pt x="11911" y="7459"/>
                      </a:cubicBezTo>
                      <a:lnTo>
                        <a:pt x="11911" y="7459"/>
                      </a:lnTo>
                      <a:cubicBezTo>
                        <a:pt x="11911" y="7459"/>
                        <a:pt x="11911" y="7459"/>
                        <a:pt x="10828" y="7459"/>
                      </a:cubicBezTo>
                      <a:cubicBezTo>
                        <a:pt x="10828" y="7459"/>
                        <a:pt x="10828" y="7459"/>
                        <a:pt x="10828" y="8542"/>
                      </a:cubicBezTo>
                      <a:cubicBezTo>
                        <a:pt x="10828" y="8542"/>
                        <a:pt x="9746" y="8542"/>
                        <a:pt x="8663" y="9625"/>
                      </a:cubicBezTo>
                      <a:cubicBezTo>
                        <a:pt x="9746" y="8542"/>
                        <a:pt x="7580" y="9625"/>
                        <a:pt x="8663" y="9625"/>
                      </a:cubicBezTo>
                      <a:cubicBezTo>
                        <a:pt x="9746" y="8542"/>
                        <a:pt x="9746" y="9625"/>
                        <a:pt x="9746" y="9625"/>
                      </a:cubicBezTo>
                      <a:lnTo>
                        <a:pt x="8663" y="9625"/>
                      </a:lnTo>
                      <a:cubicBezTo>
                        <a:pt x="8663" y="9625"/>
                        <a:pt x="9746" y="8542"/>
                        <a:pt x="9746" y="8542"/>
                      </a:cubicBezTo>
                      <a:cubicBezTo>
                        <a:pt x="8663" y="8542"/>
                        <a:pt x="9746" y="8542"/>
                        <a:pt x="8663" y="9625"/>
                      </a:cubicBezTo>
                      <a:cubicBezTo>
                        <a:pt x="9746" y="8542"/>
                        <a:pt x="7580" y="7459"/>
                        <a:pt x="6497" y="7459"/>
                      </a:cubicBezTo>
                      <a:cubicBezTo>
                        <a:pt x="6497" y="7459"/>
                        <a:pt x="7580" y="6377"/>
                        <a:pt x="7580" y="7459"/>
                      </a:cubicBezTo>
                      <a:cubicBezTo>
                        <a:pt x="7580" y="7459"/>
                        <a:pt x="6497" y="7459"/>
                        <a:pt x="6497" y="7459"/>
                      </a:cubicBezTo>
                      <a:cubicBezTo>
                        <a:pt x="5414" y="7459"/>
                        <a:pt x="5414" y="6377"/>
                        <a:pt x="5414" y="5294"/>
                      </a:cubicBezTo>
                      <a:lnTo>
                        <a:pt x="5414" y="6377"/>
                      </a:lnTo>
                      <a:cubicBezTo>
                        <a:pt x="3249" y="3128"/>
                        <a:pt x="4331" y="963"/>
                        <a:pt x="3249" y="963"/>
                      </a:cubicBezTo>
                      <a:lnTo>
                        <a:pt x="3249" y="963"/>
                      </a:lnTo>
                      <a:cubicBezTo>
                        <a:pt x="3249" y="963"/>
                        <a:pt x="1083" y="2045"/>
                        <a:pt x="1083" y="2045"/>
                      </a:cubicBezTo>
                      <a:cubicBezTo>
                        <a:pt x="2166" y="963"/>
                        <a:pt x="2166" y="963"/>
                        <a:pt x="3249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68" name="Полилиния: фигура 2067">
                  <a:extLst>
                    <a:ext uri="{FF2B5EF4-FFF2-40B4-BE49-F238E27FC236}">
                      <a16:creationId xmlns:a16="http://schemas.microsoft.com/office/drawing/2014/main" id="{82D255CF-BCF1-3DB6-E8D6-D943AE249F81}"/>
                    </a:ext>
                  </a:extLst>
                </p:cNvPr>
                <p:cNvSpPr/>
                <p:nvPr/>
              </p:nvSpPr>
              <p:spPr>
                <a:xfrm>
                  <a:off x="9307582" y="6034660"/>
                  <a:ext cx="1124" cy="812"/>
                </a:xfrm>
                <a:custGeom>
                  <a:avLst/>
                  <a:gdLst>
                    <a:gd name="connsiteX0" fmla="*/ 812 w 1124"/>
                    <a:gd name="connsiteY0" fmla="*/ 0 h 812"/>
                    <a:gd name="connsiteX1" fmla="*/ 812 w 1124"/>
                    <a:gd name="connsiteY1" fmla="*/ 0 h 812"/>
                    <a:gd name="connsiteX2" fmla="*/ 812 w 1124"/>
                    <a:gd name="connsiteY2" fmla="*/ 0 h 812"/>
                    <a:gd name="connsiteX3" fmla="*/ 812 w 1124"/>
                    <a:gd name="connsiteY3" fmla="*/ 0 h 812"/>
                    <a:gd name="connsiteX4" fmla="*/ 812 w 1124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4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-271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69" name="Полилиния: фигура 2068">
                  <a:extLst>
                    <a:ext uri="{FF2B5EF4-FFF2-40B4-BE49-F238E27FC236}">
                      <a16:creationId xmlns:a16="http://schemas.microsoft.com/office/drawing/2014/main" id="{097F1C09-D02A-25F2-FC34-A11D4A3AD3AB}"/>
                    </a:ext>
                  </a:extLst>
                </p:cNvPr>
                <p:cNvSpPr/>
                <p:nvPr/>
              </p:nvSpPr>
              <p:spPr>
                <a:xfrm>
                  <a:off x="9301897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2166" y="1083"/>
                        <a:pt x="2166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3249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1083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70" name="Полилиния: фигура 2069">
                  <a:extLst>
                    <a:ext uri="{FF2B5EF4-FFF2-40B4-BE49-F238E27FC236}">
                      <a16:creationId xmlns:a16="http://schemas.microsoft.com/office/drawing/2014/main" id="{E29EC4A9-E73D-8A2D-B120-0208B51343BF}"/>
                    </a:ext>
                  </a:extLst>
                </p:cNvPr>
                <p:cNvSpPr/>
                <p:nvPr/>
              </p:nvSpPr>
              <p:spPr>
                <a:xfrm>
                  <a:off x="9302980" y="6031412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071" name="Рисунок 11">
                <a:extLst>
                  <a:ext uri="{FF2B5EF4-FFF2-40B4-BE49-F238E27FC236}">
                    <a16:creationId xmlns:a16="http://schemas.microsoft.com/office/drawing/2014/main" id="{23474B3E-389F-0C3A-D868-9250D32235F5}"/>
                  </a:ext>
                </a:extLst>
              </p:cNvPr>
              <p:cNvGrpSpPr/>
              <p:nvPr/>
            </p:nvGrpSpPr>
            <p:grpSpPr>
              <a:xfrm>
                <a:off x="9346294" y="6029246"/>
                <a:ext cx="78277" cy="96373"/>
                <a:chOff x="9346294" y="6029246"/>
                <a:chExt cx="78277" cy="96373"/>
              </a:xfrm>
              <a:solidFill>
                <a:srgbClr val="000000"/>
              </a:solidFill>
            </p:grpSpPr>
            <p:sp>
              <p:nvSpPr>
                <p:cNvPr id="2072" name="Полилиния: фигура 2071">
                  <a:extLst>
                    <a:ext uri="{FF2B5EF4-FFF2-40B4-BE49-F238E27FC236}">
                      <a16:creationId xmlns:a16="http://schemas.microsoft.com/office/drawing/2014/main" id="{D576033D-C863-DC39-1075-B1665321B1EE}"/>
                    </a:ext>
                  </a:extLst>
                </p:cNvPr>
                <p:cNvSpPr/>
                <p:nvPr/>
              </p:nvSpPr>
              <p:spPr>
                <a:xfrm>
                  <a:off x="9422093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73" name="Полилиния: фигура 2072">
                  <a:extLst>
                    <a:ext uri="{FF2B5EF4-FFF2-40B4-BE49-F238E27FC236}">
                      <a16:creationId xmlns:a16="http://schemas.microsoft.com/office/drawing/2014/main" id="{EDCDB09D-1D4A-0193-298B-878F05712456}"/>
                    </a:ext>
                  </a:extLst>
                </p:cNvPr>
                <p:cNvSpPr/>
                <p:nvPr/>
              </p:nvSpPr>
              <p:spPr>
                <a:xfrm>
                  <a:off x="9421010" y="6122371"/>
                  <a:ext cx="3561" cy="3248"/>
                </a:xfrm>
                <a:custGeom>
                  <a:avLst/>
                  <a:gdLst>
                    <a:gd name="connsiteX0" fmla="*/ 3249 w 3561"/>
                    <a:gd name="connsiteY0" fmla="*/ 0 h 3248"/>
                    <a:gd name="connsiteX1" fmla="*/ 3249 w 3561"/>
                    <a:gd name="connsiteY1" fmla="*/ 0 h 3248"/>
                    <a:gd name="connsiteX2" fmla="*/ 0 w 3561"/>
                    <a:gd name="connsiteY2" fmla="*/ 3249 h 3248"/>
                    <a:gd name="connsiteX3" fmla="*/ 2166 w 3561"/>
                    <a:gd name="connsiteY3" fmla="*/ 2166 h 3248"/>
                    <a:gd name="connsiteX4" fmla="*/ 1083 w 3561"/>
                    <a:gd name="connsiteY4" fmla="*/ 2166 h 3248"/>
                    <a:gd name="connsiteX5" fmla="*/ 3249 w 3561"/>
                    <a:gd name="connsiteY5" fmla="*/ 2166 h 3248"/>
                    <a:gd name="connsiteX6" fmla="*/ 3249 w 3561"/>
                    <a:gd name="connsiteY6" fmla="*/ 0 h 3248"/>
                    <a:gd name="connsiteX7" fmla="*/ 3249 w 3561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561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1083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4331" y="0"/>
                        <a:pt x="2166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74" name="Полилиния: фигура 2073">
                  <a:extLst>
                    <a:ext uri="{FF2B5EF4-FFF2-40B4-BE49-F238E27FC236}">
                      <a16:creationId xmlns:a16="http://schemas.microsoft.com/office/drawing/2014/main" id="{6DAD0AE6-19E9-F844-44C1-1E62DA33C06F}"/>
                    </a:ext>
                  </a:extLst>
                </p:cNvPr>
                <p:cNvSpPr/>
                <p:nvPr/>
              </p:nvSpPr>
              <p:spPr>
                <a:xfrm>
                  <a:off x="9422093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75" name="Полилиния: фигура 2074">
                  <a:extLst>
                    <a:ext uri="{FF2B5EF4-FFF2-40B4-BE49-F238E27FC236}">
                      <a16:creationId xmlns:a16="http://schemas.microsoft.com/office/drawing/2014/main" id="{66ACE2B8-F858-05B6-1A9D-C03AD33EC310}"/>
                    </a:ext>
                  </a:extLst>
                </p:cNvPr>
                <p:cNvSpPr/>
                <p:nvPr/>
              </p:nvSpPr>
              <p:spPr>
                <a:xfrm>
                  <a:off x="9421612" y="6122642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  <a:gd name="connsiteX3" fmla="*/ 481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-602" y="-271"/>
                        <a:pt x="481" y="-271"/>
                        <a:pt x="481" y="812"/>
                      </a:cubicBezTo>
                      <a:lnTo>
                        <a:pt x="481" y="812"/>
                      </a:lnTo>
                      <a:lnTo>
                        <a:pt x="481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76" name="Полилиния: фигура 2075">
                  <a:extLst>
                    <a:ext uri="{FF2B5EF4-FFF2-40B4-BE49-F238E27FC236}">
                      <a16:creationId xmlns:a16="http://schemas.microsoft.com/office/drawing/2014/main" id="{8BED89BF-1E22-49C7-A507-237FBCBC3762}"/>
                    </a:ext>
                  </a:extLst>
                </p:cNvPr>
                <p:cNvSpPr/>
                <p:nvPr/>
              </p:nvSpPr>
              <p:spPr>
                <a:xfrm>
                  <a:off x="9420529" y="6122371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77" name="Полилиния: фигура 2076">
                  <a:extLst>
                    <a:ext uri="{FF2B5EF4-FFF2-40B4-BE49-F238E27FC236}">
                      <a16:creationId xmlns:a16="http://schemas.microsoft.com/office/drawing/2014/main" id="{7E8636A7-EA08-D1AC-E421-65BBC13FCC35}"/>
                    </a:ext>
                  </a:extLst>
                </p:cNvPr>
                <p:cNvSpPr/>
                <p:nvPr/>
              </p:nvSpPr>
              <p:spPr>
                <a:xfrm>
                  <a:off x="9419927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78" name="Полилиния: фигура 2077">
                  <a:extLst>
                    <a:ext uri="{FF2B5EF4-FFF2-40B4-BE49-F238E27FC236}">
                      <a16:creationId xmlns:a16="http://schemas.microsoft.com/office/drawing/2014/main" id="{92092A0D-F7B8-7D23-3176-73B42EB3C2EB}"/>
                    </a:ext>
                  </a:extLst>
                </p:cNvPr>
                <p:cNvSpPr/>
                <p:nvPr/>
              </p:nvSpPr>
              <p:spPr>
                <a:xfrm>
                  <a:off x="9421010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79" name="Полилиния: фигура 2078">
                  <a:extLst>
                    <a:ext uri="{FF2B5EF4-FFF2-40B4-BE49-F238E27FC236}">
                      <a16:creationId xmlns:a16="http://schemas.microsoft.com/office/drawing/2014/main" id="{07907251-C656-8BB0-70A7-83A364F0122E}"/>
                    </a:ext>
                  </a:extLst>
                </p:cNvPr>
                <p:cNvSpPr/>
                <p:nvPr/>
              </p:nvSpPr>
              <p:spPr>
                <a:xfrm>
                  <a:off x="9421010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80" name="Полилиния: фигура 2079">
                  <a:extLst>
                    <a:ext uri="{FF2B5EF4-FFF2-40B4-BE49-F238E27FC236}">
                      <a16:creationId xmlns:a16="http://schemas.microsoft.com/office/drawing/2014/main" id="{EFADE0DE-9833-8E49-FEC8-7CAE1C15D564}"/>
                    </a:ext>
                  </a:extLst>
                </p:cNvPr>
                <p:cNvSpPr/>
                <p:nvPr/>
              </p:nvSpPr>
              <p:spPr>
                <a:xfrm>
                  <a:off x="9418844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2166" y="1083"/>
                        <a:pt x="1083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81" name="Полилиния: фигура 2080">
                  <a:extLst>
                    <a:ext uri="{FF2B5EF4-FFF2-40B4-BE49-F238E27FC236}">
                      <a16:creationId xmlns:a16="http://schemas.microsoft.com/office/drawing/2014/main" id="{DAE978EE-2349-D343-24AD-EF773122791D}"/>
                    </a:ext>
                  </a:extLst>
                </p:cNvPr>
                <p:cNvSpPr/>
                <p:nvPr/>
              </p:nvSpPr>
              <p:spPr>
                <a:xfrm>
                  <a:off x="9422093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82" name="Полилиния: фигура 2081">
                  <a:extLst>
                    <a:ext uri="{FF2B5EF4-FFF2-40B4-BE49-F238E27FC236}">
                      <a16:creationId xmlns:a16="http://schemas.microsoft.com/office/drawing/2014/main" id="{95967DB6-CAA9-8C56-6EF3-A849C9709013}"/>
                    </a:ext>
                  </a:extLst>
                </p:cNvPr>
                <p:cNvSpPr/>
                <p:nvPr/>
              </p:nvSpPr>
              <p:spPr>
                <a:xfrm>
                  <a:off x="9417762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8 w 4812"/>
                    <a:gd name="connsiteY5" fmla="*/ 2614 h 3696"/>
                    <a:gd name="connsiteX6" fmla="*/ 2166 w 4812"/>
                    <a:gd name="connsiteY6" fmla="*/ 3697 h 3696"/>
                    <a:gd name="connsiteX7" fmla="*/ 3248 w 4812"/>
                    <a:gd name="connsiteY7" fmla="*/ 2614 h 3696"/>
                    <a:gd name="connsiteX8" fmla="*/ 3248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2166" y="1531"/>
                        <a:pt x="2166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8" y="2614"/>
                      </a:cubicBezTo>
                      <a:lnTo>
                        <a:pt x="2166" y="3697"/>
                      </a:lnTo>
                      <a:lnTo>
                        <a:pt x="3248" y="2614"/>
                      </a:lnTo>
                      <a:cubicBezTo>
                        <a:pt x="3248" y="2614"/>
                        <a:pt x="2166" y="2614"/>
                        <a:pt x="3248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8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83" name="Полилиния: фигура 2082">
                  <a:extLst>
                    <a:ext uri="{FF2B5EF4-FFF2-40B4-BE49-F238E27FC236}">
                      <a16:creationId xmlns:a16="http://schemas.microsoft.com/office/drawing/2014/main" id="{07B14124-2ADC-5E73-6EF4-F0AB06C527FB}"/>
                    </a:ext>
                  </a:extLst>
                </p:cNvPr>
                <p:cNvSpPr/>
                <p:nvPr/>
              </p:nvSpPr>
              <p:spPr>
                <a:xfrm>
                  <a:off x="9419927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84" name="Полилиния: фигура 2083">
                  <a:extLst>
                    <a:ext uri="{FF2B5EF4-FFF2-40B4-BE49-F238E27FC236}">
                      <a16:creationId xmlns:a16="http://schemas.microsoft.com/office/drawing/2014/main" id="{DDF736A8-CCB3-6CA6-5E0D-8296E2C160CA}"/>
                    </a:ext>
                  </a:extLst>
                </p:cNvPr>
                <p:cNvSpPr/>
                <p:nvPr/>
              </p:nvSpPr>
              <p:spPr>
                <a:xfrm>
                  <a:off x="9416679" y="6113708"/>
                  <a:ext cx="2468" cy="2165"/>
                </a:xfrm>
                <a:custGeom>
                  <a:avLst/>
                  <a:gdLst>
                    <a:gd name="connsiteX0" fmla="*/ 0 w 2468"/>
                    <a:gd name="connsiteY0" fmla="*/ 2166 h 2165"/>
                    <a:gd name="connsiteX1" fmla="*/ 1083 w 2468"/>
                    <a:gd name="connsiteY1" fmla="*/ 2166 h 2165"/>
                    <a:gd name="connsiteX2" fmla="*/ 0 w 2468"/>
                    <a:gd name="connsiteY2" fmla="*/ 2166 h 2165"/>
                    <a:gd name="connsiteX3" fmla="*/ 2166 w 2468"/>
                    <a:gd name="connsiteY3" fmla="*/ 2166 h 2165"/>
                    <a:gd name="connsiteX4" fmla="*/ 0 w 2468"/>
                    <a:gd name="connsiteY4" fmla="*/ 2166 h 2165"/>
                    <a:gd name="connsiteX5" fmla="*/ 2166 w 2468"/>
                    <a:gd name="connsiteY5" fmla="*/ 0 h 2165"/>
                    <a:gd name="connsiteX6" fmla="*/ 2166 w 2468"/>
                    <a:gd name="connsiteY6" fmla="*/ 1083 h 2165"/>
                    <a:gd name="connsiteX7" fmla="*/ 1083 w 2468"/>
                    <a:gd name="connsiteY7" fmla="*/ 0 h 2165"/>
                    <a:gd name="connsiteX8" fmla="*/ 1083 w 2468"/>
                    <a:gd name="connsiteY8" fmla="*/ 1083 h 2165"/>
                    <a:gd name="connsiteX9" fmla="*/ 0 w 2468"/>
                    <a:gd name="connsiteY9" fmla="*/ 1083 h 2165"/>
                    <a:gd name="connsiteX10" fmla="*/ 0 w 2468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68" h="2165">
                      <a:moveTo>
                        <a:pt x="0" y="2166"/>
                      </a:moveTo>
                      <a:lnTo>
                        <a:pt x="1083" y="2166"/>
                      </a:lnTo>
                      <a:cubicBezTo>
                        <a:pt x="1083" y="2166"/>
                        <a:pt x="1083" y="2166"/>
                        <a:pt x="0" y="2166"/>
                      </a:cubicBezTo>
                      <a:cubicBezTo>
                        <a:pt x="1083" y="2166"/>
                        <a:pt x="2166" y="2166"/>
                        <a:pt x="2166" y="2166"/>
                      </a:cubicBezTo>
                      <a:cubicBezTo>
                        <a:pt x="3249" y="0"/>
                        <a:pt x="1083" y="1083"/>
                        <a:pt x="0" y="2166"/>
                      </a:cubicBezTo>
                      <a:cubicBezTo>
                        <a:pt x="1083" y="0"/>
                        <a:pt x="1083" y="1083"/>
                        <a:pt x="2166" y="0"/>
                      </a:cubicBezTo>
                      <a:cubicBezTo>
                        <a:pt x="2166" y="0"/>
                        <a:pt x="2166" y="0"/>
                        <a:pt x="2166" y="1083"/>
                      </a:cubicBezTo>
                      <a:cubicBezTo>
                        <a:pt x="3249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1083" y="1083"/>
                      </a:cubicBez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85" name="Полилиния: фигура 2084">
                  <a:extLst>
                    <a:ext uri="{FF2B5EF4-FFF2-40B4-BE49-F238E27FC236}">
                      <a16:creationId xmlns:a16="http://schemas.microsoft.com/office/drawing/2014/main" id="{C1B099C8-38B4-C4EA-3295-60DCF10413CE}"/>
                    </a:ext>
                  </a:extLst>
                </p:cNvPr>
                <p:cNvSpPr/>
                <p:nvPr/>
              </p:nvSpPr>
              <p:spPr>
                <a:xfrm>
                  <a:off x="9417280" y="6116145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481" y="-271"/>
                        <a:pt x="481" y="-271"/>
                        <a:pt x="481" y="812"/>
                      </a:cubicBezTo>
                      <a:cubicBezTo>
                        <a:pt x="481" y="-271"/>
                        <a:pt x="-602" y="812"/>
                        <a:pt x="481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86" name="Полилиния: фигура 2085">
                  <a:extLst>
                    <a:ext uri="{FF2B5EF4-FFF2-40B4-BE49-F238E27FC236}">
                      <a16:creationId xmlns:a16="http://schemas.microsoft.com/office/drawing/2014/main" id="{582CAAF9-9C46-6C3B-0AB3-82AE154903F7}"/>
                    </a:ext>
                  </a:extLst>
                </p:cNvPr>
                <p:cNvSpPr/>
                <p:nvPr/>
              </p:nvSpPr>
              <p:spPr>
                <a:xfrm>
                  <a:off x="9417762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87" name="Полилиния: фигура 2086">
                  <a:extLst>
                    <a:ext uri="{FF2B5EF4-FFF2-40B4-BE49-F238E27FC236}">
                      <a16:creationId xmlns:a16="http://schemas.microsoft.com/office/drawing/2014/main" id="{A0A73D21-D6BC-A5C4-B090-488C9D47EFA9}"/>
                    </a:ext>
                  </a:extLst>
                </p:cNvPr>
                <p:cNvSpPr/>
                <p:nvPr/>
              </p:nvSpPr>
              <p:spPr>
                <a:xfrm>
                  <a:off x="9416197" y="6113708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  <a:gd name="connsiteX3" fmla="*/ 481 w 481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1083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88" name="Полилиния: фигура 2087">
                  <a:extLst>
                    <a:ext uri="{FF2B5EF4-FFF2-40B4-BE49-F238E27FC236}">
                      <a16:creationId xmlns:a16="http://schemas.microsoft.com/office/drawing/2014/main" id="{7809C833-E96E-5789-6715-A2AAD2D33999}"/>
                    </a:ext>
                  </a:extLst>
                </p:cNvPr>
                <p:cNvSpPr/>
                <p:nvPr/>
              </p:nvSpPr>
              <p:spPr>
                <a:xfrm>
                  <a:off x="9403685" y="6098548"/>
                  <a:ext cx="14077" cy="17638"/>
                </a:xfrm>
                <a:custGeom>
                  <a:avLst/>
                  <a:gdLst>
                    <a:gd name="connsiteX0" fmla="*/ 4331 w 14077"/>
                    <a:gd name="connsiteY0" fmla="*/ 0 h 17638"/>
                    <a:gd name="connsiteX1" fmla="*/ 4331 w 14077"/>
                    <a:gd name="connsiteY1" fmla="*/ 0 h 17638"/>
                    <a:gd name="connsiteX2" fmla="*/ 2166 w 14077"/>
                    <a:gd name="connsiteY2" fmla="*/ 1083 h 17638"/>
                    <a:gd name="connsiteX3" fmla="*/ 1083 w 14077"/>
                    <a:gd name="connsiteY3" fmla="*/ 2166 h 17638"/>
                    <a:gd name="connsiteX4" fmla="*/ 2166 w 14077"/>
                    <a:gd name="connsiteY4" fmla="*/ 3249 h 17638"/>
                    <a:gd name="connsiteX5" fmla="*/ 1083 w 14077"/>
                    <a:gd name="connsiteY5" fmla="*/ 4331 h 17638"/>
                    <a:gd name="connsiteX6" fmla="*/ 3249 w 14077"/>
                    <a:gd name="connsiteY6" fmla="*/ 6497 h 17638"/>
                    <a:gd name="connsiteX7" fmla="*/ 4331 w 14077"/>
                    <a:gd name="connsiteY7" fmla="*/ 7580 h 17638"/>
                    <a:gd name="connsiteX8" fmla="*/ 8663 w 14077"/>
                    <a:gd name="connsiteY8" fmla="*/ 14077 h 17638"/>
                    <a:gd name="connsiteX9" fmla="*/ 9746 w 14077"/>
                    <a:gd name="connsiteY9" fmla="*/ 12994 h 17638"/>
                    <a:gd name="connsiteX10" fmla="*/ 8663 w 14077"/>
                    <a:gd name="connsiteY10" fmla="*/ 14077 h 17638"/>
                    <a:gd name="connsiteX11" fmla="*/ 8663 w 14077"/>
                    <a:gd name="connsiteY11" fmla="*/ 14077 h 17638"/>
                    <a:gd name="connsiteX12" fmla="*/ 9746 w 14077"/>
                    <a:gd name="connsiteY12" fmla="*/ 16243 h 17638"/>
                    <a:gd name="connsiteX13" fmla="*/ 11911 w 14077"/>
                    <a:gd name="connsiteY13" fmla="*/ 15160 h 17638"/>
                    <a:gd name="connsiteX14" fmla="*/ 10828 w 14077"/>
                    <a:gd name="connsiteY14" fmla="*/ 17326 h 17638"/>
                    <a:gd name="connsiteX15" fmla="*/ 11911 w 14077"/>
                    <a:gd name="connsiteY15" fmla="*/ 17326 h 17638"/>
                    <a:gd name="connsiteX16" fmla="*/ 12994 w 14077"/>
                    <a:gd name="connsiteY16" fmla="*/ 16243 h 17638"/>
                    <a:gd name="connsiteX17" fmla="*/ 14077 w 14077"/>
                    <a:gd name="connsiteY17" fmla="*/ 16243 h 17638"/>
                    <a:gd name="connsiteX18" fmla="*/ 9746 w 14077"/>
                    <a:gd name="connsiteY18" fmla="*/ 14077 h 17638"/>
                    <a:gd name="connsiteX19" fmla="*/ 10828 w 14077"/>
                    <a:gd name="connsiteY19" fmla="*/ 14077 h 17638"/>
                    <a:gd name="connsiteX20" fmla="*/ 9746 w 14077"/>
                    <a:gd name="connsiteY20" fmla="*/ 10828 h 17638"/>
                    <a:gd name="connsiteX21" fmla="*/ 7580 w 14077"/>
                    <a:gd name="connsiteY21" fmla="*/ 10828 h 17638"/>
                    <a:gd name="connsiteX22" fmla="*/ 7580 w 14077"/>
                    <a:gd name="connsiteY22" fmla="*/ 9746 h 17638"/>
                    <a:gd name="connsiteX23" fmla="*/ 6497 w 14077"/>
                    <a:gd name="connsiteY23" fmla="*/ 9746 h 17638"/>
                    <a:gd name="connsiteX24" fmla="*/ 6497 w 14077"/>
                    <a:gd name="connsiteY24" fmla="*/ 8663 h 17638"/>
                    <a:gd name="connsiteX25" fmla="*/ 4331 w 14077"/>
                    <a:gd name="connsiteY25" fmla="*/ 9746 h 17638"/>
                    <a:gd name="connsiteX26" fmla="*/ 5414 w 14077"/>
                    <a:gd name="connsiteY26" fmla="*/ 6497 h 17638"/>
                    <a:gd name="connsiteX27" fmla="*/ 4331 w 14077"/>
                    <a:gd name="connsiteY27" fmla="*/ 7580 h 17638"/>
                    <a:gd name="connsiteX28" fmla="*/ 3249 w 14077"/>
                    <a:gd name="connsiteY28" fmla="*/ 7580 h 17638"/>
                    <a:gd name="connsiteX29" fmla="*/ 4331 w 14077"/>
                    <a:gd name="connsiteY29" fmla="*/ 6497 h 17638"/>
                    <a:gd name="connsiteX30" fmla="*/ 2166 w 14077"/>
                    <a:gd name="connsiteY30" fmla="*/ 6497 h 17638"/>
                    <a:gd name="connsiteX31" fmla="*/ 1083 w 14077"/>
                    <a:gd name="connsiteY31" fmla="*/ 7580 h 17638"/>
                    <a:gd name="connsiteX32" fmla="*/ 0 w 14077"/>
                    <a:gd name="connsiteY32" fmla="*/ 5414 h 17638"/>
                    <a:gd name="connsiteX33" fmla="*/ 2166 w 14077"/>
                    <a:gd name="connsiteY33" fmla="*/ 5414 h 17638"/>
                    <a:gd name="connsiteX34" fmla="*/ 2166 w 14077"/>
                    <a:gd name="connsiteY34" fmla="*/ 4331 h 17638"/>
                    <a:gd name="connsiteX35" fmla="*/ 0 w 14077"/>
                    <a:gd name="connsiteY35" fmla="*/ 4331 h 17638"/>
                    <a:gd name="connsiteX36" fmla="*/ 4331 w 14077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7" h="17638">
                      <a:moveTo>
                        <a:pt x="4331" y="0"/>
                      </a:moveTo>
                      <a:cubicBezTo>
                        <a:pt x="3249" y="0"/>
                        <a:pt x="3249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89" name="Полилиния: фигура 2088">
                  <a:extLst>
                    <a:ext uri="{FF2B5EF4-FFF2-40B4-BE49-F238E27FC236}">
                      <a16:creationId xmlns:a16="http://schemas.microsoft.com/office/drawing/2014/main" id="{CBC5D626-E6F5-2B49-091D-6F8E617E450B}"/>
                    </a:ext>
                  </a:extLst>
                </p:cNvPr>
                <p:cNvSpPr/>
                <p:nvPr/>
              </p:nvSpPr>
              <p:spPr>
                <a:xfrm>
                  <a:off x="9410182" y="60996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90" name="Полилиния: фигура 2089">
                  <a:extLst>
                    <a:ext uri="{FF2B5EF4-FFF2-40B4-BE49-F238E27FC236}">
                      <a16:creationId xmlns:a16="http://schemas.microsoft.com/office/drawing/2014/main" id="{45307A61-0344-78DB-DB1C-41989B8A4640}"/>
                    </a:ext>
                  </a:extLst>
                </p:cNvPr>
                <p:cNvSpPr/>
                <p:nvPr/>
              </p:nvSpPr>
              <p:spPr>
                <a:xfrm>
                  <a:off x="9408016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91" name="Полилиния: фигура 2090">
                  <a:extLst>
                    <a:ext uri="{FF2B5EF4-FFF2-40B4-BE49-F238E27FC236}">
                      <a16:creationId xmlns:a16="http://schemas.microsoft.com/office/drawing/2014/main" id="{65AE85F1-ED4F-001A-42DB-73DB070E8791}"/>
                    </a:ext>
                  </a:extLst>
                </p:cNvPr>
                <p:cNvSpPr/>
                <p:nvPr/>
              </p:nvSpPr>
              <p:spPr>
                <a:xfrm>
                  <a:off x="9406933" y="6102880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92" name="Полилиния: фигура 2091">
                  <a:extLst>
                    <a:ext uri="{FF2B5EF4-FFF2-40B4-BE49-F238E27FC236}">
                      <a16:creationId xmlns:a16="http://schemas.microsoft.com/office/drawing/2014/main" id="{5BB62FC6-6BAF-54C5-058B-FBB719E815D7}"/>
                    </a:ext>
                  </a:extLst>
                </p:cNvPr>
                <p:cNvSpPr/>
                <p:nvPr/>
              </p:nvSpPr>
              <p:spPr>
                <a:xfrm>
                  <a:off x="9411264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93" name="Полилиния: фигура 2092">
                  <a:extLst>
                    <a:ext uri="{FF2B5EF4-FFF2-40B4-BE49-F238E27FC236}">
                      <a16:creationId xmlns:a16="http://schemas.microsoft.com/office/drawing/2014/main" id="{6047125D-5459-722D-CDF7-600102ED919D}"/>
                    </a:ext>
                  </a:extLst>
                </p:cNvPr>
                <p:cNvSpPr/>
                <p:nvPr/>
              </p:nvSpPr>
              <p:spPr>
                <a:xfrm>
                  <a:off x="9413430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94" name="Полилиния: фигура 2093">
                  <a:extLst>
                    <a:ext uri="{FF2B5EF4-FFF2-40B4-BE49-F238E27FC236}">
                      <a16:creationId xmlns:a16="http://schemas.microsoft.com/office/drawing/2014/main" id="{A1E97187-5CDE-3842-2FE1-E9E7ACCE4BB2}"/>
                    </a:ext>
                  </a:extLst>
                </p:cNvPr>
                <p:cNvSpPr/>
                <p:nvPr/>
              </p:nvSpPr>
              <p:spPr>
                <a:xfrm>
                  <a:off x="9408016" y="609854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95" name="Полилиния: фигура 2094">
                  <a:extLst>
                    <a:ext uri="{FF2B5EF4-FFF2-40B4-BE49-F238E27FC236}">
                      <a16:creationId xmlns:a16="http://schemas.microsoft.com/office/drawing/2014/main" id="{113DFA68-AAB9-7A31-A8A0-718A4582AFD4}"/>
                    </a:ext>
                  </a:extLst>
                </p:cNvPr>
                <p:cNvSpPr/>
                <p:nvPr/>
              </p:nvSpPr>
              <p:spPr>
                <a:xfrm>
                  <a:off x="9398872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5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5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5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5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5" y="2478"/>
                        <a:pt x="5895" y="2478"/>
                      </a:cubicBezTo>
                      <a:cubicBezTo>
                        <a:pt x="5895" y="3561"/>
                        <a:pt x="6978" y="2478"/>
                        <a:pt x="6978" y="2478"/>
                      </a:cubicBezTo>
                      <a:cubicBezTo>
                        <a:pt x="5895" y="3561"/>
                        <a:pt x="4813" y="3561"/>
                        <a:pt x="4813" y="3561"/>
                      </a:cubicBezTo>
                      <a:cubicBezTo>
                        <a:pt x="5895" y="2478"/>
                        <a:pt x="3730" y="2478"/>
                        <a:pt x="5895" y="1395"/>
                      </a:cubicBezTo>
                      <a:cubicBezTo>
                        <a:pt x="5895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481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96" name="Полилиния: фигура 2095">
                  <a:extLst>
                    <a:ext uri="{FF2B5EF4-FFF2-40B4-BE49-F238E27FC236}">
                      <a16:creationId xmlns:a16="http://schemas.microsoft.com/office/drawing/2014/main" id="{4A7AC7A9-5F2B-0520-6F72-4F357B9EDE0B}"/>
                    </a:ext>
                  </a:extLst>
                </p:cNvPr>
                <p:cNvSpPr/>
                <p:nvPr/>
              </p:nvSpPr>
              <p:spPr>
                <a:xfrm>
                  <a:off x="9405850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97" name="Полилиния: фигура 2096">
                  <a:extLst>
                    <a:ext uri="{FF2B5EF4-FFF2-40B4-BE49-F238E27FC236}">
                      <a16:creationId xmlns:a16="http://schemas.microsoft.com/office/drawing/2014/main" id="{D1AEAD9E-E1B1-8BAD-34E9-E5B13A008D1B}"/>
                    </a:ext>
                  </a:extLst>
                </p:cNvPr>
                <p:cNvSpPr/>
                <p:nvPr/>
              </p:nvSpPr>
              <p:spPr>
                <a:xfrm>
                  <a:off x="9393939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5414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3249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5414" y="1353"/>
                        <a:pt x="5414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98" name="Полилиния: фигура 2097">
                  <a:extLst>
                    <a:ext uri="{FF2B5EF4-FFF2-40B4-BE49-F238E27FC236}">
                      <a16:creationId xmlns:a16="http://schemas.microsoft.com/office/drawing/2014/main" id="{9396DACD-CB99-16C2-E113-3F593DC4DBE4}"/>
                    </a:ext>
                  </a:extLst>
                </p:cNvPr>
                <p:cNvSpPr/>
                <p:nvPr/>
              </p:nvSpPr>
              <p:spPr>
                <a:xfrm>
                  <a:off x="9399353" y="609096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99" name="Полилиния: фигура 2098">
                  <a:extLst>
                    <a:ext uri="{FF2B5EF4-FFF2-40B4-BE49-F238E27FC236}">
                      <a16:creationId xmlns:a16="http://schemas.microsoft.com/office/drawing/2014/main" id="{EEC24C51-6822-FAC6-08E2-EDA18644448F}"/>
                    </a:ext>
                  </a:extLst>
                </p:cNvPr>
                <p:cNvSpPr/>
                <p:nvPr/>
              </p:nvSpPr>
              <p:spPr>
                <a:xfrm>
                  <a:off x="9397187" y="6092322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00" name="Полилиния: фигура 2099">
                  <a:extLst>
                    <a:ext uri="{FF2B5EF4-FFF2-40B4-BE49-F238E27FC236}">
                      <a16:creationId xmlns:a16="http://schemas.microsoft.com/office/drawing/2014/main" id="{95BC494D-B325-4C31-88B1-18E3B267952E}"/>
                    </a:ext>
                  </a:extLst>
                </p:cNvPr>
                <p:cNvSpPr/>
                <p:nvPr/>
              </p:nvSpPr>
              <p:spPr>
                <a:xfrm>
                  <a:off x="9397187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01" name="Полилиния: фигура 2100">
                  <a:extLst>
                    <a:ext uri="{FF2B5EF4-FFF2-40B4-BE49-F238E27FC236}">
                      <a16:creationId xmlns:a16="http://schemas.microsoft.com/office/drawing/2014/main" id="{BEAA8BB7-F72E-3EFE-5987-192D8AD51C95}"/>
                    </a:ext>
                  </a:extLst>
                </p:cNvPr>
                <p:cNvSpPr/>
                <p:nvPr/>
              </p:nvSpPr>
              <p:spPr>
                <a:xfrm>
                  <a:off x="9391773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2166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02" name="Полилиния: фигура 2101">
                  <a:extLst>
                    <a:ext uri="{FF2B5EF4-FFF2-40B4-BE49-F238E27FC236}">
                      <a16:creationId xmlns:a16="http://schemas.microsoft.com/office/drawing/2014/main" id="{C3CD40AF-3168-FB9D-91ED-BE78B0A30872}"/>
                    </a:ext>
                  </a:extLst>
                </p:cNvPr>
                <p:cNvSpPr/>
                <p:nvPr/>
              </p:nvSpPr>
              <p:spPr>
                <a:xfrm>
                  <a:off x="9380945" y="6069311"/>
                  <a:ext cx="12723" cy="14077"/>
                </a:xfrm>
                <a:custGeom>
                  <a:avLst/>
                  <a:gdLst>
                    <a:gd name="connsiteX0" fmla="*/ 11911 w 12723"/>
                    <a:gd name="connsiteY0" fmla="*/ 12994 h 14077"/>
                    <a:gd name="connsiteX1" fmla="*/ 11911 w 12723"/>
                    <a:gd name="connsiteY1" fmla="*/ 12994 h 14077"/>
                    <a:gd name="connsiteX2" fmla="*/ 11911 w 12723"/>
                    <a:gd name="connsiteY2" fmla="*/ 12994 h 14077"/>
                    <a:gd name="connsiteX3" fmla="*/ 11911 w 12723"/>
                    <a:gd name="connsiteY3" fmla="*/ 10828 h 14077"/>
                    <a:gd name="connsiteX4" fmla="*/ 11911 w 12723"/>
                    <a:gd name="connsiteY4" fmla="*/ 10828 h 14077"/>
                    <a:gd name="connsiteX5" fmla="*/ 10828 w 12723"/>
                    <a:gd name="connsiteY5" fmla="*/ 9746 h 14077"/>
                    <a:gd name="connsiteX6" fmla="*/ 9746 w 12723"/>
                    <a:gd name="connsiteY6" fmla="*/ 9746 h 14077"/>
                    <a:gd name="connsiteX7" fmla="*/ 10828 w 12723"/>
                    <a:gd name="connsiteY7" fmla="*/ 7580 h 14077"/>
                    <a:gd name="connsiteX8" fmla="*/ 8663 w 12723"/>
                    <a:gd name="connsiteY8" fmla="*/ 9746 h 14077"/>
                    <a:gd name="connsiteX9" fmla="*/ 8663 w 12723"/>
                    <a:gd name="connsiteY9" fmla="*/ 7580 h 14077"/>
                    <a:gd name="connsiteX10" fmla="*/ 8663 w 12723"/>
                    <a:gd name="connsiteY10" fmla="*/ 7580 h 14077"/>
                    <a:gd name="connsiteX11" fmla="*/ 7580 w 12723"/>
                    <a:gd name="connsiteY11" fmla="*/ 6497 h 14077"/>
                    <a:gd name="connsiteX12" fmla="*/ 8663 w 12723"/>
                    <a:gd name="connsiteY12" fmla="*/ 5414 h 14077"/>
                    <a:gd name="connsiteX13" fmla="*/ 7580 w 12723"/>
                    <a:gd name="connsiteY13" fmla="*/ 4331 h 14077"/>
                    <a:gd name="connsiteX14" fmla="*/ 8663 w 12723"/>
                    <a:gd name="connsiteY14" fmla="*/ 4331 h 14077"/>
                    <a:gd name="connsiteX15" fmla="*/ 6497 w 12723"/>
                    <a:gd name="connsiteY15" fmla="*/ 3249 h 14077"/>
                    <a:gd name="connsiteX16" fmla="*/ 6497 w 12723"/>
                    <a:gd name="connsiteY16" fmla="*/ 2166 h 14077"/>
                    <a:gd name="connsiteX17" fmla="*/ 4331 w 12723"/>
                    <a:gd name="connsiteY17" fmla="*/ 4331 h 14077"/>
                    <a:gd name="connsiteX18" fmla="*/ 3249 w 12723"/>
                    <a:gd name="connsiteY18" fmla="*/ 3249 h 14077"/>
                    <a:gd name="connsiteX19" fmla="*/ 4331 w 12723"/>
                    <a:gd name="connsiteY19" fmla="*/ 2166 h 14077"/>
                    <a:gd name="connsiteX20" fmla="*/ 3249 w 12723"/>
                    <a:gd name="connsiteY20" fmla="*/ 2166 h 14077"/>
                    <a:gd name="connsiteX21" fmla="*/ 4331 w 12723"/>
                    <a:gd name="connsiteY21" fmla="*/ 1083 h 14077"/>
                    <a:gd name="connsiteX22" fmla="*/ 2166 w 12723"/>
                    <a:gd name="connsiteY22" fmla="*/ 1083 h 14077"/>
                    <a:gd name="connsiteX23" fmla="*/ 2166 w 12723"/>
                    <a:gd name="connsiteY23" fmla="*/ 0 h 14077"/>
                    <a:gd name="connsiteX24" fmla="*/ 0 w 12723"/>
                    <a:gd name="connsiteY24" fmla="*/ 2166 h 14077"/>
                    <a:gd name="connsiteX25" fmla="*/ 2166 w 12723"/>
                    <a:gd name="connsiteY25" fmla="*/ 5414 h 14077"/>
                    <a:gd name="connsiteX26" fmla="*/ 4331 w 12723"/>
                    <a:gd name="connsiteY26" fmla="*/ 5414 h 14077"/>
                    <a:gd name="connsiteX27" fmla="*/ 3249 w 12723"/>
                    <a:gd name="connsiteY27" fmla="*/ 6497 h 14077"/>
                    <a:gd name="connsiteX28" fmla="*/ 4331 w 12723"/>
                    <a:gd name="connsiteY28" fmla="*/ 5414 h 14077"/>
                    <a:gd name="connsiteX29" fmla="*/ 3249 w 12723"/>
                    <a:gd name="connsiteY29" fmla="*/ 6497 h 14077"/>
                    <a:gd name="connsiteX30" fmla="*/ 4331 w 12723"/>
                    <a:gd name="connsiteY30" fmla="*/ 6497 h 14077"/>
                    <a:gd name="connsiteX31" fmla="*/ 3249 w 12723"/>
                    <a:gd name="connsiteY31" fmla="*/ 7580 h 14077"/>
                    <a:gd name="connsiteX32" fmla="*/ 7580 w 12723"/>
                    <a:gd name="connsiteY32" fmla="*/ 11911 h 14077"/>
                    <a:gd name="connsiteX33" fmla="*/ 8663 w 12723"/>
                    <a:gd name="connsiteY33" fmla="*/ 10828 h 14077"/>
                    <a:gd name="connsiteX34" fmla="*/ 9746 w 12723"/>
                    <a:gd name="connsiteY34" fmla="*/ 12994 h 14077"/>
                    <a:gd name="connsiteX35" fmla="*/ 10828 w 12723"/>
                    <a:gd name="connsiteY35" fmla="*/ 12994 h 14077"/>
                    <a:gd name="connsiteX36" fmla="*/ 8663 w 12723"/>
                    <a:gd name="connsiteY36" fmla="*/ 14077 h 14077"/>
                    <a:gd name="connsiteX37" fmla="*/ 9746 w 12723"/>
                    <a:gd name="connsiteY37" fmla="*/ 14077 h 14077"/>
                    <a:gd name="connsiteX38" fmla="*/ 9746 w 12723"/>
                    <a:gd name="connsiteY38" fmla="*/ 12994 h 14077"/>
                    <a:gd name="connsiteX39" fmla="*/ 9746 w 12723"/>
                    <a:gd name="connsiteY39" fmla="*/ 14077 h 14077"/>
                    <a:gd name="connsiteX40" fmla="*/ 11911 w 12723"/>
                    <a:gd name="connsiteY40" fmla="*/ 11911 h 14077"/>
                    <a:gd name="connsiteX41" fmla="*/ 11911 w 12723"/>
                    <a:gd name="connsiteY41" fmla="*/ 9746 h 14077"/>
                    <a:gd name="connsiteX42" fmla="*/ 11911 w 12723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723" h="14077">
                      <a:moveTo>
                        <a:pt x="11911" y="12994"/>
                      </a:moveTo>
                      <a:cubicBezTo>
                        <a:pt x="11911" y="12994"/>
                        <a:pt x="10828" y="12994"/>
                        <a:pt x="11911" y="12994"/>
                      </a:cubicBezTo>
                      <a:cubicBezTo>
                        <a:pt x="11911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10828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2994" y="11911"/>
                        <a:pt x="12994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03" name="Полилиния: фигура 2102">
                  <a:extLst>
                    <a:ext uri="{FF2B5EF4-FFF2-40B4-BE49-F238E27FC236}">
                      <a16:creationId xmlns:a16="http://schemas.microsoft.com/office/drawing/2014/main" id="{04D06C38-2142-E26C-785D-30ABDDF88788}"/>
                    </a:ext>
                  </a:extLst>
                </p:cNvPr>
                <p:cNvSpPr/>
                <p:nvPr/>
              </p:nvSpPr>
              <p:spPr>
                <a:xfrm>
                  <a:off x="9391773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04" name="Полилиния: фигура 2103">
                  <a:extLst>
                    <a:ext uri="{FF2B5EF4-FFF2-40B4-BE49-F238E27FC236}">
                      <a16:creationId xmlns:a16="http://schemas.microsoft.com/office/drawing/2014/main" id="{A441E91F-842C-F529-D92C-4C21AE5F9584}"/>
                    </a:ext>
                  </a:extLst>
                </p:cNvPr>
                <p:cNvSpPr/>
                <p:nvPr/>
              </p:nvSpPr>
              <p:spPr>
                <a:xfrm>
                  <a:off x="9383381" y="6070394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05" name="Полилиния: фигура 2104">
                  <a:extLst>
                    <a:ext uri="{FF2B5EF4-FFF2-40B4-BE49-F238E27FC236}">
                      <a16:creationId xmlns:a16="http://schemas.microsoft.com/office/drawing/2014/main" id="{F82F2455-A0BB-C292-74B5-708D15E92F40}"/>
                    </a:ext>
                  </a:extLst>
                </p:cNvPr>
                <p:cNvSpPr/>
                <p:nvPr/>
              </p:nvSpPr>
              <p:spPr>
                <a:xfrm>
                  <a:off x="9392856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06" name="Полилиния: фигура 2105">
                  <a:extLst>
                    <a:ext uri="{FF2B5EF4-FFF2-40B4-BE49-F238E27FC236}">
                      <a16:creationId xmlns:a16="http://schemas.microsoft.com/office/drawing/2014/main" id="{F411AA54-9C46-DE50-BE46-78C30F5E50A5}"/>
                    </a:ext>
                  </a:extLst>
                </p:cNvPr>
                <p:cNvSpPr/>
                <p:nvPr/>
              </p:nvSpPr>
              <p:spPr>
                <a:xfrm>
                  <a:off x="9395022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07" name="Полилиния: фигура 2106">
                  <a:extLst>
                    <a:ext uri="{FF2B5EF4-FFF2-40B4-BE49-F238E27FC236}">
                      <a16:creationId xmlns:a16="http://schemas.microsoft.com/office/drawing/2014/main" id="{6D0B5901-E4E6-7FE0-6C8F-3543FAEED7FD}"/>
                    </a:ext>
                  </a:extLst>
                </p:cNvPr>
                <p:cNvSpPr/>
                <p:nvPr/>
              </p:nvSpPr>
              <p:spPr>
                <a:xfrm>
                  <a:off x="9383110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08" name="Полилиния: фигура 2107">
                  <a:extLst>
                    <a:ext uri="{FF2B5EF4-FFF2-40B4-BE49-F238E27FC236}">
                      <a16:creationId xmlns:a16="http://schemas.microsoft.com/office/drawing/2014/main" id="{990FE662-0677-26E5-C46B-41F0003E1BC5}"/>
                    </a:ext>
                  </a:extLst>
                </p:cNvPr>
                <p:cNvSpPr/>
                <p:nvPr/>
              </p:nvSpPr>
              <p:spPr>
                <a:xfrm>
                  <a:off x="9378779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09" name="Полилиния: фигура 2108">
                  <a:extLst>
                    <a:ext uri="{FF2B5EF4-FFF2-40B4-BE49-F238E27FC236}">
                      <a16:creationId xmlns:a16="http://schemas.microsoft.com/office/drawing/2014/main" id="{E100A4FF-5F15-96B1-E897-6EE938110E65}"/>
                    </a:ext>
                  </a:extLst>
                </p:cNvPr>
                <p:cNvSpPr/>
                <p:nvPr/>
              </p:nvSpPr>
              <p:spPr>
                <a:xfrm>
                  <a:off x="9361454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6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6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6 w 23822"/>
                    <a:gd name="connsiteY52" fmla="*/ 14077 h 23822"/>
                    <a:gd name="connsiteX53" fmla="*/ 17326 w 23822"/>
                    <a:gd name="connsiteY53" fmla="*/ 12994 h 23822"/>
                    <a:gd name="connsiteX54" fmla="*/ 17326 w 23822"/>
                    <a:gd name="connsiteY54" fmla="*/ 12994 h 23822"/>
                    <a:gd name="connsiteX55" fmla="*/ 17326 w 23822"/>
                    <a:gd name="connsiteY55" fmla="*/ 12994 h 23822"/>
                    <a:gd name="connsiteX56" fmla="*/ 17326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6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4331 w 23822"/>
                    <a:gd name="connsiteY78" fmla="*/ 2166 h 23822"/>
                    <a:gd name="connsiteX79" fmla="*/ 6497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6243" y="16243"/>
                        <a:pt x="16243" y="16243"/>
                      </a:cubicBezTo>
                      <a:cubicBezTo>
                        <a:pt x="14077" y="17325"/>
                        <a:pt x="18408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7326" y="20574"/>
                      </a:lnTo>
                      <a:cubicBezTo>
                        <a:pt x="17326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20574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20574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6" y="14077"/>
                      </a:cubicBezTo>
                      <a:cubicBezTo>
                        <a:pt x="17326" y="14077"/>
                        <a:pt x="17326" y="14077"/>
                        <a:pt x="17326" y="12994"/>
                      </a:cubicBezTo>
                      <a:cubicBezTo>
                        <a:pt x="17326" y="12994"/>
                        <a:pt x="17326" y="12994"/>
                        <a:pt x="17326" y="12994"/>
                      </a:cubicBezTo>
                      <a:lnTo>
                        <a:pt x="17326" y="12994"/>
                      </a:lnTo>
                      <a:cubicBezTo>
                        <a:pt x="17326" y="12994"/>
                        <a:pt x="17326" y="12994"/>
                        <a:pt x="17326" y="12994"/>
                      </a:cubicBezTo>
                      <a:cubicBezTo>
                        <a:pt x="17326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6" y="12994"/>
                      </a:cubicBezTo>
                      <a:cubicBezTo>
                        <a:pt x="17326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lnTo>
                        <a:pt x="6497" y="1083"/>
                      </a:lnTo>
                      <a:cubicBezTo>
                        <a:pt x="8663" y="0"/>
                        <a:pt x="4331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10" name="Полилиния: фигура 2109">
                  <a:extLst>
                    <a:ext uri="{FF2B5EF4-FFF2-40B4-BE49-F238E27FC236}">
                      <a16:creationId xmlns:a16="http://schemas.microsoft.com/office/drawing/2014/main" id="{E3DB7952-882F-0727-6665-79F40EA8837B}"/>
                    </a:ext>
                  </a:extLst>
                </p:cNvPr>
                <p:cNvSpPr/>
                <p:nvPr/>
              </p:nvSpPr>
              <p:spPr>
                <a:xfrm>
                  <a:off x="9372282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11" name="Полилиния: фигура 2110">
                  <a:extLst>
                    <a:ext uri="{FF2B5EF4-FFF2-40B4-BE49-F238E27FC236}">
                      <a16:creationId xmlns:a16="http://schemas.microsoft.com/office/drawing/2014/main" id="{6E9A7375-17BB-C159-06F7-77D9CC888061}"/>
                    </a:ext>
                  </a:extLst>
                </p:cNvPr>
                <p:cNvSpPr/>
                <p:nvPr/>
              </p:nvSpPr>
              <p:spPr>
                <a:xfrm>
                  <a:off x="9371470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12" name="Полилиния: фигура 2111">
                  <a:extLst>
                    <a:ext uri="{FF2B5EF4-FFF2-40B4-BE49-F238E27FC236}">
                      <a16:creationId xmlns:a16="http://schemas.microsoft.com/office/drawing/2014/main" id="{C89A3A20-4448-A110-CAF0-6B2CF1EF3058}"/>
                    </a:ext>
                  </a:extLst>
                </p:cNvPr>
                <p:cNvSpPr/>
                <p:nvPr/>
              </p:nvSpPr>
              <p:spPr>
                <a:xfrm>
                  <a:off x="9365785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13" name="Полилиния: фигура 2112">
                  <a:extLst>
                    <a:ext uri="{FF2B5EF4-FFF2-40B4-BE49-F238E27FC236}">
                      <a16:creationId xmlns:a16="http://schemas.microsoft.com/office/drawing/2014/main" id="{CD693E62-3F76-1472-7137-43EDE3BE5AB2}"/>
                    </a:ext>
                  </a:extLst>
                </p:cNvPr>
                <p:cNvSpPr/>
                <p:nvPr/>
              </p:nvSpPr>
              <p:spPr>
                <a:xfrm>
                  <a:off x="9364702" y="6046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14" name="Полилиния: фигура 2113">
                  <a:extLst>
                    <a:ext uri="{FF2B5EF4-FFF2-40B4-BE49-F238E27FC236}">
                      <a16:creationId xmlns:a16="http://schemas.microsoft.com/office/drawing/2014/main" id="{E3A0D60A-E522-AB0F-D526-7CFB900FE873}"/>
                    </a:ext>
                  </a:extLst>
                </p:cNvPr>
                <p:cNvSpPr/>
                <p:nvPr/>
              </p:nvSpPr>
              <p:spPr>
                <a:xfrm>
                  <a:off x="9352791" y="6035262"/>
                  <a:ext cx="11911" cy="12695"/>
                </a:xfrm>
                <a:custGeom>
                  <a:avLst/>
                  <a:gdLst>
                    <a:gd name="connsiteX0" fmla="*/ 3248 w 11911"/>
                    <a:gd name="connsiteY0" fmla="*/ 1564 h 12695"/>
                    <a:gd name="connsiteX1" fmla="*/ 2166 w 11911"/>
                    <a:gd name="connsiteY1" fmla="*/ 1564 h 12695"/>
                    <a:gd name="connsiteX2" fmla="*/ 2166 w 11911"/>
                    <a:gd name="connsiteY2" fmla="*/ 481 h 12695"/>
                    <a:gd name="connsiteX3" fmla="*/ 0 w 11911"/>
                    <a:gd name="connsiteY3" fmla="*/ 481 h 12695"/>
                    <a:gd name="connsiteX4" fmla="*/ 5414 w 11911"/>
                    <a:gd name="connsiteY4" fmla="*/ 5895 h 12695"/>
                    <a:gd name="connsiteX5" fmla="*/ 4331 w 11911"/>
                    <a:gd name="connsiteY5" fmla="*/ 5895 h 12695"/>
                    <a:gd name="connsiteX6" fmla="*/ 7580 w 11911"/>
                    <a:gd name="connsiteY6" fmla="*/ 6978 h 12695"/>
                    <a:gd name="connsiteX7" fmla="*/ 6497 w 11911"/>
                    <a:gd name="connsiteY7" fmla="*/ 8061 h 12695"/>
                    <a:gd name="connsiteX8" fmla="*/ 7580 w 11911"/>
                    <a:gd name="connsiteY8" fmla="*/ 9144 h 12695"/>
                    <a:gd name="connsiteX9" fmla="*/ 7580 w 11911"/>
                    <a:gd name="connsiteY9" fmla="*/ 9144 h 12695"/>
                    <a:gd name="connsiteX10" fmla="*/ 7580 w 11911"/>
                    <a:gd name="connsiteY10" fmla="*/ 9144 h 12695"/>
                    <a:gd name="connsiteX11" fmla="*/ 7580 w 11911"/>
                    <a:gd name="connsiteY11" fmla="*/ 9144 h 12695"/>
                    <a:gd name="connsiteX12" fmla="*/ 8663 w 11911"/>
                    <a:gd name="connsiteY12" fmla="*/ 10227 h 12695"/>
                    <a:gd name="connsiteX13" fmla="*/ 8663 w 11911"/>
                    <a:gd name="connsiteY13" fmla="*/ 10227 h 12695"/>
                    <a:gd name="connsiteX14" fmla="*/ 9746 w 11911"/>
                    <a:gd name="connsiteY14" fmla="*/ 10227 h 12695"/>
                    <a:gd name="connsiteX15" fmla="*/ 8663 w 11911"/>
                    <a:gd name="connsiteY15" fmla="*/ 11310 h 12695"/>
                    <a:gd name="connsiteX16" fmla="*/ 10828 w 11911"/>
                    <a:gd name="connsiteY16" fmla="*/ 12393 h 12695"/>
                    <a:gd name="connsiteX17" fmla="*/ 11911 w 11911"/>
                    <a:gd name="connsiteY17" fmla="*/ 11310 h 12695"/>
                    <a:gd name="connsiteX18" fmla="*/ 9746 w 11911"/>
                    <a:gd name="connsiteY18" fmla="*/ 10227 h 12695"/>
                    <a:gd name="connsiteX19" fmla="*/ 9746 w 11911"/>
                    <a:gd name="connsiteY19" fmla="*/ 10227 h 12695"/>
                    <a:gd name="connsiteX20" fmla="*/ 8663 w 11911"/>
                    <a:gd name="connsiteY20" fmla="*/ 9144 h 12695"/>
                    <a:gd name="connsiteX21" fmla="*/ 10828 w 11911"/>
                    <a:gd name="connsiteY21" fmla="*/ 9144 h 12695"/>
                    <a:gd name="connsiteX22" fmla="*/ 10828 w 11911"/>
                    <a:gd name="connsiteY22" fmla="*/ 6978 h 12695"/>
                    <a:gd name="connsiteX23" fmla="*/ 10828 w 11911"/>
                    <a:gd name="connsiteY23" fmla="*/ 6978 h 12695"/>
                    <a:gd name="connsiteX24" fmla="*/ 9746 w 11911"/>
                    <a:gd name="connsiteY24" fmla="*/ 6978 h 12695"/>
                    <a:gd name="connsiteX25" fmla="*/ 9746 w 11911"/>
                    <a:gd name="connsiteY25" fmla="*/ 8061 h 12695"/>
                    <a:gd name="connsiteX26" fmla="*/ 7580 w 11911"/>
                    <a:gd name="connsiteY26" fmla="*/ 9144 h 12695"/>
                    <a:gd name="connsiteX27" fmla="*/ 7580 w 11911"/>
                    <a:gd name="connsiteY27" fmla="*/ 9144 h 12695"/>
                    <a:gd name="connsiteX28" fmla="*/ 8663 w 11911"/>
                    <a:gd name="connsiteY28" fmla="*/ 9144 h 12695"/>
                    <a:gd name="connsiteX29" fmla="*/ 7580 w 11911"/>
                    <a:gd name="connsiteY29" fmla="*/ 9144 h 12695"/>
                    <a:gd name="connsiteX30" fmla="*/ 8663 w 11911"/>
                    <a:gd name="connsiteY30" fmla="*/ 8061 h 12695"/>
                    <a:gd name="connsiteX31" fmla="*/ 7580 w 11911"/>
                    <a:gd name="connsiteY31" fmla="*/ 9144 h 12695"/>
                    <a:gd name="connsiteX32" fmla="*/ 5414 w 11911"/>
                    <a:gd name="connsiteY32" fmla="*/ 6978 h 12695"/>
                    <a:gd name="connsiteX33" fmla="*/ 6497 w 11911"/>
                    <a:gd name="connsiteY33" fmla="*/ 6978 h 12695"/>
                    <a:gd name="connsiteX34" fmla="*/ 5414 w 11911"/>
                    <a:gd name="connsiteY34" fmla="*/ 6978 h 12695"/>
                    <a:gd name="connsiteX35" fmla="*/ 4331 w 11911"/>
                    <a:gd name="connsiteY35" fmla="*/ 4813 h 12695"/>
                    <a:gd name="connsiteX36" fmla="*/ 4331 w 11911"/>
                    <a:gd name="connsiteY36" fmla="*/ 5895 h 12695"/>
                    <a:gd name="connsiteX37" fmla="*/ 3248 w 11911"/>
                    <a:gd name="connsiteY37" fmla="*/ 1564 h 12695"/>
                    <a:gd name="connsiteX38" fmla="*/ 3248 w 11911"/>
                    <a:gd name="connsiteY38" fmla="*/ 1564 h 12695"/>
                    <a:gd name="connsiteX39" fmla="*/ 1083 w 11911"/>
                    <a:gd name="connsiteY39" fmla="*/ 2647 h 12695"/>
                    <a:gd name="connsiteX40" fmla="*/ 3248 w 11911"/>
                    <a:gd name="connsiteY40" fmla="*/ 1564 h 12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2695">
                      <a:moveTo>
                        <a:pt x="3248" y="1564"/>
                      </a:moveTo>
                      <a:lnTo>
                        <a:pt x="2166" y="1564"/>
                      </a:lnTo>
                      <a:cubicBezTo>
                        <a:pt x="2166" y="1564"/>
                        <a:pt x="1083" y="481"/>
                        <a:pt x="2166" y="481"/>
                      </a:cubicBezTo>
                      <a:cubicBezTo>
                        <a:pt x="1083" y="481"/>
                        <a:pt x="1083" y="-602"/>
                        <a:pt x="0" y="481"/>
                      </a:cubicBezTo>
                      <a:cubicBezTo>
                        <a:pt x="2166" y="1564"/>
                        <a:pt x="2166" y="4813"/>
                        <a:pt x="5414" y="5895"/>
                      </a:cubicBezTo>
                      <a:lnTo>
                        <a:pt x="4331" y="5895"/>
                      </a:lnTo>
                      <a:cubicBezTo>
                        <a:pt x="6497" y="5895"/>
                        <a:pt x="4331" y="8061"/>
                        <a:pt x="7580" y="6978"/>
                      </a:cubicBezTo>
                      <a:lnTo>
                        <a:pt x="6497" y="8061"/>
                      </a:lnTo>
                      <a:cubicBezTo>
                        <a:pt x="6497" y="9144"/>
                        <a:pt x="8663" y="6978"/>
                        <a:pt x="7580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7580" y="9144"/>
                        <a:pt x="7580" y="9144"/>
                      </a:cubicBezTo>
                      <a:lnTo>
                        <a:pt x="7580" y="9144"/>
                      </a:lnTo>
                      <a:cubicBezTo>
                        <a:pt x="8663" y="9144"/>
                        <a:pt x="8663" y="9144"/>
                        <a:pt x="8663" y="10227"/>
                      </a:cubicBezTo>
                      <a:cubicBezTo>
                        <a:pt x="8663" y="10227"/>
                        <a:pt x="8663" y="10227"/>
                        <a:pt x="8663" y="10227"/>
                      </a:cubicBezTo>
                      <a:cubicBezTo>
                        <a:pt x="8663" y="10227"/>
                        <a:pt x="9746" y="10227"/>
                        <a:pt x="9746" y="10227"/>
                      </a:cubicBezTo>
                      <a:cubicBezTo>
                        <a:pt x="9746" y="10227"/>
                        <a:pt x="8663" y="10227"/>
                        <a:pt x="8663" y="11310"/>
                      </a:cubicBezTo>
                      <a:cubicBezTo>
                        <a:pt x="9746" y="11310"/>
                        <a:pt x="8663" y="13475"/>
                        <a:pt x="10828" y="12393"/>
                      </a:cubicBezTo>
                      <a:cubicBezTo>
                        <a:pt x="10828" y="12393"/>
                        <a:pt x="10828" y="11310"/>
                        <a:pt x="11911" y="11310"/>
                      </a:cubicBezTo>
                      <a:cubicBezTo>
                        <a:pt x="11911" y="10227"/>
                        <a:pt x="10828" y="10227"/>
                        <a:pt x="9746" y="10227"/>
                      </a:cubicBezTo>
                      <a:lnTo>
                        <a:pt x="9746" y="10227"/>
                      </a:lnTo>
                      <a:cubicBezTo>
                        <a:pt x="7580" y="11310"/>
                        <a:pt x="9746" y="9144"/>
                        <a:pt x="8663" y="9144"/>
                      </a:cubicBezTo>
                      <a:cubicBezTo>
                        <a:pt x="9746" y="9144"/>
                        <a:pt x="9746" y="9144"/>
                        <a:pt x="10828" y="9144"/>
                      </a:cubicBezTo>
                      <a:cubicBezTo>
                        <a:pt x="11911" y="6978"/>
                        <a:pt x="8663" y="9144"/>
                        <a:pt x="10828" y="6978"/>
                      </a:cubicBezTo>
                      <a:lnTo>
                        <a:pt x="10828" y="6978"/>
                      </a:lnTo>
                      <a:cubicBezTo>
                        <a:pt x="10828" y="6978"/>
                        <a:pt x="10828" y="6978"/>
                        <a:pt x="9746" y="6978"/>
                      </a:cubicBezTo>
                      <a:cubicBezTo>
                        <a:pt x="9746" y="6978"/>
                        <a:pt x="9746" y="6978"/>
                        <a:pt x="9746" y="8061"/>
                      </a:cubicBezTo>
                      <a:cubicBezTo>
                        <a:pt x="9746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9144"/>
                        <a:pt x="7580" y="9144"/>
                      </a:cubicBezTo>
                      <a:cubicBezTo>
                        <a:pt x="8663" y="8061"/>
                        <a:pt x="8663" y="9144"/>
                        <a:pt x="8663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8663" y="8061"/>
                        <a:pt x="8663" y="8061"/>
                      </a:cubicBezTo>
                      <a:cubicBezTo>
                        <a:pt x="7580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6978"/>
                        <a:pt x="5414" y="6978"/>
                      </a:cubicBezTo>
                      <a:cubicBezTo>
                        <a:pt x="5414" y="6978"/>
                        <a:pt x="6497" y="5895"/>
                        <a:pt x="6497" y="6978"/>
                      </a:cubicBezTo>
                      <a:cubicBezTo>
                        <a:pt x="6497" y="6978"/>
                        <a:pt x="5414" y="6978"/>
                        <a:pt x="5414" y="6978"/>
                      </a:cubicBezTo>
                      <a:cubicBezTo>
                        <a:pt x="4331" y="6978"/>
                        <a:pt x="4331" y="5895"/>
                        <a:pt x="4331" y="4813"/>
                      </a:cubicBezTo>
                      <a:lnTo>
                        <a:pt x="4331" y="5895"/>
                      </a:lnTo>
                      <a:cubicBezTo>
                        <a:pt x="3248" y="3730"/>
                        <a:pt x="4331" y="1564"/>
                        <a:pt x="3248" y="1564"/>
                      </a:cubicBezTo>
                      <a:lnTo>
                        <a:pt x="3248" y="1564"/>
                      </a:lnTo>
                      <a:cubicBezTo>
                        <a:pt x="3248" y="1564"/>
                        <a:pt x="1083" y="2647"/>
                        <a:pt x="1083" y="2647"/>
                      </a:cubicBezTo>
                      <a:cubicBezTo>
                        <a:pt x="2166" y="1564"/>
                        <a:pt x="2166" y="1564"/>
                        <a:pt x="3248" y="15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15" name="Полилиния: фигура 2114">
                  <a:extLst>
                    <a:ext uri="{FF2B5EF4-FFF2-40B4-BE49-F238E27FC236}">
                      <a16:creationId xmlns:a16="http://schemas.microsoft.com/office/drawing/2014/main" id="{4D98E53B-E667-B821-9A5B-DA77F09B4472}"/>
                    </a:ext>
                  </a:extLst>
                </p:cNvPr>
                <p:cNvSpPr/>
                <p:nvPr/>
              </p:nvSpPr>
              <p:spPr>
                <a:xfrm>
                  <a:off x="9351979" y="6034660"/>
                  <a:ext cx="1124" cy="812"/>
                </a:xfrm>
                <a:custGeom>
                  <a:avLst/>
                  <a:gdLst>
                    <a:gd name="connsiteX0" fmla="*/ 812 w 1124"/>
                    <a:gd name="connsiteY0" fmla="*/ 0 h 812"/>
                    <a:gd name="connsiteX1" fmla="*/ 812 w 1124"/>
                    <a:gd name="connsiteY1" fmla="*/ 0 h 812"/>
                    <a:gd name="connsiteX2" fmla="*/ 812 w 1124"/>
                    <a:gd name="connsiteY2" fmla="*/ 0 h 812"/>
                    <a:gd name="connsiteX3" fmla="*/ 812 w 1124"/>
                    <a:gd name="connsiteY3" fmla="*/ 0 h 812"/>
                    <a:gd name="connsiteX4" fmla="*/ 812 w 1124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4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-271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16" name="Полилиния: фигура 2115">
                  <a:extLst>
                    <a:ext uri="{FF2B5EF4-FFF2-40B4-BE49-F238E27FC236}">
                      <a16:creationId xmlns:a16="http://schemas.microsoft.com/office/drawing/2014/main" id="{64AE8A47-C562-8F59-0DA7-152D630DEDEC}"/>
                    </a:ext>
                  </a:extLst>
                </p:cNvPr>
                <p:cNvSpPr/>
                <p:nvPr/>
              </p:nvSpPr>
              <p:spPr>
                <a:xfrm>
                  <a:off x="9346294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2166" y="1083"/>
                        <a:pt x="2166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17" name="Полилиния: фигура 2116">
                  <a:extLst>
                    <a:ext uri="{FF2B5EF4-FFF2-40B4-BE49-F238E27FC236}">
                      <a16:creationId xmlns:a16="http://schemas.microsoft.com/office/drawing/2014/main" id="{9F181196-1370-3DC9-A165-05E95041E127}"/>
                    </a:ext>
                  </a:extLst>
                </p:cNvPr>
                <p:cNvSpPr/>
                <p:nvPr/>
              </p:nvSpPr>
              <p:spPr>
                <a:xfrm>
                  <a:off x="9347377" y="6031412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118" name="Рисунок 11">
                <a:extLst>
                  <a:ext uri="{FF2B5EF4-FFF2-40B4-BE49-F238E27FC236}">
                    <a16:creationId xmlns:a16="http://schemas.microsoft.com/office/drawing/2014/main" id="{1B99DDA9-79D2-27CA-512B-3ED4C46AC527}"/>
                  </a:ext>
                </a:extLst>
              </p:cNvPr>
              <p:cNvGrpSpPr/>
              <p:nvPr/>
            </p:nvGrpSpPr>
            <p:grpSpPr>
              <a:xfrm>
                <a:off x="9390690" y="6029246"/>
                <a:ext cx="77964" cy="96373"/>
                <a:chOff x="9390690" y="6029246"/>
                <a:chExt cx="77964" cy="96373"/>
              </a:xfrm>
              <a:solidFill>
                <a:srgbClr val="000000"/>
              </a:solidFill>
            </p:grpSpPr>
            <p:sp>
              <p:nvSpPr>
                <p:cNvPr id="2119" name="Полилиния: фигура 2118">
                  <a:extLst>
                    <a:ext uri="{FF2B5EF4-FFF2-40B4-BE49-F238E27FC236}">
                      <a16:creationId xmlns:a16="http://schemas.microsoft.com/office/drawing/2014/main" id="{EBF6BFFD-2490-53EE-250E-FD51DB153A35}"/>
                    </a:ext>
                  </a:extLst>
                </p:cNvPr>
                <p:cNvSpPr/>
                <p:nvPr/>
              </p:nvSpPr>
              <p:spPr>
                <a:xfrm>
                  <a:off x="9466490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20" name="Полилиния: фигура 2119">
                  <a:extLst>
                    <a:ext uri="{FF2B5EF4-FFF2-40B4-BE49-F238E27FC236}">
                      <a16:creationId xmlns:a16="http://schemas.microsoft.com/office/drawing/2014/main" id="{05577094-D8FE-9A0D-339E-7FBA28283E0B}"/>
                    </a:ext>
                  </a:extLst>
                </p:cNvPr>
                <p:cNvSpPr/>
                <p:nvPr/>
              </p:nvSpPr>
              <p:spPr>
                <a:xfrm>
                  <a:off x="9465407" y="6122371"/>
                  <a:ext cx="3248" cy="3248"/>
                </a:xfrm>
                <a:custGeom>
                  <a:avLst/>
                  <a:gdLst>
                    <a:gd name="connsiteX0" fmla="*/ 3249 w 3248"/>
                    <a:gd name="connsiteY0" fmla="*/ 0 h 3248"/>
                    <a:gd name="connsiteX1" fmla="*/ 3249 w 3248"/>
                    <a:gd name="connsiteY1" fmla="*/ 0 h 3248"/>
                    <a:gd name="connsiteX2" fmla="*/ 0 w 3248"/>
                    <a:gd name="connsiteY2" fmla="*/ 3249 h 3248"/>
                    <a:gd name="connsiteX3" fmla="*/ 2166 w 3248"/>
                    <a:gd name="connsiteY3" fmla="*/ 2166 h 3248"/>
                    <a:gd name="connsiteX4" fmla="*/ 1083 w 3248"/>
                    <a:gd name="connsiteY4" fmla="*/ 2166 h 3248"/>
                    <a:gd name="connsiteX5" fmla="*/ 3249 w 3248"/>
                    <a:gd name="connsiteY5" fmla="*/ 2166 h 3248"/>
                    <a:gd name="connsiteX6" fmla="*/ 3249 w 3248"/>
                    <a:gd name="connsiteY6" fmla="*/ 0 h 3248"/>
                    <a:gd name="connsiteX7" fmla="*/ 3249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3249" y="0"/>
                        <a:pt x="2166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21" name="Полилиния: фигура 2120">
                  <a:extLst>
                    <a:ext uri="{FF2B5EF4-FFF2-40B4-BE49-F238E27FC236}">
                      <a16:creationId xmlns:a16="http://schemas.microsoft.com/office/drawing/2014/main" id="{CE2CF8DD-D964-A15B-562B-952E74F8BDD3}"/>
                    </a:ext>
                  </a:extLst>
                </p:cNvPr>
                <p:cNvSpPr/>
                <p:nvPr/>
              </p:nvSpPr>
              <p:spPr>
                <a:xfrm>
                  <a:off x="9466490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22" name="Полилиния: фигура 2121">
                  <a:extLst>
                    <a:ext uri="{FF2B5EF4-FFF2-40B4-BE49-F238E27FC236}">
                      <a16:creationId xmlns:a16="http://schemas.microsoft.com/office/drawing/2014/main" id="{73C6B68F-25BC-85EE-29F6-960F34D339E5}"/>
                    </a:ext>
                  </a:extLst>
                </p:cNvPr>
                <p:cNvSpPr/>
                <p:nvPr/>
              </p:nvSpPr>
              <p:spPr>
                <a:xfrm>
                  <a:off x="9466008" y="6122642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  <a:gd name="connsiteX3" fmla="*/ 481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-602" y="-271"/>
                        <a:pt x="481" y="-271"/>
                        <a:pt x="481" y="812"/>
                      </a:cubicBezTo>
                      <a:lnTo>
                        <a:pt x="481" y="812"/>
                      </a:lnTo>
                      <a:lnTo>
                        <a:pt x="481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23" name="Полилиния: фигура 2122">
                  <a:extLst>
                    <a:ext uri="{FF2B5EF4-FFF2-40B4-BE49-F238E27FC236}">
                      <a16:creationId xmlns:a16="http://schemas.microsoft.com/office/drawing/2014/main" id="{3A6081EA-F41E-2477-FEE0-00E6527A9FF0}"/>
                    </a:ext>
                  </a:extLst>
                </p:cNvPr>
                <p:cNvSpPr/>
                <p:nvPr/>
              </p:nvSpPr>
              <p:spPr>
                <a:xfrm>
                  <a:off x="9464925" y="6122371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24" name="Полилиния: фигура 2123">
                  <a:extLst>
                    <a:ext uri="{FF2B5EF4-FFF2-40B4-BE49-F238E27FC236}">
                      <a16:creationId xmlns:a16="http://schemas.microsoft.com/office/drawing/2014/main" id="{21909D3F-69A9-81F2-352D-9183B4205FC4}"/>
                    </a:ext>
                  </a:extLst>
                </p:cNvPr>
                <p:cNvSpPr/>
                <p:nvPr/>
              </p:nvSpPr>
              <p:spPr>
                <a:xfrm>
                  <a:off x="9464324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25" name="Полилиния: фигура 2124">
                  <a:extLst>
                    <a:ext uri="{FF2B5EF4-FFF2-40B4-BE49-F238E27FC236}">
                      <a16:creationId xmlns:a16="http://schemas.microsoft.com/office/drawing/2014/main" id="{BA89D87E-43EC-8493-6092-7A10881CC8FB}"/>
                    </a:ext>
                  </a:extLst>
                </p:cNvPr>
                <p:cNvSpPr/>
                <p:nvPr/>
              </p:nvSpPr>
              <p:spPr>
                <a:xfrm>
                  <a:off x="9465407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26" name="Полилиния: фигура 2125">
                  <a:extLst>
                    <a:ext uri="{FF2B5EF4-FFF2-40B4-BE49-F238E27FC236}">
                      <a16:creationId xmlns:a16="http://schemas.microsoft.com/office/drawing/2014/main" id="{E17CE024-65BD-E360-71B8-46DA728C7FDF}"/>
                    </a:ext>
                  </a:extLst>
                </p:cNvPr>
                <p:cNvSpPr/>
                <p:nvPr/>
              </p:nvSpPr>
              <p:spPr>
                <a:xfrm>
                  <a:off x="9465407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27" name="Полилиния: фигура 2126">
                  <a:extLst>
                    <a:ext uri="{FF2B5EF4-FFF2-40B4-BE49-F238E27FC236}">
                      <a16:creationId xmlns:a16="http://schemas.microsoft.com/office/drawing/2014/main" id="{EA3CDFC7-799A-64D8-2BD7-A816CDCD1721}"/>
                    </a:ext>
                  </a:extLst>
                </p:cNvPr>
                <p:cNvSpPr/>
                <p:nvPr/>
              </p:nvSpPr>
              <p:spPr>
                <a:xfrm>
                  <a:off x="9463241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2166" y="1083"/>
                        <a:pt x="1083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28" name="Полилиния: фигура 2127">
                  <a:extLst>
                    <a:ext uri="{FF2B5EF4-FFF2-40B4-BE49-F238E27FC236}">
                      <a16:creationId xmlns:a16="http://schemas.microsoft.com/office/drawing/2014/main" id="{ADF16CA8-4525-BB01-5E3C-DC7675F04EE3}"/>
                    </a:ext>
                  </a:extLst>
                </p:cNvPr>
                <p:cNvSpPr/>
                <p:nvPr/>
              </p:nvSpPr>
              <p:spPr>
                <a:xfrm>
                  <a:off x="9466490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29" name="Полилиния: фигура 2128">
                  <a:extLst>
                    <a:ext uri="{FF2B5EF4-FFF2-40B4-BE49-F238E27FC236}">
                      <a16:creationId xmlns:a16="http://schemas.microsoft.com/office/drawing/2014/main" id="{804E8522-FC27-53B9-4F66-3C3D109C67F5}"/>
                    </a:ext>
                  </a:extLst>
                </p:cNvPr>
                <p:cNvSpPr/>
                <p:nvPr/>
              </p:nvSpPr>
              <p:spPr>
                <a:xfrm>
                  <a:off x="9462158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2166" y="1531"/>
                        <a:pt x="2166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9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30" name="Полилиния: фигура 2129">
                  <a:extLst>
                    <a:ext uri="{FF2B5EF4-FFF2-40B4-BE49-F238E27FC236}">
                      <a16:creationId xmlns:a16="http://schemas.microsoft.com/office/drawing/2014/main" id="{042C5110-4751-B048-A59A-C60F670E8F89}"/>
                    </a:ext>
                  </a:extLst>
                </p:cNvPr>
                <p:cNvSpPr/>
                <p:nvPr/>
              </p:nvSpPr>
              <p:spPr>
                <a:xfrm>
                  <a:off x="9464324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31" name="Полилиния: фигура 2130">
                  <a:extLst>
                    <a:ext uri="{FF2B5EF4-FFF2-40B4-BE49-F238E27FC236}">
                      <a16:creationId xmlns:a16="http://schemas.microsoft.com/office/drawing/2014/main" id="{902ACEFE-043E-26AD-F576-7C41B7ECB790}"/>
                    </a:ext>
                  </a:extLst>
                </p:cNvPr>
                <p:cNvSpPr/>
                <p:nvPr/>
              </p:nvSpPr>
              <p:spPr>
                <a:xfrm>
                  <a:off x="9461075" y="6113708"/>
                  <a:ext cx="2468" cy="2165"/>
                </a:xfrm>
                <a:custGeom>
                  <a:avLst/>
                  <a:gdLst>
                    <a:gd name="connsiteX0" fmla="*/ 0 w 2468"/>
                    <a:gd name="connsiteY0" fmla="*/ 2166 h 2165"/>
                    <a:gd name="connsiteX1" fmla="*/ 1083 w 2468"/>
                    <a:gd name="connsiteY1" fmla="*/ 2166 h 2165"/>
                    <a:gd name="connsiteX2" fmla="*/ 0 w 2468"/>
                    <a:gd name="connsiteY2" fmla="*/ 2166 h 2165"/>
                    <a:gd name="connsiteX3" fmla="*/ 2166 w 2468"/>
                    <a:gd name="connsiteY3" fmla="*/ 2166 h 2165"/>
                    <a:gd name="connsiteX4" fmla="*/ 0 w 2468"/>
                    <a:gd name="connsiteY4" fmla="*/ 2166 h 2165"/>
                    <a:gd name="connsiteX5" fmla="*/ 2166 w 2468"/>
                    <a:gd name="connsiteY5" fmla="*/ 0 h 2165"/>
                    <a:gd name="connsiteX6" fmla="*/ 2166 w 2468"/>
                    <a:gd name="connsiteY6" fmla="*/ 1083 h 2165"/>
                    <a:gd name="connsiteX7" fmla="*/ 1083 w 2468"/>
                    <a:gd name="connsiteY7" fmla="*/ 0 h 2165"/>
                    <a:gd name="connsiteX8" fmla="*/ 1083 w 2468"/>
                    <a:gd name="connsiteY8" fmla="*/ 1083 h 2165"/>
                    <a:gd name="connsiteX9" fmla="*/ 0 w 2468"/>
                    <a:gd name="connsiteY9" fmla="*/ 1083 h 2165"/>
                    <a:gd name="connsiteX10" fmla="*/ 0 w 2468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68" h="2165">
                      <a:moveTo>
                        <a:pt x="0" y="2166"/>
                      </a:moveTo>
                      <a:lnTo>
                        <a:pt x="1083" y="2166"/>
                      </a:lnTo>
                      <a:cubicBezTo>
                        <a:pt x="1083" y="2166"/>
                        <a:pt x="1083" y="2166"/>
                        <a:pt x="0" y="2166"/>
                      </a:cubicBezTo>
                      <a:cubicBezTo>
                        <a:pt x="1083" y="2166"/>
                        <a:pt x="2166" y="2166"/>
                        <a:pt x="2166" y="2166"/>
                      </a:cubicBezTo>
                      <a:cubicBezTo>
                        <a:pt x="3248" y="0"/>
                        <a:pt x="1083" y="1083"/>
                        <a:pt x="0" y="2166"/>
                      </a:cubicBezTo>
                      <a:cubicBezTo>
                        <a:pt x="1083" y="0"/>
                        <a:pt x="1083" y="1083"/>
                        <a:pt x="2166" y="0"/>
                      </a:cubicBezTo>
                      <a:cubicBezTo>
                        <a:pt x="2166" y="0"/>
                        <a:pt x="2166" y="0"/>
                        <a:pt x="2166" y="1083"/>
                      </a:cubicBezTo>
                      <a:cubicBezTo>
                        <a:pt x="3248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1083" y="1083"/>
                      </a:cubicBez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32" name="Полилиния: фигура 2131">
                  <a:extLst>
                    <a:ext uri="{FF2B5EF4-FFF2-40B4-BE49-F238E27FC236}">
                      <a16:creationId xmlns:a16="http://schemas.microsoft.com/office/drawing/2014/main" id="{C58CB18A-6159-A0E0-988B-E876453FB864}"/>
                    </a:ext>
                  </a:extLst>
                </p:cNvPr>
                <p:cNvSpPr/>
                <p:nvPr/>
              </p:nvSpPr>
              <p:spPr>
                <a:xfrm>
                  <a:off x="9461677" y="6116145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481" y="-271"/>
                        <a:pt x="481" y="-271"/>
                        <a:pt x="481" y="812"/>
                      </a:cubicBezTo>
                      <a:cubicBezTo>
                        <a:pt x="481" y="-271"/>
                        <a:pt x="-602" y="812"/>
                        <a:pt x="481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33" name="Полилиния: фигура 2132">
                  <a:extLst>
                    <a:ext uri="{FF2B5EF4-FFF2-40B4-BE49-F238E27FC236}">
                      <a16:creationId xmlns:a16="http://schemas.microsoft.com/office/drawing/2014/main" id="{D5132C4A-40DA-B17E-A721-15B05ABB2D33}"/>
                    </a:ext>
                  </a:extLst>
                </p:cNvPr>
                <p:cNvSpPr/>
                <p:nvPr/>
              </p:nvSpPr>
              <p:spPr>
                <a:xfrm>
                  <a:off x="9462158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34" name="Полилиния: фигура 2133">
                  <a:extLst>
                    <a:ext uri="{FF2B5EF4-FFF2-40B4-BE49-F238E27FC236}">
                      <a16:creationId xmlns:a16="http://schemas.microsoft.com/office/drawing/2014/main" id="{DC0BADD2-2DAD-AE82-7262-6CD528BEB478}"/>
                    </a:ext>
                  </a:extLst>
                </p:cNvPr>
                <p:cNvSpPr/>
                <p:nvPr/>
              </p:nvSpPr>
              <p:spPr>
                <a:xfrm>
                  <a:off x="9460594" y="6113708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  <a:gd name="connsiteX3" fmla="*/ 481 w 481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1083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35" name="Полилиния: фигура 2134">
                  <a:extLst>
                    <a:ext uri="{FF2B5EF4-FFF2-40B4-BE49-F238E27FC236}">
                      <a16:creationId xmlns:a16="http://schemas.microsoft.com/office/drawing/2014/main" id="{FF0AC38C-9575-3356-B411-6D2976EC2313}"/>
                    </a:ext>
                  </a:extLst>
                </p:cNvPr>
                <p:cNvSpPr/>
                <p:nvPr/>
              </p:nvSpPr>
              <p:spPr>
                <a:xfrm>
                  <a:off x="9448081" y="6098548"/>
                  <a:ext cx="14077" cy="17638"/>
                </a:xfrm>
                <a:custGeom>
                  <a:avLst/>
                  <a:gdLst>
                    <a:gd name="connsiteX0" fmla="*/ 4331 w 14077"/>
                    <a:gd name="connsiteY0" fmla="*/ 0 h 17638"/>
                    <a:gd name="connsiteX1" fmla="*/ 4331 w 14077"/>
                    <a:gd name="connsiteY1" fmla="*/ 0 h 17638"/>
                    <a:gd name="connsiteX2" fmla="*/ 2166 w 14077"/>
                    <a:gd name="connsiteY2" fmla="*/ 1083 h 17638"/>
                    <a:gd name="connsiteX3" fmla="*/ 1083 w 14077"/>
                    <a:gd name="connsiteY3" fmla="*/ 2166 h 17638"/>
                    <a:gd name="connsiteX4" fmla="*/ 2166 w 14077"/>
                    <a:gd name="connsiteY4" fmla="*/ 3249 h 17638"/>
                    <a:gd name="connsiteX5" fmla="*/ 1083 w 14077"/>
                    <a:gd name="connsiteY5" fmla="*/ 4331 h 17638"/>
                    <a:gd name="connsiteX6" fmla="*/ 3249 w 14077"/>
                    <a:gd name="connsiteY6" fmla="*/ 6497 h 17638"/>
                    <a:gd name="connsiteX7" fmla="*/ 4331 w 14077"/>
                    <a:gd name="connsiteY7" fmla="*/ 7580 h 17638"/>
                    <a:gd name="connsiteX8" fmla="*/ 8663 w 14077"/>
                    <a:gd name="connsiteY8" fmla="*/ 14077 h 17638"/>
                    <a:gd name="connsiteX9" fmla="*/ 9746 w 14077"/>
                    <a:gd name="connsiteY9" fmla="*/ 12994 h 17638"/>
                    <a:gd name="connsiteX10" fmla="*/ 8663 w 14077"/>
                    <a:gd name="connsiteY10" fmla="*/ 14077 h 17638"/>
                    <a:gd name="connsiteX11" fmla="*/ 8663 w 14077"/>
                    <a:gd name="connsiteY11" fmla="*/ 14077 h 17638"/>
                    <a:gd name="connsiteX12" fmla="*/ 9746 w 14077"/>
                    <a:gd name="connsiteY12" fmla="*/ 16243 h 17638"/>
                    <a:gd name="connsiteX13" fmla="*/ 11911 w 14077"/>
                    <a:gd name="connsiteY13" fmla="*/ 15160 h 17638"/>
                    <a:gd name="connsiteX14" fmla="*/ 10828 w 14077"/>
                    <a:gd name="connsiteY14" fmla="*/ 17326 h 17638"/>
                    <a:gd name="connsiteX15" fmla="*/ 11911 w 14077"/>
                    <a:gd name="connsiteY15" fmla="*/ 17326 h 17638"/>
                    <a:gd name="connsiteX16" fmla="*/ 12994 w 14077"/>
                    <a:gd name="connsiteY16" fmla="*/ 16243 h 17638"/>
                    <a:gd name="connsiteX17" fmla="*/ 14077 w 14077"/>
                    <a:gd name="connsiteY17" fmla="*/ 16243 h 17638"/>
                    <a:gd name="connsiteX18" fmla="*/ 9746 w 14077"/>
                    <a:gd name="connsiteY18" fmla="*/ 14077 h 17638"/>
                    <a:gd name="connsiteX19" fmla="*/ 10828 w 14077"/>
                    <a:gd name="connsiteY19" fmla="*/ 14077 h 17638"/>
                    <a:gd name="connsiteX20" fmla="*/ 9746 w 14077"/>
                    <a:gd name="connsiteY20" fmla="*/ 10828 h 17638"/>
                    <a:gd name="connsiteX21" fmla="*/ 7580 w 14077"/>
                    <a:gd name="connsiteY21" fmla="*/ 10828 h 17638"/>
                    <a:gd name="connsiteX22" fmla="*/ 7580 w 14077"/>
                    <a:gd name="connsiteY22" fmla="*/ 9746 h 17638"/>
                    <a:gd name="connsiteX23" fmla="*/ 6497 w 14077"/>
                    <a:gd name="connsiteY23" fmla="*/ 9746 h 17638"/>
                    <a:gd name="connsiteX24" fmla="*/ 6497 w 14077"/>
                    <a:gd name="connsiteY24" fmla="*/ 8663 h 17638"/>
                    <a:gd name="connsiteX25" fmla="*/ 4331 w 14077"/>
                    <a:gd name="connsiteY25" fmla="*/ 9746 h 17638"/>
                    <a:gd name="connsiteX26" fmla="*/ 5414 w 14077"/>
                    <a:gd name="connsiteY26" fmla="*/ 6497 h 17638"/>
                    <a:gd name="connsiteX27" fmla="*/ 4331 w 14077"/>
                    <a:gd name="connsiteY27" fmla="*/ 7580 h 17638"/>
                    <a:gd name="connsiteX28" fmla="*/ 3249 w 14077"/>
                    <a:gd name="connsiteY28" fmla="*/ 7580 h 17638"/>
                    <a:gd name="connsiteX29" fmla="*/ 4331 w 14077"/>
                    <a:gd name="connsiteY29" fmla="*/ 6497 h 17638"/>
                    <a:gd name="connsiteX30" fmla="*/ 2166 w 14077"/>
                    <a:gd name="connsiteY30" fmla="*/ 6497 h 17638"/>
                    <a:gd name="connsiteX31" fmla="*/ 1083 w 14077"/>
                    <a:gd name="connsiteY31" fmla="*/ 7580 h 17638"/>
                    <a:gd name="connsiteX32" fmla="*/ 0 w 14077"/>
                    <a:gd name="connsiteY32" fmla="*/ 5414 h 17638"/>
                    <a:gd name="connsiteX33" fmla="*/ 2166 w 14077"/>
                    <a:gd name="connsiteY33" fmla="*/ 5414 h 17638"/>
                    <a:gd name="connsiteX34" fmla="*/ 2166 w 14077"/>
                    <a:gd name="connsiteY34" fmla="*/ 4331 h 17638"/>
                    <a:gd name="connsiteX35" fmla="*/ 0 w 14077"/>
                    <a:gd name="connsiteY35" fmla="*/ 4331 h 17638"/>
                    <a:gd name="connsiteX36" fmla="*/ 4331 w 14077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7" h="17638">
                      <a:moveTo>
                        <a:pt x="4331" y="0"/>
                      </a:moveTo>
                      <a:cubicBezTo>
                        <a:pt x="3249" y="0"/>
                        <a:pt x="3249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4331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36" name="Полилиния: фигура 2135">
                  <a:extLst>
                    <a:ext uri="{FF2B5EF4-FFF2-40B4-BE49-F238E27FC236}">
                      <a16:creationId xmlns:a16="http://schemas.microsoft.com/office/drawing/2014/main" id="{FB05177E-F27F-BF9F-C3A7-1D0FB606176A}"/>
                    </a:ext>
                  </a:extLst>
                </p:cNvPr>
                <p:cNvSpPr/>
                <p:nvPr/>
              </p:nvSpPr>
              <p:spPr>
                <a:xfrm>
                  <a:off x="9453495" y="6099631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37" name="Полилиния: фигура 2136">
                  <a:extLst>
                    <a:ext uri="{FF2B5EF4-FFF2-40B4-BE49-F238E27FC236}">
                      <a16:creationId xmlns:a16="http://schemas.microsoft.com/office/drawing/2014/main" id="{0ADFB110-44A7-C666-256C-064DB477CE17}"/>
                    </a:ext>
                  </a:extLst>
                </p:cNvPr>
                <p:cNvSpPr/>
                <p:nvPr/>
              </p:nvSpPr>
              <p:spPr>
                <a:xfrm>
                  <a:off x="9452413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38" name="Полилиния: фигура 2137">
                  <a:extLst>
                    <a:ext uri="{FF2B5EF4-FFF2-40B4-BE49-F238E27FC236}">
                      <a16:creationId xmlns:a16="http://schemas.microsoft.com/office/drawing/2014/main" id="{B1B75812-FC6D-D0A4-9880-AE67A6F212F4}"/>
                    </a:ext>
                  </a:extLst>
                </p:cNvPr>
                <p:cNvSpPr/>
                <p:nvPr/>
              </p:nvSpPr>
              <p:spPr>
                <a:xfrm>
                  <a:off x="9451330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39" name="Полилиния: фигура 2138">
                  <a:extLst>
                    <a:ext uri="{FF2B5EF4-FFF2-40B4-BE49-F238E27FC236}">
                      <a16:creationId xmlns:a16="http://schemas.microsoft.com/office/drawing/2014/main" id="{981591AB-5280-D441-712C-1E5B82F20A93}"/>
                    </a:ext>
                  </a:extLst>
                </p:cNvPr>
                <p:cNvSpPr/>
                <p:nvPr/>
              </p:nvSpPr>
              <p:spPr>
                <a:xfrm>
                  <a:off x="9455661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40" name="Полилиния: фигура 2139">
                  <a:extLst>
                    <a:ext uri="{FF2B5EF4-FFF2-40B4-BE49-F238E27FC236}">
                      <a16:creationId xmlns:a16="http://schemas.microsoft.com/office/drawing/2014/main" id="{BCFDD23E-7AA1-EAE3-AE81-084A926EEB49}"/>
                    </a:ext>
                  </a:extLst>
                </p:cNvPr>
                <p:cNvSpPr/>
                <p:nvPr/>
              </p:nvSpPr>
              <p:spPr>
                <a:xfrm>
                  <a:off x="9457827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41" name="Полилиния: фигура 2140">
                  <a:extLst>
                    <a:ext uri="{FF2B5EF4-FFF2-40B4-BE49-F238E27FC236}">
                      <a16:creationId xmlns:a16="http://schemas.microsoft.com/office/drawing/2014/main" id="{F3445301-49B7-552D-FBCB-93B9FDEC8E15}"/>
                    </a:ext>
                  </a:extLst>
                </p:cNvPr>
                <p:cNvSpPr/>
                <p:nvPr/>
              </p:nvSpPr>
              <p:spPr>
                <a:xfrm>
                  <a:off x="9452413" y="609854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42" name="Полилиния: фигура 2141">
                  <a:extLst>
                    <a:ext uri="{FF2B5EF4-FFF2-40B4-BE49-F238E27FC236}">
                      <a16:creationId xmlns:a16="http://schemas.microsoft.com/office/drawing/2014/main" id="{D6532A64-3575-E3C8-5162-261117C2C42B}"/>
                    </a:ext>
                  </a:extLst>
                </p:cNvPr>
                <p:cNvSpPr/>
                <p:nvPr/>
              </p:nvSpPr>
              <p:spPr>
                <a:xfrm>
                  <a:off x="9443268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6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6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6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6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6" y="2478"/>
                        <a:pt x="5896" y="2478"/>
                      </a:cubicBezTo>
                      <a:cubicBezTo>
                        <a:pt x="5896" y="3561"/>
                        <a:pt x="6978" y="2478"/>
                        <a:pt x="6978" y="2478"/>
                      </a:cubicBezTo>
                      <a:cubicBezTo>
                        <a:pt x="5896" y="3561"/>
                        <a:pt x="4813" y="3561"/>
                        <a:pt x="4813" y="3561"/>
                      </a:cubicBezTo>
                      <a:cubicBezTo>
                        <a:pt x="5896" y="2478"/>
                        <a:pt x="3730" y="2478"/>
                        <a:pt x="5896" y="1395"/>
                      </a:cubicBezTo>
                      <a:cubicBezTo>
                        <a:pt x="5896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481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43" name="Полилиния: фигура 2142">
                  <a:extLst>
                    <a:ext uri="{FF2B5EF4-FFF2-40B4-BE49-F238E27FC236}">
                      <a16:creationId xmlns:a16="http://schemas.microsoft.com/office/drawing/2014/main" id="{21014E73-034B-3F23-BE86-EA7CF1C299A4}"/>
                    </a:ext>
                  </a:extLst>
                </p:cNvPr>
                <p:cNvSpPr/>
                <p:nvPr/>
              </p:nvSpPr>
              <p:spPr>
                <a:xfrm>
                  <a:off x="9450247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44" name="Полилиния: фигура 2143">
                  <a:extLst>
                    <a:ext uri="{FF2B5EF4-FFF2-40B4-BE49-F238E27FC236}">
                      <a16:creationId xmlns:a16="http://schemas.microsoft.com/office/drawing/2014/main" id="{8B67ABA3-62E6-F0AD-0B69-C5F23A710FB0}"/>
                    </a:ext>
                  </a:extLst>
                </p:cNvPr>
                <p:cNvSpPr/>
                <p:nvPr/>
              </p:nvSpPr>
              <p:spPr>
                <a:xfrm>
                  <a:off x="9438336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5414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2166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5414" y="1353"/>
                        <a:pt x="5414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45" name="Полилиния: фигура 2144">
                  <a:extLst>
                    <a:ext uri="{FF2B5EF4-FFF2-40B4-BE49-F238E27FC236}">
                      <a16:creationId xmlns:a16="http://schemas.microsoft.com/office/drawing/2014/main" id="{4860F513-D227-8010-25A2-DC7BC4710B2C}"/>
                    </a:ext>
                  </a:extLst>
                </p:cNvPr>
                <p:cNvSpPr/>
                <p:nvPr/>
              </p:nvSpPr>
              <p:spPr>
                <a:xfrm>
                  <a:off x="9443750" y="609096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46" name="Полилиния: фигура 2145">
                  <a:extLst>
                    <a:ext uri="{FF2B5EF4-FFF2-40B4-BE49-F238E27FC236}">
                      <a16:creationId xmlns:a16="http://schemas.microsoft.com/office/drawing/2014/main" id="{541C6D8B-059A-9A56-AD34-30FA338427EF}"/>
                    </a:ext>
                  </a:extLst>
                </p:cNvPr>
                <p:cNvSpPr/>
                <p:nvPr/>
              </p:nvSpPr>
              <p:spPr>
                <a:xfrm>
                  <a:off x="9441584" y="609232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47" name="Полилиния: фигура 2146">
                  <a:extLst>
                    <a:ext uri="{FF2B5EF4-FFF2-40B4-BE49-F238E27FC236}">
                      <a16:creationId xmlns:a16="http://schemas.microsoft.com/office/drawing/2014/main" id="{D6A865B8-CB34-1046-5B82-FC3123ECEF75}"/>
                    </a:ext>
                  </a:extLst>
                </p:cNvPr>
                <p:cNvSpPr/>
                <p:nvPr/>
              </p:nvSpPr>
              <p:spPr>
                <a:xfrm>
                  <a:off x="9441584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48" name="Полилиния: фигура 2147">
                  <a:extLst>
                    <a:ext uri="{FF2B5EF4-FFF2-40B4-BE49-F238E27FC236}">
                      <a16:creationId xmlns:a16="http://schemas.microsoft.com/office/drawing/2014/main" id="{1C667B40-897E-56B9-859B-3A7604045B5D}"/>
                    </a:ext>
                  </a:extLst>
                </p:cNvPr>
                <p:cNvSpPr/>
                <p:nvPr/>
              </p:nvSpPr>
              <p:spPr>
                <a:xfrm>
                  <a:off x="9436170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3249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49" name="Полилиния: фигура 2148">
                  <a:extLst>
                    <a:ext uri="{FF2B5EF4-FFF2-40B4-BE49-F238E27FC236}">
                      <a16:creationId xmlns:a16="http://schemas.microsoft.com/office/drawing/2014/main" id="{C11947C0-6AD7-6F75-742E-982F17952F39}"/>
                    </a:ext>
                  </a:extLst>
                </p:cNvPr>
                <p:cNvSpPr/>
                <p:nvPr/>
              </p:nvSpPr>
              <p:spPr>
                <a:xfrm>
                  <a:off x="9425341" y="6069311"/>
                  <a:ext cx="12723" cy="14077"/>
                </a:xfrm>
                <a:custGeom>
                  <a:avLst/>
                  <a:gdLst>
                    <a:gd name="connsiteX0" fmla="*/ 11911 w 12723"/>
                    <a:gd name="connsiteY0" fmla="*/ 12994 h 14077"/>
                    <a:gd name="connsiteX1" fmla="*/ 11911 w 12723"/>
                    <a:gd name="connsiteY1" fmla="*/ 12994 h 14077"/>
                    <a:gd name="connsiteX2" fmla="*/ 11911 w 12723"/>
                    <a:gd name="connsiteY2" fmla="*/ 12994 h 14077"/>
                    <a:gd name="connsiteX3" fmla="*/ 11911 w 12723"/>
                    <a:gd name="connsiteY3" fmla="*/ 10828 h 14077"/>
                    <a:gd name="connsiteX4" fmla="*/ 11911 w 12723"/>
                    <a:gd name="connsiteY4" fmla="*/ 10828 h 14077"/>
                    <a:gd name="connsiteX5" fmla="*/ 10828 w 12723"/>
                    <a:gd name="connsiteY5" fmla="*/ 9746 h 14077"/>
                    <a:gd name="connsiteX6" fmla="*/ 9746 w 12723"/>
                    <a:gd name="connsiteY6" fmla="*/ 9746 h 14077"/>
                    <a:gd name="connsiteX7" fmla="*/ 10828 w 12723"/>
                    <a:gd name="connsiteY7" fmla="*/ 7580 h 14077"/>
                    <a:gd name="connsiteX8" fmla="*/ 8663 w 12723"/>
                    <a:gd name="connsiteY8" fmla="*/ 9746 h 14077"/>
                    <a:gd name="connsiteX9" fmla="*/ 8663 w 12723"/>
                    <a:gd name="connsiteY9" fmla="*/ 7580 h 14077"/>
                    <a:gd name="connsiteX10" fmla="*/ 8663 w 12723"/>
                    <a:gd name="connsiteY10" fmla="*/ 7580 h 14077"/>
                    <a:gd name="connsiteX11" fmla="*/ 7580 w 12723"/>
                    <a:gd name="connsiteY11" fmla="*/ 6497 h 14077"/>
                    <a:gd name="connsiteX12" fmla="*/ 8663 w 12723"/>
                    <a:gd name="connsiteY12" fmla="*/ 5414 h 14077"/>
                    <a:gd name="connsiteX13" fmla="*/ 7580 w 12723"/>
                    <a:gd name="connsiteY13" fmla="*/ 4331 h 14077"/>
                    <a:gd name="connsiteX14" fmla="*/ 8663 w 12723"/>
                    <a:gd name="connsiteY14" fmla="*/ 4331 h 14077"/>
                    <a:gd name="connsiteX15" fmla="*/ 6497 w 12723"/>
                    <a:gd name="connsiteY15" fmla="*/ 3249 h 14077"/>
                    <a:gd name="connsiteX16" fmla="*/ 6497 w 12723"/>
                    <a:gd name="connsiteY16" fmla="*/ 2166 h 14077"/>
                    <a:gd name="connsiteX17" fmla="*/ 4331 w 12723"/>
                    <a:gd name="connsiteY17" fmla="*/ 4331 h 14077"/>
                    <a:gd name="connsiteX18" fmla="*/ 3249 w 12723"/>
                    <a:gd name="connsiteY18" fmla="*/ 3249 h 14077"/>
                    <a:gd name="connsiteX19" fmla="*/ 4331 w 12723"/>
                    <a:gd name="connsiteY19" fmla="*/ 2166 h 14077"/>
                    <a:gd name="connsiteX20" fmla="*/ 3249 w 12723"/>
                    <a:gd name="connsiteY20" fmla="*/ 2166 h 14077"/>
                    <a:gd name="connsiteX21" fmla="*/ 4331 w 12723"/>
                    <a:gd name="connsiteY21" fmla="*/ 1083 h 14077"/>
                    <a:gd name="connsiteX22" fmla="*/ 2166 w 12723"/>
                    <a:gd name="connsiteY22" fmla="*/ 1083 h 14077"/>
                    <a:gd name="connsiteX23" fmla="*/ 2166 w 12723"/>
                    <a:gd name="connsiteY23" fmla="*/ 0 h 14077"/>
                    <a:gd name="connsiteX24" fmla="*/ 0 w 12723"/>
                    <a:gd name="connsiteY24" fmla="*/ 2166 h 14077"/>
                    <a:gd name="connsiteX25" fmla="*/ 2166 w 12723"/>
                    <a:gd name="connsiteY25" fmla="*/ 5414 h 14077"/>
                    <a:gd name="connsiteX26" fmla="*/ 4331 w 12723"/>
                    <a:gd name="connsiteY26" fmla="*/ 5414 h 14077"/>
                    <a:gd name="connsiteX27" fmla="*/ 3249 w 12723"/>
                    <a:gd name="connsiteY27" fmla="*/ 6497 h 14077"/>
                    <a:gd name="connsiteX28" fmla="*/ 4331 w 12723"/>
                    <a:gd name="connsiteY28" fmla="*/ 5414 h 14077"/>
                    <a:gd name="connsiteX29" fmla="*/ 3249 w 12723"/>
                    <a:gd name="connsiteY29" fmla="*/ 6497 h 14077"/>
                    <a:gd name="connsiteX30" fmla="*/ 4331 w 12723"/>
                    <a:gd name="connsiteY30" fmla="*/ 6497 h 14077"/>
                    <a:gd name="connsiteX31" fmla="*/ 3249 w 12723"/>
                    <a:gd name="connsiteY31" fmla="*/ 7580 h 14077"/>
                    <a:gd name="connsiteX32" fmla="*/ 7580 w 12723"/>
                    <a:gd name="connsiteY32" fmla="*/ 11911 h 14077"/>
                    <a:gd name="connsiteX33" fmla="*/ 8663 w 12723"/>
                    <a:gd name="connsiteY33" fmla="*/ 10828 h 14077"/>
                    <a:gd name="connsiteX34" fmla="*/ 9746 w 12723"/>
                    <a:gd name="connsiteY34" fmla="*/ 12994 h 14077"/>
                    <a:gd name="connsiteX35" fmla="*/ 10828 w 12723"/>
                    <a:gd name="connsiteY35" fmla="*/ 12994 h 14077"/>
                    <a:gd name="connsiteX36" fmla="*/ 8663 w 12723"/>
                    <a:gd name="connsiteY36" fmla="*/ 14077 h 14077"/>
                    <a:gd name="connsiteX37" fmla="*/ 9746 w 12723"/>
                    <a:gd name="connsiteY37" fmla="*/ 14077 h 14077"/>
                    <a:gd name="connsiteX38" fmla="*/ 9746 w 12723"/>
                    <a:gd name="connsiteY38" fmla="*/ 12994 h 14077"/>
                    <a:gd name="connsiteX39" fmla="*/ 9746 w 12723"/>
                    <a:gd name="connsiteY39" fmla="*/ 14077 h 14077"/>
                    <a:gd name="connsiteX40" fmla="*/ 11911 w 12723"/>
                    <a:gd name="connsiteY40" fmla="*/ 11911 h 14077"/>
                    <a:gd name="connsiteX41" fmla="*/ 11911 w 12723"/>
                    <a:gd name="connsiteY41" fmla="*/ 9746 h 14077"/>
                    <a:gd name="connsiteX42" fmla="*/ 11911 w 12723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723" h="14077">
                      <a:moveTo>
                        <a:pt x="11911" y="12994"/>
                      </a:moveTo>
                      <a:cubicBezTo>
                        <a:pt x="11911" y="12994"/>
                        <a:pt x="10828" y="12994"/>
                        <a:pt x="11911" y="12994"/>
                      </a:cubicBezTo>
                      <a:cubicBezTo>
                        <a:pt x="11911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2994" y="11911"/>
                        <a:pt x="12994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50" name="Полилиния: фигура 2149">
                  <a:extLst>
                    <a:ext uri="{FF2B5EF4-FFF2-40B4-BE49-F238E27FC236}">
                      <a16:creationId xmlns:a16="http://schemas.microsoft.com/office/drawing/2014/main" id="{1244130C-2015-1B81-B4AE-DC972DF04C78}"/>
                    </a:ext>
                  </a:extLst>
                </p:cNvPr>
                <p:cNvSpPr/>
                <p:nvPr/>
              </p:nvSpPr>
              <p:spPr>
                <a:xfrm>
                  <a:off x="9436170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51" name="Полилиния: фигура 2150">
                  <a:extLst>
                    <a:ext uri="{FF2B5EF4-FFF2-40B4-BE49-F238E27FC236}">
                      <a16:creationId xmlns:a16="http://schemas.microsoft.com/office/drawing/2014/main" id="{2C0948DE-7374-56A3-2B75-E732BE6C4319}"/>
                    </a:ext>
                  </a:extLst>
                </p:cNvPr>
                <p:cNvSpPr/>
                <p:nvPr/>
              </p:nvSpPr>
              <p:spPr>
                <a:xfrm>
                  <a:off x="9427778" y="6070394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52" name="Полилиния: фигура 2151">
                  <a:extLst>
                    <a:ext uri="{FF2B5EF4-FFF2-40B4-BE49-F238E27FC236}">
                      <a16:creationId xmlns:a16="http://schemas.microsoft.com/office/drawing/2014/main" id="{93676B79-65EA-EEEB-3BBF-3919ACA488FF}"/>
                    </a:ext>
                  </a:extLst>
                </p:cNvPr>
                <p:cNvSpPr/>
                <p:nvPr/>
              </p:nvSpPr>
              <p:spPr>
                <a:xfrm>
                  <a:off x="9437253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53" name="Полилиния: фигура 2152">
                  <a:extLst>
                    <a:ext uri="{FF2B5EF4-FFF2-40B4-BE49-F238E27FC236}">
                      <a16:creationId xmlns:a16="http://schemas.microsoft.com/office/drawing/2014/main" id="{F673B273-C1E9-FFCA-6DF5-357FDFC58E41}"/>
                    </a:ext>
                  </a:extLst>
                </p:cNvPr>
                <p:cNvSpPr/>
                <p:nvPr/>
              </p:nvSpPr>
              <p:spPr>
                <a:xfrm>
                  <a:off x="9439418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54" name="Полилиния: фигура 2153">
                  <a:extLst>
                    <a:ext uri="{FF2B5EF4-FFF2-40B4-BE49-F238E27FC236}">
                      <a16:creationId xmlns:a16="http://schemas.microsoft.com/office/drawing/2014/main" id="{6740F69C-F412-E73B-CBB4-AB7C22DAE196}"/>
                    </a:ext>
                  </a:extLst>
                </p:cNvPr>
                <p:cNvSpPr/>
                <p:nvPr/>
              </p:nvSpPr>
              <p:spPr>
                <a:xfrm>
                  <a:off x="9427507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55" name="Полилиния: фигура 2154">
                  <a:extLst>
                    <a:ext uri="{FF2B5EF4-FFF2-40B4-BE49-F238E27FC236}">
                      <a16:creationId xmlns:a16="http://schemas.microsoft.com/office/drawing/2014/main" id="{3D24799B-BF06-3B68-7219-1523A755BB6D}"/>
                    </a:ext>
                  </a:extLst>
                </p:cNvPr>
                <p:cNvSpPr/>
                <p:nvPr/>
              </p:nvSpPr>
              <p:spPr>
                <a:xfrm>
                  <a:off x="9423176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56" name="Полилиния: фигура 2155">
                  <a:extLst>
                    <a:ext uri="{FF2B5EF4-FFF2-40B4-BE49-F238E27FC236}">
                      <a16:creationId xmlns:a16="http://schemas.microsoft.com/office/drawing/2014/main" id="{4F70232A-AD5C-6222-DB42-C79F15F2F26F}"/>
                    </a:ext>
                  </a:extLst>
                </p:cNvPr>
                <p:cNvSpPr/>
                <p:nvPr/>
              </p:nvSpPr>
              <p:spPr>
                <a:xfrm>
                  <a:off x="9405850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6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6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6 w 23822"/>
                    <a:gd name="connsiteY52" fmla="*/ 14077 h 23822"/>
                    <a:gd name="connsiteX53" fmla="*/ 17326 w 23822"/>
                    <a:gd name="connsiteY53" fmla="*/ 12994 h 23822"/>
                    <a:gd name="connsiteX54" fmla="*/ 17326 w 23822"/>
                    <a:gd name="connsiteY54" fmla="*/ 12994 h 23822"/>
                    <a:gd name="connsiteX55" fmla="*/ 17326 w 23822"/>
                    <a:gd name="connsiteY55" fmla="*/ 12994 h 23822"/>
                    <a:gd name="connsiteX56" fmla="*/ 17326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6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4331 w 23822"/>
                    <a:gd name="connsiteY78" fmla="*/ 2166 h 23822"/>
                    <a:gd name="connsiteX79" fmla="*/ 6497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1083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6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7326" y="20574"/>
                      </a:lnTo>
                      <a:cubicBezTo>
                        <a:pt x="17326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20574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6" y="14077"/>
                      </a:cubicBezTo>
                      <a:cubicBezTo>
                        <a:pt x="17326" y="14077"/>
                        <a:pt x="17326" y="14077"/>
                        <a:pt x="17326" y="12994"/>
                      </a:cubicBezTo>
                      <a:cubicBezTo>
                        <a:pt x="17326" y="12994"/>
                        <a:pt x="17326" y="12994"/>
                        <a:pt x="17326" y="12994"/>
                      </a:cubicBezTo>
                      <a:lnTo>
                        <a:pt x="17326" y="12994"/>
                      </a:lnTo>
                      <a:cubicBezTo>
                        <a:pt x="17326" y="12994"/>
                        <a:pt x="17326" y="12994"/>
                        <a:pt x="17326" y="12994"/>
                      </a:cubicBezTo>
                      <a:cubicBezTo>
                        <a:pt x="17326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6" y="12994"/>
                      </a:cubicBezTo>
                      <a:cubicBezTo>
                        <a:pt x="17326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lnTo>
                        <a:pt x="6497" y="1083"/>
                      </a:lnTo>
                      <a:cubicBezTo>
                        <a:pt x="8663" y="0"/>
                        <a:pt x="4331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57" name="Полилиния: фигура 2156">
                  <a:extLst>
                    <a:ext uri="{FF2B5EF4-FFF2-40B4-BE49-F238E27FC236}">
                      <a16:creationId xmlns:a16="http://schemas.microsoft.com/office/drawing/2014/main" id="{EF2BFF6C-6847-E31D-B3DD-5A333EB10E26}"/>
                    </a:ext>
                  </a:extLst>
                </p:cNvPr>
                <p:cNvSpPr/>
                <p:nvPr/>
              </p:nvSpPr>
              <p:spPr>
                <a:xfrm>
                  <a:off x="9416679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58" name="Полилиния: фигура 2157">
                  <a:extLst>
                    <a:ext uri="{FF2B5EF4-FFF2-40B4-BE49-F238E27FC236}">
                      <a16:creationId xmlns:a16="http://schemas.microsoft.com/office/drawing/2014/main" id="{C1FA735F-391D-94A2-13F4-91531749165D}"/>
                    </a:ext>
                  </a:extLst>
                </p:cNvPr>
                <p:cNvSpPr/>
                <p:nvPr/>
              </p:nvSpPr>
              <p:spPr>
                <a:xfrm>
                  <a:off x="9415866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59" name="Полилиния: фигура 2158">
                  <a:extLst>
                    <a:ext uri="{FF2B5EF4-FFF2-40B4-BE49-F238E27FC236}">
                      <a16:creationId xmlns:a16="http://schemas.microsoft.com/office/drawing/2014/main" id="{70A029FB-4776-8CD2-60BC-382D899C6CD8}"/>
                    </a:ext>
                  </a:extLst>
                </p:cNvPr>
                <p:cNvSpPr/>
                <p:nvPr/>
              </p:nvSpPr>
              <p:spPr>
                <a:xfrm>
                  <a:off x="9410182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60" name="Полилиния: фигура 2159">
                  <a:extLst>
                    <a:ext uri="{FF2B5EF4-FFF2-40B4-BE49-F238E27FC236}">
                      <a16:creationId xmlns:a16="http://schemas.microsoft.com/office/drawing/2014/main" id="{9A07754C-7877-A81D-F1DA-C3D2BC2929DC}"/>
                    </a:ext>
                  </a:extLst>
                </p:cNvPr>
                <p:cNvSpPr/>
                <p:nvPr/>
              </p:nvSpPr>
              <p:spPr>
                <a:xfrm>
                  <a:off x="9409099" y="6046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61" name="Полилиния: фигура 2160">
                  <a:extLst>
                    <a:ext uri="{FF2B5EF4-FFF2-40B4-BE49-F238E27FC236}">
                      <a16:creationId xmlns:a16="http://schemas.microsoft.com/office/drawing/2014/main" id="{B9A3C6A6-B39B-3169-5E8B-B73BBC444BF1}"/>
                    </a:ext>
                  </a:extLst>
                </p:cNvPr>
                <p:cNvSpPr/>
                <p:nvPr/>
              </p:nvSpPr>
              <p:spPr>
                <a:xfrm>
                  <a:off x="9397187" y="6035864"/>
                  <a:ext cx="11911" cy="13176"/>
                </a:xfrm>
                <a:custGeom>
                  <a:avLst/>
                  <a:gdLst>
                    <a:gd name="connsiteX0" fmla="*/ 3249 w 11911"/>
                    <a:gd name="connsiteY0" fmla="*/ 963 h 13176"/>
                    <a:gd name="connsiteX1" fmla="*/ 2166 w 11911"/>
                    <a:gd name="connsiteY1" fmla="*/ 963 h 13176"/>
                    <a:gd name="connsiteX2" fmla="*/ 3249 w 11911"/>
                    <a:gd name="connsiteY2" fmla="*/ 963 h 13176"/>
                    <a:gd name="connsiteX3" fmla="*/ 0 w 11911"/>
                    <a:gd name="connsiteY3" fmla="*/ 963 h 13176"/>
                    <a:gd name="connsiteX4" fmla="*/ 5414 w 11911"/>
                    <a:gd name="connsiteY4" fmla="*/ 6377 h 13176"/>
                    <a:gd name="connsiteX5" fmla="*/ 4331 w 11911"/>
                    <a:gd name="connsiteY5" fmla="*/ 6377 h 13176"/>
                    <a:gd name="connsiteX6" fmla="*/ 7580 w 11911"/>
                    <a:gd name="connsiteY6" fmla="*/ 7459 h 13176"/>
                    <a:gd name="connsiteX7" fmla="*/ 6497 w 11911"/>
                    <a:gd name="connsiteY7" fmla="*/ 8542 h 13176"/>
                    <a:gd name="connsiteX8" fmla="*/ 7580 w 11911"/>
                    <a:gd name="connsiteY8" fmla="*/ 9625 h 13176"/>
                    <a:gd name="connsiteX9" fmla="*/ 7580 w 11911"/>
                    <a:gd name="connsiteY9" fmla="*/ 9625 h 13176"/>
                    <a:gd name="connsiteX10" fmla="*/ 7580 w 11911"/>
                    <a:gd name="connsiteY10" fmla="*/ 9625 h 13176"/>
                    <a:gd name="connsiteX11" fmla="*/ 7580 w 11911"/>
                    <a:gd name="connsiteY11" fmla="*/ 9625 h 13176"/>
                    <a:gd name="connsiteX12" fmla="*/ 8663 w 11911"/>
                    <a:gd name="connsiteY12" fmla="*/ 10708 h 13176"/>
                    <a:gd name="connsiteX13" fmla="*/ 8663 w 11911"/>
                    <a:gd name="connsiteY13" fmla="*/ 10708 h 13176"/>
                    <a:gd name="connsiteX14" fmla="*/ 9746 w 11911"/>
                    <a:gd name="connsiteY14" fmla="*/ 10708 h 13176"/>
                    <a:gd name="connsiteX15" fmla="*/ 8663 w 11911"/>
                    <a:gd name="connsiteY15" fmla="*/ 11791 h 13176"/>
                    <a:gd name="connsiteX16" fmla="*/ 10828 w 11911"/>
                    <a:gd name="connsiteY16" fmla="*/ 12874 h 13176"/>
                    <a:gd name="connsiteX17" fmla="*/ 11911 w 11911"/>
                    <a:gd name="connsiteY17" fmla="*/ 11791 h 13176"/>
                    <a:gd name="connsiteX18" fmla="*/ 9746 w 11911"/>
                    <a:gd name="connsiteY18" fmla="*/ 10708 h 13176"/>
                    <a:gd name="connsiteX19" fmla="*/ 9746 w 11911"/>
                    <a:gd name="connsiteY19" fmla="*/ 10708 h 13176"/>
                    <a:gd name="connsiteX20" fmla="*/ 8663 w 11911"/>
                    <a:gd name="connsiteY20" fmla="*/ 9625 h 13176"/>
                    <a:gd name="connsiteX21" fmla="*/ 10828 w 11911"/>
                    <a:gd name="connsiteY21" fmla="*/ 9625 h 13176"/>
                    <a:gd name="connsiteX22" fmla="*/ 10828 w 11911"/>
                    <a:gd name="connsiteY22" fmla="*/ 7459 h 13176"/>
                    <a:gd name="connsiteX23" fmla="*/ 10828 w 11911"/>
                    <a:gd name="connsiteY23" fmla="*/ 7459 h 13176"/>
                    <a:gd name="connsiteX24" fmla="*/ 9746 w 11911"/>
                    <a:gd name="connsiteY24" fmla="*/ 7459 h 13176"/>
                    <a:gd name="connsiteX25" fmla="*/ 9746 w 11911"/>
                    <a:gd name="connsiteY25" fmla="*/ 8542 h 13176"/>
                    <a:gd name="connsiteX26" fmla="*/ 7580 w 11911"/>
                    <a:gd name="connsiteY26" fmla="*/ 9625 h 13176"/>
                    <a:gd name="connsiteX27" fmla="*/ 7580 w 11911"/>
                    <a:gd name="connsiteY27" fmla="*/ 9625 h 13176"/>
                    <a:gd name="connsiteX28" fmla="*/ 8663 w 11911"/>
                    <a:gd name="connsiteY28" fmla="*/ 9625 h 13176"/>
                    <a:gd name="connsiteX29" fmla="*/ 7580 w 11911"/>
                    <a:gd name="connsiteY29" fmla="*/ 9625 h 13176"/>
                    <a:gd name="connsiteX30" fmla="*/ 8663 w 11911"/>
                    <a:gd name="connsiteY30" fmla="*/ 8542 h 13176"/>
                    <a:gd name="connsiteX31" fmla="*/ 7580 w 11911"/>
                    <a:gd name="connsiteY31" fmla="*/ 9625 h 13176"/>
                    <a:gd name="connsiteX32" fmla="*/ 5414 w 11911"/>
                    <a:gd name="connsiteY32" fmla="*/ 7459 h 13176"/>
                    <a:gd name="connsiteX33" fmla="*/ 6497 w 11911"/>
                    <a:gd name="connsiteY33" fmla="*/ 7459 h 13176"/>
                    <a:gd name="connsiteX34" fmla="*/ 5414 w 11911"/>
                    <a:gd name="connsiteY34" fmla="*/ 7459 h 13176"/>
                    <a:gd name="connsiteX35" fmla="*/ 4331 w 11911"/>
                    <a:gd name="connsiteY35" fmla="*/ 5294 h 13176"/>
                    <a:gd name="connsiteX36" fmla="*/ 4331 w 11911"/>
                    <a:gd name="connsiteY36" fmla="*/ 6377 h 13176"/>
                    <a:gd name="connsiteX37" fmla="*/ 3249 w 11911"/>
                    <a:gd name="connsiteY37" fmla="*/ 963 h 13176"/>
                    <a:gd name="connsiteX38" fmla="*/ 3249 w 11911"/>
                    <a:gd name="connsiteY38" fmla="*/ 963 h 13176"/>
                    <a:gd name="connsiteX39" fmla="*/ 1083 w 11911"/>
                    <a:gd name="connsiteY39" fmla="*/ 2045 h 13176"/>
                    <a:gd name="connsiteX40" fmla="*/ 3249 w 11911"/>
                    <a:gd name="connsiteY40" fmla="*/ 963 h 1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3176">
                      <a:moveTo>
                        <a:pt x="3249" y="963"/>
                      </a:moveTo>
                      <a:lnTo>
                        <a:pt x="2166" y="963"/>
                      </a:lnTo>
                      <a:cubicBezTo>
                        <a:pt x="2166" y="-120"/>
                        <a:pt x="1083" y="-120"/>
                        <a:pt x="3249" y="963"/>
                      </a:cubicBezTo>
                      <a:cubicBezTo>
                        <a:pt x="1083" y="963"/>
                        <a:pt x="1083" y="-1203"/>
                        <a:pt x="0" y="963"/>
                      </a:cubicBezTo>
                      <a:cubicBezTo>
                        <a:pt x="2166" y="2045"/>
                        <a:pt x="2166" y="5294"/>
                        <a:pt x="5414" y="6377"/>
                      </a:cubicBezTo>
                      <a:lnTo>
                        <a:pt x="4331" y="6377"/>
                      </a:lnTo>
                      <a:cubicBezTo>
                        <a:pt x="6497" y="6377"/>
                        <a:pt x="4331" y="8542"/>
                        <a:pt x="7580" y="7459"/>
                      </a:cubicBezTo>
                      <a:lnTo>
                        <a:pt x="6497" y="8542"/>
                      </a:lnTo>
                      <a:cubicBezTo>
                        <a:pt x="6497" y="9625"/>
                        <a:pt x="8663" y="7459"/>
                        <a:pt x="7580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7580" y="9625"/>
                        <a:pt x="7580" y="9625"/>
                      </a:cubicBezTo>
                      <a:lnTo>
                        <a:pt x="7580" y="9625"/>
                      </a:lnTo>
                      <a:cubicBezTo>
                        <a:pt x="8663" y="9625"/>
                        <a:pt x="8663" y="9625"/>
                        <a:pt x="8663" y="10708"/>
                      </a:cubicBezTo>
                      <a:cubicBezTo>
                        <a:pt x="8663" y="10708"/>
                        <a:pt x="8663" y="10708"/>
                        <a:pt x="8663" y="10708"/>
                      </a:cubicBezTo>
                      <a:cubicBezTo>
                        <a:pt x="8663" y="10708"/>
                        <a:pt x="9746" y="10708"/>
                        <a:pt x="9746" y="10708"/>
                      </a:cubicBezTo>
                      <a:cubicBezTo>
                        <a:pt x="9746" y="10708"/>
                        <a:pt x="8663" y="10708"/>
                        <a:pt x="8663" y="11791"/>
                      </a:cubicBezTo>
                      <a:cubicBezTo>
                        <a:pt x="9746" y="11791"/>
                        <a:pt x="8663" y="13957"/>
                        <a:pt x="10828" y="12874"/>
                      </a:cubicBezTo>
                      <a:cubicBezTo>
                        <a:pt x="10828" y="12874"/>
                        <a:pt x="10828" y="11791"/>
                        <a:pt x="11911" y="11791"/>
                      </a:cubicBezTo>
                      <a:cubicBezTo>
                        <a:pt x="11911" y="10708"/>
                        <a:pt x="10828" y="10708"/>
                        <a:pt x="9746" y="10708"/>
                      </a:cubicBezTo>
                      <a:lnTo>
                        <a:pt x="9746" y="10708"/>
                      </a:lnTo>
                      <a:cubicBezTo>
                        <a:pt x="7580" y="11791"/>
                        <a:pt x="9746" y="9625"/>
                        <a:pt x="8663" y="9625"/>
                      </a:cubicBezTo>
                      <a:cubicBezTo>
                        <a:pt x="9746" y="9625"/>
                        <a:pt x="9746" y="9625"/>
                        <a:pt x="10828" y="9625"/>
                      </a:cubicBezTo>
                      <a:cubicBezTo>
                        <a:pt x="11911" y="7459"/>
                        <a:pt x="8663" y="9625"/>
                        <a:pt x="10828" y="7459"/>
                      </a:cubicBezTo>
                      <a:lnTo>
                        <a:pt x="10828" y="7459"/>
                      </a:lnTo>
                      <a:cubicBezTo>
                        <a:pt x="10828" y="7459"/>
                        <a:pt x="10828" y="7459"/>
                        <a:pt x="9746" y="7459"/>
                      </a:cubicBezTo>
                      <a:cubicBezTo>
                        <a:pt x="9746" y="7459"/>
                        <a:pt x="9746" y="7459"/>
                        <a:pt x="9746" y="8542"/>
                      </a:cubicBezTo>
                      <a:cubicBezTo>
                        <a:pt x="9746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9625"/>
                        <a:pt x="7580" y="9625"/>
                      </a:cubicBezTo>
                      <a:cubicBezTo>
                        <a:pt x="8663" y="8542"/>
                        <a:pt x="8663" y="9625"/>
                        <a:pt x="8663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8663" y="8542"/>
                        <a:pt x="8663" y="8542"/>
                      </a:cubicBezTo>
                      <a:cubicBezTo>
                        <a:pt x="7580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7459"/>
                        <a:pt x="5414" y="7459"/>
                      </a:cubicBezTo>
                      <a:cubicBezTo>
                        <a:pt x="5414" y="7459"/>
                        <a:pt x="6497" y="6377"/>
                        <a:pt x="6497" y="7459"/>
                      </a:cubicBezTo>
                      <a:cubicBezTo>
                        <a:pt x="6497" y="7459"/>
                        <a:pt x="5414" y="7459"/>
                        <a:pt x="5414" y="7459"/>
                      </a:cubicBezTo>
                      <a:cubicBezTo>
                        <a:pt x="4331" y="7459"/>
                        <a:pt x="4331" y="6377"/>
                        <a:pt x="4331" y="5294"/>
                      </a:cubicBezTo>
                      <a:lnTo>
                        <a:pt x="4331" y="6377"/>
                      </a:lnTo>
                      <a:cubicBezTo>
                        <a:pt x="3249" y="3128"/>
                        <a:pt x="4331" y="963"/>
                        <a:pt x="3249" y="963"/>
                      </a:cubicBezTo>
                      <a:lnTo>
                        <a:pt x="3249" y="963"/>
                      </a:lnTo>
                      <a:cubicBezTo>
                        <a:pt x="3249" y="963"/>
                        <a:pt x="1083" y="2045"/>
                        <a:pt x="1083" y="2045"/>
                      </a:cubicBezTo>
                      <a:cubicBezTo>
                        <a:pt x="2166" y="963"/>
                        <a:pt x="2166" y="963"/>
                        <a:pt x="3249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62" name="Полилиния: фигура 2161">
                  <a:extLst>
                    <a:ext uri="{FF2B5EF4-FFF2-40B4-BE49-F238E27FC236}">
                      <a16:creationId xmlns:a16="http://schemas.microsoft.com/office/drawing/2014/main" id="{6D8260A7-42D3-6575-0E91-2E0DF61A0231}"/>
                    </a:ext>
                  </a:extLst>
                </p:cNvPr>
                <p:cNvSpPr/>
                <p:nvPr/>
              </p:nvSpPr>
              <p:spPr>
                <a:xfrm>
                  <a:off x="9396375" y="6034660"/>
                  <a:ext cx="1124" cy="812"/>
                </a:xfrm>
                <a:custGeom>
                  <a:avLst/>
                  <a:gdLst>
                    <a:gd name="connsiteX0" fmla="*/ 812 w 1124"/>
                    <a:gd name="connsiteY0" fmla="*/ 0 h 812"/>
                    <a:gd name="connsiteX1" fmla="*/ 812 w 1124"/>
                    <a:gd name="connsiteY1" fmla="*/ 0 h 812"/>
                    <a:gd name="connsiteX2" fmla="*/ 812 w 1124"/>
                    <a:gd name="connsiteY2" fmla="*/ 0 h 812"/>
                    <a:gd name="connsiteX3" fmla="*/ 812 w 1124"/>
                    <a:gd name="connsiteY3" fmla="*/ 0 h 812"/>
                    <a:gd name="connsiteX4" fmla="*/ 812 w 1124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4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-271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63" name="Полилиния: фигура 2162">
                  <a:extLst>
                    <a:ext uri="{FF2B5EF4-FFF2-40B4-BE49-F238E27FC236}">
                      <a16:creationId xmlns:a16="http://schemas.microsoft.com/office/drawing/2014/main" id="{A6F6EAFA-55EE-E434-65F7-C6673745DF6C}"/>
                    </a:ext>
                  </a:extLst>
                </p:cNvPr>
                <p:cNvSpPr/>
                <p:nvPr/>
              </p:nvSpPr>
              <p:spPr>
                <a:xfrm>
                  <a:off x="9390690" y="6029246"/>
                  <a:ext cx="6496" cy="5895"/>
                </a:xfrm>
                <a:custGeom>
                  <a:avLst/>
                  <a:gdLst>
                    <a:gd name="connsiteX0" fmla="*/ 3248 w 6496"/>
                    <a:gd name="connsiteY0" fmla="*/ 1083 h 5895"/>
                    <a:gd name="connsiteX1" fmla="*/ 3248 w 6496"/>
                    <a:gd name="connsiteY1" fmla="*/ 1083 h 5895"/>
                    <a:gd name="connsiteX2" fmla="*/ 4331 w 6496"/>
                    <a:gd name="connsiteY2" fmla="*/ 4331 h 5895"/>
                    <a:gd name="connsiteX3" fmla="*/ 6497 w 6496"/>
                    <a:gd name="connsiteY3" fmla="*/ 4331 h 5895"/>
                    <a:gd name="connsiteX4" fmla="*/ 5414 w 6496"/>
                    <a:gd name="connsiteY4" fmla="*/ 5414 h 5895"/>
                    <a:gd name="connsiteX5" fmla="*/ 6497 w 6496"/>
                    <a:gd name="connsiteY5" fmla="*/ 5414 h 5895"/>
                    <a:gd name="connsiteX6" fmla="*/ 5414 w 6496"/>
                    <a:gd name="connsiteY6" fmla="*/ 5414 h 5895"/>
                    <a:gd name="connsiteX7" fmla="*/ 5414 w 6496"/>
                    <a:gd name="connsiteY7" fmla="*/ 5414 h 5895"/>
                    <a:gd name="connsiteX8" fmla="*/ 5414 w 6496"/>
                    <a:gd name="connsiteY8" fmla="*/ 5414 h 5895"/>
                    <a:gd name="connsiteX9" fmla="*/ 6497 w 6496"/>
                    <a:gd name="connsiteY9" fmla="*/ 5414 h 5895"/>
                    <a:gd name="connsiteX10" fmla="*/ 4331 w 6496"/>
                    <a:gd name="connsiteY10" fmla="*/ 5414 h 5895"/>
                    <a:gd name="connsiteX11" fmla="*/ 5414 w 6496"/>
                    <a:gd name="connsiteY11" fmla="*/ 4331 h 5895"/>
                    <a:gd name="connsiteX12" fmla="*/ 5414 w 6496"/>
                    <a:gd name="connsiteY12" fmla="*/ 3248 h 5895"/>
                    <a:gd name="connsiteX13" fmla="*/ 5414 w 6496"/>
                    <a:gd name="connsiteY13" fmla="*/ 3248 h 5895"/>
                    <a:gd name="connsiteX14" fmla="*/ 4331 w 6496"/>
                    <a:gd name="connsiteY14" fmla="*/ 4331 h 5895"/>
                    <a:gd name="connsiteX15" fmla="*/ 5414 w 6496"/>
                    <a:gd name="connsiteY15" fmla="*/ 3248 h 5895"/>
                    <a:gd name="connsiteX16" fmla="*/ 3248 w 6496"/>
                    <a:gd name="connsiteY16" fmla="*/ 1083 h 5895"/>
                    <a:gd name="connsiteX17" fmla="*/ 1083 w 6496"/>
                    <a:gd name="connsiteY17" fmla="*/ 2166 h 5895"/>
                    <a:gd name="connsiteX18" fmla="*/ 2166 w 6496"/>
                    <a:gd name="connsiteY18" fmla="*/ 1083 h 5895"/>
                    <a:gd name="connsiteX19" fmla="*/ 2166 w 6496"/>
                    <a:gd name="connsiteY19" fmla="*/ 0 h 5895"/>
                    <a:gd name="connsiteX20" fmla="*/ 0 w 6496"/>
                    <a:gd name="connsiteY20" fmla="*/ 1083 h 5895"/>
                    <a:gd name="connsiteX21" fmla="*/ 3248 w 6496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6" h="5895">
                      <a:moveTo>
                        <a:pt x="3248" y="1083"/>
                      </a:moveTo>
                      <a:cubicBezTo>
                        <a:pt x="2166" y="1083"/>
                        <a:pt x="2166" y="2166"/>
                        <a:pt x="3248" y="1083"/>
                      </a:cubicBezTo>
                      <a:cubicBezTo>
                        <a:pt x="3248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8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8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1083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8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64" name="Полилиния: фигура 2163">
                  <a:extLst>
                    <a:ext uri="{FF2B5EF4-FFF2-40B4-BE49-F238E27FC236}">
                      <a16:creationId xmlns:a16="http://schemas.microsoft.com/office/drawing/2014/main" id="{7A944919-28CD-9E6B-C7B4-F472B23F6BB5}"/>
                    </a:ext>
                  </a:extLst>
                </p:cNvPr>
                <p:cNvSpPr/>
                <p:nvPr/>
              </p:nvSpPr>
              <p:spPr>
                <a:xfrm>
                  <a:off x="9391773" y="6031412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165" name="Рисунок 11">
                <a:extLst>
                  <a:ext uri="{FF2B5EF4-FFF2-40B4-BE49-F238E27FC236}">
                    <a16:creationId xmlns:a16="http://schemas.microsoft.com/office/drawing/2014/main" id="{FC69C182-B8F6-148F-AAEE-0AD568B7CFD1}"/>
                  </a:ext>
                </a:extLst>
              </p:cNvPr>
              <p:cNvGrpSpPr/>
              <p:nvPr/>
            </p:nvGrpSpPr>
            <p:grpSpPr>
              <a:xfrm>
                <a:off x="9435087" y="6029246"/>
                <a:ext cx="77964" cy="96373"/>
                <a:chOff x="9435087" y="6029246"/>
                <a:chExt cx="77964" cy="96373"/>
              </a:xfrm>
              <a:solidFill>
                <a:srgbClr val="000000"/>
              </a:solidFill>
            </p:grpSpPr>
            <p:sp>
              <p:nvSpPr>
                <p:cNvPr id="2166" name="Полилиния: фигура 2165">
                  <a:extLst>
                    <a:ext uri="{FF2B5EF4-FFF2-40B4-BE49-F238E27FC236}">
                      <a16:creationId xmlns:a16="http://schemas.microsoft.com/office/drawing/2014/main" id="{1C7FF94C-485C-6789-6163-B2269379066B}"/>
                    </a:ext>
                  </a:extLst>
                </p:cNvPr>
                <p:cNvSpPr/>
                <p:nvPr/>
              </p:nvSpPr>
              <p:spPr>
                <a:xfrm>
                  <a:off x="9510886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67" name="Полилиния: фигура 2166">
                  <a:extLst>
                    <a:ext uri="{FF2B5EF4-FFF2-40B4-BE49-F238E27FC236}">
                      <a16:creationId xmlns:a16="http://schemas.microsoft.com/office/drawing/2014/main" id="{175E5650-D9CF-4CD4-33BD-C98A06B58445}"/>
                    </a:ext>
                  </a:extLst>
                </p:cNvPr>
                <p:cNvSpPr/>
                <p:nvPr/>
              </p:nvSpPr>
              <p:spPr>
                <a:xfrm>
                  <a:off x="9509803" y="6122371"/>
                  <a:ext cx="3248" cy="3248"/>
                </a:xfrm>
                <a:custGeom>
                  <a:avLst/>
                  <a:gdLst>
                    <a:gd name="connsiteX0" fmla="*/ 3248 w 3248"/>
                    <a:gd name="connsiteY0" fmla="*/ 0 h 3248"/>
                    <a:gd name="connsiteX1" fmla="*/ 3248 w 3248"/>
                    <a:gd name="connsiteY1" fmla="*/ 0 h 3248"/>
                    <a:gd name="connsiteX2" fmla="*/ 0 w 3248"/>
                    <a:gd name="connsiteY2" fmla="*/ 3249 h 3248"/>
                    <a:gd name="connsiteX3" fmla="*/ 2166 w 3248"/>
                    <a:gd name="connsiteY3" fmla="*/ 2166 h 3248"/>
                    <a:gd name="connsiteX4" fmla="*/ 1083 w 3248"/>
                    <a:gd name="connsiteY4" fmla="*/ 2166 h 3248"/>
                    <a:gd name="connsiteX5" fmla="*/ 3248 w 3248"/>
                    <a:gd name="connsiteY5" fmla="*/ 2166 h 3248"/>
                    <a:gd name="connsiteX6" fmla="*/ 3248 w 3248"/>
                    <a:gd name="connsiteY6" fmla="*/ 0 h 3248"/>
                    <a:gd name="connsiteX7" fmla="*/ 3248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8" y="0"/>
                      </a:moveTo>
                      <a:lnTo>
                        <a:pt x="3248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0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8" y="2166"/>
                      </a:cubicBezTo>
                      <a:cubicBezTo>
                        <a:pt x="3248" y="0"/>
                        <a:pt x="2166" y="1083"/>
                        <a:pt x="3248" y="0"/>
                      </a:cubicBezTo>
                      <a:lnTo>
                        <a:pt x="324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68" name="Полилиния: фигура 2167">
                  <a:extLst>
                    <a:ext uri="{FF2B5EF4-FFF2-40B4-BE49-F238E27FC236}">
                      <a16:creationId xmlns:a16="http://schemas.microsoft.com/office/drawing/2014/main" id="{E88E346C-5CBF-E2E0-C6A7-3A087BA909A6}"/>
                    </a:ext>
                  </a:extLst>
                </p:cNvPr>
                <p:cNvSpPr/>
                <p:nvPr/>
              </p:nvSpPr>
              <p:spPr>
                <a:xfrm>
                  <a:off x="9510886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69" name="Полилиния: фигура 2168">
                  <a:extLst>
                    <a:ext uri="{FF2B5EF4-FFF2-40B4-BE49-F238E27FC236}">
                      <a16:creationId xmlns:a16="http://schemas.microsoft.com/office/drawing/2014/main" id="{5ED81962-C8B3-EA3B-5F01-34A709C1F792}"/>
                    </a:ext>
                  </a:extLst>
                </p:cNvPr>
                <p:cNvSpPr/>
                <p:nvPr/>
              </p:nvSpPr>
              <p:spPr>
                <a:xfrm>
                  <a:off x="9509803" y="612264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70" name="Полилиния: фигура 2169">
                  <a:extLst>
                    <a:ext uri="{FF2B5EF4-FFF2-40B4-BE49-F238E27FC236}">
                      <a16:creationId xmlns:a16="http://schemas.microsoft.com/office/drawing/2014/main" id="{7EE32989-440D-CBBA-1EA2-E43A33EC4DF0}"/>
                    </a:ext>
                  </a:extLst>
                </p:cNvPr>
                <p:cNvSpPr/>
                <p:nvPr/>
              </p:nvSpPr>
              <p:spPr>
                <a:xfrm>
                  <a:off x="9509322" y="6122371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71" name="Полилиния: фигура 2170">
                  <a:extLst>
                    <a:ext uri="{FF2B5EF4-FFF2-40B4-BE49-F238E27FC236}">
                      <a16:creationId xmlns:a16="http://schemas.microsoft.com/office/drawing/2014/main" id="{F9A678A8-EDD0-8CFE-2E05-C122C1025798}"/>
                    </a:ext>
                  </a:extLst>
                </p:cNvPr>
                <p:cNvSpPr/>
                <p:nvPr/>
              </p:nvSpPr>
              <p:spPr>
                <a:xfrm>
                  <a:off x="9508720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9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9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72" name="Полилиния: фигура 2171">
                  <a:extLst>
                    <a:ext uri="{FF2B5EF4-FFF2-40B4-BE49-F238E27FC236}">
                      <a16:creationId xmlns:a16="http://schemas.microsoft.com/office/drawing/2014/main" id="{1E6CFAC0-BE29-E208-6FB2-5795605B4240}"/>
                    </a:ext>
                  </a:extLst>
                </p:cNvPr>
                <p:cNvSpPr/>
                <p:nvPr/>
              </p:nvSpPr>
              <p:spPr>
                <a:xfrm>
                  <a:off x="9509803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73" name="Полилиния: фигура 2172">
                  <a:extLst>
                    <a:ext uri="{FF2B5EF4-FFF2-40B4-BE49-F238E27FC236}">
                      <a16:creationId xmlns:a16="http://schemas.microsoft.com/office/drawing/2014/main" id="{232AE23B-EDB2-1088-1A92-F71D3D5BB78E}"/>
                    </a:ext>
                  </a:extLst>
                </p:cNvPr>
                <p:cNvSpPr/>
                <p:nvPr/>
              </p:nvSpPr>
              <p:spPr>
                <a:xfrm>
                  <a:off x="9509803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74" name="Полилиния: фигура 2173">
                  <a:extLst>
                    <a:ext uri="{FF2B5EF4-FFF2-40B4-BE49-F238E27FC236}">
                      <a16:creationId xmlns:a16="http://schemas.microsoft.com/office/drawing/2014/main" id="{0C2E0CAE-5AF5-9C56-34CF-6459F36574C5}"/>
                    </a:ext>
                  </a:extLst>
                </p:cNvPr>
                <p:cNvSpPr/>
                <p:nvPr/>
              </p:nvSpPr>
              <p:spPr>
                <a:xfrm>
                  <a:off x="9507637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2166" y="1083"/>
                        <a:pt x="1083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75" name="Полилиния: фигура 2174">
                  <a:extLst>
                    <a:ext uri="{FF2B5EF4-FFF2-40B4-BE49-F238E27FC236}">
                      <a16:creationId xmlns:a16="http://schemas.microsoft.com/office/drawing/2014/main" id="{8554438C-8DEF-F932-CAFA-47868E8780B2}"/>
                    </a:ext>
                  </a:extLst>
                </p:cNvPr>
                <p:cNvSpPr/>
                <p:nvPr/>
              </p:nvSpPr>
              <p:spPr>
                <a:xfrm>
                  <a:off x="9510886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76" name="Полилиния: фигура 2175">
                  <a:extLst>
                    <a:ext uri="{FF2B5EF4-FFF2-40B4-BE49-F238E27FC236}">
                      <a16:creationId xmlns:a16="http://schemas.microsoft.com/office/drawing/2014/main" id="{784C6D30-F34D-E0C2-97B0-D24705E7584C}"/>
                    </a:ext>
                  </a:extLst>
                </p:cNvPr>
                <p:cNvSpPr/>
                <p:nvPr/>
              </p:nvSpPr>
              <p:spPr>
                <a:xfrm>
                  <a:off x="9506555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2166" y="1531"/>
                        <a:pt x="1083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9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77" name="Полилиния: фигура 2176">
                  <a:extLst>
                    <a:ext uri="{FF2B5EF4-FFF2-40B4-BE49-F238E27FC236}">
                      <a16:creationId xmlns:a16="http://schemas.microsoft.com/office/drawing/2014/main" id="{55E71824-AE05-6691-B63D-5DBE650F309B}"/>
                    </a:ext>
                  </a:extLst>
                </p:cNvPr>
                <p:cNvSpPr/>
                <p:nvPr/>
              </p:nvSpPr>
              <p:spPr>
                <a:xfrm>
                  <a:off x="9508720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78" name="Полилиния: фигура 2177">
                  <a:extLst>
                    <a:ext uri="{FF2B5EF4-FFF2-40B4-BE49-F238E27FC236}">
                      <a16:creationId xmlns:a16="http://schemas.microsoft.com/office/drawing/2014/main" id="{A834AD68-6EED-7B08-8431-DE236DBCCE95}"/>
                    </a:ext>
                  </a:extLst>
                </p:cNvPr>
                <p:cNvSpPr/>
                <p:nvPr/>
              </p:nvSpPr>
              <p:spPr>
                <a:xfrm>
                  <a:off x="9505472" y="6113708"/>
                  <a:ext cx="2468" cy="2165"/>
                </a:xfrm>
                <a:custGeom>
                  <a:avLst/>
                  <a:gdLst>
                    <a:gd name="connsiteX0" fmla="*/ 0 w 2468"/>
                    <a:gd name="connsiteY0" fmla="*/ 2166 h 2165"/>
                    <a:gd name="connsiteX1" fmla="*/ 1083 w 2468"/>
                    <a:gd name="connsiteY1" fmla="*/ 2166 h 2165"/>
                    <a:gd name="connsiteX2" fmla="*/ 0 w 2468"/>
                    <a:gd name="connsiteY2" fmla="*/ 2166 h 2165"/>
                    <a:gd name="connsiteX3" fmla="*/ 2166 w 2468"/>
                    <a:gd name="connsiteY3" fmla="*/ 2166 h 2165"/>
                    <a:gd name="connsiteX4" fmla="*/ 0 w 2468"/>
                    <a:gd name="connsiteY4" fmla="*/ 2166 h 2165"/>
                    <a:gd name="connsiteX5" fmla="*/ 2166 w 2468"/>
                    <a:gd name="connsiteY5" fmla="*/ 0 h 2165"/>
                    <a:gd name="connsiteX6" fmla="*/ 2166 w 2468"/>
                    <a:gd name="connsiteY6" fmla="*/ 1083 h 2165"/>
                    <a:gd name="connsiteX7" fmla="*/ 1083 w 2468"/>
                    <a:gd name="connsiteY7" fmla="*/ 0 h 2165"/>
                    <a:gd name="connsiteX8" fmla="*/ 1083 w 2468"/>
                    <a:gd name="connsiteY8" fmla="*/ 1083 h 2165"/>
                    <a:gd name="connsiteX9" fmla="*/ 0 w 2468"/>
                    <a:gd name="connsiteY9" fmla="*/ 1083 h 2165"/>
                    <a:gd name="connsiteX10" fmla="*/ 0 w 2468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68" h="2165">
                      <a:moveTo>
                        <a:pt x="0" y="2166"/>
                      </a:moveTo>
                      <a:lnTo>
                        <a:pt x="1083" y="2166"/>
                      </a:lnTo>
                      <a:cubicBezTo>
                        <a:pt x="1083" y="2166"/>
                        <a:pt x="1083" y="2166"/>
                        <a:pt x="0" y="2166"/>
                      </a:cubicBezTo>
                      <a:cubicBezTo>
                        <a:pt x="1083" y="2166"/>
                        <a:pt x="2166" y="2166"/>
                        <a:pt x="2166" y="2166"/>
                      </a:cubicBezTo>
                      <a:cubicBezTo>
                        <a:pt x="3249" y="0"/>
                        <a:pt x="1083" y="1083"/>
                        <a:pt x="0" y="2166"/>
                      </a:cubicBezTo>
                      <a:cubicBezTo>
                        <a:pt x="1083" y="0"/>
                        <a:pt x="1083" y="1083"/>
                        <a:pt x="2166" y="0"/>
                      </a:cubicBezTo>
                      <a:cubicBezTo>
                        <a:pt x="2166" y="0"/>
                        <a:pt x="2166" y="0"/>
                        <a:pt x="2166" y="1083"/>
                      </a:cubicBezTo>
                      <a:cubicBezTo>
                        <a:pt x="3249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1083" y="1083"/>
                      </a:cubicBez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79" name="Полилиния: фигура 2178">
                  <a:extLst>
                    <a:ext uri="{FF2B5EF4-FFF2-40B4-BE49-F238E27FC236}">
                      <a16:creationId xmlns:a16="http://schemas.microsoft.com/office/drawing/2014/main" id="{41F7ECF4-9EF0-716F-67EF-12C90D6D67CD}"/>
                    </a:ext>
                  </a:extLst>
                </p:cNvPr>
                <p:cNvSpPr/>
                <p:nvPr/>
              </p:nvSpPr>
              <p:spPr>
                <a:xfrm>
                  <a:off x="9506073" y="6116145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481" y="-271"/>
                        <a:pt x="481" y="-271"/>
                        <a:pt x="481" y="812"/>
                      </a:cubicBezTo>
                      <a:cubicBezTo>
                        <a:pt x="481" y="-271"/>
                        <a:pt x="-602" y="812"/>
                        <a:pt x="481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80" name="Полилиния: фигура 2179">
                  <a:extLst>
                    <a:ext uri="{FF2B5EF4-FFF2-40B4-BE49-F238E27FC236}">
                      <a16:creationId xmlns:a16="http://schemas.microsoft.com/office/drawing/2014/main" id="{E8B05FC6-FEFE-448F-0525-6E7FC155BE16}"/>
                    </a:ext>
                  </a:extLst>
                </p:cNvPr>
                <p:cNvSpPr/>
                <p:nvPr/>
              </p:nvSpPr>
              <p:spPr>
                <a:xfrm>
                  <a:off x="9506555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81" name="Полилиния: фигура 2180">
                  <a:extLst>
                    <a:ext uri="{FF2B5EF4-FFF2-40B4-BE49-F238E27FC236}">
                      <a16:creationId xmlns:a16="http://schemas.microsoft.com/office/drawing/2014/main" id="{FACF0CEB-6AFE-6058-8E42-2B8A11CF57FD}"/>
                    </a:ext>
                  </a:extLst>
                </p:cNvPr>
                <p:cNvSpPr/>
                <p:nvPr/>
              </p:nvSpPr>
              <p:spPr>
                <a:xfrm>
                  <a:off x="9504991" y="6113708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  <a:gd name="connsiteX3" fmla="*/ 481 w 481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1083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82" name="Полилиния: фигура 2181">
                  <a:extLst>
                    <a:ext uri="{FF2B5EF4-FFF2-40B4-BE49-F238E27FC236}">
                      <a16:creationId xmlns:a16="http://schemas.microsoft.com/office/drawing/2014/main" id="{650C3308-3016-BAC0-F273-A159CDEC7928}"/>
                    </a:ext>
                  </a:extLst>
                </p:cNvPr>
                <p:cNvSpPr/>
                <p:nvPr/>
              </p:nvSpPr>
              <p:spPr>
                <a:xfrm>
                  <a:off x="9492478" y="6098548"/>
                  <a:ext cx="14077" cy="17638"/>
                </a:xfrm>
                <a:custGeom>
                  <a:avLst/>
                  <a:gdLst>
                    <a:gd name="connsiteX0" fmla="*/ 4331 w 14077"/>
                    <a:gd name="connsiteY0" fmla="*/ 0 h 17638"/>
                    <a:gd name="connsiteX1" fmla="*/ 4331 w 14077"/>
                    <a:gd name="connsiteY1" fmla="*/ 0 h 17638"/>
                    <a:gd name="connsiteX2" fmla="*/ 2166 w 14077"/>
                    <a:gd name="connsiteY2" fmla="*/ 1083 h 17638"/>
                    <a:gd name="connsiteX3" fmla="*/ 1083 w 14077"/>
                    <a:gd name="connsiteY3" fmla="*/ 2166 h 17638"/>
                    <a:gd name="connsiteX4" fmla="*/ 2166 w 14077"/>
                    <a:gd name="connsiteY4" fmla="*/ 3249 h 17638"/>
                    <a:gd name="connsiteX5" fmla="*/ 1083 w 14077"/>
                    <a:gd name="connsiteY5" fmla="*/ 4331 h 17638"/>
                    <a:gd name="connsiteX6" fmla="*/ 3249 w 14077"/>
                    <a:gd name="connsiteY6" fmla="*/ 6497 h 17638"/>
                    <a:gd name="connsiteX7" fmla="*/ 4331 w 14077"/>
                    <a:gd name="connsiteY7" fmla="*/ 7580 h 17638"/>
                    <a:gd name="connsiteX8" fmla="*/ 8663 w 14077"/>
                    <a:gd name="connsiteY8" fmla="*/ 14077 h 17638"/>
                    <a:gd name="connsiteX9" fmla="*/ 9746 w 14077"/>
                    <a:gd name="connsiteY9" fmla="*/ 12994 h 17638"/>
                    <a:gd name="connsiteX10" fmla="*/ 8663 w 14077"/>
                    <a:gd name="connsiteY10" fmla="*/ 14077 h 17638"/>
                    <a:gd name="connsiteX11" fmla="*/ 8663 w 14077"/>
                    <a:gd name="connsiteY11" fmla="*/ 14077 h 17638"/>
                    <a:gd name="connsiteX12" fmla="*/ 9746 w 14077"/>
                    <a:gd name="connsiteY12" fmla="*/ 16243 h 17638"/>
                    <a:gd name="connsiteX13" fmla="*/ 11911 w 14077"/>
                    <a:gd name="connsiteY13" fmla="*/ 15160 h 17638"/>
                    <a:gd name="connsiteX14" fmla="*/ 10828 w 14077"/>
                    <a:gd name="connsiteY14" fmla="*/ 17326 h 17638"/>
                    <a:gd name="connsiteX15" fmla="*/ 11911 w 14077"/>
                    <a:gd name="connsiteY15" fmla="*/ 17326 h 17638"/>
                    <a:gd name="connsiteX16" fmla="*/ 12994 w 14077"/>
                    <a:gd name="connsiteY16" fmla="*/ 16243 h 17638"/>
                    <a:gd name="connsiteX17" fmla="*/ 14077 w 14077"/>
                    <a:gd name="connsiteY17" fmla="*/ 16243 h 17638"/>
                    <a:gd name="connsiteX18" fmla="*/ 9746 w 14077"/>
                    <a:gd name="connsiteY18" fmla="*/ 14077 h 17638"/>
                    <a:gd name="connsiteX19" fmla="*/ 10828 w 14077"/>
                    <a:gd name="connsiteY19" fmla="*/ 14077 h 17638"/>
                    <a:gd name="connsiteX20" fmla="*/ 9746 w 14077"/>
                    <a:gd name="connsiteY20" fmla="*/ 10828 h 17638"/>
                    <a:gd name="connsiteX21" fmla="*/ 7580 w 14077"/>
                    <a:gd name="connsiteY21" fmla="*/ 10828 h 17638"/>
                    <a:gd name="connsiteX22" fmla="*/ 7580 w 14077"/>
                    <a:gd name="connsiteY22" fmla="*/ 9746 h 17638"/>
                    <a:gd name="connsiteX23" fmla="*/ 6497 w 14077"/>
                    <a:gd name="connsiteY23" fmla="*/ 9746 h 17638"/>
                    <a:gd name="connsiteX24" fmla="*/ 6497 w 14077"/>
                    <a:gd name="connsiteY24" fmla="*/ 8663 h 17638"/>
                    <a:gd name="connsiteX25" fmla="*/ 4331 w 14077"/>
                    <a:gd name="connsiteY25" fmla="*/ 9746 h 17638"/>
                    <a:gd name="connsiteX26" fmla="*/ 5414 w 14077"/>
                    <a:gd name="connsiteY26" fmla="*/ 6497 h 17638"/>
                    <a:gd name="connsiteX27" fmla="*/ 4331 w 14077"/>
                    <a:gd name="connsiteY27" fmla="*/ 7580 h 17638"/>
                    <a:gd name="connsiteX28" fmla="*/ 3249 w 14077"/>
                    <a:gd name="connsiteY28" fmla="*/ 7580 h 17638"/>
                    <a:gd name="connsiteX29" fmla="*/ 4331 w 14077"/>
                    <a:gd name="connsiteY29" fmla="*/ 6497 h 17638"/>
                    <a:gd name="connsiteX30" fmla="*/ 2166 w 14077"/>
                    <a:gd name="connsiteY30" fmla="*/ 6497 h 17638"/>
                    <a:gd name="connsiteX31" fmla="*/ 1083 w 14077"/>
                    <a:gd name="connsiteY31" fmla="*/ 7580 h 17638"/>
                    <a:gd name="connsiteX32" fmla="*/ 0 w 14077"/>
                    <a:gd name="connsiteY32" fmla="*/ 5414 h 17638"/>
                    <a:gd name="connsiteX33" fmla="*/ 2166 w 14077"/>
                    <a:gd name="connsiteY33" fmla="*/ 5414 h 17638"/>
                    <a:gd name="connsiteX34" fmla="*/ 2166 w 14077"/>
                    <a:gd name="connsiteY34" fmla="*/ 4331 h 17638"/>
                    <a:gd name="connsiteX35" fmla="*/ 0 w 14077"/>
                    <a:gd name="connsiteY35" fmla="*/ 4331 h 17638"/>
                    <a:gd name="connsiteX36" fmla="*/ 4331 w 14077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7" h="17638">
                      <a:moveTo>
                        <a:pt x="4331" y="0"/>
                      </a:moveTo>
                      <a:cubicBezTo>
                        <a:pt x="3249" y="0"/>
                        <a:pt x="3249" y="0"/>
                        <a:pt x="4331" y="0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9" y="5414"/>
                        <a:pt x="3249" y="6497"/>
                      </a:cubicBezTo>
                      <a:cubicBezTo>
                        <a:pt x="3249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4331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83" name="Полилиния: фигура 2182">
                  <a:extLst>
                    <a:ext uri="{FF2B5EF4-FFF2-40B4-BE49-F238E27FC236}">
                      <a16:creationId xmlns:a16="http://schemas.microsoft.com/office/drawing/2014/main" id="{E2F5812B-BB33-ED54-7F34-BE532FD36A9E}"/>
                    </a:ext>
                  </a:extLst>
                </p:cNvPr>
                <p:cNvSpPr/>
                <p:nvPr/>
              </p:nvSpPr>
              <p:spPr>
                <a:xfrm>
                  <a:off x="9497892" y="6099631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84" name="Полилиния: фигура 2183">
                  <a:extLst>
                    <a:ext uri="{FF2B5EF4-FFF2-40B4-BE49-F238E27FC236}">
                      <a16:creationId xmlns:a16="http://schemas.microsoft.com/office/drawing/2014/main" id="{95CCCD3D-0389-2DCD-ACEA-04C757E124A8}"/>
                    </a:ext>
                  </a:extLst>
                </p:cNvPr>
                <p:cNvSpPr/>
                <p:nvPr/>
              </p:nvSpPr>
              <p:spPr>
                <a:xfrm>
                  <a:off x="9496809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85" name="Полилиния: фигура 2184">
                  <a:extLst>
                    <a:ext uri="{FF2B5EF4-FFF2-40B4-BE49-F238E27FC236}">
                      <a16:creationId xmlns:a16="http://schemas.microsoft.com/office/drawing/2014/main" id="{15D7E05A-C337-4424-5EF4-B3529A15347C}"/>
                    </a:ext>
                  </a:extLst>
                </p:cNvPr>
                <p:cNvSpPr/>
                <p:nvPr/>
              </p:nvSpPr>
              <p:spPr>
                <a:xfrm>
                  <a:off x="9495726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86" name="Полилиния: фигура 2185">
                  <a:extLst>
                    <a:ext uri="{FF2B5EF4-FFF2-40B4-BE49-F238E27FC236}">
                      <a16:creationId xmlns:a16="http://schemas.microsoft.com/office/drawing/2014/main" id="{C92985AD-1299-4D7E-C40A-9126BD6112C6}"/>
                    </a:ext>
                  </a:extLst>
                </p:cNvPr>
                <p:cNvSpPr/>
                <p:nvPr/>
              </p:nvSpPr>
              <p:spPr>
                <a:xfrm>
                  <a:off x="9500058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87" name="Полилиния: фигура 2186">
                  <a:extLst>
                    <a:ext uri="{FF2B5EF4-FFF2-40B4-BE49-F238E27FC236}">
                      <a16:creationId xmlns:a16="http://schemas.microsoft.com/office/drawing/2014/main" id="{AFF543AC-2C56-A99A-5285-835325D9711E}"/>
                    </a:ext>
                  </a:extLst>
                </p:cNvPr>
                <p:cNvSpPr/>
                <p:nvPr/>
              </p:nvSpPr>
              <p:spPr>
                <a:xfrm>
                  <a:off x="9502223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88" name="Полилиния: фигура 2187">
                  <a:extLst>
                    <a:ext uri="{FF2B5EF4-FFF2-40B4-BE49-F238E27FC236}">
                      <a16:creationId xmlns:a16="http://schemas.microsoft.com/office/drawing/2014/main" id="{53735DB2-386D-86D8-E435-CDF25CA636DF}"/>
                    </a:ext>
                  </a:extLst>
                </p:cNvPr>
                <p:cNvSpPr/>
                <p:nvPr/>
              </p:nvSpPr>
              <p:spPr>
                <a:xfrm>
                  <a:off x="9496809" y="609854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89" name="Полилиния: фигура 2188">
                  <a:extLst>
                    <a:ext uri="{FF2B5EF4-FFF2-40B4-BE49-F238E27FC236}">
                      <a16:creationId xmlns:a16="http://schemas.microsoft.com/office/drawing/2014/main" id="{8D680139-9AA6-6CD8-2E8C-88A5A4DD378C}"/>
                    </a:ext>
                  </a:extLst>
                </p:cNvPr>
                <p:cNvSpPr/>
                <p:nvPr/>
              </p:nvSpPr>
              <p:spPr>
                <a:xfrm>
                  <a:off x="9487665" y="6090656"/>
                  <a:ext cx="9143" cy="8975"/>
                </a:xfrm>
                <a:custGeom>
                  <a:avLst/>
                  <a:gdLst>
                    <a:gd name="connsiteX0" fmla="*/ 481 w 9143"/>
                    <a:gd name="connsiteY0" fmla="*/ 2478 h 8975"/>
                    <a:gd name="connsiteX1" fmla="*/ 481 w 9143"/>
                    <a:gd name="connsiteY1" fmla="*/ 4644 h 8975"/>
                    <a:gd name="connsiteX2" fmla="*/ 3730 w 9143"/>
                    <a:gd name="connsiteY2" fmla="*/ 3561 h 8975"/>
                    <a:gd name="connsiteX3" fmla="*/ 1564 w 9143"/>
                    <a:gd name="connsiteY3" fmla="*/ 4644 h 8975"/>
                    <a:gd name="connsiteX4" fmla="*/ 4813 w 9143"/>
                    <a:gd name="connsiteY4" fmla="*/ 5727 h 8975"/>
                    <a:gd name="connsiteX5" fmla="*/ 3730 w 9143"/>
                    <a:gd name="connsiteY5" fmla="*/ 6810 h 8975"/>
                    <a:gd name="connsiteX6" fmla="*/ 6978 w 9143"/>
                    <a:gd name="connsiteY6" fmla="*/ 5727 h 8975"/>
                    <a:gd name="connsiteX7" fmla="*/ 4813 w 9143"/>
                    <a:gd name="connsiteY7" fmla="*/ 7893 h 8975"/>
                    <a:gd name="connsiteX8" fmla="*/ 4813 w 9143"/>
                    <a:gd name="connsiteY8" fmla="*/ 7893 h 8975"/>
                    <a:gd name="connsiteX9" fmla="*/ 6978 w 9143"/>
                    <a:gd name="connsiteY9" fmla="*/ 8975 h 8975"/>
                    <a:gd name="connsiteX10" fmla="*/ 8061 w 9143"/>
                    <a:gd name="connsiteY10" fmla="*/ 7893 h 8975"/>
                    <a:gd name="connsiteX11" fmla="*/ 9144 w 9143"/>
                    <a:gd name="connsiteY11" fmla="*/ 6810 h 8975"/>
                    <a:gd name="connsiteX12" fmla="*/ 8061 w 9143"/>
                    <a:gd name="connsiteY12" fmla="*/ 6810 h 8975"/>
                    <a:gd name="connsiteX13" fmla="*/ 9144 w 9143"/>
                    <a:gd name="connsiteY13" fmla="*/ 5727 h 8975"/>
                    <a:gd name="connsiteX14" fmla="*/ 8061 w 9143"/>
                    <a:gd name="connsiteY14" fmla="*/ 5727 h 8975"/>
                    <a:gd name="connsiteX15" fmla="*/ 9144 w 9143"/>
                    <a:gd name="connsiteY15" fmla="*/ 4644 h 8975"/>
                    <a:gd name="connsiteX16" fmla="*/ 8061 w 9143"/>
                    <a:gd name="connsiteY16" fmla="*/ 4644 h 8975"/>
                    <a:gd name="connsiteX17" fmla="*/ 8061 w 9143"/>
                    <a:gd name="connsiteY17" fmla="*/ 4644 h 8975"/>
                    <a:gd name="connsiteX18" fmla="*/ 6978 w 9143"/>
                    <a:gd name="connsiteY18" fmla="*/ 4644 h 8975"/>
                    <a:gd name="connsiteX19" fmla="*/ 8061 w 9143"/>
                    <a:gd name="connsiteY19" fmla="*/ 3561 h 8975"/>
                    <a:gd name="connsiteX20" fmla="*/ 6978 w 9143"/>
                    <a:gd name="connsiteY20" fmla="*/ 4644 h 8975"/>
                    <a:gd name="connsiteX21" fmla="*/ 6978 w 9143"/>
                    <a:gd name="connsiteY21" fmla="*/ 2478 h 8975"/>
                    <a:gd name="connsiteX22" fmla="*/ 5896 w 9143"/>
                    <a:gd name="connsiteY22" fmla="*/ 2478 h 8975"/>
                    <a:gd name="connsiteX23" fmla="*/ 6978 w 9143"/>
                    <a:gd name="connsiteY23" fmla="*/ 2478 h 8975"/>
                    <a:gd name="connsiteX24" fmla="*/ 4813 w 9143"/>
                    <a:gd name="connsiteY24" fmla="*/ 3561 h 8975"/>
                    <a:gd name="connsiteX25" fmla="*/ 5896 w 9143"/>
                    <a:gd name="connsiteY25" fmla="*/ 1395 h 8975"/>
                    <a:gd name="connsiteX26" fmla="*/ 4813 w 9143"/>
                    <a:gd name="connsiteY26" fmla="*/ 313 h 8975"/>
                    <a:gd name="connsiteX27" fmla="*/ 4813 w 9143"/>
                    <a:gd name="connsiteY27" fmla="*/ 313 h 8975"/>
                    <a:gd name="connsiteX28" fmla="*/ 3730 w 9143"/>
                    <a:gd name="connsiteY28" fmla="*/ 313 h 8975"/>
                    <a:gd name="connsiteX29" fmla="*/ 3730 w 9143"/>
                    <a:gd name="connsiteY29" fmla="*/ 313 h 8975"/>
                    <a:gd name="connsiteX30" fmla="*/ 2647 w 9143"/>
                    <a:gd name="connsiteY30" fmla="*/ 313 h 8975"/>
                    <a:gd name="connsiteX31" fmla="*/ 2647 w 9143"/>
                    <a:gd name="connsiteY31" fmla="*/ 313 h 8975"/>
                    <a:gd name="connsiteX32" fmla="*/ 481 w 9143"/>
                    <a:gd name="connsiteY32" fmla="*/ 2478 h 8975"/>
                    <a:gd name="connsiteX33" fmla="*/ 1564 w 9143"/>
                    <a:gd name="connsiteY33" fmla="*/ 2478 h 8975"/>
                    <a:gd name="connsiteX34" fmla="*/ 481 w 9143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3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6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6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6" y="2478"/>
                        <a:pt x="5896" y="2478"/>
                      </a:cubicBezTo>
                      <a:cubicBezTo>
                        <a:pt x="5896" y="3561"/>
                        <a:pt x="6978" y="2478"/>
                        <a:pt x="6978" y="2478"/>
                      </a:cubicBezTo>
                      <a:cubicBezTo>
                        <a:pt x="5896" y="3561"/>
                        <a:pt x="4813" y="3561"/>
                        <a:pt x="4813" y="3561"/>
                      </a:cubicBezTo>
                      <a:cubicBezTo>
                        <a:pt x="5896" y="2478"/>
                        <a:pt x="3730" y="2478"/>
                        <a:pt x="5896" y="1395"/>
                      </a:cubicBezTo>
                      <a:cubicBezTo>
                        <a:pt x="5896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481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90" name="Полилиния: фигура 2189">
                  <a:extLst>
                    <a:ext uri="{FF2B5EF4-FFF2-40B4-BE49-F238E27FC236}">
                      <a16:creationId xmlns:a16="http://schemas.microsoft.com/office/drawing/2014/main" id="{BEEB2DE3-259D-8CCC-806F-903D0DE08CDB}"/>
                    </a:ext>
                  </a:extLst>
                </p:cNvPr>
                <p:cNvSpPr/>
                <p:nvPr/>
              </p:nvSpPr>
              <p:spPr>
                <a:xfrm>
                  <a:off x="9494643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91" name="Полилиния: фигура 2190">
                  <a:extLst>
                    <a:ext uri="{FF2B5EF4-FFF2-40B4-BE49-F238E27FC236}">
                      <a16:creationId xmlns:a16="http://schemas.microsoft.com/office/drawing/2014/main" id="{F592DDD9-C69F-4D87-3736-B3C7DAC3292B}"/>
                    </a:ext>
                  </a:extLst>
                </p:cNvPr>
                <p:cNvSpPr/>
                <p:nvPr/>
              </p:nvSpPr>
              <p:spPr>
                <a:xfrm>
                  <a:off x="9482732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8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8 w 7883"/>
                    <a:gd name="connsiteY6" fmla="*/ 1353 h 5684"/>
                    <a:gd name="connsiteX7" fmla="*/ 2166 w 7883"/>
                    <a:gd name="connsiteY7" fmla="*/ 1353 h 5684"/>
                    <a:gd name="connsiteX8" fmla="*/ 3248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5414" y="271"/>
                        <a:pt x="4331" y="1353"/>
                      </a:cubicBezTo>
                      <a:cubicBezTo>
                        <a:pt x="4331" y="271"/>
                        <a:pt x="4331" y="1353"/>
                        <a:pt x="3248" y="2436"/>
                      </a:cubicBezTo>
                      <a:cubicBezTo>
                        <a:pt x="3248" y="1353"/>
                        <a:pt x="2166" y="2436"/>
                        <a:pt x="2166" y="2436"/>
                      </a:cubicBezTo>
                      <a:cubicBezTo>
                        <a:pt x="3248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8" y="271"/>
                        <a:pt x="3248" y="1353"/>
                      </a:cubicBezTo>
                      <a:cubicBezTo>
                        <a:pt x="2166" y="1353"/>
                        <a:pt x="2166" y="1353"/>
                        <a:pt x="2166" y="1353"/>
                      </a:cubicBezTo>
                      <a:cubicBezTo>
                        <a:pt x="2166" y="1353"/>
                        <a:pt x="2166" y="1353"/>
                        <a:pt x="3248" y="1353"/>
                      </a:cubicBezTo>
                      <a:cubicBezTo>
                        <a:pt x="4331" y="271"/>
                        <a:pt x="3248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8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8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5414" y="1353"/>
                        <a:pt x="5414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92" name="Полилиния: фигура 2191">
                  <a:extLst>
                    <a:ext uri="{FF2B5EF4-FFF2-40B4-BE49-F238E27FC236}">
                      <a16:creationId xmlns:a16="http://schemas.microsoft.com/office/drawing/2014/main" id="{728EAD0E-F59B-DF17-92E0-54B811FEA12F}"/>
                    </a:ext>
                  </a:extLst>
                </p:cNvPr>
                <p:cNvSpPr/>
                <p:nvPr/>
              </p:nvSpPr>
              <p:spPr>
                <a:xfrm>
                  <a:off x="9488146" y="609096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93" name="Полилиния: фигура 2192">
                  <a:extLst>
                    <a:ext uri="{FF2B5EF4-FFF2-40B4-BE49-F238E27FC236}">
                      <a16:creationId xmlns:a16="http://schemas.microsoft.com/office/drawing/2014/main" id="{C6E22EF6-A5EA-91D8-1C96-1D0AAAC564FC}"/>
                    </a:ext>
                  </a:extLst>
                </p:cNvPr>
                <p:cNvSpPr/>
                <p:nvPr/>
              </p:nvSpPr>
              <p:spPr>
                <a:xfrm>
                  <a:off x="9485981" y="609232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94" name="Полилиния: фигура 2193">
                  <a:extLst>
                    <a:ext uri="{FF2B5EF4-FFF2-40B4-BE49-F238E27FC236}">
                      <a16:creationId xmlns:a16="http://schemas.microsoft.com/office/drawing/2014/main" id="{4A96665D-38B3-2324-741E-80960D5D3123}"/>
                    </a:ext>
                  </a:extLst>
                </p:cNvPr>
                <p:cNvSpPr/>
                <p:nvPr/>
              </p:nvSpPr>
              <p:spPr>
                <a:xfrm>
                  <a:off x="9485981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95" name="Полилиния: фигура 2194">
                  <a:extLst>
                    <a:ext uri="{FF2B5EF4-FFF2-40B4-BE49-F238E27FC236}">
                      <a16:creationId xmlns:a16="http://schemas.microsoft.com/office/drawing/2014/main" id="{22240D3A-1644-588B-CB43-6EAA69844C3C}"/>
                    </a:ext>
                  </a:extLst>
                </p:cNvPr>
                <p:cNvSpPr/>
                <p:nvPr/>
              </p:nvSpPr>
              <p:spPr>
                <a:xfrm>
                  <a:off x="9480566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3249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96" name="Полилиния: фигура 2195">
                  <a:extLst>
                    <a:ext uri="{FF2B5EF4-FFF2-40B4-BE49-F238E27FC236}">
                      <a16:creationId xmlns:a16="http://schemas.microsoft.com/office/drawing/2014/main" id="{A20DF78D-C8C4-7159-D482-FCE60217F2F5}"/>
                    </a:ext>
                  </a:extLst>
                </p:cNvPr>
                <p:cNvSpPr/>
                <p:nvPr/>
              </p:nvSpPr>
              <p:spPr>
                <a:xfrm>
                  <a:off x="9469738" y="6069311"/>
                  <a:ext cx="12723" cy="14077"/>
                </a:xfrm>
                <a:custGeom>
                  <a:avLst/>
                  <a:gdLst>
                    <a:gd name="connsiteX0" fmla="*/ 11911 w 12723"/>
                    <a:gd name="connsiteY0" fmla="*/ 12994 h 14077"/>
                    <a:gd name="connsiteX1" fmla="*/ 11911 w 12723"/>
                    <a:gd name="connsiteY1" fmla="*/ 12994 h 14077"/>
                    <a:gd name="connsiteX2" fmla="*/ 11911 w 12723"/>
                    <a:gd name="connsiteY2" fmla="*/ 12994 h 14077"/>
                    <a:gd name="connsiteX3" fmla="*/ 11911 w 12723"/>
                    <a:gd name="connsiteY3" fmla="*/ 10828 h 14077"/>
                    <a:gd name="connsiteX4" fmla="*/ 11911 w 12723"/>
                    <a:gd name="connsiteY4" fmla="*/ 10828 h 14077"/>
                    <a:gd name="connsiteX5" fmla="*/ 10828 w 12723"/>
                    <a:gd name="connsiteY5" fmla="*/ 9746 h 14077"/>
                    <a:gd name="connsiteX6" fmla="*/ 9746 w 12723"/>
                    <a:gd name="connsiteY6" fmla="*/ 9746 h 14077"/>
                    <a:gd name="connsiteX7" fmla="*/ 10828 w 12723"/>
                    <a:gd name="connsiteY7" fmla="*/ 7580 h 14077"/>
                    <a:gd name="connsiteX8" fmla="*/ 8663 w 12723"/>
                    <a:gd name="connsiteY8" fmla="*/ 9746 h 14077"/>
                    <a:gd name="connsiteX9" fmla="*/ 8663 w 12723"/>
                    <a:gd name="connsiteY9" fmla="*/ 7580 h 14077"/>
                    <a:gd name="connsiteX10" fmla="*/ 8663 w 12723"/>
                    <a:gd name="connsiteY10" fmla="*/ 7580 h 14077"/>
                    <a:gd name="connsiteX11" fmla="*/ 7580 w 12723"/>
                    <a:gd name="connsiteY11" fmla="*/ 6497 h 14077"/>
                    <a:gd name="connsiteX12" fmla="*/ 8663 w 12723"/>
                    <a:gd name="connsiteY12" fmla="*/ 5414 h 14077"/>
                    <a:gd name="connsiteX13" fmla="*/ 7580 w 12723"/>
                    <a:gd name="connsiteY13" fmla="*/ 4331 h 14077"/>
                    <a:gd name="connsiteX14" fmla="*/ 8663 w 12723"/>
                    <a:gd name="connsiteY14" fmla="*/ 4331 h 14077"/>
                    <a:gd name="connsiteX15" fmla="*/ 6497 w 12723"/>
                    <a:gd name="connsiteY15" fmla="*/ 3249 h 14077"/>
                    <a:gd name="connsiteX16" fmla="*/ 6497 w 12723"/>
                    <a:gd name="connsiteY16" fmla="*/ 2166 h 14077"/>
                    <a:gd name="connsiteX17" fmla="*/ 4331 w 12723"/>
                    <a:gd name="connsiteY17" fmla="*/ 4331 h 14077"/>
                    <a:gd name="connsiteX18" fmla="*/ 3249 w 12723"/>
                    <a:gd name="connsiteY18" fmla="*/ 3249 h 14077"/>
                    <a:gd name="connsiteX19" fmla="*/ 4331 w 12723"/>
                    <a:gd name="connsiteY19" fmla="*/ 2166 h 14077"/>
                    <a:gd name="connsiteX20" fmla="*/ 3249 w 12723"/>
                    <a:gd name="connsiteY20" fmla="*/ 2166 h 14077"/>
                    <a:gd name="connsiteX21" fmla="*/ 4331 w 12723"/>
                    <a:gd name="connsiteY21" fmla="*/ 1083 h 14077"/>
                    <a:gd name="connsiteX22" fmla="*/ 2166 w 12723"/>
                    <a:gd name="connsiteY22" fmla="*/ 1083 h 14077"/>
                    <a:gd name="connsiteX23" fmla="*/ 2166 w 12723"/>
                    <a:gd name="connsiteY23" fmla="*/ 0 h 14077"/>
                    <a:gd name="connsiteX24" fmla="*/ 0 w 12723"/>
                    <a:gd name="connsiteY24" fmla="*/ 2166 h 14077"/>
                    <a:gd name="connsiteX25" fmla="*/ 2166 w 12723"/>
                    <a:gd name="connsiteY25" fmla="*/ 5414 h 14077"/>
                    <a:gd name="connsiteX26" fmla="*/ 4331 w 12723"/>
                    <a:gd name="connsiteY26" fmla="*/ 5414 h 14077"/>
                    <a:gd name="connsiteX27" fmla="*/ 3249 w 12723"/>
                    <a:gd name="connsiteY27" fmla="*/ 6497 h 14077"/>
                    <a:gd name="connsiteX28" fmla="*/ 4331 w 12723"/>
                    <a:gd name="connsiteY28" fmla="*/ 5414 h 14077"/>
                    <a:gd name="connsiteX29" fmla="*/ 3249 w 12723"/>
                    <a:gd name="connsiteY29" fmla="*/ 6497 h 14077"/>
                    <a:gd name="connsiteX30" fmla="*/ 4331 w 12723"/>
                    <a:gd name="connsiteY30" fmla="*/ 6497 h 14077"/>
                    <a:gd name="connsiteX31" fmla="*/ 3249 w 12723"/>
                    <a:gd name="connsiteY31" fmla="*/ 7580 h 14077"/>
                    <a:gd name="connsiteX32" fmla="*/ 7580 w 12723"/>
                    <a:gd name="connsiteY32" fmla="*/ 11911 h 14077"/>
                    <a:gd name="connsiteX33" fmla="*/ 8663 w 12723"/>
                    <a:gd name="connsiteY33" fmla="*/ 10828 h 14077"/>
                    <a:gd name="connsiteX34" fmla="*/ 9746 w 12723"/>
                    <a:gd name="connsiteY34" fmla="*/ 12994 h 14077"/>
                    <a:gd name="connsiteX35" fmla="*/ 10828 w 12723"/>
                    <a:gd name="connsiteY35" fmla="*/ 12994 h 14077"/>
                    <a:gd name="connsiteX36" fmla="*/ 8663 w 12723"/>
                    <a:gd name="connsiteY36" fmla="*/ 14077 h 14077"/>
                    <a:gd name="connsiteX37" fmla="*/ 9746 w 12723"/>
                    <a:gd name="connsiteY37" fmla="*/ 14077 h 14077"/>
                    <a:gd name="connsiteX38" fmla="*/ 9746 w 12723"/>
                    <a:gd name="connsiteY38" fmla="*/ 12994 h 14077"/>
                    <a:gd name="connsiteX39" fmla="*/ 9746 w 12723"/>
                    <a:gd name="connsiteY39" fmla="*/ 14077 h 14077"/>
                    <a:gd name="connsiteX40" fmla="*/ 11911 w 12723"/>
                    <a:gd name="connsiteY40" fmla="*/ 11911 h 14077"/>
                    <a:gd name="connsiteX41" fmla="*/ 11911 w 12723"/>
                    <a:gd name="connsiteY41" fmla="*/ 9746 h 14077"/>
                    <a:gd name="connsiteX42" fmla="*/ 11911 w 12723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723" h="14077">
                      <a:moveTo>
                        <a:pt x="11911" y="12994"/>
                      </a:moveTo>
                      <a:cubicBezTo>
                        <a:pt x="11911" y="12994"/>
                        <a:pt x="10828" y="12994"/>
                        <a:pt x="11911" y="12994"/>
                      </a:cubicBezTo>
                      <a:cubicBezTo>
                        <a:pt x="11911" y="11911"/>
                        <a:pt x="11911" y="11911"/>
                        <a:pt x="11911" y="12994"/>
                      </a:cubicBezTo>
                      <a:cubicBezTo>
                        <a:pt x="12994" y="11911"/>
                        <a:pt x="11911" y="11911"/>
                        <a:pt x="11911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1911" y="9746"/>
                        <a:pt x="10828" y="10828"/>
                        <a:pt x="10828" y="9746"/>
                      </a:cubicBezTo>
                      <a:cubicBezTo>
                        <a:pt x="10828" y="9746"/>
                        <a:pt x="10828" y="9746"/>
                        <a:pt x="9746" y="9746"/>
                      </a:cubicBezTo>
                      <a:cubicBezTo>
                        <a:pt x="10828" y="8663"/>
                        <a:pt x="10828" y="8663"/>
                        <a:pt x="10828" y="7580"/>
                      </a:cubicBezTo>
                      <a:cubicBezTo>
                        <a:pt x="10828" y="7580"/>
                        <a:pt x="9746" y="8663"/>
                        <a:pt x="8663" y="9746"/>
                      </a:cubicBezTo>
                      <a:cubicBezTo>
                        <a:pt x="9746" y="7580"/>
                        <a:pt x="7580" y="8663"/>
                        <a:pt x="8663" y="7580"/>
                      </a:cubicBezTo>
                      <a:cubicBezTo>
                        <a:pt x="8663" y="7580"/>
                        <a:pt x="8663" y="7580"/>
                        <a:pt x="8663" y="7580"/>
                      </a:cubicBezTo>
                      <a:cubicBezTo>
                        <a:pt x="9746" y="6497"/>
                        <a:pt x="7580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7580" y="5414"/>
                        <a:pt x="7580" y="4331"/>
                      </a:cubicBezTo>
                      <a:lnTo>
                        <a:pt x="8663" y="4331"/>
                      </a:lnTo>
                      <a:cubicBezTo>
                        <a:pt x="7580" y="4331"/>
                        <a:pt x="6497" y="3249"/>
                        <a:pt x="6497" y="3249"/>
                      </a:cubicBezTo>
                      <a:lnTo>
                        <a:pt x="6497" y="2166"/>
                      </a:lnTo>
                      <a:cubicBezTo>
                        <a:pt x="5414" y="2166"/>
                        <a:pt x="6497" y="3249"/>
                        <a:pt x="4331" y="4331"/>
                      </a:cubicBezTo>
                      <a:cubicBezTo>
                        <a:pt x="6497" y="2166"/>
                        <a:pt x="3249" y="4331"/>
                        <a:pt x="3249" y="3249"/>
                      </a:cubicBezTo>
                      <a:cubicBezTo>
                        <a:pt x="4331" y="2166"/>
                        <a:pt x="4331" y="3249"/>
                        <a:pt x="4331" y="2166"/>
                      </a:cubicBezTo>
                      <a:cubicBezTo>
                        <a:pt x="3249" y="3249"/>
                        <a:pt x="4331" y="2166"/>
                        <a:pt x="3249" y="2166"/>
                      </a:cubicBezTo>
                      <a:cubicBezTo>
                        <a:pt x="4331" y="1083"/>
                        <a:pt x="3249" y="1083"/>
                        <a:pt x="4331" y="1083"/>
                      </a:cubicBezTo>
                      <a:lnTo>
                        <a:pt x="2166" y="1083"/>
                      </a:ln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2166" y="0"/>
                        <a:pt x="1083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9" y="4331"/>
                        <a:pt x="2166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9" y="6497"/>
                      </a:cubicBezTo>
                      <a:cubicBezTo>
                        <a:pt x="3249" y="6497"/>
                        <a:pt x="3249" y="6497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2994" y="11911"/>
                        <a:pt x="12994" y="12994"/>
                        <a:pt x="11911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97" name="Полилиния: фигура 2196">
                  <a:extLst>
                    <a:ext uri="{FF2B5EF4-FFF2-40B4-BE49-F238E27FC236}">
                      <a16:creationId xmlns:a16="http://schemas.microsoft.com/office/drawing/2014/main" id="{6617B7C1-6EDD-54EA-1847-078BA8928940}"/>
                    </a:ext>
                  </a:extLst>
                </p:cNvPr>
                <p:cNvSpPr/>
                <p:nvPr/>
              </p:nvSpPr>
              <p:spPr>
                <a:xfrm>
                  <a:off x="9480566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98" name="Полилиния: фигура 2197">
                  <a:extLst>
                    <a:ext uri="{FF2B5EF4-FFF2-40B4-BE49-F238E27FC236}">
                      <a16:creationId xmlns:a16="http://schemas.microsoft.com/office/drawing/2014/main" id="{0F35EF15-A9DC-9010-9AE3-9CC2361CE232}"/>
                    </a:ext>
                  </a:extLst>
                </p:cNvPr>
                <p:cNvSpPr/>
                <p:nvPr/>
              </p:nvSpPr>
              <p:spPr>
                <a:xfrm>
                  <a:off x="9472174" y="6070394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99" name="Полилиния: фигура 2198">
                  <a:extLst>
                    <a:ext uri="{FF2B5EF4-FFF2-40B4-BE49-F238E27FC236}">
                      <a16:creationId xmlns:a16="http://schemas.microsoft.com/office/drawing/2014/main" id="{AE2086BC-4FCD-F50B-275A-86902D342294}"/>
                    </a:ext>
                  </a:extLst>
                </p:cNvPr>
                <p:cNvSpPr/>
                <p:nvPr/>
              </p:nvSpPr>
              <p:spPr>
                <a:xfrm>
                  <a:off x="9481649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00" name="Полилиния: фигура 2199">
                  <a:extLst>
                    <a:ext uri="{FF2B5EF4-FFF2-40B4-BE49-F238E27FC236}">
                      <a16:creationId xmlns:a16="http://schemas.microsoft.com/office/drawing/2014/main" id="{28530C55-755A-9977-36DD-4C3326E85E24}"/>
                    </a:ext>
                  </a:extLst>
                </p:cNvPr>
                <p:cNvSpPr/>
                <p:nvPr/>
              </p:nvSpPr>
              <p:spPr>
                <a:xfrm>
                  <a:off x="9483815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01" name="Полилиния: фигура 2200">
                  <a:extLst>
                    <a:ext uri="{FF2B5EF4-FFF2-40B4-BE49-F238E27FC236}">
                      <a16:creationId xmlns:a16="http://schemas.microsoft.com/office/drawing/2014/main" id="{4D131E07-1CDC-ADDF-DED8-BFB4B48816EF}"/>
                    </a:ext>
                  </a:extLst>
                </p:cNvPr>
                <p:cNvSpPr/>
                <p:nvPr/>
              </p:nvSpPr>
              <p:spPr>
                <a:xfrm>
                  <a:off x="9471904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02" name="Полилиния: фигура 2201">
                  <a:extLst>
                    <a:ext uri="{FF2B5EF4-FFF2-40B4-BE49-F238E27FC236}">
                      <a16:creationId xmlns:a16="http://schemas.microsoft.com/office/drawing/2014/main" id="{34570035-3A6F-B66D-9A0E-48EAD71D4ECE}"/>
                    </a:ext>
                  </a:extLst>
                </p:cNvPr>
                <p:cNvSpPr/>
                <p:nvPr/>
              </p:nvSpPr>
              <p:spPr>
                <a:xfrm>
                  <a:off x="9467572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03" name="Полилиния: фигура 2202">
                  <a:extLst>
                    <a:ext uri="{FF2B5EF4-FFF2-40B4-BE49-F238E27FC236}">
                      <a16:creationId xmlns:a16="http://schemas.microsoft.com/office/drawing/2014/main" id="{4371FD09-5741-36AC-0D6A-7F7A324B5F82}"/>
                    </a:ext>
                  </a:extLst>
                </p:cNvPr>
                <p:cNvSpPr/>
                <p:nvPr/>
              </p:nvSpPr>
              <p:spPr>
                <a:xfrm>
                  <a:off x="9450247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8 w 23822"/>
                    <a:gd name="connsiteY1" fmla="*/ 0 h 23822"/>
                    <a:gd name="connsiteX2" fmla="*/ 3248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8 w 23822"/>
                    <a:gd name="connsiteY8" fmla="*/ 4331 h 23822"/>
                    <a:gd name="connsiteX9" fmla="*/ 3248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5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5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5 w 23822"/>
                    <a:gd name="connsiteY52" fmla="*/ 14077 h 23822"/>
                    <a:gd name="connsiteX53" fmla="*/ 17325 w 23822"/>
                    <a:gd name="connsiteY53" fmla="*/ 12994 h 23822"/>
                    <a:gd name="connsiteX54" fmla="*/ 17325 w 23822"/>
                    <a:gd name="connsiteY54" fmla="*/ 12994 h 23822"/>
                    <a:gd name="connsiteX55" fmla="*/ 17325 w 23822"/>
                    <a:gd name="connsiteY55" fmla="*/ 12994 h 23822"/>
                    <a:gd name="connsiteX56" fmla="*/ 17325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5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3248 w 23822"/>
                    <a:gd name="connsiteY78" fmla="*/ 2166 h 23822"/>
                    <a:gd name="connsiteX79" fmla="*/ 5414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8" y="0"/>
                      </a:cubicBezTo>
                      <a:lnTo>
                        <a:pt x="3248" y="0"/>
                      </a:lnTo>
                      <a:cubicBezTo>
                        <a:pt x="3248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0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8" y="4331"/>
                        <a:pt x="3248" y="4331"/>
                      </a:cubicBezTo>
                      <a:cubicBezTo>
                        <a:pt x="0" y="7580"/>
                        <a:pt x="5414" y="4331"/>
                        <a:pt x="3248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5" y="16243"/>
                        <a:pt x="17325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5" y="18408"/>
                        <a:pt x="17325" y="19491"/>
                        <a:pt x="18408" y="19491"/>
                      </a:cubicBezTo>
                      <a:lnTo>
                        <a:pt x="17325" y="20574"/>
                      </a:lnTo>
                      <a:cubicBezTo>
                        <a:pt x="17325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19491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5" y="14077"/>
                      </a:cubicBezTo>
                      <a:cubicBezTo>
                        <a:pt x="17325" y="14077"/>
                        <a:pt x="17325" y="14077"/>
                        <a:pt x="17325" y="12994"/>
                      </a:cubicBezTo>
                      <a:cubicBezTo>
                        <a:pt x="17325" y="12994"/>
                        <a:pt x="17325" y="12994"/>
                        <a:pt x="17325" y="12994"/>
                      </a:cubicBezTo>
                      <a:lnTo>
                        <a:pt x="17325" y="12994"/>
                      </a:lnTo>
                      <a:cubicBezTo>
                        <a:pt x="17325" y="12994"/>
                        <a:pt x="17325" y="12994"/>
                        <a:pt x="17325" y="12994"/>
                      </a:cubicBezTo>
                      <a:cubicBezTo>
                        <a:pt x="17325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5" y="12994"/>
                      </a:cubicBezTo>
                      <a:cubicBezTo>
                        <a:pt x="17325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3248" y="2166"/>
                      </a:cubicBezTo>
                      <a:lnTo>
                        <a:pt x="5414" y="1083"/>
                      </a:lnTo>
                      <a:cubicBezTo>
                        <a:pt x="8663" y="0"/>
                        <a:pt x="4331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04" name="Полилиния: фигура 2203">
                  <a:extLst>
                    <a:ext uri="{FF2B5EF4-FFF2-40B4-BE49-F238E27FC236}">
                      <a16:creationId xmlns:a16="http://schemas.microsoft.com/office/drawing/2014/main" id="{EA8393E1-8EBA-EF8A-9E1B-E9FCBE1E2535}"/>
                    </a:ext>
                  </a:extLst>
                </p:cNvPr>
                <p:cNvSpPr/>
                <p:nvPr/>
              </p:nvSpPr>
              <p:spPr>
                <a:xfrm>
                  <a:off x="9461075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05" name="Полилиния: фигура 2204">
                  <a:extLst>
                    <a:ext uri="{FF2B5EF4-FFF2-40B4-BE49-F238E27FC236}">
                      <a16:creationId xmlns:a16="http://schemas.microsoft.com/office/drawing/2014/main" id="{A84AA2D6-7BB3-3A43-BEE3-60D65B41E34E}"/>
                    </a:ext>
                  </a:extLst>
                </p:cNvPr>
                <p:cNvSpPr/>
                <p:nvPr/>
              </p:nvSpPr>
              <p:spPr>
                <a:xfrm>
                  <a:off x="9460263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06" name="Полилиния: фигура 2205">
                  <a:extLst>
                    <a:ext uri="{FF2B5EF4-FFF2-40B4-BE49-F238E27FC236}">
                      <a16:creationId xmlns:a16="http://schemas.microsoft.com/office/drawing/2014/main" id="{8A867447-6A0D-4F85-EE6A-ED16406AD1BB}"/>
                    </a:ext>
                  </a:extLst>
                </p:cNvPr>
                <p:cNvSpPr/>
                <p:nvPr/>
              </p:nvSpPr>
              <p:spPr>
                <a:xfrm>
                  <a:off x="9454578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07" name="Полилиния: фигура 2206">
                  <a:extLst>
                    <a:ext uri="{FF2B5EF4-FFF2-40B4-BE49-F238E27FC236}">
                      <a16:creationId xmlns:a16="http://schemas.microsoft.com/office/drawing/2014/main" id="{35AC58FA-3904-86FF-F96D-781D9F0426E5}"/>
                    </a:ext>
                  </a:extLst>
                </p:cNvPr>
                <p:cNvSpPr/>
                <p:nvPr/>
              </p:nvSpPr>
              <p:spPr>
                <a:xfrm>
                  <a:off x="9453495" y="6046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08" name="Полилиния: фигура 2207">
                  <a:extLst>
                    <a:ext uri="{FF2B5EF4-FFF2-40B4-BE49-F238E27FC236}">
                      <a16:creationId xmlns:a16="http://schemas.microsoft.com/office/drawing/2014/main" id="{D401AB29-0923-FB2F-EED8-431E210A6685}"/>
                    </a:ext>
                  </a:extLst>
                </p:cNvPr>
                <p:cNvSpPr/>
                <p:nvPr/>
              </p:nvSpPr>
              <p:spPr>
                <a:xfrm>
                  <a:off x="9441584" y="6035262"/>
                  <a:ext cx="11911" cy="12695"/>
                </a:xfrm>
                <a:custGeom>
                  <a:avLst/>
                  <a:gdLst>
                    <a:gd name="connsiteX0" fmla="*/ 3249 w 11911"/>
                    <a:gd name="connsiteY0" fmla="*/ 1564 h 12695"/>
                    <a:gd name="connsiteX1" fmla="*/ 2166 w 11911"/>
                    <a:gd name="connsiteY1" fmla="*/ 1564 h 12695"/>
                    <a:gd name="connsiteX2" fmla="*/ 2166 w 11911"/>
                    <a:gd name="connsiteY2" fmla="*/ 481 h 12695"/>
                    <a:gd name="connsiteX3" fmla="*/ 0 w 11911"/>
                    <a:gd name="connsiteY3" fmla="*/ 481 h 12695"/>
                    <a:gd name="connsiteX4" fmla="*/ 5414 w 11911"/>
                    <a:gd name="connsiteY4" fmla="*/ 5895 h 12695"/>
                    <a:gd name="connsiteX5" fmla="*/ 4331 w 11911"/>
                    <a:gd name="connsiteY5" fmla="*/ 5895 h 12695"/>
                    <a:gd name="connsiteX6" fmla="*/ 7580 w 11911"/>
                    <a:gd name="connsiteY6" fmla="*/ 6978 h 12695"/>
                    <a:gd name="connsiteX7" fmla="*/ 6497 w 11911"/>
                    <a:gd name="connsiteY7" fmla="*/ 8061 h 12695"/>
                    <a:gd name="connsiteX8" fmla="*/ 7580 w 11911"/>
                    <a:gd name="connsiteY8" fmla="*/ 9144 h 12695"/>
                    <a:gd name="connsiteX9" fmla="*/ 7580 w 11911"/>
                    <a:gd name="connsiteY9" fmla="*/ 9144 h 12695"/>
                    <a:gd name="connsiteX10" fmla="*/ 7580 w 11911"/>
                    <a:gd name="connsiteY10" fmla="*/ 9144 h 12695"/>
                    <a:gd name="connsiteX11" fmla="*/ 7580 w 11911"/>
                    <a:gd name="connsiteY11" fmla="*/ 9144 h 12695"/>
                    <a:gd name="connsiteX12" fmla="*/ 8663 w 11911"/>
                    <a:gd name="connsiteY12" fmla="*/ 10227 h 12695"/>
                    <a:gd name="connsiteX13" fmla="*/ 8663 w 11911"/>
                    <a:gd name="connsiteY13" fmla="*/ 10227 h 12695"/>
                    <a:gd name="connsiteX14" fmla="*/ 9746 w 11911"/>
                    <a:gd name="connsiteY14" fmla="*/ 10227 h 12695"/>
                    <a:gd name="connsiteX15" fmla="*/ 8663 w 11911"/>
                    <a:gd name="connsiteY15" fmla="*/ 11310 h 12695"/>
                    <a:gd name="connsiteX16" fmla="*/ 10828 w 11911"/>
                    <a:gd name="connsiteY16" fmla="*/ 12393 h 12695"/>
                    <a:gd name="connsiteX17" fmla="*/ 11911 w 11911"/>
                    <a:gd name="connsiteY17" fmla="*/ 11310 h 12695"/>
                    <a:gd name="connsiteX18" fmla="*/ 9746 w 11911"/>
                    <a:gd name="connsiteY18" fmla="*/ 10227 h 12695"/>
                    <a:gd name="connsiteX19" fmla="*/ 9746 w 11911"/>
                    <a:gd name="connsiteY19" fmla="*/ 10227 h 12695"/>
                    <a:gd name="connsiteX20" fmla="*/ 8663 w 11911"/>
                    <a:gd name="connsiteY20" fmla="*/ 9144 h 12695"/>
                    <a:gd name="connsiteX21" fmla="*/ 10828 w 11911"/>
                    <a:gd name="connsiteY21" fmla="*/ 9144 h 12695"/>
                    <a:gd name="connsiteX22" fmla="*/ 10828 w 11911"/>
                    <a:gd name="connsiteY22" fmla="*/ 6978 h 12695"/>
                    <a:gd name="connsiteX23" fmla="*/ 10828 w 11911"/>
                    <a:gd name="connsiteY23" fmla="*/ 6978 h 12695"/>
                    <a:gd name="connsiteX24" fmla="*/ 9746 w 11911"/>
                    <a:gd name="connsiteY24" fmla="*/ 6978 h 12695"/>
                    <a:gd name="connsiteX25" fmla="*/ 9746 w 11911"/>
                    <a:gd name="connsiteY25" fmla="*/ 8061 h 12695"/>
                    <a:gd name="connsiteX26" fmla="*/ 7580 w 11911"/>
                    <a:gd name="connsiteY26" fmla="*/ 9144 h 12695"/>
                    <a:gd name="connsiteX27" fmla="*/ 7580 w 11911"/>
                    <a:gd name="connsiteY27" fmla="*/ 9144 h 12695"/>
                    <a:gd name="connsiteX28" fmla="*/ 8663 w 11911"/>
                    <a:gd name="connsiteY28" fmla="*/ 9144 h 12695"/>
                    <a:gd name="connsiteX29" fmla="*/ 7580 w 11911"/>
                    <a:gd name="connsiteY29" fmla="*/ 9144 h 12695"/>
                    <a:gd name="connsiteX30" fmla="*/ 8663 w 11911"/>
                    <a:gd name="connsiteY30" fmla="*/ 8061 h 12695"/>
                    <a:gd name="connsiteX31" fmla="*/ 7580 w 11911"/>
                    <a:gd name="connsiteY31" fmla="*/ 9144 h 12695"/>
                    <a:gd name="connsiteX32" fmla="*/ 5414 w 11911"/>
                    <a:gd name="connsiteY32" fmla="*/ 6978 h 12695"/>
                    <a:gd name="connsiteX33" fmla="*/ 6497 w 11911"/>
                    <a:gd name="connsiteY33" fmla="*/ 6978 h 12695"/>
                    <a:gd name="connsiteX34" fmla="*/ 5414 w 11911"/>
                    <a:gd name="connsiteY34" fmla="*/ 6978 h 12695"/>
                    <a:gd name="connsiteX35" fmla="*/ 4331 w 11911"/>
                    <a:gd name="connsiteY35" fmla="*/ 4813 h 12695"/>
                    <a:gd name="connsiteX36" fmla="*/ 4331 w 11911"/>
                    <a:gd name="connsiteY36" fmla="*/ 5895 h 12695"/>
                    <a:gd name="connsiteX37" fmla="*/ 3249 w 11911"/>
                    <a:gd name="connsiteY37" fmla="*/ 1564 h 12695"/>
                    <a:gd name="connsiteX38" fmla="*/ 3249 w 11911"/>
                    <a:gd name="connsiteY38" fmla="*/ 1564 h 12695"/>
                    <a:gd name="connsiteX39" fmla="*/ 1083 w 11911"/>
                    <a:gd name="connsiteY39" fmla="*/ 2647 h 12695"/>
                    <a:gd name="connsiteX40" fmla="*/ 3249 w 11911"/>
                    <a:gd name="connsiteY40" fmla="*/ 1564 h 12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2695">
                      <a:moveTo>
                        <a:pt x="3249" y="1564"/>
                      </a:moveTo>
                      <a:lnTo>
                        <a:pt x="2166" y="1564"/>
                      </a:lnTo>
                      <a:cubicBezTo>
                        <a:pt x="2166" y="1564"/>
                        <a:pt x="1083" y="481"/>
                        <a:pt x="2166" y="481"/>
                      </a:cubicBezTo>
                      <a:cubicBezTo>
                        <a:pt x="1083" y="481"/>
                        <a:pt x="1083" y="-602"/>
                        <a:pt x="0" y="481"/>
                      </a:cubicBezTo>
                      <a:cubicBezTo>
                        <a:pt x="2166" y="1564"/>
                        <a:pt x="2166" y="4813"/>
                        <a:pt x="5414" y="5895"/>
                      </a:cubicBezTo>
                      <a:lnTo>
                        <a:pt x="4331" y="5895"/>
                      </a:lnTo>
                      <a:cubicBezTo>
                        <a:pt x="6497" y="5895"/>
                        <a:pt x="4331" y="8061"/>
                        <a:pt x="7580" y="6978"/>
                      </a:cubicBezTo>
                      <a:lnTo>
                        <a:pt x="6497" y="8061"/>
                      </a:lnTo>
                      <a:cubicBezTo>
                        <a:pt x="6497" y="9144"/>
                        <a:pt x="8663" y="6978"/>
                        <a:pt x="7580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7580" y="9144"/>
                        <a:pt x="7580" y="9144"/>
                      </a:cubicBezTo>
                      <a:lnTo>
                        <a:pt x="7580" y="9144"/>
                      </a:lnTo>
                      <a:cubicBezTo>
                        <a:pt x="8663" y="9144"/>
                        <a:pt x="8663" y="9144"/>
                        <a:pt x="8663" y="10227"/>
                      </a:cubicBezTo>
                      <a:cubicBezTo>
                        <a:pt x="8663" y="10227"/>
                        <a:pt x="8663" y="10227"/>
                        <a:pt x="8663" y="10227"/>
                      </a:cubicBezTo>
                      <a:cubicBezTo>
                        <a:pt x="8663" y="10227"/>
                        <a:pt x="9746" y="10227"/>
                        <a:pt x="9746" y="10227"/>
                      </a:cubicBezTo>
                      <a:cubicBezTo>
                        <a:pt x="9746" y="10227"/>
                        <a:pt x="8663" y="10227"/>
                        <a:pt x="8663" y="11310"/>
                      </a:cubicBezTo>
                      <a:cubicBezTo>
                        <a:pt x="9746" y="11310"/>
                        <a:pt x="8663" y="13475"/>
                        <a:pt x="10828" y="12393"/>
                      </a:cubicBezTo>
                      <a:cubicBezTo>
                        <a:pt x="10828" y="12393"/>
                        <a:pt x="10828" y="11310"/>
                        <a:pt x="11911" y="11310"/>
                      </a:cubicBezTo>
                      <a:cubicBezTo>
                        <a:pt x="11911" y="10227"/>
                        <a:pt x="10828" y="10227"/>
                        <a:pt x="9746" y="10227"/>
                      </a:cubicBezTo>
                      <a:lnTo>
                        <a:pt x="9746" y="10227"/>
                      </a:lnTo>
                      <a:cubicBezTo>
                        <a:pt x="7580" y="11310"/>
                        <a:pt x="9746" y="9144"/>
                        <a:pt x="8663" y="9144"/>
                      </a:cubicBezTo>
                      <a:cubicBezTo>
                        <a:pt x="9746" y="9144"/>
                        <a:pt x="9746" y="9144"/>
                        <a:pt x="10828" y="9144"/>
                      </a:cubicBezTo>
                      <a:cubicBezTo>
                        <a:pt x="11911" y="6978"/>
                        <a:pt x="8663" y="9144"/>
                        <a:pt x="10828" y="6978"/>
                      </a:cubicBezTo>
                      <a:lnTo>
                        <a:pt x="10828" y="6978"/>
                      </a:lnTo>
                      <a:cubicBezTo>
                        <a:pt x="10828" y="6978"/>
                        <a:pt x="10828" y="6978"/>
                        <a:pt x="9746" y="6978"/>
                      </a:cubicBezTo>
                      <a:cubicBezTo>
                        <a:pt x="9746" y="6978"/>
                        <a:pt x="9746" y="6978"/>
                        <a:pt x="9746" y="8061"/>
                      </a:cubicBezTo>
                      <a:cubicBezTo>
                        <a:pt x="9746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9144"/>
                        <a:pt x="7580" y="9144"/>
                      </a:cubicBezTo>
                      <a:cubicBezTo>
                        <a:pt x="8663" y="8061"/>
                        <a:pt x="8663" y="9144"/>
                        <a:pt x="8663" y="9144"/>
                      </a:cubicBezTo>
                      <a:lnTo>
                        <a:pt x="7580" y="9144"/>
                      </a:lnTo>
                      <a:cubicBezTo>
                        <a:pt x="7580" y="9144"/>
                        <a:pt x="8663" y="8061"/>
                        <a:pt x="8663" y="8061"/>
                      </a:cubicBezTo>
                      <a:cubicBezTo>
                        <a:pt x="7580" y="8061"/>
                        <a:pt x="8663" y="8061"/>
                        <a:pt x="7580" y="9144"/>
                      </a:cubicBezTo>
                      <a:cubicBezTo>
                        <a:pt x="8663" y="8061"/>
                        <a:pt x="6497" y="6978"/>
                        <a:pt x="5414" y="6978"/>
                      </a:cubicBezTo>
                      <a:cubicBezTo>
                        <a:pt x="5414" y="6978"/>
                        <a:pt x="6497" y="5895"/>
                        <a:pt x="6497" y="6978"/>
                      </a:cubicBezTo>
                      <a:cubicBezTo>
                        <a:pt x="6497" y="6978"/>
                        <a:pt x="5414" y="6978"/>
                        <a:pt x="5414" y="6978"/>
                      </a:cubicBezTo>
                      <a:cubicBezTo>
                        <a:pt x="4331" y="6978"/>
                        <a:pt x="4331" y="5895"/>
                        <a:pt x="4331" y="4813"/>
                      </a:cubicBezTo>
                      <a:lnTo>
                        <a:pt x="4331" y="5895"/>
                      </a:lnTo>
                      <a:cubicBezTo>
                        <a:pt x="3249" y="3730"/>
                        <a:pt x="4331" y="1564"/>
                        <a:pt x="3249" y="1564"/>
                      </a:cubicBezTo>
                      <a:lnTo>
                        <a:pt x="3249" y="1564"/>
                      </a:lnTo>
                      <a:cubicBezTo>
                        <a:pt x="3249" y="1564"/>
                        <a:pt x="1083" y="2647"/>
                        <a:pt x="1083" y="2647"/>
                      </a:cubicBezTo>
                      <a:cubicBezTo>
                        <a:pt x="2166" y="1564"/>
                        <a:pt x="2166" y="1564"/>
                        <a:pt x="3249" y="15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09" name="Полилиния: фигура 2208">
                  <a:extLst>
                    <a:ext uri="{FF2B5EF4-FFF2-40B4-BE49-F238E27FC236}">
                      <a16:creationId xmlns:a16="http://schemas.microsoft.com/office/drawing/2014/main" id="{E4C73F5D-7214-8417-532C-94DF71A296B0}"/>
                    </a:ext>
                  </a:extLst>
                </p:cNvPr>
                <p:cNvSpPr/>
                <p:nvPr/>
              </p:nvSpPr>
              <p:spPr>
                <a:xfrm>
                  <a:off x="9440772" y="6034660"/>
                  <a:ext cx="1124" cy="812"/>
                </a:xfrm>
                <a:custGeom>
                  <a:avLst/>
                  <a:gdLst>
                    <a:gd name="connsiteX0" fmla="*/ 812 w 1124"/>
                    <a:gd name="connsiteY0" fmla="*/ 0 h 812"/>
                    <a:gd name="connsiteX1" fmla="*/ 812 w 1124"/>
                    <a:gd name="connsiteY1" fmla="*/ 0 h 812"/>
                    <a:gd name="connsiteX2" fmla="*/ 812 w 1124"/>
                    <a:gd name="connsiteY2" fmla="*/ 0 h 812"/>
                    <a:gd name="connsiteX3" fmla="*/ 812 w 1124"/>
                    <a:gd name="connsiteY3" fmla="*/ 0 h 812"/>
                    <a:gd name="connsiteX4" fmla="*/ 812 w 1124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4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-271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10" name="Полилиния: фигура 2209">
                  <a:extLst>
                    <a:ext uri="{FF2B5EF4-FFF2-40B4-BE49-F238E27FC236}">
                      <a16:creationId xmlns:a16="http://schemas.microsoft.com/office/drawing/2014/main" id="{C4C39223-B07E-4BB2-BAF4-69F07B998EB5}"/>
                    </a:ext>
                  </a:extLst>
                </p:cNvPr>
                <p:cNvSpPr/>
                <p:nvPr/>
              </p:nvSpPr>
              <p:spPr>
                <a:xfrm>
                  <a:off x="9435087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2166" y="1083"/>
                        <a:pt x="2166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1083" y="1083"/>
                        <a:pt x="1083" y="1083"/>
                        <a:pt x="0" y="1083"/>
                      </a:cubicBezTo>
                      <a:cubicBezTo>
                        <a:pt x="0" y="1083"/>
                        <a:pt x="2166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11" name="Полилиния: фигура 2210">
                  <a:extLst>
                    <a:ext uri="{FF2B5EF4-FFF2-40B4-BE49-F238E27FC236}">
                      <a16:creationId xmlns:a16="http://schemas.microsoft.com/office/drawing/2014/main" id="{424EF230-27BD-EE25-79E6-B1B388962484}"/>
                    </a:ext>
                  </a:extLst>
                </p:cNvPr>
                <p:cNvSpPr/>
                <p:nvPr/>
              </p:nvSpPr>
              <p:spPr>
                <a:xfrm>
                  <a:off x="9436170" y="6031412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212" name="Рисунок 11">
                <a:extLst>
                  <a:ext uri="{FF2B5EF4-FFF2-40B4-BE49-F238E27FC236}">
                    <a16:creationId xmlns:a16="http://schemas.microsoft.com/office/drawing/2014/main" id="{2074277A-1C15-86E2-5902-22E183F4DA70}"/>
                  </a:ext>
                </a:extLst>
              </p:cNvPr>
              <p:cNvGrpSpPr/>
              <p:nvPr/>
            </p:nvGrpSpPr>
            <p:grpSpPr>
              <a:xfrm>
                <a:off x="9478401" y="6029246"/>
                <a:ext cx="79047" cy="96373"/>
                <a:chOff x="9478401" y="6029246"/>
                <a:chExt cx="79047" cy="96373"/>
              </a:xfrm>
              <a:solidFill>
                <a:srgbClr val="000000"/>
              </a:solidFill>
            </p:grpSpPr>
            <p:sp>
              <p:nvSpPr>
                <p:cNvPr id="2213" name="Полилиния: фигура 2212">
                  <a:extLst>
                    <a:ext uri="{FF2B5EF4-FFF2-40B4-BE49-F238E27FC236}">
                      <a16:creationId xmlns:a16="http://schemas.microsoft.com/office/drawing/2014/main" id="{D1D9FEAB-4299-0CD4-4616-603F529BB301}"/>
                    </a:ext>
                  </a:extLst>
                </p:cNvPr>
                <p:cNvSpPr/>
                <p:nvPr/>
              </p:nvSpPr>
              <p:spPr>
                <a:xfrm>
                  <a:off x="9555283" y="612453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14" name="Полилиния: фигура 2213">
                  <a:extLst>
                    <a:ext uri="{FF2B5EF4-FFF2-40B4-BE49-F238E27FC236}">
                      <a16:creationId xmlns:a16="http://schemas.microsoft.com/office/drawing/2014/main" id="{6FF39656-352B-6271-5A4A-FB69A7A6ADDB}"/>
                    </a:ext>
                  </a:extLst>
                </p:cNvPr>
                <p:cNvSpPr/>
                <p:nvPr/>
              </p:nvSpPr>
              <p:spPr>
                <a:xfrm>
                  <a:off x="9554200" y="6122371"/>
                  <a:ext cx="3248" cy="3248"/>
                </a:xfrm>
                <a:custGeom>
                  <a:avLst/>
                  <a:gdLst>
                    <a:gd name="connsiteX0" fmla="*/ 3249 w 3248"/>
                    <a:gd name="connsiteY0" fmla="*/ 0 h 3248"/>
                    <a:gd name="connsiteX1" fmla="*/ 3249 w 3248"/>
                    <a:gd name="connsiteY1" fmla="*/ 0 h 3248"/>
                    <a:gd name="connsiteX2" fmla="*/ 0 w 3248"/>
                    <a:gd name="connsiteY2" fmla="*/ 3249 h 3248"/>
                    <a:gd name="connsiteX3" fmla="*/ 2166 w 3248"/>
                    <a:gd name="connsiteY3" fmla="*/ 2166 h 3248"/>
                    <a:gd name="connsiteX4" fmla="*/ 1083 w 3248"/>
                    <a:gd name="connsiteY4" fmla="*/ 2166 h 3248"/>
                    <a:gd name="connsiteX5" fmla="*/ 3249 w 3248"/>
                    <a:gd name="connsiteY5" fmla="*/ 2166 h 3248"/>
                    <a:gd name="connsiteX6" fmla="*/ 3249 w 3248"/>
                    <a:gd name="connsiteY6" fmla="*/ 0 h 3248"/>
                    <a:gd name="connsiteX7" fmla="*/ 3249 w 3248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3248">
                      <a:moveTo>
                        <a:pt x="3249" y="0"/>
                      </a:moveTo>
                      <a:lnTo>
                        <a:pt x="3249" y="0"/>
                      </a:lnTo>
                      <a:cubicBezTo>
                        <a:pt x="1083" y="2166"/>
                        <a:pt x="1083" y="1083"/>
                        <a:pt x="0" y="3249"/>
                      </a:cubicBezTo>
                      <a:cubicBezTo>
                        <a:pt x="1083" y="3249"/>
                        <a:pt x="2166" y="3249"/>
                        <a:pt x="2166" y="2166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2166" y="2166"/>
                        <a:pt x="2166" y="2166"/>
                        <a:pt x="3249" y="2166"/>
                      </a:cubicBezTo>
                      <a:cubicBezTo>
                        <a:pt x="3249" y="0"/>
                        <a:pt x="2166" y="1083"/>
                        <a:pt x="3249" y="0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15" name="Полилиния: фигура 2214">
                  <a:extLst>
                    <a:ext uri="{FF2B5EF4-FFF2-40B4-BE49-F238E27FC236}">
                      <a16:creationId xmlns:a16="http://schemas.microsoft.com/office/drawing/2014/main" id="{624BB8C7-A2F5-1BCA-E986-3E1465D88CF7}"/>
                    </a:ext>
                  </a:extLst>
                </p:cNvPr>
                <p:cNvSpPr/>
                <p:nvPr/>
              </p:nvSpPr>
              <p:spPr>
                <a:xfrm>
                  <a:off x="9555283" y="61223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16" name="Полилиния: фигура 2215">
                  <a:extLst>
                    <a:ext uri="{FF2B5EF4-FFF2-40B4-BE49-F238E27FC236}">
                      <a16:creationId xmlns:a16="http://schemas.microsoft.com/office/drawing/2014/main" id="{86C536FD-66AC-CE97-3D4B-D623C7E16B9B}"/>
                    </a:ext>
                  </a:extLst>
                </p:cNvPr>
                <p:cNvSpPr/>
                <p:nvPr/>
              </p:nvSpPr>
              <p:spPr>
                <a:xfrm>
                  <a:off x="9554200" y="612264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17" name="Полилиния: фигура 2216">
                  <a:extLst>
                    <a:ext uri="{FF2B5EF4-FFF2-40B4-BE49-F238E27FC236}">
                      <a16:creationId xmlns:a16="http://schemas.microsoft.com/office/drawing/2014/main" id="{0E594827-F35C-6596-8049-61F37F354C4D}"/>
                    </a:ext>
                  </a:extLst>
                </p:cNvPr>
                <p:cNvSpPr/>
                <p:nvPr/>
              </p:nvSpPr>
              <p:spPr>
                <a:xfrm>
                  <a:off x="9553719" y="6122371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18" name="Полилиния: фигура 2217">
                  <a:extLst>
                    <a:ext uri="{FF2B5EF4-FFF2-40B4-BE49-F238E27FC236}">
                      <a16:creationId xmlns:a16="http://schemas.microsoft.com/office/drawing/2014/main" id="{F2BF9B51-6E2C-AAB2-4D64-AD57FC097A4C}"/>
                    </a:ext>
                  </a:extLst>
                </p:cNvPr>
                <p:cNvSpPr/>
                <p:nvPr/>
              </p:nvSpPr>
              <p:spPr>
                <a:xfrm>
                  <a:off x="9553117" y="6120807"/>
                  <a:ext cx="3248" cy="1564"/>
                </a:xfrm>
                <a:custGeom>
                  <a:avLst/>
                  <a:gdLst>
                    <a:gd name="connsiteX0" fmla="*/ 0 w 3248"/>
                    <a:gd name="connsiteY0" fmla="*/ 481 h 1564"/>
                    <a:gd name="connsiteX1" fmla="*/ 0 w 3248"/>
                    <a:gd name="connsiteY1" fmla="*/ 481 h 1564"/>
                    <a:gd name="connsiteX2" fmla="*/ 0 w 3248"/>
                    <a:gd name="connsiteY2" fmla="*/ 481 h 1564"/>
                    <a:gd name="connsiteX3" fmla="*/ 2166 w 3248"/>
                    <a:gd name="connsiteY3" fmla="*/ 481 h 1564"/>
                    <a:gd name="connsiteX4" fmla="*/ 2166 w 3248"/>
                    <a:gd name="connsiteY4" fmla="*/ 1564 h 1564"/>
                    <a:gd name="connsiteX5" fmla="*/ 3248 w 3248"/>
                    <a:gd name="connsiteY5" fmla="*/ 481 h 1564"/>
                    <a:gd name="connsiteX6" fmla="*/ 0 w 3248"/>
                    <a:gd name="connsiteY6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1564">
                      <a:moveTo>
                        <a:pt x="0" y="481"/>
                      </a:moveTo>
                      <a:cubicBezTo>
                        <a:pt x="0" y="1564"/>
                        <a:pt x="0" y="481"/>
                        <a:pt x="0" y="481"/>
                      </a:cubicBez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2166" y="-602"/>
                        <a:pt x="2166" y="481"/>
                      </a:cubicBezTo>
                      <a:cubicBezTo>
                        <a:pt x="2166" y="481"/>
                        <a:pt x="1083" y="1564"/>
                        <a:pt x="2166" y="1564"/>
                      </a:cubicBezTo>
                      <a:lnTo>
                        <a:pt x="3248" y="481"/>
                      </a:ln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19" name="Полилиния: фигура 2218">
                  <a:extLst>
                    <a:ext uri="{FF2B5EF4-FFF2-40B4-BE49-F238E27FC236}">
                      <a16:creationId xmlns:a16="http://schemas.microsoft.com/office/drawing/2014/main" id="{2DDC6465-E57F-7747-B576-538B2E653B5A}"/>
                    </a:ext>
                  </a:extLst>
                </p:cNvPr>
                <p:cNvSpPr/>
                <p:nvPr/>
              </p:nvSpPr>
              <p:spPr>
                <a:xfrm>
                  <a:off x="9554200" y="61215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20" name="Полилиния: фигура 2219">
                  <a:extLst>
                    <a:ext uri="{FF2B5EF4-FFF2-40B4-BE49-F238E27FC236}">
                      <a16:creationId xmlns:a16="http://schemas.microsoft.com/office/drawing/2014/main" id="{373D7B82-D8B0-5E55-32D6-42012C2C3E5C}"/>
                    </a:ext>
                  </a:extLst>
                </p:cNvPr>
                <p:cNvSpPr/>
                <p:nvPr/>
              </p:nvSpPr>
              <p:spPr>
                <a:xfrm>
                  <a:off x="9554200" y="61223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21" name="Полилиния: фигура 2220">
                  <a:extLst>
                    <a:ext uri="{FF2B5EF4-FFF2-40B4-BE49-F238E27FC236}">
                      <a16:creationId xmlns:a16="http://schemas.microsoft.com/office/drawing/2014/main" id="{400AD594-6B65-C2D1-39E7-9AAB35EC1D62}"/>
                    </a:ext>
                  </a:extLst>
                </p:cNvPr>
                <p:cNvSpPr/>
                <p:nvPr/>
              </p:nvSpPr>
              <p:spPr>
                <a:xfrm>
                  <a:off x="9552034" y="6118039"/>
                  <a:ext cx="2165" cy="2478"/>
                </a:xfrm>
                <a:custGeom>
                  <a:avLst/>
                  <a:gdLst>
                    <a:gd name="connsiteX0" fmla="*/ 0 w 2165"/>
                    <a:gd name="connsiteY0" fmla="*/ 2166 h 2478"/>
                    <a:gd name="connsiteX1" fmla="*/ 1083 w 2165"/>
                    <a:gd name="connsiteY1" fmla="*/ 2166 h 2478"/>
                    <a:gd name="connsiteX2" fmla="*/ 2166 w 2165"/>
                    <a:gd name="connsiteY2" fmla="*/ 0 h 2478"/>
                    <a:gd name="connsiteX3" fmla="*/ 1083 w 2165"/>
                    <a:gd name="connsiteY3" fmla="*/ 0 h 2478"/>
                    <a:gd name="connsiteX4" fmla="*/ 0 w 2165"/>
                    <a:gd name="connsiteY4" fmla="*/ 2166 h 2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78">
                      <a:moveTo>
                        <a:pt x="0" y="2166"/>
                      </a:moveTo>
                      <a:cubicBezTo>
                        <a:pt x="1083" y="1083"/>
                        <a:pt x="0" y="3249"/>
                        <a:pt x="1083" y="2166"/>
                      </a:cubicBezTo>
                      <a:cubicBezTo>
                        <a:pt x="1083" y="2166"/>
                        <a:pt x="1083" y="1083"/>
                        <a:pt x="2166" y="0"/>
                      </a:cubicBezTo>
                      <a:lnTo>
                        <a:pt x="1083" y="0"/>
                      </a:lnTo>
                      <a:cubicBezTo>
                        <a:pt x="2166" y="1083"/>
                        <a:pt x="1083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22" name="Полилиния: фигура 2221">
                  <a:extLst>
                    <a:ext uri="{FF2B5EF4-FFF2-40B4-BE49-F238E27FC236}">
                      <a16:creationId xmlns:a16="http://schemas.microsoft.com/office/drawing/2014/main" id="{045E1C42-06EA-73B4-D072-F7D31E77B778}"/>
                    </a:ext>
                  </a:extLst>
                </p:cNvPr>
                <p:cNvSpPr/>
                <p:nvPr/>
              </p:nvSpPr>
              <p:spPr>
                <a:xfrm>
                  <a:off x="9555283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23" name="Полилиния: фигура 2222">
                  <a:extLst>
                    <a:ext uri="{FF2B5EF4-FFF2-40B4-BE49-F238E27FC236}">
                      <a16:creationId xmlns:a16="http://schemas.microsoft.com/office/drawing/2014/main" id="{A7232EE9-5272-6D78-7CAC-67F6B860F113}"/>
                    </a:ext>
                  </a:extLst>
                </p:cNvPr>
                <p:cNvSpPr/>
                <p:nvPr/>
              </p:nvSpPr>
              <p:spPr>
                <a:xfrm>
                  <a:off x="9550951" y="6115425"/>
                  <a:ext cx="4812" cy="3696"/>
                </a:xfrm>
                <a:custGeom>
                  <a:avLst/>
                  <a:gdLst>
                    <a:gd name="connsiteX0" fmla="*/ 0 w 4812"/>
                    <a:gd name="connsiteY0" fmla="*/ 1531 h 3696"/>
                    <a:gd name="connsiteX1" fmla="*/ 2166 w 4812"/>
                    <a:gd name="connsiteY1" fmla="*/ 1531 h 3696"/>
                    <a:gd name="connsiteX2" fmla="*/ 0 w 4812"/>
                    <a:gd name="connsiteY2" fmla="*/ 1531 h 3696"/>
                    <a:gd name="connsiteX3" fmla="*/ 2166 w 4812"/>
                    <a:gd name="connsiteY3" fmla="*/ 2614 h 3696"/>
                    <a:gd name="connsiteX4" fmla="*/ 1083 w 4812"/>
                    <a:gd name="connsiteY4" fmla="*/ 2614 h 3696"/>
                    <a:gd name="connsiteX5" fmla="*/ 3249 w 4812"/>
                    <a:gd name="connsiteY5" fmla="*/ 2614 h 3696"/>
                    <a:gd name="connsiteX6" fmla="*/ 2166 w 4812"/>
                    <a:gd name="connsiteY6" fmla="*/ 3697 h 3696"/>
                    <a:gd name="connsiteX7" fmla="*/ 3249 w 4812"/>
                    <a:gd name="connsiteY7" fmla="*/ 2614 h 3696"/>
                    <a:gd name="connsiteX8" fmla="*/ 3249 w 4812"/>
                    <a:gd name="connsiteY8" fmla="*/ 2614 h 3696"/>
                    <a:gd name="connsiteX9" fmla="*/ 4331 w 4812"/>
                    <a:gd name="connsiteY9" fmla="*/ 2614 h 3696"/>
                    <a:gd name="connsiteX10" fmla="*/ 4331 w 4812"/>
                    <a:gd name="connsiteY10" fmla="*/ 449 h 3696"/>
                    <a:gd name="connsiteX11" fmla="*/ 0 w 4812"/>
                    <a:gd name="connsiteY11" fmla="*/ 1531 h 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812" h="3696">
                      <a:moveTo>
                        <a:pt x="0" y="1531"/>
                      </a:moveTo>
                      <a:lnTo>
                        <a:pt x="2166" y="1531"/>
                      </a:lnTo>
                      <a:cubicBezTo>
                        <a:pt x="2166" y="1531"/>
                        <a:pt x="1083" y="1531"/>
                        <a:pt x="0" y="1531"/>
                      </a:cubicBezTo>
                      <a:cubicBezTo>
                        <a:pt x="1083" y="2614"/>
                        <a:pt x="2166" y="1531"/>
                        <a:pt x="2166" y="2614"/>
                      </a:cubicBezTo>
                      <a:cubicBezTo>
                        <a:pt x="1083" y="3697"/>
                        <a:pt x="1083" y="1531"/>
                        <a:pt x="1083" y="2614"/>
                      </a:cubicBezTo>
                      <a:cubicBezTo>
                        <a:pt x="1083" y="2614"/>
                        <a:pt x="2166" y="3697"/>
                        <a:pt x="3249" y="2614"/>
                      </a:cubicBezTo>
                      <a:lnTo>
                        <a:pt x="2166" y="3697"/>
                      </a:lnTo>
                      <a:lnTo>
                        <a:pt x="3249" y="2614"/>
                      </a:lnTo>
                      <a:cubicBezTo>
                        <a:pt x="3249" y="2614"/>
                        <a:pt x="2166" y="2614"/>
                        <a:pt x="3249" y="2614"/>
                      </a:cubicBezTo>
                      <a:cubicBezTo>
                        <a:pt x="4331" y="2614"/>
                        <a:pt x="4331" y="2614"/>
                        <a:pt x="4331" y="2614"/>
                      </a:cubicBezTo>
                      <a:cubicBezTo>
                        <a:pt x="4331" y="2614"/>
                        <a:pt x="5414" y="1531"/>
                        <a:pt x="4331" y="449"/>
                      </a:cubicBezTo>
                      <a:cubicBezTo>
                        <a:pt x="3249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24" name="Полилиния: фигура 2223">
                  <a:extLst>
                    <a:ext uri="{FF2B5EF4-FFF2-40B4-BE49-F238E27FC236}">
                      <a16:creationId xmlns:a16="http://schemas.microsoft.com/office/drawing/2014/main" id="{D7C44E95-F5A7-3800-B7B2-3E6D84C56FB5}"/>
                    </a:ext>
                  </a:extLst>
                </p:cNvPr>
                <p:cNvSpPr/>
                <p:nvPr/>
              </p:nvSpPr>
              <p:spPr>
                <a:xfrm>
                  <a:off x="9553117" y="61147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25" name="Полилиния: фигура 2224">
                  <a:extLst>
                    <a:ext uri="{FF2B5EF4-FFF2-40B4-BE49-F238E27FC236}">
                      <a16:creationId xmlns:a16="http://schemas.microsoft.com/office/drawing/2014/main" id="{FA3C1670-0A41-30E6-F014-81F4C82090B7}"/>
                    </a:ext>
                  </a:extLst>
                </p:cNvPr>
                <p:cNvSpPr/>
                <p:nvPr/>
              </p:nvSpPr>
              <p:spPr>
                <a:xfrm>
                  <a:off x="9549869" y="6113708"/>
                  <a:ext cx="2468" cy="2165"/>
                </a:xfrm>
                <a:custGeom>
                  <a:avLst/>
                  <a:gdLst>
                    <a:gd name="connsiteX0" fmla="*/ 0 w 2468"/>
                    <a:gd name="connsiteY0" fmla="*/ 2166 h 2165"/>
                    <a:gd name="connsiteX1" fmla="*/ 1083 w 2468"/>
                    <a:gd name="connsiteY1" fmla="*/ 2166 h 2165"/>
                    <a:gd name="connsiteX2" fmla="*/ 0 w 2468"/>
                    <a:gd name="connsiteY2" fmla="*/ 2166 h 2165"/>
                    <a:gd name="connsiteX3" fmla="*/ 2166 w 2468"/>
                    <a:gd name="connsiteY3" fmla="*/ 2166 h 2165"/>
                    <a:gd name="connsiteX4" fmla="*/ 0 w 2468"/>
                    <a:gd name="connsiteY4" fmla="*/ 2166 h 2165"/>
                    <a:gd name="connsiteX5" fmla="*/ 2166 w 2468"/>
                    <a:gd name="connsiteY5" fmla="*/ 0 h 2165"/>
                    <a:gd name="connsiteX6" fmla="*/ 2166 w 2468"/>
                    <a:gd name="connsiteY6" fmla="*/ 1083 h 2165"/>
                    <a:gd name="connsiteX7" fmla="*/ 1083 w 2468"/>
                    <a:gd name="connsiteY7" fmla="*/ 0 h 2165"/>
                    <a:gd name="connsiteX8" fmla="*/ 1083 w 2468"/>
                    <a:gd name="connsiteY8" fmla="*/ 1083 h 2165"/>
                    <a:gd name="connsiteX9" fmla="*/ 0 w 2468"/>
                    <a:gd name="connsiteY9" fmla="*/ 1083 h 2165"/>
                    <a:gd name="connsiteX10" fmla="*/ 0 w 2468"/>
                    <a:gd name="connsiteY10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68" h="2165">
                      <a:moveTo>
                        <a:pt x="0" y="2166"/>
                      </a:moveTo>
                      <a:lnTo>
                        <a:pt x="1083" y="2166"/>
                      </a:lnTo>
                      <a:cubicBezTo>
                        <a:pt x="1083" y="2166"/>
                        <a:pt x="1083" y="2166"/>
                        <a:pt x="0" y="2166"/>
                      </a:cubicBezTo>
                      <a:cubicBezTo>
                        <a:pt x="1083" y="2166"/>
                        <a:pt x="2166" y="2166"/>
                        <a:pt x="2166" y="2166"/>
                      </a:cubicBezTo>
                      <a:cubicBezTo>
                        <a:pt x="3249" y="0"/>
                        <a:pt x="1083" y="1083"/>
                        <a:pt x="0" y="2166"/>
                      </a:cubicBezTo>
                      <a:cubicBezTo>
                        <a:pt x="1083" y="0"/>
                        <a:pt x="1083" y="1083"/>
                        <a:pt x="2166" y="0"/>
                      </a:cubicBezTo>
                      <a:cubicBezTo>
                        <a:pt x="2166" y="0"/>
                        <a:pt x="2166" y="0"/>
                        <a:pt x="2166" y="1083"/>
                      </a:cubicBezTo>
                      <a:cubicBezTo>
                        <a:pt x="3249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1083" y="1083"/>
                      </a:cubicBez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26" name="Полилиния: фигура 2225">
                  <a:extLst>
                    <a:ext uri="{FF2B5EF4-FFF2-40B4-BE49-F238E27FC236}">
                      <a16:creationId xmlns:a16="http://schemas.microsoft.com/office/drawing/2014/main" id="{CB42030C-93D8-12FC-ACDD-C73F47BBCD19}"/>
                    </a:ext>
                  </a:extLst>
                </p:cNvPr>
                <p:cNvSpPr/>
                <p:nvPr/>
              </p:nvSpPr>
              <p:spPr>
                <a:xfrm>
                  <a:off x="9550470" y="6116145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481" y="-271"/>
                        <a:pt x="481" y="-271"/>
                        <a:pt x="481" y="812"/>
                      </a:cubicBezTo>
                      <a:cubicBezTo>
                        <a:pt x="481" y="-271"/>
                        <a:pt x="-602" y="812"/>
                        <a:pt x="481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27" name="Полилиния: фигура 2226">
                  <a:extLst>
                    <a:ext uri="{FF2B5EF4-FFF2-40B4-BE49-F238E27FC236}">
                      <a16:creationId xmlns:a16="http://schemas.microsoft.com/office/drawing/2014/main" id="{EF19DBF0-ADF0-1AA1-3521-981C84CEC158}"/>
                    </a:ext>
                  </a:extLst>
                </p:cNvPr>
                <p:cNvSpPr/>
                <p:nvPr/>
              </p:nvSpPr>
              <p:spPr>
                <a:xfrm>
                  <a:off x="9550951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28" name="Полилиния: фигура 2227">
                  <a:extLst>
                    <a:ext uri="{FF2B5EF4-FFF2-40B4-BE49-F238E27FC236}">
                      <a16:creationId xmlns:a16="http://schemas.microsoft.com/office/drawing/2014/main" id="{97F6A1D7-EA63-C5A6-549A-6BCBDD3927A6}"/>
                    </a:ext>
                  </a:extLst>
                </p:cNvPr>
                <p:cNvSpPr/>
                <p:nvPr/>
              </p:nvSpPr>
              <p:spPr>
                <a:xfrm>
                  <a:off x="9549387" y="6113708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  <a:gd name="connsiteX3" fmla="*/ 481 w 481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1083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29" name="Полилиния: фигура 2228">
                  <a:extLst>
                    <a:ext uri="{FF2B5EF4-FFF2-40B4-BE49-F238E27FC236}">
                      <a16:creationId xmlns:a16="http://schemas.microsoft.com/office/drawing/2014/main" id="{CB6D3E3F-DAE0-E68C-C1BD-898EF57AF492}"/>
                    </a:ext>
                  </a:extLst>
                </p:cNvPr>
                <p:cNvSpPr/>
                <p:nvPr/>
              </p:nvSpPr>
              <p:spPr>
                <a:xfrm>
                  <a:off x="9536874" y="6098548"/>
                  <a:ext cx="14076" cy="17638"/>
                </a:xfrm>
                <a:custGeom>
                  <a:avLst/>
                  <a:gdLst>
                    <a:gd name="connsiteX0" fmla="*/ 4331 w 14076"/>
                    <a:gd name="connsiteY0" fmla="*/ 0 h 17638"/>
                    <a:gd name="connsiteX1" fmla="*/ 4331 w 14076"/>
                    <a:gd name="connsiteY1" fmla="*/ 0 h 17638"/>
                    <a:gd name="connsiteX2" fmla="*/ 2166 w 14076"/>
                    <a:gd name="connsiteY2" fmla="*/ 1083 h 17638"/>
                    <a:gd name="connsiteX3" fmla="*/ 1083 w 14076"/>
                    <a:gd name="connsiteY3" fmla="*/ 2166 h 17638"/>
                    <a:gd name="connsiteX4" fmla="*/ 2166 w 14076"/>
                    <a:gd name="connsiteY4" fmla="*/ 3249 h 17638"/>
                    <a:gd name="connsiteX5" fmla="*/ 1083 w 14076"/>
                    <a:gd name="connsiteY5" fmla="*/ 4331 h 17638"/>
                    <a:gd name="connsiteX6" fmla="*/ 3248 w 14076"/>
                    <a:gd name="connsiteY6" fmla="*/ 6497 h 17638"/>
                    <a:gd name="connsiteX7" fmla="*/ 4331 w 14076"/>
                    <a:gd name="connsiteY7" fmla="*/ 7580 h 17638"/>
                    <a:gd name="connsiteX8" fmla="*/ 8663 w 14076"/>
                    <a:gd name="connsiteY8" fmla="*/ 14077 h 17638"/>
                    <a:gd name="connsiteX9" fmla="*/ 9746 w 14076"/>
                    <a:gd name="connsiteY9" fmla="*/ 12994 h 17638"/>
                    <a:gd name="connsiteX10" fmla="*/ 8663 w 14076"/>
                    <a:gd name="connsiteY10" fmla="*/ 14077 h 17638"/>
                    <a:gd name="connsiteX11" fmla="*/ 8663 w 14076"/>
                    <a:gd name="connsiteY11" fmla="*/ 14077 h 17638"/>
                    <a:gd name="connsiteX12" fmla="*/ 9746 w 14076"/>
                    <a:gd name="connsiteY12" fmla="*/ 16243 h 17638"/>
                    <a:gd name="connsiteX13" fmla="*/ 11911 w 14076"/>
                    <a:gd name="connsiteY13" fmla="*/ 15160 h 17638"/>
                    <a:gd name="connsiteX14" fmla="*/ 10828 w 14076"/>
                    <a:gd name="connsiteY14" fmla="*/ 17326 h 17638"/>
                    <a:gd name="connsiteX15" fmla="*/ 11911 w 14076"/>
                    <a:gd name="connsiteY15" fmla="*/ 17326 h 17638"/>
                    <a:gd name="connsiteX16" fmla="*/ 12994 w 14076"/>
                    <a:gd name="connsiteY16" fmla="*/ 16243 h 17638"/>
                    <a:gd name="connsiteX17" fmla="*/ 14077 w 14076"/>
                    <a:gd name="connsiteY17" fmla="*/ 16243 h 17638"/>
                    <a:gd name="connsiteX18" fmla="*/ 9746 w 14076"/>
                    <a:gd name="connsiteY18" fmla="*/ 14077 h 17638"/>
                    <a:gd name="connsiteX19" fmla="*/ 10828 w 14076"/>
                    <a:gd name="connsiteY19" fmla="*/ 14077 h 17638"/>
                    <a:gd name="connsiteX20" fmla="*/ 9746 w 14076"/>
                    <a:gd name="connsiteY20" fmla="*/ 10828 h 17638"/>
                    <a:gd name="connsiteX21" fmla="*/ 7580 w 14076"/>
                    <a:gd name="connsiteY21" fmla="*/ 10828 h 17638"/>
                    <a:gd name="connsiteX22" fmla="*/ 7580 w 14076"/>
                    <a:gd name="connsiteY22" fmla="*/ 9746 h 17638"/>
                    <a:gd name="connsiteX23" fmla="*/ 6497 w 14076"/>
                    <a:gd name="connsiteY23" fmla="*/ 9746 h 17638"/>
                    <a:gd name="connsiteX24" fmla="*/ 6497 w 14076"/>
                    <a:gd name="connsiteY24" fmla="*/ 8663 h 17638"/>
                    <a:gd name="connsiteX25" fmla="*/ 4331 w 14076"/>
                    <a:gd name="connsiteY25" fmla="*/ 9746 h 17638"/>
                    <a:gd name="connsiteX26" fmla="*/ 5414 w 14076"/>
                    <a:gd name="connsiteY26" fmla="*/ 6497 h 17638"/>
                    <a:gd name="connsiteX27" fmla="*/ 4331 w 14076"/>
                    <a:gd name="connsiteY27" fmla="*/ 7580 h 17638"/>
                    <a:gd name="connsiteX28" fmla="*/ 3248 w 14076"/>
                    <a:gd name="connsiteY28" fmla="*/ 7580 h 17638"/>
                    <a:gd name="connsiteX29" fmla="*/ 4331 w 14076"/>
                    <a:gd name="connsiteY29" fmla="*/ 6497 h 17638"/>
                    <a:gd name="connsiteX30" fmla="*/ 2166 w 14076"/>
                    <a:gd name="connsiteY30" fmla="*/ 6497 h 17638"/>
                    <a:gd name="connsiteX31" fmla="*/ 1083 w 14076"/>
                    <a:gd name="connsiteY31" fmla="*/ 7580 h 17638"/>
                    <a:gd name="connsiteX32" fmla="*/ 0 w 14076"/>
                    <a:gd name="connsiteY32" fmla="*/ 5414 h 17638"/>
                    <a:gd name="connsiteX33" fmla="*/ 2166 w 14076"/>
                    <a:gd name="connsiteY33" fmla="*/ 5414 h 17638"/>
                    <a:gd name="connsiteX34" fmla="*/ 2166 w 14076"/>
                    <a:gd name="connsiteY34" fmla="*/ 4331 h 17638"/>
                    <a:gd name="connsiteX35" fmla="*/ 0 w 14076"/>
                    <a:gd name="connsiteY35" fmla="*/ 4331 h 17638"/>
                    <a:gd name="connsiteX36" fmla="*/ 4331 w 14076"/>
                    <a:gd name="connsiteY36" fmla="*/ 0 h 1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4076" h="17638">
                      <a:moveTo>
                        <a:pt x="4331" y="0"/>
                      </a:moveTo>
                      <a:cubicBezTo>
                        <a:pt x="3248" y="0"/>
                        <a:pt x="3248" y="0"/>
                        <a:pt x="4331" y="0"/>
                      </a:cubicBezTo>
                      <a:cubicBezTo>
                        <a:pt x="3248" y="1083"/>
                        <a:pt x="3248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2166" y="4331"/>
                        <a:pt x="3248" y="5414"/>
                        <a:pt x="3248" y="6497"/>
                      </a:cubicBezTo>
                      <a:cubicBezTo>
                        <a:pt x="3248" y="7580"/>
                        <a:pt x="4331" y="7580"/>
                        <a:pt x="4331" y="7580"/>
                      </a:cubicBezTo>
                      <a:cubicBezTo>
                        <a:pt x="5414" y="9746"/>
                        <a:pt x="7580" y="10828"/>
                        <a:pt x="8663" y="14077"/>
                      </a:cubicBezTo>
                      <a:lnTo>
                        <a:pt x="9746" y="12994"/>
                      </a:lnTo>
                      <a:cubicBezTo>
                        <a:pt x="8663" y="14077"/>
                        <a:pt x="9746" y="12994"/>
                        <a:pt x="8663" y="14077"/>
                      </a:cubicBezTo>
                      <a:cubicBezTo>
                        <a:pt x="8663" y="14077"/>
                        <a:pt x="8663" y="14077"/>
                        <a:pt x="8663" y="14077"/>
                      </a:cubicBezTo>
                      <a:cubicBezTo>
                        <a:pt x="7580" y="15160"/>
                        <a:pt x="9746" y="15160"/>
                        <a:pt x="9746" y="16243"/>
                      </a:cubicBezTo>
                      <a:cubicBezTo>
                        <a:pt x="9746" y="16243"/>
                        <a:pt x="10828" y="15160"/>
                        <a:pt x="11911" y="15160"/>
                      </a:cubicBezTo>
                      <a:cubicBezTo>
                        <a:pt x="10828" y="16243"/>
                        <a:pt x="11911" y="16243"/>
                        <a:pt x="10828" y="17326"/>
                      </a:cubicBezTo>
                      <a:cubicBezTo>
                        <a:pt x="10828" y="18408"/>
                        <a:pt x="11911" y="16243"/>
                        <a:pt x="11911" y="17326"/>
                      </a:cubicBezTo>
                      <a:cubicBezTo>
                        <a:pt x="12994" y="16243"/>
                        <a:pt x="11911" y="16243"/>
                        <a:pt x="12994" y="16243"/>
                      </a:cubicBezTo>
                      <a:cubicBezTo>
                        <a:pt x="14077" y="16243"/>
                        <a:pt x="12994" y="17326"/>
                        <a:pt x="14077" y="16243"/>
                      </a:cubicBezTo>
                      <a:cubicBezTo>
                        <a:pt x="14077" y="15160"/>
                        <a:pt x="10828" y="15160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4077"/>
                        <a:pt x="8663" y="12994"/>
                        <a:pt x="9746" y="10828"/>
                      </a:cubicBezTo>
                      <a:cubicBezTo>
                        <a:pt x="8663" y="11911"/>
                        <a:pt x="9746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9746"/>
                      </a:cubicBezTo>
                      <a:lnTo>
                        <a:pt x="6497" y="9746"/>
                      </a:lnTo>
                      <a:cubicBezTo>
                        <a:pt x="6497" y="9746"/>
                        <a:pt x="7580" y="8663"/>
                        <a:pt x="6497" y="8663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8663"/>
                        <a:pt x="5414" y="7580"/>
                        <a:pt x="5414" y="6497"/>
                      </a:cubicBezTo>
                      <a:cubicBezTo>
                        <a:pt x="5414" y="6497"/>
                        <a:pt x="5414" y="6497"/>
                        <a:pt x="4331" y="7580"/>
                      </a:cubicBezTo>
                      <a:cubicBezTo>
                        <a:pt x="4331" y="7580"/>
                        <a:pt x="3248" y="7580"/>
                        <a:pt x="3248" y="7580"/>
                      </a:cubicBezTo>
                      <a:cubicBezTo>
                        <a:pt x="3248" y="7580"/>
                        <a:pt x="4331" y="6497"/>
                        <a:pt x="4331" y="6497"/>
                      </a:cubicBezTo>
                      <a:cubicBezTo>
                        <a:pt x="4331" y="5414"/>
                        <a:pt x="2166" y="6497"/>
                        <a:pt x="2166" y="6497"/>
                      </a:cubicBezTo>
                      <a:lnTo>
                        <a:pt x="1083" y="7580"/>
                      </a:lnTo>
                      <a:cubicBezTo>
                        <a:pt x="0" y="7580"/>
                        <a:pt x="1083" y="6497"/>
                        <a:pt x="0" y="5414"/>
                      </a:cubicBezTo>
                      <a:cubicBezTo>
                        <a:pt x="1083" y="4331"/>
                        <a:pt x="1083" y="5414"/>
                        <a:pt x="2166" y="5414"/>
                      </a:cubicBezTo>
                      <a:cubicBezTo>
                        <a:pt x="2166" y="5414"/>
                        <a:pt x="2166" y="4331"/>
                        <a:pt x="2166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cubicBezTo>
                        <a:pt x="4331" y="1083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30" name="Полилиния: фигура 2229">
                  <a:extLst>
                    <a:ext uri="{FF2B5EF4-FFF2-40B4-BE49-F238E27FC236}">
                      <a16:creationId xmlns:a16="http://schemas.microsoft.com/office/drawing/2014/main" id="{97149B16-F91C-5403-47E5-BA9E3031507A}"/>
                    </a:ext>
                  </a:extLst>
                </p:cNvPr>
                <p:cNvSpPr/>
                <p:nvPr/>
              </p:nvSpPr>
              <p:spPr>
                <a:xfrm>
                  <a:off x="9542289" y="6099631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31" name="Полилиния: фигура 2230">
                  <a:extLst>
                    <a:ext uri="{FF2B5EF4-FFF2-40B4-BE49-F238E27FC236}">
                      <a16:creationId xmlns:a16="http://schemas.microsoft.com/office/drawing/2014/main" id="{E0DA990E-206E-5CE2-05A1-F581AFD92CD8}"/>
                    </a:ext>
                  </a:extLst>
                </p:cNvPr>
                <p:cNvSpPr/>
                <p:nvPr/>
              </p:nvSpPr>
              <p:spPr>
                <a:xfrm>
                  <a:off x="9541206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32" name="Полилиния: фигура 2231">
                  <a:extLst>
                    <a:ext uri="{FF2B5EF4-FFF2-40B4-BE49-F238E27FC236}">
                      <a16:creationId xmlns:a16="http://schemas.microsoft.com/office/drawing/2014/main" id="{A86D2104-8954-E568-8FDD-090FE71F024A}"/>
                    </a:ext>
                  </a:extLst>
                </p:cNvPr>
                <p:cNvSpPr/>
                <p:nvPr/>
              </p:nvSpPr>
              <p:spPr>
                <a:xfrm>
                  <a:off x="9540123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33" name="Полилиния: фигура 2232">
                  <a:extLst>
                    <a:ext uri="{FF2B5EF4-FFF2-40B4-BE49-F238E27FC236}">
                      <a16:creationId xmlns:a16="http://schemas.microsoft.com/office/drawing/2014/main" id="{64B96FE5-D9F0-CF8C-E6EB-A8A996E3A14D}"/>
                    </a:ext>
                  </a:extLst>
                </p:cNvPr>
                <p:cNvSpPr/>
                <p:nvPr/>
              </p:nvSpPr>
              <p:spPr>
                <a:xfrm>
                  <a:off x="9544454" y="61017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34" name="Полилиния: фигура 2233">
                  <a:extLst>
                    <a:ext uri="{FF2B5EF4-FFF2-40B4-BE49-F238E27FC236}">
                      <a16:creationId xmlns:a16="http://schemas.microsoft.com/office/drawing/2014/main" id="{C9576EAF-F5FF-8BAA-1722-166F24EC768D}"/>
                    </a:ext>
                  </a:extLst>
                </p:cNvPr>
                <p:cNvSpPr/>
                <p:nvPr/>
              </p:nvSpPr>
              <p:spPr>
                <a:xfrm>
                  <a:off x="9546620" y="61050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35" name="Полилиния: фигура 2234">
                  <a:extLst>
                    <a:ext uri="{FF2B5EF4-FFF2-40B4-BE49-F238E27FC236}">
                      <a16:creationId xmlns:a16="http://schemas.microsoft.com/office/drawing/2014/main" id="{DC1FE028-2C13-AF93-CAF2-5569E19543B2}"/>
                    </a:ext>
                  </a:extLst>
                </p:cNvPr>
                <p:cNvSpPr/>
                <p:nvPr/>
              </p:nvSpPr>
              <p:spPr>
                <a:xfrm>
                  <a:off x="9541206" y="609854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36" name="Полилиния: фигура 2235">
                  <a:extLst>
                    <a:ext uri="{FF2B5EF4-FFF2-40B4-BE49-F238E27FC236}">
                      <a16:creationId xmlns:a16="http://schemas.microsoft.com/office/drawing/2014/main" id="{418F4579-D5ED-0C88-A47E-7D7A2DC558E2}"/>
                    </a:ext>
                  </a:extLst>
                </p:cNvPr>
                <p:cNvSpPr/>
                <p:nvPr/>
              </p:nvSpPr>
              <p:spPr>
                <a:xfrm>
                  <a:off x="9532062" y="6090656"/>
                  <a:ext cx="9144" cy="8975"/>
                </a:xfrm>
                <a:custGeom>
                  <a:avLst/>
                  <a:gdLst>
                    <a:gd name="connsiteX0" fmla="*/ 481 w 9144"/>
                    <a:gd name="connsiteY0" fmla="*/ 2478 h 8975"/>
                    <a:gd name="connsiteX1" fmla="*/ 481 w 9144"/>
                    <a:gd name="connsiteY1" fmla="*/ 4644 h 8975"/>
                    <a:gd name="connsiteX2" fmla="*/ 3730 w 9144"/>
                    <a:gd name="connsiteY2" fmla="*/ 3561 h 8975"/>
                    <a:gd name="connsiteX3" fmla="*/ 1564 w 9144"/>
                    <a:gd name="connsiteY3" fmla="*/ 4644 h 8975"/>
                    <a:gd name="connsiteX4" fmla="*/ 4813 w 9144"/>
                    <a:gd name="connsiteY4" fmla="*/ 5727 h 8975"/>
                    <a:gd name="connsiteX5" fmla="*/ 3730 w 9144"/>
                    <a:gd name="connsiteY5" fmla="*/ 6810 h 8975"/>
                    <a:gd name="connsiteX6" fmla="*/ 6978 w 9144"/>
                    <a:gd name="connsiteY6" fmla="*/ 5727 h 8975"/>
                    <a:gd name="connsiteX7" fmla="*/ 4813 w 9144"/>
                    <a:gd name="connsiteY7" fmla="*/ 7893 h 8975"/>
                    <a:gd name="connsiteX8" fmla="*/ 4813 w 9144"/>
                    <a:gd name="connsiteY8" fmla="*/ 7893 h 8975"/>
                    <a:gd name="connsiteX9" fmla="*/ 6978 w 9144"/>
                    <a:gd name="connsiteY9" fmla="*/ 8975 h 8975"/>
                    <a:gd name="connsiteX10" fmla="*/ 8061 w 9144"/>
                    <a:gd name="connsiteY10" fmla="*/ 7893 h 8975"/>
                    <a:gd name="connsiteX11" fmla="*/ 9144 w 9144"/>
                    <a:gd name="connsiteY11" fmla="*/ 6810 h 8975"/>
                    <a:gd name="connsiteX12" fmla="*/ 8061 w 9144"/>
                    <a:gd name="connsiteY12" fmla="*/ 6810 h 8975"/>
                    <a:gd name="connsiteX13" fmla="*/ 9144 w 9144"/>
                    <a:gd name="connsiteY13" fmla="*/ 5727 h 8975"/>
                    <a:gd name="connsiteX14" fmla="*/ 8061 w 9144"/>
                    <a:gd name="connsiteY14" fmla="*/ 5727 h 8975"/>
                    <a:gd name="connsiteX15" fmla="*/ 9144 w 9144"/>
                    <a:gd name="connsiteY15" fmla="*/ 4644 h 8975"/>
                    <a:gd name="connsiteX16" fmla="*/ 8061 w 9144"/>
                    <a:gd name="connsiteY16" fmla="*/ 4644 h 8975"/>
                    <a:gd name="connsiteX17" fmla="*/ 8061 w 9144"/>
                    <a:gd name="connsiteY17" fmla="*/ 4644 h 8975"/>
                    <a:gd name="connsiteX18" fmla="*/ 6978 w 9144"/>
                    <a:gd name="connsiteY18" fmla="*/ 4644 h 8975"/>
                    <a:gd name="connsiteX19" fmla="*/ 8061 w 9144"/>
                    <a:gd name="connsiteY19" fmla="*/ 3561 h 8975"/>
                    <a:gd name="connsiteX20" fmla="*/ 6978 w 9144"/>
                    <a:gd name="connsiteY20" fmla="*/ 4644 h 8975"/>
                    <a:gd name="connsiteX21" fmla="*/ 6978 w 9144"/>
                    <a:gd name="connsiteY21" fmla="*/ 2478 h 8975"/>
                    <a:gd name="connsiteX22" fmla="*/ 5895 w 9144"/>
                    <a:gd name="connsiteY22" fmla="*/ 2478 h 8975"/>
                    <a:gd name="connsiteX23" fmla="*/ 6978 w 9144"/>
                    <a:gd name="connsiteY23" fmla="*/ 2478 h 8975"/>
                    <a:gd name="connsiteX24" fmla="*/ 4813 w 9144"/>
                    <a:gd name="connsiteY24" fmla="*/ 3561 h 8975"/>
                    <a:gd name="connsiteX25" fmla="*/ 5895 w 9144"/>
                    <a:gd name="connsiteY25" fmla="*/ 1395 h 8975"/>
                    <a:gd name="connsiteX26" fmla="*/ 4813 w 9144"/>
                    <a:gd name="connsiteY26" fmla="*/ 313 h 8975"/>
                    <a:gd name="connsiteX27" fmla="*/ 4813 w 9144"/>
                    <a:gd name="connsiteY27" fmla="*/ 313 h 8975"/>
                    <a:gd name="connsiteX28" fmla="*/ 3730 w 9144"/>
                    <a:gd name="connsiteY28" fmla="*/ 313 h 8975"/>
                    <a:gd name="connsiteX29" fmla="*/ 3730 w 9144"/>
                    <a:gd name="connsiteY29" fmla="*/ 313 h 8975"/>
                    <a:gd name="connsiteX30" fmla="*/ 2647 w 9144"/>
                    <a:gd name="connsiteY30" fmla="*/ 313 h 8975"/>
                    <a:gd name="connsiteX31" fmla="*/ 2647 w 9144"/>
                    <a:gd name="connsiteY31" fmla="*/ 313 h 8975"/>
                    <a:gd name="connsiteX32" fmla="*/ 481 w 9144"/>
                    <a:gd name="connsiteY32" fmla="*/ 2478 h 8975"/>
                    <a:gd name="connsiteX33" fmla="*/ 1564 w 9144"/>
                    <a:gd name="connsiteY33" fmla="*/ 2478 h 8975"/>
                    <a:gd name="connsiteX34" fmla="*/ 481 w 9144"/>
                    <a:gd name="connsiteY34" fmla="*/ 2478 h 89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8975">
                      <a:moveTo>
                        <a:pt x="481" y="2478"/>
                      </a:moveTo>
                      <a:cubicBezTo>
                        <a:pt x="-602" y="3561"/>
                        <a:pt x="481" y="3561"/>
                        <a:pt x="481" y="4644"/>
                      </a:cubicBezTo>
                      <a:cubicBezTo>
                        <a:pt x="1564" y="4644"/>
                        <a:pt x="2647" y="3561"/>
                        <a:pt x="3730" y="3561"/>
                      </a:cubicBezTo>
                      <a:lnTo>
                        <a:pt x="1564" y="4644"/>
                      </a:lnTo>
                      <a:cubicBezTo>
                        <a:pt x="2647" y="5727"/>
                        <a:pt x="2647" y="6810"/>
                        <a:pt x="4813" y="5727"/>
                      </a:cubicBezTo>
                      <a:cubicBezTo>
                        <a:pt x="4813" y="5727"/>
                        <a:pt x="4813" y="6810"/>
                        <a:pt x="3730" y="6810"/>
                      </a:cubicBezTo>
                      <a:cubicBezTo>
                        <a:pt x="3730" y="6810"/>
                        <a:pt x="6978" y="4644"/>
                        <a:pt x="6978" y="5727"/>
                      </a:cubicBezTo>
                      <a:cubicBezTo>
                        <a:pt x="4813" y="5727"/>
                        <a:pt x="5895" y="6810"/>
                        <a:pt x="4813" y="7893"/>
                      </a:cubicBezTo>
                      <a:lnTo>
                        <a:pt x="4813" y="7893"/>
                      </a:lnTo>
                      <a:cubicBezTo>
                        <a:pt x="4813" y="7893"/>
                        <a:pt x="5895" y="7893"/>
                        <a:pt x="6978" y="8975"/>
                      </a:cubicBezTo>
                      <a:cubicBezTo>
                        <a:pt x="6978" y="8975"/>
                        <a:pt x="8061" y="7893"/>
                        <a:pt x="8061" y="7893"/>
                      </a:cubicBezTo>
                      <a:cubicBezTo>
                        <a:pt x="8061" y="7893"/>
                        <a:pt x="9144" y="6810"/>
                        <a:pt x="9144" y="6810"/>
                      </a:cubicBezTo>
                      <a:cubicBezTo>
                        <a:pt x="8061" y="6810"/>
                        <a:pt x="8061" y="6810"/>
                        <a:pt x="8061" y="6810"/>
                      </a:cubicBezTo>
                      <a:cubicBezTo>
                        <a:pt x="8061" y="5727"/>
                        <a:pt x="8061" y="6810"/>
                        <a:pt x="9144" y="5727"/>
                      </a:cubicBezTo>
                      <a:lnTo>
                        <a:pt x="8061" y="5727"/>
                      </a:lnTo>
                      <a:cubicBezTo>
                        <a:pt x="8061" y="5727"/>
                        <a:pt x="9144" y="5727"/>
                        <a:pt x="9144" y="4644"/>
                      </a:cubicBezTo>
                      <a:cubicBezTo>
                        <a:pt x="9144" y="4644"/>
                        <a:pt x="8061" y="4644"/>
                        <a:pt x="8061" y="4644"/>
                      </a:cubicBezTo>
                      <a:lnTo>
                        <a:pt x="8061" y="4644"/>
                      </a:lnTo>
                      <a:cubicBezTo>
                        <a:pt x="8061" y="4644"/>
                        <a:pt x="8061" y="3561"/>
                        <a:pt x="6978" y="4644"/>
                      </a:cubicBezTo>
                      <a:lnTo>
                        <a:pt x="8061" y="3561"/>
                      </a:lnTo>
                      <a:lnTo>
                        <a:pt x="6978" y="4644"/>
                      </a:lnTo>
                      <a:cubicBezTo>
                        <a:pt x="6978" y="3561"/>
                        <a:pt x="8061" y="2478"/>
                        <a:pt x="6978" y="2478"/>
                      </a:cubicBezTo>
                      <a:cubicBezTo>
                        <a:pt x="6978" y="2478"/>
                        <a:pt x="5895" y="2478"/>
                        <a:pt x="5895" y="2478"/>
                      </a:cubicBezTo>
                      <a:cubicBezTo>
                        <a:pt x="5895" y="3561"/>
                        <a:pt x="6978" y="2478"/>
                        <a:pt x="6978" y="2478"/>
                      </a:cubicBezTo>
                      <a:cubicBezTo>
                        <a:pt x="5895" y="3561"/>
                        <a:pt x="4813" y="3561"/>
                        <a:pt x="4813" y="3561"/>
                      </a:cubicBezTo>
                      <a:cubicBezTo>
                        <a:pt x="5895" y="2478"/>
                        <a:pt x="3730" y="2478"/>
                        <a:pt x="5895" y="1395"/>
                      </a:cubicBezTo>
                      <a:cubicBezTo>
                        <a:pt x="5895" y="313"/>
                        <a:pt x="4813" y="1395"/>
                        <a:pt x="4813" y="313"/>
                      </a:cubicBezTo>
                      <a:lnTo>
                        <a:pt x="4813" y="313"/>
                      </a:lnTo>
                      <a:cubicBezTo>
                        <a:pt x="3730" y="1395"/>
                        <a:pt x="4813" y="-770"/>
                        <a:pt x="3730" y="313"/>
                      </a:cubicBezTo>
                      <a:lnTo>
                        <a:pt x="3730" y="313"/>
                      </a:lnTo>
                      <a:cubicBezTo>
                        <a:pt x="3730" y="313"/>
                        <a:pt x="2647" y="313"/>
                        <a:pt x="2647" y="313"/>
                      </a:cubicBezTo>
                      <a:cubicBezTo>
                        <a:pt x="2647" y="313"/>
                        <a:pt x="2647" y="313"/>
                        <a:pt x="2647" y="313"/>
                      </a:cubicBezTo>
                      <a:cubicBezTo>
                        <a:pt x="481" y="2478"/>
                        <a:pt x="481" y="1395"/>
                        <a:pt x="481" y="2478"/>
                      </a:cubicBezTo>
                      <a:cubicBezTo>
                        <a:pt x="481" y="2478"/>
                        <a:pt x="1564" y="1395"/>
                        <a:pt x="1564" y="2478"/>
                      </a:cubicBezTo>
                      <a:cubicBezTo>
                        <a:pt x="481" y="2478"/>
                        <a:pt x="481" y="2478"/>
                        <a:pt x="481" y="247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37" name="Полилиния: фигура 2236">
                  <a:extLst>
                    <a:ext uri="{FF2B5EF4-FFF2-40B4-BE49-F238E27FC236}">
                      <a16:creationId xmlns:a16="http://schemas.microsoft.com/office/drawing/2014/main" id="{1AF42614-44D1-F50E-AC90-418EC192A606}"/>
                    </a:ext>
                  </a:extLst>
                </p:cNvPr>
                <p:cNvSpPr/>
                <p:nvPr/>
              </p:nvSpPr>
              <p:spPr>
                <a:xfrm>
                  <a:off x="9539040" y="6096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38" name="Полилиния: фигура 2237">
                  <a:extLst>
                    <a:ext uri="{FF2B5EF4-FFF2-40B4-BE49-F238E27FC236}">
                      <a16:creationId xmlns:a16="http://schemas.microsoft.com/office/drawing/2014/main" id="{37512CB1-2E29-900B-1FF9-830345C5191F}"/>
                    </a:ext>
                  </a:extLst>
                </p:cNvPr>
                <p:cNvSpPr/>
                <p:nvPr/>
              </p:nvSpPr>
              <p:spPr>
                <a:xfrm>
                  <a:off x="9527129" y="6088532"/>
                  <a:ext cx="7883" cy="5684"/>
                </a:xfrm>
                <a:custGeom>
                  <a:avLst/>
                  <a:gdLst>
                    <a:gd name="connsiteX0" fmla="*/ 4331 w 7883"/>
                    <a:gd name="connsiteY0" fmla="*/ 1353 h 5684"/>
                    <a:gd name="connsiteX1" fmla="*/ 4331 w 7883"/>
                    <a:gd name="connsiteY1" fmla="*/ 1353 h 5684"/>
                    <a:gd name="connsiteX2" fmla="*/ 3249 w 7883"/>
                    <a:gd name="connsiteY2" fmla="*/ 2436 h 5684"/>
                    <a:gd name="connsiteX3" fmla="*/ 2166 w 7883"/>
                    <a:gd name="connsiteY3" fmla="*/ 2436 h 5684"/>
                    <a:gd name="connsiteX4" fmla="*/ 4331 w 7883"/>
                    <a:gd name="connsiteY4" fmla="*/ 1353 h 5684"/>
                    <a:gd name="connsiteX5" fmla="*/ 4331 w 7883"/>
                    <a:gd name="connsiteY5" fmla="*/ 271 h 5684"/>
                    <a:gd name="connsiteX6" fmla="*/ 3249 w 7883"/>
                    <a:gd name="connsiteY6" fmla="*/ 1353 h 5684"/>
                    <a:gd name="connsiteX7" fmla="*/ 2166 w 7883"/>
                    <a:gd name="connsiteY7" fmla="*/ 1353 h 5684"/>
                    <a:gd name="connsiteX8" fmla="*/ 3249 w 7883"/>
                    <a:gd name="connsiteY8" fmla="*/ 1353 h 5684"/>
                    <a:gd name="connsiteX9" fmla="*/ 4331 w 7883"/>
                    <a:gd name="connsiteY9" fmla="*/ 271 h 5684"/>
                    <a:gd name="connsiteX10" fmla="*/ 0 w 7883"/>
                    <a:gd name="connsiteY10" fmla="*/ 1353 h 5684"/>
                    <a:gd name="connsiteX11" fmla="*/ 1083 w 7883"/>
                    <a:gd name="connsiteY11" fmla="*/ 1353 h 5684"/>
                    <a:gd name="connsiteX12" fmla="*/ 2166 w 7883"/>
                    <a:gd name="connsiteY12" fmla="*/ 271 h 5684"/>
                    <a:gd name="connsiteX13" fmla="*/ 2166 w 7883"/>
                    <a:gd name="connsiteY13" fmla="*/ 1353 h 5684"/>
                    <a:gd name="connsiteX14" fmla="*/ 1083 w 7883"/>
                    <a:gd name="connsiteY14" fmla="*/ 1353 h 5684"/>
                    <a:gd name="connsiteX15" fmla="*/ 4331 w 7883"/>
                    <a:gd name="connsiteY15" fmla="*/ 5685 h 5684"/>
                    <a:gd name="connsiteX16" fmla="*/ 4331 w 7883"/>
                    <a:gd name="connsiteY16" fmla="*/ 4602 h 5684"/>
                    <a:gd name="connsiteX17" fmla="*/ 5414 w 7883"/>
                    <a:gd name="connsiteY17" fmla="*/ 4602 h 5684"/>
                    <a:gd name="connsiteX18" fmla="*/ 4331 w 7883"/>
                    <a:gd name="connsiteY18" fmla="*/ 1353 h 5684"/>
                    <a:gd name="connsiteX19" fmla="*/ 4331 w 7883"/>
                    <a:gd name="connsiteY19" fmla="*/ 1353 h 5684"/>
                    <a:gd name="connsiteX20" fmla="*/ 6497 w 7883"/>
                    <a:gd name="connsiteY20" fmla="*/ 1353 h 5684"/>
                    <a:gd name="connsiteX21" fmla="*/ 7580 w 7883"/>
                    <a:gd name="connsiteY21" fmla="*/ 1353 h 5684"/>
                    <a:gd name="connsiteX22" fmla="*/ 6497 w 7883"/>
                    <a:gd name="connsiteY22" fmla="*/ 271 h 5684"/>
                    <a:gd name="connsiteX23" fmla="*/ 4331 w 7883"/>
                    <a:gd name="connsiteY23" fmla="*/ 1353 h 5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883" h="5684">
                      <a:moveTo>
                        <a:pt x="4331" y="1353"/>
                      </a:moveTo>
                      <a:cubicBezTo>
                        <a:pt x="4331" y="271"/>
                        <a:pt x="5414" y="271"/>
                        <a:pt x="4331" y="1353"/>
                      </a:cubicBezTo>
                      <a:cubicBezTo>
                        <a:pt x="4331" y="271"/>
                        <a:pt x="4331" y="1353"/>
                        <a:pt x="3249" y="2436"/>
                      </a:cubicBezTo>
                      <a:cubicBezTo>
                        <a:pt x="3249" y="1353"/>
                        <a:pt x="2166" y="2436"/>
                        <a:pt x="2166" y="2436"/>
                      </a:cubicBezTo>
                      <a:cubicBezTo>
                        <a:pt x="3249" y="2436"/>
                        <a:pt x="4331" y="1353"/>
                        <a:pt x="4331" y="1353"/>
                      </a:cubicBezTo>
                      <a:cubicBezTo>
                        <a:pt x="4331" y="1353"/>
                        <a:pt x="4331" y="271"/>
                        <a:pt x="4331" y="271"/>
                      </a:cubicBezTo>
                      <a:cubicBezTo>
                        <a:pt x="4331" y="1353"/>
                        <a:pt x="3249" y="271"/>
                        <a:pt x="3249" y="1353"/>
                      </a:cubicBezTo>
                      <a:cubicBezTo>
                        <a:pt x="2166" y="1353"/>
                        <a:pt x="1083" y="1353"/>
                        <a:pt x="2166" y="1353"/>
                      </a:cubicBezTo>
                      <a:cubicBezTo>
                        <a:pt x="2166" y="1353"/>
                        <a:pt x="3249" y="1353"/>
                        <a:pt x="3249" y="1353"/>
                      </a:cubicBezTo>
                      <a:cubicBezTo>
                        <a:pt x="4331" y="271"/>
                        <a:pt x="3249" y="271"/>
                        <a:pt x="4331" y="271"/>
                      </a:cubicBezTo>
                      <a:cubicBezTo>
                        <a:pt x="2166" y="271"/>
                        <a:pt x="1083" y="-812"/>
                        <a:pt x="0" y="1353"/>
                      </a:cubicBezTo>
                      <a:cubicBezTo>
                        <a:pt x="0" y="1353"/>
                        <a:pt x="0" y="1353"/>
                        <a:pt x="1083" y="1353"/>
                      </a:cubicBezTo>
                      <a:cubicBezTo>
                        <a:pt x="1083" y="271"/>
                        <a:pt x="2166" y="271"/>
                        <a:pt x="2166" y="271"/>
                      </a:cubicBezTo>
                      <a:cubicBezTo>
                        <a:pt x="2166" y="271"/>
                        <a:pt x="3249" y="271"/>
                        <a:pt x="2166" y="1353"/>
                      </a:cubicBezTo>
                      <a:lnTo>
                        <a:pt x="1083" y="1353"/>
                      </a:lnTo>
                      <a:cubicBezTo>
                        <a:pt x="1083" y="2436"/>
                        <a:pt x="3249" y="4602"/>
                        <a:pt x="4331" y="5685"/>
                      </a:cubicBezTo>
                      <a:lnTo>
                        <a:pt x="4331" y="4602"/>
                      </a:lnTo>
                      <a:cubicBezTo>
                        <a:pt x="5414" y="4602"/>
                        <a:pt x="5414" y="4602"/>
                        <a:pt x="5414" y="4602"/>
                      </a:cubicBezTo>
                      <a:lnTo>
                        <a:pt x="4331" y="1353"/>
                      </a:lnTo>
                      <a:cubicBezTo>
                        <a:pt x="5414" y="1353"/>
                        <a:pt x="5414" y="1353"/>
                        <a:pt x="4331" y="1353"/>
                      </a:cubicBezTo>
                      <a:cubicBezTo>
                        <a:pt x="5414" y="2436"/>
                        <a:pt x="5414" y="1353"/>
                        <a:pt x="6497" y="1353"/>
                      </a:cubicBezTo>
                      <a:cubicBezTo>
                        <a:pt x="7580" y="1353"/>
                        <a:pt x="6497" y="2436"/>
                        <a:pt x="7580" y="1353"/>
                      </a:cubicBezTo>
                      <a:cubicBezTo>
                        <a:pt x="8663" y="271"/>
                        <a:pt x="6497" y="1353"/>
                        <a:pt x="6497" y="271"/>
                      </a:cubicBezTo>
                      <a:lnTo>
                        <a:pt x="4331" y="13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39" name="Полилиния: фигура 2238">
                  <a:extLst>
                    <a:ext uri="{FF2B5EF4-FFF2-40B4-BE49-F238E27FC236}">
                      <a16:creationId xmlns:a16="http://schemas.microsoft.com/office/drawing/2014/main" id="{A79CBFFD-9A2C-1E57-096F-6E1988744B25}"/>
                    </a:ext>
                  </a:extLst>
                </p:cNvPr>
                <p:cNvSpPr/>
                <p:nvPr/>
              </p:nvSpPr>
              <p:spPr>
                <a:xfrm>
                  <a:off x="9532543" y="609096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40" name="Полилиния: фигура 2239">
                  <a:extLst>
                    <a:ext uri="{FF2B5EF4-FFF2-40B4-BE49-F238E27FC236}">
                      <a16:creationId xmlns:a16="http://schemas.microsoft.com/office/drawing/2014/main" id="{C602CA02-D64E-D182-5AB7-B99928654B16}"/>
                    </a:ext>
                  </a:extLst>
                </p:cNvPr>
                <p:cNvSpPr/>
                <p:nvPr/>
              </p:nvSpPr>
              <p:spPr>
                <a:xfrm>
                  <a:off x="9530377" y="609232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41" name="Полилиния: фигура 2240">
                  <a:extLst>
                    <a:ext uri="{FF2B5EF4-FFF2-40B4-BE49-F238E27FC236}">
                      <a16:creationId xmlns:a16="http://schemas.microsoft.com/office/drawing/2014/main" id="{43C1652D-2E7C-521A-A2C4-6D3064BFD440}"/>
                    </a:ext>
                  </a:extLst>
                </p:cNvPr>
                <p:cNvSpPr/>
                <p:nvPr/>
              </p:nvSpPr>
              <p:spPr>
                <a:xfrm>
                  <a:off x="9530377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42" name="Полилиния: фигура 2241">
                  <a:extLst>
                    <a:ext uri="{FF2B5EF4-FFF2-40B4-BE49-F238E27FC236}">
                      <a16:creationId xmlns:a16="http://schemas.microsoft.com/office/drawing/2014/main" id="{D639ECFB-BAC9-791F-7340-80EAF754E640}"/>
                    </a:ext>
                  </a:extLst>
                </p:cNvPr>
                <p:cNvSpPr/>
                <p:nvPr/>
              </p:nvSpPr>
              <p:spPr>
                <a:xfrm>
                  <a:off x="9524963" y="6085554"/>
                  <a:ext cx="3248" cy="2165"/>
                </a:xfrm>
                <a:custGeom>
                  <a:avLst/>
                  <a:gdLst>
                    <a:gd name="connsiteX0" fmla="*/ 0 w 3248"/>
                    <a:gd name="connsiteY0" fmla="*/ 1083 h 2165"/>
                    <a:gd name="connsiteX1" fmla="*/ 1083 w 3248"/>
                    <a:gd name="connsiteY1" fmla="*/ 2166 h 2165"/>
                    <a:gd name="connsiteX2" fmla="*/ 3249 w 3248"/>
                    <a:gd name="connsiteY2" fmla="*/ 0 h 2165"/>
                    <a:gd name="connsiteX3" fmla="*/ 1083 w 3248"/>
                    <a:gd name="connsiteY3" fmla="*/ 1083 h 2165"/>
                    <a:gd name="connsiteX4" fmla="*/ 0 w 3248"/>
                    <a:gd name="connsiteY4" fmla="*/ 1083 h 2165"/>
                    <a:gd name="connsiteX5" fmla="*/ 0 w 3248"/>
                    <a:gd name="connsiteY5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2165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1083" y="2166"/>
                      </a:cubicBezTo>
                      <a:cubicBezTo>
                        <a:pt x="2166" y="2166"/>
                        <a:pt x="2166" y="1083"/>
                        <a:pt x="3249" y="0"/>
                      </a:cubicBezTo>
                      <a:cubicBezTo>
                        <a:pt x="3249" y="0"/>
                        <a:pt x="2166" y="1083"/>
                        <a:pt x="1083" y="1083"/>
                      </a:cubicBez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43" name="Полилиния: фигура 2242">
                  <a:extLst>
                    <a:ext uri="{FF2B5EF4-FFF2-40B4-BE49-F238E27FC236}">
                      <a16:creationId xmlns:a16="http://schemas.microsoft.com/office/drawing/2014/main" id="{CFD1EBC9-F8D4-3639-A0A9-F2F00A623428}"/>
                    </a:ext>
                  </a:extLst>
                </p:cNvPr>
                <p:cNvSpPr/>
                <p:nvPr/>
              </p:nvSpPr>
              <p:spPr>
                <a:xfrm>
                  <a:off x="9515218" y="6069311"/>
                  <a:ext cx="12139" cy="14077"/>
                </a:xfrm>
                <a:custGeom>
                  <a:avLst/>
                  <a:gdLst>
                    <a:gd name="connsiteX0" fmla="*/ 10828 w 12139"/>
                    <a:gd name="connsiteY0" fmla="*/ 12994 h 14077"/>
                    <a:gd name="connsiteX1" fmla="*/ 10828 w 12139"/>
                    <a:gd name="connsiteY1" fmla="*/ 12994 h 14077"/>
                    <a:gd name="connsiteX2" fmla="*/ 10828 w 12139"/>
                    <a:gd name="connsiteY2" fmla="*/ 12994 h 14077"/>
                    <a:gd name="connsiteX3" fmla="*/ 10828 w 12139"/>
                    <a:gd name="connsiteY3" fmla="*/ 10828 h 14077"/>
                    <a:gd name="connsiteX4" fmla="*/ 10828 w 12139"/>
                    <a:gd name="connsiteY4" fmla="*/ 10828 h 14077"/>
                    <a:gd name="connsiteX5" fmla="*/ 9746 w 12139"/>
                    <a:gd name="connsiteY5" fmla="*/ 9746 h 14077"/>
                    <a:gd name="connsiteX6" fmla="*/ 8663 w 12139"/>
                    <a:gd name="connsiteY6" fmla="*/ 9746 h 14077"/>
                    <a:gd name="connsiteX7" fmla="*/ 9746 w 12139"/>
                    <a:gd name="connsiteY7" fmla="*/ 7580 h 14077"/>
                    <a:gd name="connsiteX8" fmla="*/ 7580 w 12139"/>
                    <a:gd name="connsiteY8" fmla="*/ 9746 h 14077"/>
                    <a:gd name="connsiteX9" fmla="*/ 7580 w 12139"/>
                    <a:gd name="connsiteY9" fmla="*/ 7580 h 14077"/>
                    <a:gd name="connsiteX10" fmla="*/ 7580 w 12139"/>
                    <a:gd name="connsiteY10" fmla="*/ 7580 h 14077"/>
                    <a:gd name="connsiteX11" fmla="*/ 6497 w 12139"/>
                    <a:gd name="connsiteY11" fmla="*/ 6497 h 14077"/>
                    <a:gd name="connsiteX12" fmla="*/ 7580 w 12139"/>
                    <a:gd name="connsiteY12" fmla="*/ 5414 h 14077"/>
                    <a:gd name="connsiteX13" fmla="*/ 6497 w 12139"/>
                    <a:gd name="connsiteY13" fmla="*/ 4331 h 14077"/>
                    <a:gd name="connsiteX14" fmla="*/ 7580 w 12139"/>
                    <a:gd name="connsiteY14" fmla="*/ 4331 h 14077"/>
                    <a:gd name="connsiteX15" fmla="*/ 5414 w 12139"/>
                    <a:gd name="connsiteY15" fmla="*/ 3249 h 14077"/>
                    <a:gd name="connsiteX16" fmla="*/ 5414 w 12139"/>
                    <a:gd name="connsiteY16" fmla="*/ 2166 h 14077"/>
                    <a:gd name="connsiteX17" fmla="*/ 3248 w 12139"/>
                    <a:gd name="connsiteY17" fmla="*/ 4331 h 14077"/>
                    <a:gd name="connsiteX18" fmla="*/ 2166 w 12139"/>
                    <a:gd name="connsiteY18" fmla="*/ 3249 h 14077"/>
                    <a:gd name="connsiteX19" fmla="*/ 3248 w 12139"/>
                    <a:gd name="connsiteY19" fmla="*/ 2166 h 14077"/>
                    <a:gd name="connsiteX20" fmla="*/ 2166 w 12139"/>
                    <a:gd name="connsiteY20" fmla="*/ 2166 h 14077"/>
                    <a:gd name="connsiteX21" fmla="*/ 3248 w 12139"/>
                    <a:gd name="connsiteY21" fmla="*/ 1083 h 14077"/>
                    <a:gd name="connsiteX22" fmla="*/ 1083 w 12139"/>
                    <a:gd name="connsiteY22" fmla="*/ 1083 h 14077"/>
                    <a:gd name="connsiteX23" fmla="*/ 1083 w 12139"/>
                    <a:gd name="connsiteY23" fmla="*/ 0 h 14077"/>
                    <a:gd name="connsiteX24" fmla="*/ 0 w 12139"/>
                    <a:gd name="connsiteY24" fmla="*/ 2166 h 14077"/>
                    <a:gd name="connsiteX25" fmla="*/ 2166 w 12139"/>
                    <a:gd name="connsiteY25" fmla="*/ 5414 h 14077"/>
                    <a:gd name="connsiteX26" fmla="*/ 4331 w 12139"/>
                    <a:gd name="connsiteY26" fmla="*/ 5414 h 14077"/>
                    <a:gd name="connsiteX27" fmla="*/ 3248 w 12139"/>
                    <a:gd name="connsiteY27" fmla="*/ 6497 h 14077"/>
                    <a:gd name="connsiteX28" fmla="*/ 4331 w 12139"/>
                    <a:gd name="connsiteY28" fmla="*/ 5414 h 14077"/>
                    <a:gd name="connsiteX29" fmla="*/ 3248 w 12139"/>
                    <a:gd name="connsiteY29" fmla="*/ 6497 h 14077"/>
                    <a:gd name="connsiteX30" fmla="*/ 4331 w 12139"/>
                    <a:gd name="connsiteY30" fmla="*/ 6497 h 14077"/>
                    <a:gd name="connsiteX31" fmla="*/ 3248 w 12139"/>
                    <a:gd name="connsiteY31" fmla="*/ 7580 h 14077"/>
                    <a:gd name="connsiteX32" fmla="*/ 7580 w 12139"/>
                    <a:gd name="connsiteY32" fmla="*/ 11911 h 14077"/>
                    <a:gd name="connsiteX33" fmla="*/ 8663 w 12139"/>
                    <a:gd name="connsiteY33" fmla="*/ 10828 h 14077"/>
                    <a:gd name="connsiteX34" fmla="*/ 9746 w 12139"/>
                    <a:gd name="connsiteY34" fmla="*/ 12994 h 14077"/>
                    <a:gd name="connsiteX35" fmla="*/ 10828 w 12139"/>
                    <a:gd name="connsiteY35" fmla="*/ 12994 h 14077"/>
                    <a:gd name="connsiteX36" fmla="*/ 8663 w 12139"/>
                    <a:gd name="connsiteY36" fmla="*/ 14077 h 14077"/>
                    <a:gd name="connsiteX37" fmla="*/ 9746 w 12139"/>
                    <a:gd name="connsiteY37" fmla="*/ 14077 h 14077"/>
                    <a:gd name="connsiteX38" fmla="*/ 9746 w 12139"/>
                    <a:gd name="connsiteY38" fmla="*/ 12994 h 14077"/>
                    <a:gd name="connsiteX39" fmla="*/ 9746 w 12139"/>
                    <a:gd name="connsiteY39" fmla="*/ 14077 h 14077"/>
                    <a:gd name="connsiteX40" fmla="*/ 11911 w 12139"/>
                    <a:gd name="connsiteY40" fmla="*/ 11911 h 14077"/>
                    <a:gd name="connsiteX41" fmla="*/ 11911 w 12139"/>
                    <a:gd name="connsiteY41" fmla="*/ 9746 h 14077"/>
                    <a:gd name="connsiteX42" fmla="*/ 10828 w 12139"/>
                    <a:gd name="connsiteY42" fmla="*/ 1299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139" h="14077">
                      <a:moveTo>
                        <a:pt x="10828" y="12994"/>
                      </a:moveTo>
                      <a:cubicBezTo>
                        <a:pt x="10828" y="12994"/>
                        <a:pt x="9746" y="12994"/>
                        <a:pt x="10828" y="12994"/>
                      </a:cubicBezTo>
                      <a:cubicBezTo>
                        <a:pt x="10828" y="11911"/>
                        <a:pt x="10828" y="11911"/>
                        <a:pt x="10828" y="12994"/>
                      </a:cubicBezTo>
                      <a:cubicBezTo>
                        <a:pt x="11911" y="11911"/>
                        <a:pt x="10828" y="11911"/>
                        <a:pt x="10828" y="10828"/>
                      </a:cubicBezTo>
                      <a:cubicBezTo>
                        <a:pt x="10828" y="10828"/>
                        <a:pt x="10828" y="10828"/>
                        <a:pt x="10828" y="10828"/>
                      </a:cubicBezTo>
                      <a:cubicBezTo>
                        <a:pt x="10828" y="9746"/>
                        <a:pt x="9746" y="10828"/>
                        <a:pt x="9746" y="9746"/>
                      </a:cubicBezTo>
                      <a:cubicBezTo>
                        <a:pt x="9746" y="9746"/>
                        <a:pt x="9746" y="9746"/>
                        <a:pt x="8663" y="9746"/>
                      </a:cubicBezTo>
                      <a:cubicBezTo>
                        <a:pt x="9746" y="8663"/>
                        <a:pt x="9746" y="8663"/>
                        <a:pt x="9746" y="7580"/>
                      </a:cubicBezTo>
                      <a:cubicBezTo>
                        <a:pt x="9746" y="7580"/>
                        <a:pt x="8663" y="8663"/>
                        <a:pt x="7580" y="9746"/>
                      </a:cubicBezTo>
                      <a:cubicBezTo>
                        <a:pt x="8663" y="7580"/>
                        <a:pt x="6497" y="8663"/>
                        <a:pt x="7580" y="7580"/>
                      </a:cubicBezTo>
                      <a:cubicBezTo>
                        <a:pt x="7580" y="7580"/>
                        <a:pt x="7580" y="7580"/>
                        <a:pt x="7580" y="7580"/>
                      </a:cubicBezTo>
                      <a:cubicBezTo>
                        <a:pt x="8663" y="6497"/>
                        <a:pt x="6497" y="7580"/>
                        <a:pt x="6497" y="6497"/>
                      </a:cubicBezTo>
                      <a:lnTo>
                        <a:pt x="7580" y="5414"/>
                      </a:lnTo>
                      <a:cubicBezTo>
                        <a:pt x="7580" y="5414"/>
                        <a:pt x="6497" y="5414"/>
                        <a:pt x="6497" y="4331"/>
                      </a:cubicBezTo>
                      <a:lnTo>
                        <a:pt x="7580" y="4331"/>
                      </a:lnTo>
                      <a:cubicBezTo>
                        <a:pt x="6497" y="4331"/>
                        <a:pt x="5414" y="3249"/>
                        <a:pt x="5414" y="3249"/>
                      </a:cubicBezTo>
                      <a:lnTo>
                        <a:pt x="5414" y="2166"/>
                      </a:lnTo>
                      <a:cubicBezTo>
                        <a:pt x="4331" y="2166"/>
                        <a:pt x="5414" y="3249"/>
                        <a:pt x="3248" y="4331"/>
                      </a:cubicBezTo>
                      <a:cubicBezTo>
                        <a:pt x="5414" y="2166"/>
                        <a:pt x="2166" y="4331"/>
                        <a:pt x="2166" y="3249"/>
                      </a:cubicBezTo>
                      <a:cubicBezTo>
                        <a:pt x="3248" y="2166"/>
                        <a:pt x="3248" y="3249"/>
                        <a:pt x="3248" y="2166"/>
                      </a:cubicBezTo>
                      <a:cubicBezTo>
                        <a:pt x="2166" y="3249"/>
                        <a:pt x="3248" y="2166"/>
                        <a:pt x="2166" y="2166"/>
                      </a:cubicBezTo>
                      <a:cubicBezTo>
                        <a:pt x="3248" y="1083"/>
                        <a:pt x="2166" y="1083"/>
                        <a:pt x="3248" y="1083"/>
                      </a:cubicBezTo>
                      <a:lnTo>
                        <a:pt x="1083" y="1083"/>
                      </a:lnTo>
                      <a:cubicBezTo>
                        <a:pt x="1083" y="0"/>
                        <a:pt x="1083" y="0"/>
                        <a:pt x="1083" y="0"/>
                      </a:cubicBezTo>
                      <a:cubicBezTo>
                        <a:pt x="1083" y="0"/>
                        <a:pt x="0" y="1083"/>
                        <a:pt x="0" y="2166"/>
                      </a:cubicBezTo>
                      <a:cubicBezTo>
                        <a:pt x="1083" y="2166"/>
                        <a:pt x="2166" y="3249"/>
                        <a:pt x="2166" y="5414"/>
                      </a:cubicBezTo>
                      <a:cubicBezTo>
                        <a:pt x="3248" y="4331"/>
                        <a:pt x="2166" y="6497"/>
                        <a:pt x="4331" y="5414"/>
                      </a:cubicBezTo>
                      <a:cubicBezTo>
                        <a:pt x="4331" y="5414"/>
                        <a:pt x="3248" y="6497"/>
                        <a:pt x="3248" y="6497"/>
                      </a:cubicBezTo>
                      <a:cubicBezTo>
                        <a:pt x="4331" y="6497"/>
                        <a:pt x="4331" y="5414"/>
                        <a:pt x="4331" y="5414"/>
                      </a:cubicBezTo>
                      <a:cubicBezTo>
                        <a:pt x="4331" y="5414"/>
                        <a:pt x="4331" y="6497"/>
                        <a:pt x="3248" y="6497"/>
                      </a:cubicBezTo>
                      <a:cubicBezTo>
                        <a:pt x="3248" y="6497"/>
                        <a:pt x="3248" y="6497"/>
                        <a:pt x="4331" y="6497"/>
                      </a:cubicBezTo>
                      <a:lnTo>
                        <a:pt x="3248" y="7580"/>
                      </a:lnTo>
                      <a:cubicBezTo>
                        <a:pt x="4331" y="8663"/>
                        <a:pt x="7580" y="9746"/>
                        <a:pt x="7580" y="11911"/>
                      </a:cubicBezTo>
                      <a:lnTo>
                        <a:pt x="8663" y="10828"/>
                      </a:lnTo>
                      <a:cubicBezTo>
                        <a:pt x="8663" y="11911"/>
                        <a:pt x="11911" y="10828"/>
                        <a:pt x="9746" y="12994"/>
                      </a:cubicBezTo>
                      <a:lnTo>
                        <a:pt x="10828" y="12994"/>
                      </a:lnTo>
                      <a:cubicBezTo>
                        <a:pt x="9746" y="12994"/>
                        <a:pt x="9746" y="14077"/>
                        <a:pt x="8663" y="14077"/>
                      </a:cubicBezTo>
                      <a:cubicBezTo>
                        <a:pt x="8663" y="14077"/>
                        <a:pt x="8663" y="14077"/>
                        <a:pt x="9746" y="14077"/>
                      </a:cubicBezTo>
                      <a:lnTo>
                        <a:pt x="9746" y="12994"/>
                      </a:ln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4077"/>
                        <a:pt x="10828" y="12994"/>
                        <a:pt x="11911" y="11911"/>
                      </a:cubicBezTo>
                      <a:cubicBezTo>
                        <a:pt x="9746" y="11911"/>
                        <a:pt x="12994" y="9746"/>
                        <a:pt x="11911" y="9746"/>
                      </a:cubicBezTo>
                      <a:cubicBezTo>
                        <a:pt x="11911" y="11911"/>
                        <a:pt x="11911" y="12994"/>
                        <a:pt x="10828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44" name="Полилиния: фигура 2243">
                  <a:extLst>
                    <a:ext uri="{FF2B5EF4-FFF2-40B4-BE49-F238E27FC236}">
                      <a16:creationId xmlns:a16="http://schemas.microsoft.com/office/drawing/2014/main" id="{36E241E8-8482-DF3C-72FE-5A1462782699}"/>
                    </a:ext>
                  </a:extLst>
                </p:cNvPr>
                <p:cNvSpPr/>
                <p:nvPr/>
              </p:nvSpPr>
              <p:spPr>
                <a:xfrm>
                  <a:off x="9524963" y="60847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45" name="Полилиния: фигура 2244">
                  <a:extLst>
                    <a:ext uri="{FF2B5EF4-FFF2-40B4-BE49-F238E27FC236}">
                      <a16:creationId xmlns:a16="http://schemas.microsoft.com/office/drawing/2014/main" id="{D989DC79-C5E8-1560-1164-2187524C3975}"/>
                    </a:ext>
                  </a:extLst>
                </p:cNvPr>
                <p:cNvSpPr/>
                <p:nvPr/>
              </p:nvSpPr>
              <p:spPr>
                <a:xfrm>
                  <a:off x="9516571" y="6070394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46" name="Полилиния: фигура 2245">
                  <a:extLst>
                    <a:ext uri="{FF2B5EF4-FFF2-40B4-BE49-F238E27FC236}">
                      <a16:creationId xmlns:a16="http://schemas.microsoft.com/office/drawing/2014/main" id="{82CD5B0E-8197-4481-7022-658D251C7B22}"/>
                    </a:ext>
                  </a:extLst>
                </p:cNvPr>
                <p:cNvSpPr/>
                <p:nvPr/>
              </p:nvSpPr>
              <p:spPr>
                <a:xfrm>
                  <a:off x="9526046" y="60855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47" name="Полилиния: фигура 2246">
                  <a:extLst>
                    <a:ext uri="{FF2B5EF4-FFF2-40B4-BE49-F238E27FC236}">
                      <a16:creationId xmlns:a16="http://schemas.microsoft.com/office/drawing/2014/main" id="{1D65A41B-48A3-5B6E-5664-9110CCDA3EF0}"/>
                    </a:ext>
                  </a:extLst>
                </p:cNvPr>
                <p:cNvSpPr/>
                <p:nvPr/>
              </p:nvSpPr>
              <p:spPr>
                <a:xfrm>
                  <a:off x="9528212" y="60844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48" name="Полилиния: фигура 2247">
                  <a:extLst>
                    <a:ext uri="{FF2B5EF4-FFF2-40B4-BE49-F238E27FC236}">
                      <a16:creationId xmlns:a16="http://schemas.microsoft.com/office/drawing/2014/main" id="{F45733BC-33A8-D50B-7205-15A23FD033FD}"/>
                    </a:ext>
                  </a:extLst>
                </p:cNvPr>
                <p:cNvSpPr/>
                <p:nvPr/>
              </p:nvSpPr>
              <p:spPr>
                <a:xfrm>
                  <a:off x="9516300" y="606714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49" name="Полилиния: фигура 2248">
                  <a:extLst>
                    <a:ext uri="{FF2B5EF4-FFF2-40B4-BE49-F238E27FC236}">
                      <a16:creationId xmlns:a16="http://schemas.microsoft.com/office/drawing/2014/main" id="{DD659F2F-B1D7-E824-7E92-E90F6DA6B71D}"/>
                    </a:ext>
                  </a:extLst>
                </p:cNvPr>
                <p:cNvSpPr/>
                <p:nvPr/>
              </p:nvSpPr>
              <p:spPr>
                <a:xfrm>
                  <a:off x="9511969" y="6061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50" name="Полилиния: фигура 2249">
                  <a:extLst>
                    <a:ext uri="{FF2B5EF4-FFF2-40B4-BE49-F238E27FC236}">
                      <a16:creationId xmlns:a16="http://schemas.microsoft.com/office/drawing/2014/main" id="{37611DA9-EAE1-438D-9BA8-9A50C10EE026}"/>
                    </a:ext>
                  </a:extLst>
                </p:cNvPr>
                <p:cNvSpPr/>
                <p:nvPr/>
              </p:nvSpPr>
              <p:spPr>
                <a:xfrm>
                  <a:off x="9494643" y="6047655"/>
                  <a:ext cx="23822" cy="23822"/>
                </a:xfrm>
                <a:custGeom>
                  <a:avLst/>
                  <a:gdLst>
                    <a:gd name="connsiteX0" fmla="*/ 5414 w 23822"/>
                    <a:gd name="connsiteY0" fmla="*/ 0 h 23822"/>
                    <a:gd name="connsiteX1" fmla="*/ 3249 w 23822"/>
                    <a:gd name="connsiteY1" fmla="*/ 0 h 23822"/>
                    <a:gd name="connsiteX2" fmla="*/ 3249 w 23822"/>
                    <a:gd name="connsiteY2" fmla="*/ 0 h 23822"/>
                    <a:gd name="connsiteX3" fmla="*/ 1083 w 23822"/>
                    <a:gd name="connsiteY3" fmla="*/ 1083 h 23822"/>
                    <a:gd name="connsiteX4" fmla="*/ 1083 w 23822"/>
                    <a:gd name="connsiteY4" fmla="*/ 1083 h 23822"/>
                    <a:gd name="connsiteX5" fmla="*/ 0 w 23822"/>
                    <a:gd name="connsiteY5" fmla="*/ 3249 h 23822"/>
                    <a:gd name="connsiteX6" fmla="*/ 2166 w 23822"/>
                    <a:gd name="connsiteY6" fmla="*/ 3249 h 23822"/>
                    <a:gd name="connsiteX7" fmla="*/ 1083 w 23822"/>
                    <a:gd name="connsiteY7" fmla="*/ 4331 h 23822"/>
                    <a:gd name="connsiteX8" fmla="*/ 3249 w 23822"/>
                    <a:gd name="connsiteY8" fmla="*/ 4331 h 23822"/>
                    <a:gd name="connsiteX9" fmla="*/ 3249 w 23822"/>
                    <a:gd name="connsiteY9" fmla="*/ 7580 h 23822"/>
                    <a:gd name="connsiteX10" fmla="*/ 5414 w 23822"/>
                    <a:gd name="connsiteY10" fmla="*/ 8663 h 23822"/>
                    <a:gd name="connsiteX11" fmla="*/ 4331 w 23822"/>
                    <a:gd name="connsiteY11" fmla="*/ 9746 h 23822"/>
                    <a:gd name="connsiteX12" fmla="*/ 7580 w 23822"/>
                    <a:gd name="connsiteY12" fmla="*/ 9746 h 23822"/>
                    <a:gd name="connsiteX13" fmla="*/ 7580 w 23822"/>
                    <a:gd name="connsiteY13" fmla="*/ 10828 h 23822"/>
                    <a:gd name="connsiteX14" fmla="*/ 7580 w 23822"/>
                    <a:gd name="connsiteY14" fmla="*/ 10828 h 23822"/>
                    <a:gd name="connsiteX15" fmla="*/ 7580 w 23822"/>
                    <a:gd name="connsiteY15" fmla="*/ 11911 h 23822"/>
                    <a:gd name="connsiteX16" fmla="*/ 9746 w 23822"/>
                    <a:gd name="connsiteY16" fmla="*/ 10828 h 23822"/>
                    <a:gd name="connsiteX17" fmla="*/ 8663 w 23822"/>
                    <a:gd name="connsiteY17" fmla="*/ 12994 h 23822"/>
                    <a:gd name="connsiteX18" fmla="*/ 10828 w 23822"/>
                    <a:gd name="connsiteY18" fmla="*/ 12994 h 23822"/>
                    <a:gd name="connsiteX19" fmla="*/ 11911 w 23822"/>
                    <a:gd name="connsiteY19" fmla="*/ 11911 h 23822"/>
                    <a:gd name="connsiteX20" fmla="*/ 14077 w 23822"/>
                    <a:gd name="connsiteY20" fmla="*/ 11911 h 23822"/>
                    <a:gd name="connsiteX21" fmla="*/ 12994 w 23822"/>
                    <a:gd name="connsiteY21" fmla="*/ 12994 h 23822"/>
                    <a:gd name="connsiteX22" fmla="*/ 10828 w 23822"/>
                    <a:gd name="connsiteY22" fmla="*/ 12994 h 23822"/>
                    <a:gd name="connsiteX23" fmla="*/ 12994 w 23822"/>
                    <a:gd name="connsiteY23" fmla="*/ 14077 h 23822"/>
                    <a:gd name="connsiteX24" fmla="*/ 11911 w 23822"/>
                    <a:gd name="connsiteY24" fmla="*/ 15160 h 23822"/>
                    <a:gd name="connsiteX25" fmla="*/ 14077 w 23822"/>
                    <a:gd name="connsiteY25" fmla="*/ 16243 h 23822"/>
                    <a:gd name="connsiteX26" fmla="*/ 12994 w 23822"/>
                    <a:gd name="connsiteY26" fmla="*/ 16243 h 23822"/>
                    <a:gd name="connsiteX27" fmla="*/ 15160 w 23822"/>
                    <a:gd name="connsiteY27" fmla="*/ 17325 h 23822"/>
                    <a:gd name="connsiteX28" fmla="*/ 16243 w 23822"/>
                    <a:gd name="connsiteY28" fmla="*/ 16243 h 23822"/>
                    <a:gd name="connsiteX29" fmla="*/ 17326 w 23822"/>
                    <a:gd name="connsiteY29" fmla="*/ 18408 h 23822"/>
                    <a:gd name="connsiteX30" fmla="*/ 19491 w 23822"/>
                    <a:gd name="connsiteY30" fmla="*/ 17325 h 23822"/>
                    <a:gd name="connsiteX31" fmla="*/ 18408 w 23822"/>
                    <a:gd name="connsiteY31" fmla="*/ 18408 h 23822"/>
                    <a:gd name="connsiteX32" fmla="*/ 16243 w 23822"/>
                    <a:gd name="connsiteY32" fmla="*/ 18408 h 23822"/>
                    <a:gd name="connsiteX33" fmla="*/ 18408 w 23822"/>
                    <a:gd name="connsiteY33" fmla="*/ 19491 h 23822"/>
                    <a:gd name="connsiteX34" fmla="*/ 17326 w 23822"/>
                    <a:gd name="connsiteY34" fmla="*/ 20574 h 23822"/>
                    <a:gd name="connsiteX35" fmla="*/ 19491 w 23822"/>
                    <a:gd name="connsiteY35" fmla="*/ 20574 h 23822"/>
                    <a:gd name="connsiteX36" fmla="*/ 18408 w 23822"/>
                    <a:gd name="connsiteY36" fmla="*/ 20574 h 23822"/>
                    <a:gd name="connsiteX37" fmla="*/ 21657 w 23822"/>
                    <a:gd name="connsiteY37" fmla="*/ 23823 h 23822"/>
                    <a:gd name="connsiteX38" fmla="*/ 23823 w 23822"/>
                    <a:gd name="connsiteY38" fmla="*/ 21657 h 23822"/>
                    <a:gd name="connsiteX39" fmla="*/ 20574 w 23822"/>
                    <a:gd name="connsiteY39" fmla="*/ 21657 h 23822"/>
                    <a:gd name="connsiteX40" fmla="*/ 21657 w 23822"/>
                    <a:gd name="connsiteY40" fmla="*/ 20574 h 23822"/>
                    <a:gd name="connsiteX41" fmla="*/ 19491 w 23822"/>
                    <a:gd name="connsiteY41" fmla="*/ 21657 h 23822"/>
                    <a:gd name="connsiteX42" fmla="*/ 19491 w 23822"/>
                    <a:gd name="connsiteY42" fmla="*/ 20574 h 23822"/>
                    <a:gd name="connsiteX43" fmla="*/ 21657 w 23822"/>
                    <a:gd name="connsiteY43" fmla="*/ 19491 h 23822"/>
                    <a:gd name="connsiteX44" fmla="*/ 20574 w 23822"/>
                    <a:gd name="connsiteY44" fmla="*/ 19491 h 23822"/>
                    <a:gd name="connsiteX45" fmla="*/ 21657 w 23822"/>
                    <a:gd name="connsiteY45" fmla="*/ 18408 h 23822"/>
                    <a:gd name="connsiteX46" fmla="*/ 20574 w 23822"/>
                    <a:gd name="connsiteY46" fmla="*/ 17325 h 23822"/>
                    <a:gd name="connsiteX47" fmla="*/ 20574 w 23822"/>
                    <a:gd name="connsiteY47" fmla="*/ 17325 h 23822"/>
                    <a:gd name="connsiteX48" fmla="*/ 19491 w 23822"/>
                    <a:gd name="connsiteY48" fmla="*/ 17325 h 23822"/>
                    <a:gd name="connsiteX49" fmla="*/ 20574 w 23822"/>
                    <a:gd name="connsiteY49" fmla="*/ 16243 h 23822"/>
                    <a:gd name="connsiteX50" fmla="*/ 18408 w 23822"/>
                    <a:gd name="connsiteY50" fmla="*/ 16243 h 23822"/>
                    <a:gd name="connsiteX51" fmla="*/ 19491 w 23822"/>
                    <a:gd name="connsiteY51" fmla="*/ 14077 h 23822"/>
                    <a:gd name="connsiteX52" fmla="*/ 17326 w 23822"/>
                    <a:gd name="connsiteY52" fmla="*/ 14077 h 23822"/>
                    <a:gd name="connsiteX53" fmla="*/ 17326 w 23822"/>
                    <a:gd name="connsiteY53" fmla="*/ 12994 h 23822"/>
                    <a:gd name="connsiteX54" fmla="*/ 17326 w 23822"/>
                    <a:gd name="connsiteY54" fmla="*/ 12994 h 23822"/>
                    <a:gd name="connsiteX55" fmla="*/ 17326 w 23822"/>
                    <a:gd name="connsiteY55" fmla="*/ 12994 h 23822"/>
                    <a:gd name="connsiteX56" fmla="*/ 17326 w 23822"/>
                    <a:gd name="connsiteY56" fmla="*/ 12994 h 23822"/>
                    <a:gd name="connsiteX57" fmla="*/ 16243 w 23822"/>
                    <a:gd name="connsiteY57" fmla="*/ 12994 h 23822"/>
                    <a:gd name="connsiteX58" fmla="*/ 17326 w 23822"/>
                    <a:gd name="connsiteY58" fmla="*/ 12994 h 23822"/>
                    <a:gd name="connsiteX59" fmla="*/ 15160 w 23822"/>
                    <a:gd name="connsiteY59" fmla="*/ 11911 h 23822"/>
                    <a:gd name="connsiteX60" fmla="*/ 12994 w 23822"/>
                    <a:gd name="connsiteY60" fmla="*/ 12994 h 23822"/>
                    <a:gd name="connsiteX61" fmla="*/ 14077 w 23822"/>
                    <a:gd name="connsiteY61" fmla="*/ 11911 h 23822"/>
                    <a:gd name="connsiteX62" fmla="*/ 12994 w 23822"/>
                    <a:gd name="connsiteY62" fmla="*/ 10828 h 23822"/>
                    <a:gd name="connsiteX63" fmla="*/ 15160 w 23822"/>
                    <a:gd name="connsiteY63" fmla="*/ 9746 h 23822"/>
                    <a:gd name="connsiteX64" fmla="*/ 12994 w 23822"/>
                    <a:gd name="connsiteY64" fmla="*/ 8663 h 23822"/>
                    <a:gd name="connsiteX65" fmla="*/ 14077 w 23822"/>
                    <a:gd name="connsiteY65" fmla="*/ 7580 h 23822"/>
                    <a:gd name="connsiteX66" fmla="*/ 12994 w 23822"/>
                    <a:gd name="connsiteY66" fmla="*/ 7580 h 23822"/>
                    <a:gd name="connsiteX67" fmla="*/ 11911 w 23822"/>
                    <a:gd name="connsiteY67" fmla="*/ 8663 h 23822"/>
                    <a:gd name="connsiteX68" fmla="*/ 11911 w 23822"/>
                    <a:gd name="connsiteY68" fmla="*/ 6497 h 23822"/>
                    <a:gd name="connsiteX69" fmla="*/ 9746 w 23822"/>
                    <a:gd name="connsiteY69" fmla="*/ 7580 h 23822"/>
                    <a:gd name="connsiteX70" fmla="*/ 7580 w 23822"/>
                    <a:gd name="connsiteY70" fmla="*/ 6497 h 23822"/>
                    <a:gd name="connsiteX71" fmla="*/ 7580 w 23822"/>
                    <a:gd name="connsiteY71" fmla="*/ 5414 h 23822"/>
                    <a:gd name="connsiteX72" fmla="*/ 8663 w 23822"/>
                    <a:gd name="connsiteY72" fmla="*/ 5414 h 23822"/>
                    <a:gd name="connsiteX73" fmla="*/ 7580 w 23822"/>
                    <a:gd name="connsiteY73" fmla="*/ 4331 h 23822"/>
                    <a:gd name="connsiteX74" fmla="*/ 8663 w 23822"/>
                    <a:gd name="connsiteY74" fmla="*/ 3249 h 23822"/>
                    <a:gd name="connsiteX75" fmla="*/ 5414 w 23822"/>
                    <a:gd name="connsiteY75" fmla="*/ 2166 h 23822"/>
                    <a:gd name="connsiteX76" fmla="*/ 5414 w 23822"/>
                    <a:gd name="connsiteY76" fmla="*/ 3249 h 23822"/>
                    <a:gd name="connsiteX77" fmla="*/ 4331 w 23822"/>
                    <a:gd name="connsiteY77" fmla="*/ 3249 h 23822"/>
                    <a:gd name="connsiteX78" fmla="*/ 4331 w 23822"/>
                    <a:gd name="connsiteY78" fmla="*/ 2166 h 23822"/>
                    <a:gd name="connsiteX79" fmla="*/ 6497 w 23822"/>
                    <a:gd name="connsiteY79" fmla="*/ 1083 h 23822"/>
                    <a:gd name="connsiteX80" fmla="*/ 5414 w 23822"/>
                    <a:gd name="connsiteY80" fmla="*/ 0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23822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3249" y="0"/>
                      </a:cubicBezTo>
                      <a:lnTo>
                        <a:pt x="3249" y="0"/>
                      </a:lnTo>
                      <a:cubicBezTo>
                        <a:pt x="3249" y="0"/>
                        <a:pt x="1083" y="0"/>
                        <a:pt x="1083" y="1083"/>
                      </a:cubicBezTo>
                      <a:lnTo>
                        <a:pt x="1083" y="1083"/>
                      </a:lnTo>
                      <a:cubicBezTo>
                        <a:pt x="2166" y="1083"/>
                        <a:pt x="1083" y="2166"/>
                        <a:pt x="0" y="3249"/>
                      </a:cubicBezTo>
                      <a:cubicBezTo>
                        <a:pt x="1083" y="3249"/>
                        <a:pt x="2166" y="2166"/>
                        <a:pt x="2166" y="3249"/>
                      </a:cubicBezTo>
                      <a:cubicBezTo>
                        <a:pt x="2166" y="3249"/>
                        <a:pt x="2166" y="3249"/>
                        <a:pt x="1083" y="4331"/>
                      </a:cubicBezTo>
                      <a:cubicBezTo>
                        <a:pt x="1083" y="5414"/>
                        <a:pt x="3249" y="4331"/>
                        <a:pt x="3249" y="4331"/>
                      </a:cubicBezTo>
                      <a:cubicBezTo>
                        <a:pt x="0" y="7580"/>
                        <a:pt x="5414" y="4331"/>
                        <a:pt x="3249" y="7580"/>
                      </a:cubicBezTo>
                      <a:cubicBezTo>
                        <a:pt x="4331" y="7580"/>
                        <a:pt x="4331" y="8663"/>
                        <a:pt x="5414" y="8663"/>
                      </a:cubicBezTo>
                      <a:cubicBezTo>
                        <a:pt x="4331" y="8663"/>
                        <a:pt x="5414" y="8663"/>
                        <a:pt x="4331" y="9746"/>
                      </a:cubicBezTo>
                      <a:cubicBezTo>
                        <a:pt x="6497" y="8663"/>
                        <a:pt x="4331" y="11911"/>
                        <a:pt x="7580" y="9746"/>
                      </a:cubicBezTo>
                      <a:cubicBezTo>
                        <a:pt x="7580" y="10828"/>
                        <a:pt x="7580" y="9746"/>
                        <a:pt x="7580" y="10828"/>
                      </a:cubicBezTo>
                      <a:cubicBezTo>
                        <a:pt x="7580" y="10828"/>
                        <a:pt x="7580" y="10828"/>
                        <a:pt x="7580" y="10828"/>
                      </a:cubicBezTo>
                      <a:cubicBezTo>
                        <a:pt x="7580" y="11911"/>
                        <a:pt x="8663" y="10828"/>
                        <a:pt x="7580" y="11911"/>
                      </a:cubicBezTo>
                      <a:cubicBezTo>
                        <a:pt x="7580" y="12994"/>
                        <a:pt x="8663" y="11911"/>
                        <a:pt x="9746" y="10828"/>
                      </a:cubicBezTo>
                      <a:cubicBezTo>
                        <a:pt x="9746" y="11911"/>
                        <a:pt x="9746" y="11911"/>
                        <a:pt x="8663" y="12994"/>
                      </a:cubicBezTo>
                      <a:cubicBezTo>
                        <a:pt x="9746" y="11911"/>
                        <a:pt x="9746" y="12994"/>
                        <a:pt x="10828" y="12994"/>
                      </a:cubicBezTo>
                      <a:cubicBezTo>
                        <a:pt x="10828" y="12994"/>
                        <a:pt x="10828" y="11911"/>
                        <a:pt x="11911" y="11911"/>
                      </a:cubicBezTo>
                      <a:cubicBezTo>
                        <a:pt x="11911" y="12994"/>
                        <a:pt x="12994" y="11911"/>
                        <a:pt x="14077" y="11911"/>
                      </a:cubicBezTo>
                      <a:cubicBezTo>
                        <a:pt x="12994" y="12994"/>
                        <a:pt x="12994" y="10828"/>
                        <a:pt x="12994" y="12994"/>
                      </a:cubicBezTo>
                      <a:cubicBezTo>
                        <a:pt x="11911" y="12994"/>
                        <a:pt x="11911" y="12994"/>
                        <a:pt x="10828" y="12994"/>
                      </a:cubicBezTo>
                      <a:cubicBezTo>
                        <a:pt x="10828" y="14077"/>
                        <a:pt x="11911" y="14077"/>
                        <a:pt x="12994" y="14077"/>
                      </a:cubicBezTo>
                      <a:cubicBezTo>
                        <a:pt x="12994" y="14077"/>
                        <a:pt x="11911" y="14077"/>
                        <a:pt x="11911" y="15160"/>
                      </a:cubicBezTo>
                      <a:cubicBezTo>
                        <a:pt x="11911" y="16243"/>
                        <a:pt x="14077" y="15160"/>
                        <a:pt x="14077" y="16243"/>
                      </a:cubicBezTo>
                      <a:lnTo>
                        <a:pt x="12994" y="16243"/>
                      </a:lnTo>
                      <a:cubicBezTo>
                        <a:pt x="14077" y="16243"/>
                        <a:pt x="14077" y="17325"/>
                        <a:pt x="15160" y="17325"/>
                      </a:cubicBezTo>
                      <a:cubicBezTo>
                        <a:pt x="15160" y="17325"/>
                        <a:pt x="15160" y="16243"/>
                        <a:pt x="16243" y="16243"/>
                      </a:cubicBezTo>
                      <a:cubicBezTo>
                        <a:pt x="14077" y="17325"/>
                        <a:pt x="17326" y="16243"/>
                        <a:pt x="17326" y="18408"/>
                      </a:cubicBezTo>
                      <a:cubicBezTo>
                        <a:pt x="18408" y="17325"/>
                        <a:pt x="19491" y="17325"/>
                        <a:pt x="19491" y="17325"/>
                      </a:cubicBezTo>
                      <a:cubicBezTo>
                        <a:pt x="19491" y="17325"/>
                        <a:pt x="18408" y="18408"/>
                        <a:pt x="18408" y="18408"/>
                      </a:cubicBezTo>
                      <a:cubicBezTo>
                        <a:pt x="18408" y="17325"/>
                        <a:pt x="16243" y="18408"/>
                        <a:pt x="16243" y="18408"/>
                      </a:cubicBezTo>
                      <a:cubicBezTo>
                        <a:pt x="17326" y="18408"/>
                        <a:pt x="17326" y="19491"/>
                        <a:pt x="18408" y="19491"/>
                      </a:cubicBezTo>
                      <a:lnTo>
                        <a:pt x="17326" y="20574"/>
                      </a:lnTo>
                      <a:cubicBezTo>
                        <a:pt x="17326" y="21657"/>
                        <a:pt x="19491" y="19491"/>
                        <a:pt x="19491" y="20574"/>
                      </a:cubicBezTo>
                      <a:lnTo>
                        <a:pt x="18408" y="20574"/>
                      </a:lnTo>
                      <a:cubicBezTo>
                        <a:pt x="19491" y="21657"/>
                        <a:pt x="19491" y="23823"/>
                        <a:pt x="21657" y="23823"/>
                      </a:cubicBezTo>
                      <a:cubicBezTo>
                        <a:pt x="22740" y="23823"/>
                        <a:pt x="22740" y="21657"/>
                        <a:pt x="23823" y="21657"/>
                      </a:cubicBezTo>
                      <a:cubicBezTo>
                        <a:pt x="22740" y="21657"/>
                        <a:pt x="21657" y="21657"/>
                        <a:pt x="20574" y="21657"/>
                      </a:cubicBezTo>
                      <a:lnTo>
                        <a:pt x="21657" y="20574"/>
                      </a:lnTo>
                      <a:cubicBezTo>
                        <a:pt x="20574" y="20574"/>
                        <a:pt x="19491" y="20574"/>
                        <a:pt x="19491" y="21657"/>
                      </a:cubicBezTo>
                      <a:cubicBezTo>
                        <a:pt x="18408" y="21657"/>
                        <a:pt x="20574" y="20574"/>
                        <a:pt x="19491" y="20574"/>
                      </a:cubicBezTo>
                      <a:cubicBezTo>
                        <a:pt x="20574" y="19491"/>
                        <a:pt x="20574" y="19491"/>
                        <a:pt x="21657" y="19491"/>
                      </a:cubicBezTo>
                      <a:lnTo>
                        <a:pt x="20574" y="19491"/>
                      </a:lnTo>
                      <a:cubicBezTo>
                        <a:pt x="20574" y="19491"/>
                        <a:pt x="20574" y="19491"/>
                        <a:pt x="21657" y="18408"/>
                      </a:cubicBezTo>
                      <a:cubicBezTo>
                        <a:pt x="19491" y="18408"/>
                        <a:pt x="21657" y="17325"/>
                        <a:pt x="20574" y="17325"/>
                      </a:cubicBezTo>
                      <a:lnTo>
                        <a:pt x="20574" y="17325"/>
                      </a:lnTo>
                      <a:cubicBezTo>
                        <a:pt x="19491" y="17325"/>
                        <a:pt x="19491" y="17325"/>
                        <a:pt x="19491" y="17325"/>
                      </a:cubicBezTo>
                      <a:cubicBezTo>
                        <a:pt x="20574" y="16243"/>
                        <a:pt x="20574" y="16243"/>
                        <a:pt x="20574" y="16243"/>
                      </a:cubicBezTo>
                      <a:cubicBezTo>
                        <a:pt x="19491" y="16243"/>
                        <a:pt x="18408" y="17325"/>
                        <a:pt x="18408" y="16243"/>
                      </a:cubicBezTo>
                      <a:cubicBezTo>
                        <a:pt x="19491" y="15160"/>
                        <a:pt x="18408" y="15160"/>
                        <a:pt x="19491" y="14077"/>
                      </a:cubicBezTo>
                      <a:cubicBezTo>
                        <a:pt x="18408" y="15160"/>
                        <a:pt x="18408" y="14077"/>
                        <a:pt x="17326" y="14077"/>
                      </a:cubicBezTo>
                      <a:cubicBezTo>
                        <a:pt x="17326" y="14077"/>
                        <a:pt x="17326" y="14077"/>
                        <a:pt x="17326" y="12994"/>
                      </a:cubicBezTo>
                      <a:cubicBezTo>
                        <a:pt x="17326" y="12994"/>
                        <a:pt x="17326" y="12994"/>
                        <a:pt x="17326" y="12994"/>
                      </a:cubicBezTo>
                      <a:lnTo>
                        <a:pt x="17326" y="12994"/>
                      </a:lnTo>
                      <a:cubicBezTo>
                        <a:pt x="17326" y="12994"/>
                        <a:pt x="17326" y="12994"/>
                        <a:pt x="17326" y="12994"/>
                      </a:cubicBezTo>
                      <a:cubicBezTo>
                        <a:pt x="17326" y="12994"/>
                        <a:pt x="16243" y="12994"/>
                        <a:pt x="16243" y="12994"/>
                      </a:cubicBezTo>
                      <a:cubicBezTo>
                        <a:pt x="16243" y="12994"/>
                        <a:pt x="16243" y="12994"/>
                        <a:pt x="17326" y="12994"/>
                      </a:cubicBezTo>
                      <a:cubicBezTo>
                        <a:pt x="17326" y="11911"/>
                        <a:pt x="15160" y="12994"/>
                        <a:pt x="15160" y="11911"/>
                      </a:cubicBezTo>
                      <a:cubicBezTo>
                        <a:pt x="14077" y="11911"/>
                        <a:pt x="14077" y="11911"/>
                        <a:pt x="12994" y="12994"/>
                      </a:cubicBezTo>
                      <a:cubicBezTo>
                        <a:pt x="12994" y="12994"/>
                        <a:pt x="14077" y="11911"/>
                        <a:pt x="14077" y="11911"/>
                      </a:cubicBezTo>
                      <a:cubicBezTo>
                        <a:pt x="12994" y="12994"/>
                        <a:pt x="14077" y="10828"/>
                        <a:pt x="12994" y="10828"/>
                      </a:cubicBezTo>
                      <a:cubicBezTo>
                        <a:pt x="14077" y="10828"/>
                        <a:pt x="12994" y="10828"/>
                        <a:pt x="15160" y="9746"/>
                      </a:cubicBezTo>
                      <a:cubicBezTo>
                        <a:pt x="15160" y="8663"/>
                        <a:pt x="14077" y="9746"/>
                        <a:pt x="12994" y="8663"/>
                      </a:cubicBezTo>
                      <a:cubicBezTo>
                        <a:pt x="12994" y="8663"/>
                        <a:pt x="12994" y="8663"/>
                        <a:pt x="14077" y="7580"/>
                      </a:cubicBezTo>
                      <a:cubicBezTo>
                        <a:pt x="14077" y="7580"/>
                        <a:pt x="12994" y="7580"/>
                        <a:pt x="12994" y="7580"/>
                      </a:cubicBezTo>
                      <a:lnTo>
                        <a:pt x="11911" y="8663"/>
                      </a:lnTo>
                      <a:cubicBezTo>
                        <a:pt x="11911" y="7580"/>
                        <a:pt x="11911" y="7580"/>
                        <a:pt x="11911" y="6497"/>
                      </a:cubicBezTo>
                      <a:lnTo>
                        <a:pt x="9746" y="7580"/>
                      </a:lnTo>
                      <a:cubicBezTo>
                        <a:pt x="10828" y="5414"/>
                        <a:pt x="8663" y="6497"/>
                        <a:pt x="7580" y="6497"/>
                      </a:cubicBezTo>
                      <a:cubicBezTo>
                        <a:pt x="7580" y="6497"/>
                        <a:pt x="7580" y="5414"/>
                        <a:pt x="7580" y="5414"/>
                      </a:cubicBezTo>
                      <a:cubicBezTo>
                        <a:pt x="7580" y="5414"/>
                        <a:pt x="7580" y="5414"/>
                        <a:pt x="8663" y="5414"/>
                      </a:cubicBezTo>
                      <a:cubicBezTo>
                        <a:pt x="8663" y="5414"/>
                        <a:pt x="8663" y="4331"/>
                        <a:pt x="7580" y="4331"/>
                      </a:cubicBezTo>
                      <a:cubicBezTo>
                        <a:pt x="6497" y="4331"/>
                        <a:pt x="8663" y="3249"/>
                        <a:pt x="8663" y="3249"/>
                      </a:cubicBezTo>
                      <a:cubicBezTo>
                        <a:pt x="6497" y="4331"/>
                        <a:pt x="8663" y="0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3249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lnTo>
                        <a:pt x="6497" y="1083"/>
                      </a:lnTo>
                      <a:cubicBezTo>
                        <a:pt x="8663" y="0"/>
                        <a:pt x="4331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51" name="Полилиния: фигура 2250">
                  <a:extLst>
                    <a:ext uri="{FF2B5EF4-FFF2-40B4-BE49-F238E27FC236}">
                      <a16:creationId xmlns:a16="http://schemas.microsoft.com/office/drawing/2014/main" id="{EBECD3B1-0EB2-2B1A-3B0F-42B02396D5D3}"/>
                    </a:ext>
                  </a:extLst>
                </p:cNvPr>
                <p:cNvSpPr/>
                <p:nvPr/>
              </p:nvSpPr>
              <p:spPr>
                <a:xfrm>
                  <a:off x="9505472" y="60533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52" name="Полилиния: фигура 2251">
                  <a:extLst>
                    <a:ext uri="{FF2B5EF4-FFF2-40B4-BE49-F238E27FC236}">
                      <a16:creationId xmlns:a16="http://schemas.microsoft.com/office/drawing/2014/main" id="{D181E25A-F265-3CA8-A2AE-21B96919FE21}"/>
                    </a:ext>
                  </a:extLst>
                </p:cNvPr>
                <p:cNvSpPr/>
                <p:nvPr/>
              </p:nvSpPr>
              <p:spPr>
                <a:xfrm>
                  <a:off x="9504660" y="6053069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53" name="Полилиния: фигура 2252">
                  <a:extLst>
                    <a:ext uri="{FF2B5EF4-FFF2-40B4-BE49-F238E27FC236}">
                      <a16:creationId xmlns:a16="http://schemas.microsoft.com/office/drawing/2014/main" id="{22040710-93F3-8FA5-34DF-35876BD0C3F4}"/>
                    </a:ext>
                  </a:extLst>
                </p:cNvPr>
                <p:cNvSpPr/>
                <p:nvPr/>
              </p:nvSpPr>
              <p:spPr>
                <a:xfrm>
                  <a:off x="9498975" y="60457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54" name="Полилиния: фигура 2253">
                  <a:extLst>
                    <a:ext uri="{FF2B5EF4-FFF2-40B4-BE49-F238E27FC236}">
                      <a16:creationId xmlns:a16="http://schemas.microsoft.com/office/drawing/2014/main" id="{2A3C921B-693A-2D28-3C89-9FAB866E09B2}"/>
                    </a:ext>
                  </a:extLst>
                </p:cNvPr>
                <p:cNvSpPr/>
                <p:nvPr/>
              </p:nvSpPr>
              <p:spPr>
                <a:xfrm>
                  <a:off x="9497892" y="6046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55" name="Полилиния: фигура 2254">
                  <a:extLst>
                    <a:ext uri="{FF2B5EF4-FFF2-40B4-BE49-F238E27FC236}">
                      <a16:creationId xmlns:a16="http://schemas.microsoft.com/office/drawing/2014/main" id="{957A7265-6704-C492-D087-57754316C0A2}"/>
                    </a:ext>
                  </a:extLst>
                </p:cNvPr>
                <p:cNvSpPr/>
                <p:nvPr/>
              </p:nvSpPr>
              <p:spPr>
                <a:xfrm>
                  <a:off x="9485981" y="6035864"/>
                  <a:ext cx="11911" cy="13176"/>
                </a:xfrm>
                <a:custGeom>
                  <a:avLst/>
                  <a:gdLst>
                    <a:gd name="connsiteX0" fmla="*/ 3249 w 11911"/>
                    <a:gd name="connsiteY0" fmla="*/ 963 h 13176"/>
                    <a:gd name="connsiteX1" fmla="*/ 2166 w 11911"/>
                    <a:gd name="connsiteY1" fmla="*/ 963 h 13176"/>
                    <a:gd name="connsiteX2" fmla="*/ 3249 w 11911"/>
                    <a:gd name="connsiteY2" fmla="*/ 963 h 13176"/>
                    <a:gd name="connsiteX3" fmla="*/ 0 w 11911"/>
                    <a:gd name="connsiteY3" fmla="*/ 963 h 13176"/>
                    <a:gd name="connsiteX4" fmla="*/ 5414 w 11911"/>
                    <a:gd name="connsiteY4" fmla="*/ 6377 h 13176"/>
                    <a:gd name="connsiteX5" fmla="*/ 4331 w 11911"/>
                    <a:gd name="connsiteY5" fmla="*/ 6377 h 13176"/>
                    <a:gd name="connsiteX6" fmla="*/ 7580 w 11911"/>
                    <a:gd name="connsiteY6" fmla="*/ 7459 h 13176"/>
                    <a:gd name="connsiteX7" fmla="*/ 6497 w 11911"/>
                    <a:gd name="connsiteY7" fmla="*/ 8542 h 13176"/>
                    <a:gd name="connsiteX8" fmla="*/ 7580 w 11911"/>
                    <a:gd name="connsiteY8" fmla="*/ 9625 h 13176"/>
                    <a:gd name="connsiteX9" fmla="*/ 7580 w 11911"/>
                    <a:gd name="connsiteY9" fmla="*/ 9625 h 13176"/>
                    <a:gd name="connsiteX10" fmla="*/ 7580 w 11911"/>
                    <a:gd name="connsiteY10" fmla="*/ 9625 h 13176"/>
                    <a:gd name="connsiteX11" fmla="*/ 7580 w 11911"/>
                    <a:gd name="connsiteY11" fmla="*/ 9625 h 13176"/>
                    <a:gd name="connsiteX12" fmla="*/ 8663 w 11911"/>
                    <a:gd name="connsiteY12" fmla="*/ 10708 h 13176"/>
                    <a:gd name="connsiteX13" fmla="*/ 8663 w 11911"/>
                    <a:gd name="connsiteY13" fmla="*/ 10708 h 13176"/>
                    <a:gd name="connsiteX14" fmla="*/ 9746 w 11911"/>
                    <a:gd name="connsiteY14" fmla="*/ 10708 h 13176"/>
                    <a:gd name="connsiteX15" fmla="*/ 8663 w 11911"/>
                    <a:gd name="connsiteY15" fmla="*/ 11791 h 13176"/>
                    <a:gd name="connsiteX16" fmla="*/ 10828 w 11911"/>
                    <a:gd name="connsiteY16" fmla="*/ 12874 h 13176"/>
                    <a:gd name="connsiteX17" fmla="*/ 11911 w 11911"/>
                    <a:gd name="connsiteY17" fmla="*/ 11791 h 13176"/>
                    <a:gd name="connsiteX18" fmla="*/ 9746 w 11911"/>
                    <a:gd name="connsiteY18" fmla="*/ 10708 h 13176"/>
                    <a:gd name="connsiteX19" fmla="*/ 9746 w 11911"/>
                    <a:gd name="connsiteY19" fmla="*/ 10708 h 13176"/>
                    <a:gd name="connsiteX20" fmla="*/ 8663 w 11911"/>
                    <a:gd name="connsiteY20" fmla="*/ 9625 h 13176"/>
                    <a:gd name="connsiteX21" fmla="*/ 10828 w 11911"/>
                    <a:gd name="connsiteY21" fmla="*/ 9625 h 13176"/>
                    <a:gd name="connsiteX22" fmla="*/ 10828 w 11911"/>
                    <a:gd name="connsiteY22" fmla="*/ 7459 h 13176"/>
                    <a:gd name="connsiteX23" fmla="*/ 10828 w 11911"/>
                    <a:gd name="connsiteY23" fmla="*/ 7459 h 13176"/>
                    <a:gd name="connsiteX24" fmla="*/ 9746 w 11911"/>
                    <a:gd name="connsiteY24" fmla="*/ 7459 h 13176"/>
                    <a:gd name="connsiteX25" fmla="*/ 9746 w 11911"/>
                    <a:gd name="connsiteY25" fmla="*/ 8542 h 13176"/>
                    <a:gd name="connsiteX26" fmla="*/ 7580 w 11911"/>
                    <a:gd name="connsiteY26" fmla="*/ 9625 h 13176"/>
                    <a:gd name="connsiteX27" fmla="*/ 7580 w 11911"/>
                    <a:gd name="connsiteY27" fmla="*/ 9625 h 13176"/>
                    <a:gd name="connsiteX28" fmla="*/ 8663 w 11911"/>
                    <a:gd name="connsiteY28" fmla="*/ 9625 h 13176"/>
                    <a:gd name="connsiteX29" fmla="*/ 7580 w 11911"/>
                    <a:gd name="connsiteY29" fmla="*/ 9625 h 13176"/>
                    <a:gd name="connsiteX30" fmla="*/ 8663 w 11911"/>
                    <a:gd name="connsiteY30" fmla="*/ 8542 h 13176"/>
                    <a:gd name="connsiteX31" fmla="*/ 7580 w 11911"/>
                    <a:gd name="connsiteY31" fmla="*/ 9625 h 13176"/>
                    <a:gd name="connsiteX32" fmla="*/ 5414 w 11911"/>
                    <a:gd name="connsiteY32" fmla="*/ 7459 h 13176"/>
                    <a:gd name="connsiteX33" fmla="*/ 6497 w 11911"/>
                    <a:gd name="connsiteY33" fmla="*/ 7459 h 13176"/>
                    <a:gd name="connsiteX34" fmla="*/ 5414 w 11911"/>
                    <a:gd name="connsiteY34" fmla="*/ 7459 h 13176"/>
                    <a:gd name="connsiteX35" fmla="*/ 4331 w 11911"/>
                    <a:gd name="connsiteY35" fmla="*/ 5294 h 13176"/>
                    <a:gd name="connsiteX36" fmla="*/ 4331 w 11911"/>
                    <a:gd name="connsiteY36" fmla="*/ 6377 h 13176"/>
                    <a:gd name="connsiteX37" fmla="*/ 3249 w 11911"/>
                    <a:gd name="connsiteY37" fmla="*/ 963 h 13176"/>
                    <a:gd name="connsiteX38" fmla="*/ 3249 w 11911"/>
                    <a:gd name="connsiteY38" fmla="*/ 963 h 13176"/>
                    <a:gd name="connsiteX39" fmla="*/ 1083 w 11911"/>
                    <a:gd name="connsiteY39" fmla="*/ 2045 h 13176"/>
                    <a:gd name="connsiteX40" fmla="*/ 3249 w 11911"/>
                    <a:gd name="connsiteY40" fmla="*/ 963 h 1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1911" h="13176">
                      <a:moveTo>
                        <a:pt x="3249" y="963"/>
                      </a:moveTo>
                      <a:lnTo>
                        <a:pt x="2166" y="963"/>
                      </a:lnTo>
                      <a:cubicBezTo>
                        <a:pt x="2166" y="-120"/>
                        <a:pt x="1083" y="-120"/>
                        <a:pt x="3249" y="963"/>
                      </a:cubicBezTo>
                      <a:cubicBezTo>
                        <a:pt x="1083" y="963"/>
                        <a:pt x="1083" y="-1203"/>
                        <a:pt x="0" y="963"/>
                      </a:cubicBezTo>
                      <a:cubicBezTo>
                        <a:pt x="2166" y="2045"/>
                        <a:pt x="2166" y="5294"/>
                        <a:pt x="5414" y="6377"/>
                      </a:cubicBezTo>
                      <a:lnTo>
                        <a:pt x="4331" y="6377"/>
                      </a:lnTo>
                      <a:cubicBezTo>
                        <a:pt x="6497" y="6377"/>
                        <a:pt x="4331" y="8542"/>
                        <a:pt x="7580" y="7459"/>
                      </a:cubicBezTo>
                      <a:lnTo>
                        <a:pt x="6497" y="8542"/>
                      </a:lnTo>
                      <a:cubicBezTo>
                        <a:pt x="6497" y="9625"/>
                        <a:pt x="8663" y="7459"/>
                        <a:pt x="7580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7580" y="9625"/>
                        <a:pt x="7580" y="9625"/>
                      </a:cubicBezTo>
                      <a:lnTo>
                        <a:pt x="7580" y="9625"/>
                      </a:lnTo>
                      <a:cubicBezTo>
                        <a:pt x="8663" y="9625"/>
                        <a:pt x="8663" y="9625"/>
                        <a:pt x="8663" y="10708"/>
                      </a:cubicBezTo>
                      <a:cubicBezTo>
                        <a:pt x="8663" y="10708"/>
                        <a:pt x="8663" y="10708"/>
                        <a:pt x="8663" y="10708"/>
                      </a:cubicBezTo>
                      <a:cubicBezTo>
                        <a:pt x="8663" y="10708"/>
                        <a:pt x="9746" y="10708"/>
                        <a:pt x="9746" y="10708"/>
                      </a:cubicBezTo>
                      <a:cubicBezTo>
                        <a:pt x="9746" y="10708"/>
                        <a:pt x="8663" y="10708"/>
                        <a:pt x="8663" y="11791"/>
                      </a:cubicBezTo>
                      <a:cubicBezTo>
                        <a:pt x="9746" y="11791"/>
                        <a:pt x="8663" y="13957"/>
                        <a:pt x="10828" y="12874"/>
                      </a:cubicBezTo>
                      <a:cubicBezTo>
                        <a:pt x="10828" y="12874"/>
                        <a:pt x="10828" y="11791"/>
                        <a:pt x="11911" y="11791"/>
                      </a:cubicBezTo>
                      <a:cubicBezTo>
                        <a:pt x="11911" y="10708"/>
                        <a:pt x="10828" y="10708"/>
                        <a:pt x="9746" y="10708"/>
                      </a:cubicBezTo>
                      <a:lnTo>
                        <a:pt x="9746" y="10708"/>
                      </a:lnTo>
                      <a:cubicBezTo>
                        <a:pt x="7580" y="11791"/>
                        <a:pt x="9746" y="9625"/>
                        <a:pt x="8663" y="9625"/>
                      </a:cubicBezTo>
                      <a:cubicBezTo>
                        <a:pt x="9746" y="9625"/>
                        <a:pt x="9746" y="9625"/>
                        <a:pt x="10828" y="9625"/>
                      </a:cubicBezTo>
                      <a:cubicBezTo>
                        <a:pt x="11911" y="7459"/>
                        <a:pt x="8663" y="9625"/>
                        <a:pt x="10828" y="7459"/>
                      </a:cubicBezTo>
                      <a:lnTo>
                        <a:pt x="10828" y="7459"/>
                      </a:lnTo>
                      <a:cubicBezTo>
                        <a:pt x="10828" y="7459"/>
                        <a:pt x="10828" y="7459"/>
                        <a:pt x="9746" y="7459"/>
                      </a:cubicBezTo>
                      <a:cubicBezTo>
                        <a:pt x="9746" y="7459"/>
                        <a:pt x="9746" y="7459"/>
                        <a:pt x="9746" y="8542"/>
                      </a:cubicBezTo>
                      <a:cubicBezTo>
                        <a:pt x="9746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9625"/>
                        <a:pt x="7580" y="9625"/>
                      </a:cubicBezTo>
                      <a:cubicBezTo>
                        <a:pt x="8663" y="8542"/>
                        <a:pt x="8663" y="9625"/>
                        <a:pt x="8663" y="9625"/>
                      </a:cubicBezTo>
                      <a:lnTo>
                        <a:pt x="7580" y="9625"/>
                      </a:lnTo>
                      <a:cubicBezTo>
                        <a:pt x="7580" y="9625"/>
                        <a:pt x="8663" y="8542"/>
                        <a:pt x="8663" y="8542"/>
                      </a:cubicBezTo>
                      <a:cubicBezTo>
                        <a:pt x="7580" y="8542"/>
                        <a:pt x="8663" y="8542"/>
                        <a:pt x="7580" y="9625"/>
                      </a:cubicBezTo>
                      <a:cubicBezTo>
                        <a:pt x="8663" y="8542"/>
                        <a:pt x="6497" y="7459"/>
                        <a:pt x="5414" y="7459"/>
                      </a:cubicBezTo>
                      <a:cubicBezTo>
                        <a:pt x="5414" y="7459"/>
                        <a:pt x="6497" y="6377"/>
                        <a:pt x="6497" y="7459"/>
                      </a:cubicBezTo>
                      <a:cubicBezTo>
                        <a:pt x="6497" y="7459"/>
                        <a:pt x="5414" y="7459"/>
                        <a:pt x="5414" y="7459"/>
                      </a:cubicBezTo>
                      <a:cubicBezTo>
                        <a:pt x="4331" y="7459"/>
                        <a:pt x="4331" y="6377"/>
                        <a:pt x="4331" y="5294"/>
                      </a:cubicBezTo>
                      <a:lnTo>
                        <a:pt x="4331" y="6377"/>
                      </a:lnTo>
                      <a:cubicBezTo>
                        <a:pt x="3249" y="3128"/>
                        <a:pt x="4331" y="963"/>
                        <a:pt x="3249" y="963"/>
                      </a:cubicBezTo>
                      <a:lnTo>
                        <a:pt x="3249" y="963"/>
                      </a:lnTo>
                      <a:cubicBezTo>
                        <a:pt x="3249" y="963"/>
                        <a:pt x="1083" y="2045"/>
                        <a:pt x="1083" y="2045"/>
                      </a:cubicBezTo>
                      <a:cubicBezTo>
                        <a:pt x="2166" y="963"/>
                        <a:pt x="2166" y="963"/>
                        <a:pt x="3249" y="9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56" name="Полилиния: фигура 2255">
                  <a:extLst>
                    <a:ext uri="{FF2B5EF4-FFF2-40B4-BE49-F238E27FC236}">
                      <a16:creationId xmlns:a16="http://schemas.microsoft.com/office/drawing/2014/main" id="{397588CE-17D6-7DD3-3A46-54240DCE7A5B}"/>
                    </a:ext>
                  </a:extLst>
                </p:cNvPr>
                <p:cNvSpPr/>
                <p:nvPr/>
              </p:nvSpPr>
              <p:spPr>
                <a:xfrm>
                  <a:off x="9485169" y="6034660"/>
                  <a:ext cx="1124" cy="812"/>
                </a:xfrm>
                <a:custGeom>
                  <a:avLst/>
                  <a:gdLst>
                    <a:gd name="connsiteX0" fmla="*/ 812 w 1124"/>
                    <a:gd name="connsiteY0" fmla="*/ 0 h 812"/>
                    <a:gd name="connsiteX1" fmla="*/ 812 w 1124"/>
                    <a:gd name="connsiteY1" fmla="*/ 0 h 812"/>
                    <a:gd name="connsiteX2" fmla="*/ 812 w 1124"/>
                    <a:gd name="connsiteY2" fmla="*/ 0 h 812"/>
                    <a:gd name="connsiteX3" fmla="*/ 812 w 1124"/>
                    <a:gd name="connsiteY3" fmla="*/ 0 h 812"/>
                    <a:gd name="connsiteX4" fmla="*/ 812 w 1124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4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1895" y="0"/>
                        <a:pt x="-271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57" name="Полилиния: фигура 2256">
                  <a:extLst>
                    <a:ext uri="{FF2B5EF4-FFF2-40B4-BE49-F238E27FC236}">
                      <a16:creationId xmlns:a16="http://schemas.microsoft.com/office/drawing/2014/main" id="{0ABFD4E0-2DE4-A7B5-77D8-D4BA4D1BE303}"/>
                    </a:ext>
                  </a:extLst>
                </p:cNvPr>
                <p:cNvSpPr/>
                <p:nvPr/>
              </p:nvSpPr>
              <p:spPr>
                <a:xfrm>
                  <a:off x="9478401" y="6029246"/>
                  <a:ext cx="6497" cy="5895"/>
                </a:xfrm>
                <a:custGeom>
                  <a:avLst/>
                  <a:gdLst>
                    <a:gd name="connsiteX0" fmla="*/ 3249 w 6497"/>
                    <a:gd name="connsiteY0" fmla="*/ 1083 h 5895"/>
                    <a:gd name="connsiteX1" fmla="*/ 3249 w 6497"/>
                    <a:gd name="connsiteY1" fmla="*/ 1083 h 5895"/>
                    <a:gd name="connsiteX2" fmla="*/ 4331 w 6497"/>
                    <a:gd name="connsiteY2" fmla="*/ 4331 h 5895"/>
                    <a:gd name="connsiteX3" fmla="*/ 6497 w 6497"/>
                    <a:gd name="connsiteY3" fmla="*/ 4331 h 5895"/>
                    <a:gd name="connsiteX4" fmla="*/ 5414 w 6497"/>
                    <a:gd name="connsiteY4" fmla="*/ 5414 h 5895"/>
                    <a:gd name="connsiteX5" fmla="*/ 6497 w 6497"/>
                    <a:gd name="connsiteY5" fmla="*/ 5414 h 5895"/>
                    <a:gd name="connsiteX6" fmla="*/ 5414 w 6497"/>
                    <a:gd name="connsiteY6" fmla="*/ 5414 h 5895"/>
                    <a:gd name="connsiteX7" fmla="*/ 5414 w 6497"/>
                    <a:gd name="connsiteY7" fmla="*/ 5414 h 5895"/>
                    <a:gd name="connsiteX8" fmla="*/ 5414 w 6497"/>
                    <a:gd name="connsiteY8" fmla="*/ 5414 h 5895"/>
                    <a:gd name="connsiteX9" fmla="*/ 6497 w 6497"/>
                    <a:gd name="connsiteY9" fmla="*/ 5414 h 5895"/>
                    <a:gd name="connsiteX10" fmla="*/ 4331 w 6497"/>
                    <a:gd name="connsiteY10" fmla="*/ 5414 h 5895"/>
                    <a:gd name="connsiteX11" fmla="*/ 5414 w 6497"/>
                    <a:gd name="connsiteY11" fmla="*/ 4331 h 5895"/>
                    <a:gd name="connsiteX12" fmla="*/ 5414 w 6497"/>
                    <a:gd name="connsiteY12" fmla="*/ 3248 h 5895"/>
                    <a:gd name="connsiteX13" fmla="*/ 5414 w 6497"/>
                    <a:gd name="connsiteY13" fmla="*/ 3248 h 5895"/>
                    <a:gd name="connsiteX14" fmla="*/ 4331 w 6497"/>
                    <a:gd name="connsiteY14" fmla="*/ 4331 h 5895"/>
                    <a:gd name="connsiteX15" fmla="*/ 5414 w 6497"/>
                    <a:gd name="connsiteY15" fmla="*/ 3248 h 5895"/>
                    <a:gd name="connsiteX16" fmla="*/ 3249 w 6497"/>
                    <a:gd name="connsiteY16" fmla="*/ 1083 h 5895"/>
                    <a:gd name="connsiteX17" fmla="*/ 1083 w 6497"/>
                    <a:gd name="connsiteY17" fmla="*/ 2166 h 5895"/>
                    <a:gd name="connsiteX18" fmla="*/ 2166 w 6497"/>
                    <a:gd name="connsiteY18" fmla="*/ 1083 h 5895"/>
                    <a:gd name="connsiteX19" fmla="*/ 2166 w 6497"/>
                    <a:gd name="connsiteY19" fmla="*/ 0 h 5895"/>
                    <a:gd name="connsiteX20" fmla="*/ 0 w 6497"/>
                    <a:gd name="connsiteY20" fmla="*/ 1083 h 5895"/>
                    <a:gd name="connsiteX21" fmla="*/ 3249 w 6497"/>
                    <a:gd name="connsiteY21" fmla="*/ 1083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497" h="5895">
                      <a:moveTo>
                        <a:pt x="3249" y="1083"/>
                      </a:moveTo>
                      <a:cubicBezTo>
                        <a:pt x="3249" y="1083"/>
                        <a:pt x="3249" y="2166"/>
                        <a:pt x="3249" y="1083"/>
                      </a:cubicBezTo>
                      <a:cubicBezTo>
                        <a:pt x="3249" y="2166"/>
                        <a:pt x="4331" y="3248"/>
                        <a:pt x="4331" y="4331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lnTo>
                        <a:pt x="5414" y="5414"/>
                      </a:lnTo>
                      <a:cubicBezTo>
                        <a:pt x="6497" y="5414"/>
                        <a:pt x="5414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5414"/>
                      </a:cubicBezTo>
                      <a:lnTo>
                        <a:pt x="5414" y="5414"/>
                      </a:lnTo>
                      <a:lnTo>
                        <a:pt x="5414" y="5414"/>
                      </a:lnTo>
                      <a:lnTo>
                        <a:pt x="6497" y="5414"/>
                      </a:lnTo>
                      <a:cubicBezTo>
                        <a:pt x="6497" y="4331"/>
                        <a:pt x="4331" y="6497"/>
                        <a:pt x="4331" y="5414"/>
                      </a:cubicBezTo>
                      <a:lnTo>
                        <a:pt x="5414" y="4331"/>
                      </a:lnTo>
                      <a:cubicBezTo>
                        <a:pt x="5414" y="3248"/>
                        <a:pt x="4331" y="4331"/>
                        <a:pt x="5414" y="3248"/>
                      </a:cubicBezTo>
                      <a:cubicBezTo>
                        <a:pt x="5414" y="3248"/>
                        <a:pt x="4331" y="3248"/>
                        <a:pt x="5414" y="3248"/>
                      </a:cubicBezTo>
                      <a:cubicBezTo>
                        <a:pt x="5414" y="3248"/>
                        <a:pt x="5414" y="4331"/>
                        <a:pt x="4331" y="4331"/>
                      </a:cubicBezTo>
                      <a:cubicBezTo>
                        <a:pt x="3249" y="4331"/>
                        <a:pt x="5414" y="4331"/>
                        <a:pt x="5414" y="3248"/>
                      </a:cubicBezTo>
                      <a:cubicBezTo>
                        <a:pt x="4331" y="3248"/>
                        <a:pt x="2166" y="2166"/>
                        <a:pt x="3249" y="1083"/>
                      </a:cubicBezTo>
                      <a:cubicBezTo>
                        <a:pt x="2166" y="2166"/>
                        <a:pt x="1083" y="2166"/>
                        <a:pt x="1083" y="2166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1083"/>
                        <a:pt x="0" y="1083"/>
                      </a:cubicBezTo>
                      <a:cubicBezTo>
                        <a:pt x="0" y="1083"/>
                        <a:pt x="3249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258" name="Полилиния: фигура 2257">
                  <a:extLst>
                    <a:ext uri="{FF2B5EF4-FFF2-40B4-BE49-F238E27FC236}">
                      <a16:creationId xmlns:a16="http://schemas.microsoft.com/office/drawing/2014/main" id="{6B4C5969-66ED-16A1-2BA7-E45C4735BC16}"/>
                    </a:ext>
                  </a:extLst>
                </p:cNvPr>
                <p:cNvSpPr/>
                <p:nvPr/>
              </p:nvSpPr>
              <p:spPr>
                <a:xfrm>
                  <a:off x="9480566" y="6031412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sp>
          <p:nvSpPr>
            <p:cNvPr id="2259" name="Полилиния: фигура 2258">
              <a:extLst>
                <a:ext uri="{FF2B5EF4-FFF2-40B4-BE49-F238E27FC236}">
                  <a16:creationId xmlns:a16="http://schemas.microsoft.com/office/drawing/2014/main" id="{71C45ACE-9855-C057-3C6B-839FBB9BEB98}"/>
                </a:ext>
              </a:extLst>
            </p:cNvPr>
            <p:cNvSpPr/>
            <p:nvPr/>
          </p:nvSpPr>
          <p:spPr>
            <a:xfrm>
              <a:off x="8299184" y="4618300"/>
              <a:ext cx="399154" cy="616025"/>
            </a:xfrm>
            <a:custGeom>
              <a:avLst/>
              <a:gdLst>
                <a:gd name="connsiteX0" fmla="*/ 323770 w 399154"/>
                <a:gd name="connsiteY0" fmla="*/ 0 h 616025"/>
                <a:gd name="connsiteX1" fmla="*/ 385493 w 399154"/>
                <a:gd name="connsiteY1" fmla="*/ 12994 h 616025"/>
                <a:gd name="connsiteX2" fmla="*/ 397404 w 399154"/>
                <a:gd name="connsiteY2" fmla="*/ 34651 h 616025"/>
                <a:gd name="connsiteX3" fmla="*/ 96373 w 399154"/>
                <a:gd name="connsiteY3" fmla="*/ 594482 h 616025"/>
                <a:gd name="connsiteX4" fmla="*/ 31402 w 399154"/>
                <a:gd name="connsiteY4" fmla="*/ 609641 h 616025"/>
                <a:gd name="connsiteX5" fmla="*/ 0 w 399154"/>
                <a:gd name="connsiteY5" fmla="*/ 596647 h 616025"/>
                <a:gd name="connsiteX6" fmla="*/ 323770 w 399154"/>
                <a:gd name="connsiteY6" fmla="*/ 0 h 616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9154" h="616025">
                  <a:moveTo>
                    <a:pt x="323770" y="0"/>
                  </a:moveTo>
                  <a:lnTo>
                    <a:pt x="385493" y="12994"/>
                  </a:lnTo>
                  <a:cubicBezTo>
                    <a:pt x="385493" y="12994"/>
                    <a:pt x="404984" y="18408"/>
                    <a:pt x="397404" y="34651"/>
                  </a:cubicBezTo>
                  <a:cubicBezTo>
                    <a:pt x="389824" y="50894"/>
                    <a:pt x="96373" y="594482"/>
                    <a:pt x="96373" y="594482"/>
                  </a:cubicBezTo>
                  <a:cubicBezTo>
                    <a:pt x="96373" y="594482"/>
                    <a:pt x="79048" y="630215"/>
                    <a:pt x="31402" y="609641"/>
                  </a:cubicBezTo>
                  <a:cubicBezTo>
                    <a:pt x="19491" y="605310"/>
                    <a:pt x="0" y="596647"/>
                    <a:pt x="0" y="596647"/>
                  </a:cubicBezTo>
                  <a:lnTo>
                    <a:pt x="323770" y="0"/>
                  </a:lnTo>
                  <a:close/>
                </a:path>
              </a:pathLst>
            </a:custGeom>
            <a:solidFill>
              <a:srgbClr val="58595B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60" name="Полилиния: фигура 2259">
              <a:extLst>
                <a:ext uri="{FF2B5EF4-FFF2-40B4-BE49-F238E27FC236}">
                  <a16:creationId xmlns:a16="http://schemas.microsoft.com/office/drawing/2014/main" id="{41BD1AF8-AEA7-A091-24DE-B8B8233E18F7}"/>
                </a:ext>
              </a:extLst>
            </p:cNvPr>
            <p:cNvSpPr/>
            <p:nvPr/>
          </p:nvSpPr>
          <p:spPr>
            <a:xfrm>
              <a:off x="8313255" y="4642123"/>
              <a:ext cx="350723" cy="556621"/>
            </a:xfrm>
            <a:custGeom>
              <a:avLst/>
              <a:gdLst>
                <a:gd name="connsiteX0" fmla="*/ 6 w 350723"/>
                <a:gd name="connsiteY0" fmla="*/ 546836 h 556621"/>
                <a:gd name="connsiteX1" fmla="*/ 25994 w 350723"/>
                <a:gd name="connsiteY1" fmla="*/ 555499 h 556621"/>
                <a:gd name="connsiteX2" fmla="*/ 60645 w 350723"/>
                <a:gd name="connsiteY2" fmla="*/ 538174 h 556621"/>
                <a:gd name="connsiteX3" fmla="*/ 344350 w 350723"/>
                <a:gd name="connsiteY3" fmla="*/ 30320 h 556621"/>
                <a:gd name="connsiteX4" fmla="*/ 349765 w 350723"/>
                <a:gd name="connsiteY4" fmla="*/ 10828 h 556621"/>
                <a:gd name="connsiteX5" fmla="*/ 299954 w 350723"/>
                <a:gd name="connsiteY5" fmla="*/ 0 h 556621"/>
                <a:gd name="connsiteX6" fmla="*/ 6 w 350723"/>
                <a:gd name="connsiteY6" fmla="*/ 546836 h 556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0723" h="556621">
                  <a:moveTo>
                    <a:pt x="6" y="546836"/>
                  </a:moveTo>
                  <a:cubicBezTo>
                    <a:pt x="6" y="546836"/>
                    <a:pt x="-1077" y="549002"/>
                    <a:pt x="25994" y="555499"/>
                  </a:cubicBezTo>
                  <a:cubicBezTo>
                    <a:pt x="51982" y="561996"/>
                    <a:pt x="60645" y="538174"/>
                    <a:pt x="60645" y="538174"/>
                  </a:cubicBezTo>
                  <a:cubicBezTo>
                    <a:pt x="60645" y="538174"/>
                    <a:pt x="333522" y="47645"/>
                    <a:pt x="344350" y="30320"/>
                  </a:cubicBezTo>
                  <a:cubicBezTo>
                    <a:pt x="354096" y="12994"/>
                    <a:pt x="349765" y="10828"/>
                    <a:pt x="349765" y="10828"/>
                  </a:cubicBezTo>
                  <a:lnTo>
                    <a:pt x="299954" y="0"/>
                  </a:lnTo>
                  <a:lnTo>
                    <a:pt x="6" y="546836"/>
                  </a:lnTo>
                  <a:close/>
                </a:path>
              </a:pathLst>
            </a:custGeom>
            <a:solidFill>
              <a:srgbClr val="939598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2261" name="Рисунок 11">
              <a:extLst>
                <a:ext uri="{FF2B5EF4-FFF2-40B4-BE49-F238E27FC236}">
                  <a16:creationId xmlns:a16="http://schemas.microsoft.com/office/drawing/2014/main" id="{7840D68C-FDBA-F34B-221C-144F8E9904CA}"/>
                </a:ext>
              </a:extLst>
            </p:cNvPr>
            <p:cNvGrpSpPr/>
            <p:nvPr/>
          </p:nvGrpSpPr>
          <p:grpSpPr>
            <a:xfrm>
              <a:off x="12425902" y="5867599"/>
              <a:ext cx="58473" cy="20877"/>
              <a:chOff x="12425902" y="5867599"/>
              <a:chExt cx="58473" cy="20877"/>
            </a:xfrm>
            <a:solidFill>
              <a:srgbClr val="000000"/>
            </a:solidFill>
          </p:grpSpPr>
          <p:sp>
            <p:nvSpPr>
              <p:cNvPr id="2262" name="Полилиния: фигура 2261">
                <a:extLst>
                  <a:ext uri="{FF2B5EF4-FFF2-40B4-BE49-F238E27FC236}">
                    <a16:creationId xmlns:a16="http://schemas.microsoft.com/office/drawing/2014/main" id="{11CE9352-F487-4A11-7DAF-9C6DD9B82476}"/>
                  </a:ext>
                </a:extLst>
              </p:cNvPr>
              <p:cNvSpPr/>
              <p:nvPr/>
            </p:nvSpPr>
            <p:spPr>
              <a:xfrm>
                <a:off x="12425902" y="5878731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63" name="Полилиния: фигура 2262">
                <a:extLst>
                  <a:ext uri="{FF2B5EF4-FFF2-40B4-BE49-F238E27FC236}">
                    <a16:creationId xmlns:a16="http://schemas.microsoft.com/office/drawing/2014/main" id="{4ADC0B6A-70D0-2760-BA2A-B12BF9C963AA}"/>
                  </a:ext>
                </a:extLst>
              </p:cNvPr>
              <p:cNvSpPr/>
              <p:nvPr/>
            </p:nvSpPr>
            <p:spPr>
              <a:xfrm>
                <a:off x="12436731" y="5867599"/>
                <a:ext cx="47645" cy="20877"/>
              </a:xfrm>
              <a:custGeom>
                <a:avLst/>
                <a:gdLst>
                  <a:gd name="connsiteX0" fmla="*/ 38982 w 47645"/>
                  <a:gd name="connsiteY0" fmla="*/ 5717 h 20877"/>
                  <a:gd name="connsiteX1" fmla="*/ 36817 w 47645"/>
                  <a:gd name="connsiteY1" fmla="*/ 7883 h 20877"/>
                  <a:gd name="connsiteX2" fmla="*/ 36817 w 47645"/>
                  <a:gd name="connsiteY2" fmla="*/ 6800 h 20877"/>
                  <a:gd name="connsiteX3" fmla="*/ 34651 w 47645"/>
                  <a:gd name="connsiteY3" fmla="*/ 5717 h 20877"/>
                  <a:gd name="connsiteX4" fmla="*/ 34651 w 47645"/>
                  <a:gd name="connsiteY4" fmla="*/ 5717 h 20877"/>
                  <a:gd name="connsiteX5" fmla="*/ 34651 w 47645"/>
                  <a:gd name="connsiteY5" fmla="*/ 6800 h 20877"/>
                  <a:gd name="connsiteX6" fmla="*/ 34651 w 47645"/>
                  <a:gd name="connsiteY6" fmla="*/ 5717 h 20877"/>
                  <a:gd name="connsiteX7" fmla="*/ 34651 w 47645"/>
                  <a:gd name="connsiteY7" fmla="*/ 6800 h 20877"/>
                  <a:gd name="connsiteX8" fmla="*/ 34651 w 47645"/>
                  <a:gd name="connsiteY8" fmla="*/ 5717 h 20877"/>
                  <a:gd name="connsiteX9" fmla="*/ 34651 w 47645"/>
                  <a:gd name="connsiteY9" fmla="*/ 6800 h 20877"/>
                  <a:gd name="connsiteX10" fmla="*/ 33568 w 47645"/>
                  <a:gd name="connsiteY10" fmla="*/ 7883 h 20877"/>
                  <a:gd name="connsiteX11" fmla="*/ 33568 w 47645"/>
                  <a:gd name="connsiteY11" fmla="*/ 6800 h 20877"/>
                  <a:gd name="connsiteX12" fmla="*/ 31402 w 47645"/>
                  <a:gd name="connsiteY12" fmla="*/ 8966 h 20877"/>
                  <a:gd name="connsiteX13" fmla="*/ 31402 w 47645"/>
                  <a:gd name="connsiteY13" fmla="*/ 7883 h 20877"/>
                  <a:gd name="connsiteX14" fmla="*/ 31402 w 47645"/>
                  <a:gd name="connsiteY14" fmla="*/ 8966 h 20877"/>
                  <a:gd name="connsiteX15" fmla="*/ 31402 w 47645"/>
                  <a:gd name="connsiteY15" fmla="*/ 8966 h 20877"/>
                  <a:gd name="connsiteX16" fmla="*/ 31402 w 47645"/>
                  <a:gd name="connsiteY16" fmla="*/ 8966 h 20877"/>
                  <a:gd name="connsiteX17" fmla="*/ 31402 w 47645"/>
                  <a:gd name="connsiteY17" fmla="*/ 10049 h 20877"/>
                  <a:gd name="connsiteX18" fmla="*/ 31402 w 47645"/>
                  <a:gd name="connsiteY18" fmla="*/ 8966 h 20877"/>
                  <a:gd name="connsiteX19" fmla="*/ 31402 w 47645"/>
                  <a:gd name="connsiteY19" fmla="*/ 8966 h 20877"/>
                  <a:gd name="connsiteX20" fmla="*/ 31402 w 47645"/>
                  <a:gd name="connsiteY20" fmla="*/ 8966 h 20877"/>
                  <a:gd name="connsiteX21" fmla="*/ 31402 w 47645"/>
                  <a:gd name="connsiteY21" fmla="*/ 8966 h 20877"/>
                  <a:gd name="connsiteX22" fmla="*/ 31402 w 47645"/>
                  <a:gd name="connsiteY22" fmla="*/ 8966 h 20877"/>
                  <a:gd name="connsiteX23" fmla="*/ 31402 w 47645"/>
                  <a:gd name="connsiteY23" fmla="*/ 10049 h 20877"/>
                  <a:gd name="connsiteX24" fmla="*/ 31402 w 47645"/>
                  <a:gd name="connsiteY24" fmla="*/ 7883 h 20877"/>
                  <a:gd name="connsiteX25" fmla="*/ 29237 w 47645"/>
                  <a:gd name="connsiteY25" fmla="*/ 8966 h 20877"/>
                  <a:gd name="connsiteX26" fmla="*/ 29237 w 47645"/>
                  <a:gd name="connsiteY26" fmla="*/ 7883 h 20877"/>
                  <a:gd name="connsiteX27" fmla="*/ 29237 w 47645"/>
                  <a:gd name="connsiteY27" fmla="*/ 8966 h 20877"/>
                  <a:gd name="connsiteX28" fmla="*/ 29237 w 47645"/>
                  <a:gd name="connsiteY28" fmla="*/ 7883 h 20877"/>
                  <a:gd name="connsiteX29" fmla="*/ 29237 w 47645"/>
                  <a:gd name="connsiteY29" fmla="*/ 8966 h 20877"/>
                  <a:gd name="connsiteX30" fmla="*/ 29237 w 47645"/>
                  <a:gd name="connsiteY30" fmla="*/ 7883 h 20877"/>
                  <a:gd name="connsiteX31" fmla="*/ 29237 w 47645"/>
                  <a:gd name="connsiteY31" fmla="*/ 8966 h 20877"/>
                  <a:gd name="connsiteX32" fmla="*/ 29237 w 47645"/>
                  <a:gd name="connsiteY32" fmla="*/ 7883 h 20877"/>
                  <a:gd name="connsiteX33" fmla="*/ 29237 w 47645"/>
                  <a:gd name="connsiteY33" fmla="*/ 7883 h 20877"/>
                  <a:gd name="connsiteX34" fmla="*/ 29237 w 47645"/>
                  <a:gd name="connsiteY34" fmla="*/ 6800 h 20877"/>
                  <a:gd name="connsiteX35" fmla="*/ 29237 w 47645"/>
                  <a:gd name="connsiteY35" fmla="*/ 7883 h 20877"/>
                  <a:gd name="connsiteX36" fmla="*/ 29237 w 47645"/>
                  <a:gd name="connsiteY36" fmla="*/ 6800 h 20877"/>
                  <a:gd name="connsiteX37" fmla="*/ 28154 w 47645"/>
                  <a:gd name="connsiteY37" fmla="*/ 7883 h 20877"/>
                  <a:gd name="connsiteX38" fmla="*/ 28154 w 47645"/>
                  <a:gd name="connsiteY38" fmla="*/ 7883 h 20877"/>
                  <a:gd name="connsiteX39" fmla="*/ 27071 w 47645"/>
                  <a:gd name="connsiteY39" fmla="*/ 7883 h 20877"/>
                  <a:gd name="connsiteX40" fmla="*/ 27071 w 47645"/>
                  <a:gd name="connsiteY40" fmla="*/ 6800 h 20877"/>
                  <a:gd name="connsiteX41" fmla="*/ 27071 w 47645"/>
                  <a:gd name="connsiteY41" fmla="*/ 8966 h 20877"/>
                  <a:gd name="connsiteX42" fmla="*/ 25988 w 47645"/>
                  <a:gd name="connsiteY42" fmla="*/ 8966 h 20877"/>
                  <a:gd name="connsiteX43" fmla="*/ 25988 w 47645"/>
                  <a:gd name="connsiteY43" fmla="*/ 6800 h 20877"/>
                  <a:gd name="connsiteX44" fmla="*/ 25988 w 47645"/>
                  <a:gd name="connsiteY44" fmla="*/ 5717 h 20877"/>
                  <a:gd name="connsiteX45" fmla="*/ 25988 w 47645"/>
                  <a:gd name="connsiteY45" fmla="*/ 5717 h 20877"/>
                  <a:gd name="connsiteX46" fmla="*/ 25988 w 47645"/>
                  <a:gd name="connsiteY46" fmla="*/ 5717 h 20877"/>
                  <a:gd name="connsiteX47" fmla="*/ 24906 w 47645"/>
                  <a:gd name="connsiteY47" fmla="*/ 7883 h 20877"/>
                  <a:gd name="connsiteX48" fmla="*/ 24906 w 47645"/>
                  <a:gd name="connsiteY48" fmla="*/ 5717 h 20877"/>
                  <a:gd name="connsiteX49" fmla="*/ 24906 w 47645"/>
                  <a:gd name="connsiteY49" fmla="*/ 7883 h 20877"/>
                  <a:gd name="connsiteX50" fmla="*/ 24906 w 47645"/>
                  <a:gd name="connsiteY50" fmla="*/ 6800 h 20877"/>
                  <a:gd name="connsiteX51" fmla="*/ 24906 w 47645"/>
                  <a:gd name="connsiteY51" fmla="*/ 7883 h 20877"/>
                  <a:gd name="connsiteX52" fmla="*/ 24906 w 47645"/>
                  <a:gd name="connsiteY52" fmla="*/ 6800 h 20877"/>
                  <a:gd name="connsiteX53" fmla="*/ 24906 w 47645"/>
                  <a:gd name="connsiteY53" fmla="*/ 5717 h 20877"/>
                  <a:gd name="connsiteX54" fmla="*/ 24906 w 47645"/>
                  <a:gd name="connsiteY54" fmla="*/ 5717 h 20877"/>
                  <a:gd name="connsiteX55" fmla="*/ 24906 w 47645"/>
                  <a:gd name="connsiteY55" fmla="*/ 5717 h 20877"/>
                  <a:gd name="connsiteX56" fmla="*/ 24906 w 47645"/>
                  <a:gd name="connsiteY56" fmla="*/ 6800 h 20877"/>
                  <a:gd name="connsiteX57" fmla="*/ 24906 w 47645"/>
                  <a:gd name="connsiteY57" fmla="*/ 6800 h 20877"/>
                  <a:gd name="connsiteX58" fmla="*/ 24906 w 47645"/>
                  <a:gd name="connsiteY58" fmla="*/ 7883 h 20877"/>
                  <a:gd name="connsiteX59" fmla="*/ 24906 w 47645"/>
                  <a:gd name="connsiteY59" fmla="*/ 6800 h 20877"/>
                  <a:gd name="connsiteX60" fmla="*/ 23823 w 47645"/>
                  <a:gd name="connsiteY60" fmla="*/ 8966 h 20877"/>
                  <a:gd name="connsiteX61" fmla="*/ 23823 w 47645"/>
                  <a:gd name="connsiteY61" fmla="*/ 7883 h 20877"/>
                  <a:gd name="connsiteX62" fmla="*/ 22740 w 47645"/>
                  <a:gd name="connsiteY62" fmla="*/ 7883 h 20877"/>
                  <a:gd name="connsiteX63" fmla="*/ 22740 w 47645"/>
                  <a:gd name="connsiteY63" fmla="*/ 8966 h 20877"/>
                  <a:gd name="connsiteX64" fmla="*/ 22740 w 47645"/>
                  <a:gd name="connsiteY64" fmla="*/ 7883 h 20877"/>
                  <a:gd name="connsiteX65" fmla="*/ 22740 w 47645"/>
                  <a:gd name="connsiteY65" fmla="*/ 7883 h 20877"/>
                  <a:gd name="connsiteX66" fmla="*/ 22740 w 47645"/>
                  <a:gd name="connsiteY66" fmla="*/ 7883 h 20877"/>
                  <a:gd name="connsiteX67" fmla="*/ 21657 w 47645"/>
                  <a:gd name="connsiteY67" fmla="*/ 8966 h 20877"/>
                  <a:gd name="connsiteX68" fmla="*/ 21657 w 47645"/>
                  <a:gd name="connsiteY68" fmla="*/ 10049 h 20877"/>
                  <a:gd name="connsiteX69" fmla="*/ 21657 w 47645"/>
                  <a:gd name="connsiteY69" fmla="*/ 8966 h 20877"/>
                  <a:gd name="connsiteX70" fmla="*/ 21657 w 47645"/>
                  <a:gd name="connsiteY70" fmla="*/ 7883 h 20877"/>
                  <a:gd name="connsiteX71" fmla="*/ 21657 w 47645"/>
                  <a:gd name="connsiteY71" fmla="*/ 7883 h 20877"/>
                  <a:gd name="connsiteX72" fmla="*/ 21657 w 47645"/>
                  <a:gd name="connsiteY72" fmla="*/ 7883 h 20877"/>
                  <a:gd name="connsiteX73" fmla="*/ 21657 w 47645"/>
                  <a:gd name="connsiteY73" fmla="*/ 7883 h 20877"/>
                  <a:gd name="connsiteX74" fmla="*/ 21657 w 47645"/>
                  <a:gd name="connsiteY74" fmla="*/ 6800 h 20877"/>
                  <a:gd name="connsiteX75" fmla="*/ 21657 w 47645"/>
                  <a:gd name="connsiteY75" fmla="*/ 7883 h 20877"/>
                  <a:gd name="connsiteX76" fmla="*/ 21657 w 47645"/>
                  <a:gd name="connsiteY76" fmla="*/ 7883 h 20877"/>
                  <a:gd name="connsiteX77" fmla="*/ 21657 w 47645"/>
                  <a:gd name="connsiteY77" fmla="*/ 8966 h 20877"/>
                  <a:gd name="connsiteX78" fmla="*/ 21657 w 47645"/>
                  <a:gd name="connsiteY78" fmla="*/ 7883 h 20877"/>
                  <a:gd name="connsiteX79" fmla="*/ 21657 w 47645"/>
                  <a:gd name="connsiteY79" fmla="*/ 6800 h 20877"/>
                  <a:gd name="connsiteX80" fmla="*/ 21657 w 47645"/>
                  <a:gd name="connsiteY80" fmla="*/ 8966 h 20877"/>
                  <a:gd name="connsiteX81" fmla="*/ 21657 w 47645"/>
                  <a:gd name="connsiteY81" fmla="*/ 8966 h 20877"/>
                  <a:gd name="connsiteX82" fmla="*/ 21657 w 47645"/>
                  <a:gd name="connsiteY82" fmla="*/ 10049 h 20877"/>
                  <a:gd name="connsiteX83" fmla="*/ 20574 w 47645"/>
                  <a:gd name="connsiteY83" fmla="*/ 8966 h 20877"/>
                  <a:gd name="connsiteX84" fmla="*/ 20574 w 47645"/>
                  <a:gd name="connsiteY84" fmla="*/ 10049 h 20877"/>
                  <a:gd name="connsiteX85" fmla="*/ 20574 w 47645"/>
                  <a:gd name="connsiteY85" fmla="*/ 8966 h 20877"/>
                  <a:gd name="connsiteX86" fmla="*/ 20574 w 47645"/>
                  <a:gd name="connsiteY86" fmla="*/ 8966 h 20877"/>
                  <a:gd name="connsiteX87" fmla="*/ 20574 w 47645"/>
                  <a:gd name="connsiteY87" fmla="*/ 7883 h 20877"/>
                  <a:gd name="connsiteX88" fmla="*/ 20574 w 47645"/>
                  <a:gd name="connsiteY88" fmla="*/ 10049 h 20877"/>
                  <a:gd name="connsiteX89" fmla="*/ 20574 w 47645"/>
                  <a:gd name="connsiteY89" fmla="*/ 10049 h 20877"/>
                  <a:gd name="connsiteX90" fmla="*/ 20574 w 47645"/>
                  <a:gd name="connsiteY90" fmla="*/ 8966 h 20877"/>
                  <a:gd name="connsiteX91" fmla="*/ 20574 w 47645"/>
                  <a:gd name="connsiteY91" fmla="*/ 8966 h 20877"/>
                  <a:gd name="connsiteX92" fmla="*/ 20574 w 47645"/>
                  <a:gd name="connsiteY92" fmla="*/ 10049 h 20877"/>
                  <a:gd name="connsiteX93" fmla="*/ 20574 w 47645"/>
                  <a:gd name="connsiteY93" fmla="*/ 8966 h 20877"/>
                  <a:gd name="connsiteX94" fmla="*/ 20574 w 47645"/>
                  <a:gd name="connsiteY94" fmla="*/ 10049 h 20877"/>
                  <a:gd name="connsiteX95" fmla="*/ 19491 w 47645"/>
                  <a:gd name="connsiteY95" fmla="*/ 8966 h 20877"/>
                  <a:gd name="connsiteX96" fmla="*/ 19491 w 47645"/>
                  <a:gd name="connsiteY96" fmla="*/ 10049 h 20877"/>
                  <a:gd name="connsiteX97" fmla="*/ 19491 w 47645"/>
                  <a:gd name="connsiteY97" fmla="*/ 10049 h 20877"/>
                  <a:gd name="connsiteX98" fmla="*/ 19491 w 47645"/>
                  <a:gd name="connsiteY98" fmla="*/ 11132 h 20877"/>
                  <a:gd name="connsiteX99" fmla="*/ 19491 w 47645"/>
                  <a:gd name="connsiteY99" fmla="*/ 10049 h 20877"/>
                  <a:gd name="connsiteX100" fmla="*/ 19491 w 47645"/>
                  <a:gd name="connsiteY100" fmla="*/ 12215 h 20877"/>
                  <a:gd name="connsiteX101" fmla="*/ 19491 w 47645"/>
                  <a:gd name="connsiteY101" fmla="*/ 11132 h 20877"/>
                  <a:gd name="connsiteX102" fmla="*/ 19491 w 47645"/>
                  <a:gd name="connsiteY102" fmla="*/ 12215 h 20877"/>
                  <a:gd name="connsiteX103" fmla="*/ 19491 w 47645"/>
                  <a:gd name="connsiteY103" fmla="*/ 10049 h 20877"/>
                  <a:gd name="connsiteX104" fmla="*/ 19491 w 47645"/>
                  <a:gd name="connsiteY104" fmla="*/ 11132 h 20877"/>
                  <a:gd name="connsiteX105" fmla="*/ 19491 w 47645"/>
                  <a:gd name="connsiteY105" fmla="*/ 10049 h 20877"/>
                  <a:gd name="connsiteX106" fmla="*/ 19491 w 47645"/>
                  <a:gd name="connsiteY106" fmla="*/ 11132 h 20877"/>
                  <a:gd name="connsiteX107" fmla="*/ 19491 w 47645"/>
                  <a:gd name="connsiteY107" fmla="*/ 11132 h 20877"/>
                  <a:gd name="connsiteX108" fmla="*/ 19491 w 47645"/>
                  <a:gd name="connsiteY108" fmla="*/ 11132 h 20877"/>
                  <a:gd name="connsiteX109" fmla="*/ 19491 w 47645"/>
                  <a:gd name="connsiteY109" fmla="*/ 12215 h 20877"/>
                  <a:gd name="connsiteX110" fmla="*/ 19491 w 47645"/>
                  <a:gd name="connsiteY110" fmla="*/ 13297 h 20877"/>
                  <a:gd name="connsiteX111" fmla="*/ 19491 w 47645"/>
                  <a:gd name="connsiteY111" fmla="*/ 12215 h 20877"/>
                  <a:gd name="connsiteX112" fmla="*/ 19491 w 47645"/>
                  <a:gd name="connsiteY112" fmla="*/ 13297 h 20877"/>
                  <a:gd name="connsiteX113" fmla="*/ 19491 w 47645"/>
                  <a:gd name="connsiteY113" fmla="*/ 12215 h 20877"/>
                  <a:gd name="connsiteX114" fmla="*/ 19491 w 47645"/>
                  <a:gd name="connsiteY114" fmla="*/ 12215 h 20877"/>
                  <a:gd name="connsiteX115" fmla="*/ 19491 w 47645"/>
                  <a:gd name="connsiteY115" fmla="*/ 11132 h 20877"/>
                  <a:gd name="connsiteX116" fmla="*/ 19491 w 47645"/>
                  <a:gd name="connsiteY116" fmla="*/ 12215 h 20877"/>
                  <a:gd name="connsiteX117" fmla="*/ 19491 w 47645"/>
                  <a:gd name="connsiteY117" fmla="*/ 11132 h 20877"/>
                  <a:gd name="connsiteX118" fmla="*/ 19491 w 47645"/>
                  <a:gd name="connsiteY118" fmla="*/ 11132 h 20877"/>
                  <a:gd name="connsiteX119" fmla="*/ 19491 w 47645"/>
                  <a:gd name="connsiteY119" fmla="*/ 12215 h 20877"/>
                  <a:gd name="connsiteX120" fmla="*/ 19491 w 47645"/>
                  <a:gd name="connsiteY120" fmla="*/ 12215 h 20877"/>
                  <a:gd name="connsiteX121" fmla="*/ 19491 w 47645"/>
                  <a:gd name="connsiteY121" fmla="*/ 13297 h 20877"/>
                  <a:gd name="connsiteX122" fmla="*/ 19491 w 47645"/>
                  <a:gd name="connsiteY122" fmla="*/ 12215 h 20877"/>
                  <a:gd name="connsiteX123" fmla="*/ 19491 w 47645"/>
                  <a:gd name="connsiteY123" fmla="*/ 12215 h 20877"/>
                  <a:gd name="connsiteX124" fmla="*/ 19491 w 47645"/>
                  <a:gd name="connsiteY124" fmla="*/ 12215 h 20877"/>
                  <a:gd name="connsiteX125" fmla="*/ 19491 w 47645"/>
                  <a:gd name="connsiteY125" fmla="*/ 12215 h 20877"/>
                  <a:gd name="connsiteX126" fmla="*/ 19491 w 47645"/>
                  <a:gd name="connsiteY126" fmla="*/ 13297 h 20877"/>
                  <a:gd name="connsiteX127" fmla="*/ 19491 w 47645"/>
                  <a:gd name="connsiteY127" fmla="*/ 11132 h 20877"/>
                  <a:gd name="connsiteX128" fmla="*/ 19491 w 47645"/>
                  <a:gd name="connsiteY128" fmla="*/ 13297 h 20877"/>
                  <a:gd name="connsiteX129" fmla="*/ 18408 w 47645"/>
                  <a:gd name="connsiteY129" fmla="*/ 13297 h 20877"/>
                  <a:gd name="connsiteX130" fmla="*/ 18408 w 47645"/>
                  <a:gd name="connsiteY130" fmla="*/ 14380 h 20877"/>
                  <a:gd name="connsiteX131" fmla="*/ 17326 w 47645"/>
                  <a:gd name="connsiteY131" fmla="*/ 14380 h 20877"/>
                  <a:gd name="connsiteX132" fmla="*/ 17326 w 47645"/>
                  <a:gd name="connsiteY132" fmla="*/ 13297 h 20877"/>
                  <a:gd name="connsiteX133" fmla="*/ 17326 w 47645"/>
                  <a:gd name="connsiteY133" fmla="*/ 13297 h 20877"/>
                  <a:gd name="connsiteX134" fmla="*/ 17326 w 47645"/>
                  <a:gd name="connsiteY134" fmla="*/ 14380 h 20877"/>
                  <a:gd name="connsiteX135" fmla="*/ 16243 w 47645"/>
                  <a:gd name="connsiteY135" fmla="*/ 14380 h 20877"/>
                  <a:gd name="connsiteX136" fmla="*/ 16243 w 47645"/>
                  <a:gd name="connsiteY136" fmla="*/ 15463 h 20877"/>
                  <a:gd name="connsiteX137" fmla="*/ 16243 w 47645"/>
                  <a:gd name="connsiteY137" fmla="*/ 14380 h 20877"/>
                  <a:gd name="connsiteX138" fmla="*/ 16243 w 47645"/>
                  <a:gd name="connsiteY138" fmla="*/ 15463 h 20877"/>
                  <a:gd name="connsiteX139" fmla="*/ 16243 w 47645"/>
                  <a:gd name="connsiteY139" fmla="*/ 14380 h 20877"/>
                  <a:gd name="connsiteX140" fmla="*/ 16243 w 47645"/>
                  <a:gd name="connsiteY140" fmla="*/ 15463 h 20877"/>
                  <a:gd name="connsiteX141" fmla="*/ 16243 w 47645"/>
                  <a:gd name="connsiteY141" fmla="*/ 14380 h 20877"/>
                  <a:gd name="connsiteX142" fmla="*/ 16243 w 47645"/>
                  <a:gd name="connsiteY142" fmla="*/ 15463 h 20877"/>
                  <a:gd name="connsiteX143" fmla="*/ 16243 w 47645"/>
                  <a:gd name="connsiteY143" fmla="*/ 14380 h 20877"/>
                  <a:gd name="connsiteX144" fmla="*/ 16243 w 47645"/>
                  <a:gd name="connsiteY144" fmla="*/ 15463 h 20877"/>
                  <a:gd name="connsiteX145" fmla="*/ 15160 w 47645"/>
                  <a:gd name="connsiteY145" fmla="*/ 14380 h 20877"/>
                  <a:gd name="connsiteX146" fmla="*/ 14077 w 47645"/>
                  <a:gd name="connsiteY146" fmla="*/ 16546 h 20877"/>
                  <a:gd name="connsiteX147" fmla="*/ 14077 w 47645"/>
                  <a:gd name="connsiteY147" fmla="*/ 16546 h 20877"/>
                  <a:gd name="connsiteX148" fmla="*/ 14077 w 47645"/>
                  <a:gd name="connsiteY148" fmla="*/ 17629 h 20877"/>
                  <a:gd name="connsiteX149" fmla="*/ 14077 w 47645"/>
                  <a:gd name="connsiteY149" fmla="*/ 15463 h 20877"/>
                  <a:gd name="connsiteX150" fmla="*/ 14077 w 47645"/>
                  <a:gd name="connsiteY150" fmla="*/ 16546 h 20877"/>
                  <a:gd name="connsiteX151" fmla="*/ 14077 w 47645"/>
                  <a:gd name="connsiteY151" fmla="*/ 16546 h 20877"/>
                  <a:gd name="connsiteX152" fmla="*/ 14077 w 47645"/>
                  <a:gd name="connsiteY152" fmla="*/ 17629 h 20877"/>
                  <a:gd name="connsiteX153" fmla="*/ 14077 w 47645"/>
                  <a:gd name="connsiteY153" fmla="*/ 16546 h 20877"/>
                  <a:gd name="connsiteX154" fmla="*/ 14077 w 47645"/>
                  <a:gd name="connsiteY154" fmla="*/ 16546 h 20877"/>
                  <a:gd name="connsiteX155" fmla="*/ 12994 w 47645"/>
                  <a:gd name="connsiteY155" fmla="*/ 13297 h 20877"/>
                  <a:gd name="connsiteX156" fmla="*/ 12994 w 47645"/>
                  <a:gd name="connsiteY156" fmla="*/ 13297 h 20877"/>
                  <a:gd name="connsiteX157" fmla="*/ 12994 w 47645"/>
                  <a:gd name="connsiteY157" fmla="*/ 11132 h 20877"/>
                  <a:gd name="connsiteX158" fmla="*/ 14077 w 47645"/>
                  <a:gd name="connsiteY158" fmla="*/ 13297 h 20877"/>
                  <a:gd name="connsiteX159" fmla="*/ 14077 w 47645"/>
                  <a:gd name="connsiteY159" fmla="*/ 15463 h 20877"/>
                  <a:gd name="connsiteX160" fmla="*/ 14077 w 47645"/>
                  <a:gd name="connsiteY160" fmla="*/ 14380 h 20877"/>
                  <a:gd name="connsiteX161" fmla="*/ 14077 w 47645"/>
                  <a:gd name="connsiteY161" fmla="*/ 14380 h 20877"/>
                  <a:gd name="connsiteX162" fmla="*/ 14077 w 47645"/>
                  <a:gd name="connsiteY162" fmla="*/ 16546 h 20877"/>
                  <a:gd name="connsiteX163" fmla="*/ 14077 w 47645"/>
                  <a:gd name="connsiteY163" fmla="*/ 15463 h 20877"/>
                  <a:gd name="connsiteX164" fmla="*/ 14077 w 47645"/>
                  <a:gd name="connsiteY164" fmla="*/ 16546 h 20877"/>
                  <a:gd name="connsiteX165" fmla="*/ 14077 w 47645"/>
                  <a:gd name="connsiteY165" fmla="*/ 17629 h 20877"/>
                  <a:gd name="connsiteX166" fmla="*/ 12994 w 47645"/>
                  <a:gd name="connsiteY166" fmla="*/ 15463 h 20877"/>
                  <a:gd name="connsiteX167" fmla="*/ 14077 w 47645"/>
                  <a:gd name="connsiteY167" fmla="*/ 17629 h 20877"/>
                  <a:gd name="connsiteX168" fmla="*/ 14077 w 47645"/>
                  <a:gd name="connsiteY168" fmla="*/ 16546 h 20877"/>
                  <a:gd name="connsiteX169" fmla="*/ 14077 w 47645"/>
                  <a:gd name="connsiteY169" fmla="*/ 16546 h 20877"/>
                  <a:gd name="connsiteX170" fmla="*/ 14077 w 47645"/>
                  <a:gd name="connsiteY170" fmla="*/ 17629 h 20877"/>
                  <a:gd name="connsiteX171" fmla="*/ 14077 w 47645"/>
                  <a:gd name="connsiteY171" fmla="*/ 16546 h 20877"/>
                  <a:gd name="connsiteX172" fmla="*/ 14077 w 47645"/>
                  <a:gd name="connsiteY172" fmla="*/ 16546 h 20877"/>
                  <a:gd name="connsiteX173" fmla="*/ 14077 w 47645"/>
                  <a:gd name="connsiteY173" fmla="*/ 17629 h 20877"/>
                  <a:gd name="connsiteX174" fmla="*/ 14077 w 47645"/>
                  <a:gd name="connsiteY174" fmla="*/ 18711 h 20877"/>
                  <a:gd name="connsiteX175" fmla="*/ 14077 w 47645"/>
                  <a:gd name="connsiteY175" fmla="*/ 19794 h 20877"/>
                  <a:gd name="connsiteX176" fmla="*/ 14077 w 47645"/>
                  <a:gd name="connsiteY176" fmla="*/ 18711 h 20877"/>
                  <a:gd name="connsiteX177" fmla="*/ 14077 w 47645"/>
                  <a:gd name="connsiteY177" fmla="*/ 19794 h 20877"/>
                  <a:gd name="connsiteX178" fmla="*/ 14077 w 47645"/>
                  <a:gd name="connsiteY178" fmla="*/ 18711 h 20877"/>
                  <a:gd name="connsiteX179" fmla="*/ 14077 w 47645"/>
                  <a:gd name="connsiteY179" fmla="*/ 19794 h 20877"/>
                  <a:gd name="connsiteX180" fmla="*/ 12994 w 47645"/>
                  <a:gd name="connsiteY180" fmla="*/ 18711 h 20877"/>
                  <a:gd name="connsiteX181" fmla="*/ 12994 w 47645"/>
                  <a:gd name="connsiteY181" fmla="*/ 17629 h 20877"/>
                  <a:gd name="connsiteX182" fmla="*/ 12994 w 47645"/>
                  <a:gd name="connsiteY182" fmla="*/ 17629 h 20877"/>
                  <a:gd name="connsiteX183" fmla="*/ 14077 w 47645"/>
                  <a:gd name="connsiteY183" fmla="*/ 19794 h 20877"/>
                  <a:gd name="connsiteX184" fmla="*/ 14077 w 47645"/>
                  <a:gd name="connsiteY184" fmla="*/ 19794 h 20877"/>
                  <a:gd name="connsiteX185" fmla="*/ 14077 w 47645"/>
                  <a:gd name="connsiteY185" fmla="*/ 18711 h 20877"/>
                  <a:gd name="connsiteX186" fmla="*/ 12994 w 47645"/>
                  <a:gd name="connsiteY186" fmla="*/ 17629 h 20877"/>
                  <a:gd name="connsiteX187" fmla="*/ 12994 w 47645"/>
                  <a:gd name="connsiteY187" fmla="*/ 19794 h 20877"/>
                  <a:gd name="connsiteX188" fmla="*/ 12994 w 47645"/>
                  <a:gd name="connsiteY188" fmla="*/ 18711 h 20877"/>
                  <a:gd name="connsiteX189" fmla="*/ 12994 w 47645"/>
                  <a:gd name="connsiteY189" fmla="*/ 19794 h 20877"/>
                  <a:gd name="connsiteX190" fmla="*/ 11911 w 47645"/>
                  <a:gd name="connsiteY190" fmla="*/ 17629 h 20877"/>
                  <a:gd name="connsiteX191" fmla="*/ 11911 w 47645"/>
                  <a:gd name="connsiteY191" fmla="*/ 16546 h 20877"/>
                  <a:gd name="connsiteX192" fmla="*/ 11911 w 47645"/>
                  <a:gd name="connsiteY192" fmla="*/ 16546 h 20877"/>
                  <a:gd name="connsiteX193" fmla="*/ 10828 w 47645"/>
                  <a:gd name="connsiteY193" fmla="*/ 14380 h 20877"/>
                  <a:gd name="connsiteX194" fmla="*/ 10828 w 47645"/>
                  <a:gd name="connsiteY194" fmla="*/ 14380 h 20877"/>
                  <a:gd name="connsiteX195" fmla="*/ 11911 w 47645"/>
                  <a:gd name="connsiteY195" fmla="*/ 18711 h 20877"/>
                  <a:gd name="connsiteX196" fmla="*/ 10828 w 47645"/>
                  <a:gd name="connsiteY196" fmla="*/ 17629 h 20877"/>
                  <a:gd name="connsiteX197" fmla="*/ 10828 w 47645"/>
                  <a:gd name="connsiteY197" fmla="*/ 18711 h 20877"/>
                  <a:gd name="connsiteX198" fmla="*/ 10828 w 47645"/>
                  <a:gd name="connsiteY198" fmla="*/ 19794 h 20877"/>
                  <a:gd name="connsiteX199" fmla="*/ 9746 w 47645"/>
                  <a:gd name="connsiteY199" fmla="*/ 17629 h 20877"/>
                  <a:gd name="connsiteX200" fmla="*/ 9746 w 47645"/>
                  <a:gd name="connsiteY200" fmla="*/ 17629 h 20877"/>
                  <a:gd name="connsiteX201" fmla="*/ 8663 w 47645"/>
                  <a:gd name="connsiteY201" fmla="*/ 16546 h 20877"/>
                  <a:gd name="connsiteX202" fmla="*/ 8663 w 47645"/>
                  <a:gd name="connsiteY202" fmla="*/ 17629 h 20877"/>
                  <a:gd name="connsiteX203" fmla="*/ 8663 w 47645"/>
                  <a:gd name="connsiteY203" fmla="*/ 18711 h 20877"/>
                  <a:gd name="connsiteX204" fmla="*/ 8663 w 47645"/>
                  <a:gd name="connsiteY204" fmla="*/ 19794 h 20877"/>
                  <a:gd name="connsiteX205" fmla="*/ 9746 w 47645"/>
                  <a:gd name="connsiteY205" fmla="*/ 20877 h 20877"/>
                  <a:gd name="connsiteX206" fmla="*/ 9746 w 47645"/>
                  <a:gd name="connsiteY206" fmla="*/ 20877 h 20877"/>
                  <a:gd name="connsiteX207" fmla="*/ 9746 w 47645"/>
                  <a:gd name="connsiteY207" fmla="*/ 19794 h 20877"/>
                  <a:gd name="connsiteX208" fmla="*/ 9746 w 47645"/>
                  <a:gd name="connsiteY208" fmla="*/ 20877 h 20877"/>
                  <a:gd name="connsiteX209" fmla="*/ 8663 w 47645"/>
                  <a:gd name="connsiteY209" fmla="*/ 19794 h 20877"/>
                  <a:gd name="connsiteX210" fmla="*/ 8663 w 47645"/>
                  <a:gd name="connsiteY210" fmla="*/ 18711 h 20877"/>
                  <a:gd name="connsiteX211" fmla="*/ 8663 w 47645"/>
                  <a:gd name="connsiteY211" fmla="*/ 18711 h 20877"/>
                  <a:gd name="connsiteX212" fmla="*/ 8663 w 47645"/>
                  <a:gd name="connsiteY212" fmla="*/ 18711 h 20877"/>
                  <a:gd name="connsiteX213" fmla="*/ 7580 w 47645"/>
                  <a:gd name="connsiteY213" fmla="*/ 17629 h 20877"/>
                  <a:gd name="connsiteX214" fmla="*/ 7580 w 47645"/>
                  <a:gd name="connsiteY214" fmla="*/ 18711 h 20877"/>
                  <a:gd name="connsiteX215" fmla="*/ 7580 w 47645"/>
                  <a:gd name="connsiteY215" fmla="*/ 19794 h 20877"/>
                  <a:gd name="connsiteX216" fmla="*/ 6497 w 47645"/>
                  <a:gd name="connsiteY216" fmla="*/ 18711 h 20877"/>
                  <a:gd name="connsiteX217" fmla="*/ 6497 w 47645"/>
                  <a:gd name="connsiteY217" fmla="*/ 17629 h 20877"/>
                  <a:gd name="connsiteX218" fmla="*/ 6497 w 47645"/>
                  <a:gd name="connsiteY218" fmla="*/ 16546 h 20877"/>
                  <a:gd name="connsiteX219" fmla="*/ 5414 w 47645"/>
                  <a:gd name="connsiteY219" fmla="*/ 14380 h 20877"/>
                  <a:gd name="connsiteX220" fmla="*/ 5414 w 47645"/>
                  <a:gd name="connsiteY220" fmla="*/ 14380 h 20877"/>
                  <a:gd name="connsiteX221" fmla="*/ 6497 w 47645"/>
                  <a:gd name="connsiteY221" fmla="*/ 16546 h 20877"/>
                  <a:gd name="connsiteX222" fmla="*/ 6497 w 47645"/>
                  <a:gd name="connsiteY222" fmla="*/ 17629 h 20877"/>
                  <a:gd name="connsiteX223" fmla="*/ 5414 w 47645"/>
                  <a:gd name="connsiteY223" fmla="*/ 16546 h 20877"/>
                  <a:gd name="connsiteX224" fmla="*/ 4331 w 47645"/>
                  <a:gd name="connsiteY224" fmla="*/ 16546 h 20877"/>
                  <a:gd name="connsiteX225" fmla="*/ 4331 w 47645"/>
                  <a:gd name="connsiteY225" fmla="*/ 17629 h 20877"/>
                  <a:gd name="connsiteX226" fmla="*/ 5414 w 47645"/>
                  <a:gd name="connsiteY226" fmla="*/ 19794 h 20877"/>
                  <a:gd name="connsiteX227" fmla="*/ 5414 w 47645"/>
                  <a:gd name="connsiteY227" fmla="*/ 18711 h 20877"/>
                  <a:gd name="connsiteX228" fmla="*/ 5414 w 47645"/>
                  <a:gd name="connsiteY228" fmla="*/ 18711 h 20877"/>
                  <a:gd name="connsiteX229" fmla="*/ 4331 w 47645"/>
                  <a:gd name="connsiteY229" fmla="*/ 15463 h 20877"/>
                  <a:gd name="connsiteX230" fmla="*/ 4331 w 47645"/>
                  <a:gd name="connsiteY230" fmla="*/ 14380 h 20877"/>
                  <a:gd name="connsiteX231" fmla="*/ 4331 w 47645"/>
                  <a:gd name="connsiteY231" fmla="*/ 15463 h 20877"/>
                  <a:gd name="connsiteX232" fmla="*/ 3249 w 47645"/>
                  <a:gd name="connsiteY232" fmla="*/ 15463 h 20877"/>
                  <a:gd name="connsiteX233" fmla="*/ 2166 w 47645"/>
                  <a:gd name="connsiteY233" fmla="*/ 13297 h 20877"/>
                  <a:gd name="connsiteX234" fmla="*/ 2166 w 47645"/>
                  <a:gd name="connsiteY234" fmla="*/ 14380 h 20877"/>
                  <a:gd name="connsiteX235" fmla="*/ 2166 w 47645"/>
                  <a:gd name="connsiteY235" fmla="*/ 14380 h 20877"/>
                  <a:gd name="connsiteX236" fmla="*/ 2166 w 47645"/>
                  <a:gd name="connsiteY236" fmla="*/ 15463 h 20877"/>
                  <a:gd name="connsiteX237" fmla="*/ 1083 w 47645"/>
                  <a:gd name="connsiteY237" fmla="*/ 14380 h 20877"/>
                  <a:gd name="connsiteX238" fmla="*/ 1083 w 47645"/>
                  <a:gd name="connsiteY238" fmla="*/ 14380 h 20877"/>
                  <a:gd name="connsiteX239" fmla="*/ 1083 w 47645"/>
                  <a:gd name="connsiteY239" fmla="*/ 13297 h 20877"/>
                  <a:gd name="connsiteX240" fmla="*/ 1083 w 47645"/>
                  <a:gd name="connsiteY240" fmla="*/ 13297 h 20877"/>
                  <a:gd name="connsiteX241" fmla="*/ 1083 w 47645"/>
                  <a:gd name="connsiteY241" fmla="*/ 14380 h 20877"/>
                  <a:gd name="connsiteX242" fmla="*/ 1083 w 47645"/>
                  <a:gd name="connsiteY242" fmla="*/ 14380 h 20877"/>
                  <a:gd name="connsiteX243" fmla="*/ 1083 w 47645"/>
                  <a:gd name="connsiteY243" fmla="*/ 13297 h 20877"/>
                  <a:gd name="connsiteX244" fmla="*/ 1083 w 47645"/>
                  <a:gd name="connsiteY244" fmla="*/ 13297 h 20877"/>
                  <a:gd name="connsiteX245" fmla="*/ 1083 w 47645"/>
                  <a:gd name="connsiteY245" fmla="*/ 13297 h 20877"/>
                  <a:gd name="connsiteX246" fmla="*/ 0 w 47645"/>
                  <a:gd name="connsiteY246" fmla="*/ 11132 h 20877"/>
                  <a:gd name="connsiteX247" fmla="*/ 1083 w 47645"/>
                  <a:gd name="connsiteY247" fmla="*/ 13297 h 20877"/>
                  <a:gd name="connsiteX248" fmla="*/ 1083 w 47645"/>
                  <a:gd name="connsiteY248" fmla="*/ 13297 h 20877"/>
                  <a:gd name="connsiteX249" fmla="*/ 1083 w 47645"/>
                  <a:gd name="connsiteY249" fmla="*/ 13297 h 20877"/>
                  <a:gd name="connsiteX250" fmla="*/ 0 w 47645"/>
                  <a:gd name="connsiteY250" fmla="*/ 11132 h 20877"/>
                  <a:gd name="connsiteX251" fmla="*/ 0 w 47645"/>
                  <a:gd name="connsiteY251" fmla="*/ 11132 h 20877"/>
                  <a:gd name="connsiteX252" fmla="*/ 0 w 47645"/>
                  <a:gd name="connsiteY252" fmla="*/ 10049 h 20877"/>
                  <a:gd name="connsiteX253" fmla="*/ 0 w 47645"/>
                  <a:gd name="connsiteY253" fmla="*/ 11132 h 20877"/>
                  <a:gd name="connsiteX254" fmla="*/ 0 w 47645"/>
                  <a:gd name="connsiteY254" fmla="*/ 10049 h 20877"/>
                  <a:gd name="connsiteX255" fmla="*/ 0 w 47645"/>
                  <a:gd name="connsiteY255" fmla="*/ 8966 h 20877"/>
                  <a:gd name="connsiteX256" fmla="*/ 1083 w 47645"/>
                  <a:gd name="connsiteY256" fmla="*/ 11132 h 20877"/>
                  <a:gd name="connsiteX257" fmla="*/ 1083 w 47645"/>
                  <a:gd name="connsiteY257" fmla="*/ 11132 h 20877"/>
                  <a:gd name="connsiteX258" fmla="*/ 0 w 47645"/>
                  <a:gd name="connsiteY258" fmla="*/ 8966 h 20877"/>
                  <a:gd name="connsiteX259" fmla="*/ 0 w 47645"/>
                  <a:gd name="connsiteY259" fmla="*/ 10049 h 20877"/>
                  <a:gd name="connsiteX260" fmla="*/ 0 w 47645"/>
                  <a:gd name="connsiteY260" fmla="*/ 8966 h 20877"/>
                  <a:gd name="connsiteX261" fmla="*/ 1083 w 47645"/>
                  <a:gd name="connsiteY261" fmla="*/ 8966 h 20877"/>
                  <a:gd name="connsiteX262" fmla="*/ 1083 w 47645"/>
                  <a:gd name="connsiteY262" fmla="*/ 10049 h 20877"/>
                  <a:gd name="connsiteX263" fmla="*/ 1083 w 47645"/>
                  <a:gd name="connsiteY263" fmla="*/ 8966 h 20877"/>
                  <a:gd name="connsiteX264" fmla="*/ 2166 w 47645"/>
                  <a:gd name="connsiteY264" fmla="*/ 8966 h 20877"/>
                  <a:gd name="connsiteX265" fmla="*/ 3249 w 47645"/>
                  <a:gd name="connsiteY265" fmla="*/ 7883 h 20877"/>
                  <a:gd name="connsiteX266" fmla="*/ 3249 w 47645"/>
                  <a:gd name="connsiteY266" fmla="*/ 8966 h 20877"/>
                  <a:gd name="connsiteX267" fmla="*/ 3249 w 47645"/>
                  <a:gd name="connsiteY267" fmla="*/ 8966 h 20877"/>
                  <a:gd name="connsiteX268" fmla="*/ 3249 w 47645"/>
                  <a:gd name="connsiteY268" fmla="*/ 6800 h 20877"/>
                  <a:gd name="connsiteX269" fmla="*/ 4331 w 47645"/>
                  <a:gd name="connsiteY269" fmla="*/ 5717 h 20877"/>
                  <a:gd name="connsiteX270" fmla="*/ 4331 w 47645"/>
                  <a:gd name="connsiteY270" fmla="*/ 6800 h 20877"/>
                  <a:gd name="connsiteX271" fmla="*/ 5414 w 47645"/>
                  <a:gd name="connsiteY271" fmla="*/ 6800 h 20877"/>
                  <a:gd name="connsiteX272" fmla="*/ 5414 w 47645"/>
                  <a:gd name="connsiteY272" fmla="*/ 7883 h 20877"/>
                  <a:gd name="connsiteX273" fmla="*/ 5414 w 47645"/>
                  <a:gd name="connsiteY273" fmla="*/ 5717 h 20877"/>
                  <a:gd name="connsiteX274" fmla="*/ 6497 w 47645"/>
                  <a:gd name="connsiteY274" fmla="*/ 6800 h 20877"/>
                  <a:gd name="connsiteX275" fmla="*/ 7580 w 47645"/>
                  <a:gd name="connsiteY275" fmla="*/ 4635 h 20877"/>
                  <a:gd name="connsiteX276" fmla="*/ 7580 w 47645"/>
                  <a:gd name="connsiteY276" fmla="*/ 5717 h 20877"/>
                  <a:gd name="connsiteX277" fmla="*/ 9746 w 47645"/>
                  <a:gd name="connsiteY277" fmla="*/ 4635 h 20877"/>
                  <a:gd name="connsiteX278" fmla="*/ 9746 w 47645"/>
                  <a:gd name="connsiteY278" fmla="*/ 5717 h 20877"/>
                  <a:gd name="connsiteX279" fmla="*/ 9746 w 47645"/>
                  <a:gd name="connsiteY279" fmla="*/ 4635 h 20877"/>
                  <a:gd name="connsiteX280" fmla="*/ 10828 w 47645"/>
                  <a:gd name="connsiteY280" fmla="*/ 4635 h 20877"/>
                  <a:gd name="connsiteX281" fmla="*/ 10828 w 47645"/>
                  <a:gd name="connsiteY281" fmla="*/ 3552 h 20877"/>
                  <a:gd name="connsiteX282" fmla="*/ 11911 w 47645"/>
                  <a:gd name="connsiteY282" fmla="*/ 3552 h 20877"/>
                  <a:gd name="connsiteX283" fmla="*/ 11911 w 47645"/>
                  <a:gd name="connsiteY283" fmla="*/ 3552 h 20877"/>
                  <a:gd name="connsiteX284" fmla="*/ 11911 w 47645"/>
                  <a:gd name="connsiteY284" fmla="*/ 4635 h 20877"/>
                  <a:gd name="connsiteX285" fmla="*/ 11911 w 47645"/>
                  <a:gd name="connsiteY285" fmla="*/ 3552 h 20877"/>
                  <a:gd name="connsiteX286" fmla="*/ 12994 w 47645"/>
                  <a:gd name="connsiteY286" fmla="*/ 3552 h 20877"/>
                  <a:gd name="connsiteX287" fmla="*/ 12994 w 47645"/>
                  <a:gd name="connsiteY287" fmla="*/ 2469 h 20877"/>
                  <a:gd name="connsiteX288" fmla="*/ 14077 w 47645"/>
                  <a:gd name="connsiteY288" fmla="*/ 2469 h 20877"/>
                  <a:gd name="connsiteX289" fmla="*/ 14077 w 47645"/>
                  <a:gd name="connsiteY289" fmla="*/ 3552 h 20877"/>
                  <a:gd name="connsiteX290" fmla="*/ 14077 w 47645"/>
                  <a:gd name="connsiteY290" fmla="*/ 2469 h 20877"/>
                  <a:gd name="connsiteX291" fmla="*/ 16243 w 47645"/>
                  <a:gd name="connsiteY291" fmla="*/ 2469 h 20877"/>
                  <a:gd name="connsiteX292" fmla="*/ 18408 w 47645"/>
                  <a:gd name="connsiteY292" fmla="*/ 1386 h 20877"/>
                  <a:gd name="connsiteX293" fmla="*/ 18408 w 47645"/>
                  <a:gd name="connsiteY293" fmla="*/ 1386 h 20877"/>
                  <a:gd name="connsiteX294" fmla="*/ 19491 w 47645"/>
                  <a:gd name="connsiteY294" fmla="*/ 303 h 20877"/>
                  <a:gd name="connsiteX295" fmla="*/ 19491 w 47645"/>
                  <a:gd name="connsiteY295" fmla="*/ 1386 h 20877"/>
                  <a:gd name="connsiteX296" fmla="*/ 20574 w 47645"/>
                  <a:gd name="connsiteY296" fmla="*/ 1386 h 20877"/>
                  <a:gd name="connsiteX297" fmla="*/ 20574 w 47645"/>
                  <a:gd name="connsiteY297" fmla="*/ 1386 h 20877"/>
                  <a:gd name="connsiteX298" fmla="*/ 21657 w 47645"/>
                  <a:gd name="connsiteY298" fmla="*/ 1386 h 20877"/>
                  <a:gd name="connsiteX299" fmla="*/ 21657 w 47645"/>
                  <a:gd name="connsiteY299" fmla="*/ 2469 h 20877"/>
                  <a:gd name="connsiteX300" fmla="*/ 21657 w 47645"/>
                  <a:gd name="connsiteY300" fmla="*/ 2469 h 20877"/>
                  <a:gd name="connsiteX301" fmla="*/ 21657 w 47645"/>
                  <a:gd name="connsiteY301" fmla="*/ 1386 h 20877"/>
                  <a:gd name="connsiteX302" fmla="*/ 23823 w 47645"/>
                  <a:gd name="connsiteY302" fmla="*/ 303 h 20877"/>
                  <a:gd name="connsiteX303" fmla="*/ 23823 w 47645"/>
                  <a:gd name="connsiteY303" fmla="*/ 2469 h 20877"/>
                  <a:gd name="connsiteX304" fmla="*/ 23823 w 47645"/>
                  <a:gd name="connsiteY304" fmla="*/ 2469 h 20877"/>
                  <a:gd name="connsiteX305" fmla="*/ 23823 w 47645"/>
                  <a:gd name="connsiteY305" fmla="*/ 3552 h 20877"/>
                  <a:gd name="connsiteX306" fmla="*/ 23823 w 47645"/>
                  <a:gd name="connsiteY306" fmla="*/ 2469 h 20877"/>
                  <a:gd name="connsiteX307" fmla="*/ 24906 w 47645"/>
                  <a:gd name="connsiteY307" fmla="*/ 3552 h 20877"/>
                  <a:gd name="connsiteX308" fmla="*/ 24906 w 47645"/>
                  <a:gd name="connsiteY308" fmla="*/ 3552 h 20877"/>
                  <a:gd name="connsiteX309" fmla="*/ 25988 w 47645"/>
                  <a:gd name="connsiteY309" fmla="*/ 1386 h 20877"/>
                  <a:gd name="connsiteX310" fmla="*/ 31402 w 47645"/>
                  <a:gd name="connsiteY310" fmla="*/ 303 h 20877"/>
                  <a:gd name="connsiteX311" fmla="*/ 35734 w 47645"/>
                  <a:gd name="connsiteY311" fmla="*/ 1386 h 20877"/>
                  <a:gd name="connsiteX312" fmla="*/ 36817 w 47645"/>
                  <a:gd name="connsiteY312" fmla="*/ 2469 h 20877"/>
                  <a:gd name="connsiteX313" fmla="*/ 36817 w 47645"/>
                  <a:gd name="connsiteY313" fmla="*/ 2469 h 20877"/>
                  <a:gd name="connsiteX314" fmla="*/ 36817 w 47645"/>
                  <a:gd name="connsiteY314" fmla="*/ 1386 h 20877"/>
                  <a:gd name="connsiteX315" fmla="*/ 38982 w 47645"/>
                  <a:gd name="connsiteY315" fmla="*/ 1386 h 20877"/>
                  <a:gd name="connsiteX316" fmla="*/ 38982 w 47645"/>
                  <a:gd name="connsiteY316" fmla="*/ 2469 h 20877"/>
                  <a:gd name="connsiteX317" fmla="*/ 38982 w 47645"/>
                  <a:gd name="connsiteY317" fmla="*/ 1386 h 20877"/>
                  <a:gd name="connsiteX318" fmla="*/ 38982 w 47645"/>
                  <a:gd name="connsiteY318" fmla="*/ 1386 h 20877"/>
                  <a:gd name="connsiteX319" fmla="*/ 38982 w 47645"/>
                  <a:gd name="connsiteY319" fmla="*/ 303 h 20877"/>
                  <a:gd name="connsiteX320" fmla="*/ 43314 w 47645"/>
                  <a:gd name="connsiteY320" fmla="*/ 1386 h 20877"/>
                  <a:gd name="connsiteX321" fmla="*/ 44397 w 47645"/>
                  <a:gd name="connsiteY321" fmla="*/ 1386 h 20877"/>
                  <a:gd name="connsiteX322" fmla="*/ 47645 w 47645"/>
                  <a:gd name="connsiteY322" fmla="*/ 3552 h 20877"/>
                  <a:gd name="connsiteX323" fmla="*/ 38982 w 47645"/>
                  <a:gd name="connsiteY323" fmla="*/ 5717 h 2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47645" h="20877">
                    <a:moveTo>
                      <a:pt x="38982" y="5717"/>
                    </a:moveTo>
                    <a:cubicBezTo>
                      <a:pt x="37900" y="8966"/>
                      <a:pt x="37900" y="5717"/>
                      <a:pt x="36817" y="7883"/>
                    </a:cubicBezTo>
                    <a:cubicBezTo>
                      <a:pt x="36817" y="7883"/>
                      <a:pt x="36817" y="6800"/>
                      <a:pt x="36817" y="6800"/>
                    </a:cubicBezTo>
                    <a:cubicBezTo>
                      <a:pt x="35734" y="8966"/>
                      <a:pt x="34651" y="7883"/>
                      <a:pt x="34651" y="5717"/>
                    </a:cubicBezTo>
                    <a:lnTo>
                      <a:pt x="34651" y="5717"/>
                    </a:lnTo>
                    <a:cubicBezTo>
                      <a:pt x="34651" y="5717"/>
                      <a:pt x="34651" y="6800"/>
                      <a:pt x="34651" y="6800"/>
                    </a:cubicBezTo>
                    <a:cubicBezTo>
                      <a:pt x="34651" y="6800"/>
                      <a:pt x="34651" y="6800"/>
                      <a:pt x="34651" y="5717"/>
                    </a:cubicBezTo>
                    <a:cubicBezTo>
                      <a:pt x="34651" y="6800"/>
                      <a:pt x="34651" y="5717"/>
                      <a:pt x="34651" y="6800"/>
                    </a:cubicBezTo>
                    <a:cubicBezTo>
                      <a:pt x="34651" y="6800"/>
                      <a:pt x="34651" y="5717"/>
                      <a:pt x="34651" y="5717"/>
                    </a:cubicBezTo>
                    <a:lnTo>
                      <a:pt x="34651" y="6800"/>
                    </a:lnTo>
                    <a:cubicBezTo>
                      <a:pt x="34651" y="8966"/>
                      <a:pt x="33568" y="6800"/>
                      <a:pt x="33568" y="7883"/>
                    </a:cubicBezTo>
                    <a:cubicBezTo>
                      <a:pt x="33568" y="7883"/>
                      <a:pt x="33568" y="7883"/>
                      <a:pt x="33568" y="6800"/>
                    </a:cubicBezTo>
                    <a:cubicBezTo>
                      <a:pt x="32485" y="7883"/>
                      <a:pt x="32485" y="7883"/>
                      <a:pt x="31402" y="8966"/>
                    </a:cubicBezTo>
                    <a:cubicBezTo>
                      <a:pt x="31402" y="8966"/>
                      <a:pt x="31402" y="7883"/>
                      <a:pt x="31402" y="7883"/>
                    </a:cubicBezTo>
                    <a:cubicBezTo>
                      <a:pt x="31402" y="8966"/>
                      <a:pt x="31402" y="8966"/>
                      <a:pt x="31402" y="8966"/>
                    </a:cubicBezTo>
                    <a:cubicBezTo>
                      <a:pt x="31402" y="7883"/>
                      <a:pt x="31402" y="10049"/>
                      <a:pt x="31402" y="8966"/>
                    </a:cubicBezTo>
                    <a:lnTo>
                      <a:pt x="31402" y="8966"/>
                    </a:lnTo>
                    <a:cubicBezTo>
                      <a:pt x="31402" y="10049"/>
                      <a:pt x="31402" y="7883"/>
                      <a:pt x="31402" y="10049"/>
                    </a:cubicBezTo>
                    <a:lnTo>
                      <a:pt x="31402" y="8966"/>
                    </a:lnTo>
                    <a:cubicBezTo>
                      <a:pt x="31402" y="10049"/>
                      <a:pt x="31402" y="7883"/>
                      <a:pt x="31402" y="8966"/>
                    </a:cubicBezTo>
                    <a:lnTo>
                      <a:pt x="31402" y="8966"/>
                    </a:lnTo>
                    <a:cubicBezTo>
                      <a:pt x="31402" y="8966"/>
                      <a:pt x="31402" y="8966"/>
                      <a:pt x="31402" y="8966"/>
                    </a:cubicBezTo>
                    <a:lnTo>
                      <a:pt x="31402" y="8966"/>
                    </a:lnTo>
                    <a:cubicBezTo>
                      <a:pt x="31402" y="8966"/>
                      <a:pt x="31402" y="8966"/>
                      <a:pt x="31402" y="10049"/>
                    </a:cubicBezTo>
                    <a:cubicBezTo>
                      <a:pt x="31402" y="8966"/>
                      <a:pt x="31402" y="10049"/>
                      <a:pt x="31402" y="7883"/>
                    </a:cubicBezTo>
                    <a:cubicBezTo>
                      <a:pt x="30320" y="8966"/>
                      <a:pt x="29237" y="8966"/>
                      <a:pt x="29237" y="8966"/>
                    </a:cubicBezTo>
                    <a:cubicBezTo>
                      <a:pt x="29237" y="8966"/>
                      <a:pt x="29237" y="7883"/>
                      <a:pt x="29237" y="7883"/>
                    </a:cubicBezTo>
                    <a:cubicBezTo>
                      <a:pt x="29237" y="7883"/>
                      <a:pt x="29237" y="7883"/>
                      <a:pt x="29237" y="8966"/>
                    </a:cubicBezTo>
                    <a:cubicBezTo>
                      <a:pt x="29237" y="8966"/>
                      <a:pt x="29237" y="7883"/>
                      <a:pt x="29237" y="7883"/>
                    </a:cubicBezTo>
                    <a:cubicBezTo>
                      <a:pt x="29237" y="7883"/>
                      <a:pt x="29237" y="8966"/>
                      <a:pt x="29237" y="8966"/>
                    </a:cubicBezTo>
                    <a:cubicBezTo>
                      <a:pt x="29237" y="8966"/>
                      <a:pt x="29237" y="7883"/>
                      <a:pt x="29237" y="7883"/>
                    </a:cubicBezTo>
                    <a:cubicBezTo>
                      <a:pt x="29237" y="8966"/>
                      <a:pt x="29237" y="8966"/>
                      <a:pt x="29237" y="8966"/>
                    </a:cubicBezTo>
                    <a:cubicBezTo>
                      <a:pt x="29237" y="8966"/>
                      <a:pt x="29237" y="8966"/>
                      <a:pt x="29237" y="7883"/>
                    </a:cubicBezTo>
                    <a:cubicBezTo>
                      <a:pt x="29237" y="8966"/>
                      <a:pt x="29237" y="7883"/>
                      <a:pt x="29237" y="7883"/>
                    </a:cubicBezTo>
                    <a:lnTo>
                      <a:pt x="29237" y="6800"/>
                    </a:lnTo>
                    <a:cubicBezTo>
                      <a:pt x="29237" y="5717"/>
                      <a:pt x="29237" y="7883"/>
                      <a:pt x="29237" y="7883"/>
                    </a:cubicBezTo>
                    <a:cubicBezTo>
                      <a:pt x="29237" y="7883"/>
                      <a:pt x="29237" y="7883"/>
                      <a:pt x="29237" y="6800"/>
                    </a:cubicBezTo>
                    <a:cubicBezTo>
                      <a:pt x="29237" y="7883"/>
                      <a:pt x="29237" y="7883"/>
                      <a:pt x="28154" y="7883"/>
                    </a:cubicBezTo>
                    <a:cubicBezTo>
                      <a:pt x="28154" y="7883"/>
                      <a:pt x="28154" y="7883"/>
                      <a:pt x="28154" y="7883"/>
                    </a:cubicBezTo>
                    <a:cubicBezTo>
                      <a:pt x="28154" y="7883"/>
                      <a:pt x="28154" y="7883"/>
                      <a:pt x="27071" y="7883"/>
                    </a:cubicBezTo>
                    <a:cubicBezTo>
                      <a:pt x="27071" y="7883"/>
                      <a:pt x="27071" y="5717"/>
                      <a:pt x="27071" y="6800"/>
                    </a:cubicBezTo>
                    <a:cubicBezTo>
                      <a:pt x="27071" y="7883"/>
                      <a:pt x="27071" y="7883"/>
                      <a:pt x="27071" y="8966"/>
                    </a:cubicBezTo>
                    <a:cubicBezTo>
                      <a:pt x="27071" y="8966"/>
                      <a:pt x="27071" y="7883"/>
                      <a:pt x="25988" y="8966"/>
                    </a:cubicBezTo>
                    <a:cubicBezTo>
                      <a:pt x="25988" y="8966"/>
                      <a:pt x="25988" y="6800"/>
                      <a:pt x="25988" y="6800"/>
                    </a:cubicBezTo>
                    <a:lnTo>
                      <a:pt x="25988" y="5717"/>
                    </a:lnTo>
                    <a:cubicBezTo>
                      <a:pt x="25988" y="4635"/>
                      <a:pt x="25988" y="5717"/>
                      <a:pt x="25988" y="5717"/>
                    </a:cubicBezTo>
                    <a:cubicBezTo>
                      <a:pt x="25988" y="5717"/>
                      <a:pt x="25988" y="6800"/>
                      <a:pt x="25988" y="5717"/>
                    </a:cubicBezTo>
                    <a:cubicBezTo>
                      <a:pt x="25988" y="6800"/>
                      <a:pt x="25988" y="7883"/>
                      <a:pt x="24906" y="7883"/>
                    </a:cubicBezTo>
                    <a:cubicBezTo>
                      <a:pt x="24906" y="7883"/>
                      <a:pt x="24906" y="6800"/>
                      <a:pt x="24906" y="5717"/>
                    </a:cubicBezTo>
                    <a:lnTo>
                      <a:pt x="24906" y="7883"/>
                    </a:lnTo>
                    <a:cubicBezTo>
                      <a:pt x="24906" y="7883"/>
                      <a:pt x="24906" y="6800"/>
                      <a:pt x="24906" y="6800"/>
                    </a:cubicBezTo>
                    <a:cubicBezTo>
                      <a:pt x="24906" y="6800"/>
                      <a:pt x="24906" y="7883"/>
                      <a:pt x="24906" y="7883"/>
                    </a:cubicBezTo>
                    <a:cubicBezTo>
                      <a:pt x="24906" y="7883"/>
                      <a:pt x="24906" y="7883"/>
                      <a:pt x="24906" y="6800"/>
                    </a:cubicBezTo>
                    <a:cubicBezTo>
                      <a:pt x="24906" y="5717"/>
                      <a:pt x="24906" y="6800"/>
                      <a:pt x="24906" y="5717"/>
                    </a:cubicBezTo>
                    <a:cubicBezTo>
                      <a:pt x="24906" y="5717"/>
                      <a:pt x="24906" y="5717"/>
                      <a:pt x="24906" y="5717"/>
                    </a:cubicBezTo>
                    <a:lnTo>
                      <a:pt x="24906" y="5717"/>
                    </a:lnTo>
                    <a:cubicBezTo>
                      <a:pt x="24906" y="5717"/>
                      <a:pt x="24906" y="6800"/>
                      <a:pt x="24906" y="6800"/>
                    </a:cubicBezTo>
                    <a:cubicBezTo>
                      <a:pt x="24906" y="6800"/>
                      <a:pt x="24906" y="5717"/>
                      <a:pt x="24906" y="6800"/>
                    </a:cubicBezTo>
                    <a:cubicBezTo>
                      <a:pt x="24906" y="7883"/>
                      <a:pt x="24906" y="7883"/>
                      <a:pt x="24906" y="7883"/>
                    </a:cubicBezTo>
                    <a:cubicBezTo>
                      <a:pt x="24906" y="7883"/>
                      <a:pt x="24906" y="6800"/>
                      <a:pt x="24906" y="6800"/>
                    </a:cubicBezTo>
                    <a:cubicBezTo>
                      <a:pt x="24906" y="7883"/>
                      <a:pt x="24906" y="7883"/>
                      <a:pt x="23823" y="8966"/>
                    </a:cubicBezTo>
                    <a:cubicBezTo>
                      <a:pt x="23823" y="10049"/>
                      <a:pt x="23823" y="7883"/>
                      <a:pt x="23823" y="7883"/>
                    </a:cubicBezTo>
                    <a:cubicBezTo>
                      <a:pt x="23823" y="6800"/>
                      <a:pt x="22740" y="8966"/>
                      <a:pt x="22740" y="7883"/>
                    </a:cubicBezTo>
                    <a:cubicBezTo>
                      <a:pt x="22740" y="7883"/>
                      <a:pt x="22740" y="8966"/>
                      <a:pt x="22740" y="8966"/>
                    </a:cubicBezTo>
                    <a:cubicBezTo>
                      <a:pt x="22740" y="8966"/>
                      <a:pt x="22740" y="7883"/>
                      <a:pt x="22740" y="7883"/>
                    </a:cubicBezTo>
                    <a:cubicBezTo>
                      <a:pt x="22740" y="6800"/>
                      <a:pt x="22740" y="7883"/>
                      <a:pt x="22740" y="7883"/>
                    </a:cubicBezTo>
                    <a:cubicBezTo>
                      <a:pt x="22740" y="7883"/>
                      <a:pt x="22740" y="7883"/>
                      <a:pt x="22740" y="7883"/>
                    </a:cubicBezTo>
                    <a:cubicBezTo>
                      <a:pt x="22740" y="7883"/>
                      <a:pt x="21657" y="8966"/>
                      <a:pt x="21657" y="8966"/>
                    </a:cubicBezTo>
                    <a:cubicBezTo>
                      <a:pt x="21657" y="8966"/>
                      <a:pt x="21657" y="10049"/>
                      <a:pt x="21657" y="10049"/>
                    </a:cubicBezTo>
                    <a:lnTo>
                      <a:pt x="21657" y="8966"/>
                    </a:lnTo>
                    <a:cubicBezTo>
                      <a:pt x="21657" y="8966"/>
                      <a:pt x="21657" y="8966"/>
                      <a:pt x="21657" y="7883"/>
                    </a:cubicBezTo>
                    <a:cubicBezTo>
                      <a:pt x="21657" y="8966"/>
                      <a:pt x="21657" y="6800"/>
                      <a:pt x="21657" y="7883"/>
                    </a:cubicBezTo>
                    <a:cubicBezTo>
                      <a:pt x="21657" y="6800"/>
                      <a:pt x="21657" y="8966"/>
                      <a:pt x="21657" y="7883"/>
                    </a:cubicBezTo>
                    <a:cubicBezTo>
                      <a:pt x="21657" y="7883"/>
                      <a:pt x="21657" y="8966"/>
                      <a:pt x="21657" y="7883"/>
                    </a:cubicBezTo>
                    <a:cubicBezTo>
                      <a:pt x="21657" y="7883"/>
                      <a:pt x="21657" y="6800"/>
                      <a:pt x="21657" y="6800"/>
                    </a:cubicBezTo>
                    <a:cubicBezTo>
                      <a:pt x="21657" y="6800"/>
                      <a:pt x="21657" y="6800"/>
                      <a:pt x="21657" y="7883"/>
                    </a:cubicBezTo>
                    <a:lnTo>
                      <a:pt x="21657" y="7883"/>
                    </a:lnTo>
                    <a:cubicBezTo>
                      <a:pt x="21657" y="8966"/>
                      <a:pt x="21657" y="7883"/>
                      <a:pt x="21657" y="8966"/>
                    </a:cubicBezTo>
                    <a:cubicBezTo>
                      <a:pt x="21657" y="7883"/>
                      <a:pt x="21657" y="8966"/>
                      <a:pt x="21657" y="7883"/>
                    </a:cubicBezTo>
                    <a:lnTo>
                      <a:pt x="21657" y="6800"/>
                    </a:lnTo>
                    <a:cubicBezTo>
                      <a:pt x="21657" y="6800"/>
                      <a:pt x="21657" y="7883"/>
                      <a:pt x="21657" y="8966"/>
                    </a:cubicBezTo>
                    <a:cubicBezTo>
                      <a:pt x="21657" y="8966"/>
                      <a:pt x="21657" y="8966"/>
                      <a:pt x="21657" y="8966"/>
                    </a:cubicBezTo>
                    <a:cubicBezTo>
                      <a:pt x="21657" y="11132"/>
                      <a:pt x="21657" y="8966"/>
                      <a:pt x="21657" y="10049"/>
                    </a:cubicBezTo>
                    <a:cubicBezTo>
                      <a:pt x="21657" y="8966"/>
                      <a:pt x="21657" y="10049"/>
                      <a:pt x="20574" y="8966"/>
                    </a:cubicBezTo>
                    <a:cubicBezTo>
                      <a:pt x="20574" y="8966"/>
                      <a:pt x="20574" y="10049"/>
                      <a:pt x="20574" y="10049"/>
                    </a:cubicBezTo>
                    <a:cubicBezTo>
                      <a:pt x="20574" y="10049"/>
                      <a:pt x="20574" y="10049"/>
                      <a:pt x="20574" y="8966"/>
                    </a:cubicBezTo>
                    <a:cubicBezTo>
                      <a:pt x="20574" y="8966"/>
                      <a:pt x="20574" y="8966"/>
                      <a:pt x="20574" y="8966"/>
                    </a:cubicBezTo>
                    <a:cubicBezTo>
                      <a:pt x="20574" y="8966"/>
                      <a:pt x="20574" y="7883"/>
                      <a:pt x="20574" y="7883"/>
                    </a:cubicBezTo>
                    <a:cubicBezTo>
                      <a:pt x="20574" y="7883"/>
                      <a:pt x="20574" y="8966"/>
                      <a:pt x="20574" y="10049"/>
                    </a:cubicBezTo>
                    <a:cubicBezTo>
                      <a:pt x="20574" y="7883"/>
                      <a:pt x="20574" y="11132"/>
                      <a:pt x="20574" y="10049"/>
                    </a:cubicBezTo>
                    <a:cubicBezTo>
                      <a:pt x="20574" y="10049"/>
                      <a:pt x="20574" y="8966"/>
                      <a:pt x="20574" y="8966"/>
                    </a:cubicBezTo>
                    <a:cubicBezTo>
                      <a:pt x="20574" y="6800"/>
                      <a:pt x="20574" y="10049"/>
                      <a:pt x="20574" y="8966"/>
                    </a:cubicBezTo>
                    <a:lnTo>
                      <a:pt x="20574" y="10049"/>
                    </a:lnTo>
                    <a:cubicBezTo>
                      <a:pt x="20574" y="8966"/>
                      <a:pt x="20574" y="11132"/>
                      <a:pt x="20574" y="8966"/>
                    </a:cubicBezTo>
                    <a:cubicBezTo>
                      <a:pt x="20574" y="8966"/>
                      <a:pt x="20574" y="8966"/>
                      <a:pt x="20574" y="10049"/>
                    </a:cubicBezTo>
                    <a:cubicBezTo>
                      <a:pt x="20574" y="8966"/>
                      <a:pt x="19491" y="11132"/>
                      <a:pt x="19491" y="8966"/>
                    </a:cubicBezTo>
                    <a:cubicBezTo>
                      <a:pt x="19491" y="8966"/>
                      <a:pt x="19491" y="8966"/>
                      <a:pt x="19491" y="10049"/>
                    </a:cubicBezTo>
                    <a:cubicBezTo>
                      <a:pt x="19491" y="11132"/>
                      <a:pt x="19491" y="10049"/>
                      <a:pt x="19491" y="10049"/>
                    </a:cubicBezTo>
                    <a:cubicBezTo>
                      <a:pt x="19491" y="10049"/>
                      <a:pt x="19491" y="10049"/>
                      <a:pt x="19491" y="11132"/>
                    </a:cubicBezTo>
                    <a:cubicBezTo>
                      <a:pt x="19491" y="11132"/>
                      <a:pt x="19491" y="11132"/>
                      <a:pt x="19491" y="10049"/>
                    </a:cubicBezTo>
                    <a:cubicBezTo>
                      <a:pt x="19491" y="8966"/>
                      <a:pt x="19491" y="12215"/>
                      <a:pt x="19491" y="12215"/>
                    </a:cubicBezTo>
                    <a:cubicBezTo>
                      <a:pt x="19491" y="11132"/>
                      <a:pt x="19491" y="11132"/>
                      <a:pt x="19491" y="11132"/>
                    </a:cubicBezTo>
                    <a:lnTo>
                      <a:pt x="19491" y="12215"/>
                    </a:lnTo>
                    <a:cubicBezTo>
                      <a:pt x="19491" y="12215"/>
                      <a:pt x="19491" y="11132"/>
                      <a:pt x="19491" y="10049"/>
                    </a:cubicBezTo>
                    <a:cubicBezTo>
                      <a:pt x="19491" y="10049"/>
                      <a:pt x="19491" y="10049"/>
                      <a:pt x="19491" y="11132"/>
                    </a:cubicBezTo>
                    <a:lnTo>
                      <a:pt x="19491" y="10049"/>
                    </a:lnTo>
                    <a:cubicBezTo>
                      <a:pt x="19491" y="11132"/>
                      <a:pt x="19491" y="11132"/>
                      <a:pt x="19491" y="11132"/>
                    </a:cubicBezTo>
                    <a:lnTo>
                      <a:pt x="19491" y="11132"/>
                    </a:lnTo>
                    <a:cubicBezTo>
                      <a:pt x="19491" y="11132"/>
                      <a:pt x="19491" y="11132"/>
                      <a:pt x="19491" y="11132"/>
                    </a:cubicBezTo>
                    <a:cubicBezTo>
                      <a:pt x="19491" y="12215"/>
                      <a:pt x="19491" y="12215"/>
                      <a:pt x="19491" y="12215"/>
                    </a:cubicBezTo>
                    <a:cubicBezTo>
                      <a:pt x="19491" y="12215"/>
                      <a:pt x="19491" y="12215"/>
                      <a:pt x="19491" y="13297"/>
                    </a:cubicBezTo>
                    <a:cubicBezTo>
                      <a:pt x="19491" y="12215"/>
                      <a:pt x="19491" y="12215"/>
                      <a:pt x="19491" y="12215"/>
                    </a:cubicBezTo>
                    <a:cubicBezTo>
                      <a:pt x="19491" y="12215"/>
                      <a:pt x="19491" y="13297"/>
                      <a:pt x="19491" y="13297"/>
                    </a:cubicBezTo>
                    <a:cubicBezTo>
                      <a:pt x="19491" y="13297"/>
                      <a:pt x="19491" y="13297"/>
                      <a:pt x="19491" y="12215"/>
                    </a:cubicBezTo>
                    <a:cubicBezTo>
                      <a:pt x="19491" y="12215"/>
                      <a:pt x="19491" y="12215"/>
                      <a:pt x="19491" y="12215"/>
                    </a:cubicBezTo>
                    <a:cubicBezTo>
                      <a:pt x="19491" y="12215"/>
                      <a:pt x="19491" y="11132"/>
                      <a:pt x="19491" y="11132"/>
                    </a:cubicBezTo>
                    <a:cubicBezTo>
                      <a:pt x="19491" y="11132"/>
                      <a:pt x="19491" y="13297"/>
                      <a:pt x="19491" y="12215"/>
                    </a:cubicBezTo>
                    <a:cubicBezTo>
                      <a:pt x="19491" y="12215"/>
                      <a:pt x="19491" y="11132"/>
                      <a:pt x="19491" y="11132"/>
                    </a:cubicBezTo>
                    <a:lnTo>
                      <a:pt x="19491" y="11132"/>
                    </a:lnTo>
                    <a:lnTo>
                      <a:pt x="19491" y="12215"/>
                    </a:lnTo>
                    <a:cubicBezTo>
                      <a:pt x="19491" y="12215"/>
                      <a:pt x="19491" y="12215"/>
                      <a:pt x="19491" y="12215"/>
                    </a:cubicBezTo>
                    <a:cubicBezTo>
                      <a:pt x="19491" y="13297"/>
                      <a:pt x="19491" y="12215"/>
                      <a:pt x="19491" y="13297"/>
                    </a:cubicBezTo>
                    <a:cubicBezTo>
                      <a:pt x="19491" y="13297"/>
                      <a:pt x="19491" y="12215"/>
                      <a:pt x="19491" y="12215"/>
                    </a:cubicBezTo>
                    <a:lnTo>
                      <a:pt x="19491" y="12215"/>
                    </a:lnTo>
                    <a:cubicBezTo>
                      <a:pt x="19491" y="12215"/>
                      <a:pt x="19491" y="12215"/>
                      <a:pt x="19491" y="12215"/>
                    </a:cubicBezTo>
                    <a:lnTo>
                      <a:pt x="19491" y="12215"/>
                    </a:lnTo>
                    <a:cubicBezTo>
                      <a:pt x="19491" y="12215"/>
                      <a:pt x="19491" y="12215"/>
                      <a:pt x="19491" y="13297"/>
                    </a:cubicBezTo>
                    <a:cubicBezTo>
                      <a:pt x="19491" y="12215"/>
                      <a:pt x="19491" y="10049"/>
                      <a:pt x="19491" y="11132"/>
                    </a:cubicBezTo>
                    <a:cubicBezTo>
                      <a:pt x="19491" y="11132"/>
                      <a:pt x="19491" y="12215"/>
                      <a:pt x="19491" y="13297"/>
                    </a:cubicBezTo>
                    <a:cubicBezTo>
                      <a:pt x="19491" y="13297"/>
                      <a:pt x="19491" y="14380"/>
                      <a:pt x="18408" y="13297"/>
                    </a:cubicBezTo>
                    <a:cubicBezTo>
                      <a:pt x="18408" y="13297"/>
                      <a:pt x="18408" y="14380"/>
                      <a:pt x="18408" y="14380"/>
                    </a:cubicBezTo>
                    <a:cubicBezTo>
                      <a:pt x="18408" y="14380"/>
                      <a:pt x="18408" y="15463"/>
                      <a:pt x="17326" y="14380"/>
                    </a:cubicBezTo>
                    <a:cubicBezTo>
                      <a:pt x="17326" y="14380"/>
                      <a:pt x="17326" y="13297"/>
                      <a:pt x="17326" y="13297"/>
                    </a:cubicBezTo>
                    <a:cubicBezTo>
                      <a:pt x="17326" y="14380"/>
                      <a:pt x="17326" y="12215"/>
                      <a:pt x="17326" y="13297"/>
                    </a:cubicBezTo>
                    <a:cubicBezTo>
                      <a:pt x="17326" y="14380"/>
                      <a:pt x="17326" y="14380"/>
                      <a:pt x="17326" y="14380"/>
                    </a:cubicBezTo>
                    <a:cubicBezTo>
                      <a:pt x="17326" y="14380"/>
                      <a:pt x="17326" y="14380"/>
                      <a:pt x="16243" y="14380"/>
                    </a:cubicBezTo>
                    <a:cubicBezTo>
                      <a:pt x="16243" y="14380"/>
                      <a:pt x="16243" y="15463"/>
                      <a:pt x="16243" y="15463"/>
                    </a:cubicBezTo>
                    <a:cubicBezTo>
                      <a:pt x="16243" y="14380"/>
                      <a:pt x="16243" y="14380"/>
                      <a:pt x="16243" y="14380"/>
                    </a:cubicBezTo>
                    <a:lnTo>
                      <a:pt x="16243" y="15463"/>
                    </a:lnTo>
                    <a:lnTo>
                      <a:pt x="16243" y="14380"/>
                    </a:lnTo>
                    <a:cubicBezTo>
                      <a:pt x="16243" y="14380"/>
                      <a:pt x="16243" y="15463"/>
                      <a:pt x="16243" y="15463"/>
                    </a:cubicBezTo>
                    <a:cubicBezTo>
                      <a:pt x="16243" y="15463"/>
                      <a:pt x="16243" y="14380"/>
                      <a:pt x="16243" y="14380"/>
                    </a:cubicBezTo>
                    <a:cubicBezTo>
                      <a:pt x="16243" y="15463"/>
                      <a:pt x="16243" y="16546"/>
                      <a:pt x="16243" y="15463"/>
                    </a:cubicBezTo>
                    <a:lnTo>
                      <a:pt x="16243" y="14380"/>
                    </a:lnTo>
                    <a:cubicBezTo>
                      <a:pt x="16243" y="14380"/>
                      <a:pt x="16243" y="15463"/>
                      <a:pt x="16243" y="15463"/>
                    </a:cubicBezTo>
                    <a:cubicBezTo>
                      <a:pt x="16243" y="14380"/>
                      <a:pt x="16243" y="14380"/>
                      <a:pt x="15160" y="14380"/>
                    </a:cubicBezTo>
                    <a:cubicBezTo>
                      <a:pt x="15160" y="16546"/>
                      <a:pt x="15160" y="16546"/>
                      <a:pt x="14077" y="16546"/>
                    </a:cubicBezTo>
                    <a:lnTo>
                      <a:pt x="14077" y="16546"/>
                    </a:lnTo>
                    <a:cubicBezTo>
                      <a:pt x="14077" y="16546"/>
                      <a:pt x="14077" y="17629"/>
                      <a:pt x="14077" y="17629"/>
                    </a:cubicBezTo>
                    <a:cubicBezTo>
                      <a:pt x="14077" y="17629"/>
                      <a:pt x="14077" y="16546"/>
                      <a:pt x="14077" y="15463"/>
                    </a:cubicBezTo>
                    <a:cubicBezTo>
                      <a:pt x="14077" y="15463"/>
                      <a:pt x="14077" y="16546"/>
                      <a:pt x="14077" y="16546"/>
                    </a:cubicBezTo>
                    <a:cubicBezTo>
                      <a:pt x="14077" y="17629"/>
                      <a:pt x="14077" y="16546"/>
                      <a:pt x="14077" y="16546"/>
                    </a:cubicBezTo>
                    <a:cubicBezTo>
                      <a:pt x="14077" y="16546"/>
                      <a:pt x="14077" y="16546"/>
                      <a:pt x="14077" y="17629"/>
                    </a:cubicBezTo>
                    <a:cubicBezTo>
                      <a:pt x="14077" y="17629"/>
                      <a:pt x="14077" y="16546"/>
                      <a:pt x="14077" y="16546"/>
                    </a:cubicBezTo>
                    <a:lnTo>
                      <a:pt x="14077" y="16546"/>
                    </a:lnTo>
                    <a:cubicBezTo>
                      <a:pt x="14077" y="15463"/>
                      <a:pt x="14077" y="14380"/>
                      <a:pt x="12994" y="13297"/>
                    </a:cubicBezTo>
                    <a:lnTo>
                      <a:pt x="12994" y="13297"/>
                    </a:lnTo>
                    <a:cubicBezTo>
                      <a:pt x="12994" y="12215"/>
                      <a:pt x="12994" y="12215"/>
                      <a:pt x="12994" y="11132"/>
                    </a:cubicBezTo>
                    <a:cubicBezTo>
                      <a:pt x="12994" y="11132"/>
                      <a:pt x="12994" y="13297"/>
                      <a:pt x="14077" y="13297"/>
                    </a:cubicBezTo>
                    <a:cubicBezTo>
                      <a:pt x="14077" y="13297"/>
                      <a:pt x="15160" y="15463"/>
                      <a:pt x="14077" y="15463"/>
                    </a:cubicBezTo>
                    <a:cubicBezTo>
                      <a:pt x="14077" y="14380"/>
                      <a:pt x="14077" y="15463"/>
                      <a:pt x="14077" y="14380"/>
                    </a:cubicBezTo>
                    <a:cubicBezTo>
                      <a:pt x="14077" y="13297"/>
                      <a:pt x="14077" y="14380"/>
                      <a:pt x="14077" y="14380"/>
                    </a:cubicBezTo>
                    <a:cubicBezTo>
                      <a:pt x="14077" y="14380"/>
                      <a:pt x="14077" y="15463"/>
                      <a:pt x="14077" y="16546"/>
                    </a:cubicBezTo>
                    <a:cubicBezTo>
                      <a:pt x="14077" y="16546"/>
                      <a:pt x="14077" y="15463"/>
                      <a:pt x="14077" y="15463"/>
                    </a:cubicBezTo>
                    <a:cubicBezTo>
                      <a:pt x="14077" y="16546"/>
                      <a:pt x="14077" y="16546"/>
                      <a:pt x="14077" y="16546"/>
                    </a:cubicBezTo>
                    <a:cubicBezTo>
                      <a:pt x="14077" y="17629"/>
                      <a:pt x="14077" y="16546"/>
                      <a:pt x="14077" y="17629"/>
                    </a:cubicBezTo>
                    <a:cubicBezTo>
                      <a:pt x="14077" y="16546"/>
                      <a:pt x="14077" y="15463"/>
                      <a:pt x="12994" y="15463"/>
                    </a:cubicBezTo>
                    <a:cubicBezTo>
                      <a:pt x="12994" y="16546"/>
                      <a:pt x="12994" y="16546"/>
                      <a:pt x="14077" y="17629"/>
                    </a:cubicBezTo>
                    <a:cubicBezTo>
                      <a:pt x="14077" y="17629"/>
                      <a:pt x="14077" y="16546"/>
                      <a:pt x="14077" y="16546"/>
                    </a:cubicBezTo>
                    <a:cubicBezTo>
                      <a:pt x="14077" y="15463"/>
                      <a:pt x="14077" y="18711"/>
                      <a:pt x="14077" y="16546"/>
                    </a:cubicBezTo>
                    <a:lnTo>
                      <a:pt x="14077" y="17629"/>
                    </a:lnTo>
                    <a:cubicBezTo>
                      <a:pt x="14077" y="17629"/>
                      <a:pt x="14077" y="17629"/>
                      <a:pt x="14077" y="16546"/>
                    </a:cubicBezTo>
                    <a:cubicBezTo>
                      <a:pt x="14077" y="16546"/>
                      <a:pt x="14077" y="17629"/>
                      <a:pt x="14077" y="16546"/>
                    </a:cubicBezTo>
                    <a:cubicBezTo>
                      <a:pt x="14077" y="16546"/>
                      <a:pt x="14077" y="16546"/>
                      <a:pt x="14077" y="17629"/>
                    </a:cubicBezTo>
                    <a:cubicBezTo>
                      <a:pt x="14077" y="18711"/>
                      <a:pt x="14077" y="16546"/>
                      <a:pt x="14077" y="18711"/>
                    </a:cubicBezTo>
                    <a:cubicBezTo>
                      <a:pt x="14077" y="17629"/>
                      <a:pt x="14077" y="18711"/>
                      <a:pt x="14077" y="19794"/>
                    </a:cubicBezTo>
                    <a:lnTo>
                      <a:pt x="14077" y="18711"/>
                    </a:lnTo>
                    <a:cubicBezTo>
                      <a:pt x="14077" y="18711"/>
                      <a:pt x="14077" y="18711"/>
                      <a:pt x="14077" y="19794"/>
                    </a:cubicBezTo>
                    <a:cubicBezTo>
                      <a:pt x="14077" y="19794"/>
                      <a:pt x="14077" y="18711"/>
                      <a:pt x="14077" y="18711"/>
                    </a:cubicBezTo>
                    <a:lnTo>
                      <a:pt x="14077" y="19794"/>
                    </a:lnTo>
                    <a:cubicBezTo>
                      <a:pt x="14077" y="19794"/>
                      <a:pt x="14077" y="18711"/>
                      <a:pt x="12994" y="18711"/>
                    </a:cubicBezTo>
                    <a:lnTo>
                      <a:pt x="12994" y="17629"/>
                    </a:lnTo>
                    <a:cubicBezTo>
                      <a:pt x="12994" y="17629"/>
                      <a:pt x="12994" y="16546"/>
                      <a:pt x="12994" y="17629"/>
                    </a:cubicBezTo>
                    <a:cubicBezTo>
                      <a:pt x="12994" y="18711"/>
                      <a:pt x="12994" y="19794"/>
                      <a:pt x="14077" y="19794"/>
                    </a:cubicBezTo>
                    <a:cubicBezTo>
                      <a:pt x="14077" y="19794"/>
                      <a:pt x="14077" y="18711"/>
                      <a:pt x="14077" y="19794"/>
                    </a:cubicBezTo>
                    <a:lnTo>
                      <a:pt x="14077" y="18711"/>
                    </a:lnTo>
                    <a:cubicBezTo>
                      <a:pt x="14077" y="18711"/>
                      <a:pt x="14077" y="17629"/>
                      <a:pt x="12994" y="17629"/>
                    </a:cubicBezTo>
                    <a:cubicBezTo>
                      <a:pt x="12994" y="17629"/>
                      <a:pt x="12994" y="18711"/>
                      <a:pt x="12994" y="19794"/>
                    </a:cubicBezTo>
                    <a:cubicBezTo>
                      <a:pt x="12994" y="19794"/>
                      <a:pt x="12994" y="19794"/>
                      <a:pt x="12994" y="18711"/>
                    </a:cubicBezTo>
                    <a:cubicBezTo>
                      <a:pt x="12994" y="18711"/>
                      <a:pt x="12994" y="19794"/>
                      <a:pt x="12994" y="19794"/>
                    </a:cubicBezTo>
                    <a:cubicBezTo>
                      <a:pt x="12994" y="19794"/>
                      <a:pt x="11911" y="18711"/>
                      <a:pt x="11911" y="17629"/>
                    </a:cubicBezTo>
                    <a:lnTo>
                      <a:pt x="11911" y="16546"/>
                    </a:lnTo>
                    <a:lnTo>
                      <a:pt x="11911" y="16546"/>
                    </a:lnTo>
                    <a:cubicBezTo>
                      <a:pt x="11911" y="15463"/>
                      <a:pt x="11911" y="15463"/>
                      <a:pt x="10828" y="14380"/>
                    </a:cubicBezTo>
                    <a:cubicBezTo>
                      <a:pt x="10828" y="14380"/>
                      <a:pt x="10828" y="14380"/>
                      <a:pt x="10828" y="14380"/>
                    </a:cubicBezTo>
                    <a:cubicBezTo>
                      <a:pt x="11911" y="16546"/>
                      <a:pt x="11911" y="16546"/>
                      <a:pt x="11911" y="18711"/>
                    </a:cubicBezTo>
                    <a:cubicBezTo>
                      <a:pt x="11911" y="18711"/>
                      <a:pt x="10828" y="15463"/>
                      <a:pt x="10828" y="17629"/>
                    </a:cubicBezTo>
                    <a:cubicBezTo>
                      <a:pt x="10828" y="17629"/>
                      <a:pt x="10828" y="18711"/>
                      <a:pt x="10828" y="18711"/>
                    </a:cubicBezTo>
                    <a:cubicBezTo>
                      <a:pt x="10828" y="18711"/>
                      <a:pt x="10828" y="19794"/>
                      <a:pt x="10828" y="19794"/>
                    </a:cubicBezTo>
                    <a:cubicBezTo>
                      <a:pt x="10828" y="18711"/>
                      <a:pt x="9746" y="18711"/>
                      <a:pt x="9746" y="17629"/>
                    </a:cubicBezTo>
                    <a:cubicBezTo>
                      <a:pt x="9746" y="17629"/>
                      <a:pt x="9746" y="17629"/>
                      <a:pt x="9746" y="17629"/>
                    </a:cubicBezTo>
                    <a:cubicBezTo>
                      <a:pt x="9746" y="16546"/>
                      <a:pt x="8663" y="16546"/>
                      <a:pt x="8663" y="16546"/>
                    </a:cubicBezTo>
                    <a:cubicBezTo>
                      <a:pt x="8663" y="16546"/>
                      <a:pt x="8663" y="16546"/>
                      <a:pt x="8663" y="17629"/>
                    </a:cubicBezTo>
                    <a:cubicBezTo>
                      <a:pt x="8663" y="18711"/>
                      <a:pt x="8663" y="17629"/>
                      <a:pt x="8663" y="18711"/>
                    </a:cubicBezTo>
                    <a:cubicBezTo>
                      <a:pt x="8663" y="18711"/>
                      <a:pt x="7580" y="17629"/>
                      <a:pt x="8663" y="19794"/>
                    </a:cubicBezTo>
                    <a:cubicBezTo>
                      <a:pt x="8663" y="19794"/>
                      <a:pt x="8663" y="20877"/>
                      <a:pt x="9746" y="20877"/>
                    </a:cubicBezTo>
                    <a:lnTo>
                      <a:pt x="9746" y="20877"/>
                    </a:lnTo>
                    <a:lnTo>
                      <a:pt x="9746" y="19794"/>
                    </a:lnTo>
                    <a:cubicBezTo>
                      <a:pt x="9746" y="19794"/>
                      <a:pt x="9746" y="20877"/>
                      <a:pt x="9746" y="20877"/>
                    </a:cubicBezTo>
                    <a:lnTo>
                      <a:pt x="8663" y="19794"/>
                    </a:lnTo>
                    <a:cubicBezTo>
                      <a:pt x="8663" y="18711"/>
                      <a:pt x="8663" y="19794"/>
                      <a:pt x="8663" y="18711"/>
                    </a:cubicBezTo>
                    <a:cubicBezTo>
                      <a:pt x="8663" y="18711"/>
                      <a:pt x="8663" y="19794"/>
                      <a:pt x="8663" y="18711"/>
                    </a:cubicBezTo>
                    <a:cubicBezTo>
                      <a:pt x="8663" y="18711"/>
                      <a:pt x="8663" y="18711"/>
                      <a:pt x="8663" y="18711"/>
                    </a:cubicBezTo>
                    <a:cubicBezTo>
                      <a:pt x="8663" y="18711"/>
                      <a:pt x="7580" y="16546"/>
                      <a:pt x="7580" y="17629"/>
                    </a:cubicBezTo>
                    <a:cubicBezTo>
                      <a:pt x="7580" y="17629"/>
                      <a:pt x="7580" y="18711"/>
                      <a:pt x="7580" y="18711"/>
                    </a:cubicBezTo>
                    <a:cubicBezTo>
                      <a:pt x="7580" y="18711"/>
                      <a:pt x="7580" y="19794"/>
                      <a:pt x="7580" y="19794"/>
                    </a:cubicBezTo>
                    <a:cubicBezTo>
                      <a:pt x="7580" y="18711"/>
                      <a:pt x="7580" y="19794"/>
                      <a:pt x="6497" y="18711"/>
                    </a:cubicBezTo>
                    <a:cubicBezTo>
                      <a:pt x="6497" y="19794"/>
                      <a:pt x="7580" y="18711"/>
                      <a:pt x="6497" y="17629"/>
                    </a:cubicBezTo>
                    <a:cubicBezTo>
                      <a:pt x="5414" y="16546"/>
                      <a:pt x="6497" y="17629"/>
                      <a:pt x="6497" y="16546"/>
                    </a:cubicBezTo>
                    <a:cubicBezTo>
                      <a:pt x="6497" y="16546"/>
                      <a:pt x="5414" y="15463"/>
                      <a:pt x="5414" y="14380"/>
                    </a:cubicBezTo>
                    <a:cubicBezTo>
                      <a:pt x="5414" y="14380"/>
                      <a:pt x="5414" y="14380"/>
                      <a:pt x="5414" y="14380"/>
                    </a:cubicBezTo>
                    <a:cubicBezTo>
                      <a:pt x="5414" y="15463"/>
                      <a:pt x="5414" y="15463"/>
                      <a:pt x="6497" y="16546"/>
                    </a:cubicBezTo>
                    <a:cubicBezTo>
                      <a:pt x="6497" y="16546"/>
                      <a:pt x="6497" y="16546"/>
                      <a:pt x="6497" y="17629"/>
                    </a:cubicBezTo>
                    <a:cubicBezTo>
                      <a:pt x="6497" y="17629"/>
                      <a:pt x="5414" y="16546"/>
                      <a:pt x="5414" y="16546"/>
                    </a:cubicBezTo>
                    <a:cubicBezTo>
                      <a:pt x="5414" y="16546"/>
                      <a:pt x="5414" y="16546"/>
                      <a:pt x="4331" y="16546"/>
                    </a:cubicBezTo>
                    <a:cubicBezTo>
                      <a:pt x="5414" y="17629"/>
                      <a:pt x="4331" y="16546"/>
                      <a:pt x="4331" y="17629"/>
                    </a:cubicBezTo>
                    <a:cubicBezTo>
                      <a:pt x="4331" y="17629"/>
                      <a:pt x="5414" y="18711"/>
                      <a:pt x="5414" y="19794"/>
                    </a:cubicBezTo>
                    <a:cubicBezTo>
                      <a:pt x="5414" y="19794"/>
                      <a:pt x="5414" y="18711"/>
                      <a:pt x="5414" y="18711"/>
                    </a:cubicBezTo>
                    <a:cubicBezTo>
                      <a:pt x="5414" y="19794"/>
                      <a:pt x="4331" y="17629"/>
                      <a:pt x="5414" y="18711"/>
                    </a:cubicBezTo>
                    <a:cubicBezTo>
                      <a:pt x="5414" y="18711"/>
                      <a:pt x="4331" y="16546"/>
                      <a:pt x="4331" y="15463"/>
                    </a:cubicBezTo>
                    <a:cubicBezTo>
                      <a:pt x="4331" y="16546"/>
                      <a:pt x="4331" y="14380"/>
                      <a:pt x="4331" y="14380"/>
                    </a:cubicBezTo>
                    <a:cubicBezTo>
                      <a:pt x="4331" y="15463"/>
                      <a:pt x="4331" y="15463"/>
                      <a:pt x="4331" y="15463"/>
                    </a:cubicBezTo>
                    <a:cubicBezTo>
                      <a:pt x="3249" y="14380"/>
                      <a:pt x="4331" y="15463"/>
                      <a:pt x="3249" y="15463"/>
                    </a:cubicBezTo>
                    <a:cubicBezTo>
                      <a:pt x="3249" y="15463"/>
                      <a:pt x="2166" y="13297"/>
                      <a:pt x="2166" y="13297"/>
                    </a:cubicBezTo>
                    <a:cubicBezTo>
                      <a:pt x="2166" y="13297"/>
                      <a:pt x="3249" y="14380"/>
                      <a:pt x="2166" y="14380"/>
                    </a:cubicBezTo>
                    <a:lnTo>
                      <a:pt x="2166" y="14380"/>
                    </a:lnTo>
                    <a:cubicBezTo>
                      <a:pt x="2166" y="14380"/>
                      <a:pt x="1083" y="13297"/>
                      <a:pt x="2166" y="15463"/>
                    </a:cubicBezTo>
                    <a:lnTo>
                      <a:pt x="1083" y="14380"/>
                    </a:lnTo>
                    <a:cubicBezTo>
                      <a:pt x="1083" y="14380"/>
                      <a:pt x="1083" y="14380"/>
                      <a:pt x="1083" y="14380"/>
                    </a:cubicBezTo>
                    <a:cubicBezTo>
                      <a:pt x="1083" y="14380"/>
                      <a:pt x="1083" y="13297"/>
                      <a:pt x="1083" y="13297"/>
                    </a:cubicBezTo>
                    <a:cubicBezTo>
                      <a:pt x="0" y="12215"/>
                      <a:pt x="1083" y="13297"/>
                      <a:pt x="1083" y="13297"/>
                    </a:cubicBezTo>
                    <a:lnTo>
                      <a:pt x="1083" y="14380"/>
                    </a:lnTo>
                    <a:cubicBezTo>
                      <a:pt x="1083" y="15463"/>
                      <a:pt x="1083" y="14380"/>
                      <a:pt x="1083" y="14380"/>
                    </a:cubicBezTo>
                    <a:lnTo>
                      <a:pt x="1083" y="13297"/>
                    </a:lnTo>
                    <a:lnTo>
                      <a:pt x="1083" y="13297"/>
                    </a:lnTo>
                    <a:cubicBezTo>
                      <a:pt x="1083" y="12215"/>
                      <a:pt x="0" y="12215"/>
                      <a:pt x="1083" y="13297"/>
                    </a:cubicBezTo>
                    <a:lnTo>
                      <a:pt x="0" y="11132"/>
                    </a:lnTo>
                    <a:cubicBezTo>
                      <a:pt x="0" y="11132"/>
                      <a:pt x="0" y="12215"/>
                      <a:pt x="1083" y="13297"/>
                    </a:cubicBezTo>
                    <a:cubicBezTo>
                      <a:pt x="1083" y="14380"/>
                      <a:pt x="1083" y="13297"/>
                      <a:pt x="1083" y="13297"/>
                    </a:cubicBezTo>
                    <a:cubicBezTo>
                      <a:pt x="1083" y="13297"/>
                      <a:pt x="1083" y="13297"/>
                      <a:pt x="1083" y="13297"/>
                    </a:cubicBezTo>
                    <a:cubicBezTo>
                      <a:pt x="0" y="12215"/>
                      <a:pt x="1083" y="12215"/>
                      <a:pt x="0" y="11132"/>
                    </a:cubicBezTo>
                    <a:cubicBezTo>
                      <a:pt x="0" y="11132"/>
                      <a:pt x="0" y="11132"/>
                      <a:pt x="0" y="11132"/>
                    </a:cubicBezTo>
                    <a:cubicBezTo>
                      <a:pt x="0" y="11132"/>
                      <a:pt x="0" y="10049"/>
                      <a:pt x="0" y="10049"/>
                    </a:cubicBezTo>
                    <a:cubicBezTo>
                      <a:pt x="0" y="10049"/>
                      <a:pt x="0" y="11132"/>
                      <a:pt x="0" y="11132"/>
                    </a:cubicBezTo>
                    <a:cubicBezTo>
                      <a:pt x="0" y="10049"/>
                      <a:pt x="0" y="10049"/>
                      <a:pt x="0" y="10049"/>
                    </a:cubicBezTo>
                    <a:cubicBezTo>
                      <a:pt x="1083" y="11132"/>
                      <a:pt x="0" y="8966"/>
                      <a:pt x="0" y="8966"/>
                    </a:cubicBezTo>
                    <a:cubicBezTo>
                      <a:pt x="0" y="10049"/>
                      <a:pt x="1083" y="11132"/>
                      <a:pt x="1083" y="11132"/>
                    </a:cubicBezTo>
                    <a:cubicBezTo>
                      <a:pt x="1083" y="11132"/>
                      <a:pt x="1083" y="11132"/>
                      <a:pt x="1083" y="11132"/>
                    </a:cubicBezTo>
                    <a:cubicBezTo>
                      <a:pt x="1083" y="10049"/>
                      <a:pt x="0" y="8966"/>
                      <a:pt x="0" y="8966"/>
                    </a:cubicBezTo>
                    <a:lnTo>
                      <a:pt x="0" y="10049"/>
                    </a:lnTo>
                    <a:cubicBezTo>
                      <a:pt x="0" y="10049"/>
                      <a:pt x="0" y="8966"/>
                      <a:pt x="0" y="8966"/>
                    </a:cubicBezTo>
                    <a:cubicBezTo>
                      <a:pt x="0" y="8966"/>
                      <a:pt x="1083" y="8966"/>
                      <a:pt x="1083" y="8966"/>
                    </a:cubicBezTo>
                    <a:lnTo>
                      <a:pt x="1083" y="10049"/>
                    </a:lnTo>
                    <a:cubicBezTo>
                      <a:pt x="1083" y="8966"/>
                      <a:pt x="1083" y="8966"/>
                      <a:pt x="1083" y="8966"/>
                    </a:cubicBezTo>
                    <a:cubicBezTo>
                      <a:pt x="2166" y="8966"/>
                      <a:pt x="1083" y="7883"/>
                      <a:pt x="2166" y="8966"/>
                    </a:cubicBezTo>
                    <a:cubicBezTo>
                      <a:pt x="2166" y="7883"/>
                      <a:pt x="3249" y="7883"/>
                      <a:pt x="3249" y="7883"/>
                    </a:cubicBezTo>
                    <a:lnTo>
                      <a:pt x="3249" y="8966"/>
                    </a:lnTo>
                    <a:cubicBezTo>
                      <a:pt x="3249" y="7883"/>
                      <a:pt x="3249" y="10049"/>
                      <a:pt x="3249" y="8966"/>
                    </a:cubicBezTo>
                    <a:cubicBezTo>
                      <a:pt x="3249" y="7883"/>
                      <a:pt x="3249" y="7883"/>
                      <a:pt x="3249" y="6800"/>
                    </a:cubicBezTo>
                    <a:cubicBezTo>
                      <a:pt x="4331" y="7883"/>
                      <a:pt x="4331" y="6800"/>
                      <a:pt x="4331" y="5717"/>
                    </a:cubicBezTo>
                    <a:lnTo>
                      <a:pt x="4331" y="6800"/>
                    </a:lnTo>
                    <a:cubicBezTo>
                      <a:pt x="4331" y="5717"/>
                      <a:pt x="4331" y="6800"/>
                      <a:pt x="5414" y="6800"/>
                    </a:cubicBezTo>
                    <a:cubicBezTo>
                      <a:pt x="5414" y="6800"/>
                      <a:pt x="5414" y="7883"/>
                      <a:pt x="5414" y="7883"/>
                    </a:cubicBezTo>
                    <a:cubicBezTo>
                      <a:pt x="5414" y="6800"/>
                      <a:pt x="5414" y="6800"/>
                      <a:pt x="5414" y="5717"/>
                    </a:cubicBezTo>
                    <a:cubicBezTo>
                      <a:pt x="5414" y="5717"/>
                      <a:pt x="5414" y="5717"/>
                      <a:pt x="6497" y="6800"/>
                    </a:cubicBezTo>
                    <a:cubicBezTo>
                      <a:pt x="6497" y="4635"/>
                      <a:pt x="7580" y="5717"/>
                      <a:pt x="7580" y="4635"/>
                    </a:cubicBezTo>
                    <a:lnTo>
                      <a:pt x="7580" y="5717"/>
                    </a:lnTo>
                    <a:cubicBezTo>
                      <a:pt x="7580" y="3552"/>
                      <a:pt x="8663" y="4635"/>
                      <a:pt x="9746" y="4635"/>
                    </a:cubicBezTo>
                    <a:lnTo>
                      <a:pt x="9746" y="5717"/>
                    </a:lnTo>
                    <a:cubicBezTo>
                      <a:pt x="9746" y="5717"/>
                      <a:pt x="9746" y="5717"/>
                      <a:pt x="9746" y="4635"/>
                    </a:cubicBezTo>
                    <a:cubicBezTo>
                      <a:pt x="9746" y="4635"/>
                      <a:pt x="9746" y="3552"/>
                      <a:pt x="10828" y="4635"/>
                    </a:cubicBezTo>
                    <a:cubicBezTo>
                      <a:pt x="10828" y="4635"/>
                      <a:pt x="10828" y="3552"/>
                      <a:pt x="10828" y="3552"/>
                    </a:cubicBezTo>
                    <a:cubicBezTo>
                      <a:pt x="10828" y="3552"/>
                      <a:pt x="11911" y="3552"/>
                      <a:pt x="11911" y="3552"/>
                    </a:cubicBezTo>
                    <a:lnTo>
                      <a:pt x="11911" y="3552"/>
                    </a:lnTo>
                    <a:cubicBezTo>
                      <a:pt x="11911" y="3552"/>
                      <a:pt x="11911" y="4635"/>
                      <a:pt x="11911" y="4635"/>
                    </a:cubicBezTo>
                    <a:cubicBezTo>
                      <a:pt x="11911" y="4635"/>
                      <a:pt x="12994" y="4635"/>
                      <a:pt x="11911" y="3552"/>
                    </a:cubicBezTo>
                    <a:cubicBezTo>
                      <a:pt x="12994" y="4635"/>
                      <a:pt x="12994" y="2469"/>
                      <a:pt x="12994" y="3552"/>
                    </a:cubicBezTo>
                    <a:cubicBezTo>
                      <a:pt x="12994" y="3552"/>
                      <a:pt x="12994" y="2469"/>
                      <a:pt x="12994" y="2469"/>
                    </a:cubicBezTo>
                    <a:cubicBezTo>
                      <a:pt x="12994" y="2469"/>
                      <a:pt x="14077" y="3552"/>
                      <a:pt x="14077" y="2469"/>
                    </a:cubicBezTo>
                    <a:cubicBezTo>
                      <a:pt x="14077" y="2469"/>
                      <a:pt x="14077" y="3552"/>
                      <a:pt x="14077" y="3552"/>
                    </a:cubicBezTo>
                    <a:cubicBezTo>
                      <a:pt x="14077" y="3552"/>
                      <a:pt x="14077" y="2469"/>
                      <a:pt x="14077" y="2469"/>
                    </a:cubicBezTo>
                    <a:cubicBezTo>
                      <a:pt x="14077" y="1386"/>
                      <a:pt x="15160" y="3552"/>
                      <a:pt x="16243" y="2469"/>
                    </a:cubicBezTo>
                    <a:cubicBezTo>
                      <a:pt x="17326" y="1386"/>
                      <a:pt x="18408" y="1386"/>
                      <a:pt x="18408" y="1386"/>
                    </a:cubicBezTo>
                    <a:lnTo>
                      <a:pt x="18408" y="1386"/>
                    </a:lnTo>
                    <a:cubicBezTo>
                      <a:pt x="18408" y="303"/>
                      <a:pt x="19491" y="2469"/>
                      <a:pt x="19491" y="303"/>
                    </a:cubicBezTo>
                    <a:cubicBezTo>
                      <a:pt x="19491" y="303"/>
                      <a:pt x="19491" y="303"/>
                      <a:pt x="19491" y="1386"/>
                    </a:cubicBezTo>
                    <a:cubicBezTo>
                      <a:pt x="19491" y="303"/>
                      <a:pt x="20574" y="2469"/>
                      <a:pt x="20574" y="1386"/>
                    </a:cubicBezTo>
                    <a:cubicBezTo>
                      <a:pt x="20574" y="1386"/>
                      <a:pt x="20574" y="1386"/>
                      <a:pt x="20574" y="1386"/>
                    </a:cubicBezTo>
                    <a:cubicBezTo>
                      <a:pt x="20574" y="2469"/>
                      <a:pt x="21657" y="1386"/>
                      <a:pt x="21657" y="1386"/>
                    </a:cubicBezTo>
                    <a:cubicBezTo>
                      <a:pt x="21657" y="1386"/>
                      <a:pt x="21657" y="1386"/>
                      <a:pt x="21657" y="2469"/>
                    </a:cubicBezTo>
                    <a:cubicBezTo>
                      <a:pt x="21657" y="3552"/>
                      <a:pt x="21657" y="1386"/>
                      <a:pt x="21657" y="2469"/>
                    </a:cubicBezTo>
                    <a:cubicBezTo>
                      <a:pt x="21657" y="2469"/>
                      <a:pt x="21657" y="1386"/>
                      <a:pt x="21657" y="1386"/>
                    </a:cubicBezTo>
                    <a:cubicBezTo>
                      <a:pt x="22740" y="2469"/>
                      <a:pt x="22740" y="1386"/>
                      <a:pt x="23823" y="303"/>
                    </a:cubicBezTo>
                    <a:cubicBezTo>
                      <a:pt x="24906" y="1386"/>
                      <a:pt x="23823" y="3552"/>
                      <a:pt x="23823" y="2469"/>
                    </a:cubicBezTo>
                    <a:cubicBezTo>
                      <a:pt x="23823" y="2469"/>
                      <a:pt x="23823" y="1386"/>
                      <a:pt x="23823" y="2469"/>
                    </a:cubicBezTo>
                    <a:cubicBezTo>
                      <a:pt x="23823" y="2469"/>
                      <a:pt x="23823" y="4635"/>
                      <a:pt x="23823" y="3552"/>
                    </a:cubicBezTo>
                    <a:cubicBezTo>
                      <a:pt x="23823" y="2469"/>
                      <a:pt x="23823" y="2469"/>
                      <a:pt x="23823" y="2469"/>
                    </a:cubicBezTo>
                    <a:cubicBezTo>
                      <a:pt x="23823" y="3552"/>
                      <a:pt x="23823" y="4635"/>
                      <a:pt x="24906" y="3552"/>
                    </a:cubicBezTo>
                    <a:lnTo>
                      <a:pt x="24906" y="3552"/>
                    </a:lnTo>
                    <a:cubicBezTo>
                      <a:pt x="24906" y="2469"/>
                      <a:pt x="25988" y="2469"/>
                      <a:pt x="25988" y="1386"/>
                    </a:cubicBezTo>
                    <a:cubicBezTo>
                      <a:pt x="28154" y="1386"/>
                      <a:pt x="29237" y="303"/>
                      <a:pt x="31402" y="303"/>
                    </a:cubicBezTo>
                    <a:cubicBezTo>
                      <a:pt x="32485" y="303"/>
                      <a:pt x="34651" y="303"/>
                      <a:pt x="35734" y="1386"/>
                    </a:cubicBezTo>
                    <a:cubicBezTo>
                      <a:pt x="35734" y="2469"/>
                      <a:pt x="35734" y="2469"/>
                      <a:pt x="36817" y="2469"/>
                    </a:cubicBezTo>
                    <a:cubicBezTo>
                      <a:pt x="36817" y="2469"/>
                      <a:pt x="36817" y="2469"/>
                      <a:pt x="36817" y="2469"/>
                    </a:cubicBezTo>
                    <a:cubicBezTo>
                      <a:pt x="36817" y="1386"/>
                      <a:pt x="36817" y="2469"/>
                      <a:pt x="36817" y="1386"/>
                    </a:cubicBezTo>
                    <a:cubicBezTo>
                      <a:pt x="37900" y="1386"/>
                      <a:pt x="37900" y="1386"/>
                      <a:pt x="38982" y="1386"/>
                    </a:cubicBezTo>
                    <a:cubicBezTo>
                      <a:pt x="38982" y="1386"/>
                      <a:pt x="38982" y="2469"/>
                      <a:pt x="38982" y="2469"/>
                    </a:cubicBezTo>
                    <a:lnTo>
                      <a:pt x="38982" y="1386"/>
                    </a:lnTo>
                    <a:lnTo>
                      <a:pt x="38982" y="1386"/>
                    </a:lnTo>
                    <a:cubicBezTo>
                      <a:pt x="38982" y="1386"/>
                      <a:pt x="38982" y="303"/>
                      <a:pt x="38982" y="303"/>
                    </a:cubicBezTo>
                    <a:cubicBezTo>
                      <a:pt x="40065" y="-780"/>
                      <a:pt x="42231" y="1386"/>
                      <a:pt x="43314" y="1386"/>
                    </a:cubicBezTo>
                    <a:cubicBezTo>
                      <a:pt x="43314" y="1386"/>
                      <a:pt x="44397" y="1386"/>
                      <a:pt x="44397" y="1386"/>
                    </a:cubicBezTo>
                    <a:cubicBezTo>
                      <a:pt x="45480" y="3552"/>
                      <a:pt x="46562" y="4635"/>
                      <a:pt x="47645" y="3552"/>
                    </a:cubicBezTo>
                    <a:cubicBezTo>
                      <a:pt x="40065" y="1386"/>
                      <a:pt x="38982" y="4635"/>
                      <a:pt x="38982" y="57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64" name="Полилиния: фигура 2263">
                <a:extLst>
                  <a:ext uri="{FF2B5EF4-FFF2-40B4-BE49-F238E27FC236}">
                    <a16:creationId xmlns:a16="http://schemas.microsoft.com/office/drawing/2014/main" id="{EE8CC87D-8CDC-C481-6BE5-300663FC212D}"/>
                  </a:ext>
                </a:extLst>
              </p:cNvPr>
              <p:cNvSpPr/>
              <p:nvPr/>
            </p:nvSpPr>
            <p:spPr>
              <a:xfrm>
                <a:off x="12425902" y="5878731"/>
                <a:ext cx="1082" cy="1082"/>
              </a:xfrm>
              <a:custGeom>
                <a:avLst/>
                <a:gdLst>
                  <a:gd name="connsiteX0" fmla="*/ 0 w 1082"/>
                  <a:gd name="connsiteY0" fmla="*/ 0 h 1082"/>
                  <a:gd name="connsiteX1" fmla="*/ 1083 w 1082"/>
                  <a:gd name="connsiteY1" fmla="*/ 1083 h 1082"/>
                  <a:gd name="connsiteX2" fmla="*/ 0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0"/>
                    </a:moveTo>
                    <a:cubicBezTo>
                      <a:pt x="0" y="0"/>
                      <a:pt x="1083" y="1083"/>
                      <a:pt x="1083" y="1083"/>
                    </a:cubicBezTo>
                    <a:cubicBezTo>
                      <a:pt x="1083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65" name="Полилиния: фигура 2264">
                <a:extLst>
                  <a:ext uri="{FF2B5EF4-FFF2-40B4-BE49-F238E27FC236}">
                    <a16:creationId xmlns:a16="http://schemas.microsoft.com/office/drawing/2014/main" id="{0E4C8A0D-3564-28CA-396F-4C9C5F6F6B22}"/>
                  </a:ext>
                </a:extLst>
              </p:cNvPr>
              <p:cNvSpPr/>
              <p:nvPr/>
            </p:nvSpPr>
            <p:spPr>
              <a:xfrm>
                <a:off x="12431316" y="5883062"/>
                <a:ext cx="812" cy="10828"/>
              </a:xfrm>
              <a:custGeom>
                <a:avLst/>
                <a:gdLst>
                  <a:gd name="connsiteX0" fmla="*/ 0 w 812"/>
                  <a:gd name="connsiteY0" fmla="*/ 0 h 10828"/>
                  <a:gd name="connsiteX1" fmla="*/ 0 w 812"/>
                  <a:gd name="connsiteY1" fmla="*/ 0 h 10828"/>
                  <a:gd name="connsiteX2" fmla="*/ 0 w 812"/>
                  <a:gd name="connsiteY2" fmla="*/ 0 h 10828"/>
                  <a:gd name="connsiteX3" fmla="*/ 0 w 812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10828">
                    <a:moveTo>
                      <a:pt x="0" y="0"/>
                    </a:moveTo>
                    <a:cubicBezTo>
                      <a:pt x="0" y="0"/>
                      <a:pt x="1083" y="0"/>
                      <a:pt x="0" y="0"/>
                    </a:cubicBezTo>
                    <a:cubicBezTo>
                      <a:pt x="1083" y="0"/>
                      <a:pt x="1083" y="0"/>
                      <a:pt x="0" y="0"/>
                    </a:cubicBezTo>
                    <a:cubicBezTo>
                      <a:pt x="1083" y="0"/>
                      <a:pt x="1083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66" name="Полилиния: фигура 2265">
                <a:extLst>
                  <a:ext uri="{FF2B5EF4-FFF2-40B4-BE49-F238E27FC236}">
                    <a16:creationId xmlns:a16="http://schemas.microsoft.com/office/drawing/2014/main" id="{7C3DA444-49FE-1062-319B-FE1B4BA7D85D}"/>
                  </a:ext>
                </a:extLst>
              </p:cNvPr>
              <p:cNvSpPr/>
              <p:nvPr/>
            </p:nvSpPr>
            <p:spPr>
              <a:xfrm>
                <a:off x="12432399" y="5883062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67" name="Полилиния: фигура 2266">
                <a:extLst>
                  <a:ext uri="{FF2B5EF4-FFF2-40B4-BE49-F238E27FC236}">
                    <a16:creationId xmlns:a16="http://schemas.microsoft.com/office/drawing/2014/main" id="{C48BC10D-37B8-9F34-B517-E5E7DE19BD9B}"/>
                  </a:ext>
                </a:extLst>
              </p:cNvPr>
              <p:cNvSpPr/>
              <p:nvPr/>
            </p:nvSpPr>
            <p:spPr>
              <a:xfrm>
                <a:off x="12434565" y="5884145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68" name="Полилиния: фигура 2267">
                <a:extLst>
                  <a:ext uri="{FF2B5EF4-FFF2-40B4-BE49-F238E27FC236}">
                    <a16:creationId xmlns:a16="http://schemas.microsoft.com/office/drawing/2014/main" id="{5DB14925-E53A-01C7-D788-5088D2972DDA}"/>
                  </a:ext>
                </a:extLst>
              </p:cNvPr>
              <p:cNvSpPr/>
              <p:nvPr/>
            </p:nvSpPr>
            <p:spPr>
              <a:xfrm>
                <a:off x="12433482" y="5883062"/>
                <a:ext cx="481" cy="481"/>
              </a:xfrm>
              <a:custGeom>
                <a:avLst/>
                <a:gdLst>
                  <a:gd name="connsiteX0" fmla="*/ 0 w 481"/>
                  <a:gd name="connsiteY0" fmla="*/ 0 h 481"/>
                  <a:gd name="connsiteX1" fmla="*/ 0 w 481"/>
                  <a:gd name="connsiteY1" fmla="*/ 0 h 481"/>
                  <a:gd name="connsiteX2" fmla="*/ 0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083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69" name="Полилиния: фигура 2268">
                <a:extLst>
                  <a:ext uri="{FF2B5EF4-FFF2-40B4-BE49-F238E27FC236}">
                    <a16:creationId xmlns:a16="http://schemas.microsoft.com/office/drawing/2014/main" id="{6A3D9167-B01F-0900-A7B0-4EC8C57FFCED}"/>
                  </a:ext>
                </a:extLst>
              </p:cNvPr>
              <p:cNvSpPr/>
              <p:nvPr/>
            </p:nvSpPr>
            <p:spPr>
              <a:xfrm>
                <a:off x="12435648" y="5884145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70" name="Полилиния: фигура 2269">
                <a:extLst>
                  <a:ext uri="{FF2B5EF4-FFF2-40B4-BE49-F238E27FC236}">
                    <a16:creationId xmlns:a16="http://schemas.microsoft.com/office/drawing/2014/main" id="{E74BAE9C-8FC4-F95F-8C5E-654514665DBD}"/>
                  </a:ext>
                </a:extLst>
              </p:cNvPr>
              <p:cNvSpPr/>
              <p:nvPr/>
            </p:nvSpPr>
            <p:spPr>
              <a:xfrm>
                <a:off x="12435648" y="5883062"/>
                <a:ext cx="812" cy="481"/>
              </a:xfrm>
              <a:custGeom>
                <a:avLst/>
                <a:gdLst>
                  <a:gd name="connsiteX0" fmla="*/ 0 w 812"/>
                  <a:gd name="connsiteY0" fmla="*/ 0 h 481"/>
                  <a:gd name="connsiteX1" fmla="*/ 0 w 812"/>
                  <a:gd name="connsiteY1" fmla="*/ 0 h 481"/>
                  <a:gd name="connsiteX2" fmla="*/ 0 w 812"/>
                  <a:gd name="connsiteY2" fmla="*/ 0 h 481"/>
                  <a:gd name="connsiteX3" fmla="*/ 0 w 812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481">
                    <a:moveTo>
                      <a:pt x="0" y="0"/>
                    </a:moveTo>
                    <a:cubicBezTo>
                      <a:pt x="1083" y="0"/>
                      <a:pt x="1083" y="0"/>
                      <a:pt x="0" y="0"/>
                    </a:cubicBezTo>
                    <a:cubicBezTo>
                      <a:pt x="1083" y="0"/>
                      <a:pt x="1083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71" name="Полилиния: фигура 2270">
                <a:extLst>
                  <a:ext uri="{FF2B5EF4-FFF2-40B4-BE49-F238E27FC236}">
                    <a16:creationId xmlns:a16="http://schemas.microsoft.com/office/drawing/2014/main" id="{70D46FAB-934D-ABB2-8FA4-51A559BFD5B0}"/>
                  </a:ext>
                </a:extLst>
              </p:cNvPr>
              <p:cNvSpPr/>
              <p:nvPr/>
            </p:nvSpPr>
            <p:spPr>
              <a:xfrm>
                <a:off x="12449725" y="5878731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72" name="Полилиния: фигура 2271">
                <a:extLst>
                  <a:ext uri="{FF2B5EF4-FFF2-40B4-BE49-F238E27FC236}">
                    <a16:creationId xmlns:a16="http://schemas.microsoft.com/office/drawing/2014/main" id="{8A47D538-955F-887A-A7B6-292C9E9FFF6B}"/>
                  </a:ext>
                </a:extLst>
              </p:cNvPr>
              <p:cNvSpPr/>
              <p:nvPr/>
            </p:nvSpPr>
            <p:spPr>
              <a:xfrm>
                <a:off x="12456222" y="5878250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-602"/>
                      <a:pt x="0" y="481"/>
                      <a:pt x="0" y="481"/>
                    </a:cubicBezTo>
                    <a:cubicBezTo>
                      <a:pt x="0" y="481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73" name="Полилиния: фигура 2272">
                <a:extLst>
                  <a:ext uri="{FF2B5EF4-FFF2-40B4-BE49-F238E27FC236}">
                    <a16:creationId xmlns:a16="http://schemas.microsoft.com/office/drawing/2014/main" id="{4037A48F-47A6-3AA4-EBF4-35BE6FE31BD8}"/>
                  </a:ext>
                </a:extLst>
              </p:cNvPr>
              <p:cNvSpPr/>
              <p:nvPr/>
            </p:nvSpPr>
            <p:spPr>
              <a:xfrm>
                <a:off x="12459470" y="5874400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274" name="Рисунок 11">
              <a:extLst>
                <a:ext uri="{FF2B5EF4-FFF2-40B4-BE49-F238E27FC236}">
                  <a16:creationId xmlns:a16="http://schemas.microsoft.com/office/drawing/2014/main" id="{46352852-74D8-E447-3620-41103A80A2DA}"/>
                </a:ext>
              </a:extLst>
            </p:cNvPr>
            <p:cNvGrpSpPr/>
            <p:nvPr/>
          </p:nvGrpSpPr>
          <p:grpSpPr>
            <a:xfrm>
              <a:off x="12429151" y="5832948"/>
              <a:ext cx="79047" cy="25521"/>
              <a:chOff x="12429151" y="5832948"/>
              <a:chExt cx="79047" cy="25521"/>
            </a:xfrm>
            <a:solidFill>
              <a:srgbClr val="000000"/>
            </a:solidFill>
          </p:grpSpPr>
          <p:sp>
            <p:nvSpPr>
              <p:cNvPr id="2275" name="Полилиния: фигура 2274">
                <a:extLst>
                  <a:ext uri="{FF2B5EF4-FFF2-40B4-BE49-F238E27FC236}">
                    <a16:creationId xmlns:a16="http://schemas.microsoft.com/office/drawing/2014/main" id="{BE8D194C-65B1-B575-CF9A-E939FA9200D8}"/>
                  </a:ext>
                </a:extLst>
              </p:cNvPr>
              <p:cNvSpPr/>
              <p:nvPr/>
            </p:nvSpPr>
            <p:spPr>
              <a:xfrm>
                <a:off x="12429151" y="5849013"/>
                <a:ext cx="481" cy="962"/>
              </a:xfrm>
              <a:custGeom>
                <a:avLst/>
                <a:gdLst>
                  <a:gd name="connsiteX0" fmla="*/ 0 w 481"/>
                  <a:gd name="connsiteY0" fmla="*/ 481 h 962"/>
                  <a:gd name="connsiteX1" fmla="*/ 0 w 481"/>
                  <a:gd name="connsiteY1" fmla="*/ 481 h 962"/>
                  <a:gd name="connsiteX2" fmla="*/ 0 w 481"/>
                  <a:gd name="connsiteY2" fmla="*/ 481 h 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962">
                    <a:moveTo>
                      <a:pt x="0" y="481"/>
                    </a:moveTo>
                    <a:cubicBezTo>
                      <a:pt x="0" y="481"/>
                      <a:pt x="1083" y="1564"/>
                      <a:pt x="0" y="481"/>
                    </a:cubicBezTo>
                    <a:cubicBezTo>
                      <a:pt x="0" y="481"/>
                      <a:pt x="0" y="-602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76" name="Полилиния: фигура 2275">
                <a:extLst>
                  <a:ext uri="{FF2B5EF4-FFF2-40B4-BE49-F238E27FC236}">
                    <a16:creationId xmlns:a16="http://schemas.microsoft.com/office/drawing/2014/main" id="{A6922AA9-B510-84F2-A48E-401A3B2C2ECE}"/>
                  </a:ext>
                </a:extLst>
              </p:cNvPr>
              <p:cNvSpPr/>
              <p:nvPr/>
            </p:nvSpPr>
            <p:spPr>
              <a:xfrm>
                <a:off x="12452973" y="5832948"/>
                <a:ext cx="55225" cy="23043"/>
              </a:xfrm>
              <a:custGeom>
                <a:avLst/>
                <a:gdLst>
                  <a:gd name="connsiteX0" fmla="*/ 31402 w 55225"/>
                  <a:gd name="connsiteY0" fmla="*/ 14380 h 23043"/>
                  <a:gd name="connsiteX1" fmla="*/ 29237 w 55225"/>
                  <a:gd name="connsiteY1" fmla="*/ 16546 h 23043"/>
                  <a:gd name="connsiteX2" fmla="*/ 29237 w 55225"/>
                  <a:gd name="connsiteY2" fmla="*/ 15463 h 23043"/>
                  <a:gd name="connsiteX3" fmla="*/ 27071 w 55225"/>
                  <a:gd name="connsiteY3" fmla="*/ 14380 h 23043"/>
                  <a:gd name="connsiteX4" fmla="*/ 27071 w 55225"/>
                  <a:gd name="connsiteY4" fmla="*/ 14380 h 23043"/>
                  <a:gd name="connsiteX5" fmla="*/ 25988 w 55225"/>
                  <a:gd name="connsiteY5" fmla="*/ 15463 h 23043"/>
                  <a:gd name="connsiteX6" fmla="*/ 25988 w 55225"/>
                  <a:gd name="connsiteY6" fmla="*/ 14380 h 23043"/>
                  <a:gd name="connsiteX7" fmla="*/ 25988 w 55225"/>
                  <a:gd name="connsiteY7" fmla="*/ 15463 h 23043"/>
                  <a:gd name="connsiteX8" fmla="*/ 25988 w 55225"/>
                  <a:gd name="connsiteY8" fmla="*/ 14380 h 23043"/>
                  <a:gd name="connsiteX9" fmla="*/ 25988 w 55225"/>
                  <a:gd name="connsiteY9" fmla="*/ 15463 h 23043"/>
                  <a:gd name="connsiteX10" fmla="*/ 24906 w 55225"/>
                  <a:gd name="connsiteY10" fmla="*/ 16546 h 23043"/>
                  <a:gd name="connsiteX11" fmla="*/ 24906 w 55225"/>
                  <a:gd name="connsiteY11" fmla="*/ 15463 h 23043"/>
                  <a:gd name="connsiteX12" fmla="*/ 22740 w 55225"/>
                  <a:gd name="connsiteY12" fmla="*/ 17629 h 23043"/>
                  <a:gd name="connsiteX13" fmla="*/ 22740 w 55225"/>
                  <a:gd name="connsiteY13" fmla="*/ 16546 h 23043"/>
                  <a:gd name="connsiteX14" fmla="*/ 22740 w 55225"/>
                  <a:gd name="connsiteY14" fmla="*/ 17629 h 23043"/>
                  <a:gd name="connsiteX15" fmla="*/ 22740 w 55225"/>
                  <a:gd name="connsiteY15" fmla="*/ 17629 h 23043"/>
                  <a:gd name="connsiteX16" fmla="*/ 22740 w 55225"/>
                  <a:gd name="connsiteY16" fmla="*/ 17629 h 23043"/>
                  <a:gd name="connsiteX17" fmla="*/ 22740 w 55225"/>
                  <a:gd name="connsiteY17" fmla="*/ 18712 h 23043"/>
                  <a:gd name="connsiteX18" fmla="*/ 22740 w 55225"/>
                  <a:gd name="connsiteY18" fmla="*/ 17629 h 23043"/>
                  <a:gd name="connsiteX19" fmla="*/ 22740 w 55225"/>
                  <a:gd name="connsiteY19" fmla="*/ 17629 h 23043"/>
                  <a:gd name="connsiteX20" fmla="*/ 22740 w 55225"/>
                  <a:gd name="connsiteY20" fmla="*/ 17629 h 23043"/>
                  <a:gd name="connsiteX21" fmla="*/ 22740 w 55225"/>
                  <a:gd name="connsiteY21" fmla="*/ 17629 h 23043"/>
                  <a:gd name="connsiteX22" fmla="*/ 22740 w 55225"/>
                  <a:gd name="connsiteY22" fmla="*/ 17629 h 23043"/>
                  <a:gd name="connsiteX23" fmla="*/ 22740 w 55225"/>
                  <a:gd name="connsiteY23" fmla="*/ 18712 h 23043"/>
                  <a:gd name="connsiteX24" fmla="*/ 22740 w 55225"/>
                  <a:gd name="connsiteY24" fmla="*/ 16546 h 23043"/>
                  <a:gd name="connsiteX25" fmla="*/ 20574 w 55225"/>
                  <a:gd name="connsiteY25" fmla="*/ 17629 h 23043"/>
                  <a:gd name="connsiteX26" fmla="*/ 20574 w 55225"/>
                  <a:gd name="connsiteY26" fmla="*/ 16546 h 23043"/>
                  <a:gd name="connsiteX27" fmla="*/ 20574 w 55225"/>
                  <a:gd name="connsiteY27" fmla="*/ 17629 h 23043"/>
                  <a:gd name="connsiteX28" fmla="*/ 20574 w 55225"/>
                  <a:gd name="connsiteY28" fmla="*/ 16546 h 23043"/>
                  <a:gd name="connsiteX29" fmla="*/ 20574 w 55225"/>
                  <a:gd name="connsiteY29" fmla="*/ 17629 h 23043"/>
                  <a:gd name="connsiteX30" fmla="*/ 20574 w 55225"/>
                  <a:gd name="connsiteY30" fmla="*/ 16546 h 23043"/>
                  <a:gd name="connsiteX31" fmla="*/ 20574 w 55225"/>
                  <a:gd name="connsiteY31" fmla="*/ 17629 h 23043"/>
                  <a:gd name="connsiteX32" fmla="*/ 20574 w 55225"/>
                  <a:gd name="connsiteY32" fmla="*/ 16546 h 23043"/>
                  <a:gd name="connsiteX33" fmla="*/ 20574 w 55225"/>
                  <a:gd name="connsiteY33" fmla="*/ 16546 h 23043"/>
                  <a:gd name="connsiteX34" fmla="*/ 20574 w 55225"/>
                  <a:gd name="connsiteY34" fmla="*/ 15463 h 23043"/>
                  <a:gd name="connsiteX35" fmla="*/ 20574 w 55225"/>
                  <a:gd name="connsiteY35" fmla="*/ 16546 h 23043"/>
                  <a:gd name="connsiteX36" fmla="*/ 20574 w 55225"/>
                  <a:gd name="connsiteY36" fmla="*/ 15463 h 23043"/>
                  <a:gd name="connsiteX37" fmla="*/ 19491 w 55225"/>
                  <a:gd name="connsiteY37" fmla="*/ 16546 h 23043"/>
                  <a:gd name="connsiteX38" fmla="*/ 19491 w 55225"/>
                  <a:gd name="connsiteY38" fmla="*/ 16546 h 23043"/>
                  <a:gd name="connsiteX39" fmla="*/ 18408 w 55225"/>
                  <a:gd name="connsiteY39" fmla="*/ 16546 h 23043"/>
                  <a:gd name="connsiteX40" fmla="*/ 18408 w 55225"/>
                  <a:gd name="connsiteY40" fmla="*/ 15463 h 23043"/>
                  <a:gd name="connsiteX41" fmla="*/ 18408 w 55225"/>
                  <a:gd name="connsiteY41" fmla="*/ 17629 h 23043"/>
                  <a:gd name="connsiteX42" fmla="*/ 17326 w 55225"/>
                  <a:gd name="connsiteY42" fmla="*/ 17629 h 23043"/>
                  <a:gd name="connsiteX43" fmla="*/ 17326 w 55225"/>
                  <a:gd name="connsiteY43" fmla="*/ 15463 h 23043"/>
                  <a:gd name="connsiteX44" fmla="*/ 17326 w 55225"/>
                  <a:gd name="connsiteY44" fmla="*/ 14380 h 23043"/>
                  <a:gd name="connsiteX45" fmla="*/ 17326 w 55225"/>
                  <a:gd name="connsiteY45" fmla="*/ 13297 h 23043"/>
                  <a:gd name="connsiteX46" fmla="*/ 17326 w 55225"/>
                  <a:gd name="connsiteY46" fmla="*/ 13297 h 23043"/>
                  <a:gd name="connsiteX47" fmla="*/ 17326 w 55225"/>
                  <a:gd name="connsiteY47" fmla="*/ 15463 h 23043"/>
                  <a:gd name="connsiteX48" fmla="*/ 17326 w 55225"/>
                  <a:gd name="connsiteY48" fmla="*/ 13297 h 23043"/>
                  <a:gd name="connsiteX49" fmla="*/ 17326 w 55225"/>
                  <a:gd name="connsiteY49" fmla="*/ 15463 h 23043"/>
                  <a:gd name="connsiteX50" fmla="*/ 17326 w 55225"/>
                  <a:gd name="connsiteY50" fmla="*/ 14380 h 23043"/>
                  <a:gd name="connsiteX51" fmla="*/ 17326 w 55225"/>
                  <a:gd name="connsiteY51" fmla="*/ 15463 h 23043"/>
                  <a:gd name="connsiteX52" fmla="*/ 17326 w 55225"/>
                  <a:gd name="connsiteY52" fmla="*/ 14380 h 23043"/>
                  <a:gd name="connsiteX53" fmla="*/ 17326 w 55225"/>
                  <a:gd name="connsiteY53" fmla="*/ 13297 h 23043"/>
                  <a:gd name="connsiteX54" fmla="*/ 17326 w 55225"/>
                  <a:gd name="connsiteY54" fmla="*/ 13297 h 23043"/>
                  <a:gd name="connsiteX55" fmla="*/ 17326 w 55225"/>
                  <a:gd name="connsiteY55" fmla="*/ 13297 h 23043"/>
                  <a:gd name="connsiteX56" fmla="*/ 17326 w 55225"/>
                  <a:gd name="connsiteY56" fmla="*/ 14380 h 23043"/>
                  <a:gd name="connsiteX57" fmla="*/ 17326 w 55225"/>
                  <a:gd name="connsiteY57" fmla="*/ 14380 h 23043"/>
                  <a:gd name="connsiteX58" fmla="*/ 17326 w 55225"/>
                  <a:gd name="connsiteY58" fmla="*/ 15463 h 23043"/>
                  <a:gd name="connsiteX59" fmla="*/ 17326 w 55225"/>
                  <a:gd name="connsiteY59" fmla="*/ 14380 h 23043"/>
                  <a:gd name="connsiteX60" fmla="*/ 16243 w 55225"/>
                  <a:gd name="connsiteY60" fmla="*/ 16546 h 23043"/>
                  <a:gd name="connsiteX61" fmla="*/ 16243 w 55225"/>
                  <a:gd name="connsiteY61" fmla="*/ 15463 h 23043"/>
                  <a:gd name="connsiteX62" fmla="*/ 15160 w 55225"/>
                  <a:gd name="connsiteY62" fmla="*/ 15463 h 23043"/>
                  <a:gd name="connsiteX63" fmla="*/ 15160 w 55225"/>
                  <a:gd name="connsiteY63" fmla="*/ 16546 h 23043"/>
                  <a:gd name="connsiteX64" fmla="*/ 15160 w 55225"/>
                  <a:gd name="connsiteY64" fmla="*/ 15463 h 23043"/>
                  <a:gd name="connsiteX65" fmla="*/ 15160 w 55225"/>
                  <a:gd name="connsiteY65" fmla="*/ 15463 h 23043"/>
                  <a:gd name="connsiteX66" fmla="*/ 15160 w 55225"/>
                  <a:gd name="connsiteY66" fmla="*/ 15463 h 23043"/>
                  <a:gd name="connsiteX67" fmla="*/ 14077 w 55225"/>
                  <a:gd name="connsiteY67" fmla="*/ 16546 h 23043"/>
                  <a:gd name="connsiteX68" fmla="*/ 14077 w 55225"/>
                  <a:gd name="connsiteY68" fmla="*/ 17629 h 23043"/>
                  <a:gd name="connsiteX69" fmla="*/ 14077 w 55225"/>
                  <a:gd name="connsiteY69" fmla="*/ 16546 h 23043"/>
                  <a:gd name="connsiteX70" fmla="*/ 14077 w 55225"/>
                  <a:gd name="connsiteY70" fmla="*/ 15463 h 23043"/>
                  <a:gd name="connsiteX71" fmla="*/ 14077 w 55225"/>
                  <a:gd name="connsiteY71" fmla="*/ 15463 h 23043"/>
                  <a:gd name="connsiteX72" fmla="*/ 14077 w 55225"/>
                  <a:gd name="connsiteY72" fmla="*/ 15463 h 23043"/>
                  <a:gd name="connsiteX73" fmla="*/ 14077 w 55225"/>
                  <a:gd name="connsiteY73" fmla="*/ 15463 h 23043"/>
                  <a:gd name="connsiteX74" fmla="*/ 14077 w 55225"/>
                  <a:gd name="connsiteY74" fmla="*/ 14380 h 23043"/>
                  <a:gd name="connsiteX75" fmla="*/ 14077 w 55225"/>
                  <a:gd name="connsiteY75" fmla="*/ 15463 h 23043"/>
                  <a:gd name="connsiteX76" fmla="*/ 14077 w 55225"/>
                  <a:gd name="connsiteY76" fmla="*/ 15463 h 23043"/>
                  <a:gd name="connsiteX77" fmla="*/ 14077 w 55225"/>
                  <a:gd name="connsiteY77" fmla="*/ 16546 h 23043"/>
                  <a:gd name="connsiteX78" fmla="*/ 14077 w 55225"/>
                  <a:gd name="connsiteY78" fmla="*/ 15463 h 23043"/>
                  <a:gd name="connsiteX79" fmla="*/ 14077 w 55225"/>
                  <a:gd name="connsiteY79" fmla="*/ 14380 h 23043"/>
                  <a:gd name="connsiteX80" fmla="*/ 14077 w 55225"/>
                  <a:gd name="connsiteY80" fmla="*/ 16546 h 23043"/>
                  <a:gd name="connsiteX81" fmla="*/ 14077 w 55225"/>
                  <a:gd name="connsiteY81" fmla="*/ 16546 h 23043"/>
                  <a:gd name="connsiteX82" fmla="*/ 14077 w 55225"/>
                  <a:gd name="connsiteY82" fmla="*/ 17629 h 23043"/>
                  <a:gd name="connsiteX83" fmla="*/ 12994 w 55225"/>
                  <a:gd name="connsiteY83" fmla="*/ 16546 h 23043"/>
                  <a:gd name="connsiteX84" fmla="*/ 12994 w 55225"/>
                  <a:gd name="connsiteY84" fmla="*/ 17629 h 23043"/>
                  <a:gd name="connsiteX85" fmla="*/ 12994 w 55225"/>
                  <a:gd name="connsiteY85" fmla="*/ 16546 h 23043"/>
                  <a:gd name="connsiteX86" fmla="*/ 12994 w 55225"/>
                  <a:gd name="connsiteY86" fmla="*/ 16546 h 23043"/>
                  <a:gd name="connsiteX87" fmla="*/ 12994 w 55225"/>
                  <a:gd name="connsiteY87" fmla="*/ 15463 h 23043"/>
                  <a:gd name="connsiteX88" fmla="*/ 12994 w 55225"/>
                  <a:gd name="connsiteY88" fmla="*/ 17629 h 23043"/>
                  <a:gd name="connsiteX89" fmla="*/ 11911 w 55225"/>
                  <a:gd name="connsiteY89" fmla="*/ 17629 h 23043"/>
                  <a:gd name="connsiteX90" fmla="*/ 11911 w 55225"/>
                  <a:gd name="connsiteY90" fmla="*/ 16546 h 23043"/>
                  <a:gd name="connsiteX91" fmla="*/ 11911 w 55225"/>
                  <a:gd name="connsiteY91" fmla="*/ 16546 h 23043"/>
                  <a:gd name="connsiteX92" fmla="*/ 11911 w 55225"/>
                  <a:gd name="connsiteY92" fmla="*/ 17629 h 23043"/>
                  <a:gd name="connsiteX93" fmla="*/ 11911 w 55225"/>
                  <a:gd name="connsiteY93" fmla="*/ 16546 h 23043"/>
                  <a:gd name="connsiteX94" fmla="*/ 11911 w 55225"/>
                  <a:gd name="connsiteY94" fmla="*/ 17629 h 23043"/>
                  <a:gd name="connsiteX95" fmla="*/ 10828 w 55225"/>
                  <a:gd name="connsiteY95" fmla="*/ 16546 h 23043"/>
                  <a:gd name="connsiteX96" fmla="*/ 10828 w 55225"/>
                  <a:gd name="connsiteY96" fmla="*/ 17629 h 23043"/>
                  <a:gd name="connsiteX97" fmla="*/ 10828 w 55225"/>
                  <a:gd name="connsiteY97" fmla="*/ 17629 h 23043"/>
                  <a:gd name="connsiteX98" fmla="*/ 10828 w 55225"/>
                  <a:gd name="connsiteY98" fmla="*/ 18712 h 23043"/>
                  <a:gd name="connsiteX99" fmla="*/ 10828 w 55225"/>
                  <a:gd name="connsiteY99" fmla="*/ 17629 h 23043"/>
                  <a:gd name="connsiteX100" fmla="*/ 10828 w 55225"/>
                  <a:gd name="connsiteY100" fmla="*/ 19794 h 23043"/>
                  <a:gd name="connsiteX101" fmla="*/ 10828 w 55225"/>
                  <a:gd name="connsiteY101" fmla="*/ 18712 h 23043"/>
                  <a:gd name="connsiteX102" fmla="*/ 10828 w 55225"/>
                  <a:gd name="connsiteY102" fmla="*/ 19794 h 23043"/>
                  <a:gd name="connsiteX103" fmla="*/ 10828 w 55225"/>
                  <a:gd name="connsiteY103" fmla="*/ 17629 h 23043"/>
                  <a:gd name="connsiteX104" fmla="*/ 10828 w 55225"/>
                  <a:gd name="connsiteY104" fmla="*/ 18712 h 23043"/>
                  <a:gd name="connsiteX105" fmla="*/ 10828 w 55225"/>
                  <a:gd name="connsiteY105" fmla="*/ 17629 h 23043"/>
                  <a:gd name="connsiteX106" fmla="*/ 10828 w 55225"/>
                  <a:gd name="connsiteY106" fmla="*/ 18712 h 23043"/>
                  <a:gd name="connsiteX107" fmla="*/ 10828 w 55225"/>
                  <a:gd name="connsiteY107" fmla="*/ 18712 h 23043"/>
                  <a:gd name="connsiteX108" fmla="*/ 10828 w 55225"/>
                  <a:gd name="connsiteY108" fmla="*/ 18712 h 23043"/>
                  <a:gd name="connsiteX109" fmla="*/ 10828 w 55225"/>
                  <a:gd name="connsiteY109" fmla="*/ 19794 h 23043"/>
                  <a:gd name="connsiteX110" fmla="*/ 10828 w 55225"/>
                  <a:gd name="connsiteY110" fmla="*/ 20877 h 23043"/>
                  <a:gd name="connsiteX111" fmla="*/ 10828 w 55225"/>
                  <a:gd name="connsiteY111" fmla="*/ 19794 h 23043"/>
                  <a:gd name="connsiteX112" fmla="*/ 10828 w 55225"/>
                  <a:gd name="connsiteY112" fmla="*/ 20877 h 23043"/>
                  <a:gd name="connsiteX113" fmla="*/ 10828 w 55225"/>
                  <a:gd name="connsiteY113" fmla="*/ 19794 h 23043"/>
                  <a:gd name="connsiteX114" fmla="*/ 10828 w 55225"/>
                  <a:gd name="connsiteY114" fmla="*/ 19794 h 23043"/>
                  <a:gd name="connsiteX115" fmla="*/ 10828 w 55225"/>
                  <a:gd name="connsiteY115" fmla="*/ 18712 h 23043"/>
                  <a:gd name="connsiteX116" fmla="*/ 10828 w 55225"/>
                  <a:gd name="connsiteY116" fmla="*/ 19794 h 23043"/>
                  <a:gd name="connsiteX117" fmla="*/ 10828 w 55225"/>
                  <a:gd name="connsiteY117" fmla="*/ 18712 h 23043"/>
                  <a:gd name="connsiteX118" fmla="*/ 10828 w 55225"/>
                  <a:gd name="connsiteY118" fmla="*/ 18712 h 23043"/>
                  <a:gd name="connsiteX119" fmla="*/ 10828 w 55225"/>
                  <a:gd name="connsiteY119" fmla="*/ 19794 h 23043"/>
                  <a:gd name="connsiteX120" fmla="*/ 10828 w 55225"/>
                  <a:gd name="connsiteY120" fmla="*/ 19794 h 23043"/>
                  <a:gd name="connsiteX121" fmla="*/ 10828 w 55225"/>
                  <a:gd name="connsiteY121" fmla="*/ 20877 h 23043"/>
                  <a:gd name="connsiteX122" fmla="*/ 10828 w 55225"/>
                  <a:gd name="connsiteY122" fmla="*/ 19794 h 23043"/>
                  <a:gd name="connsiteX123" fmla="*/ 10828 w 55225"/>
                  <a:gd name="connsiteY123" fmla="*/ 19794 h 23043"/>
                  <a:gd name="connsiteX124" fmla="*/ 10828 w 55225"/>
                  <a:gd name="connsiteY124" fmla="*/ 19794 h 23043"/>
                  <a:gd name="connsiteX125" fmla="*/ 10828 w 55225"/>
                  <a:gd name="connsiteY125" fmla="*/ 19794 h 23043"/>
                  <a:gd name="connsiteX126" fmla="*/ 10828 w 55225"/>
                  <a:gd name="connsiteY126" fmla="*/ 20877 h 23043"/>
                  <a:gd name="connsiteX127" fmla="*/ 10828 w 55225"/>
                  <a:gd name="connsiteY127" fmla="*/ 18712 h 23043"/>
                  <a:gd name="connsiteX128" fmla="*/ 10828 w 55225"/>
                  <a:gd name="connsiteY128" fmla="*/ 20877 h 23043"/>
                  <a:gd name="connsiteX129" fmla="*/ 9746 w 55225"/>
                  <a:gd name="connsiteY129" fmla="*/ 20877 h 23043"/>
                  <a:gd name="connsiteX130" fmla="*/ 9746 w 55225"/>
                  <a:gd name="connsiteY130" fmla="*/ 21960 h 23043"/>
                  <a:gd name="connsiteX131" fmla="*/ 8663 w 55225"/>
                  <a:gd name="connsiteY131" fmla="*/ 20877 h 23043"/>
                  <a:gd name="connsiteX132" fmla="*/ 8663 w 55225"/>
                  <a:gd name="connsiteY132" fmla="*/ 19794 h 23043"/>
                  <a:gd name="connsiteX133" fmla="*/ 8663 w 55225"/>
                  <a:gd name="connsiteY133" fmla="*/ 19794 h 23043"/>
                  <a:gd name="connsiteX134" fmla="*/ 8663 w 55225"/>
                  <a:gd name="connsiteY134" fmla="*/ 20877 h 23043"/>
                  <a:gd name="connsiteX135" fmla="*/ 7580 w 55225"/>
                  <a:gd name="connsiteY135" fmla="*/ 20877 h 23043"/>
                  <a:gd name="connsiteX136" fmla="*/ 7580 w 55225"/>
                  <a:gd name="connsiteY136" fmla="*/ 21960 h 23043"/>
                  <a:gd name="connsiteX137" fmla="*/ 7580 w 55225"/>
                  <a:gd name="connsiteY137" fmla="*/ 20877 h 23043"/>
                  <a:gd name="connsiteX138" fmla="*/ 7580 w 55225"/>
                  <a:gd name="connsiteY138" fmla="*/ 21960 h 23043"/>
                  <a:gd name="connsiteX139" fmla="*/ 7580 w 55225"/>
                  <a:gd name="connsiteY139" fmla="*/ 20877 h 23043"/>
                  <a:gd name="connsiteX140" fmla="*/ 7580 w 55225"/>
                  <a:gd name="connsiteY140" fmla="*/ 21960 h 23043"/>
                  <a:gd name="connsiteX141" fmla="*/ 7580 w 55225"/>
                  <a:gd name="connsiteY141" fmla="*/ 20877 h 23043"/>
                  <a:gd name="connsiteX142" fmla="*/ 7580 w 55225"/>
                  <a:gd name="connsiteY142" fmla="*/ 21960 h 23043"/>
                  <a:gd name="connsiteX143" fmla="*/ 7580 w 55225"/>
                  <a:gd name="connsiteY143" fmla="*/ 20877 h 23043"/>
                  <a:gd name="connsiteX144" fmla="*/ 7580 w 55225"/>
                  <a:gd name="connsiteY144" fmla="*/ 21960 h 23043"/>
                  <a:gd name="connsiteX145" fmla="*/ 6497 w 55225"/>
                  <a:gd name="connsiteY145" fmla="*/ 19794 h 23043"/>
                  <a:gd name="connsiteX146" fmla="*/ 5414 w 55225"/>
                  <a:gd name="connsiteY146" fmla="*/ 21960 h 23043"/>
                  <a:gd name="connsiteX147" fmla="*/ 5414 w 55225"/>
                  <a:gd name="connsiteY147" fmla="*/ 21960 h 23043"/>
                  <a:gd name="connsiteX148" fmla="*/ 5414 w 55225"/>
                  <a:gd name="connsiteY148" fmla="*/ 23043 h 23043"/>
                  <a:gd name="connsiteX149" fmla="*/ 5414 w 55225"/>
                  <a:gd name="connsiteY149" fmla="*/ 20877 h 23043"/>
                  <a:gd name="connsiteX150" fmla="*/ 5414 w 55225"/>
                  <a:gd name="connsiteY150" fmla="*/ 21960 h 23043"/>
                  <a:gd name="connsiteX151" fmla="*/ 5414 w 55225"/>
                  <a:gd name="connsiteY151" fmla="*/ 21960 h 23043"/>
                  <a:gd name="connsiteX152" fmla="*/ 5414 w 55225"/>
                  <a:gd name="connsiteY152" fmla="*/ 21960 h 23043"/>
                  <a:gd name="connsiteX153" fmla="*/ 5414 w 55225"/>
                  <a:gd name="connsiteY153" fmla="*/ 19794 h 23043"/>
                  <a:gd name="connsiteX154" fmla="*/ 5414 w 55225"/>
                  <a:gd name="connsiteY154" fmla="*/ 19794 h 23043"/>
                  <a:gd name="connsiteX155" fmla="*/ 5414 w 55225"/>
                  <a:gd name="connsiteY155" fmla="*/ 15463 h 23043"/>
                  <a:gd name="connsiteX156" fmla="*/ 5414 w 55225"/>
                  <a:gd name="connsiteY156" fmla="*/ 15463 h 23043"/>
                  <a:gd name="connsiteX157" fmla="*/ 5414 w 55225"/>
                  <a:gd name="connsiteY157" fmla="*/ 13297 h 23043"/>
                  <a:gd name="connsiteX158" fmla="*/ 5414 w 55225"/>
                  <a:gd name="connsiteY158" fmla="*/ 15463 h 23043"/>
                  <a:gd name="connsiteX159" fmla="*/ 5414 w 55225"/>
                  <a:gd name="connsiteY159" fmla="*/ 17629 h 23043"/>
                  <a:gd name="connsiteX160" fmla="*/ 5414 w 55225"/>
                  <a:gd name="connsiteY160" fmla="*/ 16546 h 23043"/>
                  <a:gd name="connsiteX161" fmla="*/ 5414 w 55225"/>
                  <a:gd name="connsiteY161" fmla="*/ 16546 h 23043"/>
                  <a:gd name="connsiteX162" fmla="*/ 5414 w 55225"/>
                  <a:gd name="connsiteY162" fmla="*/ 18712 h 23043"/>
                  <a:gd name="connsiteX163" fmla="*/ 5414 w 55225"/>
                  <a:gd name="connsiteY163" fmla="*/ 17629 h 23043"/>
                  <a:gd name="connsiteX164" fmla="*/ 5414 w 55225"/>
                  <a:gd name="connsiteY164" fmla="*/ 18712 h 23043"/>
                  <a:gd name="connsiteX165" fmla="*/ 5414 w 55225"/>
                  <a:gd name="connsiteY165" fmla="*/ 19794 h 23043"/>
                  <a:gd name="connsiteX166" fmla="*/ 5414 w 55225"/>
                  <a:gd name="connsiteY166" fmla="*/ 16546 h 23043"/>
                  <a:gd name="connsiteX167" fmla="*/ 5414 w 55225"/>
                  <a:gd name="connsiteY167" fmla="*/ 19794 h 23043"/>
                  <a:gd name="connsiteX168" fmla="*/ 5414 w 55225"/>
                  <a:gd name="connsiteY168" fmla="*/ 17629 h 23043"/>
                  <a:gd name="connsiteX169" fmla="*/ 5414 w 55225"/>
                  <a:gd name="connsiteY169" fmla="*/ 17629 h 23043"/>
                  <a:gd name="connsiteX170" fmla="*/ 5414 w 55225"/>
                  <a:gd name="connsiteY170" fmla="*/ 18712 h 23043"/>
                  <a:gd name="connsiteX171" fmla="*/ 5414 w 55225"/>
                  <a:gd name="connsiteY171" fmla="*/ 17629 h 23043"/>
                  <a:gd name="connsiteX172" fmla="*/ 5414 w 55225"/>
                  <a:gd name="connsiteY172" fmla="*/ 17629 h 23043"/>
                  <a:gd name="connsiteX173" fmla="*/ 5414 w 55225"/>
                  <a:gd name="connsiteY173" fmla="*/ 18712 h 23043"/>
                  <a:gd name="connsiteX174" fmla="*/ 5414 w 55225"/>
                  <a:gd name="connsiteY174" fmla="*/ 19794 h 23043"/>
                  <a:gd name="connsiteX175" fmla="*/ 5414 w 55225"/>
                  <a:gd name="connsiteY175" fmla="*/ 20877 h 23043"/>
                  <a:gd name="connsiteX176" fmla="*/ 5414 w 55225"/>
                  <a:gd name="connsiteY176" fmla="*/ 19794 h 23043"/>
                  <a:gd name="connsiteX177" fmla="*/ 5414 w 55225"/>
                  <a:gd name="connsiteY177" fmla="*/ 20877 h 23043"/>
                  <a:gd name="connsiteX178" fmla="*/ 5414 w 55225"/>
                  <a:gd name="connsiteY178" fmla="*/ 19794 h 23043"/>
                  <a:gd name="connsiteX179" fmla="*/ 5414 w 55225"/>
                  <a:gd name="connsiteY179" fmla="*/ 20877 h 23043"/>
                  <a:gd name="connsiteX180" fmla="*/ 5414 w 55225"/>
                  <a:gd name="connsiteY180" fmla="*/ 19794 h 23043"/>
                  <a:gd name="connsiteX181" fmla="*/ 5414 w 55225"/>
                  <a:gd name="connsiteY181" fmla="*/ 18712 h 23043"/>
                  <a:gd name="connsiteX182" fmla="*/ 5414 w 55225"/>
                  <a:gd name="connsiteY182" fmla="*/ 18712 h 23043"/>
                  <a:gd name="connsiteX183" fmla="*/ 5414 w 55225"/>
                  <a:gd name="connsiteY183" fmla="*/ 20877 h 23043"/>
                  <a:gd name="connsiteX184" fmla="*/ 5414 w 55225"/>
                  <a:gd name="connsiteY184" fmla="*/ 20877 h 23043"/>
                  <a:gd name="connsiteX185" fmla="*/ 5414 w 55225"/>
                  <a:gd name="connsiteY185" fmla="*/ 19794 h 23043"/>
                  <a:gd name="connsiteX186" fmla="*/ 5414 w 55225"/>
                  <a:gd name="connsiteY186" fmla="*/ 18712 h 23043"/>
                  <a:gd name="connsiteX187" fmla="*/ 5414 w 55225"/>
                  <a:gd name="connsiteY187" fmla="*/ 20877 h 23043"/>
                  <a:gd name="connsiteX188" fmla="*/ 5414 w 55225"/>
                  <a:gd name="connsiteY188" fmla="*/ 19794 h 23043"/>
                  <a:gd name="connsiteX189" fmla="*/ 5414 w 55225"/>
                  <a:gd name="connsiteY189" fmla="*/ 20877 h 23043"/>
                  <a:gd name="connsiteX190" fmla="*/ 5414 w 55225"/>
                  <a:gd name="connsiteY190" fmla="*/ 18712 h 23043"/>
                  <a:gd name="connsiteX191" fmla="*/ 5414 w 55225"/>
                  <a:gd name="connsiteY191" fmla="*/ 17629 h 23043"/>
                  <a:gd name="connsiteX192" fmla="*/ 5414 w 55225"/>
                  <a:gd name="connsiteY192" fmla="*/ 17629 h 23043"/>
                  <a:gd name="connsiteX193" fmla="*/ 5414 w 55225"/>
                  <a:gd name="connsiteY193" fmla="*/ 15463 h 23043"/>
                  <a:gd name="connsiteX194" fmla="*/ 5414 w 55225"/>
                  <a:gd name="connsiteY194" fmla="*/ 15463 h 23043"/>
                  <a:gd name="connsiteX195" fmla="*/ 5414 w 55225"/>
                  <a:gd name="connsiteY195" fmla="*/ 19794 h 23043"/>
                  <a:gd name="connsiteX196" fmla="*/ 4331 w 55225"/>
                  <a:gd name="connsiteY196" fmla="*/ 18712 h 23043"/>
                  <a:gd name="connsiteX197" fmla="*/ 4331 w 55225"/>
                  <a:gd name="connsiteY197" fmla="*/ 19794 h 23043"/>
                  <a:gd name="connsiteX198" fmla="*/ 4331 w 55225"/>
                  <a:gd name="connsiteY198" fmla="*/ 20877 h 23043"/>
                  <a:gd name="connsiteX199" fmla="*/ 4331 w 55225"/>
                  <a:gd name="connsiteY199" fmla="*/ 18712 h 23043"/>
                  <a:gd name="connsiteX200" fmla="*/ 4331 w 55225"/>
                  <a:gd name="connsiteY200" fmla="*/ 18712 h 23043"/>
                  <a:gd name="connsiteX201" fmla="*/ 4331 w 55225"/>
                  <a:gd name="connsiteY201" fmla="*/ 16546 h 23043"/>
                  <a:gd name="connsiteX202" fmla="*/ 4331 w 55225"/>
                  <a:gd name="connsiteY202" fmla="*/ 17629 h 23043"/>
                  <a:gd name="connsiteX203" fmla="*/ 4331 w 55225"/>
                  <a:gd name="connsiteY203" fmla="*/ 18712 h 23043"/>
                  <a:gd name="connsiteX204" fmla="*/ 4331 w 55225"/>
                  <a:gd name="connsiteY204" fmla="*/ 19794 h 23043"/>
                  <a:gd name="connsiteX205" fmla="*/ 4331 w 55225"/>
                  <a:gd name="connsiteY205" fmla="*/ 20877 h 23043"/>
                  <a:gd name="connsiteX206" fmla="*/ 4331 w 55225"/>
                  <a:gd name="connsiteY206" fmla="*/ 20877 h 23043"/>
                  <a:gd name="connsiteX207" fmla="*/ 4331 w 55225"/>
                  <a:gd name="connsiteY207" fmla="*/ 19794 h 23043"/>
                  <a:gd name="connsiteX208" fmla="*/ 4331 w 55225"/>
                  <a:gd name="connsiteY208" fmla="*/ 20877 h 23043"/>
                  <a:gd name="connsiteX209" fmla="*/ 4331 w 55225"/>
                  <a:gd name="connsiteY209" fmla="*/ 19794 h 23043"/>
                  <a:gd name="connsiteX210" fmla="*/ 4331 w 55225"/>
                  <a:gd name="connsiteY210" fmla="*/ 18712 h 23043"/>
                  <a:gd name="connsiteX211" fmla="*/ 4331 w 55225"/>
                  <a:gd name="connsiteY211" fmla="*/ 18712 h 23043"/>
                  <a:gd name="connsiteX212" fmla="*/ 4331 w 55225"/>
                  <a:gd name="connsiteY212" fmla="*/ 18712 h 23043"/>
                  <a:gd name="connsiteX213" fmla="*/ 4331 w 55225"/>
                  <a:gd name="connsiteY213" fmla="*/ 17629 h 23043"/>
                  <a:gd name="connsiteX214" fmla="*/ 4331 w 55225"/>
                  <a:gd name="connsiteY214" fmla="*/ 18712 h 23043"/>
                  <a:gd name="connsiteX215" fmla="*/ 4331 w 55225"/>
                  <a:gd name="connsiteY215" fmla="*/ 19794 h 23043"/>
                  <a:gd name="connsiteX216" fmla="*/ 4331 w 55225"/>
                  <a:gd name="connsiteY216" fmla="*/ 18712 h 23043"/>
                  <a:gd name="connsiteX217" fmla="*/ 4331 w 55225"/>
                  <a:gd name="connsiteY217" fmla="*/ 17629 h 23043"/>
                  <a:gd name="connsiteX218" fmla="*/ 4331 w 55225"/>
                  <a:gd name="connsiteY218" fmla="*/ 16546 h 23043"/>
                  <a:gd name="connsiteX219" fmla="*/ 4331 w 55225"/>
                  <a:gd name="connsiteY219" fmla="*/ 14380 h 23043"/>
                  <a:gd name="connsiteX220" fmla="*/ 4331 w 55225"/>
                  <a:gd name="connsiteY220" fmla="*/ 14380 h 23043"/>
                  <a:gd name="connsiteX221" fmla="*/ 4331 w 55225"/>
                  <a:gd name="connsiteY221" fmla="*/ 16546 h 23043"/>
                  <a:gd name="connsiteX222" fmla="*/ 4331 w 55225"/>
                  <a:gd name="connsiteY222" fmla="*/ 17629 h 23043"/>
                  <a:gd name="connsiteX223" fmla="*/ 4331 w 55225"/>
                  <a:gd name="connsiteY223" fmla="*/ 16546 h 23043"/>
                  <a:gd name="connsiteX224" fmla="*/ 3249 w 55225"/>
                  <a:gd name="connsiteY224" fmla="*/ 16546 h 23043"/>
                  <a:gd name="connsiteX225" fmla="*/ 3249 w 55225"/>
                  <a:gd name="connsiteY225" fmla="*/ 17629 h 23043"/>
                  <a:gd name="connsiteX226" fmla="*/ 3249 w 55225"/>
                  <a:gd name="connsiteY226" fmla="*/ 19794 h 23043"/>
                  <a:gd name="connsiteX227" fmla="*/ 3249 w 55225"/>
                  <a:gd name="connsiteY227" fmla="*/ 18712 h 23043"/>
                  <a:gd name="connsiteX228" fmla="*/ 3249 w 55225"/>
                  <a:gd name="connsiteY228" fmla="*/ 18712 h 23043"/>
                  <a:gd name="connsiteX229" fmla="*/ 3249 w 55225"/>
                  <a:gd name="connsiteY229" fmla="*/ 15463 h 23043"/>
                  <a:gd name="connsiteX230" fmla="*/ 3249 w 55225"/>
                  <a:gd name="connsiteY230" fmla="*/ 14380 h 23043"/>
                  <a:gd name="connsiteX231" fmla="*/ 2166 w 55225"/>
                  <a:gd name="connsiteY231" fmla="*/ 15463 h 23043"/>
                  <a:gd name="connsiteX232" fmla="*/ 1083 w 55225"/>
                  <a:gd name="connsiteY232" fmla="*/ 15463 h 23043"/>
                  <a:gd name="connsiteX233" fmla="*/ 1083 w 55225"/>
                  <a:gd name="connsiteY233" fmla="*/ 13297 h 23043"/>
                  <a:gd name="connsiteX234" fmla="*/ 1083 w 55225"/>
                  <a:gd name="connsiteY234" fmla="*/ 14380 h 23043"/>
                  <a:gd name="connsiteX235" fmla="*/ 1083 w 55225"/>
                  <a:gd name="connsiteY235" fmla="*/ 14380 h 23043"/>
                  <a:gd name="connsiteX236" fmla="*/ 1083 w 55225"/>
                  <a:gd name="connsiteY236" fmla="*/ 15463 h 23043"/>
                  <a:gd name="connsiteX237" fmla="*/ 1083 w 55225"/>
                  <a:gd name="connsiteY237" fmla="*/ 14380 h 23043"/>
                  <a:gd name="connsiteX238" fmla="*/ 1083 w 55225"/>
                  <a:gd name="connsiteY238" fmla="*/ 14380 h 23043"/>
                  <a:gd name="connsiteX239" fmla="*/ 1083 w 55225"/>
                  <a:gd name="connsiteY239" fmla="*/ 13297 h 23043"/>
                  <a:gd name="connsiteX240" fmla="*/ 1083 w 55225"/>
                  <a:gd name="connsiteY240" fmla="*/ 13297 h 23043"/>
                  <a:gd name="connsiteX241" fmla="*/ 1083 w 55225"/>
                  <a:gd name="connsiteY241" fmla="*/ 14380 h 23043"/>
                  <a:gd name="connsiteX242" fmla="*/ 0 w 55225"/>
                  <a:gd name="connsiteY242" fmla="*/ 14380 h 23043"/>
                  <a:gd name="connsiteX243" fmla="*/ 0 w 55225"/>
                  <a:gd name="connsiteY243" fmla="*/ 13297 h 23043"/>
                  <a:gd name="connsiteX244" fmla="*/ 0 w 55225"/>
                  <a:gd name="connsiteY244" fmla="*/ 13297 h 23043"/>
                  <a:gd name="connsiteX245" fmla="*/ 0 w 55225"/>
                  <a:gd name="connsiteY245" fmla="*/ 12215 h 23043"/>
                  <a:gd name="connsiteX246" fmla="*/ 0 w 55225"/>
                  <a:gd name="connsiteY246" fmla="*/ 10049 h 23043"/>
                  <a:gd name="connsiteX247" fmla="*/ 0 w 55225"/>
                  <a:gd name="connsiteY247" fmla="*/ 12215 h 23043"/>
                  <a:gd name="connsiteX248" fmla="*/ 0 w 55225"/>
                  <a:gd name="connsiteY248" fmla="*/ 12215 h 23043"/>
                  <a:gd name="connsiteX249" fmla="*/ 0 w 55225"/>
                  <a:gd name="connsiteY249" fmla="*/ 12215 h 23043"/>
                  <a:gd name="connsiteX250" fmla="*/ 0 w 55225"/>
                  <a:gd name="connsiteY250" fmla="*/ 10049 h 23043"/>
                  <a:gd name="connsiteX251" fmla="*/ 0 w 55225"/>
                  <a:gd name="connsiteY251" fmla="*/ 10049 h 23043"/>
                  <a:gd name="connsiteX252" fmla="*/ 0 w 55225"/>
                  <a:gd name="connsiteY252" fmla="*/ 8966 h 23043"/>
                  <a:gd name="connsiteX253" fmla="*/ 0 w 55225"/>
                  <a:gd name="connsiteY253" fmla="*/ 10049 h 23043"/>
                  <a:gd name="connsiteX254" fmla="*/ 0 w 55225"/>
                  <a:gd name="connsiteY254" fmla="*/ 8966 h 23043"/>
                  <a:gd name="connsiteX255" fmla="*/ 1083 w 55225"/>
                  <a:gd name="connsiteY255" fmla="*/ 8966 h 23043"/>
                  <a:gd name="connsiteX256" fmla="*/ 1083 w 55225"/>
                  <a:gd name="connsiteY256" fmla="*/ 11132 h 23043"/>
                  <a:gd name="connsiteX257" fmla="*/ 1083 w 55225"/>
                  <a:gd name="connsiteY257" fmla="*/ 11132 h 23043"/>
                  <a:gd name="connsiteX258" fmla="*/ 1083 w 55225"/>
                  <a:gd name="connsiteY258" fmla="*/ 8966 h 23043"/>
                  <a:gd name="connsiteX259" fmla="*/ 1083 w 55225"/>
                  <a:gd name="connsiteY259" fmla="*/ 10049 h 23043"/>
                  <a:gd name="connsiteX260" fmla="*/ 1083 w 55225"/>
                  <a:gd name="connsiteY260" fmla="*/ 8966 h 23043"/>
                  <a:gd name="connsiteX261" fmla="*/ 2166 w 55225"/>
                  <a:gd name="connsiteY261" fmla="*/ 8966 h 23043"/>
                  <a:gd name="connsiteX262" fmla="*/ 2166 w 55225"/>
                  <a:gd name="connsiteY262" fmla="*/ 10049 h 23043"/>
                  <a:gd name="connsiteX263" fmla="*/ 3249 w 55225"/>
                  <a:gd name="connsiteY263" fmla="*/ 8966 h 23043"/>
                  <a:gd name="connsiteX264" fmla="*/ 4331 w 55225"/>
                  <a:gd name="connsiteY264" fmla="*/ 8966 h 23043"/>
                  <a:gd name="connsiteX265" fmla="*/ 6497 w 55225"/>
                  <a:gd name="connsiteY265" fmla="*/ 7883 h 23043"/>
                  <a:gd name="connsiteX266" fmla="*/ 6497 w 55225"/>
                  <a:gd name="connsiteY266" fmla="*/ 8966 h 23043"/>
                  <a:gd name="connsiteX267" fmla="*/ 6497 w 55225"/>
                  <a:gd name="connsiteY267" fmla="*/ 8966 h 23043"/>
                  <a:gd name="connsiteX268" fmla="*/ 6497 w 55225"/>
                  <a:gd name="connsiteY268" fmla="*/ 6800 h 23043"/>
                  <a:gd name="connsiteX269" fmla="*/ 7580 w 55225"/>
                  <a:gd name="connsiteY269" fmla="*/ 5717 h 23043"/>
                  <a:gd name="connsiteX270" fmla="*/ 7580 w 55225"/>
                  <a:gd name="connsiteY270" fmla="*/ 6800 h 23043"/>
                  <a:gd name="connsiteX271" fmla="*/ 8663 w 55225"/>
                  <a:gd name="connsiteY271" fmla="*/ 6800 h 23043"/>
                  <a:gd name="connsiteX272" fmla="*/ 8663 w 55225"/>
                  <a:gd name="connsiteY272" fmla="*/ 7883 h 23043"/>
                  <a:gd name="connsiteX273" fmla="*/ 8663 w 55225"/>
                  <a:gd name="connsiteY273" fmla="*/ 5717 h 23043"/>
                  <a:gd name="connsiteX274" fmla="*/ 9746 w 55225"/>
                  <a:gd name="connsiteY274" fmla="*/ 6800 h 23043"/>
                  <a:gd name="connsiteX275" fmla="*/ 11911 w 55225"/>
                  <a:gd name="connsiteY275" fmla="*/ 4635 h 23043"/>
                  <a:gd name="connsiteX276" fmla="*/ 11911 w 55225"/>
                  <a:gd name="connsiteY276" fmla="*/ 5717 h 23043"/>
                  <a:gd name="connsiteX277" fmla="*/ 14077 w 55225"/>
                  <a:gd name="connsiteY277" fmla="*/ 4635 h 23043"/>
                  <a:gd name="connsiteX278" fmla="*/ 14077 w 55225"/>
                  <a:gd name="connsiteY278" fmla="*/ 5717 h 23043"/>
                  <a:gd name="connsiteX279" fmla="*/ 14077 w 55225"/>
                  <a:gd name="connsiteY279" fmla="*/ 4635 h 23043"/>
                  <a:gd name="connsiteX280" fmla="*/ 15160 w 55225"/>
                  <a:gd name="connsiteY280" fmla="*/ 4635 h 23043"/>
                  <a:gd name="connsiteX281" fmla="*/ 15160 w 55225"/>
                  <a:gd name="connsiteY281" fmla="*/ 3552 h 23043"/>
                  <a:gd name="connsiteX282" fmla="*/ 16243 w 55225"/>
                  <a:gd name="connsiteY282" fmla="*/ 3552 h 23043"/>
                  <a:gd name="connsiteX283" fmla="*/ 16243 w 55225"/>
                  <a:gd name="connsiteY283" fmla="*/ 3552 h 23043"/>
                  <a:gd name="connsiteX284" fmla="*/ 16243 w 55225"/>
                  <a:gd name="connsiteY284" fmla="*/ 4635 h 23043"/>
                  <a:gd name="connsiteX285" fmla="*/ 16243 w 55225"/>
                  <a:gd name="connsiteY285" fmla="*/ 3552 h 23043"/>
                  <a:gd name="connsiteX286" fmla="*/ 17326 w 55225"/>
                  <a:gd name="connsiteY286" fmla="*/ 3552 h 23043"/>
                  <a:gd name="connsiteX287" fmla="*/ 17326 w 55225"/>
                  <a:gd name="connsiteY287" fmla="*/ 2469 h 23043"/>
                  <a:gd name="connsiteX288" fmla="*/ 18408 w 55225"/>
                  <a:gd name="connsiteY288" fmla="*/ 2469 h 23043"/>
                  <a:gd name="connsiteX289" fmla="*/ 18408 w 55225"/>
                  <a:gd name="connsiteY289" fmla="*/ 3552 h 23043"/>
                  <a:gd name="connsiteX290" fmla="*/ 18408 w 55225"/>
                  <a:gd name="connsiteY290" fmla="*/ 2469 h 23043"/>
                  <a:gd name="connsiteX291" fmla="*/ 20574 w 55225"/>
                  <a:gd name="connsiteY291" fmla="*/ 3552 h 23043"/>
                  <a:gd name="connsiteX292" fmla="*/ 22740 w 55225"/>
                  <a:gd name="connsiteY292" fmla="*/ 2469 h 23043"/>
                  <a:gd name="connsiteX293" fmla="*/ 22740 w 55225"/>
                  <a:gd name="connsiteY293" fmla="*/ 2469 h 23043"/>
                  <a:gd name="connsiteX294" fmla="*/ 23823 w 55225"/>
                  <a:gd name="connsiteY294" fmla="*/ 1386 h 23043"/>
                  <a:gd name="connsiteX295" fmla="*/ 23823 w 55225"/>
                  <a:gd name="connsiteY295" fmla="*/ 2469 h 23043"/>
                  <a:gd name="connsiteX296" fmla="*/ 24906 w 55225"/>
                  <a:gd name="connsiteY296" fmla="*/ 2469 h 23043"/>
                  <a:gd name="connsiteX297" fmla="*/ 24906 w 55225"/>
                  <a:gd name="connsiteY297" fmla="*/ 2469 h 23043"/>
                  <a:gd name="connsiteX298" fmla="*/ 25988 w 55225"/>
                  <a:gd name="connsiteY298" fmla="*/ 2469 h 23043"/>
                  <a:gd name="connsiteX299" fmla="*/ 25988 w 55225"/>
                  <a:gd name="connsiteY299" fmla="*/ 3552 h 23043"/>
                  <a:gd name="connsiteX300" fmla="*/ 25988 w 55225"/>
                  <a:gd name="connsiteY300" fmla="*/ 3552 h 23043"/>
                  <a:gd name="connsiteX301" fmla="*/ 25988 w 55225"/>
                  <a:gd name="connsiteY301" fmla="*/ 2469 h 23043"/>
                  <a:gd name="connsiteX302" fmla="*/ 28154 w 55225"/>
                  <a:gd name="connsiteY302" fmla="*/ 1386 h 23043"/>
                  <a:gd name="connsiteX303" fmla="*/ 29237 w 55225"/>
                  <a:gd name="connsiteY303" fmla="*/ 3552 h 23043"/>
                  <a:gd name="connsiteX304" fmla="*/ 29237 w 55225"/>
                  <a:gd name="connsiteY304" fmla="*/ 3552 h 23043"/>
                  <a:gd name="connsiteX305" fmla="*/ 29237 w 55225"/>
                  <a:gd name="connsiteY305" fmla="*/ 4635 h 23043"/>
                  <a:gd name="connsiteX306" fmla="*/ 29237 w 55225"/>
                  <a:gd name="connsiteY306" fmla="*/ 3552 h 23043"/>
                  <a:gd name="connsiteX307" fmla="*/ 30320 w 55225"/>
                  <a:gd name="connsiteY307" fmla="*/ 4635 h 23043"/>
                  <a:gd name="connsiteX308" fmla="*/ 30320 w 55225"/>
                  <a:gd name="connsiteY308" fmla="*/ 5717 h 23043"/>
                  <a:gd name="connsiteX309" fmla="*/ 31402 w 55225"/>
                  <a:gd name="connsiteY309" fmla="*/ 3552 h 23043"/>
                  <a:gd name="connsiteX310" fmla="*/ 36817 w 55225"/>
                  <a:gd name="connsiteY310" fmla="*/ 1386 h 23043"/>
                  <a:gd name="connsiteX311" fmla="*/ 42231 w 55225"/>
                  <a:gd name="connsiteY311" fmla="*/ 1386 h 23043"/>
                  <a:gd name="connsiteX312" fmla="*/ 43314 w 55225"/>
                  <a:gd name="connsiteY312" fmla="*/ 2469 h 23043"/>
                  <a:gd name="connsiteX313" fmla="*/ 43314 w 55225"/>
                  <a:gd name="connsiteY313" fmla="*/ 2469 h 23043"/>
                  <a:gd name="connsiteX314" fmla="*/ 43314 w 55225"/>
                  <a:gd name="connsiteY314" fmla="*/ 1386 h 23043"/>
                  <a:gd name="connsiteX315" fmla="*/ 45480 w 55225"/>
                  <a:gd name="connsiteY315" fmla="*/ 1386 h 23043"/>
                  <a:gd name="connsiteX316" fmla="*/ 45480 w 55225"/>
                  <a:gd name="connsiteY316" fmla="*/ 2469 h 23043"/>
                  <a:gd name="connsiteX317" fmla="*/ 45480 w 55225"/>
                  <a:gd name="connsiteY317" fmla="*/ 1386 h 23043"/>
                  <a:gd name="connsiteX318" fmla="*/ 45480 w 55225"/>
                  <a:gd name="connsiteY318" fmla="*/ 1386 h 23043"/>
                  <a:gd name="connsiteX319" fmla="*/ 45480 w 55225"/>
                  <a:gd name="connsiteY319" fmla="*/ 303 h 23043"/>
                  <a:gd name="connsiteX320" fmla="*/ 50894 w 55225"/>
                  <a:gd name="connsiteY320" fmla="*/ 1386 h 23043"/>
                  <a:gd name="connsiteX321" fmla="*/ 51977 w 55225"/>
                  <a:gd name="connsiteY321" fmla="*/ 1386 h 23043"/>
                  <a:gd name="connsiteX322" fmla="*/ 55225 w 55225"/>
                  <a:gd name="connsiteY322" fmla="*/ 3552 h 23043"/>
                  <a:gd name="connsiteX323" fmla="*/ 31402 w 55225"/>
                  <a:gd name="connsiteY323" fmla="*/ 14380 h 23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55225" h="23043">
                    <a:moveTo>
                      <a:pt x="31402" y="14380"/>
                    </a:moveTo>
                    <a:cubicBezTo>
                      <a:pt x="30320" y="17629"/>
                      <a:pt x="30320" y="14380"/>
                      <a:pt x="29237" y="16546"/>
                    </a:cubicBezTo>
                    <a:cubicBezTo>
                      <a:pt x="29237" y="16546"/>
                      <a:pt x="29237" y="15463"/>
                      <a:pt x="29237" y="15463"/>
                    </a:cubicBezTo>
                    <a:cubicBezTo>
                      <a:pt x="28154" y="17629"/>
                      <a:pt x="27071" y="16546"/>
                      <a:pt x="27071" y="14380"/>
                    </a:cubicBezTo>
                    <a:lnTo>
                      <a:pt x="27071" y="14380"/>
                    </a:lnTo>
                    <a:cubicBezTo>
                      <a:pt x="27071" y="14380"/>
                      <a:pt x="27071" y="15463"/>
                      <a:pt x="25988" y="15463"/>
                    </a:cubicBezTo>
                    <a:cubicBezTo>
                      <a:pt x="25988" y="15463"/>
                      <a:pt x="25988" y="15463"/>
                      <a:pt x="25988" y="14380"/>
                    </a:cubicBezTo>
                    <a:cubicBezTo>
                      <a:pt x="25988" y="15463"/>
                      <a:pt x="25988" y="14380"/>
                      <a:pt x="25988" y="15463"/>
                    </a:cubicBezTo>
                    <a:cubicBezTo>
                      <a:pt x="25988" y="15463"/>
                      <a:pt x="25988" y="14380"/>
                      <a:pt x="25988" y="14380"/>
                    </a:cubicBezTo>
                    <a:lnTo>
                      <a:pt x="25988" y="15463"/>
                    </a:lnTo>
                    <a:cubicBezTo>
                      <a:pt x="25988" y="17629"/>
                      <a:pt x="24906" y="15463"/>
                      <a:pt x="24906" y="16546"/>
                    </a:cubicBezTo>
                    <a:cubicBezTo>
                      <a:pt x="24906" y="16546"/>
                      <a:pt x="24906" y="16546"/>
                      <a:pt x="24906" y="15463"/>
                    </a:cubicBezTo>
                    <a:cubicBezTo>
                      <a:pt x="23823" y="16546"/>
                      <a:pt x="23823" y="16546"/>
                      <a:pt x="22740" y="17629"/>
                    </a:cubicBezTo>
                    <a:cubicBezTo>
                      <a:pt x="22740" y="17629"/>
                      <a:pt x="22740" y="16546"/>
                      <a:pt x="22740" y="16546"/>
                    </a:cubicBezTo>
                    <a:cubicBezTo>
                      <a:pt x="22740" y="17629"/>
                      <a:pt x="22740" y="17629"/>
                      <a:pt x="22740" y="17629"/>
                    </a:cubicBezTo>
                    <a:cubicBezTo>
                      <a:pt x="22740" y="16546"/>
                      <a:pt x="22740" y="18712"/>
                      <a:pt x="22740" y="17629"/>
                    </a:cubicBezTo>
                    <a:lnTo>
                      <a:pt x="22740" y="17629"/>
                    </a:lnTo>
                    <a:cubicBezTo>
                      <a:pt x="22740" y="18712"/>
                      <a:pt x="22740" y="16546"/>
                      <a:pt x="22740" y="18712"/>
                    </a:cubicBezTo>
                    <a:lnTo>
                      <a:pt x="22740" y="17629"/>
                    </a:lnTo>
                    <a:cubicBezTo>
                      <a:pt x="22740" y="18712"/>
                      <a:pt x="22740" y="16546"/>
                      <a:pt x="22740" y="17629"/>
                    </a:cubicBezTo>
                    <a:lnTo>
                      <a:pt x="22740" y="17629"/>
                    </a:lnTo>
                    <a:cubicBezTo>
                      <a:pt x="22740" y="17629"/>
                      <a:pt x="22740" y="17629"/>
                      <a:pt x="22740" y="17629"/>
                    </a:cubicBezTo>
                    <a:lnTo>
                      <a:pt x="22740" y="17629"/>
                    </a:lnTo>
                    <a:cubicBezTo>
                      <a:pt x="22740" y="17629"/>
                      <a:pt x="22740" y="17629"/>
                      <a:pt x="22740" y="18712"/>
                    </a:cubicBezTo>
                    <a:cubicBezTo>
                      <a:pt x="22740" y="17629"/>
                      <a:pt x="22740" y="18712"/>
                      <a:pt x="22740" y="16546"/>
                    </a:cubicBezTo>
                    <a:cubicBezTo>
                      <a:pt x="21657" y="17629"/>
                      <a:pt x="20574" y="17629"/>
                      <a:pt x="20574" y="17629"/>
                    </a:cubicBezTo>
                    <a:cubicBezTo>
                      <a:pt x="20574" y="17629"/>
                      <a:pt x="20574" y="16546"/>
                      <a:pt x="20574" y="16546"/>
                    </a:cubicBezTo>
                    <a:cubicBezTo>
                      <a:pt x="20574" y="16546"/>
                      <a:pt x="20574" y="16546"/>
                      <a:pt x="20574" y="17629"/>
                    </a:cubicBezTo>
                    <a:cubicBezTo>
                      <a:pt x="20574" y="17629"/>
                      <a:pt x="20574" y="16546"/>
                      <a:pt x="20574" y="16546"/>
                    </a:cubicBezTo>
                    <a:cubicBezTo>
                      <a:pt x="20574" y="16546"/>
                      <a:pt x="20574" y="17629"/>
                      <a:pt x="20574" y="17629"/>
                    </a:cubicBezTo>
                    <a:cubicBezTo>
                      <a:pt x="20574" y="17629"/>
                      <a:pt x="20574" y="16546"/>
                      <a:pt x="20574" y="16546"/>
                    </a:cubicBezTo>
                    <a:cubicBezTo>
                      <a:pt x="20574" y="17629"/>
                      <a:pt x="20574" y="17629"/>
                      <a:pt x="20574" y="17629"/>
                    </a:cubicBezTo>
                    <a:cubicBezTo>
                      <a:pt x="20574" y="17629"/>
                      <a:pt x="20574" y="17629"/>
                      <a:pt x="20574" y="16546"/>
                    </a:cubicBezTo>
                    <a:cubicBezTo>
                      <a:pt x="20574" y="17629"/>
                      <a:pt x="20574" y="16546"/>
                      <a:pt x="20574" y="16546"/>
                    </a:cubicBezTo>
                    <a:lnTo>
                      <a:pt x="20574" y="15463"/>
                    </a:lnTo>
                    <a:cubicBezTo>
                      <a:pt x="20574" y="14380"/>
                      <a:pt x="20574" y="16546"/>
                      <a:pt x="20574" y="16546"/>
                    </a:cubicBezTo>
                    <a:cubicBezTo>
                      <a:pt x="20574" y="16546"/>
                      <a:pt x="20574" y="16546"/>
                      <a:pt x="20574" y="15463"/>
                    </a:cubicBezTo>
                    <a:cubicBezTo>
                      <a:pt x="20574" y="16546"/>
                      <a:pt x="20574" y="16546"/>
                      <a:pt x="19491" y="16546"/>
                    </a:cubicBezTo>
                    <a:cubicBezTo>
                      <a:pt x="19491" y="16546"/>
                      <a:pt x="19491" y="16546"/>
                      <a:pt x="19491" y="16546"/>
                    </a:cubicBezTo>
                    <a:cubicBezTo>
                      <a:pt x="19491" y="16546"/>
                      <a:pt x="19491" y="16546"/>
                      <a:pt x="18408" y="16546"/>
                    </a:cubicBezTo>
                    <a:cubicBezTo>
                      <a:pt x="18408" y="16546"/>
                      <a:pt x="18408" y="14380"/>
                      <a:pt x="18408" y="15463"/>
                    </a:cubicBezTo>
                    <a:cubicBezTo>
                      <a:pt x="18408" y="16546"/>
                      <a:pt x="18408" y="16546"/>
                      <a:pt x="18408" y="17629"/>
                    </a:cubicBezTo>
                    <a:cubicBezTo>
                      <a:pt x="18408" y="17629"/>
                      <a:pt x="17326" y="16546"/>
                      <a:pt x="17326" y="17629"/>
                    </a:cubicBezTo>
                    <a:cubicBezTo>
                      <a:pt x="17326" y="17629"/>
                      <a:pt x="17326" y="15463"/>
                      <a:pt x="17326" y="15463"/>
                    </a:cubicBezTo>
                    <a:lnTo>
                      <a:pt x="17326" y="14380"/>
                    </a:lnTo>
                    <a:cubicBezTo>
                      <a:pt x="17326" y="13297"/>
                      <a:pt x="17326" y="14380"/>
                      <a:pt x="17326" y="13297"/>
                    </a:cubicBezTo>
                    <a:cubicBezTo>
                      <a:pt x="17326" y="13297"/>
                      <a:pt x="17326" y="14380"/>
                      <a:pt x="17326" y="13297"/>
                    </a:cubicBezTo>
                    <a:cubicBezTo>
                      <a:pt x="17326" y="14380"/>
                      <a:pt x="17326" y="15463"/>
                      <a:pt x="17326" y="15463"/>
                    </a:cubicBezTo>
                    <a:cubicBezTo>
                      <a:pt x="17326" y="14380"/>
                      <a:pt x="17326" y="14380"/>
                      <a:pt x="17326" y="13297"/>
                    </a:cubicBezTo>
                    <a:lnTo>
                      <a:pt x="17326" y="15463"/>
                    </a:lnTo>
                    <a:cubicBezTo>
                      <a:pt x="17326" y="15463"/>
                      <a:pt x="17326" y="14380"/>
                      <a:pt x="17326" y="14380"/>
                    </a:cubicBezTo>
                    <a:cubicBezTo>
                      <a:pt x="17326" y="14380"/>
                      <a:pt x="17326" y="15463"/>
                      <a:pt x="17326" y="15463"/>
                    </a:cubicBezTo>
                    <a:cubicBezTo>
                      <a:pt x="17326" y="15463"/>
                      <a:pt x="17326" y="15463"/>
                      <a:pt x="17326" y="14380"/>
                    </a:cubicBezTo>
                    <a:cubicBezTo>
                      <a:pt x="17326" y="14380"/>
                      <a:pt x="17326" y="14380"/>
                      <a:pt x="17326" y="13297"/>
                    </a:cubicBezTo>
                    <a:cubicBezTo>
                      <a:pt x="17326" y="13297"/>
                      <a:pt x="17326" y="13297"/>
                      <a:pt x="17326" y="13297"/>
                    </a:cubicBezTo>
                    <a:lnTo>
                      <a:pt x="17326" y="13297"/>
                    </a:lnTo>
                    <a:cubicBezTo>
                      <a:pt x="17326" y="13297"/>
                      <a:pt x="17326" y="14380"/>
                      <a:pt x="17326" y="14380"/>
                    </a:cubicBezTo>
                    <a:cubicBezTo>
                      <a:pt x="17326" y="14380"/>
                      <a:pt x="17326" y="13297"/>
                      <a:pt x="17326" y="14380"/>
                    </a:cubicBezTo>
                    <a:cubicBezTo>
                      <a:pt x="17326" y="15463"/>
                      <a:pt x="17326" y="15463"/>
                      <a:pt x="17326" y="15463"/>
                    </a:cubicBezTo>
                    <a:cubicBezTo>
                      <a:pt x="17326" y="15463"/>
                      <a:pt x="17326" y="14380"/>
                      <a:pt x="17326" y="14380"/>
                    </a:cubicBezTo>
                    <a:cubicBezTo>
                      <a:pt x="17326" y="15463"/>
                      <a:pt x="17326" y="15463"/>
                      <a:pt x="16243" y="16546"/>
                    </a:cubicBezTo>
                    <a:cubicBezTo>
                      <a:pt x="16243" y="17629"/>
                      <a:pt x="16243" y="15463"/>
                      <a:pt x="16243" y="15463"/>
                    </a:cubicBezTo>
                    <a:cubicBezTo>
                      <a:pt x="16243" y="14380"/>
                      <a:pt x="15160" y="16546"/>
                      <a:pt x="15160" y="15463"/>
                    </a:cubicBezTo>
                    <a:cubicBezTo>
                      <a:pt x="15160" y="15463"/>
                      <a:pt x="15160" y="16546"/>
                      <a:pt x="15160" y="16546"/>
                    </a:cubicBezTo>
                    <a:cubicBezTo>
                      <a:pt x="15160" y="16546"/>
                      <a:pt x="15160" y="15463"/>
                      <a:pt x="15160" y="15463"/>
                    </a:cubicBezTo>
                    <a:cubicBezTo>
                      <a:pt x="15160" y="14380"/>
                      <a:pt x="15160" y="15463"/>
                      <a:pt x="15160" y="15463"/>
                    </a:cubicBezTo>
                    <a:cubicBezTo>
                      <a:pt x="15160" y="15463"/>
                      <a:pt x="15160" y="15463"/>
                      <a:pt x="15160" y="15463"/>
                    </a:cubicBezTo>
                    <a:cubicBezTo>
                      <a:pt x="15160" y="15463"/>
                      <a:pt x="14077" y="16546"/>
                      <a:pt x="14077" y="16546"/>
                    </a:cubicBezTo>
                    <a:cubicBezTo>
                      <a:pt x="14077" y="16546"/>
                      <a:pt x="14077" y="17629"/>
                      <a:pt x="14077" y="17629"/>
                    </a:cubicBezTo>
                    <a:lnTo>
                      <a:pt x="14077" y="16546"/>
                    </a:lnTo>
                    <a:cubicBezTo>
                      <a:pt x="14077" y="16546"/>
                      <a:pt x="14077" y="16546"/>
                      <a:pt x="14077" y="15463"/>
                    </a:cubicBezTo>
                    <a:cubicBezTo>
                      <a:pt x="14077" y="16546"/>
                      <a:pt x="15160" y="14380"/>
                      <a:pt x="14077" y="15463"/>
                    </a:cubicBezTo>
                    <a:cubicBezTo>
                      <a:pt x="14077" y="14380"/>
                      <a:pt x="14077" y="16546"/>
                      <a:pt x="14077" y="15463"/>
                    </a:cubicBezTo>
                    <a:cubicBezTo>
                      <a:pt x="14077" y="15463"/>
                      <a:pt x="14077" y="16546"/>
                      <a:pt x="14077" y="15463"/>
                    </a:cubicBezTo>
                    <a:cubicBezTo>
                      <a:pt x="14077" y="15463"/>
                      <a:pt x="14077" y="14380"/>
                      <a:pt x="14077" y="14380"/>
                    </a:cubicBezTo>
                    <a:cubicBezTo>
                      <a:pt x="14077" y="14380"/>
                      <a:pt x="14077" y="14380"/>
                      <a:pt x="14077" y="15463"/>
                    </a:cubicBezTo>
                    <a:lnTo>
                      <a:pt x="14077" y="15463"/>
                    </a:lnTo>
                    <a:cubicBezTo>
                      <a:pt x="14077" y="16546"/>
                      <a:pt x="14077" y="15463"/>
                      <a:pt x="14077" y="16546"/>
                    </a:cubicBezTo>
                    <a:cubicBezTo>
                      <a:pt x="14077" y="15463"/>
                      <a:pt x="14077" y="16546"/>
                      <a:pt x="14077" y="15463"/>
                    </a:cubicBezTo>
                    <a:lnTo>
                      <a:pt x="14077" y="14380"/>
                    </a:lnTo>
                    <a:cubicBezTo>
                      <a:pt x="14077" y="14380"/>
                      <a:pt x="14077" y="15463"/>
                      <a:pt x="14077" y="16546"/>
                    </a:cubicBezTo>
                    <a:cubicBezTo>
                      <a:pt x="14077" y="16546"/>
                      <a:pt x="14077" y="16546"/>
                      <a:pt x="14077" y="16546"/>
                    </a:cubicBezTo>
                    <a:cubicBezTo>
                      <a:pt x="14077" y="18712"/>
                      <a:pt x="14077" y="16546"/>
                      <a:pt x="14077" y="17629"/>
                    </a:cubicBezTo>
                    <a:cubicBezTo>
                      <a:pt x="14077" y="16546"/>
                      <a:pt x="14077" y="17629"/>
                      <a:pt x="12994" y="16546"/>
                    </a:cubicBezTo>
                    <a:cubicBezTo>
                      <a:pt x="12994" y="16546"/>
                      <a:pt x="12994" y="17629"/>
                      <a:pt x="12994" y="17629"/>
                    </a:cubicBezTo>
                    <a:cubicBezTo>
                      <a:pt x="12994" y="17629"/>
                      <a:pt x="12994" y="17629"/>
                      <a:pt x="12994" y="16546"/>
                    </a:cubicBezTo>
                    <a:cubicBezTo>
                      <a:pt x="12994" y="16546"/>
                      <a:pt x="12994" y="16546"/>
                      <a:pt x="12994" y="16546"/>
                    </a:cubicBezTo>
                    <a:cubicBezTo>
                      <a:pt x="12994" y="16546"/>
                      <a:pt x="12994" y="15463"/>
                      <a:pt x="12994" y="15463"/>
                    </a:cubicBezTo>
                    <a:cubicBezTo>
                      <a:pt x="12994" y="15463"/>
                      <a:pt x="12994" y="16546"/>
                      <a:pt x="12994" y="17629"/>
                    </a:cubicBezTo>
                    <a:cubicBezTo>
                      <a:pt x="12994" y="16546"/>
                      <a:pt x="12994" y="18712"/>
                      <a:pt x="11911" y="17629"/>
                    </a:cubicBezTo>
                    <a:cubicBezTo>
                      <a:pt x="11911" y="17629"/>
                      <a:pt x="11911" y="16546"/>
                      <a:pt x="11911" y="16546"/>
                    </a:cubicBezTo>
                    <a:cubicBezTo>
                      <a:pt x="11911" y="14380"/>
                      <a:pt x="11911" y="17629"/>
                      <a:pt x="11911" y="16546"/>
                    </a:cubicBezTo>
                    <a:lnTo>
                      <a:pt x="11911" y="17629"/>
                    </a:lnTo>
                    <a:cubicBezTo>
                      <a:pt x="11911" y="16546"/>
                      <a:pt x="11911" y="18712"/>
                      <a:pt x="11911" y="16546"/>
                    </a:cubicBezTo>
                    <a:cubicBezTo>
                      <a:pt x="11911" y="16546"/>
                      <a:pt x="11911" y="16546"/>
                      <a:pt x="11911" y="17629"/>
                    </a:cubicBezTo>
                    <a:cubicBezTo>
                      <a:pt x="11911" y="16546"/>
                      <a:pt x="10828" y="18712"/>
                      <a:pt x="10828" y="16546"/>
                    </a:cubicBezTo>
                    <a:cubicBezTo>
                      <a:pt x="10828" y="16546"/>
                      <a:pt x="10828" y="16546"/>
                      <a:pt x="10828" y="17629"/>
                    </a:cubicBezTo>
                    <a:cubicBezTo>
                      <a:pt x="10828" y="18712"/>
                      <a:pt x="10828" y="17629"/>
                      <a:pt x="10828" y="17629"/>
                    </a:cubicBezTo>
                    <a:cubicBezTo>
                      <a:pt x="10828" y="17629"/>
                      <a:pt x="10828" y="17629"/>
                      <a:pt x="10828" y="18712"/>
                    </a:cubicBezTo>
                    <a:cubicBezTo>
                      <a:pt x="10828" y="18712"/>
                      <a:pt x="10828" y="18712"/>
                      <a:pt x="10828" y="17629"/>
                    </a:cubicBezTo>
                    <a:cubicBezTo>
                      <a:pt x="10828" y="16546"/>
                      <a:pt x="10828" y="19794"/>
                      <a:pt x="10828" y="19794"/>
                    </a:cubicBezTo>
                    <a:cubicBezTo>
                      <a:pt x="10828" y="19794"/>
                      <a:pt x="10828" y="18712"/>
                      <a:pt x="10828" y="18712"/>
                    </a:cubicBezTo>
                    <a:lnTo>
                      <a:pt x="10828" y="19794"/>
                    </a:lnTo>
                    <a:cubicBezTo>
                      <a:pt x="10828" y="19794"/>
                      <a:pt x="10828" y="18712"/>
                      <a:pt x="10828" y="17629"/>
                    </a:cubicBezTo>
                    <a:cubicBezTo>
                      <a:pt x="10828" y="17629"/>
                      <a:pt x="10828" y="17629"/>
                      <a:pt x="10828" y="18712"/>
                    </a:cubicBezTo>
                    <a:lnTo>
                      <a:pt x="10828" y="17629"/>
                    </a:lnTo>
                    <a:cubicBezTo>
                      <a:pt x="10828" y="18712"/>
                      <a:pt x="10828" y="18712"/>
                      <a:pt x="10828" y="18712"/>
                    </a:cubicBezTo>
                    <a:lnTo>
                      <a:pt x="10828" y="18712"/>
                    </a:lnTo>
                    <a:cubicBezTo>
                      <a:pt x="10828" y="18712"/>
                      <a:pt x="10828" y="18712"/>
                      <a:pt x="10828" y="18712"/>
                    </a:cubicBezTo>
                    <a:cubicBezTo>
                      <a:pt x="10828" y="19794"/>
                      <a:pt x="10828" y="19794"/>
                      <a:pt x="10828" y="19794"/>
                    </a:cubicBezTo>
                    <a:cubicBezTo>
                      <a:pt x="10828" y="19794"/>
                      <a:pt x="10828" y="19794"/>
                      <a:pt x="10828" y="20877"/>
                    </a:cubicBezTo>
                    <a:cubicBezTo>
                      <a:pt x="10828" y="19794"/>
                      <a:pt x="10828" y="19794"/>
                      <a:pt x="10828" y="19794"/>
                    </a:cubicBezTo>
                    <a:cubicBezTo>
                      <a:pt x="10828" y="19794"/>
                      <a:pt x="10828" y="20877"/>
                      <a:pt x="10828" y="20877"/>
                    </a:cubicBezTo>
                    <a:cubicBezTo>
                      <a:pt x="10828" y="20877"/>
                      <a:pt x="10828" y="20877"/>
                      <a:pt x="10828" y="19794"/>
                    </a:cubicBezTo>
                    <a:cubicBezTo>
                      <a:pt x="10828" y="19794"/>
                      <a:pt x="10828" y="19794"/>
                      <a:pt x="10828" y="19794"/>
                    </a:cubicBezTo>
                    <a:cubicBezTo>
                      <a:pt x="10828" y="19794"/>
                      <a:pt x="10828" y="18712"/>
                      <a:pt x="10828" y="18712"/>
                    </a:cubicBezTo>
                    <a:cubicBezTo>
                      <a:pt x="10828" y="18712"/>
                      <a:pt x="10828" y="20877"/>
                      <a:pt x="10828" y="19794"/>
                    </a:cubicBezTo>
                    <a:cubicBezTo>
                      <a:pt x="10828" y="19794"/>
                      <a:pt x="10828" y="18712"/>
                      <a:pt x="10828" y="18712"/>
                    </a:cubicBezTo>
                    <a:lnTo>
                      <a:pt x="10828" y="18712"/>
                    </a:lnTo>
                    <a:lnTo>
                      <a:pt x="10828" y="19794"/>
                    </a:lnTo>
                    <a:cubicBezTo>
                      <a:pt x="10828" y="19794"/>
                      <a:pt x="10828" y="19794"/>
                      <a:pt x="10828" y="19794"/>
                    </a:cubicBezTo>
                    <a:cubicBezTo>
                      <a:pt x="10828" y="20877"/>
                      <a:pt x="10828" y="19794"/>
                      <a:pt x="10828" y="20877"/>
                    </a:cubicBezTo>
                    <a:cubicBezTo>
                      <a:pt x="10828" y="20877"/>
                      <a:pt x="10828" y="20877"/>
                      <a:pt x="10828" y="19794"/>
                    </a:cubicBezTo>
                    <a:lnTo>
                      <a:pt x="10828" y="19794"/>
                    </a:lnTo>
                    <a:cubicBezTo>
                      <a:pt x="10828" y="19794"/>
                      <a:pt x="10828" y="19794"/>
                      <a:pt x="10828" y="19794"/>
                    </a:cubicBezTo>
                    <a:lnTo>
                      <a:pt x="10828" y="19794"/>
                    </a:lnTo>
                    <a:cubicBezTo>
                      <a:pt x="10828" y="19794"/>
                      <a:pt x="10828" y="19794"/>
                      <a:pt x="10828" y="20877"/>
                    </a:cubicBezTo>
                    <a:cubicBezTo>
                      <a:pt x="10828" y="19794"/>
                      <a:pt x="10828" y="17629"/>
                      <a:pt x="10828" y="18712"/>
                    </a:cubicBezTo>
                    <a:cubicBezTo>
                      <a:pt x="10828" y="18712"/>
                      <a:pt x="10828" y="19794"/>
                      <a:pt x="10828" y="20877"/>
                    </a:cubicBezTo>
                    <a:cubicBezTo>
                      <a:pt x="10828" y="20877"/>
                      <a:pt x="10828" y="21960"/>
                      <a:pt x="9746" y="20877"/>
                    </a:cubicBezTo>
                    <a:cubicBezTo>
                      <a:pt x="9746" y="20877"/>
                      <a:pt x="9746" y="21960"/>
                      <a:pt x="9746" y="21960"/>
                    </a:cubicBezTo>
                    <a:cubicBezTo>
                      <a:pt x="9746" y="21960"/>
                      <a:pt x="8663" y="23043"/>
                      <a:pt x="8663" y="20877"/>
                    </a:cubicBezTo>
                    <a:cubicBezTo>
                      <a:pt x="8663" y="20877"/>
                      <a:pt x="8663" y="19794"/>
                      <a:pt x="8663" y="19794"/>
                    </a:cubicBezTo>
                    <a:cubicBezTo>
                      <a:pt x="8663" y="20877"/>
                      <a:pt x="8663" y="18712"/>
                      <a:pt x="8663" y="19794"/>
                    </a:cubicBezTo>
                    <a:cubicBezTo>
                      <a:pt x="8663" y="20877"/>
                      <a:pt x="8663" y="20877"/>
                      <a:pt x="8663" y="20877"/>
                    </a:cubicBezTo>
                    <a:cubicBezTo>
                      <a:pt x="8663" y="20877"/>
                      <a:pt x="7580" y="20877"/>
                      <a:pt x="7580" y="20877"/>
                    </a:cubicBezTo>
                    <a:cubicBezTo>
                      <a:pt x="7580" y="20877"/>
                      <a:pt x="7580" y="21960"/>
                      <a:pt x="7580" y="21960"/>
                    </a:cubicBezTo>
                    <a:cubicBezTo>
                      <a:pt x="7580" y="20877"/>
                      <a:pt x="7580" y="20877"/>
                      <a:pt x="7580" y="20877"/>
                    </a:cubicBezTo>
                    <a:lnTo>
                      <a:pt x="7580" y="21960"/>
                    </a:lnTo>
                    <a:lnTo>
                      <a:pt x="7580" y="20877"/>
                    </a:lnTo>
                    <a:cubicBezTo>
                      <a:pt x="7580" y="20877"/>
                      <a:pt x="7580" y="21960"/>
                      <a:pt x="7580" y="21960"/>
                    </a:cubicBezTo>
                    <a:cubicBezTo>
                      <a:pt x="7580" y="21960"/>
                      <a:pt x="7580" y="20877"/>
                      <a:pt x="7580" y="20877"/>
                    </a:cubicBezTo>
                    <a:cubicBezTo>
                      <a:pt x="7580" y="21960"/>
                      <a:pt x="7580" y="23043"/>
                      <a:pt x="7580" y="21960"/>
                    </a:cubicBezTo>
                    <a:lnTo>
                      <a:pt x="7580" y="20877"/>
                    </a:lnTo>
                    <a:cubicBezTo>
                      <a:pt x="7580" y="20877"/>
                      <a:pt x="7580" y="21960"/>
                      <a:pt x="7580" y="21960"/>
                    </a:cubicBezTo>
                    <a:cubicBezTo>
                      <a:pt x="7580" y="20877"/>
                      <a:pt x="7580" y="20877"/>
                      <a:pt x="6497" y="19794"/>
                    </a:cubicBezTo>
                    <a:cubicBezTo>
                      <a:pt x="6497" y="21960"/>
                      <a:pt x="5414" y="21960"/>
                      <a:pt x="5414" y="21960"/>
                    </a:cubicBezTo>
                    <a:lnTo>
                      <a:pt x="5414" y="21960"/>
                    </a:lnTo>
                    <a:cubicBezTo>
                      <a:pt x="5414" y="21960"/>
                      <a:pt x="5414" y="23043"/>
                      <a:pt x="5414" y="23043"/>
                    </a:cubicBezTo>
                    <a:cubicBezTo>
                      <a:pt x="5414" y="23043"/>
                      <a:pt x="5414" y="21960"/>
                      <a:pt x="5414" y="20877"/>
                    </a:cubicBezTo>
                    <a:cubicBezTo>
                      <a:pt x="5414" y="19794"/>
                      <a:pt x="5414" y="21960"/>
                      <a:pt x="5414" y="21960"/>
                    </a:cubicBezTo>
                    <a:cubicBezTo>
                      <a:pt x="5414" y="23043"/>
                      <a:pt x="5414" y="21960"/>
                      <a:pt x="5414" y="21960"/>
                    </a:cubicBezTo>
                    <a:cubicBezTo>
                      <a:pt x="5414" y="21960"/>
                      <a:pt x="5414" y="20877"/>
                      <a:pt x="5414" y="21960"/>
                    </a:cubicBezTo>
                    <a:cubicBezTo>
                      <a:pt x="5414" y="21960"/>
                      <a:pt x="5414" y="20877"/>
                      <a:pt x="5414" y="19794"/>
                    </a:cubicBezTo>
                    <a:lnTo>
                      <a:pt x="5414" y="19794"/>
                    </a:lnTo>
                    <a:cubicBezTo>
                      <a:pt x="5414" y="18712"/>
                      <a:pt x="5414" y="17629"/>
                      <a:pt x="5414" y="15463"/>
                    </a:cubicBezTo>
                    <a:lnTo>
                      <a:pt x="5414" y="15463"/>
                    </a:lnTo>
                    <a:cubicBezTo>
                      <a:pt x="5414" y="14380"/>
                      <a:pt x="5414" y="14380"/>
                      <a:pt x="5414" y="13297"/>
                    </a:cubicBezTo>
                    <a:cubicBezTo>
                      <a:pt x="5414" y="14380"/>
                      <a:pt x="5414" y="15463"/>
                      <a:pt x="5414" y="15463"/>
                    </a:cubicBezTo>
                    <a:cubicBezTo>
                      <a:pt x="5414" y="15463"/>
                      <a:pt x="5414" y="17629"/>
                      <a:pt x="5414" y="17629"/>
                    </a:cubicBezTo>
                    <a:cubicBezTo>
                      <a:pt x="5414" y="16546"/>
                      <a:pt x="5414" y="17629"/>
                      <a:pt x="5414" y="16546"/>
                    </a:cubicBezTo>
                    <a:cubicBezTo>
                      <a:pt x="5414" y="15463"/>
                      <a:pt x="5414" y="16546"/>
                      <a:pt x="5414" y="16546"/>
                    </a:cubicBezTo>
                    <a:cubicBezTo>
                      <a:pt x="5414" y="16546"/>
                      <a:pt x="5414" y="17629"/>
                      <a:pt x="5414" y="18712"/>
                    </a:cubicBezTo>
                    <a:cubicBezTo>
                      <a:pt x="5414" y="18712"/>
                      <a:pt x="5414" y="17629"/>
                      <a:pt x="5414" y="17629"/>
                    </a:cubicBezTo>
                    <a:cubicBezTo>
                      <a:pt x="5414" y="18712"/>
                      <a:pt x="5414" y="18712"/>
                      <a:pt x="5414" y="18712"/>
                    </a:cubicBezTo>
                    <a:cubicBezTo>
                      <a:pt x="5414" y="19794"/>
                      <a:pt x="5414" y="18712"/>
                      <a:pt x="5414" y="19794"/>
                    </a:cubicBezTo>
                    <a:cubicBezTo>
                      <a:pt x="5414" y="18712"/>
                      <a:pt x="5414" y="17629"/>
                      <a:pt x="5414" y="16546"/>
                    </a:cubicBezTo>
                    <a:cubicBezTo>
                      <a:pt x="5414" y="17629"/>
                      <a:pt x="5414" y="17629"/>
                      <a:pt x="5414" y="19794"/>
                    </a:cubicBezTo>
                    <a:cubicBezTo>
                      <a:pt x="5414" y="19794"/>
                      <a:pt x="5414" y="18712"/>
                      <a:pt x="5414" y="17629"/>
                    </a:cubicBezTo>
                    <a:cubicBezTo>
                      <a:pt x="5414" y="16546"/>
                      <a:pt x="5414" y="19794"/>
                      <a:pt x="5414" y="17629"/>
                    </a:cubicBezTo>
                    <a:lnTo>
                      <a:pt x="5414" y="18712"/>
                    </a:lnTo>
                    <a:cubicBezTo>
                      <a:pt x="5414" y="18712"/>
                      <a:pt x="5414" y="17629"/>
                      <a:pt x="5414" y="17629"/>
                    </a:cubicBezTo>
                    <a:cubicBezTo>
                      <a:pt x="5414" y="17629"/>
                      <a:pt x="5414" y="18712"/>
                      <a:pt x="5414" y="17629"/>
                    </a:cubicBezTo>
                    <a:cubicBezTo>
                      <a:pt x="5414" y="17629"/>
                      <a:pt x="5414" y="17629"/>
                      <a:pt x="5414" y="18712"/>
                    </a:cubicBezTo>
                    <a:cubicBezTo>
                      <a:pt x="5414" y="19794"/>
                      <a:pt x="5414" y="17629"/>
                      <a:pt x="5414" y="19794"/>
                    </a:cubicBezTo>
                    <a:cubicBezTo>
                      <a:pt x="5414" y="18712"/>
                      <a:pt x="5414" y="19794"/>
                      <a:pt x="5414" y="20877"/>
                    </a:cubicBezTo>
                    <a:lnTo>
                      <a:pt x="5414" y="19794"/>
                    </a:lnTo>
                    <a:cubicBezTo>
                      <a:pt x="5414" y="19794"/>
                      <a:pt x="5414" y="19794"/>
                      <a:pt x="5414" y="20877"/>
                    </a:cubicBezTo>
                    <a:cubicBezTo>
                      <a:pt x="5414" y="20877"/>
                      <a:pt x="5414" y="19794"/>
                      <a:pt x="5414" y="19794"/>
                    </a:cubicBezTo>
                    <a:lnTo>
                      <a:pt x="5414" y="20877"/>
                    </a:lnTo>
                    <a:cubicBezTo>
                      <a:pt x="5414" y="20877"/>
                      <a:pt x="5414" y="19794"/>
                      <a:pt x="5414" y="19794"/>
                    </a:cubicBezTo>
                    <a:lnTo>
                      <a:pt x="5414" y="18712"/>
                    </a:lnTo>
                    <a:cubicBezTo>
                      <a:pt x="5414" y="18712"/>
                      <a:pt x="5414" y="17629"/>
                      <a:pt x="5414" y="18712"/>
                    </a:cubicBezTo>
                    <a:cubicBezTo>
                      <a:pt x="5414" y="19794"/>
                      <a:pt x="5414" y="20877"/>
                      <a:pt x="5414" y="20877"/>
                    </a:cubicBezTo>
                    <a:cubicBezTo>
                      <a:pt x="5414" y="20877"/>
                      <a:pt x="5414" y="19794"/>
                      <a:pt x="5414" y="20877"/>
                    </a:cubicBezTo>
                    <a:lnTo>
                      <a:pt x="5414" y="19794"/>
                    </a:lnTo>
                    <a:cubicBezTo>
                      <a:pt x="5414" y="19794"/>
                      <a:pt x="5414" y="18712"/>
                      <a:pt x="5414" y="18712"/>
                    </a:cubicBezTo>
                    <a:cubicBezTo>
                      <a:pt x="5414" y="18712"/>
                      <a:pt x="5414" y="19794"/>
                      <a:pt x="5414" y="20877"/>
                    </a:cubicBezTo>
                    <a:cubicBezTo>
                      <a:pt x="5414" y="20877"/>
                      <a:pt x="5414" y="20877"/>
                      <a:pt x="5414" y="19794"/>
                    </a:cubicBezTo>
                    <a:cubicBezTo>
                      <a:pt x="5414" y="19794"/>
                      <a:pt x="5414" y="20877"/>
                      <a:pt x="5414" y="20877"/>
                    </a:cubicBezTo>
                    <a:cubicBezTo>
                      <a:pt x="5414" y="20877"/>
                      <a:pt x="5414" y="19794"/>
                      <a:pt x="5414" y="18712"/>
                    </a:cubicBezTo>
                    <a:lnTo>
                      <a:pt x="5414" y="17629"/>
                    </a:lnTo>
                    <a:lnTo>
                      <a:pt x="5414" y="17629"/>
                    </a:lnTo>
                    <a:cubicBezTo>
                      <a:pt x="5414" y="16546"/>
                      <a:pt x="5414" y="16546"/>
                      <a:pt x="5414" y="15463"/>
                    </a:cubicBezTo>
                    <a:cubicBezTo>
                      <a:pt x="5414" y="15463"/>
                      <a:pt x="5414" y="15463"/>
                      <a:pt x="5414" y="15463"/>
                    </a:cubicBezTo>
                    <a:cubicBezTo>
                      <a:pt x="5414" y="17629"/>
                      <a:pt x="5414" y="17629"/>
                      <a:pt x="5414" y="19794"/>
                    </a:cubicBezTo>
                    <a:cubicBezTo>
                      <a:pt x="5414" y="19794"/>
                      <a:pt x="5414" y="15463"/>
                      <a:pt x="4331" y="18712"/>
                    </a:cubicBezTo>
                    <a:cubicBezTo>
                      <a:pt x="4331" y="18712"/>
                      <a:pt x="4331" y="20877"/>
                      <a:pt x="4331" y="19794"/>
                    </a:cubicBezTo>
                    <a:cubicBezTo>
                      <a:pt x="4331" y="19794"/>
                      <a:pt x="4331" y="21960"/>
                      <a:pt x="4331" y="20877"/>
                    </a:cubicBezTo>
                    <a:cubicBezTo>
                      <a:pt x="4331" y="19794"/>
                      <a:pt x="4331" y="18712"/>
                      <a:pt x="4331" y="18712"/>
                    </a:cubicBezTo>
                    <a:cubicBezTo>
                      <a:pt x="4331" y="18712"/>
                      <a:pt x="4331" y="18712"/>
                      <a:pt x="4331" y="18712"/>
                    </a:cubicBezTo>
                    <a:cubicBezTo>
                      <a:pt x="4331" y="17629"/>
                      <a:pt x="4331" y="16546"/>
                      <a:pt x="4331" y="16546"/>
                    </a:cubicBezTo>
                    <a:cubicBezTo>
                      <a:pt x="4331" y="16546"/>
                      <a:pt x="4331" y="16546"/>
                      <a:pt x="4331" y="17629"/>
                    </a:cubicBezTo>
                    <a:cubicBezTo>
                      <a:pt x="4331" y="18712"/>
                      <a:pt x="4331" y="17629"/>
                      <a:pt x="4331" y="18712"/>
                    </a:cubicBezTo>
                    <a:cubicBezTo>
                      <a:pt x="4331" y="18712"/>
                      <a:pt x="4331" y="17629"/>
                      <a:pt x="4331" y="19794"/>
                    </a:cubicBezTo>
                    <a:cubicBezTo>
                      <a:pt x="4331" y="19794"/>
                      <a:pt x="4331" y="20877"/>
                      <a:pt x="4331" y="20877"/>
                    </a:cubicBezTo>
                    <a:lnTo>
                      <a:pt x="4331" y="20877"/>
                    </a:lnTo>
                    <a:lnTo>
                      <a:pt x="4331" y="19794"/>
                    </a:lnTo>
                    <a:cubicBezTo>
                      <a:pt x="4331" y="19794"/>
                      <a:pt x="4331" y="20877"/>
                      <a:pt x="4331" y="20877"/>
                    </a:cubicBezTo>
                    <a:lnTo>
                      <a:pt x="4331" y="19794"/>
                    </a:lnTo>
                    <a:cubicBezTo>
                      <a:pt x="4331" y="18712"/>
                      <a:pt x="4331" y="19794"/>
                      <a:pt x="4331" y="18712"/>
                    </a:cubicBezTo>
                    <a:cubicBezTo>
                      <a:pt x="4331" y="18712"/>
                      <a:pt x="4331" y="19794"/>
                      <a:pt x="4331" y="18712"/>
                    </a:cubicBezTo>
                    <a:cubicBezTo>
                      <a:pt x="4331" y="18712"/>
                      <a:pt x="4331" y="18712"/>
                      <a:pt x="4331" y="18712"/>
                    </a:cubicBezTo>
                    <a:cubicBezTo>
                      <a:pt x="4331" y="18712"/>
                      <a:pt x="4331" y="16546"/>
                      <a:pt x="4331" y="17629"/>
                    </a:cubicBezTo>
                    <a:cubicBezTo>
                      <a:pt x="4331" y="18712"/>
                      <a:pt x="4331" y="18712"/>
                      <a:pt x="4331" y="18712"/>
                    </a:cubicBezTo>
                    <a:cubicBezTo>
                      <a:pt x="4331" y="18712"/>
                      <a:pt x="4331" y="19794"/>
                      <a:pt x="4331" y="19794"/>
                    </a:cubicBezTo>
                    <a:cubicBezTo>
                      <a:pt x="4331" y="18712"/>
                      <a:pt x="4331" y="19794"/>
                      <a:pt x="4331" y="18712"/>
                    </a:cubicBezTo>
                    <a:cubicBezTo>
                      <a:pt x="4331" y="19794"/>
                      <a:pt x="4331" y="19794"/>
                      <a:pt x="4331" y="17629"/>
                    </a:cubicBezTo>
                    <a:cubicBezTo>
                      <a:pt x="4331" y="16546"/>
                      <a:pt x="4331" y="17629"/>
                      <a:pt x="4331" y="16546"/>
                    </a:cubicBezTo>
                    <a:cubicBezTo>
                      <a:pt x="4331" y="16546"/>
                      <a:pt x="4331" y="15463"/>
                      <a:pt x="4331" y="14380"/>
                    </a:cubicBezTo>
                    <a:cubicBezTo>
                      <a:pt x="4331" y="14380"/>
                      <a:pt x="4331" y="14380"/>
                      <a:pt x="4331" y="14380"/>
                    </a:cubicBezTo>
                    <a:cubicBezTo>
                      <a:pt x="4331" y="15463"/>
                      <a:pt x="4331" y="15463"/>
                      <a:pt x="4331" y="16546"/>
                    </a:cubicBezTo>
                    <a:cubicBezTo>
                      <a:pt x="4331" y="16546"/>
                      <a:pt x="4331" y="16546"/>
                      <a:pt x="4331" y="17629"/>
                    </a:cubicBezTo>
                    <a:cubicBezTo>
                      <a:pt x="4331" y="17629"/>
                      <a:pt x="4331" y="16546"/>
                      <a:pt x="4331" y="16546"/>
                    </a:cubicBezTo>
                    <a:cubicBezTo>
                      <a:pt x="4331" y="16546"/>
                      <a:pt x="3249" y="16546"/>
                      <a:pt x="3249" y="16546"/>
                    </a:cubicBezTo>
                    <a:cubicBezTo>
                      <a:pt x="3249" y="17629"/>
                      <a:pt x="3249" y="16546"/>
                      <a:pt x="3249" y="17629"/>
                    </a:cubicBezTo>
                    <a:cubicBezTo>
                      <a:pt x="3249" y="17629"/>
                      <a:pt x="3249" y="18712"/>
                      <a:pt x="3249" y="19794"/>
                    </a:cubicBezTo>
                    <a:cubicBezTo>
                      <a:pt x="3249" y="19794"/>
                      <a:pt x="3249" y="18712"/>
                      <a:pt x="3249" y="18712"/>
                    </a:cubicBezTo>
                    <a:cubicBezTo>
                      <a:pt x="3249" y="19794"/>
                      <a:pt x="3249" y="17629"/>
                      <a:pt x="3249" y="18712"/>
                    </a:cubicBezTo>
                    <a:cubicBezTo>
                      <a:pt x="3249" y="18712"/>
                      <a:pt x="3249" y="16546"/>
                      <a:pt x="3249" y="15463"/>
                    </a:cubicBezTo>
                    <a:cubicBezTo>
                      <a:pt x="3249" y="16546"/>
                      <a:pt x="3249" y="14380"/>
                      <a:pt x="3249" y="14380"/>
                    </a:cubicBezTo>
                    <a:cubicBezTo>
                      <a:pt x="3249" y="15463"/>
                      <a:pt x="3249" y="15463"/>
                      <a:pt x="2166" y="15463"/>
                    </a:cubicBezTo>
                    <a:cubicBezTo>
                      <a:pt x="2166" y="14380"/>
                      <a:pt x="1083" y="15463"/>
                      <a:pt x="1083" y="15463"/>
                    </a:cubicBezTo>
                    <a:cubicBezTo>
                      <a:pt x="1083" y="14380"/>
                      <a:pt x="1083" y="13297"/>
                      <a:pt x="1083" y="13297"/>
                    </a:cubicBezTo>
                    <a:cubicBezTo>
                      <a:pt x="1083" y="13297"/>
                      <a:pt x="1083" y="14380"/>
                      <a:pt x="1083" y="14380"/>
                    </a:cubicBezTo>
                    <a:lnTo>
                      <a:pt x="1083" y="14380"/>
                    </a:lnTo>
                    <a:cubicBezTo>
                      <a:pt x="1083" y="14380"/>
                      <a:pt x="1083" y="13297"/>
                      <a:pt x="1083" y="15463"/>
                    </a:cubicBezTo>
                    <a:lnTo>
                      <a:pt x="1083" y="14380"/>
                    </a:lnTo>
                    <a:cubicBezTo>
                      <a:pt x="1083" y="14380"/>
                      <a:pt x="1083" y="14380"/>
                      <a:pt x="1083" y="14380"/>
                    </a:cubicBezTo>
                    <a:cubicBezTo>
                      <a:pt x="1083" y="14380"/>
                      <a:pt x="1083" y="13297"/>
                      <a:pt x="1083" y="13297"/>
                    </a:cubicBezTo>
                    <a:cubicBezTo>
                      <a:pt x="1083" y="12215"/>
                      <a:pt x="1083" y="13297"/>
                      <a:pt x="1083" y="13297"/>
                    </a:cubicBezTo>
                    <a:lnTo>
                      <a:pt x="1083" y="14380"/>
                    </a:lnTo>
                    <a:cubicBezTo>
                      <a:pt x="1083" y="15463"/>
                      <a:pt x="1083" y="14380"/>
                      <a:pt x="0" y="14380"/>
                    </a:cubicBezTo>
                    <a:lnTo>
                      <a:pt x="0" y="13297"/>
                    </a:lnTo>
                    <a:lnTo>
                      <a:pt x="0" y="13297"/>
                    </a:lnTo>
                    <a:cubicBezTo>
                      <a:pt x="0" y="12215"/>
                      <a:pt x="0" y="12215"/>
                      <a:pt x="0" y="12215"/>
                    </a:cubicBezTo>
                    <a:lnTo>
                      <a:pt x="0" y="10049"/>
                    </a:lnTo>
                    <a:cubicBezTo>
                      <a:pt x="0" y="10049"/>
                      <a:pt x="0" y="11132"/>
                      <a:pt x="0" y="12215"/>
                    </a:cubicBezTo>
                    <a:cubicBezTo>
                      <a:pt x="0" y="13297"/>
                      <a:pt x="0" y="12215"/>
                      <a:pt x="0" y="12215"/>
                    </a:cubicBezTo>
                    <a:cubicBezTo>
                      <a:pt x="0" y="12215"/>
                      <a:pt x="0" y="12215"/>
                      <a:pt x="0" y="12215"/>
                    </a:cubicBezTo>
                    <a:cubicBezTo>
                      <a:pt x="0" y="11132"/>
                      <a:pt x="0" y="11132"/>
                      <a:pt x="0" y="10049"/>
                    </a:cubicBezTo>
                    <a:cubicBezTo>
                      <a:pt x="0" y="10049"/>
                      <a:pt x="0" y="10049"/>
                      <a:pt x="0" y="10049"/>
                    </a:cubicBezTo>
                    <a:cubicBezTo>
                      <a:pt x="0" y="8966"/>
                      <a:pt x="0" y="8966"/>
                      <a:pt x="0" y="8966"/>
                    </a:cubicBezTo>
                    <a:cubicBezTo>
                      <a:pt x="0" y="8966"/>
                      <a:pt x="0" y="10049"/>
                      <a:pt x="0" y="10049"/>
                    </a:cubicBezTo>
                    <a:cubicBezTo>
                      <a:pt x="0" y="8966"/>
                      <a:pt x="0" y="8966"/>
                      <a:pt x="0" y="8966"/>
                    </a:cubicBezTo>
                    <a:cubicBezTo>
                      <a:pt x="0" y="10049"/>
                      <a:pt x="0" y="7883"/>
                      <a:pt x="1083" y="8966"/>
                    </a:cubicBezTo>
                    <a:cubicBezTo>
                      <a:pt x="1083" y="10049"/>
                      <a:pt x="1083" y="11132"/>
                      <a:pt x="1083" y="11132"/>
                    </a:cubicBezTo>
                    <a:cubicBezTo>
                      <a:pt x="1083" y="11132"/>
                      <a:pt x="1083" y="11132"/>
                      <a:pt x="1083" y="11132"/>
                    </a:cubicBezTo>
                    <a:cubicBezTo>
                      <a:pt x="1083" y="10049"/>
                      <a:pt x="1083" y="8966"/>
                      <a:pt x="1083" y="8966"/>
                    </a:cubicBezTo>
                    <a:lnTo>
                      <a:pt x="1083" y="10049"/>
                    </a:lnTo>
                    <a:cubicBezTo>
                      <a:pt x="1083" y="10049"/>
                      <a:pt x="1083" y="8966"/>
                      <a:pt x="1083" y="8966"/>
                    </a:cubicBezTo>
                    <a:cubicBezTo>
                      <a:pt x="1083" y="8966"/>
                      <a:pt x="2166" y="8966"/>
                      <a:pt x="2166" y="8966"/>
                    </a:cubicBezTo>
                    <a:lnTo>
                      <a:pt x="2166" y="10049"/>
                    </a:lnTo>
                    <a:cubicBezTo>
                      <a:pt x="2166" y="7883"/>
                      <a:pt x="2166" y="8966"/>
                      <a:pt x="3249" y="8966"/>
                    </a:cubicBezTo>
                    <a:cubicBezTo>
                      <a:pt x="3249" y="10049"/>
                      <a:pt x="4331" y="7883"/>
                      <a:pt x="4331" y="8966"/>
                    </a:cubicBezTo>
                    <a:cubicBezTo>
                      <a:pt x="5414" y="7883"/>
                      <a:pt x="5414" y="7883"/>
                      <a:pt x="6497" y="7883"/>
                    </a:cubicBezTo>
                    <a:lnTo>
                      <a:pt x="6497" y="8966"/>
                    </a:lnTo>
                    <a:cubicBezTo>
                      <a:pt x="6497" y="7883"/>
                      <a:pt x="6497" y="10049"/>
                      <a:pt x="6497" y="8966"/>
                    </a:cubicBezTo>
                    <a:cubicBezTo>
                      <a:pt x="6497" y="7883"/>
                      <a:pt x="6497" y="7883"/>
                      <a:pt x="6497" y="6800"/>
                    </a:cubicBezTo>
                    <a:cubicBezTo>
                      <a:pt x="6497" y="7883"/>
                      <a:pt x="7580" y="6800"/>
                      <a:pt x="7580" y="5717"/>
                    </a:cubicBezTo>
                    <a:lnTo>
                      <a:pt x="7580" y="6800"/>
                    </a:lnTo>
                    <a:cubicBezTo>
                      <a:pt x="7580" y="5717"/>
                      <a:pt x="7580" y="6800"/>
                      <a:pt x="8663" y="6800"/>
                    </a:cubicBezTo>
                    <a:cubicBezTo>
                      <a:pt x="8663" y="6800"/>
                      <a:pt x="8663" y="7883"/>
                      <a:pt x="8663" y="7883"/>
                    </a:cubicBezTo>
                    <a:cubicBezTo>
                      <a:pt x="8663" y="6800"/>
                      <a:pt x="8663" y="6800"/>
                      <a:pt x="8663" y="5717"/>
                    </a:cubicBezTo>
                    <a:cubicBezTo>
                      <a:pt x="8663" y="5717"/>
                      <a:pt x="8663" y="5717"/>
                      <a:pt x="9746" y="6800"/>
                    </a:cubicBezTo>
                    <a:cubicBezTo>
                      <a:pt x="10828" y="4635"/>
                      <a:pt x="10828" y="5717"/>
                      <a:pt x="11911" y="4635"/>
                    </a:cubicBezTo>
                    <a:lnTo>
                      <a:pt x="11911" y="5717"/>
                    </a:lnTo>
                    <a:cubicBezTo>
                      <a:pt x="11911" y="3552"/>
                      <a:pt x="12994" y="5717"/>
                      <a:pt x="14077" y="4635"/>
                    </a:cubicBezTo>
                    <a:lnTo>
                      <a:pt x="14077" y="5717"/>
                    </a:lnTo>
                    <a:cubicBezTo>
                      <a:pt x="14077" y="5717"/>
                      <a:pt x="14077" y="5717"/>
                      <a:pt x="14077" y="4635"/>
                    </a:cubicBezTo>
                    <a:cubicBezTo>
                      <a:pt x="14077" y="4635"/>
                      <a:pt x="14077" y="3552"/>
                      <a:pt x="15160" y="4635"/>
                    </a:cubicBezTo>
                    <a:cubicBezTo>
                      <a:pt x="15160" y="4635"/>
                      <a:pt x="15160" y="3552"/>
                      <a:pt x="15160" y="3552"/>
                    </a:cubicBezTo>
                    <a:cubicBezTo>
                      <a:pt x="15160" y="4635"/>
                      <a:pt x="16243" y="3552"/>
                      <a:pt x="16243" y="3552"/>
                    </a:cubicBezTo>
                    <a:lnTo>
                      <a:pt x="16243" y="3552"/>
                    </a:lnTo>
                    <a:cubicBezTo>
                      <a:pt x="16243" y="3552"/>
                      <a:pt x="16243" y="4635"/>
                      <a:pt x="16243" y="4635"/>
                    </a:cubicBezTo>
                    <a:cubicBezTo>
                      <a:pt x="16243" y="4635"/>
                      <a:pt x="16243" y="4635"/>
                      <a:pt x="16243" y="3552"/>
                    </a:cubicBezTo>
                    <a:cubicBezTo>
                      <a:pt x="16243" y="4635"/>
                      <a:pt x="17326" y="2469"/>
                      <a:pt x="17326" y="3552"/>
                    </a:cubicBezTo>
                    <a:cubicBezTo>
                      <a:pt x="17326" y="3552"/>
                      <a:pt x="17326" y="2469"/>
                      <a:pt x="17326" y="2469"/>
                    </a:cubicBezTo>
                    <a:cubicBezTo>
                      <a:pt x="17326" y="2469"/>
                      <a:pt x="18408" y="3552"/>
                      <a:pt x="18408" y="2469"/>
                    </a:cubicBezTo>
                    <a:cubicBezTo>
                      <a:pt x="18408" y="2469"/>
                      <a:pt x="18408" y="3552"/>
                      <a:pt x="18408" y="3552"/>
                    </a:cubicBezTo>
                    <a:cubicBezTo>
                      <a:pt x="18408" y="3552"/>
                      <a:pt x="18408" y="2469"/>
                      <a:pt x="18408" y="2469"/>
                    </a:cubicBezTo>
                    <a:cubicBezTo>
                      <a:pt x="18408" y="1386"/>
                      <a:pt x="19491" y="3552"/>
                      <a:pt x="20574" y="3552"/>
                    </a:cubicBezTo>
                    <a:cubicBezTo>
                      <a:pt x="21657" y="2469"/>
                      <a:pt x="22740" y="2469"/>
                      <a:pt x="22740" y="2469"/>
                    </a:cubicBezTo>
                    <a:lnTo>
                      <a:pt x="22740" y="2469"/>
                    </a:lnTo>
                    <a:cubicBezTo>
                      <a:pt x="22740" y="1386"/>
                      <a:pt x="23823" y="3552"/>
                      <a:pt x="23823" y="1386"/>
                    </a:cubicBezTo>
                    <a:cubicBezTo>
                      <a:pt x="23823" y="1386"/>
                      <a:pt x="23823" y="1386"/>
                      <a:pt x="23823" y="2469"/>
                    </a:cubicBezTo>
                    <a:cubicBezTo>
                      <a:pt x="23823" y="1386"/>
                      <a:pt x="24906" y="3552"/>
                      <a:pt x="24906" y="2469"/>
                    </a:cubicBezTo>
                    <a:cubicBezTo>
                      <a:pt x="24906" y="2469"/>
                      <a:pt x="24906" y="2469"/>
                      <a:pt x="24906" y="2469"/>
                    </a:cubicBezTo>
                    <a:cubicBezTo>
                      <a:pt x="24906" y="3552"/>
                      <a:pt x="25988" y="2469"/>
                      <a:pt x="25988" y="2469"/>
                    </a:cubicBezTo>
                    <a:cubicBezTo>
                      <a:pt x="25988" y="2469"/>
                      <a:pt x="25988" y="2469"/>
                      <a:pt x="25988" y="3552"/>
                    </a:cubicBezTo>
                    <a:cubicBezTo>
                      <a:pt x="25988" y="4635"/>
                      <a:pt x="25988" y="2469"/>
                      <a:pt x="25988" y="3552"/>
                    </a:cubicBezTo>
                    <a:cubicBezTo>
                      <a:pt x="25988" y="3552"/>
                      <a:pt x="25988" y="2469"/>
                      <a:pt x="25988" y="2469"/>
                    </a:cubicBezTo>
                    <a:cubicBezTo>
                      <a:pt x="27071" y="3552"/>
                      <a:pt x="27071" y="1386"/>
                      <a:pt x="28154" y="1386"/>
                    </a:cubicBezTo>
                    <a:cubicBezTo>
                      <a:pt x="29237" y="2469"/>
                      <a:pt x="28154" y="4635"/>
                      <a:pt x="29237" y="3552"/>
                    </a:cubicBezTo>
                    <a:cubicBezTo>
                      <a:pt x="29237" y="3552"/>
                      <a:pt x="29237" y="2469"/>
                      <a:pt x="29237" y="3552"/>
                    </a:cubicBezTo>
                    <a:cubicBezTo>
                      <a:pt x="29237" y="3552"/>
                      <a:pt x="29237" y="5717"/>
                      <a:pt x="29237" y="4635"/>
                    </a:cubicBezTo>
                    <a:cubicBezTo>
                      <a:pt x="29237" y="3552"/>
                      <a:pt x="29237" y="3552"/>
                      <a:pt x="29237" y="3552"/>
                    </a:cubicBezTo>
                    <a:cubicBezTo>
                      <a:pt x="29237" y="4635"/>
                      <a:pt x="30320" y="5717"/>
                      <a:pt x="30320" y="4635"/>
                    </a:cubicBezTo>
                    <a:lnTo>
                      <a:pt x="30320" y="5717"/>
                    </a:lnTo>
                    <a:cubicBezTo>
                      <a:pt x="30320" y="4635"/>
                      <a:pt x="31402" y="4635"/>
                      <a:pt x="31402" y="3552"/>
                    </a:cubicBezTo>
                    <a:cubicBezTo>
                      <a:pt x="33568" y="3552"/>
                      <a:pt x="34651" y="2469"/>
                      <a:pt x="36817" y="1386"/>
                    </a:cubicBezTo>
                    <a:cubicBezTo>
                      <a:pt x="38982" y="1386"/>
                      <a:pt x="40065" y="303"/>
                      <a:pt x="42231" y="1386"/>
                    </a:cubicBezTo>
                    <a:cubicBezTo>
                      <a:pt x="42231" y="2469"/>
                      <a:pt x="42231" y="2469"/>
                      <a:pt x="43314" y="2469"/>
                    </a:cubicBezTo>
                    <a:cubicBezTo>
                      <a:pt x="43314" y="2469"/>
                      <a:pt x="43314" y="2469"/>
                      <a:pt x="43314" y="2469"/>
                    </a:cubicBezTo>
                    <a:cubicBezTo>
                      <a:pt x="43314" y="1386"/>
                      <a:pt x="43314" y="2469"/>
                      <a:pt x="43314" y="1386"/>
                    </a:cubicBezTo>
                    <a:cubicBezTo>
                      <a:pt x="44397" y="1386"/>
                      <a:pt x="44397" y="1386"/>
                      <a:pt x="45480" y="1386"/>
                    </a:cubicBezTo>
                    <a:cubicBezTo>
                      <a:pt x="45480" y="1386"/>
                      <a:pt x="45480" y="2469"/>
                      <a:pt x="45480" y="2469"/>
                    </a:cubicBezTo>
                    <a:lnTo>
                      <a:pt x="45480" y="1386"/>
                    </a:lnTo>
                    <a:lnTo>
                      <a:pt x="45480" y="1386"/>
                    </a:lnTo>
                    <a:cubicBezTo>
                      <a:pt x="45480" y="1386"/>
                      <a:pt x="45480" y="303"/>
                      <a:pt x="45480" y="303"/>
                    </a:cubicBezTo>
                    <a:cubicBezTo>
                      <a:pt x="47645" y="-780"/>
                      <a:pt x="48728" y="1386"/>
                      <a:pt x="50894" y="1386"/>
                    </a:cubicBezTo>
                    <a:cubicBezTo>
                      <a:pt x="50894" y="2469"/>
                      <a:pt x="51977" y="1386"/>
                      <a:pt x="51977" y="1386"/>
                    </a:cubicBezTo>
                    <a:cubicBezTo>
                      <a:pt x="53059" y="3552"/>
                      <a:pt x="54142" y="4635"/>
                      <a:pt x="55225" y="3552"/>
                    </a:cubicBezTo>
                    <a:cubicBezTo>
                      <a:pt x="32485" y="10049"/>
                      <a:pt x="32485" y="13297"/>
                      <a:pt x="31402" y="143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77" name="Полилиния: фигура 2276">
                <a:extLst>
                  <a:ext uri="{FF2B5EF4-FFF2-40B4-BE49-F238E27FC236}">
                    <a16:creationId xmlns:a16="http://schemas.microsoft.com/office/drawing/2014/main" id="{424E1224-2432-AED8-F7D8-E893A389E845}"/>
                  </a:ext>
                </a:extLst>
              </p:cNvPr>
              <p:cNvSpPr/>
              <p:nvPr/>
            </p:nvSpPr>
            <p:spPr>
              <a:xfrm>
                <a:off x="12430234" y="5849494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78" name="Полилиния: фигура 2277">
                <a:extLst>
                  <a:ext uri="{FF2B5EF4-FFF2-40B4-BE49-F238E27FC236}">
                    <a16:creationId xmlns:a16="http://schemas.microsoft.com/office/drawing/2014/main" id="{0B9CCD48-9DC9-6021-BB8B-8CDA1658733B}"/>
                  </a:ext>
                </a:extLst>
              </p:cNvPr>
              <p:cNvSpPr/>
              <p:nvPr/>
            </p:nvSpPr>
            <p:spPr>
              <a:xfrm>
                <a:off x="12433482" y="5854908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  <a:gd name="connsiteX3" fmla="*/ 0 w 10828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79" name="Полилиния: фигура 2278">
                <a:extLst>
                  <a:ext uri="{FF2B5EF4-FFF2-40B4-BE49-F238E27FC236}">
                    <a16:creationId xmlns:a16="http://schemas.microsoft.com/office/drawing/2014/main" id="{F6FB2381-4DDF-39FB-017F-9C652CAB3766}"/>
                  </a:ext>
                </a:extLst>
              </p:cNvPr>
              <p:cNvSpPr/>
              <p:nvPr/>
            </p:nvSpPr>
            <p:spPr>
              <a:xfrm>
                <a:off x="12434565" y="5855991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80" name="Полилиния: фигура 2279">
                <a:extLst>
                  <a:ext uri="{FF2B5EF4-FFF2-40B4-BE49-F238E27FC236}">
                    <a16:creationId xmlns:a16="http://schemas.microsoft.com/office/drawing/2014/main" id="{180EAC12-F7FC-DFC0-3C28-039BCC050436}"/>
                  </a:ext>
                </a:extLst>
              </p:cNvPr>
              <p:cNvSpPr/>
              <p:nvPr/>
            </p:nvSpPr>
            <p:spPr>
              <a:xfrm>
                <a:off x="12435648" y="5858157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81" name="Полилиния: фигура 2280">
                <a:extLst>
                  <a:ext uri="{FF2B5EF4-FFF2-40B4-BE49-F238E27FC236}">
                    <a16:creationId xmlns:a16="http://schemas.microsoft.com/office/drawing/2014/main" id="{4F835E0F-90F4-092F-CE06-B4B7EA3832E6}"/>
                  </a:ext>
                </a:extLst>
              </p:cNvPr>
              <p:cNvSpPr/>
              <p:nvPr/>
            </p:nvSpPr>
            <p:spPr>
              <a:xfrm>
                <a:off x="12435648" y="5855991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82" name="Полилиния: фигура 2281">
                <a:extLst>
                  <a:ext uri="{FF2B5EF4-FFF2-40B4-BE49-F238E27FC236}">
                    <a16:creationId xmlns:a16="http://schemas.microsoft.com/office/drawing/2014/main" id="{1BA8BECC-6D2C-95F1-A261-F47606135012}"/>
                  </a:ext>
                </a:extLst>
              </p:cNvPr>
              <p:cNvSpPr/>
              <p:nvPr/>
            </p:nvSpPr>
            <p:spPr>
              <a:xfrm>
                <a:off x="12437814" y="5857676"/>
                <a:ext cx="10828" cy="793"/>
              </a:xfrm>
              <a:custGeom>
                <a:avLst/>
                <a:gdLst>
                  <a:gd name="connsiteX0" fmla="*/ 0 w 10828"/>
                  <a:gd name="connsiteY0" fmla="*/ 481 h 793"/>
                  <a:gd name="connsiteX1" fmla="*/ 0 w 10828"/>
                  <a:gd name="connsiteY1" fmla="*/ 481 h 793"/>
                  <a:gd name="connsiteX2" fmla="*/ 0 w 10828"/>
                  <a:gd name="connsiteY2" fmla="*/ 481 h 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793">
                    <a:moveTo>
                      <a:pt x="0" y="481"/>
                    </a:moveTo>
                    <a:cubicBezTo>
                      <a:pt x="0" y="481"/>
                      <a:pt x="0" y="-602"/>
                      <a:pt x="0" y="481"/>
                    </a:cubicBezTo>
                    <a:cubicBezTo>
                      <a:pt x="0" y="-602"/>
                      <a:pt x="0" y="1564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83" name="Полилиния: фигура 2282">
                <a:extLst>
                  <a:ext uri="{FF2B5EF4-FFF2-40B4-BE49-F238E27FC236}">
                    <a16:creationId xmlns:a16="http://schemas.microsoft.com/office/drawing/2014/main" id="{0D8A019C-389E-CFFE-5447-3C40FAABBC1C}"/>
                  </a:ext>
                </a:extLst>
              </p:cNvPr>
              <p:cNvSpPr/>
              <p:nvPr/>
            </p:nvSpPr>
            <p:spPr>
              <a:xfrm>
                <a:off x="12438896" y="5857074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84" name="Полилиния: фигура 2283">
                <a:extLst>
                  <a:ext uri="{FF2B5EF4-FFF2-40B4-BE49-F238E27FC236}">
                    <a16:creationId xmlns:a16="http://schemas.microsoft.com/office/drawing/2014/main" id="{0CC6CB95-EBF1-5BA9-AD9A-49D59F2A547B}"/>
                  </a:ext>
                </a:extLst>
              </p:cNvPr>
              <p:cNvSpPr/>
              <p:nvPr/>
            </p:nvSpPr>
            <p:spPr>
              <a:xfrm>
                <a:off x="12455139" y="5853825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85" name="Полилиния: фигура 2284">
                <a:extLst>
                  <a:ext uri="{FF2B5EF4-FFF2-40B4-BE49-F238E27FC236}">
                    <a16:creationId xmlns:a16="http://schemas.microsoft.com/office/drawing/2014/main" id="{A80D8CC0-7F00-6E6D-D7F7-D5830B3C279B}"/>
                  </a:ext>
                </a:extLst>
              </p:cNvPr>
              <p:cNvSpPr/>
              <p:nvPr/>
            </p:nvSpPr>
            <p:spPr>
              <a:xfrm>
                <a:off x="12462719" y="5852743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86" name="Полилиния: фигура 2285">
                <a:extLst>
                  <a:ext uri="{FF2B5EF4-FFF2-40B4-BE49-F238E27FC236}">
                    <a16:creationId xmlns:a16="http://schemas.microsoft.com/office/drawing/2014/main" id="{92B08071-AC7E-14C8-9373-6E5D18E16D72}"/>
                  </a:ext>
                </a:extLst>
              </p:cNvPr>
              <p:cNvSpPr/>
              <p:nvPr/>
            </p:nvSpPr>
            <p:spPr>
              <a:xfrm>
                <a:off x="12465968" y="5849494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1083 w 1082"/>
                  <a:gd name="connsiteY1" fmla="*/ 1083 h 1082"/>
                  <a:gd name="connsiteX2" fmla="*/ 0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lnTo>
                      <a:pt x="1083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287" name="Рисунок 11">
              <a:extLst>
                <a:ext uri="{FF2B5EF4-FFF2-40B4-BE49-F238E27FC236}">
                  <a16:creationId xmlns:a16="http://schemas.microsoft.com/office/drawing/2014/main" id="{037C9C77-7D9F-07F5-62E4-425F1BC54C2A}"/>
                </a:ext>
              </a:extLst>
            </p:cNvPr>
            <p:cNvGrpSpPr/>
            <p:nvPr/>
          </p:nvGrpSpPr>
          <p:grpSpPr>
            <a:xfrm>
              <a:off x="12432399" y="5789625"/>
              <a:ext cx="66053" cy="27112"/>
              <a:chOff x="12432399" y="5789625"/>
              <a:chExt cx="66053" cy="27112"/>
            </a:xfrm>
            <a:solidFill>
              <a:srgbClr val="000000"/>
            </a:solidFill>
          </p:grpSpPr>
          <p:sp>
            <p:nvSpPr>
              <p:cNvPr id="2288" name="Полилиния: фигура 2287">
                <a:extLst>
                  <a:ext uri="{FF2B5EF4-FFF2-40B4-BE49-F238E27FC236}">
                    <a16:creationId xmlns:a16="http://schemas.microsoft.com/office/drawing/2014/main" id="{9B563D3F-D16F-4B8E-4CDF-92F9E6340F8C}"/>
                  </a:ext>
                </a:extLst>
              </p:cNvPr>
              <p:cNvSpPr/>
              <p:nvPr/>
            </p:nvSpPr>
            <p:spPr>
              <a:xfrm>
                <a:off x="12432399" y="5808346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89" name="Полилиния: фигура 2288">
                <a:extLst>
                  <a:ext uri="{FF2B5EF4-FFF2-40B4-BE49-F238E27FC236}">
                    <a16:creationId xmlns:a16="http://schemas.microsoft.com/office/drawing/2014/main" id="{74FE68CB-10CB-2E3C-759B-DA134B3412AB}"/>
                  </a:ext>
                </a:extLst>
              </p:cNvPr>
              <p:cNvSpPr/>
              <p:nvPr/>
            </p:nvSpPr>
            <p:spPr>
              <a:xfrm>
                <a:off x="12452973" y="5789625"/>
                <a:ext cx="45479" cy="22240"/>
              </a:xfrm>
              <a:custGeom>
                <a:avLst/>
                <a:gdLst>
                  <a:gd name="connsiteX0" fmla="*/ 28154 w 45479"/>
                  <a:gd name="connsiteY0" fmla="*/ 13307 h 22240"/>
                  <a:gd name="connsiteX1" fmla="*/ 27071 w 45479"/>
                  <a:gd name="connsiteY1" fmla="*/ 15472 h 22240"/>
                  <a:gd name="connsiteX2" fmla="*/ 27071 w 45479"/>
                  <a:gd name="connsiteY2" fmla="*/ 14390 h 22240"/>
                  <a:gd name="connsiteX3" fmla="*/ 24906 w 45479"/>
                  <a:gd name="connsiteY3" fmla="*/ 14390 h 22240"/>
                  <a:gd name="connsiteX4" fmla="*/ 24906 w 45479"/>
                  <a:gd name="connsiteY4" fmla="*/ 14390 h 22240"/>
                  <a:gd name="connsiteX5" fmla="*/ 24906 w 45479"/>
                  <a:gd name="connsiteY5" fmla="*/ 15472 h 22240"/>
                  <a:gd name="connsiteX6" fmla="*/ 24906 w 45479"/>
                  <a:gd name="connsiteY6" fmla="*/ 14390 h 22240"/>
                  <a:gd name="connsiteX7" fmla="*/ 24906 w 45479"/>
                  <a:gd name="connsiteY7" fmla="*/ 15472 h 22240"/>
                  <a:gd name="connsiteX8" fmla="*/ 24906 w 45479"/>
                  <a:gd name="connsiteY8" fmla="*/ 14390 h 22240"/>
                  <a:gd name="connsiteX9" fmla="*/ 24906 w 45479"/>
                  <a:gd name="connsiteY9" fmla="*/ 15472 h 22240"/>
                  <a:gd name="connsiteX10" fmla="*/ 23823 w 45479"/>
                  <a:gd name="connsiteY10" fmla="*/ 16555 h 22240"/>
                  <a:gd name="connsiteX11" fmla="*/ 23823 w 45479"/>
                  <a:gd name="connsiteY11" fmla="*/ 15472 h 22240"/>
                  <a:gd name="connsiteX12" fmla="*/ 22740 w 45479"/>
                  <a:gd name="connsiteY12" fmla="*/ 17638 h 22240"/>
                  <a:gd name="connsiteX13" fmla="*/ 22740 w 45479"/>
                  <a:gd name="connsiteY13" fmla="*/ 16555 h 22240"/>
                  <a:gd name="connsiteX14" fmla="*/ 22740 w 45479"/>
                  <a:gd name="connsiteY14" fmla="*/ 17638 h 22240"/>
                  <a:gd name="connsiteX15" fmla="*/ 22740 w 45479"/>
                  <a:gd name="connsiteY15" fmla="*/ 17638 h 22240"/>
                  <a:gd name="connsiteX16" fmla="*/ 22740 w 45479"/>
                  <a:gd name="connsiteY16" fmla="*/ 17638 h 22240"/>
                  <a:gd name="connsiteX17" fmla="*/ 22740 w 45479"/>
                  <a:gd name="connsiteY17" fmla="*/ 18721 h 22240"/>
                  <a:gd name="connsiteX18" fmla="*/ 22740 w 45479"/>
                  <a:gd name="connsiteY18" fmla="*/ 17638 h 22240"/>
                  <a:gd name="connsiteX19" fmla="*/ 22740 w 45479"/>
                  <a:gd name="connsiteY19" fmla="*/ 17638 h 22240"/>
                  <a:gd name="connsiteX20" fmla="*/ 22740 w 45479"/>
                  <a:gd name="connsiteY20" fmla="*/ 17638 h 22240"/>
                  <a:gd name="connsiteX21" fmla="*/ 22740 w 45479"/>
                  <a:gd name="connsiteY21" fmla="*/ 17638 h 22240"/>
                  <a:gd name="connsiteX22" fmla="*/ 22740 w 45479"/>
                  <a:gd name="connsiteY22" fmla="*/ 17638 h 22240"/>
                  <a:gd name="connsiteX23" fmla="*/ 22740 w 45479"/>
                  <a:gd name="connsiteY23" fmla="*/ 18721 h 22240"/>
                  <a:gd name="connsiteX24" fmla="*/ 22740 w 45479"/>
                  <a:gd name="connsiteY24" fmla="*/ 16555 h 22240"/>
                  <a:gd name="connsiteX25" fmla="*/ 20574 w 45479"/>
                  <a:gd name="connsiteY25" fmla="*/ 17638 h 22240"/>
                  <a:gd name="connsiteX26" fmla="*/ 20574 w 45479"/>
                  <a:gd name="connsiteY26" fmla="*/ 16555 h 22240"/>
                  <a:gd name="connsiteX27" fmla="*/ 20574 w 45479"/>
                  <a:gd name="connsiteY27" fmla="*/ 17638 h 22240"/>
                  <a:gd name="connsiteX28" fmla="*/ 20574 w 45479"/>
                  <a:gd name="connsiteY28" fmla="*/ 16555 h 22240"/>
                  <a:gd name="connsiteX29" fmla="*/ 20574 w 45479"/>
                  <a:gd name="connsiteY29" fmla="*/ 17638 h 22240"/>
                  <a:gd name="connsiteX30" fmla="*/ 20574 w 45479"/>
                  <a:gd name="connsiteY30" fmla="*/ 16555 h 22240"/>
                  <a:gd name="connsiteX31" fmla="*/ 20574 w 45479"/>
                  <a:gd name="connsiteY31" fmla="*/ 17638 h 22240"/>
                  <a:gd name="connsiteX32" fmla="*/ 20574 w 45479"/>
                  <a:gd name="connsiteY32" fmla="*/ 16555 h 22240"/>
                  <a:gd name="connsiteX33" fmla="*/ 20574 w 45479"/>
                  <a:gd name="connsiteY33" fmla="*/ 16555 h 22240"/>
                  <a:gd name="connsiteX34" fmla="*/ 20574 w 45479"/>
                  <a:gd name="connsiteY34" fmla="*/ 15472 h 22240"/>
                  <a:gd name="connsiteX35" fmla="*/ 20574 w 45479"/>
                  <a:gd name="connsiteY35" fmla="*/ 16555 h 22240"/>
                  <a:gd name="connsiteX36" fmla="*/ 20574 w 45479"/>
                  <a:gd name="connsiteY36" fmla="*/ 15472 h 22240"/>
                  <a:gd name="connsiteX37" fmla="*/ 19491 w 45479"/>
                  <a:gd name="connsiteY37" fmla="*/ 16555 h 22240"/>
                  <a:gd name="connsiteX38" fmla="*/ 19491 w 45479"/>
                  <a:gd name="connsiteY38" fmla="*/ 16555 h 22240"/>
                  <a:gd name="connsiteX39" fmla="*/ 18408 w 45479"/>
                  <a:gd name="connsiteY39" fmla="*/ 16555 h 22240"/>
                  <a:gd name="connsiteX40" fmla="*/ 18408 w 45479"/>
                  <a:gd name="connsiteY40" fmla="*/ 15472 h 22240"/>
                  <a:gd name="connsiteX41" fmla="*/ 18408 w 45479"/>
                  <a:gd name="connsiteY41" fmla="*/ 17638 h 22240"/>
                  <a:gd name="connsiteX42" fmla="*/ 17326 w 45479"/>
                  <a:gd name="connsiteY42" fmla="*/ 17638 h 22240"/>
                  <a:gd name="connsiteX43" fmla="*/ 17326 w 45479"/>
                  <a:gd name="connsiteY43" fmla="*/ 15472 h 22240"/>
                  <a:gd name="connsiteX44" fmla="*/ 17326 w 45479"/>
                  <a:gd name="connsiteY44" fmla="*/ 14390 h 22240"/>
                  <a:gd name="connsiteX45" fmla="*/ 17326 w 45479"/>
                  <a:gd name="connsiteY45" fmla="*/ 14390 h 22240"/>
                  <a:gd name="connsiteX46" fmla="*/ 17326 w 45479"/>
                  <a:gd name="connsiteY46" fmla="*/ 14390 h 22240"/>
                  <a:gd name="connsiteX47" fmla="*/ 17326 w 45479"/>
                  <a:gd name="connsiteY47" fmla="*/ 16555 h 22240"/>
                  <a:gd name="connsiteX48" fmla="*/ 17326 w 45479"/>
                  <a:gd name="connsiteY48" fmla="*/ 14390 h 22240"/>
                  <a:gd name="connsiteX49" fmla="*/ 17326 w 45479"/>
                  <a:gd name="connsiteY49" fmla="*/ 16555 h 22240"/>
                  <a:gd name="connsiteX50" fmla="*/ 17326 w 45479"/>
                  <a:gd name="connsiteY50" fmla="*/ 15472 h 22240"/>
                  <a:gd name="connsiteX51" fmla="*/ 17326 w 45479"/>
                  <a:gd name="connsiteY51" fmla="*/ 16555 h 22240"/>
                  <a:gd name="connsiteX52" fmla="*/ 17326 w 45479"/>
                  <a:gd name="connsiteY52" fmla="*/ 15472 h 22240"/>
                  <a:gd name="connsiteX53" fmla="*/ 17326 w 45479"/>
                  <a:gd name="connsiteY53" fmla="*/ 14390 h 22240"/>
                  <a:gd name="connsiteX54" fmla="*/ 17326 w 45479"/>
                  <a:gd name="connsiteY54" fmla="*/ 14390 h 22240"/>
                  <a:gd name="connsiteX55" fmla="*/ 17326 w 45479"/>
                  <a:gd name="connsiteY55" fmla="*/ 14390 h 22240"/>
                  <a:gd name="connsiteX56" fmla="*/ 17326 w 45479"/>
                  <a:gd name="connsiteY56" fmla="*/ 15472 h 22240"/>
                  <a:gd name="connsiteX57" fmla="*/ 17326 w 45479"/>
                  <a:gd name="connsiteY57" fmla="*/ 15472 h 22240"/>
                  <a:gd name="connsiteX58" fmla="*/ 17326 w 45479"/>
                  <a:gd name="connsiteY58" fmla="*/ 16555 h 22240"/>
                  <a:gd name="connsiteX59" fmla="*/ 17326 w 45479"/>
                  <a:gd name="connsiteY59" fmla="*/ 15472 h 22240"/>
                  <a:gd name="connsiteX60" fmla="*/ 17326 w 45479"/>
                  <a:gd name="connsiteY60" fmla="*/ 17638 h 22240"/>
                  <a:gd name="connsiteX61" fmla="*/ 17326 w 45479"/>
                  <a:gd name="connsiteY61" fmla="*/ 16555 h 22240"/>
                  <a:gd name="connsiteX62" fmla="*/ 16243 w 45479"/>
                  <a:gd name="connsiteY62" fmla="*/ 16555 h 22240"/>
                  <a:gd name="connsiteX63" fmla="*/ 16243 w 45479"/>
                  <a:gd name="connsiteY63" fmla="*/ 17638 h 22240"/>
                  <a:gd name="connsiteX64" fmla="*/ 16243 w 45479"/>
                  <a:gd name="connsiteY64" fmla="*/ 16555 h 22240"/>
                  <a:gd name="connsiteX65" fmla="*/ 16243 w 45479"/>
                  <a:gd name="connsiteY65" fmla="*/ 16555 h 22240"/>
                  <a:gd name="connsiteX66" fmla="*/ 16243 w 45479"/>
                  <a:gd name="connsiteY66" fmla="*/ 16555 h 22240"/>
                  <a:gd name="connsiteX67" fmla="*/ 15160 w 45479"/>
                  <a:gd name="connsiteY67" fmla="*/ 17638 h 22240"/>
                  <a:gd name="connsiteX68" fmla="*/ 15160 w 45479"/>
                  <a:gd name="connsiteY68" fmla="*/ 18721 h 22240"/>
                  <a:gd name="connsiteX69" fmla="*/ 15160 w 45479"/>
                  <a:gd name="connsiteY69" fmla="*/ 17638 h 22240"/>
                  <a:gd name="connsiteX70" fmla="*/ 15160 w 45479"/>
                  <a:gd name="connsiteY70" fmla="*/ 16555 h 22240"/>
                  <a:gd name="connsiteX71" fmla="*/ 15160 w 45479"/>
                  <a:gd name="connsiteY71" fmla="*/ 16555 h 22240"/>
                  <a:gd name="connsiteX72" fmla="*/ 15160 w 45479"/>
                  <a:gd name="connsiteY72" fmla="*/ 16555 h 22240"/>
                  <a:gd name="connsiteX73" fmla="*/ 15160 w 45479"/>
                  <a:gd name="connsiteY73" fmla="*/ 16555 h 22240"/>
                  <a:gd name="connsiteX74" fmla="*/ 15160 w 45479"/>
                  <a:gd name="connsiteY74" fmla="*/ 15472 h 22240"/>
                  <a:gd name="connsiteX75" fmla="*/ 15160 w 45479"/>
                  <a:gd name="connsiteY75" fmla="*/ 16555 h 22240"/>
                  <a:gd name="connsiteX76" fmla="*/ 15160 w 45479"/>
                  <a:gd name="connsiteY76" fmla="*/ 16555 h 22240"/>
                  <a:gd name="connsiteX77" fmla="*/ 15160 w 45479"/>
                  <a:gd name="connsiteY77" fmla="*/ 17638 h 22240"/>
                  <a:gd name="connsiteX78" fmla="*/ 15160 w 45479"/>
                  <a:gd name="connsiteY78" fmla="*/ 16555 h 22240"/>
                  <a:gd name="connsiteX79" fmla="*/ 15160 w 45479"/>
                  <a:gd name="connsiteY79" fmla="*/ 15472 h 22240"/>
                  <a:gd name="connsiteX80" fmla="*/ 15160 w 45479"/>
                  <a:gd name="connsiteY80" fmla="*/ 17638 h 22240"/>
                  <a:gd name="connsiteX81" fmla="*/ 15160 w 45479"/>
                  <a:gd name="connsiteY81" fmla="*/ 17638 h 22240"/>
                  <a:gd name="connsiteX82" fmla="*/ 15160 w 45479"/>
                  <a:gd name="connsiteY82" fmla="*/ 18721 h 22240"/>
                  <a:gd name="connsiteX83" fmla="*/ 14077 w 45479"/>
                  <a:gd name="connsiteY83" fmla="*/ 17638 h 22240"/>
                  <a:gd name="connsiteX84" fmla="*/ 14077 w 45479"/>
                  <a:gd name="connsiteY84" fmla="*/ 18721 h 22240"/>
                  <a:gd name="connsiteX85" fmla="*/ 14077 w 45479"/>
                  <a:gd name="connsiteY85" fmla="*/ 17638 h 22240"/>
                  <a:gd name="connsiteX86" fmla="*/ 14077 w 45479"/>
                  <a:gd name="connsiteY86" fmla="*/ 17638 h 22240"/>
                  <a:gd name="connsiteX87" fmla="*/ 14077 w 45479"/>
                  <a:gd name="connsiteY87" fmla="*/ 16555 h 22240"/>
                  <a:gd name="connsiteX88" fmla="*/ 14077 w 45479"/>
                  <a:gd name="connsiteY88" fmla="*/ 18721 h 22240"/>
                  <a:gd name="connsiteX89" fmla="*/ 12994 w 45479"/>
                  <a:gd name="connsiteY89" fmla="*/ 18721 h 22240"/>
                  <a:gd name="connsiteX90" fmla="*/ 12994 w 45479"/>
                  <a:gd name="connsiteY90" fmla="*/ 17638 h 22240"/>
                  <a:gd name="connsiteX91" fmla="*/ 12994 w 45479"/>
                  <a:gd name="connsiteY91" fmla="*/ 17638 h 22240"/>
                  <a:gd name="connsiteX92" fmla="*/ 12994 w 45479"/>
                  <a:gd name="connsiteY92" fmla="*/ 18721 h 22240"/>
                  <a:gd name="connsiteX93" fmla="*/ 12994 w 45479"/>
                  <a:gd name="connsiteY93" fmla="*/ 17638 h 22240"/>
                  <a:gd name="connsiteX94" fmla="*/ 12994 w 45479"/>
                  <a:gd name="connsiteY94" fmla="*/ 18721 h 22240"/>
                  <a:gd name="connsiteX95" fmla="*/ 11911 w 45479"/>
                  <a:gd name="connsiteY95" fmla="*/ 16555 h 22240"/>
                  <a:gd name="connsiteX96" fmla="*/ 11911 w 45479"/>
                  <a:gd name="connsiteY96" fmla="*/ 17638 h 22240"/>
                  <a:gd name="connsiteX97" fmla="*/ 11911 w 45479"/>
                  <a:gd name="connsiteY97" fmla="*/ 17638 h 22240"/>
                  <a:gd name="connsiteX98" fmla="*/ 11911 w 45479"/>
                  <a:gd name="connsiteY98" fmla="*/ 18721 h 22240"/>
                  <a:gd name="connsiteX99" fmla="*/ 11911 w 45479"/>
                  <a:gd name="connsiteY99" fmla="*/ 17638 h 22240"/>
                  <a:gd name="connsiteX100" fmla="*/ 11911 w 45479"/>
                  <a:gd name="connsiteY100" fmla="*/ 19804 h 22240"/>
                  <a:gd name="connsiteX101" fmla="*/ 11911 w 45479"/>
                  <a:gd name="connsiteY101" fmla="*/ 18721 h 22240"/>
                  <a:gd name="connsiteX102" fmla="*/ 11911 w 45479"/>
                  <a:gd name="connsiteY102" fmla="*/ 19804 h 22240"/>
                  <a:gd name="connsiteX103" fmla="*/ 11911 w 45479"/>
                  <a:gd name="connsiteY103" fmla="*/ 17638 h 22240"/>
                  <a:gd name="connsiteX104" fmla="*/ 11911 w 45479"/>
                  <a:gd name="connsiteY104" fmla="*/ 18721 h 22240"/>
                  <a:gd name="connsiteX105" fmla="*/ 11911 w 45479"/>
                  <a:gd name="connsiteY105" fmla="*/ 17638 h 22240"/>
                  <a:gd name="connsiteX106" fmla="*/ 11911 w 45479"/>
                  <a:gd name="connsiteY106" fmla="*/ 18721 h 22240"/>
                  <a:gd name="connsiteX107" fmla="*/ 11911 w 45479"/>
                  <a:gd name="connsiteY107" fmla="*/ 18721 h 22240"/>
                  <a:gd name="connsiteX108" fmla="*/ 11911 w 45479"/>
                  <a:gd name="connsiteY108" fmla="*/ 18721 h 22240"/>
                  <a:gd name="connsiteX109" fmla="*/ 11911 w 45479"/>
                  <a:gd name="connsiteY109" fmla="*/ 19804 h 22240"/>
                  <a:gd name="connsiteX110" fmla="*/ 11911 w 45479"/>
                  <a:gd name="connsiteY110" fmla="*/ 20887 h 22240"/>
                  <a:gd name="connsiteX111" fmla="*/ 11911 w 45479"/>
                  <a:gd name="connsiteY111" fmla="*/ 19804 h 22240"/>
                  <a:gd name="connsiteX112" fmla="*/ 11911 w 45479"/>
                  <a:gd name="connsiteY112" fmla="*/ 20887 h 22240"/>
                  <a:gd name="connsiteX113" fmla="*/ 11911 w 45479"/>
                  <a:gd name="connsiteY113" fmla="*/ 19804 h 22240"/>
                  <a:gd name="connsiteX114" fmla="*/ 11911 w 45479"/>
                  <a:gd name="connsiteY114" fmla="*/ 19804 h 22240"/>
                  <a:gd name="connsiteX115" fmla="*/ 11911 w 45479"/>
                  <a:gd name="connsiteY115" fmla="*/ 18721 h 22240"/>
                  <a:gd name="connsiteX116" fmla="*/ 11911 w 45479"/>
                  <a:gd name="connsiteY116" fmla="*/ 19804 h 22240"/>
                  <a:gd name="connsiteX117" fmla="*/ 11911 w 45479"/>
                  <a:gd name="connsiteY117" fmla="*/ 18721 h 22240"/>
                  <a:gd name="connsiteX118" fmla="*/ 11911 w 45479"/>
                  <a:gd name="connsiteY118" fmla="*/ 18721 h 22240"/>
                  <a:gd name="connsiteX119" fmla="*/ 11911 w 45479"/>
                  <a:gd name="connsiteY119" fmla="*/ 19804 h 22240"/>
                  <a:gd name="connsiteX120" fmla="*/ 11911 w 45479"/>
                  <a:gd name="connsiteY120" fmla="*/ 19804 h 22240"/>
                  <a:gd name="connsiteX121" fmla="*/ 11911 w 45479"/>
                  <a:gd name="connsiteY121" fmla="*/ 20887 h 22240"/>
                  <a:gd name="connsiteX122" fmla="*/ 11911 w 45479"/>
                  <a:gd name="connsiteY122" fmla="*/ 19804 h 22240"/>
                  <a:gd name="connsiteX123" fmla="*/ 11911 w 45479"/>
                  <a:gd name="connsiteY123" fmla="*/ 19804 h 22240"/>
                  <a:gd name="connsiteX124" fmla="*/ 11911 w 45479"/>
                  <a:gd name="connsiteY124" fmla="*/ 19804 h 22240"/>
                  <a:gd name="connsiteX125" fmla="*/ 11911 w 45479"/>
                  <a:gd name="connsiteY125" fmla="*/ 19804 h 22240"/>
                  <a:gd name="connsiteX126" fmla="*/ 11911 w 45479"/>
                  <a:gd name="connsiteY126" fmla="*/ 20887 h 22240"/>
                  <a:gd name="connsiteX127" fmla="*/ 11911 w 45479"/>
                  <a:gd name="connsiteY127" fmla="*/ 18721 h 22240"/>
                  <a:gd name="connsiteX128" fmla="*/ 11911 w 45479"/>
                  <a:gd name="connsiteY128" fmla="*/ 20887 h 22240"/>
                  <a:gd name="connsiteX129" fmla="*/ 10828 w 45479"/>
                  <a:gd name="connsiteY129" fmla="*/ 20887 h 22240"/>
                  <a:gd name="connsiteX130" fmla="*/ 10828 w 45479"/>
                  <a:gd name="connsiteY130" fmla="*/ 21969 h 22240"/>
                  <a:gd name="connsiteX131" fmla="*/ 9746 w 45479"/>
                  <a:gd name="connsiteY131" fmla="*/ 20887 h 22240"/>
                  <a:gd name="connsiteX132" fmla="*/ 9746 w 45479"/>
                  <a:gd name="connsiteY132" fmla="*/ 19804 h 22240"/>
                  <a:gd name="connsiteX133" fmla="*/ 9746 w 45479"/>
                  <a:gd name="connsiteY133" fmla="*/ 19804 h 22240"/>
                  <a:gd name="connsiteX134" fmla="*/ 9746 w 45479"/>
                  <a:gd name="connsiteY134" fmla="*/ 20887 h 22240"/>
                  <a:gd name="connsiteX135" fmla="*/ 8663 w 45479"/>
                  <a:gd name="connsiteY135" fmla="*/ 20887 h 22240"/>
                  <a:gd name="connsiteX136" fmla="*/ 8663 w 45479"/>
                  <a:gd name="connsiteY136" fmla="*/ 21969 h 22240"/>
                  <a:gd name="connsiteX137" fmla="*/ 8663 w 45479"/>
                  <a:gd name="connsiteY137" fmla="*/ 20887 h 22240"/>
                  <a:gd name="connsiteX138" fmla="*/ 8663 w 45479"/>
                  <a:gd name="connsiteY138" fmla="*/ 21969 h 22240"/>
                  <a:gd name="connsiteX139" fmla="*/ 8663 w 45479"/>
                  <a:gd name="connsiteY139" fmla="*/ 20887 h 22240"/>
                  <a:gd name="connsiteX140" fmla="*/ 8663 w 45479"/>
                  <a:gd name="connsiteY140" fmla="*/ 21969 h 22240"/>
                  <a:gd name="connsiteX141" fmla="*/ 8663 w 45479"/>
                  <a:gd name="connsiteY141" fmla="*/ 20887 h 22240"/>
                  <a:gd name="connsiteX142" fmla="*/ 8663 w 45479"/>
                  <a:gd name="connsiteY142" fmla="*/ 21969 h 22240"/>
                  <a:gd name="connsiteX143" fmla="*/ 8663 w 45479"/>
                  <a:gd name="connsiteY143" fmla="*/ 20887 h 22240"/>
                  <a:gd name="connsiteX144" fmla="*/ 8663 w 45479"/>
                  <a:gd name="connsiteY144" fmla="*/ 21969 h 22240"/>
                  <a:gd name="connsiteX145" fmla="*/ 7580 w 45479"/>
                  <a:gd name="connsiteY145" fmla="*/ 19804 h 22240"/>
                  <a:gd name="connsiteX146" fmla="*/ 6497 w 45479"/>
                  <a:gd name="connsiteY146" fmla="*/ 21969 h 22240"/>
                  <a:gd name="connsiteX147" fmla="*/ 6497 w 45479"/>
                  <a:gd name="connsiteY147" fmla="*/ 20887 h 22240"/>
                  <a:gd name="connsiteX148" fmla="*/ 6497 w 45479"/>
                  <a:gd name="connsiteY148" fmla="*/ 21969 h 22240"/>
                  <a:gd name="connsiteX149" fmla="*/ 6497 w 45479"/>
                  <a:gd name="connsiteY149" fmla="*/ 19804 h 22240"/>
                  <a:gd name="connsiteX150" fmla="*/ 6497 w 45479"/>
                  <a:gd name="connsiteY150" fmla="*/ 20887 h 22240"/>
                  <a:gd name="connsiteX151" fmla="*/ 6497 w 45479"/>
                  <a:gd name="connsiteY151" fmla="*/ 20887 h 22240"/>
                  <a:gd name="connsiteX152" fmla="*/ 6497 w 45479"/>
                  <a:gd name="connsiteY152" fmla="*/ 21969 h 22240"/>
                  <a:gd name="connsiteX153" fmla="*/ 6497 w 45479"/>
                  <a:gd name="connsiteY153" fmla="*/ 19804 h 22240"/>
                  <a:gd name="connsiteX154" fmla="*/ 6497 w 45479"/>
                  <a:gd name="connsiteY154" fmla="*/ 19804 h 22240"/>
                  <a:gd name="connsiteX155" fmla="*/ 6497 w 45479"/>
                  <a:gd name="connsiteY155" fmla="*/ 15472 h 22240"/>
                  <a:gd name="connsiteX156" fmla="*/ 6497 w 45479"/>
                  <a:gd name="connsiteY156" fmla="*/ 15472 h 22240"/>
                  <a:gd name="connsiteX157" fmla="*/ 6497 w 45479"/>
                  <a:gd name="connsiteY157" fmla="*/ 13307 h 22240"/>
                  <a:gd name="connsiteX158" fmla="*/ 6497 w 45479"/>
                  <a:gd name="connsiteY158" fmla="*/ 15472 h 22240"/>
                  <a:gd name="connsiteX159" fmla="*/ 6497 w 45479"/>
                  <a:gd name="connsiteY159" fmla="*/ 17638 h 22240"/>
                  <a:gd name="connsiteX160" fmla="*/ 6497 w 45479"/>
                  <a:gd name="connsiteY160" fmla="*/ 16555 h 22240"/>
                  <a:gd name="connsiteX161" fmla="*/ 6497 w 45479"/>
                  <a:gd name="connsiteY161" fmla="*/ 16555 h 22240"/>
                  <a:gd name="connsiteX162" fmla="*/ 6497 w 45479"/>
                  <a:gd name="connsiteY162" fmla="*/ 18721 h 22240"/>
                  <a:gd name="connsiteX163" fmla="*/ 6497 w 45479"/>
                  <a:gd name="connsiteY163" fmla="*/ 17638 h 22240"/>
                  <a:gd name="connsiteX164" fmla="*/ 6497 w 45479"/>
                  <a:gd name="connsiteY164" fmla="*/ 18721 h 22240"/>
                  <a:gd name="connsiteX165" fmla="*/ 6497 w 45479"/>
                  <a:gd name="connsiteY165" fmla="*/ 19804 h 22240"/>
                  <a:gd name="connsiteX166" fmla="*/ 6497 w 45479"/>
                  <a:gd name="connsiteY166" fmla="*/ 16555 h 22240"/>
                  <a:gd name="connsiteX167" fmla="*/ 6497 w 45479"/>
                  <a:gd name="connsiteY167" fmla="*/ 19804 h 22240"/>
                  <a:gd name="connsiteX168" fmla="*/ 6497 w 45479"/>
                  <a:gd name="connsiteY168" fmla="*/ 17638 h 22240"/>
                  <a:gd name="connsiteX169" fmla="*/ 6497 w 45479"/>
                  <a:gd name="connsiteY169" fmla="*/ 17638 h 22240"/>
                  <a:gd name="connsiteX170" fmla="*/ 6497 w 45479"/>
                  <a:gd name="connsiteY170" fmla="*/ 18721 h 22240"/>
                  <a:gd name="connsiteX171" fmla="*/ 6497 w 45479"/>
                  <a:gd name="connsiteY171" fmla="*/ 17638 h 22240"/>
                  <a:gd name="connsiteX172" fmla="*/ 6497 w 45479"/>
                  <a:gd name="connsiteY172" fmla="*/ 17638 h 22240"/>
                  <a:gd name="connsiteX173" fmla="*/ 6497 w 45479"/>
                  <a:gd name="connsiteY173" fmla="*/ 18721 h 22240"/>
                  <a:gd name="connsiteX174" fmla="*/ 6497 w 45479"/>
                  <a:gd name="connsiteY174" fmla="*/ 19804 h 22240"/>
                  <a:gd name="connsiteX175" fmla="*/ 6497 w 45479"/>
                  <a:gd name="connsiteY175" fmla="*/ 20887 h 22240"/>
                  <a:gd name="connsiteX176" fmla="*/ 6497 w 45479"/>
                  <a:gd name="connsiteY176" fmla="*/ 19804 h 22240"/>
                  <a:gd name="connsiteX177" fmla="*/ 6497 w 45479"/>
                  <a:gd name="connsiteY177" fmla="*/ 20887 h 22240"/>
                  <a:gd name="connsiteX178" fmla="*/ 6497 w 45479"/>
                  <a:gd name="connsiteY178" fmla="*/ 19804 h 22240"/>
                  <a:gd name="connsiteX179" fmla="*/ 6497 w 45479"/>
                  <a:gd name="connsiteY179" fmla="*/ 20887 h 22240"/>
                  <a:gd name="connsiteX180" fmla="*/ 6497 w 45479"/>
                  <a:gd name="connsiteY180" fmla="*/ 19804 h 22240"/>
                  <a:gd name="connsiteX181" fmla="*/ 6497 w 45479"/>
                  <a:gd name="connsiteY181" fmla="*/ 18721 h 22240"/>
                  <a:gd name="connsiteX182" fmla="*/ 6497 w 45479"/>
                  <a:gd name="connsiteY182" fmla="*/ 18721 h 22240"/>
                  <a:gd name="connsiteX183" fmla="*/ 6497 w 45479"/>
                  <a:gd name="connsiteY183" fmla="*/ 20887 h 22240"/>
                  <a:gd name="connsiteX184" fmla="*/ 6497 w 45479"/>
                  <a:gd name="connsiteY184" fmla="*/ 20887 h 22240"/>
                  <a:gd name="connsiteX185" fmla="*/ 6497 w 45479"/>
                  <a:gd name="connsiteY185" fmla="*/ 19804 h 22240"/>
                  <a:gd name="connsiteX186" fmla="*/ 6497 w 45479"/>
                  <a:gd name="connsiteY186" fmla="*/ 18721 h 22240"/>
                  <a:gd name="connsiteX187" fmla="*/ 6497 w 45479"/>
                  <a:gd name="connsiteY187" fmla="*/ 20887 h 22240"/>
                  <a:gd name="connsiteX188" fmla="*/ 6497 w 45479"/>
                  <a:gd name="connsiteY188" fmla="*/ 19804 h 22240"/>
                  <a:gd name="connsiteX189" fmla="*/ 6497 w 45479"/>
                  <a:gd name="connsiteY189" fmla="*/ 20887 h 22240"/>
                  <a:gd name="connsiteX190" fmla="*/ 5414 w 45479"/>
                  <a:gd name="connsiteY190" fmla="*/ 18721 h 22240"/>
                  <a:gd name="connsiteX191" fmla="*/ 5414 w 45479"/>
                  <a:gd name="connsiteY191" fmla="*/ 17638 h 22240"/>
                  <a:gd name="connsiteX192" fmla="*/ 5414 w 45479"/>
                  <a:gd name="connsiteY192" fmla="*/ 17638 h 22240"/>
                  <a:gd name="connsiteX193" fmla="*/ 5414 w 45479"/>
                  <a:gd name="connsiteY193" fmla="*/ 15472 h 22240"/>
                  <a:gd name="connsiteX194" fmla="*/ 5414 w 45479"/>
                  <a:gd name="connsiteY194" fmla="*/ 15472 h 22240"/>
                  <a:gd name="connsiteX195" fmla="*/ 5414 w 45479"/>
                  <a:gd name="connsiteY195" fmla="*/ 19804 h 22240"/>
                  <a:gd name="connsiteX196" fmla="*/ 4331 w 45479"/>
                  <a:gd name="connsiteY196" fmla="*/ 18721 h 22240"/>
                  <a:gd name="connsiteX197" fmla="*/ 4331 w 45479"/>
                  <a:gd name="connsiteY197" fmla="*/ 19804 h 22240"/>
                  <a:gd name="connsiteX198" fmla="*/ 4331 w 45479"/>
                  <a:gd name="connsiteY198" fmla="*/ 20887 h 22240"/>
                  <a:gd name="connsiteX199" fmla="*/ 4331 w 45479"/>
                  <a:gd name="connsiteY199" fmla="*/ 18721 h 22240"/>
                  <a:gd name="connsiteX200" fmla="*/ 4331 w 45479"/>
                  <a:gd name="connsiteY200" fmla="*/ 18721 h 22240"/>
                  <a:gd name="connsiteX201" fmla="*/ 4331 w 45479"/>
                  <a:gd name="connsiteY201" fmla="*/ 16555 h 22240"/>
                  <a:gd name="connsiteX202" fmla="*/ 4331 w 45479"/>
                  <a:gd name="connsiteY202" fmla="*/ 17638 h 22240"/>
                  <a:gd name="connsiteX203" fmla="*/ 4331 w 45479"/>
                  <a:gd name="connsiteY203" fmla="*/ 18721 h 22240"/>
                  <a:gd name="connsiteX204" fmla="*/ 4331 w 45479"/>
                  <a:gd name="connsiteY204" fmla="*/ 19804 h 22240"/>
                  <a:gd name="connsiteX205" fmla="*/ 4331 w 45479"/>
                  <a:gd name="connsiteY205" fmla="*/ 20887 h 22240"/>
                  <a:gd name="connsiteX206" fmla="*/ 4331 w 45479"/>
                  <a:gd name="connsiteY206" fmla="*/ 20887 h 22240"/>
                  <a:gd name="connsiteX207" fmla="*/ 4331 w 45479"/>
                  <a:gd name="connsiteY207" fmla="*/ 19804 h 22240"/>
                  <a:gd name="connsiteX208" fmla="*/ 4331 w 45479"/>
                  <a:gd name="connsiteY208" fmla="*/ 20887 h 22240"/>
                  <a:gd name="connsiteX209" fmla="*/ 4331 w 45479"/>
                  <a:gd name="connsiteY209" fmla="*/ 19804 h 22240"/>
                  <a:gd name="connsiteX210" fmla="*/ 4331 w 45479"/>
                  <a:gd name="connsiteY210" fmla="*/ 18721 h 22240"/>
                  <a:gd name="connsiteX211" fmla="*/ 4331 w 45479"/>
                  <a:gd name="connsiteY211" fmla="*/ 18721 h 22240"/>
                  <a:gd name="connsiteX212" fmla="*/ 4331 w 45479"/>
                  <a:gd name="connsiteY212" fmla="*/ 18721 h 22240"/>
                  <a:gd name="connsiteX213" fmla="*/ 4331 w 45479"/>
                  <a:gd name="connsiteY213" fmla="*/ 17638 h 22240"/>
                  <a:gd name="connsiteX214" fmla="*/ 4331 w 45479"/>
                  <a:gd name="connsiteY214" fmla="*/ 18721 h 22240"/>
                  <a:gd name="connsiteX215" fmla="*/ 4331 w 45479"/>
                  <a:gd name="connsiteY215" fmla="*/ 19804 h 22240"/>
                  <a:gd name="connsiteX216" fmla="*/ 4331 w 45479"/>
                  <a:gd name="connsiteY216" fmla="*/ 18721 h 22240"/>
                  <a:gd name="connsiteX217" fmla="*/ 4331 w 45479"/>
                  <a:gd name="connsiteY217" fmla="*/ 17638 h 22240"/>
                  <a:gd name="connsiteX218" fmla="*/ 4331 w 45479"/>
                  <a:gd name="connsiteY218" fmla="*/ 16555 h 22240"/>
                  <a:gd name="connsiteX219" fmla="*/ 3249 w 45479"/>
                  <a:gd name="connsiteY219" fmla="*/ 14390 h 22240"/>
                  <a:gd name="connsiteX220" fmla="*/ 3249 w 45479"/>
                  <a:gd name="connsiteY220" fmla="*/ 14390 h 22240"/>
                  <a:gd name="connsiteX221" fmla="*/ 3249 w 45479"/>
                  <a:gd name="connsiteY221" fmla="*/ 16555 h 22240"/>
                  <a:gd name="connsiteX222" fmla="*/ 3249 w 45479"/>
                  <a:gd name="connsiteY222" fmla="*/ 17638 h 22240"/>
                  <a:gd name="connsiteX223" fmla="*/ 3249 w 45479"/>
                  <a:gd name="connsiteY223" fmla="*/ 16555 h 22240"/>
                  <a:gd name="connsiteX224" fmla="*/ 2166 w 45479"/>
                  <a:gd name="connsiteY224" fmla="*/ 16555 h 22240"/>
                  <a:gd name="connsiteX225" fmla="*/ 2166 w 45479"/>
                  <a:gd name="connsiteY225" fmla="*/ 17638 h 22240"/>
                  <a:gd name="connsiteX226" fmla="*/ 2166 w 45479"/>
                  <a:gd name="connsiteY226" fmla="*/ 19804 h 22240"/>
                  <a:gd name="connsiteX227" fmla="*/ 2166 w 45479"/>
                  <a:gd name="connsiteY227" fmla="*/ 18721 h 22240"/>
                  <a:gd name="connsiteX228" fmla="*/ 2166 w 45479"/>
                  <a:gd name="connsiteY228" fmla="*/ 18721 h 22240"/>
                  <a:gd name="connsiteX229" fmla="*/ 2166 w 45479"/>
                  <a:gd name="connsiteY229" fmla="*/ 15472 h 22240"/>
                  <a:gd name="connsiteX230" fmla="*/ 2166 w 45479"/>
                  <a:gd name="connsiteY230" fmla="*/ 14390 h 22240"/>
                  <a:gd name="connsiteX231" fmla="*/ 2166 w 45479"/>
                  <a:gd name="connsiteY231" fmla="*/ 15472 h 22240"/>
                  <a:gd name="connsiteX232" fmla="*/ 1083 w 45479"/>
                  <a:gd name="connsiteY232" fmla="*/ 15472 h 22240"/>
                  <a:gd name="connsiteX233" fmla="*/ 1083 w 45479"/>
                  <a:gd name="connsiteY233" fmla="*/ 13307 h 22240"/>
                  <a:gd name="connsiteX234" fmla="*/ 1083 w 45479"/>
                  <a:gd name="connsiteY234" fmla="*/ 14390 h 22240"/>
                  <a:gd name="connsiteX235" fmla="*/ 1083 w 45479"/>
                  <a:gd name="connsiteY235" fmla="*/ 14390 h 22240"/>
                  <a:gd name="connsiteX236" fmla="*/ 1083 w 45479"/>
                  <a:gd name="connsiteY236" fmla="*/ 15472 h 22240"/>
                  <a:gd name="connsiteX237" fmla="*/ 1083 w 45479"/>
                  <a:gd name="connsiteY237" fmla="*/ 14390 h 22240"/>
                  <a:gd name="connsiteX238" fmla="*/ 1083 w 45479"/>
                  <a:gd name="connsiteY238" fmla="*/ 14390 h 22240"/>
                  <a:gd name="connsiteX239" fmla="*/ 1083 w 45479"/>
                  <a:gd name="connsiteY239" fmla="*/ 13307 h 22240"/>
                  <a:gd name="connsiteX240" fmla="*/ 1083 w 45479"/>
                  <a:gd name="connsiteY240" fmla="*/ 13307 h 22240"/>
                  <a:gd name="connsiteX241" fmla="*/ 1083 w 45479"/>
                  <a:gd name="connsiteY241" fmla="*/ 14390 h 22240"/>
                  <a:gd name="connsiteX242" fmla="*/ 0 w 45479"/>
                  <a:gd name="connsiteY242" fmla="*/ 14390 h 22240"/>
                  <a:gd name="connsiteX243" fmla="*/ 0 w 45479"/>
                  <a:gd name="connsiteY243" fmla="*/ 13307 h 22240"/>
                  <a:gd name="connsiteX244" fmla="*/ 0 w 45479"/>
                  <a:gd name="connsiteY244" fmla="*/ 13307 h 22240"/>
                  <a:gd name="connsiteX245" fmla="*/ 0 w 45479"/>
                  <a:gd name="connsiteY245" fmla="*/ 12224 h 22240"/>
                  <a:gd name="connsiteX246" fmla="*/ 0 w 45479"/>
                  <a:gd name="connsiteY246" fmla="*/ 10058 h 22240"/>
                  <a:gd name="connsiteX247" fmla="*/ 0 w 45479"/>
                  <a:gd name="connsiteY247" fmla="*/ 12224 h 22240"/>
                  <a:gd name="connsiteX248" fmla="*/ 0 w 45479"/>
                  <a:gd name="connsiteY248" fmla="*/ 12224 h 22240"/>
                  <a:gd name="connsiteX249" fmla="*/ 0 w 45479"/>
                  <a:gd name="connsiteY249" fmla="*/ 12224 h 22240"/>
                  <a:gd name="connsiteX250" fmla="*/ 0 w 45479"/>
                  <a:gd name="connsiteY250" fmla="*/ 10058 h 22240"/>
                  <a:gd name="connsiteX251" fmla="*/ 0 w 45479"/>
                  <a:gd name="connsiteY251" fmla="*/ 10058 h 22240"/>
                  <a:gd name="connsiteX252" fmla="*/ 0 w 45479"/>
                  <a:gd name="connsiteY252" fmla="*/ 8975 h 22240"/>
                  <a:gd name="connsiteX253" fmla="*/ 0 w 45479"/>
                  <a:gd name="connsiteY253" fmla="*/ 10058 h 22240"/>
                  <a:gd name="connsiteX254" fmla="*/ 0 w 45479"/>
                  <a:gd name="connsiteY254" fmla="*/ 8975 h 22240"/>
                  <a:gd name="connsiteX255" fmla="*/ 0 w 45479"/>
                  <a:gd name="connsiteY255" fmla="*/ 8975 h 22240"/>
                  <a:gd name="connsiteX256" fmla="*/ 0 w 45479"/>
                  <a:gd name="connsiteY256" fmla="*/ 11141 h 22240"/>
                  <a:gd name="connsiteX257" fmla="*/ 0 w 45479"/>
                  <a:gd name="connsiteY257" fmla="*/ 11141 h 22240"/>
                  <a:gd name="connsiteX258" fmla="*/ 0 w 45479"/>
                  <a:gd name="connsiteY258" fmla="*/ 8975 h 22240"/>
                  <a:gd name="connsiteX259" fmla="*/ 0 w 45479"/>
                  <a:gd name="connsiteY259" fmla="*/ 10058 h 22240"/>
                  <a:gd name="connsiteX260" fmla="*/ 0 w 45479"/>
                  <a:gd name="connsiteY260" fmla="*/ 8975 h 22240"/>
                  <a:gd name="connsiteX261" fmla="*/ 1083 w 45479"/>
                  <a:gd name="connsiteY261" fmla="*/ 8975 h 22240"/>
                  <a:gd name="connsiteX262" fmla="*/ 1083 w 45479"/>
                  <a:gd name="connsiteY262" fmla="*/ 10058 h 22240"/>
                  <a:gd name="connsiteX263" fmla="*/ 1083 w 45479"/>
                  <a:gd name="connsiteY263" fmla="*/ 8975 h 22240"/>
                  <a:gd name="connsiteX264" fmla="*/ 2166 w 45479"/>
                  <a:gd name="connsiteY264" fmla="*/ 8975 h 22240"/>
                  <a:gd name="connsiteX265" fmla="*/ 3249 w 45479"/>
                  <a:gd name="connsiteY265" fmla="*/ 7892 h 22240"/>
                  <a:gd name="connsiteX266" fmla="*/ 3249 w 45479"/>
                  <a:gd name="connsiteY266" fmla="*/ 8975 h 22240"/>
                  <a:gd name="connsiteX267" fmla="*/ 3249 w 45479"/>
                  <a:gd name="connsiteY267" fmla="*/ 8975 h 22240"/>
                  <a:gd name="connsiteX268" fmla="*/ 3249 w 45479"/>
                  <a:gd name="connsiteY268" fmla="*/ 6810 h 22240"/>
                  <a:gd name="connsiteX269" fmla="*/ 4331 w 45479"/>
                  <a:gd name="connsiteY269" fmla="*/ 5727 h 22240"/>
                  <a:gd name="connsiteX270" fmla="*/ 4331 w 45479"/>
                  <a:gd name="connsiteY270" fmla="*/ 6810 h 22240"/>
                  <a:gd name="connsiteX271" fmla="*/ 5414 w 45479"/>
                  <a:gd name="connsiteY271" fmla="*/ 6810 h 22240"/>
                  <a:gd name="connsiteX272" fmla="*/ 5414 w 45479"/>
                  <a:gd name="connsiteY272" fmla="*/ 7892 h 22240"/>
                  <a:gd name="connsiteX273" fmla="*/ 5414 w 45479"/>
                  <a:gd name="connsiteY273" fmla="*/ 5727 h 22240"/>
                  <a:gd name="connsiteX274" fmla="*/ 6497 w 45479"/>
                  <a:gd name="connsiteY274" fmla="*/ 6810 h 22240"/>
                  <a:gd name="connsiteX275" fmla="*/ 8663 w 45479"/>
                  <a:gd name="connsiteY275" fmla="*/ 4644 h 22240"/>
                  <a:gd name="connsiteX276" fmla="*/ 8663 w 45479"/>
                  <a:gd name="connsiteY276" fmla="*/ 5727 h 22240"/>
                  <a:gd name="connsiteX277" fmla="*/ 10828 w 45479"/>
                  <a:gd name="connsiteY277" fmla="*/ 4644 h 22240"/>
                  <a:gd name="connsiteX278" fmla="*/ 10828 w 45479"/>
                  <a:gd name="connsiteY278" fmla="*/ 5727 h 22240"/>
                  <a:gd name="connsiteX279" fmla="*/ 10828 w 45479"/>
                  <a:gd name="connsiteY279" fmla="*/ 4644 h 22240"/>
                  <a:gd name="connsiteX280" fmla="*/ 11911 w 45479"/>
                  <a:gd name="connsiteY280" fmla="*/ 4644 h 22240"/>
                  <a:gd name="connsiteX281" fmla="*/ 11911 w 45479"/>
                  <a:gd name="connsiteY281" fmla="*/ 3561 h 22240"/>
                  <a:gd name="connsiteX282" fmla="*/ 12994 w 45479"/>
                  <a:gd name="connsiteY282" fmla="*/ 3561 h 22240"/>
                  <a:gd name="connsiteX283" fmla="*/ 12994 w 45479"/>
                  <a:gd name="connsiteY283" fmla="*/ 3561 h 22240"/>
                  <a:gd name="connsiteX284" fmla="*/ 12994 w 45479"/>
                  <a:gd name="connsiteY284" fmla="*/ 4644 h 22240"/>
                  <a:gd name="connsiteX285" fmla="*/ 12994 w 45479"/>
                  <a:gd name="connsiteY285" fmla="*/ 3561 h 22240"/>
                  <a:gd name="connsiteX286" fmla="*/ 14077 w 45479"/>
                  <a:gd name="connsiteY286" fmla="*/ 3561 h 22240"/>
                  <a:gd name="connsiteX287" fmla="*/ 14077 w 45479"/>
                  <a:gd name="connsiteY287" fmla="*/ 2478 h 22240"/>
                  <a:gd name="connsiteX288" fmla="*/ 15160 w 45479"/>
                  <a:gd name="connsiteY288" fmla="*/ 2478 h 22240"/>
                  <a:gd name="connsiteX289" fmla="*/ 15160 w 45479"/>
                  <a:gd name="connsiteY289" fmla="*/ 3561 h 22240"/>
                  <a:gd name="connsiteX290" fmla="*/ 15160 w 45479"/>
                  <a:gd name="connsiteY290" fmla="*/ 2478 h 22240"/>
                  <a:gd name="connsiteX291" fmla="*/ 16243 w 45479"/>
                  <a:gd name="connsiteY291" fmla="*/ 3561 h 22240"/>
                  <a:gd name="connsiteX292" fmla="*/ 18408 w 45479"/>
                  <a:gd name="connsiteY292" fmla="*/ 2478 h 22240"/>
                  <a:gd name="connsiteX293" fmla="*/ 18408 w 45479"/>
                  <a:gd name="connsiteY293" fmla="*/ 2478 h 22240"/>
                  <a:gd name="connsiteX294" fmla="*/ 19491 w 45479"/>
                  <a:gd name="connsiteY294" fmla="*/ 1396 h 22240"/>
                  <a:gd name="connsiteX295" fmla="*/ 19491 w 45479"/>
                  <a:gd name="connsiteY295" fmla="*/ 2478 h 22240"/>
                  <a:gd name="connsiteX296" fmla="*/ 20574 w 45479"/>
                  <a:gd name="connsiteY296" fmla="*/ 2478 h 22240"/>
                  <a:gd name="connsiteX297" fmla="*/ 20574 w 45479"/>
                  <a:gd name="connsiteY297" fmla="*/ 2478 h 22240"/>
                  <a:gd name="connsiteX298" fmla="*/ 21657 w 45479"/>
                  <a:gd name="connsiteY298" fmla="*/ 2478 h 22240"/>
                  <a:gd name="connsiteX299" fmla="*/ 21657 w 45479"/>
                  <a:gd name="connsiteY299" fmla="*/ 3561 h 22240"/>
                  <a:gd name="connsiteX300" fmla="*/ 21657 w 45479"/>
                  <a:gd name="connsiteY300" fmla="*/ 3561 h 22240"/>
                  <a:gd name="connsiteX301" fmla="*/ 21657 w 45479"/>
                  <a:gd name="connsiteY301" fmla="*/ 2478 h 22240"/>
                  <a:gd name="connsiteX302" fmla="*/ 23823 w 45479"/>
                  <a:gd name="connsiteY302" fmla="*/ 1396 h 22240"/>
                  <a:gd name="connsiteX303" fmla="*/ 23823 w 45479"/>
                  <a:gd name="connsiteY303" fmla="*/ 3561 h 22240"/>
                  <a:gd name="connsiteX304" fmla="*/ 23823 w 45479"/>
                  <a:gd name="connsiteY304" fmla="*/ 3561 h 22240"/>
                  <a:gd name="connsiteX305" fmla="*/ 23823 w 45479"/>
                  <a:gd name="connsiteY305" fmla="*/ 4644 h 22240"/>
                  <a:gd name="connsiteX306" fmla="*/ 23823 w 45479"/>
                  <a:gd name="connsiteY306" fmla="*/ 3561 h 22240"/>
                  <a:gd name="connsiteX307" fmla="*/ 24906 w 45479"/>
                  <a:gd name="connsiteY307" fmla="*/ 4644 h 22240"/>
                  <a:gd name="connsiteX308" fmla="*/ 24906 w 45479"/>
                  <a:gd name="connsiteY308" fmla="*/ 5727 h 22240"/>
                  <a:gd name="connsiteX309" fmla="*/ 25988 w 45479"/>
                  <a:gd name="connsiteY309" fmla="*/ 3561 h 22240"/>
                  <a:gd name="connsiteX310" fmla="*/ 30320 w 45479"/>
                  <a:gd name="connsiteY310" fmla="*/ 1396 h 22240"/>
                  <a:gd name="connsiteX311" fmla="*/ 34651 w 45479"/>
                  <a:gd name="connsiteY311" fmla="*/ 1396 h 22240"/>
                  <a:gd name="connsiteX312" fmla="*/ 35734 w 45479"/>
                  <a:gd name="connsiteY312" fmla="*/ 2478 h 22240"/>
                  <a:gd name="connsiteX313" fmla="*/ 35734 w 45479"/>
                  <a:gd name="connsiteY313" fmla="*/ 2478 h 22240"/>
                  <a:gd name="connsiteX314" fmla="*/ 35734 w 45479"/>
                  <a:gd name="connsiteY314" fmla="*/ 1396 h 22240"/>
                  <a:gd name="connsiteX315" fmla="*/ 36817 w 45479"/>
                  <a:gd name="connsiteY315" fmla="*/ 1396 h 22240"/>
                  <a:gd name="connsiteX316" fmla="*/ 36817 w 45479"/>
                  <a:gd name="connsiteY316" fmla="*/ 2478 h 22240"/>
                  <a:gd name="connsiteX317" fmla="*/ 36817 w 45479"/>
                  <a:gd name="connsiteY317" fmla="*/ 1396 h 22240"/>
                  <a:gd name="connsiteX318" fmla="*/ 36817 w 45479"/>
                  <a:gd name="connsiteY318" fmla="*/ 1396 h 22240"/>
                  <a:gd name="connsiteX319" fmla="*/ 36817 w 45479"/>
                  <a:gd name="connsiteY319" fmla="*/ 313 h 22240"/>
                  <a:gd name="connsiteX320" fmla="*/ 41148 w 45479"/>
                  <a:gd name="connsiteY320" fmla="*/ 313 h 22240"/>
                  <a:gd name="connsiteX321" fmla="*/ 42231 w 45479"/>
                  <a:gd name="connsiteY321" fmla="*/ 313 h 22240"/>
                  <a:gd name="connsiteX322" fmla="*/ 45480 w 45479"/>
                  <a:gd name="connsiteY322" fmla="*/ 1396 h 22240"/>
                  <a:gd name="connsiteX323" fmla="*/ 28154 w 45479"/>
                  <a:gd name="connsiteY323" fmla="*/ 13307 h 22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45479" h="22240">
                    <a:moveTo>
                      <a:pt x="28154" y="13307"/>
                    </a:moveTo>
                    <a:cubicBezTo>
                      <a:pt x="28154" y="16555"/>
                      <a:pt x="27071" y="13307"/>
                      <a:pt x="27071" y="15472"/>
                    </a:cubicBezTo>
                    <a:cubicBezTo>
                      <a:pt x="27071" y="15472"/>
                      <a:pt x="27071" y="14390"/>
                      <a:pt x="27071" y="14390"/>
                    </a:cubicBezTo>
                    <a:cubicBezTo>
                      <a:pt x="27071" y="16555"/>
                      <a:pt x="25988" y="15472"/>
                      <a:pt x="24906" y="14390"/>
                    </a:cubicBezTo>
                    <a:lnTo>
                      <a:pt x="24906" y="14390"/>
                    </a:lnTo>
                    <a:cubicBezTo>
                      <a:pt x="24906" y="14390"/>
                      <a:pt x="24906" y="15472"/>
                      <a:pt x="24906" y="15472"/>
                    </a:cubicBezTo>
                    <a:cubicBezTo>
                      <a:pt x="24906" y="15472"/>
                      <a:pt x="24906" y="15472"/>
                      <a:pt x="24906" y="14390"/>
                    </a:cubicBezTo>
                    <a:cubicBezTo>
                      <a:pt x="24906" y="15472"/>
                      <a:pt x="24906" y="14390"/>
                      <a:pt x="24906" y="15472"/>
                    </a:cubicBezTo>
                    <a:cubicBezTo>
                      <a:pt x="24906" y="15472"/>
                      <a:pt x="24906" y="14390"/>
                      <a:pt x="24906" y="14390"/>
                    </a:cubicBezTo>
                    <a:lnTo>
                      <a:pt x="24906" y="15472"/>
                    </a:lnTo>
                    <a:cubicBezTo>
                      <a:pt x="24906" y="17638"/>
                      <a:pt x="23823" y="15472"/>
                      <a:pt x="23823" y="16555"/>
                    </a:cubicBezTo>
                    <a:cubicBezTo>
                      <a:pt x="23823" y="16555"/>
                      <a:pt x="23823" y="16555"/>
                      <a:pt x="23823" y="15472"/>
                    </a:cubicBezTo>
                    <a:cubicBezTo>
                      <a:pt x="23823" y="16555"/>
                      <a:pt x="22740" y="16555"/>
                      <a:pt x="22740" y="17638"/>
                    </a:cubicBezTo>
                    <a:cubicBezTo>
                      <a:pt x="22740" y="17638"/>
                      <a:pt x="22740" y="16555"/>
                      <a:pt x="22740" y="16555"/>
                    </a:cubicBezTo>
                    <a:cubicBezTo>
                      <a:pt x="22740" y="17638"/>
                      <a:pt x="22740" y="17638"/>
                      <a:pt x="22740" y="17638"/>
                    </a:cubicBezTo>
                    <a:cubicBezTo>
                      <a:pt x="22740" y="16555"/>
                      <a:pt x="22740" y="18721"/>
                      <a:pt x="22740" y="17638"/>
                    </a:cubicBezTo>
                    <a:lnTo>
                      <a:pt x="22740" y="17638"/>
                    </a:lnTo>
                    <a:cubicBezTo>
                      <a:pt x="22740" y="18721"/>
                      <a:pt x="22740" y="16555"/>
                      <a:pt x="22740" y="18721"/>
                    </a:cubicBezTo>
                    <a:lnTo>
                      <a:pt x="22740" y="17638"/>
                    </a:lnTo>
                    <a:cubicBezTo>
                      <a:pt x="22740" y="18721"/>
                      <a:pt x="22740" y="16555"/>
                      <a:pt x="22740" y="17638"/>
                    </a:cubicBezTo>
                    <a:lnTo>
                      <a:pt x="22740" y="17638"/>
                    </a:lnTo>
                    <a:cubicBezTo>
                      <a:pt x="22740" y="17638"/>
                      <a:pt x="22740" y="17638"/>
                      <a:pt x="22740" y="17638"/>
                    </a:cubicBezTo>
                    <a:lnTo>
                      <a:pt x="22740" y="17638"/>
                    </a:lnTo>
                    <a:cubicBezTo>
                      <a:pt x="22740" y="17638"/>
                      <a:pt x="22740" y="17638"/>
                      <a:pt x="22740" y="18721"/>
                    </a:cubicBezTo>
                    <a:cubicBezTo>
                      <a:pt x="22740" y="17638"/>
                      <a:pt x="22740" y="18721"/>
                      <a:pt x="22740" y="16555"/>
                    </a:cubicBezTo>
                    <a:cubicBezTo>
                      <a:pt x="21657" y="17638"/>
                      <a:pt x="21657" y="17638"/>
                      <a:pt x="20574" y="17638"/>
                    </a:cubicBezTo>
                    <a:cubicBezTo>
                      <a:pt x="20574" y="17638"/>
                      <a:pt x="20574" y="16555"/>
                      <a:pt x="20574" y="16555"/>
                    </a:cubicBezTo>
                    <a:cubicBezTo>
                      <a:pt x="20574" y="16555"/>
                      <a:pt x="20574" y="16555"/>
                      <a:pt x="20574" y="17638"/>
                    </a:cubicBezTo>
                    <a:cubicBezTo>
                      <a:pt x="20574" y="17638"/>
                      <a:pt x="20574" y="16555"/>
                      <a:pt x="20574" y="16555"/>
                    </a:cubicBezTo>
                    <a:cubicBezTo>
                      <a:pt x="20574" y="16555"/>
                      <a:pt x="20574" y="17638"/>
                      <a:pt x="20574" y="17638"/>
                    </a:cubicBezTo>
                    <a:cubicBezTo>
                      <a:pt x="20574" y="17638"/>
                      <a:pt x="20574" y="16555"/>
                      <a:pt x="20574" y="16555"/>
                    </a:cubicBezTo>
                    <a:cubicBezTo>
                      <a:pt x="20574" y="17638"/>
                      <a:pt x="20574" y="17638"/>
                      <a:pt x="20574" y="17638"/>
                    </a:cubicBezTo>
                    <a:cubicBezTo>
                      <a:pt x="20574" y="17638"/>
                      <a:pt x="20574" y="17638"/>
                      <a:pt x="20574" y="16555"/>
                    </a:cubicBezTo>
                    <a:cubicBezTo>
                      <a:pt x="20574" y="17638"/>
                      <a:pt x="20574" y="16555"/>
                      <a:pt x="20574" y="16555"/>
                    </a:cubicBezTo>
                    <a:lnTo>
                      <a:pt x="20574" y="15472"/>
                    </a:lnTo>
                    <a:cubicBezTo>
                      <a:pt x="20574" y="14390"/>
                      <a:pt x="20574" y="16555"/>
                      <a:pt x="20574" y="16555"/>
                    </a:cubicBezTo>
                    <a:cubicBezTo>
                      <a:pt x="20574" y="16555"/>
                      <a:pt x="20574" y="16555"/>
                      <a:pt x="20574" y="15472"/>
                    </a:cubicBezTo>
                    <a:cubicBezTo>
                      <a:pt x="20574" y="16555"/>
                      <a:pt x="20574" y="16555"/>
                      <a:pt x="19491" y="16555"/>
                    </a:cubicBezTo>
                    <a:cubicBezTo>
                      <a:pt x="19491" y="16555"/>
                      <a:pt x="19491" y="16555"/>
                      <a:pt x="19491" y="16555"/>
                    </a:cubicBezTo>
                    <a:cubicBezTo>
                      <a:pt x="19491" y="16555"/>
                      <a:pt x="19491" y="16555"/>
                      <a:pt x="18408" y="16555"/>
                    </a:cubicBezTo>
                    <a:cubicBezTo>
                      <a:pt x="18408" y="16555"/>
                      <a:pt x="18408" y="14390"/>
                      <a:pt x="18408" y="15472"/>
                    </a:cubicBezTo>
                    <a:cubicBezTo>
                      <a:pt x="18408" y="16555"/>
                      <a:pt x="18408" y="16555"/>
                      <a:pt x="18408" y="17638"/>
                    </a:cubicBezTo>
                    <a:cubicBezTo>
                      <a:pt x="18408" y="17638"/>
                      <a:pt x="18408" y="16555"/>
                      <a:pt x="17326" y="17638"/>
                    </a:cubicBezTo>
                    <a:cubicBezTo>
                      <a:pt x="17326" y="17638"/>
                      <a:pt x="17326" y="15472"/>
                      <a:pt x="17326" y="15472"/>
                    </a:cubicBezTo>
                    <a:lnTo>
                      <a:pt x="17326" y="14390"/>
                    </a:lnTo>
                    <a:cubicBezTo>
                      <a:pt x="17326" y="13307"/>
                      <a:pt x="17326" y="14390"/>
                      <a:pt x="17326" y="14390"/>
                    </a:cubicBezTo>
                    <a:cubicBezTo>
                      <a:pt x="17326" y="14390"/>
                      <a:pt x="17326" y="15472"/>
                      <a:pt x="17326" y="14390"/>
                    </a:cubicBezTo>
                    <a:cubicBezTo>
                      <a:pt x="17326" y="15472"/>
                      <a:pt x="17326" y="16555"/>
                      <a:pt x="17326" y="16555"/>
                    </a:cubicBezTo>
                    <a:cubicBezTo>
                      <a:pt x="17326" y="16555"/>
                      <a:pt x="17326" y="15472"/>
                      <a:pt x="17326" y="14390"/>
                    </a:cubicBezTo>
                    <a:lnTo>
                      <a:pt x="17326" y="16555"/>
                    </a:lnTo>
                    <a:cubicBezTo>
                      <a:pt x="17326" y="16555"/>
                      <a:pt x="17326" y="15472"/>
                      <a:pt x="17326" y="15472"/>
                    </a:cubicBezTo>
                    <a:cubicBezTo>
                      <a:pt x="17326" y="15472"/>
                      <a:pt x="17326" y="16555"/>
                      <a:pt x="17326" y="16555"/>
                    </a:cubicBezTo>
                    <a:cubicBezTo>
                      <a:pt x="17326" y="16555"/>
                      <a:pt x="17326" y="16555"/>
                      <a:pt x="17326" y="15472"/>
                    </a:cubicBezTo>
                    <a:cubicBezTo>
                      <a:pt x="17326" y="15472"/>
                      <a:pt x="17326" y="15472"/>
                      <a:pt x="17326" y="14390"/>
                    </a:cubicBezTo>
                    <a:cubicBezTo>
                      <a:pt x="17326" y="14390"/>
                      <a:pt x="17326" y="14390"/>
                      <a:pt x="17326" y="14390"/>
                    </a:cubicBezTo>
                    <a:lnTo>
                      <a:pt x="17326" y="14390"/>
                    </a:lnTo>
                    <a:cubicBezTo>
                      <a:pt x="17326" y="14390"/>
                      <a:pt x="17326" y="15472"/>
                      <a:pt x="17326" y="15472"/>
                    </a:cubicBezTo>
                    <a:cubicBezTo>
                      <a:pt x="17326" y="15472"/>
                      <a:pt x="17326" y="14390"/>
                      <a:pt x="17326" y="15472"/>
                    </a:cubicBezTo>
                    <a:cubicBezTo>
                      <a:pt x="17326" y="16555"/>
                      <a:pt x="17326" y="16555"/>
                      <a:pt x="17326" y="16555"/>
                    </a:cubicBezTo>
                    <a:cubicBezTo>
                      <a:pt x="17326" y="16555"/>
                      <a:pt x="17326" y="15472"/>
                      <a:pt x="17326" y="15472"/>
                    </a:cubicBezTo>
                    <a:cubicBezTo>
                      <a:pt x="17326" y="16555"/>
                      <a:pt x="17326" y="16555"/>
                      <a:pt x="17326" y="17638"/>
                    </a:cubicBezTo>
                    <a:cubicBezTo>
                      <a:pt x="17326" y="18721"/>
                      <a:pt x="17326" y="16555"/>
                      <a:pt x="17326" y="16555"/>
                    </a:cubicBezTo>
                    <a:cubicBezTo>
                      <a:pt x="17326" y="15472"/>
                      <a:pt x="17326" y="17638"/>
                      <a:pt x="16243" y="16555"/>
                    </a:cubicBezTo>
                    <a:cubicBezTo>
                      <a:pt x="16243" y="16555"/>
                      <a:pt x="16243" y="17638"/>
                      <a:pt x="16243" y="17638"/>
                    </a:cubicBezTo>
                    <a:cubicBezTo>
                      <a:pt x="16243" y="17638"/>
                      <a:pt x="16243" y="16555"/>
                      <a:pt x="16243" y="16555"/>
                    </a:cubicBezTo>
                    <a:cubicBezTo>
                      <a:pt x="16243" y="15472"/>
                      <a:pt x="16243" y="16555"/>
                      <a:pt x="16243" y="16555"/>
                    </a:cubicBezTo>
                    <a:cubicBezTo>
                      <a:pt x="16243" y="16555"/>
                      <a:pt x="16243" y="16555"/>
                      <a:pt x="16243" y="16555"/>
                    </a:cubicBezTo>
                    <a:cubicBezTo>
                      <a:pt x="16243" y="16555"/>
                      <a:pt x="15160" y="17638"/>
                      <a:pt x="15160" y="17638"/>
                    </a:cubicBezTo>
                    <a:cubicBezTo>
                      <a:pt x="15160" y="17638"/>
                      <a:pt x="15160" y="18721"/>
                      <a:pt x="15160" y="18721"/>
                    </a:cubicBezTo>
                    <a:lnTo>
                      <a:pt x="15160" y="17638"/>
                    </a:lnTo>
                    <a:cubicBezTo>
                      <a:pt x="15160" y="16555"/>
                      <a:pt x="15160" y="17638"/>
                      <a:pt x="15160" y="16555"/>
                    </a:cubicBezTo>
                    <a:cubicBezTo>
                      <a:pt x="15160" y="17638"/>
                      <a:pt x="15160" y="15472"/>
                      <a:pt x="15160" y="16555"/>
                    </a:cubicBezTo>
                    <a:cubicBezTo>
                      <a:pt x="15160" y="15472"/>
                      <a:pt x="15160" y="17638"/>
                      <a:pt x="15160" y="16555"/>
                    </a:cubicBezTo>
                    <a:cubicBezTo>
                      <a:pt x="15160" y="16555"/>
                      <a:pt x="15160" y="17638"/>
                      <a:pt x="15160" y="16555"/>
                    </a:cubicBezTo>
                    <a:cubicBezTo>
                      <a:pt x="15160" y="16555"/>
                      <a:pt x="15160" y="15472"/>
                      <a:pt x="15160" y="15472"/>
                    </a:cubicBezTo>
                    <a:cubicBezTo>
                      <a:pt x="15160" y="15472"/>
                      <a:pt x="15160" y="15472"/>
                      <a:pt x="15160" y="16555"/>
                    </a:cubicBezTo>
                    <a:lnTo>
                      <a:pt x="15160" y="16555"/>
                    </a:lnTo>
                    <a:cubicBezTo>
                      <a:pt x="15160" y="17638"/>
                      <a:pt x="15160" y="16555"/>
                      <a:pt x="15160" y="17638"/>
                    </a:cubicBezTo>
                    <a:cubicBezTo>
                      <a:pt x="15160" y="16555"/>
                      <a:pt x="15160" y="17638"/>
                      <a:pt x="15160" y="16555"/>
                    </a:cubicBezTo>
                    <a:lnTo>
                      <a:pt x="15160" y="15472"/>
                    </a:lnTo>
                    <a:cubicBezTo>
                      <a:pt x="15160" y="15472"/>
                      <a:pt x="15160" y="16555"/>
                      <a:pt x="15160" y="17638"/>
                    </a:cubicBezTo>
                    <a:cubicBezTo>
                      <a:pt x="15160" y="17638"/>
                      <a:pt x="15160" y="17638"/>
                      <a:pt x="15160" y="17638"/>
                    </a:cubicBezTo>
                    <a:cubicBezTo>
                      <a:pt x="15160" y="19804"/>
                      <a:pt x="15160" y="17638"/>
                      <a:pt x="15160" y="18721"/>
                    </a:cubicBezTo>
                    <a:cubicBezTo>
                      <a:pt x="15160" y="17638"/>
                      <a:pt x="15160" y="18721"/>
                      <a:pt x="14077" y="17638"/>
                    </a:cubicBezTo>
                    <a:cubicBezTo>
                      <a:pt x="14077" y="17638"/>
                      <a:pt x="14077" y="18721"/>
                      <a:pt x="14077" y="18721"/>
                    </a:cubicBezTo>
                    <a:cubicBezTo>
                      <a:pt x="14077" y="18721"/>
                      <a:pt x="14077" y="18721"/>
                      <a:pt x="14077" y="17638"/>
                    </a:cubicBezTo>
                    <a:cubicBezTo>
                      <a:pt x="14077" y="17638"/>
                      <a:pt x="14077" y="17638"/>
                      <a:pt x="14077" y="17638"/>
                    </a:cubicBezTo>
                    <a:cubicBezTo>
                      <a:pt x="14077" y="17638"/>
                      <a:pt x="14077" y="16555"/>
                      <a:pt x="14077" y="16555"/>
                    </a:cubicBezTo>
                    <a:cubicBezTo>
                      <a:pt x="14077" y="16555"/>
                      <a:pt x="14077" y="17638"/>
                      <a:pt x="14077" y="18721"/>
                    </a:cubicBezTo>
                    <a:cubicBezTo>
                      <a:pt x="14077" y="16555"/>
                      <a:pt x="14077" y="19804"/>
                      <a:pt x="12994" y="18721"/>
                    </a:cubicBezTo>
                    <a:cubicBezTo>
                      <a:pt x="12994" y="18721"/>
                      <a:pt x="12994" y="17638"/>
                      <a:pt x="12994" y="17638"/>
                    </a:cubicBezTo>
                    <a:cubicBezTo>
                      <a:pt x="12994" y="15472"/>
                      <a:pt x="12994" y="18721"/>
                      <a:pt x="12994" y="17638"/>
                    </a:cubicBezTo>
                    <a:lnTo>
                      <a:pt x="12994" y="18721"/>
                    </a:lnTo>
                    <a:cubicBezTo>
                      <a:pt x="12994" y="17638"/>
                      <a:pt x="12994" y="19804"/>
                      <a:pt x="12994" y="17638"/>
                    </a:cubicBezTo>
                    <a:cubicBezTo>
                      <a:pt x="12994" y="17638"/>
                      <a:pt x="12994" y="17638"/>
                      <a:pt x="12994" y="18721"/>
                    </a:cubicBezTo>
                    <a:cubicBezTo>
                      <a:pt x="12994" y="17638"/>
                      <a:pt x="11911" y="19804"/>
                      <a:pt x="11911" y="16555"/>
                    </a:cubicBezTo>
                    <a:cubicBezTo>
                      <a:pt x="11911" y="16555"/>
                      <a:pt x="11911" y="16555"/>
                      <a:pt x="11911" y="17638"/>
                    </a:cubicBezTo>
                    <a:cubicBezTo>
                      <a:pt x="11911" y="18721"/>
                      <a:pt x="11911" y="16555"/>
                      <a:pt x="11911" y="17638"/>
                    </a:cubicBezTo>
                    <a:cubicBezTo>
                      <a:pt x="11911" y="17638"/>
                      <a:pt x="11911" y="17638"/>
                      <a:pt x="11911" y="18721"/>
                    </a:cubicBezTo>
                    <a:cubicBezTo>
                      <a:pt x="11911" y="18721"/>
                      <a:pt x="11911" y="18721"/>
                      <a:pt x="11911" y="17638"/>
                    </a:cubicBezTo>
                    <a:cubicBezTo>
                      <a:pt x="11911" y="16555"/>
                      <a:pt x="11911" y="19804"/>
                      <a:pt x="11911" y="19804"/>
                    </a:cubicBezTo>
                    <a:cubicBezTo>
                      <a:pt x="11911" y="18721"/>
                      <a:pt x="11911" y="18721"/>
                      <a:pt x="11911" y="18721"/>
                    </a:cubicBezTo>
                    <a:lnTo>
                      <a:pt x="11911" y="19804"/>
                    </a:lnTo>
                    <a:cubicBezTo>
                      <a:pt x="11911" y="19804"/>
                      <a:pt x="11911" y="18721"/>
                      <a:pt x="11911" y="17638"/>
                    </a:cubicBezTo>
                    <a:cubicBezTo>
                      <a:pt x="11911" y="17638"/>
                      <a:pt x="11911" y="17638"/>
                      <a:pt x="11911" y="18721"/>
                    </a:cubicBezTo>
                    <a:lnTo>
                      <a:pt x="11911" y="17638"/>
                    </a:lnTo>
                    <a:cubicBezTo>
                      <a:pt x="11911" y="18721"/>
                      <a:pt x="11911" y="18721"/>
                      <a:pt x="11911" y="18721"/>
                    </a:cubicBezTo>
                    <a:lnTo>
                      <a:pt x="11911" y="18721"/>
                    </a:lnTo>
                    <a:cubicBezTo>
                      <a:pt x="11911" y="18721"/>
                      <a:pt x="11911" y="18721"/>
                      <a:pt x="11911" y="18721"/>
                    </a:cubicBezTo>
                    <a:cubicBezTo>
                      <a:pt x="11911" y="19804"/>
                      <a:pt x="11911" y="19804"/>
                      <a:pt x="11911" y="19804"/>
                    </a:cubicBezTo>
                    <a:cubicBezTo>
                      <a:pt x="11911" y="19804"/>
                      <a:pt x="11911" y="19804"/>
                      <a:pt x="11911" y="20887"/>
                    </a:cubicBezTo>
                    <a:cubicBezTo>
                      <a:pt x="11911" y="19804"/>
                      <a:pt x="11911" y="19804"/>
                      <a:pt x="11911" y="19804"/>
                    </a:cubicBezTo>
                    <a:cubicBezTo>
                      <a:pt x="11911" y="19804"/>
                      <a:pt x="11911" y="20887"/>
                      <a:pt x="11911" y="20887"/>
                    </a:cubicBezTo>
                    <a:cubicBezTo>
                      <a:pt x="11911" y="20887"/>
                      <a:pt x="11911" y="20887"/>
                      <a:pt x="11911" y="19804"/>
                    </a:cubicBezTo>
                    <a:cubicBezTo>
                      <a:pt x="11911" y="19804"/>
                      <a:pt x="11911" y="19804"/>
                      <a:pt x="11911" y="19804"/>
                    </a:cubicBezTo>
                    <a:cubicBezTo>
                      <a:pt x="11911" y="19804"/>
                      <a:pt x="11911" y="18721"/>
                      <a:pt x="11911" y="18721"/>
                    </a:cubicBezTo>
                    <a:cubicBezTo>
                      <a:pt x="11911" y="18721"/>
                      <a:pt x="11911" y="20887"/>
                      <a:pt x="11911" y="19804"/>
                    </a:cubicBezTo>
                    <a:cubicBezTo>
                      <a:pt x="11911" y="19804"/>
                      <a:pt x="11911" y="18721"/>
                      <a:pt x="11911" y="18721"/>
                    </a:cubicBezTo>
                    <a:lnTo>
                      <a:pt x="11911" y="18721"/>
                    </a:lnTo>
                    <a:lnTo>
                      <a:pt x="11911" y="19804"/>
                    </a:lnTo>
                    <a:cubicBezTo>
                      <a:pt x="11911" y="19804"/>
                      <a:pt x="11911" y="19804"/>
                      <a:pt x="11911" y="19804"/>
                    </a:cubicBezTo>
                    <a:cubicBezTo>
                      <a:pt x="11911" y="20887"/>
                      <a:pt x="11911" y="19804"/>
                      <a:pt x="11911" y="20887"/>
                    </a:cubicBezTo>
                    <a:cubicBezTo>
                      <a:pt x="11911" y="20887"/>
                      <a:pt x="11911" y="19804"/>
                      <a:pt x="11911" y="19804"/>
                    </a:cubicBezTo>
                    <a:lnTo>
                      <a:pt x="11911" y="19804"/>
                    </a:lnTo>
                    <a:cubicBezTo>
                      <a:pt x="11911" y="19804"/>
                      <a:pt x="11911" y="19804"/>
                      <a:pt x="11911" y="19804"/>
                    </a:cubicBezTo>
                    <a:lnTo>
                      <a:pt x="11911" y="19804"/>
                    </a:lnTo>
                    <a:cubicBezTo>
                      <a:pt x="11911" y="19804"/>
                      <a:pt x="11911" y="19804"/>
                      <a:pt x="11911" y="20887"/>
                    </a:cubicBezTo>
                    <a:cubicBezTo>
                      <a:pt x="11911" y="19804"/>
                      <a:pt x="11911" y="17638"/>
                      <a:pt x="11911" y="18721"/>
                    </a:cubicBezTo>
                    <a:cubicBezTo>
                      <a:pt x="11911" y="18721"/>
                      <a:pt x="11911" y="19804"/>
                      <a:pt x="11911" y="20887"/>
                    </a:cubicBezTo>
                    <a:cubicBezTo>
                      <a:pt x="11911" y="19804"/>
                      <a:pt x="11911" y="21969"/>
                      <a:pt x="10828" y="20887"/>
                    </a:cubicBezTo>
                    <a:cubicBezTo>
                      <a:pt x="10828" y="20887"/>
                      <a:pt x="10828" y="21969"/>
                      <a:pt x="10828" y="21969"/>
                    </a:cubicBezTo>
                    <a:cubicBezTo>
                      <a:pt x="10828" y="21969"/>
                      <a:pt x="9746" y="23052"/>
                      <a:pt x="9746" y="20887"/>
                    </a:cubicBezTo>
                    <a:cubicBezTo>
                      <a:pt x="9746" y="20887"/>
                      <a:pt x="9746" y="19804"/>
                      <a:pt x="9746" y="19804"/>
                    </a:cubicBezTo>
                    <a:cubicBezTo>
                      <a:pt x="9746" y="20887"/>
                      <a:pt x="9746" y="18721"/>
                      <a:pt x="9746" y="19804"/>
                    </a:cubicBezTo>
                    <a:cubicBezTo>
                      <a:pt x="9746" y="20887"/>
                      <a:pt x="9746" y="20887"/>
                      <a:pt x="9746" y="20887"/>
                    </a:cubicBezTo>
                    <a:cubicBezTo>
                      <a:pt x="9746" y="20887"/>
                      <a:pt x="9746" y="20887"/>
                      <a:pt x="8663" y="20887"/>
                    </a:cubicBezTo>
                    <a:cubicBezTo>
                      <a:pt x="8663" y="20887"/>
                      <a:pt x="8663" y="21969"/>
                      <a:pt x="8663" y="21969"/>
                    </a:cubicBezTo>
                    <a:cubicBezTo>
                      <a:pt x="8663" y="20887"/>
                      <a:pt x="8663" y="20887"/>
                      <a:pt x="8663" y="20887"/>
                    </a:cubicBezTo>
                    <a:lnTo>
                      <a:pt x="8663" y="21969"/>
                    </a:lnTo>
                    <a:lnTo>
                      <a:pt x="8663" y="20887"/>
                    </a:lnTo>
                    <a:cubicBezTo>
                      <a:pt x="8663" y="20887"/>
                      <a:pt x="8663" y="21969"/>
                      <a:pt x="8663" y="21969"/>
                    </a:cubicBezTo>
                    <a:cubicBezTo>
                      <a:pt x="8663" y="21969"/>
                      <a:pt x="8663" y="20887"/>
                      <a:pt x="8663" y="20887"/>
                    </a:cubicBezTo>
                    <a:cubicBezTo>
                      <a:pt x="8663" y="21969"/>
                      <a:pt x="8663" y="21969"/>
                      <a:pt x="8663" y="21969"/>
                    </a:cubicBezTo>
                    <a:lnTo>
                      <a:pt x="8663" y="20887"/>
                    </a:lnTo>
                    <a:cubicBezTo>
                      <a:pt x="8663" y="20887"/>
                      <a:pt x="8663" y="21969"/>
                      <a:pt x="8663" y="21969"/>
                    </a:cubicBezTo>
                    <a:cubicBezTo>
                      <a:pt x="8663" y="20887"/>
                      <a:pt x="8663" y="20887"/>
                      <a:pt x="7580" y="19804"/>
                    </a:cubicBezTo>
                    <a:cubicBezTo>
                      <a:pt x="7580" y="21969"/>
                      <a:pt x="6497" y="21969"/>
                      <a:pt x="6497" y="21969"/>
                    </a:cubicBezTo>
                    <a:lnTo>
                      <a:pt x="6497" y="20887"/>
                    </a:lnTo>
                    <a:cubicBezTo>
                      <a:pt x="6497" y="20887"/>
                      <a:pt x="6497" y="21969"/>
                      <a:pt x="6497" y="21969"/>
                    </a:cubicBezTo>
                    <a:cubicBezTo>
                      <a:pt x="6497" y="21969"/>
                      <a:pt x="6497" y="20887"/>
                      <a:pt x="6497" y="19804"/>
                    </a:cubicBezTo>
                    <a:cubicBezTo>
                      <a:pt x="6497" y="18721"/>
                      <a:pt x="6497" y="20887"/>
                      <a:pt x="6497" y="20887"/>
                    </a:cubicBezTo>
                    <a:cubicBezTo>
                      <a:pt x="6497" y="21969"/>
                      <a:pt x="6497" y="20887"/>
                      <a:pt x="6497" y="20887"/>
                    </a:cubicBezTo>
                    <a:cubicBezTo>
                      <a:pt x="6497" y="20887"/>
                      <a:pt x="6497" y="20887"/>
                      <a:pt x="6497" y="21969"/>
                    </a:cubicBezTo>
                    <a:cubicBezTo>
                      <a:pt x="6497" y="21969"/>
                      <a:pt x="6497" y="20887"/>
                      <a:pt x="6497" y="19804"/>
                    </a:cubicBezTo>
                    <a:lnTo>
                      <a:pt x="6497" y="19804"/>
                    </a:lnTo>
                    <a:cubicBezTo>
                      <a:pt x="6497" y="18721"/>
                      <a:pt x="6497" y="17638"/>
                      <a:pt x="6497" y="15472"/>
                    </a:cubicBezTo>
                    <a:lnTo>
                      <a:pt x="6497" y="15472"/>
                    </a:lnTo>
                    <a:cubicBezTo>
                      <a:pt x="6497" y="14390"/>
                      <a:pt x="6497" y="14390"/>
                      <a:pt x="6497" y="13307"/>
                    </a:cubicBezTo>
                    <a:cubicBezTo>
                      <a:pt x="6497" y="14390"/>
                      <a:pt x="6497" y="15472"/>
                      <a:pt x="6497" y="15472"/>
                    </a:cubicBezTo>
                    <a:cubicBezTo>
                      <a:pt x="6497" y="15472"/>
                      <a:pt x="6497" y="17638"/>
                      <a:pt x="6497" y="17638"/>
                    </a:cubicBezTo>
                    <a:cubicBezTo>
                      <a:pt x="6497" y="16555"/>
                      <a:pt x="6497" y="17638"/>
                      <a:pt x="6497" y="16555"/>
                    </a:cubicBezTo>
                    <a:cubicBezTo>
                      <a:pt x="6497" y="15472"/>
                      <a:pt x="6497" y="16555"/>
                      <a:pt x="6497" y="16555"/>
                    </a:cubicBezTo>
                    <a:cubicBezTo>
                      <a:pt x="6497" y="16555"/>
                      <a:pt x="6497" y="17638"/>
                      <a:pt x="6497" y="18721"/>
                    </a:cubicBezTo>
                    <a:cubicBezTo>
                      <a:pt x="6497" y="18721"/>
                      <a:pt x="6497" y="17638"/>
                      <a:pt x="6497" y="17638"/>
                    </a:cubicBezTo>
                    <a:cubicBezTo>
                      <a:pt x="6497" y="18721"/>
                      <a:pt x="6497" y="18721"/>
                      <a:pt x="6497" y="18721"/>
                    </a:cubicBezTo>
                    <a:cubicBezTo>
                      <a:pt x="6497" y="19804"/>
                      <a:pt x="6497" y="18721"/>
                      <a:pt x="6497" y="19804"/>
                    </a:cubicBezTo>
                    <a:cubicBezTo>
                      <a:pt x="6497" y="18721"/>
                      <a:pt x="6497" y="17638"/>
                      <a:pt x="6497" y="16555"/>
                    </a:cubicBezTo>
                    <a:cubicBezTo>
                      <a:pt x="6497" y="17638"/>
                      <a:pt x="6497" y="17638"/>
                      <a:pt x="6497" y="19804"/>
                    </a:cubicBezTo>
                    <a:cubicBezTo>
                      <a:pt x="6497" y="19804"/>
                      <a:pt x="6497" y="18721"/>
                      <a:pt x="6497" y="17638"/>
                    </a:cubicBezTo>
                    <a:cubicBezTo>
                      <a:pt x="6497" y="16555"/>
                      <a:pt x="6497" y="19804"/>
                      <a:pt x="6497" y="17638"/>
                    </a:cubicBezTo>
                    <a:lnTo>
                      <a:pt x="6497" y="18721"/>
                    </a:lnTo>
                    <a:cubicBezTo>
                      <a:pt x="6497" y="18721"/>
                      <a:pt x="6497" y="17638"/>
                      <a:pt x="6497" y="17638"/>
                    </a:cubicBezTo>
                    <a:cubicBezTo>
                      <a:pt x="6497" y="17638"/>
                      <a:pt x="6497" y="18721"/>
                      <a:pt x="6497" y="17638"/>
                    </a:cubicBezTo>
                    <a:cubicBezTo>
                      <a:pt x="6497" y="17638"/>
                      <a:pt x="6497" y="17638"/>
                      <a:pt x="6497" y="18721"/>
                    </a:cubicBezTo>
                    <a:cubicBezTo>
                      <a:pt x="6497" y="19804"/>
                      <a:pt x="6497" y="17638"/>
                      <a:pt x="6497" y="19804"/>
                    </a:cubicBezTo>
                    <a:cubicBezTo>
                      <a:pt x="6497" y="18721"/>
                      <a:pt x="6497" y="19804"/>
                      <a:pt x="6497" y="20887"/>
                    </a:cubicBezTo>
                    <a:lnTo>
                      <a:pt x="6497" y="19804"/>
                    </a:lnTo>
                    <a:cubicBezTo>
                      <a:pt x="6497" y="19804"/>
                      <a:pt x="6497" y="19804"/>
                      <a:pt x="6497" y="20887"/>
                    </a:cubicBezTo>
                    <a:cubicBezTo>
                      <a:pt x="6497" y="20887"/>
                      <a:pt x="6497" y="19804"/>
                      <a:pt x="6497" y="19804"/>
                    </a:cubicBezTo>
                    <a:lnTo>
                      <a:pt x="6497" y="20887"/>
                    </a:lnTo>
                    <a:cubicBezTo>
                      <a:pt x="6497" y="20887"/>
                      <a:pt x="6497" y="19804"/>
                      <a:pt x="6497" y="19804"/>
                    </a:cubicBezTo>
                    <a:lnTo>
                      <a:pt x="6497" y="18721"/>
                    </a:lnTo>
                    <a:cubicBezTo>
                      <a:pt x="6497" y="18721"/>
                      <a:pt x="6497" y="17638"/>
                      <a:pt x="6497" y="18721"/>
                    </a:cubicBezTo>
                    <a:cubicBezTo>
                      <a:pt x="6497" y="19804"/>
                      <a:pt x="6497" y="20887"/>
                      <a:pt x="6497" y="20887"/>
                    </a:cubicBezTo>
                    <a:cubicBezTo>
                      <a:pt x="6497" y="20887"/>
                      <a:pt x="6497" y="19804"/>
                      <a:pt x="6497" y="20887"/>
                    </a:cubicBezTo>
                    <a:lnTo>
                      <a:pt x="6497" y="19804"/>
                    </a:lnTo>
                    <a:cubicBezTo>
                      <a:pt x="6497" y="19804"/>
                      <a:pt x="6497" y="18721"/>
                      <a:pt x="6497" y="18721"/>
                    </a:cubicBezTo>
                    <a:cubicBezTo>
                      <a:pt x="6497" y="18721"/>
                      <a:pt x="6497" y="19804"/>
                      <a:pt x="6497" y="20887"/>
                    </a:cubicBezTo>
                    <a:cubicBezTo>
                      <a:pt x="6497" y="20887"/>
                      <a:pt x="6497" y="20887"/>
                      <a:pt x="6497" y="19804"/>
                    </a:cubicBezTo>
                    <a:cubicBezTo>
                      <a:pt x="6497" y="19804"/>
                      <a:pt x="6497" y="20887"/>
                      <a:pt x="6497" y="20887"/>
                    </a:cubicBezTo>
                    <a:cubicBezTo>
                      <a:pt x="6497" y="20887"/>
                      <a:pt x="6497" y="19804"/>
                      <a:pt x="5414" y="18721"/>
                    </a:cubicBezTo>
                    <a:lnTo>
                      <a:pt x="5414" y="17638"/>
                    </a:lnTo>
                    <a:lnTo>
                      <a:pt x="5414" y="17638"/>
                    </a:lnTo>
                    <a:cubicBezTo>
                      <a:pt x="5414" y="16555"/>
                      <a:pt x="5414" y="16555"/>
                      <a:pt x="5414" y="15472"/>
                    </a:cubicBezTo>
                    <a:cubicBezTo>
                      <a:pt x="5414" y="15472"/>
                      <a:pt x="5414" y="15472"/>
                      <a:pt x="5414" y="15472"/>
                    </a:cubicBezTo>
                    <a:cubicBezTo>
                      <a:pt x="5414" y="17638"/>
                      <a:pt x="5414" y="17638"/>
                      <a:pt x="5414" y="19804"/>
                    </a:cubicBezTo>
                    <a:cubicBezTo>
                      <a:pt x="5414" y="19804"/>
                      <a:pt x="4331" y="15472"/>
                      <a:pt x="4331" y="18721"/>
                    </a:cubicBezTo>
                    <a:cubicBezTo>
                      <a:pt x="4331" y="18721"/>
                      <a:pt x="4331" y="20887"/>
                      <a:pt x="4331" y="19804"/>
                    </a:cubicBezTo>
                    <a:cubicBezTo>
                      <a:pt x="4331" y="19804"/>
                      <a:pt x="4331" y="21969"/>
                      <a:pt x="4331" y="20887"/>
                    </a:cubicBezTo>
                    <a:cubicBezTo>
                      <a:pt x="4331" y="19804"/>
                      <a:pt x="4331" y="18721"/>
                      <a:pt x="4331" y="18721"/>
                    </a:cubicBezTo>
                    <a:cubicBezTo>
                      <a:pt x="4331" y="19804"/>
                      <a:pt x="4331" y="18721"/>
                      <a:pt x="4331" y="18721"/>
                    </a:cubicBezTo>
                    <a:cubicBezTo>
                      <a:pt x="4331" y="17638"/>
                      <a:pt x="4331" y="16555"/>
                      <a:pt x="4331" y="16555"/>
                    </a:cubicBezTo>
                    <a:cubicBezTo>
                      <a:pt x="4331" y="16555"/>
                      <a:pt x="4331" y="16555"/>
                      <a:pt x="4331" y="17638"/>
                    </a:cubicBezTo>
                    <a:cubicBezTo>
                      <a:pt x="4331" y="18721"/>
                      <a:pt x="4331" y="17638"/>
                      <a:pt x="4331" y="18721"/>
                    </a:cubicBezTo>
                    <a:cubicBezTo>
                      <a:pt x="4331" y="18721"/>
                      <a:pt x="4331" y="17638"/>
                      <a:pt x="4331" y="19804"/>
                    </a:cubicBezTo>
                    <a:cubicBezTo>
                      <a:pt x="4331" y="19804"/>
                      <a:pt x="4331" y="20887"/>
                      <a:pt x="4331" y="20887"/>
                    </a:cubicBezTo>
                    <a:lnTo>
                      <a:pt x="4331" y="20887"/>
                    </a:lnTo>
                    <a:lnTo>
                      <a:pt x="4331" y="19804"/>
                    </a:lnTo>
                    <a:cubicBezTo>
                      <a:pt x="4331" y="19804"/>
                      <a:pt x="4331" y="20887"/>
                      <a:pt x="4331" y="20887"/>
                    </a:cubicBezTo>
                    <a:lnTo>
                      <a:pt x="4331" y="19804"/>
                    </a:lnTo>
                    <a:cubicBezTo>
                      <a:pt x="4331" y="18721"/>
                      <a:pt x="4331" y="19804"/>
                      <a:pt x="4331" y="18721"/>
                    </a:cubicBezTo>
                    <a:cubicBezTo>
                      <a:pt x="4331" y="18721"/>
                      <a:pt x="4331" y="19804"/>
                      <a:pt x="4331" y="18721"/>
                    </a:cubicBezTo>
                    <a:cubicBezTo>
                      <a:pt x="4331" y="18721"/>
                      <a:pt x="4331" y="18721"/>
                      <a:pt x="4331" y="18721"/>
                    </a:cubicBezTo>
                    <a:cubicBezTo>
                      <a:pt x="4331" y="18721"/>
                      <a:pt x="4331" y="16555"/>
                      <a:pt x="4331" y="17638"/>
                    </a:cubicBezTo>
                    <a:cubicBezTo>
                      <a:pt x="4331" y="17638"/>
                      <a:pt x="4331" y="18721"/>
                      <a:pt x="4331" y="18721"/>
                    </a:cubicBezTo>
                    <a:cubicBezTo>
                      <a:pt x="4331" y="18721"/>
                      <a:pt x="4331" y="19804"/>
                      <a:pt x="4331" y="19804"/>
                    </a:cubicBezTo>
                    <a:cubicBezTo>
                      <a:pt x="4331" y="18721"/>
                      <a:pt x="4331" y="19804"/>
                      <a:pt x="4331" y="18721"/>
                    </a:cubicBezTo>
                    <a:cubicBezTo>
                      <a:pt x="4331" y="19804"/>
                      <a:pt x="4331" y="19804"/>
                      <a:pt x="4331" y="17638"/>
                    </a:cubicBezTo>
                    <a:cubicBezTo>
                      <a:pt x="4331" y="16555"/>
                      <a:pt x="4331" y="17638"/>
                      <a:pt x="4331" y="16555"/>
                    </a:cubicBezTo>
                    <a:cubicBezTo>
                      <a:pt x="4331" y="16555"/>
                      <a:pt x="4331" y="15472"/>
                      <a:pt x="3249" y="14390"/>
                    </a:cubicBezTo>
                    <a:cubicBezTo>
                      <a:pt x="3249" y="14390"/>
                      <a:pt x="3249" y="14390"/>
                      <a:pt x="3249" y="14390"/>
                    </a:cubicBezTo>
                    <a:cubicBezTo>
                      <a:pt x="3249" y="15472"/>
                      <a:pt x="3249" y="15472"/>
                      <a:pt x="3249" y="16555"/>
                    </a:cubicBezTo>
                    <a:cubicBezTo>
                      <a:pt x="3249" y="16555"/>
                      <a:pt x="3249" y="16555"/>
                      <a:pt x="3249" y="17638"/>
                    </a:cubicBezTo>
                    <a:cubicBezTo>
                      <a:pt x="3249" y="17638"/>
                      <a:pt x="3249" y="16555"/>
                      <a:pt x="3249" y="16555"/>
                    </a:cubicBezTo>
                    <a:cubicBezTo>
                      <a:pt x="3249" y="16555"/>
                      <a:pt x="3249" y="16555"/>
                      <a:pt x="2166" y="16555"/>
                    </a:cubicBezTo>
                    <a:cubicBezTo>
                      <a:pt x="2166" y="17638"/>
                      <a:pt x="2166" y="16555"/>
                      <a:pt x="2166" y="17638"/>
                    </a:cubicBezTo>
                    <a:cubicBezTo>
                      <a:pt x="2166" y="17638"/>
                      <a:pt x="2166" y="18721"/>
                      <a:pt x="2166" y="19804"/>
                    </a:cubicBezTo>
                    <a:cubicBezTo>
                      <a:pt x="2166" y="19804"/>
                      <a:pt x="2166" y="18721"/>
                      <a:pt x="2166" y="18721"/>
                    </a:cubicBezTo>
                    <a:cubicBezTo>
                      <a:pt x="2166" y="19804"/>
                      <a:pt x="2166" y="17638"/>
                      <a:pt x="2166" y="18721"/>
                    </a:cubicBezTo>
                    <a:cubicBezTo>
                      <a:pt x="2166" y="18721"/>
                      <a:pt x="2166" y="16555"/>
                      <a:pt x="2166" y="15472"/>
                    </a:cubicBezTo>
                    <a:cubicBezTo>
                      <a:pt x="2166" y="16555"/>
                      <a:pt x="2166" y="14390"/>
                      <a:pt x="2166" y="14390"/>
                    </a:cubicBezTo>
                    <a:cubicBezTo>
                      <a:pt x="2166" y="15472"/>
                      <a:pt x="2166" y="15472"/>
                      <a:pt x="2166" y="15472"/>
                    </a:cubicBezTo>
                    <a:cubicBezTo>
                      <a:pt x="2166" y="14390"/>
                      <a:pt x="1083" y="15472"/>
                      <a:pt x="1083" y="15472"/>
                    </a:cubicBezTo>
                    <a:cubicBezTo>
                      <a:pt x="1083" y="14390"/>
                      <a:pt x="1083" y="13307"/>
                      <a:pt x="1083" y="13307"/>
                    </a:cubicBezTo>
                    <a:cubicBezTo>
                      <a:pt x="1083" y="13307"/>
                      <a:pt x="1083" y="14390"/>
                      <a:pt x="1083" y="14390"/>
                    </a:cubicBezTo>
                    <a:lnTo>
                      <a:pt x="1083" y="14390"/>
                    </a:lnTo>
                    <a:cubicBezTo>
                      <a:pt x="1083" y="14390"/>
                      <a:pt x="0" y="13307"/>
                      <a:pt x="1083" y="15472"/>
                    </a:cubicBezTo>
                    <a:lnTo>
                      <a:pt x="1083" y="14390"/>
                    </a:lnTo>
                    <a:cubicBezTo>
                      <a:pt x="1083" y="14390"/>
                      <a:pt x="1083" y="14390"/>
                      <a:pt x="1083" y="14390"/>
                    </a:cubicBezTo>
                    <a:cubicBezTo>
                      <a:pt x="1083" y="14390"/>
                      <a:pt x="1083" y="13307"/>
                      <a:pt x="1083" y="13307"/>
                    </a:cubicBezTo>
                    <a:cubicBezTo>
                      <a:pt x="1083" y="12224"/>
                      <a:pt x="1083" y="13307"/>
                      <a:pt x="1083" y="13307"/>
                    </a:cubicBezTo>
                    <a:lnTo>
                      <a:pt x="1083" y="14390"/>
                    </a:lnTo>
                    <a:cubicBezTo>
                      <a:pt x="1083" y="15472"/>
                      <a:pt x="1083" y="14390"/>
                      <a:pt x="0" y="14390"/>
                    </a:cubicBezTo>
                    <a:lnTo>
                      <a:pt x="0" y="13307"/>
                    </a:lnTo>
                    <a:lnTo>
                      <a:pt x="0" y="13307"/>
                    </a:lnTo>
                    <a:cubicBezTo>
                      <a:pt x="0" y="12224"/>
                      <a:pt x="0" y="12224"/>
                      <a:pt x="0" y="12224"/>
                    </a:cubicBezTo>
                    <a:lnTo>
                      <a:pt x="0" y="10058"/>
                    </a:lnTo>
                    <a:cubicBezTo>
                      <a:pt x="0" y="10058"/>
                      <a:pt x="0" y="11141"/>
                      <a:pt x="0" y="12224"/>
                    </a:cubicBezTo>
                    <a:cubicBezTo>
                      <a:pt x="0" y="13307"/>
                      <a:pt x="0" y="12224"/>
                      <a:pt x="0" y="12224"/>
                    </a:cubicBezTo>
                    <a:cubicBezTo>
                      <a:pt x="0" y="12224"/>
                      <a:pt x="0" y="12224"/>
                      <a:pt x="0" y="12224"/>
                    </a:cubicBezTo>
                    <a:cubicBezTo>
                      <a:pt x="0" y="11141"/>
                      <a:pt x="0" y="11141"/>
                      <a:pt x="0" y="10058"/>
                    </a:cubicBezTo>
                    <a:cubicBezTo>
                      <a:pt x="0" y="10058"/>
                      <a:pt x="0" y="10058"/>
                      <a:pt x="0" y="10058"/>
                    </a:cubicBezTo>
                    <a:cubicBezTo>
                      <a:pt x="0" y="8975"/>
                      <a:pt x="0" y="8975"/>
                      <a:pt x="0" y="8975"/>
                    </a:cubicBezTo>
                    <a:cubicBezTo>
                      <a:pt x="0" y="8975"/>
                      <a:pt x="0" y="10058"/>
                      <a:pt x="0" y="10058"/>
                    </a:cubicBezTo>
                    <a:cubicBezTo>
                      <a:pt x="0" y="8975"/>
                      <a:pt x="0" y="8975"/>
                      <a:pt x="0" y="8975"/>
                    </a:cubicBezTo>
                    <a:cubicBezTo>
                      <a:pt x="0" y="10058"/>
                      <a:pt x="0" y="7892"/>
                      <a:pt x="0" y="8975"/>
                    </a:cubicBezTo>
                    <a:cubicBezTo>
                      <a:pt x="0" y="10058"/>
                      <a:pt x="0" y="11141"/>
                      <a:pt x="0" y="11141"/>
                    </a:cubicBezTo>
                    <a:cubicBezTo>
                      <a:pt x="0" y="11141"/>
                      <a:pt x="0" y="11141"/>
                      <a:pt x="0" y="11141"/>
                    </a:cubicBezTo>
                    <a:cubicBezTo>
                      <a:pt x="0" y="10058"/>
                      <a:pt x="0" y="8975"/>
                      <a:pt x="0" y="8975"/>
                    </a:cubicBezTo>
                    <a:lnTo>
                      <a:pt x="0" y="10058"/>
                    </a:lnTo>
                    <a:cubicBezTo>
                      <a:pt x="0" y="10058"/>
                      <a:pt x="0" y="8975"/>
                      <a:pt x="0" y="8975"/>
                    </a:cubicBezTo>
                    <a:cubicBezTo>
                      <a:pt x="0" y="8975"/>
                      <a:pt x="1083" y="8975"/>
                      <a:pt x="1083" y="8975"/>
                    </a:cubicBezTo>
                    <a:lnTo>
                      <a:pt x="1083" y="10058"/>
                    </a:lnTo>
                    <a:cubicBezTo>
                      <a:pt x="1083" y="8975"/>
                      <a:pt x="1083" y="8975"/>
                      <a:pt x="1083" y="8975"/>
                    </a:cubicBezTo>
                    <a:cubicBezTo>
                      <a:pt x="1083" y="10058"/>
                      <a:pt x="2166" y="7892"/>
                      <a:pt x="2166" y="8975"/>
                    </a:cubicBezTo>
                    <a:cubicBezTo>
                      <a:pt x="2166" y="7892"/>
                      <a:pt x="3249" y="7892"/>
                      <a:pt x="3249" y="7892"/>
                    </a:cubicBezTo>
                    <a:lnTo>
                      <a:pt x="3249" y="8975"/>
                    </a:lnTo>
                    <a:cubicBezTo>
                      <a:pt x="3249" y="7892"/>
                      <a:pt x="3249" y="10058"/>
                      <a:pt x="3249" y="8975"/>
                    </a:cubicBezTo>
                    <a:cubicBezTo>
                      <a:pt x="3249" y="7892"/>
                      <a:pt x="3249" y="7892"/>
                      <a:pt x="3249" y="6810"/>
                    </a:cubicBezTo>
                    <a:cubicBezTo>
                      <a:pt x="3249" y="7892"/>
                      <a:pt x="4331" y="6810"/>
                      <a:pt x="4331" y="5727"/>
                    </a:cubicBezTo>
                    <a:lnTo>
                      <a:pt x="4331" y="6810"/>
                    </a:lnTo>
                    <a:cubicBezTo>
                      <a:pt x="4331" y="5727"/>
                      <a:pt x="4331" y="6810"/>
                      <a:pt x="5414" y="6810"/>
                    </a:cubicBezTo>
                    <a:cubicBezTo>
                      <a:pt x="5414" y="6810"/>
                      <a:pt x="5414" y="7892"/>
                      <a:pt x="5414" y="7892"/>
                    </a:cubicBezTo>
                    <a:cubicBezTo>
                      <a:pt x="5414" y="6810"/>
                      <a:pt x="5414" y="6810"/>
                      <a:pt x="5414" y="5727"/>
                    </a:cubicBezTo>
                    <a:cubicBezTo>
                      <a:pt x="5414" y="5727"/>
                      <a:pt x="5414" y="5727"/>
                      <a:pt x="6497" y="6810"/>
                    </a:cubicBezTo>
                    <a:cubicBezTo>
                      <a:pt x="6497" y="4644"/>
                      <a:pt x="7580" y="5727"/>
                      <a:pt x="8663" y="4644"/>
                    </a:cubicBezTo>
                    <a:lnTo>
                      <a:pt x="8663" y="5727"/>
                    </a:lnTo>
                    <a:cubicBezTo>
                      <a:pt x="8663" y="3561"/>
                      <a:pt x="9746" y="5727"/>
                      <a:pt x="10828" y="4644"/>
                    </a:cubicBezTo>
                    <a:lnTo>
                      <a:pt x="10828" y="5727"/>
                    </a:lnTo>
                    <a:cubicBezTo>
                      <a:pt x="10828" y="5727"/>
                      <a:pt x="10828" y="5727"/>
                      <a:pt x="10828" y="4644"/>
                    </a:cubicBezTo>
                    <a:cubicBezTo>
                      <a:pt x="10828" y="4644"/>
                      <a:pt x="10828" y="3561"/>
                      <a:pt x="11911" y="4644"/>
                    </a:cubicBezTo>
                    <a:cubicBezTo>
                      <a:pt x="11911" y="4644"/>
                      <a:pt x="11911" y="3561"/>
                      <a:pt x="11911" y="3561"/>
                    </a:cubicBezTo>
                    <a:cubicBezTo>
                      <a:pt x="11911" y="4644"/>
                      <a:pt x="11911" y="3561"/>
                      <a:pt x="12994" y="3561"/>
                    </a:cubicBezTo>
                    <a:lnTo>
                      <a:pt x="12994" y="3561"/>
                    </a:lnTo>
                    <a:cubicBezTo>
                      <a:pt x="12994" y="3561"/>
                      <a:pt x="12994" y="4644"/>
                      <a:pt x="12994" y="4644"/>
                    </a:cubicBezTo>
                    <a:cubicBezTo>
                      <a:pt x="12994" y="4644"/>
                      <a:pt x="12994" y="4644"/>
                      <a:pt x="12994" y="3561"/>
                    </a:cubicBezTo>
                    <a:cubicBezTo>
                      <a:pt x="12994" y="4644"/>
                      <a:pt x="14077" y="2478"/>
                      <a:pt x="14077" y="3561"/>
                    </a:cubicBezTo>
                    <a:cubicBezTo>
                      <a:pt x="14077" y="3561"/>
                      <a:pt x="14077" y="2478"/>
                      <a:pt x="14077" y="2478"/>
                    </a:cubicBezTo>
                    <a:cubicBezTo>
                      <a:pt x="14077" y="2478"/>
                      <a:pt x="15160" y="3561"/>
                      <a:pt x="15160" y="2478"/>
                    </a:cubicBezTo>
                    <a:cubicBezTo>
                      <a:pt x="15160" y="2478"/>
                      <a:pt x="15160" y="3561"/>
                      <a:pt x="15160" y="3561"/>
                    </a:cubicBezTo>
                    <a:cubicBezTo>
                      <a:pt x="15160" y="3561"/>
                      <a:pt x="15160" y="2478"/>
                      <a:pt x="15160" y="2478"/>
                    </a:cubicBezTo>
                    <a:cubicBezTo>
                      <a:pt x="15160" y="1396"/>
                      <a:pt x="16243" y="3561"/>
                      <a:pt x="16243" y="3561"/>
                    </a:cubicBezTo>
                    <a:cubicBezTo>
                      <a:pt x="17326" y="2478"/>
                      <a:pt x="17326" y="2478"/>
                      <a:pt x="18408" y="2478"/>
                    </a:cubicBezTo>
                    <a:lnTo>
                      <a:pt x="18408" y="2478"/>
                    </a:lnTo>
                    <a:cubicBezTo>
                      <a:pt x="18408" y="1396"/>
                      <a:pt x="19491" y="3561"/>
                      <a:pt x="19491" y="1396"/>
                    </a:cubicBezTo>
                    <a:cubicBezTo>
                      <a:pt x="19491" y="1396"/>
                      <a:pt x="19491" y="1396"/>
                      <a:pt x="19491" y="2478"/>
                    </a:cubicBezTo>
                    <a:cubicBezTo>
                      <a:pt x="19491" y="1396"/>
                      <a:pt x="20574" y="3561"/>
                      <a:pt x="20574" y="2478"/>
                    </a:cubicBezTo>
                    <a:cubicBezTo>
                      <a:pt x="20574" y="2478"/>
                      <a:pt x="20574" y="2478"/>
                      <a:pt x="20574" y="2478"/>
                    </a:cubicBezTo>
                    <a:cubicBezTo>
                      <a:pt x="20574" y="3561"/>
                      <a:pt x="21657" y="2478"/>
                      <a:pt x="21657" y="2478"/>
                    </a:cubicBezTo>
                    <a:cubicBezTo>
                      <a:pt x="21657" y="2478"/>
                      <a:pt x="21657" y="2478"/>
                      <a:pt x="21657" y="3561"/>
                    </a:cubicBezTo>
                    <a:cubicBezTo>
                      <a:pt x="21657" y="4644"/>
                      <a:pt x="21657" y="2478"/>
                      <a:pt x="21657" y="3561"/>
                    </a:cubicBezTo>
                    <a:cubicBezTo>
                      <a:pt x="21657" y="3561"/>
                      <a:pt x="21657" y="2478"/>
                      <a:pt x="21657" y="2478"/>
                    </a:cubicBezTo>
                    <a:cubicBezTo>
                      <a:pt x="22740" y="3561"/>
                      <a:pt x="22740" y="2478"/>
                      <a:pt x="23823" y="1396"/>
                    </a:cubicBezTo>
                    <a:cubicBezTo>
                      <a:pt x="24906" y="2478"/>
                      <a:pt x="23823" y="4644"/>
                      <a:pt x="23823" y="3561"/>
                    </a:cubicBezTo>
                    <a:cubicBezTo>
                      <a:pt x="23823" y="3561"/>
                      <a:pt x="23823" y="2478"/>
                      <a:pt x="23823" y="3561"/>
                    </a:cubicBezTo>
                    <a:cubicBezTo>
                      <a:pt x="23823" y="3561"/>
                      <a:pt x="23823" y="5727"/>
                      <a:pt x="23823" y="4644"/>
                    </a:cubicBezTo>
                    <a:cubicBezTo>
                      <a:pt x="23823" y="3561"/>
                      <a:pt x="23823" y="3561"/>
                      <a:pt x="23823" y="3561"/>
                    </a:cubicBezTo>
                    <a:cubicBezTo>
                      <a:pt x="23823" y="4644"/>
                      <a:pt x="23823" y="5727"/>
                      <a:pt x="24906" y="4644"/>
                    </a:cubicBezTo>
                    <a:lnTo>
                      <a:pt x="24906" y="5727"/>
                    </a:lnTo>
                    <a:cubicBezTo>
                      <a:pt x="24906" y="3561"/>
                      <a:pt x="25988" y="4644"/>
                      <a:pt x="25988" y="3561"/>
                    </a:cubicBezTo>
                    <a:cubicBezTo>
                      <a:pt x="27071" y="3561"/>
                      <a:pt x="29237" y="2478"/>
                      <a:pt x="30320" y="1396"/>
                    </a:cubicBezTo>
                    <a:cubicBezTo>
                      <a:pt x="31402" y="1396"/>
                      <a:pt x="33568" y="313"/>
                      <a:pt x="34651" y="1396"/>
                    </a:cubicBezTo>
                    <a:cubicBezTo>
                      <a:pt x="34651" y="2478"/>
                      <a:pt x="34651" y="2478"/>
                      <a:pt x="35734" y="2478"/>
                    </a:cubicBezTo>
                    <a:cubicBezTo>
                      <a:pt x="35734" y="2478"/>
                      <a:pt x="35734" y="2478"/>
                      <a:pt x="35734" y="2478"/>
                    </a:cubicBezTo>
                    <a:cubicBezTo>
                      <a:pt x="35734" y="1396"/>
                      <a:pt x="35734" y="2478"/>
                      <a:pt x="35734" y="1396"/>
                    </a:cubicBezTo>
                    <a:cubicBezTo>
                      <a:pt x="35734" y="1396"/>
                      <a:pt x="36817" y="1396"/>
                      <a:pt x="36817" y="1396"/>
                    </a:cubicBezTo>
                    <a:cubicBezTo>
                      <a:pt x="36817" y="1396"/>
                      <a:pt x="36817" y="2478"/>
                      <a:pt x="36817" y="2478"/>
                    </a:cubicBezTo>
                    <a:lnTo>
                      <a:pt x="36817" y="1396"/>
                    </a:lnTo>
                    <a:lnTo>
                      <a:pt x="36817" y="1396"/>
                    </a:lnTo>
                    <a:cubicBezTo>
                      <a:pt x="36817" y="1396"/>
                      <a:pt x="36817" y="313"/>
                      <a:pt x="36817" y="313"/>
                    </a:cubicBezTo>
                    <a:cubicBezTo>
                      <a:pt x="37900" y="-770"/>
                      <a:pt x="40065" y="1396"/>
                      <a:pt x="41148" y="313"/>
                    </a:cubicBezTo>
                    <a:cubicBezTo>
                      <a:pt x="41148" y="313"/>
                      <a:pt x="42231" y="313"/>
                      <a:pt x="42231" y="313"/>
                    </a:cubicBezTo>
                    <a:cubicBezTo>
                      <a:pt x="43314" y="1396"/>
                      <a:pt x="44397" y="2478"/>
                      <a:pt x="45480" y="1396"/>
                    </a:cubicBezTo>
                    <a:cubicBezTo>
                      <a:pt x="28154" y="10058"/>
                      <a:pt x="28154" y="13307"/>
                      <a:pt x="28154" y="1330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90" name="Полилиния: фигура 2289">
                <a:extLst>
                  <a:ext uri="{FF2B5EF4-FFF2-40B4-BE49-F238E27FC236}">
                    <a16:creationId xmlns:a16="http://schemas.microsoft.com/office/drawing/2014/main" id="{AF913FD7-9D90-CE59-6A53-6A510725E78A}"/>
                  </a:ext>
                </a:extLst>
              </p:cNvPr>
              <p:cNvSpPr/>
              <p:nvPr/>
            </p:nvSpPr>
            <p:spPr>
              <a:xfrm>
                <a:off x="12432399" y="5808346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91" name="Полилиния: фигура 2290">
                <a:extLst>
                  <a:ext uri="{FF2B5EF4-FFF2-40B4-BE49-F238E27FC236}">
                    <a16:creationId xmlns:a16="http://schemas.microsoft.com/office/drawing/2014/main" id="{7046E020-1A64-3B10-5263-E209E50ACF55}"/>
                  </a:ext>
                </a:extLst>
              </p:cNvPr>
              <p:cNvSpPr/>
              <p:nvPr/>
            </p:nvSpPr>
            <p:spPr>
              <a:xfrm>
                <a:off x="12436731" y="5813760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92" name="Полилиния: фигура 2291">
                <a:extLst>
                  <a:ext uri="{FF2B5EF4-FFF2-40B4-BE49-F238E27FC236}">
                    <a16:creationId xmlns:a16="http://schemas.microsoft.com/office/drawing/2014/main" id="{984DC5DD-E14F-8789-5C10-1559E9886A51}"/>
                  </a:ext>
                </a:extLst>
              </p:cNvPr>
              <p:cNvSpPr/>
              <p:nvPr/>
            </p:nvSpPr>
            <p:spPr>
              <a:xfrm>
                <a:off x="12437814" y="5813760"/>
                <a:ext cx="10828" cy="1082"/>
              </a:xfrm>
              <a:custGeom>
                <a:avLst/>
                <a:gdLst>
                  <a:gd name="connsiteX0" fmla="*/ 0 w 10828"/>
                  <a:gd name="connsiteY0" fmla="*/ 0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0"/>
                    </a:moveTo>
                    <a:cubicBezTo>
                      <a:pt x="0" y="0"/>
                      <a:pt x="0" y="1083"/>
                      <a:pt x="0" y="108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93" name="Полилиния: фигура 2292">
                <a:extLst>
                  <a:ext uri="{FF2B5EF4-FFF2-40B4-BE49-F238E27FC236}">
                    <a16:creationId xmlns:a16="http://schemas.microsoft.com/office/drawing/2014/main" id="{F5100E89-8E72-747E-DF4E-032C5F081A73}"/>
                  </a:ext>
                </a:extLst>
              </p:cNvPr>
              <p:cNvSpPr/>
              <p:nvPr/>
            </p:nvSpPr>
            <p:spPr>
              <a:xfrm>
                <a:off x="12438896" y="5815926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94" name="Полилиния: фигура 2293">
                <a:extLst>
                  <a:ext uri="{FF2B5EF4-FFF2-40B4-BE49-F238E27FC236}">
                    <a16:creationId xmlns:a16="http://schemas.microsoft.com/office/drawing/2014/main" id="{6CA8EFED-FD6B-9C04-550E-1D8ABB2907FF}"/>
                  </a:ext>
                </a:extLst>
              </p:cNvPr>
              <p:cNvSpPr/>
              <p:nvPr/>
            </p:nvSpPr>
            <p:spPr>
              <a:xfrm>
                <a:off x="12438896" y="5814843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95" name="Полилиния: фигура 2294">
                <a:extLst>
                  <a:ext uri="{FF2B5EF4-FFF2-40B4-BE49-F238E27FC236}">
                    <a16:creationId xmlns:a16="http://schemas.microsoft.com/office/drawing/2014/main" id="{AAEA8239-4373-6A30-433F-D4237DED7815}"/>
                  </a:ext>
                </a:extLst>
              </p:cNvPr>
              <p:cNvSpPr/>
              <p:nvPr/>
            </p:nvSpPr>
            <p:spPr>
              <a:xfrm>
                <a:off x="12441062" y="5815926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96" name="Полилиния: фигура 2295">
                <a:extLst>
                  <a:ext uri="{FF2B5EF4-FFF2-40B4-BE49-F238E27FC236}">
                    <a16:creationId xmlns:a16="http://schemas.microsoft.com/office/drawing/2014/main" id="{59E2D8C5-8077-626D-0ECE-F3BABCABFCD7}"/>
                  </a:ext>
                </a:extLst>
              </p:cNvPr>
              <p:cNvSpPr/>
              <p:nvPr/>
            </p:nvSpPr>
            <p:spPr>
              <a:xfrm>
                <a:off x="12441062" y="5814843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  <a:gd name="connsiteX3" fmla="*/ 0 w 10828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97" name="Полилиния: фигура 2296">
                <a:extLst>
                  <a:ext uri="{FF2B5EF4-FFF2-40B4-BE49-F238E27FC236}">
                    <a16:creationId xmlns:a16="http://schemas.microsoft.com/office/drawing/2014/main" id="{B9995A5A-83BD-68A7-0C9F-113FB5E8520D}"/>
                  </a:ext>
                </a:extLst>
              </p:cNvPr>
              <p:cNvSpPr/>
              <p:nvPr/>
            </p:nvSpPr>
            <p:spPr>
              <a:xfrm>
                <a:off x="12455139" y="5811595"/>
                <a:ext cx="1082" cy="1082"/>
              </a:xfrm>
              <a:custGeom>
                <a:avLst/>
                <a:gdLst>
                  <a:gd name="connsiteX0" fmla="*/ 1083 w 1082"/>
                  <a:gd name="connsiteY0" fmla="*/ 0 h 1082"/>
                  <a:gd name="connsiteX1" fmla="*/ 0 w 1082"/>
                  <a:gd name="connsiteY1" fmla="*/ 1083 h 1082"/>
                  <a:gd name="connsiteX2" fmla="*/ 0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0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98" name="Полилиния: фигура 2297">
                <a:extLst>
                  <a:ext uri="{FF2B5EF4-FFF2-40B4-BE49-F238E27FC236}">
                    <a16:creationId xmlns:a16="http://schemas.microsoft.com/office/drawing/2014/main" id="{B73D88C9-3A15-C1F5-12E1-FB2939539594}"/>
                  </a:ext>
                </a:extLst>
              </p:cNvPr>
              <p:cNvSpPr/>
              <p:nvPr/>
            </p:nvSpPr>
            <p:spPr>
              <a:xfrm>
                <a:off x="12462719" y="5811595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99" name="Полилиния: фигура 2298">
                <a:extLst>
                  <a:ext uri="{FF2B5EF4-FFF2-40B4-BE49-F238E27FC236}">
                    <a16:creationId xmlns:a16="http://schemas.microsoft.com/office/drawing/2014/main" id="{716D2D78-87A1-7431-0578-66566C6B4D6F}"/>
                  </a:ext>
                </a:extLst>
              </p:cNvPr>
              <p:cNvSpPr/>
              <p:nvPr/>
            </p:nvSpPr>
            <p:spPr>
              <a:xfrm>
                <a:off x="12465968" y="5807263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300" name="Рисунок 11">
              <a:extLst>
                <a:ext uri="{FF2B5EF4-FFF2-40B4-BE49-F238E27FC236}">
                  <a16:creationId xmlns:a16="http://schemas.microsoft.com/office/drawing/2014/main" id="{A47C7882-47D2-04FF-E099-BC33DEF23AA8}"/>
                </a:ext>
              </a:extLst>
            </p:cNvPr>
            <p:cNvGrpSpPr/>
            <p:nvPr/>
          </p:nvGrpSpPr>
          <p:grpSpPr>
            <a:xfrm>
              <a:off x="12429151" y="5754983"/>
              <a:ext cx="63887" cy="26772"/>
              <a:chOff x="12429151" y="5754983"/>
              <a:chExt cx="63887" cy="26772"/>
            </a:xfrm>
            <a:solidFill>
              <a:srgbClr val="000000"/>
            </a:solidFill>
          </p:grpSpPr>
          <p:sp>
            <p:nvSpPr>
              <p:cNvPr id="2301" name="Полилиния: фигура 2300">
                <a:extLst>
                  <a:ext uri="{FF2B5EF4-FFF2-40B4-BE49-F238E27FC236}">
                    <a16:creationId xmlns:a16="http://schemas.microsoft.com/office/drawing/2014/main" id="{BC82EA31-EA03-6658-6C7C-D0AA754F03B7}"/>
                  </a:ext>
                </a:extLst>
              </p:cNvPr>
              <p:cNvSpPr/>
              <p:nvPr/>
            </p:nvSpPr>
            <p:spPr>
              <a:xfrm>
                <a:off x="12429151" y="5772612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02" name="Полилиния: фигура 2301">
                <a:extLst>
                  <a:ext uri="{FF2B5EF4-FFF2-40B4-BE49-F238E27FC236}">
                    <a16:creationId xmlns:a16="http://schemas.microsoft.com/office/drawing/2014/main" id="{8C0734B4-CF96-3294-2EDA-A701F5A1510C}"/>
                  </a:ext>
                </a:extLst>
              </p:cNvPr>
              <p:cNvSpPr/>
              <p:nvPr/>
            </p:nvSpPr>
            <p:spPr>
              <a:xfrm>
                <a:off x="12449725" y="5754983"/>
                <a:ext cx="43313" cy="25208"/>
              </a:xfrm>
              <a:custGeom>
                <a:avLst/>
                <a:gdLst>
                  <a:gd name="connsiteX0" fmla="*/ 25988 w 43313"/>
                  <a:gd name="connsiteY0" fmla="*/ 13297 h 25208"/>
                  <a:gd name="connsiteX1" fmla="*/ 23822 w 43313"/>
                  <a:gd name="connsiteY1" fmla="*/ 15463 h 25208"/>
                  <a:gd name="connsiteX2" fmla="*/ 23822 w 43313"/>
                  <a:gd name="connsiteY2" fmla="*/ 14380 h 25208"/>
                  <a:gd name="connsiteX3" fmla="*/ 21657 w 43313"/>
                  <a:gd name="connsiteY3" fmla="*/ 13297 h 25208"/>
                  <a:gd name="connsiteX4" fmla="*/ 21657 w 43313"/>
                  <a:gd name="connsiteY4" fmla="*/ 13297 h 25208"/>
                  <a:gd name="connsiteX5" fmla="*/ 21657 w 43313"/>
                  <a:gd name="connsiteY5" fmla="*/ 14380 h 25208"/>
                  <a:gd name="connsiteX6" fmla="*/ 21657 w 43313"/>
                  <a:gd name="connsiteY6" fmla="*/ 13297 h 25208"/>
                  <a:gd name="connsiteX7" fmla="*/ 21657 w 43313"/>
                  <a:gd name="connsiteY7" fmla="*/ 14380 h 25208"/>
                  <a:gd name="connsiteX8" fmla="*/ 21657 w 43313"/>
                  <a:gd name="connsiteY8" fmla="*/ 13297 h 25208"/>
                  <a:gd name="connsiteX9" fmla="*/ 21657 w 43313"/>
                  <a:gd name="connsiteY9" fmla="*/ 14380 h 25208"/>
                  <a:gd name="connsiteX10" fmla="*/ 20574 w 43313"/>
                  <a:gd name="connsiteY10" fmla="*/ 15463 h 25208"/>
                  <a:gd name="connsiteX11" fmla="*/ 20574 w 43313"/>
                  <a:gd name="connsiteY11" fmla="*/ 14380 h 25208"/>
                  <a:gd name="connsiteX12" fmla="*/ 19491 w 43313"/>
                  <a:gd name="connsiteY12" fmla="*/ 16546 h 25208"/>
                  <a:gd name="connsiteX13" fmla="*/ 19491 w 43313"/>
                  <a:gd name="connsiteY13" fmla="*/ 15463 h 25208"/>
                  <a:gd name="connsiteX14" fmla="*/ 19491 w 43313"/>
                  <a:gd name="connsiteY14" fmla="*/ 16546 h 25208"/>
                  <a:gd name="connsiteX15" fmla="*/ 19491 w 43313"/>
                  <a:gd name="connsiteY15" fmla="*/ 16546 h 25208"/>
                  <a:gd name="connsiteX16" fmla="*/ 19491 w 43313"/>
                  <a:gd name="connsiteY16" fmla="*/ 16546 h 25208"/>
                  <a:gd name="connsiteX17" fmla="*/ 19491 w 43313"/>
                  <a:gd name="connsiteY17" fmla="*/ 17629 h 25208"/>
                  <a:gd name="connsiteX18" fmla="*/ 19491 w 43313"/>
                  <a:gd name="connsiteY18" fmla="*/ 16546 h 25208"/>
                  <a:gd name="connsiteX19" fmla="*/ 19491 w 43313"/>
                  <a:gd name="connsiteY19" fmla="*/ 16546 h 25208"/>
                  <a:gd name="connsiteX20" fmla="*/ 19491 w 43313"/>
                  <a:gd name="connsiteY20" fmla="*/ 16546 h 25208"/>
                  <a:gd name="connsiteX21" fmla="*/ 19491 w 43313"/>
                  <a:gd name="connsiteY21" fmla="*/ 16546 h 25208"/>
                  <a:gd name="connsiteX22" fmla="*/ 19491 w 43313"/>
                  <a:gd name="connsiteY22" fmla="*/ 16546 h 25208"/>
                  <a:gd name="connsiteX23" fmla="*/ 19491 w 43313"/>
                  <a:gd name="connsiteY23" fmla="*/ 17629 h 25208"/>
                  <a:gd name="connsiteX24" fmla="*/ 19491 w 43313"/>
                  <a:gd name="connsiteY24" fmla="*/ 15463 h 25208"/>
                  <a:gd name="connsiteX25" fmla="*/ 17326 w 43313"/>
                  <a:gd name="connsiteY25" fmla="*/ 16546 h 25208"/>
                  <a:gd name="connsiteX26" fmla="*/ 17326 w 43313"/>
                  <a:gd name="connsiteY26" fmla="*/ 15463 h 25208"/>
                  <a:gd name="connsiteX27" fmla="*/ 17326 w 43313"/>
                  <a:gd name="connsiteY27" fmla="*/ 16546 h 25208"/>
                  <a:gd name="connsiteX28" fmla="*/ 17326 w 43313"/>
                  <a:gd name="connsiteY28" fmla="*/ 15463 h 25208"/>
                  <a:gd name="connsiteX29" fmla="*/ 17326 w 43313"/>
                  <a:gd name="connsiteY29" fmla="*/ 16546 h 25208"/>
                  <a:gd name="connsiteX30" fmla="*/ 17326 w 43313"/>
                  <a:gd name="connsiteY30" fmla="*/ 15463 h 25208"/>
                  <a:gd name="connsiteX31" fmla="*/ 17326 w 43313"/>
                  <a:gd name="connsiteY31" fmla="*/ 16546 h 25208"/>
                  <a:gd name="connsiteX32" fmla="*/ 17326 w 43313"/>
                  <a:gd name="connsiteY32" fmla="*/ 15463 h 25208"/>
                  <a:gd name="connsiteX33" fmla="*/ 17326 w 43313"/>
                  <a:gd name="connsiteY33" fmla="*/ 15463 h 25208"/>
                  <a:gd name="connsiteX34" fmla="*/ 17326 w 43313"/>
                  <a:gd name="connsiteY34" fmla="*/ 14380 h 25208"/>
                  <a:gd name="connsiteX35" fmla="*/ 17326 w 43313"/>
                  <a:gd name="connsiteY35" fmla="*/ 15463 h 25208"/>
                  <a:gd name="connsiteX36" fmla="*/ 17326 w 43313"/>
                  <a:gd name="connsiteY36" fmla="*/ 14380 h 25208"/>
                  <a:gd name="connsiteX37" fmla="*/ 17326 w 43313"/>
                  <a:gd name="connsiteY37" fmla="*/ 15463 h 25208"/>
                  <a:gd name="connsiteX38" fmla="*/ 17326 w 43313"/>
                  <a:gd name="connsiteY38" fmla="*/ 15463 h 25208"/>
                  <a:gd name="connsiteX39" fmla="*/ 16243 w 43313"/>
                  <a:gd name="connsiteY39" fmla="*/ 15463 h 25208"/>
                  <a:gd name="connsiteX40" fmla="*/ 16243 w 43313"/>
                  <a:gd name="connsiteY40" fmla="*/ 14380 h 25208"/>
                  <a:gd name="connsiteX41" fmla="*/ 16243 w 43313"/>
                  <a:gd name="connsiteY41" fmla="*/ 16546 h 25208"/>
                  <a:gd name="connsiteX42" fmla="*/ 15160 w 43313"/>
                  <a:gd name="connsiteY42" fmla="*/ 16546 h 25208"/>
                  <a:gd name="connsiteX43" fmla="*/ 15160 w 43313"/>
                  <a:gd name="connsiteY43" fmla="*/ 14380 h 25208"/>
                  <a:gd name="connsiteX44" fmla="*/ 15160 w 43313"/>
                  <a:gd name="connsiteY44" fmla="*/ 13297 h 25208"/>
                  <a:gd name="connsiteX45" fmla="*/ 15160 w 43313"/>
                  <a:gd name="connsiteY45" fmla="*/ 13297 h 25208"/>
                  <a:gd name="connsiteX46" fmla="*/ 15160 w 43313"/>
                  <a:gd name="connsiteY46" fmla="*/ 13297 h 25208"/>
                  <a:gd name="connsiteX47" fmla="*/ 15160 w 43313"/>
                  <a:gd name="connsiteY47" fmla="*/ 15463 h 25208"/>
                  <a:gd name="connsiteX48" fmla="*/ 15160 w 43313"/>
                  <a:gd name="connsiteY48" fmla="*/ 13297 h 25208"/>
                  <a:gd name="connsiteX49" fmla="*/ 15160 w 43313"/>
                  <a:gd name="connsiteY49" fmla="*/ 15463 h 25208"/>
                  <a:gd name="connsiteX50" fmla="*/ 15160 w 43313"/>
                  <a:gd name="connsiteY50" fmla="*/ 14380 h 25208"/>
                  <a:gd name="connsiteX51" fmla="*/ 15160 w 43313"/>
                  <a:gd name="connsiteY51" fmla="*/ 15463 h 25208"/>
                  <a:gd name="connsiteX52" fmla="*/ 15160 w 43313"/>
                  <a:gd name="connsiteY52" fmla="*/ 14380 h 25208"/>
                  <a:gd name="connsiteX53" fmla="*/ 15160 w 43313"/>
                  <a:gd name="connsiteY53" fmla="*/ 13297 h 25208"/>
                  <a:gd name="connsiteX54" fmla="*/ 15160 w 43313"/>
                  <a:gd name="connsiteY54" fmla="*/ 14380 h 25208"/>
                  <a:gd name="connsiteX55" fmla="*/ 15160 w 43313"/>
                  <a:gd name="connsiteY55" fmla="*/ 14380 h 25208"/>
                  <a:gd name="connsiteX56" fmla="*/ 15160 w 43313"/>
                  <a:gd name="connsiteY56" fmla="*/ 15463 h 25208"/>
                  <a:gd name="connsiteX57" fmla="*/ 15160 w 43313"/>
                  <a:gd name="connsiteY57" fmla="*/ 15463 h 25208"/>
                  <a:gd name="connsiteX58" fmla="*/ 15160 w 43313"/>
                  <a:gd name="connsiteY58" fmla="*/ 16546 h 25208"/>
                  <a:gd name="connsiteX59" fmla="*/ 15160 w 43313"/>
                  <a:gd name="connsiteY59" fmla="*/ 15463 h 25208"/>
                  <a:gd name="connsiteX60" fmla="*/ 15160 w 43313"/>
                  <a:gd name="connsiteY60" fmla="*/ 17629 h 25208"/>
                  <a:gd name="connsiteX61" fmla="*/ 15160 w 43313"/>
                  <a:gd name="connsiteY61" fmla="*/ 16546 h 25208"/>
                  <a:gd name="connsiteX62" fmla="*/ 14077 w 43313"/>
                  <a:gd name="connsiteY62" fmla="*/ 16546 h 25208"/>
                  <a:gd name="connsiteX63" fmla="*/ 14077 w 43313"/>
                  <a:gd name="connsiteY63" fmla="*/ 17629 h 25208"/>
                  <a:gd name="connsiteX64" fmla="*/ 14077 w 43313"/>
                  <a:gd name="connsiteY64" fmla="*/ 16546 h 25208"/>
                  <a:gd name="connsiteX65" fmla="*/ 14077 w 43313"/>
                  <a:gd name="connsiteY65" fmla="*/ 16546 h 25208"/>
                  <a:gd name="connsiteX66" fmla="*/ 14077 w 43313"/>
                  <a:gd name="connsiteY66" fmla="*/ 16546 h 25208"/>
                  <a:gd name="connsiteX67" fmla="*/ 12994 w 43313"/>
                  <a:gd name="connsiteY67" fmla="*/ 17629 h 25208"/>
                  <a:gd name="connsiteX68" fmla="*/ 12994 w 43313"/>
                  <a:gd name="connsiteY68" fmla="*/ 18712 h 25208"/>
                  <a:gd name="connsiteX69" fmla="*/ 12994 w 43313"/>
                  <a:gd name="connsiteY69" fmla="*/ 17629 h 25208"/>
                  <a:gd name="connsiteX70" fmla="*/ 12994 w 43313"/>
                  <a:gd name="connsiteY70" fmla="*/ 16546 h 25208"/>
                  <a:gd name="connsiteX71" fmla="*/ 12994 w 43313"/>
                  <a:gd name="connsiteY71" fmla="*/ 16546 h 25208"/>
                  <a:gd name="connsiteX72" fmla="*/ 12994 w 43313"/>
                  <a:gd name="connsiteY72" fmla="*/ 16546 h 25208"/>
                  <a:gd name="connsiteX73" fmla="*/ 12994 w 43313"/>
                  <a:gd name="connsiteY73" fmla="*/ 16546 h 25208"/>
                  <a:gd name="connsiteX74" fmla="*/ 12994 w 43313"/>
                  <a:gd name="connsiteY74" fmla="*/ 15463 h 25208"/>
                  <a:gd name="connsiteX75" fmla="*/ 12994 w 43313"/>
                  <a:gd name="connsiteY75" fmla="*/ 16546 h 25208"/>
                  <a:gd name="connsiteX76" fmla="*/ 12994 w 43313"/>
                  <a:gd name="connsiteY76" fmla="*/ 16546 h 25208"/>
                  <a:gd name="connsiteX77" fmla="*/ 12994 w 43313"/>
                  <a:gd name="connsiteY77" fmla="*/ 17629 h 25208"/>
                  <a:gd name="connsiteX78" fmla="*/ 12994 w 43313"/>
                  <a:gd name="connsiteY78" fmla="*/ 16546 h 25208"/>
                  <a:gd name="connsiteX79" fmla="*/ 12994 w 43313"/>
                  <a:gd name="connsiteY79" fmla="*/ 15463 h 25208"/>
                  <a:gd name="connsiteX80" fmla="*/ 12994 w 43313"/>
                  <a:gd name="connsiteY80" fmla="*/ 17629 h 25208"/>
                  <a:gd name="connsiteX81" fmla="*/ 12994 w 43313"/>
                  <a:gd name="connsiteY81" fmla="*/ 17629 h 25208"/>
                  <a:gd name="connsiteX82" fmla="*/ 12994 w 43313"/>
                  <a:gd name="connsiteY82" fmla="*/ 18712 h 25208"/>
                  <a:gd name="connsiteX83" fmla="*/ 11911 w 43313"/>
                  <a:gd name="connsiteY83" fmla="*/ 17629 h 25208"/>
                  <a:gd name="connsiteX84" fmla="*/ 11911 w 43313"/>
                  <a:gd name="connsiteY84" fmla="*/ 18712 h 25208"/>
                  <a:gd name="connsiteX85" fmla="*/ 11911 w 43313"/>
                  <a:gd name="connsiteY85" fmla="*/ 17629 h 25208"/>
                  <a:gd name="connsiteX86" fmla="*/ 11911 w 43313"/>
                  <a:gd name="connsiteY86" fmla="*/ 17629 h 25208"/>
                  <a:gd name="connsiteX87" fmla="*/ 11911 w 43313"/>
                  <a:gd name="connsiteY87" fmla="*/ 16546 h 25208"/>
                  <a:gd name="connsiteX88" fmla="*/ 11911 w 43313"/>
                  <a:gd name="connsiteY88" fmla="*/ 18712 h 25208"/>
                  <a:gd name="connsiteX89" fmla="*/ 10828 w 43313"/>
                  <a:gd name="connsiteY89" fmla="*/ 18712 h 25208"/>
                  <a:gd name="connsiteX90" fmla="*/ 10828 w 43313"/>
                  <a:gd name="connsiteY90" fmla="*/ 17629 h 25208"/>
                  <a:gd name="connsiteX91" fmla="*/ 10828 w 43313"/>
                  <a:gd name="connsiteY91" fmla="*/ 17629 h 25208"/>
                  <a:gd name="connsiteX92" fmla="*/ 10828 w 43313"/>
                  <a:gd name="connsiteY92" fmla="*/ 18712 h 25208"/>
                  <a:gd name="connsiteX93" fmla="*/ 10828 w 43313"/>
                  <a:gd name="connsiteY93" fmla="*/ 17629 h 25208"/>
                  <a:gd name="connsiteX94" fmla="*/ 10828 w 43313"/>
                  <a:gd name="connsiteY94" fmla="*/ 18712 h 25208"/>
                  <a:gd name="connsiteX95" fmla="*/ 9746 w 43313"/>
                  <a:gd name="connsiteY95" fmla="*/ 17629 h 25208"/>
                  <a:gd name="connsiteX96" fmla="*/ 9746 w 43313"/>
                  <a:gd name="connsiteY96" fmla="*/ 18712 h 25208"/>
                  <a:gd name="connsiteX97" fmla="*/ 9746 w 43313"/>
                  <a:gd name="connsiteY97" fmla="*/ 18712 h 25208"/>
                  <a:gd name="connsiteX98" fmla="*/ 9746 w 43313"/>
                  <a:gd name="connsiteY98" fmla="*/ 19794 h 25208"/>
                  <a:gd name="connsiteX99" fmla="*/ 9746 w 43313"/>
                  <a:gd name="connsiteY99" fmla="*/ 18712 h 25208"/>
                  <a:gd name="connsiteX100" fmla="*/ 9746 w 43313"/>
                  <a:gd name="connsiteY100" fmla="*/ 20877 h 25208"/>
                  <a:gd name="connsiteX101" fmla="*/ 9746 w 43313"/>
                  <a:gd name="connsiteY101" fmla="*/ 19794 h 25208"/>
                  <a:gd name="connsiteX102" fmla="*/ 9746 w 43313"/>
                  <a:gd name="connsiteY102" fmla="*/ 20877 h 25208"/>
                  <a:gd name="connsiteX103" fmla="*/ 9746 w 43313"/>
                  <a:gd name="connsiteY103" fmla="*/ 18712 h 25208"/>
                  <a:gd name="connsiteX104" fmla="*/ 9746 w 43313"/>
                  <a:gd name="connsiteY104" fmla="*/ 19794 h 25208"/>
                  <a:gd name="connsiteX105" fmla="*/ 9746 w 43313"/>
                  <a:gd name="connsiteY105" fmla="*/ 18712 h 25208"/>
                  <a:gd name="connsiteX106" fmla="*/ 9746 w 43313"/>
                  <a:gd name="connsiteY106" fmla="*/ 19794 h 25208"/>
                  <a:gd name="connsiteX107" fmla="*/ 9746 w 43313"/>
                  <a:gd name="connsiteY107" fmla="*/ 19794 h 25208"/>
                  <a:gd name="connsiteX108" fmla="*/ 9746 w 43313"/>
                  <a:gd name="connsiteY108" fmla="*/ 19794 h 25208"/>
                  <a:gd name="connsiteX109" fmla="*/ 9746 w 43313"/>
                  <a:gd name="connsiteY109" fmla="*/ 20877 h 25208"/>
                  <a:gd name="connsiteX110" fmla="*/ 9746 w 43313"/>
                  <a:gd name="connsiteY110" fmla="*/ 21960 h 25208"/>
                  <a:gd name="connsiteX111" fmla="*/ 9746 w 43313"/>
                  <a:gd name="connsiteY111" fmla="*/ 20877 h 25208"/>
                  <a:gd name="connsiteX112" fmla="*/ 9746 w 43313"/>
                  <a:gd name="connsiteY112" fmla="*/ 21960 h 25208"/>
                  <a:gd name="connsiteX113" fmla="*/ 9746 w 43313"/>
                  <a:gd name="connsiteY113" fmla="*/ 20877 h 25208"/>
                  <a:gd name="connsiteX114" fmla="*/ 9746 w 43313"/>
                  <a:gd name="connsiteY114" fmla="*/ 20877 h 25208"/>
                  <a:gd name="connsiteX115" fmla="*/ 9746 w 43313"/>
                  <a:gd name="connsiteY115" fmla="*/ 19794 h 25208"/>
                  <a:gd name="connsiteX116" fmla="*/ 9746 w 43313"/>
                  <a:gd name="connsiteY116" fmla="*/ 20877 h 25208"/>
                  <a:gd name="connsiteX117" fmla="*/ 9746 w 43313"/>
                  <a:gd name="connsiteY117" fmla="*/ 19794 h 25208"/>
                  <a:gd name="connsiteX118" fmla="*/ 9746 w 43313"/>
                  <a:gd name="connsiteY118" fmla="*/ 19794 h 25208"/>
                  <a:gd name="connsiteX119" fmla="*/ 9746 w 43313"/>
                  <a:gd name="connsiteY119" fmla="*/ 20877 h 25208"/>
                  <a:gd name="connsiteX120" fmla="*/ 9746 w 43313"/>
                  <a:gd name="connsiteY120" fmla="*/ 20877 h 25208"/>
                  <a:gd name="connsiteX121" fmla="*/ 9746 w 43313"/>
                  <a:gd name="connsiteY121" fmla="*/ 21960 h 25208"/>
                  <a:gd name="connsiteX122" fmla="*/ 9746 w 43313"/>
                  <a:gd name="connsiteY122" fmla="*/ 20877 h 25208"/>
                  <a:gd name="connsiteX123" fmla="*/ 9746 w 43313"/>
                  <a:gd name="connsiteY123" fmla="*/ 20877 h 25208"/>
                  <a:gd name="connsiteX124" fmla="*/ 9746 w 43313"/>
                  <a:gd name="connsiteY124" fmla="*/ 20877 h 25208"/>
                  <a:gd name="connsiteX125" fmla="*/ 9746 w 43313"/>
                  <a:gd name="connsiteY125" fmla="*/ 20877 h 25208"/>
                  <a:gd name="connsiteX126" fmla="*/ 9746 w 43313"/>
                  <a:gd name="connsiteY126" fmla="*/ 21960 h 25208"/>
                  <a:gd name="connsiteX127" fmla="*/ 9746 w 43313"/>
                  <a:gd name="connsiteY127" fmla="*/ 19794 h 25208"/>
                  <a:gd name="connsiteX128" fmla="*/ 9746 w 43313"/>
                  <a:gd name="connsiteY128" fmla="*/ 21960 h 25208"/>
                  <a:gd name="connsiteX129" fmla="*/ 8663 w 43313"/>
                  <a:gd name="connsiteY129" fmla="*/ 21960 h 25208"/>
                  <a:gd name="connsiteX130" fmla="*/ 8663 w 43313"/>
                  <a:gd name="connsiteY130" fmla="*/ 23043 h 25208"/>
                  <a:gd name="connsiteX131" fmla="*/ 7580 w 43313"/>
                  <a:gd name="connsiteY131" fmla="*/ 23043 h 25208"/>
                  <a:gd name="connsiteX132" fmla="*/ 7580 w 43313"/>
                  <a:gd name="connsiteY132" fmla="*/ 21960 h 25208"/>
                  <a:gd name="connsiteX133" fmla="*/ 7580 w 43313"/>
                  <a:gd name="connsiteY133" fmla="*/ 21960 h 25208"/>
                  <a:gd name="connsiteX134" fmla="*/ 7580 w 43313"/>
                  <a:gd name="connsiteY134" fmla="*/ 23043 h 25208"/>
                  <a:gd name="connsiteX135" fmla="*/ 6497 w 43313"/>
                  <a:gd name="connsiteY135" fmla="*/ 23043 h 25208"/>
                  <a:gd name="connsiteX136" fmla="*/ 6497 w 43313"/>
                  <a:gd name="connsiteY136" fmla="*/ 24126 h 25208"/>
                  <a:gd name="connsiteX137" fmla="*/ 6497 w 43313"/>
                  <a:gd name="connsiteY137" fmla="*/ 23043 h 25208"/>
                  <a:gd name="connsiteX138" fmla="*/ 6497 w 43313"/>
                  <a:gd name="connsiteY138" fmla="*/ 24126 h 25208"/>
                  <a:gd name="connsiteX139" fmla="*/ 6497 w 43313"/>
                  <a:gd name="connsiteY139" fmla="*/ 23043 h 25208"/>
                  <a:gd name="connsiteX140" fmla="*/ 6497 w 43313"/>
                  <a:gd name="connsiteY140" fmla="*/ 24126 h 25208"/>
                  <a:gd name="connsiteX141" fmla="*/ 6497 w 43313"/>
                  <a:gd name="connsiteY141" fmla="*/ 23043 h 25208"/>
                  <a:gd name="connsiteX142" fmla="*/ 6497 w 43313"/>
                  <a:gd name="connsiteY142" fmla="*/ 24126 h 25208"/>
                  <a:gd name="connsiteX143" fmla="*/ 6497 w 43313"/>
                  <a:gd name="connsiteY143" fmla="*/ 23043 h 25208"/>
                  <a:gd name="connsiteX144" fmla="*/ 6497 w 43313"/>
                  <a:gd name="connsiteY144" fmla="*/ 24126 h 25208"/>
                  <a:gd name="connsiteX145" fmla="*/ 5414 w 43313"/>
                  <a:gd name="connsiteY145" fmla="*/ 23043 h 25208"/>
                  <a:gd name="connsiteX146" fmla="*/ 4331 w 43313"/>
                  <a:gd name="connsiteY146" fmla="*/ 25209 h 25208"/>
                  <a:gd name="connsiteX147" fmla="*/ 4331 w 43313"/>
                  <a:gd name="connsiteY147" fmla="*/ 24126 h 25208"/>
                  <a:gd name="connsiteX148" fmla="*/ 4331 w 43313"/>
                  <a:gd name="connsiteY148" fmla="*/ 25209 h 25208"/>
                  <a:gd name="connsiteX149" fmla="*/ 4331 w 43313"/>
                  <a:gd name="connsiteY149" fmla="*/ 23043 h 25208"/>
                  <a:gd name="connsiteX150" fmla="*/ 4331 w 43313"/>
                  <a:gd name="connsiteY150" fmla="*/ 24126 h 25208"/>
                  <a:gd name="connsiteX151" fmla="*/ 4331 w 43313"/>
                  <a:gd name="connsiteY151" fmla="*/ 24126 h 25208"/>
                  <a:gd name="connsiteX152" fmla="*/ 4331 w 43313"/>
                  <a:gd name="connsiteY152" fmla="*/ 24126 h 25208"/>
                  <a:gd name="connsiteX153" fmla="*/ 4331 w 43313"/>
                  <a:gd name="connsiteY153" fmla="*/ 21960 h 25208"/>
                  <a:gd name="connsiteX154" fmla="*/ 4331 w 43313"/>
                  <a:gd name="connsiteY154" fmla="*/ 21960 h 25208"/>
                  <a:gd name="connsiteX155" fmla="*/ 4331 w 43313"/>
                  <a:gd name="connsiteY155" fmla="*/ 17629 h 25208"/>
                  <a:gd name="connsiteX156" fmla="*/ 4331 w 43313"/>
                  <a:gd name="connsiteY156" fmla="*/ 17629 h 25208"/>
                  <a:gd name="connsiteX157" fmla="*/ 4331 w 43313"/>
                  <a:gd name="connsiteY157" fmla="*/ 15463 h 25208"/>
                  <a:gd name="connsiteX158" fmla="*/ 4331 w 43313"/>
                  <a:gd name="connsiteY158" fmla="*/ 17629 h 25208"/>
                  <a:gd name="connsiteX159" fmla="*/ 4331 w 43313"/>
                  <a:gd name="connsiteY159" fmla="*/ 19794 h 25208"/>
                  <a:gd name="connsiteX160" fmla="*/ 4331 w 43313"/>
                  <a:gd name="connsiteY160" fmla="*/ 18712 h 25208"/>
                  <a:gd name="connsiteX161" fmla="*/ 4331 w 43313"/>
                  <a:gd name="connsiteY161" fmla="*/ 18712 h 25208"/>
                  <a:gd name="connsiteX162" fmla="*/ 4331 w 43313"/>
                  <a:gd name="connsiteY162" fmla="*/ 20877 h 25208"/>
                  <a:gd name="connsiteX163" fmla="*/ 4331 w 43313"/>
                  <a:gd name="connsiteY163" fmla="*/ 19794 h 25208"/>
                  <a:gd name="connsiteX164" fmla="*/ 4331 w 43313"/>
                  <a:gd name="connsiteY164" fmla="*/ 20877 h 25208"/>
                  <a:gd name="connsiteX165" fmla="*/ 4331 w 43313"/>
                  <a:gd name="connsiteY165" fmla="*/ 21960 h 25208"/>
                  <a:gd name="connsiteX166" fmla="*/ 4331 w 43313"/>
                  <a:gd name="connsiteY166" fmla="*/ 18712 h 25208"/>
                  <a:gd name="connsiteX167" fmla="*/ 4331 w 43313"/>
                  <a:gd name="connsiteY167" fmla="*/ 21960 h 25208"/>
                  <a:gd name="connsiteX168" fmla="*/ 4331 w 43313"/>
                  <a:gd name="connsiteY168" fmla="*/ 20877 h 25208"/>
                  <a:gd name="connsiteX169" fmla="*/ 4331 w 43313"/>
                  <a:gd name="connsiteY169" fmla="*/ 20877 h 25208"/>
                  <a:gd name="connsiteX170" fmla="*/ 4331 w 43313"/>
                  <a:gd name="connsiteY170" fmla="*/ 21960 h 25208"/>
                  <a:gd name="connsiteX171" fmla="*/ 4331 w 43313"/>
                  <a:gd name="connsiteY171" fmla="*/ 20877 h 25208"/>
                  <a:gd name="connsiteX172" fmla="*/ 4331 w 43313"/>
                  <a:gd name="connsiteY172" fmla="*/ 20877 h 25208"/>
                  <a:gd name="connsiteX173" fmla="*/ 4331 w 43313"/>
                  <a:gd name="connsiteY173" fmla="*/ 21960 h 25208"/>
                  <a:gd name="connsiteX174" fmla="*/ 4331 w 43313"/>
                  <a:gd name="connsiteY174" fmla="*/ 23043 h 25208"/>
                  <a:gd name="connsiteX175" fmla="*/ 4331 w 43313"/>
                  <a:gd name="connsiteY175" fmla="*/ 24126 h 25208"/>
                  <a:gd name="connsiteX176" fmla="*/ 4331 w 43313"/>
                  <a:gd name="connsiteY176" fmla="*/ 23043 h 25208"/>
                  <a:gd name="connsiteX177" fmla="*/ 4331 w 43313"/>
                  <a:gd name="connsiteY177" fmla="*/ 24126 h 25208"/>
                  <a:gd name="connsiteX178" fmla="*/ 4331 w 43313"/>
                  <a:gd name="connsiteY178" fmla="*/ 23043 h 25208"/>
                  <a:gd name="connsiteX179" fmla="*/ 4331 w 43313"/>
                  <a:gd name="connsiteY179" fmla="*/ 24126 h 25208"/>
                  <a:gd name="connsiteX180" fmla="*/ 4331 w 43313"/>
                  <a:gd name="connsiteY180" fmla="*/ 23043 h 25208"/>
                  <a:gd name="connsiteX181" fmla="*/ 4331 w 43313"/>
                  <a:gd name="connsiteY181" fmla="*/ 21960 h 25208"/>
                  <a:gd name="connsiteX182" fmla="*/ 4331 w 43313"/>
                  <a:gd name="connsiteY182" fmla="*/ 21960 h 25208"/>
                  <a:gd name="connsiteX183" fmla="*/ 4331 w 43313"/>
                  <a:gd name="connsiteY183" fmla="*/ 24126 h 25208"/>
                  <a:gd name="connsiteX184" fmla="*/ 4331 w 43313"/>
                  <a:gd name="connsiteY184" fmla="*/ 24126 h 25208"/>
                  <a:gd name="connsiteX185" fmla="*/ 4331 w 43313"/>
                  <a:gd name="connsiteY185" fmla="*/ 23043 h 25208"/>
                  <a:gd name="connsiteX186" fmla="*/ 4331 w 43313"/>
                  <a:gd name="connsiteY186" fmla="*/ 21960 h 25208"/>
                  <a:gd name="connsiteX187" fmla="*/ 4331 w 43313"/>
                  <a:gd name="connsiteY187" fmla="*/ 24126 h 25208"/>
                  <a:gd name="connsiteX188" fmla="*/ 4331 w 43313"/>
                  <a:gd name="connsiteY188" fmla="*/ 23043 h 25208"/>
                  <a:gd name="connsiteX189" fmla="*/ 4331 w 43313"/>
                  <a:gd name="connsiteY189" fmla="*/ 24126 h 25208"/>
                  <a:gd name="connsiteX190" fmla="*/ 4331 w 43313"/>
                  <a:gd name="connsiteY190" fmla="*/ 21960 h 25208"/>
                  <a:gd name="connsiteX191" fmla="*/ 4331 w 43313"/>
                  <a:gd name="connsiteY191" fmla="*/ 20877 h 25208"/>
                  <a:gd name="connsiteX192" fmla="*/ 4331 w 43313"/>
                  <a:gd name="connsiteY192" fmla="*/ 20877 h 25208"/>
                  <a:gd name="connsiteX193" fmla="*/ 4331 w 43313"/>
                  <a:gd name="connsiteY193" fmla="*/ 18712 h 25208"/>
                  <a:gd name="connsiteX194" fmla="*/ 4331 w 43313"/>
                  <a:gd name="connsiteY194" fmla="*/ 18712 h 25208"/>
                  <a:gd name="connsiteX195" fmla="*/ 4331 w 43313"/>
                  <a:gd name="connsiteY195" fmla="*/ 23043 h 25208"/>
                  <a:gd name="connsiteX196" fmla="*/ 3248 w 43313"/>
                  <a:gd name="connsiteY196" fmla="*/ 21960 h 25208"/>
                  <a:gd name="connsiteX197" fmla="*/ 3248 w 43313"/>
                  <a:gd name="connsiteY197" fmla="*/ 23043 h 25208"/>
                  <a:gd name="connsiteX198" fmla="*/ 3248 w 43313"/>
                  <a:gd name="connsiteY198" fmla="*/ 24126 h 25208"/>
                  <a:gd name="connsiteX199" fmla="*/ 3248 w 43313"/>
                  <a:gd name="connsiteY199" fmla="*/ 21960 h 25208"/>
                  <a:gd name="connsiteX200" fmla="*/ 3248 w 43313"/>
                  <a:gd name="connsiteY200" fmla="*/ 21960 h 25208"/>
                  <a:gd name="connsiteX201" fmla="*/ 3248 w 43313"/>
                  <a:gd name="connsiteY201" fmla="*/ 19794 h 25208"/>
                  <a:gd name="connsiteX202" fmla="*/ 3248 w 43313"/>
                  <a:gd name="connsiteY202" fmla="*/ 20877 h 25208"/>
                  <a:gd name="connsiteX203" fmla="*/ 3248 w 43313"/>
                  <a:gd name="connsiteY203" fmla="*/ 21960 h 25208"/>
                  <a:gd name="connsiteX204" fmla="*/ 3248 w 43313"/>
                  <a:gd name="connsiteY204" fmla="*/ 23043 h 25208"/>
                  <a:gd name="connsiteX205" fmla="*/ 3248 w 43313"/>
                  <a:gd name="connsiteY205" fmla="*/ 24126 h 25208"/>
                  <a:gd name="connsiteX206" fmla="*/ 3248 w 43313"/>
                  <a:gd name="connsiteY206" fmla="*/ 24126 h 25208"/>
                  <a:gd name="connsiteX207" fmla="*/ 3248 w 43313"/>
                  <a:gd name="connsiteY207" fmla="*/ 23043 h 25208"/>
                  <a:gd name="connsiteX208" fmla="*/ 3248 w 43313"/>
                  <a:gd name="connsiteY208" fmla="*/ 24126 h 25208"/>
                  <a:gd name="connsiteX209" fmla="*/ 3248 w 43313"/>
                  <a:gd name="connsiteY209" fmla="*/ 23043 h 25208"/>
                  <a:gd name="connsiteX210" fmla="*/ 3248 w 43313"/>
                  <a:gd name="connsiteY210" fmla="*/ 21960 h 25208"/>
                  <a:gd name="connsiteX211" fmla="*/ 3248 w 43313"/>
                  <a:gd name="connsiteY211" fmla="*/ 21960 h 25208"/>
                  <a:gd name="connsiteX212" fmla="*/ 3248 w 43313"/>
                  <a:gd name="connsiteY212" fmla="*/ 21960 h 25208"/>
                  <a:gd name="connsiteX213" fmla="*/ 3248 w 43313"/>
                  <a:gd name="connsiteY213" fmla="*/ 20877 h 25208"/>
                  <a:gd name="connsiteX214" fmla="*/ 3248 w 43313"/>
                  <a:gd name="connsiteY214" fmla="*/ 21960 h 25208"/>
                  <a:gd name="connsiteX215" fmla="*/ 3248 w 43313"/>
                  <a:gd name="connsiteY215" fmla="*/ 23043 h 25208"/>
                  <a:gd name="connsiteX216" fmla="*/ 3248 w 43313"/>
                  <a:gd name="connsiteY216" fmla="*/ 21960 h 25208"/>
                  <a:gd name="connsiteX217" fmla="*/ 3248 w 43313"/>
                  <a:gd name="connsiteY217" fmla="*/ 20877 h 25208"/>
                  <a:gd name="connsiteX218" fmla="*/ 3248 w 43313"/>
                  <a:gd name="connsiteY218" fmla="*/ 19794 h 25208"/>
                  <a:gd name="connsiteX219" fmla="*/ 3248 w 43313"/>
                  <a:gd name="connsiteY219" fmla="*/ 17629 h 25208"/>
                  <a:gd name="connsiteX220" fmla="*/ 3248 w 43313"/>
                  <a:gd name="connsiteY220" fmla="*/ 17629 h 25208"/>
                  <a:gd name="connsiteX221" fmla="*/ 3248 w 43313"/>
                  <a:gd name="connsiteY221" fmla="*/ 19794 h 25208"/>
                  <a:gd name="connsiteX222" fmla="*/ 3248 w 43313"/>
                  <a:gd name="connsiteY222" fmla="*/ 20877 h 25208"/>
                  <a:gd name="connsiteX223" fmla="*/ 3248 w 43313"/>
                  <a:gd name="connsiteY223" fmla="*/ 19794 h 25208"/>
                  <a:gd name="connsiteX224" fmla="*/ 2165 w 43313"/>
                  <a:gd name="connsiteY224" fmla="*/ 19794 h 25208"/>
                  <a:gd name="connsiteX225" fmla="*/ 2165 w 43313"/>
                  <a:gd name="connsiteY225" fmla="*/ 20877 h 25208"/>
                  <a:gd name="connsiteX226" fmla="*/ 2165 w 43313"/>
                  <a:gd name="connsiteY226" fmla="*/ 23043 h 25208"/>
                  <a:gd name="connsiteX227" fmla="*/ 2165 w 43313"/>
                  <a:gd name="connsiteY227" fmla="*/ 21960 h 25208"/>
                  <a:gd name="connsiteX228" fmla="*/ 2165 w 43313"/>
                  <a:gd name="connsiteY228" fmla="*/ 21960 h 25208"/>
                  <a:gd name="connsiteX229" fmla="*/ 2165 w 43313"/>
                  <a:gd name="connsiteY229" fmla="*/ 18712 h 25208"/>
                  <a:gd name="connsiteX230" fmla="*/ 2165 w 43313"/>
                  <a:gd name="connsiteY230" fmla="*/ 17629 h 25208"/>
                  <a:gd name="connsiteX231" fmla="*/ 2165 w 43313"/>
                  <a:gd name="connsiteY231" fmla="*/ 18712 h 25208"/>
                  <a:gd name="connsiteX232" fmla="*/ 1083 w 43313"/>
                  <a:gd name="connsiteY232" fmla="*/ 18712 h 25208"/>
                  <a:gd name="connsiteX233" fmla="*/ 1083 w 43313"/>
                  <a:gd name="connsiteY233" fmla="*/ 16546 h 25208"/>
                  <a:gd name="connsiteX234" fmla="*/ 1083 w 43313"/>
                  <a:gd name="connsiteY234" fmla="*/ 17629 h 25208"/>
                  <a:gd name="connsiteX235" fmla="*/ 1083 w 43313"/>
                  <a:gd name="connsiteY235" fmla="*/ 17629 h 25208"/>
                  <a:gd name="connsiteX236" fmla="*/ 1083 w 43313"/>
                  <a:gd name="connsiteY236" fmla="*/ 18712 h 25208"/>
                  <a:gd name="connsiteX237" fmla="*/ 1083 w 43313"/>
                  <a:gd name="connsiteY237" fmla="*/ 17629 h 25208"/>
                  <a:gd name="connsiteX238" fmla="*/ 1083 w 43313"/>
                  <a:gd name="connsiteY238" fmla="*/ 17629 h 25208"/>
                  <a:gd name="connsiteX239" fmla="*/ 1083 w 43313"/>
                  <a:gd name="connsiteY239" fmla="*/ 16546 h 25208"/>
                  <a:gd name="connsiteX240" fmla="*/ 1083 w 43313"/>
                  <a:gd name="connsiteY240" fmla="*/ 16546 h 25208"/>
                  <a:gd name="connsiteX241" fmla="*/ 1083 w 43313"/>
                  <a:gd name="connsiteY241" fmla="*/ 17629 h 25208"/>
                  <a:gd name="connsiteX242" fmla="*/ 0 w 43313"/>
                  <a:gd name="connsiteY242" fmla="*/ 17629 h 25208"/>
                  <a:gd name="connsiteX243" fmla="*/ 0 w 43313"/>
                  <a:gd name="connsiteY243" fmla="*/ 16546 h 25208"/>
                  <a:gd name="connsiteX244" fmla="*/ 0 w 43313"/>
                  <a:gd name="connsiteY244" fmla="*/ 16546 h 25208"/>
                  <a:gd name="connsiteX245" fmla="*/ 0 w 43313"/>
                  <a:gd name="connsiteY245" fmla="*/ 15463 h 25208"/>
                  <a:gd name="connsiteX246" fmla="*/ 0 w 43313"/>
                  <a:gd name="connsiteY246" fmla="*/ 13297 h 25208"/>
                  <a:gd name="connsiteX247" fmla="*/ 0 w 43313"/>
                  <a:gd name="connsiteY247" fmla="*/ 15463 h 25208"/>
                  <a:gd name="connsiteX248" fmla="*/ 0 w 43313"/>
                  <a:gd name="connsiteY248" fmla="*/ 15463 h 25208"/>
                  <a:gd name="connsiteX249" fmla="*/ 0 w 43313"/>
                  <a:gd name="connsiteY249" fmla="*/ 15463 h 25208"/>
                  <a:gd name="connsiteX250" fmla="*/ 0 w 43313"/>
                  <a:gd name="connsiteY250" fmla="*/ 13297 h 25208"/>
                  <a:gd name="connsiteX251" fmla="*/ 0 w 43313"/>
                  <a:gd name="connsiteY251" fmla="*/ 13297 h 25208"/>
                  <a:gd name="connsiteX252" fmla="*/ 0 w 43313"/>
                  <a:gd name="connsiteY252" fmla="*/ 12214 h 25208"/>
                  <a:gd name="connsiteX253" fmla="*/ 0 w 43313"/>
                  <a:gd name="connsiteY253" fmla="*/ 13297 h 25208"/>
                  <a:gd name="connsiteX254" fmla="*/ 0 w 43313"/>
                  <a:gd name="connsiteY254" fmla="*/ 12214 h 25208"/>
                  <a:gd name="connsiteX255" fmla="*/ 0 w 43313"/>
                  <a:gd name="connsiteY255" fmla="*/ 12214 h 25208"/>
                  <a:gd name="connsiteX256" fmla="*/ 0 w 43313"/>
                  <a:gd name="connsiteY256" fmla="*/ 14380 h 25208"/>
                  <a:gd name="connsiteX257" fmla="*/ 0 w 43313"/>
                  <a:gd name="connsiteY257" fmla="*/ 14380 h 25208"/>
                  <a:gd name="connsiteX258" fmla="*/ 0 w 43313"/>
                  <a:gd name="connsiteY258" fmla="*/ 12214 h 25208"/>
                  <a:gd name="connsiteX259" fmla="*/ 0 w 43313"/>
                  <a:gd name="connsiteY259" fmla="*/ 13297 h 25208"/>
                  <a:gd name="connsiteX260" fmla="*/ 0 w 43313"/>
                  <a:gd name="connsiteY260" fmla="*/ 12214 h 25208"/>
                  <a:gd name="connsiteX261" fmla="*/ 1083 w 43313"/>
                  <a:gd name="connsiteY261" fmla="*/ 12214 h 25208"/>
                  <a:gd name="connsiteX262" fmla="*/ 1083 w 43313"/>
                  <a:gd name="connsiteY262" fmla="*/ 13297 h 25208"/>
                  <a:gd name="connsiteX263" fmla="*/ 1083 w 43313"/>
                  <a:gd name="connsiteY263" fmla="*/ 12214 h 25208"/>
                  <a:gd name="connsiteX264" fmla="*/ 2165 w 43313"/>
                  <a:gd name="connsiteY264" fmla="*/ 12214 h 25208"/>
                  <a:gd name="connsiteX265" fmla="*/ 3248 w 43313"/>
                  <a:gd name="connsiteY265" fmla="*/ 11132 h 25208"/>
                  <a:gd name="connsiteX266" fmla="*/ 3248 w 43313"/>
                  <a:gd name="connsiteY266" fmla="*/ 12214 h 25208"/>
                  <a:gd name="connsiteX267" fmla="*/ 3248 w 43313"/>
                  <a:gd name="connsiteY267" fmla="*/ 12214 h 25208"/>
                  <a:gd name="connsiteX268" fmla="*/ 3248 w 43313"/>
                  <a:gd name="connsiteY268" fmla="*/ 10049 h 25208"/>
                  <a:gd name="connsiteX269" fmla="*/ 4331 w 43313"/>
                  <a:gd name="connsiteY269" fmla="*/ 8966 h 25208"/>
                  <a:gd name="connsiteX270" fmla="*/ 4331 w 43313"/>
                  <a:gd name="connsiteY270" fmla="*/ 10049 h 25208"/>
                  <a:gd name="connsiteX271" fmla="*/ 5414 w 43313"/>
                  <a:gd name="connsiteY271" fmla="*/ 10049 h 25208"/>
                  <a:gd name="connsiteX272" fmla="*/ 5414 w 43313"/>
                  <a:gd name="connsiteY272" fmla="*/ 11132 h 25208"/>
                  <a:gd name="connsiteX273" fmla="*/ 5414 w 43313"/>
                  <a:gd name="connsiteY273" fmla="*/ 8966 h 25208"/>
                  <a:gd name="connsiteX274" fmla="*/ 6497 w 43313"/>
                  <a:gd name="connsiteY274" fmla="*/ 10049 h 25208"/>
                  <a:gd name="connsiteX275" fmla="*/ 7580 w 43313"/>
                  <a:gd name="connsiteY275" fmla="*/ 7883 h 25208"/>
                  <a:gd name="connsiteX276" fmla="*/ 7580 w 43313"/>
                  <a:gd name="connsiteY276" fmla="*/ 8966 h 25208"/>
                  <a:gd name="connsiteX277" fmla="*/ 9746 w 43313"/>
                  <a:gd name="connsiteY277" fmla="*/ 7883 h 25208"/>
                  <a:gd name="connsiteX278" fmla="*/ 9746 w 43313"/>
                  <a:gd name="connsiteY278" fmla="*/ 8966 h 25208"/>
                  <a:gd name="connsiteX279" fmla="*/ 9746 w 43313"/>
                  <a:gd name="connsiteY279" fmla="*/ 7883 h 25208"/>
                  <a:gd name="connsiteX280" fmla="*/ 9746 w 43313"/>
                  <a:gd name="connsiteY280" fmla="*/ 7883 h 25208"/>
                  <a:gd name="connsiteX281" fmla="*/ 9746 w 43313"/>
                  <a:gd name="connsiteY281" fmla="*/ 6800 h 25208"/>
                  <a:gd name="connsiteX282" fmla="*/ 10828 w 43313"/>
                  <a:gd name="connsiteY282" fmla="*/ 6800 h 25208"/>
                  <a:gd name="connsiteX283" fmla="*/ 10828 w 43313"/>
                  <a:gd name="connsiteY283" fmla="*/ 6800 h 25208"/>
                  <a:gd name="connsiteX284" fmla="*/ 10828 w 43313"/>
                  <a:gd name="connsiteY284" fmla="*/ 7883 h 25208"/>
                  <a:gd name="connsiteX285" fmla="*/ 10828 w 43313"/>
                  <a:gd name="connsiteY285" fmla="*/ 6800 h 25208"/>
                  <a:gd name="connsiteX286" fmla="*/ 11911 w 43313"/>
                  <a:gd name="connsiteY286" fmla="*/ 6800 h 25208"/>
                  <a:gd name="connsiteX287" fmla="*/ 11911 w 43313"/>
                  <a:gd name="connsiteY287" fmla="*/ 5717 h 25208"/>
                  <a:gd name="connsiteX288" fmla="*/ 12994 w 43313"/>
                  <a:gd name="connsiteY288" fmla="*/ 5717 h 25208"/>
                  <a:gd name="connsiteX289" fmla="*/ 12994 w 43313"/>
                  <a:gd name="connsiteY289" fmla="*/ 6800 h 25208"/>
                  <a:gd name="connsiteX290" fmla="*/ 12994 w 43313"/>
                  <a:gd name="connsiteY290" fmla="*/ 5717 h 25208"/>
                  <a:gd name="connsiteX291" fmla="*/ 14077 w 43313"/>
                  <a:gd name="connsiteY291" fmla="*/ 5717 h 25208"/>
                  <a:gd name="connsiteX292" fmla="*/ 16243 w 43313"/>
                  <a:gd name="connsiteY292" fmla="*/ 4635 h 25208"/>
                  <a:gd name="connsiteX293" fmla="*/ 16243 w 43313"/>
                  <a:gd name="connsiteY293" fmla="*/ 4635 h 25208"/>
                  <a:gd name="connsiteX294" fmla="*/ 17326 w 43313"/>
                  <a:gd name="connsiteY294" fmla="*/ 3552 h 25208"/>
                  <a:gd name="connsiteX295" fmla="*/ 17326 w 43313"/>
                  <a:gd name="connsiteY295" fmla="*/ 4635 h 25208"/>
                  <a:gd name="connsiteX296" fmla="*/ 18408 w 43313"/>
                  <a:gd name="connsiteY296" fmla="*/ 4635 h 25208"/>
                  <a:gd name="connsiteX297" fmla="*/ 18408 w 43313"/>
                  <a:gd name="connsiteY297" fmla="*/ 4635 h 25208"/>
                  <a:gd name="connsiteX298" fmla="*/ 19491 w 43313"/>
                  <a:gd name="connsiteY298" fmla="*/ 4635 h 25208"/>
                  <a:gd name="connsiteX299" fmla="*/ 19491 w 43313"/>
                  <a:gd name="connsiteY299" fmla="*/ 5717 h 25208"/>
                  <a:gd name="connsiteX300" fmla="*/ 19491 w 43313"/>
                  <a:gd name="connsiteY300" fmla="*/ 5717 h 25208"/>
                  <a:gd name="connsiteX301" fmla="*/ 19491 w 43313"/>
                  <a:gd name="connsiteY301" fmla="*/ 4635 h 25208"/>
                  <a:gd name="connsiteX302" fmla="*/ 21657 w 43313"/>
                  <a:gd name="connsiteY302" fmla="*/ 3552 h 25208"/>
                  <a:gd name="connsiteX303" fmla="*/ 22740 w 43313"/>
                  <a:gd name="connsiteY303" fmla="*/ 4635 h 25208"/>
                  <a:gd name="connsiteX304" fmla="*/ 22740 w 43313"/>
                  <a:gd name="connsiteY304" fmla="*/ 4635 h 25208"/>
                  <a:gd name="connsiteX305" fmla="*/ 22740 w 43313"/>
                  <a:gd name="connsiteY305" fmla="*/ 5717 h 25208"/>
                  <a:gd name="connsiteX306" fmla="*/ 22740 w 43313"/>
                  <a:gd name="connsiteY306" fmla="*/ 4635 h 25208"/>
                  <a:gd name="connsiteX307" fmla="*/ 23822 w 43313"/>
                  <a:gd name="connsiteY307" fmla="*/ 5717 h 25208"/>
                  <a:gd name="connsiteX308" fmla="*/ 23822 w 43313"/>
                  <a:gd name="connsiteY308" fmla="*/ 5717 h 25208"/>
                  <a:gd name="connsiteX309" fmla="*/ 23822 w 43313"/>
                  <a:gd name="connsiteY309" fmla="*/ 3552 h 25208"/>
                  <a:gd name="connsiteX310" fmla="*/ 28154 w 43313"/>
                  <a:gd name="connsiteY310" fmla="*/ 1386 h 25208"/>
                  <a:gd name="connsiteX311" fmla="*/ 32485 w 43313"/>
                  <a:gd name="connsiteY311" fmla="*/ 1386 h 25208"/>
                  <a:gd name="connsiteX312" fmla="*/ 33568 w 43313"/>
                  <a:gd name="connsiteY312" fmla="*/ 2469 h 25208"/>
                  <a:gd name="connsiteX313" fmla="*/ 33568 w 43313"/>
                  <a:gd name="connsiteY313" fmla="*/ 2469 h 25208"/>
                  <a:gd name="connsiteX314" fmla="*/ 33568 w 43313"/>
                  <a:gd name="connsiteY314" fmla="*/ 1386 h 25208"/>
                  <a:gd name="connsiteX315" fmla="*/ 34651 w 43313"/>
                  <a:gd name="connsiteY315" fmla="*/ 1386 h 25208"/>
                  <a:gd name="connsiteX316" fmla="*/ 34651 w 43313"/>
                  <a:gd name="connsiteY316" fmla="*/ 2469 h 25208"/>
                  <a:gd name="connsiteX317" fmla="*/ 34651 w 43313"/>
                  <a:gd name="connsiteY317" fmla="*/ 1386 h 25208"/>
                  <a:gd name="connsiteX318" fmla="*/ 34651 w 43313"/>
                  <a:gd name="connsiteY318" fmla="*/ 1386 h 25208"/>
                  <a:gd name="connsiteX319" fmla="*/ 34651 w 43313"/>
                  <a:gd name="connsiteY319" fmla="*/ 303 h 25208"/>
                  <a:gd name="connsiteX320" fmla="*/ 38982 w 43313"/>
                  <a:gd name="connsiteY320" fmla="*/ 1386 h 25208"/>
                  <a:gd name="connsiteX321" fmla="*/ 40065 w 43313"/>
                  <a:gd name="connsiteY321" fmla="*/ 1386 h 25208"/>
                  <a:gd name="connsiteX322" fmla="*/ 43314 w 43313"/>
                  <a:gd name="connsiteY322" fmla="*/ 2469 h 25208"/>
                  <a:gd name="connsiteX323" fmla="*/ 25988 w 43313"/>
                  <a:gd name="connsiteY323" fmla="*/ 13297 h 25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43313" h="25208">
                    <a:moveTo>
                      <a:pt x="25988" y="13297"/>
                    </a:moveTo>
                    <a:cubicBezTo>
                      <a:pt x="25988" y="16546"/>
                      <a:pt x="24905" y="13297"/>
                      <a:pt x="23822" y="15463"/>
                    </a:cubicBezTo>
                    <a:cubicBezTo>
                      <a:pt x="23822" y="15463"/>
                      <a:pt x="23822" y="14380"/>
                      <a:pt x="23822" y="14380"/>
                    </a:cubicBezTo>
                    <a:cubicBezTo>
                      <a:pt x="23822" y="16546"/>
                      <a:pt x="22740" y="15463"/>
                      <a:pt x="21657" y="13297"/>
                    </a:cubicBezTo>
                    <a:lnTo>
                      <a:pt x="21657" y="13297"/>
                    </a:lnTo>
                    <a:cubicBezTo>
                      <a:pt x="21657" y="13297"/>
                      <a:pt x="21657" y="14380"/>
                      <a:pt x="21657" y="14380"/>
                    </a:cubicBezTo>
                    <a:cubicBezTo>
                      <a:pt x="21657" y="14380"/>
                      <a:pt x="21657" y="14380"/>
                      <a:pt x="21657" y="13297"/>
                    </a:cubicBezTo>
                    <a:cubicBezTo>
                      <a:pt x="21657" y="14380"/>
                      <a:pt x="21657" y="13297"/>
                      <a:pt x="21657" y="14380"/>
                    </a:cubicBezTo>
                    <a:cubicBezTo>
                      <a:pt x="21657" y="14380"/>
                      <a:pt x="21657" y="13297"/>
                      <a:pt x="21657" y="13297"/>
                    </a:cubicBezTo>
                    <a:lnTo>
                      <a:pt x="21657" y="14380"/>
                    </a:lnTo>
                    <a:cubicBezTo>
                      <a:pt x="21657" y="16546"/>
                      <a:pt x="20574" y="14380"/>
                      <a:pt x="20574" y="15463"/>
                    </a:cubicBezTo>
                    <a:cubicBezTo>
                      <a:pt x="20574" y="15463"/>
                      <a:pt x="20574" y="15463"/>
                      <a:pt x="20574" y="14380"/>
                    </a:cubicBezTo>
                    <a:cubicBezTo>
                      <a:pt x="20574" y="15463"/>
                      <a:pt x="19491" y="15463"/>
                      <a:pt x="19491" y="16546"/>
                    </a:cubicBezTo>
                    <a:cubicBezTo>
                      <a:pt x="19491" y="16546"/>
                      <a:pt x="19491" y="15463"/>
                      <a:pt x="19491" y="15463"/>
                    </a:cubicBezTo>
                    <a:cubicBezTo>
                      <a:pt x="19491" y="16546"/>
                      <a:pt x="19491" y="16546"/>
                      <a:pt x="19491" y="16546"/>
                    </a:cubicBezTo>
                    <a:cubicBezTo>
                      <a:pt x="19491" y="15463"/>
                      <a:pt x="19491" y="17629"/>
                      <a:pt x="19491" y="16546"/>
                    </a:cubicBezTo>
                    <a:lnTo>
                      <a:pt x="19491" y="16546"/>
                    </a:lnTo>
                    <a:cubicBezTo>
                      <a:pt x="19491" y="17629"/>
                      <a:pt x="19491" y="15463"/>
                      <a:pt x="19491" y="17629"/>
                    </a:cubicBezTo>
                    <a:lnTo>
                      <a:pt x="19491" y="16546"/>
                    </a:lnTo>
                    <a:cubicBezTo>
                      <a:pt x="19491" y="17629"/>
                      <a:pt x="19491" y="15463"/>
                      <a:pt x="19491" y="16546"/>
                    </a:cubicBezTo>
                    <a:lnTo>
                      <a:pt x="19491" y="16546"/>
                    </a:lnTo>
                    <a:cubicBezTo>
                      <a:pt x="19491" y="16546"/>
                      <a:pt x="19491" y="16546"/>
                      <a:pt x="19491" y="16546"/>
                    </a:cubicBezTo>
                    <a:lnTo>
                      <a:pt x="19491" y="16546"/>
                    </a:lnTo>
                    <a:cubicBezTo>
                      <a:pt x="19491" y="16546"/>
                      <a:pt x="19491" y="16546"/>
                      <a:pt x="19491" y="17629"/>
                    </a:cubicBezTo>
                    <a:cubicBezTo>
                      <a:pt x="19491" y="16546"/>
                      <a:pt x="19491" y="17629"/>
                      <a:pt x="19491" y="15463"/>
                    </a:cubicBezTo>
                    <a:cubicBezTo>
                      <a:pt x="18408" y="16546"/>
                      <a:pt x="18408" y="16546"/>
                      <a:pt x="17326" y="16546"/>
                    </a:cubicBezTo>
                    <a:cubicBezTo>
                      <a:pt x="17326" y="16546"/>
                      <a:pt x="17326" y="15463"/>
                      <a:pt x="17326" y="15463"/>
                    </a:cubicBezTo>
                    <a:cubicBezTo>
                      <a:pt x="17326" y="15463"/>
                      <a:pt x="17326" y="15463"/>
                      <a:pt x="17326" y="16546"/>
                    </a:cubicBezTo>
                    <a:cubicBezTo>
                      <a:pt x="17326" y="16546"/>
                      <a:pt x="17326" y="15463"/>
                      <a:pt x="17326" y="15463"/>
                    </a:cubicBezTo>
                    <a:cubicBezTo>
                      <a:pt x="17326" y="15463"/>
                      <a:pt x="17326" y="16546"/>
                      <a:pt x="17326" y="16546"/>
                    </a:cubicBezTo>
                    <a:cubicBezTo>
                      <a:pt x="17326" y="16546"/>
                      <a:pt x="17326" y="15463"/>
                      <a:pt x="17326" y="15463"/>
                    </a:cubicBezTo>
                    <a:cubicBezTo>
                      <a:pt x="17326" y="16546"/>
                      <a:pt x="17326" y="16546"/>
                      <a:pt x="17326" y="16546"/>
                    </a:cubicBezTo>
                    <a:cubicBezTo>
                      <a:pt x="17326" y="16546"/>
                      <a:pt x="17326" y="16546"/>
                      <a:pt x="17326" y="15463"/>
                    </a:cubicBezTo>
                    <a:cubicBezTo>
                      <a:pt x="17326" y="16546"/>
                      <a:pt x="17326" y="15463"/>
                      <a:pt x="17326" y="15463"/>
                    </a:cubicBezTo>
                    <a:lnTo>
                      <a:pt x="17326" y="14380"/>
                    </a:lnTo>
                    <a:cubicBezTo>
                      <a:pt x="17326" y="13297"/>
                      <a:pt x="17326" y="15463"/>
                      <a:pt x="17326" y="15463"/>
                    </a:cubicBezTo>
                    <a:cubicBezTo>
                      <a:pt x="17326" y="15463"/>
                      <a:pt x="17326" y="15463"/>
                      <a:pt x="17326" y="14380"/>
                    </a:cubicBezTo>
                    <a:cubicBezTo>
                      <a:pt x="17326" y="15463"/>
                      <a:pt x="17326" y="15463"/>
                      <a:pt x="17326" y="15463"/>
                    </a:cubicBezTo>
                    <a:cubicBezTo>
                      <a:pt x="17326" y="15463"/>
                      <a:pt x="17326" y="15463"/>
                      <a:pt x="17326" y="15463"/>
                    </a:cubicBezTo>
                    <a:cubicBezTo>
                      <a:pt x="17326" y="15463"/>
                      <a:pt x="17326" y="15463"/>
                      <a:pt x="16243" y="15463"/>
                    </a:cubicBezTo>
                    <a:cubicBezTo>
                      <a:pt x="16243" y="15463"/>
                      <a:pt x="16243" y="13297"/>
                      <a:pt x="16243" y="14380"/>
                    </a:cubicBezTo>
                    <a:cubicBezTo>
                      <a:pt x="16243" y="15463"/>
                      <a:pt x="16243" y="15463"/>
                      <a:pt x="16243" y="16546"/>
                    </a:cubicBezTo>
                    <a:cubicBezTo>
                      <a:pt x="16243" y="16546"/>
                      <a:pt x="15160" y="15463"/>
                      <a:pt x="15160" y="16546"/>
                    </a:cubicBezTo>
                    <a:cubicBezTo>
                      <a:pt x="15160" y="16546"/>
                      <a:pt x="15160" y="14380"/>
                      <a:pt x="15160" y="14380"/>
                    </a:cubicBezTo>
                    <a:lnTo>
                      <a:pt x="15160" y="13297"/>
                    </a:lnTo>
                    <a:cubicBezTo>
                      <a:pt x="15160" y="12214"/>
                      <a:pt x="15160" y="13297"/>
                      <a:pt x="15160" y="13297"/>
                    </a:cubicBezTo>
                    <a:cubicBezTo>
                      <a:pt x="15160" y="13297"/>
                      <a:pt x="15160" y="14380"/>
                      <a:pt x="15160" y="13297"/>
                    </a:cubicBezTo>
                    <a:cubicBezTo>
                      <a:pt x="15160" y="14380"/>
                      <a:pt x="15160" y="15463"/>
                      <a:pt x="15160" y="15463"/>
                    </a:cubicBezTo>
                    <a:cubicBezTo>
                      <a:pt x="15160" y="14380"/>
                      <a:pt x="15160" y="14380"/>
                      <a:pt x="15160" y="13297"/>
                    </a:cubicBezTo>
                    <a:lnTo>
                      <a:pt x="15160" y="15463"/>
                    </a:lnTo>
                    <a:cubicBezTo>
                      <a:pt x="15160" y="15463"/>
                      <a:pt x="15160" y="14380"/>
                      <a:pt x="15160" y="14380"/>
                    </a:cubicBezTo>
                    <a:cubicBezTo>
                      <a:pt x="15160" y="14380"/>
                      <a:pt x="15160" y="15463"/>
                      <a:pt x="15160" y="15463"/>
                    </a:cubicBezTo>
                    <a:cubicBezTo>
                      <a:pt x="15160" y="15463"/>
                      <a:pt x="15160" y="15463"/>
                      <a:pt x="15160" y="14380"/>
                    </a:cubicBezTo>
                    <a:cubicBezTo>
                      <a:pt x="15160" y="14380"/>
                      <a:pt x="15160" y="14380"/>
                      <a:pt x="15160" y="13297"/>
                    </a:cubicBezTo>
                    <a:cubicBezTo>
                      <a:pt x="15160" y="13297"/>
                      <a:pt x="15160" y="13297"/>
                      <a:pt x="15160" y="14380"/>
                    </a:cubicBezTo>
                    <a:lnTo>
                      <a:pt x="15160" y="14380"/>
                    </a:lnTo>
                    <a:cubicBezTo>
                      <a:pt x="15160" y="14380"/>
                      <a:pt x="15160" y="15463"/>
                      <a:pt x="15160" y="15463"/>
                    </a:cubicBezTo>
                    <a:cubicBezTo>
                      <a:pt x="15160" y="15463"/>
                      <a:pt x="15160" y="14380"/>
                      <a:pt x="15160" y="15463"/>
                    </a:cubicBezTo>
                    <a:cubicBezTo>
                      <a:pt x="15160" y="16546"/>
                      <a:pt x="15160" y="16546"/>
                      <a:pt x="15160" y="16546"/>
                    </a:cubicBezTo>
                    <a:cubicBezTo>
                      <a:pt x="15160" y="16546"/>
                      <a:pt x="15160" y="15463"/>
                      <a:pt x="15160" y="15463"/>
                    </a:cubicBezTo>
                    <a:cubicBezTo>
                      <a:pt x="15160" y="16546"/>
                      <a:pt x="15160" y="16546"/>
                      <a:pt x="15160" y="17629"/>
                    </a:cubicBezTo>
                    <a:cubicBezTo>
                      <a:pt x="15160" y="18712"/>
                      <a:pt x="15160" y="16546"/>
                      <a:pt x="15160" y="16546"/>
                    </a:cubicBezTo>
                    <a:cubicBezTo>
                      <a:pt x="15160" y="15463"/>
                      <a:pt x="15160" y="17629"/>
                      <a:pt x="14077" y="16546"/>
                    </a:cubicBezTo>
                    <a:cubicBezTo>
                      <a:pt x="14077" y="16546"/>
                      <a:pt x="14077" y="17629"/>
                      <a:pt x="14077" y="17629"/>
                    </a:cubicBezTo>
                    <a:cubicBezTo>
                      <a:pt x="14077" y="17629"/>
                      <a:pt x="14077" y="16546"/>
                      <a:pt x="14077" y="16546"/>
                    </a:cubicBezTo>
                    <a:cubicBezTo>
                      <a:pt x="14077" y="15463"/>
                      <a:pt x="14077" y="16546"/>
                      <a:pt x="14077" y="16546"/>
                    </a:cubicBezTo>
                    <a:cubicBezTo>
                      <a:pt x="14077" y="16546"/>
                      <a:pt x="14077" y="16546"/>
                      <a:pt x="14077" y="16546"/>
                    </a:cubicBezTo>
                    <a:cubicBezTo>
                      <a:pt x="14077" y="16546"/>
                      <a:pt x="14077" y="17629"/>
                      <a:pt x="12994" y="17629"/>
                    </a:cubicBezTo>
                    <a:cubicBezTo>
                      <a:pt x="12994" y="17629"/>
                      <a:pt x="12994" y="18712"/>
                      <a:pt x="12994" y="18712"/>
                    </a:cubicBezTo>
                    <a:lnTo>
                      <a:pt x="12994" y="17629"/>
                    </a:lnTo>
                    <a:cubicBezTo>
                      <a:pt x="12994" y="17629"/>
                      <a:pt x="12994" y="17629"/>
                      <a:pt x="12994" y="16546"/>
                    </a:cubicBezTo>
                    <a:cubicBezTo>
                      <a:pt x="12994" y="17629"/>
                      <a:pt x="12994" y="15463"/>
                      <a:pt x="12994" y="16546"/>
                    </a:cubicBezTo>
                    <a:cubicBezTo>
                      <a:pt x="12994" y="15463"/>
                      <a:pt x="12994" y="17629"/>
                      <a:pt x="12994" y="16546"/>
                    </a:cubicBezTo>
                    <a:cubicBezTo>
                      <a:pt x="12994" y="16546"/>
                      <a:pt x="12994" y="17629"/>
                      <a:pt x="12994" y="16546"/>
                    </a:cubicBezTo>
                    <a:cubicBezTo>
                      <a:pt x="12994" y="16546"/>
                      <a:pt x="12994" y="15463"/>
                      <a:pt x="12994" y="15463"/>
                    </a:cubicBezTo>
                    <a:cubicBezTo>
                      <a:pt x="12994" y="15463"/>
                      <a:pt x="12994" y="15463"/>
                      <a:pt x="12994" y="16546"/>
                    </a:cubicBezTo>
                    <a:lnTo>
                      <a:pt x="12994" y="16546"/>
                    </a:lnTo>
                    <a:cubicBezTo>
                      <a:pt x="12994" y="17629"/>
                      <a:pt x="12994" y="16546"/>
                      <a:pt x="12994" y="17629"/>
                    </a:cubicBezTo>
                    <a:cubicBezTo>
                      <a:pt x="12994" y="16546"/>
                      <a:pt x="12994" y="17629"/>
                      <a:pt x="12994" y="16546"/>
                    </a:cubicBezTo>
                    <a:lnTo>
                      <a:pt x="12994" y="15463"/>
                    </a:lnTo>
                    <a:cubicBezTo>
                      <a:pt x="12994" y="15463"/>
                      <a:pt x="12994" y="16546"/>
                      <a:pt x="12994" y="17629"/>
                    </a:cubicBezTo>
                    <a:cubicBezTo>
                      <a:pt x="12994" y="17629"/>
                      <a:pt x="12994" y="17629"/>
                      <a:pt x="12994" y="17629"/>
                    </a:cubicBezTo>
                    <a:cubicBezTo>
                      <a:pt x="12994" y="19794"/>
                      <a:pt x="12994" y="17629"/>
                      <a:pt x="12994" y="18712"/>
                    </a:cubicBezTo>
                    <a:cubicBezTo>
                      <a:pt x="12994" y="17629"/>
                      <a:pt x="12994" y="18712"/>
                      <a:pt x="11911" y="17629"/>
                    </a:cubicBezTo>
                    <a:cubicBezTo>
                      <a:pt x="11911" y="17629"/>
                      <a:pt x="11911" y="18712"/>
                      <a:pt x="11911" y="18712"/>
                    </a:cubicBezTo>
                    <a:cubicBezTo>
                      <a:pt x="11911" y="18712"/>
                      <a:pt x="11911" y="18712"/>
                      <a:pt x="11911" y="17629"/>
                    </a:cubicBezTo>
                    <a:cubicBezTo>
                      <a:pt x="11911" y="17629"/>
                      <a:pt x="11911" y="17629"/>
                      <a:pt x="11911" y="17629"/>
                    </a:cubicBezTo>
                    <a:cubicBezTo>
                      <a:pt x="11911" y="17629"/>
                      <a:pt x="11911" y="16546"/>
                      <a:pt x="11911" y="16546"/>
                    </a:cubicBezTo>
                    <a:cubicBezTo>
                      <a:pt x="11911" y="16546"/>
                      <a:pt x="11911" y="17629"/>
                      <a:pt x="11911" y="18712"/>
                    </a:cubicBezTo>
                    <a:cubicBezTo>
                      <a:pt x="11911" y="17629"/>
                      <a:pt x="11911" y="19794"/>
                      <a:pt x="10828" y="18712"/>
                    </a:cubicBezTo>
                    <a:cubicBezTo>
                      <a:pt x="10828" y="18712"/>
                      <a:pt x="10828" y="17629"/>
                      <a:pt x="10828" y="17629"/>
                    </a:cubicBezTo>
                    <a:cubicBezTo>
                      <a:pt x="10828" y="16546"/>
                      <a:pt x="10828" y="18712"/>
                      <a:pt x="10828" y="17629"/>
                    </a:cubicBezTo>
                    <a:lnTo>
                      <a:pt x="10828" y="18712"/>
                    </a:lnTo>
                    <a:cubicBezTo>
                      <a:pt x="10828" y="17629"/>
                      <a:pt x="10828" y="19794"/>
                      <a:pt x="10828" y="17629"/>
                    </a:cubicBezTo>
                    <a:cubicBezTo>
                      <a:pt x="10828" y="17629"/>
                      <a:pt x="10828" y="17629"/>
                      <a:pt x="10828" y="18712"/>
                    </a:cubicBezTo>
                    <a:cubicBezTo>
                      <a:pt x="10828" y="17629"/>
                      <a:pt x="9746" y="19794"/>
                      <a:pt x="9746" y="17629"/>
                    </a:cubicBezTo>
                    <a:cubicBezTo>
                      <a:pt x="9746" y="17629"/>
                      <a:pt x="9746" y="17629"/>
                      <a:pt x="9746" y="18712"/>
                    </a:cubicBezTo>
                    <a:cubicBezTo>
                      <a:pt x="9746" y="19794"/>
                      <a:pt x="9746" y="18712"/>
                      <a:pt x="9746" y="18712"/>
                    </a:cubicBezTo>
                    <a:cubicBezTo>
                      <a:pt x="9746" y="18712"/>
                      <a:pt x="9746" y="18712"/>
                      <a:pt x="9746" y="19794"/>
                    </a:cubicBezTo>
                    <a:cubicBezTo>
                      <a:pt x="9746" y="19794"/>
                      <a:pt x="9746" y="19794"/>
                      <a:pt x="9746" y="18712"/>
                    </a:cubicBezTo>
                    <a:cubicBezTo>
                      <a:pt x="9746" y="17629"/>
                      <a:pt x="9746" y="20877"/>
                      <a:pt x="9746" y="20877"/>
                    </a:cubicBezTo>
                    <a:cubicBezTo>
                      <a:pt x="9746" y="19794"/>
                      <a:pt x="9746" y="19794"/>
                      <a:pt x="9746" y="19794"/>
                    </a:cubicBezTo>
                    <a:lnTo>
                      <a:pt x="9746" y="20877"/>
                    </a:lnTo>
                    <a:cubicBezTo>
                      <a:pt x="9746" y="20877"/>
                      <a:pt x="9746" y="19794"/>
                      <a:pt x="9746" y="18712"/>
                    </a:cubicBezTo>
                    <a:cubicBezTo>
                      <a:pt x="9746" y="18712"/>
                      <a:pt x="9746" y="18712"/>
                      <a:pt x="9746" y="19794"/>
                    </a:cubicBezTo>
                    <a:lnTo>
                      <a:pt x="9746" y="18712"/>
                    </a:lnTo>
                    <a:cubicBezTo>
                      <a:pt x="9746" y="19794"/>
                      <a:pt x="9746" y="19794"/>
                      <a:pt x="9746" y="19794"/>
                    </a:cubicBezTo>
                    <a:lnTo>
                      <a:pt x="9746" y="19794"/>
                    </a:lnTo>
                    <a:cubicBezTo>
                      <a:pt x="9746" y="19794"/>
                      <a:pt x="9746" y="19794"/>
                      <a:pt x="9746" y="19794"/>
                    </a:cubicBezTo>
                    <a:cubicBezTo>
                      <a:pt x="9746" y="20877"/>
                      <a:pt x="9746" y="20877"/>
                      <a:pt x="9746" y="20877"/>
                    </a:cubicBezTo>
                    <a:cubicBezTo>
                      <a:pt x="9746" y="20877"/>
                      <a:pt x="9746" y="20877"/>
                      <a:pt x="9746" y="21960"/>
                    </a:cubicBezTo>
                    <a:cubicBezTo>
                      <a:pt x="9746" y="20877"/>
                      <a:pt x="9746" y="20877"/>
                      <a:pt x="9746" y="20877"/>
                    </a:cubicBezTo>
                    <a:cubicBezTo>
                      <a:pt x="9746" y="20877"/>
                      <a:pt x="9746" y="21960"/>
                      <a:pt x="9746" y="21960"/>
                    </a:cubicBezTo>
                    <a:cubicBezTo>
                      <a:pt x="9746" y="21960"/>
                      <a:pt x="9746" y="21960"/>
                      <a:pt x="9746" y="20877"/>
                    </a:cubicBezTo>
                    <a:cubicBezTo>
                      <a:pt x="9746" y="20877"/>
                      <a:pt x="9746" y="20877"/>
                      <a:pt x="9746" y="20877"/>
                    </a:cubicBezTo>
                    <a:cubicBezTo>
                      <a:pt x="9746" y="20877"/>
                      <a:pt x="9746" y="19794"/>
                      <a:pt x="9746" y="19794"/>
                    </a:cubicBezTo>
                    <a:cubicBezTo>
                      <a:pt x="9746" y="19794"/>
                      <a:pt x="9746" y="21960"/>
                      <a:pt x="9746" y="20877"/>
                    </a:cubicBezTo>
                    <a:cubicBezTo>
                      <a:pt x="9746" y="20877"/>
                      <a:pt x="9746" y="19794"/>
                      <a:pt x="9746" y="19794"/>
                    </a:cubicBezTo>
                    <a:lnTo>
                      <a:pt x="9746" y="19794"/>
                    </a:lnTo>
                    <a:lnTo>
                      <a:pt x="9746" y="20877"/>
                    </a:lnTo>
                    <a:cubicBezTo>
                      <a:pt x="9746" y="20877"/>
                      <a:pt x="9746" y="20877"/>
                      <a:pt x="9746" y="20877"/>
                    </a:cubicBezTo>
                    <a:cubicBezTo>
                      <a:pt x="9746" y="21960"/>
                      <a:pt x="9746" y="20877"/>
                      <a:pt x="9746" y="21960"/>
                    </a:cubicBezTo>
                    <a:cubicBezTo>
                      <a:pt x="9746" y="21960"/>
                      <a:pt x="9746" y="21960"/>
                      <a:pt x="9746" y="20877"/>
                    </a:cubicBezTo>
                    <a:lnTo>
                      <a:pt x="9746" y="20877"/>
                    </a:lnTo>
                    <a:cubicBezTo>
                      <a:pt x="9746" y="20877"/>
                      <a:pt x="9746" y="20877"/>
                      <a:pt x="9746" y="20877"/>
                    </a:cubicBezTo>
                    <a:lnTo>
                      <a:pt x="9746" y="20877"/>
                    </a:lnTo>
                    <a:cubicBezTo>
                      <a:pt x="9746" y="20877"/>
                      <a:pt x="9746" y="20877"/>
                      <a:pt x="9746" y="21960"/>
                    </a:cubicBezTo>
                    <a:cubicBezTo>
                      <a:pt x="9746" y="20877"/>
                      <a:pt x="9746" y="18712"/>
                      <a:pt x="9746" y="19794"/>
                    </a:cubicBezTo>
                    <a:cubicBezTo>
                      <a:pt x="9746" y="19794"/>
                      <a:pt x="9746" y="20877"/>
                      <a:pt x="9746" y="21960"/>
                    </a:cubicBezTo>
                    <a:cubicBezTo>
                      <a:pt x="9746" y="21960"/>
                      <a:pt x="9746" y="23043"/>
                      <a:pt x="8663" y="21960"/>
                    </a:cubicBezTo>
                    <a:cubicBezTo>
                      <a:pt x="8663" y="21960"/>
                      <a:pt x="8663" y="23043"/>
                      <a:pt x="8663" y="23043"/>
                    </a:cubicBezTo>
                    <a:cubicBezTo>
                      <a:pt x="8663" y="23043"/>
                      <a:pt x="7580" y="24126"/>
                      <a:pt x="7580" y="23043"/>
                    </a:cubicBezTo>
                    <a:cubicBezTo>
                      <a:pt x="7580" y="23043"/>
                      <a:pt x="7580" y="21960"/>
                      <a:pt x="7580" y="21960"/>
                    </a:cubicBezTo>
                    <a:cubicBezTo>
                      <a:pt x="7580" y="23043"/>
                      <a:pt x="7580" y="20877"/>
                      <a:pt x="7580" y="21960"/>
                    </a:cubicBezTo>
                    <a:cubicBezTo>
                      <a:pt x="7580" y="23043"/>
                      <a:pt x="7580" y="23043"/>
                      <a:pt x="7580" y="23043"/>
                    </a:cubicBezTo>
                    <a:cubicBezTo>
                      <a:pt x="7580" y="23043"/>
                      <a:pt x="7580" y="23043"/>
                      <a:pt x="6497" y="23043"/>
                    </a:cubicBezTo>
                    <a:cubicBezTo>
                      <a:pt x="6497" y="23043"/>
                      <a:pt x="6497" y="24126"/>
                      <a:pt x="6497" y="24126"/>
                    </a:cubicBezTo>
                    <a:cubicBezTo>
                      <a:pt x="6497" y="23043"/>
                      <a:pt x="6497" y="23043"/>
                      <a:pt x="6497" y="23043"/>
                    </a:cubicBezTo>
                    <a:lnTo>
                      <a:pt x="6497" y="24126"/>
                    </a:lnTo>
                    <a:lnTo>
                      <a:pt x="6497" y="23043"/>
                    </a:lnTo>
                    <a:cubicBezTo>
                      <a:pt x="6497" y="23043"/>
                      <a:pt x="6497" y="24126"/>
                      <a:pt x="6497" y="24126"/>
                    </a:cubicBezTo>
                    <a:cubicBezTo>
                      <a:pt x="6497" y="24126"/>
                      <a:pt x="6497" y="23043"/>
                      <a:pt x="6497" y="23043"/>
                    </a:cubicBezTo>
                    <a:cubicBezTo>
                      <a:pt x="6497" y="24126"/>
                      <a:pt x="6497" y="25209"/>
                      <a:pt x="6497" y="24126"/>
                    </a:cubicBezTo>
                    <a:lnTo>
                      <a:pt x="6497" y="23043"/>
                    </a:lnTo>
                    <a:cubicBezTo>
                      <a:pt x="6497" y="23043"/>
                      <a:pt x="6497" y="24126"/>
                      <a:pt x="6497" y="24126"/>
                    </a:cubicBezTo>
                    <a:cubicBezTo>
                      <a:pt x="6497" y="23043"/>
                      <a:pt x="6497" y="23043"/>
                      <a:pt x="5414" y="23043"/>
                    </a:cubicBezTo>
                    <a:cubicBezTo>
                      <a:pt x="5414" y="25209"/>
                      <a:pt x="4331" y="25209"/>
                      <a:pt x="4331" y="25209"/>
                    </a:cubicBezTo>
                    <a:lnTo>
                      <a:pt x="4331" y="24126"/>
                    </a:lnTo>
                    <a:cubicBezTo>
                      <a:pt x="4331" y="24126"/>
                      <a:pt x="4331" y="25209"/>
                      <a:pt x="4331" y="25209"/>
                    </a:cubicBezTo>
                    <a:cubicBezTo>
                      <a:pt x="4331" y="25209"/>
                      <a:pt x="4331" y="24126"/>
                      <a:pt x="4331" y="23043"/>
                    </a:cubicBezTo>
                    <a:cubicBezTo>
                      <a:pt x="4331" y="21960"/>
                      <a:pt x="4331" y="24126"/>
                      <a:pt x="4331" y="24126"/>
                    </a:cubicBezTo>
                    <a:cubicBezTo>
                      <a:pt x="4331" y="25209"/>
                      <a:pt x="4331" y="24126"/>
                      <a:pt x="4331" y="24126"/>
                    </a:cubicBezTo>
                    <a:cubicBezTo>
                      <a:pt x="4331" y="24126"/>
                      <a:pt x="4331" y="24126"/>
                      <a:pt x="4331" y="24126"/>
                    </a:cubicBezTo>
                    <a:cubicBezTo>
                      <a:pt x="4331" y="24126"/>
                      <a:pt x="4331" y="23043"/>
                      <a:pt x="4331" y="21960"/>
                    </a:cubicBezTo>
                    <a:lnTo>
                      <a:pt x="4331" y="21960"/>
                    </a:lnTo>
                    <a:cubicBezTo>
                      <a:pt x="4331" y="20877"/>
                      <a:pt x="4331" y="19794"/>
                      <a:pt x="4331" y="17629"/>
                    </a:cubicBezTo>
                    <a:lnTo>
                      <a:pt x="4331" y="17629"/>
                    </a:lnTo>
                    <a:cubicBezTo>
                      <a:pt x="4331" y="16546"/>
                      <a:pt x="4331" y="16546"/>
                      <a:pt x="4331" y="15463"/>
                    </a:cubicBezTo>
                    <a:cubicBezTo>
                      <a:pt x="4331" y="16546"/>
                      <a:pt x="4331" y="17629"/>
                      <a:pt x="4331" y="17629"/>
                    </a:cubicBezTo>
                    <a:cubicBezTo>
                      <a:pt x="4331" y="17629"/>
                      <a:pt x="4331" y="19794"/>
                      <a:pt x="4331" y="19794"/>
                    </a:cubicBezTo>
                    <a:cubicBezTo>
                      <a:pt x="4331" y="18712"/>
                      <a:pt x="4331" y="19794"/>
                      <a:pt x="4331" y="18712"/>
                    </a:cubicBezTo>
                    <a:cubicBezTo>
                      <a:pt x="4331" y="17629"/>
                      <a:pt x="4331" y="18712"/>
                      <a:pt x="4331" y="18712"/>
                    </a:cubicBezTo>
                    <a:cubicBezTo>
                      <a:pt x="4331" y="18712"/>
                      <a:pt x="4331" y="19794"/>
                      <a:pt x="4331" y="20877"/>
                    </a:cubicBezTo>
                    <a:cubicBezTo>
                      <a:pt x="4331" y="20877"/>
                      <a:pt x="4331" y="19794"/>
                      <a:pt x="4331" y="19794"/>
                    </a:cubicBezTo>
                    <a:cubicBezTo>
                      <a:pt x="4331" y="20877"/>
                      <a:pt x="4331" y="20877"/>
                      <a:pt x="4331" y="20877"/>
                    </a:cubicBezTo>
                    <a:cubicBezTo>
                      <a:pt x="4331" y="21960"/>
                      <a:pt x="4331" y="20877"/>
                      <a:pt x="4331" y="21960"/>
                    </a:cubicBezTo>
                    <a:cubicBezTo>
                      <a:pt x="4331" y="20877"/>
                      <a:pt x="4331" y="19794"/>
                      <a:pt x="4331" y="18712"/>
                    </a:cubicBezTo>
                    <a:cubicBezTo>
                      <a:pt x="4331" y="19794"/>
                      <a:pt x="4331" y="19794"/>
                      <a:pt x="4331" y="21960"/>
                    </a:cubicBezTo>
                    <a:cubicBezTo>
                      <a:pt x="4331" y="21960"/>
                      <a:pt x="4331" y="20877"/>
                      <a:pt x="4331" y="20877"/>
                    </a:cubicBezTo>
                    <a:cubicBezTo>
                      <a:pt x="4331" y="19794"/>
                      <a:pt x="4331" y="23043"/>
                      <a:pt x="4331" y="20877"/>
                    </a:cubicBezTo>
                    <a:lnTo>
                      <a:pt x="4331" y="21960"/>
                    </a:lnTo>
                    <a:cubicBezTo>
                      <a:pt x="4331" y="21960"/>
                      <a:pt x="4331" y="20877"/>
                      <a:pt x="4331" y="20877"/>
                    </a:cubicBezTo>
                    <a:cubicBezTo>
                      <a:pt x="4331" y="20877"/>
                      <a:pt x="4331" y="21960"/>
                      <a:pt x="4331" y="20877"/>
                    </a:cubicBezTo>
                    <a:cubicBezTo>
                      <a:pt x="4331" y="20877"/>
                      <a:pt x="4331" y="20877"/>
                      <a:pt x="4331" y="21960"/>
                    </a:cubicBezTo>
                    <a:cubicBezTo>
                      <a:pt x="4331" y="23043"/>
                      <a:pt x="4331" y="20877"/>
                      <a:pt x="4331" y="23043"/>
                    </a:cubicBezTo>
                    <a:cubicBezTo>
                      <a:pt x="4331" y="21960"/>
                      <a:pt x="4331" y="23043"/>
                      <a:pt x="4331" y="24126"/>
                    </a:cubicBezTo>
                    <a:lnTo>
                      <a:pt x="4331" y="23043"/>
                    </a:lnTo>
                    <a:cubicBezTo>
                      <a:pt x="4331" y="23043"/>
                      <a:pt x="4331" y="23043"/>
                      <a:pt x="4331" y="24126"/>
                    </a:cubicBezTo>
                    <a:cubicBezTo>
                      <a:pt x="4331" y="24126"/>
                      <a:pt x="4331" y="23043"/>
                      <a:pt x="4331" y="23043"/>
                    </a:cubicBezTo>
                    <a:lnTo>
                      <a:pt x="4331" y="24126"/>
                    </a:lnTo>
                    <a:cubicBezTo>
                      <a:pt x="4331" y="24126"/>
                      <a:pt x="4331" y="23043"/>
                      <a:pt x="4331" y="23043"/>
                    </a:cubicBezTo>
                    <a:lnTo>
                      <a:pt x="4331" y="21960"/>
                    </a:lnTo>
                    <a:cubicBezTo>
                      <a:pt x="4331" y="21960"/>
                      <a:pt x="4331" y="20877"/>
                      <a:pt x="4331" y="21960"/>
                    </a:cubicBezTo>
                    <a:cubicBezTo>
                      <a:pt x="4331" y="23043"/>
                      <a:pt x="4331" y="24126"/>
                      <a:pt x="4331" y="24126"/>
                    </a:cubicBezTo>
                    <a:cubicBezTo>
                      <a:pt x="4331" y="24126"/>
                      <a:pt x="4331" y="23043"/>
                      <a:pt x="4331" y="24126"/>
                    </a:cubicBezTo>
                    <a:lnTo>
                      <a:pt x="4331" y="23043"/>
                    </a:lnTo>
                    <a:cubicBezTo>
                      <a:pt x="4331" y="23043"/>
                      <a:pt x="4331" y="21960"/>
                      <a:pt x="4331" y="21960"/>
                    </a:cubicBezTo>
                    <a:cubicBezTo>
                      <a:pt x="4331" y="21960"/>
                      <a:pt x="4331" y="23043"/>
                      <a:pt x="4331" y="24126"/>
                    </a:cubicBezTo>
                    <a:cubicBezTo>
                      <a:pt x="4331" y="24126"/>
                      <a:pt x="4331" y="24126"/>
                      <a:pt x="4331" y="23043"/>
                    </a:cubicBezTo>
                    <a:cubicBezTo>
                      <a:pt x="4331" y="23043"/>
                      <a:pt x="4331" y="24126"/>
                      <a:pt x="4331" y="24126"/>
                    </a:cubicBezTo>
                    <a:cubicBezTo>
                      <a:pt x="4331" y="24126"/>
                      <a:pt x="4331" y="23043"/>
                      <a:pt x="4331" y="21960"/>
                    </a:cubicBezTo>
                    <a:lnTo>
                      <a:pt x="4331" y="20877"/>
                    </a:lnTo>
                    <a:lnTo>
                      <a:pt x="4331" y="20877"/>
                    </a:lnTo>
                    <a:cubicBezTo>
                      <a:pt x="4331" y="19794"/>
                      <a:pt x="4331" y="19794"/>
                      <a:pt x="4331" y="18712"/>
                    </a:cubicBezTo>
                    <a:cubicBezTo>
                      <a:pt x="4331" y="18712"/>
                      <a:pt x="4331" y="18712"/>
                      <a:pt x="4331" y="18712"/>
                    </a:cubicBezTo>
                    <a:cubicBezTo>
                      <a:pt x="4331" y="20877"/>
                      <a:pt x="4331" y="20877"/>
                      <a:pt x="4331" y="23043"/>
                    </a:cubicBezTo>
                    <a:cubicBezTo>
                      <a:pt x="4331" y="23043"/>
                      <a:pt x="3248" y="18712"/>
                      <a:pt x="3248" y="21960"/>
                    </a:cubicBezTo>
                    <a:cubicBezTo>
                      <a:pt x="3248" y="21960"/>
                      <a:pt x="3248" y="24126"/>
                      <a:pt x="3248" y="23043"/>
                    </a:cubicBezTo>
                    <a:cubicBezTo>
                      <a:pt x="3248" y="23043"/>
                      <a:pt x="3248" y="25209"/>
                      <a:pt x="3248" y="24126"/>
                    </a:cubicBezTo>
                    <a:cubicBezTo>
                      <a:pt x="3248" y="23043"/>
                      <a:pt x="3248" y="21960"/>
                      <a:pt x="3248" y="21960"/>
                    </a:cubicBezTo>
                    <a:cubicBezTo>
                      <a:pt x="3248" y="21960"/>
                      <a:pt x="3248" y="21960"/>
                      <a:pt x="3248" y="21960"/>
                    </a:cubicBezTo>
                    <a:cubicBezTo>
                      <a:pt x="3248" y="20877"/>
                      <a:pt x="3248" y="19794"/>
                      <a:pt x="3248" y="19794"/>
                    </a:cubicBezTo>
                    <a:cubicBezTo>
                      <a:pt x="3248" y="19794"/>
                      <a:pt x="3248" y="19794"/>
                      <a:pt x="3248" y="20877"/>
                    </a:cubicBezTo>
                    <a:cubicBezTo>
                      <a:pt x="3248" y="21960"/>
                      <a:pt x="3248" y="20877"/>
                      <a:pt x="3248" y="21960"/>
                    </a:cubicBezTo>
                    <a:cubicBezTo>
                      <a:pt x="3248" y="21960"/>
                      <a:pt x="3248" y="20877"/>
                      <a:pt x="3248" y="23043"/>
                    </a:cubicBezTo>
                    <a:cubicBezTo>
                      <a:pt x="3248" y="23043"/>
                      <a:pt x="3248" y="24126"/>
                      <a:pt x="3248" y="24126"/>
                    </a:cubicBezTo>
                    <a:lnTo>
                      <a:pt x="3248" y="24126"/>
                    </a:lnTo>
                    <a:lnTo>
                      <a:pt x="3248" y="23043"/>
                    </a:lnTo>
                    <a:cubicBezTo>
                      <a:pt x="3248" y="23043"/>
                      <a:pt x="3248" y="24126"/>
                      <a:pt x="3248" y="24126"/>
                    </a:cubicBezTo>
                    <a:lnTo>
                      <a:pt x="3248" y="23043"/>
                    </a:lnTo>
                    <a:cubicBezTo>
                      <a:pt x="3248" y="21960"/>
                      <a:pt x="3248" y="23043"/>
                      <a:pt x="3248" y="21960"/>
                    </a:cubicBezTo>
                    <a:cubicBezTo>
                      <a:pt x="3248" y="21960"/>
                      <a:pt x="3248" y="23043"/>
                      <a:pt x="3248" y="21960"/>
                    </a:cubicBezTo>
                    <a:cubicBezTo>
                      <a:pt x="3248" y="21960"/>
                      <a:pt x="3248" y="21960"/>
                      <a:pt x="3248" y="21960"/>
                    </a:cubicBezTo>
                    <a:cubicBezTo>
                      <a:pt x="3248" y="21960"/>
                      <a:pt x="3248" y="19794"/>
                      <a:pt x="3248" y="20877"/>
                    </a:cubicBezTo>
                    <a:cubicBezTo>
                      <a:pt x="3248" y="21960"/>
                      <a:pt x="3248" y="21960"/>
                      <a:pt x="3248" y="21960"/>
                    </a:cubicBezTo>
                    <a:cubicBezTo>
                      <a:pt x="3248" y="21960"/>
                      <a:pt x="3248" y="23043"/>
                      <a:pt x="3248" y="23043"/>
                    </a:cubicBezTo>
                    <a:cubicBezTo>
                      <a:pt x="3248" y="21960"/>
                      <a:pt x="3248" y="23043"/>
                      <a:pt x="3248" y="21960"/>
                    </a:cubicBezTo>
                    <a:cubicBezTo>
                      <a:pt x="3248" y="23043"/>
                      <a:pt x="3248" y="23043"/>
                      <a:pt x="3248" y="20877"/>
                    </a:cubicBezTo>
                    <a:cubicBezTo>
                      <a:pt x="3248" y="19794"/>
                      <a:pt x="3248" y="20877"/>
                      <a:pt x="3248" y="19794"/>
                    </a:cubicBezTo>
                    <a:cubicBezTo>
                      <a:pt x="3248" y="19794"/>
                      <a:pt x="3248" y="18712"/>
                      <a:pt x="3248" y="17629"/>
                    </a:cubicBezTo>
                    <a:cubicBezTo>
                      <a:pt x="3248" y="17629"/>
                      <a:pt x="3248" y="17629"/>
                      <a:pt x="3248" y="17629"/>
                    </a:cubicBezTo>
                    <a:cubicBezTo>
                      <a:pt x="3248" y="18712"/>
                      <a:pt x="3248" y="18712"/>
                      <a:pt x="3248" y="19794"/>
                    </a:cubicBezTo>
                    <a:cubicBezTo>
                      <a:pt x="3248" y="19794"/>
                      <a:pt x="3248" y="19794"/>
                      <a:pt x="3248" y="20877"/>
                    </a:cubicBezTo>
                    <a:cubicBezTo>
                      <a:pt x="3248" y="20877"/>
                      <a:pt x="3248" y="19794"/>
                      <a:pt x="3248" y="19794"/>
                    </a:cubicBezTo>
                    <a:cubicBezTo>
                      <a:pt x="3248" y="19794"/>
                      <a:pt x="3248" y="19794"/>
                      <a:pt x="2165" y="19794"/>
                    </a:cubicBezTo>
                    <a:cubicBezTo>
                      <a:pt x="2165" y="20877"/>
                      <a:pt x="2165" y="19794"/>
                      <a:pt x="2165" y="20877"/>
                    </a:cubicBezTo>
                    <a:cubicBezTo>
                      <a:pt x="2165" y="20877"/>
                      <a:pt x="2165" y="21960"/>
                      <a:pt x="2165" y="23043"/>
                    </a:cubicBezTo>
                    <a:cubicBezTo>
                      <a:pt x="2165" y="23043"/>
                      <a:pt x="2165" y="21960"/>
                      <a:pt x="2165" y="21960"/>
                    </a:cubicBezTo>
                    <a:cubicBezTo>
                      <a:pt x="2165" y="23043"/>
                      <a:pt x="2165" y="20877"/>
                      <a:pt x="2165" y="21960"/>
                    </a:cubicBezTo>
                    <a:cubicBezTo>
                      <a:pt x="2165" y="21960"/>
                      <a:pt x="2165" y="19794"/>
                      <a:pt x="2165" y="18712"/>
                    </a:cubicBezTo>
                    <a:cubicBezTo>
                      <a:pt x="2165" y="19794"/>
                      <a:pt x="2165" y="17629"/>
                      <a:pt x="2165" y="17629"/>
                    </a:cubicBezTo>
                    <a:cubicBezTo>
                      <a:pt x="2165" y="18712"/>
                      <a:pt x="2165" y="18712"/>
                      <a:pt x="2165" y="18712"/>
                    </a:cubicBezTo>
                    <a:cubicBezTo>
                      <a:pt x="2165" y="17629"/>
                      <a:pt x="1083" y="18712"/>
                      <a:pt x="1083" y="18712"/>
                    </a:cubicBezTo>
                    <a:cubicBezTo>
                      <a:pt x="1083" y="17629"/>
                      <a:pt x="1083" y="16546"/>
                      <a:pt x="1083" y="16546"/>
                    </a:cubicBezTo>
                    <a:cubicBezTo>
                      <a:pt x="1083" y="16546"/>
                      <a:pt x="1083" y="17629"/>
                      <a:pt x="1083" y="17629"/>
                    </a:cubicBezTo>
                    <a:lnTo>
                      <a:pt x="1083" y="17629"/>
                    </a:lnTo>
                    <a:cubicBezTo>
                      <a:pt x="1083" y="17629"/>
                      <a:pt x="1083" y="16546"/>
                      <a:pt x="1083" y="18712"/>
                    </a:cubicBezTo>
                    <a:lnTo>
                      <a:pt x="1083" y="17629"/>
                    </a:lnTo>
                    <a:cubicBezTo>
                      <a:pt x="1083" y="17629"/>
                      <a:pt x="1083" y="17629"/>
                      <a:pt x="1083" y="17629"/>
                    </a:cubicBezTo>
                    <a:cubicBezTo>
                      <a:pt x="1083" y="17629"/>
                      <a:pt x="1083" y="16546"/>
                      <a:pt x="1083" y="16546"/>
                    </a:cubicBezTo>
                    <a:cubicBezTo>
                      <a:pt x="1083" y="15463"/>
                      <a:pt x="1083" y="16546"/>
                      <a:pt x="1083" y="16546"/>
                    </a:cubicBezTo>
                    <a:lnTo>
                      <a:pt x="1083" y="17629"/>
                    </a:lnTo>
                    <a:cubicBezTo>
                      <a:pt x="1083" y="18712"/>
                      <a:pt x="1083" y="17629"/>
                      <a:pt x="0" y="17629"/>
                    </a:cubicBezTo>
                    <a:lnTo>
                      <a:pt x="0" y="16546"/>
                    </a:lnTo>
                    <a:lnTo>
                      <a:pt x="0" y="16546"/>
                    </a:lnTo>
                    <a:cubicBezTo>
                      <a:pt x="0" y="15463"/>
                      <a:pt x="0" y="15463"/>
                      <a:pt x="0" y="15463"/>
                    </a:cubicBezTo>
                    <a:lnTo>
                      <a:pt x="0" y="13297"/>
                    </a:lnTo>
                    <a:cubicBezTo>
                      <a:pt x="0" y="13297"/>
                      <a:pt x="0" y="14380"/>
                      <a:pt x="0" y="15463"/>
                    </a:cubicBezTo>
                    <a:cubicBezTo>
                      <a:pt x="0" y="16546"/>
                      <a:pt x="0" y="15463"/>
                      <a:pt x="0" y="15463"/>
                    </a:cubicBezTo>
                    <a:cubicBezTo>
                      <a:pt x="0" y="15463"/>
                      <a:pt x="0" y="15463"/>
                      <a:pt x="0" y="15463"/>
                    </a:cubicBezTo>
                    <a:cubicBezTo>
                      <a:pt x="0" y="14380"/>
                      <a:pt x="0" y="14380"/>
                      <a:pt x="0" y="13297"/>
                    </a:cubicBezTo>
                    <a:cubicBezTo>
                      <a:pt x="0" y="13297"/>
                      <a:pt x="0" y="13297"/>
                      <a:pt x="0" y="13297"/>
                    </a:cubicBezTo>
                    <a:cubicBezTo>
                      <a:pt x="0" y="12214"/>
                      <a:pt x="0" y="12214"/>
                      <a:pt x="0" y="12214"/>
                    </a:cubicBezTo>
                    <a:cubicBezTo>
                      <a:pt x="0" y="12214"/>
                      <a:pt x="0" y="13297"/>
                      <a:pt x="0" y="13297"/>
                    </a:cubicBezTo>
                    <a:cubicBezTo>
                      <a:pt x="0" y="12214"/>
                      <a:pt x="0" y="12214"/>
                      <a:pt x="0" y="12214"/>
                    </a:cubicBezTo>
                    <a:cubicBezTo>
                      <a:pt x="0" y="13297"/>
                      <a:pt x="0" y="11132"/>
                      <a:pt x="0" y="12214"/>
                    </a:cubicBezTo>
                    <a:cubicBezTo>
                      <a:pt x="0" y="13297"/>
                      <a:pt x="0" y="14380"/>
                      <a:pt x="0" y="14380"/>
                    </a:cubicBezTo>
                    <a:cubicBezTo>
                      <a:pt x="0" y="14380"/>
                      <a:pt x="0" y="14380"/>
                      <a:pt x="0" y="14380"/>
                    </a:cubicBezTo>
                    <a:cubicBezTo>
                      <a:pt x="0" y="13297"/>
                      <a:pt x="0" y="12214"/>
                      <a:pt x="0" y="12214"/>
                    </a:cubicBezTo>
                    <a:lnTo>
                      <a:pt x="0" y="13297"/>
                    </a:lnTo>
                    <a:cubicBezTo>
                      <a:pt x="0" y="13297"/>
                      <a:pt x="0" y="12214"/>
                      <a:pt x="0" y="12214"/>
                    </a:cubicBezTo>
                    <a:cubicBezTo>
                      <a:pt x="0" y="12214"/>
                      <a:pt x="1083" y="12214"/>
                      <a:pt x="1083" y="12214"/>
                    </a:cubicBezTo>
                    <a:lnTo>
                      <a:pt x="1083" y="13297"/>
                    </a:lnTo>
                    <a:cubicBezTo>
                      <a:pt x="1083" y="11132"/>
                      <a:pt x="1083" y="12214"/>
                      <a:pt x="1083" y="12214"/>
                    </a:cubicBezTo>
                    <a:cubicBezTo>
                      <a:pt x="1083" y="13297"/>
                      <a:pt x="2165" y="11132"/>
                      <a:pt x="2165" y="12214"/>
                    </a:cubicBezTo>
                    <a:cubicBezTo>
                      <a:pt x="2165" y="11132"/>
                      <a:pt x="3248" y="11132"/>
                      <a:pt x="3248" y="11132"/>
                    </a:cubicBezTo>
                    <a:lnTo>
                      <a:pt x="3248" y="12214"/>
                    </a:lnTo>
                    <a:cubicBezTo>
                      <a:pt x="3248" y="11132"/>
                      <a:pt x="3248" y="13297"/>
                      <a:pt x="3248" y="12214"/>
                    </a:cubicBezTo>
                    <a:cubicBezTo>
                      <a:pt x="3248" y="11132"/>
                      <a:pt x="3248" y="11132"/>
                      <a:pt x="3248" y="10049"/>
                    </a:cubicBezTo>
                    <a:cubicBezTo>
                      <a:pt x="3248" y="11132"/>
                      <a:pt x="3248" y="10049"/>
                      <a:pt x="4331" y="8966"/>
                    </a:cubicBezTo>
                    <a:lnTo>
                      <a:pt x="4331" y="10049"/>
                    </a:lnTo>
                    <a:cubicBezTo>
                      <a:pt x="4331" y="8966"/>
                      <a:pt x="4331" y="10049"/>
                      <a:pt x="5414" y="10049"/>
                    </a:cubicBezTo>
                    <a:cubicBezTo>
                      <a:pt x="5414" y="10049"/>
                      <a:pt x="5414" y="11132"/>
                      <a:pt x="5414" y="11132"/>
                    </a:cubicBezTo>
                    <a:cubicBezTo>
                      <a:pt x="5414" y="10049"/>
                      <a:pt x="5414" y="10049"/>
                      <a:pt x="5414" y="8966"/>
                    </a:cubicBezTo>
                    <a:cubicBezTo>
                      <a:pt x="5414" y="8966"/>
                      <a:pt x="5414" y="8966"/>
                      <a:pt x="6497" y="10049"/>
                    </a:cubicBezTo>
                    <a:cubicBezTo>
                      <a:pt x="6497" y="7883"/>
                      <a:pt x="7580" y="8966"/>
                      <a:pt x="7580" y="7883"/>
                    </a:cubicBezTo>
                    <a:lnTo>
                      <a:pt x="7580" y="8966"/>
                    </a:lnTo>
                    <a:cubicBezTo>
                      <a:pt x="7580" y="6800"/>
                      <a:pt x="8663" y="8966"/>
                      <a:pt x="9746" y="7883"/>
                    </a:cubicBezTo>
                    <a:lnTo>
                      <a:pt x="9746" y="8966"/>
                    </a:lnTo>
                    <a:cubicBezTo>
                      <a:pt x="9746" y="8966"/>
                      <a:pt x="9746" y="8966"/>
                      <a:pt x="9746" y="7883"/>
                    </a:cubicBezTo>
                    <a:cubicBezTo>
                      <a:pt x="9746" y="7883"/>
                      <a:pt x="9746" y="6800"/>
                      <a:pt x="9746" y="7883"/>
                    </a:cubicBezTo>
                    <a:cubicBezTo>
                      <a:pt x="9746" y="7883"/>
                      <a:pt x="9746" y="6800"/>
                      <a:pt x="9746" y="6800"/>
                    </a:cubicBezTo>
                    <a:cubicBezTo>
                      <a:pt x="9746" y="6800"/>
                      <a:pt x="9746" y="6800"/>
                      <a:pt x="10828" y="6800"/>
                    </a:cubicBezTo>
                    <a:lnTo>
                      <a:pt x="10828" y="6800"/>
                    </a:lnTo>
                    <a:cubicBezTo>
                      <a:pt x="10828" y="6800"/>
                      <a:pt x="10828" y="7883"/>
                      <a:pt x="10828" y="7883"/>
                    </a:cubicBezTo>
                    <a:cubicBezTo>
                      <a:pt x="10828" y="7883"/>
                      <a:pt x="10828" y="7883"/>
                      <a:pt x="10828" y="6800"/>
                    </a:cubicBezTo>
                    <a:cubicBezTo>
                      <a:pt x="10828" y="7883"/>
                      <a:pt x="11911" y="5717"/>
                      <a:pt x="11911" y="6800"/>
                    </a:cubicBezTo>
                    <a:cubicBezTo>
                      <a:pt x="11911" y="6800"/>
                      <a:pt x="11911" y="5717"/>
                      <a:pt x="11911" y="5717"/>
                    </a:cubicBezTo>
                    <a:cubicBezTo>
                      <a:pt x="11911" y="5717"/>
                      <a:pt x="12994" y="6800"/>
                      <a:pt x="12994" y="5717"/>
                    </a:cubicBezTo>
                    <a:cubicBezTo>
                      <a:pt x="12994" y="5717"/>
                      <a:pt x="12994" y="6800"/>
                      <a:pt x="12994" y="6800"/>
                    </a:cubicBezTo>
                    <a:cubicBezTo>
                      <a:pt x="12994" y="6800"/>
                      <a:pt x="12994" y="5717"/>
                      <a:pt x="12994" y="5717"/>
                    </a:cubicBezTo>
                    <a:cubicBezTo>
                      <a:pt x="12994" y="4635"/>
                      <a:pt x="14077" y="6800"/>
                      <a:pt x="14077" y="5717"/>
                    </a:cubicBezTo>
                    <a:cubicBezTo>
                      <a:pt x="15160" y="4635"/>
                      <a:pt x="15160" y="4635"/>
                      <a:pt x="16243" y="4635"/>
                    </a:cubicBezTo>
                    <a:lnTo>
                      <a:pt x="16243" y="4635"/>
                    </a:lnTo>
                    <a:cubicBezTo>
                      <a:pt x="16243" y="3552"/>
                      <a:pt x="17326" y="5717"/>
                      <a:pt x="17326" y="3552"/>
                    </a:cubicBezTo>
                    <a:cubicBezTo>
                      <a:pt x="17326" y="3552"/>
                      <a:pt x="17326" y="3552"/>
                      <a:pt x="17326" y="4635"/>
                    </a:cubicBezTo>
                    <a:cubicBezTo>
                      <a:pt x="17326" y="3552"/>
                      <a:pt x="18408" y="5717"/>
                      <a:pt x="18408" y="4635"/>
                    </a:cubicBezTo>
                    <a:cubicBezTo>
                      <a:pt x="18408" y="4635"/>
                      <a:pt x="18408" y="4635"/>
                      <a:pt x="18408" y="4635"/>
                    </a:cubicBezTo>
                    <a:cubicBezTo>
                      <a:pt x="18408" y="5717"/>
                      <a:pt x="18408" y="4635"/>
                      <a:pt x="19491" y="4635"/>
                    </a:cubicBezTo>
                    <a:cubicBezTo>
                      <a:pt x="19491" y="4635"/>
                      <a:pt x="19491" y="4635"/>
                      <a:pt x="19491" y="5717"/>
                    </a:cubicBezTo>
                    <a:cubicBezTo>
                      <a:pt x="19491" y="6800"/>
                      <a:pt x="19491" y="4635"/>
                      <a:pt x="19491" y="5717"/>
                    </a:cubicBezTo>
                    <a:cubicBezTo>
                      <a:pt x="19491" y="5717"/>
                      <a:pt x="19491" y="4635"/>
                      <a:pt x="19491" y="4635"/>
                    </a:cubicBezTo>
                    <a:cubicBezTo>
                      <a:pt x="20574" y="5717"/>
                      <a:pt x="20574" y="3552"/>
                      <a:pt x="21657" y="3552"/>
                    </a:cubicBezTo>
                    <a:cubicBezTo>
                      <a:pt x="22740" y="4635"/>
                      <a:pt x="21657" y="6800"/>
                      <a:pt x="22740" y="4635"/>
                    </a:cubicBezTo>
                    <a:cubicBezTo>
                      <a:pt x="22740" y="4635"/>
                      <a:pt x="22740" y="3552"/>
                      <a:pt x="22740" y="4635"/>
                    </a:cubicBezTo>
                    <a:cubicBezTo>
                      <a:pt x="22740" y="4635"/>
                      <a:pt x="22740" y="6800"/>
                      <a:pt x="22740" y="5717"/>
                    </a:cubicBezTo>
                    <a:cubicBezTo>
                      <a:pt x="22740" y="4635"/>
                      <a:pt x="22740" y="4635"/>
                      <a:pt x="22740" y="4635"/>
                    </a:cubicBezTo>
                    <a:cubicBezTo>
                      <a:pt x="22740" y="5717"/>
                      <a:pt x="23822" y="6800"/>
                      <a:pt x="23822" y="5717"/>
                    </a:cubicBezTo>
                    <a:lnTo>
                      <a:pt x="23822" y="5717"/>
                    </a:lnTo>
                    <a:cubicBezTo>
                      <a:pt x="23822" y="4635"/>
                      <a:pt x="23822" y="4635"/>
                      <a:pt x="23822" y="3552"/>
                    </a:cubicBezTo>
                    <a:cubicBezTo>
                      <a:pt x="24905" y="3552"/>
                      <a:pt x="27071" y="1386"/>
                      <a:pt x="28154" y="1386"/>
                    </a:cubicBezTo>
                    <a:cubicBezTo>
                      <a:pt x="29237" y="1386"/>
                      <a:pt x="31402" y="303"/>
                      <a:pt x="32485" y="1386"/>
                    </a:cubicBezTo>
                    <a:cubicBezTo>
                      <a:pt x="32485" y="2469"/>
                      <a:pt x="32485" y="2469"/>
                      <a:pt x="33568" y="2469"/>
                    </a:cubicBezTo>
                    <a:cubicBezTo>
                      <a:pt x="33568" y="2469"/>
                      <a:pt x="33568" y="2469"/>
                      <a:pt x="33568" y="2469"/>
                    </a:cubicBezTo>
                    <a:cubicBezTo>
                      <a:pt x="33568" y="1386"/>
                      <a:pt x="33568" y="2469"/>
                      <a:pt x="33568" y="1386"/>
                    </a:cubicBezTo>
                    <a:cubicBezTo>
                      <a:pt x="34651" y="1386"/>
                      <a:pt x="34651" y="1386"/>
                      <a:pt x="34651" y="1386"/>
                    </a:cubicBezTo>
                    <a:cubicBezTo>
                      <a:pt x="34651" y="1386"/>
                      <a:pt x="34651" y="2469"/>
                      <a:pt x="34651" y="2469"/>
                    </a:cubicBezTo>
                    <a:lnTo>
                      <a:pt x="34651" y="1386"/>
                    </a:lnTo>
                    <a:lnTo>
                      <a:pt x="34651" y="1386"/>
                    </a:lnTo>
                    <a:cubicBezTo>
                      <a:pt x="34651" y="1386"/>
                      <a:pt x="34651" y="303"/>
                      <a:pt x="34651" y="303"/>
                    </a:cubicBezTo>
                    <a:cubicBezTo>
                      <a:pt x="35734" y="-780"/>
                      <a:pt x="37900" y="1386"/>
                      <a:pt x="38982" y="1386"/>
                    </a:cubicBezTo>
                    <a:cubicBezTo>
                      <a:pt x="38982" y="1386"/>
                      <a:pt x="40065" y="1386"/>
                      <a:pt x="40065" y="1386"/>
                    </a:cubicBezTo>
                    <a:cubicBezTo>
                      <a:pt x="41148" y="2469"/>
                      <a:pt x="42231" y="3552"/>
                      <a:pt x="43314" y="2469"/>
                    </a:cubicBezTo>
                    <a:cubicBezTo>
                      <a:pt x="25988" y="8966"/>
                      <a:pt x="25988" y="12214"/>
                      <a:pt x="25988" y="132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03" name="Полилиния: фигура 2302">
                <a:extLst>
                  <a:ext uri="{FF2B5EF4-FFF2-40B4-BE49-F238E27FC236}">
                    <a16:creationId xmlns:a16="http://schemas.microsoft.com/office/drawing/2014/main" id="{87A3C06D-D65A-B5E9-0425-102B41AF4383}"/>
                  </a:ext>
                </a:extLst>
              </p:cNvPr>
              <p:cNvSpPr/>
              <p:nvPr/>
            </p:nvSpPr>
            <p:spPr>
              <a:xfrm>
                <a:off x="12429151" y="5772612"/>
                <a:ext cx="481" cy="2165"/>
              </a:xfrm>
              <a:custGeom>
                <a:avLst/>
                <a:gdLst>
                  <a:gd name="connsiteX0" fmla="*/ 0 w 481"/>
                  <a:gd name="connsiteY0" fmla="*/ 0 h 2165"/>
                  <a:gd name="connsiteX1" fmla="*/ 0 w 481"/>
                  <a:gd name="connsiteY1" fmla="*/ 2166 h 2165"/>
                  <a:gd name="connsiteX2" fmla="*/ 0 w 481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1083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04" name="Полилиния: фигура 2303">
                <a:extLst>
                  <a:ext uri="{FF2B5EF4-FFF2-40B4-BE49-F238E27FC236}">
                    <a16:creationId xmlns:a16="http://schemas.microsoft.com/office/drawing/2014/main" id="{7D801D91-19A9-0769-BB73-4C760DF2AFCF}"/>
                  </a:ext>
                </a:extLst>
              </p:cNvPr>
              <p:cNvSpPr/>
              <p:nvPr/>
            </p:nvSpPr>
            <p:spPr>
              <a:xfrm>
                <a:off x="12433482" y="5779109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05" name="Полилиния: фигура 2304">
                <a:extLst>
                  <a:ext uri="{FF2B5EF4-FFF2-40B4-BE49-F238E27FC236}">
                    <a16:creationId xmlns:a16="http://schemas.microsoft.com/office/drawing/2014/main" id="{D3E22464-290E-52EE-BD66-10166F4477FC}"/>
                  </a:ext>
                </a:extLst>
              </p:cNvPr>
              <p:cNvSpPr/>
              <p:nvPr/>
            </p:nvSpPr>
            <p:spPr>
              <a:xfrm>
                <a:off x="12434565" y="5779109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06" name="Полилиния: фигура 2305">
                <a:extLst>
                  <a:ext uri="{FF2B5EF4-FFF2-40B4-BE49-F238E27FC236}">
                    <a16:creationId xmlns:a16="http://schemas.microsoft.com/office/drawing/2014/main" id="{966A1B76-1525-72D4-E27C-03FE8BCA960D}"/>
                  </a:ext>
                </a:extLst>
              </p:cNvPr>
              <p:cNvSpPr/>
              <p:nvPr/>
            </p:nvSpPr>
            <p:spPr>
              <a:xfrm>
                <a:off x="12435648" y="5781275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07" name="Полилиния: фигура 2306">
                <a:extLst>
                  <a:ext uri="{FF2B5EF4-FFF2-40B4-BE49-F238E27FC236}">
                    <a16:creationId xmlns:a16="http://schemas.microsoft.com/office/drawing/2014/main" id="{BAAF17AB-E4C4-04AA-CD24-E07CA0A9B3CA}"/>
                  </a:ext>
                </a:extLst>
              </p:cNvPr>
              <p:cNvSpPr/>
              <p:nvPr/>
            </p:nvSpPr>
            <p:spPr>
              <a:xfrm>
                <a:off x="12435648" y="5780192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08" name="Полилиния: фигура 2307">
                <a:extLst>
                  <a:ext uri="{FF2B5EF4-FFF2-40B4-BE49-F238E27FC236}">
                    <a16:creationId xmlns:a16="http://schemas.microsoft.com/office/drawing/2014/main" id="{283E8E42-B20D-0503-8798-6D4854729FA7}"/>
                  </a:ext>
                </a:extLst>
              </p:cNvPr>
              <p:cNvSpPr/>
              <p:nvPr/>
            </p:nvSpPr>
            <p:spPr>
              <a:xfrm>
                <a:off x="12436731" y="5781275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09" name="Полилиния: фигура 2308">
                <a:extLst>
                  <a:ext uri="{FF2B5EF4-FFF2-40B4-BE49-F238E27FC236}">
                    <a16:creationId xmlns:a16="http://schemas.microsoft.com/office/drawing/2014/main" id="{A2513B11-3E3E-0171-0270-B852F6836B24}"/>
                  </a:ext>
                </a:extLst>
              </p:cNvPr>
              <p:cNvSpPr/>
              <p:nvPr/>
            </p:nvSpPr>
            <p:spPr>
              <a:xfrm>
                <a:off x="12437814" y="5780192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10" name="Полилиния: фигура 2309">
                <a:extLst>
                  <a:ext uri="{FF2B5EF4-FFF2-40B4-BE49-F238E27FC236}">
                    <a16:creationId xmlns:a16="http://schemas.microsoft.com/office/drawing/2014/main" id="{7E105A17-90AE-2C45-5FB6-E5E85DCCFE0E}"/>
                  </a:ext>
                </a:extLst>
              </p:cNvPr>
              <p:cNvSpPr/>
              <p:nvPr/>
            </p:nvSpPr>
            <p:spPr>
              <a:xfrm>
                <a:off x="12451890" y="5775861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11" name="Полилиния: фигура 2310">
                <a:extLst>
                  <a:ext uri="{FF2B5EF4-FFF2-40B4-BE49-F238E27FC236}">
                    <a16:creationId xmlns:a16="http://schemas.microsoft.com/office/drawing/2014/main" id="{CC776EDC-3C89-9C2C-59B0-A59D24CA3573}"/>
                  </a:ext>
                </a:extLst>
              </p:cNvPr>
              <p:cNvSpPr/>
              <p:nvPr/>
            </p:nvSpPr>
            <p:spPr>
              <a:xfrm>
                <a:off x="12458388" y="5775861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12" name="Полилиния: фигура 2311">
                <a:extLst>
                  <a:ext uri="{FF2B5EF4-FFF2-40B4-BE49-F238E27FC236}">
                    <a16:creationId xmlns:a16="http://schemas.microsoft.com/office/drawing/2014/main" id="{E4EED90C-B7E3-7651-02AF-3324D9B2DB28}"/>
                  </a:ext>
                </a:extLst>
              </p:cNvPr>
              <p:cNvSpPr/>
              <p:nvPr/>
            </p:nvSpPr>
            <p:spPr>
              <a:xfrm>
                <a:off x="12460553" y="5771529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313" name="Рисунок 11">
              <a:extLst>
                <a:ext uri="{FF2B5EF4-FFF2-40B4-BE49-F238E27FC236}">
                  <a16:creationId xmlns:a16="http://schemas.microsoft.com/office/drawing/2014/main" id="{8363ED14-DA83-ED2B-F021-AE918D7865B7}"/>
                </a:ext>
              </a:extLst>
            </p:cNvPr>
            <p:cNvGrpSpPr/>
            <p:nvPr/>
          </p:nvGrpSpPr>
          <p:grpSpPr>
            <a:xfrm>
              <a:off x="12429151" y="5725747"/>
              <a:ext cx="70384" cy="21960"/>
              <a:chOff x="12429151" y="5725747"/>
              <a:chExt cx="70384" cy="21960"/>
            </a:xfrm>
            <a:solidFill>
              <a:srgbClr val="000000"/>
            </a:solidFill>
          </p:grpSpPr>
          <p:sp>
            <p:nvSpPr>
              <p:cNvPr id="2314" name="Полилиния: фигура 2313">
                <a:extLst>
                  <a:ext uri="{FF2B5EF4-FFF2-40B4-BE49-F238E27FC236}">
                    <a16:creationId xmlns:a16="http://schemas.microsoft.com/office/drawing/2014/main" id="{5DE35E7B-ECC2-35C0-002E-92F2FCCFD03C}"/>
                  </a:ext>
                </a:extLst>
              </p:cNvPr>
              <p:cNvSpPr/>
              <p:nvPr/>
            </p:nvSpPr>
            <p:spPr>
              <a:xfrm>
                <a:off x="12429151" y="5737961"/>
                <a:ext cx="481" cy="481"/>
              </a:xfrm>
              <a:custGeom>
                <a:avLst/>
                <a:gdLst>
                  <a:gd name="connsiteX0" fmla="*/ 0 w 481"/>
                  <a:gd name="connsiteY0" fmla="*/ 0 h 481"/>
                  <a:gd name="connsiteX1" fmla="*/ 0 w 481"/>
                  <a:gd name="connsiteY1" fmla="*/ 0 h 481"/>
                  <a:gd name="connsiteX2" fmla="*/ 0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0"/>
                    </a:moveTo>
                    <a:cubicBezTo>
                      <a:pt x="0" y="0"/>
                      <a:pt x="1083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15" name="Полилиния: фигура 2314">
                <a:extLst>
                  <a:ext uri="{FF2B5EF4-FFF2-40B4-BE49-F238E27FC236}">
                    <a16:creationId xmlns:a16="http://schemas.microsoft.com/office/drawing/2014/main" id="{445CCE0A-4D9D-EDFC-004F-1DE8C299095D}"/>
                  </a:ext>
                </a:extLst>
              </p:cNvPr>
              <p:cNvSpPr/>
              <p:nvPr/>
            </p:nvSpPr>
            <p:spPr>
              <a:xfrm>
                <a:off x="12449725" y="5725747"/>
                <a:ext cx="49810" cy="19794"/>
              </a:xfrm>
              <a:custGeom>
                <a:avLst/>
                <a:gdLst>
                  <a:gd name="connsiteX0" fmla="*/ 31402 w 49810"/>
                  <a:gd name="connsiteY0" fmla="*/ 13297 h 19794"/>
                  <a:gd name="connsiteX1" fmla="*/ 29237 w 49810"/>
                  <a:gd name="connsiteY1" fmla="*/ 15463 h 19794"/>
                  <a:gd name="connsiteX2" fmla="*/ 29237 w 49810"/>
                  <a:gd name="connsiteY2" fmla="*/ 14380 h 19794"/>
                  <a:gd name="connsiteX3" fmla="*/ 27071 w 49810"/>
                  <a:gd name="connsiteY3" fmla="*/ 13297 h 19794"/>
                  <a:gd name="connsiteX4" fmla="*/ 27071 w 49810"/>
                  <a:gd name="connsiteY4" fmla="*/ 13297 h 19794"/>
                  <a:gd name="connsiteX5" fmla="*/ 27071 w 49810"/>
                  <a:gd name="connsiteY5" fmla="*/ 14380 h 19794"/>
                  <a:gd name="connsiteX6" fmla="*/ 27071 w 49810"/>
                  <a:gd name="connsiteY6" fmla="*/ 13297 h 19794"/>
                  <a:gd name="connsiteX7" fmla="*/ 27071 w 49810"/>
                  <a:gd name="connsiteY7" fmla="*/ 14380 h 19794"/>
                  <a:gd name="connsiteX8" fmla="*/ 27071 w 49810"/>
                  <a:gd name="connsiteY8" fmla="*/ 13297 h 19794"/>
                  <a:gd name="connsiteX9" fmla="*/ 27071 w 49810"/>
                  <a:gd name="connsiteY9" fmla="*/ 14380 h 19794"/>
                  <a:gd name="connsiteX10" fmla="*/ 25988 w 49810"/>
                  <a:gd name="connsiteY10" fmla="*/ 15463 h 19794"/>
                  <a:gd name="connsiteX11" fmla="*/ 25988 w 49810"/>
                  <a:gd name="connsiteY11" fmla="*/ 14380 h 19794"/>
                  <a:gd name="connsiteX12" fmla="*/ 23822 w 49810"/>
                  <a:gd name="connsiteY12" fmla="*/ 16546 h 19794"/>
                  <a:gd name="connsiteX13" fmla="*/ 23822 w 49810"/>
                  <a:gd name="connsiteY13" fmla="*/ 15463 h 19794"/>
                  <a:gd name="connsiteX14" fmla="*/ 23822 w 49810"/>
                  <a:gd name="connsiteY14" fmla="*/ 16546 h 19794"/>
                  <a:gd name="connsiteX15" fmla="*/ 23822 w 49810"/>
                  <a:gd name="connsiteY15" fmla="*/ 16546 h 19794"/>
                  <a:gd name="connsiteX16" fmla="*/ 23822 w 49810"/>
                  <a:gd name="connsiteY16" fmla="*/ 16546 h 19794"/>
                  <a:gd name="connsiteX17" fmla="*/ 23822 w 49810"/>
                  <a:gd name="connsiteY17" fmla="*/ 17629 h 19794"/>
                  <a:gd name="connsiteX18" fmla="*/ 23822 w 49810"/>
                  <a:gd name="connsiteY18" fmla="*/ 16546 h 19794"/>
                  <a:gd name="connsiteX19" fmla="*/ 23822 w 49810"/>
                  <a:gd name="connsiteY19" fmla="*/ 16546 h 19794"/>
                  <a:gd name="connsiteX20" fmla="*/ 23822 w 49810"/>
                  <a:gd name="connsiteY20" fmla="*/ 16546 h 19794"/>
                  <a:gd name="connsiteX21" fmla="*/ 23822 w 49810"/>
                  <a:gd name="connsiteY21" fmla="*/ 16546 h 19794"/>
                  <a:gd name="connsiteX22" fmla="*/ 23822 w 49810"/>
                  <a:gd name="connsiteY22" fmla="*/ 16546 h 19794"/>
                  <a:gd name="connsiteX23" fmla="*/ 23822 w 49810"/>
                  <a:gd name="connsiteY23" fmla="*/ 17629 h 19794"/>
                  <a:gd name="connsiteX24" fmla="*/ 23822 w 49810"/>
                  <a:gd name="connsiteY24" fmla="*/ 15463 h 19794"/>
                  <a:gd name="connsiteX25" fmla="*/ 21657 w 49810"/>
                  <a:gd name="connsiteY25" fmla="*/ 16546 h 19794"/>
                  <a:gd name="connsiteX26" fmla="*/ 21657 w 49810"/>
                  <a:gd name="connsiteY26" fmla="*/ 15463 h 19794"/>
                  <a:gd name="connsiteX27" fmla="*/ 21657 w 49810"/>
                  <a:gd name="connsiteY27" fmla="*/ 16546 h 19794"/>
                  <a:gd name="connsiteX28" fmla="*/ 21657 w 49810"/>
                  <a:gd name="connsiteY28" fmla="*/ 15463 h 19794"/>
                  <a:gd name="connsiteX29" fmla="*/ 21657 w 49810"/>
                  <a:gd name="connsiteY29" fmla="*/ 16546 h 19794"/>
                  <a:gd name="connsiteX30" fmla="*/ 21657 w 49810"/>
                  <a:gd name="connsiteY30" fmla="*/ 15463 h 19794"/>
                  <a:gd name="connsiteX31" fmla="*/ 21657 w 49810"/>
                  <a:gd name="connsiteY31" fmla="*/ 16546 h 19794"/>
                  <a:gd name="connsiteX32" fmla="*/ 21657 w 49810"/>
                  <a:gd name="connsiteY32" fmla="*/ 15463 h 19794"/>
                  <a:gd name="connsiteX33" fmla="*/ 21657 w 49810"/>
                  <a:gd name="connsiteY33" fmla="*/ 15463 h 19794"/>
                  <a:gd name="connsiteX34" fmla="*/ 21657 w 49810"/>
                  <a:gd name="connsiteY34" fmla="*/ 14380 h 19794"/>
                  <a:gd name="connsiteX35" fmla="*/ 21657 w 49810"/>
                  <a:gd name="connsiteY35" fmla="*/ 15463 h 19794"/>
                  <a:gd name="connsiteX36" fmla="*/ 21657 w 49810"/>
                  <a:gd name="connsiteY36" fmla="*/ 14380 h 19794"/>
                  <a:gd name="connsiteX37" fmla="*/ 20574 w 49810"/>
                  <a:gd name="connsiteY37" fmla="*/ 15463 h 19794"/>
                  <a:gd name="connsiteX38" fmla="*/ 20574 w 49810"/>
                  <a:gd name="connsiteY38" fmla="*/ 15463 h 19794"/>
                  <a:gd name="connsiteX39" fmla="*/ 19491 w 49810"/>
                  <a:gd name="connsiteY39" fmla="*/ 15463 h 19794"/>
                  <a:gd name="connsiteX40" fmla="*/ 19491 w 49810"/>
                  <a:gd name="connsiteY40" fmla="*/ 14380 h 19794"/>
                  <a:gd name="connsiteX41" fmla="*/ 19491 w 49810"/>
                  <a:gd name="connsiteY41" fmla="*/ 16546 h 19794"/>
                  <a:gd name="connsiteX42" fmla="*/ 18408 w 49810"/>
                  <a:gd name="connsiteY42" fmla="*/ 16546 h 19794"/>
                  <a:gd name="connsiteX43" fmla="*/ 18408 w 49810"/>
                  <a:gd name="connsiteY43" fmla="*/ 14380 h 19794"/>
                  <a:gd name="connsiteX44" fmla="*/ 18408 w 49810"/>
                  <a:gd name="connsiteY44" fmla="*/ 13297 h 19794"/>
                  <a:gd name="connsiteX45" fmla="*/ 18408 w 49810"/>
                  <a:gd name="connsiteY45" fmla="*/ 13297 h 19794"/>
                  <a:gd name="connsiteX46" fmla="*/ 18408 w 49810"/>
                  <a:gd name="connsiteY46" fmla="*/ 13297 h 19794"/>
                  <a:gd name="connsiteX47" fmla="*/ 17326 w 49810"/>
                  <a:gd name="connsiteY47" fmla="*/ 15463 h 19794"/>
                  <a:gd name="connsiteX48" fmla="*/ 17326 w 49810"/>
                  <a:gd name="connsiteY48" fmla="*/ 13297 h 19794"/>
                  <a:gd name="connsiteX49" fmla="*/ 17326 w 49810"/>
                  <a:gd name="connsiteY49" fmla="*/ 15463 h 19794"/>
                  <a:gd name="connsiteX50" fmla="*/ 17326 w 49810"/>
                  <a:gd name="connsiteY50" fmla="*/ 14380 h 19794"/>
                  <a:gd name="connsiteX51" fmla="*/ 17326 w 49810"/>
                  <a:gd name="connsiteY51" fmla="*/ 15463 h 19794"/>
                  <a:gd name="connsiteX52" fmla="*/ 17326 w 49810"/>
                  <a:gd name="connsiteY52" fmla="*/ 14380 h 19794"/>
                  <a:gd name="connsiteX53" fmla="*/ 17326 w 49810"/>
                  <a:gd name="connsiteY53" fmla="*/ 13297 h 19794"/>
                  <a:gd name="connsiteX54" fmla="*/ 17326 w 49810"/>
                  <a:gd name="connsiteY54" fmla="*/ 13297 h 19794"/>
                  <a:gd name="connsiteX55" fmla="*/ 17326 w 49810"/>
                  <a:gd name="connsiteY55" fmla="*/ 13297 h 19794"/>
                  <a:gd name="connsiteX56" fmla="*/ 17326 w 49810"/>
                  <a:gd name="connsiteY56" fmla="*/ 14380 h 19794"/>
                  <a:gd name="connsiteX57" fmla="*/ 17326 w 49810"/>
                  <a:gd name="connsiteY57" fmla="*/ 14380 h 19794"/>
                  <a:gd name="connsiteX58" fmla="*/ 17326 w 49810"/>
                  <a:gd name="connsiteY58" fmla="*/ 15463 h 19794"/>
                  <a:gd name="connsiteX59" fmla="*/ 17326 w 49810"/>
                  <a:gd name="connsiteY59" fmla="*/ 14380 h 19794"/>
                  <a:gd name="connsiteX60" fmla="*/ 16243 w 49810"/>
                  <a:gd name="connsiteY60" fmla="*/ 16546 h 19794"/>
                  <a:gd name="connsiteX61" fmla="*/ 16243 w 49810"/>
                  <a:gd name="connsiteY61" fmla="*/ 15463 h 19794"/>
                  <a:gd name="connsiteX62" fmla="*/ 15160 w 49810"/>
                  <a:gd name="connsiteY62" fmla="*/ 15463 h 19794"/>
                  <a:gd name="connsiteX63" fmla="*/ 15160 w 49810"/>
                  <a:gd name="connsiteY63" fmla="*/ 16546 h 19794"/>
                  <a:gd name="connsiteX64" fmla="*/ 15160 w 49810"/>
                  <a:gd name="connsiteY64" fmla="*/ 15463 h 19794"/>
                  <a:gd name="connsiteX65" fmla="*/ 15160 w 49810"/>
                  <a:gd name="connsiteY65" fmla="*/ 15463 h 19794"/>
                  <a:gd name="connsiteX66" fmla="*/ 15160 w 49810"/>
                  <a:gd name="connsiteY66" fmla="*/ 15463 h 19794"/>
                  <a:gd name="connsiteX67" fmla="*/ 14077 w 49810"/>
                  <a:gd name="connsiteY67" fmla="*/ 15463 h 19794"/>
                  <a:gd name="connsiteX68" fmla="*/ 14077 w 49810"/>
                  <a:gd name="connsiteY68" fmla="*/ 16546 h 19794"/>
                  <a:gd name="connsiteX69" fmla="*/ 14077 w 49810"/>
                  <a:gd name="connsiteY69" fmla="*/ 15463 h 19794"/>
                  <a:gd name="connsiteX70" fmla="*/ 14077 w 49810"/>
                  <a:gd name="connsiteY70" fmla="*/ 14380 h 19794"/>
                  <a:gd name="connsiteX71" fmla="*/ 14077 w 49810"/>
                  <a:gd name="connsiteY71" fmla="*/ 14380 h 19794"/>
                  <a:gd name="connsiteX72" fmla="*/ 14077 w 49810"/>
                  <a:gd name="connsiteY72" fmla="*/ 14380 h 19794"/>
                  <a:gd name="connsiteX73" fmla="*/ 14077 w 49810"/>
                  <a:gd name="connsiteY73" fmla="*/ 14380 h 19794"/>
                  <a:gd name="connsiteX74" fmla="*/ 14077 w 49810"/>
                  <a:gd name="connsiteY74" fmla="*/ 13297 h 19794"/>
                  <a:gd name="connsiteX75" fmla="*/ 14077 w 49810"/>
                  <a:gd name="connsiteY75" fmla="*/ 14380 h 19794"/>
                  <a:gd name="connsiteX76" fmla="*/ 14077 w 49810"/>
                  <a:gd name="connsiteY76" fmla="*/ 14380 h 19794"/>
                  <a:gd name="connsiteX77" fmla="*/ 14077 w 49810"/>
                  <a:gd name="connsiteY77" fmla="*/ 15463 h 19794"/>
                  <a:gd name="connsiteX78" fmla="*/ 14077 w 49810"/>
                  <a:gd name="connsiteY78" fmla="*/ 14380 h 19794"/>
                  <a:gd name="connsiteX79" fmla="*/ 14077 w 49810"/>
                  <a:gd name="connsiteY79" fmla="*/ 13297 h 19794"/>
                  <a:gd name="connsiteX80" fmla="*/ 14077 w 49810"/>
                  <a:gd name="connsiteY80" fmla="*/ 14380 h 19794"/>
                  <a:gd name="connsiteX81" fmla="*/ 14077 w 49810"/>
                  <a:gd name="connsiteY81" fmla="*/ 14380 h 19794"/>
                  <a:gd name="connsiteX82" fmla="*/ 14077 w 49810"/>
                  <a:gd name="connsiteY82" fmla="*/ 15463 h 19794"/>
                  <a:gd name="connsiteX83" fmla="*/ 12994 w 49810"/>
                  <a:gd name="connsiteY83" fmla="*/ 14380 h 19794"/>
                  <a:gd name="connsiteX84" fmla="*/ 12994 w 49810"/>
                  <a:gd name="connsiteY84" fmla="*/ 15463 h 19794"/>
                  <a:gd name="connsiteX85" fmla="*/ 12994 w 49810"/>
                  <a:gd name="connsiteY85" fmla="*/ 14380 h 19794"/>
                  <a:gd name="connsiteX86" fmla="*/ 12994 w 49810"/>
                  <a:gd name="connsiteY86" fmla="*/ 14380 h 19794"/>
                  <a:gd name="connsiteX87" fmla="*/ 12994 w 49810"/>
                  <a:gd name="connsiteY87" fmla="*/ 13297 h 19794"/>
                  <a:gd name="connsiteX88" fmla="*/ 12994 w 49810"/>
                  <a:gd name="connsiteY88" fmla="*/ 15463 h 19794"/>
                  <a:gd name="connsiteX89" fmla="*/ 11911 w 49810"/>
                  <a:gd name="connsiteY89" fmla="*/ 15463 h 19794"/>
                  <a:gd name="connsiteX90" fmla="*/ 11911 w 49810"/>
                  <a:gd name="connsiteY90" fmla="*/ 14380 h 19794"/>
                  <a:gd name="connsiteX91" fmla="*/ 11911 w 49810"/>
                  <a:gd name="connsiteY91" fmla="*/ 14380 h 19794"/>
                  <a:gd name="connsiteX92" fmla="*/ 11911 w 49810"/>
                  <a:gd name="connsiteY92" fmla="*/ 15463 h 19794"/>
                  <a:gd name="connsiteX93" fmla="*/ 11911 w 49810"/>
                  <a:gd name="connsiteY93" fmla="*/ 14380 h 19794"/>
                  <a:gd name="connsiteX94" fmla="*/ 11911 w 49810"/>
                  <a:gd name="connsiteY94" fmla="*/ 15463 h 19794"/>
                  <a:gd name="connsiteX95" fmla="*/ 10828 w 49810"/>
                  <a:gd name="connsiteY95" fmla="*/ 13297 h 19794"/>
                  <a:gd name="connsiteX96" fmla="*/ 10828 w 49810"/>
                  <a:gd name="connsiteY96" fmla="*/ 14380 h 19794"/>
                  <a:gd name="connsiteX97" fmla="*/ 10828 w 49810"/>
                  <a:gd name="connsiteY97" fmla="*/ 14380 h 19794"/>
                  <a:gd name="connsiteX98" fmla="*/ 10828 w 49810"/>
                  <a:gd name="connsiteY98" fmla="*/ 15463 h 19794"/>
                  <a:gd name="connsiteX99" fmla="*/ 10828 w 49810"/>
                  <a:gd name="connsiteY99" fmla="*/ 14380 h 19794"/>
                  <a:gd name="connsiteX100" fmla="*/ 9746 w 49810"/>
                  <a:gd name="connsiteY100" fmla="*/ 16546 h 19794"/>
                  <a:gd name="connsiteX101" fmla="*/ 9746 w 49810"/>
                  <a:gd name="connsiteY101" fmla="*/ 15463 h 19794"/>
                  <a:gd name="connsiteX102" fmla="*/ 9746 w 49810"/>
                  <a:gd name="connsiteY102" fmla="*/ 16546 h 19794"/>
                  <a:gd name="connsiteX103" fmla="*/ 9746 w 49810"/>
                  <a:gd name="connsiteY103" fmla="*/ 14380 h 19794"/>
                  <a:gd name="connsiteX104" fmla="*/ 9746 w 49810"/>
                  <a:gd name="connsiteY104" fmla="*/ 15463 h 19794"/>
                  <a:gd name="connsiteX105" fmla="*/ 9746 w 49810"/>
                  <a:gd name="connsiteY105" fmla="*/ 14380 h 19794"/>
                  <a:gd name="connsiteX106" fmla="*/ 9746 w 49810"/>
                  <a:gd name="connsiteY106" fmla="*/ 15463 h 19794"/>
                  <a:gd name="connsiteX107" fmla="*/ 9746 w 49810"/>
                  <a:gd name="connsiteY107" fmla="*/ 15463 h 19794"/>
                  <a:gd name="connsiteX108" fmla="*/ 9746 w 49810"/>
                  <a:gd name="connsiteY108" fmla="*/ 15463 h 19794"/>
                  <a:gd name="connsiteX109" fmla="*/ 9746 w 49810"/>
                  <a:gd name="connsiteY109" fmla="*/ 16546 h 19794"/>
                  <a:gd name="connsiteX110" fmla="*/ 9746 w 49810"/>
                  <a:gd name="connsiteY110" fmla="*/ 17629 h 19794"/>
                  <a:gd name="connsiteX111" fmla="*/ 9746 w 49810"/>
                  <a:gd name="connsiteY111" fmla="*/ 16546 h 19794"/>
                  <a:gd name="connsiteX112" fmla="*/ 9746 w 49810"/>
                  <a:gd name="connsiteY112" fmla="*/ 17629 h 19794"/>
                  <a:gd name="connsiteX113" fmla="*/ 9746 w 49810"/>
                  <a:gd name="connsiteY113" fmla="*/ 16546 h 19794"/>
                  <a:gd name="connsiteX114" fmla="*/ 9746 w 49810"/>
                  <a:gd name="connsiteY114" fmla="*/ 16546 h 19794"/>
                  <a:gd name="connsiteX115" fmla="*/ 9746 w 49810"/>
                  <a:gd name="connsiteY115" fmla="*/ 15463 h 19794"/>
                  <a:gd name="connsiteX116" fmla="*/ 9746 w 49810"/>
                  <a:gd name="connsiteY116" fmla="*/ 16546 h 19794"/>
                  <a:gd name="connsiteX117" fmla="*/ 9746 w 49810"/>
                  <a:gd name="connsiteY117" fmla="*/ 15463 h 19794"/>
                  <a:gd name="connsiteX118" fmla="*/ 9746 w 49810"/>
                  <a:gd name="connsiteY118" fmla="*/ 15463 h 19794"/>
                  <a:gd name="connsiteX119" fmla="*/ 9746 w 49810"/>
                  <a:gd name="connsiteY119" fmla="*/ 16546 h 19794"/>
                  <a:gd name="connsiteX120" fmla="*/ 9746 w 49810"/>
                  <a:gd name="connsiteY120" fmla="*/ 16546 h 19794"/>
                  <a:gd name="connsiteX121" fmla="*/ 9746 w 49810"/>
                  <a:gd name="connsiteY121" fmla="*/ 17629 h 19794"/>
                  <a:gd name="connsiteX122" fmla="*/ 9746 w 49810"/>
                  <a:gd name="connsiteY122" fmla="*/ 16546 h 19794"/>
                  <a:gd name="connsiteX123" fmla="*/ 9746 w 49810"/>
                  <a:gd name="connsiteY123" fmla="*/ 16546 h 19794"/>
                  <a:gd name="connsiteX124" fmla="*/ 9746 w 49810"/>
                  <a:gd name="connsiteY124" fmla="*/ 16546 h 19794"/>
                  <a:gd name="connsiteX125" fmla="*/ 9746 w 49810"/>
                  <a:gd name="connsiteY125" fmla="*/ 16546 h 19794"/>
                  <a:gd name="connsiteX126" fmla="*/ 9746 w 49810"/>
                  <a:gd name="connsiteY126" fmla="*/ 17629 h 19794"/>
                  <a:gd name="connsiteX127" fmla="*/ 9746 w 49810"/>
                  <a:gd name="connsiteY127" fmla="*/ 15463 h 19794"/>
                  <a:gd name="connsiteX128" fmla="*/ 9746 w 49810"/>
                  <a:gd name="connsiteY128" fmla="*/ 17629 h 19794"/>
                  <a:gd name="connsiteX129" fmla="*/ 8663 w 49810"/>
                  <a:gd name="connsiteY129" fmla="*/ 17629 h 19794"/>
                  <a:gd name="connsiteX130" fmla="*/ 8663 w 49810"/>
                  <a:gd name="connsiteY130" fmla="*/ 18712 h 19794"/>
                  <a:gd name="connsiteX131" fmla="*/ 7580 w 49810"/>
                  <a:gd name="connsiteY131" fmla="*/ 17629 h 19794"/>
                  <a:gd name="connsiteX132" fmla="*/ 7580 w 49810"/>
                  <a:gd name="connsiteY132" fmla="*/ 16546 h 19794"/>
                  <a:gd name="connsiteX133" fmla="*/ 7580 w 49810"/>
                  <a:gd name="connsiteY133" fmla="*/ 16546 h 19794"/>
                  <a:gd name="connsiteX134" fmla="*/ 7580 w 49810"/>
                  <a:gd name="connsiteY134" fmla="*/ 17629 h 19794"/>
                  <a:gd name="connsiteX135" fmla="*/ 6497 w 49810"/>
                  <a:gd name="connsiteY135" fmla="*/ 17629 h 19794"/>
                  <a:gd name="connsiteX136" fmla="*/ 6497 w 49810"/>
                  <a:gd name="connsiteY136" fmla="*/ 18712 h 19794"/>
                  <a:gd name="connsiteX137" fmla="*/ 6497 w 49810"/>
                  <a:gd name="connsiteY137" fmla="*/ 17629 h 19794"/>
                  <a:gd name="connsiteX138" fmla="*/ 6497 w 49810"/>
                  <a:gd name="connsiteY138" fmla="*/ 18712 h 19794"/>
                  <a:gd name="connsiteX139" fmla="*/ 6497 w 49810"/>
                  <a:gd name="connsiteY139" fmla="*/ 17629 h 19794"/>
                  <a:gd name="connsiteX140" fmla="*/ 6497 w 49810"/>
                  <a:gd name="connsiteY140" fmla="*/ 18712 h 19794"/>
                  <a:gd name="connsiteX141" fmla="*/ 6497 w 49810"/>
                  <a:gd name="connsiteY141" fmla="*/ 17629 h 19794"/>
                  <a:gd name="connsiteX142" fmla="*/ 6497 w 49810"/>
                  <a:gd name="connsiteY142" fmla="*/ 18712 h 19794"/>
                  <a:gd name="connsiteX143" fmla="*/ 6497 w 49810"/>
                  <a:gd name="connsiteY143" fmla="*/ 17629 h 19794"/>
                  <a:gd name="connsiteX144" fmla="*/ 6497 w 49810"/>
                  <a:gd name="connsiteY144" fmla="*/ 18712 h 19794"/>
                  <a:gd name="connsiteX145" fmla="*/ 6497 w 49810"/>
                  <a:gd name="connsiteY145" fmla="*/ 16546 h 19794"/>
                  <a:gd name="connsiteX146" fmla="*/ 5414 w 49810"/>
                  <a:gd name="connsiteY146" fmla="*/ 18712 h 19794"/>
                  <a:gd name="connsiteX147" fmla="*/ 5414 w 49810"/>
                  <a:gd name="connsiteY147" fmla="*/ 18712 h 19794"/>
                  <a:gd name="connsiteX148" fmla="*/ 5414 w 49810"/>
                  <a:gd name="connsiteY148" fmla="*/ 19794 h 19794"/>
                  <a:gd name="connsiteX149" fmla="*/ 5414 w 49810"/>
                  <a:gd name="connsiteY149" fmla="*/ 17629 h 19794"/>
                  <a:gd name="connsiteX150" fmla="*/ 5414 w 49810"/>
                  <a:gd name="connsiteY150" fmla="*/ 18712 h 19794"/>
                  <a:gd name="connsiteX151" fmla="*/ 5414 w 49810"/>
                  <a:gd name="connsiteY151" fmla="*/ 18712 h 19794"/>
                  <a:gd name="connsiteX152" fmla="*/ 5414 w 49810"/>
                  <a:gd name="connsiteY152" fmla="*/ 18712 h 19794"/>
                  <a:gd name="connsiteX153" fmla="*/ 5414 w 49810"/>
                  <a:gd name="connsiteY153" fmla="*/ 16546 h 19794"/>
                  <a:gd name="connsiteX154" fmla="*/ 5414 w 49810"/>
                  <a:gd name="connsiteY154" fmla="*/ 16546 h 19794"/>
                  <a:gd name="connsiteX155" fmla="*/ 5414 w 49810"/>
                  <a:gd name="connsiteY155" fmla="*/ 12214 h 19794"/>
                  <a:gd name="connsiteX156" fmla="*/ 5414 w 49810"/>
                  <a:gd name="connsiteY156" fmla="*/ 12214 h 19794"/>
                  <a:gd name="connsiteX157" fmla="*/ 5414 w 49810"/>
                  <a:gd name="connsiteY157" fmla="*/ 10049 h 19794"/>
                  <a:gd name="connsiteX158" fmla="*/ 5414 w 49810"/>
                  <a:gd name="connsiteY158" fmla="*/ 12214 h 19794"/>
                  <a:gd name="connsiteX159" fmla="*/ 5414 w 49810"/>
                  <a:gd name="connsiteY159" fmla="*/ 14380 h 19794"/>
                  <a:gd name="connsiteX160" fmla="*/ 5414 w 49810"/>
                  <a:gd name="connsiteY160" fmla="*/ 13297 h 19794"/>
                  <a:gd name="connsiteX161" fmla="*/ 5414 w 49810"/>
                  <a:gd name="connsiteY161" fmla="*/ 13297 h 19794"/>
                  <a:gd name="connsiteX162" fmla="*/ 5414 w 49810"/>
                  <a:gd name="connsiteY162" fmla="*/ 15463 h 19794"/>
                  <a:gd name="connsiteX163" fmla="*/ 5414 w 49810"/>
                  <a:gd name="connsiteY163" fmla="*/ 14380 h 19794"/>
                  <a:gd name="connsiteX164" fmla="*/ 5414 w 49810"/>
                  <a:gd name="connsiteY164" fmla="*/ 15463 h 19794"/>
                  <a:gd name="connsiteX165" fmla="*/ 5414 w 49810"/>
                  <a:gd name="connsiteY165" fmla="*/ 16546 h 19794"/>
                  <a:gd name="connsiteX166" fmla="*/ 5414 w 49810"/>
                  <a:gd name="connsiteY166" fmla="*/ 13297 h 19794"/>
                  <a:gd name="connsiteX167" fmla="*/ 5414 w 49810"/>
                  <a:gd name="connsiteY167" fmla="*/ 16546 h 19794"/>
                  <a:gd name="connsiteX168" fmla="*/ 5414 w 49810"/>
                  <a:gd name="connsiteY168" fmla="*/ 14380 h 19794"/>
                  <a:gd name="connsiteX169" fmla="*/ 5414 w 49810"/>
                  <a:gd name="connsiteY169" fmla="*/ 14380 h 19794"/>
                  <a:gd name="connsiteX170" fmla="*/ 5414 w 49810"/>
                  <a:gd name="connsiteY170" fmla="*/ 15463 h 19794"/>
                  <a:gd name="connsiteX171" fmla="*/ 5414 w 49810"/>
                  <a:gd name="connsiteY171" fmla="*/ 14380 h 19794"/>
                  <a:gd name="connsiteX172" fmla="*/ 5414 w 49810"/>
                  <a:gd name="connsiteY172" fmla="*/ 14380 h 19794"/>
                  <a:gd name="connsiteX173" fmla="*/ 5414 w 49810"/>
                  <a:gd name="connsiteY173" fmla="*/ 15463 h 19794"/>
                  <a:gd name="connsiteX174" fmla="*/ 5414 w 49810"/>
                  <a:gd name="connsiteY174" fmla="*/ 16546 h 19794"/>
                  <a:gd name="connsiteX175" fmla="*/ 5414 w 49810"/>
                  <a:gd name="connsiteY175" fmla="*/ 16546 h 19794"/>
                  <a:gd name="connsiteX176" fmla="*/ 5414 w 49810"/>
                  <a:gd name="connsiteY176" fmla="*/ 15463 h 19794"/>
                  <a:gd name="connsiteX177" fmla="*/ 5414 w 49810"/>
                  <a:gd name="connsiteY177" fmla="*/ 16546 h 19794"/>
                  <a:gd name="connsiteX178" fmla="*/ 5414 w 49810"/>
                  <a:gd name="connsiteY178" fmla="*/ 15463 h 19794"/>
                  <a:gd name="connsiteX179" fmla="*/ 5414 w 49810"/>
                  <a:gd name="connsiteY179" fmla="*/ 16546 h 19794"/>
                  <a:gd name="connsiteX180" fmla="*/ 5414 w 49810"/>
                  <a:gd name="connsiteY180" fmla="*/ 15463 h 19794"/>
                  <a:gd name="connsiteX181" fmla="*/ 5414 w 49810"/>
                  <a:gd name="connsiteY181" fmla="*/ 14380 h 19794"/>
                  <a:gd name="connsiteX182" fmla="*/ 5414 w 49810"/>
                  <a:gd name="connsiteY182" fmla="*/ 14380 h 19794"/>
                  <a:gd name="connsiteX183" fmla="*/ 5414 w 49810"/>
                  <a:gd name="connsiteY183" fmla="*/ 16546 h 19794"/>
                  <a:gd name="connsiteX184" fmla="*/ 5414 w 49810"/>
                  <a:gd name="connsiteY184" fmla="*/ 16546 h 19794"/>
                  <a:gd name="connsiteX185" fmla="*/ 5414 w 49810"/>
                  <a:gd name="connsiteY185" fmla="*/ 15463 h 19794"/>
                  <a:gd name="connsiteX186" fmla="*/ 5414 w 49810"/>
                  <a:gd name="connsiteY186" fmla="*/ 14380 h 19794"/>
                  <a:gd name="connsiteX187" fmla="*/ 5414 w 49810"/>
                  <a:gd name="connsiteY187" fmla="*/ 16546 h 19794"/>
                  <a:gd name="connsiteX188" fmla="*/ 5414 w 49810"/>
                  <a:gd name="connsiteY188" fmla="*/ 15463 h 19794"/>
                  <a:gd name="connsiteX189" fmla="*/ 5414 w 49810"/>
                  <a:gd name="connsiteY189" fmla="*/ 16546 h 19794"/>
                  <a:gd name="connsiteX190" fmla="*/ 5414 w 49810"/>
                  <a:gd name="connsiteY190" fmla="*/ 14380 h 19794"/>
                  <a:gd name="connsiteX191" fmla="*/ 5414 w 49810"/>
                  <a:gd name="connsiteY191" fmla="*/ 13297 h 19794"/>
                  <a:gd name="connsiteX192" fmla="*/ 5414 w 49810"/>
                  <a:gd name="connsiteY192" fmla="*/ 13297 h 19794"/>
                  <a:gd name="connsiteX193" fmla="*/ 5414 w 49810"/>
                  <a:gd name="connsiteY193" fmla="*/ 11132 h 19794"/>
                  <a:gd name="connsiteX194" fmla="*/ 5414 w 49810"/>
                  <a:gd name="connsiteY194" fmla="*/ 11132 h 19794"/>
                  <a:gd name="connsiteX195" fmla="*/ 5414 w 49810"/>
                  <a:gd name="connsiteY195" fmla="*/ 15463 h 19794"/>
                  <a:gd name="connsiteX196" fmla="*/ 5414 w 49810"/>
                  <a:gd name="connsiteY196" fmla="*/ 14380 h 19794"/>
                  <a:gd name="connsiteX197" fmla="*/ 5414 w 49810"/>
                  <a:gd name="connsiteY197" fmla="*/ 15463 h 19794"/>
                  <a:gd name="connsiteX198" fmla="*/ 5414 w 49810"/>
                  <a:gd name="connsiteY198" fmla="*/ 16546 h 19794"/>
                  <a:gd name="connsiteX199" fmla="*/ 5414 w 49810"/>
                  <a:gd name="connsiteY199" fmla="*/ 14380 h 19794"/>
                  <a:gd name="connsiteX200" fmla="*/ 5414 w 49810"/>
                  <a:gd name="connsiteY200" fmla="*/ 14380 h 19794"/>
                  <a:gd name="connsiteX201" fmla="*/ 5414 w 49810"/>
                  <a:gd name="connsiteY201" fmla="*/ 12214 h 19794"/>
                  <a:gd name="connsiteX202" fmla="*/ 5414 w 49810"/>
                  <a:gd name="connsiteY202" fmla="*/ 13297 h 19794"/>
                  <a:gd name="connsiteX203" fmla="*/ 5414 w 49810"/>
                  <a:gd name="connsiteY203" fmla="*/ 14380 h 19794"/>
                  <a:gd name="connsiteX204" fmla="*/ 5414 w 49810"/>
                  <a:gd name="connsiteY204" fmla="*/ 15463 h 19794"/>
                  <a:gd name="connsiteX205" fmla="*/ 5414 w 49810"/>
                  <a:gd name="connsiteY205" fmla="*/ 16546 h 19794"/>
                  <a:gd name="connsiteX206" fmla="*/ 5414 w 49810"/>
                  <a:gd name="connsiteY206" fmla="*/ 16546 h 19794"/>
                  <a:gd name="connsiteX207" fmla="*/ 5414 w 49810"/>
                  <a:gd name="connsiteY207" fmla="*/ 15463 h 19794"/>
                  <a:gd name="connsiteX208" fmla="*/ 5414 w 49810"/>
                  <a:gd name="connsiteY208" fmla="*/ 16546 h 19794"/>
                  <a:gd name="connsiteX209" fmla="*/ 5414 w 49810"/>
                  <a:gd name="connsiteY209" fmla="*/ 15463 h 19794"/>
                  <a:gd name="connsiteX210" fmla="*/ 5414 w 49810"/>
                  <a:gd name="connsiteY210" fmla="*/ 14380 h 19794"/>
                  <a:gd name="connsiteX211" fmla="*/ 5414 w 49810"/>
                  <a:gd name="connsiteY211" fmla="*/ 14380 h 19794"/>
                  <a:gd name="connsiteX212" fmla="*/ 5414 w 49810"/>
                  <a:gd name="connsiteY212" fmla="*/ 14380 h 19794"/>
                  <a:gd name="connsiteX213" fmla="*/ 5414 w 49810"/>
                  <a:gd name="connsiteY213" fmla="*/ 13297 h 19794"/>
                  <a:gd name="connsiteX214" fmla="*/ 5414 w 49810"/>
                  <a:gd name="connsiteY214" fmla="*/ 14380 h 19794"/>
                  <a:gd name="connsiteX215" fmla="*/ 5414 w 49810"/>
                  <a:gd name="connsiteY215" fmla="*/ 15463 h 19794"/>
                  <a:gd name="connsiteX216" fmla="*/ 5414 w 49810"/>
                  <a:gd name="connsiteY216" fmla="*/ 14380 h 19794"/>
                  <a:gd name="connsiteX217" fmla="*/ 5414 w 49810"/>
                  <a:gd name="connsiteY217" fmla="*/ 14380 h 19794"/>
                  <a:gd name="connsiteX218" fmla="*/ 5414 w 49810"/>
                  <a:gd name="connsiteY218" fmla="*/ 13297 h 19794"/>
                  <a:gd name="connsiteX219" fmla="*/ 5414 w 49810"/>
                  <a:gd name="connsiteY219" fmla="*/ 11132 h 19794"/>
                  <a:gd name="connsiteX220" fmla="*/ 5414 w 49810"/>
                  <a:gd name="connsiteY220" fmla="*/ 11132 h 19794"/>
                  <a:gd name="connsiteX221" fmla="*/ 5414 w 49810"/>
                  <a:gd name="connsiteY221" fmla="*/ 13297 h 19794"/>
                  <a:gd name="connsiteX222" fmla="*/ 4331 w 49810"/>
                  <a:gd name="connsiteY222" fmla="*/ 14380 h 19794"/>
                  <a:gd name="connsiteX223" fmla="*/ 4331 w 49810"/>
                  <a:gd name="connsiteY223" fmla="*/ 13297 h 19794"/>
                  <a:gd name="connsiteX224" fmla="*/ 3248 w 49810"/>
                  <a:gd name="connsiteY224" fmla="*/ 13297 h 19794"/>
                  <a:gd name="connsiteX225" fmla="*/ 3248 w 49810"/>
                  <a:gd name="connsiteY225" fmla="*/ 14380 h 19794"/>
                  <a:gd name="connsiteX226" fmla="*/ 3248 w 49810"/>
                  <a:gd name="connsiteY226" fmla="*/ 16546 h 19794"/>
                  <a:gd name="connsiteX227" fmla="*/ 3248 w 49810"/>
                  <a:gd name="connsiteY227" fmla="*/ 15463 h 19794"/>
                  <a:gd name="connsiteX228" fmla="*/ 3248 w 49810"/>
                  <a:gd name="connsiteY228" fmla="*/ 15463 h 19794"/>
                  <a:gd name="connsiteX229" fmla="*/ 3248 w 49810"/>
                  <a:gd name="connsiteY229" fmla="*/ 12214 h 19794"/>
                  <a:gd name="connsiteX230" fmla="*/ 3248 w 49810"/>
                  <a:gd name="connsiteY230" fmla="*/ 11132 h 19794"/>
                  <a:gd name="connsiteX231" fmla="*/ 2165 w 49810"/>
                  <a:gd name="connsiteY231" fmla="*/ 12214 h 19794"/>
                  <a:gd name="connsiteX232" fmla="*/ 1083 w 49810"/>
                  <a:gd name="connsiteY232" fmla="*/ 12214 h 19794"/>
                  <a:gd name="connsiteX233" fmla="*/ 1083 w 49810"/>
                  <a:gd name="connsiteY233" fmla="*/ 10049 h 19794"/>
                  <a:gd name="connsiteX234" fmla="*/ 1083 w 49810"/>
                  <a:gd name="connsiteY234" fmla="*/ 11132 h 19794"/>
                  <a:gd name="connsiteX235" fmla="*/ 1083 w 49810"/>
                  <a:gd name="connsiteY235" fmla="*/ 11132 h 19794"/>
                  <a:gd name="connsiteX236" fmla="*/ 1083 w 49810"/>
                  <a:gd name="connsiteY236" fmla="*/ 12214 h 19794"/>
                  <a:gd name="connsiteX237" fmla="*/ 1083 w 49810"/>
                  <a:gd name="connsiteY237" fmla="*/ 11132 h 19794"/>
                  <a:gd name="connsiteX238" fmla="*/ 1083 w 49810"/>
                  <a:gd name="connsiteY238" fmla="*/ 11132 h 19794"/>
                  <a:gd name="connsiteX239" fmla="*/ 1083 w 49810"/>
                  <a:gd name="connsiteY239" fmla="*/ 10049 h 19794"/>
                  <a:gd name="connsiteX240" fmla="*/ 1083 w 49810"/>
                  <a:gd name="connsiteY240" fmla="*/ 10049 h 19794"/>
                  <a:gd name="connsiteX241" fmla="*/ 1083 w 49810"/>
                  <a:gd name="connsiteY241" fmla="*/ 11132 h 19794"/>
                  <a:gd name="connsiteX242" fmla="*/ 0 w 49810"/>
                  <a:gd name="connsiteY242" fmla="*/ 11132 h 19794"/>
                  <a:gd name="connsiteX243" fmla="*/ 0 w 49810"/>
                  <a:gd name="connsiteY243" fmla="*/ 10049 h 19794"/>
                  <a:gd name="connsiteX244" fmla="*/ 0 w 49810"/>
                  <a:gd name="connsiteY244" fmla="*/ 10049 h 19794"/>
                  <a:gd name="connsiteX245" fmla="*/ 0 w 49810"/>
                  <a:gd name="connsiteY245" fmla="*/ 8966 h 19794"/>
                  <a:gd name="connsiteX246" fmla="*/ 0 w 49810"/>
                  <a:gd name="connsiteY246" fmla="*/ 6800 h 19794"/>
                  <a:gd name="connsiteX247" fmla="*/ 0 w 49810"/>
                  <a:gd name="connsiteY247" fmla="*/ 8966 h 19794"/>
                  <a:gd name="connsiteX248" fmla="*/ 0 w 49810"/>
                  <a:gd name="connsiteY248" fmla="*/ 8966 h 19794"/>
                  <a:gd name="connsiteX249" fmla="*/ 0 w 49810"/>
                  <a:gd name="connsiteY249" fmla="*/ 8966 h 19794"/>
                  <a:gd name="connsiteX250" fmla="*/ 0 w 49810"/>
                  <a:gd name="connsiteY250" fmla="*/ 6800 h 19794"/>
                  <a:gd name="connsiteX251" fmla="*/ 0 w 49810"/>
                  <a:gd name="connsiteY251" fmla="*/ 6800 h 19794"/>
                  <a:gd name="connsiteX252" fmla="*/ 0 w 49810"/>
                  <a:gd name="connsiteY252" fmla="*/ 5717 h 19794"/>
                  <a:gd name="connsiteX253" fmla="*/ 0 w 49810"/>
                  <a:gd name="connsiteY253" fmla="*/ 6800 h 19794"/>
                  <a:gd name="connsiteX254" fmla="*/ 0 w 49810"/>
                  <a:gd name="connsiteY254" fmla="*/ 5717 h 19794"/>
                  <a:gd name="connsiteX255" fmla="*/ 0 w 49810"/>
                  <a:gd name="connsiteY255" fmla="*/ 5717 h 19794"/>
                  <a:gd name="connsiteX256" fmla="*/ 0 w 49810"/>
                  <a:gd name="connsiteY256" fmla="*/ 7883 h 19794"/>
                  <a:gd name="connsiteX257" fmla="*/ 0 w 49810"/>
                  <a:gd name="connsiteY257" fmla="*/ 7883 h 19794"/>
                  <a:gd name="connsiteX258" fmla="*/ 0 w 49810"/>
                  <a:gd name="connsiteY258" fmla="*/ 5717 h 19794"/>
                  <a:gd name="connsiteX259" fmla="*/ 0 w 49810"/>
                  <a:gd name="connsiteY259" fmla="*/ 6800 h 19794"/>
                  <a:gd name="connsiteX260" fmla="*/ 0 w 49810"/>
                  <a:gd name="connsiteY260" fmla="*/ 5717 h 19794"/>
                  <a:gd name="connsiteX261" fmla="*/ 1083 w 49810"/>
                  <a:gd name="connsiteY261" fmla="*/ 5717 h 19794"/>
                  <a:gd name="connsiteX262" fmla="*/ 1083 w 49810"/>
                  <a:gd name="connsiteY262" fmla="*/ 6800 h 19794"/>
                  <a:gd name="connsiteX263" fmla="*/ 2165 w 49810"/>
                  <a:gd name="connsiteY263" fmla="*/ 5717 h 19794"/>
                  <a:gd name="connsiteX264" fmla="*/ 3248 w 49810"/>
                  <a:gd name="connsiteY264" fmla="*/ 6800 h 19794"/>
                  <a:gd name="connsiteX265" fmla="*/ 5414 w 49810"/>
                  <a:gd name="connsiteY265" fmla="*/ 5717 h 19794"/>
                  <a:gd name="connsiteX266" fmla="*/ 5414 w 49810"/>
                  <a:gd name="connsiteY266" fmla="*/ 6800 h 19794"/>
                  <a:gd name="connsiteX267" fmla="*/ 5414 w 49810"/>
                  <a:gd name="connsiteY267" fmla="*/ 6800 h 19794"/>
                  <a:gd name="connsiteX268" fmla="*/ 5414 w 49810"/>
                  <a:gd name="connsiteY268" fmla="*/ 4635 h 19794"/>
                  <a:gd name="connsiteX269" fmla="*/ 6497 w 49810"/>
                  <a:gd name="connsiteY269" fmla="*/ 3552 h 19794"/>
                  <a:gd name="connsiteX270" fmla="*/ 6497 w 49810"/>
                  <a:gd name="connsiteY270" fmla="*/ 4635 h 19794"/>
                  <a:gd name="connsiteX271" fmla="*/ 7580 w 49810"/>
                  <a:gd name="connsiteY271" fmla="*/ 4635 h 19794"/>
                  <a:gd name="connsiteX272" fmla="*/ 7580 w 49810"/>
                  <a:gd name="connsiteY272" fmla="*/ 5717 h 19794"/>
                  <a:gd name="connsiteX273" fmla="*/ 7580 w 49810"/>
                  <a:gd name="connsiteY273" fmla="*/ 3552 h 19794"/>
                  <a:gd name="connsiteX274" fmla="*/ 8663 w 49810"/>
                  <a:gd name="connsiteY274" fmla="*/ 4635 h 19794"/>
                  <a:gd name="connsiteX275" fmla="*/ 10828 w 49810"/>
                  <a:gd name="connsiteY275" fmla="*/ 2469 h 19794"/>
                  <a:gd name="connsiteX276" fmla="*/ 10828 w 49810"/>
                  <a:gd name="connsiteY276" fmla="*/ 3552 h 19794"/>
                  <a:gd name="connsiteX277" fmla="*/ 12994 w 49810"/>
                  <a:gd name="connsiteY277" fmla="*/ 2469 h 19794"/>
                  <a:gd name="connsiteX278" fmla="*/ 12994 w 49810"/>
                  <a:gd name="connsiteY278" fmla="*/ 3552 h 19794"/>
                  <a:gd name="connsiteX279" fmla="*/ 12994 w 49810"/>
                  <a:gd name="connsiteY279" fmla="*/ 2469 h 19794"/>
                  <a:gd name="connsiteX280" fmla="*/ 14077 w 49810"/>
                  <a:gd name="connsiteY280" fmla="*/ 2469 h 19794"/>
                  <a:gd name="connsiteX281" fmla="*/ 14077 w 49810"/>
                  <a:gd name="connsiteY281" fmla="*/ 1386 h 19794"/>
                  <a:gd name="connsiteX282" fmla="*/ 15160 w 49810"/>
                  <a:gd name="connsiteY282" fmla="*/ 1386 h 19794"/>
                  <a:gd name="connsiteX283" fmla="*/ 15160 w 49810"/>
                  <a:gd name="connsiteY283" fmla="*/ 1386 h 19794"/>
                  <a:gd name="connsiteX284" fmla="*/ 15160 w 49810"/>
                  <a:gd name="connsiteY284" fmla="*/ 2469 h 19794"/>
                  <a:gd name="connsiteX285" fmla="*/ 15160 w 49810"/>
                  <a:gd name="connsiteY285" fmla="*/ 1386 h 19794"/>
                  <a:gd name="connsiteX286" fmla="*/ 16243 w 49810"/>
                  <a:gd name="connsiteY286" fmla="*/ 2469 h 19794"/>
                  <a:gd name="connsiteX287" fmla="*/ 16243 w 49810"/>
                  <a:gd name="connsiteY287" fmla="*/ 1386 h 19794"/>
                  <a:gd name="connsiteX288" fmla="*/ 17326 w 49810"/>
                  <a:gd name="connsiteY288" fmla="*/ 1386 h 19794"/>
                  <a:gd name="connsiteX289" fmla="*/ 17326 w 49810"/>
                  <a:gd name="connsiteY289" fmla="*/ 2469 h 19794"/>
                  <a:gd name="connsiteX290" fmla="*/ 17326 w 49810"/>
                  <a:gd name="connsiteY290" fmla="*/ 1386 h 19794"/>
                  <a:gd name="connsiteX291" fmla="*/ 18408 w 49810"/>
                  <a:gd name="connsiteY291" fmla="*/ 2469 h 19794"/>
                  <a:gd name="connsiteX292" fmla="*/ 20574 w 49810"/>
                  <a:gd name="connsiteY292" fmla="*/ 1386 h 19794"/>
                  <a:gd name="connsiteX293" fmla="*/ 20574 w 49810"/>
                  <a:gd name="connsiteY293" fmla="*/ 1386 h 19794"/>
                  <a:gd name="connsiteX294" fmla="*/ 21657 w 49810"/>
                  <a:gd name="connsiteY294" fmla="*/ 303 h 19794"/>
                  <a:gd name="connsiteX295" fmla="*/ 21657 w 49810"/>
                  <a:gd name="connsiteY295" fmla="*/ 1386 h 19794"/>
                  <a:gd name="connsiteX296" fmla="*/ 22740 w 49810"/>
                  <a:gd name="connsiteY296" fmla="*/ 1386 h 19794"/>
                  <a:gd name="connsiteX297" fmla="*/ 22740 w 49810"/>
                  <a:gd name="connsiteY297" fmla="*/ 1386 h 19794"/>
                  <a:gd name="connsiteX298" fmla="*/ 23822 w 49810"/>
                  <a:gd name="connsiteY298" fmla="*/ 1386 h 19794"/>
                  <a:gd name="connsiteX299" fmla="*/ 23822 w 49810"/>
                  <a:gd name="connsiteY299" fmla="*/ 2469 h 19794"/>
                  <a:gd name="connsiteX300" fmla="*/ 23822 w 49810"/>
                  <a:gd name="connsiteY300" fmla="*/ 2469 h 19794"/>
                  <a:gd name="connsiteX301" fmla="*/ 23822 w 49810"/>
                  <a:gd name="connsiteY301" fmla="*/ 1386 h 19794"/>
                  <a:gd name="connsiteX302" fmla="*/ 25988 w 49810"/>
                  <a:gd name="connsiteY302" fmla="*/ 303 h 19794"/>
                  <a:gd name="connsiteX303" fmla="*/ 25988 w 49810"/>
                  <a:gd name="connsiteY303" fmla="*/ 2469 h 19794"/>
                  <a:gd name="connsiteX304" fmla="*/ 25988 w 49810"/>
                  <a:gd name="connsiteY304" fmla="*/ 2469 h 19794"/>
                  <a:gd name="connsiteX305" fmla="*/ 25988 w 49810"/>
                  <a:gd name="connsiteY305" fmla="*/ 3552 h 19794"/>
                  <a:gd name="connsiteX306" fmla="*/ 25988 w 49810"/>
                  <a:gd name="connsiteY306" fmla="*/ 2469 h 19794"/>
                  <a:gd name="connsiteX307" fmla="*/ 27071 w 49810"/>
                  <a:gd name="connsiteY307" fmla="*/ 3552 h 19794"/>
                  <a:gd name="connsiteX308" fmla="*/ 27071 w 49810"/>
                  <a:gd name="connsiteY308" fmla="*/ 4635 h 19794"/>
                  <a:gd name="connsiteX309" fmla="*/ 28154 w 49810"/>
                  <a:gd name="connsiteY309" fmla="*/ 2469 h 19794"/>
                  <a:gd name="connsiteX310" fmla="*/ 33568 w 49810"/>
                  <a:gd name="connsiteY310" fmla="*/ 1386 h 19794"/>
                  <a:gd name="connsiteX311" fmla="*/ 37900 w 49810"/>
                  <a:gd name="connsiteY311" fmla="*/ 1386 h 19794"/>
                  <a:gd name="connsiteX312" fmla="*/ 38982 w 49810"/>
                  <a:gd name="connsiteY312" fmla="*/ 2469 h 19794"/>
                  <a:gd name="connsiteX313" fmla="*/ 38982 w 49810"/>
                  <a:gd name="connsiteY313" fmla="*/ 2469 h 19794"/>
                  <a:gd name="connsiteX314" fmla="*/ 38982 w 49810"/>
                  <a:gd name="connsiteY314" fmla="*/ 1386 h 19794"/>
                  <a:gd name="connsiteX315" fmla="*/ 41148 w 49810"/>
                  <a:gd name="connsiteY315" fmla="*/ 1386 h 19794"/>
                  <a:gd name="connsiteX316" fmla="*/ 41148 w 49810"/>
                  <a:gd name="connsiteY316" fmla="*/ 2469 h 19794"/>
                  <a:gd name="connsiteX317" fmla="*/ 41148 w 49810"/>
                  <a:gd name="connsiteY317" fmla="*/ 1386 h 19794"/>
                  <a:gd name="connsiteX318" fmla="*/ 41148 w 49810"/>
                  <a:gd name="connsiteY318" fmla="*/ 1386 h 19794"/>
                  <a:gd name="connsiteX319" fmla="*/ 41148 w 49810"/>
                  <a:gd name="connsiteY319" fmla="*/ 303 h 19794"/>
                  <a:gd name="connsiteX320" fmla="*/ 45479 w 49810"/>
                  <a:gd name="connsiteY320" fmla="*/ 1386 h 19794"/>
                  <a:gd name="connsiteX321" fmla="*/ 46562 w 49810"/>
                  <a:gd name="connsiteY321" fmla="*/ 1386 h 19794"/>
                  <a:gd name="connsiteX322" fmla="*/ 49811 w 49810"/>
                  <a:gd name="connsiteY322" fmla="*/ 3552 h 19794"/>
                  <a:gd name="connsiteX323" fmla="*/ 31402 w 49810"/>
                  <a:gd name="connsiteY323" fmla="*/ 13297 h 1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49810" h="19794">
                    <a:moveTo>
                      <a:pt x="31402" y="13297"/>
                    </a:moveTo>
                    <a:cubicBezTo>
                      <a:pt x="30320" y="16546"/>
                      <a:pt x="30320" y="13297"/>
                      <a:pt x="29237" y="15463"/>
                    </a:cubicBezTo>
                    <a:cubicBezTo>
                      <a:pt x="29237" y="15463"/>
                      <a:pt x="29237" y="14380"/>
                      <a:pt x="29237" y="14380"/>
                    </a:cubicBezTo>
                    <a:cubicBezTo>
                      <a:pt x="28154" y="16546"/>
                      <a:pt x="27071" y="15463"/>
                      <a:pt x="27071" y="13297"/>
                    </a:cubicBezTo>
                    <a:lnTo>
                      <a:pt x="27071" y="13297"/>
                    </a:lnTo>
                    <a:cubicBezTo>
                      <a:pt x="27071" y="13297"/>
                      <a:pt x="27071" y="14380"/>
                      <a:pt x="27071" y="14380"/>
                    </a:cubicBezTo>
                    <a:cubicBezTo>
                      <a:pt x="27071" y="14380"/>
                      <a:pt x="27071" y="14380"/>
                      <a:pt x="27071" y="13297"/>
                    </a:cubicBezTo>
                    <a:cubicBezTo>
                      <a:pt x="27071" y="14380"/>
                      <a:pt x="27071" y="13297"/>
                      <a:pt x="27071" y="14380"/>
                    </a:cubicBezTo>
                    <a:cubicBezTo>
                      <a:pt x="27071" y="14380"/>
                      <a:pt x="27071" y="13297"/>
                      <a:pt x="27071" y="13297"/>
                    </a:cubicBezTo>
                    <a:lnTo>
                      <a:pt x="27071" y="14380"/>
                    </a:lnTo>
                    <a:cubicBezTo>
                      <a:pt x="27071" y="16546"/>
                      <a:pt x="25988" y="14380"/>
                      <a:pt x="25988" y="15463"/>
                    </a:cubicBezTo>
                    <a:cubicBezTo>
                      <a:pt x="25988" y="15463"/>
                      <a:pt x="25988" y="15463"/>
                      <a:pt x="25988" y="14380"/>
                    </a:cubicBezTo>
                    <a:cubicBezTo>
                      <a:pt x="24905" y="15463"/>
                      <a:pt x="24905" y="15463"/>
                      <a:pt x="23822" y="16546"/>
                    </a:cubicBezTo>
                    <a:cubicBezTo>
                      <a:pt x="23822" y="16546"/>
                      <a:pt x="23822" y="15463"/>
                      <a:pt x="23822" y="15463"/>
                    </a:cubicBezTo>
                    <a:cubicBezTo>
                      <a:pt x="23822" y="16546"/>
                      <a:pt x="23822" y="16546"/>
                      <a:pt x="23822" y="16546"/>
                    </a:cubicBezTo>
                    <a:cubicBezTo>
                      <a:pt x="23822" y="15463"/>
                      <a:pt x="23822" y="17629"/>
                      <a:pt x="23822" y="16546"/>
                    </a:cubicBezTo>
                    <a:lnTo>
                      <a:pt x="23822" y="16546"/>
                    </a:lnTo>
                    <a:cubicBezTo>
                      <a:pt x="23822" y="17629"/>
                      <a:pt x="23822" y="15463"/>
                      <a:pt x="23822" y="17629"/>
                    </a:cubicBezTo>
                    <a:lnTo>
                      <a:pt x="23822" y="16546"/>
                    </a:lnTo>
                    <a:cubicBezTo>
                      <a:pt x="23822" y="17629"/>
                      <a:pt x="23822" y="15463"/>
                      <a:pt x="23822" y="16546"/>
                    </a:cubicBezTo>
                    <a:lnTo>
                      <a:pt x="23822" y="16546"/>
                    </a:lnTo>
                    <a:cubicBezTo>
                      <a:pt x="23822" y="16546"/>
                      <a:pt x="23822" y="16546"/>
                      <a:pt x="23822" y="16546"/>
                    </a:cubicBezTo>
                    <a:lnTo>
                      <a:pt x="23822" y="16546"/>
                    </a:lnTo>
                    <a:cubicBezTo>
                      <a:pt x="23822" y="16546"/>
                      <a:pt x="23822" y="16546"/>
                      <a:pt x="23822" y="17629"/>
                    </a:cubicBezTo>
                    <a:cubicBezTo>
                      <a:pt x="23822" y="16546"/>
                      <a:pt x="23822" y="17629"/>
                      <a:pt x="23822" y="15463"/>
                    </a:cubicBezTo>
                    <a:cubicBezTo>
                      <a:pt x="22740" y="16546"/>
                      <a:pt x="21657" y="16546"/>
                      <a:pt x="21657" y="16546"/>
                    </a:cubicBezTo>
                    <a:cubicBezTo>
                      <a:pt x="21657" y="16546"/>
                      <a:pt x="21657" y="15463"/>
                      <a:pt x="21657" y="15463"/>
                    </a:cubicBezTo>
                    <a:cubicBezTo>
                      <a:pt x="21657" y="15463"/>
                      <a:pt x="21657" y="15463"/>
                      <a:pt x="21657" y="16546"/>
                    </a:cubicBezTo>
                    <a:cubicBezTo>
                      <a:pt x="21657" y="16546"/>
                      <a:pt x="21657" y="15463"/>
                      <a:pt x="21657" y="15463"/>
                    </a:cubicBezTo>
                    <a:cubicBezTo>
                      <a:pt x="21657" y="15463"/>
                      <a:pt x="21657" y="16546"/>
                      <a:pt x="21657" y="16546"/>
                    </a:cubicBezTo>
                    <a:cubicBezTo>
                      <a:pt x="21657" y="16546"/>
                      <a:pt x="21657" y="15463"/>
                      <a:pt x="21657" y="15463"/>
                    </a:cubicBezTo>
                    <a:cubicBezTo>
                      <a:pt x="21657" y="16546"/>
                      <a:pt x="21657" y="16546"/>
                      <a:pt x="21657" y="16546"/>
                    </a:cubicBezTo>
                    <a:cubicBezTo>
                      <a:pt x="21657" y="16546"/>
                      <a:pt x="21657" y="16546"/>
                      <a:pt x="21657" y="15463"/>
                    </a:cubicBezTo>
                    <a:cubicBezTo>
                      <a:pt x="21657" y="16546"/>
                      <a:pt x="21657" y="15463"/>
                      <a:pt x="21657" y="15463"/>
                    </a:cubicBezTo>
                    <a:lnTo>
                      <a:pt x="21657" y="14380"/>
                    </a:lnTo>
                    <a:cubicBezTo>
                      <a:pt x="21657" y="13297"/>
                      <a:pt x="21657" y="15463"/>
                      <a:pt x="21657" y="15463"/>
                    </a:cubicBezTo>
                    <a:cubicBezTo>
                      <a:pt x="21657" y="15463"/>
                      <a:pt x="21657" y="15463"/>
                      <a:pt x="21657" y="14380"/>
                    </a:cubicBezTo>
                    <a:cubicBezTo>
                      <a:pt x="21657" y="15463"/>
                      <a:pt x="20574" y="15463"/>
                      <a:pt x="20574" y="15463"/>
                    </a:cubicBezTo>
                    <a:cubicBezTo>
                      <a:pt x="20574" y="15463"/>
                      <a:pt x="20574" y="15463"/>
                      <a:pt x="20574" y="15463"/>
                    </a:cubicBezTo>
                    <a:cubicBezTo>
                      <a:pt x="20574" y="15463"/>
                      <a:pt x="20574" y="15463"/>
                      <a:pt x="19491" y="15463"/>
                    </a:cubicBezTo>
                    <a:cubicBezTo>
                      <a:pt x="19491" y="15463"/>
                      <a:pt x="19491" y="13297"/>
                      <a:pt x="19491" y="14380"/>
                    </a:cubicBezTo>
                    <a:cubicBezTo>
                      <a:pt x="19491" y="15463"/>
                      <a:pt x="19491" y="15463"/>
                      <a:pt x="19491" y="16546"/>
                    </a:cubicBezTo>
                    <a:cubicBezTo>
                      <a:pt x="19491" y="16546"/>
                      <a:pt x="19491" y="15463"/>
                      <a:pt x="18408" y="16546"/>
                    </a:cubicBezTo>
                    <a:cubicBezTo>
                      <a:pt x="18408" y="15463"/>
                      <a:pt x="18408" y="14380"/>
                      <a:pt x="18408" y="14380"/>
                    </a:cubicBezTo>
                    <a:lnTo>
                      <a:pt x="18408" y="13297"/>
                    </a:lnTo>
                    <a:cubicBezTo>
                      <a:pt x="18408" y="12214"/>
                      <a:pt x="18408" y="13297"/>
                      <a:pt x="18408" y="13297"/>
                    </a:cubicBezTo>
                    <a:cubicBezTo>
                      <a:pt x="18408" y="13297"/>
                      <a:pt x="18408" y="14380"/>
                      <a:pt x="18408" y="13297"/>
                    </a:cubicBezTo>
                    <a:cubicBezTo>
                      <a:pt x="18408" y="14380"/>
                      <a:pt x="18408" y="15463"/>
                      <a:pt x="17326" y="15463"/>
                    </a:cubicBezTo>
                    <a:cubicBezTo>
                      <a:pt x="17326" y="15463"/>
                      <a:pt x="17326" y="14380"/>
                      <a:pt x="17326" y="13297"/>
                    </a:cubicBezTo>
                    <a:lnTo>
                      <a:pt x="17326" y="15463"/>
                    </a:lnTo>
                    <a:cubicBezTo>
                      <a:pt x="17326" y="15463"/>
                      <a:pt x="17326" y="14380"/>
                      <a:pt x="17326" y="14380"/>
                    </a:cubicBezTo>
                    <a:cubicBezTo>
                      <a:pt x="17326" y="14380"/>
                      <a:pt x="17326" y="15463"/>
                      <a:pt x="17326" y="15463"/>
                    </a:cubicBezTo>
                    <a:cubicBezTo>
                      <a:pt x="17326" y="15463"/>
                      <a:pt x="17326" y="15463"/>
                      <a:pt x="17326" y="14380"/>
                    </a:cubicBezTo>
                    <a:cubicBezTo>
                      <a:pt x="17326" y="14380"/>
                      <a:pt x="17326" y="14380"/>
                      <a:pt x="17326" y="13297"/>
                    </a:cubicBezTo>
                    <a:cubicBezTo>
                      <a:pt x="17326" y="13297"/>
                      <a:pt x="17326" y="13297"/>
                      <a:pt x="17326" y="13297"/>
                    </a:cubicBezTo>
                    <a:lnTo>
                      <a:pt x="17326" y="13297"/>
                    </a:lnTo>
                    <a:cubicBezTo>
                      <a:pt x="17326" y="13297"/>
                      <a:pt x="17326" y="14380"/>
                      <a:pt x="17326" y="14380"/>
                    </a:cubicBezTo>
                    <a:cubicBezTo>
                      <a:pt x="17326" y="14380"/>
                      <a:pt x="17326" y="13297"/>
                      <a:pt x="17326" y="14380"/>
                    </a:cubicBezTo>
                    <a:cubicBezTo>
                      <a:pt x="17326" y="15463"/>
                      <a:pt x="17326" y="15463"/>
                      <a:pt x="17326" y="15463"/>
                    </a:cubicBezTo>
                    <a:cubicBezTo>
                      <a:pt x="17326" y="15463"/>
                      <a:pt x="17326" y="14380"/>
                      <a:pt x="17326" y="14380"/>
                    </a:cubicBezTo>
                    <a:cubicBezTo>
                      <a:pt x="17326" y="15463"/>
                      <a:pt x="17326" y="15463"/>
                      <a:pt x="16243" y="16546"/>
                    </a:cubicBezTo>
                    <a:cubicBezTo>
                      <a:pt x="16243" y="17629"/>
                      <a:pt x="16243" y="15463"/>
                      <a:pt x="16243" y="15463"/>
                    </a:cubicBezTo>
                    <a:cubicBezTo>
                      <a:pt x="16243" y="14380"/>
                      <a:pt x="15160" y="16546"/>
                      <a:pt x="15160" y="15463"/>
                    </a:cubicBezTo>
                    <a:cubicBezTo>
                      <a:pt x="15160" y="15463"/>
                      <a:pt x="15160" y="16546"/>
                      <a:pt x="15160" y="16546"/>
                    </a:cubicBezTo>
                    <a:cubicBezTo>
                      <a:pt x="15160" y="16546"/>
                      <a:pt x="15160" y="15463"/>
                      <a:pt x="15160" y="15463"/>
                    </a:cubicBezTo>
                    <a:cubicBezTo>
                      <a:pt x="15160" y="14380"/>
                      <a:pt x="15160" y="15463"/>
                      <a:pt x="15160" y="15463"/>
                    </a:cubicBezTo>
                    <a:cubicBezTo>
                      <a:pt x="15160" y="15463"/>
                      <a:pt x="15160" y="15463"/>
                      <a:pt x="15160" y="15463"/>
                    </a:cubicBezTo>
                    <a:cubicBezTo>
                      <a:pt x="15160" y="15463"/>
                      <a:pt x="14077" y="16546"/>
                      <a:pt x="14077" y="15463"/>
                    </a:cubicBezTo>
                    <a:cubicBezTo>
                      <a:pt x="14077" y="15463"/>
                      <a:pt x="14077" y="16546"/>
                      <a:pt x="14077" y="16546"/>
                    </a:cubicBezTo>
                    <a:lnTo>
                      <a:pt x="14077" y="15463"/>
                    </a:lnTo>
                    <a:cubicBezTo>
                      <a:pt x="14077" y="15463"/>
                      <a:pt x="14077" y="15463"/>
                      <a:pt x="14077" y="14380"/>
                    </a:cubicBezTo>
                    <a:cubicBezTo>
                      <a:pt x="14077" y="15463"/>
                      <a:pt x="15160" y="13297"/>
                      <a:pt x="14077" y="14380"/>
                    </a:cubicBezTo>
                    <a:cubicBezTo>
                      <a:pt x="14077" y="13297"/>
                      <a:pt x="14077" y="15463"/>
                      <a:pt x="14077" y="14380"/>
                    </a:cubicBezTo>
                    <a:cubicBezTo>
                      <a:pt x="14077" y="14380"/>
                      <a:pt x="14077" y="15463"/>
                      <a:pt x="14077" y="14380"/>
                    </a:cubicBezTo>
                    <a:cubicBezTo>
                      <a:pt x="14077" y="14380"/>
                      <a:pt x="14077" y="13297"/>
                      <a:pt x="14077" y="13297"/>
                    </a:cubicBezTo>
                    <a:cubicBezTo>
                      <a:pt x="14077" y="13297"/>
                      <a:pt x="14077" y="13297"/>
                      <a:pt x="14077" y="14380"/>
                    </a:cubicBezTo>
                    <a:lnTo>
                      <a:pt x="14077" y="14380"/>
                    </a:lnTo>
                    <a:cubicBezTo>
                      <a:pt x="14077" y="15463"/>
                      <a:pt x="14077" y="14380"/>
                      <a:pt x="14077" y="15463"/>
                    </a:cubicBezTo>
                    <a:cubicBezTo>
                      <a:pt x="14077" y="14380"/>
                      <a:pt x="14077" y="15463"/>
                      <a:pt x="14077" y="14380"/>
                    </a:cubicBezTo>
                    <a:lnTo>
                      <a:pt x="14077" y="13297"/>
                    </a:lnTo>
                    <a:cubicBezTo>
                      <a:pt x="14077" y="13297"/>
                      <a:pt x="14077" y="14380"/>
                      <a:pt x="14077" y="14380"/>
                    </a:cubicBezTo>
                    <a:cubicBezTo>
                      <a:pt x="14077" y="14380"/>
                      <a:pt x="14077" y="14380"/>
                      <a:pt x="14077" y="14380"/>
                    </a:cubicBezTo>
                    <a:cubicBezTo>
                      <a:pt x="14077" y="16546"/>
                      <a:pt x="14077" y="14380"/>
                      <a:pt x="14077" y="15463"/>
                    </a:cubicBezTo>
                    <a:cubicBezTo>
                      <a:pt x="14077" y="14380"/>
                      <a:pt x="14077" y="15463"/>
                      <a:pt x="12994" y="14380"/>
                    </a:cubicBezTo>
                    <a:cubicBezTo>
                      <a:pt x="12994" y="14380"/>
                      <a:pt x="12994" y="15463"/>
                      <a:pt x="12994" y="15463"/>
                    </a:cubicBezTo>
                    <a:cubicBezTo>
                      <a:pt x="12994" y="15463"/>
                      <a:pt x="12994" y="15463"/>
                      <a:pt x="12994" y="14380"/>
                    </a:cubicBezTo>
                    <a:cubicBezTo>
                      <a:pt x="12994" y="14380"/>
                      <a:pt x="12994" y="14380"/>
                      <a:pt x="12994" y="14380"/>
                    </a:cubicBezTo>
                    <a:cubicBezTo>
                      <a:pt x="12994" y="14380"/>
                      <a:pt x="12994" y="13297"/>
                      <a:pt x="12994" y="13297"/>
                    </a:cubicBezTo>
                    <a:cubicBezTo>
                      <a:pt x="12994" y="13297"/>
                      <a:pt x="12994" y="14380"/>
                      <a:pt x="12994" y="15463"/>
                    </a:cubicBezTo>
                    <a:cubicBezTo>
                      <a:pt x="12994" y="13297"/>
                      <a:pt x="12994" y="16546"/>
                      <a:pt x="11911" y="15463"/>
                    </a:cubicBezTo>
                    <a:cubicBezTo>
                      <a:pt x="11911" y="15463"/>
                      <a:pt x="11911" y="14380"/>
                      <a:pt x="11911" y="14380"/>
                    </a:cubicBezTo>
                    <a:cubicBezTo>
                      <a:pt x="11911" y="12214"/>
                      <a:pt x="11911" y="15463"/>
                      <a:pt x="11911" y="14380"/>
                    </a:cubicBezTo>
                    <a:lnTo>
                      <a:pt x="11911" y="15463"/>
                    </a:lnTo>
                    <a:cubicBezTo>
                      <a:pt x="11911" y="14380"/>
                      <a:pt x="11911" y="16546"/>
                      <a:pt x="11911" y="14380"/>
                    </a:cubicBezTo>
                    <a:cubicBezTo>
                      <a:pt x="11911" y="14380"/>
                      <a:pt x="11911" y="14380"/>
                      <a:pt x="11911" y="15463"/>
                    </a:cubicBezTo>
                    <a:cubicBezTo>
                      <a:pt x="11911" y="14380"/>
                      <a:pt x="10828" y="16546"/>
                      <a:pt x="10828" y="13297"/>
                    </a:cubicBezTo>
                    <a:cubicBezTo>
                      <a:pt x="10828" y="13297"/>
                      <a:pt x="10828" y="13297"/>
                      <a:pt x="10828" y="14380"/>
                    </a:cubicBezTo>
                    <a:cubicBezTo>
                      <a:pt x="10828" y="15463"/>
                      <a:pt x="10828" y="14380"/>
                      <a:pt x="10828" y="14380"/>
                    </a:cubicBezTo>
                    <a:cubicBezTo>
                      <a:pt x="10828" y="14380"/>
                      <a:pt x="10828" y="14380"/>
                      <a:pt x="10828" y="15463"/>
                    </a:cubicBezTo>
                    <a:cubicBezTo>
                      <a:pt x="10828" y="15463"/>
                      <a:pt x="10828" y="15463"/>
                      <a:pt x="10828" y="14380"/>
                    </a:cubicBezTo>
                    <a:cubicBezTo>
                      <a:pt x="10828" y="13297"/>
                      <a:pt x="10828" y="16546"/>
                      <a:pt x="9746" y="16546"/>
                    </a:cubicBezTo>
                    <a:cubicBezTo>
                      <a:pt x="9746" y="15463"/>
                      <a:pt x="9746" y="15463"/>
                      <a:pt x="9746" y="15463"/>
                    </a:cubicBezTo>
                    <a:lnTo>
                      <a:pt x="9746" y="16546"/>
                    </a:lnTo>
                    <a:cubicBezTo>
                      <a:pt x="9746" y="16546"/>
                      <a:pt x="9746" y="15463"/>
                      <a:pt x="9746" y="14380"/>
                    </a:cubicBezTo>
                    <a:cubicBezTo>
                      <a:pt x="9746" y="14380"/>
                      <a:pt x="9746" y="14380"/>
                      <a:pt x="9746" y="15463"/>
                    </a:cubicBezTo>
                    <a:lnTo>
                      <a:pt x="9746" y="14380"/>
                    </a:lnTo>
                    <a:cubicBezTo>
                      <a:pt x="9746" y="15463"/>
                      <a:pt x="9746" y="15463"/>
                      <a:pt x="9746" y="15463"/>
                    </a:cubicBezTo>
                    <a:lnTo>
                      <a:pt x="9746" y="15463"/>
                    </a:lnTo>
                    <a:cubicBezTo>
                      <a:pt x="9746" y="15463"/>
                      <a:pt x="9746" y="15463"/>
                      <a:pt x="9746" y="15463"/>
                    </a:cubicBezTo>
                    <a:cubicBezTo>
                      <a:pt x="9746" y="16546"/>
                      <a:pt x="9746" y="16546"/>
                      <a:pt x="9746" y="16546"/>
                    </a:cubicBezTo>
                    <a:cubicBezTo>
                      <a:pt x="9746" y="16546"/>
                      <a:pt x="9746" y="16546"/>
                      <a:pt x="9746" y="17629"/>
                    </a:cubicBezTo>
                    <a:cubicBezTo>
                      <a:pt x="9746" y="16546"/>
                      <a:pt x="9746" y="16546"/>
                      <a:pt x="9746" y="16546"/>
                    </a:cubicBezTo>
                    <a:cubicBezTo>
                      <a:pt x="9746" y="16546"/>
                      <a:pt x="9746" y="17629"/>
                      <a:pt x="9746" y="17629"/>
                    </a:cubicBezTo>
                    <a:cubicBezTo>
                      <a:pt x="9746" y="17629"/>
                      <a:pt x="9746" y="17629"/>
                      <a:pt x="9746" y="16546"/>
                    </a:cubicBezTo>
                    <a:cubicBezTo>
                      <a:pt x="9746" y="16546"/>
                      <a:pt x="9746" y="16546"/>
                      <a:pt x="9746" y="16546"/>
                    </a:cubicBezTo>
                    <a:cubicBezTo>
                      <a:pt x="9746" y="16546"/>
                      <a:pt x="9746" y="15463"/>
                      <a:pt x="9746" y="15463"/>
                    </a:cubicBezTo>
                    <a:cubicBezTo>
                      <a:pt x="9746" y="15463"/>
                      <a:pt x="9746" y="17629"/>
                      <a:pt x="9746" y="16546"/>
                    </a:cubicBezTo>
                    <a:cubicBezTo>
                      <a:pt x="9746" y="16546"/>
                      <a:pt x="9746" y="15463"/>
                      <a:pt x="9746" y="15463"/>
                    </a:cubicBezTo>
                    <a:lnTo>
                      <a:pt x="9746" y="15463"/>
                    </a:lnTo>
                    <a:lnTo>
                      <a:pt x="9746" y="16546"/>
                    </a:lnTo>
                    <a:cubicBezTo>
                      <a:pt x="9746" y="16546"/>
                      <a:pt x="9746" y="16546"/>
                      <a:pt x="9746" y="16546"/>
                    </a:cubicBezTo>
                    <a:cubicBezTo>
                      <a:pt x="9746" y="17629"/>
                      <a:pt x="9746" y="16546"/>
                      <a:pt x="9746" y="17629"/>
                    </a:cubicBezTo>
                    <a:cubicBezTo>
                      <a:pt x="9746" y="17629"/>
                      <a:pt x="9746" y="16546"/>
                      <a:pt x="9746" y="16546"/>
                    </a:cubicBezTo>
                    <a:lnTo>
                      <a:pt x="9746" y="16546"/>
                    </a:lnTo>
                    <a:cubicBezTo>
                      <a:pt x="9746" y="16546"/>
                      <a:pt x="9746" y="16546"/>
                      <a:pt x="9746" y="16546"/>
                    </a:cubicBezTo>
                    <a:lnTo>
                      <a:pt x="9746" y="16546"/>
                    </a:lnTo>
                    <a:cubicBezTo>
                      <a:pt x="9746" y="16546"/>
                      <a:pt x="9746" y="16546"/>
                      <a:pt x="9746" y="17629"/>
                    </a:cubicBezTo>
                    <a:cubicBezTo>
                      <a:pt x="9746" y="16546"/>
                      <a:pt x="9746" y="14380"/>
                      <a:pt x="9746" y="15463"/>
                    </a:cubicBezTo>
                    <a:cubicBezTo>
                      <a:pt x="9746" y="15463"/>
                      <a:pt x="9746" y="16546"/>
                      <a:pt x="9746" y="17629"/>
                    </a:cubicBezTo>
                    <a:cubicBezTo>
                      <a:pt x="9746" y="16546"/>
                      <a:pt x="8663" y="18712"/>
                      <a:pt x="8663" y="17629"/>
                    </a:cubicBezTo>
                    <a:cubicBezTo>
                      <a:pt x="8663" y="17629"/>
                      <a:pt x="8663" y="17629"/>
                      <a:pt x="8663" y="18712"/>
                    </a:cubicBezTo>
                    <a:cubicBezTo>
                      <a:pt x="8663" y="18712"/>
                      <a:pt x="7580" y="19794"/>
                      <a:pt x="7580" y="17629"/>
                    </a:cubicBezTo>
                    <a:cubicBezTo>
                      <a:pt x="7580" y="17629"/>
                      <a:pt x="7580" y="16546"/>
                      <a:pt x="7580" y="16546"/>
                    </a:cubicBezTo>
                    <a:cubicBezTo>
                      <a:pt x="7580" y="17629"/>
                      <a:pt x="7580" y="15463"/>
                      <a:pt x="7580" y="16546"/>
                    </a:cubicBezTo>
                    <a:cubicBezTo>
                      <a:pt x="7580" y="17629"/>
                      <a:pt x="7580" y="17629"/>
                      <a:pt x="7580" y="17629"/>
                    </a:cubicBezTo>
                    <a:cubicBezTo>
                      <a:pt x="7580" y="17629"/>
                      <a:pt x="6497" y="17629"/>
                      <a:pt x="6497" y="17629"/>
                    </a:cubicBezTo>
                    <a:cubicBezTo>
                      <a:pt x="6497" y="17629"/>
                      <a:pt x="6497" y="18712"/>
                      <a:pt x="6497" y="18712"/>
                    </a:cubicBezTo>
                    <a:cubicBezTo>
                      <a:pt x="6497" y="17629"/>
                      <a:pt x="6497" y="17629"/>
                      <a:pt x="6497" y="17629"/>
                    </a:cubicBezTo>
                    <a:lnTo>
                      <a:pt x="6497" y="18712"/>
                    </a:lnTo>
                    <a:lnTo>
                      <a:pt x="6497" y="17629"/>
                    </a:lnTo>
                    <a:cubicBezTo>
                      <a:pt x="6497" y="17629"/>
                      <a:pt x="6497" y="18712"/>
                      <a:pt x="6497" y="18712"/>
                    </a:cubicBezTo>
                    <a:cubicBezTo>
                      <a:pt x="6497" y="18712"/>
                      <a:pt x="6497" y="17629"/>
                      <a:pt x="6497" y="17629"/>
                    </a:cubicBezTo>
                    <a:cubicBezTo>
                      <a:pt x="6497" y="18712"/>
                      <a:pt x="6497" y="18712"/>
                      <a:pt x="6497" y="18712"/>
                    </a:cubicBezTo>
                    <a:lnTo>
                      <a:pt x="6497" y="17629"/>
                    </a:lnTo>
                    <a:cubicBezTo>
                      <a:pt x="6497" y="17629"/>
                      <a:pt x="6497" y="18712"/>
                      <a:pt x="6497" y="18712"/>
                    </a:cubicBezTo>
                    <a:cubicBezTo>
                      <a:pt x="6497" y="17629"/>
                      <a:pt x="6497" y="17629"/>
                      <a:pt x="6497" y="16546"/>
                    </a:cubicBezTo>
                    <a:cubicBezTo>
                      <a:pt x="6497" y="18712"/>
                      <a:pt x="5414" y="18712"/>
                      <a:pt x="5414" y="18712"/>
                    </a:cubicBezTo>
                    <a:lnTo>
                      <a:pt x="5414" y="18712"/>
                    </a:lnTo>
                    <a:cubicBezTo>
                      <a:pt x="5414" y="18712"/>
                      <a:pt x="5414" y="19794"/>
                      <a:pt x="5414" y="19794"/>
                    </a:cubicBezTo>
                    <a:cubicBezTo>
                      <a:pt x="5414" y="19794"/>
                      <a:pt x="5414" y="18712"/>
                      <a:pt x="5414" y="17629"/>
                    </a:cubicBezTo>
                    <a:cubicBezTo>
                      <a:pt x="5414" y="16546"/>
                      <a:pt x="5414" y="18712"/>
                      <a:pt x="5414" y="18712"/>
                    </a:cubicBezTo>
                    <a:cubicBezTo>
                      <a:pt x="5414" y="19794"/>
                      <a:pt x="5414" y="18712"/>
                      <a:pt x="5414" y="18712"/>
                    </a:cubicBezTo>
                    <a:cubicBezTo>
                      <a:pt x="5414" y="18712"/>
                      <a:pt x="5414" y="17629"/>
                      <a:pt x="5414" y="18712"/>
                    </a:cubicBezTo>
                    <a:cubicBezTo>
                      <a:pt x="5414" y="18712"/>
                      <a:pt x="5414" y="17629"/>
                      <a:pt x="5414" y="16546"/>
                    </a:cubicBezTo>
                    <a:lnTo>
                      <a:pt x="5414" y="16546"/>
                    </a:lnTo>
                    <a:cubicBezTo>
                      <a:pt x="5414" y="15463"/>
                      <a:pt x="5414" y="14380"/>
                      <a:pt x="5414" y="12214"/>
                    </a:cubicBezTo>
                    <a:lnTo>
                      <a:pt x="5414" y="12214"/>
                    </a:lnTo>
                    <a:cubicBezTo>
                      <a:pt x="5414" y="11132"/>
                      <a:pt x="5414" y="11132"/>
                      <a:pt x="5414" y="10049"/>
                    </a:cubicBezTo>
                    <a:cubicBezTo>
                      <a:pt x="5414" y="11132"/>
                      <a:pt x="5414" y="12214"/>
                      <a:pt x="5414" y="12214"/>
                    </a:cubicBezTo>
                    <a:cubicBezTo>
                      <a:pt x="5414" y="12214"/>
                      <a:pt x="5414" y="14380"/>
                      <a:pt x="5414" y="14380"/>
                    </a:cubicBezTo>
                    <a:cubicBezTo>
                      <a:pt x="5414" y="13297"/>
                      <a:pt x="5414" y="14380"/>
                      <a:pt x="5414" y="13297"/>
                    </a:cubicBezTo>
                    <a:cubicBezTo>
                      <a:pt x="5414" y="12214"/>
                      <a:pt x="5414" y="13297"/>
                      <a:pt x="5414" y="13297"/>
                    </a:cubicBezTo>
                    <a:cubicBezTo>
                      <a:pt x="5414" y="13297"/>
                      <a:pt x="5414" y="14380"/>
                      <a:pt x="5414" y="15463"/>
                    </a:cubicBezTo>
                    <a:cubicBezTo>
                      <a:pt x="5414" y="15463"/>
                      <a:pt x="5414" y="14380"/>
                      <a:pt x="5414" y="14380"/>
                    </a:cubicBezTo>
                    <a:cubicBezTo>
                      <a:pt x="5414" y="15463"/>
                      <a:pt x="5414" y="15463"/>
                      <a:pt x="5414" y="15463"/>
                    </a:cubicBezTo>
                    <a:cubicBezTo>
                      <a:pt x="5414" y="16546"/>
                      <a:pt x="5414" y="15463"/>
                      <a:pt x="5414" y="16546"/>
                    </a:cubicBezTo>
                    <a:cubicBezTo>
                      <a:pt x="5414" y="15463"/>
                      <a:pt x="5414" y="14380"/>
                      <a:pt x="5414" y="13297"/>
                    </a:cubicBezTo>
                    <a:cubicBezTo>
                      <a:pt x="5414" y="14380"/>
                      <a:pt x="5414" y="14380"/>
                      <a:pt x="5414" y="16546"/>
                    </a:cubicBezTo>
                    <a:cubicBezTo>
                      <a:pt x="5414" y="16546"/>
                      <a:pt x="5414" y="15463"/>
                      <a:pt x="5414" y="14380"/>
                    </a:cubicBezTo>
                    <a:cubicBezTo>
                      <a:pt x="5414" y="13297"/>
                      <a:pt x="5414" y="16546"/>
                      <a:pt x="5414" y="14380"/>
                    </a:cubicBezTo>
                    <a:lnTo>
                      <a:pt x="5414" y="15463"/>
                    </a:lnTo>
                    <a:cubicBezTo>
                      <a:pt x="5414" y="15463"/>
                      <a:pt x="5414" y="14380"/>
                      <a:pt x="5414" y="14380"/>
                    </a:cubicBezTo>
                    <a:cubicBezTo>
                      <a:pt x="5414" y="14380"/>
                      <a:pt x="5414" y="15463"/>
                      <a:pt x="5414" y="14380"/>
                    </a:cubicBezTo>
                    <a:cubicBezTo>
                      <a:pt x="5414" y="14380"/>
                      <a:pt x="5414" y="14380"/>
                      <a:pt x="5414" y="15463"/>
                    </a:cubicBezTo>
                    <a:cubicBezTo>
                      <a:pt x="5414" y="16546"/>
                      <a:pt x="5414" y="14380"/>
                      <a:pt x="5414" y="16546"/>
                    </a:cubicBezTo>
                    <a:cubicBezTo>
                      <a:pt x="5414" y="15463"/>
                      <a:pt x="5414" y="16546"/>
                      <a:pt x="5414" y="16546"/>
                    </a:cubicBezTo>
                    <a:lnTo>
                      <a:pt x="5414" y="15463"/>
                    </a:lnTo>
                    <a:cubicBezTo>
                      <a:pt x="5414" y="15463"/>
                      <a:pt x="5414" y="15463"/>
                      <a:pt x="5414" y="16546"/>
                    </a:cubicBezTo>
                    <a:cubicBezTo>
                      <a:pt x="5414" y="16546"/>
                      <a:pt x="5414" y="15463"/>
                      <a:pt x="5414" y="15463"/>
                    </a:cubicBezTo>
                    <a:lnTo>
                      <a:pt x="5414" y="16546"/>
                    </a:lnTo>
                    <a:cubicBezTo>
                      <a:pt x="5414" y="16546"/>
                      <a:pt x="5414" y="15463"/>
                      <a:pt x="5414" y="15463"/>
                    </a:cubicBezTo>
                    <a:lnTo>
                      <a:pt x="5414" y="14380"/>
                    </a:lnTo>
                    <a:cubicBezTo>
                      <a:pt x="5414" y="14380"/>
                      <a:pt x="5414" y="13297"/>
                      <a:pt x="5414" y="14380"/>
                    </a:cubicBezTo>
                    <a:cubicBezTo>
                      <a:pt x="5414" y="15463"/>
                      <a:pt x="5414" y="16546"/>
                      <a:pt x="5414" y="16546"/>
                    </a:cubicBezTo>
                    <a:cubicBezTo>
                      <a:pt x="5414" y="16546"/>
                      <a:pt x="5414" y="15463"/>
                      <a:pt x="5414" y="16546"/>
                    </a:cubicBezTo>
                    <a:lnTo>
                      <a:pt x="5414" y="15463"/>
                    </a:lnTo>
                    <a:cubicBezTo>
                      <a:pt x="5414" y="15463"/>
                      <a:pt x="5414" y="14380"/>
                      <a:pt x="5414" y="14380"/>
                    </a:cubicBezTo>
                    <a:cubicBezTo>
                      <a:pt x="5414" y="14380"/>
                      <a:pt x="5414" y="15463"/>
                      <a:pt x="5414" y="16546"/>
                    </a:cubicBezTo>
                    <a:cubicBezTo>
                      <a:pt x="5414" y="16546"/>
                      <a:pt x="5414" y="16546"/>
                      <a:pt x="5414" y="15463"/>
                    </a:cubicBezTo>
                    <a:cubicBezTo>
                      <a:pt x="5414" y="15463"/>
                      <a:pt x="5414" y="16546"/>
                      <a:pt x="5414" y="16546"/>
                    </a:cubicBezTo>
                    <a:cubicBezTo>
                      <a:pt x="5414" y="16546"/>
                      <a:pt x="5414" y="15463"/>
                      <a:pt x="5414" y="14380"/>
                    </a:cubicBezTo>
                    <a:lnTo>
                      <a:pt x="5414" y="13297"/>
                    </a:lnTo>
                    <a:lnTo>
                      <a:pt x="5414" y="13297"/>
                    </a:lnTo>
                    <a:cubicBezTo>
                      <a:pt x="5414" y="12214"/>
                      <a:pt x="5414" y="12214"/>
                      <a:pt x="5414" y="11132"/>
                    </a:cubicBezTo>
                    <a:cubicBezTo>
                      <a:pt x="5414" y="11132"/>
                      <a:pt x="5414" y="11132"/>
                      <a:pt x="5414" y="11132"/>
                    </a:cubicBezTo>
                    <a:cubicBezTo>
                      <a:pt x="5414" y="13297"/>
                      <a:pt x="5414" y="13297"/>
                      <a:pt x="5414" y="15463"/>
                    </a:cubicBezTo>
                    <a:cubicBezTo>
                      <a:pt x="5414" y="15463"/>
                      <a:pt x="5414" y="11132"/>
                      <a:pt x="5414" y="14380"/>
                    </a:cubicBezTo>
                    <a:cubicBezTo>
                      <a:pt x="5414" y="14380"/>
                      <a:pt x="5414" y="16546"/>
                      <a:pt x="5414" y="15463"/>
                    </a:cubicBezTo>
                    <a:cubicBezTo>
                      <a:pt x="5414" y="15463"/>
                      <a:pt x="5414" y="17629"/>
                      <a:pt x="5414" y="16546"/>
                    </a:cubicBezTo>
                    <a:cubicBezTo>
                      <a:pt x="5414" y="15463"/>
                      <a:pt x="5414" y="14380"/>
                      <a:pt x="5414" y="14380"/>
                    </a:cubicBezTo>
                    <a:cubicBezTo>
                      <a:pt x="5414" y="15463"/>
                      <a:pt x="5414" y="14380"/>
                      <a:pt x="5414" y="14380"/>
                    </a:cubicBezTo>
                    <a:cubicBezTo>
                      <a:pt x="5414" y="13297"/>
                      <a:pt x="5414" y="12214"/>
                      <a:pt x="5414" y="12214"/>
                    </a:cubicBezTo>
                    <a:cubicBezTo>
                      <a:pt x="5414" y="12214"/>
                      <a:pt x="5414" y="12214"/>
                      <a:pt x="5414" y="13297"/>
                    </a:cubicBezTo>
                    <a:cubicBezTo>
                      <a:pt x="5414" y="14380"/>
                      <a:pt x="5414" y="13297"/>
                      <a:pt x="5414" y="14380"/>
                    </a:cubicBezTo>
                    <a:cubicBezTo>
                      <a:pt x="5414" y="14380"/>
                      <a:pt x="5414" y="13297"/>
                      <a:pt x="5414" y="15463"/>
                    </a:cubicBezTo>
                    <a:cubicBezTo>
                      <a:pt x="5414" y="15463"/>
                      <a:pt x="5414" y="16546"/>
                      <a:pt x="5414" y="16546"/>
                    </a:cubicBezTo>
                    <a:lnTo>
                      <a:pt x="5414" y="16546"/>
                    </a:lnTo>
                    <a:lnTo>
                      <a:pt x="5414" y="15463"/>
                    </a:lnTo>
                    <a:cubicBezTo>
                      <a:pt x="5414" y="15463"/>
                      <a:pt x="5414" y="16546"/>
                      <a:pt x="5414" y="16546"/>
                    </a:cubicBezTo>
                    <a:lnTo>
                      <a:pt x="5414" y="15463"/>
                    </a:lnTo>
                    <a:cubicBezTo>
                      <a:pt x="5414" y="14380"/>
                      <a:pt x="5414" y="15463"/>
                      <a:pt x="5414" y="14380"/>
                    </a:cubicBezTo>
                    <a:cubicBezTo>
                      <a:pt x="5414" y="14380"/>
                      <a:pt x="5414" y="15463"/>
                      <a:pt x="5414" y="14380"/>
                    </a:cubicBezTo>
                    <a:cubicBezTo>
                      <a:pt x="5414" y="14380"/>
                      <a:pt x="5414" y="14380"/>
                      <a:pt x="5414" y="14380"/>
                    </a:cubicBezTo>
                    <a:cubicBezTo>
                      <a:pt x="5414" y="14380"/>
                      <a:pt x="5414" y="12214"/>
                      <a:pt x="5414" y="13297"/>
                    </a:cubicBezTo>
                    <a:cubicBezTo>
                      <a:pt x="5414" y="13297"/>
                      <a:pt x="5414" y="14380"/>
                      <a:pt x="5414" y="14380"/>
                    </a:cubicBezTo>
                    <a:cubicBezTo>
                      <a:pt x="5414" y="14380"/>
                      <a:pt x="5414" y="15463"/>
                      <a:pt x="5414" y="15463"/>
                    </a:cubicBezTo>
                    <a:cubicBezTo>
                      <a:pt x="5414" y="14380"/>
                      <a:pt x="5414" y="15463"/>
                      <a:pt x="5414" y="14380"/>
                    </a:cubicBezTo>
                    <a:cubicBezTo>
                      <a:pt x="5414" y="15463"/>
                      <a:pt x="5414" y="15463"/>
                      <a:pt x="5414" y="14380"/>
                    </a:cubicBezTo>
                    <a:cubicBezTo>
                      <a:pt x="5414" y="13297"/>
                      <a:pt x="5414" y="14380"/>
                      <a:pt x="5414" y="13297"/>
                    </a:cubicBezTo>
                    <a:cubicBezTo>
                      <a:pt x="5414" y="13297"/>
                      <a:pt x="5414" y="12214"/>
                      <a:pt x="5414" y="11132"/>
                    </a:cubicBezTo>
                    <a:cubicBezTo>
                      <a:pt x="5414" y="11132"/>
                      <a:pt x="5414" y="11132"/>
                      <a:pt x="5414" y="11132"/>
                    </a:cubicBezTo>
                    <a:cubicBezTo>
                      <a:pt x="5414" y="12214"/>
                      <a:pt x="5414" y="12214"/>
                      <a:pt x="5414" y="13297"/>
                    </a:cubicBezTo>
                    <a:cubicBezTo>
                      <a:pt x="5414" y="13297"/>
                      <a:pt x="5414" y="13297"/>
                      <a:pt x="4331" y="14380"/>
                    </a:cubicBezTo>
                    <a:cubicBezTo>
                      <a:pt x="4331" y="14380"/>
                      <a:pt x="4331" y="13297"/>
                      <a:pt x="4331" y="13297"/>
                    </a:cubicBezTo>
                    <a:cubicBezTo>
                      <a:pt x="4331" y="13297"/>
                      <a:pt x="3248" y="13297"/>
                      <a:pt x="3248" y="13297"/>
                    </a:cubicBezTo>
                    <a:cubicBezTo>
                      <a:pt x="3248" y="14380"/>
                      <a:pt x="3248" y="13297"/>
                      <a:pt x="3248" y="14380"/>
                    </a:cubicBezTo>
                    <a:cubicBezTo>
                      <a:pt x="3248" y="14380"/>
                      <a:pt x="3248" y="15463"/>
                      <a:pt x="3248" y="16546"/>
                    </a:cubicBezTo>
                    <a:cubicBezTo>
                      <a:pt x="3248" y="16546"/>
                      <a:pt x="3248" y="15463"/>
                      <a:pt x="3248" y="15463"/>
                    </a:cubicBezTo>
                    <a:cubicBezTo>
                      <a:pt x="3248" y="16546"/>
                      <a:pt x="3248" y="14380"/>
                      <a:pt x="3248" y="15463"/>
                    </a:cubicBezTo>
                    <a:cubicBezTo>
                      <a:pt x="3248" y="15463"/>
                      <a:pt x="3248" y="13297"/>
                      <a:pt x="3248" y="12214"/>
                    </a:cubicBezTo>
                    <a:cubicBezTo>
                      <a:pt x="3248" y="13297"/>
                      <a:pt x="3248" y="11132"/>
                      <a:pt x="3248" y="11132"/>
                    </a:cubicBezTo>
                    <a:cubicBezTo>
                      <a:pt x="3248" y="12214"/>
                      <a:pt x="3248" y="12214"/>
                      <a:pt x="2165" y="12214"/>
                    </a:cubicBezTo>
                    <a:cubicBezTo>
                      <a:pt x="2165" y="11132"/>
                      <a:pt x="1083" y="12214"/>
                      <a:pt x="1083" y="12214"/>
                    </a:cubicBezTo>
                    <a:cubicBezTo>
                      <a:pt x="1083" y="11132"/>
                      <a:pt x="1083" y="10049"/>
                      <a:pt x="1083" y="10049"/>
                    </a:cubicBezTo>
                    <a:cubicBezTo>
                      <a:pt x="1083" y="10049"/>
                      <a:pt x="1083" y="11132"/>
                      <a:pt x="1083" y="11132"/>
                    </a:cubicBezTo>
                    <a:lnTo>
                      <a:pt x="1083" y="11132"/>
                    </a:lnTo>
                    <a:cubicBezTo>
                      <a:pt x="1083" y="11132"/>
                      <a:pt x="1083" y="10049"/>
                      <a:pt x="1083" y="12214"/>
                    </a:cubicBezTo>
                    <a:lnTo>
                      <a:pt x="1083" y="11132"/>
                    </a:lnTo>
                    <a:cubicBezTo>
                      <a:pt x="1083" y="11132"/>
                      <a:pt x="1083" y="11132"/>
                      <a:pt x="1083" y="11132"/>
                    </a:cubicBezTo>
                    <a:cubicBezTo>
                      <a:pt x="1083" y="11132"/>
                      <a:pt x="1083" y="10049"/>
                      <a:pt x="1083" y="10049"/>
                    </a:cubicBezTo>
                    <a:cubicBezTo>
                      <a:pt x="1083" y="8966"/>
                      <a:pt x="1083" y="10049"/>
                      <a:pt x="1083" y="10049"/>
                    </a:cubicBezTo>
                    <a:lnTo>
                      <a:pt x="1083" y="11132"/>
                    </a:lnTo>
                    <a:cubicBezTo>
                      <a:pt x="1083" y="12214"/>
                      <a:pt x="1083" y="11132"/>
                      <a:pt x="0" y="11132"/>
                    </a:cubicBezTo>
                    <a:lnTo>
                      <a:pt x="0" y="10049"/>
                    </a:lnTo>
                    <a:lnTo>
                      <a:pt x="0" y="10049"/>
                    </a:lnTo>
                    <a:cubicBezTo>
                      <a:pt x="0" y="8966"/>
                      <a:pt x="0" y="8966"/>
                      <a:pt x="0" y="8966"/>
                    </a:cubicBezTo>
                    <a:lnTo>
                      <a:pt x="0" y="6800"/>
                    </a:lnTo>
                    <a:cubicBezTo>
                      <a:pt x="0" y="6800"/>
                      <a:pt x="0" y="7883"/>
                      <a:pt x="0" y="8966"/>
                    </a:cubicBezTo>
                    <a:cubicBezTo>
                      <a:pt x="0" y="10049"/>
                      <a:pt x="0" y="8966"/>
                      <a:pt x="0" y="8966"/>
                    </a:cubicBezTo>
                    <a:cubicBezTo>
                      <a:pt x="0" y="8966"/>
                      <a:pt x="0" y="8966"/>
                      <a:pt x="0" y="8966"/>
                    </a:cubicBezTo>
                    <a:cubicBezTo>
                      <a:pt x="0" y="7883"/>
                      <a:pt x="0" y="7883"/>
                      <a:pt x="0" y="6800"/>
                    </a:cubicBezTo>
                    <a:cubicBezTo>
                      <a:pt x="0" y="6800"/>
                      <a:pt x="0" y="6800"/>
                      <a:pt x="0" y="6800"/>
                    </a:cubicBezTo>
                    <a:cubicBezTo>
                      <a:pt x="0" y="6800"/>
                      <a:pt x="0" y="5717"/>
                      <a:pt x="0" y="5717"/>
                    </a:cubicBezTo>
                    <a:cubicBezTo>
                      <a:pt x="0" y="5717"/>
                      <a:pt x="0" y="6800"/>
                      <a:pt x="0" y="6800"/>
                    </a:cubicBezTo>
                    <a:cubicBezTo>
                      <a:pt x="0" y="5717"/>
                      <a:pt x="0" y="5717"/>
                      <a:pt x="0" y="5717"/>
                    </a:cubicBezTo>
                    <a:cubicBezTo>
                      <a:pt x="0" y="6800"/>
                      <a:pt x="0" y="4635"/>
                      <a:pt x="0" y="5717"/>
                    </a:cubicBezTo>
                    <a:cubicBezTo>
                      <a:pt x="0" y="6800"/>
                      <a:pt x="0" y="7883"/>
                      <a:pt x="0" y="7883"/>
                    </a:cubicBezTo>
                    <a:cubicBezTo>
                      <a:pt x="0" y="7883"/>
                      <a:pt x="0" y="7883"/>
                      <a:pt x="0" y="7883"/>
                    </a:cubicBezTo>
                    <a:cubicBezTo>
                      <a:pt x="0" y="6800"/>
                      <a:pt x="0" y="5717"/>
                      <a:pt x="0" y="5717"/>
                    </a:cubicBezTo>
                    <a:lnTo>
                      <a:pt x="0" y="6800"/>
                    </a:lnTo>
                    <a:cubicBezTo>
                      <a:pt x="0" y="6800"/>
                      <a:pt x="0" y="5717"/>
                      <a:pt x="0" y="5717"/>
                    </a:cubicBezTo>
                    <a:cubicBezTo>
                      <a:pt x="0" y="5717"/>
                      <a:pt x="1083" y="5717"/>
                      <a:pt x="1083" y="5717"/>
                    </a:cubicBezTo>
                    <a:lnTo>
                      <a:pt x="1083" y="6800"/>
                    </a:lnTo>
                    <a:cubicBezTo>
                      <a:pt x="1083" y="5717"/>
                      <a:pt x="1083" y="5717"/>
                      <a:pt x="2165" y="5717"/>
                    </a:cubicBezTo>
                    <a:cubicBezTo>
                      <a:pt x="2165" y="6800"/>
                      <a:pt x="3248" y="4635"/>
                      <a:pt x="3248" y="6800"/>
                    </a:cubicBezTo>
                    <a:cubicBezTo>
                      <a:pt x="4331" y="5717"/>
                      <a:pt x="4331" y="5717"/>
                      <a:pt x="5414" y="5717"/>
                    </a:cubicBezTo>
                    <a:lnTo>
                      <a:pt x="5414" y="6800"/>
                    </a:lnTo>
                    <a:cubicBezTo>
                      <a:pt x="5414" y="5717"/>
                      <a:pt x="5414" y="7883"/>
                      <a:pt x="5414" y="6800"/>
                    </a:cubicBezTo>
                    <a:cubicBezTo>
                      <a:pt x="5414" y="5717"/>
                      <a:pt x="5414" y="5717"/>
                      <a:pt x="5414" y="4635"/>
                    </a:cubicBezTo>
                    <a:cubicBezTo>
                      <a:pt x="5414" y="5717"/>
                      <a:pt x="6497" y="4635"/>
                      <a:pt x="6497" y="3552"/>
                    </a:cubicBezTo>
                    <a:lnTo>
                      <a:pt x="6497" y="4635"/>
                    </a:lnTo>
                    <a:cubicBezTo>
                      <a:pt x="6497" y="3552"/>
                      <a:pt x="6497" y="4635"/>
                      <a:pt x="7580" y="4635"/>
                    </a:cubicBezTo>
                    <a:cubicBezTo>
                      <a:pt x="7580" y="4635"/>
                      <a:pt x="7580" y="5717"/>
                      <a:pt x="7580" y="5717"/>
                    </a:cubicBezTo>
                    <a:cubicBezTo>
                      <a:pt x="7580" y="4635"/>
                      <a:pt x="7580" y="4635"/>
                      <a:pt x="7580" y="3552"/>
                    </a:cubicBezTo>
                    <a:cubicBezTo>
                      <a:pt x="7580" y="3552"/>
                      <a:pt x="7580" y="3552"/>
                      <a:pt x="8663" y="4635"/>
                    </a:cubicBezTo>
                    <a:cubicBezTo>
                      <a:pt x="9746" y="2469"/>
                      <a:pt x="9746" y="3552"/>
                      <a:pt x="10828" y="2469"/>
                    </a:cubicBezTo>
                    <a:lnTo>
                      <a:pt x="10828" y="3552"/>
                    </a:lnTo>
                    <a:cubicBezTo>
                      <a:pt x="11911" y="1386"/>
                      <a:pt x="11911" y="3552"/>
                      <a:pt x="12994" y="2469"/>
                    </a:cubicBezTo>
                    <a:lnTo>
                      <a:pt x="12994" y="3552"/>
                    </a:lnTo>
                    <a:cubicBezTo>
                      <a:pt x="12994" y="3552"/>
                      <a:pt x="12994" y="3552"/>
                      <a:pt x="12994" y="2469"/>
                    </a:cubicBezTo>
                    <a:cubicBezTo>
                      <a:pt x="12994" y="2469"/>
                      <a:pt x="12994" y="1386"/>
                      <a:pt x="14077" y="2469"/>
                    </a:cubicBezTo>
                    <a:cubicBezTo>
                      <a:pt x="14077" y="2469"/>
                      <a:pt x="14077" y="1386"/>
                      <a:pt x="14077" y="1386"/>
                    </a:cubicBezTo>
                    <a:cubicBezTo>
                      <a:pt x="14077" y="2469"/>
                      <a:pt x="14077" y="1386"/>
                      <a:pt x="15160" y="1386"/>
                    </a:cubicBezTo>
                    <a:lnTo>
                      <a:pt x="15160" y="1386"/>
                    </a:lnTo>
                    <a:cubicBezTo>
                      <a:pt x="15160" y="1386"/>
                      <a:pt x="15160" y="2469"/>
                      <a:pt x="15160" y="2469"/>
                    </a:cubicBezTo>
                    <a:cubicBezTo>
                      <a:pt x="15160" y="2469"/>
                      <a:pt x="15160" y="2469"/>
                      <a:pt x="15160" y="1386"/>
                    </a:cubicBezTo>
                    <a:cubicBezTo>
                      <a:pt x="15160" y="2469"/>
                      <a:pt x="16243" y="303"/>
                      <a:pt x="16243" y="2469"/>
                    </a:cubicBezTo>
                    <a:cubicBezTo>
                      <a:pt x="16243" y="2469"/>
                      <a:pt x="16243" y="1386"/>
                      <a:pt x="16243" y="1386"/>
                    </a:cubicBezTo>
                    <a:cubicBezTo>
                      <a:pt x="16243" y="1386"/>
                      <a:pt x="17326" y="2469"/>
                      <a:pt x="17326" y="1386"/>
                    </a:cubicBezTo>
                    <a:cubicBezTo>
                      <a:pt x="17326" y="1386"/>
                      <a:pt x="17326" y="2469"/>
                      <a:pt x="17326" y="2469"/>
                    </a:cubicBezTo>
                    <a:cubicBezTo>
                      <a:pt x="17326" y="2469"/>
                      <a:pt x="17326" y="1386"/>
                      <a:pt x="17326" y="1386"/>
                    </a:cubicBezTo>
                    <a:cubicBezTo>
                      <a:pt x="17326" y="303"/>
                      <a:pt x="18408" y="2469"/>
                      <a:pt x="18408" y="2469"/>
                    </a:cubicBezTo>
                    <a:cubicBezTo>
                      <a:pt x="19491" y="1386"/>
                      <a:pt x="20574" y="2469"/>
                      <a:pt x="20574" y="1386"/>
                    </a:cubicBezTo>
                    <a:lnTo>
                      <a:pt x="20574" y="1386"/>
                    </a:lnTo>
                    <a:cubicBezTo>
                      <a:pt x="20574" y="303"/>
                      <a:pt x="21657" y="2469"/>
                      <a:pt x="21657" y="303"/>
                    </a:cubicBezTo>
                    <a:cubicBezTo>
                      <a:pt x="21657" y="303"/>
                      <a:pt x="21657" y="303"/>
                      <a:pt x="21657" y="1386"/>
                    </a:cubicBezTo>
                    <a:cubicBezTo>
                      <a:pt x="21657" y="303"/>
                      <a:pt x="22740" y="2469"/>
                      <a:pt x="22740" y="1386"/>
                    </a:cubicBezTo>
                    <a:cubicBezTo>
                      <a:pt x="22740" y="1386"/>
                      <a:pt x="22740" y="1386"/>
                      <a:pt x="22740" y="1386"/>
                    </a:cubicBezTo>
                    <a:cubicBezTo>
                      <a:pt x="22740" y="2469"/>
                      <a:pt x="23822" y="1386"/>
                      <a:pt x="23822" y="1386"/>
                    </a:cubicBezTo>
                    <a:cubicBezTo>
                      <a:pt x="23822" y="1386"/>
                      <a:pt x="23822" y="1386"/>
                      <a:pt x="23822" y="2469"/>
                    </a:cubicBezTo>
                    <a:cubicBezTo>
                      <a:pt x="23822" y="3552"/>
                      <a:pt x="23822" y="1386"/>
                      <a:pt x="23822" y="2469"/>
                    </a:cubicBezTo>
                    <a:cubicBezTo>
                      <a:pt x="23822" y="2469"/>
                      <a:pt x="23822" y="1386"/>
                      <a:pt x="23822" y="1386"/>
                    </a:cubicBezTo>
                    <a:cubicBezTo>
                      <a:pt x="24905" y="2469"/>
                      <a:pt x="24905" y="1386"/>
                      <a:pt x="25988" y="303"/>
                    </a:cubicBezTo>
                    <a:cubicBezTo>
                      <a:pt x="25988" y="1386"/>
                      <a:pt x="25988" y="3552"/>
                      <a:pt x="25988" y="2469"/>
                    </a:cubicBezTo>
                    <a:cubicBezTo>
                      <a:pt x="25988" y="2469"/>
                      <a:pt x="25988" y="1386"/>
                      <a:pt x="25988" y="2469"/>
                    </a:cubicBezTo>
                    <a:cubicBezTo>
                      <a:pt x="25988" y="2469"/>
                      <a:pt x="25988" y="4635"/>
                      <a:pt x="25988" y="3552"/>
                    </a:cubicBezTo>
                    <a:cubicBezTo>
                      <a:pt x="25988" y="2469"/>
                      <a:pt x="25988" y="2469"/>
                      <a:pt x="25988" y="2469"/>
                    </a:cubicBezTo>
                    <a:cubicBezTo>
                      <a:pt x="25988" y="3552"/>
                      <a:pt x="25988" y="4635"/>
                      <a:pt x="27071" y="3552"/>
                    </a:cubicBezTo>
                    <a:lnTo>
                      <a:pt x="27071" y="4635"/>
                    </a:lnTo>
                    <a:cubicBezTo>
                      <a:pt x="27071" y="3552"/>
                      <a:pt x="28154" y="3552"/>
                      <a:pt x="28154" y="2469"/>
                    </a:cubicBezTo>
                    <a:cubicBezTo>
                      <a:pt x="30320" y="2469"/>
                      <a:pt x="31402" y="1386"/>
                      <a:pt x="33568" y="1386"/>
                    </a:cubicBezTo>
                    <a:cubicBezTo>
                      <a:pt x="34651" y="1386"/>
                      <a:pt x="36817" y="1386"/>
                      <a:pt x="37900" y="1386"/>
                    </a:cubicBezTo>
                    <a:cubicBezTo>
                      <a:pt x="37900" y="2469"/>
                      <a:pt x="37900" y="2469"/>
                      <a:pt x="38982" y="2469"/>
                    </a:cubicBezTo>
                    <a:cubicBezTo>
                      <a:pt x="38982" y="2469"/>
                      <a:pt x="38982" y="2469"/>
                      <a:pt x="38982" y="2469"/>
                    </a:cubicBezTo>
                    <a:cubicBezTo>
                      <a:pt x="38982" y="1386"/>
                      <a:pt x="38982" y="2469"/>
                      <a:pt x="38982" y="1386"/>
                    </a:cubicBezTo>
                    <a:cubicBezTo>
                      <a:pt x="40065" y="1386"/>
                      <a:pt x="40065" y="1386"/>
                      <a:pt x="41148" y="1386"/>
                    </a:cubicBezTo>
                    <a:cubicBezTo>
                      <a:pt x="41148" y="1386"/>
                      <a:pt x="41148" y="2469"/>
                      <a:pt x="41148" y="2469"/>
                    </a:cubicBezTo>
                    <a:lnTo>
                      <a:pt x="41148" y="1386"/>
                    </a:lnTo>
                    <a:lnTo>
                      <a:pt x="41148" y="1386"/>
                    </a:lnTo>
                    <a:cubicBezTo>
                      <a:pt x="41148" y="1386"/>
                      <a:pt x="41148" y="303"/>
                      <a:pt x="41148" y="303"/>
                    </a:cubicBezTo>
                    <a:cubicBezTo>
                      <a:pt x="42231" y="-780"/>
                      <a:pt x="44397" y="1386"/>
                      <a:pt x="45479" y="1386"/>
                    </a:cubicBezTo>
                    <a:cubicBezTo>
                      <a:pt x="45479" y="1386"/>
                      <a:pt x="46562" y="1386"/>
                      <a:pt x="46562" y="1386"/>
                    </a:cubicBezTo>
                    <a:cubicBezTo>
                      <a:pt x="47645" y="3552"/>
                      <a:pt x="48728" y="4635"/>
                      <a:pt x="49811" y="3552"/>
                    </a:cubicBezTo>
                    <a:cubicBezTo>
                      <a:pt x="32485" y="8966"/>
                      <a:pt x="32485" y="12214"/>
                      <a:pt x="31402" y="132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16" name="Полилиния: фигура 2315">
                <a:extLst>
                  <a:ext uri="{FF2B5EF4-FFF2-40B4-BE49-F238E27FC236}">
                    <a16:creationId xmlns:a16="http://schemas.microsoft.com/office/drawing/2014/main" id="{7A67E316-762D-B82D-F525-31FE71370F4B}"/>
                  </a:ext>
                </a:extLst>
              </p:cNvPr>
              <p:cNvSpPr/>
              <p:nvPr/>
            </p:nvSpPr>
            <p:spPr>
              <a:xfrm>
                <a:off x="12430234" y="5737961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17" name="Полилиния: фигура 2316">
                <a:extLst>
                  <a:ext uri="{FF2B5EF4-FFF2-40B4-BE49-F238E27FC236}">
                    <a16:creationId xmlns:a16="http://schemas.microsoft.com/office/drawing/2014/main" id="{589633CE-D9F1-484C-9BC9-16861632CA70}"/>
                  </a:ext>
                </a:extLst>
              </p:cNvPr>
              <p:cNvSpPr/>
              <p:nvPr/>
            </p:nvSpPr>
            <p:spPr>
              <a:xfrm>
                <a:off x="12433482" y="5744458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18" name="Полилиния: фигура 2317">
                <a:extLst>
                  <a:ext uri="{FF2B5EF4-FFF2-40B4-BE49-F238E27FC236}">
                    <a16:creationId xmlns:a16="http://schemas.microsoft.com/office/drawing/2014/main" id="{312DA3E3-E0DD-DF9C-1D4B-493ECC21650C}"/>
                  </a:ext>
                </a:extLst>
              </p:cNvPr>
              <p:cNvSpPr/>
              <p:nvPr/>
            </p:nvSpPr>
            <p:spPr>
              <a:xfrm>
                <a:off x="12434565" y="5744458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19" name="Полилиния: фигура 2318">
                <a:extLst>
                  <a:ext uri="{FF2B5EF4-FFF2-40B4-BE49-F238E27FC236}">
                    <a16:creationId xmlns:a16="http://schemas.microsoft.com/office/drawing/2014/main" id="{446B7140-5E58-D46B-34DB-84BF7ABCA2AF}"/>
                  </a:ext>
                </a:extLst>
              </p:cNvPr>
              <p:cNvSpPr/>
              <p:nvPr/>
            </p:nvSpPr>
            <p:spPr>
              <a:xfrm>
                <a:off x="12435648" y="5746624"/>
                <a:ext cx="0" cy="812"/>
              </a:xfrm>
              <a:custGeom>
                <a:avLst/>
                <a:gdLst>
                  <a:gd name="connsiteX0" fmla="*/ 0 w 0"/>
                  <a:gd name="connsiteY0" fmla="*/ 0 h 812"/>
                  <a:gd name="connsiteX1" fmla="*/ 0 w 0"/>
                  <a:gd name="connsiteY1" fmla="*/ 0 h 812"/>
                  <a:gd name="connsiteX2" fmla="*/ 0 w 0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20" name="Полилиния: фигура 2319">
                <a:extLst>
                  <a:ext uri="{FF2B5EF4-FFF2-40B4-BE49-F238E27FC236}">
                    <a16:creationId xmlns:a16="http://schemas.microsoft.com/office/drawing/2014/main" id="{54AFA2F7-A7A8-BE00-88FC-D222A04101F1}"/>
                  </a:ext>
                </a:extLst>
              </p:cNvPr>
              <p:cNvSpPr/>
              <p:nvPr/>
            </p:nvSpPr>
            <p:spPr>
              <a:xfrm>
                <a:off x="12435648" y="5745541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21" name="Полилиния: фигура 2320">
                <a:extLst>
                  <a:ext uri="{FF2B5EF4-FFF2-40B4-BE49-F238E27FC236}">
                    <a16:creationId xmlns:a16="http://schemas.microsoft.com/office/drawing/2014/main" id="{8159D4B5-4732-778E-24AF-96C06DF56420}"/>
                  </a:ext>
                </a:extLst>
              </p:cNvPr>
              <p:cNvSpPr/>
              <p:nvPr/>
            </p:nvSpPr>
            <p:spPr>
              <a:xfrm>
                <a:off x="12436731" y="5746895"/>
                <a:ext cx="481" cy="812"/>
              </a:xfrm>
              <a:custGeom>
                <a:avLst/>
                <a:gdLst>
                  <a:gd name="connsiteX0" fmla="*/ 0 w 481"/>
                  <a:gd name="connsiteY0" fmla="*/ 812 h 812"/>
                  <a:gd name="connsiteX1" fmla="*/ 0 w 481"/>
                  <a:gd name="connsiteY1" fmla="*/ 812 h 812"/>
                  <a:gd name="connsiteX2" fmla="*/ 0 w 481"/>
                  <a:gd name="connsiteY2" fmla="*/ 812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0" y="812"/>
                    </a:moveTo>
                    <a:cubicBezTo>
                      <a:pt x="0" y="-271"/>
                      <a:pt x="1083" y="-271"/>
                      <a:pt x="0" y="812"/>
                    </a:cubicBezTo>
                    <a:cubicBezTo>
                      <a:pt x="1083" y="-271"/>
                      <a:pt x="0" y="812"/>
                      <a:pt x="0" y="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22" name="Полилиния: фигура 2321">
                <a:extLst>
                  <a:ext uri="{FF2B5EF4-FFF2-40B4-BE49-F238E27FC236}">
                    <a16:creationId xmlns:a16="http://schemas.microsoft.com/office/drawing/2014/main" id="{DA107505-F7D0-615C-11AB-76BC8FAC5274}"/>
                  </a:ext>
                </a:extLst>
              </p:cNvPr>
              <p:cNvSpPr/>
              <p:nvPr/>
            </p:nvSpPr>
            <p:spPr>
              <a:xfrm>
                <a:off x="12437814" y="5746624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  <a:gd name="connsiteX3" fmla="*/ 0 w 10828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23" name="Полилиния: фигура 2322">
                <a:extLst>
                  <a:ext uri="{FF2B5EF4-FFF2-40B4-BE49-F238E27FC236}">
                    <a16:creationId xmlns:a16="http://schemas.microsoft.com/office/drawing/2014/main" id="{204E77DA-C4DA-79A1-EC0F-5887159417B5}"/>
                  </a:ext>
                </a:extLst>
              </p:cNvPr>
              <p:cNvSpPr/>
              <p:nvPr/>
            </p:nvSpPr>
            <p:spPr>
              <a:xfrm>
                <a:off x="12454056" y="5743375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24" name="Полилиния: фигура 2323">
                <a:extLst>
                  <a:ext uri="{FF2B5EF4-FFF2-40B4-BE49-F238E27FC236}">
                    <a16:creationId xmlns:a16="http://schemas.microsoft.com/office/drawing/2014/main" id="{75F53874-21C8-3854-0078-318578D56268}"/>
                  </a:ext>
                </a:extLst>
              </p:cNvPr>
              <p:cNvSpPr/>
              <p:nvPr/>
            </p:nvSpPr>
            <p:spPr>
              <a:xfrm>
                <a:off x="12460553" y="5743977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-602"/>
                      <a:pt x="0" y="481"/>
                      <a:pt x="0" y="481"/>
                    </a:cubicBezTo>
                    <a:cubicBezTo>
                      <a:pt x="0" y="481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25" name="Полилиния: фигура 2324">
                <a:extLst>
                  <a:ext uri="{FF2B5EF4-FFF2-40B4-BE49-F238E27FC236}">
                    <a16:creationId xmlns:a16="http://schemas.microsoft.com/office/drawing/2014/main" id="{319A49A4-0781-086F-85A4-A066D191DA6E}"/>
                  </a:ext>
                </a:extLst>
              </p:cNvPr>
              <p:cNvSpPr/>
              <p:nvPr/>
            </p:nvSpPr>
            <p:spPr>
              <a:xfrm>
                <a:off x="12464885" y="5740127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326" name="Рисунок 11">
              <a:extLst>
                <a:ext uri="{FF2B5EF4-FFF2-40B4-BE49-F238E27FC236}">
                  <a16:creationId xmlns:a16="http://schemas.microsoft.com/office/drawing/2014/main" id="{B3D8F263-C250-FEAF-4C98-73B38A25E562}"/>
                </a:ext>
              </a:extLst>
            </p:cNvPr>
            <p:cNvGrpSpPr/>
            <p:nvPr/>
          </p:nvGrpSpPr>
          <p:grpSpPr>
            <a:xfrm>
              <a:off x="12371279" y="5746624"/>
              <a:ext cx="32966" cy="146183"/>
              <a:chOff x="12371279" y="5746624"/>
              <a:chExt cx="32966" cy="146183"/>
            </a:xfrm>
            <a:solidFill>
              <a:srgbClr val="000000"/>
            </a:solidFill>
          </p:grpSpPr>
          <p:sp>
            <p:nvSpPr>
              <p:cNvPr id="2327" name="Полилиния: фигура 2326">
                <a:extLst>
                  <a:ext uri="{FF2B5EF4-FFF2-40B4-BE49-F238E27FC236}">
                    <a16:creationId xmlns:a16="http://schemas.microsoft.com/office/drawing/2014/main" id="{33BD8138-8D63-2B86-BC81-7C43F998F405}"/>
                  </a:ext>
                </a:extLst>
              </p:cNvPr>
              <p:cNvSpPr/>
              <p:nvPr/>
            </p:nvSpPr>
            <p:spPr>
              <a:xfrm>
                <a:off x="12381024" y="5752038"/>
                <a:ext cx="962" cy="10828"/>
              </a:xfrm>
              <a:custGeom>
                <a:avLst/>
                <a:gdLst>
                  <a:gd name="connsiteX0" fmla="*/ 481 w 962"/>
                  <a:gd name="connsiteY0" fmla="*/ 0 h 10828"/>
                  <a:gd name="connsiteX1" fmla="*/ 481 w 962"/>
                  <a:gd name="connsiteY1" fmla="*/ 0 h 10828"/>
                  <a:gd name="connsiteX2" fmla="*/ 481 w 96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" h="10828">
                    <a:moveTo>
                      <a:pt x="481" y="0"/>
                    </a:moveTo>
                    <a:cubicBezTo>
                      <a:pt x="481" y="0"/>
                      <a:pt x="-601" y="0"/>
                      <a:pt x="481" y="0"/>
                    </a:cubicBezTo>
                    <a:cubicBezTo>
                      <a:pt x="481" y="0"/>
                      <a:pt x="1564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28" name="Полилиния: фигура 2327">
                <a:extLst>
                  <a:ext uri="{FF2B5EF4-FFF2-40B4-BE49-F238E27FC236}">
                    <a16:creationId xmlns:a16="http://schemas.microsoft.com/office/drawing/2014/main" id="{161157E0-3E38-5B5A-A92C-D77893540B67}"/>
                  </a:ext>
                </a:extLst>
              </p:cNvPr>
              <p:cNvSpPr/>
              <p:nvPr/>
            </p:nvSpPr>
            <p:spPr>
              <a:xfrm>
                <a:off x="12372843" y="5746624"/>
                <a:ext cx="31402" cy="146183"/>
              </a:xfrm>
              <a:custGeom>
                <a:avLst/>
                <a:gdLst>
                  <a:gd name="connsiteX0" fmla="*/ 18408 w 31402"/>
                  <a:gd name="connsiteY0" fmla="*/ 146184 h 146183"/>
                  <a:gd name="connsiteX1" fmla="*/ 15160 w 31402"/>
                  <a:gd name="connsiteY1" fmla="*/ 145101 h 146183"/>
                  <a:gd name="connsiteX2" fmla="*/ 12994 w 31402"/>
                  <a:gd name="connsiteY2" fmla="*/ 142935 h 146183"/>
                  <a:gd name="connsiteX3" fmla="*/ 14077 w 31402"/>
                  <a:gd name="connsiteY3" fmla="*/ 141853 h 146183"/>
                  <a:gd name="connsiteX4" fmla="*/ 11911 w 31402"/>
                  <a:gd name="connsiteY4" fmla="*/ 135356 h 146183"/>
                  <a:gd name="connsiteX5" fmla="*/ 11911 w 31402"/>
                  <a:gd name="connsiteY5" fmla="*/ 135356 h 146183"/>
                  <a:gd name="connsiteX6" fmla="*/ 10828 w 31402"/>
                  <a:gd name="connsiteY6" fmla="*/ 134273 h 146183"/>
                  <a:gd name="connsiteX7" fmla="*/ 11911 w 31402"/>
                  <a:gd name="connsiteY7" fmla="*/ 134273 h 146183"/>
                  <a:gd name="connsiteX8" fmla="*/ 10828 w 31402"/>
                  <a:gd name="connsiteY8" fmla="*/ 134273 h 146183"/>
                  <a:gd name="connsiteX9" fmla="*/ 11911 w 31402"/>
                  <a:gd name="connsiteY9" fmla="*/ 133190 h 146183"/>
                  <a:gd name="connsiteX10" fmla="*/ 10828 w 31402"/>
                  <a:gd name="connsiteY10" fmla="*/ 133190 h 146183"/>
                  <a:gd name="connsiteX11" fmla="*/ 8663 w 31402"/>
                  <a:gd name="connsiteY11" fmla="*/ 131024 h 146183"/>
                  <a:gd name="connsiteX12" fmla="*/ 9746 w 31402"/>
                  <a:gd name="connsiteY12" fmla="*/ 131024 h 146183"/>
                  <a:gd name="connsiteX13" fmla="*/ 6497 w 31402"/>
                  <a:gd name="connsiteY13" fmla="*/ 126693 h 146183"/>
                  <a:gd name="connsiteX14" fmla="*/ 7580 w 31402"/>
                  <a:gd name="connsiteY14" fmla="*/ 126693 h 146183"/>
                  <a:gd name="connsiteX15" fmla="*/ 5414 w 31402"/>
                  <a:gd name="connsiteY15" fmla="*/ 125610 h 146183"/>
                  <a:gd name="connsiteX16" fmla="*/ 4331 w 31402"/>
                  <a:gd name="connsiteY16" fmla="*/ 124527 h 146183"/>
                  <a:gd name="connsiteX17" fmla="*/ 4331 w 31402"/>
                  <a:gd name="connsiteY17" fmla="*/ 124527 h 146183"/>
                  <a:gd name="connsiteX18" fmla="*/ 3248 w 31402"/>
                  <a:gd name="connsiteY18" fmla="*/ 123444 h 146183"/>
                  <a:gd name="connsiteX19" fmla="*/ 4331 w 31402"/>
                  <a:gd name="connsiteY19" fmla="*/ 123444 h 146183"/>
                  <a:gd name="connsiteX20" fmla="*/ 4331 w 31402"/>
                  <a:gd name="connsiteY20" fmla="*/ 122361 h 146183"/>
                  <a:gd name="connsiteX21" fmla="*/ 4331 w 31402"/>
                  <a:gd name="connsiteY21" fmla="*/ 122361 h 146183"/>
                  <a:gd name="connsiteX22" fmla="*/ 4331 w 31402"/>
                  <a:gd name="connsiteY22" fmla="*/ 121279 h 146183"/>
                  <a:gd name="connsiteX23" fmla="*/ 4331 w 31402"/>
                  <a:gd name="connsiteY23" fmla="*/ 121279 h 146183"/>
                  <a:gd name="connsiteX24" fmla="*/ 3248 w 31402"/>
                  <a:gd name="connsiteY24" fmla="*/ 120196 h 146183"/>
                  <a:gd name="connsiteX25" fmla="*/ 5414 w 31402"/>
                  <a:gd name="connsiteY25" fmla="*/ 120196 h 146183"/>
                  <a:gd name="connsiteX26" fmla="*/ 3248 w 31402"/>
                  <a:gd name="connsiteY26" fmla="*/ 113699 h 146183"/>
                  <a:gd name="connsiteX27" fmla="*/ 4331 w 31402"/>
                  <a:gd name="connsiteY27" fmla="*/ 112616 h 146183"/>
                  <a:gd name="connsiteX28" fmla="*/ 3248 w 31402"/>
                  <a:gd name="connsiteY28" fmla="*/ 111533 h 146183"/>
                  <a:gd name="connsiteX29" fmla="*/ 4331 w 31402"/>
                  <a:gd name="connsiteY29" fmla="*/ 111533 h 146183"/>
                  <a:gd name="connsiteX30" fmla="*/ 3248 w 31402"/>
                  <a:gd name="connsiteY30" fmla="*/ 110450 h 146183"/>
                  <a:gd name="connsiteX31" fmla="*/ 4331 w 31402"/>
                  <a:gd name="connsiteY31" fmla="*/ 110450 h 146183"/>
                  <a:gd name="connsiteX32" fmla="*/ 3248 w 31402"/>
                  <a:gd name="connsiteY32" fmla="*/ 109367 h 146183"/>
                  <a:gd name="connsiteX33" fmla="*/ 4331 w 31402"/>
                  <a:gd name="connsiteY33" fmla="*/ 109367 h 146183"/>
                  <a:gd name="connsiteX34" fmla="*/ 3248 w 31402"/>
                  <a:gd name="connsiteY34" fmla="*/ 108284 h 146183"/>
                  <a:gd name="connsiteX35" fmla="*/ 4331 w 31402"/>
                  <a:gd name="connsiteY35" fmla="*/ 108284 h 146183"/>
                  <a:gd name="connsiteX36" fmla="*/ 3248 w 31402"/>
                  <a:gd name="connsiteY36" fmla="*/ 107202 h 146183"/>
                  <a:gd name="connsiteX37" fmla="*/ 4331 w 31402"/>
                  <a:gd name="connsiteY37" fmla="*/ 107202 h 146183"/>
                  <a:gd name="connsiteX38" fmla="*/ 3248 w 31402"/>
                  <a:gd name="connsiteY38" fmla="*/ 105036 h 146183"/>
                  <a:gd name="connsiteX39" fmla="*/ 3248 w 31402"/>
                  <a:gd name="connsiteY39" fmla="*/ 105036 h 146183"/>
                  <a:gd name="connsiteX40" fmla="*/ 3248 w 31402"/>
                  <a:gd name="connsiteY40" fmla="*/ 102870 h 146183"/>
                  <a:gd name="connsiteX41" fmla="*/ 4331 w 31402"/>
                  <a:gd name="connsiteY41" fmla="*/ 101787 h 146183"/>
                  <a:gd name="connsiteX42" fmla="*/ 2166 w 31402"/>
                  <a:gd name="connsiteY42" fmla="*/ 100705 h 146183"/>
                  <a:gd name="connsiteX43" fmla="*/ 2166 w 31402"/>
                  <a:gd name="connsiteY43" fmla="*/ 98539 h 146183"/>
                  <a:gd name="connsiteX44" fmla="*/ 4331 w 31402"/>
                  <a:gd name="connsiteY44" fmla="*/ 98539 h 146183"/>
                  <a:gd name="connsiteX45" fmla="*/ 5414 w 31402"/>
                  <a:gd name="connsiteY45" fmla="*/ 98539 h 146183"/>
                  <a:gd name="connsiteX46" fmla="*/ 5414 w 31402"/>
                  <a:gd name="connsiteY46" fmla="*/ 98539 h 146183"/>
                  <a:gd name="connsiteX47" fmla="*/ 5414 w 31402"/>
                  <a:gd name="connsiteY47" fmla="*/ 97456 h 146183"/>
                  <a:gd name="connsiteX48" fmla="*/ 3248 w 31402"/>
                  <a:gd name="connsiteY48" fmla="*/ 96373 h 146183"/>
                  <a:gd name="connsiteX49" fmla="*/ 5414 w 31402"/>
                  <a:gd name="connsiteY49" fmla="*/ 96373 h 146183"/>
                  <a:gd name="connsiteX50" fmla="*/ 2166 w 31402"/>
                  <a:gd name="connsiteY50" fmla="*/ 95290 h 146183"/>
                  <a:gd name="connsiteX51" fmla="*/ 3248 w 31402"/>
                  <a:gd name="connsiteY51" fmla="*/ 95290 h 146183"/>
                  <a:gd name="connsiteX52" fmla="*/ 2166 w 31402"/>
                  <a:gd name="connsiteY52" fmla="*/ 95290 h 146183"/>
                  <a:gd name="connsiteX53" fmla="*/ 3248 w 31402"/>
                  <a:gd name="connsiteY53" fmla="*/ 94207 h 146183"/>
                  <a:gd name="connsiteX54" fmla="*/ 4331 w 31402"/>
                  <a:gd name="connsiteY54" fmla="*/ 94207 h 146183"/>
                  <a:gd name="connsiteX55" fmla="*/ 4331 w 31402"/>
                  <a:gd name="connsiteY55" fmla="*/ 93125 h 146183"/>
                  <a:gd name="connsiteX56" fmla="*/ 4331 w 31402"/>
                  <a:gd name="connsiteY56" fmla="*/ 93125 h 146183"/>
                  <a:gd name="connsiteX57" fmla="*/ 3248 w 31402"/>
                  <a:gd name="connsiteY57" fmla="*/ 93125 h 146183"/>
                  <a:gd name="connsiteX58" fmla="*/ 3248 w 31402"/>
                  <a:gd name="connsiteY58" fmla="*/ 93125 h 146183"/>
                  <a:gd name="connsiteX59" fmla="*/ 2166 w 31402"/>
                  <a:gd name="connsiteY59" fmla="*/ 92042 h 146183"/>
                  <a:gd name="connsiteX60" fmla="*/ 3248 w 31402"/>
                  <a:gd name="connsiteY60" fmla="*/ 92042 h 146183"/>
                  <a:gd name="connsiteX61" fmla="*/ 1083 w 31402"/>
                  <a:gd name="connsiteY61" fmla="*/ 89876 h 146183"/>
                  <a:gd name="connsiteX62" fmla="*/ 2166 w 31402"/>
                  <a:gd name="connsiteY62" fmla="*/ 89876 h 146183"/>
                  <a:gd name="connsiteX63" fmla="*/ 2166 w 31402"/>
                  <a:gd name="connsiteY63" fmla="*/ 87710 h 146183"/>
                  <a:gd name="connsiteX64" fmla="*/ 1083 w 31402"/>
                  <a:gd name="connsiteY64" fmla="*/ 87710 h 146183"/>
                  <a:gd name="connsiteX65" fmla="*/ 2166 w 31402"/>
                  <a:gd name="connsiteY65" fmla="*/ 86628 h 146183"/>
                  <a:gd name="connsiteX66" fmla="*/ 2166 w 31402"/>
                  <a:gd name="connsiteY66" fmla="*/ 85545 h 146183"/>
                  <a:gd name="connsiteX67" fmla="*/ 2166 w 31402"/>
                  <a:gd name="connsiteY67" fmla="*/ 85545 h 146183"/>
                  <a:gd name="connsiteX68" fmla="*/ 2166 w 31402"/>
                  <a:gd name="connsiteY68" fmla="*/ 82296 h 146183"/>
                  <a:gd name="connsiteX69" fmla="*/ 1083 w 31402"/>
                  <a:gd name="connsiteY69" fmla="*/ 81213 h 146183"/>
                  <a:gd name="connsiteX70" fmla="*/ 2166 w 31402"/>
                  <a:gd name="connsiteY70" fmla="*/ 81213 h 146183"/>
                  <a:gd name="connsiteX71" fmla="*/ 3248 w 31402"/>
                  <a:gd name="connsiteY71" fmla="*/ 80130 h 146183"/>
                  <a:gd name="connsiteX72" fmla="*/ 3248 w 31402"/>
                  <a:gd name="connsiteY72" fmla="*/ 81213 h 146183"/>
                  <a:gd name="connsiteX73" fmla="*/ 3248 w 31402"/>
                  <a:gd name="connsiteY73" fmla="*/ 80130 h 146183"/>
                  <a:gd name="connsiteX74" fmla="*/ 3248 w 31402"/>
                  <a:gd name="connsiteY74" fmla="*/ 79048 h 146183"/>
                  <a:gd name="connsiteX75" fmla="*/ 4331 w 31402"/>
                  <a:gd name="connsiteY75" fmla="*/ 79048 h 146183"/>
                  <a:gd name="connsiteX76" fmla="*/ 3248 w 31402"/>
                  <a:gd name="connsiteY76" fmla="*/ 77965 h 146183"/>
                  <a:gd name="connsiteX77" fmla="*/ 3248 w 31402"/>
                  <a:gd name="connsiteY77" fmla="*/ 77965 h 146183"/>
                  <a:gd name="connsiteX78" fmla="*/ 2166 w 31402"/>
                  <a:gd name="connsiteY78" fmla="*/ 77965 h 146183"/>
                  <a:gd name="connsiteX79" fmla="*/ 3248 w 31402"/>
                  <a:gd name="connsiteY79" fmla="*/ 76882 h 146183"/>
                  <a:gd name="connsiteX80" fmla="*/ 4331 w 31402"/>
                  <a:gd name="connsiteY80" fmla="*/ 76882 h 146183"/>
                  <a:gd name="connsiteX81" fmla="*/ 3248 w 31402"/>
                  <a:gd name="connsiteY81" fmla="*/ 75799 h 146183"/>
                  <a:gd name="connsiteX82" fmla="*/ 3248 w 31402"/>
                  <a:gd name="connsiteY82" fmla="*/ 75799 h 146183"/>
                  <a:gd name="connsiteX83" fmla="*/ 2166 w 31402"/>
                  <a:gd name="connsiteY83" fmla="*/ 74716 h 146183"/>
                  <a:gd name="connsiteX84" fmla="*/ 3248 w 31402"/>
                  <a:gd name="connsiteY84" fmla="*/ 73633 h 146183"/>
                  <a:gd name="connsiteX85" fmla="*/ 2166 w 31402"/>
                  <a:gd name="connsiteY85" fmla="*/ 72551 h 146183"/>
                  <a:gd name="connsiteX86" fmla="*/ 3248 w 31402"/>
                  <a:gd name="connsiteY86" fmla="*/ 72551 h 146183"/>
                  <a:gd name="connsiteX87" fmla="*/ 3248 w 31402"/>
                  <a:gd name="connsiteY87" fmla="*/ 71468 h 146183"/>
                  <a:gd name="connsiteX88" fmla="*/ 4331 w 31402"/>
                  <a:gd name="connsiteY88" fmla="*/ 70385 h 146183"/>
                  <a:gd name="connsiteX89" fmla="*/ 2166 w 31402"/>
                  <a:gd name="connsiteY89" fmla="*/ 70385 h 146183"/>
                  <a:gd name="connsiteX90" fmla="*/ 2166 w 31402"/>
                  <a:gd name="connsiteY90" fmla="*/ 69302 h 146183"/>
                  <a:gd name="connsiteX91" fmla="*/ 3248 w 31402"/>
                  <a:gd name="connsiteY91" fmla="*/ 69302 h 146183"/>
                  <a:gd name="connsiteX92" fmla="*/ 3248 w 31402"/>
                  <a:gd name="connsiteY92" fmla="*/ 68219 h 146183"/>
                  <a:gd name="connsiteX93" fmla="*/ 2166 w 31402"/>
                  <a:gd name="connsiteY93" fmla="*/ 68219 h 146183"/>
                  <a:gd name="connsiteX94" fmla="*/ 3248 w 31402"/>
                  <a:gd name="connsiteY94" fmla="*/ 67136 h 146183"/>
                  <a:gd name="connsiteX95" fmla="*/ 2166 w 31402"/>
                  <a:gd name="connsiteY95" fmla="*/ 66054 h 146183"/>
                  <a:gd name="connsiteX96" fmla="*/ 4331 w 31402"/>
                  <a:gd name="connsiteY96" fmla="*/ 62805 h 146183"/>
                  <a:gd name="connsiteX97" fmla="*/ 3248 w 31402"/>
                  <a:gd name="connsiteY97" fmla="*/ 62805 h 146183"/>
                  <a:gd name="connsiteX98" fmla="*/ 3248 w 31402"/>
                  <a:gd name="connsiteY98" fmla="*/ 62805 h 146183"/>
                  <a:gd name="connsiteX99" fmla="*/ 2166 w 31402"/>
                  <a:gd name="connsiteY99" fmla="*/ 62805 h 146183"/>
                  <a:gd name="connsiteX100" fmla="*/ 3248 w 31402"/>
                  <a:gd name="connsiteY100" fmla="*/ 62805 h 146183"/>
                  <a:gd name="connsiteX101" fmla="*/ 1083 w 31402"/>
                  <a:gd name="connsiteY101" fmla="*/ 61722 h 146183"/>
                  <a:gd name="connsiteX102" fmla="*/ 2166 w 31402"/>
                  <a:gd name="connsiteY102" fmla="*/ 61722 h 146183"/>
                  <a:gd name="connsiteX103" fmla="*/ 1083 w 31402"/>
                  <a:gd name="connsiteY103" fmla="*/ 61722 h 146183"/>
                  <a:gd name="connsiteX104" fmla="*/ 3248 w 31402"/>
                  <a:gd name="connsiteY104" fmla="*/ 61722 h 146183"/>
                  <a:gd name="connsiteX105" fmla="*/ 2166 w 31402"/>
                  <a:gd name="connsiteY105" fmla="*/ 60639 h 146183"/>
                  <a:gd name="connsiteX106" fmla="*/ 3248 w 31402"/>
                  <a:gd name="connsiteY106" fmla="*/ 60639 h 146183"/>
                  <a:gd name="connsiteX107" fmla="*/ 2166 w 31402"/>
                  <a:gd name="connsiteY107" fmla="*/ 60639 h 146183"/>
                  <a:gd name="connsiteX108" fmla="*/ 2166 w 31402"/>
                  <a:gd name="connsiteY108" fmla="*/ 60639 h 146183"/>
                  <a:gd name="connsiteX109" fmla="*/ 2166 w 31402"/>
                  <a:gd name="connsiteY109" fmla="*/ 59556 h 146183"/>
                  <a:gd name="connsiteX110" fmla="*/ 1083 w 31402"/>
                  <a:gd name="connsiteY110" fmla="*/ 59556 h 146183"/>
                  <a:gd name="connsiteX111" fmla="*/ 0 w 31402"/>
                  <a:gd name="connsiteY111" fmla="*/ 58474 h 146183"/>
                  <a:gd name="connsiteX112" fmla="*/ 1083 w 31402"/>
                  <a:gd name="connsiteY112" fmla="*/ 57391 h 146183"/>
                  <a:gd name="connsiteX113" fmla="*/ 0 w 31402"/>
                  <a:gd name="connsiteY113" fmla="*/ 57391 h 146183"/>
                  <a:gd name="connsiteX114" fmla="*/ 1083 w 31402"/>
                  <a:gd name="connsiteY114" fmla="*/ 57391 h 146183"/>
                  <a:gd name="connsiteX115" fmla="*/ 1083 w 31402"/>
                  <a:gd name="connsiteY115" fmla="*/ 57391 h 146183"/>
                  <a:gd name="connsiteX116" fmla="*/ 2166 w 31402"/>
                  <a:gd name="connsiteY116" fmla="*/ 57391 h 146183"/>
                  <a:gd name="connsiteX117" fmla="*/ 1083 w 31402"/>
                  <a:gd name="connsiteY117" fmla="*/ 57391 h 146183"/>
                  <a:gd name="connsiteX118" fmla="*/ 2166 w 31402"/>
                  <a:gd name="connsiteY118" fmla="*/ 57391 h 146183"/>
                  <a:gd name="connsiteX119" fmla="*/ 2166 w 31402"/>
                  <a:gd name="connsiteY119" fmla="*/ 57391 h 146183"/>
                  <a:gd name="connsiteX120" fmla="*/ 1083 w 31402"/>
                  <a:gd name="connsiteY120" fmla="*/ 57391 h 146183"/>
                  <a:gd name="connsiteX121" fmla="*/ 1083 w 31402"/>
                  <a:gd name="connsiteY121" fmla="*/ 57391 h 146183"/>
                  <a:gd name="connsiteX122" fmla="*/ 0 w 31402"/>
                  <a:gd name="connsiteY122" fmla="*/ 56308 h 146183"/>
                  <a:gd name="connsiteX123" fmla="*/ 1083 w 31402"/>
                  <a:gd name="connsiteY123" fmla="*/ 55225 h 146183"/>
                  <a:gd name="connsiteX124" fmla="*/ 1083 w 31402"/>
                  <a:gd name="connsiteY124" fmla="*/ 55225 h 146183"/>
                  <a:gd name="connsiteX125" fmla="*/ 1083 w 31402"/>
                  <a:gd name="connsiteY125" fmla="*/ 54142 h 146183"/>
                  <a:gd name="connsiteX126" fmla="*/ 1083 w 31402"/>
                  <a:gd name="connsiteY126" fmla="*/ 54142 h 146183"/>
                  <a:gd name="connsiteX127" fmla="*/ 1083 w 31402"/>
                  <a:gd name="connsiteY127" fmla="*/ 53059 h 146183"/>
                  <a:gd name="connsiteX128" fmla="*/ 3248 w 31402"/>
                  <a:gd name="connsiteY128" fmla="*/ 53059 h 146183"/>
                  <a:gd name="connsiteX129" fmla="*/ 1083 w 31402"/>
                  <a:gd name="connsiteY129" fmla="*/ 51977 h 146183"/>
                  <a:gd name="connsiteX130" fmla="*/ 2166 w 31402"/>
                  <a:gd name="connsiteY130" fmla="*/ 49811 h 146183"/>
                  <a:gd name="connsiteX131" fmla="*/ 1083 w 31402"/>
                  <a:gd name="connsiteY131" fmla="*/ 49811 h 146183"/>
                  <a:gd name="connsiteX132" fmla="*/ 2166 w 31402"/>
                  <a:gd name="connsiteY132" fmla="*/ 46562 h 146183"/>
                  <a:gd name="connsiteX133" fmla="*/ 3248 w 31402"/>
                  <a:gd name="connsiteY133" fmla="*/ 46562 h 146183"/>
                  <a:gd name="connsiteX134" fmla="*/ 3248 w 31402"/>
                  <a:gd name="connsiteY134" fmla="*/ 46562 h 146183"/>
                  <a:gd name="connsiteX135" fmla="*/ 2166 w 31402"/>
                  <a:gd name="connsiteY135" fmla="*/ 46562 h 146183"/>
                  <a:gd name="connsiteX136" fmla="*/ 2166 w 31402"/>
                  <a:gd name="connsiteY136" fmla="*/ 44397 h 146183"/>
                  <a:gd name="connsiteX137" fmla="*/ 1083 w 31402"/>
                  <a:gd name="connsiteY137" fmla="*/ 44397 h 146183"/>
                  <a:gd name="connsiteX138" fmla="*/ 2166 w 31402"/>
                  <a:gd name="connsiteY138" fmla="*/ 43314 h 146183"/>
                  <a:gd name="connsiteX139" fmla="*/ 1083 w 31402"/>
                  <a:gd name="connsiteY139" fmla="*/ 43314 h 146183"/>
                  <a:gd name="connsiteX140" fmla="*/ 2166 w 31402"/>
                  <a:gd name="connsiteY140" fmla="*/ 43314 h 146183"/>
                  <a:gd name="connsiteX141" fmla="*/ 1083 w 31402"/>
                  <a:gd name="connsiteY141" fmla="*/ 43314 h 146183"/>
                  <a:gd name="connsiteX142" fmla="*/ 2166 w 31402"/>
                  <a:gd name="connsiteY142" fmla="*/ 43314 h 146183"/>
                  <a:gd name="connsiteX143" fmla="*/ 1083 w 31402"/>
                  <a:gd name="connsiteY143" fmla="*/ 42231 h 146183"/>
                  <a:gd name="connsiteX144" fmla="*/ 2166 w 31402"/>
                  <a:gd name="connsiteY144" fmla="*/ 42231 h 146183"/>
                  <a:gd name="connsiteX145" fmla="*/ 1083 w 31402"/>
                  <a:gd name="connsiteY145" fmla="*/ 42231 h 146183"/>
                  <a:gd name="connsiteX146" fmla="*/ 3248 w 31402"/>
                  <a:gd name="connsiteY146" fmla="*/ 41148 h 146183"/>
                  <a:gd name="connsiteX147" fmla="*/ 1083 w 31402"/>
                  <a:gd name="connsiteY147" fmla="*/ 36817 h 146183"/>
                  <a:gd name="connsiteX148" fmla="*/ 2166 w 31402"/>
                  <a:gd name="connsiteY148" fmla="*/ 36817 h 146183"/>
                  <a:gd name="connsiteX149" fmla="*/ 1083 w 31402"/>
                  <a:gd name="connsiteY149" fmla="*/ 36817 h 146183"/>
                  <a:gd name="connsiteX150" fmla="*/ 3248 w 31402"/>
                  <a:gd name="connsiteY150" fmla="*/ 36817 h 146183"/>
                  <a:gd name="connsiteX151" fmla="*/ 2166 w 31402"/>
                  <a:gd name="connsiteY151" fmla="*/ 35734 h 146183"/>
                  <a:gd name="connsiteX152" fmla="*/ 2166 w 31402"/>
                  <a:gd name="connsiteY152" fmla="*/ 35734 h 146183"/>
                  <a:gd name="connsiteX153" fmla="*/ 2166 w 31402"/>
                  <a:gd name="connsiteY153" fmla="*/ 34651 h 146183"/>
                  <a:gd name="connsiteX154" fmla="*/ 4331 w 31402"/>
                  <a:gd name="connsiteY154" fmla="*/ 34651 h 146183"/>
                  <a:gd name="connsiteX155" fmla="*/ 4331 w 31402"/>
                  <a:gd name="connsiteY155" fmla="*/ 34651 h 146183"/>
                  <a:gd name="connsiteX156" fmla="*/ 8663 w 31402"/>
                  <a:gd name="connsiteY156" fmla="*/ 35734 h 146183"/>
                  <a:gd name="connsiteX157" fmla="*/ 8663 w 31402"/>
                  <a:gd name="connsiteY157" fmla="*/ 35734 h 146183"/>
                  <a:gd name="connsiteX158" fmla="*/ 10828 w 31402"/>
                  <a:gd name="connsiteY158" fmla="*/ 35734 h 146183"/>
                  <a:gd name="connsiteX159" fmla="*/ 8663 w 31402"/>
                  <a:gd name="connsiteY159" fmla="*/ 35734 h 146183"/>
                  <a:gd name="connsiteX160" fmla="*/ 6497 w 31402"/>
                  <a:gd name="connsiteY160" fmla="*/ 34651 h 146183"/>
                  <a:gd name="connsiteX161" fmla="*/ 7580 w 31402"/>
                  <a:gd name="connsiteY161" fmla="*/ 34651 h 146183"/>
                  <a:gd name="connsiteX162" fmla="*/ 7580 w 31402"/>
                  <a:gd name="connsiteY162" fmla="*/ 33568 h 146183"/>
                  <a:gd name="connsiteX163" fmla="*/ 5414 w 31402"/>
                  <a:gd name="connsiteY163" fmla="*/ 33568 h 146183"/>
                  <a:gd name="connsiteX164" fmla="*/ 6497 w 31402"/>
                  <a:gd name="connsiteY164" fmla="*/ 33568 h 146183"/>
                  <a:gd name="connsiteX165" fmla="*/ 5414 w 31402"/>
                  <a:gd name="connsiteY165" fmla="*/ 33568 h 146183"/>
                  <a:gd name="connsiteX166" fmla="*/ 4331 w 31402"/>
                  <a:gd name="connsiteY166" fmla="*/ 32485 h 146183"/>
                  <a:gd name="connsiteX167" fmla="*/ 7580 w 31402"/>
                  <a:gd name="connsiteY167" fmla="*/ 32485 h 146183"/>
                  <a:gd name="connsiteX168" fmla="*/ 5414 w 31402"/>
                  <a:gd name="connsiteY168" fmla="*/ 31402 h 146183"/>
                  <a:gd name="connsiteX169" fmla="*/ 7580 w 31402"/>
                  <a:gd name="connsiteY169" fmla="*/ 31402 h 146183"/>
                  <a:gd name="connsiteX170" fmla="*/ 7580 w 31402"/>
                  <a:gd name="connsiteY170" fmla="*/ 30320 h 146183"/>
                  <a:gd name="connsiteX171" fmla="*/ 6497 w 31402"/>
                  <a:gd name="connsiteY171" fmla="*/ 30320 h 146183"/>
                  <a:gd name="connsiteX172" fmla="*/ 7580 w 31402"/>
                  <a:gd name="connsiteY172" fmla="*/ 30320 h 146183"/>
                  <a:gd name="connsiteX173" fmla="*/ 7580 w 31402"/>
                  <a:gd name="connsiteY173" fmla="*/ 29237 h 146183"/>
                  <a:gd name="connsiteX174" fmla="*/ 6497 w 31402"/>
                  <a:gd name="connsiteY174" fmla="*/ 28154 h 146183"/>
                  <a:gd name="connsiteX175" fmla="*/ 5414 w 31402"/>
                  <a:gd name="connsiteY175" fmla="*/ 29237 h 146183"/>
                  <a:gd name="connsiteX176" fmla="*/ 5414 w 31402"/>
                  <a:gd name="connsiteY176" fmla="*/ 28154 h 146183"/>
                  <a:gd name="connsiteX177" fmla="*/ 6497 w 31402"/>
                  <a:gd name="connsiteY177" fmla="*/ 28154 h 146183"/>
                  <a:gd name="connsiteX178" fmla="*/ 5414 w 31402"/>
                  <a:gd name="connsiteY178" fmla="*/ 27071 h 146183"/>
                  <a:gd name="connsiteX179" fmla="*/ 6497 w 31402"/>
                  <a:gd name="connsiteY179" fmla="*/ 27071 h 146183"/>
                  <a:gd name="connsiteX180" fmla="*/ 5414 w 31402"/>
                  <a:gd name="connsiteY180" fmla="*/ 27071 h 146183"/>
                  <a:gd name="connsiteX181" fmla="*/ 6497 w 31402"/>
                  <a:gd name="connsiteY181" fmla="*/ 25988 h 146183"/>
                  <a:gd name="connsiteX182" fmla="*/ 7580 w 31402"/>
                  <a:gd name="connsiteY182" fmla="*/ 25988 h 146183"/>
                  <a:gd name="connsiteX183" fmla="*/ 7580 w 31402"/>
                  <a:gd name="connsiteY183" fmla="*/ 25988 h 146183"/>
                  <a:gd name="connsiteX184" fmla="*/ 5414 w 31402"/>
                  <a:gd name="connsiteY184" fmla="*/ 24905 h 146183"/>
                  <a:gd name="connsiteX185" fmla="*/ 5414 w 31402"/>
                  <a:gd name="connsiteY185" fmla="*/ 24905 h 146183"/>
                  <a:gd name="connsiteX186" fmla="*/ 6497 w 31402"/>
                  <a:gd name="connsiteY186" fmla="*/ 24905 h 146183"/>
                  <a:gd name="connsiteX187" fmla="*/ 7580 w 31402"/>
                  <a:gd name="connsiteY187" fmla="*/ 23823 h 146183"/>
                  <a:gd name="connsiteX188" fmla="*/ 5414 w 31402"/>
                  <a:gd name="connsiteY188" fmla="*/ 23823 h 146183"/>
                  <a:gd name="connsiteX189" fmla="*/ 6497 w 31402"/>
                  <a:gd name="connsiteY189" fmla="*/ 23823 h 146183"/>
                  <a:gd name="connsiteX190" fmla="*/ 5414 w 31402"/>
                  <a:gd name="connsiteY190" fmla="*/ 23823 h 146183"/>
                  <a:gd name="connsiteX191" fmla="*/ 7580 w 31402"/>
                  <a:gd name="connsiteY191" fmla="*/ 22740 h 146183"/>
                  <a:gd name="connsiteX192" fmla="*/ 8663 w 31402"/>
                  <a:gd name="connsiteY192" fmla="*/ 22740 h 146183"/>
                  <a:gd name="connsiteX193" fmla="*/ 8663 w 31402"/>
                  <a:gd name="connsiteY193" fmla="*/ 22740 h 146183"/>
                  <a:gd name="connsiteX194" fmla="*/ 10828 w 31402"/>
                  <a:gd name="connsiteY194" fmla="*/ 22740 h 146183"/>
                  <a:gd name="connsiteX195" fmla="*/ 10828 w 31402"/>
                  <a:gd name="connsiteY195" fmla="*/ 21657 h 146183"/>
                  <a:gd name="connsiteX196" fmla="*/ 6497 w 31402"/>
                  <a:gd name="connsiteY196" fmla="*/ 20574 h 146183"/>
                  <a:gd name="connsiteX197" fmla="*/ 7580 w 31402"/>
                  <a:gd name="connsiteY197" fmla="*/ 19491 h 146183"/>
                  <a:gd name="connsiteX198" fmla="*/ 6497 w 31402"/>
                  <a:gd name="connsiteY198" fmla="*/ 19491 h 146183"/>
                  <a:gd name="connsiteX199" fmla="*/ 5414 w 31402"/>
                  <a:gd name="connsiteY199" fmla="*/ 18408 h 146183"/>
                  <a:gd name="connsiteX200" fmla="*/ 7580 w 31402"/>
                  <a:gd name="connsiteY200" fmla="*/ 18408 h 146183"/>
                  <a:gd name="connsiteX201" fmla="*/ 7580 w 31402"/>
                  <a:gd name="connsiteY201" fmla="*/ 18408 h 146183"/>
                  <a:gd name="connsiteX202" fmla="*/ 9746 w 31402"/>
                  <a:gd name="connsiteY202" fmla="*/ 18408 h 146183"/>
                  <a:gd name="connsiteX203" fmla="*/ 8663 w 31402"/>
                  <a:gd name="connsiteY203" fmla="*/ 17326 h 146183"/>
                  <a:gd name="connsiteX204" fmla="*/ 7580 w 31402"/>
                  <a:gd name="connsiteY204" fmla="*/ 17326 h 146183"/>
                  <a:gd name="connsiteX205" fmla="*/ 7580 w 31402"/>
                  <a:gd name="connsiteY205" fmla="*/ 16243 h 146183"/>
                  <a:gd name="connsiteX206" fmla="*/ 6497 w 31402"/>
                  <a:gd name="connsiteY206" fmla="*/ 16243 h 146183"/>
                  <a:gd name="connsiteX207" fmla="*/ 6497 w 31402"/>
                  <a:gd name="connsiteY207" fmla="*/ 16243 h 146183"/>
                  <a:gd name="connsiteX208" fmla="*/ 7580 w 31402"/>
                  <a:gd name="connsiteY208" fmla="*/ 16243 h 146183"/>
                  <a:gd name="connsiteX209" fmla="*/ 6497 w 31402"/>
                  <a:gd name="connsiteY209" fmla="*/ 15160 h 146183"/>
                  <a:gd name="connsiteX210" fmla="*/ 7580 w 31402"/>
                  <a:gd name="connsiteY210" fmla="*/ 15160 h 146183"/>
                  <a:gd name="connsiteX211" fmla="*/ 8663 w 31402"/>
                  <a:gd name="connsiteY211" fmla="*/ 16243 h 146183"/>
                  <a:gd name="connsiteX212" fmla="*/ 8663 w 31402"/>
                  <a:gd name="connsiteY212" fmla="*/ 15160 h 146183"/>
                  <a:gd name="connsiteX213" fmla="*/ 8663 w 31402"/>
                  <a:gd name="connsiteY213" fmla="*/ 15160 h 146183"/>
                  <a:gd name="connsiteX214" fmla="*/ 9746 w 31402"/>
                  <a:gd name="connsiteY214" fmla="*/ 14077 h 146183"/>
                  <a:gd name="connsiteX215" fmla="*/ 8663 w 31402"/>
                  <a:gd name="connsiteY215" fmla="*/ 14077 h 146183"/>
                  <a:gd name="connsiteX216" fmla="*/ 7580 w 31402"/>
                  <a:gd name="connsiteY216" fmla="*/ 12994 h 146183"/>
                  <a:gd name="connsiteX217" fmla="*/ 8663 w 31402"/>
                  <a:gd name="connsiteY217" fmla="*/ 12994 h 146183"/>
                  <a:gd name="connsiteX218" fmla="*/ 8663 w 31402"/>
                  <a:gd name="connsiteY218" fmla="*/ 14077 h 146183"/>
                  <a:gd name="connsiteX219" fmla="*/ 9746 w 31402"/>
                  <a:gd name="connsiteY219" fmla="*/ 15160 h 146183"/>
                  <a:gd name="connsiteX220" fmla="*/ 11911 w 31402"/>
                  <a:gd name="connsiteY220" fmla="*/ 15160 h 146183"/>
                  <a:gd name="connsiteX221" fmla="*/ 11911 w 31402"/>
                  <a:gd name="connsiteY221" fmla="*/ 15160 h 146183"/>
                  <a:gd name="connsiteX222" fmla="*/ 9746 w 31402"/>
                  <a:gd name="connsiteY222" fmla="*/ 15160 h 146183"/>
                  <a:gd name="connsiteX223" fmla="*/ 8663 w 31402"/>
                  <a:gd name="connsiteY223" fmla="*/ 12994 h 146183"/>
                  <a:gd name="connsiteX224" fmla="*/ 9746 w 31402"/>
                  <a:gd name="connsiteY224" fmla="*/ 12994 h 146183"/>
                  <a:gd name="connsiteX225" fmla="*/ 9746 w 31402"/>
                  <a:gd name="connsiteY225" fmla="*/ 10828 h 146183"/>
                  <a:gd name="connsiteX226" fmla="*/ 8663 w 31402"/>
                  <a:gd name="connsiteY226" fmla="*/ 9746 h 146183"/>
                  <a:gd name="connsiteX227" fmla="*/ 6497 w 31402"/>
                  <a:gd name="connsiteY227" fmla="*/ 9746 h 146183"/>
                  <a:gd name="connsiteX228" fmla="*/ 7580 w 31402"/>
                  <a:gd name="connsiteY228" fmla="*/ 9746 h 146183"/>
                  <a:gd name="connsiteX229" fmla="*/ 7580 w 31402"/>
                  <a:gd name="connsiteY229" fmla="*/ 8663 h 146183"/>
                  <a:gd name="connsiteX230" fmla="*/ 10828 w 31402"/>
                  <a:gd name="connsiteY230" fmla="*/ 8663 h 146183"/>
                  <a:gd name="connsiteX231" fmla="*/ 11911 w 31402"/>
                  <a:gd name="connsiteY231" fmla="*/ 8663 h 146183"/>
                  <a:gd name="connsiteX232" fmla="*/ 10828 w 31402"/>
                  <a:gd name="connsiteY232" fmla="*/ 6497 h 146183"/>
                  <a:gd name="connsiteX233" fmla="*/ 10828 w 31402"/>
                  <a:gd name="connsiteY233" fmla="*/ 4331 h 146183"/>
                  <a:gd name="connsiteX234" fmla="*/ 12994 w 31402"/>
                  <a:gd name="connsiteY234" fmla="*/ 4331 h 146183"/>
                  <a:gd name="connsiteX235" fmla="*/ 11911 w 31402"/>
                  <a:gd name="connsiteY235" fmla="*/ 4331 h 146183"/>
                  <a:gd name="connsiteX236" fmla="*/ 11911 w 31402"/>
                  <a:gd name="connsiteY236" fmla="*/ 4331 h 146183"/>
                  <a:gd name="connsiteX237" fmla="*/ 10828 w 31402"/>
                  <a:gd name="connsiteY237" fmla="*/ 3249 h 146183"/>
                  <a:gd name="connsiteX238" fmla="*/ 11911 w 31402"/>
                  <a:gd name="connsiteY238" fmla="*/ 3249 h 146183"/>
                  <a:gd name="connsiteX239" fmla="*/ 11911 w 31402"/>
                  <a:gd name="connsiteY239" fmla="*/ 3249 h 146183"/>
                  <a:gd name="connsiteX240" fmla="*/ 12994 w 31402"/>
                  <a:gd name="connsiteY240" fmla="*/ 3249 h 146183"/>
                  <a:gd name="connsiteX241" fmla="*/ 12994 w 31402"/>
                  <a:gd name="connsiteY241" fmla="*/ 2166 h 146183"/>
                  <a:gd name="connsiteX242" fmla="*/ 11911 w 31402"/>
                  <a:gd name="connsiteY242" fmla="*/ 2166 h 146183"/>
                  <a:gd name="connsiteX243" fmla="*/ 11911 w 31402"/>
                  <a:gd name="connsiteY243" fmla="*/ 0 h 146183"/>
                  <a:gd name="connsiteX244" fmla="*/ 12994 w 31402"/>
                  <a:gd name="connsiteY244" fmla="*/ 0 h 146183"/>
                  <a:gd name="connsiteX245" fmla="*/ 12994 w 31402"/>
                  <a:gd name="connsiteY245" fmla="*/ 0 h 146183"/>
                  <a:gd name="connsiteX246" fmla="*/ 14077 w 31402"/>
                  <a:gd name="connsiteY246" fmla="*/ 0 h 146183"/>
                  <a:gd name="connsiteX247" fmla="*/ 16243 w 31402"/>
                  <a:gd name="connsiteY247" fmla="*/ 1083 h 146183"/>
                  <a:gd name="connsiteX248" fmla="*/ 14077 w 31402"/>
                  <a:gd name="connsiteY248" fmla="*/ 1083 h 146183"/>
                  <a:gd name="connsiteX249" fmla="*/ 14077 w 31402"/>
                  <a:gd name="connsiteY249" fmla="*/ 2166 h 146183"/>
                  <a:gd name="connsiteX250" fmla="*/ 14077 w 31402"/>
                  <a:gd name="connsiteY250" fmla="*/ 2166 h 146183"/>
                  <a:gd name="connsiteX251" fmla="*/ 16243 w 31402"/>
                  <a:gd name="connsiteY251" fmla="*/ 2166 h 146183"/>
                  <a:gd name="connsiteX252" fmla="*/ 16243 w 31402"/>
                  <a:gd name="connsiteY252" fmla="*/ 2166 h 146183"/>
                  <a:gd name="connsiteX253" fmla="*/ 17326 w 31402"/>
                  <a:gd name="connsiteY253" fmla="*/ 3249 h 146183"/>
                  <a:gd name="connsiteX254" fmla="*/ 16243 w 31402"/>
                  <a:gd name="connsiteY254" fmla="*/ 3249 h 146183"/>
                  <a:gd name="connsiteX255" fmla="*/ 17326 w 31402"/>
                  <a:gd name="connsiteY255" fmla="*/ 4331 h 146183"/>
                  <a:gd name="connsiteX256" fmla="*/ 17326 w 31402"/>
                  <a:gd name="connsiteY256" fmla="*/ 5414 h 146183"/>
                  <a:gd name="connsiteX257" fmla="*/ 15160 w 31402"/>
                  <a:gd name="connsiteY257" fmla="*/ 4331 h 146183"/>
                  <a:gd name="connsiteX258" fmla="*/ 15160 w 31402"/>
                  <a:gd name="connsiteY258" fmla="*/ 5414 h 146183"/>
                  <a:gd name="connsiteX259" fmla="*/ 17326 w 31402"/>
                  <a:gd name="connsiteY259" fmla="*/ 6497 h 146183"/>
                  <a:gd name="connsiteX260" fmla="*/ 16243 w 31402"/>
                  <a:gd name="connsiteY260" fmla="*/ 6497 h 146183"/>
                  <a:gd name="connsiteX261" fmla="*/ 17326 w 31402"/>
                  <a:gd name="connsiteY261" fmla="*/ 7580 h 146183"/>
                  <a:gd name="connsiteX262" fmla="*/ 16243 w 31402"/>
                  <a:gd name="connsiteY262" fmla="*/ 9746 h 146183"/>
                  <a:gd name="connsiteX263" fmla="*/ 15160 w 31402"/>
                  <a:gd name="connsiteY263" fmla="*/ 9746 h 146183"/>
                  <a:gd name="connsiteX264" fmla="*/ 16243 w 31402"/>
                  <a:gd name="connsiteY264" fmla="*/ 11911 h 146183"/>
                  <a:gd name="connsiteX265" fmla="*/ 15160 w 31402"/>
                  <a:gd name="connsiteY265" fmla="*/ 14077 h 146183"/>
                  <a:gd name="connsiteX266" fmla="*/ 16243 w 31402"/>
                  <a:gd name="connsiteY266" fmla="*/ 18408 h 146183"/>
                  <a:gd name="connsiteX267" fmla="*/ 15160 w 31402"/>
                  <a:gd name="connsiteY267" fmla="*/ 18408 h 146183"/>
                  <a:gd name="connsiteX268" fmla="*/ 15160 w 31402"/>
                  <a:gd name="connsiteY268" fmla="*/ 18408 h 146183"/>
                  <a:gd name="connsiteX269" fmla="*/ 17326 w 31402"/>
                  <a:gd name="connsiteY269" fmla="*/ 19491 h 146183"/>
                  <a:gd name="connsiteX270" fmla="*/ 18408 w 31402"/>
                  <a:gd name="connsiteY270" fmla="*/ 21657 h 146183"/>
                  <a:gd name="connsiteX271" fmla="*/ 17326 w 31402"/>
                  <a:gd name="connsiteY271" fmla="*/ 21657 h 146183"/>
                  <a:gd name="connsiteX272" fmla="*/ 17326 w 31402"/>
                  <a:gd name="connsiteY272" fmla="*/ 23823 h 146183"/>
                  <a:gd name="connsiteX273" fmla="*/ 16243 w 31402"/>
                  <a:gd name="connsiteY273" fmla="*/ 23823 h 146183"/>
                  <a:gd name="connsiteX274" fmla="*/ 18408 w 31402"/>
                  <a:gd name="connsiteY274" fmla="*/ 24905 h 146183"/>
                  <a:gd name="connsiteX275" fmla="*/ 17326 w 31402"/>
                  <a:gd name="connsiteY275" fmla="*/ 27071 h 146183"/>
                  <a:gd name="connsiteX276" fmla="*/ 18408 w 31402"/>
                  <a:gd name="connsiteY276" fmla="*/ 32485 h 146183"/>
                  <a:gd name="connsiteX277" fmla="*/ 17326 w 31402"/>
                  <a:gd name="connsiteY277" fmla="*/ 32485 h 146183"/>
                  <a:gd name="connsiteX278" fmla="*/ 18408 w 31402"/>
                  <a:gd name="connsiteY278" fmla="*/ 37900 h 146183"/>
                  <a:gd name="connsiteX279" fmla="*/ 17326 w 31402"/>
                  <a:gd name="connsiteY279" fmla="*/ 37900 h 146183"/>
                  <a:gd name="connsiteX280" fmla="*/ 18408 w 31402"/>
                  <a:gd name="connsiteY280" fmla="*/ 38982 h 146183"/>
                  <a:gd name="connsiteX281" fmla="*/ 17326 w 31402"/>
                  <a:gd name="connsiteY281" fmla="*/ 40065 h 146183"/>
                  <a:gd name="connsiteX282" fmla="*/ 18408 w 31402"/>
                  <a:gd name="connsiteY282" fmla="*/ 41148 h 146183"/>
                  <a:gd name="connsiteX283" fmla="*/ 18408 w 31402"/>
                  <a:gd name="connsiteY283" fmla="*/ 43314 h 146183"/>
                  <a:gd name="connsiteX284" fmla="*/ 18408 w 31402"/>
                  <a:gd name="connsiteY284" fmla="*/ 43314 h 146183"/>
                  <a:gd name="connsiteX285" fmla="*/ 17326 w 31402"/>
                  <a:gd name="connsiteY285" fmla="*/ 43314 h 146183"/>
                  <a:gd name="connsiteX286" fmla="*/ 18408 w 31402"/>
                  <a:gd name="connsiteY286" fmla="*/ 44397 h 146183"/>
                  <a:gd name="connsiteX287" fmla="*/ 17326 w 31402"/>
                  <a:gd name="connsiteY287" fmla="*/ 47645 h 146183"/>
                  <a:gd name="connsiteX288" fmla="*/ 18408 w 31402"/>
                  <a:gd name="connsiteY288" fmla="*/ 47645 h 146183"/>
                  <a:gd name="connsiteX289" fmla="*/ 18408 w 31402"/>
                  <a:gd name="connsiteY289" fmla="*/ 49811 h 146183"/>
                  <a:gd name="connsiteX290" fmla="*/ 17326 w 31402"/>
                  <a:gd name="connsiteY290" fmla="*/ 49811 h 146183"/>
                  <a:gd name="connsiteX291" fmla="*/ 18408 w 31402"/>
                  <a:gd name="connsiteY291" fmla="*/ 49811 h 146183"/>
                  <a:gd name="connsiteX292" fmla="*/ 17326 w 31402"/>
                  <a:gd name="connsiteY292" fmla="*/ 54142 h 146183"/>
                  <a:gd name="connsiteX293" fmla="*/ 17326 w 31402"/>
                  <a:gd name="connsiteY293" fmla="*/ 60639 h 146183"/>
                  <a:gd name="connsiteX294" fmla="*/ 17326 w 31402"/>
                  <a:gd name="connsiteY294" fmla="*/ 60639 h 146183"/>
                  <a:gd name="connsiteX295" fmla="*/ 18408 w 31402"/>
                  <a:gd name="connsiteY295" fmla="*/ 62805 h 146183"/>
                  <a:gd name="connsiteX296" fmla="*/ 17326 w 31402"/>
                  <a:gd name="connsiteY296" fmla="*/ 62805 h 146183"/>
                  <a:gd name="connsiteX297" fmla="*/ 17326 w 31402"/>
                  <a:gd name="connsiteY297" fmla="*/ 64971 h 146183"/>
                  <a:gd name="connsiteX298" fmla="*/ 17326 w 31402"/>
                  <a:gd name="connsiteY298" fmla="*/ 64971 h 146183"/>
                  <a:gd name="connsiteX299" fmla="*/ 17326 w 31402"/>
                  <a:gd name="connsiteY299" fmla="*/ 67136 h 146183"/>
                  <a:gd name="connsiteX300" fmla="*/ 16243 w 31402"/>
                  <a:gd name="connsiteY300" fmla="*/ 67136 h 146183"/>
                  <a:gd name="connsiteX301" fmla="*/ 16243 w 31402"/>
                  <a:gd name="connsiteY301" fmla="*/ 68219 h 146183"/>
                  <a:gd name="connsiteX302" fmla="*/ 17326 w 31402"/>
                  <a:gd name="connsiteY302" fmla="*/ 68219 h 146183"/>
                  <a:gd name="connsiteX303" fmla="*/ 18408 w 31402"/>
                  <a:gd name="connsiteY303" fmla="*/ 74716 h 146183"/>
                  <a:gd name="connsiteX304" fmla="*/ 16243 w 31402"/>
                  <a:gd name="connsiteY304" fmla="*/ 75799 h 146183"/>
                  <a:gd name="connsiteX305" fmla="*/ 16243 w 31402"/>
                  <a:gd name="connsiteY305" fmla="*/ 75799 h 146183"/>
                  <a:gd name="connsiteX306" fmla="*/ 15160 w 31402"/>
                  <a:gd name="connsiteY306" fmla="*/ 76882 h 146183"/>
                  <a:gd name="connsiteX307" fmla="*/ 16243 w 31402"/>
                  <a:gd name="connsiteY307" fmla="*/ 76882 h 146183"/>
                  <a:gd name="connsiteX308" fmla="*/ 15160 w 31402"/>
                  <a:gd name="connsiteY308" fmla="*/ 79048 h 146183"/>
                  <a:gd name="connsiteX309" fmla="*/ 15160 w 31402"/>
                  <a:gd name="connsiteY309" fmla="*/ 79048 h 146183"/>
                  <a:gd name="connsiteX310" fmla="*/ 17326 w 31402"/>
                  <a:gd name="connsiteY310" fmla="*/ 81213 h 146183"/>
                  <a:gd name="connsiteX311" fmla="*/ 19491 w 31402"/>
                  <a:gd name="connsiteY311" fmla="*/ 94207 h 146183"/>
                  <a:gd name="connsiteX312" fmla="*/ 20574 w 31402"/>
                  <a:gd name="connsiteY312" fmla="*/ 107202 h 146183"/>
                  <a:gd name="connsiteX313" fmla="*/ 20574 w 31402"/>
                  <a:gd name="connsiteY313" fmla="*/ 109367 h 146183"/>
                  <a:gd name="connsiteX314" fmla="*/ 20574 w 31402"/>
                  <a:gd name="connsiteY314" fmla="*/ 109367 h 146183"/>
                  <a:gd name="connsiteX315" fmla="*/ 21657 w 31402"/>
                  <a:gd name="connsiteY315" fmla="*/ 110450 h 146183"/>
                  <a:gd name="connsiteX316" fmla="*/ 22740 w 31402"/>
                  <a:gd name="connsiteY316" fmla="*/ 114782 h 146183"/>
                  <a:gd name="connsiteX317" fmla="*/ 21657 w 31402"/>
                  <a:gd name="connsiteY317" fmla="*/ 114782 h 146183"/>
                  <a:gd name="connsiteX318" fmla="*/ 22740 w 31402"/>
                  <a:gd name="connsiteY318" fmla="*/ 114782 h 146183"/>
                  <a:gd name="connsiteX319" fmla="*/ 22740 w 31402"/>
                  <a:gd name="connsiteY319" fmla="*/ 114782 h 146183"/>
                  <a:gd name="connsiteX320" fmla="*/ 23823 w 31402"/>
                  <a:gd name="connsiteY320" fmla="*/ 114782 h 146183"/>
                  <a:gd name="connsiteX321" fmla="*/ 27071 w 31402"/>
                  <a:gd name="connsiteY321" fmla="*/ 125610 h 146183"/>
                  <a:gd name="connsiteX322" fmla="*/ 28154 w 31402"/>
                  <a:gd name="connsiteY322" fmla="*/ 127776 h 146183"/>
                  <a:gd name="connsiteX323" fmla="*/ 31402 w 31402"/>
                  <a:gd name="connsiteY323" fmla="*/ 135356 h 146183"/>
                  <a:gd name="connsiteX324" fmla="*/ 18408 w 31402"/>
                  <a:gd name="connsiteY324" fmla="*/ 146184 h 146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</a:cxnLst>
                <a:rect l="l" t="t" r="r" b="b"/>
                <a:pathLst>
                  <a:path w="31402" h="146183">
                    <a:moveTo>
                      <a:pt x="18408" y="146184"/>
                    </a:moveTo>
                    <a:cubicBezTo>
                      <a:pt x="17326" y="146184"/>
                      <a:pt x="16243" y="146184"/>
                      <a:pt x="15160" y="145101"/>
                    </a:cubicBezTo>
                    <a:cubicBezTo>
                      <a:pt x="15160" y="144018"/>
                      <a:pt x="14077" y="142935"/>
                      <a:pt x="12994" y="142935"/>
                    </a:cubicBezTo>
                    <a:cubicBezTo>
                      <a:pt x="12994" y="142935"/>
                      <a:pt x="14077" y="141853"/>
                      <a:pt x="14077" y="141853"/>
                    </a:cubicBezTo>
                    <a:cubicBezTo>
                      <a:pt x="10828" y="141853"/>
                      <a:pt x="10828" y="138604"/>
                      <a:pt x="11911" y="135356"/>
                    </a:cubicBezTo>
                    <a:lnTo>
                      <a:pt x="11911" y="135356"/>
                    </a:lnTo>
                    <a:cubicBezTo>
                      <a:pt x="11911" y="135356"/>
                      <a:pt x="10828" y="135356"/>
                      <a:pt x="10828" y="134273"/>
                    </a:cubicBezTo>
                    <a:cubicBezTo>
                      <a:pt x="10828" y="134273"/>
                      <a:pt x="10828" y="134273"/>
                      <a:pt x="11911" y="134273"/>
                    </a:cubicBezTo>
                    <a:cubicBezTo>
                      <a:pt x="10828" y="134273"/>
                      <a:pt x="10828" y="133190"/>
                      <a:pt x="10828" y="134273"/>
                    </a:cubicBezTo>
                    <a:cubicBezTo>
                      <a:pt x="10828" y="134273"/>
                      <a:pt x="11911" y="134273"/>
                      <a:pt x="11911" y="133190"/>
                    </a:cubicBezTo>
                    <a:lnTo>
                      <a:pt x="10828" y="133190"/>
                    </a:lnTo>
                    <a:cubicBezTo>
                      <a:pt x="8663" y="133190"/>
                      <a:pt x="10828" y="131024"/>
                      <a:pt x="8663" y="131024"/>
                    </a:cubicBezTo>
                    <a:cubicBezTo>
                      <a:pt x="8663" y="131024"/>
                      <a:pt x="8663" y="131024"/>
                      <a:pt x="9746" y="131024"/>
                    </a:cubicBezTo>
                    <a:cubicBezTo>
                      <a:pt x="7580" y="129941"/>
                      <a:pt x="7580" y="127776"/>
                      <a:pt x="6497" y="126693"/>
                    </a:cubicBezTo>
                    <a:cubicBezTo>
                      <a:pt x="6497" y="126693"/>
                      <a:pt x="7580" y="126693"/>
                      <a:pt x="7580" y="126693"/>
                    </a:cubicBezTo>
                    <a:cubicBezTo>
                      <a:pt x="6497" y="126693"/>
                      <a:pt x="6497" y="126693"/>
                      <a:pt x="5414" y="125610"/>
                    </a:cubicBezTo>
                    <a:cubicBezTo>
                      <a:pt x="6497" y="125610"/>
                      <a:pt x="4331" y="124527"/>
                      <a:pt x="4331" y="124527"/>
                    </a:cubicBezTo>
                    <a:lnTo>
                      <a:pt x="4331" y="124527"/>
                    </a:lnTo>
                    <a:cubicBezTo>
                      <a:pt x="3248" y="124527"/>
                      <a:pt x="4331" y="123444"/>
                      <a:pt x="3248" y="123444"/>
                    </a:cubicBezTo>
                    <a:lnTo>
                      <a:pt x="4331" y="123444"/>
                    </a:lnTo>
                    <a:cubicBezTo>
                      <a:pt x="3248" y="123444"/>
                      <a:pt x="5414" y="122361"/>
                      <a:pt x="4331" y="122361"/>
                    </a:cubicBezTo>
                    <a:lnTo>
                      <a:pt x="4331" y="122361"/>
                    </a:lnTo>
                    <a:cubicBezTo>
                      <a:pt x="4331" y="122361"/>
                      <a:pt x="4331" y="122361"/>
                      <a:pt x="4331" y="121279"/>
                    </a:cubicBezTo>
                    <a:lnTo>
                      <a:pt x="4331" y="121279"/>
                    </a:lnTo>
                    <a:cubicBezTo>
                      <a:pt x="4331" y="120196"/>
                      <a:pt x="4331" y="120196"/>
                      <a:pt x="3248" y="120196"/>
                    </a:cubicBezTo>
                    <a:cubicBezTo>
                      <a:pt x="4331" y="120196"/>
                      <a:pt x="4331" y="121279"/>
                      <a:pt x="5414" y="120196"/>
                    </a:cubicBezTo>
                    <a:cubicBezTo>
                      <a:pt x="3248" y="118030"/>
                      <a:pt x="3248" y="115864"/>
                      <a:pt x="3248" y="113699"/>
                    </a:cubicBezTo>
                    <a:cubicBezTo>
                      <a:pt x="3248" y="113699"/>
                      <a:pt x="4331" y="113699"/>
                      <a:pt x="4331" y="112616"/>
                    </a:cubicBezTo>
                    <a:cubicBezTo>
                      <a:pt x="4331" y="112616"/>
                      <a:pt x="4331" y="111533"/>
                      <a:pt x="3248" y="111533"/>
                    </a:cubicBezTo>
                    <a:cubicBezTo>
                      <a:pt x="3248" y="111533"/>
                      <a:pt x="4331" y="111533"/>
                      <a:pt x="4331" y="111533"/>
                    </a:cubicBezTo>
                    <a:cubicBezTo>
                      <a:pt x="4331" y="111533"/>
                      <a:pt x="3248" y="111533"/>
                      <a:pt x="3248" y="110450"/>
                    </a:cubicBezTo>
                    <a:cubicBezTo>
                      <a:pt x="3248" y="110450"/>
                      <a:pt x="4331" y="110450"/>
                      <a:pt x="4331" y="110450"/>
                    </a:cubicBezTo>
                    <a:cubicBezTo>
                      <a:pt x="3248" y="110450"/>
                      <a:pt x="3248" y="109367"/>
                      <a:pt x="3248" y="109367"/>
                    </a:cubicBezTo>
                    <a:cubicBezTo>
                      <a:pt x="3248" y="109367"/>
                      <a:pt x="3248" y="109367"/>
                      <a:pt x="4331" y="109367"/>
                    </a:cubicBezTo>
                    <a:cubicBezTo>
                      <a:pt x="3248" y="109367"/>
                      <a:pt x="4331" y="108284"/>
                      <a:pt x="3248" y="108284"/>
                    </a:cubicBezTo>
                    <a:lnTo>
                      <a:pt x="4331" y="108284"/>
                    </a:lnTo>
                    <a:cubicBezTo>
                      <a:pt x="5414" y="107202"/>
                      <a:pt x="3248" y="108284"/>
                      <a:pt x="3248" y="107202"/>
                    </a:cubicBezTo>
                    <a:cubicBezTo>
                      <a:pt x="3248" y="107202"/>
                      <a:pt x="3248" y="107202"/>
                      <a:pt x="4331" y="107202"/>
                    </a:cubicBezTo>
                    <a:cubicBezTo>
                      <a:pt x="3248" y="107202"/>
                      <a:pt x="3248" y="106119"/>
                      <a:pt x="3248" y="105036"/>
                    </a:cubicBezTo>
                    <a:cubicBezTo>
                      <a:pt x="3248" y="105036"/>
                      <a:pt x="3248" y="105036"/>
                      <a:pt x="3248" y="105036"/>
                    </a:cubicBezTo>
                    <a:cubicBezTo>
                      <a:pt x="3248" y="103953"/>
                      <a:pt x="3248" y="103953"/>
                      <a:pt x="3248" y="102870"/>
                    </a:cubicBezTo>
                    <a:cubicBezTo>
                      <a:pt x="3248" y="102870"/>
                      <a:pt x="5414" y="102870"/>
                      <a:pt x="4331" y="101787"/>
                    </a:cubicBezTo>
                    <a:cubicBezTo>
                      <a:pt x="3248" y="101787"/>
                      <a:pt x="3248" y="100705"/>
                      <a:pt x="2166" y="100705"/>
                    </a:cubicBezTo>
                    <a:cubicBezTo>
                      <a:pt x="2166" y="99622"/>
                      <a:pt x="3248" y="99622"/>
                      <a:pt x="2166" y="98539"/>
                    </a:cubicBezTo>
                    <a:cubicBezTo>
                      <a:pt x="3248" y="98539"/>
                      <a:pt x="4331" y="98539"/>
                      <a:pt x="4331" y="98539"/>
                    </a:cubicBezTo>
                    <a:lnTo>
                      <a:pt x="5414" y="98539"/>
                    </a:lnTo>
                    <a:cubicBezTo>
                      <a:pt x="6497" y="98539"/>
                      <a:pt x="5414" y="98539"/>
                      <a:pt x="5414" y="98539"/>
                    </a:cubicBezTo>
                    <a:cubicBezTo>
                      <a:pt x="5414" y="98539"/>
                      <a:pt x="4331" y="97456"/>
                      <a:pt x="5414" y="97456"/>
                    </a:cubicBezTo>
                    <a:cubicBezTo>
                      <a:pt x="4331" y="97456"/>
                      <a:pt x="3248" y="96373"/>
                      <a:pt x="3248" y="96373"/>
                    </a:cubicBezTo>
                    <a:cubicBezTo>
                      <a:pt x="4331" y="96373"/>
                      <a:pt x="4331" y="96373"/>
                      <a:pt x="5414" y="96373"/>
                    </a:cubicBezTo>
                    <a:lnTo>
                      <a:pt x="2166" y="95290"/>
                    </a:lnTo>
                    <a:cubicBezTo>
                      <a:pt x="2166" y="95290"/>
                      <a:pt x="3248" y="95290"/>
                      <a:pt x="3248" y="95290"/>
                    </a:cubicBezTo>
                    <a:cubicBezTo>
                      <a:pt x="3248" y="95290"/>
                      <a:pt x="2166" y="95290"/>
                      <a:pt x="2166" y="95290"/>
                    </a:cubicBezTo>
                    <a:cubicBezTo>
                      <a:pt x="2166" y="95290"/>
                      <a:pt x="2166" y="94207"/>
                      <a:pt x="3248" y="94207"/>
                    </a:cubicBezTo>
                    <a:cubicBezTo>
                      <a:pt x="3248" y="94207"/>
                      <a:pt x="3248" y="94207"/>
                      <a:pt x="4331" y="94207"/>
                    </a:cubicBezTo>
                    <a:cubicBezTo>
                      <a:pt x="4331" y="94207"/>
                      <a:pt x="4331" y="94207"/>
                      <a:pt x="4331" y="93125"/>
                    </a:cubicBezTo>
                    <a:lnTo>
                      <a:pt x="4331" y="93125"/>
                    </a:lnTo>
                    <a:cubicBezTo>
                      <a:pt x="4331" y="93125"/>
                      <a:pt x="3248" y="92042"/>
                      <a:pt x="3248" y="93125"/>
                    </a:cubicBezTo>
                    <a:cubicBezTo>
                      <a:pt x="3248" y="93125"/>
                      <a:pt x="4331" y="93125"/>
                      <a:pt x="3248" y="93125"/>
                    </a:cubicBezTo>
                    <a:cubicBezTo>
                      <a:pt x="2166" y="93125"/>
                      <a:pt x="2166" y="92042"/>
                      <a:pt x="2166" y="92042"/>
                    </a:cubicBezTo>
                    <a:cubicBezTo>
                      <a:pt x="2166" y="92042"/>
                      <a:pt x="3248" y="92042"/>
                      <a:pt x="3248" y="92042"/>
                    </a:cubicBezTo>
                    <a:cubicBezTo>
                      <a:pt x="2166" y="90959"/>
                      <a:pt x="2166" y="90959"/>
                      <a:pt x="1083" y="89876"/>
                    </a:cubicBezTo>
                    <a:cubicBezTo>
                      <a:pt x="0" y="89876"/>
                      <a:pt x="2166" y="89876"/>
                      <a:pt x="2166" y="89876"/>
                    </a:cubicBezTo>
                    <a:cubicBezTo>
                      <a:pt x="3248" y="88793"/>
                      <a:pt x="1083" y="87710"/>
                      <a:pt x="2166" y="87710"/>
                    </a:cubicBezTo>
                    <a:cubicBezTo>
                      <a:pt x="2166" y="87710"/>
                      <a:pt x="1083" y="87710"/>
                      <a:pt x="1083" y="87710"/>
                    </a:cubicBezTo>
                    <a:cubicBezTo>
                      <a:pt x="1083" y="87710"/>
                      <a:pt x="2166" y="87710"/>
                      <a:pt x="2166" y="86628"/>
                    </a:cubicBezTo>
                    <a:cubicBezTo>
                      <a:pt x="3248" y="86628"/>
                      <a:pt x="2166" y="86628"/>
                      <a:pt x="2166" y="85545"/>
                    </a:cubicBezTo>
                    <a:cubicBezTo>
                      <a:pt x="2166" y="85545"/>
                      <a:pt x="2166" y="85545"/>
                      <a:pt x="2166" y="85545"/>
                    </a:cubicBezTo>
                    <a:cubicBezTo>
                      <a:pt x="2166" y="85545"/>
                      <a:pt x="1083" y="83379"/>
                      <a:pt x="2166" y="82296"/>
                    </a:cubicBezTo>
                    <a:cubicBezTo>
                      <a:pt x="2166" y="82296"/>
                      <a:pt x="1083" y="81213"/>
                      <a:pt x="1083" y="81213"/>
                    </a:cubicBezTo>
                    <a:lnTo>
                      <a:pt x="2166" y="81213"/>
                    </a:lnTo>
                    <a:cubicBezTo>
                      <a:pt x="2166" y="81213"/>
                      <a:pt x="2166" y="80130"/>
                      <a:pt x="3248" y="80130"/>
                    </a:cubicBezTo>
                    <a:cubicBezTo>
                      <a:pt x="2166" y="80130"/>
                      <a:pt x="4331" y="82296"/>
                      <a:pt x="3248" y="81213"/>
                    </a:cubicBezTo>
                    <a:cubicBezTo>
                      <a:pt x="4331" y="81213"/>
                      <a:pt x="2166" y="80130"/>
                      <a:pt x="3248" y="80130"/>
                    </a:cubicBezTo>
                    <a:cubicBezTo>
                      <a:pt x="3248" y="80130"/>
                      <a:pt x="2166" y="79048"/>
                      <a:pt x="3248" y="79048"/>
                    </a:cubicBezTo>
                    <a:cubicBezTo>
                      <a:pt x="3248" y="79048"/>
                      <a:pt x="4331" y="79048"/>
                      <a:pt x="4331" y="79048"/>
                    </a:cubicBezTo>
                    <a:cubicBezTo>
                      <a:pt x="4331" y="77965"/>
                      <a:pt x="4331" y="79048"/>
                      <a:pt x="3248" y="77965"/>
                    </a:cubicBezTo>
                    <a:lnTo>
                      <a:pt x="3248" y="77965"/>
                    </a:lnTo>
                    <a:cubicBezTo>
                      <a:pt x="2166" y="77965"/>
                      <a:pt x="3248" y="77965"/>
                      <a:pt x="2166" y="77965"/>
                    </a:cubicBezTo>
                    <a:cubicBezTo>
                      <a:pt x="3248" y="77965"/>
                      <a:pt x="2166" y="76882"/>
                      <a:pt x="3248" y="76882"/>
                    </a:cubicBezTo>
                    <a:lnTo>
                      <a:pt x="4331" y="76882"/>
                    </a:lnTo>
                    <a:cubicBezTo>
                      <a:pt x="4331" y="76882"/>
                      <a:pt x="3248" y="76882"/>
                      <a:pt x="3248" y="75799"/>
                    </a:cubicBezTo>
                    <a:cubicBezTo>
                      <a:pt x="3248" y="75799"/>
                      <a:pt x="3248" y="75799"/>
                      <a:pt x="3248" y="75799"/>
                    </a:cubicBezTo>
                    <a:cubicBezTo>
                      <a:pt x="1083" y="75799"/>
                      <a:pt x="3248" y="74716"/>
                      <a:pt x="2166" y="74716"/>
                    </a:cubicBezTo>
                    <a:cubicBezTo>
                      <a:pt x="3248" y="74716"/>
                      <a:pt x="2166" y="73633"/>
                      <a:pt x="3248" y="73633"/>
                    </a:cubicBezTo>
                    <a:cubicBezTo>
                      <a:pt x="3248" y="73633"/>
                      <a:pt x="2166" y="72551"/>
                      <a:pt x="2166" y="72551"/>
                    </a:cubicBezTo>
                    <a:cubicBezTo>
                      <a:pt x="2166" y="72551"/>
                      <a:pt x="2166" y="72551"/>
                      <a:pt x="3248" y="72551"/>
                    </a:cubicBezTo>
                    <a:cubicBezTo>
                      <a:pt x="3248" y="72551"/>
                      <a:pt x="3248" y="72551"/>
                      <a:pt x="3248" y="71468"/>
                    </a:cubicBezTo>
                    <a:cubicBezTo>
                      <a:pt x="3248" y="71468"/>
                      <a:pt x="4331" y="70385"/>
                      <a:pt x="4331" y="70385"/>
                    </a:cubicBezTo>
                    <a:cubicBezTo>
                      <a:pt x="4331" y="70385"/>
                      <a:pt x="3248" y="70385"/>
                      <a:pt x="2166" y="70385"/>
                    </a:cubicBezTo>
                    <a:cubicBezTo>
                      <a:pt x="4331" y="70385"/>
                      <a:pt x="1083" y="69302"/>
                      <a:pt x="2166" y="69302"/>
                    </a:cubicBezTo>
                    <a:cubicBezTo>
                      <a:pt x="2166" y="69302"/>
                      <a:pt x="3248" y="70385"/>
                      <a:pt x="3248" y="69302"/>
                    </a:cubicBezTo>
                    <a:cubicBezTo>
                      <a:pt x="5414" y="69302"/>
                      <a:pt x="2166" y="68219"/>
                      <a:pt x="3248" y="68219"/>
                    </a:cubicBezTo>
                    <a:lnTo>
                      <a:pt x="2166" y="68219"/>
                    </a:lnTo>
                    <a:cubicBezTo>
                      <a:pt x="3248" y="68219"/>
                      <a:pt x="1083" y="67136"/>
                      <a:pt x="3248" y="67136"/>
                    </a:cubicBezTo>
                    <a:cubicBezTo>
                      <a:pt x="3248" y="67136"/>
                      <a:pt x="3248" y="66054"/>
                      <a:pt x="2166" y="66054"/>
                    </a:cubicBezTo>
                    <a:cubicBezTo>
                      <a:pt x="3248" y="64971"/>
                      <a:pt x="1083" y="63888"/>
                      <a:pt x="4331" y="62805"/>
                    </a:cubicBezTo>
                    <a:cubicBezTo>
                      <a:pt x="4331" y="62805"/>
                      <a:pt x="4331" y="62805"/>
                      <a:pt x="3248" y="62805"/>
                    </a:cubicBezTo>
                    <a:cubicBezTo>
                      <a:pt x="2166" y="62805"/>
                      <a:pt x="3248" y="62805"/>
                      <a:pt x="3248" y="62805"/>
                    </a:cubicBezTo>
                    <a:cubicBezTo>
                      <a:pt x="3248" y="62805"/>
                      <a:pt x="3248" y="62805"/>
                      <a:pt x="2166" y="62805"/>
                    </a:cubicBezTo>
                    <a:cubicBezTo>
                      <a:pt x="2166" y="62805"/>
                      <a:pt x="2166" y="62805"/>
                      <a:pt x="3248" y="62805"/>
                    </a:cubicBezTo>
                    <a:cubicBezTo>
                      <a:pt x="4331" y="61722"/>
                      <a:pt x="1083" y="61722"/>
                      <a:pt x="1083" y="61722"/>
                    </a:cubicBezTo>
                    <a:cubicBezTo>
                      <a:pt x="2166" y="61722"/>
                      <a:pt x="2166" y="61722"/>
                      <a:pt x="2166" y="61722"/>
                    </a:cubicBezTo>
                    <a:lnTo>
                      <a:pt x="1083" y="61722"/>
                    </a:lnTo>
                    <a:cubicBezTo>
                      <a:pt x="1083" y="61722"/>
                      <a:pt x="2166" y="61722"/>
                      <a:pt x="3248" y="61722"/>
                    </a:cubicBezTo>
                    <a:cubicBezTo>
                      <a:pt x="3248" y="61722"/>
                      <a:pt x="3248" y="60639"/>
                      <a:pt x="2166" y="60639"/>
                    </a:cubicBezTo>
                    <a:lnTo>
                      <a:pt x="3248" y="60639"/>
                    </a:lnTo>
                    <a:cubicBezTo>
                      <a:pt x="2166" y="60639"/>
                      <a:pt x="2166" y="60639"/>
                      <a:pt x="2166" y="60639"/>
                    </a:cubicBezTo>
                    <a:lnTo>
                      <a:pt x="2166" y="60639"/>
                    </a:lnTo>
                    <a:cubicBezTo>
                      <a:pt x="2166" y="60639"/>
                      <a:pt x="2166" y="60639"/>
                      <a:pt x="2166" y="59556"/>
                    </a:cubicBezTo>
                    <a:cubicBezTo>
                      <a:pt x="1083" y="59556"/>
                      <a:pt x="1083" y="59556"/>
                      <a:pt x="1083" y="59556"/>
                    </a:cubicBezTo>
                    <a:cubicBezTo>
                      <a:pt x="1083" y="59556"/>
                      <a:pt x="1083" y="59556"/>
                      <a:pt x="0" y="58474"/>
                    </a:cubicBezTo>
                    <a:cubicBezTo>
                      <a:pt x="1083" y="58474"/>
                      <a:pt x="1083" y="58474"/>
                      <a:pt x="1083" y="57391"/>
                    </a:cubicBezTo>
                    <a:cubicBezTo>
                      <a:pt x="1083" y="57391"/>
                      <a:pt x="0" y="57391"/>
                      <a:pt x="0" y="57391"/>
                    </a:cubicBezTo>
                    <a:cubicBezTo>
                      <a:pt x="0" y="57391"/>
                      <a:pt x="0" y="57391"/>
                      <a:pt x="1083" y="57391"/>
                    </a:cubicBezTo>
                    <a:cubicBezTo>
                      <a:pt x="1083" y="57391"/>
                      <a:pt x="1083" y="57391"/>
                      <a:pt x="1083" y="57391"/>
                    </a:cubicBezTo>
                    <a:cubicBezTo>
                      <a:pt x="1083" y="57391"/>
                      <a:pt x="2166" y="57391"/>
                      <a:pt x="2166" y="57391"/>
                    </a:cubicBezTo>
                    <a:cubicBezTo>
                      <a:pt x="2166" y="57391"/>
                      <a:pt x="0" y="57391"/>
                      <a:pt x="1083" y="57391"/>
                    </a:cubicBezTo>
                    <a:cubicBezTo>
                      <a:pt x="1083" y="57391"/>
                      <a:pt x="2166" y="57391"/>
                      <a:pt x="2166" y="57391"/>
                    </a:cubicBezTo>
                    <a:lnTo>
                      <a:pt x="2166" y="57391"/>
                    </a:lnTo>
                    <a:lnTo>
                      <a:pt x="1083" y="57391"/>
                    </a:lnTo>
                    <a:cubicBezTo>
                      <a:pt x="1083" y="57391"/>
                      <a:pt x="1083" y="57391"/>
                      <a:pt x="1083" y="57391"/>
                    </a:cubicBezTo>
                    <a:cubicBezTo>
                      <a:pt x="0" y="57391"/>
                      <a:pt x="1083" y="56308"/>
                      <a:pt x="0" y="56308"/>
                    </a:cubicBezTo>
                    <a:cubicBezTo>
                      <a:pt x="0" y="56308"/>
                      <a:pt x="1083" y="56308"/>
                      <a:pt x="1083" y="55225"/>
                    </a:cubicBezTo>
                    <a:lnTo>
                      <a:pt x="1083" y="55225"/>
                    </a:lnTo>
                    <a:cubicBezTo>
                      <a:pt x="1083" y="55225"/>
                      <a:pt x="1083" y="54142"/>
                      <a:pt x="1083" y="54142"/>
                    </a:cubicBezTo>
                    <a:lnTo>
                      <a:pt x="1083" y="54142"/>
                    </a:lnTo>
                    <a:cubicBezTo>
                      <a:pt x="1083" y="54142"/>
                      <a:pt x="1083" y="54142"/>
                      <a:pt x="1083" y="53059"/>
                    </a:cubicBezTo>
                    <a:cubicBezTo>
                      <a:pt x="2166" y="53059"/>
                      <a:pt x="4331" y="53059"/>
                      <a:pt x="3248" y="53059"/>
                    </a:cubicBezTo>
                    <a:cubicBezTo>
                      <a:pt x="3248" y="53059"/>
                      <a:pt x="2166" y="51977"/>
                      <a:pt x="1083" y="51977"/>
                    </a:cubicBezTo>
                    <a:cubicBezTo>
                      <a:pt x="2166" y="50894"/>
                      <a:pt x="0" y="50894"/>
                      <a:pt x="2166" y="49811"/>
                    </a:cubicBezTo>
                    <a:cubicBezTo>
                      <a:pt x="2166" y="49811"/>
                      <a:pt x="2166" y="49811"/>
                      <a:pt x="1083" y="49811"/>
                    </a:cubicBezTo>
                    <a:cubicBezTo>
                      <a:pt x="1083" y="48728"/>
                      <a:pt x="0" y="47645"/>
                      <a:pt x="2166" y="46562"/>
                    </a:cubicBezTo>
                    <a:cubicBezTo>
                      <a:pt x="2166" y="46562"/>
                      <a:pt x="3248" y="46562"/>
                      <a:pt x="3248" y="46562"/>
                    </a:cubicBezTo>
                    <a:cubicBezTo>
                      <a:pt x="2166" y="46562"/>
                      <a:pt x="4331" y="46562"/>
                      <a:pt x="3248" y="46562"/>
                    </a:cubicBezTo>
                    <a:cubicBezTo>
                      <a:pt x="2166" y="46562"/>
                      <a:pt x="2166" y="46562"/>
                      <a:pt x="2166" y="46562"/>
                    </a:cubicBezTo>
                    <a:cubicBezTo>
                      <a:pt x="2166" y="45479"/>
                      <a:pt x="2166" y="45479"/>
                      <a:pt x="2166" y="44397"/>
                    </a:cubicBezTo>
                    <a:cubicBezTo>
                      <a:pt x="2166" y="44397"/>
                      <a:pt x="1083" y="44397"/>
                      <a:pt x="1083" y="44397"/>
                    </a:cubicBezTo>
                    <a:cubicBezTo>
                      <a:pt x="2166" y="44397"/>
                      <a:pt x="2166" y="44397"/>
                      <a:pt x="2166" y="43314"/>
                    </a:cubicBezTo>
                    <a:lnTo>
                      <a:pt x="1083" y="43314"/>
                    </a:lnTo>
                    <a:lnTo>
                      <a:pt x="2166" y="43314"/>
                    </a:lnTo>
                    <a:cubicBezTo>
                      <a:pt x="2166" y="43314"/>
                      <a:pt x="1083" y="43314"/>
                      <a:pt x="1083" y="43314"/>
                    </a:cubicBezTo>
                    <a:cubicBezTo>
                      <a:pt x="1083" y="43314"/>
                      <a:pt x="2166" y="43314"/>
                      <a:pt x="2166" y="43314"/>
                    </a:cubicBezTo>
                    <a:cubicBezTo>
                      <a:pt x="1083" y="43314"/>
                      <a:pt x="1083" y="42231"/>
                      <a:pt x="1083" y="42231"/>
                    </a:cubicBezTo>
                    <a:lnTo>
                      <a:pt x="2166" y="42231"/>
                    </a:lnTo>
                    <a:cubicBezTo>
                      <a:pt x="2166" y="42231"/>
                      <a:pt x="1083" y="42231"/>
                      <a:pt x="1083" y="42231"/>
                    </a:cubicBezTo>
                    <a:cubicBezTo>
                      <a:pt x="2166" y="41148"/>
                      <a:pt x="2166" y="41148"/>
                      <a:pt x="3248" y="41148"/>
                    </a:cubicBezTo>
                    <a:cubicBezTo>
                      <a:pt x="1083" y="40065"/>
                      <a:pt x="1083" y="37900"/>
                      <a:pt x="1083" y="36817"/>
                    </a:cubicBezTo>
                    <a:lnTo>
                      <a:pt x="2166" y="36817"/>
                    </a:lnTo>
                    <a:cubicBezTo>
                      <a:pt x="3248" y="36817"/>
                      <a:pt x="1083" y="36817"/>
                      <a:pt x="1083" y="36817"/>
                    </a:cubicBezTo>
                    <a:cubicBezTo>
                      <a:pt x="1083" y="36817"/>
                      <a:pt x="2166" y="36817"/>
                      <a:pt x="3248" y="36817"/>
                    </a:cubicBezTo>
                    <a:cubicBezTo>
                      <a:pt x="4331" y="36817"/>
                      <a:pt x="2166" y="35734"/>
                      <a:pt x="2166" y="35734"/>
                    </a:cubicBezTo>
                    <a:cubicBezTo>
                      <a:pt x="1083" y="35734"/>
                      <a:pt x="2166" y="35734"/>
                      <a:pt x="2166" y="35734"/>
                    </a:cubicBezTo>
                    <a:cubicBezTo>
                      <a:pt x="2166" y="35734"/>
                      <a:pt x="3248" y="34651"/>
                      <a:pt x="2166" y="34651"/>
                    </a:cubicBezTo>
                    <a:cubicBezTo>
                      <a:pt x="2166" y="34651"/>
                      <a:pt x="3248" y="34651"/>
                      <a:pt x="4331" y="34651"/>
                    </a:cubicBezTo>
                    <a:lnTo>
                      <a:pt x="4331" y="34651"/>
                    </a:lnTo>
                    <a:cubicBezTo>
                      <a:pt x="5414" y="34651"/>
                      <a:pt x="6497" y="35734"/>
                      <a:pt x="8663" y="35734"/>
                    </a:cubicBezTo>
                    <a:lnTo>
                      <a:pt x="8663" y="35734"/>
                    </a:lnTo>
                    <a:cubicBezTo>
                      <a:pt x="9746" y="35734"/>
                      <a:pt x="9746" y="36817"/>
                      <a:pt x="10828" y="35734"/>
                    </a:cubicBezTo>
                    <a:cubicBezTo>
                      <a:pt x="10828" y="35734"/>
                      <a:pt x="8663" y="34651"/>
                      <a:pt x="8663" y="35734"/>
                    </a:cubicBezTo>
                    <a:cubicBezTo>
                      <a:pt x="8663" y="34651"/>
                      <a:pt x="6497" y="35734"/>
                      <a:pt x="6497" y="34651"/>
                    </a:cubicBezTo>
                    <a:cubicBezTo>
                      <a:pt x="7580" y="34651"/>
                      <a:pt x="6497" y="35734"/>
                      <a:pt x="7580" y="34651"/>
                    </a:cubicBezTo>
                    <a:cubicBezTo>
                      <a:pt x="8663" y="34651"/>
                      <a:pt x="7580" y="33568"/>
                      <a:pt x="7580" y="33568"/>
                    </a:cubicBezTo>
                    <a:cubicBezTo>
                      <a:pt x="7580" y="33568"/>
                      <a:pt x="6497" y="33568"/>
                      <a:pt x="5414" y="33568"/>
                    </a:cubicBezTo>
                    <a:cubicBezTo>
                      <a:pt x="5414" y="33568"/>
                      <a:pt x="6497" y="33568"/>
                      <a:pt x="6497" y="33568"/>
                    </a:cubicBezTo>
                    <a:cubicBezTo>
                      <a:pt x="5414" y="33568"/>
                      <a:pt x="5414" y="32485"/>
                      <a:pt x="5414" y="33568"/>
                    </a:cubicBezTo>
                    <a:cubicBezTo>
                      <a:pt x="4331" y="33568"/>
                      <a:pt x="5414" y="33568"/>
                      <a:pt x="4331" y="32485"/>
                    </a:cubicBezTo>
                    <a:cubicBezTo>
                      <a:pt x="5414" y="32485"/>
                      <a:pt x="6497" y="33568"/>
                      <a:pt x="7580" y="32485"/>
                    </a:cubicBezTo>
                    <a:cubicBezTo>
                      <a:pt x="6497" y="32485"/>
                      <a:pt x="6497" y="31402"/>
                      <a:pt x="5414" y="31402"/>
                    </a:cubicBezTo>
                    <a:cubicBezTo>
                      <a:pt x="5414" y="31402"/>
                      <a:pt x="6497" y="31402"/>
                      <a:pt x="7580" y="31402"/>
                    </a:cubicBezTo>
                    <a:cubicBezTo>
                      <a:pt x="8663" y="31402"/>
                      <a:pt x="5414" y="30320"/>
                      <a:pt x="7580" y="30320"/>
                    </a:cubicBezTo>
                    <a:lnTo>
                      <a:pt x="6497" y="30320"/>
                    </a:lnTo>
                    <a:cubicBezTo>
                      <a:pt x="6497" y="30320"/>
                      <a:pt x="7580" y="30320"/>
                      <a:pt x="7580" y="30320"/>
                    </a:cubicBezTo>
                    <a:cubicBezTo>
                      <a:pt x="7580" y="30320"/>
                      <a:pt x="6497" y="29237"/>
                      <a:pt x="7580" y="29237"/>
                    </a:cubicBezTo>
                    <a:cubicBezTo>
                      <a:pt x="7580" y="29237"/>
                      <a:pt x="7580" y="28154"/>
                      <a:pt x="6497" y="28154"/>
                    </a:cubicBezTo>
                    <a:cubicBezTo>
                      <a:pt x="5414" y="28154"/>
                      <a:pt x="7580" y="28154"/>
                      <a:pt x="5414" y="29237"/>
                    </a:cubicBezTo>
                    <a:cubicBezTo>
                      <a:pt x="6497" y="29237"/>
                      <a:pt x="5414" y="28154"/>
                      <a:pt x="5414" y="28154"/>
                    </a:cubicBezTo>
                    <a:lnTo>
                      <a:pt x="6497" y="28154"/>
                    </a:lnTo>
                    <a:cubicBezTo>
                      <a:pt x="6497" y="28154"/>
                      <a:pt x="6497" y="28154"/>
                      <a:pt x="5414" y="27071"/>
                    </a:cubicBezTo>
                    <a:cubicBezTo>
                      <a:pt x="5414" y="27071"/>
                      <a:pt x="6497" y="27071"/>
                      <a:pt x="6497" y="27071"/>
                    </a:cubicBezTo>
                    <a:lnTo>
                      <a:pt x="5414" y="27071"/>
                    </a:lnTo>
                    <a:cubicBezTo>
                      <a:pt x="5414" y="25988"/>
                      <a:pt x="6497" y="27071"/>
                      <a:pt x="6497" y="25988"/>
                    </a:cubicBezTo>
                    <a:lnTo>
                      <a:pt x="7580" y="25988"/>
                    </a:lnTo>
                    <a:cubicBezTo>
                      <a:pt x="7580" y="25988"/>
                      <a:pt x="8663" y="25988"/>
                      <a:pt x="7580" y="25988"/>
                    </a:cubicBezTo>
                    <a:cubicBezTo>
                      <a:pt x="6497" y="25988"/>
                      <a:pt x="5414" y="25988"/>
                      <a:pt x="5414" y="24905"/>
                    </a:cubicBezTo>
                    <a:cubicBezTo>
                      <a:pt x="5414" y="24905"/>
                      <a:pt x="6497" y="24905"/>
                      <a:pt x="5414" y="24905"/>
                    </a:cubicBezTo>
                    <a:lnTo>
                      <a:pt x="6497" y="24905"/>
                    </a:lnTo>
                    <a:cubicBezTo>
                      <a:pt x="6497" y="24905"/>
                      <a:pt x="7580" y="24905"/>
                      <a:pt x="7580" y="23823"/>
                    </a:cubicBezTo>
                    <a:cubicBezTo>
                      <a:pt x="7580" y="23823"/>
                      <a:pt x="6497" y="22740"/>
                      <a:pt x="5414" y="23823"/>
                    </a:cubicBezTo>
                    <a:cubicBezTo>
                      <a:pt x="5414" y="23823"/>
                      <a:pt x="5414" y="23823"/>
                      <a:pt x="6497" y="23823"/>
                    </a:cubicBezTo>
                    <a:cubicBezTo>
                      <a:pt x="6497" y="23823"/>
                      <a:pt x="5414" y="23823"/>
                      <a:pt x="5414" y="23823"/>
                    </a:cubicBezTo>
                    <a:cubicBezTo>
                      <a:pt x="6497" y="23823"/>
                      <a:pt x="6497" y="22740"/>
                      <a:pt x="7580" y="22740"/>
                    </a:cubicBezTo>
                    <a:lnTo>
                      <a:pt x="8663" y="22740"/>
                    </a:lnTo>
                    <a:lnTo>
                      <a:pt x="8663" y="22740"/>
                    </a:lnTo>
                    <a:cubicBezTo>
                      <a:pt x="9746" y="22740"/>
                      <a:pt x="9746" y="22740"/>
                      <a:pt x="10828" y="22740"/>
                    </a:cubicBezTo>
                    <a:cubicBezTo>
                      <a:pt x="10828" y="22740"/>
                      <a:pt x="10828" y="22740"/>
                      <a:pt x="10828" y="21657"/>
                    </a:cubicBezTo>
                    <a:cubicBezTo>
                      <a:pt x="8663" y="21657"/>
                      <a:pt x="8663" y="20574"/>
                      <a:pt x="6497" y="20574"/>
                    </a:cubicBezTo>
                    <a:cubicBezTo>
                      <a:pt x="6497" y="19491"/>
                      <a:pt x="10828" y="20574"/>
                      <a:pt x="7580" y="19491"/>
                    </a:cubicBezTo>
                    <a:cubicBezTo>
                      <a:pt x="7580" y="19491"/>
                      <a:pt x="5414" y="19491"/>
                      <a:pt x="6497" y="19491"/>
                    </a:cubicBezTo>
                    <a:cubicBezTo>
                      <a:pt x="6497" y="19491"/>
                      <a:pt x="4331" y="19491"/>
                      <a:pt x="5414" y="18408"/>
                    </a:cubicBezTo>
                    <a:cubicBezTo>
                      <a:pt x="6497" y="18408"/>
                      <a:pt x="7580" y="18408"/>
                      <a:pt x="7580" y="18408"/>
                    </a:cubicBezTo>
                    <a:cubicBezTo>
                      <a:pt x="6497" y="18408"/>
                      <a:pt x="7580" y="18408"/>
                      <a:pt x="7580" y="18408"/>
                    </a:cubicBezTo>
                    <a:cubicBezTo>
                      <a:pt x="8663" y="18408"/>
                      <a:pt x="9746" y="18408"/>
                      <a:pt x="9746" y="18408"/>
                    </a:cubicBezTo>
                    <a:cubicBezTo>
                      <a:pt x="9746" y="18408"/>
                      <a:pt x="9746" y="17326"/>
                      <a:pt x="8663" y="17326"/>
                    </a:cubicBezTo>
                    <a:cubicBezTo>
                      <a:pt x="7580" y="17326"/>
                      <a:pt x="8663" y="17326"/>
                      <a:pt x="7580" y="17326"/>
                    </a:cubicBezTo>
                    <a:cubicBezTo>
                      <a:pt x="7580" y="16243"/>
                      <a:pt x="8663" y="16243"/>
                      <a:pt x="7580" y="16243"/>
                    </a:cubicBezTo>
                    <a:cubicBezTo>
                      <a:pt x="7580" y="16243"/>
                      <a:pt x="6497" y="16243"/>
                      <a:pt x="6497" y="16243"/>
                    </a:cubicBezTo>
                    <a:lnTo>
                      <a:pt x="6497" y="16243"/>
                    </a:lnTo>
                    <a:lnTo>
                      <a:pt x="7580" y="16243"/>
                    </a:lnTo>
                    <a:cubicBezTo>
                      <a:pt x="7580" y="15160"/>
                      <a:pt x="6497" y="16243"/>
                      <a:pt x="6497" y="15160"/>
                    </a:cubicBezTo>
                    <a:lnTo>
                      <a:pt x="7580" y="15160"/>
                    </a:lnTo>
                    <a:cubicBezTo>
                      <a:pt x="8663" y="15160"/>
                      <a:pt x="6497" y="16243"/>
                      <a:pt x="8663" y="16243"/>
                    </a:cubicBezTo>
                    <a:cubicBezTo>
                      <a:pt x="8663" y="16243"/>
                      <a:pt x="7580" y="15160"/>
                      <a:pt x="8663" y="15160"/>
                    </a:cubicBezTo>
                    <a:cubicBezTo>
                      <a:pt x="8663" y="15160"/>
                      <a:pt x="8663" y="15160"/>
                      <a:pt x="8663" y="15160"/>
                    </a:cubicBezTo>
                    <a:cubicBezTo>
                      <a:pt x="8663" y="15160"/>
                      <a:pt x="10828" y="15160"/>
                      <a:pt x="9746" y="14077"/>
                    </a:cubicBezTo>
                    <a:cubicBezTo>
                      <a:pt x="9746" y="14077"/>
                      <a:pt x="8663" y="14077"/>
                      <a:pt x="8663" y="14077"/>
                    </a:cubicBezTo>
                    <a:cubicBezTo>
                      <a:pt x="8663" y="12994"/>
                      <a:pt x="7580" y="12994"/>
                      <a:pt x="7580" y="12994"/>
                    </a:cubicBezTo>
                    <a:cubicBezTo>
                      <a:pt x="8663" y="12994"/>
                      <a:pt x="7580" y="11911"/>
                      <a:pt x="8663" y="12994"/>
                    </a:cubicBezTo>
                    <a:cubicBezTo>
                      <a:pt x="7580" y="12994"/>
                      <a:pt x="7580" y="14077"/>
                      <a:pt x="8663" y="14077"/>
                    </a:cubicBezTo>
                    <a:cubicBezTo>
                      <a:pt x="9746" y="14077"/>
                      <a:pt x="8663" y="14077"/>
                      <a:pt x="9746" y="15160"/>
                    </a:cubicBezTo>
                    <a:cubicBezTo>
                      <a:pt x="9746" y="15160"/>
                      <a:pt x="10828" y="15160"/>
                      <a:pt x="11911" y="15160"/>
                    </a:cubicBezTo>
                    <a:cubicBezTo>
                      <a:pt x="11911" y="15160"/>
                      <a:pt x="11911" y="15160"/>
                      <a:pt x="11911" y="15160"/>
                    </a:cubicBezTo>
                    <a:cubicBezTo>
                      <a:pt x="10828" y="15160"/>
                      <a:pt x="10828" y="15160"/>
                      <a:pt x="9746" y="15160"/>
                    </a:cubicBezTo>
                    <a:cubicBezTo>
                      <a:pt x="9746" y="14077"/>
                      <a:pt x="9746" y="14077"/>
                      <a:pt x="8663" y="12994"/>
                    </a:cubicBezTo>
                    <a:cubicBezTo>
                      <a:pt x="8663" y="12994"/>
                      <a:pt x="9746" y="12994"/>
                      <a:pt x="9746" y="12994"/>
                    </a:cubicBezTo>
                    <a:cubicBezTo>
                      <a:pt x="9746" y="11911"/>
                      <a:pt x="9746" y="11911"/>
                      <a:pt x="9746" y="10828"/>
                    </a:cubicBezTo>
                    <a:cubicBezTo>
                      <a:pt x="8663" y="10828"/>
                      <a:pt x="9746" y="9746"/>
                      <a:pt x="8663" y="9746"/>
                    </a:cubicBezTo>
                    <a:cubicBezTo>
                      <a:pt x="8663" y="9746"/>
                      <a:pt x="7580" y="10828"/>
                      <a:pt x="6497" y="9746"/>
                    </a:cubicBezTo>
                    <a:cubicBezTo>
                      <a:pt x="6497" y="9746"/>
                      <a:pt x="7580" y="9746"/>
                      <a:pt x="7580" y="9746"/>
                    </a:cubicBezTo>
                    <a:cubicBezTo>
                      <a:pt x="6497" y="9746"/>
                      <a:pt x="8663" y="9746"/>
                      <a:pt x="7580" y="8663"/>
                    </a:cubicBezTo>
                    <a:cubicBezTo>
                      <a:pt x="7580" y="9746"/>
                      <a:pt x="9746" y="8663"/>
                      <a:pt x="10828" y="8663"/>
                    </a:cubicBezTo>
                    <a:cubicBezTo>
                      <a:pt x="9746" y="8663"/>
                      <a:pt x="11911" y="8663"/>
                      <a:pt x="11911" y="8663"/>
                    </a:cubicBezTo>
                    <a:cubicBezTo>
                      <a:pt x="10828" y="8663"/>
                      <a:pt x="10828" y="7580"/>
                      <a:pt x="10828" y="6497"/>
                    </a:cubicBezTo>
                    <a:cubicBezTo>
                      <a:pt x="11911" y="5414"/>
                      <a:pt x="10828" y="4331"/>
                      <a:pt x="10828" y="4331"/>
                    </a:cubicBezTo>
                    <a:cubicBezTo>
                      <a:pt x="11911" y="4331"/>
                      <a:pt x="12994" y="4331"/>
                      <a:pt x="12994" y="4331"/>
                    </a:cubicBezTo>
                    <a:cubicBezTo>
                      <a:pt x="12994" y="4331"/>
                      <a:pt x="11911" y="4331"/>
                      <a:pt x="11911" y="4331"/>
                    </a:cubicBezTo>
                    <a:lnTo>
                      <a:pt x="11911" y="4331"/>
                    </a:lnTo>
                    <a:cubicBezTo>
                      <a:pt x="11911" y="4331"/>
                      <a:pt x="12994" y="3249"/>
                      <a:pt x="10828" y="3249"/>
                    </a:cubicBezTo>
                    <a:lnTo>
                      <a:pt x="11911" y="3249"/>
                    </a:lnTo>
                    <a:cubicBezTo>
                      <a:pt x="11911" y="3249"/>
                      <a:pt x="11911" y="3249"/>
                      <a:pt x="11911" y="3249"/>
                    </a:cubicBezTo>
                    <a:cubicBezTo>
                      <a:pt x="11911" y="3249"/>
                      <a:pt x="12994" y="3249"/>
                      <a:pt x="12994" y="3249"/>
                    </a:cubicBezTo>
                    <a:cubicBezTo>
                      <a:pt x="14077" y="3249"/>
                      <a:pt x="12994" y="2166"/>
                      <a:pt x="12994" y="2166"/>
                    </a:cubicBezTo>
                    <a:lnTo>
                      <a:pt x="11911" y="2166"/>
                    </a:lnTo>
                    <a:cubicBezTo>
                      <a:pt x="10828" y="1083"/>
                      <a:pt x="11911" y="1083"/>
                      <a:pt x="11911" y="0"/>
                    </a:cubicBezTo>
                    <a:lnTo>
                      <a:pt x="12994" y="0"/>
                    </a:lnTo>
                    <a:lnTo>
                      <a:pt x="12994" y="0"/>
                    </a:lnTo>
                    <a:cubicBezTo>
                      <a:pt x="14077" y="0"/>
                      <a:pt x="14077" y="0"/>
                      <a:pt x="14077" y="0"/>
                    </a:cubicBezTo>
                    <a:lnTo>
                      <a:pt x="16243" y="1083"/>
                    </a:lnTo>
                    <a:cubicBezTo>
                      <a:pt x="16243" y="1083"/>
                      <a:pt x="15160" y="1083"/>
                      <a:pt x="14077" y="1083"/>
                    </a:cubicBezTo>
                    <a:cubicBezTo>
                      <a:pt x="12994" y="1083"/>
                      <a:pt x="14077" y="2166"/>
                      <a:pt x="14077" y="2166"/>
                    </a:cubicBezTo>
                    <a:cubicBezTo>
                      <a:pt x="14077" y="2166"/>
                      <a:pt x="14077" y="2166"/>
                      <a:pt x="14077" y="2166"/>
                    </a:cubicBezTo>
                    <a:cubicBezTo>
                      <a:pt x="15160" y="2166"/>
                      <a:pt x="15160" y="2166"/>
                      <a:pt x="16243" y="2166"/>
                    </a:cubicBezTo>
                    <a:cubicBezTo>
                      <a:pt x="16243" y="2166"/>
                      <a:pt x="16243" y="2166"/>
                      <a:pt x="16243" y="2166"/>
                    </a:cubicBezTo>
                    <a:cubicBezTo>
                      <a:pt x="17326" y="2166"/>
                      <a:pt x="17326" y="2166"/>
                      <a:pt x="17326" y="3249"/>
                    </a:cubicBezTo>
                    <a:cubicBezTo>
                      <a:pt x="17326" y="3249"/>
                      <a:pt x="16243" y="3249"/>
                      <a:pt x="16243" y="3249"/>
                    </a:cubicBezTo>
                    <a:cubicBezTo>
                      <a:pt x="17326" y="3249"/>
                      <a:pt x="17326" y="3249"/>
                      <a:pt x="17326" y="4331"/>
                    </a:cubicBezTo>
                    <a:cubicBezTo>
                      <a:pt x="16243" y="4331"/>
                      <a:pt x="18408" y="5414"/>
                      <a:pt x="17326" y="5414"/>
                    </a:cubicBezTo>
                    <a:cubicBezTo>
                      <a:pt x="16243" y="5414"/>
                      <a:pt x="15160" y="4331"/>
                      <a:pt x="15160" y="4331"/>
                    </a:cubicBezTo>
                    <a:cubicBezTo>
                      <a:pt x="14077" y="4331"/>
                      <a:pt x="15160" y="4331"/>
                      <a:pt x="15160" y="5414"/>
                    </a:cubicBezTo>
                    <a:cubicBezTo>
                      <a:pt x="16243" y="5414"/>
                      <a:pt x="17326" y="5414"/>
                      <a:pt x="17326" y="6497"/>
                    </a:cubicBezTo>
                    <a:lnTo>
                      <a:pt x="16243" y="6497"/>
                    </a:lnTo>
                    <a:cubicBezTo>
                      <a:pt x="16243" y="6497"/>
                      <a:pt x="17326" y="6497"/>
                      <a:pt x="17326" y="7580"/>
                    </a:cubicBezTo>
                    <a:cubicBezTo>
                      <a:pt x="17326" y="8663"/>
                      <a:pt x="17326" y="9746"/>
                      <a:pt x="16243" y="9746"/>
                    </a:cubicBezTo>
                    <a:lnTo>
                      <a:pt x="15160" y="9746"/>
                    </a:lnTo>
                    <a:cubicBezTo>
                      <a:pt x="16243" y="9746"/>
                      <a:pt x="15160" y="10828"/>
                      <a:pt x="16243" y="11911"/>
                    </a:cubicBezTo>
                    <a:cubicBezTo>
                      <a:pt x="15160" y="12994"/>
                      <a:pt x="17326" y="14077"/>
                      <a:pt x="15160" y="14077"/>
                    </a:cubicBezTo>
                    <a:cubicBezTo>
                      <a:pt x="15160" y="16243"/>
                      <a:pt x="16243" y="17326"/>
                      <a:pt x="16243" y="18408"/>
                    </a:cubicBezTo>
                    <a:lnTo>
                      <a:pt x="15160" y="18408"/>
                    </a:lnTo>
                    <a:cubicBezTo>
                      <a:pt x="16243" y="18408"/>
                      <a:pt x="14077" y="18408"/>
                      <a:pt x="15160" y="18408"/>
                    </a:cubicBezTo>
                    <a:cubicBezTo>
                      <a:pt x="16243" y="18408"/>
                      <a:pt x="16243" y="18408"/>
                      <a:pt x="17326" y="19491"/>
                    </a:cubicBezTo>
                    <a:cubicBezTo>
                      <a:pt x="16243" y="20574"/>
                      <a:pt x="17326" y="21657"/>
                      <a:pt x="18408" y="21657"/>
                    </a:cubicBezTo>
                    <a:lnTo>
                      <a:pt x="17326" y="21657"/>
                    </a:lnTo>
                    <a:cubicBezTo>
                      <a:pt x="18408" y="22740"/>
                      <a:pt x="17326" y="22740"/>
                      <a:pt x="17326" y="23823"/>
                    </a:cubicBezTo>
                    <a:cubicBezTo>
                      <a:pt x="17326" y="23823"/>
                      <a:pt x="16243" y="23823"/>
                      <a:pt x="16243" y="23823"/>
                    </a:cubicBezTo>
                    <a:cubicBezTo>
                      <a:pt x="17326" y="24905"/>
                      <a:pt x="17326" y="24905"/>
                      <a:pt x="18408" y="24905"/>
                    </a:cubicBezTo>
                    <a:cubicBezTo>
                      <a:pt x="18408" y="24905"/>
                      <a:pt x="18408" y="25988"/>
                      <a:pt x="17326" y="27071"/>
                    </a:cubicBezTo>
                    <a:cubicBezTo>
                      <a:pt x="18408" y="29237"/>
                      <a:pt x="17326" y="30320"/>
                      <a:pt x="18408" y="32485"/>
                    </a:cubicBezTo>
                    <a:lnTo>
                      <a:pt x="17326" y="32485"/>
                    </a:lnTo>
                    <a:cubicBezTo>
                      <a:pt x="19491" y="34651"/>
                      <a:pt x="17326" y="36817"/>
                      <a:pt x="18408" y="37900"/>
                    </a:cubicBezTo>
                    <a:lnTo>
                      <a:pt x="17326" y="37900"/>
                    </a:lnTo>
                    <a:cubicBezTo>
                      <a:pt x="17326" y="37900"/>
                      <a:pt x="17326" y="38982"/>
                      <a:pt x="18408" y="38982"/>
                    </a:cubicBezTo>
                    <a:cubicBezTo>
                      <a:pt x="18408" y="38982"/>
                      <a:pt x="19491" y="40065"/>
                      <a:pt x="17326" y="40065"/>
                    </a:cubicBezTo>
                    <a:cubicBezTo>
                      <a:pt x="17326" y="40065"/>
                      <a:pt x="18408" y="41148"/>
                      <a:pt x="18408" y="41148"/>
                    </a:cubicBezTo>
                    <a:cubicBezTo>
                      <a:pt x="17326" y="42231"/>
                      <a:pt x="17326" y="42231"/>
                      <a:pt x="18408" y="43314"/>
                    </a:cubicBezTo>
                    <a:lnTo>
                      <a:pt x="18408" y="43314"/>
                    </a:lnTo>
                    <a:cubicBezTo>
                      <a:pt x="18408" y="43314"/>
                      <a:pt x="17326" y="43314"/>
                      <a:pt x="17326" y="43314"/>
                    </a:cubicBezTo>
                    <a:cubicBezTo>
                      <a:pt x="17326" y="43314"/>
                      <a:pt x="17326" y="44397"/>
                      <a:pt x="18408" y="44397"/>
                    </a:cubicBezTo>
                    <a:cubicBezTo>
                      <a:pt x="17326" y="45479"/>
                      <a:pt x="19491" y="46562"/>
                      <a:pt x="17326" y="47645"/>
                    </a:cubicBezTo>
                    <a:cubicBezTo>
                      <a:pt x="17326" y="47645"/>
                      <a:pt x="18408" y="47645"/>
                      <a:pt x="18408" y="47645"/>
                    </a:cubicBezTo>
                    <a:cubicBezTo>
                      <a:pt x="18408" y="48728"/>
                      <a:pt x="17326" y="49811"/>
                      <a:pt x="18408" y="49811"/>
                    </a:cubicBezTo>
                    <a:cubicBezTo>
                      <a:pt x="18408" y="49811"/>
                      <a:pt x="17326" y="49811"/>
                      <a:pt x="17326" y="49811"/>
                    </a:cubicBezTo>
                    <a:cubicBezTo>
                      <a:pt x="17326" y="49811"/>
                      <a:pt x="18408" y="49811"/>
                      <a:pt x="18408" y="49811"/>
                    </a:cubicBezTo>
                    <a:cubicBezTo>
                      <a:pt x="19491" y="50894"/>
                      <a:pt x="17326" y="53059"/>
                      <a:pt x="17326" y="54142"/>
                    </a:cubicBezTo>
                    <a:cubicBezTo>
                      <a:pt x="18408" y="56308"/>
                      <a:pt x="17326" y="58474"/>
                      <a:pt x="17326" y="60639"/>
                    </a:cubicBezTo>
                    <a:lnTo>
                      <a:pt x="17326" y="60639"/>
                    </a:lnTo>
                    <a:cubicBezTo>
                      <a:pt x="18408" y="61722"/>
                      <a:pt x="16243" y="62805"/>
                      <a:pt x="18408" y="62805"/>
                    </a:cubicBezTo>
                    <a:cubicBezTo>
                      <a:pt x="18408" y="62805"/>
                      <a:pt x="18408" y="63888"/>
                      <a:pt x="17326" y="62805"/>
                    </a:cubicBezTo>
                    <a:cubicBezTo>
                      <a:pt x="18408" y="63888"/>
                      <a:pt x="16243" y="63888"/>
                      <a:pt x="17326" y="64971"/>
                    </a:cubicBezTo>
                    <a:cubicBezTo>
                      <a:pt x="17326" y="64971"/>
                      <a:pt x="17326" y="64971"/>
                      <a:pt x="17326" y="64971"/>
                    </a:cubicBezTo>
                    <a:cubicBezTo>
                      <a:pt x="16243" y="66054"/>
                      <a:pt x="17326" y="66054"/>
                      <a:pt x="17326" y="67136"/>
                    </a:cubicBezTo>
                    <a:cubicBezTo>
                      <a:pt x="17326" y="67136"/>
                      <a:pt x="17326" y="67136"/>
                      <a:pt x="16243" y="67136"/>
                    </a:cubicBezTo>
                    <a:cubicBezTo>
                      <a:pt x="15160" y="67136"/>
                      <a:pt x="17326" y="68219"/>
                      <a:pt x="16243" y="68219"/>
                    </a:cubicBezTo>
                    <a:cubicBezTo>
                      <a:pt x="16243" y="68219"/>
                      <a:pt x="17326" y="68219"/>
                      <a:pt x="17326" y="68219"/>
                    </a:cubicBezTo>
                    <a:cubicBezTo>
                      <a:pt x="16243" y="70385"/>
                      <a:pt x="17326" y="72551"/>
                      <a:pt x="18408" y="74716"/>
                    </a:cubicBezTo>
                    <a:cubicBezTo>
                      <a:pt x="17326" y="75799"/>
                      <a:pt x="15160" y="74716"/>
                      <a:pt x="16243" y="75799"/>
                    </a:cubicBezTo>
                    <a:cubicBezTo>
                      <a:pt x="16243" y="75799"/>
                      <a:pt x="17326" y="75799"/>
                      <a:pt x="16243" y="75799"/>
                    </a:cubicBezTo>
                    <a:cubicBezTo>
                      <a:pt x="16243" y="75799"/>
                      <a:pt x="14077" y="76882"/>
                      <a:pt x="15160" y="76882"/>
                    </a:cubicBezTo>
                    <a:cubicBezTo>
                      <a:pt x="16243" y="76882"/>
                      <a:pt x="16243" y="76882"/>
                      <a:pt x="16243" y="76882"/>
                    </a:cubicBezTo>
                    <a:cubicBezTo>
                      <a:pt x="15160" y="77965"/>
                      <a:pt x="14077" y="77965"/>
                      <a:pt x="15160" y="79048"/>
                    </a:cubicBezTo>
                    <a:lnTo>
                      <a:pt x="15160" y="79048"/>
                    </a:lnTo>
                    <a:cubicBezTo>
                      <a:pt x="16243" y="80130"/>
                      <a:pt x="16243" y="81213"/>
                      <a:pt x="17326" y="81213"/>
                    </a:cubicBezTo>
                    <a:cubicBezTo>
                      <a:pt x="17326" y="85545"/>
                      <a:pt x="18408" y="89876"/>
                      <a:pt x="19491" y="94207"/>
                    </a:cubicBezTo>
                    <a:cubicBezTo>
                      <a:pt x="19491" y="98539"/>
                      <a:pt x="20574" y="102870"/>
                      <a:pt x="20574" y="107202"/>
                    </a:cubicBezTo>
                    <a:cubicBezTo>
                      <a:pt x="19491" y="108284"/>
                      <a:pt x="19491" y="108284"/>
                      <a:pt x="20574" y="109367"/>
                    </a:cubicBezTo>
                    <a:cubicBezTo>
                      <a:pt x="20574" y="109367"/>
                      <a:pt x="20574" y="109367"/>
                      <a:pt x="20574" y="109367"/>
                    </a:cubicBezTo>
                    <a:cubicBezTo>
                      <a:pt x="21657" y="109367"/>
                      <a:pt x="20574" y="110450"/>
                      <a:pt x="21657" y="110450"/>
                    </a:cubicBezTo>
                    <a:cubicBezTo>
                      <a:pt x="21657" y="111533"/>
                      <a:pt x="22740" y="113699"/>
                      <a:pt x="22740" y="114782"/>
                    </a:cubicBezTo>
                    <a:cubicBezTo>
                      <a:pt x="22740" y="114782"/>
                      <a:pt x="21657" y="114782"/>
                      <a:pt x="21657" y="114782"/>
                    </a:cubicBezTo>
                    <a:lnTo>
                      <a:pt x="22740" y="114782"/>
                    </a:lnTo>
                    <a:lnTo>
                      <a:pt x="22740" y="114782"/>
                    </a:lnTo>
                    <a:cubicBezTo>
                      <a:pt x="22740" y="114782"/>
                      <a:pt x="23823" y="114782"/>
                      <a:pt x="23823" y="114782"/>
                    </a:cubicBezTo>
                    <a:cubicBezTo>
                      <a:pt x="25988" y="118030"/>
                      <a:pt x="24905" y="122361"/>
                      <a:pt x="27071" y="125610"/>
                    </a:cubicBezTo>
                    <a:cubicBezTo>
                      <a:pt x="27071" y="126693"/>
                      <a:pt x="28154" y="127776"/>
                      <a:pt x="28154" y="127776"/>
                    </a:cubicBezTo>
                    <a:cubicBezTo>
                      <a:pt x="28154" y="131024"/>
                      <a:pt x="29237" y="134273"/>
                      <a:pt x="31402" y="135356"/>
                    </a:cubicBezTo>
                    <a:cubicBezTo>
                      <a:pt x="21657" y="145101"/>
                      <a:pt x="19491" y="146184"/>
                      <a:pt x="18408" y="14618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29" name="Полилиния: фигура 2328">
                <a:extLst>
                  <a:ext uri="{FF2B5EF4-FFF2-40B4-BE49-F238E27FC236}">
                    <a16:creationId xmlns:a16="http://schemas.microsoft.com/office/drawing/2014/main" id="{2E8316FE-72B2-F36A-10D3-9C7EDF7D87E7}"/>
                  </a:ext>
                </a:extLst>
              </p:cNvPr>
              <p:cNvSpPr/>
              <p:nvPr/>
            </p:nvSpPr>
            <p:spPr>
              <a:xfrm>
                <a:off x="12379340" y="5753121"/>
                <a:ext cx="2165" cy="10828"/>
              </a:xfrm>
              <a:custGeom>
                <a:avLst/>
                <a:gdLst>
                  <a:gd name="connsiteX0" fmla="*/ 2165 w 2165"/>
                  <a:gd name="connsiteY0" fmla="*/ 0 h 10828"/>
                  <a:gd name="connsiteX1" fmla="*/ 0 w 2165"/>
                  <a:gd name="connsiteY1" fmla="*/ 0 h 10828"/>
                  <a:gd name="connsiteX2" fmla="*/ 2165 w 2165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0828">
                    <a:moveTo>
                      <a:pt x="2165" y="0"/>
                    </a:moveTo>
                    <a:cubicBezTo>
                      <a:pt x="1083" y="0"/>
                      <a:pt x="1083" y="0"/>
                      <a:pt x="0" y="0"/>
                    </a:cubicBezTo>
                    <a:cubicBezTo>
                      <a:pt x="1083" y="0"/>
                      <a:pt x="2165" y="0"/>
                      <a:pt x="2165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30" name="Полилиния: фигура 2329">
                <a:extLst>
                  <a:ext uri="{FF2B5EF4-FFF2-40B4-BE49-F238E27FC236}">
                    <a16:creationId xmlns:a16="http://schemas.microsoft.com/office/drawing/2014/main" id="{7B2BA6F5-162E-DBD4-AE31-021F66EF1CE6}"/>
                  </a:ext>
                </a:extLst>
              </p:cNvPr>
              <p:cNvSpPr/>
              <p:nvPr/>
            </p:nvSpPr>
            <p:spPr>
              <a:xfrm>
                <a:off x="12374527" y="5762867"/>
                <a:ext cx="481" cy="10828"/>
              </a:xfrm>
              <a:custGeom>
                <a:avLst/>
                <a:gdLst>
                  <a:gd name="connsiteX0" fmla="*/ 481 w 481"/>
                  <a:gd name="connsiteY0" fmla="*/ 0 h 10828"/>
                  <a:gd name="connsiteX1" fmla="*/ 481 w 481"/>
                  <a:gd name="connsiteY1" fmla="*/ 0 h 10828"/>
                  <a:gd name="connsiteX2" fmla="*/ 481 w 481"/>
                  <a:gd name="connsiteY2" fmla="*/ 0 h 10828"/>
                  <a:gd name="connsiteX3" fmla="*/ 481 w 481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10828">
                    <a:moveTo>
                      <a:pt x="481" y="0"/>
                    </a:moveTo>
                    <a:cubicBezTo>
                      <a:pt x="481" y="0"/>
                      <a:pt x="481" y="0"/>
                      <a:pt x="481" y="0"/>
                    </a:cubicBezTo>
                    <a:cubicBezTo>
                      <a:pt x="481" y="0"/>
                      <a:pt x="-602" y="0"/>
                      <a:pt x="481" y="0"/>
                    </a:cubicBezTo>
                    <a:cubicBezTo>
                      <a:pt x="481" y="0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31" name="Полилиния: фигура 2330">
                <a:extLst>
                  <a:ext uri="{FF2B5EF4-FFF2-40B4-BE49-F238E27FC236}">
                    <a16:creationId xmlns:a16="http://schemas.microsoft.com/office/drawing/2014/main" id="{C6E3908D-4FB1-DA8F-B34D-D265B14B53AB}"/>
                  </a:ext>
                </a:extLst>
              </p:cNvPr>
              <p:cNvSpPr/>
              <p:nvPr/>
            </p:nvSpPr>
            <p:spPr>
              <a:xfrm>
                <a:off x="12374197" y="5764551"/>
                <a:ext cx="812" cy="481"/>
              </a:xfrm>
              <a:custGeom>
                <a:avLst/>
                <a:gdLst>
                  <a:gd name="connsiteX0" fmla="*/ 812 w 812"/>
                  <a:gd name="connsiteY0" fmla="*/ 481 h 481"/>
                  <a:gd name="connsiteX1" fmla="*/ 812 w 812"/>
                  <a:gd name="connsiteY1" fmla="*/ 481 h 481"/>
                  <a:gd name="connsiteX2" fmla="*/ 812 w 812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81">
                    <a:moveTo>
                      <a:pt x="812" y="481"/>
                    </a:moveTo>
                    <a:cubicBezTo>
                      <a:pt x="-271" y="481"/>
                      <a:pt x="-271" y="-602"/>
                      <a:pt x="812" y="481"/>
                    </a:cubicBezTo>
                    <a:lnTo>
                      <a:pt x="812" y="481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32" name="Полилиния: фигура 2331">
                <a:extLst>
                  <a:ext uri="{FF2B5EF4-FFF2-40B4-BE49-F238E27FC236}">
                    <a16:creationId xmlns:a16="http://schemas.microsoft.com/office/drawing/2014/main" id="{AB6B5855-B38E-CAF9-81BA-E9400F3FE936}"/>
                  </a:ext>
                </a:extLst>
              </p:cNvPr>
              <p:cNvSpPr/>
              <p:nvPr/>
            </p:nvSpPr>
            <p:spPr>
              <a:xfrm>
                <a:off x="12371760" y="5767198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33" name="Полилиния: фигура 2332">
                <a:extLst>
                  <a:ext uri="{FF2B5EF4-FFF2-40B4-BE49-F238E27FC236}">
                    <a16:creationId xmlns:a16="http://schemas.microsoft.com/office/drawing/2014/main" id="{1802DB00-0E79-C8AF-AC3D-E1364FACB938}"/>
                  </a:ext>
                </a:extLst>
              </p:cNvPr>
              <p:cNvSpPr/>
              <p:nvPr/>
            </p:nvSpPr>
            <p:spPr>
              <a:xfrm>
                <a:off x="12373114" y="5767198"/>
                <a:ext cx="812" cy="812"/>
              </a:xfrm>
              <a:custGeom>
                <a:avLst/>
                <a:gdLst>
                  <a:gd name="connsiteX0" fmla="*/ 812 w 812"/>
                  <a:gd name="connsiteY0" fmla="*/ 0 h 812"/>
                  <a:gd name="connsiteX1" fmla="*/ 812 w 812"/>
                  <a:gd name="connsiteY1" fmla="*/ 0 h 812"/>
                  <a:gd name="connsiteX2" fmla="*/ 812 w 812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812">
                    <a:moveTo>
                      <a:pt x="812" y="0"/>
                    </a:moveTo>
                    <a:cubicBezTo>
                      <a:pt x="812" y="1083"/>
                      <a:pt x="-271" y="1083"/>
                      <a:pt x="812" y="0"/>
                    </a:cubicBezTo>
                    <a:cubicBezTo>
                      <a:pt x="-271" y="1083"/>
                      <a:pt x="-271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34" name="Полилиния: фигура 2333">
                <a:extLst>
                  <a:ext uri="{FF2B5EF4-FFF2-40B4-BE49-F238E27FC236}">
                    <a16:creationId xmlns:a16="http://schemas.microsoft.com/office/drawing/2014/main" id="{3B8AB30B-78C5-460A-D608-22096EFA2BD1}"/>
                  </a:ext>
                </a:extLst>
              </p:cNvPr>
              <p:cNvSpPr/>
              <p:nvPr/>
            </p:nvSpPr>
            <p:spPr>
              <a:xfrm>
                <a:off x="12371279" y="5772612"/>
                <a:ext cx="481" cy="10828"/>
              </a:xfrm>
              <a:custGeom>
                <a:avLst/>
                <a:gdLst>
                  <a:gd name="connsiteX0" fmla="*/ 481 w 481"/>
                  <a:gd name="connsiteY0" fmla="*/ 0 h 10828"/>
                  <a:gd name="connsiteX1" fmla="*/ 481 w 481"/>
                  <a:gd name="connsiteY1" fmla="*/ 0 h 10828"/>
                  <a:gd name="connsiteX2" fmla="*/ 481 w 481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10828">
                    <a:moveTo>
                      <a:pt x="481" y="0"/>
                    </a:moveTo>
                    <a:cubicBezTo>
                      <a:pt x="481" y="0"/>
                      <a:pt x="481" y="0"/>
                      <a:pt x="481" y="0"/>
                    </a:cubicBezTo>
                    <a:cubicBezTo>
                      <a:pt x="481" y="0"/>
                      <a:pt x="-602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35" name="Полилиния: фигура 2334">
                <a:extLst>
                  <a:ext uri="{FF2B5EF4-FFF2-40B4-BE49-F238E27FC236}">
                    <a16:creationId xmlns:a16="http://schemas.microsoft.com/office/drawing/2014/main" id="{D0ED5581-61BE-1684-9940-9D43FEEB7A7C}"/>
                  </a:ext>
                </a:extLst>
              </p:cNvPr>
              <p:cNvSpPr/>
              <p:nvPr/>
            </p:nvSpPr>
            <p:spPr>
              <a:xfrm>
                <a:off x="12371760" y="5774778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36" name="Полилиния: фигура 2335">
                <a:extLst>
                  <a:ext uri="{FF2B5EF4-FFF2-40B4-BE49-F238E27FC236}">
                    <a16:creationId xmlns:a16="http://schemas.microsoft.com/office/drawing/2014/main" id="{C21245CF-A876-AA43-A0C1-67E2A5C0D5C3}"/>
                  </a:ext>
                </a:extLst>
              </p:cNvPr>
              <p:cNvSpPr/>
              <p:nvPr/>
            </p:nvSpPr>
            <p:spPr>
              <a:xfrm>
                <a:off x="12371760" y="5819174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37" name="Полилиния: фигура 2336">
                <a:extLst>
                  <a:ext uri="{FF2B5EF4-FFF2-40B4-BE49-F238E27FC236}">
                    <a16:creationId xmlns:a16="http://schemas.microsoft.com/office/drawing/2014/main" id="{E6F76B45-2A08-4318-3BA4-9E83C364DECC}"/>
                  </a:ext>
                </a:extLst>
              </p:cNvPr>
              <p:cNvSpPr/>
              <p:nvPr/>
            </p:nvSpPr>
            <p:spPr>
              <a:xfrm>
                <a:off x="12371279" y="5838666"/>
                <a:ext cx="481" cy="812"/>
              </a:xfrm>
              <a:custGeom>
                <a:avLst/>
                <a:gdLst>
                  <a:gd name="connsiteX0" fmla="*/ 481 w 481"/>
                  <a:gd name="connsiteY0" fmla="*/ 0 h 812"/>
                  <a:gd name="connsiteX1" fmla="*/ 481 w 481"/>
                  <a:gd name="connsiteY1" fmla="*/ 0 h 812"/>
                  <a:gd name="connsiteX2" fmla="*/ 481 w 481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481" y="0"/>
                    </a:moveTo>
                    <a:cubicBezTo>
                      <a:pt x="481" y="1083"/>
                      <a:pt x="-602" y="1083"/>
                      <a:pt x="481" y="0"/>
                    </a:cubicBezTo>
                    <a:cubicBezTo>
                      <a:pt x="-602" y="0"/>
                      <a:pt x="481" y="1083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38" name="Полилиния: фигура 2337">
                <a:extLst>
                  <a:ext uri="{FF2B5EF4-FFF2-40B4-BE49-F238E27FC236}">
                    <a16:creationId xmlns:a16="http://schemas.microsoft.com/office/drawing/2014/main" id="{DB429656-65BA-949B-FC8C-871B33F364F2}"/>
                  </a:ext>
                </a:extLst>
              </p:cNvPr>
              <p:cNvSpPr/>
              <p:nvPr/>
            </p:nvSpPr>
            <p:spPr>
              <a:xfrm>
                <a:off x="12375009" y="5849494"/>
                <a:ext cx="1082" cy="10828"/>
              </a:xfrm>
              <a:custGeom>
                <a:avLst/>
                <a:gdLst>
                  <a:gd name="connsiteX0" fmla="*/ 0 w 1082"/>
                  <a:gd name="connsiteY0" fmla="*/ 0 h 10828"/>
                  <a:gd name="connsiteX1" fmla="*/ 0 w 1082"/>
                  <a:gd name="connsiteY1" fmla="*/ 0 h 10828"/>
                  <a:gd name="connsiteX2" fmla="*/ 1083 w 108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8">
                    <a:moveTo>
                      <a:pt x="0" y="0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339" name="Рисунок 11">
              <a:extLst>
                <a:ext uri="{FF2B5EF4-FFF2-40B4-BE49-F238E27FC236}">
                  <a16:creationId xmlns:a16="http://schemas.microsoft.com/office/drawing/2014/main" id="{0A838358-88A4-89E4-B4C3-2574C64385A2}"/>
                </a:ext>
              </a:extLst>
            </p:cNvPr>
            <p:cNvGrpSpPr/>
            <p:nvPr/>
          </p:nvGrpSpPr>
          <p:grpSpPr>
            <a:xfrm>
              <a:off x="12378257" y="5696510"/>
              <a:ext cx="35733" cy="23042"/>
              <a:chOff x="12378257" y="5696510"/>
              <a:chExt cx="35733" cy="23042"/>
            </a:xfrm>
            <a:solidFill>
              <a:srgbClr val="000000"/>
            </a:solidFill>
          </p:grpSpPr>
          <p:sp>
            <p:nvSpPr>
              <p:cNvPr id="2340" name="Полилиния: фигура 2339">
                <a:extLst>
                  <a:ext uri="{FF2B5EF4-FFF2-40B4-BE49-F238E27FC236}">
                    <a16:creationId xmlns:a16="http://schemas.microsoft.com/office/drawing/2014/main" id="{AC765912-5615-1372-FC3F-35780FB31AFB}"/>
                  </a:ext>
                </a:extLst>
              </p:cNvPr>
              <p:cNvSpPr/>
              <p:nvPr/>
            </p:nvSpPr>
            <p:spPr>
              <a:xfrm>
                <a:off x="12378257" y="5715221"/>
                <a:ext cx="481" cy="481"/>
              </a:xfrm>
              <a:custGeom>
                <a:avLst/>
                <a:gdLst>
                  <a:gd name="connsiteX0" fmla="*/ 0 w 481"/>
                  <a:gd name="connsiteY0" fmla="*/ 0 h 481"/>
                  <a:gd name="connsiteX1" fmla="*/ 0 w 481"/>
                  <a:gd name="connsiteY1" fmla="*/ 0 h 481"/>
                  <a:gd name="connsiteX2" fmla="*/ 0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0"/>
                    </a:moveTo>
                    <a:cubicBezTo>
                      <a:pt x="0" y="0"/>
                      <a:pt x="1083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41" name="Полилиния: фигура 2340">
                <a:extLst>
                  <a:ext uri="{FF2B5EF4-FFF2-40B4-BE49-F238E27FC236}">
                    <a16:creationId xmlns:a16="http://schemas.microsoft.com/office/drawing/2014/main" id="{5D37CADC-32E8-626F-00A4-2A20DC714FAC}"/>
                  </a:ext>
                </a:extLst>
              </p:cNvPr>
              <p:cNvSpPr/>
              <p:nvPr/>
            </p:nvSpPr>
            <p:spPr>
              <a:xfrm>
                <a:off x="12385837" y="5696510"/>
                <a:ext cx="28153" cy="21358"/>
              </a:xfrm>
              <a:custGeom>
                <a:avLst/>
                <a:gdLst>
                  <a:gd name="connsiteX0" fmla="*/ 10828 w 28153"/>
                  <a:gd name="connsiteY0" fmla="*/ 10049 h 21358"/>
                  <a:gd name="connsiteX1" fmla="*/ 9746 w 28153"/>
                  <a:gd name="connsiteY1" fmla="*/ 12215 h 21358"/>
                  <a:gd name="connsiteX2" fmla="*/ 10828 w 28153"/>
                  <a:gd name="connsiteY2" fmla="*/ 10049 h 21358"/>
                  <a:gd name="connsiteX3" fmla="*/ 8663 w 28153"/>
                  <a:gd name="connsiteY3" fmla="*/ 10049 h 21358"/>
                  <a:gd name="connsiteX4" fmla="*/ 8663 w 28153"/>
                  <a:gd name="connsiteY4" fmla="*/ 10049 h 21358"/>
                  <a:gd name="connsiteX5" fmla="*/ 8663 w 28153"/>
                  <a:gd name="connsiteY5" fmla="*/ 11132 h 21358"/>
                  <a:gd name="connsiteX6" fmla="*/ 8663 w 28153"/>
                  <a:gd name="connsiteY6" fmla="*/ 10049 h 21358"/>
                  <a:gd name="connsiteX7" fmla="*/ 8663 w 28153"/>
                  <a:gd name="connsiteY7" fmla="*/ 11132 h 21358"/>
                  <a:gd name="connsiteX8" fmla="*/ 8663 w 28153"/>
                  <a:gd name="connsiteY8" fmla="*/ 10049 h 21358"/>
                  <a:gd name="connsiteX9" fmla="*/ 8663 w 28153"/>
                  <a:gd name="connsiteY9" fmla="*/ 11132 h 21358"/>
                  <a:gd name="connsiteX10" fmla="*/ 8663 w 28153"/>
                  <a:gd name="connsiteY10" fmla="*/ 12215 h 21358"/>
                  <a:gd name="connsiteX11" fmla="*/ 8663 w 28153"/>
                  <a:gd name="connsiteY11" fmla="*/ 11132 h 21358"/>
                  <a:gd name="connsiteX12" fmla="*/ 7580 w 28153"/>
                  <a:gd name="connsiteY12" fmla="*/ 13297 h 21358"/>
                  <a:gd name="connsiteX13" fmla="*/ 7580 w 28153"/>
                  <a:gd name="connsiteY13" fmla="*/ 12215 h 21358"/>
                  <a:gd name="connsiteX14" fmla="*/ 7580 w 28153"/>
                  <a:gd name="connsiteY14" fmla="*/ 13297 h 21358"/>
                  <a:gd name="connsiteX15" fmla="*/ 7580 w 28153"/>
                  <a:gd name="connsiteY15" fmla="*/ 13297 h 21358"/>
                  <a:gd name="connsiteX16" fmla="*/ 7580 w 28153"/>
                  <a:gd name="connsiteY16" fmla="*/ 13297 h 21358"/>
                  <a:gd name="connsiteX17" fmla="*/ 7580 w 28153"/>
                  <a:gd name="connsiteY17" fmla="*/ 14380 h 21358"/>
                  <a:gd name="connsiteX18" fmla="*/ 7580 w 28153"/>
                  <a:gd name="connsiteY18" fmla="*/ 13297 h 21358"/>
                  <a:gd name="connsiteX19" fmla="*/ 7580 w 28153"/>
                  <a:gd name="connsiteY19" fmla="*/ 13297 h 21358"/>
                  <a:gd name="connsiteX20" fmla="*/ 7580 w 28153"/>
                  <a:gd name="connsiteY20" fmla="*/ 13297 h 21358"/>
                  <a:gd name="connsiteX21" fmla="*/ 7580 w 28153"/>
                  <a:gd name="connsiteY21" fmla="*/ 13297 h 21358"/>
                  <a:gd name="connsiteX22" fmla="*/ 7580 w 28153"/>
                  <a:gd name="connsiteY22" fmla="*/ 13297 h 21358"/>
                  <a:gd name="connsiteX23" fmla="*/ 7580 w 28153"/>
                  <a:gd name="connsiteY23" fmla="*/ 14380 h 21358"/>
                  <a:gd name="connsiteX24" fmla="*/ 7580 w 28153"/>
                  <a:gd name="connsiteY24" fmla="*/ 12215 h 21358"/>
                  <a:gd name="connsiteX25" fmla="*/ 6497 w 28153"/>
                  <a:gd name="connsiteY25" fmla="*/ 13297 h 21358"/>
                  <a:gd name="connsiteX26" fmla="*/ 6497 w 28153"/>
                  <a:gd name="connsiteY26" fmla="*/ 12215 h 21358"/>
                  <a:gd name="connsiteX27" fmla="*/ 6497 w 28153"/>
                  <a:gd name="connsiteY27" fmla="*/ 13297 h 21358"/>
                  <a:gd name="connsiteX28" fmla="*/ 6497 w 28153"/>
                  <a:gd name="connsiteY28" fmla="*/ 12215 h 21358"/>
                  <a:gd name="connsiteX29" fmla="*/ 6497 w 28153"/>
                  <a:gd name="connsiteY29" fmla="*/ 13297 h 21358"/>
                  <a:gd name="connsiteX30" fmla="*/ 6497 w 28153"/>
                  <a:gd name="connsiteY30" fmla="*/ 12215 h 21358"/>
                  <a:gd name="connsiteX31" fmla="*/ 6497 w 28153"/>
                  <a:gd name="connsiteY31" fmla="*/ 13297 h 21358"/>
                  <a:gd name="connsiteX32" fmla="*/ 6497 w 28153"/>
                  <a:gd name="connsiteY32" fmla="*/ 12215 h 21358"/>
                  <a:gd name="connsiteX33" fmla="*/ 6497 w 28153"/>
                  <a:gd name="connsiteY33" fmla="*/ 12215 h 21358"/>
                  <a:gd name="connsiteX34" fmla="*/ 6497 w 28153"/>
                  <a:gd name="connsiteY34" fmla="*/ 11132 h 21358"/>
                  <a:gd name="connsiteX35" fmla="*/ 6497 w 28153"/>
                  <a:gd name="connsiteY35" fmla="*/ 12215 h 21358"/>
                  <a:gd name="connsiteX36" fmla="*/ 6497 w 28153"/>
                  <a:gd name="connsiteY36" fmla="*/ 11132 h 21358"/>
                  <a:gd name="connsiteX37" fmla="*/ 6497 w 28153"/>
                  <a:gd name="connsiteY37" fmla="*/ 12215 h 21358"/>
                  <a:gd name="connsiteX38" fmla="*/ 6497 w 28153"/>
                  <a:gd name="connsiteY38" fmla="*/ 12215 h 21358"/>
                  <a:gd name="connsiteX39" fmla="*/ 6497 w 28153"/>
                  <a:gd name="connsiteY39" fmla="*/ 12215 h 21358"/>
                  <a:gd name="connsiteX40" fmla="*/ 6497 w 28153"/>
                  <a:gd name="connsiteY40" fmla="*/ 11132 h 21358"/>
                  <a:gd name="connsiteX41" fmla="*/ 6497 w 28153"/>
                  <a:gd name="connsiteY41" fmla="*/ 13297 h 21358"/>
                  <a:gd name="connsiteX42" fmla="*/ 6497 w 28153"/>
                  <a:gd name="connsiteY42" fmla="*/ 13297 h 21358"/>
                  <a:gd name="connsiteX43" fmla="*/ 6497 w 28153"/>
                  <a:gd name="connsiteY43" fmla="*/ 11132 h 21358"/>
                  <a:gd name="connsiteX44" fmla="*/ 6497 w 28153"/>
                  <a:gd name="connsiteY44" fmla="*/ 10049 h 21358"/>
                  <a:gd name="connsiteX45" fmla="*/ 6497 w 28153"/>
                  <a:gd name="connsiteY45" fmla="*/ 10049 h 21358"/>
                  <a:gd name="connsiteX46" fmla="*/ 6497 w 28153"/>
                  <a:gd name="connsiteY46" fmla="*/ 10049 h 21358"/>
                  <a:gd name="connsiteX47" fmla="*/ 7580 w 28153"/>
                  <a:gd name="connsiteY47" fmla="*/ 12215 h 21358"/>
                  <a:gd name="connsiteX48" fmla="*/ 6497 w 28153"/>
                  <a:gd name="connsiteY48" fmla="*/ 10049 h 21358"/>
                  <a:gd name="connsiteX49" fmla="*/ 7580 w 28153"/>
                  <a:gd name="connsiteY49" fmla="*/ 12215 h 21358"/>
                  <a:gd name="connsiteX50" fmla="*/ 7580 w 28153"/>
                  <a:gd name="connsiteY50" fmla="*/ 11132 h 21358"/>
                  <a:gd name="connsiteX51" fmla="*/ 7580 w 28153"/>
                  <a:gd name="connsiteY51" fmla="*/ 12215 h 21358"/>
                  <a:gd name="connsiteX52" fmla="*/ 7580 w 28153"/>
                  <a:gd name="connsiteY52" fmla="*/ 11132 h 21358"/>
                  <a:gd name="connsiteX53" fmla="*/ 7580 w 28153"/>
                  <a:gd name="connsiteY53" fmla="*/ 10049 h 21358"/>
                  <a:gd name="connsiteX54" fmla="*/ 7580 w 28153"/>
                  <a:gd name="connsiteY54" fmla="*/ 10049 h 21358"/>
                  <a:gd name="connsiteX55" fmla="*/ 7580 w 28153"/>
                  <a:gd name="connsiteY55" fmla="*/ 10049 h 21358"/>
                  <a:gd name="connsiteX56" fmla="*/ 7580 w 28153"/>
                  <a:gd name="connsiteY56" fmla="*/ 11132 h 21358"/>
                  <a:gd name="connsiteX57" fmla="*/ 7580 w 28153"/>
                  <a:gd name="connsiteY57" fmla="*/ 11132 h 21358"/>
                  <a:gd name="connsiteX58" fmla="*/ 7580 w 28153"/>
                  <a:gd name="connsiteY58" fmla="*/ 12215 h 21358"/>
                  <a:gd name="connsiteX59" fmla="*/ 7580 w 28153"/>
                  <a:gd name="connsiteY59" fmla="*/ 11132 h 21358"/>
                  <a:gd name="connsiteX60" fmla="*/ 7580 w 28153"/>
                  <a:gd name="connsiteY60" fmla="*/ 13297 h 21358"/>
                  <a:gd name="connsiteX61" fmla="*/ 7580 w 28153"/>
                  <a:gd name="connsiteY61" fmla="*/ 12215 h 21358"/>
                  <a:gd name="connsiteX62" fmla="*/ 7580 w 28153"/>
                  <a:gd name="connsiteY62" fmla="*/ 12215 h 21358"/>
                  <a:gd name="connsiteX63" fmla="*/ 7580 w 28153"/>
                  <a:gd name="connsiteY63" fmla="*/ 13297 h 21358"/>
                  <a:gd name="connsiteX64" fmla="*/ 7580 w 28153"/>
                  <a:gd name="connsiteY64" fmla="*/ 12215 h 21358"/>
                  <a:gd name="connsiteX65" fmla="*/ 7580 w 28153"/>
                  <a:gd name="connsiteY65" fmla="*/ 12215 h 21358"/>
                  <a:gd name="connsiteX66" fmla="*/ 7580 w 28153"/>
                  <a:gd name="connsiteY66" fmla="*/ 12215 h 21358"/>
                  <a:gd name="connsiteX67" fmla="*/ 7580 w 28153"/>
                  <a:gd name="connsiteY67" fmla="*/ 13297 h 21358"/>
                  <a:gd name="connsiteX68" fmla="*/ 7580 w 28153"/>
                  <a:gd name="connsiteY68" fmla="*/ 14380 h 21358"/>
                  <a:gd name="connsiteX69" fmla="*/ 7580 w 28153"/>
                  <a:gd name="connsiteY69" fmla="*/ 13297 h 21358"/>
                  <a:gd name="connsiteX70" fmla="*/ 7580 w 28153"/>
                  <a:gd name="connsiteY70" fmla="*/ 12215 h 21358"/>
                  <a:gd name="connsiteX71" fmla="*/ 7580 w 28153"/>
                  <a:gd name="connsiteY71" fmla="*/ 12215 h 21358"/>
                  <a:gd name="connsiteX72" fmla="*/ 7580 w 28153"/>
                  <a:gd name="connsiteY72" fmla="*/ 12215 h 21358"/>
                  <a:gd name="connsiteX73" fmla="*/ 7580 w 28153"/>
                  <a:gd name="connsiteY73" fmla="*/ 12215 h 21358"/>
                  <a:gd name="connsiteX74" fmla="*/ 7580 w 28153"/>
                  <a:gd name="connsiteY74" fmla="*/ 11132 h 21358"/>
                  <a:gd name="connsiteX75" fmla="*/ 7580 w 28153"/>
                  <a:gd name="connsiteY75" fmla="*/ 12215 h 21358"/>
                  <a:gd name="connsiteX76" fmla="*/ 7580 w 28153"/>
                  <a:gd name="connsiteY76" fmla="*/ 12215 h 21358"/>
                  <a:gd name="connsiteX77" fmla="*/ 7580 w 28153"/>
                  <a:gd name="connsiteY77" fmla="*/ 13297 h 21358"/>
                  <a:gd name="connsiteX78" fmla="*/ 7580 w 28153"/>
                  <a:gd name="connsiteY78" fmla="*/ 12215 h 21358"/>
                  <a:gd name="connsiteX79" fmla="*/ 7580 w 28153"/>
                  <a:gd name="connsiteY79" fmla="*/ 11132 h 21358"/>
                  <a:gd name="connsiteX80" fmla="*/ 8663 w 28153"/>
                  <a:gd name="connsiteY80" fmla="*/ 12215 h 21358"/>
                  <a:gd name="connsiteX81" fmla="*/ 8663 w 28153"/>
                  <a:gd name="connsiteY81" fmla="*/ 12215 h 21358"/>
                  <a:gd name="connsiteX82" fmla="*/ 8663 w 28153"/>
                  <a:gd name="connsiteY82" fmla="*/ 13297 h 21358"/>
                  <a:gd name="connsiteX83" fmla="*/ 7580 w 28153"/>
                  <a:gd name="connsiteY83" fmla="*/ 12215 h 21358"/>
                  <a:gd name="connsiteX84" fmla="*/ 7580 w 28153"/>
                  <a:gd name="connsiteY84" fmla="*/ 13297 h 21358"/>
                  <a:gd name="connsiteX85" fmla="*/ 7580 w 28153"/>
                  <a:gd name="connsiteY85" fmla="*/ 13297 h 21358"/>
                  <a:gd name="connsiteX86" fmla="*/ 7580 w 28153"/>
                  <a:gd name="connsiteY86" fmla="*/ 13297 h 21358"/>
                  <a:gd name="connsiteX87" fmla="*/ 6497 w 28153"/>
                  <a:gd name="connsiteY87" fmla="*/ 12215 h 21358"/>
                  <a:gd name="connsiteX88" fmla="*/ 7580 w 28153"/>
                  <a:gd name="connsiteY88" fmla="*/ 14380 h 21358"/>
                  <a:gd name="connsiteX89" fmla="*/ 7580 w 28153"/>
                  <a:gd name="connsiteY89" fmla="*/ 14380 h 21358"/>
                  <a:gd name="connsiteX90" fmla="*/ 6497 w 28153"/>
                  <a:gd name="connsiteY90" fmla="*/ 13297 h 21358"/>
                  <a:gd name="connsiteX91" fmla="*/ 6497 w 28153"/>
                  <a:gd name="connsiteY91" fmla="*/ 13297 h 21358"/>
                  <a:gd name="connsiteX92" fmla="*/ 7580 w 28153"/>
                  <a:gd name="connsiteY92" fmla="*/ 14380 h 21358"/>
                  <a:gd name="connsiteX93" fmla="*/ 7580 w 28153"/>
                  <a:gd name="connsiteY93" fmla="*/ 14380 h 21358"/>
                  <a:gd name="connsiteX94" fmla="*/ 7580 w 28153"/>
                  <a:gd name="connsiteY94" fmla="*/ 15463 h 21358"/>
                  <a:gd name="connsiteX95" fmla="*/ 6497 w 28153"/>
                  <a:gd name="connsiteY95" fmla="*/ 14380 h 21358"/>
                  <a:gd name="connsiteX96" fmla="*/ 6497 w 28153"/>
                  <a:gd name="connsiteY96" fmla="*/ 15463 h 21358"/>
                  <a:gd name="connsiteX97" fmla="*/ 6497 w 28153"/>
                  <a:gd name="connsiteY97" fmla="*/ 15463 h 21358"/>
                  <a:gd name="connsiteX98" fmla="*/ 6497 w 28153"/>
                  <a:gd name="connsiteY98" fmla="*/ 15463 h 21358"/>
                  <a:gd name="connsiteX99" fmla="*/ 5414 w 28153"/>
                  <a:gd name="connsiteY99" fmla="*/ 14380 h 21358"/>
                  <a:gd name="connsiteX100" fmla="*/ 6497 w 28153"/>
                  <a:gd name="connsiteY100" fmla="*/ 15463 h 21358"/>
                  <a:gd name="connsiteX101" fmla="*/ 6497 w 28153"/>
                  <a:gd name="connsiteY101" fmla="*/ 14380 h 21358"/>
                  <a:gd name="connsiteX102" fmla="*/ 6497 w 28153"/>
                  <a:gd name="connsiteY102" fmla="*/ 15463 h 21358"/>
                  <a:gd name="connsiteX103" fmla="*/ 5414 w 28153"/>
                  <a:gd name="connsiteY103" fmla="*/ 13297 h 21358"/>
                  <a:gd name="connsiteX104" fmla="*/ 5414 w 28153"/>
                  <a:gd name="connsiteY104" fmla="*/ 14380 h 21358"/>
                  <a:gd name="connsiteX105" fmla="*/ 4331 w 28153"/>
                  <a:gd name="connsiteY105" fmla="*/ 13297 h 21358"/>
                  <a:gd name="connsiteX106" fmla="*/ 4331 w 28153"/>
                  <a:gd name="connsiteY106" fmla="*/ 14380 h 21358"/>
                  <a:gd name="connsiteX107" fmla="*/ 4331 w 28153"/>
                  <a:gd name="connsiteY107" fmla="*/ 14380 h 21358"/>
                  <a:gd name="connsiteX108" fmla="*/ 4331 w 28153"/>
                  <a:gd name="connsiteY108" fmla="*/ 14380 h 21358"/>
                  <a:gd name="connsiteX109" fmla="*/ 5414 w 28153"/>
                  <a:gd name="connsiteY109" fmla="*/ 15463 h 21358"/>
                  <a:gd name="connsiteX110" fmla="*/ 5414 w 28153"/>
                  <a:gd name="connsiteY110" fmla="*/ 16546 h 21358"/>
                  <a:gd name="connsiteX111" fmla="*/ 5414 w 28153"/>
                  <a:gd name="connsiteY111" fmla="*/ 15463 h 21358"/>
                  <a:gd name="connsiteX112" fmla="*/ 5414 w 28153"/>
                  <a:gd name="connsiteY112" fmla="*/ 16546 h 21358"/>
                  <a:gd name="connsiteX113" fmla="*/ 5414 w 28153"/>
                  <a:gd name="connsiteY113" fmla="*/ 15463 h 21358"/>
                  <a:gd name="connsiteX114" fmla="*/ 5414 w 28153"/>
                  <a:gd name="connsiteY114" fmla="*/ 15463 h 21358"/>
                  <a:gd name="connsiteX115" fmla="*/ 5414 w 28153"/>
                  <a:gd name="connsiteY115" fmla="*/ 15463 h 21358"/>
                  <a:gd name="connsiteX116" fmla="*/ 6497 w 28153"/>
                  <a:gd name="connsiteY116" fmla="*/ 16546 h 21358"/>
                  <a:gd name="connsiteX117" fmla="*/ 6497 w 28153"/>
                  <a:gd name="connsiteY117" fmla="*/ 15463 h 21358"/>
                  <a:gd name="connsiteX118" fmla="*/ 6497 w 28153"/>
                  <a:gd name="connsiteY118" fmla="*/ 15463 h 21358"/>
                  <a:gd name="connsiteX119" fmla="*/ 6497 w 28153"/>
                  <a:gd name="connsiteY119" fmla="*/ 16546 h 21358"/>
                  <a:gd name="connsiteX120" fmla="*/ 6497 w 28153"/>
                  <a:gd name="connsiteY120" fmla="*/ 16546 h 21358"/>
                  <a:gd name="connsiteX121" fmla="*/ 7580 w 28153"/>
                  <a:gd name="connsiteY121" fmla="*/ 17629 h 21358"/>
                  <a:gd name="connsiteX122" fmla="*/ 7580 w 28153"/>
                  <a:gd name="connsiteY122" fmla="*/ 17629 h 21358"/>
                  <a:gd name="connsiteX123" fmla="*/ 7580 w 28153"/>
                  <a:gd name="connsiteY123" fmla="*/ 17629 h 21358"/>
                  <a:gd name="connsiteX124" fmla="*/ 7580 w 28153"/>
                  <a:gd name="connsiteY124" fmla="*/ 17629 h 21358"/>
                  <a:gd name="connsiteX125" fmla="*/ 7580 w 28153"/>
                  <a:gd name="connsiteY125" fmla="*/ 17629 h 21358"/>
                  <a:gd name="connsiteX126" fmla="*/ 7580 w 28153"/>
                  <a:gd name="connsiteY126" fmla="*/ 17629 h 21358"/>
                  <a:gd name="connsiteX127" fmla="*/ 6497 w 28153"/>
                  <a:gd name="connsiteY127" fmla="*/ 15463 h 21358"/>
                  <a:gd name="connsiteX128" fmla="*/ 7580 w 28153"/>
                  <a:gd name="connsiteY128" fmla="*/ 17629 h 21358"/>
                  <a:gd name="connsiteX129" fmla="*/ 7580 w 28153"/>
                  <a:gd name="connsiteY129" fmla="*/ 17629 h 21358"/>
                  <a:gd name="connsiteX130" fmla="*/ 7580 w 28153"/>
                  <a:gd name="connsiteY130" fmla="*/ 18712 h 21358"/>
                  <a:gd name="connsiteX131" fmla="*/ 6497 w 28153"/>
                  <a:gd name="connsiteY131" fmla="*/ 18712 h 21358"/>
                  <a:gd name="connsiteX132" fmla="*/ 5414 w 28153"/>
                  <a:gd name="connsiteY132" fmla="*/ 17629 h 21358"/>
                  <a:gd name="connsiteX133" fmla="*/ 5414 w 28153"/>
                  <a:gd name="connsiteY133" fmla="*/ 17629 h 21358"/>
                  <a:gd name="connsiteX134" fmla="*/ 6497 w 28153"/>
                  <a:gd name="connsiteY134" fmla="*/ 18712 h 21358"/>
                  <a:gd name="connsiteX135" fmla="*/ 6497 w 28153"/>
                  <a:gd name="connsiteY135" fmla="*/ 18712 h 21358"/>
                  <a:gd name="connsiteX136" fmla="*/ 6497 w 28153"/>
                  <a:gd name="connsiteY136" fmla="*/ 19794 h 21358"/>
                  <a:gd name="connsiteX137" fmla="*/ 5414 w 28153"/>
                  <a:gd name="connsiteY137" fmla="*/ 18712 h 21358"/>
                  <a:gd name="connsiteX138" fmla="*/ 5414 w 28153"/>
                  <a:gd name="connsiteY138" fmla="*/ 18712 h 21358"/>
                  <a:gd name="connsiteX139" fmla="*/ 5414 w 28153"/>
                  <a:gd name="connsiteY139" fmla="*/ 18712 h 21358"/>
                  <a:gd name="connsiteX140" fmla="*/ 5414 w 28153"/>
                  <a:gd name="connsiteY140" fmla="*/ 19794 h 21358"/>
                  <a:gd name="connsiteX141" fmla="*/ 5414 w 28153"/>
                  <a:gd name="connsiteY141" fmla="*/ 18712 h 21358"/>
                  <a:gd name="connsiteX142" fmla="*/ 6497 w 28153"/>
                  <a:gd name="connsiteY142" fmla="*/ 19794 h 21358"/>
                  <a:gd name="connsiteX143" fmla="*/ 5414 w 28153"/>
                  <a:gd name="connsiteY143" fmla="*/ 18712 h 21358"/>
                  <a:gd name="connsiteX144" fmla="*/ 6497 w 28153"/>
                  <a:gd name="connsiteY144" fmla="*/ 19794 h 21358"/>
                  <a:gd name="connsiteX145" fmla="*/ 5414 w 28153"/>
                  <a:gd name="connsiteY145" fmla="*/ 18712 h 21358"/>
                  <a:gd name="connsiteX146" fmla="*/ 6497 w 28153"/>
                  <a:gd name="connsiteY146" fmla="*/ 20877 h 21358"/>
                  <a:gd name="connsiteX147" fmla="*/ 6497 w 28153"/>
                  <a:gd name="connsiteY147" fmla="*/ 20877 h 21358"/>
                  <a:gd name="connsiteX148" fmla="*/ 6497 w 28153"/>
                  <a:gd name="connsiteY148" fmla="*/ 20877 h 21358"/>
                  <a:gd name="connsiteX149" fmla="*/ 5414 w 28153"/>
                  <a:gd name="connsiteY149" fmla="*/ 19794 h 21358"/>
                  <a:gd name="connsiteX150" fmla="*/ 6497 w 28153"/>
                  <a:gd name="connsiteY150" fmla="*/ 20877 h 21358"/>
                  <a:gd name="connsiteX151" fmla="*/ 6497 w 28153"/>
                  <a:gd name="connsiteY151" fmla="*/ 20877 h 21358"/>
                  <a:gd name="connsiteX152" fmla="*/ 6497 w 28153"/>
                  <a:gd name="connsiteY152" fmla="*/ 20877 h 21358"/>
                  <a:gd name="connsiteX153" fmla="*/ 5414 w 28153"/>
                  <a:gd name="connsiteY153" fmla="*/ 19794 h 21358"/>
                  <a:gd name="connsiteX154" fmla="*/ 5414 w 28153"/>
                  <a:gd name="connsiteY154" fmla="*/ 19794 h 21358"/>
                  <a:gd name="connsiteX155" fmla="*/ 3248 w 28153"/>
                  <a:gd name="connsiteY155" fmla="*/ 16546 h 21358"/>
                  <a:gd name="connsiteX156" fmla="*/ 3248 w 28153"/>
                  <a:gd name="connsiteY156" fmla="*/ 16546 h 21358"/>
                  <a:gd name="connsiteX157" fmla="*/ 2165 w 28153"/>
                  <a:gd name="connsiteY157" fmla="*/ 15463 h 21358"/>
                  <a:gd name="connsiteX158" fmla="*/ 4331 w 28153"/>
                  <a:gd name="connsiteY158" fmla="*/ 17629 h 21358"/>
                  <a:gd name="connsiteX159" fmla="*/ 6497 w 28153"/>
                  <a:gd name="connsiteY159" fmla="*/ 19794 h 21358"/>
                  <a:gd name="connsiteX160" fmla="*/ 5414 w 28153"/>
                  <a:gd name="connsiteY160" fmla="*/ 18712 h 21358"/>
                  <a:gd name="connsiteX161" fmla="*/ 5414 w 28153"/>
                  <a:gd name="connsiteY161" fmla="*/ 18712 h 21358"/>
                  <a:gd name="connsiteX162" fmla="*/ 6497 w 28153"/>
                  <a:gd name="connsiteY162" fmla="*/ 19794 h 21358"/>
                  <a:gd name="connsiteX163" fmla="*/ 5414 w 28153"/>
                  <a:gd name="connsiteY163" fmla="*/ 18712 h 21358"/>
                  <a:gd name="connsiteX164" fmla="*/ 6497 w 28153"/>
                  <a:gd name="connsiteY164" fmla="*/ 19794 h 21358"/>
                  <a:gd name="connsiteX165" fmla="*/ 6497 w 28153"/>
                  <a:gd name="connsiteY165" fmla="*/ 19794 h 21358"/>
                  <a:gd name="connsiteX166" fmla="*/ 4331 w 28153"/>
                  <a:gd name="connsiteY166" fmla="*/ 17629 h 21358"/>
                  <a:gd name="connsiteX167" fmla="*/ 6497 w 28153"/>
                  <a:gd name="connsiteY167" fmla="*/ 19794 h 21358"/>
                  <a:gd name="connsiteX168" fmla="*/ 5414 w 28153"/>
                  <a:gd name="connsiteY168" fmla="*/ 18712 h 21358"/>
                  <a:gd name="connsiteX169" fmla="*/ 5414 w 28153"/>
                  <a:gd name="connsiteY169" fmla="*/ 18712 h 21358"/>
                  <a:gd name="connsiteX170" fmla="*/ 6497 w 28153"/>
                  <a:gd name="connsiteY170" fmla="*/ 19794 h 21358"/>
                  <a:gd name="connsiteX171" fmla="*/ 5414 w 28153"/>
                  <a:gd name="connsiteY171" fmla="*/ 18712 h 21358"/>
                  <a:gd name="connsiteX172" fmla="*/ 5414 w 28153"/>
                  <a:gd name="connsiteY172" fmla="*/ 18712 h 21358"/>
                  <a:gd name="connsiteX173" fmla="*/ 6497 w 28153"/>
                  <a:gd name="connsiteY173" fmla="*/ 19794 h 21358"/>
                  <a:gd name="connsiteX174" fmla="*/ 6497 w 28153"/>
                  <a:gd name="connsiteY174" fmla="*/ 19794 h 21358"/>
                  <a:gd name="connsiteX175" fmla="*/ 6497 w 28153"/>
                  <a:gd name="connsiteY175" fmla="*/ 19794 h 21358"/>
                  <a:gd name="connsiteX176" fmla="*/ 6497 w 28153"/>
                  <a:gd name="connsiteY176" fmla="*/ 19794 h 21358"/>
                  <a:gd name="connsiteX177" fmla="*/ 6497 w 28153"/>
                  <a:gd name="connsiteY177" fmla="*/ 19794 h 21358"/>
                  <a:gd name="connsiteX178" fmla="*/ 5414 w 28153"/>
                  <a:gd name="connsiteY178" fmla="*/ 18712 h 21358"/>
                  <a:gd name="connsiteX179" fmla="*/ 6497 w 28153"/>
                  <a:gd name="connsiteY179" fmla="*/ 19794 h 21358"/>
                  <a:gd name="connsiteX180" fmla="*/ 5414 w 28153"/>
                  <a:gd name="connsiteY180" fmla="*/ 18712 h 21358"/>
                  <a:gd name="connsiteX181" fmla="*/ 5414 w 28153"/>
                  <a:gd name="connsiteY181" fmla="*/ 18712 h 21358"/>
                  <a:gd name="connsiteX182" fmla="*/ 5414 w 28153"/>
                  <a:gd name="connsiteY182" fmla="*/ 18712 h 21358"/>
                  <a:gd name="connsiteX183" fmla="*/ 7580 w 28153"/>
                  <a:gd name="connsiteY183" fmla="*/ 20877 h 21358"/>
                  <a:gd name="connsiteX184" fmla="*/ 7580 w 28153"/>
                  <a:gd name="connsiteY184" fmla="*/ 20877 h 21358"/>
                  <a:gd name="connsiteX185" fmla="*/ 6497 w 28153"/>
                  <a:gd name="connsiteY185" fmla="*/ 19794 h 21358"/>
                  <a:gd name="connsiteX186" fmla="*/ 5414 w 28153"/>
                  <a:gd name="connsiteY186" fmla="*/ 18712 h 21358"/>
                  <a:gd name="connsiteX187" fmla="*/ 6497 w 28153"/>
                  <a:gd name="connsiteY187" fmla="*/ 19794 h 21358"/>
                  <a:gd name="connsiteX188" fmla="*/ 5414 w 28153"/>
                  <a:gd name="connsiteY188" fmla="*/ 18712 h 21358"/>
                  <a:gd name="connsiteX189" fmla="*/ 6497 w 28153"/>
                  <a:gd name="connsiteY189" fmla="*/ 19794 h 21358"/>
                  <a:gd name="connsiteX190" fmla="*/ 5414 w 28153"/>
                  <a:gd name="connsiteY190" fmla="*/ 18712 h 21358"/>
                  <a:gd name="connsiteX191" fmla="*/ 4331 w 28153"/>
                  <a:gd name="connsiteY191" fmla="*/ 17629 h 21358"/>
                  <a:gd name="connsiteX192" fmla="*/ 4331 w 28153"/>
                  <a:gd name="connsiteY192" fmla="*/ 17629 h 21358"/>
                  <a:gd name="connsiteX193" fmla="*/ 3248 w 28153"/>
                  <a:gd name="connsiteY193" fmla="*/ 16546 h 21358"/>
                  <a:gd name="connsiteX194" fmla="*/ 3248 w 28153"/>
                  <a:gd name="connsiteY194" fmla="*/ 16546 h 21358"/>
                  <a:gd name="connsiteX195" fmla="*/ 6497 w 28153"/>
                  <a:gd name="connsiteY195" fmla="*/ 19794 h 21358"/>
                  <a:gd name="connsiteX196" fmla="*/ 5414 w 28153"/>
                  <a:gd name="connsiteY196" fmla="*/ 18712 h 21358"/>
                  <a:gd name="connsiteX197" fmla="*/ 6497 w 28153"/>
                  <a:gd name="connsiteY197" fmla="*/ 19794 h 21358"/>
                  <a:gd name="connsiteX198" fmla="*/ 7580 w 28153"/>
                  <a:gd name="connsiteY198" fmla="*/ 20877 h 21358"/>
                  <a:gd name="connsiteX199" fmla="*/ 5414 w 28153"/>
                  <a:gd name="connsiteY199" fmla="*/ 18712 h 21358"/>
                  <a:gd name="connsiteX200" fmla="*/ 5414 w 28153"/>
                  <a:gd name="connsiteY200" fmla="*/ 18712 h 21358"/>
                  <a:gd name="connsiteX201" fmla="*/ 4331 w 28153"/>
                  <a:gd name="connsiteY201" fmla="*/ 17629 h 21358"/>
                  <a:gd name="connsiteX202" fmla="*/ 5414 w 28153"/>
                  <a:gd name="connsiteY202" fmla="*/ 18712 h 21358"/>
                  <a:gd name="connsiteX203" fmla="*/ 6497 w 28153"/>
                  <a:gd name="connsiteY203" fmla="*/ 18712 h 21358"/>
                  <a:gd name="connsiteX204" fmla="*/ 6497 w 28153"/>
                  <a:gd name="connsiteY204" fmla="*/ 18712 h 21358"/>
                  <a:gd name="connsiteX205" fmla="*/ 7580 w 28153"/>
                  <a:gd name="connsiteY205" fmla="*/ 19794 h 21358"/>
                  <a:gd name="connsiteX206" fmla="*/ 7580 w 28153"/>
                  <a:gd name="connsiteY206" fmla="*/ 19794 h 21358"/>
                  <a:gd name="connsiteX207" fmla="*/ 7580 w 28153"/>
                  <a:gd name="connsiteY207" fmla="*/ 19794 h 21358"/>
                  <a:gd name="connsiteX208" fmla="*/ 8663 w 28153"/>
                  <a:gd name="connsiteY208" fmla="*/ 20877 h 21358"/>
                  <a:gd name="connsiteX209" fmla="*/ 7580 w 28153"/>
                  <a:gd name="connsiteY209" fmla="*/ 19794 h 21358"/>
                  <a:gd name="connsiteX210" fmla="*/ 6497 w 28153"/>
                  <a:gd name="connsiteY210" fmla="*/ 18712 h 21358"/>
                  <a:gd name="connsiteX211" fmla="*/ 6497 w 28153"/>
                  <a:gd name="connsiteY211" fmla="*/ 18712 h 21358"/>
                  <a:gd name="connsiteX212" fmla="*/ 6497 w 28153"/>
                  <a:gd name="connsiteY212" fmla="*/ 18712 h 21358"/>
                  <a:gd name="connsiteX213" fmla="*/ 5414 w 28153"/>
                  <a:gd name="connsiteY213" fmla="*/ 17629 h 21358"/>
                  <a:gd name="connsiteX214" fmla="*/ 6497 w 28153"/>
                  <a:gd name="connsiteY214" fmla="*/ 18712 h 21358"/>
                  <a:gd name="connsiteX215" fmla="*/ 7580 w 28153"/>
                  <a:gd name="connsiteY215" fmla="*/ 19794 h 21358"/>
                  <a:gd name="connsiteX216" fmla="*/ 6497 w 28153"/>
                  <a:gd name="connsiteY216" fmla="*/ 18712 h 21358"/>
                  <a:gd name="connsiteX217" fmla="*/ 6497 w 28153"/>
                  <a:gd name="connsiteY217" fmla="*/ 18712 h 21358"/>
                  <a:gd name="connsiteX218" fmla="*/ 5414 w 28153"/>
                  <a:gd name="connsiteY218" fmla="*/ 17629 h 21358"/>
                  <a:gd name="connsiteX219" fmla="*/ 3248 w 28153"/>
                  <a:gd name="connsiteY219" fmla="*/ 16546 h 21358"/>
                  <a:gd name="connsiteX220" fmla="*/ 3248 w 28153"/>
                  <a:gd name="connsiteY220" fmla="*/ 16546 h 21358"/>
                  <a:gd name="connsiteX221" fmla="*/ 4331 w 28153"/>
                  <a:gd name="connsiteY221" fmla="*/ 17629 h 21358"/>
                  <a:gd name="connsiteX222" fmla="*/ 5414 w 28153"/>
                  <a:gd name="connsiteY222" fmla="*/ 18712 h 21358"/>
                  <a:gd name="connsiteX223" fmla="*/ 4331 w 28153"/>
                  <a:gd name="connsiteY223" fmla="*/ 17629 h 21358"/>
                  <a:gd name="connsiteX224" fmla="*/ 4331 w 28153"/>
                  <a:gd name="connsiteY224" fmla="*/ 17629 h 21358"/>
                  <a:gd name="connsiteX225" fmla="*/ 5414 w 28153"/>
                  <a:gd name="connsiteY225" fmla="*/ 18712 h 21358"/>
                  <a:gd name="connsiteX226" fmla="*/ 7580 w 28153"/>
                  <a:gd name="connsiteY226" fmla="*/ 19794 h 21358"/>
                  <a:gd name="connsiteX227" fmla="*/ 6497 w 28153"/>
                  <a:gd name="connsiteY227" fmla="*/ 18712 h 21358"/>
                  <a:gd name="connsiteX228" fmla="*/ 6497 w 28153"/>
                  <a:gd name="connsiteY228" fmla="*/ 18712 h 21358"/>
                  <a:gd name="connsiteX229" fmla="*/ 4331 w 28153"/>
                  <a:gd name="connsiteY229" fmla="*/ 16546 h 21358"/>
                  <a:gd name="connsiteX230" fmla="*/ 3248 w 28153"/>
                  <a:gd name="connsiteY230" fmla="*/ 16546 h 21358"/>
                  <a:gd name="connsiteX231" fmla="*/ 4331 w 28153"/>
                  <a:gd name="connsiteY231" fmla="*/ 17629 h 21358"/>
                  <a:gd name="connsiteX232" fmla="*/ 4331 w 28153"/>
                  <a:gd name="connsiteY232" fmla="*/ 17629 h 21358"/>
                  <a:gd name="connsiteX233" fmla="*/ 2165 w 28153"/>
                  <a:gd name="connsiteY233" fmla="*/ 16546 h 21358"/>
                  <a:gd name="connsiteX234" fmla="*/ 3248 w 28153"/>
                  <a:gd name="connsiteY234" fmla="*/ 16546 h 21358"/>
                  <a:gd name="connsiteX235" fmla="*/ 3248 w 28153"/>
                  <a:gd name="connsiteY235" fmla="*/ 16546 h 21358"/>
                  <a:gd name="connsiteX236" fmla="*/ 4331 w 28153"/>
                  <a:gd name="connsiteY236" fmla="*/ 17629 h 21358"/>
                  <a:gd name="connsiteX237" fmla="*/ 3248 w 28153"/>
                  <a:gd name="connsiteY237" fmla="*/ 16546 h 21358"/>
                  <a:gd name="connsiteX238" fmla="*/ 3248 w 28153"/>
                  <a:gd name="connsiteY238" fmla="*/ 16546 h 21358"/>
                  <a:gd name="connsiteX239" fmla="*/ 2165 w 28153"/>
                  <a:gd name="connsiteY239" fmla="*/ 15463 h 21358"/>
                  <a:gd name="connsiteX240" fmla="*/ 2165 w 28153"/>
                  <a:gd name="connsiteY240" fmla="*/ 15463 h 21358"/>
                  <a:gd name="connsiteX241" fmla="*/ 3248 w 28153"/>
                  <a:gd name="connsiteY241" fmla="*/ 15463 h 21358"/>
                  <a:gd name="connsiteX242" fmla="*/ 3248 w 28153"/>
                  <a:gd name="connsiteY242" fmla="*/ 15463 h 21358"/>
                  <a:gd name="connsiteX243" fmla="*/ 2165 w 28153"/>
                  <a:gd name="connsiteY243" fmla="*/ 15463 h 21358"/>
                  <a:gd name="connsiteX244" fmla="*/ 2165 w 28153"/>
                  <a:gd name="connsiteY244" fmla="*/ 15463 h 21358"/>
                  <a:gd name="connsiteX245" fmla="*/ 1083 w 28153"/>
                  <a:gd name="connsiteY245" fmla="*/ 15463 h 21358"/>
                  <a:gd name="connsiteX246" fmla="*/ 0 w 28153"/>
                  <a:gd name="connsiteY246" fmla="*/ 14380 h 21358"/>
                  <a:gd name="connsiteX247" fmla="*/ 1083 w 28153"/>
                  <a:gd name="connsiteY247" fmla="*/ 15463 h 21358"/>
                  <a:gd name="connsiteX248" fmla="*/ 1083 w 28153"/>
                  <a:gd name="connsiteY248" fmla="*/ 15463 h 21358"/>
                  <a:gd name="connsiteX249" fmla="*/ 1083 w 28153"/>
                  <a:gd name="connsiteY249" fmla="*/ 15463 h 21358"/>
                  <a:gd name="connsiteX250" fmla="*/ 0 w 28153"/>
                  <a:gd name="connsiteY250" fmla="*/ 14380 h 21358"/>
                  <a:gd name="connsiteX251" fmla="*/ 0 w 28153"/>
                  <a:gd name="connsiteY251" fmla="*/ 14380 h 21358"/>
                  <a:gd name="connsiteX252" fmla="*/ 0 w 28153"/>
                  <a:gd name="connsiteY252" fmla="*/ 14380 h 21358"/>
                  <a:gd name="connsiteX253" fmla="*/ 1083 w 28153"/>
                  <a:gd name="connsiteY253" fmla="*/ 15463 h 21358"/>
                  <a:gd name="connsiteX254" fmla="*/ 0 w 28153"/>
                  <a:gd name="connsiteY254" fmla="*/ 14380 h 21358"/>
                  <a:gd name="connsiteX255" fmla="*/ 0 w 28153"/>
                  <a:gd name="connsiteY255" fmla="*/ 14380 h 21358"/>
                  <a:gd name="connsiteX256" fmla="*/ 2165 w 28153"/>
                  <a:gd name="connsiteY256" fmla="*/ 15463 h 21358"/>
                  <a:gd name="connsiteX257" fmla="*/ 2165 w 28153"/>
                  <a:gd name="connsiteY257" fmla="*/ 15463 h 21358"/>
                  <a:gd name="connsiteX258" fmla="*/ 0 w 28153"/>
                  <a:gd name="connsiteY258" fmla="*/ 14380 h 21358"/>
                  <a:gd name="connsiteX259" fmla="*/ 1083 w 28153"/>
                  <a:gd name="connsiteY259" fmla="*/ 14380 h 21358"/>
                  <a:gd name="connsiteX260" fmla="*/ 0 w 28153"/>
                  <a:gd name="connsiteY260" fmla="*/ 13297 h 21358"/>
                  <a:gd name="connsiteX261" fmla="*/ 1083 w 28153"/>
                  <a:gd name="connsiteY261" fmla="*/ 13297 h 21358"/>
                  <a:gd name="connsiteX262" fmla="*/ 2165 w 28153"/>
                  <a:gd name="connsiteY262" fmla="*/ 13297 h 21358"/>
                  <a:gd name="connsiteX263" fmla="*/ 1083 w 28153"/>
                  <a:gd name="connsiteY263" fmla="*/ 12215 h 21358"/>
                  <a:gd name="connsiteX264" fmla="*/ 2165 w 28153"/>
                  <a:gd name="connsiteY264" fmla="*/ 12215 h 21358"/>
                  <a:gd name="connsiteX265" fmla="*/ 2165 w 28153"/>
                  <a:gd name="connsiteY265" fmla="*/ 11132 h 21358"/>
                  <a:gd name="connsiteX266" fmla="*/ 3248 w 28153"/>
                  <a:gd name="connsiteY266" fmla="*/ 12215 h 21358"/>
                  <a:gd name="connsiteX267" fmla="*/ 3248 w 28153"/>
                  <a:gd name="connsiteY267" fmla="*/ 12215 h 21358"/>
                  <a:gd name="connsiteX268" fmla="*/ 2165 w 28153"/>
                  <a:gd name="connsiteY268" fmla="*/ 11132 h 21358"/>
                  <a:gd name="connsiteX269" fmla="*/ 2165 w 28153"/>
                  <a:gd name="connsiteY269" fmla="*/ 10049 h 21358"/>
                  <a:gd name="connsiteX270" fmla="*/ 3248 w 28153"/>
                  <a:gd name="connsiteY270" fmla="*/ 10049 h 21358"/>
                  <a:gd name="connsiteX271" fmla="*/ 3248 w 28153"/>
                  <a:gd name="connsiteY271" fmla="*/ 10049 h 21358"/>
                  <a:gd name="connsiteX272" fmla="*/ 4331 w 28153"/>
                  <a:gd name="connsiteY272" fmla="*/ 11132 h 21358"/>
                  <a:gd name="connsiteX273" fmla="*/ 3248 w 28153"/>
                  <a:gd name="connsiteY273" fmla="*/ 10049 h 21358"/>
                  <a:gd name="connsiteX274" fmla="*/ 4331 w 28153"/>
                  <a:gd name="connsiteY274" fmla="*/ 10049 h 21358"/>
                  <a:gd name="connsiteX275" fmla="*/ 4331 w 28153"/>
                  <a:gd name="connsiteY275" fmla="*/ 7883 h 21358"/>
                  <a:gd name="connsiteX276" fmla="*/ 5414 w 28153"/>
                  <a:gd name="connsiteY276" fmla="*/ 8966 h 21358"/>
                  <a:gd name="connsiteX277" fmla="*/ 5414 w 28153"/>
                  <a:gd name="connsiteY277" fmla="*/ 7883 h 21358"/>
                  <a:gd name="connsiteX278" fmla="*/ 6497 w 28153"/>
                  <a:gd name="connsiteY278" fmla="*/ 8966 h 21358"/>
                  <a:gd name="connsiteX279" fmla="*/ 5414 w 28153"/>
                  <a:gd name="connsiteY279" fmla="*/ 7883 h 21358"/>
                  <a:gd name="connsiteX280" fmla="*/ 5414 w 28153"/>
                  <a:gd name="connsiteY280" fmla="*/ 7883 h 21358"/>
                  <a:gd name="connsiteX281" fmla="*/ 5414 w 28153"/>
                  <a:gd name="connsiteY281" fmla="*/ 6800 h 21358"/>
                  <a:gd name="connsiteX282" fmla="*/ 5414 w 28153"/>
                  <a:gd name="connsiteY282" fmla="*/ 6800 h 21358"/>
                  <a:gd name="connsiteX283" fmla="*/ 5414 w 28153"/>
                  <a:gd name="connsiteY283" fmla="*/ 6800 h 21358"/>
                  <a:gd name="connsiteX284" fmla="*/ 6497 w 28153"/>
                  <a:gd name="connsiteY284" fmla="*/ 7883 h 21358"/>
                  <a:gd name="connsiteX285" fmla="*/ 5414 w 28153"/>
                  <a:gd name="connsiteY285" fmla="*/ 6800 h 21358"/>
                  <a:gd name="connsiteX286" fmla="*/ 6497 w 28153"/>
                  <a:gd name="connsiteY286" fmla="*/ 6800 h 21358"/>
                  <a:gd name="connsiteX287" fmla="*/ 6497 w 28153"/>
                  <a:gd name="connsiteY287" fmla="*/ 5717 h 21358"/>
                  <a:gd name="connsiteX288" fmla="*/ 6497 w 28153"/>
                  <a:gd name="connsiteY288" fmla="*/ 5717 h 21358"/>
                  <a:gd name="connsiteX289" fmla="*/ 7580 w 28153"/>
                  <a:gd name="connsiteY289" fmla="*/ 6800 h 21358"/>
                  <a:gd name="connsiteX290" fmla="*/ 7580 w 28153"/>
                  <a:gd name="connsiteY290" fmla="*/ 5717 h 21358"/>
                  <a:gd name="connsiteX291" fmla="*/ 8663 w 28153"/>
                  <a:gd name="connsiteY291" fmla="*/ 5717 h 21358"/>
                  <a:gd name="connsiteX292" fmla="*/ 9746 w 28153"/>
                  <a:gd name="connsiteY292" fmla="*/ 4635 h 21358"/>
                  <a:gd name="connsiteX293" fmla="*/ 9746 w 28153"/>
                  <a:gd name="connsiteY293" fmla="*/ 4635 h 21358"/>
                  <a:gd name="connsiteX294" fmla="*/ 9746 w 28153"/>
                  <a:gd name="connsiteY294" fmla="*/ 3552 h 21358"/>
                  <a:gd name="connsiteX295" fmla="*/ 10828 w 28153"/>
                  <a:gd name="connsiteY295" fmla="*/ 4635 h 21358"/>
                  <a:gd name="connsiteX296" fmla="*/ 10828 w 28153"/>
                  <a:gd name="connsiteY296" fmla="*/ 4635 h 21358"/>
                  <a:gd name="connsiteX297" fmla="*/ 10828 w 28153"/>
                  <a:gd name="connsiteY297" fmla="*/ 4635 h 21358"/>
                  <a:gd name="connsiteX298" fmla="*/ 11911 w 28153"/>
                  <a:gd name="connsiteY298" fmla="*/ 4635 h 21358"/>
                  <a:gd name="connsiteX299" fmla="*/ 11911 w 28153"/>
                  <a:gd name="connsiteY299" fmla="*/ 5717 h 21358"/>
                  <a:gd name="connsiteX300" fmla="*/ 11911 w 28153"/>
                  <a:gd name="connsiteY300" fmla="*/ 5717 h 21358"/>
                  <a:gd name="connsiteX301" fmla="*/ 11911 w 28153"/>
                  <a:gd name="connsiteY301" fmla="*/ 4635 h 21358"/>
                  <a:gd name="connsiteX302" fmla="*/ 12994 w 28153"/>
                  <a:gd name="connsiteY302" fmla="*/ 3552 h 21358"/>
                  <a:gd name="connsiteX303" fmla="*/ 14077 w 28153"/>
                  <a:gd name="connsiteY303" fmla="*/ 4635 h 21358"/>
                  <a:gd name="connsiteX304" fmla="*/ 14077 w 28153"/>
                  <a:gd name="connsiteY304" fmla="*/ 4635 h 21358"/>
                  <a:gd name="connsiteX305" fmla="*/ 15160 w 28153"/>
                  <a:gd name="connsiteY305" fmla="*/ 5717 h 21358"/>
                  <a:gd name="connsiteX306" fmla="*/ 15160 w 28153"/>
                  <a:gd name="connsiteY306" fmla="*/ 4635 h 21358"/>
                  <a:gd name="connsiteX307" fmla="*/ 16243 w 28153"/>
                  <a:gd name="connsiteY307" fmla="*/ 5717 h 21358"/>
                  <a:gd name="connsiteX308" fmla="*/ 16243 w 28153"/>
                  <a:gd name="connsiteY308" fmla="*/ 5717 h 21358"/>
                  <a:gd name="connsiteX309" fmla="*/ 15160 w 28153"/>
                  <a:gd name="connsiteY309" fmla="*/ 3552 h 21358"/>
                  <a:gd name="connsiteX310" fmla="*/ 17325 w 28153"/>
                  <a:gd name="connsiteY310" fmla="*/ 1386 h 21358"/>
                  <a:gd name="connsiteX311" fmla="*/ 20574 w 28153"/>
                  <a:gd name="connsiteY311" fmla="*/ 1386 h 21358"/>
                  <a:gd name="connsiteX312" fmla="*/ 21657 w 28153"/>
                  <a:gd name="connsiteY312" fmla="*/ 2469 h 21358"/>
                  <a:gd name="connsiteX313" fmla="*/ 21657 w 28153"/>
                  <a:gd name="connsiteY313" fmla="*/ 2469 h 21358"/>
                  <a:gd name="connsiteX314" fmla="*/ 21657 w 28153"/>
                  <a:gd name="connsiteY314" fmla="*/ 1386 h 21358"/>
                  <a:gd name="connsiteX315" fmla="*/ 22739 w 28153"/>
                  <a:gd name="connsiteY315" fmla="*/ 1386 h 21358"/>
                  <a:gd name="connsiteX316" fmla="*/ 22739 w 28153"/>
                  <a:gd name="connsiteY316" fmla="*/ 2469 h 21358"/>
                  <a:gd name="connsiteX317" fmla="*/ 22739 w 28153"/>
                  <a:gd name="connsiteY317" fmla="*/ 1386 h 21358"/>
                  <a:gd name="connsiteX318" fmla="*/ 22739 w 28153"/>
                  <a:gd name="connsiteY318" fmla="*/ 1386 h 21358"/>
                  <a:gd name="connsiteX319" fmla="*/ 22739 w 28153"/>
                  <a:gd name="connsiteY319" fmla="*/ 303 h 21358"/>
                  <a:gd name="connsiteX320" fmla="*/ 24905 w 28153"/>
                  <a:gd name="connsiteY320" fmla="*/ 1386 h 21358"/>
                  <a:gd name="connsiteX321" fmla="*/ 25988 w 28153"/>
                  <a:gd name="connsiteY321" fmla="*/ 1386 h 21358"/>
                  <a:gd name="connsiteX322" fmla="*/ 28154 w 28153"/>
                  <a:gd name="connsiteY322" fmla="*/ 3552 h 21358"/>
                  <a:gd name="connsiteX323" fmla="*/ 10828 w 28153"/>
                  <a:gd name="connsiteY323" fmla="*/ 10049 h 21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28153" h="21358">
                    <a:moveTo>
                      <a:pt x="10828" y="10049"/>
                    </a:moveTo>
                    <a:cubicBezTo>
                      <a:pt x="10828" y="13297"/>
                      <a:pt x="9746" y="10049"/>
                      <a:pt x="9746" y="12215"/>
                    </a:cubicBezTo>
                    <a:cubicBezTo>
                      <a:pt x="10828" y="12215"/>
                      <a:pt x="10828" y="10049"/>
                      <a:pt x="10828" y="10049"/>
                    </a:cubicBezTo>
                    <a:cubicBezTo>
                      <a:pt x="9746" y="13297"/>
                      <a:pt x="8663" y="11132"/>
                      <a:pt x="8663" y="10049"/>
                    </a:cubicBezTo>
                    <a:lnTo>
                      <a:pt x="8663" y="10049"/>
                    </a:lnTo>
                    <a:cubicBezTo>
                      <a:pt x="8663" y="10049"/>
                      <a:pt x="8663" y="11132"/>
                      <a:pt x="8663" y="11132"/>
                    </a:cubicBezTo>
                    <a:cubicBezTo>
                      <a:pt x="8663" y="11132"/>
                      <a:pt x="8663" y="11132"/>
                      <a:pt x="8663" y="10049"/>
                    </a:cubicBezTo>
                    <a:cubicBezTo>
                      <a:pt x="8663" y="11132"/>
                      <a:pt x="8663" y="10049"/>
                      <a:pt x="8663" y="11132"/>
                    </a:cubicBezTo>
                    <a:cubicBezTo>
                      <a:pt x="8663" y="11132"/>
                      <a:pt x="8663" y="10049"/>
                      <a:pt x="8663" y="10049"/>
                    </a:cubicBezTo>
                    <a:lnTo>
                      <a:pt x="8663" y="11132"/>
                    </a:lnTo>
                    <a:cubicBezTo>
                      <a:pt x="8663" y="13297"/>
                      <a:pt x="8663" y="11132"/>
                      <a:pt x="8663" y="12215"/>
                    </a:cubicBezTo>
                    <a:cubicBezTo>
                      <a:pt x="8663" y="12215"/>
                      <a:pt x="8663" y="12215"/>
                      <a:pt x="8663" y="11132"/>
                    </a:cubicBezTo>
                    <a:cubicBezTo>
                      <a:pt x="8663" y="12215"/>
                      <a:pt x="8663" y="12215"/>
                      <a:pt x="7580" y="13297"/>
                    </a:cubicBezTo>
                    <a:cubicBezTo>
                      <a:pt x="7580" y="13297"/>
                      <a:pt x="7580" y="12215"/>
                      <a:pt x="7580" y="12215"/>
                    </a:cubicBezTo>
                    <a:cubicBezTo>
                      <a:pt x="7580" y="13297"/>
                      <a:pt x="7580" y="13297"/>
                      <a:pt x="7580" y="13297"/>
                    </a:cubicBezTo>
                    <a:cubicBezTo>
                      <a:pt x="7580" y="12215"/>
                      <a:pt x="7580" y="14380"/>
                      <a:pt x="7580" y="13297"/>
                    </a:cubicBezTo>
                    <a:lnTo>
                      <a:pt x="7580" y="13297"/>
                    </a:lnTo>
                    <a:cubicBezTo>
                      <a:pt x="7580" y="14380"/>
                      <a:pt x="7580" y="12215"/>
                      <a:pt x="7580" y="14380"/>
                    </a:cubicBezTo>
                    <a:lnTo>
                      <a:pt x="7580" y="13297"/>
                    </a:lnTo>
                    <a:cubicBezTo>
                      <a:pt x="7580" y="14380"/>
                      <a:pt x="7580" y="12215"/>
                      <a:pt x="7580" y="13297"/>
                    </a:cubicBezTo>
                    <a:lnTo>
                      <a:pt x="7580" y="13297"/>
                    </a:lnTo>
                    <a:cubicBezTo>
                      <a:pt x="7580" y="13297"/>
                      <a:pt x="7580" y="13297"/>
                      <a:pt x="7580" y="13297"/>
                    </a:cubicBezTo>
                    <a:lnTo>
                      <a:pt x="7580" y="13297"/>
                    </a:lnTo>
                    <a:cubicBezTo>
                      <a:pt x="7580" y="13297"/>
                      <a:pt x="7580" y="13297"/>
                      <a:pt x="7580" y="14380"/>
                    </a:cubicBezTo>
                    <a:cubicBezTo>
                      <a:pt x="7580" y="13297"/>
                      <a:pt x="7580" y="14380"/>
                      <a:pt x="7580" y="12215"/>
                    </a:cubicBezTo>
                    <a:cubicBezTo>
                      <a:pt x="7580" y="13297"/>
                      <a:pt x="7580" y="13297"/>
                      <a:pt x="6497" y="13297"/>
                    </a:cubicBezTo>
                    <a:cubicBezTo>
                      <a:pt x="6497" y="13297"/>
                      <a:pt x="6497" y="12215"/>
                      <a:pt x="6497" y="12215"/>
                    </a:cubicBezTo>
                    <a:cubicBezTo>
                      <a:pt x="6497" y="12215"/>
                      <a:pt x="6497" y="12215"/>
                      <a:pt x="6497" y="13297"/>
                    </a:cubicBezTo>
                    <a:cubicBezTo>
                      <a:pt x="6497" y="13297"/>
                      <a:pt x="6497" y="12215"/>
                      <a:pt x="6497" y="12215"/>
                    </a:cubicBezTo>
                    <a:cubicBezTo>
                      <a:pt x="6497" y="12215"/>
                      <a:pt x="6497" y="13297"/>
                      <a:pt x="6497" y="13297"/>
                    </a:cubicBezTo>
                    <a:cubicBezTo>
                      <a:pt x="6497" y="13297"/>
                      <a:pt x="6497" y="12215"/>
                      <a:pt x="6497" y="12215"/>
                    </a:cubicBezTo>
                    <a:cubicBezTo>
                      <a:pt x="6497" y="13297"/>
                      <a:pt x="6497" y="13297"/>
                      <a:pt x="6497" y="13297"/>
                    </a:cubicBezTo>
                    <a:cubicBezTo>
                      <a:pt x="6497" y="13297"/>
                      <a:pt x="6497" y="13297"/>
                      <a:pt x="6497" y="12215"/>
                    </a:cubicBezTo>
                    <a:cubicBezTo>
                      <a:pt x="6497" y="13297"/>
                      <a:pt x="6497" y="12215"/>
                      <a:pt x="6497" y="12215"/>
                    </a:cubicBezTo>
                    <a:lnTo>
                      <a:pt x="6497" y="11132"/>
                    </a:lnTo>
                    <a:cubicBezTo>
                      <a:pt x="6497" y="10049"/>
                      <a:pt x="6497" y="12215"/>
                      <a:pt x="6497" y="12215"/>
                    </a:cubicBezTo>
                    <a:cubicBezTo>
                      <a:pt x="6497" y="12215"/>
                      <a:pt x="6497" y="12215"/>
                      <a:pt x="6497" y="11132"/>
                    </a:cubicBezTo>
                    <a:cubicBezTo>
                      <a:pt x="6497" y="12215"/>
                      <a:pt x="6497" y="12215"/>
                      <a:pt x="6497" y="12215"/>
                    </a:cubicBezTo>
                    <a:cubicBezTo>
                      <a:pt x="6497" y="12215"/>
                      <a:pt x="6497" y="12215"/>
                      <a:pt x="6497" y="12215"/>
                    </a:cubicBezTo>
                    <a:cubicBezTo>
                      <a:pt x="6497" y="12215"/>
                      <a:pt x="6497" y="12215"/>
                      <a:pt x="6497" y="12215"/>
                    </a:cubicBezTo>
                    <a:cubicBezTo>
                      <a:pt x="6497" y="12215"/>
                      <a:pt x="6497" y="10049"/>
                      <a:pt x="6497" y="11132"/>
                    </a:cubicBezTo>
                    <a:cubicBezTo>
                      <a:pt x="6497" y="12215"/>
                      <a:pt x="6497" y="12215"/>
                      <a:pt x="6497" y="13297"/>
                    </a:cubicBezTo>
                    <a:cubicBezTo>
                      <a:pt x="6497" y="13297"/>
                      <a:pt x="6497" y="12215"/>
                      <a:pt x="6497" y="13297"/>
                    </a:cubicBezTo>
                    <a:cubicBezTo>
                      <a:pt x="6497" y="13297"/>
                      <a:pt x="6497" y="12215"/>
                      <a:pt x="6497" y="11132"/>
                    </a:cubicBezTo>
                    <a:lnTo>
                      <a:pt x="6497" y="10049"/>
                    </a:lnTo>
                    <a:cubicBezTo>
                      <a:pt x="6497" y="8966"/>
                      <a:pt x="6497" y="10049"/>
                      <a:pt x="6497" y="10049"/>
                    </a:cubicBezTo>
                    <a:cubicBezTo>
                      <a:pt x="6497" y="10049"/>
                      <a:pt x="6497" y="11132"/>
                      <a:pt x="6497" y="10049"/>
                    </a:cubicBezTo>
                    <a:cubicBezTo>
                      <a:pt x="6497" y="11132"/>
                      <a:pt x="7580" y="12215"/>
                      <a:pt x="7580" y="12215"/>
                    </a:cubicBezTo>
                    <a:cubicBezTo>
                      <a:pt x="7580" y="12215"/>
                      <a:pt x="7580" y="11132"/>
                      <a:pt x="6497" y="10049"/>
                    </a:cubicBezTo>
                    <a:lnTo>
                      <a:pt x="7580" y="12215"/>
                    </a:lnTo>
                    <a:cubicBezTo>
                      <a:pt x="7580" y="12215"/>
                      <a:pt x="7580" y="11132"/>
                      <a:pt x="7580" y="11132"/>
                    </a:cubicBezTo>
                    <a:cubicBezTo>
                      <a:pt x="7580" y="11132"/>
                      <a:pt x="7580" y="12215"/>
                      <a:pt x="7580" y="12215"/>
                    </a:cubicBezTo>
                    <a:cubicBezTo>
                      <a:pt x="7580" y="12215"/>
                      <a:pt x="7580" y="12215"/>
                      <a:pt x="7580" y="11132"/>
                    </a:cubicBezTo>
                    <a:cubicBezTo>
                      <a:pt x="7580" y="11132"/>
                      <a:pt x="7580" y="11132"/>
                      <a:pt x="7580" y="10049"/>
                    </a:cubicBezTo>
                    <a:cubicBezTo>
                      <a:pt x="7580" y="10049"/>
                      <a:pt x="7580" y="10049"/>
                      <a:pt x="7580" y="10049"/>
                    </a:cubicBezTo>
                    <a:lnTo>
                      <a:pt x="7580" y="10049"/>
                    </a:lnTo>
                    <a:cubicBezTo>
                      <a:pt x="7580" y="10049"/>
                      <a:pt x="7580" y="11132"/>
                      <a:pt x="7580" y="11132"/>
                    </a:cubicBezTo>
                    <a:cubicBezTo>
                      <a:pt x="7580" y="11132"/>
                      <a:pt x="7580" y="10049"/>
                      <a:pt x="7580" y="11132"/>
                    </a:cubicBezTo>
                    <a:cubicBezTo>
                      <a:pt x="7580" y="12215"/>
                      <a:pt x="7580" y="12215"/>
                      <a:pt x="7580" y="12215"/>
                    </a:cubicBezTo>
                    <a:cubicBezTo>
                      <a:pt x="7580" y="12215"/>
                      <a:pt x="7580" y="11132"/>
                      <a:pt x="7580" y="11132"/>
                    </a:cubicBezTo>
                    <a:cubicBezTo>
                      <a:pt x="7580" y="12215"/>
                      <a:pt x="7580" y="12215"/>
                      <a:pt x="7580" y="13297"/>
                    </a:cubicBezTo>
                    <a:cubicBezTo>
                      <a:pt x="7580" y="14380"/>
                      <a:pt x="7580" y="12215"/>
                      <a:pt x="7580" y="12215"/>
                    </a:cubicBezTo>
                    <a:cubicBezTo>
                      <a:pt x="7580" y="11132"/>
                      <a:pt x="7580" y="13297"/>
                      <a:pt x="7580" y="12215"/>
                    </a:cubicBezTo>
                    <a:cubicBezTo>
                      <a:pt x="7580" y="12215"/>
                      <a:pt x="7580" y="13297"/>
                      <a:pt x="7580" y="13297"/>
                    </a:cubicBezTo>
                    <a:cubicBezTo>
                      <a:pt x="7580" y="13297"/>
                      <a:pt x="7580" y="12215"/>
                      <a:pt x="7580" y="12215"/>
                    </a:cubicBezTo>
                    <a:cubicBezTo>
                      <a:pt x="7580" y="12215"/>
                      <a:pt x="7580" y="12215"/>
                      <a:pt x="7580" y="12215"/>
                    </a:cubicBezTo>
                    <a:cubicBezTo>
                      <a:pt x="7580" y="12215"/>
                      <a:pt x="7580" y="12215"/>
                      <a:pt x="7580" y="12215"/>
                    </a:cubicBezTo>
                    <a:cubicBezTo>
                      <a:pt x="7580" y="12215"/>
                      <a:pt x="7580" y="13297"/>
                      <a:pt x="7580" y="13297"/>
                    </a:cubicBezTo>
                    <a:cubicBezTo>
                      <a:pt x="7580" y="13297"/>
                      <a:pt x="7580" y="14380"/>
                      <a:pt x="7580" y="14380"/>
                    </a:cubicBezTo>
                    <a:lnTo>
                      <a:pt x="7580" y="13297"/>
                    </a:lnTo>
                    <a:cubicBezTo>
                      <a:pt x="7580" y="13297"/>
                      <a:pt x="7580" y="13297"/>
                      <a:pt x="7580" y="12215"/>
                    </a:cubicBezTo>
                    <a:cubicBezTo>
                      <a:pt x="7580" y="13297"/>
                      <a:pt x="7580" y="11132"/>
                      <a:pt x="7580" y="12215"/>
                    </a:cubicBezTo>
                    <a:cubicBezTo>
                      <a:pt x="7580" y="11132"/>
                      <a:pt x="7580" y="13297"/>
                      <a:pt x="7580" y="12215"/>
                    </a:cubicBezTo>
                    <a:cubicBezTo>
                      <a:pt x="7580" y="12215"/>
                      <a:pt x="7580" y="13297"/>
                      <a:pt x="7580" y="12215"/>
                    </a:cubicBezTo>
                    <a:cubicBezTo>
                      <a:pt x="7580" y="12215"/>
                      <a:pt x="7580" y="11132"/>
                      <a:pt x="7580" y="11132"/>
                    </a:cubicBezTo>
                    <a:cubicBezTo>
                      <a:pt x="7580" y="11132"/>
                      <a:pt x="7580" y="11132"/>
                      <a:pt x="7580" y="12215"/>
                    </a:cubicBezTo>
                    <a:lnTo>
                      <a:pt x="7580" y="12215"/>
                    </a:lnTo>
                    <a:cubicBezTo>
                      <a:pt x="7580" y="13297"/>
                      <a:pt x="7580" y="12215"/>
                      <a:pt x="7580" y="13297"/>
                    </a:cubicBezTo>
                    <a:cubicBezTo>
                      <a:pt x="7580" y="12215"/>
                      <a:pt x="7580" y="13297"/>
                      <a:pt x="7580" y="12215"/>
                    </a:cubicBezTo>
                    <a:lnTo>
                      <a:pt x="7580" y="11132"/>
                    </a:lnTo>
                    <a:cubicBezTo>
                      <a:pt x="7580" y="11132"/>
                      <a:pt x="7580" y="12215"/>
                      <a:pt x="8663" y="12215"/>
                    </a:cubicBezTo>
                    <a:cubicBezTo>
                      <a:pt x="8663" y="12215"/>
                      <a:pt x="8663" y="12215"/>
                      <a:pt x="8663" y="12215"/>
                    </a:cubicBezTo>
                    <a:cubicBezTo>
                      <a:pt x="9746" y="13297"/>
                      <a:pt x="8663" y="12215"/>
                      <a:pt x="8663" y="13297"/>
                    </a:cubicBezTo>
                    <a:cubicBezTo>
                      <a:pt x="8663" y="13297"/>
                      <a:pt x="8663" y="13297"/>
                      <a:pt x="7580" y="12215"/>
                    </a:cubicBezTo>
                    <a:cubicBezTo>
                      <a:pt x="7580" y="12215"/>
                      <a:pt x="7580" y="13297"/>
                      <a:pt x="7580" y="13297"/>
                    </a:cubicBezTo>
                    <a:cubicBezTo>
                      <a:pt x="7580" y="13297"/>
                      <a:pt x="7580" y="13297"/>
                      <a:pt x="7580" y="13297"/>
                    </a:cubicBezTo>
                    <a:cubicBezTo>
                      <a:pt x="7580" y="13297"/>
                      <a:pt x="7580" y="13297"/>
                      <a:pt x="7580" y="13297"/>
                    </a:cubicBezTo>
                    <a:cubicBezTo>
                      <a:pt x="7580" y="13297"/>
                      <a:pt x="7580" y="12215"/>
                      <a:pt x="6497" y="12215"/>
                    </a:cubicBezTo>
                    <a:cubicBezTo>
                      <a:pt x="6497" y="12215"/>
                      <a:pt x="7580" y="13297"/>
                      <a:pt x="7580" y="14380"/>
                    </a:cubicBezTo>
                    <a:cubicBezTo>
                      <a:pt x="6497" y="13297"/>
                      <a:pt x="7580" y="15463"/>
                      <a:pt x="7580" y="14380"/>
                    </a:cubicBezTo>
                    <a:cubicBezTo>
                      <a:pt x="7580" y="14380"/>
                      <a:pt x="7580" y="13297"/>
                      <a:pt x="6497" y="13297"/>
                    </a:cubicBezTo>
                    <a:cubicBezTo>
                      <a:pt x="5414" y="12215"/>
                      <a:pt x="6497" y="14380"/>
                      <a:pt x="6497" y="13297"/>
                    </a:cubicBezTo>
                    <a:lnTo>
                      <a:pt x="7580" y="14380"/>
                    </a:lnTo>
                    <a:cubicBezTo>
                      <a:pt x="7580" y="13297"/>
                      <a:pt x="7580" y="15463"/>
                      <a:pt x="7580" y="14380"/>
                    </a:cubicBezTo>
                    <a:cubicBezTo>
                      <a:pt x="7580" y="14380"/>
                      <a:pt x="7580" y="14380"/>
                      <a:pt x="7580" y="15463"/>
                    </a:cubicBezTo>
                    <a:cubicBezTo>
                      <a:pt x="6497" y="14380"/>
                      <a:pt x="7580" y="16546"/>
                      <a:pt x="6497" y="14380"/>
                    </a:cubicBezTo>
                    <a:cubicBezTo>
                      <a:pt x="6497" y="14380"/>
                      <a:pt x="6497" y="14380"/>
                      <a:pt x="6497" y="15463"/>
                    </a:cubicBezTo>
                    <a:cubicBezTo>
                      <a:pt x="6497" y="16546"/>
                      <a:pt x="6497" y="15463"/>
                      <a:pt x="6497" y="15463"/>
                    </a:cubicBezTo>
                    <a:cubicBezTo>
                      <a:pt x="6497" y="15463"/>
                      <a:pt x="6497" y="15463"/>
                      <a:pt x="6497" y="15463"/>
                    </a:cubicBezTo>
                    <a:cubicBezTo>
                      <a:pt x="6497" y="15463"/>
                      <a:pt x="6497" y="15463"/>
                      <a:pt x="5414" y="14380"/>
                    </a:cubicBezTo>
                    <a:cubicBezTo>
                      <a:pt x="5414" y="13297"/>
                      <a:pt x="6497" y="16546"/>
                      <a:pt x="6497" y="15463"/>
                    </a:cubicBezTo>
                    <a:cubicBezTo>
                      <a:pt x="6497" y="15463"/>
                      <a:pt x="6497" y="14380"/>
                      <a:pt x="6497" y="14380"/>
                    </a:cubicBezTo>
                    <a:lnTo>
                      <a:pt x="6497" y="15463"/>
                    </a:lnTo>
                    <a:cubicBezTo>
                      <a:pt x="6497" y="15463"/>
                      <a:pt x="5414" y="14380"/>
                      <a:pt x="5414" y="13297"/>
                    </a:cubicBezTo>
                    <a:cubicBezTo>
                      <a:pt x="5414" y="13297"/>
                      <a:pt x="5414" y="13297"/>
                      <a:pt x="5414" y="14380"/>
                    </a:cubicBezTo>
                    <a:lnTo>
                      <a:pt x="4331" y="13297"/>
                    </a:lnTo>
                    <a:cubicBezTo>
                      <a:pt x="4331" y="14380"/>
                      <a:pt x="4331" y="13297"/>
                      <a:pt x="4331" y="14380"/>
                    </a:cubicBezTo>
                    <a:lnTo>
                      <a:pt x="4331" y="14380"/>
                    </a:lnTo>
                    <a:cubicBezTo>
                      <a:pt x="4331" y="14380"/>
                      <a:pt x="4331" y="14380"/>
                      <a:pt x="4331" y="14380"/>
                    </a:cubicBezTo>
                    <a:cubicBezTo>
                      <a:pt x="4331" y="14380"/>
                      <a:pt x="4331" y="15463"/>
                      <a:pt x="5414" y="15463"/>
                    </a:cubicBezTo>
                    <a:cubicBezTo>
                      <a:pt x="5414" y="15463"/>
                      <a:pt x="5414" y="15463"/>
                      <a:pt x="5414" y="16546"/>
                    </a:cubicBezTo>
                    <a:cubicBezTo>
                      <a:pt x="5414" y="15463"/>
                      <a:pt x="5414" y="16546"/>
                      <a:pt x="5414" y="15463"/>
                    </a:cubicBezTo>
                    <a:cubicBezTo>
                      <a:pt x="5414" y="15463"/>
                      <a:pt x="5414" y="16546"/>
                      <a:pt x="5414" y="16546"/>
                    </a:cubicBezTo>
                    <a:cubicBezTo>
                      <a:pt x="5414" y="16546"/>
                      <a:pt x="5414" y="16546"/>
                      <a:pt x="5414" y="15463"/>
                    </a:cubicBezTo>
                    <a:cubicBezTo>
                      <a:pt x="5414" y="15463"/>
                      <a:pt x="5414" y="15463"/>
                      <a:pt x="5414" y="15463"/>
                    </a:cubicBezTo>
                    <a:cubicBezTo>
                      <a:pt x="5414" y="15463"/>
                      <a:pt x="4331" y="14380"/>
                      <a:pt x="5414" y="15463"/>
                    </a:cubicBezTo>
                    <a:cubicBezTo>
                      <a:pt x="5414" y="15463"/>
                      <a:pt x="6497" y="16546"/>
                      <a:pt x="6497" y="16546"/>
                    </a:cubicBezTo>
                    <a:cubicBezTo>
                      <a:pt x="6497" y="16546"/>
                      <a:pt x="6497" y="16546"/>
                      <a:pt x="6497" y="15463"/>
                    </a:cubicBezTo>
                    <a:lnTo>
                      <a:pt x="6497" y="15463"/>
                    </a:lnTo>
                    <a:lnTo>
                      <a:pt x="6497" y="16546"/>
                    </a:lnTo>
                    <a:cubicBezTo>
                      <a:pt x="6497" y="16546"/>
                      <a:pt x="6497" y="16546"/>
                      <a:pt x="6497" y="16546"/>
                    </a:cubicBezTo>
                    <a:cubicBezTo>
                      <a:pt x="6497" y="17629"/>
                      <a:pt x="6497" y="16546"/>
                      <a:pt x="7580" y="17629"/>
                    </a:cubicBezTo>
                    <a:cubicBezTo>
                      <a:pt x="7580" y="17629"/>
                      <a:pt x="7580" y="17629"/>
                      <a:pt x="7580" y="17629"/>
                    </a:cubicBezTo>
                    <a:lnTo>
                      <a:pt x="7580" y="17629"/>
                    </a:lnTo>
                    <a:cubicBezTo>
                      <a:pt x="7580" y="17629"/>
                      <a:pt x="7580" y="17629"/>
                      <a:pt x="7580" y="17629"/>
                    </a:cubicBezTo>
                    <a:lnTo>
                      <a:pt x="7580" y="17629"/>
                    </a:lnTo>
                    <a:cubicBezTo>
                      <a:pt x="7580" y="17629"/>
                      <a:pt x="7580" y="17629"/>
                      <a:pt x="7580" y="17629"/>
                    </a:cubicBezTo>
                    <a:cubicBezTo>
                      <a:pt x="7580" y="17629"/>
                      <a:pt x="5414" y="15463"/>
                      <a:pt x="6497" y="15463"/>
                    </a:cubicBezTo>
                    <a:cubicBezTo>
                      <a:pt x="6497" y="15463"/>
                      <a:pt x="7580" y="16546"/>
                      <a:pt x="7580" y="17629"/>
                    </a:cubicBezTo>
                    <a:cubicBezTo>
                      <a:pt x="7580" y="17629"/>
                      <a:pt x="7580" y="18712"/>
                      <a:pt x="7580" y="17629"/>
                    </a:cubicBezTo>
                    <a:cubicBezTo>
                      <a:pt x="7580" y="17629"/>
                      <a:pt x="7580" y="17629"/>
                      <a:pt x="7580" y="18712"/>
                    </a:cubicBezTo>
                    <a:cubicBezTo>
                      <a:pt x="7580" y="18712"/>
                      <a:pt x="7580" y="19794"/>
                      <a:pt x="6497" y="18712"/>
                    </a:cubicBezTo>
                    <a:cubicBezTo>
                      <a:pt x="6497" y="18712"/>
                      <a:pt x="6497" y="17629"/>
                      <a:pt x="5414" y="17629"/>
                    </a:cubicBezTo>
                    <a:cubicBezTo>
                      <a:pt x="5414" y="18712"/>
                      <a:pt x="5414" y="16546"/>
                      <a:pt x="5414" y="17629"/>
                    </a:cubicBezTo>
                    <a:cubicBezTo>
                      <a:pt x="5414" y="18712"/>
                      <a:pt x="6497" y="18712"/>
                      <a:pt x="6497" y="18712"/>
                    </a:cubicBezTo>
                    <a:cubicBezTo>
                      <a:pt x="6497" y="18712"/>
                      <a:pt x="6497" y="18712"/>
                      <a:pt x="6497" y="18712"/>
                    </a:cubicBezTo>
                    <a:cubicBezTo>
                      <a:pt x="6497" y="18712"/>
                      <a:pt x="6497" y="18712"/>
                      <a:pt x="6497" y="19794"/>
                    </a:cubicBezTo>
                    <a:cubicBezTo>
                      <a:pt x="5414" y="18712"/>
                      <a:pt x="5414" y="18712"/>
                      <a:pt x="5414" y="18712"/>
                    </a:cubicBezTo>
                    <a:lnTo>
                      <a:pt x="5414" y="18712"/>
                    </a:lnTo>
                    <a:lnTo>
                      <a:pt x="5414" y="18712"/>
                    </a:lnTo>
                    <a:cubicBezTo>
                      <a:pt x="5414" y="18712"/>
                      <a:pt x="6497" y="19794"/>
                      <a:pt x="5414" y="19794"/>
                    </a:cubicBezTo>
                    <a:cubicBezTo>
                      <a:pt x="5414" y="19794"/>
                      <a:pt x="5414" y="19794"/>
                      <a:pt x="5414" y="18712"/>
                    </a:cubicBezTo>
                    <a:cubicBezTo>
                      <a:pt x="5414" y="18712"/>
                      <a:pt x="6497" y="19794"/>
                      <a:pt x="6497" y="19794"/>
                    </a:cubicBezTo>
                    <a:lnTo>
                      <a:pt x="5414" y="18712"/>
                    </a:lnTo>
                    <a:cubicBezTo>
                      <a:pt x="5414" y="18712"/>
                      <a:pt x="5414" y="19794"/>
                      <a:pt x="6497" y="19794"/>
                    </a:cubicBezTo>
                    <a:cubicBezTo>
                      <a:pt x="6497" y="19794"/>
                      <a:pt x="5414" y="19794"/>
                      <a:pt x="5414" y="18712"/>
                    </a:cubicBezTo>
                    <a:cubicBezTo>
                      <a:pt x="6497" y="20877"/>
                      <a:pt x="6497" y="20877"/>
                      <a:pt x="6497" y="20877"/>
                    </a:cubicBezTo>
                    <a:lnTo>
                      <a:pt x="6497" y="20877"/>
                    </a:lnTo>
                    <a:cubicBezTo>
                      <a:pt x="6497" y="20877"/>
                      <a:pt x="7580" y="21960"/>
                      <a:pt x="6497" y="20877"/>
                    </a:cubicBezTo>
                    <a:cubicBezTo>
                      <a:pt x="6497" y="20877"/>
                      <a:pt x="5414" y="19794"/>
                      <a:pt x="5414" y="19794"/>
                    </a:cubicBezTo>
                    <a:cubicBezTo>
                      <a:pt x="5414" y="19794"/>
                      <a:pt x="6497" y="20877"/>
                      <a:pt x="6497" y="20877"/>
                    </a:cubicBezTo>
                    <a:cubicBezTo>
                      <a:pt x="6497" y="20877"/>
                      <a:pt x="6497" y="20877"/>
                      <a:pt x="6497" y="20877"/>
                    </a:cubicBezTo>
                    <a:cubicBezTo>
                      <a:pt x="6497" y="20877"/>
                      <a:pt x="6497" y="20877"/>
                      <a:pt x="6497" y="20877"/>
                    </a:cubicBezTo>
                    <a:cubicBezTo>
                      <a:pt x="6497" y="20877"/>
                      <a:pt x="5414" y="19794"/>
                      <a:pt x="5414" y="19794"/>
                    </a:cubicBezTo>
                    <a:lnTo>
                      <a:pt x="5414" y="19794"/>
                    </a:lnTo>
                    <a:cubicBezTo>
                      <a:pt x="4331" y="18712"/>
                      <a:pt x="4331" y="17629"/>
                      <a:pt x="3248" y="16546"/>
                    </a:cubicBezTo>
                    <a:lnTo>
                      <a:pt x="3248" y="16546"/>
                    </a:lnTo>
                    <a:cubicBezTo>
                      <a:pt x="2165" y="15463"/>
                      <a:pt x="2165" y="15463"/>
                      <a:pt x="2165" y="15463"/>
                    </a:cubicBezTo>
                    <a:cubicBezTo>
                      <a:pt x="2165" y="15463"/>
                      <a:pt x="3248" y="16546"/>
                      <a:pt x="4331" y="17629"/>
                    </a:cubicBezTo>
                    <a:cubicBezTo>
                      <a:pt x="4331" y="17629"/>
                      <a:pt x="6497" y="19794"/>
                      <a:pt x="6497" y="19794"/>
                    </a:cubicBezTo>
                    <a:cubicBezTo>
                      <a:pt x="6497" y="19794"/>
                      <a:pt x="6497" y="19794"/>
                      <a:pt x="5414" y="18712"/>
                    </a:cubicBezTo>
                    <a:cubicBezTo>
                      <a:pt x="4331" y="17629"/>
                      <a:pt x="5414" y="18712"/>
                      <a:pt x="5414" y="18712"/>
                    </a:cubicBezTo>
                    <a:cubicBezTo>
                      <a:pt x="5414" y="18712"/>
                      <a:pt x="6497" y="19794"/>
                      <a:pt x="6497" y="19794"/>
                    </a:cubicBezTo>
                    <a:cubicBezTo>
                      <a:pt x="6497" y="19794"/>
                      <a:pt x="5414" y="18712"/>
                      <a:pt x="5414" y="18712"/>
                    </a:cubicBezTo>
                    <a:cubicBezTo>
                      <a:pt x="5414" y="18712"/>
                      <a:pt x="6497" y="19794"/>
                      <a:pt x="6497" y="19794"/>
                    </a:cubicBezTo>
                    <a:cubicBezTo>
                      <a:pt x="7580" y="20877"/>
                      <a:pt x="6497" y="19794"/>
                      <a:pt x="6497" y="19794"/>
                    </a:cubicBezTo>
                    <a:cubicBezTo>
                      <a:pt x="5414" y="18712"/>
                      <a:pt x="5414" y="17629"/>
                      <a:pt x="4331" y="17629"/>
                    </a:cubicBezTo>
                    <a:cubicBezTo>
                      <a:pt x="5414" y="18712"/>
                      <a:pt x="5414" y="18712"/>
                      <a:pt x="6497" y="19794"/>
                    </a:cubicBezTo>
                    <a:cubicBezTo>
                      <a:pt x="6497" y="19794"/>
                      <a:pt x="5414" y="18712"/>
                      <a:pt x="5414" y="18712"/>
                    </a:cubicBezTo>
                    <a:cubicBezTo>
                      <a:pt x="5414" y="18712"/>
                      <a:pt x="6497" y="19794"/>
                      <a:pt x="5414" y="18712"/>
                    </a:cubicBezTo>
                    <a:lnTo>
                      <a:pt x="6497" y="19794"/>
                    </a:lnTo>
                    <a:cubicBezTo>
                      <a:pt x="6497" y="19794"/>
                      <a:pt x="6497" y="19794"/>
                      <a:pt x="5414" y="18712"/>
                    </a:cubicBezTo>
                    <a:cubicBezTo>
                      <a:pt x="5414" y="18712"/>
                      <a:pt x="6497" y="19794"/>
                      <a:pt x="5414" y="18712"/>
                    </a:cubicBezTo>
                    <a:cubicBezTo>
                      <a:pt x="5414" y="18712"/>
                      <a:pt x="5414" y="18712"/>
                      <a:pt x="6497" y="19794"/>
                    </a:cubicBezTo>
                    <a:cubicBezTo>
                      <a:pt x="6497" y="19794"/>
                      <a:pt x="6497" y="18712"/>
                      <a:pt x="6497" y="19794"/>
                    </a:cubicBezTo>
                    <a:cubicBezTo>
                      <a:pt x="5414" y="18712"/>
                      <a:pt x="6497" y="19794"/>
                      <a:pt x="6497" y="19794"/>
                    </a:cubicBezTo>
                    <a:lnTo>
                      <a:pt x="6497" y="19794"/>
                    </a:lnTo>
                    <a:cubicBezTo>
                      <a:pt x="6497" y="19794"/>
                      <a:pt x="6497" y="19794"/>
                      <a:pt x="6497" y="19794"/>
                    </a:cubicBezTo>
                    <a:cubicBezTo>
                      <a:pt x="6497" y="19794"/>
                      <a:pt x="6497" y="19794"/>
                      <a:pt x="5414" y="18712"/>
                    </a:cubicBezTo>
                    <a:lnTo>
                      <a:pt x="6497" y="19794"/>
                    </a:lnTo>
                    <a:cubicBezTo>
                      <a:pt x="6497" y="19794"/>
                      <a:pt x="5414" y="18712"/>
                      <a:pt x="5414" y="18712"/>
                    </a:cubicBezTo>
                    <a:lnTo>
                      <a:pt x="5414" y="18712"/>
                    </a:lnTo>
                    <a:cubicBezTo>
                      <a:pt x="5414" y="18712"/>
                      <a:pt x="5414" y="18712"/>
                      <a:pt x="5414" y="18712"/>
                    </a:cubicBezTo>
                    <a:cubicBezTo>
                      <a:pt x="6497" y="19794"/>
                      <a:pt x="6497" y="19794"/>
                      <a:pt x="7580" y="20877"/>
                    </a:cubicBezTo>
                    <a:cubicBezTo>
                      <a:pt x="7580" y="20877"/>
                      <a:pt x="6497" y="19794"/>
                      <a:pt x="7580" y="20877"/>
                    </a:cubicBezTo>
                    <a:lnTo>
                      <a:pt x="6497" y="19794"/>
                    </a:lnTo>
                    <a:cubicBezTo>
                      <a:pt x="6497" y="19794"/>
                      <a:pt x="5414" y="18712"/>
                      <a:pt x="5414" y="18712"/>
                    </a:cubicBezTo>
                    <a:cubicBezTo>
                      <a:pt x="5414" y="18712"/>
                      <a:pt x="6497" y="19794"/>
                      <a:pt x="6497" y="19794"/>
                    </a:cubicBezTo>
                    <a:cubicBezTo>
                      <a:pt x="6497" y="19794"/>
                      <a:pt x="6497" y="19794"/>
                      <a:pt x="5414" y="18712"/>
                    </a:cubicBezTo>
                    <a:cubicBezTo>
                      <a:pt x="5414" y="18712"/>
                      <a:pt x="6497" y="19794"/>
                      <a:pt x="6497" y="19794"/>
                    </a:cubicBezTo>
                    <a:cubicBezTo>
                      <a:pt x="6497" y="19794"/>
                      <a:pt x="5414" y="18712"/>
                      <a:pt x="5414" y="18712"/>
                    </a:cubicBezTo>
                    <a:lnTo>
                      <a:pt x="4331" y="17629"/>
                    </a:lnTo>
                    <a:lnTo>
                      <a:pt x="4331" y="17629"/>
                    </a:lnTo>
                    <a:cubicBezTo>
                      <a:pt x="3248" y="16546"/>
                      <a:pt x="3248" y="17629"/>
                      <a:pt x="3248" y="16546"/>
                    </a:cubicBezTo>
                    <a:cubicBezTo>
                      <a:pt x="3248" y="16546"/>
                      <a:pt x="3248" y="16546"/>
                      <a:pt x="3248" y="16546"/>
                    </a:cubicBezTo>
                    <a:cubicBezTo>
                      <a:pt x="4331" y="17629"/>
                      <a:pt x="5414" y="18712"/>
                      <a:pt x="6497" y="19794"/>
                    </a:cubicBezTo>
                    <a:cubicBezTo>
                      <a:pt x="6497" y="19794"/>
                      <a:pt x="3248" y="17629"/>
                      <a:pt x="5414" y="18712"/>
                    </a:cubicBezTo>
                    <a:cubicBezTo>
                      <a:pt x="5414" y="18712"/>
                      <a:pt x="6497" y="19794"/>
                      <a:pt x="6497" y="19794"/>
                    </a:cubicBezTo>
                    <a:cubicBezTo>
                      <a:pt x="6497" y="19794"/>
                      <a:pt x="7580" y="20877"/>
                      <a:pt x="7580" y="20877"/>
                    </a:cubicBezTo>
                    <a:cubicBezTo>
                      <a:pt x="7580" y="20877"/>
                      <a:pt x="6497" y="19794"/>
                      <a:pt x="5414" y="18712"/>
                    </a:cubicBezTo>
                    <a:cubicBezTo>
                      <a:pt x="5414" y="18712"/>
                      <a:pt x="5414" y="18712"/>
                      <a:pt x="5414" y="18712"/>
                    </a:cubicBezTo>
                    <a:cubicBezTo>
                      <a:pt x="5414" y="18712"/>
                      <a:pt x="4331" y="17629"/>
                      <a:pt x="4331" y="17629"/>
                    </a:cubicBezTo>
                    <a:cubicBezTo>
                      <a:pt x="4331" y="17629"/>
                      <a:pt x="4331" y="17629"/>
                      <a:pt x="5414" y="18712"/>
                    </a:cubicBezTo>
                    <a:cubicBezTo>
                      <a:pt x="6497" y="19794"/>
                      <a:pt x="5414" y="18712"/>
                      <a:pt x="6497" y="18712"/>
                    </a:cubicBezTo>
                    <a:cubicBezTo>
                      <a:pt x="6497" y="18712"/>
                      <a:pt x="5414" y="17629"/>
                      <a:pt x="6497" y="18712"/>
                    </a:cubicBezTo>
                    <a:cubicBezTo>
                      <a:pt x="6497" y="18712"/>
                      <a:pt x="7580" y="18712"/>
                      <a:pt x="7580" y="19794"/>
                    </a:cubicBezTo>
                    <a:lnTo>
                      <a:pt x="7580" y="19794"/>
                    </a:lnTo>
                    <a:lnTo>
                      <a:pt x="7580" y="19794"/>
                    </a:lnTo>
                    <a:cubicBezTo>
                      <a:pt x="7580" y="19794"/>
                      <a:pt x="8663" y="20877"/>
                      <a:pt x="8663" y="20877"/>
                    </a:cubicBezTo>
                    <a:lnTo>
                      <a:pt x="7580" y="19794"/>
                    </a:lnTo>
                    <a:cubicBezTo>
                      <a:pt x="6497" y="18712"/>
                      <a:pt x="7580" y="19794"/>
                      <a:pt x="6497" y="18712"/>
                    </a:cubicBezTo>
                    <a:cubicBezTo>
                      <a:pt x="6497" y="18712"/>
                      <a:pt x="7580" y="19794"/>
                      <a:pt x="6497" y="18712"/>
                    </a:cubicBezTo>
                    <a:cubicBezTo>
                      <a:pt x="6497" y="18712"/>
                      <a:pt x="6497" y="18712"/>
                      <a:pt x="6497" y="18712"/>
                    </a:cubicBezTo>
                    <a:cubicBezTo>
                      <a:pt x="6497" y="18712"/>
                      <a:pt x="4331" y="17629"/>
                      <a:pt x="5414" y="17629"/>
                    </a:cubicBezTo>
                    <a:cubicBezTo>
                      <a:pt x="5414" y="17629"/>
                      <a:pt x="5414" y="17629"/>
                      <a:pt x="6497" y="18712"/>
                    </a:cubicBezTo>
                    <a:cubicBezTo>
                      <a:pt x="6497" y="18712"/>
                      <a:pt x="7580" y="19794"/>
                      <a:pt x="7580" y="19794"/>
                    </a:cubicBezTo>
                    <a:cubicBezTo>
                      <a:pt x="6497" y="18712"/>
                      <a:pt x="7580" y="19794"/>
                      <a:pt x="6497" y="18712"/>
                    </a:cubicBezTo>
                    <a:cubicBezTo>
                      <a:pt x="7580" y="18712"/>
                      <a:pt x="7580" y="18712"/>
                      <a:pt x="6497" y="18712"/>
                    </a:cubicBezTo>
                    <a:cubicBezTo>
                      <a:pt x="5414" y="17629"/>
                      <a:pt x="6497" y="18712"/>
                      <a:pt x="5414" y="17629"/>
                    </a:cubicBezTo>
                    <a:cubicBezTo>
                      <a:pt x="5414" y="17629"/>
                      <a:pt x="4331" y="16546"/>
                      <a:pt x="3248" y="16546"/>
                    </a:cubicBezTo>
                    <a:cubicBezTo>
                      <a:pt x="3248" y="16546"/>
                      <a:pt x="3248" y="16546"/>
                      <a:pt x="3248" y="16546"/>
                    </a:cubicBezTo>
                    <a:cubicBezTo>
                      <a:pt x="4331" y="17629"/>
                      <a:pt x="4331" y="17629"/>
                      <a:pt x="4331" y="17629"/>
                    </a:cubicBezTo>
                    <a:cubicBezTo>
                      <a:pt x="4331" y="17629"/>
                      <a:pt x="4331" y="17629"/>
                      <a:pt x="5414" y="18712"/>
                    </a:cubicBezTo>
                    <a:cubicBezTo>
                      <a:pt x="5414" y="18712"/>
                      <a:pt x="4331" y="17629"/>
                      <a:pt x="4331" y="17629"/>
                    </a:cubicBezTo>
                    <a:cubicBezTo>
                      <a:pt x="4331" y="17629"/>
                      <a:pt x="4331" y="17629"/>
                      <a:pt x="4331" y="17629"/>
                    </a:cubicBezTo>
                    <a:cubicBezTo>
                      <a:pt x="5414" y="18712"/>
                      <a:pt x="4331" y="17629"/>
                      <a:pt x="5414" y="18712"/>
                    </a:cubicBezTo>
                    <a:cubicBezTo>
                      <a:pt x="5414" y="18712"/>
                      <a:pt x="6497" y="19794"/>
                      <a:pt x="7580" y="19794"/>
                    </a:cubicBezTo>
                    <a:cubicBezTo>
                      <a:pt x="7580" y="19794"/>
                      <a:pt x="7580" y="19794"/>
                      <a:pt x="6497" y="18712"/>
                    </a:cubicBezTo>
                    <a:cubicBezTo>
                      <a:pt x="7580" y="18712"/>
                      <a:pt x="5414" y="17629"/>
                      <a:pt x="6497" y="18712"/>
                    </a:cubicBezTo>
                    <a:cubicBezTo>
                      <a:pt x="6497" y="18712"/>
                      <a:pt x="5414" y="17629"/>
                      <a:pt x="4331" y="16546"/>
                    </a:cubicBezTo>
                    <a:cubicBezTo>
                      <a:pt x="4331" y="16546"/>
                      <a:pt x="3248" y="16546"/>
                      <a:pt x="3248" y="16546"/>
                    </a:cubicBezTo>
                    <a:cubicBezTo>
                      <a:pt x="3248" y="16546"/>
                      <a:pt x="4331" y="17629"/>
                      <a:pt x="4331" y="17629"/>
                    </a:cubicBezTo>
                    <a:cubicBezTo>
                      <a:pt x="3248" y="16546"/>
                      <a:pt x="4331" y="17629"/>
                      <a:pt x="4331" y="17629"/>
                    </a:cubicBezTo>
                    <a:cubicBezTo>
                      <a:pt x="4331" y="17629"/>
                      <a:pt x="3248" y="16546"/>
                      <a:pt x="2165" y="16546"/>
                    </a:cubicBezTo>
                    <a:cubicBezTo>
                      <a:pt x="2165" y="16546"/>
                      <a:pt x="3248" y="17629"/>
                      <a:pt x="3248" y="16546"/>
                    </a:cubicBezTo>
                    <a:lnTo>
                      <a:pt x="3248" y="16546"/>
                    </a:lnTo>
                    <a:cubicBezTo>
                      <a:pt x="3248" y="16546"/>
                      <a:pt x="2165" y="16546"/>
                      <a:pt x="4331" y="17629"/>
                    </a:cubicBezTo>
                    <a:lnTo>
                      <a:pt x="3248" y="16546"/>
                    </a:lnTo>
                    <a:cubicBezTo>
                      <a:pt x="3248" y="16546"/>
                      <a:pt x="3248" y="16546"/>
                      <a:pt x="3248" y="16546"/>
                    </a:cubicBezTo>
                    <a:cubicBezTo>
                      <a:pt x="3248" y="16546"/>
                      <a:pt x="2165" y="16546"/>
                      <a:pt x="2165" y="15463"/>
                    </a:cubicBezTo>
                    <a:cubicBezTo>
                      <a:pt x="1083" y="14380"/>
                      <a:pt x="2165" y="15463"/>
                      <a:pt x="2165" y="15463"/>
                    </a:cubicBezTo>
                    <a:lnTo>
                      <a:pt x="3248" y="15463"/>
                    </a:lnTo>
                    <a:cubicBezTo>
                      <a:pt x="3248" y="15463"/>
                      <a:pt x="3248" y="15463"/>
                      <a:pt x="3248" y="15463"/>
                    </a:cubicBezTo>
                    <a:lnTo>
                      <a:pt x="2165" y="15463"/>
                    </a:lnTo>
                    <a:lnTo>
                      <a:pt x="2165" y="15463"/>
                    </a:lnTo>
                    <a:cubicBezTo>
                      <a:pt x="1083" y="15463"/>
                      <a:pt x="1083" y="14380"/>
                      <a:pt x="1083" y="15463"/>
                    </a:cubicBezTo>
                    <a:lnTo>
                      <a:pt x="0" y="14380"/>
                    </a:lnTo>
                    <a:cubicBezTo>
                      <a:pt x="0" y="14380"/>
                      <a:pt x="1083" y="15463"/>
                      <a:pt x="1083" y="15463"/>
                    </a:cubicBezTo>
                    <a:cubicBezTo>
                      <a:pt x="2165" y="15463"/>
                      <a:pt x="1083" y="15463"/>
                      <a:pt x="1083" y="15463"/>
                    </a:cubicBezTo>
                    <a:cubicBezTo>
                      <a:pt x="1083" y="15463"/>
                      <a:pt x="1083" y="15463"/>
                      <a:pt x="1083" y="15463"/>
                    </a:cubicBezTo>
                    <a:cubicBezTo>
                      <a:pt x="0" y="14380"/>
                      <a:pt x="0" y="14380"/>
                      <a:pt x="0" y="14380"/>
                    </a:cubicBezTo>
                    <a:cubicBezTo>
                      <a:pt x="0" y="14380"/>
                      <a:pt x="0" y="14380"/>
                      <a:pt x="0" y="14380"/>
                    </a:cubicBezTo>
                    <a:cubicBezTo>
                      <a:pt x="0" y="14380"/>
                      <a:pt x="0" y="14380"/>
                      <a:pt x="0" y="14380"/>
                    </a:cubicBezTo>
                    <a:cubicBezTo>
                      <a:pt x="0" y="14380"/>
                      <a:pt x="1083" y="14380"/>
                      <a:pt x="1083" y="15463"/>
                    </a:cubicBezTo>
                    <a:cubicBezTo>
                      <a:pt x="0" y="14380"/>
                      <a:pt x="0" y="14380"/>
                      <a:pt x="0" y="14380"/>
                    </a:cubicBezTo>
                    <a:cubicBezTo>
                      <a:pt x="1083" y="15463"/>
                      <a:pt x="0" y="13297"/>
                      <a:pt x="0" y="14380"/>
                    </a:cubicBezTo>
                    <a:cubicBezTo>
                      <a:pt x="1083" y="15463"/>
                      <a:pt x="1083" y="15463"/>
                      <a:pt x="2165" y="15463"/>
                    </a:cubicBezTo>
                    <a:cubicBezTo>
                      <a:pt x="2165" y="15463"/>
                      <a:pt x="2165" y="15463"/>
                      <a:pt x="2165" y="15463"/>
                    </a:cubicBezTo>
                    <a:cubicBezTo>
                      <a:pt x="1083" y="15463"/>
                      <a:pt x="1083" y="14380"/>
                      <a:pt x="0" y="14380"/>
                    </a:cubicBezTo>
                    <a:lnTo>
                      <a:pt x="1083" y="14380"/>
                    </a:lnTo>
                    <a:cubicBezTo>
                      <a:pt x="1083" y="14380"/>
                      <a:pt x="0" y="13297"/>
                      <a:pt x="0" y="13297"/>
                    </a:cubicBezTo>
                    <a:cubicBezTo>
                      <a:pt x="0" y="13297"/>
                      <a:pt x="0" y="13297"/>
                      <a:pt x="1083" y="13297"/>
                    </a:cubicBezTo>
                    <a:lnTo>
                      <a:pt x="2165" y="13297"/>
                    </a:lnTo>
                    <a:cubicBezTo>
                      <a:pt x="1083" y="12215"/>
                      <a:pt x="2165" y="13297"/>
                      <a:pt x="1083" y="12215"/>
                    </a:cubicBezTo>
                    <a:cubicBezTo>
                      <a:pt x="2165" y="12215"/>
                      <a:pt x="1083" y="11132"/>
                      <a:pt x="2165" y="12215"/>
                    </a:cubicBezTo>
                    <a:cubicBezTo>
                      <a:pt x="2165" y="11132"/>
                      <a:pt x="1083" y="11132"/>
                      <a:pt x="2165" y="11132"/>
                    </a:cubicBezTo>
                    <a:lnTo>
                      <a:pt x="3248" y="12215"/>
                    </a:lnTo>
                    <a:cubicBezTo>
                      <a:pt x="2165" y="11132"/>
                      <a:pt x="3248" y="12215"/>
                      <a:pt x="3248" y="12215"/>
                    </a:cubicBezTo>
                    <a:cubicBezTo>
                      <a:pt x="2165" y="11132"/>
                      <a:pt x="2165" y="11132"/>
                      <a:pt x="2165" y="11132"/>
                    </a:cubicBezTo>
                    <a:cubicBezTo>
                      <a:pt x="3248" y="11132"/>
                      <a:pt x="2165" y="11132"/>
                      <a:pt x="2165" y="10049"/>
                    </a:cubicBezTo>
                    <a:lnTo>
                      <a:pt x="3248" y="10049"/>
                    </a:lnTo>
                    <a:cubicBezTo>
                      <a:pt x="2165" y="8966"/>
                      <a:pt x="3248" y="10049"/>
                      <a:pt x="3248" y="10049"/>
                    </a:cubicBezTo>
                    <a:cubicBezTo>
                      <a:pt x="3248" y="10049"/>
                      <a:pt x="4331" y="11132"/>
                      <a:pt x="4331" y="11132"/>
                    </a:cubicBezTo>
                    <a:cubicBezTo>
                      <a:pt x="3248" y="10049"/>
                      <a:pt x="3248" y="10049"/>
                      <a:pt x="3248" y="10049"/>
                    </a:cubicBezTo>
                    <a:cubicBezTo>
                      <a:pt x="3248" y="10049"/>
                      <a:pt x="3248" y="10049"/>
                      <a:pt x="4331" y="10049"/>
                    </a:cubicBezTo>
                    <a:cubicBezTo>
                      <a:pt x="3248" y="8966"/>
                      <a:pt x="4331" y="8966"/>
                      <a:pt x="4331" y="7883"/>
                    </a:cubicBezTo>
                    <a:lnTo>
                      <a:pt x="5414" y="8966"/>
                    </a:lnTo>
                    <a:cubicBezTo>
                      <a:pt x="4331" y="7883"/>
                      <a:pt x="5414" y="7883"/>
                      <a:pt x="5414" y="7883"/>
                    </a:cubicBezTo>
                    <a:lnTo>
                      <a:pt x="6497" y="8966"/>
                    </a:lnTo>
                    <a:cubicBezTo>
                      <a:pt x="6497" y="8966"/>
                      <a:pt x="6497" y="8966"/>
                      <a:pt x="5414" y="7883"/>
                    </a:cubicBezTo>
                    <a:cubicBezTo>
                      <a:pt x="5414" y="7883"/>
                      <a:pt x="5414" y="6800"/>
                      <a:pt x="5414" y="7883"/>
                    </a:cubicBezTo>
                    <a:cubicBezTo>
                      <a:pt x="5414" y="7883"/>
                      <a:pt x="5414" y="6800"/>
                      <a:pt x="5414" y="6800"/>
                    </a:cubicBezTo>
                    <a:cubicBezTo>
                      <a:pt x="5414" y="6800"/>
                      <a:pt x="5414" y="6800"/>
                      <a:pt x="5414" y="6800"/>
                    </a:cubicBezTo>
                    <a:lnTo>
                      <a:pt x="5414" y="6800"/>
                    </a:lnTo>
                    <a:cubicBezTo>
                      <a:pt x="5414" y="6800"/>
                      <a:pt x="6497" y="7883"/>
                      <a:pt x="6497" y="7883"/>
                    </a:cubicBezTo>
                    <a:cubicBezTo>
                      <a:pt x="6497" y="7883"/>
                      <a:pt x="6497" y="7883"/>
                      <a:pt x="5414" y="6800"/>
                    </a:cubicBezTo>
                    <a:cubicBezTo>
                      <a:pt x="6497" y="7883"/>
                      <a:pt x="5414" y="5717"/>
                      <a:pt x="6497" y="6800"/>
                    </a:cubicBezTo>
                    <a:cubicBezTo>
                      <a:pt x="6497" y="6800"/>
                      <a:pt x="6497" y="6800"/>
                      <a:pt x="6497" y="5717"/>
                    </a:cubicBezTo>
                    <a:cubicBezTo>
                      <a:pt x="6497" y="5717"/>
                      <a:pt x="7580" y="6800"/>
                      <a:pt x="6497" y="5717"/>
                    </a:cubicBezTo>
                    <a:cubicBezTo>
                      <a:pt x="6497" y="5717"/>
                      <a:pt x="6497" y="6800"/>
                      <a:pt x="7580" y="6800"/>
                    </a:cubicBezTo>
                    <a:cubicBezTo>
                      <a:pt x="7580" y="6800"/>
                      <a:pt x="7580" y="6800"/>
                      <a:pt x="7580" y="5717"/>
                    </a:cubicBezTo>
                    <a:cubicBezTo>
                      <a:pt x="7580" y="4635"/>
                      <a:pt x="8663" y="5717"/>
                      <a:pt x="8663" y="5717"/>
                    </a:cubicBezTo>
                    <a:cubicBezTo>
                      <a:pt x="8663" y="4635"/>
                      <a:pt x="8663" y="4635"/>
                      <a:pt x="9746" y="4635"/>
                    </a:cubicBezTo>
                    <a:lnTo>
                      <a:pt x="9746" y="4635"/>
                    </a:lnTo>
                    <a:cubicBezTo>
                      <a:pt x="8663" y="3552"/>
                      <a:pt x="10828" y="5717"/>
                      <a:pt x="9746" y="3552"/>
                    </a:cubicBezTo>
                    <a:cubicBezTo>
                      <a:pt x="9746" y="3552"/>
                      <a:pt x="9746" y="3552"/>
                      <a:pt x="10828" y="4635"/>
                    </a:cubicBezTo>
                    <a:cubicBezTo>
                      <a:pt x="10828" y="3552"/>
                      <a:pt x="11911" y="5717"/>
                      <a:pt x="10828" y="4635"/>
                    </a:cubicBezTo>
                    <a:cubicBezTo>
                      <a:pt x="10828" y="4635"/>
                      <a:pt x="10828" y="4635"/>
                      <a:pt x="10828" y="4635"/>
                    </a:cubicBezTo>
                    <a:cubicBezTo>
                      <a:pt x="10828" y="5717"/>
                      <a:pt x="10828" y="4635"/>
                      <a:pt x="11911" y="4635"/>
                    </a:cubicBezTo>
                    <a:cubicBezTo>
                      <a:pt x="11911" y="4635"/>
                      <a:pt x="11911" y="4635"/>
                      <a:pt x="11911" y="5717"/>
                    </a:cubicBezTo>
                    <a:cubicBezTo>
                      <a:pt x="11911" y="6800"/>
                      <a:pt x="10828" y="4635"/>
                      <a:pt x="11911" y="5717"/>
                    </a:cubicBezTo>
                    <a:cubicBezTo>
                      <a:pt x="11911" y="5717"/>
                      <a:pt x="11911" y="4635"/>
                      <a:pt x="11911" y="4635"/>
                    </a:cubicBezTo>
                    <a:cubicBezTo>
                      <a:pt x="12994" y="4635"/>
                      <a:pt x="11911" y="3552"/>
                      <a:pt x="12994" y="3552"/>
                    </a:cubicBezTo>
                    <a:cubicBezTo>
                      <a:pt x="14077" y="4635"/>
                      <a:pt x="14077" y="5717"/>
                      <a:pt x="14077" y="4635"/>
                    </a:cubicBezTo>
                    <a:cubicBezTo>
                      <a:pt x="14077" y="4635"/>
                      <a:pt x="14077" y="3552"/>
                      <a:pt x="14077" y="4635"/>
                    </a:cubicBezTo>
                    <a:cubicBezTo>
                      <a:pt x="14077" y="4635"/>
                      <a:pt x="15160" y="6800"/>
                      <a:pt x="15160" y="5717"/>
                    </a:cubicBezTo>
                    <a:cubicBezTo>
                      <a:pt x="15160" y="4635"/>
                      <a:pt x="15160" y="4635"/>
                      <a:pt x="15160" y="4635"/>
                    </a:cubicBezTo>
                    <a:cubicBezTo>
                      <a:pt x="15160" y="5717"/>
                      <a:pt x="16243" y="5717"/>
                      <a:pt x="16243" y="5717"/>
                    </a:cubicBezTo>
                    <a:lnTo>
                      <a:pt x="16243" y="5717"/>
                    </a:lnTo>
                    <a:cubicBezTo>
                      <a:pt x="16243" y="4635"/>
                      <a:pt x="16243" y="4635"/>
                      <a:pt x="15160" y="3552"/>
                    </a:cubicBezTo>
                    <a:cubicBezTo>
                      <a:pt x="16243" y="2469"/>
                      <a:pt x="16243" y="1386"/>
                      <a:pt x="17325" y="1386"/>
                    </a:cubicBezTo>
                    <a:cubicBezTo>
                      <a:pt x="18408" y="1386"/>
                      <a:pt x="19491" y="303"/>
                      <a:pt x="20574" y="1386"/>
                    </a:cubicBezTo>
                    <a:cubicBezTo>
                      <a:pt x="20574" y="2469"/>
                      <a:pt x="20574" y="2469"/>
                      <a:pt x="21657" y="2469"/>
                    </a:cubicBezTo>
                    <a:cubicBezTo>
                      <a:pt x="21657" y="2469"/>
                      <a:pt x="21657" y="2469"/>
                      <a:pt x="21657" y="2469"/>
                    </a:cubicBezTo>
                    <a:cubicBezTo>
                      <a:pt x="21657" y="1386"/>
                      <a:pt x="21657" y="2469"/>
                      <a:pt x="21657" y="1386"/>
                    </a:cubicBezTo>
                    <a:cubicBezTo>
                      <a:pt x="21657" y="1386"/>
                      <a:pt x="22739" y="1386"/>
                      <a:pt x="22739" y="1386"/>
                    </a:cubicBezTo>
                    <a:cubicBezTo>
                      <a:pt x="22739" y="1386"/>
                      <a:pt x="22739" y="2469"/>
                      <a:pt x="22739" y="2469"/>
                    </a:cubicBezTo>
                    <a:lnTo>
                      <a:pt x="22739" y="1386"/>
                    </a:lnTo>
                    <a:lnTo>
                      <a:pt x="22739" y="1386"/>
                    </a:lnTo>
                    <a:cubicBezTo>
                      <a:pt x="22739" y="1386"/>
                      <a:pt x="22739" y="303"/>
                      <a:pt x="22739" y="303"/>
                    </a:cubicBezTo>
                    <a:cubicBezTo>
                      <a:pt x="23822" y="-780"/>
                      <a:pt x="24905" y="1386"/>
                      <a:pt x="24905" y="1386"/>
                    </a:cubicBezTo>
                    <a:cubicBezTo>
                      <a:pt x="24905" y="1386"/>
                      <a:pt x="24905" y="1386"/>
                      <a:pt x="25988" y="1386"/>
                    </a:cubicBezTo>
                    <a:cubicBezTo>
                      <a:pt x="27071" y="3552"/>
                      <a:pt x="27071" y="4635"/>
                      <a:pt x="28154" y="3552"/>
                    </a:cubicBezTo>
                    <a:cubicBezTo>
                      <a:pt x="11911" y="5717"/>
                      <a:pt x="11911" y="8966"/>
                      <a:pt x="10828" y="100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42" name="Полилиния: фигура 2341">
                <a:extLst>
                  <a:ext uri="{FF2B5EF4-FFF2-40B4-BE49-F238E27FC236}">
                    <a16:creationId xmlns:a16="http://schemas.microsoft.com/office/drawing/2014/main" id="{D90FB63F-7429-BA60-D5EE-5EFE5697167D}"/>
                  </a:ext>
                </a:extLst>
              </p:cNvPr>
              <p:cNvSpPr/>
              <p:nvPr/>
            </p:nvSpPr>
            <p:spPr>
              <a:xfrm>
                <a:off x="12378257" y="5715221"/>
                <a:ext cx="1082" cy="1082"/>
              </a:xfrm>
              <a:custGeom>
                <a:avLst/>
                <a:gdLst>
                  <a:gd name="connsiteX0" fmla="*/ 0 w 1082"/>
                  <a:gd name="connsiteY0" fmla="*/ 0 h 1082"/>
                  <a:gd name="connsiteX1" fmla="*/ 1083 w 1082"/>
                  <a:gd name="connsiteY1" fmla="*/ 1083 h 1082"/>
                  <a:gd name="connsiteX2" fmla="*/ 0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0"/>
                    </a:moveTo>
                    <a:cubicBezTo>
                      <a:pt x="0" y="0"/>
                      <a:pt x="1083" y="0"/>
                      <a:pt x="1083" y="1083"/>
                    </a:cubicBezTo>
                    <a:cubicBezTo>
                      <a:pt x="1083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43" name="Полилиния: фигура 2342">
                <a:extLst>
                  <a:ext uri="{FF2B5EF4-FFF2-40B4-BE49-F238E27FC236}">
                    <a16:creationId xmlns:a16="http://schemas.microsoft.com/office/drawing/2014/main" id="{CBEBA244-7062-C642-3FD2-9D79A9D8E740}"/>
                  </a:ext>
                </a:extLst>
              </p:cNvPr>
              <p:cNvSpPr/>
              <p:nvPr/>
            </p:nvSpPr>
            <p:spPr>
              <a:xfrm>
                <a:off x="12383671" y="5717989"/>
                <a:ext cx="812" cy="481"/>
              </a:xfrm>
              <a:custGeom>
                <a:avLst/>
                <a:gdLst>
                  <a:gd name="connsiteX0" fmla="*/ 0 w 812"/>
                  <a:gd name="connsiteY0" fmla="*/ 481 h 481"/>
                  <a:gd name="connsiteX1" fmla="*/ 0 w 812"/>
                  <a:gd name="connsiteY1" fmla="*/ 481 h 481"/>
                  <a:gd name="connsiteX2" fmla="*/ 0 w 812"/>
                  <a:gd name="connsiteY2" fmla="*/ 481 h 481"/>
                  <a:gd name="connsiteX3" fmla="*/ 0 w 812"/>
                  <a:gd name="connsiteY3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481">
                    <a:moveTo>
                      <a:pt x="0" y="481"/>
                    </a:moveTo>
                    <a:cubicBezTo>
                      <a:pt x="0" y="-602"/>
                      <a:pt x="0" y="481"/>
                      <a:pt x="0" y="481"/>
                    </a:cubicBezTo>
                    <a:cubicBezTo>
                      <a:pt x="1083" y="481"/>
                      <a:pt x="1083" y="481"/>
                      <a:pt x="0" y="481"/>
                    </a:cubicBezTo>
                    <a:cubicBezTo>
                      <a:pt x="1083" y="481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44" name="Полилиния: фигура 2343">
                <a:extLst>
                  <a:ext uri="{FF2B5EF4-FFF2-40B4-BE49-F238E27FC236}">
                    <a16:creationId xmlns:a16="http://schemas.microsoft.com/office/drawing/2014/main" id="{52DFE2EB-BF85-785A-FB3A-7E4C4437EE70}"/>
                  </a:ext>
                </a:extLst>
              </p:cNvPr>
              <p:cNvSpPr/>
              <p:nvPr/>
            </p:nvSpPr>
            <p:spPr>
              <a:xfrm>
                <a:off x="12384754" y="5718470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45" name="Полилиния: фигура 2344">
                <a:extLst>
                  <a:ext uri="{FF2B5EF4-FFF2-40B4-BE49-F238E27FC236}">
                    <a16:creationId xmlns:a16="http://schemas.microsoft.com/office/drawing/2014/main" id="{139052E4-8F7A-DD7C-CEBD-8AA58385D299}"/>
                  </a:ext>
                </a:extLst>
              </p:cNvPr>
              <p:cNvSpPr/>
              <p:nvPr/>
            </p:nvSpPr>
            <p:spPr>
              <a:xfrm>
                <a:off x="12385837" y="5719553"/>
                <a:ext cx="811" cy="10828"/>
              </a:xfrm>
              <a:custGeom>
                <a:avLst/>
                <a:gdLst>
                  <a:gd name="connsiteX0" fmla="*/ 0 w 811"/>
                  <a:gd name="connsiteY0" fmla="*/ 0 h 10828"/>
                  <a:gd name="connsiteX1" fmla="*/ 0 w 811"/>
                  <a:gd name="connsiteY1" fmla="*/ 0 h 10828"/>
                  <a:gd name="connsiteX2" fmla="*/ 0 w 811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" h="10828">
                    <a:moveTo>
                      <a:pt x="0" y="0"/>
                    </a:moveTo>
                    <a:cubicBezTo>
                      <a:pt x="1083" y="0"/>
                      <a:pt x="1083" y="0"/>
                      <a:pt x="0" y="0"/>
                    </a:cubicBezTo>
                    <a:cubicBezTo>
                      <a:pt x="1083" y="0"/>
                      <a:pt x="1083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46" name="Полилиния: фигура 2345">
                <a:extLst>
                  <a:ext uri="{FF2B5EF4-FFF2-40B4-BE49-F238E27FC236}">
                    <a16:creationId xmlns:a16="http://schemas.microsoft.com/office/drawing/2014/main" id="{D3B77560-ABF5-A0B3-9437-477228A8B587}"/>
                  </a:ext>
                </a:extLst>
              </p:cNvPr>
              <p:cNvSpPr/>
              <p:nvPr/>
            </p:nvSpPr>
            <p:spPr>
              <a:xfrm>
                <a:off x="12385837" y="5718470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47" name="Полилиния: фигура 2346">
                <a:extLst>
                  <a:ext uri="{FF2B5EF4-FFF2-40B4-BE49-F238E27FC236}">
                    <a16:creationId xmlns:a16="http://schemas.microsoft.com/office/drawing/2014/main" id="{75AF165A-D2D1-22A3-8F30-402FB6E49BC7}"/>
                  </a:ext>
                </a:extLst>
              </p:cNvPr>
              <p:cNvSpPr/>
              <p:nvPr/>
            </p:nvSpPr>
            <p:spPr>
              <a:xfrm>
                <a:off x="12386920" y="5718470"/>
                <a:ext cx="481" cy="481"/>
              </a:xfrm>
              <a:custGeom>
                <a:avLst/>
                <a:gdLst>
                  <a:gd name="connsiteX0" fmla="*/ 0 w 481"/>
                  <a:gd name="connsiteY0" fmla="*/ 0 h 481"/>
                  <a:gd name="connsiteX1" fmla="*/ 0 w 481"/>
                  <a:gd name="connsiteY1" fmla="*/ 0 h 481"/>
                  <a:gd name="connsiteX2" fmla="*/ 0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083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48" name="Полилиния: фигура 2347">
                <a:extLst>
                  <a:ext uri="{FF2B5EF4-FFF2-40B4-BE49-F238E27FC236}">
                    <a16:creationId xmlns:a16="http://schemas.microsoft.com/office/drawing/2014/main" id="{2BDB4A67-4CCC-5532-7109-D0B3ED2A89F5}"/>
                  </a:ext>
                </a:extLst>
              </p:cNvPr>
              <p:cNvSpPr/>
              <p:nvPr/>
            </p:nvSpPr>
            <p:spPr>
              <a:xfrm>
                <a:off x="12386920" y="5718470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  <a:gd name="connsiteX3" fmla="*/ 0 w 10828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49" name="Полилиния: фигура 2348">
                <a:extLst>
                  <a:ext uri="{FF2B5EF4-FFF2-40B4-BE49-F238E27FC236}">
                    <a16:creationId xmlns:a16="http://schemas.microsoft.com/office/drawing/2014/main" id="{B4956289-1884-0704-C9CA-EC9727B90D17}"/>
                  </a:ext>
                </a:extLst>
              </p:cNvPr>
              <p:cNvSpPr/>
              <p:nvPr/>
            </p:nvSpPr>
            <p:spPr>
              <a:xfrm>
                <a:off x="12389086" y="5713056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50" name="Полилиния: фигура 2349">
                <a:extLst>
                  <a:ext uri="{FF2B5EF4-FFF2-40B4-BE49-F238E27FC236}">
                    <a16:creationId xmlns:a16="http://schemas.microsoft.com/office/drawing/2014/main" id="{B836782A-A26A-D8BB-9977-4921FB3540FC}"/>
                  </a:ext>
                </a:extLst>
              </p:cNvPr>
              <p:cNvSpPr/>
              <p:nvPr/>
            </p:nvSpPr>
            <p:spPr>
              <a:xfrm>
                <a:off x="12390168" y="5712574"/>
                <a:ext cx="481" cy="481"/>
              </a:xfrm>
              <a:custGeom>
                <a:avLst/>
                <a:gdLst>
                  <a:gd name="connsiteX0" fmla="*/ 0 w 481"/>
                  <a:gd name="connsiteY0" fmla="*/ 481 h 481"/>
                  <a:gd name="connsiteX1" fmla="*/ 0 w 481"/>
                  <a:gd name="connsiteY1" fmla="*/ 481 h 481"/>
                  <a:gd name="connsiteX2" fmla="*/ 0 w 481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481"/>
                    </a:moveTo>
                    <a:cubicBezTo>
                      <a:pt x="0" y="-602"/>
                      <a:pt x="1083" y="481"/>
                      <a:pt x="0" y="481"/>
                    </a:cubicBezTo>
                    <a:cubicBezTo>
                      <a:pt x="1083" y="481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51" name="Полилиния: фигура 2350">
                <a:extLst>
                  <a:ext uri="{FF2B5EF4-FFF2-40B4-BE49-F238E27FC236}">
                    <a16:creationId xmlns:a16="http://schemas.microsoft.com/office/drawing/2014/main" id="{FC77AB82-B650-8503-A820-C1986901BCC9}"/>
                  </a:ext>
                </a:extLst>
              </p:cNvPr>
              <p:cNvSpPr/>
              <p:nvPr/>
            </p:nvSpPr>
            <p:spPr>
              <a:xfrm>
                <a:off x="12390168" y="5708724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1083 w 1082"/>
                  <a:gd name="connsiteY1" fmla="*/ 1083 h 1082"/>
                  <a:gd name="connsiteX2" fmla="*/ 0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lnTo>
                      <a:pt x="1083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352" name="Рисунок 11">
              <a:extLst>
                <a:ext uri="{FF2B5EF4-FFF2-40B4-BE49-F238E27FC236}">
                  <a16:creationId xmlns:a16="http://schemas.microsoft.com/office/drawing/2014/main" id="{D087DA59-D17A-4EF1-4DC8-11C857AE0D25}"/>
                </a:ext>
              </a:extLst>
            </p:cNvPr>
            <p:cNvGrpSpPr/>
            <p:nvPr/>
          </p:nvGrpSpPr>
          <p:grpSpPr>
            <a:xfrm>
              <a:off x="8177480" y="5718470"/>
              <a:ext cx="985431" cy="501086"/>
              <a:chOff x="8177480" y="5718470"/>
              <a:chExt cx="985431" cy="501086"/>
            </a:xfrm>
          </p:grpSpPr>
          <p:sp>
            <p:nvSpPr>
              <p:cNvPr id="2353" name="Полилиния: фигура 2352">
                <a:extLst>
                  <a:ext uri="{FF2B5EF4-FFF2-40B4-BE49-F238E27FC236}">
                    <a16:creationId xmlns:a16="http://schemas.microsoft.com/office/drawing/2014/main" id="{9408B7A5-1F0F-AEC8-0A55-3370DF9EC096}"/>
                  </a:ext>
                </a:extLst>
              </p:cNvPr>
              <p:cNvSpPr/>
              <p:nvPr/>
            </p:nvSpPr>
            <p:spPr>
              <a:xfrm>
                <a:off x="8183702" y="5732527"/>
                <a:ext cx="979209" cy="485133"/>
              </a:xfrm>
              <a:custGeom>
                <a:avLst/>
                <a:gdLst>
                  <a:gd name="connsiteX0" fmla="*/ 42931 w 979209"/>
                  <a:gd name="connsiteY0" fmla="*/ 485134 h 485133"/>
                  <a:gd name="connsiteX1" fmla="*/ 36434 w 979209"/>
                  <a:gd name="connsiteY1" fmla="*/ 485134 h 485133"/>
                  <a:gd name="connsiteX2" fmla="*/ 700 w 979209"/>
                  <a:gd name="connsiteY2" fmla="*/ 434240 h 485133"/>
                  <a:gd name="connsiteX3" fmla="*/ 168541 w 979209"/>
                  <a:gd name="connsiteY3" fmla="*/ 123464 h 485133"/>
                  <a:gd name="connsiteX4" fmla="*/ 495560 w 979209"/>
                  <a:gd name="connsiteY4" fmla="*/ 19 h 485133"/>
                  <a:gd name="connsiteX5" fmla="*/ 978508 w 979209"/>
                  <a:gd name="connsiteY5" fmla="*/ 424494 h 485133"/>
                  <a:gd name="connsiteX6" fmla="*/ 943857 w 979209"/>
                  <a:gd name="connsiteY6" fmla="*/ 475388 h 485133"/>
                  <a:gd name="connsiteX7" fmla="*/ 894046 w 979209"/>
                  <a:gd name="connsiteY7" fmla="*/ 439654 h 485133"/>
                  <a:gd name="connsiteX8" fmla="*/ 494477 w 979209"/>
                  <a:gd name="connsiteY8" fmla="*/ 88813 h 485133"/>
                  <a:gd name="connsiteX9" fmla="*/ 86245 w 979209"/>
                  <a:gd name="connsiteY9" fmla="*/ 447234 h 485133"/>
                  <a:gd name="connsiteX10" fmla="*/ 42931 w 979209"/>
                  <a:gd name="connsiteY10" fmla="*/ 485134 h 485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79209" h="485133">
                    <a:moveTo>
                      <a:pt x="42931" y="485134"/>
                    </a:moveTo>
                    <a:cubicBezTo>
                      <a:pt x="40765" y="485134"/>
                      <a:pt x="38599" y="485134"/>
                      <a:pt x="36434" y="485134"/>
                    </a:cubicBezTo>
                    <a:cubicBezTo>
                      <a:pt x="12611" y="481885"/>
                      <a:pt x="-3632" y="459145"/>
                      <a:pt x="700" y="434240"/>
                    </a:cubicBezTo>
                    <a:cubicBezTo>
                      <a:pt x="19108" y="314044"/>
                      <a:pt x="77582" y="203594"/>
                      <a:pt x="168541" y="123464"/>
                    </a:cubicBezTo>
                    <a:cubicBezTo>
                      <a:pt x="259500" y="43333"/>
                      <a:pt x="375364" y="-1063"/>
                      <a:pt x="495560" y="19"/>
                    </a:cubicBezTo>
                    <a:cubicBezTo>
                      <a:pt x="734868" y="2185"/>
                      <a:pt x="938443" y="180854"/>
                      <a:pt x="978508" y="424494"/>
                    </a:cubicBezTo>
                    <a:cubicBezTo>
                      <a:pt x="982839" y="448317"/>
                      <a:pt x="966597" y="471057"/>
                      <a:pt x="943857" y="475388"/>
                    </a:cubicBezTo>
                    <a:cubicBezTo>
                      <a:pt x="920035" y="479719"/>
                      <a:pt x="898378" y="463477"/>
                      <a:pt x="894046" y="439654"/>
                    </a:cubicBezTo>
                    <a:cubicBezTo>
                      <a:pt x="860478" y="238245"/>
                      <a:pt x="692637" y="90978"/>
                      <a:pt x="494477" y="88813"/>
                    </a:cubicBezTo>
                    <a:cubicBezTo>
                      <a:pt x="291985" y="86647"/>
                      <a:pt x="116564" y="240411"/>
                      <a:pt x="86245" y="447234"/>
                    </a:cubicBezTo>
                    <a:cubicBezTo>
                      <a:pt x="82996" y="469974"/>
                      <a:pt x="64588" y="485134"/>
                      <a:pt x="42931" y="485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2354" name="Рисунок 11">
                <a:extLst>
                  <a:ext uri="{FF2B5EF4-FFF2-40B4-BE49-F238E27FC236}">
                    <a16:creationId xmlns:a16="http://schemas.microsoft.com/office/drawing/2014/main" id="{41002EC7-884F-BC81-B4FF-6BA70E7D8500}"/>
                  </a:ext>
                </a:extLst>
              </p:cNvPr>
              <p:cNvGrpSpPr/>
              <p:nvPr/>
            </p:nvGrpSpPr>
            <p:grpSpPr>
              <a:xfrm>
                <a:off x="8177480" y="5718470"/>
                <a:ext cx="983647" cy="501086"/>
                <a:chOff x="8177480" y="5718470"/>
                <a:chExt cx="983647" cy="501086"/>
              </a:xfrm>
              <a:solidFill>
                <a:srgbClr val="000000"/>
              </a:solidFill>
            </p:grpSpPr>
            <p:sp>
              <p:nvSpPr>
                <p:cNvPr id="2355" name="Полилиния: фигура 2354">
                  <a:extLst>
                    <a:ext uri="{FF2B5EF4-FFF2-40B4-BE49-F238E27FC236}">
                      <a16:creationId xmlns:a16="http://schemas.microsoft.com/office/drawing/2014/main" id="{14700173-99F0-5DA6-805A-E7125164677F}"/>
                    </a:ext>
                  </a:extLst>
                </p:cNvPr>
                <p:cNvSpPr/>
                <p:nvPr/>
              </p:nvSpPr>
              <p:spPr>
                <a:xfrm>
                  <a:off x="8220136" y="6218431"/>
                  <a:ext cx="7579" cy="1124"/>
                </a:xfrm>
                <a:custGeom>
                  <a:avLst/>
                  <a:gdLst>
                    <a:gd name="connsiteX0" fmla="*/ 0 w 7579"/>
                    <a:gd name="connsiteY0" fmla="*/ 313 h 1124"/>
                    <a:gd name="connsiteX1" fmla="*/ 7580 w 7579"/>
                    <a:gd name="connsiteY1" fmla="*/ 313 h 1124"/>
                    <a:gd name="connsiteX2" fmla="*/ 0 w 7579"/>
                    <a:gd name="connsiteY2" fmla="*/ 313 h 1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579" h="1124">
                      <a:moveTo>
                        <a:pt x="0" y="313"/>
                      </a:moveTo>
                      <a:cubicBezTo>
                        <a:pt x="10828" y="1395"/>
                        <a:pt x="-5414" y="-770"/>
                        <a:pt x="7580" y="313"/>
                      </a:cubicBezTo>
                      <a:cubicBezTo>
                        <a:pt x="5414" y="1395"/>
                        <a:pt x="3249" y="1395"/>
                        <a:pt x="0" y="3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56" name="Полилиния: фигура 2355">
                  <a:extLst>
                    <a:ext uri="{FF2B5EF4-FFF2-40B4-BE49-F238E27FC236}">
                      <a16:creationId xmlns:a16="http://schemas.microsoft.com/office/drawing/2014/main" id="{20A2F23C-EB41-B468-4696-8E436FAC0508}"/>
                    </a:ext>
                  </a:extLst>
                </p:cNvPr>
                <p:cNvSpPr/>
                <p:nvPr/>
              </p:nvSpPr>
              <p:spPr>
                <a:xfrm>
                  <a:off x="8177480" y="5718470"/>
                  <a:ext cx="983647" cy="499191"/>
                </a:xfrm>
                <a:custGeom>
                  <a:avLst/>
                  <a:gdLst>
                    <a:gd name="connsiteX0" fmla="*/ 81638 w 983647"/>
                    <a:gd name="connsiteY0" fmla="*/ 486197 h 499191"/>
                    <a:gd name="connsiteX1" fmla="*/ 92467 w 983647"/>
                    <a:gd name="connsiteY1" fmla="*/ 461292 h 499191"/>
                    <a:gd name="connsiteX2" fmla="*/ 97881 w 983647"/>
                    <a:gd name="connsiteY2" fmla="*/ 432055 h 499191"/>
                    <a:gd name="connsiteX3" fmla="*/ 114123 w 983647"/>
                    <a:gd name="connsiteY3" fmla="*/ 375747 h 499191"/>
                    <a:gd name="connsiteX4" fmla="*/ 118455 w 983647"/>
                    <a:gd name="connsiteY4" fmla="*/ 368167 h 499191"/>
                    <a:gd name="connsiteX5" fmla="*/ 145526 w 983647"/>
                    <a:gd name="connsiteY5" fmla="*/ 309694 h 499191"/>
                    <a:gd name="connsiteX6" fmla="*/ 187757 w 983647"/>
                    <a:gd name="connsiteY6" fmla="*/ 253386 h 499191"/>
                    <a:gd name="connsiteX7" fmla="*/ 186674 w 983647"/>
                    <a:gd name="connsiteY7" fmla="*/ 255551 h 499191"/>
                    <a:gd name="connsiteX8" fmla="*/ 195337 w 983647"/>
                    <a:gd name="connsiteY8" fmla="*/ 244723 h 499191"/>
                    <a:gd name="connsiteX9" fmla="*/ 204000 w 983647"/>
                    <a:gd name="connsiteY9" fmla="*/ 233894 h 499191"/>
                    <a:gd name="connsiteX10" fmla="*/ 204000 w 983647"/>
                    <a:gd name="connsiteY10" fmla="*/ 234977 h 499191"/>
                    <a:gd name="connsiteX11" fmla="*/ 216994 w 983647"/>
                    <a:gd name="connsiteY11" fmla="*/ 219817 h 499191"/>
                    <a:gd name="connsiteX12" fmla="*/ 223491 w 983647"/>
                    <a:gd name="connsiteY12" fmla="*/ 215486 h 499191"/>
                    <a:gd name="connsiteX13" fmla="*/ 226739 w 983647"/>
                    <a:gd name="connsiteY13" fmla="*/ 211155 h 499191"/>
                    <a:gd name="connsiteX14" fmla="*/ 267887 w 983647"/>
                    <a:gd name="connsiteY14" fmla="*/ 176504 h 499191"/>
                    <a:gd name="connsiteX15" fmla="*/ 266804 w 983647"/>
                    <a:gd name="connsiteY15" fmla="*/ 177587 h 499191"/>
                    <a:gd name="connsiteX16" fmla="*/ 276550 w 983647"/>
                    <a:gd name="connsiteY16" fmla="*/ 170007 h 499191"/>
                    <a:gd name="connsiteX17" fmla="*/ 287378 w 983647"/>
                    <a:gd name="connsiteY17" fmla="*/ 163510 h 499191"/>
                    <a:gd name="connsiteX18" fmla="*/ 298207 w 983647"/>
                    <a:gd name="connsiteY18" fmla="*/ 157012 h 499191"/>
                    <a:gd name="connsiteX19" fmla="*/ 310118 w 983647"/>
                    <a:gd name="connsiteY19" fmla="*/ 150515 h 499191"/>
                    <a:gd name="connsiteX20" fmla="*/ 357763 w 983647"/>
                    <a:gd name="connsiteY20" fmla="*/ 127776 h 499191"/>
                    <a:gd name="connsiteX21" fmla="*/ 357763 w 983647"/>
                    <a:gd name="connsiteY21" fmla="*/ 128859 h 499191"/>
                    <a:gd name="connsiteX22" fmla="*/ 377255 w 983647"/>
                    <a:gd name="connsiteY22" fmla="*/ 120196 h 499191"/>
                    <a:gd name="connsiteX23" fmla="*/ 403243 w 983647"/>
                    <a:gd name="connsiteY23" fmla="*/ 112616 h 499191"/>
                    <a:gd name="connsiteX24" fmla="*/ 402160 w 983647"/>
                    <a:gd name="connsiteY24" fmla="*/ 112616 h 499191"/>
                    <a:gd name="connsiteX25" fmla="*/ 419486 w 983647"/>
                    <a:gd name="connsiteY25" fmla="*/ 108284 h 499191"/>
                    <a:gd name="connsiteX26" fmla="*/ 424900 w 983647"/>
                    <a:gd name="connsiteY26" fmla="*/ 108284 h 499191"/>
                    <a:gd name="connsiteX27" fmla="*/ 443308 w 983647"/>
                    <a:gd name="connsiteY27" fmla="*/ 105036 h 499191"/>
                    <a:gd name="connsiteX28" fmla="*/ 443308 w 983647"/>
                    <a:gd name="connsiteY28" fmla="*/ 105036 h 499191"/>
                    <a:gd name="connsiteX29" fmla="*/ 458468 w 983647"/>
                    <a:gd name="connsiteY29" fmla="*/ 102870 h 499191"/>
                    <a:gd name="connsiteX30" fmla="*/ 459551 w 983647"/>
                    <a:gd name="connsiteY30" fmla="*/ 102870 h 499191"/>
                    <a:gd name="connsiteX31" fmla="*/ 474711 w 983647"/>
                    <a:gd name="connsiteY31" fmla="*/ 101787 h 499191"/>
                    <a:gd name="connsiteX32" fmla="*/ 480125 w 983647"/>
                    <a:gd name="connsiteY32" fmla="*/ 100705 h 499191"/>
                    <a:gd name="connsiteX33" fmla="*/ 474711 w 983647"/>
                    <a:gd name="connsiteY33" fmla="*/ 102870 h 499191"/>
                    <a:gd name="connsiteX34" fmla="*/ 608983 w 983647"/>
                    <a:gd name="connsiteY34" fmla="*/ 116947 h 499191"/>
                    <a:gd name="connsiteX35" fmla="*/ 617646 w 983647"/>
                    <a:gd name="connsiteY35" fmla="*/ 120196 h 499191"/>
                    <a:gd name="connsiteX36" fmla="*/ 627392 w 983647"/>
                    <a:gd name="connsiteY36" fmla="*/ 123444 h 499191"/>
                    <a:gd name="connsiteX37" fmla="*/ 637137 w 983647"/>
                    <a:gd name="connsiteY37" fmla="*/ 126693 h 499191"/>
                    <a:gd name="connsiteX38" fmla="*/ 641469 w 983647"/>
                    <a:gd name="connsiteY38" fmla="*/ 128859 h 499191"/>
                    <a:gd name="connsiteX39" fmla="*/ 658794 w 983647"/>
                    <a:gd name="connsiteY39" fmla="*/ 135356 h 499191"/>
                    <a:gd name="connsiteX40" fmla="*/ 654463 w 983647"/>
                    <a:gd name="connsiteY40" fmla="*/ 135356 h 499191"/>
                    <a:gd name="connsiteX41" fmla="*/ 666374 w 983647"/>
                    <a:gd name="connsiteY41" fmla="*/ 139687 h 499191"/>
                    <a:gd name="connsiteX42" fmla="*/ 679368 w 983647"/>
                    <a:gd name="connsiteY42" fmla="*/ 145101 h 499191"/>
                    <a:gd name="connsiteX43" fmla="*/ 676120 w 983647"/>
                    <a:gd name="connsiteY43" fmla="*/ 144018 h 499191"/>
                    <a:gd name="connsiteX44" fmla="*/ 699942 w 983647"/>
                    <a:gd name="connsiteY44" fmla="*/ 155930 h 499191"/>
                    <a:gd name="connsiteX45" fmla="*/ 696694 w 983647"/>
                    <a:gd name="connsiteY45" fmla="*/ 154847 h 499191"/>
                    <a:gd name="connsiteX46" fmla="*/ 710771 w 983647"/>
                    <a:gd name="connsiteY46" fmla="*/ 162427 h 499191"/>
                    <a:gd name="connsiteX47" fmla="*/ 708605 w 983647"/>
                    <a:gd name="connsiteY47" fmla="*/ 161344 h 499191"/>
                    <a:gd name="connsiteX48" fmla="*/ 742173 w 983647"/>
                    <a:gd name="connsiteY48" fmla="*/ 183001 h 499191"/>
                    <a:gd name="connsiteX49" fmla="*/ 741090 w 983647"/>
                    <a:gd name="connsiteY49" fmla="*/ 183001 h 499191"/>
                    <a:gd name="connsiteX50" fmla="*/ 748670 w 983647"/>
                    <a:gd name="connsiteY50" fmla="*/ 188415 h 499191"/>
                    <a:gd name="connsiteX51" fmla="*/ 756250 w 983647"/>
                    <a:gd name="connsiteY51" fmla="*/ 194912 h 499191"/>
                    <a:gd name="connsiteX52" fmla="*/ 763830 w 983647"/>
                    <a:gd name="connsiteY52" fmla="*/ 201409 h 499191"/>
                    <a:gd name="connsiteX53" fmla="*/ 771410 w 983647"/>
                    <a:gd name="connsiteY53" fmla="*/ 207906 h 499191"/>
                    <a:gd name="connsiteX54" fmla="*/ 778990 w 983647"/>
                    <a:gd name="connsiteY54" fmla="*/ 216569 h 499191"/>
                    <a:gd name="connsiteX55" fmla="*/ 790901 w 983647"/>
                    <a:gd name="connsiteY55" fmla="*/ 225232 h 499191"/>
                    <a:gd name="connsiteX56" fmla="*/ 803895 w 983647"/>
                    <a:gd name="connsiteY56" fmla="*/ 239309 h 499191"/>
                    <a:gd name="connsiteX57" fmla="*/ 814724 w 983647"/>
                    <a:gd name="connsiteY57" fmla="*/ 252303 h 499191"/>
                    <a:gd name="connsiteX58" fmla="*/ 810392 w 983647"/>
                    <a:gd name="connsiteY58" fmla="*/ 250137 h 499191"/>
                    <a:gd name="connsiteX59" fmla="*/ 812558 w 983647"/>
                    <a:gd name="connsiteY59" fmla="*/ 253386 h 499191"/>
                    <a:gd name="connsiteX60" fmla="*/ 814724 w 983647"/>
                    <a:gd name="connsiteY60" fmla="*/ 256634 h 499191"/>
                    <a:gd name="connsiteX61" fmla="*/ 811475 w 983647"/>
                    <a:gd name="connsiteY61" fmla="*/ 253386 h 499191"/>
                    <a:gd name="connsiteX62" fmla="*/ 825552 w 983647"/>
                    <a:gd name="connsiteY62" fmla="*/ 270711 h 499191"/>
                    <a:gd name="connsiteX63" fmla="*/ 834215 w 983647"/>
                    <a:gd name="connsiteY63" fmla="*/ 280457 h 499191"/>
                    <a:gd name="connsiteX64" fmla="*/ 843960 w 983647"/>
                    <a:gd name="connsiteY64" fmla="*/ 294534 h 499191"/>
                    <a:gd name="connsiteX65" fmla="*/ 841795 w 983647"/>
                    <a:gd name="connsiteY65" fmla="*/ 294534 h 499191"/>
                    <a:gd name="connsiteX66" fmla="*/ 843960 w 983647"/>
                    <a:gd name="connsiteY66" fmla="*/ 296699 h 499191"/>
                    <a:gd name="connsiteX67" fmla="*/ 848292 w 983647"/>
                    <a:gd name="connsiteY67" fmla="*/ 302114 h 499191"/>
                    <a:gd name="connsiteX68" fmla="*/ 854789 w 983647"/>
                    <a:gd name="connsiteY68" fmla="*/ 309694 h 499191"/>
                    <a:gd name="connsiteX69" fmla="*/ 858037 w 983647"/>
                    <a:gd name="connsiteY69" fmla="*/ 317273 h 499191"/>
                    <a:gd name="connsiteX70" fmla="*/ 861286 w 983647"/>
                    <a:gd name="connsiteY70" fmla="*/ 320522 h 499191"/>
                    <a:gd name="connsiteX71" fmla="*/ 865617 w 983647"/>
                    <a:gd name="connsiteY71" fmla="*/ 330268 h 499191"/>
                    <a:gd name="connsiteX72" fmla="*/ 868866 w 983647"/>
                    <a:gd name="connsiteY72" fmla="*/ 340013 h 499191"/>
                    <a:gd name="connsiteX73" fmla="*/ 866700 w 983647"/>
                    <a:gd name="connsiteY73" fmla="*/ 337848 h 499191"/>
                    <a:gd name="connsiteX74" fmla="*/ 874280 w 983647"/>
                    <a:gd name="connsiteY74" fmla="*/ 353007 h 499191"/>
                    <a:gd name="connsiteX75" fmla="*/ 874280 w 983647"/>
                    <a:gd name="connsiteY75" fmla="*/ 353007 h 499191"/>
                    <a:gd name="connsiteX76" fmla="*/ 878611 w 983647"/>
                    <a:gd name="connsiteY76" fmla="*/ 361670 h 499191"/>
                    <a:gd name="connsiteX77" fmla="*/ 879694 w 983647"/>
                    <a:gd name="connsiteY77" fmla="*/ 361670 h 499191"/>
                    <a:gd name="connsiteX78" fmla="*/ 877529 w 983647"/>
                    <a:gd name="connsiteY78" fmla="*/ 357339 h 499191"/>
                    <a:gd name="connsiteX79" fmla="*/ 886191 w 983647"/>
                    <a:gd name="connsiteY79" fmla="*/ 377913 h 499191"/>
                    <a:gd name="connsiteX80" fmla="*/ 884026 w 983647"/>
                    <a:gd name="connsiteY80" fmla="*/ 374664 h 499191"/>
                    <a:gd name="connsiteX81" fmla="*/ 897020 w 983647"/>
                    <a:gd name="connsiteY81" fmla="*/ 409315 h 499191"/>
                    <a:gd name="connsiteX82" fmla="*/ 894854 w 983647"/>
                    <a:gd name="connsiteY82" fmla="*/ 402818 h 499191"/>
                    <a:gd name="connsiteX83" fmla="*/ 905682 w 983647"/>
                    <a:gd name="connsiteY83" fmla="*/ 449380 h 499191"/>
                    <a:gd name="connsiteX84" fmla="*/ 905682 w 983647"/>
                    <a:gd name="connsiteY84" fmla="*/ 448298 h 499191"/>
                    <a:gd name="connsiteX85" fmla="*/ 906765 w 983647"/>
                    <a:gd name="connsiteY85" fmla="*/ 452629 h 499191"/>
                    <a:gd name="connsiteX86" fmla="*/ 906765 w 983647"/>
                    <a:gd name="connsiteY86" fmla="*/ 454795 h 499191"/>
                    <a:gd name="connsiteX87" fmla="*/ 907848 w 983647"/>
                    <a:gd name="connsiteY87" fmla="*/ 459126 h 499191"/>
                    <a:gd name="connsiteX88" fmla="*/ 913262 w 983647"/>
                    <a:gd name="connsiteY88" fmla="*/ 468872 h 499191"/>
                    <a:gd name="connsiteX89" fmla="*/ 911097 w 983647"/>
                    <a:gd name="connsiteY89" fmla="*/ 466706 h 499191"/>
                    <a:gd name="connsiteX90" fmla="*/ 927339 w 983647"/>
                    <a:gd name="connsiteY90" fmla="*/ 479700 h 499191"/>
                    <a:gd name="connsiteX91" fmla="*/ 941416 w 983647"/>
                    <a:gd name="connsiteY91" fmla="*/ 482949 h 499191"/>
                    <a:gd name="connsiteX92" fmla="*/ 954410 w 983647"/>
                    <a:gd name="connsiteY92" fmla="*/ 481866 h 499191"/>
                    <a:gd name="connsiteX93" fmla="*/ 958742 w 983647"/>
                    <a:gd name="connsiteY93" fmla="*/ 479700 h 499191"/>
                    <a:gd name="connsiteX94" fmla="*/ 965239 w 983647"/>
                    <a:gd name="connsiteY94" fmla="*/ 475369 h 499191"/>
                    <a:gd name="connsiteX95" fmla="*/ 964156 w 983647"/>
                    <a:gd name="connsiteY95" fmla="*/ 476452 h 499191"/>
                    <a:gd name="connsiteX96" fmla="*/ 969570 w 983647"/>
                    <a:gd name="connsiteY96" fmla="*/ 472120 h 499191"/>
                    <a:gd name="connsiteX97" fmla="*/ 973902 w 983647"/>
                    <a:gd name="connsiteY97" fmla="*/ 468872 h 499191"/>
                    <a:gd name="connsiteX98" fmla="*/ 966322 w 983647"/>
                    <a:gd name="connsiteY98" fmla="*/ 476452 h 499191"/>
                    <a:gd name="connsiteX99" fmla="*/ 958742 w 983647"/>
                    <a:gd name="connsiteY99" fmla="*/ 480783 h 499191"/>
                    <a:gd name="connsiteX100" fmla="*/ 961990 w 983647"/>
                    <a:gd name="connsiteY100" fmla="*/ 479700 h 499191"/>
                    <a:gd name="connsiteX101" fmla="*/ 965239 w 983647"/>
                    <a:gd name="connsiteY101" fmla="*/ 476452 h 499191"/>
                    <a:gd name="connsiteX102" fmla="*/ 968487 w 983647"/>
                    <a:gd name="connsiteY102" fmla="*/ 474286 h 499191"/>
                    <a:gd name="connsiteX103" fmla="*/ 980399 w 983647"/>
                    <a:gd name="connsiteY103" fmla="*/ 456960 h 499191"/>
                    <a:gd name="connsiteX104" fmla="*/ 981482 w 983647"/>
                    <a:gd name="connsiteY104" fmla="*/ 456960 h 499191"/>
                    <a:gd name="connsiteX105" fmla="*/ 982564 w 983647"/>
                    <a:gd name="connsiteY105" fmla="*/ 450463 h 499191"/>
                    <a:gd name="connsiteX106" fmla="*/ 982564 w 983647"/>
                    <a:gd name="connsiteY106" fmla="*/ 449380 h 499191"/>
                    <a:gd name="connsiteX107" fmla="*/ 982564 w 983647"/>
                    <a:gd name="connsiteY107" fmla="*/ 445049 h 499191"/>
                    <a:gd name="connsiteX108" fmla="*/ 982564 w 983647"/>
                    <a:gd name="connsiteY108" fmla="*/ 443966 h 499191"/>
                    <a:gd name="connsiteX109" fmla="*/ 982564 w 983647"/>
                    <a:gd name="connsiteY109" fmla="*/ 441801 h 499191"/>
                    <a:gd name="connsiteX110" fmla="*/ 982564 w 983647"/>
                    <a:gd name="connsiteY110" fmla="*/ 439635 h 499191"/>
                    <a:gd name="connsiteX111" fmla="*/ 981482 w 983647"/>
                    <a:gd name="connsiteY111" fmla="*/ 435304 h 499191"/>
                    <a:gd name="connsiteX112" fmla="*/ 980399 w 983647"/>
                    <a:gd name="connsiteY112" fmla="*/ 434221 h 499191"/>
                    <a:gd name="connsiteX113" fmla="*/ 978233 w 983647"/>
                    <a:gd name="connsiteY113" fmla="*/ 419061 h 499191"/>
                    <a:gd name="connsiteX114" fmla="*/ 979316 w 983647"/>
                    <a:gd name="connsiteY114" fmla="*/ 420144 h 499191"/>
                    <a:gd name="connsiteX115" fmla="*/ 974985 w 983647"/>
                    <a:gd name="connsiteY115" fmla="*/ 409315 h 499191"/>
                    <a:gd name="connsiteX116" fmla="*/ 974985 w 983647"/>
                    <a:gd name="connsiteY116" fmla="*/ 407150 h 499191"/>
                    <a:gd name="connsiteX117" fmla="*/ 969570 w 983647"/>
                    <a:gd name="connsiteY117" fmla="*/ 390907 h 499191"/>
                    <a:gd name="connsiteX118" fmla="*/ 961990 w 983647"/>
                    <a:gd name="connsiteY118" fmla="*/ 361670 h 499191"/>
                    <a:gd name="connsiteX119" fmla="*/ 953328 w 983647"/>
                    <a:gd name="connsiteY119" fmla="*/ 340013 h 499191"/>
                    <a:gd name="connsiteX120" fmla="*/ 955493 w 983647"/>
                    <a:gd name="connsiteY120" fmla="*/ 344345 h 499191"/>
                    <a:gd name="connsiteX121" fmla="*/ 951162 w 983647"/>
                    <a:gd name="connsiteY121" fmla="*/ 333516 h 499191"/>
                    <a:gd name="connsiteX122" fmla="*/ 950079 w 983647"/>
                    <a:gd name="connsiteY122" fmla="*/ 328102 h 499191"/>
                    <a:gd name="connsiteX123" fmla="*/ 946831 w 983647"/>
                    <a:gd name="connsiteY123" fmla="*/ 317273 h 499191"/>
                    <a:gd name="connsiteX124" fmla="*/ 942499 w 983647"/>
                    <a:gd name="connsiteY124" fmla="*/ 312942 h 499191"/>
                    <a:gd name="connsiteX125" fmla="*/ 940333 w 983647"/>
                    <a:gd name="connsiteY125" fmla="*/ 306445 h 499191"/>
                    <a:gd name="connsiteX126" fmla="*/ 937085 w 983647"/>
                    <a:gd name="connsiteY126" fmla="*/ 298865 h 499191"/>
                    <a:gd name="connsiteX127" fmla="*/ 930588 w 983647"/>
                    <a:gd name="connsiteY127" fmla="*/ 284788 h 499191"/>
                    <a:gd name="connsiteX128" fmla="*/ 933836 w 983647"/>
                    <a:gd name="connsiteY128" fmla="*/ 288037 h 499191"/>
                    <a:gd name="connsiteX129" fmla="*/ 921925 w 983647"/>
                    <a:gd name="connsiteY129" fmla="*/ 265297 h 499191"/>
                    <a:gd name="connsiteX130" fmla="*/ 921925 w 983647"/>
                    <a:gd name="connsiteY130" fmla="*/ 268545 h 499191"/>
                    <a:gd name="connsiteX131" fmla="*/ 914345 w 983647"/>
                    <a:gd name="connsiteY131" fmla="*/ 254468 h 499191"/>
                    <a:gd name="connsiteX132" fmla="*/ 910014 w 983647"/>
                    <a:gd name="connsiteY132" fmla="*/ 247971 h 499191"/>
                    <a:gd name="connsiteX133" fmla="*/ 906765 w 983647"/>
                    <a:gd name="connsiteY133" fmla="*/ 244723 h 499191"/>
                    <a:gd name="connsiteX134" fmla="*/ 875363 w 983647"/>
                    <a:gd name="connsiteY134" fmla="*/ 198161 h 499191"/>
                    <a:gd name="connsiteX135" fmla="*/ 869949 w 983647"/>
                    <a:gd name="connsiteY135" fmla="*/ 192746 h 499191"/>
                    <a:gd name="connsiteX136" fmla="*/ 874280 w 983647"/>
                    <a:gd name="connsiteY136" fmla="*/ 199243 h 499191"/>
                    <a:gd name="connsiteX137" fmla="*/ 872114 w 983647"/>
                    <a:gd name="connsiteY137" fmla="*/ 197078 h 499191"/>
                    <a:gd name="connsiteX138" fmla="*/ 869949 w 983647"/>
                    <a:gd name="connsiteY138" fmla="*/ 192746 h 499191"/>
                    <a:gd name="connsiteX139" fmla="*/ 849375 w 983647"/>
                    <a:gd name="connsiteY139" fmla="*/ 172172 h 499191"/>
                    <a:gd name="connsiteX140" fmla="*/ 846126 w 983647"/>
                    <a:gd name="connsiteY140" fmla="*/ 167841 h 499191"/>
                    <a:gd name="connsiteX141" fmla="*/ 842878 w 983647"/>
                    <a:gd name="connsiteY141" fmla="*/ 164592 h 499191"/>
                    <a:gd name="connsiteX142" fmla="*/ 839629 w 983647"/>
                    <a:gd name="connsiteY142" fmla="*/ 161344 h 499191"/>
                    <a:gd name="connsiteX143" fmla="*/ 836380 w 983647"/>
                    <a:gd name="connsiteY143" fmla="*/ 155930 h 499191"/>
                    <a:gd name="connsiteX144" fmla="*/ 825552 w 983647"/>
                    <a:gd name="connsiteY144" fmla="*/ 146184 h 499191"/>
                    <a:gd name="connsiteX145" fmla="*/ 821221 w 983647"/>
                    <a:gd name="connsiteY145" fmla="*/ 140770 h 499191"/>
                    <a:gd name="connsiteX146" fmla="*/ 815806 w 983647"/>
                    <a:gd name="connsiteY146" fmla="*/ 136438 h 499191"/>
                    <a:gd name="connsiteX147" fmla="*/ 817972 w 983647"/>
                    <a:gd name="connsiteY147" fmla="*/ 138604 h 499191"/>
                    <a:gd name="connsiteX148" fmla="*/ 809309 w 983647"/>
                    <a:gd name="connsiteY148" fmla="*/ 131024 h 499191"/>
                    <a:gd name="connsiteX149" fmla="*/ 816889 w 983647"/>
                    <a:gd name="connsiteY149" fmla="*/ 138604 h 499191"/>
                    <a:gd name="connsiteX150" fmla="*/ 808226 w 983647"/>
                    <a:gd name="connsiteY150" fmla="*/ 132107 h 499191"/>
                    <a:gd name="connsiteX151" fmla="*/ 798481 w 983647"/>
                    <a:gd name="connsiteY151" fmla="*/ 122361 h 499191"/>
                    <a:gd name="connsiteX152" fmla="*/ 791984 w 983647"/>
                    <a:gd name="connsiteY152" fmla="*/ 118030 h 499191"/>
                    <a:gd name="connsiteX153" fmla="*/ 788735 w 983647"/>
                    <a:gd name="connsiteY153" fmla="*/ 114782 h 499191"/>
                    <a:gd name="connsiteX154" fmla="*/ 794150 w 983647"/>
                    <a:gd name="connsiteY154" fmla="*/ 119113 h 499191"/>
                    <a:gd name="connsiteX155" fmla="*/ 786570 w 983647"/>
                    <a:gd name="connsiteY155" fmla="*/ 112616 h 499191"/>
                    <a:gd name="connsiteX156" fmla="*/ 778990 w 983647"/>
                    <a:gd name="connsiteY156" fmla="*/ 108284 h 499191"/>
                    <a:gd name="connsiteX157" fmla="*/ 783321 w 983647"/>
                    <a:gd name="connsiteY157" fmla="*/ 110450 h 499191"/>
                    <a:gd name="connsiteX158" fmla="*/ 780073 w 983647"/>
                    <a:gd name="connsiteY158" fmla="*/ 107202 h 499191"/>
                    <a:gd name="connsiteX159" fmla="*/ 776824 w 983647"/>
                    <a:gd name="connsiteY159" fmla="*/ 103953 h 499191"/>
                    <a:gd name="connsiteX160" fmla="*/ 775741 w 983647"/>
                    <a:gd name="connsiteY160" fmla="*/ 103953 h 499191"/>
                    <a:gd name="connsiteX161" fmla="*/ 774658 w 983647"/>
                    <a:gd name="connsiteY161" fmla="*/ 102870 h 499191"/>
                    <a:gd name="connsiteX162" fmla="*/ 760581 w 983647"/>
                    <a:gd name="connsiteY162" fmla="*/ 94208 h 499191"/>
                    <a:gd name="connsiteX163" fmla="*/ 748670 w 983647"/>
                    <a:gd name="connsiteY163" fmla="*/ 85545 h 499191"/>
                    <a:gd name="connsiteX164" fmla="*/ 749753 w 983647"/>
                    <a:gd name="connsiteY164" fmla="*/ 85545 h 499191"/>
                    <a:gd name="connsiteX165" fmla="*/ 734593 w 983647"/>
                    <a:gd name="connsiteY165" fmla="*/ 76882 h 499191"/>
                    <a:gd name="connsiteX166" fmla="*/ 734593 w 983647"/>
                    <a:gd name="connsiteY166" fmla="*/ 76882 h 499191"/>
                    <a:gd name="connsiteX167" fmla="*/ 722682 w 983647"/>
                    <a:gd name="connsiteY167" fmla="*/ 70385 h 499191"/>
                    <a:gd name="connsiteX168" fmla="*/ 714019 w 983647"/>
                    <a:gd name="connsiteY168" fmla="*/ 63888 h 499191"/>
                    <a:gd name="connsiteX169" fmla="*/ 705356 w 983647"/>
                    <a:gd name="connsiteY169" fmla="*/ 61722 h 499191"/>
                    <a:gd name="connsiteX170" fmla="*/ 685865 w 983647"/>
                    <a:gd name="connsiteY170" fmla="*/ 53059 h 499191"/>
                    <a:gd name="connsiteX171" fmla="*/ 666374 w 983647"/>
                    <a:gd name="connsiteY171" fmla="*/ 44397 h 499191"/>
                    <a:gd name="connsiteX172" fmla="*/ 662043 w 983647"/>
                    <a:gd name="connsiteY172" fmla="*/ 43314 h 499191"/>
                    <a:gd name="connsiteX173" fmla="*/ 605735 w 983647"/>
                    <a:gd name="connsiteY173" fmla="*/ 24905 h 499191"/>
                    <a:gd name="connsiteX174" fmla="*/ 606817 w 983647"/>
                    <a:gd name="connsiteY174" fmla="*/ 23823 h 499191"/>
                    <a:gd name="connsiteX175" fmla="*/ 599238 w 983647"/>
                    <a:gd name="connsiteY175" fmla="*/ 22740 h 499191"/>
                    <a:gd name="connsiteX176" fmla="*/ 604652 w 983647"/>
                    <a:gd name="connsiteY176" fmla="*/ 24905 h 499191"/>
                    <a:gd name="connsiteX177" fmla="*/ 584078 w 983647"/>
                    <a:gd name="connsiteY177" fmla="*/ 20574 h 499191"/>
                    <a:gd name="connsiteX178" fmla="*/ 567835 w 983647"/>
                    <a:gd name="connsiteY178" fmla="*/ 17326 h 499191"/>
                    <a:gd name="connsiteX179" fmla="*/ 565669 w 983647"/>
                    <a:gd name="connsiteY179" fmla="*/ 17326 h 499191"/>
                    <a:gd name="connsiteX180" fmla="*/ 551592 w 983647"/>
                    <a:gd name="connsiteY180" fmla="*/ 14077 h 499191"/>
                    <a:gd name="connsiteX181" fmla="*/ 550510 w 983647"/>
                    <a:gd name="connsiteY181" fmla="*/ 15160 h 499191"/>
                    <a:gd name="connsiteX182" fmla="*/ 546178 w 983647"/>
                    <a:gd name="connsiteY182" fmla="*/ 14077 h 499191"/>
                    <a:gd name="connsiteX183" fmla="*/ 536433 w 983647"/>
                    <a:gd name="connsiteY183" fmla="*/ 14077 h 499191"/>
                    <a:gd name="connsiteX184" fmla="*/ 534267 w 983647"/>
                    <a:gd name="connsiteY184" fmla="*/ 12994 h 499191"/>
                    <a:gd name="connsiteX185" fmla="*/ 522356 w 983647"/>
                    <a:gd name="connsiteY185" fmla="*/ 12994 h 499191"/>
                    <a:gd name="connsiteX186" fmla="*/ 509362 w 983647"/>
                    <a:gd name="connsiteY186" fmla="*/ 12994 h 499191"/>
                    <a:gd name="connsiteX187" fmla="*/ 502864 w 983647"/>
                    <a:gd name="connsiteY187" fmla="*/ 11911 h 499191"/>
                    <a:gd name="connsiteX188" fmla="*/ 499616 w 983647"/>
                    <a:gd name="connsiteY188" fmla="*/ 12994 h 499191"/>
                    <a:gd name="connsiteX189" fmla="*/ 473628 w 983647"/>
                    <a:gd name="connsiteY189" fmla="*/ 11911 h 499191"/>
                    <a:gd name="connsiteX190" fmla="*/ 393497 w 983647"/>
                    <a:gd name="connsiteY190" fmla="*/ 24905 h 499191"/>
                    <a:gd name="connsiteX191" fmla="*/ 394580 w 983647"/>
                    <a:gd name="connsiteY191" fmla="*/ 23823 h 499191"/>
                    <a:gd name="connsiteX192" fmla="*/ 385917 w 983647"/>
                    <a:gd name="connsiteY192" fmla="*/ 25988 h 499191"/>
                    <a:gd name="connsiteX193" fmla="*/ 385917 w 983647"/>
                    <a:gd name="connsiteY193" fmla="*/ 23823 h 499191"/>
                    <a:gd name="connsiteX194" fmla="*/ 367509 w 983647"/>
                    <a:gd name="connsiteY194" fmla="*/ 29237 h 499191"/>
                    <a:gd name="connsiteX195" fmla="*/ 371840 w 983647"/>
                    <a:gd name="connsiteY195" fmla="*/ 28154 h 499191"/>
                    <a:gd name="connsiteX196" fmla="*/ 357763 w 983647"/>
                    <a:gd name="connsiteY196" fmla="*/ 32485 h 499191"/>
                    <a:gd name="connsiteX197" fmla="*/ 357763 w 983647"/>
                    <a:gd name="connsiteY197" fmla="*/ 30320 h 499191"/>
                    <a:gd name="connsiteX198" fmla="*/ 352349 w 983647"/>
                    <a:gd name="connsiteY198" fmla="*/ 32485 h 499191"/>
                    <a:gd name="connsiteX199" fmla="*/ 359929 w 983647"/>
                    <a:gd name="connsiteY199" fmla="*/ 25988 h 499191"/>
                    <a:gd name="connsiteX200" fmla="*/ 354515 w 983647"/>
                    <a:gd name="connsiteY200" fmla="*/ 28154 h 499191"/>
                    <a:gd name="connsiteX201" fmla="*/ 354515 w 983647"/>
                    <a:gd name="connsiteY201" fmla="*/ 25988 h 499191"/>
                    <a:gd name="connsiteX202" fmla="*/ 349101 w 983647"/>
                    <a:gd name="connsiteY202" fmla="*/ 30320 h 499191"/>
                    <a:gd name="connsiteX203" fmla="*/ 331775 w 983647"/>
                    <a:gd name="connsiteY203" fmla="*/ 38982 h 499191"/>
                    <a:gd name="connsiteX204" fmla="*/ 339355 w 983647"/>
                    <a:gd name="connsiteY204" fmla="*/ 35734 h 499191"/>
                    <a:gd name="connsiteX205" fmla="*/ 322030 w 983647"/>
                    <a:gd name="connsiteY205" fmla="*/ 42231 h 499191"/>
                    <a:gd name="connsiteX206" fmla="*/ 319864 w 983647"/>
                    <a:gd name="connsiteY206" fmla="*/ 45480 h 499191"/>
                    <a:gd name="connsiteX207" fmla="*/ 314450 w 983647"/>
                    <a:gd name="connsiteY207" fmla="*/ 46562 h 499191"/>
                    <a:gd name="connsiteX208" fmla="*/ 312284 w 983647"/>
                    <a:gd name="connsiteY208" fmla="*/ 48728 h 499191"/>
                    <a:gd name="connsiteX209" fmla="*/ 298207 w 983647"/>
                    <a:gd name="connsiteY209" fmla="*/ 55225 h 499191"/>
                    <a:gd name="connsiteX210" fmla="*/ 296041 w 983647"/>
                    <a:gd name="connsiteY210" fmla="*/ 53059 h 499191"/>
                    <a:gd name="connsiteX211" fmla="*/ 290627 w 983647"/>
                    <a:gd name="connsiteY211" fmla="*/ 58474 h 499191"/>
                    <a:gd name="connsiteX212" fmla="*/ 288461 w 983647"/>
                    <a:gd name="connsiteY212" fmla="*/ 57391 h 499191"/>
                    <a:gd name="connsiteX213" fmla="*/ 273302 w 983647"/>
                    <a:gd name="connsiteY213" fmla="*/ 64971 h 499191"/>
                    <a:gd name="connsiteX214" fmla="*/ 272219 w 983647"/>
                    <a:gd name="connsiteY214" fmla="*/ 67136 h 499191"/>
                    <a:gd name="connsiteX215" fmla="*/ 264639 w 983647"/>
                    <a:gd name="connsiteY215" fmla="*/ 69302 h 499191"/>
                    <a:gd name="connsiteX216" fmla="*/ 249479 w 983647"/>
                    <a:gd name="connsiteY216" fmla="*/ 77965 h 499191"/>
                    <a:gd name="connsiteX217" fmla="*/ 241899 w 983647"/>
                    <a:gd name="connsiteY217" fmla="*/ 83379 h 499191"/>
                    <a:gd name="connsiteX218" fmla="*/ 253810 w 983647"/>
                    <a:gd name="connsiteY218" fmla="*/ 76882 h 499191"/>
                    <a:gd name="connsiteX219" fmla="*/ 240816 w 983647"/>
                    <a:gd name="connsiteY219" fmla="*/ 85545 h 499191"/>
                    <a:gd name="connsiteX220" fmla="*/ 239733 w 983647"/>
                    <a:gd name="connsiteY220" fmla="*/ 85545 h 499191"/>
                    <a:gd name="connsiteX221" fmla="*/ 231071 w 983647"/>
                    <a:gd name="connsiteY221" fmla="*/ 92042 h 499191"/>
                    <a:gd name="connsiteX222" fmla="*/ 229988 w 983647"/>
                    <a:gd name="connsiteY222" fmla="*/ 92042 h 499191"/>
                    <a:gd name="connsiteX223" fmla="*/ 227822 w 983647"/>
                    <a:gd name="connsiteY223" fmla="*/ 94208 h 499191"/>
                    <a:gd name="connsiteX224" fmla="*/ 216994 w 983647"/>
                    <a:gd name="connsiteY224" fmla="*/ 100705 h 499191"/>
                    <a:gd name="connsiteX225" fmla="*/ 223491 w 983647"/>
                    <a:gd name="connsiteY225" fmla="*/ 95290 h 499191"/>
                    <a:gd name="connsiteX226" fmla="*/ 214828 w 983647"/>
                    <a:gd name="connsiteY226" fmla="*/ 100705 h 499191"/>
                    <a:gd name="connsiteX227" fmla="*/ 210497 w 983647"/>
                    <a:gd name="connsiteY227" fmla="*/ 107202 h 499191"/>
                    <a:gd name="connsiteX228" fmla="*/ 204000 w 983647"/>
                    <a:gd name="connsiteY228" fmla="*/ 112616 h 499191"/>
                    <a:gd name="connsiteX229" fmla="*/ 209414 w 983647"/>
                    <a:gd name="connsiteY229" fmla="*/ 107202 h 499191"/>
                    <a:gd name="connsiteX230" fmla="*/ 198585 w 983647"/>
                    <a:gd name="connsiteY230" fmla="*/ 113699 h 499191"/>
                    <a:gd name="connsiteX231" fmla="*/ 196420 w 983647"/>
                    <a:gd name="connsiteY231" fmla="*/ 118030 h 499191"/>
                    <a:gd name="connsiteX232" fmla="*/ 191005 w 983647"/>
                    <a:gd name="connsiteY232" fmla="*/ 121279 h 499191"/>
                    <a:gd name="connsiteX233" fmla="*/ 186674 w 983647"/>
                    <a:gd name="connsiteY233" fmla="*/ 126693 h 499191"/>
                    <a:gd name="connsiteX234" fmla="*/ 171514 w 983647"/>
                    <a:gd name="connsiteY234" fmla="*/ 137521 h 499191"/>
                    <a:gd name="connsiteX235" fmla="*/ 176928 w 983647"/>
                    <a:gd name="connsiteY235" fmla="*/ 131024 h 499191"/>
                    <a:gd name="connsiteX236" fmla="*/ 172597 w 983647"/>
                    <a:gd name="connsiteY236" fmla="*/ 134273 h 499191"/>
                    <a:gd name="connsiteX237" fmla="*/ 171514 w 983647"/>
                    <a:gd name="connsiteY237" fmla="*/ 132107 h 499191"/>
                    <a:gd name="connsiteX238" fmla="*/ 162851 w 983647"/>
                    <a:gd name="connsiteY238" fmla="*/ 140770 h 499191"/>
                    <a:gd name="connsiteX239" fmla="*/ 159603 w 983647"/>
                    <a:gd name="connsiteY239" fmla="*/ 149433 h 499191"/>
                    <a:gd name="connsiteX240" fmla="*/ 141195 w 983647"/>
                    <a:gd name="connsiteY240" fmla="*/ 165675 h 499191"/>
                    <a:gd name="connsiteX241" fmla="*/ 145526 w 983647"/>
                    <a:gd name="connsiteY241" fmla="*/ 163510 h 499191"/>
                    <a:gd name="connsiteX242" fmla="*/ 134697 w 983647"/>
                    <a:gd name="connsiteY242" fmla="*/ 176504 h 499191"/>
                    <a:gd name="connsiteX243" fmla="*/ 134697 w 983647"/>
                    <a:gd name="connsiteY243" fmla="*/ 172172 h 499191"/>
                    <a:gd name="connsiteX244" fmla="*/ 140112 w 983647"/>
                    <a:gd name="connsiteY244" fmla="*/ 166758 h 499191"/>
                    <a:gd name="connsiteX245" fmla="*/ 133615 w 983647"/>
                    <a:gd name="connsiteY245" fmla="*/ 172172 h 499191"/>
                    <a:gd name="connsiteX246" fmla="*/ 128200 w 983647"/>
                    <a:gd name="connsiteY246" fmla="*/ 178669 h 499191"/>
                    <a:gd name="connsiteX247" fmla="*/ 126035 w 983647"/>
                    <a:gd name="connsiteY247" fmla="*/ 181918 h 499191"/>
                    <a:gd name="connsiteX248" fmla="*/ 130366 w 983647"/>
                    <a:gd name="connsiteY248" fmla="*/ 178669 h 499191"/>
                    <a:gd name="connsiteX249" fmla="*/ 119538 w 983647"/>
                    <a:gd name="connsiteY249" fmla="*/ 192746 h 499191"/>
                    <a:gd name="connsiteX250" fmla="*/ 126035 w 983647"/>
                    <a:gd name="connsiteY250" fmla="*/ 187332 h 499191"/>
                    <a:gd name="connsiteX251" fmla="*/ 120621 w 983647"/>
                    <a:gd name="connsiteY251" fmla="*/ 193829 h 499191"/>
                    <a:gd name="connsiteX252" fmla="*/ 120621 w 983647"/>
                    <a:gd name="connsiteY252" fmla="*/ 191664 h 499191"/>
                    <a:gd name="connsiteX253" fmla="*/ 110875 w 983647"/>
                    <a:gd name="connsiteY253" fmla="*/ 205740 h 499191"/>
                    <a:gd name="connsiteX254" fmla="*/ 106544 w 983647"/>
                    <a:gd name="connsiteY254" fmla="*/ 210072 h 499191"/>
                    <a:gd name="connsiteX255" fmla="*/ 115206 w 983647"/>
                    <a:gd name="connsiteY255" fmla="*/ 195995 h 499191"/>
                    <a:gd name="connsiteX256" fmla="*/ 104378 w 983647"/>
                    <a:gd name="connsiteY256" fmla="*/ 211155 h 499191"/>
                    <a:gd name="connsiteX257" fmla="*/ 107626 w 983647"/>
                    <a:gd name="connsiteY257" fmla="*/ 205740 h 499191"/>
                    <a:gd name="connsiteX258" fmla="*/ 96798 w 983647"/>
                    <a:gd name="connsiteY258" fmla="*/ 219817 h 499191"/>
                    <a:gd name="connsiteX259" fmla="*/ 96798 w 983647"/>
                    <a:gd name="connsiteY259" fmla="*/ 221983 h 499191"/>
                    <a:gd name="connsiteX260" fmla="*/ 83804 w 983647"/>
                    <a:gd name="connsiteY260" fmla="*/ 244723 h 499191"/>
                    <a:gd name="connsiteX261" fmla="*/ 79472 w 983647"/>
                    <a:gd name="connsiteY261" fmla="*/ 249054 h 499191"/>
                    <a:gd name="connsiteX262" fmla="*/ 94632 w 983647"/>
                    <a:gd name="connsiteY262" fmla="*/ 225232 h 499191"/>
                    <a:gd name="connsiteX263" fmla="*/ 101129 w 983647"/>
                    <a:gd name="connsiteY263" fmla="*/ 213320 h 499191"/>
                    <a:gd name="connsiteX264" fmla="*/ 92467 w 983647"/>
                    <a:gd name="connsiteY264" fmla="*/ 221983 h 499191"/>
                    <a:gd name="connsiteX265" fmla="*/ 88135 w 983647"/>
                    <a:gd name="connsiteY265" fmla="*/ 228480 h 499191"/>
                    <a:gd name="connsiteX266" fmla="*/ 91384 w 983647"/>
                    <a:gd name="connsiteY266" fmla="*/ 227397 h 499191"/>
                    <a:gd name="connsiteX267" fmla="*/ 82721 w 983647"/>
                    <a:gd name="connsiteY267" fmla="*/ 241474 h 499191"/>
                    <a:gd name="connsiteX268" fmla="*/ 76224 w 983647"/>
                    <a:gd name="connsiteY268" fmla="*/ 253386 h 499191"/>
                    <a:gd name="connsiteX269" fmla="*/ 76224 w 983647"/>
                    <a:gd name="connsiteY269" fmla="*/ 251220 h 499191"/>
                    <a:gd name="connsiteX270" fmla="*/ 65395 w 983647"/>
                    <a:gd name="connsiteY270" fmla="*/ 270711 h 499191"/>
                    <a:gd name="connsiteX271" fmla="*/ 55650 w 983647"/>
                    <a:gd name="connsiteY271" fmla="*/ 289120 h 499191"/>
                    <a:gd name="connsiteX272" fmla="*/ 54567 w 983647"/>
                    <a:gd name="connsiteY272" fmla="*/ 292368 h 499191"/>
                    <a:gd name="connsiteX273" fmla="*/ 52401 w 983647"/>
                    <a:gd name="connsiteY273" fmla="*/ 297782 h 499191"/>
                    <a:gd name="connsiteX274" fmla="*/ 57816 w 983647"/>
                    <a:gd name="connsiteY274" fmla="*/ 290202 h 499191"/>
                    <a:gd name="connsiteX275" fmla="*/ 55650 w 983647"/>
                    <a:gd name="connsiteY275" fmla="*/ 291285 h 499191"/>
                    <a:gd name="connsiteX276" fmla="*/ 49153 w 983647"/>
                    <a:gd name="connsiteY276" fmla="*/ 304279 h 499191"/>
                    <a:gd name="connsiteX277" fmla="*/ 48070 w 983647"/>
                    <a:gd name="connsiteY277" fmla="*/ 298865 h 499191"/>
                    <a:gd name="connsiteX278" fmla="*/ 43739 w 983647"/>
                    <a:gd name="connsiteY278" fmla="*/ 306445 h 499191"/>
                    <a:gd name="connsiteX279" fmla="*/ 38324 w 983647"/>
                    <a:gd name="connsiteY279" fmla="*/ 320522 h 499191"/>
                    <a:gd name="connsiteX280" fmla="*/ 32910 w 983647"/>
                    <a:gd name="connsiteY280" fmla="*/ 335682 h 499191"/>
                    <a:gd name="connsiteX281" fmla="*/ 18833 w 983647"/>
                    <a:gd name="connsiteY281" fmla="*/ 378996 h 499191"/>
                    <a:gd name="connsiteX282" fmla="*/ 14502 w 983647"/>
                    <a:gd name="connsiteY282" fmla="*/ 386576 h 499191"/>
                    <a:gd name="connsiteX283" fmla="*/ 13419 w 983647"/>
                    <a:gd name="connsiteY283" fmla="*/ 391990 h 499191"/>
                    <a:gd name="connsiteX284" fmla="*/ 13419 w 983647"/>
                    <a:gd name="connsiteY284" fmla="*/ 390907 h 499191"/>
                    <a:gd name="connsiteX285" fmla="*/ 9088 w 983647"/>
                    <a:gd name="connsiteY285" fmla="*/ 414729 h 499191"/>
                    <a:gd name="connsiteX286" fmla="*/ 8005 w 983647"/>
                    <a:gd name="connsiteY286" fmla="*/ 411481 h 499191"/>
                    <a:gd name="connsiteX287" fmla="*/ 6922 w 983647"/>
                    <a:gd name="connsiteY287" fmla="*/ 416895 h 499191"/>
                    <a:gd name="connsiteX288" fmla="*/ 5839 w 983647"/>
                    <a:gd name="connsiteY288" fmla="*/ 415812 h 499191"/>
                    <a:gd name="connsiteX289" fmla="*/ 2590 w 983647"/>
                    <a:gd name="connsiteY289" fmla="*/ 438552 h 499191"/>
                    <a:gd name="connsiteX290" fmla="*/ 3673 w 983647"/>
                    <a:gd name="connsiteY290" fmla="*/ 436386 h 499191"/>
                    <a:gd name="connsiteX291" fmla="*/ 4756 w 983647"/>
                    <a:gd name="connsiteY291" fmla="*/ 434221 h 499191"/>
                    <a:gd name="connsiteX292" fmla="*/ 3673 w 983647"/>
                    <a:gd name="connsiteY292" fmla="*/ 451546 h 499191"/>
                    <a:gd name="connsiteX293" fmla="*/ 9088 w 983647"/>
                    <a:gd name="connsiteY293" fmla="*/ 467789 h 499191"/>
                    <a:gd name="connsiteX294" fmla="*/ 8005 w 983647"/>
                    <a:gd name="connsiteY294" fmla="*/ 467789 h 499191"/>
                    <a:gd name="connsiteX295" fmla="*/ 9088 w 983647"/>
                    <a:gd name="connsiteY295" fmla="*/ 468872 h 499191"/>
                    <a:gd name="connsiteX296" fmla="*/ 10170 w 983647"/>
                    <a:gd name="connsiteY296" fmla="*/ 471037 h 499191"/>
                    <a:gd name="connsiteX297" fmla="*/ 12336 w 983647"/>
                    <a:gd name="connsiteY297" fmla="*/ 474286 h 499191"/>
                    <a:gd name="connsiteX298" fmla="*/ 18833 w 983647"/>
                    <a:gd name="connsiteY298" fmla="*/ 480783 h 499191"/>
                    <a:gd name="connsiteX299" fmla="*/ 16667 w 983647"/>
                    <a:gd name="connsiteY299" fmla="*/ 478617 h 499191"/>
                    <a:gd name="connsiteX300" fmla="*/ 14502 w 983647"/>
                    <a:gd name="connsiteY300" fmla="*/ 476452 h 499191"/>
                    <a:gd name="connsiteX301" fmla="*/ 12336 w 983647"/>
                    <a:gd name="connsiteY301" fmla="*/ 474286 h 499191"/>
                    <a:gd name="connsiteX302" fmla="*/ 8005 w 983647"/>
                    <a:gd name="connsiteY302" fmla="*/ 468872 h 499191"/>
                    <a:gd name="connsiteX303" fmla="*/ 5839 w 983647"/>
                    <a:gd name="connsiteY303" fmla="*/ 466706 h 499191"/>
                    <a:gd name="connsiteX304" fmla="*/ 6922 w 983647"/>
                    <a:gd name="connsiteY304" fmla="*/ 466706 h 499191"/>
                    <a:gd name="connsiteX305" fmla="*/ 9088 w 983647"/>
                    <a:gd name="connsiteY305" fmla="*/ 467789 h 499191"/>
                    <a:gd name="connsiteX306" fmla="*/ 8005 w 983647"/>
                    <a:gd name="connsiteY306" fmla="*/ 464540 h 499191"/>
                    <a:gd name="connsiteX307" fmla="*/ 5839 w 983647"/>
                    <a:gd name="connsiteY307" fmla="*/ 460209 h 499191"/>
                    <a:gd name="connsiteX308" fmla="*/ 3673 w 983647"/>
                    <a:gd name="connsiteY308" fmla="*/ 452629 h 499191"/>
                    <a:gd name="connsiteX309" fmla="*/ 5839 w 983647"/>
                    <a:gd name="connsiteY309" fmla="*/ 460209 h 499191"/>
                    <a:gd name="connsiteX310" fmla="*/ 3673 w 983647"/>
                    <a:gd name="connsiteY310" fmla="*/ 458043 h 499191"/>
                    <a:gd name="connsiteX311" fmla="*/ 1508 w 983647"/>
                    <a:gd name="connsiteY311" fmla="*/ 451546 h 499191"/>
                    <a:gd name="connsiteX312" fmla="*/ 2590 w 983647"/>
                    <a:gd name="connsiteY312" fmla="*/ 458043 h 499191"/>
                    <a:gd name="connsiteX313" fmla="*/ 425 w 983647"/>
                    <a:gd name="connsiteY313" fmla="*/ 440718 h 499191"/>
                    <a:gd name="connsiteX314" fmla="*/ 1508 w 983647"/>
                    <a:gd name="connsiteY314" fmla="*/ 439635 h 499191"/>
                    <a:gd name="connsiteX315" fmla="*/ 3673 w 983647"/>
                    <a:gd name="connsiteY315" fmla="*/ 422309 h 499191"/>
                    <a:gd name="connsiteX316" fmla="*/ 5839 w 983647"/>
                    <a:gd name="connsiteY316" fmla="*/ 409315 h 499191"/>
                    <a:gd name="connsiteX317" fmla="*/ 9088 w 983647"/>
                    <a:gd name="connsiteY317" fmla="*/ 393073 h 499191"/>
                    <a:gd name="connsiteX318" fmla="*/ 8005 w 983647"/>
                    <a:gd name="connsiteY318" fmla="*/ 410398 h 499191"/>
                    <a:gd name="connsiteX319" fmla="*/ 11253 w 983647"/>
                    <a:gd name="connsiteY319" fmla="*/ 396321 h 499191"/>
                    <a:gd name="connsiteX320" fmla="*/ 12336 w 983647"/>
                    <a:gd name="connsiteY320" fmla="*/ 381161 h 499191"/>
                    <a:gd name="connsiteX321" fmla="*/ 13419 w 983647"/>
                    <a:gd name="connsiteY321" fmla="*/ 381161 h 499191"/>
                    <a:gd name="connsiteX322" fmla="*/ 17750 w 983647"/>
                    <a:gd name="connsiteY322" fmla="*/ 362753 h 499191"/>
                    <a:gd name="connsiteX323" fmla="*/ 22082 w 983647"/>
                    <a:gd name="connsiteY323" fmla="*/ 349759 h 499191"/>
                    <a:gd name="connsiteX324" fmla="*/ 26413 w 983647"/>
                    <a:gd name="connsiteY324" fmla="*/ 336765 h 499191"/>
                    <a:gd name="connsiteX325" fmla="*/ 35076 w 983647"/>
                    <a:gd name="connsiteY325" fmla="*/ 315108 h 499191"/>
                    <a:gd name="connsiteX326" fmla="*/ 36159 w 983647"/>
                    <a:gd name="connsiteY326" fmla="*/ 315108 h 499191"/>
                    <a:gd name="connsiteX327" fmla="*/ 42656 w 983647"/>
                    <a:gd name="connsiteY327" fmla="*/ 298865 h 499191"/>
                    <a:gd name="connsiteX328" fmla="*/ 46987 w 983647"/>
                    <a:gd name="connsiteY328" fmla="*/ 289120 h 499191"/>
                    <a:gd name="connsiteX329" fmla="*/ 51318 w 983647"/>
                    <a:gd name="connsiteY329" fmla="*/ 280457 h 499191"/>
                    <a:gd name="connsiteX330" fmla="*/ 57816 w 983647"/>
                    <a:gd name="connsiteY330" fmla="*/ 268545 h 499191"/>
                    <a:gd name="connsiteX331" fmla="*/ 64313 w 983647"/>
                    <a:gd name="connsiteY331" fmla="*/ 256634 h 499191"/>
                    <a:gd name="connsiteX332" fmla="*/ 75141 w 983647"/>
                    <a:gd name="connsiteY332" fmla="*/ 239309 h 499191"/>
                    <a:gd name="connsiteX333" fmla="*/ 129283 w 983647"/>
                    <a:gd name="connsiteY333" fmla="*/ 165675 h 499191"/>
                    <a:gd name="connsiteX334" fmla="*/ 126035 w 983647"/>
                    <a:gd name="connsiteY334" fmla="*/ 170007 h 499191"/>
                    <a:gd name="connsiteX335" fmla="*/ 132532 w 983647"/>
                    <a:gd name="connsiteY335" fmla="*/ 163510 h 499191"/>
                    <a:gd name="connsiteX336" fmla="*/ 139029 w 983647"/>
                    <a:gd name="connsiteY336" fmla="*/ 153764 h 499191"/>
                    <a:gd name="connsiteX337" fmla="*/ 171514 w 983647"/>
                    <a:gd name="connsiteY337" fmla="*/ 121279 h 499191"/>
                    <a:gd name="connsiteX338" fmla="*/ 172597 w 983647"/>
                    <a:gd name="connsiteY338" fmla="*/ 121279 h 499191"/>
                    <a:gd name="connsiteX339" fmla="*/ 207248 w 983647"/>
                    <a:gd name="connsiteY339" fmla="*/ 94208 h 499191"/>
                    <a:gd name="connsiteX340" fmla="*/ 215911 w 983647"/>
                    <a:gd name="connsiteY340" fmla="*/ 89876 h 499191"/>
                    <a:gd name="connsiteX341" fmla="*/ 236485 w 983647"/>
                    <a:gd name="connsiteY341" fmla="*/ 73633 h 499191"/>
                    <a:gd name="connsiteX342" fmla="*/ 251645 w 983647"/>
                    <a:gd name="connsiteY342" fmla="*/ 64971 h 499191"/>
                    <a:gd name="connsiteX343" fmla="*/ 259225 w 983647"/>
                    <a:gd name="connsiteY343" fmla="*/ 60639 h 499191"/>
                    <a:gd name="connsiteX344" fmla="*/ 266804 w 983647"/>
                    <a:gd name="connsiteY344" fmla="*/ 57391 h 499191"/>
                    <a:gd name="connsiteX345" fmla="*/ 278716 w 983647"/>
                    <a:gd name="connsiteY345" fmla="*/ 50894 h 499191"/>
                    <a:gd name="connsiteX346" fmla="*/ 290627 w 983647"/>
                    <a:gd name="connsiteY346" fmla="*/ 45480 h 499191"/>
                    <a:gd name="connsiteX347" fmla="*/ 315532 w 983647"/>
                    <a:gd name="connsiteY347" fmla="*/ 34651 h 499191"/>
                    <a:gd name="connsiteX348" fmla="*/ 328527 w 983647"/>
                    <a:gd name="connsiteY348" fmla="*/ 30320 h 499191"/>
                    <a:gd name="connsiteX349" fmla="*/ 341521 w 983647"/>
                    <a:gd name="connsiteY349" fmla="*/ 25988 h 499191"/>
                    <a:gd name="connsiteX350" fmla="*/ 354515 w 983647"/>
                    <a:gd name="connsiteY350" fmla="*/ 21657 h 499191"/>
                    <a:gd name="connsiteX351" fmla="*/ 367509 w 983647"/>
                    <a:gd name="connsiteY351" fmla="*/ 17326 h 499191"/>
                    <a:gd name="connsiteX352" fmla="*/ 370758 w 983647"/>
                    <a:gd name="connsiteY352" fmla="*/ 17326 h 499191"/>
                    <a:gd name="connsiteX353" fmla="*/ 383752 w 983647"/>
                    <a:gd name="connsiteY353" fmla="*/ 12994 h 499191"/>
                    <a:gd name="connsiteX354" fmla="*/ 397829 w 983647"/>
                    <a:gd name="connsiteY354" fmla="*/ 9746 h 499191"/>
                    <a:gd name="connsiteX355" fmla="*/ 425983 w 983647"/>
                    <a:gd name="connsiteY355" fmla="*/ 4331 h 499191"/>
                    <a:gd name="connsiteX356" fmla="*/ 440059 w 983647"/>
                    <a:gd name="connsiteY356" fmla="*/ 3249 h 499191"/>
                    <a:gd name="connsiteX357" fmla="*/ 454136 w 983647"/>
                    <a:gd name="connsiteY357" fmla="*/ 2166 h 499191"/>
                    <a:gd name="connsiteX358" fmla="*/ 467131 w 983647"/>
                    <a:gd name="connsiteY358" fmla="*/ 1083 h 499191"/>
                    <a:gd name="connsiteX359" fmla="*/ 473628 w 983647"/>
                    <a:gd name="connsiteY359" fmla="*/ 1083 h 499191"/>
                    <a:gd name="connsiteX360" fmla="*/ 479042 w 983647"/>
                    <a:gd name="connsiteY360" fmla="*/ 1083 h 499191"/>
                    <a:gd name="connsiteX361" fmla="*/ 475793 w 983647"/>
                    <a:gd name="connsiteY361" fmla="*/ 2166 h 499191"/>
                    <a:gd name="connsiteX362" fmla="*/ 495285 w 983647"/>
                    <a:gd name="connsiteY362" fmla="*/ 0 h 499191"/>
                    <a:gd name="connsiteX363" fmla="*/ 525604 w 983647"/>
                    <a:gd name="connsiteY363" fmla="*/ 2166 h 499191"/>
                    <a:gd name="connsiteX364" fmla="*/ 546178 w 983647"/>
                    <a:gd name="connsiteY364" fmla="*/ 3249 h 499191"/>
                    <a:gd name="connsiteX365" fmla="*/ 590575 w 983647"/>
                    <a:gd name="connsiteY365" fmla="*/ 10828 h 499191"/>
                    <a:gd name="connsiteX366" fmla="*/ 586243 w 983647"/>
                    <a:gd name="connsiteY366" fmla="*/ 9746 h 499191"/>
                    <a:gd name="connsiteX367" fmla="*/ 588409 w 983647"/>
                    <a:gd name="connsiteY367" fmla="*/ 10828 h 499191"/>
                    <a:gd name="connsiteX368" fmla="*/ 606817 w 983647"/>
                    <a:gd name="connsiteY368" fmla="*/ 12994 h 499191"/>
                    <a:gd name="connsiteX369" fmla="*/ 638220 w 983647"/>
                    <a:gd name="connsiteY369" fmla="*/ 21657 h 499191"/>
                    <a:gd name="connsiteX370" fmla="*/ 668540 w 983647"/>
                    <a:gd name="connsiteY370" fmla="*/ 32485 h 499191"/>
                    <a:gd name="connsiteX371" fmla="*/ 673954 w 983647"/>
                    <a:gd name="connsiteY371" fmla="*/ 33568 h 499191"/>
                    <a:gd name="connsiteX372" fmla="*/ 697776 w 983647"/>
                    <a:gd name="connsiteY372" fmla="*/ 44397 h 499191"/>
                    <a:gd name="connsiteX373" fmla="*/ 708605 w 983647"/>
                    <a:gd name="connsiteY373" fmla="*/ 49811 h 499191"/>
                    <a:gd name="connsiteX374" fmla="*/ 718350 w 983647"/>
                    <a:gd name="connsiteY374" fmla="*/ 55225 h 499191"/>
                    <a:gd name="connsiteX375" fmla="*/ 720516 w 983647"/>
                    <a:gd name="connsiteY375" fmla="*/ 57391 h 499191"/>
                    <a:gd name="connsiteX376" fmla="*/ 725930 w 983647"/>
                    <a:gd name="connsiteY376" fmla="*/ 59556 h 499191"/>
                    <a:gd name="connsiteX377" fmla="*/ 794150 w 983647"/>
                    <a:gd name="connsiteY377" fmla="*/ 106119 h 499191"/>
                    <a:gd name="connsiteX378" fmla="*/ 846126 w 983647"/>
                    <a:gd name="connsiteY378" fmla="*/ 151598 h 499191"/>
                    <a:gd name="connsiteX379" fmla="*/ 889440 w 983647"/>
                    <a:gd name="connsiteY379" fmla="*/ 203575 h 499191"/>
                    <a:gd name="connsiteX380" fmla="*/ 888357 w 983647"/>
                    <a:gd name="connsiteY380" fmla="*/ 203575 h 499191"/>
                    <a:gd name="connsiteX381" fmla="*/ 902434 w 983647"/>
                    <a:gd name="connsiteY381" fmla="*/ 223066 h 499191"/>
                    <a:gd name="connsiteX382" fmla="*/ 914345 w 983647"/>
                    <a:gd name="connsiteY382" fmla="*/ 241474 h 499191"/>
                    <a:gd name="connsiteX383" fmla="*/ 918677 w 983647"/>
                    <a:gd name="connsiteY383" fmla="*/ 251220 h 499191"/>
                    <a:gd name="connsiteX384" fmla="*/ 924091 w 983647"/>
                    <a:gd name="connsiteY384" fmla="*/ 259883 h 499191"/>
                    <a:gd name="connsiteX385" fmla="*/ 929505 w 983647"/>
                    <a:gd name="connsiteY385" fmla="*/ 270711 h 499191"/>
                    <a:gd name="connsiteX386" fmla="*/ 941416 w 983647"/>
                    <a:gd name="connsiteY386" fmla="*/ 294534 h 499191"/>
                    <a:gd name="connsiteX387" fmla="*/ 939251 w 983647"/>
                    <a:gd name="connsiteY387" fmla="*/ 291285 h 499191"/>
                    <a:gd name="connsiteX388" fmla="*/ 948996 w 983647"/>
                    <a:gd name="connsiteY388" fmla="*/ 314025 h 499191"/>
                    <a:gd name="connsiteX389" fmla="*/ 957659 w 983647"/>
                    <a:gd name="connsiteY389" fmla="*/ 337848 h 499191"/>
                    <a:gd name="connsiteX390" fmla="*/ 955493 w 983647"/>
                    <a:gd name="connsiteY390" fmla="*/ 332433 h 499191"/>
                    <a:gd name="connsiteX391" fmla="*/ 959825 w 983647"/>
                    <a:gd name="connsiteY391" fmla="*/ 343262 h 499191"/>
                    <a:gd name="connsiteX392" fmla="*/ 961990 w 983647"/>
                    <a:gd name="connsiteY392" fmla="*/ 351924 h 499191"/>
                    <a:gd name="connsiteX393" fmla="*/ 963073 w 983647"/>
                    <a:gd name="connsiteY393" fmla="*/ 351924 h 499191"/>
                    <a:gd name="connsiteX394" fmla="*/ 978233 w 983647"/>
                    <a:gd name="connsiteY394" fmla="*/ 410398 h 499191"/>
                    <a:gd name="connsiteX395" fmla="*/ 981482 w 983647"/>
                    <a:gd name="connsiteY395" fmla="*/ 425558 h 499191"/>
                    <a:gd name="connsiteX396" fmla="*/ 982564 w 983647"/>
                    <a:gd name="connsiteY396" fmla="*/ 433138 h 499191"/>
                    <a:gd name="connsiteX397" fmla="*/ 983647 w 983647"/>
                    <a:gd name="connsiteY397" fmla="*/ 437469 h 499191"/>
                    <a:gd name="connsiteX398" fmla="*/ 983647 w 983647"/>
                    <a:gd name="connsiteY398" fmla="*/ 441801 h 499191"/>
                    <a:gd name="connsiteX399" fmla="*/ 972819 w 983647"/>
                    <a:gd name="connsiteY399" fmla="*/ 473203 h 499191"/>
                    <a:gd name="connsiteX400" fmla="*/ 961990 w 983647"/>
                    <a:gd name="connsiteY400" fmla="*/ 481866 h 499191"/>
                    <a:gd name="connsiteX401" fmla="*/ 959825 w 983647"/>
                    <a:gd name="connsiteY401" fmla="*/ 481866 h 499191"/>
                    <a:gd name="connsiteX402" fmla="*/ 958742 w 983647"/>
                    <a:gd name="connsiteY402" fmla="*/ 481866 h 499191"/>
                    <a:gd name="connsiteX403" fmla="*/ 948996 w 983647"/>
                    <a:gd name="connsiteY403" fmla="*/ 486197 h 499191"/>
                    <a:gd name="connsiteX404" fmla="*/ 946831 w 983647"/>
                    <a:gd name="connsiteY404" fmla="*/ 487280 h 499191"/>
                    <a:gd name="connsiteX405" fmla="*/ 940333 w 983647"/>
                    <a:gd name="connsiteY405" fmla="*/ 488363 h 499191"/>
                    <a:gd name="connsiteX406" fmla="*/ 934919 w 983647"/>
                    <a:gd name="connsiteY406" fmla="*/ 488363 h 499191"/>
                    <a:gd name="connsiteX407" fmla="*/ 925174 w 983647"/>
                    <a:gd name="connsiteY407" fmla="*/ 487280 h 499191"/>
                    <a:gd name="connsiteX408" fmla="*/ 924091 w 983647"/>
                    <a:gd name="connsiteY408" fmla="*/ 487280 h 499191"/>
                    <a:gd name="connsiteX409" fmla="*/ 920842 w 983647"/>
                    <a:gd name="connsiteY409" fmla="*/ 487280 h 499191"/>
                    <a:gd name="connsiteX410" fmla="*/ 910014 w 983647"/>
                    <a:gd name="connsiteY410" fmla="*/ 481866 h 499191"/>
                    <a:gd name="connsiteX411" fmla="*/ 903517 w 983647"/>
                    <a:gd name="connsiteY411" fmla="*/ 476452 h 499191"/>
                    <a:gd name="connsiteX412" fmla="*/ 892688 w 983647"/>
                    <a:gd name="connsiteY412" fmla="*/ 462375 h 499191"/>
                    <a:gd name="connsiteX413" fmla="*/ 893771 w 983647"/>
                    <a:gd name="connsiteY413" fmla="*/ 463457 h 499191"/>
                    <a:gd name="connsiteX414" fmla="*/ 888357 w 983647"/>
                    <a:gd name="connsiteY414" fmla="*/ 450463 h 499191"/>
                    <a:gd name="connsiteX415" fmla="*/ 885108 w 983647"/>
                    <a:gd name="connsiteY415" fmla="*/ 437469 h 499191"/>
                    <a:gd name="connsiteX416" fmla="*/ 878611 w 983647"/>
                    <a:gd name="connsiteY416" fmla="*/ 414729 h 499191"/>
                    <a:gd name="connsiteX417" fmla="*/ 827718 w 983647"/>
                    <a:gd name="connsiteY417" fmla="*/ 294534 h 499191"/>
                    <a:gd name="connsiteX418" fmla="*/ 743256 w 983647"/>
                    <a:gd name="connsiteY418" fmla="*/ 198161 h 499191"/>
                    <a:gd name="connsiteX419" fmla="*/ 510444 w 983647"/>
                    <a:gd name="connsiteY419" fmla="*/ 105036 h 499191"/>
                    <a:gd name="connsiteX420" fmla="*/ 466048 w 983647"/>
                    <a:gd name="connsiteY420" fmla="*/ 103953 h 499191"/>
                    <a:gd name="connsiteX421" fmla="*/ 467131 w 983647"/>
                    <a:gd name="connsiteY421" fmla="*/ 102870 h 499191"/>
                    <a:gd name="connsiteX422" fmla="*/ 458468 w 983647"/>
                    <a:gd name="connsiteY422" fmla="*/ 103953 h 499191"/>
                    <a:gd name="connsiteX423" fmla="*/ 449805 w 983647"/>
                    <a:gd name="connsiteY423" fmla="*/ 105036 h 499191"/>
                    <a:gd name="connsiteX424" fmla="*/ 357763 w 983647"/>
                    <a:gd name="connsiteY424" fmla="*/ 126693 h 499191"/>
                    <a:gd name="connsiteX425" fmla="*/ 358846 w 983647"/>
                    <a:gd name="connsiteY425" fmla="*/ 125610 h 499191"/>
                    <a:gd name="connsiteX426" fmla="*/ 353432 w 983647"/>
                    <a:gd name="connsiteY426" fmla="*/ 128859 h 499191"/>
                    <a:gd name="connsiteX427" fmla="*/ 352349 w 983647"/>
                    <a:gd name="connsiteY427" fmla="*/ 128859 h 499191"/>
                    <a:gd name="connsiteX428" fmla="*/ 349101 w 983647"/>
                    <a:gd name="connsiteY428" fmla="*/ 132107 h 499191"/>
                    <a:gd name="connsiteX429" fmla="*/ 242982 w 983647"/>
                    <a:gd name="connsiteY429" fmla="*/ 193829 h 499191"/>
                    <a:gd name="connsiteX430" fmla="*/ 159603 w 983647"/>
                    <a:gd name="connsiteY430" fmla="*/ 282622 h 499191"/>
                    <a:gd name="connsiteX431" fmla="*/ 142277 w 983647"/>
                    <a:gd name="connsiteY431" fmla="*/ 310776 h 499191"/>
                    <a:gd name="connsiteX432" fmla="*/ 133615 w 983647"/>
                    <a:gd name="connsiteY432" fmla="*/ 327019 h 499191"/>
                    <a:gd name="connsiteX433" fmla="*/ 126035 w 983647"/>
                    <a:gd name="connsiteY433" fmla="*/ 342179 h 499191"/>
                    <a:gd name="connsiteX434" fmla="*/ 95715 w 983647"/>
                    <a:gd name="connsiteY434" fmla="*/ 426641 h 499191"/>
                    <a:gd name="connsiteX435" fmla="*/ 93549 w 983647"/>
                    <a:gd name="connsiteY435" fmla="*/ 437469 h 499191"/>
                    <a:gd name="connsiteX436" fmla="*/ 91384 w 983647"/>
                    <a:gd name="connsiteY436" fmla="*/ 448298 h 499191"/>
                    <a:gd name="connsiteX437" fmla="*/ 89218 w 983647"/>
                    <a:gd name="connsiteY437" fmla="*/ 460209 h 499191"/>
                    <a:gd name="connsiteX438" fmla="*/ 84887 w 983647"/>
                    <a:gd name="connsiteY438" fmla="*/ 472120 h 499191"/>
                    <a:gd name="connsiteX439" fmla="*/ 67561 w 983647"/>
                    <a:gd name="connsiteY439" fmla="*/ 491611 h 499191"/>
                    <a:gd name="connsiteX440" fmla="*/ 42656 w 983647"/>
                    <a:gd name="connsiteY440" fmla="*/ 499191 h 499191"/>
                    <a:gd name="connsiteX441" fmla="*/ 44821 w 983647"/>
                    <a:gd name="connsiteY441" fmla="*/ 498108 h 499191"/>
                    <a:gd name="connsiteX442" fmla="*/ 51318 w 983647"/>
                    <a:gd name="connsiteY442" fmla="*/ 495943 h 499191"/>
                    <a:gd name="connsiteX443" fmla="*/ 81638 w 983647"/>
                    <a:gd name="connsiteY443" fmla="*/ 486197 h 499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</a:cxnLst>
                  <a:rect l="l" t="t" r="r" b="b"/>
                  <a:pathLst>
                    <a:path w="983647" h="499191">
                      <a:moveTo>
                        <a:pt x="81638" y="486197"/>
                      </a:moveTo>
                      <a:cubicBezTo>
                        <a:pt x="87052" y="479700"/>
                        <a:pt x="91384" y="471037"/>
                        <a:pt x="92467" y="461292"/>
                      </a:cubicBezTo>
                      <a:cubicBezTo>
                        <a:pt x="93549" y="451546"/>
                        <a:pt x="95715" y="441801"/>
                        <a:pt x="97881" y="432055"/>
                      </a:cubicBezTo>
                      <a:cubicBezTo>
                        <a:pt x="102212" y="412564"/>
                        <a:pt x="108709" y="393073"/>
                        <a:pt x="114123" y="375747"/>
                      </a:cubicBezTo>
                      <a:cubicBezTo>
                        <a:pt x="115206" y="371416"/>
                        <a:pt x="115206" y="376830"/>
                        <a:pt x="118455" y="368167"/>
                      </a:cubicBezTo>
                      <a:cubicBezTo>
                        <a:pt x="123869" y="350842"/>
                        <a:pt x="133615" y="330268"/>
                        <a:pt x="145526" y="309694"/>
                      </a:cubicBezTo>
                      <a:cubicBezTo>
                        <a:pt x="157437" y="289120"/>
                        <a:pt x="172597" y="268545"/>
                        <a:pt x="187757" y="253386"/>
                      </a:cubicBezTo>
                      <a:lnTo>
                        <a:pt x="186674" y="255551"/>
                      </a:lnTo>
                      <a:cubicBezTo>
                        <a:pt x="189923" y="252303"/>
                        <a:pt x="192088" y="249054"/>
                        <a:pt x="195337" y="244723"/>
                      </a:cubicBezTo>
                      <a:cubicBezTo>
                        <a:pt x="198585" y="241474"/>
                        <a:pt x="200751" y="237143"/>
                        <a:pt x="204000" y="233894"/>
                      </a:cubicBezTo>
                      <a:cubicBezTo>
                        <a:pt x="204000" y="233894"/>
                        <a:pt x="202917" y="236060"/>
                        <a:pt x="204000" y="234977"/>
                      </a:cubicBezTo>
                      <a:cubicBezTo>
                        <a:pt x="205082" y="232812"/>
                        <a:pt x="214828" y="223066"/>
                        <a:pt x="216994" y="219817"/>
                      </a:cubicBezTo>
                      <a:cubicBezTo>
                        <a:pt x="219159" y="217652"/>
                        <a:pt x="220242" y="218735"/>
                        <a:pt x="223491" y="215486"/>
                      </a:cubicBezTo>
                      <a:lnTo>
                        <a:pt x="226739" y="211155"/>
                      </a:lnTo>
                      <a:cubicBezTo>
                        <a:pt x="235402" y="199243"/>
                        <a:pt x="252728" y="189498"/>
                        <a:pt x="267887" y="176504"/>
                      </a:cubicBezTo>
                      <a:cubicBezTo>
                        <a:pt x="266804" y="177587"/>
                        <a:pt x="265722" y="178669"/>
                        <a:pt x="266804" y="177587"/>
                      </a:cubicBezTo>
                      <a:cubicBezTo>
                        <a:pt x="270053" y="175421"/>
                        <a:pt x="273302" y="173255"/>
                        <a:pt x="276550" y="170007"/>
                      </a:cubicBezTo>
                      <a:cubicBezTo>
                        <a:pt x="279799" y="167841"/>
                        <a:pt x="283047" y="165675"/>
                        <a:pt x="287378" y="163510"/>
                      </a:cubicBezTo>
                      <a:cubicBezTo>
                        <a:pt x="290627" y="161344"/>
                        <a:pt x="294958" y="159178"/>
                        <a:pt x="298207" y="157012"/>
                      </a:cubicBezTo>
                      <a:cubicBezTo>
                        <a:pt x="301455" y="154847"/>
                        <a:pt x="305787" y="152681"/>
                        <a:pt x="310118" y="150515"/>
                      </a:cubicBezTo>
                      <a:cubicBezTo>
                        <a:pt x="325278" y="141853"/>
                        <a:pt x="342604" y="134273"/>
                        <a:pt x="357763" y="127776"/>
                      </a:cubicBezTo>
                      <a:cubicBezTo>
                        <a:pt x="356681" y="128859"/>
                        <a:pt x="355598" y="129941"/>
                        <a:pt x="357763" y="128859"/>
                      </a:cubicBezTo>
                      <a:cubicBezTo>
                        <a:pt x="358846" y="127776"/>
                        <a:pt x="368592" y="123444"/>
                        <a:pt x="377255" y="120196"/>
                      </a:cubicBezTo>
                      <a:cubicBezTo>
                        <a:pt x="381586" y="120196"/>
                        <a:pt x="392414" y="114782"/>
                        <a:pt x="403243" y="112616"/>
                      </a:cubicBezTo>
                      <a:lnTo>
                        <a:pt x="402160" y="112616"/>
                      </a:lnTo>
                      <a:cubicBezTo>
                        <a:pt x="409740" y="109367"/>
                        <a:pt x="414071" y="110450"/>
                        <a:pt x="419486" y="108284"/>
                      </a:cubicBezTo>
                      <a:lnTo>
                        <a:pt x="424900" y="108284"/>
                      </a:lnTo>
                      <a:cubicBezTo>
                        <a:pt x="428148" y="106119"/>
                        <a:pt x="436811" y="107202"/>
                        <a:pt x="443308" y="105036"/>
                      </a:cubicBezTo>
                      <a:lnTo>
                        <a:pt x="443308" y="105036"/>
                      </a:lnTo>
                      <a:cubicBezTo>
                        <a:pt x="449805" y="103953"/>
                        <a:pt x="453054" y="103953"/>
                        <a:pt x="458468" y="102870"/>
                      </a:cubicBezTo>
                      <a:lnTo>
                        <a:pt x="459551" y="102870"/>
                      </a:lnTo>
                      <a:cubicBezTo>
                        <a:pt x="466048" y="101787"/>
                        <a:pt x="471462" y="101787"/>
                        <a:pt x="474711" y="101787"/>
                      </a:cubicBezTo>
                      <a:cubicBezTo>
                        <a:pt x="477959" y="101787"/>
                        <a:pt x="480125" y="101787"/>
                        <a:pt x="480125" y="100705"/>
                      </a:cubicBezTo>
                      <a:cubicBezTo>
                        <a:pt x="484456" y="101787"/>
                        <a:pt x="467131" y="101787"/>
                        <a:pt x="474711" y="102870"/>
                      </a:cubicBezTo>
                      <a:cubicBezTo>
                        <a:pt x="519107" y="98539"/>
                        <a:pt x="565669" y="103953"/>
                        <a:pt x="608983" y="116947"/>
                      </a:cubicBezTo>
                      <a:cubicBezTo>
                        <a:pt x="613315" y="119113"/>
                        <a:pt x="616563" y="120196"/>
                        <a:pt x="617646" y="120196"/>
                      </a:cubicBezTo>
                      <a:cubicBezTo>
                        <a:pt x="619812" y="121279"/>
                        <a:pt x="624143" y="122361"/>
                        <a:pt x="627392" y="123444"/>
                      </a:cubicBezTo>
                      <a:cubicBezTo>
                        <a:pt x="631723" y="124527"/>
                        <a:pt x="634971" y="125610"/>
                        <a:pt x="637137" y="126693"/>
                      </a:cubicBezTo>
                      <a:cubicBezTo>
                        <a:pt x="636054" y="126693"/>
                        <a:pt x="639303" y="127776"/>
                        <a:pt x="641469" y="128859"/>
                      </a:cubicBezTo>
                      <a:cubicBezTo>
                        <a:pt x="649048" y="132107"/>
                        <a:pt x="650131" y="131024"/>
                        <a:pt x="658794" y="135356"/>
                      </a:cubicBezTo>
                      <a:cubicBezTo>
                        <a:pt x="655545" y="134273"/>
                        <a:pt x="654463" y="134273"/>
                        <a:pt x="654463" y="135356"/>
                      </a:cubicBezTo>
                      <a:cubicBezTo>
                        <a:pt x="657711" y="136438"/>
                        <a:pt x="662043" y="137521"/>
                        <a:pt x="666374" y="139687"/>
                      </a:cubicBezTo>
                      <a:cubicBezTo>
                        <a:pt x="670705" y="141853"/>
                        <a:pt x="675037" y="142936"/>
                        <a:pt x="679368" y="145101"/>
                      </a:cubicBezTo>
                      <a:cubicBezTo>
                        <a:pt x="678285" y="145101"/>
                        <a:pt x="676120" y="144018"/>
                        <a:pt x="676120" y="144018"/>
                      </a:cubicBezTo>
                      <a:cubicBezTo>
                        <a:pt x="685865" y="147267"/>
                        <a:pt x="692362" y="152681"/>
                        <a:pt x="699942" y="155930"/>
                      </a:cubicBezTo>
                      <a:lnTo>
                        <a:pt x="696694" y="154847"/>
                      </a:lnTo>
                      <a:cubicBezTo>
                        <a:pt x="708605" y="162427"/>
                        <a:pt x="701025" y="155930"/>
                        <a:pt x="710771" y="162427"/>
                      </a:cubicBezTo>
                      <a:cubicBezTo>
                        <a:pt x="708605" y="161344"/>
                        <a:pt x="708605" y="161344"/>
                        <a:pt x="708605" y="161344"/>
                      </a:cubicBezTo>
                      <a:cubicBezTo>
                        <a:pt x="718350" y="166758"/>
                        <a:pt x="733510" y="176504"/>
                        <a:pt x="742173" y="183001"/>
                      </a:cubicBezTo>
                      <a:cubicBezTo>
                        <a:pt x="741090" y="183001"/>
                        <a:pt x="741090" y="183001"/>
                        <a:pt x="741090" y="183001"/>
                      </a:cubicBezTo>
                      <a:cubicBezTo>
                        <a:pt x="743256" y="185166"/>
                        <a:pt x="746504" y="186249"/>
                        <a:pt x="748670" y="188415"/>
                      </a:cubicBezTo>
                      <a:cubicBezTo>
                        <a:pt x="750836" y="190581"/>
                        <a:pt x="753001" y="192746"/>
                        <a:pt x="756250" y="194912"/>
                      </a:cubicBezTo>
                      <a:cubicBezTo>
                        <a:pt x="758416" y="197078"/>
                        <a:pt x="761664" y="199243"/>
                        <a:pt x="763830" y="201409"/>
                      </a:cubicBezTo>
                      <a:cubicBezTo>
                        <a:pt x="765996" y="203575"/>
                        <a:pt x="769244" y="205740"/>
                        <a:pt x="771410" y="207906"/>
                      </a:cubicBezTo>
                      <a:cubicBezTo>
                        <a:pt x="774658" y="211155"/>
                        <a:pt x="769244" y="207906"/>
                        <a:pt x="778990" y="216569"/>
                      </a:cubicBezTo>
                      <a:cubicBezTo>
                        <a:pt x="780073" y="215486"/>
                        <a:pt x="795232" y="231729"/>
                        <a:pt x="790901" y="225232"/>
                      </a:cubicBezTo>
                      <a:cubicBezTo>
                        <a:pt x="794150" y="229563"/>
                        <a:pt x="799564" y="234977"/>
                        <a:pt x="803895" y="239309"/>
                      </a:cubicBezTo>
                      <a:cubicBezTo>
                        <a:pt x="808226" y="244723"/>
                        <a:pt x="812558" y="249054"/>
                        <a:pt x="814724" y="252303"/>
                      </a:cubicBezTo>
                      <a:cubicBezTo>
                        <a:pt x="811475" y="249054"/>
                        <a:pt x="816889" y="257717"/>
                        <a:pt x="810392" y="250137"/>
                      </a:cubicBezTo>
                      <a:cubicBezTo>
                        <a:pt x="810392" y="250137"/>
                        <a:pt x="811475" y="251220"/>
                        <a:pt x="812558" y="253386"/>
                      </a:cubicBezTo>
                      <a:cubicBezTo>
                        <a:pt x="813641" y="254468"/>
                        <a:pt x="814724" y="256634"/>
                        <a:pt x="814724" y="256634"/>
                      </a:cubicBezTo>
                      <a:cubicBezTo>
                        <a:pt x="813641" y="256634"/>
                        <a:pt x="810392" y="251220"/>
                        <a:pt x="811475" y="253386"/>
                      </a:cubicBezTo>
                      <a:cubicBezTo>
                        <a:pt x="814724" y="256634"/>
                        <a:pt x="823386" y="267463"/>
                        <a:pt x="825552" y="270711"/>
                      </a:cubicBezTo>
                      <a:cubicBezTo>
                        <a:pt x="828801" y="273960"/>
                        <a:pt x="830966" y="277208"/>
                        <a:pt x="834215" y="280457"/>
                      </a:cubicBezTo>
                      <a:cubicBezTo>
                        <a:pt x="837463" y="283705"/>
                        <a:pt x="840712" y="288037"/>
                        <a:pt x="843960" y="294534"/>
                      </a:cubicBezTo>
                      <a:cubicBezTo>
                        <a:pt x="839629" y="289120"/>
                        <a:pt x="845043" y="298865"/>
                        <a:pt x="841795" y="294534"/>
                      </a:cubicBezTo>
                      <a:cubicBezTo>
                        <a:pt x="841795" y="294534"/>
                        <a:pt x="842878" y="295617"/>
                        <a:pt x="843960" y="296699"/>
                      </a:cubicBezTo>
                      <a:cubicBezTo>
                        <a:pt x="845043" y="297782"/>
                        <a:pt x="846126" y="299948"/>
                        <a:pt x="848292" y="302114"/>
                      </a:cubicBezTo>
                      <a:cubicBezTo>
                        <a:pt x="851540" y="306445"/>
                        <a:pt x="854789" y="309694"/>
                        <a:pt x="854789" y="309694"/>
                      </a:cubicBezTo>
                      <a:cubicBezTo>
                        <a:pt x="856954" y="314025"/>
                        <a:pt x="854789" y="310776"/>
                        <a:pt x="858037" y="317273"/>
                      </a:cubicBezTo>
                      <a:cubicBezTo>
                        <a:pt x="858037" y="317273"/>
                        <a:pt x="860203" y="319439"/>
                        <a:pt x="861286" y="320522"/>
                      </a:cubicBezTo>
                      <a:cubicBezTo>
                        <a:pt x="861286" y="321605"/>
                        <a:pt x="864534" y="325936"/>
                        <a:pt x="865617" y="330268"/>
                      </a:cubicBezTo>
                      <a:cubicBezTo>
                        <a:pt x="867783" y="334599"/>
                        <a:pt x="869949" y="338930"/>
                        <a:pt x="868866" y="340013"/>
                      </a:cubicBezTo>
                      <a:cubicBezTo>
                        <a:pt x="868866" y="342179"/>
                        <a:pt x="865617" y="333516"/>
                        <a:pt x="866700" y="337848"/>
                      </a:cubicBezTo>
                      <a:cubicBezTo>
                        <a:pt x="869949" y="345427"/>
                        <a:pt x="871031" y="345427"/>
                        <a:pt x="874280" y="353007"/>
                      </a:cubicBezTo>
                      <a:lnTo>
                        <a:pt x="874280" y="353007"/>
                      </a:lnTo>
                      <a:cubicBezTo>
                        <a:pt x="875363" y="355173"/>
                        <a:pt x="877529" y="359504"/>
                        <a:pt x="878611" y="361670"/>
                      </a:cubicBezTo>
                      <a:cubicBezTo>
                        <a:pt x="879694" y="363836"/>
                        <a:pt x="880777" y="364919"/>
                        <a:pt x="879694" y="361670"/>
                      </a:cubicBezTo>
                      <a:cubicBezTo>
                        <a:pt x="878611" y="358422"/>
                        <a:pt x="879694" y="363836"/>
                        <a:pt x="877529" y="357339"/>
                      </a:cubicBezTo>
                      <a:cubicBezTo>
                        <a:pt x="879694" y="360587"/>
                        <a:pt x="882943" y="370333"/>
                        <a:pt x="886191" y="377913"/>
                      </a:cubicBezTo>
                      <a:cubicBezTo>
                        <a:pt x="885108" y="375747"/>
                        <a:pt x="885108" y="375747"/>
                        <a:pt x="884026" y="374664"/>
                      </a:cubicBezTo>
                      <a:cubicBezTo>
                        <a:pt x="888357" y="385493"/>
                        <a:pt x="892688" y="396321"/>
                        <a:pt x="897020" y="409315"/>
                      </a:cubicBezTo>
                      <a:cubicBezTo>
                        <a:pt x="898103" y="409315"/>
                        <a:pt x="894854" y="404984"/>
                        <a:pt x="894854" y="402818"/>
                      </a:cubicBezTo>
                      <a:cubicBezTo>
                        <a:pt x="898103" y="419061"/>
                        <a:pt x="904600" y="435304"/>
                        <a:pt x="905682" y="449380"/>
                      </a:cubicBezTo>
                      <a:cubicBezTo>
                        <a:pt x="905682" y="447215"/>
                        <a:pt x="906765" y="448298"/>
                        <a:pt x="905682" y="448298"/>
                      </a:cubicBezTo>
                      <a:cubicBezTo>
                        <a:pt x="905682" y="450463"/>
                        <a:pt x="906765" y="451546"/>
                        <a:pt x="906765" y="452629"/>
                      </a:cubicBezTo>
                      <a:cubicBezTo>
                        <a:pt x="906765" y="453712"/>
                        <a:pt x="906765" y="454795"/>
                        <a:pt x="906765" y="454795"/>
                      </a:cubicBezTo>
                      <a:cubicBezTo>
                        <a:pt x="906765" y="455878"/>
                        <a:pt x="906765" y="456960"/>
                        <a:pt x="907848" y="459126"/>
                      </a:cubicBezTo>
                      <a:cubicBezTo>
                        <a:pt x="907848" y="460209"/>
                        <a:pt x="910014" y="464540"/>
                        <a:pt x="913262" y="468872"/>
                      </a:cubicBezTo>
                      <a:cubicBezTo>
                        <a:pt x="915428" y="469955"/>
                        <a:pt x="913262" y="469955"/>
                        <a:pt x="911097" y="466706"/>
                      </a:cubicBezTo>
                      <a:cubicBezTo>
                        <a:pt x="913262" y="469955"/>
                        <a:pt x="918677" y="476452"/>
                        <a:pt x="927339" y="479700"/>
                      </a:cubicBezTo>
                      <a:cubicBezTo>
                        <a:pt x="931671" y="481866"/>
                        <a:pt x="936002" y="482949"/>
                        <a:pt x="941416" y="482949"/>
                      </a:cubicBezTo>
                      <a:cubicBezTo>
                        <a:pt x="945748" y="482949"/>
                        <a:pt x="951162" y="482949"/>
                        <a:pt x="954410" y="481866"/>
                      </a:cubicBezTo>
                      <a:cubicBezTo>
                        <a:pt x="954410" y="481866"/>
                        <a:pt x="956576" y="480783"/>
                        <a:pt x="958742" y="479700"/>
                      </a:cubicBezTo>
                      <a:cubicBezTo>
                        <a:pt x="960908" y="478617"/>
                        <a:pt x="964156" y="476452"/>
                        <a:pt x="965239" y="475369"/>
                      </a:cubicBezTo>
                      <a:lnTo>
                        <a:pt x="964156" y="476452"/>
                      </a:lnTo>
                      <a:cubicBezTo>
                        <a:pt x="965239" y="475369"/>
                        <a:pt x="968487" y="474286"/>
                        <a:pt x="969570" y="472120"/>
                      </a:cubicBezTo>
                      <a:cubicBezTo>
                        <a:pt x="971736" y="469955"/>
                        <a:pt x="972819" y="468872"/>
                        <a:pt x="973902" y="468872"/>
                      </a:cubicBezTo>
                      <a:cubicBezTo>
                        <a:pt x="976067" y="465623"/>
                        <a:pt x="971736" y="472120"/>
                        <a:pt x="966322" y="476452"/>
                      </a:cubicBezTo>
                      <a:cubicBezTo>
                        <a:pt x="960908" y="480783"/>
                        <a:pt x="954410" y="482949"/>
                        <a:pt x="958742" y="480783"/>
                      </a:cubicBezTo>
                      <a:cubicBezTo>
                        <a:pt x="959825" y="480783"/>
                        <a:pt x="960908" y="479700"/>
                        <a:pt x="961990" y="479700"/>
                      </a:cubicBezTo>
                      <a:cubicBezTo>
                        <a:pt x="963073" y="478617"/>
                        <a:pt x="964156" y="477534"/>
                        <a:pt x="965239" y="476452"/>
                      </a:cubicBezTo>
                      <a:cubicBezTo>
                        <a:pt x="967405" y="474286"/>
                        <a:pt x="969570" y="473203"/>
                        <a:pt x="968487" y="474286"/>
                      </a:cubicBezTo>
                      <a:cubicBezTo>
                        <a:pt x="973902" y="469955"/>
                        <a:pt x="977150" y="463457"/>
                        <a:pt x="980399" y="456960"/>
                      </a:cubicBezTo>
                      <a:cubicBezTo>
                        <a:pt x="979316" y="459126"/>
                        <a:pt x="979316" y="462375"/>
                        <a:pt x="981482" y="456960"/>
                      </a:cubicBezTo>
                      <a:cubicBezTo>
                        <a:pt x="982564" y="451546"/>
                        <a:pt x="982564" y="451546"/>
                        <a:pt x="982564" y="450463"/>
                      </a:cubicBezTo>
                      <a:cubicBezTo>
                        <a:pt x="982564" y="450463"/>
                        <a:pt x="982564" y="450463"/>
                        <a:pt x="982564" y="449380"/>
                      </a:cubicBezTo>
                      <a:cubicBezTo>
                        <a:pt x="982564" y="448298"/>
                        <a:pt x="982564" y="447215"/>
                        <a:pt x="982564" y="445049"/>
                      </a:cubicBezTo>
                      <a:cubicBezTo>
                        <a:pt x="982564" y="445049"/>
                        <a:pt x="982564" y="445049"/>
                        <a:pt x="982564" y="443966"/>
                      </a:cubicBezTo>
                      <a:cubicBezTo>
                        <a:pt x="982564" y="443966"/>
                        <a:pt x="982564" y="442883"/>
                        <a:pt x="982564" y="441801"/>
                      </a:cubicBezTo>
                      <a:cubicBezTo>
                        <a:pt x="982564" y="440718"/>
                        <a:pt x="982564" y="439635"/>
                        <a:pt x="982564" y="439635"/>
                      </a:cubicBezTo>
                      <a:cubicBezTo>
                        <a:pt x="982564" y="439635"/>
                        <a:pt x="981482" y="437469"/>
                        <a:pt x="981482" y="435304"/>
                      </a:cubicBezTo>
                      <a:cubicBezTo>
                        <a:pt x="981482" y="433138"/>
                        <a:pt x="980399" y="432055"/>
                        <a:pt x="980399" y="434221"/>
                      </a:cubicBezTo>
                      <a:cubicBezTo>
                        <a:pt x="980399" y="433138"/>
                        <a:pt x="977150" y="419061"/>
                        <a:pt x="978233" y="419061"/>
                      </a:cubicBezTo>
                      <a:lnTo>
                        <a:pt x="979316" y="420144"/>
                      </a:lnTo>
                      <a:cubicBezTo>
                        <a:pt x="978233" y="415812"/>
                        <a:pt x="977150" y="412564"/>
                        <a:pt x="974985" y="409315"/>
                      </a:cubicBezTo>
                      <a:cubicBezTo>
                        <a:pt x="974985" y="408232"/>
                        <a:pt x="974985" y="407150"/>
                        <a:pt x="974985" y="407150"/>
                      </a:cubicBezTo>
                      <a:cubicBezTo>
                        <a:pt x="972819" y="407150"/>
                        <a:pt x="972819" y="396321"/>
                        <a:pt x="969570" y="390907"/>
                      </a:cubicBezTo>
                      <a:cubicBezTo>
                        <a:pt x="967405" y="381161"/>
                        <a:pt x="963073" y="366001"/>
                        <a:pt x="961990" y="361670"/>
                      </a:cubicBezTo>
                      <a:cubicBezTo>
                        <a:pt x="958742" y="354090"/>
                        <a:pt x="956576" y="347593"/>
                        <a:pt x="953328" y="340013"/>
                      </a:cubicBezTo>
                      <a:cubicBezTo>
                        <a:pt x="954410" y="341096"/>
                        <a:pt x="955493" y="344345"/>
                        <a:pt x="955493" y="344345"/>
                      </a:cubicBezTo>
                      <a:cubicBezTo>
                        <a:pt x="954410" y="338930"/>
                        <a:pt x="953328" y="337848"/>
                        <a:pt x="951162" y="333516"/>
                      </a:cubicBezTo>
                      <a:cubicBezTo>
                        <a:pt x="951162" y="333516"/>
                        <a:pt x="951162" y="331350"/>
                        <a:pt x="950079" y="328102"/>
                      </a:cubicBezTo>
                      <a:cubicBezTo>
                        <a:pt x="948996" y="324853"/>
                        <a:pt x="947913" y="320522"/>
                        <a:pt x="946831" y="317273"/>
                      </a:cubicBezTo>
                      <a:cubicBezTo>
                        <a:pt x="943582" y="310776"/>
                        <a:pt x="943582" y="312942"/>
                        <a:pt x="942499" y="312942"/>
                      </a:cubicBezTo>
                      <a:cubicBezTo>
                        <a:pt x="942499" y="310776"/>
                        <a:pt x="941416" y="308611"/>
                        <a:pt x="940333" y="306445"/>
                      </a:cubicBezTo>
                      <a:cubicBezTo>
                        <a:pt x="939251" y="304279"/>
                        <a:pt x="938168" y="302114"/>
                        <a:pt x="937085" y="298865"/>
                      </a:cubicBezTo>
                      <a:cubicBezTo>
                        <a:pt x="934919" y="293451"/>
                        <a:pt x="931671" y="289120"/>
                        <a:pt x="930588" y="284788"/>
                      </a:cubicBezTo>
                      <a:cubicBezTo>
                        <a:pt x="931671" y="286954"/>
                        <a:pt x="936002" y="294534"/>
                        <a:pt x="933836" y="288037"/>
                      </a:cubicBezTo>
                      <a:cubicBezTo>
                        <a:pt x="932754" y="280457"/>
                        <a:pt x="926257" y="276125"/>
                        <a:pt x="921925" y="265297"/>
                      </a:cubicBezTo>
                      <a:lnTo>
                        <a:pt x="921925" y="268545"/>
                      </a:lnTo>
                      <a:cubicBezTo>
                        <a:pt x="919759" y="264214"/>
                        <a:pt x="913262" y="254468"/>
                        <a:pt x="914345" y="254468"/>
                      </a:cubicBezTo>
                      <a:cubicBezTo>
                        <a:pt x="913262" y="253386"/>
                        <a:pt x="911097" y="250137"/>
                        <a:pt x="910014" y="247971"/>
                      </a:cubicBezTo>
                      <a:cubicBezTo>
                        <a:pt x="908931" y="245806"/>
                        <a:pt x="907848" y="243640"/>
                        <a:pt x="906765" y="244723"/>
                      </a:cubicBezTo>
                      <a:cubicBezTo>
                        <a:pt x="898103" y="228480"/>
                        <a:pt x="880777" y="207906"/>
                        <a:pt x="875363" y="198161"/>
                      </a:cubicBezTo>
                      <a:cubicBezTo>
                        <a:pt x="873197" y="195995"/>
                        <a:pt x="869949" y="190581"/>
                        <a:pt x="869949" y="192746"/>
                      </a:cubicBezTo>
                      <a:cubicBezTo>
                        <a:pt x="872114" y="197078"/>
                        <a:pt x="874280" y="197078"/>
                        <a:pt x="874280" y="199243"/>
                      </a:cubicBezTo>
                      <a:cubicBezTo>
                        <a:pt x="873197" y="197078"/>
                        <a:pt x="872114" y="197078"/>
                        <a:pt x="872114" y="197078"/>
                      </a:cubicBezTo>
                      <a:cubicBezTo>
                        <a:pt x="868866" y="192746"/>
                        <a:pt x="865617" y="188415"/>
                        <a:pt x="869949" y="192746"/>
                      </a:cubicBezTo>
                      <a:cubicBezTo>
                        <a:pt x="862369" y="183001"/>
                        <a:pt x="860203" y="184084"/>
                        <a:pt x="849375" y="172172"/>
                      </a:cubicBezTo>
                      <a:cubicBezTo>
                        <a:pt x="850457" y="172172"/>
                        <a:pt x="849375" y="171089"/>
                        <a:pt x="846126" y="167841"/>
                      </a:cubicBezTo>
                      <a:cubicBezTo>
                        <a:pt x="846126" y="167841"/>
                        <a:pt x="843960" y="166758"/>
                        <a:pt x="842878" y="164592"/>
                      </a:cubicBezTo>
                      <a:cubicBezTo>
                        <a:pt x="840712" y="163510"/>
                        <a:pt x="839629" y="161344"/>
                        <a:pt x="839629" y="161344"/>
                      </a:cubicBezTo>
                      <a:cubicBezTo>
                        <a:pt x="832049" y="153764"/>
                        <a:pt x="836380" y="155930"/>
                        <a:pt x="836380" y="155930"/>
                      </a:cubicBezTo>
                      <a:cubicBezTo>
                        <a:pt x="832049" y="151598"/>
                        <a:pt x="827718" y="147267"/>
                        <a:pt x="825552" y="146184"/>
                      </a:cubicBezTo>
                      <a:lnTo>
                        <a:pt x="821221" y="140770"/>
                      </a:lnTo>
                      <a:cubicBezTo>
                        <a:pt x="824469" y="145101"/>
                        <a:pt x="816889" y="137521"/>
                        <a:pt x="815806" y="136438"/>
                      </a:cubicBezTo>
                      <a:lnTo>
                        <a:pt x="817972" y="138604"/>
                      </a:lnTo>
                      <a:cubicBezTo>
                        <a:pt x="817972" y="137521"/>
                        <a:pt x="812558" y="133190"/>
                        <a:pt x="809309" y="131024"/>
                      </a:cubicBezTo>
                      <a:cubicBezTo>
                        <a:pt x="809309" y="132107"/>
                        <a:pt x="814724" y="136438"/>
                        <a:pt x="816889" y="138604"/>
                      </a:cubicBezTo>
                      <a:cubicBezTo>
                        <a:pt x="814724" y="136438"/>
                        <a:pt x="811475" y="134273"/>
                        <a:pt x="808226" y="132107"/>
                      </a:cubicBezTo>
                      <a:cubicBezTo>
                        <a:pt x="809309" y="132107"/>
                        <a:pt x="801729" y="125610"/>
                        <a:pt x="798481" y="122361"/>
                      </a:cubicBezTo>
                      <a:cubicBezTo>
                        <a:pt x="794150" y="119113"/>
                        <a:pt x="793067" y="119113"/>
                        <a:pt x="791984" y="118030"/>
                      </a:cubicBezTo>
                      <a:cubicBezTo>
                        <a:pt x="791984" y="118030"/>
                        <a:pt x="785487" y="112616"/>
                        <a:pt x="788735" y="114782"/>
                      </a:cubicBezTo>
                      <a:cubicBezTo>
                        <a:pt x="789818" y="115864"/>
                        <a:pt x="791984" y="118030"/>
                        <a:pt x="794150" y="119113"/>
                      </a:cubicBezTo>
                      <a:cubicBezTo>
                        <a:pt x="791984" y="116947"/>
                        <a:pt x="791984" y="115864"/>
                        <a:pt x="786570" y="112616"/>
                      </a:cubicBezTo>
                      <a:cubicBezTo>
                        <a:pt x="782238" y="109367"/>
                        <a:pt x="786570" y="114782"/>
                        <a:pt x="778990" y="108284"/>
                      </a:cubicBezTo>
                      <a:cubicBezTo>
                        <a:pt x="781155" y="109367"/>
                        <a:pt x="782238" y="109367"/>
                        <a:pt x="783321" y="110450"/>
                      </a:cubicBezTo>
                      <a:cubicBezTo>
                        <a:pt x="783321" y="110450"/>
                        <a:pt x="781155" y="109367"/>
                        <a:pt x="780073" y="107202"/>
                      </a:cubicBezTo>
                      <a:cubicBezTo>
                        <a:pt x="777907" y="106119"/>
                        <a:pt x="776824" y="103953"/>
                        <a:pt x="776824" y="103953"/>
                      </a:cubicBezTo>
                      <a:lnTo>
                        <a:pt x="775741" y="103953"/>
                      </a:lnTo>
                      <a:cubicBezTo>
                        <a:pt x="774658" y="102870"/>
                        <a:pt x="775741" y="103953"/>
                        <a:pt x="774658" y="102870"/>
                      </a:cubicBezTo>
                      <a:cubicBezTo>
                        <a:pt x="771410" y="101787"/>
                        <a:pt x="762747" y="95290"/>
                        <a:pt x="760581" y="94208"/>
                      </a:cubicBezTo>
                      <a:cubicBezTo>
                        <a:pt x="756250" y="92042"/>
                        <a:pt x="753001" y="88793"/>
                        <a:pt x="748670" y="85545"/>
                      </a:cubicBezTo>
                      <a:lnTo>
                        <a:pt x="749753" y="85545"/>
                      </a:lnTo>
                      <a:cubicBezTo>
                        <a:pt x="745422" y="82296"/>
                        <a:pt x="738925" y="79048"/>
                        <a:pt x="734593" y="76882"/>
                      </a:cubicBezTo>
                      <a:lnTo>
                        <a:pt x="734593" y="76882"/>
                      </a:lnTo>
                      <a:cubicBezTo>
                        <a:pt x="732427" y="75799"/>
                        <a:pt x="725930" y="71468"/>
                        <a:pt x="722682" y="70385"/>
                      </a:cubicBezTo>
                      <a:cubicBezTo>
                        <a:pt x="716185" y="66054"/>
                        <a:pt x="721599" y="66054"/>
                        <a:pt x="714019" y="63888"/>
                      </a:cubicBezTo>
                      <a:cubicBezTo>
                        <a:pt x="707522" y="60639"/>
                        <a:pt x="702108" y="59556"/>
                        <a:pt x="705356" y="61722"/>
                      </a:cubicBezTo>
                      <a:cubicBezTo>
                        <a:pt x="698859" y="58474"/>
                        <a:pt x="692362" y="55225"/>
                        <a:pt x="685865" y="53059"/>
                      </a:cubicBezTo>
                      <a:cubicBezTo>
                        <a:pt x="679368" y="50894"/>
                        <a:pt x="672871" y="47645"/>
                        <a:pt x="666374" y="44397"/>
                      </a:cubicBezTo>
                      <a:cubicBezTo>
                        <a:pt x="664208" y="44397"/>
                        <a:pt x="665291" y="44397"/>
                        <a:pt x="662043" y="43314"/>
                      </a:cubicBezTo>
                      <a:cubicBezTo>
                        <a:pt x="643634" y="35734"/>
                        <a:pt x="620895" y="31403"/>
                        <a:pt x="605735" y="24905"/>
                      </a:cubicBezTo>
                      <a:cubicBezTo>
                        <a:pt x="611149" y="25988"/>
                        <a:pt x="606817" y="23823"/>
                        <a:pt x="606817" y="23823"/>
                      </a:cubicBezTo>
                      <a:cubicBezTo>
                        <a:pt x="601403" y="23823"/>
                        <a:pt x="601403" y="21657"/>
                        <a:pt x="599238" y="22740"/>
                      </a:cubicBezTo>
                      <a:cubicBezTo>
                        <a:pt x="599238" y="23823"/>
                        <a:pt x="599238" y="23823"/>
                        <a:pt x="604652" y="24905"/>
                      </a:cubicBezTo>
                      <a:cubicBezTo>
                        <a:pt x="598155" y="23823"/>
                        <a:pt x="591658" y="22740"/>
                        <a:pt x="584078" y="20574"/>
                      </a:cubicBezTo>
                      <a:cubicBezTo>
                        <a:pt x="577581" y="19491"/>
                        <a:pt x="571084" y="18408"/>
                        <a:pt x="567835" y="17326"/>
                      </a:cubicBezTo>
                      <a:cubicBezTo>
                        <a:pt x="571084" y="18408"/>
                        <a:pt x="568918" y="18408"/>
                        <a:pt x="565669" y="17326"/>
                      </a:cubicBezTo>
                      <a:cubicBezTo>
                        <a:pt x="566752" y="16243"/>
                        <a:pt x="558090" y="15160"/>
                        <a:pt x="551592" y="14077"/>
                      </a:cubicBezTo>
                      <a:lnTo>
                        <a:pt x="550510" y="15160"/>
                      </a:lnTo>
                      <a:lnTo>
                        <a:pt x="546178" y="14077"/>
                      </a:lnTo>
                      <a:cubicBezTo>
                        <a:pt x="544013" y="14077"/>
                        <a:pt x="542930" y="15160"/>
                        <a:pt x="536433" y="14077"/>
                      </a:cubicBezTo>
                      <a:cubicBezTo>
                        <a:pt x="536433" y="14077"/>
                        <a:pt x="535350" y="12994"/>
                        <a:pt x="534267" y="12994"/>
                      </a:cubicBezTo>
                      <a:cubicBezTo>
                        <a:pt x="531018" y="12994"/>
                        <a:pt x="526687" y="12994"/>
                        <a:pt x="522356" y="12994"/>
                      </a:cubicBezTo>
                      <a:cubicBezTo>
                        <a:pt x="518024" y="12994"/>
                        <a:pt x="513693" y="12994"/>
                        <a:pt x="509362" y="12994"/>
                      </a:cubicBezTo>
                      <a:lnTo>
                        <a:pt x="502864" y="11911"/>
                      </a:lnTo>
                      <a:cubicBezTo>
                        <a:pt x="499616" y="11911"/>
                        <a:pt x="494202" y="12994"/>
                        <a:pt x="499616" y="12994"/>
                      </a:cubicBezTo>
                      <a:cubicBezTo>
                        <a:pt x="486622" y="12994"/>
                        <a:pt x="477959" y="11911"/>
                        <a:pt x="473628" y="11911"/>
                      </a:cubicBezTo>
                      <a:cubicBezTo>
                        <a:pt x="450888" y="15160"/>
                        <a:pt x="419486" y="18408"/>
                        <a:pt x="393497" y="24905"/>
                      </a:cubicBezTo>
                      <a:lnTo>
                        <a:pt x="394580" y="23823"/>
                      </a:lnTo>
                      <a:cubicBezTo>
                        <a:pt x="388083" y="24905"/>
                        <a:pt x="391331" y="24905"/>
                        <a:pt x="385917" y="25988"/>
                      </a:cubicBezTo>
                      <a:cubicBezTo>
                        <a:pt x="388083" y="24905"/>
                        <a:pt x="380503" y="25988"/>
                        <a:pt x="385917" y="23823"/>
                      </a:cubicBezTo>
                      <a:cubicBezTo>
                        <a:pt x="376172" y="25988"/>
                        <a:pt x="374006" y="28154"/>
                        <a:pt x="367509" y="29237"/>
                      </a:cubicBezTo>
                      <a:cubicBezTo>
                        <a:pt x="366426" y="30320"/>
                        <a:pt x="372923" y="27071"/>
                        <a:pt x="371840" y="28154"/>
                      </a:cubicBezTo>
                      <a:cubicBezTo>
                        <a:pt x="370758" y="28154"/>
                        <a:pt x="358846" y="31403"/>
                        <a:pt x="357763" y="32485"/>
                      </a:cubicBezTo>
                      <a:cubicBezTo>
                        <a:pt x="355598" y="32485"/>
                        <a:pt x="356681" y="31403"/>
                        <a:pt x="357763" y="30320"/>
                      </a:cubicBezTo>
                      <a:lnTo>
                        <a:pt x="352349" y="32485"/>
                      </a:lnTo>
                      <a:cubicBezTo>
                        <a:pt x="344769" y="33568"/>
                        <a:pt x="367509" y="24905"/>
                        <a:pt x="359929" y="25988"/>
                      </a:cubicBezTo>
                      <a:lnTo>
                        <a:pt x="354515" y="28154"/>
                      </a:lnTo>
                      <a:cubicBezTo>
                        <a:pt x="349101" y="28154"/>
                        <a:pt x="368592" y="22740"/>
                        <a:pt x="354515" y="25988"/>
                      </a:cubicBezTo>
                      <a:cubicBezTo>
                        <a:pt x="349101" y="28154"/>
                        <a:pt x="343686" y="31403"/>
                        <a:pt x="349101" y="30320"/>
                      </a:cubicBezTo>
                      <a:cubicBezTo>
                        <a:pt x="337189" y="34651"/>
                        <a:pt x="344769" y="34651"/>
                        <a:pt x="331775" y="38982"/>
                      </a:cubicBezTo>
                      <a:cubicBezTo>
                        <a:pt x="328527" y="40065"/>
                        <a:pt x="342604" y="35734"/>
                        <a:pt x="339355" y="35734"/>
                      </a:cubicBezTo>
                      <a:cubicBezTo>
                        <a:pt x="332858" y="36817"/>
                        <a:pt x="327444" y="40065"/>
                        <a:pt x="322030" y="42231"/>
                      </a:cubicBezTo>
                      <a:cubicBezTo>
                        <a:pt x="328527" y="40065"/>
                        <a:pt x="323112" y="43314"/>
                        <a:pt x="319864" y="45480"/>
                      </a:cubicBezTo>
                      <a:cubicBezTo>
                        <a:pt x="313367" y="47645"/>
                        <a:pt x="324195" y="43314"/>
                        <a:pt x="314450" y="46562"/>
                      </a:cubicBezTo>
                      <a:cubicBezTo>
                        <a:pt x="313367" y="47645"/>
                        <a:pt x="304704" y="51977"/>
                        <a:pt x="312284" y="48728"/>
                      </a:cubicBezTo>
                      <a:cubicBezTo>
                        <a:pt x="309035" y="50894"/>
                        <a:pt x="302538" y="51977"/>
                        <a:pt x="298207" y="55225"/>
                      </a:cubicBezTo>
                      <a:cubicBezTo>
                        <a:pt x="294958" y="55225"/>
                        <a:pt x="306870" y="48728"/>
                        <a:pt x="296041" y="53059"/>
                      </a:cubicBezTo>
                      <a:cubicBezTo>
                        <a:pt x="298207" y="53059"/>
                        <a:pt x="284130" y="59556"/>
                        <a:pt x="290627" y="58474"/>
                      </a:cubicBezTo>
                      <a:cubicBezTo>
                        <a:pt x="286296" y="59556"/>
                        <a:pt x="286296" y="59556"/>
                        <a:pt x="288461" y="57391"/>
                      </a:cubicBezTo>
                      <a:cubicBezTo>
                        <a:pt x="283047" y="59556"/>
                        <a:pt x="276550" y="66054"/>
                        <a:pt x="273302" y="64971"/>
                      </a:cubicBezTo>
                      <a:lnTo>
                        <a:pt x="272219" y="67136"/>
                      </a:lnTo>
                      <a:cubicBezTo>
                        <a:pt x="270053" y="68219"/>
                        <a:pt x="267887" y="68219"/>
                        <a:pt x="264639" y="69302"/>
                      </a:cubicBezTo>
                      <a:cubicBezTo>
                        <a:pt x="260307" y="71468"/>
                        <a:pt x="250562" y="79048"/>
                        <a:pt x="249479" y="77965"/>
                      </a:cubicBezTo>
                      <a:cubicBezTo>
                        <a:pt x="248396" y="79048"/>
                        <a:pt x="237568" y="85545"/>
                        <a:pt x="241899" y="83379"/>
                      </a:cubicBezTo>
                      <a:cubicBezTo>
                        <a:pt x="248396" y="80131"/>
                        <a:pt x="248396" y="77965"/>
                        <a:pt x="253810" y="76882"/>
                      </a:cubicBezTo>
                      <a:cubicBezTo>
                        <a:pt x="248396" y="77965"/>
                        <a:pt x="244065" y="82296"/>
                        <a:pt x="240816" y="85545"/>
                      </a:cubicBezTo>
                      <a:lnTo>
                        <a:pt x="239733" y="85545"/>
                      </a:lnTo>
                      <a:cubicBezTo>
                        <a:pt x="237568" y="86628"/>
                        <a:pt x="232153" y="89876"/>
                        <a:pt x="231071" y="92042"/>
                      </a:cubicBezTo>
                      <a:cubicBezTo>
                        <a:pt x="232153" y="90959"/>
                        <a:pt x="231071" y="90959"/>
                        <a:pt x="229988" y="92042"/>
                      </a:cubicBezTo>
                      <a:lnTo>
                        <a:pt x="227822" y="94208"/>
                      </a:lnTo>
                      <a:cubicBezTo>
                        <a:pt x="219159" y="100705"/>
                        <a:pt x="224574" y="94208"/>
                        <a:pt x="216994" y="100705"/>
                      </a:cubicBezTo>
                      <a:lnTo>
                        <a:pt x="223491" y="95290"/>
                      </a:lnTo>
                      <a:cubicBezTo>
                        <a:pt x="222408" y="96373"/>
                        <a:pt x="219159" y="97456"/>
                        <a:pt x="214828" y="100705"/>
                      </a:cubicBezTo>
                      <a:cubicBezTo>
                        <a:pt x="213745" y="102870"/>
                        <a:pt x="211579" y="105036"/>
                        <a:pt x="210497" y="107202"/>
                      </a:cubicBezTo>
                      <a:cubicBezTo>
                        <a:pt x="206165" y="111533"/>
                        <a:pt x="208331" y="108284"/>
                        <a:pt x="204000" y="112616"/>
                      </a:cubicBezTo>
                      <a:lnTo>
                        <a:pt x="209414" y="107202"/>
                      </a:lnTo>
                      <a:cubicBezTo>
                        <a:pt x="210497" y="106119"/>
                        <a:pt x="205082" y="109367"/>
                        <a:pt x="198585" y="113699"/>
                      </a:cubicBezTo>
                      <a:cubicBezTo>
                        <a:pt x="194254" y="116947"/>
                        <a:pt x="189923" y="122361"/>
                        <a:pt x="196420" y="118030"/>
                      </a:cubicBezTo>
                      <a:cubicBezTo>
                        <a:pt x="193171" y="120196"/>
                        <a:pt x="188840" y="123444"/>
                        <a:pt x="191005" y="121279"/>
                      </a:cubicBezTo>
                      <a:cubicBezTo>
                        <a:pt x="184508" y="126693"/>
                        <a:pt x="192088" y="121279"/>
                        <a:pt x="186674" y="126693"/>
                      </a:cubicBezTo>
                      <a:cubicBezTo>
                        <a:pt x="183425" y="127776"/>
                        <a:pt x="175846" y="134273"/>
                        <a:pt x="171514" y="137521"/>
                      </a:cubicBezTo>
                      <a:lnTo>
                        <a:pt x="176928" y="131024"/>
                      </a:lnTo>
                      <a:lnTo>
                        <a:pt x="172597" y="134273"/>
                      </a:lnTo>
                      <a:cubicBezTo>
                        <a:pt x="176928" y="128859"/>
                        <a:pt x="169349" y="136438"/>
                        <a:pt x="171514" y="132107"/>
                      </a:cubicBezTo>
                      <a:cubicBezTo>
                        <a:pt x="168266" y="134273"/>
                        <a:pt x="166100" y="137521"/>
                        <a:pt x="162851" y="140770"/>
                      </a:cubicBezTo>
                      <a:cubicBezTo>
                        <a:pt x="171514" y="135356"/>
                        <a:pt x="155272" y="150515"/>
                        <a:pt x="159603" y="149433"/>
                      </a:cubicBezTo>
                      <a:cubicBezTo>
                        <a:pt x="149857" y="160261"/>
                        <a:pt x="149857" y="152681"/>
                        <a:pt x="141195" y="165675"/>
                      </a:cubicBezTo>
                      <a:cubicBezTo>
                        <a:pt x="143360" y="164592"/>
                        <a:pt x="139029" y="170007"/>
                        <a:pt x="145526" y="163510"/>
                      </a:cubicBezTo>
                      <a:cubicBezTo>
                        <a:pt x="139029" y="170007"/>
                        <a:pt x="142277" y="168924"/>
                        <a:pt x="134697" y="176504"/>
                      </a:cubicBezTo>
                      <a:cubicBezTo>
                        <a:pt x="139029" y="170007"/>
                        <a:pt x="128200" y="181918"/>
                        <a:pt x="134697" y="172172"/>
                      </a:cubicBezTo>
                      <a:cubicBezTo>
                        <a:pt x="134697" y="173255"/>
                        <a:pt x="139029" y="167841"/>
                        <a:pt x="140112" y="166758"/>
                      </a:cubicBezTo>
                      <a:cubicBezTo>
                        <a:pt x="136863" y="168924"/>
                        <a:pt x="139029" y="164592"/>
                        <a:pt x="133615" y="172172"/>
                      </a:cubicBezTo>
                      <a:cubicBezTo>
                        <a:pt x="131449" y="174338"/>
                        <a:pt x="129283" y="176504"/>
                        <a:pt x="128200" y="178669"/>
                      </a:cubicBezTo>
                      <a:cubicBezTo>
                        <a:pt x="127118" y="180835"/>
                        <a:pt x="126035" y="181918"/>
                        <a:pt x="126035" y="181918"/>
                      </a:cubicBezTo>
                      <a:cubicBezTo>
                        <a:pt x="127118" y="181918"/>
                        <a:pt x="131449" y="175421"/>
                        <a:pt x="130366" y="178669"/>
                      </a:cubicBezTo>
                      <a:cubicBezTo>
                        <a:pt x="123869" y="187332"/>
                        <a:pt x="120621" y="188415"/>
                        <a:pt x="119538" y="192746"/>
                      </a:cubicBezTo>
                      <a:cubicBezTo>
                        <a:pt x="123869" y="187332"/>
                        <a:pt x="126035" y="186249"/>
                        <a:pt x="126035" y="187332"/>
                      </a:cubicBezTo>
                      <a:lnTo>
                        <a:pt x="120621" y="193829"/>
                      </a:lnTo>
                      <a:lnTo>
                        <a:pt x="120621" y="191664"/>
                      </a:lnTo>
                      <a:cubicBezTo>
                        <a:pt x="111958" y="201409"/>
                        <a:pt x="119538" y="194912"/>
                        <a:pt x="110875" y="205740"/>
                      </a:cubicBezTo>
                      <a:lnTo>
                        <a:pt x="106544" y="210072"/>
                      </a:lnTo>
                      <a:cubicBezTo>
                        <a:pt x="107626" y="206823"/>
                        <a:pt x="118455" y="195995"/>
                        <a:pt x="115206" y="195995"/>
                      </a:cubicBezTo>
                      <a:cubicBezTo>
                        <a:pt x="109792" y="202492"/>
                        <a:pt x="108709" y="205740"/>
                        <a:pt x="104378" y="211155"/>
                      </a:cubicBezTo>
                      <a:cubicBezTo>
                        <a:pt x="105461" y="210072"/>
                        <a:pt x="106544" y="207906"/>
                        <a:pt x="107626" y="205740"/>
                      </a:cubicBezTo>
                      <a:cubicBezTo>
                        <a:pt x="105461" y="207906"/>
                        <a:pt x="102212" y="208989"/>
                        <a:pt x="96798" y="219817"/>
                      </a:cubicBezTo>
                      <a:cubicBezTo>
                        <a:pt x="93549" y="225232"/>
                        <a:pt x="96798" y="221983"/>
                        <a:pt x="96798" y="221983"/>
                      </a:cubicBezTo>
                      <a:cubicBezTo>
                        <a:pt x="89218" y="232812"/>
                        <a:pt x="88135" y="237143"/>
                        <a:pt x="83804" y="244723"/>
                      </a:cubicBezTo>
                      <a:cubicBezTo>
                        <a:pt x="83804" y="242557"/>
                        <a:pt x="75141" y="257717"/>
                        <a:pt x="79472" y="249054"/>
                      </a:cubicBezTo>
                      <a:cubicBezTo>
                        <a:pt x="82721" y="245806"/>
                        <a:pt x="92467" y="229563"/>
                        <a:pt x="94632" y="225232"/>
                      </a:cubicBezTo>
                      <a:cubicBezTo>
                        <a:pt x="90301" y="228480"/>
                        <a:pt x="101129" y="216569"/>
                        <a:pt x="101129" y="213320"/>
                      </a:cubicBezTo>
                      <a:cubicBezTo>
                        <a:pt x="94632" y="221983"/>
                        <a:pt x="93549" y="220900"/>
                        <a:pt x="92467" y="221983"/>
                      </a:cubicBezTo>
                      <a:cubicBezTo>
                        <a:pt x="90301" y="224149"/>
                        <a:pt x="89218" y="227397"/>
                        <a:pt x="88135" y="228480"/>
                      </a:cubicBezTo>
                      <a:cubicBezTo>
                        <a:pt x="88135" y="229563"/>
                        <a:pt x="90301" y="226315"/>
                        <a:pt x="91384" y="227397"/>
                      </a:cubicBezTo>
                      <a:cubicBezTo>
                        <a:pt x="88135" y="231729"/>
                        <a:pt x="84887" y="237143"/>
                        <a:pt x="82721" y="241474"/>
                      </a:cubicBezTo>
                      <a:cubicBezTo>
                        <a:pt x="80555" y="245806"/>
                        <a:pt x="78390" y="250137"/>
                        <a:pt x="76224" y="253386"/>
                      </a:cubicBezTo>
                      <a:cubicBezTo>
                        <a:pt x="74058" y="256634"/>
                        <a:pt x="74058" y="255551"/>
                        <a:pt x="76224" y="251220"/>
                      </a:cubicBezTo>
                      <a:cubicBezTo>
                        <a:pt x="72975" y="257717"/>
                        <a:pt x="69727" y="264214"/>
                        <a:pt x="65395" y="270711"/>
                      </a:cubicBezTo>
                      <a:cubicBezTo>
                        <a:pt x="62147" y="277208"/>
                        <a:pt x="58898" y="283705"/>
                        <a:pt x="55650" y="289120"/>
                      </a:cubicBezTo>
                      <a:cubicBezTo>
                        <a:pt x="57816" y="285871"/>
                        <a:pt x="56733" y="289120"/>
                        <a:pt x="54567" y="292368"/>
                      </a:cubicBezTo>
                      <a:cubicBezTo>
                        <a:pt x="52401" y="295617"/>
                        <a:pt x="51318" y="299948"/>
                        <a:pt x="52401" y="297782"/>
                      </a:cubicBezTo>
                      <a:cubicBezTo>
                        <a:pt x="55650" y="291285"/>
                        <a:pt x="59981" y="285871"/>
                        <a:pt x="57816" y="290202"/>
                      </a:cubicBezTo>
                      <a:cubicBezTo>
                        <a:pt x="55650" y="294534"/>
                        <a:pt x="56733" y="290202"/>
                        <a:pt x="55650" y="291285"/>
                      </a:cubicBezTo>
                      <a:cubicBezTo>
                        <a:pt x="53484" y="296699"/>
                        <a:pt x="50236" y="298865"/>
                        <a:pt x="49153" y="304279"/>
                      </a:cubicBezTo>
                      <a:cubicBezTo>
                        <a:pt x="54567" y="292368"/>
                        <a:pt x="48070" y="301031"/>
                        <a:pt x="48070" y="298865"/>
                      </a:cubicBezTo>
                      <a:cubicBezTo>
                        <a:pt x="44821" y="307528"/>
                        <a:pt x="46987" y="297782"/>
                        <a:pt x="43739" y="306445"/>
                      </a:cubicBezTo>
                      <a:cubicBezTo>
                        <a:pt x="41573" y="310776"/>
                        <a:pt x="40490" y="316191"/>
                        <a:pt x="38324" y="320522"/>
                      </a:cubicBezTo>
                      <a:cubicBezTo>
                        <a:pt x="36159" y="325936"/>
                        <a:pt x="35076" y="330268"/>
                        <a:pt x="32910" y="335682"/>
                      </a:cubicBezTo>
                      <a:cubicBezTo>
                        <a:pt x="27496" y="347593"/>
                        <a:pt x="22082" y="367084"/>
                        <a:pt x="18833" y="378996"/>
                      </a:cubicBezTo>
                      <a:cubicBezTo>
                        <a:pt x="16667" y="384410"/>
                        <a:pt x="16667" y="380078"/>
                        <a:pt x="14502" y="386576"/>
                      </a:cubicBezTo>
                      <a:cubicBezTo>
                        <a:pt x="12336" y="394155"/>
                        <a:pt x="17750" y="381161"/>
                        <a:pt x="13419" y="391990"/>
                      </a:cubicBezTo>
                      <a:lnTo>
                        <a:pt x="13419" y="390907"/>
                      </a:lnTo>
                      <a:cubicBezTo>
                        <a:pt x="12336" y="394155"/>
                        <a:pt x="8005" y="411481"/>
                        <a:pt x="9088" y="414729"/>
                      </a:cubicBezTo>
                      <a:lnTo>
                        <a:pt x="8005" y="411481"/>
                      </a:lnTo>
                      <a:cubicBezTo>
                        <a:pt x="6922" y="413647"/>
                        <a:pt x="6922" y="415812"/>
                        <a:pt x="6922" y="416895"/>
                      </a:cubicBezTo>
                      <a:cubicBezTo>
                        <a:pt x="6922" y="416895"/>
                        <a:pt x="5839" y="419061"/>
                        <a:pt x="5839" y="415812"/>
                      </a:cubicBezTo>
                      <a:cubicBezTo>
                        <a:pt x="3673" y="422309"/>
                        <a:pt x="3673" y="430972"/>
                        <a:pt x="2590" y="438552"/>
                      </a:cubicBezTo>
                      <a:cubicBezTo>
                        <a:pt x="2590" y="438552"/>
                        <a:pt x="2590" y="437469"/>
                        <a:pt x="3673" y="436386"/>
                      </a:cubicBezTo>
                      <a:cubicBezTo>
                        <a:pt x="3673" y="435304"/>
                        <a:pt x="4756" y="434221"/>
                        <a:pt x="4756" y="434221"/>
                      </a:cubicBezTo>
                      <a:cubicBezTo>
                        <a:pt x="3673" y="440718"/>
                        <a:pt x="3673" y="446132"/>
                        <a:pt x="3673" y="451546"/>
                      </a:cubicBezTo>
                      <a:cubicBezTo>
                        <a:pt x="4756" y="456960"/>
                        <a:pt x="5839" y="462375"/>
                        <a:pt x="9088" y="467789"/>
                      </a:cubicBezTo>
                      <a:lnTo>
                        <a:pt x="8005" y="467789"/>
                      </a:lnTo>
                      <a:cubicBezTo>
                        <a:pt x="8005" y="467789"/>
                        <a:pt x="8005" y="467789"/>
                        <a:pt x="9088" y="468872"/>
                      </a:cubicBezTo>
                      <a:cubicBezTo>
                        <a:pt x="9088" y="469955"/>
                        <a:pt x="10170" y="469955"/>
                        <a:pt x="10170" y="471037"/>
                      </a:cubicBezTo>
                      <a:cubicBezTo>
                        <a:pt x="11253" y="472120"/>
                        <a:pt x="12336" y="474286"/>
                        <a:pt x="12336" y="474286"/>
                      </a:cubicBezTo>
                      <a:cubicBezTo>
                        <a:pt x="10170" y="473203"/>
                        <a:pt x="14502" y="479700"/>
                        <a:pt x="18833" y="480783"/>
                      </a:cubicBezTo>
                      <a:cubicBezTo>
                        <a:pt x="18833" y="480783"/>
                        <a:pt x="17750" y="479700"/>
                        <a:pt x="16667" y="478617"/>
                      </a:cubicBezTo>
                      <a:cubicBezTo>
                        <a:pt x="15585" y="478617"/>
                        <a:pt x="15585" y="477534"/>
                        <a:pt x="14502" y="476452"/>
                      </a:cubicBezTo>
                      <a:cubicBezTo>
                        <a:pt x="13419" y="475369"/>
                        <a:pt x="12336" y="475369"/>
                        <a:pt x="12336" y="474286"/>
                      </a:cubicBezTo>
                      <a:cubicBezTo>
                        <a:pt x="10170" y="472120"/>
                        <a:pt x="9088" y="469955"/>
                        <a:pt x="8005" y="468872"/>
                      </a:cubicBezTo>
                      <a:cubicBezTo>
                        <a:pt x="6922" y="466706"/>
                        <a:pt x="5839" y="466706"/>
                        <a:pt x="5839" y="466706"/>
                      </a:cubicBezTo>
                      <a:cubicBezTo>
                        <a:pt x="4756" y="463457"/>
                        <a:pt x="5839" y="465623"/>
                        <a:pt x="6922" y="466706"/>
                      </a:cubicBezTo>
                      <a:cubicBezTo>
                        <a:pt x="8005" y="467789"/>
                        <a:pt x="9088" y="469955"/>
                        <a:pt x="9088" y="467789"/>
                      </a:cubicBezTo>
                      <a:cubicBezTo>
                        <a:pt x="9088" y="466706"/>
                        <a:pt x="8005" y="465623"/>
                        <a:pt x="8005" y="464540"/>
                      </a:cubicBezTo>
                      <a:cubicBezTo>
                        <a:pt x="8005" y="463457"/>
                        <a:pt x="6922" y="461292"/>
                        <a:pt x="5839" y="460209"/>
                      </a:cubicBezTo>
                      <a:cubicBezTo>
                        <a:pt x="4756" y="456960"/>
                        <a:pt x="3673" y="453712"/>
                        <a:pt x="3673" y="452629"/>
                      </a:cubicBezTo>
                      <a:cubicBezTo>
                        <a:pt x="4756" y="456960"/>
                        <a:pt x="4756" y="456960"/>
                        <a:pt x="5839" y="460209"/>
                      </a:cubicBezTo>
                      <a:cubicBezTo>
                        <a:pt x="5839" y="461292"/>
                        <a:pt x="4756" y="460209"/>
                        <a:pt x="3673" y="458043"/>
                      </a:cubicBezTo>
                      <a:cubicBezTo>
                        <a:pt x="2590" y="455878"/>
                        <a:pt x="2590" y="453712"/>
                        <a:pt x="1508" y="451546"/>
                      </a:cubicBezTo>
                      <a:cubicBezTo>
                        <a:pt x="1508" y="453712"/>
                        <a:pt x="2590" y="458043"/>
                        <a:pt x="2590" y="458043"/>
                      </a:cubicBezTo>
                      <a:cubicBezTo>
                        <a:pt x="425" y="453712"/>
                        <a:pt x="-658" y="448298"/>
                        <a:pt x="425" y="440718"/>
                      </a:cubicBezTo>
                      <a:cubicBezTo>
                        <a:pt x="425" y="446132"/>
                        <a:pt x="1508" y="437469"/>
                        <a:pt x="1508" y="439635"/>
                      </a:cubicBezTo>
                      <a:cubicBezTo>
                        <a:pt x="425" y="438552"/>
                        <a:pt x="1508" y="430972"/>
                        <a:pt x="3673" y="422309"/>
                      </a:cubicBezTo>
                      <a:cubicBezTo>
                        <a:pt x="4756" y="419061"/>
                        <a:pt x="5839" y="414729"/>
                        <a:pt x="5839" y="409315"/>
                      </a:cubicBezTo>
                      <a:cubicBezTo>
                        <a:pt x="6922" y="403901"/>
                        <a:pt x="6922" y="398487"/>
                        <a:pt x="9088" y="393073"/>
                      </a:cubicBezTo>
                      <a:cubicBezTo>
                        <a:pt x="9088" y="397404"/>
                        <a:pt x="9088" y="403901"/>
                        <a:pt x="8005" y="410398"/>
                      </a:cubicBezTo>
                      <a:cubicBezTo>
                        <a:pt x="10170" y="403901"/>
                        <a:pt x="10170" y="402818"/>
                        <a:pt x="11253" y="396321"/>
                      </a:cubicBezTo>
                      <a:cubicBezTo>
                        <a:pt x="11253" y="393073"/>
                        <a:pt x="11253" y="389824"/>
                        <a:pt x="12336" y="381161"/>
                      </a:cubicBezTo>
                      <a:lnTo>
                        <a:pt x="13419" y="381161"/>
                      </a:lnTo>
                      <a:cubicBezTo>
                        <a:pt x="15585" y="372499"/>
                        <a:pt x="14502" y="372499"/>
                        <a:pt x="17750" y="362753"/>
                      </a:cubicBezTo>
                      <a:cubicBezTo>
                        <a:pt x="18833" y="358422"/>
                        <a:pt x="20999" y="354090"/>
                        <a:pt x="22082" y="349759"/>
                      </a:cubicBezTo>
                      <a:cubicBezTo>
                        <a:pt x="23165" y="345427"/>
                        <a:pt x="25330" y="341096"/>
                        <a:pt x="26413" y="336765"/>
                      </a:cubicBezTo>
                      <a:cubicBezTo>
                        <a:pt x="29662" y="328102"/>
                        <a:pt x="32910" y="320522"/>
                        <a:pt x="35076" y="315108"/>
                      </a:cubicBezTo>
                      <a:lnTo>
                        <a:pt x="36159" y="315108"/>
                      </a:lnTo>
                      <a:cubicBezTo>
                        <a:pt x="37242" y="310776"/>
                        <a:pt x="39407" y="305362"/>
                        <a:pt x="42656" y="298865"/>
                      </a:cubicBezTo>
                      <a:cubicBezTo>
                        <a:pt x="43739" y="295617"/>
                        <a:pt x="45904" y="292368"/>
                        <a:pt x="46987" y="289120"/>
                      </a:cubicBezTo>
                      <a:cubicBezTo>
                        <a:pt x="48070" y="285871"/>
                        <a:pt x="50236" y="283705"/>
                        <a:pt x="51318" y="280457"/>
                      </a:cubicBezTo>
                      <a:cubicBezTo>
                        <a:pt x="53484" y="276125"/>
                        <a:pt x="55650" y="272877"/>
                        <a:pt x="57816" y="268545"/>
                      </a:cubicBezTo>
                      <a:cubicBezTo>
                        <a:pt x="59981" y="264214"/>
                        <a:pt x="62147" y="260966"/>
                        <a:pt x="64313" y="256634"/>
                      </a:cubicBezTo>
                      <a:cubicBezTo>
                        <a:pt x="68644" y="249054"/>
                        <a:pt x="71893" y="242557"/>
                        <a:pt x="75141" y="239309"/>
                      </a:cubicBezTo>
                      <a:cubicBezTo>
                        <a:pt x="91384" y="212238"/>
                        <a:pt x="107626" y="190581"/>
                        <a:pt x="129283" y="165675"/>
                      </a:cubicBezTo>
                      <a:lnTo>
                        <a:pt x="126035" y="170007"/>
                      </a:lnTo>
                      <a:cubicBezTo>
                        <a:pt x="129283" y="165675"/>
                        <a:pt x="129283" y="167841"/>
                        <a:pt x="132532" y="163510"/>
                      </a:cubicBezTo>
                      <a:cubicBezTo>
                        <a:pt x="127118" y="167841"/>
                        <a:pt x="136863" y="157012"/>
                        <a:pt x="139029" y="153764"/>
                      </a:cubicBezTo>
                      <a:cubicBezTo>
                        <a:pt x="149857" y="144018"/>
                        <a:pt x="162851" y="129941"/>
                        <a:pt x="171514" y="121279"/>
                      </a:cubicBezTo>
                      <a:lnTo>
                        <a:pt x="172597" y="121279"/>
                      </a:lnTo>
                      <a:cubicBezTo>
                        <a:pt x="181260" y="111533"/>
                        <a:pt x="194254" y="102870"/>
                        <a:pt x="207248" y="94208"/>
                      </a:cubicBezTo>
                      <a:cubicBezTo>
                        <a:pt x="209414" y="93125"/>
                        <a:pt x="211579" y="92042"/>
                        <a:pt x="215911" y="89876"/>
                      </a:cubicBezTo>
                      <a:cubicBezTo>
                        <a:pt x="222408" y="83379"/>
                        <a:pt x="226739" y="81213"/>
                        <a:pt x="236485" y="73633"/>
                      </a:cubicBezTo>
                      <a:cubicBezTo>
                        <a:pt x="240816" y="71468"/>
                        <a:pt x="246230" y="68219"/>
                        <a:pt x="251645" y="64971"/>
                      </a:cubicBezTo>
                      <a:cubicBezTo>
                        <a:pt x="254893" y="63888"/>
                        <a:pt x="257059" y="61722"/>
                        <a:pt x="259225" y="60639"/>
                      </a:cubicBezTo>
                      <a:cubicBezTo>
                        <a:pt x="261390" y="59556"/>
                        <a:pt x="264639" y="58474"/>
                        <a:pt x="266804" y="57391"/>
                      </a:cubicBezTo>
                      <a:cubicBezTo>
                        <a:pt x="271136" y="55225"/>
                        <a:pt x="274384" y="53059"/>
                        <a:pt x="278716" y="50894"/>
                      </a:cubicBezTo>
                      <a:cubicBezTo>
                        <a:pt x="283047" y="48728"/>
                        <a:pt x="286296" y="46562"/>
                        <a:pt x="290627" y="45480"/>
                      </a:cubicBezTo>
                      <a:cubicBezTo>
                        <a:pt x="298207" y="41148"/>
                        <a:pt x="306870" y="37900"/>
                        <a:pt x="315532" y="34651"/>
                      </a:cubicBezTo>
                      <a:cubicBezTo>
                        <a:pt x="319864" y="32485"/>
                        <a:pt x="324195" y="31403"/>
                        <a:pt x="328527" y="30320"/>
                      </a:cubicBezTo>
                      <a:cubicBezTo>
                        <a:pt x="332858" y="29237"/>
                        <a:pt x="337189" y="27071"/>
                        <a:pt x="341521" y="25988"/>
                      </a:cubicBezTo>
                      <a:cubicBezTo>
                        <a:pt x="345852" y="24905"/>
                        <a:pt x="350183" y="22740"/>
                        <a:pt x="354515" y="21657"/>
                      </a:cubicBezTo>
                      <a:cubicBezTo>
                        <a:pt x="358846" y="20574"/>
                        <a:pt x="363178" y="18408"/>
                        <a:pt x="367509" y="17326"/>
                      </a:cubicBezTo>
                      <a:lnTo>
                        <a:pt x="370758" y="17326"/>
                      </a:lnTo>
                      <a:cubicBezTo>
                        <a:pt x="375089" y="16243"/>
                        <a:pt x="379420" y="15160"/>
                        <a:pt x="383752" y="12994"/>
                      </a:cubicBezTo>
                      <a:cubicBezTo>
                        <a:pt x="388083" y="11911"/>
                        <a:pt x="393497" y="10828"/>
                        <a:pt x="397829" y="9746"/>
                      </a:cubicBezTo>
                      <a:cubicBezTo>
                        <a:pt x="407574" y="7580"/>
                        <a:pt x="417320" y="6497"/>
                        <a:pt x="425983" y="4331"/>
                      </a:cubicBezTo>
                      <a:cubicBezTo>
                        <a:pt x="430314" y="3249"/>
                        <a:pt x="435728" y="3249"/>
                        <a:pt x="440059" y="3249"/>
                      </a:cubicBezTo>
                      <a:cubicBezTo>
                        <a:pt x="444391" y="3249"/>
                        <a:pt x="449805" y="2166"/>
                        <a:pt x="454136" y="2166"/>
                      </a:cubicBezTo>
                      <a:cubicBezTo>
                        <a:pt x="458468" y="2166"/>
                        <a:pt x="462799" y="1083"/>
                        <a:pt x="467131" y="1083"/>
                      </a:cubicBezTo>
                      <a:cubicBezTo>
                        <a:pt x="469296" y="1083"/>
                        <a:pt x="471462" y="1083"/>
                        <a:pt x="473628" y="1083"/>
                      </a:cubicBezTo>
                      <a:cubicBezTo>
                        <a:pt x="475793" y="1083"/>
                        <a:pt x="477959" y="1083"/>
                        <a:pt x="479042" y="1083"/>
                      </a:cubicBezTo>
                      <a:lnTo>
                        <a:pt x="475793" y="2166"/>
                      </a:lnTo>
                      <a:cubicBezTo>
                        <a:pt x="485539" y="2166"/>
                        <a:pt x="497450" y="1083"/>
                        <a:pt x="495285" y="0"/>
                      </a:cubicBezTo>
                      <a:cubicBezTo>
                        <a:pt x="505030" y="1083"/>
                        <a:pt x="519107" y="0"/>
                        <a:pt x="525604" y="2166"/>
                      </a:cubicBezTo>
                      <a:cubicBezTo>
                        <a:pt x="535350" y="3249"/>
                        <a:pt x="537515" y="2166"/>
                        <a:pt x="546178" y="3249"/>
                      </a:cubicBezTo>
                      <a:cubicBezTo>
                        <a:pt x="565669" y="6497"/>
                        <a:pt x="573249" y="7580"/>
                        <a:pt x="590575" y="10828"/>
                      </a:cubicBezTo>
                      <a:lnTo>
                        <a:pt x="586243" y="9746"/>
                      </a:lnTo>
                      <a:cubicBezTo>
                        <a:pt x="584078" y="9746"/>
                        <a:pt x="584078" y="9746"/>
                        <a:pt x="588409" y="10828"/>
                      </a:cubicBezTo>
                      <a:cubicBezTo>
                        <a:pt x="594906" y="11911"/>
                        <a:pt x="613315" y="16243"/>
                        <a:pt x="606817" y="12994"/>
                      </a:cubicBezTo>
                      <a:cubicBezTo>
                        <a:pt x="616563" y="16243"/>
                        <a:pt x="627392" y="18408"/>
                        <a:pt x="638220" y="21657"/>
                      </a:cubicBezTo>
                      <a:cubicBezTo>
                        <a:pt x="649048" y="24905"/>
                        <a:pt x="659877" y="29237"/>
                        <a:pt x="668540" y="32485"/>
                      </a:cubicBezTo>
                      <a:cubicBezTo>
                        <a:pt x="667457" y="31403"/>
                        <a:pt x="671788" y="33568"/>
                        <a:pt x="673954" y="33568"/>
                      </a:cubicBezTo>
                      <a:cubicBezTo>
                        <a:pt x="681534" y="36817"/>
                        <a:pt x="690197" y="40065"/>
                        <a:pt x="697776" y="44397"/>
                      </a:cubicBezTo>
                      <a:cubicBezTo>
                        <a:pt x="702108" y="46562"/>
                        <a:pt x="705356" y="47645"/>
                        <a:pt x="708605" y="49811"/>
                      </a:cubicBezTo>
                      <a:cubicBezTo>
                        <a:pt x="711853" y="51977"/>
                        <a:pt x="715102" y="53059"/>
                        <a:pt x="718350" y="55225"/>
                      </a:cubicBezTo>
                      <a:cubicBezTo>
                        <a:pt x="720516" y="56308"/>
                        <a:pt x="714019" y="54142"/>
                        <a:pt x="720516" y="57391"/>
                      </a:cubicBezTo>
                      <a:cubicBezTo>
                        <a:pt x="724848" y="59556"/>
                        <a:pt x="720516" y="57391"/>
                        <a:pt x="725930" y="59556"/>
                      </a:cubicBezTo>
                      <a:cubicBezTo>
                        <a:pt x="750836" y="72551"/>
                        <a:pt x="774658" y="89876"/>
                        <a:pt x="794150" y="106119"/>
                      </a:cubicBezTo>
                      <a:cubicBezTo>
                        <a:pt x="812558" y="120196"/>
                        <a:pt x="829883" y="135356"/>
                        <a:pt x="846126" y="151598"/>
                      </a:cubicBezTo>
                      <a:cubicBezTo>
                        <a:pt x="862369" y="167841"/>
                        <a:pt x="876446" y="185166"/>
                        <a:pt x="889440" y="203575"/>
                      </a:cubicBezTo>
                      <a:lnTo>
                        <a:pt x="888357" y="203575"/>
                      </a:lnTo>
                      <a:cubicBezTo>
                        <a:pt x="892688" y="208989"/>
                        <a:pt x="898103" y="216569"/>
                        <a:pt x="902434" y="223066"/>
                      </a:cubicBezTo>
                      <a:cubicBezTo>
                        <a:pt x="906765" y="230646"/>
                        <a:pt x="911097" y="237143"/>
                        <a:pt x="914345" y="241474"/>
                      </a:cubicBezTo>
                      <a:cubicBezTo>
                        <a:pt x="915428" y="244723"/>
                        <a:pt x="920842" y="253386"/>
                        <a:pt x="918677" y="251220"/>
                      </a:cubicBezTo>
                      <a:cubicBezTo>
                        <a:pt x="920842" y="253386"/>
                        <a:pt x="921925" y="256634"/>
                        <a:pt x="924091" y="259883"/>
                      </a:cubicBezTo>
                      <a:cubicBezTo>
                        <a:pt x="926257" y="263131"/>
                        <a:pt x="927339" y="267463"/>
                        <a:pt x="929505" y="270711"/>
                      </a:cubicBezTo>
                      <a:cubicBezTo>
                        <a:pt x="933836" y="278291"/>
                        <a:pt x="937085" y="286954"/>
                        <a:pt x="941416" y="294534"/>
                      </a:cubicBezTo>
                      <a:cubicBezTo>
                        <a:pt x="940333" y="293451"/>
                        <a:pt x="940333" y="292368"/>
                        <a:pt x="939251" y="291285"/>
                      </a:cubicBezTo>
                      <a:cubicBezTo>
                        <a:pt x="942499" y="298865"/>
                        <a:pt x="945748" y="306445"/>
                        <a:pt x="948996" y="314025"/>
                      </a:cubicBezTo>
                      <a:cubicBezTo>
                        <a:pt x="952245" y="321605"/>
                        <a:pt x="955493" y="329185"/>
                        <a:pt x="957659" y="337848"/>
                      </a:cubicBezTo>
                      <a:cubicBezTo>
                        <a:pt x="956576" y="335682"/>
                        <a:pt x="955493" y="333516"/>
                        <a:pt x="955493" y="332433"/>
                      </a:cubicBezTo>
                      <a:cubicBezTo>
                        <a:pt x="956576" y="335682"/>
                        <a:pt x="957659" y="340013"/>
                        <a:pt x="959825" y="343262"/>
                      </a:cubicBezTo>
                      <a:cubicBezTo>
                        <a:pt x="960908" y="346510"/>
                        <a:pt x="961990" y="349759"/>
                        <a:pt x="961990" y="351924"/>
                      </a:cubicBezTo>
                      <a:cubicBezTo>
                        <a:pt x="963073" y="355173"/>
                        <a:pt x="964156" y="354090"/>
                        <a:pt x="963073" y="351924"/>
                      </a:cubicBezTo>
                      <a:cubicBezTo>
                        <a:pt x="969570" y="370333"/>
                        <a:pt x="973902" y="389824"/>
                        <a:pt x="978233" y="410398"/>
                      </a:cubicBezTo>
                      <a:cubicBezTo>
                        <a:pt x="979316" y="415812"/>
                        <a:pt x="980399" y="420144"/>
                        <a:pt x="981482" y="425558"/>
                      </a:cubicBezTo>
                      <a:cubicBezTo>
                        <a:pt x="981482" y="427724"/>
                        <a:pt x="982564" y="430972"/>
                        <a:pt x="982564" y="433138"/>
                      </a:cubicBezTo>
                      <a:lnTo>
                        <a:pt x="983647" y="437469"/>
                      </a:lnTo>
                      <a:lnTo>
                        <a:pt x="983647" y="441801"/>
                      </a:lnTo>
                      <a:cubicBezTo>
                        <a:pt x="983647" y="453712"/>
                        <a:pt x="979316" y="464540"/>
                        <a:pt x="972819" y="473203"/>
                      </a:cubicBezTo>
                      <a:cubicBezTo>
                        <a:pt x="967405" y="479700"/>
                        <a:pt x="963073" y="480783"/>
                        <a:pt x="961990" y="481866"/>
                      </a:cubicBezTo>
                      <a:cubicBezTo>
                        <a:pt x="959825" y="482949"/>
                        <a:pt x="959825" y="482949"/>
                        <a:pt x="959825" y="481866"/>
                      </a:cubicBezTo>
                      <a:cubicBezTo>
                        <a:pt x="959825" y="481866"/>
                        <a:pt x="959825" y="480783"/>
                        <a:pt x="958742" y="481866"/>
                      </a:cubicBezTo>
                      <a:cubicBezTo>
                        <a:pt x="957659" y="482949"/>
                        <a:pt x="955493" y="484032"/>
                        <a:pt x="948996" y="486197"/>
                      </a:cubicBezTo>
                      <a:cubicBezTo>
                        <a:pt x="946831" y="486197"/>
                        <a:pt x="947913" y="487280"/>
                        <a:pt x="946831" y="487280"/>
                      </a:cubicBezTo>
                      <a:cubicBezTo>
                        <a:pt x="944665" y="488363"/>
                        <a:pt x="942499" y="488363"/>
                        <a:pt x="940333" y="488363"/>
                      </a:cubicBezTo>
                      <a:cubicBezTo>
                        <a:pt x="938168" y="488363"/>
                        <a:pt x="936002" y="488363"/>
                        <a:pt x="934919" y="488363"/>
                      </a:cubicBezTo>
                      <a:cubicBezTo>
                        <a:pt x="931671" y="488363"/>
                        <a:pt x="928422" y="487280"/>
                        <a:pt x="925174" y="487280"/>
                      </a:cubicBezTo>
                      <a:cubicBezTo>
                        <a:pt x="926257" y="488363"/>
                        <a:pt x="925174" y="488363"/>
                        <a:pt x="924091" y="487280"/>
                      </a:cubicBezTo>
                      <a:cubicBezTo>
                        <a:pt x="923008" y="487280"/>
                        <a:pt x="920842" y="486197"/>
                        <a:pt x="920842" y="487280"/>
                      </a:cubicBezTo>
                      <a:cubicBezTo>
                        <a:pt x="916511" y="485114"/>
                        <a:pt x="913262" y="484032"/>
                        <a:pt x="910014" y="481866"/>
                      </a:cubicBezTo>
                      <a:cubicBezTo>
                        <a:pt x="906765" y="479700"/>
                        <a:pt x="905682" y="477534"/>
                        <a:pt x="903517" y="476452"/>
                      </a:cubicBezTo>
                      <a:cubicBezTo>
                        <a:pt x="900268" y="472120"/>
                        <a:pt x="897020" y="468872"/>
                        <a:pt x="892688" y="462375"/>
                      </a:cubicBezTo>
                      <a:cubicBezTo>
                        <a:pt x="892688" y="462375"/>
                        <a:pt x="893771" y="463457"/>
                        <a:pt x="893771" y="463457"/>
                      </a:cubicBezTo>
                      <a:cubicBezTo>
                        <a:pt x="891606" y="459126"/>
                        <a:pt x="889440" y="455878"/>
                        <a:pt x="888357" y="450463"/>
                      </a:cubicBezTo>
                      <a:cubicBezTo>
                        <a:pt x="887274" y="446132"/>
                        <a:pt x="886191" y="441801"/>
                        <a:pt x="885108" y="437469"/>
                      </a:cubicBezTo>
                      <a:cubicBezTo>
                        <a:pt x="884026" y="428806"/>
                        <a:pt x="880777" y="421227"/>
                        <a:pt x="878611" y="414729"/>
                      </a:cubicBezTo>
                      <a:cubicBezTo>
                        <a:pt x="867783" y="371416"/>
                        <a:pt x="850457" y="331350"/>
                        <a:pt x="827718" y="294534"/>
                      </a:cubicBezTo>
                      <a:cubicBezTo>
                        <a:pt x="804978" y="257717"/>
                        <a:pt x="775741" y="225232"/>
                        <a:pt x="743256" y="198161"/>
                      </a:cubicBezTo>
                      <a:cubicBezTo>
                        <a:pt x="678285" y="142936"/>
                        <a:pt x="597072" y="110450"/>
                        <a:pt x="510444" y="105036"/>
                      </a:cubicBezTo>
                      <a:cubicBezTo>
                        <a:pt x="489870" y="102870"/>
                        <a:pt x="488787" y="102870"/>
                        <a:pt x="466048" y="103953"/>
                      </a:cubicBezTo>
                      <a:cubicBezTo>
                        <a:pt x="467131" y="103953"/>
                        <a:pt x="468213" y="103953"/>
                        <a:pt x="467131" y="102870"/>
                      </a:cubicBezTo>
                      <a:cubicBezTo>
                        <a:pt x="467131" y="103953"/>
                        <a:pt x="462799" y="103953"/>
                        <a:pt x="458468" y="103953"/>
                      </a:cubicBezTo>
                      <a:cubicBezTo>
                        <a:pt x="454136" y="103953"/>
                        <a:pt x="449805" y="105036"/>
                        <a:pt x="449805" y="105036"/>
                      </a:cubicBezTo>
                      <a:cubicBezTo>
                        <a:pt x="418403" y="108284"/>
                        <a:pt x="389166" y="114782"/>
                        <a:pt x="357763" y="126693"/>
                      </a:cubicBezTo>
                      <a:cubicBezTo>
                        <a:pt x="362095" y="124527"/>
                        <a:pt x="364260" y="123444"/>
                        <a:pt x="358846" y="125610"/>
                      </a:cubicBezTo>
                      <a:lnTo>
                        <a:pt x="353432" y="128859"/>
                      </a:lnTo>
                      <a:lnTo>
                        <a:pt x="352349" y="128859"/>
                      </a:lnTo>
                      <a:cubicBezTo>
                        <a:pt x="348018" y="131024"/>
                        <a:pt x="344769" y="133190"/>
                        <a:pt x="349101" y="132107"/>
                      </a:cubicBezTo>
                      <a:cubicBezTo>
                        <a:pt x="311201" y="147267"/>
                        <a:pt x="275467" y="168924"/>
                        <a:pt x="242982" y="193829"/>
                      </a:cubicBezTo>
                      <a:cubicBezTo>
                        <a:pt x="210497" y="218735"/>
                        <a:pt x="182343" y="249054"/>
                        <a:pt x="159603" y="282622"/>
                      </a:cubicBezTo>
                      <a:cubicBezTo>
                        <a:pt x="154189" y="290202"/>
                        <a:pt x="147692" y="299948"/>
                        <a:pt x="142277" y="310776"/>
                      </a:cubicBezTo>
                      <a:cubicBezTo>
                        <a:pt x="139029" y="316191"/>
                        <a:pt x="136863" y="321605"/>
                        <a:pt x="133615" y="327019"/>
                      </a:cubicBezTo>
                      <a:cubicBezTo>
                        <a:pt x="130366" y="332433"/>
                        <a:pt x="128200" y="337848"/>
                        <a:pt x="126035" y="342179"/>
                      </a:cubicBezTo>
                      <a:cubicBezTo>
                        <a:pt x="111958" y="370333"/>
                        <a:pt x="102212" y="398487"/>
                        <a:pt x="95715" y="426641"/>
                      </a:cubicBezTo>
                      <a:lnTo>
                        <a:pt x="93549" y="437469"/>
                      </a:lnTo>
                      <a:cubicBezTo>
                        <a:pt x="92467" y="440718"/>
                        <a:pt x="92467" y="445049"/>
                        <a:pt x="91384" y="448298"/>
                      </a:cubicBezTo>
                      <a:cubicBezTo>
                        <a:pt x="90301" y="451546"/>
                        <a:pt x="90301" y="455878"/>
                        <a:pt x="89218" y="460209"/>
                      </a:cubicBezTo>
                      <a:cubicBezTo>
                        <a:pt x="88135" y="464540"/>
                        <a:pt x="87052" y="468872"/>
                        <a:pt x="84887" y="472120"/>
                      </a:cubicBezTo>
                      <a:cubicBezTo>
                        <a:pt x="80555" y="479700"/>
                        <a:pt x="75141" y="486197"/>
                        <a:pt x="67561" y="491611"/>
                      </a:cubicBezTo>
                      <a:cubicBezTo>
                        <a:pt x="59981" y="495943"/>
                        <a:pt x="51318" y="499191"/>
                        <a:pt x="42656" y="499191"/>
                      </a:cubicBezTo>
                      <a:cubicBezTo>
                        <a:pt x="42656" y="499191"/>
                        <a:pt x="43739" y="499191"/>
                        <a:pt x="44821" y="498108"/>
                      </a:cubicBezTo>
                      <a:cubicBezTo>
                        <a:pt x="45904" y="498108"/>
                        <a:pt x="48070" y="497026"/>
                        <a:pt x="51318" y="495943"/>
                      </a:cubicBezTo>
                      <a:cubicBezTo>
                        <a:pt x="63230" y="500274"/>
                        <a:pt x="71893" y="497026"/>
                        <a:pt x="81638" y="4861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57" name="Полилиния: фигура 2356">
                  <a:extLst>
                    <a:ext uri="{FF2B5EF4-FFF2-40B4-BE49-F238E27FC236}">
                      <a16:creationId xmlns:a16="http://schemas.microsoft.com/office/drawing/2014/main" id="{FBF766B4-B379-BEDE-E6F2-0476D5881283}"/>
                    </a:ext>
                  </a:extLst>
                </p:cNvPr>
                <p:cNvSpPr/>
                <p:nvPr/>
              </p:nvSpPr>
              <p:spPr>
                <a:xfrm>
                  <a:off x="8202099" y="6211435"/>
                  <a:ext cx="5260" cy="4060"/>
                </a:xfrm>
                <a:custGeom>
                  <a:avLst/>
                  <a:gdLst>
                    <a:gd name="connsiteX0" fmla="*/ 5043 w 5260"/>
                    <a:gd name="connsiteY0" fmla="*/ 4061 h 4060"/>
                    <a:gd name="connsiteX1" fmla="*/ 711 w 5260"/>
                    <a:gd name="connsiteY1" fmla="*/ 812 h 4060"/>
                    <a:gd name="connsiteX2" fmla="*/ 1794 w 5260"/>
                    <a:gd name="connsiteY2" fmla="*/ 812 h 4060"/>
                    <a:gd name="connsiteX3" fmla="*/ 5043 w 5260"/>
                    <a:gd name="connsiteY3" fmla="*/ 4061 h 4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260" h="4060">
                      <a:moveTo>
                        <a:pt x="5043" y="4061"/>
                      </a:moveTo>
                      <a:cubicBezTo>
                        <a:pt x="3960" y="2978"/>
                        <a:pt x="1794" y="1895"/>
                        <a:pt x="711" y="812"/>
                      </a:cubicBezTo>
                      <a:cubicBezTo>
                        <a:pt x="-372" y="-271"/>
                        <a:pt x="-372" y="-271"/>
                        <a:pt x="1794" y="812"/>
                      </a:cubicBezTo>
                      <a:cubicBezTo>
                        <a:pt x="2877" y="812"/>
                        <a:pt x="6126" y="4061"/>
                        <a:pt x="5043" y="406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58" name="Полилиния: фигура 2357">
                  <a:extLst>
                    <a:ext uri="{FF2B5EF4-FFF2-40B4-BE49-F238E27FC236}">
                      <a16:creationId xmlns:a16="http://schemas.microsoft.com/office/drawing/2014/main" id="{58CCBB3F-3D77-0D98-6102-A473F70783F2}"/>
                    </a:ext>
                  </a:extLst>
                </p:cNvPr>
                <p:cNvSpPr/>
                <p:nvPr/>
              </p:nvSpPr>
              <p:spPr>
                <a:xfrm>
                  <a:off x="8227235" y="6031412"/>
                  <a:ext cx="2646" cy="6496"/>
                </a:xfrm>
                <a:custGeom>
                  <a:avLst/>
                  <a:gdLst>
                    <a:gd name="connsiteX0" fmla="*/ 481 w 2646"/>
                    <a:gd name="connsiteY0" fmla="*/ 3249 h 6496"/>
                    <a:gd name="connsiteX1" fmla="*/ 2647 w 2646"/>
                    <a:gd name="connsiteY1" fmla="*/ 0 h 6496"/>
                    <a:gd name="connsiteX2" fmla="*/ 481 w 2646"/>
                    <a:gd name="connsiteY2" fmla="*/ 6497 h 6496"/>
                    <a:gd name="connsiteX3" fmla="*/ 481 w 2646"/>
                    <a:gd name="connsiteY3" fmla="*/ 3249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6" h="6496">
                      <a:moveTo>
                        <a:pt x="481" y="3249"/>
                      </a:moveTo>
                      <a:cubicBezTo>
                        <a:pt x="481" y="3249"/>
                        <a:pt x="1564" y="1083"/>
                        <a:pt x="2647" y="0"/>
                      </a:cubicBezTo>
                      <a:cubicBezTo>
                        <a:pt x="1564" y="2166"/>
                        <a:pt x="1564" y="4331"/>
                        <a:pt x="481" y="6497"/>
                      </a:cubicBezTo>
                      <a:cubicBezTo>
                        <a:pt x="481" y="3249"/>
                        <a:pt x="-602" y="4331"/>
                        <a:pt x="481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59" name="Полилиния: фигура 2358">
                  <a:extLst>
                    <a:ext uri="{FF2B5EF4-FFF2-40B4-BE49-F238E27FC236}">
                      <a16:creationId xmlns:a16="http://schemas.microsoft.com/office/drawing/2014/main" id="{F9272D6D-3B4F-1FD4-C435-FD57AA5EE36A}"/>
                    </a:ext>
                  </a:extLst>
                </p:cNvPr>
                <p:cNvSpPr/>
                <p:nvPr/>
              </p:nvSpPr>
              <p:spPr>
                <a:xfrm>
                  <a:off x="8242876" y="5990264"/>
                  <a:ext cx="7579" cy="16242"/>
                </a:xfrm>
                <a:custGeom>
                  <a:avLst/>
                  <a:gdLst>
                    <a:gd name="connsiteX0" fmla="*/ 7580 w 7579"/>
                    <a:gd name="connsiteY0" fmla="*/ 0 h 16242"/>
                    <a:gd name="connsiteX1" fmla="*/ 0 w 7579"/>
                    <a:gd name="connsiteY1" fmla="*/ 16243 h 16242"/>
                    <a:gd name="connsiteX2" fmla="*/ 3249 w 7579"/>
                    <a:gd name="connsiteY2" fmla="*/ 8663 h 16242"/>
                    <a:gd name="connsiteX3" fmla="*/ 7580 w 7579"/>
                    <a:gd name="connsiteY3" fmla="*/ 0 h 16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79" h="16242">
                      <a:moveTo>
                        <a:pt x="7580" y="0"/>
                      </a:moveTo>
                      <a:cubicBezTo>
                        <a:pt x="7580" y="1083"/>
                        <a:pt x="3249" y="10828"/>
                        <a:pt x="0" y="16243"/>
                      </a:cubicBezTo>
                      <a:cubicBezTo>
                        <a:pt x="0" y="16243"/>
                        <a:pt x="2166" y="11911"/>
                        <a:pt x="3249" y="8663"/>
                      </a:cubicBezTo>
                      <a:cubicBezTo>
                        <a:pt x="5414" y="3249"/>
                        <a:pt x="7580" y="0"/>
                        <a:pt x="758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60" name="Полилиния: фигура 2359">
                  <a:extLst>
                    <a:ext uri="{FF2B5EF4-FFF2-40B4-BE49-F238E27FC236}">
                      <a16:creationId xmlns:a16="http://schemas.microsoft.com/office/drawing/2014/main" id="{BC00BF70-F065-5459-1817-3CE193022C76}"/>
                    </a:ext>
                  </a:extLst>
                </p:cNvPr>
                <p:cNvSpPr/>
                <p:nvPr/>
              </p:nvSpPr>
              <p:spPr>
                <a:xfrm>
                  <a:off x="8275361" y="5950475"/>
                  <a:ext cx="2592" cy="4054"/>
                </a:xfrm>
                <a:custGeom>
                  <a:avLst/>
                  <a:gdLst>
                    <a:gd name="connsiteX0" fmla="*/ 1083 w 2592"/>
                    <a:gd name="connsiteY0" fmla="*/ 1889 h 4054"/>
                    <a:gd name="connsiteX1" fmla="*/ 0 w 2592"/>
                    <a:gd name="connsiteY1" fmla="*/ 4055 h 4054"/>
                    <a:gd name="connsiteX2" fmla="*/ 1083 w 2592"/>
                    <a:gd name="connsiteY2" fmla="*/ 1889 h 4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92" h="4054">
                      <a:moveTo>
                        <a:pt x="1083" y="1889"/>
                      </a:moveTo>
                      <a:cubicBezTo>
                        <a:pt x="3249" y="-1360"/>
                        <a:pt x="3249" y="-277"/>
                        <a:pt x="0" y="4055"/>
                      </a:cubicBezTo>
                      <a:cubicBezTo>
                        <a:pt x="0" y="4055"/>
                        <a:pt x="1083" y="2972"/>
                        <a:pt x="1083" y="18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61" name="Полилиния: фигура 2360">
                  <a:extLst>
                    <a:ext uri="{FF2B5EF4-FFF2-40B4-BE49-F238E27FC236}">
                      <a16:creationId xmlns:a16="http://schemas.microsoft.com/office/drawing/2014/main" id="{26BE1108-BF41-85E0-4489-75F90E451DC0}"/>
                    </a:ext>
                  </a:extLst>
                </p:cNvPr>
                <p:cNvSpPr/>
                <p:nvPr/>
              </p:nvSpPr>
              <p:spPr>
                <a:xfrm>
                  <a:off x="8277527" y="5943595"/>
                  <a:ext cx="4331" cy="5626"/>
                </a:xfrm>
                <a:custGeom>
                  <a:avLst/>
                  <a:gdLst>
                    <a:gd name="connsiteX0" fmla="*/ 0 w 4331"/>
                    <a:gd name="connsiteY0" fmla="*/ 5520 h 5626"/>
                    <a:gd name="connsiteX1" fmla="*/ 4331 w 4331"/>
                    <a:gd name="connsiteY1" fmla="*/ 106 h 5626"/>
                    <a:gd name="connsiteX2" fmla="*/ 0 w 4331"/>
                    <a:gd name="connsiteY2" fmla="*/ 5520 h 5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31" h="5626">
                      <a:moveTo>
                        <a:pt x="0" y="5520"/>
                      </a:moveTo>
                      <a:cubicBezTo>
                        <a:pt x="2166" y="2272"/>
                        <a:pt x="3249" y="1189"/>
                        <a:pt x="4331" y="106"/>
                      </a:cubicBezTo>
                      <a:cubicBezTo>
                        <a:pt x="4331" y="-977"/>
                        <a:pt x="0" y="6603"/>
                        <a:pt x="0" y="55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62" name="Полилиния: фигура 2361">
                  <a:extLst>
                    <a:ext uri="{FF2B5EF4-FFF2-40B4-BE49-F238E27FC236}">
                      <a16:creationId xmlns:a16="http://schemas.microsoft.com/office/drawing/2014/main" id="{931B6672-BD0B-C9CA-013B-3809100D14E7}"/>
                    </a:ext>
                  </a:extLst>
                </p:cNvPr>
                <p:cNvSpPr/>
                <p:nvPr/>
              </p:nvSpPr>
              <p:spPr>
                <a:xfrm>
                  <a:off x="8343459" y="5866820"/>
                  <a:ext cx="7700" cy="6932"/>
                </a:xfrm>
                <a:custGeom>
                  <a:avLst/>
                  <a:gdLst>
                    <a:gd name="connsiteX0" fmla="*/ 121 w 7700"/>
                    <a:gd name="connsiteY0" fmla="*/ 6497 h 6932"/>
                    <a:gd name="connsiteX1" fmla="*/ 7701 w 7700"/>
                    <a:gd name="connsiteY1" fmla="*/ 0 h 6932"/>
                    <a:gd name="connsiteX2" fmla="*/ 121 w 7700"/>
                    <a:gd name="connsiteY2" fmla="*/ 6497 h 6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700" h="6932">
                      <a:moveTo>
                        <a:pt x="121" y="6497"/>
                      </a:moveTo>
                      <a:cubicBezTo>
                        <a:pt x="2286" y="4331"/>
                        <a:pt x="5535" y="1083"/>
                        <a:pt x="7701" y="0"/>
                      </a:cubicBezTo>
                      <a:cubicBezTo>
                        <a:pt x="5535" y="2166"/>
                        <a:pt x="-962" y="8663"/>
                        <a:pt x="121" y="64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63" name="Полилиния: фигура 2362">
                  <a:extLst>
                    <a:ext uri="{FF2B5EF4-FFF2-40B4-BE49-F238E27FC236}">
                      <a16:creationId xmlns:a16="http://schemas.microsoft.com/office/drawing/2014/main" id="{D6BC37DA-B2B4-4886-BE46-7C60145159CD}"/>
                    </a:ext>
                  </a:extLst>
                </p:cNvPr>
                <p:cNvSpPr/>
                <p:nvPr/>
              </p:nvSpPr>
              <p:spPr>
                <a:xfrm>
                  <a:off x="8378231" y="5840536"/>
                  <a:ext cx="4175" cy="2460"/>
                </a:xfrm>
                <a:custGeom>
                  <a:avLst/>
                  <a:gdLst>
                    <a:gd name="connsiteX0" fmla="*/ 0 w 4175"/>
                    <a:gd name="connsiteY0" fmla="*/ 2461 h 2460"/>
                    <a:gd name="connsiteX1" fmla="*/ 3249 w 4175"/>
                    <a:gd name="connsiteY1" fmla="*/ 295 h 2460"/>
                    <a:gd name="connsiteX2" fmla="*/ 2166 w 4175"/>
                    <a:gd name="connsiteY2" fmla="*/ 2461 h 2460"/>
                    <a:gd name="connsiteX3" fmla="*/ 0 w 4175"/>
                    <a:gd name="connsiteY3" fmla="*/ 2461 h 2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75" h="2460">
                      <a:moveTo>
                        <a:pt x="0" y="2461"/>
                      </a:moveTo>
                      <a:cubicBezTo>
                        <a:pt x="1083" y="1378"/>
                        <a:pt x="2166" y="1378"/>
                        <a:pt x="3249" y="295"/>
                      </a:cubicBezTo>
                      <a:cubicBezTo>
                        <a:pt x="5414" y="-788"/>
                        <a:pt x="3249" y="1378"/>
                        <a:pt x="2166" y="2461"/>
                      </a:cubicBezTo>
                      <a:lnTo>
                        <a:pt x="0" y="24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64" name="Полилиния: фигура 2363">
                  <a:extLst>
                    <a:ext uri="{FF2B5EF4-FFF2-40B4-BE49-F238E27FC236}">
                      <a16:creationId xmlns:a16="http://schemas.microsoft.com/office/drawing/2014/main" id="{C1856385-377A-4AF1-1746-9D1065878EA3}"/>
                    </a:ext>
                  </a:extLst>
                </p:cNvPr>
                <p:cNvSpPr/>
                <p:nvPr/>
              </p:nvSpPr>
              <p:spPr>
                <a:xfrm>
                  <a:off x="9101571" y="5996761"/>
                  <a:ext cx="2165" cy="4331"/>
                </a:xfrm>
                <a:custGeom>
                  <a:avLst/>
                  <a:gdLst>
                    <a:gd name="connsiteX0" fmla="*/ 2166 w 2165"/>
                    <a:gd name="connsiteY0" fmla="*/ 4331 h 4331"/>
                    <a:gd name="connsiteX1" fmla="*/ 0 w 2165"/>
                    <a:gd name="connsiteY1" fmla="*/ 0 h 4331"/>
                    <a:gd name="connsiteX2" fmla="*/ 1083 w 2165"/>
                    <a:gd name="connsiteY2" fmla="*/ 0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4331">
                      <a:moveTo>
                        <a:pt x="2166" y="4331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65" name="Полилиния: фигура 2364">
                  <a:extLst>
                    <a:ext uri="{FF2B5EF4-FFF2-40B4-BE49-F238E27FC236}">
                      <a16:creationId xmlns:a16="http://schemas.microsoft.com/office/drawing/2014/main" id="{CD6913BC-6D31-548C-FFDB-46CC76DDF60D}"/>
                    </a:ext>
                  </a:extLst>
                </p:cNvPr>
                <p:cNvSpPr/>
                <p:nvPr/>
              </p:nvSpPr>
              <p:spPr>
                <a:xfrm>
                  <a:off x="9062318" y="6100714"/>
                  <a:ext cx="1353" cy="4331"/>
                </a:xfrm>
                <a:custGeom>
                  <a:avLst/>
                  <a:gdLst>
                    <a:gd name="connsiteX0" fmla="*/ 1354 w 1353"/>
                    <a:gd name="connsiteY0" fmla="*/ 4331 h 4331"/>
                    <a:gd name="connsiteX1" fmla="*/ 271 w 1353"/>
                    <a:gd name="connsiteY1" fmla="*/ 0 h 4331"/>
                    <a:gd name="connsiteX2" fmla="*/ 1354 w 1353"/>
                    <a:gd name="connsiteY2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53" h="4331">
                      <a:moveTo>
                        <a:pt x="1354" y="4331"/>
                      </a:moveTo>
                      <a:cubicBezTo>
                        <a:pt x="-812" y="0"/>
                        <a:pt x="271" y="1083"/>
                        <a:pt x="271" y="0"/>
                      </a:cubicBezTo>
                      <a:cubicBezTo>
                        <a:pt x="2436" y="4331"/>
                        <a:pt x="-812" y="-2166"/>
                        <a:pt x="1354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66" name="Полилиния: фигура 2365">
                  <a:extLst>
                    <a:ext uri="{FF2B5EF4-FFF2-40B4-BE49-F238E27FC236}">
                      <a16:creationId xmlns:a16="http://schemas.microsoft.com/office/drawing/2014/main" id="{DD92E05E-9A03-266A-C52A-E5A24CE0AFAE}"/>
                    </a:ext>
                  </a:extLst>
                </p:cNvPr>
                <p:cNvSpPr/>
                <p:nvPr/>
              </p:nvSpPr>
              <p:spPr>
                <a:xfrm>
                  <a:off x="8954304" y="5935039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1083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2367" name="Рисунок 11">
              <a:extLst>
                <a:ext uri="{FF2B5EF4-FFF2-40B4-BE49-F238E27FC236}">
                  <a16:creationId xmlns:a16="http://schemas.microsoft.com/office/drawing/2014/main" id="{25848558-6545-A41C-116F-EDB8A7268E5B}"/>
                </a:ext>
              </a:extLst>
            </p:cNvPr>
            <p:cNvGrpSpPr/>
            <p:nvPr/>
          </p:nvGrpSpPr>
          <p:grpSpPr>
            <a:xfrm>
              <a:off x="11272248" y="5718470"/>
              <a:ext cx="983647" cy="501086"/>
              <a:chOff x="11272248" y="5718470"/>
              <a:chExt cx="983647" cy="501086"/>
            </a:xfrm>
          </p:grpSpPr>
          <p:sp>
            <p:nvSpPr>
              <p:cNvPr id="2368" name="Полилиния: фигура 2367">
                <a:extLst>
                  <a:ext uri="{FF2B5EF4-FFF2-40B4-BE49-F238E27FC236}">
                    <a16:creationId xmlns:a16="http://schemas.microsoft.com/office/drawing/2014/main" id="{1E6D3A79-0A42-2BF4-CDDD-ED03678D19F3}"/>
                  </a:ext>
                </a:extLst>
              </p:cNvPr>
              <p:cNvSpPr/>
              <p:nvPr/>
            </p:nvSpPr>
            <p:spPr>
              <a:xfrm>
                <a:off x="11277651" y="5732527"/>
                <a:ext cx="977863" cy="485133"/>
              </a:xfrm>
              <a:custGeom>
                <a:avLst/>
                <a:gdLst>
                  <a:gd name="connsiteX0" fmla="*/ 42668 w 977863"/>
                  <a:gd name="connsiteY0" fmla="*/ 485134 h 485133"/>
                  <a:gd name="connsiteX1" fmla="*/ 36171 w 977863"/>
                  <a:gd name="connsiteY1" fmla="*/ 485134 h 485133"/>
                  <a:gd name="connsiteX2" fmla="*/ 437 w 977863"/>
                  <a:gd name="connsiteY2" fmla="*/ 434240 h 485133"/>
                  <a:gd name="connsiteX3" fmla="*/ 167195 w 977863"/>
                  <a:gd name="connsiteY3" fmla="*/ 123464 h 485133"/>
                  <a:gd name="connsiteX4" fmla="*/ 494214 w 977863"/>
                  <a:gd name="connsiteY4" fmla="*/ 19 h 485133"/>
                  <a:gd name="connsiteX5" fmla="*/ 977162 w 977863"/>
                  <a:gd name="connsiteY5" fmla="*/ 424494 h 485133"/>
                  <a:gd name="connsiteX6" fmla="*/ 942511 w 977863"/>
                  <a:gd name="connsiteY6" fmla="*/ 475388 h 485133"/>
                  <a:gd name="connsiteX7" fmla="*/ 892700 w 977863"/>
                  <a:gd name="connsiteY7" fmla="*/ 439654 h 485133"/>
                  <a:gd name="connsiteX8" fmla="*/ 493131 w 977863"/>
                  <a:gd name="connsiteY8" fmla="*/ 88813 h 485133"/>
                  <a:gd name="connsiteX9" fmla="*/ 84899 w 977863"/>
                  <a:gd name="connsiteY9" fmla="*/ 447234 h 485133"/>
                  <a:gd name="connsiteX10" fmla="*/ 42668 w 977863"/>
                  <a:gd name="connsiteY10" fmla="*/ 485134 h 485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77863" h="485133">
                    <a:moveTo>
                      <a:pt x="42668" y="485134"/>
                    </a:moveTo>
                    <a:cubicBezTo>
                      <a:pt x="40502" y="485134"/>
                      <a:pt x="38336" y="485134"/>
                      <a:pt x="36171" y="485134"/>
                    </a:cubicBezTo>
                    <a:cubicBezTo>
                      <a:pt x="12348" y="481885"/>
                      <a:pt x="-2812" y="459145"/>
                      <a:pt x="437" y="434240"/>
                    </a:cubicBezTo>
                    <a:cubicBezTo>
                      <a:pt x="18845" y="314044"/>
                      <a:pt x="77319" y="203594"/>
                      <a:pt x="167195" y="123464"/>
                    </a:cubicBezTo>
                    <a:cubicBezTo>
                      <a:pt x="258154" y="43333"/>
                      <a:pt x="374018" y="-1063"/>
                      <a:pt x="494214" y="19"/>
                    </a:cubicBezTo>
                    <a:cubicBezTo>
                      <a:pt x="733522" y="2185"/>
                      <a:pt x="937097" y="180854"/>
                      <a:pt x="977162" y="424494"/>
                    </a:cubicBezTo>
                    <a:cubicBezTo>
                      <a:pt x="981494" y="448317"/>
                      <a:pt x="965251" y="471057"/>
                      <a:pt x="942511" y="475388"/>
                    </a:cubicBezTo>
                    <a:cubicBezTo>
                      <a:pt x="918689" y="479719"/>
                      <a:pt x="897032" y="463477"/>
                      <a:pt x="892700" y="439654"/>
                    </a:cubicBezTo>
                    <a:cubicBezTo>
                      <a:pt x="859132" y="238245"/>
                      <a:pt x="691292" y="90978"/>
                      <a:pt x="493131" y="88813"/>
                    </a:cubicBezTo>
                    <a:cubicBezTo>
                      <a:pt x="290639" y="86647"/>
                      <a:pt x="115218" y="240411"/>
                      <a:pt x="84899" y="447234"/>
                    </a:cubicBezTo>
                    <a:cubicBezTo>
                      <a:pt x="81650" y="469974"/>
                      <a:pt x="64325" y="485134"/>
                      <a:pt x="42668" y="4851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2369" name="Рисунок 11">
                <a:extLst>
                  <a:ext uri="{FF2B5EF4-FFF2-40B4-BE49-F238E27FC236}">
                    <a16:creationId xmlns:a16="http://schemas.microsoft.com/office/drawing/2014/main" id="{90160508-63A1-E7CC-50B0-843C3D3640C8}"/>
                  </a:ext>
                </a:extLst>
              </p:cNvPr>
              <p:cNvGrpSpPr/>
              <p:nvPr/>
            </p:nvGrpSpPr>
            <p:grpSpPr>
              <a:xfrm>
                <a:off x="11272248" y="5718470"/>
                <a:ext cx="983647" cy="501086"/>
                <a:chOff x="11272248" y="5718470"/>
                <a:chExt cx="983647" cy="501086"/>
              </a:xfrm>
              <a:solidFill>
                <a:srgbClr val="000000"/>
              </a:solidFill>
            </p:grpSpPr>
            <p:sp>
              <p:nvSpPr>
                <p:cNvPr id="2370" name="Полилиния: фигура 2369">
                  <a:extLst>
                    <a:ext uri="{FF2B5EF4-FFF2-40B4-BE49-F238E27FC236}">
                      <a16:creationId xmlns:a16="http://schemas.microsoft.com/office/drawing/2014/main" id="{1FAA38C5-CCF3-75B3-4555-46BAD6C8E5DF}"/>
                    </a:ext>
                  </a:extLst>
                </p:cNvPr>
                <p:cNvSpPr/>
                <p:nvPr/>
              </p:nvSpPr>
              <p:spPr>
                <a:xfrm>
                  <a:off x="11313822" y="6218431"/>
                  <a:ext cx="7579" cy="1124"/>
                </a:xfrm>
                <a:custGeom>
                  <a:avLst/>
                  <a:gdLst>
                    <a:gd name="connsiteX0" fmla="*/ 0 w 7579"/>
                    <a:gd name="connsiteY0" fmla="*/ 313 h 1124"/>
                    <a:gd name="connsiteX1" fmla="*/ 7580 w 7579"/>
                    <a:gd name="connsiteY1" fmla="*/ 313 h 1124"/>
                    <a:gd name="connsiteX2" fmla="*/ 0 w 7579"/>
                    <a:gd name="connsiteY2" fmla="*/ 313 h 1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579" h="1124">
                      <a:moveTo>
                        <a:pt x="0" y="313"/>
                      </a:moveTo>
                      <a:cubicBezTo>
                        <a:pt x="10828" y="1395"/>
                        <a:pt x="-5414" y="-770"/>
                        <a:pt x="7580" y="313"/>
                      </a:cubicBezTo>
                      <a:cubicBezTo>
                        <a:pt x="5414" y="1395"/>
                        <a:pt x="3248" y="1395"/>
                        <a:pt x="0" y="3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71" name="Полилиния: фигура 2370">
                  <a:extLst>
                    <a:ext uri="{FF2B5EF4-FFF2-40B4-BE49-F238E27FC236}">
                      <a16:creationId xmlns:a16="http://schemas.microsoft.com/office/drawing/2014/main" id="{7F0E8929-BA51-8940-F3B8-557058A199BA}"/>
                    </a:ext>
                  </a:extLst>
                </p:cNvPr>
                <p:cNvSpPr/>
                <p:nvPr/>
              </p:nvSpPr>
              <p:spPr>
                <a:xfrm>
                  <a:off x="11272248" y="5718470"/>
                  <a:ext cx="983647" cy="499191"/>
                </a:xfrm>
                <a:custGeom>
                  <a:avLst/>
                  <a:gdLst>
                    <a:gd name="connsiteX0" fmla="*/ 80555 w 983647"/>
                    <a:gd name="connsiteY0" fmla="*/ 486197 h 499191"/>
                    <a:gd name="connsiteX1" fmla="*/ 91384 w 983647"/>
                    <a:gd name="connsiteY1" fmla="*/ 461292 h 499191"/>
                    <a:gd name="connsiteX2" fmla="*/ 96798 w 983647"/>
                    <a:gd name="connsiteY2" fmla="*/ 432055 h 499191"/>
                    <a:gd name="connsiteX3" fmla="*/ 113041 w 983647"/>
                    <a:gd name="connsiteY3" fmla="*/ 375747 h 499191"/>
                    <a:gd name="connsiteX4" fmla="*/ 117372 w 983647"/>
                    <a:gd name="connsiteY4" fmla="*/ 368167 h 499191"/>
                    <a:gd name="connsiteX5" fmla="*/ 144443 w 983647"/>
                    <a:gd name="connsiteY5" fmla="*/ 309694 h 499191"/>
                    <a:gd name="connsiteX6" fmla="*/ 186674 w 983647"/>
                    <a:gd name="connsiteY6" fmla="*/ 253386 h 499191"/>
                    <a:gd name="connsiteX7" fmla="*/ 185591 w 983647"/>
                    <a:gd name="connsiteY7" fmla="*/ 255551 h 499191"/>
                    <a:gd name="connsiteX8" fmla="*/ 194254 w 983647"/>
                    <a:gd name="connsiteY8" fmla="*/ 244723 h 499191"/>
                    <a:gd name="connsiteX9" fmla="*/ 202917 w 983647"/>
                    <a:gd name="connsiteY9" fmla="*/ 233894 h 499191"/>
                    <a:gd name="connsiteX10" fmla="*/ 202917 w 983647"/>
                    <a:gd name="connsiteY10" fmla="*/ 234977 h 499191"/>
                    <a:gd name="connsiteX11" fmla="*/ 215911 w 983647"/>
                    <a:gd name="connsiteY11" fmla="*/ 219817 h 499191"/>
                    <a:gd name="connsiteX12" fmla="*/ 222408 w 983647"/>
                    <a:gd name="connsiteY12" fmla="*/ 215486 h 499191"/>
                    <a:gd name="connsiteX13" fmla="*/ 225657 w 983647"/>
                    <a:gd name="connsiteY13" fmla="*/ 211155 h 499191"/>
                    <a:gd name="connsiteX14" fmla="*/ 266805 w 983647"/>
                    <a:gd name="connsiteY14" fmla="*/ 176504 h 499191"/>
                    <a:gd name="connsiteX15" fmla="*/ 265722 w 983647"/>
                    <a:gd name="connsiteY15" fmla="*/ 177587 h 499191"/>
                    <a:gd name="connsiteX16" fmla="*/ 275467 w 983647"/>
                    <a:gd name="connsiteY16" fmla="*/ 170007 h 499191"/>
                    <a:gd name="connsiteX17" fmla="*/ 286296 w 983647"/>
                    <a:gd name="connsiteY17" fmla="*/ 163510 h 499191"/>
                    <a:gd name="connsiteX18" fmla="*/ 297124 w 983647"/>
                    <a:gd name="connsiteY18" fmla="*/ 157012 h 499191"/>
                    <a:gd name="connsiteX19" fmla="*/ 309035 w 983647"/>
                    <a:gd name="connsiteY19" fmla="*/ 150515 h 499191"/>
                    <a:gd name="connsiteX20" fmla="*/ 356680 w 983647"/>
                    <a:gd name="connsiteY20" fmla="*/ 127776 h 499191"/>
                    <a:gd name="connsiteX21" fmla="*/ 356680 w 983647"/>
                    <a:gd name="connsiteY21" fmla="*/ 128859 h 499191"/>
                    <a:gd name="connsiteX22" fmla="*/ 376172 w 983647"/>
                    <a:gd name="connsiteY22" fmla="*/ 120196 h 499191"/>
                    <a:gd name="connsiteX23" fmla="*/ 402160 w 983647"/>
                    <a:gd name="connsiteY23" fmla="*/ 112616 h 499191"/>
                    <a:gd name="connsiteX24" fmla="*/ 401077 w 983647"/>
                    <a:gd name="connsiteY24" fmla="*/ 112616 h 499191"/>
                    <a:gd name="connsiteX25" fmla="*/ 418403 w 983647"/>
                    <a:gd name="connsiteY25" fmla="*/ 108284 h 499191"/>
                    <a:gd name="connsiteX26" fmla="*/ 423817 w 983647"/>
                    <a:gd name="connsiteY26" fmla="*/ 108284 h 499191"/>
                    <a:gd name="connsiteX27" fmla="*/ 442225 w 983647"/>
                    <a:gd name="connsiteY27" fmla="*/ 105036 h 499191"/>
                    <a:gd name="connsiteX28" fmla="*/ 442225 w 983647"/>
                    <a:gd name="connsiteY28" fmla="*/ 105036 h 499191"/>
                    <a:gd name="connsiteX29" fmla="*/ 457385 w 983647"/>
                    <a:gd name="connsiteY29" fmla="*/ 102870 h 499191"/>
                    <a:gd name="connsiteX30" fmla="*/ 458468 w 983647"/>
                    <a:gd name="connsiteY30" fmla="*/ 102870 h 499191"/>
                    <a:gd name="connsiteX31" fmla="*/ 473628 w 983647"/>
                    <a:gd name="connsiteY31" fmla="*/ 101787 h 499191"/>
                    <a:gd name="connsiteX32" fmla="*/ 479042 w 983647"/>
                    <a:gd name="connsiteY32" fmla="*/ 100705 h 499191"/>
                    <a:gd name="connsiteX33" fmla="*/ 473628 w 983647"/>
                    <a:gd name="connsiteY33" fmla="*/ 102870 h 499191"/>
                    <a:gd name="connsiteX34" fmla="*/ 607900 w 983647"/>
                    <a:gd name="connsiteY34" fmla="*/ 116947 h 499191"/>
                    <a:gd name="connsiteX35" fmla="*/ 616563 w 983647"/>
                    <a:gd name="connsiteY35" fmla="*/ 120196 h 499191"/>
                    <a:gd name="connsiteX36" fmla="*/ 626309 w 983647"/>
                    <a:gd name="connsiteY36" fmla="*/ 123444 h 499191"/>
                    <a:gd name="connsiteX37" fmla="*/ 636054 w 983647"/>
                    <a:gd name="connsiteY37" fmla="*/ 126693 h 499191"/>
                    <a:gd name="connsiteX38" fmla="*/ 640386 w 983647"/>
                    <a:gd name="connsiteY38" fmla="*/ 128859 h 499191"/>
                    <a:gd name="connsiteX39" fmla="*/ 657711 w 983647"/>
                    <a:gd name="connsiteY39" fmla="*/ 135356 h 499191"/>
                    <a:gd name="connsiteX40" fmla="*/ 654463 w 983647"/>
                    <a:gd name="connsiteY40" fmla="*/ 135356 h 499191"/>
                    <a:gd name="connsiteX41" fmla="*/ 666374 w 983647"/>
                    <a:gd name="connsiteY41" fmla="*/ 139687 h 499191"/>
                    <a:gd name="connsiteX42" fmla="*/ 679368 w 983647"/>
                    <a:gd name="connsiteY42" fmla="*/ 145101 h 499191"/>
                    <a:gd name="connsiteX43" fmla="*/ 676119 w 983647"/>
                    <a:gd name="connsiteY43" fmla="*/ 144018 h 499191"/>
                    <a:gd name="connsiteX44" fmla="*/ 699942 w 983647"/>
                    <a:gd name="connsiteY44" fmla="*/ 155930 h 499191"/>
                    <a:gd name="connsiteX45" fmla="*/ 696694 w 983647"/>
                    <a:gd name="connsiteY45" fmla="*/ 154847 h 499191"/>
                    <a:gd name="connsiteX46" fmla="*/ 710771 w 983647"/>
                    <a:gd name="connsiteY46" fmla="*/ 162427 h 499191"/>
                    <a:gd name="connsiteX47" fmla="*/ 708605 w 983647"/>
                    <a:gd name="connsiteY47" fmla="*/ 161344 h 499191"/>
                    <a:gd name="connsiteX48" fmla="*/ 742173 w 983647"/>
                    <a:gd name="connsiteY48" fmla="*/ 183001 h 499191"/>
                    <a:gd name="connsiteX49" fmla="*/ 742173 w 983647"/>
                    <a:gd name="connsiteY49" fmla="*/ 183001 h 499191"/>
                    <a:gd name="connsiteX50" fmla="*/ 749753 w 983647"/>
                    <a:gd name="connsiteY50" fmla="*/ 188415 h 499191"/>
                    <a:gd name="connsiteX51" fmla="*/ 757333 w 983647"/>
                    <a:gd name="connsiteY51" fmla="*/ 194912 h 499191"/>
                    <a:gd name="connsiteX52" fmla="*/ 764913 w 983647"/>
                    <a:gd name="connsiteY52" fmla="*/ 201409 h 499191"/>
                    <a:gd name="connsiteX53" fmla="*/ 772493 w 983647"/>
                    <a:gd name="connsiteY53" fmla="*/ 207906 h 499191"/>
                    <a:gd name="connsiteX54" fmla="*/ 780073 w 983647"/>
                    <a:gd name="connsiteY54" fmla="*/ 216569 h 499191"/>
                    <a:gd name="connsiteX55" fmla="*/ 791984 w 983647"/>
                    <a:gd name="connsiteY55" fmla="*/ 225232 h 499191"/>
                    <a:gd name="connsiteX56" fmla="*/ 804978 w 983647"/>
                    <a:gd name="connsiteY56" fmla="*/ 239309 h 499191"/>
                    <a:gd name="connsiteX57" fmla="*/ 815807 w 983647"/>
                    <a:gd name="connsiteY57" fmla="*/ 252303 h 499191"/>
                    <a:gd name="connsiteX58" fmla="*/ 811475 w 983647"/>
                    <a:gd name="connsiteY58" fmla="*/ 250137 h 499191"/>
                    <a:gd name="connsiteX59" fmla="*/ 813641 w 983647"/>
                    <a:gd name="connsiteY59" fmla="*/ 253386 h 499191"/>
                    <a:gd name="connsiteX60" fmla="*/ 815807 w 983647"/>
                    <a:gd name="connsiteY60" fmla="*/ 256634 h 499191"/>
                    <a:gd name="connsiteX61" fmla="*/ 812558 w 983647"/>
                    <a:gd name="connsiteY61" fmla="*/ 253386 h 499191"/>
                    <a:gd name="connsiteX62" fmla="*/ 826635 w 983647"/>
                    <a:gd name="connsiteY62" fmla="*/ 270711 h 499191"/>
                    <a:gd name="connsiteX63" fmla="*/ 835298 w 983647"/>
                    <a:gd name="connsiteY63" fmla="*/ 280457 h 499191"/>
                    <a:gd name="connsiteX64" fmla="*/ 845043 w 983647"/>
                    <a:gd name="connsiteY64" fmla="*/ 294534 h 499191"/>
                    <a:gd name="connsiteX65" fmla="*/ 842878 w 983647"/>
                    <a:gd name="connsiteY65" fmla="*/ 294534 h 499191"/>
                    <a:gd name="connsiteX66" fmla="*/ 845043 w 983647"/>
                    <a:gd name="connsiteY66" fmla="*/ 296699 h 499191"/>
                    <a:gd name="connsiteX67" fmla="*/ 849375 w 983647"/>
                    <a:gd name="connsiteY67" fmla="*/ 302114 h 499191"/>
                    <a:gd name="connsiteX68" fmla="*/ 855872 w 983647"/>
                    <a:gd name="connsiteY68" fmla="*/ 309694 h 499191"/>
                    <a:gd name="connsiteX69" fmla="*/ 859120 w 983647"/>
                    <a:gd name="connsiteY69" fmla="*/ 317273 h 499191"/>
                    <a:gd name="connsiteX70" fmla="*/ 862369 w 983647"/>
                    <a:gd name="connsiteY70" fmla="*/ 320522 h 499191"/>
                    <a:gd name="connsiteX71" fmla="*/ 866700 w 983647"/>
                    <a:gd name="connsiteY71" fmla="*/ 330268 h 499191"/>
                    <a:gd name="connsiteX72" fmla="*/ 869949 w 983647"/>
                    <a:gd name="connsiteY72" fmla="*/ 340013 h 499191"/>
                    <a:gd name="connsiteX73" fmla="*/ 867783 w 983647"/>
                    <a:gd name="connsiteY73" fmla="*/ 337848 h 499191"/>
                    <a:gd name="connsiteX74" fmla="*/ 875363 w 983647"/>
                    <a:gd name="connsiteY74" fmla="*/ 353007 h 499191"/>
                    <a:gd name="connsiteX75" fmla="*/ 875363 w 983647"/>
                    <a:gd name="connsiteY75" fmla="*/ 353007 h 499191"/>
                    <a:gd name="connsiteX76" fmla="*/ 879694 w 983647"/>
                    <a:gd name="connsiteY76" fmla="*/ 361670 h 499191"/>
                    <a:gd name="connsiteX77" fmla="*/ 880777 w 983647"/>
                    <a:gd name="connsiteY77" fmla="*/ 361670 h 499191"/>
                    <a:gd name="connsiteX78" fmla="*/ 878611 w 983647"/>
                    <a:gd name="connsiteY78" fmla="*/ 357339 h 499191"/>
                    <a:gd name="connsiteX79" fmla="*/ 887274 w 983647"/>
                    <a:gd name="connsiteY79" fmla="*/ 377913 h 499191"/>
                    <a:gd name="connsiteX80" fmla="*/ 885109 w 983647"/>
                    <a:gd name="connsiteY80" fmla="*/ 374664 h 499191"/>
                    <a:gd name="connsiteX81" fmla="*/ 898103 w 983647"/>
                    <a:gd name="connsiteY81" fmla="*/ 409315 h 499191"/>
                    <a:gd name="connsiteX82" fmla="*/ 895937 w 983647"/>
                    <a:gd name="connsiteY82" fmla="*/ 402818 h 499191"/>
                    <a:gd name="connsiteX83" fmla="*/ 906765 w 983647"/>
                    <a:gd name="connsiteY83" fmla="*/ 449380 h 499191"/>
                    <a:gd name="connsiteX84" fmla="*/ 906765 w 983647"/>
                    <a:gd name="connsiteY84" fmla="*/ 448298 h 499191"/>
                    <a:gd name="connsiteX85" fmla="*/ 907848 w 983647"/>
                    <a:gd name="connsiteY85" fmla="*/ 452629 h 499191"/>
                    <a:gd name="connsiteX86" fmla="*/ 907848 w 983647"/>
                    <a:gd name="connsiteY86" fmla="*/ 454795 h 499191"/>
                    <a:gd name="connsiteX87" fmla="*/ 908931 w 983647"/>
                    <a:gd name="connsiteY87" fmla="*/ 459126 h 499191"/>
                    <a:gd name="connsiteX88" fmla="*/ 914345 w 983647"/>
                    <a:gd name="connsiteY88" fmla="*/ 468872 h 499191"/>
                    <a:gd name="connsiteX89" fmla="*/ 912180 w 983647"/>
                    <a:gd name="connsiteY89" fmla="*/ 466706 h 499191"/>
                    <a:gd name="connsiteX90" fmla="*/ 928422 w 983647"/>
                    <a:gd name="connsiteY90" fmla="*/ 479700 h 499191"/>
                    <a:gd name="connsiteX91" fmla="*/ 942499 w 983647"/>
                    <a:gd name="connsiteY91" fmla="*/ 482949 h 499191"/>
                    <a:gd name="connsiteX92" fmla="*/ 955493 w 983647"/>
                    <a:gd name="connsiteY92" fmla="*/ 481866 h 499191"/>
                    <a:gd name="connsiteX93" fmla="*/ 959825 w 983647"/>
                    <a:gd name="connsiteY93" fmla="*/ 479700 h 499191"/>
                    <a:gd name="connsiteX94" fmla="*/ 966322 w 983647"/>
                    <a:gd name="connsiteY94" fmla="*/ 475369 h 499191"/>
                    <a:gd name="connsiteX95" fmla="*/ 965239 w 983647"/>
                    <a:gd name="connsiteY95" fmla="*/ 476452 h 499191"/>
                    <a:gd name="connsiteX96" fmla="*/ 970653 w 983647"/>
                    <a:gd name="connsiteY96" fmla="*/ 472120 h 499191"/>
                    <a:gd name="connsiteX97" fmla="*/ 974985 w 983647"/>
                    <a:gd name="connsiteY97" fmla="*/ 468872 h 499191"/>
                    <a:gd name="connsiteX98" fmla="*/ 967405 w 983647"/>
                    <a:gd name="connsiteY98" fmla="*/ 476452 h 499191"/>
                    <a:gd name="connsiteX99" fmla="*/ 959825 w 983647"/>
                    <a:gd name="connsiteY99" fmla="*/ 480783 h 499191"/>
                    <a:gd name="connsiteX100" fmla="*/ 963073 w 983647"/>
                    <a:gd name="connsiteY100" fmla="*/ 479700 h 499191"/>
                    <a:gd name="connsiteX101" fmla="*/ 966322 w 983647"/>
                    <a:gd name="connsiteY101" fmla="*/ 476452 h 499191"/>
                    <a:gd name="connsiteX102" fmla="*/ 969570 w 983647"/>
                    <a:gd name="connsiteY102" fmla="*/ 474286 h 499191"/>
                    <a:gd name="connsiteX103" fmla="*/ 981482 w 983647"/>
                    <a:gd name="connsiteY103" fmla="*/ 456960 h 499191"/>
                    <a:gd name="connsiteX104" fmla="*/ 982565 w 983647"/>
                    <a:gd name="connsiteY104" fmla="*/ 456960 h 499191"/>
                    <a:gd name="connsiteX105" fmla="*/ 983647 w 983647"/>
                    <a:gd name="connsiteY105" fmla="*/ 450463 h 499191"/>
                    <a:gd name="connsiteX106" fmla="*/ 983647 w 983647"/>
                    <a:gd name="connsiteY106" fmla="*/ 449380 h 499191"/>
                    <a:gd name="connsiteX107" fmla="*/ 983647 w 983647"/>
                    <a:gd name="connsiteY107" fmla="*/ 445049 h 499191"/>
                    <a:gd name="connsiteX108" fmla="*/ 983647 w 983647"/>
                    <a:gd name="connsiteY108" fmla="*/ 443966 h 499191"/>
                    <a:gd name="connsiteX109" fmla="*/ 983647 w 983647"/>
                    <a:gd name="connsiteY109" fmla="*/ 441801 h 499191"/>
                    <a:gd name="connsiteX110" fmla="*/ 983647 w 983647"/>
                    <a:gd name="connsiteY110" fmla="*/ 439635 h 499191"/>
                    <a:gd name="connsiteX111" fmla="*/ 982565 w 983647"/>
                    <a:gd name="connsiteY111" fmla="*/ 435304 h 499191"/>
                    <a:gd name="connsiteX112" fmla="*/ 981482 w 983647"/>
                    <a:gd name="connsiteY112" fmla="*/ 434221 h 499191"/>
                    <a:gd name="connsiteX113" fmla="*/ 979316 w 983647"/>
                    <a:gd name="connsiteY113" fmla="*/ 419061 h 499191"/>
                    <a:gd name="connsiteX114" fmla="*/ 980399 w 983647"/>
                    <a:gd name="connsiteY114" fmla="*/ 420144 h 499191"/>
                    <a:gd name="connsiteX115" fmla="*/ 976067 w 983647"/>
                    <a:gd name="connsiteY115" fmla="*/ 409315 h 499191"/>
                    <a:gd name="connsiteX116" fmla="*/ 976067 w 983647"/>
                    <a:gd name="connsiteY116" fmla="*/ 407150 h 499191"/>
                    <a:gd name="connsiteX117" fmla="*/ 970653 w 983647"/>
                    <a:gd name="connsiteY117" fmla="*/ 390907 h 499191"/>
                    <a:gd name="connsiteX118" fmla="*/ 963073 w 983647"/>
                    <a:gd name="connsiteY118" fmla="*/ 361670 h 499191"/>
                    <a:gd name="connsiteX119" fmla="*/ 954411 w 983647"/>
                    <a:gd name="connsiteY119" fmla="*/ 340013 h 499191"/>
                    <a:gd name="connsiteX120" fmla="*/ 956576 w 983647"/>
                    <a:gd name="connsiteY120" fmla="*/ 344345 h 499191"/>
                    <a:gd name="connsiteX121" fmla="*/ 952245 w 983647"/>
                    <a:gd name="connsiteY121" fmla="*/ 333516 h 499191"/>
                    <a:gd name="connsiteX122" fmla="*/ 951162 w 983647"/>
                    <a:gd name="connsiteY122" fmla="*/ 328102 h 499191"/>
                    <a:gd name="connsiteX123" fmla="*/ 947913 w 983647"/>
                    <a:gd name="connsiteY123" fmla="*/ 317273 h 499191"/>
                    <a:gd name="connsiteX124" fmla="*/ 943582 w 983647"/>
                    <a:gd name="connsiteY124" fmla="*/ 312942 h 499191"/>
                    <a:gd name="connsiteX125" fmla="*/ 941416 w 983647"/>
                    <a:gd name="connsiteY125" fmla="*/ 306445 h 499191"/>
                    <a:gd name="connsiteX126" fmla="*/ 938168 w 983647"/>
                    <a:gd name="connsiteY126" fmla="*/ 298865 h 499191"/>
                    <a:gd name="connsiteX127" fmla="*/ 931671 w 983647"/>
                    <a:gd name="connsiteY127" fmla="*/ 284788 h 499191"/>
                    <a:gd name="connsiteX128" fmla="*/ 934919 w 983647"/>
                    <a:gd name="connsiteY128" fmla="*/ 288037 h 499191"/>
                    <a:gd name="connsiteX129" fmla="*/ 923008 w 983647"/>
                    <a:gd name="connsiteY129" fmla="*/ 265297 h 499191"/>
                    <a:gd name="connsiteX130" fmla="*/ 923008 w 983647"/>
                    <a:gd name="connsiteY130" fmla="*/ 268545 h 499191"/>
                    <a:gd name="connsiteX131" fmla="*/ 915428 w 983647"/>
                    <a:gd name="connsiteY131" fmla="*/ 254468 h 499191"/>
                    <a:gd name="connsiteX132" fmla="*/ 911097 w 983647"/>
                    <a:gd name="connsiteY132" fmla="*/ 247971 h 499191"/>
                    <a:gd name="connsiteX133" fmla="*/ 907848 w 983647"/>
                    <a:gd name="connsiteY133" fmla="*/ 244723 h 499191"/>
                    <a:gd name="connsiteX134" fmla="*/ 876446 w 983647"/>
                    <a:gd name="connsiteY134" fmla="*/ 198161 h 499191"/>
                    <a:gd name="connsiteX135" fmla="*/ 871031 w 983647"/>
                    <a:gd name="connsiteY135" fmla="*/ 192746 h 499191"/>
                    <a:gd name="connsiteX136" fmla="*/ 876446 w 983647"/>
                    <a:gd name="connsiteY136" fmla="*/ 199243 h 499191"/>
                    <a:gd name="connsiteX137" fmla="*/ 874280 w 983647"/>
                    <a:gd name="connsiteY137" fmla="*/ 197078 h 499191"/>
                    <a:gd name="connsiteX138" fmla="*/ 872114 w 983647"/>
                    <a:gd name="connsiteY138" fmla="*/ 192746 h 499191"/>
                    <a:gd name="connsiteX139" fmla="*/ 851540 w 983647"/>
                    <a:gd name="connsiteY139" fmla="*/ 172172 h 499191"/>
                    <a:gd name="connsiteX140" fmla="*/ 848292 w 983647"/>
                    <a:gd name="connsiteY140" fmla="*/ 167841 h 499191"/>
                    <a:gd name="connsiteX141" fmla="*/ 845043 w 983647"/>
                    <a:gd name="connsiteY141" fmla="*/ 164592 h 499191"/>
                    <a:gd name="connsiteX142" fmla="*/ 841795 w 983647"/>
                    <a:gd name="connsiteY142" fmla="*/ 161344 h 499191"/>
                    <a:gd name="connsiteX143" fmla="*/ 838546 w 983647"/>
                    <a:gd name="connsiteY143" fmla="*/ 155930 h 499191"/>
                    <a:gd name="connsiteX144" fmla="*/ 826635 w 983647"/>
                    <a:gd name="connsiteY144" fmla="*/ 146184 h 499191"/>
                    <a:gd name="connsiteX145" fmla="*/ 822303 w 983647"/>
                    <a:gd name="connsiteY145" fmla="*/ 140770 h 499191"/>
                    <a:gd name="connsiteX146" fmla="*/ 816889 w 983647"/>
                    <a:gd name="connsiteY146" fmla="*/ 136438 h 499191"/>
                    <a:gd name="connsiteX147" fmla="*/ 819055 w 983647"/>
                    <a:gd name="connsiteY147" fmla="*/ 138604 h 499191"/>
                    <a:gd name="connsiteX148" fmla="*/ 810392 w 983647"/>
                    <a:gd name="connsiteY148" fmla="*/ 131024 h 499191"/>
                    <a:gd name="connsiteX149" fmla="*/ 817972 w 983647"/>
                    <a:gd name="connsiteY149" fmla="*/ 138604 h 499191"/>
                    <a:gd name="connsiteX150" fmla="*/ 809310 w 983647"/>
                    <a:gd name="connsiteY150" fmla="*/ 132107 h 499191"/>
                    <a:gd name="connsiteX151" fmla="*/ 799564 w 983647"/>
                    <a:gd name="connsiteY151" fmla="*/ 122361 h 499191"/>
                    <a:gd name="connsiteX152" fmla="*/ 793067 w 983647"/>
                    <a:gd name="connsiteY152" fmla="*/ 118030 h 499191"/>
                    <a:gd name="connsiteX153" fmla="*/ 789818 w 983647"/>
                    <a:gd name="connsiteY153" fmla="*/ 114782 h 499191"/>
                    <a:gd name="connsiteX154" fmla="*/ 795232 w 983647"/>
                    <a:gd name="connsiteY154" fmla="*/ 119113 h 499191"/>
                    <a:gd name="connsiteX155" fmla="*/ 787653 w 983647"/>
                    <a:gd name="connsiteY155" fmla="*/ 112616 h 499191"/>
                    <a:gd name="connsiteX156" fmla="*/ 780073 w 983647"/>
                    <a:gd name="connsiteY156" fmla="*/ 108284 h 499191"/>
                    <a:gd name="connsiteX157" fmla="*/ 784404 w 983647"/>
                    <a:gd name="connsiteY157" fmla="*/ 110450 h 499191"/>
                    <a:gd name="connsiteX158" fmla="*/ 781155 w 983647"/>
                    <a:gd name="connsiteY158" fmla="*/ 107202 h 499191"/>
                    <a:gd name="connsiteX159" fmla="*/ 777907 w 983647"/>
                    <a:gd name="connsiteY159" fmla="*/ 103953 h 499191"/>
                    <a:gd name="connsiteX160" fmla="*/ 776824 w 983647"/>
                    <a:gd name="connsiteY160" fmla="*/ 103953 h 499191"/>
                    <a:gd name="connsiteX161" fmla="*/ 775741 w 983647"/>
                    <a:gd name="connsiteY161" fmla="*/ 102870 h 499191"/>
                    <a:gd name="connsiteX162" fmla="*/ 761664 w 983647"/>
                    <a:gd name="connsiteY162" fmla="*/ 94208 h 499191"/>
                    <a:gd name="connsiteX163" fmla="*/ 749753 w 983647"/>
                    <a:gd name="connsiteY163" fmla="*/ 85545 h 499191"/>
                    <a:gd name="connsiteX164" fmla="*/ 750836 w 983647"/>
                    <a:gd name="connsiteY164" fmla="*/ 85545 h 499191"/>
                    <a:gd name="connsiteX165" fmla="*/ 735676 w 983647"/>
                    <a:gd name="connsiteY165" fmla="*/ 76882 h 499191"/>
                    <a:gd name="connsiteX166" fmla="*/ 735676 w 983647"/>
                    <a:gd name="connsiteY166" fmla="*/ 76882 h 499191"/>
                    <a:gd name="connsiteX167" fmla="*/ 723765 w 983647"/>
                    <a:gd name="connsiteY167" fmla="*/ 70385 h 499191"/>
                    <a:gd name="connsiteX168" fmla="*/ 715102 w 983647"/>
                    <a:gd name="connsiteY168" fmla="*/ 63888 h 499191"/>
                    <a:gd name="connsiteX169" fmla="*/ 706439 w 983647"/>
                    <a:gd name="connsiteY169" fmla="*/ 61722 h 499191"/>
                    <a:gd name="connsiteX170" fmla="*/ 686948 w 983647"/>
                    <a:gd name="connsiteY170" fmla="*/ 53059 h 499191"/>
                    <a:gd name="connsiteX171" fmla="*/ 667457 w 983647"/>
                    <a:gd name="connsiteY171" fmla="*/ 44397 h 499191"/>
                    <a:gd name="connsiteX172" fmla="*/ 663126 w 983647"/>
                    <a:gd name="connsiteY172" fmla="*/ 43314 h 499191"/>
                    <a:gd name="connsiteX173" fmla="*/ 606818 w 983647"/>
                    <a:gd name="connsiteY173" fmla="*/ 24905 h 499191"/>
                    <a:gd name="connsiteX174" fmla="*/ 607900 w 983647"/>
                    <a:gd name="connsiteY174" fmla="*/ 23823 h 499191"/>
                    <a:gd name="connsiteX175" fmla="*/ 600320 w 983647"/>
                    <a:gd name="connsiteY175" fmla="*/ 22740 h 499191"/>
                    <a:gd name="connsiteX176" fmla="*/ 605735 w 983647"/>
                    <a:gd name="connsiteY176" fmla="*/ 24905 h 499191"/>
                    <a:gd name="connsiteX177" fmla="*/ 585161 w 983647"/>
                    <a:gd name="connsiteY177" fmla="*/ 20574 h 499191"/>
                    <a:gd name="connsiteX178" fmla="*/ 568918 w 983647"/>
                    <a:gd name="connsiteY178" fmla="*/ 17326 h 499191"/>
                    <a:gd name="connsiteX179" fmla="*/ 566753 w 983647"/>
                    <a:gd name="connsiteY179" fmla="*/ 17326 h 499191"/>
                    <a:gd name="connsiteX180" fmla="*/ 551592 w 983647"/>
                    <a:gd name="connsiteY180" fmla="*/ 14077 h 499191"/>
                    <a:gd name="connsiteX181" fmla="*/ 550510 w 983647"/>
                    <a:gd name="connsiteY181" fmla="*/ 15160 h 499191"/>
                    <a:gd name="connsiteX182" fmla="*/ 546178 w 983647"/>
                    <a:gd name="connsiteY182" fmla="*/ 14077 h 499191"/>
                    <a:gd name="connsiteX183" fmla="*/ 536433 w 983647"/>
                    <a:gd name="connsiteY183" fmla="*/ 14077 h 499191"/>
                    <a:gd name="connsiteX184" fmla="*/ 534267 w 983647"/>
                    <a:gd name="connsiteY184" fmla="*/ 12994 h 499191"/>
                    <a:gd name="connsiteX185" fmla="*/ 522356 w 983647"/>
                    <a:gd name="connsiteY185" fmla="*/ 12994 h 499191"/>
                    <a:gd name="connsiteX186" fmla="*/ 509362 w 983647"/>
                    <a:gd name="connsiteY186" fmla="*/ 12994 h 499191"/>
                    <a:gd name="connsiteX187" fmla="*/ 502864 w 983647"/>
                    <a:gd name="connsiteY187" fmla="*/ 11911 h 499191"/>
                    <a:gd name="connsiteX188" fmla="*/ 499616 w 983647"/>
                    <a:gd name="connsiteY188" fmla="*/ 12994 h 499191"/>
                    <a:gd name="connsiteX189" fmla="*/ 473628 w 983647"/>
                    <a:gd name="connsiteY189" fmla="*/ 11911 h 499191"/>
                    <a:gd name="connsiteX190" fmla="*/ 393497 w 983647"/>
                    <a:gd name="connsiteY190" fmla="*/ 24905 h 499191"/>
                    <a:gd name="connsiteX191" fmla="*/ 394580 w 983647"/>
                    <a:gd name="connsiteY191" fmla="*/ 23823 h 499191"/>
                    <a:gd name="connsiteX192" fmla="*/ 385917 w 983647"/>
                    <a:gd name="connsiteY192" fmla="*/ 25988 h 499191"/>
                    <a:gd name="connsiteX193" fmla="*/ 385917 w 983647"/>
                    <a:gd name="connsiteY193" fmla="*/ 23823 h 499191"/>
                    <a:gd name="connsiteX194" fmla="*/ 367509 w 983647"/>
                    <a:gd name="connsiteY194" fmla="*/ 29237 h 499191"/>
                    <a:gd name="connsiteX195" fmla="*/ 371841 w 983647"/>
                    <a:gd name="connsiteY195" fmla="*/ 28154 h 499191"/>
                    <a:gd name="connsiteX196" fmla="*/ 357763 w 983647"/>
                    <a:gd name="connsiteY196" fmla="*/ 32485 h 499191"/>
                    <a:gd name="connsiteX197" fmla="*/ 357763 w 983647"/>
                    <a:gd name="connsiteY197" fmla="*/ 30320 h 499191"/>
                    <a:gd name="connsiteX198" fmla="*/ 352349 w 983647"/>
                    <a:gd name="connsiteY198" fmla="*/ 32485 h 499191"/>
                    <a:gd name="connsiteX199" fmla="*/ 359929 w 983647"/>
                    <a:gd name="connsiteY199" fmla="*/ 25988 h 499191"/>
                    <a:gd name="connsiteX200" fmla="*/ 354515 w 983647"/>
                    <a:gd name="connsiteY200" fmla="*/ 28154 h 499191"/>
                    <a:gd name="connsiteX201" fmla="*/ 354515 w 983647"/>
                    <a:gd name="connsiteY201" fmla="*/ 25988 h 499191"/>
                    <a:gd name="connsiteX202" fmla="*/ 349101 w 983647"/>
                    <a:gd name="connsiteY202" fmla="*/ 30320 h 499191"/>
                    <a:gd name="connsiteX203" fmla="*/ 331775 w 983647"/>
                    <a:gd name="connsiteY203" fmla="*/ 38982 h 499191"/>
                    <a:gd name="connsiteX204" fmla="*/ 339355 w 983647"/>
                    <a:gd name="connsiteY204" fmla="*/ 35734 h 499191"/>
                    <a:gd name="connsiteX205" fmla="*/ 322030 w 983647"/>
                    <a:gd name="connsiteY205" fmla="*/ 42231 h 499191"/>
                    <a:gd name="connsiteX206" fmla="*/ 319864 w 983647"/>
                    <a:gd name="connsiteY206" fmla="*/ 45480 h 499191"/>
                    <a:gd name="connsiteX207" fmla="*/ 314450 w 983647"/>
                    <a:gd name="connsiteY207" fmla="*/ 46562 h 499191"/>
                    <a:gd name="connsiteX208" fmla="*/ 312284 w 983647"/>
                    <a:gd name="connsiteY208" fmla="*/ 48728 h 499191"/>
                    <a:gd name="connsiteX209" fmla="*/ 298207 w 983647"/>
                    <a:gd name="connsiteY209" fmla="*/ 55225 h 499191"/>
                    <a:gd name="connsiteX210" fmla="*/ 296041 w 983647"/>
                    <a:gd name="connsiteY210" fmla="*/ 53059 h 499191"/>
                    <a:gd name="connsiteX211" fmla="*/ 290627 w 983647"/>
                    <a:gd name="connsiteY211" fmla="*/ 58474 h 499191"/>
                    <a:gd name="connsiteX212" fmla="*/ 288461 w 983647"/>
                    <a:gd name="connsiteY212" fmla="*/ 57391 h 499191"/>
                    <a:gd name="connsiteX213" fmla="*/ 273302 w 983647"/>
                    <a:gd name="connsiteY213" fmla="*/ 64971 h 499191"/>
                    <a:gd name="connsiteX214" fmla="*/ 272219 w 983647"/>
                    <a:gd name="connsiteY214" fmla="*/ 67136 h 499191"/>
                    <a:gd name="connsiteX215" fmla="*/ 264639 w 983647"/>
                    <a:gd name="connsiteY215" fmla="*/ 69302 h 499191"/>
                    <a:gd name="connsiteX216" fmla="*/ 249479 w 983647"/>
                    <a:gd name="connsiteY216" fmla="*/ 77965 h 499191"/>
                    <a:gd name="connsiteX217" fmla="*/ 241899 w 983647"/>
                    <a:gd name="connsiteY217" fmla="*/ 83379 h 499191"/>
                    <a:gd name="connsiteX218" fmla="*/ 253810 w 983647"/>
                    <a:gd name="connsiteY218" fmla="*/ 76882 h 499191"/>
                    <a:gd name="connsiteX219" fmla="*/ 240816 w 983647"/>
                    <a:gd name="connsiteY219" fmla="*/ 85545 h 499191"/>
                    <a:gd name="connsiteX220" fmla="*/ 239733 w 983647"/>
                    <a:gd name="connsiteY220" fmla="*/ 85545 h 499191"/>
                    <a:gd name="connsiteX221" fmla="*/ 231071 w 983647"/>
                    <a:gd name="connsiteY221" fmla="*/ 92042 h 499191"/>
                    <a:gd name="connsiteX222" fmla="*/ 229988 w 983647"/>
                    <a:gd name="connsiteY222" fmla="*/ 92042 h 499191"/>
                    <a:gd name="connsiteX223" fmla="*/ 227822 w 983647"/>
                    <a:gd name="connsiteY223" fmla="*/ 94208 h 499191"/>
                    <a:gd name="connsiteX224" fmla="*/ 216994 w 983647"/>
                    <a:gd name="connsiteY224" fmla="*/ 100705 h 499191"/>
                    <a:gd name="connsiteX225" fmla="*/ 223491 w 983647"/>
                    <a:gd name="connsiteY225" fmla="*/ 95290 h 499191"/>
                    <a:gd name="connsiteX226" fmla="*/ 214828 w 983647"/>
                    <a:gd name="connsiteY226" fmla="*/ 100705 h 499191"/>
                    <a:gd name="connsiteX227" fmla="*/ 210497 w 983647"/>
                    <a:gd name="connsiteY227" fmla="*/ 107202 h 499191"/>
                    <a:gd name="connsiteX228" fmla="*/ 204000 w 983647"/>
                    <a:gd name="connsiteY228" fmla="*/ 112616 h 499191"/>
                    <a:gd name="connsiteX229" fmla="*/ 209414 w 983647"/>
                    <a:gd name="connsiteY229" fmla="*/ 107202 h 499191"/>
                    <a:gd name="connsiteX230" fmla="*/ 198585 w 983647"/>
                    <a:gd name="connsiteY230" fmla="*/ 113699 h 499191"/>
                    <a:gd name="connsiteX231" fmla="*/ 196420 w 983647"/>
                    <a:gd name="connsiteY231" fmla="*/ 118030 h 499191"/>
                    <a:gd name="connsiteX232" fmla="*/ 191005 w 983647"/>
                    <a:gd name="connsiteY232" fmla="*/ 121279 h 499191"/>
                    <a:gd name="connsiteX233" fmla="*/ 186674 w 983647"/>
                    <a:gd name="connsiteY233" fmla="*/ 126693 h 499191"/>
                    <a:gd name="connsiteX234" fmla="*/ 171514 w 983647"/>
                    <a:gd name="connsiteY234" fmla="*/ 137521 h 499191"/>
                    <a:gd name="connsiteX235" fmla="*/ 176929 w 983647"/>
                    <a:gd name="connsiteY235" fmla="*/ 131024 h 499191"/>
                    <a:gd name="connsiteX236" fmla="*/ 172597 w 983647"/>
                    <a:gd name="connsiteY236" fmla="*/ 134273 h 499191"/>
                    <a:gd name="connsiteX237" fmla="*/ 171514 w 983647"/>
                    <a:gd name="connsiteY237" fmla="*/ 132107 h 499191"/>
                    <a:gd name="connsiteX238" fmla="*/ 162851 w 983647"/>
                    <a:gd name="connsiteY238" fmla="*/ 140770 h 499191"/>
                    <a:gd name="connsiteX239" fmla="*/ 159603 w 983647"/>
                    <a:gd name="connsiteY239" fmla="*/ 149433 h 499191"/>
                    <a:gd name="connsiteX240" fmla="*/ 141195 w 983647"/>
                    <a:gd name="connsiteY240" fmla="*/ 165675 h 499191"/>
                    <a:gd name="connsiteX241" fmla="*/ 145526 w 983647"/>
                    <a:gd name="connsiteY241" fmla="*/ 163510 h 499191"/>
                    <a:gd name="connsiteX242" fmla="*/ 134697 w 983647"/>
                    <a:gd name="connsiteY242" fmla="*/ 176504 h 499191"/>
                    <a:gd name="connsiteX243" fmla="*/ 134697 w 983647"/>
                    <a:gd name="connsiteY243" fmla="*/ 172172 h 499191"/>
                    <a:gd name="connsiteX244" fmla="*/ 140112 w 983647"/>
                    <a:gd name="connsiteY244" fmla="*/ 166758 h 499191"/>
                    <a:gd name="connsiteX245" fmla="*/ 133615 w 983647"/>
                    <a:gd name="connsiteY245" fmla="*/ 172172 h 499191"/>
                    <a:gd name="connsiteX246" fmla="*/ 128201 w 983647"/>
                    <a:gd name="connsiteY246" fmla="*/ 178669 h 499191"/>
                    <a:gd name="connsiteX247" fmla="*/ 126035 w 983647"/>
                    <a:gd name="connsiteY247" fmla="*/ 181918 h 499191"/>
                    <a:gd name="connsiteX248" fmla="*/ 130366 w 983647"/>
                    <a:gd name="connsiteY248" fmla="*/ 178669 h 499191"/>
                    <a:gd name="connsiteX249" fmla="*/ 119538 w 983647"/>
                    <a:gd name="connsiteY249" fmla="*/ 192746 h 499191"/>
                    <a:gd name="connsiteX250" fmla="*/ 126035 w 983647"/>
                    <a:gd name="connsiteY250" fmla="*/ 187332 h 499191"/>
                    <a:gd name="connsiteX251" fmla="*/ 120621 w 983647"/>
                    <a:gd name="connsiteY251" fmla="*/ 193829 h 499191"/>
                    <a:gd name="connsiteX252" fmla="*/ 120621 w 983647"/>
                    <a:gd name="connsiteY252" fmla="*/ 191664 h 499191"/>
                    <a:gd name="connsiteX253" fmla="*/ 110875 w 983647"/>
                    <a:gd name="connsiteY253" fmla="*/ 205740 h 499191"/>
                    <a:gd name="connsiteX254" fmla="*/ 106544 w 983647"/>
                    <a:gd name="connsiteY254" fmla="*/ 210072 h 499191"/>
                    <a:gd name="connsiteX255" fmla="*/ 115206 w 983647"/>
                    <a:gd name="connsiteY255" fmla="*/ 195995 h 499191"/>
                    <a:gd name="connsiteX256" fmla="*/ 104378 w 983647"/>
                    <a:gd name="connsiteY256" fmla="*/ 211155 h 499191"/>
                    <a:gd name="connsiteX257" fmla="*/ 107626 w 983647"/>
                    <a:gd name="connsiteY257" fmla="*/ 205740 h 499191"/>
                    <a:gd name="connsiteX258" fmla="*/ 96798 w 983647"/>
                    <a:gd name="connsiteY258" fmla="*/ 219817 h 499191"/>
                    <a:gd name="connsiteX259" fmla="*/ 96798 w 983647"/>
                    <a:gd name="connsiteY259" fmla="*/ 221983 h 499191"/>
                    <a:gd name="connsiteX260" fmla="*/ 83804 w 983647"/>
                    <a:gd name="connsiteY260" fmla="*/ 244723 h 499191"/>
                    <a:gd name="connsiteX261" fmla="*/ 79473 w 983647"/>
                    <a:gd name="connsiteY261" fmla="*/ 249054 h 499191"/>
                    <a:gd name="connsiteX262" fmla="*/ 94632 w 983647"/>
                    <a:gd name="connsiteY262" fmla="*/ 225232 h 499191"/>
                    <a:gd name="connsiteX263" fmla="*/ 101130 w 983647"/>
                    <a:gd name="connsiteY263" fmla="*/ 213320 h 499191"/>
                    <a:gd name="connsiteX264" fmla="*/ 92467 w 983647"/>
                    <a:gd name="connsiteY264" fmla="*/ 221983 h 499191"/>
                    <a:gd name="connsiteX265" fmla="*/ 88135 w 983647"/>
                    <a:gd name="connsiteY265" fmla="*/ 228480 h 499191"/>
                    <a:gd name="connsiteX266" fmla="*/ 91384 w 983647"/>
                    <a:gd name="connsiteY266" fmla="*/ 227397 h 499191"/>
                    <a:gd name="connsiteX267" fmla="*/ 82721 w 983647"/>
                    <a:gd name="connsiteY267" fmla="*/ 241474 h 499191"/>
                    <a:gd name="connsiteX268" fmla="*/ 76224 w 983647"/>
                    <a:gd name="connsiteY268" fmla="*/ 253386 h 499191"/>
                    <a:gd name="connsiteX269" fmla="*/ 76224 w 983647"/>
                    <a:gd name="connsiteY269" fmla="*/ 251220 h 499191"/>
                    <a:gd name="connsiteX270" fmla="*/ 65395 w 983647"/>
                    <a:gd name="connsiteY270" fmla="*/ 270711 h 499191"/>
                    <a:gd name="connsiteX271" fmla="*/ 55650 w 983647"/>
                    <a:gd name="connsiteY271" fmla="*/ 289120 h 499191"/>
                    <a:gd name="connsiteX272" fmla="*/ 54567 w 983647"/>
                    <a:gd name="connsiteY272" fmla="*/ 292368 h 499191"/>
                    <a:gd name="connsiteX273" fmla="*/ 52402 w 983647"/>
                    <a:gd name="connsiteY273" fmla="*/ 297782 h 499191"/>
                    <a:gd name="connsiteX274" fmla="*/ 57816 w 983647"/>
                    <a:gd name="connsiteY274" fmla="*/ 290202 h 499191"/>
                    <a:gd name="connsiteX275" fmla="*/ 55650 w 983647"/>
                    <a:gd name="connsiteY275" fmla="*/ 291285 h 499191"/>
                    <a:gd name="connsiteX276" fmla="*/ 49153 w 983647"/>
                    <a:gd name="connsiteY276" fmla="*/ 304279 h 499191"/>
                    <a:gd name="connsiteX277" fmla="*/ 48070 w 983647"/>
                    <a:gd name="connsiteY277" fmla="*/ 298865 h 499191"/>
                    <a:gd name="connsiteX278" fmla="*/ 43739 w 983647"/>
                    <a:gd name="connsiteY278" fmla="*/ 306445 h 499191"/>
                    <a:gd name="connsiteX279" fmla="*/ 38324 w 983647"/>
                    <a:gd name="connsiteY279" fmla="*/ 320522 h 499191"/>
                    <a:gd name="connsiteX280" fmla="*/ 32910 w 983647"/>
                    <a:gd name="connsiteY280" fmla="*/ 335682 h 499191"/>
                    <a:gd name="connsiteX281" fmla="*/ 18833 w 983647"/>
                    <a:gd name="connsiteY281" fmla="*/ 378996 h 499191"/>
                    <a:gd name="connsiteX282" fmla="*/ 14502 w 983647"/>
                    <a:gd name="connsiteY282" fmla="*/ 386576 h 499191"/>
                    <a:gd name="connsiteX283" fmla="*/ 13419 w 983647"/>
                    <a:gd name="connsiteY283" fmla="*/ 391990 h 499191"/>
                    <a:gd name="connsiteX284" fmla="*/ 13419 w 983647"/>
                    <a:gd name="connsiteY284" fmla="*/ 390907 h 499191"/>
                    <a:gd name="connsiteX285" fmla="*/ 9088 w 983647"/>
                    <a:gd name="connsiteY285" fmla="*/ 414729 h 499191"/>
                    <a:gd name="connsiteX286" fmla="*/ 8005 w 983647"/>
                    <a:gd name="connsiteY286" fmla="*/ 411481 h 499191"/>
                    <a:gd name="connsiteX287" fmla="*/ 6922 w 983647"/>
                    <a:gd name="connsiteY287" fmla="*/ 416895 h 499191"/>
                    <a:gd name="connsiteX288" fmla="*/ 5839 w 983647"/>
                    <a:gd name="connsiteY288" fmla="*/ 415812 h 499191"/>
                    <a:gd name="connsiteX289" fmla="*/ 2591 w 983647"/>
                    <a:gd name="connsiteY289" fmla="*/ 438552 h 499191"/>
                    <a:gd name="connsiteX290" fmla="*/ 3674 w 983647"/>
                    <a:gd name="connsiteY290" fmla="*/ 436386 h 499191"/>
                    <a:gd name="connsiteX291" fmla="*/ 4756 w 983647"/>
                    <a:gd name="connsiteY291" fmla="*/ 434221 h 499191"/>
                    <a:gd name="connsiteX292" fmla="*/ 3674 w 983647"/>
                    <a:gd name="connsiteY292" fmla="*/ 451546 h 499191"/>
                    <a:gd name="connsiteX293" fmla="*/ 9088 w 983647"/>
                    <a:gd name="connsiteY293" fmla="*/ 467789 h 499191"/>
                    <a:gd name="connsiteX294" fmla="*/ 8005 w 983647"/>
                    <a:gd name="connsiteY294" fmla="*/ 467789 h 499191"/>
                    <a:gd name="connsiteX295" fmla="*/ 9088 w 983647"/>
                    <a:gd name="connsiteY295" fmla="*/ 468872 h 499191"/>
                    <a:gd name="connsiteX296" fmla="*/ 10170 w 983647"/>
                    <a:gd name="connsiteY296" fmla="*/ 471037 h 499191"/>
                    <a:gd name="connsiteX297" fmla="*/ 12336 w 983647"/>
                    <a:gd name="connsiteY297" fmla="*/ 474286 h 499191"/>
                    <a:gd name="connsiteX298" fmla="*/ 18833 w 983647"/>
                    <a:gd name="connsiteY298" fmla="*/ 480783 h 499191"/>
                    <a:gd name="connsiteX299" fmla="*/ 16667 w 983647"/>
                    <a:gd name="connsiteY299" fmla="*/ 478617 h 499191"/>
                    <a:gd name="connsiteX300" fmla="*/ 14502 w 983647"/>
                    <a:gd name="connsiteY300" fmla="*/ 476452 h 499191"/>
                    <a:gd name="connsiteX301" fmla="*/ 12336 w 983647"/>
                    <a:gd name="connsiteY301" fmla="*/ 474286 h 499191"/>
                    <a:gd name="connsiteX302" fmla="*/ 8005 w 983647"/>
                    <a:gd name="connsiteY302" fmla="*/ 468872 h 499191"/>
                    <a:gd name="connsiteX303" fmla="*/ 5839 w 983647"/>
                    <a:gd name="connsiteY303" fmla="*/ 466706 h 499191"/>
                    <a:gd name="connsiteX304" fmla="*/ 6922 w 983647"/>
                    <a:gd name="connsiteY304" fmla="*/ 466706 h 499191"/>
                    <a:gd name="connsiteX305" fmla="*/ 9088 w 983647"/>
                    <a:gd name="connsiteY305" fmla="*/ 467789 h 499191"/>
                    <a:gd name="connsiteX306" fmla="*/ 8005 w 983647"/>
                    <a:gd name="connsiteY306" fmla="*/ 464540 h 499191"/>
                    <a:gd name="connsiteX307" fmla="*/ 5839 w 983647"/>
                    <a:gd name="connsiteY307" fmla="*/ 460209 h 499191"/>
                    <a:gd name="connsiteX308" fmla="*/ 3674 w 983647"/>
                    <a:gd name="connsiteY308" fmla="*/ 452629 h 499191"/>
                    <a:gd name="connsiteX309" fmla="*/ 5839 w 983647"/>
                    <a:gd name="connsiteY309" fmla="*/ 460209 h 499191"/>
                    <a:gd name="connsiteX310" fmla="*/ 3674 w 983647"/>
                    <a:gd name="connsiteY310" fmla="*/ 458043 h 499191"/>
                    <a:gd name="connsiteX311" fmla="*/ 1508 w 983647"/>
                    <a:gd name="connsiteY311" fmla="*/ 451546 h 499191"/>
                    <a:gd name="connsiteX312" fmla="*/ 2591 w 983647"/>
                    <a:gd name="connsiteY312" fmla="*/ 458043 h 499191"/>
                    <a:gd name="connsiteX313" fmla="*/ 425 w 983647"/>
                    <a:gd name="connsiteY313" fmla="*/ 440718 h 499191"/>
                    <a:gd name="connsiteX314" fmla="*/ 1508 w 983647"/>
                    <a:gd name="connsiteY314" fmla="*/ 439635 h 499191"/>
                    <a:gd name="connsiteX315" fmla="*/ 3674 w 983647"/>
                    <a:gd name="connsiteY315" fmla="*/ 422309 h 499191"/>
                    <a:gd name="connsiteX316" fmla="*/ 5839 w 983647"/>
                    <a:gd name="connsiteY316" fmla="*/ 409315 h 499191"/>
                    <a:gd name="connsiteX317" fmla="*/ 9088 w 983647"/>
                    <a:gd name="connsiteY317" fmla="*/ 393073 h 499191"/>
                    <a:gd name="connsiteX318" fmla="*/ 8005 w 983647"/>
                    <a:gd name="connsiteY318" fmla="*/ 410398 h 499191"/>
                    <a:gd name="connsiteX319" fmla="*/ 11253 w 983647"/>
                    <a:gd name="connsiteY319" fmla="*/ 396321 h 499191"/>
                    <a:gd name="connsiteX320" fmla="*/ 12336 w 983647"/>
                    <a:gd name="connsiteY320" fmla="*/ 381161 h 499191"/>
                    <a:gd name="connsiteX321" fmla="*/ 13419 w 983647"/>
                    <a:gd name="connsiteY321" fmla="*/ 381161 h 499191"/>
                    <a:gd name="connsiteX322" fmla="*/ 17750 w 983647"/>
                    <a:gd name="connsiteY322" fmla="*/ 362753 h 499191"/>
                    <a:gd name="connsiteX323" fmla="*/ 22082 w 983647"/>
                    <a:gd name="connsiteY323" fmla="*/ 349759 h 499191"/>
                    <a:gd name="connsiteX324" fmla="*/ 26413 w 983647"/>
                    <a:gd name="connsiteY324" fmla="*/ 336765 h 499191"/>
                    <a:gd name="connsiteX325" fmla="*/ 35076 w 983647"/>
                    <a:gd name="connsiteY325" fmla="*/ 315108 h 499191"/>
                    <a:gd name="connsiteX326" fmla="*/ 36159 w 983647"/>
                    <a:gd name="connsiteY326" fmla="*/ 315108 h 499191"/>
                    <a:gd name="connsiteX327" fmla="*/ 42656 w 983647"/>
                    <a:gd name="connsiteY327" fmla="*/ 298865 h 499191"/>
                    <a:gd name="connsiteX328" fmla="*/ 46987 w 983647"/>
                    <a:gd name="connsiteY328" fmla="*/ 289120 h 499191"/>
                    <a:gd name="connsiteX329" fmla="*/ 51319 w 983647"/>
                    <a:gd name="connsiteY329" fmla="*/ 280457 h 499191"/>
                    <a:gd name="connsiteX330" fmla="*/ 57816 w 983647"/>
                    <a:gd name="connsiteY330" fmla="*/ 268545 h 499191"/>
                    <a:gd name="connsiteX331" fmla="*/ 64313 w 983647"/>
                    <a:gd name="connsiteY331" fmla="*/ 256634 h 499191"/>
                    <a:gd name="connsiteX332" fmla="*/ 75141 w 983647"/>
                    <a:gd name="connsiteY332" fmla="*/ 239309 h 499191"/>
                    <a:gd name="connsiteX333" fmla="*/ 129283 w 983647"/>
                    <a:gd name="connsiteY333" fmla="*/ 165675 h 499191"/>
                    <a:gd name="connsiteX334" fmla="*/ 126035 w 983647"/>
                    <a:gd name="connsiteY334" fmla="*/ 170007 h 499191"/>
                    <a:gd name="connsiteX335" fmla="*/ 132532 w 983647"/>
                    <a:gd name="connsiteY335" fmla="*/ 163510 h 499191"/>
                    <a:gd name="connsiteX336" fmla="*/ 139029 w 983647"/>
                    <a:gd name="connsiteY336" fmla="*/ 153764 h 499191"/>
                    <a:gd name="connsiteX337" fmla="*/ 171514 w 983647"/>
                    <a:gd name="connsiteY337" fmla="*/ 121279 h 499191"/>
                    <a:gd name="connsiteX338" fmla="*/ 172597 w 983647"/>
                    <a:gd name="connsiteY338" fmla="*/ 121279 h 499191"/>
                    <a:gd name="connsiteX339" fmla="*/ 207248 w 983647"/>
                    <a:gd name="connsiteY339" fmla="*/ 94208 h 499191"/>
                    <a:gd name="connsiteX340" fmla="*/ 215911 w 983647"/>
                    <a:gd name="connsiteY340" fmla="*/ 89876 h 499191"/>
                    <a:gd name="connsiteX341" fmla="*/ 236485 w 983647"/>
                    <a:gd name="connsiteY341" fmla="*/ 73633 h 499191"/>
                    <a:gd name="connsiteX342" fmla="*/ 251645 w 983647"/>
                    <a:gd name="connsiteY342" fmla="*/ 64971 h 499191"/>
                    <a:gd name="connsiteX343" fmla="*/ 259225 w 983647"/>
                    <a:gd name="connsiteY343" fmla="*/ 60639 h 499191"/>
                    <a:gd name="connsiteX344" fmla="*/ 266805 w 983647"/>
                    <a:gd name="connsiteY344" fmla="*/ 57391 h 499191"/>
                    <a:gd name="connsiteX345" fmla="*/ 278716 w 983647"/>
                    <a:gd name="connsiteY345" fmla="*/ 50894 h 499191"/>
                    <a:gd name="connsiteX346" fmla="*/ 290627 w 983647"/>
                    <a:gd name="connsiteY346" fmla="*/ 45480 h 499191"/>
                    <a:gd name="connsiteX347" fmla="*/ 315533 w 983647"/>
                    <a:gd name="connsiteY347" fmla="*/ 34651 h 499191"/>
                    <a:gd name="connsiteX348" fmla="*/ 328527 w 983647"/>
                    <a:gd name="connsiteY348" fmla="*/ 30320 h 499191"/>
                    <a:gd name="connsiteX349" fmla="*/ 341521 w 983647"/>
                    <a:gd name="connsiteY349" fmla="*/ 25988 h 499191"/>
                    <a:gd name="connsiteX350" fmla="*/ 354515 w 983647"/>
                    <a:gd name="connsiteY350" fmla="*/ 21657 h 499191"/>
                    <a:gd name="connsiteX351" fmla="*/ 367509 w 983647"/>
                    <a:gd name="connsiteY351" fmla="*/ 17326 h 499191"/>
                    <a:gd name="connsiteX352" fmla="*/ 370758 w 983647"/>
                    <a:gd name="connsiteY352" fmla="*/ 17326 h 499191"/>
                    <a:gd name="connsiteX353" fmla="*/ 383752 w 983647"/>
                    <a:gd name="connsiteY353" fmla="*/ 12994 h 499191"/>
                    <a:gd name="connsiteX354" fmla="*/ 397829 w 983647"/>
                    <a:gd name="connsiteY354" fmla="*/ 9746 h 499191"/>
                    <a:gd name="connsiteX355" fmla="*/ 425983 w 983647"/>
                    <a:gd name="connsiteY355" fmla="*/ 4331 h 499191"/>
                    <a:gd name="connsiteX356" fmla="*/ 440060 w 983647"/>
                    <a:gd name="connsiteY356" fmla="*/ 3249 h 499191"/>
                    <a:gd name="connsiteX357" fmla="*/ 454136 w 983647"/>
                    <a:gd name="connsiteY357" fmla="*/ 2166 h 499191"/>
                    <a:gd name="connsiteX358" fmla="*/ 467131 w 983647"/>
                    <a:gd name="connsiteY358" fmla="*/ 1083 h 499191"/>
                    <a:gd name="connsiteX359" fmla="*/ 473628 w 983647"/>
                    <a:gd name="connsiteY359" fmla="*/ 1083 h 499191"/>
                    <a:gd name="connsiteX360" fmla="*/ 479042 w 983647"/>
                    <a:gd name="connsiteY360" fmla="*/ 1083 h 499191"/>
                    <a:gd name="connsiteX361" fmla="*/ 475793 w 983647"/>
                    <a:gd name="connsiteY361" fmla="*/ 2166 h 499191"/>
                    <a:gd name="connsiteX362" fmla="*/ 495285 w 983647"/>
                    <a:gd name="connsiteY362" fmla="*/ 0 h 499191"/>
                    <a:gd name="connsiteX363" fmla="*/ 525604 w 983647"/>
                    <a:gd name="connsiteY363" fmla="*/ 2166 h 499191"/>
                    <a:gd name="connsiteX364" fmla="*/ 546178 w 983647"/>
                    <a:gd name="connsiteY364" fmla="*/ 3249 h 499191"/>
                    <a:gd name="connsiteX365" fmla="*/ 590575 w 983647"/>
                    <a:gd name="connsiteY365" fmla="*/ 10828 h 499191"/>
                    <a:gd name="connsiteX366" fmla="*/ 586244 w 983647"/>
                    <a:gd name="connsiteY366" fmla="*/ 9746 h 499191"/>
                    <a:gd name="connsiteX367" fmla="*/ 588409 w 983647"/>
                    <a:gd name="connsiteY367" fmla="*/ 10828 h 499191"/>
                    <a:gd name="connsiteX368" fmla="*/ 606818 w 983647"/>
                    <a:gd name="connsiteY368" fmla="*/ 12994 h 499191"/>
                    <a:gd name="connsiteX369" fmla="*/ 638220 w 983647"/>
                    <a:gd name="connsiteY369" fmla="*/ 21657 h 499191"/>
                    <a:gd name="connsiteX370" fmla="*/ 668540 w 983647"/>
                    <a:gd name="connsiteY370" fmla="*/ 32485 h 499191"/>
                    <a:gd name="connsiteX371" fmla="*/ 673954 w 983647"/>
                    <a:gd name="connsiteY371" fmla="*/ 33568 h 499191"/>
                    <a:gd name="connsiteX372" fmla="*/ 697776 w 983647"/>
                    <a:gd name="connsiteY372" fmla="*/ 44397 h 499191"/>
                    <a:gd name="connsiteX373" fmla="*/ 708605 w 983647"/>
                    <a:gd name="connsiteY373" fmla="*/ 49811 h 499191"/>
                    <a:gd name="connsiteX374" fmla="*/ 718351 w 983647"/>
                    <a:gd name="connsiteY374" fmla="*/ 55225 h 499191"/>
                    <a:gd name="connsiteX375" fmla="*/ 720516 w 983647"/>
                    <a:gd name="connsiteY375" fmla="*/ 57391 h 499191"/>
                    <a:gd name="connsiteX376" fmla="*/ 725930 w 983647"/>
                    <a:gd name="connsiteY376" fmla="*/ 59556 h 499191"/>
                    <a:gd name="connsiteX377" fmla="*/ 794150 w 983647"/>
                    <a:gd name="connsiteY377" fmla="*/ 106119 h 499191"/>
                    <a:gd name="connsiteX378" fmla="*/ 846126 w 983647"/>
                    <a:gd name="connsiteY378" fmla="*/ 151598 h 499191"/>
                    <a:gd name="connsiteX379" fmla="*/ 889440 w 983647"/>
                    <a:gd name="connsiteY379" fmla="*/ 203575 h 499191"/>
                    <a:gd name="connsiteX380" fmla="*/ 888357 w 983647"/>
                    <a:gd name="connsiteY380" fmla="*/ 203575 h 499191"/>
                    <a:gd name="connsiteX381" fmla="*/ 902434 w 983647"/>
                    <a:gd name="connsiteY381" fmla="*/ 223066 h 499191"/>
                    <a:gd name="connsiteX382" fmla="*/ 914345 w 983647"/>
                    <a:gd name="connsiteY382" fmla="*/ 241474 h 499191"/>
                    <a:gd name="connsiteX383" fmla="*/ 918677 w 983647"/>
                    <a:gd name="connsiteY383" fmla="*/ 251220 h 499191"/>
                    <a:gd name="connsiteX384" fmla="*/ 924091 w 983647"/>
                    <a:gd name="connsiteY384" fmla="*/ 259883 h 499191"/>
                    <a:gd name="connsiteX385" fmla="*/ 929505 w 983647"/>
                    <a:gd name="connsiteY385" fmla="*/ 270711 h 499191"/>
                    <a:gd name="connsiteX386" fmla="*/ 941416 w 983647"/>
                    <a:gd name="connsiteY386" fmla="*/ 294534 h 499191"/>
                    <a:gd name="connsiteX387" fmla="*/ 939251 w 983647"/>
                    <a:gd name="connsiteY387" fmla="*/ 291285 h 499191"/>
                    <a:gd name="connsiteX388" fmla="*/ 948996 w 983647"/>
                    <a:gd name="connsiteY388" fmla="*/ 314025 h 499191"/>
                    <a:gd name="connsiteX389" fmla="*/ 957659 w 983647"/>
                    <a:gd name="connsiteY389" fmla="*/ 337848 h 499191"/>
                    <a:gd name="connsiteX390" fmla="*/ 955493 w 983647"/>
                    <a:gd name="connsiteY390" fmla="*/ 332433 h 499191"/>
                    <a:gd name="connsiteX391" fmla="*/ 959825 w 983647"/>
                    <a:gd name="connsiteY391" fmla="*/ 343262 h 499191"/>
                    <a:gd name="connsiteX392" fmla="*/ 961991 w 983647"/>
                    <a:gd name="connsiteY392" fmla="*/ 351924 h 499191"/>
                    <a:gd name="connsiteX393" fmla="*/ 963073 w 983647"/>
                    <a:gd name="connsiteY393" fmla="*/ 351924 h 499191"/>
                    <a:gd name="connsiteX394" fmla="*/ 978233 w 983647"/>
                    <a:gd name="connsiteY394" fmla="*/ 410398 h 499191"/>
                    <a:gd name="connsiteX395" fmla="*/ 981482 w 983647"/>
                    <a:gd name="connsiteY395" fmla="*/ 425558 h 499191"/>
                    <a:gd name="connsiteX396" fmla="*/ 982565 w 983647"/>
                    <a:gd name="connsiteY396" fmla="*/ 433138 h 499191"/>
                    <a:gd name="connsiteX397" fmla="*/ 982565 w 983647"/>
                    <a:gd name="connsiteY397" fmla="*/ 437469 h 499191"/>
                    <a:gd name="connsiteX398" fmla="*/ 982565 w 983647"/>
                    <a:gd name="connsiteY398" fmla="*/ 441801 h 499191"/>
                    <a:gd name="connsiteX399" fmla="*/ 971736 w 983647"/>
                    <a:gd name="connsiteY399" fmla="*/ 473203 h 499191"/>
                    <a:gd name="connsiteX400" fmla="*/ 960908 w 983647"/>
                    <a:gd name="connsiteY400" fmla="*/ 481866 h 499191"/>
                    <a:gd name="connsiteX401" fmla="*/ 958742 w 983647"/>
                    <a:gd name="connsiteY401" fmla="*/ 481866 h 499191"/>
                    <a:gd name="connsiteX402" fmla="*/ 957659 w 983647"/>
                    <a:gd name="connsiteY402" fmla="*/ 481866 h 499191"/>
                    <a:gd name="connsiteX403" fmla="*/ 947913 w 983647"/>
                    <a:gd name="connsiteY403" fmla="*/ 486197 h 499191"/>
                    <a:gd name="connsiteX404" fmla="*/ 945748 w 983647"/>
                    <a:gd name="connsiteY404" fmla="*/ 487280 h 499191"/>
                    <a:gd name="connsiteX405" fmla="*/ 939251 w 983647"/>
                    <a:gd name="connsiteY405" fmla="*/ 488363 h 499191"/>
                    <a:gd name="connsiteX406" fmla="*/ 933837 w 983647"/>
                    <a:gd name="connsiteY406" fmla="*/ 488363 h 499191"/>
                    <a:gd name="connsiteX407" fmla="*/ 924091 w 983647"/>
                    <a:gd name="connsiteY407" fmla="*/ 487280 h 499191"/>
                    <a:gd name="connsiteX408" fmla="*/ 923008 w 983647"/>
                    <a:gd name="connsiteY408" fmla="*/ 487280 h 499191"/>
                    <a:gd name="connsiteX409" fmla="*/ 919759 w 983647"/>
                    <a:gd name="connsiteY409" fmla="*/ 487280 h 499191"/>
                    <a:gd name="connsiteX410" fmla="*/ 908931 w 983647"/>
                    <a:gd name="connsiteY410" fmla="*/ 481866 h 499191"/>
                    <a:gd name="connsiteX411" fmla="*/ 902434 w 983647"/>
                    <a:gd name="connsiteY411" fmla="*/ 476452 h 499191"/>
                    <a:gd name="connsiteX412" fmla="*/ 891606 w 983647"/>
                    <a:gd name="connsiteY412" fmla="*/ 462375 h 499191"/>
                    <a:gd name="connsiteX413" fmla="*/ 892688 w 983647"/>
                    <a:gd name="connsiteY413" fmla="*/ 463457 h 499191"/>
                    <a:gd name="connsiteX414" fmla="*/ 887274 w 983647"/>
                    <a:gd name="connsiteY414" fmla="*/ 450463 h 499191"/>
                    <a:gd name="connsiteX415" fmla="*/ 884026 w 983647"/>
                    <a:gd name="connsiteY415" fmla="*/ 437469 h 499191"/>
                    <a:gd name="connsiteX416" fmla="*/ 877529 w 983647"/>
                    <a:gd name="connsiteY416" fmla="*/ 414729 h 499191"/>
                    <a:gd name="connsiteX417" fmla="*/ 826635 w 983647"/>
                    <a:gd name="connsiteY417" fmla="*/ 294534 h 499191"/>
                    <a:gd name="connsiteX418" fmla="*/ 742173 w 983647"/>
                    <a:gd name="connsiteY418" fmla="*/ 198161 h 499191"/>
                    <a:gd name="connsiteX419" fmla="*/ 509362 w 983647"/>
                    <a:gd name="connsiteY419" fmla="*/ 105036 h 499191"/>
                    <a:gd name="connsiteX420" fmla="*/ 464965 w 983647"/>
                    <a:gd name="connsiteY420" fmla="*/ 103953 h 499191"/>
                    <a:gd name="connsiteX421" fmla="*/ 466048 w 983647"/>
                    <a:gd name="connsiteY421" fmla="*/ 102870 h 499191"/>
                    <a:gd name="connsiteX422" fmla="*/ 457385 w 983647"/>
                    <a:gd name="connsiteY422" fmla="*/ 103953 h 499191"/>
                    <a:gd name="connsiteX423" fmla="*/ 447640 w 983647"/>
                    <a:gd name="connsiteY423" fmla="*/ 105036 h 499191"/>
                    <a:gd name="connsiteX424" fmla="*/ 355598 w 983647"/>
                    <a:gd name="connsiteY424" fmla="*/ 126693 h 499191"/>
                    <a:gd name="connsiteX425" fmla="*/ 356680 w 983647"/>
                    <a:gd name="connsiteY425" fmla="*/ 125610 h 499191"/>
                    <a:gd name="connsiteX426" fmla="*/ 351266 w 983647"/>
                    <a:gd name="connsiteY426" fmla="*/ 128859 h 499191"/>
                    <a:gd name="connsiteX427" fmla="*/ 350184 w 983647"/>
                    <a:gd name="connsiteY427" fmla="*/ 128859 h 499191"/>
                    <a:gd name="connsiteX428" fmla="*/ 346935 w 983647"/>
                    <a:gd name="connsiteY428" fmla="*/ 132107 h 499191"/>
                    <a:gd name="connsiteX429" fmla="*/ 240816 w 983647"/>
                    <a:gd name="connsiteY429" fmla="*/ 193829 h 499191"/>
                    <a:gd name="connsiteX430" fmla="*/ 157437 w 983647"/>
                    <a:gd name="connsiteY430" fmla="*/ 282622 h 499191"/>
                    <a:gd name="connsiteX431" fmla="*/ 140112 w 983647"/>
                    <a:gd name="connsiteY431" fmla="*/ 310776 h 499191"/>
                    <a:gd name="connsiteX432" fmla="*/ 131449 w 983647"/>
                    <a:gd name="connsiteY432" fmla="*/ 327019 h 499191"/>
                    <a:gd name="connsiteX433" fmla="*/ 123869 w 983647"/>
                    <a:gd name="connsiteY433" fmla="*/ 342179 h 499191"/>
                    <a:gd name="connsiteX434" fmla="*/ 93549 w 983647"/>
                    <a:gd name="connsiteY434" fmla="*/ 426641 h 499191"/>
                    <a:gd name="connsiteX435" fmla="*/ 91384 w 983647"/>
                    <a:gd name="connsiteY435" fmla="*/ 437469 h 499191"/>
                    <a:gd name="connsiteX436" fmla="*/ 89218 w 983647"/>
                    <a:gd name="connsiteY436" fmla="*/ 448298 h 499191"/>
                    <a:gd name="connsiteX437" fmla="*/ 87052 w 983647"/>
                    <a:gd name="connsiteY437" fmla="*/ 460209 h 499191"/>
                    <a:gd name="connsiteX438" fmla="*/ 82721 w 983647"/>
                    <a:gd name="connsiteY438" fmla="*/ 472120 h 499191"/>
                    <a:gd name="connsiteX439" fmla="*/ 65395 w 983647"/>
                    <a:gd name="connsiteY439" fmla="*/ 491611 h 499191"/>
                    <a:gd name="connsiteX440" fmla="*/ 40490 w 983647"/>
                    <a:gd name="connsiteY440" fmla="*/ 499191 h 499191"/>
                    <a:gd name="connsiteX441" fmla="*/ 42656 w 983647"/>
                    <a:gd name="connsiteY441" fmla="*/ 498108 h 499191"/>
                    <a:gd name="connsiteX442" fmla="*/ 49153 w 983647"/>
                    <a:gd name="connsiteY442" fmla="*/ 495943 h 499191"/>
                    <a:gd name="connsiteX443" fmla="*/ 80555 w 983647"/>
                    <a:gd name="connsiteY443" fmla="*/ 486197 h 4991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</a:cxnLst>
                  <a:rect l="l" t="t" r="r" b="b"/>
                  <a:pathLst>
                    <a:path w="983647" h="499191">
                      <a:moveTo>
                        <a:pt x="80555" y="486197"/>
                      </a:moveTo>
                      <a:cubicBezTo>
                        <a:pt x="85969" y="479700"/>
                        <a:pt x="90301" y="471037"/>
                        <a:pt x="91384" y="461292"/>
                      </a:cubicBezTo>
                      <a:cubicBezTo>
                        <a:pt x="92467" y="451546"/>
                        <a:pt x="94632" y="441801"/>
                        <a:pt x="96798" y="432055"/>
                      </a:cubicBezTo>
                      <a:cubicBezTo>
                        <a:pt x="101130" y="412564"/>
                        <a:pt x="107626" y="393073"/>
                        <a:pt x="113041" y="375747"/>
                      </a:cubicBezTo>
                      <a:cubicBezTo>
                        <a:pt x="114123" y="371416"/>
                        <a:pt x="114123" y="376830"/>
                        <a:pt x="117372" y="368167"/>
                      </a:cubicBezTo>
                      <a:cubicBezTo>
                        <a:pt x="122786" y="350842"/>
                        <a:pt x="132532" y="330268"/>
                        <a:pt x="144443" y="309694"/>
                      </a:cubicBezTo>
                      <a:cubicBezTo>
                        <a:pt x="156354" y="289120"/>
                        <a:pt x="171514" y="268545"/>
                        <a:pt x="186674" y="253386"/>
                      </a:cubicBezTo>
                      <a:lnTo>
                        <a:pt x="185591" y="255551"/>
                      </a:lnTo>
                      <a:cubicBezTo>
                        <a:pt x="188840" y="252303"/>
                        <a:pt x="191005" y="249054"/>
                        <a:pt x="194254" y="244723"/>
                      </a:cubicBezTo>
                      <a:cubicBezTo>
                        <a:pt x="197503" y="241474"/>
                        <a:pt x="199668" y="237143"/>
                        <a:pt x="202917" y="233894"/>
                      </a:cubicBezTo>
                      <a:cubicBezTo>
                        <a:pt x="202917" y="233894"/>
                        <a:pt x="201834" y="236060"/>
                        <a:pt x="202917" y="234977"/>
                      </a:cubicBezTo>
                      <a:cubicBezTo>
                        <a:pt x="204000" y="232812"/>
                        <a:pt x="213745" y="223066"/>
                        <a:pt x="215911" y="219817"/>
                      </a:cubicBezTo>
                      <a:cubicBezTo>
                        <a:pt x="219159" y="217652"/>
                        <a:pt x="219159" y="218735"/>
                        <a:pt x="222408" y="215486"/>
                      </a:cubicBezTo>
                      <a:lnTo>
                        <a:pt x="225657" y="211155"/>
                      </a:lnTo>
                      <a:cubicBezTo>
                        <a:pt x="234319" y="199243"/>
                        <a:pt x="251645" y="189498"/>
                        <a:pt x="266805" y="176504"/>
                      </a:cubicBezTo>
                      <a:cubicBezTo>
                        <a:pt x="265722" y="177587"/>
                        <a:pt x="264639" y="178669"/>
                        <a:pt x="265722" y="177587"/>
                      </a:cubicBezTo>
                      <a:cubicBezTo>
                        <a:pt x="268970" y="175421"/>
                        <a:pt x="272219" y="173255"/>
                        <a:pt x="275467" y="170007"/>
                      </a:cubicBezTo>
                      <a:cubicBezTo>
                        <a:pt x="278716" y="167841"/>
                        <a:pt x="281964" y="165675"/>
                        <a:pt x="286296" y="163510"/>
                      </a:cubicBezTo>
                      <a:cubicBezTo>
                        <a:pt x="289544" y="161344"/>
                        <a:pt x="293876" y="159178"/>
                        <a:pt x="297124" y="157012"/>
                      </a:cubicBezTo>
                      <a:cubicBezTo>
                        <a:pt x="300373" y="154847"/>
                        <a:pt x="304704" y="152681"/>
                        <a:pt x="309035" y="150515"/>
                      </a:cubicBezTo>
                      <a:cubicBezTo>
                        <a:pt x="324195" y="141853"/>
                        <a:pt x="341521" y="134273"/>
                        <a:pt x="356680" y="127776"/>
                      </a:cubicBezTo>
                      <a:cubicBezTo>
                        <a:pt x="355598" y="128859"/>
                        <a:pt x="354515" y="129941"/>
                        <a:pt x="356680" y="128859"/>
                      </a:cubicBezTo>
                      <a:cubicBezTo>
                        <a:pt x="357763" y="127776"/>
                        <a:pt x="367509" y="123444"/>
                        <a:pt x="376172" y="120196"/>
                      </a:cubicBezTo>
                      <a:cubicBezTo>
                        <a:pt x="380503" y="120196"/>
                        <a:pt x="391332" y="114782"/>
                        <a:pt x="402160" y="112616"/>
                      </a:cubicBezTo>
                      <a:lnTo>
                        <a:pt x="401077" y="112616"/>
                      </a:lnTo>
                      <a:cubicBezTo>
                        <a:pt x="408657" y="109367"/>
                        <a:pt x="412988" y="110450"/>
                        <a:pt x="418403" y="108284"/>
                      </a:cubicBezTo>
                      <a:lnTo>
                        <a:pt x="423817" y="108284"/>
                      </a:lnTo>
                      <a:cubicBezTo>
                        <a:pt x="427065" y="106119"/>
                        <a:pt x="435728" y="107202"/>
                        <a:pt x="442225" y="105036"/>
                      </a:cubicBezTo>
                      <a:lnTo>
                        <a:pt x="442225" y="105036"/>
                      </a:lnTo>
                      <a:cubicBezTo>
                        <a:pt x="448722" y="103953"/>
                        <a:pt x="451971" y="103953"/>
                        <a:pt x="457385" y="102870"/>
                      </a:cubicBezTo>
                      <a:lnTo>
                        <a:pt x="458468" y="102870"/>
                      </a:lnTo>
                      <a:cubicBezTo>
                        <a:pt x="464965" y="101787"/>
                        <a:pt x="470379" y="101787"/>
                        <a:pt x="473628" y="101787"/>
                      </a:cubicBezTo>
                      <a:cubicBezTo>
                        <a:pt x="476876" y="101787"/>
                        <a:pt x="479042" y="101787"/>
                        <a:pt x="479042" y="100705"/>
                      </a:cubicBezTo>
                      <a:cubicBezTo>
                        <a:pt x="483373" y="101787"/>
                        <a:pt x="466048" y="101787"/>
                        <a:pt x="473628" y="102870"/>
                      </a:cubicBezTo>
                      <a:cubicBezTo>
                        <a:pt x="518025" y="98539"/>
                        <a:pt x="564587" y="103953"/>
                        <a:pt x="607900" y="116947"/>
                      </a:cubicBezTo>
                      <a:cubicBezTo>
                        <a:pt x="612232" y="119113"/>
                        <a:pt x="615480" y="120196"/>
                        <a:pt x="616563" y="120196"/>
                      </a:cubicBezTo>
                      <a:cubicBezTo>
                        <a:pt x="618729" y="121279"/>
                        <a:pt x="623060" y="122361"/>
                        <a:pt x="626309" y="123444"/>
                      </a:cubicBezTo>
                      <a:cubicBezTo>
                        <a:pt x="630640" y="124527"/>
                        <a:pt x="633889" y="125610"/>
                        <a:pt x="636054" y="126693"/>
                      </a:cubicBezTo>
                      <a:cubicBezTo>
                        <a:pt x="634972" y="126693"/>
                        <a:pt x="638220" y="127776"/>
                        <a:pt x="640386" y="128859"/>
                      </a:cubicBezTo>
                      <a:cubicBezTo>
                        <a:pt x="647966" y="132107"/>
                        <a:pt x="649048" y="131024"/>
                        <a:pt x="657711" y="135356"/>
                      </a:cubicBezTo>
                      <a:cubicBezTo>
                        <a:pt x="654463" y="134273"/>
                        <a:pt x="653380" y="134273"/>
                        <a:pt x="654463" y="135356"/>
                      </a:cubicBezTo>
                      <a:cubicBezTo>
                        <a:pt x="657711" y="136438"/>
                        <a:pt x="662043" y="137521"/>
                        <a:pt x="666374" y="139687"/>
                      </a:cubicBezTo>
                      <a:cubicBezTo>
                        <a:pt x="670705" y="141853"/>
                        <a:pt x="675037" y="142936"/>
                        <a:pt x="679368" y="145101"/>
                      </a:cubicBezTo>
                      <a:cubicBezTo>
                        <a:pt x="678285" y="145101"/>
                        <a:pt x="676119" y="144018"/>
                        <a:pt x="676119" y="144018"/>
                      </a:cubicBezTo>
                      <a:cubicBezTo>
                        <a:pt x="685865" y="147267"/>
                        <a:pt x="692362" y="152681"/>
                        <a:pt x="699942" y="155930"/>
                      </a:cubicBezTo>
                      <a:lnTo>
                        <a:pt x="696694" y="154847"/>
                      </a:lnTo>
                      <a:cubicBezTo>
                        <a:pt x="708605" y="162427"/>
                        <a:pt x="701025" y="155930"/>
                        <a:pt x="710771" y="162427"/>
                      </a:cubicBezTo>
                      <a:cubicBezTo>
                        <a:pt x="708605" y="161344"/>
                        <a:pt x="708605" y="161344"/>
                        <a:pt x="708605" y="161344"/>
                      </a:cubicBezTo>
                      <a:cubicBezTo>
                        <a:pt x="718351" y="166758"/>
                        <a:pt x="733510" y="176504"/>
                        <a:pt x="742173" y="183001"/>
                      </a:cubicBezTo>
                      <a:cubicBezTo>
                        <a:pt x="741090" y="183001"/>
                        <a:pt x="742173" y="183001"/>
                        <a:pt x="742173" y="183001"/>
                      </a:cubicBezTo>
                      <a:cubicBezTo>
                        <a:pt x="744339" y="185166"/>
                        <a:pt x="747587" y="186249"/>
                        <a:pt x="749753" y="188415"/>
                      </a:cubicBezTo>
                      <a:cubicBezTo>
                        <a:pt x="751919" y="190581"/>
                        <a:pt x="754084" y="192746"/>
                        <a:pt x="757333" y="194912"/>
                      </a:cubicBezTo>
                      <a:cubicBezTo>
                        <a:pt x="759499" y="197078"/>
                        <a:pt x="762747" y="199243"/>
                        <a:pt x="764913" y="201409"/>
                      </a:cubicBezTo>
                      <a:cubicBezTo>
                        <a:pt x="767079" y="203575"/>
                        <a:pt x="770327" y="205740"/>
                        <a:pt x="772493" y="207906"/>
                      </a:cubicBezTo>
                      <a:cubicBezTo>
                        <a:pt x="775741" y="211155"/>
                        <a:pt x="770327" y="207906"/>
                        <a:pt x="780073" y="216569"/>
                      </a:cubicBezTo>
                      <a:cubicBezTo>
                        <a:pt x="781155" y="215486"/>
                        <a:pt x="796315" y="231729"/>
                        <a:pt x="791984" y="225232"/>
                      </a:cubicBezTo>
                      <a:cubicBezTo>
                        <a:pt x="795232" y="229563"/>
                        <a:pt x="800647" y="234977"/>
                        <a:pt x="804978" y="239309"/>
                      </a:cubicBezTo>
                      <a:cubicBezTo>
                        <a:pt x="809310" y="244723"/>
                        <a:pt x="813641" y="249054"/>
                        <a:pt x="815807" y="252303"/>
                      </a:cubicBezTo>
                      <a:cubicBezTo>
                        <a:pt x="812558" y="249054"/>
                        <a:pt x="817972" y="257717"/>
                        <a:pt x="811475" y="250137"/>
                      </a:cubicBezTo>
                      <a:cubicBezTo>
                        <a:pt x="811475" y="250137"/>
                        <a:pt x="812558" y="251220"/>
                        <a:pt x="813641" y="253386"/>
                      </a:cubicBezTo>
                      <a:cubicBezTo>
                        <a:pt x="814724" y="254468"/>
                        <a:pt x="815807" y="256634"/>
                        <a:pt x="815807" y="256634"/>
                      </a:cubicBezTo>
                      <a:cubicBezTo>
                        <a:pt x="814724" y="256634"/>
                        <a:pt x="811475" y="251220"/>
                        <a:pt x="812558" y="253386"/>
                      </a:cubicBezTo>
                      <a:cubicBezTo>
                        <a:pt x="815807" y="256634"/>
                        <a:pt x="824469" y="267463"/>
                        <a:pt x="826635" y="270711"/>
                      </a:cubicBezTo>
                      <a:cubicBezTo>
                        <a:pt x="829883" y="273960"/>
                        <a:pt x="832049" y="277208"/>
                        <a:pt x="835298" y="280457"/>
                      </a:cubicBezTo>
                      <a:cubicBezTo>
                        <a:pt x="838546" y="283705"/>
                        <a:pt x="841795" y="288037"/>
                        <a:pt x="845043" y="294534"/>
                      </a:cubicBezTo>
                      <a:cubicBezTo>
                        <a:pt x="840712" y="289120"/>
                        <a:pt x="846126" y="298865"/>
                        <a:pt x="842878" y="294534"/>
                      </a:cubicBezTo>
                      <a:cubicBezTo>
                        <a:pt x="842878" y="294534"/>
                        <a:pt x="843960" y="295617"/>
                        <a:pt x="845043" y="296699"/>
                      </a:cubicBezTo>
                      <a:cubicBezTo>
                        <a:pt x="846126" y="297782"/>
                        <a:pt x="847209" y="299948"/>
                        <a:pt x="849375" y="302114"/>
                      </a:cubicBezTo>
                      <a:cubicBezTo>
                        <a:pt x="852623" y="306445"/>
                        <a:pt x="855872" y="309694"/>
                        <a:pt x="855872" y="309694"/>
                      </a:cubicBezTo>
                      <a:cubicBezTo>
                        <a:pt x="858037" y="314025"/>
                        <a:pt x="855872" y="310776"/>
                        <a:pt x="859120" y="317273"/>
                      </a:cubicBezTo>
                      <a:cubicBezTo>
                        <a:pt x="859120" y="317273"/>
                        <a:pt x="861286" y="319439"/>
                        <a:pt x="862369" y="320522"/>
                      </a:cubicBezTo>
                      <a:cubicBezTo>
                        <a:pt x="862369" y="321605"/>
                        <a:pt x="865617" y="325936"/>
                        <a:pt x="866700" y="330268"/>
                      </a:cubicBezTo>
                      <a:cubicBezTo>
                        <a:pt x="868866" y="334599"/>
                        <a:pt x="871031" y="338930"/>
                        <a:pt x="869949" y="340013"/>
                      </a:cubicBezTo>
                      <a:cubicBezTo>
                        <a:pt x="869949" y="342179"/>
                        <a:pt x="866700" y="333516"/>
                        <a:pt x="867783" y="337848"/>
                      </a:cubicBezTo>
                      <a:cubicBezTo>
                        <a:pt x="871031" y="345427"/>
                        <a:pt x="872114" y="345427"/>
                        <a:pt x="875363" y="353007"/>
                      </a:cubicBezTo>
                      <a:lnTo>
                        <a:pt x="875363" y="353007"/>
                      </a:lnTo>
                      <a:cubicBezTo>
                        <a:pt x="876446" y="355173"/>
                        <a:pt x="878611" y="359504"/>
                        <a:pt x="879694" y="361670"/>
                      </a:cubicBezTo>
                      <a:cubicBezTo>
                        <a:pt x="880777" y="363836"/>
                        <a:pt x="881860" y="364919"/>
                        <a:pt x="880777" y="361670"/>
                      </a:cubicBezTo>
                      <a:cubicBezTo>
                        <a:pt x="879694" y="358422"/>
                        <a:pt x="880777" y="363836"/>
                        <a:pt x="878611" y="357339"/>
                      </a:cubicBezTo>
                      <a:cubicBezTo>
                        <a:pt x="880777" y="360587"/>
                        <a:pt x="884026" y="370333"/>
                        <a:pt x="887274" y="377913"/>
                      </a:cubicBezTo>
                      <a:cubicBezTo>
                        <a:pt x="886191" y="375747"/>
                        <a:pt x="886191" y="375747"/>
                        <a:pt x="885109" y="374664"/>
                      </a:cubicBezTo>
                      <a:cubicBezTo>
                        <a:pt x="889440" y="385493"/>
                        <a:pt x="893771" y="396321"/>
                        <a:pt x="898103" y="409315"/>
                      </a:cubicBezTo>
                      <a:cubicBezTo>
                        <a:pt x="899185" y="409315"/>
                        <a:pt x="895937" y="404984"/>
                        <a:pt x="895937" y="402818"/>
                      </a:cubicBezTo>
                      <a:cubicBezTo>
                        <a:pt x="899185" y="419061"/>
                        <a:pt x="905683" y="435304"/>
                        <a:pt x="906765" y="449380"/>
                      </a:cubicBezTo>
                      <a:cubicBezTo>
                        <a:pt x="906765" y="447215"/>
                        <a:pt x="907848" y="448298"/>
                        <a:pt x="906765" y="448298"/>
                      </a:cubicBezTo>
                      <a:cubicBezTo>
                        <a:pt x="906765" y="450463"/>
                        <a:pt x="907848" y="451546"/>
                        <a:pt x="907848" y="452629"/>
                      </a:cubicBezTo>
                      <a:cubicBezTo>
                        <a:pt x="907848" y="453712"/>
                        <a:pt x="907848" y="454795"/>
                        <a:pt x="907848" y="454795"/>
                      </a:cubicBezTo>
                      <a:cubicBezTo>
                        <a:pt x="907848" y="455878"/>
                        <a:pt x="907848" y="456960"/>
                        <a:pt x="908931" y="459126"/>
                      </a:cubicBezTo>
                      <a:cubicBezTo>
                        <a:pt x="908931" y="460209"/>
                        <a:pt x="911097" y="464540"/>
                        <a:pt x="914345" y="468872"/>
                      </a:cubicBezTo>
                      <a:cubicBezTo>
                        <a:pt x="916511" y="469955"/>
                        <a:pt x="914345" y="469955"/>
                        <a:pt x="912180" y="466706"/>
                      </a:cubicBezTo>
                      <a:cubicBezTo>
                        <a:pt x="914345" y="469955"/>
                        <a:pt x="919759" y="476452"/>
                        <a:pt x="928422" y="479700"/>
                      </a:cubicBezTo>
                      <a:cubicBezTo>
                        <a:pt x="932754" y="481866"/>
                        <a:pt x="937085" y="482949"/>
                        <a:pt x="942499" y="482949"/>
                      </a:cubicBezTo>
                      <a:cubicBezTo>
                        <a:pt x="946830" y="482949"/>
                        <a:pt x="952245" y="482949"/>
                        <a:pt x="955493" y="481866"/>
                      </a:cubicBezTo>
                      <a:cubicBezTo>
                        <a:pt x="955493" y="481866"/>
                        <a:pt x="957659" y="480783"/>
                        <a:pt x="959825" y="479700"/>
                      </a:cubicBezTo>
                      <a:cubicBezTo>
                        <a:pt x="961991" y="478617"/>
                        <a:pt x="965239" y="476452"/>
                        <a:pt x="966322" y="475369"/>
                      </a:cubicBezTo>
                      <a:cubicBezTo>
                        <a:pt x="966322" y="475369"/>
                        <a:pt x="965239" y="476452"/>
                        <a:pt x="965239" y="476452"/>
                      </a:cubicBezTo>
                      <a:cubicBezTo>
                        <a:pt x="966322" y="475369"/>
                        <a:pt x="969570" y="474286"/>
                        <a:pt x="970653" y="472120"/>
                      </a:cubicBezTo>
                      <a:cubicBezTo>
                        <a:pt x="972819" y="469955"/>
                        <a:pt x="973902" y="468872"/>
                        <a:pt x="974985" y="468872"/>
                      </a:cubicBezTo>
                      <a:cubicBezTo>
                        <a:pt x="977150" y="465623"/>
                        <a:pt x="972819" y="472120"/>
                        <a:pt x="967405" y="476452"/>
                      </a:cubicBezTo>
                      <a:cubicBezTo>
                        <a:pt x="961991" y="480783"/>
                        <a:pt x="955493" y="482949"/>
                        <a:pt x="959825" y="480783"/>
                      </a:cubicBezTo>
                      <a:cubicBezTo>
                        <a:pt x="960908" y="480783"/>
                        <a:pt x="961991" y="479700"/>
                        <a:pt x="963073" y="479700"/>
                      </a:cubicBezTo>
                      <a:cubicBezTo>
                        <a:pt x="964156" y="478617"/>
                        <a:pt x="965239" y="477534"/>
                        <a:pt x="966322" y="476452"/>
                      </a:cubicBezTo>
                      <a:cubicBezTo>
                        <a:pt x="968487" y="474286"/>
                        <a:pt x="970653" y="473203"/>
                        <a:pt x="969570" y="474286"/>
                      </a:cubicBezTo>
                      <a:cubicBezTo>
                        <a:pt x="974985" y="469955"/>
                        <a:pt x="978233" y="463457"/>
                        <a:pt x="981482" y="456960"/>
                      </a:cubicBezTo>
                      <a:cubicBezTo>
                        <a:pt x="980399" y="459126"/>
                        <a:pt x="980399" y="462375"/>
                        <a:pt x="982565" y="456960"/>
                      </a:cubicBezTo>
                      <a:cubicBezTo>
                        <a:pt x="983647" y="451546"/>
                        <a:pt x="983647" y="451546"/>
                        <a:pt x="983647" y="450463"/>
                      </a:cubicBezTo>
                      <a:cubicBezTo>
                        <a:pt x="983647" y="450463"/>
                        <a:pt x="983647" y="450463"/>
                        <a:pt x="983647" y="449380"/>
                      </a:cubicBezTo>
                      <a:cubicBezTo>
                        <a:pt x="983647" y="448298"/>
                        <a:pt x="983647" y="447215"/>
                        <a:pt x="983647" y="445049"/>
                      </a:cubicBezTo>
                      <a:cubicBezTo>
                        <a:pt x="983647" y="445049"/>
                        <a:pt x="983647" y="445049"/>
                        <a:pt x="983647" y="443966"/>
                      </a:cubicBezTo>
                      <a:cubicBezTo>
                        <a:pt x="983647" y="443966"/>
                        <a:pt x="983647" y="442883"/>
                        <a:pt x="983647" y="441801"/>
                      </a:cubicBezTo>
                      <a:cubicBezTo>
                        <a:pt x="983647" y="440718"/>
                        <a:pt x="983647" y="439635"/>
                        <a:pt x="983647" y="439635"/>
                      </a:cubicBezTo>
                      <a:cubicBezTo>
                        <a:pt x="983647" y="439635"/>
                        <a:pt x="982565" y="437469"/>
                        <a:pt x="982565" y="435304"/>
                      </a:cubicBezTo>
                      <a:cubicBezTo>
                        <a:pt x="982565" y="433138"/>
                        <a:pt x="981482" y="432055"/>
                        <a:pt x="981482" y="434221"/>
                      </a:cubicBezTo>
                      <a:cubicBezTo>
                        <a:pt x="981482" y="433138"/>
                        <a:pt x="978233" y="419061"/>
                        <a:pt x="979316" y="419061"/>
                      </a:cubicBezTo>
                      <a:lnTo>
                        <a:pt x="980399" y="420144"/>
                      </a:lnTo>
                      <a:cubicBezTo>
                        <a:pt x="979316" y="415812"/>
                        <a:pt x="978233" y="412564"/>
                        <a:pt x="976067" y="409315"/>
                      </a:cubicBezTo>
                      <a:cubicBezTo>
                        <a:pt x="976067" y="408232"/>
                        <a:pt x="976067" y="407150"/>
                        <a:pt x="976067" y="407150"/>
                      </a:cubicBezTo>
                      <a:cubicBezTo>
                        <a:pt x="973902" y="407150"/>
                        <a:pt x="973902" y="396321"/>
                        <a:pt x="970653" y="390907"/>
                      </a:cubicBezTo>
                      <a:cubicBezTo>
                        <a:pt x="968487" y="381161"/>
                        <a:pt x="964156" y="366001"/>
                        <a:pt x="963073" y="361670"/>
                      </a:cubicBezTo>
                      <a:cubicBezTo>
                        <a:pt x="959825" y="354090"/>
                        <a:pt x="957659" y="347593"/>
                        <a:pt x="954411" y="340013"/>
                      </a:cubicBezTo>
                      <a:cubicBezTo>
                        <a:pt x="955493" y="341096"/>
                        <a:pt x="956576" y="344345"/>
                        <a:pt x="956576" y="344345"/>
                      </a:cubicBezTo>
                      <a:cubicBezTo>
                        <a:pt x="955493" y="338930"/>
                        <a:pt x="954411" y="337848"/>
                        <a:pt x="952245" y="333516"/>
                      </a:cubicBezTo>
                      <a:cubicBezTo>
                        <a:pt x="952245" y="333516"/>
                        <a:pt x="952245" y="331350"/>
                        <a:pt x="951162" y="328102"/>
                      </a:cubicBezTo>
                      <a:cubicBezTo>
                        <a:pt x="950079" y="324853"/>
                        <a:pt x="948996" y="320522"/>
                        <a:pt x="947913" y="317273"/>
                      </a:cubicBezTo>
                      <a:cubicBezTo>
                        <a:pt x="944665" y="310776"/>
                        <a:pt x="944665" y="312942"/>
                        <a:pt x="943582" y="312942"/>
                      </a:cubicBezTo>
                      <a:cubicBezTo>
                        <a:pt x="943582" y="310776"/>
                        <a:pt x="942499" y="308611"/>
                        <a:pt x="941416" y="306445"/>
                      </a:cubicBezTo>
                      <a:cubicBezTo>
                        <a:pt x="940334" y="304279"/>
                        <a:pt x="939251" y="302114"/>
                        <a:pt x="938168" y="298865"/>
                      </a:cubicBezTo>
                      <a:cubicBezTo>
                        <a:pt x="936002" y="293451"/>
                        <a:pt x="932754" y="289120"/>
                        <a:pt x="931671" y="284788"/>
                      </a:cubicBezTo>
                      <a:cubicBezTo>
                        <a:pt x="932754" y="286954"/>
                        <a:pt x="937085" y="294534"/>
                        <a:pt x="934919" y="288037"/>
                      </a:cubicBezTo>
                      <a:cubicBezTo>
                        <a:pt x="933837" y="280457"/>
                        <a:pt x="927339" y="276125"/>
                        <a:pt x="923008" y="265297"/>
                      </a:cubicBezTo>
                      <a:lnTo>
                        <a:pt x="923008" y="268545"/>
                      </a:lnTo>
                      <a:cubicBezTo>
                        <a:pt x="920842" y="264214"/>
                        <a:pt x="914345" y="254468"/>
                        <a:pt x="915428" y="254468"/>
                      </a:cubicBezTo>
                      <a:cubicBezTo>
                        <a:pt x="914345" y="253386"/>
                        <a:pt x="912180" y="250137"/>
                        <a:pt x="911097" y="247971"/>
                      </a:cubicBezTo>
                      <a:cubicBezTo>
                        <a:pt x="910014" y="245806"/>
                        <a:pt x="908931" y="243640"/>
                        <a:pt x="907848" y="244723"/>
                      </a:cubicBezTo>
                      <a:cubicBezTo>
                        <a:pt x="899185" y="228480"/>
                        <a:pt x="881860" y="207906"/>
                        <a:pt x="876446" y="198161"/>
                      </a:cubicBezTo>
                      <a:cubicBezTo>
                        <a:pt x="874280" y="195995"/>
                        <a:pt x="871031" y="190581"/>
                        <a:pt x="871031" y="192746"/>
                      </a:cubicBezTo>
                      <a:cubicBezTo>
                        <a:pt x="873197" y="197078"/>
                        <a:pt x="875363" y="197078"/>
                        <a:pt x="876446" y="199243"/>
                      </a:cubicBezTo>
                      <a:cubicBezTo>
                        <a:pt x="875363" y="197078"/>
                        <a:pt x="874280" y="197078"/>
                        <a:pt x="874280" y="197078"/>
                      </a:cubicBezTo>
                      <a:cubicBezTo>
                        <a:pt x="871031" y="192746"/>
                        <a:pt x="867783" y="188415"/>
                        <a:pt x="872114" y="192746"/>
                      </a:cubicBezTo>
                      <a:cubicBezTo>
                        <a:pt x="864535" y="183001"/>
                        <a:pt x="862369" y="184084"/>
                        <a:pt x="851540" y="172172"/>
                      </a:cubicBezTo>
                      <a:cubicBezTo>
                        <a:pt x="852623" y="172172"/>
                        <a:pt x="851540" y="171089"/>
                        <a:pt x="848292" y="167841"/>
                      </a:cubicBezTo>
                      <a:cubicBezTo>
                        <a:pt x="848292" y="167841"/>
                        <a:pt x="846126" y="166758"/>
                        <a:pt x="845043" y="164592"/>
                      </a:cubicBezTo>
                      <a:cubicBezTo>
                        <a:pt x="842878" y="163510"/>
                        <a:pt x="841795" y="161344"/>
                        <a:pt x="841795" y="161344"/>
                      </a:cubicBezTo>
                      <a:cubicBezTo>
                        <a:pt x="834215" y="153764"/>
                        <a:pt x="838546" y="155930"/>
                        <a:pt x="838546" y="155930"/>
                      </a:cubicBezTo>
                      <a:cubicBezTo>
                        <a:pt x="834215" y="151598"/>
                        <a:pt x="829883" y="147267"/>
                        <a:pt x="826635" y="146184"/>
                      </a:cubicBezTo>
                      <a:lnTo>
                        <a:pt x="822303" y="140770"/>
                      </a:lnTo>
                      <a:cubicBezTo>
                        <a:pt x="825552" y="145101"/>
                        <a:pt x="817972" y="137521"/>
                        <a:pt x="816889" y="136438"/>
                      </a:cubicBezTo>
                      <a:lnTo>
                        <a:pt x="819055" y="138604"/>
                      </a:lnTo>
                      <a:cubicBezTo>
                        <a:pt x="819055" y="137521"/>
                        <a:pt x="813641" y="133190"/>
                        <a:pt x="810392" y="131024"/>
                      </a:cubicBezTo>
                      <a:cubicBezTo>
                        <a:pt x="810392" y="132107"/>
                        <a:pt x="815807" y="136438"/>
                        <a:pt x="817972" y="138604"/>
                      </a:cubicBezTo>
                      <a:cubicBezTo>
                        <a:pt x="815807" y="136438"/>
                        <a:pt x="812558" y="134273"/>
                        <a:pt x="809310" y="132107"/>
                      </a:cubicBezTo>
                      <a:cubicBezTo>
                        <a:pt x="810392" y="132107"/>
                        <a:pt x="802812" y="125610"/>
                        <a:pt x="799564" y="122361"/>
                      </a:cubicBezTo>
                      <a:cubicBezTo>
                        <a:pt x="795232" y="119113"/>
                        <a:pt x="794150" y="119113"/>
                        <a:pt x="793067" y="118030"/>
                      </a:cubicBezTo>
                      <a:cubicBezTo>
                        <a:pt x="793067" y="118030"/>
                        <a:pt x="786570" y="112616"/>
                        <a:pt x="789818" y="114782"/>
                      </a:cubicBezTo>
                      <a:cubicBezTo>
                        <a:pt x="790901" y="115864"/>
                        <a:pt x="793067" y="118030"/>
                        <a:pt x="795232" y="119113"/>
                      </a:cubicBezTo>
                      <a:cubicBezTo>
                        <a:pt x="793067" y="116947"/>
                        <a:pt x="793067" y="115864"/>
                        <a:pt x="787653" y="112616"/>
                      </a:cubicBezTo>
                      <a:cubicBezTo>
                        <a:pt x="783321" y="109367"/>
                        <a:pt x="787653" y="114782"/>
                        <a:pt x="780073" y="108284"/>
                      </a:cubicBezTo>
                      <a:cubicBezTo>
                        <a:pt x="782238" y="109367"/>
                        <a:pt x="783321" y="109367"/>
                        <a:pt x="784404" y="110450"/>
                      </a:cubicBezTo>
                      <a:cubicBezTo>
                        <a:pt x="784404" y="110450"/>
                        <a:pt x="782238" y="109367"/>
                        <a:pt x="781155" y="107202"/>
                      </a:cubicBezTo>
                      <a:cubicBezTo>
                        <a:pt x="778990" y="106119"/>
                        <a:pt x="777907" y="103953"/>
                        <a:pt x="777907" y="103953"/>
                      </a:cubicBezTo>
                      <a:lnTo>
                        <a:pt x="776824" y="103953"/>
                      </a:lnTo>
                      <a:cubicBezTo>
                        <a:pt x="775741" y="102870"/>
                        <a:pt x="776824" y="103953"/>
                        <a:pt x="775741" y="102870"/>
                      </a:cubicBezTo>
                      <a:cubicBezTo>
                        <a:pt x="772493" y="101787"/>
                        <a:pt x="763830" y="95290"/>
                        <a:pt x="761664" y="94208"/>
                      </a:cubicBezTo>
                      <a:cubicBezTo>
                        <a:pt x="757333" y="92042"/>
                        <a:pt x="754084" y="88793"/>
                        <a:pt x="749753" y="85545"/>
                      </a:cubicBezTo>
                      <a:lnTo>
                        <a:pt x="750836" y="85545"/>
                      </a:lnTo>
                      <a:cubicBezTo>
                        <a:pt x="746504" y="82296"/>
                        <a:pt x="740008" y="79048"/>
                        <a:pt x="735676" y="76882"/>
                      </a:cubicBezTo>
                      <a:lnTo>
                        <a:pt x="735676" y="76882"/>
                      </a:lnTo>
                      <a:cubicBezTo>
                        <a:pt x="733510" y="75799"/>
                        <a:pt x="727013" y="71468"/>
                        <a:pt x="723765" y="70385"/>
                      </a:cubicBezTo>
                      <a:cubicBezTo>
                        <a:pt x="717268" y="66054"/>
                        <a:pt x="722682" y="66054"/>
                        <a:pt x="715102" y="63888"/>
                      </a:cubicBezTo>
                      <a:cubicBezTo>
                        <a:pt x="708605" y="60639"/>
                        <a:pt x="703191" y="59556"/>
                        <a:pt x="706439" y="61722"/>
                      </a:cubicBezTo>
                      <a:cubicBezTo>
                        <a:pt x="699942" y="58474"/>
                        <a:pt x="693445" y="55225"/>
                        <a:pt x="686948" y="53059"/>
                      </a:cubicBezTo>
                      <a:cubicBezTo>
                        <a:pt x="680451" y="50894"/>
                        <a:pt x="673954" y="47645"/>
                        <a:pt x="667457" y="44397"/>
                      </a:cubicBezTo>
                      <a:cubicBezTo>
                        <a:pt x="665291" y="44397"/>
                        <a:pt x="666374" y="44397"/>
                        <a:pt x="663126" y="43314"/>
                      </a:cubicBezTo>
                      <a:cubicBezTo>
                        <a:pt x="644717" y="35734"/>
                        <a:pt x="621977" y="31403"/>
                        <a:pt x="606818" y="24905"/>
                      </a:cubicBezTo>
                      <a:cubicBezTo>
                        <a:pt x="612232" y="25988"/>
                        <a:pt x="607900" y="23823"/>
                        <a:pt x="607900" y="23823"/>
                      </a:cubicBezTo>
                      <a:cubicBezTo>
                        <a:pt x="602486" y="23823"/>
                        <a:pt x="602486" y="21657"/>
                        <a:pt x="600320" y="22740"/>
                      </a:cubicBezTo>
                      <a:cubicBezTo>
                        <a:pt x="600320" y="23823"/>
                        <a:pt x="600320" y="23823"/>
                        <a:pt x="605735" y="24905"/>
                      </a:cubicBezTo>
                      <a:cubicBezTo>
                        <a:pt x="599238" y="23823"/>
                        <a:pt x="592741" y="22740"/>
                        <a:pt x="585161" y="20574"/>
                      </a:cubicBezTo>
                      <a:cubicBezTo>
                        <a:pt x="578664" y="19491"/>
                        <a:pt x="572167" y="18408"/>
                        <a:pt x="568918" y="17326"/>
                      </a:cubicBezTo>
                      <a:cubicBezTo>
                        <a:pt x="572167" y="18408"/>
                        <a:pt x="570001" y="18408"/>
                        <a:pt x="566753" y="17326"/>
                      </a:cubicBezTo>
                      <a:cubicBezTo>
                        <a:pt x="567835" y="16243"/>
                        <a:pt x="559172" y="15160"/>
                        <a:pt x="551592" y="14077"/>
                      </a:cubicBezTo>
                      <a:lnTo>
                        <a:pt x="550510" y="15160"/>
                      </a:lnTo>
                      <a:lnTo>
                        <a:pt x="546178" y="14077"/>
                      </a:lnTo>
                      <a:cubicBezTo>
                        <a:pt x="544013" y="14077"/>
                        <a:pt x="542930" y="15160"/>
                        <a:pt x="536433" y="14077"/>
                      </a:cubicBezTo>
                      <a:cubicBezTo>
                        <a:pt x="536433" y="14077"/>
                        <a:pt x="535350" y="12994"/>
                        <a:pt x="534267" y="12994"/>
                      </a:cubicBezTo>
                      <a:cubicBezTo>
                        <a:pt x="531018" y="12994"/>
                        <a:pt x="526687" y="12994"/>
                        <a:pt x="522356" y="12994"/>
                      </a:cubicBezTo>
                      <a:cubicBezTo>
                        <a:pt x="518025" y="12994"/>
                        <a:pt x="513693" y="12994"/>
                        <a:pt x="509362" y="12994"/>
                      </a:cubicBezTo>
                      <a:lnTo>
                        <a:pt x="502864" y="11911"/>
                      </a:lnTo>
                      <a:cubicBezTo>
                        <a:pt x="499616" y="11911"/>
                        <a:pt x="494202" y="12994"/>
                        <a:pt x="499616" y="12994"/>
                      </a:cubicBezTo>
                      <a:cubicBezTo>
                        <a:pt x="486622" y="12994"/>
                        <a:pt x="477959" y="11911"/>
                        <a:pt x="473628" y="11911"/>
                      </a:cubicBezTo>
                      <a:cubicBezTo>
                        <a:pt x="450888" y="15160"/>
                        <a:pt x="419486" y="18408"/>
                        <a:pt x="393497" y="24905"/>
                      </a:cubicBezTo>
                      <a:lnTo>
                        <a:pt x="394580" y="23823"/>
                      </a:lnTo>
                      <a:cubicBezTo>
                        <a:pt x="388083" y="24905"/>
                        <a:pt x="391332" y="24905"/>
                        <a:pt x="385917" y="25988"/>
                      </a:cubicBezTo>
                      <a:cubicBezTo>
                        <a:pt x="388083" y="24905"/>
                        <a:pt x="380503" y="25988"/>
                        <a:pt x="385917" y="23823"/>
                      </a:cubicBezTo>
                      <a:cubicBezTo>
                        <a:pt x="376172" y="25988"/>
                        <a:pt x="374006" y="28154"/>
                        <a:pt x="367509" y="29237"/>
                      </a:cubicBezTo>
                      <a:cubicBezTo>
                        <a:pt x="366426" y="30320"/>
                        <a:pt x="372923" y="27071"/>
                        <a:pt x="371841" y="28154"/>
                      </a:cubicBezTo>
                      <a:cubicBezTo>
                        <a:pt x="370758" y="28154"/>
                        <a:pt x="358846" y="31403"/>
                        <a:pt x="357763" y="32485"/>
                      </a:cubicBezTo>
                      <a:cubicBezTo>
                        <a:pt x="355598" y="32485"/>
                        <a:pt x="356680" y="31403"/>
                        <a:pt x="357763" y="30320"/>
                      </a:cubicBezTo>
                      <a:lnTo>
                        <a:pt x="352349" y="32485"/>
                      </a:lnTo>
                      <a:cubicBezTo>
                        <a:pt x="344769" y="33568"/>
                        <a:pt x="367509" y="24905"/>
                        <a:pt x="359929" y="25988"/>
                      </a:cubicBezTo>
                      <a:lnTo>
                        <a:pt x="354515" y="28154"/>
                      </a:lnTo>
                      <a:cubicBezTo>
                        <a:pt x="349101" y="28154"/>
                        <a:pt x="368592" y="22740"/>
                        <a:pt x="354515" y="25988"/>
                      </a:cubicBezTo>
                      <a:cubicBezTo>
                        <a:pt x="349101" y="28154"/>
                        <a:pt x="343687" y="31403"/>
                        <a:pt x="349101" y="30320"/>
                      </a:cubicBezTo>
                      <a:cubicBezTo>
                        <a:pt x="337189" y="34651"/>
                        <a:pt x="344769" y="34651"/>
                        <a:pt x="331775" y="38982"/>
                      </a:cubicBezTo>
                      <a:cubicBezTo>
                        <a:pt x="328527" y="40065"/>
                        <a:pt x="342604" y="35734"/>
                        <a:pt x="339355" y="35734"/>
                      </a:cubicBezTo>
                      <a:cubicBezTo>
                        <a:pt x="332858" y="36817"/>
                        <a:pt x="327444" y="40065"/>
                        <a:pt x="322030" y="42231"/>
                      </a:cubicBezTo>
                      <a:cubicBezTo>
                        <a:pt x="328527" y="40065"/>
                        <a:pt x="323113" y="43314"/>
                        <a:pt x="319864" y="45480"/>
                      </a:cubicBezTo>
                      <a:cubicBezTo>
                        <a:pt x="313367" y="47645"/>
                        <a:pt x="324195" y="43314"/>
                        <a:pt x="314450" y="46562"/>
                      </a:cubicBezTo>
                      <a:cubicBezTo>
                        <a:pt x="313367" y="47645"/>
                        <a:pt x="304704" y="51977"/>
                        <a:pt x="312284" y="48728"/>
                      </a:cubicBezTo>
                      <a:cubicBezTo>
                        <a:pt x="309035" y="50894"/>
                        <a:pt x="302538" y="51977"/>
                        <a:pt x="298207" y="55225"/>
                      </a:cubicBezTo>
                      <a:cubicBezTo>
                        <a:pt x="294959" y="55225"/>
                        <a:pt x="306870" y="48728"/>
                        <a:pt x="296041" y="53059"/>
                      </a:cubicBezTo>
                      <a:cubicBezTo>
                        <a:pt x="298207" y="53059"/>
                        <a:pt x="284130" y="59556"/>
                        <a:pt x="290627" y="58474"/>
                      </a:cubicBezTo>
                      <a:cubicBezTo>
                        <a:pt x="286296" y="59556"/>
                        <a:pt x="286296" y="59556"/>
                        <a:pt x="288461" y="57391"/>
                      </a:cubicBezTo>
                      <a:cubicBezTo>
                        <a:pt x="283047" y="59556"/>
                        <a:pt x="276550" y="66054"/>
                        <a:pt x="273302" y="64971"/>
                      </a:cubicBezTo>
                      <a:lnTo>
                        <a:pt x="272219" y="67136"/>
                      </a:lnTo>
                      <a:cubicBezTo>
                        <a:pt x="270053" y="68219"/>
                        <a:pt x="267887" y="68219"/>
                        <a:pt x="264639" y="69302"/>
                      </a:cubicBezTo>
                      <a:cubicBezTo>
                        <a:pt x="260307" y="71468"/>
                        <a:pt x="250562" y="79048"/>
                        <a:pt x="249479" y="77965"/>
                      </a:cubicBezTo>
                      <a:cubicBezTo>
                        <a:pt x="248396" y="79048"/>
                        <a:pt x="237568" y="85545"/>
                        <a:pt x="241899" y="83379"/>
                      </a:cubicBezTo>
                      <a:cubicBezTo>
                        <a:pt x="248396" y="80131"/>
                        <a:pt x="248396" y="77965"/>
                        <a:pt x="253810" y="76882"/>
                      </a:cubicBezTo>
                      <a:cubicBezTo>
                        <a:pt x="248396" y="77965"/>
                        <a:pt x="244065" y="82296"/>
                        <a:pt x="240816" y="85545"/>
                      </a:cubicBezTo>
                      <a:lnTo>
                        <a:pt x="239733" y="85545"/>
                      </a:lnTo>
                      <a:cubicBezTo>
                        <a:pt x="237568" y="86628"/>
                        <a:pt x="232153" y="89876"/>
                        <a:pt x="231071" y="92042"/>
                      </a:cubicBezTo>
                      <a:cubicBezTo>
                        <a:pt x="232153" y="90959"/>
                        <a:pt x="231071" y="90959"/>
                        <a:pt x="229988" y="92042"/>
                      </a:cubicBezTo>
                      <a:lnTo>
                        <a:pt x="227822" y="94208"/>
                      </a:lnTo>
                      <a:cubicBezTo>
                        <a:pt x="219159" y="100705"/>
                        <a:pt x="224574" y="94208"/>
                        <a:pt x="216994" y="100705"/>
                      </a:cubicBezTo>
                      <a:lnTo>
                        <a:pt x="223491" y="95290"/>
                      </a:lnTo>
                      <a:cubicBezTo>
                        <a:pt x="222408" y="96373"/>
                        <a:pt x="219159" y="97456"/>
                        <a:pt x="214828" y="100705"/>
                      </a:cubicBezTo>
                      <a:cubicBezTo>
                        <a:pt x="213745" y="102870"/>
                        <a:pt x="211579" y="105036"/>
                        <a:pt x="210497" y="107202"/>
                      </a:cubicBezTo>
                      <a:cubicBezTo>
                        <a:pt x="206165" y="111533"/>
                        <a:pt x="208331" y="108284"/>
                        <a:pt x="204000" y="112616"/>
                      </a:cubicBezTo>
                      <a:lnTo>
                        <a:pt x="209414" y="107202"/>
                      </a:lnTo>
                      <a:cubicBezTo>
                        <a:pt x="210497" y="106119"/>
                        <a:pt x="205082" y="109367"/>
                        <a:pt x="198585" y="113699"/>
                      </a:cubicBezTo>
                      <a:cubicBezTo>
                        <a:pt x="194254" y="116947"/>
                        <a:pt x="189923" y="122361"/>
                        <a:pt x="196420" y="118030"/>
                      </a:cubicBezTo>
                      <a:cubicBezTo>
                        <a:pt x="193171" y="120196"/>
                        <a:pt x="188840" y="123444"/>
                        <a:pt x="191005" y="121279"/>
                      </a:cubicBezTo>
                      <a:cubicBezTo>
                        <a:pt x="184508" y="126693"/>
                        <a:pt x="192088" y="121279"/>
                        <a:pt x="186674" y="126693"/>
                      </a:cubicBezTo>
                      <a:cubicBezTo>
                        <a:pt x="183425" y="127776"/>
                        <a:pt x="175846" y="134273"/>
                        <a:pt x="171514" y="137521"/>
                      </a:cubicBezTo>
                      <a:lnTo>
                        <a:pt x="176929" y="131024"/>
                      </a:lnTo>
                      <a:lnTo>
                        <a:pt x="172597" y="134273"/>
                      </a:lnTo>
                      <a:cubicBezTo>
                        <a:pt x="176929" y="128859"/>
                        <a:pt x="169349" y="136438"/>
                        <a:pt x="171514" y="132107"/>
                      </a:cubicBezTo>
                      <a:cubicBezTo>
                        <a:pt x="168266" y="134273"/>
                        <a:pt x="166100" y="137521"/>
                        <a:pt x="162851" y="140770"/>
                      </a:cubicBezTo>
                      <a:cubicBezTo>
                        <a:pt x="171514" y="135356"/>
                        <a:pt x="155272" y="150515"/>
                        <a:pt x="159603" y="149433"/>
                      </a:cubicBezTo>
                      <a:cubicBezTo>
                        <a:pt x="149858" y="160261"/>
                        <a:pt x="149858" y="152681"/>
                        <a:pt x="141195" y="165675"/>
                      </a:cubicBezTo>
                      <a:cubicBezTo>
                        <a:pt x="143360" y="164592"/>
                        <a:pt x="139029" y="170007"/>
                        <a:pt x="145526" y="163510"/>
                      </a:cubicBezTo>
                      <a:cubicBezTo>
                        <a:pt x="139029" y="170007"/>
                        <a:pt x="142277" y="168924"/>
                        <a:pt x="134697" y="176504"/>
                      </a:cubicBezTo>
                      <a:cubicBezTo>
                        <a:pt x="139029" y="170007"/>
                        <a:pt x="128201" y="181918"/>
                        <a:pt x="134697" y="172172"/>
                      </a:cubicBezTo>
                      <a:cubicBezTo>
                        <a:pt x="134697" y="173255"/>
                        <a:pt x="139029" y="167841"/>
                        <a:pt x="140112" y="166758"/>
                      </a:cubicBezTo>
                      <a:cubicBezTo>
                        <a:pt x="136863" y="168924"/>
                        <a:pt x="139029" y="164592"/>
                        <a:pt x="133615" y="172172"/>
                      </a:cubicBezTo>
                      <a:cubicBezTo>
                        <a:pt x="131449" y="174338"/>
                        <a:pt x="129283" y="176504"/>
                        <a:pt x="128201" y="178669"/>
                      </a:cubicBezTo>
                      <a:cubicBezTo>
                        <a:pt x="127118" y="180835"/>
                        <a:pt x="126035" y="181918"/>
                        <a:pt x="126035" y="181918"/>
                      </a:cubicBezTo>
                      <a:cubicBezTo>
                        <a:pt x="127118" y="181918"/>
                        <a:pt x="131449" y="175421"/>
                        <a:pt x="130366" y="178669"/>
                      </a:cubicBezTo>
                      <a:cubicBezTo>
                        <a:pt x="123869" y="187332"/>
                        <a:pt x="120621" y="188415"/>
                        <a:pt x="119538" y="192746"/>
                      </a:cubicBezTo>
                      <a:cubicBezTo>
                        <a:pt x="123869" y="187332"/>
                        <a:pt x="126035" y="186249"/>
                        <a:pt x="126035" y="187332"/>
                      </a:cubicBezTo>
                      <a:lnTo>
                        <a:pt x="120621" y="193829"/>
                      </a:lnTo>
                      <a:lnTo>
                        <a:pt x="120621" y="191664"/>
                      </a:lnTo>
                      <a:cubicBezTo>
                        <a:pt x="111958" y="201409"/>
                        <a:pt x="119538" y="194912"/>
                        <a:pt x="110875" y="205740"/>
                      </a:cubicBezTo>
                      <a:lnTo>
                        <a:pt x="106544" y="210072"/>
                      </a:lnTo>
                      <a:cubicBezTo>
                        <a:pt x="107626" y="206823"/>
                        <a:pt x="118455" y="195995"/>
                        <a:pt x="115206" y="195995"/>
                      </a:cubicBezTo>
                      <a:cubicBezTo>
                        <a:pt x="109792" y="202492"/>
                        <a:pt x="108709" y="205740"/>
                        <a:pt x="104378" y="211155"/>
                      </a:cubicBezTo>
                      <a:cubicBezTo>
                        <a:pt x="105461" y="210072"/>
                        <a:pt x="106544" y="207906"/>
                        <a:pt x="107626" y="205740"/>
                      </a:cubicBezTo>
                      <a:cubicBezTo>
                        <a:pt x="105461" y="207906"/>
                        <a:pt x="102212" y="208989"/>
                        <a:pt x="96798" y="219817"/>
                      </a:cubicBezTo>
                      <a:cubicBezTo>
                        <a:pt x="93549" y="225232"/>
                        <a:pt x="96798" y="221983"/>
                        <a:pt x="96798" y="221983"/>
                      </a:cubicBezTo>
                      <a:cubicBezTo>
                        <a:pt x="89218" y="232812"/>
                        <a:pt x="88135" y="237143"/>
                        <a:pt x="83804" y="244723"/>
                      </a:cubicBezTo>
                      <a:cubicBezTo>
                        <a:pt x="83804" y="242557"/>
                        <a:pt x="75141" y="257717"/>
                        <a:pt x="79473" y="249054"/>
                      </a:cubicBezTo>
                      <a:cubicBezTo>
                        <a:pt x="82721" y="245806"/>
                        <a:pt x="92467" y="229563"/>
                        <a:pt x="94632" y="225232"/>
                      </a:cubicBezTo>
                      <a:cubicBezTo>
                        <a:pt x="90301" y="228480"/>
                        <a:pt x="101130" y="216569"/>
                        <a:pt x="101130" y="213320"/>
                      </a:cubicBezTo>
                      <a:cubicBezTo>
                        <a:pt x="94632" y="221983"/>
                        <a:pt x="93549" y="220900"/>
                        <a:pt x="92467" y="221983"/>
                      </a:cubicBezTo>
                      <a:cubicBezTo>
                        <a:pt x="90301" y="224149"/>
                        <a:pt x="89218" y="227397"/>
                        <a:pt x="88135" y="228480"/>
                      </a:cubicBezTo>
                      <a:cubicBezTo>
                        <a:pt x="88135" y="229563"/>
                        <a:pt x="90301" y="226315"/>
                        <a:pt x="91384" y="227397"/>
                      </a:cubicBezTo>
                      <a:cubicBezTo>
                        <a:pt x="88135" y="231729"/>
                        <a:pt x="84887" y="237143"/>
                        <a:pt x="82721" y="241474"/>
                      </a:cubicBezTo>
                      <a:cubicBezTo>
                        <a:pt x="80555" y="245806"/>
                        <a:pt x="78390" y="250137"/>
                        <a:pt x="76224" y="253386"/>
                      </a:cubicBezTo>
                      <a:cubicBezTo>
                        <a:pt x="74058" y="256634"/>
                        <a:pt x="74058" y="255551"/>
                        <a:pt x="76224" y="251220"/>
                      </a:cubicBezTo>
                      <a:cubicBezTo>
                        <a:pt x="72976" y="257717"/>
                        <a:pt x="69727" y="264214"/>
                        <a:pt x="65395" y="270711"/>
                      </a:cubicBezTo>
                      <a:cubicBezTo>
                        <a:pt x="62147" y="277208"/>
                        <a:pt x="58898" y="283705"/>
                        <a:pt x="55650" y="289120"/>
                      </a:cubicBezTo>
                      <a:cubicBezTo>
                        <a:pt x="58898" y="285871"/>
                        <a:pt x="56733" y="289120"/>
                        <a:pt x="54567" y="292368"/>
                      </a:cubicBezTo>
                      <a:cubicBezTo>
                        <a:pt x="52402" y="295617"/>
                        <a:pt x="51319" y="299948"/>
                        <a:pt x="52402" y="297782"/>
                      </a:cubicBezTo>
                      <a:cubicBezTo>
                        <a:pt x="55650" y="291285"/>
                        <a:pt x="59981" y="285871"/>
                        <a:pt x="57816" y="290202"/>
                      </a:cubicBezTo>
                      <a:cubicBezTo>
                        <a:pt x="55650" y="294534"/>
                        <a:pt x="56733" y="290202"/>
                        <a:pt x="55650" y="291285"/>
                      </a:cubicBezTo>
                      <a:cubicBezTo>
                        <a:pt x="53484" y="296699"/>
                        <a:pt x="50236" y="298865"/>
                        <a:pt x="49153" y="304279"/>
                      </a:cubicBezTo>
                      <a:cubicBezTo>
                        <a:pt x="54567" y="292368"/>
                        <a:pt x="48070" y="301031"/>
                        <a:pt x="48070" y="298865"/>
                      </a:cubicBezTo>
                      <a:cubicBezTo>
                        <a:pt x="44822" y="307528"/>
                        <a:pt x="46987" y="297782"/>
                        <a:pt x="43739" y="306445"/>
                      </a:cubicBezTo>
                      <a:cubicBezTo>
                        <a:pt x="41573" y="310776"/>
                        <a:pt x="40490" y="316191"/>
                        <a:pt x="38324" y="320522"/>
                      </a:cubicBezTo>
                      <a:cubicBezTo>
                        <a:pt x="36159" y="325936"/>
                        <a:pt x="35076" y="330268"/>
                        <a:pt x="32910" y="335682"/>
                      </a:cubicBezTo>
                      <a:cubicBezTo>
                        <a:pt x="27496" y="347593"/>
                        <a:pt x="22082" y="367084"/>
                        <a:pt x="18833" y="378996"/>
                      </a:cubicBezTo>
                      <a:cubicBezTo>
                        <a:pt x="16667" y="384410"/>
                        <a:pt x="16667" y="380078"/>
                        <a:pt x="14502" y="386576"/>
                      </a:cubicBezTo>
                      <a:cubicBezTo>
                        <a:pt x="12336" y="394155"/>
                        <a:pt x="17750" y="381161"/>
                        <a:pt x="13419" y="391990"/>
                      </a:cubicBezTo>
                      <a:lnTo>
                        <a:pt x="13419" y="390907"/>
                      </a:lnTo>
                      <a:cubicBezTo>
                        <a:pt x="12336" y="394155"/>
                        <a:pt x="8005" y="411481"/>
                        <a:pt x="9088" y="414729"/>
                      </a:cubicBezTo>
                      <a:lnTo>
                        <a:pt x="8005" y="411481"/>
                      </a:lnTo>
                      <a:cubicBezTo>
                        <a:pt x="6922" y="413647"/>
                        <a:pt x="6922" y="415812"/>
                        <a:pt x="6922" y="416895"/>
                      </a:cubicBezTo>
                      <a:cubicBezTo>
                        <a:pt x="6922" y="416895"/>
                        <a:pt x="5839" y="419061"/>
                        <a:pt x="5839" y="415812"/>
                      </a:cubicBezTo>
                      <a:cubicBezTo>
                        <a:pt x="3674" y="422309"/>
                        <a:pt x="3674" y="430972"/>
                        <a:pt x="2591" y="438552"/>
                      </a:cubicBezTo>
                      <a:cubicBezTo>
                        <a:pt x="2591" y="438552"/>
                        <a:pt x="2591" y="437469"/>
                        <a:pt x="3674" y="436386"/>
                      </a:cubicBezTo>
                      <a:cubicBezTo>
                        <a:pt x="3674" y="435304"/>
                        <a:pt x="4756" y="434221"/>
                        <a:pt x="4756" y="434221"/>
                      </a:cubicBezTo>
                      <a:cubicBezTo>
                        <a:pt x="3674" y="440718"/>
                        <a:pt x="3674" y="446132"/>
                        <a:pt x="3674" y="451546"/>
                      </a:cubicBezTo>
                      <a:cubicBezTo>
                        <a:pt x="4756" y="456960"/>
                        <a:pt x="5839" y="462375"/>
                        <a:pt x="9088" y="467789"/>
                      </a:cubicBezTo>
                      <a:lnTo>
                        <a:pt x="8005" y="467789"/>
                      </a:lnTo>
                      <a:cubicBezTo>
                        <a:pt x="8005" y="467789"/>
                        <a:pt x="8005" y="467789"/>
                        <a:pt x="9088" y="468872"/>
                      </a:cubicBezTo>
                      <a:cubicBezTo>
                        <a:pt x="9088" y="469955"/>
                        <a:pt x="10170" y="469955"/>
                        <a:pt x="10170" y="471037"/>
                      </a:cubicBezTo>
                      <a:cubicBezTo>
                        <a:pt x="11253" y="472120"/>
                        <a:pt x="12336" y="474286"/>
                        <a:pt x="12336" y="474286"/>
                      </a:cubicBezTo>
                      <a:cubicBezTo>
                        <a:pt x="10170" y="473203"/>
                        <a:pt x="14502" y="479700"/>
                        <a:pt x="18833" y="480783"/>
                      </a:cubicBezTo>
                      <a:cubicBezTo>
                        <a:pt x="18833" y="480783"/>
                        <a:pt x="17750" y="479700"/>
                        <a:pt x="16667" y="478617"/>
                      </a:cubicBezTo>
                      <a:cubicBezTo>
                        <a:pt x="15585" y="478617"/>
                        <a:pt x="15585" y="477534"/>
                        <a:pt x="14502" y="476452"/>
                      </a:cubicBezTo>
                      <a:cubicBezTo>
                        <a:pt x="13419" y="475369"/>
                        <a:pt x="12336" y="475369"/>
                        <a:pt x="12336" y="474286"/>
                      </a:cubicBezTo>
                      <a:cubicBezTo>
                        <a:pt x="10170" y="472120"/>
                        <a:pt x="9088" y="469955"/>
                        <a:pt x="8005" y="468872"/>
                      </a:cubicBezTo>
                      <a:cubicBezTo>
                        <a:pt x="6922" y="466706"/>
                        <a:pt x="5839" y="466706"/>
                        <a:pt x="5839" y="466706"/>
                      </a:cubicBezTo>
                      <a:cubicBezTo>
                        <a:pt x="4756" y="463457"/>
                        <a:pt x="5839" y="465623"/>
                        <a:pt x="6922" y="466706"/>
                      </a:cubicBezTo>
                      <a:cubicBezTo>
                        <a:pt x="8005" y="467789"/>
                        <a:pt x="9088" y="469955"/>
                        <a:pt x="9088" y="467789"/>
                      </a:cubicBezTo>
                      <a:cubicBezTo>
                        <a:pt x="9088" y="466706"/>
                        <a:pt x="8005" y="465623"/>
                        <a:pt x="8005" y="464540"/>
                      </a:cubicBezTo>
                      <a:cubicBezTo>
                        <a:pt x="8005" y="463457"/>
                        <a:pt x="6922" y="461292"/>
                        <a:pt x="5839" y="460209"/>
                      </a:cubicBezTo>
                      <a:cubicBezTo>
                        <a:pt x="4756" y="456960"/>
                        <a:pt x="3674" y="453712"/>
                        <a:pt x="3674" y="452629"/>
                      </a:cubicBezTo>
                      <a:cubicBezTo>
                        <a:pt x="4756" y="456960"/>
                        <a:pt x="4756" y="456960"/>
                        <a:pt x="5839" y="460209"/>
                      </a:cubicBezTo>
                      <a:cubicBezTo>
                        <a:pt x="5839" y="461292"/>
                        <a:pt x="4756" y="460209"/>
                        <a:pt x="3674" y="458043"/>
                      </a:cubicBezTo>
                      <a:cubicBezTo>
                        <a:pt x="2591" y="455878"/>
                        <a:pt x="2591" y="453712"/>
                        <a:pt x="1508" y="451546"/>
                      </a:cubicBezTo>
                      <a:cubicBezTo>
                        <a:pt x="1508" y="453712"/>
                        <a:pt x="2591" y="458043"/>
                        <a:pt x="2591" y="458043"/>
                      </a:cubicBezTo>
                      <a:cubicBezTo>
                        <a:pt x="425" y="453712"/>
                        <a:pt x="-658" y="448298"/>
                        <a:pt x="425" y="440718"/>
                      </a:cubicBezTo>
                      <a:cubicBezTo>
                        <a:pt x="425" y="446132"/>
                        <a:pt x="1508" y="437469"/>
                        <a:pt x="1508" y="439635"/>
                      </a:cubicBezTo>
                      <a:cubicBezTo>
                        <a:pt x="425" y="438552"/>
                        <a:pt x="1508" y="430972"/>
                        <a:pt x="3674" y="422309"/>
                      </a:cubicBezTo>
                      <a:cubicBezTo>
                        <a:pt x="4756" y="419061"/>
                        <a:pt x="5839" y="414729"/>
                        <a:pt x="5839" y="409315"/>
                      </a:cubicBezTo>
                      <a:cubicBezTo>
                        <a:pt x="6922" y="403901"/>
                        <a:pt x="6922" y="398487"/>
                        <a:pt x="9088" y="393073"/>
                      </a:cubicBezTo>
                      <a:cubicBezTo>
                        <a:pt x="9088" y="397404"/>
                        <a:pt x="9088" y="403901"/>
                        <a:pt x="8005" y="410398"/>
                      </a:cubicBezTo>
                      <a:cubicBezTo>
                        <a:pt x="10170" y="403901"/>
                        <a:pt x="10170" y="402818"/>
                        <a:pt x="11253" y="396321"/>
                      </a:cubicBezTo>
                      <a:cubicBezTo>
                        <a:pt x="11253" y="393073"/>
                        <a:pt x="11253" y="389824"/>
                        <a:pt x="12336" y="381161"/>
                      </a:cubicBezTo>
                      <a:lnTo>
                        <a:pt x="13419" y="381161"/>
                      </a:lnTo>
                      <a:cubicBezTo>
                        <a:pt x="15585" y="372499"/>
                        <a:pt x="14502" y="372499"/>
                        <a:pt x="17750" y="362753"/>
                      </a:cubicBezTo>
                      <a:cubicBezTo>
                        <a:pt x="18833" y="358422"/>
                        <a:pt x="20999" y="354090"/>
                        <a:pt x="22082" y="349759"/>
                      </a:cubicBezTo>
                      <a:cubicBezTo>
                        <a:pt x="23165" y="345427"/>
                        <a:pt x="25330" y="341096"/>
                        <a:pt x="26413" y="336765"/>
                      </a:cubicBezTo>
                      <a:cubicBezTo>
                        <a:pt x="29662" y="328102"/>
                        <a:pt x="32910" y="320522"/>
                        <a:pt x="35076" y="315108"/>
                      </a:cubicBezTo>
                      <a:lnTo>
                        <a:pt x="36159" y="315108"/>
                      </a:lnTo>
                      <a:cubicBezTo>
                        <a:pt x="37241" y="310776"/>
                        <a:pt x="39407" y="305362"/>
                        <a:pt x="42656" y="298865"/>
                      </a:cubicBezTo>
                      <a:cubicBezTo>
                        <a:pt x="43739" y="295617"/>
                        <a:pt x="45904" y="292368"/>
                        <a:pt x="46987" y="289120"/>
                      </a:cubicBezTo>
                      <a:cubicBezTo>
                        <a:pt x="48070" y="285871"/>
                        <a:pt x="50236" y="283705"/>
                        <a:pt x="51319" y="280457"/>
                      </a:cubicBezTo>
                      <a:cubicBezTo>
                        <a:pt x="53484" y="276125"/>
                        <a:pt x="55650" y="272877"/>
                        <a:pt x="57816" y="268545"/>
                      </a:cubicBezTo>
                      <a:cubicBezTo>
                        <a:pt x="59981" y="264214"/>
                        <a:pt x="62147" y="260966"/>
                        <a:pt x="64313" y="256634"/>
                      </a:cubicBezTo>
                      <a:cubicBezTo>
                        <a:pt x="68644" y="249054"/>
                        <a:pt x="71893" y="242557"/>
                        <a:pt x="75141" y="239309"/>
                      </a:cubicBezTo>
                      <a:cubicBezTo>
                        <a:pt x="91384" y="212238"/>
                        <a:pt x="107626" y="190581"/>
                        <a:pt x="129283" y="165675"/>
                      </a:cubicBezTo>
                      <a:lnTo>
                        <a:pt x="126035" y="170007"/>
                      </a:lnTo>
                      <a:cubicBezTo>
                        <a:pt x="129283" y="165675"/>
                        <a:pt x="129283" y="167841"/>
                        <a:pt x="132532" y="163510"/>
                      </a:cubicBezTo>
                      <a:cubicBezTo>
                        <a:pt x="127118" y="167841"/>
                        <a:pt x="136863" y="157012"/>
                        <a:pt x="139029" y="153764"/>
                      </a:cubicBezTo>
                      <a:cubicBezTo>
                        <a:pt x="149858" y="144018"/>
                        <a:pt x="162851" y="129941"/>
                        <a:pt x="171514" y="121279"/>
                      </a:cubicBezTo>
                      <a:lnTo>
                        <a:pt x="172597" y="121279"/>
                      </a:lnTo>
                      <a:cubicBezTo>
                        <a:pt x="181260" y="111533"/>
                        <a:pt x="194254" y="102870"/>
                        <a:pt x="207248" y="94208"/>
                      </a:cubicBezTo>
                      <a:cubicBezTo>
                        <a:pt x="209414" y="93125"/>
                        <a:pt x="211579" y="92042"/>
                        <a:pt x="215911" y="89876"/>
                      </a:cubicBezTo>
                      <a:cubicBezTo>
                        <a:pt x="222408" y="83379"/>
                        <a:pt x="226739" y="81213"/>
                        <a:pt x="236485" y="73633"/>
                      </a:cubicBezTo>
                      <a:cubicBezTo>
                        <a:pt x="240816" y="71468"/>
                        <a:pt x="246231" y="68219"/>
                        <a:pt x="251645" y="64971"/>
                      </a:cubicBezTo>
                      <a:cubicBezTo>
                        <a:pt x="254893" y="63888"/>
                        <a:pt x="257059" y="61722"/>
                        <a:pt x="259225" y="60639"/>
                      </a:cubicBezTo>
                      <a:cubicBezTo>
                        <a:pt x="261390" y="59556"/>
                        <a:pt x="264639" y="58474"/>
                        <a:pt x="266805" y="57391"/>
                      </a:cubicBezTo>
                      <a:cubicBezTo>
                        <a:pt x="271136" y="55225"/>
                        <a:pt x="274385" y="53059"/>
                        <a:pt x="278716" y="50894"/>
                      </a:cubicBezTo>
                      <a:cubicBezTo>
                        <a:pt x="283047" y="48728"/>
                        <a:pt x="286296" y="46562"/>
                        <a:pt x="290627" y="45480"/>
                      </a:cubicBezTo>
                      <a:cubicBezTo>
                        <a:pt x="298207" y="41148"/>
                        <a:pt x="306870" y="37900"/>
                        <a:pt x="315533" y="34651"/>
                      </a:cubicBezTo>
                      <a:cubicBezTo>
                        <a:pt x="319864" y="32485"/>
                        <a:pt x="324195" y="31403"/>
                        <a:pt x="328527" y="30320"/>
                      </a:cubicBezTo>
                      <a:cubicBezTo>
                        <a:pt x="332858" y="29237"/>
                        <a:pt x="337189" y="27071"/>
                        <a:pt x="341521" y="25988"/>
                      </a:cubicBezTo>
                      <a:cubicBezTo>
                        <a:pt x="345852" y="24905"/>
                        <a:pt x="350184" y="22740"/>
                        <a:pt x="354515" y="21657"/>
                      </a:cubicBezTo>
                      <a:cubicBezTo>
                        <a:pt x="358846" y="20574"/>
                        <a:pt x="363178" y="18408"/>
                        <a:pt x="367509" y="17326"/>
                      </a:cubicBezTo>
                      <a:lnTo>
                        <a:pt x="370758" y="17326"/>
                      </a:lnTo>
                      <a:cubicBezTo>
                        <a:pt x="375089" y="16243"/>
                        <a:pt x="379420" y="15160"/>
                        <a:pt x="383752" y="12994"/>
                      </a:cubicBezTo>
                      <a:cubicBezTo>
                        <a:pt x="388083" y="11911"/>
                        <a:pt x="392415" y="10828"/>
                        <a:pt x="397829" y="9746"/>
                      </a:cubicBezTo>
                      <a:cubicBezTo>
                        <a:pt x="407574" y="7580"/>
                        <a:pt x="417320" y="6497"/>
                        <a:pt x="425983" y="4331"/>
                      </a:cubicBezTo>
                      <a:cubicBezTo>
                        <a:pt x="430314" y="3249"/>
                        <a:pt x="435728" y="3249"/>
                        <a:pt x="440060" y="3249"/>
                      </a:cubicBezTo>
                      <a:cubicBezTo>
                        <a:pt x="444391" y="3249"/>
                        <a:pt x="449805" y="2166"/>
                        <a:pt x="454136" y="2166"/>
                      </a:cubicBezTo>
                      <a:cubicBezTo>
                        <a:pt x="458468" y="2166"/>
                        <a:pt x="462799" y="1083"/>
                        <a:pt x="467131" y="1083"/>
                      </a:cubicBezTo>
                      <a:cubicBezTo>
                        <a:pt x="469297" y="1083"/>
                        <a:pt x="471462" y="1083"/>
                        <a:pt x="473628" y="1083"/>
                      </a:cubicBezTo>
                      <a:cubicBezTo>
                        <a:pt x="475793" y="1083"/>
                        <a:pt x="477959" y="1083"/>
                        <a:pt x="479042" y="1083"/>
                      </a:cubicBezTo>
                      <a:lnTo>
                        <a:pt x="475793" y="2166"/>
                      </a:lnTo>
                      <a:cubicBezTo>
                        <a:pt x="485539" y="2166"/>
                        <a:pt x="497450" y="1083"/>
                        <a:pt x="495285" y="0"/>
                      </a:cubicBezTo>
                      <a:cubicBezTo>
                        <a:pt x="505030" y="1083"/>
                        <a:pt x="519107" y="0"/>
                        <a:pt x="525604" y="2166"/>
                      </a:cubicBezTo>
                      <a:cubicBezTo>
                        <a:pt x="535350" y="3249"/>
                        <a:pt x="537516" y="2166"/>
                        <a:pt x="546178" y="3249"/>
                      </a:cubicBezTo>
                      <a:cubicBezTo>
                        <a:pt x="565670" y="6497"/>
                        <a:pt x="573249" y="7580"/>
                        <a:pt x="590575" y="10828"/>
                      </a:cubicBezTo>
                      <a:lnTo>
                        <a:pt x="586244" y="9746"/>
                      </a:lnTo>
                      <a:cubicBezTo>
                        <a:pt x="584078" y="9746"/>
                        <a:pt x="584078" y="9746"/>
                        <a:pt x="588409" y="10828"/>
                      </a:cubicBezTo>
                      <a:cubicBezTo>
                        <a:pt x="594906" y="11911"/>
                        <a:pt x="613315" y="16243"/>
                        <a:pt x="606818" y="12994"/>
                      </a:cubicBezTo>
                      <a:cubicBezTo>
                        <a:pt x="616563" y="16243"/>
                        <a:pt x="627392" y="18408"/>
                        <a:pt x="638220" y="21657"/>
                      </a:cubicBezTo>
                      <a:cubicBezTo>
                        <a:pt x="649048" y="24905"/>
                        <a:pt x="659877" y="29237"/>
                        <a:pt x="668540" y="32485"/>
                      </a:cubicBezTo>
                      <a:cubicBezTo>
                        <a:pt x="667457" y="31403"/>
                        <a:pt x="671788" y="33568"/>
                        <a:pt x="673954" y="33568"/>
                      </a:cubicBezTo>
                      <a:cubicBezTo>
                        <a:pt x="681534" y="36817"/>
                        <a:pt x="690197" y="40065"/>
                        <a:pt x="697776" y="44397"/>
                      </a:cubicBezTo>
                      <a:cubicBezTo>
                        <a:pt x="702108" y="46562"/>
                        <a:pt x="705356" y="47645"/>
                        <a:pt x="708605" y="49811"/>
                      </a:cubicBezTo>
                      <a:cubicBezTo>
                        <a:pt x="711854" y="51977"/>
                        <a:pt x="715102" y="53059"/>
                        <a:pt x="718351" y="55225"/>
                      </a:cubicBezTo>
                      <a:cubicBezTo>
                        <a:pt x="720516" y="56308"/>
                        <a:pt x="714019" y="54142"/>
                        <a:pt x="720516" y="57391"/>
                      </a:cubicBezTo>
                      <a:cubicBezTo>
                        <a:pt x="724847" y="59556"/>
                        <a:pt x="720516" y="57391"/>
                        <a:pt x="725930" y="59556"/>
                      </a:cubicBezTo>
                      <a:cubicBezTo>
                        <a:pt x="750836" y="72551"/>
                        <a:pt x="774658" y="89876"/>
                        <a:pt x="794150" y="106119"/>
                      </a:cubicBezTo>
                      <a:cubicBezTo>
                        <a:pt x="812558" y="120196"/>
                        <a:pt x="829883" y="135356"/>
                        <a:pt x="846126" y="151598"/>
                      </a:cubicBezTo>
                      <a:cubicBezTo>
                        <a:pt x="862369" y="167841"/>
                        <a:pt x="876446" y="185166"/>
                        <a:pt x="889440" y="203575"/>
                      </a:cubicBezTo>
                      <a:lnTo>
                        <a:pt x="888357" y="203575"/>
                      </a:lnTo>
                      <a:cubicBezTo>
                        <a:pt x="892688" y="208989"/>
                        <a:pt x="898103" y="216569"/>
                        <a:pt x="902434" y="223066"/>
                      </a:cubicBezTo>
                      <a:cubicBezTo>
                        <a:pt x="906765" y="230646"/>
                        <a:pt x="911097" y="237143"/>
                        <a:pt x="914345" y="241474"/>
                      </a:cubicBezTo>
                      <a:cubicBezTo>
                        <a:pt x="915428" y="244723"/>
                        <a:pt x="920842" y="253386"/>
                        <a:pt x="918677" y="251220"/>
                      </a:cubicBezTo>
                      <a:cubicBezTo>
                        <a:pt x="920842" y="253386"/>
                        <a:pt x="921925" y="256634"/>
                        <a:pt x="924091" y="259883"/>
                      </a:cubicBezTo>
                      <a:cubicBezTo>
                        <a:pt x="926257" y="263131"/>
                        <a:pt x="927339" y="267463"/>
                        <a:pt x="929505" y="270711"/>
                      </a:cubicBezTo>
                      <a:cubicBezTo>
                        <a:pt x="933837" y="278291"/>
                        <a:pt x="937085" y="286954"/>
                        <a:pt x="941416" y="294534"/>
                      </a:cubicBezTo>
                      <a:cubicBezTo>
                        <a:pt x="940334" y="293451"/>
                        <a:pt x="940334" y="292368"/>
                        <a:pt x="939251" y="291285"/>
                      </a:cubicBezTo>
                      <a:cubicBezTo>
                        <a:pt x="942499" y="298865"/>
                        <a:pt x="945748" y="306445"/>
                        <a:pt x="948996" y="314025"/>
                      </a:cubicBezTo>
                      <a:cubicBezTo>
                        <a:pt x="952245" y="321605"/>
                        <a:pt x="955493" y="329185"/>
                        <a:pt x="957659" y="337848"/>
                      </a:cubicBezTo>
                      <a:cubicBezTo>
                        <a:pt x="956576" y="335682"/>
                        <a:pt x="955493" y="333516"/>
                        <a:pt x="955493" y="332433"/>
                      </a:cubicBezTo>
                      <a:cubicBezTo>
                        <a:pt x="956576" y="335682"/>
                        <a:pt x="957659" y="340013"/>
                        <a:pt x="959825" y="343262"/>
                      </a:cubicBezTo>
                      <a:cubicBezTo>
                        <a:pt x="960908" y="346510"/>
                        <a:pt x="961991" y="349759"/>
                        <a:pt x="961991" y="351924"/>
                      </a:cubicBezTo>
                      <a:cubicBezTo>
                        <a:pt x="963073" y="355173"/>
                        <a:pt x="964156" y="354090"/>
                        <a:pt x="963073" y="351924"/>
                      </a:cubicBezTo>
                      <a:cubicBezTo>
                        <a:pt x="969570" y="370333"/>
                        <a:pt x="973902" y="389824"/>
                        <a:pt x="978233" y="410398"/>
                      </a:cubicBezTo>
                      <a:cubicBezTo>
                        <a:pt x="979316" y="415812"/>
                        <a:pt x="980399" y="420144"/>
                        <a:pt x="981482" y="425558"/>
                      </a:cubicBezTo>
                      <a:cubicBezTo>
                        <a:pt x="981482" y="427724"/>
                        <a:pt x="982565" y="430972"/>
                        <a:pt x="982565" y="433138"/>
                      </a:cubicBezTo>
                      <a:lnTo>
                        <a:pt x="982565" y="437469"/>
                      </a:lnTo>
                      <a:lnTo>
                        <a:pt x="982565" y="441801"/>
                      </a:lnTo>
                      <a:cubicBezTo>
                        <a:pt x="982565" y="453712"/>
                        <a:pt x="978233" y="464540"/>
                        <a:pt x="971736" y="473203"/>
                      </a:cubicBezTo>
                      <a:cubicBezTo>
                        <a:pt x="966322" y="479700"/>
                        <a:pt x="961991" y="480783"/>
                        <a:pt x="960908" y="481866"/>
                      </a:cubicBezTo>
                      <a:cubicBezTo>
                        <a:pt x="958742" y="482949"/>
                        <a:pt x="958742" y="482949"/>
                        <a:pt x="958742" y="481866"/>
                      </a:cubicBezTo>
                      <a:cubicBezTo>
                        <a:pt x="958742" y="481866"/>
                        <a:pt x="958742" y="480783"/>
                        <a:pt x="957659" y="481866"/>
                      </a:cubicBezTo>
                      <a:cubicBezTo>
                        <a:pt x="956576" y="482949"/>
                        <a:pt x="954411" y="484032"/>
                        <a:pt x="947913" y="486197"/>
                      </a:cubicBezTo>
                      <a:cubicBezTo>
                        <a:pt x="945748" y="486197"/>
                        <a:pt x="946830" y="487280"/>
                        <a:pt x="945748" y="487280"/>
                      </a:cubicBezTo>
                      <a:cubicBezTo>
                        <a:pt x="943582" y="488363"/>
                        <a:pt x="941416" y="488363"/>
                        <a:pt x="939251" y="488363"/>
                      </a:cubicBezTo>
                      <a:cubicBezTo>
                        <a:pt x="937085" y="488363"/>
                        <a:pt x="934919" y="488363"/>
                        <a:pt x="933837" y="488363"/>
                      </a:cubicBezTo>
                      <a:cubicBezTo>
                        <a:pt x="930588" y="488363"/>
                        <a:pt x="927339" y="487280"/>
                        <a:pt x="924091" y="487280"/>
                      </a:cubicBezTo>
                      <a:cubicBezTo>
                        <a:pt x="925174" y="488363"/>
                        <a:pt x="924091" y="488363"/>
                        <a:pt x="923008" y="487280"/>
                      </a:cubicBezTo>
                      <a:cubicBezTo>
                        <a:pt x="921925" y="487280"/>
                        <a:pt x="919759" y="486197"/>
                        <a:pt x="919759" y="487280"/>
                      </a:cubicBezTo>
                      <a:cubicBezTo>
                        <a:pt x="915428" y="485114"/>
                        <a:pt x="912180" y="484032"/>
                        <a:pt x="908931" y="481866"/>
                      </a:cubicBezTo>
                      <a:cubicBezTo>
                        <a:pt x="905683" y="479700"/>
                        <a:pt x="904600" y="477534"/>
                        <a:pt x="902434" y="476452"/>
                      </a:cubicBezTo>
                      <a:cubicBezTo>
                        <a:pt x="899185" y="472120"/>
                        <a:pt x="895937" y="468872"/>
                        <a:pt x="891606" y="462375"/>
                      </a:cubicBezTo>
                      <a:cubicBezTo>
                        <a:pt x="891606" y="462375"/>
                        <a:pt x="892688" y="463457"/>
                        <a:pt x="892688" y="463457"/>
                      </a:cubicBezTo>
                      <a:cubicBezTo>
                        <a:pt x="890523" y="459126"/>
                        <a:pt x="888357" y="455878"/>
                        <a:pt x="887274" y="450463"/>
                      </a:cubicBezTo>
                      <a:cubicBezTo>
                        <a:pt x="886191" y="446132"/>
                        <a:pt x="885109" y="441801"/>
                        <a:pt x="884026" y="437469"/>
                      </a:cubicBezTo>
                      <a:cubicBezTo>
                        <a:pt x="882943" y="428806"/>
                        <a:pt x="879694" y="421227"/>
                        <a:pt x="877529" y="414729"/>
                      </a:cubicBezTo>
                      <a:cubicBezTo>
                        <a:pt x="866700" y="371416"/>
                        <a:pt x="849375" y="331350"/>
                        <a:pt x="826635" y="294534"/>
                      </a:cubicBezTo>
                      <a:cubicBezTo>
                        <a:pt x="803895" y="257717"/>
                        <a:pt x="774658" y="225232"/>
                        <a:pt x="742173" y="198161"/>
                      </a:cubicBezTo>
                      <a:cubicBezTo>
                        <a:pt x="677202" y="142936"/>
                        <a:pt x="595989" y="110450"/>
                        <a:pt x="509362" y="105036"/>
                      </a:cubicBezTo>
                      <a:cubicBezTo>
                        <a:pt x="488788" y="102870"/>
                        <a:pt x="487705" y="102870"/>
                        <a:pt x="464965" y="103953"/>
                      </a:cubicBezTo>
                      <a:cubicBezTo>
                        <a:pt x="466048" y="103953"/>
                        <a:pt x="467131" y="103953"/>
                        <a:pt x="466048" y="102870"/>
                      </a:cubicBezTo>
                      <a:cubicBezTo>
                        <a:pt x="466048" y="103953"/>
                        <a:pt x="461716" y="103953"/>
                        <a:pt x="457385" y="103953"/>
                      </a:cubicBezTo>
                      <a:cubicBezTo>
                        <a:pt x="453054" y="103953"/>
                        <a:pt x="448722" y="105036"/>
                        <a:pt x="447640" y="105036"/>
                      </a:cubicBezTo>
                      <a:cubicBezTo>
                        <a:pt x="416237" y="108284"/>
                        <a:pt x="387000" y="114782"/>
                        <a:pt x="355598" y="126693"/>
                      </a:cubicBezTo>
                      <a:cubicBezTo>
                        <a:pt x="359929" y="124527"/>
                        <a:pt x="362095" y="123444"/>
                        <a:pt x="356680" y="125610"/>
                      </a:cubicBezTo>
                      <a:lnTo>
                        <a:pt x="351266" y="128859"/>
                      </a:lnTo>
                      <a:lnTo>
                        <a:pt x="350184" y="128859"/>
                      </a:lnTo>
                      <a:cubicBezTo>
                        <a:pt x="345852" y="131024"/>
                        <a:pt x="342604" y="133190"/>
                        <a:pt x="346935" y="132107"/>
                      </a:cubicBezTo>
                      <a:cubicBezTo>
                        <a:pt x="309035" y="147267"/>
                        <a:pt x="273302" y="168924"/>
                        <a:pt x="240816" y="193829"/>
                      </a:cubicBezTo>
                      <a:cubicBezTo>
                        <a:pt x="208331" y="218735"/>
                        <a:pt x="180177" y="249054"/>
                        <a:pt x="157437" y="282622"/>
                      </a:cubicBezTo>
                      <a:cubicBezTo>
                        <a:pt x="152023" y="290202"/>
                        <a:pt x="145526" y="299948"/>
                        <a:pt x="140112" y="310776"/>
                      </a:cubicBezTo>
                      <a:cubicBezTo>
                        <a:pt x="136863" y="316191"/>
                        <a:pt x="134697" y="321605"/>
                        <a:pt x="131449" y="327019"/>
                      </a:cubicBezTo>
                      <a:cubicBezTo>
                        <a:pt x="128201" y="332433"/>
                        <a:pt x="126035" y="337848"/>
                        <a:pt x="123869" y="342179"/>
                      </a:cubicBezTo>
                      <a:cubicBezTo>
                        <a:pt x="109792" y="370333"/>
                        <a:pt x="100047" y="398487"/>
                        <a:pt x="93549" y="426641"/>
                      </a:cubicBezTo>
                      <a:lnTo>
                        <a:pt x="91384" y="437469"/>
                      </a:lnTo>
                      <a:cubicBezTo>
                        <a:pt x="90301" y="440718"/>
                        <a:pt x="90301" y="445049"/>
                        <a:pt x="89218" y="448298"/>
                      </a:cubicBezTo>
                      <a:cubicBezTo>
                        <a:pt x="88135" y="451546"/>
                        <a:pt x="88135" y="455878"/>
                        <a:pt x="87052" y="460209"/>
                      </a:cubicBezTo>
                      <a:cubicBezTo>
                        <a:pt x="85969" y="464540"/>
                        <a:pt x="84887" y="468872"/>
                        <a:pt x="82721" y="472120"/>
                      </a:cubicBezTo>
                      <a:cubicBezTo>
                        <a:pt x="78390" y="479700"/>
                        <a:pt x="72976" y="486197"/>
                        <a:pt x="65395" y="491611"/>
                      </a:cubicBezTo>
                      <a:cubicBezTo>
                        <a:pt x="57816" y="495943"/>
                        <a:pt x="49153" y="499191"/>
                        <a:pt x="40490" y="499191"/>
                      </a:cubicBezTo>
                      <a:cubicBezTo>
                        <a:pt x="40490" y="499191"/>
                        <a:pt x="41573" y="499191"/>
                        <a:pt x="42656" y="498108"/>
                      </a:cubicBezTo>
                      <a:cubicBezTo>
                        <a:pt x="43739" y="498108"/>
                        <a:pt x="45904" y="497026"/>
                        <a:pt x="49153" y="495943"/>
                      </a:cubicBezTo>
                      <a:cubicBezTo>
                        <a:pt x="62147" y="500274"/>
                        <a:pt x="70810" y="497026"/>
                        <a:pt x="80555" y="4861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72" name="Полилиния: фигура 2371">
                  <a:extLst>
                    <a:ext uri="{FF2B5EF4-FFF2-40B4-BE49-F238E27FC236}">
                      <a16:creationId xmlns:a16="http://schemas.microsoft.com/office/drawing/2014/main" id="{134A1A6D-68E0-0213-EC4F-651B7571AA51}"/>
                    </a:ext>
                  </a:extLst>
                </p:cNvPr>
                <p:cNvSpPr/>
                <p:nvPr/>
              </p:nvSpPr>
              <p:spPr>
                <a:xfrm>
                  <a:off x="11295785" y="6211435"/>
                  <a:ext cx="5260" cy="4060"/>
                </a:xfrm>
                <a:custGeom>
                  <a:avLst/>
                  <a:gdLst>
                    <a:gd name="connsiteX0" fmla="*/ 5043 w 5260"/>
                    <a:gd name="connsiteY0" fmla="*/ 4061 h 4060"/>
                    <a:gd name="connsiteX1" fmla="*/ 711 w 5260"/>
                    <a:gd name="connsiteY1" fmla="*/ 812 h 4060"/>
                    <a:gd name="connsiteX2" fmla="*/ 1794 w 5260"/>
                    <a:gd name="connsiteY2" fmla="*/ 812 h 4060"/>
                    <a:gd name="connsiteX3" fmla="*/ 5043 w 5260"/>
                    <a:gd name="connsiteY3" fmla="*/ 4061 h 4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260" h="4060">
                      <a:moveTo>
                        <a:pt x="5043" y="4061"/>
                      </a:moveTo>
                      <a:cubicBezTo>
                        <a:pt x="3960" y="2978"/>
                        <a:pt x="1794" y="1895"/>
                        <a:pt x="711" y="812"/>
                      </a:cubicBezTo>
                      <a:cubicBezTo>
                        <a:pt x="-372" y="-271"/>
                        <a:pt x="-372" y="-271"/>
                        <a:pt x="1794" y="812"/>
                      </a:cubicBezTo>
                      <a:cubicBezTo>
                        <a:pt x="2877" y="812"/>
                        <a:pt x="6126" y="4061"/>
                        <a:pt x="5043" y="406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73" name="Полилиния: фигура 2372">
                  <a:extLst>
                    <a:ext uri="{FF2B5EF4-FFF2-40B4-BE49-F238E27FC236}">
                      <a16:creationId xmlns:a16="http://schemas.microsoft.com/office/drawing/2014/main" id="{E68B4478-2B1B-95A2-2B1C-86BFD8FD7509}"/>
                    </a:ext>
                  </a:extLst>
                </p:cNvPr>
                <p:cNvSpPr/>
                <p:nvPr/>
              </p:nvSpPr>
              <p:spPr>
                <a:xfrm>
                  <a:off x="11320920" y="6031412"/>
                  <a:ext cx="2647" cy="6496"/>
                </a:xfrm>
                <a:custGeom>
                  <a:avLst/>
                  <a:gdLst>
                    <a:gd name="connsiteX0" fmla="*/ 481 w 2647"/>
                    <a:gd name="connsiteY0" fmla="*/ 3249 h 6496"/>
                    <a:gd name="connsiteX1" fmla="*/ 2647 w 2647"/>
                    <a:gd name="connsiteY1" fmla="*/ 0 h 6496"/>
                    <a:gd name="connsiteX2" fmla="*/ 481 w 2647"/>
                    <a:gd name="connsiteY2" fmla="*/ 6497 h 6496"/>
                    <a:gd name="connsiteX3" fmla="*/ 481 w 2647"/>
                    <a:gd name="connsiteY3" fmla="*/ 3249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47" h="6496">
                      <a:moveTo>
                        <a:pt x="481" y="3249"/>
                      </a:moveTo>
                      <a:cubicBezTo>
                        <a:pt x="481" y="3249"/>
                        <a:pt x="1564" y="1083"/>
                        <a:pt x="2647" y="0"/>
                      </a:cubicBezTo>
                      <a:cubicBezTo>
                        <a:pt x="1564" y="2166"/>
                        <a:pt x="1564" y="4331"/>
                        <a:pt x="481" y="6497"/>
                      </a:cubicBezTo>
                      <a:cubicBezTo>
                        <a:pt x="481" y="3249"/>
                        <a:pt x="-602" y="4331"/>
                        <a:pt x="481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74" name="Полилиния: фигура 2373">
                  <a:extLst>
                    <a:ext uri="{FF2B5EF4-FFF2-40B4-BE49-F238E27FC236}">
                      <a16:creationId xmlns:a16="http://schemas.microsoft.com/office/drawing/2014/main" id="{FD46A262-4F80-954A-4A4B-38EE5ADC5A49}"/>
                    </a:ext>
                  </a:extLst>
                </p:cNvPr>
                <p:cNvSpPr/>
                <p:nvPr/>
              </p:nvSpPr>
              <p:spPr>
                <a:xfrm>
                  <a:off x="11335478" y="5990264"/>
                  <a:ext cx="7579" cy="16242"/>
                </a:xfrm>
                <a:custGeom>
                  <a:avLst/>
                  <a:gdLst>
                    <a:gd name="connsiteX0" fmla="*/ 7580 w 7579"/>
                    <a:gd name="connsiteY0" fmla="*/ 0 h 16242"/>
                    <a:gd name="connsiteX1" fmla="*/ 0 w 7579"/>
                    <a:gd name="connsiteY1" fmla="*/ 16243 h 16242"/>
                    <a:gd name="connsiteX2" fmla="*/ 3248 w 7579"/>
                    <a:gd name="connsiteY2" fmla="*/ 8663 h 16242"/>
                    <a:gd name="connsiteX3" fmla="*/ 7580 w 7579"/>
                    <a:gd name="connsiteY3" fmla="*/ 0 h 16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79" h="16242">
                      <a:moveTo>
                        <a:pt x="7580" y="0"/>
                      </a:moveTo>
                      <a:cubicBezTo>
                        <a:pt x="7580" y="1083"/>
                        <a:pt x="3248" y="10828"/>
                        <a:pt x="0" y="16243"/>
                      </a:cubicBezTo>
                      <a:cubicBezTo>
                        <a:pt x="0" y="16243"/>
                        <a:pt x="2165" y="11911"/>
                        <a:pt x="3248" y="8663"/>
                      </a:cubicBezTo>
                      <a:cubicBezTo>
                        <a:pt x="6497" y="3249"/>
                        <a:pt x="7580" y="0"/>
                        <a:pt x="758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75" name="Полилиния: фигура 2374">
                  <a:extLst>
                    <a:ext uri="{FF2B5EF4-FFF2-40B4-BE49-F238E27FC236}">
                      <a16:creationId xmlns:a16="http://schemas.microsoft.com/office/drawing/2014/main" id="{D7391118-3A6B-96BA-938E-5CFC43FD25A6}"/>
                    </a:ext>
                  </a:extLst>
                </p:cNvPr>
                <p:cNvSpPr/>
                <p:nvPr/>
              </p:nvSpPr>
              <p:spPr>
                <a:xfrm>
                  <a:off x="11369046" y="5950475"/>
                  <a:ext cx="2592" cy="4054"/>
                </a:xfrm>
                <a:custGeom>
                  <a:avLst/>
                  <a:gdLst>
                    <a:gd name="connsiteX0" fmla="*/ 1083 w 2592"/>
                    <a:gd name="connsiteY0" fmla="*/ 1889 h 4054"/>
                    <a:gd name="connsiteX1" fmla="*/ 0 w 2592"/>
                    <a:gd name="connsiteY1" fmla="*/ 4055 h 4054"/>
                    <a:gd name="connsiteX2" fmla="*/ 1083 w 2592"/>
                    <a:gd name="connsiteY2" fmla="*/ 1889 h 4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92" h="4054">
                      <a:moveTo>
                        <a:pt x="1083" y="1889"/>
                      </a:moveTo>
                      <a:cubicBezTo>
                        <a:pt x="3249" y="-1360"/>
                        <a:pt x="3249" y="-277"/>
                        <a:pt x="0" y="4055"/>
                      </a:cubicBezTo>
                      <a:cubicBezTo>
                        <a:pt x="0" y="4055"/>
                        <a:pt x="0" y="2972"/>
                        <a:pt x="1083" y="18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76" name="Полилиния: фигура 2375">
                  <a:extLst>
                    <a:ext uri="{FF2B5EF4-FFF2-40B4-BE49-F238E27FC236}">
                      <a16:creationId xmlns:a16="http://schemas.microsoft.com/office/drawing/2014/main" id="{5FAC19EC-054F-6031-09B0-D20DA8CF4949}"/>
                    </a:ext>
                  </a:extLst>
                </p:cNvPr>
                <p:cNvSpPr/>
                <p:nvPr/>
              </p:nvSpPr>
              <p:spPr>
                <a:xfrm>
                  <a:off x="11371212" y="5943595"/>
                  <a:ext cx="4331" cy="5626"/>
                </a:xfrm>
                <a:custGeom>
                  <a:avLst/>
                  <a:gdLst>
                    <a:gd name="connsiteX0" fmla="*/ 0 w 4331"/>
                    <a:gd name="connsiteY0" fmla="*/ 5520 h 5626"/>
                    <a:gd name="connsiteX1" fmla="*/ 4331 w 4331"/>
                    <a:gd name="connsiteY1" fmla="*/ 106 h 5626"/>
                    <a:gd name="connsiteX2" fmla="*/ 0 w 4331"/>
                    <a:gd name="connsiteY2" fmla="*/ 5520 h 5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31" h="5626">
                      <a:moveTo>
                        <a:pt x="0" y="5520"/>
                      </a:moveTo>
                      <a:cubicBezTo>
                        <a:pt x="2166" y="2272"/>
                        <a:pt x="3248" y="1189"/>
                        <a:pt x="4331" y="106"/>
                      </a:cubicBezTo>
                      <a:cubicBezTo>
                        <a:pt x="4331" y="-977"/>
                        <a:pt x="0" y="6603"/>
                        <a:pt x="0" y="55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77" name="Полилиния: фигура 2376">
                  <a:extLst>
                    <a:ext uri="{FF2B5EF4-FFF2-40B4-BE49-F238E27FC236}">
                      <a16:creationId xmlns:a16="http://schemas.microsoft.com/office/drawing/2014/main" id="{8D261271-F26C-8682-11E9-6A1C77CE41DA}"/>
                    </a:ext>
                  </a:extLst>
                </p:cNvPr>
                <p:cNvSpPr/>
                <p:nvPr/>
              </p:nvSpPr>
              <p:spPr>
                <a:xfrm>
                  <a:off x="11437145" y="5866820"/>
                  <a:ext cx="7700" cy="6932"/>
                </a:xfrm>
                <a:custGeom>
                  <a:avLst/>
                  <a:gdLst>
                    <a:gd name="connsiteX0" fmla="*/ 121 w 7700"/>
                    <a:gd name="connsiteY0" fmla="*/ 6497 h 6932"/>
                    <a:gd name="connsiteX1" fmla="*/ 7700 w 7700"/>
                    <a:gd name="connsiteY1" fmla="*/ 0 h 6932"/>
                    <a:gd name="connsiteX2" fmla="*/ 121 w 7700"/>
                    <a:gd name="connsiteY2" fmla="*/ 6497 h 6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700" h="6932">
                      <a:moveTo>
                        <a:pt x="121" y="6497"/>
                      </a:moveTo>
                      <a:cubicBezTo>
                        <a:pt x="2286" y="4331"/>
                        <a:pt x="5535" y="1083"/>
                        <a:pt x="7700" y="0"/>
                      </a:cubicBezTo>
                      <a:cubicBezTo>
                        <a:pt x="5535" y="2166"/>
                        <a:pt x="-962" y="8663"/>
                        <a:pt x="121" y="64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78" name="Полилиния: фигура 2377">
                  <a:extLst>
                    <a:ext uri="{FF2B5EF4-FFF2-40B4-BE49-F238E27FC236}">
                      <a16:creationId xmlns:a16="http://schemas.microsoft.com/office/drawing/2014/main" id="{B8343044-276D-FE13-4245-0DB22DF398BE}"/>
                    </a:ext>
                  </a:extLst>
                </p:cNvPr>
                <p:cNvSpPr/>
                <p:nvPr/>
              </p:nvSpPr>
              <p:spPr>
                <a:xfrm>
                  <a:off x="11471917" y="5840536"/>
                  <a:ext cx="4175" cy="2460"/>
                </a:xfrm>
                <a:custGeom>
                  <a:avLst/>
                  <a:gdLst>
                    <a:gd name="connsiteX0" fmla="*/ 0 w 4175"/>
                    <a:gd name="connsiteY0" fmla="*/ 2461 h 2460"/>
                    <a:gd name="connsiteX1" fmla="*/ 3249 w 4175"/>
                    <a:gd name="connsiteY1" fmla="*/ 295 h 2460"/>
                    <a:gd name="connsiteX2" fmla="*/ 2166 w 4175"/>
                    <a:gd name="connsiteY2" fmla="*/ 2461 h 2460"/>
                    <a:gd name="connsiteX3" fmla="*/ 0 w 4175"/>
                    <a:gd name="connsiteY3" fmla="*/ 2461 h 2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75" h="2460">
                      <a:moveTo>
                        <a:pt x="0" y="2461"/>
                      </a:moveTo>
                      <a:cubicBezTo>
                        <a:pt x="1083" y="1378"/>
                        <a:pt x="2166" y="1378"/>
                        <a:pt x="3249" y="295"/>
                      </a:cubicBezTo>
                      <a:cubicBezTo>
                        <a:pt x="5414" y="-788"/>
                        <a:pt x="3249" y="1378"/>
                        <a:pt x="2166" y="2461"/>
                      </a:cubicBezTo>
                      <a:lnTo>
                        <a:pt x="0" y="246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79" name="Полилиния: фигура 2378">
                  <a:extLst>
                    <a:ext uri="{FF2B5EF4-FFF2-40B4-BE49-F238E27FC236}">
                      <a16:creationId xmlns:a16="http://schemas.microsoft.com/office/drawing/2014/main" id="{9ECC3939-6F16-4157-865D-B42F9C2E99C6}"/>
                    </a:ext>
                  </a:extLst>
                </p:cNvPr>
                <p:cNvSpPr/>
                <p:nvPr/>
              </p:nvSpPr>
              <p:spPr>
                <a:xfrm>
                  <a:off x="12195257" y="5996761"/>
                  <a:ext cx="2165" cy="4331"/>
                </a:xfrm>
                <a:custGeom>
                  <a:avLst/>
                  <a:gdLst>
                    <a:gd name="connsiteX0" fmla="*/ 2165 w 2165"/>
                    <a:gd name="connsiteY0" fmla="*/ 4331 h 4331"/>
                    <a:gd name="connsiteX1" fmla="*/ 0 w 2165"/>
                    <a:gd name="connsiteY1" fmla="*/ 0 h 4331"/>
                    <a:gd name="connsiteX2" fmla="*/ 1083 w 2165"/>
                    <a:gd name="connsiteY2" fmla="*/ 0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4331">
                      <a:moveTo>
                        <a:pt x="2165" y="4331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80" name="Полилиния: фигура 2379">
                  <a:extLst>
                    <a:ext uri="{FF2B5EF4-FFF2-40B4-BE49-F238E27FC236}">
                      <a16:creationId xmlns:a16="http://schemas.microsoft.com/office/drawing/2014/main" id="{BB497417-2AA3-8FD0-E902-30A1CFB8FDA8}"/>
                    </a:ext>
                  </a:extLst>
                </p:cNvPr>
                <p:cNvSpPr/>
                <p:nvPr/>
              </p:nvSpPr>
              <p:spPr>
                <a:xfrm>
                  <a:off x="12156003" y="6100714"/>
                  <a:ext cx="1353" cy="4331"/>
                </a:xfrm>
                <a:custGeom>
                  <a:avLst/>
                  <a:gdLst>
                    <a:gd name="connsiteX0" fmla="*/ 1354 w 1353"/>
                    <a:gd name="connsiteY0" fmla="*/ 4331 h 4331"/>
                    <a:gd name="connsiteX1" fmla="*/ 271 w 1353"/>
                    <a:gd name="connsiteY1" fmla="*/ 0 h 4331"/>
                    <a:gd name="connsiteX2" fmla="*/ 1354 w 1353"/>
                    <a:gd name="connsiteY2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53" h="4331">
                      <a:moveTo>
                        <a:pt x="1354" y="4331"/>
                      </a:moveTo>
                      <a:cubicBezTo>
                        <a:pt x="-812" y="0"/>
                        <a:pt x="271" y="1083"/>
                        <a:pt x="271" y="0"/>
                      </a:cubicBezTo>
                      <a:cubicBezTo>
                        <a:pt x="2437" y="4331"/>
                        <a:pt x="-812" y="-2166"/>
                        <a:pt x="1354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81" name="Полилиния: фигура 2380">
                  <a:extLst>
                    <a:ext uri="{FF2B5EF4-FFF2-40B4-BE49-F238E27FC236}">
                      <a16:creationId xmlns:a16="http://schemas.microsoft.com/office/drawing/2014/main" id="{8C51481B-0AD4-552F-026B-6AB9877DD68F}"/>
                    </a:ext>
                  </a:extLst>
                </p:cNvPr>
                <p:cNvSpPr/>
                <p:nvPr/>
              </p:nvSpPr>
              <p:spPr>
                <a:xfrm>
                  <a:off x="12047990" y="5935039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1083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sp>
          <p:nvSpPr>
            <p:cNvPr id="2382" name="Полилиния: фигура 2381">
              <a:extLst>
                <a:ext uri="{FF2B5EF4-FFF2-40B4-BE49-F238E27FC236}">
                  <a16:creationId xmlns:a16="http://schemas.microsoft.com/office/drawing/2014/main" id="{FF086664-EA07-1020-FFD7-0CB83B1D1CDD}"/>
                </a:ext>
              </a:extLst>
            </p:cNvPr>
            <p:cNvSpPr/>
            <p:nvPr/>
          </p:nvSpPr>
          <p:spPr>
            <a:xfrm>
              <a:off x="8298101" y="5848411"/>
              <a:ext cx="816464" cy="816464"/>
            </a:xfrm>
            <a:custGeom>
              <a:avLst/>
              <a:gdLst>
                <a:gd name="connsiteX0" fmla="*/ 816465 w 816464"/>
                <a:gd name="connsiteY0" fmla="*/ 408232 h 816464"/>
                <a:gd name="connsiteX1" fmla="*/ 408232 w 816464"/>
                <a:gd name="connsiteY1" fmla="*/ 816465 h 816464"/>
                <a:gd name="connsiteX2" fmla="*/ 0 w 816464"/>
                <a:gd name="connsiteY2" fmla="*/ 408232 h 816464"/>
                <a:gd name="connsiteX3" fmla="*/ 408232 w 816464"/>
                <a:gd name="connsiteY3" fmla="*/ 0 h 816464"/>
                <a:gd name="connsiteX4" fmla="*/ 816465 w 816464"/>
                <a:gd name="connsiteY4" fmla="*/ 408232 h 81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6464" h="816464">
                  <a:moveTo>
                    <a:pt x="816465" y="408232"/>
                  </a:moveTo>
                  <a:cubicBezTo>
                    <a:pt x="816465" y="633464"/>
                    <a:pt x="633464" y="816465"/>
                    <a:pt x="408232" y="816465"/>
                  </a:cubicBezTo>
                  <a:cubicBezTo>
                    <a:pt x="183001" y="816465"/>
                    <a:pt x="0" y="633464"/>
                    <a:pt x="0" y="408232"/>
                  </a:cubicBezTo>
                  <a:cubicBezTo>
                    <a:pt x="0" y="183001"/>
                    <a:pt x="183001" y="0"/>
                    <a:pt x="408232" y="0"/>
                  </a:cubicBezTo>
                  <a:cubicBezTo>
                    <a:pt x="633464" y="0"/>
                    <a:pt x="816465" y="183001"/>
                    <a:pt x="816465" y="408232"/>
                  </a:cubicBezTo>
                  <a:close/>
                </a:path>
              </a:pathLst>
            </a:custGeom>
            <a:solidFill>
              <a:srgbClr val="58595B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2383" name="Рисунок 11">
              <a:extLst>
                <a:ext uri="{FF2B5EF4-FFF2-40B4-BE49-F238E27FC236}">
                  <a16:creationId xmlns:a16="http://schemas.microsoft.com/office/drawing/2014/main" id="{52E45B8D-73AA-EF2B-018D-24AD3E1B5B91}"/>
                </a:ext>
              </a:extLst>
            </p:cNvPr>
            <p:cNvGrpSpPr/>
            <p:nvPr/>
          </p:nvGrpSpPr>
          <p:grpSpPr>
            <a:xfrm>
              <a:off x="8265615" y="5811170"/>
              <a:ext cx="826210" cy="848291"/>
              <a:chOff x="8265615" y="5811170"/>
              <a:chExt cx="826210" cy="848291"/>
            </a:xfrm>
          </p:grpSpPr>
          <p:sp>
            <p:nvSpPr>
              <p:cNvPr id="2384" name="Полилиния: фигура 2383">
                <a:extLst>
                  <a:ext uri="{FF2B5EF4-FFF2-40B4-BE49-F238E27FC236}">
                    <a16:creationId xmlns:a16="http://schemas.microsoft.com/office/drawing/2014/main" id="{7C927BC3-A255-936E-42BC-5F9CEC2B9A37}"/>
                  </a:ext>
                </a:extLst>
              </p:cNvPr>
              <p:cNvSpPr/>
              <p:nvPr/>
            </p:nvSpPr>
            <p:spPr>
              <a:xfrm>
                <a:off x="8472439" y="6018418"/>
                <a:ext cx="446131" cy="446131"/>
              </a:xfrm>
              <a:custGeom>
                <a:avLst/>
                <a:gdLst>
                  <a:gd name="connsiteX0" fmla="*/ 446132 w 446131"/>
                  <a:gd name="connsiteY0" fmla="*/ 223066 h 446131"/>
                  <a:gd name="connsiteX1" fmla="*/ 223066 w 446131"/>
                  <a:gd name="connsiteY1" fmla="*/ 446132 h 446131"/>
                  <a:gd name="connsiteX2" fmla="*/ 0 w 446131"/>
                  <a:gd name="connsiteY2" fmla="*/ 223066 h 446131"/>
                  <a:gd name="connsiteX3" fmla="*/ 223066 w 446131"/>
                  <a:gd name="connsiteY3" fmla="*/ 0 h 446131"/>
                  <a:gd name="connsiteX4" fmla="*/ 446132 w 446131"/>
                  <a:gd name="connsiteY4" fmla="*/ 223066 h 446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131" h="446131">
                    <a:moveTo>
                      <a:pt x="446132" y="223066"/>
                    </a:moveTo>
                    <a:cubicBezTo>
                      <a:pt x="446132" y="345427"/>
                      <a:pt x="346510" y="446132"/>
                      <a:pt x="223066" y="446132"/>
                    </a:cubicBezTo>
                    <a:cubicBezTo>
                      <a:pt x="99622" y="446132"/>
                      <a:pt x="0" y="346510"/>
                      <a:pt x="0" y="223066"/>
                    </a:cubicBezTo>
                    <a:cubicBezTo>
                      <a:pt x="0" y="99622"/>
                      <a:pt x="99622" y="0"/>
                      <a:pt x="223066" y="0"/>
                    </a:cubicBezTo>
                    <a:cubicBezTo>
                      <a:pt x="346510" y="0"/>
                      <a:pt x="446132" y="99622"/>
                      <a:pt x="446132" y="223066"/>
                    </a:cubicBezTo>
                    <a:close/>
                  </a:path>
                </a:pathLst>
              </a:custGeom>
              <a:solidFill>
                <a:srgbClr val="939598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2385" name="Рисунок 11">
                <a:extLst>
                  <a:ext uri="{FF2B5EF4-FFF2-40B4-BE49-F238E27FC236}">
                    <a16:creationId xmlns:a16="http://schemas.microsoft.com/office/drawing/2014/main" id="{0A5ACF45-D2B6-3FE0-1788-8BD22AE2148A}"/>
                  </a:ext>
                </a:extLst>
              </p:cNvPr>
              <p:cNvGrpSpPr/>
              <p:nvPr/>
            </p:nvGrpSpPr>
            <p:grpSpPr>
              <a:xfrm>
                <a:off x="8265615" y="5811170"/>
                <a:ext cx="826210" cy="848291"/>
                <a:chOff x="8265615" y="5811170"/>
                <a:chExt cx="826210" cy="848291"/>
              </a:xfrm>
              <a:solidFill>
                <a:srgbClr val="000000"/>
              </a:solidFill>
            </p:grpSpPr>
            <p:sp>
              <p:nvSpPr>
                <p:cNvPr id="2386" name="Полилиния: фигура 2385">
                  <a:extLst>
                    <a:ext uri="{FF2B5EF4-FFF2-40B4-BE49-F238E27FC236}">
                      <a16:creationId xmlns:a16="http://schemas.microsoft.com/office/drawing/2014/main" id="{F0180729-C7A1-18DD-71E9-2910EFFFD43C}"/>
                    </a:ext>
                  </a:extLst>
                </p:cNvPr>
                <p:cNvSpPr/>
                <p:nvPr/>
              </p:nvSpPr>
              <p:spPr>
                <a:xfrm>
                  <a:off x="9083942" y="6234987"/>
                  <a:ext cx="2097" cy="6496"/>
                </a:xfrm>
                <a:custGeom>
                  <a:avLst/>
                  <a:gdLst>
                    <a:gd name="connsiteX0" fmla="*/ 1386 w 2097"/>
                    <a:gd name="connsiteY0" fmla="*/ 6497 h 6496"/>
                    <a:gd name="connsiteX1" fmla="*/ 303 w 2097"/>
                    <a:gd name="connsiteY1" fmla="*/ 0 h 6496"/>
                    <a:gd name="connsiteX2" fmla="*/ 1386 w 2097"/>
                    <a:gd name="connsiteY2" fmla="*/ 6497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97" h="6496">
                      <a:moveTo>
                        <a:pt x="1386" y="6497"/>
                      </a:moveTo>
                      <a:cubicBezTo>
                        <a:pt x="1386" y="-3249"/>
                        <a:pt x="-780" y="11911"/>
                        <a:pt x="303" y="0"/>
                      </a:cubicBezTo>
                      <a:cubicBezTo>
                        <a:pt x="2469" y="1083"/>
                        <a:pt x="2469" y="3248"/>
                        <a:pt x="1386" y="64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87" name="Полилиния: фигура 2386">
                  <a:extLst>
                    <a:ext uri="{FF2B5EF4-FFF2-40B4-BE49-F238E27FC236}">
                      <a16:creationId xmlns:a16="http://schemas.microsoft.com/office/drawing/2014/main" id="{AF1DFBCC-C243-1218-472F-1B7950D8389E}"/>
                    </a:ext>
                  </a:extLst>
                </p:cNvPr>
                <p:cNvSpPr/>
                <p:nvPr/>
              </p:nvSpPr>
              <p:spPr>
                <a:xfrm>
                  <a:off x="8265615" y="5811170"/>
                  <a:ext cx="826210" cy="848291"/>
                </a:xfrm>
                <a:custGeom>
                  <a:avLst/>
                  <a:gdLst>
                    <a:gd name="connsiteX0" fmla="*/ 817547 w 826210"/>
                    <a:gd name="connsiteY0" fmla="*/ 392414 h 848291"/>
                    <a:gd name="connsiteX1" fmla="*/ 815382 w 826210"/>
                    <a:gd name="connsiteY1" fmla="*/ 380503 h 848291"/>
                    <a:gd name="connsiteX2" fmla="*/ 813216 w 826210"/>
                    <a:gd name="connsiteY2" fmla="*/ 368592 h 848291"/>
                    <a:gd name="connsiteX3" fmla="*/ 812133 w 826210"/>
                    <a:gd name="connsiteY3" fmla="*/ 362095 h 848291"/>
                    <a:gd name="connsiteX4" fmla="*/ 811050 w 826210"/>
                    <a:gd name="connsiteY4" fmla="*/ 355598 h 848291"/>
                    <a:gd name="connsiteX5" fmla="*/ 808885 w 826210"/>
                    <a:gd name="connsiteY5" fmla="*/ 342604 h 848291"/>
                    <a:gd name="connsiteX6" fmla="*/ 793725 w 826210"/>
                    <a:gd name="connsiteY6" fmla="*/ 291710 h 848291"/>
                    <a:gd name="connsiteX7" fmla="*/ 793725 w 826210"/>
                    <a:gd name="connsiteY7" fmla="*/ 283047 h 848291"/>
                    <a:gd name="connsiteX8" fmla="*/ 767736 w 826210"/>
                    <a:gd name="connsiteY8" fmla="*/ 229988 h 848291"/>
                    <a:gd name="connsiteX9" fmla="*/ 736334 w 826210"/>
                    <a:gd name="connsiteY9" fmla="*/ 173680 h 848291"/>
                    <a:gd name="connsiteX10" fmla="*/ 738500 w 826210"/>
                    <a:gd name="connsiteY10" fmla="*/ 174763 h 848291"/>
                    <a:gd name="connsiteX11" fmla="*/ 729837 w 826210"/>
                    <a:gd name="connsiteY11" fmla="*/ 166100 h 848291"/>
                    <a:gd name="connsiteX12" fmla="*/ 721174 w 826210"/>
                    <a:gd name="connsiteY12" fmla="*/ 157437 h 848291"/>
                    <a:gd name="connsiteX13" fmla="*/ 723340 w 826210"/>
                    <a:gd name="connsiteY13" fmla="*/ 157437 h 848291"/>
                    <a:gd name="connsiteX14" fmla="*/ 710346 w 826210"/>
                    <a:gd name="connsiteY14" fmla="*/ 145526 h 848291"/>
                    <a:gd name="connsiteX15" fmla="*/ 708180 w 826210"/>
                    <a:gd name="connsiteY15" fmla="*/ 139029 h 848291"/>
                    <a:gd name="connsiteX16" fmla="*/ 703849 w 826210"/>
                    <a:gd name="connsiteY16" fmla="*/ 136863 h 848291"/>
                    <a:gd name="connsiteX17" fmla="*/ 686523 w 826210"/>
                    <a:gd name="connsiteY17" fmla="*/ 122786 h 848291"/>
                    <a:gd name="connsiteX18" fmla="*/ 677860 w 826210"/>
                    <a:gd name="connsiteY18" fmla="*/ 114123 h 848291"/>
                    <a:gd name="connsiteX19" fmla="*/ 667032 w 826210"/>
                    <a:gd name="connsiteY19" fmla="*/ 106544 h 848291"/>
                    <a:gd name="connsiteX20" fmla="*/ 669198 w 826210"/>
                    <a:gd name="connsiteY20" fmla="*/ 106544 h 848291"/>
                    <a:gd name="connsiteX21" fmla="*/ 589067 w 826210"/>
                    <a:gd name="connsiteY21" fmla="*/ 58898 h 848291"/>
                    <a:gd name="connsiteX22" fmla="*/ 591233 w 826210"/>
                    <a:gd name="connsiteY22" fmla="*/ 56733 h 848291"/>
                    <a:gd name="connsiteX23" fmla="*/ 572825 w 826210"/>
                    <a:gd name="connsiteY23" fmla="*/ 51318 h 848291"/>
                    <a:gd name="connsiteX24" fmla="*/ 550085 w 826210"/>
                    <a:gd name="connsiteY24" fmla="*/ 42656 h 848291"/>
                    <a:gd name="connsiteX25" fmla="*/ 551168 w 826210"/>
                    <a:gd name="connsiteY25" fmla="*/ 42656 h 848291"/>
                    <a:gd name="connsiteX26" fmla="*/ 534925 w 826210"/>
                    <a:gd name="connsiteY26" fmla="*/ 38324 h 848291"/>
                    <a:gd name="connsiteX27" fmla="*/ 531676 w 826210"/>
                    <a:gd name="connsiteY27" fmla="*/ 35076 h 848291"/>
                    <a:gd name="connsiteX28" fmla="*/ 516517 w 826210"/>
                    <a:gd name="connsiteY28" fmla="*/ 30745 h 848291"/>
                    <a:gd name="connsiteX29" fmla="*/ 516517 w 826210"/>
                    <a:gd name="connsiteY29" fmla="*/ 31827 h 848291"/>
                    <a:gd name="connsiteX30" fmla="*/ 503522 w 826210"/>
                    <a:gd name="connsiteY30" fmla="*/ 28579 h 848291"/>
                    <a:gd name="connsiteX31" fmla="*/ 503522 w 826210"/>
                    <a:gd name="connsiteY31" fmla="*/ 28579 h 848291"/>
                    <a:gd name="connsiteX32" fmla="*/ 485114 w 826210"/>
                    <a:gd name="connsiteY32" fmla="*/ 26413 h 848291"/>
                    <a:gd name="connsiteX33" fmla="*/ 490528 w 826210"/>
                    <a:gd name="connsiteY33" fmla="*/ 23165 h 848291"/>
                    <a:gd name="connsiteX34" fmla="*/ 429889 w 826210"/>
                    <a:gd name="connsiteY34" fmla="*/ 17750 h 848291"/>
                    <a:gd name="connsiteX35" fmla="*/ 369250 w 826210"/>
                    <a:gd name="connsiteY35" fmla="*/ 19916 h 848291"/>
                    <a:gd name="connsiteX36" fmla="*/ 360587 w 826210"/>
                    <a:gd name="connsiteY36" fmla="*/ 18833 h 848291"/>
                    <a:gd name="connsiteX37" fmla="*/ 342179 w 826210"/>
                    <a:gd name="connsiteY37" fmla="*/ 23165 h 848291"/>
                    <a:gd name="connsiteX38" fmla="*/ 337847 w 826210"/>
                    <a:gd name="connsiteY38" fmla="*/ 23165 h 848291"/>
                    <a:gd name="connsiteX39" fmla="*/ 322688 w 826210"/>
                    <a:gd name="connsiteY39" fmla="*/ 27496 h 848291"/>
                    <a:gd name="connsiteX40" fmla="*/ 324853 w 826210"/>
                    <a:gd name="connsiteY40" fmla="*/ 24247 h 848291"/>
                    <a:gd name="connsiteX41" fmla="*/ 302113 w 826210"/>
                    <a:gd name="connsiteY41" fmla="*/ 31827 h 848291"/>
                    <a:gd name="connsiteX42" fmla="*/ 304279 w 826210"/>
                    <a:gd name="connsiteY42" fmla="*/ 29662 h 848291"/>
                    <a:gd name="connsiteX43" fmla="*/ 281539 w 826210"/>
                    <a:gd name="connsiteY43" fmla="*/ 37241 h 848291"/>
                    <a:gd name="connsiteX44" fmla="*/ 283705 w 826210"/>
                    <a:gd name="connsiteY44" fmla="*/ 35076 h 848291"/>
                    <a:gd name="connsiteX45" fmla="*/ 270711 w 826210"/>
                    <a:gd name="connsiteY45" fmla="*/ 41573 h 848291"/>
                    <a:gd name="connsiteX46" fmla="*/ 271794 w 826210"/>
                    <a:gd name="connsiteY46" fmla="*/ 39407 h 848291"/>
                    <a:gd name="connsiteX47" fmla="*/ 239309 w 826210"/>
                    <a:gd name="connsiteY47" fmla="*/ 55650 h 848291"/>
                    <a:gd name="connsiteX48" fmla="*/ 239309 w 826210"/>
                    <a:gd name="connsiteY48" fmla="*/ 54567 h 848291"/>
                    <a:gd name="connsiteX49" fmla="*/ 224149 w 826210"/>
                    <a:gd name="connsiteY49" fmla="*/ 62147 h 848291"/>
                    <a:gd name="connsiteX50" fmla="*/ 216569 w 826210"/>
                    <a:gd name="connsiteY50" fmla="*/ 66478 h 848291"/>
                    <a:gd name="connsiteX51" fmla="*/ 208989 w 826210"/>
                    <a:gd name="connsiteY51" fmla="*/ 70810 h 848291"/>
                    <a:gd name="connsiteX52" fmla="*/ 199243 w 826210"/>
                    <a:gd name="connsiteY52" fmla="*/ 72975 h 848291"/>
                    <a:gd name="connsiteX53" fmla="*/ 190581 w 826210"/>
                    <a:gd name="connsiteY53" fmla="*/ 83804 h 848291"/>
                    <a:gd name="connsiteX54" fmla="*/ 183001 w 826210"/>
                    <a:gd name="connsiteY54" fmla="*/ 88135 h 848291"/>
                    <a:gd name="connsiteX55" fmla="*/ 175421 w 826210"/>
                    <a:gd name="connsiteY55" fmla="*/ 93550 h 848291"/>
                    <a:gd name="connsiteX56" fmla="*/ 163509 w 826210"/>
                    <a:gd name="connsiteY56" fmla="*/ 102212 h 848291"/>
                    <a:gd name="connsiteX57" fmla="*/ 163509 w 826210"/>
                    <a:gd name="connsiteY57" fmla="*/ 96798 h 848291"/>
                    <a:gd name="connsiteX58" fmla="*/ 158095 w 826210"/>
                    <a:gd name="connsiteY58" fmla="*/ 98964 h 848291"/>
                    <a:gd name="connsiteX59" fmla="*/ 161344 w 826210"/>
                    <a:gd name="connsiteY59" fmla="*/ 95715 h 848291"/>
                    <a:gd name="connsiteX60" fmla="*/ 146184 w 826210"/>
                    <a:gd name="connsiteY60" fmla="*/ 108709 h 848291"/>
                    <a:gd name="connsiteX61" fmla="*/ 129941 w 826210"/>
                    <a:gd name="connsiteY61" fmla="*/ 130366 h 848291"/>
                    <a:gd name="connsiteX62" fmla="*/ 127776 w 826210"/>
                    <a:gd name="connsiteY62" fmla="*/ 127118 h 848291"/>
                    <a:gd name="connsiteX63" fmla="*/ 123444 w 826210"/>
                    <a:gd name="connsiteY63" fmla="*/ 134697 h 848291"/>
                    <a:gd name="connsiteX64" fmla="*/ 119113 w 826210"/>
                    <a:gd name="connsiteY64" fmla="*/ 142278 h 848291"/>
                    <a:gd name="connsiteX65" fmla="*/ 113699 w 826210"/>
                    <a:gd name="connsiteY65" fmla="*/ 146609 h 848291"/>
                    <a:gd name="connsiteX66" fmla="*/ 112616 w 826210"/>
                    <a:gd name="connsiteY66" fmla="*/ 150940 h 848291"/>
                    <a:gd name="connsiteX67" fmla="*/ 98539 w 826210"/>
                    <a:gd name="connsiteY67" fmla="*/ 163934 h 848291"/>
                    <a:gd name="connsiteX68" fmla="*/ 98539 w 826210"/>
                    <a:gd name="connsiteY68" fmla="*/ 161769 h 848291"/>
                    <a:gd name="connsiteX69" fmla="*/ 89876 w 826210"/>
                    <a:gd name="connsiteY69" fmla="*/ 174763 h 848291"/>
                    <a:gd name="connsiteX70" fmla="*/ 89876 w 826210"/>
                    <a:gd name="connsiteY70" fmla="*/ 174763 h 848291"/>
                    <a:gd name="connsiteX71" fmla="*/ 85545 w 826210"/>
                    <a:gd name="connsiteY71" fmla="*/ 182343 h 848291"/>
                    <a:gd name="connsiteX72" fmla="*/ 86628 w 826210"/>
                    <a:gd name="connsiteY72" fmla="*/ 184508 h 848291"/>
                    <a:gd name="connsiteX73" fmla="*/ 88793 w 826210"/>
                    <a:gd name="connsiteY73" fmla="*/ 181260 h 848291"/>
                    <a:gd name="connsiteX74" fmla="*/ 79048 w 826210"/>
                    <a:gd name="connsiteY74" fmla="*/ 198585 h 848291"/>
                    <a:gd name="connsiteX75" fmla="*/ 79048 w 826210"/>
                    <a:gd name="connsiteY75" fmla="*/ 195337 h 848291"/>
                    <a:gd name="connsiteX76" fmla="*/ 72551 w 826210"/>
                    <a:gd name="connsiteY76" fmla="*/ 209414 h 848291"/>
                    <a:gd name="connsiteX77" fmla="*/ 64971 w 826210"/>
                    <a:gd name="connsiteY77" fmla="*/ 224574 h 848291"/>
                    <a:gd name="connsiteX78" fmla="*/ 66053 w 826210"/>
                    <a:gd name="connsiteY78" fmla="*/ 219159 h 848291"/>
                    <a:gd name="connsiteX79" fmla="*/ 55225 w 826210"/>
                    <a:gd name="connsiteY79" fmla="*/ 238651 h 848291"/>
                    <a:gd name="connsiteX80" fmla="*/ 45479 w 826210"/>
                    <a:gd name="connsiteY80" fmla="*/ 255976 h 848291"/>
                    <a:gd name="connsiteX81" fmla="*/ 47645 w 826210"/>
                    <a:gd name="connsiteY81" fmla="*/ 255976 h 848291"/>
                    <a:gd name="connsiteX82" fmla="*/ 42231 w 826210"/>
                    <a:gd name="connsiteY82" fmla="*/ 265722 h 848291"/>
                    <a:gd name="connsiteX83" fmla="*/ 38982 w 826210"/>
                    <a:gd name="connsiteY83" fmla="*/ 275467 h 848291"/>
                    <a:gd name="connsiteX84" fmla="*/ 38982 w 826210"/>
                    <a:gd name="connsiteY84" fmla="*/ 272219 h 848291"/>
                    <a:gd name="connsiteX85" fmla="*/ 32485 w 826210"/>
                    <a:gd name="connsiteY85" fmla="*/ 291710 h 848291"/>
                    <a:gd name="connsiteX86" fmla="*/ 28154 w 826210"/>
                    <a:gd name="connsiteY86" fmla="*/ 304704 h 848291"/>
                    <a:gd name="connsiteX87" fmla="*/ 23823 w 826210"/>
                    <a:gd name="connsiteY87" fmla="*/ 316615 h 848291"/>
                    <a:gd name="connsiteX88" fmla="*/ 22740 w 826210"/>
                    <a:gd name="connsiteY88" fmla="*/ 329609 h 848291"/>
                    <a:gd name="connsiteX89" fmla="*/ 21657 w 826210"/>
                    <a:gd name="connsiteY89" fmla="*/ 327444 h 848291"/>
                    <a:gd name="connsiteX90" fmla="*/ 17325 w 826210"/>
                    <a:gd name="connsiteY90" fmla="*/ 339355 h 848291"/>
                    <a:gd name="connsiteX91" fmla="*/ 19491 w 826210"/>
                    <a:gd name="connsiteY91" fmla="*/ 329609 h 848291"/>
                    <a:gd name="connsiteX92" fmla="*/ 21657 w 826210"/>
                    <a:gd name="connsiteY92" fmla="*/ 322030 h 848291"/>
                    <a:gd name="connsiteX93" fmla="*/ 19491 w 826210"/>
                    <a:gd name="connsiteY93" fmla="*/ 333941 h 848291"/>
                    <a:gd name="connsiteX94" fmla="*/ 15160 w 826210"/>
                    <a:gd name="connsiteY94" fmla="*/ 353432 h 848291"/>
                    <a:gd name="connsiteX95" fmla="*/ 12994 w 826210"/>
                    <a:gd name="connsiteY95" fmla="*/ 353432 h 848291"/>
                    <a:gd name="connsiteX96" fmla="*/ 12994 w 826210"/>
                    <a:gd name="connsiteY96" fmla="*/ 364261 h 848291"/>
                    <a:gd name="connsiteX97" fmla="*/ 12994 w 826210"/>
                    <a:gd name="connsiteY97" fmla="*/ 366426 h 848291"/>
                    <a:gd name="connsiteX98" fmla="*/ 12994 w 826210"/>
                    <a:gd name="connsiteY98" fmla="*/ 368592 h 848291"/>
                    <a:gd name="connsiteX99" fmla="*/ 14077 w 826210"/>
                    <a:gd name="connsiteY99" fmla="*/ 374006 h 848291"/>
                    <a:gd name="connsiteX100" fmla="*/ 10828 w 826210"/>
                    <a:gd name="connsiteY100" fmla="*/ 387000 h 848291"/>
                    <a:gd name="connsiteX101" fmla="*/ 8663 w 826210"/>
                    <a:gd name="connsiteY101" fmla="*/ 385917 h 848291"/>
                    <a:gd name="connsiteX102" fmla="*/ 10828 w 826210"/>
                    <a:gd name="connsiteY102" fmla="*/ 396746 h 848291"/>
                    <a:gd name="connsiteX103" fmla="*/ 9746 w 826210"/>
                    <a:gd name="connsiteY103" fmla="*/ 397829 h 848291"/>
                    <a:gd name="connsiteX104" fmla="*/ 10828 w 826210"/>
                    <a:gd name="connsiteY104" fmla="*/ 412989 h 848291"/>
                    <a:gd name="connsiteX105" fmla="*/ 9746 w 826210"/>
                    <a:gd name="connsiteY105" fmla="*/ 428148 h 848291"/>
                    <a:gd name="connsiteX106" fmla="*/ 8663 w 826210"/>
                    <a:gd name="connsiteY106" fmla="*/ 440060 h 848291"/>
                    <a:gd name="connsiteX107" fmla="*/ 10828 w 826210"/>
                    <a:gd name="connsiteY107" fmla="*/ 449805 h 848291"/>
                    <a:gd name="connsiteX108" fmla="*/ 11911 w 826210"/>
                    <a:gd name="connsiteY108" fmla="*/ 460634 h 848291"/>
                    <a:gd name="connsiteX109" fmla="*/ 10828 w 826210"/>
                    <a:gd name="connsiteY109" fmla="*/ 456302 h 848291"/>
                    <a:gd name="connsiteX110" fmla="*/ 11911 w 826210"/>
                    <a:gd name="connsiteY110" fmla="*/ 467131 h 848291"/>
                    <a:gd name="connsiteX111" fmla="*/ 10828 w 826210"/>
                    <a:gd name="connsiteY111" fmla="*/ 482291 h 848291"/>
                    <a:gd name="connsiteX112" fmla="*/ 15160 w 826210"/>
                    <a:gd name="connsiteY112" fmla="*/ 486622 h 848291"/>
                    <a:gd name="connsiteX113" fmla="*/ 17325 w 826210"/>
                    <a:gd name="connsiteY113" fmla="*/ 499616 h 848291"/>
                    <a:gd name="connsiteX114" fmla="*/ 19491 w 826210"/>
                    <a:gd name="connsiteY114" fmla="*/ 513693 h 848291"/>
                    <a:gd name="connsiteX115" fmla="*/ 16243 w 826210"/>
                    <a:gd name="connsiteY115" fmla="*/ 510445 h 848291"/>
                    <a:gd name="connsiteX116" fmla="*/ 22740 w 826210"/>
                    <a:gd name="connsiteY116" fmla="*/ 532101 h 848291"/>
                    <a:gd name="connsiteX117" fmla="*/ 24905 w 826210"/>
                    <a:gd name="connsiteY117" fmla="*/ 528853 h 848291"/>
                    <a:gd name="connsiteX118" fmla="*/ 27071 w 826210"/>
                    <a:gd name="connsiteY118" fmla="*/ 541847 h 848291"/>
                    <a:gd name="connsiteX119" fmla="*/ 32485 w 826210"/>
                    <a:gd name="connsiteY119" fmla="*/ 551593 h 848291"/>
                    <a:gd name="connsiteX120" fmla="*/ 47645 w 826210"/>
                    <a:gd name="connsiteY120" fmla="*/ 599238 h 848291"/>
                    <a:gd name="connsiteX121" fmla="*/ 51977 w 826210"/>
                    <a:gd name="connsiteY121" fmla="*/ 604652 h 848291"/>
                    <a:gd name="connsiteX122" fmla="*/ 48728 w 826210"/>
                    <a:gd name="connsiteY122" fmla="*/ 598155 h 848291"/>
                    <a:gd name="connsiteX123" fmla="*/ 50894 w 826210"/>
                    <a:gd name="connsiteY123" fmla="*/ 600321 h 848291"/>
                    <a:gd name="connsiteX124" fmla="*/ 49811 w 826210"/>
                    <a:gd name="connsiteY124" fmla="*/ 605735 h 848291"/>
                    <a:gd name="connsiteX125" fmla="*/ 64971 w 826210"/>
                    <a:gd name="connsiteY125" fmla="*/ 627392 h 848291"/>
                    <a:gd name="connsiteX126" fmla="*/ 66053 w 826210"/>
                    <a:gd name="connsiteY126" fmla="*/ 631723 h 848291"/>
                    <a:gd name="connsiteX127" fmla="*/ 69302 w 826210"/>
                    <a:gd name="connsiteY127" fmla="*/ 634972 h 848291"/>
                    <a:gd name="connsiteX128" fmla="*/ 72551 w 826210"/>
                    <a:gd name="connsiteY128" fmla="*/ 638220 h 848291"/>
                    <a:gd name="connsiteX129" fmla="*/ 71468 w 826210"/>
                    <a:gd name="connsiteY129" fmla="*/ 644717 h 848291"/>
                    <a:gd name="connsiteX130" fmla="*/ 80130 w 826210"/>
                    <a:gd name="connsiteY130" fmla="*/ 654463 h 848291"/>
                    <a:gd name="connsiteX131" fmla="*/ 81213 w 826210"/>
                    <a:gd name="connsiteY131" fmla="*/ 660960 h 848291"/>
                    <a:gd name="connsiteX132" fmla="*/ 86628 w 826210"/>
                    <a:gd name="connsiteY132" fmla="*/ 665291 h 848291"/>
                    <a:gd name="connsiteX133" fmla="*/ 84462 w 826210"/>
                    <a:gd name="connsiteY133" fmla="*/ 663126 h 848291"/>
                    <a:gd name="connsiteX134" fmla="*/ 89876 w 826210"/>
                    <a:gd name="connsiteY134" fmla="*/ 670705 h 848291"/>
                    <a:gd name="connsiteX135" fmla="*/ 88793 w 826210"/>
                    <a:gd name="connsiteY135" fmla="*/ 666374 h 848291"/>
                    <a:gd name="connsiteX136" fmla="*/ 85545 w 826210"/>
                    <a:gd name="connsiteY136" fmla="*/ 660960 h 848291"/>
                    <a:gd name="connsiteX137" fmla="*/ 93125 w 826210"/>
                    <a:gd name="connsiteY137" fmla="*/ 667457 h 848291"/>
                    <a:gd name="connsiteX138" fmla="*/ 99622 w 826210"/>
                    <a:gd name="connsiteY138" fmla="*/ 678285 h 848291"/>
                    <a:gd name="connsiteX139" fmla="*/ 105036 w 826210"/>
                    <a:gd name="connsiteY139" fmla="*/ 682617 h 848291"/>
                    <a:gd name="connsiteX140" fmla="*/ 106119 w 826210"/>
                    <a:gd name="connsiteY140" fmla="*/ 686948 h 848291"/>
                    <a:gd name="connsiteX141" fmla="*/ 101787 w 826210"/>
                    <a:gd name="connsiteY141" fmla="*/ 682617 h 848291"/>
                    <a:gd name="connsiteX142" fmla="*/ 107202 w 826210"/>
                    <a:gd name="connsiteY142" fmla="*/ 690197 h 848291"/>
                    <a:gd name="connsiteX143" fmla="*/ 113699 w 826210"/>
                    <a:gd name="connsiteY143" fmla="*/ 694528 h 848291"/>
                    <a:gd name="connsiteX144" fmla="*/ 109367 w 826210"/>
                    <a:gd name="connsiteY144" fmla="*/ 692362 h 848291"/>
                    <a:gd name="connsiteX145" fmla="*/ 111533 w 826210"/>
                    <a:gd name="connsiteY145" fmla="*/ 695611 h 848291"/>
                    <a:gd name="connsiteX146" fmla="*/ 113699 w 826210"/>
                    <a:gd name="connsiteY146" fmla="*/ 698859 h 848291"/>
                    <a:gd name="connsiteX147" fmla="*/ 114781 w 826210"/>
                    <a:gd name="connsiteY147" fmla="*/ 697777 h 848291"/>
                    <a:gd name="connsiteX148" fmla="*/ 114781 w 826210"/>
                    <a:gd name="connsiteY148" fmla="*/ 698859 h 848291"/>
                    <a:gd name="connsiteX149" fmla="*/ 126693 w 826210"/>
                    <a:gd name="connsiteY149" fmla="*/ 707522 h 848291"/>
                    <a:gd name="connsiteX150" fmla="*/ 135356 w 826210"/>
                    <a:gd name="connsiteY150" fmla="*/ 717268 h 848291"/>
                    <a:gd name="connsiteX151" fmla="*/ 134273 w 826210"/>
                    <a:gd name="connsiteY151" fmla="*/ 717268 h 848291"/>
                    <a:gd name="connsiteX152" fmla="*/ 139687 w 826210"/>
                    <a:gd name="connsiteY152" fmla="*/ 722682 h 848291"/>
                    <a:gd name="connsiteX153" fmla="*/ 146184 w 826210"/>
                    <a:gd name="connsiteY153" fmla="*/ 727013 h 848291"/>
                    <a:gd name="connsiteX154" fmla="*/ 146184 w 826210"/>
                    <a:gd name="connsiteY154" fmla="*/ 727013 h 848291"/>
                    <a:gd name="connsiteX155" fmla="*/ 155930 w 826210"/>
                    <a:gd name="connsiteY155" fmla="*/ 734593 h 848291"/>
                    <a:gd name="connsiteX156" fmla="*/ 161344 w 826210"/>
                    <a:gd name="connsiteY156" fmla="*/ 744339 h 848291"/>
                    <a:gd name="connsiteX157" fmla="*/ 170007 w 826210"/>
                    <a:gd name="connsiteY157" fmla="*/ 746505 h 848291"/>
                    <a:gd name="connsiteX158" fmla="*/ 185166 w 826210"/>
                    <a:gd name="connsiteY158" fmla="*/ 757333 h 848291"/>
                    <a:gd name="connsiteX159" fmla="*/ 200326 w 826210"/>
                    <a:gd name="connsiteY159" fmla="*/ 768161 h 848291"/>
                    <a:gd name="connsiteX160" fmla="*/ 204658 w 826210"/>
                    <a:gd name="connsiteY160" fmla="*/ 769244 h 848291"/>
                    <a:gd name="connsiteX161" fmla="*/ 251220 w 826210"/>
                    <a:gd name="connsiteY161" fmla="*/ 794150 h 848291"/>
                    <a:gd name="connsiteX162" fmla="*/ 250137 w 826210"/>
                    <a:gd name="connsiteY162" fmla="*/ 796315 h 848291"/>
                    <a:gd name="connsiteX163" fmla="*/ 256634 w 826210"/>
                    <a:gd name="connsiteY163" fmla="*/ 798481 h 848291"/>
                    <a:gd name="connsiteX164" fmla="*/ 253385 w 826210"/>
                    <a:gd name="connsiteY164" fmla="*/ 794150 h 848291"/>
                    <a:gd name="connsiteX165" fmla="*/ 270711 w 826210"/>
                    <a:gd name="connsiteY165" fmla="*/ 800647 h 848291"/>
                    <a:gd name="connsiteX166" fmla="*/ 283705 w 826210"/>
                    <a:gd name="connsiteY166" fmla="*/ 806061 h 848291"/>
                    <a:gd name="connsiteX167" fmla="*/ 285871 w 826210"/>
                    <a:gd name="connsiteY167" fmla="*/ 804978 h 848291"/>
                    <a:gd name="connsiteX168" fmla="*/ 297782 w 826210"/>
                    <a:gd name="connsiteY168" fmla="*/ 810392 h 848291"/>
                    <a:gd name="connsiteX169" fmla="*/ 298865 w 826210"/>
                    <a:gd name="connsiteY169" fmla="*/ 809310 h 848291"/>
                    <a:gd name="connsiteX170" fmla="*/ 302113 w 826210"/>
                    <a:gd name="connsiteY170" fmla="*/ 811475 h 848291"/>
                    <a:gd name="connsiteX171" fmla="*/ 310776 w 826210"/>
                    <a:gd name="connsiteY171" fmla="*/ 812558 h 848291"/>
                    <a:gd name="connsiteX172" fmla="*/ 311859 w 826210"/>
                    <a:gd name="connsiteY172" fmla="*/ 814724 h 848291"/>
                    <a:gd name="connsiteX173" fmla="*/ 322688 w 826210"/>
                    <a:gd name="connsiteY173" fmla="*/ 814724 h 848291"/>
                    <a:gd name="connsiteX174" fmla="*/ 333516 w 826210"/>
                    <a:gd name="connsiteY174" fmla="*/ 816889 h 848291"/>
                    <a:gd name="connsiteX175" fmla="*/ 338930 w 826210"/>
                    <a:gd name="connsiteY175" fmla="*/ 820138 h 848291"/>
                    <a:gd name="connsiteX176" fmla="*/ 342179 w 826210"/>
                    <a:gd name="connsiteY176" fmla="*/ 817972 h 848291"/>
                    <a:gd name="connsiteX177" fmla="*/ 356256 w 826210"/>
                    <a:gd name="connsiteY177" fmla="*/ 821221 h 848291"/>
                    <a:gd name="connsiteX178" fmla="*/ 363836 w 826210"/>
                    <a:gd name="connsiteY178" fmla="*/ 824469 h 848291"/>
                    <a:gd name="connsiteX179" fmla="*/ 380078 w 826210"/>
                    <a:gd name="connsiteY179" fmla="*/ 823387 h 848291"/>
                    <a:gd name="connsiteX180" fmla="*/ 388741 w 826210"/>
                    <a:gd name="connsiteY180" fmla="*/ 823387 h 848291"/>
                    <a:gd name="connsiteX181" fmla="*/ 398487 w 826210"/>
                    <a:gd name="connsiteY181" fmla="*/ 823387 h 848291"/>
                    <a:gd name="connsiteX182" fmla="*/ 408232 w 826210"/>
                    <a:gd name="connsiteY182" fmla="*/ 823387 h 848291"/>
                    <a:gd name="connsiteX183" fmla="*/ 417978 w 826210"/>
                    <a:gd name="connsiteY183" fmla="*/ 823387 h 848291"/>
                    <a:gd name="connsiteX184" fmla="*/ 436386 w 826210"/>
                    <a:gd name="connsiteY184" fmla="*/ 822304 h 848291"/>
                    <a:gd name="connsiteX185" fmla="*/ 435303 w 826210"/>
                    <a:gd name="connsiteY185" fmla="*/ 823387 h 848291"/>
                    <a:gd name="connsiteX186" fmla="*/ 442883 w 826210"/>
                    <a:gd name="connsiteY186" fmla="*/ 821221 h 848291"/>
                    <a:gd name="connsiteX187" fmla="*/ 442883 w 826210"/>
                    <a:gd name="connsiteY187" fmla="*/ 824469 h 848291"/>
                    <a:gd name="connsiteX188" fmla="*/ 460209 w 826210"/>
                    <a:gd name="connsiteY188" fmla="*/ 820138 h 848291"/>
                    <a:gd name="connsiteX189" fmla="*/ 456960 w 826210"/>
                    <a:gd name="connsiteY189" fmla="*/ 820138 h 848291"/>
                    <a:gd name="connsiteX190" fmla="*/ 469954 w 826210"/>
                    <a:gd name="connsiteY190" fmla="*/ 816889 h 848291"/>
                    <a:gd name="connsiteX191" fmla="*/ 469954 w 826210"/>
                    <a:gd name="connsiteY191" fmla="*/ 820138 h 848291"/>
                    <a:gd name="connsiteX192" fmla="*/ 472120 w 826210"/>
                    <a:gd name="connsiteY192" fmla="*/ 819055 h 848291"/>
                    <a:gd name="connsiteX193" fmla="*/ 474286 w 826210"/>
                    <a:gd name="connsiteY193" fmla="*/ 817972 h 848291"/>
                    <a:gd name="connsiteX194" fmla="*/ 471037 w 826210"/>
                    <a:gd name="connsiteY194" fmla="*/ 822304 h 848291"/>
                    <a:gd name="connsiteX195" fmla="*/ 467789 w 826210"/>
                    <a:gd name="connsiteY195" fmla="*/ 826635 h 848291"/>
                    <a:gd name="connsiteX196" fmla="*/ 469954 w 826210"/>
                    <a:gd name="connsiteY196" fmla="*/ 826635 h 848291"/>
                    <a:gd name="connsiteX197" fmla="*/ 472120 w 826210"/>
                    <a:gd name="connsiteY197" fmla="*/ 825552 h 848291"/>
                    <a:gd name="connsiteX198" fmla="*/ 472120 w 826210"/>
                    <a:gd name="connsiteY198" fmla="*/ 828801 h 848291"/>
                    <a:gd name="connsiteX199" fmla="*/ 476451 w 826210"/>
                    <a:gd name="connsiteY199" fmla="*/ 822304 h 848291"/>
                    <a:gd name="connsiteX200" fmla="*/ 492694 w 826210"/>
                    <a:gd name="connsiteY200" fmla="*/ 813641 h 848291"/>
                    <a:gd name="connsiteX201" fmla="*/ 489446 w 826210"/>
                    <a:gd name="connsiteY201" fmla="*/ 814724 h 848291"/>
                    <a:gd name="connsiteX202" fmla="*/ 486197 w 826210"/>
                    <a:gd name="connsiteY202" fmla="*/ 816889 h 848291"/>
                    <a:gd name="connsiteX203" fmla="*/ 502440 w 826210"/>
                    <a:gd name="connsiteY203" fmla="*/ 812558 h 848291"/>
                    <a:gd name="connsiteX204" fmla="*/ 504605 w 826210"/>
                    <a:gd name="connsiteY204" fmla="*/ 808227 h 848291"/>
                    <a:gd name="connsiteX205" fmla="*/ 510020 w 826210"/>
                    <a:gd name="connsiteY205" fmla="*/ 809310 h 848291"/>
                    <a:gd name="connsiteX206" fmla="*/ 512185 w 826210"/>
                    <a:gd name="connsiteY206" fmla="*/ 806061 h 848291"/>
                    <a:gd name="connsiteX207" fmla="*/ 525179 w 826210"/>
                    <a:gd name="connsiteY207" fmla="*/ 800647 h 848291"/>
                    <a:gd name="connsiteX208" fmla="*/ 527345 w 826210"/>
                    <a:gd name="connsiteY208" fmla="*/ 806061 h 848291"/>
                    <a:gd name="connsiteX209" fmla="*/ 531676 w 826210"/>
                    <a:gd name="connsiteY209" fmla="*/ 798481 h 848291"/>
                    <a:gd name="connsiteX210" fmla="*/ 533842 w 826210"/>
                    <a:gd name="connsiteY210" fmla="*/ 800647 h 848291"/>
                    <a:gd name="connsiteX211" fmla="*/ 547919 w 826210"/>
                    <a:gd name="connsiteY211" fmla="*/ 796315 h 848291"/>
                    <a:gd name="connsiteX212" fmla="*/ 549002 w 826210"/>
                    <a:gd name="connsiteY212" fmla="*/ 794150 h 848291"/>
                    <a:gd name="connsiteX213" fmla="*/ 556582 w 826210"/>
                    <a:gd name="connsiteY213" fmla="*/ 794150 h 848291"/>
                    <a:gd name="connsiteX214" fmla="*/ 565245 w 826210"/>
                    <a:gd name="connsiteY214" fmla="*/ 789818 h 848291"/>
                    <a:gd name="connsiteX215" fmla="*/ 570659 w 826210"/>
                    <a:gd name="connsiteY215" fmla="*/ 788736 h 848291"/>
                    <a:gd name="connsiteX216" fmla="*/ 577156 w 826210"/>
                    <a:gd name="connsiteY216" fmla="*/ 783321 h 848291"/>
                    <a:gd name="connsiteX217" fmla="*/ 566327 w 826210"/>
                    <a:gd name="connsiteY217" fmla="*/ 786570 h 848291"/>
                    <a:gd name="connsiteX218" fmla="*/ 578239 w 826210"/>
                    <a:gd name="connsiteY218" fmla="*/ 780073 h 848291"/>
                    <a:gd name="connsiteX219" fmla="*/ 579322 w 826210"/>
                    <a:gd name="connsiteY219" fmla="*/ 781156 h 848291"/>
                    <a:gd name="connsiteX220" fmla="*/ 586902 w 826210"/>
                    <a:gd name="connsiteY220" fmla="*/ 775741 h 848291"/>
                    <a:gd name="connsiteX221" fmla="*/ 589067 w 826210"/>
                    <a:gd name="connsiteY221" fmla="*/ 776824 h 848291"/>
                    <a:gd name="connsiteX222" fmla="*/ 590150 w 826210"/>
                    <a:gd name="connsiteY222" fmla="*/ 774659 h 848291"/>
                    <a:gd name="connsiteX223" fmla="*/ 600978 w 826210"/>
                    <a:gd name="connsiteY223" fmla="*/ 771410 h 848291"/>
                    <a:gd name="connsiteX224" fmla="*/ 597730 w 826210"/>
                    <a:gd name="connsiteY224" fmla="*/ 773576 h 848291"/>
                    <a:gd name="connsiteX225" fmla="*/ 594481 w 826210"/>
                    <a:gd name="connsiteY225" fmla="*/ 775741 h 848291"/>
                    <a:gd name="connsiteX226" fmla="*/ 603144 w 826210"/>
                    <a:gd name="connsiteY226" fmla="*/ 772493 h 848291"/>
                    <a:gd name="connsiteX227" fmla="*/ 606393 w 826210"/>
                    <a:gd name="connsiteY227" fmla="*/ 764913 h 848291"/>
                    <a:gd name="connsiteX228" fmla="*/ 612890 w 826210"/>
                    <a:gd name="connsiteY228" fmla="*/ 761664 h 848291"/>
                    <a:gd name="connsiteX229" fmla="*/ 608558 w 826210"/>
                    <a:gd name="connsiteY229" fmla="*/ 767079 h 848291"/>
                    <a:gd name="connsiteX230" fmla="*/ 619387 w 826210"/>
                    <a:gd name="connsiteY230" fmla="*/ 763830 h 848291"/>
                    <a:gd name="connsiteX231" fmla="*/ 620470 w 826210"/>
                    <a:gd name="connsiteY231" fmla="*/ 758416 h 848291"/>
                    <a:gd name="connsiteX232" fmla="*/ 625884 w 826210"/>
                    <a:gd name="connsiteY232" fmla="*/ 757333 h 848291"/>
                    <a:gd name="connsiteX233" fmla="*/ 629132 w 826210"/>
                    <a:gd name="connsiteY233" fmla="*/ 751919 h 848291"/>
                    <a:gd name="connsiteX234" fmla="*/ 645375 w 826210"/>
                    <a:gd name="connsiteY234" fmla="*/ 745422 h 848291"/>
                    <a:gd name="connsiteX235" fmla="*/ 641044 w 826210"/>
                    <a:gd name="connsiteY235" fmla="*/ 751919 h 848291"/>
                    <a:gd name="connsiteX236" fmla="*/ 645375 w 826210"/>
                    <a:gd name="connsiteY236" fmla="*/ 748670 h 848291"/>
                    <a:gd name="connsiteX237" fmla="*/ 647541 w 826210"/>
                    <a:gd name="connsiteY237" fmla="*/ 751919 h 848291"/>
                    <a:gd name="connsiteX238" fmla="*/ 655121 w 826210"/>
                    <a:gd name="connsiteY238" fmla="*/ 745422 h 848291"/>
                    <a:gd name="connsiteX239" fmla="*/ 656204 w 826210"/>
                    <a:gd name="connsiteY239" fmla="*/ 734593 h 848291"/>
                    <a:gd name="connsiteX240" fmla="*/ 674612 w 826210"/>
                    <a:gd name="connsiteY240" fmla="*/ 722682 h 848291"/>
                    <a:gd name="connsiteX241" fmla="*/ 670280 w 826210"/>
                    <a:gd name="connsiteY241" fmla="*/ 723765 h 848291"/>
                    <a:gd name="connsiteX242" fmla="*/ 680026 w 826210"/>
                    <a:gd name="connsiteY242" fmla="*/ 712936 h 848291"/>
                    <a:gd name="connsiteX243" fmla="*/ 682192 w 826210"/>
                    <a:gd name="connsiteY243" fmla="*/ 718351 h 848291"/>
                    <a:gd name="connsiteX244" fmla="*/ 680026 w 826210"/>
                    <a:gd name="connsiteY244" fmla="*/ 719433 h 848291"/>
                    <a:gd name="connsiteX245" fmla="*/ 676778 w 826210"/>
                    <a:gd name="connsiteY245" fmla="*/ 722682 h 848291"/>
                    <a:gd name="connsiteX246" fmla="*/ 684357 w 826210"/>
                    <a:gd name="connsiteY246" fmla="*/ 720516 h 848291"/>
                    <a:gd name="connsiteX247" fmla="*/ 690855 w 826210"/>
                    <a:gd name="connsiteY247" fmla="*/ 711854 h 848291"/>
                    <a:gd name="connsiteX248" fmla="*/ 686523 w 826210"/>
                    <a:gd name="connsiteY248" fmla="*/ 714019 h 848291"/>
                    <a:gd name="connsiteX249" fmla="*/ 697352 w 826210"/>
                    <a:gd name="connsiteY249" fmla="*/ 702108 h 848291"/>
                    <a:gd name="connsiteX250" fmla="*/ 689772 w 826210"/>
                    <a:gd name="connsiteY250" fmla="*/ 705357 h 848291"/>
                    <a:gd name="connsiteX251" fmla="*/ 691937 w 826210"/>
                    <a:gd name="connsiteY251" fmla="*/ 702108 h 848291"/>
                    <a:gd name="connsiteX252" fmla="*/ 694103 w 826210"/>
                    <a:gd name="connsiteY252" fmla="*/ 698859 h 848291"/>
                    <a:gd name="connsiteX253" fmla="*/ 694103 w 826210"/>
                    <a:gd name="connsiteY253" fmla="*/ 701025 h 848291"/>
                    <a:gd name="connsiteX254" fmla="*/ 702766 w 826210"/>
                    <a:gd name="connsiteY254" fmla="*/ 689114 h 848291"/>
                    <a:gd name="connsiteX255" fmla="*/ 708180 w 826210"/>
                    <a:gd name="connsiteY255" fmla="*/ 686948 h 848291"/>
                    <a:gd name="connsiteX256" fmla="*/ 700600 w 826210"/>
                    <a:gd name="connsiteY256" fmla="*/ 698859 h 848291"/>
                    <a:gd name="connsiteX257" fmla="*/ 706014 w 826210"/>
                    <a:gd name="connsiteY257" fmla="*/ 692362 h 848291"/>
                    <a:gd name="connsiteX258" fmla="*/ 711429 w 826210"/>
                    <a:gd name="connsiteY258" fmla="*/ 685865 h 848291"/>
                    <a:gd name="connsiteX259" fmla="*/ 708180 w 826210"/>
                    <a:gd name="connsiteY259" fmla="*/ 690197 h 848291"/>
                    <a:gd name="connsiteX260" fmla="*/ 720091 w 826210"/>
                    <a:gd name="connsiteY260" fmla="*/ 679368 h 848291"/>
                    <a:gd name="connsiteX261" fmla="*/ 719008 w 826210"/>
                    <a:gd name="connsiteY261" fmla="*/ 676120 h 848291"/>
                    <a:gd name="connsiteX262" fmla="*/ 730920 w 826210"/>
                    <a:gd name="connsiteY262" fmla="*/ 656629 h 848291"/>
                    <a:gd name="connsiteX263" fmla="*/ 736334 w 826210"/>
                    <a:gd name="connsiteY263" fmla="*/ 654463 h 848291"/>
                    <a:gd name="connsiteX264" fmla="*/ 728754 w 826210"/>
                    <a:gd name="connsiteY264" fmla="*/ 664208 h 848291"/>
                    <a:gd name="connsiteX265" fmla="*/ 722257 w 826210"/>
                    <a:gd name="connsiteY265" fmla="*/ 675037 h 848291"/>
                    <a:gd name="connsiteX266" fmla="*/ 721174 w 826210"/>
                    <a:gd name="connsiteY266" fmla="*/ 678285 h 848291"/>
                    <a:gd name="connsiteX267" fmla="*/ 716843 w 826210"/>
                    <a:gd name="connsiteY267" fmla="*/ 685865 h 848291"/>
                    <a:gd name="connsiteX268" fmla="*/ 727671 w 826210"/>
                    <a:gd name="connsiteY268" fmla="*/ 680451 h 848291"/>
                    <a:gd name="connsiteX269" fmla="*/ 730920 w 826210"/>
                    <a:gd name="connsiteY269" fmla="*/ 673954 h 848291"/>
                    <a:gd name="connsiteX270" fmla="*/ 726588 w 826210"/>
                    <a:gd name="connsiteY270" fmla="*/ 673954 h 848291"/>
                    <a:gd name="connsiteX271" fmla="*/ 735251 w 826210"/>
                    <a:gd name="connsiteY271" fmla="*/ 662043 h 848291"/>
                    <a:gd name="connsiteX272" fmla="*/ 740665 w 826210"/>
                    <a:gd name="connsiteY272" fmla="*/ 651214 h 848291"/>
                    <a:gd name="connsiteX273" fmla="*/ 741748 w 826210"/>
                    <a:gd name="connsiteY273" fmla="*/ 654463 h 848291"/>
                    <a:gd name="connsiteX274" fmla="*/ 752577 w 826210"/>
                    <a:gd name="connsiteY274" fmla="*/ 638220 h 848291"/>
                    <a:gd name="connsiteX275" fmla="*/ 762322 w 826210"/>
                    <a:gd name="connsiteY275" fmla="*/ 621977 h 848291"/>
                    <a:gd name="connsiteX276" fmla="*/ 763405 w 826210"/>
                    <a:gd name="connsiteY276" fmla="*/ 613315 h 848291"/>
                    <a:gd name="connsiteX277" fmla="*/ 755825 w 826210"/>
                    <a:gd name="connsiteY277" fmla="*/ 618729 h 848291"/>
                    <a:gd name="connsiteX278" fmla="*/ 757991 w 826210"/>
                    <a:gd name="connsiteY278" fmla="*/ 618729 h 848291"/>
                    <a:gd name="connsiteX279" fmla="*/ 764488 w 826210"/>
                    <a:gd name="connsiteY279" fmla="*/ 607901 h 848291"/>
                    <a:gd name="connsiteX280" fmla="*/ 767736 w 826210"/>
                    <a:gd name="connsiteY280" fmla="*/ 614398 h 848291"/>
                    <a:gd name="connsiteX281" fmla="*/ 773151 w 826210"/>
                    <a:gd name="connsiteY281" fmla="*/ 607901 h 848291"/>
                    <a:gd name="connsiteX282" fmla="*/ 782896 w 826210"/>
                    <a:gd name="connsiteY282" fmla="*/ 580829 h 848291"/>
                    <a:gd name="connsiteX283" fmla="*/ 791559 w 826210"/>
                    <a:gd name="connsiteY283" fmla="*/ 562421 h 848291"/>
                    <a:gd name="connsiteX284" fmla="*/ 796973 w 826210"/>
                    <a:gd name="connsiteY284" fmla="*/ 544013 h 848291"/>
                    <a:gd name="connsiteX285" fmla="*/ 803470 w 826210"/>
                    <a:gd name="connsiteY285" fmla="*/ 537516 h 848291"/>
                    <a:gd name="connsiteX286" fmla="*/ 803470 w 826210"/>
                    <a:gd name="connsiteY286" fmla="*/ 532101 h 848291"/>
                    <a:gd name="connsiteX287" fmla="*/ 803470 w 826210"/>
                    <a:gd name="connsiteY287" fmla="*/ 533184 h 848291"/>
                    <a:gd name="connsiteX288" fmla="*/ 806719 w 826210"/>
                    <a:gd name="connsiteY288" fmla="*/ 522356 h 848291"/>
                    <a:gd name="connsiteX289" fmla="*/ 806719 w 826210"/>
                    <a:gd name="connsiteY289" fmla="*/ 511527 h 848291"/>
                    <a:gd name="connsiteX290" fmla="*/ 808885 w 826210"/>
                    <a:gd name="connsiteY290" fmla="*/ 514776 h 848291"/>
                    <a:gd name="connsiteX291" fmla="*/ 808885 w 826210"/>
                    <a:gd name="connsiteY291" fmla="*/ 509362 h 848291"/>
                    <a:gd name="connsiteX292" fmla="*/ 811050 w 826210"/>
                    <a:gd name="connsiteY292" fmla="*/ 510445 h 848291"/>
                    <a:gd name="connsiteX293" fmla="*/ 813216 w 826210"/>
                    <a:gd name="connsiteY293" fmla="*/ 506113 h 848291"/>
                    <a:gd name="connsiteX294" fmla="*/ 814299 w 826210"/>
                    <a:gd name="connsiteY294" fmla="*/ 500699 h 848291"/>
                    <a:gd name="connsiteX295" fmla="*/ 815382 w 826210"/>
                    <a:gd name="connsiteY295" fmla="*/ 489870 h 848291"/>
                    <a:gd name="connsiteX296" fmla="*/ 813216 w 826210"/>
                    <a:gd name="connsiteY296" fmla="*/ 494202 h 848291"/>
                    <a:gd name="connsiteX297" fmla="*/ 814299 w 826210"/>
                    <a:gd name="connsiteY297" fmla="*/ 485539 h 848291"/>
                    <a:gd name="connsiteX298" fmla="*/ 815382 w 826210"/>
                    <a:gd name="connsiteY298" fmla="*/ 477959 h 848291"/>
                    <a:gd name="connsiteX299" fmla="*/ 817547 w 826210"/>
                    <a:gd name="connsiteY299" fmla="*/ 462799 h 848291"/>
                    <a:gd name="connsiteX300" fmla="*/ 819713 w 826210"/>
                    <a:gd name="connsiteY300" fmla="*/ 462799 h 848291"/>
                    <a:gd name="connsiteX301" fmla="*/ 819713 w 826210"/>
                    <a:gd name="connsiteY301" fmla="*/ 456302 h 848291"/>
                    <a:gd name="connsiteX302" fmla="*/ 821879 w 826210"/>
                    <a:gd name="connsiteY302" fmla="*/ 447640 h 848291"/>
                    <a:gd name="connsiteX303" fmla="*/ 822961 w 826210"/>
                    <a:gd name="connsiteY303" fmla="*/ 456302 h 848291"/>
                    <a:gd name="connsiteX304" fmla="*/ 824044 w 826210"/>
                    <a:gd name="connsiteY304" fmla="*/ 462799 h 848291"/>
                    <a:gd name="connsiteX305" fmla="*/ 824044 w 826210"/>
                    <a:gd name="connsiteY305" fmla="*/ 466048 h 848291"/>
                    <a:gd name="connsiteX306" fmla="*/ 820796 w 826210"/>
                    <a:gd name="connsiteY306" fmla="*/ 463882 h 848291"/>
                    <a:gd name="connsiteX307" fmla="*/ 819713 w 826210"/>
                    <a:gd name="connsiteY307" fmla="*/ 479042 h 848291"/>
                    <a:gd name="connsiteX308" fmla="*/ 819713 w 826210"/>
                    <a:gd name="connsiteY308" fmla="*/ 471462 h 848291"/>
                    <a:gd name="connsiteX309" fmla="*/ 822961 w 826210"/>
                    <a:gd name="connsiteY309" fmla="*/ 480125 h 848291"/>
                    <a:gd name="connsiteX310" fmla="*/ 824044 w 826210"/>
                    <a:gd name="connsiteY310" fmla="*/ 474711 h 848291"/>
                    <a:gd name="connsiteX311" fmla="*/ 822961 w 826210"/>
                    <a:gd name="connsiteY311" fmla="*/ 490953 h 848291"/>
                    <a:gd name="connsiteX312" fmla="*/ 820796 w 826210"/>
                    <a:gd name="connsiteY312" fmla="*/ 490953 h 848291"/>
                    <a:gd name="connsiteX313" fmla="*/ 819713 w 826210"/>
                    <a:gd name="connsiteY313" fmla="*/ 507196 h 848291"/>
                    <a:gd name="connsiteX314" fmla="*/ 816464 w 826210"/>
                    <a:gd name="connsiteY314" fmla="*/ 519107 h 848291"/>
                    <a:gd name="connsiteX315" fmla="*/ 814299 w 826210"/>
                    <a:gd name="connsiteY315" fmla="*/ 534267 h 848291"/>
                    <a:gd name="connsiteX316" fmla="*/ 813216 w 826210"/>
                    <a:gd name="connsiteY316" fmla="*/ 526687 h 848291"/>
                    <a:gd name="connsiteX317" fmla="*/ 813216 w 826210"/>
                    <a:gd name="connsiteY317" fmla="*/ 518024 h 848291"/>
                    <a:gd name="connsiteX318" fmla="*/ 808885 w 826210"/>
                    <a:gd name="connsiteY318" fmla="*/ 531019 h 848291"/>
                    <a:gd name="connsiteX319" fmla="*/ 809967 w 826210"/>
                    <a:gd name="connsiteY319" fmla="*/ 545096 h 848291"/>
                    <a:gd name="connsiteX320" fmla="*/ 808885 w 826210"/>
                    <a:gd name="connsiteY320" fmla="*/ 545096 h 848291"/>
                    <a:gd name="connsiteX321" fmla="*/ 805636 w 826210"/>
                    <a:gd name="connsiteY321" fmla="*/ 562421 h 848291"/>
                    <a:gd name="connsiteX322" fmla="*/ 801305 w 826210"/>
                    <a:gd name="connsiteY322" fmla="*/ 574332 h 848291"/>
                    <a:gd name="connsiteX323" fmla="*/ 796973 w 826210"/>
                    <a:gd name="connsiteY323" fmla="*/ 585161 h 848291"/>
                    <a:gd name="connsiteX324" fmla="*/ 788310 w 826210"/>
                    <a:gd name="connsiteY324" fmla="*/ 604652 h 848291"/>
                    <a:gd name="connsiteX325" fmla="*/ 787228 w 826210"/>
                    <a:gd name="connsiteY325" fmla="*/ 604652 h 848291"/>
                    <a:gd name="connsiteX326" fmla="*/ 781813 w 826210"/>
                    <a:gd name="connsiteY326" fmla="*/ 619812 h 848291"/>
                    <a:gd name="connsiteX327" fmla="*/ 774233 w 826210"/>
                    <a:gd name="connsiteY327" fmla="*/ 634972 h 848291"/>
                    <a:gd name="connsiteX328" fmla="*/ 770985 w 826210"/>
                    <a:gd name="connsiteY328" fmla="*/ 640386 h 848291"/>
                    <a:gd name="connsiteX329" fmla="*/ 767736 w 826210"/>
                    <a:gd name="connsiteY329" fmla="*/ 645800 h 848291"/>
                    <a:gd name="connsiteX330" fmla="*/ 761239 w 826210"/>
                    <a:gd name="connsiteY330" fmla="*/ 656629 h 848291"/>
                    <a:gd name="connsiteX331" fmla="*/ 749328 w 826210"/>
                    <a:gd name="connsiteY331" fmla="*/ 670705 h 848291"/>
                    <a:gd name="connsiteX332" fmla="*/ 695186 w 826210"/>
                    <a:gd name="connsiteY332" fmla="*/ 733510 h 848291"/>
                    <a:gd name="connsiteX333" fmla="*/ 696269 w 826210"/>
                    <a:gd name="connsiteY333" fmla="*/ 731345 h 848291"/>
                    <a:gd name="connsiteX334" fmla="*/ 697352 w 826210"/>
                    <a:gd name="connsiteY334" fmla="*/ 729179 h 848291"/>
                    <a:gd name="connsiteX335" fmla="*/ 690855 w 826210"/>
                    <a:gd name="connsiteY335" fmla="*/ 734593 h 848291"/>
                    <a:gd name="connsiteX336" fmla="*/ 685440 w 826210"/>
                    <a:gd name="connsiteY336" fmla="*/ 744339 h 848291"/>
                    <a:gd name="connsiteX337" fmla="*/ 668115 w 826210"/>
                    <a:gd name="connsiteY337" fmla="*/ 757333 h 848291"/>
                    <a:gd name="connsiteX338" fmla="*/ 652955 w 826210"/>
                    <a:gd name="connsiteY338" fmla="*/ 771410 h 848291"/>
                    <a:gd name="connsiteX339" fmla="*/ 651872 w 826210"/>
                    <a:gd name="connsiteY339" fmla="*/ 770327 h 848291"/>
                    <a:gd name="connsiteX340" fmla="*/ 636712 w 826210"/>
                    <a:gd name="connsiteY340" fmla="*/ 782238 h 848291"/>
                    <a:gd name="connsiteX341" fmla="*/ 617221 w 826210"/>
                    <a:gd name="connsiteY341" fmla="*/ 791984 h 848291"/>
                    <a:gd name="connsiteX342" fmla="*/ 608558 w 826210"/>
                    <a:gd name="connsiteY342" fmla="*/ 794150 h 848291"/>
                    <a:gd name="connsiteX343" fmla="*/ 589067 w 826210"/>
                    <a:gd name="connsiteY343" fmla="*/ 808227 h 848291"/>
                    <a:gd name="connsiteX344" fmla="*/ 559830 w 826210"/>
                    <a:gd name="connsiteY344" fmla="*/ 819055 h 848291"/>
                    <a:gd name="connsiteX345" fmla="*/ 464540 w 826210"/>
                    <a:gd name="connsiteY345" fmla="*/ 845043 h 848291"/>
                    <a:gd name="connsiteX346" fmla="*/ 462374 w 826210"/>
                    <a:gd name="connsiteY346" fmla="*/ 843961 h 848291"/>
                    <a:gd name="connsiteX347" fmla="*/ 437469 w 826210"/>
                    <a:gd name="connsiteY347" fmla="*/ 847209 h 848291"/>
                    <a:gd name="connsiteX348" fmla="*/ 424475 w 826210"/>
                    <a:gd name="connsiteY348" fmla="*/ 848292 h 848291"/>
                    <a:gd name="connsiteX349" fmla="*/ 417978 w 826210"/>
                    <a:gd name="connsiteY349" fmla="*/ 848292 h 848291"/>
                    <a:gd name="connsiteX350" fmla="*/ 411481 w 826210"/>
                    <a:gd name="connsiteY350" fmla="*/ 848292 h 848291"/>
                    <a:gd name="connsiteX351" fmla="*/ 398487 w 826210"/>
                    <a:gd name="connsiteY351" fmla="*/ 848292 h 848291"/>
                    <a:gd name="connsiteX352" fmla="*/ 385493 w 826210"/>
                    <a:gd name="connsiteY352" fmla="*/ 847209 h 848291"/>
                    <a:gd name="connsiteX353" fmla="*/ 373581 w 826210"/>
                    <a:gd name="connsiteY353" fmla="*/ 846126 h 848291"/>
                    <a:gd name="connsiteX354" fmla="*/ 362753 w 826210"/>
                    <a:gd name="connsiteY354" fmla="*/ 845043 h 848291"/>
                    <a:gd name="connsiteX355" fmla="*/ 366001 w 826210"/>
                    <a:gd name="connsiteY355" fmla="*/ 842878 h 848291"/>
                    <a:gd name="connsiteX356" fmla="*/ 353007 w 826210"/>
                    <a:gd name="connsiteY356" fmla="*/ 841795 h 848291"/>
                    <a:gd name="connsiteX357" fmla="*/ 347593 w 826210"/>
                    <a:gd name="connsiteY357" fmla="*/ 843961 h 848291"/>
                    <a:gd name="connsiteX358" fmla="*/ 332433 w 826210"/>
                    <a:gd name="connsiteY358" fmla="*/ 841795 h 848291"/>
                    <a:gd name="connsiteX359" fmla="*/ 320522 w 826210"/>
                    <a:gd name="connsiteY359" fmla="*/ 837464 h 848291"/>
                    <a:gd name="connsiteX360" fmla="*/ 302113 w 826210"/>
                    <a:gd name="connsiteY360" fmla="*/ 834215 h 848291"/>
                    <a:gd name="connsiteX361" fmla="*/ 291285 w 826210"/>
                    <a:gd name="connsiteY361" fmla="*/ 829884 h 848291"/>
                    <a:gd name="connsiteX362" fmla="*/ 282622 w 826210"/>
                    <a:gd name="connsiteY362" fmla="*/ 826635 h 848291"/>
                    <a:gd name="connsiteX363" fmla="*/ 273960 w 826210"/>
                    <a:gd name="connsiteY363" fmla="*/ 823387 h 848291"/>
                    <a:gd name="connsiteX364" fmla="*/ 263131 w 826210"/>
                    <a:gd name="connsiteY364" fmla="*/ 820138 h 848291"/>
                    <a:gd name="connsiteX365" fmla="*/ 267463 w 826210"/>
                    <a:gd name="connsiteY365" fmla="*/ 822304 h 848291"/>
                    <a:gd name="connsiteX366" fmla="*/ 266380 w 826210"/>
                    <a:gd name="connsiteY366" fmla="*/ 819055 h 848291"/>
                    <a:gd name="connsiteX367" fmla="*/ 254468 w 826210"/>
                    <a:gd name="connsiteY367" fmla="*/ 814724 h 848291"/>
                    <a:gd name="connsiteX368" fmla="*/ 250137 w 826210"/>
                    <a:gd name="connsiteY368" fmla="*/ 815807 h 848291"/>
                    <a:gd name="connsiteX369" fmla="*/ 198160 w 826210"/>
                    <a:gd name="connsiteY369" fmla="*/ 786570 h 848291"/>
                    <a:gd name="connsiteX370" fmla="*/ 192746 w 826210"/>
                    <a:gd name="connsiteY370" fmla="*/ 785487 h 848291"/>
                    <a:gd name="connsiteX371" fmla="*/ 183001 w 826210"/>
                    <a:gd name="connsiteY371" fmla="*/ 778990 h 848291"/>
                    <a:gd name="connsiteX372" fmla="*/ 173255 w 826210"/>
                    <a:gd name="connsiteY372" fmla="*/ 771410 h 848291"/>
                    <a:gd name="connsiteX373" fmla="*/ 155930 w 826210"/>
                    <a:gd name="connsiteY373" fmla="*/ 758416 h 848291"/>
                    <a:gd name="connsiteX374" fmla="*/ 154847 w 826210"/>
                    <a:gd name="connsiteY374" fmla="*/ 755167 h 848291"/>
                    <a:gd name="connsiteX375" fmla="*/ 149432 w 826210"/>
                    <a:gd name="connsiteY375" fmla="*/ 754085 h 848291"/>
                    <a:gd name="connsiteX376" fmla="*/ 97456 w 826210"/>
                    <a:gd name="connsiteY376" fmla="*/ 699942 h 848291"/>
                    <a:gd name="connsiteX377" fmla="*/ 59556 w 826210"/>
                    <a:gd name="connsiteY377" fmla="*/ 650131 h 848291"/>
                    <a:gd name="connsiteX378" fmla="*/ 31402 w 826210"/>
                    <a:gd name="connsiteY378" fmla="*/ 594906 h 848291"/>
                    <a:gd name="connsiteX379" fmla="*/ 32485 w 826210"/>
                    <a:gd name="connsiteY379" fmla="*/ 594906 h 848291"/>
                    <a:gd name="connsiteX380" fmla="*/ 23823 w 826210"/>
                    <a:gd name="connsiteY380" fmla="*/ 574332 h 848291"/>
                    <a:gd name="connsiteX381" fmla="*/ 16243 w 826210"/>
                    <a:gd name="connsiteY381" fmla="*/ 555924 h 848291"/>
                    <a:gd name="connsiteX382" fmla="*/ 15160 w 826210"/>
                    <a:gd name="connsiteY382" fmla="*/ 546178 h 848291"/>
                    <a:gd name="connsiteX383" fmla="*/ 9746 w 826210"/>
                    <a:gd name="connsiteY383" fmla="*/ 526687 h 848291"/>
                    <a:gd name="connsiteX384" fmla="*/ 7580 w 826210"/>
                    <a:gd name="connsiteY384" fmla="*/ 514776 h 848291"/>
                    <a:gd name="connsiteX385" fmla="*/ 4331 w 826210"/>
                    <a:gd name="connsiteY385" fmla="*/ 502865 h 848291"/>
                    <a:gd name="connsiteX386" fmla="*/ 5414 w 826210"/>
                    <a:gd name="connsiteY386" fmla="*/ 506113 h 848291"/>
                    <a:gd name="connsiteX387" fmla="*/ 2166 w 826210"/>
                    <a:gd name="connsiteY387" fmla="*/ 483373 h 848291"/>
                    <a:gd name="connsiteX388" fmla="*/ 1083 w 826210"/>
                    <a:gd name="connsiteY388" fmla="*/ 472545 h 848291"/>
                    <a:gd name="connsiteX389" fmla="*/ 1083 w 826210"/>
                    <a:gd name="connsiteY389" fmla="*/ 460634 h 848291"/>
                    <a:gd name="connsiteX390" fmla="*/ 3249 w 826210"/>
                    <a:gd name="connsiteY390" fmla="*/ 466048 h 848291"/>
                    <a:gd name="connsiteX391" fmla="*/ 2166 w 826210"/>
                    <a:gd name="connsiteY391" fmla="*/ 447640 h 848291"/>
                    <a:gd name="connsiteX392" fmla="*/ 0 w 826210"/>
                    <a:gd name="connsiteY392" fmla="*/ 447640 h 848291"/>
                    <a:gd name="connsiteX393" fmla="*/ 0 w 826210"/>
                    <a:gd name="connsiteY393" fmla="*/ 420568 h 848291"/>
                    <a:gd name="connsiteX394" fmla="*/ 0 w 826210"/>
                    <a:gd name="connsiteY394" fmla="*/ 406491 h 848291"/>
                    <a:gd name="connsiteX395" fmla="*/ 1083 w 826210"/>
                    <a:gd name="connsiteY395" fmla="*/ 392414 h 848291"/>
                    <a:gd name="connsiteX396" fmla="*/ 1083 w 826210"/>
                    <a:gd name="connsiteY396" fmla="*/ 385917 h 848291"/>
                    <a:gd name="connsiteX397" fmla="*/ 2166 w 826210"/>
                    <a:gd name="connsiteY397" fmla="*/ 379420 h 848291"/>
                    <a:gd name="connsiteX398" fmla="*/ 3249 w 826210"/>
                    <a:gd name="connsiteY398" fmla="*/ 365343 h 848291"/>
                    <a:gd name="connsiteX399" fmla="*/ 5414 w 826210"/>
                    <a:gd name="connsiteY399" fmla="*/ 351266 h 848291"/>
                    <a:gd name="connsiteX400" fmla="*/ 6497 w 826210"/>
                    <a:gd name="connsiteY400" fmla="*/ 344769 h 848291"/>
                    <a:gd name="connsiteX401" fmla="*/ 7580 w 826210"/>
                    <a:gd name="connsiteY401" fmla="*/ 338272 h 848291"/>
                    <a:gd name="connsiteX402" fmla="*/ 14077 w 826210"/>
                    <a:gd name="connsiteY402" fmla="*/ 326361 h 848291"/>
                    <a:gd name="connsiteX403" fmla="*/ 16243 w 826210"/>
                    <a:gd name="connsiteY403" fmla="*/ 317698 h 848291"/>
                    <a:gd name="connsiteX404" fmla="*/ 16243 w 826210"/>
                    <a:gd name="connsiteY404" fmla="*/ 315533 h 848291"/>
                    <a:gd name="connsiteX405" fmla="*/ 20574 w 826210"/>
                    <a:gd name="connsiteY405" fmla="*/ 305787 h 848291"/>
                    <a:gd name="connsiteX406" fmla="*/ 23823 w 826210"/>
                    <a:gd name="connsiteY406" fmla="*/ 298207 h 848291"/>
                    <a:gd name="connsiteX407" fmla="*/ 22740 w 826210"/>
                    <a:gd name="connsiteY407" fmla="*/ 293876 h 848291"/>
                    <a:gd name="connsiteX408" fmla="*/ 30320 w 826210"/>
                    <a:gd name="connsiteY408" fmla="*/ 278716 h 848291"/>
                    <a:gd name="connsiteX409" fmla="*/ 35734 w 826210"/>
                    <a:gd name="connsiteY409" fmla="*/ 264639 h 848291"/>
                    <a:gd name="connsiteX410" fmla="*/ 24905 w 826210"/>
                    <a:gd name="connsiteY410" fmla="*/ 260307 h 848291"/>
                    <a:gd name="connsiteX411" fmla="*/ 40065 w 826210"/>
                    <a:gd name="connsiteY411" fmla="*/ 218077 h 848291"/>
                    <a:gd name="connsiteX412" fmla="*/ 212237 w 826210"/>
                    <a:gd name="connsiteY412" fmla="*/ 48070 h 848291"/>
                    <a:gd name="connsiteX413" fmla="*/ 267463 w 826210"/>
                    <a:gd name="connsiteY413" fmla="*/ 24247 h 848291"/>
                    <a:gd name="connsiteX414" fmla="*/ 325936 w 826210"/>
                    <a:gd name="connsiteY414" fmla="*/ 8005 h 848291"/>
                    <a:gd name="connsiteX415" fmla="*/ 385493 w 826210"/>
                    <a:gd name="connsiteY415" fmla="*/ 425 h 848291"/>
                    <a:gd name="connsiteX416" fmla="*/ 446132 w 826210"/>
                    <a:gd name="connsiteY416" fmla="*/ 2590 h 848291"/>
                    <a:gd name="connsiteX417" fmla="*/ 487280 w 826210"/>
                    <a:gd name="connsiteY417" fmla="*/ 10170 h 848291"/>
                    <a:gd name="connsiteX418" fmla="*/ 486197 w 826210"/>
                    <a:gd name="connsiteY418" fmla="*/ 11253 h 848291"/>
                    <a:gd name="connsiteX419" fmla="*/ 503522 w 826210"/>
                    <a:gd name="connsiteY419" fmla="*/ 12336 h 848291"/>
                    <a:gd name="connsiteX420" fmla="*/ 587984 w 826210"/>
                    <a:gd name="connsiteY420" fmla="*/ 41573 h 848291"/>
                    <a:gd name="connsiteX421" fmla="*/ 585819 w 826210"/>
                    <a:gd name="connsiteY421" fmla="*/ 42656 h 848291"/>
                    <a:gd name="connsiteX422" fmla="*/ 589067 w 826210"/>
                    <a:gd name="connsiteY422" fmla="*/ 43739 h 848291"/>
                    <a:gd name="connsiteX423" fmla="*/ 592316 w 826210"/>
                    <a:gd name="connsiteY423" fmla="*/ 44822 h 848291"/>
                    <a:gd name="connsiteX424" fmla="*/ 593399 w 826210"/>
                    <a:gd name="connsiteY424" fmla="*/ 45904 h 848291"/>
                    <a:gd name="connsiteX425" fmla="*/ 597730 w 826210"/>
                    <a:gd name="connsiteY425" fmla="*/ 45904 h 848291"/>
                    <a:gd name="connsiteX426" fmla="*/ 693020 w 826210"/>
                    <a:gd name="connsiteY426" fmla="*/ 113041 h 848291"/>
                    <a:gd name="connsiteX427" fmla="*/ 732003 w 826210"/>
                    <a:gd name="connsiteY427" fmla="*/ 156354 h 848291"/>
                    <a:gd name="connsiteX428" fmla="*/ 765571 w 826210"/>
                    <a:gd name="connsiteY428" fmla="*/ 202917 h 848291"/>
                    <a:gd name="connsiteX429" fmla="*/ 795890 w 826210"/>
                    <a:gd name="connsiteY429" fmla="*/ 259225 h 848291"/>
                    <a:gd name="connsiteX430" fmla="*/ 817547 w 826210"/>
                    <a:gd name="connsiteY430" fmla="*/ 341521 h 848291"/>
                    <a:gd name="connsiteX431" fmla="*/ 826210 w 826210"/>
                    <a:gd name="connsiteY431" fmla="*/ 425983 h 848291"/>
                    <a:gd name="connsiteX432" fmla="*/ 822961 w 826210"/>
                    <a:gd name="connsiteY432" fmla="*/ 419486 h 848291"/>
                    <a:gd name="connsiteX433" fmla="*/ 817547 w 826210"/>
                    <a:gd name="connsiteY433" fmla="*/ 392414 h 848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</a:cxnLst>
                  <a:rect l="l" t="t" r="r" b="b"/>
                  <a:pathLst>
                    <a:path w="826210" h="848291">
                      <a:moveTo>
                        <a:pt x="817547" y="392414"/>
                      </a:moveTo>
                      <a:cubicBezTo>
                        <a:pt x="816464" y="389166"/>
                        <a:pt x="815382" y="384835"/>
                        <a:pt x="815382" y="380503"/>
                      </a:cubicBezTo>
                      <a:cubicBezTo>
                        <a:pt x="814299" y="376172"/>
                        <a:pt x="813216" y="372923"/>
                        <a:pt x="813216" y="368592"/>
                      </a:cubicBezTo>
                      <a:cubicBezTo>
                        <a:pt x="813216" y="366426"/>
                        <a:pt x="812133" y="364261"/>
                        <a:pt x="812133" y="362095"/>
                      </a:cubicBezTo>
                      <a:cubicBezTo>
                        <a:pt x="812133" y="359929"/>
                        <a:pt x="811050" y="357763"/>
                        <a:pt x="811050" y="355598"/>
                      </a:cubicBezTo>
                      <a:cubicBezTo>
                        <a:pt x="809967" y="351266"/>
                        <a:pt x="809967" y="346935"/>
                        <a:pt x="808885" y="342604"/>
                      </a:cubicBezTo>
                      <a:cubicBezTo>
                        <a:pt x="805636" y="325278"/>
                        <a:pt x="801305" y="306870"/>
                        <a:pt x="793725" y="291710"/>
                      </a:cubicBezTo>
                      <a:cubicBezTo>
                        <a:pt x="792642" y="288461"/>
                        <a:pt x="796973" y="291710"/>
                        <a:pt x="793725" y="283047"/>
                      </a:cubicBezTo>
                      <a:cubicBezTo>
                        <a:pt x="786145" y="268970"/>
                        <a:pt x="777482" y="249479"/>
                        <a:pt x="767736" y="229988"/>
                      </a:cubicBezTo>
                      <a:cubicBezTo>
                        <a:pt x="757991" y="210497"/>
                        <a:pt x="747162" y="191006"/>
                        <a:pt x="736334" y="173680"/>
                      </a:cubicBezTo>
                      <a:lnTo>
                        <a:pt x="738500" y="174763"/>
                      </a:lnTo>
                      <a:cubicBezTo>
                        <a:pt x="736334" y="171514"/>
                        <a:pt x="733085" y="168266"/>
                        <a:pt x="729837" y="166100"/>
                      </a:cubicBezTo>
                      <a:cubicBezTo>
                        <a:pt x="726588" y="162851"/>
                        <a:pt x="723340" y="160686"/>
                        <a:pt x="721174" y="157437"/>
                      </a:cubicBezTo>
                      <a:cubicBezTo>
                        <a:pt x="721174" y="157437"/>
                        <a:pt x="723340" y="158520"/>
                        <a:pt x="723340" y="157437"/>
                      </a:cubicBezTo>
                      <a:cubicBezTo>
                        <a:pt x="720091" y="157437"/>
                        <a:pt x="713594" y="146609"/>
                        <a:pt x="710346" y="145526"/>
                      </a:cubicBezTo>
                      <a:cubicBezTo>
                        <a:pt x="708180" y="142278"/>
                        <a:pt x="710346" y="142278"/>
                        <a:pt x="708180" y="139029"/>
                      </a:cubicBezTo>
                      <a:lnTo>
                        <a:pt x="703849" y="136863"/>
                      </a:lnTo>
                      <a:cubicBezTo>
                        <a:pt x="697352" y="133615"/>
                        <a:pt x="691937" y="128200"/>
                        <a:pt x="686523" y="122786"/>
                      </a:cubicBezTo>
                      <a:cubicBezTo>
                        <a:pt x="683275" y="119538"/>
                        <a:pt x="680026" y="117372"/>
                        <a:pt x="677860" y="114123"/>
                      </a:cubicBezTo>
                      <a:cubicBezTo>
                        <a:pt x="674612" y="110875"/>
                        <a:pt x="671363" y="108709"/>
                        <a:pt x="667032" y="106544"/>
                      </a:cubicBezTo>
                      <a:cubicBezTo>
                        <a:pt x="668115" y="106544"/>
                        <a:pt x="669198" y="107626"/>
                        <a:pt x="669198" y="106544"/>
                      </a:cubicBezTo>
                      <a:cubicBezTo>
                        <a:pt x="646458" y="91384"/>
                        <a:pt x="617221" y="71893"/>
                        <a:pt x="589067" y="58898"/>
                      </a:cubicBezTo>
                      <a:cubicBezTo>
                        <a:pt x="590150" y="58898"/>
                        <a:pt x="592316" y="57816"/>
                        <a:pt x="591233" y="56733"/>
                      </a:cubicBezTo>
                      <a:cubicBezTo>
                        <a:pt x="589067" y="57816"/>
                        <a:pt x="580404" y="54567"/>
                        <a:pt x="572825" y="51318"/>
                      </a:cubicBezTo>
                      <a:cubicBezTo>
                        <a:pt x="570659" y="48070"/>
                        <a:pt x="558748" y="48070"/>
                        <a:pt x="550085" y="42656"/>
                      </a:cubicBezTo>
                      <a:lnTo>
                        <a:pt x="551168" y="42656"/>
                      </a:lnTo>
                      <a:cubicBezTo>
                        <a:pt x="543588" y="42656"/>
                        <a:pt x="541422" y="38324"/>
                        <a:pt x="534925" y="38324"/>
                      </a:cubicBezTo>
                      <a:lnTo>
                        <a:pt x="531676" y="35076"/>
                      </a:lnTo>
                      <a:cubicBezTo>
                        <a:pt x="527345" y="37241"/>
                        <a:pt x="521931" y="30745"/>
                        <a:pt x="516517" y="30745"/>
                      </a:cubicBezTo>
                      <a:lnTo>
                        <a:pt x="516517" y="31827"/>
                      </a:lnTo>
                      <a:cubicBezTo>
                        <a:pt x="511102" y="30745"/>
                        <a:pt x="508937" y="28579"/>
                        <a:pt x="503522" y="28579"/>
                      </a:cubicBezTo>
                      <a:lnTo>
                        <a:pt x="503522" y="28579"/>
                      </a:lnTo>
                      <a:cubicBezTo>
                        <a:pt x="491611" y="26413"/>
                        <a:pt x="485114" y="24247"/>
                        <a:pt x="485114" y="26413"/>
                      </a:cubicBezTo>
                      <a:cubicBezTo>
                        <a:pt x="480783" y="24247"/>
                        <a:pt x="497025" y="27496"/>
                        <a:pt x="490528" y="23165"/>
                      </a:cubicBezTo>
                      <a:cubicBezTo>
                        <a:pt x="471037" y="20999"/>
                        <a:pt x="450463" y="18833"/>
                        <a:pt x="429889" y="17750"/>
                      </a:cubicBezTo>
                      <a:cubicBezTo>
                        <a:pt x="409315" y="16667"/>
                        <a:pt x="389824" y="17750"/>
                        <a:pt x="369250" y="19916"/>
                      </a:cubicBezTo>
                      <a:cubicBezTo>
                        <a:pt x="364918" y="19916"/>
                        <a:pt x="361670" y="19916"/>
                        <a:pt x="360587" y="18833"/>
                      </a:cubicBezTo>
                      <a:cubicBezTo>
                        <a:pt x="356256" y="19916"/>
                        <a:pt x="345427" y="20999"/>
                        <a:pt x="342179" y="23165"/>
                      </a:cubicBezTo>
                      <a:cubicBezTo>
                        <a:pt x="343262" y="23165"/>
                        <a:pt x="338930" y="22082"/>
                        <a:pt x="337847" y="23165"/>
                      </a:cubicBezTo>
                      <a:cubicBezTo>
                        <a:pt x="330267" y="23165"/>
                        <a:pt x="330267" y="27496"/>
                        <a:pt x="322688" y="27496"/>
                      </a:cubicBezTo>
                      <a:cubicBezTo>
                        <a:pt x="325936" y="26413"/>
                        <a:pt x="327019" y="25330"/>
                        <a:pt x="324853" y="24247"/>
                      </a:cubicBezTo>
                      <a:cubicBezTo>
                        <a:pt x="318356" y="27496"/>
                        <a:pt x="309693" y="29662"/>
                        <a:pt x="302113" y="31827"/>
                      </a:cubicBezTo>
                      <a:cubicBezTo>
                        <a:pt x="303196" y="30745"/>
                        <a:pt x="305362" y="30745"/>
                        <a:pt x="304279" y="29662"/>
                      </a:cubicBezTo>
                      <a:cubicBezTo>
                        <a:pt x="296699" y="33993"/>
                        <a:pt x="288037" y="33993"/>
                        <a:pt x="281539" y="37241"/>
                      </a:cubicBezTo>
                      <a:lnTo>
                        <a:pt x="283705" y="35076"/>
                      </a:lnTo>
                      <a:cubicBezTo>
                        <a:pt x="271794" y="37241"/>
                        <a:pt x="281539" y="39407"/>
                        <a:pt x="270711" y="41573"/>
                      </a:cubicBezTo>
                      <a:cubicBezTo>
                        <a:pt x="272877" y="40490"/>
                        <a:pt x="271794" y="40490"/>
                        <a:pt x="271794" y="39407"/>
                      </a:cubicBezTo>
                      <a:cubicBezTo>
                        <a:pt x="263131" y="44822"/>
                        <a:pt x="247971" y="50236"/>
                        <a:pt x="239309" y="55650"/>
                      </a:cubicBezTo>
                      <a:cubicBezTo>
                        <a:pt x="239309" y="55650"/>
                        <a:pt x="239309" y="54567"/>
                        <a:pt x="239309" y="54567"/>
                      </a:cubicBezTo>
                      <a:cubicBezTo>
                        <a:pt x="233894" y="56733"/>
                        <a:pt x="229563" y="58898"/>
                        <a:pt x="224149" y="62147"/>
                      </a:cubicBezTo>
                      <a:cubicBezTo>
                        <a:pt x="221983" y="63230"/>
                        <a:pt x="218735" y="64313"/>
                        <a:pt x="216569" y="66478"/>
                      </a:cubicBezTo>
                      <a:cubicBezTo>
                        <a:pt x="214403" y="67561"/>
                        <a:pt x="211155" y="69727"/>
                        <a:pt x="208989" y="70810"/>
                      </a:cubicBezTo>
                      <a:cubicBezTo>
                        <a:pt x="204658" y="72975"/>
                        <a:pt x="208989" y="67561"/>
                        <a:pt x="199243" y="72975"/>
                      </a:cubicBezTo>
                      <a:cubicBezTo>
                        <a:pt x="201409" y="75141"/>
                        <a:pt x="183001" y="84887"/>
                        <a:pt x="190581" y="83804"/>
                      </a:cubicBezTo>
                      <a:cubicBezTo>
                        <a:pt x="188415" y="84887"/>
                        <a:pt x="186249" y="85969"/>
                        <a:pt x="183001" y="88135"/>
                      </a:cubicBezTo>
                      <a:cubicBezTo>
                        <a:pt x="180835" y="89218"/>
                        <a:pt x="177586" y="91384"/>
                        <a:pt x="175421" y="93550"/>
                      </a:cubicBezTo>
                      <a:cubicBezTo>
                        <a:pt x="170007" y="96798"/>
                        <a:pt x="165675" y="100046"/>
                        <a:pt x="163509" y="102212"/>
                      </a:cubicBezTo>
                      <a:cubicBezTo>
                        <a:pt x="166758" y="98964"/>
                        <a:pt x="158095" y="102212"/>
                        <a:pt x="163509" y="96798"/>
                      </a:cubicBezTo>
                      <a:lnTo>
                        <a:pt x="158095" y="98964"/>
                      </a:lnTo>
                      <a:cubicBezTo>
                        <a:pt x="158095" y="97881"/>
                        <a:pt x="163509" y="95715"/>
                        <a:pt x="161344" y="95715"/>
                      </a:cubicBezTo>
                      <a:cubicBezTo>
                        <a:pt x="158095" y="97881"/>
                        <a:pt x="149432" y="106544"/>
                        <a:pt x="146184" y="108709"/>
                      </a:cubicBezTo>
                      <a:cubicBezTo>
                        <a:pt x="141853" y="115206"/>
                        <a:pt x="138604" y="121703"/>
                        <a:pt x="129941" y="130366"/>
                      </a:cubicBezTo>
                      <a:cubicBezTo>
                        <a:pt x="133190" y="126035"/>
                        <a:pt x="125610" y="130366"/>
                        <a:pt x="127776" y="127118"/>
                      </a:cubicBezTo>
                      <a:cubicBezTo>
                        <a:pt x="127776" y="127118"/>
                        <a:pt x="125610" y="131449"/>
                        <a:pt x="123444" y="134697"/>
                      </a:cubicBezTo>
                      <a:cubicBezTo>
                        <a:pt x="121279" y="139029"/>
                        <a:pt x="119113" y="142278"/>
                        <a:pt x="119113" y="142278"/>
                      </a:cubicBezTo>
                      <a:cubicBezTo>
                        <a:pt x="115864" y="145526"/>
                        <a:pt x="116947" y="141195"/>
                        <a:pt x="113699" y="146609"/>
                      </a:cubicBezTo>
                      <a:cubicBezTo>
                        <a:pt x="114781" y="146609"/>
                        <a:pt x="112616" y="148774"/>
                        <a:pt x="112616" y="150940"/>
                      </a:cubicBezTo>
                      <a:cubicBezTo>
                        <a:pt x="111533" y="152023"/>
                        <a:pt x="101787" y="163934"/>
                        <a:pt x="98539" y="163934"/>
                      </a:cubicBezTo>
                      <a:cubicBezTo>
                        <a:pt x="96373" y="165017"/>
                        <a:pt x="102870" y="158520"/>
                        <a:pt x="98539" y="161769"/>
                      </a:cubicBezTo>
                      <a:cubicBezTo>
                        <a:pt x="93125" y="167183"/>
                        <a:pt x="94207" y="168266"/>
                        <a:pt x="89876" y="174763"/>
                      </a:cubicBezTo>
                      <a:lnTo>
                        <a:pt x="89876" y="174763"/>
                      </a:lnTo>
                      <a:cubicBezTo>
                        <a:pt x="87710" y="176928"/>
                        <a:pt x="86628" y="180177"/>
                        <a:pt x="85545" y="182343"/>
                      </a:cubicBezTo>
                      <a:cubicBezTo>
                        <a:pt x="84462" y="184508"/>
                        <a:pt x="84462" y="185591"/>
                        <a:pt x="86628" y="184508"/>
                      </a:cubicBezTo>
                      <a:cubicBezTo>
                        <a:pt x="88793" y="182343"/>
                        <a:pt x="84462" y="184508"/>
                        <a:pt x="88793" y="181260"/>
                      </a:cubicBezTo>
                      <a:cubicBezTo>
                        <a:pt x="87710" y="184508"/>
                        <a:pt x="83379" y="192088"/>
                        <a:pt x="79048" y="198585"/>
                      </a:cubicBezTo>
                      <a:cubicBezTo>
                        <a:pt x="80130" y="196420"/>
                        <a:pt x="79048" y="196420"/>
                        <a:pt x="79048" y="195337"/>
                      </a:cubicBezTo>
                      <a:cubicBezTo>
                        <a:pt x="76882" y="199668"/>
                        <a:pt x="74716" y="205082"/>
                        <a:pt x="72551" y="209414"/>
                      </a:cubicBezTo>
                      <a:cubicBezTo>
                        <a:pt x="70385" y="213745"/>
                        <a:pt x="67136" y="219159"/>
                        <a:pt x="64971" y="224574"/>
                      </a:cubicBezTo>
                      <a:cubicBezTo>
                        <a:pt x="66053" y="225656"/>
                        <a:pt x="64971" y="220242"/>
                        <a:pt x="66053" y="219159"/>
                      </a:cubicBezTo>
                      <a:cubicBezTo>
                        <a:pt x="61722" y="224574"/>
                        <a:pt x="58474" y="232153"/>
                        <a:pt x="55225" y="238651"/>
                      </a:cubicBezTo>
                      <a:cubicBezTo>
                        <a:pt x="53059" y="245148"/>
                        <a:pt x="49811" y="251645"/>
                        <a:pt x="45479" y="255976"/>
                      </a:cubicBezTo>
                      <a:cubicBezTo>
                        <a:pt x="46562" y="253810"/>
                        <a:pt x="47645" y="255976"/>
                        <a:pt x="47645" y="255976"/>
                      </a:cubicBezTo>
                      <a:cubicBezTo>
                        <a:pt x="44397" y="262473"/>
                        <a:pt x="43314" y="261390"/>
                        <a:pt x="42231" y="265722"/>
                      </a:cubicBezTo>
                      <a:cubicBezTo>
                        <a:pt x="41148" y="265722"/>
                        <a:pt x="40065" y="271136"/>
                        <a:pt x="38982" y="275467"/>
                      </a:cubicBezTo>
                      <a:cubicBezTo>
                        <a:pt x="38982" y="277633"/>
                        <a:pt x="37900" y="276550"/>
                        <a:pt x="38982" y="272219"/>
                      </a:cubicBezTo>
                      <a:cubicBezTo>
                        <a:pt x="37900" y="275467"/>
                        <a:pt x="35734" y="283047"/>
                        <a:pt x="32485" y="291710"/>
                      </a:cubicBezTo>
                      <a:cubicBezTo>
                        <a:pt x="31402" y="296041"/>
                        <a:pt x="29237" y="300373"/>
                        <a:pt x="28154" y="304704"/>
                      </a:cubicBezTo>
                      <a:cubicBezTo>
                        <a:pt x="27071" y="309035"/>
                        <a:pt x="24905" y="313367"/>
                        <a:pt x="23823" y="316615"/>
                      </a:cubicBezTo>
                      <a:cubicBezTo>
                        <a:pt x="24905" y="316615"/>
                        <a:pt x="23823" y="326361"/>
                        <a:pt x="22740" y="329609"/>
                      </a:cubicBezTo>
                      <a:lnTo>
                        <a:pt x="21657" y="327444"/>
                      </a:lnTo>
                      <a:cubicBezTo>
                        <a:pt x="19491" y="330692"/>
                        <a:pt x="19491" y="338272"/>
                        <a:pt x="17325" y="339355"/>
                      </a:cubicBezTo>
                      <a:cubicBezTo>
                        <a:pt x="17325" y="343686"/>
                        <a:pt x="18408" y="336107"/>
                        <a:pt x="19491" y="329609"/>
                      </a:cubicBezTo>
                      <a:cubicBezTo>
                        <a:pt x="20574" y="323112"/>
                        <a:pt x="21657" y="316615"/>
                        <a:pt x="21657" y="322030"/>
                      </a:cubicBezTo>
                      <a:cubicBezTo>
                        <a:pt x="19491" y="324195"/>
                        <a:pt x="20574" y="336107"/>
                        <a:pt x="19491" y="333941"/>
                      </a:cubicBezTo>
                      <a:cubicBezTo>
                        <a:pt x="18408" y="340438"/>
                        <a:pt x="18408" y="348018"/>
                        <a:pt x="15160" y="353432"/>
                      </a:cubicBezTo>
                      <a:cubicBezTo>
                        <a:pt x="16243" y="351266"/>
                        <a:pt x="14077" y="346935"/>
                        <a:pt x="12994" y="353432"/>
                      </a:cubicBezTo>
                      <a:cubicBezTo>
                        <a:pt x="11911" y="363178"/>
                        <a:pt x="12994" y="356681"/>
                        <a:pt x="12994" y="364261"/>
                      </a:cubicBezTo>
                      <a:cubicBezTo>
                        <a:pt x="12994" y="364261"/>
                        <a:pt x="12994" y="365343"/>
                        <a:pt x="12994" y="366426"/>
                      </a:cubicBezTo>
                      <a:cubicBezTo>
                        <a:pt x="12994" y="367509"/>
                        <a:pt x="12994" y="368592"/>
                        <a:pt x="12994" y="368592"/>
                      </a:cubicBezTo>
                      <a:cubicBezTo>
                        <a:pt x="14077" y="369675"/>
                        <a:pt x="11911" y="377255"/>
                        <a:pt x="14077" y="374006"/>
                      </a:cubicBezTo>
                      <a:cubicBezTo>
                        <a:pt x="12994" y="375089"/>
                        <a:pt x="12994" y="388083"/>
                        <a:pt x="10828" y="387000"/>
                      </a:cubicBezTo>
                      <a:lnTo>
                        <a:pt x="8663" y="385917"/>
                      </a:lnTo>
                      <a:cubicBezTo>
                        <a:pt x="8663" y="390249"/>
                        <a:pt x="10828" y="393497"/>
                        <a:pt x="10828" y="396746"/>
                      </a:cubicBezTo>
                      <a:cubicBezTo>
                        <a:pt x="10828" y="396746"/>
                        <a:pt x="9746" y="397829"/>
                        <a:pt x="9746" y="397829"/>
                      </a:cubicBezTo>
                      <a:cubicBezTo>
                        <a:pt x="12994" y="398912"/>
                        <a:pt x="8663" y="407574"/>
                        <a:pt x="10828" y="412989"/>
                      </a:cubicBezTo>
                      <a:cubicBezTo>
                        <a:pt x="9746" y="417320"/>
                        <a:pt x="9746" y="422734"/>
                        <a:pt x="9746" y="428148"/>
                      </a:cubicBezTo>
                      <a:cubicBezTo>
                        <a:pt x="9746" y="433563"/>
                        <a:pt x="9746" y="437894"/>
                        <a:pt x="8663" y="440060"/>
                      </a:cubicBezTo>
                      <a:cubicBezTo>
                        <a:pt x="9746" y="443308"/>
                        <a:pt x="9746" y="446557"/>
                        <a:pt x="10828" y="449805"/>
                      </a:cubicBezTo>
                      <a:cubicBezTo>
                        <a:pt x="11911" y="453054"/>
                        <a:pt x="11911" y="456302"/>
                        <a:pt x="11911" y="460634"/>
                      </a:cubicBezTo>
                      <a:cubicBezTo>
                        <a:pt x="11911" y="459551"/>
                        <a:pt x="10828" y="457385"/>
                        <a:pt x="10828" y="456302"/>
                      </a:cubicBezTo>
                      <a:cubicBezTo>
                        <a:pt x="9746" y="461717"/>
                        <a:pt x="10828" y="462799"/>
                        <a:pt x="11911" y="467131"/>
                      </a:cubicBezTo>
                      <a:cubicBezTo>
                        <a:pt x="10828" y="466048"/>
                        <a:pt x="10828" y="476876"/>
                        <a:pt x="10828" y="482291"/>
                      </a:cubicBezTo>
                      <a:cubicBezTo>
                        <a:pt x="12994" y="488788"/>
                        <a:pt x="14077" y="486622"/>
                        <a:pt x="15160" y="486622"/>
                      </a:cubicBezTo>
                      <a:cubicBezTo>
                        <a:pt x="14077" y="489870"/>
                        <a:pt x="15160" y="494202"/>
                        <a:pt x="17325" y="499616"/>
                      </a:cubicBezTo>
                      <a:cubicBezTo>
                        <a:pt x="18408" y="503947"/>
                        <a:pt x="20574" y="509362"/>
                        <a:pt x="19491" y="513693"/>
                      </a:cubicBezTo>
                      <a:cubicBezTo>
                        <a:pt x="18408" y="511527"/>
                        <a:pt x="16243" y="503947"/>
                        <a:pt x="16243" y="510445"/>
                      </a:cubicBezTo>
                      <a:cubicBezTo>
                        <a:pt x="14077" y="516942"/>
                        <a:pt x="21657" y="522356"/>
                        <a:pt x="22740" y="532101"/>
                      </a:cubicBezTo>
                      <a:lnTo>
                        <a:pt x="24905" y="528853"/>
                      </a:lnTo>
                      <a:cubicBezTo>
                        <a:pt x="24905" y="533184"/>
                        <a:pt x="30320" y="542930"/>
                        <a:pt x="27071" y="541847"/>
                      </a:cubicBezTo>
                      <a:cubicBezTo>
                        <a:pt x="29237" y="545096"/>
                        <a:pt x="29237" y="553758"/>
                        <a:pt x="32485" y="551593"/>
                      </a:cubicBezTo>
                      <a:cubicBezTo>
                        <a:pt x="34651" y="567835"/>
                        <a:pt x="47645" y="588409"/>
                        <a:pt x="47645" y="599238"/>
                      </a:cubicBezTo>
                      <a:cubicBezTo>
                        <a:pt x="48728" y="601403"/>
                        <a:pt x="50894" y="606818"/>
                        <a:pt x="51977" y="604652"/>
                      </a:cubicBezTo>
                      <a:cubicBezTo>
                        <a:pt x="51977" y="600321"/>
                        <a:pt x="48728" y="600321"/>
                        <a:pt x="48728" y="598155"/>
                      </a:cubicBezTo>
                      <a:cubicBezTo>
                        <a:pt x="49811" y="600321"/>
                        <a:pt x="50894" y="600321"/>
                        <a:pt x="50894" y="600321"/>
                      </a:cubicBezTo>
                      <a:cubicBezTo>
                        <a:pt x="53059" y="604652"/>
                        <a:pt x="54142" y="608983"/>
                        <a:pt x="49811" y="605735"/>
                      </a:cubicBezTo>
                      <a:cubicBezTo>
                        <a:pt x="54142" y="616563"/>
                        <a:pt x="58474" y="614398"/>
                        <a:pt x="64971" y="627392"/>
                      </a:cubicBezTo>
                      <a:cubicBezTo>
                        <a:pt x="63888" y="627392"/>
                        <a:pt x="63888" y="628475"/>
                        <a:pt x="66053" y="631723"/>
                      </a:cubicBezTo>
                      <a:cubicBezTo>
                        <a:pt x="66053" y="631723"/>
                        <a:pt x="67136" y="632806"/>
                        <a:pt x="69302" y="634972"/>
                      </a:cubicBezTo>
                      <a:cubicBezTo>
                        <a:pt x="70385" y="636054"/>
                        <a:pt x="72551" y="638220"/>
                        <a:pt x="72551" y="638220"/>
                      </a:cubicBezTo>
                      <a:cubicBezTo>
                        <a:pt x="76882" y="645800"/>
                        <a:pt x="73633" y="643634"/>
                        <a:pt x="71468" y="644717"/>
                      </a:cubicBezTo>
                      <a:cubicBezTo>
                        <a:pt x="74716" y="649049"/>
                        <a:pt x="77965" y="654463"/>
                        <a:pt x="80130" y="654463"/>
                      </a:cubicBezTo>
                      <a:lnTo>
                        <a:pt x="81213" y="660960"/>
                      </a:lnTo>
                      <a:cubicBezTo>
                        <a:pt x="80130" y="656629"/>
                        <a:pt x="84462" y="664208"/>
                        <a:pt x="86628" y="665291"/>
                      </a:cubicBezTo>
                      <a:lnTo>
                        <a:pt x="84462" y="663126"/>
                      </a:lnTo>
                      <a:cubicBezTo>
                        <a:pt x="84462" y="664208"/>
                        <a:pt x="87710" y="668540"/>
                        <a:pt x="89876" y="670705"/>
                      </a:cubicBezTo>
                      <a:cubicBezTo>
                        <a:pt x="89876" y="669623"/>
                        <a:pt x="89876" y="668540"/>
                        <a:pt x="88793" y="666374"/>
                      </a:cubicBezTo>
                      <a:cubicBezTo>
                        <a:pt x="87710" y="664208"/>
                        <a:pt x="86628" y="663126"/>
                        <a:pt x="85545" y="660960"/>
                      </a:cubicBezTo>
                      <a:cubicBezTo>
                        <a:pt x="87710" y="662043"/>
                        <a:pt x="89876" y="666374"/>
                        <a:pt x="93125" y="667457"/>
                      </a:cubicBezTo>
                      <a:cubicBezTo>
                        <a:pt x="90959" y="667457"/>
                        <a:pt x="97456" y="675037"/>
                        <a:pt x="99622" y="678285"/>
                      </a:cubicBezTo>
                      <a:cubicBezTo>
                        <a:pt x="101787" y="682617"/>
                        <a:pt x="103953" y="681534"/>
                        <a:pt x="105036" y="682617"/>
                      </a:cubicBezTo>
                      <a:cubicBezTo>
                        <a:pt x="103953" y="683700"/>
                        <a:pt x="109367" y="688031"/>
                        <a:pt x="106119" y="686948"/>
                      </a:cubicBezTo>
                      <a:cubicBezTo>
                        <a:pt x="105036" y="685865"/>
                        <a:pt x="105036" y="683700"/>
                        <a:pt x="101787" y="682617"/>
                      </a:cubicBezTo>
                      <a:cubicBezTo>
                        <a:pt x="102870" y="685865"/>
                        <a:pt x="101787" y="685865"/>
                        <a:pt x="107202" y="690197"/>
                      </a:cubicBezTo>
                      <a:cubicBezTo>
                        <a:pt x="110450" y="693445"/>
                        <a:pt x="109367" y="686948"/>
                        <a:pt x="113699" y="694528"/>
                      </a:cubicBezTo>
                      <a:cubicBezTo>
                        <a:pt x="111533" y="693445"/>
                        <a:pt x="111533" y="693445"/>
                        <a:pt x="109367" y="692362"/>
                      </a:cubicBezTo>
                      <a:cubicBezTo>
                        <a:pt x="109367" y="692362"/>
                        <a:pt x="110450" y="694528"/>
                        <a:pt x="111533" y="695611"/>
                      </a:cubicBezTo>
                      <a:cubicBezTo>
                        <a:pt x="112616" y="697777"/>
                        <a:pt x="113699" y="698859"/>
                        <a:pt x="113699" y="698859"/>
                      </a:cubicBezTo>
                      <a:lnTo>
                        <a:pt x="114781" y="697777"/>
                      </a:lnTo>
                      <a:cubicBezTo>
                        <a:pt x="114781" y="698859"/>
                        <a:pt x="114781" y="698859"/>
                        <a:pt x="114781" y="698859"/>
                      </a:cubicBezTo>
                      <a:cubicBezTo>
                        <a:pt x="118030" y="699942"/>
                        <a:pt x="123444" y="707522"/>
                        <a:pt x="126693" y="707522"/>
                      </a:cubicBezTo>
                      <a:cubicBezTo>
                        <a:pt x="129941" y="710771"/>
                        <a:pt x="132107" y="714019"/>
                        <a:pt x="135356" y="717268"/>
                      </a:cubicBezTo>
                      <a:lnTo>
                        <a:pt x="134273" y="717268"/>
                      </a:lnTo>
                      <a:cubicBezTo>
                        <a:pt x="135356" y="719433"/>
                        <a:pt x="137521" y="721599"/>
                        <a:pt x="139687" y="722682"/>
                      </a:cubicBezTo>
                      <a:cubicBezTo>
                        <a:pt x="141853" y="724848"/>
                        <a:pt x="144018" y="725931"/>
                        <a:pt x="146184" y="727013"/>
                      </a:cubicBezTo>
                      <a:lnTo>
                        <a:pt x="146184" y="727013"/>
                      </a:lnTo>
                      <a:cubicBezTo>
                        <a:pt x="148350" y="729179"/>
                        <a:pt x="152681" y="732428"/>
                        <a:pt x="155930" y="734593"/>
                      </a:cubicBezTo>
                      <a:cubicBezTo>
                        <a:pt x="160261" y="740008"/>
                        <a:pt x="153764" y="741090"/>
                        <a:pt x="161344" y="744339"/>
                      </a:cubicBezTo>
                      <a:cubicBezTo>
                        <a:pt x="166758" y="748670"/>
                        <a:pt x="172172" y="748670"/>
                        <a:pt x="170007" y="746505"/>
                      </a:cubicBezTo>
                      <a:cubicBezTo>
                        <a:pt x="174338" y="750836"/>
                        <a:pt x="179752" y="754085"/>
                        <a:pt x="185166" y="757333"/>
                      </a:cubicBezTo>
                      <a:cubicBezTo>
                        <a:pt x="190581" y="760582"/>
                        <a:pt x="195995" y="763830"/>
                        <a:pt x="200326" y="768161"/>
                      </a:cubicBezTo>
                      <a:cubicBezTo>
                        <a:pt x="202492" y="768161"/>
                        <a:pt x="201409" y="768161"/>
                        <a:pt x="204658" y="769244"/>
                      </a:cubicBezTo>
                      <a:cubicBezTo>
                        <a:pt x="219817" y="778990"/>
                        <a:pt x="239309" y="785487"/>
                        <a:pt x="251220" y="794150"/>
                      </a:cubicBezTo>
                      <a:cubicBezTo>
                        <a:pt x="245806" y="793067"/>
                        <a:pt x="250137" y="795233"/>
                        <a:pt x="250137" y="796315"/>
                      </a:cubicBezTo>
                      <a:cubicBezTo>
                        <a:pt x="254468" y="796315"/>
                        <a:pt x="254468" y="799564"/>
                        <a:pt x="256634" y="798481"/>
                      </a:cubicBezTo>
                      <a:cubicBezTo>
                        <a:pt x="256634" y="797398"/>
                        <a:pt x="257717" y="796315"/>
                        <a:pt x="253385" y="794150"/>
                      </a:cubicBezTo>
                      <a:cubicBezTo>
                        <a:pt x="258800" y="796315"/>
                        <a:pt x="265297" y="798481"/>
                        <a:pt x="270711" y="800647"/>
                      </a:cubicBezTo>
                      <a:cubicBezTo>
                        <a:pt x="276125" y="802813"/>
                        <a:pt x="281539" y="804978"/>
                        <a:pt x="283705" y="806061"/>
                      </a:cubicBezTo>
                      <a:cubicBezTo>
                        <a:pt x="281539" y="803895"/>
                        <a:pt x="283705" y="804978"/>
                        <a:pt x="285871" y="804978"/>
                      </a:cubicBezTo>
                      <a:cubicBezTo>
                        <a:pt x="284788" y="807144"/>
                        <a:pt x="291285" y="810392"/>
                        <a:pt x="297782" y="810392"/>
                      </a:cubicBezTo>
                      <a:lnTo>
                        <a:pt x="298865" y="809310"/>
                      </a:lnTo>
                      <a:lnTo>
                        <a:pt x="302113" y="811475"/>
                      </a:lnTo>
                      <a:cubicBezTo>
                        <a:pt x="304279" y="811475"/>
                        <a:pt x="305362" y="809310"/>
                        <a:pt x="310776" y="812558"/>
                      </a:cubicBezTo>
                      <a:cubicBezTo>
                        <a:pt x="310776" y="813641"/>
                        <a:pt x="310776" y="813641"/>
                        <a:pt x="311859" y="814724"/>
                      </a:cubicBezTo>
                      <a:cubicBezTo>
                        <a:pt x="315108" y="814724"/>
                        <a:pt x="318356" y="814724"/>
                        <a:pt x="322688" y="814724"/>
                      </a:cubicBezTo>
                      <a:cubicBezTo>
                        <a:pt x="327019" y="814724"/>
                        <a:pt x="330267" y="815807"/>
                        <a:pt x="333516" y="816889"/>
                      </a:cubicBezTo>
                      <a:lnTo>
                        <a:pt x="338930" y="820138"/>
                      </a:lnTo>
                      <a:cubicBezTo>
                        <a:pt x="342179" y="820138"/>
                        <a:pt x="346510" y="820138"/>
                        <a:pt x="342179" y="817972"/>
                      </a:cubicBezTo>
                      <a:cubicBezTo>
                        <a:pt x="347593" y="820138"/>
                        <a:pt x="351924" y="820138"/>
                        <a:pt x="356256" y="821221"/>
                      </a:cubicBezTo>
                      <a:cubicBezTo>
                        <a:pt x="359504" y="822304"/>
                        <a:pt x="362753" y="823387"/>
                        <a:pt x="363836" y="824469"/>
                      </a:cubicBezTo>
                      <a:cubicBezTo>
                        <a:pt x="369250" y="824469"/>
                        <a:pt x="374664" y="823387"/>
                        <a:pt x="380078" y="823387"/>
                      </a:cubicBezTo>
                      <a:cubicBezTo>
                        <a:pt x="383327" y="823387"/>
                        <a:pt x="385493" y="823387"/>
                        <a:pt x="388741" y="823387"/>
                      </a:cubicBezTo>
                      <a:cubicBezTo>
                        <a:pt x="391990" y="823387"/>
                        <a:pt x="395238" y="823387"/>
                        <a:pt x="398487" y="823387"/>
                      </a:cubicBezTo>
                      <a:cubicBezTo>
                        <a:pt x="401735" y="823387"/>
                        <a:pt x="404984" y="823387"/>
                        <a:pt x="408232" y="823387"/>
                      </a:cubicBezTo>
                      <a:cubicBezTo>
                        <a:pt x="411481" y="823387"/>
                        <a:pt x="414729" y="823387"/>
                        <a:pt x="417978" y="823387"/>
                      </a:cubicBezTo>
                      <a:cubicBezTo>
                        <a:pt x="424475" y="823387"/>
                        <a:pt x="429889" y="823387"/>
                        <a:pt x="436386" y="822304"/>
                      </a:cubicBezTo>
                      <a:lnTo>
                        <a:pt x="435303" y="823387"/>
                      </a:lnTo>
                      <a:cubicBezTo>
                        <a:pt x="441800" y="824469"/>
                        <a:pt x="438552" y="821221"/>
                        <a:pt x="442883" y="821221"/>
                      </a:cubicBezTo>
                      <a:cubicBezTo>
                        <a:pt x="440718" y="822304"/>
                        <a:pt x="447215" y="823387"/>
                        <a:pt x="442883" y="824469"/>
                      </a:cubicBezTo>
                      <a:cubicBezTo>
                        <a:pt x="451546" y="825552"/>
                        <a:pt x="453712" y="821221"/>
                        <a:pt x="460209" y="820138"/>
                      </a:cubicBezTo>
                      <a:cubicBezTo>
                        <a:pt x="461292" y="819055"/>
                        <a:pt x="455877" y="821221"/>
                        <a:pt x="456960" y="820138"/>
                      </a:cubicBezTo>
                      <a:cubicBezTo>
                        <a:pt x="458043" y="819055"/>
                        <a:pt x="468871" y="820138"/>
                        <a:pt x="469954" y="816889"/>
                      </a:cubicBezTo>
                      <a:cubicBezTo>
                        <a:pt x="472120" y="816889"/>
                        <a:pt x="471037" y="819055"/>
                        <a:pt x="469954" y="820138"/>
                      </a:cubicBezTo>
                      <a:cubicBezTo>
                        <a:pt x="469954" y="820138"/>
                        <a:pt x="471037" y="820138"/>
                        <a:pt x="472120" y="819055"/>
                      </a:cubicBezTo>
                      <a:cubicBezTo>
                        <a:pt x="473203" y="819055"/>
                        <a:pt x="474286" y="817972"/>
                        <a:pt x="474286" y="817972"/>
                      </a:cubicBezTo>
                      <a:cubicBezTo>
                        <a:pt x="477534" y="819055"/>
                        <a:pt x="474286" y="820138"/>
                        <a:pt x="471037" y="822304"/>
                      </a:cubicBezTo>
                      <a:cubicBezTo>
                        <a:pt x="467789" y="824469"/>
                        <a:pt x="463457" y="825552"/>
                        <a:pt x="467789" y="826635"/>
                      </a:cubicBezTo>
                      <a:cubicBezTo>
                        <a:pt x="467789" y="826635"/>
                        <a:pt x="468871" y="826635"/>
                        <a:pt x="469954" y="826635"/>
                      </a:cubicBezTo>
                      <a:cubicBezTo>
                        <a:pt x="471037" y="826635"/>
                        <a:pt x="472120" y="825552"/>
                        <a:pt x="472120" y="825552"/>
                      </a:cubicBezTo>
                      <a:cubicBezTo>
                        <a:pt x="477534" y="827718"/>
                        <a:pt x="459126" y="829884"/>
                        <a:pt x="472120" y="828801"/>
                      </a:cubicBezTo>
                      <a:cubicBezTo>
                        <a:pt x="477534" y="826635"/>
                        <a:pt x="481866" y="822304"/>
                        <a:pt x="476451" y="822304"/>
                      </a:cubicBezTo>
                      <a:cubicBezTo>
                        <a:pt x="487280" y="820138"/>
                        <a:pt x="480783" y="816889"/>
                        <a:pt x="492694" y="813641"/>
                      </a:cubicBezTo>
                      <a:cubicBezTo>
                        <a:pt x="494860" y="813641"/>
                        <a:pt x="491611" y="814724"/>
                        <a:pt x="489446" y="814724"/>
                      </a:cubicBezTo>
                      <a:cubicBezTo>
                        <a:pt x="487280" y="815807"/>
                        <a:pt x="484031" y="815807"/>
                        <a:pt x="486197" y="816889"/>
                      </a:cubicBezTo>
                      <a:cubicBezTo>
                        <a:pt x="492694" y="817972"/>
                        <a:pt x="497025" y="813641"/>
                        <a:pt x="502440" y="812558"/>
                      </a:cubicBezTo>
                      <a:cubicBezTo>
                        <a:pt x="497025" y="812558"/>
                        <a:pt x="501357" y="809310"/>
                        <a:pt x="504605" y="808227"/>
                      </a:cubicBezTo>
                      <a:cubicBezTo>
                        <a:pt x="511102" y="808227"/>
                        <a:pt x="501357" y="811475"/>
                        <a:pt x="510020" y="809310"/>
                      </a:cubicBezTo>
                      <a:cubicBezTo>
                        <a:pt x="511102" y="808227"/>
                        <a:pt x="518682" y="804978"/>
                        <a:pt x="512185" y="806061"/>
                      </a:cubicBezTo>
                      <a:cubicBezTo>
                        <a:pt x="514351" y="802813"/>
                        <a:pt x="520848" y="803895"/>
                        <a:pt x="525179" y="800647"/>
                      </a:cubicBezTo>
                      <a:cubicBezTo>
                        <a:pt x="528428" y="801730"/>
                        <a:pt x="517599" y="807144"/>
                        <a:pt x="527345" y="806061"/>
                      </a:cubicBezTo>
                      <a:cubicBezTo>
                        <a:pt x="525179" y="804978"/>
                        <a:pt x="538174" y="799564"/>
                        <a:pt x="531676" y="798481"/>
                      </a:cubicBezTo>
                      <a:cubicBezTo>
                        <a:pt x="534925" y="797398"/>
                        <a:pt x="536008" y="799564"/>
                        <a:pt x="533842" y="800647"/>
                      </a:cubicBezTo>
                      <a:cubicBezTo>
                        <a:pt x="539256" y="799564"/>
                        <a:pt x="544671" y="793067"/>
                        <a:pt x="547919" y="796315"/>
                      </a:cubicBezTo>
                      <a:lnTo>
                        <a:pt x="549002" y="794150"/>
                      </a:lnTo>
                      <a:cubicBezTo>
                        <a:pt x="551168" y="794150"/>
                        <a:pt x="553333" y="794150"/>
                        <a:pt x="556582" y="794150"/>
                      </a:cubicBezTo>
                      <a:cubicBezTo>
                        <a:pt x="558748" y="793067"/>
                        <a:pt x="561996" y="790901"/>
                        <a:pt x="565245" y="789818"/>
                      </a:cubicBezTo>
                      <a:cubicBezTo>
                        <a:pt x="568493" y="788736"/>
                        <a:pt x="570659" y="787653"/>
                        <a:pt x="570659" y="788736"/>
                      </a:cubicBezTo>
                      <a:cubicBezTo>
                        <a:pt x="571742" y="787653"/>
                        <a:pt x="581487" y="783321"/>
                        <a:pt x="577156" y="783321"/>
                      </a:cubicBezTo>
                      <a:cubicBezTo>
                        <a:pt x="570659" y="785487"/>
                        <a:pt x="570659" y="787653"/>
                        <a:pt x="566327" y="786570"/>
                      </a:cubicBezTo>
                      <a:cubicBezTo>
                        <a:pt x="571742" y="786570"/>
                        <a:pt x="574990" y="782238"/>
                        <a:pt x="578239" y="780073"/>
                      </a:cubicBezTo>
                      <a:lnTo>
                        <a:pt x="579322" y="781156"/>
                      </a:lnTo>
                      <a:cubicBezTo>
                        <a:pt x="581487" y="780073"/>
                        <a:pt x="585819" y="777907"/>
                        <a:pt x="586902" y="775741"/>
                      </a:cubicBezTo>
                      <a:cubicBezTo>
                        <a:pt x="585819" y="776824"/>
                        <a:pt x="586902" y="777907"/>
                        <a:pt x="589067" y="776824"/>
                      </a:cubicBezTo>
                      <a:lnTo>
                        <a:pt x="590150" y="774659"/>
                      </a:lnTo>
                      <a:cubicBezTo>
                        <a:pt x="597730" y="769244"/>
                        <a:pt x="593399" y="776824"/>
                        <a:pt x="600978" y="771410"/>
                      </a:cubicBezTo>
                      <a:cubicBezTo>
                        <a:pt x="600978" y="771410"/>
                        <a:pt x="599896" y="772493"/>
                        <a:pt x="597730" y="773576"/>
                      </a:cubicBezTo>
                      <a:cubicBezTo>
                        <a:pt x="596647" y="774659"/>
                        <a:pt x="594481" y="775741"/>
                        <a:pt x="594481" y="775741"/>
                      </a:cubicBezTo>
                      <a:cubicBezTo>
                        <a:pt x="595564" y="774659"/>
                        <a:pt x="598813" y="774659"/>
                        <a:pt x="603144" y="772493"/>
                      </a:cubicBezTo>
                      <a:cubicBezTo>
                        <a:pt x="604227" y="770327"/>
                        <a:pt x="605310" y="767079"/>
                        <a:pt x="606393" y="764913"/>
                      </a:cubicBezTo>
                      <a:cubicBezTo>
                        <a:pt x="610724" y="761664"/>
                        <a:pt x="609641" y="764913"/>
                        <a:pt x="612890" y="761664"/>
                      </a:cubicBezTo>
                      <a:lnTo>
                        <a:pt x="608558" y="767079"/>
                      </a:lnTo>
                      <a:cubicBezTo>
                        <a:pt x="607476" y="768161"/>
                        <a:pt x="613973" y="767079"/>
                        <a:pt x="619387" y="763830"/>
                      </a:cubicBezTo>
                      <a:cubicBezTo>
                        <a:pt x="622635" y="760582"/>
                        <a:pt x="626967" y="755167"/>
                        <a:pt x="620470" y="758416"/>
                      </a:cubicBezTo>
                      <a:cubicBezTo>
                        <a:pt x="623718" y="756250"/>
                        <a:pt x="628050" y="755167"/>
                        <a:pt x="625884" y="757333"/>
                      </a:cubicBezTo>
                      <a:cubicBezTo>
                        <a:pt x="632381" y="753002"/>
                        <a:pt x="623718" y="756250"/>
                        <a:pt x="629132" y="751919"/>
                      </a:cubicBezTo>
                      <a:cubicBezTo>
                        <a:pt x="632381" y="750836"/>
                        <a:pt x="639961" y="747587"/>
                        <a:pt x="645375" y="745422"/>
                      </a:cubicBezTo>
                      <a:lnTo>
                        <a:pt x="641044" y="751919"/>
                      </a:lnTo>
                      <a:lnTo>
                        <a:pt x="645375" y="748670"/>
                      </a:lnTo>
                      <a:cubicBezTo>
                        <a:pt x="642127" y="754085"/>
                        <a:pt x="648624" y="748670"/>
                        <a:pt x="647541" y="751919"/>
                      </a:cubicBezTo>
                      <a:cubicBezTo>
                        <a:pt x="650789" y="750836"/>
                        <a:pt x="652955" y="747587"/>
                        <a:pt x="655121" y="745422"/>
                      </a:cubicBezTo>
                      <a:cubicBezTo>
                        <a:pt x="645375" y="748670"/>
                        <a:pt x="660535" y="734593"/>
                        <a:pt x="656204" y="734593"/>
                      </a:cubicBezTo>
                      <a:cubicBezTo>
                        <a:pt x="665949" y="725931"/>
                        <a:pt x="667032" y="735676"/>
                        <a:pt x="674612" y="722682"/>
                      </a:cubicBezTo>
                      <a:cubicBezTo>
                        <a:pt x="672446" y="723765"/>
                        <a:pt x="675695" y="717268"/>
                        <a:pt x="670280" y="723765"/>
                      </a:cubicBezTo>
                      <a:cubicBezTo>
                        <a:pt x="676778" y="718351"/>
                        <a:pt x="672446" y="718351"/>
                        <a:pt x="680026" y="712936"/>
                      </a:cubicBezTo>
                      <a:cubicBezTo>
                        <a:pt x="675695" y="718351"/>
                        <a:pt x="687606" y="709688"/>
                        <a:pt x="682192" y="718351"/>
                      </a:cubicBezTo>
                      <a:cubicBezTo>
                        <a:pt x="682192" y="717268"/>
                        <a:pt x="681109" y="718351"/>
                        <a:pt x="680026" y="719433"/>
                      </a:cubicBezTo>
                      <a:cubicBezTo>
                        <a:pt x="678943" y="720516"/>
                        <a:pt x="677860" y="721599"/>
                        <a:pt x="676778" y="722682"/>
                      </a:cubicBezTo>
                      <a:cubicBezTo>
                        <a:pt x="680026" y="721599"/>
                        <a:pt x="678943" y="725931"/>
                        <a:pt x="684357" y="720516"/>
                      </a:cubicBezTo>
                      <a:cubicBezTo>
                        <a:pt x="687606" y="717268"/>
                        <a:pt x="693020" y="711854"/>
                        <a:pt x="690855" y="711854"/>
                      </a:cubicBezTo>
                      <a:cubicBezTo>
                        <a:pt x="689772" y="710771"/>
                        <a:pt x="685440" y="717268"/>
                        <a:pt x="686523" y="714019"/>
                      </a:cubicBezTo>
                      <a:cubicBezTo>
                        <a:pt x="693020" y="706439"/>
                        <a:pt x="696269" y="707522"/>
                        <a:pt x="697352" y="702108"/>
                      </a:cubicBezTo>
                      <a:cubicBezTo>
                        <a:pt x="693020" y="706439"/>
                        <a:pt x="690855" y="706439"/>
                        <a:pt x="689772" y="705357"/>
                      </a:cubicBezTo>
                      <a:cubicBezTo>
                        <a:pt x="689772" y="705357"/>
                        <a:pt x="690855" y="704274"/>
                        <a:pt x="691937" y="702108"/>
                      </a:cubicBezTo>
                      <a:cubicBezTo>
                        <a:pt x="693020" y="701025"/>
                        <a:pt x="694103" y="698859"/>
                        <a:pt x="694103" y="698859"/>
                      </a:cubicBezTo>
                      <a:lnTo>
                        <a:pt x="694103" y="701025"/>
                      </a:lnTo>
                      <a:cubicBezTo>
                        <a:pt x="702766" y="693445"/>
                        <a:pt x="695186" y="696694"/>
                        <a:pt x="702766" y="689114"/>
                      </a:cubicBezTo>
                      <a:lnTo>
                        <a:pt x="708180" y="686948"/>
                      </a:lnTo>
                      <a:cubicBezTo>
                        <a:pt x="708180" y="690197"/>
                        <a:pt x="696269" y="697777"/>
                        <a:pt x="700600" y="698859"/>
                      </a:cubicBezTo>
                      <a:cubicBezTo>
                        <a:pt x="702766" y="696694"/>
                        <a:pt x="704932" y="694528"/>
                        <a:pt x="706014" y="692362"/>
                      </a:cubicBezTo>
                      <a:cubicBezTo>
                        <a:pt x="707097" y="690197"/>
                        <a:pt x="708180" y="688031"/>
                        <a:pt x="711429" y="685865"/>
                      </a:cubicBezTo>
                      <a:cubicBezTo>
                        <a:pt x="710346" y="686948"/>
                        <a:pt x="709263" y="689114"/>
                        <a:pt x="708180" y="690197"/>
                      </a:cubicBezTo>
                      <a:cubicBezTo>
                        <a:pt x="710346" y="688031"/>
                        <a:pt x="714677" y="689114"/>
                        <a:pt x="720091" y="679368"/>
                      </a:cubicBezTo>
                      <a:cubicBezTo>
                        <a:pt x="722257" y="673954"/>
                        <a:pt x="720091" y="677203"/>
                        <a:pt x="719008" y="676120"/>
                      </a:cubicBezTo>
                      <a:cubicBezTo>
                        <a:pt x="725506" y="666374"/>
                        <a:pt x="727671" y="663126"/>
                        <a:pt x="730920" y="656629"/>
                      </a:cubicBezTo>
                      <a:cubicBezTo>
                        <a:pt x="732003" y="659877"/>
                        <a:pt x="738500" y="645800"/>
                        <a:pt x="736334" y="654463"/>
                      </a:cubicBezTo>
                      <a:cubicBezTo>
                        <a:pt x="734168" y="655546"/>
                        <a:pt x="730920" y="659877"/>
                        <a:pt x="728754" y="664208"/>
                      </a:cubicBezTo>
                      <a:cubicBezTo>
                        <a:pt x="725506" y="668540"/>
                        <a:pt x="723340" y="672871"/>
                        <a:pt x="722257" y="675037"/>
                      </a:cubicBezTo>
                      <a:cubicBezTo>
                        <a:pt x="724423" y="673954"/>
                        <a:pt x="723340" y="676120"/>
                        <a:pt x="721174" y="678285"/>
                      </a:cubicBezTo>
                      <a:cubicBezTo>
                        <a:pt x="719008" y="680451"/>
                        <a:pt x="715760" y="683700"/>
                        <a:pt x="716843" y="685865"/>
                      </a:cubicBezTo>
                      <a:cubicBezTo>
                        <a:pt x="723340" y="678285"/>
                        <a:pt x="725506" y="680451"/>
                        <a:pt x="727671" y="680451"/>
                      </a:cubicBezTo>
                      <a:cubicBezTo>
                        <a:pt x="729837" y="678285"/>
                        <a:pt x="730920" y="676120"/>
                        <a:pt x="730920" y="673954"/>
                      </a:cubicBezTo>
                      <a:cubicBezTo>
                        <a:pt x="729837" y="671788"/>
                        <a:pt x="727671" y="675037"/>
                        <a:pt x="726588" y="673954"/>
                      </a:cubicBezTo>
                      <a:cubicBezTo>
                        <a:pt x="729837" y="669623"/>
                        <a:pt x="733085" y="665291"/>
                        <a:pt x="735251" y="662043"/>
                      </a:cubicBezTo>
                      <a:cubicBezTo>
                        <a:pt x="737417" y="657711"/>
                        <a:pt x="739583" y="654463"/>
                        <a:pt x="740665" y="651214"/>
                      </a:cubicBezTo>
                      <a:cubicBezTo>
                        <a:pt x="743914" y="649049"/>
                        <a:pt x="743914" y="651214"/>
                        <a:pt x="741748" y="654463"/>
                      </a:cubicBezTo>
                      <a:cubicBezTo>
                        <a:pt x="744997" y="649049"/>
                        <a:pt x="748245" y="643634"/>
                        <a:pt x="752577" y="638220"/>
                      </a:cubicBezTo>
                      <a:cubicBezTo>
                        <a:pt x="755825" y="632806"/>
                        <a:pt x="759074" y="627392"/>
                        <a:pt x="762322" y="621977"/>
                      </a:cubicBezTo>
                      <a:cubicBezTo>
                        <a:pt x="755825" y="627392"/>
                        <a:pt x="768819" y="610066"/>
                        <a:pt x="763405" y="613315"/>
                      </a:cubicBezTo>
                      <a:cubicBezTo>
                        <a:pt x="760157" y="618729"/>
                        <a:pt x="754742" y="621977"/>
                        <a:pt x="755825" y="618729"/>
                      </a:cubicBezTo>
                      <a:cubicBezTo>
                        <a:pt x="757991" y="615480"/>
                        <a:pt x="756908" y="619812"/>
                        <a:pt x="757991" y="618729"/>
                      </a:cubicBezTo>
                      <a:cubicBezTo>
                        <a:pt x="759074" y="613315"/>
                        <a:pt x="764488" y="613315"/>
                        <a:pt x="764488" y="607901"/>
                      </a:cubicBezTo>
                      <a:cubicBezTo>
                        <a:pt x="760157" y="618729"/>
                        <a:pt x="766654" y="611149"/>
                        <a:pt x="767736" y="614398"/>
                      </a:cubicBezTo>
                      <a:cubicBezTo>
                        <a:pt x="769902" y="605735"/>
                        <a:pt x="768819" y="615480"/>
                        <a:pt x="773151" y="607901"/>
                      </a:cubicBezTo>
                      <a:cubicBezTo>
                        <a:pt x="776399" y="600321"/>
                        <a:pt x="778565" y="589492"/>
                        <a:pt x="782896" y="580829"/>
                      </a:cubicBezTo>
                      <a:cubicBezTo>
                        <a:pt x="786145" y="575415"/>
                        <a:pt x="788310" y="568918"/>
                        <a:pt x="791559" y="562421"/>
                      </a:cubicBezTo>
                      <a:cubicBezTo>
                        <a:pt x="793725" y="555924"/>
                        <a:pt x="795890" y="548344"/>
                        <a:pt x="796973" y="544013"/>
                      </a:cubicBezTo>
                      <a:cubicBezTo>
                        <a:pt x="799139" y="538598"/>
                        <a:pt x="801305" y="542930"/>
                        <a:pt x="803470" y="537516"/>
                      </a:cubicBezTo>
                      <a:cubicBezTo>
                        <a:pt x="805636" y="531019"/>
                        <a:pt x="799139" y="541847"/>
                        <a:pt x="803470" y="532101"/>
                      </a:cubicBezTo>
                      <a:lnTo>
                        <a:pt x="803470" y="533184"/>
                      </a:lnTo>
                      <a:cubicBezTo>
                        <a:pt x="803470" y="532101"/>
                        <a:pt x="805636" y="526687"/>
                        <a:pt x="806719" y="522356"/>
                      </a:cubicBezTo>
                      <a:cubicBezTo>
                        <a:pt x="807802" y="518024"/>
                        <a:pt x="808885" y="512610"/>
                        <a:pt x="806719" y="511527"/>
                      </a:cubicBezTo>
                      <a:lnTo>
                        <a:pt x="808885" y="514776"/>
                      </a:lnTo>
                      <a:cubicBezTo>
                        <a:pt x="809967" y="512610"/>
                        <a:pt x="808885" y="511527"/>
                        <a:pt x="808885" y="509362"/>
                      </a:cubicBezTo>
                      <a:cubicBezTo>
                        <a:pt x="809967" y="509362"/>
                        <a:pt x="811050" y="507196"/>
                        <a:pt x="811050" y="510445"/>
                      </a:cubicBezTo>
                      <a:cubicBezTo>
                        <a:pt x="812133" y="509362"/>
                        <a:pt x="812133" y="507196"/>
                        <a:pt x="813216" y="506113"/>
                      </a:cubicBezTo>
                      <a:cubicBezTo>
                        <a:pt x="813216" y="503947"/>
                        <a:pt x="814299" y="502865"/>
                        <a:pt x="814299" y="500699"/>
                      </a:cubicBezTo>
                      <a:cubicBezTo>
                        <a:pt x="814299" y="497450"/>
                        <a:pt x="814299" y="494202"/>
                        <a:pt x="815382" y="489870"/>
                      </a:cubicBezTo>
                      <a:lnTo>
                        <a:pt x="813216" y="494202"/>
                      </a:lnTo>
                      <a:cubicBezTo>
                        <a:pt x="813216" y="490953"/>
                        <a:pt x="813216" y="488788"/>
                        <a:pt x="814299" y="485539"/>
                      </a:cubicBezTo>
                      <a:cubicBezTo>
                        <a:pt x="814299" y="483373"/>
                        <a:pt x="815382" y="480125"/>
                        <a:pt x="815382" y="477959"/>
                      </a:cubicBezTo>
                      <a:cubicBezTo>
                        <a:pt x="816464" y="473628"/>
                        <a:pt x="817547" y="468214"/>
                        <a:pt x="817547" y="462799"/>
                      </a:cubicBezTo>
                      <a:lnTo>
                        <a:pt x="819713" y="462799"/>
                      </a:lnTo>
                      <a:lnTo>
                        <a:pt x="819713" y="456302"/>
                      </a:lnTo>
                      <a:cubicBezTo>
                        <a:pt x="820796" y="458468"/>
                        <a:pt x="822961" y="451971"/>
                        <a:pt x="821879" y="447640"/>
                      </a:cubicBezTo>
                      <a:cubicBezTo>
                        <a:pt x="821879" y="447640"/>
                        <a:pt x="822961" y="451971"/>
                        <a:pt x="822961" y="456302"/>
                      </a:cubicBezTo>
                      <a:cubicBezTo>
                        <a:pt x="822961" y="458468"/>
                        <a:pt x="824044" y="460634"/>
                        <a:pt x="824044" y="462799"/>
                      </a:cubicBezTo>
                      <a:cubicBezTo>
                        <a:pt x="824044" y="464965"/>
                        <a:pt x="824044" y="466048"/>
                        <a:pt x="824044" y="466048"/>
                      </a:cubicBezTo>
                      <a:cubicBezTo>
                        <a:pt x="822961" y="470379"/>
                        <a:pt x="822961" y="460634"/>
                        <a:pt x="820796" y="463882"/>
                      </a:cubicBezTo>
                      <a:cubicBezTo>
                        <a:pt x="818630" y="466048"/>
                        <a:pt x="818630" y="476876"/>
                        <a:pt x="819713" y="479042"/>
                      </a:cubicBezTo>
                      <a:cubicBezTo>
                        <a:pt x="820796" y="474711"/>
                        <a:pt x="819713" y="474711"/>
                        <a:pt x="819713" y="471462"/>
                      </a:cubicBezTo>
                      <a:cubicBezTo>
                        <a:pt x="821879" y="470379"/>
                        <a:pt x="820796" y="476876"/>
                        <a:pt x="822961" y="480125"/>
                      </a:cubicBezTo>
                      <a:cubicBezTo>
                        <a:pt x="822961" y="477959"/>
                        <a:pt x="824044" y="474711"/>
                        <a:pt x="824044" y="474711"/>
                      </a:cubicBezTo>
                      <a:cubicBezTo>
                        <a:pt x="824044" y="479042"/>
                        <a:pt x="824044" y="483373"/>
                        <a:pt x="822961" y="490953"/>
                      </a:cubicBezTo>
                      <a:cubicBezTo>
                        <a:pt x="822961" y="486622"/>
                        <a:pt x="820796" y="493119"/>
                        <a:pt x="820796" y="490953"/>
                      </a:cubicBezTo>
                      <a:cubicBezTo>
                        <a:pt x="822961" y="492036"/>
                        <a:pt x="821879" y="498533"/>
                        <a:pt x="819713" y="507196"/>
                      </a:cubicBezTo>
                      <a:cubicBezTo>
                        <a:pt x="817547" y="510445"/>
                        <a:pt x="817547" y="513693"/>
                        <a:pt x="816464" y="519107"/>
                      </a:cubicBezTo>
                      <a:cubicBezTo>
                        <a:pt x="816464" y="523439"/>
                        <a:pt x="815382" y="528853"/>
                        <a:pt x="814299" y="534267"/>
                      </a:cubicBezTo>
                      <a:cubicBezTo>
                        <a:pt x="814299" y="532101"/>
                        <a:pt x="813216" y="529936"/>
                        <a:pt x="813216" y="526687"/>
                      </a:cubicBezTo>
                      <a:cubicBezTo>
                        <a:pt x="813216" y="523439"/>
                        <a:pt x="813216" y="521273"/>
                        <a:pt x="813216" y="518024"/>
                      </a:cubicBezTo>
                      <a:cubicBezTo>
                        <a:pt x="811050" y="523439"/>
                        <a:pt x="812133" y="524521"/>
                        <a:pt x="808885" y="531019"/>
                      </a:cubicBezTo>
                      <a:cubicBezTo>
                        <a:pt x="809967" y="534267"/>
                        <a:pt x="811050" y="537516"/>
                        <a:pt x="809967" y="545096"/>
                      </a:cubicBezTo>
                      <a:lnTo>
                        <a:pt x="808885" y="545096"/>
                      </a:lnTo>
                      <a:cubicBezTo>
                        <a:pt x="807802" y="552675"/>
                        <a:pt x="808885" y="552675"/>
                        <a:pt x="805636" y="562421"/>
                      </a:cubicBezTo>
                      <a:cubicBezTo>
                        <a:pt x="804553" y="566752"/>
                        <a:pt x="802387" y="570001"/>
                        <a:pt x="801305" y="574332"/>
                      </a:cubicBezTo>
                      <a:cubicBezTo>
                        <a:pt x="800222" y="577581"/>
                        <a:pt x="798056" y="581912"/>
                        <a:pt x="796973" y="585161"/>
                      </a:cubicBezTo>
                      <a:cubicBezTo>
                        <a:pt x="793725" y="592741"/>
                        <a:pt x="790476" y="599238"/>
                        <a:pt x="788310" y="604652"/>
                      </a:cubicBezTo>
                      <a:lnTo>
                        <a:pt x="787228" y="604652"/>
                      </a:lnTo>
                      <a:cubicBezTo>
                        <a:pt x="787228" y="608983"/>
                        <a:pt x="785062" y="613315"/>
                        <a:pt x="781813" y="619812"/>
                      </a:cubicBezTo>
                      <a:cubicBezTo>
                        <a:pt x="778565" y="625226"/>
                        <a:pt x="775316" y="630640"/>
                        <a:pt x="774233" y="634972"/>
                      </a:cubicBezTo>
                      <a:cubicBezTo>
                        <a:pt x="773151" y="637137"/>
                        <a:pt x="772068" y="638220"/>
                        <a:pt x="770985" y="640386"/>
                      </a:cubicBezTo>
                      <a:cubicBezTo>
                        <a:pt x="769902" y="642552"/>
                        <a:pt x="768819" y="643634"/>
                        <a:pt x="767736" y="645800"/>
                      </a:cubicBezTo>
                      <a:cubicBezTo>
                        <a:pt x="765571" y="649049"/>
                        <a:pt x="763405" y="653380"/>
                        <a:pt x="761239" y="656629"/>
                      </a:cubicBezTo>
                      <a:cubicBezTo>
                        <a:pt x="756908" y="663126"/>
                        <a:pt x="752577" y="668540"/>
                        <a:pt x="749328" y="670705"/>
                      </a:cubicBezTo>
                      <a:cubicBezTo>
                        <a:pt x="733085" y="694528"/>
                        <a:pt x="717926" y="714019"/>
                        <a:pt x="695186" y="733510"/>
                      </a:cubicBezTo>
                      <a:cubicBezTo>
                        <a:pt x="695186" y="733510"/>
                        <a:pt x="696269" y="732428"/>
                        <a:pt x="696269" y="731345"/>
                      </a:cubicBezTo>
                      <a:cubicBezTo>
                        <a:pt x="696269" y="730262"/>
                        <a:pt x="697352" y="729179"/>
                        <a:pt x="697352" y="729179"/>
                      </a:cubicBezTo>
                      <a:cubicBezTo>
                        <a:pt x="695186" y="733510"/>
                        <a:pt x="694103" y="730262"/>
                        <a:pt x="690855" y="734593"/>
                      </a:cubicBezTo>
                      <a:cubicBezTo>
                        <a:pt x="696269" y="732428"/>
                        <a:pt x="686523" y="741090"/>
                        <a:pt x="685440" y="744339"/>
                      </a:cubicBezTo>
                      <a:cubicBezTo>
                        <a:pt x="680026" y="747587"/>
                        <a:pt x="673529" y="753002"/>
                        <a:pt x="668115" y="757333"/>
                      </a:cubicBezTo>
                      <a:cubicBezTo>
                        <a:pt x="662701" y="761664"/>
                        <a:pt x="657286" y="767079"/>
                        <a:pt x="652955" y="771410"/>
                      </a:cubicBezTo>
                      <a:lnTo>
                        <a:pt x="651872" y="770327"/>
                      </a:lnTo>
                      <a:cubicBezTo>
                        <a:pt x="647541" y="774659"/>
                        <a:pt x="642127" y="777907"/>
                        <a:pt x="636712" y="782238"/>
                      </a:cubicBezTo>
                      <a:cubicBezTo>
                        <a:pt x="631298" y="785487"/>
                        <a:pt x="623718" y="788736"/>
                        <a:pt x="617221" y="791984"/>
                      </a:cubicBezTo>
                      <a:cubicBezTo>
                        <a:pt x="615055" y="791984"/>
                        <a:pt x="612890" y="791984"/>
                        <a:pt x="608558" y="794150"/>
                      </a:cubicBezTo>
                      <a:cubicBezTo>
                        <a:pt x="603144" y="799564"/>
                        <a:pt x="598813" y="801730"/>
                        <a:pt x="589067" y="808227"/>
                      </a:cubicBezTo>
                      <a:cubicBezTo>
                        <a:pt x="581487" y="811475"/>
                        <a:pt x="568493" y="816889"/>
                        <a:pt x="559830" y="819055"/>
                      </a:cubicBezTo>
                      <a:cubicBezTo>
                        <a:pt x="530594" y="833132"/>
                        <a:pt x="498108" y="838546"/>
                        <a:pt x="464540" y="845043"/>
                      </a:cubicBezTo>
                      <a:lnTo>
                        <a:pt x="462374" y="843961"/>
                      </a:lnTo>
                      <a:cubicBezTo>
                        <a:pt x="454794" y="846126"/>
                        <a:pt x="446132" y="847209"/>
                        <a:pt x="437469" y="847209"/>
                      </a:cubicBezTo>
                      <a:cubicBezTo>
                        <a:pt x="433138" y="847209"/>
                        <a:pt x="428806" y="847209"/>
                        <a:pt x="424475" y="848292"/>
                      </a:cubicBezTo>
                      <a:cubicBezTo>
                        <a:pt x="422309" y="848292"/>
                        <a:pt x="420143" y="848292"/>
                        <a:pt x="417978" y="848292"/>
                      </a:cubicBezTo>
                      <a:cubicBezTo>
                        <a:pt x="415812" y="848292"/>
                        <a:pt x="413646" y="848292"/>
                        <a:pt x="411481" y="848292"/>
                      </a:cubicBezTo>
                      <a:cubicBezTo>
                        <a:pt x="407149" y="848292"/>
                        <a:pt x="402818" y="848292"/>
                        <a:pt x="398487" y="848292"/>
                      </a:cubicBezTo>
                      <a:cubicBezTo>
                        <a:pt x="394155" y="848292"/>
                        <a:pt x="389824" y="847209"/>
                        <a:pt x="385493" y="847209"/>
                      </a:cubicBezTo>
                      <a:cubicBezTo>
                        <a:pt x="381161" y="847209"/>
                        <a:pt x="377913" y="847209"/>
                        <a:pt x="373581" y="846126"/>
                      </a:cubicBezTo>
                      <a:cubicBezTo>
                        <a:pt x="370333" y="846126"/>
                        <a:pt x="366001" y="845043"/>
                        <a:pt x="362753" y="845043"/>
                      </a:cubicBezTo>
                      <a:lnTo>
                        <a:pt x="366001" y="842878"/>
                      </a:lnTo>
                      <a:cubicBezTo>
                        <a:pt x="361670" y="841795"/>
                        <a:pt x="357339" y="841795"/>
                        <a:pt x="353007" y="841795"/>
                      </a:cubicBezTo>
                      <a:cubicBezTo>
                        <a:pt x="349759" y="841795"/>
                        <a:pt x="346510" y="841795"/>
                        <a:pt x="347593" y="843961"/>
                      </a:cubicBezTo>
                      <a:cubicBezTo>
                        <a:pt x="343262" y="842878"/>
                        <a:pt x="337847" y="841795"/>
                        <a:pt x="332433" y="841795"/>
                      </a:cubicBezTo>
                      <a:cubicBezTo>
                        <a:pt x="327019" y="840712"/>
                        <a:pt x="322688" y="839629"/>
                        <a:pt x="320522" y="837464"/>
                      </a:cubicBezTo>
                      <a:cubicBezTo>
                        <a:pt x="311859" y="835298"/>
                        <a:pt x="309693" y="836381"/>
                        <a:pt x="302113" y="834215"/>
                      </a:cubicBezTo>
                      <a:cubicBezTo>
                        <a:pt x="297782" y="833132"/>
                        <a:pt x="294534" y="832049"/>
                        <a:pt x="291285" y="829884"/>
                      </a:cubicBezTo>
                      <a:cubicBezTo>
                        <a:pt x="288037" y="828801"/>
                        <a:pt x="284788" y="827718"/>
                        <a:pt x="282622" y="826635"/>
                      </a:cubicBezTo>
                      <a:cubicBezTo>
                        <a:pt x="279374" y="825552"/>
                        <a:pt x="277208" y="824469"/>
                        <a:pt x="273960" y="823387"/>
                      </a:cubicBezTo>
                      <a:cubicBezTo>
                        <a:pt x="270711" y="822304"/>
                        <a:pt x="267463" y="821221"/>
                        <a:pt x="263131" y="820138"/>
                      </a:cubicBezTo>
                      <a:lnTo>
                        <a:pt x="267463" y="822304"/>
                      </a:lnTo>
                      <a:cubicBezTo>
                        <a:pt x="269628" y="822304"/>
                        <a:pt x="269628" y="821221"/>
                        <a:pt x="266380" y="819055"/>
                      </a:cubicBezTo>
                      <a:cubicBezTo>
                        <a:pt x="263131" y="817972"/>
                        <a:pt x="257717" y="815807"/>
                        <a:pt x="254468" y="814724"/>
                      </a:cubicBezTo>
                      <a:cubicBezTo>
                        <a:pt x="250137" y="812558"/>
                        <a:pt x="247971" y="812558"/>
                        <a:pt x="250137" y="815807"/>
                      </a:cubicBezTo>
                      <a:cubicBezTo>
                        <a:pt x="233894" y="807144"/>
                        <a:pt x="211155" y="798481"/>
                        <a:pt x="198160" y="786570"/>
                      </a:cubicBezTo>
                      <a:cubicBezTo>
                        <a:pt x="199243" y="788736"/>
                        <a:pt x="194912" y="785487"/>
                        <a:pt x="192746" y="785487"/>
                      </a:cubicBezTo>
                      <a:cubicBezTo>
                        <a:pt x="189498" y="783321"/>
                        <a:pt x="186249" y="781156"/>
                        <a:pt x="183001" y="778990"/>
                      </a:cubicBezTo>
                      <a:cubicBezTo>
                        <a:pt x="179752" y="776824"/>
                        <a:pt x="176504" y="773576"/>
                        <a:pt x="173255" y="771410"/>
                      </a:cubicBezTo>
                      <a:cubicBezTo>
                        <a:pt x="166758" y="767079"/>
                        <a:pt x="161344" y="761664"/>
                        <a:pt x="155930" y="758416"/>
                      </a:cubicBezTo>
                      <a:cubicBezTo>
                        <a:pt x="153764" y="756250"/>
                        <a:pt x="160261" y="759499"/>
                        <a:pt x="154847" y="755167"/>
                      </a:cubicBezTo>
                      <a:cubicBezTo>
                        <a:pt x="151598" y="753002"/>
                        <a:pt x="153764" y="756250"/>
                        <a:pt x="149432" y="754085"/>
                      </a:cubicBezTo>
                      <a:cubicBezTo>
                        <a:pt x="127776" y="738925"/>
                        <a:pt x="112616" y="717268"/>
                        <a:pt x="97456" y="699942"/>
                      </a:cubicBezTo>
                      <a:cubicBezTo>
                        <a:pt x="83379" y="684782"/>
                        <a:pt x="70385" y="667457"/>
                        <a:pt x="59556" y="650131"/>
                      </a:cubicBezTo>
                      <a:cubicBezTo>
                        <a:pt x="48728" y="631723"/>
                        <a:pt x="38982" y="613315"/>
                        <a:pt x="31402" y="594906"/>
                      </a:cubicBezTo>
                      <a:lnTo>
                        <a:pt x="32485" y="594906"/>
                      </a:lnTo>
                      <a:cubicBezTo>
                        <a:pt x="28154" y="589492"/>
                        <a:pt x="25988" y="581912"/>
                        <a:pt x="23823" y="574332"/>
                      </a:cubicBezTo>
                      <a:cubicBezTo>
                        <a:pt x="21657" y="566752"/>
                        <a:pt x="19491" y="560255"/>
                        <a:pt x="16243" y="555924"/>
                      </a:cubicBezTo>
                      <a:cubicBezTo>
                        <a:pt x="16243" y="552675"/>
                        <a:pt x="12994" y="544013"/>
                        <a:pt x="15160" y="546178"/>
                      </a:cubicBezTo>
                      <a:cubicBezTo>
                        <a:pt x="12994" y="541847"/>
                        <a:pt x="10828" y="534267"/>
                        <a:pt x="9746" y="526687"/>
                      </a:cubicBezTo>
                      <a:cubicBezTo>
                        <a:pt x="8663" y="522356"/>
                        <a:pt x="8663" y="519107"/>
                        <a:pt x="7580" y="514776"/>
                      </a:cubicBezTo>
                      <a:cubicBezTo>
                        <a:pt x="6497" y="510445"/>
                        <a:pt x="5414" y="507196"/>
                        <a:pt x="4331" y="502865"/>
                      </a:cubicBezTo>
                      <a:cubicBezTo>
                        <a:pt x="4331" y="503947"/>
                        <a:pt x="4331" y="505030"/>
                        <a:pt x="5414" y="506113"/>
                      </a:cubicBezTo>
                      <a:cubicBezTo>
                        <a:pt x="4331" y="498533"/>
                        <a:pt x="3249" y="490953"/>
                        <a:pt x="2166" y="483373"/>
                      </a:cubicBezTo>
                      <a:cubicBezTo>
                        <a:pt x="1083" y="480125"/>
                        <a:pt x="1083" y="475793"/>
                        <a:pt x="1083" y="472545"/>
                      </a:cubicBezTo>
                      <a:cubicBezTo>
                        <a:pt x="1083" y="469296"/>
                        <a:pt x="1083" y="464965"/>
                        <a:pt x="1083" y="460634"/>
                      </a:cubicBezTo>
                      <a:cubicBezTo>
                        <a:pt x="1083" y="462799"/>
                        <a:pt x="2166" y="464965"/>
                        <a:pt x="3249" y="466048"/>
                      </a:cubicBezTo>
                      <a:cubicBezTo>
                        <a:pt x="4331" y="459551"/>
                        <a:pt x="-1083" y="450888"/>
                        <a:pt x="2166" y="447640"/>
                      </a:cubicBezTo>
                      <a:cubicBezTo>
                        <a:pt x="2166" y="444391"/>
                        <a:pt x="0" y="445474"/>
                        <a:pt x="0" y="447640"/>
                      </a:cubicBezTo>
                      <a:cubicBezTo>
                        <a:pt x="0" y="438977"/>
                        <a:pt x="0" y="429231"/>
                        <a:pt x="0" y="420568"/>
                      </a:cubicBezTo>
                      <a:cubicBezTo>
                        <a:pt x="0" y="416237"/>
                        <a:pt x="0" y="411906"/>
                        <a:pt x="0" y="406491"/>
                      </a:cubicBezTo>
                      <a:cubicBezTo>
                        <a:pt x="0" y="402160"/>
                        <a:pt x="0" y="396746"/>
                        <a:pt x="1083" y="392414"/>
                      </a:cubicBezTo>
                      <a:lnTo>
                        <a:pt x="1083" y="385917"/>
                      </a:lnTo>
                      <a:lnTo>
                        <a:pt x="2166" y="379420"/>
                      </a:lnTo>
                      <a:lnTo>
                        <a:pt x="3249" y="365343"/>
                      </a:lnTo>
                      <a:cubicBezTo>
                        <a:pt x="4331" y="361012"/>
                        <a:pt x="4331" y="355598"/>
                        <a:pt x="5414" y="351266"/>
                      </a:cubicBezTo>
                      <a:lnTo>
                        <a:pt x="6497" y="344769"/>
                      </a:lnTo>
                      <a:lnTo>
                        <a:pt x="7580" y="338272"/>
                      </a:lnTo>
                      <a:cubicBezTo>
                        <a:pt x="11911" y="325278"/>
                        <a:pt x="12994" y="325278"/>
                        <a:pt x="14077" y="326361"/>
                      </a:cubicBezTo>
                      <a:cubicBezTo>
                        <a:pt x="15160" y="326361"/>
                        <a:pt x="15160" y="327444"/>
                        <a:pt x="16243" y="317698"/>
                      </a:cubicBezTo>
                      <a:cubicBezTo>
                        <a:pt x="17325" y="316615"/>
                        <a:pt x="15160" y="316615"/>
                        <a:pt x="16243" y="315533"/>
                      </a:cubicBezTo>
                      <a:cubicBezTo>
                        <a:pt x="17325" y="311201"/>
                        <a:pt x="18408" y="309035"/>
                        <a:pt x="20574" y="305787"/>
                      </a:cubicBezTo>
                      <a:cubicBezTo>
                        <a:pt x="22740" y="303621"/>
                        <a:pt x="23823" y="301456"/>
                        <a:pt x="23823" y="298207"/>
                      </a:cubicBezTo>
                      <a:cubicBezTo>
                        <a:pt x="20574" y="299290"/>
                        <a:pt x="23823" y="293876"/>
                        <a:pt x="22740" y="293876"/>
                      </a:cubicBezTo>
                      <a:cubicBezTo>
                        <a:pt x="25988" y="286296"/>
                        <a:pt x="28154" y="281964"/>
                        <a:pt x="30320" y="278716"/>
                      </a:cubicBezTo>
                      <a:cubicBezTo>
                        <a:pt x="32485" y="274384"/>
                        <a:pt x="33568" y="271136"/>
                        <a:pt x="35734" y="264639"/>
                      </a:cubicBezTo>
                      <a:lnTo>
                        <a:pt x="24905" y="260307"/>
                      </a:lnTo>
                      <a:cubicBezTo>
                        <a:pt x="28154" y="245148"/>
                        <a:pt x="36817" y="229988"/>
                        <a:pt x="40065" y="218077"/>
                      </a:cubicBezTo>
                      <a:cubicBezTo>
                        <a:pt x="80130" y="145526"/>
                        <a:pt x="139687" y="85969"/>
                        <a:pt x="212237" y="48070"/>
                      </a:cubicBezTo>
                      <a:cubicBezTo>
                        <a:pt x="230646" y="38324"/>
                        <a:pt x="249054" y="30745"/>
                        <a:pt x="267463" y="24247"/>
                      </a:cubicBezTo>
                      <a:cubicBezTo>
                        <a:pt x="285871" y="17750"/>
                        <a:pt x="306445" y="12336"/>
                        <a:pt x="325936" y="8005"/>
                      </a:cubicBezTo>
                      <a:cubicBezTo>
                        <a:pt x="345427" y="3673"/>
                        <a:pt x="366001" y="1508"/>
                        <a:pt x="385493" y="425"/>
                      </a:cubicBezTo>
                      <a:cubicBezTo>
                        <a:pt x="406066" y="-658"/>
                        <a:pt x="426641" y="425"/>
                        <a:pt x="446132" y="2590"/>
                      </a:cubicBezTo>
                      <a:cubicBezTo>
                        <a:pt x="464540" y="8005"/>
                        <a:pt x="466706" y="8005"/>
                        <a:pt x="487280" y="10170"/>
                      </a:cubicBezTo>
                      <a:cubicBezTo>
                        <a:pt x="486197" y="10170"/>
                        <a:pt x="485114" y="10170"/>
                        <a:pt x="486197" y="11253"/>
                      </a:cubicBezTo>
                      <a:cubicBezTo>
                        <a:pt x="487280" y="9088"/>
                        <a:pt x="500274" y="14502"/>
                        <a:pt x="503522" y="12336"/>
                      </a:cubicBezTo>
                      <a:cubicBezTo>
                        <a:pt x="532759" y="19916"/>
                        <a:pt x="559830" y="28579"/>
                        <a:pt x="587984" y="41573"/>
                      </a:cubicBezTo>
                      <a:cubicBezTo>
                        <a:pt x="583653" y="39407"/>
                        <a:pt x="580404" y="40490"/>
                        <a:pt x="585819" y="42656"/>
                      </a:cubicBezTo>
                      <a:cubicBezTo>
                        <a:pt x="585819" y="42656"/>
                        <a:pt x="586902" y="42656"/>
                        <a:pt x="589067" y="43739"/>
                      </a:cubicBezTo>
                      <a:cubicBezTo>
                        <a:pt x="590150" y="43739"/>
                        <a:pt x="592316" y="44822"/>
                        <a:pt x="592316" y="44822"/>
                      </a:cubicBezTo>
                      <a:lnTo>
                        <a:pt x="593399" y="45904"/>
                      </a:lnTo>
                      <a:cubicBezTo>
                        <a:pt x="596647" y="46987"/>
                        <a:pt x="602061" y="48070"/>
                        <a:pt x="597730" y="45904"/>
                      </a:cubicBezTo>
                      <a:cubicBezTo>
                        <a:pt x="633464" y="62147"/>
                        <a:pt x="665949" y="85969"/>
                        <a:pt x="693020" y="113041"/>
                      </a:cubicBezTo>
                      <a:cubicBezTo>
                        <a:pt x="707097" y="126035"/>
                        <a:pt x="720091" y="141195"/>
                        <a:pt x="732003" y="156354"/>
                      </a:cubicBezTo>
                      <a:cubicBezTo>
                        <a:pt x="743914" y="171514"/>
                        <a:pt x="754742" y="186674"/>
                        <a:pt x="765571" y="202917"/>
                      </a:cubicBezTo>
                      <a:cubicBezTo>
                        <a:pt x="774233" y="219159"/>
                        <a:pt x="787228" y="240816"/>
                        <a:pt x="795890" y="259225"/>
                      </a:cubicBezTo>
                      <a:cubicBezTo>
                        <a:pt x="805636" y="286296"/>
                        <a:pt x="813216" y="313367"/>
                        <a:pt x="817547" y="341521"/>
                      </a:cubicBezTo>
                      <a:cubicBezTo>
                        <a:pt x="821879" y="368592"/>
                        <a:pt x="825127" y="396746"/>
                        <a:pt x="826210" y="425983"/>
                      </a:cubicBezTo>
                      <a:cubicBezTo>
                        <a:pt x="826210" y="425983"/>
                        <a:pt x="824044" y="423817"/>
                        <a:pt x="822961" y="419486"/>
                      </a:cubicBezTo>
                      <a:cubicBezTo>
                        <a:pt x="821879" y="411906"/>
                        <a:pt x="819713" y="404326"/>
                        <a:pt x="817547" y="392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88" name="Полилиния: фигура 2387">
                  <a:extLst>
                    <a:ext uri="{FF2B5EF4-FFF2-40B4-BE49-F238E27FC236}">
                      <a16:creationId xmlns:a16="http://schemas.microsoft.com/office/drawing/2014/main" id="{6A618173-BB32-44D3-A2B0-36941C2D75CC}"/>
                    </a:ext>
                  </a:extLst>
                </p:cNvPr>
                <p:cNvSpPr/>
                <p:nvPr/>
              </p:nvSpPr>
              <p:spPr>
                <a:xfrm>
                  <a:off x="9082080" y="6253177"/>
                  <a:ext cx="3248" cy="5569"/>
                </a:xfrm>
                <a:custGeom>
                  <a:avLst/>
                  <a:gdLst>
                    <a:gd name="connsiteX0" fmla="*/ 3249 w 3248"/>
                    <a:gd name="connsiteY0" fmla="*/ 218 h 5569"/>
                    <a:gd name="connsiteX1" fmla="*/ 0 w 3248"/>
                    <a:gd name="connsiteY1" fmla="*/ 3467 h 5569"/>
                    <a:gd name="connsiteX2" fmla="*/ 3249 w 3248"/>
                    <a:gd name="connsiteY2" fmla="*/ 218 h 5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248" h="5569">
                      <a:moveTo>
                        <a:pt x="3249" y="218"/>
                      </a:moveTo>
                      <a:cubicBezTo>
                        <a:pt x="2166" y="2384"/>
                        <a:pt x="1083" y="8881"/>
                        <a:pt x="0" y="3467"/>
                      </a:cubicBezTo>
                      <a:cubicBezTo>
                        <a:pt x="1083" y="2384"/>
                        <a:pt x="2166" y="-865"/>
                        <a:pt x="3249" y="21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89" name="Полилиния: фигура 2388">
                  <a:extLst>
                    <a:ext uri="{FF2B5EF4-FFF2-40B4-BE49-F238E27FC236}">
                      <a16:creationId xmlns:a16="http://schemas.microsoft.com/office/drawing/2014/main" id="{FCFF0723-9D23-8650-F992-F0C0F1E59666}"/>
                    </a:ext>
                  </a:extLst>
                </p:cNvPr>
                <p:cNvSpPr/>
                <p:nvPr/>
              </p:nvSpPr>
              <p:spPr>
                <a:xfrm>
                  <a:off x="9026855" y="6414739"/>
                  <a:ext cx="2165" cy="5414"/>
                </a:xfrm>
                <a:custGeom>
                  <a:avLst/>
                  <a:gdLst>
                    <a:gd name="connsiteX0" fmla="*/ 2166 w 2165"/>
                    <a:gd name="connsiteY0" fmla="*/ 3249 h 5414"/>
                    <a:gd name="connsiteX1" fmla="*/ 0 w 2165"/>
                    <a:gd name="connsiteY1" fmla="*/ 5414 h 5414"/>
                    <a:gd name="connsiteX2" fmla="*/ 2166 w 2165"/>
                    <a:gd name="connsiteY2" fmla="*/ 0 h 5414"/>
                    <a:gd name="connsiteX3" fmla="*/ 2166 w 2165"/>
                    <a:gd name="connsiteY3" fmla="*/ 3249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5414">
                      <a:moveTo>
                        <a:pt x="2166" y="3249"/>
                      </a:moveTo>
                      <a:cubicBezTo>
                        <a:pt x="2166" y="3249"/>
                        <a:pt x="1083" y="5414"/>
                        <a:pt x="0" y="5414"/>
                      </a:cubicBezTo>
                      <a:cubicBezTo>
                        <a:pt x="1083" y="3249"/>
                        <a:pt x="1083" y="1083"/>
                        <a:pt x="2166" y="0"/>
                      </a:cubicBezTo>
                      <a:cubicBezTo>
                        <a:pt x="2166" y="2166"/>
                        <a:pt x="2166" y="2166"/>
                        <a:pt x="2166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90" name="Полилиния: фигура 2389">
                  <a:extLst>
                    <a:ext uri="{FF2B5EF4-FFF2-40B4-BE49-F238E27FC236}">
                      <a16:creationId xmlns:a16="http://schemas.microsoft.com/office/drawing/2014/main" id="{261E75E2-5165-73C3-5861-095A6DE83C44}"/>
                    </a:ext>
                  </a:extLst>
                </p:cNvPr>
                <p:cNvSpPr/>
                <p:nvPr/>
              </p:nvSpPr>
              <p:spPr>
                <a:xfrm>
                  <a:off x="9006111" y="6441810"/>
                  <a:ext cx="6666" cy="14077"/>
                </a:xfrm>
                <a:custGeom>
                  <a:avLst/>
                  <a:gdLst>
                    <a:gd name="connsiteX0" fmla="*/ 170 w 6666"/>
                    <a:gd name="connsiteY0" fmla="*/ 14077 h 14077"/>
                    <a:gd name="connsiteX1" fmla="*/ 6667 w 6666"/>
                    <a:gd name="connsiteY1" fmla="*/ 0 h 14077"/>
                    <a:gd name="connsiteX2" fmla="*/ 170 w 6666"/>
                    <a:gd name="connsiteY2" fmla="*/ 14077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666" h="14077">
                      <a:moveTo>
                        <a:pt x="170" y="14077"/>
                      </a:moveTo>
                      <a:cubicBezTo>
                        <a:pt x="-913" y="12994"/>
                        <a:pt x="3418" y="4331"/>
                        <a:pt x="6667" y="0"/>
                      </a:cubicBezTo>
                      <a:lnTo>
                        <a:pt x="170" y="1407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91" name="Полилиния: фигура 2390">
                  <a:extLst>
                    <a:ext uri="{FF2B5EF4-FFF2-40B4-BE49-F238E27FC236}">
                      <a16:creationId xmlns:a16="http://schemas.microsoft.com/office/drawing/2014/main" id="{04F9749D-9C96-13CF-55AD-06E7F3796F37}"/>
                    </a:ext>
                  </a:extLst>
                </p:cNvPr>
                <p:cNvSpPr/>
                <p:nvPr/>
              </p:nvSpPr>
              <p:spPr>
                <a:xfrm>
                  <a:off x="8977159" y="6482958"/>
                  <a:ext cx="2531" cy="3292"/>
                </a:xfrm>
                <a:custGeom>
                  <a:avLst/>
                  <a:gdLst>
                    <a:gd name="connsiteX0" fmla="*/ 2050 w 2531"/>
                    <a:gd name="connsiteY0" fmla="*/ 2166 h 3292"/>
                    <a:gd name="connsiteX1" fmla="*/ 2050 w 2531"/>
                    <a:gd name="connsiteY1" fmla="*/ 0 h 3292"/>
                    <a:gd name="connsiteX2" fmla="*/ 2050 w 2531"/>
                    <a:gd name="connsiteY2" fmla="*/ 2166 h 3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31" h="3292">
                      <a:moveTo>
                        <a:pt x="2050" y="2166"/>
                      </a:moveTo>
                      <a:cubicBezTo>
                        <a:pt x="-1198" y="4331"/>
                        <a:pt x="-115" y="3249"/>
                        <a:pt x="2050" y="0"/>
                      </a:cubicBezTo>
                      <a:cubicBezTo>
                        <a:pt x="3133" y="0"/>
                        <a:pt x="2050" y="1083"/>
                        <a:pt x="205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92" name="Полилиния: фигура 2391">
                  <a:extLst>
                    <a:ext uri="{FF2B5EF4-FFF2-40B4-BE49-F238E27FC236}">
                      <a16:creationId xmlns:a16="http://schemas.microsoft.com/office/drawing/2014/main" id="{E5C6CBAC-10DC-0E79-5768-FF6BD7CA1A40}"/>
                    </a:ext>
                  </a:extLst>
                </p:cNvPr>
                <p:cNvSpPr/>
                <p:nvPr/>
              </p:nvSpPr>
              <p:spPr>
                <a:xfrm>
                  <a:off x="8973795" y="6489013"/>
                  <a:ext cx="5414" cy="4773"/>
                </a:xfrm>
                <a:custGeom>
                  <a:avLst/>
                  <a:gdLst>
                    <a:gd name="connsiteX0" fmla="*/ 5414 w 5414"/>
                    <a:gd name="connsiteY0" fmla="*/ 442 h 4773"/>
                    <a:gd name="connsiteX1" fmla="*/ 0 w 5414"/>
                    <a:gd name="connsiteY1" fmla="*/ 4773 h 4773"/>
                    <a:gd name="connsiteX2" fmla="*/ 5414 w 5414"/>
                    <a:gd name="connsiteY2" fmla="*/ 442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14" h="4773">
                      <a:moveTo>
                        <a:pt x="5414" y="442"/>
                      </a:moveTo>
                      <a:cubicBezTo>
                        <a:pt x="3249" y="2608"/>
                        <a:pt x="2166" y="3690"/>
                        <a:pt x="0" y="4773"/>
                      </a:cubicBezTo>
                      <a:cubicBezTo>
                        <a:pt x="1083" y="4773"/>
                        <a:pt x="4331" y="-1724"/>
                        <a:pt x="5414" y="44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93" name="Полилиния: фигура 2392">
                  <a:extLst>
                    <a:ext uri="{FF2B5EF4-FFF2-40B4-BE49-F238E27FC236}">
                      <a16:creationId xmlns:a16="http://schemas.microsoft.com/office/drawing/2014/main" id="{A2402F24-2DB8-5065-A7D4-720D0BEAF3FC}"/>
                    </a:ext>
                  </a:extLst>
                </p:cNvPr>
                <p:cNvSpPr/>
                <p:nvPr/>
              </p:nvSpPr>
              <p:spPr>
                <a:xfrm>
                  <a:off x="8905576" y="6547490"/>
                  <a:ext cx="7579" cy="5853"/>
                </a:xfrm>
                <a:custGeom>
                  <a:avLst/>
                  <a:gdLst>
                    <a:gd name="connsiteX0" fmla="*/ 7580 w 7579"/>
                    <a:gd name="connsiteY0" fmla="*/ 439 h 5853"/>
                    <a:gd name="connsiteX1" fmla="*/ 0 w 7579"/>
                    <a:gd name="connsiteY1" fmla="*/ 5853 h 5853"/>
                    <a:gd name="connsiteX2" fmla="*/ 7580 w 7579"/>
                    <a:gd name="connsiteY2" fmla="*/ 439 h 5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579" h="5853">
                      <a:moveTo>
                        <a:pt x="7580" y="439"/>
                      </a:moveTo>
                      <a:cubicBezTo>
                        <a:pt x="6497" y="1522"/>
                        <a:pt x="3248" y="5853"/>
                        <a:pt x="0" y="5853"/>
                      </a:cubicBezTo>
                      <a:cubicBezTo>
                        <a:pt x="3248" y="4770"/>
                        <a:pt x="7580" y="-1727"/>
                        <a:pt x="7580" y="43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94" name="Полилиния: фигура 2393">
                  <a:extLst>
                    <a:ext uri="{FF2B5EF4-FFF2-40B4-BE49-F238E27FC236}">
                      <a16:creationId xmlns:a16="http://schemas.microsoft.com/office/drawing/2014/main" id="{1CF9459F-D2E8-B4D0-5B56-19E29541FEDF}"/>
                    </a:ext>
                  </a:extLst>
                </p:cNvPr>
                <p:cNvSpPr/>
                <p:nvPr/>
              </p:nvSpPr>
              <p:spPr>
                <a:xfrm>
                  <a:off x="8876496" y="6572834"/>
                  <a:ext cx="4175" cy="2460"/>
                </a:xfrm>
                <a:custGeom>
                  <a:avLst/>
                  <a:gdLst>
                    <a:gd name="connsiteX0" fmla="*/ 4175 w 4175"/>
                    <a:gd name="connsiteY0" fmla="*/ 0 h 2460"/>
                    <a:gd name="connsiteX1" fmla="*/ 927 w 4175"/>
                    <a:gd name="connsiteY1" fmla="*/ 2166 h 2460"/>
                    <a:gd name="connsiteX2" fmla="*/ 2010 w 4175"/>
                    <a:gd name="connsiteY2" fmla="*/ 0 h 2460"/>
                    <a:gd name="connsiteX3" fmla="*/ 4175 w 4175"/>
                    <a:gd name="connsiteY3" fmla="*/ 0 h 2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75" h="2460">
                      <a:moveTo>
                        <a:pt x="4175" y="0"/>
                      </a:moveTo>
                      <a:cubicBezTo>
                        <a:pt x="3092" y="1083"/>
                        <a:pt x="2010" y="1083"/>
                        <a:pt x="927" y="2166"/>
                      </a:cubicBezTo>
                      <a:cubicBezTo>
                        <a:pt x="-1239" y="3249"/>
                        <a:pt x="927" y="1083"/>
                        <a:pt x="2010" y="0"/>
                      </a:cubicBezTo>
                      <a:lnTo>
                        <a:pt x="417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95" name="Полилиния: фигура 2394">
                  <a:extLst>
                    <a:ext uri="{FF2B5EF4-FFF2-40B4-BE49-F238E27FC236}">
                      <a16:creationId xmlns:a16="http://schemas.microsoft.com/office/drawing/2014/main" id="{40975A4C-2D03-B90A-7FF1-E6135662C467}"/>
                    </a:ext>
                  </a:extLst>
                </p:cNvPr>
                <p:cNvSpPr/>
                <p:nvPr/>
              </p:nvSpPr>
              <p:spPr>
                <a:xfrm>
                  <a:off x="8284024" y="6329194"/>
                  <a:ext cx="1082" cy="4331"/>
                </a:xfrm>
                <a:custGeom>
                  <a:avLst/>
                  <a:gdLst>
                    <a:gd name="connsiteX0" fmla="*/ 0 w 1082"/>
                    <a:gd name="connsiteY0" fmla="*/ 0 h 4331"/>
                    <a:gd name="connsiteX1" fmla="*/ 1083 w 1082"/>
                    <a:gd name="connsiteY1" fmla="*/ 4331 h 4331"/>
                    <a:gd name="connsiteX2" fmla="*/ 0 w 1082"/>
                    <a:gd name="connsiteY2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4331">
                      <a:moveTo>
                        <a:pt x="0" y="0"/>
                      </a:moveTo>
                      <a:lnTo>
                        <a:pt x="1083" y="4331"/>
                      </a:lnTo>
                      <a:lnTo>
                        <a:pt x="0" y="43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96" name="Полилиния: фигура 2395">
                  <a:extLst>
                    <a:ext uri="{FF2B5EF4-FFF2-40B4-BE49-F238E27FC236}">
                      <a16:creationId xmlns:a16="http://schemas.microsoft.com/office/drawing/2014/main" id="{5F560064-E907-326E-9B99-1A41F85FC967}"/>
                    </a:ext>
                  </a:extLst>
                </p:cNvPr>
                <p:cNvSpPr/>
                <p:nvPr/>
              </p:nvSpPr>
              <p:spPr>
                <a:xfrm>
                  <a:off x="8340332" y="6010296"/>
                  <a:ext cx="3248" cy="2707"/>
                </a:xfrm>
                <a:custGeom>
                  <a:avLst/>
                  <a:gdLst>
                    <a:gd name="connsiteX0" fmla="*/ 0 w 3248"/>
                    <a:gd name="connsiteY0" fmla="*/ 2707 h 2707"/>
                    <a:gd name="connsiteX1" fmla="*/ 3249 w 3248"/>
                    <a:gd name="connsiteY1" fmla="*/ 541 h 2707"/>
                    <a:gd name="connsiteX2" fmla="*/ 0 w 3248"/>
                    <a:gd name="connsiteY2" fmla="*/ 2707 h 2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248" h="2707">
                      <a:moveTo>
                        <a:pt x="0" y="2707"/>
                      </a:moveTo>
                      <a:cubicBezTo>
                        <a:pt x="2166" y="-1624"/>
                        <a:pt x="2166" y="541"/>
                        <a:pt x="3249" y="541"/>
                      </a:cubicBezTo>
                      <a:cubicBezTo>
                        <a:pt x="1083" y="3790"/>
                        <a:pt x="2166" y="-1624"/>
                        <a:pt x="0" y="27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397" name="Полилиния: фигура 2396">
                  <a:extLst>
                    <a:ext uri="{FF2B5EF4-FFF2-40B4-BE49-F238E27FC236}">
                      <a16:creationId xmlns:a16="http://schemas.microsoft.com/office/drawing/2014/main" id="{0C4A83DC-7C84-A9F3-491A-1A6C90D86B84}"/>
                    </a:ext>
                  </a:extLst>
                </p:cNvPr>
                <p:cNvSpPr/>
                <p:nvPr/>
              </p:nvSpPr>
              <p:spPr>
                <a:xfrm>
                  <a:off x="8463776" y="5885228"/>
                  <a:ext cx="2165" cy="2165"/>
                </a:xfrm>
                <a:custGeom>
                  <a:avLst/>
                  <a:gdLst>
                    <a:gd name="connsiteX0" fmla="*/ 2166 w 2165"/>
                    <a:gd name="connsiteY0" fmla="*/ 1083 h 2165"/>
                    <a:gd name="connsiteX1" fmla="*/ 1083 w 2165"/>
                    <a:gd name="connsiteY1" fmla="*/ 2166 h 2165"/>
                    <a:gd name="connsiteX2" fmla="*/ 0 w 2165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2165">
                      <a:moveTo>
                        <a:pt x="2166" y="1083"/>
                      </a:moveTo>
                      <a:lnTo>
                        <a:pt x="1083" y="216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398" name="Рисунок 11">
                <a:extLst>
                  <a:ext uri="{FF2B5EF4-FFF2-40B4-BE49-F238E27FC236}">
                    <a16:creationId xmlns:a16="http://schemas.microsoft.com/office/drawing/2014/main" id="{9C2322D8-7A81-DB9A-DB12-0648CE67114B}"/>
                  </a:ext>
                </a:extLst>
              </p:cNvPr>
              <p:cNvGrpSpPr/>
              <p:nvPr/>
            </p:nvGrpSpPr>
            <p:grpSpPr>
              <a:xfrm>
                <a:off x="8402054" y="5959944"/>
                <a:ext cx="541422" cy="548344"/>
                <a:chOff x="8402054" y="5959944"/>
                <a:chExt cx="541422" cy="548344"/>
              </a:xfrm>
              <a:solidFill>
                <a:srgbClr val="000000"/>
              </a:solidFill>
            </p:grpSpPr>
            <p:sp>
              <p:nvSpPr>
                <p:cNvPr id="2399" name="Полилиния: фигура 2398">
                  <a:extLst>
                    <a:ext uri="{FF2B5EF4-FFF2-40B4-BE49-F238E27FC236}">
                      <a16:creationId xmlns:a16="http://schemas.microsoft.com/office/drawing/2014/main" id="{86804716-2B5D-232F-E425-A301DB9BB3BC}"/>
                    </a:ext>
                  </a:extLst>
                </p:cNvPr>
                <p:cNvSpPr/>
                <p:nvPr/>
              </p:nvSpPr>
              <p:spPr>
                <a:xfrm>
                  <a:off x="8938062" y="6229572"/>
                  <a:ext cx="1082" cy="5414"/>
                </a:xfrm>
                <a:custGeom>
                  <a:avLst/>
                  <a:gdLst>
                    <a:gd name="connsiteX0" fmla="*/ 1083 w 1082"/>
                    <a:gd name="connsiteY0" fmla="*/ 5414 h 5414"/>
                    <a:gd name="connsiteX1" fmla="*/ 1083 w 1082"/>
                    <a:gd name="connsiteY1" fmla="*/ 1083 h 5414"/>
                    <a:gd name="connsiteX2" fmla="*/ 0 w 1082"/>
                    <a:gd name="connsiteY2" fmla="*/ 0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5414">
                      <a:moveTo>
                        <a:pt x="1083" y="5414"/>
                      </a:moveTo>
                      <a:lnTo>
                        <a:pt x="1083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00" name="Полилиния: фигура 2399">
                  <a:extLst>
                    <a:ext uri="{FF2B5EF4-FFF2-40B4-BE49-F238E27FC236}">
                      <a16:creationId xmlns:a16="http://schemas.microsoft.com/office/drawing/2014/main" id="{69FFDA45-4FD0-4702-97CD-9F3487DEA8E0}"/>
                    </a:ext>
                  </a:extLst>
                </p:cNvPr>
                <p:cNvSpPr/>
                <p:nvPr/>
              </p:nvSpPr>
              <p:spPr>
                <a:xfrm>
                  <a:off x="8935896" y="6204667"/>
                  <a:ext cx="7579" cy="24988"/>
                </a:xfrm>
                <a:custGeom>
                  <a:avLst/>
                  <a:gdLst>
                    <a:gd name="connsiteX0" fmla="*/ 7580 w 7579"/>
                    <a:gd name="connsiteY0" fmla="*/ 8663 h 24988"/>
                    <a:gd name="connsiteX1" fmla="*/ 6497 w 7579"/>
                    <a:gd name="connsiteY1" fmla="*/ 4331 h 24988"/>
                    <a:gd name="connsiteX2" fmla="*/ 5414 w 7579"/>
                    <a:gd name="connsiteY2" fmla="*/ 0 h 24988"/>
                    <a:gd name="connsiteX3" fmla="*/ 0 w 7579"/>
                    <a:gd name="connsiteY3" fmla="*/ 11911 h 24988"/>
                    <a:gd name="connsiteX4" fmla="*/ 4331 w 7579"/>
                    <a:gd name="connsiteY4" fmla="*/ 24905 h 24988"/>
                    <a:gd name="connsiteX5" fmla="*/ 2166 w 7579"/>
                    <a:gd name="connsiteY5" fmla="*/ 12994 h 24988"/>
                    <a:gd name="connsiteX6" fmla="*/ 5414 w 7579"/>
                    <a:gd name="connsiteY6" fmla="*/ 21657 h 24988"/>
                    <a:gd name="connsiteX7" fmla="*/ 4331 w 7579"/>
                    <a:gd name="connsiteY7" fmla="*/ 8663 h 24988"/>
                    <a:gd name="connsiteX8" fmla="*/ 7580 w 7579"/>
                    <a:gd name="connsiteY8" fmla="*/ 8663 h 24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79" h="24988">
                      <a:moveTo>
                        <a:pt x="7580" y="8663"/>
                      </a:moveTo>
                      <a:cubicBezTo>
                        <a:pt x="7580" y="8663"/>
                        <a:pt x="7580" y="6497"/>
                        <a:pt x="6497" y="4331"/>
                      </a:cubicBezTo>
                      <a:cubicBezTo>
                        <a:pt x="6497" y="2166"/>
                        <a:pt x="5414" y="0"/>
                        <a:pt x="5414" y="0"/>
                      </a:cubicBezTo>
                      <a:cubicBezTo>
                        <a:pt x="1083" y="5414"/>
                        <a:pt x="2166" y="-1083"/>
                        <a:pt x="0" y="11911"/>
                      </a:cubicBezTo>
                      <a:cubicBezTo>
                        <a:pt x="1083" y="16243"/>
                        <a:pt x="3249" y="25988"/>
                        <a:pt x="4331" y="24905"/>
                      </a:cubicBezTo>
                      <a:cubicBezTo>
                        <a:pt x="4331" y="21657"/>
                        <a:pt x="2166" y="17325"/>
                        <a:pt x="2166" y="12994"/>
                      </a:cubicBezTo>
                      <a:cubicBezTo>
                        <a:pt x="3249" y="15160"/>
                        <a:pt x="4331" y="19491"/>
                        <a:pt x="5414" y="21657"/>
                      </a:cubicBezTo>
                      <a:cubicBezTo>
                        <a:pt x="6497" y="14077"/>
                        <a:pt x="4331" y="17325"/>
                        <a:pt x="4331" y="8663"/>
                      </a:cubicBezTo>
                      <a:lnTo>
                        <a:pt x="7580" y="86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01" name="Полилиния: фигура 2400">
                  <a:extLst>
                    <a:ext uri="{FF2B5EF4-FFF2-40B4-BE49-F238E27FC236}">
                      <a16:creationId xmlns:a16="http://schemas.microsoft.com/office/drawing/2014/main" id="{6A56D5BE-1A13-DEFF-2393-D10E913D34F3}"/>
                    </a:ext>
                  </a:extLst>
                </p:cNvPr>
                <p:cNvSpPr/>
                <p:nvPr/>
              </p:nvSpPr>
              <p:spPr>
                <a:xfrm>
                  <a:off x="8938062" y="6202376"/>
                  <a:ext cx="2165" cy="2291"/>
                </a:xfrm>
                <a:custGeom>
                  <a:avLst/>
                  <a:gdLst>
                    <a:gd name="connsiteX0" fmla="*/ 0 w 2165"/>
                    <a:gd name="connsiteY0" fmla="*/ 1208 h 2291"/>
                    <a:gd name="connsiteX1" fmla="*/ 2166 w 2165"/>
                    <a:gd name="connsiteY1" fmla="*/ 2291 h 2291"/>
                    <a:gd name="connsiteX2" fmla="*/ 0 w 2165"/>
                    <a:gd name="connsiteY2" fmla="*/ 1208 h 22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2291">
                      <a:moveTo>
                        <a:pt x="0" y="1208"/>
                      </a:moveTo>
                      <a:cubicBezTo>
                        <a:pt x="1083" y="2291"/>
                        <a:pt x="2166" y="2291"/>
                        <a:pt x="2166" y="2291"/>
                      </a:cubicBezTo>
                      <a:cubicBezTo>
                        <a:pt x="2166" y="2291"/>
                        <a:pt x="0" y="-2040"/>
                        <a:pt x="0" y="120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02" name="Полилиния: фигура 2401">
                  <a:extLst>
                    <a:ext uri="{FF2B5EF4-FFF2-40B4-BE49-F238E27FC236}">
                      <a16:creationId xmlns:a16="http://schemas.microsoft.com/office/drawing/2014/main" id="{0F37167A-FA0E-0E4C-0854-A20699A2D40F}"/>
                    </a:ext>
                  </a:extLst>
                </p:cNvPr>
                <p:cNvSpPr/>
                <p:nvPr/>
              </p:nvSpPr>
              <p:spPr>
                <a:xfrm>
                  <a:off x="8934813" y="6193839"/>
                  <a:ext cx="4331" cy="5414"/>
                </a:xfrm>
                <a:custGeom>
                  <a:avLst/>
                  <a:gdLst>
                    <a:gd name="connsiteX0" fmla="*/ 2166 w 4331"/>
                    <a:gd name="connsiteY0" fmla="*/ 5414 h 5414"/>
                    <a:gd name="connsiteX1" fmla="*/ 4331 w 4331"/>
                    <a:gd name="connsiteY1" fmla="*/ 4331 h 5414"/>
                    <a:gd name="connsiteX2" fmla="*/ 2166 w 4331"/>
                    <a:gd name="connsiteY2" fmla="*/ 2166 h 5414"/>
                    <a:gd name="connsiteX3" fmla="*/ 0 w 4331"/>
                    <a:gd name="connsiteY3" fmla="*/ 0 h 5414"/>
                    <a:gd name="connsiteX4" fmla="*/ 1083 w 4331"/>
                    <a:gd name="connsiteY4" fmla="*/ 3249 h 5414"/>
                    <a:gd name="connsiteX5" fmla="*/ 2166 w 4331"/>
                    <a:gd name="connsiteY5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331" h="5414">
                      <a:moveTo>
                        <a:pt x="2166" y="5414"/>
                      </a:moveTo>
                      <a:cubicBezTo>
                        <a:pt x="2166" y="0"/>
                        <a:pt x="4331" y="5414"/>
                        <a:pt x="4331" y="4331"/>
                      </a:cubicBezTo>
                      <a:cubicBezTo>
                        <a:pt x="4331" y="4331"/>
                        <a:pt x="3249" y="3249"/>
                        <a:pt x="2166" y="2166"/>
                      </a:cubicBezTo>
                      <a:cubicBezTo>
                        <a:pt x="1083" y="1083"/>
                        <a:pt x="0" y="0"/>
                        <a:pt x="0" y="0"/>
                      </a:cubicBezTo>
                      <a:cubicBezTo>
                        <a:pt x="0" y="0"/>
                        <a:pt x="1083" y="1083"/>
                        <a:pt x="1083" y="3249"/>
                      </a:cubicBezTo>
                      <a:cubicBezTo>
                        <a:pt x="2166" y="4331"/>
                        <a:pt x="2166" y="5414"/>
                        <a:pt x="2166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03" name="Полилиния: фигура 2402">
                  <a:extLst>
                    <a:ext uri="{FF2B5EF4-FFF2-40B4-BE49-F238E27FC236}">
                      <a16:creationId xmlns:a16="http://schemas.microsoft.com/office/drawing/2014/main" id="{C2C0BE1F-367B-FA45-AB76-B298101AB697}"/>
                    </a:ext>
                  </a:extLst>
                </p:cNvPr>
                <p:cNvSpPr/>
                <p:nvPr/>
              </p:nvSpPr>
              <p:spPr>
                <a:xfrm>
                  <a:off x="8932647" y="6176513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cubicBezTo>
                        <a:pt x="1083" y="1083"/>
                        <a:pt x="1083" y="1083"/>
                        <a:pt x="0" y="0"/>
                      </a:cubicBezTo>
                      <a:cubicBezTo>
                        <a:pt x="0" y="1083"/>
                        <a:pt x="1083" y="1083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04" name="Полилиния: фигура 2403">
                  <a:extLst>
                    <a:ext uri="{FF2B5EF4-FFF2-40B4-BE49-F238E27FC236}">
                      <a16:creationId xmlns:a16="http://schemas.microsoft.com/office/drawing/2014/main" id="{65C0DD02-EDD2-6E66-3310-33646A49EA85}"/>
                    </a:ext>
                  </a:extLst>
                </p:cNvPr>
                <p:cNvSpPr/>
                <p:nvPr/>
              </p:nvSpPr>
              <p:spPr>
                <a:xfrm>
                  <a:off x="8931564" y="6168933"/>
                  <a:ext cx="7579" cy="20573"/>
                </a:xfrm>
                <a:custGeom>
                  <a:avLst/>
                  <a:gdLst>
                    <a:gd name="connsiteX0" fmla="*/ 0 w 7579"/>
                    <a:gd name="connsiteY0" fmla="*/ 0 h 20573"/>
                    <a:gd name="connsiteX1" fmla="*/ 2166 w 7579"/>
                    <a:gd name="connsiteY1" fmla="*/ 7580 h 20573"/>
                    <a:gd name="connsiteX2" fmla="*/ 2166 w 7579"/>
                    <a:gd name="connsiteY2" fmla="*/ 7580 h 20573"/>
                    <a:gd name="connsiteX3" fmla="*/ 5414 w 7579"/>
                    <a:gd name="connsiteY3" fmla="*/ 11911 h 20573"/>
                    <a:gd name="connsiteX4" fmla="*/ 6497 w 7579"/>
                    <a:gd name="connsiteY4" fmla="*/ 20574 h 20573"/>
                    <a:gd name="connsiteX5" fmla="*/ 7580 w 7579"/>
                    <a:gd name="connsiteY5" fmla="*/ 14077 h 20573"/>
                    <a:gd name="connsiteX6" fmla="*/ 0 w 7579"/>
                    <a:gd name="connsiteY6" fmla="*/ 0 h 20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79" h="20573">
                      <a:moveTo>
                        <a:pt x="0" y="0"/>
                      </a:moveTo>
                      <a:cubicBezTo>
                        <a:pt x="0" y="2166"/>
                        <a:pt x="1083" y="4331"/>
                        <a:pt x="2166" y="7580"/>
                      </a:cubicBezTo>
                      <a:cubicBezTo>
                        <a:pt x="2166" y="7580"/>
                        <a:pt x="2166" y="7580"/>
                        <a:pt x="2166" y="7580"/>
                      </a:cubicBezTo>
                      <a:cubicBezTo>
                        <a:pt x="2166" y="4331"/>
                        <a:pt x="5414" y="6497"/>
                        <a:pt x="5414" y="11911"/>
                      </a:cubicBezTo>
                      <a:cubicBezTo>
                        <a:pt x="6497" y="16243"/>
                        <a:pt x="4331" y="16243"/>
                        <a:pt x="6497" y="20574"/>
                      </a:cubicBezTo>
                      <a:lnTo>
                        <a:pt x="7580" y="14077"/>
                      </a:lnTo>
                      <a:cubicBezTo>
                        <a:pt x="5414" y="5414"/>
                        <a:pt x="1083" y="2166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05" name="Полилиния: фигура 2404">
                  <a:extLst>
                    <a:ext uri="{FF2B5EF4-FFF2-40B4-BE49-F238E27FC236}">
                      <a16:creationId xmlns:a16="http://schemas.microsoft.com/office/drawing/2014/main" id="{14DBF8BA-A971-13D7-8392-BF34473FE8F2}"/>
                    </a:ext>
                  </a:extLst>
                </p:cNvPr>
                <p:cNvSpPr/>
                <p:nvPr/>
              </p:nvSpPr>
              <p:spPr>
                <a:xfrm>
                  <a:off x="8933730" y="6178679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0 h 2165"/>
                    <a:gd name="connsiteX1" fmla="*/ 1083 w 1082"/>
                    <a:gd name="connsiteY1" fmla="*/ 2166 h 2165"/>
                    <a:gd name="connsiteX2" fmla="*/ 0 w 108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0"/>
                      </a:moveTo>
                      <a:cubicBezTo>
                        <a:pt x="0" y="1083"/>
                        <a:pt x="0" y="2166"/>
                        <a:pt x="1083" y="2166"/>
                      </a:cubicBezTo>
                      <a:cubicBezTo>
                        <a:pt x="1083" y="1083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06" name="Полилиния: фигура 2405">
                  <a:extLst>
                    <a:ext uri="{FF2B5EF4-FFF2-40B4-BE49-F238E27FC236}">
                      <a16:creationId xmlns:a16="http://schemas.microsoft.com/office/drawing/2014/main" id="{022816AF-540E-6625-7B3B-6DA0BF9075EE}"/>
                    </a:ext>
                  </a:extLst>
                </p:cNvPr>
                <p:cNvSpPr/>
                <p:nvPr/>
              </p:nvSpPr>
              <p:spPr>
                <a:xfrm>
                  <a:off x="8935896" y="6188424"/>
                  <a:ext cx="1082" cy="3248"/>
                </a:xfrm>
                <a:custGeom>
                  <a:avLst/>
                  <a:gdLst>
                    <a:gd name="connsiteX0" fmla="*/ 0 w 1082"/>
                    <a:gd name="connsiteY0" fmla="*/ 0 h 3248"/>
                    <a:gd name="connsiteX1" fmla="*/ 1083 w 1082"/>
                    <a:gd name="connsiteY1" fmla="*/ 3249 h 3248"/>
                    <a:gd name="connsiteX2" fmla="*/ 1083 w 1082"/>
                    <a:gd name="connsiteY2" fmla="*/ 2166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3248">
                      <a:moveTo>
                        <a:pt x="0" y="0"/>
                      </a:moveTo>
                      <a:lnTo>
                        <a:pt x="1083" y="3249"/>
                      </a:lnTo>
                      <a:lnTo>
                        <a:pt x="1083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07" name="Полилиния: фигура 2406">
                  <a:extLst>
                    <a:ext uri="{FF2B5EF4-FFF2-40B4-BE49-F238E27FC236}">
                      <a16:creationId xmlns:a16="http://schemas.microsoft.com/office/drawing/2014/main" id="{9D4C112C-CCC3-CFA2-C9FF-D9171657E29B}"/>
                    </a:ext>
                  </a:extLst>
                </p:cNvPr>
                <p:cNvSpPr/>
                <p:nvPr/>
              </p:nvSpPr>
              <p:spPr>
                <a:xfrm>
                  <a:off x="8926150" y="6146142"/>
                  <a:ext cx="5414" cy="19542"/>
                </a:xfrm>
                <a:custGeom>
                  <a:avLst/>
                  <a:gdLst>
                    <a:gd name="connsiteX0" fmla="*/ 0 w 5414"/>
                    <a:gd name="connsiteY0" fmla="*/ 6548 h 19542"/>
                    <a:gd name="connsiteX1" fmla="*/ 5414 w 5414"/>
                    <a:gd name="connsiteY1" fmla="*/ 19543 h 19542"/>
                    <a:gd name="connsiteX2" fmla="*/ 5414 w 5414"/>
                    <a:gd name="connsiteY2" fmla="*/ 7631 h 19542"/>
                    <a:gd name="connsiteX3" fmla="*/ 2166 w 5414"/>
                    <a:gd name="connsiteY3" fmla="*/ 1134 h 19542"/>
                    <a:gd name="connsiteX4" fmla="*/ 0 w 5414"/>
                    <a:gd name="connsiteY4" fmla="*/ 6548 h 19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4" h="19542">
                      <a:moveTo>
                        <a:pt x="0" y="6548"/>
                      </a:moveTo>
                      <a:cubicBezTo>
                        <a:pt x="3249" y="6548"/>
                        <a:pt x="3249" y="18460"/>
                        <a:pt x="5414" y="19543"/>
                      </a:cubicBezTo>
                      <a:cubicBezTo>
                        <a:pt x="3249" y="13046"/>
                        <a:pt x="4331" y="7631"/>
                        <a:pt x="5414" y="7631"/>
                      </a:cubicBezTo>
                      <a:lnTo>
                        <a:pt x="2166" y="1134"/>
                      </a:lnTo>
                      <a:cubicBezTo>
                        <a:pt x="1083" y="-2114"/>
                        <a:pt x="0" y="2217"/>
                        <a:pt x="0" y="654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08" name="Полилиния: фигура 2407">
                  <a:extLst>
                    <a:ext uri="{FF2B5EF4-FFF2-40B4-BE49-F238E27FC236}">
                      <a16:creationId xmlns:a16="http://schemas.microsoft.com/office/drawing/2014/main" id="{01DCDAD1-AAC9-9F58-4BC0-55912B8D8CAB}"/>
                    </a:ext>
                  </a:extLst>
                </p:cNvPr>
                <p:cNvSpPr/>
                <p:nvPr/>
              </p:nvSpPr>
              <p:spPr>
                <a:xfrm>
                  <a:off x="8927233" y="6135365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cubicBezTo>
                        <a:pt x="1083" y="1083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09" name="Полилиния: фигура 2408">
                  <a:extLst>
                    <a:ext uri="{FF2B5EF4-FFF2-40B4-BE49-F238E27FC236}">
                      <a16:creationId xmlns:a16="http://schemas.microsoft.com/office/drawing/2014/main" id="{6FC3E2EB-4A46-69E8-E5C7-B0899676D07D}"/>
                    </a:ext>
                  </a:extLst>
                </p:cNvPr>
                <p:cNvSpPr/>
                <p:nvPr/>
              </p:nvSpPr>
              <p:spPr>
                <a:xfrm>
                  <a:off x="8906659" y="6103962"/>
                  <a:ext cx="20574" cy="40065"/>
                </a:xfrm>
                <a:custGeom>
                  <a:avLst/>
                  <a:gdLst>
                    <a:gd name="connsiteX0" fmla="*/ 0 w 20574"/>
                    <a:gd name="connsiteY0" fmla="*/ 0 h 40065"/>
                    <a:gd name="connsiteX1" fmla="*/ 5414 w 20574"/>
                    <a:gd name="connsiteY1" fmla="*/ 7580 h 40065"/>
                    <a:gd name="connsiteX2" fmla="*/ 10828 w 20574"/>
                    <a:gd name="connsiteY2" fmla="*/ 15160 h 40065"/>
                    <a:gd name="connsiteX3" fmla="*/ 6497 w 20574"/>
                    <a:gd name="connsiteY3" fmla="*/ 11911 h 40065"/>
                    <a:gd name="connsiteX4" fmla="*/ 14077 w 20574"/>
                    <a:gd name="connsiteY4" fmla="*/ 24905 h 40065"/>
                    <a:gd name="connsiteX5" fmla="*/ 8663 w 20574"/>
                    <a:gd name="connsiteY5" fmla="*/ 19491 h 40065"/>
                    <a:gd name="connsiteX6" fmla="*/ 17325 w 20574"/>
                    <a:gd name="connsiteY6" fmla="*/ 32485 h 40065"/>
                    <a:gd name="connsiteX7" fmla="*/ 18408 w 20574"/>
                    <a:gd name="connsiteY7" fmla="*/ 40065 h 40065"/>
                    <a:gd name="connsiteX8" fmla="*/ 20574 w 20574"/>
                    <a:gd name="connsiteY8" fmla="*/ 36817 h 40065"/>
                    <a:gd name="connsiteX9" fmla="*/ 17325 w 20574"/>
                    <a:gd name="connsiteY9" fmla="*/ 29237 h 40065"/>
                    <a:gd name="connsiteX10" fmla="*/ 20574 w 20574"/>
                    <a:gd name="connsiteY10" fmla="*/ 32485 h 40065"/>
                    <a:gd name="connsiteX11" fmla="*/ 12994 w 20574"/>
                    <a:gd name="connsiteY11" fmla="*/ 10828 h 40065"/>
                    <a:gd name="connsiteX12" fmla="*/ 0 w 20574"/>
                    <a:gd name="connsiteY12" fmla="*/ 0 h 40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0574" h="40065">
                      <a:moveTo>
                        <a:pt x="0" y="0"/>
                      </a:moveTo>
                      <a:cubicBezTo>
                        <a:pt x="0" y="0"/>
                        <a:pt x="3248" y="3249"/>
                        <a:pt x="5414" y="7580"/>
                      </a:cubicBezTo>
                      <a:cubicBezTo>
                        <a:pt x="7580" y="10828"/>
                        <a:pt x="10828" y="15160"/>
                        <a:pt x="10828" y="15160"/>
                      </a:cubicBezTo>
                      <a:cubicBezTo>
                        <a:pt x="9746" y="14077"/>
                        <a:pt x="8663" y="15160"/>
                        <a:pt x="6497" y="11911"/>
                      </a:cubicBezTo>
                      <a:cubicBezTo>
                        <a:pt x="9746" y="19491"/>
                        <a:pt x="11911" y="19491"/>
                        <a:pt x="14077" y="24905"/>
                      </a:cubicBezTo>
                      <a:cubicBezTo>
                        <a:pt x="12994" y="28154"/>
                        <a:pt x="8663" y="14077"/>
                        <a:pt x="8663" y="19491"/>
                      </a:cubicBezTo>
                      <a:cubicBezTo>
                        <a:pt x="10828" y="23823"/>
                        <a:pt x="14077" y="29237"/>
                        <a:pt x="17325" y="32485"/>
                      </a:cubicBezTo>
                      <a:lnTo>
                        <a:pt x="18408" y="40065"/>
                      </a:lnTo>
                      <a:lnTo>
                        <a:pt x="20574" y="36817"/>
                      </a:lnTo>
                      <a:cubicBezTo>
                        <a:pt x="20574" y="33568"/>
                        <a:pt x="16243" y="32485"/>
                        <a:pt x="17325" y="29237"/>
                      </a:cubicBezTo>
                      <a:cubicBezTo>
                        <a:pt x="18408" y="28154"/>
                        <a:pt x="19491" y="30320"/>
                        <a:pt x="20574" y="32485"/>
                      </a:cubicBezTo>
                      <a:cubicBezTo>
                        <a:pt x="18408" y="28154"/>
                        <a:pt x="17325" y="19491"/>
                        <a:pt x="12994" y="10828"/>
                      </a:cubicBezTo>
                      <a:cubicBezTo>
                        <a:pt x="7580" y="0"/>
                        <a:pt x="5414" y="4331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10" name="Полилиния: фигура 2409">
                  <a:extLst>
                    <a:ext uri="{FF2B5EF4-FFF2-40B4-BE49-F238E27FC236}">
                      <a16:creationId xmlns:a16="http://schemas.microsoft.com/office/drawing/2014/main" id="{7B071022-74F7-08DC-27F6-6CD63D7F8CD9}"/>
                    </a:ext>
                  </a:extLst>
                </p:cNvPr>
                <p:cNvSpPr/>
                <p:nvPr/>
              </p:nvSpPr>
              <p:spPr>
                <a:xfrm>
                  <a:off x="8908825" y="6099631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1083 w 1082"/>
                    <a:gd name="connsiteY1" fmla="*/ 0 h 2165"/>
                    <a:gd name="connsiteX2" fmla="*/ 0 w 1082"/>
                    <a:gd name="connsiteY2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11" name="Полилиния: фигура 2410">
                  <a:extLst>
                    <a:ext uri="{FF2B5EF4-FFF2-40B4-BE49-F238E27FC236}">
                      <a16:creationId xmlns:a16="http://schemas.microsoft.com/office/drawing/2014/main" id="{20B95210-C270-4CC4-7F6A-3F9B1FE17ADD}"/>
                    </a:ext>
                  </a:extLst>
                </p:cNvPr>
                <p:cNvSpPr/>
                <p:nvPr/>
              </p:nvSpPr>
              <p:spPr>
                <a:xfrm>
                  <a:off x="8883919" y="6066063"/>
                  <a:ext cx="21656" cy="29549"/>
                </a:xfrm>
                <a:custGeom>
                  <a:avLst/>
                  <a:gdLst>
                    <a:gd name="connsiteX0" fmla="*/ 11911 w 21656"/>
                    <a:gd name="connsiteY0" fmla="*/ 20574 h 29549"/>
                    <a:gd name="connsiteX1" fmla="*/ 18408 w 21656"/>
                    <a:gd name="connsiteY1" fmla="*/ 27071 h 29549"/>
                    <a:gd name="connsiteX2" fmla="*/ 18408 w 21656"/>
                    <a:gd name="connsiteY2" fmla="*/ 29237 h 29549"/>
                    <a:gd name="connsiteX3" fmla="*/ 21657 w 21656"/>
                    <a:gd name="connsiteY3" fmla="*/ 29237 h 29549"/>
                    <a:gd name="connsiteX4" fmla="*/ 11911 w 21656"/>
                    <a:gd name="connsiteY4" fmla="*/ 16243 h 29549"/>
                    <a:gd name="connsiteX5" fmla="*/ 11911 w 21656"/>
                    <a:gd name="connsiteY5" fmla="*/ 10828 h 29549"/>
                    <a:gd name="connsiteX6" fmla="*/ 16243 w 21656"/>
                    <a:gd name="connsiteY6" fmla="*/ 18408 h 29549"/>
                    <a:gd name="connsiteX7" fmla="*/ 2166 w 21656"/>
                    <a:gd name="connsiteY7" fmla="*/ 0 h 29549"/>
                    <a:gd name="connsiteX8" fmla="*/ 4331 w 21656"/>
                    <a:gd name="connsiteY8" fmla="*/ 4331 h 29549"/>
                    <a:gd name="connsiteX9" fmla="*/ 0 w 21656"/>
                    <a:gd name="connsiteY9" fmla="*/ 1083 h 29549"/>
                    <a:gd name="connsiteX10" fmla="*/ 3248 w 21656"/>
                    <a:gd name="connsiteY10" fmla="*/ 8663 h 29549"/>
                    <a:gd name="connsiteX11" fmla="*/ 11911 w 21656"/>
                    <a:gd name="connsiteY11" fmla="*/ 20574 h 29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656" h="29549">
                      <a:moveTo>
                        <a:pt x="11911" y="20574"/>
                      </a:moveTo>
                      <a:lnTo>
                        <a:pt x="18408" y="27071"/>
                      </a:lnTo>
                      <a:cubicBezTo>
                        <a:pt x="18408" y="28154"/>
                        <a:pt x="18408" y="29237"/>
                        <a:pt x="18408" y="29237"/>
                      </a:cubicBezTo>
                      <a:cubicBezTo>
                        <a:pt x="18408" y="28154"/>
                        <a:pt x="20574" y="30320"/>
                        <a:pt x="21657" y="29237"/>
                      </a:cubicBezTo>
                      <a:cubicBezTo>
                        <a:pt x="21657" y="23823"/>
                        <a:pt x="15160" y="20574"/>
                        <a:pt x="11911" y="16243"/>
                      </a:cubicBezTo>
                      <a:cubicBezTo>
                        <a:pt x="5414" y="5414"/>
                        <a:pt x="12994" y="16243"/>
                        <a:pt x="11911" y="10828"/>
                      </a:cubicBezTo>
                      <a:cubicBezTo>
                        <a:pt x="14077" y="14077"/>
                        <a:pt x="14077" y="14077"/>
                        <a:pt x="16243" y="18408"/>
                      </a:cubicBezTo>
                      <a:cubicBezTo>
                        <a:pt x="14077" y="9746"/>
                        <a:pt x="6497" y="3249"/>
                        <a:pt x="2166" y="0"/>
                      </a:cubicBezTo>
                      <a:cubicBezTo>
                        <a:pt x="3248" y="1083"/>
                        <a:pt x="2166" y="2166"/>
                        <a:pt x="4331" y="4331"/>
                      </a:cubicBezTo>
                      <a:lnTo>
                        <a:pt x="0" y="1083"/>
                      </a:lnTo>
                      <a:cubicBezTo>
                        <a:pt x="1083" y="4331"/>
                        <a:pt x="2166" y="6497"/>
                        <a:pt x="3248" y="8663"/>
                      </a:cubicBezTo>
                      <a:cubicBezTo>
                        <a:pt x="6497" y="11911"/>
                        <a:pt x="8663" y="16243"/>
                        <a:pt x="11911" y="2057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12" name="Полилиния: фигура 2411">
                  <a:extLst>
                    <a:ext uri="{FF2B5EF4-FFF2-40B4-BE49-F238E27FC236}">
                      <a16:creationId xmlns:a16="http://schemas.microsoft.com/office/drawing/2014/main" id="{4279854A-0AFB-0378-54E0-59B6791A1064}"/>
                    </a:ext>
                  </a:extLst>
                </p:cNvPr>
                <p:cNvSpPr/>
                <p:nvPr/>
              </p:nvSpPr>
              <p:spPr>
                <a:xfrm>
                  <a:off x="8902328" y="6096383"/>
                  <a:ext cx="2165" cy="4331"/>
                </a:xfrm>
                <a:custGeom>
                  <a:avLst/>
                  <a:gdLst>
                    <a:gd name="connsiteX0" fmla="*/ 2166 w 2165"/>
                    <a:gd name="connsiteY0" fmla="*/ 4331 h 4331"/>
                    <a:gd name="connsiteX1" fmla="*/ 0 w 2165"/>
                    <a:gd name="connsiteY1" fmla="*/ 0 h 4331"/>
                    <a:gd name="connsiteX2" fmla="*/ 2166 w 2165"/>
                    <a:gd name="connsiteY2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4331">
                      <a:moveTo>
                        <a:pt x="2166" y="4331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1083"/>
                        <a:pt x="0" y="2166"/>
                        <a:pt x="2166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13" name="Полилиния: фигура 2412">
                  <a:extLst>
                    <a:ext uri="{FF2B5EF4-FFF2-40B4-BE49-F238E27FC236}">
                      <a16:creationId xmlns:a16="http://schemas.microsoft.com/office/drawing/2014/main" id="{765E8752-BD06-A068-DFB8-86882A4A4786}"/>
                    </a:ext>
                  </a:extLst>
                </p:cNvPr>
                <p:cNvSpPr/>
                <p:nvPr/>
              </p:nvSpPr>
              <p:spPr>
                <a:xfrm>
                  <a:off x="8885002" y="6064980"/>
                  <a:ext cx="2165" cy="2165"/>
                </a:xfrm>
                <a:custGeom>
                  <a:avLst/>
                  <a:gdLst>
                    <a:gd name="connsiteX0" fmla="*/ 0 w 2165"/>
                    <a:gd name="connsiteY0" fmla="*/ 0 h 2165"/>
                    <a:gd name="connsiteX1" fmla="*/ 2166 w 2165"/>
                    <a:gd name="connsiteY1" fmla="*/ 2166 h 2165"/>
                    <a:gd name="connsiteX2" fmla="*/ 0 w 2165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2165">
                      <a:moveTo>
                        <a:pt x="0" y="0"/>
                      </a:moveTo>
                      <a:cubicBezTo>
                        <a:pt x="0" y="1083"/>
                        <a:pt x="1083" y="1083"/>
                        <a:pt x="2166" y="2166"/>
                      </a:cubicBezTo>
                      <a:cubicBezTo>
                        <a:pt x="1083" y="1083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14" name="Полилиния: фигура 2413">
                  <a:extLst>
                    <a:ext uri="{FF2B5EF4-FFF2-40B4-BE49-F238E27FC236}">
                      <a16:creationId xmlns:a16="http://schemas.microsoft.com/office/drawing/2014/main" id="{06E0C8F3-7713-7FBC-D0FD-FA4F44CF4227}"/>
                    </a:ext>
                  </a:extLst>
                </p:cNvPr>
                <p:cNvSpPr/>
                <p:nvPr/>
              </p:nvSpPr>
              <p:spPr>
                <a:xfrm>
                  <a:off x="8882837" y="6064980"/>
                  <a:ext cx="3248" cy="5709"/>
                </a:xfrm>
                <a:custGeom>
                  <a:avLst/>
                  <a:gdLst>
                    <a:gd name="connsiteX0" fmla="*/ 3249 w 3248"/>
                    <a:gd name="connsiteY0" fmla="*/ 5414 h 5709"/>
                    <a:gd name="connsiteX1" fmla="*/ 0 w 3248"/>
                    <a:gd name="connsiteY1" fmla="*/ 0 h 5709"/>
                    <a:gd name="connsiteX2" fmla="*/ 1083 w 3248"/>
                    <a:gd name="connsiteY2" fmla="*/ 3249 h 5709"/>
                    <a:gd name="connsiteX3" fmla="*/ 3249 w 3248"/>
                    <a:gd name="connsiteY3" fmla="*/ 5414 h 5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5709">
                      <a:moveTo>
                        <a:pt x="3249" y="5414"/>
                      </a:moveTo>
                      <a:lnTo>
                        <a:pt x="0" y="0"/>
                      </a:lnTo>
                      <a:lnTo>
                        <a:pt x="1083" y="3249"/>
                      </a:lnTo>
                      <a:cubicBezTo>
                        <a:pt x="0" y="4331"/>
                        <a:pt x="2166" y="6497"/>
                        <a:pt x="3249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15" name="Полилиния: фигура 2414">
                  <a:extLst>
                    <a:ext uri="{FF2B5EF4-FFF2-40B4-BE49-F238E27FC236}">
                      <a16:creationId xmlns:a16="http://schemas.microsoft.com/office/drawing/2014/main" id="{1CFF2F9B-7A94-E9EE-1F8B-080C76194E3A}"/>
                    </a:ext>
                  </a:extLst>
                </p:cNvPr>
                <p:cNvSpPr/>
                <p:nvPr/>
              </p:nvSpPr>
              <p:spPr>
                <a:xfrm>
                  <a:off x="8670599" y="5959944"/>
                  <a:ext cx="210071" cy="100704"/>
                </a:xfrm>
                <a:custGeom>
                  <a:avLst/>
                  <a:gdLst>
                    <a:gd name="connsiteX0" fmla="*/ 2166 w 210071"/>
                    <a:gd name="connsiteY0" fmla="*/ 2166 h 100704"/>
                    <a:gd name="connsiteX1" fmla="*/ 9746 w 210071"/>
                    <a:gd name="connsiteY1" fmla="*/ 3249 h 100704"/>
                    <a:gd name="connsiteX2" fmla="*/ 0 w 210071"/>
                    <a:gd name="connsiteY2" fmla="*/ 5414 h 100704"/>
                    <a:gd name="connsiteX3" fmla="*/ 1083 w 210071"/>
                    <a:gd name="connsiteY3" fmla="*/ 8663 h 100704"/>
                    <a:gd name="connsiteX4" fmla="*/ 9746 w 210071"/>
                    <a:gd name="connsiteY4" fmla="*/ 7580 h 100704"/>
                    <a:gd name="connsiteX5" fmla="*/ 19491 w 210071"/>
                    <a:gd name="connsiteY5" fmla="*/ 7580 h 100704"/>
                    <a:gd name="connsiteX6" fmla="*/ 20574 w 210071"/>
                    <a:gd name="connsiteY6" fmla="*/ 8663 h 100704"/>
                    <a:gd name="connsiteX7" fmla="*/ 54142 w 210071"/>
                    <a:gd name="connsiteY7" fmla="*/ 11911 h 100704"/>
                    <a:gd name="connsiteX8" fmla="*/ 79048 w 210071"/>
                    <a:gd name="connsiteY8" fmla="*/ 17326 h 100704"/>
                    <a:gd name="connsiteX9" fmla="*/ 166758 w 210071"/>
                    <a:gd name="connsiteY9" fmla="*/ 62805 h 100704"/>
                    <a:gd name="connsiteX10" fmla="*/ 172172 w 210071"/>
                    <a:gd name="connsiteY10" fmla="*/ 63888 h 100704"/>
                    <a:gd name="connsiteX11" fmla="*/ 176504 w 210071"/>
                    <a:gd name="connsiteY11" fmla="*/ 70385 h 100704"/>
                    <a:gd name="connsiteX12" fmla="*/ 172172 w 210071"/>
                    <a:gd name="connsiteY12" fmla="*/ 66054 h 100704"/>
                    <a:gd name="connsiteX13" fmla="*/ 181918 w 210071"/>
                    <a:gd name="connsiteY13" fmla="*/ 75799 h 100704"/>
                    <a:gd name="connsiteX14" fmla="*/ 192746 w 210071"/>
                    <a:gd name="connsiteY14" fmla="*/ 85545 h 100704"/>
                    <a:gd name="connsiteX15" fmla="*/ 194912 w 210071"/>
                    <a:gd name="connsiteY15" fmla="*/ 83379 h 100704"/>
                    <a:gd name="connsiteX16" fmla="*/ 201409 w 210071"/>
                    <a:gd name="connsiteY16" fmla="*/ 95290 h 100704"/>
                    <a:gd name="connsiteX17" fmla="*/ 208989 w 210071"/>
                    <a:gd name="connsiteY17" fmla="*/ 100705 h 100704"/>
                    <a:gd name="connsiteX18" fmla="*/ 203575 w 210071"/>
                    <a:gd name="connsiteY18" fmla="*/ 90959 h 100704"/>
                    <a:gd name="connsiteX19" fmla="*/ 210072 w 210071"/>
                    <a:gd name="connsiteY19" fmla="*/ 96373 h 100704"/>
                    <a:gd name="connsiteX20" fmla="*/ 159178 w 210071"/>
                    <a:gd name="connsiteY20" fmla="*/ 55225 h 100704"/>
                    <a:gd name="connsiteX21" fmla="*/ 162427 w 210071"/>
                    <a:gd name="connsiteY21" fmla="*/ 55225 h 100704"/>
                    <a:gd name="connsiteX22" fmla="*/ 129941 w 210071"/>
                    <a:gd name="connsiteY22" fmla="*/ 32485 h 100704"/>
                    <a:gd name="connsiteX23" fmla="*/ 122361 w 210071"/>
                    <a:gd name="connsiteY23" fmla="*/ 29237 h 100704"/>
                    <a:gd name="connsiteX24" fmla="*/ 114781 w 210071"/>
                    <a:gd name="connsiteY24" fmla="*/ 28154 h 100704"/>
                    <a:gd name="connsiteX25" fmla="*/ 108284 w 210071"/>
                    <a:gd name="connsiteY25" fmla="*/ 23823 h 100704"/>
                    <a:gd name="connsiteX26" fmla="*/ 107202 w 210071"/>
                    <a:gd name="connsiteY26" fmla="*/ 24905 h 100704"/>
                    <a:gd name="connsiteX27" fmla="*/ 96373 w 210071"/>
                    <a:gd name="connsiteY27" fmla="*/ 19491 h 100704"/>
                    <a:gd name="connsiteX28" fmla="*/ 93125 w 210071"/>
                    <a:gd name="connsiteY28" fmla="*/ 21657 h 100704"/>
                    <a:gd name="connsiteX29" fmla="*/ 82296 w 210071"/>
                    <a:gd name="connsiteY29" fmla="*/ 15160 h 100704"/>
                    <a:gd name="connsiteX30" fmla="*/ 71468 w 210071"/>
                    <a:gd name="connsiteY30" fmla="*/ 9746 h 100704"/>
                    <a:gd name="connsiteX31" fmla="*/ 74716 w 210071"/>
                    <a:gd name="connsiteY31" fmla="*/ 11911 h 100704"/>
                    <a:gd name="connsiteX32" fmla="*/ 69302 w 210071"/>
                    <a:gd name="connsiteY32" fmla="*/ 11911 h 100704"/>
                    <a:gd name="connsiteX33" fmla="*/ 66053 w 210071"/>
                    <a:gd name="connsiteY33" fmla="*/ 8663 h 100704"/>
                    <a:gd name="connsiteX34" fmla="*/ 47645 w 210071"/>
                    <a:gd name="connsiteY34" fmla="*/ 6497 h 100704"/>
                    <a:gd name="connsiteX35" fmla="*/ 49811 w 210071"/>
                    <a:gd name="connsiteY35" fmla="*/ 8663 h 100704"/>
                    <a:gd name="connsiteX36" fmla="*/ 43314 w 210071"/>
                    <a:gd name="connsiteY36" fmla="*/ 7580 h 100704"/>
                    <a:gd name="connsiteX37" fmla="*/ 37900 w 210071"/>
                    <a:gd name="connsiteY37" fmla="*/ 6497 h 100704"/>
                    <a:gd name="connsiteX38" fmla="*/ 24905 w 210071"/>
                    <a:gd name="connsiteY38" fmla="*/ 4331 h 100704"/>
                    <a:gd name="connsiteX39" fmla="*/ 36817 w 210071"/>
                    <a:gd name="connsiteY39" fmla="*/ 2166 h 100704"/>
                    <a:gd name="connsiteX40" fmla="*/ 29237 w 210071"/>
                    <a:gd name="connsiteY40" fmla="*/ 0 h 100704"/>
                    <a:gd name="connsiteX41" fmla="*/ 12994 w 210071"/>
                    <a:gd name="connsiteY41" fmla="*/ 2166 h 100704"/>
                    <a:gd name="connsiteX42" fmla="*/ 2166 w 210071"/>
                    <a:gd name="connsiteY42" fmla="*/ 2166 h 100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210071" h="100704">
                      <a:moveTo>
                        <a:pt x="2166" y="2166"/>
                      </a:moveTo>
                      <a:cubicBezTo>
                        <a:pt x="3249" y="3249"/>
                        <a:pt x="5414" y="4331"/>
                        <a:pt x="9746" y="3249"/>
                      </a:cubicBezTo>
                      <a:cubicBezTo>
                        <a:pt x="8663" y="4331"/>
                        <a:pt x="2166" y="4331"/>
                        <a:pt x="0" y="5414"/>
                      </a:cubicBezTo>
                      <a:cubicBezTo>
                        <a:pt x="6497" y="6497"/>
                        <a:pt x="0" y="6497"/>
                        <a:pt x="1083" y="8663"/>
                      </a:cubicBezTo>
                      <a:cubicBezTo>
                        <a:pt x="4331" y="8663"/>
                        <a:pt x="7580" y="8663"/>
                        <a:pt x="9746" y="7580"/>
                      </a:cubicBezTo>
                      <a:cubicBezTo>
                        <a:pt x="11911" y="7580"/>
                        <a:pt x="15160" y="6497"/>
                        <a:pt x="19491" y="7580"/>
                      </a:cubicBezTo>
                      <a:cubicBezTo>
                        <a:pt x="19491" y="7580"/>
                        <a:pt x="19491" y="8663"/>
                        <a:pt x="20574" y="8663"/>
                      </a:cubicBezTo>
                      <a:cubicBezTo>
                        <a:pt x="30320" y="8663"/>
                        <a:pt x="45480" y="8663"/>
                        <a:pt x="54142" y="11911"/>
                      </a:cubicBezTo>
                      <a:cubicBezTo>
                        <a:pt x="62805" y="14077"/>
                        <a:pt x="69302" y="15160"/>
                        <a:pt x="79048" y="17326"/>
                      </a:cubicBezTo>
                      <a:cubicBezTo>
                        <a:pt x="109367" y="27071"/>
                        <a:pt x="139687" y="41148"/>
                        <a:pt x="166758" y="62805"/>
                      </a:cubicBezTo>
                      <a:lnTo>
                        <a:pt x="172172" y="63888"/>
                      </a:lnTo>
                      <a:cubicBezTo>
                        <a:pt x="172172" y="66054"/>
                        <a:pt x="178669" y="69302"/>
                        <a:pt x="176504" y="70385"/>
                      </a:cubicBezTo>
                      <a:cubicBezTo>
                        <a:pt x="175421" y="69302"/>
                        <a:pt x="174338" y="68219"/>
                        <a:pt x="172172" y="66054"/>
                      </a:cubicBezTo>
                      <a:cubicBezTo>
                        <a:pt x="174338" y="69302"/>
                        <a:pt x="177586" y="72551"/>
                        <a:pt x="181918" y="75799"/>
                      </a:cubicBezTo>
                      <a:cubicBezTo>
                        <a:pt x="186249" y="79048"/>
                        <a:pt x="189498" y="82296"/>
                        <a:pt x="192746" y="85545"/>
                      </a:cubicBezTo>
                      <a:cubicBezTo>
                        <a:pt x="192746" y="84462"/>
                        <a:pt x="192746" y="81213"/>
                        <a:pt x="194912" y="83379"/>
                      </a:cubicBezTo>
                      <a:cubicBezTo>
                        <a:pt x="192746" y="85545"/>
                        <a:pt x="202492" y="90959"/>
                        <a:pt x="201409" y="95290"/>
                      </a:cubicBezTo>
                      <a:cubicBezTo>
                        <a:pt x="206823" y="102870"/>
                        <a:pt x="203575" y="94207"/>
                        <a:pt x="208989" y="100705"/>
                      </a:cubicBezTo>
                      <a:cubicBezTo>
                        <a:pt x="211155" y="100705"/>
                        <a:pt x="203575" y="93125"/>
                        <a:pt x="203575" y="90959"/>
                      </a:cubicBezTo>
                      <a:cubicBezTo>
                        <a:pt x="206823" y="92042"/>
                        <a:pt x="208989" y="97456"/>
                        <a:pt x="210072" y="96373"/>
                      </a:cubicBezTo>
                      <a:cubicBezTo>
                        <a:pt x="201409" y="84462"/>
                        <a:pt x="178669" y="67136"/>
                        <a:pt x="159178" y="55225"/>
                      </a:cubicBezTo>
                      <a:lnTo>
                        <a:pt x="162427" y="55225"/>
                      </a:lnTo>
                      <a:cubicBezTo>
                        <a:pt x="152681" y="48728"/>
                        <a:pt x="136438" y="40065"/>
                        <a:pt x="129941" y="32485"/>
                      </a:cubicBezTo>
                      <a:cubicBezTo>
                        <a:pt x="131024" y="33568"/>
                        <a:pt x="126693" y="31403"/>
                        <a:pt x="122361" y="29237"/>
                      </a:cubicBezTo>
                      <a:cubicBezTo>
                        <a:pt x="118030" y="27071"/>
                        <a:pt x="114781" y="25988"/>
                        <a:pt x="114781" y="28154"/>
                      </a:cubicBezTo>
                      <a:cubicBezTo>
                        <a:pt x="112616" y="25988"/>
                        <a:pt x="111533" y="25988"/>
                        <a:pt x="108284" y="23823"/>
                      </a:cubicBezTo>
                      <a:lnTo>
                        <a:pt x="107202" y="24905"/>
                      </a:lnTo>
                      <a:cubicBezTo>
                        <a:pt x="101787" y="22740"/>
                        <a:pt x="102870" y="21657"/>
                        <a:pt x="96373" y="19491"/>
                      </a:cubicBezTo>
                      <a:cubicBezTo>
                        <a:pt x="99622" y="22740"/>
                        <a:pt x="95290" y="21657"/>
                        <a:pt x="93125" y="21657"/>
                      </a:cubicBezTo>
                      <a:cubicBezTo>
                        <a:pt x="89876" y="19491"/>
                        <a:pt x="85545" y="17326"/>
                        <a:pt x="82296" y="15160"/>
                      </a:cubicBezTo>
                      <a:cubicBezTo>
                        <a:pt x="79048" y="12994"/>
                        <a:pt x="74716" y="11911"/>
                        <a:pt x="71468" y="9746"/>
                      </a:cubicBezTo>
                      <a:cubicBezTo>
                        <a:pt x="71468" y="10828"/>
                        <a:pt x="72551" y="10828"/>
                        <a:pt x="74716" y="11911"/>
                      </a:cubicBezTo>
                      <a:cubicBezTo>
                        <a:pt x="70385" y="9746"/>
                        <a:pt x="70385" y="11911"/>
                        <a:pt x="69302" y="11911"/>
                      </a:cubicBezTo>
                      <a:cubicBezTo>
                        <a:pt x="64971" y="10828"/>
                        <a:pt x="66053" y="8663"/>
                        <a:pt x="66053" y="8663"/>
                      </a:cubicBezTo>
                      <a:cubicBezTo>
                        <a:pt x="58474" y="6497"/>
                        <a:pt x="53059" y="9746"/>
                        <a:pt x="47645" y="6497"/>
                      </a:cubicBezTo>
                      <a:lnTo>
                        <a:pt x="49811" y="8663"/>
                      </a:lnTo>
                      <a:cubicBezTo>
                        <a:pt x="47645" y="8663"/>
                        <a:pt x="45480" y="7580"/>
                        <a:pt x="43314" y="7580"/>
                      </a:cubicBezTo>
                      <a:cubicBezTo>
                        <a:pt x="41148" y="7580"/>
                        <a:pt x="38982" y="6497"/>
                        <a:pt x="37900" y="6497"/>
                      </a:cubicBezTo>
                      <a:cubicBezTo>
                        <a:pt x="33568" y="5414"/>
                        <a:pt x="30320" y="4331"/>
                        <a:pt x="24905" y="4331"/>
                      </a:cubicBezTo>
                      <a:cubicBezTo>
                        <a:pt x="20574" y="2166"/>
                        <a:pt x="32485" y="3249"/>
                        <a:pt x="36817" y="2166"/>
                      </a:cubicBezTo>
                      <a:cubicBezTo>
                        <a:pt x="34651" y="1083"/>
                        <a:pt x="31402" y="1083"/>
                        <a:pt x="29237" y="0"/>
                      </a:cubicBezTo>
                      <a:cubicBezTo>
                        <a:pt x="24905" y="1083"/>
                        <a:pt x="18408" y="2166"/>
                        <a:pt x="12994" y="2166"/>
                      </a:cubicBezTo>
                      <a:cubicBezTo>
                        <a:pt x="17325" y="3249"/>
                        <a:pt x="5414" y="3249"/>
                        <a:pt x="2166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16" name="Полилиния: фигура 2415">
                  <a:extLst>
                    <a:ext uri="{FF2B5EF4-FFF2-40B4-BE49-F238E27FC236}">
                      <a16:creationId xmlns:a16="http://schemas.microsoft.com/office/drawing/2014/main" id="{5701D0C5-5DAD-677A-B985-B1CD51F888DC}"/>
                    </a:ext>
                  </a:extLst>
                </p:cNvPr>
                <p:cNvSpPr/>
                <p:nvPr/>
              </p:nvSpPr>
              <p:spPr>
                <a:xfrm>
                  <a:off x="8699355" y="5962110"/>
                  <a:ext cx="3729" cy="1082"/>
                </a:xfrm>
                <a:custGeom>
                  <a:avLst/>
                  <a:gdLst>
                    <a:gd name="connsiteX0" fmla="*/ 481 w 3729"/>
                    <a:gd name="connsiteY0" fmla="*/ 1083 h 1082"/>
                    <a:gd name="connsiteX1" fmla="*/ 3730 w 3729"/>
                    <a:gd name="connsiteY1" fmla="*/ 0 h 1082"/>
                    <a:gd name="connsiteX2" fmla="*/ 481 w 3729"/>
                    <a:gd name="connsiteY2" fmla="*/ 1083 h 1082"/>
                    <a:gd name="connsiteX3" fmla="*/ 481 w 3729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29" h="1082">
                      <a:moveTo>
                        <a:pt x="481" y="1083"/>
                      </a:moveTo>
                      <a:cubicBezTo>
                        <a:pt x="1564" y="1083"/>
                        <a:pt x="2647" y="1083"/>
                        <a:pt x="3730" y="0"/>
                      </a:cubicBezTo>
                      <a:cubicBezTo>
                        <a:pt x="2647" y="0"/>
                        <a:pt x="1564" y="0"/>
                        <a:pt x="481" y="1083"/>
                      </a:cubicBezTo>
                      <a:cubicBezTo>
                        <a:pt x="-602" y="0"/>
                        <a:pt x="481" y="0"/>
                        <a:pt x="481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17" name="Полилиния: фигура 2416">
                  <a:extLst>
                    <a:ext uri="{FF2B5EF4-FFF2-40B4-BE49-F238E27FC236}">
                      <a16:creationId xmlns:a16="http://schemas.microsoft.com/office/drawing/2014/main" id="{2F70A952-F8F3-9D4D-938D-2077451BCEE8}"/>
                    </a:ext>
                  </a:extLst>
                </p:cNvPr>
                <p:cNvSpPr/>
                <p:nvPr/>
              </p:nvSpPr>
              <p:spPr>
                <a:xfrm>
                  <a:off x="8671953" y="5962110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18" name="Полилиния: фигура 2417">
                  <a:extLst>
                    <a:ext uri="{FF2B5EF4-FFF2-40B4-BE49-F238E27FC236}">
                      <a16:creationId xmlns:a16="http://schemas.microsoft.com/office/drawing/2014/main" id="{CB65B773-33D2-A90F-7B14-87E31886FCDF}"/>
                    </a:ext>
                  </a:extLst>
                </p:cNvPr>
                <p:cNvSpPr/>
                <p:nvPr/>
              </p:nvSpPr>
              <p:spPr>
                <a:xfrm>
                  <a:off x="8724741" y="5974021"/>
                  <a:ext cx="2165" cy="10828"/>
                </a:xfrm>
                <a:custGeom>
                  <a:avLst/>
                  <a:gdLst>
                    <a:gd name="connsiteX0" fmla="*/ 2166 w 2165"/>
                    <a:gd name="connsiteY0" fmla="*/ 0 h 10828"/>
                    <a:gd name="connsiteX1" fmla="*/ 1083 w 2165"/>
                    <a:gd name="connsiteY1" fmla="*/ 0 h 10828"/>
                    <a:gd name="connsiteX2" fmla="*/ 0 w 2165"/>
                    <a:gd name="connsiteY2" fmla="*/ 0 h 10828"/>
                    <a:gd name="connsiteX3" fmla="*/ 2166 w 2165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10828">
                      <a:moveTo>
                        <a:pt x="2166" y="0"/>
                      </a:moveTo>
                      <a:cubicBezTo>
                        <a:pt x="2166" y="0"/>
                        <a:pt x="1083" y="0"/>
                        <a:pt x="1083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lnTo>
                        <a:pt x="216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19" name="Полилиния: фигура 2418">
                  <a:extLst>
                    <a:ext uri="{FF2B5EF4-FFF2-40B4-BE49-F238E27FC236}">
                      <a16:creationId xmlns:a16="http://schemas.microsoft.com/office/drawing/2014/main" id="{3A575962-6E91-1073-DAF6-889AC8ED21FF}"/>
                    </a:ext>
                  </a:extLst>
                </p:cNvPr>
                <p:cNvSpPr/>
                <p:nvPr/>
              </p:nvSpPr>
              <p:spPr>
                <a:xfrm>
                  <a:off x="8735570" y="5967524"/>
                  <a:ext cx="6497" cy="3248"/>
                </a:xfrm>
                <a:custGeom>
                  <a:avLst/>
                  <a:gdLst>
                    <a:gd name="connsiteX0" fmla="*/ 0 w 6497"/>
                    <a:gd name="connsiteY0" fmla="*/ 0 h 3248"/>
                    <a:gd name="connsiteX1" fmla="*/ 6497 w 6497"/>
                    <a:gd name="connsiteY1" fmla="*/ 3249 h 3248"/>
                    <a:gd name="connsiteX2" fmla="*/ 0 w 6497"/>
                    <a:gd name="connsiteY2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497" h="3248">
                      <a:moveTo>
                        <a:pt x="0" y="0"/>
                      </a:moveTo>
                      <a:cubicBezTo>
                        <a:pt x="2166" y="1083"/>
                        <a:pt x="4331" y="2166"/>
                        <a:pt x="6497" y="3249"/>
                      </a:cubicBezTo>
                      <a:cubicBezTo>
                        <a:pt x="5414" y="3249"/>
                        <a:pt x="5414" y="2166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20" name="Полилиния: фигура 2419">
                  <a:extLst>
                    <a:ext uri="{FF2B5EF4-FFF2-40B4-BE49-F238E27FC236}">
                      <a16:creationId xmlns:a16="http://schemas.microsoft.com/office/drawing/2014/main" id="{A3A3FE41-E907-92C5-E049-9889D2AA502E}"/>
                    </a:ext>
                  </a:extLst>
                </p:cNvPr>
                <p:cNvSpPr/>
                <p:nvPr/>
              </p:nvSpPr>
              <p:spPr>
                <a:xfrm>
                  <a:off x="8788585" y="5987557"/>
                  <a:ext cx="3292" cy="1624"/>
                </a:xfrm>
                <a:custGeom>
                  <a:avLst/>
                  <a:gdLst>
                    <a:gd name="connsiteX0" fmla="*/ 1127 w 3292"/>
                    <a:gd name="connsiteY0" fmla="*/ 1624 h 1624"/>
                    <a:gd name="connsiteX1" fmla="*/ 3292 w 3292"/>
                    <a:gd name="connsiteY1" fmla="*/ 1624 h 1624"/>
                    <a:gd name="connsiteX2" fmla="*/ 1127 w 3292"/>
                    <a:gd name="connsiteY2" fmla="*/ 1624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292" h="1624">
                      <a:moveTo>
                        <a:pt x="1127" y="1624"/>
                      </a:moveTo>
                      <a:cubicBezTo>
                        <a:pt x="3292" y="1624"/>
                        <a:pt x="2210" y="1624"/>
                        <a:pt x="3292" y="1624"/>
                      </a:cubicBezTo>
                      <a:cubicBezTo>
                        <a:pt x="44" y="-541"/>
                        <a:pt x="-1039" y="-541"/>
                        <a:pt x="1127" y="162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21" name="Полилиния: фигура 2420">
                  <a:extLst>
                    <a:ext uri="{FF2B5EF4-FFF2-40B4-BE49-F238E27FC236}">
                      <a16:creationId xmlns:a16="http://schemas.microsoft.com/office/drawing/2014/main" id="{80AFF463-8DCD-637C-B1D4-49FBED4795CA}"/>
                    </a:ext>
                  </a:extLst>
                </p:cNvPr>
                <p:cNvSpPr/>
                <p:nvPr/>
              </p:nvSpPr>
              <p:spPr>
                <a:xfrm>
                  <a:off x="8680345" y="5961027"/>
                  <a:ext cx="8662" cy="10828"/>
                </a:xfrm>
                <a:custGeom>
                  <a:avLst/>
                  <a:gdLst>
                    <a:gd name="connsiteX0" fmla="*/ 8663 w 8662"/>
                    <a:gd name="connsiteY0" fmla="*/ 0 h 10828"/>
                    <a:gd name="connsiteX1" fmla="*/ 5414 w 8662"/>
                    <a:gd name="connsiteY1" fmla="*/ 0 h 10828"/>
                    <a:gd name="connsiteX2" fmla="*/ 2166 w 8662"/>
                    <a:gd name="connsiteY2" fmla="*/ 0 h 10828"/>
                    <a:gd name="connsiteX3" fmla="*/ 0 w 8662"/>
                    <a:gd name="connsiteY3" fmla="*/ 0 h 10828"/>
                    <a:gd name="connsiteX4" fmla="*/ 5414 w 8662"/>
                    <a:gd name="connsiteY4" fmla="*/ 0 h 10828"/>
                    <a:gd name="connsiteX5" fmla="*/ 8663 w 8662"/>
                    <a:gd name="connsiteY5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662" h="10828">
                      <a:moveTo>
                        <a:pt x="8663" y="0"/>
                      </a:moveTo>
                      <a:cubicBezTo>
                        <a:pt x="8663" y="0"/>
                        <a:pt x="6497" y="0"/>
                        <a:pt x="5414" y="0"/>
                      </a:cubicBezTo>
                      <a:cubicBezTo>
                        <a:pt x="3249" y="0"/>
                        <a:pt x="2166" y="0"/>
                        <a:pt x="2166" y="0"/>
                      </a:cubicBezTo>
                      <a:lnTo>
                        <a:pt x="0" y="0"/>
                      </a:lnTo>
                      <a:cubicBezTo>
                        <a:pt x="0" y="0"/>
                        <a:pt x="2166" y="0"/>
                        <a:pt x="5414" y="0"/>
                      </a:cubicBezTo>
                      <a:cubicBezTo>
                        <a:pt x="6497" y="0"/>
                        <a:pt x="8663" y="0"/>
                        <a:pt x="866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22" name="Полилиния: фигура 2421">
                  <a:extLst>
                    <a:ext uri="{FF2B5EF4-FFF2-40B4-BE49-F238E27FC236}">
                      <a16:creationId xmlns:a16="http://schemas.microsoft.com/office/drawing/2014/main" id="{19836FD5-4C22-2B3F-CA33-50DA00AE7DAC}"/>
                    </a:ext>
                  </a:extLst>
                </p:cNvPr>
                <p:cNvSpPr/>
                <p:nvPr/>
              </p:nvSpPr>
              <p:spPr>
                <a:xfrm>
                  <a:off x="8540658" y="5961027"/>
                  <a:ext cx="124527" cy="38982"/>
                </a:xfrm>
                <a:custGeom>
                  <a:avLst/>
                  <a:gdLst>
                    <a:gd name="connsiteX0" fmla="*/ 8663 w 124527"/>
                    <a:gd name="connsiteY0" fmla="*/ 38982 h 38982"/>
                    <a:gd name="connsiteX1" fmla="*/ 19491 w 124527"/>
                    <a:gd name="connsiteY1" fmla="*/ 34651 h 38982"/>
                    <a:gd name="connsiteX2" fmla="*/ 30320 w 124527"/>
                    <a:gd name="connsiteY2" fmla="*/ 29237 h 38982"/>
                    <a:gd name="connsiteX3" fmla="*/ 43314 w 124527"/>
                    <a:gd name="connsiteY3" fmla="*/ 19491 h 38982"/>
                    <a:gd name="connsiteX4" fmla="*/ 42231 w 124527"/>
                    <a:gd name="connsiteY4" fmla="*/ 23823 h 38982"/>
                    <a:gd name="connsiteX5" fmla="*/ 84462 w 124527"/>
                    <a:gd name="connsiteY5" fmla="*/ 9746 h 38982"/>
                    <a:gd name="connsiteX6" fmla="*/ 84462 w 124527"/>
                    <a:gd name="connsiteY6" fmla="*/ 10828 h 38982"/>
                    <a:gd name="connsiteX7" fmla="*/ 100705 w 124527"/>
                    <a:gd name="connsiteY7" fmla="*/ 4331 h 38982"/>
                    <a:gd name="connsiteX8" fmla="*/ 101787 w 124527"/>
                    <a:gd name="connsiteY8" fmla="*/ 8663 h 38982"/>
                    <a:gd name="connsiteX9" fmla="*/ 99622 w 124527"/>
                    <a:gd name="connsiteY9" fmla="*/ 8663 h 38982"/>
                    <a:gd name="connsiteX10" fmla="*/ 105036 w 124527"/>
                    <a:gd name="connsiteY10" fmla="*/ 7580 h 38982"/>
                    <a:gd name="connsiteX11" fmla="*/ 111533 w 124527"/>
                    <a:gd name="connsiteY11" fmla="*/ 6497 h 38982"/>
                    <a:gd name="connsiteX12" fmla="*/ 122361 w 124527"/>
                    <a:gd name="connsiteY12" fmla="*/ 5414 h 38982"/>
                    <a:gd name="connsiteX13" fmla="*/ 124527 w 124527"/>
                    <a:gd name="connsiteY13" fmla="*/ 2166 h 38982"/>
                    <a:gd name="connsiteX14" fmla="*/ 123444 w 124527"/>
                    <a:gd name="connsiteY14" fmla="*/ 0 h 38982"/>
                    <a:gd name="connsiteX15" fmla="*/ 108284 w 124527"/>
                    <a:gd name="connsiteY15" fmla="*/ 2166 h 38982"/>
                    <a:gd name="connsiteX16" fmla="*/ 107202 w 124527"/>
                    <a:gd name="connsiteY16" fmla="*/ 1083 h 38982"/>
                    <a:gd name="connsiteX17" fmla="*/ 103953 w 124527"/>
                    <a:gd name="connsiteY17" fmla="*/ 2166 h 38982"/>
                    <a:gd name="connsiteX18" fmla="*/ 100705 w 124527"/>
                    <a:gd name="connsiteY18" fmla="*/ 3249 h 38982"/>
                    <a:gd name="connsiteX19" fmla="*/ 98539 w 124527"/>
                    <a:gd name="connsiteY19" fmla="*/ 2166 h 38982"/>
                    <a:gd name="connsiteX20" fmla="*/ 87710 w 124527"/>
                    <a:gd name="connsiteY20" fmla="*/ 5414 h 38982"/>
                    <a:gd name="connsiteX21" fmla="*/ 88793 w 124527"/>
                    <a:gd name="connsiteY21" fmla="*/ 4331 h 38982"/>
                    <a:gd name="connsiteX22" fmla="*/ 81213 w 124527"/>
                    <a:gd name="connsiteY22" fmla="*/ 7580 h 38982"/>
                    <a:gd name="connsiteX23" fmla="*/ 79048 w 124527"/>
                    <a:gd name="connsiteY23" fmla="*/ 6497 h 38982"/>
                    <a:gd name="connsiteX24" fmla="*/ 76882 w 124527"/>
                    <a:gd name="connsiteY24" fmla="*/ 5414 h 38982"/>
                    <a:gd name="connsiteX25" fmla="*/ 77965 w 124527"/>
                    <a:gd name="connsiteY25" fmla="*/ 6497 h 38982"/>
                    <a:gd name="connsiteX26" fmla="*/ 64971 w 124527"/>
                    <a:gd name="connsiteY26" fmla="*/ 7580 h 38982"/>
                    <a:gd name="connsiteX27" fmla="*/ 49811 w 124527"/>
                    <a:gd name="connsiteY27" fmla="*/ 11911 h 38982"/>
                    <a:gd name="connsiteX28" fmla="*/ 48728 w 124527"/>
                    <a:gd name="connsiteY28" fmla="*/ 14077 h 38982"/>
                    <a:gd name="connsiteX29" fmla="*/ 60639 w 124527"/>
                    <a:gd name="connsiteY29" fmla="*/ 8663 h 38982"/>
                    <a:gd name="connsiteX30" fmla="*/ 59556 w 124527"/>
                    <a:gd name="connsiteY30" fmla="*/ 12994 h 38982"/>
                    <a:gd name="connsiteX31" fmla="*/ 42231 w 124527"/>
                    <a:gd name="connsiteY31" fmla="*/ 15160 h 38982"/>
                    <a:gd name="connsiteX32" fmla="*/ 32485 w 124527"/>
                    <a:gd name="connsiteY32" fmla="*/ 19491 h 38982"/>
                    <a:gd name="connsiteX33" fmla="*/ 22740 w 124527"/>
                    <a:gd name="connsiteY33" fmla="*/ 23823 h 38982"/>
                    <a:gd name="connsiteX34" fmla="*/ 22740 w 124527"/>
                    <a:gd name="connsiteY34" fmla="*/ 22740 h 38982"/>
                    <a:gd name="connsiteX35" fmla="*/ 10828 w 124527"/>
                    <a:gd name="connsiteY35" fmla="*/ 30320 h 38982"/>
                    <a:gd name="connsiteX36" fmla="*/ 12994 w 124527"/>
                    <a:gd name="connsiteY36" fmla="*/ 29237 h 38982"/>
                    <a:gd name="connsiteX37" fmla="*/ 15160 w 124527"/>
                    <a:gd name="connsiteY37" fmla="*/ 28154 h 38982"/>
                    <a:gd name="connsiteX38" fmla="*/ 10828 w 124527"/>
                    <a:gd name="connsiteY38" fmla="*/ 31402 h 38982"/>
                    <a:gd name="connsiteX39" fmla="*/ 9746 w 124527"/>
                    <a:gd name="connsiteY39" fmla="*/ 31402 h 38982"/>
                    <a:gd name="connsiteX40" fmla="*/ 0 w 124527"/>
                    <a:gd name="connsiteY40" fmla="*/ 38982 h 38982"/>
                    <a:gd name="connsiteX41" fmla="*/ 11911 w 124527"/>
                    <a:gd name="connsiteY41" fmla="*/ 31402 h 38982"/>
                    <a:gd name="connsiteX42" fmla="*/ 8663 w 124527"/>
                    <a:gd name="connsiteY42" fmla="*/ 38982 h 38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4527" h="38982">
                      <a:moveTo>
                        <a:pt x="8663" y="38982"/>
                      </a:moveTo>
                      <a:cubicBezTo>
                        <a:pt x="11911" y="38982"/>
                        <a:pt x="15160" y="36817"/>
                        <a:pt x="19491" y="34651"/>
                      </a:cubicBezTo>
                      <a:cubicBezTo>
                        <a:pt x="22740" y="32485"/>
                        <a:pt x="27071" y="31402"/>
                        <a:pt x="30320" y="29237"/>
                      </a:cubicBezTo>
                      <a:cubicBezTo>
                        <a:pt x="43314" y="22740"/>
                        <a:pt x="30320" y="24905"/>
                        <a:pt x="43314" y="19491"/>
                      </a:cubicBezTo>
                      <a:lnTo>
                        <a:pt x="42231" y="23823"/>
                      </a:lnTo>
                      <a:cubicBezTo>
                        <a:pt x="55225" y="18408"/>
                        <a:pt x="73633" y="15160"/>
                        <a:pt x="84462" y="9746"/>
                      </a:cubicBezTo>
                      <a:cubicBezTo>
                        <a:pt x="85545" y="9746"/>
                        <a:pt x="87710" y="9746"/>
                        <a:pt x="84462" y="10828"/>
                      </a:cubicBezTo>
                      <a:cubicBezTo>
                        <a:pt x="93125" y="8663"/>
                        <a:pt x="87710" y="4331"/>
                        <a:pt x="100705" y="4331"/>
                      </a:cubicBezTo>
                      <a:cubicBezTo>
                        <a:pt x="89876" y="8663"/>
                        <a:pt x="105036" y="6497"/>
                        <a:pt x="101787" y="8663"/>
                      </a:cubicBezTo>
                      <a:lnTo>
                        <a:pt x="99622" y="8663"/>
                      </a:lnTo>
                      <a:cubicBezTo>
                        <a:pt x="101787" y="8663"/>
                        <a:pt x="103953" y="7580"/>
                        <a:pt x="105036" y="7580"/>
                      </a:cubicBezTo>
                      <a:cubicBezTo>
                        <a:pt x="107202" y="7580"/>
                        <a:pt x="109367" y="6497"/>
                        <a:pt x="111533" y="6497"/>
                      </a:cubicBezTo>
                      <a:cubicBezTo>
                        <a:pt x="115864" y="5414"/>
                        <a:pt x="119113" y="5414"/>
                        <a:pt x="122361" y="5414"/>
                      </a:cubicBezTo>
                      <a:cubicBezTo>
                        <a:pt x="122361" y="4331"/>
                        <a:pt x="118030" y="3249"/>
                        <a:pt x="124527" y="2166"/>
                      </a:cubicBezTo>
                      <a:cubicBezTo>
                        <a:pt x="121279" y="2166"/>
                        <a:pt x="122361" y="1083"/>
                        <a:pt x="123444" y="0"/>
                      </a:cubicBezTo>
                      <a:cubicBezTo>
                        <a:pt x="115864" y="1083"/>
                        <a:pt x="112616" y="1083"/>
                        <a:pt x="108284" y="2166"/>
                      </a:cubicBezTo>
                      <a:cubicBezTo>
                        <a:pt x="103953" y="1083"/>
                        <a:pt x="110450" y="1083"/>
                        <a:pt x="107202" y="1083"/>
                      </a:cubicBezTo>
                      <a:cubicBezTo>
                        <a:pt x="107202" y="1083"/>
                        <a:pt x="106119" y="1083"/>
                        <a:pt x="103953" y="2166"/>
                      </a:cubicBezTo>
                      <a:cubicBezTo>
                        <a:pt x="102870" y="2166"/>
                        <a:pt x="100705" y="3249"/>
                        <a:pt x="100705" y="3249"/>
                      </a:cubicBezTo>
                      <a:cubicBezTo>
                        <a:pt x="96373" y="3249"/>
                        <a:pt x="105036" y="1083"/>
                        <a:pt x="98539" y="2166"/>
                      </a:cubicBezTo>
                      <a:cubicBezTo>
                        <a:pt x="97456" y="3249"/>
                        <a:pt x="93125" y="4331"/>
                        <a:pt x="87710" y="5414"/>
                      </a:cubicBezTo>
                      <a:lnTo>
                        <a:pt x="88793" y="4331"/>
                      </a:lnTo>
                      <a:cubicBezTo>
                        <a:pt x="85545" y="5414"/>
                        <a:pt x="79048" y="5414"/>
                        <a:pt x="81213" y="7580"/>
                      </a:cubicBezTo>
                      <a:cubicBezTo>
                        <a:pt x="81213" y="7580"/>
                        <a:pt x="80130" y="7580"/>
                        <a:pt x="79048" y="6497"/>
                      </a:cubicBezTo>
                      <a:cubicBezTo>
                        <a:pt x="77965" y="6497"/>
                        <a:pt x="76882" y="5414"/>
                        <a:pt x="76882" y="5414"/>
                      </a:cubicBezTo>
                      <a:lnTo>
                        <a:pt x="77965" y="6497"/>
                      </a:lnTo>
                      <a:cubicBezTo>
                        <a:pt x="72551" y="7580"/>
                        <a:pt x="69302" y="7580"/>
                        <a:pt x="64971" y="7580"/>
                      </a:cubicBezTo>
                      <a:cubicBezTo>
                        <a:pt x="60639" y="7580"/>
                        <a:pt x="56308" y="8663"/>
                        <a:pt x="49811" y="11911"/>
                      </a:cubicBezTo>
                      <a:cubicBezTo>
                        <a:pt x="53059" y="10828"/>
                        <a:pt x="50894" y="12994"/>
                        <a:pt x="48728" y="14077"/>
                      </a:cubicBezTo>
                      <a:cubicBezTo>
                        <a:pt x="54142" y="12994"/>
                        <a:pt x="55225" y="10828"/>
                        <a:pt x="60639" y="8663"/>
                      </a:cubicBezTo>
                      <a:cubicBezTo>
                        <a:pt x="61722" y="9746"/>
                        <a:pt x="53059" y="14077"/>
                        <a:pt x="59556" y="12994"/>
                      </a:cubicBezTo>
                      <a:cubicBezTo>
                        <a:pt x="51977" y="12994"/>
                        <a:pt x="46562" y="17325"/>
                        <a:pt x="42231" y="15160"/>
                      </a:cubicBezTo>
                      <a:cubicBezTo>
                        <a:pt x="37900" y="16243"/>
                        <a:pt x="35734" y="18408"/>
                        <a:pt x="32485" y="19491"/>
                      </a:cubicBezTo>
                      <a:cubicBezTo>
                        <a:pt x="30320" y="20574"/>
                        <a:pt x="27071" y="21657"/>
                        <a:pt x="22740" y="23823"/>
                      </a:cubicBezTo>
                      <a:lnTo>
                        <a:pt x="22740" y="22740"/>
                      </a:lnTo>
                      <a:cubicBezTo>
                        <a:pt x="22740" y="25988"/>
                        <a:pt x="15160" y="24905"/>
                        <a:pt x="10828" y="30320"/>
                      </a:cubicBezTo>
                      <a:cubicBezTo>
                        <a:pt x="10828" y="30320"/>
                        <a:pt x="11911" y="30320"/>
                        <a:pt x="12994" y="29237"/>
                      </a:cubicBezTo>
                      <a:cubicBezTo>
                        <a:pt x="14077" y="29237"/>
                        <a:pt x="15160" y="28154"/>
                        <a:pt x="15160" y="28154"/>
                      </a:cubicBezTo>
                      <a:cubicBezTo>
                        <a:pt x="15160" y="29237"/>
                        <a:pt x="12994" y="30320"/>
                        <a:pt x="10828" y="31402"/>
                      </a:cubicBezTo>
                      <a:cubicBezTo>
                        <a:pt x="10828" y="31402"/>
                        <a:pt x="10828" y="31402"/>
                        <a:pt x="9746" y="31402"/>
                      </a:cubicBezTo>
                      <a:cubicBezTo>
                        <a:pt x="9746" y="33568"/>
                        <a:pt x="1083" y="37900"/>
                        <a:pt x="0" y="38982"/>
                      </a:cubicBezTo>
                      <a:cubicBezTo>
                        <a:pt x="3249" y="36817"/>
                        <a:pt x="7580" y="33568"/>
                        <a:pt x="11911" y="31402"/>
                      </a:cubicBezTo>
                      <a:cubicBezTo>
                        <a:pt x="11911" y="35734"/>
                        <a:pt x="12994" y="36817"/>
                        <a:pt x="8663" y="389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23" name="Полилиния: фигура 2422">
                  <a:extLst>
                    <a:ext uri="{FF2B5EF4-FFF2-40B4-BE49-F238E27FC236}">
                      <a16:creationId xmlns:a16="http://schemas.microsoft.com/office/drawing/2014/main" id="{543DDFFB-D1E1-A90F-B2B2-C6C9346406E3}"/>
                    </a:ext>
                  </a:extLst>
                </p:cNvPr>
                <p:cNvSpPr/>
                <p:nvPr/>
              </p:nvSpPr>
              <p:spPr>
                <a:xfrm>
                  <a:off x="8630534" y="5965358"/>
                  <a:ext cx="2165" cy="2165"/>
                </a:xfrm>
                <a:custGeom>
                  <a:avLst/>
                  <a:gdLst>
                    <a:gd name="connsiteX0" fmla="*/ 2166 w 2165"/>
                    <a:gd name="connsiteY0" fmla="*/ 0 h 2165"/>
                    <a:gd name="connsiteX1" fmla="*/ 1083 w 2165"/>
                    <a:gd name="connsiteY1" fmla="*/ 1083 h 2165"/>
                    <a:gd name="connsiteX2" fmla="*/ 0 w 2165"/>
                    <a:gd name="connsiteY2" fmla="*/ 2166 h 2165"/>
                    <a:gd name="connsiteX3" fmla="*/ 2166 w 2165"/>
                    <a:gd name="connsiteY3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2165">
                      <a:moveTo>
                        <a:pt x="2166" y="0"/>
                      </a:moveTo>
                      <a:cubicBezTo>
                        <a:pt x="2166" y="0"/>
                        <a:pt x="1083" y="0"/>
                        <a:pt x="1083" y="1083"/>
                      </a:cubicBezTo>
                      <a:cubicBezTo>
                        <a:pt x="0" y="1083"/>
                        <a:pt x="0" y="2166"/>
                        <a:pt x="0" y="2166"/>
                      </a:cubicBezTo>
                      <a:cubicBezTo>
                        <a:pt x="0" y="1083"/>
                        <a:pt x="1083" y="1083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24" name="Полилиния: фигура 2423">
                  <a:extLst>
                    <a:ext uri="{FF2B5EF4-FFF2-40B4-BE49-F238E27FC236}">
                      <a16:creationId xmlns:a16="http://schemas.microsoft.com/office/drawing/2014/main" id="{65134CAD-FC16-CC28-4E27-7DFA77387ACB}"/>
                    </a:ext>
                  </a:extLst>
                </p:cNvPr>
                <p:cNvSpPr/>
                <p:nvPr/>
              </p:nvSpPr>
              <p:spPr>
                <a:xfrm>
                  <a:off x="8467912" y="5997844"/>
                  <a:ext cx="64083" cy="67303"/>
                </a:xfrm>
                <a:custGeom>
                  <a:avLst/>
                  <a:gdLst>
                    <a:gd name="connsiteX0" fmla="*/ 46758 w 64083"/>
                    <a:gd name="connsiteY0" fmla="*/ 19491 h 67303"/>
                    <a:gd name="connsiteX1" fmla="*/ 42426 w 64083"/>
                    <a:gd name="connsiteY1" fmla="*/ 19491 h 67303"/>
                    <a:gd name="connsiteX2" fmla="*/ 43509 w 64083"/>
                    <a:gd name="connsiteY2" fmla="*/ 20574 h 67303"/>
                    <a:gd name="connsiteX3" fmla="*/ 45675 w 64083"/>
                    <a:gd name="connsiteY3" fmla="*/ 22740 h 67303"/>
                    <a:gd name="connsiteX4" fmla="*/ 37012 w 64083"/>
                    <a:gd name="connsiteY4" fmla="*/ 30320 h 67303"/>
                    <a:gd name="connsiteX5" fmla="*/ 34846 w 64083"/>
                    <a:gd name="connsiteY5" fmla="*/ 27071 h 67303"/>
                    <a:gd name="connsiteX6" fmla="*/ 26184 w 64083"/>
                    <a:gd name="connsiteY6" fmla="*/ 33568 h 67303"/>
                    <a:gd name="connsiteX7" fmla="*/ 28349 w 64083"/>
                    <a:gd name="connsiteY7" fmla="*/ 34651 h 67303"/>
                    <a:gd name="connsiteX8" fmla="*/ 25101 w 64083"/>
                    <a:gd name="connsiteY8" fmla="*/ 38982 h 67303"/>
                    <a:gd name="connsiteX9" fmla="*/ 19686 w 64083"/>
                    <a:gd name="connsiteY9" fmla="*/ 43314 h 67303"/>
                    <a:gd name="connsiteX10" fmla="*/ 22935 w 64083"/>
                    <a:gd name="connsiteY10" fmla="*/ 38982 h 67303"/>
                    <a:gd name="connsiteX11" fmla="*/ 16438 w 64083"/>
                    <a:gd name="connsiteY11" fmla="*/ 42231 h 67303"/>
                    <a:gd name="connsiteX12" fmla="*/ 11024 w 64083"/>
                    <a:gd name="connsiteY12" fmla="*/ 49811 h 67303"/>
                    <a:gd name="connsiteX13" fmla="*/ 4527 w 64083"/>
                    <a:gd name="connsiteY13" fmla="*/ 58474 h 67303"/>
                    <a:gd name="connsiteX14" fmla="*/ 2361 w 64083"/>
                    <a:gd name="connsiteY14" fmla="*/ 67136 h 67303"/>
                    <a:gd name="connsiteX15" fmla="*/ 7775 w 64083"/>
                    <a:gd name="connsiteY15" fmla="*/ 60639 h 67303"/>
                    <a:gd name="connsiteX16" fmla="*/ 5610 w 64083"/>
                    <a:gd name="connsiteY16" fmla="*/ 58474 h 67303"/>
                    <a:gd name="connsiteX17" fmla="*/ 12107 w 64083"/>
                    <a:gd name="connsiteY17" fmla="*/ 53059 h 67303"/>
                    <a:gd name="connsiteX18" fmla="*/ 8858 w 64083"/>
                    <a:gd name="connsiteY18" fmla="*/ 58474 h 67303"/>
                    <a:gd name="connsiteX19" fmla="*/ 59752 w 64083"/>
                    <a:gd name="connsiteY19" fmla="*/ 15160 h 67303"/>
                    <a:gd name="connsiteX20" fmla="*/ 55420 w 64083"/>
                    <a:gd name="connsiteY20" fmla="*/ 17326 h 67303"/>
                    <a:gd name="connsiteX21" fmla="*/ 51089 w 64083"/>
                    <a:gd name="connsiteY21" fmla="*/ 19491 h 67303"/>
                    <a:gd name="connsiteX22" fmla="*/ 57586 w 64083"/>
                    <a:gd name="connsiteY22" fmla="*/ 12994 h 67303"/>
                    <a:gd name="connsiteX23" fmla="*/ 54338 w 64083"/>
                    <a:gd name="connsiteY23" fmla="*/ 12994 h 67303"/>
                    <a:gd name="connsiteX24" fmla="*/ 51089 w 64083"/>
                    <a:gd name="connsiteY24" fmla="*/ 12994 h 67303"/>
                    <a:gd name="connsiteX25" fmla="*/ 55420 w 64083"/>
                    <a:gd name="connsiteY25" fmla="*/ 10828 h 67303"/>
                    <a:gd name="connsiteX26" fmla="*/ 53255 w 64083"/>
                    <a:gd name="connsiteY26" fmla="*/ 8663 h 67303"/>
                    <a:gd name="connsiteX27" fmla="*/ 64083 w 64083"/>
                    <a:gd name="connsiteY27" fmla="*/ 0 h 67303"/>
                    <a:gd name="connsiteX28" fmla="*/ 54338 w 64083"/>
                    <a:gd name="connsiteY28" fmla="*/ 5414 h 67303"/>
                    <a:gd name="connsiteX29" fmla="*/ 43509 w 64083"/>
                    <a:gd name="connsiteY29" fmla="*/ 12994 h 67303"/>
                    <a:gd name="connsiteX30" fmla="*/ 46758 w 64083"/>
                    <a:gd name="connsiteY30" fmla="*/ 19491 h 67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64083" h="67303">
                      <a:moveTo>
                        <a:pt x="46758" y="19491"/>
                      </a:moveTo>
                      <a:cubicBezTo>
                        <a:pt x="42426" y="22740"/>
                        <a:pt x="46758" y="17326"/>
                        <a:pt x="42426" y="19491"/>
                      </a:cubicBezTo>
                      <a:cubicBezTo>
                        <a:pt x="40261" y="21657"/>
                        <a:pt x="42426" y="21657"/>
                        <a:pt x="43509" y="20574"/>
                      </a:cubicBezTo>
                      <a:cubicBezTo>
                        <a:pt x="45675" y="20574"/>
                        <a:pt x="46758" y="19491"/>
                        <a:pt x="45675" y="22740"/>
                      </a:cubicBezTo>
                      <a:cubicBezTo>
                        <a:pt x="42426" y="23823"/>
                        <a:pt x="39178" y="29237"/>
                        <a:pt x="37012" y="30320"/>
                      </a:cubicBezTo>
                      <a:cubicBezTo>
                        <a:pt x="38095" y="28154"/>
                        <a:pt x="35929" y="27071"/>
                        <a:pt x="34846" y="27071"/>
                      </a:cubicBezTo>
                      <a:cubicBezTo>
                        <a:pt x="33763" y="29237"/>
                        <a:pt x="29432" y="31403"/>
                        <a:pt x="26184" y="33568"/>
                      </a:cubicBezTo>
                      <a:cubicBezTo>
                        <a:pt x="33763" y="29237"/>
                        <a:pt x="20769" y="38982"/>
                        <a:pt x="28349" y="34651"/>
                      </a:cubicBezTo>
                      <a:cubicBezTo>
                        <a:pt x="28349" y="35734"/>
                        <a:pt x="27266" y="36817"/>
                        <a:pt x="25101" y="38982"/>
                      </a:cubicBezTo>
                      <a:cubicBezTo>
                        <a:pt x="22935" y="41148"/>
                        <a:pt x="20769" y="43314"/>
                        <a:pt x="19686" y="43314"/>
                      </a:cubicBezTo>
                      <a:cubicBezTo>
                        <a:pt x="19686" y="42231"/>
                        <a:pt x="20769" y="41148"/>
                        <a:pt x="22935" y="38982"/>
                      </a:cubicBezTo>
                      <a:cubicBezTo>
                        <a:pt x="22935" y="36817"/>
                        <a:pt x="18604" y="42231"/>
                        <a:pt x="16438" y="42231"/>
                      </a:cubicBezTo>
                      <a:cubicBezTo>
                        <a:pt x="15355" y="44397"/>
                        <a:pt x="13189" y="46562"/>
                        <a:pt x="11024" y="49811"/>
                      </a:cubicBezTo>
                      <a:cubicBezTo>
                        <a:pt x="8858" y="53059"/>
                        <a:pt x="6692" y="56308"/>
                        <a:pt x="4527" y="58474"/>
                      </a:cubicBezTo>
                      <a:cubicBezTo>
                        <a:pt x="195" y="63888"/>
                        <a:pt x="-1970" y="68219"/>
                        <a:pt x="2361" y="67136"/>
                      </a:cubicBezTo>
                      <a:cubicBezTo>
                        <a:pt x="4527" y="64971"/>
                        <a:pt x="5610" y="62805"/>
                        <a:pt x="7775" y="60639"/>
                      </a:cubicBezTo>
                      <a:cubicBezTo>
                        <a:pt x="1278" y="67136"/>
                        <a:pt x="5610" y="59556"/>
                        <a:pt x="5610" y="58474"/>
                      </a:cubicBezTo>
                      <a:cubicBezTo>
                        <a:pt x="8858" y="56308"/>
                        <a:pt x="12107" y="50894"/>
                        <a:pt x="12107" y="53059"/>
                      </a:cubicBezTo>
                      <a:lnTo>
                        <a:pt x="8858" y="58474"/>
                      </a:lnTo>
                      <a:cubicBezTo>
                        <a:pt x="21852" y="45479"/>
                        <a:pt x="41343" y="27071"/>
                        <a:pt x="59752" y="15160"/>
                      </a:cubicBezTo>
                      <a:cubicBezTo>
                        <a:pt x="59752" y="15160"/>
                        <a:pt x="57586" y="16243"/>
                        <a:pt x="55420" y="17326"/>
                      </a:cubicBezTo>
                      <a:cubicBezTo>
                        <a:pt x="53255" y="18408"/>
                        <a:pt x="51089" y="19491"/>
                        <a:pt x="51089" y="19491"/>
                      </a:cubicBezTo>
                      <a:cubicBezTo>
                        <a:pt x="51089" y="18408"/>
                        <a:pt x="55420" y="15160"/>
                        <a:pt x="57586" y="12994"/>
                      </a:cubicBezTo>
                      <a:cubicBezTo>
                        <a:pt x="57586" y="12994"/>
                        <a:pt x="56503" y="12994"/>
                        <a:pt x="54338" y="12994"/>
                      </a:cubicBezTo>
                      <a:cubicBezTo>
                        <a:pt x="53255" y="12994"/>
                        <a:pt x="51089" y="12994"/>
                        <a:pt x="51089" y="12994"/>
                      </a:cubicBezTo>
                      <a:cubicBezTo>
                        <a:pt x="53255" y="11911"/>
                        <a:pt x="55420" y="9746"/>
                        <a:pt x="55420" y="10828"/>
                      </a:cubicBezTo>
                      <a:cubicBezTo>
                        <a:pt x="57586" y="7580"/>
                        <a:pt x="55420" y="8663"/>
                        <a:pt x="53255" y="8663"/>
                      </a:cubicBezTo>
                      <a:cubicBezTo>
                        <a:pt x="58669" y="4331"/>
                        <a:pt x="60835" y="4331"/>
                        <a:pt x="64083" y="0"/>
                      </a:cubicBezTo>
                      <a:cubicBezTo>
                        <a:pt x="58669" y="2166"/>
                        <a:pt x="56503" y="4331"/>
                        <a:pt x="54338" y="5414"/>
                      </a:cubicBezTo>
                      <a:cubicBezTo>
                        <a:pt x="52172" y="7580"/>
                        <a:pt x="50006" y="9746"/>
                        <a:pt x="43509" y="12994"/>
                      </a:cubicBezTo>
                      <a:lnTo>
                        <a:pt x="46758" y="194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25" name="Полилиния: фигура 2424">
                  <a:extLst>
                    <a:ext uri="{FF2B5EF4-FFF2-40B4-BE49-F238E27FC236}">
                      <a16:creationId xmlns:a16="http://schemas.microsoft.com/office/drawing/2014/main" id="{AB66927E-EC01-D4B0-C0EA-DB5BDDE7C46B}"/>
                    </a:ext>
                  </a:extLst>
                </p:cNvPr>
                <p:cNvSpPr/>
                <p:nvPr/>
              </p:nvSpPr>
              <p:spPr>
                <a:xfrm>
                  <a:off x="8534161" y="6002175"/>
                  <a:ext cx="3248" cy="2165"/>
                </a:xfrm>
                <a:custGeom>
                  <a:avLst/>
                  <a:gdLst>
                    <a:gd name="connsiteX0" fmla="*/ 2166 w 3248"/>
                    <a:gd name="connsiteY0" fmla="*/ 0 h 2165"/>
                    <a:gd name="connsiteX1" fmla="*/ 0 w 3248"/>
                    <a:gd name="connsiteY1" fmla="*/ 2166 h 2165"/>
                    <a:gd name="connsiteX2" fmla="*/ 3249 w 3248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248" h="2165">
                      <a:moveTo>
                        <a:pt x="2166" y="0"/>
                      </a:moveTo>
                      <a:lnTo>
                        <a:pt x="0" y="2166"/>
                      </a:ln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26" name="Полилиния: фигура 2425">
                  <a:extLst>
                    <a:ext uri="{FF2B5EF4-FFF2-40B4-BE49-F238E27FC236}">
                      <a16:creationId xmlns:a16="http://schemas.microsoft.com/office/drawing/2014/main" id="{C9194F01-04D5-9C62-855B-BD3EE63FA201}"/>
                    </a:ext>
                  </a:extLst>
                </p:cNvPr>
                <p:cNvSpPr/>
                <p:nvPr/>
              </p:nvSpPr>
              <p:spPr>
                <a:xfrm>
                  <a:off x="8532387" y="6007589"/>
                  <a:ext cx="3338" cy="2813"/>
                </a:xfrm>
                <a:custGeom>
                  <a:avLst/>
                  <a:gdLst>
                    <a:gd name="connsiteX0" fmla="*/ 2857 w 3338"/>
                    <a:gd name="connsiteY0" fmla="*/ 2166 h 2813"/>
                    <a:gd name="connsiteX1" fmla="*/ 2857 w 3338"/>
                    <a:gd name="connsiteY1" fmla="*/ 0 h 2813"/>
                    <a:gd name="connsiteX2" fmla="*/ 2857 w 3338"/>
                    <a:gd name="connsiteY2" fmla="*/ 2166 h 28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38" h="2813">
                      <a:moveTo>
                        <a:pt x="2857" y="2166"/>
                      </a:moveTo>
                      <a:cubicBezTo>
                        <a:pt x="2857" y="2166"/>
                        <a:pt x="3940" y="0"/>
                        <a:pt x="2857" y="0"/>
                      </a:cubicBezTo>
                      <a:cubicBezTo>
                        <a:pt x="-1475" y="3248"/>
                        <a:pt x="-392" y="3248"/>
                        <a:pt x="2857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27" name="Полилиния: фигура 2426">
                  <a:extLst>
                    <a:ext uri="{FF2B5EF4-FFF2-40B4-BE49-F238E27FC236}">
                      <a16:creationId xmlns:a16="http://schemas.microsoft.com/office/drawing/2014/main" id="{37EDF1A0-8B90-7150-7B4A-5018305CC86C}"/>
                    </a:ext>
                  </a:extLst>
                </p:cNvPr>
                <p:cNvSpPr/>
                <p:nvPr/>
              </p:nvSpPr>
              <p:spPr>
                <a:xfrm>
                  <a:off x="8475687" y="6046572"/>
                  <a:ext cx="4331" cy="5414"/>
                </a:xfrm>
                <a:custGeom>
                  <a:avLst/>
                  <a:gdLst>
                    <a:gd name="connsiteX0" fmla="*/ 4331 w 4331"/>
                    <a:gd name="connsiteY0" fmla="*/ 0 h 5414"/>
                    <a:gd name="connsiteX1" fmla="*/ 0 w 4331"/>
                    <a:gd name="connsiteY1" fmla="*/ 5414 h 5414"/>
                    <a:gd name="connsiteX2" fmla="*/ 3249 w 4331"/>
                    <a:gd name="connsiteY2" fmla="*/ 2166 h 5414"/>
                    <a:gd name="connsiteX3" fmla="*/ 4331 w 4331"/>
                    <a:gd name="connsiteY3" fmla="*/ 0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31" h="5414">
                      <a:moveTo>
                        <a:pt x="4331" y="0"/>
                      </a:moveTo>
                      <a:lnTo>
                        <a:pt x="0" y="5414"/>
                      </a:lnTo>
                      <a:lnTo>
                        <a:pt x="3249" y="2166"/>
                      </a:lnTo>
                      <a:cubicBezTo>
                        <a:pt x="2166" y="2166"/>
                        <a:pt x="3249" y="1083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28" name="Полилиния: фигура 2427">
                  <a:extLst>
                    <a:ext uri="{FF2B5EF4-FFF2-40B4-BE49-F238E27FC236}">
                      <a16:creationId xmlns:a16="http://schemas.microsoft.com/office/drawing/2014/main" id="{367EA3BB-C318-5C90-BAB5-67CB14F0A971}"/>
                    </a:ext>
                  </a:extLst>
                </p:cNvPr>
                <p:cNvSpPr/>
                <p:nvPr/>
              </p:nvSpPr>
              <p:spPr>
                <a:xfrm>
                  <a:off x="8451865" y="6066063"/>
                  <a:ext cx="16684" cy="23822"/>
                </a:xfrm>
                <a:custGeom>
                  <a:avLst/>
                  <a:gdLst>
                    <a:gd name="connsiteX0" fmla="*/ 2166 w 16684"/>
                    <a:gd name="connsiteY0" fmla="*/ 23823 h 23822"/>
                    <a:gd name="connsiteX1" fmla="*/ 16243 w 16684"/>
                    <a:gd name="connsiteY1" fmla="*/ 3249 h 23822"/>
                    <a:gd name="connsiteX2" fmla="*/ 11911 w 16684"/>
                    <a:gd name="connsiteY2" fmla="*/ 0 h 23822"/>
                    <a:gd name="connsiteX3" fmla="*/ 7580 w 16684"/>
                    <a:gd name="connsiteY3" fmla="*/ 10828 h 23822"/>
                    <a:gd name="connsiteX4" fmla="*/ 0 w 16684"/>
                    <a:gd name="connsiteY4" fmla="*/ 21657 h 23822"/>
                    <a:gd name="connsiteX5" fmla="*/ 2166 w 16684"/>
                    <a:gd name="connsiteY5" fmla="*/ 23823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684" h="23822">
                      <a:moveTo>
                        <a:pt x="2166" y="23823"/>
                      </a:moveTo>
                      <a:cubicBezTo>
                        <a:pt x="7580" y="15160"/>
                        <a:pt x="8663" y="11911"/>
                        <a:pt x="16243" y="3249"/>
                      </a:cubicBezTo>
                      <a:cubicBezTo>
                        <a:pt x="18408" y="-2166"/>
                        <a:pt x="11911" y="3249"/>
                        <a:pt x="11911" y="0"/>
                      </a:cubicBezTo>
                      <a:cubicBezTo>
                        <a:pt x="8663" y="4331"/>
                        <a:pt x="10828" y="5414"/>
                        <a:pt x="7580" y="10828"/>
                      </a:cubicBezTo>
                      <a:cubicBezTo>
                        <a:pt x="5414" y="11911"/>
                        <a:pt x="3248" y="17326"/>
                        <a:pt x="0" y="21657"/>
                      </a:cubicBezTo>
                      <a:cubicBezTo>
                        <a:pt x="1083" y="21657"/>
                        <a:pt x="2166" y="22740"/>
                        <a:pt x="2166" y="2382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29" name="Полилиния: фигура 2428">
                  <a:extLst>
                    <a:ext uri="{FF2B5EF4-FFF2-40B4-BE49-F238E27FC236}">
                      <a16:creationId xmlns:a16="http://schemas.microsoft.com/office/drawing/2014/main" id="{33C55405-CDD1-948E-0237-AFDD1A2AF3E6}"/>
                    </a:ext>
                  </a:extLst>
                </p:cNvPr>
                <p:cNvSpPr/>
                <p:nvPr/>
              </p:nvSpPr>
              <p:spPr>
                <a:xfrm>
                  <a:off x="8402054" y="6088463"/>
                  <a:ext cx="49625" cy="227737"/>
                </a:xfrm>
                <a:custGeom>
                  <a:avLst/>
                  <a:gdLst>
                    <a:gd name="connsiteX0" fmla="*/ 29237 w 49625"/>
                    <a:gd name="connsiteY0" fmla="*/ 27411 h 227737"/>
                    <a:gd name="connsiteX1" fmla="*/ 23823 w 49625"/>
                    <a:gd name="connsiteY1" fmla="*/ 39322 h 227737"/>
                    <a:gd name="connsiteX2" fmla="*/ 24905 w 49625"/>
                    <a:gd name="connsiteY2" fmla="*/ 33908 h 227737"/>
                    <a:gd name="connsiteX3" fmla="*/ 19491 w 49625"/>
                    <a:gd name="connsiteY3" fmla="*/ 42571 h 227737"/>
                    <a:gd name="connsiteX4" fmla="*/ 20574 w 49625"/>
                    <a:gd name="connsiteY4" fmla="*/ 42571 h 227737"/>
                    <a:gd name="connsiteX5" fmla="*/ 17326 w 49625"/>
                    <a:gd name="connsiteY5" fmla="*/ 52316 h 227737"/>
                    <a:gd name="connsiteX6" fmla="*/ 12994 w 49625"/>
                    <a:gd name="connsiteY6" fmla="*/ 64228 h 227737"/>
                    <a:gd name="connsiteX7" fmla="*/ 14077 w 49625"/>
                    <a:gd name="connsiteY7" fmla="*/ 68559 h 227737"/>
                    <a:gd name="connsiteX8" fmla="*/ 6497 w 49625"/>
                    <a:gd name="connsiteY8" fmla="*/ 82636 h 227737"/>
                    <a:gd name="connsiteX9" fmla="*/ 11911 w 49625"/>
                    <a:gd name="connsiteY9" fmla="*/ 80470 h 227737"/>
                    <a:gd name="connsiteX10" fmla="*/ 7580 w 49625"/>
                    <a:gd name="connsiteY10" fmla="*/ 94547 h 227737"/>
                    <a:gd name="connsiteX11" fmla="*/ 5414 w 49625"/>
                    <a:gd name="connsiteY11" fmla="*/ 105376 h 227737"/>
                    <a:gd name="connsiteX12" fmla="*/ 6497 w 49625"/>
                    <a:gd name="connsiteY12" fmla="*/ 99961 h 227737"/>
                    <a:gd name="connsiteX13" fmla="*/ 4331 w 49625"/>
                    <a:gd name="connsiteY13" fmla="*/ 112956 h 227737"/>
                    <a:gd name="connsiteX14" fmla="*/ 2166 w 49625"/>
                    <a:gd name="connsiteY14" fmla="*/ 111873 h 227737"/>
                    <a:gd name="connsiteX15" fmla="*/ 2166 w 49625"/>
                    <a:gd name="connsiteY15" fmla="*/ 121618 h 227737"/>
                    <a:gd name="connsiteX16" fmla="*/ 1083 w 49625"/>
                    <a:gd name="connsiteY16" fmla="*/ 132447 h 227737"/>
                    <a:gd name="connsiteX17" fmla="*/ 0 w 49625"/>
                    <a:gd name="connsiteY17" fmla="*/ 131364 h 227737"/>
                    <a:gd name="connsiteX18" fmla="*/ 2166 w 49625"/>
                    <a:gd name="connsiteY18" fmla="*/ 170346 h 227737"/>
                    <a:gd name="connsiteX19" fmla="*/ 1083 w 49625"/>
                    <a:gd name="connsiteY19" fmla="*/ 176843 h 227737"/>
                    <a:gd name="connsiteX20" fmla="*/ 2166 w 49625"/>
                    <a:gd name="connsiteY20" fmla="*/ 175761 h 227737"/>
                    <a:gd name="connsiteX21" fmla="*/ 4331 w 49625"/>
                    <a:gd name="connsiteY21" fmla="*/ 172512 h 227737"/>
                    <a:gd name="connsiteX22" fmla="*/ 5414 w 49625"/>
                    <a:gd name="connsiteY22" fmla="*/ 188755 h 227737"/>
                    <a:gd name="connsiteX23" fmla="*/ 2166 w 49625"/>
                    <a:gd name="connsiteY23" fmla="*/ 185506 h 227737"/>
                    <a:gd name="connsiteX24" fmla="*/ 4331 w 49625"/>
                    <a:gd name="connsiteY24" fmla="*/ 194169 h 227737"/>
                    <a:gd name="connsiteX25" fmla="*/ 3249 w 49625"/>
                    <a:gd name="connsiteY25" fmla="*/ 201749 h 227737"/>
                    <a:gd name="connsiteX26" fmla="*/ 4331 w 49625"/>
                    <a:gd name="connsiteY26" fmla="*/ 203914 h 227737"/>
                    <a:gd name="connsiteX27" fmla="*/ 6497 w 49625"/>
                    <a:gd name="connsiteY27" fmla="*/ 209329 h 227737"/>
                    <a:gd name="connsiteX28" fmla="*/ 9746 w 49625"/>
                    <a:gd name="connsiteY28" fmla="*/ 216909 h 227737"/>
                    <a:gd name="connsiteX29" fmla="*/ 11911 w 49625"/>
                    <a:gd name="connsiteY29" fmla="*/ 227737 h 227737"/>
                    <a:gd name="connsiteX30" fmla="*/ 14077 w 49625"/>
                    <a:gd name="connsiteY30" fmla="*/ 220157 h 227737"/>
                    <a:gd name="connsiteX31" fmla="*/ 7580 w 49625"/>
                    <a:gd name="connsiteY31" fmla="*/ 195252 h 227737"/>
                    <a:gd name="connsiteX32" fmla="*/ 5414 w 49625"/>
                    <a:gd name="connsiteY32" fmla="*/ 181175 h 227737"/>
                    <a:gd name="connsiteX33" fmla="*/ 4331 w 49625"/>
                    <a:gd name="connsiteY33" fmla="*/ 167098 h 227737"/>
                    <a:gd name="connsiteX34" fmla="*/ 2166 w 49625"/>
                    <a:gd name="connsiteY34" fmla="*/ 153021 h 227737"/>
                    <a:gd name="connsiteX35" fmla="*/ 4331 w 49625"/>
                    <a:gd name="connsiteY35" fmla="*/ 150855 h 227737"/>
                    <a:gd name="connsiteX36" fmla="*/ 2166 w 49625"/>
                    <a:gd name="connsiteY36" fmla="*/ 150855 h 227737"/>
                    <a:gd name="connsiteX37" fmla="*/ 4331 w 49625"/>
                    <a:gd name="connsiteY37" fmla="*/ 142192 h 227737"/>
                    <a:gd name="connsiteX38" fmla="*/ 2166 w 49625"/>
                    <a:gd name="connsiteY38" fmla="*/ 136778 h 227737"/>
                    <a:gd name="connsiteX39" fmla="*/ 5414 w 49625"/>
                    <a:gd name="connsiteY39" fmla="*/ 131364 h 227737"/>
                    <a:gd name="connsiteX40" fmla="*/ 9746 w 49625"/>
                    <a:gd name="connsiteY40" fmla="*/ 89133 h 227737"/>
                    <a:gd name="connsiteX41" fmla="*/ 23823 w 49625"/>
                    <a:gd name="connsiteY41" fmla="*/ 46902 h 227737"/>
                    <a:gd name="connsiteX42" fmla="*/ 21657 w 49625"/>
                    <a:gd name="connsiteY42" fmla="*/ 47985 h 227737"/>
                    <a:gd name="connsiteX43" fmla="*/ 36817 w 49625"/>
                    <a:gd name="connsiteY43" fmla="*/ 17665 h 227737"/>
                    <a:gd name="connsiteX44" fmla="*/ 37900 w 49625"/>
                    <a:gd name="connsiteY44" fmla="*/ 13334 h 227737"/>
                    <a:gd name="connsiteX45" fmla="*/ 41148 w 49625"/>
                    <a:gd name="connsiteY45" fmla="*/ 16582 h 227737"/>
                    <a:gd name="connsiteX46" fmla="*/ 46562 w 49625"/>
                    <a:gd name="connsiteY46" fmla="*/ 6837 h 227737"/>
                    <a:gd name="connsiteX47" fmla="*/ 42231 w 49625"/>
                    <a:gd name="connsiteY47" fmla="*/ 12251 h 227737"/>
                    <a:gd name="connsiteX48" fmla="*/ 48728 w 49625"/>
                    <a:gd name="connsiteY48" fmla="*/ 3588 h 227737"/>
                    <a:gd name="connsiteX49" fmla="*/ 46562 w 49625"/>
                    <a:gd name="connsiteY49" fmla="*/ 1423 h 227737"/>
                    <a:gd name="connsiteX50" fmla="*/ 40065 w 49625"/>
                    <a:gd name="connsiteY50" fmla="*/ 6837 h 227737"/>
                    <a:gd name="connsiteX51" fmla="*/ 24905 w 49625"/>
                    <a:gd name="connsiteY51" fmla="*/ 29577 h 227737"/>
                    <a:gd name="connsiteX52" fmla="*/ 29237 w 49625"/>
                    <a:gd name="connsiteY52" fmla="*/ 27411 h 227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49625" h="227737">
                      <a:moveTo>
                        <a:pt x="29237" y="27411"/>
                      </a:moveTo>
                      <a:cubicBezTo>
                        <a:pt x="27071" y="31742"/>
                        <a:pt x="27071" y="36074"/>
                        <a:pt x="23823" y="39322"/>
                      </a:cubicBezTo>
                      <a:cubicBezTo>
                        <a:pt x="22740" y="38239"/>
                        <a:pt x="23823" y="36074"/>
                        <a:pt x="24905" y="33908"/>
                      </a:cubicBezTo>
                      <a:cubicBezTo>
                        <a:pt x="21657" y="34991"/>
                        <a:pt x="22740" y="38239"/>
                        <a:pt x="19491" y="42571"/>
                      </a:cubicBezTo>
                      <a:cubicBezTo>
                        <a:pt x="19491" y="42571"/>
                        <a:pt x="20574" y="40405"/>
                        <a:pt x="20574" y="42571"/>
                      </a:cubicBezTo>
                      <a:cubicBezTo>
                        <a:pt x="18408" y="47985"/>
                        <a:pt x="18408" y="50151"/>
                        <a:pt x="17326" y="52316"/>
                      </a:cubicBezTo>
                      <a:cubicBezTo>
                        <a:pt x="17326" y="54482"/>
                        <a:pt x="16243" y="56648"/>
                        <a:pt x="12994" y="64228"/>
                      </a:cubicBezTo>
                      <a:cubicBezTo>
                        <a:pt x="12994" y="66393"/>
                        <a:pt x="11911" y="68559"/>
                        <a:pt x="14077" y="68559"/>
                      </a:cubicBezTo>
                      <a:cubicBezTo>
                        <a:pt x="9746" y="77222"/>
                        <a:pt x="10828" y="71807"/>
                        <a:pt x="6497" y="82636"/>
                      </a:cubicBezTo>
                      <a:cubicBezTo>
                        <a:pt x="7580" y="82636"/>
                        <a:pt x="9746" y="79387"/>
                        <a:pt x="11911" y="80470"/>
                      </a:cubicBezTo>
                      <a:cubicBezTo>
                        <a:pt x="8663" y="86967"/>
                        <a:pt x="7580" y="91299"/>
                        <a:pt x="7580" y="94547"/>
                      </a:cubicBezTo>
                      <a:cubicBezTo>
                        <a:pt x="7580" y="97796"/>
                        <a:pt x="6497" y="99961"/>
                        <a:pt x="5414" y="105376"/>
                      </a:cubicBezTo>
                      <a:cubicBezTo>
                        <a:pt x="5414" y="104293"/>
                        <a:pt x="5414" y="103210"/>
                        <a:pt x="6497" y="99961"/>
                      </a:cubicBezTo>
                      <a:cubicBezTo>
                        <a:pt x="3249" y="101044"/>
                        <a:pt x="5414" y="108624"/>
                        <a:pt x="4331" y="112956"/>
                      </a:cubicBezTo>
                      <a:lnTo>
                        <a:pt x="2166" y="111873"/>
                      </a:lnTo>
                      <a:cubicBezTo>
                        <a:pt x="2166" y="114038"/>
                        <a:pt x="2166" y="118370"/>
                        <a:pt x="2166" y="121618"/>
                      </a:cubicBezTo>
                      <a:cubicBezTo>
                        <a:pt x="2166" y="124867"/>
                        <a:pt x="2166" y="129198"/>
                        <a:pt x="1083" y="132447"/>
                      </a:cubicBezTo>
                      <a:lnTo>
                        <a:pt x="0" y="131364"/>
                      </a:lnTo>
                      <a:cubicBezTo>
                        <a:pt x="1083" y="144358"/>
                        <a:pt x="0" y="159518"/>
                        <a:pt x="2166" y="170346"/>
                      </a:cubicBezTo>
                      <a:lnTo>
                        <a:pt x="1083" y="176843"/>
                      </a:lnTo>
                      <a:cubicBezTo>
                        <a:pt x="3249" y="184423"/>
                        <a:pt x="2166" y="180092"/>
                        <a:pt x="2166" y="175761"/>
                      </a:cubicBezTo>
                      <a:cubicBezTo>
                        <a:pt x="2166" y="171429"/>
                        <a:pt x="2166" y="167098"/>
                        <a:pt x="4331" y="172512"/>
                      </a:cubicBezTo>
                      <a:cubicBezTo>
                        <a:pt x="0" y="174678"/>
                        <a:pt x="6497" y="180092"/>
                        <a:pt x="5414" y="188755"/>
                      </a:cubicBezTo>
                      <a:cubicBezTo>
                        <a:pt x="4331" y="193086"/>
                        <a:pt x="3249" y="180092"/>
                        <a:pt x="2166" y="185506"/>
                      </a:cubicBezTo>
                      <a:cubicBezTo>
                        <a:pt x="4331" y="186589"/>
                        <a:pt x="3249" y="189838"/>
                        <a:pt x="4331" y="194169"/>
                      </a:cubicBezTo>
                      <a:cubicBezTo>
                        <a:pt x="2166" y="193086"/>
                        <a:pt x="5414" y="203914"/>
                        <a:pt x="3249" y="201749"/>
                      </a:cubicBezTo>
                      <a:cubicBezTo>
                        <a:pt x="3249" y="201749"/>
                        <a:pt x="3249" y="202832"/>
                        <a:pt x="4331" y="203914"/>
                      </a:cubicBezTo>
                      <a:cubicBezTo>
                        <a:pt x="5414" y="204997"/>
                        <a:pt x="5414" y="207163"/>
                        <a:pt x="6497" y="209329"/>
                      </a:cubicBezTo>
                      <a:cubicBezTo>
                        <a:pt x="8663" y="212577"/>
                        <a:pt x="9746" y="216909"/>
                        <a:pt x="9746" y="216909"/>
                      </a:cubicBezTo>
                      <a:cubicBezTo>
                        <a:pt x="9746" y="220157"/>
                        <a:pt x="10828" y="224489"/>
                        <a:pt x="11911" y="227737"/>
                      </a:cubicBezTo>
                      <a:cubicBezTo>
                        <a:pt x="9746" y="219074"/>
                        <a:pt x="15160" y="228820"/>
                        <a:pt x="14077" y="220157"/>
                      </a:cubicBezTo>
                      <a:cubicBezTo>
                        <a:pt x="11911" y="213660"/>
                        <a:pt x="9746" y="204997"/>
                        <a:pt x="7580" y="195252"/>
                      </a:cubicBezTo>
                      <a:cubicBezTo>
                        <a:pt x="6497" y="190920"/>
                        <a:pt x="6497" y="185506"/>
                        <a:pt x="5414" y="181175"/>
                      </a:cubicBezTo>
                      <a:cubicBezTo>
                        <a:pt x="5414" y="176843"/>
                        <a:pt x="4331" y="171429"/>
                        <a:pt x="4331" y="167098"/>
                      </a:cubicBezTo>
                      <a:cubicBezTo>
                        <a:pt x="1083" y="164932"/>
                        <a:pt x="4331" y="156269"/>
                        <a:pt x="2166" y="153021"/>
                      </a:cubicBezTo>
                      <a:cubicBezTo>
                        <a:pt x="3249" y="153021"/>
                        <a:pt x="3249" y="150855"/>
                        <a:pt x="4331" y="150855"/>
                      </a:cubicBezTo>
                      <a:cubicBezTo>
                        <a:pt x="4331" y="140027"/>
                        <a:pt x="3249" y="153021"/>
                        <a:pt x="2166" y="150855"/>
                      </a:cubicBezTo>
                      <a:cubicBezTo>
                        <a:pt x="2166" y="145441"/>
                        <a:pt x="3249" y="142192"/>
                        <a:pt x="4331" y="142192"/>
                      </a:cubicBezTo>
                      <a:cubicBezTo>
                        <a:pt x="4331" y="134612"/>
                        <a:pt x="3249" y="141110"/>
                        <a:pt x="2166" y="136778"/>
                      </a:cubicBezTo>
                      <a:lnTo>
                        <a:pt x="5414" y="131364"/>
                      </a:lnTo>
                      <a:cubicBezTo>
                        <a:pt x="5414" y="118370"/>
                        <a:pt x="7580" y="104293"/>
                        <a:pt x="9746" y="89133"/>
                      </a:cubicBezTo>
                      <a:cubicBezTo>
                        <a:pt x="12994" y="73973"/>
                        <a:pt x="17326" y="59896"/>
                        <a:pt x="23823" y="46902"/>
                      </a:cubicBezTo>
                      <a:lnTo>
                        <a:pt x="21657" y="47985"/>
                      </a:lnTo>
                      <a:cubicBezTo>
                        <a:pt x="28154" y="36074"/>
                        <a:pt x="27071" y="26328"/>
                        <a:pt x="36817" y="17665"/>
                      </a:cubicBezTo>
                      <a:lnTo>
                        <a:pt x="37900" y="13334"/>
                      </a:lnTo>
                      <a:cubicBezTo>
                        <a:pt x="37900" y="15500"/>
                        <a:pt x="41148" y="13334"/>
                        <a:pt x="41148" y="16582"/>
                      </a:cubicBezTo>
                      <a:cubicBezTo>
                        <a:pt x="42231" y="13334"/>
                        <a:pt x="45479" y="10085"/>
                        <a:pt x="46562" y="6837"/>
                      </a:cubicBezTo>
                      <a:lnTo>
                        <a:pt x="42231" y="12251"/>
                      </a:lnTo>
                      <a:cubicBezTo>
                        <a:pt x="43314" y="7920"/>
                        <a:pt x="46562" y="3588"/>
                        <a:pt x="48728" y="3588"/>
                      </a:cubicBezTo>
                      <a:cubicBezTo>
                        <a:pt x="50894" y="-743"/>
                        <a:pt x="48728" y="-743"/>
                        <a:pt x="46562" y="1423"/>
                      </a:cubicBezTo>
                      <a:cubicBezTo>
                        <a:pt x="44397" y="3588"/>
                        <a:pt x="41148" y="6837"/>
                        <a:pt x="40065" y="6837"/>
                      </a:cubicBezTo>
                      <a:cubicBezTo>
                        <a:pt x="35734" y="20914"/>
                        <a:pt x="30320" y="16582"/>
                        <a:pt x="24905" y="29577"/>
                      </a:cubicBezTo>
                      <a:cubicBezTo>
                        <a:pt x="23823" y="34991"/>
                        <a:pt x="29237" y="26328"/>
                        <a:pt x="29237" y="274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30" name="Полилиния: фигура 2429">
                  <a:extLst>
                    <a:ext uri="{FF2B5EF4-FFF2-40B4-BE49-F238E27FC236}">
                      <a16:creationId xmlns:a16="http://schemas.microsoft.com/office/drawing/2014/main" id="{7D96A6D3-36C0-60F3-BC0A-E534456357D3}"/>
                    </a:ext>
                  </a:extLst>
                </p:cNvPr>
                <p:cNvSpPr/>
                <p:nvPr/>
              </p:nvSpPr>
              <p:spPr>
                <a:xfrm>
                  <a:off x="8444285" y="6101797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0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31" name="Полилиния: фигура 2430">
                  <a:extLst>
                    <a:ext uri="{FF2B5EF4-FFF2-40B4-BE49-F238E27FC236}">
                      <a16:creationId xmlns:a16="http://schemas.microsoft.com/office/drawing/2014/main" id="{C781433C-AFA6-8D6F-126B-E4940A356669}"/>
                    </a:ext>
                  </a:extLst>
                </p:cNvPr>
                <p:cNvSpPr/>
                <p:nvPr/>
              </p:nvSpPr>
              <p:spPr>
                <a:xfrm>
                  <a:off x="8416131" y="6311869"/>
                  <a:ext cx="1531" cy="4120"/>
                </a:xfrm>
                <a:custGeom>
                  <a:avLst/>
                  <a:gdLst>
                    <a:gd name="connsiteX0" fmla="*/ 0 w 1531"/>
                    <a:gd name="connsiteY0" fmla="*/ 0 h 4120"/>
                    <a:gd name="connsiteX1" fmla="*/ 1083 w 1531"/>
                    <a:gd name="connsiteY1" fmla="*/ 3249 h 4120"/>
                    <a:gd name="connsiteX2" fmla="*/ 0 w 1531"/>
                    <a:gd name="connsiteY2" fmla="*/ 0 h 4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31" h="4120">
                      <a:moveTo>
                        <a:pt x="0" y="0"/>
                      </a:moveTo>
                      <a:cubicBezTo>
                        <a:pt x="0" y="1083"/>
                        <a:pt x="1083" y="2166"/>
                        <a:pt x="1083" y="3249"/>
                      </a:cubicBezTo>
                      <a:cubicBezTo>
                        <a:pt x="2166" y="5414"/>
                        <a:pt x="1083" y="3249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32" name="Полилиния: фигура 2431">
                  <a:extLst>
                    <a:ext uri="{FF2B5EF4-FFF2-40B4-BE49-F238E27FC236}">
                      <a16:creationId xmlns:a16="http://schemas.microsoft.com/office/drawing/2014/main" id="{D0B8C9B3-6942-C8C1-76FA-2CF12715142A}"/>
                    </a:ext>
                  </a:extLst>
                </p:cNvPr>
                <p:cNvSpPr/>
                <p:nvPr/>
              </p:nvSpPr>
              <p:spPr>
                <a:xfrm>
                  <a:off x="8452947" y="608772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33" name="Полилиния: фигура 2432">
                  <a:extLst>
                    <a:ext uri="{FF2B5EF4-FFF2-40B4-BE49-F238E27FC236}">
                      <a16:creationId xmlns:a16="http://schemas.microsoft.com/office/drawing/2014/main" id="{77DA892D-4005-6D9E-47D0-DDC11CC418F0}"/>
                    </a:ext>
                  </a:extLst>
                </p:cNvPr>
                <p:cNvSpPr/>
                <p:nvPr/>
              </p:nvSpPr>
              <p:spPr>
                <a:xfrm>
                  <a:off x="8450782" y="6080140"/>
                  <a:ext cx="2165" cy="3248"/>
                </a:xfrm>
                <a:custGeom>
                  <a:avLst/>
                  <a:gdLst>
                    <a:gd name="connsiteX0" fmla="*/ 2166 w 2165"/>
                    <a:gd name="connsiteY0" fmla="*/ 0 h 3248"/>
                    <a:gd name="connsiteX1" fmla="*/ 0 w 2165"/>
                    <a:gd name="connsiteY1" fmla="*/ 3249 h 3248"/>
                    <a:gd name="connsiteX2" fmla="*/ 1083 w 2165"/>
                    <a:gd name="connsiteY2" fmla="*/ 3249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3248">
                      <a:moveTo>
                        <a:pt x="2166" y="0"/>
                      </a:moveTo>
                      <a:lnTo>
                        <a:pt x="0" y="3249"/>
                      </a:lnTo>
                      <a:lnTo>
                        <a:pt x="1083" y="32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34" name="Полилиния: фигура 2433">
                  <a:extLst>
                    <a:ext uri="{FF2B5EF4-FFF2-40B4-BE49-F238E27FC236}">
                      <a16:creationId xmlns:a16="http://schemas.microsoft.com/office/drawing/2014/main" id="{1B58C1CE-C25F-98B5-6666-1618D4216EB1}"/>
                    </a:ext>
                  </a:extLst>
                </p:cNvPr>
                <p:cNvSpPr/>
                <p:nvPr/>
              </p:nvSpPr>
              <p:spPr>
                <a:xfrm>
                  <a:off x="8428042" y="634868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35" name="Полилиния: фигура 2434">
                  <a:extLst>
                    <a:ext uri="{FF2B5EF4-FFF2-40B4-BE49-F238E27FC236}">
                      <a16:creationId xmlns:a16="http://schemas.microsoft.com/office/drawing/2014/main" id="{AD4722BD-F6A9-78A9-5709-7112CBBE3007}"/>
                    </a:ext>
                  </a:extLst>
                </p:cNvPr>
                <p:cNvSpPr/>
                <p:nvPr/>
              </p:nvSpPr>
              <p:spPr>
                <a:xfrm>
                  <a:off x="8487598" y="6432064"/>
                  <a:ext cx="2165" cy="2165"/>
                </a:xfrm>
                <a:custGeom>
                  <a:avLst/>
                  <a:gdLst>
                    <a:gd name="connsiteX0" fmla="*/ 2166 w 2165"/>
                    <a:gd name="connsiteY0" fmla="*/ 2166 h 2165"/>
                    <a:gd name="connsiteX1" fmla="*/ 0 w 2165"/>
                    <a:gd name="connsiteY1" fmla="*/ 0 h 2165"/>
                    <a:gd name="connsiteX2" fmla="*/ 2166 w 2165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2165">
                      <a:moveTo>
                        <a:pt x="2166" y="2166"/>
                      </a:moveTo>
                      <a:lnTo>
                        <a:pt x="0" y="0"/>
                      </a:lnTo>
                      <a:cubicBezTo>
                        <a:pt x="0" y="1083"/>
                        <a:pt x="1083" y="2166"/>
                        <a:pt x="2166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36" name="Полилиния: фигура 2435">
                  <a:extLst>
                    <a:ext uri="{FF2B5EF4-FFF2-40B4-BE49-F238E27FC236}">
                      <a16:creationId xmlns:a16="http://schemas.microsoft.com/office/drawing/2014/main" id="{25C3FD7E-72FE-75DE-3E0B-42B24019568F}"/>
                    </a:ext>
                  </a:extLst>
                </p:cNvPr>
                <p:cNvSpPr/>
                <p:nvPr/>
              </p:nvSpPr>
              <p:spPr>
                <a:xfrm>
                  <a:off x="8418296" y="6323686"/>
                  <a:ext cx="333989" cy="184601"/>
                </a:xfrm>
                <a:custGeom>
                  <a:avLst/>
                  <a:gdLst>
                    <a:gd name="connsiteX0" fmla="*/ 305362 w 333989"/>
                    <a:gd name="connsiteY0" fmla="*/ 175514 h 184601"/>
                    <a:gd name="connsiteX1" fmla="*/ 316190 w 333989"/>
                    <a:gd name="connsiteY1" fmla="*/ 172266 h 184601"/>
                    <a:gd name="connsiteX2" fmla="*/ 324853 w 333989"/>
                    <a:gd name="connsiteY2" fmla="*/ 167934 h 184601"/>
                    <a:gd name="connsiteX3" fmla="*/ 324853 w 333989"/>
                    <a:gd name="connsiteY3" fmla="*/ 169017 h 184601"/>
                    <a:gd name="connsiteX4" fmla="*/ 331350 w 333989"/>
                    <a:gd name="connsiteY4" fmla="*/ 163603 h 184601"/>
                    <a:gd name="connsiteX5" fmla="*/ 330267 w 333989"/>
                    <a:gd name="connsiteY5" fmla="*/ 164686 h 184601"/>
                    <a:gd name="connsiteX6" fmla="*/ 317273 w 333989"/>
                    <a:gd name="connsiteY6" fmla="*/ 165769 h 184601"/>
                    <a:gd name="connsiteX7" fmla="*/ 307528 w 333989"/>
                    <a:gd name="connsiteY7" fmla="*/ 170100 h 184601"/>
                    <a:gd name="connsiteX8" fmla="*/ 298865 w 333989"/>
                    <a:gd name="connsiteY8" fmla="*/ 173349 h 184601"/>
                    <a:gd name="connsiteX9" fmla="*/ 296699 w 333989"/>
                    <a:gd name="connsiteY9" fmla="*/ 172266 h 184601"/>
                    <a:gd name="connsiteX10" fmla="*/ 282622 w 333989"/>
                    <a:gd name="connsiteY10" fmla="*/ 177680 h 184601"/>
                    <a:gd name="connsiteX11" fmla="*/ 269628 w 333989"/>
                    <a:gd name="connsiteY11" fmla="*/ 176597 h 184601"/>
                    <a:gd name="connsiteX12" fmla="*/ 250137 w 333989"/>
                    <a:gd name="connsiteY12" fmla="*/ 176597 h 184601"/>
                    <a:gd name="connsiteX13" fmla="*/ 226314 w 333989"/>
                    <a:gd name="connsiteY13" fmla="*/ 176597 h 184601"/>
                    <a:gd name="connsiteX14" fmla="*/ 220900 w 333989"/>
                    <a:gd name="connsiteY14" fmla="*/ 173349 h 184601"/>
                    <a:gd name="connsiteX15" fmla="*/ 215486 w 333989"/>
                    <a:gd name="connsiteY15" fmla="*/ 174431 h 184601"/>
                    <a:gd name="connsiteX16" fmla="*/ 206823 w 333989"/>
                    <a:gd name="connsiteY16" fmla="*/ 172266 h 184601"/>
                    <a:gd name="connsiteX17" fmla="*/ 193829 w 333989"/>
                    <a:gd name="connsiteY17" fmla="*/ 172266 h 184601"/>
                    <a:gd name="connsiteX18" fmla="*/ 187332 w 333989"/>
                    <a:gd name="connsiteY18" fmla="*/ 170100 h 184601"/>
                    <a:gd name="connsiteX19" fmla="*/ 179752 w 333989"/>
                    <a:gd name="connsiteY19" fmla="*/ 167934 h 184601"/>
                    <a:gd name="connsiteX20" fmla="*/ 183001 w 333989"/>
                    <a:gd name="connsiteY20" fmla="*/ 167934 h 184601"/>
                    <a:gd name="connsiteX21" fmla="*/ 171089 w 333989"/>
                    <a:gd name="connsiteY21" fmla="*/ 163603 h 184601"/>
                    <a:gd name="connsiteX22" fmla="*/ 162427 w 333989"/>
                    <a:gd name="connsiteY22" fmla="*/ 163603 h 184601"/>
                    <a:gd name="connsiteX23" fmla="*/ 150515 w 333989"/>
                    <a:gd name="connsiteY23" fmla="*/ 154940 h 184601"/>
                    <a:gd name="connsiteX24" fmla="*/ 137521 w 333989"/>
                    <a:gd name="connsiteY24" fmla="*/ 151692 h 184601"/>
                    <a:gd name="connsiteX25" fmla="*/ 140770 w 333989"/>
                    <a:gd name="connsiteY25" fmla="*/ 154940 h 184601"/>
                    <a:gd name="connsiteX26" fmla="*/ 129941 w 333989"/>
                    <a:gd name="connsiteY26" fmla="*/ 150609 h 184601"/>
                    <a:gd name="connsiteX27" fmla="*/ 119113 w 333989"/>
                    <a:gd name="connsiteY27" fmla="*/ 146277 h 184601"/>
                    <a:gd name="connsiteX28" fmla="*/ 121279 w 333989"/>
                    <a:gd name="connsiteY28" fmla="*/ 145195 h 184601"/>
                    <a:gd name="connsiteX29" fmla="*/ 138604 w 333989"/>
                    <a:gd name="connsiteY29" fmla="*/ 150609 h 184601"/>
                    <a:gd name="connsiteX30" fmla="*/ 108284 w 333989"/>
                    <a:gd name="connsiteY30" fmla="*/ 135449 h 184601"/>
                    <a:gd name="connsiteX31" fmla="*/ 108284 w 333989"/>
                    <a:gd name="connsiteY31" fmla="*/ 133283 h 184601"/>
                    <a:gd name="connsiteX32" fmla="*/ 96373 w 333989"/>
                    <a:gd name="connsiteY32" fmla="*/ 125703 h 184601"/>
                    <a:gd name="connsiteX33" fmla="*/ 86628 w 333989"/>
                    <a:gd name="connsiteY33" fmla="*/ 119206 h 184601"/>
                    <a:gd name="connsiteX34" fmla="*/ 88793 w 333989"/>
                    <a:gd name="connsiteY34" fmla="*/ 119206 h 184601"/>
                    <a:gd name="connsiteX35" fmla="*/ 77965 w 333989"/>
                    <a:gd name="connsiteY35" fmla="*/ 111626 h 184601"/>
                    <a:gd name="connsiteX36" fmla="*/ 66053 w 333989"/>
                    <a:gd name="connsiteY36" fmla="*/ 99715 h 184601"/>
                    <a:gd name="connsiteX37" fmla="*/ 64971 w 333989"/>
                    <a:gd name="connsiteY37" fmla="*/ 101881 h 184601"/>
                    <a:gd name="connsiteX38" fmla="*/ 59556 w 333989"/>
                    <a:gd name="connsiteY38" fmla="*/ 95384 h 184601"/>
                    <a:gd name="connsiteX39" fmla="*/ 48728 w 333989"/>
                    <a:gd name="connsiteY39" fmla="*/ 83472 h 184601"/>
                    <a:gd name="connsiteX40" fmla="*/ 35734 w 333989"/>
                    <a:gd name="connsiteY40" fmla="*/ 73727 h 184601"/>
                    <a:gd name="connsiteX41" fmla="*/ 36817 w 333989"/>
                    <a:gd name="connsiteY41" fmla="*/ 70478 h 184601"/>
                    <a:gd name="connsiteX42" fmla="*/ 43314 w 333989"/>
                    <a:gd name="connsiteY42" fmla="*/ 78058 h 184601"/>
                    <a:gd name="connsiteX43" fmla="*/ 50894 w 333989"/>
                    <a:gd name="connsiteY43" fmla="*/ 82390 h 184601"/>
                    <a:gd name="connsiteX44" fmla="*/ 43314 w 333989"/>
                    <a:gd name="connsiteY44" fmla="*/ 73727 h 184601"/>
                    <a:gd name="connsiteX45" fmla="*/ 35734 w 333989"/>
                    <a:gd name="connsiteY45" fmla="*/ 65064 h 184601"/>
                    <a:gd name="connsiteX46" fmla="*/ 38982 w 333989"/>
                    <a:gd name="connsiteY46" fmla="*/ 66147 h 184601"/>
                    <a:gd name="connsiteX47" fmla="*/ 32485 w 333989"/>
                    <a:gd name="connsiteY47" fmla="*/ 59650 h 184601"/>
                    <a:gd name="connsiteX48" fmla="*/ 27071 w 333989"/>
                    <a:gd name="connsiteY48" fmla="*/ 52070 h 184601"/>
                    <a:gd name="connsiteX49" fmla="*/ 29237 w 333989"/>
                    <a:gd name="connsiteY49" fmla="*/ 52070 h 184601"/>
                    <a:gd name="connsiteX50" fmla="*/ 15160 w 333989"/>
                    <a:gd name="connsiteY50" fmla="*/ 24999 h 184601"/>
                    <a:gd name="connsiteX51" fmla="*/ 11911 w 333989"/>
                    <a:gd name="connsiteY51" fmla="*/ 18502 h 184601"/>
                    <a:gd name="connsiteX52" fmla="*/ 8663 w 333989"/>
                    <a:gd name="connsiteY52" fmla="*/ 12005 h 184601"/>
                    <a:gd name="connsiteX53" fmla="*/ 5414 w 333989"/>
                    <a:gd name="connsiteY53" fmla="*/ 5508 h 184601"/>
                    <a:gd name="connsiteX54" fmla="*/ 2166 w 333989"/>
                    <a:gd name="connsiteY54" fmla="*/ 93 h 184601"/>
                    <a:gd name="connsiteX55" fmla="*/ 0 w 333989"/>
                    <a:gd name="connsiteY55" fmla="*/ 8756 h 184601"/>
                    <a:gd name="connsiteX56" fmla="*/ 6497 w 333989"/>
                    <a:gd name="connsiteY56" fmla="*/ 19585 h 184601"/>
                    <a:gd name="connsiteX57" fmla="*/ 12994 w 333989"/>
                    <a:gd name="connsiteY57" fmla="*/ 28247 h 184601"/>
                    <a:gd name="connsiteX58" fmla="*/ 10828 w 333989"/>
                    <a:gd name="connsiteY58" fmla="*/ 29330 h 184601"/>
                    <a:gd name="connsiteX59" fmla="*/ 16243 w 333989"/>
                    <a:gd name="connsiteY59" fmla="*/ 32579 h 184601"/>
                    <a:gd name="connsiteX60" fmla="*/ 20574 w 333989"/>
                    <a:gd name="connsiteY60" fmla="*/ 43407 h 184601"/>
                    <a:gd name="connsiteX61" fmla="*/ 14077 w 333989"/>
                    <a:gd name="connsiteY61" fmla="*/ 41242 h 184601"/>
                    <a:gd name="connsiteX62" fmla="*/ 16243 w 333989"/>
                    <a:gd name="connsiteY62" fmla="*/ 43407 h 184601"/>
                    <a:gd name="connsiteX63" fmla="*/ 18408 w 333989"/>
                    <a:gd name="connsiteY63" fmla="*/ 45573 h 184601"/>
                    <a:gd name="connsiteX64" fmla="*/ 17325 w 333989"/>
                    <a:gd name="connsiteY64" fmla="*/ 47739 h 184601"/>
                    <a:gd name="connsiteX65" fmla="*/ 31402 w 333989"/>
                    <a:gd name="connsiteY65" fmla="*/ 70478 h 184601"/>
                    <a:gd name="connsiteX66" fmla="*/ 29237 w 333989"/>
                    <a:gd name="connsiteY66" fmla="*/ 67230 h 184601"/>
                    <a:gd name="connsiteX67" fmla="*/ 28154 w 333989"/>
                    <a:gd name="connsiteY67" fmla="*/ 63981 h 184601"/>
                    <a:gd name="connsiteX68" fmla="*/ 32485 w 333989"/>
                    <a:gd name="connsiteY68" fmla="*/ 68313 h 184601"/>
                    <a:gd name="connsiteX69" fmla="*/ 36817 w 333989"/>
                    <a:gd name="connsiteY69" fmla="*/ 78058 h 184601"/>
                    <a:gd name="connsiteX70" fmla="*/ 48728 w 333989"/>
                    <a:gd name="connsiteY70" fmla="*/ 87804 h 184601"/>
                    <a:gd name="connsiteX71" fmla="*/ 54142 w 333989"/>
                    <a:gd name="connsiteY71" fmla="*/ 99715 h 184601"/>
                    <a:gd name="connsiteX72" fmla="*/ 66053 w 333989"/>
                    <a:gd name="connsiteY72" fmla="*/ 108378 h 184601"/>
                    <a:gd name="connsiteX73" fmla="*/ 71468 w 333989"/>
                    <a:gd name="connsiteY73" fmla="*/ 114875 h 184601"/>
                    <a:gd name="connsiteX74" fmla="*/ 69302 w 333989"/>
                    <a:gd name="connsiteY74" fmla="*/ 113792 h 184601"/>
                    <a:gd name="connsiteX75" fmla="*/ 70385 w 333989"/>
                    <a:gd name="connsiteY75" fmla="*/ 114875 h 184601"/>
                    <a:gd name="connsiteX76" fmla="*/ 71468 w 333989"/>
                    <a:gd name="connsiteY76" fmla="*/ 115958 h 184601"/>
                    <a:gd name="connsiteX77" fmla="*/ 70385 w 333989"/>
                    <a:gd name="connsiteY77" fmla="*/ 115958 h 184601"/>
                    <a:gd name="connsiteX78" fmla="*/ 76882 w 333989"/>
                    <a:gd name="connsiteY78" fmla="*/ 120289 h 184601"/>
                    <a:gd name="connsiteX79" fmla="*/ 73633 w 333989"/>
                    <a:gd name="connsiteY79" fmla="*/ 118123 h 184601"/>
                    <a:gd name="connsiteX80" fmla="*/ 92042 w 333989"/>
                    <a:gd name="connsiteY80" fmla="*/ 131118 h 184601"/>
                    <a:gd name="connsiteX81" fmla="*/ 101787 w 333989"/>
                    <a:gd name="connsiteY81" fmla="*/ 133283 h 184601"/>
                    <a:gd name="connsiteX82" fmla="*/ 108284 w 333989"/>
                    <a:gd name="connsiteY82" fmla="*/ 140863 h 184601"/>
                    <a:gd name="connsiteX83" fmla="*/ 120196 w 333989"/>
                    <a:gd name="connsiteY83" fmla="*/ 147360 h 184601"/>
                    <a:gd name="connsiteX84" fmla="*/ 112616 w 333989"/>
                    <a:gd name="connsiteY84" fmla="*/ 146277 h 184601"/>
                    <a:gd name="connsiteX85" fmla="*/ 132107 w 333989"/>
                    <a:gd name="connsiteY85" fmla="*/ 154940 h 184601"/>
                    <a:gd name="connsiteX86" fmla="*/ 133190 w 333989"/>
                    <a:gd name="connsiteY86" fmla="*/ 157106 h 184601"/>
                    <a:gd name="connsiteX87" fmla="*/ 142935 w 333989"/>
                    <a:gd name="connsiteY87" fmla="*/ 160354 h 184601"/>
                    <a:gd name="connsiteX88" fmla="*/ 142935 w 333989"/>
                    <a:gd name="connsiteY88" fmla="*/ 159272 h 184601"/>
                    <a:gd name="connsiteX89" fmla="*/ 161344 w 333989"/>
                    <a:gd name="connsiteY89" fmla="*/ 169017 h 184601"/>
                    <a:gd name="connsiteX90" fmla="*/ 168924 w 333989"/>
                    <a:gd name="connsiteY90" fmla="*/ 169017 h 184601"/>
                    <a:gd name="connsiteX91" fmla="*/ 184083 w 333989"/>
                    <a:gd name="connsiteY91" fmla="*/ 174431 h 184601"/>
                    <a:gd name="connsiteX92" fmla="*/ 199243 w 333989"/>
                    <a:gd name="connsiteY92" fmla="*/ 174431 h 184601"/>
                    <a:gd name="connsiteX93" fmla="*/ 207906 w 333989"/>
                    <a:gd name="connsiteY93" fmla="*/ 177680 h 184601"/>
                    <a:gd name="connsiteX94" fmla="*/ 203575 w 333989"/>
                    <a:gd name="connsiteY94" fmla="*/ 177680 h 184601"/>
                    <a:gd name="connsiteX95" fmla="*/ 211155 w 333989"/>
                    <a:gd name="connsiteY95" fmla="*/ 179846 h 184601"/>
                    <a:gd name="connsiteX96" fmla="*/ 217652 w 333989"/>
                    <a:gd name="connsiteY96" fmla="*/ 179846 h 184601"/>
                    <a:gd name="connsiteX97" fmla="*/ 225232 w 333989"/>
                    <a:gd name="connsiteY97" fmla="*/ 183094 h 184601"/>
                    <a:gd name="connsiteX98" fmla="*/ 245806 w 333989"/>
                    <a:gd name="connsiteY98" fmla="*/ 184177 h 184601"/>
                    <a:gd name="connsiteX99" fmla="*/ 260965 w 333989"/>
                    <a:gd name="connsiteY99" fmla="*/ 182011 h 184601"/>
                    <a:gd name="connsiteX100" fmla="*/ 251220 w 333989"/>
                    <a:gd name="connsiteY100" fmla="*/ 182011 h 184601"/>
                    <a:gd name="connsiteX101" fmla="*/ 239309 w 333989"/>
                    <a:gd name="connsiteY101" fmla="*/ 180928 h 184601"/>
                    <a:gd name="connsiteX102" fmla="*/ 242557 w 333989"/>
                    <a:gd name="connsiteY102" fmla="*/ 178763 h 184601"/>
                    <a:gd name="connsiteX103" fmla="*/ 253385 w 333989"/>
                    <a:gd name="connsiteY103" fmla="*/ 179846 h 184601"/>
                    <a:gd name="connsiteX104" fmla="*/ 264214 w 333989"/>
                    <a:gd name="connsiteY104" fmla="*/ 179846 h 184601"/>
                    <a:gd name="connsiteX105" fmla="*/ 263131 w 333989"/>
                    <a:gd name="connsiteY105" fmla="*/ 183094 h 184601"/>
                    <a:gd name="connsiteX106" fmla="*/ 273960 w 333989"/>
                    <a:gd name="connsiteY106" fmla="*/ 183094 h 184601"/>
                    <a:gd name="connsiteX107" fmla="*/ 283705 w 333989"/>
                    <a:gd name="connsiteY107" fmla="*/ 180928 h 184601"/>
                    <a:gd name="connsiteX108" fmla="*/ 293451 w 333989"/>
                    <a:gd name="connsiteY108" fmla="*/ 178763 h 184601"/>
                    <a:gd name="connsiteX109" fmla="*/ 305362 w 333989"/>
                    <a:gd name="connsiteY109" fmla="*/ 175514 h 184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</a:cxnLst>
                  <a:rect l="l" t="t" r="r" b="b"/>
                  <a:pathLst>
                    <a:path w="333989" h="184601">
                      <a:moveTo>
                        <a:pt x="305362" y="175514"/>
                      </a:moveTo>
                      <a:cubicBezTo>
                        <a:pt x="308611" y="174431"/>
                        <a:pt x="312942" y="173349"/>
                        <a:pt x="316190" y="172266"/>
                      </a:cubicBezTo>
                      <a:cubicBezTo>
                        <a:pt x="319439" y="171183"/>
                        <a:pt x="322687" y="170100"/>
                        <a:pt x="324853" y="167934"/>
                      </a:cubicBezTo>
                      <a:lnTo>
                        <a:pt x="324853" y="169017"/>
                      </a:lnTo>
                      <a:cubicBezTo>
                        <a:pt x="328102" y="167934"/>
                        <a:pt x="338930" y="162520"/>
                        <a:pt x="331350" y="163603"/>
                      </a:cubicBezTo>
                      <a:lnTo>
                        <a:pt x="330267" y="164686"/>
                      </a:lnTo>
                      <a:cubicBezTo>
                        <a:pt x="322687" y="167934"/>
                        <a:pt x="323770" y="164686"/>
                        <a:pt x="317273" y="165769"/>
                      </a:cubicBezTo>
                      <a:cubicBezTo>
                        <a:pt x="312942" y="166851"/>
                        <a:pt x="310776" y="169017"/>
                        <a:pt x="307528" y="170100"/>
                      </a:cubicBezTo>
                      <a:cubicBezTo>
                        <a:pt x="304279" y="171183"/>
                        <a:pt x="302113" y="172266"/>
                        <a:pt x="298865" y="173349"/>
                      </a:cubicBezTo>
                      <a:cubicBezTo>
                        <a:pt x="295616" y="174431"/>
                        <a:pt x="295616" y="173349"/>
                        <a:pt x="296699" y="172266"/>
                      </a:cubicBezTo>
                      <a:cubicBezTo>
                        <a:pt x="289119" y="173349"/>
                        <a:pt x="286954" y="176597"/>
                        <a:pt x="282622" y="177680"/>
                      </a:cubicBezTo>
                      <a:cubicBezTo>
                        <a:pt x="281539" y="174431"/>
                        <a:pt x="276125" y="174431"/>
                        <a:pt x="269628" y="176597"/>
                      </a:cubicBezTo>
                      <a:cubicBezTo>
                        <a:pt x="263131" y="177680"/>
                        <a:pt x="255551" y="178763"/>
                        <a:pt x="250137" y="176597"/>
                      </a:cubicBezTo>
                      <a:cubicBezTo>
                        <a:pt x="243640" y="177680"/>
                        <a:pt x="234977" y="175514"/>
                        <a:pt x="226314" y="176597"/>
                      </a:cubicBezTo>
                      <a:cubicBezTo>
                        <a:pt x="230646" y="175514"/>
                        <a:pt x="218734" y="175514"/>
                        <a:pt x="220900" y="173349"/>
                      </a:cubicBezTo>
                      <a:cubicBezTo>
                        <a:pt x="219817" y="174431"/>
                        <a:pt x="218734" y="174431"/>
                        <a:pt x="215486" y="174431"/>
                      </a:cubicBezTo>
                      <a:cubicBezTo>
                        <a:pt x="213320" y="174431"/>
                        <a:pt x="210072" y="173349"/>
                        <a:pt x="206823" y="172266"/>
                      </a:cubicBezTo>
                      <a:cubicBezTo>
                        <a:pt x="201409" y="171183"/>
                        <a:pt x="194912" y="169017"/>
                        <a:pt x="193829" y="172266"/>
                      </a:cubicBezTo>
                      <a:cubicBezTo>
                        <a:pt x="188415" y="170100"/>
                        <a:pt x="188415" y="170100"/>
                        <a:pt x="187332" y="170100"/>
                      </a:cubicBezTo>
                      <a:cubicBezTo>
                        <a:pt x="187332" y="170100"/>
                        <a:pt x="186249" y="170100"/>
                        <a:pt x="179752" y="167934"/>
                      </a:cubicBezTo>
                      <a:cubicBezTo>
                        <a:pt x="179752" y="166851"/>
                        <a:pt x="181918" y="167934"/>
                        <a:pt x="183001" y="167934"/>
                      </a:cubicBezTo>
                      <a:cubicBezTo>
                        <a:pt x="178669" y="165769"/>
                        <a:pt x="174338" y="167934"/>
                        <a:pt x="171089" y="163603"/>
                      </a:cubicBezTo>
                      <a:cubicBezTo>
                        <a:pt x="161344" y="159272"/>
                        <a:pt x="168924" y="164686"/>
                        <a:pt x="162427" y="163603"/>
                      </a:cubicBezTo>
                      <a:cubicBezTo>
                        <a:pt x="152681" y="159272"/>
                        <a:pt x="154847" y="159272"/>
                        <a:pt x="150515" y="154940"/>
                      </a:cubicBezTo>
                      <a:cubicBezTo>
                        <a:pt x="148350" y="157106"/>
                        <a:pt x="142935" y="152774"/>
                        <a:pt x="137521" y="151692"/>
                      </a:cubicBezTo>
                      <a:cubicBezTo>
                        <a:pt x="138604" y="152774"/>
                        <a:pt x="145101" y="156023"/>
                        <a:pt x="140770" y="154940"/>
                      </a:cubicBezTo>
                      <a:cubicBezTo>
                        <a:pt x="135356" y="151692"/>
                        <a:pt x="132107" y="150609"/>
                        <a:pt x="129941" y="150609"/>
                      </a:cubicBezTo>
                      <a:cubicBezTo>
                        <a:pt x="127776" y="149526"/>
                        <a:pt x="124527" y="149526"/>
                        <a:pt x="119113" y="146277"/>
                      </a:cubicBezTo>
                      <a:cubicBezTo>
                        <a:pt x="114781" y="140863"/>
                        <a:pt x="129941" y="152774"/>
                        <a:pt x="121279" y="145195"/>
                      </a:cubicBezTo>
                      <a:cubicBezTo>
                        <a:pt x="128858" y="148443"/>
                        <a:pt x="134273" y="150609"/>
                        <a:pt x="138604" y="150609"/>
                      </a:cubicBezTo>
                      <a:cubicBezTo>
                        <a:pt x="129941" y="146277"/>
                        <a:pt x="118030" y="139780"/>
                        <a:pt x="108284" y="135449"/>
                      </a:cubicBezTo>
                      <a:cubicBezTo>
                        <a:pt x="102870" y="132200"/>
                        <a:pt x="111533" y="136532"/>
                        <a:pt x="108284" y="133283"/>
                      </a:cubicBezTo>
                      <a:cubicBezTo>
                        <a:pt x="103953" y="130035"/>
                        <a:pt x="100704" y="127869"/>
                        <a:pt x="96373" y="125703"/>
                      </a:cubicBezTo>
                      <a:cubicBezTo>
                        <a:pt x="93125" y="123538"/>
                        <a:pt x="89876" y="122455"/>
                        <a:pt x="86628" y="119206"/>
                      </a:cubicBezTo>
                      <a:lnTo>
                        <a:pt x="88793" y="119206"/>
                      </a:lnTo>
                      <a:cubicBezTo>
                        <a:pt x="85545" y="118123"/>
                        <a:pt x="82296" y="114875"/>
                        <a:pt x="77965" y="111626"/>
                      </a:cubicBezTo>
                      <a:cubicBezTo>
                        <a:pt x="73633" y="107295"/>
                        <a:pt x="69302" y="102964"/>
                        <a:pt x="66053" y="99715"/>
                      </a:cubicBezTo>
                      <a:cubicBezTo>
                        <a:pt x="66053" y="100798"/>
                        <a:pt x="67136" y="101881"/>
                        <a:pt x="64971" y="101881"/>
                      </a:cubicBezTo>
                      <a:cubicBezTo>
                        <a:pt x="66053" y="100798"/>
                        <a:pt x="63888" y="98632"/>
                        <a:pt x="59556" y="95384"/>
                      </a:cubicBezTo>
                      <a:cubicBezTo>
                        <a:pt x="55225" y="92135"/>
                        <a:pt x="50894" y="87804"/>
                        <a:pt x="48728" y="83472"/>
                      </a:cubicBezTo>
                      <a:cubicBezTo>
                        <a:pt x="47645" y="85638"/>
                        <a:pt x="40065" y="79141"/>
                        <a:pt x="35734" y="73727"/>
                      </a:cubicBezTo>
                      <a:cubicBezTo>
                        <a:pt x="34651" y="71561"/>
                        <a:pt x="35734" y="71561"/>
                        <a:pt x="36817" y="70478"/>
                      </a:cubicBezTo>
                      <a:cubicBezTo>
                        <a:pt x="38982" y="74810"/>
                        <a:pt x="41148" y="76975"/>
                        <a:pt x="43314" y="78058"/>
                      </a:cubicBezTo>
                      <a:cubicBezTo>
                        <a:pt x="45479" y="79141"/>
                        <a:pt x="47645" y="80224"/>
                        <a:pt x="50894" y="82390"/>
                      </a:cubicBezTo>
                      <a:cubicBezTo>
                        <a:pt x="48728" y="80224"/>
                        <a:pt x="45479" y="76975"/>
                        <a:pt x="43314" y="73727"/>
                      </a:cubicBezTo>
                      <a:cubicBezTo>
                        <a:pt x="41148" y="70478"/>
                        <a:pt x="37900" y="67230"/>
                        <a:pt x="35734" y="65064"/>
                      </a:cubicBezTo>
                      <a:lnTo>
                        <a:pt x="38982" y="66147"/>
                      </a:lnTo>
                      <a:cubicBezTo>
                        <a:pt x="36817" y="61816"/>
                        <a:pt x="34651" y="60733"/>
                        <a:pt x="32485" y="59650"/>
                      </a:cubicBezTo>
                      <a:cubicBezTo>
                        <a:pt x="30320" y="58567"/>
                        <a:pt x="29237" y="56401"/>
                        <a:pt x="27071" y="52070"/>
                      </a:cubicBezTo>
                      <a:lnTo>
                        <a:pt x="29237" y="52070"/>
                      </a:lnTo>
                      <a:cubicBezTo>
                        <a:pt x="23823" y="43407"/>
                        <a:pt x="19491" y="33662"/>
                        <a:pt x="15160" y="24999"/>
                      </a:cubicBezTo>
                      <a:cubicBezTo>
                        <a:pt x="14077" y="22833"/>
                        <a:pt x="12994" y="20667"/>
                        <a:pt x="11911" y="18502"/>
                      </a:cubicBezTo>
                      <a:cubicBezTo>
                        <a:pt x="10828" y="16336"/>
                        <a:pt x="9746" y="14170"/>
                        <a:pt x="8663" y="12005"/>
                      </a:cubicBezTo>
                      <a:cubicBezTo>
                        <a:pt x="7580" y="9839"/>
                        <a:pt x="6497" y="7673"/>
                        <a:pt x="5414" y="5508"/>
                      </a:cubicBezTo>
                      <a:cubicBezTo>
                        <a:pt x="4331" y="3342"/>
                        <a:pt x="3248" y="1176"/>
                        <a:pt x="2166" y="93"/>
                      </a:cubicBezTo>
                      <a:cubicBezTo>
                        <a:pt x="1083" y="-989"/>
                        <a:pt x="1083" y="7673"/>
                        <a:pt x="0" y="8756"/>
                      </a:cubicBezTo>
                      <a:cubicBezTo>
                        <a:pt x="2166" y="13088"/>
                        <a:pt x="4331" y="16336"/>
                        <a:pt x="6497" y="19585"/>
                      </a:cubicBezTo>
                      <a:cubicBezTo>
                        <a:pt x="8663" y="22833"/>
                        <a:pt x="10828" y="24999"/>
                        <a:pt x="12994" y="28247"/>
                      </a:cubicBezTo>
                      <a:lnTo>
                        <a:pt x="10828" y="29330"/>
                      </a:lnTo>
                      <a:cubicBezTo>
                        <a:pt x="12994" y="30413"/>
                        <a:pt x="17325" y="37993"/>
                        <a:pt x="16243" y="32579"/>
                      </a:cubicBezTo>
                      <a:cubicBezTo>
                        <a:pt x="19491" y="36910"/>
                        <a:pt x="16243" y="36910"/>
                        <a:pt x="20574" y="43407"/>
                      </a:cubicBezTo>
                      <a:cubicBezTo>
                        <a:pt x="18408" y="44490"/>
                        <a:pt x="16243" y="40159"/>
                        <a:pt x="14077" y="41242"/>
                      </a:cubicBezTo>
                      <a:cubicBezTo>
                        <a:pt x="14077" y="41242"/>
                        <a:pt x="15160" y="42324"/>
                        <a:pt x="16243" y="43407"/>
                      </a:cubicBezTo>
                      <a:cubicBezTo>
                        <a:pt x="17325" y="44490"/>
                        <a:pt x="18408" y="45573"/>
                        <a:pt x="18408" y="45573"/>
                      </a:cubicBezTo>
                      <a:cubicBezTo>
                        <a:pt x="16243" y="44490"/>
                        <a:pt x="19491" y="48821"/>
                        <a:pt x="17325" y="47739"/>
                      </a:cubicBezTo>
                      <a:cubicBezTo>
                        <a:pt x="24905" y="56401"/>
                        <a:pt x="23823" y="61816"/>
                        <a:pt x="31402" y="70478"/>
                      </a:cubicBezTo>
                      <a:cubicBezTo>
                        <a:pt x="31402" y="70478"/>
                        <a:pt x="30320" y="69395"/>
                        <a:pt x="29237" y="67230"/>
                      </a:cubicBezTo>
                      <a:cubicBezTo>
                        <a:pt x="28154" y="66147"/>
                        <a:pt x="28154" y="63981"/>
                        <a:pt x="28154" y="63981"/>
                      </a:cubicBezTo>
                      <a:cubicBezTo>
                        <a:pt x="29237" y="62898"/>
                        <a:pt x="31402" y="66147"/>
                        <a:pt x="32485" y="68313"/>
                      </a:cubicBezTo>
                      <a:cubicBezTo>
                        <a:pt x="32485" y="71561"/>
                        <a:pt x="33568" y="73727"/>
                        <a:pt x="36817" y="78058"/>
                      </a:cubicBezTo>
                      <a:cubicBezTo>
                        <a:pt x="41148" y="81307"/>
                        <a:pt x="44397" y="82390"/>
                        <a:pt x="48728" y="87804"/>
                      </a:cubicBezTo>
                      <a:cubicBezTo>
                        <a:pt x="45479" y="87804"/>
                        <a:pt x="55225" y="97549"/>
                        <a:pt x="54142" y="99715"/>
                      </a:cubicBezTo>
                      <a:cubicBezTo>
                        <a:pt x="57391" y="99715"/>
                        <a:pt x="63888" y="108378"/>
                        <a:pt x="66053" y="108378"/>
                      </a:cubicBezTo>
                      <a:cubicBezTo>
                        <a:pt x="69302" y="110544"/>
                        <a:pt x="72551" y="113792"/>
                        <a:pt x="71468" y="114875"/>
                      </a:cubicBezTo>
                      <a:cubicBezTo>
                        <a:pt x="71468" y="114875"/>
                        <a:pt x="70385" y="113792"/>
                        <a:pt x="69302" y="113792"/>
                      </a:cubicBezTo>
                      <a:cubicBezTo>
                        <a:pt x="69302" y="113792"/>
                        <a:pt x="70385" y="114875"/>
                        <a:pt x="70385" y="114875"/>
                      </a:cubicBezTo>
                      <a:cubicBezTo>
                        <a:pt x="71468" y="115958"/>
                        <a:pt x="71468" y="115958"/>
                        <a:pt x="71468" y="115958"/>
                      </a:cubicBezTo>
                      <a:cubicBezTo>
                        <a:pt x="71468" y="115958"/>
                        <a:pt x="71468" y="115958"/>
                        <a:pt x="70385" y="115958"/>
                      </a:cubicBezTo>
                      <a:cubicBezTo>
                        <a:pt x="72551" y="118123"/>
                        <a:pt x="73633" y="117041"/>
                        <a:pt x="76882" y="120289"/>
                      </a:cubicBezTo>
                      <a:cubicBezTo>
                        <a:pt x="76882" y="120289"/>
                        <a:pt x="74716" y="119206"/>
                        <a:pt x="73633" y="118123"/>
                      </a:cubicBezTo>
                      <a:cubicBezTo>
                        <a:pt x="80130" y="124621"/>
                        <a:pt x="87710" y="124621"/>
                        <a:pt x="92042" y="131118"/>
                      </a:cubicBezTo>
                      <a:cubicBezTo>
                        <a:pt x="94207" y="131118"/>
                        <a:pt x="101787" y="136532"/>
                        <a:pt x="101787" y="133283"/>
                      </a:cubicBezTo>
                      <a:cubicBezTo>
                        <a:pt x="103953" y="135449"/>
                        <a:pt x="101787" y="136532"/>
                        <a:pt x="108284" y="140863"/>
                      </a:cubicBezTo>
                      <a:cubicBezTo>
                        <a:pt x="112616" y="140863"/>
                        <a:pt x="114781" y="146277"/>
                        <a:pt x="120196" y="147360"/>
                      </a:cubicBezTo>
                      <a:cubicBezTo>
                        <a:pt x="112616" y="145195"/>
                        <a:pt x="120196" y="147360"/>
                        <a:pt x="112616" y="146277"/>
                      </a:cubicBezTo>
                      <a:cubicBezTo>
                        <a:pt x="116947" y="149526"/>
                        <a:pt x="124527" y="150609"/>
                        <a:pt x="132107" y="154940"/>
                      </a:cubicBezTo>
                      <a:cubicBezTo>
                        <a:pt x="133190" y="156023"/>
                        <a:pt x="132107" y="156023"/>
                        <a:pt x="133190" y="157106"/>
                      </a:cubicBezTo>
                      <a:cubicBezTo>
                        <a:pt x="136438" y="158189"/>
                        <a:pt x="140770" y="158189"/>
                        <a:pt x="142935" y="160354"/>
                      </a:cubicBezTo>
                      <a:lnTo>
                        <a:pt x="142935" y="159272"/>
                      </a:lnTo>
                      <a:cubicBezTo>
                        <a:pt x="148350" y="162520"/>
                        <a:pt x="155929" y="164686"/>
                        <a:pt x="161344" y="169017"/>
                      </a:cubicBezTo>
                      <a:lnTo>
                        <a:pt x="168924" y="169017"/>
                      </a:lnTo>
                      <a:cubicBezTo>
                        <a:pt x="173255" y="172266"/>
                        <a:pt x="178669" y="173349"/>
                        <a:pt x="184083" y="174431"/>
                      </a:cubicBezTo>
                      <a:cubicBezTo>
                        <a:pt x="189498" y="175514"/>
                        <a:pt x="194912" y="175514"/>
                        <a:pt x="199243" y="174431"/>
                      </a:cubicBezTo>
                      <a:cubicBezTo>
                        <a:pt x="202492" y="175514"/>
                        <a:pt x="207906" y="176597"/>
                        <a:pt x="207906" y="177680"/>
                      </a:cubicBezTo>
                      <a:cubicBezTo>
                        <a:pt x="206823" y="177680"/>
                        <a:pt x="205740" y="177680"/>
                        <a:pt x="203575" y="177680"/>
                      </a:cubicBezTo>
                      <a:cubicBezTo>
                        <a:pt x="205740" y="177680"/>
                        <a:pt x="208989" y="178763"/>
                        <a:pt x="211155" y="179846"/>
                      </a:cubicBezTo>
                      <a:cubicBezTo>
                        <a:pt x="213320" y="180928"/>
                        <a:pt x="216569" y="180928"/>
                        <a:pt x="217652" y="179846"/>
                      </a:cubicBezTo>
                      <a:cubicBezTo>
                        <a:pt x="223066" y="179846"/>
                        <a:pt x="220900" y="182011"/>
                        <a:pt x="225232" y="183094"/>
                      </a:cubicBezTo>
                      <a:cubicBezTo>
                        <a:pt x="230646" y="182011"/>
                        <a:pt x="239309" y="183094"/>
                        <a:pt x="245806" y="184177"/>
                      </a:cubicBezTo>
                      <a:cubicBezTo>
                        <a:pt x="253385" y="185260"/>
                        <a:pt x="258800" y="184177"/>
                        <a:pt x="260965" y="182011"/>
                      </a:cubicBezTo>
                      <a:cubicBezTo>
                        <a:pt x="258800" y="182011"/>
                        <a:pt x="255551" y="182011"/>
                        <a:pt x="251220" y="182011"/>
                      </a:cubicBezTo>
                      <a:cubicBezTo>
                        <a:pt x="247971" y="182011"/>
                        <a:pt x="243640" y="180928"/>
                        <a:pt x="239309" y="180928"/>
                      </a:cubicBezTo>
                      <a:cubicBezTo>
                        <a:pt x="241474" y="179846"/>
                        <a:pt x="240391" y="178763"/>
                        <a:pt x="242557" y="178763"/>
                      </a:cubicBezTo>
                      <a:cubicBezTo>
                        <a:pt x="246888" y="178763"/>
                        <a:pt x="250137" y="179846"/>
                        <a:pt x="253385" y="179846"/>
                      </a:cubicBezTo>
                      <a:cubicBezTo>
                        <a:pt x="256634" y="179846"/>
                        <a:pt x="259883" y="179846"/>
                        <a:pt x="264214" y="179846"/>
                      </a:cubicBezTo>
                      <a:lnTo>
                        <a:pt x="263131" y="183094"/>
                      </a:lnTo>
                      <a:cubicBezTo>
                        <a:pt x="266380" y="184177"/>
                        <a:pt x="270711" y="183094"/>
                        <a:pt x="273960" y="183094"/>
                      </a:cubicBezTo>
                      <a:cubicBezTo>
                        <a:pt x="277208" y="183094"/>
                        <a:pt x="280457" y="182011"/>
                        <a:pt x="283705" y="180928"/>
                      </a:cubicBezTo>
                      <a:cubicBezTo>
                        <a:pt x="286954" y="179846"/>
                        <a:pt x="290202" y="178763"/>
                        <a:pt x="293451" y="178763"/>
                      </a:cubicBezTo>
                      <a:cubicBezTo>
                        <a:pt x="299948" y="175514"/>
                        <a:pt x="302113" y="175514"/>
                        <a:pt x="305362" y="1755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37" name="Полилиния: фигура 2436">
                  <a:extLst>
                    <a:ext uri="{FF2B5EF4-FFF2-40B4-BE49-F238E27FC236}">
                      <a16:creationId xmlns:a16="http://schemas.microsoft.com/office/drawing/2014/main" id="{70EBDC72-1E7A-5C07-3AE4-0994D2A2EE4A}"/>
                    </a:ext>
                  </a:extLst>
                </p:cNvPr>
                <p:cNvSpPr/>
                <p:nvPr/>
              </p:nvSpPr>
              <p:spPr>
                <a:xfrm>
                  <a:off x="8614291" y="6497035"/>
                  <a:ext cx="6497" cy="2165"/>
                </a:xfrm>
                <a:custGeom>
                  <a:avLst/>
                  <a:gdLst>
                    <a:gd name="connsiteX0" fmla="*/ 0 w 6497"/>
                    <a:gd name="connsiteY0" fmla="*/ 0 h 2165"/>
                    <a:gd name="connsiteX1" fmla="*/ 3248 w 6497"/>
                    <a:gd name="connsiteY1" fmla="*/ 1083 h 2165"/>
                    <a:gd name="connsiteX2" fmla="*/ 6497 w 6497"/>
                    <a:gd name="connsiteY2" fmla="*/ 2166 h 2165"/>
                    <a:gd name="connsiteX3" fmla="*/ 6497 w 6497"/>
                    <a:gd name="connsiteY3" fmla="*/ 1083 h 2165"/>
                    <a:gd name="connsiteX4" fmla="*/ 0 w 6497"/>
                    <a:gd name="connsiteY4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97" h="2165">
                      <a:moveTo>
                        <a:pt x="0" y="0"/>
                      </a:moveTo>
                      <a:cubicBezTo>
                        <a:pt x="0" y="0"/>
                        <a:pt x="1083" y="1083"/>
                        <a:pt x="3248" y="1083"/>
                      </a:cubicBezTo>
                      <a:cubicBezTo>
                        <a:pt x="4331" y="2166"/>
                        <a:pt x="6497" y="2166"/>
                        <a:pt x="6497" y="2166"/>
                      </a:cubicBezTo>
                      <a:lnTo>
                        <a:pt x="6497" y="1083"/>
                      </a:lnTo>
                      <a:cubicBezTo>
                        <a:pt x="3248" y="2166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38" name="Полилиния: фигура 2437">
                  <a:extLst>
                    <a:ext uri="{FF2B5EF4-FFF2-40B4-BE49-F238E27FC236}">
                      <a16:creationId xmlns:a16="http://schemas.microsoft.com/office/drawing/2014/main" id="{56218AB3-18D1-6E3C-D034-D3E002BCC2CE}"/>
                    </a:ext>
                  </a:extLst>
                </p:cNvPr>
                <p:cNvSpPr/>
                <p:nvPr/>
              </p:nvSpPr>
              <p:spPr>
                <a:xfrm>
                  <a:off x="8619705" y="6498388"/>
                  <a:ext cx="3248" cy="812"/>
                </a:xfrm>
                <a:custGeom>
                  <a:avLst/>
                  <a:gdLst>
                    <a:gd name="connsiteX0" fmla="*/ 0 w 3248"/>
                    <a:gd name="connsiteY0" fmla="*/ 812 h 812"/>
                    <a:gd name="connsiteX1" fmla="*/ 3248 w 3248"/>
                    <a:gd name="connsiteY1" fmla="*/ 812 h 812"/>
                    <a:gd name="connsiteX2" fmla="*/ 0 w 3248"/>
                    <a:gd name="connsiteY2" fmla="*/ 812 h 812"/>
                    <a:gd name="connsiteX3" fmla="*/ 0 w 324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812">
                      <a:moveTo>
                        <a:pt x="0" y="812"/>
                      </a:moveTo>
                      <a:cubicBezTo>
                        <a:pt x="1083" y="812"/>
                        <a:pt x="2166" y="812"/>
                        <a:pt x="3248" y="812"/>
                      </a:cubicBezTo>
                      <a:cubicBezTo>
                        <a:pt x="2166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39" name="Полилиния: фигура 2438">
                  <a:extLst>
                    <a:ext uri="{FF2B5EF4-FFF2-40B4-BE49-F238E27FC236}">
                      <a16:creationId xmlns:a16="http://schemas.microsoft.com/office/drawing/2014/main" id="{96DA54C1-E182-D955-7CED-2D6D54228CF8}"/>
                    </a:ext>
                  </a:extLst>
                </p:cNvPr>
                <p:cNvSpPr/>
                <p:nvPr/>
              </p:nvSpPr>
              <p:spPr>
                <a:xfrm>
                  <a:off x="8747481" y="6490538"/>
                  <a:ext cx="6497" cy="2165"/>
                </a:xfrm>
                <a:custGeom>
                  <a:avLst/>
                  <a:gdLst>
                    <a:gd name="connsiteX0" fmla="*/ 0 w 6497"/>
                    <a:gd name="connsiteY0" fmla="*/ 2166 h 2165"/>
                    <a:gd name="connsiteX1" fmla="*/ 6497 w 6497"/>
                    <a:gd name="connsiteY1" fmla="*/ 0 h 2165"/>
                    <a:gd name="connsiteX2" fmla="*/ 0 w 6497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497" h="2165">
                      <a:moveTo>
                        <a:pt x="0" y="2166"/>
                      </a:moveTo>
                      <a:cubicBezTo>
                        <a:pt x="1083" y="2166"/>
                        <a:pt x="4331" y="1083"/>
                        <a:pt x="6497" y="0"/>
                      </a:cubicBezTo>
                      <a:cubicBezTo>
                        <a:pt x="5414" y="1083"/>
                        <a:pt x="2166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40" name="Полилиния: фигура 2439">
                  <a:extLst>
                    <a:ext uri="{FF2B5EF4-FFF2-40B4-BE49-F238E27FC236}">
                      <a16:creationId xmlns:a16="http://schemas.microsoft.com/office/drawing/2014/main" id="{B1DD0E4D-3559-8E25-4D16-F393BD1B4F88}"/>
                    </a:ext>
                  </a:extLst>
                </p:cNvPr>
                <p:cNvSpPr/>
                <p:nvPr/>
              </p:nvSpPr>
              <p:spPr>
                <a:xfrm>
                  <a:off x="8752895" y="6489455"/>
                  <a:ext cx="2165" cy="481"/>
                </a:xfrm>
                <a:custGeom>
                  <a:avLst/>
                  <a:gdLst>
                    <a:gd name="connsiteX0" fmla="*/ 2166 w 2165"/>
                    <a:gd name="connsiteY0" fmla="*/ 0 h 481"/>
                    <a:gd name="connsiteX1" fmla="*/ 1083 w 2165"/>
                    <a:gd name="connsiteY1" fmla="*/ 0 h 481"/>
                    <a:gd name="connsiteX2" fmla="*/ 0 w 2165"/>
                    <a:gd name="connsiteY2" fmla="*/ 0 h 481"/>
                    <a:gd name="connsiteX3" fmla="*/ 0 w 2165"/>
                    <a:gd name="connsiteY3" fmla="*/ 0 h 481"/>
                    <a:gd name="connsiteX4" fmla="*/ 2166 w 2165"/>
                    <a:gd name="connsiteY4" fmla="*/ 0 h 481"/>
                    <a:gd name="connsiteX5" fmla="*/ 2166 w 2165"/>
                    <a:gd name="connsiteY5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65" h="481">
                      <a:moveTo>
                        <a:pt x="2166" y="0"/>
                      </a:moveTo>
                      <a:cubicBezTo>
                        <a:pt x="2166" y="0"/>
                        <a:pt x="1083" y="0"/>
                        <a:pt x="108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083" y="0"/>
                        <a:pt x="2166" y="0"/>
                      </a:cubicBezTo>
                      <a:cubicBezTo>
                        <a:pt x="1083" y="1083"/>
                        <a:pt x="2166" y="0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41" name="Полилиния: фигура 2440">
                  <a:extLst>
                    <a:ext uri="{FF2B5EF4-FFF2-40B4-BE49-F238E27FC236}">
                      <a16:creationId xmlns:a16="http://schemas.microsoft.com/office/drawing/2014/main" id="{E37703A2-7B18-22D4-ED47-412D10CC16C5}"/>
                    </a:ext>
                  </a:extLst>
                </p:cNvPr>
                <p:cNvSpPr/>
                <p:nvPr/>
              </p:nvSpPr>
              <p:spPr>
                <a:xfrm>
                  <a:off x="8753978" y="6349460"/>
                  <a:ext cx="154611" cy="141077"/>
                </a:xfrm>
                <a:custGeom>
                  <a:avLst/>
                  <a:gdLst>
                    <a:gd name="connsiteX0" fmla="*/ 140770 w 154611"/>
                    <a:gd name="connsiteY0" fmla="*/ 30627 h 141077"/>
                    <a:gd name="connsiteX1" fmla="*/ 142935 w 154611"/>
                    <a:gd name="connsiteY1" fmla="*/ 26296 h 141077"/>
                    <a:gd name="connsiteX2" fmla="*/ 144018 w 154611"/>
                    <a:gd name="connsiteY2" fmla="*/ 23048 h 141077"/>
                    <a:gd name="connsiteX3" fmla="*/ 144018 w 154611"/>
                    <a:gd name="connsiteY3" fmla="*/ 21965 h 141077"/>
                    <a:gd name="connsiteX4" fmla="*/ 149432 w 154611"/>
                    <a:gd name="connsiteY4" fmla="*/ 14385 h 141077"/>
                    <a:gd name="connsiteX5" fmla="*/ 152681 w 154611"/>
                    <a:gd name="connsiteY5" fmla="*/ 308 h 141077"/>
                    <a:gd name="connsiteX6" fmla="*/ 127776 w 154611"/>
                    <a:gd name="connsiteY6" fmla="*/ 42539 h 141077"/>
                    <a:gd name="connsiteX7" fmla="*/ 93125 w 154611"/>
                    <a:gd name="connsiteY7" fmla="*/ 82604 h 141077"/>
                    <a:gd name="connsiteX8" fmla="*/ 94207 w 154611"/>
                    <a:gd name="connsiteY8" fmla="*/ 80438 h 141077"/>
                    <a:gd name="connsiteX9" fmla="*/ 95290 w 154611"/>
                    <a:gd name="connsiteY9" fmla="*/ 78273 h 141077"/>
                    <a:gd name="connsiteX10" fmla="*/ 87710 w 154611"/>
                    <a:gd name="connsiteY10" fmla="*/ 85853 h 141077"/>
                    <a:gd name="connsiteX11" fmla="*/ 80130 w 154611"/>
                    <a:gd name="connsiteY11" fmla="*/ 91267 h 141077"/>
                    <a:gd name="connsiteX12" fmla="*/ 73633 w 154611"/>
                    <a:gd name="connsiteY12" fmla="*/ 96681 h 141077"/>
                    <a:gd name="connsiteX13" fmla="*/ 67136 w 154611"/>
                    <a:gd name="connsiteY13" fmla="*/ 104261 h 141077"/>
                    <a:gd name="connsiteX14" fmla="*/ 67136 w 154611"/>
                    <a:gd name="connsiteY14" fmla="*/ 101012 h 141077"/>
                    <a:gd name="connsiteX15" fmla="*/ 58474 w 154611"/>
                    <a:gd name="connsiteY15" fmla="*/ 108592 h 141077"/>
                    <a:gd name="connsiteX16" fmla="*/ 54142 w 154611"/>
                    <a:gd name="connsiteY16" fmla="*/ 111841 h 141077"/>
                    <a:gd name="connsiteX17" fmla="*/ 48728 w 154611"/>
                    <a:gd name="connsiteY17" fmla="*/ 114006 h 141077"/>
                    <a:gd name="connsiteX18" fmla="*/ 49811 w 154611"/>
                    <a:gd name="connsiteY18" fmla="*/ 115089 h 141077"/>
                    <a:gd name="connsiteX19" fmla="*/ 45479 w 154611"/>
                    <a:gd name="connsiteY19" fmla="*/ 117255 h 141077"/>
                    <a:gd name="connsiteX20" fmla="*/ 46562 w 154611"/>
                    <a:gd name="connsiteY20" fmla="*/ 117255 h 141077"/>
                    <a:gd name="connsiteX21" fmla="*/ 33568 w 154611"/>
                    <a:gd name="connsiteY21" fmla="*/ 124835 h 141077"/>
                    <a:gd name="connsiteX22" fmla="*/ 36817 w 154611"/>
                    <a:gd name="connsiteY22" fmla="*/ 122669 h 141077"/>
                    <a:gd name="connsiteX23" fmla="*/ 32485 w 154611"/>
                    <a:gd name="connsiteY23" fmla="*/ 124835 h 141077"/>
                    <a:gd name="connsiteX24" fmla="*/ 27071 w 154611"/>
                    <a:gd name="connsiteY24" fmla="*/ 128083 h 141077"/>
                    <a:gd name="connsiteX25" fmla="*/ 27071 w 154611"/>
                    <a:gd name="connsiteY25" fmla="*/ 125918 h 141077"/>
                    <a:gd name="connsiteX26" fmla="*/ 12994 w 154611"/>
                    <a:gd name="connsiteY26" fmla="*/ 132415 h 141077"/>
                    <a:gd name="connsiteX27" fmla="*/ 1083 w 154611"/>
                    <a:gd name="connsiteY27" fmla="*/ 138912 h 141077"/>
                    <a:gd name="connsiteX28" fmla="*/ 0 w 154611"/>
                    <a:gd name="connsiteY28" fmla="*/ 141078 h 141077"/>
                    <a:gd name="connsiteX29" fmla="*/ 11911 w 154611"/>
                    <a:gd name="connsiteY29" fmla="*/ 136746 h 141077"/>
                    <a:gd name="connsiteX30" fmla="*/ 22740 w 154611"/>
                    <a:gd name="connsiteY30" fmla="*/ 131332 h 141077"/>
                    <a:gd name="connsiteX31" fmla="*/ 21657 w 154611"/>
                    <a:gd name="connsiteY31" fmla="*/ 131332 h 141077"/>
                    <a:gd name="connsiteX32" fmla="*/ 20574 w 154611"/>
                    <a:gd name="connsiteY32" fmla="*/ 131332 h 141077"/>
                    <a:gd name="connsiteX33" fmla="*/ 33568 w 154611"/>
                    <a:gd name="connsiteY33" fmla="*/ 124835 h 141077"/>
                    <a:gd name="connsiteX34" fmla="*/ 25988 w 154611"/>
                    <a:gd name="connsiteY34" fmla="*/ 131332 h 141077"/>
                    <a:gd name="connsiteX35" fmla="*/ 33568 w 154611"/>
                    <a:gd name="connsiteY35" fmla="*/ 129166 h 141077"/>
                    <a:gd name="connsiteX36" fmla="*/ 38982 w 154611"/>
                    <a:gd name="connsiteY36" fmla="*/ 125918 h 141077"/>
                    <a:gd name="connsiteX37" fmla="*/ 49811 w 154611"/>
                    <a:gd name="connsiteY37" fmla="*/ 121586 h 141077"/>
                    <a:gd name="connsiteX38" fmla="*/ 48728 w 154611"/>
                    <a:gd name="connsiteY38" fmla="*/ 122669 h 141077"/>
                    <a:gd name="connsiteX39" fmla="*/ 55225 w 154611"/>
                    <a:gd name="connsiteY39" fmla="*/ 118338 h 141077"/>
                    <a:gd name="connsiteX40" fmla="*/ 49811 w 154611"/>
                    <a:gd name="connsiteY40" fmla="*/ 120504 h 141077"/>
                    <a:gd name="connsiteX41" fmla="*/ 53059 w 154611"/>
                    <a:gd name="connsiteY41" fmla="*/ 115089 h 141077"/>
                    <a:gd name="connsiteX42" fmla="*/ 60639 w 154611"/>
                    <a:gd name="connsiteY42" fmla="*/ 110758 h 141077"/>
                    <a:gd name="connsiteX43" fmla="*/ 57391 w 154611"/>
                    <a:gd name="connsiteY43" fmla="*/ 116172 h 141077"/>
                    <a:gd name="connsiteX44" fmla="*/ 61722 w 154611"/>
                    <a:gd name="connsiteY44" fmla="*/ 111841 h 141077"/>
                    <a:gd name="connsiteX45" fmla="*/ 70385 w 154611"/>
                    <a:gd name="connsiteY45" fmla="*/ 109675 h 141077"/>
                    <a:gd name="connsiteX46" fmla="*/ 69302 w 154611"/>
                    <a:gd name="connsiteY46" fmla="*/ 106427 h 141077"/>
                    <a:gd name="connsiteX47" fmla="*/ 85545 w 154611"/>
                    <a:gd name="connsiteY47" fmla="*/ 96681 h 141077"/>
                    <a:gd name="connsiteX48" fmla="*/ 101787 w 154611"/>
                    <a:gd name="connsiteY48" fmla="*/ 80438 h 141077"/>
                    <a:gd name="connsiteX49" fmla="*/ 98539 w 154611"/>
                    <a:gd name="connsiteY49" fmla="*/ 85853 h 141077"/>
                    <a:gd name="connsiteX50" fmla="*/ 102870 w 154611"/>
                    <a:gd name="connsiteY50" fmla="*/ 79355 h 141077"/>
                    <a:gd name="connsiteX51" fmla="*/ 121279 w 154611"/>
                    <a:gd name="connsiteY51" fmla="*/ 60947 h 141077"/>
                    <a:gd name="connsiteX52" fmla="*/ 119113 w 154611"/>
                    <a:gd name="connsiteY52" fmla="*/ 62030 h 141077"/>
                    <a:gd name="connsiteX53" fmla="*/ 126693 w 154611"/>
                    <a:gd name="connsiteY53" fmla="*/ 53367 h 141077"/>
                    <a:gd name="connsiteX54" fmla="*/ 132107 w 154611"/>
                    <a:gd name="connsiteY54" fmla="*/ 47953 h 141077"/>
                    <a:gd name="connsiteX55" fmla="*/ 136438 w 154611"/>
                    <a:gd name="connsiteY55" fmla="*/ 41456 h 141077"/>
                    <a:gd name="connsiteX56" fmla="*/ 136438 w 154611"/>
                    <a:gd name="connsiteY56" fmla="*/ 41456 h 141077"/>
                    <a:gd name="connsiteX57" fmla="*/ 141853 w 154611"/>
                    <a:gd name="connsiteY57" fmla="*/ 28462 h 141077"/>
                    <a:gd name="connsiteX58" fmla="*/ 140770 w 154611"/>
                    <a:gd name="connsiteY58" fmla="*/ 30627 h 141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154611" h="141077">
                      <a:moveTo>
                        <a:pt x="140770" y="30627"/>
                      </a:moveTo>
                      <a:cubicBezTo>
                        <a:pt x="140770" y="30627"/>
                        <a:pt x="141853" y="28462"/>
                        <a:pt x="142935" y="26296"/>
                      </a:cubicBezTo>
                      <a:cubicBezTo>
                        <a:pt x="142935" y="25213"/>
                        <a:pt x="144018" y="24130"/>
                        <a:pt x="144018" y="23048"/>
                      </a:cubicBezTo>
                      <a:cubicBezTo>
                        <a:pt x="144018" y="21965"/>
                        <a:pt x="144018" y="21965"/>
                        <a:pt x="144018" y="21965"/>
                      </a:cubicBezTo>
                      <a:cubicBezTo>
                        <a:pt x="146184" y="20882"/>
                        <a:pt x="150515" y="11136"/>
                        <a:pt x="149432" y="14385"/>
                      </a:cubicBezTo>
                      <a:cubicBezTo>
                        <a:pt x="150515" y="7888"/>
                        <a:pt x="158095" y="-1858"/>
                        <a:pt x="152681" y="308"/>
                      </a:cubicBezTo>
                      <a:cubicBezTo>
                        <a:pt x="147267" y="13302"/>
                        <a:pt x="138604" y="28462"/>
                        <a:pt x="127776" y="42539"/>
                      </a:cubicBezTo>
                      <a:cubicBezTo>
                        <a:pt x="116947" y="56616"/>
                        <a:pt x="105036" y="70693"/>
                        <a:pt x="93125" y="82604"/>
                      </a:cubicBezTo>
                      <a:cubicBezTo>
                        <a:pt x="93125" y="82604"/>
                        <a:pt x="94207" y="81521"/>
                        <a:pt x="94207" y="80438"/>
                      </a:cubicBezTo>
                      <a:cubicBezTo>
                        <a:pt x="95290" y="79355"/>
                        <a:pt x="95290" y="78273"/>
                        <a:pt x="95290" y="78273"/>
                      </a:cubicBezTo>
                      <a:cubicBezTo>
                        <a:pt x="93125" y="81521"/>
                        <a:pt x="89876" y="83687"/>
                        <a:pt x="87710" y="85853"/>
                      </a:cubicBezTo>
                      <a:cubicBezTo>
                        <a:pt x="85545" y="88018"/>
                        <a:pt x="82296" y="89101"/>
                        <a:pt x="80130" y="91267"/>
                      </a:cubicBezTo>
                      <a:cubicBezTo>
                        <a:pt x="77965" y="92350"/>
                        <a:pt x="75799" y="94515"/>
                        <a:pt x="73633" y="96681"/>
                      </a:cubicBezTo>
                      <a:cubicBezTo>
                        <a:pt x="71468" y="98847"/>
                        <a:pt x="69302" y="101012"/>
                        <a:pt x="67136" y="104261"/>
                      </a:cubicBezTo>
                      <a:lnTo>
                        <a:pt x="67136" y="101012"/>
                      </a:lnTo>
                      <a:cubicBezTo>
                        <a:pt x="63888" y="103178"/>
                        <a:pt x="60639" y="106427"/>
                        <a:pt x="58474" y="108592"/>
                      </a:cubicBezTo>
                      <a:cubicBezTo>
                        <a:pt x="57391" y="109675"/>
                        <a:pt x="55225" y="110758"/>
                        <a:pt x="54142" y="111841"/>
                      </a:cubicBezTo>
                      <a:cubicBezTo>
                        <a:pt x="51976" y="112924"/>
                        <a:pt x="50894" y="114006"/>
                        <a:pt x="48728" y="114006"/>
                      </a:cubicBezTo>
                      <a:lnTo>
                        <a:pt x="49811" y="115089"/>
                      </a:lnTo>
                      <a:cubicBezTo>
                        <a:pt x="47645" y="116172"/>
                        <a:pt x="46562" y="116172"/>
                        <a:pt x="45479" y="117255"/>
                      </a:cubicBezTo>
                      <a:lnTo>
                        <a:pt x="46562" y="117255"/>
                      </a:lnTo>
                      <a:cubicBezTo>
                        <a:pt x="42231" y="121586"/>
                        <a:pt x="38982" y="122669"/>
                        <a:pt x="33568" y="124835"/>
                      </a:cubicBezTo>
                      <a:cubicBezTo>
                        <a:pt x="32485" y="123752"/>
                        <a:pt x="35734" y="123752"/>
                        <a:pt x="36817" y="122669"/>
                      </a:cubicBezTo>
                      <a:cubicBezTo>
                        <a:pt x="35734" y="122669"/>
                        <a:pt x="33568" y="123752"/>
                        <a:pt x="32485" y="124835"/>
                      </a:cubicBezTo>
                      <a:cubicBezTo>
                        <a:pt x="30320" y="125918"/>
                        <a:pt x="29237" y="127001"/>
                        <a:pt x="27071" y="128083"/>
                      </a:cubicBezTo>
                      <a:cubicBezTo>
                        <a:pt x="23823" y="129166"/>
                        <a:pt x="27071" y="127001"/>
                        <a:pt x="27071" y="125918"/>
                      </a:cubicBezTo>
                      <a:cubicBezTo>
                        <a:pt x="21657" y="129166"/>
                        <a:pt x="16243" y="130249"/>
                        <a:pt x="12994" y="132415"/>
                      </a:cubicBezTo>
                      <a:cubicBezTo>
                        <a:pt x="8663" y="133498"/>
                        <a:pt x="5414" y="135663"/>
                        <a:pt x="1083" y="138912"/>
                      </a:cubicBezTo>
                      <a:cubicBezTo>
                        <a:pt x="0" y="139995"/>
                        <a:pt x="4331" y="138912"/>
                        <a:pt x="0" y="141078"/>
                      </a:cubicBezTo>
                      <a:cubicBezTo>
                        <a:pt x="4331" y="139995"/>
                        <a:pt x="8663" y="138912"/>
                        <a:pt x="11911" y="136746"/>
                      </a:cubicBezTo>
                      <a:cubicBezTo>
                        <a:pt x="15160" y="134581"/>
                        <a:pt x="18408" y="132415"/>
                        <a:pt x="22740" y="131332"/>
                      </a:cubicBezTo>
                      <a:cubicBezTo>
                        <a:pt x="22740" y="131332"/>
                        <a:pt x="22740" y="131332"/>
                        <a:pt x="21657" y="131332"/>
                      </a:cubicBezTo>
                      <a:cubicBezTo>
                        <a:pt x="21657" y="131332"/>
                        <a:pt x="20574" y="131332"/>
                        <a:pt x="20574" y="131332"/>
                      </a:cubicBezTo>
                      <a:cubicBezTo>
                        <a:pt x="24905" y="124835"/>
                        <a:pt x="24905" y="130249"/>
                        <a:pt x="33568" y="124835"/>
                      </a:cubicBezTo>
                      <a:cubicBezTo>
                        <a:pt x="31402" y="127001"/>
                        <a:pt x="28154" y="129166"/>
                        <a:pt x="25988" y="131332"/>
                      </a:cubicBezTo>
                      <a:cubicBezTo>
                        <a:pt x="29237" y="131332"/>
                        <a:pt x="31402" y="130249"/>
                        <a:pt x="33568" y="129166"/>
                      </a:cubicBezTo>
                      <a:cubicBezTo>
                        <a:pt x="35734" y="128083"/>
                        <a:pt x="36817" y="127001"/>
                        <a:pt x="38982" y="125918"/>
                      </a:cubicBezTo>
                      <a:cubicBezTo>
                        <a:pt x="42231" y="123752"/>
                        <a:pt x="44397" y="121586"/>
                        <a:pt x="49811" y="121586"/>
                      </a:cubicBezTo>
                      <a:lnTo>
                        <a:pt x="48728" y="122669"/>
                      </a:lnTo>
                      <a:cubicBezTo>
                        <a:pt x="50894" y="121586"/>
                        <a:pt x="53059" y="119421"/>
                        <a:pt x="55225" y="118338"/>
                      </a:cubicBezTo>
                      <a:cubicBezTo>
                        <a:pt x="54142" y="118338"/>
                        <a:pt x="51976" y="119421"/>
                        <a:pt x="49811" y="120504"/>
                      </a:cubicBezTo>
                      <a:cubicBezTo>
                        <a:pt x="51976" y="118338"/>
                        <a:pt x="51976" y="116172"/>
                        <a:pt x="53059" y="115089"/>
                      </a:cubicBezTo>
                      <a:cubicBezTo>
                        <a:pt x="56308" y="115089"/>
                        <a:pt x="56308" y="111841"/>
                        <a:pt x="60639" y="110758"/>
                      </a:cubicBezTo>
                      <a:cubicBezTo>
                        <a:pt x="62805" y="110758"/>
                        <a:pt x="58474" y="114006"/>
                        <a:pt x="57391" y="116172"/>
                      </a:cubicBezTo>
                      <a:lnTo>
                        <a:pt x="61722" y="111841"/>
                      </a:lnTo>
                      <a:cubicBezTo>
                        <a:pt x="66053" y="108592"/>
                        <a:pt x="67136" y="110758"/>
                        <a:pt x="70385" y="109675"/>
                      </a:cubicBezTo>
                      <a:cubicBezTo>
                        <a:pt x="73633" y="106427"/>
                        <a:pt x="68219" y="110758"/>
                        <a:pt x="69302" y="106427"/>
                      </a:cubicBezTo>
                      <a:cubicBezTo>
                        <a:pt x="72551" y="105344"/>
                        <a:pt x="79048" y="102095"/>
                        <a:pt x="85545" y="96681"/>
                      </a:cubicBezTo>
                      <a:cubicBezTo>
                        <a:pt x="92042" y="91267"/>
                        <a:pt x="98539" y="84770"/>
                        <a:pt x="101787" y="80438"/>
                      </a:cubicBezTo>
                      <a:cubicBezTo>
                        <a:pt x="98539" y="83687"/>
                        <a:pt x="101787" y="82604"/>
                        <a:pt x="98539" y="85853"/>
                      </a:cubicBezTo>
                      <a:cubicBezTo>
                        <a:pt x="99622" y="84770"/>
                        <a:pt x="103953" y="80438"/>
                        <a:pt x="102870" y="79355"/>
                      </a:cubicBezTo>
                      <a:cubicBezTo>
                        <a:pt x="108284" y="72858"/>
                        <a:pt x="115864" y="66361"/>
                        <a:pt x="121279" y="60947"/>
                      </a:cubicBezTo>
                      <a:lnTo>
                        <a:pt x="119113" y="62030"/>
                      </a:lnTo>
                      <a:cubicBezTo>
                        <a:pt x="120196" y="58782"/>
                        <a:pt x="123444" y="56616"/>
                        <a:pt x="126693" y="53367"/>
                      </a:cubicBezTo>
                      <a:cubicBezTo>
                        <a:pt x="128858" y="51201"/>
                        <a:pt x="129941" y="50119"/>
                        <a:pt x="132107" y="47953"/>
                      </a:cubicBezTo>
                      <a:cubicBezTo>
                        <a:pt x="133190" y="45787"/>
                        <a:pt x="135356" y="43622"/>
                        <a:pt x="136438" y="41456"/>
                      </a:cubicBezTo>
                      <a:lnTo>
                        <a:pt x="136438" y="41456"/>
                      </a:lnTo>
                      <a:cubicBezTo>
                        <a:pt x="138604" y="38207"/>
                        <a:pt x="137521" y="33876"/>
                        <a:pt x="141853" y="28462"/>
                      </a:cubicBezTo>
                      <a:cubicBezTo>
                        <a:pt x="140770" y="27379"/>
                        <a:pt x="139687" y="29545"/>
                        <a:pt x="140770" y="306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42" name="Полилиния: фигура 2441">
                  <a:extLst>
                    <a:ext uri="{FF2B5EF4-FFF2-40B4-BE49-F238E27FC236}">
                      <a16:creationId xmlns:a16="http://schemas.microsoft.com/office/drawing/2014/main" id="{8E7D285D-7101-9FCF-B534-CB22038992F8}"/>
                    </a:ext>
                  </a:extLst>
                </p:cNvPr>
                <p:cNvSpPr/>
                <p:nvPr/>
              </p:nvSpPr>
              <p:spPr>
                <a:xfrm>
                  <a:off x="8909613" y="6340023"/>
                  <a:ext cx="3172" cy="8662"/>
                </a:xfrm>
                <a:custGeom>
                  <a:avLst/>
                  <a:gdLst>
                    <a:gd name="connsiteX0" fmla="*/ 1378 w 3172"/>
                    <a:gd name="connsiteY0" fmla="*/ 4331 h 8662"/>
                    <a:gd name="connsiteX1" fmla="*/ 1378 w 3172"/>
                    <a:gd name="connsiteY1" fmla="*/ 8663 h 8662"/>
                    <a:gd name="connsiteX2" fmla="*/ 2461 w 3172"/>
                    <a:gd name="connsiteY2" fmla="*/ 0 h 8662"/>
                    <a:gd name="connsiteX3" fmla="*/ 295 w 3172"/>
                    <a:gd name="connsiteY3" fmla="*/ 6497 h 8662"/>
                    <a:gd name="connsiteX4" fmla="*/ 1378 w 3172"/>
                    <a:gd name="connsiteY4" fmla="*/ 4331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2" h="8662">
                      <a:moveTo>
                        <a:pt x="1378" y="4331"/>
                      </a:moveTo>
                      <a:lnTo>
                        <a:pt x="1378" y="8663"/>
                      </a:lnTo>
                      <a:cubicBezTo>
                        <a:pt x="3544" y="5414"/>
                        <a:pt x="3544" y="0"/>
                        <a:pt x="2461" y="0"/>
                      </a:cubicBezTo>
                      <a:cubicBezTo>
                        <a:pt x="1378" y="2166"/>
                        <a:pt x="-788" y="5414"/>
                        <a:pt x="295" y="6497"/>
                      </a:cubicBezTo>
                      <a:cubicBezTo>
                        <a:pt x="295" y="5414"/>
                        <a:pt x="1378" y="5414"/>
                        <a:pt x="1378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43" name="Полилиния: фигура 2442">
                  <a:extLst>
                    <a:ext uri="{FF2B5EF4-FFF2-40B4-BE49-F238E27FC236}">
                      <a16:creationId xmlns:a16="http://schemas.microsoft.com/office/drawing/2014/main" id="{906D1624-B9D3-DB21-A9AA-FA34B5CA8302}"/>
                    </a:ext>
                  </a:extLst>
                </p:cNvPr>
                <p:cNvSpPr/>
                <p:nvPr/>
              </p:nvSpPr>
              <p:spPr>
                <a:xfrm>
                  <a:off x="8914916" y="6234987"/>
                  <a:ext cx="22062" cy="102098"/>
                </a:xfrm>
                <a:custGeom>
                  <a:avLst/>
                  <a:gdLst>
                    <a:gd name="connsiteX0" fmla="*/ 16649 w 22062"/>
                    <a:gd name="connsiteY0" fmla="*/ 37900 h 102098"/>
                    <a:gd name="connsiteX1" fmla="*/ 15566 w 22062"/>
                    <a:gd name="connsiteY1" fmla="*/ 35734 h 102098"/>
                    <a:gd name="connsiteX2" fmla="*/ 11234 w 22062"/>
                    <a:gd name="connsiteY2" fmla="*/ 59556 h 102098"/>
                    <a:gd name="connsiteX3" fmla="*/ 10152 w 22062"/>
                    <a:gd name="connsiteY3" fmla="*/ 64971 h 102098"/>
                    <a:gd name="connsiteX4" fmla="*/ 9069 w 22062"/>
                    <a:gd name="connsiteY4" fmla="*/ 69302 h 102098"/>
                    <a:gd name="connsiteX5" fmla="*/ 6903 w 22062"/>
                    <a:gd name="connsiteY5" fmla="*/ 75799 h 102098"/>
                    <a:gd name="connsiteX6" fmla="*/ 5820 w 22062"/>
                    <a:gd name="connsiteY6" fmla="*/ 88793 h 102098"/>
                    <a:gd name="connsiteX7" fmla="*/ 4737 w 22062"/>
                    <a:gd name="connsiteY7" fmla="*/ 89876 h 102098"/>
                    <a:gd name="connsiteX8" fmla="*/ 3655 w 22062"/>
                    <a:gd name="connsiteY8" fmla="*/ 90959 h 102098"/>
                    <a:gd name="connsiteX9" fmla="*/ 1489 w 22062"/>
                    <a:gd name="connsiteY9" fmla="*/ 101787 h 102098"/>
                    <a:gd name="connsiteX10" fmla="*/ 2572 w 22062"/>
                    <a:gd name="connsiteY10" fmla="*/ 95290 h 102098"/>
                    <a:gd name="connsiteX11" fmla="*/ 3655 w 22062"/>
                    <a:gd name="connsiteY11" fmla="*/ 96373 h 102098"/>
                    <a:gd name="connsiteX12" fmla="*/ 5820 w 22062"/>
                    <a:gd name="connsiteY12" fmla="*/ 89876 h 102098"/>
                    <a:gd name="connsiteX13" fmla="*/ 5820 w 22062"/>
                    <a:gd name="connsiteY13" fmla="*/ 92042 h 102098"/>
                    <a:gd name="connsiteX14" fmla="*/ 7986 w 22062"/>
                    <a:gd name="connsiteY14" fmla="*/ 83379 h 102098"/>
                    <a:gd name="connsiteX15" fmla="*/ 9069 w 22062"/>
                    <a:gd name="connsiteY15" fmla="*/ 73633 h 102098"/>
                    <a:gd name="connsiteX16" fmla="*/ 11234 w 22062"/>
                    <a:gd name="connsiteY16" fmla="*/ 74716 h 102098"/>
                    <a:gd name="connsiteX17" fmla="*/ 13400 w 22062"/>
                    <a:gd name="connsiteY17" fmla="*/ 64971 h 102098"/>
                    <a:gd name="connsiteX18" fmla="*/ 16649 w 22062"/>
                    <a:gd name="connsiteY18" fmla="*/ 56308 h 102098"/>
                    <a:gd name="connsiteX19" fmla="*/ 15566 w 22062"/>
                    <a:gd name="connsiteY19" fmla="*/ 57391 h 102098"/>
                    <a:gd name="connsiteX20" fmla="*/ 13400 w 22062"/>
                    <a:gd name="connsiteY20" fmla="*/ 59556 h 102098"/>
                    <a:gd name="connsiteX21" fmla="*/ 17732 w 22062"/>
                    <a:gd name="connsiteY21" fmla="*/ 54142 h 102098"/>
                    <a:gd name="connsiteX22" fmla="*/ 20980 w 22062"/>
                    <a:gd name="connsiteY22" fmla="*/ 18408 h 102098"/>
                    <a:gd name="connsiteX23" fmla="*/ 18814 w 22062"/>
                    <a:gd name="connsiteY23" fmla="*/ 9746 h 102098"/>
                    <a:gd name="connsiteX24" fmla="*/ 20980 w 22062"/>
                    <a:gd name="connsiteY24" fmla="*/ 12994 h 102098"/>
                    <a:gd name="connsiteX25" fmla="*/ 22063 w 22062"/>
                    <a:gd name="connsiteY25" fmla="*/ 5414 h 102098"/>
                    <a:gd name="connsiteX26" fmla="*/ 17732 w 22062"/>
                    <a:gd name="connsiteY26" fmla="*/ 0 h 102098"/>
                    <a:gd name="connsiteX27" fmla="*/ 17732 w 22062"/>
                    <a:gd name="connsiteY27" fmla="*/ 18408 h 102098"/>
                    <a:gd name="connsiteX28" fmla="*/ 18814 w 22062"/>
                    <a:gd name="connsiteY28" fmla="*/ 28154 h 102098"/>
                    <a:gd name="connsiteX29" fmla="*/ 16649 w 22062"/>
                    <a:gd name="connsiteY29" fmla="*/ 37900 h 10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22062" h="102098">
                      <a:moveTo>
                        <a:pt x="16649" y="37900"/>
                      </a:moveTo>
                      <a:cubicBezTo>
                        <a:pt x="16649" y="36817"/>
                        <a:pt x="15566" y="36817"/>
                        <a:pt x="15566" y="35734"/>
                      </a:cubicBezTo>
                      <a:cubicBezTo>
                        <a:pt x="14483" y="43314"/>
                        <a:pt x="13400" y="51976"/>
                        <a:pt x="11234" y="59556"/>
                      </a:cubicBezTo>
                      <a:cubicBezTo>
                        <a:pt x="11234" y="61722"/>
                        <a:pt x="10152" y="62805"/>
                        <a:pt x="10152" y="64971"/>
                      </a:cubicBezTo>
                      <a:cubicBezTo>
                        <a:pt x="10152" y="67136"/>
                        <a:pt x="9069" y="68219"/>
                        <a:pt x="9069" y="69302"/>
                      </a:cubicBezTo>
                      <a:cubicBezTo>
                        <a:pt x="7986" y="72551"/>
                        <a:pt x="6903" y="74716"/>
                        <a:pt x="6903" y="75799"/>
                      </a:cubicBezTo>
                      <a:cubicBezTo>
                        <a:pt x="4737" y="80130"/>
                        <a:pt x="6903" y="82296"/>
                        <a:pt x="5820" y="88793"/>
                      </a:cubicBezTo>
                      <a:cubicBezTo>
                        <a:pt x="5820" y="88793"/>
                        <a:pt x="4737" y="89876"/>
                        <a:pt x="4737" y="89876"/>
                      </a:cubicBezTo>
                      <a:cubicBezTo>
                        <a:pt x="3655" y="89876"/>
                        <a:pt x="3655" y="90959"/>
                        <a:pt x="3655" y="90959"/>
                      </a:cubicBezTo>
                      <a:cubicBezTo>
                        <a:pt x="3655" y="94207"/>
                        <a:pt x="-2842" y="103953"/>
                        <a:pt x="1489" y="101787"/>
                      </a:cubicBezTo>
                      <a:cubicBezTo>
                        <a:pt x="1489" y="101787"/>
                        <a:pt x="1489" y="98539"/>
                        <a:pt x="2572" y="95290"/>
                      </a:cubicBezTo>
                      <a:lnTo>
                        <a:pt x="3655" y="96373"/>
                      </a:lnTo>
                      <a:lnTo>
                        <a:pt x="5820" y="89876"/>
                      </a:lnTo>
                      <a:lnTo>
                        <a:pt x="5820" y="92042"/>
                      </a:lnTo>
                      <a:cubicBezTo>
                        <a:pt x="7986" y="87710"/>
                        <a:pt x="7986" y="85545"/>
                        <a:pt x="7986" y="83379"/>
                      </a:cubicBezTo>
                      <a:cubicBezTo>
                        <a:pt x="7986" y="81213"/>
                        <a:pt x="7986" y="79048"/>
                        <a:pt x="9069" y="73633"/>
                      </a:cubicBezTo>
                      <a:lnTo>
                        <a:pt x="11234" y="74716"/>
                      </a:lnTo>
                      <a:cubicBezTo>
                        <a:pt x="12317" y="70385"/>
                        <a:pt x="13400" y="68219"/>
                        <a:pt x="13400" y="64971"/>
                      </a:cubicBezTo>
                      <a:cubicBezTo>
                        <a:pt x="14483" y="61722"/>
                        <a:pt x="14483" y="59556"/>
                        <a:pt x="16649" y="56308"/>
                      </a:cubicBezTo>
                      <a:cubicBezTo>
                        <a:pt x="16649" y="56308"/>
                        <a:pt x="15566" y="56308"/>
                        <a:pt x="15566" y="57391"/>
                      </a:cubicBezTo>
                      <a:cubicBezTo>
                        <a:pt x="15566" y="58474"/>
                        <a:pt x="13400" y="59556"/>
                        <a:pt x="13400" y="59556"/>
                      </a:cubicBezTo>
                      <a:cubicBezTo>
                        <a:pt x="14483" y="47645"/>
                        <a:pt x="14483" y="61722"/>
                        <a:pt x="17732" y="54142"/>
                      </a:cubicBezTo>
                      <a:cubicBezTo>
                        <a:pt x="17732" y="43314"/>
                        <a:pt x="18814" y="23823"/>
                        <a:pt x="20980" y="18408"/>
                      </a:cubicBezTo>
                      <a:cubicBezTo>
                        <a:pt x="18814" y="22740"/>
                        <a:pt x="17732" y="16243"/>
                        <a:pt x="18814" y="9746"/>
                      </a:cubicBezTo>
                      <a:cubicBezTo>
                        <a:pt x="19897" y="7580"/>
                        <a:pt x="19897" y="11911"/>
                        <a:pt x="20980" y="12994"/>
                      </a:cubicBezTo>
                      <a:cubicBezTo>
                        <a:pt x="20980" y="10828"/>
                        <a:pt x="22063" y="8663"/>
                        <a:pt x="22063" y="5414"/>
                      </a:cubicBezTo>
                      <a:cubicBezTo>
                        <a:pt x="20980" y="8663"/>
                        <a:pt x="18814" y="6497"/>
                        <a:pt x="17732" y="0"/>
                      </a:cubicBezTo>
                      <a:cubicBezTo>
                        <a:pt x="16649" y="6497"/>
                        <a:pt x="17732" y="12994"/>
                        <a:pt x="17732" y="18408"/>
                      </a:cubicBezTo>
                      <a:cubicBezTo>
                        <a:pt x="17732" y="21657"/>
                        <a:pt x="18814" y="24905"/>
                        <a:pt x="18814" y="28154"/>
                      </a:cubicBezTo>
                      <a:cubicBezTo>
                        <a:pt x="17732" y="31402"/>
                        <a:pt x="17732" y="34651"/>
                        <a:pt x="16649" y="3790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44" name="Полилиния: фигура 2443">
                  <a:extLst>
                    <a:ext uri="{FF2B5EF4-FFF2-40B4-BE49-F238E27FC236}">
                      <a16:creationId xmlns:a16="http://schemas.microsoft.com/office/drawing/2014/main" id="{17292DEE-9800-A171-448F-910A28536A4C}"/>
                    </a:ext>
                  </a:extLst>
                </p:cNvPr>
                <p:cNvSpPr/>
                <p:nvPr/>
              </p:nvSpPr>
              <p:spPr>
                <a:xfrm>
                  <a:off x="8930482" y="6265306"/>
                  <a:ext cx="1082" cy="5414"/>
                </a:xfrm>
                <a:custGeom>
                  <a:avLst/>
                  <a:gdLst>
                    <a:gd name="connsiteX0" fmla="*/ 0 w 1082"/>
                    <a:gd name="connsiteY0" fmla="*/ 3249 h 5414"/>
                    <a:gd name="connsiteX1" fmla="*/ 0 w 1082"/>
                    <a:gd name="connsiteY1" fmla="*/ 5414 h 5414"/>
                    <a:gd name="connsiteX2" fmla="*/ 1083 w 1082"/>
                    <a:gd name="connsiteY2" fmla="*/ 0 h 5414"/>
                    <a:gd name="connsiteX3" fmla="*/ 0 w 1082"/>
                    <a:gd name="connsiteY3" fmla="*/ 3249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5414">
                      <a:moveTo>
                        <a:pt x="0" y="3249"/>
                      </a:moveTo>
                      <a:cubicBezTo>
                        <a:pt x="0" y="4331"/>
                        <a:pt x="0" y="5414"/>
                        <a:pt x="0" y="5414"/>
                      </a:cubicBezTo>
                      <a:cubicBezTo>
                        <a:pt x="0" y="3249"/>
                        <a:pt x="0" y="2166"/>
                        <a:pt x="1083" y="0"/>
                      </a:cubicBezTo>
                      <a:lnTo>
                        <a:pt x="0" y="32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445" name="Рисунок 11">
                <a:extLst>
                  <a:ext uri="{FF2B5EF4-FFF2-40B4-BE49-F238E27FC236}">
                    <a16:creationId xmlns:a16="http://schemas.microsoft.com/office/drawing/2014/main" id="{32F47CD0-D739-D689-1204-28CD346E72AE}"/>
                  </a:ext>
                </a:extLst>
              </p:cNvPr>
              <p:cNvGrpSpPr/>
              <p:nvPr/>
            </p:nvGrpSpPr>
            <p:grpSpPr>
              <a:xfrm>
                <a:off x="8438870" y="6001092"/>
                <a:ext cx="460208" cy="466705"/>
                <a:chOff x="8438870" y="6001092"/>
                <a:chExt cx="460208" cy="466705"/>
              </a:xfrm>
              <a:solidFill>
                <a:srgbClr val="000000"/>
              </a:solidFill>
            </p:grpSpPr>
            <p:sp>
              <p:nvSpPr>
                <p:cNvPr id="2446" name="Полилиния: фигура 2445">
                  <a:extLst>
                    <a:ext uri="{FF2B5EF4-FFF2-40B4-BE49-F238E27FC236}">
                      <a16:creationId xmlns:a16="http://schemas.microsoft.com/office/drawing/2014/main" id="{1EBE6DD6-10BD-944B-6529-1BCC1604F3D9}"/>
                    </a:ext>
                  </a:extLst>
                </p:cNvPr>
                <p:cNvSpPr/>
                <p:nvPr/>
              </p:nvSpPr>
              <p:spPr>
                <a:xfrm>
                  <a:off x="8890416" y="6231738"/>
                  <a:ext cx="2165" cy="3673"/>
                </a:xfrm>
                <a:custGeom>
                  <a:avLst/>
                  <a:gdLst>
                    <a:gd name="connsiteX0" fmla="*/ 0 w 2165"/>
                    <a:gd name="connsiteY0" fmla="*/ 3249 h 3673"/>
                    <a:gd name="connsiteX1" fmla="*/ 2166 w 2165"/>
                    <a:gd name="connsiteY1" fmla="*/ 1083 h 3673"/>
                    <a:gd name="connsiteX2" fmla="*/ 0 w 2165"/>
                    <a:gd name="connsiteY2" fmla="*/ 0 h 3673"/>
                    <a:gd name="connsiteX3" fmla="*/ 0 w 2165"/>
                    <a:gd name="connsiteY3" fmla="*/ 3249 h 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3673">
                      <a:moveTo>
                        <a:pt x="0" y="3249"/>
                      </a:moveTo>
                      <a:cubicBezTo>
                        <a:pt x="1083" y="4331"/>
                        <a:pt x="2166" y="3249"/>
                        <a:pt x="2166" y="1083"/>
                      </a:cubicBezTo>
                      <a:lnTo>
                        <a:pt x="0" y="0"/>
                      </a:lnTo>
                      <a:lnTo>
                        <a:pt x="0" y="32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47" name="Полилиния: фигура 2446">
                  <a:extLst>
                    <a:ext uri="{FF2B5EF4-FFF2-40B4-BE49-F238E27FC236}">
                      <a16:creationId xmlns:a16="http://schemas.microsoft.com/office/drawing/2014/main" id="{268910D7-7448-C728-5580-8CC0B9F1D366}"/>
                    </a:ext>
                  </a:extLst>
                </p:cNvPr>
                <p:cNvSpPr/>
                <p:nvPr/>
              </p:nvSpPr>
              <p:spPr>
                <a:xfrm>
                  <a:off x="8889334" y="6218456"/>
                  <a:ext cx="5955" cy="13282"/>
                </a:xfrm>
                <a:custGeom>
                  <a:avLst/>
                  <a:gdLst>
                    <a:gd name="connsiteX0" fmla="*/ 5414 w 5955"/>
                    <a:gd name="connsiteY0" fmla="*/ 3536 h 13282"/>
                    <a:gd name="connsiteX1" fmla="*/ 0 w 5955"/>
                    <a:gd name="connsiteY1" fmla="*/ 288 h 13282"/>
                    <a:gd name="connsiteX2" fmla="*/ 4331 w 5955"/>
                    <a:gd name="connsiteY2" fmla="*/ 5702 h 13282"/>
                    <a:gd name="connsiteX3" fmla="*/ 3248 w 5955"/>
                    <a:gd name="connsiteY3" fmla="*/ 8951 h 13282"/>
                    <a:gd name="connsiteX4" fmla="*/ 4331 w 5955"/>
                    <a:gd name="connsiteY4" fmla="*/ 13282 h 13282"/>
                    <a:gd name="connsiteX5" fmla="*/ 4331 w 5955"/>
                    <a:gd name="connsiteY5" fmla="*/ 3536 h 13282"/>
                    <a:gd name="connsiteX6" fmla="*/ 5414 w 5955"/>
                    <a:gd name="connsiteY6" fmla="*/ 3536 h 13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955" h="13282">
                      <a:moveTo>
                        <a:pt x="5414" y="3536"/>
                      </a:moveTo>
                      <a:cubicBezTo>
                        <a:pt x="4331" y="1371"/>
                        <a:pt x="2166" y="-795"/>
                        <a:pt x="0" y="288"/>
                      </a:cubicBezTo>
                      <a:cubicBezTo>
                        <a:pt x="2166" y="2454"/>
                        <a:pt x="1083" y="3536"/>
                        <a:pt x="4331" y="5702"/>
                      </a:cubicBezTo>
                      <a:cubicBezTo>
                        <a:pt x="4331" y="7868"/>
                        <a:pt x="3248" y="8951"/>
                        <a:pt x="3248" y="8951"/>
                      </a:cubicBezTo>
                      <a:cubicBezTo>
                        <a:pt x="4331" y="10034"/>
                        <a:pt x="3248" y="12199"/>
                        <a:pt x="4331" y="13282"/>
                      </a:cubicBezTo>
                      <a:cubicBezTo>
                        <a:pt x="6497" y="11116"/>
                        <a:pt x="6497" y="6785"/>
                        <a:pt x="4331" y="3536"/>
                      </a:cubicBezTo>
                      <a:cubicBezTo>
                        <a:pt x="4331" y="2454"/>
                        <a:pt x="5414" y="3536"/>
                        <a:pt x="5414" y="353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48" name="Полилиния: фигура 2447">
                  <a:extLst>
                    <a:ext uri="{FF2B5EF4-FFF2-40B4-BE49-F238E27FC236}">
                      <a16:creationId xmlns:a16="http://schemas.microsoft.com/office/drawing/2014/main" id="{A0ACF957-A9E0-172C-B46A-4BBC11217FD6}"/>
                    </a:ext>
                  </a:extLst>
                </p:cNvPr>
                <p:cNvSpPr/>
                <p:nvPr/>
              </p:nvSpPr>
              <p:spPr>
                <a:xfrm>
                  <a:off x="8803789" y="6050903"/>
                  <a:ext cx="812" cy="481"/>
                </a:xfrm>
                <a:custGeom>
                  <a:avLst/>
                  <a:gdLst>
                    <a:gd name="connsiteX0" fmla="*/ 0 w 812"/>
                    <a:gd name="connsiteY0" fmla="*/ 0 h 481"/>
                    <a:gd name="connsiteX1" fmla="*/ 0 w 812"/>
                    <a:gd name="connsiteY1" fmla="*/ 0 h 481"/>
                    <a:gd name="connsiteX2" fmla="*/ 0 w 812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49" name="Полилиния: фигура 2448">
                  <a:extLst>
                    <a:ext uri="{FF2B5EF4-FFF2-40B4-BE49-F238E27FC236}">
                      <a16:creationId xmlns:a16="http://schemas.microsoft.com/office/drawing/2014/main" id="{32B3C652-7DBD-2C7E-7760-E5A8DD465A05}"/>
                    </a:ext>
                  </a:extLst>
                </p:cNvPr>
                <p:cNvSpPr/>
                <p:nvPr/>
              </p:nvSpPr>
              <p:spPr>
                <a:xfrm>
                  <a:off x="8687925" y="6008191"/>
                  <a:ext cx="1082" cy="481"/>
                </a:xfrm>
                <a:custGeom>
                  <a:avLst/>
                  <a:gdLst>
                    <a:gd name="connsiteX0" fmla="*/ 0 w 1082"/>
                    <a:gd name="connsiteY0" fmla="*/ 481 h 481"/>
                    <a:gd name="connsiteX1" fmla="*/ 1083 w 1082"/>
                    <a:gd name="connsiteY1" fmla="*/ 481 h 481"/>
                    <a:gd name="connsiteX2" fmla="*/ 0 w 1082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481">
                      <a:moveTo>
                        <a:pt x="0" y="481"/>
                      </a:moveTo>
                      <a:cubicBezTo>
                        <a:pt x="1083" y="481"/>
                        <a:pt x="1083" y="481"/>
                        <a:pt x="1083" y="481"/>
                      </a:cubicBezTo>
                      <a:cubicBezTo>
                        <a:pt x="1083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50" name="Полилиния: фигура 2449">
                  <a:extLst>
                    <a:ext uri="{FF2B5EF4-FFF2-40B4-BE49-F238E27FC236}">
                      <a16:creationId xmlns:a16="http://schemas.microsoft.com/office/drawing/2014/main" id="{DCCE68ED-64C9-C581-3144-98BFFDA61E44}"/>
                    </a:ext>
                  </a:extLst>
                </p:cNvPr>
                <p:cNvSpPr/>
                <p:nvPr/>
              </p:nvSpPr>
              <p:spPr>
                <a:xfrm>
                  <a:off x="8666268" y="6005424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51" name="Полилиния: фигура 2450">
                  <a:extLst>
                    <a:ext uri="{FF2B5EF4-FFF2-40B4-BE49-F238E27FC236}">
                      <a16:creationId xmlns:a16="http://schemas.microsoft.com/office/drawing/2014/main" id="{7E9A34DA-581A-67D8-E30F-A0F0582833AC}"/>
                    </a:ext>
                  </a:extLst>
                </p:cNvPr>
                <p:cNvSpPr/>
                <p:nvPr/>
              </p:nvSpPr>
              <p:spPr>
                <a:xfrm>
                  <a:off x="8801623" y="6048737"/>
                  <a:ext cx="2165" cy="2165"/>
                </a:xfrm>
                <a:custGeom>
                  <a:avLst/>
                  <a:gdLst>
                    <a:gd name="connsiteX0" fmla="*/ 2166 w 2165"/>
                    <a:gd name="connsiteY0" fmla="*/ 2166 h 2165"/>
                    <a:gd name="connsiteX1" fmla="*/ 0 w 2165"/>
                    <a:gd name="connsiteY1" fmla="*/ 0 h 2165"/>
                    <a:gd name="connsiteX2" fmla="*/ 2166 w 2165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2165">
                      <a:moveTo>
                        <a:pt x="2166" y="2166"/>
                      </a:moveTo>
                      <a:lnTo>
                        <a:pt x="0" y="0"/>
                      </a:lnTo>
                      <a:cubicBezTo>
                        <a:pt x="0" y="0"/>
                        <a:pt x="1083" y="1083"/>
                        <a:pt x="2166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52" name="Полилиния: фигура 2451">
                  <a:extLst>
                    <a:ext uri="{FF2B5EF4-FFF2-40B4-BE49-F238E27FC236}">
                      <a16:creationId xmlns:a16="http://schemas.microsoft.com/office/drawing/2014/main" id="{B3C0E5BB-1BB7-AA9B-7B07-618C6DFCC66C}"/>
                    </a:ext>
                  </a:extLst>
                </p:cNvPr>
                <p:cNvSpPr/>
                <p:nvPr/>
              </p:nvSpPr>
              <p:spPr>
                <a:xfrm>
                  <a:off x="8886085" y="6196004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0 h 2165"/>
                    <a:gd name="connsiteX1" fmla="*/ 1083 w 1082"/>
                    <a:gd name="connsiteY1" fmla="*/ 2166 h 2165"/>
                    <a:gd name="connsiteX2" fmla="*/ 0 w 1082"/>
                    <a:gd name="connsiteY2" fmla="*/ 0 h 2165"/>
                    <a:gd name="connsiteX3" fmla="*/ 0 w 1082"/>
                    <a:gd name="connsiteY3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2165">
                      <a:moveTo>
                        <a:pt x="0" y="0"/>
                      </a:moveTo>
                      <a:cubicBezTo>
                        <a:pt x="0" y="1083"/>
                        <a:pt x="1083" y="1083"/>
                        <a:pt x="1083" y="2166"/>
                      </a:cubicBez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53" name="Полилиния: фигура 2452">
                  <a:extLst>
                    <a:ext uri="{FF2B5EF4-FFF2-40B4-BE49-F238E27FC236}">
                      <a16:creationId xmlns:a16="http://schemas.microsoft.com/office/drawing/2014/main" id="{F9EE3D2B-BB3E-BC52-D3C6-43D1C0770CB4}"/>
                    </a:ext>
                  </a:extLst>
                </p:cNvPr>
                <p:cNvSpPr/>
                <p:nvPr/>
              </p:nvSpPr>
              <p:spPr>
                <a:xfrm>
                  <a:off x="8846020" y="6086637"/>
                  <a:ext cx="2165" cy="1082"/>
                </a:xfrm>
                <a:custGeom>
                  <a:avLst/>
                  <a:gdLst>
                    <a:gd name="connsiteX0" fmla="*/ 0 w 2165"/>
                    <a:gd name="connsiteY0" fmla="*/ 0 h 1082"/>
                    <a:gd name="connsiteX1" fmla="*/ 0 w 2165"/>
                    <a:gd name="connsiteY1" fmla="*/ 0 h 1082"/>
                    <a:gd name="connsiteX2" fmla="*/ 2166 w 2165"/>
                    <a:gd name="connsiteY2" fmla="*/ 1083 h 1082"/>
                    <a:gd name="connsiteX3" fmla="*/ 0 w 2165"/>
                    <a:gd name="connsiteY3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10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1083"/>
                        <a:pt x="1083" y="1083"/>
                        <a:pt x="2166" y="1083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54" name="Полилиния: фигура 2453">
                  <a:extLst>
                    <a:ext uri="{FF2B5EF4-FFF2-40B4-BE49-F238E27FC236}">
                      <a16:creationId xmlns:a16="http://schemas.microsoft.com/office/drawing/2014/main" id="{FAE87D4E-8B84-897E-D224-F96314EFA5DA}"/>
                    </a:ext>
                  </a:extLst>
                </p:cNvPr>
                <p:cNvSpPr/>
                <p:nvPr/>
              </p:nvSpPr>
              <p:spPr>
                <a:xfrm>
                  <a:off x="8867677" y="6120807"/>
                  <a:ext cx="3248" cy="1564"/>
                </a:xfrm>
                <a:custGeom>
                  <a:avLst/>
                  <a:gdLst>
                    <a:gd name="connsiteX0" fmla="*/ 3248 w 3248"/>
                    <a:gd name="connsiteY0" fmla="*/ 481 h 1564"/>
                    <a:gd name="connsiteX1" fmla="*/ 0 w 3248"/>
                    <a:gd name="connsiteY1" fmla="*/ 481 h 1564"/>
                    <a:gd name="connsiteX2" fmla="*/ 2166 w 3248"/>
                    <a:gd name="connsiteY2" fmla="*/ 1564 h 1564"/>
                    <a:gd name="connsiteX3" fmla="*/ 3248 w 3248"/>
                    <a:gd name="connsiteY3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1564">
                      <a:moveTo>
                        <a:pt x="3248" y="481"/>
                      </a:moveTo>
                      <a:cubicBezTo>
                        <a:pt x="3248" y="-602"/>
                        <a:pt x="1083" y="481"/>
                        <a:pt x="0" y="481"/>
                      </a:cubicBezTo>
                      <a:cubicBezTo>
                        <a:pt x="1083" y="481"/>
                        <a:pt x="2166" y="481"/>
                        <a:pt x="2166" y="1564"/>
                      </a:cubicBezTo>
                      <a:cubicBezTo>
                        <a:pt x="3248" y="1564"/>
                        <a:pt x="3248" y="1564"/>
                        <a:pt x="3248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55" name="Полилиния: фигура 2454">
                  <a:extLst>
                    <a:ext uri="{FF2B5EF4-FFF2-40B4-BE49-F238E27FC236}">
                      <a16:creationId xmlns:a16="http://schemas.microsoft.com/office/drawing/2014/main" id="{5E7BF6FB-C061-FFB8-8B67-3562012955DB}"/>
                    </a:ext>
                  </a:extLst>
                </p:cNvPr>
                <p:cNvSpPr/>
                <p:nvPr/>
              </p:nvSpPr>
              <p:spPr>
                <a:xfrm>
                  <a:off x="8892582" y="618517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56" name="Полилиния: фигура 2455">
                  <a:extLst>
                    <a:ext uri="{FF2B5EF4-FFF2-40B4-BE49-F238E27FC236}">
                      <a16:creationId xmlns:a16="http://schemas.microsoft.com/office/drawing/2014/main" id="{47E4AC39-5EE9-6326-447E-0A82351764CE}"/>
                    </a:ext>
                  </a:extLst>
                </p:cNvPr>
                <p:cNvSpPr/>
                <p:nvPr/>
              </p:nvSpPr>
              <p:spPr>
                <a:xfrm>
                  <a:off x="8825446" y="606416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57" name="Полилиния: фигура 2456">
                  <a:extLst>
                    <a:ext uri="{FF2B5EF4-FFF2-40B4-BE49-F238E27FC236}">
                      <a16:creationId xmlns:a16="http://schemas.microsoft.com/office/drawing/2014/main" id="{33F9F7AB-AD38-A56E-F757-CE8F21D24E14}"/>
                    </a:ext>
                  </a:extLst>
                </p:cNvPr>
                <p:cNvSpPr/>
                <p:nvPr/>
              </p:nvSpPr>
              <p:spPr>
                <a:xfrm>
                  <a:off x="8880671" y="6280466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58" name="Полилиния: фигура 2457">
                  <a:extLst>
                    <a:ext uri="{FF2B5EF4-FFF2-40B4-BE49-F238E27FC236}">
                      <a16:creationId xmlns:a16="http://schemas.microsoft.com/office/drawing/2014/main" id="{5FF1E0ED-1310-EC1C-C08E-D790EBF1B0B6}"/>
                    </a:ext>
                  </a:extLst>
                </p:cNvPr>
                <p:cNvSpPr/>
                <p:nvPr/>
              </p:nvSpPr>
              <p:spPr>
                <a:xfrm>
                  <a:off x="8895831" y="6234987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  <a:gd name="connsiteX3" fmla="*/ 0 w 1082"/>
                    <a:gd name="connsiteY3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1083" y="1083"/>
                        <a:pt x="1083" y="1083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59" name="Полилиния: фигура 2458">
                  <a:extLst>
                    <a:ext uri="{FF2B5EF4-FFF2-40B4-BE49-F238E27FC236}">
                      <a16:creationId xmlns:a16="http://schemas.microsoft.com/office/drawing/2014/main" id="{187D0325-7AB7-9472-C579-2CDEE7601BAC}"/>
                    </a:ext>
                  </a:extLst>
                </p:cNvPr>
                <p:cNvSpPr/>
                <p:nvPr/>
              </p:nvSpPr>
              <p:spPr>
                <a:xfrm>
                  <a:off x="8627285" y="6006506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60" name="Полилиния: фигура 2459">
                  <a:extLst>
                    <a:ext uri="{FF2B5EF4-FFF2-40B4-BE49-F238E27FC236}">
                      <a16:creationId xmlns:a16="http://schemas.microsoft.com/office/drawing/2014/main" id="{B5FA262B-4AD2-5748-7FD1-7517FAA54E94}"/>
                    </a:ext>
                  </a:extLst>
                </p:cNvPr>
                <p:cNvSpPr/>
                <p:nvPr/>
              </p:nvSpPr>
              <p:spPr>
                <a:xfrm>
                  <a:off x="8447533" y="6282009"/>
                  <a:ext cx="4331" cy="3839"/>
                </a:xfrm>
                <a:custGeom>
                  <a:avLst/>
                  <a:gdLst>
                    <a:gd name="connsiteX0" fmla="*/ 0 w 4331"/>
                    <a:gd name="connsiteY0" fmla="*/ 1706 h 3839"/>
                    <a:gd name="connsiteX1" fmla="*/ 4331 w 4331"/>
                    <a:gd name="connsiteY1" fmla="*/ 1706 h 3839"/>
                    <a:gd name="connsiteX2" fmla="*/ 0 w 4331"/>
                    <a:gd name="connsiteY2" fmla="*/ 1706 h 38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31" h="3839">
                      <a:moveTo>
                        <a:pt x="0" y="1706"/>
                      </a:moveTo>
                      <a:cubicBezTo>
                        <a:pt x="1083" y="-2625"/>
                        <a:pt x="4331" y="8203"/>
                        <a:pt x="4331" y="1706"/>
                      </a:cubicBezTo>
                      <a:cubicBezTo>
                        <a:pt x="3249" y="2789"/>
                        <a:pt x="0" y="-2625"/>
                        <a:pt x="0" y="170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61" name="Полилиния: фигура 2460">
                  <a:extLst>
                    <a:ext uri="{FF2B5EF4-FFF2-40B4-BE49-F238E27FC236}">
                      <a16:creationId xmlns:a16="http://schemas.microsoft.com/office/drawing/2014/main" id="{EC48AD9A-A678-1895-8952-564CCD69D3F4}"/>
                    </a:ext>
                  </a:extLst>
                </p:cNvPr>
                <p:cNvSpPr/>
                <p:nvPr/>
              </p:nvSpPr>
              <p:spPr>
                <a:xfrm>
                  <a:off x="8885604" y="6192756"/>
                  <a:ext cx="481" cy="2165"/>
                </a:xfrm>
                <a:custGeom>
                  <a:avLst/>
                  <a:gdLst>
                    <a:gd name="connsiteX0" fmla="*/ 481 w 481"/>
                    <a:gd name="connsiteY0" fmla="*/ 2166 h 2165"/>
                    <a:gd name="connsiteX1" fmla="*/ 481 w 481"/>
                    <a:gd name="connsiteY1" fmla="*/ 0 h 2165"/>
                    <a:gd name="connsiteX2" fmla="*/ 481 w 481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2165">
                      <a:moveTo>
                        <a:pt x="481" y="2166"/>
                      </a:moveTo>
                      <a:cubicBezTo>
                        <a:pt x="481" y="2166"/>
                        <a:pt x="481" y="1083"/>
                        <a:pt x="481" y="0"/>
                      </a:cubicBezTo>
                      <a:cubicBezTo>
                        <a:pt x="-602" y="1083"/>
                        <a:pt x="481" y="1083"/>
                        <a:pt x="481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62" name="Полилиния: фигура 2461">
                  <a:extLst>
                    <a:ext uri="{FF2B5EF4-FFF2-40B4-BE49-F238E27FC236}">
                      <a16:creationId xmlns:a16="http://schemas.microsoft.com/office/drawing/2014/main" id="{9FAED8AF-54CF-C60B-52D3-2E45CF6C66C1}"/>
                    </a:ext>
                  </a:extLst>
                </p:cNvPr>
                <p:cNvSpPr/>
                <p:nvPr/>
              </p:nvSpPr>
              <p:spPr>
                <a:xfrm>
                  <a:off x="8451865" y="628371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63" name="Полилиния: фигура 2462">
                  <a:extLst>
                    <a:ext uri="{FF2B5EF4-FFF2-40B4-BE49-F238E27FC236}">
                      <a16:creationId xmlns:a16="http://schemas.microsoft.com/office/drawing/2014/main" id="{06626C78-3F7C-6547-94EE-5AC80EA773A4}"/>
                    </a:ext>
                  </a:extLst>
                </p:cNvPr>
                <p:cNvSpPr/>
                <p:nvPr/>
              </p:nvSpPr>
              <p:spPr>
                <a:xfrm>
                  <a:off x="8542824" y="6043323"/>
                  <a:ext cx="1082" cy="481"/>
                </a:xfrm>
                <a:custGeom>
                  <a:avLst/>
                  <a:gdLst>
                    <a:gd name="connsiteX0" fmla="*/ 0 w 1082"/>
                    <a:gd name="connsiteY0" fmla="*/ 0 h 481"/>
                    <a:gd name="connsiteX1" fmla="*/ 1083 w 1082"/>
                    <a:gd name="connsiteY1" fmla="*/ 0 h 481"/>
                    <a:gd name="connsiteX2" fmla="*/ 0 w 1082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481">
                      <a:moveTo>
                        <a:pt x="0" y="0"/>
                      </a:moveTo>
                      <a:cubicBezTo>
                        <a:pt x="0" y="0"/>
                        <a:pt x="1083" y="0"/>
                        <a:pt x="1083" y="0"/>
                      </a:cubicBezTo>
                      <a:cubicBezTo>
                        <a:pt x="1083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64" name="Полилиния: фигура 2463">
                  <a:extLst>
                    <a:ext uri="{FF2B5EF4-FFF2-40B4-BE49-F238E27FC236}">
                      <a16:creationId xmlns:a16="http://schemas.microsoft.com/office/drawing/2014/main" id="{BBDAF845-0E79-50C2-E1CF-21753A8759E4}"/>
                    </a:ext>
                  </a:extLst>
                </p:cNvPr>
                <p:cNvSpPr/>
                <p:nvPr/>
              </p:nvSpPr>
              <p:spPr>
                <a:xfrm>
                  <a:off x="8603463" y="6017335"/>
                  <a:ext cx="2165" cy="10828"/>
                </a:xfrm>
                <a:custGeom>
                  <a:avLst/>
                  <a:gdLst>
                    <a:gd name="connsiteX0" fmla="*/ 2166 w 2165"/>
                    <a:gd name="connsiteY0" fmla="*/ 0 h 10828"/>
                    <a:gd name="connsiteX1" fmla="*/ 0 w 2165"/>
                    <a:gd name="connsiteY1" fmla="*/ 0 h 10828"/>
                    <a:gd name="connsiteX2" fmla="*/ 2166 w 2165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8">
                      <a:moveTo>
                        <a:pt x="2166" y="0"/>
                      </a:moveTo>
                      <a:lnTo>
                        <a:pt x="0" y="0"/>
                      </a:lnTo>
                      <a:cubicBezTo>
                        <a:pt x="1083" y="0"/>
                        <a:pt x="1083" y="0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65" name="Полилиния: фигура 2464">
                  <a:extLst>
                    <a:ext uri="{FF2B5EF4-FFF2-40B4-BE49-F238E27FC236}">
                      <a16:creationId xmlns:a16="http://schemas.microsoft.com/office/drawing/2014/main" id="{A14CCFDC-CE4E-C1EB-29EB-184197AA3DF5}"/>
                    </a:ext>
                  </a:extLst>
                </p:cNvPr>
                <p:cNvSpPr/>
                <p:nvPr/>
              </p:nvSpPr>
              <p:spPr>
                <a:xfrm>
                  <a:off x="8514670" y="6068229"/>
                  <a:ext cx="2165" cy="1082"/>
                </a:xfrm>
                <a:custGeom>
                  <a:avLst/>
                  <a:gdLst>
                    <a:gd name="connsiteX0" fmla="*/ 2166 w 2165"/>
                    <a:gd name="connsiteY0" fmla="*/ 0 h 1082"/>
                    <a:gd name="connsiteX1" fmla="*/ 0 w 2165"/>
                    <a:gd name="connsiteY1" fmla="*/ 1083 h 1082"/>
                    <a:gd name="connsiteX2" fmla="*/ 0 w 2165"/>
                    <a:gd name="connsiteY2" fmla="*/ 1083 h 1082"/>
                    <a:gd name="connsiteX3" fmla="*/ 2166 w 2165"/>
                    <a:gd name="connsiteY3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1082">
                      <a:moveTo>
                        <a:pt x="2166" y="0"/>
                      </a:moveTo>
                      <a:cubicBezTo>
                        <a:pt x="1083" y="0"/>
                        <a:pt x="1083" y="0"/>
                        <a:pt x="0" y="1083"/>
                      </a:cubicBezTo>
                      <a:cubicBezTo>
                        <a:pt x="0" y="1083"/>
                        <a:pt x="0" y="1083"/>
                        <a:pt x="0" y="1083"/>
                      </a:cubicBezTo>
                      <a:cubicBezTo>
                        <a:pt x="1083" y="1083"/>
                        <a:pt x="1083" y="0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66" name="Полилиния: фигура 2465">
                  <a:extLst>
                    <a:ext uri="{FF2B5EF4-FFF2-40B4-BE49-F238E27FC236}">
                      <a16:creationId xmlns:a16="http://schemas.microsoft.com/office/drawing/2014/main" id="{BF87A29C-1D83-3C72-3A10-0141509E30C9}"/>
                    </a:ext>
                  </a:extLst>
                </p:cNvPr>
                <p:cNvSpPr/>
                <p:nvPr/>
              </p:nvSpPr>
              <p:spPr>
                <a:xfrm>
                  <a:off x="8493013" y="6094217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  <a:gd name="connsiteX3" fmla="*/ 0 w 1082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0" y="1083"/>
                        <a:pt x="0" y="1083"/>
                      </a:cubicBezTo>
                      <a:cubicBezTo>
                        <a:pt x="1083" y="0"/>
                        <a:pt x="1083" y="0"/>
                        <a:pt x="1083" y="0"/>
                      </a:cubicBez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67" name="Полилиния: фигура 2466">
                  <a:extLst>
                    <a:ext uri="{FF2B5EF4-FFF2-40B4-BE49-F238E27FC236}">
                      <a16:creationId xmlns:a16="http://schemas.microsoft.com/office/drawing/2014/main" id="{4265A951-00CC-55D6-4829-606B06E0EA9F}"/>
                    </a:ext>
                  </a:extLst>
                </p:cNvPr>
                <p:cNvSpPr/>
                <p:nvPr/>
              </p:nvSpPr>
              <p:spPr>
                <a:xfrm>
                  <a:off x="8836274" y="6370925"/>
                  <a:ext cx="2329" cy="2665"/>
                </a:xfrm>
                <a:custGeom>
                  <a:avLst/>
                  <a:gdLst>
                    <a:gd name="connsiteX0" fmla="*/ 0 w 2329"/>
                    <a:gd name="connsiteY0" fmla="*/ 2665 h 2665"/>
                    <a:gd name="connsiteX1" fmla="*/ 2166 w 2329"/>
                    <a:gd name="connsiteY1" fmla="*/ 2665 h 2665"/>
                    <a:gd name="connsiteX2" fmla="*/ 0 w 2329"/>
                    <a:gd name="connsiteY2" fmla="*/ 2665 h 2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29" h="2665">
                      <a:moveTo>
                        <a:pt x="0" y="2665"/>
                      </a:moveTo>
                      <a:cubicBezTo>
                        <a:pt x="1083" y="2665"/>
                        <a:pt x="2166" y="2665"/>
                        <a:pt x="2166" y="2665"/>
                      </a:cubicBezTo>
                      <a:cubicBezTo>
                        <a:pt x="1083" y="1583"/>
                        <a:pt x="4331" y="-2749"/>
                        <a:pt x="0" y="266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68" name="Полилиния: фигура 2467">
                  <a:extLst>
                    <a:ext uri="{FF2B5EF4-FFF2-40B4-BE49-F238E27FC236}">
                      <a16:creationId xmlns:a16="http://schemas.microsoft.com/office/drawing/2014/main" id="{11B9AC48-479B-4B2F-D0D1-94ECE00E9A50}"/>
                    </a:ext>
                  </a:extLst>
                </p:cNvPr>
                <p:cNvSpPr/>
                <p:nvPr/>
              </p:nvSpPr>
              <p:spPr>
                <a:xfrm>
                  <a:off x="8886356" y="6194921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0 h 812"/>
                    <a:gd name="connsiteX1" fmla="*/ 812 w 812"/>
                    <a:gd name="connsiteY1" fmla="*/ 0 h 812"/>
                    <a:gd name="connsiteX2" fmla="*/ 812 w 812"/>
                    <a:gd name="connsiteY2" fmla="*/ 0 h 812"/>
                    <a:gd name="connsiteX3" fmla="*/ 812 w 812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812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1083"/>
                        <a:pt x="812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69" name="Полилиния: фигура 2468">
                  <a:extLst>
                    <a:ext uri="{FF2B5EF4-FFF2-40B4-BE49-F238E27FC236}">
                      <a16:creationId xmlns:a16="http://schemas.microsoft.com/office/drawing/2014/main" id="{AEE3E7A5-E6F7-5B46-FAC0-EA09F52DC318}"/>
                    </a:ext>
                  </a:extLst>
                </p:cNvPr>
                <p:cNvSpPr/>
                <p:nvPr/>
              </p:nvSpPr>
              <p:spPr>
                <a:xfrm>
                  <a:off x="8523332" y="6081223"/>
                  <a:ext cx="4331" cy="3248"/>
                </a:xfrm>
                <a:custGeom>
                  <a:avLst/>
                  <a:gdLst>
                    <a:gd name="connsiteX0" fmla="*/ 4331 w 4331"/>
                    <a:gd name="connsiteY0" fmla="*/ 0 h 3248"/>
                    <a:gd name="connsiteX1" fmla="*/ 0 w 4331"/>
                    <a:gd name="connsiteY1" fmla="*/ 3249 h 3248"/>
                    <a:gd name="connsiteX2" fmla="*/ 4331 w 4331"/>
                    <a:gd name="connsiteY2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31" h="3248">
                      <a:moveTo>
                        <a:pt x="4331" y="0"/>
                      </a:moveTo>
                      <a:lnTo>
                        <a:pt x="0" y="3249"/>
                      </a:lnTo>
                      <a:cubicBezTo>
                        <a:pt x="1083" y="3249"/>
                        <a:pt x="3249" y="1083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70" name="Полилиния: фигура 2469">
                  <a:extLst>
                    <a:ext uri="{FF2B5EF4-FFF2-40B4-BE49-F238E27FC236}">
                      <a16:creationId xmlns:a16="http://schemas.microsoft.com/office/drawing/2014/main" id="{37159B98-9459-468D-B40A-EA705C0D7525}"/>
                    </a:ext>
                  </a:extLst>
                </p:cNvPr>
                <p:cNvSpPr/>
                <p:nvPr/>
              </p:nvSpPr>
              <p:spPr>
                <a:xfrm>
                  <a:off x="8614291" y="6440727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71" name="Полилиния: фигура 2470">
                  <a:extLst>
                    <a:ext uri="{FF2B5EF4-FFF2-40B4-BE49-F238E27FC236}">
                      <a16:creationId xmlns:a16="http://schemas.microsoft.com/office/drawing/2014/main" id="{465A1639-7E60-CDCC-728B-2857B834D25F}"/>
                    </a:ext>
                  </a:extLst>
                </p:cNvPr>
                <p:cNvSpPr/>
                <p:nvPr/>
              </p:nvSpPr>
              <p:spPr>
                <a:xfrm>
                  <a:off x="8509255" y="6096383"/>
                  <a:ext cx="3248" cy="2165"/>
                </a:xfrm>
                <a:custGeom>
                  <a:avLst/>
                  <a:gdLst>
                    <a:gd name="connsiteX0" fmla="*/ 3249 w 3248"/>
                    <a:gd name="connsiteY0" fmla="*/ 0 h 2165"/>
                    <a:gd name="connsiteX1" fmla="*/ 0 w 3248"/>
                    <a:gd name="connsiteY1" fmla="*/ 1083 h 2165"/>
                    <a:gd name="connsiteX2" fmla="*/ 0 w 3248"/>
                    <a:gd name="connsiteY2" fmla="*/ 2166 h 2165"/>
                    <a:gd name="connsiteX3" fmla="*/ 3249 w 3248"/>
                    <a:gd name="connsiteY3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2165">
                      <a:moveTo>
                        <a:pt x="3249" y="0"/>
                      </a:moveTo>
                      <a:cubicBezTo>
                        <a:pt x="2166" y="0"/>
                        <a:pt x="1083" y="1083"/>
                        <a:pt x="0" y="1083"/>
                      </a:cubicBezTo>
                      <a:cubicBezTo>
                        <a:pt x="0" y="1083"/>
                        <a:pt x="0" y="2166"/>
                        <a:pt x="0" y="2166"/>
                      </a:cubicBezTo>
                      <a:lnTo>
                        <a:pt x="3249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72" name="Полилиния: фигура 2471">
                  <a:extLst>
                    <a:ext uri="{FF2B5EF4-FFF2-40B4-BE49-F238E27FC236}">
                      <a16:creationId xmlns:a16="http://schemas.microsoft.com/office/drawing/2014/main" id="{123A8B6D-4ED0-35D2-054F-DE4FBFBC830D}"/>
                    </a:ext>
                  </a:extLst>
                </p:cNvPr>
                <p:cNvSpPr/>
                <p:nvPr/>
              </p:nvSpPr>
              <p:spPr>
                <a:xfrm>
                  <a:off x="8838440" y="637359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73" name="Полилиния: фигура 2472">
                  <a:extLst>
                    <a:ext uri="{FF2B5EF4-FFF2-40B4-BE49-F238E27FC236}">
                      <a16:creationId xmlns:a16="http://schemas.microsoft.com/office/drawing/2014/main" id="{8C4CD58A-A457-A285-E4B5-141921A0E0C1}"/>
                    </a:ext>
                  </a:extLst>
                </p:cNvPr>
                <p:cNvSpPr/>
                <p:nvPr/>
              </p:nvSpPr>
              <p:spPr>
                <a:xfrm>
                  <a:off x="8438870" y="6001092"/>
                  <a:ext cx="460208" cy="466705"/>
                </a:xfrm>
                <a:custGeom>
                  <a:avLst/>
                  <a:gdLst>
                    <a:gd name="connsiteX0" fmla="*/ 415812 w 460208"/>
                    <a:gd name="connsiteY0" fmla="*/ 340013 h 466705"/>
                    <a:gd name="connsiteX1" fmla="*/ 417978 w 460208"/>
                    <a:gd name="connsiteY1" fmla="*/ 345427 h 466705"/>
                    <a:gd name="connsiteX2" fmla="*/ 412564 w 460208"/>
                    <a:gd name="connsiteY2" fmla="*/ 347593 h 466705"/>
                    <a:gd name="connsiteX3" fmla="*/ 409315 w 460208"/>
                    <a:gd name="connsiteY3" fmla="*/ 357339 h 466705"/>
                    <a:gd name="connsiteX4" fmla="*/ 408232 w 460208"/>
                    <a:gd name="connsiteY4" fmla="*/ 356256 h 466705"/>
                    <a:gd name="connsiteX5" fmla="*/ 400652 w 460208"/>
                    <a:gd name="connsiteY5" fmla="*/ 371416 h 466705"/>
                    <a:gd name="connsiteX6" fmla="*/ 399569 w 460208"/>
                    <a:gd name="connsiteY6" fmla="*/ 371416 h 466705"/>
                    <a:gd name="connsiteX7" fmla="*/ 402818 w 460208"/>
                    <a:gd name="connsiteY7" fmla="*/ 373581 h 466705"/>
                    <a:gd name="connsiteX8" fmla="*/ 399569 w 460208"/>
                    <a:gd name="connsiteY8" fmla="*/ 377913 h 466705"/>
                    <a:gd name="connsiteX9" fmla="*/ 399569 w 460208"/>
                    <a:gd name="connsiteY9" fmla="*/ 375747 h 466705"/>
                    <a:gd name="connsiteX10" fmla="*/ 398487 w 460208"/>
                    <a:gd name="connsiteY10" fmla="*/ 377913 h 466705"/>
                    <a:gd name="connsiteX11" fmla="*/ 398487 w 460208"/>
                    <a:gd name="connsiteY11" fmla="*/ 373581 h 466705"/>
                    <a:gd name="connsiteX12" fmla="*/ 395238 w 460208"/>
                    <a:gd name="connsiteY12" fmla="*/ 380078 h 466705"/>
                    <a:gd name="connsiteX13" fmla="*/ 390907 w 460208"/>
                    <a:gd name="connsiteY13" fmla="*/ 385493 h 466705"/>
                    <a:gd name="connsiteX14" fmla="*/ 390907 w 460208"/>
                    <a:gd name="connsiteY14" fmla="*/ 381161 h 466705"/>
                    <a:gd name="connsiteX15" fmla="*/ 393072 w 460208"/>
                    <a:gd name="connsiteY15" fmla="*/ 378996 h 466705"/>
                    <a:gd name="connsiteX16" fmla="*/ 395238 w 460208"/>
                    <a:gd name="connsiteY16" fmla="*/ 376830 h 466705"/>
                    <a:gd name="connsiteX17" fmla="*/ 391990 w 460208"/>
                    <a:gd name="connsiteY17" fmla="*/ 374664 h 466705"/>
                    <a:gd name="connsiteX18" fmla="*/ 386575 w 460208"/>
                    <a:gd name="connsiteY18" fmla="*/ 380078 h 466705"/>
                    <a:gd name="connsiteX19" fmla="*/ 381161 w 460208"/>
                    <a:gd name="connsiteY19" fmla="*/ 385493 h 466705"/>
                    <a:gd name="connsiteX20" fmla="*/ 383327 w 460208"/>
                    <a:gd name="connsiteY20" fmla="*/ 388741 h 466705"/>
                    <a:gd name="connsiteX21" fmla="*/ 375747 w 460208"/>
                    <a:gd name="connsiteY21" fmla="*/ 393073 h 466705"/>
                    <a:gd name="connsiteX22" fmla="*/ 369250 w 460208"/>
                    <a:gd name="connsiteY22" fmla="*/ 396321 h 466705"/>
                    <a:gd name="connsiteX23" fmla="*/ 364919 w 460208"/>
                    <a:gd name="connsiteY23" fmla="*/ 403901 h 466705"/>
                    <a:gd name="connsiteX24" fmla="*/ 364919 w 460208"/>
                    <a:gd name="connsiteY24" fmla="*/ 400652 h 466705"/>
                    <a:gd name="connsiteX25" fmla="*/ 357339 w 460208"/>
                    <a:gd name="connsiteY25" fmla="*/ 409315 h 466705"/>
                    <a:gd name="connsiteX26" fmla="*/ 360587 w 460208"/>
                    <a:gd name="connsiteY26" fmla="*/ 406067 h 466705"/>
                    <a:gd name="connsiteX27" fmla="*/ 355173 w 460208"/>
                    <a:gd name="connsiteY27" fmla="*/ 411481 h 466705"/>
                    <a:gd name="connsiteX28" fmla="*/ 353007 w 460208"/>
                    <a:gd name="connsiteY28" fmla="*/ 409315 h 466705"/>
                    <a:gd name="connsiteX29" fmla="*/ 333516 w 460208"/>
                    <a:gd name="connsiteY29" fmla="*/ 424475 h 466705"/>
                    <a:gd name="connsiteX30" fmla="*/ 332433 w 460208"/>
                    <a:gd name="connsiteY30" fmla="*/ 422309 h 466705"/>
                    <a:gd name="connsiteX31" fmla="*/ 317273 w 460208"/>
                    <a:gd name="connsiteY31" fmla="*/ 429889 h 466705"/>
                    <a:gd name="connsiteX32" fmla="*/ 301031 w 460208"/>
                    <a:gd name="connsiteY32" fmla="*/ 434221 h 466705"/>
                    <a:gd name="connsiteX33" fmla="*/ 297782 w 460208"/>
                    <a:gd name="connsiteY33" fmla="*/ 437469 h 466705"/>
                    <a:gd name="connsiteX34" fmla="*/ 296699 w 460208"/>
                    <a:gd name="connsiteY34" fmla="*/ 436386 h 466705"/>
                    <a:gd name="connsiteX35" fmla="*/ 295616 w 460208"/>
                    <a:gd name="connsiteY35" fmla="*/ 439635 h 466705"/>
                    <a:gd name="connsiteX36" fmla="*/ 293451 w 460208"/>
                    <a:gd name="connsiteY36" fmla="*/ 438552 h 466705"/>
                    <a:gd name="connsiteX37" fmla="*/ 266380 w 460208"/>
                    <a:gd name="connsiteY37" fmla="*/ 446132 h 466705"/>
                    <a:gd name="connsiteX38" fmla="*/ 267463 w 460208"/>
                    <a:gd name="connsiteY38" fmla="*/ 445049 h 466705"/>
                    <a:gd name="connsiteX39" fmla="*/ 255551 w 460208"/>
                    <a:gd name="connsiteY39" fmla="*/ 449380 h 466705"/>
                    <a:gd name="connsiteX40" fmla="*/ 256634 w 460208"/>
                    <a:gd name="connsiteY40" fmla="*/ 449380 h 466705"/>
                    <a:gd name="connsiteX41" fmla="*/ 219817 w 460208"/>
                    <a:gd name="connsiteY41" fmla="*/ 448297 h 466705"/>
                    <a:gd name="connsiteX42" fmla="*/ 205740 w 460208"/>
                    <a:gd name="connsiteY42" fmla="*/ 450463 h 466705"/>
                    <a:gd name="connsiteX43" fmla="*/ 191663 w 460208"/>
                    <a:gd name="connsiteY43" fmla="*/ 443966 h 466705"/>
                    <a:gd name="connsiteX44" fmla="*/ 184083 w 460208"/>
                    <a:gd name="connsiteY44" fmla="*/ 445049 h 466705"/>
                    <a:gd name="connsiteX45" fmla="*/ 184083 w 460208"/>
                    <a:gd name="connsiteY45" fmla="*/ 442883 h 466705"/>
                    <a:gd name="connsiteX46" fmla="*/ 178669 w 460208"/>
                    <a:gd name="connsiteY46" fmla="*/ 443966 h 466705"/>
                    <a:gd name="connsiteX47" fmla="*/ 177586 w 460208"/>
                    <a:gd name="connsiteY47" fmla="*/ 442883 h 466705"/>
                    <a:gd name="connsiteX48" fmla="*/ 176504 w 460208"/>
                    <a:gd name="connsiteY48" fmla="*/ 440718 h 466705"/>
                    <a:gd name="connsiteX49" fmla="*/ 173255 w 460208"/>
                    <a:gd name="connsiteY49" fmla="*/ 440718 h 466705"/>
                    <a:gd name="connsiteX50" fmla="*/ 175421 w 460208"/>
                    <a:gd name="connsiteY50" fmla="*/ 442883 h 466705"/>
                    <a:gd name="connsiteX51" fmla="*/ 167841 w 460208"/>
                    <a:gd name="connsiteY51" fmla="*/ 440718 h 466705"/>
                    <a:gd name="connsiteX52" fmla="*/ 164592 w 460208"/>
                    <a:gd name="connsiteY52" fmla="*/ 437469 h 466705"/>
                    <a:gd name="connsiteX53" fmla="*/ 159178 w 460208"/>
                    <a:gd name="connsiteY53" fmla="*/ 436386 h 466705"/>
                    <a:gd name="connsiteX54" fmla="*/ 153764 w 460208"/>
                    <a:gd name="connsiteY54" fmla="*/ 435303 h 466705"/>
                    <a:gd name="connsiteX55" fmla="*/ 158095 w 460208"/>
                    <a:gd name="connsiteY55" fmla="*/ 435303 h 466705"/>
                    <a:gd name="connsiteX56" fmla="*/ 151598 w 460208"/>
                    <a:gd name="connsiteY56" fmla="*/ 432055 h 466705"/>
                    <a:gd name="connsiteX57" fmla="*/ 150515 w 460208"/>
                    <a:gd name="connsiteY57" fmla="*/ 433138 h 466705"/>
                    <a:gd name="connsiteX58" fmla="*/ 138604 w 460208"/>
                    <a:gd name="connsiteY58" fmla="*/ 426641 h 466705"/>
                    <a:gd name="connsiteX59" fmla="*/ 139687 w 460208"/>
                    <a:gd name="connsiteY59" fmla="*/ 425558 h 466705"/>
                    <a:gd name="connsiteX60" fmla="*/ 115864 w 460208"/>
                    <a:gd name="connsiteY60" fmla="*/ 412564 h 466705"/>
                    <a:gd name="connsiteX61" fmla="*/ 113699 w 460208"/>
                    <a:gd name="connsiteY61" fmla="*/ 415812 h 466705"/>
                    <a:gd name="connsiteX62" fmla="*/ 113699 w 460208"/>
                    <a:gd name="connsiteY62" fmla="*/ 413647 h 466705"/>
                    <a:gd name="connsiteX63" fmla="*/ 111533 w 460208"/>
                    <a:gd name="connsiteY63" fmla="*/ 415812 h 466705"/>
                    <a:gd name="connsiteX64" fmla="*/ 113699 w 460208"/>
                    <a:gd name="connsiteY64" fmla="*/ 412564 h 466705"/>
                    <a:gd name="connsiteX65" fmla="*/ 109367 w 460208"/>
                    <a:gd name="connsiteY65" fmla="*/ 410398 h 466705"/>
                    <a:gd name="connsiteX66" fmla="*/ 111533 w 460208"/>
                    <a:gd name="connsiteY66" fmla="*/ 409315 h 466705"/>
                    <a:gd name="connsiteX67" fmla="*/ 102870 w 460208"/>
                    <a:gd name="connsiteY67" fmla="*/ 403901 h 466705"/>
                    <a:gd name="connsiteX68" fmla="*/ 102870 w 460208"/>
                    <a:gd name="connsiteY68" fmla="*/ 402818 h 466705"/>
                    <a:gd name="connsiteX69" fmla="*/ 94207 w 460208"/>
                    <a:gd name="connsiteY69" fmla="*/ 396321 h 466705"/>
                    <a:gd name="connsiteX70" fmla="*/ 86628 w 460208"/>
                    <a:gd name="connsiteY70" fmla="*/ 389824 h 466705"/>
                    <a:gd name="connsiteX71" fmla="*/ 80130 w 460208"/>
                    <a:gd name="connsiteY71" fmla="*/ 388741 h 466705"/>
                    <a:gd name="connsiteX72" fmla="*/ 74716 w 460208"/>
                    <a:gd name="connsiteY72" fmla="*/ 381161 h 466705"/>
                    <a:gd name="connsiteX73" fmla="*/ 68219 w 460208"/>
                    <a:gd name="connsiteY73" fmla="*/ 373581 h 466705"/>
                    <a:gd name="connsiteX74" fmla="*/ 63888 w 460208"/>
                    <a:gd name="connsiteY74" fmla="*/ 372498 h 466705"/>
                    <a:gd name="connsiteX75" fmla="*/ 63888 w 460208"/>
                    <a:gd name="connsiteY75" fmla="*/ 367084 h 466705"/>
                    <a:gd name="connsiteX76" fmla="*/ 57391 w 460208"/>
                    <a:gd name="connsiteY76" fmla="*/ 359504 h 466705"/>
                    <a:gd name="connsiteX77" fmla="*/ 54142 w 460208"/>
                    <a:gd name="connsiteY77" fmla="*/ 356256 h 466705"/>
                    <a:gd name="connsiteX78" fmla="*/ 49811 w 460208"/>
                    <a:gd name="connsiteY78" fmla="*/ 350842 h 466705"/>
                    <a:gd name="connsiteX79" fmla="*/ 49811 w 460208"/>
                    <a:gd name="connsiteY79" fmla="*/ 353007 h 466705"/>
                    <a:gd name="connsiteX80" fmla="*/ 48728 w 460208"/>
                    <a:gd name="connsiteY80" fmla="*/ 348676 h 466705"/>
                    <a:gd name="connsiteX81" fmla="*/ 48728 w 460208"/>
                    <a:gd name="connsiteY81" fmla="*/ 348676 h 466705"/>
                    <a:gd name="connsiteX82" fmla="*/ 40065 w 460208"/>
                    <a:gd name="connsiteY82" fmla="*/ 331350 h 466705"/>
                    <a:gd name="connsiteX83" fmla="*/ 36817 w 460208"/>
                    <a:gd name="connsiteY83" fmla="*/ 322688 h 466705"/>
                    <a:gd name="connsiteX84" fmla="*/ 32485 w 460208"/>
                    <a:gd name="connsiteY84" fmla="*/ 316191 h 466705"/>
                    <a:gd name="connsiteX85" fmla="*/ 32485 w 460208"/>
                    <a:gd name="connsiteY85" fmla="*/ 316191 h 466705"/>
                    <a:gd name="connsiteX86" fmla="*/ 29237 w 460208"/>
                    <a:gd name="connsiteY86" fmla="*/ 311859 h 466705"/>
                    <a:gd name="connsiteX87" fmla="*/ 27071 w 460208"/>
                    <a:gd name="connsiteY87" fmla="*/ 307528 h 466705"/>
                    <a:gd name="connsiteX88" fmla="*/ 29237 w 460208"/>
                    <a:gd name="connsiteY88" fmla="*/ 306445 h 466705"/>
                    <a:gd name="connsiteX89" fmla="*/ 25988 w 460208"/>
                    <a:gd name="connsiteY89" fmla="*/ 299948 h 466705"/>
                    <a:gd name="connsiteX90" fmla="*/ 23823 w 460208"/>
                    <a:gd name="connsiteY90" fmla="*/ 293451 h 466705"/>
                    <a:gd name="connsiteX91" fmla="*/ 20574 w 460208"/>
                    <a:gd name="connsiteY91" fmla="*/ 281540 h 466705"/>
                    <a:gd name="connsiteX92" fmla="*/ 21657 w 460208"/>
                    <a:gd name="connsiteY92" fmla="*/ 273960 h 466705"/>
                    <a:gd name="connsiteX93" fmla="*/ 20574 w 460208"/>
                    <a:gd name="connsiteY93" fmla="*/ 265297 h 466705"/>
                    <a:gd name="connsiteX94" fmla="*/ 19491 w 460208"/>
                    <a:gd name="connsiteY94" fmla="*/ 256634 h 466705"/>
                    <a:gd name="connsiteX95" fmla="*/ 20574 w 460208"/>
                    <a:gd name="connsiteY95" fmla="*/ 249054 h 466705"/>
                    <a:gd name="connsiteX96" fmla="*/ 19491 w 460208"/>
                    <a:gd name="connsiteY96" fmla="*/ 250137 h 466705"/>
                    <a:gd name="connsiteX97" fmla="*/ 20574 w 460208"/>
                    <a:gd name="connsiteY97" fmla="*/ 245806 h 466705"/>
                    <a:gd name="connsiteX98" fmla="*/ 18408 w 460208"/>
                    <a:gd name="connsiteY98" fmla="*/ 246889 h 466705"/>
                    <a:gd name="connsiteX99" fmla="*/ 19491 w 460208"/>
                    <a:gd name="connsiteY99" fmla="*/ 216569 h 466705"/>
                    <a:gd name="connsiteX100" fmla="*/ 27071 w 460208"/>
                    <a:gd name="connsiteY100" fmla="*/ 187332 h 466705"/>
                    <a:gd name="connsiteX101" fmla="*/ 27071 w 460208"/>
                    <a:gd name="connsiteY101" fmla="*/ 173255 h 466705"/>
                    <a:gd name="connsiteX102" fmla="*/ 29237 w 460208"/>
                    <a:gd name="connsiteY102" fmla="*/ 176504 h 466705"/>
                    <a:gd name="connsiteX103" fmla="*/ 35734 w 460208"/>
                    <a:gd name="connsiteY103" fmla="*/ 154847 h 466705"/>
                    <a:gd name="connsiteX104" fmla="*/ 40065 w 460208"/>
                    <a:gd name="connsiteY104" fmla="*/ 144018 h 466705"/>
                    <a:gd name="connsiteX105" fmla="*/ 44397 w 460208"/>
                    <a:gd name="connsiteY105" fmla="*/ 133190 h 466705"/>
                    <a:gd name="connsiteX106" fmla="*/ 44397 w 460208"/>
                    <a:gd name="connsiteY106" fmla="*/ 135356 h 466705"/>
                    <a:gd name="connsiteX107" fmla="*/ 48728 w 460208"/>
                    <a:gd name="connsiteY107" fmla="*/ 124527 h 466705"/>
                    <a:gd name="connsiteX108" fmla="*/ 51977 w 460208"/>
                    <a:gd name="connsiteY108" fmla="*/ 123444 h 466705"/>
                    <a:gd name="connsiteX109" fmla="*/ 56308 w 460208"/>
                    <a:gd name="connsiteY109" fmla="*/ 114782 h 466705"/>
                    <a:gd name="connsiteX110" fmla="*/ 56308 w 460208"/>
                    <a:gd name="connsiteY110" fmla="*/ 115864 h 466705"/>
                    <a:gd name="connsiteX111" fmla="*/ 59556 w 460208"/>
                    <a:gd name="connsiteY111" fmla="*/ 108284 h 466705"/>
                    <a:gd name="connsiteX112" fmla="*/ 63888 w 460208"/>
                    <a:gd name="connsiteY112" fmla="*/ 101787 h 466705"/>
                    <a:gd name="connsiteX113" fmla="*/ 68219 w 460208"/>
                    <a:gd name="connsiteY113" fmla="*/ 96373 h 466705"/>
                    <a:gd name="connsiteX114" fmla="*/ 73633 w 460208"/>
                    <a:gd name="connsiteY114" fmla="*/ 86628 h 466705"/>
                    <a:gd name="connsiteX115" fmla="*/ 83379 w 460208"/>
                    <a:gd name="connsiteY115" fmla="*/ 77965 h 466705"/>
                    <a:gd name="connsiteX116" fmla="*/ 86628 w 460208"/>
                    <a:gd name="connsiteY116" fmla="*/ 79048 h 466705"/>
                    <a:gd name="connsiteX117" fmla="*/ 89876 w 460208"/>
                    <a:gd name="connsiteY117" fmla="*/ 72551 h 466705"/>
                    <a:gd name="connsiteX118" fmla="*/ 106119 w 460208"/>
                    <a:gd name="connsiteY118" fmla="*/ 61722 h 466705"/>
                    <a:gd name="connsiteX119" fmla="*/ 132107 w 460208"/>
                    <a:gd name="connsiteY119" fmla="*/ 41148 h 466705"/>
                    <a:gd name="connsiteX120" fmla="*/ 124527 w 460208"/>
                    <a:gd name="connsiteY120" fmla="*/ 49811 h 466705"/>
                    <a:gd name="connsiteX121" fmla="*/ 129941 w 460208"/>
                    <a:gd name="connsiteY121" fmla="*/ 45479 h 466705"/>
                    <a:gd name="connsiteX122" fmla="*/ 134273 w 460208"/>
                    <a:gd name="connsiteY122" fmla="*/ 41148 h 466705"/>
                    <a:gd name="connsiteX123" fmla="*/ 146184 w 460208"/>
                    <a:gd name="connsiteY123" fmla="*/ 34651 h 466705"/>
                    <a:gd name="connsiteX124" fmla="*/ 145101 w 460208"/>
                    <a:gd name="connsiteY124" fmla="*/ 37900 h 466705"/>
                    <a:gd name="connsiteX125" fmla="*/ 158095 w 460208"/>
                    <a:gd name="connsiteY125" fmla="*/ 31402 h 466705"/>
                    <a:gd name="connsiteX126" fmla="*/ 171089 w 460208"/>
                    <a:gd name="connsiteY126" fmla="*/ 25988 h 466705"/>
                    <a:gd name="connsiteX127" fmla="*/ 170007 w 460208"/>
                    <a:gd name="connsiteY127" fmla="*/ 27071 h 466705"/>
                    <a:gd name="connsiteX128" fmla="*/ 173255 w 460208"/>
                    <a:gd name="connsiteY128" fmla="*/ 24905 h 466705"/>
                    <a:gd name="connsiteX129" fmla="*/ 172172 w 460208"/>
                    <a:gd name="connsiteY129" fmla="*/ 25988 h 466705"/>
                    <a:gd name="connsiteX130" fmla="*/ 177586 w 460208"/>
                    <a:gd name="connsiteY130" fmla="*/ 18408 h 466705"/>
                    <a:gd name="connsiteX131" fmla="*/ 183001 w 460208"/>
                    <a:gd name="connsiteY131" fmla="*/ 23823 h 466705"/>
                    <a:gd name="connsiteX132" fmla="*/ 185166 w 460208"/>
                    <a:gd name="connsiteY132" fmla="*/ 21657 h 466705"/>
                    <a:gd name="connsiteX133" fmla="*/ 186249 w 460208"/>
                    <a:gd name="connsiteY133" fmla="*/ 23823 h 466705"/>
                    <a:gd name="connsiteX134" fmla="*/ 195995 w 460208"/>
                    <a:gd name="connsiteY134" fmla="*/ 19491 h 466705"/>
                    <a:gd name="connsiteX135" fmla="*/ 194912 w 460208"/>
                    <a:gd name="connsiteY135" fmla="*/ 21657 h 466705"/>
                    <a:gd name="connsiteX136" fmla="*/ 205740 w 460208"/>
                    <a:gd name="connsiteY136" fmla="*/ 17326 h 466705"/>
                    <a:gd name="connsiteX137" fmla="*/ 204658 w 460208"/>
                    <a:gd name="connsiteY137" fmla="*/ 18408 h 466705"/>
                    <a:gd name="connsiteX138" fmla="*/ 215486 w 460208"/>
                    <a:gd name="connsiteY138" fmla="*/ 15160 h 466705"/>
                    <a:gd name="connsiteX139" fmla="*/ 227397 w 460208"/>
                    <a:gd name="connsiteY139" fmla="*/ 14077 h 466705"/>
                    <a:gd name="connsiteX140" fmla="*/ 230646 w 460208"/>
                    <a:gd name="connsiteY140" fmla="*/ 17326 h 466705"/>
                    <a:gd name="connsiteX141" fmla="*/ 232811 w 460208"/>
                    <a:gd name="connsiteY141" fmla="*/ 17326 h 466705"/>
                    <a:gd name="connsiteX142" fmla="*/ 234977 w 460208"/>
                    <a:gd name="connsiteY142" fmla="*/ 17326 h 466705"/>
                    <a:gd name="connsiteX143" fmla="*/ 232811 w 460208"/>
                    <a:gd name="connsiteY143" fmla="*/ 16243 h 466705"/>
                    <a:gd name="connsiteX144" fmla="*/ 244723 w 460208"/>
                    <a:gd name="connsiteY144" fmla="*/ 15160 h 466705"/>
                    <a:gd name="connsiteX145" fmla="*/ 242557 w 460208"/>
                    <a:gd name="connsiteY145" fmla="*/ 15160 h 466705"/>
                    <a:gd name="connsiteX146" fmla="*/ 240391 w 460208"/>
                    <a:gd name="connsiteY146" fmla="*/ 15160 h 466705"/>
                    <a:gd name="connsiteX147" fmla="*/ 244723 w 460208"/>
                    <a:gd name="connsiteY147" fmla="*/ 15160 h 466705"/>
                    <a:gd name="connsiteX148" fmla="*/ 249054 w 460208"/>
                    <a:gd name="connsiteY148" fmla="*/ 15160 h 466705"/>
                    <a:gd name="connsiteX149" fmla="*/ 244723 w 460208"/>
                    <a:gd name="connsiteY149" fmla="*/ 14077 h 466705"/>
                    <a:gd name="connsiteX150" fmla="*/ 250137 w 460208"/>
                    <a:gd name="connsiteY150" fmla="*/ 11911 h 466705"/>
                    <a:gd name="connsiteX151" fmla="*/ 256634 w 460208"/>
                    <a:gd name="connsiteY151" fmla="*/ 14077 h 466705"/>
                    <a:gd name="connsiteX152" fmla="*/ 256634 w 460208"/>
                    <a:gd name="connsiteY152" fmla="*/ 14077 h 466705"/>
                    <a:gd name="connsiteX153" fmla="*/ 264214 w 460208"/>
                    <a:gd name="connsiteY153" fmla="*/ 14077 h 466705"/>
                    <a:gd name="connsiteX154" fmla="*/ 263131 w 460208"/>
                    <a:gd name="connsiteY154" fmla="*/ 17326 h 466705"/>
                    <a:gd name="connsiteX155" fmla="*/ 276125 w 460208"/>
                    <a:gd name="connsiteY155" fmla="*/ 16243 h 466705"/>
                    <a:gd name="connsiteX156" fmla="*/ 275042 w 460208"/>
                    <a:gd name="connsiteY156" fmla="*/ 18408 h 466705"/>
                    <a:gd name="connsiteX157" fmla="*/ 277208 w 460208"/>
                    <a:gd name="connsiteY157" fmla="*/ 17326 h 466705"/>
                    <a:gd name="connsiteX158" fmla="*/ 278291 w 460208"/>
                    <a:gd name="connsiteY158" fmla="*/ 19491 h 466705"/>
                    <a:gd name="connsiteX159" fmla="*/ 283705 w 460208"/>
                    <a:gd name="connsiteY159" fmla="*/ 18408 h 466705"/>
                    <a:gd name="connsiteX160" fmla="*/ 282622 w 460208"/>
                    <a:gd name="connsiteY160" fmla="*/ 18408 h 466705"/>
                    <a:gd name="connsiteX161" fmla="*/ 303196 w 460208"/>
                    <a:gd name="connsiteY161" fmla="*/ 23823 h 466705"/>
                    <a:gd name="connsiteX162" fmla="*/ 298865 w 460208"/>
                    <a:gd name="connsiteY162" fmla="*/ 25988 h 466705"/>
                    <a:gd name="connsiteX163" fmla="*/ 327019 w 460208"/>
                    <a:gd name="connsiteY163" fmla="*/ 34651 h 466705"/>
                    <a:gd name="connsiteX164" fmla="*/ 325936 w 460208"/>
                    <a:gd name="connsiteY164" fmla="*/ 33568 h 466705"/>
                    <a:gd name="connsiteX165" fmla="*/ 336765 w 460208"/>
                    <a:gd name="connsiteY165" fmla="*/ 38982 h 466705"/>
                    <a:gd name="connsiteX166" fmla="*/ 334599 w 460208"/>
                    <a:gd name="connsiteY166" fmla="*/ 40065 h 466705"/>
                    <a:gd name="connsiteX167" fmla="*/ 343262 w 460208"/>
                    <a:gd name="connsiteY167" fmla="*/ 44397 h 466705"/>
                    <a:gd name="connsiteX168" fmla="*/ 355173 w 460208"/>
                    <a:gd name="connsiteY168" fmla="*/ 49811 h 466705"/>
                    <a:gd name="connsiteX169" fmla="*/ 354090 w 460208"/>
                    <a:gd name="connsiteY169" fmla="*/ 49811 h 466705"/>
                    <a:gd name="connsiteX170" fmla="*/ 364919 w 460208"/>
                    <a:gd name="connsiteY170" fmla="*/ 58474 h 466705"/>
                    <a:gd name="connsiteX171" fmla="*/ 368167 w 460208"/>
                    <a:gd name="connsiteY171" fmla="*/ 58474 h 466705"/>
                    <a:gd name="connsiteX172" fmla="*/ 373581 w 460208"/>
                    <a:gd name="connsiteY172" fmla="*/ 66054 h 466705"/>
                    <a:gd name="connsiteX173" fmla="*/ 381161 w 460208"/>
                    <a:gd name="connsiteY173" fmla="*/ 71468 h 466705"/>
                    <a:gd name="connsiteX174" fmla="*/ 393072 w 460208"/>
                    <a:gd name="connsiteY174" fmla="*/ 84462 h 466705"/>
                    <a:gd name="connsiteX175" fmla="*/ 390907 w 460208"/>
                    <a:gd name="connsiteY175" fmla="*/ 83379 h 466705"/>
                    <a:gd name="connsiteX176" fmla="*/ 394155 w 460208"/>
                    <a:gd name="connsiteY176" fmla="*/ 86628 h 466705"/>
                    <a:gd name="connsiteX177" fmla="*/ 397404 w 460208"/>
                    <a:gd name="connsiteY177" fmla="*/ 89876 h 466705"/>
                    <a:gd name="connsiteX178" fmla="*/ 397404 w 460208"/>
                    <a:gd name="connsiteY178" fmla="*/ 85545 h 466705"/>
                    <a:gd name="connsiteX179" fmla="*/ 402818 w 460208"/>
                    <a:gd name="connsiteY179" fmla="*/ 88793 h 466705"/>
                    <a:gd name="connsiteX180" fmla="*/ 400652 w 460208"/>
                    <a:gd name="connsiteY180" fmla="*/ 93125 h 466705"/>
                    <a:gd name="connsiteX181" fmla="*/ 401735 w 460208"/>
                    <a:gd name="connsiteY181" fmla="*/ 92042 h 466705"/>
                    <a:gd name="connsiteX182" fmla="*/ 407149 w 460208"/>
                    <a:gd name="connsiteY182" fmla="*/ 97456 h 466705"/>
                    <a:gd name="connsiteX183" fmla="*/ 406067 w 460208"/>
                    <a:gd name="connsiteY183" fmla="*/ 97456 h 466705"/>
                    <a:gd name="connsiteX184" fmla="*/ 411481 w 460208"/>
                    <a:gd name="connsiteY184" fmla="*/ 102870 h 466705"/>
                    <a:gd name="connsiteX185" fmla="*/ 407149 w 460208"/>
                    <a:gd name="connsiteY185" fmla="*/ 101787 h 466705"/>
                    <a:gd name="connsiteX186" fmla="*/ 414729 w 460208"/>
                    <a:gd name="connsiteY186" fmla="*/ 110450 h 466705"/>
                    <a:gd name="connsiteX187" fmla="*/ 410398 w 460208"/>
                    <a:gd name="connsiteY187" fmla="*/ 106119 h 466705"/>
                    <a:gd name="connsiteX188" fmla="*/ 412564 w 460208"/>
                    <a:gd name="connsiteY188" fmla="*/ 113699 h 466705"/>
                    <a:gd name="connsiteX189" fmla="*/ 412564 w 460208"/>
                    <a:gd name="connsiteY189" fmla="*/ 113699 h 466705"/>
                    <a:gd name="connsiteX190" fmla="*/ 413646 w 460208"/>
                    <a:gd name="connsiteY190" fmla="*/ 116947 h 466705"/>
                    <a:gd name="connsiteX191" fmla="*/ 414729 w 460208"/>
                    <a:gd name="connsiteY191" fmla="*/ 120196 h 466705"/>
                    <a:gd name="connsiteX192" fmla="*/ 414729 w 460208"/>
                    <a:gd name="connsiteY192" fmla="*/ 118030 h 466705"/>
                    <a:gd name="connsiteX193" fmla="*/ 421226 w 460208"/>
                    <a:gd name="connsiteY193" fmla="*/ 123444 h 466705"/>
                    <a:gd name="connsiteX194" fmla="*/ 426641 w 460208"/>
                    <a:gd name="connsiteY194" fmla="*/ 131024 h 466705"/>
                    <a:gd name="connsiteX195" fmla="*/ 422309 w 460208"/>
                    <a:gd name="connsiteY195" fmla="*/ 131024 h 466705"/>
                    <a:gd name="connsiteX196" fmla="*/ 422309 w 460208"/>
                    <a:gd name="connsiteY196" fmla="*/ 135356 h 466705"/>
                    <a:gd name="connsiteX197" fmla="*/ 427723 w 460208"/>
                    <a:gd name="connsiteY197" fmla="*/ 142935 h 466705"/>
                    <a:gd name="connsiteX198" fmla="*/ 426641 w 460208"/>
                    <a:gd name="connsiteY198" fmla="*/ 146184 h 466705"/>
                    <a:gd name="connsiteX199" fmla="*/ 428806 w 460208"/>
                    <a:gd name="connsiteY199" fmla="*/ 145101 h 466705"/>
                    <a:gd name="connsiteX200" fmla="*/ 437469 w 460208"/>
                    <a:gd name="connsiteY200" fmla="*/ 166758 h 466705"/>
                    <a:gd name="connsiteX201" fmla="*/ 441800 w 460208"/>
                    <a:gd name="connsiteY201" fmla="*/ 174338 h 466705"/>
                    <a:gd name="connsiteX202" fmla="*/ 446132 w 460208"/>
                    <a:gd name="connsiteY202" fmla="*/ 181918 h 466705"/>
                    <a:gd name="connsiteX203" fmla="*/ 442883 w 460208"/>
                    <a:gd name="connsiteY203" fmla="*/ 180835 h 466705"/>
                    <a:gd name="connsiteX204" fmla="*/ 445049 w 460208"/>
                    <a:gd name="connsiteY204" fmla="*/ 190581 h 466705"/>
                    <a:gd name="connsiteX205" fmla="*/ 442883 w 460208"/>
                    <a:gd name="connsiteY205" fmla="*/ 191663 h 466705"/>
                    <a:gd name="connsiteX206" fmla="*/ 445049 w 460208"/>
                    <a:gd name="connsiteY206" fmla="*/ 197078 h 466705"/>
                    <a:gd name="connsiteX207" fmla="*/ 441800 w 460208"/>
                    <a:gd name="connsiteY207" fmla="*/ 194912 h 466705"/>
                    <a:gd name="connsiteX208" fmla="*/ 443966 w 460208"/>
                    <a:gd name="connsiteY208" fmla="*/ 199243 h 466705"/>
                    <a:gd name="connsiteX209" fmla="*/ 446132 w 460208"/>
                    <a:gd name="connsiteY209" fmla="*/ 204658 h 466705"/>
                    <a:gd name="connsiteX210" fmla="*/ 442883 w 460208"/>
                    <a:gd name="connsiteY210" fmla="*/ 201409 h 466705"/>
                    <a:gd name="connsiteX211" fmla="*/ 447215 w 460208"/>
                    <a:gd name="connsiteY211" fmla="*/ 212238 h 466705"/>
                    <a:gd name="connsiteX212" fmla="*/ 447215 w 460208"/>
                    <a:gd name="connsiteY212" fmla="*/ 210072 h 466705"/>
                    <a:gd name="connsiteX213" fmla="*/ 445049 w 460208"/>
                    <a:gd name="connsiteY213" fmla="*/ 210072 h 466705"/>
                    <a:gd name="connsiteX214" fmla="*/ 446132 w 460208"/>
                    <a:gd name="connsiteY214" fmla="*/ 204658 h 466705"/>
                    <a:gd name="connsiteX215" fmla="*/ 447215 w 460208"/>
                    <a:gd name="connsiteY215" fmla="*/ 206823 h 466705"/>
                    <a:gd name="connsiteX216" fmla="*/ 447215 w 460208"/>
                    <a:gd name="connsiteY216" fmla="*/ 200326 h 466705"/>
                    <a:gd name="connsiteX217" fmla="*/ 443966 w 460208"/>
                    <a:gd name="connsiteY217" fmla="*/ 191663 h 466705"/>
                    <a:gd name="connsiteX218" fmla="*/ 447215 w 460208"/>
                    <a:gd name="connsiteY218" fmla="*/ 192746 h 466705"/>
                    <a:gd name="connsiteX219" fmla="*/ 443966 w 460208"/>
                    <a:gd name="connsiteY219" fmla="*/ 188415 h 466705"/>
                    <a:gd name="connsiteX220" fmla="*/ 447215 w 460208"/>
                    <a:gd name="connsiteY220" fmla="*/ 188415 h 466705"/>
                    <a:gd name="connsiteX221" fmla="*/ 446132 w 460208"/>
                    <a:gd name="connsiteY221" fmla="*/ 181918 h 466705"/>
                    <a:gd name="connsiteX222" fmla="*/ 447215 w 460208"/>
                    <a:gd name="connsiteY222" fmla="*/ 181918 h 466705"/>
                    <a:gd name="connsiteX223" fmla="*/ 445049 w 460208"/>
                    <a:gd name="connsiteY223" fmla="*/ 178669 h 466705"/>
                    <a:gd name="connsiteX224" fmla="*/ 447215 w 460208"/>
                    <a:gd name="connsiteY224" fmla="*/ 179752 h 466705"/>
                    <a:gd name="connsiteX225" fmla="*/ 443966 w 460208"/>
                    <a:gd name="connsiteY225" fmla="*/ 166758 h 466705"/>
                    <a:gd name="connsiteX226" fmla="*/ 443966 w 460208"/>
                    <a:gd name="connsiteY226" fmla="*/ 166758 h 466705"/>
                    <a:gd name="connsiteX227" fmla="*/ 436386 w 460208"/>
                    <a:gd name="connsiteY227" fmla="*/ 161344 h 466705"/>
                    <a:gd name="connsiteX228" fmla="*/ 440718 w 460208"/>
                    <a:gd name="connsiteY228" fmla="*/ 154847 h 466705"/>
                    <a:gd name="connsiteX229" fmla="*/ 438552 w 460208"/>
                    <a:gd name="connsiteY229" fmla="*/ 154847 h 466705"/>
                    <a:gd name="connsiteX230" fmla="*/ 438552 w 460208"/>
                    <a:gd name="connsiteY230" fmla="*/ 152681 h 466705"/>
                    <a:gd name="connsiteX231" fmla="*/ 435303 w 460208"/>
                    <a:gd name="connsiteY231" fmla="*/ 152681 h 466705"/>
                    <a:gd name="connsiteX232" fmla="*/ 433138 w 460208"/>
                    <a:gd name="connsiteY232" fmla="*/ 145101 h 466705"/>
                    <a:gd name="connsiteX233" fmla="*/ 433138 w 460208"/>
                    <a:gd name="connsiteY233" fmla="*/ 139687 h 466705"/>
                    <a:gd name="connsiteX234" fmla="*/ 430972 w 460208"/>
                    <a:gd name="connsiteY234" fmla="*/ 140770 h 466705"/>
                    <a:gd name="connsiteX235" fmla="*/ 430972 w 460208"/>
                    <a:gd name="connsiteY235" fmla="*/ 136438 h 466705"/>
                    <a:gd name="connsiteX236" fmla="*/ 427723 w 460208"/>
                    <a:gd name="connsiteY236" fmla="*/ 131024 h 466705"/>
                    <a:gd name="connsiteX237" fmla="*/ 430972 w 460208"/>
                    <a:gd name="connsiteY237" fmla="*/ 131024 h 466705"/>
                    <a:gd name="connsiteX238" fmla="*/ 425558 w 460208"/>
                    <a:gd name="connsiteY238" fmla="*/ 120196 h 466705"/>
                    <a:gd name="connsiteX239" fmla="*/ 422309 w 460208"/>
                    <a:gd name="connsiteY239" fmla="*/ 116947 h 466705"/>
                    <a:gd name="connsiteX240" fmla="*/ 416895 w 460208"/>
                    <a:gd name="connsiteY240" fmla="*/ 109367 h 466705"/>
                    <a:gd name="connsiteX241" fmla="*/ 409315 w 460208"/>
                    <a:gd name="connsiteY241" fmla="*/ 94207 h 466705"/>
                    <a:gd name="connsiteX242" fmla="*/ 409315 w 460208"/>
                    <a:gd name="connsiteY242" fmla="*/ 94207 h 466705"/>
                    <a:gd name="connsiteX243" fmla="*/ 400652 w 460208"/>
                    <a:gd name="connsiteY243" fmla="*/ 87710 h 466705"/>
                    <a:gd name="connsiteX244" fmla="*/ 404984 w 460208"/>
                    <a:gd name="connsiteY244" fmla="*/ 87710 h 466705"/>
                    <a:gd name="connsiteX245" fmla="*/ 402818 w 460208"/>
                    <a:gd name="connsiteY245" fmla="*/ 84462 h 466705"/>
                    <a:gd name="connsiteX246" fmla="*/ 398487 w 460208"/>
                    <a:gd name="connsiteY246" fmla="*/ 82296 h 466705"/>
                    <a:gd name="connsiteX247" fmla="*/ 400652 w 460208"/>
                    <a:gd name="connsiteY247" fmla="*/ 81213 h 466705"/>
                    <a:gd name="connsiteX248" fmla="*/ 394155 w 460208"/>
                    <a:gd name="connsiteY248" fmla="*/ 75799 h 466705"/>
                    <a:gd name="connsiteX249" fmla="*/ 387658 w 460208"/>
                    <a:gd name="connsiteY249" fmla="*/ 69302 h 466705"/>
                    <a:gd name="connsiteX250" fmla="*/ 382244 w 460208"/>
                    <a:gd name="connsiteY250" fmla="*/ 72551 h 466705"/>
                    <a:gd name="connsiteX251" fmla="*/ 385493 w 460208"/>
                    <a:gd name="connsiteY251" fmla="*/ 71468 h 466705"/>
                    <a:gd name="connsiteX252" fmla="*/ 383327 w 460208"/>
                    <a:gd name="connsiteY252" fmla="*/ 69302 h 466705"/>
                    <a:gd name="connsiteX253" fmla="*/ 386575 w 460208"/>
                    <a:gd name="connsiteY253" fmla="*/ 70385 h 466705"/>
                    <a:gd name="connsiteX254" fmla="*/ 383327 w 460208"/>
                    <a:gd name="connsiteY254" fmla="*/ 68219 h 466705"/>
                    <a:gd name="connsiteX255" fmla="*/ 383327 w 460208"/>
                    <a:gd name="connsiteY255" fmla="*/ 66054 h 466705"/>
                    <a:gd name="connsiteX256" fmla="*/ 385493 w 460208"/>
                    <a:gd name="connsiteY256" fmla="*/ 68219 h 466705"/>
                    <a:gd name="connsiteX257" fmla="*/ 382244 w 460208"/>
                    <a:gd name="connsiteY257" fmla="*/ 61722 h 466705"/>
                    <a:gd name="connsiteX258" fmla="*/ 378995 w 460208"/>
                    <a:gd name="connsiteY258" fmla="*/ 61722 h 466705"/>
                    <a:gd name="connsiteX259" fmla="*/ 376830 w 460208"/>
                    <a:gd name="connsiteY259" fmla="*/ 56308 h 466705"/>
                    <a:gd name="connsiteX260" fmla="*/ 371416 w 460208"/>
                    <a:gd name="connsiteY260" fmla="*/ 55225 h 466705"/>
                    <a:gd name="connsiteX261" fmla="*/ 370333 w 460208"/>
                    <a:gd name="connsiteY261" fmla="*/ 51977 h 466705"/>
                    <a:gd name="connsiteX262" fmla="*/ 363836 w 460208"/>
                    <a:gd name="connsiteY262" fmla="*/ 48728 h 466705"/>
                    <a:gd name="connsiteX263" fmla="*/ 360587 w 460208"/>
                    <a:gd name="connsiteY263" fmla="*/ 48728 h 466705"/>
                    <a:gd name="connsiteX264" fmla="*/ 360587 w 460208"/>
                    <a:gd name="connsiteY264" fmla="*/ 48728 h 466705"/>
                    <a:gd name="connsiteX265" fmla="*/ 360587 w 460208"/>
                    <a:gd name="connsiteY265" fmla="*/ 48728 h 466705"/>
                    <a:gd name="connsiteX266" fmla="*/ 360587 w 460208"/>
                    <a:gd name="connsiteY266" fmla="*/ 48728 h 466705"/>
                    <a:gd name="connsiteX267" fmla="*/ 360587 w 460208"/>
                    <a:gd name="connsiteY267" fmla="*/ 48728 h 466705"/>
                    <a:gd name="connsiteX268" fmla="*/ 349759 w 460208"/>
                    <a:gd name="connsiteY268" fmla="*/ 41148 h 466705"/>
                    <a:gd name="connsiteX269" fmla="*/ 338930 w 460208"/>
                    <a:gd name="connsiteY269" fmla="*/ 33568 h 466705"/>
                    <a:gd name="connsiteX270" fmla="*/ 338930 w 460208"/>
                    <a:gd name="connsiteY270" fmla="*/ 32485 h 466705"/>
                    <a:gd name="connsiteX271" fmla="*/ 324853 w 460208"/>
                    <a:gd name="connsiteY271" fmla="*/ 27071 h 466705"/>
                    <a:gd name="connsiteX272" fmla="*/ 322688 w 460208"/>
                    <a:gd name="connsiteY272" fmla="*/ 23823 h 466705"/>
                    <a:gd name="connsiteX273" fmla="*/ 312942 w 460208"/>
                    <a:gd name="connsiteY273" fmla="*/ 19491 h 466705"/>
                    <a:gd name="connsiteX274" fmla="*/ 317273 w 460208"/>
                    <a:gd name="connsiteY274" fmla="*/ 20574 h 466705"/>
                    <a:gd name="connsiteX275" fmla="*/ 306445 w 460208"/>
                    <a:gd name="connsiteY275" fmla="*/ 16243 h 466705"/>
                    <a:gd name="connsiteX276" fmla="*/ 301031 w 460208"/>
                    <a:gd name="connsiteY276" fmla="*/ 12994 h 466705"/>
                    <a:gd name="connsiteX277" fmla="*/ 304279 w 460208"/>
                    <a:gd name="connsiteY277" fmla="*/ 15160 h 466705"/>
                    <a:gd name="connsiteX278" fmla="*/ 296699 w 460208"/>
                    <a:gd name="connsiteY278" fmla="*/ 12994 h 466705"/>
                    <a:gd name="connsiteX279" fmla="*/ 298865 w 460208"/>
                    <a:gd name="connsiteY279" fmla="*/ 10828 h 466705"/>
                    <a:gd name="connsiteX280" fmla="*/ 284788 w 460208"/>
                    <a:gd name="connsiteY280" fmla="*/ 7580 h 466705"/>
                    <a:gd name="connsiteX281" fmla="*/ 272877 w 460208"/>
                    <a:gd name="connsiteY281" fmla="*/ 4331 h 466705"/>
                    <a:gd name="connsiteX282" fmla="*/ 275042 w 460208"/>
                    <a:gd name="connsiteY282" fmla="*/ 8663 h 466705"/>
                    <a:gd name="connsiteX283" fmla="*/ 264214 w 460208"/>
                    <a:gd name="connsiteY283" fmla="*/ 3249 h 466705"/>
                    <a:gd name="connsiteX284" fmla="*/ 250137 w 460208"/>
                    <a:gd name="connsiteY284" fmla="*/ 4331 h 466705"/>
                    <a:gd name="connsiteX285" fmla="*/ 245806 w 460208"/>
                    <a:gd name="connsiteY285" fmla="*/ 8663 h 466705"/>
                    <a:gd name="connsiteX286" fmla="*/ 243640 w 460208"/>
                    <a:gd name="connsiteY286" fmla="*/ 4331 h 466705"/>
                    <a:gd name="connsiteX287" fmla="*/ 245806 w 460208"/>
                    <a:gd name="connsiteY287" fmla="*/ 5414 h 466705"/>
                    <a:gd name="connsiteX288" fmla="*/ 247971 w 460208"/>
                    <a:gd name="connsiteY288" fmla="*/ 4331 h 466705"/>
                    <a:gd name="connsiteX289" fmla="*/ 246888 w 460208"/>
                    <a:gd name="connsiteY289" fmla="*/ 5414 h 466705"/>
                    <a:gd name="connsiteX290" fmla="*/ 239309 w 460208"/>
                    <a:gd name="connsiteY290" fmla="*/ 2166 h 466705"/>
                    <a:gd name="connsiteX291" fmla="*/ 240391 w 460208"/>
                    <a:gd name="connsiteY291" fmla="*/ 4331 h 466705"/>
                    <a:gd name="connsiteX292" fmla="*/ 224149 w 460208"/>
                    <a:gd name="connsiteY292" fmla="*/ 3249 h 466705"/>
                    <a:gd name="connsiteX293" fmla="*/ 225232 w 460208"/>
                    <a:gd name="connsiteY293" fmla="*/ 4331 h 466705"/>
                    <a:gd name="connsiteX294" fmla="*/ 214403 w 460208"/>
                    <a:gd name="connsiteY294" fmla="*/ 6497 h 466705"/>
                    <a:gd name="connsiteX295" fmla="*/ 208989 w 460208"/>
                    <a:gd name="connsiteY295" fmla="*/ 4331 h 466705"/>
                    <a:gd name="connsiteX296" fmla="*/ 208989 w 460208"/>
                    <a:gd name="connsiteY296" fmla="*/ 1083 h 466705"/>
                    <a:gd name="connsiteX297" fmla="*/ 193829 w 460208"/>
                    <a:gd name="connsiteY297" fmla="*/ 1083 h 466705"/>
                    <a:gd name="connsiteX298" fmla="*/ 197078 w 460208"/>
                    <a:gd name="connsiteY298" fmla="*/ 0 h 466705"/>
                    <a:gd name="connsiteX299" fmla="*/ 191663 w 460208"/>
                    <a:gd name="connsiteY299" fmla="*/ 1083 h 466705"/>
                    <a:gd name="connsiteX300" fmla="*/ 193829 w 460208"/>
                    <a:gd name="connsiteY300" fmla="*/ 2166 h 466705"/>
                    <a:gd name="connsiteX301" fmla="*/ 190581 w 460208"/>
                    <a:gd name="connsiteY301" fmla="*/ 2166 h 466705"/>
                    <a:gd name="connsiteX302" fmla="*/ 189498 w 460208"/>
                    <a:gd name="connsiteY302" fmla="*/ 7580 h 466705"/>
                    <a:gd name="connsiteX303" fmla="*/ 180835 w 460208"/>
                    <a:gd name="connsiteY303" fmla="*/ 7580 h 466705"/>
                    <a:gd name="connsiteX304" fmla="*/ 186249 w 460208"/>
                    <a:gd name="connsiteY304" fmla="*/ 4331 h 466705"/>
                    <a:gd name="connsiteX305" fmla="*/ 181918 w 460208"/>
                    <a:gd name="connsiteY305" fmla="*/ 5414 h 466705"/>
                    <a:gd name="connsiteX306" fmla="*/ 183001 w 460208"/>
                    <a:gd name="connsiteY306" fmla="*/ 4331 h 466705"/>
                    <a:gd name="connsiteX307" fmla="*/ 173255 w 460208"/>
                    <a:gd name="connsiteY307" fmla="*/ 9746 h 466705"/>
                    <a:gd name="connsiteX308" fmla="*/ 170007 w 460208"/>
                    <a:gd name="connsiteY308" fmla="*/ 8663 h 466705"/>
                    <a:gd name="connsiteX309" fmla="*/ 170007 w 460208"/>
                    <a:gd name="connsiteY309" fmla="*/ 11911 h 466705"/>
                    <a:gd name="connsiteX310" fmla="*/ 162427 w 460208"/>
                    <a:gd name="connsiteY310" fmla="*/ 15160 h 466705"/>
                    <a:gd name="connsiteX311" fmla="*/ 165675 w 460208"/>
                    <a:gd name="connsiteY311" fmla="*/ 15160 h 466705"/>
                    <a:gd name="connsiteX312" fmla="*/ 159178 w 460208"/>
                    <a:gd name="connsiteY312" fmla="*/ 18408 h 466705"/>
                    <a:gd name="connsiteX313" fmla="*/ 160261 w 460208"/>
                    <a:gd name="connsiteY313" fmla="*/ 16243 h 466705"/>
                    <a:gd name="connsiteX314" fmla="*/ 147267 w 460208"/>
                    <a:gd name="connsiteY314" fmla="*/ 20574 h 466705"/>
                    <a:gd name="connsiteX315" fmla="*/ 144018 w 460208"/>
                    <a:gd name="connsiteY315" fmla="*/ 18408 h 466705"/>
                    <a:gd name="connsiteX316" fmla="*/ 132107 w 460208"/>
                    <a:gd name="connsiteY316" fmla="*/ 22740 h 466705"/>
                    <a:gd name="connsiteX317" fmla="*/ 131024 w 460208"/>
                    <a:gd name="connsiteY317" fmla="*/ 25988 h 466705"/>
                    <a:gd name="connsiteX318" fmla="*/ 139687 w 460208"/>
                    <a:gd name="connsiteY318" fmla="*/ 20574 h 466705"/>
                    <a:gd name="connsiteX319" fmla="*/ 134273 w 460208"/>
                    <a:gd name="connsiteY319" fmla="*/ 25988 h 466705"/>
                    <a:gd name="connsiteX320" fmla="*/ 141853 w 460208"/>
                    <a:gd name="connsiteY320" fmla="*/ 21657 h 466705"/>
                    <a:gd name="connsiteX321" fmla="*/ 141853 w 460208"/>
                    <a:gd name="connsiteY321" fmla="*/ 24905 h 466705"/>
                    <a:gd name="connsiteX322" fmla="*/ 129941 w 460208"/>
                    <a:gd name="connsiteY322" fmla="*/ 30320 h 466705"/>
                    <a:gd name="connsiteX323" fmla="*/ 127776 w 460208"/>
                    <a:gd name="connsiteY323" fmla="*/ 25988 h 466705"/>
                    <a:gd name="connsiteX324" fmla="*/ 108284 w 460208"/>
                    <a:gd name="connsiteY324" fmla="*/ 37900 h 466705"/>
                    <a:gd name="connsiteX325" fmla="*/ 111533 w 460208"/>
                    <a:gd name="connsiteY325" fmla="*/ 36817 h 466705"/>
                    <a:gd name="connsiteX326" fmla="*/ 105036 w 460208"/>
                    <a:gd name="connsiteY326" fmla="*/ 42231 h 466705"/>
                    <a:gd name="connsiteX327" fmla="*/ 100705 w 460208"/>
                    <a:gd name="connsiteY327" fmla="*/ 41148 h 466705"/>
                    <a:gd name="connsiteX328" fmla="*/ 96373 w 460208"/>
                    <a:gd name="connsiteY328" fmla="*/ 47645 h 466705"/>
                    <a:gd name="connsiteX329" fmla="*/ 94207 w 460208"/>
                    <a:gd name="connsiteY329" fmla="*/ 47645 h 466705"/>
                    <a:gd name="connsiteX330" fmla="*/ 92042 w 460208"/>
                    <a:gd name="connsiteY330" fmla="*/ 47645 h 466705"/>
                    <a:gd name="connsiteX331" fmla="*/ 82296 w 460208"/>
                    <a:gd name="connsiteY331" fmla="*/ 60639 h 466705"/>
                    <a:gd name="connsiteX332" fmla="*/ 82296 w 460208"/>
                    <a:gd name="connsiteY332" fmla="*/ 55225 h 466705"/>
                    <a:gd name="connsiteX333" fmla="*/ 79048 w 460208"/>
                    <a:gd name="connsiteY333" fmla="*/ 58474 h 466705"/>
                    <a:gd name="connsiteX334" fmla="*/ 72551 w 460208"/>
                    <a:gd name="connsiteY334" fmla="*/ 64971 h 466705"/>
                    <a:gd name="connsiteX335" fmla="*/ 71468 w 460208"/>
                    <a:gd name="connsiteY335" fmla="*/ 69302 h 466705"/>
                    <a:gd name="connsiteX336" fmla="*/ 71468 w 460208"/>
                    <a:gd name="connsiteY336" fmla="*/ 69302 h 466705"/>
                    <a:gd name="connsiteX337" fmla="*/ 71468 w 460208"/>
                    <a:gd name="connsiteY337" fmla="*/ 72551 h 466705"/>
                    <a:gd name="connsiteX338" fmla="*/ 50894 w 460208"/>
                    <a:gd name="connsiteY338" fmla="*/ 90959 h 466705"/>
                    <a:gd name="connsiteX339" fmla="*/ 42231 w 460208"/>
                    <a:gd name="connsiteY339" fmla="*/ 105036 h 466705"/>
                    <a:gd name="connsiteX340" fmla="*/ 42231 w 460208"/>
                    <a:gd name="connsiteY340" fmla="*/ 103953 h 466705"/>
                    <a:gd name="connsiteX341" fmla="*/ 37900 w 460208"/>
                    <a:gd name="connsiteY341" fmla="*/ 114782 h 466705"/>
                    <a:gd name="connsiteX342" fmla="*/ 36817 w 460208"/>
                    <a:gd name="connsiteY342" fmla="*/ 112616 h 466705"/>
                    <a:gd name="connsiteX343" fmla="*/ 28154 w 460208"/>
                    <a:gd name="connsiteY343" fmla="*/ 124527 h 466705"/>
                    <a:gd name="connsiteX344" fmla="*/ 28154 w 460208"/>
                    <a:gd name="connsiteY344" fmla="*/ 123444 h 466705"/>
                    <a:gd name="connsiteX345" fmla="*/ 22740 w 460208"/>
                    <a:gd name="connsiteY345" fmla="*/ 138604 h 466705"/>
                    <a:gd name="connsiteX346" fmla="*/ 21657 w 460208"/>
                    <a:gd name="connsiteY346" fmla="*/ 138604 h 466705"/>
                    <a:gd name="connsiteX347" fmla="*/ 18408 w 460208"/>
                    <a:gd name="connsiteY347" fmla="*/ 157012 h 466705"/>
                    <a:gd name="connsiteX348" fmla="*/ 16243 w 460208"/>
                    <a:gd name="connsiteY348" fmla="*/ 154847 h 466705"/>
                    <a:gd name="connsiteX349" fmla="*/ 18408 w 460208"/>
                    <a:gd name="connsiteY349" fmla="*/ 160261 h 466705"/>
                    <a:gd name="connsiteX350" fmla="*/ 12994 w 460208"/>
                    <a:gd name="connsiteY350" fmla="*/ 164592 h 466705"/>
                    <a:gd name="connsiteX351" fmla="*/ 14077 w 460208"/>
                    <a:gd name="connsiteY351" fmla="*/ 162427 h 466705"/>
                    <a:gd name="connsiteX352" fmla="*/ 15160 w 460208"/>
                    <a:gd name="connsiteY352" fmla="*/ 160261 h 466705"/>
                    <a:gd name="connsiteX353" fmla="*/ 11911 w 460208"/>
                    <a:gd name="connsiteY353" fmla="*/ 168924 h 466705"/>
                    <a:gd name="connsiteX354" fmla="*/ 10828 w 460208"/>
                    <a:gd name="connsiteY354" fmla="*/ 167841 h 466705"/>
                    <a:gd name="connsiteX355" fmla="*/ 9746 w 460208"/>
                    <a:gd name="connsiteY355" fmla="*/ 185166 h 466705"/>
                    <a:gd name="connsiteX356" fmla="*/ 10828 w 460208"/>
                    <a:gd name="connsiteY356" fmla="*/ 184084 h 466705"/>
                    <a:gd name="connsiteX357" fmla="*/ 9746 w 460208"/>
                    <a:gd name="connsiteY357" fmla="*/ 192746 h 466705"/>
                    <a:gd name="connsiteX358" fmla="*/ 6497 w 460208"/>
                    <a:gd name="connsiteY358" fmla="*/ 193829 h 466705"/>
                    <a:gd name="connsiteX359" fmla="*/ 7580 w 460208"/>
                    <a:gd name="connsiteY359" fmla="*/ 210072 h 466705"/>
                    <a:gd name="connsiteX360" fmla="*/ 4331 w 460208"/>
                    <a:gd name="connsiteY360" fmla="*/ 195995 h 466705"/>
                    <a:gd name="connsiteX361" fmla="*/ 4331 w 460208"/>
                    <a:gd name="connsiteY361" fmla="*/ 207906 h 466705"/>
                    <a:gd name="connsiteX362" fmla="*/ 4331 w 460208"/>
                    <a:gd name="connsiteY362" fmla="*/ 203575 h 466705"/>
                    <a:gd name="connsiteX363" fmla="*/ 6497 w 460208"/>
                    <a:gd name="connsiteY363" fmla="*/ 218735 h 466705"/>
                    <a:gd name="connsiteX364" fmla="*/ 0 w 460208"/>
                    <a:gd name="connsiteY364" fmla="*/ 239309 h 466705"/>
                    <a:gd name="connsiteX365" fmla="*/ 3249 w 460208"/>
                    <a:gd name="connsiteY365" fmla="*/ 273960 h 466705"/>
                    <a:gd name="connsiteX366" fmla="*/ 8663 w 460208"/>
                    <a:gd name="connsiteY366" fmla="*/ 276125 h 466705"/>
                    <a:gd name="connsiteX367" fmla="*/ 9746 w 460208"/>
                    <a:gd name="connsiteY367" fmla="*/ 280457 h 466705"/>
                    <a:gd name="connsiteX368" fmla="*/ 8663 w 460208"/>
                    <a:gd name="connsiteY368" fmla="*/ 290202 h 466705"/>
                    <a:gd name="connsiteX369" fmla="*/ 6497 w 460208"/>
                    <a:gd name="connsiteY369" fmla="*/ 288037 h 466705"/>
                    <a:gd name="connsiteX370" fmla="*/ 5414 w 460208"/>
                    <a:gd name="connsiteY370" fmla="*/ 295617 h 466705"/>
                    <a:gd name="connsiteX371" fmla="*/ 8663 w 460208"/>
                    <a:gd name="connsiteY371" fmla="*/ 301031 h 466705"/>
                    <a:gd name="connsiteX372" fmla="*/ 9746 w 460208"/>
                    <a:gd name="connsiteY372" fmla="*/ 295617 h 466705"/>
                    <a:gd name="connsiteX373" fmla="*/ 14077 w 460208"/>
                    <a:gd name="connsiteY373" fmla="*/ 311859 h 466705"/>
                    <a:gd name="connsiteX374" fmla="*/ 11911 w 460208"/>
                    <a:gd name="connsiteY374" fmla="*/ 309694 h 466705"/>
                    <a:gd name="connsiteX375" fmla="*/ 23823 w 460208"/>
                    <a:gd name="connsiteY375" fmla="*/ 329185 h 466705"/>
                    <a:gd name="connsiteX376" fmla="*/ 21657 w 460208"/>
                    <a:gd name="connsiteY376" fmla="*/ 330268 h 466705"/>
                    <a:gd name="connsiteX377" fmla="*/ 38982 w 460208"/>
                    <a:gd name="connsiteY377" fmla="*/ 359504 h 466705"/>
                    <a:gd name="connsiteX378" fmla="*/ 37900 w 460208"/>
                    <a:gd name="connsiteY378" fmla="*/ 359504 h 466705"/>
                    <a:gd name="connsiteX379" fmla="*/ 42231 w 460208"/>
                    <a:gd name="connsiteY379" fmla="*/ 363836 h 466705"/>
                    <a:gd name="connsiteX380" fmla="*/ 41148 w 460208"/>
                    <a:gd name="connsiteY380" fmla="*/ 364919 h 466705"/>
                    <a:gd name="connsiteX381" fmla="*/ 46562 w 460208"/>
                    <a:gd name="connsiteY381" fmla="*/ 371416 h 466705"/>
                    <a:gd name="connsiteX382" fmla="*/ 44397 w 460208"/>
                    <a:gd name="connsiteY382" fmla="*/ 370333 h 466705"/>
                    <a:gd name="connsiteX383" fmla="*/ 53059 w 460208"/>
                    <a:gd name="connsiteY383" fmla="*/ 380078 h 466705"/>
                    <a:gd name="connsiteX384" fmla="*/ 62805 w 460208"/>
                    <a:gd name="connsiteY384" fmla="*/ 387658 h 466705"/>
                    <a:gd name="connsiteX385" fmla="*/ 68219 w 460208"/>
                    <a:gd name="connsiteY385" fmla="*/ 400652 h 466705"/>
                    <a:gd name="connsiteX386" fmla="*/ 68219 w 460208"/>
                    <a:gd name="connsiteY386" fmla="*/ 400652 h 466705"/>
                    <a:gd name="connsiteX387" fmla="*/ 96373 w 460208"/>
                    <a:gd name="connsiteY387" fmla="*/ 419061 h 466705"/>
                    <a:gd name="connsiteX388" fmla="*/ 125610 w 460208"/>
                    <a:gd name="connsiteY388" fmla="*/ 440718 h 466705"/>
                    <a:gd name="connsiteX389" fmla="*/ 128858 w 460208"/>
                    <a:gd name="connsiteY389" fmla="*/ 439635 h 466705"/>
                    <a:gd name="connsiteX390" fmla="*/ 135356 w 460208"/>
                    <a:gd name="connsiteY390" fmla="*/ 442883 h 466705"/>
                    <a:gd name="connsiteX391" fmla="*/ 134273 w 460208"/>
                    <a:gd name="connsiteY391" fmla="*/ 442883 h 466705"/>
                    <a:gd name="connsiteX392" fmla="*/ 145101 w 460208"/>
                    <a:gd name="connsiteY392" fmla="*/ 449380 h 466705"/>
                    <a:gd name="connsiteX393" fmla="*/ 147267 w 460208"/>
                    <a:gd name="connsiteY393" fmla="*/ 446132 h 466705"/>
                    <a:gd name="connsiteX394" fmla="*/ 165675 w 460208"/>
                    <a:gd name="connsiteY394" fmla="*/ 454795 h 466705"/>
                    <a:gd name="connsiteX395" fmla="*/ 175421 w 460208"/>
                    <a:gd name="connsiteY395" fmla="*/ 456960 h 466705"/>
                    <a:gd name="connsiteX396" fmla="*/ 181918 w 460208"/>
                    <a:gd name="connsiteY396" fmla="*/ 460209 h 466705"/>
                    <a:gd name="connsiteX397" fmla="*/ 191663 w 460208"/>
                    <a:gd name="connsiteY397" fmla="*/ 460209 h 466705"/>
                    <a:gd name="connsiteX398" fmla="*/ 191663 w 460208"/>
                    <a:gd name="connsiteY398" fmla="*/ 462374 h 466705"/>
                    <a:gd name="connsiteX399" fmla="*/ 201409 w 460208"/>
                    <a:gd name="connsiteY399" fmla="*/ 464540 h 466705"/>
                    <a:gd name="connsiteX400" fmla="*/ 212238 w 460208"/>
                    <a:gd name="connsiteY400" fmla="*/ 465623 h 466705"/>
                    <a:gd name="connsiteX401" fmla="*/ 210072 w 460208"/>
                    <a:gd name="connsiteY401" fmla="*/ 466706 h 466705"/>
                    <a:gd name="connsiteX402" fmla="*/ 221983 w 460208"/>
                    <a:gd name="connsiteY402" fmla="*/ 461292 h 466705"/>
                    <a:gd name="connsiteX403" fmla="*/ 223066 w 460208"/>
                    <a:gd name="connsiteY403" fmla="*/ 464540 h 466705"/>
                    <a:gd name="connsiteX404" fmla="*/ 237143 w 460208"/>
                    <a:gd name="connsiteY404" fmla="*/ 465623 h 466705"/>
                    <a:gd name="connsiteX405" fmla="*/ 244723 w 460208"/>
                    <a:gd name="connsiteY405" fmla="*/ 465623 h 466705"/>
                    <a:gd name="connsiteX406" fmla="*/ 251220 w 460208"/>
                    <a:gd name="connsiteY406" fmla="*/ 463457 h 466705"/>
                    <a:gd name="connsiteX407" fmla="*/ 249054 w 460208"/>
                    <a:gd name="connsiteY407" fmla="*/ 465623 h 466705"/>
                    <a:gd name="connsiteX408" fmla="*/ 264214 w 460208"/>
                    <a:gd name="connsiteY408" fmla="*/ 461292 h 466705"/>
                    <a:gd name="connsiteX409" fmla="*/ 278291 w 460208"/>
                    <a:gd name="connsiteY409" fmla="*/ 458043 h 466705"/>
                    <a:gd name="connsiteX410" fmla="*/ 278291 w 460208"/>
                    <a:gd name="connsiteY410" fmla="*/ 460209 h 466705"/>
                    <a:gd name="connsiteX411" fmla="*/ 286954 w 460208"/>
                    <a:gd name="connsiteY411" fmla="*/ 453712 h 466705"/>
                    <a:gd name="connsiteX412" fmla="*/ 286954 w 460208"/>
                    <a:gd name="connsiteY412" fmla="*/ 454795 h 466705"/>
                    <a:gd name="connsiteX413" fmla="*/ 295616 w 460208"/>
                    <a:gd name="connsiteY413" fmla="*/ 451546 h 466705"/>
                    <a:gd name="connsiteX414" fmla="*/ 293451 w 460208"/>
                    <a:gd name="connsiteY414" fmla="*/ 453712 h 466705"/>
                    <a:gd name="connsiteX415" fmla="*/ 299948 w 460208"/>
                    <a:gd name="connsiteY415" fmla="*/ 449380 h 466705"/>
                    <a:gd name="connsiteX416" fmla="*/ 309693 w 460208"/>
                    <a:gd name="connsiteY416" fmla="*/ 448297 h 466705"/>
                    <a:gd name="connsiteX417" fmla="*/ 315108 w 460208"/>
                    <a:gd name="connsiteY417" fmla="*/ 443966 h 466705"/>
                    <a:gd name="connsiteX418" fmla="*/ 314025 w 460208"/>
                    <a:gd name="connsiteY418" fmla="*/ 446132 h 466705"/>
                    <a:gd name="connsiteX419" fmla="*/ 322688 w 460208"/>
                    <a:gd name="connsiteY419" fmla="*/ 441801 h 466705"/>
                    <a:gd name="connsiteX420" fmla="*/ 330267 w 460208"/>
                    <a:gd name="connsiteY420" fmla="*/ 438552 h 466705"/>
                    <a:gd name="connsiteX421" fmla="*/ 331350 w 460208"/>
                    <a:gd name="connsiteY421" fmla="*/ 439635 h 466705"/>
                    <a:gd name="connsiteX422" fmla="*/ 321605 w 460208"/>
                    <a:gd name="connsiteY422" fmla="*/ 443966 h 466705"/>
                    <a:gd name="connsiteX423" fmla="*/ 324853 w 460208"/>
                    <a:gd name="connsiteY423" fmla="*/ 448297 h 466705"/>
                    <a:gd name="connsiteX424" fmla="*/ 331350 w 460208"/>
                    <a:gd name="connsiteY424" fmla="*/ 442883 h 466705"/>
                    <a:gd name="connsiteX425" fmla="*/ 338930 w 460208"/>
                    <a:gd name="connsiteY425" fmla="*/ 438552 h 466705"/>
                    <a:gd name="connsiteX426" fmla="*/ 340013 w 460208"/>
                    <a:gd name="connsiteY426" fmla="*/ 438552 h 466705"/>
                    <a:gd name="connsiteX427" fmla="*/ 340013 w 460208"/>
                    <a:gd name="connsiteY427" fmla="*/ 438552 h 466705"/>
                    <a:gd name="connsiteX428" fmla="*/ 343262 w 460208"/>
                    <a:gd name="connsiteY428" fmla="*/ 436386 h 466705"/>
                    <a:gd name="connsiteX429" fmla="*/ 347593 w 460208"/>
                    <a:gd name="connsiteY429" fmla="*/ 435303 h 466705"/>
                    <a:gd name="connsiteX430" fmla="*/ 355173 w 460208"/>
                    <a:gd name="connsiteY430" fmla="*/ 432055 h 466705"/>
                    <a:gd name="connsiteX431" fmla="*/ 353007 w 460208"/>
                    <a:gd name="connsiteY431" fmla="*/ 428806 h 466705"/>
                    <a:gd name="connsiteX432" fmla="*/ 350842 w 460208"/>
                    <a:gd name="connsiteY432" fmla="*/ 429889 h 466705"/>
                    <a:gd name="connsiteX433" fmla="*/ 349759 w 460208"/>
                    <a:gd name="connsiteY433" fmla="*/ 430972 h 466705"/>
                    <a:gd name="connsiteX434" fmla="*/ 349759 w 460208"/>
                    <a:gd name="connsiteY434" fmla="*/ 430972 h 466705"/>
                    <a:gd name="connsiteX435" fmla="*/ 344344 w 460208"/>
                    <a:gd name="connsiteY435" fmla="*/ 434221 h 466705"/>
                    <a:gd name="connsiteX436" fmla="*/ 349759 w 460208"/>
                    <a:gd name="connsiteY436" fmla="*/ 429889 h 466705"/>
                    <a:gd name="connsiteX437" fmla="*/ 350842 w 460208"/>
                    <a:gd name="connsiteY437" fmla="*/ 425558 h 466705"/>
                    <a:gd name="connsiteX438" fmla="*/ 363836 w 460208"/>
                    <a:gd name="connsiteY438" fmla="*/ 424475 h 466705"/>
                    <a:gd name="connsiteX439" fmla="*/ 373581 w 460208"/>
                    <a:gd name="connsiteY439" fmla="*/ 415812 h 466705"/>
                    <a:gd name="connsiteX440" fmla="*/ 377913 w 460208"/>
                    <a:gd name="connsiteY440" fmla="*/ 411481 h 466705"/>
                    <a:gd name="connsiteX441" fmla="*/ 380078 w 460208"/>
                    <a:gd name="connsiteY441" fmla="*/ 407150 h 466705"/>
                    <a:gd name="connsiteX442" fmla="*/ 383327 w 460208"/>
                    <a:gd name="connsiteY442" fmla="*/ 406067 h 466705"/>
                    <a:gd name="connsiteX443" fmla="*/ 381161 w 460208"/>
                    <a:gd name="connsiteY443" fmla="*/ 409315 h 466705"/>
                    <a:gd name="connsiteX444" fmla="*/ 389824 w 460208"/>
                    <a:gd name="connsiteY444" fmla="*/ 397404 h 466705"/>
                    <a:gd name="connsiteX445" fmla="*/ 394155 w 460208"/>
                    <a:gd name="connsiteY445" fmla="*/ 395238 h 466705"/>
                    <a:gd name="connsiteX446" fmla="*/ 394155 w 460208"/>
                    <a:gd name="connsiteY446" fmla="*/ 396321 h 466705"/>
                    <a:gd name="connsiteX447" fmla="*/ 401735 w 460208"/>
                    <a:gd name="connsiteY447" fmla="*/ 388741 h 466705"/>
                    <a:gd name="connsiteX448" fmla="*/ 406067 w 460208"/>
                    <a:gd name="connsiteY448" fmla="*/ 380078 h 466705"/>
                    <a:gd name="connsiteX449" fmla="*/ 419061 w 460208"/>
                    <a:gd name="connsiteY449" fmla="*/ 362753 h 466705"/>
                    <a:gd name="connsiteX450" fmla="*/ 416895 w 460208"/>
                    <a:gd name="connsiteY450" fmla="*/ 363836 h 466705"/>
                    <a:gd name="connsiteX451" fmla="*/ 425558 w 460208"/>
                    <a:gd name="connsiteY451" fmla="*/ 351924 h 466705"/>
                    <a:gd name="connsiteX452" fmla="*/ 432055 w 460208"/>
                    <a:gd name="connsiteY452" fmla="*/ 338930 h 466705"/>
                    <a:gd name="connsiteX453" fmla="*/ 445049 w 460208"/>
                    <a:gd name="connsiteY453" fmla="*/ 312942 h 466705"/>
                    <a:gd name="connsiteX454" fmla="*/ 446132 w 460208"/>
                    <a:gd name="connsiteY454" fmla="*/ 303196 h 466705"/>
                    <a:gd name="connsiteX455" fmla="*/ 448297 w 460208"/>
                    <a:gd name="connsiteY455" fmla="*/ 303196 h 466705"/>
                    <a:gd name="connsiteX456" fmla="*/ 448297 w 460208"/>
                    <a:gd name="connsiteY456" fmla="*/ 299948 h 466705"/>
                    <a:gd name="connsiteX457" fmla="*/ 448297 w 460208"/>
                    <a:gd name="connsiteY457" fmla="*/ 296699 h 466705"/>
                    <a:gd name="connsiteX458" fmla="*/ 452629 w 460208"/>
                    <a:gd name="connsiteY458" fmla="*/ 285871 h 466705"/>
                    <a:gd name="connsiteX459" fmla="*/ 454795 w 460208"/>
                    <a:gd name="connsiteY459" fmla="*/ 280457 h 466705"/>
                    <a:gd name="connsiteX460" fmla="*/ 454795 w 460208"/>
                    <a:gd name="connsiteY460" fmla="*/ 273960 h 466705"/>
                    <a:gd name="connsiteX461" fmla="*/ 452629 w 460208"/>
                    <a:gd name="connsiteY461" fmla="*/ 275042 h 466705"/>
                    <a:gd name="connsiteX462" fmla="*/ 453712 w 460208"/>
                    <a:gd name="connsiteY462" fmla="*/ 268545 h 466705"/>
                    <a:gd name="connsiteX463" fmla="*/ 454795 w 460208"/>
                    <a:gd name="connsiteY463" fmla="*/ 265297 h 466705"/>
                    <a:gd name="connsiteX464" fmla="*/ 454795 w 460208"/>
                    <a:gd name="connsiteY464" fmla="*/ 263131 h 466705"/>
                    <a:gd name="connsiteX465" fmla="*/ 455877 w 460208"/>
                    <a:gd name="connsiteY465" fmla="*/ 263131 h 466705"/>
                    <a:gd name="connsiteX466" fmla="*/ 455877 w 460208"/>
                    <a:gd name="connsiteY466" fmla="*/ 258800 h 466705"/>
                    <a:gd name="connsiteX467" fmla="*/ 454795 w 460208"/>
                    <a:gd name="connsiteY467" fmla="*/ 254468 h 466705"/>
                    <a:gd name="connsiteX468" fmla="*/ 460209 w 460208"/>
                    <a:gd name="connsiteY468" fmla="*/ 245806 h 466705"/>
                    <a:gd name="connsiteX469" fmla="*/ 455877 w 460208"/>
                    <a:gd name="connsiteY469" fmla="*/ 236060 h 466705"/>
                    <a:gd name="connsiteX470" fmla="*/ 453712 w 460208"/>
                    <a:gd name="connsiteY470" fmla="*/ 240391 h 466705"/>
                    <a:gd name="connsiteX471" fmla="*/ 453712 w 460208"/>
                    <a:gd name="connsiteY471" fmla="*/ 237143 h 466705"/>
                    <a:gd name="connsiteX472" fmla="*/ 443966 w 460208"/>
                    <a:gd name="connsiteY472" fmla="*/ 241474 h 466705"/>
                    <a:gd name="connsiteX473" fmla="*/ 446132 w 460208"/>
                    <a:gd name="connsiteY473" fmla="*/ 246889 h 466705"/>
                    <a:gd name="connsiteX474" fmla="*/ 443966 w 460208"/>
                    <a:gd name="connsiteY474" fmla="*/ 249054 h 466705"/>
                    <a:gd name="connsiteX475" fmla="*/ 443966 w 460208"/>
                    <a:gd name="connsiteY475" fmla="*/ 246889 h 466705"/>
                    <a:gd name="connsiteX476" fmla="*/ 443966 w 460208"/>
                    <a:gd name="connsiteY476" fmla="*/ 244723 h 466705"/>
                    <a:gd name="connsiteX477" fmla="*/ 443966 w 460208"/>
                    <a:gd name="connsiteY477" fmla="*/ 251220 h 466705"/>
                    <a:gd name="connsiteX478" fmla="*/ 441800 w 460208"/>
                    <a:gd name="connsiteY478" fmla="*/ 253386 h 466705"/>
                    <a:gd name="connsiteX479" fmla="*/ 445049 w 460208"/>
                    <a:gd name="connsiteY479" fmla="*/ 258800 h 466705"/>
                    <a:gd name="connsiteX480" fmla="*/ 441800 w 460208"/>
                    <a:gd name="connsiteY480" fmla="*/ 259883 h 466705"/>
                    <a:gd name="connsiteX481" fmla="*/ 446132 w 460208"/>
                    <a:gd name="connsiteY481" fmla="*/ 262048 h 466705"/>
                    <a:gd name="connsiteX482" fmla="*/ 443966 w 460208"/>
                    <a:gd name="connsiteY482" fmla="*/ 266380 h 466705"/>
                    <a:gd name="connsiteX483" fmla="*/ 441800 w 460208"/>
                    <a:gd name="connsiteY483" fmla="*/ 264214 h 466705"/>
                    <a:gd name="connsiteX484" fmla="*/ 442883 w 460208"/>
                    <a:gd name="connsiteY484" fmla="*/ 272877 h 466705"/>
                    <a:gd name="connsiteX485" fmla="*/ 440718 w 460208"/>
                    <a:gd name="connsiteY485" fmla="*/ 278291 h 466705"/>
                    <a:gd name="connsiteX486" fmla="*/ 438552 w 460208"/>
                    <a:gd name="connsiteY486" fmla="*/ 281540 h 466705"/>
                    <a:gd name="connsiteX487" fmla="*/ 439635 w 460208"/>
                    <a:gd name="connsiteY487" fmla="*/ 289119 h 466705"/>
                    <a:gd name="connsiteX488" fmla="*/ 433138 w 460208"/>
                    <a:gd name="connsiteY488" fmla="*/ 295617 h 466705"/>
                    <a:gd name="connsiteX489" fmla="*/ 433138 w 460208"/>
                    <a:gd name="connsiteY489" fmla="*/ 304279 h 466705"/>
                    <a:gd name="connsiteX490" fmla="*/ 430972 w 460208"/>
                    <a:gd name="connsiteY490" fmla="*/ 314025 h 466705"/>
                    <a:gd name="connsiteX491" fmla="*/ 430972 w 460208"/>
                    <a:gd name="connsiteY491" fmla="*/ 311859 h 466705"/>
                    <a:gd name="connsiteX492" fmla="*/ 426641 w 460208"/>
                    <a:gd name="connsiteY492" fmla="*/ 317273 h 466705"/>
                    <a:gd name="connsiteX493" fmla="*/ 427723 w 460208"/>
                    <a:gd name="connsiteY493" fmla="*/ 327019 h 466705"/>
                    <a:gd name="connsiteX494" fmla="*/ 422309 w 460208"/>
                    <a:gd name="connsiteY494" fmla="*/ 323770 h 466705"/>
                    <a:gd name="connsiteX495" fmla="*/ 423392 w 460208"/>
                    <a:gd name="connsiteY495" fmla="*/ 328102 h 466705"/>
                    <a:gd name="connsiteX496" fmla="*/ 424475 w 460208"/>
                    <a:gd name="connsiteY496" fmla="*/ 331350 h 466705"/>
                    <a:gd name="connsiteX497" fmla="*/ 419061 w 460208"/>
                    <a:gd name="connsiteY497" fmla="*/ 333516 h 466705"/>
                    <a:gd name="connsiteX498" fmla="*/ 419061 w 460208"/>
                    <a:gd name="connsiteY498" fmla="*/ 340013 h 466705"/>
                    <a:gd name="connsiteX499" fmla="*/ 413646 w 460208"/>
                    <a:gd name="connsiteY499" fmla="*/ 344345 h 466705"/>
                    <a:gd name="connsiteX500" fmla="*/ 415812 w 460208"/>
                    <a:gd name="connsiteY500" fmla="*/ 340013 h 466705"/>
                    <a:gd name="connsiteX501" fmla="*/ 333516 w 460208"/>
                    <a:gd name="connsiteY501" fmla="*/ 426641 h 466705"/>
                    <a:gd name="connsiteX502" fmla="*/ 333516 w 460208"/>
                    <a:gd name="connsiteY502" fmla="*/ 426641 h 466705"/>
                    <a:gd name="connsiteX503" fmla="*/ 335682 w 460208"/>
                    <a:gd name="connsiteY503" fmla="*/ 425558 h 466705"/>
                    <a:gd name="connsiteX504" fmla="*/ 333516 w 460208"/>
                    <a:gd name="connsiteY504" fmla="*/ 426641 h 466705"/>
                    <a:gd name="connsiteX505" fmla="*/ 324853 w 460208"/>
                    <a:gd name="connsiteY505" fmla="*/ 430972 h 466705"/>
                    <a:gd name="connsiteX506" fmla="*/ 329185 w 460208"/>
                    <a:gd name="connsiteY506" fmla="*/ 428806 h 466705"/>
                    <a:gd name="connsiteX507" fmla="*/ 329185 w 460208"/>
                    <a:gd name="connsiteY507" fmla="*/ 430972 h 466705"/>
                    <a:gd name="connsiteX508" fmla="*/ 324853 w 460208"/>
                    <a:gd name="connsiteY508" fmla="*/ 430972 h 466705"/>
                    <a:gd name="connsiteX509" fmla="*/ 351924 w 460208"/>
                    <a:gd name="connsiteY509" fmla="*/ 434221 h 466705"/>
                    <a:gd name="connsiteX510" fmla="*/ 349759 w 460208"/>
                    <a:gd name="connsiteY510" fmla="*/ 435303 h 466705"/>
                    <a:gd name="connsiteX511" fmla="*/ 351924 w 460208"/>
                    <a:gd name="connsiteY511" fmla="*/ 434221 h 466705"/>
                    <a:gd name="connsiteX512" fmla="*/ 351924 w 460208"/>
                    <a:gd name="connsiteY512" fmla="*/ 433138 h 466705"/>
                    <a:gd name="connsiteX513" fmla="*/ 351924 w 460208"/>
                    <a:gd name="connsiteY513" fmla="*/ 434221 h 466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</a:cxnLst>
                  <a:rect l="l" t="t" r="r" b="b"/>
                  <a:pathLst>
                    <a:path w="460208" h="466705">
                      <a:moveTo>
                        <a:pt x="415812" y="340013"/>
                      </a:moveTo>
                      <a:cubicBezTo>
                        <a:pt x="413646" y="344345"/>
                        <a:pt x="416895" y="343262"/>
                        <a:pt x="417978" y="345427"/>
                      </a:cubicBezTo>
                      <a:cubicBezTo>
                        <a:pt x="415812" y="350842"/>
                        <a:pt x="414729" y="346510"/>
                        <a:pt x="412564" y="347593"/>
                      </a:cubicBezTo>
                      <a:cubicBezTo>
                        <a:pt x="411481" y="350842"/>
                        <a:pt x="411481" y="355173"/>
                        <a:pt x="409315" y="357339"/>
                      </a:cubicBezTo>
                      <a:cubicBezTo>
                        <a:pt x="409315" y="357339"/>
                        <a:pt x="408232" y="357339"/>
                        <a:pt x="408232" y="356256"/>
                      </a:cubicBezTo>
                      <a:cubicBezTo>
                        <a:pt x="408232" y="360587"/>
                        <a:pt x="400652" y="366001"/>
                        <a:pt x="400652" y="371416"/>
                      </a:cubicBezTo>
                      <a:cubicBezTo>
                        <a:pt x="400652" y="371416"/>
                        <a:pt x="399569" y="371416"/>
                        <a:pt x="399569" y="371416"/>
                      </a:cubicBezTo>
                      <a:cubicBezTo>
                        <a:pt x="400652" y="371416"/>
                        <a:pt x="402818" y="372498"/>
                        <a:pt x="402818" y="373581"/>
                      </a:cubicBezTo>
                      <a:cubicBezTo>
                        <a:pt x="401735" y="375747"/>
                        <a:pt x="401735" y="377913"/>
                        <a:pt x="399569" y="377913"/>
                      </a:cubicBezTo>
                      <a:cubicBezTo>
                        <a:pt x="400652" y="376830"/>
                        <a:pt x="399569" y="375747"/>
                        <a:pt x="399569" y="375747"/>
                      </a:cubicBezTo>
                      <a:lnTo>
                        <a:pt x="398487" y="377913"/>
                      </a:lnTo>
                      <a:cubicBezTo>
                        <a:pt x="395238" y="377913"/>
                        <a:pt x="399569" y="374664"/>
                        <a:pt x="398487" y="373581"/>
                      </a:cubicBezTo>
                      <a:cubicBezTo>
                        <a:pt x="397404" y="375747"/>
                        <a:pt x="396321" y="377913"/>
                        <a:pt x="395238" y="380078"/>
                      </a:cubicBezTo>
                      <a:cubicBezTo>
                        <a:pt x="394155" y="382244"/>
                        <a:pt x="393072" y="384410"/>
                        <a:pt x="390907" y="385493"/>
                      </a:cubicBezTo>
                      <a:cubicBezTo>
                        <a:pt x="388741" y="384410"/>
                        <a:pt x="396321" y="378996"/>
                        <a:pt x="390907" y="381161"/>
                      </a:cubicBezTo>
                      <a:cubicBezTo>
                        <a:pt x="390907" y="381161"/>
                        <a:pt x="391990" y="380078"/>
                        <a:pt x="393072" y="378996"/>
                      </a:cubicBezTo>
                      <a:cubicBezTo>
                        <a:pt x="394155" y="377913"/>
                        <a:pt x="395238" y="376830"/>
                        <a:pt x="395238" y="376830"/>
                      </a:cubicBezTo>
                      <a:cubicBezTo>
                        <a:pt x="389824" y="377913"/>
                        <a:pt x="397404" y="374664"/>
                        <a:pt x="391990" y="374664"/>
                      </a:cubicBezTo>
                      <a:cubicBezTo>
                        <a:pt x="389824" y="376830"/>
                        <a:pt x="387658" y="378996"/>
                        <a:pt x="386575" y="380078"/>
                      </a:cubicBezTo>
                      <a:cubicBezTo>
                        <a:pt x="385493" y="382244"/>
                        <a:pt x="384410" y="383327"/>
                        <a:pt x="381161" y="385493"/>
                      </a:cubicBezTo>
                      <a:cubicBezTo>
                        <a:pt x="381161" y="387658"/>
                        <a:pt x="383327" y="386575"/>
                        <a:pt x="383327" y="388741"/>
                      </a:cubicBezTo>
                      <a:cubicBezTo>
                        <a:pt x="380078" y="393073"/>
                        <a:pt x="377913" y="394155"/>
                        <a:pt x="375747" y="393073"/>
                      </a:cubicBezTo>
                      <a:cubicBezTo>
                        <a:pt x="373581" y="393073"/>
                        <a:pt x="371416" y="393073"/>
                        <a:pt x="369250" y="396321"/>
                      </a:cubicBezTo>
                      <a:cubicBezTo>
                        <a:pt x="369250" y="398487"/>
                        <a:pt x="370333" y="401735"/>
                        <a:pt x="364919" y="403901"/>
                      </a:cubicBezTo>
                      <a:lnTo>
                        <a:pt x="364919" y="400652"/>
                      </a:lnTo>
                      <a:cubicBezTo>
                        <a:pt x="359504" y="404984"/>
                        <a:pt x="363836" y="406067"/>
                        <a:pt x="357339" y="409315"/>
                      </a:cubicBezTo>
                      <a:cubicBezTo>
                        <a:pt x="357339" y="407150"/>
                        <a:pt x="361670" y="404984"/>
                        <a:pt x="360587" y="406067"/>
                      </a:cubicBezTo>
                      <a:cubicBezTo>
                        <a:pt x="355173" y="407150"/>
                        <a:pt x="358421" y="409315"/>
                        <a:pt x="355173" y="411481"/>
                      </a:cubicBezTo>
                      <a:lnTo>
                        <a:pt x="353007" y="409315"/>
                      </a:lnTo>
                      <a:cubicBezTo>
                        <a:pt x="346510" y="413647"/>
                        <a:pt x="341096" y="420144"/>
                        <a:pt x="333516" y="424475"/>
                      </a:cubicBezTo>
                      <a:cubicBezTo>
                        <a:pt x="333516" y="423392"/>
                        <a:pt x="334599" y="422309"/>
                        <a:pt x="332433" y="422309"/>
                      </a:cubicBezTo>
                      <a:cubicBezTo>
                        <a:pt x="328102" y="425558"/>
                        <a:pt x="322688" y="427724"/>
                        <a:pt x="317273" y="429889"/>
                      </a:cubicBezTo>
                      <a:cubicBezTo>
                        <a:pt x="311859" y="432055"/>
                        <a:pt x="306445" y="433138"/>
                        <a:pt x="301031" y="434221"/>
                      </a:cubicBezTo>
                      <a:lnTo>
                        <a:pt x="297782" y="437469"/>
                      </a:lnTo>
                      <a:cubicBezTo>
                        <a:pt x="296699" y="437469"/>
                        <a:pt x="295616" y="437469"/>
                        <a:pt x="296699" y="436386"/>
                      </a:cubicBezTo>
                      <a:cubicBezTo>
                        <a:pt x="292368" y="436386"/>
                        <a:pt x="296699" y="437469"/>
                        <a:pt x="295616" y="439635"/>
                      </a:cubicBezTo>
                      <a:cubicBezTo>
                        <a:pt x="293451" y="440718"/>
                        <a:pt x="292368" y="439635"/>
                        <a:pt x="293451" y="438552"/>
                      </a:cubicBezTo>
                      <a:cubicBezTo>
                        <a:pt x="286954" y="442883"/>
                        <a:pt x="275042" y="447215"/>
                        <a:pt x="266380" y="446132"/>
                      </a:cubicBezTo>
                      <a:lnTo>
                        <a:pt x="267463" y="445049"/>
                      </a:lnTo>
                      <a:cubicBezTo>
                        <a:pt x="262048" y="445049"/>
                        <a:pt x="262048" y="450463"/>
                        <a:pt x="255551" y="449380"/>
                      </a:cubicBezTo>
                      <a:lnTo>
                        <a:pt x="256634" y="449380"/>
                      </a:lnTo>
                      <a:cubicBezTo>
                        <a:pt x="243640" y="449380"/>
                        <a:pt x="229563" y="451546"/>
                        <a:pt x="219817" y="448297"/>
                      </a:cubicBezTo>
                      <a:cubicBezTo>
                        <a:pt x="217652" y="451546"/>
                        <a:pt x="207906" y="446132"/>
                        <a:pt x="205740" y="450463"/>
                      </a:cubicBezTo>
                      <a:cubicBezTo>
                        <a:pt x="199243" y="447215"/>
                        <a:pt x="201409" y="447215"/>
                        <a:pt x="191663" y="443966"/>
                      </a:cubicBezTo>
                      <a:cubicBezTo>
                        <a:pt x="189498" y="442883"/>
                        <a:pt x="187332" y="446132"/>
                        <a:pt x="184083" y="445049"/>
                      </a:cubicBezTo>
                      <a:lnTo>
                        <a:pt x="184083" y="442883"/>
                      </a:lnTo>
                      <a:lnTo>
                        <a:pt x="178669" y="443966"/>
                      </a:lnTo>
                      <a:cubicBezTo>
                        <a:pt x="178669" y="443966"/>
                        <a:pt x="178669" y="442883"/>
                        <a:pt x="177586" y="442883"/>
                      </a:cubicBezTo>
                      <a:cubicBezTo>
                        <a:pt x="177586" y="441801"/>
                        <a:pt x="176504" y="440718"/>
                        <a:pt x="176504" y="440718"/>
                      </a:cubicBezTo>
                      <a:lnTo>
                        <a:pt x="173255" y="440718"/>
                      </a:lnTo>
                      <a:cubicBezTo>
                        <a:pt x="174338" y="440718"/>
                        <a:pt x="175421" y="442883"/>
                        <a:pt x="175421" y="442883"/>
                      </a:cubicBezTo>
                      <a:cubicBezTo>
                        <a:pt x="173255" y="442883"/>
                        <a:pt x="170007" y="441801"/>
                        <a:pt x="167841" y="440718"/>
                      </a:cubicBezTo>
                      <a:cubicBezTo>
                        <a:pt x="165675" y="439635"/>
                        <a:pt x="164592" y="437469"/>
                        <a:pt x="164592" y="437469"/>
                      </a:cubicBezTo>
                      <a:cubicBezTo>
                        <a:pt x="164592" y="437469"/>
                        <a:pt x="161344" y="437469"/>
                        <a:pt x="159178" y="436386"/>
                      </a:cubicBezTo>
                      <a:cubicBezTo>
                        <a:pt x="155930" y="436386"/>
                        <a:pt x="153764" y="435303"/>
                        <a:pt x="153764" y="435303"/>
                      </a:cubicBezTo>
                      <a:cubicBezTo>
                        <a:pt x="154847" y="434221"/>
                        <a:pt x="155930" y="435303"/>
                        <a:pt x="158095" y="435303"/>
                      </a:cubicBezTo>
                      <a:cubicBezTo>
                        <a:pt x="151598" y="435303"/>
                        <a:pt x="158095" y="433138"/>
                        <a:pt x="151598" y="432055"/>
                      </a:cubicBezTo>
                      <a:cubicBezTo>
                        <a:pt x="151598" y="433138"/>
                        <a:pt x="150515" y="433138"/>
                        <a:pt x="150515" y="433138"/>
                      </a:cubicBezTo>
                      <a:cubicBezTo>
                        <a:pt x="148350" y="430972"/>
                        <a:pt x="142935" y="427724"/>
                        <a:pt x="138604" y="426641"/>
                      </a:cubicBezTo>
                      <a:lnTo>
                        <a:pt x="139687" y="425558"/>
                      </a:lnTo>
                      <a:cubicBezTo>
                        <a:pt x="132107" y="421226"/>
                        <a:pt x="123444" y="417978"/>
                        <a:pt x="115864" y="412564"/>
                      </a:cubicBezTo>
                      <a:cubicBezTo>
                        <a:pt x="118030" y="414729"/>
                        <a:pt x="115864" y="416895"/>
                        <a:pt x="113699" y="415812"/>
                      </a:cubicBezTo>
                      <a:lnTo>
                        <a:pt x="113699" y="413647"/>
                      </a:lnTo>
                      <a:cubicBezTo>
                        <a:pt x="111533" y="413647"/>
                        <a:pt x="115864" y="415812"/>
                        <a:pt x="111533" y="415812"/>
                      </a:cubicBezTo>
                      <a:cubicBezTo>
                        <a:pt x="108284" y="413647"/>
                        <a:pt x="111533" y="412564"/>
                        <a:pt x="113699" y="412564"/>
                      </a:cubicBezTo>
                      <a:lnTo>
                        <a:pt x="109367" y="410398"/>
                      </a:lnTo>
                      <a:cubicBezTo>
                        <a:pt x="109367" y="409315"/>
                        <a:pt x="110450" y="410398"/>
                        <a:pt x="111533" y="409315"/>
                      </a:cubicBezTo>
                      <a:cubicBezTo>
                        <a:pt x="109367" y="409315"/>
                        <a:pt x="107202" y="402818"/>
                        <a:pt x="102870" y="403901"/>
                      </a:cubicBezTo>
                      <a:lnTo>
                        <a:pt x="102870" y="402818"/>
                      </a:lnTo>
                      <a:cubicBezTo>
                        <a:pt x="98539" y="399569"/>
                        <a:pt x="96373" y="397404"/>
                        <a:pt x="94207" y="396321"/>
                      </a:cubicBezTo>
                      <a:cubicBezTo>
                        <a:pt x="92042" y="394155"/>
                        <a:pt x="88793" y="393073"/>
                        <a:pt x="86628" y="389824"/>
                      </a:cubicBezTo>
                      <a:cubicBezTo>
                        <a:pt x="85545" y="390907"/>
                        <a:pt x="83379" y="388741"/>
                        <a:pt x="80130" y="388741"/>
                      </a:cubicBezTo>
                      <a:cubicBezTo>
                        <a:pt x="77965" y="386575"/>
                        <a:pt x="76882" y="383327"/>
                        <a:pt x="74716" y="381161"/>
                      </a:cubicBezTo>
                      <a:cubicBezTo>
                        <a:pt x="72551" y="378996"/>
                        <a:pt x="71468" y="375747"/>
                        <a:pt x="68219" y="373581"/>
                      </a:cubicBezTo>
                      <a:cubicBezTo>
                        <a:pt x="63888" y="370333"/>
                        <a:pt x="66054" y="373581"/>
                        <a:pt x="63888" y="372498"/>
                      </a:cubicBezTo>
                      <a:cubicBezTo>
                        <a:pt x="64971" y="371416"/>
                        <a:pt x="60639" y="366001"/>
                        <a:pt x="63888" y="367084"/>
                      </a:cubicBezTo>
                      <a:cubicBezTo>
                        <a:pt x="60639" y="363836"/>
                        <a:pt x="59556" y="361670"/>
                        <a:pt x="57391" y="359504"/>
                      </a:cubicBezTo>
                      <a:cubicBezTo>
                        <a:pt x="56308" y="358422"/>
                        <a:pt x="55225" y="357339"/>
                        <a:pt x="54142" y="356256"/>
                      </a:cubicBezTo>
                      <a:cubicBezTo>
                        <a:pt x="53059" y="355173"/>
                        <a:pt x="51977" y="353007"/>
                        <a:pt x="49811" y="350842"/>
                      </a:cubicBezTo>
                      <a:cubicBezTo>
                        <a:pt x="49811" y="351924"/>
                        <a:pt x="49811" y="353007"/>
                        <a:pt x="49811" y="353007"/>
                      </a:cubicBezTo>
                      <a:cubicBezTo>
                        <a:pt x="48728" y="351924"/>
                        <a:pt x="47645" y="348676"/>
                        <a:pt x="48728" y="348676"/>
                      </a:cubicBezTo>
                      <a:lnTo>
                        <a:pt x="48728" y="348676"/>
                      </a:lnTo>
                      <a:cubicBezTo>
                        <a:pt x="44397" y="344345"/>
                        <a:pt x="42231" y="337847"/>
                        <a:pt x="40065" y="331350"/>
                      </a:cubicBezTo>
                      <a:cubicBezTo>
                        <a:pt x="38982" y="328102"/>
                        <a:pt x="37900" y="324853"/>
                        <a:pt x="36817" y="322688"/>
                      </a:cubicBezTo>
                      <a:cubicBezTo>
                        <a:pt x="35734" y="319439"/>
                        <a:pt x="34651" y="317273"/>
                        <a:pt x="32485" y="316191"/>
                      </a:cubicBezTo>
                      <a:lnTo>
                        <a:pt x="32485" y="316191"/>
                      </a:lnTo>
                      <a:cubicBezTo>
                        <a:pt x="32485" y="316191"/>
                        <a:pt x="31402" y="314025"/>
                        <a:pt x="29237" y="311859"/>
                      </a:cubicBezTo>
                      <a:cubicBezTo>
                        <a:pt x="28154" y="309694"/>
                        <a:pt x="27071" y="307528"/>
                        <a:pt x="27071" y="307528"/>
                      </a:cubicBezTo>
                      <a:cubicBezTo>
                        <a:pt x="25988" y="303196"/>
                        <a:pt x="29237" y="309694"/>
                        <a:pt x="29237" y="306445"/>
                      </a:cubicBezTo>
                      <a:cubicBezTo>
                        <a:pt x="28154" y="304279"/>
                        <a:pt x="27071" y="302114"/>
                        <a:pt x="25988" y="299948"/>
                      </a:cubicBezTo>
                      <a:cubicBezTo>
                        <a:pt x="24905" y="297782"/>
                        <a:pt x="24905" y="295617"/>
                        <a:pt x="23823" y="293451"/>
                      </a:cubicBezTo>
                      <a:cubicBezTo>
                        <a:pt x="22740" y="289119"/>
                        <a:pt x="22740" y="285871"/>
                        <a:pt x="20574" y="281540"/>
                      </a:cubicBezTo>
                      <a:cubicBezTo>
                        <a:pt x="21657" y="279374"/>
                        <a:pt x="21657" y="277208"/>
                        <a:pt x="21657" y="273960"/>
                      </a:cubicBezTo>
                      <a:cubicBezTo>
                        <a:pt x="21657" y="271794"/>
                        <a:pt x="20574" y="268545"/>
                        <a:pt x="20574" y="265297"/>
                      </a:cubicBezTo>
                      <a:cubicBezTo>
                        <a:pt x="19491" y="262048"/>
                        <a:pt x="19491" y="258800"/>
                        <a:pt x="19491" y="256634"/>
                      </a:cubicBezTo>
                      <a:cubicBezTo>
                        <a:pt x="19491" y="253386"/>
                        <a:pt x="19491" y="251220"/>
                        <a:pt x="20574" y="249054"/>
                      </a:cubicBezTo>
                      <a:lnTo>
                        <a:pt x="19491" y="250137"/>
                      </a:lnTo>
                      <a:cubicBezTo>
                        <a:pt x="18408" y="247971"/>
                        <a:pt x="19491" y="246889"/>
                        <a:pt x="20574" y="245806"/>
                      </a:cubicBezTo>
                      <a:cubicBezTo>
                        <a:pt x="19491" y="245806"/>
                        <a:pt x="19491" y="247971"/>
                        <a:pt x="18408" y="246889"/>
                      </a:cubicBezTo>
                      <a:cubicBezTo>
                        <a:pt x="17326" y="237143"/>
                        <a:pt x="17326" y="226314"/>
                        <a:pt x="19491" y="216569"/>
                      </a:cubicBezTo>
                      <a:cubicBezTo>
                        <a:pt x="21657" y="206823"/>
                        <a:pt x="23823" y="195995"/>
                        <a:pt x="27071" y="187332"/>
                      </a:cubicBezTo>
                      <a:cubicBezTo>
                        <a:pt x="29237" y="180835"/>
                        <a:pt x="21657" y="181918"/>
                        <a:pt x="27071" y="173255"/>
                      </a:cubicBezTo>
                      <a:lnTo>
                        <a:pt x="29237" y="176504"/>
                      </a:lnTo>
                      <a:cubicBezTo>
                        <a:pt x="30320" y="168924"/>
                        <a:pt x="32485" y="161344"/>
                        <a:pt x="35734" y="154847"/>
                      </a:cubicBezTo>
                      <a:cubicBezTo>
                        <a:pt x="36817" y="151598"/>
                        <a:pt x="38982" y="148350"/>
                        <a:pt x="40065" y="144018"/>
                      </a:cubicBezTo>
                      <a:cubicBezTo>
                        <a:pt x="42231" y="140770"/>
                        <a:pt x="43314" y="137521"/>
                        <a:pt x="44397" y="133190"/>
                      </a:cubicBezTo>
                      <a:cubicBezTo>
                        <a:pt x="44397" y="134273"/>
                        <a:pt x="45480" y="134273"/>
                        <a:pt x="44397" y="135356"/>
                      </a:cubicBezTo>
                      <a:cubicBezTo>
                        <a:pt x="47645" y="133190"/>
                        <a:pt x="49811" y="125610"/>
                        <a:pt x="48728" y="124527"/>
                      </a:cubicBezTo>
                      <a:cubicBezTo>
                        <a:pt x="49811" y="122361"/>
                        <a:pt x="49811" y="124527"/>
                        <a:pt x="51977" y="123444"/>
                      </a:cubicBezTo>
                      <a:cubicBezTo>
                        <a:pt x="54142" y="121279"/>
                        <a:pt x="54142" y="115864"/>
                        <a:pt x="56308" y="114782"/>
                      </a:cubicBezTo>
                      <a:cubicBezTo>
                        <a:pt x="56308" y="114782"/>
                        <a:pt x="56308" y="115864"/>
                        <a:pt x="56308" y="115864"/>
                      </a:cubicBezTo>
                      <a:cubicBezTo>
                        <a:pt x="56308" y="113699"/>
                        <a:pt x="61722" y="108284"/>
                        <a:pt x="59556" y="108284"/>
                      </a:cubicBezTo>
                      <a:cubicBezTo>
                        <a:pt x="61722" y="106119"/>
                        <a:pt x="62805" y="103953"/>
                        <a:pt x="63888" y="101787"/>
                      </a:cubicBezTo>
                      <a:cubicBezTo>
                        <a:pt x="64971" y="99622"/>
                        <a:pt x="66054" y="97456"/>
                        <a:pt x="68219" y="96373"/>
                      </a:cubicBezTo>
                      <a:cubicBezTo>
                        <a:pt x="68219" y="93125"/>
                        <a:pt x="74716" y="89876"/>
                        <a:pt x="73633" y="86628"/>
                      </a:cubicBezTo>
                      <a:cubicBezTo>
                        <a:pt x="75799" y="88793"/>
                        <a:pt x="82296" y="81213"/>
                        <a:pt x="83379" y="77965"/>
                      </a:cubicBezTo>
                      <a:cubicBezTo>
                        <a:pt x="83379" y="79048"/>
                        <a:pt x="86628" y="76882"/>
                        <a:pt x="86628" y="79048"/>
                      </a:cubicBezTo>
                      <a:cubicBezTo>
                        <a:pt x="89876" y="75799"/>
                        <a:pt x="92042" y="73633"/>
                        <a:pt x="89876" y="72551"/>
                      </a:cubicBezTo>
                      <a:cubicBezTo>
                        <a:pt x="97456" y="70385"/>
                        <a:pt x="99622" y="60639"/>
                        <a:pt x="106119" y="61722"/>
                      </a:cubicBezTo>
                      <a:cubicBezTo>
                        <a:pt x="114782" y="53059"/>
                        <a:pt x="123444" y="46562"/>
                        <a:pt x="132107" y="41148"/>
                      </a:cubicBezTo>
                      <a:cubicBezTo>
                        <a:pt x="133190" y="44397"/>
                        <a:pt x="122361" y="47645"/>
                        <a:pt x="124527" y="49811"/>
                      </a:cubicBezTo>
                      <a:cubicBezTo>
                        <a:pt x="126693" y="48728"/>
                        <a:pt x="127776" y="46562"/>
                        <a:pt x="129941" y="45479"/>
                      </a:cubicBezTo>
                      <a:cubicBezTo>
                        <a:pt x="132107" y="44397"/>
                        <a:pt x="133190" y="43314"/>
                        <a:pt x="134273" y="41148"/>
                      </a:cubicBezTo>
                      <a:cubicBezTo>
                        <a:pt x="137521" y="38982"/>
                        <a:pt x="140770" y="36817"/>
                        <a:pt x="146184" y="34651"/>
                      </a:cubicBezTo>
                      <a:cubicBezTo>
                        <a:pt x="148350" y="33568"/>
                        <a:pt x="145101" y="36817"/>
                        <a:pt x="145101" y="37900"/>
                      </a:cubicBezTo>
                      <a:cubicBezTo>
                        <a:pt x="149433" y="34651"/>
                        <a:pt x="153764" y="33568"/>
                        <a:pt x="158095" y="31402"/>
                      </a:cubicBezTo>
                      <a:cubicBezTo>
                        <a:pt x="162427" y="30320"/>
                        <a:pt x="166758" y="28154"/>
                        <a:pt x="171089" y="25988"/>
                      </a:cubicBezTo>
                      <a:cubicBezTo>
                        <a:pt x="171089" y="25988"/>
                        <a:pt x="170007" y="27071"/>
                        <a:pt x="170007" y="27071"/>
                      </a:cubicBezTo>
                      <a:cubicBezTo>
                        <a:pt x="172172" y="25988"/>
                        <a:pt x="174338" y="25988"/>
                        <a:pt x="173255" y="24905"/>
                      </a:cubicBezTo>
                      <a:lnTo>
                        <a:pt x="172172" y="25988"/>
                      </a:lnTo>
                      <a:cubicBezTo>
                        <a:pt x="168924" y="24905"/>
                        <a:pt x="177586" y="19491"/>
                        <a:pt x="177586" y="18408"/>
                      </a:cubicBezTo>
                      <a:cubicBezTo>
                        <a:pt x="175421" y="23823"/>
                        <a:pt x="186249" y="17326"/>
                        <a:pt x="183001" y="23823"/>
                      </a:cubicBezTo>
                      <a:cubicBezTo>
                        <a:pt x="184083" y="23823"/>
                        <a:pt x="185166" y="22740"/>
                        <a:pt x="185166" y="21657"/>
                      </a:cubicBezTo>
                      <a:cubicBezTo>
                        <a:pt x="187332" y="21657"/>
                        <a:pt x="187332" y="21657"/>
                        <a:pt x="186249" y="23823"/>
                      </a:cubicBezTo>
                      <a:cubicBezTo>
                        <a:pt x="192746" y="21657"/>
                        <a:pt x="189498" y="20574"/>
                        <a:pt x="195995" y="19491"/>
                      </a:cubicBezTo>
                      <a:cubicBezTo>
                        <a:pt x="195995" y="20574"/>
                        <a:pt x="194912" y="20574"/>
                        <a:pt x="194912" y="21657"/>
                      </a:cubicBezTo>
                      <a:cubicBezTo>
                        <a:pt x="197078" y="19491"/>
                        <a:pt x="200326" y="17326"/>
                        <a:pt x="205740" y="17326"/>
                      </a:cubicBezTo>
                      <a:cubicBezTo>
                        <a:pt x="205740" y="17326"/>
                        <a:pt x="205740" y="18408"/>
                        <a:pt x="204658" y="18408"/>
                      </a:cubicBezTo>
                      <a:cubicBezTo>
                        <a:pt x="208989" y="17326"/>
                        <a:pt x="212238" y="16243"/>
                        <a:pt x="215486" y="15160"/>
                      </a:cubicBezTo>
                      <a:cubicBezTo>
                        <a:pt x="218735" y="14077"/>
                        <a:pt x="223066" y="12994"/>
                        <a:pt x="227397" y="14077"/>
                      </a:cubicBezTo>
                      <a:cubicBezTo>
                        <a:pt x="225232" y="17326"/>
                        <a:pt x="230646" y="15160"/>
                        <a:pt x="230646" y="17326"/>
                      </a:cubicBezTo>
                      <a:cubicBezTo>
                        <a:pt x="230646" y="17326"/>
                        <a:pt x="231729" y="17326"/>
                        <a:pt x="232811" y="17326"/>
                      </a:cubicBezTo>
                      <a:cubicBezTo>
                        <a:pt x="233894" y="17326"/>
                        <a:pt x="234977" y="17326"/>
                        <a:pt x="234977" y="17326"/>
                      </a:cubicBezTo>
                      <a:lnTo>
                        <a:pt x="232811" y="16243"/>
                      </a:lnTo>
                      <a:cubicBezTo>
                        <a:pt x="237143" y="16243"/>
                        <a:pt x="241474" y="14077"/>
                        <a:pt x="244723" y="15160"/>
                      </a:cubicBezTo>
                      <a:cubicBezTo>
                        <a:pt x="244723" y="15160"/>
                        <a:pt x="243640" y="15160"/>
                        <a:pt x="242557" y="15160"/>
                      </a:cubicBezTo>
                      <a:cubicBezTo>
                        <a:pt x="241474" y="15160"/>
                        <a:pt x="240391" y="15160"/>
                        <a:pt x="240391" y="15160"/>
                      </a:cubicBezTo>
                      <a:cubicBezTo>
                        <a:pt x="240391" y="15160"/>
                        <a:pt x="242557" y="15160"/>
                        <a:pt x="244723" y="15160"/>
                      </a:cubicBezTo>
                      <a:cubicBezTo>
                        <a:pt x="246888" y="15160"/>
                        <a:pt x="249054" y="15160"/>
                        <a:pt x="249054" y="15160"/>
                      </a:cubicBezTo>
                      <a:lnTo>
                        <a:pt x="244723" y="14077"/>
                      </a:lnTo>
                      <a:cubicBezTo>
                        <a:pt x="249054" y="12994"/>
                        <a:pt x="244723" y="10828"/>
                        <a:pt x="250137" y="11911"/>
                      </a:cubicBezTo>
                      <a:cubicBezTo>
                        <a:pt x="249054" y="11911"/>
                        <a:pt x="254468" y="11911"/>
                        <a:pt x="256634" y="14077"/>
                      </a:cubicBezTo>
                      <a:cubicBezTo>
                        <a:pt x="256634" y="14077"/>
                        <a:pt x="256634" y="14077"/>
                        <a:pt x="256634" y="14077"/>
                      </a:cubicBezTo>
                      <a:cubicBezTo>
                        <a:pt x="258800" y="12994"/>
                        <a:pt x="260965" y="12994"/>
                        <a:pt x="264214" y="14077"/>
                      </a:cubicBezTo>
                      <a:cubicBezTo>
                        <a:pt x="265297" y="15160"/>
                        <a:pt x="263131" y="17326"/>
                        <a:pt x="263131" y="17326"/>
                      </a:cubicBezTo>
                      <a:cubicBezTo>
                        <a:pt x="265297" y="15160"/>
                        <a:pt x="272877" y="18408"/>
                        <a:pt x="276125" y="16243"/>
                      </a:cubicBezTo>
                      <a:cubicBezTo>
                        <a:pt x="275042" y="16243"/>
                        <a:pt x="275042" y="18408"/>
                        <a:pt x="275042" y="18408"/>
                      </a:cubicBezTo>
                      <a:lnTo>
                        <a:pt x="277208" y="17326"/>
                      </a:lnTo>
                      <a:cubicBezTo>
                        <a:pt x="279374" y="18408"/>
                        <a:pt x="279374" y="18408"/>
                        <a:pt x="278291" y="19491"/>
                      </a:cubicBezTo>
                      <a:cubicBezTo>
                        <a:pt x="283705" y="21657"/>
                        <a:pt x="277208" y="15160"/>
                        <a:pt x="283705" y="18408"/>
                      </a:cubicBezTo>
                      <a:cubicBezTo>
                        <a:pt x="282622" y="18408"/>
                        <a:pt x="283705" y="18408"/>
                        <a:pt x="282622" y="18408"/>
                      </a:cubicBezTo>
                      <a:cubicBezTo>
                        <a:pt x="289119" y="20574"/>
                        <a:pt x="296699" y="20574"/>
                        <a:pt x="303196" y="23823"/>
                      </a:cubicBezTo>
                      <a:cubicBezTo>
                        <a:pt x="304279" y="27071"/>
                        <a:pt x="297782" y="22740"/>
                        <a:pt x="298865" y="25988"/>
                      </a:cubicBezTo>
                      <a:cubicBezTo>
                        <a:pt x="308611" y="28154"/>
                        <a:pt x="318356" y="30320"/>
                        <a:pt x="327019" y="34651"/>
                      </a:cubicBezTo>
                      <a:lnTo>
                        <a:pt x="325936" y="33568"/>
                      </a:lnTo>
                      <a:cubicBezTo>
                        <a:pt x="329185" y="30320"/>
                        <a:pt x="331350" y="38982"/>
                        <a:pt x="336765" y="38982"/>
                      </a:cubicBezTo>
                      <a:cubicBezTo>
                        <a:pt x="335682" y="38982"/>
                        <a:pt x="334599" y="40065"/>
                        <a:pt x="334599" y="40065"/>
                      </a:cubicBezTo>
                      <a:cubicBezTo>
                        <a:pt x="336765" y="42231"/>
                        <a:pt x="340013" y="43314"/>
                        <a:pt x="343262" y="44397"/>
                      </a:cubicBezTo>
                      <a:cubicBezTo>
                        <a:pt x="346510" y="45479"/>
                        <a:pt x="350842" y="47645"/>
                        <a:pt x="355173" y="49811"/>
                      </a:cubicBezTo>
                      <a:lnTo>
                        <a:pt x="354090" y="49811"/>
                      </a:lnTo>
                      <a:cubicBezTo>
                        <a:pt x="356256" y="53059"/>
                        <a:pt x="361670" y="56308"/>
                        <a:pt x="364919" y="58474"/>
                      </a:cubicBezTo>
                      <a:cubicBezTo>
                        <a:pt x="366001" y="58474"/>
                        <a:pt x="368167" y="59556"/>
                        <a:pt x="368167" y="58474"/>
                      </a:cubicBezTo>
                      <a:cubicBezTo>
                        <a:pt x="370333" y="61722"/>
                        <a:pt x="371416" y="63888"/>
                        <a:pt x="373581" y="66054"/>
                      </a:cubicBezTo>
                      <a:cubicBezTo>
                        <a:pt x="375747" y="68219"/>
                        <a:pt x="377913" y="69302"/>
                        <a:pt x="381161" y="71468"/>
                      </a:cubicBezTo>
                      <a:cubicBezTo>
                        <a:pt x="386575" y="74716"/>
                        <a:pt x="390907" y="77965"/>
                        <a:pt x="393072" y="84462"/>
                      </a:cubicBezTo>
                      <a:cubicBezTo>
                        <a:pt x="391990" y="83379"/>
                        <a:pt x="389824" y="82296"/>
                        <a:pt x="390907" y="83379"/>
                      </a:cubicBezTo>
                      <a:cubicBezTo>
                        <a:pt x="390907" y="83379"/>
                        <a:pt x="393072" y="84462"/>
                        <a:pt x="394155" y="86628"/>
                      </a:cubicBezTo>
                      <a:cubicBezTo>
                        <a:pt x="396321" y="88793"/>
                        <a:pt x="397404" y="89876"/>
                        <a:pt x="397404" y="89876"/>
                      </a:cubicBezTo>
                      <a:cubicBezTo>
                        <a:pt x="398487" y="87710"/>
                        <a:pt x="397404" y="87710"/>
                        <a:pt x="397404" y="85545"/>
                      </a:cubicBezTo>
                      <a:cubicBezTo>
                        <a:pt x="398487" y="85545"/>
                        <a:pt x="401735" y="87710"/>
                        <a:pt x="402818" y="88793"/>
                      </a:cubicBezTo>
                      <a:cubicBezTo>
                        <a:pt x="399569" y="86628"/>
                        <a:pt x="400652" y="90959"/>
                        <a:pt x="400652" y="93125"/>
                      </a:cubicBezTo>
                      <a:cubicBezTo>
                        <a:pt x="400652" y="92042"/>
                        <a:pt x="401735" y="93125"/>
                        <a:pt x="401735" y="92042"/>
                      </a:cubicBezTo>
                      <a:cubicBezTo>
                        <a:pt x="402818" y="97456"/>
                        <a:pt x="404984" y="90959"/>
                        <a:pt x="407149" y="97456"/>
                      </a:cubicBezTo>
                      <a:lnTo>
                        <a:pt x="406067" y="97456"/>
                      </a:lnTo>
                      <a:cubicBezTo>
                        <a:pt x="408232" y="99622"/>
                        <a:pt x="410398" y="100705"/>
                        <a:pt x="411481" y="102870"/>
                      </a:cubicBezTo>
                      <a:cubicBezTo>
                        <a:pt x="410398" y="105036"/>
                        <a:pt x="409315" y="100705"/>
                        <a:pt x="407149" y="101787"/>
                      </a:cubicBezTo>
                      <a:cubicBezTo>
                        <a:pt x="409315" y="105036"/>
                        <a:pt x="414729" y="106119"/>
                        <a:pt x="414729" y="110450"/>
                      </a:cubicBezTo>
                      <a:cubicBezTo>
                        <a:pt x="413646" y="109367"/>
                        <a:pt x="412564" y="107202"/>
                        <a:pt x="410398" y="106119"/>
                      </a:cubicBezTo>
                      <a:cubicBezTo>
                        <a:pt x="410398" y="110450"/>
                        <a:pt x="411481" y="110450"/>
                        <a:pt x="412564" y="113699"/>
                      </a:cubicBezTo>
                      <a:lnTo>
                        <a:pt x="412564" y="113699"/>
                      </a:lnTo>
                      <a:cubicBezTo>
                        <a:pt x="412564" y="113699"/>
                        <a:pt x="413646" y="114782"/>
                        <a:pt x="413646" y="116947"/>
                      </a:cubicBezTo>
                      <a:cubicBezTo>
                        <a:pt x="414729" y="118030"/>
                        <a:pt x="414729" y="120196"/>
                        <a:pt x="414729" y="120196"/>
                      </a:cubicBezTo>
                      <a:cubicBezTo>
                        <a:pt x="414729" y="120196"/>
                        <a:pt x="414729" y="118030"/>
                        <a:pt x="414729" y="118030"/>
                      </a:cubicBezTo>
                      <a:cubicBezTo>
                        <a:pt x="417978" y="119113"/>
                        <a:pt x="420144" y="121279"/>
                        <a:pt x="421226" y="123444"/>
                      </a:cubicBezTo>
                      <a:cubicBezTo>
                        <a:pt x="422309" y="125610"/>
                        <a:pt x="423392" y="128858"/>
                        <a:pt x="426641" y="131024"/>
                      </a:cubicBezTo>
                      <a:cubicBezTo>
                        <a:pt x="421226" y="126693"/>
                        <a:pt x="424475" y="131024"/>
                        <a:pt x="422309" y="131024"/>
                      </a:cubicBezTo>
                      <a:cubicBezTo>
                        <a:pt x="422309" y="133190"/>
                        <a:pt x="423392" y="135356"/>
                        <a:pt x="422309" y="135356"/>
                      </a:cubicBezTo>
                      <a:cubicBezTo>
                        <a:pt x="425558" y="137521"/>
                        <a:pt x="423392" y="140770"/>
                        <a:pt x="427723" y="142935"/>
                      </a:cubicBezTo>
                      <a:cubicBezTo>
                        <a:pt x="426641" y="142935"/>
                        <a:pt x="428806" y="146184"/>
                        <a:pt x="426641" y="146184"/>
                      </a:cubicBezTo>
                      <a:cubicBezTo>
                        <a:pt x="428806" y="149433"/>
                        <a:pt x="427723" y="145101"/>
                        <a:pt x="428806" y="145101"/>
                      </a:cubicBezTo>
                      <a:cubicBezTo>
                        <a:pt x="433138" y="149433"/>
                        <a:pt x="430972" y="159178"/>
                        <a:pt x="437469" y="166758"/>
                      </a:cubicBezTo>
                      <a:cubicBezTo>
                        <a:pt x="439635" y="170007"/>
                        <a:pt x="440718" y="172172"/>
                        <a:pt x="441800" y="174338"/>
                      </a:cubicBezTo>
                      <a:cubicBezTo>
                        <a:pt x="442883" y="176504"/>
                        <a:pt x="445049" y="177586"/>
                        <a:pt x="446132" y="181918"/>
                      </a:cubicBezTo>
                      <a:cubicBezTo>
                        <a:pt x="445049" y="184084"/>
                        <a:pt x="442883" y="180835"/>
                        <a:pt x="442883" y="180835"/>
                      </a:cubicBezTo>
                      <a:cubicBezTo>
                        <a:pt x="442883" y="185166"/>
                        <a:pt x="443966" y="187332"/>
                        <a:pt x="445049" y="190581"/>
                      </a:cubicBezTo>
                      <a:cubicBezTo>
                        <a:pt x="443966" y="189498"/>
                        <a:pt x="443966" y="190581"/>
                        <a:pt x="442883" y="191663"/>
                      </a:cubicBezTo>
                      <a:cubicBezTo>
                        <a:pt x="443966" y="194912"/>
                        <a:pt x="446132" y="192746"/>
                        <a:pt x="445049" y="197078"/>
                      </a:cubicBezTo>
                      <a:cubicBezTo>
                        <a:pt x="443966" y="197078"/>
                        <a:pt x="442883" y="195995"/>
                        <a:pt x="441800" y="194912"/>
                      </a:cubicBezTo>
                      <a:cubicBezTo>
                        <a:pt x="442883" y="195995"/>
                        <a:pt x="442883" y="198161"/>
                        <a:pt x="443966" y="199243"/>
                      </a:cubicBezTo>
                      <a:cubicBezTo>
                        <a:pt x="445049" y="200326"/>
                        <a:pt x="445049" y="202492"/>
                        <a:pt x="446132" y="204658"/>
                      </a:cubicBezTo>
                      <a:cubicBezTo>
                        <a:pt x="445049" y="205740"/>
                        <a:pt x="443966" y="202492"/>
                        <a:pt x="442883" y="201409"/>
                      </a:cubicBezTo>
                      <a:cubicBezTo>
                        <a:pt x="443966" y="205740"/>
                        <a:pt x="445049" y="211155"/>
                        <a:pt x="447215" y="212238"/>
                      </a:cubicBezTo>
                      <a:lnTo>
                        <a:pt x="447215" y="210072"/>
                      </a:lnTo>
                      <a:cubicBezTo>
                        <a:pt x="447215" y="211155"/>
                        <a:pt x="445049" y="211155"/>
                        <a:pt x="445049" y="210072"/>
                      </a:cubicBezTo>
                      <a:cubicBezTo>
                        <a:pt x="442883" y="206823"/>
                        <a:pt x="445049" y="204658"/>
                        <a:pt x="446132" y="204658"/>
                      </a:cubicBezTo>
                      <a:lnTo>
                        <a:pt x="447215" y="206823"/>
                      </a:lnTo>
                      <a:cubicBezTo>
                        <a:pt x="449380" y="205740"/>
                        <a:pt x="448297" y="202492"/>
                        <a:pt x="447215" y="200326"/>
                      </a:cubicBezTo>
                      <a:cubicBezTo>
                        <a:pt x="446132" y="197078"/>
                        <a:pt x="443966" y="194912"/>
                        <a:pt x="443966" y="191663"/>
                      </a:cubicBezTo>
                      <a:lnTo>
                        <a:pt x="447215" y="192746"/>
                      </a:lnTo>
                      <a:lnTo>
                        <a:pt x="443966" y="188415"/>
                      </a:lnTo>
                      <a:cubicBezTo>
                        <a:pt x="445049" y="187332"/>
                        <a:pt x="446132" y="186249"/>
                        <a:pt x="447215" y="188415"/>
                      </a:cubicBezTo>
                      <a:cubicBezTo>
                        <a:pt x="448297" y="184084"/>
                        <a:pt x="445049" y="185166"/>
                        <a:pt x="446132" y="181918"/>
                      </a:cubicBezTo>
                      <a:cubicBezTo>
                        <a:pt x="446132" y="181918"/>
                        <a:pt x="446132" y="181918"/>
                        <a:pt x="447215" y="181918"/>
                      </a:cubicBezTo>
                      <a:lnTo>
                        <a:pt x="445049" y="178669"/>
                      </a:lnTo>
                      <a:cubicBezTo>
                        <a:pt x="446132" y="178669"/>
                        <a:pt x="447215" y="177586"/>
                        <a:pt x="447215" y="179752"/>
                      </a:cubicBezTo>
                      <a:cubicBezTo>
                        <a:pt x="447215" y="173255"/>
                        <a:pt x="441800" y="170007"/>
                        <a:pt x="443966" y="166758"/>
                      </a:cubicBezTo>
                      <a:lnTo>
                        <a:pt x="443966" y="166758"/>
                      </a:lnTo>
                      <a:cubicBezTo>
                        <a:pt x="440718" y="158095"/>
                        <a:pt x="441800" y="166758"/>
                        <a:pt x="436386" y="161344"/>
                      </a:cubicBezTo>
                      <a:lnTo>
                        <a:pt x="440718" y="154847"/>
                      </a:lnTo>
                      <a:lnTo>
                        <a:pt x="438552" y="154847"/>
                      </a:lnTo>
                      <a:cubicBezTo>
                        <a:pt x="438552" y="153764"/>
                        <a:pt x="437469" y="152681"/>
                        <a:pt x="438552" y="152681"/>
                      </a:cubicBezTo>
                      <a:cubicBezTo>
                        <a:pt x="435303" y="149433"/>
                        <a:pt x="437469" y="153764"/>
                        <a:pt x="435303" y="152681"/>
                      </a:cubicBezTo>
                      <a:cubicBezTo>
                        <a:pt x="435303" y="150515"/>
                        <a:pt x="434221" y="147267"/>
                        <a:pt x="433138" y="145101"/>
                      </a:cubicBezTo>
                      <a:cubicBezTo>
                        <a:pt x="432055" y="142935"/>
                        <a:pt x="430972" y="140770"/>
                        <a:pt x="433138" y="139687"/>
                      </a:cubicBezTo>
                      <a:cubicBezTo>
                        <a:pt x="430972" y="138604"/>
                        <a:pt x="434221" y="144018"/>
                        <a:pt x="430972" y="140770"/>
                      </a:cubicBezTo>
                      <a:cubicBezTo>
                        <a:pt x="432055" y="139687"/>
                        <a:pt x="432055" y="138604"/>
                        <a:pt x="430972" y="136438"/>
                      </a:cubicBezTo>
                      <a:cubicBezTo>
                        <a:pt x="429889" y="135356"/>
                        <a:pt x="427723" y="133190"/>
                        <a:pt x="427723" y="131024"/>
                      </a:cubicBezTo>
                      <a:cubicBezTo>
                        <a:pt x="429889" y="131024"/>
                        <a:pt x="430972" y="135356"/>
                        <a:pt x="430972" y="131024"/>
                      </a:cubicBezTo>
                      <a:cubicBezTo>
                        <a:pt x="426641" y="129941"/>
                        <a:pt x="427723" y="123444"/>
                        <a:pt x="425558" y="120196"/>
                      </a:cubicBezTo>
                      <a:cubicBezTo>
                        <a:pt x="424475" y="121279"/>
                        <a:pt x="423392" y="119113"/>
                        <a:pt x="422309" y="116947"/>
                      </a:cubicBezTo>
                      <a:cubicBezTo>
                        <a:pt x="421226" y="114782"/>
                        <a:pt x="419061" y="111533"/>
                        <a:pt x="416895" y="109367"/>
                      </a:cubicBezTo>
                      <a:cubicBezTo>
                        <a:pt x="417978" y="109367"/>
                        <a:pt x="411481" y="99622"/>
                        <a:pt x="409315" y="94207"/>
                      </a:cubicBezTo>
                      <a:lnTo>
                        <a:pt x="409315" y="94207"/>
                      </a:lnTo>
                      <a:cubicBezTo>
                        <a:pt x="406067" y="95290"/>
                        <a:pt x="403901" y="89876"/>
                        <a:pt x="400652" y="87710"/>
                      </a:cubicBezTo>
                      <a:cubicBezTo>
                        <a:pt x="401735" y="86628"/>
                        <a:pt x="402818" y="86628"/>
                        <a:pt x="404984" y="87710"/>
                      </a:cubicBezTo>
                      <a:lnTo>
                        <a:pt x="402818" y="84462"/>
                      </a:lnTo>
                      <a:cubicBezTo>
                        <a:pt x="401735" y="84462"/>
                        <a:pt x="400652" y="83379"/>
                        <a:pt x="398487" y="82296"/>
                      </a:cubicBezTo>
                      <a:lnTo>
                        <a:pt x="400652" y="81213"/>
                      </a:lnTo>
                      <a:cubicBezTo>
                        <a:pt x="398487" y="79048"/>
                        <a:pt x="396321" y="77965"/>
                        <a:pt x="394155" y="75799"/>
                      </a:cubicBezTo>
                      <a:cubicBezTo>
                        <a:pt x="391990" y="73633"/>
                        <a:pt x="389824" y="71468"/>
                        <a:pt x="387658" y="69302"/>
                      </a:cubicBezTo>
                      <a:cubicBezTo>
                        <a:pt x="386575" y="70385"/>
                        <a:pt x="387658" y="76882"/>
                        <a:pt x="382244" y="72551"/>
                      </a:cubicBezTo>
                      <a:cubicBezTo>
                        <a:pt x="382244" y="71468"/>
                        <a:pt x="383327" y="70385"/>
                        <a:pt x="385493" y="71468"/>
                      </a:cubicBezTo>
                      <a:cubicBezTo>
                        <a:pt x="385493" y="71468"/>
                        <a:pt x="383327" y="70385"/>
                        <a:pt x="383327" y="69302"/>
                      </a:cubicBezTo>
                      <a:lnTo>
                        <a:pt x="386575" y="70385"/>
                      </a:lnTo>
                      <a:cubicBezTo>
                        <a:pt x="384410" y="68219"/>
                        <a:pt x="384410" y="70385"/>
                        <a:pt x="383327" y="68219"/>
                      </a:cubicBezTo>
                      <a:cubicBezTo>
                        <a:pt x="384410" y="67136"/>
                        <a:pt x="382244" y="66054"/>
                        <a:pt x="383327" y="66054"/>
                      </a:cubicBezTo>
                      <a:cubicBezTo>
                        <a:pt x="384410" y="66054"/>
                        <a:pt x="384410" y="68219"/>
                        <a:pt x="385493" y="68219"/>
                      </a:cubicBezTo>
                      <a:cubicBezTo>
                        <a:pt x="383327" y="66054"/>
                        <a:pt x="382244" y="62805"/>
                        <a:pt x="382244" y="61722"/>
                      </a:cubicBezTo>
                      <a:cubicBezTo>
                        <a:pt x="382244" y="62805"/>
                        <a:pt x="381161" y="62805"/>
                        <a:pt x="378995" y="61722"/>
                      </a:cubicBezTo>
                      <a:cubicBezTo>
                        <a:pt x="374664" y="58474"/>
                        <a:pt x="378995" y="59556"/>
                        <a:pt x="376830" y="56308"/>
                      </a:cubicBezTo>
                      <a:cubicBezTo>
                        <a:pt x="375747" y="56308"/>
                        <a:pt x="373581" y="53059"/>
                        <a:pt x="371416" y="55225"/>
                      </a:cubicBezTo>
                      <a:cubicBezTo>
                        <a:pt x="370333" y="54142"/>
                        <a:pt x="370333" y="53059"/>
                        <a:pt x="370333" y="51977"/>
                      </a:cubicBezTo>
                      <a:cubicBezTo>
                        <a:pt x="369250" y="51977"/>
                        <a:pt x="366001" y="49811"/>
                        <a:pt x="363836" y="48728"/>
                      </a:cubicBezTo>
                      <a:cubicBezTo>
                        <a:pt x="361670" y="47645"/>
                        <a:pt x="360587" y="46562"/>
                        <a:pt x="360587" y="48728"/>
                      </a:cubicBezTo>
                      <a:lnTo>
                        <a:pt x="360587" y="48728"/>
                      </a:lnTo>
                      <a:cubicBezTo>
                        <a:pt x="360587" y="48728"/>
                        <a:pt x="360587" y="48728"/>
                        <a:pt x="360587" y="48728"/>
                      </a:cubicBezTo>
                      <a:cubicBezTo>
                        <a:pt x="360587" y="48728"/>
                        <a:pt x="360587" y="48728"/>
                        <a:pt x="360587" y="48728"/>
                      </a:cubicBezTo>
                      <a:lnTo>
                        <a:pt x="360587" y="48728"/>
                      </a:lnTo>
                      <a:cubicBezTo>
                        <a:pt x="356256" y="46562"/>
                        <a:pt x="353007" y="44397"/>
                        <a:pt x="349759" y="41148"/>
                      </a:cubicBezTo>
                      <a:cubicBezTo>
                        <a:pt x="346510" y="37900"/>
                        <a:pt x="342179" y="35734"/>
                        <a:pt x="338930" y="33568"/>
                      </a:cubicBezTo>
                      <a:lnTo>
                        <a:pt x="338930" y="32485"/>
                      </a:lnTo>
                      <a:cubicBezTo>
                        <a:pt x="333516" y="30320"/>
                        <a:pt x="328102" y="27071"/>
                        <a:pt x="324853" y="27071"/>
                      </a:cubicBezTo>
                      <a:cubicBezTo>
                        <a:pt x="323770" y="25988"/>
                        <a:pt x="321605" y="24905"/>
                        <a:pt x="322688" y="23823"/>
                      </a:cubicBezTo>
                      <a:cubicBezTo>
                        <a:pt x="318356" y="22740"/>
                        <a:pt x="318356" y="22740"/>
                        <a:pt x="312942" y="19491"/>
                      </a:cubicBezTo>
                      <a:cubicBezTo>
                        <a:pt x="317273" y="19491"/>
                        <a:pt x="311859" y="18408"/>
                        <a:pt x="317273" y="20574"/>
                      </a:cubicBezTo>
                      <a:cubicBezTo>
                        <a:pt x="312942" y="18408"/>
                        <a:pt x="311859" y="16243"/>
                        <a:pt x="306445" y="16243"/>
                      </a:cubicBezTo>
                      <a:cubicBezTo>
                        <a:pt x="308611" y="15160"/>
                        <a:pt x="303196" y="12994"/>
                        <a:pt x="301031" y="12994"/>
                      </a:cubicBezTo>
                      <a:lnTo>
                        <a:pt x="304279" y="15160"/>
                      </a:lnTo>
                      <a:cubicBezTo>
                        <a:pt x="301031" y="14077"/>
                        <a:pt x="298865" y="14077"/>
                        <a:pt x="296699" y="12994"/>
                      </a:cubicBezTo>
                      <a:lnTo>
                        <a:pt x="298865" y="10828"/>
                      </a:lnTo>
                      <a:cubicBezTo>
                        <a:pt x="294534" y="7580"/>
                        <a:pt x="289119" y="7580"/>
                        <a:pt x="284788" y="7580"/>
                      </a:cubicBezTo>
                      <a:cubicBezTo>
                        <a:pt x="280457" y="7580"/>
                        <a:pt x="276125" y="7580"/>
                        <a:pt x="272877" y="4331"/>
                      </a:cubicBezTo>
                      <a:cubicBezTo>
                        <a:pt x="269628" y="5414"/>
                        <a:pt x="278291" y="6497"/>
                        <a:pt x="275042" y="8663"/>
                      </a:cubicBezTo>
                      <a:cubicBezTo>
                        <a:pt x="270711" y="7580"/>
                        <a:pt x="266380" y="3249"/>
                        <a:pt x="264214" y="3249"/>
                      </a:cubicBezTo>
                      <a:cubicBezTo>
                        <a:pt x="257717" y="1083"/>
                        <a:pt x="257717" y="6497"/>
                        <a:pt x="250137" y="4331"/>
                      </a:cubicBezTo>
                      <a:cubicBezTo>
                        <a:pt x="251220" y="5414"/>
                        <a:pt x="251220" y="7580"/>
                        <a:pt x="245806" y="8663"/>
                      </a:cubicBezTo>
                      <a:cubicBezTo>
                        <a:pt x="241474" y="7580"/>
                        <a:pt x="240391" y="4331"/>
                        <a:pt x="243640" y="4331"/>
                      </a:cubicBezTo>
                      <a:cubicBezTo>
                        <a:pt x="244723" y="4331"/>
                        <a:pt x="245806" y="4331"/>
                        <a:pt x="245806" y="5414"/>
                      </a:cubicBezTo>
                      <a:cubicBezTo>
                        <a:pt x="246888" y="5414"/>
                        <a:pt x="249054" y="5414"/>
                        <a:pt x="247971" y="4331"/>
                      </a:cubicBezTo>
                      <a:lnTo>
                        <a:pt x="246888" y="5414"/>
                      </a:lnTo>
                      <a:cubicBezTo>
                        <a:pt x="244723" y="4331"/>
                        <a:pt x="238226" y="4331"/>
                        <a:pt x="239309" y="2166"/>
                      </a:cubicBezTo>
                      <a:cubicBezTo>
                        <a:pt x="236060" y="3249"/>
                        <a:pt x="237143" y="3249"/>
                        <a:pt x="240391" y="4331"/>
                      </a:cubicBezTo>
                      <a:cubicBezTo>
                        <a:pt x="233894" y="3249"/>
                        <a:pt x="230646" y="4331"/>
                        <a:pt x="224149" y="3249"/>
                      </a:cubicBezTo>
                      <a:cubicBezTo>
                        <a:pt x="225232" y="3249"/>
                        <a:pt x="226314" y="4331"/>
                        <a:pt x="225232" y="4331"/>
                      </a:cubicBezTo>
                      <a:cubicBezTo>
                        <a:pt x="215486" y="3249"/>
                        <a:pt x="220900" y="6497"/>
                        <a:pt x="214403" y="6497"/>
                      </a:cubicBezTo>
                      <a:cubicBezTo>
                        <a:pt x="211155" y="5414"/>
                        <a:pt x="215486" y="3249"/>
                        <a:pt x="208989" y="4331"/>
                      </a:cubicBezTo>
                      <a:cubicBezTo>
                        <a:pt x="204658" y="3249"/>
                        <a:pt x="207906" y="2166"/>
                        <a:pt x="208989" y="1083"/>
                      </a:cubicBezTo>
                      <a:cubicBezTo>
                        <a:pt x="203575" y="3249"/>
                        <a:pt x="198161" y="1083"/>
                        <a:pt x="193829" y="1083"/>
                      </a:cubicBezTo>
                      <a:lnTo>
                        <a:pt x="197078" y="0"/>
                      </a:lnTo>
                      <a:cubicBezTo>
                        <a:pt x="194912" y="1083"/>
                        <a:pt x="193829" y="1083"/>
                        <a:pt x="191663" y="1083"/>
                      </a:cubicBezTo>
                      <a:lnTo>
                        <a:pt x="193829" y="2166"/>
                      </a:lnTo>
                      <a:cubicBezTo>
                        <a:pt x="191663" y="2166"/>
                        <a:pt x="190581" y="2166"/>
                        <a:pt x="190581" y="2166"/>
                      </a:cubicBezTo>
                      <a:cubicBezTo>
                        <a:pt x="188415" y="3249"/>
                        <a:pt x="192746" y="4331"/>
                        <a:pt x="189498" y="7580"/>
                      </a:cubicBezTo>
                      <a:cubicBezTo>
                        <a:pt x="187332" y="7580"/>
                        <a:pt x="181918" y="9746"/>
                        <a:pt x="180835" y="7580"/>
                      </a:cubicBezTo>
                      <a:cubicBezTo>
                        <a:pt x="188415" y="6497"/>
                        <a:pt x="179752" y="5414"/>
                        <a:pt x="186249" y="4331"/>
                      </a:cubicBezTo>
                      <a:cubicBezTo>
                        <a:pt x="185166" y="4331"/>
                        <a:pt x="184083" y="5414"/>
                        <a:pt x="181918" y="5414"/>
                      </a:cubicBezTo>
                      <a:cubicBezTo>
                        <a:pt x="181918" y="5414"/>
                        <a:pt x="181918" y="5414"/>
                        <a:pt x="183001" y="4331"/>
                      </a:cubicBezTo>
                      <a:cubicBezTo>
                        <a:pt x="175421" y="4331"/>
                        <a:pt x="179752" y="7580"/>
                        <a:pt x="173255" y="9746"/>
                      </a:cubicBezTo>
                      <a:cubicBezTo>
                        <a:pt x="174338" y="8663"/>
                        <a:pt x="171089" y="7580"/>
                        <a:pt x="170007" y="8663"/>
                      </a:cubicBezTo>
                      <a:cubicBezTo>
                        <a:pt x="173255" y="7580"/>
                        <a:pt x="172172" y="10828"/>
                        <a:pt x="170007" y="11911"/>
                      </a:cubicBezTo>
                      <a:cubicBezTo>
                        <a:pt x="164592" y="11911"/>
                        <a:pt x="164592" y="14077"/>
                        <a:pt x="162427" y="15160"/>
                      </a:cubicBezTo>
                      <a:lnTo>
                        <a:pt x="165675" y="15160"/>
                      </a:lnTo>
                      <a:cubicBezTo>
                        <a:pt x="164592" y="16243"/>
                        <a:pt x="162427" y="17326"/>
                        <a:pt x="159178" y="18408"/>
                      </a:cubicBezTo>
                      <a:cubicBezTo>
                        <a:pt x="158095" y="17326"/>
                        <a:pt x="161344" y="16243"/>
                        <a:pt x="160261" y="16243"/>
                      </a:cubicBezTo>
                      <a:cubicBezTo>
                        <a:pt x="157012" y="19491"/>
                        <a:pt x="151598" y="16243"/>
                        <a:pt x="147267" y="20574"/>
                      </a:cubicBezTo>
                      <a:cubicBezTo>
                        <a:pt x="145101" y="20574"/>
                        <a:pt x="146184" y="18408"/>
                        <a:pt x="144018" y="18408"/>
                      </a:cubicBezTo>
                      <a:cubicBezTo>
                        <a:pt x="138604" y="21657"/>
                        <a:pt x="137521" y="19491"/>
                        <a:pt x="132107" y="22740"/>
                      </a:cubicBezTo>
                      <a:cubicBezTo>
                        <a:pt x="134273" y="23823"/>
                        <a:pt x="134273" y="22740"/>
                        <a:pt x="131024" y="25988"/>
                      </a:cubicBezTo>
                      <a:lnTo>
                        <a:pt x="139687" y="20574"/>
                      </a:lnTo>
                      <a:lnTo>
                        <a:pt x="134273" y="25988"/>
                      </a:lnTo>
                      <a:cubicBezTo>
                        <a:pt x="137521" y="24905"/>
                        <a:pt x="139687" y="22740"/>
                        <a:pt x="141853" y="21657"/>
                      </a:cubicBezTo>
                      <a:cubicBezTo>
                        <a:pt x="139687" y="23823"/>
                        <a:pt x="139687" y="23823"/>
                        <a:pt x="141853" y="24905"/>
                      </a:cubicBezTo>
                      <a:cubicBezTo>
                        <a:pt x="137521" y="23823"/>
                        <a:pt x="135356" y="29237"/>
                        <a:pt x="129941" y="30320"/>
                      </a:cubicBezTo>
                      <a:lnTo>
                        <a:pt x="127776" y="25988"/>
                      </a:lnTo>
                      <a:cubicBezTo>
                        <a:pt x="120196" y="27071"/>
                        <a:pt x="116947" y="33568"/>
                        <a:pt x="108284" y="37900"/>
                      </a:cubicBezTo>
                      <a:cubicBezTo>
                        <a:pt x="108284" y="37900"/>
                        <a:pt x="111533" y="36817"/>
                        <a:pt x="111533" y="36817"/>
                      </a:cubicBezTo>
                      <a:cubicBezTo>
                        <a:pt x="111533" y="38982"/>
                        <a:pt x="107202" y="40065"/>
                        <a:pt x="105036" y="42231"/>
                      </a:cubicBezTo>
                      <a:cubicBezTo>
                        <a:pt x="103953" y="41148"/>
                        <a:pt x="102870" y="41148"/>
                        <a:pt x="100705" y="41148"/>
                      </a:cubicBezTo>
                      <a:cubicBezTo>
                        <a:pt x="101787" y="42231"/>
                        <a:pt x="95290" y="45479"/>
                        <a:pt x="96373" y="47645"/>
                      </a:cubicBezTo>
                      <a:cubicBezTo>
                        <a:pt x="96373" y="47645"/>
                        <a:pt x="95290" y="47645"/>
                        <a:pt x="94207" y="47645"/>
                      </a:cubicBezTo>
                      <a:cubicBezTo>
                        <a:pt x="93125" y="47645"/>
                        <a:pt x="92042" y="47645"/>
                        <a:pt x="92042" y="47645"/>
                      </a:cubicBezTo>
                      <a:cubicBezTo>
                        <a:pt x="85545" y="51977"/>
                        <a:pt x="87710" y="56308"/>
                        <a:pt x="82296" y="60639"/>
                      </a:cubicBezTo>
                      <a:cubicBezTo>
                        <a:pt x="83379" y="58474"/>
                        <a:pt x="80130" y="59556"/>
                        <a:pt x="82296" y="55225"/>
                      </a:cubicBezTo>
                      <a:cubicBezTo>
                        <a:pt x="80130" y="56308"/>
                        <a:pt x="79048" y="58474"/>
                        <a:pt x="79048" y="58474"/>
                      </a:cubicBezTo>
                      <a:cubicBezTo>
                        <a:pt x="76882" y="58474"/>
                        <a:pt x="75799" y="64971"/>
                        <a:pt x="72551" y="64971"/>
                      </a:cubicBezTo>
                      <a:cubicBezTo>
                        <a:pt x="72551" y="66054"/>
                        <a:pt x="72551" y="67136"/>
                        <a:pt x="71468" y="69302"/>
                      </a:cubicBezTo>
                      <a:cubicBezTo>
                        <a:pt x="71468" y="69302"/>
                        <a:pt x="71468" y="69302"/>
                        <a:pt x="71468" y="69302"/>
                      </a:cubicBezTo>
                      <a:cubicBezTo>
                        <a:pt x="71468" y="69302"/>
                        <a:pt x="69302" y="72551"/>
                        <a:pt x="71468" y="72551"/>
                      </a:cubicBezTo>
                      <a:cubicBezTo>
                        <a:pt x="62805" y="74716"/>
                        <a:pt x="57391" y="87710"/>
                        <a:pt x="50894" y="90959"/>
                      </a:cubicBezTo>
                      <a:cubicBezTo>
                        <a:pt x="47645" y="95290"/>
                        <a:pt x="44397" y="100705"/>
                        <a:pt x="42231" y="105036"/>
                      </a:cubicBezTo>
                      <a:cubicBezTo>
                        <a:pt x="42231" y="105036"/>
                        <a:pt x="41148" y="105036"/>
                        <a:pt x="42231" y="103953"/>
                      </a:cubicBezTo>
                      <a:cubicBezTo>
                        <a:pt x="37900" y="109367"/>
                        <a:pt x="43314" y="109367"/>
                        <a:pt x="37900" y="114782"/>
                      </a:cubicBezTo>
                      <a:cubicBezTo>
                        <a:pt x="33568" y="116947"/>
                        <a:pt x="38982" y="110450"/>
                        <a:pt x="36817" y="112616"/>
                      </a:cubicBezTo>
                      <a:cubicBezTo>
                        <a:pt x="32485" y="111533"/>
                        <a:pt x="32485" y="121279"/>
                        <a:pt x="28154" y="124527"/>
                      </a:cubicBezTo>
                      <a:lnTo>
                        <a:pt x="28154" y="123444"/>
                      </a:lnTo>
                      <a:cubicBezTo>
                        <a:pt x="24905" y="126693"/>
                        <a:pt x="24905" y="133190"/>
                        <a:pt x="22740" y="138604"/>
                      </a:cubicBezTo>
                      <a:cubicBezTo>
                        <a:pt x="22740" y="138604"/>
                        <a:pt x="22740" y="138604"/>
                        <a:pt x="21657" y="138604"/>
                      </a:cubicBezTo>
                      <a:cubicBezTo>
                        <a:pt x="21657" y="144018"/>
                        <a:pt x="19491" y="151598"/>
                        <a:pt x="18408" y="157012"/>
                      </a:cubicBezTo>
                      <a:cubicBezTo>
                        <a:pt x="17326" y="154847"/>
                        <a:pt x="18408" y="153764"/>
                        <a:pt x="16243" y="154847"/>
                      </a:cubicBezTo>
                      <a:cubicBezTo>
                        <a:pt x="15160" y="157012"/>
                        <a:pt x="19491" y="154847"/>
                        <a:pt x="18408" y="160261"/>
                      </a:cubicBezTo>
                      <a:cubicBezTo>
                        <a:pt x="17326" y="161344"/>
                        <a:pt x="15160" y="164592"/>
                        <a:pt x="12994" y="164592"/>
                      </a:cubicBezTo>
                      <a:cubicBezTo>
                        <a:pt x="12994" y="164592"/>
                        <a:pt x="12994" y="163510"/>
                        <a:pt x="14077" y="162427"/>
                      </a:cubicBezTo>
                      <a:cubicBezTo>
                        <a:pt x="14077" y="161344"/>
                        <a:pt x="15160" y="160261"/>
                        <a:pt x="15160" y="160261"/>
                      </a:cubicBezTo>
                      <a:cubicBezTo>
                        <a:pt x="11911" y="162427"/>
                        <a:pt x="12994" y="166758"/>
                        <a:pt x="11911" y="168924"/>
                      </a:cubicBezTo>
                      <a:lnTo>
                        <a:pt x="10828" y="167841"/>
                      </a:lnTo>
                      <a:cubicBezTo>
                        <a:pt x="8663" y="175421"/>
                        <a:pt x="11911" y="176504"/>
                        <a:pt x="9746" y="185166"/>
                      </a:cubicBezTo>
                      <a:lnTo>
                        <a:pt x="10828" y="184084"/>
                      </a:lnTo>
                      <a:cubicBezTo>
                        <a:pt x="12994" y="189498"/>
                        <a:pt x="8663" y="187332"/>
                        <a:pt x="9746" y="192746"/>
                      </a:cubicBezTo>
                      <a:lnTo>
                        <a:pt x="6497" y="193829"/>
                      </a:lnTo>
                      <a:cubicBezTo>
                        <a:pt x="6497" y="197078"/>
                        <a:pt x="7580" y="204658"/>
                        <a:pt x="7580" y="210072"/>
                      </a:cubicBezTo>
                      <a:cubicBezTo>
                        <a:pt x="5414" y="206823"/>
                        <a:pt x="5414" y="200326"/>
                        <a:pt x="4331" y="195995"/>
                      </a:cubicBezTo>
                      <a:cubicBezTo>
                        <a:pt x="4331" y="199243"/>
                        <a:pt x="3249" y="206823"/>
                        <a:pt x="4331" y="207906"/>
                      </a:cubicBezTo>
                      <a:cubicBezTo>
                        <a:pt x="4331" y="206823"/>
                        <a:pt x="3249" y="204658"/>
                        <a:pt x="4331" y="203575"/>
                      </a:cubicBezTo>
                      <a:cubicBezTo>
                        <a:pt x="6497" y="207906"/>
                        <a:pt x="6497" y="212238"/>
                        <a:pt x="6497" y="218735"/>
                      </a:cubicBezTo>
                      <a:cubicBezTo>
                        <a:pt x="1083" y="217652"/>
                        <a:pt x="4331" y="234977"/>
                        <a:pt x="0" y="239309"/>
                      </a:cubicBezTo>
                      <a:cubicBezTo>
                        <a:pt x="2166" y="250137"/>
                        <a:pt x="0" y="260966"/>
                        <a:pt x="3249" y="273960"/>
                      </a:cubicBezTo>
                      <a:cubicBezTo>
                        <a:pt x="6497" y="268545"/>
                        <a:pt x="4331" y="277208"/>
                        <a:pt x="8663" y="276125"/>
                      </a:cubicBezTo>
                      <a:cubicBezTo>
                        <a:pt x="9746" y="279374"/>
                        <a:pt x="9746" y="280457"/>
                        <a:pt x="9746" y="280457"/>
                      </a:cubicBezTo>
                      <a:lnTo>
                        <a:pt x="8663" y="290202"/>
                      </a:lnTo>
                      <a:cubicBezTo>
                        <a:pt x="7580" y="292368"/>
                        <a:pt x="6497" y="288037"/>
                        <a:pt x="6497" y="288037"/>
                      </a:cubicBezTo>
                      <a:cubicBezTo>
                        <a:pt x="7580" y="294534"/>
                        <a:pt x="5414" y="291285"/>
                        <a:pt x="5414" y="295617"/>
                      </a:cubicBezTo>
                      <a:cubicBezTo>
                        <a:pt x="6497" y="294534"/>
                        <a:pt x="8663" y="296699"/>
                        <a:pt x="8663" y="301031"/>
                      </a:cubicBezTo>
                      <a:lnTo>
                        <a:pt x="9746" y="295617"/>
                      </a:lnTo>
                      <a:cubicBezTo>
                        <a:pt x="14077" y="303196"/>
                        <a:pt x="8663" y="304279"/>
                        <a:pt x="14077" y="311859"/>
                      </a:cubicBezTo>
                      <a:lnTo>
                        <a:pt x="11911" y="309694"/>
                      </a:lnTo>
                      <a:cubicBezTo>
                        <a:pt x="14077" y="314025"/>
                        <a:pt x="18408" y="325936"/>
                        <a:pt x="23823" y="329185"/>
                      </a:cubicBezTo>
                      <a:cubicBezTo>
                        <a:pt x="23823" y="330268"/>
                        <a:pt x="22740" y="331350"/>
                        <a:pt x="21657" y="330268"/>
                      </a:cubicBezTo>
                      <a:cubicBezTo>
                        <a:pt x="25988" y="341096"/>
                        <a:pt x="36817" y="350842"/>
                        <a:pt x="38982" y="359504"/>
                      </a:cubicBezTo>
                      <a:lnTo>
                        <a:pt x="37900" y="359504"/>
                      </a:lnTo>
                      <a:cubicBezTo>
                        <a:pt x="38982" y="360587"/>
                        <a:pt x="41148" y="361670"/>
                        <a:pt x="42231" y="363836"/>
                      </a:cubicBezTo>
                      <a:cubicBezTo>
                        <a:pt x="42231" y="363836"/>
                        <a:pt x="41148" y="363836"/>
                        <a:pt x="41148" y="364919"/>
                      </a:cubicBezTo>
                      <a:cubicBezTo>
                        <a:pt x="42231" y="366001"/>
                        <a:pt x="45480" y="368167"/>
                        <a:pt x="46562" y="371416"/>
                      </a:cubicBezTo>
                      <a:lnTo>
                        <a:pt x="44397" y="370333"/>
                      </a:lnTo>
                      <a:cubicBezTo>
                        <a:pt x="46562" y="375747"/>
                        <a:pt x="50894" y="377913"/>
                        <a:pt x="53059" y="380078"/>
                      </a:cubicBezTo>
                      <a:cubicBezTo>
                        <a:pt x="56308" y="382244"/>
                        <a:pt x="59556" y="384410"/>
                        <a:pt x="62805" y="387658"/>
                      </a:cubicBezTo>
                      <a:cubicBezTo>
                        <a:pt x="60639" y="389824"/>
                        <a:pt x="64971" y="397404"/>
                        <a:pt x="68219" y="400652"/>
                      </a:cubicBezTo>
                      <a:lnTo>
                        <a:pt x="68219" y="400652"/>
                      </a:lnTo>
                      <a:cubicBezTo>
                        <a:pt x="76882" y="410398"/>
                        <a:pt x="86628" y="413647"/>
                        <a:pt x="96373" y="419061"/>
                      </a:cubicBezTo>
                      <a:cubicBezTo>
                        <a:pt x="99622" y="426641"/>
                        <a:pt x="115864" y="434221"/>
                        <a:pt x="125610" y="440718"/>
                      </a:cubicBezTo>
                      <a:cubicBezTo>
                        <a:pt x="124527" y="439635"/>
                        <a:pt x="126693" y="438552"/>
                        <a:pt x="128858" y="439635"/>
                      </a:cubicBezTo>
                      <a:cubicBezTo>
                        <a:pt x="131024" y="441801"/>
                        <a:pt x="136438" y="440718"/>
                        <a:pt x="135356" y="442883"/>
                      </a:cubicBezTo>
                      <a:lnTo>
                        <a:pt x="134273" y="442883"/>
                      </a:lnTo>
                      <a:cubicBezTo>
                        <a:pt x="135356" y="446132"/>
                        <a:pt x="140770" y="448297"/>
                        <a:pt x="145101" y="449380"/>
                      </a:cubicBezTo>
                      <a:lnTo>
                        <a:pt x="147267" y="446132"/>
                      </a:lnTo>
                      <a:cubicBezTo>
                        <a:pt x="151598" y="450463"/>
                        <a:pt x="159178" y="452629"/>
                        <a:pt x="165675" y="454795"/>
                      </a:cubicBezTo>
                      <a:cubicBezTo>
                        <a:pt x="168924" y="455878"/>
                        <a:pt x="172172" y="455878"/>
                        <a:pt x="175421" y="456960"/>
                      </a:cubicBezTo>
                      <a:cubicBezTo>
                        <a:pt x="178669" y="458043"/>
                        <a:pt x="180835" y="459126"/>
                        <a:pt x="181918" y="460209"/>
                      </a:cubicBezTo>
                      <a:cubicBezTo>
                        <a:pt x="185166" y="460209"/>
                        <a:pt x="188415" y="460209"/>
                        <a:pt x="191663" y="460209"/>
                      </a:cubicBezTo>
                      <a:lnTo>
                        <a:pt x="191663" y="462374"/>
                      </a:lnTo>
                      <a:cubicBezTo>
                        <a:pt x="195995" y="463457"/>
                        <a:pt x="198161" y="464540"/>
                        <a:pt x="201409" y="464540"/>
                      </a:cubicBezTo>
                      <a:cubicBezTo>
                        <a:pt x="204658" y="464540"/>
                        <a:pt x="207906" y="465623"/>
                        <a:pt x="212238" y="465623"/>
                      </a:cubicBezTo>
                      <a:lnTo>
                        <a:pt x="210072" y="466706"/>
                      </a:lnTo>
                      <a:cubicBezTo>
                        <a:pt x="215486" y="466706"/>
                        <a:pt x="217652" y="461292"/>
                        <a:pt x="221983" y="461292"/>
                      </a:cubicBezTo>
                      <a:lnTo>
                        <a:pt x="223066" y="464540"/>
                      </a:lnTo>
                      <a:cubicBezTo>
                        <a:pt x="227397" y="464540"/>
                        <a:pt x="232811" y="465623"/>
                        <a:pt x="237143" y="465623"/>
                      </a:cubicBezTo>
                      <a:cubicBezTo>
                        <a:pt x="239309" y="465623"/>
                        <a:pt x="241474" y="465623"/>
                        <a:pt x="244723" y="465623"/>
                      </a:cubicBezTo>
                      <a:cubicBezTo>
                        <a:pt x="246888" y="465623"/>
                        <a:pt x="249054" y="464540"/>
                        <a:pt x="251220" y="463457"/>
                      </a:cubicBezTo>
                      <a:cubicBezTo>
                        <a:pt x="251220" y="463457"/>
                        <a:pt x="251220" y="464540"/>
                        <a:pt x="249054" y="465623"/>
                      </a:cubicBezTo>
                      <a:cubicBezTo>
                        <a:pt x="253386" y="465623"/>
                        <a:pt x="266380" y="465623"/>
                        <a:pt x="264214" y="461292"/>
                      </a:cubicBezTo>
                      <a:cubicBezTo>
                        <a:pt x="264214" y="464540"/>
                        <a:pt x="273960" y="460209"/>
                        <a:pt x="278291" y="458043"/>
                      </a:cubicBezTo>
                      <a:lnTo>
                        <a:pt x="278291" y="460209"/>
                      </a:lnTo>
                      <a:cubicBezTo>
                        <a:pt x="281539" y="456960"/>
                        <a:pt x="281539" y="455878"/>
                        <a:pt x="286954" y="453712"/>
                      </a:cubicBezTo>
                      <a:cubicBezTo>
                        <a:pt x="288037" y="453712"/>
                        <a:pt x="288037" y="454795"/>
                        <a:pt x="286954" y="454795"/>
                      </a:cubicBezTo>
                      <a:cubicBezTo>
                        <a:pt x="291285" y="454795"/>
                        <a:pt x="290202" y="451546"/>
                        <a:pt x="295616" y="451546"/>
                      </a:cubicBezTo>
                      <a:lnTo>
                        <a:pt x="293451" y="453712"/>
                      </a:lnTo>
                      <a:cubicBezTo>
                        <a:pt x="297782" y="452629"/>
                        <a:pt x="297782" y="451546"/>
                        <a:pt x="299948" y="449380"/>
                      </a:cubicBezTo>
                      <a:cubicBezTo>
                        <a:pt x="302114" y="447215"/>
                        <a:pt x="308611" y="447215"/>
                        <a:pt x="309693" y="448297"/>
                      </a:cubicBezTo>
                      <a:cubicBezTo>
                        <a:pt x="309693" y="447215"/>
                        <a:pt x="311859" y="445049"/>
                        <a:pt x="315108" y="443966"/>
                      </a:cubicBezTo>
                      <a:cubicBezTo>
                        <a:pt x="316191" y="443966"/>
                        <a:pt x="315108" y="445049"/>
                        <a:pt x="314025" y="446132"/>
                      </a:cubicBezTo>
                      <a:cubicBezTo>
                        <a:pt x="318356" y="445049"/>
                        <a:pt x="320522" y="443966"/>
                        <a:pt x="322688" y="441801"/>
                      </a:cubicBezTo>
                      <a:cubicBezTo>
                        <a:pt x="324853" y="440718"/>
                        <a:pt x="327019" y="438552"/>
                        <a:pt x="330267" y="438552"/>
                      </a:cubicBezTo>
                      <a:cubicBezTo>
                        <a:pt x="330267" y="439635"/>
                        <a:pt x="331350" y="439635"/>
                        <a:pt x="331350" y="439635"/>
                      </a:cubicBezTo>
                      <a:cubicBezTo>
                        <a:pt x="325936" y="442883"/>
                        <a:pt x="320522" y="443966"/>
                        <a:pt x="321605" y="443966"/>
                      </a:cubicBezTo>
                      <a:cubicBezTo>
                        <a:pt x="322688" y="446132"/>
                        <a:pt x="327019" y="443966"/>
                        <a:pt x="324853" y="448297"/>
                      </a:cubicBezTo>
                      <a:cubicBezTo>
                        <a:pt x="327019" y="447215"/>
                        <a:pt x="329185" y="445049"/>
                        <a:pt x="331350" y="442883"/>
                      </a:cubicBezTo>
                      <a:cubicBezTo>
                        <a:pt x="333516" y="440718"/>
                        <a:pt x="335682" y="438552"/>
                        <a:pt x="338930" y="438552"/>
                      </a:cubicBezTo>
                      <a:cubicBezTo>
                        <a:pt x="338930" y="438552"/>
                        <a:pt x="340013" y="438552"/>
                        <a:pt x="340013" y="438552"/>
                      </a:cubicBezTo>
                      <a:lnTo>
                        <a:pt x="340013" y="438552"/>
                      </a:lnTo>
                      <a:cubicBezTo>
                        <a:pt x="341096" y="438552"/>
                        <a:pt x="342179" y="437469"/>
                        <a:pt x="343262" y="436386"/>
                      </a:cubicBezTo>
                      <a:cubicBezTo>
                        <a:pt x="344344" y="435303"/>
                        <a:pt x="345427" y="435303"/>
                        <a:pt x="347593" y="435303"/>
                      </a:cubicBezTo>
                      <a:cubicBezTo>
                        <a:pt x="348676" y="436386"/>
                        <a:pt x="353007" y="433138"/>
                        <a:pt x="355173" y="432055"/>
                      </a:cubicBezTo>
                      <a:cubicBezTo>
                        <a:pt x="354090" y="429889"/>
                        <a:pt x="357339" y="428806"/>
                        <a:pt x="353007" y="428806"/>
                      </a:cubicBezTo>
                      <a:cubicBezTo>
                        <a:pt x="353007" y="428806"/>
                        <a:pt x="353007" y="428806"/>
                        <a:pt x="350842" y="429889"/>
                      </a:cubicBezTo>
                      <a:cubicBezTo>
                        <a:pt x="350842" y="429889"/>
                        <a:pt x="349759" y="429889"/>
                        <a:pt x="349759" y="430972"/>
                      </a:cubicBezTo>
                      <a:cubicBezTo>
                        <a:pt x="349759" y="430972"/>
                        <a:pt x="349759" y="430972"/>
                        <a:pt x="349759" y="430972"/>
                      </a:cubicBezTo>
                      <a:cubicBezTo>
                        <a:pt x="348676" y="432055"/>
                        <a:pt x="346510" y="433138"/>
                        <a:pt x="344344" y="434221"/>
                      </a:cubicBezTo>
                      <a:cubicBezTo>
                        <a:pt x="345427" y="432055"/>
                        <a:pt x="346510" y="430972"/>
                        <a:pt x="349759" y="429889"/>
                      </a:cubicBezTo>
                      <a:cubicBezTo>
                        <a:pt x="349759" y="427724"/>
                        <a:pt x="350842" y="425558"/>
                        <a:pt x="350842" y="425558"/>
                      </a:cubicBezTo>
                      <a:cubicBezTo>
                        <a:pt x="355173" y="426641"/>
                        <a:pt x="361670" y="423392"/>
                        <a:pt x="363836" y="424475"/>
                      </a:cubicBezTo>
                      <a:cubicBezTo>
                        <a:pt x="367084" y="421226"/>
                        <a:pt x="370333" y="419061"/>
                        <a:pt x="373581" y="415812"/>
                      </a:cubicBezTo>
                      <a:cubicBezTo>
                        <a:pt x="374664" y="414729"/>
                        <a:pt x="376830" y="412564"/>
                        <a:pt x="377913" y="411481"/>
                      </a:cubicBezTo>
                      <a:cubicBezTo>
                        <a:pt x="378995" y="410398"/>
                        <a:pt x="380078" y="408232"/>
                        <a:pt x="380078" y="407150"/>
                      </a:cubicBezTo>
                      <a:cubicBezTo>
                        <a:pt x="381161" y="404984"/>
                        <a:pt x="382244" y="406067"/>
                        <a:pt x="383327" y="406067"/>
                      </a:cubicBezTo>
                      <a:cubicBezTo>
                        <a:pt x="382244" y="407150"/>
                        <a:pt x="381161" y="408232"/>
                        <a:pt x="381161" y="409315"/>
                      </a:cubicBezTo>
                      <a:cubicBezTo>
                        <a:pt x="384410" y="406067"/>
                        <a:pt x="390907" y="399569"/>
                        <a:pt x="389824" y="397404"/>
                      </a:cubicBezTo>
                      <a:cubicBezTo>
                        <a:pt x="395238" y="394155"/>
                        <a:pt x="389824" y="401735"/>
                        <a:pt x="394155" y="395238"/>
                      </a:cubicBezTo>
                      <a:lnTo>
                        <a:pt x="394155" y="396321"/>
                      </a:lnTo>
                      <a:cubicBezTo>
                        <a:pt x="397404" y="394155"/>
                        <a:pt x="399569" y="391990"/>
                        <a:pt x="401735" y="388741"/>
                      </a:cubicBezTo>
                      <a:cubicBezTo>
                        <a:pt x="403901" y="385493"/>
                        <a:pt x="404984" y="383327"/>
                        <a:pt x="406067" y="380078"/>
                      </a:cubicBezTo>
                      <a:cubicBezTo>
                        <a:pt x="409315" y="373581"/>
                        <a:pt x="411481" y="368167"/>
                        <a:pt x="419061" y="362753"/>
                      </a:cubicBezTo>
                      <a:cubicBezTo>
                        <a:pt x="417978" y="363836"/>
                        <a:pt x="417978" y="363836"/>
                        <a:pt x="416895" y="363836"/>
                      </a:cubicBezTo>
                      <a:cubicBezTo>
                        <a:pt x="420144" y="360587"/>
                        <a:pt x="423392" y="356256"/>
                        <a:pt x="425558" y="351924"/>
                      </a:cubicBezTo>
                      <a:cubicBezTo>
                        <a:pt x="427723" y="347593"/>
                        <a:pt x="429889" y="343262"/>
                        <a:pt x="432055" y="338930"/>
                      </a:cubicBezTo>
                      <a:cubicBezTo>
                        <a:pt x="436386" y="330268"/>
                        <a:pt x="439635" y="320522"/>
                        <a:pt x="445049" y="312942"/>
                      </a:cubicBezTo>
                      <a:cubicBezTo>
                        <a:pt x="447215" y="308611"/>
                        <a:pt x="446132" y="306445"/>
                        <a:pt x="446132" y="303196"/>
                      </a:cubicBezTo>
                      <a:lnTo>
                        <a:pt x="448297" y="303196"/>
                      </a:lnTo>
                      <a:cubicBezTo>
                        <a:pt x="448297" y="303196"/>
                        <a:pt x="448297" y="302114"/>
                        <a:pt x="448297" y="299948"/>
                      </a:cubicBezTo>
                      <a:cubicBezTo>
                        <a:pt x="448297" y="298865"/>
                        <a:pt x="448297" y="296699"/>
                        <a:pt x="448297" y="296699"/>
                      </a:cubicBezTo>
                      <a:cubicBezTo>
                        <a:pt x="448297" y="292368"/>
                        <a:pt x="450463" y="290202"/>
                        <a:pt x="452629" y="285871"/>
                      </a:cubicBezTo>
                      <a:cubicBezTo>
                        <a:pt x="453712" y="283705"/>
                        <a:pt x="454795" y="282622"/>
                        <a:pt x="454795" y="280457"/>
                      </a:cubicBezTo>
                      <a:cubicBezTo>
                        <a:pt x="455877" y="278291"/>
                        <a:pt x="455877" y="276125"/>
                        <a:pt x="454795" y="273960"/>
                      </a:cubicBezTo>
                      <a:lnTo>
                        <a:pt x="452629" y="275042"/>
                      </a:lnTo>
                      <a:cubicBezTo>
                        <a:pt x="452629" y="272877"/>
                        <a:pt x="453712" y="270711"/>
                        <a:pt x="453712" y="268545"/>
                      </a:cubicBezTo>
                      <a:cubicBezTo>
                        <a:pt x="453712" y="266380"/>
                        <a:pt x="454795" y="264214"/>
                        <a:pt x="454795" y="265297"/>
                      </a:cubicBezTo>
                      <a:cubicBezTo>
                        <a:pt x="454795" y="265297"/>
                        <a:pt x="453712" y="264214"/>
                        <a:pt x="454795" y="263131"/>
                      </a:cubicBezTo>
                      <a:lnTo>
                        <a:pt x="455877" y="263131"/>
                      </a:lnTo>
                      <a:cubicBezTo>
                        <a:pt x="455877" y="263131"/>
                        <a:pt x="455877" y="260966"/>
                        <a:pt x="455877" y="258800"/>
                      </a:cubicBezTo>
                      <a:cubicBezTo>
                        <a:pt x="455877" y="256634"/>
                        <a:pt x="454795" y="254468"/>
                        <a:pt x="454795" y="254468"/>
                      </a:cubicBezTo>
                      <a:cubicBezTo>
                        <a:pt x="455877" y="247971"/>
                        <a:pt x="459126" y="255551"/>
                        <a:pt x="460209" y="245806"/>
                      </a:cubicBezTo>
                      <a:cubicBezTo>
                        <a:pt x="460209" y="241474"/>
                        <a:pt x="456960" y="234977"/>
                        <a:pt x="455877" y="236060"/>
                      </a:cubicBezTo>
                      <a:cubicBezTo>
                        <a:pt x="455877" y="237143"/>
                        <a:pt x="454795" y="240391"/>
                        <a:pt x="453712" y="240391"/>
                      </a:cubicBezTo>
                      <a:lnTo>
                        <a:pt x="453712" y="237143"/>
                      </a:lnTo>
                      <a:cubicBezTo>
                        <a:pt x="450463" y="236060"/>
                        <a:pt x="447215" y="233894"/>
                        <a:pt x="443966" y="241474"/>
                      </a:cubicBezTo>
                      <a:lnTo>
                        <a:pt x="446132" y="246889"/>
                      </a:lnTo>
                      <a:lnTo>
                        <a:pt x="443966" y="249054"/>
                      </a:lnTo>
                      <a:cubicBezTo>
                        <a:pt x="443966" y="249054"/>
                        <a:pt x="443966" y="247971"/>
                        <a:pt x="443966" y="246889"/>
                      </a:cubicBezTo>
                      <a:cubicBezTo>
                        <a:pt x="443966" y="245806"/>
                        <a:pt x="443966" y="244723"/>
                        <a:pt x="443966" y="244723"/>
                      </a:cubicBezTo>
                      <a:cubicBezTo>
                        <a:pt x="441800" y="246889"/>
                        <a:pt x="443966" y="249054"/>
                        <a:pt x="443966" y="251220"/>
                      </a:cubicBezTo>
                      <a:cubicBezTo>
                        <a:pt x="442883" y="251220"/>
                        <a:pt x="441800" y="252303"/>
                        <a:pt x="441800" y="253386"/>
                      </a:cubicBezTo>
                      <a:lnTo>
                        <a:pt x="445049" y="258800"/>
                      </a:lnTo>
                      <a:cubicBezTo>
                        <a:pt x="443966" y="258800"/>
                        <a:pt x="442883" y="256634"/>
                        <a:pt x="441800" y="259883"/>
                      </a:cubicBezTo>
                      <a:cubicBezTo>
                        <a:pt x="442883" y="262048"/>
                        <a:pt x="445049" y="257717"/>
                        <a:pt x="446132" y="262048"/>
                      </a:cubicBezTo>
                      <a:cubicBezTo>
                        <a:pt x="443966" y="264214"/>
                        <a:pt x="442883" y="263131"/>
                        <a:pt x="443966" y="266380"/>
                      </a:cubicBezTo>
                      <a:cubicBezTo>
                        <a:pt x="442883" y="266380"/>
                        <a:pt x="442883" y="266380"/>
                        <a:pt x="441800" y="264214"/>
                      </a:cubicBezTo>
                      <a:cubicBezTo>
                        <a:pt x="442883" y="267463"/>
                        <a:pt x="440718" y="271794"/>
                        <a:pt x="442883" y="272877"/>
                      </a:cubicBezTo>
                      <a:cubicBezTo>
                        <a:pt x="441800" y="273960"/>
                        <a:pt x="441800" y="276125"/>
                        <a:pt x="440718" y="278291"/>
                      </a:cubicBezTo>
                      <a:cubicBezTo>
                        <a:pt x="440718" y="280457"/>
                        <a:pt x="439635" y="281540"/>
                        <a:pt x="438552" y="281540"/>
                      </a:cubicBezTo>
                      <a:cubicBezTo>
                        <a:pt x="439635" y="282622"/>
                        <a:pt x="439635" y="286954"/>
                        <a:pt x="439635" y="289119"/>
                      </a:cubicBezTo>
                      <a:cubicBezTo>
                        <a:pt x="437469" y="283705"/>
                        <a:pt x="436386" y="297782"/>
                        <a:pt x="433138" y="295617"/>
                      </a:cubicBezTo>
                      <a:cubicBezTo>
                        <a:pt x="434221" y="297782"/>
                        <a:pt x="434221" y="301031"/>
                        <a:pt x="433138" y="304279"/>
                      </a:cubicBezTo>
                      <a:cubicBezTo>
                        <a:pt x="432055" y="307528"/>
                        <a:pt x="430972" y="310776"/>
                        <a:pt x="430972" y="314025"/>
                      </a:cubicBezTo>
                      <a:cubicBezTo>
                        <a:pt x="430972" y="314025"/>
                        <a:pt x="430972" y="312942"/>
                        <a:pt x="430972" y="311859"/>
                      </a:cubicBezTo>
                      <a:cubicBezTo>
                        <a:pt x="429889" y="315108"/>
                        <a:pt x="427723" y="315108"/>
                        <a:pt x="426641" y="317273"/>
                      </a:cubicBezTo>
                      <a:cubicBezTo>
                        <a:pt x="428806" y="318356"/>
                        <a:pt x="427723" y="323770"/>
                        <a:pt x="427723" y="327019"/>
                      </a:cubicBezTo>
                      <a:cubicBezTo>
                        <a:pt x="423392" y="329185"/>
                        <a:pt x="425558" y="322688"/>
                        <a:pt x="422309" y="323770"/>
                      </a:cubicBezTo>
                      <a:cubicBezTo>
                        <a:pt x="423392" y="323770"/>
                        <a:pt x="423392" y="325936"/>
                        <a:pt x="423392" y="328102"/>
                      </a:cubicBezTo>
                      <a:cubicBezTo>
                        <a:pt x="423392" y="330268"/>
                        <a:pt x="423392" y="331350"/>
                        <a:pt x="424475" y="331350"/>
                      </a:cubicBezTo>
                      <a:cubicBezTo>
                        <a:pt x="421226" y="333516"/>
                        <a:pt x="422309" y="333516"/>
                        <a:pt x="419061" y="333516"/>
                      </a:cubicBezTo>
                      <a:cubicBezTo>
                        <a:pt x="422309" y="335682"/>
                        <a:pt x="417978" y="336765"/>
                        <a:pt x="419061" y="340013"/>
                      </a:cubicBezTo>
                      <a:cubicBezTo>
                        <a:pt x="414729" y="343262"/>
                        <a:pt x="415812" y="338930"/>
                        <a:pt x="413646" y="344345"/>
                      </a:cubicBezTo>
                      <a:cubicBezTo>
                        <a:pt x="414729" y="344345"/>
                        <a:pt x="415812" y="340013"/>
                        <a:pt x="415812" y="340013"/>
                      </a:cubicBezTo>
                      <a:close/>
                      <a:moveTo>
                        <a:pt x="333516" y="426641"/>
                      </a:moveTo>
                      <a:lnTo>
                        <a:pt x="333516" y="426641"/>
                      </a:lnTo>
                      <a:cubicBezTo>
                        <a:pt x="334599" y="425558"/>
                        <a:pt x="335682" y="425558"/>
                        <a:pt x="335682" y="425558"/>
                      </a:cubicBezTo>
                      <a:cubicBezTo>
                        <a:pt x="335682" y="425558"/>
                        <a:pt x="334599" y="426641"/>
                        <a:pt x="333516" y="426641"/>
                      </a:cubicBezTo>
                      <a:close/>
                      <a:moveTo>
                        <a:pt x="324853" y="430972"/>
                      </a:moveTo>
                      <a:cubicBezTo>
                        <a:pt x="325936" y="430972"/>
                        <a:pt x="327019" y="429889"/>
                        <a:pt x="329185" y="428806"/>
                      </a:cubicBezTo>
                      <a:cubicBezTo>
                        <a:pt x="330267" y="428806"/>
                        <a:pt x="330267" y="429889"/>
                        <a:pt x="329185" y="430972"/>
                      </a:cubicBezTo>
                      <a:cubicBezTo>
                        <a:pt x="329185" y="430972"/>
                        <a:pt x="325936" y="430972"/>
                        <a:pt x="324853" y="430972"/>
                      </a:cubicBezTo>
                      <a:close/>
                      <a:moveTo>
                        <a:pt x="351924" y="434221"/>
                      </a:moveTo>
                      <a:cubicBezTo>
                        <a:pt x="350842" y="435303"/>
                        <a:pt x="349759" y="435303"/>
                        <a:pt x="349759" y="435303"/>
                      </a:cubicBezTo>
                      <a:cubicBezTo>
                        <a:pt x="349759" y="434221"/>
                        <a:pt x="350842" y="434221"/>
                        <a:pt x="351924" y="434221"/>
                      </a:cubicBezTo>
                      <a:cubicBezTo>
                        <a:pt x="351924" y="433138"/>
                        <a:pt x="351924" y="433138"/>
                        <a:pt x="351924" y="433138"/>
                      </a:cubicBezTo>
                      <a:cubicBezTo>
                        <a:pt x="351924" y="433138"/>
                        <a:pt x="351924" y="433138"/>
                        <a:pt x="351924" y="43422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74" name="Полилиния: фигура 2473">
                  <a:extLst>
                    <a:ext uri="{FF2B5EF4-FFF2-40B4-BE49-F238E27FC236}">
                      <a16:creationId xmlns:a16="http://schemas.microsoft.com/office/drawing/2014/main" id="{53A2B882-05BE-7C31-1442-111F9F2FC00C}"/>
                    </a:ext>
                  </a:extLst>
                </p:cNvPr>
                <p:cNvSpPr/>
                <p:nvPr/>
              </p:nvSpPr>
              <p:spPr>
                <a:xfrm>
                  <a:off x="8791065" y="6430981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  <a:gd name="connsiteX4" fmla="*/ 812 w 812"/>
                    <a:gd name="connsiteY4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75" name="Полилиния: фигура 2474">
                  <a:extLst>
                    <a:ext uri="{FF2B5EF4-FFF2-40B4-BE49-F238E27FC236}">
                      <a16:creationId xmlns:a16="http://schemas.microsoft.com/office/drawing/2014/main" id="{1811375E-4C4A-913D-1B2A-37C21F304F23}"/>
                    </a:ext>
                  </a:extLst>
                </p:cNvPr>
                <p:cNvSpPr/>
                <p:nvPr/>
              </p:nvSpPr>
              <p:spPr>
                <a:xfrm>
                  <a:off x="8804872" y="605198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76" name="Полилиния: фигура 2475">
                  <a:extLst>
                    <a:ext uri="{FF2B5EF4-FFF2-40B4-BE49-F238E27FC236}">
                      <a16:creationId xmlns:a16="http://schemas.microsoft.com/office/drawing/2014/main" id="{201C9823-E7ED-899A-50EF-5538807CC3FD}"/>
                    </a:ext>
                  </a:extLst>
                </p:cNvPr>
                <p:cNvSpPr/>
                <p:nvPr/>
              </p:nvSpPr>
              <p:spPr>
                <a:xfrm>
                  <a:off x="8625120" y="6442893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77" name="Полилиния: фигура 2476">
                  <a:extLst>
                    <a:ext uri="{FF2B5EF4-FFF2-40B4-BE49-F238E27FC236}">
                      <a16:creationId xmlns:a16="http://schemas.microsoft.com/office/drawing/2014/main" id="{AF7C1249-43B4-C476-5400-512125D8EA90}"/>
                    </a:ext>
                  </a:extLst>
                </p:cNvPr>
                <p:cNvSpPr/>
                <p:nvPr/>
              </p:nvSpPr>
              <p:spPr>
                <a:xfrm>
                  <a:off x="8842771" y="6097465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78" name="Полилиния: фигура 2477">
                  <a:extLst>
                    <a:ext uri="{FF2B5EF4-FFF2-40B4-BE49-F238E27FC236}">
                      <a16:creationId xmlns:a16="http://schemas.microsoft.com/office/drawing/2014/main" id="{0B2D7706-0654-3CB4-2CF8-56B5F2EAA782}"/>
                    </a:ext>
                  </a:extLst>
                </p:cNvPr>
                <p:cNvSpPr/>
                <p:nvPr/>
              </p:nvSpPr>
              <p:spPr>
                <a:xfrm>
                  <a:off x="8856848" y="6118039"/>
                  <a:ext cx="1082" cy="3248"/>
                </a:xfrm>
                <a:custGeom>
                  <a:avLst/>
                  <a:gdLst>
                    <a:gd name="connsiteX0" fmla="*/ 0 w 1082"/>
                    <a:gd name="connsiteY0" fmla="*/ 0 h 3248"/>
                    <a:gd name="connsiteX1" fmla="*/ 1083 w 1082"/>
                    <a:gd name="connsiteY1" fmla="*/ 3249 h 3248"/>
                    <a:gd name="connsiteX2" fmla="*/ 0 w 1082"/>
                    <a:gd name="connsiteY2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3248">
                      <a:moveTo>
                        <a:pt x="0" y="0"/>
                      </a:moveTo>
                      <a:lnTo>
                        <a:pt x="1083" y="3249"/>
                      </a:lnTo>
                      <a:cubicBezTo>
                        <a:pt x="1083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79" name="Полилиния: фигура 2478">
                  <a:extLst>
                    <a:ext uri="{FF2B5EF4-FFF2-40B4-BE49-F238E27FC236}">
                      <a16:creationId xmlns:a16="http://schemas.microsoft.com/office/drawing/2014/main" id="{DB8737AE-7AA5-C741-86F3-AC8AF44AF532}"/>
                    </a:ext>
                  </a:extLst>
                </p:cNvPr>
                <p:cNvSpPr/>
                <p:nvPr/>
              </p:nvSpPr>
              <p:spPr>
                <a:xfrm>
                  <a:off x="8865511" y="613428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80" name="Полилиния: фигура 2479">
                  <a:extLst>
                    <a:ext uri="{FF2B5EF4-FFF2-40B4-BE49-F238E27FC236}">
                      <a16:creationId xmlns:a16="http://schemas.microsoft.com/office/drawing/2014/main" id="{E01D15F1-1EB2-B6E6-9DE5-035726BFEA16}"/>
                    </a:ext>
                  </a:extLst>
                </p:cNvPr>
                <p:cNvSpPr/>
                <p:nvPr/>
              </p:nvSpPr>
              <p:spPr>
                <a:xfrm>
                  <a:off x="8609792" y="6030329"/>
                  <a:ext cx="1250" cy="481"/>
                </a:xfrm>
                <a:custGeom>
                  <a:avLst/>
                  <a:gdLst>
                    <a:gd name="connsiteX0" fmla="*/ 1250 w 1250"/>
                    <a:gd name="connsiteY0" fmla="*/ 0 h 481"/>
                    <a:gd name="connsiteX1" fmla="*/ 1250 w 1250"/>
                    <a:gd name="connsiteY1" fmla="*/ 0 h 481"/>
                    <a:gd name="connsiteX2" fmla="*/ 1250 w 1250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50" h="481">
                      <a:moveTo>
                        <a:pt x="1250" y="0"/>
                      </a:moveTo>
                      <a:cubicBezTo>
                        <a:pt x="168" y="0"/>
                        <a:pt x="168" y="0"/>
                        <a:pt x="1250" y="0"/>
                      </a:cubicBezTo>
                      <a:cubicBezTo>
                        <a:pt x="-915" y="1083"/>
                        <a:pt x="168" y="0"/>
                        <a:pt x="125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81" name="Полилиния: фигура 2480">
                  <a:extLst>
                    <a:ext uri="{FF2B5EF4-FFF2-40B4-BE49-F238E27FC236}">
                      <a16:creationId xmlns:a16="http://schemas.microsoft.com/office/drawing/2014/main" id="{65CF6D37-4D8D-A666-67EC-3CE4AED29500}"/>
                    </a:ext>
                  </a:extLst>
                </p:cNvPr>
                <p:cNvSpPr/>
                <p:nvPr/>
              </p:nvSpPr>
              <p:spPr>
                <a:xfrm>
                  <a:off x="8695505" y="6017335"/>
                  <a:ext cx="3248" cy="1082"/>
                </a:xfrm>
                <a:custGeom>
                  <a:avLst/>
                  <a:gdLst>
                    <a:gd name="connsiteX0" fmla="*/ 3248 w 3248"/>
                    <a:gd name="connsiteY0" fmla="*/ 0 h 1082"/>
                    <a:gd name="connsiteX1" fmla="*/ 0 w 3248"/>
                    <a:gd name="connsiteY1" fmla="*/ 1083 h 1082"/>
                    <a:gd name="connsiteX2" fmla="*/ 3248 w 324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248" h="1082">
                      <a:moveTo>
                        <a:pt x="3248" y="0"/>
                      </a:moveTo>
                      <a:cubicBezTo>
                        <a:pt x="2166" y="0"/>
                        <a:pt x="1083" y="0"/>
                        <a:pt x="0" y="1083"/>
                      </a:cubicBezTo>
                      <a:cubicBezTo>
                        <a:pt x="2166" y="1083"/>
                        <a:pt x="3248" y="1083"/>
                        <a:pt x="3248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82" name="Полилиния: фигура 2481">
                  <a:extLst>
                    <a:ext uri="{FF2B5EF4-FFF2-40B4-BE49-F238E27FC236}">
                      <a16:creationId xmlns:a16="http://schemas.microsoft.com/office/drawing/2014/main" id="{0DA1E684-9F07-DF84-2383-8CB021B25502}"/>
                    </a:ext>
                  </a:extLst>
                </p:cNvPr>
                <p:cNvSpPr/>
                <p:nvPr/>
              </p:nvSpPr>
              <p:spPr>
                <a:xfrm>
                  <a:off x="8527664" y="608122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83" name="Полилиния: фигура 2482">
                  <a:extLst>
                    <a:ext uri="{FF2B5EF4-FFF2-40B4-BE49-F238E27FC236}">
                      <a16:creationId xmlns:a16="http://schemas.microsoft.com/office/drawing/2014/main" id="{0DFD9C98-DBB4-8E6B-07BA-4EB8ABA2D632}"/>
                    </a:ext>
                  </a:extLst>
                </p:cNvPr>
                <p:cNvSpPr/>
                <p:nvPr/>
              </p:nvSpPr>
              <p:spPr>
                <a:xfrm>
                  <a:off x="8691173" y="6017335"/>
                  <a:ext cx="4331" cy="10828"/>
                </a:xfrm>
                <a:custGeom>
                  <a:avLst/>
                  <a:gdLst>
                    <a:gd name="connsiteX0" fmla="*/ 0 w 4331"/>
                    <a:gd name="connsiteY0" fmla="*/ 0 h 10828"/>
                    <a:gd name="connsiteX1" fmla="*/ 4331 w 4331"/>
                    <a:gd name="connsiteY1" fmla="*/ 0 h 10828"/>
                    <a:gd name="connsiteX2" fmla="*/ 0 w 433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31" h="10828">
                      <a:moveTo>
                        <a:pt x="0" y="0"/>
                      </a:moveTo>
                      <a:cubicBezTo>
                        <a:pt x="1083" y="0"/>
                        <a:pt x="3249" y="0"/>
                        <a:pt x="4331" y="0"/>
                      </a:cubicBezTo>
                      <a:cubicBezTo>
                        <a:pt x="3249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84" name="Полилиния: фигура 2483">
                  <a:extLst>
                    <a:ext uri="{FF2B5EF4-FFF2-40B4-BE49-F238E27FC236}">
                      <a16:creationId xmlns:a16="http://schemas.microsoft.com/office/drawing/2014/main" id="{A7697180-773B-297F-E646-8ECF3466A5D3}"/>
                    </a:ext>
                  </a:extLst>
                </p:cNvPr>
                <p:cNvSpPr/>
                <p:nvPr/>
              </p:nvSpPr>
              <p:spPr>
                <a:xfrm>
                  <a:off x="8888251" y="6212247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85" name="Полилиния: фигура 2484">
                  <a:extLst>
                    <a:ext uri="{FF2B5EF4-FFF2-40B4-BE49-F238E27FC236}">
                      <a16:creationId xmlns:a16="http://schemas.microsoft.com/office/drawing/2014/main" id="{B8B8A6C6-3F57-49A1-1FFA-2481D75117C5}"/>
                    </a:ext>
                  </a:extLst>
                </p:cNvPr>
                <p:cNvSpPr/>
                <p:nvPr/>
              </p:nvSpPr>
              <p:spPr>
                <a:xfrm>
                  <a:off x="8888251" y="621333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86" name="Полилиния: фигура 2485">
                  <a:extLst>
                    <a:ext uri="{FF2B5EF4-FFF2-40B4-BE49-F238E27FC236}">
                      <a16:creationId xmlns:a16="http://schemas.microsoft.com/office/drawing/2014/main" id="{5F30FCA9-72C7-66ED-AF5D-EF5B3B29DE01}"/>
                    </a:ext>
                  </a:extLst>
                </p:cNvPr>
                <p:cNvSpPr/>
                <p:nvPr/>
              </p:nvSpPr>
              <p:spPr>
                <a:xfrm>
                  <a:off x="8888251" y="6214413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lnTo>
                        <a:pt x="0" y="0"/>
                      </a:lnTo>
                      <a:cubicBezTo>
                        <a:pt x="0" y="0"/>
                        <a:pt x="0" y="1083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87" name="Полилиния: фигура 2486">
                  <a:extLst>
                    <a:ext uri="{FF2B5EF4-FFF2-40B4-BE49-F238E27FC236}">
                      <a16:creationId xmlns:a16="http://schemas.microsoft.com/office/drawing/2014/main" id="{5A2CD9BD-EC06-6FA8-1D7E-87306516B55F}"/>
                    </a:ext>
                  </a:extLst>
                </p:cNvPr>
                <p:cNvSpPr/>
                <p:nvPr/>
              </p:nvSpPr>
              <p:spPr>
                <a:xfrm>
                  <a:off x="8884521" y="6187341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88" name="Полилиния: фигура 2487">
                  <a:extLst>
                    <a:ext uri="{FF2B5EF4-FFF2-40B4-BE49-F238E27FC236}">
                      <a16:creationId xmlns:a16="http://schemas.microsoft.com/office/drawing/2014/main" id="{2657E284-E2C0-C9FF-F867-E2E3A369D5D8}"/>
                    </a:ext>
                  </a:extLst>
                </p:cNvPr>
                <p:cNvSpPr/>
                <p:nvPr/>
              </p:nvSpPr>
              <p:spPr>
                <a:xfrm>
                  <a:off x="8882837" y="6179762"/>
                  <a:ext cx="1082" cy="7579"/>
                </a:xfrm>
                <a:custGeom>
                  <a:avLst/>
                  <a:gdLst>
                    <a:gd name="connsiteX0" fmla="*/ 0 w 1082"/>
                    <a:gd name="connsiteY0" fmla="*/ 0 h 7579"/>
                    <a:gd name="connsiteX1" fmla="*/ 0 w 1082"/>
                    <a:gd name="connsiteY1" fmla="*/ 7580 h 7579"/>
                    <a:gd name="connsiteX2" fmla="*/ 1083 w 1082"/>
                    <a:gd name="connsiteY2" fmla="*/ 7580 h 7579"/>
                    <a:gd name="connsiteX3" fmla="*/ 0 w 1082"/>
                    <a:gd name="connsiteY3" fmla="*/ 0 h 7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7579">
                      <a:moveTo>
                        <a:pt x="0" y="0"/>
                      </a:moveTo>
                      <a:cubicBezTo>
                        <a:pt x="0" y="2166"/>
                        <a:pt x="0" y="4331"/>
                        <a:pt x="0" y="7580"/>
                      </a:cubicBezTo>
                      <a:lnTo>
                        <a:pt x="1083" y="7580"/>
                      </a:lnTo>
                      <a:cubicBezTo>
                        <a:pt x="0" y="6497"/>
                        <a:pt x="2166" y="2166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89" name="Полилиния: фигура 2488">
                  <a:extLst>
                    <a:ext uri="{FF2B5EF4-FFF2-40B4-BE49-F238E27FC236}">
                      <a16:creationId xmlns:a16="http://schemas.microsoft.com/office/drawing/2014/main" id="{98B371A4-C162-5A42-8604-43A52508C6B5}"/>
                    </a:ext>
                  </a:extLst>
                </p:cNvPr>
                <p:cNvSpPr/>
                <p:nvPr/>
              </p:nvSpPr>
              <p:spPr>
                <a:xfrm>
                  <a:off x="8881754" y="6146193"/>
                  <a:ext cx="4331" cy="6497"/>
                </a:xfrm>
                <a:custGeom>
                  <a:avLst/>
                  <a:gdLst>
                    <a:gd name="connsiteX0" fmla="*/ 0 w 4331"/>
                    <a:gd name="connsiteY0" fmla="*/ 0 h 6497"/>
                    <a:gd name="connsiteX1" fmla="*/ 1083 w 4331"/>
                    <a:gd name="connsiteY1" fmla="*/ 3249 h 6497"/>
                    <a:gd name="connsiteX2" fmla="*/ 2166 w 4331"/>
                    <a:gd name="connsiteY2" fmla="*/ 6497 h 6497"/>
                    <a:gd name="connsiteX3" fmla="*/ 4331 w 4331"/>
                    <a:gd name="connsiteY3" fmla="*/ 6497 h 6497"/>
                    <a:gd name="connsiteX4" fmla="*/ 0 w 4331"/>
                    <a:gd name="connsiteY4" fmla="*/ 0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1" h="6497">
                      <a:moveTo>
                        <a:pt x="0" y="0"/>
                      </a:moveTo>
                      <a:cubicBezTo>
                        <a:pt x="0" y="0"/>
                        <a:pt x="0" y="1083"/>
                        <a:pt x="1083" y="3249"/>
                      </a:cubicBezTo>
                      <a:cubicBezTo>
                        <a:pt x="1083" y="4331"/>
                        <a:pt x="2166" y="6497"/>
                        <a:pt x="2166" y="6497"/>
                      </a:cubicBezTo>
                      <a:cubicBezTo>
                        <a:pt x="2166" y="5414"/>
                        <a:pt x="3249" y="3249"/>
                        <a:pt x="4331" y="6497"/>
                      </a:cubicBezTo>
                      <a:cubicBezTo>
                        <a:pt x="2166" y="-2166"/>
                        <a:pt x="2166" y="866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90" name="Полилиния: фигура 2489">
                  <a:extLst>
                    <a:ext uri="{FF2B5EF4-FFF2-40B4-BE49-F238E27FC236}">
                      <a16:creationId xmlns:a16="http://schemas.microsoft.com/office/drawing/2014/main" id="{B0C7A123-513C-1C9A-5318-7314A0C1576E}"/>
                    </a:ext>
                  </a:extLst>
                </p:cNvPr>
                <p:cNvSpPr/>
                <p:nvPr/>
              </p:nvSpPr>
              <p:spPr>
                <a:xfrm>
                  <a:off x="8873091" y="6125619"/>
                  <a:ext cx="1353" cy="3373"/>
                </a:xfrm>
                <a:custGeom>
                  <a:avLst/>
                  <a:gdLst>
                    <a:gd name="connsiteX0" fmla="*/ 0 w 1353"/>
                    <a:gd name="connsiteY0" fmla="*/ 2166 h 3373"/>
                    <a:gd name="connsiteX1" fmla="*/ 1083 w 1353"/>
                    <a:gd name="connsiteY1" fmla="*/ 1083 h 3373"/>
                    <a:gd name="connsiteX2" fmla="*/ 0 w 1353"/>
                    <a:gd name="connsiteY2" fmla="*/ 2166 h 3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53" h="3373">
                      <a:moveTo>
                        <a:pt x="0" y="2166"/>
                      </a:moveTo>
                      <a:cubicBezTo>
                        <a:pt x="2166" y="5414"/>
                        <a:pt x="1083" y="1083"/>
                        <a:pt x="1083" y="1083"/>
                      </a:cubicBezTo>
                      <a:cubicBezTo>
                        <a:pt x="0" y="0"/>
                        <a:pt x="0" y="-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91" name="Полилиния: фигура 2490">
                  <a:extLst>
                    <a:ext uri="{FF2B5EF4-FFF2-40B4-BE49-F238E27FC236}">
                      <a16:creationId xmlns:a16="http://schemas.microsoft.com/office/drawing/2014/main" id="{27EFF084-3AF6-5F1F-60A1-EBBB8571EBB3}"/>
                    </a:ext>
                  </a:extLst>
                </p:cNvPr>
                <p:cNvSpPr/>
                <p:nvPr/>
              </p:nvSpPr>
              <p:spPr>
                <a:xfrm>
                  <a:off x="8765889" y="6026154"/>
                  <a:ext cx="1082" cy="2009"/>
                </a:xfrm>
                <a:custGeom>
                  <a:avLst/>
                  <a:gdLst>
                    <a:gd name="connsiteX0" fmla="*/ 0 w 1082"/>
                    <a:gd name="connsiteY0" fmla="*/ 2010 h 2009"/>
                    <a:gd name="connsiteX1" fmla="*/ 1083 w 1082"/>
                    <a:gd name="connsiteY1" fmla="*/ 927 h 2009"/>
                    <a:gd name="connsiteX2" fmla="*/ 0 w 1082"/>
                    <a:gd name="connsiteY2" fmla="*/ 2010 h 2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009">
                      <a:moveTo>
                        <a:pt x="0" y="2010"/>
                      </a:moveTo>
                      <a:lnTo>
                        <a:pt x="1083" y="927"/>
                      </a:lnTo>
                      <a:cubicBezTo>
                        <a:pt x="-1083" y="-1239"/>
                        <a:pt x="1083" y="927"/>
                        <a:pt x="0" y="201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92" name="Полилиния: фигура 2491">
                  <a:extLst>
                    <a:ext uri="{FF2B5EF4-FFF2-40B4-BE49-F238E27FC236}">
                      <a16:creationId xmlns:a16="http://schemas.microsoft.com/office/drawing/2014/main" id="{95E9E417-9A99-7004-9492-97EC945A6FB8}"/>
                    </a:ext>
                  </a:extLst>
                </p:cNvPr>
                <p:cNvSpPr/>
                <p:nvPr/>
              </p:nvSpPr>
              <p:spPr>
                <a:xfrm>
                  <a:off x="8736653" y="6027080"/>
                  <a:ext cx="4331" cy="2165"/>
                </a:xfrm>
                <a:custGeom>
                  <a:avLst/>
                  <a:gdLst>
                    <a:gd name="connsiteX0" fmla="*/ 0 w 4331"/>
                    <a:gd name="connsiteY0" fmla="*/ 0 h 2165"/>
                    <a:gd name="connsiteX1" fmla="*/ 0 w 4331"/>
                    <a:gd name="connsiteY1" fmla="*/ 0 h 2165"/>
                    <a:gd name="connsiteX2" fmla="*/ 2166 w 4331"/>
                    <a:gd name="connsiteY2" fmla="*/ 2166 h 2165"/>
                    <a:gd name="connsiteX3" fmla="*/ 4331 w 4331"/>
                    <a:gd name="connsiteY3" fmla="*/ 1083 h 2165"/>
                    <a:gd name="connsiteX4" fmla="*/ 2166 w 4331"/>
                    <a:gd name="connsiteY4" fmla="*/ 1083 h 2165"/>
                    <a:gd name="connsiteX5" fmla="*/ 0 w 4331"/>
                    <a:gd name="connsiteY5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331" h="2165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1083"/>
                        <a:pt x="2166" y="2166"/>
                        <a:pt x="2166" y="2166"/>
                      </a:cubicBezTo>
                      <a:lnTo>
                        <a:pt x="4331" y="1083"/>
                      </a:lnTo>
                      <a:cubicBezTo>
                        <a:pt x="4331" y="1083"/>
                        <a:pt x="3249" y="1083"/>
                        <a:pt x="2166" y="1083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93" name="Полилиния: фигура 2492">
                  <a:extLst>
                    <a:ext uri="{FF2B5EF4-FFF2-40B4-BE49-F238E27FC236}">
                      <a16:creationId xmlns:a16="http://schemas.microsoft.com/office/drawing/2014/main" id="{62865D62-DFDF-C039-F61F-9E66252EACD2}"/>
                    </a:ext>
                  </a:extLst>
                </p:cNvPr>
                <p:cNvSpPr/>
                <p:nvPr/>
              </p:nvSpPr>
              <p:spPr>
                <a:xfrm>
                  <a:off x="8720410" y="6009755"/>
                  <a:ext cx="4331" cy="10828"/>
                </a:xfrm>
                <a:custGeom>
                  <a:avLst/>
                  <a:gdLst>
                    <a:gd name="connsiteX0" fmla="*/ 3249 w 4331"/>
                    <a:gd name="connsiteY0" fmla="*/ 0 h 10828"/>
                    <a:gd name="connsiteX1" fmla="*/ 4331 w 4331"/>
                    <a:gd name="connsiteY1" fmla="*/ 0 h 10828"/>
                    <a:gd name="connsiteX2" fmla="*/ 0 w 433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31" h="10828">
                      <a:moveTo>
                        <a:pt x="3249" y="0"/>
                      </a:moveTo>
                      <a:lnTo>
                        <a:pt x="433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94" name="Полилиния: фигура 2493">
                  <a:extLst>
                    <a:ext uri="{FF2B5EF4-FFF2-40B4-BE49-F238E27FC236}">
                      <a16:creationId xmlns:a16="http://schemas.microsoft.com/office/drawing/2014/main" id="{B2EC80CB-8CEE-16E9-2E56-1E54C037730C}"/>
                    </a:ext>
                  </a:extLst>
                </p:cNvPr>
                <p:cNvSpPr/>
                <p:nvPr/>
              </p:nvSpPr>
              <p:spPr>
                <a:xfrm>
                  <a:off x="8495178" y="6087622"/>
                  <a:ext cx="2460" cy="2263"/>
                </a:xfrm>
                <a:custGeom>
                  <a:avLst/>
                  <a:gdLst>
                    <a:gd name="connsiteX0" fmla="*/ 0 w 2460"/>
                    <a:gd name="connsiteY0" fmla="*/ 1181 h 2263"/>
                    <a:gd name="connsiteX1" fmla="*/ 2166 w 2460"/>
                    <a:gd name="connsiteY1" fmla="*/ 2263 h 2263"/>
                    <a:gd name="connsiteX2" fmla="*/ 0 w 2460"/>
                    <a:gd name="connsiteY2" fmla="*/ 1181 h 2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60" h="2263">
                      <a:moveTo>
                        <a:pt x="0" y="1181"/>
                      </a:moveTo>
                      <a:lnTo>
                        <a:pt x="2166" y="2263"/>
                      </a:lnTo>
                      <a:cubicBezTo>
                        <a:pt x="3248" y="98"/>
                        <a:pt x="1083" y="-985"/>
                        <a:pt x="0" y="11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95" name="Полилиния: фигура 2494">
                  <a:extLst>
                    <a:ext uri="{FF2B5EF4-FFF2-40B4-BE49-F238E27FC236}">
                      <a16:creationId xmlns:a16="http://schemas.microsoft.com/office/drawing/2014/main" id="{46E555B0-65F7-767D-BDBC-838839CFA7DE}"/>
                    </a:ext>
                  </a:extLst>
                </p:cNvPr>
                <p:cNvSpPr/>
                <p:nvPr/>
              </p:nvSpPr>
              <p:spPr>
                <a:xfrm>
                  <a:off x="8447238" y="6187341"/>
                  <a:ext cx="2460" cy="5414"/>
                </a:xfrm>
                <a:custGeom>
                  <a:avLst/>
                  <a:gdLst>
                    <a:gd name="connsiteX0" fmla="*/ 2461 w 2460"/>
                    <a:gd name="connsiteY0" fmla="*/ 0 h 5414"/>
                    <a:gd name="connsiteX1" fmla="*/ 295 w 2460"/>
                    <a:gd name="connsiteY1" fmla="*/ 5414 h 5414"/>
                    <a:gd name="connsiteX2" fmla="*/ 2461 w 2460"/>
                    <a:gd name="connsiteY2" fmla="*/ 0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60" h="5414">
                      <a:moveTo>
                        <a:pt x="2461" y="0"/>
                      </a:moveTo>
                      <a:cubicBezTo>
                        <a:pt x="1378" y="1083"/>
                        <a:pt x="-788" y="4331"/>
                        <a:pt x="295" y="5414"/>
                      </a:cubicBezTo>
                      <a:cubicBezTo>
                        <a:pt x="1378" y="3249"/>
                        <a:pt x="2461" y="1083"/>
                        <a:pt x="246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96" name="Полилиния: фигура 2495">
                  <a:extLst>
                    <a:ext uri="{FF2B5EF4-FFF2-40B4-BE49-F238E27FC236}">
                      <a16:creationId xmlns:a16="http://schemas.microsoft.com/office/drawing/2014/main" id="{0A2ABDBA-5414-AB2E-8E46-41250E806FE5}"/>
                    </a:ext>
                  </a:extLst>
                </p:cNvPr>
                <p:cNvSpPr/>
                <p:nvPr/>
              </p:nvSpPr>
              <p:spPr>
                <a:xfrm>
                  <a:off x="8590469" y="6452638"/>
                  <a:ext cx="4331" cy="1082"/>
                </a:xfrm>
                <a:custGeom>
                  <a:avLst/>
                  <a:gdLst>
                    <a:gd name="connsiteX0" fmla="*/ 2166 w 4331"/>
                    <a:gd name="connsiteY0" fmla="*/ 0 h 1082"/>
                    <a:gd name="connsiteX1" fmla="*/ 0 w 4331"/>
                    <a:gd name="connsiteY1" fmla="*/ 0 h 1082"/>
                    <a:gd name="connsiteX2" fmla="*/ 2166 w 4331"/>
                    <a:gd name="connsiteY2" fmla="*/ 0 h 1082"/>
                    <a:gd name="connsiteX3" fmla="*/ 4331 w 4331"/>
                    <a:gd name="connsiteY3" fmla="*/ 1083 h 1082"/>
                    <a:gd name="connsiteX4" fmla="*/ 2166 w 4331"/>
                    <a:gd name="connsiteY4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1" h="1082">
                      <a:moveTo>
                        <a:pt x="2166" y="0"/>
                      </a:moveTo>
                      <a:lnTo>
                        <a:pt x="0" y="0"/>
                      </a:lnTo>
                      <a:cubicBezTo>
                        <a:pt x="0" y="0"/>
                        <a:pt x="1083" y="0"/>
                        <a:pt x="2166" y="0"/>
                      </a:cubicBezTo>
                      <a:cubicBezTo>
                        <a:pt x="3249" y="1083"/>
                        <a:pt x="4331" y="1083"/>
                        <a:pt x="4331" y="1083"/>
                      </a:cubicBezTo>
                      <a:lnTo>
                        <a:pt x="216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497" name="Рисунок 11">
                <a:extLst>
                  <a:ext uri="{FF2B5EF4-FFF2-40B4-BE49-F238E27FC236}">
                    <a16:creationId xmlns:a16="http://schemas.microsoft.com/office/drawing/2014/main" id="{3B02A64D-9DD8-70D4-2158-5BDBB135838F}"/>
                  </a:ext>
                </a:extLst>
              </p:cNvPr>
              <p:cNvGrpSpPr/>
              <p:nvPr/>
            </p:nvGrpSpPr>
            <p:grpSpPr>
              <a:xfrm>
                <a:off x="8477853" y="6036826"/>
                <a:ext cx="390127" cy="391718"/>
                <a:chOff x="8477853" y="6036826"/>
                <a:chExt cx="390127" cy="391718"/>
              </a:xfrm>
              <a:solidFill>
                <a:srgbClr val="000000"/>
              </a:solidFill>
            </p:grpSpPr>
            <p:sp>
              <p:nvSpPr>
                <p:cNvPr id="2498" name="Полилиния: фигура 2497">
                  <a:extLst>
                    <a:ext uri="{FF2B5EF4-FFF2-40B4-BE49-F238E27FC236}">
                      <a16:creationId xmlns:a16="http://schemas.microsoft.com/office/drawing/2014/main" id="{EE8CDACC-E07C-0509-3452-29A2E18156B2}"/>
                    </a:ext>
                  </a:extLst>
                </p:cNvPr>
                <p:cNvSpPr/>
                <p:nvPr/>
              </p:nvSpPr>
              <p:spPr>
                <a:xfrm>
                  <a:off x="8862263" y="6230655"/>
                  <a:ext cx="1082" cy="4331"/>
                </a:xfrm>
                <a:custGeom>
                  <a:avLst/>
                  <a:gdLst>
                    <a:gd name="connsiteX0" fmla="*/ 1083 w 1082"/>
                    <a:gd name="connsiteY0" fmla="*/ 4331 h 4331"/>
                    <a:gd name="connsiteX1" fmla="*/ 1083 w 1082"/>
                    <a:gd name="connsiteY1" fmla="*/ 1083 h 4331"/>
                    <a:gd name="connsiteX2" fmla="*/ 0 w 1082"/>
                    <a:gd name="connsiteY2" fmla="*/ 0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4331">
                      <a:moveTo>
                        <a:pt x="1083" y="4331"/>
                      </a:moveTo>
                      <a:lnTo>
                        <a:pt x="1083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499" name="Полилиния: фигура 2498">
                  <a:extLst>
                    <a:ext uri="{FF2B5EF4-FFF2-40B4-BE49-F238E27FC236}">
                      <a16:creationId xmlns:a16="http://schemas.microsoft.com/office/drawing/2014/main" id="{5C902CC0-05D9-99C9-E96F-3FD9A81233B8}"/>
                    </a:ext>
                  </a:extLst>
                </p:cNvPr>
                <p:cNvSpPr/>
                <p:nvPr/>
              </p:nvSpPr>
              <p:spPr>
                <a:xfrm>
                  <a:off x="8862263" y="6212247"/>
                  <a:ext cx="5717" cy="17445"/>
                </a:xfrm>
                <a:custGeom>
                  <a:avLst/>
                  <a:gdLst>
                    <a:gd name="connsiteX0" fmla="*/ 5414 w 5717"/>
                    <a:gd name="connsiteY0" fmla="*/ 6497 h 17445"/>
                    <a:gd name="connsiteX1" fmla="*/ 5414 w 5717"/>
                    <a:gd name="connsiteY1" fmla="*/ 3249 h 17445"/>
                    <a:gd name="connsiteX2" fmla="*/ 5414 w 5717"/>
                    <a:gd name="connsiteY2" fmla="*/ 1083 h 17445"/>
                    <a:gd name="connsiteX3" fmla="*/ 5414 w 5717"/>
                    <a:gd name="connsiteY3" fmla="*/ 0 h 17445"/>
                    <a:gd name="connsiteX4" fmla="*/ 0 w 5717"/>
                    <a:gd name="connsiteY4" fmla="*/ 8663 h 17445"/>
                    <a:gd name="connsiteX5" fmla="*/ 4331 w 5717"/>
                    <a:gd name="connsiteY5" fmla="*/ 17326 h 17445"/>
                    <a:gd name="connsiteX6" fmla="*/ 2166 w 5717"/>
                    <a:gd name="connsiteY6" fmla="*/ 8663 h 17445"/>
                    <a:gd name="connsiteX7" fmla="*/ 5414 w 5717"/>
                    <a:gd name="connsiteY7" fmla="*/ 15160 h 17445"/>
                    <a:gd name="connsiteX8" fmla="*/ 4331 w 5717"/>
                    <a:gd name="connsiteY8" fmla="*/ 5414 h 17445"/>
                    <a:gd name="connsiteX9" fmla="*/ 5414 w 5717"/>
                    <a:gd name="connsiteY9" fmla="*/ 6497 h 17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717" h="17445">
                      <a:moveTo>
                        <a:pt x="5414" y="6497"/>
                      </a:moveTo>
                      <a:cubicBezTo>
                        <a:pt x="5414" y="6497"/>
                        <a:pt x="5414" y="5414"/>
                        <a:pt x="5414" y="3249"/>
                      </a:cubicBezTo>
                      <a:cubicBezTo>
                        <a:pt x="5414" y="2166"/>
                        <a:pt x="5414" y="2166"/>
                        <a:pt x="5414" y="1083"/>
                      </a:cubicBezTo>
                      <a:cubicBezTo>
                        <a:pt x="5414" y="1083"/>
                        <a:pt x="5414" y="0"/>
                        <a:pt x="5414" y="0"/>
                      </a:cubicBezTo>
                      <a:cubicBezTo>
                        <a:pt x="1083" y="3249"/>
                        <a:pt x="2166" y="-1083"/>
                        <a:pt x="0" y="8663"/>
                      </a:cubicBezTo>
                      <a:cubicBezTo>
                        <a:pt x="1083" y="11911"/>
                        <a:pt x="3248" y="18408"/>
                        <a:pt x="4331" y="17326"/>
                      </a:cubicBezTo>
                      <a:cubicBezTo>
                        <a:pt x="4331" y="15160"/>
                        <a:pt x="2166" y="11911"/>
                        <a:pt x="2166" y="8663"/>
                      </a:cubicBezTo>
                      <a:cubicBezTo>
                        <a:pt x="3248" y="9746"/>
                        <a:pt x="3248" y="14077"/>
                        <a:pt x="5414" y="15160"/>
                      </a:cubicBezTo>
                      <a:cubicBezTo>
                        <a:pt x="6497" y="9746"/>
                        <a:pt x="4331" y="11911"/>
                        <a:pt x="4331" y="5414"/>
                      </a:cubicBezTo>
                      <a:lnTo>
                        <a:pt x="5414" y="64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00" name="Полилиния: фигура 2499">
                  <a:extLst>
                    <a:ext uri="{FF2B5EF4-FFF2-40B4-BE49-F238E27FC236}">
                      <a16:creationId xmlns:a16="http://schemas.microsoft.com/office/drawing/2014/main" id="{CA38E415-4F3D-C9B1-60D4-4630944B1170}"/>
                    </a:ext>
                  </a:extLst>
                </p:cNvPr>
                <p:cNvSpPr/>
                <p:nvPr/>
              </p:nvSpPr>
              <p:spPr>
                <a:xfrm>
                  <a:off x="8863345" y="6211923"/>
                  <a:ext cx="2165" cy="2489"/>
                </a:xfrm>
                <a:custGeom>
                  <a:avLst/>
                  <a:gdLst>
                    <a:gd name="connsiteX0" fmla="*/ 0 w 2165"/>
                    <a:gd name="connsiteY0" fmla="*/ 1407 h 2489"/>
                    <a:gd name="connsiteX1" fmla="*/ 2166 w 2165"/>
                    <a:gd name="connsiteY1" fmla="*/ 2489 h 2489"/>
                    <a:gd name="connsiteX2" fmla="*/ 0 w 2165"/>
                    <a:gd name="connsiteY2" fmla="*/ 1407 h 2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2489">
                      <a:moveTo>
                        <a:pt x="0" y="1407"/>
                      </a:moveTo>
                      <a:cubicBezTo>
                        <a:pt x="1083" y="1407"/>
                        <a:pt x="2166" y="2489"/>
                        <a:pt x="2166" y="2489"/>
                      </a:cubicBezTo>
                      <a:cubicBezTo>
                        <a:pt x="1083" y="1407"/>
                        <a:pt x="0" y="-1842"/>
                        <a:pt x="0" y="14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01" name="Полилиния: фигура 2500">
                  <a:extLst>
                    <a:ext uri="{FF2B5EF4-FFF2-40B4-BE49-F238E27FC236}">
                      <a16:creationId xmlns:a16="http://schemas.microsoft.com/office/drawing/2014/main" id="{944B8969-7F48-E871-82E2-C3798493AC5D}"/>
                    </a:ext>
                  </a:extLst>
                </p:cNvPr>
                <p:cNvSpPr/>
                <p:nvPr/>
              </p:nvSpPr>
              <p:spPr>
                <a:xfrm>
                  <a:off x="8861180" y="6204667"/>
                  <a:ext cx="3248" cy="4331"/>
                </a:xfrm>
                <a:custGeom>
                  <a:avLst/>
                  <a:gdLst>
                    <a:gd name="connsiteX0" fmla="*/ 1083 w 3248"/>
                    <a:gd name="connsiteY0" fmla="*/ 4331 h 4331"/>
                    <a:gd name="connsiteX1" fmla="*/ 3249 w 3248"/>
                    <a:gd name="connsiteY1" fmla="*/ 3249 h 4331"/>
                    <a:gd name="connsiteX2" fmla="*/ 0 w 3248"/>
                    <a:gd name="connsiteY2" fmla="*/ 0 h 4331"/>
                    <a:gd name="connsiteX3" fmla="*/ 1083 w 3248"/>
                    <a:gd name="connsiteY3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4331">
                      <a:moveTo>
                        <a:pt x="1083" y="4331"/>
                      </a:moveTo>
                      <a:cubicBezTo>
                        <a:pt x="1083" y="1083"/>
                        <a:pt x="3249" y="4331"/>
                        <a:pt x="3249" y="3249"/>
                      </a:cubicBezTo>
                      <a:lnTo>
                        <a:pt x="0" y="0"/>
                      </a:lnTo>
                      <a:lnTo>
                        <a:pt x="1083" y="43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02" name="Полилиния: фигура 2501">
                  <a:extLst>
                    <a:ext uri="{FF2B5EF4-FFF2-40B4-BE49-F238E27FC236}">
                      <a16:creationId xmlns:a16="http://schemas.microsoft.com/office/drawing/2014/main" id="{37715A22-2512-AC19-E7A4-EC163CB06F35}"/>
                    </a:ext>
                  </a:extLst>
                </p:cNvPr>
                <p:cNvSpPr/>
                <p:nvPr/>
              </p:nvSpPr>
              <p:spPr>
                <a:xfrm>
                  <a:off x="8859014" y="6193839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0" y="0"/>
                        <a:pt x="0" y="0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03" name="Полилиния: фигура 2502">
                  <a:extLst>
                    <a:ext uri="{FF2B5EF4-FFF2-40B4-BE49-F238E27FC236}">
                      <a16:creationId xmlns:a16="http://schemas.microsoft.com/office/drawing/2014/main" id="{D498BF1C-E83B-AFE7-3DF4-601A4561511E}"/>
                    </a:ext>
                  </a:extLst>
                </p:cNvPr>
                <p:cNvSpPr/>
                <p:nvPr/>
              </p:nvSpPr>
              <p:spPr>
                <a:xfrm>
                  <a:off x="8857483" y="6187341"/>
                  <a:ext cx="6945" cy="14077"/>
                </a:xfrm>
                <a:custGeom>
                  <a:avLst/>
                  <a:gdLst>
                    <a:gd name="connsiteX0" fmla="*/ 449 w 6945"/>
                    <a:gd name="connsiteY0" fmla="*/ 0 h 14077"/>
                    <a:gd name="connsiteX1" fmla="*/ 1531 w 6945"/>
                    <a:gd name="connsiteY1" fmla="*/ 5414 h 14077"/>
                    <a:gd name="connsiteX2" fmla="*/ 1531 w 6945"/>
                    <a:gd name="connsiteY2" fmla="*/ 5414 h 14077"/>
                    <a:gd name="connsiteX3" fmla="*/ 4780 w 6945"/>
                    <a:gd name="connsiteY3" fmla="*/ 7580 h 14077"/>
                    <a:gd name="connsiteX4" fmla="*/ 5863 w 6945"/>
                    <a:gd name="connsiteY4" fmla="*/ 14077 h 14077"/>
                    <a:gd name="connsiteX5" fmla="*/ 6946 w 6945"/>
                    <a:gd name="connsiteY5" fmla="*/ 9746 h 14077"/>
                    <a:gd name="connsiteX6" fmla="*/ 449 w 6945"/>
                    <a:gd name="connsiteY6" fmla="*/ 0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45" h="14077">
                      <a:moveTo>
                        <a:pt x="449" y="0"/>
                      </a:moveTo>
                      <a:cubicBezTo>
                        <a:pt x="-634" y="2166"/>
                        <a:pt x="449" y="3249"/>
                        <a:pt x="1531" y="5414"/>
                      </a:cubicBezTo>
                      <a:cubicBezTo>
                        <a:pt x="1531" y="5414"/>
                        <a:pt x="1531" y="5414"/>
                        <a:pt x="1531" y="5414"/>
                      </a:cubicBezTo>
                      <a:cubicBezTo>
                        <a:pt x="1531" y="3249"/>
                        <a:pt x="4780" y="4331"/>
                        <a:pt x="4780" y="7580"/>
                      </a:cubicBezTo>
                      <a:cubicBezTo>
                        <a:pt x="5863" y="10828"/>
                        <a:pt x="3697" y="10828"/>
                        <a:pt x="5863" y="14077"/>
                      </a:cubicBezTo>
                      <a:lnTo>
                        <a:pt x="6946" y="9746"/>
                      </a:lnTo>
                      <a:cubicBezTo>
                        <a:pt x="4780" y="4331"/>
                        <a:pt x="1531" y="2166"/>
                        <a:pt x="44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04" name="Полилиния: фигура 2503">
                  <a:extLst>
                    <a:ext uri="{FF2B5EF4-FFF2-40B4-BE49-F238E27FC236}">
                      <a16:creationId xmlns:a16="http://schemas.microsoft.com/office/drawing/2014/main" id="{679B08DB-1A22-23E0-0ACE-6754653DADAE}"/>
                    </a:ext>
                  </a:extLst>
                </p:cNvPr>
                <p:cNvSpPr/>
                <p:nvPr/>
              </p:nvSpPr>
              <p:spPr>
                <a:xfrm>
                  <a:off x="8860097" y="6194921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0 h 2165"/>
                    <a:gd name="connsiteX1" fmla="*/ 1083 w 1082"/>
                    <a:gd name="connsiteY1" fmla="*/ 2166 h 2165"/>
                    <a:gd name="connsiteX2" fmla="*/ 0 w 108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0"/>
                      </a:moveTo>
                      <a:cubicBezTo>
                        <a:pt x="0" y="1083"/>
                        <a:pt x="0" y="1083"/>
                        <a:pt x="1083" y="2166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05" name="Полилиния: фигура 2504">
                  <a:extLst>
                    <a:ext uri="{FF2B5EF4-FFF2-40B4-BE49-F238E27FC236}">
                      <a16:creationId xmlns:a16="http://schemas.microsoft.com/office/drawing/2014/main" id="{4FCF37BE-D5D0-36CB-3755-DDDD1011F250}"/>
                    </a:ext>
                  </a:extLst>
                </p:cNvPr>
                <p:cNvSpPr/>
                <p:nvPr/>
              </p:nvSpPr>
              <p:spPr>
                <a:xfrm>
                  <a:off x="8861180" y="620250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06" name="Полилиния: фигура 2505">
                  <a:extLst>
                    <a:ext uri="{FF2B5EF4-FFF2-40B4-BE49-F238E27FC236}">
                      <a16:creationId xmlns:a16="http://schemas.microsoft.com/office/drawing/2014/main" id="{A5524047-19E2-8EC0-6B74-03500DC94F8D}"/>
                    </a:ext>
                  </a:extLst>
                </p:cNvPr>
                <p:cNvSpPr/>
                <p:nvPr/>
              </p:nvSpPr>
              <p:spPr>
                <a:xfrm>
                  <a:off x="8853600" y="6171480"/>
                  <a:ext cx="5414" cy="13695"/>
                </a:xfrm>
                <a:custGeom>
                  <a:avLst/>
                  <a:gdLst>
                    <a:gd name="connsiteX0" fmla="*/ 0 w 5414"/>
                    <a:gd name="connsiteY0" fmla="*/ 5033 h 13695"/>
                    <a:gd name="connsiteX1" fmla="*/ 4331 w 5414"/>
                    <a:gd name="connsiteY1" fmla="*/ 13695 h 13695"/>
                    <a:gd name="connsiteX2" fmla="*/ 5414 w 5414"/>
                    <a:gd name="connsiteY2" fmla="*/ 5033 h 13695"/>
                    <a:gd name="connsiteX3" fmla="*/ 3249 w 5414"/>
                    <a:gd name="connsiteY3" fmla="*/ 701 h 13695"/>
                    <a:gd name="connsiteX4" fmla="*/ 0 w 5414"/>
                    <a:gd name="connsiteY4" fmla="*/ 5033 h 13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4" h="13695">
                      <a:moveTo>
                        <a:pt x="0" y="5033"/>
                      </a:moveTo>
                      <a:cubicBezTo>
                        <a:pt x="3249" y="5033"/>
                        <a:pt x="2166" y="13695"/>
                        <a:pt x="4331" y="13695"/>
                      </a:cubicBezTo>
                      <a:cubicBezTo>
                        <a:pt x="3249" y="9364"/>
                        <a:pt x="4331" y="5033"/>
                        <a:pt x="5414" y="5033"/>
                      </a:cubicBezTo>
                      <a:lnTo>
                        <a:pt x="3249" y="701"/>
                      </a:lnTo>
                      <a:cubicBezTo>
                        <a:pt x="2166" y="-1464"/>
                        <a:pt x="1083" y="1784"/>
                        <a:pt x="0" y="503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07" name="Полилиния: фигура 2506">
                  <a:extLst>
                    <a:ext uri="{FF2B5EF4-FFF2-40B4-BE49-F238E27FC236}">
                      <a16:creationId xmlns:a16="http://schemas.microsoft.com/office/drawing/2014/main" id="{2EB3A78C-0BA3-EB21-FC29-ECCAF1756AE2}"/>
                    </a:ext>
                  </a:extLst>
                </p:cNvPr>
                <p:cNvSpPr/>
                <p:nvPr/>
              </p:nvSpPr>
              <p:spPr>
                <a:xfrm>
                  <a:off x="8856848" y="616351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08" name="Полилиния: фигура 2507">
                  <a:extLst>
                    <a:ext uri="{FF2B5EF4-FFF2-40B4-BE49-F238E27FC236}">
                      <a16:creationId xmlns:a16="http://schemas.microsoft.com/office/drawing/2014/main" id="{689D0F69-CECE-0F7E-711E-03DE5DDBF9C1}"/>
                    </a:ext>
                  </a:extLst>
                </p:cNvPr>
                <p:cNvSpPr/>
                <p:nvPr/>
              </p:nvSpPr>
              <p:spPr>
                <a:xfrm>
                  <a:off x="8840606" y="6140779"/>
                  <a:ext cx="15159" cy="28154"/>
                </a:xfrm>
                <a:custGeom>
                  <a:avLst/>
                  <a:gdLst>
                    <a:gd name="connsiteX0" fmla="*/ 0 w 15159"/>
                    <a:gd name="connsiteY0" fmla="*/ 0 h 28154"/>
                    <a:gd name="connsiteX1" fmla="*/ 4331 w 15159"/>
                    <a:gd name="connsiteY1" fmla="*/ 5414 h 28154"/>
                    <a:gd name="connsiteX2" fmla="*/ 8663 w 15159"/>
                    <a:gd name="connsiteY2" fmla="*/ 10828 h 28154"/>
                    <a:gd name="connsiteX3" fmla="*/ 5414 w 15159"/>
                    <a:gd name="connsiteY3" fmla="*/ 8663 h 28154"/>
                    <a:gd name="connsiteX4" fmla="*/ 10828 w 15159"/>
                    <a:gd name="connsiteY4" fmla="*/ 18408 h 28154"/>
                    <a:gd name="connsiteX5" fmla="*/ 6497 w 15159"/>
                    <a:gd name="connsiteY5" fmla="*/ 14077 h 28154"/>
                    <a:gd name="connsiteX6" fmla="*/ 12994 w 15159"/>
                    <a:gd name="connsiteY6" fmla="*/ 22740 h 28154"/>
                    <a:gd name="connsiteX7" fmla="*/ 12994 w 15159"/>
                    <a:gd name="connsiteY7" fmla="*/ 28154 h 28154"/>
                    <a:gd name="connsiteX8" fmla="*/ 15160 w 15159"/>
                    <a:gd name="connsiteY8" fmla="*/ 25988 h 28154"/>
                    <a:gd name="connsiteX9" fmla="*/ 12994 w 15159"/>
                    <a:gd name="connsiteY9" fmla="*/ 20574 h 28154"/>
                    <a:gd name="connsiteX10" fmla="*/ 15160 w 15159"/>
                    <a:gd name="connsiteY10" fmla="*/ 22740 h 28154"/>
                    <a:gd name="connsiteX11" fmla="*/ 9746 w 15159"/>
                    <a:gd name="connsiteY11" fmla="*/ 7580 h 28154"/>
                    <a:gd name="connsiteX12" fmla="*/ 0 w 15159"/>
                    <a:gd name="connsiteY12" fmla="*/ 0 h 28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159" h="28154">
                      <a:moveTo>
                        <a:pt x="0" y="0"/>
                      </a:moveTo>
                      <a:cubicBezTo>
                        <a:pt x="0" y="0"/>
                        <a:pt x="2166" y="2166"/>
                        <a:pt x="4331" y="5414"/>
                      </a:cubicBezTo>
                      <a:cubicBezTo>
                        <a:pt x="6497" y="7580"/>
                        <a:pt x="8663" y="10828"/>
                        <a:pt x="8663" y="10828"/>
                      </a:cubicBezTo>
                      <a:cubicBezTo>
                        <a:pt x="7580" y="9746"/>
                        <a:pt x="6497" y="10828"/>
                        <a:pt x="5414" y="8663"/>
                      </a:cubicBezTo>
                      <a:cubicBezTo>
                        <a:pt x="7580" y="14077"/>
                        <a:pt x="9746" y="14077"/>
                        <a:pt x="10828" y="18408"/>
                      </a:cubicBezTo>
                      <a:cubicBezTo>
                        <a:pt x="8663" y="20574"/>
                        <a:pt x="7580" y="10828"/>
                        <a:pt x="6497" y="14077"/>
                      </a:cubicBezTo>
                      <a:cubicBezTo>
                        <a:pt x="7580" y="17326"/>
                        <a:pt x="9746" y="21657"/>
                        <a:pt x="12994" y="22740"/>
                      </a:cubicBezTo>
                      <a:lnTo>
                        <a:pt x="12994" y="28154"/>
                      </a:lnTo>
                      <a:lnTo>
                        <a:pt x="15160" y="25988"/>
                      </a:lnTo>
                      <a:cubicBezTo>
                        <a:pt x="15160" y="23823"/>
                        <a:pt x="11911" y="22740"/>
                        <a:pt x="12994" y="20574"/>
                      </a:cubicBezTo>
                      <a:cubicBezTo>
                        <a:pt x="14077" y="19491"/>
                        <a:pt x="15160" y="21657"/>
                        <a:pt x="15160" y="22740"/>
                      </a:cubicBezTo>
                      <a:cubicBezTo>
                        <a:pt x="14077" y="19491"/>
                        <a:pt x="14077" y="12994"/>
                        <a:pt x="9746" y="7580"/>
                      </a:cubicBezTo>
                      <a:cubicBezTo>
                        <a:pt x="6497" y="0"/>
                        <a:pt x="4331" y="3249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09" name="Полилиния: фигура 2508">
                  <a:extLst>
                    <a:ext uri="{FF2B5EF4-FFF2-40B4-BE49-F238E27FC236}">
                      <a16:creationId xmlns:a16="http://schemas.microsoft.com/office/drawing/2014/main" id="{150307F7-E894-FCC3-351F-D4A5DCEDC559}"/>
                    </a:ext>
                  </a:extLst>
                </p:cNvPr>
                <p:cNvSpPr/>
                <p:nvPr/>
              </p:nvSpPr>
              <p:spPr>
                <a:xfrm>
                  <a:off x="8842771" y="613753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10" name="Полилиния: фигура 2509">
                  <a:extLst>
                    <a:ext uri="{FF2B5EF4-FFF2-40B4-BE49-F238E27FC236}">
                      <a16:creationId xmlns:a16="http://schemas.microsoft.com/office/drawing/2014/main" id="{8418FC87-E238-21BA-1F7E-41AD1E5D39E4}"/>
                    </a:ext>
                  </a:extLst>
                </p:cNvPr>
                <p:cNvSpPr/>
                <p:nvPr/>
              </p:nvSpPr>
              <p:spPr>
                <a:xfrm>
                  <a:off x="8824363" y="6114791"/>
                  <a:ext cx="16383" cy="20573"/>
                </a:xfrm>
                <a:custGeom>
                  <a:avLst/>
                  <a:gdLst>
                    <a:gd name="connsiteX0" fmla="*/ 8663 w 16383"/>
                    <a:gd name="connsiteY0" fmla="*/ 14077 h 20573"/>
                    <a:gd name="connsiteX1" fmla="*/ 14077 w 16383"/>
                    <a:gd name="connsiteY1" fmla="*/ 18408 h 20573"/>
                    <a:gd name="connsiteX2" fmla="*/ 14077 w 16383"/>
                    <a:gd name="connsiteY2" fmla="*/ 20574 h 20573"/>
                    <a:gd name="connsiteX3" fmla="*/ 16243 w 16383"/>
                    <a:gd name="connsiteY3" fmla="*/ 20574 h 20573"/>
                    <a:gd name="connsiteX4" fmla="*/ 8663 w 16383"/>
                    <a:gd name="connsiteY4" fmla="*/ 11911 h 20573"/>
                    <a:gd name="connsiteX5" fmla="*/ 9746 w 16383"/>
                    <a:gd name="connsiteY5" fmla="*/ 7580 h 20573"/>
                    <a:gd name="connsiteX6" fmla="*/ 12994 w 16383"/>
                    <a:gd name="connsiteY6" fmla="*/ 12994 h 20573"/>
                    <a:gd name="connsiteX7" fmla="*/ 2166 w 16383"/>
                    <a:gd name="connsiteY7" fmla="*/ 0 h 20573"/>
                    <a:gd name="connsiteX8" fmla="*/ 3248 w 16383"/>
                    <a:gd name="connsiteY8" fmla="*/ 3249 h 20573"/>
                    <a:gd name="connsiteX9" fmla="*/ 0 w 16383"/>
                    <a:gd name="connsiteY9" fmla="*/ 1083 h 20573"/>
                    <a:gd name="connsiteX10" fmla="*/ 8663 w 16383"/>
                    <a:gd name="connsiteY10" fmla="*/ 14077 h 20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383" h="20573">
                      <a:moveTo>
                        <a:pt x="8663" y="14077"/>
                      </a:moveTo>
                      <a:lnTo>
                        <a:pt x="14077" y="18408"/>
                      </a:lnTo>
                      <a:cubicBezTo>
                        <a:pt x="14077" y="19491"/>
                        <a:pt x="14077" y="19491"/>
                        <a:pt x="14077" y="20574"/>
                      </a:cubicBezTo>
                      <a:cubicBezTo>
                        <a:pt x="14077" y="19491"/>
                        <a:pt x="16243" y="20574"/>
                        <a:pt x="16243" y="20574"/>
                      </a:cubicBezTo>
                      <a:cubicBezTo>
                        <a:pt x="17325" y="16243"/>
                        <a:pt x="11911" y="14077"/>
                        <a:pt x="8663" y="11911"/>
                      </a:cubicBezTo>
                      <a:cubicBezTo>
                        <a:pt x="4331" y="3249"/>
                        <a:pt x="9746" y="11911"/>
                        <a:pt x="9746" y="7580"/>
                      </a:cubicBezTo>
                      <a:cubicBezTo>
                        <a:pt x="10828" y="9746"/>
                        <a:pt x="10828" y="9746"/>
                        <a:pt x="12994" y="12994"/>
                      </a:cubicBezTo>
                      <a:cubicBezTo>
                        <a:pt x="11911" y="6497"/>
                        <a:pt x="5414" y="2166"/>
                        <a:pt x="2166" y="0"/>
                      </a:cubicBezTo>
                      <a:cubicBezTo>
                        <a:pt x="2166" y="1083"/>
                        <a:pt x="2166" y="2166"/>
                        <a:pt x="3248" y="3249"/>
                      </a:cubicBezTo>
                      <a:lnTo>
                        <a:pt x="0" y="1083"/>
                      </a:lnTo>
                      <a:cubicBezTo>
                        <a:pt x="2166" y="4331"/>
                        <a:pt x="3248" y="7580"/>
                        <a:pt x="8663" y="140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11" name="Полилиния: фигура 2510">
                  <a:extLst>
                    <a:ext uri="{FF2B5EF4-FFF2-40B4-BE49-F238E27FC236}">
                      <a16:creationId xmlns:a16="http://schemas.microsoft.com/office/drawing/2014/main" id="{8D9A6A9E-8E83-FAED-7456-0FB9ECF426E4}"/>
                    </a:ext>
                  </a:extLst>
                </p:cNvPr>
                <p:cNvSpPr/>
                <p:nvPr/>
              </p:nvSpPr>
              <p:spPr>
                <a:xfrm>
                  <a:off x="8837729" y="6135365"/>
                  <a:ext cx="1794" cy="3248"/>
                </a:xfrm>
                <a:custGeom>
                  <a:avLst/>
                  <a:gdLst>
                    <a:gd name="connsiteX0" fmla="*/ 1794 w 1794"/>
                    <a:gd name="connsiteY0" fmla="*/ 3249 h 3248"/>
                    <a:gd name="connsiteX1" fmla="*/ 711 w 1794"/>
                    <a:gd name="connsiteY1" fmla="*/ 0 h 3248"/>
                    <a:gd name="connsiteX2" fmla="*/ 1794 w 1794"/>
                    <a:gd name="connsiteY2" fmla="*/ 3249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94" h="3248">
                      <a:moveTo>
                        <a:pt x="1794" y="3249"/>
                      </a:moveTo>
                      <a:cubicBezTo>
                        <a:pt x="711" y="1083"/>
                        <a:pt x="-372" y="0"/>
                        <a:pt x="711" y="0"/>
                      </a:cubicBezTo>
                      <a:cubicBezTo>
                        <a:pt x="-372" y="1083"/>
                        <a:pt x="-372" y="2166"/>
                        <a:pt x="1794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12" name="Полилиния: фигура 2511">
                  <a:extLst>
                    <a:ext uri="{FF2B5EF4-FFF2-40B4-BE49-F238E27FC236}">
                      <a16:creationId xmlns:a16="http://schemas.microsoft.com/office/drawing/2014/main" id="{AE7A8304-B8FE-9E0E-5C96-DC8332FCD1DF}"/>
                    </a:ext>
                  </a:extLst>
                </p:cNvPr>
                <p:cNvSpPr/>
                <p:nvPr/>
              </p:nvSpPr>
              <p:spPr>
                <a:xfrm>
                  <a:off x="8825446" y="6112625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cubicBezTo>
                        <a:pt x="0" y="0"/>
                        <a:pt x="1083" y="1083"/>
                        <a:pt x="1083" y="1083"/>
                      </a:cubicBezTo>
                      <a:cubicBezTo>
                        <a:pt x="1083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13" name="Полилиния: фигура 2512">
                  <a:extLst>
                    <a:ext uri="{FF2B5EF4-FFF2-40B4-BE49-F238E27FC236}">
                      <a16:creationId xmlns:a16="http://schemas.microsoft.com/office/drawing/2014/main" id="{E71E7B45-424D-9884-5769-28A1D3D5F211}"/>
                    </a:ext>
                  </a:extLst>
                </p:cNvPr>
                <p:cNvSpPr/>
                <p:nvPr/>
              </p:nvSpPr>
              <p:spPr>
                <a:xfrm>
                  <a:off x="8823280" y="6112625"/>
                  <a:ext cx="2165" cy="4626"/>
                </a:xfrm>
                <a:custGeom>
                  <a:avLst/>
                  <a:gdLst>
                    <a:gd name="connsiteX0" fmla="*/ 2166 w 2165"/>
                    <a:gd name="connsiteY0" fmla="*/ 4331 h 4626"/>
                    <a:gd name="connsiteX1" fmla="*/ 0 w 2165"/>
                    <a:gd name="connsiteY1" fmla="*/ 0 h 4626"/>
                    <a:gd name="connsiteX2" fmla="*/ 0 w 2165"/>
                    <a:gd name="connsiteY2" fmla="*/ 2166 h 4626"/>
                    <a:gd name="connsiteX3" fmla="*/ 2166 w 2165"/>
                    <a:gd name="connsiteY3" fmla="*/ 4331 h 4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4626">
                      <a:moveTo>
                        <a:pt x="2166" y="4331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ubicBezTo>
                        <a:pt x="0" y="3249"/>
                        <a:pt x="2166" y="5414"/>
                        <a:pt x="2166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14" name="Полилиния: фигура 2513">
                  <a:extLst>
                    <a:ext uri="{FF2B5EF4-FFF2-40B4-BE49-F238E27FC236}">
                      <a16:creationId xmlns:a16="http://schemas.microsoft.com/office/drawing/2014/main" id="{C4C69D2A-BCB0-66CC-3ABC-B58758E5C824}"/>
                    </a:ext>
                  </a:extLst>
                </p:cNvPr>
                <p:cNvSpPr/>
                <p:nvPr/>
              </p:nvSpPr>
              <p:spPr>
                <a:xfrm>
                  <a:off x="8670599" y="6036826"/>
                  <a:ext cx="150515" cy="72550"/>
                </a:xfrm>
                <a:custGeom>
                  <a:avLst/>
                  <a:gdLst>
                    <a:gd name="connsiteX0" fmla="*/ 2166 w 150515"/>
                    <a:gd name="connsiteY0" fmla="*/ 1083 h 72550"/>
                    <a:gd name="connsiteX1" fmla="*/ 7580 w 150515"/>
                    <a:gd name="connsiteY1" fmla="*/ 3249 h 72550"/>
                    <a:gd name="connsiteX2" fmla="*/ 0 w 150515"/>
                    <a:gd name="connsiteY2" fmla="*/ 5414 h 72550"/>
                    <a:gd name="connsiteX3" fmla="*/ 1083 w 150515"/>
                    <a:gd name="connsiteY3" fmla="*/ 8663 h 72550"/>
                    <a:gd name="connsiteX4" fmla="*/ 14077 w 150515"/>
                    <a:gd name="connsiteY4" fmla="*/ 7580 h 72550"/>
                    <a:gd name="connsiteX5" fmla="*/ 14077 w 150515"/>
                    <a:gd name="connsiteY5" fmla="*/ 8663 h 72550"/>
                    <a:gd name="connsiteX6" fmla="*/ 19491 w 150515"/>
                    <a:gd name="connsiteY6" fmla="*/ 8663 h 72550"/>
                    <a:gd name="connsiteX7" fmla="*/ 25988 w 150515"/>
                    <a:gd name="connsiteY7" fmla="*/ 8663 h 72550"/>
                    <a:gd name="connsiteX8" fmla="*/ 37900 w 150515"/>
                    <a:gd name="connsiteY8" fmla="*/ 10828 h 72550"/>
                    <a:gd name="connsiteX9" fmla="*/ 55225 w 150515"/>
                    <a:gd name="connsiteY9" fmla="*/ 14077 h 72550"/>
                    <a:gd name="connsiteX10" fmla="*/ 118030 w 150515"/>
                    <a:gd name="connsiteY10" fmla="*/ 46562 h 72550"/>
                    <a:gd name="connsiteX11" fmla="*/ 122361 w 150515"/>
                    <a:gd name="connsiteY11" fmla="*/ 46562 h 72550"/>
                    <a:gd name="connsiteX12" fmla="*/ 125610 w 150515"/>
                    <a:gd name="connsiteY12" fmla="*/ 50894 h 72550"/>
                    <a:gd name="connsiteX13" fmla="*/ 122361 w 150515"/>
                    <a:gd name="connsiteY13" fmla="*/ 47645 h 72550"/>
                    <a:gd name="connsiteX14" fmla="*/ 136438 w 150515"/>
                    <a:gd name="connsiteY14" fmla="*/ 61722 h 72550"/>
                    <a:gd name="connsiteX15" fmla="*/ 138604 w 150515"/>
                    <a:gd name="connsiteY15" fmla="*/ 59556 h 72550"/>
                    <a:gd name="connsiteX16" fmla="*/ 142935 w 150515"/>
                    <a:gd name="connsiteY16" fmla="*/ 69302 h 72550"/>
                    <a:gd name="connsiteX17" fmla="*/ 149433 w 150515"/>
                    <a:gd name="connsiteY17" fmla="*/ 72551 h 72550"/>
                    <a:gd name="connsiteX18" fmla="*/ 146184 w 150515"/>
                    <a:gd name="connsiteY18" fmla="*/ 64971 h 72550"/>
                    <a:gd name="connsiteX19" fmla="*/ 150515 w 150515"/>
                    <a:gd name="connsiteY19" fmla="*/ 68219 h 72550"/>
                    <a:gd name="connsiteX20" fmla="*/ 144018 w 150515"/>
                    <a:gd name="connsiteY20" fmla="*/ 60639 h 72550"/>
                    <a:gd name="connsiteX21" fmla="*/ 139687 w 150515"/>
                    <a:gd name="connsiteY21" fmla="*/ 56308 h 72550"/>
                    <a:gd name="connsiteX22" fmla="*/ 134273 w 150515"/>
                    <a:gd name="connsiteY22" fmla="*/ 53059 h 72550"/>
                    <a:gd name="connsiteX23" fmla="*/ 123444 w 150515"/>
                    <a:gd name="connsiteY23" fmla="*/ 45479 h 72550"/>
                    <a:gd name="connsiteX24" fmla="*/ 112616 w 150515"/>
                    <a:gd name="connsiteY24" fmla="*/ 38982 h 72550"/>
                    <a:gd name="connsiteX25" fmla="*/ 114781 w 150515"/>
                    <a:gd name="connsiteY25" fmla="*/ 38982 h 72550"/>
                    <a:gd name="connsiteX26" fmla="*/ 108284 w 150515"/>
                    <a:gd name="connsiteY26" fmla="*/ 35734 h 72550"/>
                    <a:gd name="connsiteX27" fmla="*/ 101787 w 150515"/>
                    <a:gd name="connsiteY27" fmla="*/ 31402 h 72550"/>
                    <a:gd name="connsiteX28" fmla="*/ 90959 w 150515"/>
                    <a:gd name="connsiteY28" fmla="*/ 22740 h 72550"/>
                    <a:gd name="connsiteX29" fmla="*/ 80130 w 150515"/>
                    <a:gd name="connsiteY29" fmla="*/ 20574 h 72550"/>
                    <a:gd name="connsiteX30" fmla="*/ 75799 w 150515"/>
                    <a:gd name="connsiteY30" fmla="*/ 17325 h 72550"/>
                    <a:gd name="connsiteX31" fmla="*/ 74716 w 150515"/>
                    <a:gd name="connsiteY31" fmla="*/ 18408 h 72550"/>
                    <a:gd name="connsiteX32" fmla="*/ 67136 w 150515"/>
                    <a:gd name="connsiteY32" fmla="*/ 14077 h 72550"/>
                    <a:gd name="connsiteX33" fmla="*/ 63888 w 150515"/>
                    <a:gd name="connsiteY33" fmla="*/ 16243 h 72550"/>
                    <a:gd name="connsiteX34" fmla="*/ 56308 w 150515"/>
                    <a:gd name="connsiteY34" fmla="*/ 10828 h 72550"/>
                    <a:gd name="connsiteX35" fmla="*/ 48728 w 150515"/>
                    <a:gd name="connsiteY35" fmla="*/ 6497 h 72550"/>
                    <a:gd name="connsiteX36" fmla="*/ 50894 w 150515"/>
                    <a:gd name="connsiteY36" fmla="*/ 8663 h 72550"/>
                    <a:gd name="connsiteX37" fmla="*/ 46562 w 150515"/>
                    <a:gd name="connsiteY37" fmla="*/ 8663 h 72550"/>
                    <a:gd name="connsiteX38" fmla="*/ 44397 w 150515"/>
                    <a:gd name="connsiteY38" fmla="*/ 5414 h 72550"/>
                    <a:gd name="connsiteX39" fmla="*/ 36817 w 150515"/>
                    <a:gd name="connsiteY39" fmla="*/ 5414 h 72550"/>
                    <a:gd name="connsiteX40" fmla="*/ 30320 w 150515"/>
                    <a:gd name="connsiteY40" fmla="*/ 5414 h 72550"/>
                    <a:gd name="connsiteX41" fmla="*/ 31402 w 150515"/>
                    <a:gd name="connsiteY41" fmla="*/ 7580 h 72550"/>
                    <a:gd name="connsiteX42" fmla="*/ 22740 w 150515"/>
                    <a:gd name="connsiteY42" fmla="*/ 5414 h 72550"/>
                    <a:gd name="connsiteX43" fmla="*/ 18408 w 150515"/>
                    <a:gd name="connsiteY43" fmla="*/ 4331 h 72550"/>
                    <a:gd name="connsiteX44" fmla="*/ 14077 w 150515"/>
                    <a:gd name="connsiteY44" fmla="*/ 4331 h 72550"/>
                    <a:gd name="connsiteX45" fmla="*/ 22740 w 150515"/>
                    <a:gd name="connsiteY45" fmla="*/ 2166 h 72550"/>
                    <a:gd name="connsiteX46" fmla="*/ 17325 w 150515"/>
                    <a:gd name="connsiteY46" fmla="*/ 0 h 72550"/>
                    <a:gd name="connsiteX47" fmla="*/ 5414 w 150515"/>
                    <a:gd name="connsiteY47" fmla="*/ 3249 h 72550"/>
                    <a:gd name="connsiteX48" fmla="*/ 2166 w 150515"/>
                    <a:gd name="connsiteY48" fmla="*/ 1083 h 72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150515" h="72550">
                      <a:moveTo>
                        <a:pt x="2166" y="1083"/>
                      </a:moveTo>
                      <a:cubicBezTo>
                        <a:pt x="2166" y="2166"/>
                        <a:pt x="4331" y="3249"/>
                        <a:pt x="7580" y="3249"/>
                      </a:cubicBezTo>
                      <a:cubicBezTo>
                        <a:pt x="7580" y="4331"/>
                        <a:pt x="2166" y="4331"/>
                        <a:pt x="0" y="5414"/>
                      </a:cubicBezTo>
                      <a:cubicBezTo>
                        <a:pt x="4331" y="6497"/>
                        <a:pt x="0" y="6497"/>
                        <a:pt x="1083" y="8663"/>
                      </a:cubicBezTo>
                      <a:cubicBezTo>
                        <a:pt x="6497" y="8663"/>
                        <a:pt x="8663" y="7580"/>
                        <a:pt x="14077" y="7580"/>
                      </a:cubicBezTo>
                      <a:cubicBezTo>
                        <a:pt x="14077" y="7580"/>
                        <a:pt x="14077" y="8663"/>
                        <a:pt x="14077" y="8663"/>
                      </a:cubicBezTo>
                      <a:cubicBezTo>
                        <a:pt x="16243" y="8663"/>
                        <a:pt x="17325" y="8663"/>
                        <a:pt x="19491" y="8663"/>
                      </a:cubicBezTo>
                      <a:cubicBezTo>
                        <a:pt x="21657" y="8663"/>
                        <a:pt x="23823" y="8663"/>
                        <a:pt x="25988" y="8663"/>
                      </a:cubicBezTo>
                      <a:cubicBezTo>
                        <a:pt x="30320" y="8663"/>
                        <a:pt x="34651" y="9746"/>
                        <a:pt x="37900" y="10828"/>
                      </a:cubicBezTo>
                      <a:cubicBezTo>
                        <a:pt x="44397" y="12994"/>
                        <a:pt x="48728" y="12994"/>
                        <a:pt x="55225" y="14077"/>
                      </a:cubicBezTo>
                      <a:cubicBezTo>
                        <a:pt x="76882" y="21657"/>
                        <a:pt x="99622" y="31402"/>
                        <a:pt x="118030" y="46562"/>
                      </a:cubicBezTo>
                      <a:lnTo>
                        <a:pt x="122361" y="46562"/>
                      </a:lnTo>
                      <a:cubicBezTo>
                        <a:pt x="122361" y="48728"/>
                        <a:pt x="126693" y="50894"/>
                        <a:pt x="125610" y="50894"/>
                      </a:cubicBezTo>
                      <a:cubicBezTo>
                        <a:pt x="124527" y="49811"/>
                        <a:pt x="123444" y="48728"/>
                        <a:pt x="122361" y="47645"/>
                      </a:cubicBezTo>
                      <a:cubicBezTo>
                        <a:pt x="124527" y="53059"/>
                        <a:pt x="133190" y="56308"/>
                        <a:pt x="136438" y="61722"/>
                      </a:cubicBezTo>
                      <a:cubicBezTo>
                        <a:pt x="136438" y="60639"/>
                        <a:pt x="137521" y="58474"/>
                        <a:pt x="138604" y="59556"/>
                      </a:cubicBezTo>
                      <a:cubicBezTo>
                        <a:pt x="136438" y="61722"/>
                        <a:pt x="144018" y="64971"/>
                        <a:pt x="142935" y="69302"/>
                      </a:cubicBezTo>
                      <a:cubicBezTo>
                        <a:pt x="146184" y="74716"/>
                        <a:pt x="145101" y="68219"/>
                        <a:pt x="149433" y="72551"/>
                      </a:cubicBezTo>
                      <a:cubicBezTo>
                        <a:pt x="151598" y="71468"/>
                        <a:pt x="146184" y="67136"/>
                        <a:pt x="146184" y="64971"/>
                      </a:cubicBezTo>
                      <a:cubicBezTo>
                        <a:pt x="148350" y="66053"/>
                        <a:pt x="149433" y="70385"/>
                        <a:pt x="150515" y="68219"/>
                      </a:cubicBezTo>
                      <a:cubicBezTo>
                        <a:pt x="148350" y="66053"/>
                        <a:pt x="146184" y="63888"/>
                        <a:pt x="144018" y="60639"/>
                      </a:cubicBezTo>
                      <a:cubicBezTo>
                        <a:pt x="142935" y="59556"/>
                        <a:pt x="140770" y="58474"/>
                        <a:pt x="139687" y="56308"/>
                      </a:cubicBezTo>
                      <a:cubicBezTo>
                        <a:pt x="138604" y="55225"/>
                        <a:pt x="136438" y="54142"/>
                        <a:pt x="134273" y="53059"/>
                      </a:cubicBezTo>
                      <a:cubicBezTo>
                        <a:pt x="131024" y="50894"/>
                        <a:pt x="127776" y="47645"/>
                        <a:pt x="123444" y="45479"/>
                      </a:cubicBezTo>
                      <a:cubicBezTo>
                        <a:pt x="120196" y="43314"/>
                        <a:pt x="115864" y="41148"/>
                        <a:pt x="112616" y="38982"/>
                      </a:cubicBezTo>
                      <a:lnTo>
                        <a:pt x="114781" y="38982"/>
                      </a:lnTo>
                      <a:cubicBezTo>
                        <a:pt x="112616" y="37900"/>
                        <a:pt x="110450" y="36817"/>
                        <a:pt x="108284" y="35734"/>
                      </a:cubicBezTo>
                      <a:cubicBezTo>
                        <a:pt x="106119" y="34651"/>
                        <a:pt x="103953" y="33568"/>
                        <a:pt x="101787" y="31402"/>
                      </a:cubicBezTo>
                      <a:cubicBezTo>
                        <a:pt x="97456" y="28154"/>
                        <a:pt x="93125" y="24905"/>
                        <a:pt x="90959" y="22740"/>
                      </a:cubicBezTo>
                      <a:cubicBezTo>
                        <a:pt x="92042" y="24905"/>
                        <a:pt x="80130" y="16243"/>
                        <a:pt x="80130" y="20574"/>
                      </a:cubicBezTo>
                      <a:cubicBezTo>
                        <a:pt x="79048" y="18408"/>
                        <a:pt x="77965" y="18408"/>
                        <a:pt x="75799" y="17325"/>
                      </a:cubicBezTo>
                      <a:lnTo>
                        <a:pt x="74716" y="18408"/>
                      </a:lnTo>
                      <a:cubicBezTo>
                        <a:pt x="70385" y="17325"/>
                        <a:pt x="72551" y="15160"/>
                        <a:pt x="67136" y="14077"/>
                      </a:cubicBezTo>
                      <a:cubicBezTo>
                        <a:pt x="69302" y="16243"/>
                        <a:pt x="66053" y="16243"/>
                        <a:pt x="63888" y="16243"/>
                      </a:cubicBezTo>
                      <a:cubicBezTo>
                        <a:pt x="61722" y="14077"/>
                        <a:pt x="59556" y="12994"/>
                        <a:pt x="56308" y="10828"/>
                      </a:cubicBezTo>
                      <a:cubicBezTo>
                        <a:pt x="54142" y="9746"/>
                        <a:pt x="50894" y="7580"/>
                        <a:pt x="48728" y="6497"/>
                      </a:cubicBezTo>
                      <a:cubicBezTo>
                        <a:pt x="48728" y="7580"/>
                        <a:pt x="49811" y="7580"/>
                        <a:pt x="50894" y="8663"/>
                      </a:cubicBezTo>
                      <a:cubicBezTo>
                        <a:pt x="47645" y="7580"/>
                        <a:pt x="47645" y="8663"/>
                        <a:pt x="46562" y="8663"/>
                      </a:cubicBezTo>
                      <a:cubicBezTo>
                        <a:pt x="43314" y="7580"/>
                        <a:pt x="44397" y="6497"/>
                        <a:pt x="44397" y="5414"/>
                      </a:cubicBezTo>
                      <a:cubicBezTo>
                        <a:pt x="41148" y="4331"/>
                        <a:pt x="38982" y="4331"/>
                        <a:pt x="36817" y="5414"/>
                      </a:cubicBezTo>
                      <a:cubicBezTo>
                        <a:pt x="34651" y="5414"/>
                        <a:pt x="32485" y="6497"/>
                        <a:pt x="30320" y="5414"/>
                      </a:cubicBezTo>
                      <a:lnTo>
                        <a:pt x="31402" y="7580"/>
                      </a:lnTo>
                      <a:cubicBezTo>
                        <a:pt x="28154" y="7580"/>
                        <a:pt x="25988" y="6497"/>
                        <a:pt x="22740" y="5414"/>
                      </a:cubicBezTo>
                      <a:cubicBezTo>
                        <a:pt x="21657" y="5414"/>
                        <a:pt x="19491" y="4331"/>
                        <a:pt x="18408" y="4331"/>
                      </a:cubicBezTo>
                      <a:cubicBezTo>
                        <a:pt x="17325" y="4331"/>
                        <a:pt x="15160" y="4331"/>
                        <a:pt x="14077" y="4331"/>
                      </a:cubicBezTo>
                      <a:cubicBezTo>
                        <a:pt x="10828" y="2166"/>
                        <a:pt x="19491" y="2166"/>
                        <a:pt x="22740" y="2166"/>
                      </a:cubicBezTo>
                      <a:cubicBezTo>
                        <a:pt x="21657" y="1083"/>
                        <a:pt x="18408" y="1083"/>
                        <a:pt x="17325" y="0"/>
                      </a:cubicBezTo>
                      <a:cubicBezTo>
                        <a:pt x="14077" y="1083"/>
                        <a:pt x="8663" y="2166"/>
                        <a:pt x="5414" y="3249"/>
                      </a:cubicBezTo>
                      <a:cubicBezTo>
                        <a:pt x="14077" y="2166"/>
                        <a:pt x="4331" y="2166"/>
                        <a:pt x="2166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15" name="Полилиния: фигура 2514">
                  <a:extLst>
                    <a:ext uri="{FF2B5EF4-FFF2-40B4-BE49-F238E27FC236}">
                      <a16:creationId xmlns:a16="http://schemas.microsoft.com/office/drawing/2014/main" id="{132A06E1-2CBD-C2CA-B7DD-EA812C036D8D}"/>
                    </a:ext>
                  </a:extLst>
                </p:cNvPr>
                <p:cNvSpPr/>
                <p:nvPr/>
              </p:nvSpPr>
              <p:spPr>
                <a:xfrm>
                  <a:off x="8692256" y="6036826"/>
                  <a:ext cx="2165" cy="1082"/>
                </a:xfrm>
                <a:custGeom>
                  <a:avLst/>
                  <a:gdLst>
                    <a:gd name="connsiteX0" fmla="*/ 0 w 2165"/>
                    <a:gd name="connsiteY0" fmla="*/ 1083 h 1082"/>
                    <a:gd name="connsiteX1" fmla="*/ 2166 w 2165"/>
                    <a:gd name="connsiteY1" fmla="*/ 0 h 1082"/>
                    <a:gd name="connsiteX2" fmla="*/ 0 w 2165"/>
                    <a:gd name="connsiteY2" fmla="*/ 1083 h 1082"/>
                    <a:gd name="connsiteX3" fmla="*/ 0 w 2165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1082">
                      <a:moveTo>
                        <a:pt x="0" y="1083"/>
                      </a:moveTo>
                      <a:cubicBezTo>
                        <a:pt x="1083" y="1083"/>
                        <a:pt x="1083" y="1083"/>
                        <a:pt x="2166" y="0"/>
                      </a:cubicBezTo>
                      <a:cubicBezTo>
                        <a:pt x="1083" y="1083"/>
                        <a:pt x="1083" y="1083"/>
                        <a:pt x="0" y="1083"/>
                      </a:cubicBezTo>
                      <a:cubicBezTo>
                        <a:pt x="0" y="1083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16" name="Полилиния: фигура 2515">
                  <a:extLst>
                    <a:ext uri="{FF2B5EF4-FFF2-40B4-BE49-F238E27FC236}">
                      <a16:creationId xmlns:a16="http://schemas.microsoft.com/office/drawing/2014/main" id="{B75F99A2-20BE-8AE6-10FB-76CFD73EDB9C}"/>
                    </a:ext>
                  </a:extLst>
                </p:cNvPr>
                <p:cNvSpPr/>
                <p:nvPr/>
              </p:nvSpPr>
              <p:spPr>
                <a:xfrm>
                  <a:off x="8672284" y="6037909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17" name="Полилиния: фигура 2516">
                  <a:extLst>
                    <a:ext uri="{FF2B5EF4-FFF2-40B4-BE49-F238E27FC236}">
                      <a16:creationId xmlns:a16="http://schemas.microsoft.com/office/drawing/2014/main" id="{60D8FD91-81AA-8CBA-E57E-AB98B6BDAACC}"/>
                    </a:ext>
                  </a:extLst>
                </p:cNvPr>
                <p:cNvSpPr/>
                <p:nvPr/>
              </p:nvSpPr>
              <p:spPr>
                <a:xfrm>
                  <a:off x="8709581" y="6047655"/>
                  <a:ext cx="2165" cy="10828"/>
                </a:xfrm>
                <a:custGeom>
                  <a:avLst/>
                  <a:gdLst>
                    <a:gd name="connsiteX0" fmla="*/ 2166 w 2165"/>
                    <a:gd name="connsiteY0" fmla="*/ 0 h 10828"/>
                    <a:gd name="connsiteX1" fmla="*/ 2166 w 2165"/>
                    <a:gd name="connsiteY1" fmla="*/ 0 h 10828"/>
                    <a:gd name="connsiteX2" fmla="*/ 0 w 2165"/>
                    <a:gd name="connsiteY2" fmla="*/ 0 h 10828"/>
                    <a:gd name="connsiteX3" fmla="*/ 2166 w 2165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10828">
                      <a:moveTo>
                        <a:pt x="2166" y="0"/>
                      </a:moveTo>
                      <a:cubicBezTo>
                        <a:pt x="1083" y="0"/>
                        <a:pt x="1083" y="0"/>
                        <a:pt x="2166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216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18" name="Полилиния: фигура 2517">
                  <a:extLst>
                    <a:ext uri="{FF2B5EF4-FFF2-40B4-BE49-F238E27FC236}">
                      <a16:creationId xmlns:a16="http://schemas.microsoft.com/office/drawing/2014/main" id="{8CEF5428-7439-D881-5A36-AB6716FE8394}"/>
                    </a:ext>
                  </a:extLst>
                </p:cNvPr>
                <p:cNvSpPr/>
                <p:nvPr/>
              </p:nvSpPr>
              <p:spPr>
                <a:xfrm>
                  <a:off x="8718244" y="6042240"/>
                  <a:ext cx="4331" cy="3248"/>
                </a:xfrm>
                <a:custGeom>
                  <a:avLst/>
                  <a:gdLst>
                    <a:gd name="connsiteX0" fmla="*/ 0 w 4331"/>
                    <a:gd name="connsiteY0" fmla="*/ 0 h 3248"/>
                    <a:gd name="connsiteX1" fmla="*/ 4331 w 4331"/>
                    <a:gd name="connsiteY1" fmla="*/ 3249 h 3248"/>
                    <a:gd name="connsiteX2" fmla="*/ 0 w 4331"/>
                    <a:gd name="connsiteY2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31" h="3248">
                      <a:moveTo>
                        <a:pt x="0" y="0"/>
                      </a:moveTo>
                      <a:cubicBezTo>
                        <a:pt x="1083" y="1083"/>
                        <a:pt x="3249" y="2166"/>
                        <a:pt x="4331" y="3249"/>
                      </a:cubicBezTo>
                      <a:cubicBezTo>
                        <a:pt x="4331" y="2166"/>
                        <a:pt x="3249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19" name="Полилиния: фигура 2518">
                  <a:extLst>
                    <a:ext uri="{FF2B5EF4-FFF2-40B4-BE49-F238E27FC236}">
                      <a16:creationId xmlns:a16="http://schemas.microsoft.com/office/drawing/2014/main" id="{8C63E389-BA86-4620-8C1E-0B653E38A0EF}"/>
                    </a:ext>
                  </a:extLst>
                </p:cNvPr>
                <p:cNvSpPr/>
                <p:nvPr/>
              </p:nvSpPr>
              <p:spPr>
                <a:xfrm>
                  <a:off x="8756802" y="6056588"/>
                  <a:ext cx="2590" cy="812"/>
                </a:xfrm>
                <a:custGeom>
                  <a:avLst/>
                  <a:gdLst>
                    <a:gd name="connsiteX0" fmla="*/ 425 w 2590"/>
                    <a:gd name="connsiteY0" fmla="*/ 812 h 812"/>
                    <a:gd name="connsiteX1" fmla="*/ 2591 w 2590"/>
                    <a:gd name="connsiteY1" fmla="*/ 812 h 812"/>
                    <a:gd name="connsiteX2" fmla="*/ 425 w 2590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90" h="812">
                      <a:moveTo>
                        <a:pt x="425" y="812"/>
                      </a:moveTo>
                      <a:cubicBezTo>
                        <a:pt x="1508" y="812"/>
                        <a:pt x="1508" y="812"/>
                        <a:pt x="2591" y="812"/>
                      </a:cubicBezTo>
                      <a:cubicBezTo>
                        <a:pt x="425" y="-271"/>
                        <a:pt x="-658" y="-271"/>
                        <a:pt x="425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20" name="Полилиния: фигура 2519">
                  <a:extLst>
                    <a:ext uri="{FF2B5EF4-FFF2-40B4-BE49-F238E27FC236}">
                      <a16:creationId xmlns:a16="http://schemas.microsoft.com/office/drawing/2014/main" id="{AA890CA3-8C84-454D-DCEA-A2908D487152}"/>
                    </a:ext>
                  </a:extLst>
                </p:cNvPr>
                <p:cNvSpPr/>
                <p:nvPr/>
              </p:nvSpPr>
              <p:spPr>
                <a:xfrm>
                  <a:off x="8677096" y="6037909"/>
                  <a:ext cx="7579" cy="10828"/>
                </a:xfrm>
                <a:custGeom>
                  <a:avLst/>
                  <a:gdLst>
                    <a:gd name="connsiteX0" fmla="*/ 7580 w 7579"/>
                    <a:gd name="connsiteY0" fmla="*/ 0 h 10828"/>
                    <a:gd name="connsiteX1" fmla="*/ 2166 w 7579"/>
                    <a:gd name="connsiteY1" fmla="*/ 0 h 10828"/>
                    <a:gd name="connsiteX2" fmla="*/ 0 w 7579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579" h="10828">
                      <a:moveTo>
                        <a:pt x="7580" y="0"/>
                      </a:moveTo>
                      <a:lnTo>
                        <a:pt x="2166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21" name="Полилиния: фигура 2520">
                  <a:extLst>
                    <a:ext uri="{FF2B5EF4-FFF2-40B4-BE49-F238E27FC236}">
                      <a16:creationId xmlns:a16="http://schemas.microsoft.com/office/drawing/2014/main" id="{5326FE9A-8F76-BC18-F8F7-90422247BB91}"/>
                    </a:ext>
                  </a:extLst>
                </p:cNvPr>
                <p:cNvSpPr/>
                <p:nvPr/>
              </p:nvSpPr>
              <p:spPr>
                <a:xfrm>
                  <a:off x="8578557" y="6036826"/>
                  <a:ext cx="88793" cy="30319"/>
                </a:xfrm>
                <a:custGeom>
                  <a:avLst/>
                  <a:gdLst>
                    <a:gd name="connsiteX0" fmla="*/ 6497 w 88793"/>
                    <a:gd name="connsiteY0" fmla="*/ 30320 h 30319"/>
                    <a:gd name="connsiteX1" fmla="*/ 21657 w 88793"/>
                    <a:gd name="connsiteY1" fmla="*/ 23823 h 30319"/>
                    <a:gd name="connsiteX2" fmla="*/ 30320 w 88793"/>
                    <a:gd name="connsiteY2" fmla="*/ 16243 h 30319"/>
                    <a:gd name="connsiteX3" fmla="*/ 30320 w 88793"/>
                    <a:gd name="connsiteY3" fmla="*/ 20574 h 30319"/>
                    <a:gd name="connsiteX4" fmla="*/ 37900 w 88793"/>
                    <a:gd name="connsiteY4" fmla="*/ 17325 h 30319"/>
                    <a:gd name="connsiteX5" fmla="*/ 45480 w 88793"/>
                    <a:gd name="connsiteY5" fmla="*/ 15160 h 30319"/>
                    <a:gd name="connsiteX6" fmla="*/ 59556 w 88793"/>
                    <a:gd name="connsiteY6" fmla="*/ 8663 h 30319"/>
                    <a:gd name="connsiteX7" fmla="*/ 59556 w 88793"/>
                    <a:gd name="connsiteY7" fmla="*/ 10828 h 30319"/>
                    <a:gd name="connsiteX8" fmla="*/ 70385 w 88793"/>
                    <a:gd name="connsiteY8" fmla="*/ 4331 h 30319"/>
                    <a:gd name="connsiteX9" fmla="*/ 71468 w 88793"/>
                    <a:gd name="connsiteY9" fmla="*/ 8663 h 30319"/>
                    <a:gd name="connsiteX10" fmla="*/ 70385 w 88793"/>
                    <a:gd name="connsiteY10" fmla="*/ 8663 h 30319"/>
                    <a:gd name="connsiteX11" fmla="*/ 74716 w 88793"/>
                    <a:gd name="connsiteY11" fmla="*/ 7580 h 30319"/>
                    <a:gd name="connsiteX12" fmla="*/ 79048 w 88793"/>
                    <a:gd name="connsiteY12" fmla="*/ 6497 h 30319"/>
                    <a:gd name="connsiteX13" fmla="*/ 86628 w 88793"/>
                    <a:gd name="connsiteY13" fmla="*/ 5414 h 30319"/>
                    <a:gd name="connsiteX14" fmla="*/ 88793 w 88793"/>
                    <a:gd name="connsiteY14" fmla="*/ 2166 h 30319"/>
                    <a:gd name="connsiteX15" fmla="*/ 87710 w 88793"/>
                    <a:gd name="connsiteY15" fmla="*/ 0 h 30319"/>
                    <a:gd name="connsiteX16" fmla="*/ 76882 w 88793"/>
                    <a:gd name="connsiteY16" fmla="*/ 2166 h 30319"/>
                    <a:gd name="connsiteX17" fmla="*/ 75799 w 88793"/>
                    <a:gd name="connsiteY17" fmla="*/ 0 h 30319"/>
                    <a:gd name="connsiteX18" fmla="*/ 73633 w 88793"/>
                    <a:gd name="connsiteY18" fmla="*/ 1083 h 30319"/>
                    <a:gd name="connsiteX19" fmla="*/ 71468 w 88793"/>
                    <a:gd name="connsiteY19" fmla="*/ 2166 h 30319"/>
                    <a:gd name="connsiteX20" fmla="*/ 69302 w 88793"/>
                    <a:gd name="connsiteY20" fmla="*/ 1083 h 30319"/>
                    <a:gd name="connsiteX21" fmla="*/ 61722 w 88793"/>
                    <a:gd name="connsiteY21" fmla="*/ 3249 h 30319"/>
                    <a:gd name="connsiteX22" fmla="*/ 62805 w 88793"/>
                    <a:gd name="connsiteY22" fmla="*/ 2166 h 30319"/>
                    <a:gd name="connsiteX23" fmla="*/ 57391 w 88793"/>
                    <a:gd name="connsiteY23" fmla="*/ 5414 h 30319"/>
                    <a:gd name="connsiteX24" fmla="*/ 54142 w 88793"/>
                    <a:gd name="connsiteY24" fmla="*/ 4331 h 30319"/>
                    <a:gd name="connsiteX25" fmla="*/ 55225 w 88793"/>
                    <a:gd name="connsiteY25" fmla="*/ 5414 h 30319"/>
                    <a:gd name="connsiteX26" fmla="*/ 34651 w 88793"/>
                    <a:gd name="connsiteY26" fmla="*/ 8663 h 30319"/>
                    <a:gd name="connsiteX27" fmla="*/ 33568 w 88793"/>
                    <a:gd name="connsiteY27" fmla="*/ 10828 h 30319"/>
                    <a:gd name="connsiteX28" fmla="*/ 42231 w 88793"/>
                    <a:gd name="connsiteY28" fmla="*/ 7580 h 30319"/>
                    <a:gd name="connsiteX29" fmla="*/ 42231 w 88793"/>
                    <a:gd name="connsiteY29" fmla="*/ 11911 h 30319"/>
                    <a:gd name="connsiteX30" fmla="*/ 29237 w 88793"/>
                    <a:gd name="connsiteY30" fmla="*/ 11911 h 30319"/>
                    <a:gd name="connsiteX31" fmla="*/ 22740 w 88793"/>
                    <a:gd name="connsiteY31" fmla="*/ 15160 h 30319"/>
                    <a:gd name="connsiteX32" fmla="*/ 16243 w 88793"/>
                    <a:gd name="connsiteY32" fmla="*/ 18408 h 30319"/>
                    <a:gd name="connsiteX33" fmla="*/ 16243 w 88793"/>
                    <a:gd name="connsiteY33" fmla="*/ 17325 h 30319"/>
                    <a:gd name="connsiteX34" fmla="*/ 7580 w 88793"/>
                    <a:gd name="connsiteY34" fmla="*/ 22740 h 30319"/>
                    <a:gd name="connsiteX35" fmla="*/ 10828 w 88793"/>
                    <a:gd name="connsiteY35" fmla="*/ 21657 h 30319"/>
                    <a:gd name="connsiteX36" fmla="*/ 7580 w 88793"/>
                    <a:gd name="connsiteY36" fmla="*/ 24905 h 30319"/>
                    <a:gd name="connsiteX37" fmla="*/ 6497 w 88793"/>
                    <a:gd name="connsiteY37" fmla="*/ 23823 h 30319"/>
                    <a:gd name="connsiteX38" fmla="*/ 3249 w 88793"/>
                    <a:gd name="connsiteY38" fmla="*/ 27071 h 30319"/>
                    <a:gd name="connsiteX39" fmla="*/ 0 w 88793"/>
                    <a:gd name="connsiteY39" fmla="*/ 30320 h 30319"/>
                    <a:gd name="connsiteX40" fmla="*/ 8663 w 88793"/>
                    <a:gd name="connsiteY40" fmla="*/ 23823 h 30319"/>
                    <a:gd name="connsiteX41" fmla="*/ 6497 w 88793"/>
                    <a:gd name="connsiteY41" fmla="*/ 30320 h 30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88793" h="30319">
                      <a:moveTo>
                        <a:pt x="6497" y="30320"/>
                      </a:moveTo>
                      <a:cubicBezTo>
                        <a:pt x="11911" y="30320"/>
                        <a:pt x="16243" y="25988"/>
                        <a:pt x="21657" y="23823"/>
                      </a:cubicBezTo>
                      <a:cubicBezTo>
                        <a:pt x="30320" y="19491"/>
                        <a:pt x="21657" y="19491"/>
                        <a:pt x="30320" y="16243"/>
                      </a:cubicBezTo>
                      <a:lnTo>
                        <a:pt x="30320" y="20574"/>
                      </a:lnTo>
                      <a:cubicBezTo>
                        <a:pt x="32485" y="19491"/>
                        <a:pt x="34651" y="18408"/>
                        <a:pt x="37900" y="17325"/>
                      </a:cubicBezTo>
                      <a:cubicBezTo>
                        <a:pt x="40065" y="16243"/>
                        <a:pt x="43314" y="16243"/>
                        <a:pt x="45480" y="15160"/>
                      </a:cubicBezTo>
                      <a:cubicBezTo>
                        <a:pt x="50894" y="14077"/>
                        <a:pt x="56308" y="10828"/>
                        <a:pt x="59556" y="8663"/>
                      </a:cubicBezTo>
                      <a:cubicBezTo>
                        <a:pt x="60639" y="8663"/>
                        <a:pt x="61722" y="9746"/>
                        <a:pt x="59556" y="10828"/>
                      </a:cubicBezTo>
                      <a:cubicBezTo>
                        <a:pt x="66053" y="9746"/>
                        <a:pt x="61722" y="4331"/>
                        <a:pt x="70385" y="4331"/>
                      </a:cubicBezTo>
                      <a:cubicBezTo>
                        <a:pt x="62805" y="7580"/>
                        <a:pt x="73633" y="6497"/>
                        <a:pt x="71468" y="8663"/>
                      </a:cubicBezTo>
                      <a:lnTo>
                        <a:pt x="70385" y="8663"/>
                      </a:lnTo>
                      <a:cubicBezTo>
                        <a:pt x="71468" y="8663"/>
                        <a:pt x="73633" y="7580"/>
                        <a:pt x="74716" y="7580"/>
                      </a:cubicBezTo>
                      <a:cubicBezTo>
                        <a:pt x="75799" y="7580"/>
                        <a:pt x="77965" y="7580"/>
                        <a:pt x="79048" y="6497"/>
                      </a:cubicBezTo>
                      <a:cubicBezTo>
                        <a:pt x="82296" y="6497"/>
                        <a:pt x="84462" y="5414"/>
                        <a:pt x="86628" y="5414"/>
                      </a:cubicBezTo>
                      <a:cubicBezTo>
                        <a:pt x="86628" y="4331"/>
                        <a:pt x="83379" y="3249"/>
                        <a:pt x="88793" y="2166"/>
                      </a:cubicBezTo>
                      <a:cubicBezTo>
                        <a:pt x="86628" y="2166"/>
                        <a:pt x="87710" y="1083"/>
                        <a:pt x="87710" y="0"/>
                      </a:cubicBezTo>
                      <a:cubicBezTo>
                        <a:pt x="82296" y="1083"/>
                        <a:pt x="80130" y="1083"/>
                        <a:pt x="76882" y="2166"/>
                      </a:cubicBezTo>
                      <a:cubicBezTo>
                        <a:pt x="73633" y="1083"/>
                        <a:pt x="79048" y="2166"/>
                        <a:pt x="75799" y="0"/>
                      </a:cubicBezTo>
                      <a:cubicBezTo>
                        <a:pt x="75799" y="0"/>
                        <a:pt x="74716" y="0"/>
                        <a:pt x="73633" y="1083"/>
                      </a:cubicBezTo>
                      <a:cubicBezTo>
                        <a:pt x="72551" y="1083"/>
                        <a:pt x="71468" y="2166"/>
                        <a:pt x="71468" y="2166"/>
                      </a:cubicBezTo>
                      <a:cubicBezTo>
                        <a:pt x="68219" y="2166"/>
                        <a:pt x="74716" y="0"/>
                        <a:pt x="69302" y="1083"/>
                      </a:cubicBezTo>
                      <a:cubicBezTo>
                        <a:pt x="69302" y="2166"/>
                        <a:pt x="64971" y="3249"/>
                        <a:pt x="61722" y="3249"/>
                      </a:cubicBezTo>
                      <a:lnTo>
                        <a:pt x="62805" y="2166"/>
                      </a:lnTo>
                      <a:cubicBezTo>
                        <a:pt x="60639" y="3249"/>
                        <a:pt x="56308" y="3249"/>
                        <a:pt x="57391" y="5414"/>
                      </a:cubicBezTo>
                      <a:cubicBezTo>
                        <a:pt x="57391" y="5414"/>
                        <a:pt x="54142" y="3249"/>
                        <a:pt x="54142" y="4331"/>
                      </a:cubicBezTo>
                      <a:lnTo>
                        <a:pt x="55225" y="5414"/>
                      </a:lnTo>
                      <a:cubicBezTo>
                        <a:pt x="47645" y="6497"/>
                        <a:pt x="44397" y="4331"/>
                        <a:pt x="34651" y="8663"/>
                      </a:cubicBezTo>
                      <a:cubicBezTo>
                        <a:pt x="36817" y="8663"/>
                        <a:pt x="34651" y="9746"/>
                        <a:pt x="33568" y="10828"/>
                      </a:cubicBezTo>
                      <a:cubicBezTo>
                        <a:pt x="37900" y="10828"/>
                        <a:pt x="37900" y="8663"/>
                        <a:pt x="42231" y="7580"/>
                      </a:cubicBezTo>
                      <a:cubicBezTo>
                        <a:pt x="43314" y="8663"/>
                        <a:pt x="36817" y="11911"/>
                        <a:pt x="42231" y="11911"/>
                      </a:cubicBezTo>
                      <a:cubicBezTo>
                        <a:pt x="36817" y="10828"/>
                        <a:pt x="33568" y="15160"/>
                        <a:pt x="29237" y="11911"/>
                      </a:cubicBezTo>
                      <a:cubicBezTo>
                        <a:pt x="25988" y="12994"/>
                        <a:pt x="23823" y="14077"/>
                        <a:pt x="22740" y="15160"/>
                      </a:cubicBezTo>
                      <a:cubicBezTo>
                        <a:pt x="20574" y="16243"/>
                        <a:pt x="18408" y="17325"/>
                        <a:pt x="16243" y="18408"/>
                      </a:cubicBezTo>
                      <a:lnTo>
                        <a:pt x="16243" y="17325"/>
                      </a:lnTo>
                      <a:cubicBezTo>
                        <a:pt x="16243" y="20574"/>
                        <a:pt x="10828" y="18408"/>
                        <a:pt x="7580" y="22740"/>
                      </a:cubicBezTo>
                      <a:lnTo>
                        <a:pt x="10828" y="21657"/>
                      </a:lnTo>
                      <a:cubicBezTo>
                        <a:pt x="10828" y="22740"/>
                        <a:pt x="9746" y="23823"/>
                        <a:pt x="7580" y="24905"/>
                      </a:cubicBezTo>
                      <a:cubicBezTo>
                        <a:pt x="7580" y="24905"/>
                        <a:pt x="7580" y="24905"/>
                        <a:pt x="6497" y="23823"/>
                      </a:cubicBezTo>
                      <a:cubicBezTo>
                        <a:pt x="6497" y="24905"/>
                        <a:pt x="5414" y="25988"/>
                        <a:pt x="3249" y="27071"/>
                      </a:cubicBezTo>
                      <a:cubicBezTo>
                        <a:pt x="2166" y="28154"/>
                        <a:pt x="0" y="29237"/>
                        <a:pt x="0" y="30320"/>
                      </a:cubicBezTo>
                      <a:cubicBezTo>
                        <a:pt x="2166" y="29237"/>
                        <a:pt x="5414" y="25988"/>
                        <a:pt x="8663" y="23823"/>
                      </a:cubicBezTo>
                      <a:cubicBezTo>
                        <a:pt x="7580" y="28154"/>
                        <a:pt x="8663" y="29237"/>
                        <a:pt x="6497" y="303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22" name="Полилиния: фигура 2521">
                  <a:extLst>
                    <a:ext uri="{FF2B5EF4-FFF2-40B4-BE49-F238E27FC236}">
                      <a16:creationId xmlns:a16="http://schemas.microsoft.com/office/drawing/2014/main" id="{DFB5E911-0C7D-603D-9A23-E06F6156B4F2}"/>
                    </a:ext>
                  </a:extLst>
                </p:cNvPr>
                <p:cNvSpPr/>
                <p:nvPr/>
              </p:nvSpPr>
              <p:spPr>
                <a:xfrm>
                  <a:off x="8641362" y="6041157"/>
                  <a:ext cx="2165" cy="1082"/>
                </a:xfrm>
                <a:custGeom>
                  <a:avLst/>
                  <a:gdLst>
                    <a:gd name="connsiteX0" fmla="*/ 2166 w 2165"/>
                    <a:gd name="connsiteY0" fmla="*/ 0 h 1082"/>
                    <a:gd name="connsiteX1" fmla="*/ 0 w 2165"/>
                    <a:gd name="connsiteY1" fmla="*/ 1083 h 1082"/>
                    <a:gd name="connsiteX2" fmla="*/ 2166 w 2165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">
                      <a:moveTo>
                        <a:pt x="2166" y="0"/>
                      </a:moveTo>
                      <a:lnTo>
                        <a:pt x="0" y="1083"/>
                      </a:lnTo>
                      <a:cubicBezTo>
                        <a:pt x="1083" y="1083"/>
                        <a:pt x="2166" y="0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23" name="Полилиния: фигура 2522">
                  <a:extLst>
                    <a:ext uri="{FF2B5EF4-FFF2-40B4-BE49-F238E27FC236}">
                      <a16:creationId xmlns:a16="http://schemas.microsoft.com/office/drawing/2014/main" id="{2251B4DA-CC3C-38D7-18D6-ED37283D2E40}"/>
                    </a:ext>
                  </a:extLst>
                </p:cNvPr>
                <p:cNvSpPr/>
                <p:nvPr/>
              </p:nvSpPr>
              <p:spPr>
                <a:xfrm>
                  <a:off x="8529256" y="6063897"/>
                  <a:ext cx="41721" cy="50020"/>
                </a:xfrm>
                <a:custGeom>
                  <a:avLst/>
                  <a:gdLst>
                    <a:gd name="connsiteX0" fmla="*/ 30893 w 41721"/>
                    <a:gd name="connsiteY0" fmla="*/ 15160 h 50020"/>
                    <a:gd name="connsiteX1" fmla="*/ 27645 w 41721"/>
                    <a:gd name="connsiteY1" fmla="*/ 15160 h 50020"/>
                    <a:gd name="connsiteX2" fmla="*/ 30893 w 41721"/>
                    <a:gd name="connsiteY2" fmla="*/ 18408 h 50020"/>
                    <a:gd name="connsiteX3" fmla="*/ 25479 w 41721"/>
                    <a:gd name="connsiteY3" fmla="*/ 23823 h 50020"/>
                    <a:gd name="connsiteX4" fmla="*/ 23313 w 41721"/>
                    <a:gd name="connsiteY4" fmla="*/ 20574 h 50020"/>
                    <a:gd name="connsiteX5" fmla="*/ 16816 w 41721"/>
                    <a:gd name="connsiteY5" fmla="*/ 24905 h 50020"/>
                    <a:gd name="connsiteX6" fmla="*/ 18982 w 41721"/>
                    <a:gd name="connsiteY6" fmla="*/ 27071 h 50020"/>
                    <a:gd name="connsiteX7" fmla="*/ 13568 w 41721"/>
                    <a:gd name="connsiteY7" fmla="*/ 33568 h 50020"/>
                    <a:gd name="connsiteX8" fmla="*/ 15734 w 41721"/>
                    <a:gd name="connsiteY8" fmla="*/ 30320 h 50020"/>
                    <a:gd name="connsiteX9" fmla="*/ 10319 w 41721"/>
                    <a:gd name="connsiteY9" fmla="*/ 31402 h 50020"/>
                    <a:gd name="connsiteX10" fmla="*/ 9236 w 41721"/>
                    <a:gd name="connsiteY10" fmla="*/ 33568 h 50020"/>
                    <a:gd name="connsiteX11" fmla="*/ 7071 w 41721"/>
                    <a:gd name="connsiteY11" fmla="*/ 36817 h 50020"/>
                    <a:gd name="connsiteX12" fmla="*/ 2739 w 41721"/>
                    <a:gd name="connsiteY12" fmla="*/ 43314 h 50020"/>
                    <a:gd name="connsiteX13" fmla="*/ 1657 w 41721"/>
                    <a:gd name="connsiteY13" fmla="*/ 49811 h 50020"/>
                    <a:gd name="connsiteX14" fmla="*/ 4905 w 41721"/>
                    <a:gd name="connsiteY14" fmla="*/ 45479 h 50020"/>
                    <a:gd name="connsiteX15" fmla="*/ 2739 w 41721"/>
                    <a:gd name="connsiteY15" fmla="*/ 43314 h 50020"/>
                    <a:gd name="connsiteX16" fmla="*/ 7071 w 41721"/>
                    <a:gd name="connsiteY16" fmla="*/ 38982 h 50020"/>
                    <a:gd name="connsiteX17" fmla="*/ 4905 w 41721"/>
                    <a:gd name="connsiteY17" fmla="*/ 43314 h 50020"/>
                    <a:gd name="connsiteX18" fmla="*/ 8154 w 41721"/>
                    <a:gd name="connsiteY18" fmla="*/ 40065 h 50020"/>
                    <a:gd name="connsiteX19" fmla="*/ 12485 w 41721"/>
                    <a:gd name="connsiteY19" fmla="*/ 35734 h 50020"/>
                    <a:gd name="connsiteX20" fmla="*/ 21148 w 41721"/>
                    <a:gd name="connsiteY20" fmla="*/ 28154 h 50020"/>
                    <a:gd name="connsiteX21" fmla="*/ 30893 w 41721"/>
                    <a:gd name="connsiteY21" fmla="*/ 20574 h 50020"/>
                    <a:gd name="connsiteX22" fmla="*/ 35225 w 41721"/>
                    <a:gd name="connsiteY22" fmla="*/ 16243 h 50020"/>
                    <a:gd name="connsiteX23" fmla="*/ 37390 w 41721"/>
                    <a:gd name="connsiteY23" fmla="*/ 14077 h 50020"/>
                    <a:gd name="connsiteX24" fmla="*/ 39556 w 41721"/>
                    <a:gd name="connsiteY24" fmla="*/ 11911 h 50020"/>
                    <a:gd name="connsiteX25" fmla="*/ 36308 w 41721"/>
                    <a:gd name="connsiteY25" fmla="*/ 14077 h 50020"/>
                    <a:gd name="connsiteX26" fmla="*/ 33059 w 41721"/>
                    <a:gd name="connsiteY26" fmla="*/ 16243 h 50020"/>
                    <a:gd name="connsiteX27" fmla="*/ 37390 w 41721"/>
                    <a:gd name="connsiteY27" fmla="*/ 10828 h 50020"/>
                    <a:gd name="connsiteX28" fmla="*/ 33059 w 41721"/>
                    <a:gd name="connsiteY28" fmla="*/ 9746 h 50020"/>
                    <a:gd name="connsiteX29" fmla="*/ 36308 w 41721"/>
                    <a:gd name="connsiteY29" fmla="*/ 8663 h 50020"/>
                    <a:gd name="connsiteX30" fmla="*/ 34142 w 41721"/>
                    <a:gd name="connsiteY30" fmla="*/ 6497 h 50020"/>
                    <a:gd name="connsiteX31" fmla="*/ 41722 w 41721"/>
                    <a:gd name="connsiteY31" fmla="*/ 0 h 50020"/>
                    <a:gd name="connsiteX32" fmla="*/ 34142 w 41721"/>
                    <a:gd name="connsiteY32" fmla="*/ 4331 h 50020"/>
                    <a:gd name="connsiteX33" fmla="*/ 26562 w 41721"/>
                    <a:gd name="connsiteY33" fmla="*/ 9746 h 50020"/>
                    <a:gd name="connsiteX34" fmla="*/ 30893 w 41721"/>
                    <a:gd name="connsiteY34" fmla="*/ 15160 h 50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41721" h="50020">
                      <a:moveTo>
                        <a:pt x="30893" y="15160"/>
                      </a:moveTo>
                      <a:cubicBezTo>
                        <a:pt x="27645" y="17325"/>
                        <a:pt x="30893" y="12994"/>
                        <a:pt x="27645" y="15160"/>
                      </a:cubicBezTo>
                      <a:cubicBezTo>
                        <a:pt x="25479" y="18408"/>
                        <a:pt x="33059" y="14077"/>
                        <a:pt x="30893" y="18408"/>
                      </a:cubicBezTo>
                      <a:cubicBezTo>
                        <a:pt x="28728" y="19491"/>
                        <a:pt x="26562" y="22740"/>
                        <a:pt x="25479" y="23823"/>
                      </a:cubicBezTo>
                      <a:cubicBezTo>
                        <a:pt x="26562" y="21657"/>
                        <a:pt x="24396" y="20574"/>
                        <a:pt x="23313" y="20574"/>
                      </a:cubicBezTo>
                      <a:cubicBezTo>
                        <a:pt x="22231" y="21657"/>
                        <a:pt x="18982" y="23823"/>
                        <a:pt x="16816" y="24905"/>
                      </a:cubicBezTo>
                      <a:cubicBezTo>
                        <a:pt x="22231" y="21657"/>
                        <a:pt x="13568" y="29237"/>
                        <a:pt x="18982" y="27071"/>
                      </a:cubicBezTo>
                      <a:cubicBezTo>
                        <a:pt x="20065" y="28154"/>
                        <a:pt x="15734" y="33568"/>
                        <a:pt x="13568" y="33568"/>
                      </a:cubicBezTo>
                      <a:cubicBezTo>
                        <a:pt x="12485" y="32485"/>
                        <a:pt x="14651" y="31402"/>
                        <a:pt x="15734" y="30320"/>
                      </a:cubicBezTo>
                      <a:cubicBezTo>
                        <a:pt x="15734" y="28154"/>
                        <a:pt x="12485" y="32485"/>
                        <a:pt x="10319" y="31402"/>
                      </a:cubicBezTo>
                      <a:cubicBezTo>
                        <a:pt x="10319" y="32485"/>
                        <a:pt x="9236" y="32485"/>
                        <a:pt x="9236" y="33568"/>
                      </a:cubicBezTo>
                      <a:cubicBezTo>
                        <a:pt x="8154" y="34651"/>
                        <a:pt x="8154" y="35734"/>
                        <a:pt x="7071" y="36817"/>
                      </a:cubicBezTo>
                      <a:cubicBezTo>
                        <a:pt x="5988" y="38982"/>
                        <a:pt x="3822" y="41148"/>
                        <a:pt x="2739" y="43314"/>
                      </a:cubicBezTo>
                      <a:cubicBezTo>
                        <a:pt x="574" y="47645"/>
                        <a:pt x="-1592" y="50894"/>
                        <a:pt x="1657" y="49811"/>
                      </a:cubicBezTo>
                      <a:cubicBezTo>
                        <a:pt x="3822" y="48728"/>
                        <a:pt x="3822" y="46562"/>
                        <a:pt x="4905" y="45479"/>
                      </a:cubicBezTo>
                      <a:cubicBezTo>
                        <a:pt x="574" y="49811"/>
                        <a:pt x="2739" y="44397"/>
                        <a:pt x="2739" y="43314"/>
                      </a:cubicBezTo>
                      <a:cubicBezTo>
                        <a:pt x="4905" y="42231"/>
                        <a:pt x="7071" y="37900"/>
                        <a:pt x="7071" y="38982"/>
                      </a:cubicBezTo>
                      <a:lnTo>
                        <a:pt x="4905" y="43314"/>
                      </a:lnTo>
                      <a:cubicBezTo>
                        <a:pt x="5988" y="42231"/>
                        <a:pt x="7071" y="41148"/>
                        <a:pt x="8154" y="40065"/>
                      </a:cubicBezTo>
                      <a:cubicBezTo>
                        <a:pt x="9236" y="38982"/>
                        <a:pt x="10319" y="37900"/>
                        <a:pt x="12485" y="35734"/>
                      </a:cubicBezTo>
                      <a:cubicBezTo>
                        <a:pt x="15734" y="33568"/>
                        <a:pt x="17899" y="30320"/>
                        <a:pt x="21148" y="28154"/>
                      </a:cubicBezTo>
                      <a:cubicBezTo>
                        <a:pt x="24396" y="24905"/>
                        <a:pt x="27645" y="22740"/>
                        <a:pt x="30893" y="20574"/>
                      </a:cubicBezTo>
                      <a:cubicBezTo>
                        <a:pt x="31976" y="19491"/>
                        <a:pt x="34142" y="18408"/>
                        <a:pt x="35225" y="16243"/>
                      </a:cubicBezTo>
                      <a:cubicBezTo>
                        <a:pt x="36308" y="15160"/>
                        <a:pt x="36308" y="15160"/>
                        <a:pt x="37390" y="14077"/>
                      </a:cubicBezTo>
                      <a:cubicBezTo>
                        <a:pt x="38473" y="12994"/>
                        <a:pt x="39556" y="12994"/>
                        <a:pt x="39556" y="11911"/>
                      </a:cubicBezTo>
                      <a:cubicBezTo>
                        <a:pt x="39556" y="11911"/>
                        <a:pt x="38473" y="12994"/>
                        <a:pt x="36308" y="14077"/>
                      </a:cubicBezTo>
                      <a:cubicBezTo>
                        <a:pt x="35225" y="15160"/>
                        <a:pt x="33059" y="16243"/>
                        <a:pt x="33059" y="16243"/>
                      </a:cubicBezTo>
                      <a:cubicBezTo>
                        <a:pt x="33059" y="15160"/>
                        <a:pt x="35225" y="12994"/>
                        <a:pt x="37390" y="10828"/>
                      </a:cubicBezTo>
                      <a:cubicBezTo>
                        <a:pt x="37390" y="10828"/>
                        <a:pt x="33059" y="9746"/>
                        <a:pt x="33059" y="9746"/>
                      </a:cubicBezTo>
                      <a:cubicBezTo>
                        <a:pt x="35225" y="8663"/>
                        <a:pt x="36308" y="7580"/>
                        <a:pt x="36308" y="8663"/>
                      </a:cubicBezTo>
                      <a:cubicBezTo>
                        <a:pt x="37390" y="6497"/>
                        <a:pt x="36308" y="6497"/>
                        <a:pt x="34142" y="6497"/>
                      </a:cubicBezTo>
                      <a:cubicBezTo>
                        <a:pt x="38473" y="3249"/>
                        <a:pt x="39556" y="4331"/>
                        <a:pt x="41722" y="0"/>
                      </a:cubicBezTo>
                      <a:cubicBezTo>
                        <a:pt x="37390" y="1083"/>
                        <a:pt x="36308" y="2166"/>
                        <a:pt x="34142" y="4331"/>
                      </a:cubicBezTo>
                      <a:cubicBezTo>
                        <a:pt x="33059" y="5414"/>
                        <a:pt x="30893" y="7580"/>
                        <a:pt x="26562" y="9746"/>
                      </a:cubicBezTo>
                      <a:lnTo>
                        <a:pt x="30893" y="15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24" name="Полилиния: фигура 2523">
                  <a:extLst>
                    <a:ext uri="{FF2B5EF4-FFF2-40B4-BE49-F238E27FC236}">
                      <a16:creationId xmlns:a16="http://schemas.microsoft.com/office/drawing/2014/main" id="{84EA02D4-F753-3918-1857-2981EB52EEB2}"/>
                    </a:ext>
                  </a:extLst>
                </p:cNvPr>
                <p:cNvSpPr/>
                <p:nvPr/>
              </p:nvSpPr>
              <p:spPr>
                <a:xfrm>
                  <a:off x="8573143" y="6068229"/>
                  <a:ext cx="2165" cy="2165"/>
                </a:xfrm>
                <a:custGeom>
                  <a:avLst/>
                  <a:gdLst>
                    <a:gd name="connsiteX0" fmla="*/ 1083 w 2165"/>
                    <a:gd name="connsiteY0" fmla="*/ 0 h 2165"/>
                    <a:gd name="connsiteX1" fmla="*/ 0 w 2165"/>
                    <a:gd name="connsiteY1" fmla="*/ 2166 h 2165"/>
                    <a:gd name="connsiteX2" fmla="*/ 2166 w 2165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2165">
                      <a:moveTo>
                        <a:pt x="1083" y="0"/>
                      </a:moveTo>
                      <a:lnTo>
                        <a:pt x="0" y="2166"/>
                      </a:lnTo>
                      <a:lnTo>
                        <a:pt x="216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25" name="Полилиния: фигура 2524">
                  <a:extLst>
                    <a:ext uri="{FF2B5EF4-FFF2-40B4-BE49-F238E27FC236}">
                      <a16:creationId xmlns:a16="http://schemas.microsoft.com/office/drawing/2014/main" id="{DC28DAD6-CC5C-9019-C2A1-2CD8EF54030C}"/>
                    </a:ext>
                  </a:extLst>
                </p:cNvPr>
                <p:cNvSpPr/>
                <p:nvPr/>
              </p:nvSpPr>
              <p:spPr>
                <a:xfrm>
                  <a:off x="8572452" y="6072560"/>
                  <a:ext cx="2856" cy="2165"/>
                </a:xfrm>
                <a:custGeom>
                  <a:avLst/>
                  <a:gdLst>
                    <a:gd name="connsiteX0" fmla="*/ 2857 w 2856"/>
                    <a:gd name="connsiteY0" fmla="*/ 2166 h 2165"/>
                    <a:gd name="connsiteX1" fmla="*/ 2857 w 2856"/>
                    <a:gd name="connsiteY1" fmla="*/ 0 h 2165"/>
                    <a:gd name="connsiteX2" fmla="*/ 2857 w 2856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856" h="2165">
                      <a:moveTo>
                        <a:pt x="2857" y="2166"/>
                      </a:moveTo>
                      <a:cubicBezTo>
                        <a:pt x="2857" y="2166"/>
                        <a:pt x="2857" y="1083"/>
                        <a:pt x="2857" y="0"/>
                      </a:cubicBezTo>
                      <a:cubicBezTo>
                        <a:pt x="-1475" y="2166"/>
                        <a:pt x="-392" y="2166"/>
                        <a:pt x="2857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26" name="Полилиния: фигура 2525">
                  <a:extLst>
                    <a:ext uri="{FF2B5EF4-FFF2-40B4-BE49-F238E27FC236}">
                      <a16:creationId xmlns:a16="http://schemas.microsoft.com/office/drawing/2014/main" id="{F8037C68-5530-DF84-F689-F0DF449E87CB}"/>
                    </a:ext>
                  </a:extLst>
                </p:cNvPr>
                <p:cNvSpPr/>
                <p:nvPr/>
              </p:nvSpPr>
              <p:spPr>
                <a:xfrm>
                  <a:off x="8530912" y="6099631"/>
                  <a:ext cx="3248" cy="4331"/>
                </a:xfrm>
                <a:custGeom>
                  <a:avLst/>
                  <a:gdLst>
                    <a:gd name="connsiteX0" fmla="*/ 3249 w 3248"/>
                    <a:gd name="connsiteY0" fmla="*/ 0 h 4331"/>
                    <a:gd name="connsiteX1" fmla="*/ 0 w 3248"/>
                    <a:gd name="connsiteY1" fmla="*/ 4331 h 4331"/>
                    <a:gd name="connsiteX2" fmla="*/ 2166 w 3248"/>
                    <a:gd name="connsiteY2" fmla="*/ 2166 h 4331"/>
                    <a:gd name="connsiteX3" fmla="*/ 3249 w 3248"/>
                    <a:gd name="connsiteY3" fmla="*/ 0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4331">
                      <a:moveTo>
                        <a:pt x="3249" y="0"/>
                      </a:moveTo>
                      <a:lnTo>
                        <a:pt x="0" y="4331"/>
                      </a:lnTo>
                      <a:lnTo>
                        <a:pt x="2166" y="2166"/>
                      </a:lnTo>
                      <a:cubicBezTo>
                        <a:pt x="2166" y="1083"/>
                        <a:pt x="2166" y="0"/>
                        <a:pt x="324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27" name="Полилиния: фигура 2526">
                  <a:extLst>
                    <a:ext uri="{FF2B5EF4-FFF2-40B4-BE49-F238E27FC236}">
                      <a16:creationId xmlns:a16="http://schemas.microsoft.com/office/drawing/2014/main" id="{61ED6105-590D-F8E5-CA98-E69857B70577}"/>
                    </a:ext>
                  </a:extLst>
                </p:cNvPr>
                <p:cNvSpPr/>
                <p:nvPr/>
              </p:nvSpPr>
              <p:spPr>
                <a:xfrm>
                  <a:off x="8515752" y="6114791"/>
                  <a:ext cx="12083" cy="17325"/>
                </a:xfrm>
                <a:custGeom>
                  <a:avLst/>
                  <a:gdLst>
                    <a:gd name="connsiteX0" fmla="*/ 1083 w 12083"/>
                    <a:gd name="connsiteY0" fmla="*/ 17326 h 17325"/>
                    <a:gd name="connsiteX1" fmla="*/ 11911 w 12083"/>
                    <a:gd name="connsiteY1" fmla="*/ 3249 h 17325"/>
                    <a:gd name="connsiteX2" fmla="*/ 7580 w 12083"/>
                    <a:gd name="connsiteY2" fmla="*/ 0 h 17325"/>
                    <a:gd name="connsiteX3" fmla="*/ 5414 w 12083"/>
                    <a:gd name="connsiteY3" fmla="*/ 7580 h 17325"/>
                    <a:gd name="connsiteX4" fmla="*/ 0 w 12083"/>
                    <a:gd name="connsiteY4" fmla="*/ 15160 h 17325"/>
                    <a:gd name="connsiteX5" fmla="*/ 1083 w 12083"/>
                    <a:gd name="connsiteY5" fmla="*/ 17326 h 17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083" h="17325">
                      <a:moveTo>
                        <a:pt x="1083" y="17326"/>
                      </a:moveTo>
                      <a:cubicBezTo>
                        <a:pt x="4331" y="11911"/>
                        <a:pt x="5414" y="8663"/>
                        <a:pt x="11911" y="3249"/>
                      </a:cubicBezTo>
                      <a:cubicBezTo>
                        <a:pt x="12994" y="-1083"/>
                        <a:pt x="8663" y="2166"/>
                        <a:pt x="7580" y="0"/>
                      </a:cubicBezTo>
                      <a:cubicBezTo>
                        <a:pt x="4331" y="3249"/>
                        <a:pt x="7580" y="4331"/>
                        <a:pt x="5414" y="7580"/>
                      </a:cubicBezTo>
                      <a:cubicBezTo>
                        <a:pt x="3248" y="7580"/>
                        <a:pt x="2166" y="12994"/>
                        <a:pt x="0" y="15160"/>
                      </a:cubicBezTo>
                      <a:cubicBezTo>
                        <a:pt x="1083" y="15160"/>
                        <a:pt x="1083" y="16243"/>
                        <a:pt x="1083" y="1732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28" name="Полилиния: фигура 2527">
                  <a:extLst>
                    <a:ext uri="{FF2B5EF4-FFF2-40B4-BE49-F238E27FC236}">
                      <a16:creationId xmlns:a16="http://schemas.microsoft.com/office/drawing/2014/main" id="{34FBF49F-0981-E882-24BF-86F9546F910E}"/>
                    </a:ext>
                  </a:extLst>
                </p:cNvPr>
                <p:cNvSpPr/>
                <p:nvPr/>
              </p:nvSpPr>
              <p:spPr>
                <a:xfrm>
                  <a:off x="8477853" y="6127137"/>
                  <a:ext cx="37241" cy="164157"/>
                </a:xfrm>
                <a:custGeom>
                  <a:avLst/>
                  <a:gdLst>
                    <a:gd name="connsiteX0" fmla="*/ 21657 w 37241"/>
                    <a:gd name="connsiteY0" fmla="*/ 22304 h 164157"/>
                    <a:gd name="connsiteX1" fmla="*/ 18408 w 37241"/>
                    <a:gd name="connsiteY1" fmla="*/ 30967 h 164157"/>
                    <a:gd name="connsiteX2" fmla="*/ 19491 w 37241"/>
                    <a:gd name="connsiteY2" fmla="*/ 26636 h 164157"/>
                    <a:gd name="connsiteX3" fmla="*/ 15160 w 37241"/>
                    <a:gd name="connsiteY3" fmla="*/ 33133 h 164157"/>
                    <a:gd name="connsiteX4" fmla="*/ 16243 w 37241"/>
                    <a:gd name="connsiteY4" fmla="*/ 33133 h 164157"/>
                    <a:gd name="connsiteX5" fmla="*/ 10828 w 37241"/>
                    <a:gd name="connsiteY5" fmla="*/ 48293 h 164157"/>
                    <a:gd name="connsiteX6" fmla="*/ 11911 w 37241"/>
                    <a:gd name="connsiteY6" fmla="*/ 51541 h 164157"/>
                    <a:gd name="connsiteX7" fmla="*/ 5414 w 37241"/>
                    <a:gd name="connsiteY7" fmla="*/ 61287 h 164157"/>
                    <a:gd name="connsiteX8" fmla="*/ 10828 w 37241"/>
                    <a:gd name="connsiteY8" fmla="*/ 60204 h 164157"/>
                    <a:gd name="connsiteX9" fmla="*/ 7580 w 37241"/>
                    <a:gd name="connsiteY9" fmla="*/ 69950 h 164157"/>
                    <a:gd name="connsiteX10" fmla="*/ 5414 w 37241"/>
                    <a:gd name="connsiteY10" fmla="*/ 77530 h 164157"/>
                    <a:gd name="connsiteX11" fmla="*/ 5414 w 37241"/>
                    <a:gd name="connsiteY11" fmla="*/ 74281 h 164157"/>
                    <a:gd name="connsiteX12" fmla="*/ 4331 w 37241"/>
                    <a:gd name="connsiteY12" fmla="*/ 84027 h 164157"/>
                    <a:gd name="connsiteX13" fmla="*/ 2166 w 37241"/>
                    <a:gd name="connsiteY13" fmla="*/ 82944 h 164157"/>
                    <a:gd name="connsiteX14" fmla="*/ 2166 w 37241"/>
                    <a:gd name="connsiteY14" fmla="*/ 89441 h 164157"/>
                    <a:gd name="connsiteX15" fmla="*/ 1083 w 37241"/>
                    <a:gd name="connsiteY15" fmla="*/ 97021 h 164157"/>
                    <a:gd name="connsiteX16" fmla="*/ 0 w 37241"/>
                    <a:gd name="connsiteY16" fmla="*/ 95938 h 164157"/>
                    <a:gd name="connsiteX17" fmla="*/ 1083 w 37241"/>
                    <a:gd name="connsiteY17" fmla="*/ 110015 h 164157"/>
                    <a:gd name="connsiteX18" fmla="*/ 2166 w 37241"/>
                    <a:gd name="connsiteY18" fmla="*/ 123009 h 164157"/>
                    <a:gd name="connsiteX19" fmla="*/ 1083 w 37241"/>
                    <a:gd name="connsiteY19" fmla="*/ 127340 h 164157"/>
                    <a:gd name="connsiteX20" fmla="*/ 2166 w 37241"/>
                    <a:gd name="connsiteY20" fmla="*/ 127340 h 164157"/>
                    <a:gd name="connsiteX21" fmla="*/ 4331 w 37241"/>
                    <a:gd name="connsiteY21" fmla="*/ 124092 h 164157"/>
                    <a:gd name="connsiteX22" fmla="*/ 3248 w 37241"/>
                    <a:gd name="connsiteY22" fmla="*/ 128423 h 164157"/>
                    <a:gd name="connsiteX23" fmla="*/ 5414 w 37241"/>
                    <a:gd name="connsiteY23" fmla="*/ 136003 h 164157"/>
                    <a:gd name="connsiteX24" fmla="*/ 2166 w 37241"/>
                    <a:gd name="connsiteY24" fmla="*/ 133837 h 164157"/>
                    <a:gd name="connsiteX25" fmla="*/ 4331 w 37241"/>
                    <a:gd name="connsiteY25" fmla="*/ 140335 h 164157"/>
                    <a:gd name="connsiteX26" fmla="*/ 2166 w 37241"/>
                    <a:gd name="connsiteY26" fmla="*/ 145749 h 164157"/>
                    <a:gd name="connsiteX27" fmla="*/ 3248 w 37241"/>
                    <a:gd name="connsiteY27" fmla="*/ 147914 h 164157"/>
                    <a:gd name="connsiteX28" fmla="*/ 5414 w 37241"/>
                    <a:gd name="connsiteY28" fmla="*/ 151163 h 164157"/>
                    <a:gd name="connsiteX29" fmla="*/ 8663 w 37241"/>
                    <a:gd name="connsiteY29" fmla="*/ 156577 h 164157"/>
                    <a:gd name="connsiteX30" fmla="*/ 9746 w 37241"/>
                    <a:gd name="connsiteY30" fmla="*/ 164157 h 164157"/>
                    <a:gd name="connsiteX31" fmla="*/ 11911 w 37241"/>
                    <a:gd name="connsiteY31" fmla="*/ 157660 h 164157"/>
                    <a:gd name="connsiteX32" fmla="*/ 6497 w 37241"/>
                    <a:gd name="connsiteY32" fmla="*/ 140335 h 164157"/>
                    <a:gd name="connsiteX33" fmla="*/ 5414 w 37241"/>
                    <a:gd name="connsiteY33" fmla="*/ 129506 h 164157"/>
                    <a:gd name="connsiteX34" fmla="*/ 5414 w 37241"/>
                    <a:gd name="connsiteY34" fmla="*/ 119760 h 164157"/>
                    <a:gd name="connsiteX35" fmla="*/ 2166 w 37241"/>
                    <a:gd name="connsiteY35" fmla="*/ 110015 h 164157"/>
                    <a:gd name="connsiteX36" fmla="*/ 4331 w 37241"/>
                    <a:gd name="connsiteY36" fmla="*/ 108932 h 164157"/>
                    <a:gd name="connsiteX37" fmla="*/ 2166 w 37241"/>
                    <a:gd name="connsiteY37" fmla="*/ 108932 h 164157"/>
                    <a:gd name="connsiteX38" fmla="*/ 4331 w 37241"/>
                    <a:gd name="connsiteY38" fmla="*/ 102435 h 164157"/>
                    <a:gd name="connsiteX39" fmla="*/ 2166 w 37241"/>
                    <a:gd name="connsiteY39" fmla="*/ 99186 h 164157"/>
                    <a:gd name="connsiteX40" fmla="*/ 5414 w 37241"/>
                    <a:gd name="connsiteY40" fmla="*/ 95938 h 164157"/>
                    <a:gd name="connsiteX41" fmla="*/ 6497 w 37241"/>
                    <a:gd name="connsiteY41" fmla="*/ 81861 h 164157"/>
                    <a:gd name="connsiteX42" fmla="*/ 8663 w 37241"/>
                    <a:gd name="connsiteY42" fmla="*/ 66701 h 164157"/>
                    <a:gd name="connsiteX43" fmla="*/ 10828 w 37241"/>
                    <a:gd name="connsiteY43" fmla="*/ 59121 h 164157"/>
                    <a:gd name="connsiteX44" fmla="*/ 12994 w 37241"/>
                    <a:gd name="connsiteY44" fmla="*/ 51541 h 164157"/>
                    <a:gd name="connsiteX45" fmla="*/ 19491 w 37241"/>
                    <a:gd name="connsiteY45" fmla="*/ 37464 h 164157"/>
                    <a:gd name="connsiteX46" fmla="*/ 18408 w 37241"/>
                    <a:gd name="connsiteY46" fmla="*/ 37464 h 164157"/>
                    <a:gd name="connsiteX47" fmla="*/ 17325 w 37241"/>
                    <a:gd name="connsiteY47" fmla="*/ 37464 h 164157"/>
                    <a:gd name="connsiteX48" fmla="*/ 21657 w 37241"/>
                    <a:gd name="connsiteY48" fmla="*/ 22304 h 164157"/>
                    <a:gd name="connsiteX49" fmla="*/ 29237 w 37241"/>
                    <a:gd name="connsiteY49" fmla="*/ 12559 h 164157"/>
                    <a:gd name="connsiteX50" fmla="*/ 29237 w 37241"/>
                    <a:gd name="connsiteY50" fmla="*/ 9310 h 164157"/>
                    <a:gd name="connsiteX51" fmla="*/ 32485 w 37241"/>
                    <a:gd name="connsiteY51" fmla="*/ 12559 h 164157"/>
                    <a:gd name="connsiteX52" fmla="*/ 35734 w 37241"/>
                    <a:gd name="connsiteY52" fmla="*/ 6062 h 164157"/>
                    <a:gd name="connsiteX53" fmla="*/ 32485 w 37241"/>
                    <a:gd name="connsiteY53" fmla="*/ 9310 h 164157"/>
                    <a:gd name="connsiteX54" fmla="*/ 36817 w 37241"/>
                    <a:gd name="connsiteY54" fmla="*/ 2813 h 164157"/>
                    <a:gd name="connsiteX55" fmla="*/ 34651 w 37241"/>
                    <a:gd name="connsiteY55" fmla="*/ 648 h 164157"/>
                    <a:gd name="connsiteX56" fmla="*/ 29237 w 37241"/>
                    <a:gd name="connsiteY56" fmla="*/ 4979 h 164157"/>
                    <a:gd name="connsiteX57" fmla="*/ 18408 w 37241"/>
                    <a:gd name="connsiteY57" fmla="*/ 21222 h 164157"/>
                    <a:gd name="connsiteX58" fmla="*/ 21657 w 37241"/>
                    <a:gd name="connsiteY58" fmla="*/ 22304 h 164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37241" h="164157">
                      <a:moveTo>
                        <a:pt x="21657" y="22304"/>
                      </a:moveTo>
                      <a:cubicBezTo>
                        <a:pt x="20574" y="25553"/>
                        <a:pt x="19491" y="28802"/>
                        <a:pt x="18408" y="30967"/>
                      </a:cubicBezTo>
                      <a:cubicBezTo>
                        <a:pt x="17325" y="29884"/>
                        <a:pt x="18408" y="28802"/>
                        <a:pt x="19491" y="26636"/>
                      </a:cubicBezTo>
                      <a:cubicBezTo>
                        <a:pt x="17325" y="26636"/>
                        <a:pt x="18408" y="29884"/>
                        <a:pt x="15160" y="33133"/>
                      </a:cubicBezTo>
                      <a:cubicBezTo>
                        <a:pt x="15160" y="33133"/>
                        <a:pt x="16243" y="32050"/>
                        <a:pt x="16243" y="33133"/>
                      </a:cubicBezTo>
                      <a:cubicBezTo>
                        <a:pt x="12994" y="40713"/>
                        <a:pt x="16243" y="38547"/>
                        <a:pt x="10828" y="48293"/>
                      </a:cubicBezTo>
                      <a:cubicBezTo>
                        <a:pt x="10828" y="50458"/>
                        <a:pt x="10828" y="51541"/>
                        <a:pt x="11911" y="51541"/>
                      </a:cubicBezTo>
                      <a:cubicBezTo>
                        <a:pt x="8663" y="56955"/>
                        <a:pt x="9746" y="53707"/>
                        <a:pt x="5414" y="61287"/>
                      </a:cubicBezTo>
                      <a:cubicBezTo>
                        <a:pt x="6497" y="61287"/>
                        <a:pt x="8663" y="59121"/>
                        <a:pt x="10828" y="60204"/>
                      </a:cubicBezTo>
                      <a:cubicBezTo>
                        <a:pt x="8663" y="65618"/>
                        <a:pt x="7580" y="67784"/>
                        <a:pt x="7580" y="69950"/>
                      </a:cubicBezTo>
                      <a:cubicBezTo>
                        <a:pt x="7580" y="72115"/>
                        <a:pt x="7580" y="74281"/>
                        <a:pt x="5414" y="77530"/>
                      </a:cubicBezTo>
                      <a:cubicBezTo>
                        <a:pt x="5414" y="76447"/>
                        <a:pt x="5414" y="75364"/>
                        <a:pt x="5414" y="74281"/>
                      </a:cubicBezTo>
                      <a:cubicBezTo>
                        <a:pt x="2166" y="74281"/>
                        <a:pt x="5414" y="79695"/>
                        <a:pt x="4331" y="84027"/>
                      </a:cubicBezTo>
                      <a:lnTo>
                        <a:pt x="2166" y="82944"/>
                      </a:lnTo>
                      <a:cubicBezTo>
                        <a:pt x="2166" y="85109"/>
                        <a:pt x="2166" y="87275"/>
                        <a:pt x="2166" y="89441"/>
                      </a:cubicBezTo>
                      <a:cubicBezTo>
                        <a:pt x="2166" y="91607"/>
                        <a:pt x="2166" y="94855"/>
                        <a:pt x="1083" y="97021"/>
                      </a:cubicBezTo>
                      <a:lnTo>
                        <a:pt x="0" y="95938"/>
                      </a:lnTo>
                      <a:cubicBezTo>
                        <a:pt x="1083" y="100269"/>
                        <a:pt x="0" y="105683"/>
                        <a:pt x="1083" y="110015"/>
                      </a:cubicBezTo>
                      <a:cubicBezTo>
                        <a:pt x="1083" y="114346"/>
                        <a:pt x="2166" y="119760"/>
                        <a:pt x="2166" y="123009"/>
                      </a:cubicBezTo>
                      <a:lnTo>
                        <a:pt x="1083" y="127340"/>
                      </a:lnTo>
                      <a:cubicBezTo>
                        <a:pt x="3248" y="132755"/>
                        <a:pt x="2166" y="129506"/>
                        <a:pt x="2166" y="127340"/>
                      </a:cubicBezTo>
                      <a:cubicBezTo>
                        <a:pt x="2166" y="124092"/>
                        <a:pt x="3248" y="120843"/>
                        <a:pt x="4331" y="124092"/>
                      </a:cubicBezTo>
                      <a:cubicBezTo>
                        <a:pt x="2166" y="125175"/>
                        <a:pt x="2166" y="126258"/>
                        <a:pt x="3248" y="128423"/>
                      </a:cubicBezTo>
                      <a:cubicBezTo>
                        <a:pt x="4331" y="130589"/>
                        <a:pt x="5414" y="132755"/>
                        <a:pt x="5414" y="136003"/>
                      </a:cubicBezTo>
                      <a:cubicBezTo>
                        <a:pt x="4331" y="139252"/>
                        <a:pt x="3248" y="129506"/>
                        <a:pt x="2166" y="133837"/>
                      </a:cubicBezTo>
                      <a:cubicBezTo>
                        <a:pt x="4331" y="134920"/>
                        <a:pt x="3248" y="137086"/>
                        <a:pt x="4331" y="140335"/>
                      </a:cubicBezTo>
                      <a:cubicBezTo>
                        <a:pt x="2166" y="140335"/>
                        <a:pt x="5414" y="146832"/>
                        <a:pt x="2166" y="145749"/>
                      </a:cubicBezTo>
                      <a:cubicBezTo>
                        <a:pt x="2166" y="145749"/>
                        <a:pt x="2166" y="146832"/>
                        <a:pt x="3248" y="147914"/>
                      </a:cubicBezTo>
                      <a:cubicBezTo>
                        <a:pt x="3248" y="148997"/>
                        <a:pt x="4331" y="150080"/>
                        <a:pt x="5414" y="151163"/>
                      </a:cubicBezTo>
                      <a:cubicBezTo>
                        <a:pt x="7580" y="153329"/>
                        <a:pt x="8663" y="156577"/>
                        <a:pt x="8663" y="156577"/>
                      </a:cubicBezTo>
                      <a:cubicBezTo>
                        <a:pt x="7580" y="158743"/>
                        <a:pt x="8663" y="161991"/>
                        <a:pt x="9746" y="164157"/>
                      </a:cubicBezTo>
                      <a:cubicBezTo>
                        <a:pt x="8663" y="157660"/>
                        <a:pt x="12994" y="165240"/>
                        <a:pt x="11911" y="157660"/>
                      </a:cubicBezTo>
                      <a:cubicBezTo>
                        <a:pt x="9746" y="153329"/>
                        <a:pt x="7580" y="146832"/>
                        <a:pt x="6497" y="140335"/>
                      </a:cubicBezTo>
                      <a:cubicBezTo>
                        <a:pt x="5414" y="137086"/>
                        <a:pt x="5414" y="133837"/>
                        <a:pt x="5414" y="129506"/>
                      </a:cubicBezTo>
                      <a:cubicBezTo>
                        <a:pt x="5414" y="126258"/>
                        <a:pt x="5414" y="123009"/>
                        <a:pt x="5414" y="119760"/>
                      </a:cubicBezTo>
                      <a:cubicBezTo>
                        <a:pt x="2166" y="118678"/>
                        <a:pt x="5414" y="112181"/>
                        <a:pt x="2166" y="110015"/>
                      </a:cubicBezTo>
                      <a:cubicBezTo>
                        <a:pt x="3248" y="110015"/>
                        <a:pt x="3248" y="108932"/>
                        <a:pt x="4331" y="108932"/>
                      </a:cubicBezTo>
                      <a:cubicBezTo>
                        <a:pt x="4331" y="101352"/>
                        <a:pt x="3248" y="111098"/>
                        <a:pt x="2166" y="108932"/>
                      </a:cubicBezTo>
                      <a:cubicBezTo>
                        <a:pt x="2166" y="105683"/>
                        <a:pt x="3248" y="102435"/>
                        <a:pt x="4331" y="102435"/>
                      </a:cubicBezTo>
                      <a:cubicBezTo>
                        <a:pt x="4331" y="97021"/>
                        <a:pt x="3248" y="101352"/>
                        <a:pt x="2166" y="99186"/>
                      </a:cubicBezTo>
                      <a:lnTo>
                        <a:pt x="5414" y="95938"/>
                      </a:lnTo>
                      <a:cubicBezTo>
                        <a:pt x="5414" y="91607"/>
                        <a:pt x="5414" y="86192"/>
                        <a:pt x="6497" y="81861"/>
                      </a:cubicBezTo>
                      <a:cubicBezTo>
                        <a:pt x="6497" y="76447"/>
                        <a:pt x="7580" y="71032"/>
                        <a:pt x="8663" y="66701"/>
                      </a:cubicBezTo>
                      <a:cubicBezTo>
                        <a:pt x="9746" y="64535"/>
                        <a:pt x="9746" y="61287"/>
                        <a:pt x="10828" y="59121"/>
                      </a:cubicBezTo>
                      <a:cubicBezTo>
                        <a:pt x="11911" y="56955"/>
                        <a:pt x="11911" y="53707"/>
                        <a:pt x="12994" y="51541"/>
                      </a:cubicBezTo>
                      <a:cubicBezTo>
                        <a:pt x="15160" y="46127"/>
                        <a:pt x="17325" y="41796"/>
                        <a:pt x="19491" y="37464"/>
                      </a:cubicBezTo>
                      <a:cubicBezTo>
                        <a:pt x="19491" y="37464"/>
                        <a:pt x="18408" y="37464"/>
                        <a:pt x="18408" y="37464"/>
                      </a:cubicBezTo>
                      <a:cubicBezTo>
                        <a:pt x="17325" y="37464"/>
                        <a:pt x="17325" y="37464"/>
                        <a:pt x="17325" y="37464"/>
                      </a:cubicBezTo>
                      <a:cubicBezTo>
                        <a:pt x="21657" y="30967"/>
                        <a:pt x="21657" y="26636"/>
                        <a:pt x="21657" y="22304"/>
                      </a:cubicBezTo>
                      <a:cubicBezTo>
                        <a:pt x="23823" y="19056"/>
                        <a:pt x="24905" y="15807"/>
                        <a:pt x="29237" y="12559"/>
                      </a:cubicBezTo>
                      <a:lnTo>
                        <a:pt x="29237" y="9310"/>
                      </a:lnTo>
                      <a:cubicBezTo>
                        <a:pt x="29237" y="11476"/>
                        <a:pt x="32485" y="9310"/>
                        <a:pt x="32485" y="12559"/>
                      </a:cubicBezTo>
                      <a:cubicBezTo>
                        <a:pt x="33568" y="10393"/>
                        <a:pt x="35734" y="8227"/>
                        <a:pt x="35734" y="6062"/>
                      </a:cubicBezTo>
                      <a:lnTo>
                        <a:pt x="32485" y="9310"/>
                      </a:lnTo>
                      <a:cubicBezTo>
                        <a:pt x="32485" y="6062"/>
                        <a:pt x="35734" y="2813"/>
                        <a:pt x="36817" y="2813"/>
                      </a:cubicBezTo>
                      <a:cubicBezTo>
                        <a:pt x="37900" y="-435"/>
                        <a:pt x="36817" y="-435"/>
                        <a:pt x="34651" y="648"/>
                      </a:cubicBezTo>
                      <a:cubicBezTo>
                        <a:pt x="32485" y="1730"/>
                        <a:pt x="30320" y="3896"/>
                        <a:pt x="29237" y="4979"/>
                      </a:cubicBezTo>
                      <a:cubicBezTo>
                        <a:pt x="27071" y="14725"/>
                        <a:pt x="20574" y="11476"/>
                        <a:pt x="18408" y="21222"/>
                      </a:cubicBezTo>
                      <a:cubicBezTo>
                        <a:pt x="18408" y="27719"/>
                        <a:pt x="21657" y="22304"/>
                        <a:pt x="21657" y="223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29" name="Полилиния: фигура 2528">
                  <a:extLst>
                    <a:ext uri="{FF2B5EF4-FFF2-40B4-BE49-F238E27FC236}">
                      <a16:creationId xmlns:a16="http://schemas.microsoft.com/office/drawing/2014/main" id="{E1265E97-AE47-D970-0C7C-5A3A75DDD92D}"/>
                    </a:ext>
                  </a:extLst>
                </p:cNvPr>
                <p:cNvSpPr/>
                <p:nvPr/>
              </p:nvSpPr>
              <p:spPr>
                <a:xfrm>
                  <a:off x="8510338" y="6140779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30" name="Полилиния: фигура 2529">
                  <a:extLst>
                    <a:ext uri="{FF2B5EF4-FFF2-40B4-BE49-F238E27FC236}">
                      <a16:creationId xmlns:a16="http://schemas.microsoft.com/office/drawing/2014/main" id="{828FA56E-0F6D-B9FA-2C29-479DA98FEF82}"/>
                    </a:ext>
                  </a:extLst>
                </p:cNvPr>
                <p:cNvSpPr/>
                <p:nvPr/>
              </p:nvSpPr>
              <p:spPr>
                <a:xfrm>
                  <a:off x="8488681" y="6290212"/>
                  <a:ext cx="1531" cy="2590"/>
                </a:xfrm>
                <a:custGeom>
                  <a:avLst/>
                  <a:gdLst>
                    <a:gd name="connsiteX0" fmla="*/ 0 w 1531"/>
                    <a:gd name="connsiteY0" fmla="*/ 0 h 2590"/>
                    <a:gd name="connsiteX1" fmla="*/ 1083 w 1531"/>
                    <a:gd name="connsiteY1" fmla="*/ 2166 h 2590"/>
                    <a:gd name="connsiteX2" fmla="*/ 0 w 1531"/>
                    <a:gd name="connsiteY2" fmla="*/ 0 h 2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31" h="2590">
                      <a:moveTo>
                        <a:pt x="0" y="0"/>
                      </a:moveTo>
                      <a:cubicBezTo>
                        <a:pt x="0" y="1083"/>
                        <a:pt x="0" y="1083"/>
                        <a:pt x="1083" y="2166"/>
                      </a:cubicBezTo>
                      <a:cubicBezTo>
                        <a:pt x="2166" y="3249"/>
                        <a:pt x="1083" y="2166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31" name="Полилиния: фигура 2530">
                  <a:extLst>
                    <a:ext uri="{FF2B5EF4-FFF2-40B4-BE49-F238E27FC236}">
                      <a16:creationId xmlns:a16="http://schemas.microsoft.com/office/drawing/2014/main" id="{4851E012-3E6D-18B2-4F26-B897A40A9B7F}"/>
                    </a:ext>
                  </a:extLst>
                </p:cNvPr>
                <p:cNvSpPr/>
                <p:nvPr/>
              </p:nvSpPr>
              <p:spPr>
                <a:xfrm>
                  <a:off x="8515752" y="612995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32" name="Полилиния: фигура 2531">
                  <a:extLst>
                    <a:ext uri="{FF2B5EF4-FFF2-40B4-BE49-F238E27FC236}">
                      <a16:creationId xmlns:a16="http://schemas.microsoft.com/office/drawing/2014/main" id="{78E01FFA-3042-F15B-CA77-D6A1517DE112}"/>
                    </a:ext>
                  </a:extLst>
                </p:cNvPr>
                <p:cNvSpPr/>
                <p:nvPr/>
              </p:nvSpPr>
              <p:spPr>
                <a:xfrm>
                  <a:off x="8512504" y="6123454"/>
                  <a:ext cx="2165" cy="2165"/>
                </a:xfrm>
                <a:custGeom>
                  <a:avLst/>
                  <a:gdLst>
                    <a:gd name="connsiteX0" fmla="*/ 2166 w 2165"/>
                    <a:gd name="connsiteY0" fmla="*/ 0 h 2165"/>
                    <a:gd name="connsiteX1" fmla="*/ 0 w 2165"/>
                    <a:gd name="connsiteY1" fmla="*/ 2166 h 2165"/>
                    <a:gd name="connsiteX2" fmla="*/ 1083 w 2165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2165">
                      <a:moveTo>
                        <a:pt x="2166" y="0"/>
                      </a:moveTo>
                      <a:lnTo>
                        <a:pt x="0" y="2166"/>
                      </a:lnTo>
                      <a:lnTo>
                        <a:pt x="1083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33" name="Полилиния: фигура 2532">
                  <a:extLst>
                    <a:ext uri="{FF2B5EF4-FFF2-40B4-BE49-F238E27FC236}">
                      <a16:creationId xmlns:a16="http://schemas.microsoft.com/office/drawing/2014/main" id="{000860A2-3F64-6639-B5DE-BDB9F080E6B4}"/>
                    </a:ext>
                  </a:extLst>
                </p:cNvPr>
                <p:cNvSpPr/>
                <p:nvPr/>
              </p:nvSpPr>
              <p:spPr>
                <a:xfrm>
                  <a:off x="8497344" y="6316471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34" name="Полилиния: фигура 2533">
                  <a:extLst>
                    <a:ext uri="{FF2B5EF4-FFF2-40B4-BE49-F238E27FC236}">
                      <a16:creationId xmlns:a16="http://schemas.microsoft.com/office/drawing/2014/main" id="{08809A05-6035-B7C9-586D-EC89DF8D3FA7}"/>
                    </a:ext>
                  </a:extLst>
                </p:cNvPr>
                <p:cNvSpPr/>
                <p:nvPr/>
              </p:nvSpPr>
              <p:spPr>
                <a:xfrm>
                  <a:off x="8539575" y="6376839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0" y="0"/>
                      </a:lnTo>
                      <a:cubicBezTo>
                        <a:pt x="0" y="1083"/>
                        <a:pt x="1083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35" name="Полилиния: фигура 2534">
                  <a:extLst>
                    <a:ext uri="{FF2B5EF4-FFF2-40B4-BE49-F238E27FC236}">
                      <a16:creationId xmlns:a16="http://schemas.microsoft.com/office/drawing/2014/main" id="{7A2E3FB6-56CB-4B6E-0C28-1ABE9B5BA82A}"/>
                    </a:ext>
                  </a:extLst>
                </p:cNvPr>
                <p:cNvSpPr/>
                <p:nvPr/>
              </p:nvSpPr>
              <p:spPr>
                <a:xfrm>
                  <a:off x="8488681" y="6294422"/>
                  <a:ext cx="241220" cy="134123"/>
                </a:xfrm>
                <a:custGeom>
                  <a:avLst/>
                  <a:gdLst>
                    <a:gd name="connsiteX0" fmla="*/ 220900 w 241220"/>
                    <a:gd name="connsiteY0" fmla="*/ 130063 h 134123"/>
                    <a:gd name="connsiteX1" fmla="*/ 228480 w 241220"/>
                    <a:gd name="connsiteY1" fmla="*/ 126814 h 134123"/>
                    <a:gd name="connsiteX2" fmla="*/ 234977 w 241220"/>
                    <a:gd name="connsiteY2" fmla="*/ 123565 h 134123"/>
                    <a:gd name="connsiteX3" fmla="*/ 234977 w 241220"/>
                    <a:gd name="connsiteY3" fmla="*/ 124648 h 134123"/>
                    <a:gd name="connsiteX4" fmla="*/ 239309 w 241220"/>
                    <a:gd name="connsiteY4" fmla="*/ 119234 h 134123"/>
                    <a:gd name="connsiteX5" fmla="*/ 238226 w 241220"/>
                    <a:gd name="connsiteY5" fmla="*/ 120317 h 134123"/>
                    <a:gd name="connsiteX6" fmla="*/ 228480 w 241220"/>
                    <a:gd name="connsiteY6" fmla="*/ 120317 h 134123"/>
                    <a:gd name="connsiteX7" fmla="*/ 221983 w 241220"/>
                    <a:gd name="connsiteY7" fmla="*/ 124648 h 134123"/>
                    <a:gd name="connsiteX8" fmla="*/ 215486 w 241220"/>
                    <a:gd name="connsiteY8" fmla="*/ 126814 h 134123"/>
                    <a:gd name="connsiteX9" fmla="*/ 214403 w 241220"/>
                    <a:gd name="connsiteY9" fmla="*/ 125731 h 134123"/>
                    <a:gd name="connsiteX10" fmla="*/ 204657 w 241220"/>
                    <a:gd name="connsiteY10" fmla="*/ 130063 h 134123"/>
                    <a:gd name="connsiteX11" fmla="*/ 194912 w 241220"/>
                    <a:gd name="connsiteY11" fmla="*/ 127897 h 134123"/>
                    <a:gd name="connsiteX12" fmla="*/ 180835 w 241220"/>
                    <a:gd name="connsiteY12" fmla="*/ 127897 h 134123"/>
                    <a:gd name="connsiteX13" fmla="*/ 163509 w 241220"/>
                    <a:gd name="connsiteY13" fmla="*/ 127897 h 134123"/>
                    <a:gd name="connsiteX14" fmla="*/ 159178 w 241220"/>
                    <a:gd name="connsiteY14" fmla="*/ 124648 h 134123"/>
                    <a:gd name="connsiteX15" fmla="*/ 149432 w 241220"/>
                    <a:gd name="connsiteY15" fmla="*/ 124648 h 134123"/>
                    <a:gd name="connsiteX16" fmla="*/ 146184 w 241220"/>
                    <a:gd name="connsiteY16" fmla="*/ 123565 h 134123"/>
                    <a:gd name="connsiteX17" fmla="*/ 142935 w 241220"/>
                    <a:gd name="connsiteY17" fmla="*/ 122483 h 134123"/>
                    <a:gd name="connsiteX18" fmla="*/ 139687 w 241220"/>
                    <a:gd name="connsiteY18" fmla="*/ 123565 h 134123"/>
                    <a:gd name="connsiteX19" fmla="*/ 129941 w 241220"/>
                    <a:gd name="connsiteY19" fmla="*/ 120317 h 134123"/>
                    <a:gd name="connsiteX20" fmla="*/ 132107 w 241220"/>
                    <a:gd name="connsiteY20" fmla="*/ 120317 h 134123"/>
                    <a:gd name="connsiteX21" fmla="*/ 127776 w 241220"/>
                    <a:gd name="connsiteY21" fmla="*/ 119234 h 134123"/>
                    <a:gd name="connsiteX22" fmla="*/ 123444 w 241220"/>
                    <a:gd name="connsiteY22" fmla="*/ 117068 h 134123"/>
                    <a:gd name="connsiteX23" fmla="*/ 116947 w 241220"/>
                    <a:gd name="connsiteY23" fmla="*/ 118151 h 134123"/>
                    <a:gd name="connsiteX24" fmla="*/ 109367 w 241220"/>
                    <a:gd name="connsiteY24" fmla="*/ 111654 h 134123"/>
                    <a:gd name="connsiteX25" fmla="*/ 99622 w 241220"/>
                    <a:gd name="connsiteY25" fmla="*/ 110571 h 134123"/>
                    <a:gd name="connsiteX26" fmla="*/ 101787 w 241220"/>
                    <a:gd name="connsiteY26" fmla="*/ 113820 h 134123"/>
                    <a:gd name="connsiteX27" fmla="*/ 94207 w 241220"/>
                    <a:gd name="connsiteY27" fmla="*/ 110571 h 134123"/>
                    <a:gd name="connsiteX28" fmla="*/ 86628 w 241220"/>
                    <a:gd name="connsiteY28" fmla="*/ 108406 h 134123"/>
                    <a:gd name="connsiteX29" fmla="*/ 88793 w 241220"/>
                    <a:gd name="connsiteY29" fmla="*/ 107323 h 134123"/>
                    <a:gd name="connsiteX30" fmla="*/ 96373 w 241220"/>
                    <a:gd name="connsiteY30" fmla="*/ 109488 h 134123"/>
                    <a:gd name="connsiteX31" fmla="*/ 101787 w 241220"/>
                    <a:gd name="connsiteY31" fmla="*/ 110571 h 134123"/>
                    <a:gd name="connsiteX32" fmla="*/ 80130 w 241220"/>
                    <a:gd name="connsiteY32" fmla="*/ 99743 h 134123"/>
                    <a:gd name="connsiteX33" fmla="*/ 80130 w 241220"/>
                    <a:gd name="connsiteY33" fmla="*/ 97577 h 134123"/>
                    <a:gd name="connsiteX34" fmla="*/ 63888 w 241220"/>
                    <a:gd name="connsiteY34" fmla="*/ 87832 h 134123"/>
                    <a:gd name="connsiteX35" fmla="*/ 66053 w 241220"/>
                    <a:gd name="connsiteY35" fmla="*/ 87832 h 134123"/>
                    <a:gd name="connsiteX36" fmla="*/ 58474 w 241220"/>
                    <a:gd name="connsiteY36" fmla="*/ 82417 h 134123"/>
                    <a:gd name="connsiteX37" fmla="*/ 49811 w 241220"/>
                    <a:gd name="connsiteY37" fmla="*/ 73755 h 134123"/>
                    <a:gd name="connsiteX38" fmla="*/ 48728 w 241220"/>
                    <a:gd name="connsiteY38" fmla="*/ 75920 h 134123"/>
                    <a:gd name="connsiteX39" fmla="*/ 36817 w 241220"/>
                    <a:gd name="connsiteY39" fmla="*/ 61843 h 134123"/>
                    <a:gd name="connsiteX40" fmla="*/ 27071 w 241220"/>
                    <a:gd name="connsiteY40" fmla="*/ 55346 h 134123"/>
                    <a:gd name="connsiteX41" fmla="*/ 28154 w 241220"/>
                    <a:gd name="connsiteY41" fmla="*/ 53181 h 134123"/>
                    <a:gd name="connsiteX42" fmla="*/ 38982 w 241220"/>
                    <a:gd name="connsiteY42" fmla="*/ 60760 h 134123"/>
                    <a:gd name="connsiteX43" fmla="*/ 27071 w 241220"/>
                    <a:gd name="connsiteY43" fmla="*/ 47766 h 134123"/>
                    <a:gd name="connsiteX44" fmla="*/ 29237 w 241220"/>
                    <a:gd name="connsiteY44" fmla="*/ 47766 h 134123"/>
                    <a:gd name="connsiteX45" fmla="*/ 23823 w 241220"/>
                    <a:gd name="connsiteY45" fmla="*/ 43435 h 134123"/>
                    <a:gd name="connsiteX46" fmla="*/ 19491 w 241220"/>
                    <a:gd name="connsiteY46" fmla="*/ 38021 h 134123"/>
                    <a:gd name="connsiteX47" fmla="*/ 20574 w 241220"/>
                    <a:gd name="connsiteY47" fmla="*/ 38021 h 134123"/>
                    <a:gd name="connsiteX48" fmla="*/ 15160 w 241220"/>
                    <a:gd name="connsiteY48" fmla="*/ 28275 h 134123"/>
                    <a:gd name="connsiteX49" fmla="*/ 10828 w 241220"/>
                    <a:gd name="connsiteY49" fmla="*/ 18530 h 134123"/>
                    <a:gd name="connsiteX50" fmla="*/ 8663 w 241220"/>
                    <a:gd name="connsiteY50" fmla="*/ 13115 h 134123"/>
                    <a:gd name="connsiteX51" fmla="*/ 6497 w 241220"/>
                    <a:gd name="connsiteY51" fmla="*/ 8784 h 134123"/>
                    <a:gd name="connsiteX52" fmla="*/ 2166 w 241220"/>
                    <a:gd name="connsiteY52" fmla="*/ 121 h 134123"/>
                    <a:gd name="connsiteX53" fmla="*/ 0 w 241220"/>
                    <a:gd name="connsiteY53" fmla="*/ 6618 h 134123"/>
                    <a:gd name="connsiteX54" fmla="*/ 4331 w 241220"/>
                    <a:gd name="connsiteY54" fmla="*/ 14198 h 134123"/>
                    <a:gd name="connsiteX55" fmla="*/ 9746 w 241220"/>
                    <a:gd name="connsiteY55" fmla="*/ 19612 h 134123"/>
                    <a:gd name="connsiteX56" fmla="*/ 7580 w 241220"/>
                    <a:gd name="connsiteY56" fmla="*/ 20695 h 134123"/>
                    <a:gd name="connsiteX57" fmla="*/ 12994 w 241220"/>
                    <a:gd name="connsiteY57" fmla="*/ 22861 h 134123"/>
                    <a:gd name="connsiteX58" fmla="*/ 16243 w 241220"/>
                    <a:gd name="connsiteY58" fmla="*/ 30441 h 134123"/>
                    <a:gd name="connsiteX59" fmla="*/ 10828 w 241220"/>
                    <a:gd name="connsiteY59" fmla="*/ 29358 h 134123"/>
                    <a:gd name="connsiteX60" fmla="*/ 14077 w 241220"/>
                    <a:gd name="connsiteY60" fmla="*/ 32607 h 134123"/>
                    <a:gd name="connsiteX61" fmla="*/ 12994 w 241220"/>
                    <a:gd name="connsiteY61" fmla="*/ 34772 h 134123"/>
                    <a:gd name="connsiteX62" fmla="*/ 18408 w 241220"/>
                    <a:gd name="connsiteY62" fmla="*/ 42352 h 134123"/>
                    <a:gd name="connsiteX63" fmla="*/ 20574 w 241220"/>
                    <a:gd name="connsiteY63" fmla="*/ 46683 h 134123"/>
                    <a:gd name="connsiteX64" fmla="*/ 21657 w 241220"/>
                    <a:gd name="connsiteY64" fmla="*/ 48849 h 134123"/>
                    <a:gd name="connsiteX65" fmla="*/ 23823 w 241220"/>
                    <a:gd name="connsiteY65" fmla="*/ 51015 h 134123"/>
                    <a:gd name="connsiteX66" fmla="*/ 22740 w 241220"/>
                    <a:gd name="connsiteY66" fmla="*/ 48849 h 134123"/>
                    <a:gd name="connsiteX67" fmla="*/ 21657 w 241220"/>
                    <a:gd name="connsiteY67" fmla="*/ 46683 h 134123"/>
                    <a:gd name="connsiteX68" fmla="*/ 23823 w 241220"/>
                    <a:gd name="connsiteY68" fmla="*/ 47766 h 134123"/>
                    <a:gd name="connsiteX69" fmla="*/ 25988 w 241220"/>
                    <a:gd name="connsiteY69" fmla="*/ 49932 h 134123"/>
                    <a:gd name="connsiteX70" fmla="*/ 29237 w 241220"/>
                    <a:gd name="connsiteY70" fmla="*/ 57512 h 134123"/>
                    <a:gd name="connsiteX71" fmla="*/ 33568 w 241220"/>
                    <a:gd name="connsiteY71" fmla="*/ 59678 h 134123"/>
                    <a:gd name="connsiteX72" fmla="*/ 37900 w 241220"/>
                    <a:gd name="connsiteY72" fmla="*/ 62926 h 134123"/>
                    <a:gd name="connsiteX73" fmla="*/ 41148 w 241220"/>
                    <a:gd name="connsiteY73" fmla="*/ 71589 h 134123"/>
                    <a:gd name="connsiteX74" fmla="*/ 45479 w 241220"/>
                    <a:gd name="connsiteY74" fmla="*/ 74837 h 134123"/>
                    <a:gd name="connsiteX75" fmla="*/ 49811 w 241220"/>
                    <a:gd name="connsiteY75" fmla="*/ 78086 h 134123"/>
                    <a:gd name="connsiteX76" fmla="*/ 54142 w 241220"/>
                    <a:gd name="connsiteY76" fmla="*/ 83500 h 134123"/>
                    <a:gd name="connsiteX77" fmla="*/ 51976 w 241220"/>
                    <a:gd name="connsiteY77" fmla="*/ 82417 h 134123"/>
                    <a:gd name="connsiteX78" fmla="*/ 54142 w 241220"/>
                    <a:gd name="connsiteY78" fmla="*/ 84583 h 134123"/>
                    <a:gd name="connsiteX79" fmla="*/ 53059 w 241220"/>
                    <a:gd name="connsiteY79" fmla="*/ 84583 h 134123"/>
                    <a:gd name="connsiteX80" fmla="*/ 57391 w 241220"/>
                    <a:gd name="connsiteY80" fmla="*/ 87832 h 134123"/>
                    <a:gd name="connsiteX81" fmla="*/ 54142 w 241220"/>
                    <a:gd name="connsiteY81" fmla="*/ 86749 h 134123"/>
                    <a:gd name="connsiteX82" fmla="*/ 67136 w 241220"/>
                    <a:gd name="connsiteY82" fmla="*/ 95411 h 134123"/>
                    <a:gd name="connsiteX83" fmla="*/ 74716 w 241220"/>
                    <a:gd name="connsiteY83" fmla="*/ 96494 h 134123"/>
                    <a:gd name="connsiteX84" fmla="*/ 79048 w 241220"/>
                    <a:gd name="connsiteY84" fmla="*/ 101909 h 134123"/>
                    <a:gd name="connsiteX85" fmla="*/ 87710 w 241220"/>
                    <a:gd name="connsiteY85" fmla="*/ 106240 h 134123"/>
                    <a:gd name="connsiteX86" fmla="*/ 82296 w 241220"/>
                    <a:gd name="connsiteY86" fmla="*/ 106240 h 134123"/>
                    <a:gd name="connsiteX87" fmla="*/ 96373 w 241220"/>
                    <a:gd name="connsiteY87" fmla="*/ 112737 h 134123"/>
                    <a:gd name="connsiteX88" fmla="*/ 96373 w 241220"/>
                    <a:gd name="connsiteY88" fmla="*/ 114903 h 134123"/>
                    <a:gd name="connsiteX89" fmla="*/ 102870 w 241220"/>
                    <a:gd name="connsiteY89" fmla="*/ 117068 h 134123"/>
                    <a:gd name="connsiteX90" fmla="*/ 102870 w 241220"/>
                    <a:gd name="connsiteY90" fmla="*/ 115986 h 134123"/>
                    <a:gd name="connsiteX91" fmla="*/ 115864 w 241220"/>
                    <a:gd name="connsiteY91" fmla="*/ 123565 h 134123"/>
                    <a:gd name="connsiteX92" fmla="*/ 121279 w 241220"/>
                    <a:gd name="connsiteY92" fmla="*/ 122483 h 134123"/>
                    <a:gd name="connsiteX93" fmla="*/ 132107 w 241220"/>
                    <a:gd name="connsiteY93" fmla="*/ 126814 h 134123"/>
                    <a:gd name="connsiteX94" fmla="*/ 142935 w 241220"/>
                    <a:gd name="connsiteY94" fmla="*/ 125731 h 134123"/>
                    <a:gd name="connsiteX95" fmla="*/ 149432 w 241220"/>
                    <a:gd name="connsiteY95" fmla="*/ 127897 h 134123"/>
                    <a:gd name="connsiteX96" fmla="*/ 146184 w 241220"/>
                    <a:gd name="connsiteY96" fmla="*/ 128980 h 134123"/>
                    <a:gd name="connsiteX97" fmla="*/ 157012 w 241220"/>
                    <a:gd name="connsiteY97" fmla="*/ 130063 h 134123"/>
                    <a:gd name="connsiteX98" fmla="*/ 162427 w 241220"/>
                    <a:gd name="connsiteY98" fmla="*/ 133311 h 134123"/>
                    <a:gd name="connsiteX99" fmla="*/ 177586 w 241220"/>
                    <a:gd name="connsiteY99" fmla="*/ 133311 h 134123"/>
                    <a:gd name="connsiteX100" fmla="*/ 188415 w 241220"/>
                    <a:gd name="connsiteY100" fmla="*/ 131145 h 134123"/>
                    <a:gd name="connsiteX101" fmla="*/ 181918 w 241220"/>
                    <a:gd name="connsiteY101" fmla="*/ 131145 h 134123"/>
                    <a:gd name="connsiteX102" fmla="*/ 173255 w 241220"/>
                    <a:gd name="connsiteY102" fmla="*/ 130063 h 134123"/>
                    <a:gd name="connsiteX103" fmla="*/ 175421 w 241220"/>
                    <a:gd name="connsiteY103" fmla="*/ 128980 h 134123"/>
                    <a:gd name="connsiteX104" fmla="*/ 183001 w 241220"/>
                    <a:gd name="connsiteY104" fmla="*/ 130063 h 134123"/>
                    <a:gd name="connsiteX105" fmla="*/ 190581 w 241220"/>
                    <a:gd name="connsiteY105" fmla="*/ 130063 h 134123"/>
                    <a:gd name="connsiteX106" fmla="*/ 189498 w 241220"/>
                    <a:gd name="connsiteY106" fmla="*/ 133311 h 134123"/>
                    <a:gd name="connsiteX107" fmla="*/ 197078 w 241220"/>
                    <a:gd name="connsiteY107" fmla="*/ 133311 h 134123"/>
                    <a:gd name="connsiteX108" fmla="*/ 200326 w 241220"/>
                    <a:gd name="connsiteY108" fmla="*/ 132228 h 134123"/>
                    <a:gd name="connsiteX109" fmla="*/ 203575 w 241220"/>
                    <a:gd name="connsiteY109" fmla="*/ 131145 h 134123"/>
                    <a:gd name="connsiteX110" fmla="*/ 220900 w 241220"/>
                    <a:gd name="connsiteY110" fmla="*/ 130063 h 134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241220" h="134123">
                      <a:moveTo>
                        <a:pt x="220900" y="130063"/>
                      </a:moveTo>
                      <a:cubicBezTo>
                        <a:pt x="223066" y="130063"/>
                        <a:pt x="226314" y="127897"/>
                        <a:pt x="228480" y="126814"/>
                      </a:cubicBezTo>
                      <a:cubicBezTo>
                        <a:pt x="230646" y="125731"/>
                        <a:pt x="232811" y="124648"/>
                        <a:pt x="234977" y="123565"/>
                      </a:cubicBezTo>
                      <a:lnTo>
                        <a:pt x="234977" y="124648"/>
                      </a:lnTo>
                      <a:cubicBezTo>
                        <a:pt x="237143" y="123565"/>
                        <a:pt x="244723" y="120317"/>
                        <a:pt x="239309" y="119234"/>
                      </a:cubicBezTo>
                      <a:lnTo>
                        <a:pt x="238226" y="120317"/>
                      </a:lnTo>
                      <a:cubicBezTo>
                        <a:pt x="232811" y="123565"/>
                        <a:pt x="233894" y="120317"/>
                        <a:pt x="228480" y="120317"/>
                      </a:cubicBezTo>
                      <a:cubicBezTo>
                        <a:pt x="226314" y="121400"/>
                        <a:pt x="224149" y="122483"/>
                        <a:pt x="221983" y="124648"/>
                      </a:cubicBezTo>
                      <a:cubicBezTo>
                        <a:pt x="219817" y="125731"/>
                        <a:pt x="217652" y="126814"/>
                        <a:pt x="215486" y="126814"/>
                      </a:cubicBezTo>
                      <a:cubicBezTo>
                        <a:pt x="213320" y="126814"/>
                        <a:pt x="213320" y="125731"/>
                        <a:pt x="214403" y="125731"/>
                      </a:cubicBezTo>
                      <a:cubicBezTo>
                        <a:pt x="208989" y="125731"/>
                        <a:pt x="207906" y="128980"/>
                        <a:pt x="204657" y="130063"/>
                      </a:cubicBezTo>
                      <a:cubicBezTo>
                        <a:pt x="203575" y="126814"/>
                        <a:pt x="199243" y="126814"/>
                        <a:pt x="194912" y="127897"/>
                      </a:cubicBezTo>
                      <a:cubicBezTo>
                        <a:pt x="190581" y="128980"/>
                        <a:pt x="185166" y="131145"/>
                        <a:pt x="180835" y="127897"/>
                      </a:cubicBezTo>
                      <a:cubicBezTo>
                        <a:pt x="176504" y="127897"/>
                        <a:pt x="170006" y="127897"/>
                        <a:pt x="163509" y="127897"/>
                      </a:cubicBezTo>
                      <a:cubicBezTo>
                        <a:pt x="166758" y="126814"/>
                        <a:pt x="158095" y="126814"/>
                        <a:pt x="159178" y="124648"/>
                      </a:cubicBezTo>
                      <a:cubicBezTo>
                        <a:pt x="158095" y="126814"/>
                        <a:pt x="153764" y="125731"/>
                        <a:pt x="149432" y="124648"/>
                      </a:cubicBezTo>
                      <a:cubicBezTo>
                        <a:pt x="148350" y="124648"/>
                        <a:pt x="147267" y="124648"/>
                        <a:pt x="146184" y="123565"/>
                      </a:cubicBezTo>
                      <a:cubicBezTo>
                        <a:pt x="145101" y="123565"/>
                        <a:pt x="144018" y="123565"/>
                        <a:pt x="142935" y="122483"/>
                      </a:cubicBezTo>
                      <a:cubicBezTo>
                        <a:pt x="140770" y="122483"/>
                        <a:pt x="139687" y="122483"/>
                        <a:pt x="139687" y="123565"/>
                      </a:cubicBezTo>
                      <a:cubicBezTo>
                        <a:pt x="132107" y="120317"/>
                        <a:pt x="139687" y="123565"/>
                        <a:pt x="129941" y="120317"/>
                      </a:cubicBezTo>
                      <a:cubicBezTo>
                        <a:pt x="129941" y="119234"/>
                        <a:pt x="132107" y="120317"/>
                        <a:pt x="132107" y="120317"/>
                      </a:cubicBezTo>
                      <a:cubicBezTo>
                        <a:pt x="129941" y="119234"/>
                        <a:pt x="128858" y="119234"/>
                        <a:pt x="127776" y="119234"/>
                      </a:cubicBezTo>
                      <a:cubicBezTo>
                        <a:pt x="126693" y="119234"/>
                        <a:pt x="124527" y="119234"/>
                        <a:pt x="123444" y="117068"/>
                      </a:cubicBezTo>
                      <a:cubicBezTo>
                        <a:pt x="116947" y="113820"/>
                        <a:pt x="121279" y="118151"/>
                        <a:pt x="116947" y="118151"/>
                      </a:cubicBezTo>
                      <a:cubicBezTo>
                        <a:pt x="109367" y="114903"/>
                        <a:pt x="111533" y="114903"/>
                        <a:pt x="109367" y="111654"/>
                      </a:cubicBezTo>
                      <a:cubicBezTo>
                        <a:pt x="107201" y="113820"/>
                        <a:pt x="103953" y="110571"/>
                        <a:pt x="99622" y="110571"/>
                      </a:cubicBezTo>
                      <a:cubicBezTo>
                        <a:pt x="100704" y="110571"/>
                        <a:pt x="105036" y="113820"/>
                        <a:pt x="101787" y="113820"/>
                      </a:cubicBezTo>
                      <a:cubicBezTo>
                        <a:pt x="97456" y="111654"/>
                        <a:pt x="95290" y="111654"/>
                        <a:pt x="94207" y="110571"/>
                      </a:cubicBezTo>
                      <a:cubicBezTo>
                        <a:pt x="92042" y="110571"/>
                        <a:pt x="89876" y="110571"/>
                        <a:pt x="86628" y="108406"/>
                      </a:cubicBezTo>
                      <a:cubicBezTo>
                        <a:pt x="84462" y="104074"/>
                        <a:pt x="94207" y="112737"/>
                        <a:pt x="88793" y="107323"/>
                      </a:cubicBezTo>
                      <a:cubicBezTo>
                        <a:pt x="90959" y="108406"/>
                        <a:pt x="94207" y="109488"/>
                        <a:pt x="96373" y="109488"/>
                      </a:cubicBezTo>
                      <a:cubicBezTo>
                        <a:pt x="98539" y="110571"/>
                        <a:pt x="100704" y="110571"/>
                        <a:pt x="101787" y="110571"/>
                      </a:cubicBezTo>
                      <a:cubicBezTo>
                        <a:pt x="95290" y="107323"/>
                        <a:pt x="87710" y="102991"/>
                        <a:pt x="80130" y="99743"/>
                      </a:cubicBezTo>
                      <a:cubicBezTo>
                        <a:pt x="76882" y="97577"/>
                        <a:pt x="82296" y="99743"/>
                        <a:pt x="80130" y="97577"/>
                      </a:cubicBezTo>
                      <a:cubicBezTo>
                        <a:pt x="74716" y="92163"/>
                        <a:pt x="68219" y="92163"/>
                        <a:pt x="63888" y="87832"/>
                      </a:cubicBezTo>
                      <a:lnTo>
                        <a:pt x="66053" y="87832"/>
                      </a:lnTo>
                      <a:cubicBezTo>
                        <a:pt x="63888" y="87832"/>
                        <a:pt x="61722" y="84583"/>
                        <a:pt x="58474" y="82417"/>
                      </a:cubicBezTo>
                      <a:cubicBezTo>
                        <a:pt x="55225" y="79169"/>
                        <a:pt x="53059" y="77003"/>
                        <a:pt x="49811" y="73755"/>
                      </a:cubicBezTo>
                      <a:cubicBezTo>
                        <a:pt x="49811" y="74837"/>
                        <a:pt x="49811" y="75920"/>
                        <a:pt x="48728" y="75920"/>
                      </a:cubicBezTo>
                      <a:cubicBezTo>
                        <a:pt x="51976" y="73755"/>
                        <a:pt x="40065" y="69423"/>
                        <a:pt x="36817" y="61843"/>
                      </a:cubicBezTo>
                      <a:cubicBezTo>
                        <a:pt x="35734" y="64009"/>
                        <a:pt x="30320" y="58595"/>
                        <a:pt x="27071" y="55346"/>
                      </a:cubicBezTo>
                      <a:cubicBezTo>
                        <a:pt x="27071" y="53181"/>
                        <a:pt x="28154" y="53181"/>
                        <a:pt x="28154" y="53181"/>
                      </a:cubicBezTo>
                      <a:cubicBezTo>
                        <a:pt x="31402" y="59678"/>
                        <a:pt x="34651" y="57512"/>
                        <a:pt x="38982" y="60760"/>
                      </a:cubicBezTo>
                      <a:cubicBezTo>
                        <a:pt x="34651" y="57512"/>
                        <a:pt x="31402" y="51015"/>
                        <a:pt x="27071" y="47766"/>
                      </a:cubicBezTo>
                      <a:lnTo>
                        <a:pt x="29237" y="47766"/>
                      </a:lnTo>
                      <a:cubicBezTo>
                        <a:pt x="27071" y="45601"/>
                        <a:pt x="25988" y="44518"/>
                        <a:pt x="23823" y="43435"/>
                      </a:cubicBezTo>
                      <a:cubicBezTo>
                        <a:pt x="22740" y="42352"/>
                        <a:pt x="20574" y="41269"/>
                        <a:pt x="19491" y="38021"/>
                      </a:cubicBezTo>
                      <a:lnTo>
                        <a:pt x="20574" y="38021"/>
                      </a:lnTo>
                      <a:cubicBezTo>
                        <a:pt x="18408" y="34772"/>
                        <a:pt x="16243" y="31524"/>
                        <a:pt x="15160" y="28275"/>
                      </a:cubicBezTo>
                      <a:cubicBezTo>
                        <a:pt x="14077" y="25027"/>
                        <a:pt x="11911" y="21778"/>
                        <a:pt x="10828" y="18530"/>
                      </a:cubicBezTo>
                      <a:cubicBezTo>
                        <a:pt x="9746" y="16364"/>
                        <a:pt x="9746" y="15281"/>
                        <a:pt x="8663" y="13115"/>
                      </a:cubicBezTo>
                      <a:cubicBezTo>
                        <a:pt x="7580" y="10950"/>
                        <a:pt x="7580" y="9867"/>
                        <a:pt x="6497" y="8784"/>
                      </a:cubicBezTo>
                      <a:cubicBezTo>
                        <a:pt x="5414" y="5535"/>
                        <a:pt x="3248" y="3370"/>
                        <a:pt x="2166" y="121"/>
                      </a:cubicBezTo>
                      <a:cubicBezTo>
                        <a:pt x="1083" y="-962"/>
                        <a:pt x="0" y="5535"/>
                        <a:pt x="0" y="6618"/>
                      </a:cubicBezTo>
                      <a:cubicBezTo>
                        <a:pt x="2166" y="9867"/>
                        <a:pt x="3248" y="12032"/>
                        <a:pt x="4331" y="14198"/>
                      </a:cubicBezTo>
                      <a:cubicBezTo>
                        <a:pt x="6497" y="16364"/>
                        <a:pt x="7580" y="17447"/>
                        <a:pt x="9746" y="19612"/>
                      </a:cubicBezTo>
                      <a:lnTo>
                        <a:pt x="7580" y="20695"/>
                      </a:lnTo>
                      <a:cubicBezTo>
                        <a:pt x="9746" y="20695"/>
                        <a:pt x="12994" y="26109"/>
                        <a:pt x="12994" y="22861"/>
                      </a:cubicBezTo>
                      <a:cubicBezTo>
                        <a:pt x="16243" y="26109"/>
                        <a:pt x="12994" y="26109"/>
                        <a:pt x="16243" y="30441"/>
                      </a:cubicBezTo>
                      <a:cubicBezTo>
                        <a:pt x="14077" y="31524"/>
                        <a:pt x="12994" y="28275"/>
                        <a:pt x="10828" y="29358"/>
                      </a:cubicBezTo>
                      <a:cubicBezTo>
                        <a:pt x="10828" y="29358"/>
                        <a:pt x="14077" y="32607"/>
                        <a:pt x="14077" y="32607"/>
                      </a:cubicBezTo>
                      <a:cubicBezTo>
                        <a:pt x="12994" y="31524"/>
                        <a:pt x="15160" y="34772"/>
                        <a:pt x="12994" y="34772"/>
                      </a:cubicBezTo>
                      <a:cubicBezTo>
                        <a:pt x="16243" y="38021"/>
                        <a:pt x="17325" y="40186"/>
                        <a:pt x="18408" y="42352"/>
                      </a:cubicBezTo>
                      <a:cubicBezTo>
                        <a:pt x="18408" y="43435"/>
                        <a:pt x="19491" y="44518"/>
                        <a:pt x="20574" y="46683"/>
                      </a:cubicBezTo>
                      <a:cubicBezTo>
                        <a:pt x="20574" y="47766"/>
                        <a:pt x="21657" y="47766"/>
                        <a:pt x="21657" y="48849"/>
                      </a:cubicBezTo>
                      <a:cubicBezTo>
                        <a:pt x="22740" y="49932"/>
                        <a:pt x="22740" y="49932"/>
                        <a:pt x="23823" y="51015"/>
                      </a:cubicBezTo>
                      <a:cubicBezTo>
                        <a:pt x="23823" y="51015"/>
                        <a:pt x="22740" y="49932"/>
                        <a:pt x="22740" y="48849"/>
                      </a:cubicBezTo>
                      <a:cubicBezTo>
                        <a:pt x="21657" y="47766"/>
                        <a:pt x="21657" y="46683"/>
                        <a:pt x="21657" y="46683"/>
                      </a:cubicBezTo>
                      <a:cubicBezTo>
                        <a:pt x="21657" y="46683"/>
                        <a:pt x="22740" y="46683"/>
                        <a:pt x="23823" y="47766"/>
                      </a:cubicBezTo>
                      <a:cubicBezTo>
                        <a:pt x="24905" y="48849"/>
                        <a:pt x="24905" y="48849"/>
                        <a:pt x="25988" y="49932"/>
                      </a:cubicBezTo>
                      <a:cubicBezTo>
                        <a:pt x="25988" y="53181"/>
                        <a:pt x="27071" y="53181"/>
                        <a:pt x="29237" y="57512"/>
                      </a:cubicBezTo>
                      <a:cubicBezTo>
                        <a:pt x="30320" y="58595"/>
                        <a:pt x="32485" y="59678"/>
                        <a:pt x="33568" y="59678"/>
                      </a:cubicBezTo>
                      <a:cubicBezTo>
                        <a:pt x="34651" y="60760"/>
                        <a:pt x="36817" y="61843"/>
                        <a:pt x="37900" y="62926"/>
                      </a:cubicBezTo>
                      <a:cubicBezTo>
                        <a:pt x="35734" y="64009"/>
                        <a:pt x="42231" y="69423"/>
                        <a:pt x="41148" y="71589"/>
                      </a:cubicBezTo>
                      <a:cubicBezTo>
                        <a:pt x="42231" y="71589"/>
                        <a:pt x="44397" y="72672"/>
                        <a:pt x="45479" y="74837"/>
                      </a:cubicBezTo>
                      <a:cubicBezTo>
                        <a:pt x="46562" y="77003"/>
                        <a:pt x="48728" y="78086"/>
                        <a:pt x="49811" y="78086"/>
                      </a:cubicBezTo>
                      <a:cubicBezTo>
                        <a:pt x="51976" y="79169"/>
                        <a:pt x="54142" y="82417"/>
                        <a:pt x="54142" y="83500"/>
                      </a:cubicBezTo>
                      <a:cubicBezTo>
                        <a:pt x="54142" y="83500"/>
                        <a:pt x="53059" y="82417"/>
                        <a:pt x="51976" y="82417"/>
                      </a:cubicBezTo>
                      <a:lnTo>
                        <a:pt x="54142" y="84583"/>
                      </a:lnTo>
                      <a:cubicBezTo>
                        <a:pt x="54142" y="84583"/>
                        <a:pt x="54142" y="84583"/>
                        <a:pt x="53059" y="84583"/>
                      </a:cubicBezTo>
                      <a:cubicBezTo>
                        <a:pt x="55225" y="86749"/>
                        <a:pt x="56308" y="84583"/>
                        <a:pt x="57391" y="87832"/>
                      </a:cubicBezTo>
                      <a:cubicBezTo>
                        <a:pt x="57391" y="87832"/>
                        <a:pt x="55225" y="86749"/>
                        <a:pt x="54142" y="86749"/>
                      </a:cubicBezTo>
                      <a:cubicBezTo>
                        <a:pt x="58474" y="91080"/>
                        <a:pt x="64971" y="91080"/>
                        <a:pt x="67136" y="95411"/>
                      </a:cubicBezTo>
                      <a:cubicBezTo>
                        <a:pt x="68219" y="95411"/>
                        <a:pt x="74716" y="99743"/>
                        <a:pt x="74716" y="96494"/>
                      </a:cubicBezTo>
                      <a:cubicBezTo>
                        <a:pt x="75799" y="98660"/>
                        <a:pt x="73633" y="99743"/>
                        <a:pt x="79048" y="101909"/>
                      </a:cubicBezTo>
                      <a:cubicBezTo>
                        <a:pt x="82296" y="101909"/>
                        <a:pt x="83379" y="105157"/>
                        <a:pt x="87710" y="106240"/>
                      </a:cubicBezTo>
                      <a:cubicBezTo>
                        <a:pt x="82296" y="105157"/>
                        <a:pt x="87710" y="106240"/>
                        <a:pt x="82296" y="106240"/>
                      </a:cubicBezTo>
                      <a:cubicBezTo>
                        <a:pt x="84462" y="108406"/>
                        <a:pt x="90959" y="109488"/>
                        <a:pt x="96373" y="112737"/>
                      </a:cubicBezTo>
                      <a:cubicBezTo>
                        <a:pt x="96373" y="113820"/>
                        <a:pt x="96373" y="113820"/>
                        <a:pt x="96373" y="114903"/>
                      </a:cubicBezTo>
                      <a:cubicBezTo>
                        <a:pt x="98539" y="114903"/>
                        <a:pt x="101787" y="114903"/>
                        <a:pt x="102870" y="117068"/>
                      </a:cubicBezTo>
                      <a:lnTo>
                        <a:pt x="102870" y="115986"/>
                      </a:lnTo>
                      <a:cubicBezTo>
                        <a:pt x="106119" y="119234"/>
                        <a:pt x="111533" y="120317"/>
                        <a:pt x="115864" y="123565"/>
                      </a:cubicBezTo>
                      <a:lnTo>
                        <a:pt x="121279" y="122483"/>
                      </a:lnTo>
                      <a:cubicBezTo>
                        <a:pt x="124527" y="125731"/>
                        <a:pt x="127776" y="126814"/>
                        <a:pt x="132107" y="126814"/>
                      </a:cubicBezTo>
                      <a:cubicBezTo>
                        <a:pt x="136438" y="126814"/>
                        <a:pt x="139687" y="126814"/>
                        <a:pt x="142935" y="125731"/>
                      </a:cubicBezTo>
                      <a:cubicBezTo>
                        <a:pt x="145101" y="126814"/>
                        <a:pt x="149432" y="127897"/>
                        <a:pt x="149432" y="127897"/>
                      </a:cubicBezTo>
                      <a:cubicBezTo>
                        <a:pt x="148350" y="127897"/>
                        <a:pt x="147267" y="127897"/>
                        <a:pt x="146184" y="128980"/>
                      </a:cubicBezTo>
                      <a:cubicBezTo>
                        <a:pt x="149432" y="130063"/>
                        <a:pt x="154847" y="132228"/>
                        <a:pt x="157012" y="130063"/>
                      </a:cubicBezTo>
                      <a:cubicBezTo>
                        <a:pt x="161344" y="130063"/>
                        <a:pt x="159178" y="132228"/>
                        <a:pt x="162427" y="133311"/>
                      </a:cubicBezTo>
                      <a:cubicBezTo>
                        <a:pt x="166758" y="132228"/>
                        <a:pt x="172172" y="132228"/>
                        <a:pt x="177586" y="133311"/>
                      </a:cubicBezTo>
                      <a:cubicBezTo>
                        <a:pt x="183001" y="134394"/>
                        <a:pt x="187332" y="133311"/>
                        <a:pt x="188415" y="131145"/>
                      </a:cubicBezTo>
                      <a:cubicBezTo>
                        <a:pt x="187332" y="131145"/>
                        <a:pt x="184083" y="131145"/>
                        <a:pt x="181918" y="131145"/>
                      </a:cubicBezTo>
                      <a:cubicBezTo>
                        <a:pt x="179752" y="131145"/>
                        <a:pt x="176504" y="130063"/>
                        <a:pt x="173255" y="130063"/>
                      </a:cubicBezTo>
                      <a:cubicBezTo>
                        <a:pt x="175421" y="130063"/>
                        <a:pt x="173255" y="128980"/>
                        <a:pt x="175421" y="128980"/>
                      </a:cubicBezTo>
                      <a:cubicBezTo>
                        <a:pt x="178669" y="128980"/>
                        <a:pt x="180835" y="130063"/>
                        <a:pt x="183001" y="130063"/>
                      </a:cubicBezTo>
                      <a:cubicBezTo>
                        <a:pt x="185166" y="130063"/>
                        <a:pt x="187332" y="130063"/>
                        <a:pt x="190581" y="130063"/>
                      </a:cubicBezTo>
                      <a:lnTo>
                        <a:pt x="189498" y="133311"/>
                      </a:lnTo>
                      <a:cubicBezTo>
                        <a:pt x="191663" y="134394"/>
                        <a:pt x="194912" y="134394"/>
                        <a:pt x="197078" y="133311"/>
                      </a:cubicBezTo>
                      <a:cubicBezTo>
                        <a:pt x="198160" y="133311"/>
                        <a:pt x="199243" y="133311"/>
                        <a:pt x="200326" y="132228"/>
                      </a:cubicBezTo>
                      <a:cubicBezTo>
                        <a:pt x="201409" y="132228"/>
                        <a:pt x="202492" y="131145"/>
                        <a:pt x="203575" y="131145"/>
                      </a:cubicBezTo>
                      <a:cubicBezTo>
                        <a:pt x="212237" y="130063"/>
                        <a:pt x="216569" y="128980"/>
                        <a:pt x="220900" y="1300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36" name="Полилиния: фигура 2535">
                  <a:extLst>
                    <a:ext uri="{FF2B5EF4-FFF2-40B4-BE49-F238E27FC236}">
                      <a16:creationId xmlns:a16="http://schemas.microsoft.com/office/drawing/2014/main" id="{EA60E634-5666-B9B9-2134-4A550A42A23C}"/>
                    </a:ext>
                  </a:extLst>
                </p:cNvPr>
                <p:cNvSpPr/>
                <p:nvPr/>
              </p:nvSpPr>
              <p:spPr>
                <a:xfrm>
                  <a:off x="8630534" y="6423402"/>
                  <a:ext cx="4331" cy="2386"/>
                </a:xfrm>
                <a:custGeom>
                  <a:avLst/>
                  <a:gdLst>
                    <a:gd name="connsiteX0" fmla="*/ 0 w 4331"/>
                    <a:gd name="connsiteY0" fmla="*/ 0 h 2386"/>
                    <a:gd name="connsiteX1" fmla="*/ 4331 w 4331"/>
                    <a:gd name="connsiteY1" fmla="*/ 2166 h 2386"/>
                    <a:gd name="connsiteX2" fmla="*/ 4331 w 4331"/>
                    <a:gd name="connsiteY2" fmla="*/ 1083 h 2386"/>
                    <a:gd name="connsiteX3" fmla="*/ 0 w 4331"/>
                    <a:gd name="connsiteY3" fmla="*/ 0 h 2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31" h="2386">
                      <a:moveTo>
                        <a:pt x="0" y="0"/>
                      </a:moveTo>
                      <a:cubicBezTo>
                        <a:pt x="0" y="0"/>
                        <a:pt x="4331" y="3249"/>
                        <a:pt x="4331" y="2166"/>
                      </a:cubicBezTo>
                      <a:lnTo>
                        <a:pt x="4331" y="1083"/>
                      </a:lnTo>
                      <a:cubicBezTo>
                        <a:pt x="2166" y="1083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37" name="Полилиния: фигура 2536">
                  <a:extLst>
                    <a:ext uri="{FF2B5EF4-FFF2-40B4-BE49-F238E27FC236}">
                      <a16:creationId xmlns:a16="http://schemas.microsoft.com/office/drawing/2014/main" id="{6395855E-464F-292B-817C-D4587A7E0B5A}"/>
                    </a:ext>
                  </a:extLst>
                </p:cNvPr>
                <p:cNvSpPr/>
                <p:nvPr/>
              </p:nvSpPr>
              <p:spPr>
                <a:xfrm>
                  <a:off x="8634865" y="6424484"/>
                  <a:ext cx="3248" cy="10828"/>
                </a:xfrm>
                <a:custGeom>
                  <a:avLst/>
                  <a:gdLst>
                    <a:gd name="connsiteX0" fmla="*/ 0 w 3248"/>
                    <a:gd name="connsiteY0" fmla="*/ 0 h 10828"/>
                    <a:gd name="connsiteX1" fmla="*/ 3248 w 3248"/>
                    <a:gd name="connsiteY1" fmla="*/ 0 h 10828"/>
                    <a:gd name="connsiteX2" fmla="*/ 0 w 3248"/>
                    <a:gd name="connsiteY2" fmla="*/ 0 h 10828"/>
                    <a:gd name="connsiteX3" fmla="*/ 0 w 324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10828">
                      <a:moveTo>
                        <a:pt x="0" y="0"/>
                      </a:moveTo>
                      <a:cubicBezTo>
                        <a:pt x="1083" y="0"/>
                        <a:pt x="2166" y="0"/>
                        <a:pt x="3248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38" name="Полилиния: фигура 2537">
                  <a:extLst>
                    <a:ext uri="{FF2B5EF4-FFF2-40B4-BE49-F238E27FC236}">
                      <a16:creationId xmlns:a16="http://schemas.microsoft.com/office/drawing/2014/main" id="{532F5998-BB8F-43B4-DB5C-D259A5E5FD7C}"/>
                    </a:ext>
                  </a:extLst>
                </p:cNvPr>
                <p:cNvSpPr/>
                <p:nvPr/>
              </p:nvSpPr>
              <p:spPr>
                <a:xfrm>
                  <a:off x="8726907" y="6419070"/>
                  <a:ext cx="4331" cy="1082"/>
                </a:xfrm>
                <a:custGeom>
                  <a:avLst/>
                  <a:gdLst>
                    <a:gd name="connsiteX0" fmla="*/ 0 w 4331"/>
                    <a:gd name="connsiteY0" fmla="*/ 1083 h 1082"/>
                    <a:gd name="connsiteX1" fmla="*/ 4331 w 4331"/>
                    <a:gd name="connsiteY1" fmla="*/ 0 h 1082"/>
                    <a:gd name="connsiteX2" fmla="*/ 0 w 4331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31" h="1082">
                      <a:moveTo>
                        <a:pt x="0" y="1083"/>
                      </a:moveTo>
                      <a:cubicBezTo>
                        <a:pt x="1083" y="1083"/>
                        <a:pt x="3248" y="1083"/>
                        <a:pt x="4331" y="0"/>
                      </a:cubicBezTo>
                      <a:cubicBezTo>
                        <a:pt x="3248" y="0"/>
                        <a:pt x="1083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39" name="Полилиния: фигура 2538">
                  <a:extLst>
                    <a:ext uri="{FF2B5EF4-FFF2-40B4-BE49-F238E27FC236}">
                      <a16:creationId xmlns:a16="http://schemas.microsoft.com/office/drawing/2014/main" id="{69646BB4-5EA6-A2B1-9B54-D5FF09E974DC}"/>
                    </a:ext>
                  </a:extLst>
                </p:cNvPr>
                <p:cNvSpPr/>
                <p:nvPr/>
              </p:nvSpPr>
              <p:spPr>
                <a:xfrm>
                  <a:off x="8729073" y="6417987"/>
                  <a:ext cx="2165" cy="10828"/>
                </a:xfrm>
                <a:custGeom>
                  <a:avLst/>
                  <a:gdLst>
                    <a:gd name="connsiteX0" fmla="*/ 2166 w 2165"/>
                    <a:gd name="connsiteY0" fmla="*/ 0 h 10828"/>
                    <a:gd name="connsiteX1" fmla="*/ 0 w 2165"/>
                    <a:gd name="connsiteY1" fmla="*/ 0 h 10828"/>
                    <a:gd name="connsiteX2" fmla="*/ 0 w 2165"/>
                    <a:gd name="connsiteY2" fmla="*/ 0 h 10828"/>
                    <a:gd name="connsiteX3" fmla="*/ 1083 w 2165"/>
                    <a:gd name="connsiteY3" fmla="*/ 0 h 10828"/>
                    <a:gd name="connsiteX4" fmla="*/ 2166 w 2165"/>
                    <a:gd name="connsiteY4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10828">
                      <a:moveTo>
                        <a:pt x="2166" y="0"/>
                      </a:moveTo>
                      <a:cubicBezTo>
                        <a:pt x="2166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083" y="0"/>
                        <a:pt x="1083" y="0"/>
                      </a:cubicBezTo>
                      <a:cubicBezTo>
                        <a:pt x="2166" y="0"/>
                        <a:pt x="2166" y="0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40" name="Полилиния: фигура 2539">
                  <a:extLst>
                    <a:ext uri="{FF2B5EF4-FFF2-40B4-BE49-F238E27FC236}">
                      <a16:creationId xmlns:a16="http://schemas.microsoft.com/office/drawing/2014/main" id="{864D8B31-D201-774C-8CB6-0EA1DCB84406}"/>
                    </a:ext>
                  </a:extLst>
                </p:cNvPr>
                <p:cNvSpPr/>
                <p:nvPr/>
              </p:nvSpPr>
              <p:spPr>
                <a:xfrm>
                  <a:off x="8732321" y="6313930"/>
                  <a:ext cx="107798" cy="100809"/>
                </a:xfrm>
                <a:custGeom>
                  <a:avLst/>
                  <a:gdLst>
                    <a:gd name="connsiteX0" fmla="*/ 98539 w 107798"/>
                    <a:gd name="connsiteY0" fmla="*/ 23927 h 100809"/>
                    <a:gd name="connsiteX1" fmla="*/ 100704 w 107798"/>
                    <a:gd name="connsiteY1" fmla="*/ 16347 h 100809"/>
                    <a:gd name="connsiteX2" fmla="*/ 105036 w 107798"/>
                    <a:gd name="connsiteY2" fmla="*/ 10933 h 100809"/>
                    <a:gd name="connsiteX3" fmla="*/ 106119 w 107798"/>
                    <a:gd name="connsiteY3" fmla="*/ 105 h 100809"/>
                    <a:gd name="connsiteX4" fmla="*/ 102870 w 107798"/>
                    <a:gd name="connsiteY4" fmla="*/ 7685 h 100809"/>
                    <a:gd name="connsiteX5" fmla="*/ 98539 w 107798"/>
                    <a:gd name="connsiteY5" fmla="*/ 15265 h 100809"/>
                    <a:gd name="connsiteX6" fmla="*/ 94207 w 107798"/>
                    <a:gd name="connsiteY6" fmla="*/ 22844 h 100809"/>
                    <a:gd name="connsiteX7" fmla="*/ 88793 w 107798"/>
                    <a:gd name="connsiteY7" fmla="*/ 30424 h 100809"/>
                    <a:gd name="connsiteX8" fmla="*/ 83379 w 107798"/>
                    <a:gd name="connsiteY8" fmla="*/ 38004 h 100809"/>
                    <a:gd name="connsiteX9" fmla="*/ 76882 w 107798"/>
                    <a:gd name="connsiteY9" fmla="*/ 45584 h 100809"/>
                    <a:gd name="connsiteX10" fmla="*/ 70385 w 107798"/>
                    <a:gd name="connsiteY10" fmla="*/ 53164 h 100809"/>
                    <a:gd name="connsiteX11" fmla="*/ 63888 w 107798"/>
                    <a:gd name="connsiteY11" fmla="*/ 59661 h 100809"/>
                    <a:gd name="connsiteX12" fmla="*/ 66053 w 107798"/>
                    <a:gd name="connsiteY12" fmla="*/ 56413 h 100809"/>
                    <a:gd name="connsiteX13" fmla="*/ 60639 w 107798"/>
                    <a:gd name="connsiteY13" fmla="*/ 61827 h 100809"/>
                    <a:gd name="connsiteX14" fmla="*/ 58474 w 107798"/>
                    <a:gd name="connsiteY14" fmla="*/ 63993 h 100809"/>
                    <a:gd name="connsiteX15" fmla="*/ 56308 w 107798"/>
                    <a:gd name="connsiteY15" fmla="*/ 65075 h 100809"/>
                    <a:gd name="connsiteX16" fmla="*/ 47645 w 107798"/>
                    <a:gd name="connsiteY16" fmla="*/ 74821 h 100809"/>
                    <a:gd name="connsiteX17" fmla="*/ 47645 w 107798"/>
                    <a:gd name="connsiteY17" fmla="*/ 71572 h 100809"/>
                    <a:gd name="connsiteX18" fmla="*/ 44397 w 107798"/>
                    <a:gd name="connsiteY18" fmla="*/ 73738 h 100809"/>
                    <a:gd name="connsiteX19" fmla="*/ 41148 w 107798"/>
                    <a:gd name="connsiteY19" fmla="*/ 76987 h 100809"/>
                    <a:gd name="connsiteX20" fmla="*/ 33568 w 107798"/>
                    <a:gd name="connsiteY20" fmla="*/ 81318 h 100809"/>
                    <a:gd name="connsiteX21" fmla="*/ 34651 w 107798"/>
                    <a:gd name="connsiteY21" fmla="*/ 82401 h 100809"/>
                    <a:gd name="connsiteX22" fmla="*/ 31402 w 107798"/>
                    <a:gd name="connsiteY22" fmla="*/ 83484 h 100809"/>
                    <a:gd name="connsiteX23" fmla="*/ 32485 w 107798"/>
                    <a:gd name="connsiteY23" fmla="*/ 83484 h 100809"/>
                    <a:gd name="connsiteX24" fmla="*/ 28154 w 107798"/>
                    <a:gd name="connsiteY24" fmla="*/ 86732 h 100809"/>
                    <a:gd name="connsiteX25" fmla="*/ 22740 w 107798"/>
                    <a:gd name="connsiteY25" fmla="*/ 88898 h 100809"/>
                    <a:gd name="connsiteX26" fmla="*/ 24905 w 107798"/>
                    <a:gd name="connsiteY26" fmla="*/ 86732 h 100809"/>
                    <a:gd name="connsiteX27" fmla="*/ 18408 w 107798"/>
                    <a:gd name="connsiteY27" fmla="*/ 91064 h 100809"/>
                    <a:gd name="connsiteX28" fmla="*/ 18408 w 107798"/>
                    <a:gd name="connsiteY28" fmla="*/ 88898 h 100809"/>
                    <a:gd name="connsiteX29" fmla="*/ 7580 w 107798"/>
                    <a:gd name="connsiteY29" fmla="*/ 93229 h 100809"/>
                    <a:gd name="connsiteX30" fmla="*/ 0 w 107798"/>
                    <a:gd name="connsiteY30" fmla="*/ 98644 h 100809"/>
                    <a:gd name="connsiteX31" fmla="*/ 0 w 107798"/>
                    <a:gd name="connsiteY31" fmla="*/ 100809 h 100809"/>
                    <a:gd name="connsiteX32" fmla="*/ 16243 w 107798"/>
                    <a:gd name="connsiteY32" fmla="*/ 93229 h 100809"/>
                    <a:gd name="connsiteX33" fmla="*/ 15160 w 107798"/>
                    <a:gd name="connsiteY33" fmla="*/ 94312 h 100809"/>
                    <a:gd name="connsiteX34" fmla="*/ 24905 w 107798"/>
                    <a:gd name="connsiteY34" fmla="*/ 88898 h 100809"/>
                    <a:gd name="connsiteX35" fmla="*/ 20574 w 107798"/>
                    <a:gd name="connsiteY35" fmla="*/ 94312 h 100809"/>
                    <a:gd name="connsiteX36" fmla="*/ 30320 w 107798"/>
                    <a:gd name="connsiteY36" fmla="*/ 89981 h 100809"/>
                    <a:gd name="connsiteX37" fmla="*/ 37900 w 107798"/>
                    <a:gd name="connsiteY37" fmla="*/ 86732 h 100809"/>
                    <a:gd name="connsiteX38" fmla="*/ 37900 w 107798"/>
                    <a:gd name="connsiteY38" fmla="*/ 86732 h 100809"/>
                    <a:gd name="connsiteX39" fmla="*/ 42231 w 107798"/>
                    <a:gd name="connsiteY39" fmla="*/ 83484 h 100809"/>
                    <a:gd name="connsiteX40" fmla="*/ 37900 w 107798"/>
                    <a:gd name="connsiteY40" fmla="*/ 84567 h 100809"/>
                    <a:gd name="connsiteX41" fmla="*/ 38982 w 107798"/>
                    <a:gd name="connsiteY41" fmla="*/ 80235 h 100809"/>
                    <a:gd name="connsiteX42" fmla="*/ 44397 w 107798"/>
                    <a:gd name="connsiteY42" fmla="*/ 76987 h 100809"/>
                    <a:gd name="connsiteX43" fmla="*/ 42231 w 107798"/>
                    <a:gd name="connsiteY43" fmla="*/ 81318 h 100809"/>
                    <a:gd name="connsiteX44" fmla="*/ 45479 w 107798"/>
                    <a:gd name="connsiteY44" fmla="*/ 78070 h 100809"/>
                    <a:gd name="connsiteX45" fmla="*/ 51976 w 107798"/>
                    <a:gd name="connsiteY45" fmla="*/ 76987 h 100809"/>
                    <a:gd name="connsiteX46" fmla="*/ 50894 w 107798"/>
                    <a:gd name="connsiteY46" fmla="*/ 74821 h 100809"/>
                    <a:gd name="connsiteX47" fmla="*/ 62805 w 107798"/>
                    <a:gd name="connsiteY47" fmla="*/ 68324 h 100809"/>
                    <a:gd name="connsiteX48" fmla="*/ 69302 w 107798"/>
                    <a:gd name="connsiteY48" fmla="*/ 61827 h 100809"/>
                    <a:gd name="connsiteX49" fmla="*/ 74716 w 107798"/>
                    <a:gd name="connsiteY49" fmla="*/ 56413 h 100809"/>
                    <a:gd name="connsiteX50" fmla="*/ 72551 w 107798"/>
                    <a:gd name="connsiteY50" fmla="*/ 60744 h 100809"/>
                    <a:gd name="connsiteX51" fmla="*/ 75799 w 107798"/>
                    <a:gd name="connsiteY51" fmla="*/ 55330 h 100809"/>
                    <a:gd name="connsiteX52" fmla="*/ 82296 w 107798"/>
                    <a:gd name="connsiteY52" fmla="*/ 48833 h 100809"/>
                    <a:gd name="connsiteX53" fmla="*/ 89876 w 107798"/>
                    <a:gd name="connsiteY53" fmla="*/ 43418 h 100809"/>
                    <a:gd name="connsiteX54" fmla="*/ 87710 w 107798"/>
                    <a:gd name="connsiteY54" fmla="*/ 43418 h 100809"/>
                    <a:gd name="connsiteX55" fmla="*/ 89876 w 107798"/>
                    <a:gd name="connsiteY55" fmla="*/ 40170 h 100809"/>
                    <a:gd name="connsiteX56" fmla="*/ 93125 w 107798"/>
                    <a:gd name="connsiteY56" fmla="*/ 36921 h 100809"/>
                    <a:gd name="connsiteX57" fmla="*/ 99622 w 107798"/>
                    <a:gd name="connsiteY57" fmla="*/ 28259 h 100809"/>
                    <a:gd name="connsiteX58" fmla="*/ 99622 w 107798"/>
                    <a:gd name="connsiteY58" fmla="*/ 28259 h 100809"/>
                    <a:gd name="connsiteX59" fmla="*/ 102870 w 107798"/>
                    <a:gd name="connsiteY59" fmla="*/ 18513 h 100809"/>
                    <a:gd name="connsiteX60" fmla="*/ 98539 w 107798"/>
                    <a:gd name="connsiteY60" fmla="*/ 23927 h 100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</a:cxnLst>
                  <a:rect l="l" t="t" r="r" b="b"/>
                  <a:pathLst>
                    <a:path w="107798" h="100809">
                      <a:moveTo>
                        <a:pt x="98539" y="23927"/>
                      </a:moveTo>
                      <a:lnTo>
                        <a:pt x="100704" y="16347"/>
                      </a:lnTo>
                      <a:cubicBezTo>
                        <a:pt x="101787" y="15265"/>
                        <a:pt x="105036" y="8767"/>
                        <a:pt x="105036" y="10933"/>
                      </a:cubicBezTo>
                      <a:cubicBezTo>
                        <a:pt x="105036" y="6602"/>
                        <a:pt x="110450" y="-978"/>
                        <a:pt x="106119" y="105"/>
                      </a:cubicBezTo>
                      <a:cubicBezTo>
                        <a:pt x="105036" y="2270"/>
                        <a:pt x="103953" y="4436"/>
                        <a:pt x="102870" y="7685"/>
                      </a:cubicBezTo>
                      <a:cubicBezTo>
                        <a:pt x="101787" y="9850"/>
                        <a:pt x="99622" y="12016"/>
                        <a:pt x="98539" y="15265"/>
                      </a:cubicBezTo>
                      <a:cubicBezTo>
                        <a:pt x="97456" y="17430"/>
                        <a:pt x="95290" y="20679"/>
                        <a:pt x="94207" y="22844"/>
                      </a:cubicBezTo>
                      <a:cubicBezTo>
                        <a:pt x="92042" y="25010"/>
                        <a:pt x="90959" y="28259"/>
                        <a:pt x="88793" y="30424"/>
                      </a:cubicBezTo>
                      <a:cubicBezTo>
                        <a:pt x="86628" y="32590"/>
                        <a:pt x="85545" y="35839"/>
                        <a:pt x="83379" y="38004"/>
                      </a:cubicBezTo>
                      <a:cubicBezTo>
                        <a:pt x="81213" y="40170"/>
                        <a:pt x="79048" y="42336"/>
                        <a:pt x="76882" y="45584"/>
                      </a:cubicBezTo>
                      <a:cubicBezTo>
                        <a:pt x="74716" y="47750"/>
                        <a:pt x="72551" y="50998"/>
                        <a:pt x="70385" y="53164"/>
                      </a:cubicBezTo>
                      <a:cubicBezTo>
                        <a:pt x="68219" y="55330"/>
                        <a:pt x="66053" y="57495"/>
                        <a:pt x="63888" y="59661"/>
                      </a:cubicBezTo>
                      <a:lnTo>
                        <a:pt x="66053" y="56413"/>
                      </a:lnTo>
                      <a:cubicBezTo>
                        <a:pt x="63888" y="58578"/>
                        <a:pt x="62805" y="60744"/>
                        <a:pt x="60639" y="61827"/>
                      </a:cubicBezTo>
                      <a:cubicBezTo>
                        <a:pt x="59556" y="62910"/>
                        <a:pt x="58474" y="62910"/>
                        <a:pt x="58474" y="63993"/>
                      </a:cubicBezTo>
                      <a:cubicBezTo>
                        <a:pt x="57391" y="63993"/>
                        <a:pt x="56308" y="65075"/>
                        <a:pt x="56308" y="65075"/>
                      </a:cubicBezTo>
                      <a:cubicBezTo>
                        <a:pt x="53059" y="67241"/>
                        <a:pt x="49811" y="69407"/>
                        <a:pt x="47645" y="74821"/>
                      </a:cubicBezTo>
                      <a:lnTo>
                        <a:pt x="47645" y="71572"/>
                      </a:lnTo>
                      <a:cubicBezTo>
                        <a:pt x="46562" y="72655"/>
                        <a:pt x="45479" y="73738"/>
                        <a:pt x="44397" y="73738"/>
                      </a:cubicBezTo>
                      <a:cubicBezTo>
                        <a:pt x="43314" y="74821"/>
                        <a:pt x="42231" y="75904"/>
                        <a:pt x="41148" y="76987"/>
                      </a:cubicBezTo>
                      <a:cubicBezTo>
                        <a:pt x="38982" y="79152"/>
                        <a:pt x="36817" y="81318"/>
                        <a:pt x="33568" y="81318"/>
                      </a:cubicBezTo>
                      <a:lnTo>
                        <a:pt x="34651" y="82401"/>
                      </a:lnTo>
                      <a:cubicBezTo>
                        <a:pt x="33568" y="83484"/>
                        <a:pt x="32485" y="83484"/>
                        <a:pt x="31402" y="83484"/>
                      </a:cubicBezTo>
                      <a:lnTo>
                        <a:pt x="32485" y="83484"/>
                      </a:lnTo>
                      <a:cubicBezTo>
                        <a:pt x="31402" y="85649"/>
                        <a:pt x="29237" y="85649"/>
                        <a:pt x="28154" y="86732"/>
                      </a:cubicBezTo>
                      <a:cubicBezTo>
                        <a:pt x="27071" y="87815"/>
                        <a:pt x="24905" y="87815"/>
                        <a:pt x="22740" y="88898"/>
                      </a:cubicBezTo>
                      <a:cubicBezTo>
                        <a:pt x="21657" y="87815"/>
                        <a:pt x="23823" y="87815"/>
                        <a:pt x="24905" y="86732"/>
                      </a:cubicBezTo>
                      <a:cubicBezTo>
                        <a:pt x="22740" y="86732"/>
                        <a:pt x="20574" y="89981"/>
                        <a:pt x="18408" y="91064"/>
                      </a:cubicBezTo>
                      <a:cubicBezTo>
                        <a:pt x="16243" y="91064"/>
                        <a:pt x="18408" y="89981"/>
                        <a:pt x="18408" y="88898"/>
                      </a:cubicBezTo>
                      <a:cubicBezTo>
                        <a:pt x="14077" y="92146"/>
                        <a:pt x="10828" y="92146"/>
                        <a:pt x="7580" y="93229"/>
                      </a:cubicBezTo>
                      <a:cubicBezTo>
                        <a:pt x="4331" y="94312"/>
                        <a:pt x="2166" y="95395"/>
                        <a:pt x="0" y="98644"/>
                      </a:cubicBezTo>
                      <a:cubicBezTo>
                        <a:pt x="0" y="99726"/>
                        <a:pt x="3248" y="98644"/>
                        <a:pt x="0" y="100809"/>
                      </a:cubicBezTo>
                      <a:cubicBezTo>
                        <a:pt x="6497" y="99726"/>
                        <a:pt x="10828" y="96478"/>
                        <a:pt x="16243" y="93229"/>
                      </a:cubicBezTo>
                      <a:cubicBezTo>
                        <a:pt x="16243" y="93229"/>
                        <a:pt x="15160" y="94312"/>
                        <a:pt x="15160" y="94312"/>
                      </a:cubicBezTo>
                      <a:cubicBezTo>
                        <a:pt x="17325" y="88898"/>
                        <a:pt x="18408" y="93229"/>
                        <a:pt x="24905" y="88898"/>
                      </a:cubicBezTo>
                      <a:cubicBezTo>
                        <a:pt x="23823" y="91064"/>
                        <a:pt x="20574" y="92146"/>
                        <a:pt x="20574" y="94312"/>
                      </a:cubicBezTo>
                      <a:cubicBezTo>
                        <a:pt x="24905" y="94312"/>
                        <a:pt x="28154" y="92146"/>
                        <a:pt x="30320" y="89981"/>
                      </a:cubicBezTo>
                      <a:cubicBezTo>
                        <a:pt x="32485" y="87815"/>
                        <a:pt x="34651" y="86732"/>
                        <a:pt x="37900" y="86732"/>
                      </a:cubicBezTo>
                      <a:lnTo>
                        <a:pt x="37900" y="86732"/>
                      </a:lnTo>
                      <a:cubicBezTo>
                        <a:pt x="38982" y="86732"/>
                        <a:pt x="41148" y="84567"/>
                        <a:pt x="42231" y="83484"/>
                      </a:cubicBezTo>
                      <a:cubicBezTo>
                        <a:pt x="41148" y="83484"/>
                        <a:pt x="40065" y="84567"/>
                        <a:pt x="37900" y="84567"/>
                      </a:cubicBezTo>
                      <a:cubicBezTo>
                        <a:pt x="38982" y="83484"/>
                        <a:pt x="38982" y="81318"/>
                        <a:pt x="38982" y="80235"/>
                      </a:cubicBezTo>
                      <a:cubicBezTo>
                        <a:pt x="42231" y="80235"/>
                        <a:pt x="41148" y="78070"/>
                        <a:pt x="44397" y="76987"/>
                      </a:cubicBezTo>
                      <a:cubicBezTo>
                        <a:pt x="46562" y="78070"/>
                        <a:pt x="42231" y="80235"/>
                        <a:pt x="42231" y="81318"/>
                      </a:cubicBezTo>
                      <a:lnTo>
                        <a:pt x="45479" y="78070"/>
                      </a:lnTo>
                      <a:cubicBezTo>
                        <a:pt x="48728" y="75904"/>
                        <a:pt x="49811" y="78070"/>
                        <a:pt x="51976" y="76987"/>
                      </a:cubicBezTo>
                      <a:cubicBezTo>
                        <a:pt x="54142" y="73738"/>
                        <a:pt x="49811" y="76987"/>
                        <a:pt x="50894" y="74821"/>
                      </a:cubicBezTo>
                      <a:cubicBezTo>
                        <a:pt x="53059" y="74821"/>
                        <a:pt x="57391" y="71572"/>
                        <a:pt x="62805" y="68324"/>
                      </a:cubicBezTo>
                      <a:cubicBezTo>
                        <a:pt x="64971" y="66158"/>
                        <a:pt x="67136" y="63993"/>
                        <a:pt x="69302" y="61827"/>
                      </a:cubicBezTo>
                      <a:cubicBezTo>
                        <a:pt x="71468" y="59661"/>
                        <a:pt x="72551" y="57495"/>
                        <a:pt x="74716" y="56413"/>
                      </a:cubicBezTo>
                      <a:cubicBezTo>
                        <a:pt x="72551" y="58578"/>
                        <a:pt x="74716" y="58578"/>
                        <a:pt x="72551" y="60744"/>
                      </a:cubicBezTo>
                      <a:cubicBezTo>
                        <a:pt x="73633" y="59661"/>
                        <a:pt x="76882" y="56413"/>
                        <a:pt x="75799" y="55330"/>
                      </a:cubicBezTo>
                      <a:cubicBezTo>
                        <a:pt x="77965" y="53164"/>
                        <a:pt x="80130" y="50998"/>
                        <a:pt x="82296" y="48833"/>
                      </a:cubicBezTo>
                      <a:cubicBezTo>
                        <a:pt x="84462" y="46667"/>
                        <a:pt x="86628" y="44501"/>
                        <a:pt x="89876" y="43418"/>
                      </a:cubicBezTo>
                      <a:lnTo>
                        <a:pt x="87710" y="43418"/>
                      </a:lnTo>
                      <a:cubicBezTo>
                        <a:pt x="87710" y="42336"/>
                        <a:pt x="88793" y="41253"/>
                        <a:pt x="89876" y="40170"/>
                      </a:cubicBezTo>
                      <a:cubicBezTo>
                        <a:pt x="90959" y="39087"/>
                        <a:pt x="92042" y="38004"/>
                        <a:pt x="93125" y="36921"/>
                      </a:cubicBezTo>
                      <a:cubicBezTo>
                        <a:pt x="95290" y="34756"/>
                        <a:pt x="98539" y="31507"/>
                        <a:pt x="99622" y="28259"/>
                      </a:cubicBezTo>
                      <a:lnTo>
                        <a:pt x="99622" y="28259"/>
                      </a:lnTo>
                      <a:cubicBezTo>
                        <a:pt x="100704" y="26093"/>
                        <a:pt x="99622" y="22844"/>
                        <a:pt x="102870" y="18513"/>
                      </a:cubicBezTo>
                      <a:cubicBezTo>
                        <a:pt x="98539" y="21761"/>
                        <a:pt x="97456" y="23927"/>
                        <a:pt x="98539" y="239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41" name="Полилиния: фигура 2540">
                  <a:extLst>
                    <a:ext uri="{FF2B5EF4-FFF2-40B4-BE49-F238E27FC236}">
                      <a16:creationId xmlns:a16="http://schemas.microsoft.com/office/drawing/2014/main" id="{FA246363-6A0D-9F57-813A-23AC5AA63201}"/>
                    </a:ext>
                  </a:extLst>
                </p:cNvPr>
                <p:cNvSpPr/>
                <p:nvPr/>
              </p:nvSpPr>
              <p:spPr>
                <a:xfrm>
                  <a:off x="8840302" y="6309703"/>
                  <a:ext cx="2198" cy="6497"/>
                </a:xfrm>
                <a:custGeom>
                  <a:avLst/>
                  <a:gdLst>
                    <a:gd name="connsiteX0" fmla="*/ 1386 w 2198"/>
                    <a:gd name="connsiteY0" fmla="*/ 3249 h 6497"/>
                    <a:gd name="connsiteX1" fmla="*/ 1386 w 2198"/>
                    <a:gd name="connsiteY1" fmla="*/ 6497 h 6497"/>
                    <a:gd name="connsiteX2" fmla="*/ 1386 w 2198"/>
                    <a:gd name="connsiteY2" fmla="*/ 0 h 6497"/>
                    <a:gd name="connsiteX3" fmla="*/ 303 w 2198"/>
                    <a:gd name="connsiteY3" fmla="*/ 4331 h 6497"/>
                    <a:gd name="connsiteX4" fmla="*/ 1386 w 2198"/>
                    <a:gd name="connsiteY4" fmla="*/ 3249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8" h="6497">
                      <a:moveTo>
                        <a:pt x="1386" y="3249"/>
                      </a:moveTo>
                      <a:lnTo>
                        <a:pt x="1386" y="6497"/>
                      </a:lnTo>
                      <a:cubicBezTo>
                        <a:pt x="2469" y="4331"/>
                        <a:pt x="2469" y="0"/>
                        <a:pt x="1386" y="0"/>
                      </a:cubicBezTo>
                      <a:cubicBezTo>
                        <a:pt x="1386" y="2166"/>
                        <a:pt x="-780" y="3249"/>
                        <a:pt x="303" y="4331"/>
                      </a:cubicBezTo>
                      <a:cubicBezTo>
                        <a:pt x="303" y="3249"/>
                        <a:pt x="1386" y="4331"/>
                        <a:pt x="1386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42" name="Полилиния: фигура 2541">
                  <a:extLst>
                    <a:ext uri="{FF2B5EF4-FFF2-40B4-BE49-F238E27FC236}">
                      <a16:creationId xmlns:a16="http://schemas.microsoft.com/office/drawing/2014/main" id="{38696F14-3797-E132-FF50-F1F948E4C866}"/>
                    </a:ext>
                  </a:extLst>
                </p:cNvPr>
                <p:cNvSpPr/>
                <p:nvPr/>
              </p:nvSpPr>
              <p:spPr>
                <a:xfrm>
                  <a:off x="8844812" y="6236069"/>
                  <a:ext cx="17450" cy="71900"/>
                </a:xfrm>
                <a:custGeom>
                  <a:avLst/>
                  <a:gdLst>
                    <a:gd name="connsiteX0" fmla="*/ 12037 w 17450"/>
                    <a:gd name="connsiteY0" fmla="*/ 25988 h 71900"/>
                    <a:gd name="connsiteX1" fmla="*/ 10954 w 17450"/>
                    <a:gd name="connsiteY1" fmla="*/ 24905 h 71900"/>
                    <a:gd name="connsiteX2" fmla="*/ 4457 w 17450"/>
                    <a:gd name="connsiteY2" fmla="*/ 53059 h 71900"/>
                    <a:gd name="connsiteX3" fmla="*/ 4457 w 17450"/>
                    <a:gd name="connsiteY3" fmla="*/ 62805 h 71900"/>
                    <a:gd name="connsiteX4" fmla="*/ 2291 w 17450"/>
                    <a:gd name="connsiteY4" fmla="*/ 63888 h 71900"/>
                    <a:gd name="connsiteX5" fmla="*/ 1208 w 17450"/>
                    <a:gd name="connsiteY5" fmla="*/ 71468 h 71900"/>
                    <a:gd name="connsiteX6" fmla="*/ 2291 w 17450"/>
                    <a:gd name="connsiteY6" fmla="*/ 67136 h 71900"/>
                    <a:gd name="connsiteX7" fmla="*/ 3374 w 17450"/>
                    <a:gd name="connsiteY7" fmla="*/ 68219 h 71900"/>
                    <a:gd name="connsiteX8" fmla="*/ 4457 w 17450"/>
                    <a:gd name="connsiteY8" fmla="*/ 62805 h 71900"/>
                    <a:gd name="connsiteX9" fmla="*/ 5539 w 17450"/>
                    <a:gd name="connsiteY9" fmla="*/ 64971 h 71900"/>
                    <a:gd name="connsiteX10" fmla="*/ 6622 w 17450"/>
                    <a:gd name="connsiteY10" fmla="*/ 58474 h 71900"/>
                    <a:gd name="connsiteX11" fmla="*/ 6622 w 17450"/>
                    <a:gd name="connsiteY11" fmla="*/ 55225 h 71900"/>
                    <a:gd name="connsiteX12" fmla="*/ 7705 w 17450"/>
                    <a:gd name="connsiteY12" fmla="*/ 50894 h 71900"/>
                    <a:gd name="connsiteX13" fmla="*/ 9871 w 17450"/>
                    <a:gd name="connsiteY13" fmla="*/ 51977 h 71900"/>
                    <a:gd name="connsiteX14" fmla="*/ 14202 w 17450"/>
                    <a:gd name="connsiteY14" fmla="*/ 38982 h 71900"/>
                    <a:gd name="connsiteX15" fmla="*/ 13119 w 17450"/>
                    <a:gd name="connsiteY15" fmla="*/ 40065 h 71900"/>
                    <a:gd name="connsiteX16" fmla="*/ 10954 w 17450"/>
                    <a:gd name="connsiteY16" fmla="*/ 41148 h 71900"/>
                    <a:gd name="connsiteX17" fmla="*/ 14202 w 17450"/>
                    <a:gd name="connsiteY17" fmla="*/ 36817 h 71900"/>
                    <a:gd name="connsiteX18" fmla="*/ 16368 w 17450"/>
                    <a:gd name="connsiteY18" fmla="*/ 11911 h 71900"/>
                    <a:gd name="connsiteX19" fmla="*/ 14202 w 17450"/>
                    <a:gd name="connsiteY19" fmla="*/ 6497 h 71900"/>
                    <a:gd name="connsiteX20" fmla="*/ 16368 w 17450"/>
                    <a:gd name="connsiteY20" fmla="*/ 8663 h 71900"/>
                    <a:gd name="connsiteX21" fmla="*/ 17451 w 17450"/>
                    <a:gd name="connsiteY21" fmla="*/ 3249 h 71900"/>
                    <a:gd name="connsiteX22" fmla="*/ 13119 w 17450"/>
                    <a:gd name="connsiteY22" fmla="*/ 0 h 71900"/>
                    <a:gd name="connsiteX23" fmla="*/ 13119 w 17450"/>
                    <a:gd name="connsiteY23" fmla="*/ 12994 h 71900"/>
                    <a:gd name="connsiteX24" fmla="*/ 14202 w 17450"/>
                    <a:gd name="connsiteY24" fmla="*/ 19491 h 71900"/>
                    <a:gd name="connsiteX25" fmla="*/ 12037 w 17450"/>
                    <a:gd name="connsiteY25" fmla="*/ 25988 h 71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7450" h="71900">
                      <a:moveTo>
                        <a:pt x="12037" y="25988"/>
                      </a:moveTo>
                      <a:cubicBezTo>
                        <a:pt x="12037" y="24905"/>
                        <a:pt x="10954" y="24905"/>
                        <a:pt x="10954" y="24905"/>
                      </a:cubicBezTo>
                      <a:cubicBezTo>
                        <a:pt x="9871" y="35734"/>
                        <a:pt x="6622" y="48728"/>
                        <a:pt x="4457" y="53059"/>
                      </a:cubicBezTo>
                      <a:cubicBezTo>
                        <a:pt x="3374" y="56308"/>
                        <a:pt x="5539" y="57391"/>
                        <a:pt x="4457" y="62805"/>
                      </a:cubicBezTo>
                      <a:lnTo>
                        <a:pt x="2291" y="63888"/>
                      </a:lnTo>
                      <a:cubicBezTo>
                        <a:pt x="2291" y="67136"/>
                        <a:pt x="-2040" y="73633"/>
                        <a:pt x="1208" y="71468"/>
                      </a:cubicBezTo>
                      <a:cubicBezTo>
                        <a:pt x="1208" y="71468"/>
                        <a:pt x="1208" y="69302"/>
                        <a:pt x="2291" y="67136"/>
                      </a:cubicBezTo>
                      <a:lnTo>
                        <a:pt x="3374" y="68219"/>
                      </a:lnTo>
                      <a:lnTo>
                        <a:pt x="4457" y="62805"/>
                      </a:lnTo>
                      <a:lnTo>
                        <a:pt x="5539" y="64971"/>
                      </a:lnTo>
                      <a:cubicBezTo>
                        <a:pt x="7705" y="61722"/>
                        <a:pt x="6622" y="60639"/>
                        <a:pt x="6622" y="58474"/>
                      </a:cubicBezTo>
                      <a:cubicBezTo>
                        <a:pt x="6622" y="57391"/>
                        <a:pt x="6622" y="56308"/>
                        <a:pt x="6622" y="55225"/>
                      </a:cubicBezTo>
                      <a:cubicBezTo>
                        <a:pt x="6622" y="54142"/>
                        <a:pt x="6622" y="53059"/>
                        <a:pt x="7705" y="50894"/>
                      </a:cubicBezTo>
                      <a:lnTo>
                        <a:pt x="9871" y="51977"/>
                      </a:lnTo>
                      <a:cubicBezTo>
                        <a:pt x="10954" y="46562"/>
                        <a:pt x="10954" y="43314"/>
                        <a:pt x="14202" y="38982"/>
                      </a:cubicBezTo>
                      <a:cubicBezTo>
                        <a:pt x="14202" y="38982"/>
                        <a:pt x="13119" y="38982"/>
                        <a:pt x="13119" y="40065"/>
                      </a:cubicBezTo>
                      <a:cubicBezTo>
                        <a:pt x="13119" y="41148"/>
                        <a:pt x="10954" y="42231"/>
                        <a:pt x="10954" y="41148"/>
                      </a:cubicBezTo>
                      <a:cubicBezTo>
                        <a:pt x="10954" y="32485"/>
                        <a:pt x="12037" y="42231"/>
                        <a:pt x="14202" y="36817"/>
                      </a:cubicBezTo>
                      <a:cubicBezTo>
                        <a:pt x="13119" y="29237"/>
                        <a:pt x="14202" y="15160"/>
                        <a:pt x="16368" y="11911"/>
                      </a:cubicBezTo>
                      <a:cubicBezTo>
                        <a:pt x="14202" y="15160"/>
                        <a:pt x="13119" y="9746"/>
                        <a:pt x="14202" y="6497"/>
                      </a:cubicBezTo>
                      <a:cubicBezTo>
                        <a:pt x="15285" y="4331"/>
                        <a:pt x="15285" y="7580"/>
                        <a:pt x="16368" y="8663"/>
                      </a:cubicBezTo>
                      <a:cubicBezTo>
                        <a:pt x="16368" y="6497"/>
                        <a:pt x="17451" y="5414"/>
                        <a:pt x="17451" y="3249"/>
                      </a:cubicBezTo>
                      <a:cubicBezTo>
                        <a:pt x="16368" y="5414"/>
                        <a:pt x="14202" y="4331"/>
                        <a:pt x="13119" y="0"/>
                      </a:cubicBezTo>
                      <a:cubicBezTo>
                        <a:pt x="12037" y="4331"/>
                        <a:pt x="13119" y="8663"/>
                        <a:pt x="13119" y="12994"/>
                      </a:cubicBezTo>
                      <a:cubicBezTo>
                        <a:pt x="13119" y="15160"/>
                        <a:pt x="14202" y="17326"/>
                        <a:pt x="14202" y="19491"/>
                      </a:cubicBezTo>
                      <a:cubicBezTo>
                        <a:pt x="12037" y="21657"/>
                        <a:pt x="12037" y="23823"/>
                        <a:pt x="12037" y="2598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43" name="Полилиния: фигура 2542">
                  <a:extLst>
                    <a:ext uri="{FF2B5EF4-FFF2-40B4-BE49-F238E27FC236}">
                      <a16:creationId xmlns:a16="http://schemas.microsoft.com/office/drawing/2014/main" id="{0551677A-2007-1BCA-940B-ADF39614878E}"/>
                    </a:ext>
                  </a:extLst>
                </p:cNvPr>
                <p:cNvSpPr/>
                <p:nvPr/>
              </p:nvSpPr>
              <p:spPr>
                <a:xfrm>
                  <a:off x="8854683" y="6256644"/>
                  <a:ext cx="10828" cy="4331"/>
                </a:xfrm>
                <a:custGeom>
                  <a:avLst/>
                  <a:gdLst>
                    <a:gd name="connsiteX0" fmla="*/ 0 w 10828"/>
                    <a:gd name="connsiteY0" fmla="*/ 2166 h 4331"/>
                    <a:gd name="connsiteX1" fmla="*/ 0 w 10828"/>
                    <a:gd name="connsiteY1" fmla="*/ 4331 h 4331"/>
                    <a:gd name="connsiteX2" fmla="*/ 0 w 10828"/>
                    <a:gd name="connsiteY2" fmla="*/ 0 h 4331"/>
                    <a:gd name="connsiteX3" fmla="*/ 0 w 10828"/>
                    <a:gd name="connsiteY3" fmla="*/ 2166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331">
                      <a:moveTo>
                        <a:pt x="0" y="2166"/>
                      </a:moveTo>
                      <a:cubicBezTo>
                        <a:pt x="0" y="3248"/>
                        <a:pt x="0" y="3248"/>
                        <a:pt x="0" y="4331"/>
                      </a:cubicBezTo>
                      <a:cubicBezTo>
                        <a:pt x="0" y="3248"/>
                        <a:pt x="0" y="2166"/>
                        <a:pt x="0" y="0"/>
                      </a:cubicBez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544" name="Рисунок 11">
                <a:extLst>
                  <a:ext uri="{FF2B5EF4-FFF2-40B4-BE49-F238E27FC236}">
                    <a16:creationId xmlns:a16="http://schemas.microsoft.com/office/drawing/2014/main" id="{F01ED980-ACE5-C15F-6B83-9F50FBC7D3A9}"/>
                  </a:ext>
                </a:extLst>
              </p:cNvPr>
              <p:cNvGrpSpPr/>
              <p:nvPr/>
            </p:nvGrpSpPr>
            <p:grpSpPr>
              <a:xfrm>
                <a:off x="8598049" y="6155939"/>
                <a:ext cx="151598" cy="156577"/>
                <a:chOff x="8598049" y="6155939"/>
                <a:chExt cx="151598" cy="156577"/>
              </a:xfrm>
              <a:solidFill>
                <a:srgbClr val="000000"/>
              </a:solidFill>
            </p:grpSpPr>
            <p:sp>
              <p:nvSpPr>
                <p:cNvPr id="2545" name="Полилиния: фигура 2544">
                  <a:extLst>
                    <a:ext uri="{FF2B5EF4-FFF2-40B4-BE49-F238E27FC236}">
                      <a16:creationId xmlns:a16="http://schemas.microsoft.com/office/drawing/2014/main" id="{28779B94-C60B-EB4F-B2B0-0CE5BDCB5475}"/>
                    </a:ext>
                  </a:extLst>
                </p:cNvPr>
                <p:cNvSpPr/>
                <p:nvPr/>
              </p:nvSpPr>
              <p:spPr>
                <a:xfrm>
                  <a:off x="8743150" y="6233904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46" name="Полилиния: фигура 2545">
                  <a:extLst>
                    <a:ext uri="{FF2B5EF4-FFF2-40B4-BE49-F238E27FC236}">
                      <a16:creationId xmlns:a16="http://schemas.microsoft.com/office/drawing/2014/main" id="{BE95541A-F4F1-4BA1-0D9F-00C4BC68C786}"/>
                    </a:ext>
                  </a:extLst>
                </p:cNvPr>
                <p:cNvSpPr/>
                <p:nvPr/>
              </p:nvSpPr>
              <p:spPr>
                <a:xfrm>
                  <a:off x="8742067" y="6226324"/>
                  <a:ext cx="7579" cy="6496"/>
                </a:xfrm>
                <a:custGeom>
                  <a:avLst/>
                  <a:gdLst>
                    <a:gd name="connsiteX0" fmla="*/ 7580 w 7579"/>
                    <a:gd name="connsiteY0" fmla="*/ 2166 h 6496"/>
                    <a:gd name="connsiteX1" fmla="*/ 6497 w 7579"/>
                    <a:gd name="connsiteY1" fmla="*/ 0 h 6496"/>
                    <a:gd name="connsiteX2" fmla="*/ 0 w 7579"/>
                    <a:gd name="connsiteY2" fmla="*/ 3249 h 6496"/>
                    <a:gd name="connsiteX3" fmla="*/ 4331 w 7579"/>
                    <a:gd name="connsiteY3" fmla="*/ 6497 h 6496"/>
                    <a:gd name="connsiteX4" fmla="*/ 3249 w 7579"/>
                    <a:gd name="connsiteY4" fmla="*/ 3249 h 6496"/>
                    <a:gd name="connsiteX5" fmla="*/ 6497 w 7579"/>
                    <a:gd name="connsiteY5" fmla="*/ 5414 h 6496"/>
                    <a:gd name="connsiteX6" fmla="*/ 5414 w 7579"/>
                    <a:gd name="connsiteY6" fmla="*/ 2166 h 6496"/>
                    <a:gd name="connsiteX7" fmla="*/ 7580 w 7579"/>
                    <a:gd name="connsiteY7" fmla="*/ 2166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79" h="6496">
                      <a:moveTo>
                        <a:pt x="7580" y="2166"/>
                      </a:moveTo>
                      <a:cubicBezTo>
                        <a:pt x="7580" y="2166"/>
                        <a:pt x="6497" y="0"/>
                        <a:pt x="6497" y="0"/>
                      </a:cubicBezTo>
                      <a:cubicBezTo>
                        <a:pt x="2166" y="2166"/>
                        <a:pt x="3249" y="0"/>
                        <a:pt x="0" y="3249"/>
                      </a:cubicBezTo>
                      <a:cubicBezTo>
                        <a:pt x="1083" y="4331"/>
                        <a:pt x="2166" y="6497"/>
                        <a:pt x="4331" y="6497"/>
                      </a:cubicBezTo>
                      <a:cubicBezTo>
                        <a:pt x="4331" y="5414"/>
                        <a:pt x="2166" y="4331"/>
                        <a:pt x="3249" y="3249"/>
                      </a:cubicBezTo>
                      <a:cubicBezTo>
                        <a:pt x="4331" y="3249"/>
                        <a:pt x="4331" y="5414"/>
                        <a:pt x="6497" y="5414"/>
                      </a:cubicBezTo>
                      <a:cubicBezTo>
                        <a:pt x="7580" y="3249"/>
                        <a:pt x="5414" y="4331"/>
                        <a:pt x="5414" y="2166"/>
                      </a:cubicBezTo>
                      <a:lnTo>
                        <a:pt x="758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47" name="Полилиния: фигура 2546">
                  <a:extLst>
                    <a:ext uri="{FF2B5EF4-FFF2-40B4-BE49-F238E27FC236}">
                      <a16:creationId xmlns:a16="http://schemas.microsoft.com/office/drawing/2014/main" id="{36B34370-5E0B-C03B-347E-C3A7FC357C7F}"/>
                    </a:ext>
                  </a:extLst>
                </p:cNvPr>
                <p:cNvSpPr/>
                <p:nvPr/>
              </p:nvSpPr>
              <p:spPr>
                <a:xfrm>
                  <a:off x="8745315" y="6226324"/>
                  <a:ext cx="2165" cy="10828"/>
                </a:xfrm>
                <a:custGeom>
                  <a:avLst/>
                  <a:gdLst>
                    <a:gd name="connsiteX0" fmla="*/ 0 w 2165"/>
                    <a:gd name="connsiteY0" fmla="*/ 0 h 10828"/>
                    <a:gd name="connsiteX1" fmla="*/ 2166 w 2165"/>
                    <a:gd name="connsiteY1" fmla="*/ 0 h 10828"/>
                    <a:gd name="connsiteX2" fmla="*/ 0 w 2165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2166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48" name="Полилиния: фигура 2547">
                  <a:extLst>
                    <a:ext uri="{FF2B5EF4-FFF2-40B4-BE49-F238E27FC236}">
                      <a16:creationId xmlns:a16="http://schemas.microsoft.com/office/drawing/2014/main" id="{5DF0CE41-3442-F712-E84A-426C4836F529}"/>
                    </a:ext>
                  </a:extLst>
                </p:cNvPr>
                <p:cNvSpPr/>
                <p:nvPr/>
              </p:nvSpPr>
              <p:spPr>
                <a:xfrm>
                  <a:off x="8743150" y="6224158"/>
                  <a:ext cx="3248" cy="1082"/>
                </a:xfrm>
                <a:custGeom>
                  <a:avLst/>
                  <a:gdLst>
                    <a:gd name="connsiteX0" fmla="*/ 1083 w 3248"/>
                    <a:gd name="connsiteY0" fmla="*/ 1083 h 1082"/>
                    <a:gd name="connsiteX1" fmla="*/ 3248 w 3248"/>
                    <a:gd name="connsiteY1" fmla="*/ 1083 h 1082"/>
                    <a:gd name="connsiteX2" fmla="*/ 0 w 3248"/>
                    <a:gd name="connsiteY2" fmla="*/ 0 h 1082"/>
                    <a:gd name="connsiteX3" fmla="*/ 1083 w 3248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1082">
                      <a:moveTo>
                        <a:pt x="1083" y="1083"/>
                      </a:moveTo>
                      <a:cubicBezTo>
                        <a:pt x="1083" y="0"/>
                        <a:pt x="3248" y="1083"/>
                        <a:pt x="3248" y="1083"/>
                      </a:cubicBez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49" name="Полилиния: фигура 2548">
                  <a:extLst>
                    <a:ext uri="{FF2B5EF4-FFF2-40B4-BE49-F238E27FC236}">
                      <a16:creationId xmlns:a16="http://schemas.microsoft.com/office/drawing/2014/main" id="{CDE019C8-4082-4C8A-7426-53A2AB7FAAE0}"/>
                    </a:ext>
                  </a:extLst>
                </p:cNvPr>
                <p:cNvSpPr/>
                <p:nvPr/>
              </p:nvSpPr>
              <p:spPr>
                <a:xfrm>
                  <a:off x="8743150" y="621982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50" name="Полилиния: фигура 2549">
                  <a:extLst>
                    <a:ext uri="{FF2B5EF4-FFF2-40B4-BE49-F238E27FC236}">
                      <a16:creationId xmlns:a16="http://schemas.microsoft.com/office/drawing/2014/main" id="{FA3E4468-9544-329D-B56A-5C99CA7289F4}"/>
                    </a:ext>
                  </a:extLst>
                </p:cNvPr>
                <p:cNvSpPr/>
                <p:nvPr/>
              </p:nvSpPr>
              <p:spPr>
                <a:xfrm>
                  <a:off x="8741618" y="6217661"/>
                  <a:ext cx="4779" cy="5414"/>
                </a:xfrm>
                <a:custGeom>
                  <a:avLst/>
                  <a:gdLst>
                    <a:gd name="connsiteX0" fmla="*/ 449 w 4779"/>
                    <a:gd name="connsiteY0" fmla="*/ 0 h 5414"/>
                    <a:gd name="connsiteX1" fmla="*/ 1531 w 4779"/>
                    <a:gd name="connsiteY1" fmla="*/ 2166 h 5414"/>
                    <a:gd name="connsiteX2" fmla="*/ 1531 w 4779"/>
                    <a:gd name="connsiteY2" fmla="*/ 2166 h 5414"/>
                    <a:gd name="connsiteX3" fmla="*/ 3697 w 4779"/>
                    <a:gd name="connsiteY3" fmla="*/ 3249 h 5414"/>
                    <a:gd name="connsiteX4" fmla="*/ 3697 w 4779"/>
                    <a:gd name="connsiteY4" fmla="*/ 5414 h 5414"/>
                    <a:gd name="connsiteX5" fmla="*/ 4780 w 4779"/>
                    <a:gd name="connsiteY5" fmla="*/ 3249 h 5414"/>
                    <a:gd name="connsiteX6" fmla="*/ 449 w 4779"/>
                    <a:gd name="connsiteY6" fmla="*/ 0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79" h="5414">
                      <a:moveTo>
                        <a:pt x="449" y="0"/>
                      </a:moveTo>
                      <a:cubicBezTo>
                        <a:pt x="-634" y="1083"/>
                        <a:pt x="449" y="1083"/>
                        <a:pt x="1531" y="2166"/>
                      </a:cubicBezTo>
                      <a:cubicBezTo>
                        <a:pt x="1531" y="2166"/>
                        <a:pt x="1531" y="2166"/>
                        <a:pt x="1531" y="2166"/>
                      </a:cubicBezTo>
                      <a:cubicBezTo>
                        <a:pt x="2614" y="1083"/>
                        <a:pt x="4780" y="1083"/>
                        <a:pt x="3697" y="3249"/>
                      </a:cubicBezTo>
                      <a:cubicBezTo>
                        <a:pt x="4780" y="4331"/>
                        <a:pt x="2614" y="4331"/>
                        <a:pt x="3697" y="5414"/>
                      </a:cubicBezTo>
                      <a:lnTo>
                        <a:pt x="4780" y="3249"/>
                      </a:lnTo>
                      <a:cubicBezTo>
                        <a:pt x="4780" y="1083"/>
                        <a:pt x="1531" y="0"/>
                        <a:pt x="44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51" name="Полилиния: фигура 2550">
                  <a:extLst>
                    <a:ext uri="{FF2B5EF4-FFF2-40B4-BE49-F238E27FC236}">
                      <a16:creationId xmlns:a16="http://schemas.microsoft.com/office/drawing/2014/main" id="{EA83B7B6-DDB3-0A83-C97E-87334F75C851}"/>
                    </a:ext>
                  </a:extLst>
                </p:cNvPr>
                <p:cNvSpPr/>
                <p:nvPr/>
              </p:nvSpPr>
              <p:spPr>
                <a:xfrm>
                  <a:off x="8743150" y="6219827"/>
                  <a:ext cx="812" cy="481"/>
                </a:xfrm>
                <a:custGeom>
                  <a:avLst/>
                  <a:gdLst>
                    <a:gd name="connsiteX0" fmla="*/ 0 w 812"/>
                    <a:gd name="connsiteY0" fmla="*/ 0 h 481"/>
                    <a:gd name="connsiteX1" fmla="*/ 0 w 812"/>
                    <a:gd name="connsiteY1" fmla="*/ 0 h 481"/>
                    <a:gd name="connsiteX2" fmla="*/ 0 w 812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0" y="0"/>
                      </a:moveTo>
                      <a:cubicBezTo>
                        <a:pt x="0" y="0"/>
                        <a:pt x="1083" y="1083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52" name="Полилиния: фигура 2551">
                  <a:extLst>
                    <a:ext uri="{FF2B5EF4-FFF2-40B4-BE49-F238E27FC236}">
                      <a16:creationId xmlns:a16="http://schemas.microsoft.com/office/drawing/2014/main" id="{9309F9A5-6786-6BF0-B885-7A4BC8420FD9}"/>
                    </a:ext>
                  </a:extLst>
                </p:cNvPr>
                <p:cNvSpPr/>
                <p:nvPr/>
              </p:nvSpPr>
              <p:spPr>
                <a:xfrm>
                  <a:off x="8744233" y="6223075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53" name="Полилиния: фигура 2552">
                  <a:extLst>
                    <a:ext uri="{FF2B5EF4-FFF2-40B4-BE49-F238E27FC236}">
                      <a16:creationId xmlns:a16="http://schemas.microsoft.com/office/drawing/2014/main" id="{4498F79F-A02E-5C55-6353-E90CA201D4D5}"/>
                    </a:ext>
                  </a:extLst>
                </p:cNvPr>
                <p:cNvSpPr/>
                <p:nvPr/>
              </p:nvSpPr>
              <p:spPr>
                <a:xfrm>
                  <a:off x="8740984" y="6210081"/>
                  <a:ext cx="5414" cy="6496"/>
                </a:xfrm>
                <a:custGeom>
                  <a:avLst/>
                  <a:gdLst>
                    <a:gd name="connsiteX0" fmla="*/ 0 w 5414"/>
                    <a:gd name="connsiteY0" fmla="*/ 3249 h 6496"/>
                    <a:gd name="connsiteX1" fmla="*/ 3249 w 5414"/>
                    <a:gd name="connsiteY1" fmla="*/ 6497 h 6496"/>
                    <a:gd name="connsiteX2" fmla="*/ 5414 w 5414"/>
                    <a:gd name="connsiteY2" fmla="*/ 2166 h 6496"/>
                    <a:gd name="connsiteX3" fmla="*/ 4331 w 5414"/>
                    <a:gd name="connsiteY3" fmla="*/ 0 h 6496"/>
                    <a:gd name="connsiteX4" fmla="*/ 0 w 5414"/>
                    <a:gd name="connsiteY4" fmla="*/ 3249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4" h="6496">
                      <a:moveTo>
                        <a:pt x="0" y="3249"/>
                      </a:moveTo>
                      <a:cubicBezTo>
                        <a:pt x="3249" y="2166"/>
                        <a:pt x="1083" y="6497"/>
                        <a:pt x="3249" y="6497"/>
                      </a:cubicBezTo>
                      <a:cubicBezTo>
                        <a:pt x="2166" y="4331"/>
                        <a:pt x="4331" y="2166"/>
                        <a:pt x="5414" y="2166"/>
                      </a:cubicBezTo>
                      <a:lnTo>
                        <a:pt x="4331" y="0"/>
                      </a:lnTo>
                      <a:cubicBezTo>
                        <a:pt x="2166" y="0"/>
                        <a:pt x="1083" y="1083"/>
                        <a:pt x="0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54" name="Полилиния: фигура 2553">
                  <a:extLst>
                    <a:ext uri="{FF2B5EF4-FFF2-40B4-BE49-F238E27FC236}">
                      <a16:creationId xmlns:a16="http://schemas.microsoft.com/office/drawing/2014/main" id="{1FF3CB23-B60A-DF11-CBEA-6D6CEBF35548}"/>
                    </a:ext>
                  </a:extLst>
                </p:cNvPr>
                <p:cNvSpPr/>
                <p:nvPr/>
              </p:nvSpPr>
              <p:spPr>
                <a:xfrm>
                  <a:off x="8745917" y="6206833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-602" y="0"/>
                        <a:pt x="481" y="0"/>
                      </a:cubicBezTo>
                      <a:cubicBezTo>
                        <a:pt x="481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55" name="Полилиния: фигура 2554">
                  <a:extLst>
                    <a:ext uri="{FF2B5EF4-FFF2-40B4-BE49-F238E27FC236}">
                      <a16:creationId xmlns:a16="http://schemas.microsoft.com/office/drawing/2014/main" id="{45973A36-4177-F710-73D0-8EA0A568296B}"/>
                    </a:ext>
                  </a:extLst>
                </p:cNvPr>
                <p:cNvSpPr/>
                <p:nvPr/>
              </p:nvSpPr>
              <p:spPr>
                <a:xfrm>
                  <a:off x="8737735" y="6197946"/>
                  <a:ext cx="8662" cy="11052"/>
                </a:xfrm>
                <a:custGeom>
                  <a:avLst/>
                  <a:gdLst>
                    <a:gd name="connsiteX0" fmla="*/ 0 w 8662"/>
                    <a:gd name="connsiteY0" fmla="*/ 1307 h 11052"/>
                    <a:gd name="connsiteX1" fmla="*/ 2166 w 8662"/>
                    <a:gd name="connsiteY1" fmla="*/ 2390 h 11052"/>
                    <a:gd name="connsiteX2" fmla="*/ 4331 w 8662"/>
                    <a:gd name="connsiteY2" fmla="*/ 3473 h 11052"/>
                    <a:gd name="connsiteX3" fmla="*/ 2166 w 8662"/>
                    <a:gd name="connsiteY3" fmla="*/ 3473 h 11052"/>
                    <a:gd name="connsiteX4" fmla="*/ 5414 w 8662"/>
                    <a:gd name="connsiteY4" fmla="*/ 6721 h 11052"/>
                    <a:gd name="connsiteX5" fmla="*/ 2166 w 8662"/>
                    <a:gd name="connsiteY5" fmla="*/ 5638 h 11052"/>
                    <a:gd name="connsiteX6" fmla="*/ 6497 w 8662"/>
                    <a:gd name="connsiteY6" fmla="*/ 8887 h 11052"/>
                    <a:gd name="connsiteX7" fmla="*/ 5414 w 8662"/>
                    <a:gd name="connsiteY7" fmla="*/ 11053 h 11052"/>
                    <a:gd name="connsiteX8" fmla="*/ 7580 w 8662"/>
                    <a:gd name="connsiteY8" fmla="*/ 8887 h 11052"/>
                    <a:gd name="connsiteX9" fmla="*/ 6497 w 8662"/>
                    <a:gd name="connsiteY9" fmla="*/ 6721 h 11052"/>
                    <a:gd name="connsiteX10" fmla="*/ 8663 w 8662"/>
                    <a:gd name="connsiteY10" fmla="*/ 6721 h 11052"/>
                    <a:gd name="connsiteX11" fmla="*/ 7580 w 8662"/>
                    <a:gd name="connsiteY11" fmla="*/ 224 h 11052"/>
                    <a:gd name="connsiteX12" fmla="*/ 0 w 8662"/>
                    <a:gd name="connsiteY12" fmla="*/ 1307 h 11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662" h="11052">
                      <a:moveTo>
                        <a:pt x="0" y="1307"/>
                      </a:moveTo>
                      <a:cubicBezTo>
                        <a:pt x="0" y="1307"/>
                        <a:pt x="1083" y="2390"/>
                        <a:pt x="2166" y="2390"/>
                      </a:cubicBezTo>
                      <a:cubicBezTo>
                        <a:pt x="3248" y="3473"/>
                        <a:pt x="4331" y="3473"/>
                        <a:pt x="4331" y="3473"/>
                      </a:cubicBezTo>
                      <a:cubicBezTo>
                        <a:pt x="3248" y="3473"/>
                        <a:pt x="2166" y="3473"/>
                        <a:pt x="2166" y="3473"/>
                      </a:cubicBezTo>
                      <a:cubicBezTo>
                        <a:pt x="3248" y="5638"/>
                        <a:pt x="4331" y="4556"/>
                        <a:pt x="5414" y="6721"/>
                      </a:cubicBezTo>
                      <a:cubicBezTo>
                        <a:pt x="3248" y="7804"/>
                        <a:pt x="4331" y="3473"/>
                        <a:pt x="2166" y="5638"/>
                      </a:cubicBezTo>
                      <a:cubicBezTo>
                        <a:pt x="3248" y="6721"/>
                        <a:pt x="3248" y="7804"/>
                        <a:pt x="6497" y="8887"/>
                      </a:cubicBezTo>
                      <a:lnTo>
                        <a:pt x="5414" y="11053"/>
                      </a:lnTo>
                      <a:lnTo>
                        <a:pt x="7580" y="8887"/>
                      </a:lnTo>
                      <a:cubicBezTo>
                        <a:pt x="7580" y="7804"/>
                        <a:pt x="5414" y="7804"/>
                        <a:pt x="6497" y="6721"/>
                      </a:cubicBezTo>
                      <a:cubicBezTo>
                        <a:pt x="7580" y="5638"/>
                        <a:pt x="7580" y="6721"/>
                        <a:pt x="8663" y="6721"/>
                      </a:cubicBezTo>
                      <a:cubicBezTo>
                        <a:pt x="7580" y="5638"/>
                        <a:pt x="9746" y="2390"/>
                        <a:pt x="7580" y="224"/>
                      </a:cubicBezTo>
                      <a:cubicBezTo>
                        <a:pt x="5414" y="-859"/>
                        <a:pt x="2166" y="2390"/>
                        <a:pt x="0" y="13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56" name="Полилиния: фигура 2555">
                  <a:extLst>
                    <a:ext uri="{FF2B5EF4-FFF2-40B4-BE49-F238E27FC236}">
                      <a16:creationId xmlns:a16="http://schemas.microsoft.com/office/drawing/2014/main" id="{9DB56FD1-401B-980D-4AA2-20B130197A62}"/>
                    </a:ext>
                  </a:extLst>
                </p:cNvPr>
                <p:cNvSpPr/>
                <p:nvPr/>
              </p:nvSpPr>
              <p:spPr>
                <a:xfrm>
                  <a:off x="8739901" y="6197087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57" name="Полилиния: фигура 2556">
                  <a:extLst>
                    <a:ext uri="{FF2B5EF4-FFF2-40B4-BE49-F238E27FC236}">
                      <a16:creationId xmlns:a16="http://schemas.microsoft.com/office/drawing/2014/main" id="{8C7BC2AD-CFDF-A410-8C3D-24063132B12F}"/>
                    </a:ext>
                  </a:extLst>
                </p:cNvPr>
                <p:cNvSpPr/>
                <p:nvPr/>
              </p:nvSpPr>
              <p:spPr>
                <a:xfrm>
                  <a:off x="8732224" y="6186259"/>
                  <a:ext cx="6812" cy="10828"/>
                </a:xfrm>
                <a:custGeom>
                  <a:avLst/>
                  <a:gdLst>
                    <a:gd name="connsiteX0" fmla="*/ 2263 w 6812"/>
                    <a:gd name="connsiteY0" fmla="*/ 8663 h 10828"/>
                    <a:gd name="connsiteX1" fmla="*/ 5512 w 6812"/>
                    <a:gd name="connsiteY1" fmla="*/ 9746 h 10828"/>
                    <a:gd name="connsiteX2" fmla="*/ 4429 w 6812"/>
                    <a:gd name="connsiteY2" fmla="*/ 10828 h 10828"/>
                    <a:gd name="connsiteX3" fmla="*/ 6595 w 6812"/>
                    <a:gd name="connsiteY3" fmla="*/ 9746 h 10828"/>
                    <a:gd name="connsiteX4" fmla="*/ 3346 w 6812"/>
                    <a:gd name="connsiteY4" fmla="*/ 6497 h 10828"/>
                    <a:gd name="connsiteX5" fmla="*/ 5512 w 6812"/>
                    <a:gd name="connsiteY5" fmla="*/ 3248 h 10828"/>
                    <a:gd name="connsiteX6" fmla="*/ 6595 w 6812"/>
                    <a:gd name="connsiteY6" fmla="*/ 5414 h 10828"/>
                    <a:gd name="connsiteX7" fmla="*/ 2263 w 6812"/>
                    <a:gd name="connsiteY7" fmla="*/ 0 h 10828"/>
                    <a:gd name="connsiteX8" fmla="*/ 2263 w 6812"/>
                    <a:gd name="connsiteY8" fmla="*/ 1083 h 10828"/>
                    <a:gd name="connsiteX9" fmla="*/ 1181 w 6812"/>
                    <a:gd name="connsiteY9" fmla="*/ 0 h 10828"/>
                    <a:gd name="connsiteX10" fmla="*/ 2263 w 6812"/>
                    <a:gd name="connsiteY10" fmla="*/ 8663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812" h="10828">
                      <a:moveTo>
                        <a:pt x="2263" y="8663"/>
                      </a:moveTo>
                      <a:lnTo>
                        <a:pt x="5512" y="9746"/>
                      </a:lnTo>
                      <a:cubicBezTo>
                        <a:pt x="5512" y="9746"/>
                        <a:pt x="5512" y="10828"/>
                        <a:pt x="4429" y="10828"/>
                      </a:cubicBezTo>
                      <a:cubicBezTo>
                        <a:pt x="4429" y="10828"/>
                        <a:pt x="6595" y="10828"/>
                        <a:pt x="6595" y="9746"/>
                      </a:cubicBezTo>
                      <a:cubicBezTo>
                        <a:pt x="7678" y="7580"/>
                        <a:pt x="4429" y="7580"/>
                        <a:pt x="3346" y="6497"/>
                      </a:cubicBezTo>
                      <a:cubicBezTo>
                        <a:pt x="2263" y="3248"/>
                        <a:pt x="4429" y="5414"/>
                        <a:pt x="5512" y="3248"/>
                      </a:cubicBezTo>
                      <a:cubicBezTo>
                        <a:pt x="5512" y="4331"/>
                        <a:pt x="5512" y="4331"/>
                        <a:pt x="6595" y="5414"/>
                      </a:cubicBezTo>
                      <a:cubicBezTo>
                        <a:pt x="7678" y="2166"/>
                        <a:pt x="3346" y="1083"/>
                        <a:pt x="2263" y="0"/>
                      </a:cubicBezTo>
                      <a:cubicBezTo>
                        <a:pt x="2263" y="0"/>
                        <a:pt x="2263" y="1083"/>
                        <a:pt x="2263" y="1083"/>
                      </a:cubicBezTo>
                      <a:lnTo>
                        <a:pt x="1181" y="0"/>
                      </a:lnTo>
                      <a:cubicBezTo>
                        <a:pt x="-985" y="4331"/>
                        <a:pt x="98" y="6497"/>
                        <a:pt x="2263" y="86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58" name="Полилиния: фигура 2557">
                  <a:extLst>
                    <a:ext uri="{FF2B5EF4-FFF2-40B4-BE49-F238E27FC236}">
                      <a16:creationId xmlns:a16="http://schemas.microsoft.com/office/drawing/2014/main" id="{DDBE17A7-75FB-FE6F-8364-881A82EC56DC}"/>
                    </a:ext>
                  </a:extLst>
                </p:cNvPr>
                <p:cNvSpPr/>
                <p:nvPr/>
              </p:nvSpPr>
              <p:spPr>
                <a:xfrm>
                  <a:off x="8735840" y="6197087"/>
                  <a:ext cx="812" cy="1082"/>
                </a:xfrm>
                <a:custGeom>
                  <a:avLst/>
                  <a:gdLst>
                    <a:gd name="connsiteX0" fmla="*/ 812 w 812"/>
                    <a:gd name="connsiteY0" fmla="*/ 1083 h 1082"/>
                    <a:gd name="connsiteX1" fmla="*/ 812 w 812"/>
                    <a:gd name="connsiteY1" fmla="*/ 0 h 1082"/>
                    <a:gd name="connsiteX2" fmla="*/ 812 w 81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">
                      <a:moveTo>
                        <a:pt x="812" y="1083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1083"/>
                        <a:pt x="-271" y="1083"/>
                        <a:pt x="812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59" name="Полилиния: фигура 2558">
                  <a:extLst>
                    <a:ext uri="{FF2B5EF4-FFF2-40B4-BE49-F238E27FC236}">
                      <a16:creationId xmlns:a16="http://schemas.microsoft.com/office/drawing/2014/main" id="{CB06EE92-EC0D-F9E0-282B-1D4D765E5118}"/>
                    </a:ext>
                  </a:extLst>
                </p:cNvPr>
                <p:cNvSpPr/>
                <p:nvPr/>
              </p:nvSpPr>
              <p:spPr>
                <a:xfrm>
                  <a:off x="8733404" y="618734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60" name="Полилиния: фигура 2559">
                  <a:extLst>
                    <a:ext uri="{FF2B5EF4-FFF2-40B4-BE49-F238E27FC236}">
                      <a16:creationId xmlns:a16="http://schemas.microsoft.com/office/drawing/2014/main" id="{A435154B-4C92-67E0-A154-DDFC34BF9F66}"/>
                    </a:ext>
                  </a:extLst>
                </p:cNvPr>
                <p:cNvSpPr/>
                <p:nvPr/>
              </p:nvSpPr>
              <p:spPr>
                <a:xfrm>
                  <a:off x="8729073" y="6188424"/>
                  <a:ext cx="2165" cy="1564"/>
                </a:xfrm>
                <a:custGeom>
                  <a:avLst/>
                  <a:gdLst>
                    <a:gd name="connsiteX0" fmla="*/ 2166 w 2165"/>
                    <a:gd name="connsiteY0" fmla="*/ 1083 h 1564"/>
                    <a:gd name="connsiteX1" fmla="*/ 1083 w 2165"/>
                    <a:gd name="connsiteY1" fmla="*/ 0 h 1564"/>
                    <a:gd name="connsiteX2" fmla="*/ 0 w 2165"/>
                    <a:gd name="connsiteY2" fmla="*/ 1083 h 1564"/>
                    <a:gd name="connsiteX3" fmla="*/ 2166 w 2165"/>
                    <a:gd name="connsiteY3" fmla="*/ 1083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1564">
                      <a:moveTo>
                        <a:pt x="2166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ubicBezTo>
                        <a:pt x="1083" y="1083"/>
                        <a:pt x="2166" y="2166"/>
                        <a:pt x="2166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61" name="Полилиния: фигура 2560">
                  <a:extLst>
                    <a:ext uri="{FF2B5EF4-FFF2-40B4-BE49-F238E27FC236}">
                      <a16:creationId xmlns:a16="http://schemas.microsoft.com/office/drawing/2014/main" id="{E6DB9EDF-1A58-B00C-D57C-5BF523BCCFE4}"/>
                    </a:ext>
                  </a:extLst>
                </p:cNvPr>
                <p:cNvSpPr/>
                <p:nvPr/>
              </p:nvSpPr>
              <p:spPr>
                <a:xfrm>
                  <a:off x="8671682" y="6157022"/>
                  <a:ext cx="60639" cy="29862"/>
                </a:xfrm>
                <a:custGeom>
                  <a:avLst/>
                  <a:gdLst>
                    <a:gd name="connsiteX0" fmla="*/ 1083 w 60639"/>
                    <a:gd name="connsiteY0" fmla="*/ 0 h 29862"/>
                    <a:gd name="connsiteX1" fmla="*/ 3249 w 60639"/>
                    <a:gd name="connsiteY1" fmla="*/ 1083 h 29862"/>
                    <a:gd name="connsiteX2" fmla="*/ 0 w 60639"/>
                    <a:gd name="connsiteY2" fmla="*/ 3249 h 29862"/>
                    <a:gd name="connsiteX3" fmla="*/ 0 w 60639"/>
                    <a:gd name="connsiteY3" fmla="*/ 6497 h 29862"/>
                    <a:gd name="connsiteX4" fmla="*/ 5414 w 60639"/>
                    <a:gd name="connsiteY4" fmla="*/ 5414 h 29862"/>
                    <a:gd name="connsiteX5" fmla="*/ 5414 w 60639"/>
                    <a:gd name="connsiteY5" fmla="*/ 6497 h 29862"/>
                    <a:gd name="connsiteX6" fmla="*/ 15160 w 60639"/>
                    <a:gd name="connsiteY6" fmla="*/ 6497 h 29862"/>
                    <a:gd name="connsiteX7" fmla="*/ 21657 w 60639"/>
                    <a:gd name="connsiteY7" fmla="*/ 7580 h 29862"/>
                    <a:gd name="connsiteX8" fmla="*/ 45480 w 60639"/>
                    <a:gd name="connsiteY8" fmla="*/ 20574 h 29862"/>
                    <a:gd name="connsiteX9" fmla="*/ 48728 w 60639"/>
                    <a:gd name="connsiteY9" fmla="*/ 19491 h 29862"/>
                    <a:gd name="connsiteX10" fmla="*/ 48728 w 60639"/>
                    <a:gd name="connsiteY10" fmla="*/ 21657 h 29862"/>
                    <a:gd name="connsiteX11" fmla="*/ 47645 w 60639"/>
                    <a:gd name="connsiteY11" fmla="*/ 20574 h 29862"/>
                    <a:gd name="connsiteX12" fmla="*/ 53059 w 60639"/>
                    <a:gd name="connsiteY12" fmla="*/ 25988 h 29862"/>
                    <a:gd name="connsiteX13" fmla="*/ 55225 w 60639"/>
                    <a:gd name="connsiteY13" fmla="*/ 23823 h 29862"/>
                    <a:gd name="connsiteX14" fmla="*/ 55225 w 60639"/>
                    <a:gd name="connsiteY14" fmla="*/ 29237 h 29862"/>
                    <a:gd name="connsiteX15" fmla="*/ 58474 w 60639"/>
                    <a:gd name="connsiteY15" fmla="*/ 29237 h 29862"/>
                    <a:gd name="connsiteX16" fmla="*/ 58474 w 60639"/>
                    <a:gd name="connsiteY16" fmla="*/ 25988 h 29862"/>
                    <a:gd name="connsiteX17" fmla="*/ 60639 w 60639"/>
                    <a:gd name="connsiteY17" fmla="*/ 27071 h 29862"/>
                    <a:gd name="connsiteX18" fmla="*/ 44397 w 60639"/>
                    <a:gd name="connsiteY18" fmla="*/ 17326 h 29862"/>
                    <a:gd name="connsiteX19" fmla="*/ 45480 w 60639"/>
                    <a:gd name="connsiteY19" fmla="*/ 16243 h 29862"/>
                    <a:gd name="connsiteX20" fmla="*/ 40065 w 60639"/>
                    <a:gd name="connsiteY20" fmla="*/ 14077 h 29862"/>
                    <a:gd name="connsiteX21" fmla="*/ 36817 w 60639"/>
                    <a:gd name="connsiteY21" fmla="*/ 9746 h 29862"/>
                    <a:gd name="connsiteX22" fmla="*/ 31402 w 60639"/>
                    <a:gd name="connsiteY22" fmla="*/ 10828 h 29862"/>
                    <a:gd name="connsiteX23" fmla="*/ 30320 w 60639"/>
                    <a:gd name="connsiteY23" fmla="*/ 8663 h 29862"/>
                    <a:gd name="connsiteX24" fmla="*/ 29237 w 60639"/>
                    <a:gd name="connsiteY24" fmla="*/ 9746 h 29862"/>
                    <a:gd name="connsiteX25" fmla="*/ 27071 w 60639"/>
                    <a:gd name="connsiteY25" fmla="*/ 6497 h 29862"/>
                    <a:gd name="connsiteX26" fmla="*/ 24905 w 60639"/>
                    <a:gd name="connsiteY26" fmla="*/ 9746 h 29862"/>
                    <a:gd name="connsiteX27" fmla="*/ 22740 w 60639"/>
                    <a:gd name="connsiteY27" fmla="*/ 6497 h 29862"/>
                    <a:gd name="connsiteX28" fmla="*/ 20574 w 60639"/>
                    <a:gd name="connsiteY28" fmla="*/ 3249 h 29862"/>
                    <a:gd name="connsiteX29" fmla="*/ 20574 w 60639"/>
                    <a:gd name="connsiteY29" fmla="*/ 5414 h 29862"/>
                    <a:gd name="connsiteX30" fmla="*/ 18408 w 60639"/>
                    <a:gd name="connsiteY30" fmla="*/ 6497 h 29862"/>
                    <a:gd name="connsiteX31" fmla="*/ 18408 w 60639"/>
                    <a:gd name="connsiteY31" fmla="*/ 3249 h 29862"/>
                    <a:gd name="connsiteX32" fmla="*/ 12994 w 60639"/>
                    <a:gd name="connsiteY32" fmla="*/ 4331 h 29862"/>
                    <a:gd name="connsiteX33" fmla="*/ 12994 w 60639"/>
                    <a:gd name="connsiteY33" fmla="*/ 6497 h 29862"/>
                    <a:gd name="connsiteX34" fmla="*/ 6497 w 60639"/>
                    <a:gd name="connsiteY34" fmla="*/ 4331 h 29862"/>
                    <a:gd name="connsiteX35" fmla="*/ 9746 w 60639"/>
                    <a:gd name="connsiteY35" fmla="*/ 2166 h 29862"/>
                    <a:gd name="connsiteX36" fmla="*/ 7580 w 60639"/>
                    <a:gd name="connsiteY36" fmla="*/ 1083 h 29862"/>
                    <a:gd name="connsiteX37" fmla="*/ 3249 w 60639"/>
                    <a:gd name="connsiteY37" fmla="*/ 4331 h 29862"/>
                    <a:gd name="connsiteX38" fmla="*/ 1083 w 60639"/>
                    <a:gd name="connsiteY38" fmla="*/ 0 h 29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60639" h="29862">
                      <a:moveTo>
                        <a:pt x="1083" y="0"/>
                      </a:moveTo>
                      <a:cubicBezTo>
                        <a:pt x="1083" y="1083"/>
                        <a:pt x="2166" y="1083"/>
                        <a:pt x="3249" y="1083"/>
                      </a:cubicBezTo>
                      <a:cubicBezTo>
                        <a:pt x="3249" y="2166"/>
                        <a:pt x="1083" y="2166"/>
                        <a:pt x="0" y="3249"/>
                      </a:cubicBezTo>
                      <a:cubicBezTo>
                        <a:pt x="2166" y="4331"/>
                        <a:pt x="0" y="4331"/>
                        <a:pt x="0" y="6497"/>
                      </a:cubicBezTo>
                      <a:cubicBezTo>
                        <a:pt x="2166" y="6497"/>
                        <a:pt x="3249" y="5414"/>
                        <a:pt x="5414" y="5414"/>
                      </a:cubicBezTo>
                      <a:cubicBezTo>
                        <a:pt x="5414" y="5414"/>
                        <a:pt x="5414" y="6497"/>
                        <a:pt x="5414" y="6497"/>
                      </a:cubicBezTo>
                      <a:cubicBezTo>
                        <a:pt x="7580" y="5414"/>
                        <a:pt x="12994" y="5414"/>
                        <a:pt x="15160" y="6497"/>
                      </a:cubicBezTo>
                      <a:cubicBezTo>
                        <a:pt x="17326" y="7580"/>
                        <a:pt x="19491" y="7580"/>
                        <a:pt x="21657" y="7580"/>
                      </a:cubicBezTo>
                      <a:cubicBezTo>
                        <a:pt x="29237" y="10828"/>
                        <a:pt x="38982" y="14077"/>
                        <a:pt x="45480" y="20574"/>
                      </a:cubicBezTo>
                      <a:lnTo>
                        <a:pt x="48728" y="19491"/>
                      </a:lnTo>
                      <a:cubicBezTo>
                        <a:pt x="48728" y="20574"/>
                        <a:pt x="50894" y="20574"/>
                        <a:pt x="48728" y="21657"/>
                      </a:cubicBezTo>
                      <a:cubicBezTo>
                        <a:pt x="48728" y="20574"/>
                        <a:pt x="47645" y="20574"/>
                        <a:pt x="47645" y="20574"/>
                      </a:cubicBezTo>
                      <a:cubicBezTo>
                        <a:pt x="47645" y="23823"/>
                        <a:pt x="51977" y="23823"/>
                        <a:pt x="53059" y="25988"/>
                      </a:cubicBezTo>
                      <a:cubicBezTo>
                        <a:pt x="53059" y="25988"/>
                        <a:pt x="54142" y="23823"/>
                        <a:pt x="55225" y="23823"/>
                      </a:cubicBezTo>
                      <a:cubicBezTo>
                        <a:pt x="53059" y="25988"/>
                        <a:pt x="57391" y="25988"/>
                        <a:pt x="55225" y="29237"/>
                      </a:cubicBezTo>
                      <a:cubicBezTo>
                        <a:pt x="56308" y="31403"/>
                        <a:pt x="57391" y="27071"/>
                        <a:pt x="58474" y="29237"/>
                      </a:cubicBezTo>
                      <a:cubicBezTo>
                        <a:pt x="59556" y="28154"/>
                        <a:pt x="57391" y="27071"/>
                        <a:pt x="58474" y="25988"/>
                      </a:cubicBezTo>
                      <a:cubicBezTo>
                        <a:pt x="60639" y="25988"/>
                        <a:pt x="59556" y="28154"/>
                        <a:pt x="60639" y="27071"/>
                      </a:cubicBezTo>
                      <a:cubicBezTo>
                        <a:pt x="58474" y="22740"/>
                        <a:pt x="49811" y="19491"/>
                        <a:pt x="44397" y="17326"/>
                      </a:cubicBezTo>
                      <a:lnTo>
                        <a:pt x="45480" y="16243"/>
                      </a:lnTo>
                      <a:cubicBezTo>
                        <a:pt x="43314" y="16243"/>
                        <a:pt x="42231" y="15160"/>
                        <a:pt x="40065" y="14077"/>
                      </a:cubicBezTo>
                      <a:cubicBezTo>
                        <a:pt x="37900" y="12994"/>
                        <a:pt x="36817" y="10828"/>
                        <a:pt x="36817" y="9746"/>
                      </a:cubicBezTo>
                      <a:cubicBezTo>
                        <a:pt x="36817" y="11911"/>
                        <a:pt x="32485" y="6497"/>
                        <a:pt x="31402" y="10828"/>
                      </a:cubicBezTo>
                      <a:cubicBezTo>
                        <a:pt x="31402" y="9746"/>
                        <a:pt x="30320" y="9746"/>
                        <a:pt x="30320" y="8663"/>
                      </a:cubicBezTo>
                      <a:lnTo>
                        <a:pt x="29237" y="9746"/>
                      </a:lnTo>
                      <a:cubicBezTo>
                        <a:pt x="28154" y="8663"/>
                        <a:pt x="28154" y="7580"/>
                        <a:pt x="27071" y="6497"/>
                      </a:cubicBezTo>
                      <a:cubicBezTo>
                        <a:pt x="28154" y="8663"/>
                        <a:pt x="25988" y="8663"/>
                        <a:pt x="24905" y="9746"/>
                      </a:cubicBezTo>
                      <a:cubicBezTo>
                        <a:pt x="23823" y="8663"/>
                        <a:pt x="23823" y="7580"/>
                        <a:pt x="22740" y="6497"/>
                      </a:cubicBezTo>
                      <a:cubicBezTo>
                        <a:pt x="21657" y="5414"/>
                        <a:pt x="20574" y="4331"/>
                        <a:pt x="20574" y="3249"/>
                      </a:cubicBezTo>
                      <a:cubicBezTo>
                        <a:pt x="20574" y="3249"/>
                        <a:pt x="20574" y="4331"/>
                        <a:pt x="20574" y="5414"/>
                      </a:cubicBezTo>
                      <a:cubicBezTo>
                        <a:pt x="19491" y="4331"/>
                        <a:pt x="19491" y="6497"/>
                        <a:pt x="18408" y="6497"/>
                      </a:cubicBezTo>
                      <a:cubicBezTo>
                        <a:pt x="17326" y="6497"/>
                        <a:pt x="17326" y="4331"/>
                        <a:pt x="18408" y="3249"/>
                      </a:cubicBezTo>
                      <a:cubicBezTo>
                        <a:pt x="16243" y="2166"/>
                        <a:pt x="14077" y="5414"/>
                        <a:pt x="12994" y="4331"/>
                      </a:cubicBezTo>
                      <a:lnTo>
                        <a:pt x="12994" y="6497"/>
                      </a:lnTo>
                      <a:cubicBezTo>
                        <a:pt x="10828" y="6497"/>
                        <a:pt x="8663" y="4331"/>
                        <a:pt x="6497" y="4331"/>
                      </a:cubicBezTo>
                      <a:cubicBezTo>
                        <a:pt x="5414" y="2166"/>
                        <a:pt x="8663" y="2166"/>
                        <a:pt x="9746" y="2166"/>
                      </a:cubicBezTo>
                      <a:cubicBezTo>
                        <a:pt x="9746" y="2166"/>
                        <a:pt x="7580" y="1083"/>
                        <a:pt x="7580" y="1083"/>
                      </a:cubicBezTo>
                      <a:cubicBezTo>
                        <a:pt x="6497" y="2166"/>
                        <a:pt x="4331" y="3249"/>
                        <a:pt x="3249" y="4331"/>
                      </a:cubicBezTo>
                      <a:cubicBezTo>
                        <a:pt x="5414" y="1083"/>
                        <a:pt x="2166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62" name="Полилиния: фигура 2561">
                  <a:extLst>
                    <a:ext uri="{FF2B5EF4-FFF2-40B4-BE49-F238E27FC236}">
                      <a16:creationId xmlns:a16="http://schemas.microsoft.com/office/drawing/2014/main" id="{8EBD549B-7200-74F1-C2EC-208542AD4A88}"/>
                    </a:ext>
                  </a:extLst>
                </p:cNvPr>
                <p:cNvSpPr/>
                <p:nvPr/>
              </p:nvSpPr>
              <p:spPr>
                <a:xfrm>
                  <a:off x="8680345" y="6156210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  <a:gd name="connsiteX3" fmla="*/ 0 w 812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63" name="Полилиния: фигура 2562">
                  <a:extLst>
                    <a:ext uri="{FF2B5EF4-FFF2-40B4-BE49-F238E27FC236}">
                      <a16:creationId xmlns:a16="http://schemas.microsoft.com/office/drawing/2014/main" id="{A1BCF3AA-3DD9-4274-3E91-8D4B97F30E71}"/>
                    </a:ext>
                  </a:extLst>
                </p:cNvPr>
                <p:cNvSpPr/>
                <p:nvPr/>
              </p:nvSpPr>
              <p:spPr>
                <a:xfrm>
                  <a:off x="8672765" y="615702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64" name="Полилиния: фигура 2563">
                  <a:extLst>
                    <a:ext uri="{FF2B5EF4-FFF2-40B4-BE49-F238E27FC236}">
                      <a16:creationId xmlns:a16="http://schemas.microsoft.com/office/drawing/2014/main" id="{EF4239A0-8C27-CCCD-1C41-67624E361BA6}"/>
                    </a:ext>
                  </a:extLst>
                </p:cNvPr>
                <p:cNvSpPr/>
                <p:nvPr/>
              </p:nvSpPr>
              <p:spPr>
                <a:xfrm>
                  <a:off x="8687112" y="6164602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65" name="Полилиния: фигура 2564">
                  <a:extLst>
                    <a:ext uri="{FF2B5EF4-FFF2-40B4-BE49-F238E27FC236}">
                      <a16:creationId xmlns:a16="http://schemas.microsoft.com/office/drawing/2014/main" id="{9DF89A39-23C0-AF1C-098D-C63E971539A0}"/>
                    </a:ext>
                  </a:extLst>
                </p:cNvPr>
                <p:cNvSpPr/>
                <p:nvPr/>
              </p:nvSpPr>
              <p:spPr>
                <a:xfrm>
                  <a:off x="8691173" y="6158105"/>
                  <a:ext cx="2165" cy="2165"/>
                </a:xfrm>
                <a:custGeom>
                  <a:avLst/>
                  <a:gdLst>
                    <a:gd name="connsiteX0" fmla="*/ 0 w 2165"/>
                    <a:gd name="connsiteY0" fmla="*/ 0 h 2165"/>
                    <a:gd name="connsiteX1" fmla="*/ 2166 w 2165"/>
                    <a:gd name="connsiteY1" fmla="*/ 2166 h 2165"/>
                    <a:gd name="connsiteX2" fmla="*/ 0 w 2165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2165">
                      <a:moveTo>
                        <a:pt x="0" y="0"/>
                      </a:moveTo>
                      <a:cubicBezTo>
                        <a:pt x="0" y="1083"/>
                        <a:pt x="1083" y="1083"/>
                        <a:pt x="2166" y="2166"/>
                      </a:cubicBezTo>
                      <a:cubicBezTo>
                        <a:pt x="1083" y="1083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66" name="Полилиния: фигура 2565">
                  <a:extLst>
                    <a:ext uri="{FF2B5EF4-FFF2-40B4-BE49-F238E27FC236}">
                      <a16:creationId xmlns:a16="http://schemas.microsoft.com/office/drawing/2014/main" id="{D761C4EE-1205-5BC7-BDAC-E707E35F134C}"/>
                    </a:ext>
                  </a:extLst>
                </p:cNvPr>
                <p:cNvSpPr/>
                <p:nvPr/>
              </p:nvSpPr>
              <p:spPr>
                <a:xfrm>
                  <a:off x="8706333" y="6163790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812"/>
                        <a:pt x="1083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67" name="Полилиния: фигура 2566">
                  <a:extLst>
                    <a:ext uri="{FF2B5EF4-FFF2-40B4-BE49-F238E27FC236}">
                      <a16:creationId xmlns:a16="http://schemas.microsoft.com/office/drawing/2014/main" id="{C82F0AFB-A539-BFAA-87C6-58C109997E7B}"/>
                    </a:ext>
                  </a:extLst>
                </p:cNvPr>
                <p:cNvSpPr/>
                <p:nvPr/>
              </p:nvSpPr>
              <p:spPr>
                <a:xfrm>
                  <a:off x="8674930" y="6155939"/>
                  <a:ext cx="3248" cy="1082"/>
                </a:xfrm>
                <a:custGeom>
                  <a:avLst/>
                  <a:gdLst>
                    <a:gd name="connsiteX0" fmla="*/ 3249 w 3248"/>
                    <a:gd name="connsiteY0" fmla="*/ 0 h 1082"/>
                    <a:gd name="connsiteX1" fmla="*/ 1083 w 3248"/>
                    <a:gd name="connsiteY1" fmla="*/ 0 h 1082"/>
                    <a:gd name="connsiteX2" fmla="*/ 0 w 324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248" h="1082">
                      <a:moveTo>
                        <a:pt x="3249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68" name="Полилиния: фигура 2567">
                  <a:extLst>
                    <a:ext uri="{FF2B5EF4-FFF2-40B4-BE49-F238E27FC236}">
                      <a16:creationId xmlns:a16="http://schemas.microsoft.com/office/drawing/2014/main" id="{27ECCC32-5E68-7F57-6813-61129682F64D}"/>
                    </a:ext>
                  </a:extLst>
                </p:cNvPr>
                <p:cNvSpPr/>
                <p:nvPr/>
              </p:nvSpPr>
              <p:spPr>
                <a:xfrm>
                  <a:off x="8637031" y="6155939"/>
                  <a:ext cx="35733" cy="16537"/>
                </a:xfrm>
                <a:custGeom>
                  <a:avLst/>
                  <a:gdLst>
                    <a:gd name="connsiteX0" fmla="*/ 3249 w 35733"/>
                    <a:gd name="connsiteY0" fmla="*/ 16243 h 16537"/>
                    <a:gd name="connsiteX1" fmla="*/ 9746 w 35733"/>
                    <a:gd name="connsiteY1" fmla="*/ 14077 h 16537"/>
                    <a:gd name="connsiteX2" fmla="*/ 11911 w 35733"/>
                    <a:gd name="connsiteY2" fmla="*/ 8663 h 16537"/>
                    <a:gd name="connsiteX3" fmla="*/ 12994 w 35733"/>
                    <a:gd name="connsiteY3" fmla="*/ 12994 h 16537"/>
                    <a:gd name="connsiteX4" fmla="*/ 18408 w 35733"/>
                    <a:gd name="connsiteY4" fmla="*/ 10828 h 16537"/>
                    <a:gd name="connsiteX5" fmla="*/ 23823 w 35733"/>
                    <a:gd name="connsiteY5" fmla="*/ 6497 h 16537"/>
                    <a:gd name="connsiteX6" fmla="*/ 23823 w 35733"/>
                    <a:gd name="connsiteY6" fmla="*/ 8663 h 16537"/>
                    <a:gd name="connsiteX7" fmla="*/ 28154 w 35733"/>
                    <a:gd name="connsiteY7" fmla="*/ 3249 h 16537"/>
                    <a:gd name="connsiteX8" fmla="*/ 29237 w 35733"/>
                    <a:gd name="connsiteY8" fmla="*/ 7580 h 16537"/>
                    <a:gd name="connsiteX9" fmla="*/ 29237 w 35733"/>
                    <a:gd name="connsiteY9" fmla="*/ 7580 h 16537"/>
                    <a:gd name="connsiteX10" fmla="*/ 34651 w 35733"/>
                    <a:gd name="connsiteY10" fmla="*/ 5414 h 16537"/>
                    <a:gd name="connsiteX11" fmla="*/ 35734 w 35733"/>
                    <a:gd name="connsiteY11" fmla="*/ 2166 h 16537"/>
                    <a:gd name="connsiteX12" fmla="*/ 35734 w 35733"/>
                    <a:gd name="connsiteY12" fmla="*/ 0 h 16537"/>
                    <a:gd name="connsiteX13" fmla="*/ 31402 w 35733"/>
                    <a:gd name="connsiteY13" fmla="*/ 2166 h 16537"/>
                    <a:gd name="connsiteX14" fmla="*/ 31402 w 35733"/>
                    <a:gd name="connsiteY14" fmla="*/ 0 h 16537"/>
                    <a:gd name="connsiteX15" fmla="*/ 30320 w 35733"/>
                    <a:gd name="connsiteY15" fmla="*/ 1083 h 16537"/>
                    <a:gd name="connsiteX16" fmla="*/ 29237 w 35733"/>
                    <a:gd name="connsiteY16" fmla="*/ 0 h 16537"/>
                    <a:gd name="connsiteX17" fmla="*/ 25988 w 35733"/>
                    <a:gd name="connsiteY17" fmla="*/ 2166 h 16537"/>
                    <a:gd name="connsiteX18" fmla="*/ 25988 w 35733"/>
                    <a:gd name="connsiteY18" fmla="*/ 2166 h 16537"/>
                    <a:gd name="connsiteX19" fmla="*/ 23823 w 35733"/>
                    <a:gd name="connsiteY19" fmla="*/ 4331 h 16537"/>
                    <a:gd name="connsiteX20" fmla="*/ 21657 w 35733"/>
                    <a:gd name="connsiteY20" fmla="*/ 2166 h 16537"/>
                    <a:gd name="connsiteX21" fmla="*/ 21657 w 35733"/>
                    <a:gd name="connsiteY21" fmla="*/ 3249 h 16537"/>
                    <a:gd name="connsiteX22" fmla="*/ 12994 w 35733"/>
                    <a:gd name="connsiteY22" fmla="*/ 3249 h 16537"/>
                    <a:gd name="connsiteX23" fmla="*/ 12994 w 35733"/>
                    <a:gd name="connsiteY23" fmla="*/ 4331 h 16537"/>
                    <a:gd name="connsiteX24" fmla="*/ 16243 w 35733"/>
                    <a:gd name="connsiteY24" fmla="*/ 2166 h 16537"/>
                    <a:gd name="connsiteX25" fmla="*/ 17325 w 35733"/>
                    <a:gd name="connsiteY25" fmla="*/ 6497 h 16537"/>
                    <a:gd name="connsiteX26" fmla="*/ 11911 w 35733"/>
                    <a:gd name="connsiteY26" fmla="*/ 4331 h 16537"/>
                    <a:gd name="connsiteX27" fmla="*/ 6497 w 35733"/>
                    <a:gd name="connsiteY27" fmla="*/ 7580 h 16537"/>
                    <a:gd name="connsiteX28" fmla="*/ 6497 w 35733"/>
                    <a:gd name="connsiteY28" fmla="*/ 6497 h 16537"/>
                    <a:gd name="connsiteX29" fmla="*/ 3249 w 35733"/>
                    <a:gd name="connsiteY29" fmla="*/ 9746 h 16537"/>
                    <a:gd name="connsiteX30" fmla="*/ 4331 w 35733"/>
                    <a:gd name="connsiteY30" fmla="*/ 9746 h 16537"/>
                    <a:gd name="connsiteX31" fmla="*/ 3249 w 35733"/>
                    <a:gd name="connsiteY31" fmla="*/ 11911 h 16537"/>
                    <a:gd name="connsiteX32" fmla="*/ 2166 w 35733"/>
                    <a:gd name="connsiteY32" fmla="*/ 10828 h 16537"/>
                    <a:gd name="connsiteX33" fmla="*/ 0 w 35733"/>
                    <a:gd name="connsiteY33" fmla="*/ 15160 h 16537"/>
                    <a:gd name="connsiteX34" fmla="*/ 2166 w 35733"/>
                    <a:gd name="connsiteY34" fmla="*/ 11911 h 16537"/>
                    <a:gd name="connsiteX35" fmla="*/ 3249 w 35733"/>
                    <a:gd name="connsiteY35" fmla="*/ 16243 h 16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5733" h="16537">
                      <a:moveTo>
                        <a:pt x="3249" y="16243"/>
                      </a:moveTo>
                      <a:cubicBezTo>
                        <a:pt x="5414" y="17325"/>
                        <a:pt x="7580" y="15160"/>
                        <a:pt x="9746" y="14077"/>
                      </a:cubicBezTo>
                      <a:cubicBezTo>
                        <a:pt x="12994" y="11911"/>
                        <a:pt x="8663" y="9746"/>
                        <a:pt x="11911" y="8663"/>
                      </a:cubicBezTo>
                      <a:lnTo>
                        <a:pt x="12994" y="12994"/>
                      </a:lnTo>
                      <a:cubicBezTo>
                        <a:pt x="14077" y="11911"/>
                        <a:pt x="16243" y="11911"/>
                        <a:pt x="18408" y="10828"/>
                      </a:cubicBezTo>
                      <a:cubicBezTo>
                        <a:pt x="20574" y="9746"/>
                        <a:pt x="21657" y="8663"/>
                        <a:pt x="23823" y="6497"/>
                      </a:cubicBezTo>
                      <a:cubicBezTo>
                        <a:pt x="23823" y="6497"/>
                        <a:pt x="24905" y="7580"/>
                        <a:pt x="23823" y="8663"/>
                      </a:cubicBezTo>
                      <a:cubicBezTo>
                        <a:pt x="25988" y="8663"/>
                        <a:pt x="23823" y="3249"/>
                        <a:pt x="28154" y="3249"/>
                      </a:cubicBezTo>
                      <a:cubicBezTo>
                        <a:pt x="24905" y="6497"/>
                        <a:pt x="29237" y="5414"/>
                        <a:pt x="29237" y="7580"/>
                      </a:cubicBezTo>
                      <a:lnTo>
                        <a:pt x="29237" y="7580"/>
                      </a:lnTo>
                      <a:cubicBezTo>
                        <a:pt x="31402" y="6497"/>
                        <a:pt x="33568" y="5414"/>
                        <a:pt x="34651" y="5414"/>
                      </a:cubicBezTo>
                      <a:cubicBezTo>
                        <a:pt x="34651" y="4331"/>
                        <a:pt x="33568" y="3249"/>
                        <a:pt x="35734" y="2166"/>
                      </a:cubicBezTo>
                      <a:cubicBezTo>
                        <a:pt x="34651" y="2166"/>
                        <a:pt x="35734" y="1083"/>
                        <a:pt x="35734" y="0"/>
                      </a:cubicBezTo>
                      <a:cubicBezTo>
                        <a:pt x="33568" y="1083"/>
                        <a:pt x="32485" y="1083"/>
                        <a:pt x="31402" y="2166"/>
                      </a:cubicBezTo>
                      <a:cubicBezTo>
                        <a:pt x="30320" y="1083"/>
                        <a:pt x="32485" y="2166"/>
                        <a:pt x="31402" y="0"/>
                      </a:cubicBezTo>
                      <a:cubicBezTo>
                        <a:pt x="31402" y="0"/>
                        <a:pt x="30320" y="1083"/>
                        <a:pt x="30320" y="1083"/>
                      </a:cubicBezTo>
                      <a:cubicBezTo>
                        <a:pt x="29237" y="1083"/>
                        <a:pt x="31402" y="0"/>
                        <a:pt x="29237" y="0"/>
                      </a:cubicBezTo>
                      <a:cubicBezTo>
                        <a:pt x="29237" y="1083"/>
                        <a:pt x="28154" y="2166"/>
                        <a:pt x="25988" y="2166"/>
                      </a:cubicBezTo>
                      <a:lnTo>
                        <a:pt x="25988" y="2166"/>
                      </a:lnTo>
                      <a:cubicBezTo>
                        <a:pt x="24905" y="3249"/>
                        <a:pt x="23823" y="2166"/>
                        <a:pt x="23823" y="4331"/>
                      </a:cubicBezTo>
                      <a:lnTo>
                        <a:pt x="21657" y="2166"/>
                      </a:lnTo>
                      <a:lnTo>
                        <a:pt x="21657" y="3249"/>
                      </a:lnTo>
                      <a:cubicBezTo>
                        <a:pt x="18408" y="3249"/>
                        <a:pt x="16243" y="0"/>
                        <a:pt x="12994" y="3249"/>
                      </a:cubicBezTo>
                      <a:cubicBezTo>
                        <a:pt x="14077" y="3249"/>
                        <a:pt x="12994" y="4331"/>
                        <a:pt x="12994" y="4331"/>
                      </a:cubicBezTo>
                      <a:cubicBezTo>
                        <a:pt x="15160" y="4331"/>
                        <a:pt x="14077" y="2166"/>
                        <a:pt x="16243" y="2166"/>
                      </a:cubicBezTo>
                      <a:cubicBezTo>
                        <a:pt x="17325" y="3249"/>
                        <a:pt x="15160" y="5414"/>
                        <a:pt x="17325" y="6497"/>
                      </a:cubicBezTo>
                      <a:cubicBezTo>
                        <a:pt x="15160" y="5414"/>
                        <a:pt x="14077" y="7580"/>
                        <a:pt x="11911" y="4331"/>
                      </a:cubicBezTo>
                      <a:cubicBezTo>
                        <a:pt x="9746" y="5414"/>
                        <a:pt x="9746" y="6497"/>
                        <a:pt x="6497" y="7580"/>
                      </a:cubicBezTo>
                      <a:lnTo>
                        <a:pt x="6497" y="6497"/>
                      </a:lnTo>
                      <a:cubicBezTo>
                        <a:pt x="7580" y="8663"/>
                        <a:pt x="4331" y="6497"/>
                        <a:pt x="3249" y="9746"/>
                      </a:cubicBezTo>
                      <a:lnTo>
                        <a:pt x="4331" y="9746"/>
                      </a:lnTo>
                      <a:cubicBezTo>
                        <a:pt x="4331" y="10828"/>
                        <a:pt x="4331" y="10828"/>
                        <a:pt x="3249" y="11911"/>
                      </a:cubicBezTo>
                      <a:cubicBezTo>
                        <a:pt x="3249" y="11911"/>
                        <a:pt x="3249" y="11911"/>
                        <a:pt x="2166" y="10828"/>
                      </a:cubicBezTo>
                      <a:cubicBezTo>
                        <a:pt x="3249" y="12994"/>
                        <a:pt x="0" y="14077"/>
                        <a:pt x="0" y="15160"/>
                      </a:cubicBezTo>
                      <a:cubicBezTo>
                        <a:pt x="1083" y="15160"/>
                        <a:pt x="2166" y="12994"/>
                        <a:pt x="2166" y="11911"/>
                      </a:cubicBezTo>
                      <a:cubicBezTo>
                        <a:pt x="3249" y="15160"/>
                        <a:pt x="4331" y="16243"/>
                        <a:pt x="3249" y="1624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69" name="Полилиния: фигура 2568">
                  <a:extLst>
                    <a:ext uri="{FF2B5EF4-FFF2-40B4-BE49-F238E27FC236}">
                      <a16:creationId xmlns:a16="http://schemas.microsoft.com/office/drawing/2014/main" id="{3D56BDB1-3D12-FA4D-FE23-AA8346F5F61B}"/>
                    </a:ext>
                  </a:extLst>
                </p:cNvPr>
                <p:cNvSpPr/>
                <p:nvPr/>
              </p:nvSpPr>
              <p:spPr>
                <a:xfrm>
                  <a:off x="8661455" y="6158105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1083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70" name="Полилиния: фигура 2569">
                  <a:extLst>
                    <a:ext uri="{FF2B5EF4-FFF2-40B4-BE49-F238E27FC236}">
                      <a16:creationId xmlns:a16="http://schemas.microsoft.com/office/drawing/2014/main" id="{0D393131-B363-776E-9CC6-B22756678C74}"/>
                    </a:ext>
                  </a:extLst>
                </p:cNvPr>
                <p:cNvSpPr/>
                <p:nvPr/>
              </p:nvSpPr>
              <p:spPr>
                <a:xfrm>
                  <a:off x="8619946" y="6166767"/>
                  <a:ext cx="16002" cy="23822"/>
                </a:xfrm>
                <a:custGeom>
                  <a:avLst/>
                  <a:gdLst>
                    <a:gd name="connsiteX0" fmla="*/ 9505 w 16002"/>
                    <a:gd name="connsiteY0" fmla="*/ 8663 h 23822"/>
                    <a:gd name="connsiteX1" fmla="*/ 7339 w 16002"/>
                    <a:gd name="connsiteY1" fmla="*/ 7580 h 23822"/>
                    <a:gd name="connsiteX2" fmla="*/ 10588 w 16002"/>
                    <a:gd name="connsiteY2" fmla="*/ 10828 h 23822"/>
                    <a:gd name="connsiteX3" fmla="*/ 8422 w 16002"/>
                    <a:gd name="connsiteY3" fmla="*/ 12994 h 23822"/>
                    <a:gd name="connsiteX4" fmla="*/ 6256 w 16002"/>
                    <a:gd name="connsiteY4" fmla="*/ 9746 h 23822"/>
                    <a:gd name="connsiteX5" fmla="*/ 4091 w 16002"/>
                    <a:gd name="connsiteY5" fmla="*/ 10828 h 23822"/>
                    <a:gd name="connsiteX6" fmla="*/ 6256 w 16002"/>
                    <a:gd name="connsiteY6" fmla="*/ 12994 h 23822"/>
                    <a:gd name="connsiteX7" fmla="*/ 5174 w 16002"/>
                    <a:gd name="connsiteY7" fmla="*/ 16243 h 23822"/>
                    <a:gd name="connsiteX8" fmla="*/ 5174 w 16002"/>
                    <a:gd name="connsiteY8" fmla="*/ 15160 h 23822"/>
                    <a:gd name="connsiteX9" fmla="*/ 1925 w 16002"/>
                    <a:gd name="connsiteY9" fmla="*/ 14077 h 23822"/>
                    <a:gd name="connsiteX10" fmla="*/ 1925 w 16002"/>
                    <a:gd name="connsiteY10" fmla="*/ 23823 h 23822"/>
                    <a:gd name="connsiteX11" fmla="*/ 3008 w 16002"/>
                    <a:gd name="connsiteY11" fmla="*/ 21657 h 23822"/>
                    <a:gd name="connsiteX12" fmla="*/ 842 w 16002"/>
                    <a:gd name="connsiteY12" fmla="*/ 19491 h 23822"/>
                    <a:gd name="connsiteX13" fmla="*/ 3008 w 16002"/>
                    <a:gd name="connsiteY13" fmla="*/ 18408 h 23822"/>
                    <a:gd name="connsiteX14" fmla="*/ 3008 w 16002"/>
                    <a:gd name="connsiteY14" fmla="*/ 20574 h 23822"/>
                    <a:gd name="connsiteX15" fmla="*/ 16002 w 16002"/>
                    <a:gd name="connsiteY15" fmla="*/ 8663 h 23822"/>
                    <a:gd name="connsiteX16" fmla="*/ 14919 w 16002"/>
                    <a:gd name="connsiteY16" fmla="*/ 9746 h 23822"/>
                    <a:gd name="connsiteX17" fmla="*/ 13836 w 16002"/>
                    <a:gd name="connsiteY17" fmla="*/ 10828 h 23822"/>
                    <a:gd name="connsiteX18" fmla="*/ 14919 w 16002"/>
                    <a:gd name="connsiteY18" fmla="*/ 7580 h 23822"/>
                    <a:gd name="connsiteX19" fmla="*/ 12754 w 16002"/>
                    <a:gd name="connsiteY19" fmla="*/ 5414 h 23822"/>
                    <a:gd name="connsiteX20" fmla="*/ 14919 w 16002"/>
                    <a:gd name="connsiteY20" fmla="*/ 5414 h 23822"/>
                    <a:gd name="connsiteX21" fmla="*/ 12754 w 16002"/>
                    <a:gd name="connsiteY21" fmla="*/ 3249 h 23822"/>
                    <a:gd name="connsiteX22" fmla="*/ 16002 w 16002"/>
                    <a:gd name="connsiteY22" fmla="*/ 0 h 23822"/>
                    <a:gd name="connsiteX23" fmla="*/ 10588 w 16002"/>
                    <a:gd name="connsiteY23" fmla="*/ 3249 h 23822"/>
                    <a:gd name="connsiteX24" fmla="*/ 9505 w 16002"/>
                    <a:gd name="connsiteY24" fmla="*/ 8663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6002" h="23822">
                      <a:moveTo>
                        <a:pt x="9505" y="8663"/>
                      </a:moveTo>
                      <a:cubicBezTo>
                        <a:pt x="8422" y="9746"/>
                        <a:pt x="8422" y="7580"/>
                        <a:pt x="7339" y="7580"/>
                      </a:cubicBezTo>
                      <a:cubicBezTo>
                        <a:pt x="7339" y="9746"/>
                        <a:pt x="10588" y="8663"/>
                        <a:pt x="10588" y="10828"/>
                      </a:cubicBezTo>
                      <a:cubicBezTo>
                        <a:pt x="9505" y="10828"/>
                        <a:pt x="9505" y="12994"/>
                        <a:pt x="8422" y="12994"/>
                      </a:cubicBezTo>
                      <a:cubicBezTo>
                        <a:pt x="8422" y="11911"/>
                        <a:pt x="6256" y="9746"/>
                        <a:pt x="6256" y="9746"/>
                      </a:cubicBezTo>
                      <a:cubicBezTo>
                        <a:pt x="6256" y="10828"/>
                        <a:pt x="4091" y="10828"/>
                        <a:pt x="4091" y="10828"/>
                      </a:cubicBezTo>
                      <a:cubicBezTo>
                        <a:pt x="7339" y="10828"/>
                        <a:pt x="3008" y="12994"/>
                        <a:pt x="6256" y="12994"/>
                      </a:cubicBezTo>
                      <a:cubicBezTo>
                        <a:pt x="7339" y="14077"/>
                        <a:pt x="6256" y="16243"/>
                        <a:pt x="5174" y="16243"/>
                      </a:cubicBezTo>
                      <a:cubicBezTo>
                        <a:pt x="4091" y="15160"/>
                        <a:pt x="5174" y="15160"/>
                        <a:pt x="5174" y="15160"/>
                      </a:cubicBezTo>
                      <a:cubicBezTo>
                        <a:pt x="4091" y="12994"/>
                        <a:pt x="3008" y="15160"/>
                        <a:pt x="1925" y="14077"/>
                      </a:cubicBezTo>
                      <a:cubicBezTo>
                        <a:pt x="1925" y="17325"/>
                        <a:pt x="-2406" y="22740"/>
                        <a:pt x="1925" y="23823"/>
                      </a:cubicBezTo>
                      <a:cubicBezTo>
                        <a:pt x="3008" y="23823"/>
                        <a:pt x="3008" y="22740"/>
                        <a:pt x="3008" y="21657"/>
                      </a:cubicBezTo>
                      <a:cubicBezTo>
                        <a:pt x="842" y="22740"/>
                        <a:pt x="842" y="20574"/>
                        <a:pt x="842" y="19491"/>
                      </a:cubicBezTo>
                      <a:cubicBezTo>
                        <a:pt x="1925" y="19491"/>
                        <a:pt x="1925" y="17325"/>
                        <a:pt x="3008" y="18408"/>
                      </a:cubicBezTo>
                      <a:lnTo>
                        <a:pt x="3008" y="20574"/>
                      </a:lnTo>
                      <a:cubicBezTo>
                        <a:pt x="7339" y="17325"/>
                        <a:pt x="11671" y="12994"/>
                        <a:pt x="16002" y="8663"/>
                      </a:cubicBezTo>
                      <a:cubicBezTo>
                        <a:pt x="16002" y="8663"/>
                        <a:pt x="14919" y="8663"/>
                        <a:pt x="14919" y="9746"/>
                      </a:cubicBezTo>
                      <a:cubicBezTo>
                        <a:pt x="14919" y="9746"/>
                        <a:pt x="13836" y="10828"/>
                        <a:pt x="13836" y="10828"/>
                      </a:cubicBezTo>
                      <a:cubicBezTo>
                        <a:pt x="13836" y="9746"/>
                        <a:pt x="13836" y="8663"/>
                        <a:pt x="14919" y="7580"/>
                      </a:cubicBezTo>
                      <a:lnTo>
                        <a:pt x="12754" y="5414"/>
                      </a:lnTo>
                      <a:cubicBezTo>
                        <a:pt x="13836" y="5414"/>
                        <a:pt x="13836" y="4331"/>
                        <a:pt x="14919" y="5414"/>
                      </a:cubicBezTo>
                      <a:cubicBezTo>
                        <a:pt x="14919" y="4331"/>
                        <a:pt x="13836" y="3249"/>
                        <a:pt x="12754" y="3249"/>
                      </a:cubicBezTo>
                      <a:cubicBezTo>
                        <a:pt x="13836" y="2166"/>
                        <a:pt x="14919" y="2166"/>
                        <a:pt x="16002" y="0"/>
                      </a:cubicBezTo>
                      <a:cubicBezTo>
                        <a:pt x="11671" y="0"/>
                        <a:pt x="14919" y="3249"/>
                        <a:pt x="10588" y="3249"/>
                      </a:cubicBezTo>
                      <a:lnTo>
                        <a:pt x="9505" y="86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71" name="Полилиния: фигура 2570">
                  <a:extLst>
                    <a:ext uri="{FF2B5EF4-FFF2-40B4-BE49-F238E27FC236}">
                      <a16:creationId xmlns:a16="http://schemas.microsoft.com/office/drawing/2014/main" id="{8AAA3D7C-FE9E-441C-8F0F-57B89042F041}"/>
                    </a:ext>
                  </a:extLst>
                </p:cNvPr>
                <p:cNvSpPr/>
                <p:nvPr/>
              </p:nvSpPr>
              <p:spPr>
                <a:xfrm>
                  <a:off x="8634865" y="6170016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0 h 2165"/>
                    <a:gd name="connsiteX1" fmla="*/ 0 w 1082"/>
                    <a:gd name="connsiteY1" fmla="*/ 2166 h 2165"/>
                    <a:gd name="connsiteX2" fmla="*/ 1083 w 108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0"/>
                      </a:moveTo>
                      <a:lnTo>
                        <a:pt x="0" y="2166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72" name="Полилиния: фигура 2571">
                  <a:extLst>
                    <a:ext uri="{FF2B5EF4-FFF2-40B4-BE49-F238E27FC236}">
                      <a16:creationId xmlns:a16="http://schemas.microsoft.com/office/drawing/2014/main" id="{3BFEE1F0-4DF3-4D7E-4658-3B4FC2AA8A07}"/>
                    </a:ext>
                  </a:extLst>
                </p:cNvPr>
                <p:cNvSpPr/>
                <p:nvPr/>
              </p:nvSpPr>
              <p:spPr>
                <a:xfrm>
                  <a:off x="8635781" y="6175430"/>
                  <a:ext cx="1250" cy="1082"/>
                </a:xfrm>
                <a:custGeom>
                  <a:avLst/>
                  <a:gdLst>
                    <a:gd name="connsiteX0" fmla="*/ 1250 w 1250"/>
                    <a:gd name="connsiteY0" fmla="*/ 1083 h 1082"/>
                    <a:gd name="connsiteX1" fmla="*/ 1250 w 1250"/>
                    <a:gd name="connsiteY1" fmla="*/ 0 h 1082"/>
                    <a:gd name="connsiteX2" fmla="*/ 1250 w 1250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50" h="1082">
                      <a:moveTo>
                        <a:pt x="1250" y="1083"/>
                      </a:moveTo>
                      <a:cubicBezTo>
                        <a:pt x="1250" y="1083"/>
                        <a:pt x="1250" y="0"/>
                        <a:pt x="1250" y="0"/>
                      </a:cubicBezTo>
                      <a:cubicBezTo>
                        <a:pt x="-915" y="0"/>
                        <a:pt x="168" y="0"/>
                        <a:pt x="125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73" name="Полилиния: фигура 2572">
                  <a:extLst>
                    <a:ext uri="{FF2B5EF4-FFF2-40B4-BE49-F238E27FC236}">
                      <a16:creationId xmlns:a16="http://schemas.microsoft.com/office/drawing/2014/main" id="{E05FC443-EA64-876C-7F38-A213096C4093}"/>
                    </a:ext>
                  </a:extLst>
                </p:cNvPr>
                <p:cNvSpPr/>
                <p:nvPr/>
              </p:nvSpPr>
              <p:spPr>
                <a:xfrm>
                  <a:off x="8617540" y="6181927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0 h 2165"/>
                    <a:gd name="connsiteX1" fmla="*/ 0 w 1082"/>
                    <a:gd name="connsiteY1" fmla="*/ 2166 h 2165"/>
                    <a:gd name="connsiteX2" fmla="*/ 1083 w 1082"/>
                    <a:gd name="connsiteY2" fmla="*/ 1083 h 2165"/>
                    <a:gd name="connsiteX3" fmla="*/ 1083 w 1082"/>
                    <a:gd name="connsiteY3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2165">
                      <a:moveTo>
                        <a:pt x="1083" y="0"/>
                      </a:moveTo>
                      <a:lnTo>
                        <a:pt x="0" y="2166"/>
                      </a:lnTo>
                      <a:lnTo>
                        <a:pt x="1083" y="1083"/>
                      </a:lnTo>
                      <a:cubicBezTo>
                        <a:pt x="1083" y="1083"/>
                        <a:pt x="1083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74" name="Полилиния: фигура 2573">
                  <a:extLst>
                    <a:ext uri="{FF2B5EF4-FFF2-40B4-BE49-F238E27FC236}">
                      <a16:creationId xmlns:a16="http://schemas.microsoft.com/office/drawing/2014/main" id="{0B251AFB-03EB-1FDD-359F-2809B4907885}"/>
                    </a:ext>
                  </a:extLst>
                </p:cNvPr>
                <p:cNvSpPr/>
                <p:nvPr/>
              </p:nvSpPr>
              <p:spPr>
                <a:xfrm>
                  <a:off x="8614291" y="6188424"/>
                  <a:ext cx="5414" cy="8662"/>
                </a:xfrm>
                <a:custGeom>
                  <a:avLst/>
                  <a:gdLst>
                    <a:gd name="connsiteX0" fmla="*/ 2166 w 5414"/>
                    <a:gd name="connsiteY0" fmla="*/ 8663 h 8662"/>
                    <a:gd name="connsiteX1" fmla="*/ 5414 w 5414"/>
                    <a:gd name="connsiteY1" fmla="*/ 3249 h 8662"/>
                    <a:gd name="connsiteX2" fmla="*/ 1083 w 5414"/>
                    <a:gd name="connsiteY2" fmla="*/ 0 h 8662"/>
                    <a:gd name="connsiteX3" fmla="*/ 2166 w 5414"/>
                    <a:gd name="connsiteY3" fmla="*/ 4331 h 8662"/>
                    <a:gd name="connsiteX4" fmla="*/ 0 w 5414"/>
                    <a:gd name="connsiteY4" fmla="*/ 7580 h 8662"/>
                    <a:gd name="connsiteX5" fmla="*/ 2166 w 5414"/>
                    <a:gd name="connsiteY5" fmla="*/ 8663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14" h="8662">
                      <a:moveTo>
                        <a:pt x="2166" y="8663"/>
                      </a:moveTo>
                      <a:cubicBezTo>
                        <a:pt x="3248" y="6497"/>
                        <a:pt x="3248" y="4331"/>
                        <a:pt x="5414" y="3249"/>
                      </a:cubicBezTo>
                      <a:cubicBezTo>
                        <a:pt x="4331" y="1083"/>
                        <a:pt x="2166" y="1083"/>
                        <a:pt x="1083" y="0"/>
                      </a:cubicBezTo>
                      <a:cubicBezTo>
                        <a:pt x="0" y="1083"/>
                        <a:pt x="2166" y="3249"/>
                        <a:pt x="2166" y="4331"/>
                      </a:cubicBezTo>
                      <a:cubicBezTo>
                        <a:pt x="1083" y="4331"/>
                        <a:pt x="1083" y="6497"/>
                        <a:pt x="0" y="7580"/>
                      </a:cubicBezTo>
                      <a:cubicBezTo>
                        <a:pt x="1083" y="7580"/>
                        <a:pt x="2166" y="8663"/>
                        <a:pt x="2166" y="86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75" name="Полилиния: фигура 2574">
                  <a:extLst>
                    <a:ext uri="{FF2B5EF4-FFF2-40B4-BE49-F238E27FC236}">
                      <a16:creationId xmlns:a16="http://schemas.microsoft.com/office/drawing/2014/main" id="{28181F87-5A9F-ED9C-BC82-AF1FECB40275}"/>
                    </a:ext>
                  </a:extLst>
                </p:cNvPr>
                <p:cNvSpPr/>
                <p:nvPr/>
              </p:nvSpPr>
              <p:spPr>
                <a:xfrm>
                  <a:off x="8598049" y="6193131"/>
                  <a:ext cx="16242" cy="65677"/>
                </a:xfrm>
                <a:custGeom>
                  <a:avLst/>
                  <a:gdLst>
                    <a:gd name="connsiteX0" fmla="*/ 8663 w 16242"/>
                    <a:gd name="connsiteY0" fmla="*/ 9370 h 65677"/>
                    <a:gd name="connsiteX1" fmla="*/ 7580 w 16242"/>
                    <a:gd name="connsiteY1" fmla="*/ 12618 h 65677"/>
                    <a:gd name="connsiteX2" fmla="*/ 7580 w 16242"/>
                    <a:gd name="connsiteY2" fmla="*/ 10453 h 65677"/>
                    <a:gd name="connsiteX3" fmla="*/ 5414 w 16242"/>
                    <a:gd name="connsiteY3" fmla="*/ 12618 h 65677"/>
                    <a:gd name="connsiteX4" fmla="*/ 6497 w 16242"/>
                    <a:gd name="connsiteY4" fmla="*/ 12618 h 65677"/>
                    <a:gd name="connsiteX5" fmla="*/ 4331 w 16242"/>
                    <a:gd name="connsiteY5" fmla="*/ 19115 h 65677"/>
                    <a:gd name="connsiteX6" fmla="*/ 6497 w 16242"/>
                    <a:gd name="connsiteY6" fmla="*/ 21281 h 65677"/>
                    <a:gd name="connsiteX7" fmla="*/ 2166 w 16242"/>
                    <a:gd name="connsiteY7" fmla="*/ 24530 h 65677"/>
                    <a:gd name="connsiteX8" fmla="*/ 7580 w 16242"/>
                    <a:gd name="connsiteY8" fmla="*/ 24530 h 65677"/>
                    <a:gd name="connsiteX9" fmla="*/ 4331 w 16242"/>
                    <a:gd name="connsiteY9" fmla="*/ 31027 h 65677"/>
                    <a:gd name="connsiteX10" fmla="*/ 4331 w 16242"/>
                    <a:gd name="connsiteY10" fmla="*/ 29944 h 65677"/>
                    <a:gd name="connsiteX11" fmla="*/ 3248 w 16242"/>
                    <a:gd name="connsiteY11" fmla="*/ 33192 h 65677"/>
                    <a:gd name="connsiteX12" fmla="*/ 1083 w 16242"/>
                    <a:gd name="connsiteY12" fmla="*/ 33192 h 65677"/>
                    <a:gd name="connsiteX13" fmla="*/ 1083 w 16242"/>
                    <a:gd name="connsiteY13" fmla="*/ 38607 h 65677"/>
                    <a:gd name="connsiteX14" fmla="*/ 0 w 16242"/>
                    <a:gd name="connsiteY14" fmla="*/ 38607 h 65677"/>
                    <a:gd name="connsiteX15" fmla="*/ 1083 w 16242"/>
                    <a:gd name="connsiteY15" fmla="*/ 44021 h 65677"/>
                    <a:gd name="connsiteX16" fmla="*/ 2166 w 16242"/>
                    <a:gd name="connsiteY16" fmla="*/ 49435 h 65677"/>
                    <a:gd name="connsiteX17" fmla="*/ 1083 w 16242"/>
                    <a:gd name="connsiteY17" fmla="*/ 51601 h 65677"/>
                    <a:gd name="connsiteX18" fmla="*/ 2166 w 16242"/>
                    <a:gd name="connsiteY18" fmla="*/ 51601 h 65677"/>
                    <a:gd name="connsiteX19" fmla="*/ 4331 w 16242"/>
                    <a:gd name="connsiteY19" fmla="*/ 50518 h 65677"/>
                    <a:gd name="connsiteX20" fmla="*/ 4331 w 16242"/>
                    <a:gd name="connsiteY20" fmla="*/ 54849 h 65677"/>
                    <a:gd name="connsiteX21" fmla="*/ 1083 w 16242"/>
                    <a:gd name="connsiteY21" fmla="*/ 53766 h 65677"/>
                    <a:gd name="connsiteX22" fmla="*/ 2166 w 16242"/>
                    <a:gd name="connsiteY22" fmla="*/ 55932 h 65677"/>
                    <a:gd name="connsiteX23" fmla="*/ 0 w 16242"/>
                    <a:gd name="connsiteY23" fmla="*/ 58098 h 65677"/>
                    <a:gd name="connsiteX24" fmla="*/ 2166 w 16242"/>
                    <a:gd name="connsiteY24" fmla="*/ 60264 h 65677"/>
                    <a:gd name="connsiteX25" fmla="*/ 4331 w 16242"/>
                    <a:gd name="connsiteY25" fmla="*/ 62429 h 65677"/>
                    <a:gd name="connsiteX26" fmla="*/ 4331 w 16242"/>
                    <a:gd name="connsiteY26" fmla="*/ 65678 h 65677"/>
                    <a:gd name="connsiteX27" fmla="*/ 7580 w 16242"/>
                    <a:gd name="connsiteY27" fmla="*/ 62429 h 65677"/>
                    <a:gd name="connsiteX28" fmla="*/ 5414 w 16242"/>
                    <a:gd name="connsiteY28" fmla="*/ 55932 h 65677"/>
                    <a:gd name="connsiteX29" fmla="*/ 4331 w 16242"/>
                    <a:gd name="connsiteY29" fmla="*/ 51601 h 65677"/>
                    <a:gd name="connsiteX30" fmla="*/ 4331 w 16242"/>
                    <a:gd name="connsiteY30" fmla="*/ 48352 h 65677"/>
                    <a:gd name="connsiteX31" fmla="*/ 2166 w 16242"/>
                    <a:gd name="connsiteY31" fmla="*/ 45104 h 65677"/>
                    <a:gd name="connsiteX32" fmla="*/ 4331 w 16242"/>
                    <a:gd name="connsiteY32" fmla="*/ 44021 h 65677"/>
                    <a:gd name="connsiteX33" fmla="*/ 2166 w 16242"/>
                    <a:gd name="connsiteY33" fmla="*/ 44021 h 65677"/>
                    <a:gd name="connsiteX34" fmla="*/ 4331 w 16242"/>
                    <a:gd name="connsiteY34" fmla="*/ 41855 h 65677"/>
                    <a:gd name="connsiteX35" fmla="*/ 2166 w 16242"/>
                    <a:gd name="connsiteY35" fmla="*/ 40772 h 65677"/>
                    <a:gd name="connsiteX36" fmla="*/ 5414 w 16242"/>
                    <a:gd name="connsiteY36" fmla="*/ 39689 h 65677"/>
                    <a:gd name="connsiteX37" fmla="*/ 5414 w 16242"/>
                    <a:gd name="connsiteY37" fmla="*/ 34275 h 65677"/>
                    <a:gd name="connsiteX38" fmla="*/ 5414 w 16242"/>
                    <a:gd name="connsiteY38" fmla="*/ 28861 h 65677"/>
                    <a:gd name="connsiteX39" fmla="*/ 6497 w 16242"/>
                    <a:gd name="connsiteY39" fmla="*/ 23447 h 65677"/>
                    <a:gd name="connsiteX40" fmla="*/ 8663 w 16242"/>
                    <a:gd name="connsiteY40" fmla="*/ 18033 h 65677"/>
                    <a:gd name="connsiteX41" fmla="*/ 6497 w 16242"/>
                    <a:gd name="connsiteY41" fmla="*/ 18033 h 65677"/>
                    <a:gd name="connsiteX42" fmla="*/ 8663 w 16242"/>
                    <a:gd name="connsiteY42" fmla="*/ 9370 h 65677"/>
                    <a:gd name="connsiteX43" fmla="*/ 12994 w 16242"/>
                    <a:gd name="connsiteY43" fmla="*/ 6121 h 65677"/>
                    <a:gd name="connsiteX44" fmla="*/ 11911 w 16242"/>
                    <a:gd name="connsiteY44" fmla="*/ 3956 h 65677"/>
                    <a:gd name="connsiteX45" fmla="*/ 15160 w 16242"/>
                    <a:gd name="connsiteY45" fmla="*/ 6121 h 65677"/>
                    <a:gd name="connsiteX46" fmla="*/ 16243 w 16242"/>
                    <a:gd name="connsiteY46" fmla="*/ 2873 h 65677"/>
                    <a:gd name="connsiteX47" fmla="*/ 14077 w 16242"/>
                    <a:gd name="connsiteY47" fmla="*/ 3956 h 65677"/>
                    <a:gd name="connsiteX48" fmla="*/ 16243 w 16242"/>
                    <a:gd name="connsiteY48" fmla="*/ 1790 h 65677"/>
                    <a:gd name="connsiteX49" fmla="*/ 10828 w 16242"/>
                    <a:gd name="connsiteY49" fmla="*/ 707 h 65677"/>
                    <a:gd name="connsiteX50" fmla="*/ 5414 w 16242"/>
                    <a:gd name="connsiteY50" fmla="*/ 6121 h 65677"/>
                    <a:gd name="connsiteX51" fmla="*/ 8663 w 16242"/>
                    <a:gd name="connsiteY51" fmla="*/ 9370 h 65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16242" h="65677">
                      <a:moveTo>
                        <a:pt x="8663" y="9370"/>
                      </a:moveTo>
                      <a:cubicBezTo>
                        <a:pt x="7580" y="10453"/>
                        <a:pt x="8663" y="12618"/>
                        <a:pt x="7580" y="12618"/>
                      </a:cubicBezTo>
                      <a:cubicBezTo>
                        <a:pt x="6497" y="12618"/>
                        <a:pt x="6497" y="11536"/>
                        <a:pt x="7580" y="10453"/>
                      </a:cubicBezTo>
                      <a:cubicBezTo>
                        <a:pt x="5414" y="10453"/>
                        <a:pt x="7580" y="11536"/>
                        <a:pt x="5414" y="12618"/>
                      </a:cubicBezTo>
                      <a:cubicBezTo>
                        <a:pt x="5414" y="12618"/>
                        <a:pt x="6497" y="12618"/>
                        <a:pt x="6497" y="12618"/>
                      </a:cubicBezTo>
                      <a:cubicBezTo>
                        <a:pt x="4331" y="15867"/>
                        <a:pt x="7580" y="14784"/>
                        <a:pt x="4331" y="19115"/>
                      </a:cubicBezTo>
                      <a:cubicBezTo>
                        <a:pt x="4331" y="20198"/>
                        <a:pt x="4331" y="20198"/>
                        <a:pt x="6497" y="21281"/>
                      </a:cubicBezTo>
                      <a:cubicBezTo>
                        <a:pt x="4331" y="23447"/>
                        <a:pt x="4331" y="22364"/>
                        <a:pt x="2166" y="24530"/>
                      </a:cubicBezTo>
                      <a:cubicBezTo>
                        <a:pt x="3248" y="24530"/>
                        <a:pt x="5414" y="24530"/>
                        <a:pt x="7580" y="24530"/>
                      </a:cubicBezTo>
                      <a:cubicBezTo>
                        <a:pt x="4331" y="27778"/>
                        <a:pt x="6497" y="28861"/>
                        <a:pt x="4331" y="31027"/>
                      </a:cubicBezTo>
                      <a:cubicBezTo>
                        <a:pt x="4331" y="31027"/>
                        <a:pt x="4331" y="29944"/>
                        <a:pt x="4331" y="29944"/>
                      </a:cubicBezTo>
                      <a:cubicBezTo>
                        <a:pt x="2166" y="29944"/>
                        <a:pt x="4331" y="32110"/>
                        <a:pt x="3248" y="33192"/>
                      </a:cubicBezTo>
                      <a:lnTo>
                        <a:pt x="1083" y="33192"/>
                      </a:lnTo>
                      <a:cubicBezTo>
                        <a:pt x="1083" y="34275"/>
                        <a:pt x="2166" y="37524"/>
                        <a:pt x="1083" y="38607"/>
                      </a:cubicBezTo>
                      <a:lnTo>
                        <a:pt x="0" y="38607"/>
                      </a:lnTo>
                      <a:cubicBezTo>
                        <a:pt x="1083" y="40772"/>
                        <a:pt x="1083" y="42938"/>
                        <a:pt x="1083" y="44021"/>
                      </a:cubicBezTo>
                      <a:cubicBezTo>
                        <a:pt x="1083" y="46187"/>
                        <a:pt x="1083" y="47270"/>
                        <a:pt x="2166" y="49435"/>
                      </a:cubicBezTo>
                      <a:lnTo>
                        <a:pt x="1083" y="51601"/>
                      </a:lnTo>
                      <a:cubicBezTo>
                        <a:pt x="2166" y="53766"/>
                        <a:pt x="2166" y="52684"/>
                        <a:pt x="2166" y="51601"/>
                      </a:cubicBezTo>
                      <a:cubicBezTo>
                        <a:pt x="2166" y="50518"/>
                        <a:pt x="3248" y="49435"/>
                        <a:pt x="4331" y="50518"/>
                      </a:cubicBezTo>
                      <a:cubicBezTo>
                        <a:pt x="0" y="51601"/>
                        <a:pt x="5414" y="52684"/>
                        <a:pt x="4331" y="54849"/>
                      </a:cubicBezTo>
                      <a:cubicBezTo>
                        <a:pt x="3248" y="55932"/>
                        <a:pt x="3248" y="52684"/>
                        <a:pt x="1083" y="53766"/>
                      </a:cubicBezTo>
                      <a:cubicBezTo>
                        <a:pt x="3248" y="53766"/>
                        <a:pt x="2166" y="54849"/>
                        <a:pt x="2166" y="55932"/>
                      </a:cubicBezTo>
                      <a:cubicBezTo>
                        <a:pt x="0" y="55932"/>
                        <a:pt x="2166" y="58098"/>
                        <a:pt x="0" y="58098"/>
                      </a:cubicBezTo>
                      <a:cubicBezTo>
                        <a:pt x="0" y="58098"/>
                        <a:pt x="1083" y="59181"/>
                        <a:pt x="2166" y="60264"/>
                      </a:cubicBezTo>
                      <a:cubicBezTo>
                        <a:pt x="3248" y="61346"/>
                        <a:pt x="4331" y="62429"/>
                        <a:pt x="4331" y="62429"/>
                      </a:cubicBezTo>
                      <a:cubicBezTo>
                        <a:pt x="3248" y="63512"/>
                        <a:pt x="4331" y="64595"/>
                        <a:pt x="4331" y="65678"/>
                      </a:cubicBezTo>
                      <a:cubicBezTo>
                        <a:pt x="3248" y="63512"/>
                        <a:pt x="7580" y="65678"/>
                        <a:pt x="7580" y="62429"/>
                      </a:cubicBezTo>
                      <a:cubicBezTo>
                        <a:pt x="6497" y="60264"/>
                        <a:pt x="5414" y="58098"/>
                        <a:pt x="5414" y="55932"/>
                      </a:cubicBezTo>
                      <a:cubicBezTo>
                        <a:pt x="5414" y="54849"/>
                        <a:pt x="5414" y="53766"/>
                        <a:pt x="4331" y="51601"/>
                      </a:cubicBezTo>
                      <a:cubicBezTo>
                        <a:pt x="4331" y="50518"/>
                        <a:pt x="4331" y="49435"/>
                        <a:pt x="4331" y="48352"/>
                      </a:cubicBezTo>
                      <a:cubicBezTo>
                        <a:pt x="1083" y="48352"/>
                        <a:pt x="4331" y="45104"/>
                        <a:pt x="2166" y="45104"/>
                      </a:cubicBezTo>
                      <a:cubicBezTo>
                        <a:pt x="3248" y="45104"/>
                        <a:pt x="3248" y="45104"/>
                        <a:pt x="4331" y="44021"/>
                      </a:cubicBezTo>
                      <a:cubicBezTo>
                        <a:pt x="4331" y="40772"/>
                        <a:pt x="3248" y="45104"/>
                        <a:pt x="2166" y="44021"/>
                      </a:cubicBezTo>
                      <a:cubicBezTo>
                        <a:pt x="2166" y="42938"/>
                        <a:pt x="3248" y="41855"/>
                        <a:pt x="4331" y="41855"/>
                      </a:cubicBezTo>
                      <a:cubicBezTo>
                        <a:pt x="4331" y="39689"/>
                        <a:pt x="3248" y="41855"/>
                        <a:pt x="2166" y="40772"/>
                      </a:cubicBezTo>
                      <a:lnTo>
                        <a:pt x="5414" y="39689"/>
                      </a:lnTo>
                      <a:cubicBezTo>
                        <a:pt x="5414" y="37524"/>
                        <a:pt x="5414" y="36441"/>
                        <a:pt x="5414" y="34275"/>
                      </a:cubicBezTo>
                      <a:cubicBezTo>
                        <a:pt x="5414" y="32110"/>
                        <a:pt x="5414" y="29944"/>
                        <a:pt x="5414" y="28861"/>
                      </a:cubicBezTo>
                      <a:cubicBezTo>
                        <a:pt x="5414" y="26695"/>
                        <a:pt x="6497" y="24530"/>
                        <a:pt x="6497" y="23447"/>
                      </a:cubicBezTo>
                      <a:cubicBezTo>
                        <a:pt x="7580" y="21281"/>
                        <a:pt x="7580" y="20198"/>
                        <a:pt x="8663" y="18033"/>
                      </a:cubicBezTo>
                      <a:lnTo>
                        <a:pt x="6497" y="18033"/>
                      </a:lnTo>
                      <a:cubicBezTo>
                        <a:pt x="9746" y="12618"/>
                        <a:pt x="9746" y="11536"/>
                        <a:pt x="8663" y="9370"/>
                      </a:cubicBezTo>
                      <a:cubicBezTo>
                        <a:pt x="9746" y="8287"/>
                        <a:pt x="9746" y="7204"/>
                        <a:pt x="12994" y="6121"/>
                      </a:cubicBezTo>
                      <a:lnTo>
                        <a:pt x="11911" y="3956"/>
                      </a:lnTo>
                      <a:cubicBezTo>
                        <a:pt x="11911" y="5038"/>
                        <a:pt x="15160" y="5038"/>
                        <a:pt x="15160" y="6121"/>
                      </a:cubicBezTo>
                      <a:cubicBezTo>
                        <a:pt x="15160" y="5038"/>
                        <a:pt x="16243" y="5038"/>
                        <a:pt x="16243" y="2873"/>
                      </a:cubicBezTo>
                      <a:lnTo>
                        <a:pt x="14077" y="3956"/>
                      </a:lnTo>
                      <a:cubicBezTo>
                        <a:pt x="12994" y="1790"/>
                        <a:pt x="15160" y="1790"/>
                        <a:pt x="16243" y="1790"/>
                      </a:cubicBezTo>
                      <a:cubicBezTo>
                        <a:pt x="16243" y="-1458"/>
                        <a:pt x="12994" y="707"/>
                        <a:pt x="10828" y="707"/>
                      </a:cubicBezTo>
                      <a:cubicBezTo>
                        <a:pt x="11911" y="6121"/>
                        <a:pt x="5414" y="1790"/>
                        <a:pt x="5414" y="6121"/>
                      </a:cubicBezTo>
                      <a:cubicBezTo>
                        <a:pt x="5414" y="10453"/>
                        <a:pt x="7580" y="8287"/>
                        <a:pt x="8663" y="93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76" name="Полилиния: фигура 2575">
                  <a:extLst>
                    <a:ext uri="{FF2B5EF4-FFF2-40B4-BE49-F238E27FC236}">
                      <a16:creationId xmlns:a16="http://schemas.microsoft.com/office/drawing/2014/main" id="{B324AA0A-4CA6-577E-4A88-E2BCD8145263}"/>
                    </a:ext>
                  </a:extLst>
                </p:cNvPr>
                <p:cNvSpPr/>
                <p:nvPr/>
              </p:nvSpPr>
              <p:spPr>
                <a:xfrm>
                  <a:off x="8613208" y="620033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77" name="Полилиния: фигура 2576">
                  <a:extLst>
                    <a:ext uri="{FF2B5EF4-FFF2-40B4-BE49-F238E27FC236}">
                      <a16:creationId xmlns:a16="http://schemas.microsoft.com/office/drawing/2014/main" id="{F36EEDE7-5D55-9745-ED2A-73D31598E2AE}"/>
                    </a:ext>
                  </a:extLst>
                </p:cNvPr>
                <p:cNvSpPr/>
                <p:nvPr/>
              </p:nvSpPr>
              <p:spPr>
                <a:xfrm>
                  <a:off x="8603463" y="6256644"/>
                  <a:ext cx="481" cy="481"/>
                </a:xfrm>
                <a:custGeom>
                  <a:avLst/>
                  <a:gdLst>
                    <a:gd name="connsiteX0" fmla="*/ 0 w 481"/>
                    <a:gd name="connsiteY0" fmla="*/ 0 h 481"/>
                    <a:gd name="connsiteX1" fmla="*/ 0 w 481"/>
                    <a:gd name="connsiteY1" fmla="*/ 0 h 481"/>
                    <a:gd name="connsiteX2" fmla="*/ 0 w 481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78" name="Полилиния: фигура 2577">
                  <a:extLst>
                    <a:ext uri="{FF2B5EF4-FFF2-40B4-BE49-F238E27FC236}">
                      <a16:creationId xmlns:a16="http://schemas.microsoft.com/office/drawing/2014/main" id="{BA0AC87B-195E-52C9-19F0-8294F1148900}"/>
                    </a:ext>
                  </a:extLst>
                </p:cNvPr>
                <p:cNvSpPr/>
                <p:nvPr/>
              </p:nvSpPr>
              <p:spPr>
                <a:xfrm>
                  <a:off x="8614291" y="619600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79" name="Полилиния: фигура 2578">
                  <a:extLst>
                    <a:ext uri="{FF2B5EF4-FFF2-40B4-BE49-F238E27FC236}">
                      <a16:creationId xmlns:a16="http://schemas.microsoft.com/office/drawing/2014/main" id="{32B2FA81-23EB-1472-2883-7550B5F6A98F}"/>
                    </a:ext>
                  </a:extLst>
                </p:cNvPr>
                <p:cNvSpPr/>
                <p:nvPr/>
              </p:nvSpPr>
              <p:spPr>
                <a:xfrm>
                  <a:off x="8611043" y="6191673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0 h 2165"/>
                    <a:gd name="connsiteX1" fmla="*/ 0 w 1082"/>
                    <a:gd name="connsiteY1" fmla="*/ 1083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1083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80" name="Полилиния: фигура 2579">
                  <a:extLst>
                    <a:ext uri="{FF2B5EF4-FFF2-40B4-BE49-F238E27FC236}">
                      <a16:creationId xmlns:a16="http://schemas.microsoft.com/office/drawing/2014/main" id="{65C37A65-FA5E-88A8-4E73-B05193C0FABB}"/>
                    </a:ext>
                  </a:extLst>
                </p:cNvPr>
                <p:cNvSpPr/>
                <p:nvPr/>
              </p:nvSpPr>
              <p:spPr>
                <a:xfrm>
                  <a:off x="8604546" y="6266660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lnTo>
                        <a:pt x="0" y="812"/>
                      </a:ln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81" name="Полилиния: фигура 2580">
                  <a:extLst>
                    <a:ext uri="{FF2B5EF4-FFF2-40B4-BE49-F238E27FC236}">
                      <a16:creationId xmlns:a16="http://schemas.microsoft.com/office/drawing/2014/main" id="{1B128E2A-1492-F66F-4CB7-50C0B2F9C12E}"/>
                    </a:ext>
                  </a:extLst>
                </p:cNvPr>
                <p:cNvSpPr/>
                <p:nvPr/>
              </p:nvSpPr>
              <p:spPr>
                <a:xfrm>
                  <a:off x="8621390" y="6291295"/>
                  <a:ext cx="481" cy="0"/>
                </a:xfrm>
                <a:custGeom>
                  <a:avLst/>
                  <a:gdLst>
                    <a:gd name="connsiteX0" fmla="*/ 481 w 481"/>
                    <a:gd name="connsiteY0" fmla="*/ 0 h 0"/>
                    <a:gd name="connsiteX1" fmla="*/ 481 w 481"/>
                    <a:gd name="connsiteY1" fmla="*/ 0 h 0"/>
                    <a:gd name="connsiteX2" fmla="*/ 481 w 481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82" name="Полилиния: фигура 2581">
                  <a:extLst>
                    <a:ext uri="{FF2B5EF4-FFF2-40B4-BE49-F238E27FC236}">
                      <a16:creationId xmlns:a16="http://schemas.microsoft.com/office/drawing/2014/main" id="{ACE2F003-E35A-E43B-6FCA-758111B7A359}"/>
                    </a:ext>
                  </a:extLst>
                </p:cNvPr>
                <p:cNvSpPr/>
                <p:nvPr/>
              </p:nvSpPr>
              <p:spPr>
                <a:xfrm>
                  <a:off x="8600214" y="6257726"/>
                  <a:ext cx="92968" cy="54789"/>
                </a:xfrm>
                <a:custGeom>
                  <a:avLst/>
                  <a:gdLst>
                    <a:gd name="connsiteX0" fmla="*/ 86628 w 92968"/>
                    <a:gd name="connsiteY0" fmla="*/ 49811 h 54789"/>
                    <a:gd name="connsiteX1" fmla="*/ 90959 w 92968"/>
                    <a:gd name="connsiteY1" fmla="*/ 45479 h 54789"/>
                    <a:gd name="connsiteX2" fmla="*/ 90959 w 92968"/>
                    <a:gd name="connsiteY2" fmla="*/ 46562 h 54789"/>
                    <a:gd name="connsiteX3" fmla="*/ 92042 w 92968"/>
                    <a:gd name="connsiteY3" fmla="*/ 42231 h 54789"/>
                    <a:gd name="connsiteX4" fmla="*/ 92042 w 92968"/>
                    <a:gd name="connsiteY4" fmla="*/ 43314 h 54789"/>
                    <a:gd name="connsiteX5" fmla="*/ 88793 w 92968"/>
                    <a:gd name="connsiteY5" fmla="*/ 42231 h 54789"/>
                    <a:gd name="connsiteX6" fmla="*/ 84462 w 92968"/>
                    <a:gd name="connsiteY6" fmla="*/ 46562 h 54789"/>
                    <a:gd name="connsiteX7" fmla="*/ 83379 w 92968"/>
                    <a:gd name="connsiteY7" fmla="*/ 45479 h 54789"/>
                    <a:gd name="connsiteX8" fmla="*/ 80130 w 92968"/>
                    <a:gd name="connsiteY8" fmla="*/ 48728 h 54789"/>
                    <a:gd name="connsiteX9" fmla="*/ 76882 w 92968"/>
                    <a:gd name="connsiteY9" fmla="*/ 46562 h 54789"/>
                    <a:gd name="connsiteX10" fmla="*/ 71468 w 92968"/>
                    <a:gd name="connsiteY10" fmla="*/ 46562 h 54789"/>
                    <a:gd name="connsiteX11" fmla="*/ 64971 w 92968"/>
                    <a:gd name="connsiteY11" fmla="*/ 47645 h 54789"/>
                    <a:gd name="connsiteX12" fmla="*/ 63888 w 92968"/>
                    <a:gd name="connsiteY12" fmla="*/ 45479 h 54789"/>
                    <a:gd name="connsiteX13" fmla="*/ 60639 w 92968"/>
                    <a:gd name="connsiteY13" fmla="*/ 46562 h 54789"/>
                    <a:gd name="connsiteX14" fmla="*/ 57391 w 92968"/>
                    <a:gd name="connsiteY14" fmla="*/ 47645 h 54789"/>
                    <a:gd name="connsiteX15" fmla="*/ 54142 w 92968"/>
                    <a:gd name="connsiteY15" fmla="*/ 45479 h 54789"/>
                    <a:gd name="connsiteX16" fmla="*/ 55225 w 92968"/>
                    <a:gd name="connsiteY16" fmla="*/ 45479 h 54789"/>
                    <a:gd name="connsiteX17" fmla="*/ 51977 w 92968"/>
                    <a:gd name="connsiteY17" fmla="*/ 44397 h 54789"/>
                    <a:gd name="connsiteX18" fmla="*/ 48728 w 92968"/>
                    <a:gd name="connsiteY18" fmla="*/ 46562 h 54789"/>
                    <a:gd name="connsiteX19" fmla="*/ 46562 w 92968"/>
                    <a:gd name="connsiteY19" fmla="*/ 42231 h 54789"/>
                    <a:gd name="connsiteX20" fmla="*/ 42231 w 92968"/>
                    <a:gd name="connsiteY20" fmla="*/ 43314 h 54789"/>
                    <a:gd name="connsiteX21" fmla="*/ 42231 w 92968"/>
                    <a:gd name="connsiteY21" fmla="*/ 45479 h 54789"/>
                    <a:gd name="connsiteX22" fmla="*/ 35734 w 92968"/>
                    <a:gd name="connsiteY22" fmla="*/ 44397 h 54789"/>
                    <a:gd name="connsiteX23" fmla="*/ 36817 w 92968"/>
                    <a:gd name="connsiteY23" fmla="*/ 42231 h 54789"/>
                    <a:gd name="connsiteX24" fmla="*/ 42231 w 92968"/>
                    <a:gd name="connsiteY24" fmla="*/ 41148 h 54789"/>
                    <a:gd name="connsiteX25" fmla="*/ 33568 w 92968"/>
                    <a:gd name="connsiteY25" fmla="*/ 37900 h 54789"/>
                    <a:gd name="connsiteX26" fmla="*/ 33568 w 92968"/>
                    <a:gd name="connsiteY26" fmla="*/ 35734 h 54789"/>
                    <a:gd name="connsiteX27" fmla="*/ 27071 w 92968"/>
                    <a:gd name="connsiteY27" fmla="*/ 32485 h 54789"/>
                    <a:gd name="connsiteX28" fmla="*/ 28154 w 92968"/>
                    <a:gd name="connsiteY28" fmla="*/ 31403 h 54789"/>
                    <a:gd name="connsiteX29" fmla="*/ 21657 w 92968"/>
                    <a:gd name="connsiteY29" fmla="*/ 27071 h 54789"/>
                    <a:gd name="connsiteX30" fmla="*/ 20574 w 92968"/>
                    <a:gd name="connsiteY30" fmla="*/ 28154 h 54789"/>
                    <a:gd name="connsiteX31" fmla="*/ 16243 w 92968"/>
                    <a:gd name="connsiteY31" fmla="*/ 22740 h 54789"/>
                    <a:gd name="connsiteX32" fmla="*/ 10828 w 92968"/>
                    <a:gd name="connsiteY32" fmla="*/ 21657 h 54789"/>
                    <a:gd name="connsiteX33" fmla="*/ 11911 w 92968"/>
                    <a:gd name="connsiteY33" fmla="*/ 19491 h 54789"/>
                    <a:gd name="connsiteX34" fmla="*/ 17325 w 92968"/>
                    <a:gd name="connsiteY34" fmla="*/ 21657 h 54789"/>
                    <a:gd name="connsiteX35" fmla="*/ 11911 w 92968"/>
                    <a:gd name="connsiteY35" fmla="*/ 17326 h 54789"/>
                    <a:gd name="connsiteX36" fmla="*/ 14077 w 92968"/>
                    <a:gd name="connsiteY36" fmla="*/ 16243 h 54789"/>
                    <a:gd name="connsiteX37" fmla="*/ 9746 w 92968"/>
                    <a:gd name="connsiteY37" fmla="*/ 14077 h 54789"/>
                    <a:gd name="connsiteX38" fmla="*/ 10828 w 92968"/>
                    <a:gd name="connsiteY38" fmla="*/ 14077 h 54789"/>
                    <a:gd name="connsiteX39" fmla="*/ 8663 w 92968"/>
                    <a:gd name="connsiteY39" fmla="*/ 10828 h 54789"/>
                    <a:gd name="connsiteX40" fmla="*/ 7580 w 92968"/>
                    <a:gd name="connsiteY40" fmla="*/ 6497 h 54789"/>
                    <a:gd name="connsiteX41" fmla="*/ 3249 w 92968"/>
                    <a:gd name="connsiteY41" fmla="*/ 0 h 54789"/>
                    <a:gd name="connsiteX42" fmla="*/ 0 w 92968"/>
                    <a:gd name="connsiteY42" fmla="*/ 3249 h 54789"/>
                    <a:gd name="connsiteX43" fmla="*/ 6497 w 92968"/>
                    <a:gd name="connsiteY43" fmla="*/ 7580 h 54789"/>
                    <a:gd name="connsiteX44" fmla="*/ 4331 w 92968"/>
                    <a:gd name="connsiteY44" fmla="*/ 8663 h 54789"/>
                    <a:gd name="connsiteX45" fmla="*/ 8663 w 92968"/>
                    <a:gd name="connsiteY45" fmla="*/ 8663 h 54789"/>
                    <a:gd name="connsiteX46" fmla="*/ 9746 w 92968"/>
                    <a:gd name="connsiteY46" fmla="*/ 11911 h 54789"/>
                    <a:gd name="connsiteX47" fmla="*/ 5414 w 92968"/>
                    <a:gd name="connsiteY47" fmla="*/ 12994 h 54789"/>
                    <a:gd name="connsiteX48" fmla="*/ 7580 w 92968"/>
                    <a:gd name="connsiteY48" fmla="*/ 14077 h 54789"/>
                    <a:gd name="connsiteX49" fmla="*/ 6497 w 92968"/>
                    <a:gd name="connsiteY49" fmla="*/ 15160 h 54789"/>
                    <a:gd name="connsiteX50" fmla="*/ 10828 w 92968"/>
                    <a:gd name="connsiteY50" fmla="*/ 21657 h 54789"/>
                    <a:gd name="connsiteX51" fmla="*/ 9746 w 92968"/>
                    <a:gd name="connsiteY51" fmla="*/ 19491 h 54789"/>
                    <a:gd name="connsiteX52" fmla="*/ 11911 w 92968"/>
                    <a:gd name="connsiteY52" fmla="*/ 20574 h 54789"/>
                    <a:gd name="connsiteX53" fmla="*/ 11911 w 92968"/>
                    <a:gd name="connsiteY53" fmla="*/ 24905 h 54789"/>
                    <a:gd name="connsiteX54" fmla="*/ 17325 w 92968"/>
                    <a:gd name="connsiteY54" fmla="*/ 25988 h 54789"/>
                    <a:gd name="connsiteX55" fmla="*/ 17325 w 92968"/>
                    <a:gd name="connsiteY55" fmla="*/ 30320 h 54789"/>
                    <a:gd name="connsiteX56" fmla="*/ 21657 w 92968"/>
                    <a:gd name="connsiteY56" fmla="*/ 31403 h 54789"/>
                    <a:gd name="connsiteX57" fmla="*/ 22740 w 92968"/>
                    <a:gd name="connsiteY57" fmla="*/ 33568 h 54789"/>
                    <a:gd name="connsiteX58" fmla="*/ 21657 w 92968"/>
                    <a:gd name="connsiteY58" fmla="*/ 33568 h 54789"/>
                    <a:gd name="connsiteX59" fmla="*/ 22740 w 92968"/>
                    <a:gd name="connsiteY59" fmla="*/ 34651 h 54789"/>
                    <a:gd name="connsiteX60" fmla="*/ 22740 w 92968"/>
                    <a:gd name="connsiteY60" fmla="*/ 34651 h 54789"/>
                    <a:gd name="connsiteX61" fmla="*/ 24905 w 92968"/>
                    <a:gd name="connsiteY61" fmla="*/ 35734 h 54789"/>
                    <a:gd name="connsiteX62" fmla="*/ 23823 w 92968"/>
                    <a:gd name="connsiteY62" fmla="*/ 35734 h 54789"/>
                    <a:gd name="connsiteX63" fmla="*/ 29237 w 92968"/>
                    <a:gd name="connsiteY63" fmla="*/ 38982 h 54789"/>
                    <a:gd name="connsiteX64" fmla="*/ 33568 w 92968"/>
                    <a:gd name="connsiteY64" fmla="*/ 37900 h 54789"/>
                    <a:gd name="connsiteX65" fmla="*/ 34651 w 92968"/>
                    <a:gd name="connsiteY65" fmla="*/ 41148 h 54789"/>
                    <a:gd name="connsiteX66" fmla="*/ 37900 w 92968"/>
                    <a:gd name="connsiteY66" fmla="*/ 42231 h 54789"/>
                    <a:gd name="connsiteX67" fmla="*/ 34651 w 92968"/>
                    <a:gd name="connsiteY67" fmla="*/ 43314 h 54789"/>
                    <a:gd name="connsiteX68" fmla="*/ 40065 w 92968"/>
                    <a:gd name="connsiteY68" fmla="*/ 44397 h 54789"/>
                    <a:gd name="connsiteX69" fmla="*/ 40065 w 92968"/>
                    <a:gd name="connsiteY69" fmla="*/ 46562 h 54789"/>
                    <a:gd name="connsiteX70" fmla="*/ 43314 w 92968"/>
                    <a:gd name="connsiteY70" fmla="*/ 47645 h 54789"/>
                    <a:gd name="connsiteX71" fmla="*/ 43314 w 92968"/>
                    <a:gd name="connsiteY71" fmla="*/ 46562 h 54789"/>
                    <a:gd name="connsiteX72" fmla="*/ 47645 w 92968"/>
                    <a:gd name="connsiteY72" fmla="*/ 50894 h 54789"/>
                    <a:gd name="connsiteX73" fmla="*/ 50894 w 92968"/>
                    <a:gd name="connsiteY73" fmla="*/ 48728 h 54789"/>
                    <a:gd name="connsiteX74" fmla="*/ 59556 w 92968"/>
                    <a:gd name="connsiteY74" fmla="*/ 48728 h 54789"/>
                    <a:gd name="connsiteX75" fmla="*/ 61722 w 92968"/>
                    <a:gd name="connsiteY75" fmla="*/ 50894 h 54789"/>
                    <a:gd name="connsiteX76" fmla="*/ 60639 w 92968"/>
                    <a:gd name="connsiteY76" fmla="*/ 51977 h 54789"/>
                    <a:gd name="connsiteX77" fmla="*/ 64971 w 92968"/>
                    <a:gd name="connsiteY77" fmla="*/ 51977 h 54789"/>
                    <a:gd name="connsiteX78" fmla="*/ 67136 w 92968"/>
                    <a:gd name="connsiteY78" fmla="*/ 54142 h 54789"/>
                    <a:gd name="connsiteX79" fmla="*/ 72551 w 92968"/>
                    <a:gd name="connsiteY79" fmla="*/ 54142 h 54789"/>
                    <a:gd name="connsiteX80" fmla="*/ 76882 w 92968"/>
                    <a:gd name="connsiteY80" fmla="*/ 51977 h 54789"/>
                    <a:gd name="connsiteX81" fmla="*/ 74716 w 92968"/>
                    <a:gd name="connsiteY81" fmla="*/ 51977 h 54789"/>
                    <a:gd name="connsiteX82" fmla="*/ 71468 w 92968"/>
                    <a:gd name="connsiteY82" fmla="*/ 51977 h 54789"/>
                    <a:gd name="connsiteX83" fmla="*/ 72551 w 92968"/>
                    <a:gd name="connsiteY83" fmla="*/ 49811 h 54789"/>
                    <a:gd name="connsiteX84" fmla="*/ 77965 w 92968"/>
                    <a:gd name="connsiteY84" fmla="*/ 50894 h 54789"/>
                    <a:gd name="connsiteX85" fmla="*/ 77965 w 92968"/>
                    <a:gd name="connsiteY85" fmla="*/ 54142 h 54789"/>
                    <a:gd name="connsiteX86" fmla="*/ 83379 w 92968"/>
                    <a:gd name="connsiteY86" fmla="*/ 53059 h 54789"/>
                    <a:gd name="connsiteX87" fmla="*/ 86628 w 92968"/>
                    <a:gd name="connsiteY87" fmla="*/ 49811 h 54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</a:cxnLst>
                  <a:rect l="l" t="t" r="r" b="b"/>
                  <a:pathLst>
                    <a:path w="92968" h="54789">
                      <a:moveTo>
                        <a:pt x="86628" y="49811"/>
                      </a:moveTo>
                      <a:cubicBezTo>
                        <a:pt x="88793" y="48728"/>
                        <a:pt x="90959" y="47645"/>
                        <a:pt x="90959" y="45479"/>
                      </a:cubicBezTo>
                      <a:lnTo>
                        <a:pt x="90959" y="46562"/>
                      </a:lnTo>
                      <a:cubicBezTo>
                        <a:pt x="92042" y="45479"/>
                        <a:pt x="94207" y="43314"/>
                        <a:pt x="92042" y="42231"/>
                      </a:cubicBezTo>
                      <a:lnTo>
                        <a:pt x="92042" y="43314"/>
                      </a:lnTo>
                      <a:cubicBezTo>
                        <a:pt x="89876" y="45479"/>
                        <a:pt x="89876" y="42231"/>
                        <a:pt x="88793" y="42231"/>
                      </a:cubicBezTo>
                      <a:cubicBezTo>
                        <a:pt x="86628" y="43314"/>
                        <a:pt x="86628" y="47645"/>
                        <a:pt x="84462" y="46562"/>
                      </a:cubicBezTo>
                      <a:cubicBezTo>
                        <a:pt x="83379" y="46562"/>
                        <a:pt x="83379" y="45479"/>
                        <a:pt x="83379" y="45479"/>
                      </a:cubicBezTo>
                      <a:cubicBezTo>
                        <a:pt x="81213" y="45479"/>
                        <a:pt x="81213" y="48728"/>
                        <a:pt x="80130" y="48728"/>
                      </a:cubicBezTo>
                      <a:cubicBezTo>
                        <a:pt x="79048" y="45479"/>
                        <a:pt x="77965" y="45479"/>
                        <a:pt x="76882" y="46562"/>
                      </a:cubicBezTo>
                      <a:cubicBezTo>
                        <a:pt x="74716" y="47645"/>
                        <a:pt x="73633" y="48728"/>
                        <a:pt x="71468" y="46562"/>
                      </a:cubicBezTo>
                      <a:cubicBezTo>
                        <a:pt x="69302" y="46562"/>
                        <a:pt x="67136" y="46562"/>
                        <a:pt x="64971" y="47645"/>
                      </a:cubicBezTo>
                      <a:cubicBezTo>
                        <a:pt x="66053" y="45479"/>
                        <a:pt x="62805" y="47645"/>
                        <a:pt x="63888" y="45479"/>
                      </a:cubicBezTo>
                      <a:cubicBezTo>
                        <a:pt x="62805" y="47645"/>
                        <a:pt x="61722" y="46562"/>
                        <a:pt x="60639" y="46562"/>
                      </a:cubicBezTo>
                      <a:cubicBezTo>
                        <a:pt x="59556" y="46562"/>
                        <a:pt x="57391" y="45479"/>
                        <a:pt x="57391" y="47645"/>
                      </a:cubicBezTo>
                      <a:cubicBezTo>
                        <a:pt x="55225" y="45479"/>
                        <a:pt x="57391" y="47645"/>
                        <a:pt x="54142" y="45479"/>
                      </a:cubicBezTo>
                      <a:cubicBezTo>
                        <a:pt x="54142" y="44397"/>
                        <a:pt x="55225" y="45479"/>
                        <a:pt x="55225" y="45479"/>
                      </a:cubicBezTo>
                      <a:cubicBezTo>
                        <a:pt x="54142" y="44397"/>
                        <a:pt x="51977" y="47645"/>
                        <a:pt x="51977" y="44397"/>
                      </a:cubicBezTo>
                      <a:cubicBezTo>
                        <a:pt x="49811" y="43314"/>
                        <a:pt x="50894" y="45479"/>
                        <a:pt x="48728" y="46562"/>
                      </a:cubicBezTo>
                      <a:cubicBezTo>
                        <a:pt x="46562" y="44397"/>
                        <a:pt x="47645" y="44397"/>
                        <a:pt x="46562" y="42231"/>
                      </a:cubicBezTo>
                      <a:cubicBezTo>
                        <a:pt x="45480" y="44397"/>
                        <a:pt x="44397" y="42231"/>
                        <a:pt x="42231" y="43314"/>
                      </a:cubicBezTo>
                      <a:cubicBezTo>
                        <a:pt x="42231" y="43314"/>
                        <a:pt x="44397" y="45479"/>
                        <a:pt x="42231" y="45479"/>
                      </a:cubicBezTo>
                      <a:cubicBezTo>
                        <a:pt x="38982" y="43314"/>
                        <a:pt x="38982" y="45479"/>
                        <a:pt x="35734" y="44397"/>
                      </a:cubicBezTo>
                      <a:cubicBezTo>
                        <a:pt x="35734" y="41148"/>
                        <a:pt x="38982" y="46562"/>
                        <a:pt x="36817" y="42231"/>
                      </a:cubicBezTo>
                      <a:cubicBezTo>
                        <a:pt x="38982" y="42231"/>
                        <a:pt x="41148" y="43314"/>
                        <a:pt x="42231" y="41148"/>
                      </a:cubicBezTo>
                      <a:cubicBezTo>
                        <a:pt x="40065" y="40065"/>
                        <a:pt x="36817" y="38982"/>
                        <a:pt x="33568" y="37900"/>
                      </a:cubicBezTo>
                      <a:cubicBezTo>
                        <a:pt x="32485" y="36817"/>
                        <a:pt x="34651" y="36817"/>
                        <a:pt x="33568" y="35734"/>
                      </a:cubicBezTo>
                      <a:cubicBezTo>
                        <a:pt x="32485" y="32485"/>
                        <a:pt x="28154" y="35734"/>
                        <a:pt x="27071" y="32485"/>
                      </a:cubicBezTo>
                      <a:lnTo>
                        <a:pt x="28154" y="31403"/>
                      </a:lnTo>
                      <a:cubicBezTo>
                        <a:pt x="25988" y="32485"/>
                        <a:pt x="24905" y="28154"/>
                        <a:pt x="21657" y="27071"/>
                      </a:cubicBezTo>
                      <a:cubicBezTo>
                        <a:pt x="21657" y="28154"/>
                        <a:pt x="21657" y="28154"/>
                        <a:pt x="20574" y="28154"/>
                      </a:cubicBezTo>
                      <a:cubicBezTo>
                        <a:pt x="23823" y="25988"/>
                        <a:pt x="16243" y="27071"/>
                        <a:pt x="16243" y="22740"/>
                      </a:cubicBezTo>
                      <a:cubicBezTo>
                        <a:pt x="14077" y="24905"/>
                        <a:pt x="11911" y="22740"/>
                        <a:pt x="10828" y="21657"/>
                      </a:cubicBezTo>
                      <a:cubicBezTo>
                        <a:pt x="10828" y="20574"/>
                        <a:pt x="11911" y="20574"/>
                        <a:pt x="11911" y="19491"/>
                      </a:cubicBezTo>
                      <a:cubicBezTo>
                        <a:pt x="12994" y="22740"/>
                        <a:pt x="15160" y="20574"/>
                        <a:pt x="17325" y="21657"/>
                      </a:cubicBezTo>
                      <a:cubicBezTo>
                        <a:pt x="15160" y="20574"/>
                        <a:pt x="14077" y="17326"/>
                        <a:pt x="11911" y="17326"/>
                      </a:cubicBezTo>
                      <a:lnTo>
                        <a:pt x="14077" y="16243"/>
                      </a:lnTo>
                      <a:cubicBezTo>
                        <a:pt x="12994" y="14077"/>
                        <a:pt x="9746" y="16243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2994"/>
                        <a:pt x="9746" y="11911"/>
                        <a:pt x="8663" y="10828"/>
                      </a:cubicBezTo>
                      <a:cubicBezTo>
                        <a:pt x="8663" y="9746"/>
                        <a:pt x="7580" y="8663"/>
                        <a:pt x="7580" y="6497"/>
                      </a:cubicBezTo>
                      <a:cubicBezTo>
                        <a:pt x="6497" y="4331"/>
                        <a:pt x="5414" y="1083"/>
                        <a:pt x="3249" y="0"/>
                      </a:cubicBezTo>
                      <a:cubicBezTo>
                        <a:pt x="2166" y="0"/>
                        <a:pt x="0" y="3249"/>
                        <a:pt x="0" y="3249"/>
                      </a:cubicBezTo>
                      <a:cubicBezTo>
                        <a:pt x="2166" y="5414"/>
                        <a:pt x="4331" y="6497"/>
                        <a:pt x="6497" y="7580"/>
                      </a:cubicBezTo>
                      <a:lnTo>
                        <a:pt x="4331" y="8663"/>
                      </a:lnTo>
                      <a:cubicBezTo>
                        <a:pt x="5414" y="8663"/>
                        <a:pt x="7580" y="9746"/>
                        <a:pt x="8663" y="8663"/>
                      </a:cubicBezTo>
                      <a:cubicBezTo>
                        <a:pt x="10828" y="9746"/>
                        <a:pt x="7580" y="10828"/>
                        <a:pt x="9746" y="11911"/>
                      </a:cubicBezTo>
                      <a:cubicBezTo>
                        <a:pt x="7580" y="12994"/>
                        <a:pt x="6497" y="11911"/>
                        <a:pt x="5414" y="12994"/>
                      </a:cubicBezTo>
                      <a:cubicBezTo>
                        <a:pt x="5414" y="12994"/>
                        <a:pt x="7580" y="14077"/>
                        <a:pt x="7580" y="14077"/>
                      </a:cubicBezTo>
                      <a:cubicBezTo>
                        <a:pt x="6497" y="14077"/>
                        <a:pt x="7580" y="15160"/>
                        <a:pt x="6497" y="15160"/>
                      </a:cubicBezTo>
                      <a:cubicBezTo>
                        <a:pt x="10828" y="16243"/>
                        <a:pt x="7580" y="19491"/>
                        <a:pt x="10828" y="21657"/>
                      </a:cubicBezTo>
                      <a:cubicBezTo>
                        <a:pt x="10828" y="21657"/>
                        <a:pt x="9746" y="19491"/>
                        <a:pt x="9746" y="19491"/>
                      </a:cubicBezTo>
                      <a:cubicBezTo>
                        <a:pt x="10828" y="18408"/>
                        <a:pt x="10828" y="19491"/>
                        <a:pt x="11911" y="20574"/>
                      </a:cubicBezTo>
                      <a:cubicBezTo>
                        <a:pt x="10828" y="22740"/>
                        <a:pt x="11911" y="22740"/>
                        <a:pt x="11911" y="24905"/>
                      </a:cubicBezTo>
                      <a:cubicBezTo>
                        <a:pt x="14077" y="24905"/>
                        <a:pt x="16243" y="24905"/>
                        <a:pt x="17325" y="25988"/>
                      </a:cubicBezTo>
                      <a:cubicBezTo>
                        <a:pt x="15160" y="27071"/>
                        <a:pt x="18408" y="29237"/>
                        <a:pt x="17325" y="30320"/>
                      </a:cubicBezTo>
                      <a:cubicBezTo>
                        <a:pt x="19491" y="29237"/>
                        <a:pt x="20574" y="32485"/>
                        <a:pt x="21657" y="31403"/>
                      </a:cubicBezTo>
                      <a:cubicBezTo>
                        <a:pt x="22740" y="31403"/>
                        <a:pt x="23823" y="32485"/>
                        <a:pt x="22740" y="33568"/>
                      </a:cubicBezTo>
                      <a:cubicBezTo>
                        <a:pt x="22740" y="33568"/>
                        <a:pt x="22740" y="33568"/>
                        <a:pt x="21657" y="33568"/>
                      </a:cubicBezTo>
                      <a:lnTo>
                        <a:pt x="22740" y="34651"/>
                      </a:lnTo>
                      <a:cubicBezTo>
                        <a:pt x="22740" y="34651"/>
                        <a:pt x="22740" y="34651"/>
                        <a:pt x="22740" y="34651"/>
                      </a:cubicBezTo>
                      <a:cubicBezTo>
                        <a:pt x="23823" y="35734"/>
                        <a:pt x="24905" y="33568"/>
                        <a:pt x="24905" y="35734"/>
                      </a:cubicBezTo>
                      <a:cubicBezTo>
                        <a:pt x="24905" y="35734"/>
                        <a:pt x="23823" y="35734"/>
                        <a:pt x="23823" y="35734"/>
                      </a:cubicBezTo>
                      <a:cubicBezTo>
                        <a:pt x="24905" y="37900"/>
                        <a:pt x="29237" y="35734"/>
                        <a:pt x="29237" y="38982"/>
                      </a:cubicBezTo>
                      <a:cubicBezTo>
                        <a:pt x="30320" y="37900"/>
                        <a:pt x="32485" y="40065"/>
                        <a:pt x="33568" y="37900"/>
                      </a:cubicBezTo>
                      <a:cubicBezTo>
                        <a:pt x="33568" y="38982"/>
                        <a:pt x="32485" y="40065"/>
                        <a:pt x="34651" y="41148"/>
                      </a:cubicBezTo>
                      <a:cubicBezTo>
                        <a:pt x="36817" y="40065"/>
                        <a:pt x="35734" y="43314"/>
                        <a:pt x="37900" y="42231"/>
                      </a:cubicBezTo>
                      <a:cubicBezTo>
                        <a:pt x="34651" y="43314"/>
                        <a:pt x="37900" y="42231"/>
                        <a:pt x="34651" y="43314"/>
                      </a:cubicBezTo>
                      <a:cubicBezTo>
                        <a:pt x="35734" y="44397"/>
                        <a:pt x="38982" y="43314"/>
                        <a:pt x="40065" y="44397"/>
                      </a:cubicBezTo>
                      <a:cubicBezTo>
                        <a:pt x="40065" y="45479"/>
                        <a:pt x="40065" y="45479"/>
                        <a:pt x="40065" y="46562"/>
                      </a:cubicBezTo>
                      <a:cubicBezTo>
                        <a:pt x="41148" y="46562"/>
                        <a:pt x="43314" y="45479"/>
                        <a:pt x="43314" y="47645"/>
                      </a:cubicBezTo>
                      <a:lnTo>
                        <a:pt x="43314" y="46562"/>
                      </a:lnTo>
                      <a:cubicBezTo>
                        <a:pt x="44397" y="47645"/>
                        <a:pt x="46562" y="48728"/>
                        <a:pt x="47645" y="50894"/>
                      </a:cubicBezTo>
                      <a:lnTo>
                        <a:pt x="50894" y="48728"/>
                      </a:lnTo>
                      <a:cubicBezTo>
                        <a:pt x="53059" y="53059"/>
                        <a:pt x="57391" y="50894"/>
                        <a:pt x="59556" y="48728"/>
                      </a:cubicBezTo>
                      <a:cubicBezTo>
                        <a:pt x="60639" y="48728"/>
                        <a:pt x="61722" y="49811"/>
                        <a:pt x="61722" y="50894"/>
                      </a:cubicBezTo>
                      <a:cubicBezTo>
                        <a:pt x="61722" y="50894"/>
                        <a:pt x="60639" y="51977"/>
                        <a:pt x="60639" y="51977"/>
                      </a:cubicBezTo>
                      <a:cubicBezTo>
                        <a:pt x="61722" y="51977"/>
                        <a:pt x="63888" y="54142"/>
                        <a:pt x="64971" y="51977"/>
                      </a:cubicBezTo>
                      <a:cubicBezTo>
                        <a:pt x="66053" y="51977"/>
                        <a:pt x="66053" y="54142"/>
                        <a:pt x="67136" y="54142"/>
                      </a:cubicBezTo>
                      <a:cubicBezTo>
                        <a:pt x="69302" y="53059"/>
                        <a:pt x="71468" y="53059"/>
                        <a:pt x="72551" y="54142"/>
                      </a:cubicBezTo>
                      <a:cubicBezTo>
                        <a:pt x="74716" y="55225"/>
                        <a:pt x="75799" y="55225"/>
                        <a:pt x="76882" y="51977"/>
                      </a:cubicBezTo>
                      <a:cubicBezTo>
                        <a:pt x="75799" y="51977"/>
                        <a:pt x="75799" y="51977"/>
                        <a:pt x="74716" y="51977"/>
                      </a:cubicBezTo>
                      <a:cubicBezTo>
                        <a:pt x="73633" y="51977"/>
                        <a:pt x="72551" y="50894"/>
                        <a:pt x="71468" y="51977"/>
                      </a:cubicBezTo>
                      <a:cubicBezTo>
                        <a:pt x="72551" y="50894"/>
                        <a:pt x="71468" y="50894"/>
                        <a:pt x="72551" y="49811"/>
                      </a:cubicBezTo>
                      <a:cubicBezTo>
                        <a:pt x="74716" y="49811"/>
                        <a:pt x="75799" y="51977"/>
                        <a:pt x="77965" y="50894"/>
                      </a:cubicBezTo>
                      <a:lnTo>
                        <a:pt x="77965" y="54142"/>
                      </a:lnTo>
                      <a:cubicBezTo>
                        <a:pt x="80130" y="55225"/>
                        <a:pt x="82296" y="54142"/>
                        <a:pt x="83379" y="53059"/>
                      </a:cubicBezTo>
                      <a:cubicBezTo>
                        <a:pt x="83379" y="48728"/>
                        <a:pt x="84462" y="47645"/>
                        <a:pt x="86628" y="498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83" name="Полилиния: фигура 2582">
                  <a:extLst>
                    <a:ext uri="{FF2B5EF4-FFF2-40B4-BE49-F238E27FC236}">
                      <a16:creationId xmlns:a16="http://schemas.microsoft.com/office/drawing/2014/main" id="{D01F6778-4452-FA57-DF75-8127CCD459CE}"/>
                    </a:ext>
                  </a:extLst>
                </p:cNvPr>
                <p:cNvSpPr/>
                <p:nvPr/>
              </p:nvSpPr>
              <p:spPr>
                <a:xfrm>
                  <a:off x="8656522" y="6307537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0 h 2165"/>
                    <a:gd name="connsiteX1" fmla="*/ 1083 w 1082"/>
                    <a:gd name="connsiteY1" fmla="*/ 2166 h 2165"/>
                    <a:gd name="connsiteX2" fmla="*/ 1083 w 1082"/>
                    <a:gd name="connsiteY2" fmla="*/ 1083 h 2165"/>
                    <a:gd name="connsiteX3" fmla="*/ 0 w 1082"/>
                    <a:gd name="connsiteY3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2165">
                      <a:moveTo>
                        <a:pt x="0" y="0"/>
                      </a:moveTo>
                      <a:cubicBezTo>
                        <a:pt x="0" y="0"/>
                        <a:pt x="1083" y="2166"/>
                        <a:pt x="1083" y="2166"/>
                      </a:cubicBezTo>
                      <a:lnTo>
                        <a:pt x="1083" y="1083"/>
                      </a:lnTo>
                      <a:cubicBezTo>
                        <a:pt x="1083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84" name="Полилиния: фигура 2583">
                  <a:extLst>
                    <a:ext uri="{FF2B5EF4-FFF2-40B4-BE49-F238E27FC236}">
                      <a16:creationId xmlns:a16="http://schemas.microsoft.com/office/drawing/2014/main" id="{EDDD9D4A-1664-9FCC-3430-441465B4F9F9}"/>
                    </a:ext>
                  </a:extLst>
                </p:cNvPr>
                <p:cNvSpPr/>
                <p:nvPr/>
              </p:nvSpPr>
              <p:spPr>
                <a:xfrm>
                  <a:off x="8658688" y="6307537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  <a:gd name="connsiteX3" fmla="*/ 0 w 108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108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85" name="Полилиния: фигура 2584">
                  <a:extLst>
                    <a:ext uri="{FF2B5EF4-FFF2-40B4-BE49-F238E27FC236}">
                      <a16:creationId xmlns:a16="http://schemas.microsoft.com/office/drawing/2014/main" id="{E6DD37B9-F0CE-69C7-5D4C-591404361D80}"/>
                    </a:ext>
                  </a:extLst>
                </p:cNvPr>
                <p:cNvSpPr/>
                <p:nvPr/>
              </p:nvSpPr>
              <p:spPr>
                <a:xfrm>
                  <a:off x="8693339" y="6305372"/>
                  <a:ext cx="2165" cy="10828"/>
                </a:xfrm>
                <a:custGeom>
                  <a:avLst/>
                  <a:gdLst>
                    <a:gd name="connsiteX0" fmla="*/ 0 w 2165"/>
                    <a:gd name="connsiteY0" fmla="*/ 0 h 10828"/>
                    <a:gd name="connsiteX1" fmla="*/ 2166 w 2165"/>
                    <a:gd name="connsiteY1" fmla="*/ 0 h 10828"/>
                    <a:gd name="connsiteX2" fmla="*/ 0 w 2165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2166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86" name="Полилиния: фигура 2585">
                  <a:extLst>
                    <a:ext uri="{FF2B5EF4-FFF2-40B4-BE49-F238E27FC236}">
                      <a16:creationId xmlns:a16="http://schemas.microsoft.com/office/drawing/2014/main" id="{6C381D59-506C-7F61-A58E-54A2939827C9}"/>
                    </a:ext>
                  </a:extLst>
                </p:cNvPr>
                <p:cNvSpPr/>
                <p:nvPr/>
              </p:nvSpPr>
              <p:spPr>
                <a:xfrm>
                  <a:off x="8694422" y="6304289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87" name="Полилиния: фигура 2586">
                  <a:extLst>
                    <a:ext uri="{FF2B5EF4-FFF2-40B4-BE49-F238E27FC236}">
                      <a16:creationId xmlns:a16="http://schemas.microsoft.com/office/drawing/2014/main" id="{57ACD95D-DAA0-62CA-9CA4-3077254139FE}"/>
                    </a:ext>
                  </a:extLst>
                </p:cNvPr>
                <p:cNvSpPr/>
                <p:nvPr/>
              </p:nvSpPr>
              <p:spPr>
                <a:xfrm>
                  <a:off x="8695505" y="6264223"/>
                  <a:ext cx="38304" cy="38982"/>
                </a:xfrm>
                <a:custGeom>
                  <a:avLst/>
                  <a:gdLst>
                    <a:gd name="connsiteX0" fmla="*/ 35734 w 38304"/>
                    <a:gd name="connsiteY0" fmla="*/ 8663 h 38982"/>
                    <a:gd name="connsiteX1" fmla="*/ 35734 w 38304"/>
                    <a:gd name="connsiteY1" fmla="*/ 5414 h 38982"/>
                    <a:gd name="connsiteX2" fmla="*/ 37900 w 38304"/>
                    <a:gd name="connsiteY2" fmla="*/ 4331 h 38982"/>
                    <a:gd name="connsiteX3" fmla="*/ 36817 w 38304"/>
                    <a:gd name="connsiteY3" fmla="*/ 0 h 38982"/>
                    <a:gd name="connsiteX4" fmla="*/ 35734 w 38304"/>
                    <a:gd name="connsiteY4" fmla="*/ 2166 h 38982"/>
                    <a:gd name="connsiteX5" fmla="*/ 34651 w 38304"/>
                    <a:gd name="connsiteY5" fmla="*/ 4331 h 38982"/>
                    <a:gd name="connsiteX6" fmla="*/ 32485 w 38304"/>
                    <a:gd name="connsiteY6" fmla="*/ 7580 h 38982"/>
                    <a:gd name="connsiteX7" fmla="*/ 30320 w 38304"/>
                    <a:gd name="connsiteY7" fmla="*/ 9746 h 38982"/>
                    <a:gd name="connsiteX8" fmla="*/ 28154 w 38304"/>
                    <a:gd name="connsiteY8" fmla="*/ 12994 h 38982"/>
                    <a:gd name="connsiteX9" fmla="*/ 25988 w 38304"/>
                    <a:gd name="connsiteY9" fmla="*/ 15160 h 38982"/>
                    <a:gd name="connsiteX10" fmla="*/ 22740 w 38304"/>
                    <a:gd name="connsiteY10" fmla="*/ 20574 h 38982"/>
                    <a:gd name="connsiteX11" fmla="*/ 22740 w 38304"/>
                    <a:gd name="connsiteY11" fmla="*/ 18408 h 38982"/>
                    <a:gd name="connsiteX12" fmla="*/ 19491 w 38304"/>
                    <a:gd name="connsiteY12" fmla="*/ 21657 h 38982"/>
                    <a:gd name="connsiteX13" fmla="*/ 17325 w 38304"/>
                    <a:gd name="connsiteY13" fmla="*/ 25988 h 38982"/>
                    <a:gd name="connsiteX14" fmla="*/ 16243 w 38304"/>
                    <a:gd name="connsiteY14" fmla="*/ 23823 h 38982"/>
                    <a:gd name="connsiteX15" fmla="*/ 11911 w 38304"/>
                    <a:gd name="connsiteY15" fmla="*/ 28154 h 38982"/>
                    <a:gd name="connsiteX16" fmla="*/ 12994 w 38304"/>
                    <a:gd name="connsiteY16" fmla="*/ 29237 h 38982"/>
                    <a:gd name="connsiteX17" fmla="*/ 11911 w 38304"/>
                    <a:gd name="connsiteY17" fmla="*/ 29237 h 38982"/>
                    <a:gd name="connsiteX18" fmla="*/ 11911 w 38304"/>
                    <a:gd name="connsiteY18" fmla="*/ 29237 h 38982"/>
                    <a:gd name="connsiteX19" fmla="*/ 8663 w 38304"/>
                    <a:gd name="connsiteY19" fmla="*/ 31402 h 38982"/>
                    <a:gd name="connsiteX20" fmla="*/ 9746 w 38304"/>
                    <a:gd name="connsiteY20" fmla="*/ 30320 h 38982"/>
                    <a:gd name="connsiteX21" fmla="*/ 7580 w 38304"/>
                    <a:gd name="connsiteY21" fmla="*/ 32485 h 38982"/>
                    <a:gd name="connsiteX22" fmla="*/ 6497 w 38304"/>
                    <a:gd name="connsiteY22" fmla="*/ 31402 h 38982"/>
                    <a:gd name="connsiteX23" fmla="*/ 0 w 38304"/>
                    <a:gd name="connsiteY23" fmla="*/ 36817 h 38982"/>
                    <a:gd name="connsiteX24" fmla="*/ 0 w 38304"/>
                    <a:gd name="connsiteY24" fmla="*/ 38982 h 38982"/>
                    <a:gd name="connsiteX25" fmla="*/ 5414 w 38304"/>
                    <a:gd name="connsiteY25" fmla="*/ 35734 h 38982"/>
                    <a:gd name="connsiteX26" fmla="*/ 4331 w 38304"/>
                    <a:gd name="connsiteY26" fmla="*/ 35734 h 38982"/>
                    <a:gd name="connsiteX27" fmla="*/ 7580 w 38304"/>
                    <a:gd name="connsiteY27" fmla="*/ 33568 h 38982"/>
                    <a:gd name="connsiteX28" fmla="*/ 6497 w 38304"/>
                    <a:gd name="connsiteY28" fmla="*/ 36817 h 38982"/>
                    <a:gd name="connsiteX29" fmla="*/ 12994 w 38304"/>
                    <a:gd name="connsiteY29" fmla="*/ 34651 h 38982"/>
                    <a:gd name="connsiteX30" fmla="*/ 12994 w 38304"/>
                    <a:gd name="connsiteY30" fmla="*/ 34651 h 38982"/>
                    <a:gd name="connsiteX31" fmla="*/ 14077 w 38304"/>
                    <a:gd name="connsiteY31" fmla="*/ 32485 h 38982"/>
                    <a:gd name="connsiteX32" fmla="*/ 11911 w 38304"/>
                    <a:gd name="connsiteY32" fmla="*/ 32485 h 38982"/>
                    <a:gd name="connsiteX33" fmla="*/ 11911 w 38304"/>
                    <a:gd name="connsiteY33" fmla="*/ 29237 h 38982"/>
                    <a:gd name="connsiteX34" fmla="*/ 14077 w 38304"/>
                    <a:gd name="connsiteY34" fmla="*/ 28154 h 38982"/>
                    <a:gd name="connsiteX35" fmla="*/ 14077 w 38304"/>
                    <a:gd name="connsiteY35" fmla="*/ 31402 h 38982"/>
                    <a:gd name="connsiteX36" fmla="*/ 15160 w 38304"/>
                    <a:gd name="connsiteY36" fmla="*/ 29237 h 38982"/>
                    <a:gd name="connsiteX37" fmla="*/ 18408 w 38304"/>
                    <a:gd name="connsiteY37" fmla="*/ 30320 h 38982"/>
                    <a:gd name="connsiteX38" fmla="*/ 17325 w 38304"/>
                    <a:gd name="connsiteY38" fmla="*/ 28154 h 38982"/>
                    <a:gd name="connsiteX39" fmla="*/ 21657 w 38304"/>
                    <a:gd name="connsiteY39" fmla="*/ 25988 h 38982"/>
                    <a:gd name="connsiteX40" fmla="*/ 24905 w 38304"/>
                    <a:gd name="connsiteY40" fmla="*/ 20574 h 38982"/>
                    <a:gd name="connsiteX41" fmla="*/ 24905 w 38304"/>
                    <a:gd name="connsiteY41" fmla="*/ 22740 h 38982"/>
                    <a:gd name="connsiteX42" fmla="*/ 24905 w 38304"/>
                    <a:gd name="connsiteY42" fmla="*/ 19491 h 38982"/>
                    <a:gd name="connsiteX43" fmla="*/ 30320 w 38304"/>
                    <a:gd name="connsiteY43" fmla="*/ 15160 h 38982"/>
                    <a:gd name="connsiteX44" fmla="*/ 29237 w 38304"/>
                    <a:gd name="connsiteY44" fmla="*/ 15160 h 38982"/>
                    <a:gd name="connsiteX45" fmla="*/ 33568 w 38304"/>
                    <a:gd name="connsiteY45" fmla="*/ 9746 h 38982"/>
                    <a:gd name="connsiteX46" fmla="*/ 33568 w 38304"/>
                    <a:gd name="connsiteY46" fmla="*/ 9746 h 38982"/>
                    <a:gd name="connsiteX47" fmla="*/ 33568 w 38304"/>
                    <a:gd name="connsiteY47" fmla="*/ 5414 h 38982"/>
                    <a:gd name="connsiteX48" fmla="*/ 35734 w 38304"/>
                    <a:gd name="connsiteY48" fmla="*/ 8663 h 38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38304" h="38982">
                      <a:moveTo>
                        <a:pt x="35734" y="8663"/>
                      </a:moveTo>
                      <a:lnTo>
                        <a:pt x="35734" y="5414"/>
                      </a:lnTo>
                      <a:cubicBezTo>
                        <a:pt x="36817" y="5414"/>
                        <a:pt x="36817" y="2166"/>
                        <a:pt x="37900" y="4331"/>
                      </a:cubicBezTo>
                      <a:cubicBezTo>
                        <a:pt x="36817" y="2166"/>
                        <a:pt x="40065" y="0"/>
                        <a:pt x="36817" y="0"/>
                      </a:cubicBezTo>
                      <a:cubicBezTo>
                        <a:pt x="36817" y="1083"/>
                        <a:pt x="35734" y="2166"/>
                        <a:pt x="35734" y="2166"/>
                      </a:cubicBezTo>
                      <a:cubicBezTo>
                        <a:pt x="35734" y="3249"/>
                        <a:pt x="34651" y="4331"/>
                        <a:pt x="34651" y="4331"/>
                      </a:cubicBezTo>
                      <a:cubicBezTo>
                        <a:pt x="33568" y="5414"/>
                        <a:pt x="33568" y="6497"/>
                        <a:pt x="32485" y="7580"/>
                      </a:cubicBezTo>
                      <a:cubicBezTo>
                        <a:pt x="31402" y="8663"/>
                        <a:pt x="31402" y="9746"/>
                        <a:pt x="30320" y="9746"/>
                      </a:cubicBezTo>
                      <a:lnTo>
                        <a:pt x="28154" y="12994"/>
                      </a:lnTo>
                      <a:cubicBezTo>
                        <a:pt x="27071" y="14077"/>
                        <a:pt x="27071" y="15160"/>
                        <a:pt x="25988" y="15160"/>
                      </a:cubicBezTo>
                      <a:cubicBezTo>
                        <a:pt x="24905" y="17325"/>
                        <a:pt x="23823" y="18408"/>
                        <a:pt x="22740" y="20574"/>
                      </a:cubicBezTo>
                      <a:lnTo>
                        <a:pt x="22740" y="18408"/>
                      </a:lnTo>
                      <a:cubicBezTo>
                        <a:pt x="21657" y="20574"/>
                        <a:pt x="20574" y="21657"/>
                        <a:pt x="19491" y="21657"/>
                      </a:cubicBezTo>
                      <a:cubicBezTo>
                        <a:pt x="18408" y="21657"/>
                        <a:pt x="17325" y="22740"/>
                        <a:pt x="17325" y="25988"/>
                      </a:cubicBezTo>
                      <a:lnTo>
                        <a:pt x="16243" y="23823"/>
                      </a:lnTo>
                      <a:cubicBezTo>
                        <a:pt x="14077" y="24905"/>
                        <a:pt x="15160" y="29237"/>
                        <a:pt x="11911" y="28154"/>
                      </a:cubicBezTo>
                      <a:lnTo>
                        <a:pt x="12994" y="29237"/>
                      </a:lnTo>
                      <a:cubicBezTo>
                        <a:pt x="12994" y="29237"/>
                        <a:pt x="11911" y="29237"/>
                        <a:pt x="11911" y="29237"/>
                      </a:cubicBezTo>
                      <a:lnTo>
                        <a:pt x="11911" y="29237"/>
                      </a:lnTo>
                      <a:cubicBezTo>
                        <a:pt x="10828" y="31402"/>
                        <a:pt x="9746" y="31402"/>
                        <a:pt x="8663" y="31402"/>
                      </a:cubicBezTo>
                      <a:cubicBezTo>
                        <a:pt x="8663" y="30320"/>
                        <a:pt x="8663" y="30320"/>
                        <a:pt x="9746" y="30320"/>
                      </a:cubicBezTo>
                      <a:cubicBezTo>
                        <a:pt x="8663" y="30320"/>
                        <a:pt x="8663" y="32485"/>
                        <a:pt x="7580" y="32485"/>
                      </a:cubicBezTo>
                      <a:cubicBezTo>
                        <a:pt x="6497" y="32485"/>
                        <a:pt x="7580" y="31402"/>
                        <a:pt x="6497" y="31402"/>
                      </a:cubicBezTo>
                      <a:cubicBezTo>
                        <a:pt x="4331" y="33568"/>
                        <a:pt x="1083" y="31402"/>
                        <a:pt x="0" y="36817"/>
                      </a:cubicBezTo>
                      <a:cubicBezTo>
                        <a:pt x="0" y="37900"/>
                        <a:pt x="1083" y="37900"/>
                        <a:pt x="0" y="38982"/>
                      </a:cubicBezTo>
                      <a:cubicBezTo>
                        <a:pt x="2166" y="38982"/>
                        <a:pt x="4331" y="36817"/>
                        <a:pt x="5414" y="35734"/>
                      </a:cubicBezTo>
                      <a:lnTo>
                        <a:pt x="4331" y="35734"/>
                      </a:lnTo>
                      <a:cubicBezTo>
                        <a:pt x="4331" y="31402"/>
                        <a:pt x="5414" y="35734"/>
                        <a:pt x="7580" y="33568"/>
                      </a:cubicBezTo>
                      <a:cubicBezTo>
                        <a:pt x="7580" y="35734"/>
                        <a:pt x="6497" y="35734"/>
                        <a:pt x="6497" y="36817"/>
                      </a:cubicBezTo>
                      <a:cubicBezTo>
                        <a:pt x="10828" y="37900"/>
                        <a:pt x="9746" y="32485"/>
                        <a:pt x="12994" y="34651"/>
                      </a:cubicBezTo>
                      <a:lnTo>
                        <a:pt x="12994" y="34651"/>
                      </a:lnTo>
                      <a:cubicBezTo>
                        <a:pt x="14077" y="34651"/>
                        <a:pt x="14077" y="33568"/>
                        <a:pt x="14077" y="32485"/>
                      </a:cubicBezTo>
                      <a:cubicBezTo>
                        <a:pt x="14077" y="32485"/>
                        <a:pt x="12994" y="32485"/>
                        <a:pt x="11911" y="32485"/>
                      </a:cubicBezTo>
                      <a:cubicBezTo>
                        <a:pt x="11911" y="31402"/>
                        <a:pt x="11911" y="30320"/>
                        <a:pt x="11911" y="29237"/>
                      </a:cubicBezTo>
                      <a:cubicBezTo>
                        <a:pt x="12994" y="30320"/>
                        <a:pt x="11911" y="28154"/>
                        <a:pt x="14077" y="28154"/>
                      </a:cubicBezTo>
                      <a:cubicBezTo>
                        <a:pt x="15160" y="29237"/>
                        <a:pt x="14077" y="30320"/>
                        <a:pt x="14077" y="31402"/>
                      </a:cubicBezTo>
                      <a:lnTo>
                        <a:pt x="15160" y="29237"/>
                      </a:lnTo>
                      <a:cubicBezTo>
                        <a:pt x="16243" y="28154"/>
                        <a:pt x="17325" y="30320"/>
                        <a:pt x="18408" y="30320"/>
                      </a:cubicBezTo>
                      <a:cubicBezTo>
                        <a:pt x="18408" y="28154"/>
                        <a:pt x="17325" y="30320"/>
                        <a:pt x="17325" y="28154"/>
                      </a:cubicBezTo>
                      <a:cubicBezTo>
                        <a:pt x="18408" y="28154"/>
                        <a:pt x="20574" y="27071"/>
                        <a:pt x="21657" y="25988"/>
                      </a:cubicBezTo>
                      <a:cubicBezTo>
                        <a:pt x="23823" y="24905"/>
                        <a:pt x="24905" y="22740"/>
                        <a:pt x="24905" y="20574"/>
                      </a:cubicBezTo>
                      <a:cubicBezTo>
                        <a:pt x="23823" y="21657"/>
                        <a:pt x="25988" y="21657"/>
                        <a:pt x="24905" y="22740"/>
                      </a:cubicBezTo>
                      <a:cubicBezTo>
                        <a:pt x="25988" y="22740"/>
                        <a:pt x="25988" y="20574"/>
                        <a:pt x="24905" y="19491"/>
                      </a:cubicBezTo>
                      <a:cubicBezTo>
                        <a:pt x="25988" y="17325"/>
                        <a:pt x="28154" y="16243"/>
                        <a:pt x="30320" y="15160"/>
                      </a:cubicBezTo>
                      <a:lnTo>
                        <a:pt x="29237" y="15160"/>
                      </a:lnTo>
                      <a:cubicBezTo>
                        <a:pt x="29237" y="12994"/>
                        <a:pt x="33568" y="12994"/>
                        <a:pt x="33568" y="9746"/>
                      </a:cubicBezTo>
                      <a:lnTo>
                        <a:pt x="33568" y="9746"/>
                      </a:lnTo>
                      <a:cubicBezTo>
                        <a:pt x="33568" y="8663"/>
                        <a:pt x="31402" y="6497"/>
                        <a:pt x="33568" y="5414"/>
                      </a:cubicBezTo>
                      <a:cubicBezTo>
                        <a:pt x="35734" y="7580"/>
                        <a:pt x="34651" y="8663"/>
                        <a:pt x="35734" y="86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88" name="Полилиния: фигура 2587">
                  <a:extLst>
                    <a:ext uri="{FF2B5EF4-FFF2-40B4-BE49-F238E27FC236}">
                      <a16:creationId xmlns:a16="http://schemas.microsoft.com/office/drawing/2014/main" id="{5A55605F-58E6-07C3-9263-26179D48E8BD}"/>
                    </a:ext>
                  </a:extLst>
                </p:cNvPr>
                <p:cNvSpPr/>
                <p:nvPr/>
              </p:nvSpPr>
              <p:spPr>
                <a:xfrm>
                  <a:off x="8732321" y="6260975"/>
                  <a:ext cx="2460" cy="3248"/>
                </a:xfrm>
                <a:custGeom>
                  <a:avLst/>
                  <a:gdLst>
                    <a:gd name="connsiteX0" fmla="*/ 1083 w 2460"/>
                    <a:gd name="connsiteY0" fmla="*/ 2166 h 3248"/>
                    <a:gd name="connsiteX1" fmla="*/ 2166 w 2460"/>
                    <a:gd name="connsiteY1" fmla="*/ 3249 h 3248"/>
                    <a:gd name="connsiteX2" fmla="*/ 0 w 2460"/>
                    <a:gd name="connsiteY2" fmla="*/ 0 h 3248"/>
                    <a:gd name="connsiteX3" fmla="*/ 1083 w 2460"/>
                    <a:gd name="connsiteY3" fmla="*/ 2166 h 3248"/>
                    <a:gd name="connsiteX4" fmla="*/ 1083 w 2460"/>
                    <a:gd name="connsiteY4" fmla="*/ 2166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60" h="3248">
                      <a:moveTo>
                        <a:pt x="1083" y="2166"/>
                      </a:moveTo>
                      <a:lnTo>
                        <a:pt x="2166" y="3249"/>
                      </a:lnTo>
                      <a:cubicBezTo>
                        <a:pt x="3248" y="2166"/>
                        <a:pt x="1083" y="0"/>
                        <a:pt x="0" y="0"/>
                      </a:cubicBezTo>
                      <a:cubicBezTo>
                        <a:pt x="1083" y="1083"/>
                        <a:pt x="0" y="2166"/>
                        <a:pt x="1083" y="2166"/>
                      </a:cubicBezTo>
                      <a:cubicBezTo>
                        <a:pt x="1083" y="2166"/>
                        <a:pt x="1083" y="2166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89" name="Полилиния: фигура 2588">
                  <a:extLst>
                    <a:ext uri="{FF2B5EF4-FFF2-40B4-BE49-F238E27FC236}">
                      <a16:creationId xmlns:a16="http://schemas.microsoft.com/office/drawing/2014/main" id="{44802FE8-3895-4992-6324-7AD2EA9C32F4}"/>
                    </a:ext>
                  </a:extLst>
                </p:cNvPr>
                <p:cNvSpPr/>
                <p:nvPr/>
              </p:nvSpPr>
              <p:spPr>
                <a:xfrm>
                  <a:off x="8734082" y="6233904"/>
                  <a:ext cx="6901" cy="27071"/>
                </a:xfrm>
                <a:custGeom>
                  <a:avLst/>
                  <a:gdLst>
                    <a:gd name="connsiteX0" fmla="*/ 4736 w 6901"/>
                    <a:gd name="connsiteY0" fmla="*/ 10828 h 27071"/>
                    <a:gd name="connsiteX1" fmla="*/ 3653 w 6901"/>
                    <a:gd name="connsiteY1" fmla="*/ 9746 h 27071"/>
                    <a:gd name="connsiteX2" fmla="*/ 1488 w 6901"/>
                    <a:gd name="connsiteY2" fmla="*/ 19491 h 27071"/>
                    <a:gd name="connsiteX3" fmla="*/ 2571 w 6901"/>
                    <a:gd name="connsiteY3" fmla="*/ 23823 h 27071"/>
                    <a:gd name="connsiteX4" fmla="*/ 405 w 6901"/>
                    <a:gd name="connsiteY4" fmla="*/ 23823 h 27071"/>
                    <a:gd name="connsiteX5" fmla="*/ 1488 w 6901"/>
                    <a:gd name="connsiteY5" fmla="*/ 27071 h 27071"/>
                    <a:gd name="connsiteX6" fmla="*/ 1488 w 6901"/>
                    <a:gd name="connsiteY6" fmla="*/ 24905 h 27071"/>
                    <a:gd name="connsiteX7" fmla="*/ 2571 w 6901"/>
                    <a:gd name="connsiteY7" fmla="*/ 24905 h 27071"/>
                    <a:gd name="connsiteX8" fmla="*/ 2571 w 6901"/>
                    <a:gd name="connsiteY8" fmla="*/ 22740 h 27071"/>
                    <a:gd name="connsiteX9" fmla="*/ 3653 w 6901"/>
                    <a:gd name="connsiteY9" fmla="*/ 23823 h 27071"/>
                    <a:gd name="connsiteX10" fmla="*/ 2571 w 6901"/>
                    <a:gd name="connsiteY10" fmla="*/ 18408 h 27071"/>
                    <a:gd name="connsiteX11" fmla="*/ 4736 w 6901"/>
                    <a:gd name="connsiteY11" fmla="*/ 19491 h 27071"/>
                    <a:gd name="connsiteX12" fmla="*/ 6902 w 6901"/>
                    <a:gd name="connsiteY12" fmla="*/ 15160 h 27071"/>
                    <a:gd name="connsiteX13" fmla="*/ 5819 w 6901"/>
                    <a:gd name="connsiteY13" fmla="*/ 15160 h 27071"/>
                    <a:gd name="connsiteX14" fmla="*/ 3653 w 6901"/>
                    <a:gd name="connsiteY14" fmla="*/ 15160 h 27071"/>
                    <a:gd name="connsiteX15" fmla="*/ 6902 w 6901"/>
                    <a:gd name="connsiteY15" fmla="*/ 14077 h 27071"/>
                    <a:gd name="connsiteX16" fmla="*/ 6902 w 6901"/>
                    <a:gd name="connsiteY16" fmla="*/ 4331 h 27071"/>
                    <a:gd name="connsiteX17" fmla="*/ 3653 w 6901"/>
                    <a:gd name="connsiteY17" fmla="*/ 2166 h 27071"/>
                    <a:gd name="connsiteX18" fmla="*/ 5819 w 6901"/>
                    <a:gd name="connsiteY18" fmla="*/ 3249 h 27071"/>
                    <a:gd name="connsiteX19" fmla="*/ 6902 w 6901"/>
                    <a:gd name="connsiteY19" fmla="*/ 1083 h 27071"/>
                    <a:gd name="connsiteX20" fmla="*/ 2571 w 6901"/>
                    <a:gd name="connsiteY20" fmla="*/ 0 h 27071"/>
                    <a:gd name="connsiteX21" fmla="*/ 4736 w 6901"/>
                    <a:gd name="connsiteY21" fmla="*/ 10828 h 27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901" h="27071">
                      <a:moveTo>
                        <a:pt x="4736" y="10828"/>
                      </a:moveTo>
                      <a:cubicBezTo>
                        <a:pt x="4736" y="10828"/>
                        <a:pt x="3653" y="10828"/>
                        <a:pt x="3653" y="9746"/>
                      </a:cubicBezTo>
                      <a:cubicBezTo>
                        <a:pt x="3653" y="14077"/>
                        <a:pt x="2571" y="18408"/>
                        <a:pt x="1488" y="19491"/>
                      </a:cubicBezTo>
                      <a:cubicBezTo>
                        <a:pt x="405" y="20574"/>
                        <a:pt x="2571" y="21657"/>
                        <a:pt x="2571" y="23823"/>
                      </a:cubicBezTo>
                      <a:lnTo>
                        <a:pt x="405" y="23823"/>
                      </a:lnTo>
                      <a:cubicBezTo>
                        <a:pt x="1488" y="24905"/>
                        <a:pt x="-1761" y="27071"/>
                        <a:pt x="1488" y="27071"/>
                      </a:cubicBezTo>
                      <a:cubicBezTo>
                        <a:pt x="1488" y="27071"/>
                        <a:pt x="405" y="25988"/>
                        <a:pt x="1488" y="24905"/>
                      </a:cubicBezTo>
                      <a:lnTo>
                        <a:pt x="2571" y="24905"/>
                      </a:lnTo>
                      <a:lnTo>
                        <a:pt x="2571" y="22740"/>
                      </a:lnTo>
                      <a:lnTo>
                        <a:pt x="3653" y="23823"/>
                      </a:lnTo>
                      <a:cubicBezTo>
                        <a:pt x="5819" y="21657"/>
                        <a:pt x="405" y="20574"/>
                        <a:pt x="2571" y="18408"/>
                      </a:cubicBezTo>
                      <a:lnTo>
                        <a:pt x="4736" y="19491"/>
                      </a:lnTo>
                      <a:cubicBezTo>
                        <a:pt x="5819" y="17326"/>
                        <a:pt x="4736" y="16243"/>
                        <a:pt x="6902" y="15160"/>
                      </a:cubicBezTo>
                      <a:cubicBezTo>
                        <a:pt x="6902" y="15160"/>
                        <a:pt x="5819" y="15160"/>
                        <a:pt x="5819" y="15160"/>
                      </a:cubicBezTo>
                      <a:cubicBezTo>
                        <a:pt x="5819" y="15160"/>
                        <a:pt x="4736" y="15160"/>
                        <a:pt x="3653" y="15160"/>
                      </a:cubicBezTo>
                      <a:cubicBezTo>
                        <a:pt x="2571" y="11911"/>
                        <a:pt x="4736" y="16243"/>
                        <a:pt x="6902" y="14077"/>
                      </a:cubicBezTo>
                      <a:cubicBezTo>
                        <a:pt x="5819" y="10828"/>
                        <a:pt x="4736" y="6497"/>
                        <a:pt x="6902" y="4331"/>
                      </a:cubicBezTo>
                      <a:cubicBezTo>
                        <a:pt x="5819" y="5414"/>
                        <a:pt x="3653" y="3249"/>
                        <a:pt x="3653" y="2166"/>
                      </a:cubicBezTo>
                      <a:cubicBezTo>
                        <a:pt x="4736" y="1083"/>
                        <a:pt x="4736" y="2166"/>
                        <a:pt x="5819" y="3249"/>
                      </a:cubicBezTo>
                      <a:cubicBezTo>
                        <a:pt x="5819" y="2166"/>
                        <a:pt x="6902" y="2166"/>
                        <a:pt x="6902" y="1083"/>
                      </a:cubicBezTo>
                      <a:cubicBezTo>
                        <a:pt x="5819" y="2166"/>
                        <a:pt x="3653" y="1083"/>
                        <a:pt x="2571" y="0"/>
                      </a:cubicBezTo>
                      <a:cubicBezTo>
                        <a:pt x="1488" y="4331"/>
                        <a:pt x="5819" y="7580"/>
                        <a:pt x="4736" y="108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90" name="Полилиния: фигура 2589">
                  <a:extLst>
                    <a:ext uri="{FF2B5EF4-FFF2-40B4-BE49-F238E27FC236}">
                      <a16:creationId xmlns:a16="http://schemas.microsoft.com/office/drawing/2014/main" id="{DCD0DC55-337B-668D-48DD-E76AE7017283}"/>
                    </a:ext>
                  </a:extLst>
                </p:cNvPr>
                <p:cNvSpPr/>
                <p:nvPr/>
              </p:nvSpPr>
              <p:spPr>
                <a:xfrm>
                  <a:off x="8736653" y="6243649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591" name="Рисунок 11">
                <a:extLst>
                  <a:ext uri="{FF2B5EF4-FFF2-40B4-BE49-F238E27FC236}">
                    <a16:creationId xmlns:a16="http://schemas.microsoft.com/office/drawing/2014/main" id="{A1596D07-770A-1EBE-BA8F-721B9C48C3D9}"/>
                  </a:ext>
                </a:extLst>
              </p:cNvPr>
              <p:cNvGrpSpPr/>
              <p:nvPr/>
            </p:nvGrpSpPr>
            <p:grpSpPr>
              <a:xfrm>
                <a:off x="8612125" y="6178679"/>
                <a:ext cx="110450" cy="111532"/>
                <a:chOff x="8612125" y="6178679"/>
                <a:chExt cx="110450" cy="111532"/>
              </a:xfrm>
              <a:solidFill>
                <a:srgbClr val="000000"/>
              </a:solidFill>
            </p:grpSpPr>
            <p:sp>
              <p:nvSpPr>
                <p:cNvPr id="2592" name="Полилиния: фигура 2591">
                  <a:extLst>
                    <a:ext uri="{FF2B5EF4-FFF2-40B4-BE49-F238E27FC236}">
                      <a16:creationId xmlns:a16="http://schemas.microsoft.com/office/drawing/2014/main" id="{39782DA6-499A-15A1-2E2E-1FE3DA3DE7F5}"/>
                    </a:ext>
                  </a:extLst>
                </p:cNvPr>
                <p:cNvSpPr/>
                <p:nvPr/>
              </p:nvSpPr>
              <p:spPr>
                <a:xfrm>
                  <a:off x="8719327" y="6234987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93" name="Полилиния: фигура 2592">
                  <a:extLst>
                    <a:ext uri="{FF2B5EF4-FFF2-40B4-BE49-F238E27FC236}">
                      <a16:creationId xmlns:a16="http://schemas.microsoft.com/office/drawing/2014/main" id="{41FC07A5-BA9D-F4F5-7688-E71B874E5618}"/>
                    </a:ext>
                  </a:extLst>
                </p:cNvPr>
                <p:cNvSpPr/>
                <p:nvPr/>
              </p:nvSpPr>
              <p:spPr>
                <a:xfrm>
                  <a:off x="8718244" y="6231738"/>
                  <a:ext cx="3248" cy="3248"/>
                </a:xfrm>
                <a:custGeom>
                  <a:avLst/>
                  <a:gdLst>
                    <a:gd name="connsiteX0" fmla="*/ 3249 w 3248"/>
                    <a:gd name="connsiteY0" fmla="*/ 1083 h 3248"/>
                    <a:gd name="connsiteX1" fmla="*/ 0 w 3248"/>
                    <a:gd name="connsiteY1" fmla="*/ 0 h 3248"/>
                    <a:gd name="connsiteX2" fmla="*/ 3249 w 3248"/>
                    <a:gd name="connsiteY2" fmla="*/ 1083 h 3248"/>
                    <a:gd name="connsiteX3" fmla="*/ 2166 w 3248"/>
                    <a:gd name="connsiteY3" fmla="*/ 2166 h 3248"/>
                    <a:gd name="connsiteX4" fmla="*/ 3249 w 3248"/>
                    <a:gd name="connsiteY4" fmla="*/ 3249 h 3248"/>
                    <a:gd name="connsiteX5" fmla="*/ 3249 w 3248"/>
                    <a:gd name="connsiteY5" fmla="*/ 1083 h 3248"/>
                    <a:gd name="connsiteX6" fmla="*/ 3249 w 3248"/>
                    <a:gd name="connsiteY6" fmla="*/ 1083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3248">
                      <a:moveTo>
                        <a:pt x="3249" y="1083"/>
                      </a:moveTo>
                      <a:cubicBezTo>
                        <a:pt x="2166" y="1083"/>
                        <a:pt x="1083" y="0"/>
                        <a:pt x="0" y="0"/>
                      </a:cubicBezTo>
                      <a:cubicBezTo>
                        <a:pt x="1083" y="0"/>
                        <a:pt x="1083" y="1083"/>
                        <a:pt x="3249" y="1083"/>
                      </a:cubicBezTo>
                      <a:cubicBezTo>
                        <a:pt x="3249" y="2166"/>
                        <a:pt x="2166" y="2166"/>
                        <a:pt x="2166" y="2166"/>
                      </a:cubicBezTo>
                      <a:cubicBezTo>
                        <a:pt x="2166" y="2166"/>
                        <a:pt x="2166" y="3249"/>
                        <a:pt x="3249" y="3249"/>
                      </a:cubicBezTo>
                      <a:cubicBezTo>
                        <a:pt x="3249" y="2166"/>
                        <a:pt x="3249" y="1083"/>
                        <a:pt x="3249" y="1083"/>
                      </a:cubicBezTo>
                      <a:cubicBezTo>
                        <a:pt x="2166" y="0"/>
                        <a:pt x="3249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94" name="Полилиния: фигура 2593">
                  <a:extLst>
                    <a:ext uri="{FF2B5EF4-FFF2-40B4-BE49-F238E27FC236}">
                      <a16:creationId xmlns:a16="http://schemas.microsoft.com/office/drawing/2014/main" id="{FD447712-4587-3EB5-763F-E30E339AF29F}"/>
                    </a:ext>
                  </a:extLst>
                </p:cNvPr>
                <p:cNvSpPr/>
                <p:nvPr/>
              </p:nvSpPr>
              <p:spPr>
                <a:xfrm>
                  <a:off x="8702002" y="619492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95" name="Полилиния: фигура 2594">
                  <a:extLst>
                    <a:ext uri="{FF2B5EF4-FFF2-40B4-BE49-F238E27FC236}">
                      <a16:creationId xmlns:a16="http://schemas.microsoft.com/office/drawing/2014/main" id="{FB7A05DF-5341-6B89-9BE2-C31017D6268C}"/>
                    </a:ext>
                  </a:extLst>
                </p:cNvPr>
                <p:cNvSpPr/>
                <p:nvPr/>
              </p:nvSpPr>
              <p:spPr>
                <a:xfrm>
                  <a:off x="8676615" y="6184093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481" y="0"/>
                        <a:pt x="-602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96" name="Полилиния: фигура 2595">
                  <a:extLst>
                    <a:ext uri="{FF2B5EF4-FFF2-40B4-BE49-F238E27FC236}">
                      <a16:creationId xmlns:a16="http://schemas.microsoft.com/office/drawing/2014/main" id="{26483D64-FA49-1B77-61F1-F99C7E61BAFB}"/>
                    </a:ext>
                  </a:extLst>
                </p:cNvPr>
                <p:cNvSpPr/>
                <p:nvPr/>
              </p:nvSpPr>
              <p:spPr>
                <a:xfrm>
                  <a:off x="8671682" y="618301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97" name="Полилиния: фигура 2596">
                  <a:extLst>
                    <a:ext uri="{FF2B5EF4-FFF2-40B4-BE49-F238E27FC236}">
                      <a16:creationId xmlns:a16="http://schemas.microsoft.com/office/drawing/2014/main" id="{72B8A8F0-9E01-E32A-51D1-B2641664ACD0}"/>
                    </a:ext>
                  </a:extLst>
                </p:cNvPr>
                <p:cNvSpPr/>
                <p:nvPr/>
              </p:nvSpPr>
              <p:spPr>
                <a:xfrm>
                  <a:off x="8702002" y="619410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98" name="Полилиния: фигура 2597">
                  <a:extLst>
                    <a:ext uri="{FF2B5EF4-FFF2-40B4-BE49-F238E27FC236}">
                      <a16:creationId xmlns:a16="http://schemas.microsoft.com/office/drawing/2014/main" id="{B39EF705-B6D1-30BC-878E-7810948EA812}"/>
                    </a:ext>
                  </a:extLst>
                </p:cNvPr>
                <p:cNvSpPr/>
                <p:nvPr/>
              </p:nvSpPr>
              <p:spPr>
                <a:xfrm>
                  <a:off x="8717161" y="6227407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99" name="Полилиния: фигура 2598">
                  <a:extLst>
                    <a:ext uri="{FF2B5EF4-FFF2-40B4-BE49-F238E27FC236}">
                      <a16:creationId xmlns:a16="http://schemas.microsoft.com/office/drawing/2014/main" id="{6D700A28-1F9A-B1AF-6A03-6AE06A76127B}"/>
                    </a:ext>
                  </a:extLst>
                </p:cNvPr>
                <p:cNvSpPr/>
                <p:nvPr/>
              </p:nvSpPr>
              <p:spPr>
                <a:xfrm>
                  <a:off x="8711747" y="6202501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00" name="Полилиния: фигура 2599">
                  <a:extLst>
                    <a:ext uri="{FF2B5EF4-FFF2-40B4-BE49-F238E27FC236}">
                      <a16:creationId xmlns:a16="http://schemas.microsoft.com/office/drawing/2014/main" id="{7E039395-5730-8852-0EEE-94FD293E112A}"/>
                    </a:ext>
                  </a:extLst>
                </p:cNvPr>
                <p:cNvSpPr/>
                <p:nvPr/>
              </p:nvSpPr>
              <p:spPr>
                <a:xfrm>
                  <a:off x="8716079" y="621008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  <a:gd name="connsiteX3" fmla="*/ 1083 w 108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cubicBezTo>
                        <a:pt x="1083" y="0"/>
                        <a:pt x="0" y="0"/>
                        <a:pt x="0" y="0"/>
                      </a:cubicBezTo>
                      <a:cubicBezTo>
                        <a:pt x="1083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01" name="Полилиния: фигура 2600">
                  <a:extLst>
                    <a:ext uri="{FF2B5EF4-FFF2-40B4-BE49-F238E27FC236}">
                      <a16:creationId xmlns:a16="http://schemas.microsoft.com/office/drawing/2014/main" id="{54F70749-D7CB-9DEA-5377-B7DF2AE61E6D}"/>
                    </a:ext>
                  </a:extLst>
                </p:cNvPr>
                <p:cNvSpPr/>
                <p:nvPr/>
              </p:nvSpPr>
              <p:spPr>
                <a:xfrm>
                  <a:off x="8721493" y="622415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02" name="Полилиния: фигура 2601">
                  <a:extLst>
                    <a:ext uri="{FF2B5EF4-FFF2-40B4-BE49-F238E27FC236}">
                      <a16:creationId xmlns:a16="http://schemas.microsoft.com/office/drawing/2014/main" id="{52588CB8-3B53-FEA1-1EA1-667223F171B1}"/>
                    </a:ext>
                  </a:extLst>
                </p:cNvPr>
                <p:cNvSpPr/>
                <p:nvPr/>
              </p:nvSpPr>
              <p:spPr>
                <a:xfrm>
                  <a:off x="8707416" y="619708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03" name="Полилиния: фигура 2602">
                  <a:extLst>
                    <a:ext uri="{FF2B5EF4-FFF2-40B4-BE49-F238E27FC236}">
                      <a16:creationId xmlns:a16="http://schemas.microsoft.com/office/drawing/2014/main" id="{0A696175-4D9A-0E82-77AE-7645F580C5C1}"/>
                    </a:ext>
                  </a:extLst>
                </p:cNvPr>
                <p:cNvSpPr/>
                <p:nvPr/>
              </p:nvSpPr>
              <p:spPr>
                <a:xfrm>
                  <a:off x="8716079" y="6244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04" name="Полилиния: фигура 2603">
                  <a:extLst>
                    <a:ext uri="{FF2B5EF4-FFF2-40B4-BE49-F238E27FC236}">
                      <a16:creationId xmlns:a16="http://schemas.microsoft.com/office/drawing/2014/main" id="{162095F2-C14C-CCD5-C64E-14622AB24A90}"/>
                    </a:ext>
                  </a:extLst>
                </p:cNvPr>
                <p:cNvSpPr/>
                <p:nvPr/>
              </p:nvSpPr>
              <p:spPr>
                <a:xfrm>
                  <a:off x="8721493" y="6234987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05" name="Полилиния: фигура 2604">
                  <a:extLst>
                    <a:ext uri="{FF2B5EF4-FFF2-40B4-BE49-F238E27FC236}">
                      <a16:creationId xmlns:a16="http://schemas.microsoft.com/office/drawing/2014/main" id="{BC53194A-F8FD-D90F-7D7B-48EE2A67EC54}"/>
                    </a:ext>
                  </a:extLst>
                </p:cNvPr>
                <p:cNvSpPr/>
                <p:nvPr/>
              </p:nvSpPr>
              <p:spPr>
                <a:xfrm>
                  <a:off x="8663019" y="618301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06" name="Полилиния: фигура 2605">
                  <a:extLst>
                    <a:ext uri="{FF2B5EF4-FFF2-40B4-BE49-F238E27FC236}">
                      <a16:creationId xmlns:a16="http://schemas.microsoft.com/office/drawing/2014/main" id="{C35DFBB5-4FA8-79BC-8C6B-3BDCFFF220C3}"/>
                    </a:ext>
                  </a:extLst>
                </p:cNvPr>
                <p:cNvSpPr/>
                <p:nvPr/>
              </p:nvSpPr>
              <p:spPr>
                <a:xfrm>
                  <a:off x="8621871" y="6245648"/>
                  <a:ext cx="2165" cy="1562"/>
                </a:xfrm>
                <a:custGeom>
                  <a:avLst/>
                  <a:gdLst>
                    <a:gd name="connsiteX0" fmla="*/ 0 w 2165"/>
                    <a:gd name="connsiteY0" fmla="*/ 1250 h 1562"/>
                    <a:gd name="connsiteX1" fmla="*/ 2166 w 2165"/>
                    <a:gd name="connsiteY1" fmla="*/ 1250 h 1562"/>
                    <a:gd name="connsiteX2" fmla="*/ 0 w 2165"/>
                    <a:gd name="connsiteY2" fmla="*/ 1250 h 15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562">
                      <a:moveTo>
                        <a:pt x="0" y="1250"/>
                      </a:moveTo>
                      <a:cubicBezTo>
                        <a:pt x="1083" y="168"/>
                        <a:pt x="1083" y="2333"/>
                        <a:pt x="2166" y="1250"/>
                      </a:cubicBezTo>
                      <a:cubicBezTo>
                        <a:pt x="2166" y="168"/>
                        <a:pt x="0" y="-915"/>
                        <a:pt x="0" y="125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07" name="Полилиния: фигура 2606">
                  <a:extLst>
                    <a:ext uri="{FF2B5EF4-FFF2-40B4-BE49-F238E27FC236}">
                      <a16:creationId xmlns:a16="http://schemas.microsoft.com/office/drawing/2014/main" id="{63D77524-9F1B-0BBF-F157-1CA52EDD1357}"/>
                    </a:ext>
                  </a:extLst>
                </p:cNvPr>
                <p:cNvSpPr/>
                <p:nvPr/>
              </p:nvSpPr>
              <p:spPr>
                <a:xfrm>
                  <a:off x="8717432" y="6226324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08" name="Полилиния: фигура 2607">
                  <a:extLst>
                    <a:ext uri="{FF2B5EF4-FFF2-40B4-BE49-F238E27FC236}">
                      <a16:creationId xmlns:a16="http://schemas.microsoft.com/office/drawing/2014/main" id="{2259F473-3CF9-D403-9A99-45793CF4A448}"/>
                    </a:ext>
                  </a:extLst>
                </p:cNvPr>
                <p:cNvSpPr/>
                <p:nvPr/>
              </p:nvSpPr>
              <p:spPr>
                <a:xfrm>
                  <a:off x="8624037" y="624581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09" name="Полилиния: фигура 2608">
                  <a:extLst>
                    <a:ext uri="{FF2B5EF4-FFF2-40B4-BE49-F238E27FC236}">
                      <a16:creationId xmlns:a16="http://schemas.microsoft.com/office/drawing/2014/main" id="{95D026DC-A0FD-5B93-06DF-7CD20245CA21}"/>
                    </a:ext>
                  </a:extLst>
                </p:cNvPr>
                <p:cNvSpPr/>
                <p:nvPr/>
              </p:nvSpPr>
              <p:spPr>
                <a:xfrm>
                  <a:off x="8643528" y="619167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10" name="Полилиния: фигура 2609">
                  <a:extLst>
                    <a:ext uri="{FF2B5EF4-FFF2-40B4-BE49-F238E27FC236}">
                      <a16:creationId xmlns:a16="http://schemas.microsoft.com/office/drawing/2014/main" id="{A059BF6B-587D-D20D-DFC6-BDC09F2C14DE}"/>
                    </a:ext>
                  </a:extLst>
                </p:cNvPr>
                <p:cNvSpPr/>
                <p:nvPr/>
              </p:nvSpPr>
              <p:spPr>
                <a:xfrm>
                  <a:off x="8657605" y="618625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11" name="Полилиния: фигура 2610">
                  <a:extLst>
                    <a:ext uri="{FF2B5EF4-FFF2-40B4-BE49-F238E27FC236}">
                      <a16:creationId xmlns:a16="http://schemas.microsoft.com/office/drawing/2014/main" id="{F575F40C-BD03-D58E-CCB8-C8BC6BB7058B}"/>
                    </a:ext>
                  </a:extLst>
                </p:cNvPr>
                <p:cNvSpPr/>
                <p:nvPr/>
              </p:nvSpPr>
              <p:spPr>
                <a:xfrm>
                  <a:off x="8638114" y="619817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12" name="Полилиния: фигура 2611">
                  <a:extLst>
                    <a:ext uri="{FF2B5EF4-FFF2-40B4-BE49-F238E27FC236}">
                      <a16:creationId xmlns:a16="http://schemas.microsoft.com/office/drawing/2014/main" id="{5DE4F79D-98DC-2CCE-643B-F14A1532FC96}"/>
                    </a:ext>
                  </a:extLst>
                </p:cNvPr>
                <p:cNvSpPr/>
                <p:nvPr/>
              </p:nvSpPr>
              <p:spPr>
                <a:xfrm>
                  <a:off x="8632700" y="620358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13" name="Полилиния: фигура 2612">
                  <a:extLst>
                    <a:ext uri="{FF2B5EF4-FFF2-40B4-BE49-F238E27FC236}">
                      <a16:creationId xmlns:a16="http://schemas.microsoft.com/office/drawing/2014/main" id="{64B6DCC6-2C4F-3C77-96BC-BB96DC1068C1}"/>
                    </a:ext>
                  </a:extLst>
                </p:cNvPr>
                <p:cNvSpPr/>
                <p:nvPr/>
              </p:nvSpPr>
              <p:spPr>
                <a:xfrm>
                  <a:off x="8706333" y="6263141"/>
                  <a:ext cx="812" cy="812"/>
                </a:xfrm>
                <a:custGeom>
                  <a:avLst/>
                  <a:gdLst>
                    <a:gd name="connsiteX0" fmla="*/ 0 w 812"/>
                    <a:gd name="connsiteY0" fmla="*/ 0 h 812"/>
                    <a:gd name="connsiteX1" fmla="*/ 0 w 812"/>
                    <a:gd name="connsiteY1" fmla="*/ 0 h 812"/>
                    <a:gd name="connsiteX2" fmla="*/ 0 w 812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0"/>
                      </a:moveTo>
                      <a:cubicBezTo>
                        <a:pt x="1083" y="1083"/>
                        <a:pt x="1083" y="1083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14" name="Полилиния: фигура 2613">
                  <a:extLst>
                    <a:ext uri="{FF2B5EF4-FFF2-40B4-BE49-F238E27FC236}">
                      <a16:creationId xmlns:a16="http://schemas.microsoft.com/office/drawing/2014/main" id="{C5683A35-38E6-7C6F-A567-EF2EB833233F}"/>
                    </a:ext>
                  </a:extLst>
                </p:cNvPr>
                <p:cNvSpPr/>
                <p:nvPr/>
              </p:nvSpPr>
              <p:spPr>
                <a:xfrm>
                  <a:off x="8718244" y="6226324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15" name="Полилиния: фигура 2614">
                  <a:extLst>
                    <a:ext uri="{FF2B5EF4-FFF2-40B4-BE49-F238E27FC236}">
                      <a16:creationId xmlns:a16="http://schemas.microsoft.com/office/drawing/2014/main" id="{CCF6CF51-CEE9-6858-F9DD-095BB454D880}"/>
                    </a:ext>
                  </a:extLst>
                </p:cNvPr>
                <p:cNvSpPr/>
                <p:nvPr/>
              </p:nvSpPr>
              <p:spPr>
                <a:xfrm>
                  <a:off x="8643047" y="6203584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1083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16" name="Полилиния: фигура 2615">
                  <a:extLst>
                    <a:ext uri="{FF2B5EF4-FFF2-40B4-BE49-F238E27FC236}">
                      <a16:creationId xmlns:a16="http://schemas.microsoft.com/office/drawing/2014/main" id="{5A702FA2-5E77-4C50-EB89-F65A6A1B1552}"/>
                    </a:ext>
                  </a:extLst>
                </p:cNvPr>
                <p:cNvSpPr/>
                <p:nvPr/>
              </p:nvSpPr>
              <p:spPr>
                <a:xfrm>
                  <a:off x="8660853" y="627721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17" name="Полилиния: фигура 2616">
                  <a:extLst>
                    <a:ext uri="{FF2B5EF4-FFF2-40B4-BE49-F238E27FC236}">
                      <a16:creationId xmlns:a16="http://schemas.microsoft.com/office/drawing/2014/main" id="{606C6C95-3C53-32D5-5ED6-FE49D655AAD8}"/>
                    </a:ext>
                  </a:extLst>
                </p:cNvPr>
                <p:cNvSpPr/>
                <p:nvPr/>
              </p:nvSpPr>
              <p:spPr>
                <a:xfrm>
                  <a:off x="8639467" y="6206833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18" name="Полилиния: фигура 2617">
                  <a:extLst>
                    <a:ext uri="{FF2B5EF4-FFF2-40B4-BE49-F238E27FC236}">
                      <a16:creationId xmlns:a16="http://schemas.microsoft.com/office/drawing/2014/main" id="{239122E8-5A9F-EB31-B578-3767D36117A3}"/>
                    </a:ext>
                  </a:extLst>
                </p:cNvPr>
                <p:cNvSpPr/>
                <p:nvPr/>
              </p:nvSpPr>
              <p:spPr>
                <a:xfrm>
                  <a:off x="8707416" y="626422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19" name="Полилиния: фигура 2618">
                  <a:extLst>
                    <a:ext uri="{FF2B5EF4-FFF2-40B4-BE49-F238E27FC236}">
                      <a16:creationId xmlns:a16="http://schemas.microsoft.com/office/drawing/2014/main" id="{4264B124-9CC0-304E-7660-2272F75B7362}"/>
                    </a:ext>
                  </a:extLst>
                </p:cNvPr>
                <p:cNvSpPr/>
                <p:nvPr/>
              </p:nvSpPr>
              <p:spPr>
                <a:xfrm>
                  <a:off x="8612125" y="6178679"/>
                  <a:ext cx="106118" cy="111532"/>
                </a:xfrm>
                <a:custGeom>
                  <a:avLst/>
                  <a:gdLst>
                    <a:gd name="connsiteX0" fmla="*/ 97456 w 106118"/>
                    <a:gd name="connsiteY0" fmla="*/ 77965 h 111532"/>
                    <a:gd name="connsiteX1" fmla="*/ 98539 w 106118"/>
                    <a:gd name="connsiteY1" fmla="*/ 80131 h 111532"/>
                    <a:gd name="connsiteX2" fmla="*/ 96373 w 106118"/>
                    <a:gd name="connsiteY2" fmla="*/ 80131 h 111532"/>
                    <a:gd name="connsiteX3" fmla="*/ 96373 w 106118"/>
                    <a:gd name="connsiteY3" fmla="*/ 82296 h 111532"/>
                    <a:gd name="connsiteX4" fmla="*/ 96373 w 106118"/>
                    <a:gd name="connsiteY4" fmla="*/ 82296 h 111532"/>
                    <a:gd name="connsiteX5" fmla="*/ 95290 w 106118"/>
                    <a:gd name="connsiteY5" fmla="*/ 85545 h 111532"/>
                    <a:gd name="connsiteX6" fmla="*/ 95290 w 106118"/>
                    <a:gd name="connsiteY6" fmla="*/ 85545 h 111532"/>
                    <a:gd name="connsiteX7" fmla="*/ 96373 w 106118"/>
                    <a:gd name="connsiteY7" fmla="*/ 86628 h 111532"/>
                    <a:gd name="connsiteX8" fmla="*/ 95290 w 106118"/>
                    <a:gd name="connsiteY8" fmla="*/ 87710 h 111532"/>
                    <a:gd name="connsiteX9" fmla="*/ 95290 w 106118"/>
                    <a:gd name="connsiteY9" fmla="*/ 86628 h 111532"/>
                    <a:gd name="connsiteX10" fmla="*/ 95290 w 106118"/>
                    <a:gd name="connsiteY10" fmla="*/ 87710 h 111532"/>
                    <a:gd name="connsiteX11" fmla="*/ 94207 w 106118"/>
                    <a:gd name="connsiteY11" fmla="*/ 86628 h 111532"/>
                    <a:gd name="connsiteX12" fmla="*/ 93125 w 106118"/>
                    <a:gd name="connsiteY12" fmla="*/ 89876 h 111532"/>
                    <a:gd name="connsiteX13" fmla="*/ 92042 w 106118"/>
                    <a:gd name="connsiteY13" fmla="*/ 87710 h 111532"/>
                    <a:gd name="connsiteX14" fmla="*/ 93125 w 106118"/>
                    <a:gd name="connsiteY14" fmla="*/ 86628 h 111532"/>
                    <a:gd name="connsiteX15" fmla="*/ 92042 w 106118"/>
                    <a:gd name="connsiteY15" fmla="*/ 85545 h 111532"/>
                    <a:gd name="connsiteX16" fmla="*/ 89876 w 106118"/>
                    <a:gd name="connsiteY16" fmla="*/ 87710 h 111532"/>
                    <a:gd name="connsiteX17" fmla="*/ 90959 w 106118"/>
                    <a:gd name="connsiteY17" fmla="*/ 88793 h 111532"/>
                    <a:gd name="connsiteX18" fmla="*/ 87710 w 106118"/>
                    <a:gd name="connsiteY18" fmla="*/ 89876 h 111532"/>
                    <a:gd name="connsiteX19" fmla="*/ 87710 w 106118"/>
                    <a:gd name="connsiteY19" fmla="*/ 92042 h 111532"/>
                    <a:gd name="connsiteX20" fmla="*/ 86628 w 106118"/>
                    <a:gd name="connsiteY20" fmla="*/ 90959 h 111532"/>
                    <a:gd name="connsiteX21" fmla="*/ 85545 w 106118"/>
                    <a:gd name="connsiteY21" fmla="*/ 93125 h 111532"/>
                    <a:gd name="connsiteX22" fmla="*/ 85545 w 106118"/>
                    <a:gd name="connsiteY22" fmla="*/ 92042 h 111532"/>
                    <a:gd name="connsiteX23" fmla="*/ 84462 w 106118"/>
                    <a:gd name="connsiteY23" fmla="*/ 93125 h 111532"/>
                    <a:gd name="connsiteX24" fmla="*/ 83379 w 106118"/>
                    <a:gd name="connsiteY24" fmla="*/ 92042 h 111532"/>
                    <a:gd name="connsiteX25" fmla="*/ 80130 w 106118"/>
                    <a:gd name="connsiteY25" fmla="*/ 95290 h 111532"/>
                    <a:gd name="connsiteX26" fmla="*/ 79048 w 106118"/>
                    <a:gd name="connsiteY26" fmla="*/ 94208 h 111532"/>
                    <a:gd name="connsiteX27" fmla="*/ 75799 w 106118"/>
                    <a:gd name="connsiteY27" fmla="*/ 95290 h 111532"/>
                    <a:gd name="connsiteX28" fmla="*/ 72551 w 106118"/>
                    <a:gd name="connsiteY28" fmla="*/ 95290 h 111532"/>
                    <a:gd name="connsiteX29" fmla="*/ 72551 w 106118"/>
                    <a:gd name="connsiteY29" fmla="*/ 96373 h 111532"/>
                    <a:gd name="connsiteX30" fmla="*/ 72551 w 106118"/>
                    <a:gd name="connsiteY30" fmla="*/ 95290 h 111532"/>
                    <a:gd name="connsiteX31" fmla="*/ 72551 w 106118"/>
                    <a:gd name="connsiteY31" fmla="*/ 96373 h 111532"/>
                    <a:gd name="connsiteX32" fmla="*/ 71468 w 106118"/>
                    <a:gd name="connsiteY32" fmla="*/ 95290 h 111532"/>
                    <a:gd name="connsiteX33" fmla="*/ 66054 w 106118"/>
                    <a:gd name="connsiteY33" fmla="*/ 97456 h 111532"/>
                    <a:gd name="connsiteX34" fmla="*/ 66054 w 106118"/>
                    <a:gd name="connsiteY34" fmla="*/ 97456 h 111532"/>
                    <a:gd name="connsiteX35" fmla="*/ 63888 w 106118"/>
                    <a:gd name="connsiteY35" fmla="*/ 98539 h 111532"/>
                    <a:gd name="connsiteX36" fmla="*/ 63888 w 106118"/>
                    <a:gd name="connsiteY36" fmla="*/ 98539 h 111532"/>
                    <a:gd name="connsiteX37" fmla="*/ 56308 w 106118"/>
                    <a:gd name="connsiteY37" fmla="*/ 97456 h 111532"/>
                    <a:gd name="connsiteX38" fmla="*/ 53059 w 106118"/>
                    <a:gd name="connsiteY38" fmla="*/ 98539 h 111532"/>
                    <a:gd name="connsiteX39" fmla="*/ 49811 w 106118"/>
                    <a:gd name="connsiteY39" fmla="*/ 96373 h 111532"/>
                    <a:gd name="connsiteX40" fmla="*/ 47645 w 106118"/>
                    <a:gd name="connsiteY40" fmla="*/ 97456 h 111532"/>
                    <a:gd name="connsiteX41" fmla="*/ 47645 w 106118"/>
                    <a:gd name="connsiteY41" fmla="*/ 96373 h 111532"/>
                    <a:gd name="connsiteX42" fmla="*/ 46562 w 106118"/>
                    <a:gd name="connsiteY42" fmla="*/ 97456 h 111532"/>
                    <a:gd name="connsiteX43" fmla="*/ 46562 w 106118"/>
                    <a:gd name="connsiteY43" fmla="*/ 96373 h 111532"/>
                    <a:gd name="connsiteX44" fmla="*/ 45480 w 106118"/>
                    <a:gd name="connsiteY44" fmla="*/ 96373 h 111532"/>
                    <a:gd name="connsiteX45" fmla="*/ 45480 w 106118"/>
                    <a:gd name="connsiteY45" fmla="*/ 97456 h 111532"/>
                    <a:gd name="connsiteX46" fmla="*/ 43314 w 106118"/>
                    <a:gd name="connsiteY46" fmla="*/ 95290 h 111532"/>
                    <a:gd name="connsiteX47" fmla="*/ 41148 w 106118"/>
                    <a:gd name="connsiteY47" fmla="*/ 95290 h 111532"/>
                    <a:gd name="connsiteX48" fmla="*/ 42231 w 106118"/>
                    <a:gd name="connsiteY48" fmla="*/ 94208 h 111532"/>
                    <a:gd name="connsiteX49" fmla="*/ 41148 w 106118"/>
                    <a:gd name="connsiteY49" fmla="*/ 93125 h 111532"/>
                    <a:gd name="connsiteX50" fmla="*/ 41148 w 106118"/>
                    <a:gd name="connsiteY50" fmla="*/ 94208 h 111532"/>
                    <a:gd name="connsiteX51" fmla="*/ 38982 w 106118"/>
                    <a:gd name="connsiteY51" fmla="*/ 93125 h 111532"/>
                    <a:gd name="connsiteX52" fmla="*/ 38982 w 106118"/>
                    <a:gd name="connsiteY52" fmla="*/ 92042 h 111532"/>
                    <a:gd name="connsiteX53" fmla="*/ 33568 w 106118"/>
                    <a:gd name="connsiteY53" fmla="*/ 89876 h 111532"/>
                    <a:gd name="connsiteX54" fmla="*/ 32485 w 106118"/>
                    <a:gd name="connsiteY54" fmla="*/ 90959 h 111532"/>
                    <a:gd name="connsiteX55" fmla="*/ 32485 w 106118"/>
                    <a:gd name="connsiteY55" fmla="*/ 89876 h 111532"/>
                    <a:gd name="connsiteX56" fmla="*/ 31402 w 106118"/>
                    <a:gd name="connsiteY56" fmla="*/ 90959 h 111532"/>
                    <a:gd name="connsiteX57" fmla="*/ 32485 w 106118"/>
                    <a:gd name="connsiteY57" fmla="*/ 89876 h 111532"/>
                    <a:gd name="connsiteX58" fmla="*/ 31402 w 106118"/>
                    <a:gd name="connsiteY58" fmla="*/ 89876 h 111532"/>
                    <a:gd name="connsiteX59" fmla="*/ 32485 w 106118"/>
                    <a:gd name="connsiteY59" fmla="*/ 88793 h 111532"/>
                    <a:gd name="connsiteX60" fmla="*/ 30320 w 106118"/>
                    <a:gd name="connsiteY60" fmla="*/ 87710 h 111532"/>
                    <a:gd name="connsiteX61" fmla="*/ 30320 w 106118"/>
                    <a:gd name="connsiteY61" fmla="*/ 87710 h 111532"/>
                    <a:gd name="connsiteX62" fmla="*/ 27071 w 106118"/>
                    <a:gd name="connsiteY62" fmla="*/ 85545 h 111532"/>
                    <a:gd name="connsiteX63" fmla="*/ 24905 w 106118"/>
                    <a:gd name="connsiteY63" fmla="*/ 85545 h 111532"/>
                    <a:gd name="connsiteX64" fmla="*/ 22740 w 106118"/>
                    <a:gd name="connsiteY64" fmla="*/ 82296 h 111532"/>
                    <a:gd name="connsiteX65" fmla="*/ 20574 w 106118"/>
                    <a:gd name="connsiteY65" fmla="*/ 82296 h 111532"/>
                    <a:gd name="connsiteX66" fmla="*/ 21657 w 106118"/>
                    <a:gd name="connsiteY66" fmla="*/ 81213 h 111532"/>
                    <a:gd name="connsiteX67" fmla="*/ 18408 w 106118"/>
                    <a:gd name="connsiteY67" fmla="*/ 77965 h 111532"/>
                    <a:gd name="connsiteX68" fmla="*/ 17326 w 106118"/>
                    <a:gd name="connsiteY68" fmla="*/ 79048 h 111532"/>
                    <a:gd name="connsiteX69" fmla="*/ 17326 w 106118"/>
                    <a:gd name="connsiteY69" fmla="*/ 77965 h 111532"/>
                    <a:gd name="connsiteX70" fmla="*/ 17326 w 106118"/>
                    <a:gd name="connsiteY70" fmla="*/ 77965 h 111532"/>
                    <a:gd name="connsiteX71" fmla="*/ 16243 w 106118"/>
                    <a:gd name="connsiteY71" fmla="*/ 74716 h 111532"/>
                    <a:gd name="connsiteX72" fmla="*/ 15160 w 106118"/>
                    <a:gd name="connsiteY72" fmla="*/ 71468 h 111532"/>
                    <a:gd name="connsiteX73" fmla="*/ 15160 w 106118"/>
                    <a:gd name="connsiteY73" fmla="*/ 71468 h 111532"/>
                    <a:gd name="connsiteX74" fmla="*/ 12994 w 106118"/>
                    <a:gd name="connsiteY74" fmla="*/ 70385 h 111532"/>
                    <a:gd name="connsiteX75" fmla="*/ 14077 w 106118"/>
                    <a:gd name="connsiteY75" fmla="*/ 69302 h 111532"/>
                    <a:gd name="connsiteX76" fmla="*/ 11911 w 106118"/>
                    <a:gd name="connsiteY76" fmla="*/ 64971 h 111532"/>
                    <a:gd name="connsiteX77" fmla="*/ 12994 w 106118"/>
                    <a:gd name="connsiteY77" fmla="*/ 61722 h 111532"/>
                    <a:gd name="connsiteX78" fmla="*/ 12994 w 106118"/>
                    <a:gd name="connsiteY78" fmla="*/ 58474 h 111532"/>
                    <a:gd name="connsiteX79" fmla="*/ 11911 w 106118"/>
                    <a:gd name="connsiteY79" fmla="*/ 58474 h 111532"/>
                    <a:gd name="connsiteX80" fmla="*/ 11911 w 106118"/>
                    <a:gd name="connsiteY80" fmla="*/ 57391 h 111532"/>
                    <a:gd name="connsiteX81" fmla="*/ 10828 w 106118"/>
                    <a:gd name="connsiteY81" fmla="*/ 57391 h 111532"/>
                    <a:gd name="connsiteX82" fmla="*/ 12994 w 106118"/>
                    <a:gd name="connsiteY82" fmla="*/ 45480 h 111532"/>
                    <a:gd name="connsiteX83" fmla="*/ 11911 w 106118"/>
                    <a:gd name="connsiteY83" fmla="*/ 42231 h 111532"/>
                    <a:gd name="connsiteX84" fmla="*/ 12994 w 106118"/>
                    <a:gd name="connsiteY84" fmla="*/ 43314 h 111532"/>
                    <a:gd name="connsiteX85" fmla="*/ 14077 w 106118"/>
                    <a:gd name="connsiteY85" fmla="*/ 38982 h 111532"/>
                    <a:gd name="connsiteX86" fmla="*/ 15160 w 106118"/>
                    <a:gd name="connsiteY86" fmla="*/ 34651 h 111532"/>
                    <a:gd name="connsiteX87" fmla="*/ 15160 w 106118"/>
                    <a:gd name="connsiteY87" fmla="*/ 35734 h 111532"/>
                    <a:gd name="connsiteX88" fmla="*/ 16243 w 106118"/>
                    <a:gd name="connsiteY88" fmla="*/ 33568 h 111532"/>
                    <a:gd name="connsiteX89" fmla="*/ 17326 w 106118"/>
                    <a:gd name="connsiteY89" fmla="*/ 33568 h 111532"/>
                    <a:gd name="connsiteX90" fmla="*/ 18408 w 106118"/>
                    <a:gd name="connsiteY90" fmla="*/ 31403 h 111532"/>
                    <a:gd name="connsiteX91" fmla="*/ 18408 w 106118"/>
                    <a:gd name="connsiteY91" fmla="*/ 31403 h 111532"/>
                    <a:gd name="connsiteX92" fmla="*/ 18408 w 106118"/>
                    <a:gd name="connsiteY92" fmla="*/ 29237 h 111532"/>
                    <a:gd name="connsiteX93" fmla="*/ 20574 w 106118"/>
                    <a:gd name="connsiteY93" fmla="*/ 27071 h 111532"/>
                    <a:gd name="connsiteX94" fmla="*/ 21657 w 106118"/>
                    <a:gd name="connsiteY94" fmla="*/ 24905 h 111532"/>
                    <a:gd name="connsiteX95" fmla="*/ 23823 w 106118"/>
                    <a:gd name="connsiteY95" fmla="*/ 23823 h 111532"/>
                    <a:gd name="connsiteX96" fmla="*/ 24905 w 106118"/>
                    <a:gd name="connsiteY96" fmla="*/ 24905 h 111532"/>
                    <a:gd name="connsiteX97" fmla="*/ 24905 w 106118"/>
                    <a:gd name="connsiteY97" fmla="*/ 22740 h 111532"/>
                    <a:gd name="connsiteX98" fmla="*/ 28154 w 106118"/>
                    <a:gd name="connsiteY98" fmla="*/ 20574 h 111532"/>
                    <a:gd name="connsiteX99" fmla="*/ 30320 w 106118"/>
                    <a:gd name="connsiteY99" fmla="*/ 17326 h 111532"/>
                    <a:gd name="connsiteX100" fmla="*/ 32485 w 106118"/>
                    <a:gd name="connsiteY100" fmla="*/ 15160 h 111532"/>
                    <a:gd name="connsiteX101" fmla="*/ 31402 w 106118"/>
                    <a:gd name="connsiteY101" fmla="*/ 18408 h 111532"/>
                    <a:gd name="connsiteX102" fmla="*/ 35734 w 106118"/>
                    <a:gd name="connsiteY102" fmla="*/ 14077 h 111532"/>
                    <a:gd name="connsiteX103" fmla="*/ 35734 w 106118"/>
                    <a:gd name="connsiteY103" fmla="*/ 15160 h 111532"/>
                    <a:gd name="connsiteX104" fmla="*/ 41148 w 106118"/>
                    <a:gd name="connsiteY104" fmla="*/ 11911 h 111532"/>
                    <a:gd name="connsiteX105" fmla="*/ 41148 w 106118"/>
                    <a:gd name="connsiteY105" fmla="*/ 11911 h 111532"/>
                    <a:gd name="connsiteX106" fmla="*/ 42231 w 106118"/>
                    <a:gd name="connsiteY106" fmla="*/ 10828 h 111532"/>
                    <a:gd name="connsiteX107" fmla="*/ 42231 w 106118"/>
                    <a:gd name="connsiteY107" fmla="*/ 10828 h 111532"/>
                    <a:gd name="connsiteX108" fmla="*/ 43314 w 106118"/>
                    <a:gd name="connsiteY108" fmla="*/ 7580 h 111532"/>
                    <a:gd name="connsiteX109" fmla="*/ 45480 w 106118"/>
                    <a:gd name="connsiteY109" fmla="*/ 10828 h 111532"/>
                    <a:gd name="connsiteX110" fmla="*/ 45480 w 106118"/>
                    <a:gd name="connsiteY110" fmla="*/ 9746 h 111532"/>
                    <a:gd name="connsiteX111" fmla="*/ 45480 w 106118"/>
                    <a:gd name="connsiteY111" fmla="*/ 10828 h 111532"/>
                    <a:gd name="connsiteX112" fmla="*/ 47645 w 106118"/>
                    <a:gd name="connsiteY112" fmla="*/ 9746 h 111532"/>
                    <a:gd name="connsiteX113" fmla="*/ 47645 w 106118"/>
                    <a:gd name="connsiteY113" fmla="*/ 10828 h 111532"/>
                    <a:gd name="connsiteX114" fmla="*/ 49811 w 106118"/>
                    <a:gd name="connsiteY114" fmla="*/ 9746 h 111532"/>
                    <a:gd name="connsiteX115" fmla="*/ 49811 w 106118"/>
                    <a:gd name="connsiteY115" fmla="*/ 10828 h 111532"/>
                    <a:gd name="connsiteX116" fmla="*/ 55225 w 106118"/>
                    <a:gd name="connsiteY116" fmla="*/ 8663 h 111532"/>
                    <a:gd name="connsiteX117" fmla="*/ 56308 w 106118"/>
                    <a:gd name="connsiteY117" fmla="*/ 10828 h 111532"/>
                    <a:gd name="connsiteX118" fmla="*/ 57391 w 106118"/>
                    <a:gd name="connsiteY118" fmla="*/ 10828 h 111532"/>
                    <a:gd name="connsiteX119" fmla="*/ 57391 w 106118"/>
                    <a:gd name="connsiteY119" fmla="*/ 9746 h 111532"/>
                    <a:gd name="connsiteX120" fmla="*/ 59556 w 106118"/>
                    <a:gd name="connsiteY120" fmla="*/ 9746 h 111532"/>
                    <a:gd name="connsiteX121" fmla="*/ 58474 w 106118"/>
                    <a:gd name="connsiteY121" fmla="*/ 9746 h 111532"/>
                    <a:gd name="connsiteX122" fmla="*/ 60639 w 106118"/>
                    <a:gd name="connsiteY122" fmla="*/ 9746 h 111532"/>
                    <a:gd name="connsiteX123" fmla="*/ 59556 w 106118"/>
                    <a:gd name="connsiteY123" fmla="*/ 8663 h 111532"/>
                    <a:gd name="connsiteX124" fmla="*/ 60639 w 106118"/>
                    <a:gd name="connsiteY124" fmla="*/ 7580 h 111532"/>
                    <a:gd name="connsiteX125" fmla="*/ 61722 w 106118"/>
                    <a:gd name="connsiteY125" fmla="*/ 8663 h 111532"/>
                    <a:gd name="connsiteX126" fmla="*/ 61722 w 106118"/>
                    <a:gd name="connsiteY126" fmla="*/ 8663 h 111532"/>
                    <a:gd name="connsiteX127" fmla="*/ 63888 w 106118"/>
                    <a:gd name="connsiteY127" fmla="*/ 8663 h 111532"/>
                    <a:gd name="connsiteX128" fmla="*/ 63888 w 106118"/>
                    <a:gd name="connsiteY128" fmla="*/ 10828 h 111532"/>
                    <a:gd name="connsiteX129" fmla="*/ 67136 w 106118"/>
                    <a:gd name="connsiteY129" fmla="*/ 9746 h 111532"/>
                    <a:gd name="connsiteX130" fmla="*/ 67136 w 106118"/>
                    <a:gd name="connsiteY130" fmla="*/ 10828 h 111532"/>
                    <a:gd name="connsiteX131" fmla="*/ 68219 w 106118"/>
                    <a:gd name="connsiteY131" fmla="*/ 9746 h 111532"/>
                    <a:gd name="connsiteX132" fmla="*/ 68219 w 106118"/>
                    <a:gd name="connsiteY132" fmla="*/ 10828 h 111532"/>
                    <a:gd name="connsiteX133" fmla="*/ 69302 w 106118"/>
                    <a:gd name="connsiteY133" fmla="*/ 9746 h 111532"/>
                    <a:gd name="connsiteX134" fmla="*/ 69302 w 106118"/>
                    <a:gd name="connsiteY134" fmla="*/ 9746 h 111532"/>
                    <a:gd name="connsiteX135" fmla="*/ 73633 w 106118"/>
                    <a:gd name="connsiteY135" fmla="*/ 10828 h 111532"/>
                    <a:gd name="connsiteX136" fmla="*/ 72551 w 106118"/>
                    <a:gd name="connsiteY136" fmla="*/ 11911 h 111532"/>
                    <a:gd name="connsiteX137" fmla="*/ 79048 w 106118"/>
                    <a:gd name="connsiteY137" fmla="*/ 12994 h 111532"/>
                    <a:gd name="connsiteX138" fmla="*/ 79048 w 106118"/>
                    <a:gd name="connsiteY138" fmla="*/ 12994 h 111532"/>
                    <a:gd name="connsiteX139" fmla="*/ 81213 w 106118"/>
                    <a:gd name="connsiteY139" fmla="*/ 14077 h 111532"/>
                    <a:gd name="connsiteX140" fmla="*/ 80130 w 106118"/>
                    <a:gd name="connsiteY140" fmla="*/ 15160 h 111532"/>
                    <a:gd name="connsiteX141" fmla="*/ 84462 w 106118"/>
                    <a:gd name="connsiteY141" fmla="*/ 16243 h 111532"/>
                    <a:gd name="connsiteX142" fmla="*/ 84462 w 106118"/>
                    <a:gd name="connsiteY142" fmla="*/ 16243 h 111532"/>
                    <a:gd name="connsiteX143" fmla="*/ 86628 w 106118"/>
                    <a:gd name="connsiteY143" fmla="*/ 18408 h 111532"/>
                    <a:gd name="connsiteX144" fmla="*/ 87710 w 106118"/>
                    <a:gd name="connsiteY144" fmla="*/ 17326 h 111532"/>
                    <a:gd name="connsiteX145" fmla="*/ 89876 w 106118"/>
                    <a:gd name="connsiteY145" fmla="*/ 20574 h 111532"/>
                    <a:gd name="connsiteX146" fmla="*/ 92042 w 106118"/>
                    <a:gd name="connsiteY146" fmla="*/ 23823 h 111532"/>
                    <a:gd name="connsiteX147" fmla="*/ 90959 w 106118"/>
                    <a:gd name="connsiteY147" fmla="*/ 23823 h 111532"/>
                    <a:gd name="connsiteX148" fmla="*/ 93125 w 106118"/>
                    <a:gd name="connsiteY148" fmla="*/ 24905 h 111532"/>
                    <a:gd name="connsiteX149" fmla="*/ 93125 w 106118"/>
                    <a:gd name="connsiteY149" fmla="*/ 23823 h 111532"/>
                    <a:gd name="connsiteX150" fmla="*/ 95290 w 106118"/>
                    <a:gd name="connsiteY150" fmla="*/ 23823 h 111532"/>
                    <a:gd name="connsiteX151" fmla="*/ 94207 w 106118"/>
                    <a:gd name="connsiteY151" fmla="*/ 24905 h 111532"/>
                    <a:gd name="connsiteX152" fmla="*/ 95290 w 106118"/>
                    <a:gd name="connsiteY152" fmla="*/ 24905 h 111532"/>
                    <a:gd name="connsiteX153" fmla="*/ 96373 w 106118"/>
                    <a:gd name="connsiteY153" fmla="*/ 25988 h 111532"/>
                    <a:gd name="connsiteX154" fmla="*/ 96373 w 106118"/>
                    <a:gd name="connsiteY154" fmla="*/ 25988 h 111532"/>
                    <a:gd name="connsiteX155" fmla="*/ 97456 w 106118"/>
                    <a:gd name="connsiteY155" fmla="*/ 27071 h 111532"/>
                    <a:gd name="connsiteX156" fmla="*/ 96373 w 106118"/>
                    <a:gd name="connsiteY156" fmla="*/ 27071 h 111532"/>
                    <a:gd name="connsiteX157" fmla="*/ 98539 w 106118"/>
                    <a:gd name="connsiteY157" fmla="*/ 28154 h 111532"/>
                    <a:gd name="connsiteX158" fmla="*/ 97456 w 106118"/>
                    <a:gd name="connsiteY158" fmla="*/ 27071 h 111532"/>
                    <a:gd name="connsiteX159" fmla="*/ 97456 w 106118"/>
                    <a:gd name="connsiteY159" fmla="*/ 29237 h 111532"/>
                    <a:gd name="connsiteX160" fmla="*/ 97456 w 106118"/>
                    <a:gd name="connsiteY160" fmla="*/ 29237 h 111532"/>
                    <a:gd name="connsiteX161" fmla="*/ 97456 w 106118"/>
                    <a:gd name="connsiteY161" fmla="*/ 30320 h 111532"/>
                    <a:gd name="connsiteX162" fmla="*/ 97456 w 106118"/>
                    <a:gd name="connsiteY162" fmla="*/ 30320 h 111532"/>
                    <a:gd name="connsiteX163" fmla="*/ 100705 w 106118"/>
                    <a:gd name="connsiteY163" fmla="*/ 32485 h 111532"/>
                    <a:gd name="connsiteX164" fmla="*/ 98539 w 106118"/>
                    <a:gd name="connsiteY164" fmla="*/ 33568 h 111532"/>
                    <a:gd name="connsiteX165" fmla="*/ 97456 w 106118"/>
                    <a:gd name="connsiteY165" fmla="*/ 34651 h 111532"/>
                    <a:gd name="connsiteX166" fmla="*/ 98539 w 106118"/>
                    <a:gd name="connsiteY166" fmla="*/ 35734 h 111532"/>
                    <a:gd name="connsiteX167" fmla="*/ 97456 w 106118"/>
                    <a:gd name="connsiteY167" fmla="*/ 36817 h 111532"/>
                    <a:gd name="connsiteX168" fmla="*/ 98539 w 106118"/>
                    <a:gd name="connsiteY168" fmla="*/ 36817 h 111532"/>
                    <a:gd name="connsiteX169" fmla="*/ 100705 w 106118"/>
                    <a:gd name="connsiteY169" fmla="*/ 41148 h 111532"/>
                    <a:gd name="connsiteX170" fmla="*/ 103953 w 106118"/>
                    <a:gd name="connsiteY170" fmla="*/ 43314 h 111532"/>
                    <a:gd name="connsiteX171" fmla="*/ 102870 w 106118"/>
                    <a:gd name="connsiteY171" fmla="*/ 43314 h 111532"/>
                    <a:gd name="connsiteX172" fmla="*/ 102870 w 106118"/>
                    <a:gd name="connsiteY172" fmla="*/ 45480 h 111532"/>
                    <a:gd name="connsiteX173" fmla="*/ 101787 w 106118"/>
                    <a:gd name="connsiteY173" fmla="*/ 45480 h 111532"/>
                    <a:gd name="connsiteX174" fmla="*/ 102870 w 106118"/>
                    <a:gd name="connsiteY174" fmla="*/ 46562 h 111532"/>
                    <a:gd name="connsiteX175" fmla="*/ 101787 w 106118"/>
                    <a:gd name="connsiteY175" fmla="*/ 46562 h 111532"/>
                    <a:gd name="connsiteX176" fmla="*/ 103953 w 106118"/>
                    <a:gd name="connsiteY176" fmla="*/ 48728 h 111532"/>
                    <a:gd name="connsiteX177" fmla="*/ 102870 w 106118"/>
                    <a:gd name="connsiteY177" fmla="*/ 48728 h 111532"/>
                    <a:gd name="connsiteX178" fmla="*/ 105036 w 106118"/>
                    <a:gd name="connsiteY178" fmla="*/ 50894 h 111532"/>
                    <a:gd name="connsiteX179" fmla="*/ 105036 w 106118"/>
                    <a:gd name="connsiteY179" fmla="*/ 49811 h 111532"/>
                    <a:gd name="connsiteX180" fmla="*/ 103953 w 106118"/>
                    <a:gd name="connsiteY180" fmla="*/ 49811 h 111532"/>
                    <a:gd name="connsiteX181" fmla="*/ 105036 w 106118"/>
                    <a:gd name="connsiteY181" fmla="*/ 48728 h 111532"/>
                    <a:gd name="connsiteX182" fmla="*/ 105036 w 106118"/>
                    <a:gd name="connsiteY182" fmla="*/ 48728 h 111532"/>
                    <a:gd name="connsiteX183" fmla="*/ 103953 w 106118"/>
                    <a:gd name="connsiteY183" fmla="*/ 45480 h 111532"/>
                    <a:gd name="connsiteX184" fmla="*/ 105036 w 106118"/>
                    <a:gd name="connsiteY184" fmla="*/ 45480 h 111532"/>
                    <a:gd name="connsiteX185" fmla="*/ 103953 w 106118"/>
                    <a:gd name="connsiteY185" fmla="*/ 44397 h 111532"/>
                    <a:gd name="connsiteX186" fmla="*/ 105036 w 106118"/>
                    <a:gd name="connsiteY186" fmla="*/ 44397 h 111532"/>
                    <a:gd name="connsiteX187" fmla="*/ 105036 w 106118"/>
                    <a:gd name="connsiteY187" fmla="*/ 43314 h 111532"/>
                    <a:gd name="connsiteX188" fmla="*/ 105036 w 106118"/>
                    <a:gd name="connsiteY188" fmla="*/ 43314 h 111532"/>
                    <a:gd name="connsiteX189" fmla="*/ 103953 w 106118"/>
                    <a:gd name="connsiteY189" fmla="*/ 42231 h 111532"/>
                    <a:gd name="connsiteX190" fmla="*/ 105036 w 106118"/>
                    <a:gd name="connsiteY190" fmla="*/ 42231 h 111532"/>
                    <a:gd name="connsiteX191" fmla="*/ 103953 w 106118"/>
                    <a:gd name="connsiteY191" fmla="*/ 38982 h 111532"/>
                    <a:gd name="connsiteX192" fmla="*/ 103953 w 106118"/>
                    <a:gd name="connsiteY192" fmla="*/ 38982 h 111532"/>
                    <a:gd name="connsiteX193" fmla="*/ 100705 w 106118"/>
                    <a:gd name="connsiteY193" fmla="*/ 37900 h 111532"/>
                    <a:gd name="connsiteX194" fmla="*/ 102870 w 106118"/>
                    <a:gd name="connsiteY194" fmla="*/ 35734 h 111532"/>
                    <a:gd name="connsiteX195" fmla="*/ 101787 w 106118"/>
                    <a:gd name="connsiteY195" fmla="*/ 35734 h 111532"/>
                    <a:gd name="connsiteX196" fmla="*/ 101787 w 106118"/>
                    <a:gd name="connsiteY196" fmla="*/ 34651 h 111532"/>
                    <a:gd name="connsiteX197" fmla="*/ 100705 w 106118"/>
                    <a:gd name="connsiteY197" fmla="*/ 34651 h 111532"/>
                    <a:gd name="connsiteX198" fmla="*/ 100705 w 106118"/>
                    <a:gd name="connsiteY198" fmla="*/ 31403 h 111532"/>
                    <a:gd name="connsiteX199" fmla="*/ 99622 w 106118"/>
                    <a:gd name="connsiteY199" fmla="*/ 31403 h 111532"/>
                    <a:gd name="connsiteX200" fmla="*/ 99622 w 106118"/>
                    <a:gd name="connsiteY200" fmla="*/ 29237 h 111532"/>
                    <a:gd name="connsiteX201" fmla="*/ 100705 w 106118"/>
                    <a:gd name="connsiteY201" fmla="*/ 29237 h 111532"/>
                    <a:gd name="connsiteX202" fmla="*/ 99622 w 106118"/>
                    <a:gd name="connsiteY202" fmla="*/ 27071 h 111532"/>
                    <a:gd name="connsiteX203" fmla="*/ 97456 w 106118"/>
                    <a:gd name="connsiteY203" fmla="*/ 24905 h 111532"/>
                    <a:gd name="connsiteX204" fmla="*/ 96373 w 106118"/>
                    <a:gd name="connsiteY204" fmla="*/ 21657 h 111532"/>
                    <a:gd name="connsiteX205" fmla="*/ 96373 w 106118"/>
                    <a:gd name="connsiteY205" fmla="*/ 21657 h 111532"/>
                    <a:gd name="connsiteX206" fmla="*/ 94207 w 106118"/>
                    <a:gd name="connsiteY206" fmla="*/ 20574 h 111532"/>
                    <a:gd name="connsiteX207" fmla="*/ 96373 w 106118"/>
                    <a:gd name="connsiteY207" fmla="*/ 20574 h 111532"/>
                    <a:gd name="connsiteX208" fmla="*/ 95290 w 106118"/>
                    <a:gd name="connsiteY208" fmla="*/ 19491 h 111532"/>
                    <a:gd name="connsiteX209" fmla="*/ 94207 w 106118"/>
                    <a:gd name="connsiteY209" fmla="*/ 19491 h 111532"/>
                    <a:gd name="connsiteX210" fmla="*/ 95290 w 106118"/>
                    <a:gd name="connsiteY210" fmla="*/ 19491 h 111532"/>
                    <a:gd name="connsiteX211" fmla="*/ 92042 w 106118"/>
                    <a:gd name="connsiteY211" fmla="*/ 17326 h 111532"/>
                    <a:gd name="connsiteX212" fmla="*/ 89876 w 106118"/>
                    <a:gd name="connsiteY212" fmla="*/ 19491 h 111532"/>
                    <a:gd name="connsiteX213" fmla="*/ 90959 w 106118"/>
                    <a:gd name="connsiteY213" fmla="*/ 18408 h 111532"/>
                    <a:gd name="connsiteX214" fmla="*/ 89876 w 106118"/>
                    <a:gd name="connsiteY214" fmla="*/ 18408 h 111532"/>
                    <a:gd name="connsiteX215" fmla="*/ 90959 w 106118"/>
                    <a:gd name="connsiteY215" fmla="*/ 18408 h 111532"/>
                    <a:gd name="connsiteX216" fmla="*/ 89876 w 106118"/>
                    <a:gd name="connsiteY216" fmla="*/ 18408 h 111532"/>
                    <a:gd name="connsiteX217" fmla="*/ 89876 w 106118"/>
                    <a:gd name="connsiteY217" fmla="*/ 17326 h 111532"/>
                    <a:gd name="connsiteX218" fmla="*/ 89876 w 106118"/>
                    <a:gd name="connsiteY218" fmla="*/ 17326 h 111532"/>
                    <a:gd name="connsiteX219" fmla="*/ 89876 w 106118"/>
                    <a:gd name="connsiteY219" fmla="*/ 15160 h 111532"/>
                    <a:gd name="connsiteX220" fmla="*/ 88793 w 106118"/>
                    <a:gd name="connsiteY220" fmla="*/ 15160 h 111532"/>
                    <a:gd name="connsiteX221" fmla="*/ 88793 w 106118"/>
                    <a:gd name="connsiteY221" fmla="*/ 12994 h 111532"/>
                    <a:gd name="connsiteX222" fmla="*/ 87710 w 106118"/>
                    <a:gd name="connsiteY222" fmla="*/ 12994 h 111532"/>
                    <a:gd name="connsiteX223" fmla="*/ 87710 w 106118"/>
                    <a:gd name="connsiteY223" fmla="*/ 11911 h 111532"/>
                    <a:gd name="connsiteX224" fmla="*/ 85545 w 106118"/>
                    <a:gd name="connsiteY224" fmla="*/ 11911 h 111532"/>
                    <a:gd name="connsiteX225" fmla="*/ 85545 w 106118"/>
                    <a:gd name="connsiteY225" fmla="*/ 11911 h 111532"/>
                    <a:gd name="connsiteX226" fmla="*/ 85545 w 106118"/>
                    <a:gd name="connsiteY226" fmla="*/ 11911 h 111532"/>
                    <a:gd name="connsiteX227" fmla="*/ 85545 w 106118"/>
                    <a:gd name="connsiteY227" fmla="*/ 11911 h 111532"/>
                    <a:gd name="connsiteX228" fmla="*/ 85545 w 106118"/>
                    <a:gd name="connsiteY228" fmla="*/ 11911 h 111532"/>
                    <a:gd name="connsiteX229" fmla="*/ 80130 w 106118"/>
                    <a:gd name="connsiteY229" fmla="*/ 8663 h 111532"/>
                    <a:gd name="connsiteX230" fmla="*/ 80130 w 106118"/>
                    <a:gd name="connsiteY230" fmla="*/ 8663 h 111532"/>
                    <a:gd name="connsiteX231" fmla="*/ 76882 w 106118"/>
                    <a:gd name="connsiteY231" fmla="*/ 7580 h 111532"/>
                    <a:gd name="connsiteX232" fmla="*/ 76882 w 106118"/>
                    <a:gd name="connsiteY232" fmla="*/ 6497 h 111532"/>
                    <a:gd name="connsiteX233" fmla="*/ 74716 w 106118"/>
                    <a:gd name="connsiteY233" fmla="*/ 5414 h 111532"/>
                    <a:gd name="connsiteX234" fmla="*/ 75799 w 106118"/>
                    <a:gd name="connsiteY234" fmla="*/ 5414 h 111532"/>
                    <a:gd name="connsiteX235" fmla="*/ 73633 w 106118"/>
                    <a:gd name="connsiteY235" fmla="*/ 4331 h 111532"/>
                    <a:gd name="connsiteX236" fmla="*/ 72551 w 106118"/>
                    <a:gd name="connsiteY236" fmla="*/ 3249 h 111532"/>
                    <a:gd name="connsiteX237" fmla="*/ 73633 w 106118"/>
                    <a:gd name="connsiteY237" fmla="*/ 4331 h 111532"/>
                    <a:gd name="connsiteX238" fmla="*/ 71468 w 106118"/>
                    <a:gd name="connsiteY238" fmla="*/ 3249 h 111532"/>
                    <a:gd name="connsiteX239" fmla="*/ 72551 w 106118"/>
                    <a:gd name="connsiteY239" fmla="*/ 2166 h 111532"/>
                    <a:gd name="connsiteX240" fmla="*/ 66054 w 106118"/>
                    <a:gd name="connsiteY240" fmla="*/ 1083 h 111532"/>
                    <a:gd name="connsiteX241" fmla="*/ 66054 w 106118"/>
                    <a:gd name="connsiteY241" fmla="*/ 3249 h 111532"/>
                    <a:gd name="connsiteX242" fmla="*/ 63888 w 106118"/>
                    <a:gd name="connsiteY242" fmla="*/ 1083 h 111532"/>
                    <a:gd name="connsiteX243" fmla="*/ 60639 w 106118"/>
                    <a:gd name="connsiteY243" fmla="*/ 2166 h 111532"/>
                    <a:gd name="connsiteX244" fmla="*/ 59556 w 106118"/>
                    <a:gd name="connsiteY244" fmla="*/ 4331 h 111532"/>
                    <a:gd name="connsiteX245" fmla="*/ 59556 w 106118"/>
                    <a:gd name="connsiteY245" fmla="*/ 2166 h 111532"/>
                    <a:gd name="connsiteX246" fmla="*/ 59556 w 106118"/>
                    <a:gd name="connsiteY246" fmla="*/ 2166 h 111532"/>
                    <a:gd name="connsiteX247" fmla="*/ 59556 w 106118"/>
                    <a:gd name="connsiteY247" fmla="*/ 1083 h 111532"/>
                    <a:gd name="connsiteX248" fmla="*/ 59556 w 106118"/>
                    <a:gd name="connsiteY248" fmla="*/ 1083 h 111532"/>
                    <a:gd name="connsiteX249" fmla="*/ 57391 w 106118"/>
                    <a:gd name="connsiteY249" fmla="*/ 0 h 111532"/>
                    <a:gd name="connsiteX250" fmla="*/ 57391 w 106118"/>
                    <a:gd name="connsiteY250" fmla="*/ 1083 h 111532"/>
                    <a:gd name="connsiteX251" fmla="*/ 54142 w 106118"/>
                    <a:gd name="connsiteY251" fmla="*/ 1083 h 111532"/>
                    <a:gd name="connsiteX252" fmla="*/ 54142 w 106118"/>
                    <a:gd name="connsiteY252" fmla="*/ 2166 h 111532"/>
                    <a:gd name="connsiteX253" fmla="*/ 51977 w 106118"/>
                    <a:gd name="connsiteY253" fmla="*/ 3249 h 111532"/>
                    <a:gd name="connsiteX254" fmla="*/ 50894 w 106118"/>
                    <a:gd name="connsiteY254" fmla="*/ 2166 h 111532"/>
                    <a:gd name="connsiteX255" fmla="*/ 50894 w 106118"/>
                    <a:gd name="connsiteY255" fmla="*/ 1083 h 111532"/>
                    <a:gd name="connsiteX256" fmla="*/ 47645 w 106118"/>
                    <a:gd name="connsiteY256" fmla="*/ 1083 h 111532"/>
                    <a:gd name="connsiteX257" fmla="*/ 48728 w 106118"/>
                    <a:gd name="connsiteY257" fmla="*/ 1083 h 111532"/>
                    <a:gd name="connsiteX258" fmla="*/ 47645 w 106118"/>
                    <a:gd name="connsiteY258" fmla="*/ 1083 h 111532"/>
                    <a:gd name="connsiteX259" fmla="*/ 48728 w 106118"/>
                    <a:gd name="connsiteY259" fmla="*/ 2166 h 111532"/>
                    <a:gd name="connsiteX260" fmla="*/ 47645 w 106118"/>
                    <a:gd name="connsiteY260" fmla="*/ 2166 h 111532"/>
                    <a:gd name="connsiteX261" fmla="*/ 47645 w 106118"/>
                    <a:gd name="connsiteY261" fmla="*/ 4331 h 111532"/>
                    <a:gd name="connsiteX262" fmla="*/ 45480 w 106118"/>
                    <a:gd name="connsiteY262" fmla="*/ 4331 h 111532"/>
                    <a:gd name="connsiteX263" fmla="*/ 46562 w 106118"/>
                    <a:gd name="connsiteY263" fmla="*/ 3249 h 111532"/>
                    <a:gd name="connsiteX264" fmla="*/ 45480 w 106118"/>
                    <a:gd name="connsiteY264" fmla="*/ 3249 h 111532"/>
                    <a:gd name="connsiteX265" fmla="*/ 45480 w 106118"/>
                    <a:gd name="connsiteY265" fmla="*/ 3249 h 111532"/>
                    <a:gd name="connsiteX266" fmla="*/ 43314 w 106118"/>
                    <a:gd name="connsiteY266" fmla="*/ 5414 h 111532"/>
                    <a:gd name="connsiteX267" fmla="*/ 42231 w 106118"/>
                    <a:gd name="connsiteY267" fmla="*/ 4331 h 111532"/>
                    <a:gd name="connsiteX268" fmla="*/ 42231 w 106118"/>
                    <a:gd name="connsiteY268" fmla="*/ 6497 h 111532"/>
                    <a:gd name="connsiteX269" fmla="*/ 41148 w 106118"/>
                    <a:gd name="connsiteY269" fmla="*/ 7580 h 111532"/>
                    <a:gd name="connsiteX270" fmla="*/ 42231 w 106118"/>
                    <a:gd name="connsiteY270" fmla="*/ 7580 h 111532"/>
                    <a:gd name="connsiteX271" fmla="*/ 41148 w 106118"/>
                    <a:gd name="connsiteY271" fmla="*/ 8663 h 111532"/>
                    <a:gd name="connsiteX272" fmla="*/ 41148 w 106118"/>
                    <a:gd name="connsiteY272" fmla="*/ 7580 h 111532"/>
                    <a:gd name="connsiteX273" fmla="*/ 37900 w 106118"/>
                    <a:gd name="connsiteY273" fmla="*/ 8663 h 111532"/>
                    <a:gd name="connsiteX274" fmla="*/ 36817 w 106118"/>
                    <a:gd name="connsiteY274" fmla="*/ 7580 h 111532"/>
                    <a:gd name="connsiteX275" fmla="*/ 33568 w 106118"/>
                    <a:gd name="connsiteY275" fmla="*/ 8663 h 111532"/>
                    <a:gd name="connsiteX276" fmla="*/ 33568 w 106118"/>
                    <a:gd name="connsiteY276" fmla="*/ 10828 h 111532"/>
                    <a:gd name="connsiteX277" fmla="*/ 35734 w 106118"/>
                    <a:gd name="connsiteY277" fmla="*/ 9746 h 111532"/>
                    <a:gd name="connsiteX278" fmla="*/ 34651 w 106118"/>
                    <a:gd name="connsiteY278" fmla="*/ 11911 h 111532"/>
                    <a:gd name="connsiteX279" fmla="*/ 35734 w 106118"/>
                    <a:gd name="connsiteY279" fmla="*/ 10828 h 111532"/>
                    <a:gd name="connsiteX280" fmla="*/ 35734 w 106118"/>
                    <a:gd name="connsiteY280" fmla="*/ 11911 h 111532"/>
                    <a:gd name="connsiteX281" fmla="*/ 33568 w 106118"/>
                    <a:gd name="connsiteY281" fmla="*/ 12994 h 111532"/>
                    <a:gd name="connsiteX282" fmla="*/ 32485 w 106118"/>
                    <a:gd name="connsiteY282" fmla="*/ 10828 h 111532"/>
                    <a:gd name="connsiteX283" fmla="*/ 28154 w 106118"/>
                    <a:gd name="connsiteY283" fmla="*/ 14077 h 111532"/>
                    <a:gd name="connsiteX284" fmla="*/ 29237 w 106118"/>
                    <a:gd name="connsiteY284" fmla="*/ 14077 h 111532"/>
                    <a:gd name="connsiteX285" fmla="*/ 28154 w 106118"/>
                    <a:gd name="connsiteY285" fmla="*/ 15160 h 111532"/>
                    <a:gd name="connsiteX286" fmla="*/ 27071 w 106118"/>
                    <a:gd name="connsiteY286" fmla="*/ 14077 h 111532"/>
                    <a:gd name="connsiteX287" fmla="*/ 25988 w 106118"/>
                    <a:gd name="connsiteY287" fmla="*/ 16243 h 111532"/>
                    <a:gd name="connsiteX288" fmla="*/ 24905 w 106118"/>
                    <a:gd name="connsiteY288" fmla="*/ 16243 h 111532"/>
                    <a:gd name="connsiteX289" fmla="*/ 22740 w 106118"/>
                    <a:gd name="connsiteY289" fmla="*/ 19491 h 111532"/>
                    <a:gd name="connsiteX290" fmla="*/ 21657 w 106118"/>
                    <a:gd name="connsiteY290" fmla="*/ 17326 h 111532"/>
                    <a:gd name="connsiteX291" fmla="*/ 20574 w 106118"/>
                    <a:gd name="connsiteY291" fmla="*/ 18408 h 111532"/>
                    <a:gd name="connsiteX292" fmla="*/ 19491 w 106118"/>
                    <a:gd name="connsiteY292" fmla="*/ 19491 h 111532"/>
                    <a:gd name="connsiteX293" fmla="*/ 19491 w 106118"/>
                    <a:gd name="connsiteY293" fmla="*/ 20574 h 111532"/>
                    <a:gd name="connsiteX294" fmla="*/ 19491 w 106118"/>
                    <a:gd name="connsiteY294" fmla="*/ 20574 h 111532"/>
                    <a:gd name="connsiteX295" fmla="*/ 20574 w 106118"/>
                    <a:gd name="connsiteY295" fmla="*/ 21657 h 111532"/>
                    <a:gd name="connsiteX296" fmla="*/ 15160 w 106118"/>
                    <a:gd name="connsiteY296" fmla="*/ 24905 h 111532"/>
                    <a:gd name="connsiteX297" fmla="*/ 12994 w 106118"/>
                    <a:gd name="connsiteY297" fmla="*/ 28154 h 111532"/>
                    <a:gd name="connsiteX298" fmla="*/ 12994 w 106118"/>
                    <a:gd name="connsiteY298" fmla="*/ 28154 h 111532"/>
                    <a:gd name="connsiteX299" fmla="*/ 12994 w 106118"/>
                    <a:gd name="connsiteY299" fmla="*/ 31403 h 111532"/>
                    <a:gd name="connsiteX300" fmla="*/ 11911 w 106118"/>
                    <a:gd name="connsiteY300" fmla="*/ 30320 h 111532"/>
                    <a:gd name="connsiteX301" fmla="*/ 9746 w 106118"/>
                    <a:gd name="connsiteY301" fmla="*/ 32485 h 111532"/>
                    <a:gd name="connsiteX302" fmla="*/ 9746 w 106118"/>
                    <a:gd name="connsiteY302" fmla="*/ 32485 h 111532"/>
                    <a:gd name="connsiteX303" fmla="*/ 8663 w 106118"/>
                    <a:gd name="connsiteY303" fmla="*/ 35734 h 111532"/>
                    <a:gd name="connsiteX304" fmla="*/ 8663 w 106118"/>
                    <a:gd name="connsiteY304" fmla="*/ 35734 h 111532"/>
                    <a:gd name="connsiteX305" fmla="*/ 8663 w 106118"/>
                    <a:gd name="connsiteY305" fmla="*/ 40065 h 111532"/>
                    <a:gd name="connsiteX306" fmla="*/ 7580 w 106118"/>
                    <a:gd name="connsiteY306" fmla="*/ 38982 h 111532"/>
                    <a:gd name="connsiteX307" fmla="*/ 8663 w 106118"/>
                    <a:gd name="connsiteY307" fmla="*/ 40065 h 111532"/>
                    <a:gd name="connsiteX308" fmla="*/ 6497 w 106118"/>
                    <a:gd name="connsiteY308" fmla="*/ 41148 h 111532"/>
                    <a:gd name="connsiteX309" fmla="*/ 6497 w 106118"/>
                    <a:gd name="connsiteY309" fmla="*/ 40065 h 111532"/>
                    <a:gd name="connsiteX310" fmla="*/ 5414 w 106118"/>
                    <a:gd name="connsiteY310" fmla="*/ 42231 h 111532"/>
                    <a:gd name="connsiteX311" fmla="*/ 4331 w 106118"/>
                    <a:gd name="connsiteY311" fmla="*/ 42231 h 111532"/>
                    <a:gd name="connsiteX312" fmla="*/ 5414 w 106118"/>
                    <a:gd name="connsiteY312" fmla="*/ 46562 h 111532"/>
                    <a:gd name="connsiteX313" fmla="*/ 5414 w 106118"/>
                    <a:gd name="connsiteY313" fmla="*/ 46562 h 111532"/>
                    <a:gd name="connsiteX314" fmla="*/ 5414 w 106118"/>
                    <a:gd name="connsiteY314" fmla="*/ 48728 h 111532"/>
                    <a:gd name="connsiteX315" fmla="*/ 4331 w 106118"/>
                    <a:gd name="connsiteY315" fmla="*/ 48728 h 111532"/>
                    <a:gd name="connsiteX316" fmla="*/ 5414 w 106118"/>
                    <a:gd name="connsiteY316" fmla="*/ 53059 h 111532"/>
                    <a:gd name="connsiteX317" fmla="*/ 3249 w 106118"/>
                    <a:gd name="connsiteY317" fmla="*/ 49811 h 111532"/>
                    <a:gd name="connsiteX318" fmla="*/ 3249 w 106118"/>
                    <a:gd name="connsiteY318" fmla="*/ 53059 h 111532"/>
                    <a:gd name="connsiteX319" fmla="*/ 3249 w 106118"/>
                    <a:gd name="connsiteY319" fmla="*/ 51977 h 111532"/>
                    <a:gd name="connsiteX320" fmla="*/ 4331 w 106118"/>
                    <a:gd name="connsiteY320" fmla="*/ 55225 h 111532"/>
                    <a:gd name="connsiteX321" fmla="*/ 1083 w 106118"/>
                    <a:gd name="connsiteY321" fmla="*/ 59556 h 111532"/>
                    <a:gd name="connsiteX322" fmla="*/ 1083 w 106118"/>
                    <a:gd name="connsiteY322" fmla="*/ 62805 h 111532"/>
                    <a:gd name="connsiteX323" fmla="*/ 1083 w 106118"/>
                    <a:gd name="connsiteY323" fmla="*/ 67136 h 111532"/>
                    <a:gd name="connsiteX324" fmla="*/ 3249 w 106118"/>
                    <a:gd name="connsiteY324" fmla="*/ 67136 h 111532"/>
                    <a:gd name="connsiteX325" fmla="*/ 3249 w 106118"/>
                    <a:gd name="connsiteY325" fmla="*/ 68219 h 111532"/>
                    <a:gd name="connsiteX326" fmla="*/ 2166 w 106118"/>
                    <a:gd name="connsiteY326" fmla="*/ 70385 h 111532"/>
                    <a:gd name="connsiteX327" fmla="*/ 1083 w 106118"/>
                    <a:gd name="connsiteY327" fmla="*/ 70385 h 111532"/>
                    <a:gd name="connsiteX328" fmla="*/ 0 w 106118"/>
                    <a:gd name="connsiteY328" fmla="*/ 72551 h 111532"/>
                    <a:gd name="connsiteX329" fmla="*/ 1083 w 106118"/>
                    <a:gd name="connsiteY329" fmla="*/ 73633 h 111532"/>
                    <a:gd name="connsiteX330" fmla="*/ 2166 w 106118"/>
                    <a:gd name="connsiteY330" fmla="*/ 72551 h 111532"/>
                    <a:gd name="connsiteX331" fmla="*/ 2166 w 106118"/>
                    <a:gd name="connsiteY331" fmla="*/ 76882 h 111532"/>
                    <a:gd name="connsiteX332" fmla="*/ 1083 w 106118"/>
                    <a:gd name="connsiteY332" fmla="*/ 76882 h 111532"/>
                    <a:gd name="connsiteX333" fmla="*/ 4331 w 106118"/>
                    <a:gd name="connsiteY333" fmla="*/ 81213 h 111532"/>
                    <a:gd name="connsiteX334" fmla="*/ 3249 w 106118"/>
                    <a:gd name="connsiteY334" fmla="*/ 81213 h 111532"/>
                    <a:gd name="connsiteX335" fmla="*/ 7580 w 106118"/>
                    <a:gd name="connsiteY335" fmla="*/ 87710 h 111532"/>
                    <a:gd name="connsiteX336" fmla="*/ 6497 w 106118"/>
                    <a:gd name="connsiteY336" fmla="*/ 87710 h 111532"/>
                    <a:gd name="connsiteX337" fmla="*/ 7580 w 106118"/>
                    <a:gd name="connsiteY337" fmla="*/ 88793 h 111532"/>
                    <a:gd name="connsiteX338" fmla="*/ 7580 w 106118"/>
                    <a:gd name="connsiteY338" fmla="*/ 88793 h 111532"/>
                    <a:gd name="connsiteX339" fmla="*/ 9746 w 106118"/>
                    <a:gd name="connsiteY339" fmla="*/ 89876 h 111532"/>
                    <a:gd name="connsiteX340" fmla="*/ 8663 w 106118"/>
                    <a:gd name="connsiteY340" fmla="*/ 89876 h 111532"/>
                    <a:gd name="connsiteX341" fmla="*/ 14077 w 106118"/>
                    <a:gd name="connsiteY341" fmla="*/ 93125 h 111532"/>
                    <a:gd name="connsiteX342" fmla="*/ 14077 w 106118"/>
                    <a:gd name="connsiteY342" fmla="*/ 97456 h 111532"/>
                    <a:gd name="connsiteX343" fmla="*/ 14077 w 106118"/>
                    <a:gd name="connsiteY343" fmla="*/ 97456 h 111532"/>
                    <a:gd name="connsiteX344" fmla="*/ 21657 w 106118"/>
                    <a:gd name="connsiteY344" fmla="*/ 100705 h 111532"/>
                    <a:gd name="connsiteX345" fmla="*/ 28154 w 106118"/>
                    <a:gd name="connsiteY345" fmla="*/ 106119 h 111532"/>
                    <a:gd name="connsiteX346" fmla="*/ 29237 w 106118"/>
                    <a:gd name="connsiteY346" fmla="*/ 105036 h 111532"/>
                    <a:gd name="connsiteX347" fmla="*/ 30320 w 106118"/>
                    <a:gd name="connsiteY347" fmla="*/ 106119 h 111532"/>
                    <a:gd name="connsiteX348" fmla="*/ 30320 w 106118"/>
                    <a:gd name="connsiteY348" fmla="*/ 106119 h 111532"/>
                    <a:gd name="connsiteX349" fmla="*/ 32485 w 106118"/>
                    <a:gd name="connsiteY349" fmla="*/ 108284 h 111532"/>
                    <a:gd name="connsiteX350" fmla="*/ 33568 w 106118"/>
                    <a:gd name="connsiteY350" fmla="*/ 106119 h 111532"/>
                    <a:gd name="connsiteX351" fmla="*/ 37900 w 106118"/>
                    <a:gd name="connsiteY351" fmla="*/ 108284 h 111532"/>
                    <a:gd name="connsiteX352" fmla="*/ 41148 w 106118"/>
                    <a:gd name="connsiteY352" fmla="*/ 109367 h 111532"/>
                    <a:gd name="connsiteX353" fmla="*/ 43314 w 106118"/>
                    <a:gd name="connsiteY353" fmla="*/ 108284 h 111532"/>
                    <a:gd name="connsiteX354" fmla="*/ 43314 w 106118"/>
                    <a:gd name="connsiteY354" fmla="*/ 109367 h 111532"/>
                    <a:gd name="connsiteX355" fmla="*/ 47645 w 106118"/>
                    <a:gd name="connsiteY355" fmla="*/ 110450 h 111532"/>
                    <a:gd name="connsiteX356" fmla="*/ 46562 w 106118"/>
                    <a:gd name="connsiteY356" fmla="*/ 111533 h 111532"/>
                    <a:gd name="connsiteX357" fmla="*/ 49811 w 106118"/>
                    <a:gd name="connsiteY357" fmla="*/ 108284 h 111532"/>
                    <a:gd name="connsiteX358" fmla="*/ 49811 w 106118"/>
                    <a:gd name="connsiteY358" fmla="*/ 109367 h 111532"/>
                    <a:gd name="connsiteX359" fmla="*/ 56308 w 106118"/>
                    <a:gd name="connsiteY359" fmla="*/ 109367 h 111532"/>
                    <a:gd name="connsiteX360" fmla="*/ 56308 w 106118"/>
                    <a:gd name="connsiteY360" fmla="*/ 110450 h 111532"/>
                    <a:gd name="connsiteX361" fmla="*/ 59556 w 106118"/>
                    <a:gd name="connsiteY361" fmla="*/ 109367 h 111532"/>
                    <a:gd name="connsiteX362" fmla="*/ 62805 w 106118"/>
                    <a:gd name="connsiteY362" fmla="*/ 108284 h 111532"/>
                    <a:gd name="connsiteX363" fmla="*/ 62805 w 106118"/>
                    <a:gd name="connsiteY363" fmla="*/ 109367 h 111532"/>
                    <a:gd name="connsiteX364" fmla="*/ 64971 w 106118"/>
                    <a:gd name="connsiteY364" fmla="*/ 107202 h 111532"/>
                    <a:gd name="connsiteX365" fmla="*/ 64971 w 106118"/>
                    <a:gd name="connsiteY365" fmla="*/ 108284 h 111532"/>
                    <a:gd name="connsiteX366" fmla="*/ 67136 w 106118"/>
                    <a:gd name="connsiteY366" fmla="*/ 107202 h 111532"/>
                    <a:gd name="connsiteX367" fmla="*/ 67136 w 106118"/>
                    <a:gd name="connsiteY367" fmla="*/ 108284 h 111532"/>
                    <a:gd name="connsiteX368" fmla="*/ 68219 w 106118"/>
                    <a:gd name="connsiteY368" fmla="*/ 107202 h 111532"/>
                    <a:gd name="connsiteX369" fmla="*/ 70385 w 106118"/>
                    <a:gd name="connsiteY369" fmla="*/ 107202 h 111532"/>
                    <a:gd name="connsiteX370" fmla="*/ 71468 w 106118"/>
                    <a:gd name="connsiteY370" fmla="*/ 106119 h 111532"/>
                    <a:gd name="connsiteX371" fmla="*/ 71468 w 106118"/>
                    <a:gd name="connsiteY371" fmla="*/ 107202 h 111532"/>
                    <a:gd name="connsiteX372" fmla="*/ 74716 w 106118"/>
                    <a:gd name="connsiteY372" fmla="*/ 105036 h 111532"/>
                    <a:gd name="connsiteX373" fmla="*/ 74716 w 106118"/>
                    <a:gd name="connsiteY373" fmla="*/ 105036 h 111532"/>
                    <a:gd name="connsiteX374" fmla="*/ 72551 w 106118"/>
                    <a:gd name="connsiteY374" fmla="*/ 106119 h 111532"/>
                    <a:gd name="connsiteX375" fmla="*/ 73633 w 106118"/>
                    <a:gd name="connsiteY375" fmla="*/ 108284 h 111532"/>
                    <a:gd name="connsiteX376" fmla="*/ 75799 w 106118"/>
                    <a:gd name="connsiteY376" fmla="*/ 105036 h 111532"/>
                    <a:gd name="connsiteX377" fmla="*/ 75799 w 106118"/>
                    <a:gd name="connsiteY377" fmla="*/ 105036 h 111532"/>
                    <a:gd name="connsiteX378" fmla="*/ 75799 w 106118"/>
                    <a:gd name="connsiteY378" fmla="*/ 105036 h 111532"/>
                    <a:gd name="connsiteX379" fmla="*/ 76882 w 106118"/>
                    <a:gd name="connsiteY379" fmla="*/ 105036 h 111532"/>
                    <a:gd name="connsiteX380" fmla="*/ 77965 w 106118"/>
                    <a:gd name="connsiteY380" fmla="*/ 105036 h 111532"/>
                    <a:gd name="connsiteX381" fmla="*/ 80130 w 106118"/>
                    <a:gd name="connsiteY381" fmla="*/ 103953 h 111532"/>
                    <a:gd name="connsiteX382" fmla="*/ 79048 w 106118"/>
                    <a:gd name="connsiteY382" fmla="*/ 102870 h 111532"/>
                    <a:gd name="connsiteX383" fmla="*/ 79048 w 106118"/>
                    <a:gd name="connsiteY383" fmla="*/ 102870 h 111532"/>
                    <a:gd name="connsiteX384" fmla="*/ 79048 w 106118"/>
                    <a:gd name="connsiteY384" fmla="*/ 102870 h 111532"/>
                    <a:gd name="connsiteX385" fmla="*/ 79048 w 106118"/>
                    <a:gd name="connsiteY385" fmla="*/ 102870 h 111532"/>
                    <a:gd name="connsiteX386" fmla="*/ 77965 w 106118"/>
                    <a:gd name="connsiteY386" fmla="*/ 103953 h 111532"/>
                    <a:gd name="connsiteX387" fmla="*/ 79048 w 106118"/>
                    <a:gd name="connsiteY387" fmla="*/ 102870 h 111532"/>
                    <a:gd name="connsiteX388" fmla="*/ 79048 w 106118"/>
                    <a:gd name="connsiteY388" fmla="*/ 100705 h 111532"/>
                    <a:gd name="connsiteX389" fmla="*/ 83379 w 106118"/>
                    <a:gd name="connsiteY389" fmla="*/ 101787 h 111532"/>
                    <a:gd name="connsiteX390" fmla="*/ 86628 w 106118"/>
                    <a:gd name="connsiteY390" fmla="*/ 96373 h 111532"/>
                    <a:gd name="connsiteX391" fmla="*/ 87710 w 106118"/>
                    <a:gd name="connsiteY391" fmla="*/ 96373 h 111532"/>
                    <a:gd name="connsiteX392" fmla="*/ 87710 w 106118"/>
                    <a:gd name="connsiteY392" fmla="*/ 97456 h 111532"/>
                    <a:gd name="connsiteX393" fmla="*/ 88793 w 106118"/>
                    <a:gd name="connsiteY393" fmla="*/ 94208 h 111532"/>
                    <a:gd name="connsiteX394" fmla="*/ 89876 w 106118"/>
                    <a:gd name="connsiteY394" fmla="*/ 94208 h 111532"/>
                    <a:gd name="connsiteX395" fmla="*/ 89876 w 106118"/>
                    <a:gd name="connsiteY395" fmla="*/ 94208 h 111532"/>
                    <a:gd name="connsiteX396" fmla="*/ 92042 w 106118"/>
                    <a:gd name="connsiteY396" fmla="*/ 90959 h 111532"/>
                    <a:gd name="connsiteX397" fmla="*/ 95290 w 106118"/>
                    <a:gd name="connsiteY397" fmla="*/ 86628 h 111532"/>
                    <a:gd name="connsiteX398" fmla="*/ 94207 w 106118"/>
                    <a:gd name="connsiteY398" fmla="*/ 86628 h 111532"/>
                    <a:gd name="connsiteX399" fmla="*/ 100705 w 106118"/>
                    <a:gd name="connsiteY399" fmla="*/ 75799 h 111532"/>
                    <a:gd name="connsiteX400" fmla="*/ 100705 w 106118"/>
                    <a:gd name="connsiteY400" fmla="*/ 73633 h 111532"/>
                    <a:gd name="connsiteX401" fmla="*/ 101787 w 106118"/>
                    <a:gd name="connsiteY401" fmla="*/ 73633 h 111532"/>
                    <a:gd name="connsiteX402" fmla="*/ 100705 w 106118"/>
                    <a:gd name="connsiteY402" fmla="*/ 72551 h 111532"/>
                    <a:gd name="connsiteX403" fmla="*/ 102870 w 106118"/>
                    <a:gd name="connsiteY403" fmla="*/ 67136 h 111532"/>
                    <a:gd name="connsiteX404" fmla="*/ 101787 w 106118"/>
                    <a:gd name="connsiteY404" fmla="*/ 67136 h 111532"/>
                    <a:gd name="connsiteX405" fmla="*/ 102870 w 106118"/>
                    <a:gd name="connsiteY405" fmla="*/ 64971 h 111532"/>
                    <a:gd name="connsiteX406" fmla="*/ 102870 w 106118"/>
                    <a:gd name="connsiteY406" fmla="*/ 63888 h 111532"/>
                    <a:gd name="connsiteX407" fmla="*/ 103953 w 106118"/>
                    <a:gd name="connsiteY407" fmla="*/ 63888 h 111532"/>
                    <a:gd name="connsiteX408" fmla="*/ 103953 w 106118"/>
                    <a:gd name="connsiteY408" fmla="*/ 62805 h 111532"/>
                    <a:gd name="connsiteX409" fmla="*/ 103953 w 106118"/>
                    <a:gd name="connsiteY409" fmla="*/ 61722 h 111532"/>
                    <a:gd name="connsiteX410" fmla="*/ 106119 w 106118"/>
                    <a:gd name="connsiteY410" fmla="*/ 59556 h 111532"/>
                    <a:gd name="connsiteX411" fmla="*/ 103953 w 106118"/>
                    <a:gd name="connsiteY411" fmla="*/ 57391 h 111532"/>
                    <a:gd name="connsiteX412" fmla="*/ 102870 w 106118"/>
                    <a:gd name="connsiteY412" fmla="*/ 58474 h 111532"/>
                    <a:gd name="connsiteX413" fmla="*/ 102870 w 106118"/>
                    <a:gd name="connsiteY413" fmla="*/ 57391 h 111532"/>
                    <a:gd name="connsiteX414" fmla="*/ 98539 w 106118"/>
                    <a:gd name="connsiteY414" fmla="*/ 58474 h 111532"/>
                    <a:gd name="connsiteX415" fmla="*/ 99622 w 106118"/>
                    <a:gd name="connsiteY415" fmla="*/ 59556 h 111532"/>
                    <a:gd name="connsiteX416" fmla="*/ 98539 w 106118"/>
                    <a:gd name="connsiteY416" fmla="*/ 59556 h 111532"/>
                    <a:gd name="connsiteX417" fmla="*/ 98539 w 106118"/>
                    <a:gd name="connsiteY417" fmla="*/ 58474 h 111532"/>
                    <a:gd name="connsiteX418" fmla="*/ 98539 w 106118"/>
                    <a:gd name="connsiteY418" fmla="*/ 59556 h 111532"/>
                    <a:gd name="connsiteX419" fmla="*/ 97456 w 106118"/>
                    <a:gd name="connsiteY419" fmla="*/ 59556 h 111532"/>
                    <a:gd name="connsiteX420" fmla="*/ 98539 w 106118"/>
                    <a:gd name="connsiteY420" fmla="*/ 60639 h 111532"/>
                    <a:gd name="connsiteX421" fmla="*/ 96373 w 106118"/>
                    <a:gd name="connsiteY421" fmla="*/ 60639 h 111532"/>
                    <a:gd name="connsiteX422" fmla="*/ 98539 w 106118"/>
                    <a:gd name="connsiteY422" fmla="*/ 61722 h 111532"/>
                    <a:gd name="connsiteX423" fmla="*/ 97456 w 106118"/>
                    <a:gd name="connsiteY423" fmla="*/ 62805 h 111532"/>
                    <a:gd name="connsiteX424" fmla="*/ 96373 w 106118"/>
                    <a:gd name="connsiteY424" fmla="*/ 62805 h 111532"/>
                    <a:gd name="connsiteX425" fmla="*/ 97456 w 106118"/>
                    <a:gd name="connsiteY425" fmla="*/ 64971 h 111532"/>
                    <a:gd name="connsiteX426" fmla="*/ 95290 w 106118"/>
                    <a:gd name="connsiteY426" fmla="*/ 66054 h 111532"/>
                    <a:gd name="connsiteX427" fmla="*/ 96373 w 106118"/>
                    <a:gd name="connsiteY427" fmla="*/ 68219 h 111532"/>
                    <a:gd name="connsiteX428" fmla="*/ 94207 w 106118"/>
                    <a:gd name="connsiteY428" fmla="*/ 69302 h 111532"/>
                    <a:gd name="connsiteX429" fmla="*/ 94207 w 106118"/>
                    <a:gd name="connsiteY429" fmla="*/ 73633 h 111532"/>
                    <a:gd name="connsiteX430" fmla="*/ 94207 w 106118"/>
                    <a:gd name="connsiteY430" fmla="*/ 73633 h 111532"/>
                    <a:gd name="connsiteX431" fmla="*/ 93125 w 106118"/>
                    <a:gd name="connsiteY431" fmla="*/ 74716 h 111532"/>
                    <a:gd name="connsiteX432" fmla="*/ 95290 w 106118"/>
                    <a:gd name="connsiteY432" fmla="*/ 77965 h 111532"/>
                    <a:gd name="connsiteX433" fmla="*/ 93125 w 106118"/>
                    <a:gd name="connsiteY433" fmla="*/ 76882 h 111532"/>
                    <a:gd name="connsiteX434" fmla="*/ 94207 w 106118"/>
                    <a:gd name="connsiteY434" fmla="*/ 79048 h 111532"/>
                    <a:gd name="connsiteX435" fmla="*/ 92042 w 106118"/>
                    <a:gd name="connsiteY435" fmla="*/ 79048 h 111532"/>
                    <a:gd name="connsiteX436" fmla="*/ 93125 w 106118"/>
                    <a:gd name="connsiteY436" fmla="*/ 81213 h 111532"/>
                    <a:gd name="connsiteX437" fmla="*/ 97456 w 106118"/>
                    <a:gd name="connsiteY437" fmla="*/ 77965 h 111532"/>
                    <a:gd name="connsiteX438" fmla="*/ 97456 w 106118"/>
                    <a:gd name="connsiteY438" fmla="*/ 77965 h 111532"/>
                    <a:gd name="connsiteX439" fmla="*/ 82296 w 106118"/>
                    <a:gd name="connsiteY439" fmla="*/ 97456 h 111532"/>
                    <a:gd name="connsiteX440" fmla="*/ 82296 w 106118"/>
                    <a:gd name="connsiteY440" fmla="*/ 97456 h 111532"/>
                    <a:gd name="connsiteX441" fmla="*/ 82296 w 106118"/>
                    <a:gd name="connsiteY441" fmla="*/ 97456 h 111532"/>
                    <a:gd name="connsiteX442" fmla="*/ 82296 w 106118"/>
                    <a:gd name="connsiteY442" fmla="*/ 97456 h 111532"/>
                    <a:gd name="connsiteX443" fmla="*/ 80130 w 106118"/>
                    <a:gd name="connsiteY443" fmla="*/ 98539 h 111532"/>
                    <a:gd name="connsiteX444" fmla="*/ 80130 w 106118"/>
                    <a:gd name="connsiteY444" fmla="*/ 98539 h 111532"/>
                    <a:gd name="connsiteX445" fmla="*/ 80130 w 106118"/>
                    <a:gd name="connsiteY445" fmla="*/ 98539 h 111532"/>
                    <a:gd name="connsiteX446" fmla="*/ 80130 w 106118"/>
                    <a:gd name="connsiteY446" fmla="*/ 98539 h 111532"/>
                    <a:gd name="connsiteX447" fmla="*/ 87710 w 106118"/>
                    <a:gd name="connsiteY447" fmla="*/ 101787 h 111532"/>
                    <a:gd name="connsiteX448" fmla="*/ 87710 w 106118"/>
                    <a:gd name="connsiteY448" fmla="*/ 101787 h 111532"/>
                    <a:gd name="connsiteX449" fmla="*/ 87710 w 106118"/>
                    <a:gd name="connsiteY449" fmla="*/ 101787 h 111532"/>
                    <a:gd name="connsiteX450" fmla="*/ 87710 w 106118"/>
                    <a:gd name="connsiteY450" fmla="*/ 101787 h 111532"/>
                    <a:gd name="connsiteX451" fmla="*/ 87710 w 106118"/>
                    <a:gd name="connsiteY451" fmla="*/ 101787 h 111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</a:cxnLst>
                  <a:rect l="l" t="t" r="r" b="b"/>
                  <a:pathLst>
                    <a:path w="106118" h="111532">
                      <a:moveTo>
                        <a:pt x="97456" y="77965"/>
                      </a:moveTo>
                      <a:cubicBezTo>
                        <a:pt x="96373" y="79048"/>
                        <a:pt x="98539" y="79048"/>
                        <a:pt x="98539" y="80131"/>
                      </a:cubicBezTo>
                      <a:cubicBezTo>
                        <a:pt x="98539" y="81213"/>
                        <a:pt x="97456" y="80131"/>
                        <a:pt x="96373" y="80131"/>
                      </a:cubicBezTo>
                      <a:cubicBezTo>
                        <a:pt x="96373" y="81213"/>
                        <a:pt x="97456" y="82296"/>
                        <a:pt x="96373" y="82296"/>
                      </a:cubicBezTo>
                      <a:cubicBezTo>
                        <a:pt x="96373" y="82296"/>
                        <a:pt x="96373" y="82296"/>
                        <a:pt x="96373" y="82296"/>
                      </a:cubicBezTo>
                      <a:cubicBezTo>
                        <a:pt x="96373" y="83379"/>
                        <a:pt x="95290" y="84462"/>
                        <a:pt x="95290" y="85545"/>
                      </a:cubicBezTo>
                      <a:cubicBezTo>
                        <a:pt x="95290" y="85545"/>
                        <a:pt x="95290" y="85545"/>
                        <a:pt x="95290" y="85545"/>
                      </a:cubicBezTo>
                      <a:cubicBezTo>
                        <a:pt x="96373" y="85545"/>
                        <a:pt x="96373" y="86628"/>
                        <a:pt x="96373" y="86628"/>
                      </a:cubicBezTo>
                      <a:cubicBezTo>
                        <a:pt x="96373" y="86628"/>
                        <a:pt x="96373" y="87710"/>
                        <a:pt x="95290" y="87710"/>
                      </a:cubicBezTo>
                      <a:cubicBezTo>
                        <a:pt x="95290" y="87710"/>
                        <a:pt x="95290" y="87710"/>
                        <a:pt x="95290" y="86628"/>
                      </a:cubicBezTo>
                      <a:lnTo>
                        <a:pt x="95290" y="87710"/>
                      </a:lnTo>
                      <a:cubicBezTo>
                        <a:pt x="94207" y="87710"/>
                        <a:pt x="95290" y="86628"/>
                        <a:pt x="94207" y="86628"/>
                      </a:cubicBezTo>
                      <a:cubicBezTo>
                        <a:pt x="94207" y="87710"/>
                        <a:pt x="94207" y="88793"/>
                        <a:pt x="93125" y="89876"/>
                      </a:cubicBezTo>
                      <a:cubicBezTo>
                        <a:pt x="92042" y="88793"/>
                        <a:pt x="94207" y="87710"/>
                        <a:pt x="92042" y="87710"/>
                      </a:cubicBezTo>
                      <a:lnTo>
                        <a:pt x="93125" y="86628"/>
                      </a:lnTo>
                      <a:cubicBezTo>
                        <a:pt x="90959" y="85545"/>
                        <a:pt x="94207" y="86628"/>
                        <a:pt x="92042" y="85545"/>
                      </a:cubicBezTo>
                      <a:cubicBezTo>
                        <a:pt x="90959" y="86628"/>
                        <a:pt x="90959" y="87710"/>
                        <a:pt x="89876" y="87710"/>
                      </a:cubicBezTo>
                      <a:cubicBezTo>
                        <a:pt x="89876" y="88793"/>
                        <a:pt x="90959" y="88793"/>
                        <a:pt x="90959" y="88793"/>
                      </a:cubicBezTo>
                      <a:cubicBezTo>
                        <a:pt x="89876" y="90959"/>
                        <a:pt x="87710" y="87710"/>
                        <a:pt x="87710" y="89876"/>
                      </a:cubicBezTo>
                      <a:cubicBezTo>
                        <a:pt x="87710" y="90959"/>
                        <a:pt x="88793" y="92042"/>
                        <a:pt x="87710" y="92042"/>
                      </a:cubicBezTo>
                      <a:lnTo>
                        <a:pt x="86628" y="90959"/>
                      </a:lnTo>
                      <a:cubicBezTo>
                        <a:pt x="85545" y="92042"/>
                        <a:pt x="87710" y="93125"/>
                        <a:pt x="85545" y="93125"/>
                      </a:cubicBezTo>
                      <a:cubicBezTo>
                        <a:pt x="85545" y="92042"/>
                        <a:pt x="86628" y="92042"/>
                        <a:pt x="85545" y="92042"/>
                      </a:cubicBezTo>
                      <a:cubicBezTo>
                        <a:pt x="84462" y="92042"/>
                        <a:pt x="85545" y="93125"/>
                        <a:pt x="84462" y="93125"/>
                      </a:cubicBezTo>
                      <a:lnTo>
                        <a:pt x="83379" y="92042"/>
                      </a:lnTo>
                      <a:cubicBezTo>
                        <a:pt x="82296" y="93125"/>
                        <a:pt x="81213" y="95290"/>
                        <a:pt x="80130" y="95290"/>
                      </a:cubicBezTo>
                      <a:cubicBezTo>
                        <a:pt x="80130" y="95290"/>
                        <a:pt x="80130" y="94208"/>
                        <a:pt x="79048" y="94208"/>
                      </a:cubicBezTo>
                      <a:cubicBezTo>
                        <a:pt x="77965" y="95290"/>
                        <a:pt x="76882" y="95290"/>
                        <a:pt x="75799" y="95290"/>
                      </a:cubicBezTo>
                      <a:cubicBezTo>
                        <a:pt x="74716" y="95290"/>
                        <a:pt x="73633" y="95290"/>
                        <a:pt x="72551" y="95290"/>
                      </a:cubicBezTo>
                      <a:lnTo>
                        <a:pt x="72551" y="96373"/>
                      </a:lnTo>
                      <a:cubicBezTo>
                        <a:pt x="72551" y="96373"/>
                        <a:pt x="72551" y="96373"/>
                        <a:pt x="72551" y="95290"/>
                      </a:cubicBezTo>
                      <a:cubicBezTo>
                        <a:pt x="71468" y="95290"/>
                        <a:pt x="72551" y="96373"/>
                        <a:pt x="72551" y="96373"/>
                      </a:cubicBezTo>
                      <a:cubicBezTo>
                        <a:pt x="72551" y="96373"/>
                        <a:pt x="71468" y="96373"/>
                        <a:pt x="71468" y="95290"/>
                      </a:cubicBezTo>
                      <a:cubicBezTo>
                        <a:pt x="70385" y="96373"/>
                        <a:pt x="68219" y="98539"/>
                        <a:pt x="66054" y="97456"/>
                      </a:cubicBezTo>
                      <a:lnTo>
                        <a:pt x="66054" y="97456"/>
                      </a:lnTo>
                      <a:cubicBezTo>
                        <a:pt x="64971" y="97456"/>
                        <a:pt x="64971" y="99622"/>
                        <a:pt x="63888" y="98539"/>
                      </a:cubicBezTo>
                      <a:lnTo>
                        <a:pt x="63888" y="98539"/>
                      </a:lnTo>
                      <a:cubicBezTo>
                        <a:pt x="61722" y="98539"/>
                        <a:pt x="58474" y="99622"/>
                        <a:pt x="56308" y="97456"/>
                      </a:cubicBezTo>
                      <a:cubicBezTo>
                        <a:pt x="56308" y="98539"/>
                        <a:pt x="54142" y="96373"/>
                        <a:pt x="53059" y="98539"/>
                      </a:cubicBezTo>
                      <a:cubicBezTo>
                        <a:pt x="51977" y="97456"/>
                        <a:pt x="51977" y="96373"/>
                        <a:pt x="49811" y="96373"/>
                      </a:cubicBezTo>
                      <a:cubicBezTo>
                        <a:pt x="49811" y="96373"/>
                        <a:pt x="48728" y="97456"/>
                        <a:pt x="47645" y="97456"/>
                      </a:cubicBezTo>
                      <a:lnTo>
                        <a:pt x="47645" y="96373"/>
                      </a:lnTo>
                      <a:lnTo>
                        <a:pt x="46562" y="97456"/>
                      </a:lnTo>
                      <a:lnTo>
                        <a:pt x="46562" y="96373"/>
                      </a:lnTo>
                      <a:lnTo>
                        <a:pt x="45480" y="96373"/>
                      </a:lnTo>
                      <a:cubicBezTo>
                        <a:pt x="45480" y="96373"/>
                        <a:pt x="45480" y="97456"/>
                        <a:pt x="45480" y="97456"/>
                      </a:cubicBezTo>
                      <a:cubicBezTo>
                        <a:pt x="44397" y="97456"/>
                        <a:pt x="43314" y="96373"/>
                        <a:pt x="43314" y="95290"/>
                      </a:cubicBezTo>
                      <a:lnTo>
                        <a:pt x="41148" y="95290"/>
                      </a:lnTo>
                      <a:cubicBezTo>
                        <a:pt x="41148" y="95290"/>
                        <a:pt x="42231" y="95290"/>
                        <a:pt x="42231" y="94208"/>
                      </a:cubicBezTo>
                      <a:cubicBezTo>
                        <a:pt x="41148" y="95290"/>
                        <a:pt x="42231" y="93125"/>
                        <a:pt x="41148" y="93125"/>
                      </a:cubicBezTo>
                      <a:cubicBezTo>
                        <a:pt x="41148" y="93125"/>
                        <a:pt x="41148" y="94208"/>
                        <a:pt x="41148" y="94208"/>
                      </a:cubicBezTo>
                      <a:cubicBezTo>
                        <a:pt x="41148" y="93125"/>
                        <a:pt x="40065" y="93125"/>
                        <a:pt x="38982" y="93125"/>
                      </a:cubicBezTo>
                      <a:lnTo>
                        <a:pt x="38982" y="92042"/>
                      </a:lnTo>
                      <a:cubicBezTo>
                        <a:pt x="37900" y="90959"/>
                        <a:pt x="35734" y="90959"/>
                        <a:pt x="33568" y="89876"/>
                      </a:cubicBezTo>
                      <a:cubicBezTo>
                        <a:pt x="33568" y="90959"/>
                        <a:pt x="33568" y="92042"/>
                        <a:pt x="32485" y="90959"/>
                      </a:cubicBezTo>
                      <a:lnTo>
                        <a:pt x="32485" y="89876"/>
                      </a:lnTo>
                      <a:cubicBezTo>
                        <a:pt x="31402" y="89876"/>
                        <a:pt x="32485" y="90959"/>
                        <a:pt x="31402" y="90959"/>
                      </a:cubicBezTo>
                      <a:cubicBezTo>
                        <a:pt x="30320" y="89876"/>
                        <a:pt x="31402" y="89876"/>
                        <a:pt x="32485" y="89876"/>
                      </a:cubicBezTo>
                      <a:lnTo>
                        <a:pt x="31402" y="89876"/>
                      </a:lnTo>
                      <a:cubicBezTo>
                        <a:pt x="31402" y="89876"/>
                        <a:pt x="31402" y="89876"/>
                        <a:pt x="32485" y="88793"/>
                      </a:cubicBezTo>
                      <a:cubicBezTo>
                        <a:pt x="31402" y="88793"/>
                        <a:pt x="32485" y="86628"/>
                        <a:pt x="30320" y="87710"/>
                      </a:cubicBezTo>
                      <a:lnTo>
                        <a:pt x="30320" y="87710"/>
                      </a:lnTo>
                      <a:cubicBezTo>
                        <a:pt x="29237" y="86628"/>
                        <a:pt x="28154" y="86628"/>
                        <a:pt x="27071" y="85545"/>
                      </a:cubicBezTo>
                      <a:cubicBezTo>
                        <a:pt x="25988" y="86628"/>
                        <a:pt x="25988" y="85545"/>
                        <a:pt x="24905" y="85545"/>
                      </a:cubicBezTo>
                      <a:cubicBezTo>
                        <a:pt x="23823" y="84462"/>
                        <a:pt x="23823" y="83379"/>
                        <a:pt x="22740" y="82296"/>
                      </a:cubicBezTo>
                      <a:cubicBezTo>
                        <a:pt x="21657" y="82296"/>
                        <a:pt x="21657" y="82296"/>
                        <a:pt x="20574" y="82296"/>
                      </a:cubicBezTo>
                      <a:cubicBezTo>
                        <a:pt x="21657" y="81213"/>
                        <a:pt x="20574" y="80131"/>
                        <a:pt x="21657" y="81213"/>
                      </a:cubicBezTo>
                      <a:cubicBezTo>
                        <a:pt x="20574" y="80131"/>
                        <a:pt x="20574" y="80131"/>
                        <a:pt x="18408" y="77965"/>
                      </a:cubicBezTo>
                      <a:cubicBezTo>
                        <a:pt x="18408" y="77965"/>
                        <a:pt x="18408" y="79048"/>
                        <a:pt x="17326" y="79048"/>
                      </a:cubicBezTo>
                      <a:cubicBezTo>
                        <a:pt x="17326" y="79048"/>
                        <a:pt x="17326" y="77965"/>
                        <a:pt x="17326" y="77965"/>
                      </a:cubicBezTo>
                      <a:lnTo>
                        <a:pt x="17326" y="77965"/>
                      </a:lnTo>
                      <a:cubicBezTo>
                        <a:pt x="16243" y="76882"/>
                        <a:pt x="16243" y="75799"/>
                        <a:pt x="16243" y="74716"/>
                      </a:cubicBezTo>
                      <a:cubicBezTo>
                        <a:pt x="16243" y="73633"/>
                        <a:pt x="16243" y="71468"/>
                        <a:pt x="15160" y="71468"/>
                      </a:cubicBezTo>
                      <a:lnTo>
                        <a:pt x="15160" y="71468"/>
                      </a:lnTo>
                      <a:lnTo>
                        <a:pt x="12994" y="70385"/>
                      </a:lnTo>
                      <a:cubicBezTo>
                        <a:pt x="12994" y="69302"/>
                        <a:pt x="14077" y="70385"/>
                        <a:pt x="14077" y="69302"/>
                      </a:cubicBezTo>
                      <a:cubicBezTo>
                        <a:pt x="11911" y="68219"/>
                        <a:pt x="12994" y="66054"/>
                        <a:pt x="11911" y="64971"/>
                      </a:cubicBezTo>
                      <a:cubicBezTo>
                        <a:pt x="12994" y="63888"/>
                        <a:pt x="12994" y="62805"/>
                        <a:pt x="12994" y="61722"/>
                      </a:cubicBezTo>
                      <a:cubicBezTo>
                        <a:pt x="12994" y="60639"/>
                        <a:pt x="11911" y="59556"/>
                        <a:pt x="12994" y="58474"/>
                      </a:cubicBezTo>
                      <a:lnTo>
                        <a:pt x="11911" y="58474"/>
                      </a:lnTo>
                      <a:cubicBezTo>
                        <a:pt x="10828" y="58474"/>
                        <a:pt x="11911" y="57391"/>
                        <a:pt x="11911" y="57391"/>
                      </a:cubicBezTo>
                      <a:cubicBezTo>
                        <a:pt x="11911" y="57391"/>
                        <a:pt x="10828" y="57391"/>
                        <a:pt x="10828" y="57391"/>
                      </a:cubicBezTo>
                      <a:cubicBezTo>
                        <a:pt x="9746" y="53059"/>
                        <a:pt x="11911" y="48728"/>
                        <a:pt x="12994" y="45480"/>
                      </a:cubicBezTo>
                      <a:cubicBezTo>
                        <a:pt x="12994" y="44397"/>
                        <a:pt x="9746" y="43314"/>
                        <a:pt x="11911" y="42231"/>
                      </a:cubicBezTo>
                      <a:lnTo>
                        <a:pt x="12994" y="43314"/>
                      </a:lnTo>
                      <a:cubicBezTo>
                        <a:pt x="12994" y="41148"/>
                        <a:pt x="12994" y="40065"/>
                        <a:pt x="14077" y="38982"/>
                      </a:cubicBezTo>
                      <a:cubicBezTo>
                        <a:pt x="15160" y="37900"/>
                        <a:pt x="15160" y="35734"/>
                        <a:pt x="15160" y="34651"/>
                      </a:cubicBezTo>
                      <a:cubicBezTo>
                        <a:pt x="15160" y="34651"/>
                        <a:pt x="15160" y="34651"/>
                        <a:pt x="15160" y="35734"/>
                      </a:cubicBezTo>
                      <a:cubicBezTo>
                        <a:pt x="16243" y="35734"/>
                        <a:pt x="16243" y="33568"/>
                        <a:pt x="16243" y="33568"/>
                      </a:cubicBezTo>
                      <a:cubicBezTo>
                        <a:pt x="16243" y="33568"/>
                        <a:pt x="17326" y="33568"/>
                        <a:pt x="17326" y="33568"/>
                      </a:cubicBezTo>
                      <a:cubicBezTo>
                        <a:pt x="18408" y="33568"/>
                        <a:pt x="17326" y="31403"/>
                        <a:pt x="18408" y="31403"/>
                      </a:cubicBezTo>
                      <a:cubicBezTo>
                        <a:pt x="18408" y="31403"/>
                        <a:pt x="18408" y="31403"/>
                        <a:pt x="18408" y="31403"/>
                      </a:cubicBezTo>
                      <a:cubicBezTo>
                        <a:pt x="18408" y="30320"/>
                        <a:pt x="19491" y="30320"/>
                        <a:pt x="18408" y="29237"/>
                      </a:cubicBezTo>
                      <a:cubicBezTo>
                        <a:pt x="19491" y="28154"/>
                        <a:pt x="19491" y="27071"/>
                        <a:pt x="20574" y="27071"/>
                      </a:cubicBezTo>
                      <a:cubicBezTo>
                        <a:pt x="20574" y="25988"/>
                        <a:pt x="22740" y="25988"/>
                        <a:pt x="21657" y="24905"/>
                      </a:cubicBezTo>
                      <a:cubicBezTo>
                        <a:pt x="22740" y="25988"/>
                        <a:pt x="23823" y="23823"/>
                        <a:pt x="23823" y="23823"/>
                      </a:cubicBezTo>
                      <a:cubicBezTo>
                        <a:pt x="23823" y="23823"/>
                        <a:pt x="24905" y="23823"/>
                        <a:pt x="24905" y="24905"/>
                      </a:cubicBezTo>
                      <a:cubicBezTo>
                        <a:pt x="25988" y="23823"/>
                        <a:pt x="25988" y="23823"/>
                        <a:pt x="24905" y="22740"/>
                      </a:cubicBezTo>
                      <a:cubicBezTo>
                        <a:pt x="27071" y="22740"/>
                        <a:pt x="25988" y="19491"/>
                        <a:pt x="28154" y="20574"/>
                      </a:cubicBezTo>
                      <a:cubicBezTo>
                        <a:pt x="29237" y="19491"/>
                        <a:pt x="29237" y="18408"/>
                        <a:pt x="30320" y="17326"/>
                      </a:cubicBezTo>
                      <a:cubicBezTo>
                        <a:pt x="31402" y="16243"/>
                        <a:pt x="32485" y="15160"/>
                        <a:pt x="32485" y="15160"/>
                      </a:cubicBezTo>
                      <a:cubicBezTo>
                        <a:pt x="33568" y="16243"/>
                        <a:pt x="30320" y="16243"/>
                        <a:pt x="31402" y="18408"/>
                      </a:cubicBezTo>
                      <a:cubicBezTo>
                        <a:pt x="32485" y="16243"/>
                        <a:pt x="33568" y="15160"/>
                        <a:pt x="35734" y="14077"/>
                      </a:cubicBezTo>
                      <a:cubicBezTo>
                        <a:pt x="36817" y="14077"/>
                        <a:pt x="35734" y="15160"/>
                        <a:pt x="35734" y="15160"/>
                      </a:cubicBezTo>
                      <a:cubicBezTo>
                        <a:pt x="37900" y="14077"/>
                        <a:pt x="38982" y="14077"/>
                        <a:pt x="41148" y="11911"/>
                      </a:cubicBezTo>
                      <a:cubicBezTo>
                        <a:pt x="41148" y="11911"/>
                        <a:pt x="41148" y="11911"/>
                        <a:pt x="41148" y="11911"/>
                      </a:cubicBezTo>
                      <a:cubicBezTo>
                        <a:pt x="41148" y="11911"/>
                        <a:pt x="42231" y="11911"/>
                        <a:pt x="42231" y="10828"/>
                      </a:cubicBezTo>
                      <a:lnTo>
                        <a:pt x="42231" y="10828"/>
                      </a:lnTo>
                      <a:cubicBezTo>
                        <a:pt x="41148" y="9746"/>
                        <a:pt x="43314" y="8663"/>
                        <a:pt x="43314" y="7580"/>
                      </a:cubicBezTo>
                      <a:cubicBezTo>
                        <a:pt x="43314" y="9746"/>
                        <a:pt x="45480" y="7580"/>
                        <a:pt x="45480" y="10828"/>
                      </a:cubicBezTo>
                      <a:cubicBezTo>
                        <a:pt x="45480" y="10828"/>
                        <a:pt x="45480" y="9746"/>
                        <a:pt x="45480" y="9746"/>
                      </a:cubicBezTo>
                      <a:cubicBezTo>
                        <a:pt x="45480" y="9746"/>
                        <a:pt x="46562" y="9746"/>
                        <a:pt x="45480" y="10828"/>
                      </a:cubicBezTo>
                      <a:cubicBezTo>
                        <a:pt x="46562" y="9746"/>
                        <a:pt x="46562" y="9746"/>
                        <a:pt x="47645" y="9746"/>
                      </a:cubicBezTo>
                      <a:cubicBezTo>
                        <a:pt x="47645" y="9746"/>
                        <a:pt x="47645" y="9746"/>
                        <a:pt x="47645" y="10828"/>
                      </a:cubicBezTo>
                      <a:cubicBezTo>
                        <a:pt x="47645" y="9746"/>
                        <a:pt x="48728" y="9746"/>
                        <a:pt x="49811" y="9746"/>
                      </a:cubicBezTo>
                      <a:cubicBezTo>
                        <a:pt x="49811" y="9746"/>
                        <a:pt x="49811" y="9746"/>
                        <a:pt x="49811" y="10828"/>
                      </a:cubicBezTo>
                      <a:cubicBezTo>
                        <a:pt x="51977" y="10828"/>
                        <a:pt x="53059" y="8663"/>
                        <a:pt x="55225" y="8663"/>
                      </a:cubicBezTo>
                      <a:cubicBezTo>
                        <a:pt x="55225" y="10828"/>
                        <a:pt x="56308" y="8663"/>
                        <a:pt x="56308" y="10828"/>
                      </a:cubicBezTo>
                      <a:cubicBezTo>
                        <a:pt x="56308" y="10828"/>
                        <a:pt x="57391" y="10828"/>
                        <a:pt x="57391" y="10828"/>
                      </a:cubicBezTo>
                      <a:lnTo>
                        <a:pt x="57391" y="9746"/>
                      </a:lnTo>
                      <a:cubicBezTo>
                        <a:pt x="58474" y="9746"/>
                        <a:pt x="59556" y="8663"/>
                        <a:pt x="59556" y="9746"/>
                      </a:cubicBezTo>
                      <a:lnTo>
                        <a:pt x="58474" y="9746"/>
                      </a:lnTo>
                      <a:lnTo>
                        <a:pt x="60639" y="9746"/>
                      </a:lnTo>
                      <a:lnTo>
                        <a:pt x="59556" y="8663"/>
                      </a:lnTo>
                      <a:cubicBezTo>
                        <a:pt x="60639" y="7580"/>
                        <a:pt x="59556" y="6497"/>
                        <a:pt x="60639" y="7580"/>
                      </a:cubicBezTo>
                      <a:cubicBezTo>
                        <a:pt x="60639" y="7580"/>
                        <a:pt x="61722" y="7580"/>
                        <a:pt x="61722" y="8663"/>
                      </a:cubicBezTo>
                      <a:lnTo>
                        <a:pt x="61722" y="8663"/>
                      </a:lnTo>
                      <a:cubicBezTo>
                        <a:pt x="61722" y="8663"/>
                        <a:pt x="62805" y="7580"/>
                        <a:pt x="63888" y="8663"/>
                      </a:cubicBezTo>
                      <a:cubicBezTo>
                        <a:pt x="63888" y="8663"/>
                        <a:pt x="63888" y="9746"/>
                        <a:pt x="63888" y="10828"/>
                      </a:cubicBezTo>
                      <a:cubicBezTo>
                        <a:pt x="64971" y="9746"/>
                        <a:pt x="66054" y="10828"/>
                        <a:pt x="67136" y="9746"/>
                      </a:cubicBezTo>
                      <a:cubicBezTo>
                        <a:pt x="67136" y="9746"/>
                        <a:pt x="67136" y="10828"/>
                        <a:pt x="67136" y="10828"/>
                      </a:cubicBezTo>
                      <a:lnTo>
                        <a:pt x="68219" y="9746"/>
                      </a:lnTo>
                      <a:cubicBezTo>
                        <a:pt x="68219" y="9746"/>
                        <a:pt x="68219" y="10828"/>
                        <a:pt x="68219" y="10828"/>
                      </a:cubicBezTo>
                      <a:cubicBezTo>
                        <a:pt x="69302" y="10828"/>
                        <a:pt x="68219" y="8663"/>
                        <a:pt x="69302" y="9746"/>
                      </a:cubicBezTo>
                      <a:cubicBezTo>
                        <a:pt x="69302" y="9746"/>
                        <a:pt x="69302" y="9746"/>
                        <a:pt x="69302" y="9746"/>
                      </a:cubicBezTo>
                      <a:cubicBezTo>
                        <a:pt x="70385" y="10828"/>
                        <a:pt x="72551" y="9746"/>
                        <a:pt x="73633" y="10828"/>
                      </a:cubicBezTo>
                      <a:cubicBezTo>
                        <a:pt x="73633" y="11911"/>
                        <a:pt x="72551" y="10828"/>
                        <a:pt x="72551" y="11911"/>
                      </a:cubicBezTo>
                      <a:cubicBezTo>
                        <a:pt x="74716" y="11911"/>
                        <a:pt x="76882" y="11911"/>
                        <a:pt x="79048" y="12994"/>
                      </a:cubicBezTo>
                      <a:lnTo>
                        <a:pt x="79048" y="12994"/>
                      </a:lnTo>
                      <a:cubicBezTo>
                        <a:pt x="80130" y="10828"/>
                        <a:pt x="80130" y="14077"/>
                        <a:pt x="81213" y="14077"/>
                      </a:cubicBezTo>
                      <a:cubicBezTo>
                        <a:pt x="81213" y="14077"/>
                        <a:pt x="80130" y="15160"/>
                        <a:pt x="80130" y="15160"/>
                      </a:cubicBezTo>
                      <a:cubicBezTo>
                        <a:pt x="81213" y="16243"/>
                        <a:pt x="82296" y="16243"/>
                        <a:pt x="84462" y="16243"/>
                      </a:cubicBezTo>
                      <a:lnTo>
                        <a:pt x="84462" y="16243"/>
                      </a:lnTo>
                      <a:cubicBezTo>
                        <a:pt x="84462" y="17326"/>
                        <a:pt x="85545" y="17326"/>
                        <a:pt x="86628" y="18408"/>
                      </a:cubicBezTo>
                      <a:cubicBezTo>
                        <a:pt x="86628" y="18408"/>
                        <a:pt x="87710" y="18408"/>
                        <a:pt x="87710" y="17326"/>
                      </a:cubicBezTo>
                      <a:cubicBezTo>
                        <a:pt x="87710" y="19491"/>
                        <a:pt x="88793" y="19491"/>
                        <a:pt x="89876" y="20574"/>
                      </a:cubicBezTo>
                      <a:cubicBezTo>
                        <a:pt x="90959" y="20574"/>
                        <a:pt x="92042" y="21657"/>
                        <a:pt x="92042" y="23823"/>
                      </a:cubicBezTo>
                      <a:cubicBezTo>
                        <a:pt x="92042" y="23823"/>
                        <a:pt x="90959" y="23823"/>
                        <a:pt x="90959" y="23823"/>
                      </a:cubicBezTo>
                      <a:lnTo>
                        <a:pt x="93125" y="24905"/>
                      </a:lnTo>
                      <a:cubicBezTo>
                        <a:pt x="94207" y="23823"/>
                        <a:pt x="93125" y="24905"/>
                        <a:pt x="93125" y="23823"/>
                      </a:cubicBezTo>
                      <a:cubicBezTo>
                        <a:pt x="94207" y="23823"/>
                        <a:pt x="94207" y="23823"/>
                        <a:pt x="95290" y="23823"/>
                      </a:cubicBezTo>
                      <a:cubicBezTo>
                        <a:pt x="94207" y="23823"/>
                        <a:pt x="94207" y="24905"/>
                        <a:pt x="94207" y="24905"/>
                      </a:cubicBezTo>
                      <a:cubicBezTo>
                        <a:pt x="94207" y="24905"/>
                        <a:pt x="94207" y="24905"/>
                        <a:pt x="95290" y="24905"/>
                      </a:cubicBezTo>
                      <a:cubicBezTo>
                        <a:pt x="94207" y="27071"/>
                        <a:pt x="96373" y="23823"/>
                        <a:pt x="96373" y="25988"/>
                      </a:cubicBezTo>
                      <a:lnTo>
                        <a:pt x="96373" y="25988"/>
                      </a:lnTo>
                      <a:cubicBezTo>
                        <a:pt x="96373" y="25988"/>
                        <a:pt x="97456" y="25988"/>
                        <a:pt x="97456" y="27071"/>
                      </a:cubicBezTo>
                      <a:cubicBezTo>
                        <a:pt x="96373" y="28154"/>
                        <a:pt x="96373" y="27071"/>
                        <a:pt x="96373" y="27071"/>
                      </a:cubicBezTo>
                      <a:cubicBezTo>
                        <a:pt x="96373" y="28154"/>
                        <a:pt x="98539" y="27071"/>
                        <a:pt x="98539" y="28154"/>
                      </a:cubicBezTo>
                      <a:cubicBezTo>
                        <a:pt x="98539" y="28154"/>
                        <a:pt x="97456" y="27071"/>
                        <a:pt x="97456" y="27071"/>
                      </a:cubicBezTo>
                      <a:cubicBezTo>
                        <a:pt x="97456" y="28154"/>
                        <a:pt x="97456" y="28154"/>
                        <a:pt x="97456" y="29237"/>
                      </a:cubicBezTo>
                      <a:lnTo>
                        <a:pt x="97456" y="29237"/>
                      </a:lnTo>
                      <a:lnTo>
                        <a:pt x="97456" y="30320"/>
                      </a:lnTo>
                      <a:lnTo>
                        <a:pt x="97456" y="30320"/>
                      </a:lnTo>
                      <a:cubicBezTo>
                        <a:pt x="100705" y="30320"/>
                        <a:pt x="98539" y="31403"/>
                        <a:pt x="100705" y="32485"/>
                      </a:cubicBezTo>
                      <a:cubicBezTo>
                        <a:pt x="98539" y="32485"/>
                        <a:pt x="99622" y="32485"/>
                        <a:pt x="98539" y="33568"/>
                      </a:cubicBezTo>
                      <a:cubicBezTo>
                        <a:pt x="98539" y="33568"/>
                        <a:pt x="98539" y="34651"/>
                        <a:pt x="97456" y="34651"/>
                      </a:cubicBezTo>
                      <a:cubicBezTo>
                        <a:pt x="98539" y="34651"/>
                        <a:pt x="97456" y="35734"/>
                        <a:pt x="98539" y="35734"/>
                      </a:cubicBezTo>
                      <a:cubicBezTo>
                        <a:pt x="98539" y="35734"/>
                        <a:pt x="98539" y="36817"/>
                        <a:pt x="97456" y="36817"/>
                      </a:cubicBezTo>
                      <a:cubicBezTo>
                        <a:pt x="98539" y="37900"/>
                        <a:pt x="97456" y="36817"/>
                        <a:pt x="98539" y="36817"/>
                      </a:cubicBezTo>
                      <a:cubicBezTo>
                        <a:pt x="100705" y="37900"/>
                        <a:pt x="98539" y="40065"/>
                        <a:pt x="100705" y="41148"/>
                      </a:cubicBezTo>
                      <a:cubicBezTo>
                        <a:pt x="101787" y="42231"/>
                        <a:pt x="102870" y="42231"/>
                        <a:pt x="103953" y="43314"/>
                      </a:cubicBezTo>
                      <a:cubicBezTo>
                        <a:pt x="103953" y="44397"/>
                        <a:pt x="102870" y="43314"/>
                        <a:pt x="102870" y="43314"/>
                      </a:cubicBezTo>
                      <a:cubicBezTo>
                        <a:pt x="102870" y="44397"/>
                        <a:pt x="102870" y="44397"/>
                        <a:pt x="102870" y="45480"/>
                      </a:cubicBezTo>
                      <a:cubicBezTo>
                        <a:pt x="102870" y="45480"/>
                        <a:pt x="101787" y="45480"/>
                        <a:pt x="101787" y="45480"/>
                      </a:cubicBezTo>
                      <a:cubicBezTo>
                        <a:pt x="101787" y="46562"/>
                        <a:pt x="102870" y="45480"/>
                        <a:pt x="102870" y="46562"/>
                      </a:cubicBezTo>
                      <a:cubicBezTo>
                        <a:pt x="102870" y="46562"/>
                        <a:pt x="101787" y="46562"/>
                        <a:pt x="101787" y="46562"/>
                      </a:cubicBezTo>
                      <a:cubicBezTo>
                        <a:pt x="101787" y="47645"/>
                        <a:pt x="102870" y="47645"/>
                        <a:pt x="103953" y="48728"/>
                      </a:cubicBezTo>
                      <a:cubicBezTo>
                        <a:pt x="102870" y="48728"/>
                        <a:pt x="102870" y="48728"/>
                        <a:pt x="102870" y="48728"/>
                      </a:cubicBezTo>
                      <a:cubicBezTo>
                        <a:pt x="102870" y="49811"/>
                        <a:pt x="103953" y="50894"/>
                        <a:pt x="105036" y="50894"/>
                      </a:cubicBezTo>
                      <a:lnTo>
                        <a:pt x="105036" y="49811"/>
                      </a:lnTo>
                      <a:cubicBezTo>
                        <a:pt x="105036" y="49811"/>
                        <a:pt x="103953" y="49811"/>
                        <a:pt x="103953" y="49811"/>
                      </a:cubicBezTo>
                      <a:cubicBezTo>
                        <a:pt x="102870" y="48728"/>
                        <a:pt x="103953" y="48728"/>
                        <a:pt x="105036" y="48728"/>
                      </a:cubicBezTo>
                      <a:lnTo>
                        <a:pt x="105036" y="48728"/>
                      </a:lnTo>
                      <a:cubicBezTo>
                        <a:pt x="107202" y="47645"/>
                        <a:pt x="103953" y="46562"/>
                        <a:pt x="103953" y="45480"/>
                      </a:cubicBezTo>
                      <a:lnTo>
                        <a:pt x="105036" y="45480"/>
                      </a:lnTo>
                      <a:lnTo>
                        <a:pt x="103953" y="44397"/>
                      </a:lnTo>
                      <a:cubicBezTo>
                        <a:pt x="103953" y="44397"/>
                        <a:pt x="105036" y="43314"/>
                        <a:pt x="105036" y="44397"/>
                      </a:cubicBezTo>
                      <a:cubicBezTo>
                        <a:pt x="106119" y="43314"/>
                        <a:pt x="103953" y="43314"/>
                        <a:pt x="105036" y="43314"/>
                      </a:cubicBezTo>
                      <a:cubicBezTo>
                        <a:pt x="105036" y="43314"/>
                        <a:pt x="105036" y="43314"/>
                        <a:pt x="105036" y="43314"/>
                      </a:cubicBezTo>
                      <a:lnTo>
                        <a:pt x="103953" y="42231"/>
                      </a:lnTo>
                      <a:cubicBezTo>
                        <a:pt x="103953" y="42231"/>
                        <a:pt x="105036" y="42231"/>
                        <a:pt x="105036" y="42231"/>
                      </a:cubicBezTo>
                      <a:cubicBezTo>
                        <a:pt x="105036" y="40065"/>
                        <a:pt x="102870" y="40065"/>
                        <a:pt x="103953" y="38982"/>
                      </a:cubicBezTo>
                      <a:lnTo>
                        <a:pt x="103953" y="38982"/>
                      </a:lnTo>
                      <a:cubicBezTo>
                        <a:pt x="102870" y="36817"/>
                        <a:pt x="102870" y="38982"/>
                        <a:pt x="100705" y="37900"/>
                      </a:cubicBezTo>
                      <a:lnTo>
                        <a:pt x="102870" y="35734"/>
                      </a:lnTo>
                      <a:lnTo>
                        <a:pt x="101787" y="35734"/>
                      </a:lnTo>
                      <a:cubicBezTo>
                        <a:pt x="101787" y="35734"/>
                        <a:pt x="101787" y="34651"/>
                        <a:pt x="101787" y="34651"/>
                      </a:cubicBezTo>
                      <a:cubicBezTo>
                        <a:pt x="100705" y="34651"/>
                        <a:pt x="101787" y="34651"/>
                        <a:pt x="100705" y="34651"/>
                      </a:cubicBezTo>
                      <a:cubicBezTo>
                        <a:pt x="101787" y="33568"/>
                        <a:pt x="99622" y="32485"/>
                        <a:pt x="100705" y="31403"/>
                      </a:cubicBezTo>
                      <a:cubicBezTo>
                        <a:pt x="99622" y="31403"/>
                        <a:pt x="100705" y="32485"/>
                        <a:pt x="99622" y="31403"/>
                      </a:cubicBezTo>
                      <a:cubicBezTo>
                        <a:pt x="101787" y="30320"/>
                        <a:pt x="98539" y="30320"/>
                        <a:pt x="99622" y="29237"/>
                      </a:cubicBezTo>
                      <a:cubicBezTo>
                        <a:pt x="100705" y="29237"/>
                        <a:pt x="100705" y="30320"/>
                        <a:pt x="100705" y="29237"/>
                      </a:cubicBezTo>
                      <a:cubicBezTo>
                        <a:pt x="98539" y="29237"/>
                        <a:pt x="100705" y="27071"/>
                        <a:pt x="99622" y="27071"/>
                      </a:cubicBezTo>
                      <a:cubicBezTo>
                        <a:pt x="98539" y="28154"/>
                        <a:pt x="98539" y="25988"/>
                        <a:pt x="97456" y="24905"/>
                      </a:cubicBezTo>
                      <a:cubicBezTo>
                        <a:pt x="97456" y="24905"/>
                        <a:pt x="96373" y="22740"/>
                        <a:pt x="96373" y="21657"/>
                      </a:cubicBezTo>
                      <a:lnTo>
                        <a:pt x="96373" y="21657"/>
                      </a:lnTo>
                      <a:cubicBezTo>
                        <a:pt x="95290" y="22740"/>
                        <a:pt x="94207" y="20574"/>
                        <a:pt x="94207" y="20574"/>
                      </a:cubicBezTo>
                      <a:cubicBezTo>
                        <a:pt x="95290" y="20574"/>
                        <a:pt x="95290" y="19491"/>
                        <a:pt x="96373" y="20574"/>
                      </a:cubicBezTo>
                      <a:cubicBezTo>
                        <a:pt x="96373" y="20574"/>
                        <a:pt x="95290" y="19491"/>
                        <a:pt x="95290" y="19491"/>
                      </a:cubicBezTo>
                      <a:cubicBezTo>
                        <a:pt x="95290" y="19491"/>
                        <a:pt x="94207" y="19491"/>
                        <a:pt x="94207" y="19491"/>
                      </a:cubicBezTo>
                      <a:lnTo>
                        <a:pt x="95290" y="19491"/>
                      </a:lnTo>
                      <a:cubicBezTo>
                        <a:pt x="94207" y="18408"/>
                        <a:pt x="93125" y="18408"/>
                        <a:pt x="92042" y="17326"/>
                      </a:cubicBezTo>
                      <a:cubicBezTo>
                        <a:pt x="90959" y="18408"/>
                        <a:pt x="90959" y="19491"/>
                        <a:pt x="89876" y="19491"/>
                      </a:cubicBezTo>
                      <a:cubicBezTo>
                        <a:pt x="89876" y="19491"/>
                        <a:pt x="90959" y="18408"/>
                        <a:pt x="90959" y="18408"/>
                      </a:cubicBezTo>
                      <a:cubicBezTo>
                        <a:pt x="90959" y="18408"/>
                        <a:pt x="89876" y="18408"/>
                        <a:pt x="89876" y="18408"/>
                      </a:cubicBezTo>
                      <a:lnTo>
                        <a:pt x="90959" y="18408"/>
                      </a:lnTo>
                      <a:cubicBezTo>
                        <a:pt x="90959" y="17326"/>
                        <a:pt x="89876" y="18408"/>
                        <a:pt x="89876" y="18408"/>
                      </a:cubicBezTo>
                      <a:cubicBezTo>
                        <a:pt x="89876" y="18408"/>
                        <a:pt x="89876" y="17326"/>
                        <a:pt x="89876" y="17326"/>
                      </a:cubicBezTo>
                      <a:cubicBezTo>
                        <a:pt x="89876" y="17326"/>
                        <a:pt x="89876" y="17326"/>
                        <a:pt x="89876" y="17326"/>
                      </a:cubicBezTo>
                      <a:cubicBezTo>
                        <a:pt x="89876" y="17326"/>
                        <a:pt x="88793" y="16243"/>
                        <a:pt x="89876" y="15160"/>
                      </a:cubicBezTo>
                      <a:cubicBezTo>
                        <a:pt x="89876" y="15160"/>
                        <a:pt x="88793" y="16243"/>
                        <a:pt x="88793" y="15160"/>
                      </a:cubicBezTo>
                      <a:cubicBezTo>
                        <a:pt x="87710" y="14077"/>
                        <a:pt x="88793" y="14077"/>
                        <a:pt x="88793" y="12994"/>
                      </a:cubicBezTo>
                      <a:cubicBezTo>
                        <a:pt x="88793" y="12994"/>
                        <a:pt x="87710" y="11911"/>
                        <a:pt x="87710" y="12994"/>
                      </a:cubicBezTo>
                      <a:cubicBezTo>
                        <a:pt x="87710" y="12994"/>
                        <a:pt x="87710" y="11911"/>
                        <a:pt x="87710" y="11911"/>
                      </a:cubicBezTo>
                      <a:cubicBezTo>
                        <a:pt x="86628" y="11911"/>
                        <a:pt x="85545" y="10828"/>
                        <a:pt x="85545" y="11911"/>
                      </a:cubicBezTo>
                      <a:lnTo>
                        <a:pt x="85545" y="11911"/>
                      </a:lnTo>
                      <a:cubicBezTo>
                        <a:pt x="85545" y="11911"/>
                        <a:pt x="85545" y="11911"/>
                        <a:pt x="85545" y="11911"/>
                      </a:cubicBezTo>
                      <a:lnTo>
                        <a:pt x="85545" y="11911"/>
                      </a:lnTo>
                      <a:lnTo>
                        <a:pt x="85545" y="11911"/>
                      </a:lnTo>
                      <a:cubicBezTo>
                        <a:pt x="83379" y="11911"/>
                        <a:pt x="82296" y="9746"/>
                        <a:pt x="80130" y="8663"/>
                      </a:cubicBezTo>
                      <a:lnTo>
                        <a:pt x="80130" y="8663"/>
                      </a:lnTo>
                      <a:cubicBezTo>
                        <a:pt x="79048" y="8663"/>
                        <a:pt x="77965" y="7580"/>
                        <a:pt x="76882" y="7580"/>
                      </a:cubicBezTo>
                      <a:cubicBezTo>
                        <a:pt x="76882" y="7580"/>
                        <a:pt x="76882" y="6497"/>
                        <a:pt x="76882" y="6497"/>
                      </a:cubicBezTo>
                      <a:cubicBezTo>
                        <a:pt x="75799" y="6497"/>
                        <a:pt x="75799" y="6497"/>
                        <a:pt x="74716" y="5414"/>
                      </a:cubicBezTo>
                      <a:cubicBezTo>
                        <a:pt x="75799" y="5414"/>
                        <a:pt x="74716" y="4331"/>
                        <a:pt x="75799" y="5414"/>
                      </a:cubicBezTo>
                      <a:cubicBezTo>
                        <a:pt x="74716" y="4331"/>
                        <a:pt x="74716" y="4331"/>
                        <a:pt x="73633" y="4331"/>
                      </a:cubicBezTo>
                      <a:cubicBezTo>
                        <a:pt x="74716" y="3249"/>
                        <a:pt x="73633" y="3249"/>
                        <a:pt x="72551" y="3249"/>
                      </a:cubicBezTo>
                      <a:lnTo>
                        <a:pt x="73633" y="4331"/>
                      </a:lnTo>
                      <a:cubicBezTo>
                        <a:pt x="72551" y="4331"/>
                        <a:pt x="72551" y="4331"/>
                        <a:pt x="71468" y="3249"/>
                      </a:cubicBezTo>
                      <a:lnTo>
                        <a:pt x="72551" y="2166"/>
                      </a:lnTo>
                      <a:cubicBezTo>
                        <a:pt x="70385" y="0"/>
                        <a:pt x="68219" y="3249"/>
                        <a:pt x="66054" y="1083"/>
                      </a:cubicBezTo>
                      <a:cubicBezTo>
                        <a:pt x="64971" y="2166"/>
                        <a:pt x="67136" y="2166"/>
                        <a:pt x="66054" y="3249"/>
                      </a:cubicBezTo>
                      <a:cubicBezTo>
                        <a:pt x="64971" y="3249"/>
                        <a:pt x="63888" y="1083"/>
                        <a:pt x="63888" y="1083"/>
                      </a:cubicBezTo>
                      <a:cubicBezTo>
                        <a:pt x="62805" y="0"/>
                        <a:pt x="61722" y="2166"/>
                        <a:pt x="60639" y="2166"/>
                      </a:cubicBezTo>
                      <a:cubicBezTo>
                        <a:pt x="60639" y="2166"/>
                        <a:pt x="60639" y="4331"/>
                        <a:pt x="59556" y="4331"/>
                      </a:cubicBezTo>
                      <a:cubicBezTo>
                        <a:pt x="58474" y="4331"/>
                        <a:pt x="58474" y="2166"/>
                        <a:pt x="59556" y="2166"/>
                      </a:cubicBezTo>
                      <a:cubicBezTo>
                        <a:pt x="59556" y="2166"/>
                        <a:pt x="59556" y="2166"/>
                        <a:pt x="59556" y="2166"/>
                      </a:cubicBezTo>
                      <a:cubicBezTo>
                        <a:pt x="59556" y="2166"/>
                        <a:pt x="60639" y="2166"/>
                        <a:pt x="59556" y="1083"/>
                      </a:cubicBezTo>
                      <a:lnTo>
                        <a:pt x="59556" y="1083"/>
                      </a:lnTo>
                      <a:cubicBezTo>
                        <a:pt x="59556" y="1083"/>
                        <a:pt x="57391" y="1083"/>
                        <a:pt x="57391" y="0"/>
                      </a:cubicBezTo>
                      <a:cubicBezTo>
                        <a:pt x="56308" y="0"/>
                        <a:pt x="57391" y="1083"/>
                        <a:pt x="57391" y="1083"/>
                      </a:cubicBezTo>
                      <a:cubicBezTo>
                        <a:pt x="56308" y="0"/>
                        <a:pt x="55225" y="1083"/>
                        <a:pt x="54142" y="1083"/>
                      </a:cubicBezTo>
                      <a:cubicBezTo>
                        <a:pt x="54142" y="1083"/>
                        <a:pt x="54142" y="2166"/>
                        <a:pt x="54142" y="2166"/>
                      </a:cubicBezTo>
                      <a:cubicBezTo>
                        <a:pt x="51977" y="2166"/>
                        <a:pt x="53059" y="3249"/>
                        <a:pt x="51977" y="3249"/>
                      </a:cubicBezTo>
                      <a:cubicBezTo>
                        <a:pt x="50894" y="2166"/>
                        <a:pt x="51977" y="2166"/>
                        <a:pt x="50894" y="2166"/>
                      </a:cubicBezTo>
                      <a:cubicBezTo>
                        <a:pt x="49811" y="2166"/>
                        <a:pt x="50894" y="1083"/>
                        <a:pt x="50894" y="1083"/>
                      </a:cubicBezTo>
                      <a:cubicBezTo>
                        <a:pt x="49811" y="2166"/>
                        <a:pt x="48728" y="1083"/>
                        <a:pt x="47645" y="1083"/>
                      </a:cubicBezTo>
                      <a:lnTo>
                        <a:pt x="48728" y="1083"/>
                      </a:lnTo>
                      <a:cubicBezTo>
                        <a:pt x="48728" y="1083"/>
                        <a:pt x="47645" y="1083"/>
                        <a:pt x="47645" y="1083"/>
                      </a:cubicBezTo>
                      <a:lnTo>
                        <a:pt x="48728" y="2166"/>
                      </a:lnTo>
                      <a:cubicBezTo>
                        <a:pt x="48728" y="2166"/>
                        <a:pt x="47645" y="2166"/>
                        <a:pt x="47645" y="2166"/>
                      </a:cubicBezTo>
                      <a:cubicBezTo>
                        <a:pt x="47645" y="3249"/>
                        <a:pt x="48728" y="3249"/>
                        <a:pt x="47645" y="4331"/>
                      </a:cubicBezTo>
                      <a:cubicBezTo>
                        <a:pt x="46562" y="4331"/>
                        <a:pt x="46562" y="5414"/>
                        <a:pt x="45480" y="4331"/>
                      </a:cubicBezTo>
                      <a:cubicBezTo>
                        <a:pt x="47645" y="4331"/>
                        <a:pt x="45480" y="3249"/>
                        <a:pt x="46562" y="3249"/>
                      </a:cubicBezTo>
                      <a:cubicBezTo>
                        <a:pt x="46562" y="3249"/>
                        <a:pt x="45480" y="3249"/>
                        <a:pt x="45480" y="3249"/>
                      </a:cubicBezTo>
                      <a:cubicBezTo>
                        <a:pt x="45480" y="3249"/>
                        <a:pt x="45480" y="3249"/>
                        <a:pt x="45480" y="3249"/>
                      </a:cubicBezTo>
                      <a:cubicBezTo>
                        <a:pt x="43314" y="2166"/>
                        <a:pt x="45480" y="4331"/>
                        <a:pt x="43314" y="5414"/>
                      </a:cubicBezTo>
                      <a:cubicBezTo>
                        <a:pt x="43314" y="4331"/>
                        <a:pt x="42231" y="4331"/>
                        <a:pt x="42231" y="4331"/>
                      </a:cubicBezTo>
                      <a:cubicBezTo>
                        <a:pt x="43314" y="4331"/>
                        <a:pt x="43314" y="5414"/>
                        <a:pt x="42231" y="6497"/>
                      </a:cubicBezTo>
                      <a:cubicBezTo>
                        <a:pt x="41148" y="6497"/>
                        <a:pt x="41148" y="7580"/>
                        <a:pt x="41148" y="7580"/>
                      </a:cubicBezTo>
                      <a:lnTo>
                        <a:pt x="42231" y="7580"/>
                      </a:lnTo>
                      <a:cubicBezTo>
                        <a:pt x="42231" y="8663"/>
                        <a:pt x="41148" y="8663"/>
                        <a:pt x="41148" y="8663"/>
                      </a:cubicBezTo>
                      <a:cubicBezTo>
                        <a:pt x="41148" y="8663"/>
                        <a:pt x="41148" y="7580"/>
                        <a:pt x="41148" y="7580"/>
                      </a:cubicBezTo>
                      <a:cubicBezTo>
                        <a:pt x="41148" y="8663"/>
                        <a:pt x="38982" y="7580"/>
                        <a:pt x="37900" y="8663"/>
                      </a:cubicBezTo>
                      <a:cubicBezTo>
                        <a:pt x="36817" y="8663"/>
                        <a:pt x="37900" y="7580"/>
                        <a:pt x="36817" y="7580"/>
                      </a:cubicBezTo>
                      <a:cubicBezTo>
                        <a:pt x="35734" y="8663"/>
                        <a:pt x="34651" y="7580"/>
                        <a:pt x="33568" y="8663"/>
                      </a:cubicBezTo>
                      <a:cubicBezTo>
                        <a:pt x="34651" y="9746"/>
                        <a:pt x="34651" y="8663"/>
                        <a:pt x="33568" y="10828"/>
                      </a:cubicBezTo>
                      <a:lnTo>
                        <a:pt x="35734" y="9746"/>
                      </a:lnTo>
                      <a:lnTo>
                        <a:pt x="34651" y="11911"/>
                      </a:lnTo>
                      <a:cubicBezTo>
                        <a:pt x="35734" y="11911"/>
                        <a:pt x="35734" y="10828"/>
                        <a:pt x="35734" y="10828"/>
                      </a:cubicBezTo>
                      <a:cubicBezTo>
                        <a:pt x="35734" y="11911"/>
                        <a:pt x="35734" y="11911"/>
                        <a:pt x="35734" y="11911"/>
                      </a:cubicBezTo>
                      <a:cubicBezTo>
                        <a:pt x="34651" y="10828"/>
                        <a:pt x="34651" y="12994"/>
                        <a:pt x="33568" y="12994"/>
                      </a:cubicBezTo>
                      <a:lnTo>
                        <a:pt x="32485" y="10828"/>
                      </a:lnTo>
                      <a:cubicBezTo>
                        <a:pt x="30320" y="10828"/>
                        <a:pt x="30320" y="12994"/>
                        <a:pt x="28154" y="14077"/>
                      </a:cubicBezTo>
                      <a:lnTo>
                        <a:pt x="29237" y="14077"/>
                      </a:lnTo>
                      <a:cubicBezTo>
                        <a:pt x="29237" y="15160"/>
                        <a:pt x="28154" y="15160"/>
                        <a:pt x="28154" y="15160"/>
                      </a:cubicBezTo>
                      <a:cubicBezTo>
                        <a:pt x="28154" y="14077"/>
                        <a:pt x="27071" y="14077"/>
                        <a:pt x="27071" y="14077"/>
                      </a:cubicBezTo>
                      <a:cubicBezTo>
                        <a:pt x="27071" y="14077"/>
                        <a:pt x="25988" y="15160"/>
                        <a:pt x="25988" y="16243"/>
                      </a:cubicBezTo>
                      <a:lnTo>
                        <a:pt x="24905" y="16243"/>
                      </a:lnTo>
                      <a:cubicBezTo>
                        <a:pt x="22740" y="17326"/>
                        <a:pt x="24905" y="19491"/>
                        <a:pt x="22740" y="19491"/>
                      </a:cubicBezTo>
                      <a:cubicBezTo>
                        <a:pt x="22740" y="18408"/>
                        <a:pt x="21657" y="18408"/>
                        <a:pt x="21657" y="17326"/>
                      </a:cubicBezTo>
                      <a:cubicBezTo>
                        <a:pt x="21657" y="17326"/>
                        <a:pt x="20574" y="18408"/>
                        <a:pt x="20574" y="18408"/>
                      </a:cubicBezTo>
                      <a:cubicBezTo>
                        <a:pt x="19491" y="18408"/>
                        <a:pt x="20574" y="20574"/>
                        <a:pt x="19491" y="19491"/>
                      </a:cubicBezTo>
                      <a:cubicBezTo>
                        <a:pt x="19491" y="19491"/>
                        <a:pt x="19491" y="20574"/>
                        <a:pt x="19491" y="20574"/>
                      </a:cubicBezTo>
                      <a:cubicBezTo>
                        <a:pt x="19491" y="20574"/>
                        <a:pt x="19491" y="20574"/>
                        <a:pt x="19491" y="20574"/>
                      </a:cubicBezTo>
                      <a:cubicBezTo>
                        <a:pt x="19491" y="20574"/>
                        <a:pt x="19491" y="21657"/>
                        <a:pt x="20574" y="21657"/>
                      </a:cubicBezTo>
                      <a:cubicBezTo>
                        <a:pt x="17326" y="21657"/>
                        <a:pt x="17326" y="24905"/>
                        <a:pt x="15160" y="24905"/>
                      </a:cubicBezTo>
                      <a:cubicBezTo>
                        <a:pt x="15160" y="25988"/>
                        <a:pt x="14077" y="27071"/>
                        <a:pt x="12994" y="28154"/>
                      </a:cubicBezTo>
                      <a:cubicBezTo>
                        <a:pt x="12994" y="28154"/>
                        <a:pt x="12994" y="28154"/>
                        <a:pt x="12994" y="28154"/>
                      </a:cubicBezTo>
                      <a:cubicBezTo>
                        <a:pt x="11911" y="29237"/>
                        <a:pt x="14077" y="30320"/>
                        <a:pt x="12994" y="31403"/>
                      </a:cubicBezTo>
                      <a:cubicBezTo>
                        <a:pt x="11911" y="31403"/>
                        <a:pt x="12994" y="30320"/>
                        <a:pt x="11911" y="30320"/>
                      </a:cubicBezTo>
                      <a:cubicBezTo>
                        <a:pt x="9746" y="29237"/>
                        <a:pt x="10828" y="32485"/>
                        <a:pt x="9746" y="32485"/>
                      </a:cubicBezTo>
                      <a:lnTo>
                        <a:pt x="9746" y="32485"/>
                      </a:lnTo>
                      <a:cubicBezTo>
                        <a:pt x="8663" y="32485"/>
                        <a:pt x="9746" y="34651"/>
                        <a:pt x="8663" y="35734"/>
                      </a:cubicBezTo>
                      <a:cubicBezTo>
                        <a:pt x="8663" y="35734"/>
                        <a:pt x="8663" y="35734"/>
                        <a:pt x="8663" y="35734"/>
                      </a:cubicBezTo>
                      <a:cubicBezTo>
                        <a:pt x="9746" y="36817"/>
                        <a:pt x="8663" y="38982"/>
                        <a:pt x="8663" y="40065"/>
                      </a:cubicBezTo>
                      <a:cubicBezTo>
                        <a:pt x="7580" y="38982"/>
                        <a:pt x="8663" y="38982"/>
                        <a:pt x="7580" y="38982"/>
                      </a:cubicBezTo>
                      <a:cubicBezTo>
                        <a:pt x="7580" y="40065"/>
                        <a:pt x="8663" y="38982"/>
                        <a:pt x="8663" y="40065"/>
                      </a:cubicBezTo>
                      <a:cubicBezTo>
                        <a:pt x="7580" y="40065"/>
                        <a:pt x="7580" y="41148"/>
                        <a:pt x="6497" y="41148"/>
                      </a:cubicBezTo>
                      <a:cubicBezTo>
                        <a:pt x="6497" y="41148"/>
                        <a:pt x="6497" y="40065"/>
                        <a:pt x="6497" y="40065"/>
                      </a:cubicBezTo>
                      <a:cubicBezTo>
                        <a:pt x="5414" y="40065"/>
                        <a:pt x="6497" y="41148"/>
                        <a:pt x="5414" y="42231"/>
                      </a:cubicBezTo>
                      <a:lnTo>
                        <a:pt x="4331" y="42231"/>
                      </a:lnTo>
                      <a:cubicBezTo>
                        <a:pt x="4331" y="44397"/>
                        <a:pt x="5414" y="44397"/>
                        <a:pt x="5414" y="46562"/>
                      </a:cubicBezTo>
                      <a:lnTo>
                        <a:pt x="5414" y="46562"/>
                      </a:lnTo>
                      <a:cubicBezTo>
                        <a:pt x="6497" y="47645"/>
                        <a:pt x="4331" y="47645"/>
                        <a:pt x="5414" y="48728"/>
                      </a:cubicBezTo>
                      <a:lnTo>
                        <a:pt x="4331" y="48728"/>
                      </a:lnTo>
                      <a:cubicBezTo>
                        <a:pt x="4331" y="49811"/>
                        <a:pt x="5414" y="50894"/>
                        <a:pt x="5414" y="53059"/>
                      </a:cubicBezTo>
                      <a:cubicBezTo>
                        <a:pt x="4331" y="51977"/>
                        <a:pt x="4331" y="50894"/>
                        <a:pt x="3249" y="49811"/>
                      </a:cubicBezTo>
                      <a:cubicBezTo>
                        <a:pt x="3249" y="50894"/>
                        <a:pt x="3249" y="51977"/>
                        <a:pt x="3249" y="53059"/>
                      </a:cubicBezTo>
                      <a:cubicBezTo>
                        <a:pt x="3249" y="53059"/>
                        <a:pt x="3249" y="51977"/>
                        <a:pt x="3249" y="51977"/>
                      </a:cubicBezTo>
                      <a:cubicBezTo>
                        <a:pt x="4331" y="53059"/>
                        <a:pt x="4331" y="54142"/>
                        <a:pt x="4331" y="55225"/>
                      </a:cubicBezTo>
                      <a:cubicBezTo>
                        <a:pt x="1083" y="55225"/>
                        <a:pt x="3249" y="58474"/>
                        <a:pt x="1083" y="59556"/>
                      </a:cubicBezTo>
                      <a:cubicBezTo>
                        <a:pt x="2166" y="60639"/>
                        <a:pt x="1083" y="61722"/>
                        <a:pt x="1083" y="62805"/>
                      </a:cubicBezTo>
                      <a:cubicBezTo>
                        <a:pt x="1083" y="63888"/>
                        <a:pt x="1083" y="64971"/>
                        <a:pt x="1083" y="67136"/>
                      </a:cubicBezTo>
                      <a:cubicBezTo>
                        <a:pt x="3249" y="66054"/>
                        <a:pt x="1083" y="68219"/>
                        <a:pt x="3249" y="67136"/>
                      </a:cubicBezTo>
                      <a:cubicBezTo>
                        <a:pt x="3249" y="68219"/>
                        <a:pt x="3249" y="68219"/>
                        <a:pt x="3249" y="68219"/>
                      </a:cubicBezTo>
                      <a:lnTo>
                        <a:pt x="2166" y="70385"/>
                      </a:lnTo>
                      <a:cubicBezTo>
                        <a:pt x="2166" y="71468"/>
                        <a:pt x="1083" y="70385"/>
                        <a:pt x="1083" y="70385"/>
                      </a:cubicBezTo>
                      <a:cubicBezTo>
                        <a:pt x="1083" y="71468"/>
                        <a:pt x="0" y="71468"/>
                        <a:pt x="0" y="72551"/>
                      </a:cubicBezTo>
                      <a:cubicBezTo>
                        <a:pt x="1083" y="72551"/>
                        <a:pt x="1083" y="72551"/>
                        <a:pt x="1083" y="73633"/>
                      </a:cubicBezTo>
                      <a:lnTo>
                        <a:pt x="2166" y="72551"/>
                      </a:lnTo>
                      <a:cubicBezTo>
                        <a:pt x="4331" y="73633"/>
                        <a:pt x="1083" y="74716"/>
                        <a:pt x="2166" y="76882"/>
                      </a:cubicBezTo>
                      <a:lnTo>
                        <a:pt x="1083" y="76882"/>
                      </a:lnTo>
                      <a:cubicBezTo>
                        <a:pt x="2166" y="77965"/>
                        <a:pt x="2166" y="81213"/>
                        <a:pt x="4331" y="81213"/>
                      </a:cubicBezTo>
                      <a:cubicBezTo>
                        <a:pt x="4331" y="81213"/>
                        <a:pt x="3249" y="82296"/>
                        <a:pt x="3249" y="81213"/>
                      </a:cubicBezTo>
                      <a:cubicBezTo>
                        <a:pt x="4331" y="83379"/>
                        <a:pt x="7580" y="85545"/>
                        <a:pt x="7580" y="87710"/>
                      </a:cubicBezTo>
                      <a:lnTo>
                        <a:pt x="6497" y="87710"/>
                      </a:lnTo>
                      <a:cubicBezTo>
                        <a:pt x="6497" y="87710"/>
                        <a:pt x="7580" y="87710"/>
                        <a:pt x="7580" y="88793"/>
                      </a:cubicBezTo>
                      <a:cubicBezTo>
                        <a:pt x="7580" y="88793"/>
                        <a:pt x="6497" y="88793"/>
                        <a:pt x="7580" y="88793"/>
                      </a:cubicBezTo>
                      <a:cubicBezTo>
                        <a:pt x="7580" y="88793"/>
                        <a:pt x="8663" y="88793"/>
                        <a:pt x="9746" y="89876"/>
                      </a:cubicBezTo>
                      <a:lnTo>
                        <a:pt x="8663" y="89876"/>
                      </a:lnTo>
                      <a:cubicBezTo>
                        <a:pt x="9746" y="92042"/>
                        <a:pt x="11911" y="92042"/>
                        <a:pt x="14077" y="93125"/>
                      </a:cubicBezTo>
                      <a:cubicBezTo>
                        <a:pt x="12994" y="94208"/>
                        <a:pt x="14077" y="96373"/>
                        <a:pt x="14077" y="97456"/>
                      </a:cubicBezTo>
                      <a:lnTo>
                        <a:pt x="14077" y="97456"/>
                      </a:lnTo>
                      <a:cubicBezTo>
                        <a:pt x="16243" y="99622"/>
                        <a:pt x="18408" y="99622"/>
                        <a:pt x="21657" y="100705"/>
                      </a:cubicBezTo>
                      <a:cubicBezTo>
                        <a:pt x="21657" y="102870"/>
                        <a:pt x="25988" y="105036"/>
                        <a:pt x="28154" y="106119"/>
                      </a:cubicBezTo>
                      <a:cubicBezTo>
                        <a:pt x="28154" y="106119"/>
                        <a:pt x="29237" y="105036"/>
                        <a:pt x="29237" y="105036"/>
                      </a:cubicBezTo>
                      <a:cubicBezTo>
                        <a:pt x="29237" y="106119"/>
                        <a:pt x="31402" y="105036"/>
                        <a:pt x="30320" y="106119"/>
                      </a:cubicBezTo>
                      <a:lnTo>
                        <a:pt x="30320" y="106119"/>
                      </a:lnTo>
                      <a:cubicBezTo>
                        <a:pt x="30320" y="107202"/>
                        <a:pt x="31402" y="108284"/>
                        <a:pt x="32485" y="108284"/>
                      </a:cubicBezTo>
                      <a:lnTo>
                        <a:pt x="33568" y="106119"/>
                      </a:lnTo>
                      <a:cubicBezTo>
                        <a:pt x="34651" y="108284"/>
                        <a:pt x="35734" y="108284"/>
                        <a:pt x="37900" y="108284"/>
                      </a:cubicBezTo>
                      <a:cubicBezTo>
                        <a:pt x="38982" y="108284"/>
                        <a:pt x="41148" y="108284"/>
                        <a:pt x="41148" y="109367"/>
                      </a:cubicBezTo>
                      <a:cubicBezTo>
                        <a:pt x="42231" y="109367"/>
                        <a:pt x="42231" y="109367"/>
                        <a:pt x="43314" y="108284"/>
                      </a:cubicBezTo>
                      <a:lnTo>
                        <a:pt x="43314" y="109367"/>
                      </a:lnTo>
                      <a:cubicBezTo>
                        <a:pt x="45480" y="109367"/>
                        <a:pt x="45480" y="110450"/>
                        <a:pt x="47645" y="110450"/>
                      </a:cubicBezTo>
                      <a:lnTo>
                        <a:pt x="46562" y="111533"/>
                      </a:lnTo>
                      <a:cubicBezTo>
                        <a:pt x="47645" y="111533"/>
                        <a:pt x="48728" y="108284"/>
                        <a:pt x="49811" y="108284"/>
                      </a:cubicBezTo>
                      <a:lnTo>
                        <a:pt x="49811" y="109367"/>
                      </a:lnTo>
                      <a:cubicBezTo>
                        <a:pt x="51977" y="109367"/>
                        <a:pt x="54142" y="110450"/>
                        <a:pt x="56308" y="109367"/>
                      </a:cubicBezTo>
                      <a:cubicBezTo>
                        <a:pt x="56308" y="109367"/>
                        <a:pt x="56308" y="110450"/>
                        <a:pt x="56308" y="110450"/>
                      </a:cubicBezTo>
                      <a:cubicBezTo>
                        <a:pt x="57391" y="110450"/>
                        <a:pt x="60639" y="111533"/>
                        <a:pt x="59556" y="109367"/>
                      </a:cubicBezTo>
                      <a:cubicBezTo>
                        <a:pt x="59556" y="110450"/>
                        <a:pt x="61722" y="109367"/>
                        <a:pt x="62805" y="108284"/>
                      </a:cubicBezTo>
                      <a:lnTo>
                        <a:pt x="62805" y="109367"/>
                      </a:lnTo>
                      <a:cubicBezTo>
                        <a:pt x="63888" y="108284"/>
                        <a:pt x="63888" y="107202"/>
                        <a:pt x="64971" y="107202"/>
                      </a:cubicBezTo>
                      <a:cubicBezTo>
                        <a:pt x="64971" y="107202"/>
                        <a:pt x="64971" y="108284"/>
                        <a:pt x="64971" y="108284"/>
                      </a:cubicBezTo>
                      <a:cubicBezTo>
                        <a:pt x="66054" y="108284"/>
                        <a:pt x="64971" y="107202"/>
                        <a:pt x="67136" y="107202"/>
                      </a:cubicBezTo>
                      <a:lnTo>
                        <a:pt x="67136" y="108284"/>
                      </a:lnTo>
                      <a:cubicBezTo>
                        <a:pt x="68219" y="108284"/>
                        <a:pt x="68219" y="108284"/>
                        <a:pt x="68219" y="107202"/>
                      </a:cubicBezTo>
                      <a:cubicBezTo>
                        <a:pt x="68219" y="106119"/>
                        <a:pt x="70385" y="107202"/>
                        <a:pt x="70385" y="107202"/>
                      </a:cubicBezTo>
                      <a:cubicBezTo>
                        <a:pt x="70385" y="106119"/>
                        <a:pt x="70385" y="106119"/>
                        <a:pt x="71468" y="106119"/>
                      </a:cubicBezTo>
                      <a:cubicBezTo>
                        <a:pt x="71468" y="106119"/>
                        <a:pt x="71468" y="107202"/>
                        <a:pt x="71468" y="107202"/>
                      </a:cubicBezTo>
                      <a:cubicBezTo>
                        <a:pt x="73633" y="107202"/>
                        <a:pt x="73633" y="105036"/>
                        <a:pt x="74716" y="105036"/>
                      </a:cubicBezTo>
                      <a:cubicBezTo>
                        <a:pt x="74716" y="105036"/>
                        <a:pt x="74716" y="105036"/>
                        <a:pt x="74716" y="105036"/>
                      </a:cubicBezTo>
                      <a:cubicBezTo>
                        <a:pt x="73633" y="106119"/>
                        <a:pt x="72551" y="106119"/>
                        <a:pt x="72551" y="106119"/>
                      </a:cubicBezTo>
                      <a:cubicBezTo>
                        <a:pt x="72551" y="107202"/>
                        <a:pt x="73633" y="106119"/>
                        <a:pt x="73633" y="108284"/>
                      </a:cubicBezTo>
                      <a:cubicBezTo>
                        <a:pt x="74716" y="107202"/>
                        <a:pt x="74716" y="105036"/>
                        <a:pt x="75799" y="105036"/>
                      </a:cubicBezTo>
                      <a:cubicBezTo>
                        <a:pt x="75799" y="105036"/>
                        <a:pt x="75799" y="105036"/>
                        <a:pt x="75799" y="105036"/>
                      </a:cubicBezTo>
                      <a:lnTo>
                        <a:pt x="75799" y="105036"/>
                      </a:lnTo>
                      <a:cubicBezTo>
                        <a:pt x="75799" y="105036"/>
                        <a:pt x="75799" y="105036"/>
                        <a:pt x="76882" y="105036"/>
                      </a:cubicBezTo>
                      <a:cubicBezTo>
                        <a:pt x="76882" y="105036"/>
                        <a:pt x="77965" y="105036"/>
                        <a:pt x="77965" y="105036"/>
                      </a:cubicBezTo>
                      <a:cubicBezTo>
                        <a:pt x="77965" y="106119"/>
                        <a:pt x="79048" y="105036"/>
                        <a:pt x="80130" y="103953"/>
                      </a:cubicBezTo>
                      <a:cubicBezTo>
                        <a:pt x="79048" y="102870"/>
                        <a:pt x="80130" y="102870"/>
                        <a:pt x="79048" y="102870"/>
                      </a:cubicBezTo>
                      <a:cubicBezTo>
                        <a:pt x="79048" y="102870"/>
                        <a:pt x="79048" y="102870"/>
                        <a:pt x="79048" y="102870"/>
                      </a:cubicBezTo>
                      <a:cubicBezTo>
                        <a:pt x="79048" y="102870"/>
                        <a:pt x="79048" y="102870"/>
                        <a:pt x="79048" y="102870"/>
                      </a:cubicBezTo>
                      <a:lnTo>
                        <a:pt x="79048" y="102870"/>
                      </a:lnTo>
                      <a:cubicBezTo>
                        <a:pt x="79048" y="102870"/>
                        <a:pt x="77965" y="102870"/>
                        <a:pt x="77965" y="103953"/>
                      </a:cubicBezTo>
                      <a:cubicBezTo>
                        <a:pt x="77965" y="102870"/>
                        <a:pt x="77965" y="102870"/>
                        <a:pt x="79048" y="102870"/>
                      </a:cubicBezTo>
                      <a:cubicBezTo>
                        <a:pt x="79048" y="101787"/>
                        <a:pt x="79048" y="101787"/>
                        <a:pt x="79048" y="100705"/>
                      </a:cubicBezTo>
                      <a:cubicBezTo>
                        <a:pt x="80130" y="101787"/>
                        <a:pt x="82296" y="101787"/>
                        <a:pt x="83379" y="101787"/>
                      </a:cubicBezTo>
                      <a:cubicBezTo>
                        <a:pt x="84462" y="100705"/>
                        <a:pt x="86628" y="98539"/>
                        <a:pt x="86628" y="96373"/>
                      </a:cubicBezTo>
                      <a:cubicBezTo>
                        <a:pt x="86628" y="96373"/>
                        <a:pt x="87710" y="96373"/>
                        <a:pt x="87710" y="96373"/>
                      </a:cubicBezTo>
                      <a:cubicBezTo>
                        <a:pt x="87710" y="96373"/>
                        <a:pt x="87710" y="97456"/>
                        <a:pt x="87710" y="97456"/>
                      </a:cubicBezTo>
                      <a:cubicBezTo>
                        <a:pt x="87710" y="96373"/>
                        <a:pt x="89876" y="95290"/>
                        <a:pt x="88793" y="94208"/>
                      </a:cubicBezTo>
                      <a:cubicBezTo>
                        <a:pt x="89876" y="94208"/>
                        <a:pt x="88793" y="95290"/>
                        <a:pt x="89876" y="94208"/>
                      </a:cubicBezTo>
                      <a:lnTo>
                        <a:pt x="89876" y="94208"/>
                      </a:lnTo>
                      <a:cubicBezTo>
                        <a:pt x="92042" y="94208"/>
                        <a:pt x="92042" y="92042"/>
                        <a:pt x="92042" y="90959"/>
                      </a:cubicBezTo>
                      <a:cubicBezTo>
                        <a:pt x="92042" y="88793"/>
                        <a:pt x="92042" y="87710"/>
                        <a:pt x="95290" y="86628"/>
                      </a:cubicBezTo>
                      <a:cubicBezTo>
                        <a:pt x="95290" y="86628"/>
                        <a:pt x="95290" y="86628"/>
                        <a:pt x="94207" y="86628"/>
                      </a:cubicBezTo>
                      <a:cubicBezTo>
                        <a:pt x="97456" y="83379"/>
                        <a:pt x="97456" y="79048"/>
                        <a:pt x="100705" y="75799"/>
                      </a:cubicBezTo>
                      <a:cubicBezTo>
                        <a:pt x="101787" y="74716"/>
                        <a:pt x="100705" y="74716"/>
                        <a:pt x="100705" y="73633"/>
                      </a:cubicBezTo>
                      <a:lnTo>
                        <a:pt x="101787" y="73633"/>
                      </a:lnTo>
                      <a:lnTo>
                        <a:pt x="100705" y="72551"/>
                      </a:lnTo>
                      <a:cubicBezTo>
                        <a:pt x="99622" y="70385"/>
                        <a:pt x="103953" y="70385"/>
                        <a:pt x="102870" y="67136"/>
                      </a:cubicBezTo>
                      <a:lnTo>
                        <a:pt x="101787" y="67136"/>
                      </a:lnTo>
                      <a:cubicBezTo>
                        <a:pt x="101787" y="66054"/>
                        <a:pt x="101787" y="64971"/>
                        <a:pt x="102870" y="64971"/>
                      </a:cubicBezTo>
                      <a:cubicBezTo>
                        <a:pt x="102870" y="64971"/>
                        <a:pt x="101787" y="64971"/>
                        <a:pt x="102870" y="63888"/>
                      </a:cubicBezTo>
                      <a:lnTo>
                        <a:pt x="103953" y="63888"/>
                      </a:lnTo>
                      <a:cubicBezTo>
                        <a:pt x="103953" y="63888"/>
                        <a:pt x="103953" y="63888"/>
                        <a:pt x="103953" y="62805"/>
                      </a:cubicBezTo>
                      <a:cubicBezTo>
                        <a:pt x="103953" y="62805"/>
                        <a:pt x="103953" y="61722"/>
                        <a:pt x="103953" y="61722"/>
                      </a:cubicBezTo>
                      <a:cubicBezTo>
                        <a:pt x="103953" y="60639"/>
                        <a:pt x="106119" y="61722"/>
                        <a:pt x="106119" y="59556"/>
                      </a:cubicBezTo>
                      <a:cubicBezTo>
                        <a:pt x="106119" y="58474"/>
                        <a:pt x="105036" y="57391"/>
                        <a:pt x="103953" y="57391"/>
                      </a:cubicBezTo>
                      <a:cubicBezTo>
                        <a:pt x="103953" y="57391"/>
                        <a:pt x="103953" y="58474"/>
                        <a:pt x="102870" y="58474"/>
                      </a:cubicBezTo>
                      <a:lnTo>
                        <a:pt x="102870" y="57391"/>
                      </a:lnTo>
                      <a:cubicBezTo>
                        <a:pt x="100705" y="57391"/>
                        <a:pt x="99622" y="56308"/>
                        <a:pt x="98539" y="58474"/>
                      </a:cubicBezTo>
                      <a:lnTo>
                        <a:pt x="99622" y="59556"/>
                      </a:lnTo>
                      <a:lnTo>
                        <a:pt x="98539" y="59556"/>
                      </a:lnTo>
                      <a:lnTo>
                        <a:pt x="98539" y="58474"/>
                      </a:lnTo>
                      <a:cubicBezTo>
                        <a:pt x="97456" y="58474"/>
                        <a:pt x="98539" y="59556"/>
                        <a:pt x="98539" y="59556"/>
                      </a:cubicBezTo>
                      <a:cubicBezTo>
                        <a:pt x="98539" y="59556"/>
                        <a:pt x="97456" y="59556"/>
                        <a:pt x="97456" y="59556"/>
                      </a:cubicBezTo>
                      <a:lnTo>
                        <a:pt x="98539" y="60639"/>
                      </a:lnTo>
                      <a:cubicBezTo>
                        <a:pt x="97456" y="60639"/>
                        <a:pt x="97456" y="59556"/>
                        <a:pt x="96373" y="60639"/>
                      </a:cubicBezTo>
                      <a:cubicBezTo>
                        <a:pt x="97456" y="61722"/>
                        <a:pt x="97456" y="60639"/>
                        <a:pt x="98539" y="61722"/>
                      </a:cubicBezTo>
                      <a:cubicBezTo>
                        <a:pt x="97456" y="61722"/>
                        <a:pt x="97456" y="61722"/>
                        <a:pt x="97456" y="62805"/>
                      </a:cubicBezTo>
                      <a:cubicBezTo>
                        <a:pt x="97456" y="62805"/>
                        <a:pt x="96373" y="62805"/>
                        <a:pt x="96373" y="62805"/>
                      </a:cubicBezTo>
                      <a:cubicBezTo>
                        <a:pt x="96373" y="63888"/>
                        <a:pt x="96373" y="63888"/>
                        <a:pt x="97456" y="64971"/>
                      </a:cubicBezTo>
                      <a:cubicBezTo>
                        <a:pt x="96373" y="64971"/>
                        <a:pt x="97456" y="67136"/>
                        <a:pt x="95290" y="66054"/>
                      </a:cubicBezTo>
                      <a:cubicBezTo>
                        <a:pt x="95290" y="66054"/>
                        <a:pt x="96373" y="67136"/>
                        <a:pt x="96373" y="68219"/>
                      </a:cubicBezTo>
                      <a:cubicBezTo>
                        <a:pt x="94207" y="67136"/>
                        <a:pt x="95290" y="70385"/>
                        <a:pt x="94207" y="69302"/>
                      </a:cubicBezTo>
                      <a:cubicBezTo>
                        <a:pt x="95290" y="70385"/>
                        <a:pt x="94207" y="71468"/>
                        <a:pt x="94207" y="73633"/>
                      </a:cubicBezTo>
                      <a:cubicBezTo>
                        <a:pt x="94207" y="73633"/>
                        <a:pt x="94207" y="73633"/>
                        <a:pt x="94207" y="73633"/>
                      </a:cubicBezTo>
                      <a:cubicBezTo>
                        <a:pt x="94207" y="74716"/>
                        <a:pt x="93125" y="74716"/>
                        <a:pt x="93125" y="74716"/>
                      </a:cubicBezTo>
                      <a:cubicBezTo>
                        <a:pt x="94207" y="75799"/>
                        <a:pt x="94207" y="76882"/>
                        <a:pt x="95290" y="77965"/>
                      </a:cubicBezTo>
                      <a:cubicBezTo>
                        <a:pt x="93125" y="77965"/>
                        <a:pt x="94207" y="76882"/>
                        <a:pt x="93125" y="76882"/>
                      </a:cubicBezTo>
                      <a:cubicBezTo>
                        <a:pt x="94207" y="76882"/>
                        <a:pt x="93125" y="79048"/>
                        <a:pt x="94207" y="79048"/>
                      </a:cubicBezTo>
                      <a:cubicBezTo>
                        <a:pt x="93125" y="79048"/>
                        <a:pt x="93125" y="79048"/>
                        <a:pt x="92042" y="79048"/>
                      </a:cubicBezTo>
                      <a:cubicBezTo>
                        <a:pt x="93125" y="80131"/>
                        <a:pt x="92042" y="80131"/>
                        <a:pt x="93125" y="81213"/>
                      </a:cubicBezTo>
                      <a:cubicBezTo>
                        <a:pt x="98539" y="79048"/>
                        <a:pt x="98539" y="77965"/>
                        <a:pt x="97456" y="77965"/>
                      </a:cubicBezTo>
                      <a:cubicBezTo>
                        <a:pt x="97456" y="79048"/>
                        <a:pt x="97456" y="77965"/>
                        <a:pt x="97456" y="77965"/>
                      </a:cubicBezTo>
                      <a:close/>
                      <a:moveTo>
                        <a:pt x="82296" y="97456"/>
                      </a:moveTo>
                      <a:lnTo>
                        <a:pt x="82296" y="97456"/>
                      </a:lnTo>
                      <a:cubicBezTo>
                        <a:pt x="82296" y="97456"/>
                        <a:pt x="82296" y="96373"/>
                        <a:pt x="82296" y="97456"/>
                      </a:cubicBezTo>
                      <a:cubicBezTo>
                        <a:pt x="82296" y="96373"/>
                        <a:pt x="82296" y="96373"/>
                        <a:pt x="82296" y="97456"/>
                      </a:cubicBezTo>
                      <a:close/>
                      <a:moveTo>
                        <a:pt x="80130" y="98539"/>
                      </a:moveTo>
                      <a:cubicBezTo>
                        <a:pt x="80130" y="97456"/>
                        <a:pt x="80130" y="97456"/>
                        <a:pt x="80130" y="98539"/>
                      </a:cubicBezTo>
                      <a:cubicBezTo>
                        <a:pt x="81213" y="97456"/>
                        <a:pt x="81213" y="98539"/>
                        <a:pt x="80130" y="98539"/>
                      </a:cubicBezTo>
                      <a:cubicBezTo>
                        <a:pt x="81213" y="98539"/>
                        <a:pt x="80130" y="98539"/>
                        <a:pt x="80130" y="98539"/>
                      </a:cubicBezTo>
                      <a:close/>
                      <a:moveTo>
                        <a:pt x="87710" y="101787"/>
                      </a:moveTo>
                      <a:cubicBezTo>
                        <a:pt x="87710" y="102870"/>
                        <a:pt x="87710" y="102870"/>
                        <a:pt x="87710" y="101787"/>
                      </a:cubicBezTo>
                      <a:cubicBezTo>
                        <a:pt x="87710" y="101787"/>
                        <a:pt x="87710" y="101787"/>
                        <a:pt x="87710" y="101787"/>
                      </a:cubicBezTo>
                      <a:lnTo>
                        <a:pt x="87710" y="101787"/>
                      </a:lnTo>
                      <a:cubicBezTo>
                        <a:pt x="87710" y="101787"/>
                        <a:pt x="87710" y="101787"/>
                        <a:pt x="87710" y="10178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20" name="Полилиния: фигура 2619">
                  <a:extLst>
                    <a:ext uri="{FF2B5EF4-FFF2-40B4-BE49-F238E27FC236}">
                      <a16:creationId xmlns:a16="http://schemas.microsoft.com/office/drawing/2014/main" id="{D2575CB2-D0E7-F3C1-6156-AC797BB4F9E7}"/>
                    </a:ext>
                  </a:extLst>
                </p:cNvPr>
                <p:cNvSpPr/>
                <p:nvPr/>
              </p:nvSpPr>
              <p:spPr>
                <a:xfrm>
                  <a:off x="8699836" y="627938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  <a:gd name="connsiteX4" fmla="*/ 0 w 10828"/>
                    <a:gd name="connsiteY4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21" name="Полилиния: фигура 2620">
                  <a:extLst>
                    <a:ext uri="{FF2B5EF4-FFF2-40B4-BE49-F238E27FC236}">
                      <a16:creationId xmlns:a16="http://schemas.microsoft.com/office/drawing/2014/main" id="{604D0A8D-DCD5-7A67-A19A-8208F5565A1E}"/>
                    </a:ext>
                  </a:extLst>
                </p:cNvPr>
                <p:cNvSpPr/>
                <p:nvPr/>
              </p:nvSpPr>
              <p:spPr>
                <a:xfrm>
                  <a:off x="8702002" y="619492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22" name="Полилиния: фигура 2621">
                  <a:extLst>
                    <a:ext uri="{FF2B5EF4-FFF2-40B4-BE49-F238E27FC236}">
                      <a16:creationId xmlns:a16="http://schemas.microsoft.com/office/drawing/2014/main" id="{E1E573D5-FC2A-8830-08FF-DCFDE44E53D9}"/>
                    </a:ext>
                  </a:extLst>
                </p:cNvPr>
                <p:cNvSpPr/>
                <p:nvPr/>
              </p:nvSpPr>
              <p:spPr>
                <a:xfrm>
                  <a:off x="8663019" y="6277218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23" name="Полилиния: фигура 2622">
                  <a:extLst>
                    <a:ext uri="{FF2B5EF4-FFF2-40B4-BE49-F238E27FC236}">
                      <a16:creationId xmlns:a16="http://schemas.microsoft.com/office/drawing/2014/main" id="{99A2DD40-C4A2-EDB5-088A-4F2A173C8314}"/>
                    </a:ext>
                  </a:extLst>
                </p:cNvPr>
                <p:cNvSpPr/>
                <p:nvPr/>
              </p:nvSpPr>
              <p:spPr>
                <a:xfrm>
                  <a:off x="8709100" y="6205750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-602" y="0"/>
                        <a:pt x="481" y="0"/>
                      </a:cubicBezTo>
                      <a:cubicBezTo>
                        <a:pt x="481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24" name="Полилиния: фигура 2623">
                  <a:extLst>
                    <a:ext uri="{FF2B5EF4-FFF2-40B4-BE49-F238E27FC236}">
                      <a16:creationId xmlns:a16="http://schemas.microsoft.com/office/drawing/2014/main" id="{690ADBD3-C017-D0C0-6DEC-4C8279C1977C}"/>
                    </a:ext>
                  </a:extLst>
                </p:cNvPr>
                <p:cNvSpPr/>
                <p:nvPr/>
              </p:nvSpPr>
              <p:spPr>
                <a:xfrm>
                  <a:off x="8711747" y="6210081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25" name="Полилиния: фигура 2624">
                  <a:extLst>
                    <a:ext uri="{FF2B5EF4-FFF2-40B4-BE49-F238E27FC236}">
                      <a16:creationId xmlns:a16="http://schemas.microsoft.com/office/drawing/2014/main" id="{0A0EDE81-0CED-2E23-65E8-41C74D491BDD}"/>
                    </a:ext>
                  </a:extLst>
                </p:cNvPr>
                <p:cNvSpPr/>
                <p:nvPr/>
              </p:nvSpPr>
              <p:spPr>
                <a:xfrm>
                  <a:off x="8713913" y="621441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26" name="Полилиния: фигура 2625">
                  <a:extLst>
                    <a:ext uri="{FF2B5EF4-FFF2-40B4-BE49-F238E27FC236}">
                      <a16:creationId xmlns:a16="http://schemas.microsoft.com/office/drawing/2014/main" id="{E186154B-74E0-D8E2-77F9-8EF219856250}"/>
                    </a:ext>
                  </a:extLst>
                </p:cNvPr>
                <p:cNvSpPr/>
                <p:nvPr/>
              </p:nvSpPr>
              <p:spPr>
                <a:xfrm>
                  <a:off x="8659771" y="619275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27" name="Полилиния: фигура 2626">
                  <a:extLst>
                    <a:ext uri="{FF2B5EF4-FFF2-40B4-BE49-F238E27FC236}">
                      <a16:creationId xmlns:a16="http://schemas.microsoft.com/office/drawing/2014/main" id="{2F7223DC-4070-2641-0BE1-E66B124B6BCE}"/>
                    </a:ext>
                  </a:extLst>
                </p:cNvPr>
                <p:cNvSpPr/>
                <p:nvPr/>
              </p:nvSpPr>
              <p:spPr>
                <a:xfrm>
                  <a:off x="8678179" y="6188424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28" name="Полилиния: фигура 2627">
                  <a:extLst>
                    <a:ext uri="{FF2B5EF4-FFF2-40B4-BE49-F238E27FC236}">
                      <a16:creationId xmlns:a16="http://schemas.microsoft.com/office/drawing/2014/main" id="{2A99E607-7066-07C5-2A27-A8028261D7FB}"/>
                    </a:ext>
                  </a:extLst>
                </p:cNvPr>
                <p:cNvSpPr/>
                <p:nvPr/>
              </p:nvSpPr>
              <p:spPr>
                <a:xfrm>
                  <a:off x="8643528" y="620358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29" name="Полилиния: фигура 2628">
                  <a:extLst>
                    <a:ext uri="{FF2B5EF4-FFF2-40B4-BE49-F238E27FC236}">
                      <a16:creationId xmlns:a16="http://schemas.microsoft.com/office/drawing/2014/main" id="{8F48EB6A-0E31-BDB8-9A74-8697307EFF61}"/>
                    </a:ext>
                  </a:extLst>
                </p:cNvPr>
                <p:cNvSpPr/>
                <p:nvPr/>
              </p:nvSpPr>
              <p:spPr>
                <a:xfrm>
                  <a:off x="8677096" y="6189507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30" name="Полилиния: фигура 2629">
                  <a:extLst>
                    <a:ext uri="{FF2B5EF4-FFF2-40B4-BE49-F238E27FC236}">
                      <a16:creationId xmlns:a16="http://schemas.microsoft.com/office/drawing/2014/main" id="{E3F109CB-92E2-4A0F-008D-D49D894FF49E}"/>
                    </a:ext>
                  </a:extLst>
                </p:cNvPr>
                <p:cNvSpPr/>
                <p:nvPr/>
              </p:nvSpPr>
              <p:spPr>
                <a:xfrm>
                  <a:off x="8718244" y="623065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31" name="Полилиния: фигура 2630">
                  <a:extLst>
                    <a:ext uri="{FF2B5EF4-FFF2-40B4-BE49-F238E27FC236}">
                      <a16:creationId xmlns:a16="http://schemas.microsoft.com/office/drawing/2014/main" id="{407FB459-CA6D-CF03-3A21-ADCA99768F95}"/>
                    </a:ext>
                  </a:extLst>
                </p:cNvPr>
                <p:cNvSpPr/>
                <p:nvPr/>
              </p:nvSpPr>
              <p:spPr>
                <a:xfrm>
                  <a:off x="8718244" y="623065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32" name="Полилиния: фигура 2631">
                  <a:extLst>
                    <a:ext uri="{FF2B5EF4-FFF2-40B4-BE49-F238E27FC236}">
                      <a16:creationId xmlns:a16="http://schemas.microsoft.com/office/drawing/2014/main" id="{03EF3B6B-2448-062B-4176-5AD129FCF6F0}"/>
                    </a:ext>
                  </a:extLst>
                </p:cNvPr>
                <p:cNvSpPr/>
                <p:nvPr/>
              </p:nvSpPr>
              <p:spPr>
                <a:xfrm>
                  <a:off x="8718244" y="623092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33" name="Полилиния: фигура 2632">
                  <a:extLst>
                    <a:ext uri="{FF2B5EF4-FFF2-40B4-BE49-F238E27FC236}">
                      <a16:creationId xmlns:a16="http://schemas.microsoft.com/office/drawing/2014/main" id="{9A69648E-BD2F-EFD2-7639-0990D54C2037}"/>
                    </a:ext>
                  </a:extLst>
                </p:cNvPr>
                <p:cNvSpPr/>
                <p:nvPr/>
              </p:nvSpPr>
              <p:spPr>
                <a:xfrm>
                  <a:off x="8717161" y="622524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34" name="Полилиния: фигура 2633">
                  <a:extLst>
                    <a:ext uri="{FF2B5EF4-FFF2-40B4-BE49-F238E27FC236}">
                      <a16:creationId xmlns:a16="http://schemas.microsoft.com/office/drawing/2014/main" id="{95A8D207-DFF9-72CC-A919-1A77BC7220D8}"/>
                    </a:ext>
                  </a:extLst>
                </p:cNvPr>
                <p:cNvSpPr/>
                <p:nvPr/>
              </p:nvSpPr>
              <p:spPr>
                <a:xfrm>
                  <a:off x="8716680" y="6224158"/>
                  <a:ext cx="962" cy="1082"/>
                </a:xfrm>
                <a:custGeom>
                  <a:avLst/>
                  <a:gdLst>
                    <a:gd name="connsiteX0" fmla="*/ 481 w 962"/>
                    <a:gd name="connsiteY0" fmla="*/ 0 h 1082"/>
                    <a:gd name="connsiteX1" fmla="*/ 481 w 962"/>
                    <a:gd name="connsiteY1" fmla="*/ 1083 h 1082"/>
                    <a:gd name="connsiteX2" fmla="*/ 481 w 962"/>
                    <a:gd name="connsiteY2" fmla="*/ 1083 h 1082"/>
                    <a:gd name="connsiteX3" fmla="*/ 481 w 962"/>
                    <a:gd name="connsiteY3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62" h="1082">
                      <a:moveTo>
                        <a:pt x="481" y="0"/>
                      </a:moveTo>
                      <a:cubicBezTo>
                        <a:pt x="481" y="0"/>
                        <a:pt x="-602" y="1083"/>
                        <a:pt x="481" y="1083"/>
                      </a:cubicBezTo>
                      <a:lnTo>
                        <a:pt x="481" y="1083"/>
                      </a:lnTo>
                      <a:cubicBezTo>
                        <a:pt x="481" y="1083"/>
                        <a:pt x="1564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35" name="Полилиния: фигура 2634">
                  <a:extLst>
                    <a:ext uri="{FF2B5EF4-FFF2-40B4-BE49-F238E27FC236}">
                      <a16:creationId xmlns:a16="http://schemas.microsoft.com/office/drawing/2014/main" id="{08E28458-45D9-7BCB-41AA-18E374B06DB1}"/>
                    </a:ext>
                  </a:extLst>
                </p:cNvPr>
                <p:cNvSpPr/>
                <p:nvPr/>
              </p:nvSpPr>
              <p:spPr>
                <a:xfrm>
                  <a:off x="8719327" y="6215495"/>
                  <a:ext cx="1531" cy="1082"/>
                </a:xfrm>
                <a:custGeom>
                  <a:avLst/>
                  <a:gdLst>
                    <a:gd name="connsiteX0" fmla="*/ 0 w 1531"/>
                    <a:gd name="connsiteY0" fmla="*/ 0 h 1082"/>
                    <a:gd name="connsiteX1" fmla="*/ 0 w 1531"/>
                    <a:gd name="connsiteY1" fmla="*/ 1083 h 1082"/>
                    <a:gd name="connsiteX2" fmla="*/ 1083 w 1531"/>
                    <a:gd name="connsiteY2" fmla="*/ 1083 h 1082"/>
                    <a:gd name="connsiteX3" fmla="*/ 0 w 1531"/>
                    <a:gd name="connsiteY3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31" h="1082">
                      <a:moveTo>
                        <a:pt x="0" y="0"/>
                      </a:moveTo>
                      <a:lnTo>
                        <a:pt x="0" y="1083"/>
                      </a:lnTo>
                      <a:cubicBezTo>
                        <a:pt x="0" y="1083"/>
                        <a:pt x="1083" y="0"/>
                        <a:pt x="1083" y="1083"/>
                      </a:cubicBezTo>
                      <a:cubicBezTo>
                        <a:pt x="2166" y="-1083"/>
                        <a:pt x="1083" y="2166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36" name="Полилиния: фигура 2635">
                  <a:extLst>
                    <a:ext uri="{FF2B5EF4-FFF2-40B4-BE49-F238E27FC236}">
                      <a16:creationId xmlns:a16="http://schemas.microsoft.com/office/drawing/2014/main" id="{1FD55F95-5B9B-E34E-E293-484EFA9D2BA7}"/>
                    </a:ext>
                  </a:extLst>
                </p:cNvPr>
                <p:cNvSpPr/>
                <p:nvPr/>
              </p:nvSpPr>
              <p:spPr>
                <a:xfrm>
                  <a:off x="8718244" y="6210352"/>
                  <a:ext cx="10828" cy="1293"/>
                </a:xfrm>
                <a:custGeom>
                  <a:avLst/>
                  <a:gdLst>
                    <a:gd name="connsiteX0" fmla="*/ 0 w 10828"/>
                    <a:gd name="connsiteY0" fmla="*/ 812 h 1293"/>
                    <a:gd name="connsiteX1" fmla="*/ 0 w 10828"/>
                    <a:gd name="connsiteY1" fmla="*/ 812 h 1293"/>
                    <a:gd name="connsiteX2" fmla="*/ 0 w 10828"/>
                    <a:gd name="connsiteY2" fmla="*/ 812 h 1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293">
                      <a:moveTo>
                        <a:pt x="0" y="812"/>
                      </a:moveTo>
                      <a:cubicBezTo>
                        <a:pt x="0" y="1895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37" name="Полилиния: фигура 2636">
                  <a:extLst>
                    <a:ext uri="{FF2B5EF4-FFF2-40B4-BE49-F238E27FC236}">
                      <a16:creationId xmlns:a16="http://schemas.microsoft.com/office/drawing/2014/main" id="{4A60CFF1-4C66-23DB-350B-544F41AF87AB}"/>
                    </a:ext>
                  </a:extLst>
                </p:cNvPr>
                <p:cNvSpPr/>
                <p:nvPr/>
              </p:nvSpPr>
              <p:spPr>
                <a:xfrm>
                  <a:off x="8693940" y="618842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38" name="Полилиния: фигура 2637">
                  <a:extLst>
                    <a:ext uri="{FF2B5EF4-FFF2-40B4-BE49-F238E27FC236}">
                      <a16:creationId xmlns:a16="http://schemas.microsoft.com/office/drawing/2014/main" id="{7E9AC108-DC4A-F313-69BA-14DF69190A59}"/>
                    </a:ext>
                  </a:extLst>
                </p:cNvPr>
                <p:cNvSpPr/>
                <p:nvPr/>
              </p:nvSpPr>
              <p:spPr>
                <a:xfrm>
                  <a:off x="8686842" y="619167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39" name="Полилиния: фигура 2638">
                  <a:extLst>
                    <a:ext uri="{FF2B5EF4-FFF2-40B4-BE49-F238E27FC236}">
                      <a16:creationId xmlns:a16="http://schemas.microsoft.com/office/drawing/2014/main" id="{F0460FA3-3F67-C572-ADEB-FDBE50068072}"/>
                    </a:ext>
                  </a:extLst>
                </p:cNvPr>
                <p:cNvSpPr/>
                <p:nvPr/>
              </p:nvSpPr>
              <p:spPr>
                <a:xfrm>
                  <a:off x="8683593" y="6184093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40" name="Полилиния: фигура 2639">
                  <a:extLst>
                    <a:ext uri="{FF2B5EF4-FFF2-40B4-BE49-F238E27FC236}">
                      <a16:creationId xmlns:a16="http://schemas.microsoft.com/office/drawing/2014/main" id="{9FF829A8-ED78-6114-9A5C-1EFEBCA3B750}"/>
                    </a:ext>
                  </a:extLst>
                </p:cNvPr>
                <p:cNvSpPr/>
                <p:nvPr/>
              </p:nvSpPr>
              <p:spPr>
                <a:xfrm>
                  <a:off x="8632700" y="6202020"/>
                  <a:ext cx="481" cy="481"/>
                </a:xfrm>
                <a:custGeom>
                  <a:avLst/>
                  <a:gdLst>
                    <a:gd name="connsiteX0" fmla="*/ 0 w 481"/>
                    <a:gd name="connsiteY0" fmla="*/ 481 h 481"/>
                    <a:gd name="connsiteX1" fmla="*/ 0 w 481"/>
                    <a:gd name="connsiteY1" fmla="*/ 481 h 481"/>
                    <a:gd name="connsiteX2" fmla="*/ 0 w 481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0" y="481"/>
                      </a:moveTo>
                      <a:lnTo>
                        <a:pt x="0" y="481"/>
                      </a:lnTo>
                      <a:cubicBezTo>
                        <a:pt x="1083" y="481"/>
                        <a:pt x="0" y="-602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41" name="Полилиния: фигура 2640">
                  <a:extLst>
                    <a:ext uri="{FF2B5EF4-FFF2-40B4-BE49-F238E27FC236}">
                      <a16:creationId xmlns:a16="http://schemas.microsoft.com/office/drawing/2014/main" id="{51D73EA2-31AB-62D3-2F58-22C9D5911868}"/>
                    </a:ext>
                  </a:extLst>
                </p:cNvPr>
                <p:cNvSpPr/>
                <p:nvPr/>
              </p:nvSpPr>
              <p:spPr>
                <a:xfrm>
                  <a:off x="8621871" y="6224158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cubicBezTo>
                        <a:pt x="0" y="0"/>
                        <a:pt x="0" y="1083"/>
                        <a:pt x="0" y="1083"/>
                      </a:cubicBezTo>
                      <a:cubicBezTo>
                        <a:pt x="1083" y="1083"/>
                        <a:pt x="1083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42" name="Полилиния: фигура 2641">
                  <a:extLst>
                    <a:ext uri="{FF2B5EF4-FFF2-40B4-BE49-F238E27FC236}">
                      <a16:creationId xmlns:a16="http://schemas.microsoft.com/office/drawing/2014/main" id="{C32FD832-D2E3-C0D7-6250-DAF30BBD74F6}"/>
                    </a:ext>
                  </a:extLst>
                </p:cNvPr>
                <p:cNvSpPr/>
                <p:nvPr/>
              </p:nvSpPr>
              <p:spPr>
                <a:xfrm>
                  <a:off x="8654356" y="6284797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643" name="Рисунок 11">
                <a:extLst>
                  <a:ext uri="{FF2B5EF4-FFF2-40B4-BE49-F238E27FC236}">
                    <a16:creationId xmlns:a16="http://schemas.microsoft.com/office/drawing/2014/main" id="{7735C179-B51E-47BE-0EDA-F2888A221990}"/>
                  </a:ext>
                </a:extLst>
              </p:cNvPr>
              <p:cNvGrpSpPr/>
              <p:nvPr/>
            </p:nvGrpSpPr>
            <p:grpSpPr>
              <a:xfrm>
                <a:off x="8639197" y="6064980"/>
                <a:ext cx="65451" cy="67136"/>
                <a:chOff x="8639197" y="6064980"/>
                <a:chExt cx="65451" cy="67136"/>
              </a:xfrm>
              <a:solidFill>
                <a:srgbClr val="000000"/>
              </a:solidFill>
            </p:grpSpPr>
            <p:sp>
              <p:nvSpPr>
                <p:cNvPr id="2644" name="Полилиния: фигура 2643">
                  <a:extLst>
                    <a:ext uri="{FF2B5EF4-FFF2-40B4-BE49-F238E27FC236}">
                      <a16:creationId xmlns:a16="http://schemas.microsoft.com/office/drawing/2014/main" id="{2D514115-2276-5EC9-F4C4-41BEC022168A}"/>
                    </a:ext>
                  </a:extLst>
                </p:cNvPr>
                <p:cNvSpPr/>
                <p:nvPr/>
              </p:nvSpPr>
              <p:spPr>
                <a:xfrm>
                  <a:off x="8666268" y="6123454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45" name="Полилиния: фигура 2644">
                  <a:extLst>
                    <a:ext uri="{FF2B5EF4-FFF2-40B4-BE49-F238E27FC236}">
                      <a16:creationId xmlns:a16="http://schemas.microsoft.com/office/drawing/2014/main" id="{DD6F9123-DC49-9647-9864-511519E7658A}"/>
                    </a:ext>
                  </a:extLst>
                </p:cNvPr>
                <p:cNvSpPr/>
                <p:nvPr/>
              </p:nvSpPr>
              <p:spPr>
                <a:xfrm>
                  <a:off x="8667351" y="6123454"/>
                  <a:ext cx="2165" cy="6496"/>
                </a:xfrm>
                <a:custGeom>
                  <a:avLst/>
                  <a:gdLst>
                    <a:gd name="connsiteX0" fmla="*/ 0 w 2165"/>
                    <a:gd name="connsiteY0" fmla="*/ 6497 h 6496"/>
                    <a:gd name="connsiteX1" fmla="*/ 1083 w 2165"/>
                    <a:gd name="connsiteY1" fmla="*/ 6497 h 6496"/>
                    <a:gd name="connsiteX2" fmla="*/ 2166 w 2165"/>
                    <a:gd name="connsiteY2" fmla="*/ 0 h 6496"/>
                    <a:gd name="connsiteX3" fmla="*/ 0 w 2165"/>
                    <a:gd name="connsiteY3" fmla="*/ 3249 h 6496"/>
                    <a:gd name="connsiteX4" fmla="*/ 2166 w 2165"/>
                    <a:gd name="connsiteY4" fmla="*/ 2166 h 6496"/>
                    <a:gd name="connsiteX5" fmla="*/ 0 w 2165"/>
                    <a:gd name="connsiteY5" fmla="*/ 4331 h 6496"/>
                    <a:gd name="connsiteX6" fmla="*/ 2166 w 2165"/>
                    <a:gd name="connsiteY6" fmla="*/ 4331 h 6496"/>
                    <a:gd name="connsiteX7" fmla="*/ 0 w 2165"/>
                    <a:gd name="connsiteY7" fmla="*/ 6497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65" h="6496">
                      <a:moveTo>
                        <a:pt x="0" y="6497"/>
                      </a:moveTo>
                      <a:lnTo>
                        <a:pt x="1083" y="6497"/>
                      </a:lnTo>
                      <a:cubicBezTo>
                        <a:pt x="2166" y="2166"/>
                        <a:pt x="2166" y="3249"/>
                        <a:pt x="2166" y="0"/>
                      </a:cubicBezTo>
                      <a:cubicBezTo>
                        <a:pt x="1083" y="1083"/>
                        <a:pt x="0" y="2166"/>
                        <a:pt x="0" y="3249"/>
                      </a:cubicBezTo>
                      <a:cubicBezTo>
                        <a:pt x="0" y="3249"/>
                        <a:pt x="1083" y="2166"/>
                        <a:pt x="2166" y="2166"/>
                      </a:cubicBezTo>
                      <a:cubicBezTo>
                        <a:pt x="1083" y="3249"/>
                        <a:pt x="1083" y="3249"/>
                        <a:pt x="0" y="4331"/>
                      </a:cubicBezTo>
                      <a:cubicBezTo>
                        <a:pt x="0" y="5414"/>
                        <a:pt x="1083" y="3249"/>
                        <a:pt x="2166" y="4331"/>
                      </a:cubicBezTo>
                      <a:lnTo>
                        <a:pt x="0" y="64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46" name="Полилиния: фигура 2645">
                  <a:extLst>
                    <a:ext uri="{FF2B5EF4-FFF2-40B4-BE49-F238E27FC236}">
                      <a16:creationId xmlns:a16="http://schemas.microsoft.com/office/drawing/2014/main" id="{214EC826-FA53-4D04-50F0-2880B7D7F94B}"/>
                    </a:ext>
                  </a:extLst>
                </p:cNvPr>
                <p:cNvSpPr/>
                <p:nvPr/>
              </p:nvSpPr>
              <p:spPr>
                <a:xfrm>
                  <a:off x="8668433" y="6126702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0 h 2165"/>
                    <a:gd name="connsiteX1" fmla="*/ 0 w 1082"/>
                    <a:gd name="connsiteY1" fmla="*/ 2166 h 2165"/>
                    <a:gd name="connsiteX2" fmla="*/ 1083 w 108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0"/>
                      </a:moveTo>
                      <a:cubicBezTo>
                        <a:pt x="1083" y="1083"/>
                        <a:pt x="1083" y="1083"/>
                        <a:pt x="0" y="2166"/>
                      </a:cubicBezTo>
                      <a:cubicBezTo>
                        <a:pt x="1083" y="1083"/>
                        <a:pt x="1083" y="0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47" name="Полилиния: фигура 2646">
                  <a:extLst>
                    <a:ext uri="{FF2B5EF4-FFF2-40B4-BE49-F238E27FC236}">
                      <a16:creationId xmlns:a16="http://schemas.microsoft.com/office/drawing/2014/main" id="{B484BFC6-C581-DC5F-2107-38FA997341BC}"/>
                    </a:ext>
                  </a:extLst>
                </p:cNvPr>
                <p:cNvSpPr/>
                <p:nvPr/>
              </p:nvSpPr>
              <p:spPr>
                <a:xfrm>
                  <a:off x="8670118" y="6125138"/>
                  <a:ext cx="481" cy="2646"/>
                </a:xfrm>
                <a:custGeom>
                  <a:avLst/>
                  <a:gdLst>
                    <a:gd name="connsiteX0" fmla="*/ 481 w 481"/>
                    <a:gd name="connsiteY0" fmla="*/ 481 h 2646"/>
                    <a:gd name="connsiteX1" fmla="*/ 481 w 481"/>
                    <a:gd name="connsiteY1" fmla="*/ 2647 h 2646"/>
                    <a:gd name="connsiteX2" fmla="*/ 481 w 481"/>
                    <a:gd name="connsiteY2" fmla="*/ 481 h 2646"/>
                    <a:gd name="connsiteX3" fmla="*/ 481 w 481"/>
                    <a:gd name="connsiteY3" fmla="*/ 481 h 2646"/>
                    <a:gd name="connsiteX4" fmla="*/ 481 w 481"/>
                    <a:gd name="connsiteY4" fmla="*/ 481 h 2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1" h="2646">
                      <a:moveTo>
                        <a:pt x="481" y="481"/>
                      </a:moveTo>
                      <a:cubicBezTo>
                        <a:pt x="481" y="481"/>
                        <a:pt x="481" y="1564"/>
                        <a:pt x="481" y="2647"/>
                      </a:cubicBezTo>
                      <a:cubicBezTo>
                        <a:pt x="-602" y="2647"/>
                        <a:pt x="481" y="1564"/>
                        <a:pt x="481" y="481"/>
                      </a:cubicBezTo>
                      <a:cubicBezTo>
                        <a:pt x="481" y="481"/>
                        <a:pt x="481" y="-602"/>
                        <a:pt x="481" y="481"/>
                      </a:cubicBezTo>
                      <a:lnTo>
                        <a:pt x="481" y="4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48" name="Полилиния: фигура 2647">
                  <a:extLst>
                    <a:ext uri="{FF2B5EF4-FFF2-40B4-BE49-F238E27FC236}">
                      <a16:creationId xmlns:a16="http://schemas.microsoft.com/office/drawing/2014/main" id="{81469783-A11E-F952-7827-A7CD4FCDF940}"/>
                    </a:ext>
                  </a:extLst>
                </p:cNvPr>
                <p:cNvSpPr/>
                <p:nvPr/>
              </p:nvSpPr>
              <p:spPr>
                <a:xfrm>
                  <a:off x="8672765" y="612589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49" name="Полилиния: фигура 2648">
                  <a:extLst>
                    <a:ext uri="{FF2B5EF4-FFF2-40B4-BE49-F238E27FC236}">
                      <a16:creationId xmlns:a16="http://schemas.microsoft.com/office/drawing/2014/main" id="{B3D9EFE9-F76B-91C2-D591-207CC85B677B}"/>
                    </a:ext>
                  </a:extLst>
                </p:cNvPr>
                <p:cNvSpPr/>
                <p:nvPr/>
              </p:nvSpPr>
              <p:spPr>
                <a:xfrm>
                  <a:off x="8671682" y="6125138"/>
                  <a:ext cx="2165" cy="4812"/>
                </a:xfrm>
                <a:custGeom>
                  <a:avLst/>
                  <a:gdLst>
                    <a:gd name="connsiteX0" fmla="*/ 2166 w 2165"/>
                    <a:gd name="connsiteY0" fmla="*/ 481 h 4812"/>
                    <a:gd name="connsiteX1" fmla="*/ 2166 w 2165"/>
                    <a:gd name="connsiteY1" fmla="*/ 481 h 4812"/>
                    <a:gd name="connsiteX2" fmla="*/ 2166 w 2165"/>
                    <a:gd name="connsiteY2" fmla="*/ 481 h 4812"/>
                    <a:gd name="connsiteX3" fmla="*/ 1083 w 2165"/>
                    <a:gd name="connsiteY3" fmla="*/ 2647 h 4812"/>
                    <a:gd name="connsiteX4" fmla="*/ 0 w 2165"/>
                    <a:gd name="connsiteY4" fmla="*/ 2647 h 4812"/>
                    <a:gd name="connsiteX5" fmla="*/ 0 w 2165"/>
                    <a:gd name="connsiteY5" fmla="*/ 4813 h 4812"/>
                    <a:gd name="connsiteX6" fmla="*/ 2166 w 2165"/>
                    <a:gd name="connsiteY6" fmla="*/ 481 h 4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65" h="4812">
                      <a:moveTo>
                        <a:pt x="2166" y="481"/>
                      </a:moveTo>
                      <a:cubicBezTo>
                        <a:pt x="1083" y="-602"/>
                        <a:pt x="1083" y="481"/>
                        <a:pt x="2166" y="481"/>
                      </a:cubicBezTo>
                      <a:cubicBezTo>
                        <a:pt x="1083" y="481"/>
                        <a:pt x="1083" y="1564"/>
                        <a:pt x="2166" y="481"/>
                      </a:cubicBezTo>
                      <a:cubicBezTo>
                        <a:pt x="2166" y="1564"/>
                        <a:pt x="1083" y="3730"/>
                        <a:pt x="1083" y="2647"/>
                      </a:cubicBezTo>
                      <a:cubicBezTo>
                        <a:pt x="0" y="2647"/>
                        <a:pt x="1083" y="481"/>
                        <a:pt x="0" y="2647"/>
                      </a:cubicBezTo>
                      <a:lnTo>
                        <a:pt x="0" y="4813"/>
                      </a:lnTo>
                      <a:cubicBezTo>
                        <a:pt x="1083" y="4813"/>
                        <a:pt x="1083" y="1564"/>
                        <a:pt x="2166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50" name="Полилиния: фигура 2649">
                  <a:extLst>
                    <a:ext uri="{FF2B5EF4-FFF2-40B4-BE49-F238E27FC236}">
                      <a16:creationId xmlns:a16="http://schemas.microsoft.com/office/drawing/2014/main" id="{0A5DA653-E7CC-7061-3382-EB1DDC8D657C}"/>
                    </a:ext>
                  </a:extLst>
                </p:cNvPr>
                <p:cNvSpPr/>
                <p:nvPr/>
              </p:nvSpPr>
              <p:spPr>
                <a:xfrm>
                  <a:off x="8671953" y="6126702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51" name="Полилиния: фигура 2650">
                  <a:extLst>
                    <a:ext uri="{FF2B5EF4-FFF2-40B4-BE49-F238E27FC236}">
                      <a16:creationId xmlns:a16="http://schemas.microsoft.com/office/drawing/2014/main" id="{4060C765-E648-8298-6320-02F243D899DA}"/>
                    </a:ext>
                  </a:extLst>
                </p:cNvPr>
                <p:cNvSpPr/>
                <p:nvPr/>
              </p:nvSpPr>
              <p:spPr>
                <a:xfrm>
                  <a:off x="8670599" y="6125619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52" name="Полилиния: фигура 2651">
                  <a:extLst>
                    <a:ext uri="{FF2B5EF4-FFF2-40B4-BE49-F238E27FC236}">
                      <a16:creationId xmlns:a16="http://schemas.microsoft.com/office/drawing/2014/main" id="{A4515D7E-0E7B-308D-291F-B102151CDC16}"/>
                    </a:ext>
                  </a:extLst>
                </p:cNvPr>
                <p:cNvSpPr/>
                <p:nvPr/>
              </p:nvSpPr>
              <p:spPr>
                <a:xfrm>
                  <a:off x="8673848" y="6125619"/>
                  <a:ext cx="3248" cy="5414"/>
                </a:xfrm>
                <a:custGeom>
                  <a:avLst/>
                  <a:gdLst>
                    <a:gd name="connsiteX0" fmla="*/ 1083 w 3248"/>
                    <a:gd name="connsiteY0" fmla="*/ 0 h 5414"/>
                    <a:gd name="connsiteX1" fmla="*/ 0 w 3248"/>
                    <a:gd name="connsiteY1" fmla="*/ 2166 h 5414"/>
                    <a:gd name="connsiteX2" fmla="*/ 2166 w 3248"/>
                    <a:gd name="connsiteY2" fmla="*/ 5414 h 5414"/>
                    <a:gd name="connsiteX3" fmla="*/ 3248 w 3248"/>
                    <a:gd name="connsiteY3" fmla="*/ 4331 h 5414"/>
                    <a:gd name="connsiteX4" fmla="*/ 1083 w 3248"/>
                    <a:gd name="connsiteY4" fmla="*/ 0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8" h="5414">
                      <a:moveTo>
                        <a:pt x="1083" y="0"/>
                      </a:moveTo>
                      <a:cubicBezTo>
                        <a:pt x="1083" y="3249"/>
                        <a:pt x="0" y="0"/>
                        <a:pt x="0" y="2166"/>
                      </a:cubicBezTo>
                      <a:cubicBezTo>
                        <a:pt x="1083" y="2166"/>
                        <a:pt x="2166" y="4331"/>
                        <a:pt x="2166" y="5414"/>
                      </a:cubicBezTo>
                      <a:cubicBezTo>
                        <a:pt x="2166" y="5414"/>
                        <a:pt x="3248" y="4331"/>
                        <a:pt x="3248" y="4331"/>
                      </a:cubicBezTo>
                      <a:cubicBezTo>
                        <a:pt x="2166" y="3249"/>
                        <a:pt x="2166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53" name="Полилиния: фигура 2652">
                  <a:extLst>
                    <a:ext uri="{FF2B5EF4-FFF2-40B4-BE49-F238E27FC236}">
                      <a16:creationId xmlns:a16="http://schemas.microsoft.com/office/drawing/2014/main" id="{6B7FD5AA-1496-D7C0-421C-69A5C18CEE03}"/>
                    </a:ext>
                  </a:extLst>
                </p:cNvPr>
                <p:cNvSpPr/>
                <p:nvPr/>
              </p:nvSpPr>
              <p:spPr>
                <a:xfrm>
                  <a:off x="8678179" y="613211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54" name="Полилиния: фигура 2653">
                  <a:extLst>
                    <a:ext uri="{FF2B5EF4-FFF2-40B4-BE49-F238E27FC236}">
                      <a16:creationId xmlns:a16="http://schemas.microsoft.com/office/drawing/2014/main" id="{AE38DE51-0829-CF59-204F-3F055C71ACA3}"/>
                    </a:ext>
                  </a:extLst>
                </p:cNvPr>
                <p:cNvSpPr/>
                <p:nvPr/>
              </p:nvSpPr>
              <p:spPr>
                <a:xfrm>
                  <a:off x="8676013" y="6125619"/>
                  <a:ext cx="6800" cy="5726"/>
                </a:xfrm>
                <a:custGeom>
                  <a:avLst/>
                  <a:gdLst>
                    <a:gd name="connsiteX0" fmla="*/ 5414 w 6800"/>
                    <a:gd name="connsiteY0" fmla="*/ 0 h 5726"/>
                    <a:gd name="connsiteX1" fmla="*/ 4331 w 6800"/>
                    <a:gd name="connsiteY1" fmla="*/ 3249 h 5726"/>
                    <a:gd name="connsiteX2" fmla="*/ 4331 w 6800"/>
                    <a:gd name="connsiteY2" fmla="*/ 1083 h 5726"/>
                    <a:gd name="connsiteX3" fmla="*/ 3249 w 6800"/>
                    <a:gd name="connsiteY3" fmla="*/ 3249 h 5726"/>
                    <a:gd name="connsiteX4" fmla="*/ 3249 w 6800"/>
                    <a:gd name="connsiteY4" fmla="*/ 1083 h 5726"/>
                    <a:gd name="connsiteX5" fmla="*/ 2166 w 6800"/>
                    <a:gd name="connsiteY5" fmla="*/ 4331 h 5726"/>
                    <a:gd name="connsiteX6" fmla="*/ 1083 w 6800"/>
                    <a:gd name="connsiteY6" fmla="*/ 3249 h 5726"/>
                    <a:gd name="connsiteX7" fmla="*/ 0 w 6800"/>
                    <a:gd name="connsiteY7" fmla="*/ 2166 h 5726"/>
                    <a:gd name="connsiteX8" fmla="*/ 1083 w 6800"/>
                    <a:gd name="connsiteY8" fmla="*/ 4331 h 5726"/>
                    <a:gd name="connsiteX9" fmla="*/ 2166 w 6800"/>
                    <a:gd name="connsiteY9" fmla="*/ 3249 h 5726"/>
                    <a:gd name="connsiteX10" fmla="*/ 2166 w 6800"/>
                    <a:gd name="connsiteY10" fmla="*/ 5414 h 5726"/>
                    <a:gd name="connsiteX11" fmla="*/ 6497 w 6800"/>
                    <a:gd name="connsiteY11" fmla="*/ 5414 h 5726"/>
                    <a:gd name="connsiteX12" fmla="*/ 5414 w 6800"/>
                    <a:gd name="connsiteY12" fmla="*/ 0 h 5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800" h="5726">
                      <a:moveTo>
                        <a:pt x="5414" y="0"/>
                      </a:moveTo>
                      <a:cubicBezTo>
                        <a:pt x="5414" y="0"/>
                        <a:pt x="5414" y="3249"/>
                        <a:pt x="4331" y="3249"/>
                      </a:cubicBezTo>
                      <a:cubicBezTo>
                        <a:pt x="4331" y="2166"/>
                        <a:pt x="3249" y="1083"/>
                        <a:pt x="4331" y="1083"/>
                      </a:cubicBezTo>
                      <a:cubicBezTo>
                        <a:pt x="3249" y="1083"/>
                        <a:pt x="4331" y="3249"/>
                        <a:pt x="3249" y="3249"/>
                      </a:cubicBezTo>
                      <a:cubicBezTo>
                        <a:pt x="2166" y="1083"/>
                        <a:pt x="4331" y="2166"/>
                        <a:pt x="3249" y="1083"/>
                      </a:cubicBezTo>
                      <a:cubicBezTo>
                        <a:pt x="3249" y="1083"/>
                        <a:pt x="2166" y="2166"/>
                        <a:pt x="2166" y="4331"/>
                      </a:cubicBezTo>
                      <a:cubicBezTo>
                        <a:pt x="2166" y="4331"/>
                        <a:pt x="2166" y="4331"/>
                        <a:pt x="1083" y="3249"/>
                      </a:cubicBezTo>
                      <a:cubicBezTo>
                        <a:pt x="1083" y="3249"/>
                        <a:pt x="0" y="2166"/>
                        <a:pt x="0" y="2166"/>
                      </a:cubicBezTo>
                      <a:lnTo>
                        <a:pt x="1083" y="4331"/>
                      </a:lnTo>
                      <a:cubicBezTo>
                        <a:pt x="2166" y="5414"/>
                        <a:pt x="1083" y="2166"/>
                        <a:pt x="2166" y="3249"/>
                      </a:cubicBezTo>
                      <a:cubicBezTo>
                        <a:pt x="2166" y="4331"/>
                        <a:pt x="2166" y="4331"/>
                        <a:pt x="2166" y="5414"/>
                      </a:cubicBezTo>
                      <a:cubicBezTo>
                        <a:pt x="2166" y="4331"/>
                        <a:pt x="5414" y="6497"/>
                        <a:pt x="6497" y="5414"/>
                      </a:cubicBezTo>
                      <a:cubicBezTo>
                        <a:pt x="7580" y="5414"/>
                        <a:pt x="5414" y="1083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55" name="Полилиния: фигура 2654">
                  <a:extLst>
                    <a:ext uri="{FF2B5EF4-FFF2-40B4-BE49-F238E27FC236}">
                      <a16:creationId xmlns:a16="http://schemas.microsoft.com/office/drawing/2014/main" id="{5A519C41-571A-BBEC-193D-DF52A201FDEA}"/>
                    </a:ext>
                  </a:extLst>
                </p:cNvPr>
                <p:cNvSpPr/>
                <p:nvPr/>
              </p:nvSpPr>
              <p:spPr>
                <a:xfrm>
                  <a:off x="8682510" y="6127785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56" name="Полилиния: фигура 2655">
                  <a:extLst>
                    <a:ext uri="{FF2B5EF4-FFF2-40B4-BE49-F238E27FC236}">
                      <a16:creationId xmlns:a16="http://schemas.microsoft.com/office/drawing/2014/main" id="{9108D5F8-8BC5-0F52-1AE6-E3DCEF962529}"/>
                    </a:ext>
                  </a:extLst>
                </p:cNvPr>
                <p:cNvSpPr/>
                <p:nvPr/>
              </p:nvSpPr>
              <p:spPr>
                <a:xfrm>
                  <a:off x="8681428" y="6122642"/>
                  <a:ext cx="6497" cy="4789"/>
                </a:xfrm>
                <a:custGeom>
                  <a:avLst/>
                  <a:gdLst>
                    <a:gd name="connsiteX0" fmla="*/ 1083 w 6497"/>
                    <a:gd name="connsiteY0" fmla="*/ 812 h 4789"/>
                    <a:gd name="connsiteX1" fmla="*/ 1083 w 6497"/>
                    <a:gd name="connsiteY1" fmla="*/ 812 h 4789"/>
                    <a:gd name="connsiteX2" fmla="*/ 1083 w 6497"/>
                    <a:gd name="connsiteY2" fmla="*/ 2978 h 4789"/>
                    <a:gd name="connsiteX3" fmla="*/ 0 w 6497"/>
                    <a:gd name="connsiteY3" fmla="*/ 1895 h 4789"/>
                    <a:gd name="connsiteX4" fmla="*/ 1083 w 6497"/>
                    <a:gd name="connsiteY4" fmla="*/ 4061 h 4789"/>
                    <a:gd name="connsiteX5" fmla="*/ 2166 w 6497"/>
                    <a:gd name="connsiteY5" fmla="*/ 1895 h 4789"/>
                    <a:gd name="connsiteX6" fmla="*/ 5414 w 6497"/>
                    <a:gd name="connsiteY6" fmla="*/ 4061 h 4789"/>
                    <a:gd name="connsiteX7" fmla="*/ 4331 w 6497"/>
                    <a:gd name="connsiteY7" fmla="*/ 4061 h 4789"/>
                    <a:gd name="connsiteX8" fmla="*/ 6497 w 6497"/>
                    <a:gd name="connsiteY8" fmla="*/ 1895 h 4789"/>
                    <a:gd name="connsiteX9" fmla="*/ 5414 w 6497"/>
                    <a:gd name="connsiteY9" fmla="*/ 1895 h 4789"/>
                    <a:gd name="connsiteX10" fmla="*/ 5414 w 6497"/>
                    <a:gd name="connsiteY10" fmla="*/ 812 h 4789"/>
                    <a:gd name="connsiteX11" fmla="*/ 1083 w 6497"/>
                    <a:gd name="connsiteY11" fmla="*/ 812 h 4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497" h="4789">
                      <a:moveTo>
                        <a:pt x="1083" y="812"/>
                      </a:moveTo>
                      <a:cubicBezTo>
                        <a:pt x="1083" y="812"/>
                        <a:pt x="1083" y="1895"/>
                        <a:pt x="1083" y="812"/>
                      </a:cubicBezTo>
                      <a:cubicBezTo>
                        <a:pt x="1083" y="1895"/>
                        <a:pt x="1083" y="2978"/>
                        <a:pt x="1083" y="2978"/>
                      </a:cubicBezTo>
                      <a:cubicBezTo>
                        <a:pt x="1083" y="2978"/>
                        <a:pt x="0" y="1895"/>
                        <a:pt x="0" y="1895"/>
                      </a:cubicBezTo>
                      <a:cubicBezTo>
                        <a:pt x="0" y="1895"/>
                        <a:pt x="1083" y="2978"/>
                        <a:pt x="1083" y="4061"/>
                      </a:cubicBezTo>
                      <a:cubicBezTo>
                        <a:pt x="3249" y="6226"/>
                        <a:pt x="2166" y="2978"/>
                        <a:pt x="2166" y="1895"/>
                      </a:cubicBezTo>
                      <a:cubicBezTo>
                        <a:pt x="4331" y="1895"/>
                        <a:pt x="3249" y="2978"/>
                        <a:pt x="5414" y="4061"/>
                      </a:cubicBezTo>
                      <a:cubicBezTo>
                        <a:pt x="5414" y="4061"/>
                        <a:pt x="4331" y="4061"/>
                        <a:pt x="4331" y="4061"/>
                      </a:cubicBezTo>
                      <a:cubicBezTo>
                        <a:pt x="6497" y="5143"/>
                        <a:pt x="6497" y="2978"/>
                        <a:pt x="6497" y="1895"/>
                      </a:cubicBezTo>
                      <a:cubicBezTo>
                        <a:pt x="6497" y="1895"/>
                        <a:pt x="5414" y="812"/>
                        <a:pt x="5414" y="1895"/>
                      </a:cubicBezTo>
                      <a:lnTo>
                        <a:pt x="5414" y="812"/>
                      </a:lnTo>
                      <a:cubicBezTo>
                        <a:pt x="3249" y="-271"/>
                        <a:pt x="2166" y="-271"/>
                        <a:pt x="1083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57" name="Полилиния: фигура 2656">
                  <a:extLst>
                    <a:ext uri="{FF2B5EF4-FFF2-40B4-BE49-F238E27FC236}">
                      <a16:creationId xmlns:a16="http://schemas.microsoft.com/office/drawing/2014/main" id="{7BA8FDA1-C63C-EEA4-24C5-0A4F03ED5D97}"/>
                    </a:ext>
                  </a:extLst>
                </p:cNvPr>
                <p:cNvSpPr/>
                <p:nvPr/>
              </p:nvSpPr>
              <p:spPr>
                <a:xfrm>
                  <a:off x="8681428" y="612453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58" name="Полилиния: фигура 2657">
                  <a:extLst>
                    <a:ext uri="{FF2B5EF4-FFF2-40B4-BE49-F238E27FC236}">
                      <a16:creationId xmlns:a16="http://schemas.microsoft.com/office/drawing/2014/main" id="{D505E29C-7B34-7B1F-E1A2-88E7CDF07508}"/>
                    </a:ext>
                  </a:extLst>
                </p:cNvPr>
                <p:cNvSpPr/>
                <p:nvPr/>
              </p:nvSpPr>
              <p:spPr>
                <a:xfrm>
                  <a:off x="8687112" y="6124536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812" y="0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59" name="Полилиния: фигура 2658">
                  <a:extLst>
                    <a:ext uri="{FF2B5EF4-FFF2-40B4-BE49-F238E27FC236}">
                      <a16:creationId xmlns:a16="http://schemas.microsoft.com/office/drawing/2014/main" id="{B2EA8BFF-0A27-2CBD-C3FD-4470E5D6742E}"/>
                    </a:ext>
                  </a:extLst>
                </p:cNvPr>
                <p:cNvSpPr/>
                <p:nvPr/>
              </p:nvSpPr>
              <p:spPr>
                <a:xfrm>
                  <a:off x="8684676" y="612264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812"/>
                        <a:pt x="1083" y="-271"/>
                        <a:pt x="0" y="812"/>
                      </a:cubicBez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60" name="Полилиния: фигура 2659">
                  <a:extLst>
                    <a:ext uri="{FF2B5EF4-FFF2-40B4-BE49-F238E27FC236}">
                      <a16:creationId xmlns:a16="http://schemas.microsoft.com/office/drawing/2014/main" id="{F87E8E43-4842-E62D-ADF7-DEC76670C4ED}"/>
                    </a:ext>
                  </a:extLst>
                </p:cNvPr>
                <p:cNvSpPr/>
                <p:nvPr/>
              </p:nvSpPr>
              <p:spPr>
                <a:xfrm>
                  <a:off x="8684452" y="6098548"/>
                  <a:ext cx="16466" cy="23822"/>
                </a:xfrm>
                <a:custGeom>
                  <a:avLst/>
                  <a:gdLst>
                    <a:gd name="connsiteX0" fmla="*/ 16467 w 16466"/>
                    <a:gd name="connsiteY0" fmla="*/ 3249 h 23822"/>
                    <a:gd name="connsiteX1" fmla="*/ 15384 w 16466"/>
                    <a:gd name="connsiteY1" fmla="*/ 3249 h 23822"/>
                    <a:gd name="connsiteX2" fmla="*/ 14301 w 16466"/>
                    <a:gd name="connsiteY2" fmla="*/ 1083 h 23822"/>
                    <a:gd name="connsiteX3" fmla="*/ 11053 w 16466"/>
                    <a:gd name="connsiteY3" fmla="*/ 0 h 23822"/>
                    <a:gd name="connsiteX4" fmla="*/ 11053 w 16466"/>
                    <a:gd name="connsiteY4" fmla="*/ 2166 h 23822"/>
                    <a:gd name="connsiteX5" fmla="*/ 9970 w 16466"/>
                    <a:gd name="connsiteY5" fmla="*/ 1083 h 23822"/>
                    <a:gd name="connsiteX6" fmla="*/ 8887 w 16466"/>
                    <a:gd name="connsiteY6" fmla="*/ 4331 h 23822"/>
                    <a:gd name="connsiteX7" fmla="*/ 8887 w 16466"/>
                    <a:gd name="connsiteY7" fmla="*/ 6497 h 23822"/>
                    <a:gd name="connsiteX8" fmla="*/ 3473 w 16466"/>
                    <a:gd name="connsiteY8" fmla="*/ 15160 h 23822"/>
                    <a:gd name="connsiteX9" fmla="*/ 5638 w 16466"/>
                    <a:gd name="connsiteY9" fmla="*/ 17326 h 23822"/>
                    <a:gd name="connsiteX10" fmla="*/ 3473 w 16466"/>
                    <a:gd name="connsiteY10" fmla="*/ 17326 h 23822"/>
                    <a:gd name="connsiteX11" fmla="*/ 3473 w 16466"/>
                    <a:gd name="connsiteY11" fmla="*/ 17326 h 23822"/>
                    <a:gd name="connsiteX12" fmla="*/ 1307 w 16466"/>
                    <a:gd name="connsiteY12" fmla="*/ 19491 h 23822"/>
                    <a:gd name="connsiteX13" fmla="*/ 3473 w 16466"/>
                    <a:gd name="connsiteY13" fmla="*/ 21657 h 23822"/>
                    <a:gd name="connsiteX14" fmla="*/ 224 w 16466"/>
                    <a:gd name="connsiteY14" fmla="*/ 20574 h 23822"/>
                    <a:gd name="connsiteX15" fmla="*/ 1307 w 16466"/>
                    <a:gd name="connsiteY15" fmla="*/ 22740 h 23822"/>
                    <a:gd name="connsiteX16" fmla="*/ 3473 w 16466"/>
                    <a:gd name="connsiteY16" fmla="*/ 22740 h 23822"/>
                    <a:gd name="connsiteX17" fmla="*/ 3473 w 16466"/>
                    <a:gd name="connsiteY17" fmla="*/ 23823 h 23822"/>
                    <a:gd name="connsiteX18" fmla="*/ 4556 w 16466"/>
                    <a:gd name="connsiteY18" fmla="*/ 20574 h 23822"/>
                    <a:gd name="connsiteX19" fmla="*/ 4556 w 16466"/>
                    <a:gd name="connsiteY19" fmla="*/ 15160 h 23822"/>
                    <a:gd name="connsiteX20" fmla="*/ 5638 w 16466"/>
                    <a:gd name="connsiteY20" fmla="*/ 16243 h 23822"/>
                    <a:gd name="connsiteX21" fmla="*/ 8887 w 16466"/>
                    <a:gd name="connsiteY21" fmla="*/ 12994 h 23822"/>
                    <a:gd name="connsiteX22" fmla="*/ 6721 w 16466"/>
                    <a:gd name="connsiteY22" fmla="*/ 10828 h 23822"/>
                    <a:gd name="connsiteX23" fmla="*/ 7804 w 16466"/>
                    <a:gd name="connsiteY23" fmla="*/ 10828 h 23822"/>
                    <a:gd name="connsiteX24" fmla="*/ 6721 w 16466"/>
                    <a:gd name="connsiteY24" fmla="*/ 9746 h 23822"/>
                    <a:gd name="connsiteX25" fmla="*/ 8887 w 16466"/>
                    <a:gd name="connsiteY25" fmla="*/ 9746 h 23822"/>
                    <a:gd name="connsiteX26" fmla="*/ 5638 w 16466"/>
                    <a:gd name="connsiteY26" fmla="*/ 7580 h 23822"/>
                    <a:gd name="connsiteX27" fmla="*/ 11053 w 16466"/>
                    <a:gd name="connsiteY27" fmla="*/ 7580 h 23822"/>
                    <a:gd name="connsiteX28" fmla="*/ 8887 w 16466"/>
                    <a:gd name="connsiteY28" fmla="*/ 7580 h 23822"/>
                    <a:gd name="connsiteX29" fmla="*/ 7804 w 16466"/>
                    <a:gd name="connsiteY29" fmla="*/ 6497 h 23822"/>
                    <a:gd name="connsiteX30" fmla="*/ 11053 w 16466"/>
                    <a:gd name="connsiteY30" fmla="*/ 7580 h 23822"/>
                    <a:gd name="connsiteX31" fmla="*/ 9970 w 16466"/>
                    <a:gd name="connsiteY31" fmla="*/ 5414 h 23822"/>
                    <a:gd name="connsiteX32" fmla="*/ 8887 w 16466"/>
                    <a:gd name="connsiteY32" fmla="*/ 5414 h 23822"/>
                    <a:gd name="connsiteX33" fmla="*/ 11053 w 16466"/>
                    <a:gd name="connsiteY33" fmla="*/ 3249 h 23822"/>
                    <a:gd name="connsiteX34" fmla="*/ 13218 w 16466"/>
                    <a:gd name="connsiteY34" fmla="*/ 5414 h 23822"/>
                    <a:gd name="connsiteX35" fmla="*/ 14301 w 16466"/>
                    <a:gd name="connsiteY35" fmla="*/ 5414 h 23822"/>
                    <a:gd name="connsiteX36" fmla="*/ 12136 w 16466"/>
                    <a:gd name="connsiteY36" fmla="*/ 2166 h 23822"/>
                    <a:gd name="connsiteX37" fmla="*/ 16467 w 16466"/>
                    <a:gd name="connsiteY37" fmla="*/ 3249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16466" h="23822">
                      <a:moveTo>
                        <a:pt x="16467" y="3249"/>
                      </a:moveTo>
                      <a:cubicBezTo>
                        <a:pt x="15384" y="3249"/>
                        <a:pt x="15384" y="3249"/>
                        <a:pt x="15384" y="3249"/>
                      </a:cubicBezTo>
                      <a:cubicBezTo>
                        <a:pt x="14301" y="2166"/>
                        <a:pt x="14301" y="2166"/>
                        <a:pt x="14301" y="1083"/>
                      </a:cubicBezTo>
                      <a:cubicBezTo>
                        <a:pt x="13218" y="1083"/>
                        <a:pt x="13218" y="0"/>
                        <a:pt x="11053" y="0"/>
                      </a:cubicBezTo>
                      <a:cubicBezTo>
                        <a:pt x="11053" y="1083"/>
                        <a:pt x="12136" y="2166"/>
                        <a:pt x="11053" y="2166"/>
                      </a:cubicBezTo>
                      <a:cubicBezTo>
                        <a:pt x="11053" y="2166"/>
                        <a:pt x="9970" y="2166"/>
                        <a:pt x="9970" y="1083"/>
                      </a:cubicBezTo>
                      <a:cubicBezTo>
                        <a:pt x="9970" y="2166"/>
                        <a:pt x="11053" y="4331"/>
                        <a:pt x="8887" y="4331"/>
                      </a:cubicBezTo>
                      <a:cubicBezTo>
                        <a:pt x="7804" y="5414"/>
                        <a:pt x="7804" y="5414"/>
                        <a:pt x="8887" y="6497"/>
                      </a:cubicBezTo>
                      <a:cubicBezTo>
                        <a:pt x="6721" y="8663"/>
                        <a:pt x="6721" y="12994"/>
                        <a:pt x="3473" y="15160"/>
                      </a:cubicBezTo>
                      <a:lnTo>
                        <a:pt x="5638" y="17326"/>
                      </a:lnTo>
                      <a:cubicBezTo>
                        <a:pt x="4556" y="17326"/>
                        <a:pt x="5638" y="18408"/>
                        <a:pt x="3473" y="17326"/>
                      </a:cubicBezTo>
                      <a:cubicBezTo>
                        <a:pt x="3473" y="17326"/>
                        <a:pt x="3473" y="17326"/>
                        <a:pt x="3473" y="17326"/>
                      </a:cubicBezTo>
                      <a:cubicBezTo>
                        <a:pt x="1307" y="16243"/>
                        <a:pt x="2390" y="19491"/>
                        <a:pt x="1307" y="19491"/>
                      </a:cubicBezTo>
                      <a:cubicBezTo>
                        <a:pt x="1307" y="19491"/>
                        <a:pt x="3473" y="20574"/>
                        <a:pt x="3473" y="21657"/>
                      </a:cubicBezTo>
                      <a:cubicBezTo>
                        <a:pt x="1307" y="19491"/>
                        <a:pt x="2390" y="22740"/>
                        <a:pt x="224" y="20574"/>
                      </a:cubicBezTo>
                      <a:cubicBezTo>
                        <a:pt x="-859" y="20574"/>
                        <a:pt x="2390" y="22740"/>
                        <a:pt x="1307" y="22740"/>
                      </a:cubicBezTo>
                      <a:cubicBezTo>
                        <a:pt x="2390" y="23823"/>
                        <a:pt x="2390" y="22740"/>
                        <a:pt x="3473" y="22740"/>
                      </a:cubicBezTo>
                      <a:cubicBezTo>
                        <a:pt x="4556" y="23823"/>
                        <a:pt x="2390" y="22740"/>
                        <a:pt x="3473" y="23823"/>
                      </a:cubicBezTo>
                      <a:cubicBezTo>
                        <a:pt x="4556" y="23823"/>
                        <a:pt x="4556" y="21657"/>
                        <a:pt x="4556" y="20574"/>
                      </a:cubicBezTo>
                      <a:cubicBezTo>
                        <a:pt x="4556" y="18408"/>
                        <a:pt x="4556" y="17326"/>
                        <a:pt x="4556" y="15160"/>
                      </a:cubicBezTo>
                      <a:lnTo>
                        <a:pt x="5638" y="16243"/>
                      </a:lnTo>
                      <a:cubicBezTo>
                        <a:pt x="5638" y="14077"/>
                        <a:pt x="5638" y="12994"/>
                        <a:pt x="8887" y="12994"/>
                      </a:cubicBezTo>
                      <a:cubicBezTo>
                        <a:pt x="7804" y="12994"/>
                        <a:pt x="9970" y="11911"/>
                        <a:pt x="6721" y="10828"/>
                      </a:cubicBezTo>
                      <a:cubicBezTo>
                        <a:pt x="7804" y="10828"/>
                        <a:pt x="7804" y="10828"/>
                        <a:pt x="7804" y="10828"/>
                      </a:cubicBezTo>
                      <a:lnTo>
                        <a:pt x="6721" y="9746"/>
                      </a:lnTo>
                      <a:cubicBezTo>
                        <a:pt x="6721" y="9746"/>
                        <a:pt x="8887" y="9746"/>
                        <a:pt x="8887" y="9746"/>
                      </a:cubicBezTo>
                      <a:cubicBezTo>
                        <a:pt x="7804" y="9746"/>
                        <a:pt x="6721" y="8663"/>
                        <a:pt x="5638" y="7580"/>
                      </a:cubicBezTo>
                      <a:cubicBezTo>
                        <a:pt x="7804" y="7580"/>
                        <a:pt x="8887" y="7580"/>
                        <a:pt x="11053" y="7580"/>
                      </a:cubicBezTo>
                      <a:cubicBezTo>
                        <a:pt x="11053" y="7580"/>
                        <a:pt x="9970" y="7580"/>
                        <a:pt x="8887" y="7580"/>
                      </a:cubicBezTo>
                      <a:cubicBezTo>
                        <a:pt x="9970" y="7580"/>
                        <a:pt x="7804" y="6497"/>
                        <a:pt x="7804" y="6497"/>
                      </a:cubicBezTo>
                      <a:cubicBezTo>
                        <a:pt x="7804" y="6497"/>
                        <a:pt x="9970" y="6497"/>
                        <a:pt x="11053" y="7580"/>
                      </a:cubicBezTo>
                      <a:cubicBezTo>
                        <a:pt x="12136" y="7580"/>
                        <a:pt x="8887" y="5414"/>
                        <a:pt x="9970" y="5414"/>
                      </a:cubicBezTo>
                      <a:lnTo>
                        <a:pt x="8887" y="5414"/>
                      </a:lnTo>
                      <a:cubicBezTo>
                        <a:pt x="8887" y="4331"/>
                        <a:pt x="11053" y="4331"/>
                        <a:pt x="11053" y="3249"/>
                      </a:cubicBezTo>
                      <a:cubicBezTo>
                        <a:pt x="13218" y="3249"/>
                        <a:pt x="12136" y="4331"/>
                        <a:pt x="13218" y="5414"/>
                      </a:cubicBezTo>
                      <a:cubicBezTo>
                        <a:pt x="13218" y="5414"/>
                        <a:pt x="14301" y="5414"/>
                        <a:pt x="14301" y="5414"/>
                      </a:cubicBezTo>
                      <a:cubicBezTo>
                        <a:pt x="13218" y="4331"/>
                        <a:pt x="12136" y="3249"/>
                        <a:pt x="12136" y="2166"/>
                      </a:cubicBezTo>
                      <a:cubicBezTo>
                        <a:pt x="16467" y="4331"/>
                        <a:pt x="16467" y="3249"/>
                        <a:pt x="16467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61" name="Полилиния: фигура 2660">
                  <a:extLst>
                    <a:ext uri="{FF2B5EF4-FFF2-40B4-BE49-F238E27FC236}">
                      <a16:creationId xmlns:a16="http://schemas.microsoft.com/office/drawing/2014/main" id="{6CB20980-789D-2DAF-4810-850073D999B7}"/>
                    </a:ext>
                  </a:extLst>
                </p:cNvPr>
                <p:cNvSpPr/>
                <p:nvPr/>
              </p:nvSpPr>
              <p:spPr>
                <a:xfrm>
                  <a:off x="8700919" y="6105045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62" name="Полилиния: фигура 2661">
                  <a:extLst>
                    <a:ext uri="{FF2B5EF4-FFF2-40B4-BE49-F238E27FC236}">
                      <a16:creationId xmlns:a16="http://schemas.microsoft.com/office/drawing/2014/main" id="{667A124C-71D5-264F-1BDE-3381741D297F}"/>
                    </a:ext>
                  </a:extLst>
                </p:cNvPr>
                <p:cNvSpPr/>
                <p:nvPr/>
              </p:nvSpPr>
              <p:spPr>
                <a:xfrm>
                  <a:off x="8700919" y="6101797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63" name="Полилиния: фигура 2662">
                  <a:extLst>
                    <a:ext uri="{FF2B5EF4-FFF2-40B4-BE49-F238E27FC236}">
                      <a16:creationId xmlns:a16="http://schemas.microsoft.com/office/drawing/2014/main" id="{F729146E-BABE-6E77-F2CA-6C11483EF4DF}"/>
                    </a:ext>
                  </a:extLst>
                </p:cNvPr>
                <p:cNvSpPr/>
                <p:nvPr/>
              </p:nvSpPr>
              <p:spPr>
                <a:xfrm>
                  <a:off x="8693339" y="6105045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64" name="Полилиния: фигура 2663">
                  <a:extLst>
                    <a:ext uri="{FF2B5EF4-FFF2-40B4-BE49-F238E27FC236}">
                      <a16:creationId xmlns:a16="http://schemas.microsoft.com/office/drawing/2014/main" id="{5612BE51-6FF9-BD0B-E459-5DA6E07FE12D}"/>
                    </a:ext>
                  </a:extLst>
                </p:cNvPr>
                <p:cNvSpPr/>
                <p:nvPr/>
              </p:nvSpPr>
              <p:spPr>
                <a:xfrm>
                  <a:off x="8697670" y="6108294"/>
                  <a:ext cx="2165" cy="481"/>
                </a:xfrm>
                <a:custGeom>
                  <a:avLst/>
                  <a:gdLst>
                    <a:gd name="connsiteX0" fmla="*/ 2166 w 2165"/>
                    <a:gd name="connsiteY0" fmla="*/ 0 h 481"/>
                    <a:gd name="connsiteX1" fmla="*/ 0 w 2165"/>
                    <a:gd name="connsiteY1" fmla="*/ 0 h 481"/>
                    <a:gd name="connsiteX2" fmla="*/ 2166 w 2165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481">
                      <a:moveTo>
                        <a:pt x="2166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1083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65" name="Полилиния: фигура 2664">
                  <a:extLst>
                    <a:ext uri="{FF2B5EF4-FFF2-40B4-BE49-F238E27FC236}">
                      <a16:creationId xmlns:a16="http://schemas.microsoft.com/office/drawing/2014/main" id="{ABD3C601-E691-1891-870B-E46FDDAF4931}"/>
                    </a:ext>
                  </a:extLst>
                </p:cNvPr>
                <p:cNvSpPr/>
                <p:nvPr/>
              </p:nvSpPr>
              <p:spPr>
                <a:xfrm>
                  <a:off x="8695505" y="6113708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66" name="Полилиния: фигура 2665">
                  <a:extLst>
                    <a:ext uri="{FF2B5EF4-FFF2-40B4-BE49-F238E27FC236}">
                      <a16:creationId xmlns:a16="http://schemas.microsoft.com/office/drawing/2014/main" id="{9090C774-B18D-A4E5-5A6B-15495528E537}"/>
                    </a:ext>
                  </a:extLst>
                </p:cNvPr>
                <p:cNvSpPr/>
                <p:nvPr/>
              </p:nvSpPr>
              <p:spPr>
                <a:xfrm>
                  <a:off x="8702002" y="610288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67" name="Полилиния: фигура 2666">
                  <a:extLst>
                    <a:ext uri="{FF2B5EF4-FFF2-40B4-BE49-F238E27FC236}">
                      <a16:creationId xmlns:a16="http://schemas.microsoft.com/office/drawing/2014/main" id="{90A6B90D-BFE2-71E7-8595-8843ACE902D9}"/>
                    </a:ext>
                  </a:extLst>
                </p:cNvPr>
                <p:cNvSpPr/>
                <p:nvPr/>
              </p:nvSpPr>
              <p:spPr>
                <a:xfrm>
                  <a:off x="8696317" y="6086156"/>
                  <a:ext cx="6985" cy="15641"/>
                </a:xfrm>
                <a:custGeom>
                  <a:avLst/>
                  <a:gdLst>
                    <a:gd name="connsiteX0" fmla="*/ 1354 w 6985"/>
                    <a:gd name="connsiteY0" fmla="*/ 481 h 15641"/>
                    <a:gd name="connsiteX1" fmla="*/ 271 w 6985"/>
                    <a:gd name="connsiteY1" fmla="*/ 2647 h 15641"/>
                    <a:gd name="connsiteX2" fmla="*/ 4602 w 6985"/>
                    <a:gd name="connsiteY2" fmla="*/ 4813 h 15641"/>
                    <a:gd name="connsiteX3" fmla="*/ 271 w 6985"/>
                    <a:gd name="connsiteY3" fmla="*/ 3730 h 15641"/>
                    <a:gd name="connsiteX4" fmla="*/ 271 w 6985"/>
                    <a:gd name="connsiteY4" fmla="*/ 5895 h 15641"/>
                    <a:gd name="connsiteX5" fmla="*/ 2436 w 6985"/>
                    <a:gd name="connsiteY5" fmla="*/ 9144 h 15641"/>
                    <a:gd name="connsiteX6" fmla="*/ 1354 w 6985"/>
                    <a:gd name="connsiteY6" fmla="*/ 9144 h 15641"/>
                    <a:gd name="connsiteX7" fmla="*/ 4602 w 6985"/>
                    <a:gd name="connsiteY7" fmla="*/ 12393 h 15641"/>
                    <a:gd name="connsiteX8" fmla="*/ 271 w 6985"/>
                    <a:gd name="connsiteY8" fmla="*/ 11310 h 15641"/>
                    <a:gd name="connsiteX9" fmla="*/ 271 w 6985"/>
                    <a:gd name="connsiteY9" fmla="*/ 11310 h 15641"/>
                    <a:gd name="connsiteX10" fmla="*/ 271 w 6985"/>
                    <a:gd name="connsiteY10" fmla="*/ 13475 h 15641"/>
                    <a:gd name="connsiteX11" fmla="*/ 2436 w 6985"/>
                    <a:gd name="connsiteY11" fmla="*/ 14558 h 15641"/>
                    <a:gd name="connsiteX12" fmla="*/ 4602 w 6985"/>
                    <a:gd name="connsiteY12" fmla="*/ 15641 h 15641"/>
                    <a:gd name="connsiteX13" fmla="*/ 3519 w 6985"/>
                    <a:gd name="connsiteY13" fmla="*/ 13475 h 15641"/>
                    <a:gd name="connsiteX14" fmla="*/ 5685 w 6985"/>
                    <a:gd name="connsiteY14" fmla="*/ 13475 h 15641"/>
                    <a:gd name="connsiteX15" fmla="*/ 4602 w 6985"/>
                    <a:gd name="connsiteY15" fmla="*/ 12393 h 15641"/>
                    <a:gd name="connsiteX16" fmla="*/ 5685 w 6985"/>
                    <a:gd name="connsiteY16" fmla="*/ 12393 h 15641"/>
                    <a:gd name="connsiteX17" fmla="*/ 4602 w 6985"/>
                    <a:gd name="connsiteY17" fmla="*/ 10227 h 15641"/>
                    <a:gd name="connsiteX18" fmla="*/ 4602 w 6985"/>
                    <a:gd name="connsiteY18" fmla="*/ 10227 h 15641"/>
                    <a:gd name="connsiteX19" fmla="*/ 2436 w 6985"/>
                    <a:gd name="connsiteY19" fmla="*/ 9144 h 15641"/>
                    <a:gd name="connsiteX20" fmla="*/ 4602 w 6985"/>
                    <a:gd name="connsiteY20" fmla="*/ 9144 h 15641"/>
                    <a:gd name="connsiteX21" fmla="*/ 3519 w 6985"/>
                    <a:gd name="connsiteY21" fmla="*/ 9144 h 15641"/>
                    <a:gd name="connsiteX22" fmla="*/ 6768 w 6985"/>
                    <a:gd name="connsiteY22" fmla="*/ 5895 h 15641"/>
                    <a:gd name="connsiteX23" fmla="*/ 5685 w 6985"/>
                    <a:gd name="connsiteY23" fmla="*/ 5895 h 15641"/>
                    <a:gd name="connsiteX24" fmla="*/ 6768 w 6985"/>
                    <a:gd name="connsiteY24" fmla="*/ 8061 h 15641"/>
                    <a:gd name="connsiteX25" fmla="*/ 2436 w 6985"/>
                    <a:gd name="connsiteY25" fmla="*/ 6978 h 15641"/>
                    <a:gd name="connsiteX26" fmla="*/ 5685 w 6985"/>
                    <a:gd name="connsiteY26" fmla="*/ 5895 h 15641"/>
                    <a:gd name="connsiteX27" fmla="*/ 5685 w 6985"/>
                    <a:gd name="connsiteY27" fmla="*/ 3730 h 15641"/>
                    <a:gd name="connsiteX28" fmla="*/ 6768 w 6985"/>
                    <a:gd name="connsiteY28" fmla="*/ 3730 h 15641"/>
                    <a:gd name="connsiteX29" fmla="*/ 5685 w 6985"/>
                    <a:gd name="connsiteY29" fmla="*/ 1564 h 15641"/>
                    <a:gd name="connsiteX30" fmla="*/ 5685 w 6985"/>
                    <a:gd name="connsiteY30" fmla="*/ 1564 h 15641"/>
                    <a:gd name="connsiteX31" fmla="*/ 4602 w 6985"/>
                    <a:gd name="connsiteY31" fmla="*/ 481 h 15641"/>
                    <a:gd name="connsiteX32" fmla="*/ 5685 w 6985"/>
                    <a:gd name="connsiteY32" fmla="*/ 481 h 15641"/>
                    <a:gd name="connsiteX33" fmla="*/ 1354 w 6985"/>
                    <a:gd name="connsiteY33" fmla="*/ 481 h 15641"/>
                    <a:gd name="connsiteX34" fmla="*/ 3519 w 6985"/>
                    <a:gd name="connsiteY34" fmla="*/ 1564 h 15641"/>
                    <a:gd name="connsiteX35" fmla="*/ 1354 w 6985"/>
                    <a:gd name="connsiteY35" fmla="*/ 481 h 15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6985" h="15641">
                      <a:moveTo>
                        <a:pt x="1354" y="481"/>
                      </a:moveTo>
                      <a:cubicBezTo>
                        <a:pt x="-812" y="1564"/>
                        <a:pt x="271" y="1564"/>
                        <a:pt x="271" y="2647"/>
                      </a:cubicBezTo>
                      <a:cubicBezTo>
                        <a:pt x="1354" y="3730"/>
                        <a:pt x="4602" y="2647"/>
                        <a:pt x="4602" y="4813"/>
                      </a:cubicBezTo>
                      <a:lnTo>
                        <a:pt x="271" y="3730"/>
                      </a:lnTo>
                      <a:cubicBezTo>
                        <a:pt x="271" y="4813"/>
                        <a:pt x="271" y="4813"/>
                        <a:pt x="271" y="5895"/>
                      </a:cubicBezTo>
                      <a:cubicBezTo>
                        <a:pt x="271" y="6978"/>
                        <a:pt x="271" y="8061"/>
                        <a:pt x="2436" y="9144"/>
                      </a:cubicBezTo>
                      <a:cubicBezTo>
                        <a:pt x="2436" y="9144"/>
                        <a:pt x="1354" y="9144"/>
                        <a:pt x="1354" y="9144"/>
                      </a:cubicBezTo>
                      <a:cubicBezTo>
                        <a:pt x="1354" y="10227"/>
                        <a:pt x="6768" y="11310"/>
                        <a:pt x="4602" y="12393"/>
                      </a:cubicBezTo>
                      <a:cubicBezTo>
                        <a:pt x="2436" y="10227"/>
                        <a:pt x="2436" y="12393"/>
                        <a:pt x="271" y="11310"/>
                      </a:cubicBezTo>
                      <a:lnTo>
                        <a:pt x="271" y="11310"/>
                      </a:lnTo>
                      <a:cubicBezTo>
                        <a:pt x="271" y="12393"/>
                        <a:pt x="1354" y="13475"/>
                        <a:pt x="271" y="13475"/>
                      </a:cubicBezTo>
                      <a:cubicBezTo>
                        <a:pt x="1354" y="13475"/>
                        <a:pt x="2436" y="13475"/>
                        <a:pt x="2436" y="14558"/>
                      </a:cubicBezTo>
                      <a:cubicBezTo>
                        <a:pt x="2436" y="14558"/>
                        <a:pt x="3519" y="14558"/>
                        <a:pt x="4602" y="15641"/>
                      </a:cubicBezTo>
                      <a:cubicBezTo>
                        <a:pt x="3519" y="14558"/>
                        <a:pt x="4602" y="14558"/>
                        <a:pt x="3519" y="13475"/>
                      </a:cubicBezTo>
                      <a:cubicBezTo>
                        <a:pt x="4602" y="13475"/>
                        <a:pt x="3519" y="13475"/>
                        <a:pt x="5685" y="13475"/>
                      </a:cubicBezTo>
                      <a:lnTo>
                        <a:pt x="4602" y="12393"/>
                      </a:lnTo>
                      <a:cubicBezTo>
                        <a:pt x="4602" y="12393"/>
                        <a:pt x="5685" y="13475"/>
                        <a:pt x="5685" y="12393"/>
                      </a:cubicBezTo>
                      <a:cubicBezTo>
                        <a:pt x="4602" y="12393"/>
                        <a:pt x="4602" y="11310"/>
                        <a:pt x="4602" y="10227"/>
                      </a:cubicBezTo>
                      <a:lnTo>
                        <a:pt x="4602" y="10227"/>
                      </a:lnTo>
                      <a:cubicBezTo>
                        <a:pt x="4602" y="9144"/>
                        <a:pt x="4602" y="9144"/>
                        <a:pt x="2436" y="9144"/>
                      </a:cubicBezTo>
                      <a:lnTo>
                        <a:pt x="4602" y="9144"/>
                      </a:lnTo>
                      <a:lnTo>
                        <a:pt x="3519" y="9144"/>
                      </a:lnTo>
                      <a:cubicBezTo>
                        <a:pt x="4602" y="8061"/>
                        <a:pt x="7851" y="8061"/>
                        <a:pt x="6768" y="5895"/>
                      </a:cubicBezTo>
                      <a:cubicBezTo>
                        <a:pt x="6768" y="5895"/>
                        <a:pt x="5685" y="5895"/>
                        <a:pt x="5685" y="5895"/>
                      </a:cubicBezTo>
                      <a:cubicBezTo>
                        <a:pt x="4602" y="5895"/>
                        <a:pt x="6768" y="6978"/>
                        <a:pt x="6768" y="8061"/>
                      </a:cubicBezTo>
                      <a:cubicBezTo>
                        <a:pt x="5685" y="8061"/>
                        <a:pt x="3519" y="6978"/>
                        <a:pt x="2436" y="6978"/>
                      </a:cubicBezTo>
                      <a:cubicBezTo>
                        <a:pt x="4602" y="6978"/>
                        <a:pt x="2436" y="5895"/>
                        <a:pt x="5685" y="5895"/>
                      </a:cubicBezTo>
                      <a:cubicBezTo>
                        <a:pt x="5685" y="4813"/>
                        <a:pt x="4602" y="4813"/>
                        <a:pt x="5685" y="3730"/>
                      </a:cubicBezTo>
                      <a:lnTo>
                        <a:pt x="6768" y="3730"/>
                      </a:lnTo>
                      <a:cubicBezTo>
                        <a:pt x="4602" y="3730"/>
                        <a:pt x="7851" y="2647"/>
                        <a:pt x="5685" y="1564"/>
                      </a:cubicBezTo>
                      <a:lnTo>
                        <a:pt x="5685" y="1564"/>
                      </a:lnTo>
                      <a:cubicBezTo>
                        <a:pt x="4602" y="1564"/>
                        <a:pt x="4602" y="1564"/>
                        <a:pt x="4602" y="481"/>
                      </a:cubicBezTo>
                      <a:cubicBezTo>
                        <a:pt x="4602" y="481"/>
                        <a:pt x="4602" y="481"/>
                        <a:pt x="5685" y="481"/>
                      </a:cubicBezTo>
                      <a:cubicBezTo>
                        <a:pt x="2436" y="481"/>
                        <a:pt x="2436" y="-602"/>
                        <a:pt x="1354" y="481"/>
                      </a:cubicBezTo>
                      <a:cubicBezTo>
                        <a:pt x="1354" y="481"/>
                        <a:pt x="3519" y="481"/>
                        <a:pt x="3519" y="1564"/>
                      </a:cubicBezTo>
                      <a:cubicBezTo>
                        <a:pt x="2436" y="481"/>
                        <a:pt x="1354" y="481"/>
                        <a:pt x="1354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68" name="Полилиния: фигура 2667">
                  <a:extLst>
                    <a:ext uri="{FF2B5EF4-FFF2-40B4-BE49-F238E27FC236}">
                      <a16:creationId xmlns:a16="http://schemas.microsoft.com/office/drawing/2014/main" id="{FE2E28D3-5E95-4E2A-A991-0BA549EF9C56}"/>
                    </a:ext>
                  </a:extLst>
                </p:cNvPr>
                <p:cNvSpPr/>
                <p:nvPr/>
              </p:nvSpPr>
              <p:spPr>
                <a:xfrm>
                  <a:off x="8702272" y="6096984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481 h 481"/>
                    <a:gd name="connsiteX1" fmla="*/ 812 w 812"/>
                    <a:gd name="connsiteY1" fmla="*/ 481 h 481"/>
                    <a:gd name="connsiteX2" fmla="*/ 812 w 812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812" y="481"/>
                      </a:moveTo>
                      <a:lnTo>
                        <a:pt x="812" y="481"/>
                      </a:lnTo>
                      <a:cubicBezTo>
                        <a:pt x="-271" y="-602"/>
                        <a:pt x="-271" y="481"/>
                        <a:pt x="812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69" name="Полилиния: фигура 2668">
                  <a:extLst>
                    <a:ext uri="{FF2B5EF4-FFF2-40B4-BE49-F238E27FC236}">
                      <a16:creationId xmlns:a16="http://schemas.microsoft.com/office/drawing/2014/main" id="{C1ACA2E1-29F2-8CDE-AE0A-DA5C256D8A1C}"/>
                    </a:ext>
                  </a:extLst>
                </p:cNvPr>
                <p:cNvSpPr/>
                <p:nvPr/>
              </p:nvSpPr>
              <p:spPr>
                <a:xfrm>
                  <a:off x="8692256" y="6076891"/>
                  <a:ext cx="12392" cy="8662"/>
                </a:xfrm>
                <a:custGeom>
                  <a:avLst/>
                  <a:gdLst>
                    <a:gd name="connsiteX0" fmla="*/ 7580 w 12392"/>
                    <a:gd name="connsiteY0" fmla="*/ 4331 h 8662"/>
                    <a:gd name="connsiteX1" fmla="*/ 9746 w 12392"/>
                    <a:gd name="connsiteY1" fmla="*/ 3249 h 8662"/>
                    <a:gd name="connsiteX2" fmla="*/ 5414 w 12392"/>
                    <a:gd name="connsiteY2" fmla="*/ 4331 h 8662"/>
                    <a:gd name="connsiteX3" fmla="*/ 4331 w 12392"/>
                    <a:gd name="connsiteY3" fmla="*/ 3249 h 8662"/>
                    <a:gd name="connsiteX4" fmla="*/ 7580 w 12392"/>
                    <a:gd name="connsiteY4" fmla="*/ 2166 h 8662"/>
                    <a:gd name="connsiteX5" fmla="*/ 7580 w 12392"/>
                    <a:gd name="connsiteY5" fmla="*/ 1083 h 8662"/>
                    <a:gd name="connsiteX6" fmla="*/ 5414 w 12392"/>
                    <a:gd name="connsiteY6" fmla="*/ 2166 h 8662"/>
                    <a:gd name="connsiteX7" fmla="*/ 3249 w 12392"/>
                    <a:gd name="connsiteY7" fmla="*/ 2166 h 8662"/>
                    <a:gd name="connsiteX8" fmla="*/ 4331 w 12392"/>
                    <a:gd name="connsiteY8" fmla="*/ 2166 h 8662"/>
                    <a:gd name="connsiteX9" fmla="*/ 6497 w 12392"/>
                    <a:gd name="connsiteY9" fmla="*/ 0 h 8662"/>
                    <a:gd name="connsiteX10" fmla="*/ 0 w 12392"/>
                    <a:gd name="connsiteY10" fmla="*/ 2166 h 8662"/>
                    <a:gd name="connsiteX11" fmla="*/ 1083 w 12392"/>
                    <a:gd name="connsiteY11" fmla="*/ 2166 h 8662"/>
                    <a:gd name="connsiteX12" fmla="*/ 3249 w 12392"/>
                    <a:gd name="connsiteY12" fmla="*/ 0 h 8662"/>
                    <a:gd name="connsiteX13" fmla="*/ 3249 w 12392"/>
                    <a:gd name="connsiteY13" fmla="*/ 1083 h 8662"/>
                    <a:gd name="connsiteX14" fmla="*/ 2166 w 12392"/>
                    <a:gd name="connsiteY14" fmla="*/ 1083 h 8662"/>
                    <a:gd name="connsiteX15" fmla="*/ 1083 w 12392"/>
                    <a:gd name="connsiteY15" fmla="*/ 1083 h 8662"/>
                    <a:gd name="connsiteX16" fmla="*/ 2166 w 12392"/>
                    <a:gd name="connsiteY16" fmla="*/ 2166 h 8662"/>
                    <a:gd name="connsiteX17" fmla="*/ 3249 w 12392"/>
                    <a:gd name="connsiteY17" fmla="*/ 3249 h 8662"/>
                    <a:gd name="connsiteX18" fmla="*/ 4331 w 12392"/>
                    <a:gd name="connsiteY18" fmla="*/ 5414 h 8662"/>
                    <a:gd name="connsiteX19" fmla="*/ 4331 w 12392"/>
                    <a:gd name="connsiteY19" fmla="*/ 4331 h 8662"/>
                    <a:gd name="connsiteX20" fmla="*/ 6497 w 12392"/>
                    <a:gd name="connsiteY20" fmla="*/ 4331 h 8662"/>
                    <a:gd name="connsiteX21" fmla="*/ 7580 w 12392"/>
                    <a:gd name="connsiteY21" fmla="*/ 4331 h 8662"/>
                    <a:gd name="connsiteX22" fmla="*/ 7580 w 12392"/>
                    <a:gd name="connsiteY22" fmla="*/ 4331 h 8662"/>
                    <a:gd name="connsiteX23" fmla="*/ 7580 w 12392"/>
                    <a:gd name="connsiteY23" fmla="*/ 6497 h 8662"/>
                    <a:gd name="connsiteX24" fmla="*/ 10828 w 12392"/>
                    <a:gd name="connsiteY24" fmla="*/ 6497 h 8662"/>
                    <a:gd name="connsiteX25" fmla="*/ 11911 w 12392"/>
                    <a:gd name="connsiteY25" fmla="*/ 8663 h 8662"/>
                    <a:gd name="connsiteX26" fmla="*/ 11911 w 12392"/>
                    <a:gd name="connsiteY26" fmla="*/ 7580 h 8662"/>
                    <a:gd name="connsiteX27" fmla="*/ 11911 w 12392"/>
                    <a:gd name="connsiteY27" fmla="*/ 5414 h 8662"/>
                    <a:gd name="connsiteX28" fmla="*/ 9746 w 12392"/>
                    <a:gd name="connsiteY28" fmla="*/ 5414 h 8662"/>
                    <a:gd name="connsiteX29" fmla="*/ 7580 w 12392"/>
                    <a:gd name="connsiteY29" fmla="*/ 4331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2392" h="8662">
                      <a:moveTo>
                        <a:pt x="7580" y="4331"/>
                      </a:moveTo>
                      <a:cubicBezTo>
                        <a:pt x="7580" y="3249"/>
                        <a:pt x="8663" y="4331"/>
                        <a:pt x="9746" y="3249"/>
                      </a:cubicBezTo>
                      <a:cubicBezTo>
                        <a:pt x="8663" y="3249"/>
                        <a:pt x="7580" y="4331"/>
                        <a:pt x="5414" y="4331"/>
                      </a:cubicBezTo>
                      <a:cubicBezTo>
                        <a:pt x="6497" y="3249"/>
                        <a:pt x="4331" y="3249"/>
                        <a:pt x="4331" y="3249"/>
                      </a:cubicBezTo>
                      <a:cubicBezTo>
                        <a:pt x="5414" y="3249"/>
                        <a:pt x="7580" y="2166"/>
                        <a:pt x="7580" y="2166"/>
                      </a:cubicBezTo>
                      <a:cubicBezTo>
                        <a:pt x="6497" y="2166"/>
                        <a:pt x="7580" y="1083"/>
                        <a:pt x="7580" y="1083"/>
                      </a:cubicBezTo>
                      <a:cubicBezTo>
                        <a:pt x="6497" y="3249"/>
                        <a:pt x="6497" y="1083"/>
                        <a:pt x="5414" y="2166"/>
                      </a:cubicBezTo>
                      <a:cubicBezTo>
                        <a:pt x="4331" y="3249"/>
                        <a:pt x="3249" y="2166"/>
                        <a:pt x="3249" y="2166"/>
                      </a:cubicBezTo>
                      <a:cubicBezTo>
                        <a:pt x="4331" y="1083"/>
                        <a:pt x="4331" y="2166"/>
                        <a:pt x="4331" y="2166"/>
                      </a:cubicBezTo>
                      <a:cubicBezTo>
                        <a:pt x="6497" y="1083"/>
                        <a:pt x="5414" y="1083"/>
                        <a:pt x="6497" y="0"/>
                      </a:cubicBezTo>
                      <a:cubicBezTo>
                        <a:pt x="3249" y="1083"/>
                        <a:pt x="2166" y="-1083"/>
                        <a:pt x="0" y="2166"/>
                      </a:cubicBezTo>
                      <a:cubicBezTo>
                        <a:pt x="0" y="3249"/>
                        <a:pt x="0" y="2166"/>
                        <a:pt x="1083" y="2166"/>
                      </a:cubicBezTo>
                      <a:cubicBezTo>
                        <a:pt x="1083" y="1083"/>
                        <a:pt x="2166" y="1083"/>
                        <a:pt x="3249" y="0"/>
                      </a:cubicBezTo>
                      <a:cubicBezTo>
                        <a:pt x="3249" y="1083"/>
                        <a:pt x="4331" y="0"/>
                        <a:pt x="3249" y="1083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2166" y="1083"/>
                        <a:pt x="1083" y="1083"/>
                        <a:pt x="1083" y="1083"/>
                      </a:cubicBezTo>
                      <a:cubicBezTo>
                        <a:pt x="1083" y="1083"/>
                        <a:pt x="1083" y="2166"/>
                        <a:pt x="2166" y="2166"/>
                      </a:cubicBezTo>
                      <a:cubicBezTo>
                        <a:pt x="2166" y="2166"/>
                        <a:pt x="2166" y="3249"/>
                        <a:pt x="3249" y="3249"/>
                      </a:cubicBezTo>
                      <a:cubicBezTo>
                        <a:pt x="4331" y="4331"/>
                        <a:pt x="4331" y="5414"/>
                        <a:pt x="4331" y="5414"/>
                      </a:cubicBezTo>
                      <a:lnTo>
                        <a:pt x="4331" y="4331"/>
                      </a:lnTo>
                      <a:cubicBezTo>
                        <a:pt x="5414" y="4331"/>
                        <a:pt x="5414" y="4331"/>
                        <a:pt x="6497" y="4331"/>
                      </a:cubicBezTo>
                      <a:cubicBezTo>
                        <a:pt x="6497" y="4331"/>
                        <a:pt x="7580" y="4331"/>
                        <a:pt x="7580" y="4331"/>
                      </a:cubicBezTo>
                      <a:cubicBezTo>
                        <a:pt x="7580" y="5414"/>
                        <a:pt x="8663" y="5414"/>
                        <a:pt x="7580" y="4331"/>
                      </a:cubicBezTo>
                      <a:cubicBezTo>
                        <a:pt x="7580" y="5414"/>
                        <a:pt x="8663" y="5414"/>
                        <a:pt x="7580" y="6497"/>
                      </a:cubicBezTo>
                      <a:cubicBezTo>
                        <a:pt x="8663" y="6497"/>
                        <a:pt x="9746" y="6497"/>
                        <a:pt x="10828" y="6497"/>
                      </a:cubicBezTo>
                      <a:cubicBezTo>
                        <a:pt x="11911" y="7580"/>
                        <a:pt x="10828" y="7580"/>
                        <a:pt x="11911" y="8663"/>
                      </a:cubicBezTo>
                      <a:cubicBezTo>
                        <a:pt x="12994" y="7580"/>
                        <a:pt x="11911" y="7580"/>
                        <a:pt x="11911" y="7580"/>
                      </a:cubicBezTo>
                      <a:cubicBezTo>
                        <a:pt x="10828" y="7580"/>
                        <a:pt x="10828" y="6497"/>
                        <a:pt x="11911" y="5414"/>
                      </a:cubicBezTo>
                      <a:cubicBezTo>
                        <a:pt x="11911" y="5414"/>
                        <a:pt x="10828" y="5414"/>
                        <a:pt x="9746" y="5414"/>
                      </a:cubicBezTo>
                      <a:cubicBezTo>
                        <a:pt x="8663" y="4331"/>
                        <a:pt x="7580" y="4331"/>
                        <a:pt x="758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70" name="Полилиния: фигура 2669">
                  <a:extLst>
                    <a:ext uri="{FF2B5EF4-FFF2-40B4-BE49-F238E27FC236}">
                      <a16:creationId xmlns:a16="http://schemas.microsoft.com/office/drawing/2014/main" id="{3F067BBA-FA57-7989-2F5D-C863CA3F4C49}"/>
                    </a:ext>
                  </a:extLst>
                </p:cNvPr>
                <p:cNvSpPr/>
                <p:nvPr/>
              </p:nvSpPr>
              <p:spPr>
                <a:xfrm>
                  <a:off x="8700919" y="608447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71" name="Полилиния: фигура 2670">
                  <a:extLst>
                    <a:ext uri="{FF2B5EF4-FFF2-40B4-BE49-F238E27FC236}">
                      <a16:creationId xmlns:a16="http://schemas.microsoft.com/office/drawing/2014/main" id="{D482830E-1B9E-5F62-84AA-09F4A97A4CE5}"/>
                    </a:ext>
                  </a:extLst>
                </p:cNvPr>
                <p:cNvSpPr/>
                <p:nvPr/>
              </p:nvSpPr>
              <p:spPr>
                <a:xfrm>
                  <a:off x="8696587" y="608447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1083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72" name="Полилиния: фигура 2671">
                  <a:extLst>
                    <a:ext uri="{FF2B5EF4-FFF2-40B4-BE49-F238E27FC236}">
                      <a16:creationId xmlns:a16="http://schemas.microsoft.com/office/drawing/2014/main" id="{55B12E5A-F1EF-12AC-8CFA-394FEBE08738}"/>
                    </a:ext>
                  </a:extLst>
                </p:cNvPr>
                <p:cNvSpPr/>
                <p:nvPr/>
              </p:nvSpPr>
              <p:spPr>
                <a:xfrm>
                  <a:off x="8698272" y="6075808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  <a:gd name="connsiteX3" fmla="*/ 481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73" name="Полилиния: фигура 2672">
                  <a:extLst>
                    <a:ext uri="{FF2B5EF4-FFF2-40B4-BE49-F238E27FC236}">
                      <a16:creationId xmlns:a16="http://schemas.microsoft.com/office/drawing/2014/main" id="{52E33A9E-31D4-894F-0B5F-32B69E3237DD}"/>
                    </a:ext>
                  </a:extLst>
                </p:cNvPr>
                <p:cNvSpPr/>
                <p:nvPr/>
              </p:nvSpPr>
              <p:spPr>
                <a:xfrm>
                  <a:off x="8690090" y="6074505"/>
                  <a:ext cx="5414" cy="4552"/>
                </a:xfrm>
                <a:custGeom>
                  <a:avLst/>
                  <a:gdLst>
                    <a:gd name="connsiteX0" fmla="*/ 0 w 5414"/>
                    <a:gd name="connsiteY0" fmla="*/ 3470 h 4552"/>
                    <a:gd name="connsiteX1" fmla="*/ 2166 w 5414"/>
                    <a:gd name="connsiteY1" fmla="*/ 4552 h 4552"/>
                    <a:gd name="connsiteX2" fmla="*/ 5414 w 5414"/>
                    <a:gd name="connsiteY2" fmla="*/ 221 h 4552"/>
                    <a:gd name="connsiteX3" fmla="*/ 2166 w 5414"/>
                    <a:gd name="connsiteY3" fmla="*/ 2387 h 4552"/>
                    <a:gd name="connsiteX4" fmla="*/ 1083 w 5414"/>
                    <a:gd name="connsiteY4" fmla="*/ 1304 h 4552"/>
                    <a:gd name="connsiteX5" fmla="*/ 0 w 5414"/>
                    <a:gd name="connsiteY5" fmla="*/ 3470 h 4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14" h="4552">
                      <a:moveTo>
                        <a:pt x="0" y="3470"/>
                      </a:moveTo>
                      <a:cubicBezTo>
                        <a:pt x="1083" y="3470"/>
                        <a:pt x="2166" y="2387"/>
                        <a:pt x="2166" y="4552"/>
                      </a:cubicBezTo>
                      <a:cubicBezTo>
                        <a:pt x="4331" y="3470"/>
                        <a:pt x="4331" y="1304"/>
                        <a:pt x="5414" y="221"/>
                      </a:cubicBezTo>
                      <a:cubicBezTo>
                        <a:pt x="5414" y="-862"/>
                        <a:pt x="3248" y="2387"/>
                        <a:pt x="2166" y="2387"/>
                      </a:cubicBezTo>
                      <a:cubicBezTo>
                        <a:pt x="3248" y="1304"/>
                        <a:pt x="1083" y="2387"/>
                        <a:pt x="1083" y="1304"/>
                      </a:cubicBezTo>
                      <a:cubicBezTo>
                        <a:pt x="1083" y="2387"/>
                        <a:pt x="0" y="2387"/>
                        <a:pt x="0" y="34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74" name="Полилиния: фигура 2673">
                  <a:extLst>
                    <a:ext uri="{FF2B5EF4-FFF2-40B4-BE49-F238E27FC236}">
                      <a16:creationId xmlns:a16="http://schemas.microsoft.com/office/drawing/2014/main" id="{E436D0AE-2706-0687-F96D-E5583F1C5F06}"/>
                    </a:ext>
                  </a:extLst>
                </p:cNvPr>
                <p:cNvSpPr/>
                <p:nvPr/>
              </p:nvSpPr>
              <p:spPr>
                <a:xfrm>
                  <a:off x="8665185" y="6066063"/>
                  <a:ext cx="28153" cy="9745"/>
                </a:xfrm>
                <a:custGeom>
                  <a:avLst/>
                  <a:gdLst>
                    <a:gd name="connsiteX0" fmla="*/ 23823 w 28153"/>
                    <a:gd name="connsiteY0" fmla="*/ 4331 h 9745"/>
                    <a:gd name="connsiteX1" fmla="*/ 22740 w 28153"/>
                    <a:gd name="connsiteY1" fmla="*/ 4331 h 9745"/>
                    <a:gd name="connsiteX2" fmla="*/ 23823 w 28153"/>
                    <a:gd name="connsiteY2" fmla="*/ 4331 h 9745"/>
                    <a:gd name="connsiteX3" fmla="*/ 22740 w 28153"/>
                    <a:gd name="connsiteY3" fmla="*/ 2166 h 9745"/>
                    <a:gd name="connsiteX4" fmla="*/ 22740 w 28153"/>
                    <a:gd name="connsiteY4" fmla="*/ 3249 h 9745"/>
                    <a:gd name="connsiteX5" fmla="*/ 20574 w 28153"/>
                    <a:gd name="connsiteY5" fmla="*/ 3249 h 9745"/>
                    <a:gd name="connsiteX6" fmla="*/ 19491 w 28153"/>
                    <a:gd name="connsiteY6" fmla="*/ 5414 h 9745"/>
                    <a:gd name="connsiteX7" fmla="*/ 18408 w 28153"/>
                    <a:gd name="connsiteY7" fmla="*/ 1083 h 9745"/>
                    <a:gd name="connsiteX8" fmla="*/ 17325 w 28153"/>
                    <a:gd name="connsiteY8" fmla="*/ 5414 h 9745"/>
                    <a:gd name="connsiteX9" fmla="*/ 15160 w 28153"/>
                    <a:gd name="connsiteY9" fmla="*/ 3249 h 9745"/>
                    <a:gd name="connsiteX10" fmla="*/ 16243 w 28153"/>
                    <a:gd name="connsiteY10" fmla="*/ 3249 h 9745"/>
                    <a:gd name="connsiteX11" fmla="*/ 15160 w 28153"/>
                    <a:gd name="connsiteY11" fmla="*/ 3249 h 9745"/>
                    <a:gd name="connsiteX12" fmla="*/ 15160 w 28153"/>
                    <a:gd name="connsiteY12" fmla="*/ 1083 h 9745"/>
                    <a:gd name="connsiteX13" fmla="*/ 12994 w 28153"/>
                    <a:gd name="connsiteY13" fmla="*/ 1083 h 9745"/>
                    <a:gd name="connsiteX14" fmla="*/ 12994 w 28153"/>
                    <a:gd name="connsiteY14" fmla="*/ 0 h 9745"/>
                    <a:gd name="connsiteX15" fmla="*/ 8663 w 28153"/>
                    <a:gd name="connsiteY15" fmla="*/ 1083 h 9745"/>
                    <a:gd name="connsiteX16" fmla="*/ 7580 w 28153"/>
                    <a:gd name="connsiteY16" fmla="*/ 0 h 9745"/>
                    <a:gd name="connsiteX17" fmla="*/ 7580 w 28153"/>
                    <a:gd name="connsiteY17" fmla="*/ 4331 h 9745"/>
                    <a:gd name="connsiteX18" fmla="*/ 5414 w 28153"/>
                    <a:gd name="connsiteY18" fmla="*/ 4331 h 9745"/>
                    <a:gd name="connsiteX19" fmla="*/ 5414 w 28153"/>
                    <a:gd name="connsiteY19" fmla="*/ 1083 h 9745"/>
                    <a:gd name="connsiteX20" fmla="*/ 4331 w 28153"/>
                    <a:gd name="connsiteY20" fmla="*/ 2166 h 9745"/>
                    <a:gd name="connsiteX21" fmla="*/ 3249 w 28153"/>
                    <a:gd name="connsiteY21" fmla="*/ 0 h 9745"/>
                    <a:gd name="connsiteX22" fmla="*/ 2166 w 28153"/>
                    <a:gd name="connsiteY22" fmla="*/ 2166 h 9745"/>
                    <a:gd name="connsiteX23" fmla="*/ 1083 w 28153"/>
                    <a:gd name="connsiteY23" fmla="*/ 4331 h 9745"/>
                    <a:gd name="connsiteX24" fmla="*/ 0 w 28153"/>
                    <a:gd name="connsiteY24" fmla="*/ 3249 h 9745"/>
                    <a:gd name="connsiteX25" fmla="*/ 1083 w 28153"/>
                    <a:gd name="connsiteY25" fmla="*/ 7580 h 9745"/>
                    <a:gd name="connsiteX26" fmla="*/ 6497 w 28153"/>
                    <a:gd name="connsiteY26" fmla="*/ 6497 h 9745"/>
                    <a:gd name="connsiteX27" fmla="*/ 7580 w 28153"/>
                    <a:gd name="connsiteY27" fmla="*/ 4331 h 9745"/>
                    <a:gd name="connsiteX28" fmla="*/ 7580 w 28153"/>
                    <a:gd name="connsiteY28" fmla="*/ 6497 h 9745"/>
                    <a:gd name="connsiteX29" fmla="*/ 7580 w 28153"/>
                    <a:gd name="connsiteY29" fmla="*/ 4331 h 9745"/>
                    <a:gd name="connsiteX30" fmla="*/ 8663 w 28153"/>
                    <a:gd name="connsiteY30" fmla="*/ 6497 h 9745"/>
                    <a:gd name="connsiteX31" fmla="*/ 9746 w 28153"/>
                    <a:gd name="connsiteY31" fmla="*/ 4331 h 9745"/>
                    <a:gd name="connsiteX32" fmla="*/ 9746 w 28153"/>
                    <a:gd name="connsiteY32" fmla="*/ 7580 h 9745"/>
                    <a:gd name="connsiteX33" fmla="*/ 18408 w 28153"/>
                    <a:gd name="connsiteY33" fmla="*/ 7580 h 9745"/>
                    <a:gd name="connsiteX34" fmla="*/ 18408 w 28153"/>
                    <a:gd name="connsiteY34" fmla="*/ 5414 h 9745"/>
                    <a:gd name="connsiteX35" fmla="*/ 23823 w 28153"/>
                    <a:gd name="connsiteY35" fmla="*/ 4331 h 9745"/>
                    <a:gd name="connsiteX36" fmla="*/ 24905 w 28153"/>
                    <a:gd name="connsiteY36" fmla="*/ 7580 h 9745"/>
                    <a:gd name="connsiteX37" fmla="*/ 25988 w 28153"/>
                    <a:gd name="connsiteY37" fmla="*/ 6497 h 9745"/>
                    <a:gd name="connsiteX38" fmla="*/ 23823 w 28153"/>
                    <a:gd name="connsiteY38" fmla="*/ 9746 h 9745"/>
                    <a:gd name="connsiteX39" fmla="*/ 24905 w 28153"/>
                    <a:gd name="connsiteY39" fmla="*/ 9746 h 9745"/>
                    <a:gd name="connsiteX40" fmla="*/ 24905 w 28153"/>
                    <a:gd name="connsiteY40" fmla="*/ 8663 h 9745"/>
                    <a:gd name="connsiteX41" fmla="*/ 25988 w 28153"/>
                    <a:gd name="connsiteY41" fmla="*/ 9746 h 9745"/>
                    <a:gd name="connsiteX42" fmla="*/ 28154 w 28153"/>
                    <a:gd name="connsiteY42" fmla="*/ 5414 h 9745"/>
                    <a:gd name="connsiteX43" fmla="*/ 25988 w 28153"/>
                    <a:gd name="connsiteY43" fmla="*/ 2166 h 9745"/>
                    <a:gd name="connsiteX44" fmla="*/ 23823 w 28153"/>
                    <a:gd name="connsiteY44" fmla="*/ 4331 h 9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28153" h="9745">
                      <a:moveTo>
                        <a:pt x="23823" y="4331"/>
                      </a:moveTo>
                      <a:cubicBezTo>
                        <a:pt x="23823" y="4331"/>
                        <a:pt x="22740" y="5414"/>
                        <a:pt x="22740" y="4331"/>
                      </a:cubicBezTo>
                      <a:cubicBezTo>
                        <a:pt x="22740" y="3249"/>
                        <a:pt x="23823" y="3249"/>
                        <a:pt x="23823" y="4331"/>
                      </a:cubicBezTo>
                      <a:cubicBezTo>
                        <a:pt x="23823" y="1083"/>
                        <a:pt x="22740" y="3249"/>
                        <a:pt x="22740" y="2166"/>
                      </a:cubicBezTo>
                      <a:cubicBezTo>
                        <a:pt x="22740" y="2166"/>
                        <a:pt x="22740" y="3249"/>
                        <a:pt x="22740" y="3249"/>
                      </a:cubicBezTo>
                      <a:cubicBezTo>
                        <a:pt x="21657" y="2166"/>
                        <a:pt x="21657" y="4331"/>
                        <a:pt x="20574" y="3249"/>
                      </a:cubicBezTo>
                      <a:cubicBezTo>
                        <a:pt x="20574" y="4331"/>
                        <a:pt x="19491" y="3249"/>
                        <a:pt x="19491" y="5414"/>
                      </a:cubicBezTo>
                      <a:cubicBezTo>
                        <a:pt x="19491" y="3249"/>
                        <a:pt x="19491" y="3249"/>
                        <a:pt x="18408" y="1083"/>
                      </a:cubicBezTo>
                      <a:cubicBezTo>
                        <a:pt x="18408" y="2166"/>
                        <a:pt x="18408" y="4331"/>
                        <a:pt x="17325" y="5414"/>
                      </a:cubicBezTo>
                      <a:cubicBezTo>
                        <a:pt x="16243" y="2166"/>
                        <a:pt x="16243" y="5414"/>
                        <a:pt x="15160" y="3249"/>
                      </a:cubicBezTo>
                      <a:cubicBezTo>
                        <a:pt x="15160" y="3249"/>
                        <a:pt x="15160" y="3249"/>
                        <a:pt x="16243" y="3249"/>
                      </a:cubicBezTo>
                      <a:cubicBezTo>
                        <a:pt x="16243" y="1083"/>
                        <a:pt x="15160" y="3249"/>
                        <a:pt x="15160" y="3249"/>
                      </a:cubicBezTo>
                      <a:lnTo>
                        <a:pt x="15160" y="1083"/>
                      </a:lnTo>
                      <a:cubicBezTo>
                        <a:pt x="14077" y="1083"/>
                        <a:pt x="12994" y="3249"/>
                        <a:pt x="12994" y="1083"/>
                      </a:cubicBezTo>
                      <a:lnTo>
                        <a:pt x="12994" y="0"/>
                      </a:lnTo>
                      <a:cubicBezTo>
                        <a:pt x="11911" y="1083"/>
                        <a:pt x="9746" y="1083"/>
                        <a:pt x="8663" y="1083"/>
                      </a:cubicBezTo>
                      <a:lnTo>
                        <a:pt x="7580" y="0"/>
                      </a:lnTo>
                      <a:cubicBezTo>
                        <a:pt x="5414" y="2166"/>
                        <a:pt x="9746" y="1083"/>
                        <a:pt x="7580" y="4331"/>
                      </a:cubicBezTo>
                      <a:cubicBezTo>
                        <a:pt x="7580" y="0"/>
                        <a:pt x="6497" y="5414"/>
                        <a:pt x="5414" y="4331"/>
                      </a:cubicBezTo>
                      <a:cubicBezTo>
                        <a:pt x="5414" y="2166"/>
                        <a:pt x="6497" y="3249"/>
                        <a:pt x="5414" y="1083"/>
                      </a:cubicBezTo>
                      <a:cubicBezTo>
                        <a:pt x="5414" y="3249"/>
                        <a:pt x="5414" y="2166"/>
                        <a:pt x="4331" y="2166"/>
                      </a:cubicBezTo>
                      <a:cubicBezTo>
                        <a:pt x="4331" y="0"/>
                        <a:pt x="3249" y="2166"/>
                        <a:pt x="3249" y="0"/>
                      </a:cubicBezTo>
                      <a:cubicBezTo>
                        <a:pt x="3249" y="0"/>
                        <a:pt x="3249" y="1083"/>
                        <a:pt x="2166" y="2166"/>
                      </a:cubicBezTo>
                      <a:cubicBezTo>
                        <a:pt x="2166" y="3249"/>
                        <a:pt x="1083" y="4331"/>
                        <a:pt x="1083" y="4331"/>
                      </a:cubicBezTo>
                      <a:cubicBezTo>
                        <a:pt x="1083" y="3249"/>
                        <a:pt x="0" y="3249"/>
                        <a:pt x="0" y="3249"/>
                      </a:cubicBezTo>
                      <a:cubicBezTo>
                        <a:pt x="1083" y="3249"/>
                        <a:pt x="0" y="6497"/>
                        <a:pt x="1083" y="7580"/>
                      </a:cubicBezTo>
                      <a:cubicBezTo>
                        <a:pt x="2166" y="6497"/>
                        <a:pt x="4331" y="5414"/>
                        <a:pt x="6497" y="6497"/>
                      </a:cubicBezTo>
                      <a:cubicBezTo>
                        <a:pt x="6497" y="3249"/>
                        <a:pt x="7580" y="6497"/>
                        <a:pt x="7580" y="4331"/>
                      </a:cubicBezTo>
                      <a:cubicBezTo>
                        <a:pt x="7580" y="5414"/>
                        <a:pt x="7580" y="6497"/>
                        <a:pt x="7580" y="6497"/>
                      </a:cubicBezTo>
                      <a:cubicBezTo>
                        <a:pt x="8663" y="6497"/>
                        <a:pt x="7580" y="5414"/>
                        <a:pt x="7580" y="4331"/>
                      </a:cubicBezTo>
                      <a:cubicBezTo>
                        <a:pt x="8663" y="4331"/>
                        <a:pt x="8663" y="5414"/>
                        <a:pt x="8663" y="6497"/>
                      </a:cubicBezTo>
                      <a:cubicBezTo>
                        <a:pt x="9746" y="6497"/>
                        <a:pt x="8663" y="5414"/>
                        <a:pt x="9746" y="4331"/>
                      </a:cubicBezTo>
                      <a:lnTo>
                        <a:pt x="9746" y="7580"/>
                      </a:lnTo>
                      <a:cubicBezTo>
                        <a:pt x="11911" y="6497"/>
                        <a:pt x="16243" y="5414"/>
                        <a:pt x="18408" y="7580"/>
                      </a:cubicBezTo>
                      <a:lnTo>
                        <a:pt x="18408" y="5414"/>
                      </a:lnTo>
                      <a:cubicBezTo>
                        <a:pt x="22740" y="6497"/>
                        <a:pt x="22740" y="6497"/>
                        <a:pt x="23823" y="4331"/>
                      </a:cubicBezTo>
                      <a:cubicBezTo>
                        <a:pt x="23823" y="5414"/>
                        <a:pt x="24905" y="5414"/>
                        <a:pt x="24905" y="7580"/>
                      </a:cubicBezTo>
                      <a:lnTo>
                        <a:pt x="25988" y="6497"/>
                      </a:lnTo>
                      <a:cubicBezTo>
                        <a:pt x="24905" y="7580"/>
                        <a:pt x="24905" y="8663"/>
                        <a:pt x="23823" y="9746"/>
                      </a:cubicBezTo>
                      <a:cubicBezTo>
                        <a:pt x="24905" y="9746"/>
                        <a:pt x="24905" y="9746"/>
                        <a:pt x="24905" y="9746"/>
                      </a:cubicBezTo>
                      <a:lnTo>
                        <a:pt x="24905" y="8663"/>
                      </a:lnTo>
                      <a:cubicBezTo>
                        <a:pt x="25988" y="7580"/>
                        <a:pt x="25988" y="8663"/>
                        <a:pt x="25988" y="9746"/>
                      </a:cubicBezTo>
                      <a:cubicBezTo>
                        <a:pt x="28154" y="8663"/>
                        <a:pt x="27071" y="6497"/>
                        <a:pt x="28154" y="5414"/>
                      </a:cubicBezTo>
                      <a:cubicBezTo>
                        <a:pt x="24905" y="7580"/>
                        <a:pt x="28154" y="1083"/>
                        <a:pt x="25988" y="2166"/>
                      </a:cubicBezTo>
                      <a:cubicBezTo>
                        <a:pt x="23823" y="3249"/>
                        <a:pt x="24905" y="3249"/>
                        <a:pt x="23823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75" name="Полилиния: фигура 2674">
                  <a:extLst>
                    <a:ext uri="{FF2B5EF4-FFF2-40B4-BE49-F238E27FC236}">
                      <a16:creationId xmlns:a16="http://schemas.microsoft.com/office/drawing/2014/main" id="{D0529161-83AA-926A-9739-E6B233810E1A}"/>
                    </a:ext>
                  </a:extLst>
                </p:cNvPr>
                <p:cNvSpPr/>
                <p:nvPr/>
              </p:nvSpPr>
              <p:spPr>
                <a:xfrm>
                  <a:off x="8689007" y="607580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76" name="Полилиния: фигура 2675">
                  <a:extLst>
                    <a:ext uri="{FF2B5EF4-FFF2-40B4-BE49-F238E27FC236}">
                      <a16:creationId xmlns:a16="http://schemas.microsoft.com/office/drawing/2014/main" id="{40787BF5-EAA7-C5E0-612A-A774B7BC1B0D}"/>
                    </a:ext>
                  </a:extLst>
                </p:cNvPr>
                <p:cNvSpPr/>
                <p:nvPr/>
              </p:nvSpPr>
              <p:spPr>
                <a:xfrm>
                  <a:off x="8667351" y="6069311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77" name="Полилиния: фигура 2676">
                  <a:extLst>
                    <a:ext uri="{FF2B5EF4-FFF2-40B4-BE49-F238E27FC236}">
                      <a16:creationId xmlns:a16="http://schemas.microsoft.com/office/drawing/2014/main" id="{C3C8675F-87BA-EBE2-0DF0-A0F4AC1AD781}"/>
                    </a:ext>
                  </a:extLst>
                </p:cNvPr>
                <p:cNvSpPr/>
                <p:nvPr/>
              </p:nvSpPr>
              <p:spPr>
                <a:xfrm>
                  <a:off x="8691173" y="607580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78" name="Полилиния: фигура 2677">
                  <a:extLst>
                    <a:ext uri="{FF2B5EF4-FFF2-40B4-BE49-F238E27FC236}">
                      <a16:creationId xmlns:a16="http://schemas.microsoft.com/office/drawing/2014/main" id="{56CAC8BA-F682-4AEA-4F46-9DBCA5076DBF}"/>
                    </a:ext>
                  </a:extLst>
                </p:cNvPr>
                <p:cNvSpPr/>
                <p:nvPr/>
              </p:nvSpPr>
              <p:spPr>
                <a:xfrm>
                  <a:off x="8693339" y="6072560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79" name="Полилиния: фигура 2678">
                  <a:extLst>
                    <a:ext uri="{FF2B5EF4-FFF2-40B4-BE49-F238E27FC236}">
                      <a16:creationId xmlns:a16="http://schemas.microsoft.com/office/drawing/2014/main" id="{4D3E9545-EA6E-E0DF-487D-D7253F43B4CF}"/>
                    </a:ext>
                  </a:extLst>
                </p:cNvPr>
                <p:cNvSpPr/>
                <p:nvPr/>
              </p:nvSpPr>
              <p:spPr>
                <a:xfrm>
                  <a:off x="8663019" y="6067146"/>
                  <a:ext cx="812" cy="812"/>
                </a:xfrm>
                <a:custGeom>
                  <a:avLst/>
                  <a:gdLst>
                    <a:gd name="connsiteX0" fmla="*/ 0 w 812"/>
                    <a:gd name="connsiteY0" fmla="*/ 0 h 812"/>
                    <a:gd name="connsiteX1" fmla="*/ 0 w 812"/>
                    <a:gd name="connsiteY1" fmla="*/ 0 h 812"/>
                    <a:gd name="connsiteX2" fmla="*/ 0 w 812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1083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80" name="Полилиния: фигура 2679">
                  <a:extLst>
                    <a:ext uri="{FF2B5EF4-FFF2-40B4-BE49-F238E27FC236}">
                      <a16:creationId xmlns:a16="http://schemas.microsoft.com/office/drawing/2014/main" id="{E61BDD3A-40FD-3634-26DD-BC6C96A2DE97}"/>
                    </a:ext>
                  </a:extLst>
                </p:cNvPr>
                <p:cNvSpPr/>
                <p:nvPr/>
              </p:nvSpPr>
              <p:spPr>
                <a:xfrm>
                  <a:off x="8652191" y="606931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81" name="Полилиния: фигура 2680">
                  <a:extLst>
                    <a:ext uri="{FF2B5EF4-FFF2-40B4-BE49-F238E27FC236}">
                      <a16:creationId xmlns:a16="http://schemas.microsoft.com/office/drawing/2014/main" id="{A55B2F61-86A6-A263-0024-71FB2145B956}"/>
                    </a:ext>
                  </a:extLst>
                </p:cNvPr>
                <p:cNvSpPr/>
                <p:nvPr/>
              </p:nvSpPr>
              <p:spPr>
                <a:xfrm>
                  <a:off x="8642445" y="6064980"/>
                  <a:ext cx="24905" cy="31883"/>
                </a:xfrm>
                <a:custGeom>
                  <a:avLst/>
                  <a:gdLst>
                    <a:gd name="connsiteX0" fmla="*/ 0 w 24905"/>
                    <a:gd name="connsiteY0" fmla="*/ 30320 h 31883"/>
                    <a:gd name="connsiteX1" fmla="*/ 3249 w 24905"/>
                    <a:gd name="connsiteY1" fmla="*/ 31403 h 31883"/>
                    <a:gd name="connsiteX2" fmla="*/ 2166 w 24905"/>
                    <a:gd name="connsiteY2" fmla="*/ 31403 h 31883"/>
                    <a:gd name="connsiteX3" fmla="*/ 6497 w 24905"/>
                    <a:gd name="connsiteY3" fmla="*/ 31403 h 31883"/>
                    <a:gd name="connsiteX4" fmla="*/ 5414 w 24905"/>
                    <a:gd name="connsiteY4" fmla="*/ 31403 h 31883"/>
                    <a:gd name="connsiteX5" fmla="*/ 7580 w 24905"/>
                    <a:gd name="connsiteY5" fmla="*/ 29237 h 31883"/>
                    <a:gd name="connsiteX6" fmla="*/ 4331 w 24905"/>
                    <a:gd name="connsiteY6" fmla="*/ 28154 h 31883"/>
                    <a:gd name="connsiteX7" fmla="*/ 5414 w 24905"/>
                    <a:gd name="connsiteY7" fmla="*/ 28154 h 31883"/>
                    <a:gd name="connsiteX8" fmla="*/ 2166 w 24905"/>
                    <a:gd name="connsiteY8" fmla="*/ 27071 h 31883"/>
                    <a:gd name="connsiteX9" fmla="*/ 4331 w 24905"/>
                    <a:gd name="connsiteY9" fmla="*/ 24905 h 31883"/>
                    <a:gd name="connsiteX10" fmla="*/ 4331 w 24905"/>
                    <a:gd name="connsiteY10" fmla="*/ 22740 h 31883"/>
                    <a:gd name="connsiteX11" fmla="*/ 3249 w 24905"/>
                    <a:gd name="connsiteY11" fmla="*/ 20574 h 31883"/>
                    <a:gd name="connsiteX12" fmla="*/ 5414 w 24905"/>
                    <a:gd name="connsiteY12" fmla="*/ 20574 h 31883"/>
                    <a:gd name="connsiteX13" fmla="*/ 4331 w 24905"/>
                    <a:gd name="connsiteY13" fmla="*/ 19491 h 31883"/>
                    <a:gd name="connsiteX14" fmla="*/ 2166 w 24905"/>
                    <a:gd name="connsiteY14" fmla="*/ 18408 h 31883"/>
                    <a:gd name="connsiteX15" fmla="*/ 3249 w 24905"/>
                    <a:gd name="connsiteY15" fmla="*/ 17326 h 31883"/>
                    <a:gd name="connsiteX16" fmla="*/ 4331 w 24905"/>
                    <a:gd name="connsiteY16" fmla="*/ 17326 h 31883"/>
                    <a:gd name="connsiteX17" fmla="*/ 4331 w 24905"/>
                    <a:gd name="connsiteY17" fmla="*/ 16243 h 31883"/>
                    <a:gd name="connsiteX18" fmla="*/ 2166 w 24905"/>
                    <a:gd name="connsiteY18" fmla="*/ 14077 h 31883"/>
                    <a:gd name="connsiteX19" fmla="*/ 6497 w 24905"/>
                    <a:gd name="connsiteY19" fmla="*/ 15160 h 31883"/>
                    <a:gd name="connsiteX20" fmla="*/ 5414 w 24905"/>
                    <a:gd name="connsiteY20" fmla="*/ 12994 h 31883"/>
                    <a:gd name="connsiteX21" fmla="*/ 4331 w 24905"/>
                    <a:gd name="connsiteY21" fmla="*/ 11911 h 31883"/>
                    <a:gd name="connsiteX22" fmla="*/ 4331 w 24905"/>
                    <a:gd name="connsiteY22" fmla="*/ 7580 h 31883"/>
                    <a:gd name="connsiteX23" fmla="*/ 5414 w 24905"/>
                    <a:gd name="connsiteY23" fmla="*/ 9746 h 31883"/>
                    <a:gd name="connsiteX24" fmla="*/ 6497 w 24905"/>
                    <a:gd name="connsiteY24" fmla="*/ 12994 h 31883"/>
                    <a:gd name="connsiteX25" fmla="*/ 7580 w 24905"/>
                    <a:gd name="connsiteY25" fmla="*/ 9746 h 31883"/>
                    <a:gd name="connsiteX26" fmla="*/ 8663 w 24905"/>
                    <a:gd name="connsiteY26" fmla="*/ 10828 h 31883"/>
                    <a:gd name="connsiteX27" fmla="*/ 10828 w 24905"/>
                    <a:gd name="connsiteY27" fmla="*/ 8663 h 31883"/>
                    <a:gd name="connsiteX28" fmla="*/ 10828 w 24905"/>
                    <a:gd name="connsiteY28" fmla="*/ 9746 h 31883"/>
                    <a:gd name="connsiteX29" fmla="*/ 12994 w 24905"/>
                    <a:gd name="connsiteY29" fmla="*/ 7580 h 31883"/>
                    <a:gd name="connsiteX30" fmla="*/ 11911 w 24905"/>
                    <a:gd name="connsiteY30" fmla="*/ 5414 h 31883"/>
                    <a:gd name="connsiteX31" fmla="*/ 14077 w 24905"/>
                    <a:gd name="connsiteY31" fmla="*/ 5414 h 31883"/>
                    <a:gd name="connsiteX32" fmla="*/ 15160 w 24905"/>
                    <a:gd name="connsiteY32" fmla="*/ 1083 h 31883"/>
                    <a:gd name="connsiteX33" fmla="*/ 16243 w 24905"/>
                    <a:gd name="connsiteY33" fmla="*/ 3249 h 31883"/>
                    <a:gd name="connsiteX34" fmla="*/ 15160 w 24905"/>
                    <a:gd name="connsiteY34" fmla="*/ 7580 h 31883"/>
                    <a:gd name="connsiteX35" fmla="*/ 17325 w 24905"/>
                    <a:gd name="connsiteY35" fmla="*/ 5414 h 31883"/>
                    <a:gd name="connsiteX36" fmla="*/ 17325 w 24905"/>
                    <a:gd name="connsiteY36" fmla="*/ 7580 h 31883"/>
                    <a:gd name="connsiteX37" fmla="*/ 18408 w 24905"/>
                    <a:gd name="connsiteY37" fmla="*/ 4331 h 31883"/>
                    <a:gd name="connsiteX38" fmla="*/ 18408 w 24905"/>
                    <a:gd name="connsiteY38" fmla="*/ 5414 h 31883"/>
                    <a:gd name="connsiteX39" fmla="*/ 24905 w 24905"/>
                    <a:gd name="connsiteY39" fmla="*/ 4331 h 31883"/>
                    <a:gd name="connsiteX40" fmla="*/ 23823 w 24905"/>
                    <a:gd name="connsiteY40" fmla="*/ 0 h 31883"/>
                    <a:gd name="connsiteX41" fmla="*/ 21657 w 24905"/>
                    <a:gd name="connsiteY41" fmla="*/ 4331 h 31883"/>
                    <a:gd name="connsiteX42" fmla="*/ 21657 w 24905"/>
                    <a:gd name="connsiteY42" fmla="*/ 2166 h 31883"/>
                    <a:gd name="connsiteX43" fmla="*/ 21657 w 24905"/>
                    <a:gd name="connsiteY43" fmla="*/ 5414 h 31883"/>
                    <a:gd name="connsiteX44" fmla="*/ 20574 w 24905"/>
                    <a:gd name="connsiteY44" fmla="*/ 5414 h 31883"/>
                    <a:gd name="connsiteX45" fmla="*/ 20574 w 24905"/>
                    <a:gd name="connsiteY45" fmla="*/ 1083 h 31883"/>
                    <a:gd name="connsiteX46" fmla="*/ 20574 w 24905"/>
                    <a:gd name="connsiteY46" fmla="*/ 2166 h 31883"/>
                    <a:gd name="connsiteX47" fmla="*/ 20574 w 24905"/>
                    <a:gd name="connsiteY47" fmla="*/ 1083 h 31883"/>
                    <a:gd name="connsiteX48" fmla="*/ 17325 w 24905"/>
                    <a:gd name="connsiteY48" fmla="*/ 2166 h 31883"/>
                    <a:gd name="connsiteX49" fmla="*/ 18408 w 24905"/>
                    <a:gd name="connsiteY49" fmla="*/ 2166 h 31883"/>
                    <a:gd name="connsiteX50" fmla="*/ 18408 w 24905"/>
                    <a:gd name="connsiteY50" fmla="*/ 3249 h 31883"/>
                    <a:gd name="connsiteX51" fmla="*/ 16243 w 24905"/>
                    <a:gd name="connsiteY51" fmla="*/ 1083 h 31883"/>
                    <a:gd name="connsiteX52" fmla="*/ 15160 w 24905"/>
                    <a:gd name="connsiteY52" fmla="*/ 4331 h 31883"/>
                    <a:gd name="connsiteX53" fmla="*/ 12994 w 24905"/>
                    <a:gd name="connsiteY53" fmla="*/ 1083 h 31883"/>
                    <a:gd name="connsiteX54" fmla="*/ 11911 w 24905"/>
                    <a:gd name="connsiteY54" fmla="*/ 3249 h 31883"/>
                    <a:gd name="connsiteX55" fmla="*/ 10828 w 24905"/>
                    <a:gd name="connsiteY55" fmla="*/ 2166 h 31883"/>
                    <a:gd name="connsiteX56" fmla="*/ 10828 w 24905"/>
                    <a:gd name="connsiteY56" fmla="*/ 2166 h 31883"/>
                    <a:gd name="connsiteX57" fmla="*/ 10828 w 24905"/>
                    <a:gd name="connsiteY57" fmla="*/ 2166 h 31883"/>
                    <a:gd name="connsiteX58" fmla="*/ 10828 w 24905"/>
                    <a:gd name="connsiteY58" fmla="*/ 2166 h 31883"/>
                    <a:gd name="connsiteX59" fmla="*/ 9746 w 24905"/>
                    <a:gd name="connsiteY59" fmla="*/ 3249 h 31883"/>
                    <a:gd name="connsiteX60" fmla="*/ 9746 w 24905"/>
                    <a:gd name="connsiteY60" fmla="*/ 2166 h 31883"/>
                    <a:gd name="connsiteX61" fmla="*/ 7580 w 24905"/>
                    <a:gd name="connsiteY61" fmla="*/ 4331 h 31883"/>
                    <a:gd name="connsiteX62" fmla="*/ 8663 w 24905"/>
                    <a:gd name="connsiteY62" fmla="*/ 8663 h 31883"/>
                    <a:gd name="connsiteX63" fmla="*/ 6497 w 24905"/>
                    <a:gd name="connsiteY63" fmla="*/ 6497 h 31883"/>
                    <a:gd name="connsiteX64" fmla="*/ 5414 w 24905"/>
                    <a:gd name="connsiteY64" fmla="*/ 7580 h 31883"/>
                    <a:gd name="connsiteX65" fmla="*/ 4331 w 24905"/>
                    <a:gd name="connsiteY65" fmla="*/ 4331 h 31883"/>
                    <a:gd name="connsiteX66" fmla="*/ 3249 w 24905"/>
                    <a:gd name="connsiteY66" fmla="*/ 7580 h 31883"/>
                    <a:gd name="connsiteX67" fmla="*/ 2166 w 24905"/>
                    <a:gd name="connsiteY67" fmla="*/ 6497 h 31883"/>
                    <a:gd name="connsiteX68" fmla="*/ 2166 w 24905"/>
                    <a:gd name="connsiteY68" fmla="*/ 7580 h 31883"/>
                    <a:gd name="connsiteX69" fmla="*/ 3249 w 24905"/>
                    <a:gd name="connsiteY69" fmla="*/ 8663 h 31883"/>
                    <a:gd name="connsiteX70" fmla="*/ 0 w 24905"/>
                    <a:gd name="connsiteY70" fmla="*/ 9746 h 31883"/>
                    <a:gd name="connsiteX71" fmla="*/ 1083 w 24905"/>
                    <a:gd name="connsiteY71" fmla="*/ 10828 h 31883"/>
                    <a:gd name="connsiteX72" fmla="*/ 2166 w 24905"/>
                    <a:gd name="connsiteY72" fmla="*/ 11911 h 31883"/>
                    <a:gd name="connsiteX73" fmla="*/ 1083 w 24905"/>
                    <a:gd name="connsiteY73" fmla="*/ 12994 h 31883"/>
                    <a:gd name="connsiteX74" fmla="*/ 4331 w 24905"/>
                    <a:gd name="connsiteY74" fmla="*/ 15160 h 31883"/>
                    <a:gd name="connsiteX75" fmla="*/ 3249 w 24905"/>
                    <a:gd name="connsiteY75" fmla="*/ 16243 h 31883"/>
                    <a:gd name="connsiteX76" fmla="*/ 2166 w 24905"/>
                    <a:gd name="connsiteY76" fmla="*/ 15160 h 31883"/>
                    <a:gd name="connsiteX77" fmla="*/ 2166 w 24905"/>
                    <a:gd name="connsiteY77" fmla="*/ 17326 h 31883"/>
                    <a:gd name="connsiteX78" fmla="*/ 0 w 24905"/>
                    <a:gd name="connsiteY78" fmla="*/ 18408 h 31883"/>
                    <a:gd name="connsiteX79" fmla="*/ 1083 w 24905"/>
                    <a:gd name="connsiteY79" fmla="*/ 20574 h 31883"/>
                    <a:gd name="connsiteX80" fmla="*/ 3249 w 24905"/>
                    <a:gd name="connsiteY80" fmla="*/ 21657 h 31883"/>
                    <a:gd name="connsiteX81" fmla="*/ 4331 w 24905"/>
                    <a:gd name="connsiteY81" fmla="*/ 19491 h 31883"/>
                    <a:gd name="connsiteX82" fmla="*/ 6497 w 24905"/>
                    <a:gd name="connsiteY82" fmla="*/ 19491 h 31883"/>
                    <a:gd name="connsiteX83" fmla="*/ 5414 w 24905"/>
                    <a:gd name="connsiteY83" fmla="*/ 21657 h 31883"/>
                    <a:gd name="connsiteX84" fmla="*/ 2166 w 24905"/>
                    <a:gd name="connsiteY84" fmla="*/ 21657 h 31883"/>
                    <a:gd name="connsiteX85" fmla="*/ 3249 w 24905"/>
                    <a:gd name="connsiteY85" fmla="*/ 23823 h 31883"/>
                    <a:gd name="connsiteX86" fmla="*/ 0 w 24905"/>
                    <a:gd name="connsiteY86" fmla="*/ 30320 h 31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24905" h="31883">
                      <a:moveTo>
                        <a:pt x="0" y="30320"/>
                      </a:moveTo>
                      <a:cubicBezTo>
                        <a:pt x="1083" y="31403"/>
                        <a:pt x="1083" y="31403"/>
                        <a:pt x="3249" y="31403"/>
                      </a:cubicBezTo>
                      <a:lnTo>
                        <a:pt x="2166" y="31403"/>
                      </a:lnTo>
                      <a:cubicBezTo>
                        <a:pt x="3249" y="31403"/>
                        <a:pt x="4331" y="32485"/>
                        <a:pt x="6497" y="31403"/>
                      </a:cubicBezTo>
                      <a:lnTo>
                        <a:pt x="5414" y="31403"/>
                      </a:lnTo>
                      <a:cubicBezTo>
                        <a:pt x="3249" y="31403"/>
                        <a:pt x="6497" y="30320"/>
                        <a:pt x="7580" y="29237"/>
                      </a:cubicBezTo>
                      <a:cubicBezTo>
                        <a:pt x="6497" y="28154"/>
                        <a:pt x="3249" y="29237"/>
                        <a:pt x="4331" y="28154"/>
                      </a:cubicBezTo>
                      <a:cubicBezTo>
                        <a:pt x="4331" y="28154"/>
                        <a:pt x="5414" y="28154"/>
                        <a:pt x="5414" y="28154"/>
                      </a:cubicBezTo>
                      <a:cubicBezTo>
                        <a:pt x="5414" y="27071"/>
                        <a:pt x="2166" y="28154"/>
                        <a:pt x="2166" y="27071"/>
                      </a:cubicBezTo>
                      <a:cubicBezTo>
                        <a:pt x="5414" y="25988"/>
                        <a:pt x="5414" y="25988"/>
                        <a:pt x="4331" y="24905"/>
                      </a:cubicBezTo>
                      <a:cubicBezTo>
                        <a:pt x="3249" y="24905"/>
                        <a:pt x="2166" y="23823"/>
                        <a:pt x="4331" y="22740"/>
                      </a:cubicBezTo>
                      <a:cubicBezTo>
                        <a:pt x="3249" y="21657"/>
                        <a:pt x="4331" y="21657"/>
                        <a:pt x="3249" y="20574"/>
                      </a:cubicBezTo>
                      <a:cubicBezTo>
                        <a:pt x="5414" y="20574"/>
                        <a:pt x="3249" y="19491"/>
                        <a:pt x="5414" y="20574"/>
                      </a:cubicBezTo>
                      <a:cubicBezTo>
                        <a:pt x="3249" y="20574"/>
                        <a:pt x="3249" y="19491"/>
                        <a:pt x="4331" y="19491"/>
                      </a:cubicBezTo>
                      <a:cubicBezTo>
                        <a:pt x="4331" y="19491"/>
                        <a:pt x="5414" y="18408"/>
                        <a:pt x="2166" y="18408"/>
                      </a:cubicBezTo>
                      <a:cubicBezTo>
                        <a:pt x="4331" y="17326"/>
                        <a:pt x="2166" y="18408"/>
                        <a:pt x="3249" y="17326"/>
                      </a:cubicBezTo>
                      <a:cubicBezTo>
                        <a:pt x="4331" y="17326"/>
                        <a:pt x="3249" y="17326"/>
                        <a:pt x="4331" y="17326"/>
                      </a:cubicBezTo>
                      <a:cubicBezTo>
                        <a:pt x="5414" y="17326"/>
                        <a:pt x="2166" y="16243"/>
                        <a:pt x="4331" y="16243"/>
                      </a:cubicBezTo>
                      <a:cubicBezTo>
                        <a:pt x="5414" y="15160"/>
                        <a:pt x="3249" y="15160"/>
                        <a:pt x="2166" y="14077"/>
                      </a:cubicBezTo>
                      <a:cubicBezTo>
                        <a:pt x="3249" y="12994"/>
                        <a:pt x="4331" y="14077"/>
                        <a:pt x="6497" y="15160"/>
                      </a:cubicBezTo>
                      <a:cubicBezTo>
                        <a:pt x="4331" y="14077"/>
                        <a:pt x="5414" y="14077"/>
                        <a:pt x="5414" y="12994"/>
                      </a:cubicBezTo>
                      <a:cubicBezTo>
                        <a:pt x="5414" y="12994"/>
                        <a:pt x="4331" y="12994"/>
                        <a:pt x="4331" y="11911"/>
                      </a:cubicBezTo>
                      <a:cubicBezTo>
                        <a:pt x="5414" y="10828"/>
                        <a:pt x="4331" y="9746"/>
                        <a:pt x="4331" y="7580"/>
                      </a:cubicBezTo>
                      <a:cubicBezTo>
                        <a:pt x="6497" y="9746"/>
                        <a:pt x="3249" y="8663"/>
                        <a:pt x="5414" y="9746"/>
                      </a:cubicBezTo>
                      <a:cubicBezTo>
                        <a:pt x="5414" y="11911"/>
                        <a:pt x="5414" y="11911"/>
                        <a:pt x="6497" y="12994"/>
                      </a:cubicBezTo>
                      <a:cubicBezTo>
                        <a:pt x="7580" y="11911"/>
                        <a:pt x="7580" y="11911"/>
                        <a:pt x="7580" y="9746"/>
                      </a:cubicBezTo>
                      <a:cubicBezTo>
                        <a:pt x="8663" y="9746"/>
                        <a:pt x="7580" y="10828"/>
                        <a:pt x="8663" y="10828"/>
                      </a:cubicBezTo>
                      <a:cubicBezTo>
                        <a:pt x="9746" y="11911"/>
                        <a:pt x="8663" y="7580"/>
                        <a:pt x="10828" y="8663"/>
                      </a:cubicBezTo>
                      <a:lnTo>
                        <a:pt x="10828" y="9746"/>
                      </a:lnTo>
                      <a:cubicBezTo>
                        <a:pt x="10828" y="7580"/>
                        <a:pt x="12994" y="9746"/>
                        <a:pt x="12994" y="7580"/>
                      </a:cubicBezTo>
                      <a:cubicBezTo>
                        <a:pt x="12994" y="6497"/>
                        <a:pt x="11911" y="6497"/>
                        <a:pt x="11911" y="5414"/>
                      </a:cubicBezTo>
                      <a:cubicBezTo>
                        <a:pt x="12994" y="8663"/>
                        <a:pt x="12994" y="3249"/>
                        <a:pt x="14077" y="5414"/>
                      </a:cubicBezTo>
                      <a:cubicBezTo>
                        <a:pt x="12994" y="3249"/>
                        <a:pt x="14077" y="1083"/>
                        <a:pt x="15160" y="1083"/>
                      </a:cubicBezTo>
                      <a:cubicBezTo>
                        <a:pt x="15160" y="2166"/>
                        <a:pt x="15160" y="2166"/>
                        <a:pt x="16243" y="3249"/>
                      </a:cubicBezTo>
                      <a:cubicBezTo>
                        <a:pt x="15160" y="2166"/>
                        <a:pt x="16243" y="6497"/>
                        <a:pt x="15160" y="7580"/>
                      </a:cubicBezTo>
                      <a:cubicBezTo>
                        <a:pt x="15160" y="6497"/>
                        <a:pt x="17325" y="7580"/>
                        <a:pt x="17325" y="5414"/>
                      </a:cubicBezTo>
                      <a:lnTo>
                        <a:pt x="17325" y="7580"/>
                      </a:lnTo>
                      <a:cubicBezTo>
                        <a:pt x="18408" y="7580"/>
                        <a:pt x="17325" y="3249"/>
                        <a:pt x="18408" y="4331"/>
                      </a:cubicBezTo>
                      <a:lnTo>
                        <a:pt x="18408" y="5414"/>
                      </a:lnTo>
                      <a:cubicBezTo>
                        <a:pt x="20574" y="5414"/>
                        <a:pt x="22740" y="6497"/>
                        <a:pt x="24905" y="4331"/>
                      </a:cubicBezTo>
                      <a:cubicBezTo>
                        <a:pt x="24905" y="3249"/>
                        <a:pt x="23823" y="1083"/>
                        <a:pt x="23823" y="0"/>
                      </a:cubicBezTo>
                      <a:cubicBezTo>
                        <a:pt x="22740" y="1083"/>
                        <a:pt x="22740" y="3249"/>
                        <a:pt x="21657" y="4331"/>
                      </a:cubicBezTo>
                      <a:lnTo>
                        <a:pt x="21657" y="2166"/>
                      </a:lnTo>
                      <a:cubicBezTo>
                        <a:pt x="21657" y="3249"/>
                        <a:pt x="20574" y="4331"/>
                        <a:pt x="21657" y="5414"/>
                      </a:cubicBezTo>
                      <a:cubicBezTo>
                        <a:pt x="21657" y="6497"/>
                        <a:pt x="20574" y="3249"/>
                        <a:pt x="20574" y="5414"/>
                      </a:cubicBezTo>
                      <a:cubicBezTo>
                        <a:pt x="20574" y="3249"/>
                        <a:pt x="20574" y="3249"/>
                        <a:pt x="20574" y="1083"/>
                      </a:cubicBezTo>
                      <a:lnTo>
                        <a:pt x="20574" y="2166"/>
                      </a:lnTo>
                      <a:cubicBezTo>
                        <a:pt x="20574" y="1083"/>
                        <a:pt x="20574" y="1083"/>
                        <a:pt x="20574" y="1083"/>
                      </a:cubicBezTo>
                      <a:cubicBezTo>
                        <a:pt x="19491" y="4331"/>
                        <a:pt x="18408" y="0"/>
                        <a:pt x="17325" y="2166"/>
                      </a:cubicBezTo>
                      <a:lnTo>
                        <a:pt x="18408" y="2166"/>
                      </a:lnTo>
                      <a:cubicBezTo>
                        <a:pt x="18408" y="3249"/>
                        <a:pt x="18408" y="3249"/>
                        <a:pt x="18408" y="3249"/>
                      </a:cubicBezTo>
                      <a:cubicBezTo>
                        <a:pt x="17325" y="1083"/>
                        <a:pt x="17325" y="2166"/>
                        <a:pt x="16243" y="1083"/>
                      </a:cubicBezTo>
                      <a:cubicBezTo>
                        <a:pt x="16243" y="2166"/>
                        <a:pt x="16243" y="4331"/>
                        <a:pt x="15160" y="4331"/>
                      </a:cubicBezTo>
                      <a:cubicBezTo>
                        <a:pt x="15160" y="2166"/>
                        <a:pt x="14077" y="3249"/>
                        <a:pt x="12994" y="1083"/>
                      </a:cubicBezTo>
                      <a:cubicBezTo>
                        <a:pt x="12994" y="3249"/>
                        <a:pt x="11911" y="2166"/>
                        <a:pt x="11911" y="3249"/>
                      </a:cubicBezTo>
                      <a:cubicBezTo>
                        <a:pt x="11911" y="4331"/>
                        <a:pt x="10828" y="3249"/>
                        <a:pt x="10828" y="2166"/>
                      </a:cubicBezTo>
                      <a:cubicBezTo>
                        <a:pt x="10828" y="2166"/>
                        <a:pt x="10828" y="2166"/>
                        <a:pt x="10828" y="2166"/>
                      </a:cubicBezTo>
                      <a:lnTo>
                        <a:pt x="10828" y="2166"/>
                      </a:lnTo>
                      <a:cubicBezTo>
                        <a:pt x="10828" y="2166"/>
                        <a:pt x="10828" y="2166"/>
                        <a:pt x="10828" y="2166"/>
                      </a:cubicBezTo>
                      <a:cubicBezTo>
                        <a:pt x="10828" y="2166"/>
                        <a:pt x="10828" y="4331"/>
                        <a:pt x="9746" y="3249"/>
                      </a:cubicBezTo>
                      <a:cubicBezTo>
                        <a:pt x="9746" y="2166"/>
                        <a:pt x="9746" y="2166"/>
                        <a:pt x="9746" y="2166"/>
                      </a:cubicBezTo>
                      <a:cubicBezTo>
                        <a:pt x="8663" y="2166"/>
                        <a:pt x="9746" y="6497"/>
                        <a:pt x="7580" y="4331"/>
                      </a:cubicBezTo>
                      <a:cubicBezTo>
                        <a:pt x="7580" y="5414"/>
                        <a:pt x="6497" y="6497"/>
                        <a:pt x="8663" y="8663"/>
                      </a:cubicBezTo>
                      <a:cubicBezTo>
                        <a:pt x="7580" y="7580"/>
                        <a:pt x="7580" y="6497"/>
                        <a:pt x="6497" y="6497"/>
                      </a:cubicBezTo>
                      <a:cubicBezTo>
                        <a:pt x="7580" y="8663"/>
                        <a:pt x="5414" y="6497"/>
                        <a:pt x="5414" y="7580"/>
                      </a:cubicBezTo>
                      <a:cubicBezTo>
                        <a:pt x="5414" y="5414"/>
                        <a:pt x="5414" y="7580"/>
                        <a:pt x="4331" y="4331"/>
                      </a:cubicBezTo>
                      <a:cubicBezTo>
                        <a:pt x="3249" y="4331"/>
                        <a:pt x="4331" y="6497"/>
                        <a:pt x="3249" y="7580"/>
                      </a:cubicBezTo>
                      <a:cubicBezTo>
                        <a:pt x="3249" y="7580"/>
                        <a:pt x="2166" y="6497"/>
                        <a:pt x="2166" y="6497"/>
                      </a:cubicBezTo>
                      <a:cubicBezTo>
                        <a:pt x="2166" y="7580"/>
                        <a:pt x="3249" y="8663"/>
                        <a:pt x="2166" y="7580"/>
                      </a:cubicBezTo>
                      <a:lnTo>
                        <a:pt x="3249" y="8663"/>
                      </a:lnTo>
                      <a:cubicBezTo>
                        <a:pt x="2166" y="8663"/>
                        <a:pt x="2166" y="9746"/>
                        <a:pt x="0" y="9746"/>
                      </a:cubicBezTo>
                      <a:cubicBezTo>
                        <a:pt x="0" y="9746"/>
                        <a:pt x="0" y="9746"/>
                        <a:pt x="1083" y="10828"/>
                      </a:cubicBezTo>
                      <a:cubicBezTo>
                        <a:pt x="2166" y="10828"/>
                        <a:pt x="2166" y="11911"/>
                        <a:pt x="2166" y="11911"/>
                      </a:cubicBezTo>
                      <a:cubicBezTo>
                        <a:pt x="1083" y="11911"/>
                        <a:pt x="0" y="12994"/>
                        <a:pt x="1083" y="12994"/>
                      </a:cubicBezTo>
                      <a:cubicBezTo>
                        <a:pt x="1083" y="14077"/>
                        <a:pt x="2166" y="15160"/>
                        <a:pt x="4331" y="15160"/>
                      </a:cubicBezTo>
                      <a:cubicBezTo>
                        <a:pt x="4331" y="15160"/>
                        <a:pt x="3249" y="16243"/>
                        <a:pt x="3249" y="16243"/>
                      </a:cubicBezTo>
                      <a:cubicBezTo>
                        <a:pt x="3249" y="16243"/>
                        <a:pt x="2166" y="16243"/>
                        <a:pt x="2166" y="15160"/>
                      </a:cubicBezTo>
                      <a:cubicBezTo>
                        <a:pt x="2166" y="16243"/>
                        <a:pt x="0" y="16243"/>
                        <a:pt x="2166" y="17326"/>
                      </a:cubicBezTo>
                      <a:cubicBezTo>
                        <a:pt x="3249" y="18408"/>
                        <a:pt x="0" y="17326"/>
                        <a:pt x="0" y="18408"/>
                      </a:cubicBezTo>
                      <a:cubicBezTo>
                        <a:pt x="2166" y="19491"/>
                        <a:pt x="1083" y="19491"/>
                        <a:pt x="1083" y="20574"/>
                      </a:cubicBezTo>
                      <a:cubicBezTo>
                        <a:pt x="1083" y="21657"/>
                        <a:pt x="1083" y="21657"/>
                        <a:pt x="3249" y="21657"/>
                      </a:cubicBezTo>
                      <a:cubicBezTo>
                        <a:pt x="3249" y="21657"/>
                        <a:pt x="4331" y="20574"/>
                        <a:pt x="4331" y="19491"/>
                      </a:cubicBezTo>
                      <a:cubicBezTo>
                        <a:pt x="5414" y="19491"/>
                        <a:pt x="6497" y="19491"/>
                        <a:pt x="6497" y="19491"/>
                      </a:cubicBezTo>
                      <a:cubicBezTo>
                        <a:pt x="6497" y="20574"/>
                        <a:pt x="5414" y="20574"/>
                        <a:pt x="5414" y="21657"/>
                      </a:cubicBezTo>
                      <a:lnTo>
                        <a:pt x="2166" y="21657"/>
                      </a:lnTo>
                      <a:cubicBezTo>
                        <a:pt x="1083" y="22740"/>
                        <a:pt x="2166" y="23823"/>
                        <a:pt x="3249" y="23823"/>
                      </a:cubicBezTo>
                      <a:cubicBezTo>
                        <a:pt x="1083" y="28154"/>
                        <a:pt x="2166" y="29237"/>
                        <a:pt x="0" y="303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82" name="Полилиния: фигура 2681">
                  <a:extLst>
                    <a:ext uri="{FF2B5EF4-FFF2-40B4-BE49-F238E27FC236}">
                      <a16:creationId xmlns:a16="http://schemas.microsoft.com/office/drawing/2014/main" id="{7F061148-B129-3AA2-009B-458326912311}"/>
                    </a:ext>
                  </a:extLst>
                </p:cNvPr>
                <p:cNvSpPr/>
                <p:nvPr/>
              </p:nvSpPr>
              <p:spPr>
                <a:xfrm>
                  <a:off x="8639197" y="6083388"/>
                  <a:ext cx="2165" cy="10828"/>
                </a:xfrm>
                <a:custGeom>
                  <a:avLst/>
                  <a:gdLst>
                    <a:gd name="connsiteX0" fmla="*/ 2166 w 2165"/>
                    <a:gd name="connsiteY0" fmla="*/ 0 h 10828"/>
                    <a:gd name="connsiteX1" fmla="*/ 2166 w 2165"/>
                    <a:gd name="connsiteY1" fmla="*/ 0 h 10828"/>
                    <a:gd name="connsiteX2" fmla="*/ 0 w 2165"/>
                    <a:gd name="connsiteY2" fmla="*/ 0 h 10828"/>
                    <a:gd name="connsiteX3" fmla="*/ 2166 w 2165"/>
                    <a:gd name="connsiteY3" fmla="*/ 0 h 10828"/>
                    <a:gd name="connsiteX4" fmla="*/ 2166 w 2165"/>
                    <a:gd name="connsiteY4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10828">
                      <a:moveTo>
                        <a:pt x="2166" y="0"/>
                      </a:moveTo>
                      <a:cubicBezTo>
                        <a:pt x="2166" y="0"/>
                        <a:pt x="2166" y="0"/>
                        <a:pt x="2166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lnTo>
                        <a:pt x="2166" y="0"/>
                      </a:lnTo>
                      <a:cubicBezTo>
                        <a:pt x="2166" y="0"/>
                        <a:pt x="2166" y="0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83" name="Полилиния: фигура 2682">
                  <a:extLst>
                    <a:ext uri="{FF2B5EF4-FFF2-40B4-BE49-F238E27FC236}">
                      <a16:creationId xmlns:a16="http://schemas.microsoft.com/office/drawing/2014/main" id="{0026473C-B095-753B-1DEF-F053D6D89B0F}"/>
                    </a:ext>
                  </a:extLst>
                </p:cNvPr>
                <p:cNvSpPr/>
                <p:nvPr/>
              </p:nvSpPr>
              <p:spPr>
                <a:xfrm>
                  <a:off x="8641362" y="608338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84" name="Полилиния: фигура 2683">
                  <a:extLst>
                    <a:ext uri="{FF2B5EF4-FFF2-40B4-BE49-F238E27FC236}">
                      <a16:creationId xmlns:a16="http://schemas.microsoft.com/office/drawing/2014/main" id="{F0A8D61B-0116-F90B-1D71-DA8E5BCF585D}"/>
                    </a:ext>
                  </a:extLst>
                </p:cNvPr>
                <p:cNvSpPr/>
                <p:nvPr/>
              </p:nvSpPr>
              <p:spPr>
                <a:xfrm>
                  <a:off x="8643528" y="6097465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85" name="Полилиния: фигура 2684">
                  <a:extLst>
                    <a:ext uri="{FF2B5EF4-FFF2-40B4-BE49-F238E27FC236}">
                      <a16:creationId xmlns:a16="http://schemas.microsoft.com/office/drawing/2014/main" id="{88C4A209-FA6E-4635-AE31-D59A885F970F}"/>
                    </a:ext>
                  </a:extLst>
                </p:cNvPr>
                <p:cNvSpPr/>
                <p:nvPr/>
              </p:nvSpPr>
              <p:spPr>
                <a:xfrm>
                  <a:off x="8644611" y="6097465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86" name="Полилиния: фигура 2685">
                  <a:extLst>
                    <a:ext uri="{FF2B5EF4-FFF2-40B4-BE49-F238E27FC236}">
                      <a16:creationId xmlns:a16="http://schemas.microsoft.com/office/drawing/2014/main" id="{7507FEDA-DEF7-07D0-B236-BA908CE52966}"/>
                    </a:ext>
                  </a:extLst>
                </p:cNvPr>
                <p:cNvSpPr/>
                <p:nvPr/>
              </p:nvSpPr>
              <p:spPr>
                <a:xfrm>
                  <a:off x="8642150" y="6096383"/>
                  <a:ext cx="17620" cy="18408"/>
                </a:xfrm>
                <a:custGeom>
                  <a:avLst/>
                  <a:gdLst>
                    <a:gd name="connsiteX0" fmla="*/ 13289 w 17620"/>
                    <a:gd name="connsiteY0" fmla="*/ 16243 h 18408"/>
                    <a:gd name="connsiteX1" fmla="*/ 15455 w 17620"/>
                    <a:gd name="connsiteY1" fmla="*/ 16243 h 18408"/>
                    <a:gd name="connsiteX2" fmla="*/ 14372 w 17620"/>
                    <a:gd name="connsiteY2" fmla="*/ 18408 h 18408"/>
                    <a:gd name="connsiteX3" fmla="*/ 17621 w 17620"/>
                    <a:gd name="connsiteY3" fmla="*/ 17325 h 18408"/>
                    <a:gd name="connsiteX4" fmla="*/ 10041 w 17620"/>
                    <a:gd name="connsiteY4" fmla="*/ 10828 h 18408"/>
                    <a:gd name="connsiteX5" fmla="*/ 11124 w 17620"/>
                    <a:gd name="connsiteY5" fmla="*/ 10828 h 18408"/>
                    <a:gd name="connsiteX6" fmla="*/ 6792 w 17620"/>
                    <a:gd name="connsiteY6" fmla="*/ 8663 h 18408"/>
                    <a:gd name="connsiteX7" fmla="*/ 8958 w 17620"/>
                    <a:gd name="connsiteY7" fmla="*/ 7580 h 18408"/>
                    <a:gd name="connsiteX8" fmla="*/ 6792 w 17620"/>
                    <a:gd name="connsiteY8" fmla="*/ 6497 h 18408"/>
                    <a:gd name="connsiteX9" fmla="*/ 5709 w 17620"/>
                    <a:gd name="connsiteY9" fmla="*/ 6497 h 18408"/>
                    <a:gd name="connsiteX10" fmla="*/ 5709 w 17620"/>
                    <a:gd name="connsiteY10" fmla="*/ 5414 h 18408"/>
                    <a:gd name="connsiteX11" fmla="*/ 5709 w 17620"/>
                    <a:gd name="connsiteY11" fmla="*/ 5414 h 18408"/>
                    <a:gd name="connsiteX12" fmla="*/ 4627 w 17620"/>
                    <a:gd name="connsiteY12" fmla="*/ 4331 h 18408"/>
                    <a:gd name="connsiteX13" fmla="*/ 5709 w 17620"/>
                    <a:gd name="connsiteY13" fmla="*/ 4331 h 18408"/>
                    <a:gd name="connsiteX14" fmla="*/ 4627 w 17620"/>
                    <a:gd name="connsiteY14" fmla="*/ 3249 h 18408"/>
                    <a:gd name="connsiteX15" fmla="*/ 5709 w 17620"/>
                    <a:gd name="connsiteY15" fmla="*/ 2166 h 18408"/>
                    <a:gd name="connsiteX16" fmla="*/ 2461 w 17620"/>
                    <a:gd name="connsiteY16" fmla="*/ 0 h 18408"/>
                    <a:gd name="connsiteX17" fmla="*/ 295 w 17620"/>
                    <a:gd name="connsiteY17" fmla="*/ 0 h 18408"/>
                    <a:gd name="connsiteX18" fmla="*/ 2461 w 17620"/>
                    <a:gd name="connsiteY18" fmla="*/ 2166 h 18408"/>
                    <a:gd name="connsiteX19" fmla="*/ 2461 w 17620"/>
                    <a:gd name="connsiteY19" fmla="*/ 2166 h 18408"/>
                    <a:gd name="connsiteX20" fmla="*/ 3544 w 17620"/>
                    <a:gd name="connsiteY20" fmla="*/ 3249 h 18408"/>
                    <a:gd name="connsiteX21" fmla="*/ 1378 w 17620"/>
                    <a:gd name="connsiteY21" fmla="*/ 3249 h 18408"/>
                    <a:gd name="connsiteX22" fmla="*/ 1378 w 17620"/>
                    <a:gd name="connsiteY22" fmla="*/ 6497 h 18408"/>
                    <a:gd name="connsiteX23" fmla="*/ 1378 w 17620"/>
                    <a:gd name="connsiteY23" fmla="*/ 6497 h 18408"/>
                    <a:gd name="connsiteX24" fmla="*/ 2461 w 17620"/>
                    <a:gd name="connsiteY24" fmla="*/ 6497 h 18408"/>
                    <a:gd name="connsiteX25" fmla="*/ 3544 w 17620"/>
                    <a:gd name="connsiteY25" fmla="*/ 5414 h 18408"/>
                    <a:gd name="connsiteX26" fmla="*/ 6792 w 17620"/>
                    <a:gd name="connsiteY26" fmla="*/ 4331 h 18408"/>
                    <a:gd name="connsiteX27" fmla="*/ 6792 w 17620"/>
                    <a:gd name="connsiteY27" fmla="*/ 5414 h 18408"/>
                    <a:gd name="connsiteX28" fmla="*/ 4627 w 17620"/>
                    <a:gd name="connsiteY28" fmla="*/ 5414 h 18408"/>
                    <a:gd name="connsiteX29" fmla="*/ 5709 w 17620"/>
                    <a:gd name="connsiteY29" fmla="*/ 5414 h 18408"/>
                    <a:gd name="connsiteX30" fmla="*/ 3544 w 17620"/>
                    <a:gd name="connsiteY30" fmla="*/ 7580 h 18408"/>
                    <a:gd name="connsiteX31" fmla="*/ 5709 w 17620"/>
                    <a:gd name="connsiteY31" fmla="*/ 6497 h 18408"/>
                    <a:gd name="connsiteX32" fmla="*/ 7875 w 17620"/>
                    <a:gd name="connsiteY32" fmla="*/ 9746 h 18408"/>
                    <a:gd name="connsiteX33" fmla="*/ 6792 w 17620"/>
                    <a:gd name="connsiteY33" fmla="*/ 9746 h 18408"/>
                    <a:gd name="connsiteX34" fmla="*/ 8958 w 17620"/>
                    <a:gd name="connsiteY34" fmla="*/ 9746 h 18408"/>
                    <a:gd name="connsiteX35" fmla="*/ 10041 w 17620"/>
                    <a:gd name="connsiteY35" fmla="*/ 11911 h 18408"/>
                    <a:gd name="connsiteX36" fmla="*/ 11124 w 17620"/>
                    <a:gd name="connsiteY36" fmla="*/ 10828 h 18408"/>
                    <a:gd name="connsiteX37" fmla="*/ 13289 w 17620"/>
                    <a:gd name="connsiteY37" fmla="*/ 16243 h 18408"/>
                    <a:gd name="connsiteX38" fmla="*/ 13289 w 17620"/>
                    <a:gd name="connsiteY38" fmla="*/ 16243 h 18408"/>
                    <a:gd name="connsiteX39" fmla="*/ 15455 w 17620"/>
                    <a:gd name="connsiteY39" fmla="*/ 15160 h 18408"/>
                    <a:gd name="connsiteX40" fmla="*/ 13289 w 17620"/>
                    <a:gd name="connsiteY40" fmla="*/ 16243 h 18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7620" h="18408">
                      <a:moveTo>
                        <a:pt x="13289" y="16243"/>
                      </a:moveTo>
                      <a:lnTo>
                        <a:pt x="15455" y="16243"/>
                      </a:lnTo>
                      <a:cubicBezTo>
                        <a:pt x="14372" y="17325"/>
                        <a:pt x="16538" y="17325"/>
                        <a:pt x="14372" y="18408"/>
                      </a:cubicBezTo>
                      <a:cubicBezTo>
                        <a:pt x="16538" y="17325"/>
                        <a:pt x="15455" y="19491"/>
                        <a:pt x="17621" y="17325"/>
                      </a:cubicBezTo>
                      <a:cubicBezTo>
                        <a:pt x="14372" y="16243"/>
                        <a:pt x="14372" y="11911"/>
                        <a:pt x="10041" y="10828"/>
                      </a:cubicBezTo>
                      <a:lnTo>
                        <a:pt x="11124" y="10828"/>
                      </a:lnTo>
                      <a:cubicBezTo>
                        <a:pt x="7875" y="10828"/>
                        <a:pt x="12206" y="7580"/>
                        <a:pt x="6792" y="8663"/>
                      </a:cubicBezTo>
                      <a:lnTo>
                        <a:pt x="8958" y="7580"/>
                      </a:lnTo>
                      <a:cubicBezTo>
                        <a:pt x="8958" y="6497"/>
                        <a:pt x="4627" y="7580"/>
                        <a:pt x="6792" y="6497"/>
                      </a:cubicBezTo>
                      <a:lnTo>
                        <a:pt x="5709" y="6497"/>
                      </a:lnTo>
                      <a:cubicBezTo>
                        <a:pt x="5709" y="6497"/>
                        <a:pt x="5709" y="6497"/>
                        <a:pt x="5709" y="5414"/>
                      </a:cubicBezTo>
                      <a:lnTo>
                        <a:pt x="5709" y="5414"/>
                      </a:lnTo>
                      <a:cubicBezTo>
                        <a:pt x="4627" y="5414"/>
                        <a:pt x="4627" y="5414"/>
                        <a:pt x="4627" y="4331"/>
                      </a:cubicBezTo>
                      <a:cubicBezTo>
                        <a:pt x="5709" y="4331"/>
                        <a:pt x="4627" y="4331"/>
                        <a:pt x="5709" y="4331"/>
                      </a:cubicBezTo>
                      <a:cubicBezTo>
                        <a:pt x="6792" y="3249"/>
                        <a:pt x="4627" y="4331"/>
                        <a:pt x="4627" y="3249"/>
                      </a:cubicBezTo>
                      <a:cubicBezTo>
                        <a:pt x="5709" y="2166"/>
                        <a:pt x="5709" y="3249"/>
                        <a:pt x="5709" y="2166"/>
                      </a:cubicBezTo>
                      <a:cubicBezTo>
                        <a:pt x="3544" y="1083"/>
                        <a:pt x="6792" y="0"/>
                        <a:pt x="2461" y="0"/>
                      </a:cubicBezTo>
                      <a:cubicBezTo>
                        <a:pt x="1378" y="0"/>
                        <a:pt x="1378" y="1083"/>
                        <a:pt x="295" y="0"/>
                      </a:cubicBezTo>
                      <a:cubicBezTo>
                        <a:pt x="-788" y="1083"/>
                        <a:pt x="1378" y="1083"/>
                        <a:pt x="2461" y="2166"/>
                      </a:cubicBezTo>
                      <a:lnTo>
                        <a:pt x="2461" y="2166"/>
                      </a:lnTo>
                      <a:cubicBezTo>
                        <a:pt x="6792" y="1083"/>
                        <a:pt x="1378" y="3249"/>
                        <a:pt x="3544" y="3249"/>
                      </a:cubicBezTo>
                      <a:cubicBezTo>
                        <a:pt x="2461" y="3249"/>
                        <a:pt x="1378" y="3249"/>
                        <a:pt x="1378" y="3249"/>
                      </a:cubicBezTo>
                      <a:cubicBezTo>
                        <a:pt x="-788" y="5414"/>
                        <a:pt x="4627" y="4331"/>
                        <a:pt x="1378" y="6497"/>
                      </a:cubicBezTo>
                      <a:lnTo>
                        <a:pt x="1378" y="6497"/>
                      </a:lnTo>
                      <a:cubicBezTo>
                        <a:pt x="1378" y="6497"/>
                        <a:pt x="1378" y="6497"/>
                        <a:pt x="2461" y="6497"/>
                      </a:cubicBezTo>
                      <a:cubicBezTo>
                        <a:pt x="2461" y="6497"/>
                        <a:pt x="3544" y="5414"/>
                        <a:pt x="3544" y="5414"/>
                      </a:cubicBezTo>
                      <a:cubicBezTo>
                        <a:pt x="3544" y="5414"/>
                        <a:pt x="5709" y="5414"/>
                        <a:pt x="6792" y="4331"/>
                      </a:cubicBezTo>
                      <a:cubicBezTo>
                        <a:pt x="5709" y="5414"/>
                        <a:pt x="7875" y="4331"/>
                        <a:pt x="6792" y="5414"/>
                      </a:cubicBezTo>
                      <a:cubicBezTo>
                        <a:pt x="5709" y="6497"/>
                        <a:pt x="5709" y="5414"/>
                        <a:pt x="4627" y="5414"/>
                      </a:cubicBezTo>
                      <a:lnTo>
                        <a:pt x="5709" y="5414"/>
                      </a:lnTo>
                      <a:cubicBezTo>
                        <a:pt x="5709" y="5414"/>
                        <a:pt x="4627" y="6497"/>
                        <a:pt x="3544" y="7580"/>
                      </a:cubicBezTo>
                      <a:cubicBezTo>
                        <a:pt x="4627" y="7580"/>
                        <a:pt x="4627" y="6497"/>
                        <a:pt x="5709" y="6497"/>
                      </a:cubicBezTo>
                      <a:cubicBezTo>
                        <a:pt x="4627" y="7580"/>
                        <a:pt x="5709" y="9746"/>
                        <a:pt x="7875" y="9746"/>
                      </a:cubicBezTo>
                      <a:cubicBezTo>
                        <a:pt x="7875" y="9746"/>
                        <a:pt x="6792" y="10828"/>
                        <a:pt x="6792" y="9746"/>
                      </a:cubicBezTo>
                      <a:cubicBezTo>
                        <a:pt x="6792" y="9746"/>
                        <a:pt x="7875" y="9746"/>
                        <a:pt x="8958" y="9746"/>
                      </a:cubicBezTo>
                      <a:cubicBezTo>
                        <a:pt x="10041" y="9746"/>
                        <a:pt x="10041" y="10828"/>
                        <a:pt x="10041" y="11911"/>
                      </a:cubicBezTo>
                      <a:lnTo>
                        <a:pt x="11124" y="10828"/>
                      </a:lnTo>
                      <a:cubicBezTo>
                        <a:pt x="14372" y="12994"/>
                        <a:pt x="12206" y="16243"/>
                        <a:pt x="13289" y="16243"/>
                      </a:cubicBezTo>
                      <a:lnTo>
                        <a:pt x="13289" y="16243"/>
                      </a:lnTo>
                      <a:cubicBezTo>
                        <a:pt x="13289" y="15160"/>
                        <a:pt x="15455" y="14077"/>
                        <a:pt x="15455" y="15160"/>
                      </a:cubicBezTo>
                      <a:cubicBezTo>
                        <a:pt x="15455" y="16243"/>
                        <a:pt x="15455" y="16243"/>
                        <a:pt x="13289" y="1624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87" name="Полилиния: фигура 2686">
                  <a:extLst>
                    <a:ext uri="{FF2B5EF4-FFF2-40B4-BE49-F238E27FC236}">
                      <a16:creationId xmlns:a16="http://schemas.microsoft.com/office/drawing/2014/main" id="{DD9F1F3B-0EF8-F30B-7287-7F15F39BA654}"/>
                    </a:ext>
                  </a:extLst>
                </p:cNvPr>
                <p:cNvSpPr/>
                <p:nvPr/>
              </p:nvSpPr>
              <p:spPr>
                <a:xfrm>
                  <a:off x="8658688" y="6113227"/>
                  <a:ext cx="2646" cy="1867"/>
                </a:xfrm>
                <a:custGeom>
                  <a:avLst/>
                  <a:gdLst>
                    <a:gd name="connsiteX0" fmla="*/ 2166 w 2646"/>
                    <a:gd name="connsiteY0" fmla="*/ 481 h 1867"/>
                    <a:gd name="connsiteX1" fmla="*/ 0 w 2646"/>
                    <a:gd name="connsiteY1" fmla="*/ 1564 h 1867"/>
                    <a:gd name="connsiteX2" fmla="*/ 2166 w 2646"/>
                    <a:gd name="connsiteY2" fmla="*/ 481 h 1867"/>
                    <a:gd name="connsiteX3" fmla="*/ 2166 w 2646"/>
                    <a:gd name="connsiteY3" fmla="*/ 481 h 1867"/>
                    <a:gd name="connsiteX4" fmla="*/ 2166 w 2646"/>
                    <a:gd name="connsiteY4" fmla="*/ 481 h 1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6" h="1867">
                      <a:moveTo>
                        <a:pt x="2166" y="481"/>
                      </a:moveTo>
                      <a:lnTo>
                        <a:pt x="0" y="1564"/>
                      </a:lnTo>
                      <a:cubicBezTo>
                        <a:pt x="0" y="2647"/>
                        <a:pt x="2166" y="481"/>
                        <a:pt x="2166" y="481"/>
                      </a:cubicBezTo>
                      <a:cubicBezTo>
                        <a:pt x="2166" y="481"/>
                        <a:pt x="3249" y="-602"/>
                        <a:pt x="2166" y="481"/>
                      </a:cubicBezTo>
                      <a:cubicBezTo>
                        <a:pt x="2166" y="481"/>
                        <a:pt x="2166" y="481"/>
                        <a:pt x="2166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88" name="Полилиния: фигура 2687">
                  <a:extLst>
                    <a:ext uri="{FF2B5EF4-FFF2-40B4-BE49-F238E27FC236}">
                      <a16:creationId xmlns:a16="http://schemas.microsoft.com/office/drawing/2014/main" id="{876CB367-ED55-25DC-302F-59FA6CD75F30}"/>
                    </a:ext>
                  </a:extLst>
                </p:cNvPr>
                <p:cNvSpPr/>
                <p:nvPr/>
              </p:nvSpPr>
              <p:spPr>
                <a:xfrm>
                  <a:off x="8661936" y="6114488"/>
                  <a:ext cx="8662" cy="8966"/>
                </a:xfrm>
                <a:custGeom>
                  <a:avLst/>
                  <a:gdLst>
                    <a:gd name="connsiteX0" fmla="*/ 4331 w 8662"/>
                    <a:gd name="connsiteY0" fmla="*/ 3552 h 8966"/>
                    <a:gd name="connsiteX1" fmla="*/ 5414 w 8662"/>
                    <a:gd name="connsiteY1" fmla="*/ 2469 h 8966"/>
                    <a:gd name="connsiteX2" fmla="*/ 3248 w 8662"/>
                    <a:gd name="connsiteY2" fmla="*/ 303 h 8966"/>
                    <a:gd name="connsiteX3" fmla="*/ 1083 w 8662"/>
                    <a:gd name="connsiteY3" fmla="*/ 1386 h 8966"/>
                    <a:gd name="connsiteX4" fmla="*/ 2166 w 8662"/>
                    <a:gd name="connsiteY4" fmla="*/ 303 h 8966"/>
                    <a:gd name="connsiteX5" fmla="*/ 0 w 8662"/>
                    <a:gd name="connsiteY5" fmla="*/ 1386 h 8966"/>
                    <a:gd name="connsiteX6" fmla="*/ 1083 w 8662"/>
                    <a:gd name="connsiteY6" fmla="*/ 1386 h 8966"/>
                    <a:gd name="connsiteX7" fmla="*/ 0 w 8662"/>
                    <a:gd name="connsiteY7" fmla="*/ 2469 h 8966"/>
                    <a:gd name="connsiteX8" fmla="*/ 1083 w 8662"/>
                    <a:gd name="connsiteY8" fmla="*/ 2469 h 8966"/>
                    <a:gd name="connsiteX9" fmla="*/ 0 w 8662"/>
                    <a:gd name="connsiteY9" fmla="*/ 3552 h 8966"/>
                    <a:gd name="connsiteX10" fmla="*/ 3248 w 8662"/>
                    <a:gd name="connsiteY10" fmla="*/ 2469 h 8966"/>
                    <a:gd name="connsiteX11" fmla="*/ 1083 w 8662"/>
                    <a:gd name="connsiteY11" fmla="*/ 4635 h 8966"/>
                    <a:gd name="connsiteX12" fmla="*/ 2166 w 8662"/>
                    <a:gd name="connsiteY12" fmla="*/ 6800 h 8966"/>
                    <a:gd name="connsiteX13" fmla="*/ 2166 w 8662"/>
                    <a:gd name="connsiteY13" fmla="*/ 5717 h 8966"/>
                    <a:gd name="connsiteX14" fmla="*/ 3248 w 8662"/>
                    <a:gd name="connsiteY14" fmla="*/ 4635 h 8966"/>
                    <a:gd name="connsiteX15" fmla="*/ 2166 w 8662"/>
                    <a:gd name="connsiteY15" fmla="*/ 6800 h 8966"/>
                    <a:gd name="connsiteX16" fmla="*/ 5414 w 8662"/>
                    <a:gd name="connsiteY16" fmla="*/ 7883 h 8966"/>
                    <a:gd name="connsiteX17" fmla="*/ 7580 w 8662"/>
                    <a:gd name="connsiteY17" fmla="*/ 5717 h 8966"/>
                    <a:gd name="connsiteX18" fmla="*/ 6497 w 8662"/>
                    <a:gd name="connsiteY18" fmla="*/ 7883 h 8966"/>
                    <a:gd name="connsiteX19" fmla="*/ 6497 w 8662"/>
                    <a:gd name="connsiteY19" fmla="*/ 8966 h 8966"/>
                    <a:gd name="connsiteX20" fmla="*/ 8663 w 8662"/>
                    <a:gd name="connsiteY20" fmla="*/ 5717 h 8966"/>
                    <a:gd name="connsiteX21" fmla="*/ 4331 w 8662"/>
                    <a:gd name="connsiteY21" fmla="*/ 3552 h 8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662" h="8966">
                      <a:moveTo>
                        <a:pt x="4331" y="3552"/>
                      </a:moveTo>
                      <a:cubicBezTo>
                        <a:pt x="4331" y="3552"/>
                        <a:pt x="5414" y="2469"/>
                        <a:pt x="5414" y="2469"/>
                      </a:cubicBezTo>
                      <a:cubicBezTo>
                        <a:pt x="4331" y="2469"/>
                        <a:pt x="2166" y="1386"/>
                        <a:pt x="3248" y="303"/>
                      </a:cubicBezTo>
                      <a:cubicBezTo>
                        <a:pt x="3248" y="-780"/>
                        <a:pt x="1083" y="1386"/>
                        <a:pt x="1083" y="1386"/>
                      </a:cubicBezTo>
                      <a:lnTo>
                        <a:pt x="2166" y="303"/>
                      </a:lnTo>
                      <a:cubicBezTo>
                        <a:pt x="1083" y="1386"/>
                        <a:pt x="2166" y="-780"/>
                        <a:pt x="0" y="1386"/>
                      </a:cubicBezTo>
                      <a:cubicBezTo>
                        <a:pt x="0" y="1386"/>
                        <a:pt x="1083" y="303"/>
                        <a:pt x="1083" y="1386"/>
                      </a:cubicBezTo>
                      <a:lnTo>
                        <a:pt x="0" y="2469"/>
                      </a:lnTo>
                      <a:lnTo>
                        <a:pt x="1083" y="2469"/>
                      </a:lnTo>
                      <a:lnTo>
                        <a:pt x="0" y="3552"/>
                      </a:lnTo>
                      <a:cubicBezTo>
                        <a:pt x="0" y="5717"/>
                        <a:pt x="3248" y="1386"/>
                        <a:pt x="3248" y="2469"/>
                      </a:cubicBezTo>
                      <a:lnTo>
                        <a:pt x="1083" y="4635"/>
                      </a:lnTo>
                      <a:cubicBezTo>
                        <a:pt x="1083" y="5717"/>
                        <a:pt x="2166" y="4635"/>
                        <a:pt x="2166" y="6800"/>
                      </a:cubicBezTo>
                      <a:cubicBezTo>
                        <a:pt x="2166" y="6800"/>
                        <a:pt x="3248" y="5717"/>
                        <a:pt x="2166" y="5717"/>
                      </a:cubicBezTo>
                      <a:cubicBezTo>
                        <a:pt x="2166" y="5717"/>
                        <a:pt x="2166" y="4635"/>
                        <a:pt x="3248" y="4635"/>
                      </a:cubicBezTo>
                      <a:cubicBezTo>
                        <a:pt x="5414" y="3552"/>
                        <a:pt x="2166" y="5717"/>
                        <a:pt x="2166" y="6800"/>
                      </a:cubicBezTo>
                      <a:cubicBezTo>
                        <a:pt x="4331" y="5717"/>
                        <a:pt x="6497" y="5717"/>
                        <a:pt x="5414" y="7883"/>
                      </a:cubicBezTo>
                      <a:cubicBezTo>
                        <a:pt x="5414" y="6800"/>
                        <a:pt x="7580" y="5717"/>
                        <a:pt x="7580" y="5717"/>
                      </a:cubicBezTo>
                      <a:cubicBezTo>
                        <a:pt x="7580" y="6800"/>
                        <a:pt x="6497" y="6800"/>
                        <a:pt x="6497" y="7883"/>
                      </a:cubicBezTo>
                      <a:cubicBezTo>
                        <a:pt x="6497" y="7883"/>
                        <a:pt x="6497" y="8966"/>
                        <a:pt x="6497" y="8966"/>
                      </a:cubicBezTo>
                      <a:cubicBezTo>
                        <a:pt x="6497" y="7883"/>
                        <a:pt x="7580" y="5717"/>
                        <a:pt x="8663" y="5717"/>
                      </a:cubicBezTo>
                      <a:cubicBezTo>
                        <a:pt x="7580" y="1386"/>
                        <a:pt x="5414" y="4635"/>
                        <a:pt x="4331" y="355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89" name="Полилиния: фигура 2688">
                  <a:extLst>
                    <a:ext uri="{FF2B5EF4-FFF2-40B4-BE49-F238E27FC236}">
                      <a16:creationId xmlns:a16="http://schemas.microsoft.com/office/drawing/2014/main" id="{F94FF5C3-EE43-AE69-E85A-D6763CC8637A}"/>
                    </a:ext>
                  </a:extLst>
                </p:cNvPr>
                <p:cNvSpPr/>
                <p:nvPr/>
              </p:nvSpPr>
              <p:spPr>
                <a:xfrm>
                  <a:off x="8667351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690" name="Рисунок 11">
                <a:extLst>
                  <a:ext uri="{FF2B5EF4-FFF2-40B4-BE49-F238E27FC236}">
                    <a16:creationId xmlns:a16="http://schemas.microsoft.com/office/drawing/2014/main" id="{9ECA6048-E7C8-4B31-79B5-C2F5B16509AB}"/>
                  </a:ext>
                </a:extLst>
              </p:cNvPr>
              <p:cNvGrpSpPr/>
              <p:nvPr/>
            </p:nvGrpSpPr>
            <p:grpSpPr>
              <a:xfrm>
                <a:off x="8539575" y="6102756"/>
                <a:ext cx="68580" cy="61846"/>
                <a:chOff x="8539575" y="6102756"/>
                <a:chExt cx="68580" cy="61846"/>
              </a:xfrm>
              <a:solidFill>
                <a:srgbClr val="000000"/>
              </a:solidFill>
            </p:grpSpPr>
            <p:sp>
              <p:nvSpPr>
                <p:cNvPr id="2691" name="Полилиния: фигура 2690">
                  <a:extLst>
                    <a:ext uri="{FF2B5EF4-FFF2-40B4-BE49-F238E27FC236}">
                      <a16:creationId xmlns:a16="http://schemas.microsoft.com/office/drawing/2014/main" id="{36F61F88-837B-F145-2583-D1EEB1B6B521}"/>
                    </a:ext>
                  </a:extLst>
                </p:cNvPr>
                <p:cNvSpPr/>
                <p:nvPr/>
              </p:nvSpPr>
              <p:spPr>
                <a:xfrm>
                  <a:off x="8590469" y="616027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92" name="Полилиния: фигура 2691">
                  <a:extLst>
                    <a:ext uri="{FF2B5EF4-FFF2-40B4-BE49-F238E27FC236}">
                      <a16:creationId xmlns:a16="http://schemas.microsoft.com/office/drawing/2014/main" id="{6610E3AC-4FF9-B2D1-6B6B-BC353D04B865}"/>
                    </a:ext>
                  </a:extLst>
                </p:cNvPr>
                <p:cNvSpPr/>
                <p:nvPr/>
              </p:nvSpPr>
              <p:spPr>
                <a:xfrm>
                  <a:off x="8591552" y="6158105"/>
                  <a:ext cx="3248" cy="6497"/>
                </a:xfrm>
                <a:custGeom>
                  <a:avLst/>
                  <a:gdLst>
                    <a:gd name="connsiteX0" fmla="*/ 3248 w 3248"/>
                    <a:gd name="connsiteY0" fmla="*/ 6497 h 6497"/>
                    <a:gd name="connsiteX1" fmla="*/ 3248 w 3248"/>
                    <a:gd name="connsiteY1" fmla="*/ 6497 h 6497"/>
                    <a:gd name="connsiteX2" fmla="*/ 0 w 3248"/>
                    <a:gd name="connsiteY2" fmla="*/ 0 h 6497"/>
                    <a:gd name="connsiteX3" fmla="*/ 0 w 3248"/>
                    <a:gd name="connsiteY3" fmla="*/ 4331 h 6497"/>
                    <a:gd name="connsiteX4" fmla="*/ 1083 w 3248"/>
                    <a:gd name="connsiteY4" fmla="*/ 2166 h 6497"/>
                    <a:gd name="connsiteX5" fmla="*/ 1083 w 3248"/>
                    <a:gd name="connsiteY5" fmla="*/ 5414 h 6497"/>
                    <a:gd name="connsiteX6" fmla="*/ 2166 w 3248"/>
                    <a:gd name="connsiteY6" fmla="*/ 4331 h 6497"/>
                    <a:gd name="connsiteX7" fmla="*/ 3248 w 3248"/>
                    <a:gd name="connsiteY7" fmla="*/ 6497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6497">
                      <a:moveTo>
                        <a:pt x="3248" y="6497"/>
                      </a:moveTo>
                      <a:lnTo>
                        <a:pt x="3248" y="6497"/>
                      </a:lnTo>
                      <a:cubicBezTo>
                        <a:pt x="1083" y="2166"/>
                        <a:pt x="2166" y="3249"/>
                        <a:pt x="0" y="0"/>
                      </a:cubicBezTo>
                      <a:cubicBezTo>
                        <a:pt x="0" y="1083"/>
                        <a:pt x="0" y="2166"/>
                        <a:pt x="0" y="4331"/>
                      </a:cubicBezTo>
                      <a:cubicBezTo>
                        <a:pt x="0" y="4331"/>
                        <a:pt x="0" y="2166"/>
                        <a:pt x="1083" y="2166"/>
                      </a:cubicBezTo>
                      <a:cubicBezTo>
                        <a:pt x="1083" y="3249"/>
                        <a:pt x="1083" y="3249"/>
                        <a:pt x="1083" y="5414"/>
                      </a:cubicBezTo>
                      <a:cubicBezTo>
                        <a:pt x="2166" y="6497"/>
                        <a:pt x="1083" y="4331"/>
                        <a:pt x="2166" y="4331"/>
                      </a:cubicBezTo>
                      <a:lnTo>
                        <a:pt x="3248" y="64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93" name="Полилиния: фигура 2692">
                  <a:extLst>
                    <a:ext uri="{FF2B5EF4-FFF2-40B4-BE49-F238E27FC236}">
                      <a16:creationId xmlns:a16="http://schemas.microsoft.com/office/drawing/2014/main" id="{B639AF00-CF77-52D1-D17C-78CD46FDF118}"/>
                    </a:ext>
                  </a:extLst>
                </p:cNvPr>
                <p:cNvSpPr/>
                <p:nvPr/>
              </p:nvSpPr>
              <p:spPr>
                <a:xfrm>
                  <a:off x="8593717" y="6160270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0 h 2165"/>
                    <a:gd name="connsiteX1" fmla="*/ 1083 w 1082"/>
                    <a:gd name="connsiteY1" fmla="*/ 2166 h 2165"/>
                    <a:gd name="connsiteX2" fmla="*/ 0 w 108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0"/>
                      </a:moveTo>
                      <a:cubicBezTo>
                        <a:pt x="0" y="1083"/>
                        <a:pt x="1083" y="1083"/>
                        <a:pt x="1083" y="2166"/>
                      </a:cubicBezTo>
                      <a:cubicBezTo>
                        <a:pt x="0" y="2166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94" name="Полилиния: фигура 2693">
                  <a:extLst>
                    <a:ext uri="{FF2B5EF4-FFF2-40B4-BE49-F238E27FC236}">
                      <a16:creationId xmlns:a16="http://schemas.microsoft.com/office/drawing/2014/main" id="{260C647C-A446-6212-1C8D-6398A238A5EA}"/>
                    </a:ext>
                  </a:extLst>
                </p:cNvPr>
                <p:cNvSpPr/>
                <p:nvPr/>
              </p:nvSpPr>
              <p:spPr>
                <a:xfrm>
                  <a:off x="8593717" y="6159188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1083 h 2165"/>
                    <a:gd name="connsiteX1" fmla="*/ 1083 w 1082"/>
                    <a:gd name="connsiteY1" fmla="*/ 2166 h 2165"/>
                    <a:gd name="connsiteX2" fmla="*/ 0 w 1082"/>
                    <a:gd name="connsiteY2" fmla="*/ 1083 h 2165"/>
                    <a:gd name="connsiteX3" fmla="*/ 0 w 1082"/>
                    <a:gd name="connsiteY3" fmla="*/ 0 h 2165"/>
                    <a:gd name="connsiteX4" fmla="*/ 0 w 1082"/>
                    <a:gd name="connsiteY4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2165">
                      <a:moveTo>
                        <a:pt x="0" y="1083"/>
                      </a:moveTo>
                      <a:cubicBezTo>
                        <a:pt x="0" y="1083"/>
                        <a:pt x="1083" y="2166"/>
                        <a:pt x="1083" y="2166"/>
                      </a:cubicBezTo>
                      <a:cubicBezTo>
                        <a:pt x="1083" y="2166"/>
                        <a:pt x="1083" y="2166"/>
                        <a:pt x="0" y="1083"/>
                      </a:cubicBezTo>
                      <a:cubicBezTo>
                        <a:pt x="0" y="1083"/>
                        <a:pt x="0" y="0"/>
                        <a:pt x="0" y="0"/>
                      </a:cubicBez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95" name="Полилиния: фигура 2694">
                  <a:extLst>
                    <a:ext uri="{FF2B5EF4-FFF2-40B4-BE49-F238E27FC236}">
                      <a16:creationId xmlns:a16="http://schemas.microsoft.com/office/drawing/2014/main" id="{F1013DF6-3006-5E0D-98C7-6F042551233B}"/>
                    </a:ext>
                  </a:extLst>
                </p:cNvPr>
                <p:cNvSpPr/>
                <p:nvPr/>
              </p:nvSpPr>
              <p:spPr>
                <a:xfrm>
                  <a:off x="8595402" y="6158375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481" y="812"/>
                        <a:pt x="481" y="812"/>
                        <a:pt x="481" y="812"/>
                      </a:cubicBezTo>
                      <a:cubicBezTo>
                        <a:pt x="-602" y="-271"/>
                        <a:pt x="481" y="-271"/>
                        <a:pt x="481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96" name="Полилиния: фигура 2695">
                  <a:extLst>
                    <a:ext uri="{FF2B5EF4-FFF2-40B4-BE49-F238E27FC236}">
                      <a16:creationId xmlns:a16="http://schemas.microsoft.com/office/drawing/2014/main" id="{30C9ADED-51BA-12AE-6AF2-FB83F67C3801}"/>
                    </a:ext>
                  </a:extLst>
                </p:cNvPr>
                <p:cNvSpPr/>
                <p:nvPr/>
              </p:nvSpPr>
              <p:spPr>
                <a:xfrm>
                  <a:off x="8595402" y="6157623"/>
                  <a:ext cx="2646" cy="4812"/>
                </a:xfrm>
                <a:custGeom>
                  <a:avLst/>
                  <a:gdLst>
                    <a:gd name="connsiteX0" fmla="*/ 481 w 2646"/>
                    <a:gd name="connsiteY0" fmla="*/ 481 h 4812"/>
                    <a:gd name="connsiteX1" fmla="*/ 481 w 2646"/>
                    <a:gd name="connsiteY1" fmla="*/ 481 h 4812"/>
                    <a:gd name="connsiteX2" fmla="*/ 481 w 2646"/>
                    <a:gd name="connsiteY2" fmla="*/ 481 h 4812"/>
                    <a:gd name="connsiteX3" fmla="*/ 1564 w 2646"/>
                    <a:gd name="connsiteY3" fmla="*/ 3730 h 4812"/>
                    <a:gd name="connsiteX4" fmla="*/ 481 w 2646"/>
                    <a:gd name="connsiteY4" fmla="*/ 3730 h 4812"/>
                    <a:gd name="connsiteX5" fmla="*/ 2647 w 2646"/>
                    <a:gd name="connsiteY5" fmla="*/ 4813 h 4812"/>
                    <a:gd name="connsiteX6" fmla="*/ 481 w 2646"/>
                    <a:gd name="connsiteY6" fmla="*/ 481 h 4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646" h="4812">
                      <a:moveTo>
                        <a:pt x="481" y="481"/>
                      </a:moveTo>
                      <a:cubicBezTo>
                        <a:pt x="-602" y="-602"/>
                        <a:pt x="481" y="481"/>
                        <a:pt x="481" y="481"/>
                      </a:cubicBezTo>
                      <a:cubicBezTo>
                        <a:pt x="481" y="481"/>
                        <a:pt x="481" y="481"/>
                        <a:pt x="481" y="481"/>
                      </a:cubicBezTo>
                      <a:cubicBezTo>
                        <a:pt x="481" y="1564"/>
                        <a:pt x="2647" y="3730"/>
                        <a:pt x="1564" y="3730"/>
                      </a:cubicBezTo>
                      <a:cubicBezTo>
                        <a:pt x="1564" y="4813"/>
                        <a:pt x="481" y="2647"/>
                        <a:pt x="481" y="3730"/>
                      </a:cubicBezTo>
                      <a:lnTo>
                        <a:pt x="2647" y="4813"/>
                      </a:lnTo>
                      <a:cubicBezTo>
                        <a:pt x="2647" y="3730"/>
                        <a:pt x="481" y="481"/>
                        <a:pt x="481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97" name="Полилиния: фигура 2696">
                  <a:extLst>
                    <a:ext uri="{FF2B5EF4-FFF2-40B4-BE49-F238E27FC236}">
                      <a16:creationId xmlns:a16="http://schemas.microsoft.com/office/drawing/2014/main" id="{9D69682D-13C3-CB19-05A0-70ED6003DC21}"/>
                    </a:ext>
                  </a:extLst>
                </p:cNvPr>
                <p:cNvSpPr/>
                <p:nvPr/>
              </p:nvSpPr>
              <p:spPr>
                <a:xfrm>
                  <a:off x="8595883" y="615918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98" name="Полилиния: фигура 2697">
                  <a:extLst>
                    <a:ext uri="{FF2B5EF4-FFF2-40B4-BE49-F238E27FC236}">
                      <a16:creationId xmlns:a16="http://schemas.microsoft.com/office/drawing/2014/main" id="{15CFBF1B-079C-F0D8-0C2C-E74F29ACAA36}"/>
                    </a:ext>
                  </a:extLst>
                </p:cNvPr>
                <p:cNvSpPr/>
                <p:nvPr/>
              </p:nvSpPr>
              <p:spPr>
                <a:xfrm>
                  <a:off x="8594800" y="6159188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99" name="Полилиния: фигура 2698">
                  <a:extLst>
                    <a:ext uri="{FF2B5EF4-FFF2-40B4-BE49-F238E27FC236}">
                      <a16:creationId xmlns:a16="http://schemas.microsoft.com/office/drawing/2014/main" id="{17DCC754-353E-8103-0E25-E8FF8D864F9E}"/>
                    </a:ext>
                  </a:extLst>
                </p:cNvPr>
                <p:cNvSpPr/>
                <p:nvPr/>
              </p:nvSpPr>
              <p:spPr>
                <a:xfrm>
                  <a:off x="8596738" y="6155939"/>
                  <a:ext cx="3476" cy="3248"/>
                </a:xfrm>
                <a:custGeom>
                  <a:avLst/>
                  <a:gdLst>
                    <a:gd name="connsiteX0" fmla="*/ 228 w 3476"/>
                    <a:gd name="connsiteY0" fmla="*/ 0 h 3248"/>
                    <a:gd name="connsiteX1" fmla="*/ 228 w 3476"/>
                    <a:gd name="connsiteY1" fmla="*/ 2166 h 3248"/>
                    <a:gd name="connsiteX2" fmla="*/ 3476 w 3476"/>
                    <a:gd name="connsiteY2" fmla="*/ 3249 h 3248"/>
                    <a:gd name="connsiteX3" fmla="*/ 3476 w 3476"/>
                    <a:gd name="connsiteY3" fmla="*/ 2166 h 3248"/>
                    <a:gd name="connsiteX4" fmla="*/ 228 w 3476"/>
                    <a:gd name="connsiteY4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6" h="3248">
                      <a:moveTo>
                        <a:pt x="228" y="0"/>
                      </a:moveTo>
                      <a:cubicBezTo>
                        <a:pt x="2393" y="2166"/>
                        <a:pt x="-855" y="1083"/>
                        <a:pt x="228" y="2166"/>
                      </a:cubicBezTo>
                      <a:cubicBezTo>
                        <a:pt x="228" y="1083"/>
                        <a:pt x="2393" y="2166"/>
                        <a:pt x="3476" y="3249"/>
                      </a:cubicBezTo>
                      <a:cubicBezTo>
                        <a:pt x="3476" y="3249"/>
                        <a:pt x="3476" y="2166"/>
                        <a:pt x="3476" y="2166"/>
                      </a:cubicBezTo>
                      <a:cubicBezTo>
                        <a:pt x="3476" y="2166"/>
                        <a:pt x="1311" y="1083"/>
                        <a:pt x="228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00" name="Полилиния: фигура 2699">
                  <a:extLst>
                    <a:ext uri="{FF2B5EF4-FFF2-40B4-BE49-F238E27FC236}">
                      <a16:creationId xmlns:a16="http://schemas.microsoft.com/office/drawing/2014/main" id="{1CEF265F-4BDD-11A7-67C9-27CA99DA96C7}"/>
                    </a:ext>
                  </a:extLst>
                </p:cNvPr>
                <p:cNvSpPr/>
                <p:nvPr/>
              </p:nvSpPr>
              <p:spPr>
                <a:xfrm>
                  <a:off x="8603463" y="615810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01" name="Полилиния: фигура 2700">
                  <a:extLst>
                    <a:ext uri="{FF2B5EF4-FFF2-40B4-BE49-F238E27FC236}">
                      <a16:creationId xmlns:a16="http://schemas.microsoft.com/office/drawing/2014/main" id="{8357C583-04F6-A356-B30E-F3A4948FDB5D}"/>
                    </a:ext>
                  </a:extLst>
                </p:cNvPr>
                <p:cNvSpPr/>
                <p:nvPr/>
              </p:nvSpPr>
              <p:spPr>
                <a:xfrm>
                  <a:off x="8598049" y="6151608"/>
                  <a:ext cx="7095" cy="5414"/>
                </a:xfrm>
                <a:custGeom>
                  <a:avLst/>
                  <a:gdLst>
                    <a:gd name="connsiteX0" fmla="*/ 3248 w 7095"/>
                    <a:gd name="connsiteY0" fmla="*/ 0 h 5414"/>
                    <a:gd name="connsiteX1" fmla="*/ 5414 w 7095"/>
                    <a:gd name="connsiteY1" fmla="*/ 3249 h 5414"/>
                    <a:gd name="connsiteX2" fmla="*/ 3248 w 7095"/>
                    <a:gd name="connsiteY2" fmla="*/ 2166 h 5414"/>
                    <a:gd name="connsiteX3" fmla="*/ 3248 w 7095"/>
                    <a:gd name="connsiteY3" fmla="*/ 4331 h 5414"/>
                    <a:gd name="connsiteX4" fmla="*/ 1083 w 7095"/>
                    <a:gd name="connsiteY4" fmla="*/ 2166 h 5414"/>
                    <a:gd name="connsiteX5" fmla="*/ 2166 w 7095"/>
                    <a:gd name="connsiteY5" fmla="*/ 4331 h 5414"/>
                    <a:gd name="connsiteX6" fmla="*/ 1083 w 7095"/>
                    <a:gd name="connsiteY6" fmla="*/ 4331 h 5414"/>
                    <a:gd name="connsiteX7" fmla="*/ 0 w 7095"/>
                    <a:gd name="connsiteY7" fmla="*/ 4331 h 5414"/>
                    <a:gd name="connsiteX8" fmla="*/ 2166 w 7095"/>
                    <a:gd name="connsiteY8" fmla="*/ 5414 h 5414"/>
                    <a:gd name="connsiteX9" fmla="*/ 2166 w 7095"/>
                    <a:gd name="connsiteY9" fmla="*/ 4331 h 5414"/>
                    <a:gd name="connsiteX10" fmla="*/ 3248 w 7095"/>
                    <a:gd name="connsiteY10" fmla="*/ 5414 h 5414"/>
                    <a:gd name="connsiteX11" fmla="*/ 6497 w 7095"/>
                    <a:gd name="connsiteY11" fmla="*/ 3249 h 5414"/>
                    <a:gd name="connsiteX12" fmla="*/ 3248 w 7095"/>
                    <a:gd name="connsiteY12" fmla="*/ 0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95" h="5414">
                      <a:moveTo>
                        <a:pt x="3248" y="0"/>
                      </a:moveTo>
                      <a:cubicBezTo>
                        <a:pt x="3248" y="0"/>
                        <a:pt x="5414" y="3249"/>
                        <a:pt x="5414" y="3249"/>
                      </a:cubicBezTo>
                      <a:cubicBezTo>
                        <a:pt x="4331" y="3249"/>
                        <a:pt x="3248" y="2166"/>
                        <a:pt x="3248" y="2166"/>
                      </a:cubicBezTo>
                      <a:cubicBezTo>
                        <a:pt x="2166" y="3249"/>
                        <a:pt x="4331" y="3249"/>
                        <a:pt x="3248" y="4331"/>
                      </a:cubicBezTo>
                      <a:cubicBezTo>
                        <a:pt x="1083" y="3249"/>
                        <a:pt x="3248" y="3249"/>
                        <a:pt x="1083" y="2166"/>
                      </a:cubicBezTo>
                      <a:cubicBezTo>
                        <a:pt x="1083" y="2166"/>
                        <a:pt x="1083" y="3249"/>
                        <a:pt x="2166" y="4331"/>
                      </a:cubicBezTo>
                      <a:cubicBezTo>
                        <a:pt x="2166" y="4331"/>
                        <a:pt x="2166" y="4331"/>
                        <a:pt x="1083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lnTo>
                        <a:pt x="2166" y="5414"/>
                      </a:lnTo>
                      <a:cubicBezTo>
                        <a:pt x="3248" y="5414"/>
                        <a:pt x="1083" y="3249"/>
                        <a:pt x="2166" y="4331"/>
                      </a:cubicBezTo>
                      <a:cubicBezTo>
                        <a:pt x="3248" y="4331"/>
                        <a:pt x="3248" y="5414"/>
                        <a:pt x="3248" y="5414"/>
                      </a:cubicBezTo>
                      <a:cubicBezTo>
                        <a:pt x="3248" y="4331"/>
                        <a:pt x="6497" y="4331"/>
                        <a:pt x="6497" y="3249"/>
                      </a:cubicBezTo>
                      <a:cubicBezTo>
                        <a:pt x="8663" y="2166"/>
                        <a:pt x="4331" y="1083"/>
                        <a:pt x="3248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02" name="Полилиния: фигура 2701">
                  <a:extLst>
                    <a:ext uri="{FF2B5EF4-FFF2-40B4-BE49-F238E27FC236}">
                      <a16:creationId xmlns:a16="http://schemas.microsoft.com/office/drawing/2014/main" id="{F54FB6D5-033F-43BF-5FF1-10A287F85D2C}"/>
                    </a:ext>
                  </a:extLst>
                </p:cNvPr>
                <p:cNvSpPr/>
                <p:nvPr/>
              </p:nvSpPr>
              <p:spPr>
                <a:xfrm>
                  <a:off x="8604546" y="6152690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03" name="Полилиния: фигура 2702">
                  <a:extLst>
                    <a:ext uri="{FF2B5EF4-FFF2-40B4-BE49-F238E27FC236}">
                      <a16:creationId xmlns:a16="http://schemas.microsoft.com/office/drawing/2014/main" id="{7E191F1F-69B6-264C-2AF2-480D6EAE1E1B}"/>
                    </a:ext>
                  </a:extLst>
                </p:cNvPr>
                <p:cNvSpPr/>
                <p:nvPr/>
              </p:nvSpPr>
              <p:spPr>
                <a:xfrm>
                  <a:off x="8601297" y="6147276"/>
                  <a:ext cx="6858" cy="4331"/>
                </a:xfrm>
                <a:custGeom>
                  <a:avLst/>
                  <a:gdLst>
                    <a:gd name="connsiteX0" fmla="*/ 0 w 6858"/>
                    <a:gd name="connsiteY0" fmla="*/ 2166 h 4331"/>
                    <a:gd name="connsiteX1" fmla="*/ 0 w 6858"/>
                    <a:gd name="connsiteY1" fmla="*/ 2166 h 4331"/>
                    <a:gd name="connsiteX2" fmla="*/ 2166 w 6858"/>
                    <a:gd name="connsiteY2" fmla="*/ 3249 h 4331"/>
                    <a:gd name="connsiteX3" fmla="*/ 1083 w 6858"/>
                    <a:gd name="connsiteY3" fmla="*/ 3249 h 4331"/>
                    <a:gd name="connsiteX4" fmla="*/ 3249 w 6858"/>
                    <a:gd name="connsiteY4" fmla="*/ 4331 h 4331"/>
                    <a:gd name="connsiteX5" fmla="*/ 2166 w 6858"/>
                    <a:gd name="connsiteY5" fmla="*/ 2166 h 4331"/>
                    <a:gd name="connsiteX6" fmla="*/ 6497 w 6858"/>
                    <a:gd name="connsiteY6" fmla="*/ 2166 h 4331"/>
                    <a:gd name="connsiteX7" fmla="*/ 5414 w 6858"/>
                    <a:gd name="connsiteY7" fmla="*/ 3249 h 4331"/>
                    <a:gd name="connsiteX8" fmla="*/ 5414 w 6858"/>
                    <a:gd name="connsiteY8" fmla="*/ 0 h 4331"/>
                    <a:gd name="connsiteX9" fmla="*/ 4331 w 6858"/>
                    <a:gd name="connsiteY9" fmla="*/ 1083 h 4331"/>
                    <a:gd name="connsiteX10" fmla="*/ 3249 w 6858"/>
                    <a:gd name="connsiteY10" fmla="*/ 0 h 4331"/>
                    <a:gd name="connsiteX11" fmla="*/ 0 w 6858"/>
                    <a:gd name="connsiteY11" fmla="*/ 2166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858" h="4331">
                      <a:moveTo>
                        <a:pt x="0" y="2166"/>
                      </a:moveTo>
                      <a:cubicBezTo>
                        <a:pt x="0" y="2166"/>
                        <a:pt x="0" y="3249"/>
                        <a:pt x="0" y="2166"/>
                      </a:cubicBezTo>
                      <a:cubicBezTo>
                        <a:pt x="1083" y="3249"/>
                        <a:pt x="2166" y="3249"/>
                        <a:pt x="2166" y="3249"/>
                      </a:cubicBezTo>
                      <a:cubicBezTo>
                        <a:pt x="2166" y="3249"/>
                        <a:pt x="1083" y="3249"/>
                        <a:pt x="1083" y="3249"/>
                      </a:cubicBezTo>
                      <a:cubicBezTo>
                        <a:pt x="2166" y="3249"/>
                        <a:pt x="3249" y="3249"/>
                        <a:pt x="3249" y="4331"/>
                      </a:cubicBezTo>
                      <a:cubicBezTo>
                        <a:pt x="5414" y="4331"/>
                        <a:pt x="2166" y="3249"/>
                        <a:pt x="2166" y="2166"/>
                      </a:cubicBezTo>
                      <a:cubicBezTo>
                        <a:pt x="3249" y="1083"/>
                        <a:pt x="3249" y="2166"/>
                        <a:pt x="6497" y="2166"/>
                      </a:cubicBezTo>
                      <a:cubicBezTo>
                        <a:pt x="6497" y="2166"/>
                        <a:pt x="5414" y="2166"/>
                        <a:pt x="5414" y="3249"/>
                      </a:cubicBezTo>
                      <a:cubicBezTo>
                        <a:pt x="8663" y="2166"/>
                        <a:pt x="5414" y="1083"/>
                        <a:pt x="5414" y="0"/>
                      </a:cubicBezTo>
                      <a:cubicBezTo>
                        <a:pt x="5414" y="0"/>
                        <a:pt x="4331" y="0"/>
                        <a:pt x="4331" y="1083"/>
                      </a:cubicBezTo>
                      <a:lnTo>
                        <a:pt x="3249" y="0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04" name="Полилиния: фигура 2703">
                  <a:extLst>
                    <a:ext uri="{FF2B5EF4-FFF2-40B4-BE49-F238E27FC236}">
                      <a16:creationId xmlns:a16="http://schemas.microsoft.com/office/drawing/2014/main" id="{D7C8D5FA-F678-E90F-5A55-5096101DB407}"/>
                    </a:ext>
                  </a:extLst>
                </p:cNvPr>
                <p:cNvSpPr/>
                <p:nvPr/>
              </p:nvSpPr>
              <p:spPr>
                <a:xfrm>
                  <a:off x="8600485" y="6151126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481 h 481"/>
                    <a:gd name="connsiteX1" fmla="*/ 812 w 812"/>
                    <a:gd name="connsiteY1" fmla="*/ 481 h 481"/>
                    <a:gd name="connsiteX2" fmla="*/ 812 w 812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812" y="481"/>
                      </a:moveTo>
                      <a:cubicBezTo>
                        <a:pt x="-271" y="481"/>
                        <a:pt x="812" y="-602"/>
                        <a:pt x="812" y="481"/>
                      </a:cubicBezTo>
                      <a:cubicBezTo>
                        <a:pt x="-271" y="481"/>
                        <a:pt x="-271" y="481"/>
                        <a:pt x="812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05" name="Полилиния: фигура 2704">
                  <a:extLst>
                    <a:ext uri="{FF2B5EF4-FFF2-40B4-BE49-F238E27FC236}">
                      <a16:creationId xmlns:a16="http://schemas.microsoft.com/office/drawing/2014/main" id="{C76A7345-3A30-2719-E6EF-918E4388F36F}"/>
                    </a:ext>
                  </a:extLst>
                </p:cNvPr>
                <p:cNvSpPr/>
                <p:nvPr/>
              </p:nvSpPr>
              <p:spPr>
                <a:xfrm>
                  <a:off x="8604546" y="6147276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06" name="Полилиния: фигура 2705">
                  <a:extLst>
                    <a:ext uri="{FF2B5EF4-FFF2-40B4-BE49-F238E27FC236}">
                      <a16:creationId xmlns:a16="http://schemas.microsoft.com/office/drawing/2014/main" id="{46BA8088-7C0C-8683-A299-982A185A3B37}"/>
                    </a:ext>
                  </a:extLst>
                </p:cNvPr>
                <p:cNvSpPr/>
                <p:nvPr/>
              </p:nvSpPr>
              <p:spPr>
                <a:xfrm>
                  <a:off x="8601568" y="6147276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lnTo>
                        <a:pt x="812" y="0"/>
                      </a:ln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07" name="Полилиния: фигура 2706">
                  <a:extLst>
                    <a:ext uri="{FF2B5EF4-FFF2-40B4-BE49-F238E27FC236}">
                      <a16:creationId xmlns:a16="http://schemas.microsoft.com/office/drawing/2014/main" id="{FFD6FC79-34AB-34A3-A9F4-5EF11E897309}"/>
                    </a:ext>
                  </a:extLst>
                </p:cNvPr>
                <p:cNvSpPr/>
                <p:nvPr/>
              </p:nvSpPr>
              <p:spPr>
                <a:xfrm>
                  <a:off x="8593717" y="6121288"/>
                  <a:ext cx="14077" cy="25988"/>
                </a:xfrm>
                <a:custGeom>
                  <a:avLst/>
                  <a:gdLst>
                    <a:gd name="connsiteX0" fmla="*/ 5414 w 14077"/>
                    <a:gd name="connsiteY0" fmla="*/ 0 h 25988"/>
                    <a:gd name="connsiteX1" fmla="*/ 4331 w 14077"/>
                    <a:gd name="connsiteY1" fmla="*/ 1083 h 25988"/>
                    <a:gd name="connsiteX2" fmla="*/ 2166 w 14077"/>
                    <a:gd name="connsiteY2" fmla="*/ 1083 h 25988"/>
                    <a:gd name="connsiteX3" fmla="*/ 0 w 14077"/>
                    <a:gd name="connsiteY3" fmla="*/ 2166 h 25988"/>
                    <a:gd name="connsiteX4" fmla="*/ 2166 w 14077"/>
                    <a:gd name="connsiteY4" fmla="*/ 3248 h 25988"/>
                    <a:gd name="connsiteX5" fmla="*/ 1083 w 14077"/>
                    <a:gd name="connsiteY5" fmla="*/ 4331 h 25988"/>
                    <a:gd name="connsiteX6" fmla="*/ 3249 w 14077"/>
                    <a:gd name="connsiteY6" fmla="*/ 7580 h 25988"/>
                    <a:gd name="connsiteX7" fmla="*/ 4331 w 14077"/>
                    <a:gd name="connsiteY7" fmla="*/ 9746 h 25988"/>
                    <a:gd name="connsiteX8" fmla="*/ 6497 w 14077"/>
                    <a:gd name="connsiteY8" fmla="*/ 19491 h 25988"/>
                    <a:gd name="connsiteX9" fmla="*/ 9746 w 14077"/>
                    <a:gd name="connsiteY9" fmla="*/ 19491 h 25988"/>
                    <a:gd name="connsiteX10" fmla="*/ 8663 w 14077"/>
                    <a:gd name="connsiteY10" fmla="*/ 20574 h 25988"/>
                    <a:gd name="connsiteX11" fmla="*/ 8663 w 14077"/>
                    <a:gd name="connsiteY11" fmla="*/ 19491 h 25988"/>
                    <a:gd name="connsiteX12" fmla="*/ 8663 w 14077"/>
                    <a:gd name="connsiteY12" fmla="*/ 22740 h 25988"/>
                    <a:gd name="connsiteX13" fmla="*/ 11911 w 14077"/>
                    <a:gd name="connsiteY13" fmla="*/ 22740 h 25988"/>
                    <a:gd name="connsiteX14" fmla="*/ 8663 w 14077"/>
                    <a:gd name="connsiteY14" fmla="*/ 24905 h 25988"/>
                    <a:gd name="connsiteX15" fmla="*/ 10828 w 14077"/>
                    <a:gd name="connsiteY15" fmla="*/ 25988 h 25988"/>
                    <a:gd name="connsiteX16" fmla="*/ 12994 w 14077"/>
                    <a:gd name="connsiteY16" fmla="*/ 24905 h 25988"/>
                    <a:gd name="connsiteX17" fmla="*/ 14077 w 14077"/>
                    <a:gd name="connsiteY17" fmla="*/ 25988 h 25988"/>
                    <a:gd name="connsiteX18" fmla="*/ 11911 w 14077"/>
                    <a:gd name="connsiteY18" fmla="*/ 22740 h 25988"/>
                    <a:gd name="connsiteX19" fmla="*/ 8663 w 14077"/>
                    <a:gd name="connsiteY19" fmla="*/ 19491 h 25988"/>
                    <a:gd name="connsiteX20" fmla="*/ 10828 w 14077"/>
                    <a:gd name="connsiteY20" fmla="*/ 19491 h 25988"/>
                    <a:gd name="connsiteX21" fmla="*/ 10828 w 14077"/>
                    <a:gd name="connsiteY21" fmla="*/ 15160 h 25988"/>
                    <a:gd name="connsiteX22" fmla="*/ 7580 w 14077"/>
                    <a:gd name="connsiteY22" fmla="*/ 14077 h 25988"/>
                    <a:gd name="connsiteX23" fmla="*/ 8663 w 14077"/>
                    <a:gd name="connsiteY23" fmla="*/ 12994 h 25988"/>
                    <a:gd name="connsiteX24" fmla="*/ 7580 w 14077"/>
                    <a:gd name="connsiteY24" fmla="*/ 12994 h 25988"/>
                    <a:gd name="connsiteX25" fmla="*/ 8663 w 14077"/>
                    <a:gd name="connsiteY25" fmla="*/ 10828 h 25988"/>
                    <a:gd name="connsiteX26" fmla="*/ 5414 w 14077"/>
                    <a:gd name="connsiteY26" fmla="*/ 11911 h 25988"/>
                    <a:gd name="connsiteX27" fmla="*/ 8663 w 14077"/>
                    <a:gd name="connsiteY27" fmla="*/ 7580 h 25988"/>
                    <a:gd name="connsiteX28" fmla="*/ 7580 w 14077"/>
                    <a:gd name="connsiteY28" fmla="*/ 8663 h 25988"/>
                    <a:gd name="connsiteX29" fmla="*/ 6497 w 14077"/>
                    <a:gd name="connsiteY29" fmla="*/ 8663 h 25988"/>
                    <a:gd name="connsiteX30" fmla="*/ 8663 w 14077"/>
                    <a:gd name="connsiteY30" fmla="*/ 7580 h 25988"/>
                    <a:gd name="connsiteX31" fmla="*/ 6497 w 14077"/>
                    <a:gd name="connsiteY31" fmla="*/ 6497 h 25988"/>
                    <a:gd name="connsiteX32" fmla="*/ 5414 w 14077"/>
                    <a:gd name="connsiteY32" fmla="*/ 7580 h 25988"/>
                    <a:gd name="connsiteX33" fmla="*/ 5414 w 14077"/>
                    <a:gd name="connsiteY33" fmla="*/ 4331 h 25988"/>
                    <a:gd name="connsiteX34" fmla="*/ 8663 w 14077"/>
                    <a:gd name="connsiteY34" fmla="*/ 4331 h 25988"/>
                    <a:gd name="connsiteX35" fmla="*/ 9746 w 14077"/>
                    <a:gd name="connsiteY35" fmla="*/ 3248 h 25988"/>
                    <a:gd name="connsiteX36" fmla="*/ 5414 w 14077"/>
                    <a:gd name="connsiteY36" fmla="*/ 3248 h 25988"/>
                    <a:gd name="connsiteX37" fmla="*/ 5414 w 14077"/>
                    <a:gd name="connsiteY37" fmla="*/ 0 h 25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14077" h="25988">
                      <a:moveTo>
                        <a:pt x="5414" y="0"/>
                      </a:moveTo>
                      <a:cubicBezTo>
                        <a:pt x="4331" y="0"/>
                        <a:pt x="4331" y="1083"/>
                        <a:pt x="4331" y="1083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1083" y="2166"/>
                        <a:pt x="1083" y="2166"/>
                        <a:pt x="0" y="2166"/>
                      </a:cubicBezTo>
                      <a:cubicBezTo>
                        <a:pt x="0" y="3248"/>
                        <a:pt x="2166" y="2166"/>
                        <a:pt x="2166" y="3248"/>
                      </a:cubicBezTo>
                      <a:cubicBezTo>
                        <a:pt x="2166" y="3248"/>
                        <a:pt x="1083" y="3248"/>
                        <a:pt x="1083" y="4331"/>
                      </a:cubicBezTo>
                      <a:cubicBezTo>
                        <a:pt x="2166" y="5414"/>
                        <a:pt x="4331" y="6497"/>
                        <a:pt x="3249" y="7580"/>
                      </a:cubicBezTo>
                      <a:cubicBezTo>
                        <a:pt x="3249" y="8663"/>
                        <a:pt x="4331" y="8663"/>
                        <a:pt x="4331" y="9746"/>
                      </a:cubicBezTo>
                      <a:cubicBezTo>
                        <a:pt x="4331" y="12994"/>
                        <a:pt x="7580" y="16243"/>
                        <a:pt x="6497" y="19491"/>
                      </a:cubicBezTo>
                      <a:lnTo>
                        <a:pt x="9746" y="19491"/>
                      </a:lnTo>
                      <a:cubicBezTo>
                        <a:pt x="8663" y="19491"/>
                        <a:pt x="9746" y="20574"/>
                        <a:pt x="8663" y="20574"/>
                      </a:cubicBezTo>
                      <a:cubicBezTo>
                        <a:pt x="8663" y="20574"/>
                        <a:pt x="8663" y="20574"/>
                        <a:pt x="8663" y="19491"/>
                      </a:cubicBezTo>
                      <a:cubicBezTo>
                        <a:pt x="6497" y="20574"/>
                        <a:pt x="9746" y="21657"/>
                        <a:pt x="8663" y="22740"/>
                      </a:cubicBezTo>
                      <a:cubicBezTo>
                        <a:pt x="8663" y="22740"/>
                        <a:pt x="11911" y="21657"/>
                        <a:pt x="11911" y="22740"/>
                      </a:cubicBezTo>
                      <a:cubicBezTo>
                        <a:pt x="8663" y="22740"/>
                        <a:pt x="11911" y="23823"/>
                        <a:pt x="8663" y="24905"/>
                      </a:cubicBezTo>
                      <a:cubicBezTo>
                        <a:pt x="7580" y="25988"/>
                        <a:pt x="10828" y="24905"/>
                        <a:pt x="10828" y="25988"/>
                      </a:cubicBezTo>
                      <a:cubicBezTo>
                        <a:pt x="12994" y="25988"/>
                        <a:pt x="11911" y="24905"/>
                        <a:pt x="12994" y="24905"/>
                      </a:cubicBezTo>
                      <a:cubicBezTo>
                        <a:pt x="14077" y="24905"/>
                        <a:pt x="12994" y="25988"/>
                        <a:pt x="14077" y="25988"/>
                      </a:cubicBezTo>
                      <a:cubicBezTo>
                        <a:pt x="14077" y="24905"/>
                        <a:pt x="14077" y="23823"/>
                        <a:pt x="11911" y="22740"/>
                      </a:cubicBezTo>
                      <a:cubicBezTo>
                        <a:pt x="10828" y="21657"/>
                        <a:pt x="8663" y="20574"/>
                        <a:pt x="8663" y="19491"/>
                      </a:cubicBezTo>
                      <a:lnTo>
                        <a:pt x="10828" y="19491"/>
                      </a:lnTo>
                      <a:cubicBezTo>
                        <a:pt x="9746" y="18408"/>
                        <a:pt x="8663" y="16243"/>
                        <a:pt x="10828" y="15160"/>
                      </a:cubicBezTo>
                      <a:cubicBezTo>
                        <a:pt x="9746" y="16243"/>
                        <a:pt x="10828" y="12994"/>
                        <a:pt x="7580" y="14077"/>
                      </a:cubicBezTo>
                      <a:cubicBezTo>
                        <a:pt x="8663" y="14077"/>
                        <a:pt x="7580" y="12994"/>
                        <a:pt x="8663" y="12994"/>
                      </a:cubicBezTo>
                      <a:lnTo>
                        <a:pt x="7580" y="12994"/>
                      </a:lnTo>
                      <a:cubicBezTo>
                        <a:pt x="7580" y="11911"/>
                        <a:pt x="8663" y="11911"/>
                        <a:pt x="8663" y="10828"/>
                      </a:cubicBezTo>
                      <a:cubicBezTo>
                        <a:pt x="7580" y="11911"/>
                        <a:pt x="6497" y="10828"/>
                        <a:pt x="5414" y="11911"/>
                      </a:cubicBezTo>
                      <a:cubicBezTo>
                        <a:pt x="6497" y="10828"/>
                        <a:pt x="7580" y="9746"/>
                        <a:pt x="8663" y="7580"/>
                      </a:cubicBezTo>
                      <a:cubicBezTo>
                        <a:pt x="8663" y="7580"/>
                        <a:pt x="7580" y="7580"/>
                        <a:pt x="7580" y="8663"/>
                      </a:cubicBezTo>
                      <a:cubicBezTo>
                        <a:pt x="7580" y="7580"/>
                        <a:pt x="6497" y="8663"/>
                        <a:pt x="6497" y="8663"/>
                      </a:cubicBezTo>
                      <a:cubicBezTo>
                        <a:pt x="6497" y="8663"/>
                        <a:pt x="8663" y="7580"/>
                        <a:pt x="8663" y="7580"/>
                      </a:cubicBezTo>
                      <a:cubicBezTo>
                        <a:pt x="8663" y="6497"/>
                        <a:pt x="5414" y="7580"/>
                        <a:pt x="6497" y="6497"/>
                      </a:cubicBezTo>
                      <a:lnTo>
                        <a:pt x="5414" y="7580"/>
                      </a:lnTo>
                      <a:cubicBezTo>
                        <a:pt x="4331" y="6497"/>
                        <a:pt x="6497" y="5414"/>
                        <a:pt x="5414" y="4331"/>
                      </a:cubicBezTo>
                      <a:cubicBezTo>
                        <a:pt x="7580" y="3248"/>
                        <a:pt x="7580" y="4331"/>
                        <a:pt x="8663" y="4331"/>
                      </a:cubicBezTo>
                      <a:cubicBezTo>
                        <a:pt x="8663" y="4331"/>
                        <a:pt x="8663" y="3248"/>
                        <a:pt x="9746" y="3248"/>
                      </a:cubicBezTo>
                      <a:cubicBezTo>
                        <a:pt x="8663" y="3248"/>
                        <a:pt x="6497" y="3248"/>
                        <a:pt x="5414" y="3248"/>
                      </a:cubicBezTo>
                      <a:cubicBezTo>
                        <a:pt x="5414" y="1083"/>
                        <a:pt x="5414" y="0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08" name="Полилиния: фигура 2707">
                  <a:extLst>
                    <a:ext uri="{FF2B5EF4-FFF2-40B4-BE49-F238E27FC236}">
                      <a16:creationId xmlns:a16="http://schemas.microsoft.com/office/drawing/2014/main" id="{CC209C47-0949-AB7B-BF0F-01283595125C}"/>
                    </a:ext>
                  </a:extLst>
                </p:cNvPr>
                <p:cNvSpPr/>
                <p:nvPr/>
              </p:nvSpPr>
              <p:spPr>
                <a:xfrm>
                  <a:off x="8600214" y="6123454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09" name="Полилиния: фигура 2708">
                  <a:extLst>
                    <a:ext uri="{FF2B5EF4-FFF2-40B4-BE49-F238E27FC236}">
                      <a16:creationId xmlns:a16="http://schemas.microsoft.com/office/drawing/2014/main" id="{4756F06A-1C5E-1EF6-ED3F-F44DFD9D74A1}"/>
                    </a:ext>
                  </a:extLst>
                </p:cNvPr>
                <p:cNvSpPr/>
                <p:nvPr/>
              </p:nvSpPr>
              <p:spPr>
                <a:xfrm>
                  <a:off x="8599131" y="6120807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10" name="Полилиния: фигура 2709">
                  <a:extLst>
                    <a:ext uri="{FF2B5EF4-FFF2-40B4-BE49-F238E27FC236}">
                      <a16:creationId xmlns:a16="http://schemas.microsoft.com/office/drawing/2014/main" id="{E7DCE755-6E17-3147-C42E-DFAB3503C85D}"/>
                    </a:ext>
                  </a:extLst>
                </p:cNvPr>
                <p:cNvSpPr/>
                <p:nvPr/>
              </p:nvSpPr>
              <p:spPr>
                <a:xfrm>
                  <a:off x="8595883" y="612805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11" name="Полилиния: фигура 2710">
                  <a:extLst>
                    <a:ext uri="{FF2B5EF4-FFF2-40B4-BE49-F238E27FC236}">
                      <a16:creationId xmlns:a16="http://schemas.microsoft.com/office/drawing/2014/main" id="{FDD85D49-A309-6885-21F9-983D46EAEEE2}"/>
                    </a:ext>
                  </a:extLst>
                </p:cNvPr>
                <p:cNvSpPr/>
                <p:nvPr/>
              </p:nvSpPr>
              <p:spPr>
                <a:xfrm>
                  <a:off x="8601297" y="6126702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cubicBezTo>
                        <a:pt x="1083" y="0"/>
                        <a:pt x="0" y="1083"/>
                        <a:pt x="0" y="1083"/>
                      </a:cubicBezTo>
                      <a:cubicBezTo>
                        <a:pt x="0" y="1083"/>
                        <a:pt x="1083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12" name="Полилиния: фигура 2711">
                  <a:extLst>
                    <a:ext uri="{FF2B5EF4-FFF2-40B4-BE49-F238E27FC236}">
                      <a16:creationId xmlns:a16="http://schemas.microsoft.com/office/drawing/2014/main" id="{156BD48E-2072-9C57-4EE8-DD1B1678818B}"/>
                    </a:ext>
                  </a:extLst>
                </p:cNvPr>
                <p:cNvSpPr/>
                <p:nvPr/>
              </p:nvSpPr>
              <p:spPr>
                <a:xfrm>
                  <a:off x="8602380" y="6132387"/>
                  <a:ext cx="1082" cy="812"/>
                </a:xfrm>
                <a:custGeom>
                  <a:avLst/>
                  <a:gdLst>
                    <a:gd name="connsiteX0" fmla="*/ 0 w 1082"/>
                    <a:gd name="connsiteY0" fmla="*/ 812 h 812"/>
                    <a:gd name="connsiteX1" fmla="*/ 1083 w 1082"/>
                    <a:gd name="connsiteY1" fmla="*/ 812 h 812"/>
                    <a:gd name="connsiteX2" fmla="*/ 0 w 108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812">
                      <a:moveTo>
                        <a:pt x="0" y="812"/>
                      </a:moveTo>
                      <a:cubicBezTo>
                        <a:pt x="0" y="812"/>
                        <a:pt x="1083" y="812"/>
                        <a:pt x="1083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13" name="Полилиния: фигура 2712">
                  <a:extLst>
                    <a:ext uri="{FF2B5EF4-FFF2-40B4-BE49-F238E27FC236}">
                      <a16:creationId xmlns:a16="http://schemas.microsoft.com/office/drawing/2014/main" id="{2BE23B87-C17F-3AB6-2A83-3808B8414AB2}"/>
                    </a:ext>
                  </a:extLst>
                </p:cNvPr>
                <p:cNvSpPr/>
                <p:nvPr/>
              </p:nvSpPr>
              <p:spPr>
                <a:xfrm>
                  <a:off x="8599131" y="6121288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14" name="Полилиния: фигура 2713">
                  <a:extLst>
                    <a:ext uri="{FF2B5EF4-FFF2-40B4-BE49-F238E27FC236}">
                      <a16:creationId xmlns:a16="http://schemas.microsoft.com/office/drawing/2014/main" id="{6DC3B160-734F-8A89-2622-46AA60B0AC8E}"/>
                    </a:ext>
                  </a:extLst>
                </p:cNvPr>
                <p:cNvSpPr/>
                <p:nvPr/>
              </p:nvSpPr>
              <p:spPr>
                <a:xfrm>
                  <a:off x="8584751" y="6111230"/>
                  <a:ext cx="12214" cy="11140"/>
                </a:xfrm>
                <a:custGeom>
                  <a:avLst/>
                  <a:gdLst>
                    <a:gd name="connsiteX0" fmla="*/ 303 w 12214"/>
                    <a:gd name="connsiteY0" fmla="*/ 1395 h 11140"/>
                    <a:gd name="connsiteX1" fmla="*/ 1386 w 12214"/>
                    <a:gd name="connsiteY1" fmla="*/ 3561 h 11140"/>
                    <a:gd name="connsiteX2" fmla="*/ 5717 w 12214"/>
                    <a:gd name="connsiteY2" fmla="*/ 2478 h 11140"/>
                    <a:gd name="connsiteX3" fmla="*/ 2469 w 12214"/>
                    <a:gd name="connsiteY3" fmla="*/ 4644 h 11140"/>
                    <a:gd name="connsiteX4" fmla="*/ 3552 w 12214"/>
                    <a:gd name="connsiteY4" fmla="*/ 6810 h 11140"/>
                    <a:gd name="connsiteX5" fmla="*/ 6800 w 12214"/>
                    <a:gd name="connsiteY5" fmla="*/ 6810 h 11140"/>
                    <a:gd name="connsiteX6" fmla="*/ 5717 w 12214"/>
                    <a:gd name="connsiteY6" fmla="*/ 7892 h 11140"/>
                    <a:gd name="connsiteX7" fmla="*/ 10049 w 12214"/>
                    <a:gd name="connsiteY7" fmla="*/ 7892 h 11140"/>
                    <a:gd name="connsiteX8" fmla="*/ 5717 w 12214"/>
                    <a:gd name="connsiteY8" fmla="*/ 10058 h 11140"/>
                    <a:gd name="connsiteX9" fmla="*/ 5717 w 12214"/>
                    <a:gd name="connsiteY9" fmla="*/ 10058 h 11140"/>
                    <a:gd name="connsiteX10" fmla="*/ 7883 w 12214"/>
                    <a:gd name="connsiteY10" fmla="*/ 11141 h 11140"/>
                    <a:gd name="connsiteX11" fmla="*/ 10049 w 12214"/>
                    <a:gd name="connsiteY11" fmla="*/ 10058 h 11140"/>
                    <a:gd name="connsiteX12" fmla="*/ 12215 w 12214"/>
                    <a:gd name="connsiteY12" fmla="*/ 8975 h 11140"/>
                    <a:gd name="connsiteX13" fmla="*/ 10049 w 12214"/>
                    <a:gd name="connsiteY13" fmla="*/ 7892 h 11140"/>
                    <a:gd name="connsiteX14" fmla="*/ 11132 w 12214"/>
                    <a:gd name="connsiteY14" fmla="*/ 6810 h 11140"/>
                    <a:gd name="connsiteX15" fmla="*/ 10049 w 12214"/>
                    <a:gd name="connsiteY15" fmla="*/ 6810 h 11140"/>
                    <a:gd name="connsiteX16" fmla="*/ 11132 w 12214"/>
                    <a:gd name="connsiteY16" fmla="*/ 5727 h 11140"/>
                    <a:gd name="connsiteX17" fmla="*/ 8966 w 12214"/>
                    <a:gd name="connsiteY17" fmla="*/ 5727 h 11140"/>
                    <a:gd name="connsiteX18" fmla="*/ 8966 w 12214"/>
                    <a:gd name="connsiteY18" fmla="*/ 5727 h 11140"/>
                    <a:gd name="connsiteX19" fmla="*/ 6800 w 12214"/>
                    <a:gd name="connsiteY19" fmla="*/ 5727 h 11140"/>
                    <a:gd name="connsiteX20" fmla="*/ 7883 w 12214"/>
                    <a:gd name="connsiteY20" fmla="*/ 4644 h 11140"/>
                    <a:gd name="connsiteX21" fmla="*/ 6800 w 12214"/>
                    <a:gd name="connsiteY21" fmla="*/ 5727 h 11140"/>
                    <a:gd name="connsiteX22" fmla="*/ 6800 w 12214"/>
                    <a:gd name="connsiteY22" fmla="*/ 1395 h 11140"/>
                    <a:gd name="connsiteX23" fmla="*/ 5717 w 12214"/>
                    <a:gd name="connsiteY23" fmla="*/ 2478 h 11140"/>
                    <a:gd name="connsiteX24" fmla="*/ 7883 w 12214"/>
                    <a:gd name="connsiteY24" fmla="*/ 2478 h 11140"/>
                    <a:gd name="connsiteX25" fmla="*/ 4635 w 12214"/>
                    <a:gd name="connsiteY25" fmla="*/ 4644 h 11140"/>
                    <a:gd name="connsiteX26" fmla="*/ 6800 w 12214"/>
                    <a:gd name="connsiteY26" fmla="*/ 1395 h 11140"/>
                    <a:gd name="connsiteX27" fmla="*/ 4635 w 12214"/>
                    <a:gd name="connsiteY27" fmla="*/ 313 h 11140"/>
                    <a:gd name="connsiteX28" fmla="*/ 4635 w 12214"/>
                    <a:gd name="connsiteY28" fmla="*/ 313 h 11140"/>
                    <a:gd name="connsiteX29" fmla="*/ 2469 w 12214"/>
                    <a:gd name="connsiteY29" fmla="*/ 313 h 11140"/>
                    <a:gd name="connsiteX30" fmla="*/ 2469 w 12214"/>
                    <a:gd name="connsiteY30" fmla="*/ 1395 h 11140"/>
                    <a:gd name="connsiteX31" fmla="*/ 1386 w 12214"/>
                    <a:gd name="connsiteY31" fmla="*/ 1395 h 11140"/>
                    <a:gd name="connsiteX32" fmla="*/ 2469 w 12214"/>
                    <a:gd name="connsiteY32" fmla="*/ 313 h 11140"/>
                    <a:gd name="connsiteX33" fmla="*/ 303 w 12214"/>
                    <a:gd name="connsiteY33" fmla="*/ 1395 h 11140"/>
                    <a:gd name="connsiteX34" fmla="*/ 2469 w 12214"/>
                    <a:gd name="connsiteY34" fmla="*/ 313 h 11140"/>
                    <a:gd name="connsiteX35" fmla="*/ 303 w 12214"/>
                    <a:gd name="connsiteY35" fmla="*/ 1395 h 11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2214" h="11140">
                      <a:moveTo>
                        <a:pt x="303" y="1395"/>
                      </a:moveTo>
                      <a:cubicBezTo>
                        <a:pt x="-780" y="3561"/>
                        <a:pt x="1386" y="2478"/>
                        <a:pt x="1386" y="3561"/>
                      </a:cubicBezTo>
                      <a:cubicBezTo>
                        <a:pt x="2469" y="3561"/>
                        <a:pt x="4635" y="1395"/>
                        <a:pt x="5717" y="2478"/>
                      </a:cubicBezTo>
                      <a:lnTo>
                        <a:pt x="2469" y="4644"/>
                      </a:lnTo>
                      <a:cubicBezTo>
                        <a:pt x="2469" y="4644"/>
                        <a:pt x="3552" y="5727"/>
                        <a:pt x="3552" y="6810"/>
                      </a:cubicBezTo>
                      <a:cubicBezTo>
                        <a:pt x="4635" y="6810"/>
                        <a:pt x="4635" y="7892"/>
                        <a:pt x="6800" y="6810"/>
                      </a:cubicBezTo>
                      <a:cubicBezTo>
                        <a:pt x="6800" y="6810"/>
                        <a:pt x="5717" y="7892"/>
                        <a:pt x="5717" y="7892"/>
                      </a:cubicBezTo>
                      <a:cubicBezTo>
                        <a:pt x="6800" y="8975"/>
                        <a:pt x="11132" y="5727"/>
                        <a:pt x="10049" y="7892"/>
                      </a:cubicBezTo>
                      <a:cubicBezTo>
                        <a:pt x="6800" y="7892"/>
                        <a:pt x="7883" y="8975"/>
                        <a:pt x="5717" y="10058"/>
                      </a:cubicBezTo>
                      <a:lnTo>
                        <a:pt x="5717" y="10058"/>
                      </a:lnTo>
                      <a:cubicBezTo>
                        <a:pt x="6800" y="11141"/>
                        <a:pt x="7883" y="11141"/>
                        <a:pt x="7883" y="11141"/>
                      </a:cubicBezTo>
                      <a:cubicBezTo>
                        <a:pt x="8966" y="11141"/>
                        <a:pt x="10049" y="10058"/>
                        <a:pt x="10049" y="10058"/>
                      </a:cubicBezTo>
                      <a:cubicBezTo>
                        <a:pt x="10049" y="10058"/>
                        <a:pt x="11132" y="8975"/>
                        <a:pt x="12215" y="8975"/>
                      </a:cubicBezTo>
                      <a:cubicBezTo>
                        <a:pt x="11132" y="8975"/>
                        <a:pt x="11132" y="7892"/>
                        <a:pt x="10049" y="7892"/>
                      </a:cubicBezTo>
                      <a:cubicBezTo>
                        <a:pt x="11132" y="6810"/>
                        <a:pt x="10049" y="7892"/>
                        <a:pt x="11132" y="6810"/>
                      </a:cubicBezTo>
                      <a:lnTo>
                        <a:pt x="10049" y="6810"/>
                      </a:lnTo>
                      <a:cubicBezTo>
                        <a:pt x="10049" y="5727"/>
                        <a:pt x="11132" y="6810"/>
                        <a:pt x="11132" y="5727"/>
                      </a:cubicBezTo>
                      <a:cubicBezTo>
                        <a:pt x="10049" y="5727"/>
                        <a:pt x="8966" y="5727"/>
                        <a:pt x="8966" y="5727"/>
                      </a:cubicBezTo>
                      <a:lnTo>
                        <a:pt x="8966" y="5727"/>
                      </a:lnTo>
                      <a:cubicBezTo>
                        <a:pt x="7883" y="5727"/>
                        <a:pt x="8966" y="4644"/>
                        <a:pt x="6800" y="5727"/>
                      </a:cubicBezTo>
                      <a:lnTo>
                        <a:pt x="7883" y="4644"/>
                      </a:lnTo>
                      <a:lnTo>
                        <a:pt x="6800" y="5727"/>
                      </a:lnTo>
                      <a:cubicBezTo>
                        <a:pt x="6800" y="4644"/>
                        <a:pt x="10049" y="2478"/>
                        <a:pt x="6800" y="1395"/>
                      </a:cubicBezTo>
                      <a:cubicBezTo>
                        <a:pt x="6800" y="2478"/>
                        <a:pt x="5717" y="2478"/>
                        <a:pt x="5717" y="2478"/>
                      </a:cubicBezTo>
                      <a:cubicBezTo>
                        <a:pt x="5717" y="3561"/>
                        <a:pt x="6800" y="2478"/>
                        <a:pt x="7883" y="2478"/>
                      </a:cubicBezTo>
                      <a:cubicBezTo>
                        <a:pt x="6800" y="3561"/>
                        <a:pt x="4635" y="3561"/>
                        <a:pt x="4635" y="4644"/>
                      </a:cubicBezTo>
                      <a:cubicBezTo>
                        <a:pt x="5717" y="2478"/>
                        <a:pt x="3552" y="3561"/>
                        <a:pt x="6800" y="1395"/>
                      </a:cubicBezTo>
                      <a:cubicBezTo>
                        <a:pt x="6800" y="313"/>
                        <a:pt x="4635" y="1395"/>
                        <a:pt x="4635" y="313"/>
                      </a:cubicBezTo>
                      <a:lnTo>
                        <a:pt x="4635" y="313"/>
                      </a:lnTo>
                      <a:cubicBezTo>
                        <a:pt x="2469" y="1395"/>
                        <a:pt x="4635" y="-770"/>
                        <a:pt x="2469" y="313"/>
                      </a:cubicBezTo>
                      <a:lnTo>
                        <a:pt x="2469" y="1395"/>
                      </a:lnTo>
                      <a:cubicBezTo>
                        <a:pt x="1386" y="2478"/>
                        <a:pt x="1386" y="1395"/>
                        <a:pt x="1386" y="1395"/>
                      </a:cubicBezTo>
                      <a:cubicBezTo>
                        <a:pt x="1386" y="1395"/>
                        <a:pt x="1386" y="1395"/>
                        <a:pt x="2469" y="313"/>
                      </a:cubicBezTo>
                      <a:cubicBezTo>
                        <a:pt x="1386" y="313"/>
                        <a:pt x="303" y="313"/>
                        <a:pt x="303" y="1395"/>
                      </a:cubicBezTo>
                      <a:cubicBezTo>
                        <a:pt x="303" y="1395"/>
                        <a:pt x="1386" y="313"/>
                        <a:pt x="2469" y="313"/>
                      </a:cubicBezTo>
                      <a:cubicBezTo>
                        <a:pt x="1386" y="313"/>
                        <a:pt x="303" y="1395"/>
                        <a:pt x="303" y="139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15" name="Полилиния: фигура 2714">
                  <a:extLst>
                    <a:ext uri="{FF2B5EF4-FFF2-40B4-BE49-F238E27FC236}">
                      <a16:creationId xmlns:a16="http://schemas.microsoft.com/office/drawing/2014/main" id="{59A458BB-DC68-24DC-9CD4-75B651C426FB}"/>
                    </a:ext>
                  </a:extLst>
                </p:cNvPr>
                <p:cNvSpPr/>
                <p:nvPr/>
              </p:nvSpPr>
              <p:spPr>
                <a:xfrm>
                  <a:off x="8595883" y="61169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16" name="Полилиния: фигура 2715">
                  <a:extLst>
                    <a:ext uri="{FF2B5EF4-FFF2-40B4-BE49-F238E27FC236}">
                      <a16:creationId xmlns:a16="http://schemas.microsoft.com/office/drawing/2014/main" id="{3BBA4C49-FD96-0691-B706-5D1DC57ABE44}"/>
                    </a:ext>
                  </a:extLst>
                </p:cNvPr>
                <p:cNvSpPr/>
                <p:nvPr/>
              </p:nvSpPr>
              <p:spPr>
                <a:xfrm>
                  <a:off x="8576104" y="6103962"/>
                  <a:ext cx="13282" cy="7579"/>
                </a:xfrm>
                <a:custGeom>
                  <a:avLst/>
                  <a:gdLst>
                    <a:gd name="connsiteX0" fmla="*/ 7868 w 13282"/>
                    <a:gd name="connsiteY0" fmla="*/ 3249 h 7579"/>
                    <a:gd name="connsiteX1" fmla="*/ 8951 w 13282"/>
                    <a:gd name="connsiteY1" fmla="*/ 1083 h 7579"/>
                    <a:gd name="connsiteX2" fmla="*/ 6785 w 13282"/>
                    <a:gd name="connsiteY2" fmla="*/ 5414 h 7579"/>
                    <a:gd name="connsiteX3" fmla="*/ 5702 w 13282"/>
                    <a:gd name="connsiteY3" fmla="*/ 5414 h 7579"/>
                    <a:gd name="connsiteX4" fmla="*/ 6785 w 13282"/>
                    <a:gd name="connsiteY4" fmla="*/ 2166 h 7579"/>
                    <a:gd name="connsiteX5" fmla="*/ 5702 w 13282"/>
                    <a:gd name="connsiteY5" fmla="*/ 1083 h 7579"/>
                    <a:gd name="connsiteX6" fmla="*/ 4619 w 13282"/>
                    <a:gd name="connsiteY6" fmla="*/ 3249 h 7579"/>
                    <a:gd name="connsiteX7" fmla="*/ 2454 w 13282"/>
                    <a:gd name="connsiteY7" fmla="*/ 4331 h 7579"/>
                    <a:gd name="connsiteX8" fmla="*/ 3537 w 13282"/>
                    <a:gd name="connsiteY8" fmla="*/ 3249 h 7579"/>
                    <a:gd name="connsiteX9" fmla="*/ 3537 w 13282"/>
                    <a:gd name="connsiteY9" fmla="*/ 0 h 7579"/>
                    <a:gd name="connsiteX10" fmla="*/ 288 w 13282"/>
                    <a:gd name="connsiteY10" fmla="*/ 6497 h 7579"/>
                    <a:gd name="connsiteX11" fmla="*/ 1371 w 13282"/>
                    <a:gd name="connsiteY11" fmla="*/ 6497 h 7579"/>
                    <a:gd name="connsiteX12" fmla="*/ 1371 w 13282"/>
                    <a:gd name="connsiteY12" fmla="*/ 3249 h 7579"/>
                    <a:gd name="connsiteX13" fmla="*/ 2454 w 13282"/>
                    <a:gd name="connsiteY13" fmla="*/ 4331 h 7579"/>
                    <a:gd name="connsiteX14" fmla="*/ 2454 w 13282"/>
                    <a:gd name="connsiteY14" fmla="*/ 5414 h 7579"/>
                    <a:gd name="connsiteX15" fmla="*/ 2454 w 13282"/>
                    <a:gd name="connsiteY15" fmla="*/ 6497 h 7579"/>
                    <a:gd name="connsiteX16" fmla="*/ 3537 w 13282"/>
                    <a:gd name="connsiteY16" fmla="*/ 6497 h 7579"/>
                    <a:gd name="connsiteX17" fmla="*/ 4619 w 13282"/>
                    <a:gd name="connsiteY17" fmla="*/ 6497 h 7579"/>
                    <a:gd name="connsiteX18" fmla="*/ 7868 w 13282"/>
                    <a:gd name="connsiteY18" fmla="*/ 7580 h 7579"/>
                    <a:gd name="connsiteX19" fmla="*/ 6785 w 13282"/>
                    <a:gd name="connsiteY19" fmla="*/ 7580 h 7579"/>
                    <a:gd name="connsiteX20" fmla="*/ 8951 w 13282"/>
                    <a:gd name="connsiteY20" fmla="*/ 6497 h 7579"/>
                    <a:gd name="connsiteX21" fmla="*/ 10034 w 13282"/>
                    <a:gd name="connsiteY21" fmla="*/ 5414 h 7579"/>
                    <a:gd name="connsiteX22" fmla="*/ 10034 w 13282"/>
                    <a:gd name="connsiteY22" fmla="*/ 4331 h 7579"/>
                    <a:gd name="connsiteX23" fmla="*/ 10034 w 13282"/>
                    <a:gd name="connsiteY23" fmla="*/ 5414 h 7579"/>
                    <a:gd name="connsiteX24" fmla="*/ 11116 w 13282"/>
                    <a:gd name="connsiteY24" fmla="*/ 3249 h 7579"/>
                    <a:gd name="connsiteX25" fmla="*/ 13282 w 13282"/>
                    <a:gd name="connsiteY25" fmla="*/ 3249 h 7579"/>
                    <a:gd name="connsiteX26" fmla="*/ 12199 w 13282"/>
                    <a:gd name="connsiteY26" fmla="*/ 2166 h 7579"/>
                    <a:gd name="connsiteX27" fmla="*/ 10034 w 13282"/>
                    <a:gd name="connsiteY27" fmla="*/ 1083 h 7579"/>
                    <a:gd name="connsiteX28" fmla="*/ 8951 w 13282"/>
                    <a:gd name="connsiteY28" fmla="*/ 2166 h 7579"/>
                    <a:gd name="connsiteX29" fmla="*/ 7868 w 13282"/>
                    <a:gd name="connsiteY29" fmla="*/ 3249 h 7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3282" h="7579">
                      <a:moveTo>
                        <a:pt x="7868" y="3249"/>
                      </a:moveTo>
                      <a:cubicBezTo>
                        <a:pt x="7868" y="2166"/>
                        <a:pt x="8951" y="2166"/>
                        <a:pt x="8951" y="1083"/>
                      </a:cubicBezTo>
                      <a:cubicBezTo>
                        <a:pt x="7868" y="2166"/>
                        <a:pt x="8951" y="3249"/>
                        <a:pt x="6785" y="5414"/>
                      </a:cubicBezTo>
                      <a:cubicBezTo>
                        <a:pt x="6785" y="4331"/>
                        <a:pt x="5702" y="5414"/>
                        <a:pt x="5702" y="5414"/>
                      </a:cubicBezTo>
                      <a:cubicBezTo>
                        <a:pt x="6785" y="4331"/>
                        <a:pt x="6785" y="2166"/>
                        <a:pt x="6785" y="2166"/>
                      </a:cubicBezTo>
                      <a:cubicBezTo>
                        <a:pt x="6785" y="2166"/>
                        <a:pt x="5702" y="1083"/>
                        <a:pt x="5702" y="1083"/>
                      </a:cubicBezTo>
                      <a:cubicBezTo>
                        <a:pt x="6785" y="3249"/>
                        <a:pt x="4619" y="2166"/>
                        <a:pt x="4619" y="3249"/>
                      </a:cubicBezTo>
                      <a:cubicBezTo>
                        <a:pt x="4619" y="4331"/>
                        <a:pt x="3537" y="5414"/>
                        <a:pt x="2454" y="4331"/>
                      </a:cubicBezTo>
                      <a:cubicBezTo>
                        <a:pt x="2454" y="3249"/>
                        <a:pt x="2454" y="3249"/>
                        <a:pt x="3537" y="3249"/>
                      </a:cubicBezTo>
                      <a:cubicBezTo>
                        <a:pt x="4619" y="1083"/>
                        <a:pt x="3537" y="2166"/>
                        <a:pt x="3537" y="0"/>
                      </a:cubicBezTo>
                      <a:cubicBezTo>
                        <a:pt x="1371" y="2166"/>
                        <a:pt x="-795" y="2166"/>
                        <a:pt x="288" y="6497"/>
                      </a:cubicBezTo>
                      <a:cubicBezTo>
                        <a:pt x="288" y="7580"/>
                        <a:pt x="288" y="6497"/>
                        <a:pt x="1371" y="6497"/>
                      </a:cubicBezTo>
                      <a:cubicBezTo>
                        <a:pt x="288" y="5414"/>
                        <a:pt x="1371" y="4331"/>
                        <a:pt x="1371" y="3249"/>
                      </a:cubicBezTo>
                      <a:cubicBezTo>
                        <a:pt x="1371" y="4331"/>
                        <a:pt x="2454" y="2166"/>
                        <a:pt x="2454" y="4331"/>
                      </a:cubicBezTo>
                      <a:cubicBezTo>
                        <a:pt x="2454" y="4331"/>
                        <a:pt x="2454" y="4331"/>
                        <a:pt x="2454" y="5414"/>
                      </a:cubicBezTo>
                      <a:cubicBezTo>
                        <a:pt x="2454" y="5414"/>
                        <a:pt x="2454" y="6497"/>
                        <a:pt x="2454" y="6497"/>
                      </a:cubicBezTo>
                      <a:cubicBezTo>
                        <a:pt x="2454" y="6497"/>
                        <a:pt x="3537" y="6497"/>
                        <a:pt x="3537" y="6497"/>
                      </a:cubicBezTo>
                      <a:cubicBezTo>
                        <a:pt x="3537" y="6497"/>
                        <a:pt x="4619" y="6497"/>
                        <a:pt x="4619" y="6497"/>
                      </a:cubicBezTo>
                      <a:cubicBezTo>
                        <a:pt x="5702" y="6497"/>
                        <a:pt x="6785" y="6497"/>
                        <a:pt x="7868" y="7580"/>
                      </a:cubicBezTo>
                      <a:lnTo>
                        <a:pt x="6785" y="7580"/>
                      </a:lnTo>
                      <a:cubicBezTo>
                        <a:pt x="7868" y="6497"/>
                        <a:pt x="7868" y="6497"/>
                        <a:pt x="8951" y="6497"/>
                      </a:cubicBezTo>
                      <a:cubicBezTo>
                        <a:pt x="8951" y="6497"/>
                        <a:pt x="8951" y="5414"/>
                        <a:pt x="10034" y="5414"/>
                      </a:cubicBezTo>
                      <a:cubicBezTo>
                        <a:pt x="10034" y="4331"/>
                        <a:pt x="10034" y="4331"/>
                        <a:pt x="10034" y="4331"/>
                      </a:cubicBezTo>
                      <a:cubicBezTo>
                        <a:pt x="10034" y="4331"/>
                        <a:pt x="11116" y="4331"/>
                        <a:pt x="10034" y="5414"/>
                      </a:cubicBezTo>
                      <a:cubicBezTo>
                        <a:pt x="11116" y="4331"/>
                        <a:pt x="11116" y="4331"/>
                        <a:pt x="11116" y="3249"/>
                      </a:cubicBezTo>
                      <a:cubicBezTo>
                        <a:pt x="12199" y="3249"/>
                        <a:pt x="12199" y="4331"/>
                        <a:pt x="13282" y="3249"/>
                      </a:cubicBezTo>
                      <a:cubicBezTo>
                        <a:pt x="13282" y="2166"/>
                        <a:pt x="12199" y="2166"/>
                        <a:pt x="12199" y="2166"/>
                      </a:cubicBezTo>
                      <a:cubicBezTo>
                        <a:pt x="11116" y="2166"/>
                        <a:pt x="11116" y="2166"/>
                        <a:pt x="10034" y="1083"/>
                      </a:cubicBezTo>
                      <a:cubicBezTo>
                        <a:pt x="10034" y="1083"/>
                        <a:pt x="8951" y="2166"/>
                        <a:pt x="8951" y="2166"/>
                      </a:cubicBezTo>
                      <a:cubicBezTo>
                        <a:pt x="7868" y="3249"/>
                        <a:pt x="7868" y="3249"/>
                        <a:pt x="7868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17" name="Полилиния: фигура 2716">
                  <a:extLst>
                    <a:ext uri="{FF2B5EF4-FFF2-40B4-BE49-F238E27FC236}">
                      <a16:creationId xmlns:a16="http://schemas.microsoft.com/office/drawing/2014/main" id="{EF230AD4-C6E0-8E75-B0ED-C3AEBBA95713}"/>
                    </a:ext>
                  </a:extLst>
                </p:cNvPr>
                <p:cNvSpPr/>
                <p:nvPr/>
              </p:nvSpPr>
              <p:spPr>
                <a:xfrm>
                  <a:off x="8586137" y="6108294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18" name="Полилиния: фигура 2717">
                  <a:extLst>
                    <a:ext uri="{FF2B5EF4-FFF2-40B4-BE49-F238E27FC236}">
                      <a16:creationId xmlns:a16="http://schemas.microsoft.com/office/drawing/2014/main" id="{23347333-9814-043D-7A1A-7EDDD26161C8}"/>
                    </a:ext>
                  </a:extLst>
                </p:cNvPr>
                <p:cNvSpPr/>
                <p:nvPr/>
              </p:nvSpPr>
              <p:spPr>
                <a:xfrm>
                  <a:off x="8582889" y="6111094"/>
                  <a:ext cx="1082" cy="1531"/>
                </a:xfrm>
                <a:custGeom>
                  <a:avLst/>
                  <a:gdLst>
                    <a:gd name="connsiteX0" fmla="*/ 0 w 1082"/>
                    <a:gd name="connsiteY0" fmla="*/ 1531 h 1531"/>
                    <a:gd name="connsiteX1" fmla="*/ 1083 w 1082"/>
                    <a:gd name="connsiteY1" fmla="*/ 448 h 1531"/>
                    <a:gd name="connsiteX2" fmla="*/ 0 w 1082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531">
                      <a:moveTo>
                        <a:pt x="0" y="1531"/>
                      </a:moveTo>
                      <a:cubicBezTo>
                        <a:pt x="0" y="1531"/>
                        <a:pt x="1083" y="448"/>
                        <a:pt x="1083" y="448"/>
                      </a:cubicBezTo>
                      <a:cubicBezTo>
                        <a:pt x="1083" y="-634"/>
                        <a:pt x="0" y="448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19" name="Полилиния: фигура 2718">
                  <a:extLst>
                    <a:ext uri="{FF2B5EF4-FFF2-40B4-BE49-F238E27FC236}">
                      <a16:creationId xmlns:a16="http://schemas.microsoft.com/office/drawing/2014/main" id="{C294D749-0943-0C86-73B3-0106E9C67BB0}"/>
                    </a:ext>
                  </a:extLst>
                </p:cNvPr>
                <p:cNvSpPr/>
                <p:nvPr/>
              </p:nvSpPr>
              <p:spPr>
                <a:xfrm>
                  <a:off x="8578076" y="6103962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  <a:gd name="connsiteX3" fmla="*/ 481 w 481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1083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20" name="Полилиния: фигура 2719">
                  <a:extLst>
                    <a:ext uri="{FF2B5EF4-FFF2-40B4-BE49-F238E27FC236}">
                      <a16:creationId xmlns:a16="http://schemas.microsoft.com/office/drawing/2014/main" id="{759DDF71-804D-539B-BE34-510D38915F59}"/>
                    </a:ext>
                  </a:extLst>
                </p:cNvPr>
                <p:cNvSpPr/>
                <p:nvPr/>
              </p:nvSpPr>
              <p:spPr>
                <a:xfrm>
                  <a:off x="8573143" y="6106128"/>
                  <a:ext cx="2165" cy="5414"/>
                </a:xfrm>
                <a:custGeom>
                  <a:avLst/>
                  <a:gdLst>
                    <a:gd name="connsiteX0" fmla="*/ 0 w 2165"/>
                    <a:gd name="connsiteY0" fmla="*/ 5414 h 5414"/>
                    <a:gd name="connsiteX1" fmla="*/ 2166 w 2165"/>
                    <a:gd name="connsiteY1" fmla="*/ 5414 h 5414"/>
                    <a:gd name="connsiteX2" fmla="*/ 2166 w 2165"/>
                    <a:gd name="connsiteY2" fmla="*/ 0 h 5414"/>
                    <a:gd name="connsiteX3" fmla="*/ 1083 w 2165"/>
                    <a:gd name="connsiteY3" fmla="*/ 3249 h 5414"/>
                    <a:gd name="connsiteX4" fmla="*/ 0 w 2165"/>
                    <a:gd name="connsiteY4" fmla="*/ 3249 h 5414"/>
                    <a:gd name="connsiteX5" fmla="*/ 0 w 2165"/>
                    <a:gd name="connsiteY5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65" h="5414">
                      <a:moveTo>
                        <a:pt x="0" y="5414"/>
                      </a:moveTo>
                      <a:cubicBezTo>
                        <a:pt x="1083" y="5414"/>
                        <a:pt x="1083" y="3249"/>
                        <a:pt x="2166" y="5414"/>
                      </a:cubicBezTo>
                      <a:cubicBezTo>
                        <a:pt x="2166" y="3249"/>
                        <a:pt x="2166" y="2166"/>
                        <a:pt x="2166" y="0"/>
                      </a:cubicBezTo>
                      <a:cubicBezTo>
                        <a:pt x="1083" y="0"/>
                        <a:pt x="2166" y="3249"/>
                        <a:pt x="1083" y="3249"/>
                      </a:cubicBezTo>
                      <a:cubicBezTo>
                        <a:pt x="1083" y="2166"/>
                        <a:pt x="0" y="3249"/>
                        <a:pt x="0" y="3249"/>
                      </a:cubicBezTo>
                      <a:cubicBezTo>
                        <a:pt x="0" y="4331"/>
                        <a:pt x="0" y="5414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21" name="Полилиния: фигура 2720">
                  <a:extLst>
                    <a:ext uri="{FF2B5EF4-FFF2-40B4-BE49-F238E27FC236}">
                      <a16:creationId xmlns:a16="http://schemas.microsoft.com/office/drawing/2014/main" id="{A96E45A4-AE20-A816-67ED-AE09045E28D2}"/>
                    </a:ext>
                  </a:extLst>
                </p:cNvPr>
                <p:cNvSpPr/>
                <p:nvPr/>
              </p:nvSpPr>
              <p:spPr>
                <a:xfrm>
                  <a:off x="8552569" y="6102756"/>
                  <a:ext cx="20869" cy="18532"/>
                </a:xfrm>
                <a:custGeom>
                  <a:avLst/>
                  <a:gdLst>
                    <a:gd name="connsiteX0" fmla="*/ 16243 w 20869"/>
                    <a:gd name="connsiteY0" fmla="*/ 4455 h 18532"/>
                    <a:gd name="connsiteX1" fmla="*/ 15160 w 20869"/>
                    <a:gd name="connsiteY1" fmla="*/ 5538 h 18532"/>
                    <a:gd name="connsiteX2" fmla="*/ 16243 w 20869"/>
                    <a:gd name="connsiteY2" fmla="*/ 4455 h 18532"/>
                    <a:gd name="connsiteX3" fmla="*/ 14077 w 20869"/>
                    <a:gd name="connsiteY3" fmla="*/ 3372 h 18532"/>
                    <a:gd name="connsiteX4" fmla="*/ 15160 w 20869"/>
                    <a:gd name="connsiteY4" fmla="*/ 4455 h 18532"/>
                    <a:gd name="connsiteX5" fmla="*/ 12994 w 20869"/>
                    <a:gd name="connsiteY5" fmla="*/ 6621 h 18532"/>
                    <a:gd name="connsiteX6" fmla="*/ 14077 w 20869"/>
                    <a:gd name="connsiteY6" fmla="*/ 8787 h 18532"/>
                    <a:gd name="connsiteX7" fmla="*/ 10828 w 20869"/>
                    <a:gd name="connsiteY7" fmla="*/ 6621 h 18532"/>
                    <a:gd name="connsiteX8" fmla="*/ 14077 w 20869"/>
                    <a:gd name="connsiteY8" fmla="*/ 9869 h 18532"/>
                    <a:gd name="connsiteX9" fmla="*/ 10828 w 20869"/>
                    <a:gd name="connsiteY9" fmla="*/ 9869 h 18532"/>
                    <a:gd name="connsiteX10" fmla="*/ 10828 w 20869"/>
                    <a:gd name="connsiteY10" fmla="*/ 8787 h 18532"/>
                    <a:gd name="connsiteX11" fmla="*/ 9746 w 20869"/>
                    <a:gd name="connsiteY11" fmla="*/ 9869 h 18532"/>
                    <a:gd name="connsiteX12" fmla="*/ 8663 w 20869"/>
                    <a:gd name="connsiteY12" fmla="*/ 7704 h 18532"/>
                    <a:gd name="connsiteX13" fmla="*/ 6497 w 20869"/>
                    <a:gd name="connsiteY13" fmla="*/ 8787 h 18532"/>
                    <a:gd name="connsiteX14" fmla="*/ 5414 w 20869"/>
                    <a:gd name="connsiteY14" fmla="*/ 7704 h 18532"/>
                    <a:gd name="connsiteX15" fmla="*/ 3249 w 20869"/>
                    <a:gd name="connsiteY15" fmla="*/ 12035 h 18532"/>
                    <a:gd name="connsiteX16" fmla="*/ 2166 w 20869"/>
                    <a:gd name="connsiteY16" fmla="*/ 10952 h 18532"/>
                    <a:gd name="connsiteX17" fmla="*/ 5414 w 20869"/>
                    <a:gd name="connsiteY17" fmla="*/ 13118 h 18532"/>
                    <a:gd name="connsiteX18" fmla="*/ 4331 w 20869"/>
                    <a:gd name="connsiteY18" fmla="*/ 14201 h 18532"/>
                    <a:gd name="connsiteX19" fmla="*/ 2166 w 20869"/>
                    <a:gd name="connsiteY19" fmla="*/ 12035 h 18532"/>
                    <a:gd name="connsiteX20" fmla="*/ 2166 w 20869"/>
                    <a:gd name="connsiteY20" fmla="*/ 13118 h 18532"/>
                    <a:gd name="connsiteX21" fmla="*/ 0 w 20869"/>
                    <a:gd name="connsiteY21" fmla="*/ 12035 h 18532"/>
                    <a:gd name="connsiteX22" fmla="*/ 1083 w 20869"/>
                    <a:gd name="connsiteY22" fmla="*/ 14201 h 18532"/>
                    <a:gd name="connsiteX23" fmla="*/ 2166 w 20869"/>
                    <a:gd name="connsiteY23" fmla="*/ 16366 h 18532"/>
                    <a:gd name="connsiteX24" fmla="*/ 1083 w 20869"/>
                    <a:gd name="connsiteY24" fmla="*/ 16366 h 18532"/>
                    <a:gd name="connsiteX25" fmla="*/ 4331 w 20869"/>
                    <a:gd name="connsiteY25" fmla="*/ 18532 h 18532"/>
                    <a:gd name="connsiteX26" fmla="*/ 7580 w 20869"/>
                    <a:gd name="connsiteY26" fmla="*/ 14201 h 18532"/>
                    <a:gd name="connsiteX27" fmla="*/ 7580 w 20869"/>
                    <a:gd name="connsiteY27" fmla="*/ 12035 h 18532"/>
                    <a:gd name="connsiteX28" fmla="*/ 9746 w 20869"/>
                    <a:gd name="connsiteY28" fmla="*/ 14201 h 18532"/>
                    <a:gd name="connsiteX29" fmla="*/ 7580 w 20869"/>
                    <a:gd name="connsiteY29" fmla="*/ 12035 h 18532"/>
                    <a:gd name="connsiteX30" fmla="*/ 9746 w 20869"/>
                    <a:gd name="connsiteY30" fmla="*/ 13118 h 18532"/>
                    <a:gd name="connsiteX31" fmla="*/ 8663 w 20869"/>
                    <a:gd name="connsiteY31" fmla="*/ 10952 h 18532"/>
                    <a:gd name="connsiteX32" fmla="*/ 10828 w 20869"/>
                    <a:gd name="connsiteY32" fmla="*/ 13118 h 18532"/>
                    <a:gd name="connsiteX33" fmla="*/ 17326 w 20869"/>
                    <a:gd name="connsiteY33" fmla="*/ 7704 h 18532"/>
                    <a:gd name="connsiteX34" fmla="*/ 16243 w 20869"/>
                    <a:gd name="connsiteY34" fmla="*/ 6621 h 18532"/>
                    <a:gd name="connsiteX35" fmla="*/ 16243 w 20869"/>
                    <a:gd name="connsiteY35" fmla="*/ 4455 h 18532"/>
                    <a:gd name="connsiteX36" fmla="*/ 18408 w 20869"/>
                    <a:gd name="connsiteY36" fmla="*/ 5538 h 18532"/>
                    <a:gd name="connsiteX37" fmla="*/ 18408 w 20869"/>
                    <a:gd name="connsiteY37" fmla="*/ 3372 h 18532"/>
                    <a:gd name="connsiteX38" fmla="*/ 19491 w 20869"/>
                    <a:gd name="connsiteY38" fmla="*/ 7704 h 18532"/>
                    <a:gd name="connsiteX39" fmla="*/ 20574 w 20869"/>
                    <a:gd name="connsiteY39" fmla="*/ 6621 h 18532"/>
                    <a:gd name="connsiteX40" fmla="*/ 19491 w 20869"/>
                    <a:gd name="connsiteY40" fmla="*/ 5538 h 18532"/>
                    <a:gd name="connsiteX41" fmla="*/ 20574 w 20869"/>
                    <a:gd name="connsiteY41" fmla="*/ 5538 h 18532"/>
                    <a:gd name="connsiteX42" fmla="*/ 18408 w 20869"/>
                    <a:gd name="connsiteY42" fmla="*/ 1207 h 18532"/>
                    <a:gd name="connsiteX43" fmla="*/ 14077 w 20869"/>
                    <a:gd name="connsiteY43" fmla="*/ 124 h 18532"/>
                    <a:gd name="connsiteX44" fmla="*/ 16243 w 20869"/>
                    <a:gd name="connsiteY44" fmla="*/ 4455 h 18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20869" h="18532">
                      <a:moveTo>
                        <a:pt x="16243" y="4455"/>
                      </a:moveTo>
                      <a:cubicBezTo>
                        <a:pt x="16243" y="4455"/>
                        <a:pt x="16243" y="5538"/>
                        <a:pt x="15160" y="5538"/>
                      </a:cubicBezTo>
                      <a:cubicBezTo>
                        <a:pt x="14077" y="4455"/>
                        <a:pt x="14077" y="4455"/>
                        <a:pt x="16243" y="4455"/>
                      </a:cubicBezTo>
                      <a:cubicBezTo>
                        <a:pt x="14077" y="2290"/>
                        <a:pt x="15160" y="4455"/>
                        <a:pt x="14077" y="3372"/>
                      </a:cubicBezTo>
                      <a:cubicBezTo>
                        <a:pt x="14077" y="3372"/>
                        <a:pt x="14077" y="3372"/>
                        <a:pt x="15160" y="4455"/>
                      </a:cubicBezTo>
                      <a:cubicBezTo>
                        <a:pt x="14077" y="4455"/>
                        <a:pt x="15160" y="6621"/>
                        <a:pt x="12994" y="6621"/>
                      </a:cubicBezTo>
                      <a:cubicBezTo>
                        <a:pt x="12994" y="7704"/>
                        <a:pt x="12994" y="7704"/>
                        <a:pt x="14077" y="8787"/>
                      </a:cubicBezTo>
                      <a:cubicBezTo>
                        <a:pt x="11911" y="7704"/>
                        <a:pt x="12994" y="7704"/>
                        <a:pt x="10828" y="6621"/>
                      </a:cubicBezTo>
                      <a:cubicBezTo>
                        <a:pt x="10828" y="7704"/>
                        <a:pt x="12994" y="8787"/>
                        <a:pt x="14077" y="9869"/>
                      </a:cubicBezTo>
                      <a:cubicBezTo>
                        <a:pt x="10828" y="8787"/>
                        <a:pt x="12994" y="10952"/>
                        <a:pt x="10828" y="9869"/>
                      </a:cubicBezTo>
                      <a:cubicBezTo>
                        <a:pt x="10828" y="9869"/>
                        <a:pt x="10828" y="8787"/>
                        <a:pt x="10828" y="8787"/>
                      </a:cubicBezTo>
                      <a:cubicBezTo>
                        <a:pt x="8663" y="6621"/>
                        <a:pt x="10828" y="9869"/>
                        <a:pt x="9746" y="9869"/>
                      </a:cubicBezTo>
                      <a:lnTo>
                        <a:pt x="8663" y="7704"/>
                      </a:lnTo>
                      <a:cubicBezTo>
                        <a:pt x="8663" y="8787"/>
                        <a:pt x="8663" y="9869"/>
                        <a:pt x="6497" y="8787"/>
                      </a:cubicBezTo>
                      <a:lnTo>
                        <a:pt x="5414" y="7704"/>
                      </a:lnTo>
                      <a:cubicBezTo>
                        <a:pt x="5414" y="9869"/>
                        <a:pt x="3249" y="10952"/>
                        <a:pt x="3249" y="12035"/>
                      </a:cubicBezTo>
                      <a:lnTo>
                        <a:pt x="2166" y="10952"/>
                      </a:lnTo>
                      <a:cubicBezTo>
                        <a:pt x="2166" y="13118"/>
                        <a:pt x="4331" y="9869"/>
                        <a:pt x="5414" y="13118"/>
                      </a:cubicBezTo>
                      <a:cubicBezTo>
                        <a:pt x="2166" y="9869"/>
                        <a:pt x="5414" y="14201"/>
                        <a:pt x="4331" y="14201"/>
                      </a:cubicBezTo>
                      <a:cubicBezTo>
                        <a:pt x="3249" y="13118"/>
                        <a:pt x="4331" y="13118"/>
                        <a:pt x="2166" y="12035"/>
                      </a:cubicBezTo>
                      <a:cubicBezTo>
                        <a:pt x="3249" y="14201"/>
                        <a:pt x="2166" y="13118"/>
                        <a:pt x="2166" y="13118"/>
                      </a:cubicBezTo>
                      <a:cubicBezTo>
                        <a:pt x="1083" y="12035"/>
                        <a:pt x="1083" y="14201"/>
                        <a:pt x="0" y="12035"/>
                      </a:cubicBezTo>
                      <a:cubicBezTo>
                        <a:pt x="0" y="12035"/>
                        <a:pt x="0" y="13118"/>
                        <a:pt x="1083" y="14201"/>
                      </a:cubicBezTo>
                      <a:cubicBezTo>
                        <a:pt x="1083" y="15284"/>
                        <a:pt x="2166" y="16366"/>
                        <a:pt x="2166" y="16366"/>
                      </a:cubicBezTo>
                      <a:cubicBezTo>
                        <a:pt x="1083" y="15284"/>
                        <a:pt x="1083" y="16366"/>
                        <a:pt x="1083" y="16366"/>
                      </a:cubicBezTo>
                      <a:cubicBezTo>
                        <a:pt x="2166" y="15284"/>
                        <a:pt x="3249" y="18532"/>
                        <a:pt x="4331" y="18532"/>
                      </a:cubicBezTo>
                      <a:cubicBezTo>
                        <a:pt x="4331" y="16366"/>
                        <a:pt x="5414" y="14201"/>
                        <a:pt x="7580" y="14201"/>
                      </a:cubicBezTo>
                      <a:cubicBezTo>
                        <a:pt x="5414" y="12035"/>
                        <a:pt x="8663" y="13118"/>
                        <a:pt x="7580" y="12035"/>
                      </a:cubicBezTo>
                      <a:cubicBezTo>
                        <a:pt x="8663" y="13118"/>
                        <a:pt x="8663" y="13118"/>
                        <a:pt x="9746" y="14201"/>
                      </a:cubicBezTo>
                      <a:cubicBezTo>
                        <a:pt x="9746" y="13118"/>
                        <a:pt x="8663" y="13118"/>
                        <a:pt x="7580" y="12035"/>
                      </a:cubicBezTo>
                      <a:cubicBezTo>
                        <a:pt x="7580" y="10952"/>
                        <a:pt x="8663" y="12035"/>
                        <a:pt x="9746" y="13118"/>
                      </a:cubicBezTo>
                      <a:cubicBezTo>
                        <a:pt x="10828" y="13118"/>
                        <a:pt x="9746" y="12035"/>
                        <a:pt x="8663" y="10952"/>
                      </a:cubicBezTo>
                      <a:lnTo>
                        <a:pt x="10828" y="13118"/>
                      </a:lnTo>
                      <a:cubicBezTo>
                        <a:pt x="11911" y="10952"/>
                        <a:pt x="14077" y="6621"/>
                        <a:pt x="17326" y="7704"/>
                      </a:cubicBezTo>
                      <a:lnTo>
                        <a:pt x="16243" y="6621"/>
                      </a:lnTo>
                      <a:cubicBezTo>
                        <a:pt x="16243" y="7704"/>
                        <a:pt x="16243" y="6621"/>
                        <a:pt x="16243" y="4455"/>
                      </a:cubicBezTo>
                      <a:cubicBezTo>
                        <a:pt x="17326" y="4455"/>
                        <a:pt x="17326" y="4455"/>
                        <a:pt x="18408" y="5538"/>
                      </a:cubicBezTo>
                      <a:lnTo>
                        <a:pt x="18408" y="3372"/>
                      </a:lnTo>
                      <a:cubicBezTo>
                        <a:pt x="18408" y="4455"/>
                        <a:pt x="19491" y="5538"/>
                        <a:pt x="19491" y="7704"/>
                      </a:cubicBezTo>
                      <a:cubicBezTo>
                        <a:pt x="19491" y="6621"/>
                        <a:pt x="20574" y="7704"/>
                        <a:pt x="20574" y="6621"/>
                      </a:cubicBezTo>
                      <a:lnTo>
                        <a:pt x="19491" y="5538"/>
                      </a:lnTo>
                      <a:cubicBezTo>
                        <a:pt x="19491" y="3372"/>
                        <a:pt x="20574" y="4455"/>
                        <a:pt x="20574" y="5538"/>
                      </a:cubicBezTo>
                      <a:cubicBezTo>
                        <a:pt x="21657" y="3372"/>
                        <a:pt x="19491" y="2290"/>
                        <a:pt x="18408" y="1207"/>
                      </a:cubicBezTo>
                      <a:cubicBezTo>
                        <a:pt x="18408" y="5538"/>
                        <a:pt x="16243" y="-959"/>
                        <a:pt x="14077" y="124"/>
                      </a:cubicBezTo>
                      <a:cubicBezTo>
                        <a:pt x="14077" y="3372"/>
                        <a:pt x="15160" y="3372"/>
                        <a:pt x="16243" y="445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22" name="Полилиния: фигура 2721">
                  <a:extLst>
                    <a:ext uri="{FF2B5EF4-FFF2-40B4-BE49-F238E27FC236}">
                      <a16:creationId xmlns:a16="http://schemas.microsoft.com/office/drawing/2014/main" id="{ED4E88CC-BF62-055E-E122-C274D923EB05}"/>
                    </a:ext>
                  </a:extLst>
                </p:cNvPr>
                <p:cNvSpPr/>
                <p:nvPr/>
              </p:nvSpPr>
              <p:spPr>
                <a:xfrm>
                  <a:off x="8572060" y="611154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23" name="Полилиния: фигура 2722">
                  <a:extLst>
                    <a:ext uri="{FF2B5EF4-FFF2-40B4-BE49-F238E27FC236}">
                      <a16:creationId xmlns:a16="http://schemas.microsoft.com/office/drawing/2014/main" id="{DAA9C0F7-AD0A-8C5E-9C6E-5CB331D2ECDA}"/>
                    </a:ext>
                  </a:extLst>
                </p:cNvPr>
                <p:cNvSpPr/>
                <p:nvPr/>
              </p:nvSpPr>
              <p:spPr>
                <a:xfrm>
                  <a:off x="8552569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24" name="Полилиния: фигура 2723">
                  <a:extLst>
                    <a:ext uri="{FF2B5EF4-FFF2-40B4-BE49-F238E27FC236}">
                      <a16:creationId xmlns:a16="http://schemas.microsoft.com/office/drawing/2014/main" id="{213CE151-B069-67EC-786E-5A34EFCFF8EB}"/>
                    </a:ext>
                  </a:extLst>
                </p:cNvPr>
                <p:cNvSpPr/>
                <p:nvPr/>
              </p:nvSpPr>
              <p:spPr>
                <a:xfrm>
                  <a:off x="8573143" y="611046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25" name="Полилиния: фигура 2724">
                  <a:extLst>
                    <a:ext uri="{FF2B5EF4-FFF2-40B4-BE49-F238E27FC236}">
                      <a16:creationId xmlns:a16="http://schemas.microsoft.com/office/drawing/2014/main" id="{80A20311-4A1F-855C-07C9-5BC84BFD883D}"/>
                    </a:ext>
                  </a:extLst>
                </p:cNvPr>
                <p:cNvSpPr/>
                <p:nvPr/>
              </p:nvSpPr>
              <p:spPr>
                <a:xfrm>
                  <a:off x="8572060" y="6105045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26" name="Полилиния: фигура 2725">
                  <a:extLst>
                    <a:ext uri="{FF2B5EF4-FFF2-40B4-BE49-F238E27FC236}">
                      <a16:creationId xmlns:a16="http://schemas.microsoft.com/office/drawing/2014/main" id="{99897E00-6551-38CF-8DA2-532617EA407B}"/>
                    </a:ext>
                  </a:extLst>
                </p:cNvPr>
                <p:cNvSpPr/>
                <p:nvPr/>
              </p:nvSpPr>
              <p:spPr>
                <a:xfrm>
                  <a:off x="8548238" y="61234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27" name="Полилиния: фигура 2726">
                  <a:extLst>
                    <a:ext uri="{FF2B5EF4-FFF2-40B4-BE49-F238E27FC236}">
                      <a16:creationId xmlns:a16="http://schemas.microsoft.com/office/drawing/2014/main" id="{5E9555E2-CCBF-3AC9-D68C-CB63E2D90DA1}"/>
                    </a:ext>
                  </a:extLst>
                </p:cNvPr>
                <p:cNvSpPr/>
                <p:nvPr/>
              </p:nvSpPr>
              <p:spPr>
                <a:xfrm>
                  <a:off x="8540658" y="613319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28" name="Полилиния: фигура 2727">
                  <a:extLst>
                    <a:ext uri="{FF2B5EF4-FFF2-40B4-BE49-F238E27FC236}">
                      <a16:creationId xmlns:a16="http://schemas.microsoft.com/office/drawing/2014/main" id="{685134FE-1EA5-B337-7528-F1C262B6824B}"/>
                    </a:ext>
                  </a:extLst>
                </p:cNvPr>
                <p:cNvSpPr/>
                <p:nvPr/>
              </p:nvSpPr>
              <p:spPr>
                <a:xfrm>
                  <a:off x="8539575" y="6120205"/>
                  <a:ext cx="18408" cy="37899"/>
                </a:xfrm>
                <a:custGeom>
                  <a:avLst/>
                  <a:gdLst>
                    <a:gd name="connsiteX0" fmla="*/ 12994 w 18408"/>
                    <a:gd name="connsiteY0" fmla="*/ 37900 h 37899"/>
                    <a:gd name="connsiteX1" fmla="*/ 16243 w 18408"/>
                    <a:gd name="connsiteY1" fmla="*/ 36817 h 37899"/>
                    <a:gd name="connsiteX2" fmla="*/ 16243 w 18408"/>
                    <a:gd name="connsiteY2" fmla="*/ 37900 h 37899"/>
                    <a:gd name="connsiteX3" fmla="*/ 18408 w 18408"/>
                    <a:gd name="connsiteY3" fmla="*/ 34651 h 37899"/>
                    <a:gd name="connsiteX4" fmla="*/ 17325 w 18408"/>
                    <a:gd name="connsiteY4" fmla="*/ 35734 h 37899"/>
                    <a:gd name="connsiteX5" fmla="*/ 17325 w 18408"/>
                    <a:gd name="connsiteY5" fmla="*/ 33568 h 37899"/>
                    <a:gd name="connsiteX6" fmla="*/ 14077 w 18408"/>
                    <a:gd name="connsiteY6" fmla="*/ 35734 h 37899"/>
                    <a:gd name="connsiteX7" fmla="*/ 15160 w 18408"/>
                    <a:gd name="connsiteY7" fmla="*/ 34651 h 37899"/>
                    <a:gd name="connsiteX8" fmla="*/ 11911 w 18408"/>
                    <a:gd name="connsiteY8" fmla="*/ 36817 h 37899"/>
                    <a:gd name="connsiteX9" fmla="*/ 11911 w 18408"/>
                    <a:gd name="connsiteY9" fmla="*/ 33568 h 37899"/>
                    <a:gd name="connsiteX10" fmla="*/ 10828 w 18408"/>
                    <a:gd name="connsiteY10" fmla="*/ 32485 h 37899"/>
                    <a:gd name="connsiteX11" fmla="*/ 8663 w 18408"/>
                    <a:gd name="connsiteY11" fmla="*/ 31402 h 37899"/>
                    <a:gd name="connsiteX12" fmla="*/ 9746 w 18408"/>
                    <a:gd name="connsiteY12" fmla="*/ 29237 h 37899"/>
                    <a:gd name="connsiteX13" fmla="*/ 7580 w 18408"/>
                    <a:gd name="connsiteY13" fmla="*/ 29237 h 37899"/>
                    <a:gd name="connsiteX14" fmla="*/ 5414 w 18408"/>
                    <a:gd name="connsiteY14" fmla="*/ 29237 h 37899"/>
                    <a:gd name="connsiteX15" fmla="*/ 5414 w 18408"/>
                    <a:gd name="connsiteY15" fmla="*/ 27071 h 37899"/>
                    <a:gd name="connsiteX16" fmla="*/ 6497 w 18408"/>
                    <a:gd name="connsiteY16" fmla="*/ 27071 h 37899"/>
                    <a:gd name="connsiteX17" fmla="*/ 6497 w 18408"/>
                    <a:gd name="connsiteY17" fmla="*/ 25988 h 37899"/>
                    <a:gd name="connsiteX18" fmla="*/ 3249 w 18408"/>
                    <a:gd name="connsiteY18" fmla="*/ 25988 h 37899"/>
                    <a:gd name="connsiteX19" fmla="*/ 6497 w 18408"/>
                    <a:gd name="connsiteY19" fmla="*/ 23823 h 37899"/>
                    <a:gd name="connsiteX20" fmla="*/ 3249 w 18408"/>
                    <a:gd name="connsiteY20" fmla="*/ 22740 h 37899"/>
                    <a:gd name="connsiteX21" fmla="*/ 2166 w 18408"/>
                    <a:gd name="connsiteY21" fmla="*/ 23823 h 37899"/>
                    <a:gd name="connsiteX22" fmla="*/ 0 w 18408"/>
                    <a:gd name="connsiteY22" fmla="*/ 20574 h 37899"/>
                    <a:gd name="connsiteX23" fmla="*/ 2166 w 18408"/>
                    <a:gd name="connsiteY23" fmla="*/ 20574 h 37899"/>
                    <a:gd name="connsiteX24" fmla="*/ 5414 w 18408"/>
                    <a:gd name="connsiteY24" fmla="*/ 22740 h 37899"/>
                    <a:gd name="connsiteX25" fmla="*/ 4331 w 18408"/>
                    <a:gd name="connsiteY25" fmla="*/ 19491 h 37899"/>
                    <a:gd name="connsiteX26" fmla="*/ 6497 w 18408"/>
                    <a:gd name="connsiteY26" fmla="*/ 19491 h 37899"/>
                    <a:gd name="connsiteX27" fmla="*/ 5414 w 18408"/>
                    <a:gd name="connsiteY27" fmla="*/ 16243 h 37899"/>
                    <a:gd name="connsiteX28" fmla="*/ 6497 w 18408"/>
                    <a:gd name="connsiteY28" fmla="*/ 17326 h 37899"/>
                    <a:gd name="connsiteX29" fmla="*/ 7580 w 18408"/>
                    <a:gd name="connsiteY29" fmla="*/ 14077 h 37899"/>
                    <a:gd name="connsiteX30" fmla="*/ 6497 w 18408"/>
                    <a:gd name="connsiteY30" fmla="*/ 12994 h 37899"/>
                    <a:gd name="connsiteX31" fmla="*/ 8663 w 18408"/>
                    <a:gd name="connsiteY31" fmla="*/ 10828 h 37899"/>
                    <a:gd name="connsiteX32" fmla="*/ 6497 w 18408"/>
                    <a:gd name="connsiteY32" fmla="*/ 7580 h 37899"/>
                    <a:gd name="connsiteX33" fmla="*/ 8663 w 18408"/>
                    <a:gd name="connsiteY33" fmla="*/ 8663 h 37899"/>
                    <a:gd name="connsiteX34" fmla="*/ 10828 w 18408"/>
                    <a:gd name="connsiteY34" fmla="*/ 11911 h 37899"/>
                    <a:gd name="connsiteX35" fmla="*/ 10828 w 18408"/>
                    <a:gd name="connsiteY35" fmla="*/ 8663 h 37899"/>
                    <a:gd name="connsiteX36" fmla="*/ 11911 w 18408"/>
                    <a:gd name="connsiteY36" fmla="*/ 9746 h 37899"/>
                    <a:gd name="connsiteX37" fmla="*/ 10828 w 18408"/>
                    <a:gd name="connsiteY37" fmla="*/ 6497 h 37899"/>
                    <a:gd name="connsiteX38" fmla="*/ 11911 w 18408"/>
                    <a:gd name="connsiteY38" fmla="*/ 7580 h 37899"/>
                    <a:gd name="connsiteX39" fmla="*/ 15160 w 18408"/>
                    <a:gd name="connsiteY39" fmla="*/ 2166 h 37899"/>
                    <a:gd name="connsiteX40" fmla="*/ 10828 w 18408"/>
                    <a:gd name="connsiteY40" fmla="*/ 0 h 37899"/>
                    <a:gd name="connsiteX41" fmla="*/ 11911 w 18408"/>
                    <a:gd name="connsiteY41" fmla="*/ 4331 h 37899"/>
                    <a:gd name="connsiteX42" fmla="*/ 9746 w 18408"/>
                    <a:gd name="connsiteY42" fmla="*/ 3249 h 37899"/>
                    <a:gd name="connsiteX43" fmla="*/ 11911 w 18408"/>
                    <a:gd name="connsiteY43" fmla="*/ 5414 h 37899"/>
                    <a:gd name="connsiteX44" fmla="*/ 10828 w 18408"/>
                    <a:gd name="connsiteY44" fmla="*/ 5414 h 37899"/>
                    <a:gd name="connsiteX45" fmla="*/ 7580 w 18408"/>
                    <a:gd name="connsiteY45" fmla="*/ 2166 h 37899"/>
                    <a:gd name="connsiteX46" fmla="*/ 7580 w 18408"/>
                    <a:gd name="connsiteY46" fmla="*/ 3249 h 37899"/>
                    <a:gd name="connsiteX47" fmla="*/ 6497 w 18408"/>
                    <a:gd name="connsiteY47" fmla="*/ 2166 h 37899"/>
                    <a:gd name="connsiteX48" fmla="*/ 5414 w 18408"/>
                    <a:gd name="connsiteY48" fmla="*/ 4331 h 37899"/>
                    <a:gd name="connsiteX49" fmla="*/ 6497 w 18408"/>
                    <a:gd name="connsiteY49" fmla="*/ 4331 h 37899"/>
                    <a:gd name="connsiteX50" fmla="*/ 7580 w 18408"/>
                    <a:gd name="connsiteY50" fmla="*/ 5414 h 37899"/>
                    <a:gd name="connsiteX51" fmla="*/ 5414 w 18408"/>
                    <a:gd name="connsiteY51" fmla="*/ 5414 h 37899"/>
                    <a:gd name="connsiteX52" fmla="*/ 7580 w 18408"/>
                    <a:gd name="connsiteY52" fmla="*/ 8663 h 37899"/>
                    <a:gd name="connsiteX53" fmla="*/ 4331 w 18408"/>
                    <a:gd name="connsiteY53" fmla="*/ 8663 h 37899"/>
                    <a:gd name="connsiteX54" fmla="*/ 5414 w 18408"/>
                    <a:gd name="connsiteY54" fmla="*/ 10828 h 37899"/>
                    <a:gd name="connsiteX55" fmla="*/ 4331 w 18408"/>
                    <a:gd name="connsiteY55" fmla="*/ 10828 h 37899"/>
                    <a:gd name="connsiteX56" fmla="*/ 4331 w 18408"/>
                    <a:gd name="connsiteY56" fmla="*/ 10828 h 37899"/>
                    <a:gd name="connsiteX57" fmla="*/ 4331 w 18408"/>
                    <a:gd name="connsiteY57" fmla="*/ 10828 h 37899"/>
                    <a:gd name="connsiteX58" fmla="*/ 4331 w 18408"/>
                    <a:gd name="connsiteY58" fmla="*/ 10828 h 37899"/>
                    <a:gd name="connsiteX59" fmla="*/ 4331 w 18408"/>
                    <a:gd name="connsiteY59" fmla="*/ 11911 h 37899"/>
                    <a:gd name="connsiteX60" fmla="*/ 3249 w 18408"/>
                    <a:gd name="connsiteY60" fmla="*/ 10828 h 37899"/>
                    <a:gd name="connsiteX61" fmla="*/ 3249 w 18408"/>
                    <a:gd name="connsiteY61" fmla="*/ 14077 h 37899"/>
                    <a:gd name="connsiteX62" fmla="*/ 6497 w 18408"/>
                    <a:gd name="connsiteY62" fmla="*/ 16243 h 37899"/>
                    <a:gd name="connsiteX63" fmla="*/ 3249 w 18408"/>
                    <a:gd name="connsiteY63" fmla="*/ 16243 h 37899"/>
                    <a:gd name="connsiteX64" fmla="*/ 3249 w 18408"/>
                    <a:gd name="connsiteY64" fmla="*/ 18408 h 37899"/>
                    <a:gd name="connsiteX65" fmla="*/ 1083 w 18408"/>
                    <a:gd name="connsiteY65" fmla="*/ 17326 h 37899"/>
                    <a:gd name="connsiteX66" fmla="*/ 2166 w 18408"/>
                    <a:gd name="connsiteY66" fmla="*/ 20574 h 37899"/>
                    <a:gd name="connsiteX67" fmla="*/ 1083 w 18408"/>
                    <a:gd name="connsiteY67" fmla="*/ 20574 h 37899"/>
                    <a:gd name="connsiteX68" fmla="*/ 2166 w 18408"/>
                    <a:gd name="connsiteY68" fmla="*/ 21657 h 37899"/>
                    <a:gd name="connsiteX69" fmla="*/ 3249 w 18408"/>
                    <a:gd name="connsiteY69" fmla="*/ 21657 h 37899"/>
                    <a:gd name="connsiteX70" fmla="*/ 2166 w 18408"/>
                    <a:gd name="connsiteY70" fmla="*/ 24905 h 37899"/>
                    <a:gd name="connsiteX71" fmla="*/ 3249 w 18408"/>
                    <a:gd name="connsiteY71" fmla="*/ 24905 h 37899"/>
                    <a:gd name="connsiteX72" fmla="*/ 4331 w 18408"/>
                    <a:gd name="connsiteY72" fmla="*/ 24905 h 37899"/>
                    <a:gd name="connsiteX73" fmla="*/ 4331 w 18408"/>
                    <a:gd name="connsiteY73" fmla="*/ 27071 h 37899"/>
                    <a:gd name="connsiteX74" fmla="*/ 7580 w 18408"/>
                    <a:gd name="connsiteY74" fmla="*/ 27071 h 37899"/>
                    <a:gd name="connsiteX75" fmla="*/ 7580 w 18408"/>
                    <a:gd name="connsiteY75" fmla="*/ 28154 h 37899"/>
                    <a:gd name="connsiteX76" fmla="*/ 6497 w 18408"/>
                    <a:gd name="connsiteY76" fmla="*/ 28154 h 37899"/>
                    <a:gd name="connsiteX77" fmla="*/ 7580 w 18408"/>
                    <a:gd name="connsiteY77" fmla="*/ 29237 h 37899"/>
                    <a:gd name="connsiteX78" fmla="*/ 6497 w 18408"/>
                    <a:gd name="connsiteY78" fmla="*/ 31402 h 37899"/>
                    <a:gd name="connsiteX79" fmla="*/ 8663 w 18408"/>
                    <a:gd name="connsiteY79" fmla="*/ 32485 h 37899"/>
                    <a:gd name="connsiteX80" fmla="*/ 10828 w 18408"/>
                    <a:gd name="connsiteY80" fmla="*/ 32485 h 37899"/>
                    <a:gd name="connsiteX81" fmla="*/ 9746 w 18408"/>
                    <a:gd name="connsiteY81" fmla="*/ 30320 h 37899"/>
                    <a:gd name="connsiteX82" fmla="*/ 10828 w 18408"/>
                    <a:gd name="connsiteY82" fmla="*/ 29237 h 37899"/>
                    <a:gd name="connsiteX83" fmla="*/ 11911 w 18408"/>
                    <a:gd name="connsiteY83" fmla="*/ 31402 h 37899"/>
                    <a:gd name="connsiteX84" fmla="*/ 9746 w 18408"/>
                    <a:gd name="connsiteY84" fmla="*/ 33568 h 37899"/>
                    <a:gd name="connsiteX85" fmla="*/ 11911 w 18408"/>
                    <a:gd name="connsiteY85" fmla="*/ 34651 h 37899"/>
                    <a:gd name="connsiteX86" fmla="*/ 12994 w 18408"/>
                    <a:gd name="connsiteY86" fmla="*/ 37900 h 37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18408" h="37899">
                      <a:moveTo>
                        <a:pt x="12994" y="37900"/>
                      </a:moveTo>
                      <a:cubicBezTo>
                        <a:pt x="14077" y="37900"/>
                        <a:pt x="15160" y="37900"/>
                        <a:pt x="16243" y="36817"/>
                      </a:cubicBezTo>
                      <a:lnTo>
                        <a:pt x="16243" y="37900"/>
                      </a:lnTo>
                      <a:cubicBezTo>
                        <a:pt x="17325" y="37900"/>
                        <a:pt x="18408" y="36817"/>
                        <a:pt x="18408" y="34651"/>
                      </a:cubicBezTo>
                      <a:lnTo>
                        <a:pt x="17325" y="35734"/>
                      </a:lnTo>
                      <a:cubicBezTo>
                        <a:pt x="16243" y="36817"/>
                        <a:pt x="17325" y="33568"/>
                        <a:pt x="17325" y="33568"/>
                      </a:cubicBezTo>
                      <a:cubicBezTo>
                        <a:pt x="16243" y="33568"/>
                        <a:pt x="14077" y="36817"/>
                        <a:pt x="14077" y="35734"/>
                      </a:cubicBezTo>
                      <a:cubicBezTo>
                        <a:pt x="14077" y="35734"/>
                        <a:pt x="14077" y="34651"/>
                        <a:pt x="15160" y="34651"/>
                      </a:cubicBezTo>
                      <a:cubicBezTo>
                        <a:pt x="15160" y="33568"/>
                        <a:pt x="12994" y="36817"/>
                        <a:pt x="11911" y="36817"/>
                      </a:cubicBezTo>
                      <a:cubicBezTo>
                        <a:pt x="14077" y="33568"/>
                        <a:pt x="12994" y="33568"/>
                        <a:pt x="11911" y="33568"/>
                      </a:cubicBezTo>
                      <a:cubicBezTo>
                        <a:pt x="10828" y="33568"/>
                        <a:pt x="9746" y="34651"/>
                        <a:pt x="10828" y="32485"/>
                      </a:cubicBezTo>
                      <a:cubicBezTo>
                        <a:pt x="9746" y="32485"/>
                        <a:pt x="9746" y="31402"/>
                        <a:pt x="8663" y="31402"/>
                      </a:cubicBezTo>
                      <a:cubicBezTo>
                        <a:pt x="10828" y="30320"/>
                        <a:pt x="8663" y="30320"/>
                        <a:pt x="9746" y="29237"/>
                      </a:cubicBezTo>
                      <a:cubicBezTo>
                        <a:pt x="7580" y="30320"/>
                        <a:pt x="7580" y="30320"/>
                        <a:pt x="7580" y="29237"/>
                      </a:cubicBezTo>
                      <a:cubicBezTo>
                        <a:pt x="7580" y="28154"/>
                        <a:pt x="7580" y="28154"/>
                        <a:pt x="5414" y="29237"/>
                      </a:cubicBezTo>
                      <a:cubicBezTo>
                        <a:pt x="6497" y="27071"/>
                        <a:pt x="5414" y="29237"/>
                        <a:pt x="5414" y="27071"/>
                      </a:cubicBezTo>
                      <a:cubicBezTo>
                        <a:pt x="6497" y="27071"/>
                        <a:pt x="6497" y="27071"/>
                        <a:pt x="6497" y="27071"/>
                      </a:cubicBezTo>
                      <a:cubicBezTo>
                        <a:pt x="7580" y="25988"/>
                        <a:pt x="4331" y="27071"/>
                        <a:pt x="6497" y="25988"/>
                      </a:cubicBezTo>
                      <a:cubicBezTo>
                        <a:pt x="6497" y="24905"/>
                        <a:pt x="5414" y="25988"/>
                        <a:pt x="3249" y="25988"/>
                      </a:cubicBezTo>
                      <a:cubicBezTo>
                        <a:pt x="3249" y="24905"/>
                        <a:pt x="4331" y="24905"/>
                        <a:pt x="6497" y="23823"/>
                      </a:cubicBezTo>
                      <a:cubicBezTo>
                        <a:pt x="4331" y="23823"/>
                        <a:pt x="5414" y="23823"/>
                        <a:pt x="3249" y="22740"/>
                      </a:cubicBezTo>
                      <a:cubicBezTo>
                        <a:pt x="3249" y="22740"/>
                        <a:pt x="2166" y="23823"/>
                        <a:pt x="2166" y="23823"/>
                      </a:cubicBezTo>
                      <a:cubicBezTo>
                        <a:pt x="2166" y="22740"/>
                        <a:pt x="0" y="22740"/>
                        <a:pt x="0" y="20574"/>
                      </a:cubicBezTo>
                      <a:cubicBezTo>
                        <a:pt x="3249" y="20574"/>
                        <a:pt x="0" y="22740"/>
                        <a:pt x="2166" y="20574"/>
                      </a:cubicBezTo>
                      <a:cubicBezTo>
                        <a:pt x="3249" y="21657"/>
                        <a:pt x="3249" y="22740"/>
                        <a:pt x="5414" y="22740"/>
                      </a:cubicBezTo>
                      <a:cubicBezTo>
                        <a:pt x="5414" y="21657"/>
                        <a:pt x="5414" y="20574"/>
                        <a:pt x="4331" y="19491"/>
                      </a:cubicBezTo>
                      <a:cubicBezTo>
                        <a:pt x="5414" y="19491"/>
                        <a:pt x="5414" y="20574"/>
                        <a:pt x="6497" y="19491"/>
                      </a:cubicBezTo>
                      <a:cubicBezTo>
                        <a:pt x="7580" y="18408"/>
                        <a:pt x="4331" y="17326"/>
                        <a:pt x="5414" y="16243"/>
                      </a:cubicBezTo>
                      <a:lnTo>
                        <a:pt x="6497" y="17326"/>
                      </a:lnTo>
                      <a:cubicBezTo>
                        <a:pt x="5414" y="16243"/>
                        <a:pt x="7580" y="16243"/>
                        <a:pt x="7580" y="14077"/>
                      </a:cubicBezTo>
                      <a:cubicBezTo>
                        <a:pt x="6497" y="14077"/>
                        <a:pt x="6497" y="14077"/>
                        <a:pt x="6497" y="12994"/>
                      </a:cubicBezTo>
                      <a:cubicBezTo>
                        <a:pt x="9746" y="15160"/>
                        <a:pt x="5414" y="10828"/>
                        <a:pt x="8663" y="10828"/>
                      </a:cubicBezTo>
                      <a:cubicBezTo>
                        <a:pt x="6497" y="9746"/>
                        <a:pt x="6497" y="7580"/>
                        <a:pt x="6497" y="7580"/>
                      </a:cubicBezTo>
                      <a:cubicBezTo>
                        <a:pt x="7580" y="7580"/>
                        <a:pt x="7580" y="8663"/>
                        <a:pt x="8663" y="8663"/>
                      </a:cubicBezTo>
                      <a:cubicBezTo>
                        <a:pt x="6497" y="8663"/>
                        <a:pt x="9746" y="10828"/>
                        <a:pt x="10828" y="11911"/>
                      </a:cubicBezTo>
                      <a:cubicBezTo>
                        <a:pt x="9746" y="10828"/>
                        <a:pt x="11911" y="10828"/>
                        <a:pt x="10828" y="8663"/>
                      </a:cubicBezTo>
                      <a:lnTo>
                        <a:pt x="11911" y="9746"/>
                      </a:lnTo>
                      <a:cubicBezTo>
                        <a:pt x="12994" y="8663"/>
                        <a:pt x="8663" y="6497"/>
                        <a:pt x="10828" y="6497"/>
                      </a:cubicBezTo>
                      <a:lnTo>
                        <a:pt x="11911" y="7580"/>
                      </a:lnTo>
                      <a:cubicBezTo>
                        <a:pt x="12994" y="5414"/>
                        <a:pt x="16243" y="5414"/>
                        <a:pt x="15160" y="2166"/>
                      </a:cubicBezTo>
                      <a:cubicBezTo>
                        <a:pt x="14077" y="1083"/>
                        <a:pt x="11911" y="0"/>
                        <a:pt x="10828" y="0"/>
                      </a:cubicBezTo>
                      <a:cubicBezTo>
                        <a:pt x="10828" y="1083"/>
                        <a:pt x="11911" y="3249"/>
                        <a:pt x="11911" y="4331"/>
                      </a:cubicBezTo>
                      <a:lnTo>
                        <a:pt x="9746" y="3249"/>
                      </a:lnTo>
                      <a:cubicBezTo>
                        <a:pt x="10828" y="4331"/>
                        <a:pt x="10828" y="5414"/>
                        <a:pt x="11911" y="5414"/>
                      </a:cubicBezTo>
                      <a:cubicBezTo>
                        <a:pt x="11911" y="6497"/>
                        <a:pt x="9746" y="4331"/>
                        <a:pt x="10828" y="5414"/>
                      </a:cubicBezTo>
                      <a:cubicBezTo>
                        <a:pt x="8663" y="4331"/>
                        <a:pt x="8663" y="3249"/>
                        <a:pt x="7580" y="2166"/>
                      </a:cubicBezTo>
                      <a:lnTo>
                        <a:pt x="7580" y="3249"/>
                      </a:lnTo>
                      <a:cubicBezTo>
                        <a:pt x="6497" y="2166"/>
                        <a:pt x="6497" y="3249"/>
                        <a:pt x="6497" y="2166"/>
                      </a:cubicBezTo>
                      <a:cubicBezTo>
                        <a:pt x="7580" y="4331"/>
                        <a:pt x="4331" y="3249"/>
                        <a:pt x="5414" y="4331"/>
                      </a:cubicBezTo>
                      <a:lnTo>
                        <a:pt x="6497" y="4331"/>
                      </a:lnTo>
                      <a:cubicBezTo>
                        <a:pt x="7580" y="5414"/>
                        <a:pt x="7580" y="5414"/>
                        <a:pt x="7580" y="5414"/>
                      </a:cubicBezTo>
                      <a:cubicBezTo>
                        <a:pt x="5414" y="4331"/>
                        <a:pt x="6497" y="5414"/>
                        <a:pt x="5414" y="5414"/>
                      </a:cubicBezTo>
                      <a:cubicBezTo>
                        <a:pt x="5414" y="6497"/>
                        <a:pt x="7580" y="7580"/>
                        <a:pt x="7580" y="8663"/>
                      </a:cubicBezTo>
                      <a:cubicBezTo>
                        <a:pt x="5414" y="7580"/>
                        <a:pt x="5414" y="8663"/>
                        <a:pt x="4331" y="8663"/>
                      </a:cubicBezTo>
                      <a:cubicBezTo>
                        <a:pt x="6497" y="9746"/>
                        <a:pt x="4331" y="10828"/>
                        <a:pt x="5414" y="10828"/>
                      </a:cubicBezTo>
                      <a:cubicBezTo>
                        <a:pt x="5414" y="11911"/>
                        <a:pt x="5414" y="11911"/>
                        <a:pt x="4331" y="10828"/>
                      </a:cubicBezTo>
                      <a:cubicBezTo>
                        <a:pt x="4331" y="10828"/>
                        <a:pt x="4331" y="10828"/>
                        <a:pt x="4331" y="10828"/>
                      </a:cubicBezTo>
                      <a:lnTo>
                        <a:pt x="4331" y="10828"/>
                      </a:lnTo>
                      <a:cubicBezTo>
                        <a:pt x="4331" y="10828"/>
                        <a:pt x="4331" y="10828"/>
                        <a:pt x="4331" y="10828"/>
                      </a:cubicBezTo>
                      <a:cubicBezTo>
                        <a:pt x="4331" y="10828"/>
                        <a:pt x="5414" y="11911"/>
                        <a:pt x="4331" y="11911"/>
                      </a:cubicBezTo>
                      <a:cubicBezTo>
                        <a:pt x="3249" y="11911"/>
                        <a:pt x="4331" y="11911"/>
                        <a:pt x="3249" y="10828"/>
                      </a:cubicBezTo>
                      <a:cubicBezTo>
                        <a:pt x="2166" y="11911"/>
                        <a:pt x="5414" y="14077"/>
                        <a:pt x="3249" y="14077"/>
                      </a:cubicBezTo>
                      <a:cubicBezTo>
                        <a:pt x="4331" y="15160"/>
                        <a:pt x="4331" y="16243"/>
                        <a:pt x="6497" y="16243"/>
                      </a:cubicBezTo>
                      <a:cubicBezTo>
                        <a:pt x="5414" y="16243"/>
                        <a:pt x="3249" y="15160"/>
                        <a:pt x="3249" y="16243"/>
                      </a:cubicBezTo>
                      <a:cubicBezTo>
                        <a:pt x="5414" y="17326"/>
                        <a:pt x="2166" y="17326"/>
                        <a:pt x="3249" y="18408"/>
                      </a:cubicBezTo>
                      <a:cubicBezTo>
                        <a:pt x="1083" y="17326"/>
                        <a:pt x="2166" y="18408"/>
                        <a:pt x="1083" y="17326"/>
                      </a:cubicBezTo>
                      <a:cubicBezTo>
                        <a:pt x="0" y="18408"/>
                        <a:pt x="3249" y="19491"/>
                        <a:pt x="2166" y="20574"/>
                      </a:cubicBezTo>
                      <a:cubicBezTo>
                        <a:pt x="2166" y="20574"/>
                        <a:pt x="1083" y="20574"/>
                        <a:pt x="1083" y="20574"/>
                      </a:cubicBezTo>
                      <a:cubicBezTo>
                        <a:pt x="2166" y="20574"/>
                        <a:pt x="3249" y="21657"/>
                        <a:pt x="2166" y="21657"/>
                      </a:cubicBezTo>
                      <a:lnTo>
                        <a:pt x="3249" y="21657"/>
                      </a:lnTo>
                      <a:cubicBezTo>
                        <a:pt x="2166" y="22740"/>
                        <a:pt x="3249" y="23823"/>
                        <a:pt x="2166" y="24905"/>
                      </a:cubicBezTo>
                      <a:cubicBezTo>
                        <a:pt x="2166" y="24905"/>
                        <a:pt x="3249" y="24905"/>
                        <a:pt x="3249" y="24905"/>
                      </a:cubicBezTo>
                      <a:cubicBezTo>
                        <a:pt x="4331" y="24905"/>
                        <a:pt x="4331" y="24905"/>
                        <a:pt x="4331" y="24905"/>
                      </a:cubicBezTo>
                      <a:cubicBezTo>
                        <a:pt x="3249" y="25988"/>
                        <a:pt x="3249" y="27071"/>
                        <a:pt x="4331" y="27071"/>
                      </a:cubicBezTo>
                      <a:cubicBezTo>
                        <a:pt x="5414" y="27071"/>
                        <a:pt x="6497" y="27071"/>
                        <a:pt x="7580" y="27071"/>
                      </a:cubicBezTo>
                      <a:cubicBezTo>
                        <a:pt x="7580" y="27071"/>
                        <a:pt x="7580" y="28154"/>
                        <a:pt x="7580" y="28154"/>
                      </a:cubicBezTo>
                      <a:cubicBezTo>
                        <a:pt x="7580" y="28154"/>
                        <a:pt x="6497" y="28154"/>
                        <a:pt x="6497" y="28154"/>
                      </a:cubicBezTo>
                      <a:cubicBezTo>
                        <a:pt x="6497" y="28154"/>
                        <a:pt x="6497" y="30320"/>
                        <a:pt x="7580" y="29237"/>
                      </a:cubicBezTo>
                      <a:cubicBezTo>
                        <a:pt x="8663" y="29237"/>
                        <a:pt x="6497" y="30320"/>
                        <a:pt x="6497" y="31402"/>
                      </a:cubicBezTo>
                      <a:cubicBezTo>
                        <a:pt x="8663" y="30320"/>
                        <a:pt x="8663" y="31402"/>
                        <a:pt x="8663" y="32485"/>
                      </a:cubicBezTo>
                      <a:cubicBezTo>
                        <a:pt x="8663" y="33568"/>
                        <a:pt x="9746" y="33568"/>
                        <a:pt x="10828" y="32485"/>
                      </a:cubicBezTo>
                      <a:cubicBezTo>
                        <a:pt x="10828" y="32485"/>
                        <a:pt x="10828" y="30320"/>
                        <a:pt x="9746" y="30320"/>
                      </a:cubicBezTo>
                      <a:cubicBezTo>
                        <a:pt x="10828" y="30320"/>
                        <a:pt x="10828" y="29237"/>
                        <a:pt x="10828" y="29237"/>
                      </a:cubicBezTo>
                      <a:cubicBezTo>
                        <a:pt x="11911" y="29237"/>
                        <a:pt x="10828" y="31402"/>
                        <a:pt x="11911" y="31402"/>
                      </a:cubicBezTo>
                      <a:lnTo>
                        <a:pt x="9746" y="33568"/>
                      </a:lnTo>
                      <a:cubicBezTo>
                        <a:pt x="9746" y="35734"/>
                        <a:pt x="10828" y="34651"/>
                        <a:pt x="11911" y="34651"/>
                      </a:cubicBezTo>
                      <a:cubicBezTo>
                        <a:pt x="11911" y="35734"/>
                        <a:pt x="12994" y="35734"/>
                        <a:pt x="12994" y="3790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29" name="Полилиния: фигура 2728">
                  <a:extLst>
                    <a:ext uri="{FF2B5EF4-FFF2-40B4-BE49-F238E27FC236}">
                      <a16:creationId xmlns:a16="http://schemas.microsoft.com/office/drawing/2014/main" id="{C0CE8927-C9AD-A810-E5F5-F5DC60A1AED8}"/>
                    </a:ext>
                  </a:extLst>
                </p:cNvPr>
                <p:cNvSpPr/>
                <p:nvPr/>
              </p:nvSpPr>
              <p:spPr>
                <a:xfrm>
                  <a:off x="8541741" y="6149442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  <a:gd name="connsiteX3" fmla="*/ 1083 w 1082"/>
                    <a:gd name="connsiteY3" fmla="*/ 0 h 1082"/>
                    <a:gd name="connsiteX4" fmla="*/ 1083 w 1082"/>
                    <a:gd name="connsiteY4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cubicBezTo>
                        <a:pt x="1083" y="0"/>
                        <a:pt x="1083" y="1083"/>
                        <a:pt x="1083" y="0"/>
                      </a:cubicBezTo>
                      <a:cubicBezTo>
                        <a:pt x="0" y="1083"/>
                        <a:pt x="0" y="1083"/>
                        <a:pt x="0" y="1083"/>
                      </a:cubicBezTo>
                      <a:lnTo>
                        <a:pt x="1083" y="0"/>
                      </a:lnTo>
                      <a:cubicBezTo>
                        <a:pt x="1083" y="1083"/>
                        <a:pt x="1083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30" name="Полилиния: фигура 2729">
                  <a:extLst>
                    <a:ext uri="{FF2B5EF4-FFF2-40B4-BE49-F238E27FC236}">
                      <a16:creationId xmlns:a16="http://schemas.microsoft.com/office/drawing/2014/main" id="{065C87D7-5044-06FF-9C3A-F1D5EA7F2CF1}"/>
                    </a:ext>
                  </a:extLst>
                </p:cNvPr>
                <p:cNvSpPr/>
                <p:nvPr/>
              </p:nvSpPr>
              <p:spPr>
                <a:xfrm>
                  <a:off x="8542824" y="6150525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31" name="Полилиния: фигура 2730">
                  <a:extLst>
                    <a:ext uri="{FF2B5EF4-FFF2-40B4-BE49-F238E27FC236}">
                      <a16:creationId xmlns:a16="http://schemas.microsoft.com/office/drawing/2014/main" id="{5066F8E8-6AAF-2307-9F23-981E61CE4288}"/>
                    </a:ext>
                  </a:extLst>
                </p:cNvPr>
                <p:cNvSpPr/>
                <p:nvPr/>
              </p:nvSpPr>
              <p:spPr>
                <a:xfrm>
                  <a:off x="8554735" y="6158706"/>
                  <a:ext cx="481" cy="481"/>
                </a:xfrm>
                <a:custGeom>
                  <a:avLst/>
                  <a:gdLst>
                    <a:gd name="connsiteX0" fmla="*/ 0 w 481"/>
                    <a:gd name="connsiteY0" fmla="*/ 481 h 481"/>
                    <a:gd name="connsiteX1" fmla="*/ 0 w 481"/>
                    <a:gd name="connsiteY1" fmla="*/ 481 h 481"/>
                    <a:gd name="connsiteX2" fmla="*/ 0 w 481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1083" y="481"/>
                        <a:pt x="0" y="-602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32" name="Полилиния: фигура 2731">
                  <a:extLst>
                    <a:ext uri="{FF2B5EF4-FFF2-40B4-BE49-F238E27FC236}">
                      <a16:creationId xmlns:a16="http://schemas.microsoft.com/office/drawing/2014/main" id="{EAA09D3B-E994-5599-EDBD-6F0843AD06DE}"/>
                    </a:ext>
                  </a:extLst>
                </p:cNvPr>
                <p:cNvSpPr/>
                <p:nvPr/>
              </p:nvSpPr>
              <p:spPr>
                <a:xfrm>
                  <a:off x="8555818" y="615810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33" name="Полилиния: фигура 2732">
                  <a:extLst>
                    <a:ext uri="{FF2B5EF4-FFF2-40B4-BE49-F238E27FC236}">
                      <a16:creationId xmlns:a16="http://schemas.microsoft.com/office/drawing/2014/main" id="{60B721BB-228A-2896-102F-39EACEC90800}"/>
                    </a:ext>
                  </a:extLst>
                </p:cNvPr>
                <p:cNvSpPr/>
                <p:nvPr/>
              </p:nvSpPr>
              <p:spPr>
                <a:xfrm>
                  <a:off x="8559066" y="6154451"/>
                  <a:ext cx="18856" cy="8287"/>
                </a:xfrm>
                <a:custGeom>
                  <a:avLst/>
                  <a:gdLst>
                    <a:gd name="connsiteX0" fmla="*/ 15160 w 18856"/>
                    <a:gd name="connsiteY0" fmla="*/ 6902 h 8287"/>
                    <a:gd name="connsiteX1" fmla="*/ 16243 w 18856"/>
                    <a:gd name="connsiteY1" fmla="*/ 4736 h 8287"/>
                    <a:gd name="connsiteX2" fmla="*/ 17325 w 18856"/>
                    <a:gd name="connsiteY2" fmla="*/ 5819 h 8287"/>
                    <a:gd name="connsiteX3" fmla="*/ 18408 w 18856"/>
                    <a:gd name="connsiteY3" fmla="*/ 2571 h 8287"/>
                    <a:gd name="connsiteX4" fmla="*/ 8663 w 18856"/>
                    <a:gd name="connsiteY4" fmla="*/ 3653 h 8287"/>
                    <a:gd name="connsiteX5" fmla="*/ 9746 w 18856"/>
                    <a:gd name="connsiteY5" fmla="*/ 2571 h 8287"/>
                    <a:gd name="connsiteX6" fmla="*/ 5414 w 18856"/>
                    <a:gd name="connsiteY6" fmla="*/ 3653 h 8287"/>
                    <a:gd name="connsiteX7" fmla="*/ 6497 w 18856"/>
                    <a:gd name="connsiteY7" fmla="*/ 1488 h 8287"/>
                    <a:gd name="connsiteX8" fmla="*/ 4331 w 18856"/>
                    <a:gd name="connsiteY8" fmla="*/ 1488 h 8287"/>
                    <a:gd name="connsiteX9" fmla="*/ 4331 w 18856"/>
                    <a:gd name="connsiteY9" fmla="*/ 2571 h 8287"/>
                    <a:gd name="connsiteX10" fmla="*/ 4331 w 18856"/>
                    <a:gd name="connsiteY10" fmla="*/ 1488 h 8287"/>
                    <a:gd name="connsiteX11" fmla="*/ 4331 w 18856"/>
                    <a:gd name="connsiteY11" fmla="*/ 1488 h 8287"/>
                    <a:gd name="connsiteX12" fmla="*/ 3248 w 18856"/>
                    <a:gd name="connsiteY12" fmla="*/ 1488 h 8287"/>
                    <a:gd name="connsiteX13" fmla="*/ 4331 w 18856"/>
                    <a:gd name="connsiteY13" fmla="*/ 1488 h 8287"/>
                    <a:gd name="connsiteX14" fmla="*/ 3248 w 18856"/>
                    <a:gd name="connsiteY14" fmla="*/ 1488 h 8287"/>
                    <a:gd name="connsiteX15" fmla="*/ 4331 w 18856"/>
                    <a:gd name="connsiteY15" fmla="*/ 405 h 8287"/>
                    <a:gd name="connsiteX16" fmla="*/ 1083 w 18856"/>
                    <a:gd name="connsiteY16" fmla="*/ 1488 h 8287"/>
                    <a:gd name="connsiteX17" fmla="*/ 0 w 18856"/>
                    <a:gd name="connsiteY17" fmla="*/ 2571 h 8287"/>
                    <a:gd name="connsiteX18" fmla="*/ 3248 w 18856"/>
                    <a:gd name="connsiteY18" fmla="*/ 2571 h 8287"/>
                    <a:gd name="connsiteX19" fmla="*/ 3248 w 18856"/>
                    <a:gd name="connsiteY19" fmla="*/ 2571 h 8287"/>
                    <a:gd name="connsiteX20" fmla="*/ 5414 w 18856"/>
                    <a:gd name="connsiteY20" fmla="*/ 2571 h 8287"/>
                    <a:gd name="connsiteX21" fmla="*/ 3248 w 18856"/>
                    <a:gd name="connsiteY21" fmla="*/ 4736 h 8287"/>
                    <a:gd name="connsiteX22" fmla="*/ 5414 w 18856"/>
                    <a:gd name="connsiteY22" fmla="*/ 6902 h 8287"/>
                    <a:gd name="connsiteX23" fmla="*/ 5414 w 18856"/>
                    <a:gd name="connsiteY23" fmla="*/ 6902 h 8287"/>
                    <a:gd name="connsiteX24" fmla="*/ 6497 w 18856"/>
                    <a:gd name="connsiteY24" fmla="*/ 6902 h 8287"/>
                    <a:gd name="connsiteX25" fmla="*/ 6497 w 18856"/>
                    <a:gd name="connsiteY25" fmla="*/ 5819 h 8287"/>
                    <a:gd name="connsiteX26" fmla="*/ 7580 w 18856"/>
                    <a:gd name="connsiteY26" fmla="*/ 3653 h 8287"/>
                    <a:gd name="connsiteX27" fmla="*/ 8663 w 18856"/>
                    <a:gd name="connsiteY27" fmla="*/ 3653 h 8287"/>
                    <a:gd name="connsiteX28" fmla="*/ 7580 w 18856"/>
                    <a:gd name="connsiteY28" fmla="*/ 5819 h 8287"/>
                    <a:gd name="connsiteX29" fmla="*/ 8663 w 18856"/>
                    <a:gd name="connsiteY29" fmla="*/ 4736 h 8287"/>
                    <a:gd name="connsiteX30" fmla="*/ 8663 w 18856"/>
                    <a:gd name="connsiteY30" fmla="*/ 7985 h 8287"/>
                    <a:gd name="connsiteX31" fmla="*/ 9746 w 18856"/>
                    <a:gd name="connsiteY31" fmla="*/ 5819 h 8287"/>
                    <a:gd name="connsiteX32" fmla="*/ 14077 w 18856"/>
                    <a:gd name="connsiteY32" fmla="*/ 6902 h 8287"/>
                    <a:gd name="connsiteX33" fmla="*/ 12994 w 18856"/>
                    <a:gd name="connsiteY33" fmla="*/ 7985 h 8287"/>
                    <a:gd name="connsiteX34" fmla="*/ 14077 w 18856"/>
                    <a:gd name="connsiteY34" fmla="*/ 6902 h 8287"/>
                    <a:gd name="connsiteX35" fmla="*/ 16243 w 18856"/>
                    <a:gd name="connsiteY35" fmla="*/ 7985 h 8287"/>
                    <a:gd name="connsiteX36" fmla="*/ 16243 w 18856"/>
                    <a:gd name="connsiteY36" fmla="*/ 6902 h 8287"/>
                    <a:gd name="connsiteX37" fmla="*/ 15160 w 18856"/>
                    <a:gd name="connsiteY37" fmla="*/ 6902 h 8287"/>
                    <a:gd name="connsiteX38" fmla="*/ 15160 w 18856"/>
                    <a:gd name="connsiteY38" fmla="*/ 6902 h 8287"/>
                    <a:gd name="connsiteX39" fmla="*/ 16243 w 18856"/>
                    <a:gd name="connsiteY39" fmla="*/ 3653 h 8287"/>
                    <a:gd name="connsiteX40" fmla="*/ 15160 w 18856"/>
                    <a:gd name="connsiteY40" fmla="*/ 6902 h 8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8856" h="8287">
                      <a:moveTo>
                        <a:pt x="15160" y="6902"/>
                      </a:moveTo>
                      <a:lnTo>
                        <a:pt x="16243" y="4736"/>
                      </a:lnTo>
                      <a:cubicBezTo>
                        <a:pt x="16243" y="5819"/>
                        <a:pt x="17325" y="4736"/>
                        <a:pt x="17325" y="5819"/>
                      </a:cubicBezTo>
                      <a:cubicBezTo>
                        <a:pt x="18408" y="3653"/>
                        <a:pt x="19491" y="5819"/>
                        <a:pt x="18408" y="2571"/>
                      </a:cubicBezTo>
                      <a:cubicBezTo>
                        <a:pt x="15160" y="3653"/>
                        <a:pt x="11911" y="1488"/>
                        <a:pt x="8663" y="3653"/>
                      </a:cubicBezTo>
                      <a:lnTo>
                        <a:pt x="9746" y="2571"/>
                      </a:lnTo>
                      <a:cubicBezTo>
                        <a:pt x="7580" y="4736"/>
                        <a:pt x="8663" y="-678"/>
                        <a:pt x="5414" y="3653"/>
                      </a:cubicBezTo>
                      <a:lnTo>
                        <a:pt x="6497" y="1488"/>
                      </a:lnTo>
                      <a:cubicBezTo>
                        <a:pt x="6497" y="405"/>
                        <a:pt x="4331" y="4736"/>
                        <a:pt x="4331" y="1488"/>
                      </a:cubicBezTo>
                      <a:lnTo>
                        <a:pt x="4331" y="2571"/>
                      </a:lnTo>
                      <a:cubicBezTo>
                        <a:pt x="4331" y="2571"/>
                        <a:pt x="4331" y="1488"/>
                        <a:pt x="4331" y="1488"/>
                      </a:cubicBezTo>
                      <a:lnTo>
                        <a:pt x="4331" y="1488"/>
                      </a:lnTo>
                      <a:cubicBezTo>
                        <a:pt x="3248" y="2571"/>
                        <a:pt x="3248" y="2571"/>
                        <a:pt x="3248" y="1488"/>
                      </a:cubicBezTo>
                      <a:cubicBezTo>
                        <a:pt x="3248" y="405"/>
                        <a:pt x="3248" y="1488"/>
                        <a:pt x="4331" y="1488"/>
                      </a:cubicBezTo>
                      <a:cubicBezTo>
                        <a:pt x="4331" y="405"/>
                        <a:pt x="3248" y="2571"/>
                        <a:pt x="3248" y="1488"/>
                      </a:cubicBezTo>
                      <a:cubicBezTo>
                        <a:pt x="3248" y="405"/>
                        <a:pt x="3248" y="405"/>
                        <a:pt x="4331" y="405"/>
                      </a:cubicBezTo>
                      <a:cubicBezTo>
                        <a:pt x="2166" y="1488"/>
                        <a:pt x="3248" y="-1761"/>
                        <a:pt x="1083" y="1488"/>
                      </a:cubicBezTo>
                      <a:cubicBezTo>
                        <a:pt x="1083" y="2571"/>
                        <a:pt x="1083" y="2571"/>
                        <a:pt x="0" y="2571"/>
                      </a:cubicBezTo>
                      <a:cubicBezTo>
                        <a:pt x="0" y="3653"/>
                        <a:pt x="2166" y="2571"/>
                        <a:pt x="3248" y="2571"/>
                      </a:cubicBezTo>
                      <a:lnTo>
                        <a:pt x="3248" y="2571"/>
                      </a:lnTo>
                      <a:cubicBezTo>
                        <a:pt x="5414" y="-678"/>
                        <a:pt x="3248" y="3653"/>
                        <a:pt x="5414" y="2571"/>
                      </a:cubicBezTo>
                      <a:cubicBezTo>
                        <a:pt x="4331" y="3653"/>
                        <a:pt x="4331" y="3653"/>
                        <a:pt x="3248" y="4736"/>
                      </a:cubicBezTo>
                      <a:cubicBezTo>
                        <a:pt x="3248" y="7985"/>
                        <a:pt x="5414" y="3653"/>
                        <a:pt x="5414" y="6902"/>
                      </a:cubicBezTo>
                      <a:lnTo>
                        <a:pt x="5414" y="6902"/>
                      </a:lnTo>
                      <a:cubicBezTo>
                        <a:pt x="5414" y="6902"/>
                        <a:pt x="6497" y="6902"/>
                        <a:pt x="6497" y="6902"/>
                      </a:cubicBezTo>
                      <a:cubicBezTo>
                        <a:pt x="6497" y="6902"/>
                        <a:pt x="6497" y="5819"/>
                        <a:pt x="6497" y="5819"/>
                      </a:cubicBezTo>
                      <a:cubicBezTo>
                        <a:pt x="6497" y="5819"/>
                        <a:pt x="7580" y="3653"/>
                        <a:pt x="7580" y="3653"/>
                      </a:cubicBezTo>
                      <a:cubicBezTo>
                        <a:pt x="7580" y="5819"/>
                        <a:pt x="8663" y="2571"/>
                        <a:pt x="8663" y="3653"/>
                      </a:cubicBezTo>
                      <a:cubicBezTo>
                        <a:pt x="8663" y="5819"/>
                        <a:pt x="7580" y="4736"/>
                        <a:pt x="7580" y="5819"/>
                      </a:cubicBezTo>
                      <a:lnTo>
                        <a:pt x="8663" y="4736"/>
                      </a:lnTo>
                      <a:cubicBezTo>
                        <a:pt x="9746" y="4736"/>
                        <a:pt x="8663" y="6902"/>
                        <a:pt x="8663" y="7985"/>
                      </a:cubicBezTo>
                      <a:cubicBezTo>
                        <a:pt x="9746" y="6902"/>
                        <a:pt x="8663" y="6902"/>
                        <a:pt x="9746" y="5819"/>
                      </a:cubicBezTo>
                      <a:cubicBezTo>
                        <a:pt x="9746" y="7985"/>
                        <a:pt x="11911" y="7985"/>
                        <a:pt x="14077" y="6902"/>
                      </a:cubicBezTo>
                      <a:cubicBezTo>
                        <a:pt x="14077" y="6902"/>
                        <a:pt x="12994" y="9068"/>
                        <a:pt x="12994" y="7985"/>
                      </a:cubicBezTo>
                      <a:cubicBezTo>
                        <a:pt x="12994" y="7985"/>
                        <a:pt x="14077" y="7985"/>
                        <a:pt x="14077" y="6902"/>
                      </a:cubicBezTo>
                      <a:cubicBezTo>
                        <a:pt x="15160" y="5819"/>
                        <a:pt x="16243" y="6902"/>
                        <a:pt x="16243" y="7985"/>
                      </a:cubicBezTo>
                      <a:lnTo>
                        <a:pt x="16243" y="6902"/>
                      </a:lnTo>
                      <a:cubicBezTo>
                        <a:pt x="12994" y="3653"/>
                        <a:pt x="12994" y="7985"/>
                        <a:pt x="15160" y="6902"/>
                      </a:cubicBezTo>
                      <a:lnTo>
                        <a:pt x="15160" y="6902"/>
                      </a:lnTo>
                      <a:cubicBezTo>
                        <a:pt x="15160" y="6902"/>
                        <a:pt x="15160" y="3653"/>
                        <a:pt x="16243" y="3653"/>
                      </a:cubicBezTo>
                      <a:cubicBezTo>
                        <a:pt x="16243" y="5819"/>
                        <a:pt x="16243" y="4736"/>
                        <a:pt x="15160" y="690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34" name="Полилиния: фигура 2733">
                  <a:extLst>
                    <a:ext uri="{FF2B5EF4-FFF2-40B4-BE49-F238E27FC236}">
                      <a16:creationId xmlns:a16="http://schemas.microsoft.com/office/drawing/2014/main" id="{5A8AC950-F7D2-2980-BD17-004F10264304}"/>
                    </a:ext>
                  </a:extLst>
                </p:cNvPr>
                <p:cNvSpPr/>
                <p:nvPr/>
              </p:nvSpPr>
              <p:spPr>
                <a:xfrm>
                  <a:off x="8578557" y="6157022"/>
                  <a:ext cx="1082" cy="3248"/>
                </a:xfrm>
                <a:custGeom>
                  <a:avLst/>
                  <a:gdLst>
                    <a:gd name="connsiteX0" fmla="*/ 0 w 1082"/>
                    <a:gd name="connsiteY0" fmla="*/ 1083 h 3248"/>
                    <a:gd name="connsiteX1" fmla="*/ 0 w 1082"/>
                    <a:gd name="connsiteY1" fmla="*/ 3249 h 3248"/>
                    <a:gd name="connsiteX2" fmla="*/ 1083 w 1082"/>
                    <a:gd name="connsiteY2" fmla="*/ 0 h 3248"/>
                    <a:gd name="connsiteX3" fmla="*/ 0 w 1082"/>
                    <a:gd name="connsiteY3" fmla="*/ 1083 h 3248"/>
                    <a:gd name="connsiteX4" fmla="*/ 0 w 1082"/>
                    <a:gd name="connsiteY4" fmla="*/ 1083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3248">
                      <a:moveTo>
                        <a:pt x="0" y="1083"/>
                      </a:moveTo>
                      <a:lnTo>
                        <a:pt x="0" y="3249"/>
                      </a:lnTo>
                      <a:cubicBezTo>
                        <a:pt x="0" y="3249"/>
                        <a:pt x="1083" y="1083"/>
                        <a:pt x="1083" y="0"/>
                      </a:cubicBezTo>
                      <a:cubicBezTo>
                        <a:pt x="0" y="1083"/>
                        <a:pt x="0" y="0"/>
                        <a:pt x="0" y="1083"/>
                      </a:cubicBezTo>
                      <a:cubicBezTo>
                        <a:pt x="0" y="1083"/>
                        <a:pt x="0" y="2166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35" name="Полилиния: фигура 2734">
                  <a:extLst>
                    <a:ext uri="{FF2B5EF4-FFF2-40B4-BE49-F238E27FC236}">
                      <a16:creationId xmlns:a16="http://schemas.microsoft.com/office/drawing/2014/main" id="{00B491EF-BC9B-985E-CA76-A93E63A69CB2}"/>
                    </a:ext>
                  </a:extLst>
                </p:cNvPr>
                <p:cNvSpPr/>
                <p:nvPr/>
              </p:nvSpPr>
              <p:spPr>
                <a:xfrm>
                  <a:off x="8579640" y="6153630"/>
                  <a:ext cx="11911" cy="8805"/>
                </a:xfrm>
                <a:custGeom>
                  <a:avLst/>
                  <a:gdLst>
                    <a:gd name="connsiteX0" fmla="*/ 5414 w 11911"/>
                    <a:gd name="connsiteY0" fmla="*/ 4475 h 8805"/>
                    <a:gd name="connsiteX1" fmla="*/ 5414 w 11911"/>
                    <a:gd name="connsiteY1" fmla="*/ 3392 h 8805"/>
                    <a:gd name="connsiteX2" fmla="*/ 2166 w 11911"/>
                    <a:gd name="connsiteY2" fmla="*/ 3392 h 8805"/>
                    <a:gd name="connsiteX3" fmla="*/ 1083 w 11911"/>
                    <a:gd name="connsiteY3" fmla="*/ 6640 h 8805"/>
                    <a:gd name="connsiteX4" fmla="*/ 1083 w 11911"/>
                    <a:gd name="connsiteY4" fmla="*/ 4475 h 8805"/>
                    <a:gd name="connsiteX5" fmla="*/ 0 w 11911"/>
                    <a:gd name="connsiteY5" fmla="*/ 6640 h 8805"/>
                    <a:gd name="connsiteX6" fmla="*/ 1083 w 11911"/>
                    <a:gd name="connsiteY6" fmla="*/ 5557 h 8805"/>
                    <a:gd name="connsiteX7" fmla="*/ 1083 w 11911"/>
                    <a:gd name="connsiteY7" fmla="*/ 6640 h 8805"/>
                    <a:gd name="connsiteX8" fmla="*/ 2166 w 11911"/>
                    <a:gd name="connsiteY8" fmla="*/ 6640 h 8805"/>
                    <a:gd name="connsiteX9" fmla="*/ 2166 w 11911"/>
                    <a:gd name="connsiteY9" fmla="*/ 7723 h 8805"/>
                    <a:gd name="connsiteX10" fmla="*/ 4331 w 11911"/>
                    <a:gd name="connsiteY10" fmla="*/ 5557 h 8805"/>
                    <a:gd name="connsiteX11" fmla="*/ 4331 w 11911"/>
                    <a:gd name="connsiteY11" fmla="*/ 7723 h 8805"/>
                    <a:gd name="connsiteX12" fmla="*/ 6497 w 11911"/>
                    <a:gd name="connsiteY12" fmla="*/ 8806 h 8805"/>
                    <a:gd name="connsiteX13" fmla="*/ 6497 w 11911"/>
                    <a:gd name="connsiteY13" fmla="*/ 7723 h 8805"/>
                    <a:gd name="connsiteX14" fmla="*/ 6497 w 11911"/>
                    <a:gd name="connsiteY14" fmla="*/ 5557 h 8805"/>
                    <a:gd name="connsiteX15" fmla="*/ 7580 w 11911"/>
                    <a:gd name="connsiteY15" fmla="*/ 7723 h 8805"/>
                    <a:gd name="connsiteX16" fmla="*/ 10828 w 11911"/>
                    <a:gd name="connsiteY16" fmla="*/ 5557 h 8805"/>
                    <a:gd name="connsiteX17" fmla="*/ 10828 w 11911"/>
                    <a:gd name="connsiteY17" fmla="*/ 2309 h 8805"/>
                    <a:gd name="connsiteX18" fmla="*/ 10828 w 11911"/>
                    <a:gd name="connsiteY18" fmla="*/ 4475 h 8805"/>
                    <a:gd name="connsiteX19" fmla="*/ 11911 w 11911"/>
                    <a:gd name="connsiteY19" fmla="*/ 4475 h 8805"/>
                    <a:gd name="connsiteX20" fmla="*/ 10828 w 11911"/>
                    <a:gd name="connsiteY20" fmla="*/ 143 h 8805"/>
                    <a:gd name="connsiteX21" fmla="*/ 5414 w 11911"/>
                    <a:gd name="connsiteY21" fmla="*/ 4475 h 8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1911" h="8805">
                      <a:moveTo>
                        <a:pt x="5414" y="4475"/>
                      </a:moveTo>
                      <a:cubicBezTo>
                        <a:pt x="5414" y="4475"/>
                        <a:pt x="5414" y="3392"/>
                        <a:pt x="5414" y="3392"/>
                      </a:cubicBezTo>
                      <a:cubicBezTo>
                        <a:pt x="4331" y="3392"/>
                        <a:pt x="2166" y="4475"/>
                        <a:pt x="2166" y="3392"/>
                      </a:cubicBezTo>
                      <a:cubicBezTo>
                        <a:pt x="2166" y="3392"/>
                        <a:pt x="2166" y="5557"/>
                        <a:pt x="1083" y="6640"/>
                      </a:cubicBezTo>
                      <a:lnTo>
                        <a:pt x="1083" y="4475"/>
                      </a:lnTo>
                      <a:cubicBezTo>
                        <a:pt x="1083" y="5557"/>
                        <a:pt x="0" y="3392"/>
                        <a:pt x="0" y="6640"/>
                      </a:cubicBezTo>
                      <a:cubicBezTo>
                        <a:pt x="0" y="6640"/>
                        <a:pt x="0" y="5557"/>
                        <a:pt x="1083" y="5557"/>
                      </a:cubicBezTo>
                      <a:lnTo>
                        <a:pt x="1083" y="6640"/>
                      </a:lnTo>
                      <a:lnTo>
                        <a:pt x="2166" y="6640"/>
                      </a:lnTo>
                      <a:lnTo>
                        <a:pt x="2166" y="7723"/>
                      </a:lnTo>
                      <a:cubicBezTo>
                        <a:pt x="3249" y="9889"/>
                        <a:pt x="2166" y="4475"/>
                        <a:pt x="4331" y="5557"/>
                      </a:cubicBezTo>
                      <a:lnTo>
                        <a:pt x="4331" y="7723"/>
                      </a:lnTo>
                      <a:cubicBezTo>
                        <a:pt x="5414" y="7723"/>
                        <a:pt x="5414" y="6640"/>
                        <a:pt x="6497" y="8806"/>
                      </a:cubicBezTo>
                      <a:cubicBezTo>
                        <a:pt x="6497" y="8806"/>
                        <a:pt x="6497" y="7723"/>
                        <a:pt x="6497" y="7723"/>
                      </a:cubicBezTo>
                      <a:cubicBezTo>
                        <a:pt x="6497" y="7723"/>
                        <a:pt x="6497" y="6640"/>
                        <a:pt x="6497" y="5557"/>
                      </a:cubicBezTo>
                      <a:cubicBezTo>
                        <a:pt x="7580" y="3392"/>
                        <a:pt x="6497" y="6640"/>
                        <a:pt x="7580" y="7723"/>
                      </a:cubicBezTo>
                      <a:cubicBezTo>
                        <a:pt x="8663" y="5557"/>
                        <a:pt x="9746" y="4475"/>
                        <a:pt x="10828" y="5557"/>
                      </a:cubicBezTo>
                      <a:cubicBezTo>
                        <a:pt x="9746" y="4475"/>
                        <a:pt x="9746" y="2309"/>
                        <a:pt x="10828" y="2309"/>
                      </a:cubicBezTo>
                      <a:cubicBezTo>
                        <a:pt x="10828" y="3392"/>
                        <a:pt x="10828" y="3392"/>
                        <a:pt x="10828" y="4475"/>
                      </a:cubicBezTo>
                      <a:cubicBezTo>
                        <a:pt x="10828" y="4475"/>
                        <a:pt x="11911" y="5557"/>
                        <a:pt x="11911" y="4475"/>
                      </a:cubicBezTo>
                      <a:cubicBezTo>
                        <a:pt x="10828" y="3392"/>
                        <a:pt x="10828" y="1226"/>
                        <a:pt x="10828" y="143"/>
                      </a:cubicBezTo>
                      <a:cubicBezTo>
                        <a:pt x="6497" y="-940"/>
                        <a:pt x="7580" y="4475"/>
                        <a:pt x="5414" y="447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36" name="Полилиния: фигура 2735">
                  <a:extLst>
                    <a:ext uri="{FF2B5EF4-FFF2-40B4-BE49-F238E27FC236}">
                      <a16:creationId xmlns:a16="http://schemas.microsoft.com/office/drawing/2014/main" id="{5C01636F-7A9B-622C-756D-EF3BB0F48635}"/>
                    </a:ext>
                  </a:extLst>
                </p:cNvPr>
                <p:cNvSpPr/>
                <p:nvPr/>
              </p:nvSpPr>
              <p:spPr>
                <a:xfrm>
                  <a:off x="8585054" y="615593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737" name="Рисунок 11">
                <a:extLst>
                  <a:ext uri="{FF2B5EF4-FFF2-40B4-BE49-F238E27FC236}">
                    <a16:creationId xmlns:a16="http://schemas.microsoft.com/office/drawing/2014/main" id="{A173C9A2-508A-4ADF-4AB9-61BA3EE4F6AC}"/>
                  </a:ext>
                </a:extLst>
              </p:cNvPr>
              <p:cNvGrpSpPr/>
              <p:nvPr/>
            </p:nvGrpSpPr>
            <p:grpSpPr>
              <a:xfrm>
                <a:off x="8540260" y="6300679"/>
                <a:ext cx="63203" cy="69663"/>
                <a:chOff x="8540260" y="6300679"/>
                <a:chExt cx="63203" cy="69663"/>
              </a:xfrm>
              <a:solidFill>
                <a:srgbClr val="000000"/>
              </a:solidFill>
            </p:grpSpPr>
            <p:sp>
              <p:nvSpPr>
                <p:cNvPr id="2738" name="Полилиния: фигура 2737">
                  <a:extLst>
                    <a:ext uri="{FF2B5EF4-FFF2-40B4-BE49-F238E27FC236}">
                      <a16:creationId xmlns:a16="http://schemas.microsoft.com/office/drawing/2014/main" id="{35BAF376-6DE2-C5F9-758A-4E2E7CE3CBB2}"/>
                    </a:ext>
                  </a:extLst>
                </p:cNvPr>
                <p:cNvSpPr/>
                <p:nvPr/>
              </p:nvSpPr>
              <p:spPr>
                <a:xfrm>
                  <a:off x="8598049" y="6317283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39" name="Полилиния: фигура 2738">
                  <a:extLst>
                    <a:ext uri="{FF2B5EF4-FFF2-40B4-BE49-F238E27FC236}">
                      <a16:creationId xmlns:a16="http://schemas.microsoft.com/office/drawing/2014/main" id="{72BB23C5-B8D3-929A-7322-C36597158D16}"/>
                    </a:ext>
                  </a:extLst>
                </p:cNvPr>
                <p:cNvSpPr/>
                <p:nvPr/>
              </p:nvSpPr>
              <p:spPr>
                <a:xfrm>
                  <a:off x="8596966" y="6314034"/>
                  <a:ext cx="6497" cy="3248"/>
                </a:xfrm>
                <a:custGeom>
                  <a:avLst/>
                  <a:gdLst>
                    <a:gd name="connsiteX0" fmla="*/ 6497 w 6497"/>
                    <a:gd name="connsiteY0" fmla="*/ 0 h 3248"/>
                    <a:gd name="connsiteX1" fmla="*/ 6497 w 6497"/>
                    <a:gd name="connsiteY1" fmla="*/ 0 h 3248"/>
                    <a:gd name="connsiteX2" fmla="*/ 0 w 6497"/>
                    <a:gd name="connsiteY2" fmla="*/ 3249 h 3248"/>
                    <a:gd name="connsiteX3" fmla="*/ 4331 w 6497"/>
                    <a:gd name="connsiteY3" fmla="*/ 3249 h 3248"/>
                    <a:gd name="connsiteX4" fmla="*/ 2166 w 6497"/>
                    <a:gd name="connsiteY4" fmla="*/ 2166 h 3248"/>
                    <a:gd name="connsiteX5" fmla="*/ 5414 w 6497"/>
                    <a:gd name="connsiteY5" fmla="*/ 2166 h 3248"/>
                    <a:gd name="connsiteX6" fmla="*/ 4331 w 6497"/>
                    <a:gd name="connsiteY6" fmla="*/ 1083 h 3248"/>
                    <a:gd name="connsiteX7" fmla="*/ 6497 w 6497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97" h="3248">
                      <a:moveTo>
                        <a:pt x="6497" y="0"/>
                      </a:moveTo>
                      <a:lnTo>
                        <a:pt x="6497" y="0"/>
                      </a:lnTo>
                      <a:cubicBezTo>
                        <a:pt x="2166" y="2166"/>
                        <a:pt x="3248" y="1083"/>
                        <a:pt x="0" y="3249"/>
                      </a:cubicBezTo>
                      <a:cubicBezTo>
                        <a:pt x="1083" y="3249"/>
                        <a:pt x="2166" y="3249"/>
                        <a:pt x="4331" y="3249"/>
                      </a:cubicBezTo>
                      <a:cubicBezTo>
                        <a:pt x="4331" y="3249"/>
                        <a:pt x="2166" y="3249"/>
                        <a:pt x="2166" y="2166"/>
                      </a:cubicBezTo>
                      <a:cubicBezTo>
                        <a:pt x="3248" y="2166"/>
                        <a:pt x="3248" y="2166"/>
                        <a:pt x="5414" y="2166"/>
                      </a:cubicBezTo>
                      <a:cubicBezTo>
                        <a:pt x="6497" y="1083"/>
                        <a:pt x="4331" y="2166"/>
                        <a:pt x="4331" y="1083"/>
                      </a:cubicBezTo>
                      <a:lnTo>
                        <a:pt x="64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40" name="Полилиния: фигура 2739">
                  <a:extLst>
                    <a:ext uri="{FF2B5EF4-FFF2-40B4-BE49-F238E27FC236}">
                      <a16:creationId xmlns:a16="http://schemas.microsoft.com/office/drawing/2014/main" id="{C1B1AC91-C09E-B119-556B-BFD27D772AD4}"/>
                    </a:ext>
                  </a:extLst>
                </p:cNvPr>
                <p:cNvSpPr/>
                <p:nvPr/>
              </p:nvSpPr>
              <p:spPr>
                <a:xfrm>
                  <a:off x="8599131" y="6314034"/>
                  <a:ext cx="2165" cy="1082"/>
                </a:xfrm>
                <a:custGeom>
                  <a:avLst/>
                  <a:gdLst>
                    <a:gd name="connsiteX0" fmla="*/ 0 w 2165"/>
                    <a:gd name="connsiteY0" fmla="*/ 1083 h 1082"/>
                    <a:gd name="connsiteX1" fmla="*/ 2166 w 2165"/>
                    <a:gd name="connsiteY1" fmla="*/ 0 h 1082"/>
                    <a:gd name="connsiteX2" fmla="*/ 0 w 2165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">
                      <a:moveTo>
                        <a:pt x="0" y="1083"/>
                      </a:moveTo>
                      <a:cubicBezTo>
                        <a:pt x="1083" y="1083"/>
                        <a:pt x="1083" y="0"/>
                        <a:pt x="2166" y="0"/>
                      </a:cubicBezTo>
                      <a:cubicBezTo>
                        <a:pt x="1083" y="0"/>
                        <a:pt x="0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41" name="Полилиния: фигура 2740">
                  <a:extLst>
                    <a:ext uri="{FF2B5EF4-FFF2-40B4-BE49-F238E27FC236}">
                      <a16:creationId xmlns:a16="http://schemas.microsoft.com/office/drawing/2014/main" id="{98388453-6C56-5B3F-5F1B-7C51F252C471}"/>
                    </a:ext>
                  </a:extLst>
                </p:cNvPr>
                <p:cNvSpPr/>
                <p:nvPr/>
              </p:nvSpPr>
              <p:spPr>
                <a:xfrm>
                  <a:off x="8596966" y="6314034"/>
                  <a:ext cx="2165" cy="1082"/>
                </a:xfrm>
                <a:custGeom>
                  <a:avLst/>
                  <a:gdLst>
                    <a:gd name="connsiteX0" fmla="*/ 1083 w 2165"/>
                    <a:gd name="connsiteY0" fmla="*/ 1083 h 1082"/>
                    <a:gd name="connsiteX1" fmla="*/ 2166 w 2165"/>
                    <a:gd name="connsiteY1" fmla="*/ 0 h 1082"/>
                    <a:gd name="connsiteX2" fmla="*/ 1083 w 2165"/>
                    <a:gd name="connsiteY2" fmla="*/ 1083 h 1082"/>
                    <a:gd name="connsiteX3" fmla="*/ 0 w 2165"/>
                    <a:gd name="connsiteY3" fmla="*/ 1083 h 1082"/>
                    <a:gd name="connsiteX4" fmla="*/ 1083 w 2165"/>
                    <a:gd name="connsiteY4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1082">
                      <a:moveTo>
                        <a:pt x="1083" y="1083"/>
                      </a:moveTo>
                      <a:cubicBezTo>
                        <a:pt x="1083" y="1083"/>
                        <a:pt x="2166" y="0"/>
                        <a:pt x="2166" y="0"/>
                      </a:cubicBezTo>
                      <a:cubicBezTo>
                        <a:pt x="2166" y="0"/>
                        <a:pt x="2166" y="0"/>
                        <a:pt x="1083" y="1083"/>
                      </a:cubicBezTo>
                      <a:cubicBezTo>
                        <a:pt x="1083" y="1083"/>
                        <a:pt x="0" y="1083"/>
                        <a:pt x="0" y="1083"/>
                      </a:cubicBez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42" name="Полилиния: фигура 2741">
                  <a:extLst>
                    <a:ext uri="{FF2B5EF4-FFF2-40B4-BE49-F238E27FC236}">
                      <a16:creationId xmlns:a16="http://schemas.microsoft.com/office/drawing/2014/main" id="{D7EEFB09-58B9-B99E-BB6C-4C71BF6267AB}"/>
                    </a:ext>
                  </a:extLst>
                </p:cNvPr>
                <p:cNvSpPr/>
                <p:nvPr/>
              </p:nvSpPr>
              <p:spPr>
                <a:xfrm>
                  <a:off x="8596484" y="6312951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43" name="Полилиния: фигура 2742">
                  <a:extLst>
                    <a:ext uri="{FF2B5EF4-FFF2-40B4-BE49-F238E27FC236}">
                      <a16:creationId xmlns:a16="http://schemas.microsoft.com/office/drawing/2014/main" id="{B585BA82-B575-3D54-D987-199D6F268AA5}"/>
                    </a:ext>
                  </a:extLst>
                </p:cNvPr>
                <p:cNvSpPr/>
                <p:nvPr/>
              </p:nvSpPr>
              <p:spPr>
                <a:xfrm>
                  <a:off x="8595402" y="6310786"/>
                  <a:ext cx="4812" cy="2165"/>
                </a:xfrm>
                <a:custGeom>
                  <a:avLst/>
                  <a:gdLst>
                    <a:gd name="connsiteX0" fmla="*/ 481 w 4812"/>
                    <a:gd name="connsiteY0" fmla="*/ 2166 h 2165"/>
                    <a:gd name="connsiteX1" fmla="*/ 481 w 4812"/>
                    <a:gd name="connsiteY1" fmla="*/ 2166 h 2165"/>
                    <a:gd name="connsiteX2" fmla="*/ 481 w 4812"/>
                    <a:gd name="connsiteY2" fmla="*/ 2166 h 2165"/>
                    <a:gd name="connsiteX3" fmla="*/ 3730 w 4812"/>
                    <a:gd name="connsiteY3" fmla="*/ 1083 h 2165"/>
                    <a:gd name="connsiteX4" fmla="*/ 3730 w 4812"/>
                    <a:gd name="connsiteY4" fmla="*/ 2166 h 2165"/>
                    <a:gd name="connsiteX5" fmla="*/ 4813 w 4812"/>
                    <a:gd name="connsiteY5" fmla="*/ 0 h 2165"/>
                    <a:gd name="connsiteX6" fmla="*/ 481 w 4812"/>
                    <a:gd name="connsiteY6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812" h="2165">
                      <a:moveTo>
                        <a:pt x="481" y="2166"/>
                      </a:moveTo>
                      <a:cubicBezTo>
                        <a:pt x="-602" y="2166"/>
                        <a:pt x="481" y="2166"/>
                        <a:pt x="481" y="2166"/>
                      </a:cubicBezTo>
                      <a:cubicBezTo>
                        <a:pt x="1564" y="2166"/>
                        <a:pt x="1564" y="2166"/>
                        <a:pt x="481" y="2166"/>
                      </a:cubicBezTo>
                      <a:cubicBezTo>
                        <a:pt x="1564" y="2166"/>
                        <a:pt x="3730" y="0"/>
                        <a:pt x="3730" y="1083"/>
                      </a:cubicBezTo>
                      <a:cubicBezTo>
                        <a:pt x="4813" y="1083"/>
                        <a:pt x="2647" y="2166"/>
                        <a:pt x="3730" y="2166"/>
                      </a:cubicBezTo>
                      <a:lnTo>
                        <a:pt x="4813" y="0"/>
                      </a:lnTo>
                      <a:cubicBezTo>
                        <a:pt x="3730" y="0"/>
                        <a:pt x="1564" y="1083"/>
                        <a:pt x="481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44" name="Полилиния: фигура 2743">
                  <a:extLst>
                    <a:ext uri="{FF2B5EF4-FFF2-40B4-BE49-F238E27FC236}">
                      <a16:creationId xmlns:a16="http://schemas.microsoft.com/office/drawing/2014/main" id="{7E73071C-0A9F-7BA2-A25A-4920348462A0}"/>
                    </a:ext>
                  </a:extLst>
                </p:cNvPr>
                <p:cNvSpPr/>
                <p:nvPr/>
              </p:nvSpPr>
              <p:spPr>
                <a:xfrm>
                  <a:off x="8596966" y="631295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45" name="Полилиния: фигура 2744">
                  <a:extLst>
                    <a:ext uri="{FF2B5EF4-FFF2-40B4-BE49-F238E27FC236}">
                      <a16:creationId xmlns:a16="http://schemas.microsoft.com/office/drawing/2014/main" id="{C4FE669E-4302-07BE-599E-A2D6E01389F3}"/>
                    </a:ext>
                  </a:extLst>
                </p:cNvPr>
                <p:cNvSpPr/>
                <p:nvPr/>
              </p:nvSpPr>
              <p:spPr>
                <a:xfrm>
                  <a:off x="8596966" y="631295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46" name="Полилиния: фигура 2745">
                  <a:extLst>
                    <a:ext uri="{FF2B5EF4-FFF2-40B4-BE49-F238E27FC236}">
                      <a16:creationId xmlns:a16="http://schemas.microsoft.com/office/drawing/2014/main" id="{60F4762B-763E-2A97-AC27-44F47B0BEDF2}"/>
                    </a:ext>
                  </a:extLst>
                </p:cNvPr>
                <p:cNvSpPr/>
                <p:nvPr/>
              </p:nvSpPr>
              <p:spPr>
                <a:xfrm>
                  <a:off x="8594800" y="6308620"/>
                  <a:ext cx="3248" cy="3476"/>
                </a:xfrm>
                <a:custGeom>
                  <a:avLst/>
                  <a:gdLst>
                    <a:gd name="connsiteX0" fmla="*/ 0 w 3248"/>
                    <a:gd name="connsiteY0" fmla="*/ 3249 h 3476"/>
                    <a:gd name="connsiteX1" fmla="*/ 2166 w 3248"/>
                    <a:gd name="connsiteY1" fmla="*/ 3249 h 3476"/>
                    <a:gd name="connsiteX2" fmla="*/ 3249 w 3248"/>
                    <a:gd name="connsiteY2" fmla="*/ 0 h 3476"/>
                    <a:gd name="connsiteX3" fmla="*/ 2166 w 3248"/>
                    <a:gd name="connsiteY3" fmla="*/ 0 h 3476"/>
                    <a:gd name="connsiteX4" fmla="*/ 0 w 3248"/>
                    <a:gd name="connsiteY4" fmla="*/ 3249 h 3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8" h="3476">
                      <a:moveTo>
                        <a:pt x="0" y="3249"/>
                      </a:moveTo>
                      <a:cubicBezTo>
                        <a:pt x="2166" y="1083"/>
                        <a:pt x="1083" y="4331"/>
                        <a:pt x="2166" y="3249"/>
                      </a:cubicBezTo>
                      <a:cubicBezTo>
                        <a:pt x="1083" y="3249"/>
                        <a:pt x="2166" y="1083"/>
                        <a:pt x="3249" y="0"/>
                      </a:cubicBezTo>
                      <a:cubicBezTo>
                        <a:pt x="3249" y="0"/>
                        <a:pt x="2166" y="0"/>
                        <a:pt x="2166" y="0"/>
                      </a:cubicBezTo>
                      <a:cubicBezTo>
                        <a:pt x="1083" y="0"/>
                        <a:pt x="0" y="1083"/>
                        <a:pt x="0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47" name="Полилиния: фигура 2746">
                  <a:extLst>
                    <a:ext uri="{FF2B5EF4-FFF2-40B4-BE49-F238E27FC236}">
                      <a16:creationId xmlns:a16="http://schemas.microsoft.com/office/drawing/2014/main" id="{F9500B44-D5D4-330D-3849-882C6B2F6101}"/>
                    </a:ext>
                  </a:extLst>
                </p:cNvPr>
                <p:cNvSpPr/>
                <p:nvPr/>
              </p:nvSpPr>
              <p:spPr>
                <a:xfrm>
                  <a:off x="8596154" y="6304289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48" name="Полилиния: фигура 2747">
                  <a:extLst>
                    <a:ext uri="{FF2B5EF4-FFF2-40B4-BE49-F238E27FC236}">
                      <a16:creationId xmlns:a16="http://schemas.microsoft.com/office/drawing/2014/main" id="{A442C034-1540-6613-0C8D-6F10CC050E75}"/>
                    </a:ext>
                  </a:extLst>
                </p:cNvPr>
                <p:cNvSpPr/>
                <p:nvPr/>
              </p:nvSpPr>
              <p:spPr>
                <a:xfrm>
                  <a:off x="8590469" y="6303264"/>
                  <a:ext cx="5414" cy="7522"/>
                </a:xfrm>
                <a:custGeom>
                  <a:avLst/>
                  <a:gdLst>
                    <a:gd name="connsiteX0" fmla="*/ 0 w 5414"/>
                    <a:gd name="connsiteY0" fmla="*/ 4274 h 7522"/>
                    <a:gd name="connsiteX1" fmla="*/ 3249 w 5414"/>
                    <a:gd name="connsiteY1" fmla="*/ 2108 h 7522"/>
                    <a:gd name="connsiteX2" fmla="*/ 2166 w 5414"/>
                    <a:gd name="connsiteY2" fmla="*/ 4274 h 7522"/>
                    <a:gd name="connsiteX3" fmla="*/ 4331 w 5414"/>
                    <a:gd name="connsiteY3" fmla="*/ 4274 h 7522"/>
                    <a:gd name="connsiteX4" fmla="*/ 2166 w 5414"/>
                    <a:gd name="connsiteY4" fmla="*/ 6439 h 7522"/>
                    <a:gd name="connsiteX5" fmla="*/ 4331 w 5414"/>
                    <a:gd name="connsiteY5" fmla="*/ 5356 h 7522"/>
                    <a:gd name="connsiteX6" fmla="*/ 4331 w 5414"/>
                    <a:gd name="connsiteY6" fmla="*/ 6439 h 7522"/>
                    <a:gd name="connsiteX7" fmla="*/ 4331 w 5414"/>
                    <a:gd name="connsiteY7" fmla="*/ 7522 h 7522"/>
                    <a:gd name="connsiteX8" fmla="*/ 5414 w 5414"/>
                    <a:gd name="connsiteY8" fmla="*/ 5356 h 7522"/>
                    <a:gd name="connsiteX9" fmla="*/ 4331 w 5414"/>
                    <a:gd name="connsiteY9" fmla="*/ 5356 h 7522"/>
                    <a:gd name="connsiteX10" fmla="*/ 5414 w 5414"/>
                    <a:gd name="connsiteY10" fmla="*/ 4274 h 7522"/>
                    <a:gd name="connsiteX11" fmla="*/ 3249 w 5414"/>
                    <a:gd name="connsiteY11" fmla="*/ 1025 h 7522"/>
                    <a:gd name="connsiteX12" fmla="*/ 0 w 5414"/>
                    <a:gd name="connsiteY12" fmla="*/ 4274 h 7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14" h="7522">
                      <a:moveTo>
                        <a:pt x="0" y="4274"/>
                      </a:moveTo>
                      <a:cubicBezTo>
                        <a:pt x="0" y="4274"/>
                        <a:pt x="3249" y="2108"/>
                        <a:pt x="3249" y="2108"/>
                      </a:cubicBezTo>
                      <a:cubicBezTo>
                        <a:pt x="3249" y="3191"/>
                        <a:pt x="2166" y="4274"/>
                        <a:pt x="2166" y="4274"/>
                      </a:cubicBezTo>
                      <a:cubicBezTo>
                        <a:pt x="3249" y="5356"/>
                        <a:pt x="3249" y="3191"/>
                        <a:pt x="4331" y="4274"/>
                      </a:cubicBezTo>
                      <a:cubicBezTo>
                        <a:pt x="3249" y="6439"/>
                        <a:pt x="3249" y="4274"/>
                        <a:pt x="2166" y="6439"/>
                      </a:cubicBezTo>
                      <a:cubicBezTo>
                        <a:pt x="2166" y="6439"/>
                        <a:pt x="3249" y="6439"/>
                        <a:pt x="4331" y="5356"/>
                      </a:cubicBezTo>
                      <a:cubicBezTo>
                        <a:pt x="4331" y="5356"/>
                        <a:pt x="4331" y="5356"/>
                        <a:pt x="4331" y="6439"/>
                      </a:cubicBezTo>
                      <a:cubicBezTo>
                        <a:pt x="4331" y="6439"/>
                        <a:pt x="4331" y="7522"/>
                        <a:pt x="4331" y="7522"/>
                      </a:cubicBezTo>
                      <a:lnTo>
                        <a:pt x="5414" y="5356"/>
                      </a:lnTo>
                      <a:cubicBezTo>
                        <a:pt x="5414" y="4274"/>
                        <a:pt x="3249" y="6439"/>
                        <a:pt x="4331" y="5356"/>
                      </a:cubicBezTo>
                      <a:cubicBezTo>
                        <a:pt x="4331" y="4274"/>
                        <a:pt x="5414" y="4274"/>
                        <a:pt x="5414" y="4274"/>
                      </a:cubicBezTo>
                      <a:cubicBezTo>
                        <a:pt x="4331" y="4274"/>
                        <a:pt x="4331" y="1025"/>
                        <a:pt x="3249" y="1025"/>
                      </a:cubicBezTo>
                      <a:cubicBezTo>
                        <a:pt x="1083" y="-2223"/>
                        <a:pt x="1083" y="3191"/>
                        <a:pt x="0" y="427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49" name="Полилиния: фигура 2748">
                  <a:extLst>
                    <a:ext uri="{FF2B5EF4-FFF2-40B4-BE49-F238E27FC236}">
                      <a16:creationId xmlns:a16="http://schemas.microsoft.com/office/drawing/2014/main" id="{281F4AF2-E15E-455A-EBE4-0F6DD3C4FF93}"/>
                    </a:ext>
                  </a:extLst>
                </p:cNvPr>
                <p:cNvSpPr/>
                <p:nvPr/>
              </p:nvSpPr>
              <p:spPr>
                <a:xfrm>
                  <a:off x="8590469" y="6303206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50" name="Полилиния: фигура 2749">
                  <a:extLst>
                    <a:ext uri="{FF2B5EF4-FFF2-40B4-BE49-F238E27FC236}">
                      <a16:creationId xmlns:a16="http://schemas.microsoft.com/office/drawing/2014/main" id="{1E412058-C0EE-64F2-E538-9DC56E58EE46}"/>
                    </a:ext>
                  </a:extLst>
                </p:cNvPr>
                <p:cNvSpPr/>
                <p:nvPr/>
              </p:nvSpPr>
              <p:spPr>
                <a:xfrm>
                  <a:off x="8585054" y="6300679"/>
                  <a:ext cx="4331" cy="6858"/>
                </a:xfrm>
                <a:custGeom>
                  <a:avLst/>
                  <a:gdLst>
                    <a:gd name="connsiteX0" fmla="*/ 2166 w 4331"/>
                    <a:gd name="connsiteY0" fmla="*/ 6858 h 6858"/>
                    <a:gd name="connsiteX1" fmla="*/ 2166 w 4331"/>
                    <a:gd name="connsiteY1" fmla="*/ 6858 h 6858"/>
                    <a:gd name="connsiteX2" fmla="*/ 3249 w 4331"/>
                    <a:gd name="connsiteY2" fmla="*/ 4692 h 6858"/>
                    <a:gd name="connsiteX3" fmla="*/ 3249 w 4331"/>
                    <a:gd name="connsiteY3" fmla="*/ 5775 h 6858"/>
                    <a:gd name="connsiteX4" fmla="*/ 4331 w 4331"/>
                    <a:gd name="connsiteY4" fmla="*/ 3609 h 6858"/>
                    <a:gd name="connsiteX5" fmla="*/ 2166 w 4331"/>
                    <a:gd name="connsiteY5" fmla="*/ 4692 h 6858"/>
                    <a:gd name="connsiteX6" fmla="*/ 2166 w 4331"/>
                    <a:gd name="connsiteY6" fmla="*/ 361 h 6858"/>
                    <a:gd name="connsiteX7" fmla="*/ 3249 w 4331"/>
                    <a:gd name="connsiteY7" fmla="*/ 1444 h 6858"/>
                    <a:gd name="connsiteX8" fmla="*/ 0 w 4331"/>
                    <a:gd name="connsiteY8" fmla="*/ 1444 h 6858"/>
                    <a:gd name="connsiteX9" fmla="*/ 1083 w 4331"/>
                    <a:gd name="connsiteY9" fmla="*/ 2527 h 6858"/>
                    <a:gd name="connsiteX10" fmla="*/ 0 w 4331"/>
                    <a:gd name="connsiteY10" fmla="*/ 3609 h 6858"/>
                    <a:gd name="connsiteX11" fmla="*/ 2166 w 4331"/>
                    <a:gd name="connsiteY11" fmla="*/ 6858 h 6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31" h="6858">
                      <a:moveTo>
                        <a:pt x="2166" y="6858"/>
                      </a:moveTo>
                      <a:cubicBezTo>
                        <a:pt x="2166" y="6858"/>
                        <a:pt x="3249" y="5775"/>
                        <a:pt x="2166" y="6858"/>
                      </a:cubicBezTo>
                      <a:cubicBezTo>
                        <a:pt x="3249" y="5775"/>
                        <a:pt x="3249" y="4692"/>
                        <a:pt x="3249" y="4692"/>
                      </a:cubicBezTo>
                      <a:cubicBezTo>
                        <a:pt x="3249" y="4692"/>
                        <a:pt x="3249" y="5775"/>
                        <a:pt x="3249" y="5775"/>
                      </a:cubicBezTo>
                      <a:cubicBezTo>
                        <a:pt x="3249" y="4692"/>
                        <a:pt x="3249" y="3609"/>
                        <a:pt x="4331" y="3609"/>
                      </a:cubicBezTo>
                      <a:cubicBezTo>
                        <a:pt x="4331" y="1444"/>
                        <a:pt x="3249" y="4692"/>
                        <a:pt x="2166" y="4692"/>
                      </a:cubicBezTo>
                      <a:cubicBezTo>
                        <a:pt x="1083" y="3609"/>
                        <a:pt x="2166" y="3609"/>
                        <a:pt x="2166" y="361"/>
                      </a:cubicBezTo>
                      <a:cubicBezTo>
                        <a:pt x="2166" y="361"/>
                        <a:pt x="2166" y="1444"/>
                        <a:pt x="3249" y="1444"/>
                      </a:cubicBezTo>
                      <a:cubicBezTo>
                        <a:pt x="2166" y="-1805"/>
                        <a:pt x="1083" y="1444"/>
                        <a:pt x="0" y="1444"/>
                      </a:cubicBezTo>
                      <a:cubicBezTo>
                        <a:pt x="0" y="1444"/>
                        <a:pt x="0" y="2527"/>
                        <a:pt x="1083" y="2527"/>
                      </a:cubicBezTo>
                      <a:lnTo>
                        <a:pt x="0" y="3609"/>
                      </a:lnTo>
                      <a:cubicBezTo>
                        <a:pt x="1083" y="6858"/>
                        <a:pt x="1083" y="6858"/>
                        <a:pt x="2166" y="685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51" name="Полилиния: фигура 2750">
                  <a:extLst>
                    <a:ext uri="{FF2B5EF4-FFF2-40B4-BE49-F238E27FC236}">
                      <a16:creationId xmlns:a16="http://schemas.microsoft.com/office/drawing/2014/main" id="{A8D2D4D8-ED8C-4B30-8CBB-5DAC93E023A0}"/>
                    </a:ext>
                  </a:extLst>
                </p:cNvPr>
                <p:cNvSpPr/>
                <p:nvPr/>
              </p:nvSpPr>
              <p:spPr>
                <a:xfrm>
                  <a:off x="8589386" y="6307537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52" name="Полилиния: фигура 2751">
                  <a:extLst>
                    <a:ext uri="{FF2B5EF4-FFF2-40B4-BE49-F238E27FC236}">
                      <a16:creationId xmlns:a16="http://schemas.microsoft.com/office/drawing/2014/main" id="{0FE2AE9E-3233-6366-EB10-EF4AFEF89B65}"/>
                    </a:ext>
                  </a:extLst>
                </p:cNvPr>
                <p:cNvSpPr/>
                <p:nvPr/>
              </p:nvSpPr>
              <p:spPr>
                <a:xfrm>
                  <a:off x="8585054" y="630320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53" name="Полилиния: фигура 2752">
                  <a:extLst>
                    <a:ext uri="{FF2B5EF4-FFF2-40B4-BE49-F238E27FC236}">
                      <a16:creationId xmlns:a16="http://schemas.microsoft.com/office/drawing/2014/main" id="{B4978238-A0B2-E490-AB59-A81180E35A2B}"/>
                    </a:ext>
                  </a:extLst>
                </p:cNvPr>
                <p:cNvSpPr/>
                <p:nvPr/>
              </p:nvSpPr>
              <p:spPr>
                <a:xfrm>
                  <a:off x="8585054" y="6306454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54" name="Полилиния: фигура 2753">
                  <a:extLst>
                    <a:ext uri="{FF2B5EF4-FFF2-40B4-BE49-F238E27FC236}">
                      <a16:creationId xmlns:a16="http://schemas.microsoft.com/office/drawing/2014/main" id="{22E74526-F23F-A5A2-CB76-6CC2940D78FE}"/>
                    </a:ext>
                  </a:extLst>
                </p:cNvPr>
                <p:cNvSpPr/>
                <p:nvPr/>
              </p:nvSpPr>
              <p:spPr>
                <a:xfrm>
                  <a:off x="8559066" y="6301040"/>
                  <a:ext cx="25988" cy="14077"/>
                </a:xfrm>
                <a:custGeom>
                  <a:avLst/>
                  <a:gdLst>
                    <a:gd name="connsiteX0" fmla="*/ 0 w 25988"/>
                    <a:gd name="connsiteY0" fmla="*/ 8663 h 14077"/>
                    <a:gd name="connsiteX1" fmla="*/ 1083 w 25988"/>
                    <a:gd name="connsiteY1" fmla="*/ 9746 h 14077"/>
                    <a:gd name="connsiteX2" fmla="*/ 1083 w 25988"/>
                    <a:gd name="connsiteY2" fmla="*/ 11911 h 14077"/>
                    <a:gd name="connsiteX3" fmla="*/ 2166 w 25988"/>
                    <a:gd name="connsiteY3" fmla="*/ 14077 h 14077"/>
                    <a:gd name="connsiteX4" fmla="*/ 3248 w 25988"/>
                    <a:gd name="connsiteY4" fmla="*/ 11911 h 14077"/>
                    <a:gd name="connsiteX5" fmla="*/ 4331 w 25988"/>
                    <a:gd name="connsiteY5" fmla="*/ 12994 h 14077"/>
                    <a:gd name="connsiteX6" fmla="*/ 7580 w 25988"/>
                    <a:gd name="connsiteY6" fmla="*/ 10828 h 14077"/>
                    <a:gd name="connsiteX7" fmla="*/ 9746 w 25988"/>
                    <a:gd name="connsiteY7" fmla="*/ 9746 h 14077"/>
                    <a:gd name="connsiteX8" fmla="*/ 19491 w 25988"/>
                    <a:gd name="connsiteY8" fmla="*/ 7580 h 14077"/>
                    <a:gd name="connsiteX9" fmla="*/ 19491 w 25988"/>
                    <a:gd name="connsiteY9" fmla="*/ 4331 h 14077"/>
                    <a:gd name="connsiteX10" fmla="*/ 20574 w 25988"/>
                    <a:gd name="connsiteY10" fmla="*/ 5414 h 14077"/>
                    <a:gd name="connsiteX11" fmla="*/ 19491 w 25988"/>
                    <a:gd name="connsiteY11" fmla="*/ 5414 h 14077"/>
                    <a:gd name="connsiteX12" fmla="*/ 22740 w 25988"/>
                    <a:gd name="connsiteY12" fmla="*/ 5414 h 14077"/>
                    <a:gd name="connsiteX13" fmla="*/ 22740 w 25988"/>
                    <a:gd name="connsiteY13" fmla="*/ 2166 h 14077"/>
                    <a:gd name="connsiteX14" fmla="*/ 24905 w 25988"/>
                    <a:gd name="connsiteY14" fmla="*/ 5414 h 14077"/>
                    <a:gd name="connsiteX15" fmla="*/ 25988 w 25988"/>
                    <a:gd name="connsiteY15" fmla="*/ 3249 h 14077"/>
                    <a:gd name="connsiteX16" fmla="*/ 24905 w 25988"/>
                    <a:gd name="connsiteY16" fmla="*/ 1083 h 14077"/>
                    <a:gd name="connsiteX17" fmla="*/ 25988 w 25988"/>
                    <a:gd name="connsiteY17" fmla="*/ 0 h 14077"/>
                    <a:gd name="connsiteX18" fmla="*/ 22740 w 25988"/>
                    <a:gd name="connsiteY18" fmla="*/ 2166 h 14077"/>
                    <a:gd name="connsiteX19" fmla="*/ 19491 w 25988"/>
                    <a:gd name="connsiteY19" fmla="*/ 5414 h 14077"/>
                    <a:gd name="connsiteX20" fmla="*/ 19491 w 25988"/>
                    <a:gd name="connsiteY20" fmla="*/ 3249 h 14077"/>
                    <a:gd name="connsiteX21" fmla="*/ 15160 w 25988"/>
                    <a:gd name="connsiteY21" fmla="*/ 3249 h 14077"/>
                    <a:gd name="connsiteX22" fmla="*/ 14077 w 25988"/>
                    <a:gd name="connsiteY22" fmla="*/ 6497 h 14077"/>
                    <a:gd name="connsiteX23" fmla="*/ 12994 w 25988"/>
                    <a:gd name="connsiteY23" fmla="*/ 5414 h 14077"/>
                    <a:gd name="connsiteX24" fmla="*/ 12994 w 25988"/>
                    <a:gd name="connsiteY24" fmla="*/ 6497 h 14077"/>
                    <a:gd name="connsiteX25" fmla="*/ 10828 w 25988"/>
                    <a:gd name="connsiteY25" fmla="*/ 5414 h 14077"/>
                    <a:gd name="connsiteX26" fmla="*/ 11911 w 25988"/>
                    <a:gd name="connsiteY26" fmla="*/ 8663 h 14077"/>
                    <a:gd name="connsiteX27" fmla="*/ 8663 w 25988"/>
                    <a:gd name="connsiteY27" fmla="*/ 5414 h 14077"/>
                    <a:gd name="connsiteX28" fmla="*/ 9746 w 25988"/>
                    <a:gd name="connsiteY28" fmla="*/ 6497 h 14077"/>
                    <a:gd name="connsiteX29" fmla="*/ 9746 w 25988"/>
                    <a:gd name="connsiteY29" fmla="*/ 7580 h 14077"/>
                    <a:gd name="connsiteX30" fmla="*/ 8663 w 25988"/>
                    <a:gd name="connsiteY30" fmla="*/ 5414 h 14077"/>
                    <a:gd name="connsiteX31" fmla="*/ 7580 w 25988"/>
                    <a:gd name="connsiteY31" fmla="*/ 7580 h 14077"/>
                    <a:gd name="connsiteX32" fmla="*/ 8663 w 25988"/>
                    <a:gd name="connsiteY32" fmla="*/ 8663 h 14077"/>
                    <a:gd name="connsiteX33" fmla="*/ 5414 w 25988"/>
                    <a:gd name="connsiteY33" fmla="*/ 8663 h 14077"/>
                    <a:gd name="connsiteX34" fmla="*/ 5414 w 25988"/>
                    <a:gd name="connsiteY34" fmla="*/ 5414 h 14077"/>
                    <a:gd name="connsiteX35" fmla="*/ 4331 w 25988"/>
                    <a:gd name="connsiteY35" fmla="*/ 4331 h 14077"/>
                    <a:gd name="connsiteX36" fmla="*/ 4331 w 25988"/>
                    <a:gd name="connsiteY36" fmla="*/ 8663 h 14077"/>
                    <a:gd name="connsiteX37" fmla="*/ 0 w 25988"/>
                    <a:gd name="connsiteY37" fmla="*/ 8663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5988" h="14077">
                      <a:moveTo>
                        <a:pt x="0" y="8663"/>
                      </a:moveTo>
                      <a:cubicBezTo>
                        <a:pt x="0" y="9746"/>
                        <a:pt x="1083" y="9746"/>
                        <a:pt x="1083" y="9746"/>
                      </a:cubicBezTo>
                      <a:cubicBezTo>
                        <a:pt x="1083" y="10828"/>
                        <a:pt x="1083" y="10828"/>
                        <a:pt x="1083" y="11911"/>
                      </a:cubicBezTo>
                      <a:cubicBezTo>
                        <a:pt x="2166" y="12994"/>
                        <a:pt x="2166" y="12994"/>
                        <a:pt x="2166" y="14077"/>
                      </a:cubicBezTo>
                      <a:cubicBezTo>
                        <a:pt x="3248" y="14077"/>
                        <a:pt x="2166" y="11911"/>
                        <a:pt x="3248" y="11911"/>
                      </a:cubicBezTo>
                      <a:cubicBezTo>
                        <a:pt x="3248" y="11911"/>
                        <a:pt x="3248" y="12994"/>
                        <a:pt x="4331" y="12994"/>
                      </a:cubicBezTo>
                      <a:cubicBezTo>
                        <a:pt x="5414" y="11911"/>
                        <a:pt x="6497" y="9746"/>
                        <a:pt x="7580" y="10828"/>
                      </a:cubicBezTo>
                      <a:cubicBezTo>
                        <a:pt x="8663" y="10828"/>
                        <a:pt x="8663" y="9746"/>
                        <a:pt x="9746" y="9746"/>
                      </a:cubicBezTo>
                      <a:cubicBezTo>
                        <a:pt x="12994" y="9746"/>
                        <a:pt x="16243" y="6497"/>
                        <a:pt x="19491" y="7580"/>
                      </a:cubicBezTo>
                      <a:lnTo>
                        <a:pt x="19491" y="4331"/>
                      </a:lnTo>
                      <a:cubicBezTo>
                        <a:pt x="19491" y="5414"/>
                        <a:pt x="20574" y="4331"/>
                        <a:pt x="20574" y="5414"/>
                      </a:cubicBezTo>
                      <a:cubicBezTo>
                        <a:pt x="20574" y="5414"/>
                        <a:pt x="20574" y="5414"/>
                        <a:pt x="19491" y="5414"/>
                      </a:cubicBezTo>
                      <a:cubicBezTo>
                        <a:pt x="20574" y="7580"/>
                        <a:pt x="21657" y="4331"/>
                        <a:pt x="22740" y="5414"/>
                      </a:cubicBezTo>
                      <a:cubicBezTo>
                        <a:pt x="22740" y="5414"/>
                        <a:pt x="21657" y="2166"/>
                        <a:pt x="22740" y="2166"/>
                      </a:cubicBezTo>
                      <a:cubicBezTo>
                        <a:pt x="22740" y="5414"/>
                        <a:pt x="23823" y="2166"/>
                        <a:pt x="24905" y="5414"/>
                      </a:cubicBezTo>
                      <a:cubicBezTo>
                        <a:pt x="25988" y="6497"/>
                        <a:pt x="24905" y="3249"/>
                        <a:pt x="25988" y="3249"/>
                      </a:cubicBezTo>
                      <a:cubicBezTo>
                        <a:pt x="25988" y="1083"/>
                        <a:pt x="24905" y="2166"/>
                        <a:pt x="24905" y="1083"/>
                      </a:cubicBezTo>
                      <a:cubicBezTo>
                        <a:pt x="24905" y="0"/>
                        <a:pt x="25988" y="1083"/>
                        <a:pt x="25988" y="0"/>
                      </a:cubicBezTo>
                      <a:cubicBezTo>
                        <a:pt x="24905" y="0"/>
                        <a:pt x="23823" y="0"/>
                        <a:pt x="22740" y="2166"/>
                      </a:cubicBezTo>
                      <a:cubicBezTo>
                        <a:pt x="21657" y="3249"/>
                        <a:pt x="20574" y="5414"/>
                        <a:pt x="19491" y="5414"/>
                      </a:cubicBezTo>
                      <a:lnTo>
                        <a:pt x="19491" y="3249"/>
                      </a:lnTo>
                      <a:cubicBezTo>
                        <a:pt x="18408" y="4331"/>
                        <a:pt x="16243" y="5414"/>
                        <a:pt x="15160" y="3249"/>
                      </a:cubicBezTo>
                      <a:cubicBezTo>
                        <a:pt x="16243" y="4331"/>
                        <a:pt x="12994" y="3249"/>
                        <a:pt x="14077" y="6497"/>
                      </a:cubicBezTo>
                      <a:cubicBezTo>
                        <a:pt x="12994" y="5414"/>
                        <a:pt x="12994" y="6497"/>
                        <a:pt x="12994" y="5414"/>
                      </a:cubicBezTo>
                      <a:lnTo>
                        <a:pt x="12994" y="6497"/>
                      </a:lnTo>
                      <a:cubicBezTo>
                        <a:pt x="11911" y="6497"/>
                        <a:pt x="11911" y="5414"/>
                        <a:pt x="10828" y="5414"/>
                      </a:cubicBezTo>
                      <a:cubicBezTo>
                        <a:pt x="11911" y="6497"/>
                        <a:pt x="11911" y="7580"/>
                        <a:pt x="11911" y="8663"/>
                      </a:cubicBezTo>
                      <a:cubicBezTo>
                        <a:pt x="10828" y="7580"/>
                        <a:pt x="9746" y="6497"/>
                        <a:pt x="8663" y="5414"/>
                      </a:cubicBezTo>
                      <a:cubicBezTo>
                        <a:pt x="8663" y="5414"/>
                        <a:pt x="8663" y="6497"/>
                        <a:pt x="9746" y="6497"/>
                      </a:cubicBezTo>
                      <a:cubicBezTo>
                        <a:pt x="8663" y="6497"/>
                        <a:pt x="9746" y="7580"/>
                        <a:pt x="9746" y="7580"/>
                      </a:cubicBezTo>
                      <a:cubicBezTo>
                        <a:pt x="9746" y="7580"/>
                        <a:pt x="8663" y="5414"/>
                        <a:pt x="8663" y="5414"/>
                      </a:cubicBezTo>
                      <a:cubicBezTo>
                        <a:pt x="7580" y="5414"/>
                        <a:pt x="8663" y="8663"/>
                        <a:pt x="7580" y="7580"/>
                      </a:cubicBezTo>
                      <a:lnTo>
                        <a:pt x="8663" y="8663"/>
                      </a:lnTo>
                      <a:cubicBezTo>
                        <a:pt x="7580" y="9746"/>
                        <a:pt x="6497" y="7580"/>
                        <a:pt x="5414" y="8663"/>
                      </a:cubicBezTo>
                      <a:cubicBezTo>
                        <a:pt x="4331" y="6497"/>
                        <a:pt x="5414" y="6497"/>
                        <a:pt x="5414" y="5414"/>
                      </a:cubicBezTo>
                      <a:cubicBezTo>
                        <a:pt x="5414" y="5414"/>
                        <a:pt x="4331" y="5414"/>
                        <a:pt x="4331" y="4331"/>
                      </a:cubicBezTo>
                      <a:cubicBezTo>
                        <a:pt x="4331" y="5414"/>
                        <a:pt x="4331" y="7580"/>
                        <a:pt x="4331" y="8663"/>
                      </a:cubicBezTo>
                      <a:cubicBezTo>
                        <a:pt x="1083" y="8663"/>
                        <a:pt x="0" y="8663"/>
                        <a:pt x="0" y="86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55" name="Полилиния: фигура 2754">
                  <a:extLst>
                    <a:ext uri="{FF2B5EF4-FFF2-40B4-BE49-F238E27FC236}">
                      <a16:creationId xmlns:a16="http://schemas.microsoft.com/office/drawing/2014/main" id="{F307DA1A-085E-AFAA-7AB3-3F346289C844}"/>
                    </a:ext>
                  </a:extLst>
                </p:cNvPr>
                <p:cNvSpPr/>
                <p:nvPr/>
              </p:nvSpPr>
              <p:spPr>
                <a:xfrm>
                  <a:off x="8561232" y="6307056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  <a:gd name="connsiteX3" fmla="*/ 0 w 10828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-602"/>
                        <a:pt x="0" y="481"/>
                        <a:pt x="0" y="481"/>
                      </a:cubicBezTo>
                      <a:cubicBezTo>
                        <a:pt x="0" y="481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56" name="Полилиния: фигура 2755">
                  <a:extLst>
                    <a:ext uri="{FF2B5EF4-FFF2-40B4-BE49-F238E27FC236}">
                      <a16:creationId xmlns:a16="http://schemas.microsoft.com/office/drawing/2014/main" id="{E794E01D-702C-F38E-6863-B93AD6578CD9}"/>
                    </a:ext>
                  </a:extLst>
                </p:cNvPr>
                <p:cNvSpPr/>
                <p:nvPr/>
              </p:nvSpPr>
              <p:spPr>
                <a:xfrm>
                  <a:off x="8559066" y="630970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57" name="Полилиния: фигура 2756">
                  <a:extLst>
                    <a:ext uri="{FF2B5EF4-FFF2-40B4-BE49-F238E27FC236}">
                      <a16:creationId xmlns:a16="http://schemas.microsoft.com/office/drawing/2014/main" id="{4EDC65A3-FC23-FC28-3CAD-488D58E59E34}"/>
                    </a:ext>
                  </a:extLst>
                </p:cNvPr>
                <p:cNvSpPr/>
                <p:nvPr/>
              </p:nvSpPr>
              <p:spPr>
                <a:xfrm>
                  <a:off x="8566165" y="6312951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  <a:gd name="connsiteX3" fmla="*/ 481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481" y="0"/>
                        <a:pt x="-602" y="0"/>
                        <a:pt x="481" y="0"/>
                      </a:cubicBezTo>
                      <a:lnTo>
                        <a:pt x="48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58" name="Полилиния: фигура 2757">
                  <a:extLst>
                    <a:ext uri="{FF2B5EF4-FFF2-40B4-BE49-F238E27FC236}">
                      <a16:creationId xmlns:a16="http://schemas.microsoft.com/office/drawing/2014/main" id="{237DCB94-3E19-E995-FFED-AEC66D3B6730}"/>
                    </a:ext>
                  </a:extLst>
                </p:cNvPr>
                <p:cNvSpPr/>
                <p:nvPr/>
              </p:nvSpPr>
              <p:spPr>
                <a:xfrm>
                  <a:off x="8564480" y="6305372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cubicBezTo>
                        <a:pt x="0" y="0"/>
                        <a:pt x="1083" y="1083"/>
                        <a:pt x="1083" y="1083"/>
                      </a:cubicBezTo>
                      <a:cubicBezTo>
                        <a:pt x="1083" y="1083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59" name="Полилиния: фигура 2758">
                  <a:extLst>
                    <a:ext uri="{FF2B5EF4-FFF2-40B4-BE49-F238E27FC236}">
                      <a16:creationId xmlns:a16="http://schemas.microsoft.com/office/drawing/2014/main" id="{0A8CF9F4-F4D8-8DA9-A40C-78F5ECEDFB49}"/>
                    </a:ext>
                  </a:extLst>
                </p:cNvPr>
                <p:cNvSpPr/>
                <p:nvPr/>
              </p:nvSpPr>
              <p:spPr>
                <a:xfrm>
                  <a:off x="8570977" y="6304289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60" name="Полилиния: фигура 2759">
                  <a:extLst>
                    <a:ext uri="{FF2B5EF4-FFF2-40B4-BE49-F238E27FC236}">
                      <a16:creationId xmlns:a16="http://schemas.microsoft.com/office/drawing/2014/main" id="{FB02E210-9FB5-FFE7-21F6-EC41B56013DA}"/>
                    </a:ext>
                  </a:extLst>
                </p:cNvPr>
                <p:cNvSpPr/>
                <p:nvPr/>
              </p:nvSpPr>
              <p:spPr>
                <a:xfrm>
                  <a:off x="8559066" y="6307537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61" name="Полилиния: фигура 2760">
                  <a:extLst>
                    <a:ext uri="{FF2B5EF4-FFF2-40B4-BE49-F238E27FC236}">
                      <a16:creationId xmlns:a16="http://schemas.microsoft.com/office/drawing/2014/main" id="{A328A04C-7AD7-DD5C-AE9C-1ECACDABEDA3}"/>
                    </a:ext>
                  </a:extLst>
                </p:cNvPr>
                <p:cNvSpPr/>
                <p:nvPr/>
              </p:nvSpPr>
              <p:spPr>
                <a:xfrm>
                  <a:off x="8549321" y="6311869"/>
                  <a:ext cx="11911" cy="12214"/>
                </a:xfrm>
                <a:custGeom>
                  <a:avLst/>
                  <a:gdLst>
                    <a:gd name="connsiteX0" fmla="*/ 1083 w 11911"/>
                    <a:gd name="connsiteY0" fmla="*/ 11911 h 12214"/>
                    <a:gd name="connsiteX1" fmla="*/ 3248 w 11911"/>
                    <a:gd name="connsiteY1" fmla="*/ 10828 h 12214"/>
                    <a:gd name="connsiteX2" fmla="*/ 2166 w 11911"/>
                    <a:gd name="connsiteY2" fmla="*/ 6497 h 12214"/>
                    <a:gd name="connsiteX3" fmla="*/ 4331 w 11911"/>
                    <a:gd name="connsiteY3" fmla="*/ 9746 h 12214"/>
                    <a:gd name="connsiteX4" fmla="*/ 6497 w 11911"/>
                    <a:gd name="connsiteY4" fmla="*/ 8663 h 12214"/>
                    <a:gd name="connsiteX5" fmla="*/ 7580 w 11911"/>
                    <a:gd name="connsiteY5" fmla="*/ 5414 h 12214"/>
                    <a:gd name="connsiteX6" fmla="*/ 8663 w 11911"/>
                    <a:gd name="connsiteY6" fmla="*/ 6497 h 12214"/>
                    <a:gd name="connsiteX7" fmla="*/ 8663 w 11911"/>
                    <a:gd name="connsiteY7" fmla="*/ 2166 h 12214"/>
                    <a:gd name="connsiteX8" fmla="*/ 10828 w 11911"/>
                    <a:gd name="connsiteY8" fmla="*/ 6497 h 12214"/>
                    <a:gd name="connsiteX9" fmla="*/ 10828 w 11911"/>
                    <a:gd name="connsiteY9" fmla="*/ 6497 h 12214"/>
                    <a:gd name="connsiteX10" fmla="*/ 11911 w 11911"/>
                    <a:gd name="connsiteY10" fmla="*/ 4331 h 12214"/>
                    <a:gd name="connsiteX11" fmla="*/ 10828 w 11911"/>
                    <a:gd name="connsiteY11" fmla="*/ 2166 h 12214"/>
                    <a:gd name="connsiteX12" fmla="*/ 9746 w 11911"/>
                    <a:gd name="connsiteY12" fmla="*/ 0 h 12214"/>
                    <a:gd name="connsiteX13" fmla="*/ 8663 w 11911"/>
                    <a:gd name="connsiteY13" fmla="*/ 2166 h 12214"/>
                    <a:gd name="connsiteX14" fmla="*/ 7580 w 11911"/>
                    <a:gd name="connsiteY14" fmla="*/ 1083 h 12214"/>
                    <a:gd name="connsiteX15" fmla="*/ 7580 w 11911"/>
                    <a:gd name="connsiteY15" fmla="*/ 2166 h 12214"/>
                    <a:gd name="connsiteX16" fmla="*/ 6497 w 11911"/>
                    <a:gd name="connsiteY16" fmla="*/ 1083 h 12214"/>
                    <a:gd name="connsiteX17" fmla="*/ 6497 w 11911"/>
                    <a:gd name="connsiteY17" fmla="*/ 3249 h 12214"/>
                    <a:gd name="connsiteX18" fmla="*/ 6497 w 11911"/>
                    <a:gd name="connsiteY18" fmla="*/ 3249 h 12214"/>
                    <a:gd name="connsiteX19" fmla="*/ 6497 w 11911"/>
                    <a:gd name="connsiteY19" fmla="*/ 5414 h 12214"/>
                    <a:gd name="connsiteX20" fmla="*/ 5414 w 11911"/>
                    <a:gd name="connsiteY20" fmla="*/ 3249 h 12214"/>
                    <a:gd name="connsiteX21" fmla="*/ 6497 w 11911"/>
                    <a:gd name="connsiteY21" fmla="*/ 4331 h 12214"/>
                    <a:gd name="connsiteX22" fmla="*/ 2166 w 11911"/>
                    <a:gd name="connsiteY22" fmla="*/ 4331 h 12214"/>
                    <a:gd name="connsiteX23" fmla="*/ 3248 w 11911"/>
                    <a:gd name="connsiteY23" fmla="*/ 5414 h 12214"/>
                    <a:gd name="connsiteX24" fmla="*/ 3248 w 11911"/>
                    <a:gd name="connsiteY24" fmla="*/ 3249 h 12214"/>
                    <a:gd name="connsiteX25" fmla="*/ 5414 w 11911"/>
                    <a:gd name="connsiteY25" fmla="*/ 6497 h 12214"/>
                    <a:gd name="connsiteX26" fmla="*/ 2166 w 11911"/>
                    <a:gd name="connsiteY26" fmla="*/ 4331 h 12214"/>
                    <a:gd name="connsiteX27" fmla="*/ 1083 w 11911"/>
                    <a:gd name="connsiteY27" fmla="*/ 6497 h 12214"/>
                    <a:gd name="connsiteX28" fmla="*/ 1083 w 11911"/>
                    <a:gd name="connsiteY28" fmla="*/ 6497 h 12214"/>
                    <a:gd name="connsiteX29" fmla="*/ 1083 w 11911"/>
                    <a:gd name="connsiteY29" fmla="*/ 8663 h 12214"/>
                    <a:gd name="connsiteX30" fmla="*/ 2166 w 11911"/>
                    <a:gd name="connsiteY30" fmla="*/ 8663 h 12214"/>
                    <a:gd name="connsiteX31" fmla="*/ 2166 w 11911"/>
                    <a:gd name="connsiteY31" fmla="*/ 9746 h 12214"/>
                    <a:gd name="connsiteX32" fmla="*/ 1083 w 11911"/>
                    <a:gd name="connsiteY32" fmla="*/ 8663 h 12214"/>
                    <a:gd name="connsiteX33" fmla="*/ 1083 w 11911"/>
                    <a:gd name="connsiteY33" fmla="*/ 11911 h 12214"/>
                    <a:gd name="connsiteX34" fmla="*/ 0 w 11911"/>
                    <a:gd name="connsiteY34" fmla="*/ 9746 h 12214"/>
                    <a:gd name="connsiteX35" fmla="*/ 1083 w 11911"/>
                    <a:gd name="connsiteY35" fmla="*/ 11911 h 12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1911" h="12214">
                      <a:moveTo>
                        <a:pt x="1083" y="11911"/>
                      </a:moveTo>
                      <a:cubicBezTo>
                        <a:pt x="3248" y="12994"/>
                        <a:pt x="2166" y="10828"/>
                        <a:pt x="3248" y="10828"/>
                      </a:cubicBezTo>
                      <a:cubicBezTo>
                        <a:pt x="3248" y="8663"/>
                        <a:pt x="1083" y="7580"/>
                        <a:pt x="2166" y="6497"/>
                      </a:cubicBezTo>
                      <a:lnTo>
                        <a:pt x="4331" y="9746"/>
                      </a:lnTo>
                      <a:cubicBezTo>
                        <a:pt x="4331" y="9746"/>
                        <a:pt x="5414" y="8663"/>
                        <a:pt x="6497" y="8663"/>
                      </a:cubicBezTo>
                      <a:cubicBezTo>
                        <a:pt x="7580" y="7580"/>
                        <a:pt x="7580" y="7580"/>
                        <a:pt x="7580" y="5414"/>
                      </a:cubicBezTo>
                      <a:cubicBezTo>
                        <a:pt x="7580" y="5414"/>
                        <a:pt x="8663" y="6497"/>
                        <a:pt x="8663" y="6497"/>
                      </a:cubicBezTo>
                      <a:cubicBezTo>
                        <a:pt x="9746" y="5414"/>
                        <a:pt x="6497" y="1083"/>
                        <a:pt x="8663" y="2166"/>
                      </a:cubicBezTo>
                      <a:cubicBezTo>
                        <a:pt x="8663" y="5414"/>
                        <a:pt x="9746" y="4331"/>
                        <a:pt x="10828" y="6497"/>
                      </a:cubicBezTo>
                      <a:lnTo>
                        <a:pt x="10828" y="6497"/>
                      </a:lnTo>
                      <a:cubicBezTo>
                        <a:pt x="11911" y="5414"/>
                        <a:pt x="11911" y="4331"/>
                        <a:pt x="11911" y="4331"/>
                      </a:cubicBezTo>
                      <a:cubicBezTo>
                        <a:pt x="11911" y="3249"/>
                        <a:pt x="10828" y="2166"/>
                        <a:pt x="10828" y="2166"/>
                      </a:cubicBezTo>
                      <a:cubicBezTo>
                        <a:pt x="10828" y="2166"/>
                        <a:pt x="9746" y="1083"/>
                        <a:pt x="9746" y="0"/>
                      </a:cubicBezTo>
                      <a:cubicBezTo>
                        <a:pt x="9746" y="1083"/>
                        <a:pt x="8663" y="1083"/>
                        <a:pt x="8663" y="2166"/>
                      </a:cubicBezTo>
                      <a:cubicBezTo>
                        <a:pt x="7580" y="1083"/>
                        <a:pt x="8663" y="2166"/>
                        <a:pt x="7580" y="1083"/>
                      </a:cubicBezTo>
                      <a:lnTo>
                        <a:pt x="7580" y="2166"/>
                      </a:lnTo>
                      <a:cubicBezTo>
                        <a:pt x="6497" y="2166"/>
                        <a:pt x="7580" y="1083"/>
                        <a:pt x="6497" y="1083"/>
                      </a:cubicBezTo>
                      <a:cubicBezTo>
                        <a:pt x="6497" y="2166"/>
                        <a:pt x="6497" y="3249"/>
                        <a:pt x="6497" y="3249"/>
                      </a:cubicBezTo>
                      <a:lnTo>
                        <a:pt x="6497" y="3249"/>
                      </a:lnTo>
                      <a:cubicBezTo>
                        <a:pt x="6497" y="4331"/>
                        <a:pt x="5414" y="3249"/>
                        <a:pt x="6497" y="5414"/>
                      </a:cubicBezTo>
                      <a:lnTo>
                        <a:pt x="5414" y="3249"/>
                      </a:lnTo>
                      <a:lnTo>
                        <a:pt x="6497" y="4331"/>
                      </a:lnTo>
                      <a:cubicBezTo>
                        <a:pt x="5414" y="4331"/>
                        <a:pt x="3248" y="2166"/>
                        <a:pt x="2166" y="4331"/>
                      </a:cubicBezTo>
                      <a:cubicBezTo>
                        <a:pt x="3248" y="4331"/>
                        <a:pt x="3248" y="5414"/>
                        <a:pt x="3248" y="5414"/>
                      </a:cubicBezTo>
                      <a:cubicBezTo>
                        <a:pt x="4331" y="5414"/>
                        <a:pt x="3248" y="4331"/>
                        <a:pt x="3248" y="3249"/>
                      </a:cubicBezTo>
                      <a:cubicBezTo>
                        <a:pt x="4331" y="4331"/>
                        <a:pt x="4331" y="6497"/>
                        <a:pt x="5414" y="6497"/>
                      </a:cubicBezTo>
                      <a:cubicBezTo>
                        <a:pt x="3248" y="5414"/>
                        <a:pt x="4331" y="7580"/>
                        <a:pt x="2166" y="4331"/>
                      </a:cubicBezTo>
                      <a:cubicBezTo>
                        <a:pt x="1083" y="4331"/>
                        <a:pt x="2166" y="6497"/>
                        <a:pt x="1083" y="6497"/>
                      </a:cubicBezTo>
                      <a:lnTo>
                        <a:pt x="1083" y="6497"/>
                      </a:lnTo>
                      <a:cubicBezTo>
                        <a:pt x="2166" y="8663"/>
                        <a:pt x="0" y="6497"/>
                        <a:pt x="1083" y="8663"/>
                      </a:cubicBezTo>
                      <a:lnTo>
                        <a:pt x="2166" y="8663"/>
                      </a:lnTo>
                      <a:cubicBezTo>
                        <a:pt x="3248" y="9746"/>
                        <a:pt x="2166" y="9746"/>
                        <a:pt x="2166" y="9746"/>
                      </a:cubicBezTo>
                      <a:cubicBezTo>
                        <a:pt x="2166" y="9746"/>
                        <a:pt x="2166" y="9746"/>
                        <a:pt x="1083" y="8663"/>
                      </a:cubicBezTo>
                      <a:cubicBezTo>
                        <a:pt x="0" y="9746"/>
                        <a:pt x="0" y="10828"/>
                        <a:pt x="1083" y="11911"/>
                      </a:cubicBezTo>
                      <a:cubicBezTo>
                        <a:pt x="0" y="11911"/>
                        <a:pt x="0" y="10828"/>
                        <a:pt x="0" y="9746"/>
                      </a:cubicBezTo>
                      <a:cubicBezTo>
                        <a:pt x="1083" y="10828"/>
                        <a:pt x="2166" y="10828"/>
                        <a:pt x="1083" y="119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62" name="Полилиния: фигура 2761">
                  <a:extLst>
                    <a:ext uri="{FF2B5EF4-FFF2-40B4-BE49-F238E27FC236}">
                      <a16:creationId xmlns:a16="http://schemas.microsoft.com/office/drawing/2014/main" id="{259FAFC4-FF3A-76DC-7D90-FF9526777DAF}"/>
                    </a:ext>
                  </a:extLst>
                </p:cNvPr>
                <p:cNvSpPr/>
                <p:nvPr/>
              </p:nvSpPr>
              <p:spPr>
                <a:xfrm>
                  <a:off x="8554735" y="631186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63" name="Полилиния: фигура 2762">
                  <a:extLst>
                    <a:ext uri="{FF2B5EF4-FFF2-40B4-BE49-F238E27FC236}">
                      <a16:creationId xmlns:a16="http://schemas.microsoft.com/office/drawing/2014/main" id="{C1AFC20F-6976-3EB8-7638-6803D98FCC11}"/>
                    </a:ext>
                  </a:extLst>
                </p:cNvPr>
                <p:cNvSpPr/>
                <p:nvPr/>
              </p:nvSpPr>
              <p:spPr>
                <a:xfrm>
                  <a:off x="8541741" y="6319448"/>
                  <a:ext cx="7579" cy="13282"/>
                </a:xfrm>
                <a:custGeom>
                  <a:avLst/>
                  <a:gdLst>
                    <a:gd name="connsiteX0" fmla="*/ 3249 w 7579"/>
                    <a:gd name="connsiteY0" fmla="*/ 5414 h 13282"/>
                    <a:gd name="connsiteX1" fmla="*/ 1083 w 7579"/>
                    <a:gd name="connsiteY1" fmla="*/ 4331 h 13282"/>
                    <a:gd name="connsiteX2" fmla="*/ 5414 w 7579"/>
                    <a:gd name="connsiteY2" fmla="*/ 6497 h 13282"/>
                    <a:gd name="connsiteX3" fmla="*/ 5414 w 7579"/>
                    <a:gd name="connsiteY3" fmla="*/ 7580 h 13282"/>
                    <a:gd name="connsiteX4" fmla="*/ 2166 w 7579"/>
                    <a:gd name="connsiteY4" fmla="*/ 6497 h 13282"/>
                    <a:gd name="connsiteX5" fmla="*/ 1083 w 7579"/>
                    <a:gd name="connsiteY5" fmla="*/ 7580 h 13282"/>
                    <a:gd name="connsiteX6" fmla="*/ 3249 w 7579"/>
                    <a:gd name="connsiteY6" fmla="*/ 8663 h 13282"/>
                    <a:gd name="connsiteX7" fmla="*/ 4331 w 7579"/>
                    <a:gd name="connsiteY7" fmla="*/ 10828 h 13282"/>
                    <a:gd name="connsiteX8" fmla="*/ 3249 w 7579"/>
                    <a:gd name="connsiteY8" fmla="*/ 9746 h 13282"/>
                    <a:gd name="connsiteX9" fmla="*/ 0 w 7579"/>
                    <a:gd name="connsiteY9" fmla="*/ 9746 h 13282"/>
                    <a:gd name="connsiteX10" fmla="*/ 6497 w 7579"/>
                    <a:gd name="connsiteY10" fmla="*/ 12994 h 13282"/>
                    <a:gd name="connsiteX11" fmla="*/ 6497 w 7579"/>
                    <a:gd name="connsiteY11" fmla="*/ 11911 h 13282"/>
                    <a:gd name="connsiteX12" fmla="*/ 3249 w 7579"/>
                    <a:gd name="connsiteY12" fmla="*/ 11911 h 13282"/>
                    <a:gd name="connsiteX13" fmla="*/ 4331 w 7579"/>
                    <a:gd name="connsiteY13" fmla="*/ 10828 h 13282"/>
                    <a:gd name="connsiteX14" fmla="*/ 5414 w 7579"/>
                    <a:gd name="connsiteY14" fmla="*/ 10828 h 13282"/>
                    <a:gd name="connsiteX15" fmla="*/ 6497 w 7579"/>
                    <a:gd name="connsiteY15" fmla="*/ 10828 h 13282"/>
                    <a:gd name="connsiteX16" fmla="*/ 6497 w 7579"/>
                    <a:gd name="connsiteY16" fmla="*/ 9746 h 13282"/>
                    <a:gd name="connsiteX17" fmla="*/ 6497 w 7579"/>
                    <a:gd name="connsiteY17" fmla="*/ 8663 h 13282"/>
                    <a:gd name="connsiteX18" fmla="*/ 7580 w 7579"/>
                    <a:gd name="connsiteY18" fmla="*/ 5414 h 13282"/>
                    <a:gd name="connsiteX19" fmla="*/ 7580 w 7579"/>
                    <a:gd name="connsiteY19" fmla="*/ 6497 h 13282"/>
                    <a:gd name="connsiteX20" fmla="*/ 6497 w 7579"/>
                    <a:gd name="connsiteY20" fmla="*/ 4331 h 13282"/>
                    <a:gd name="connsiteX21" fmla="*/ 5414 w 7579"/>
                    <a:gd name="connsiteY21" fmla="*/ 3249 h 13282"/>
                    <a:gd name="connsiteX22" fmla="*/ 4331 w 7579"/>
                    <a:gd name="connsiteY22" fmla="*/ 3249 h 13282"/>
                    <a:gd name="connsiteX23" fmla="*/ 5414 w 7579"/>
                    <a:gd name="connsiteY23" fmla="*/ 3249 h 13282"/>
                    <a:gd name="connsiteX24" fmla="*/ 3249 w 7579"/>
                    <a:gd name="connsiteY24" fmla="*/ 2166 h 13282"/>
                    <a:gd name="connsiteX25" fmla="*/ 3249 w 7579"/>
                    <a:gd name="connsiteY25" fmla="*/ 0 h 13282"/>
                    <a:gd name="connsiteX26" fmla="*/ 2166 w 7579"/>
                    <a:gd name="connsiteY26" fmla="*/ 1083 h 13282"/>
                    <a:gd name="connsiteX27" fmla="*/ 1083 w 7579"/>
                    <a:gd name="connsiteY27" fmla="*/ 3249 h 13282"/>
                    <a:gd name="connsiteX28" fmla="*/ 2166 w 7579"/>
                    <a:gd name="connsiteY28" fmla="*/ 4331 h 13282"/>
                    <a:gd name="connsiteX29" fmla="*/ 3249 w 7579"/>
                    <a:gd name="connsiteY29" fmla="*/ 5414 h 13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579" h="13282">
                      <a:moveTo>
                        <a:pt x="3249" y="5414"/>
                      </a:moveTo>
                      <a:cubicBezTo>
                        <a:pt x="2166" y="5414"/>
                        <a:pt x="2166" y="4331"/>
                        <a:pt x="1083" y="4331"/>
                      </a:cubicBezTo>
                      <a:cubicBezTo>
                        <a:pt x="2166" y="5414"/>
                        <a:pt x="3249" y="4331"/>
                        <a:pt x="5414" y="6497"/>
                      </a:cubicBezTo>
                      <a:cubicBezTo>
                        <a:pt x="4331" y="6497"/>
                        <a:pt x="5414" y="7580"/>
                        <a:pt x="5414" y="7580"/>
                      </a:cubicBezTo>
                      <a:cubicBezTo>
                        <a:pt x="4331" y="6497"/>
                        <a:pt x="2166" y="6497"/>
                        <a:pt x="2166" y="6497"/>
                      </a:cubicBezTo>
                      <a:cubicBezTo>
                        <a:pt x="3249" y="6497"/>
                        <a:pt x="1083" y="7580"/>
                        <a:pt x="1083" y="7580"/>
                      </a:cubicBezTo>
                      <a:cubicBezTo>
                        <a:pt x="3249" y="6497"/>
                        <a:pt x="2166" y="8663"/>
                        <a:pt x="3249" y="8663"/>
                      </a:cubicBezTo>
                      <a:cubicBezTo>
                        <a:pt x="4331" y="8663"/>
                        <a:pt x="5414" y="9746"/>
                        <a:pt x="4331" y="10828"/>
                      </a:cubicBezTo>
                      <a:cubicBezTo>
                        <a:pt x="3249" y="10828"/>
                        <a:pt x="3249" y="10828"/>
                        <a:pt x="3249" y="9746"/>
                      </a:cubicBezTo>
                      <a:cubicBezTo>
                        <a:pt x="1083" y="8663"/>
                        <a:pt x="2166" y="9746"/>
                        <a:pt x="0" y="9746"/>
                      </a:cubicBezTo>
                      <a:cubicBezTo>
                        <a:pt x="2166" y="11911"/>
                        <a:pt x="2166" y="14077"/>
                        <a:pt x="6497" y="12994"/>
                      </a:cubicBezTo>
                      <a:cubicBezTo>
                        <a:pt x="7580" y="12994"/>
                        <a:pt x="6497" y="12994"/>
                        <a:pt x="6497" y="11911"/>
                      </a:cubicBezTo>
                      <a:cubicBezTo>
                        <a:pt x="5414" y="12994"/>
                        <a:pt x="4331" y="11911"/>
                        <a:pt x="3249" y="11911"/>
                      </a:cubicBezTo>
                      <a:cubicBezTo>
                        <a:pt x="4331" y="11911"/>
                        <a:pt x="2166" y="10828"/>
                        <a:pt x="4331" y="10828"/>
                      </a:cubicBezTo>
                      <a:cubicBezTo>
                        <a:pt x="4331" y="10828"/>
                        <a:pt x="4331" y="10828"/>
                        <a:pt x="5414" y="10828"/>
                      </a:cubicBezTo>
                      <a:cubicBezTo>
                        <a:pt x="5414" y="10828"/>
                        <a:pt x="6497" y="10828"/>
                        <a:pt x="6497" y="10828"/>
                      </a:cubicBezTo>
                      <a:cubicBezTo>
                        <a:pt x="6497" y="10828"/>
                        <a:pt x="6497" y="9746"/>
                        <a:pt x="6497" y="9746"/>
                      </a:cubicBezTo>
                      <a:cubicBezTo>
                        <a:pt x="6497" y="9746"/>
                        <a:pt x="6497" y="8663"/>
                        <a:pt x="6497" y="8663"/>
                      </a:cubicBezTo>
                      <a:cubicBezTo>
                        <a:pt x="6497" y="7580"/>
                        <a:pt x="7580" y="6497"/>
                        <a:pt x="7580" y="5414"/>
                      </a:cubicBezTo>
                      <a:lnTo>
                        <a:pt x="7580" y="6497"/>
                      </a:lnTo>
                      <a:cubicBezTo>
                        <a:pt x="6497" y="5414"/>
                        <a:pt x="6497" y="5414"/>
                        <a:pt x="6497" y="4331"/>
                      </a:cubicBezTo>
                      <a:cubicBezTo>
                        <a:pt x="6497" y="4331"/>
                        <a:pt x="5414" y="4331"/>
                        <a:pt x="5414" y="3249"/>
                      </a:cubicBezTo>
                      <a:cubicBezTo>
                        <a:pt x="4331" y="3249"/>
                        <a:pt x="4331" y="3249"/>
                        <a:pt x="4331" y="3249"/>
                      </a:cubicBezTo>
                      <a:cubicBezTo>
                        <a:pt x="4331" y="3249"/>
                        <a:pt x="4331" y="2166"/>
                        <a:pt x="5414" y="3249"/>
                      </a:cubicBezTo>
                      <a:cubicBezTo>
                        <a:pt x="4331" y="2166"/>
                        <a:pt x="4331" y="2166"/>
                        <a:pt x="3249" y="2166"/>
                      </a:cubicBezTo>
                      <a:cubicBezTo>
                        <a:pt x="3249" y="1083"/>
                        <a:pt x="4331" y="1083"/>
                        <a:pt x="3249" y="0"/>
                      </a:cubicBezTo>
                      <a:cubicBezTo>
                        <a:pt x="2166" y="0"/>
                        <a:pt x="2166" y="1083"/>
                        <a:pt x="2166" y="1083"/>
                      </a:cubicBezTo>
                      <a:cubicBezTo>
                        <a:pt x="2166" y="2166"/>
                        <a:pt x="2166" y="2166"/>
                        <a:pt x="1083" y="3249"/>
                      </a:cubicBezTo>
                      <a:cubicBezTo>
                        <a:pt x="1083" y="3249"/>
                        <a:pt x="2166" y="4331"/>
                        <a:pt x="2166" y="4331"/>
                      </a:cubicBezTo>
                      <a:cubicBezTo>
                        <a:pt x="3249" y="5414"/>
                        <a:pt x="3249" y="5414"/>
                        <a:pt x="3249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64" name="Полилиния: фигура 2763">
                  <a:extLst>
                    <a:ext uri="{FF2B5EF4-FFF2-40B4-BE49-F238E27FC236}">
                      <a16:creationId xmlns:a16="http://schemas.microsoft.com/office/drawing/2014/main" id="{CFE1636D-8B6E-F6A1-DAA4-2A5E1FB37D79}"/>
                    </a:ext>
                  </a:extLst>
                </p:cNvPr>
                <p:cNvSpPr/>
                <p:nvPr/>
              </p:nvSpPr>
              <p:spPr>
                <a:xfrm>
                  <a:off x="8546072" y="6321614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65" name="Полилиния: фигура 2764">
                  <a:extLst>
                    <a:ext uri="{FF2B5EF4-FFF2-40B4-BE49-F238E27FC236}">
                      <a16:creationId xmlns:a16="http://schemas.microsoft.com/office/drawing/2014/main" id="{B539EC82-AD93-1D48-53DB-9283F3877B2F}"/>
                    </a:ext>
                  </a:extLst>
                </p:cNvPr>
                <p:cNvSpPr/>
                <p:nvPr/>
              </p:nvSpPr>
              <p:spPr>
                <a:xfrm>
                  <a:off x="8549321" y="6324863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cubicBezTo>
                        <a:pt x="1083" y="1083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66" name="Полилиния: фигура 2765">
                  <a:extLst>
                    <a:ext uri="{FF2B5EF4-FFF2-40B4-BE49-F238E27FC236}">
                      <a16:creationId xmlns:a16="http://schemas.microsoft.com/office/drawing/2014/main" id="{C561652A-0C38-98A3-DB46-FC6C06933C21}"/>
                    </a:ext>
                  </a:extLst>
                </p:cNvPr>
                <p:cNvSpPr/>
                <p:nvPr/>
              </p:nvSpPr>
              <p:spPr>
                <a:xfrm>
                  <a:off x="8542824" y="633027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67" name="Полилиния: фигура 2766">
                  <a:extLst>
                    <a:ext uri="{FF2B5EF4-FFF2-40B4-BE49-F238E27FC236}">
                      <a16:creationId xmlns:a16="http://schemas.microsoft.com/office/drawing/2014/main" id="{A1DF4614-746E-36F3-0C34-F9ADB69DB458}"/>
                    </a:ext>
                  </a:extLst>
                </p:cNvPr>
                <p:cNvSpPr/>
                <p:nvPr/>
              </p:nvSpPr>
              <p:spPr>
                <a:xfrm>
                  <a:off x="8544989" y="6332443"/>
                  <a:ext cx="5414" cy="2165"/>
                </a:xfrm>
                <a:custGeom>
                  <a:avLst/>
                  <a:gdLst>
                    <a:gd name="connsiteX0" fmla="*/ 5414 w 5414"/>
                    <a:gd name="connsiteY0" fmla="*/ 2166 h 2165"/>
                    <a:gd name="connsiteX1" fmla="*/ 5414 w 5414"/>
                    <a:gd name="connsiteY1" fmla="*/ 0 h 2165"/>
                    <a:gd name="connsiteX2" fmla="*/ 0 w 5414"/>
                    <a:gd name="connsiteY2" fmla="*/ 0 h 2165"/>
                    <a:gd name="connsiteX3" fmla="*/ 3249 w 5414"/>
                    <a:gd name="connsiteY3" fmla="*/ 1083 h 2165"/>
                    <a:gd name="connsiteX4" fmla="*/ 3249 w 5414"/>
                    <a:gd name="connsiteY4" fmla="*/ 2166 h 2165"/>
                    <a:gd name="connsiteX5" fmla="*/ 5414 w 5414"/>
                    <a:gd name="connsiteY5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14" h="2165">
                      <a:moveTo>
                        <a:pt x="5414" y="2166"/>
                      </a:moveTo>
                      <a:cubicBezTo>
                        <a:pt x="5414" y="1083"/>
                        <a:pt x="3249" y="1083"/>
                        <a:pt x="5414" y="0"/>
                      </a:cubicBezTo>
                      <a:cubicBezTo>
                        <a:pt x="3249" y="0"/>
                        <a:pt x="2166" y="0"/>
                        <a:pt x="0" y="0"/>
                      </a:cubicBezTo>
                      <a:cubicBezTo>
                        <a:pt x="0" y="1083"/>
                        <a:pt x="3249" y="0"/>
                        <a:pt x="3249" y="1083"/>
                      </a:cubicBezTo>
                      <a:cubicBezTo>
                        <a:pt x="2166" y="1083"/>
                        <a:pt x="3249" y="2166"/>
                        <a:pt x="3249" y="2166"/>
                      </a:cubicBezTo>
                      <a:cubicBezTo>
                        <a:pt x="3249" y="2166"/>
                        <a:pt x="4331" y="2166"/>
                        <a:pt x="5414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68" name="Полилиния: фигура 2767">
                  <a:extLst>
                    <a:ext uri="{FF2B5EF4-FFF2-40B4-BE49-F238E27FC236}">
                      <a16:creationId xmlns:a16="http://schemas.microsoft.com/office/drawing/2014/main" id="{BC72D2E5-6E82-335C-BF5C-508010807041}"/>
                    </a:ext>
                  </a:extLst>
                </p:cNvPr>
                <p:cNvSpPr/>
                <p:nvPr/>
              </p:nvSpPr>
              <p:spPr>
                <a:xfrm>
                  <a:off x="8540260" y="6335396"/>
                  <a:ext cx="18806" cy="19786"/>
                </a:xfrm>
                <a:custGeom>
                  <a:avLst/>
                  <a:gdLst>
                    <a:gd name="connsiteX0" fmla="*/ 4729 w 18806"/>
                    <a:gd name="connsiteY0" fmla="*/ 4627 h 19786"/>
                    <a:gd name="connsiteX1" fmla="*/ 5812 w 18806"/>
                    <a:gd name="connsiteY1" fmla="*/ 5709 h 19786"/>
                    <a:gd name="connsiteX2" fmla="*/ 4729 w 18806"/>
                    <a:gd name="connsiteY2" fmla="*/ 4627 h 19786"/>
                    <a:gd name="connsiteX3" fmla="*/ 3647 w 18806"/>
                    <a:gd name="connsiteY3" fmla="*/ 6792 h 19786"/>
                    <a:gd name="connsiteX4" fmla="*/ 4729 w 18806"/>
                    <a:gd name="connsiteY4" fmla="*/ 5709 h 19786"/>
                    <a:gd name="connsiteX5" fmla="*/ 6895 w 18806"/>
                    <a:gd name="connsiteY5" fmla="*/ 7875 h 19786"/>
                    <a:gd name="connsiteX6" fmla="*/ 9061 w 18806"/>
                    <a:gd name="connsiteY6" fmla="*/ 6792 h 19786"/>
                    <a:gd name="connsiteX7" fmla="*/ 6895 w 18806"/>
                    <a:gd name="connsiteY7" fmla="*/ 10041 h 19786"/>
                    <a:gd name="connsiteX8" fmla="*/ 10144 w 18806"/>
                    <a:gd name="connsiteY8" fmla="*/ 6792 h 19786"/>
                    <a:gd name="connsiteX9" fmla="*/ 10144 w 18806"/>
                    <a:gd name="connsiteY9" fmla="*/ 10041 h 19786"/>
                    <a:gd name="connsiteX10" fmla="*/ 9061 w 18806"/>
                    <a:gd name="connsiteY10" fmla="*/ 10041 h 19786"/>
                    <a:gd name="connsiteX11" fmla="*/ 10144 w 18806"/>
                    <a:gd name="connsiteY11" fmla="*/ 11124 h 19786"/>
                    <a:gd name="connsiteX12" fmla="*/ 7978 w 18806"/>
                    <a:gd name="connsiteY12" fmla="*/ 12206 h 19786"/>
                    <a:gd name="connsiteX13" fmla="*/ 9061 w 18806"/>
                    <a:gd name="connsiteY13" fmla="*/ 13289 h 19786"/>
                    <a:gd name="connsiteX14" fmla="*/ 7978 w 18806"/>
                    <a:gd name="connsiteY14" fmla="*/ 14372 h 19786"/>
                    <a:gd name="connsiteX15" fmla="*/ 12309 w 18806"/>
                    <a:gd name="connsiteY15" fmla="*/ 16538 h 19786"/>
                    <a:gd name="connsiteX16" fmla="*/ 11227 w 18806"/>
                    <a:gd name="connsiteY16" fmla="*/ 17621 h 19786"/>
                    <a:gd name="connsiteX17" fmla="*/ 13392 w 18806"/>
                    <a:gd name="connsiteY17" fmla="*/ 14372 h 19786"/>
                    <a:gd name="connsiteX18" fmla="*/ 14475 w 18806"/>
                    <a:gd name="connsiteY18" fmla="*/ 15455 h 19786"/>
                    <a:gd name="connsiteX19" fmla="*/ 12309 w 18806"/>
                    <a:gd name="connsiteY19" fmla="*/ 17621 h 19786"/>
                    <a:gd name="connsiteX20" fmla="*/ 13392 w 18806"/>
                    <a:gd name="connsiteY20" fmla="*/ 17621 h 19786"/>
                    <a:gd name="connsiteX21" fmla="*/ 12309 w 18806"/>
                    <a:gd name="connsiteY21" fmla="*/ 19786 h 19786"/>
                    <a:gd name="connsiteX22" fmla="*/ 14475 w 18806"/>
                    <a:gd name="connsiteY22" fmla="*/ 18704 h 19786"/>
                    <a:gd name="connsiteX23" fmla="*/ 16641 w 18806"/>
                    <a:gd name="connsiteY23" fmla="*/ 17621 h 19786"/>
                    <a:gd name="connsiteX24" fmla="*/ 16641 w 18806"/>
                    <a:gd name="connsiteY24" fmla="*/ 18704 h 19786"/>
                    <a:gd name="connsiteX25" fmla="*/ 18806 w 18806"/>
                    <a:gd name="connsiteY25" fmla="*/ 15455 h 19786"/>
                    <a:gd name="connsiteX26" fmla="*/ 14475 w 18806"/>
                    <a:gd name="connsiteY26" fmla="*/ 12206 h 19786"/>
                    <a:gd name="connsiteX27" fmla="*/ 12309 w 18806"/>
                    <a:gd name="connsiteY27" fmla="*/ 12206 h 19786"/>
                    <a:gd name="connsiteX28" fmla="*/ 14475 w 18806"/>
                    <a:gd name="connsiteY28" fmla="*/ 10041 h 19786"/>
                    <a:gd name="connsiteX29" fmla="*/ 12309 w 18806"/>
                    <a:gd name="connsiteY29" fmla="*/ 12206 h 19786"/>
                    <a:gd name="connsiteX30" fmla="*/ 13392 w 18806"/>
                    <a:gd name="connsiteY30" fmla="*/ 10041 h 19786"/>
                    <a:gd name="connsiteX31" fmla="*/ 11227 w 18806"/>
                    <a:gd name="connsiteY31" fmla="*/ 11124 h 19786"/>
                    <a:gd name="connsiteX32" fmla="*/ 13392 w 18806"/>
                    <a:gd name="connsiteY32" fmla="*/ 8958 h 19786"/>
                    <a:gd name="connsiteX33" fmla="*/ 7978 w 18806"/>
                    <a:gd name="connsiteY33" fmla="*/ 2461 h 19786"/>
                    <a:gd name="connsiteX34" fmla="*/ 6895 w 18806"/>
                    <a:gd name="connsiteY34" fmla="*/ 3544 h 19786"/>
                    <a:gd name="connsiteX35" fmla="*/ 4729 w 18806"/>
                    <a:gd name="connsiteY35" fmla="*/ 4627 h 19786"/>
                    <a:gd name="connsiteX36" fmla="*/ 5812 w 18806"/>
                    <a:gd name="connsiteY36" fmla="*/ 2461 h 19786"/>
                    <a:gd name="connsiteX37" fmla="*/ 3647 w 18806"/>
                    <a:gd name="connsiteY37" fmla="*/ 2461 h 19786"/>
                    <a:gd name="connsiteX38" fmla="*/ 7978 w 18806"/>
                    <a:gd name="connsiteY38" fmla="*/ 1378 h 19786"/>
                    <a:gd name="connsiteX39" fmla="*/ 6895 w 18806"/>
                    <a:gd name="connsiteY39" fmla="*/ 295 h 19786"/>
                    <a:gd name="connsiteX40" fmla="*/ 5812 w 18806"/>
                    <a:gd name="connsiteY40" fmla="*/ 1378 h 19786"/>
                    <a:gd name="connsiteX41" fmla="*/ 5812 w 18806"/>
                    <a:gd name="connsiteY41" fmla="*/ 295 h 19786"/>
                    <a:gd name="connsiteX42" fmla="*/ 1481 w 18806"/>
                    <a:gd name="connsiteY42" fmla="*/ 2461 h 19786"/>
                    <a:gd name="connsiteX43" fmla="*/ 398 w 18806"/>
                    <a:gd name="connsiteY43" fmla="*/ 6792 h 19786"/>
                    <a:gd name="connsiteX44" fmla="*/ 4729 w 18806"/>
                    <a:gd name="connsiteY44" fmla="*/ 4627 h 19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8806" h="19786">
                      <a:moveTo>
                        <a:pt x="4729" y="4627"/>
                      </a:moveTo>
                      <a:cubicBezTo>
                        <a:pt x="4729" y="4627"/>
                        <a:pt x="5812" y="4627"/>
                        <a:pt x="5812" y="5709"/>
                      </a:cubicBezTo>
                      <a:cubicBezTo>
                        <a:pt x="4729" y="5709"/>
                        <a:pt x="4729" y="5709"/>
                        <a:pt x="4729" y="4627"/>
                      </a:cubicBezTo>
                      <a:cubicBezTo>
                        <a:pt x="2564" y="6792"/>
                        <a:pt x="4729" y="5709"/>
                        <a:pt x="3647" y="6792"/>
                      </a:cubicBezTo>
                      <a:cubicBezTo>
                        <a:pt x="3647" y="6792"/>
                        <a:pt x="3647" y="6792"/>
                        <a:pt x="4729" y="5709"/>
                      </a:cubicBezTo>
                      <a:cubicBezTo>
                        <a:pt x="4729" y="6792"/>
                        <a:pt x="6895" y="5709"/>
                        <a:pt x="6895" y="7875"/>
                      </a:cubicBezTo>
                      <a:cubicBezTo>
                        <a:pt x="7978" y="7875"/>
                        <a:pt x="7978" y="7875"/>
                        <a:pt x="9061" y="6792"/>
                      </a:cubicBezTo>
                      <a:cubicBezTo>
                        <a:pt x="7978" y="8958"/>
                        <a:pt x="7978" y="7875"/>
                        <a:pt x="6895" y="10041"/>
                      </a:cubicBezTo>
                      <a:cubicBezTo>
                        <a:pt x="7978" y="8958"/>
                        <a:pt x="9061" y="7875"/>
                        <a:pt x="10144" y="6792"/>
                      </a:cubicBezTo>
                      <a:cubicBezTo>
                        <a:pt x="9061" y="10041"/>
                        <a:pt x="11227" y="7875"/>
                        <a:pt x="10144" y="10041"/>
                      </a:cubicBezTo>
                      <a:cubicBezTo>
                        <a:pt x="10144" y="10041"/>
                        <a:pt x="9061" y="10041"/>
                        <a:pt x="9061" y="10041"/>
                      </a:cubicBezTo>
                      <a:cubicBezTo>
                        <a:pt x="6895" y="12206"/>
                        <a:pt x="10144" y="10041"/>
                        <a:pt x="10144" y="11124"/>
                      </a:cubicBezTo>
                      <a:lnTo>
                        <a:pt x="7978" y="12206"/>
                      </a:lnTo>
                      <a:cubicBezTo>
                        <a:pt x="9061" y="12206"/>
                        <a:pt x="10144" y="12206"/>
                        <a:pt x="9061" y="13289"/>
                      </a:cubicBezTo>
                      <a:lnTo>
                        <a:pt x="7978" y="14372"/>
                      </a:lnTo>
                      <a:cubicBezTo>
                        <a:pt x="10144" y="14372"/>
                        <a:pt x="11227" y="16538"/>
                        <a:pt x="12309" y="16538"/>
                      </a:cubicBezTo>
                      <a:lnTo>
                        <a:pt x="11227" y="17621"/>
                      </a:lnTo>
                      <a:cubicBezTo>
                        <a:pt x="13392" y="17621"/>
                        <a:pt x="10144" y="15455"/>
                        <a:pt x="13392" y="14372"/>
                      </a:cubicBezTo>
                      <a:cubicBezTo>
                        <a:pt x="10144" y="17621"/>
                        <a:pt x="14475" y="14372"/>
                        <a:pt x="14475" y="15455"/>
                      </a:cubicBezTo>
                      <a:cubicBezTo>
                        <a:pt x="13392" y="16538"/>
                        <a:pt x="13392" y="15455"/>
                        <a:pt x="12309" y="17621"/>
                      </a:cubicBezTo>
                      <a:cubicBezTo>
                        <a:pt x="14475" y="16538"/>
                        <a:pt x="13392" y="17621"/>
                        <a:pt x="13392" y="17621"/>
                      </a:cubicBezTo>
                      <a:cubicBezTo>
                        <a:pt x="12309" y="18704"/>
                        <a:pt x="14475" y="18704"/>
                        <a:pt x="12309" y="19786"/>
                      </a:cubicBezTo>
                      <a:cubicBezTo>
                        <a:pt x="12309" y="19786"/>
                        <a:pt x="13392" y="19786"/>
                        <a:pt x="14475" y="18704"/>
                      </a:cubicBezTo>
                      <a:cubicBezTo>
                        <a:pt x="15558" y="18704"/>
                        <a:pt x="16641" y="17621"/>
                        <a:pt x="16641" y="17621"/>
                      </a:cubicBezTo>
                      <a:cubicBezTo>
                        <a:pt x="16641" y="18704"/>
                        <a:pt x="16641" y="18704"/>
                        <a:pt x="16641" y="18704"/>
                      </a:cubicBezTo>
                      <a:cubicBezTo>
                        <a:pt x="15558" y="17621"/>
                        <a:pt x="18806" y="16538"/>
                        <a:pt x="18806" y="15455"/>
                      </a:cubicBezTo>
                      <a:cubicBezTo>
                        <a:pt x="16641" y="15455"/>
                        <a:pt x="14475" y="14372"/>
                        <a:pt x="14475" y="12206"/>
                      </a:cubicBezTo>
                      <a:cubicBezTo>
                        <a:pt x="12309" y="14372"/>
                        <a:pt x="13392" y="11124"/>
                        <a:pt x="12309" y="12206"/>
                      </a:cubicBezTo>
                      <a:cubicBezTo>
                        <a:pt x="13392" y="11124"/>
                        <a:pt x="13392" y="11124"/>
                        <a:pt x="14475" y="10041"/>
                      </a:cubicBezTo>
                      <a:cubicBezTo>
                        <a:pt x="13392" y="10041"/>
                        <a:pt x="13392" y="11124"/>
                        <a:pt x="12309" y="12206"/>
                      </a:cubicBezTo>
                      <a:cubicBezTo>
                        <a:pt x="11227" y="12206"/>
                        <a:pt x="12309" y="11124"/>
                        <a:pt x="13392" y="10041"/>
                      </a:cubicBezTo>
                      <a:cubicBezTo>
                        <a:pt x="13392" y="8958"/>
                        <a:pt x="12309" y="10041"/>
                        <a:pt x="11227" y="11124"/>
                      </a:cubicBezTo>
                      <a:lnTo>
                        <a:pt x="13392" y="8958"/>
                      </a:lnTo>
                      <a:cubicBezTo>
                        <a:pt x="11227" y="7875"/>
                        <a:pt x="6895" y="5709"/>
                        <a:pt x="7978" y="2461"/>
                      </a:cubicBezTo>
                      <a:lnTo>
                        <a:pt x="6895" y="3544"/>
                      </a:lnTo>
                      <a:cubicBezTo>
                        <a:pt x="7978" y="4627"/>
                        <a:pt x="6895" y="4627"/>
                        <a:pt x="4729" y="4627"/>
                      </a:cubicBezTo>
                      <a:cubicBezTo>
                        <a:pt x="4729" y="3544"/>
                        <a:pt x="4729" y="3544"/>
                        <a:pt x="5812" y="2461"/>
                      </a:cubicBezTo>
                      <a:lnTo>
                        <a:pt x="3647" y="2461"/>
                      </a:lnTo>
                      <a:cubicBezTo>
                        <a:pt x="4729" y="2461"/>
                        <a:pt x="5812" y="1378"/>
                        <a:pt x="7978" y="1378"/>
                      </a:cubicBezTo>
                      <a:cubicBezTo>
                        <a:pt x="6895" y="1378"/>
                        <a:pt x="7978" y="295"/>
                        <a:pt x="6895" y="295"/>
                      </a:cubicBezTo>
                      <a:lnTo>
                        <a:pt x="5812" y="1378"/>
                      </a:lnTo>
                      <a:cubicBezTo>
                        <a:pt x="3647" y="1378"/>
                        <a:pt x="4729" y="295"/>
                        <a:pt x="5812" y="295"/>
                      </a:cubicBezTo>
                      <a:cubicBezTo>
                        <a:pt x="3647" y="-788"/>
                        <a:pt x="2564" y="1378"/>
                        <a:pt x="1481" y="2461"/>
                      </a:cubicBezTo>
                      <a:cubicBezTo>
                        <a:pt x="5812" y="2461"/>
                        <a:pt x="-1768" y="4627"/>
                        <a:pt x="398" y="6792"/>
                      </a:cubicBezTo>
                      <a:cubicBezTo>
                        <a:pt x="3647" y="5709"/>
                        <a:pt x="3647" y="4627"/>
                        <a:pt x="4729" y="46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69" name="Полилиния: фигура 2768">
                  <a:extLst>
                    <a:ext uri="{FF2B5EF4-FFF2-40B4-BE49-F238E27FC236}">
                      <a16:creationId xmlns:a16="http://schemas.microsoft.com/office/drawing/2014/main" id="{E8603186-919E-A021-4F23-DBE88461DF15}"/>
                    </a:ext>
                  </a:extLst>
                </p:cNvPr>
                <p:cNvSpPr/>
                <p:nvPr/>
              </p:nvSpPr>
              <p:spPr>
                <a:xfrm>
                  <a:off x="8549321" y="633677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0" name="Полилиния: фигура 2769">
                  <a:extLst>
                    <a:ext uri="{FF2B5EF4-FFF2-40B4-BE49-F238E27FC236}">
                      <a16:creationId xmlns:a16="http://schemas.microsoft.com/office/drawing/2014/main" id="{14C0A8A9-B3A4-95D8-BFCA-15F514B55BB6}"/>
                    </a:ext>
                  </a:extLst>
                </p:cNvPr>
                <p:cNvSpPr/>
                <p:nvPr/>
              </p:nvSpPr>
              <p:spPr>
                <a:xfrm>
                  <a:off x="8560149" y="635626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1" name="Полилиния: фигура 2770">
                  <a:extLst>
                    <a:ext uri="{FF2B5EF4-FFF2-40B4-BE49-F238E27FC236}">
                      <a16:creationId xmlns:a16="http://schemas.microsoft.com/office/drawing/2014/main" id="{1A90B2A0-CA61-F80F-F7A5-24E59C2F1BA7}"/>
                    </a:ext>
                  </a:extLst>
                </p:cNvPr>
                <p:cNvSpPr/>
                <p:nvPr/>
              </p:nvSpPr>
              <p:spPr>
                <a:xfrm>
                  <a:off x="8548238" y="633569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2" name="Полилиния: фигура 2771">
                  <a:extLst>
                    <a:ext uri="{FF2B5EF4-FFF2-40B4-BE49-F238E27FC236}">
                      <a16:creationId xmlns:a16="http://schemas.microsoft.com/office/drawing/2014/main" id="{2C759E8A-9B7D-DC02-3B0F-7566CF319CB9}"/>
                    </a:ext>
                  </a:extLst>
                </p:cNvPr>
                <p:cNvSpPr/>
                <p:nvPr/>
              </p:nvSpPr>
              <p:spPr>
                <a:xfrm>
                  <a:off x="8543906" y="633569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3" name="Полилиния: фигура 2772">
                  <a:extLst>
                    <a:ext uri="{FF2B5EF4-FFF2-40B4-BE49-F238E27FC236}">
                      <a16:creationId xmlns:a16="http://schemas.microsoft.com/office/drawing/2014/main" id="{26290BDC-5A07-131A-BFBB-855A5379E6AE}"/>
                    </a:ext>
                  </a:extLst>
                </p:cNvPr>
                <p:cNvSpPr/>
                <p:nvPr/>
              </p:nvSpPr>
              <p:spPr>
                <a:xfrm>
                  <a:off x="8561232" y="6360597"/>
                  <a:ext cx="481" cy="0"/>
                </a:xfrm>
                <a:custGeom>
                  <a:avLst/>
                  <a:gdLst>
                    <a:gd name="connsiteX0" fmla="*/ 0 w 481"/>
                    <a:gd name="connsiteY0" fmla="*/ 0 h 0"/>
                    <a:gd name="connsiteX1" fmla="*/ 0 w 481"/>
                    <a:gd name="connsiteY1" fmla="*/ 0 h 0"/>
                    <a:gd name="connsiteX2" fmla="*/ 0 w 481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4" name="Полилиния: фигура 2773">
                  <a:extLst>
                    <a:ext uri="{FF2B5EF4-FFF2-40B4-BE49-F238E27FC236}">
                      <a16:creationId xmlns:a16="http://schemas.microsoft.com/office/drawing/2014/main" id="{9CFEC2B7-3278-BCF5-0EC4-CD166C13EF7D}"/>
                    </a:ext>
                  </a:extLst>
                </p:cNvPr>
                <p:cNvSpPr/>
                <p:nvPr/>
              </p:nvSpPr>
              <p:spPr>
                <a:xfrm>
                  <a:off x="8570977" y="636709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5" name="Полилиния: фигура 2774">
                  <a:extLst>
                    <a:ext uri="{FF2B5EF4-FFF2-40B4-BE49-F238E27FC236}">
                      <a16:creationId xmlns:a16="http://schemas.microsoft.com/office/drawing/2014/main" id="{D7D9C1B2-56AB-AF83-24BB-17320051DA1A}"/>
                    </a:ext>
                  </a:extLst>
                </p:cNvPr>
                <p:cNvSpPr/>
                <p:nvPr/>
              </p:nvSpPr>
              <p:spPr>
                <a:xfrm>
                  <a:off x="8559066" y="6350851"/>
                  <a:ext cx="36816" cy="19491"/>
                </a:xfrm>
                <a:custGeom>
                  <a:avLst/>
                  <a:gdLst>
                    <a:gd name="connsiteX0" fmla="*/ 36817 w 36816"/>
                    <a:gd name="connsiteY0" fmla="*/ 5414 h 19491"/>
                    <a:gd name="connsiteX1" fmla="*/ 35734 w 36816"/>
                    <a:gd name="connsiteY1" fmla="*/ 2166 h 19491"/>
                    <a:gd name="connsiteX2" fmla="*/ 36817 w 36816"/>
                    <a:gd name="connsiteY2" fmla="*/ 2166 h 19491"/>
                    <a:gd name="connsiteX3" fmla="*/ 33568 w 36816"/>
                    <a:gd name="connsiteY3" fmla="*/ 0 h 19491"/>
                    <a:gd name="connsiteX4" fmla="*/ 34651 w 36816"/>
                    <a:gd name="connsiteY4" fmla="*/ 1083 h 19491"/>
                    <a:gd name="connsiteX5" fmla="*/ 32485 w 36816"/>
                    <a:gd name="connsiteY5" fmla="*/ 1083 h 19491"/>
                    <a:gd name="connsiteX6" fmla="*/ 34651 w 36816"/>
                    <a:gd name="connsiteY6" fmla="*/ 4331 h 19491"/>
                    <a:gd name="connsiteX7" fmla="*/ 33568 w 36816"/>
                    <a:gd name="connsiteY7" fmla="*/ 3249 h 19491"/>
                    <a:gd name="connsiteX8" fmla="*/ 35734 w 36816"/>
                    <a:gd name="connsiteY8" fmla="*/ 6497 h 19491"/>
                    <a:gd name="connsiteX9" fmla="*/ 33568 w 36816"/>
                    <a:gd name="connsiteY9" fmla="*/ 6497 h 19491"/>
                    <a:gd name="connsiteX10" fmla="*/ 32485 w 36816"/>
                    <a:gd name="connsiteY10" fmla="*/ 7580 h 19491"/>
                    <a:gd name="connsiteX11" fmla="*/ 31402 w 36816"/>
                    <a:gd name="connsiteY11" fmla="*/ 9746 h 19491"/>
                    <a:gd name="connsiteX12" fmla="*/ 29237 w 36816"/>
                    <a:gd name="connsiteY12" fmla="*/ 8663 h 19491"/>
                    <a:gd name="connsiteX13" fmla="*/ 29237 w 36816"/>
                    <a:gd name="connsiteY13" fmla="*/ 10828 h 19491"/>
                    <a:gd name="connsiteX14" fmla="*/ 29237 w 36816"/>
                    <a:gd name="connsiteY14" fmla="*/ 12994 h 19491"/>
                    <a:gd name="connsiteX15" fmla="*/ 27071 w 36816"/>
                    <a:gd name="connsiteY15" fmla="*/ 12994 h 19491"/>
                    <a:gd name="connsiteX16" fmla="*/ 27071 w 36816"/>
                    <a:gd name="connsiteY16" fmla="*/ 11911 h 19491"/>
                    <a:gd name="connsiteX17" fmla="*/ 25988 w 36816"/>
                    <a:gd name="connsiteY17" fmla="*/ 11911 h 19491"/>
                    <a:gd name="connsiteX18" fmla="*/ 25988 w 36816"/>
                    <a:gd name="connsiteY18" fmla="*/ 15160 h 19491"/>
                    <a:gd name="connsiteX19" fmla="*/ 23823 w 36816"/>
                    <a:gd name="connsiteY19" fmla="*/ 11911 h 19491"/>
                    <a:gd name="connsiteX20" fmla="*/ 22740 w 36816"/>
                    <a:gd name="connsiteY20" fmla="*/ 15160 h 19491"/>
                    <a:gd name="connsiteX21" fmla="*/ 23823 w 36816"/>
                    <a:gd name="connsiteY21" fmla="*/ 17325 h 19491"/>
                    <a:gd name="connsiteX22" fmla="*/ 20574 w 36816"/>
                    <a:gd name="connsiteY22" fmla="*/ 19491 h 19491"/>
                    <a:gd name="connsiteX23" fmla="*/ 20574 w 36816"/>
                    <a:gd name="connsiteY23" fmla="*/ 17325 h 19491"/>
                    <a:gd name="connsiteX24" fmla="*/ 22740 w 36816"/>
                    <a:gd name="connsiteY24" fmla="*/ 14077 h 19491"/>
                    <a:gd name="connsiteX25" fmla="*/ 19491 w 36816"/>
                    <a:gd name="connsiteY25" fmla="*/ 15160 h 19491"/>
                    <a:gd name="connsiteX26" fmla="*/ 19491 w 36816"/>
                    <a:gd name="connsiteY26" fmla="*/ 12994 h 19491"/>
                    <a:gd name="connsiteX27" fmla="*/ 16243 w 36816"/>
                    <a:gd name="connsiteY27" fmla="*/ 14077 h 19491"/>
                    <a:gd name="connsiteX28" fmla="*/ 17325 w 36816"/>
                    <a:gd name="connsiteY28" fmla="*/ 12994 h 19491"/>
                    <a:gd name="connsiteX29" fmla="*/ 14077 w 36816"/>
                    <a:gd name="connsiteY29" fmla="*/ 11911 h 19491"/>
                    <a:gd name="connsiteX30" fmla="*/ 12994 w 36816"/>
                    <a:gd name="connsiteY30" fmla="*/ 12994 h 19491"/>
                    <a:gd name="connsiteX31" fmla="*/ 10828 w 36816"/>
                    <a:gd name="connsiteY31" fmla="*/ 10828 h 19491"/>
                    <a:gd name="connsiteX32" fmla="*/ 7580 w 36816"/>
                    <a:gd name="connsiteY32" fmla="*/ 12994 h 19491"/>
                    <a:gd name="connsiteX33" fmla="*/ 8663 w 36816"/>
                    <a:gd name="connsiteY33" fmla="*/ 10828 h 19491"/>
                    <a:gd name="connsiteX34" fmla="*/ 11911 w 36816"/>
                    <a:gd name="connsiteY34" fmla="*/ 8663 h 19491"/>
                    <a:gd name="connsiteX35" fmla="*/ 8663 w 36816"/>
                    <a:gd name="connsiteY35" fmla="*/ 8663 h 19491"/>
                    <a:gd name="connsiteX36" fmla="*/ 9746 w 36816"/>
                    <a:gd name="connsiteY36" fmla="*/ 7580 h 19491"/>
                    <a:gd name="connsiteX37" fmla="*/ 6497 w 36816"/>
                    <a:gd name="connsiteY37" fmla="*/ 8663 h 19491"/>
                    <a:gd name="connsiteX38" fmla="*/ 7580 w 36816"/>
                    <a:gd name="connsiteY38" fmla="*/ 7580 h 19491"/>
                    <a:gd name="connsiteX39" fmla="*/ 2166 w 36816"/>
                    <a:gd name="connsiteY39" fmla="*/ 4331 h 19491"/>
                    <a:gd name="connsiteX40" fmla="*/ 0 w 36816"/>
                    <a:gd name="connsiteY40" fmla="*/ 8663 h 19491"/>
                    <a:gd name="connsiteX41" fmla="*/ 4331 w 36816"/>
                    <a:gd name="connsiteY41" fmla="*/ 7580 h 19491"/>
                    <a:gd name="connsiteX42" fmla="*/ 3248 w 36816"/>
                    <a:gd name="connsiteY42" fmla="*/ 9746 h 19491"/>
                    <a:gd name="connsiteX43" fmla="*/ 5414 w 36816"/>
                    <a:gd name="connsiteY43" fmla="*/ 7580 h 19491"/>
                    <a:gd name="connsiteX44" fmla="*/ 5414 w 36816"/>
                    <a:gd name="connsiteY44" fmla="*/ 8663 h 19491"/>
                    <a:gd name="connsiteX45" fmla="*/ 2166 w 36816"/>
                    <a:gd name="connsiteY45" fmla="*/ 11911 h 19491"/>
                    <a:gd name="connsiteX46" fmla="*/ 3248 w 36816"/>
                    <a:gd name="connsiteY46" fmla="*/ 11911 h 19491"/>
                    <a:gd name="connsiteX47" fmla="*/ 2166 w 36816"/>
                    <a:gd name="connsiteY47" fmla="*/ 12994 h 19491"/>
                    <a:gd name="connsiteX48" fmla="*/ 4331 w 36816"/>
                    <a:gd name="connsiteY48" fmla="*/ 14077 h 19491"/>
                    <a:gd name="connsiteX49" fmla="*/ 4331 w 36816"/>
                    <a:gd name="connsiteY49" fmla="*/ 12994 h 19491"/>
                    <a:gd name="connsiteX50" fmla="*/ 5414 w 36816"/>
                    <a:gd name="connsiteY50" fmla="*/ 11911 h 19491"/>
                    <a:gd name="connsiteX51" fmla="*/ 5414 w 36816"/>
                    <a:gd name="connsiteY51" fmla="*/ 14077 h 19491"/>
                    <a:gd name="connsiteX52" fmla="*/ 8663 w 36816"/>
                    <a:gd name="connsiteY52" fmla="*/ 11911 h 19491"/>
                    <a:gd name="connsiteX53" fmla="*/ 8663 w 36816"/>
                    <a:gd name="connsiteY53" fmla="*/ 15160 h 19491"/>
                    <a:gd name="connsiteX54" fmla="*/ 10828 w 36816"/>
                    <a:gd name="connsiteY54" fmla="*/ 14077 h 19491"/>
                    <a:gd name="connsiteX55" fmla="*/ 10828 w 36816"/>
                    <a:gd name="connsiteY55" fmla="*/ 15160 h 19491"/>
                    <a:gd name="connsiteX56" fmla="*/ 10828 w 36816"/>
                    <a:gd name="connsiteY56" fmla="*/ 15160 h 19491"/>
                    <a:gd name="connsiteX57" fmla="*/ 10828 w 36816"/>
                    <a:gd name="connsiteY57" fmla="*/ 15160 h 19491"/>
                    <a:gd name="connsiteX58" fmla="*/ 10828 w 36816"/>
                    <a:gd name="connsiteY58" fmla="*/ 15160 h 19491"/>
                    <a:gd name="connsiteX59" fmla="*/ 11911 w 36816"/>
                    <a:gd name="connsiteY59" fmla="*/ 15160 h 19491"/>
                    <a:gd name="connsiteX60" fmla="*/ 10828 w 36816"/>
                    <a:gd name="connsiteY60" fmla="*/ 16243 h 19491"/>
                    <a:gd name="connsiteX61" fmla="*/ 14077 w 36816"/>
                    <a:gd name="connsiteY61" fmla="*/ 16243 h 19491"/>
                    <a:gd name="connsiteX62" fmla="*/ 16243 w 36816"/>
                    <a:gd name="connsiteY62" fmla="*/ 12994 h 19491"/>
                    <a:gd name="connsiteX63" fmla="*/ 16243 w 36816"/>
                    <a:gd name="connsiteY63" fmla="*/ 16243 h 19491"/>
                    <a:gd name="connsiteX64" fmla="*/ 18408 w 36816"/>
                    <a:gd name="connsiteY64" fmla="*/ 16243 h 19491"/>
                    <a:gd name="connsiteX65" fmla="*/ 17325 w 36816"/>
                    <a:gd name="connsiteY65" fmla="*/ 18408 h 19491"/>
                    <a:gd name="connsiteX66" fmla="*/ 20574 w 36816"/>
                    <a:gd name="connsiteY66" fmla="*/ 17325 h 19491"/>
                    <a:gd name="connsiteX67" fmla="*/ 20574 w 36816"/>
                    <a:gd name="connsiteY67" fmla="*/ 18408 h 19491"/>
                    <a:gd name="connsiteX68" fmla="*/ 21657 w 36816"/>
                    <a:gd name="connsiteY68" fmla="*/ 17325 h 19491"/>
                    <a:gd name="connsiteX69" fmla="*/ 21657 w 36816"/>
                    <a:gd name="connsiteY69" fmla="*/ 16243 h 19491"/>
                    <a:gd name="connsiteX70" fmla="*/ 24905 w 36816"/>
                    <a:gd name="connsiteY70" fmla="*/ 17325 h 19491"/>
                    <a:gd name="connsiteX71" fmla="*/ 24905 w 36816"/>
                    <a:gd name="connsiteY71" fmla="*/ 16243 h 19491"/>
                    <a:gd name="connsiteX72" fmla="*/ 24905 w 36816"/>
                    <a:gd name="connsiteY72" fmla="*/ 15160 h 19491"/>
                    <a:gd name="connsiteX73" fmla="*/ 27071 w 36816"/>
                    <a:gd name="connsiteY73" fmla="*/ 15160 h 19491"/>
                    <a:gd name="connsiteX74" fmla="*/ 27071 w 36816"/>
                    <a:gd name="connsiteY74" fmla="*/ 11911 h 19491"/>
                    <a:gd name="connsiteX75" fmla="*/ 28154 w 36816"/>
                    <a:gd name="connsiteY75" fmla="*/ 11911 h 19491"/>
                    <a:gd name="connsiteX76" fmla="*/ 28154 w 36816"/>
                    <a:gd name="connsiteY76" fmla="*/ 12994 h 19491"/>
                    <a:gd name="connsiteX77" fmla="*/ 29237 w 36816"/>
                    <a:gd name="connsiteY77" fmla="*/ 11911 h 19491"/>
                    <a:gd name="connsiteX78" fmla="*/ 31402 w 36816"/>
                    <a:gd name="connsiteY78" fmla="*/ 12994 h 19491"/>
                    <a:gd name="connsiteX79" fmla="*/ 32485 w 36816"/>
                    <a:gd name="connsiteY79" fmla="*/ 10828 h 19491"/>
                    <a:gd name="connsiteX80" fmla="*/ 32485 w 36816"/>
                    <a:gd name="connsiteY80" fmla="*/ 8663 h 19491"/>
                    <a:gd name="connsiteX81" fmla="*/ 30320 w 36816"/>
                    <a:gd name="connsiteY81" fmla="*/ 9746 h 19491"/>
                    <a:gd name="connsiteX82" fmla="*/ 29237 w 36816"/>
                    <a:gd name="connsiteY82" fmla="*/ 8663 h 19491"/>
                    <a:gd name="connsiteX83" fmla="*/ 31402 w 36816"/>
                    <a:gd name="connsiteY83" fmla="*/ 7580 h 19491"/>
                    <a:gd name="connsiteX84" fmla="*/ 33568 w 36816"/>
                    <a:gd name="connsiteY84" fmla="*/ 9746 h 19491"/>
                    <a:gd name="connsiteX85" fmla="*/ 34651 w 36816"/>
                    <a:gd name="connsiteY85" fmla="*/ 7580 h 19491"/>
                    <a:gd name="connsiteX86" fmla="*/ 36817 w 36816"/>
                    <a:gd name="connsiteY86" fmla="*/ 5414 h 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36816" h="19491">
                      <a:moveTo>
                        <a:pt x="36817" y="5414"/>
                      </a:moveTo>
                      <a:cubicBezTo>
                        <a:pt x="36817" y="4331"/>
                        <a:pt x="36817" y="3249"/>
                        <a:pt x="35734" y="2166"/>
                      </a:cubicBezTo>
                      <a:lnTo>
                        <a:pt x="36817" y="2166"/>
                      </a:lnTo>
                      <a:cubicBezTo>
                        <a:pt x="36817" y="1083"/>
                        <a:pt x="35734" y="0"/>
                        <a:pt x="33568" y="0"/>
                      </a:cubicBezTo>
                      <a:lnTo>
                        <a:pt x="34651" y="1083"/>
                      </a:lnTo>
                      <a:cubicBezTo>
                        <a:pt x="35734" y="2166"/>
                        <a:pt x="32485" y="1083"/>
                        <a:pt x="32485" y="1083"/>
                      </a:cubicBezTo>
                      <a:cubicBezTo>
                        <a:pt x="32485" y="2166"/>
                        <a:pt x="35734" y="4331"/>
                        <a:pt x="34651" y="4331"/>
                      </a:cubicBezTo>
                      <a:cubicBezTo>
                        <a:pt x="34651" y="4331"/>
                        <a:pt x="33568" y="4331"/>
                        <a:pt x="33568" y="3249"/>
                      </a:cubicBezTo>
                      <a:cubicBezTo>
                        <a:pt x="32485" y="3249"/>
                        <a:pt x="35734" y="5414"/>
                        <a:pt x="35734" y="6497"/>
                      </a:cubicBezTo>
                      <a:cubicBezTo>
                        <a:pt x="32485" y="4331"/>
                        <a:pt x="32485" y="5414"/>
                        <a:pt x="33568" y="6497"/>
                      </a:cubicBezTo>
                      <a:cubicBezTo>
                        <a:pt x="33568" y="7580"/>
                        <a:pt x="34651" y="8663"/>
                        <a:pt x="32485" y="7580"/>
                      </a:cubicBezTo>
                      <a:cubicBezTo>
                        <a:pt x="32485" y="8663"/>
                        <a:pt x="31402" y="8663"/>
                        <a:pt x="31402" y="9746"/>
                      </a:cubicBezTo>
                      <a:cubicBezTo>
                        <a:pt x="30320" y="7580"/>
                        <a:pt x="30320" y="9746"/>
                        <a:pt x="29237" y="8663"/>
                      </a:cubicBezTo>
                      <a:cubicBezTo>
                        <a:pt x="30320" y="10828"/>
                        <a:pt x="30320" y="10828"/>
                        <a:pt x="29237" y="10828"/>
                      </a:cubicBezTo>
                      <a:cubicBezTo>
                        <a:pt x="28154" y="10828"/>
                        <a:pt x="28154" y="10828"/>
                        <a:pt x="29237" y="12994"/>
                      </a:cubicBezTo>
                      <a:cubicBezTo>
                        <a:pt x="27071" y="11911"/>
                        <a:pt x="29237" y="12994"/>
                        <a:pt x="27071" y="12994"/>
                      </a:cubicBezTo>
                      <a:cubicBezTo>
                        <a:pt x="27071" y="11911"/>
                        <a:pt x="27071" y="11911"/>
                        <a:pt x="27071" y="11911"/>
                      </a:cubicBezTo>
                      <a:cubicBezTo>
                        <a:pt x="25988" y="10828"/>
                        <a:pt x="27071" y="14077"/>
                        <a:pt x="25988" y="11911"/>
                      </a:cubicBezTo>
                      <a:cubicBezTo>
                        <a:pt x="24905" y="11911"/>
                        <a:pt x="25988" y="12994"/>
                        <a:pt x="25988" y="15160"/>
                      </a:cubicBezTo>
                      <a:cubicBezTo>
                        <a:pt x="24905" y="15160"/>
                        <a:pt x="24905" y="14077"/>
                        <a:pt x="23823" y="11911"/>
                      </a:cubicBezTo>
                      <a:cubicBezTo>
                        <a:pt x="23823" y="14077"/>
                        <a:pt x="23823" y="12994"/>
                        <a:pt x="22740" y="15160"/>
                      </a:cubicBezTo>
                      <a:cubicBezTo>
                        <a:pt x="22740" y="15160"/>
                        <a:pt x="23823" y="16243"/>
                        <a:pt x="23823" y="17325"/>
                      </a:cubicBezTo>
                      <a:cubicBezTo>
                        <a:pt x="22740" y="17325"/>
                        <a:pt x="22740" y="19491"/>
                        <a:pt x="20574" y="19491"/>
                      </a:cubicBezTo>
                      <a:cubicBezTo>
                        <a:pt x="20574" y="16243"/>
                        <a:pt x="22740" y="19491"/>
                        <a:pt x="20574" y="17325"/>
                      </a:cubicBezTo>
                      <a:cubicBezTo>
                        <a:pt x="21657" y="16243"/>
                        <a:pt x="22740" y="16243"/>
                        <a:pt x="22740" y="14077"/>
                      </a:cubicBezTo>
                      <a:cubicBezTo>
                        <a:pt x="21657" y="14077"/>
                        <a:pt x="20574" y="14077"/>
                        <a:pt x="19491" y="15160"/>
                      </a:cubicBezTo>
                      <a:cubicBezTo>
                        <a:pt x="19491" y="14077"/>
                        <a:pt x="20574" y="14077"/>
                        <a:pt x="19491" y="12994"/>
                      </a:cubicBezTo>
                      <a:cubicBezTo>
                        <a:pt x="19491" y="11911"/>
                        <a:pt x="17325" y="15160"/>
                        <a:pt x="16243" y="14077"/>
                      </a:cubicBezTo>
                      <a:lnTo>
                        <a:pt x="17325" y="12994"/>
                      </a:lnTo>
                      <a:cubicBezTo>
                        <a:pt x="16243" y="14077"/>
                        <a:pt x="16243" y="11911"/>
                        <a:pt x="14077" y="11911"/>
                      </a:cubicBezTo>
                      <a:cubicBezTo>
                        <a:pt x="14077" y="12994"/>
                        <a:pt x="14077" y="12994"/>
                        <a:pt x="12994" y="12994"/>
                      </a:cubicBezTo>
                      <a:cubicBezTo>
                        <a:pt x="15160" y="9746"/>
                        <a:pt x="10828" y="14077"/>
                        <a:pt x="10828" y="10828"/>
                      </a:cubicBezTo>
                      <a:cubicBezTo>
                        <a:pt x="9746" y="12994"/>
                        <a:pt x="7580" y="14077"/>
                        <a:pt x="7580" y="12994"/>
                      </a:cubicBezTo>
                      <a:cubicBezTo>
                        <a:pt x="7580" y="11911"/>
                        <a:pt x="8663" y="11911"/>
                        <a:pt x="8663" y="10828"/>
                      </a:cubicBezTo>
                      <a:cubicBezTo>
                        <a:pt x="8663" y="12994"/>
                        <a:pt x="10828" y="9746"/>
                        <a:pt x="11911" y="8663"/>
                      </a:cubicBezTo>
                      <a:cubicBezTo>
                        <a:pt x="10828" y="9746"/>
                        <a:pt x="10828" y="7580"/>
                        <a:pt x="8663" y="8663"/>
                      </a:cubicBezTo>
                      <a:lnTo>
                        <a:pt x="9746" y="7580"/>
                      </a:lnTo>
                      <a:cubicBezTo>
                        <a:pt x="8663" y="6497"/>
                        <a:pt x="6497" y="10828"/>
                        <a:pt x="6497" y="8663"/>
                      </a:cubicBezTo>
                      <a:lnTo>
                        <a:pt x="7580" y="7580"/>
                      </a:lnTo>
                      <a:cubicBezTo>
                        <a:pt x="5414" y="6497"/>
                        <a:pt x="5414" y="3249"/>
                        <a:pt x="2166" y="4331"/>
                      </a:cubicBezTo>
                      <a:cubicBezTo>
                        <a:pt x="1083" y="5414"/>
                        <a:pt x="0" y="7580"/>
                        <a:pt x="0" y="8663"/>
                      </a:cubicBezTo>
                      <a:cubicBezTo>
                        <a:pt x="1083" y="8663"/>
                        <a:pt x="3248" y="7580"/>
                        <a:pt x="4331" y="7580"/>
                      </a:cubicBezTo>
                      <a:lnTo>
                        <a:pt x="3248" y="9746"/>
                      </a:lnTo>
                      <a:cubicBezTo>
                        <a:pt x="4331" y="8663"/>
                        <a:pt x="5414" y="8663"/>
                        <a:pt x="5414" y="7580"/>
                      </a:cubicBezTo>
                      <a:cubicBezTo>
                        <a:pt x="6497" y="7580"/>
                        <a:pt x="4331" y="9746"/>
                        <a:pt x="5414" y="8663"/>
                      </a:cubicBezTo>
                      <a:cubicBezTo>
                        <a:pt x="4331" y="10828"/>
                        <a:pt x="3248" y="10828"/>
                        <a:pt x="2166" y="11911"/>
                      </a:cubicBezTo>
                      <a:lnTo>
                        <a:pt x="3248" y="11911"/>
                      </a:lnTo>
                      <a:cubicBezTo>
                        <a:pt x="2166" y="12994"/>
                        <a:pt x="3248" y="12994"/>
                        <a:pt x="2166" y="12994"/>
                      </a:cubicBezTo>
                      <a:cubicBezTo>
                        <a:pt x="4331" y="11911"/>
                        <a:pt x="3248" y="15160"/>
                        <a:pt x="4331" y="14077"/>
                      </a:cubicBezTo>
                      <a:lnTo>
                        <a:pt x="4331" y="12994"/>
                      </a:lnTo>
                      <a:cubicBezTo>
                        <a:pt x="5414" y="11911"/>
                        <a:pt x="5414" y="11911"/>
                        <a:pt x="5414" y="11911"/>
                      </a:cubicBezTo>
                      <a:cubicBezTo>
                        <a:pt x="4331" y="14077"/>
                        <a:pt x="5414" y="12994"/>
                        <a:pt x="5414" y="14077"/>
                      </a:cubicBezTo>
                      <a:cubicBezTo>
                        <a:pt x="6497" y="12994"/>
                        <a:pt x="7580" y="11911"/>
                        <a:pt x="8663" y="11911"/>
                      </a:cubicBezTo>
                      <a:cubicBezTo>
                        <a:pt x="7580" y="14077"/>
                        <a:pt x="8663" y="14077"/>
                        <a:pt x="8663" y="15160"/>
                      </a:cubicBezTo>
                      <a:cubicBezTo>
                        <a:pt x="9746" y="12994"/>
                        <a:pt x="10828" y="15160"/>
                        <a:pt x="10828" y="14077"/>
                      </a:cubicBezTo>
                      <a:cubicBezTo>
                        <a:pt x="11911" y="14077"/>
                        <a:pt x="11911" y="14077"/>
                        <a:pt x="10828" y="15160"/>
                      </a:cubicBezTo>
                      <a:cubicBezTo>
                        <a:pt x="10828" y="15160"/>
                        <a:pt x="10828" y="15160"/>
                        <a:pt x="10828" y="15160"/>
                      </a:cubicBezTo>
                      <a:lnTo>
                        <a:pt x="10828" y="15160"/>
                      </a:lnTo>
                      <a:cubicBezTo>
                        <a:pt x="10828" y="15160"/>
                        <a:pt x="10828" y="15160"/>
                        <a:pt x="10828" y="15160"/>
                      </a:cubicBezTo>
                      <a:cubicBezTo>
                        <a:pt x="10828" y="15160"/>
                        <a:pt x="11911" y="14077"/>
                        <a:pt x="11911" y="15160"/>
                      </a:cubicBezTo>
                      <a:cubicBezTo>
                        <a:pt x="11911" y="16243"/>
                        <a:pt x="11911" y="15160"/>
                        <a:pt x="10828" y="16243"/>
                      </a:cubicBezTo>
                      <a:cubicBezTo>
                        <a:pt x="11911" y="17325"/>
                        <a:pt x="14077" y="14077"/>
                        <a:pt x="14077" y="16243"/>
                      </a:cubicBezTo>
                      <a:cubicBezTo>
                        <a:pt x="15160" y="15160"/>
                        <a:pt x="16243" y="15160"/>
                        <a:pt x="16243" y="12994"/>
                      </a:cubicBezTo>
                      <a:cubicBezTo>
                        <a:pt x="16243" y="14077"/>
                        <a:pt x="15160" y="16243"/>
                        <a:pt x="16243" y="16243"/>
                      </a:cubicBezTo>
                      <a:cubicBezTo>
                        <a:pt x="17325" y="14077"/>
                        <a:pt x="17325" y="17325"/>
                        <a:pt x="18408" y="16243"/>
                      </a:cubicBezTo>
                      <a:cubicBezTo>
                        <a:pt x="17325" y="18408"/>
                        <a:pt x="18408" y="17325"/>
                        <a:pt x="17325" y="18408"/>
                      </a:cubicBezTo>
                      <a:cubicBezTo>
                        <a:pt x="18408" y="19491"/>
                        <a:pt x="19491" y="16243"/>
                        <a:pt x="20574" y="17325"/>
                      </a:cubicBezTo>
                      <a:cubicBezTo>
                        <a:pt x="20574" y="17325"/>
                        <a:pt x="20574" y="18408"/>
                        <a:pt x="20574" y="18408"/>
                      </a:cubicBezTo>
                      <a:cubicBezTo>
                        <a:pt x="20574" y="17325"/>
                        <a:pt x="21657" y="16243"/>
                        <a:pt x="21657" y="17325"/>
                      </a:cubicBezTo>
                      <a:lnTo>
                        <a:pt x="21657" y="16243"/>
                      </a:lnTo>
                      <a:cubicBezTo>
                        <a:pt x="22740" y="17325"/>
                        <a:pt x="23823" y="16243"/>
                        <a:pt x="24905" y="17325"/>
                      </a:cubicBezTo>
                      <a:cubicBezTo>
                        <a:pt x="24905" y="17325"/>
                        <a:pt x="24905" y="16243"/>
                        <a:pt x="24905" y="16243"/>
                      </a:cubicBezTo>
                      <a:cubicBezTo>
                        <a:pt x="24905" y="15160"/>
                        <a:pt x="24905" y="15160"/>
                        <a:pt x="24905" y="15160"/>
                      </a:cubicBezTo>
                      <a:cubicBezTo>
                        <a:pt x="25988" y="16243"/>
                        <a:pt x="27071" y="16243"/>
                        <a:pt x="27071" y="15160"/>
                      </a:cubicBezTo>
                      <a:cubicBezTo>
                        <a:pt x="27071" y="14077"/>
                        <a:pt x="27071" y="12994"/>
                        <a:pt x="27071" y="11911"/>
                      </a:cubicBezTo>
                      <a:cubicBezTo>
                        <a:pt x="27071" y="11911"/>
                        <a:pt x="28154" y="11911"/>
                        <a:pt x="28154" y="11911"/>
                      </a:cubicBezTo>
                      <a:cubicBezTo>
                        <a:pt x="28154" y="11911"/>
                        <a:pt x="28154" y="12994"/>
                        <a:pt x="28154" y="12994"/>
                      </a:cubicBezTo>
                      <a:cubicBezTo>
                        <a:pt x="28154" y="12994"/>
                        <a:pt x="30320" y="12994"/>
                        <a:pt x="29237" y="11911"/>
                      </a:cubicBezTo>
                      <a:cubicBezTo>
                        <a:pt x="29237" y="10828"/>
                        <a:pt x="30320" y="12994"/>
                        <a:pt x="31402" y="12994"/>
                      </a:cubicBezTo>
                      <a:cubicBezTo>
                        <a:pt x="30320" y="10828"/>
                        <a:pt x="31402" y="10828"/>
                        <a:pt x="32485" y="10828"/>
                      </a:cubicBezTo>
                      <a:cubicBezTo>
                        <a:pt x="33568" y="10828"/>
                        <a:pt x="33568" y="9746"/>
                        <a:pt x="32485" y="8663"/>
                      </a:cubicBezTo>
                      <a:cubicBezTo>
                        <a:pt x="32485" y="8663"/>
                        <a:pt x="30320" y="8663"/>
                        <a:pt x="30320" y="9746"/>
                      </a:cubicBezTo>
                      <a:cubicBezTo>
                        <a:pt x="30320" y="8663"/>
                        <a:pt x="29237" y="8663"/>
                        <a:pt x="29237" y="8663"/>
                      </a:cubicBezTo>
                      <a:cubicBezTo>
                        <a:pt x="29237" y="7580"/>
                        <a:pt x="31402" y="8663"/>
                        <a:pt x="31402" y="7580"/>
                      </a:cubicBezTo>
                      <a:lnTo>
                        <a:pt x="33568" y="9746"/>
                      </a:lnTo>
                      <a:cubicBezTo>
                        <a:pt x="35734" y="9746"/>
                        <a:pt x="34651" y="8663"/>
                        <a:pt x="34651" y="7580"/>
                      </a:cubicBezTo>
                      <a:cubicBezTo>
                        <a:pt x="34651" y="5414"/>
                        <a:pt x="34651" y="4331"/>
                        <a:pt x="36817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6" name="Полилиния: фигура 2775">
                  <a:extLst>
                    <a:ext uri="{FF2B5EF4-FFF2-40B4-BE49-F238E27FC236}">
                      <a16:creationId xmlns:a16="http://schemas.microsoft.com/office/drawing/2014/main" id="{61AEA653-894F-4EE1-F474-D66727DD90AA}"/>
                    </a:ext>
                  </a:extLst>
                </p:cNvPr>
                <p:cNvSpPr/>
                <p:nvPr/>
              </p:nvSpPr>
              <p:spPr>
                <a:xfrm>
                  <a:off x="8588303" y="6364928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  <a:gd name="connsiteX3" fmla="*/ 0 w 1082"/>
                    <a:gd name="connsiteY3" fmla="*/ 0 h 1082"/>
                    <a:gd name="connsiteX4" fmla="*/ 0 w 1082"/>
                    <a:gd name="connsiteY4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1083" y="1083"/>
                        <a:pt x="1083" y="1083"/>
                        <a:pt x="1083" y="1083"/>
                      </a:cubicBez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7" name="Полилиния: фигура 2776">
                  <a:extLst>
                    <a:ext uri="{FF2B5EF4-FFF2-40B4-BE49-F238E27FC236}">
                      <a16:creationId xmlns:a16="http://schemas.microsoft.com/office/drawing/2014/main" id="{239EECEA-937E-163F-79FE-732A1D7B3B1F}"/>
                    </a:ext>
                  </a:extLst>
                </p:cNvPr>
                <p:cNvSpPr/>
                <p:nvPr/>
              </p:nvSpPr>
              <p:spPr>
                <a:xfrm>
                  <a:off x="8588303" y="636492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8" name="Полилиния: фигура 2777">
                  <a:extLst>
                    <a:ext uri="{FF2B5EF4-FFF2-40B4-BE49-F238E27FC236}">
                      <a16:creationId xmlns:a16="http://schemas.microsoft.com/office/drawing/2014/main" id="{95443EFA-A633-FA47-050C-5A2536368F7C}"/>
                    </a:ext>
                  </a:extLst>
                </p:cNvPr>
                <p:cNvSpPr/>
                <p:nvPr/>
              </p:nvSpPr>
              <p:spPr>
                <a:xfrm>
                  <a:off x="8596966" y="6353287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79" name="Полилиния: фигура 2778">
                  <a:extLst>
                    <a:ext uri="{FF2B5EF4-FFF2-40B4-BE49-F238E27FC236}">
                      <a16:creationId xmlns:a16="http://schemas.microsoft.com/office/drawing/2014/main" id="{5FF2A3B0-1338-558F-E2DF-AD040B352989}"/>
                    </a:ext>
                  </a:extLst>
                </p:cNvPr>
                <p:cNvSpPr/>
                <p:nvPr/>
              </p:nvSpPr>
              <p:spPr>
                <a:xfrm>
                  <a:off x="8595883" y="635301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0" name="Полилиния: фигура 2779">
                  <a:extLst>
                    <a:ext uri="{FF2B5EF4-FFF2-40B4-BE49-F238E27FC236}">
                      <a16:creationId xmlns:a16="http://schemas.microsoft.com/office/drawing/2014/main" id="{1425745E-7315-A33C-78C8-D5E82CAD95DC}"/>
                    </a:ext>
                  </a:extLst>
                </p:cNvPr>
                <p:cNvSpPr/>
                <p:nvPr/>
              </p:nvSpPr>
              <p:spPr>
                <a:xfrm>
                  <a:off x="8592229" y="6329828"/>
                  <a:ext cx="8288" cy="18856"/>
                </a:xfrm>
                <a:custGeom>
                  <a:avLst/>
                  <a:gdLst>
                    <a:gd name="connsiteX0" fmla="*/ 6902 w 8288"/>
                    <a:gd name="connsiteY0" fmla="*/ 3697 h 18856"/>
                    <a:gd name="connsiteX1" fmla="*/ 4736 w 8288"/>
                    <a:gd name="connsiteY1" fmla="*/ 2614 h 18856"/>
                    <a:gd name="connsiteX2" fmla="*/ 5819 w 8288"/>
                    <a:gd name="connsiteY2" fmla="*/ 1531 h 18856"/>
                    <a:gd name="connsiteX3" fmla="*/ 2571 w 8288"/>
                    <a:gd name="connsiteY3" fmla="*/ 448 h 18856"/>
                    <a:gd name="connsiteX4" fmla="*/ 3653 w 8288"/>
                    <a:gd name="connsiteY4" fmla="*/ 10194 h 18856"/>
                    <a:gd name="connsiteX5" fmla="*/ 2571 w 8288"/>
                    <a:gd name="connsiteY5" fmla="*/ 9111 h 18856"/>
                    <a:gd name="connsiteX6" fmla="*/ 3653 w 8288"/>
                    <a:gd name="connsiteY6" fmla="*/ 13443 h 18856"/>
                    <a:gd name="connsiteX7" fmla="*/ 1488 w 8288"/>
                    <a:gd name="connsiteY7" fmla="*/ 12360 h 18856"/>
                    <a:gd name="connsiteX8" fmla="*/ 1488 w 8288"/>
                    <a:gd name="connsiteY8" fmla="*/ 14525 h 18856"/>
                    <a:gd name="connsiteX9" fmla="*/ 2571 w 8288"/>
                    <a:gd name="connsiteY9" fmla="*/ 14525 h 18856"/>
                    <a:gd name="connsiteX10" fmla="*/ 1488 w 8288"/>
                    <a:gd name="connsiteY10" fmla="*/ 14525 h 18856"/>
                    <a:gd name="connsiteX11" fmla="*/ 1488 w 8288"/>
                    <a:gd name="connsiteY11" fmla="*/ 14525 h 18856"/>
                    <a:gd name="connsiteX12" fmla="*/ 1488 w 8288"/>
                    <a:gd name="connsiteY12" fmla="*/ 15608 h 18856"/>
                    <a:gd name="connsiteX13" fmla="*/ 1488 w 8288"/>
                    <a:gd name="connsiteY13" fmla="*/ 14525 h 18856"/>
                    <a:gd name="connsiteX14" fmla="*/ 1488 w 8288"/>
                    <a:gd name="connsiteY14" fmla="*/ 15608 h 18856"/>
                    <a:gd name="connsiteX15" fmla="*/ 405 w 8288"/>
                    <a:gd name="connsiteY15" fmla="*/ 14525 h 18856"/>
                    <a:gd name="connsiteX16" fmla="*/ 1488 w 8288"/>
                    <a:gd name="connsiteY16" fmla="*/ 17774 h 18856"/>
                    <a:gd name="connsiteX17" fmla="*/ 2571 w 8288"/>
                    <a:gd name="connsiteY17" fmla="*/ 18857 h 18856"/>
                    <a:gd name="connsiteX18" fmla="*/ 2571 w 8288"/>
                    <a:gd name="connsiteY18" fmla="*/ 15608 h 18856"/>
                    <a:gd name="connsiteX19" fmla="*/ 2571 w 8288"/>
                    <a:gd name="connsiteY19" fmla="*/ 15608 h 18856"/>
                    <a:gd name="connsiteX20" fmla="*/ 2571 w 8288"/>
                    <a:gd name="connsiteY20" fmla="*/ 13443 h 18856"/>
                    <a:gd name="connsiteX21" fmla="*/ 4736 w 8288"/>
                    <a:gd name="connsiteY21" fmla="*/ 15608 h 18856"/>
                    <a:gd name="connsiteX22" fmla="*/ 6902 w 8288"/>
                    <a:gd name="connsiteY22" fmla="*/ 13443 h 18856"/>
                    <a:gd name="connsiteX23" fmla="*/ 6902 w 8288"/>
                    <a:gd name="connsiteY23" fmla="*/ 13443 h 18856"/>
                    <a:gd name="connsiteX24" fmla="*/ 6902 w 8288"/>
                    <a:gd name="connsiteY24" fmla="*/ 12360 h 18856"/>
                    <a:gd name="connsiteX25" fmla="*/ 5819 w 8288"/>
                    <a:gd name="connsiteY25" fmla="*/ 12360 h 18856"/>
                    <a:gd name="connsiteX26" fmla="*/ 3653 w 8288"/>
                    <a:gd name="connsiteY26" fmla="*/ 11277 h 18856"/>
                    <a:gd name="connsiteX27" fmla="*/ 3653 w 8288"/>
                    <a:gd name="connsiteY27" fmla="*/ 10194 h 18856"/>
                    <a:gd name="connsiteX28" fmla="*/ 5819 w 8288"/>
                    <a:gd name="connsiteY28" fmla="*/ 11277 h 18856"/>
                    <a:gd name="connsiteX29" fmla="*/ 4736 w 8288"/>
                    <a:gd name="connsiteY29" fmla="*/ 10194 h 18856"/>
                    <a:gd name="connsiteX30" fmla="*/ 7985 w 8288"/>
                    <a:gd name="connsiteY30" fmla="*/ 10194 h 18856"/>
                    <a:gd name="connsiteX31" fmla="*/ 5819 w 8288"/>
                    <a:gd name="connsiteY31" fmla="*/ 9111 h 18856"/>
                    <a:gd name="connsiteX32" fmla="*/ 6902 w 8288"/>
                    <a:gd name="connsiteY32" fmla="*/ 4780 h 18856"/>
                    <a:gd name="connsiteX33" fmla="*/ 7985 w 8288"/>
                    <a:gd name="connsiteY33" fmla="*/ 5863 h 18856"/>
                    <a:gd name="connsiteX34" fmla="*/ 6902 w 8288"/>
                    <a:gd name="connsiteY34" fmla="*/ 4780 h 18856"/>
                    <a:gd name="connsiteX35" fmla="*/ 7985 w 8288"/>
                    <a:gd name="connsiteY35" fmla="*/ 2614 h 18856"/>
                    <a:gd name="connsiteX36" fmla="*/ 6902 w 8288"/>
                    <a:gd name="connsiteY36" fmla="*/ 2614 h 18856"/>
                    <a:gd name="connsiteX37" fmla="*/ 6902 w 8288"/>
                    <a:gd name="connsiteY37" fmla="*/ 3697 h 18856"/>
                    <a:gd name="connsiteX38" fmla="*/ 6902 w 8288"/>
                    <a:gd name="connsiteY38" fmla="*/ 3697 h 18856"/>
                    <a:gd name="connsiteX39" fmla="*/ 3653 w 8288"/>
                    <a:gd name="connsiteY39" fmla="*/ 2614 h 18856"/>
                    <a:gd name="connsiteX40" fmla="*/ 6902 w 8288"/>
                    <a:gd name="connsiteY40" fmla="*/ 3697 h 18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8288" h="18856">
                      <a:moveTo>
                        <a:pt x="6902" y="3697"/>
                      </a:moveTo>
                      <a:lnTo>
                        <a:pt x="4736" y="2614"/>
                      </a:lnTo>
                      <a:cubicBezTo>
                        <a:pt x="5819" y="2614"/>
                        <a:pt x="4736" y="1531"/>
                        <a:pt x="5819" y="1531"/>
                      </a:cubicBezTo>
                      <a:cubicBezTo>
                        <a:pt x="3653" y="448"/>
                        <a:pt x="5819" y="-634"/>
                        <a:pt x="2571" y="448"/>
                      </a:cubicBezTo>
                      <a:cubicBezTo>
                        <a:pt x="3653" y="3697"/>
                        <a:pt x="1488" y="6946"/>
                        <a:pt x="3653" y="10194"/>
                      </a:cubicBezTo>
                      <a:lnTo>
                        <a:pt x="2571" y="9111"/>
                      </a:lnTo>
                      <a:cubicBezTo>
                        <a:pt x="4736" y="11277"/>
                        <a:pt x="-678" y="10194"/>
                        <a:pt x="3653" y="13443"/>
                      </a:cubicBezTo>
                      <a:lnTo>
                        <a:pt x="1488" y="12360"/>
                      </a:lnTo>
                      <a:cubicBezTo>
                        <a:pt x="405" y="12360"/>
                        <a:pt x="4736" y="14525"/>
                        <a:pt x="1488" y="14525"/>
                      </a:cubicBezTo>
                      <a:lnTo>
                        <a:pt x="2571" y="14525"/>
                      </a:lnTo>
                      <a:cubicBezTo>
                        <a:pt x="2571" y="14525"/>
                        <a:pt x="1488" y="14525"/>
                        <a:pt x="1488" y="14525"/>
                      </a:cubicBezTo>
                      <a:lnTo>
                        <a:pt x="1488" y="14525"/>
                      </a:lnTo>
                      <a:cubicBezTo>
                        <a:pt x="2571" y="15608"/>
                        <a:pt x="2571" y="15608"/>
                        <a:pt x="1488" y="15608"/>
                      </a:cubicBezTo>
                      <a:cubicBezTo>
                        <a:pt x="405" y="15608"/>
                        <a:pt x="1488" y="15608"/>
                        <a:pt x="1488" y="14525"/>
                      </a:cubicBezTo>
                      <a:cubicBezTo>
                        <a:pt x="405" y="14525"/>
                        <a:pt x="2571" y="15608"/>
                        <a:pt x="1488" y="15608"/>
                      </a:cubicBezTo>
                      <a:cubicBezTo>
                        <a:pt x="405" y="15608"/>
                        <a:pt x="405" y="15608"/>
                        <a:pt x="405" y="14525"/>
                      </a:cubicBezTo>
                      <a:cubicBezTo>
                        <a:pt x="1488" y="16691"/>
                        <a:pt x="-1761" y="15608"/>
                        <a:pt x="1488" y="17774"/>
                      </a:cubicBezTo>
                      <a:cubicBezTo>
                        <a:pt x="2571" y="17774"/>
                        <a:pt x="2571" y="17774"/>
                        <a:pt x="2571" y="18857"/>
                      </a:cubicBezTo>
                      <a:cubicBezTo>
                        <a:pt x="3653" y="18857"/>
                        <a:pt x="2571" y="16691"/>
                        <a:pt x="2571" y="15608"/>
                      </a:cubicBezTo>
                      <a:lnTo>
                        <a:pt x="2571" y="15608"/>
                      </a:lnTo>
                      <a:cubicBezTo>
                        <a:pt x="-678" y="13443"/>
                        <a:pt x="3653" y="15608"/>
                        <a:pt x="2571" y="13443"/>
                      </a:cubicBezTo>
                      <a:cubicBezTo>
                        <a:pt x="3653" y="14525"/>
                        <a:pt x="3653" y="14525"/>
                        <a:pt x="4736" y="15608"/>
                      </a:cubicBezTo>
                      <a:cubicBezTo>
                        <a:pt x="7985" y="15608"/>
                        <a:pt x="3653" y="13443"/>
                        <a:pt x="6902" y="13443"/>
                      </a:cubicBezTo>
                      <a:lnTo>
                        <a:pt x="6902" y="13443"/>
                      </a:lnTo>
                      <a:cubicBezTo>
                        <a:pt x="6902" y="13443"/>
                        <a:pt x="6902" y="12360"/>
                        <a:pt x="6902" y="12360"/>
                      </a:cubicBezTo>
                      <a:cubicBezTo>
                        <a:pt x="6902" y="12360"/>
                        <a:pt x="5819" y="12360"/>
                        <a:pt x="5819" y="12360"/>
                      </a:cubicBezTo>
                      <a:cubicBezTo>
                        <a:pt x="5819" y="12360"/>
                        <a:pt x="3653" y="11277"/>
                        <a:pt x="3653" y="11277"/>
                      </a:cubicBezTo>
                      <a:cubicBezTo>
                        <a:pt x="5819" y="11277"/>
                        <a:pt x="2571" y="10194"/>
                        <a:pt x="3653" y="10194"/>
                      </a:cubicBezTo>
                      <a:cubicBezTo>
                        <a:pt x="4736" y="10194"/>
                        <a:pt x="4736" y="11277"/>
                        <a:pt x="5819" y="11277"/>
                      </a:cubicBezTo>
                      <a:lnTo>
                        <a:pt x="4736" y="10194"/>
                      </a:lnTo>
                      <a:cubicBezTo>
                        <a:pt x="4736" y="9111"/>
                        <a:pt x="6902" y="10194"/>
                        <a:pt x="7985" y="10194"/>
                      </a:cubicBezTo>
                      <a:cubicBezTo>
                        <a:pt x="6902" y="9111"/>
                        <a:pt x="6902" y="10194"/>
                        <a:pt x="5819" y="9111"/>
                      </a:cubicBezTo>
                      <a:cubicBezTo>
                        <a:pt x="7985" y="9111"/>
                        <a:pt x="7985" y="6946"/>
                        <a:pt x="6902" y="4780"/>
                      </a:cubicBezTo>
                      <a:cubicBezTo>
                        <a:pt x="6902" y="4780"/>
                        <a:pt x="9068" y="5863"/>
                        <a:pt x="7985" y="5863"/>
                      </a:cubicBezTo>
                      <a:cubicBezTo>
                        <a:pt x="7985" y="5863"/>
                        <a:pt x="7985" y="4780"/>
                        <a:pt x="6902" y="4780"/>
                      </a:cubicBezTo>
                      <a:cubicBezTo>
                        <a:pt x="5819" y="3697"/>
                        <a:pt x="6902" y="2614"/>
                        <a:pt x="7985" y="2614"/>
                      </a:cubicBezTo>
                      <a:lnTo>
                        <a:pt x="6902" y="2614"/>
                      </a:lnTo>
                      <a:cubicBezTo>
                        <a:pt x="3653" y="6946"/>
                        <a:pt x="7985" y="5863"/>
                        <a:pt x="6902" y="3697"/>
                      </a:cubicBezTo>
                      <a:lnTo>
                        <a:pt x="6902" y="3697"/>
                      </a:lnTo>
                      <a:cubicBezTo>
                        <a:pt x="6902" y="3697"/>
                        <a:pt x="3653" y="3697"/>
                        <a:pt x="3653" y="2614"/>
                      </a:cubicBezTo>
                      <a:cubicBezTo>
                        <a:pt x="5819" y="3697"/>
                        <a:pt x="5819" y="3697"/>
                        <a:pt x="6902" y="36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1" name="Полилиния: фигура 2780">
                  <a:extLst>
                    <a:ext uri="{FF2B5EF4-FFF2-40B4-BE49-F238E27FC236}">
                      <a16:creationId xmlns:a16="http://schemas.microsoft.com/office/drawing/2014/main" id="{90BC8C09-52A1-00D7-85AD-1B7E3AB2288F}"/>
                    </a:ext>
                  </a:extLst>
                </p:cNvPr>
                <p:cNvSpPr/>
                <p:nvPr/>
              </p:nvSpPr>
              <p:spPr>
                <a:xfrm>
                  <a:off x="8595612" y="6329194"/>
                  <a:ext cx="3519" cy="1082"/>
                </a:xfrm>
                <a:custGeom>
                  <a:avLst/>
                  <a:gdLst>
                    <a:gd name="connsiteX0" fmla="*/ 1354 w 3519"/>
                    <a:gd name="connsiteY0" fmla="*/ 1083 h 1082"/>
                    <a:gd name="connsiteX1" fmla="*/ 3519 w 3519"/>
                    <a:gd name="connsiteY1" fmla="*/ 1083 h 1082"/>
                    <a:gd name="connsiteX2" fmla="*/ 271 w 3519"/>
                    <a:gd name="connsiteY2" fmla="*/ 0 h 1082"/>
                    <a:gd name="connsiteX3" fmla="*/ 1354 w 3519"/>
                    <a:gd name="connsiteY3" fmla="*/ 1083 h 1082"/>
                    <a:gd name="connsiteX4" fmla="*/ 1354 w 3519"/>
                    <a:gd name="connsiteY4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9" h="1082">
                      <a:moveTo>
                        <a:pt x="1354" y="1083"/>
                      </a:moveTo>
                      <a:lnTo>
                        <a:pt x="3519" y="1083"/>
                      </a:lnTo>
                      <a:cubicBezTo>
                        <a:pt x="3519" y="1083"/>
                        <a:pt x="1354" y="0"/>
                        <a:pt x="271" y="0"/>
                      </a:cubicBezTo>
                      <a:cubicBezTo>
                        <a:pt x="271" y="0"/>
                        <a:pt x="-812" y="1083"/>
                        <a:pt x="1354" y="1083"/>
                      </a:cubicBezTo>
                      <a:cubicBezTo>
                        <a:pt x="271" y="1083"/>
                        <a:pt x="1354" y="1083"/>
                        <a:pt x="1354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2" name="Полилиния: фигура 2781">
                  <a:extLst>
                    <a:ext uri="{FF2B5EF4-FFF2-40B4-BE49-F238E27FC236}">
                      <a16:creationId xmlns:a16="http://schemas.microsoft.com/office/drawing/2014/main" id="{5DEE9AD1-AAE4-FCDA-2861-8A190325E6AA}"/>
                    </a:ext>
                  </a:extLst>
                </p:cNvPr>
                <p:cNvSpPr/>
                <p:nvPr/>
              </p:nvSpPr>
              <p:spPr>
                <a:xfrm>
                  <a:off x="8591552" y="6316200"/>
                  <a:ext cx="8662" cy="11911"/>
                </a:xfrm>
                <a:custGeom>
                  <a:avLst/>
                  <a:gdLst>
                    <a:gd name="connsiteX0" fmla="*/ 4331 w 8662"/>
                    <a:gd name="connsiteY0" fmla="*/ 6497 h 11911"/>
                    <a:gd name="connsiteX1" fmla="*/ 3248 w 8662"/>
                    <a:gd name="connsiteY1" fmla="*/ 6497 h 11911"/>
                    <a:gd name="connsiteX2" fmla="*/ 3248 w 8662"/>
                    <a:gd name="connsiteY2" fmla="*/ 9746 h 11911"/>
                    <a:gd name="connsiteX3" fmla="*/ 6497 w 8662"/>
                    <a:gd name="connsiteY3" fmla="*/ 10828 h 11911"/>
                    <a:gd name="connsiteX4" fmla="*/ 4331 w 8662"/>
                    <a:gd name="connsiteY4" fmla="*/ 10828 h 11911"/>
                    <a:gd name="connsiteX5" fmla="*/ 6497 w 8662"/>
                    <a:gd name="connsiteY5" fmla="*/ 11911 h 11911"/>
                    <a:gd name="connsiteX6" fmla="*/ 5414 w 8662"/>
                    <a:gd name="connsiteY6" fmla="*/ 10828 h 11911"/>
                    <a:gd name="connsiteX7" fmla="*/ 6497 w 8662"/>
                    <a:gd name="connsiteY7" fmla="*/ 10828 h 11911"/>
                    <a:gd name="connsiteX8" fmla="*/ 6497 w 8662"/>
                    <a:gd name="connsiteY8" fmla="*/ 9746 h 11911"/>
                    <a:gd name="connsiteX9" fmla="*/ 7580 w 8662"/>
                    <a:gd name="connsiteY9" fmla="*/ 9746 h 11911"/>
                    <a:gd name="connsiteX10" fmla="*/ 5414 w 8662"/>
                    <a:gd name="connsiteY10" fmla="*/ 7580 h 11911"/>
                    <a:gd name="connsiteX11" fmla="*/ 7580 w 8662"/>
                    <a:gd name="connsiteY11" fmla="*/ 7580 h 11911"/>
                    <a:gd name="connsiteX12" fmla="*/ 8663 w 8662"/>
                    <a:gd name="connsiteY12" fmla="*/ 5414 h 11911"/>
                    <a:gd name="connsiteX13" fmla="*/ 7580 w 8662"/>
                    <a:gd name="connsiteY13" fmla="*/ 5414 h 11911"/>
                    <a:gd name="connsiteX14" fmla="*/ 5414 w 8662"/>
                    <a:gd name="connsiteY14" fmla="*/ 5414 h 11911"/>
                    <a:gd name="connsiteX15" fmla="*/ 7580 w 8662"/>
                    <a:gd name="connsiteY15" fmla="*/ 4331 h 11911"/>
                    <a:gd name="connsiteX16" fmla="*/ 5414 w 8662"/>
                    <a:gd name="connsiteY16" fmla="*/ 1083 h 11911"/>
                    <a:gd name="connsiteX17" fmla="*/ 2166 w 8662"/>
                    <a:gd name="connsiteY17" fmla="*/ 1083 h 11911"/>
                    <a:gd name="connsiteX18" fmla="*/ 4331 w 8662"/>
                    <a:gd name="connsiteY18" fmla="*/ 1083 h 11911"/>
                    <a:gd name="connsiteX19" fmla="*/ 4331 w 8662"/>
                    <a:gd name="connsiteY19" fmla="*/ 0 h 11911"/>
                    <a:gd name="connsiteX20" fmla="*/ 0 w 8662"/>
                    <a:gd name="connsiteY20" fmla="*/ 1083 h 11911"/>
                    <a:gd name="connsiteX21" fmla="*/ 4331 w 8662"/>
                    <a:gd name="connsiteY21" fmla="*/ 6497 h 11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662" h="11911">
                      <a:moveTo>
                        <a:pt x="4331" y="6497"/>
                      </a:moveTo>
                      <a:cubicBezTo>
                        <a:pt x="4331" y="6497"/>
                        <a:pt x="3248" y="6497"/>
                        <a:pt x="3248" y="6497"/>
                      </a:cubicBezTo>
                      <a:cubicBezTo>
                        <a:pt x="3248" y="7580"/>
                        <a:pt x="4331" y="9746"/>
                        <a:pt x="3248" y="9746"/>
                      </a:cubicBezTo>
                      <a:cubicBezTo>
                        <a:pt x="3248" y="9746"/>
                        <a:pt x="5414" y="9746"/>
                        <a:pt x="6497" y="10828"/>
                      </a:cubicBezTo>
                      <a:lnTo>
                        <a:pt x="4331" y="10828"/>
                      </a:lnTo>
                      <a:cubicBezTo>
                        <a:pt x="5414" y="10828"/>
                        <a:pt x="3248" y="11911"/>
                        <a:pt x="6497" y="11911"/>
                      </a:cubicBezTo>
                      <a:cubicBezTo>
                        <a:pt x="6497" y="11911"/>
                        <a:pt x="5414" y="11911"/>
                        <a:pt x="5414" y="10828"/>
                      </a:cubicBezTo>
                      <a:lnTo>
                        <a:pt x="6497" y="10828"/>
                      </a:lnTo>
                      <a:lnTo>
                        <a:pt x="6497" y="9746"/>
                      </a:lnTo>
                      <a:lnTo>
                        <a:pt x="7580" y="9746"/>
                      </a:lnTo>
                      <a:cubicBezTo>
                        <a:pt x="9746" y="8663"/>
                        <a:pt x="4331" y="9746"/>
                        <a:pt x="5414" y="7580"/>
                      </a:cubicBezTo>
                      <a:lnTo>
                        <a:pt x="7580" y="7580"/>
                      </a:lnTo>
                      <a:cubicBezTo>
                        <a:pt x="7580" y="6497"/>
                        <a:pt x="6497" y="6497"/>
                        <a:pt x="8663" y="5414"/>
                      </a:cubicBezTo>
                      <a:cubicBezTo>
                        <a:pt x="8663" y="5414"/>
                        <a:pt x="7580" y="5414"/>
                        <a:pt x="7580" y="5414"/>
                      </a:cubicBezTo>
                      <a:cubicBezTo>
                        <a:pt x="7580" y="5414"/>
                        <a:pt x="6497" y="5414"/>
                        <a:pt x="5414" y="5414"/>
                      </a:cubicBezTo>
                      <a:cubicBezTo>
                        <a:pt x="3248" y="4331"/>
                        <a:pt x="6497" y="5414"/>
                        <a:pt x="7580" y="4331"/>
                      </a:cubicBezTo>
                      <a:cubicBezTo>
                        <a:pt x="5414" y="3248"/>
                        <a:pt x="4331" y="2166"/>
                        <a:pt x="5414" y="1083"/>
                      </a:cubicBezTo>
                      <a:cubicBezTo>
                        <a:pt x="4331" y="2166"/>
                        <a:pt x="2166" y="2166"/>
                        <a:pt x="2166" y="1083"/>
                      </a:cubicBezTo>
                      <a:cubicBezTo>
                        <a:pt x="3248" y="1083"/>
                        <a:pt x="3248" y="1083"/>
                        <a:pt x="4331" y="1083"/>
                      </a:cubicBezTo>
                      <a:cubicBezTo>
                        <a:pt x="4331" y="1083"/>
                        <a:pt x="5414" y="0"/>
                        <a:pt x="4331" y="0"/>
                      </a:cubicBezTo>
                      <a:cubicBezTo>
                        <a:pt x="3248" y="1083"/>
                        <a:pt x="1083" y="1083"/>
                        <a:pt x="0" y="1083"/>
                      </a:cubicBezTo>
                      <a:cubicBezTo>
                        <a:pt x="0" y="6497"/>
                        <a:pt x="4331" y="5414"/>
                        <a:pt x="4331" y="64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3" name="Полилиния: фигура 2782">
                  <a:extLst>
                    <a:ext uri="{FF2B5EF4-FFF2-40B4-BE49-F238E27FC236}">
                      <a16:creationId xmlns:a16="http://schemas.microsoft.com/office/drawing/2014/main" id="{70A4F8F9-502E-C59F-8C71-C7A6AB90D436}"/>
                    </a:ext>
                  </a:extLst>
                </p:cNvPr>
                <p:cNvSpPr/>
                <p:nvPr/>
              </p:nvSpPr>
              <p:spPr>
                <a:xfrm>
                  <a:off x="8593717" y="6322697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784" name="Рисунок 11">
                <a:extLst>
                  <a:ext uri="{FF2B5EF4-FFF2-40B4-BE49-F238E27FC236}">
                    <a16:creationId xmlns:a16="http://schemas.microsoft.com/office/drawing/2014/main" id="{B24113AA-6559-6065-E1DE-D2211DC95589}"/>
                  </a:ext>
                </a:extLst>
              </p:cNvPr>
              <p:cNvGrpSpPr/>
              <p:nvPr/>
            </p:nvGrpSpPr>
            <p:grpSpPr>
              <a:xfrm>
                <a:off x="8641964" y="6337544"/>
                <a:ext cx="65451" cy="67448"/>
                <a:chOff x="8641964" y="6337544"/>
                <a:chExt cx="65451" cy="67448"/>
              </a:xfrm>
              <a:solidFill>
                <a:srgbClr val="000000"/>
              </a:solidFill>
            </p:grpSpPr>
            <p:sp>
              <p:nvSpPr>
                <p:cNvPr id="2785" name="Полилиния: фигура 2784">
                  <a:extLst>
                    <a:ext uri="{FF2B5EF4-FFF2-40B4-BE49-F238E27FC236}">
                      <a16:creationId xmlns:a16="http://schemas.microsoft.com/office/drawing/2014/main" id="{2BE8E10C-2AE1-C079-5B82-DC02A1B621D1}"/>
                    </a:ext>
                  </a:extLst>
                </p:cNvPr>
                <p:cNvSpPr/>
                <p:nvPr/>
              </p:nvSpPr>
              <p:spPr>
                <a:xfrm>
                  <a:off x="8678179" y="6345437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1083 h 2165"/>
                    <a:gd name="connsiteX1" fmla="*/ 1083 w 1082"/>
                    <a:gd name="connsiteY1" fmla="*/ 0 h 2165"/>
                    <a:gd name="connsiteX2" fmla="*/ 0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6" name="Полилиния: фигура 2785">
                  <a:extLst>
                    <a:ext uri="{FF2B5EF4-FFF2-40B4-BE49-F238E27FC236}">
                      <a16:creationId xmlns:a16="http://schemas.microsoft.com/office/drawing/2014/main" id="{D5A06BD1-E5F8-68AC-7FA1-DA1749736D7E}"/>
                    </a:ext>
                  </a:extLst>
                </p:cNvPr>
                <p:cNvSpPr/>
                <p:nvPr/>
              </p:nvSpPr>
              <p:spPr>
                <a:xfrm>
                  <a:off x="8677096" y="6340023"/>
                  <a:ext cx="2165" cy="6496"/>
                </a:xfrm>
                <a:custGeom>
                  <a:avLst/>
                  <a:gdLst>
                    <a:gd name="connsiteX0" fmla="*/ 2166 w 2165"/>
                    <a:gd name="connsiteY0" fmla="*/ 0 h 6496"/>
                    <a:gd name="connsiteX1" fmla="*/ 1083 w 2165"/>
                    <a:gd name="connsiteY1" fmla="*/ 0 h 6496"/>
                    <a:gd name="connsiteX2" fmla="*/ 0 w 2165"/>
                    <a:gd name="connsiteY2" fmla="*/ 6497 h 6496"/>
                    <a:gd name="connsiteX3" fmla="*/ 2166 w 2165"/>
                    <a:gd name="connsiteY3" fmla="*/ 3249 h 6496"/>
                    <a:gd name="connsiteX4" fmla="*/ 0 w 2165"/>
                    <a:gd name="connsiteY4" fmla="*/ 4331 h 6496"/>
                    <a:gd name="connsiteX5" fmla="*/ 2166 w 2165"/>
                    <a:gd name="connsiteY5" fmla="*/ 2166 h 6496"/>
                    <a:gd name="connsiteX6" fmla="*/ 0 w 2165"/>
                    <a:gd name="connsiteY6" fmla="*/ 2166 h 6496"/>
                    <a:gd name="connsiteX7" fmla="*/ 2166 w 2165"/>
                    <a:gd name="connsiteY7" fmla="*/ 0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65" h="6496">
                      <a:moveTo>
                        <a:pt x="2166" y="0"/>
                      </a:moveTo>
                      <a:lnTo>
                        <a:pt x="1083" y="0"/>
                      </a:lnTo>
                      <a:cubicBezTo>
                        <a:pt x="0" y="4331"/>
                        <a:pt x="0" y="3249"/>
                        <a:pt x="0" y="6497"/>
                      </a:cubicBezTo>
                      <a:cubicBezTo>
                        <a:pt x="1083" y="6497"/>
                        <a:pt x="2166" y="4331"/>
                        <a:pt x="2166" y="3249"/>
                      </a:cubicBezTo>
                      <a:cubicBezTo>
                        <a:pt x="2166" y="3249"/>
                        <a:pt x="1083" y="4331"/>
                        <a:pt x="0" y="4331"/>
                      </a:cubicBezTo>
                      <a:cubicBezTo>
                        <a:pt x="1083" y="3249"/>
                        <a:pt x="1083" y="3249"/>
                        <a:pt x="2166" y="2166"/>
                      </a:cubicBezTo>
                      <a:cubicBezTo>
                        <a:pt x="2166" y="1083"/>
                        <a:pt x="1083" y="3249"/>
                        <a:pt x="0" y="2166"/>
                      </a:cubicBezTo>
                      <a:lnTo>
                        <a:pt x="216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7" name="Полилиния: фигура 2786">
                  <a:extLst>
                    <a:ext uri="{FF2B5EF4-FFF2-40B4-BE49-F238E27FC236}">
                      <a16:creationId xmlns:a16="http://schemas.microsoft.com/office/drawing/2014/main" id="{B13078EC-9CA3-6302-706E-EC7588E32AE4}"/>
                    </a:ext>
                  </a:extLst>
                </p:cNvPr>
                <p:cNvSpPr/>
                <p:nvPr/>
              </p:nvSpPr>
              <p:spPr>
                <a:xfrm>
                  <a:off x="8677096" y="6342188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2166 h 2165"/>
                    <a:gd name="connsiteX1" fmla="*/ 1083 w 1082"/>
                    <a:gd name="connsiteY1" fmla="*/ 0 h 2165"/>
                    <a:gd name="connsiteX2" fmla="*/ 0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2166"/>
                      </a:moveTo>
                      <a:cubicBezTo>
                        <a:pt x="0" y="1083"/>
                        <a:pt x="0" y="1083"/>
                        <a:pt x="1083" y="0"/>
                      </a:cubicBezTo>
                      <a:cubicBezTo>
                        <a:pt x="0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8" name="Полилиния: фигура 2787">
                  <a:extLst>
                    <a:ext uri="{FF2B5EF4-FFF2-40B4-BE49-F238E27FC236}">
                      <a16:creationId xmlns:a16="http://schemas.microsoft.com/office/drawing/2014/main" id="{3A64A4B1-9986-6C76-8EB9-A8CDD42A4DC6}"/>
                    </a:ext>
                  </a:extLst>
                </p:cNvPr>
                <p:cNvSpPr/>
                <p:nvPr/>
              </p:nvSpPr>
              <p:spPr>
                <a:xfrm>
                  <a:off x="8675532" y="6342188"/>
                  <a:ext cx="962" cy="2646"/>
                </a:xfrm>
                <a:custGeom>
                  <a:avLst/>
                  <a:gdLst>
                    <a:gd name="connsiteX0" fmla="*/ 481 w 962"/>
                    <a:gd name="connsiteY0" fmla="*/ 2166 h 2646"/>
                    <a:gd name="connsiteX1" fmla="*/ 481 w 962"/>
                    <a:gd name="connsiteY1" fmla="*/ 0 h 2646"/>
                    <a:gd name="connsiteX2" fmla="*/ 481 w 962"/>
                    <a:gd name="connsiteY2" fmla="*/ 2166 h 2646"/>
                    <a:gd name="connsiteX3" fmla="*/ 481 w 962"/>
                    <a:gd name="connsiteY3" fmla="*/ 2166 h 2646"/>
                    <a:gd name="connsiteX4" fmla="*/ 481 w 962"/>
                    <a:gd name="connsiteY4" fmla="*/ 2166 h 2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62" h="2646">
                      <a:moveTo>
                        <a:pt x="481" y="2166"/>
                      </a:moveTo>
                      <a:cubicBezTo>
                        <a:pt x="481" y="2166"/>
                        <a:pt x="481" y="1083"/>
                        <a:pt x="481" y="0"/>
                      </a:cubicBezTo>
                      <a:cubicBezTo>
                        <a:pt x="1564" y="1083"/>
                        <a:pt x="481" y="1083"/>
                        <a:pt x="481" y="2166"/>
                      </a:cubicBezTo>
                      <a:cubicBezTo>
                        <a:pt x="481" y="2166"/>
                        <a:pt x="-602" y="3249"/>
                        <a:pt x="481" y="2166"/>
                      </a:cubicBezTo>
                      <a:lnTo>
                        <a:pt x="481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89" name="Полилиния: фигура 2788">
                  <a:extLst>
                    <a:ext uri="{FF2B5EF4-FFF2-40B4-BE49-F238E27FC236}">
                      <a16:creationId xmlns:a16="http://schemas.microsoft.com/office/drawing/2014/main" id="{A5F83A8C-1194-C964-7F89-787DAD4671F6}"/>
                    </a:ext>
                  </a:extLst>
                </p:cNvPr>
                <p:cNvSpPr/>
                <p:nvPr/>
              </p:nvSpPr>
              <p:spPr>
                <a:xfrm>
                  <a:off x="8673848" y="63443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0" name="Полилиния: фигура 2789">
                  <a:extLst>
                    <a:ext uri="{FF2B5EF4-FFF2-40B4-BE49-F238E27FC236}">
                      <a16:creationId xmlns:a16="http://schemas.microsoft.com/office/drawing/2014/main" id="{A7FBAF4F-E88C-AFC1-3A52-6EA560099016}"/>
                    </a:ext>
                  </a:extLst>
                </p:cNvPr>
                <p:cNvSpPr/>
                <p:nvPr/>
              </p:nvSpPr>
              <p:spPr>
                <a:xfrm>
                  <a:off x="8672765" y="6340023"/>
                  <a:ext cx="2165" cy="5143"/>
                </a:xfrm>
                <a:custGeom>
                  <a:avLst/>
                  <a:gdLst>
                    <a:gd name="connsiteX0" fmla="*/ 0 w 2165"/>
                    <a:gd name="connsiteY0" fmla="*/ 4331 h 5143"/>
                    <a:gd name="connsiteX1" fmla="*/ 0 w 2165"/>
                    <a:gd name="connsiteY1" fmla="*/ 4331 h 5143"/>
                    <a:gd name="connsiteX2" fmla="*/ 0 w 2165"/>
                    <a:gd name="connsiteY2" fmla="*/ 4331 h 5143"/>
                    <a:gd name="connsiteX3" fmla="*/ 1083 w 2165"/>
                    <a:gd name="connsiteY3" fmla="*/ 2166 h 5143"/>
                    <a:gd name="connsiteX4" fmla="*/ 2166 w 2165"/>
                    <a:gd name="connsiteY4" fmla="*/ 2166 h 5143"/>
                    <a:gd name="connsiteX5" fmla="*/ 2166 w 2165"/>
                    <a:gd name="connsiteY5" fmla="*/ 0 h 5143"/>
                    <a:gd name="connsiteX6" fmla="*/ 0 w 2165"/>
                    <a:gd name="connsiteY6" fmla="*/ 4331 h 5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65" h="5143">
                      <a:moveTo>
                        <a:pt x="0" y="4331"/>
                      </a:moveTo>
                      <a:cubicBezTo>
                        <a:pt x="0" y="5414"/>
                        <a:pt x="1083" y="5414"/>
                        <a:pt x="0" y="4331"/>
                      </a:cubicBezTo>
                      <a:lnTo>
                        <a:pt x="0" y="4331"/>
                      </a:lnTo>
                      <a:cubicBezTo>
                        <a:pt x="0" y="3249"/>
                        <a:pt x="1083" y="1083"/>
                        <a:pt x="1083" y="2166"/>
                      </a:cubicBezTo>
                      <a:cubicBezTo>
                        <a:pt x="2166" y="2166"/>
                        <a:pt x="1083" y="4331"/>
                        <a:pt x="2166" y="2166"/>
                      </a:cubicBezTo>
                      <a:lnTo>
                        <a:pt x="2166" y="0"/>
                      </a:lnTo>
                      <a:cubicBezTo>
                        <a:pt x="1083" y="1083"/>
                        <a:pt x="0" y="3249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1" name="Полилиния: фигура 2790">
                  <a:extLst>
                    <a:ext uri="{FF2B5EF4-FFF2-40B4-BE49-F238E27FC236}">
                      <a16:creationId xmlns:a16="http://schemas.microsoft.com/office/drawing/2014/main" id="{7AF24833-C93D-0DBD-4C5E-E24A31843662}"/>
                    </a:ext>
                  </a:extLst>
                </p:cNvPr>
                <p:cNvSpPr/>
                <p:nvPr/>
              </p:nvSpPr>
              <p:spPr>
                <a:xfrm>
                  <a:off x="8673848" y="6343873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2" name="Полилиния: фигура 2791">
                  <a:extLst>
                    <a:ext uri="{FF2B5EF4-FFF2-40B4-BE49-F238E27FC236}">
                      <a16:creationId xmlns:a16="http://schemas.microsoft.com/office/drawing/2014/main" id="{AB9304FE-8775-47D3-EB7A-02D279290719}"/>
                    </a:ext>
                  </a:extLst>
                </p:cNvPr>
                <p:cNvSpPr/>
                <p:nvPr/>
              </p:nvSpPr>
              <p:spPr>
                <a:xfrm>
                  <a:off x="8674930" y="634327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3" name="Полилиния: фигура 2792">
                  <a:extLst>
                    <a:ext uri="{FF2B5EF4-FFF2-40B4-BE49-F238E27FC236}">
                      <a16:creationId xmlns:a16="http://schemas.microsoft.com/office/drawing/2014/main" id="{431D5D05-59EA-76EF-1920-133FD48EC923}"/>
                    </a:ext>
                  </a:extLst>
                </p:cNvPr>
                <p:cNvSpPr/>
                <p:nvPr/>
              </p:nvSpPr>
              <p:spPr>
                <a:xfrm>
                  <a:off x="8669516" y="6338940"/>
                  <a:ext cx="3248" cy="5414"/>
                </a:xfrm>
                <a:custGeom>
                  <a:avLst/>
                  <a:gdLst>
                    <a:gd name="connsiteX0" fmla="*/ 2166 w 3248"/>
                    <a:gd name="connsiteY0" fmla="*/ 5414 h 5414"/>
                    <a:gd name="connsiteX1" fmla="*/ 3249 w 3248"/>
                    <a:gd name="connsiteY1" fmla="*/ 3249 h 5414"/>
                    <a:gd name="connsiteX2" fmla="*/ 1083 w 3248"/>
                    <a:gd name="connsiteY2" fmla="*/ 0 h 5414"/>
                    <a:gd name="connsiteX3" fmla="*/ 0 w 3248"/>
                    <a:gd name="connsiteY3" fmla="*/ 1083 h 5414"/>
                    <a:gd name="connsiteX4" fmla="*/ 2166 w 3248"/>
                    <a:gd name="connsiteY4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8" h="5414">
                      <a:moveTo>
                        <a:pt x="2166" y="5414"/>
                      </a:moveTo>
                      <a:cubicBezTo>
                        <a:pt x="2166" y="2166"/>
                        <a:pt x="3249" y="5414"/>
                        <a:pt x="3249" y="3249"/>
                      </a:cubicBezTo>
                      <a:cubicBezTo>
                        <a:pt x="2166" y="3249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ubicBezTo>
                        <a:pt x="0" y="3249"/>
                        <a:pt x="1083" y="4331"/>
                        <a:pt x="2166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4" name="Полилиния: фигура 2793">
                  <a:extLst>
                    <a:ext uri="{FF2B5EF4-FFF2-40B4-BE49-F238E27FC236}">
                      <a16:creationId xmlns:a16="http://schemas.microsoft.com/office/drawing/2014/main" id="{9BF53AB0-90FF-27DB-407C-A0DB72297BBB}"/>
                    </a:ext>
                  </a:extLst>
                </p:cNvPr>
                <p:cNvSpPr/>
                <p:nvPr/>
              </p:nvSpPr>
              <p:spPr>
                <a:xfrm>
                  <a:off x="8667952" y="6338940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-602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5" name="Полилиния: фигура 2794">
                  <a:extLst>
                    <a:ext uri="{FF2B5EF4-FFF2-40B4-BE49-F238E27FC236}">
                      <a16:creationId xmlns:a16="http://schemas.microsoft.com/office/drawing/2014/main" id="{09703101-854D-9FC0-6C8D-CE2E1989D48D}"/>
                    </a:ext>
                  </a:extLst>
                </p:cNvPr>
                <p:cNvSpPr/>
                <p:nvPr/>
              </p:nvSpPr>
              <p:spPr>
                <a:xfrm>
                  <a:off x="8663799" y="6337544"/>
                  <a:ext cx="6800" cy="6809"/>
                </a:xfrm>
                <a:custGeom>
                  <a:avLst/>
                  <a:gdLst>
                    <a:gd name="connsiteX0" fmla="*/ 1386 w 6800"/>
                    <a:gd name="connsiteY0" fmla="*/ 6810 h 6809"/>
                    <a:gd name="connsiteX1" fmla="*/ 2469 w 6800"/>
                    <a:gd name="connsiteY1" fmla="*/ 3561 h 6809"/>
                    <a:gd name="connsiteX2" fmla="*/ 2469 w 6800"/>
                    <a:gd name="connsiteY2" fmla="*/ 5727 h 6809"/>
                    <a:gd name="connsiteX3" fmla="*/ 3552 w 6800"/>
                    <a:gd name="connsiteY3" fmla="*/ 3561 h 6809"/>
                    <a:gd name="connsiteX4" fmla="*/ 3552 w 6800"/>
                    <a:gd name="connsiteY4" fmla="*/ 5727 h 6809"/>
                    <a:gd name="connsiteX5" fmla="*/ 4635 w 6800"/>
                    <a:gd name="connsiteY5" fmla="*/ 2478 h 6809"/>
                    <a:gd name="connsiteX6" fmla="*/ 5717 w 6800"/>
                    <a:gd name="connsiteY6" fmla="*/ 3561 h 6809"/>
                    <a:gd name="connsiteX7" fmla="*/ 6800 w 6800"/>
                    <a:gd name="connsiteY7" fmla="*/ 4644 h 6809"/>
                    <a:gd name="connsiteX8" fmla="*/ 5717 w 6800"/>
                    <a:gd name="connsiteY8" fmla="*/ 2478 h 6809"/>
                    <a:gd name="connsiteX9" fmla="*/ 4635 w 6800"/>
                    <a:gd name="connsiteY9" fmla="*/ 2478 h 6809"/>
                    <a:gd name="connsiteX10" fmla="*/ 4635 w 6800"/>
                    <a:gd name="connsiteY10" fmla="*/ 313 h 6809"/>
                    <a:gd name="connsiteX11" fmla="*/ 303 w 6800"/>
                    <a:gd name="connsiteY11" fmla="*/ 313 h 6809"/>
                    <a:gd name="connsiteX12" fmla="*/ 1386 w 6800"/>
                    <a:gd name="connsiteY12" fmla="*/ 6810 h 6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6800" h="6809">
                      <a:moveTo>
                        <a:pt x="1386" y="6810"/>
                      </a:moveTo>
                      <a:cubicBezTo>
                        <a:pt x="1386" y="6810"/>
                        <a:pt x="1386" y="3561"/>
                        <a:pt x="2469" y="3561"/>
                      </a:cubicBezTo>
                      <a:cubicBezTo>
                        <a:pt x="2469" y="4644"/>
                        <a:pt x="3552" y="5727"/>
                        <a:pt x="2469" y="5727"/>
                      </a:cubicBezTo>
                      <a:cubicBezTo>
                        <a:pt x="3552" y="5727"/>
                        <a:pt x="2469" y="3561"/>
                        <a:pt x="3552" y="3561"/>
                      </a:cubicBezTo>
                      <a:cubicBezTo>
                        <a:pt x="4635" y="5727"/>
                        <a:pt x="2469" y="4644"/>
                        <a:pt x="3552" y="5727"/>
                      </a:cubicBezTo>
                      <a:cubicBezTo>
                        <a:pt x="3552" y="5727"/>
                        <a:pt x="4635" y="4644"/>
                        <a:pt x="4635" y="2478"/>
                      </a:cubicBezTo>
                      <a:cubicBezTo>
                        <a:pt x="4635" y="2478"/>
                        <a:pt x="4635" y="2478"/>
                        <a:pt x="5717" y="3561"/>
                      </a:cubicBezTo>
                      <a:cubicBezTo>
                        <a:pt x="5717" y="3561"/>
                        <a:pt x="6800" y="4644"/>
                        <a:pt x="6800" y="4644"/>
                      </a:cubicBezTo>
                      <a:lnTo>
                        <a:pt x="5717" y="2478"/>
                      </a:lnTo>
                      <a:cubicBezTo>
                        <a:pt x="4635" y="1395"/>
                        <a:pt x="5717" y="4644"/>
                        <a:pt x="4635" y="2478"/>
                      </a:cubicBezTo>
                      <a:cubicBezTo>
                        <a:pt x="3552" y="1395"/>
                        <a:pt x="4635" y="1395"/>
                        <a:pt x="4635" y="313"/>
                      </a:cubicBezTo>
                      <a:cubicBezTo>
                        <a:pt x="4635" y="1395"/>
                        <a:pt x="1386" y="-770"/>
                        <a:pt x="303" y="313"/>
                      </a:cubicBezTo>
                      <a:cubicBezTo>
                        <a:pt x="-780" y="2478"/>
                        <a:pt x="1386" y="5727"/>
                        <a:pt x="1386" y="681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6" name="Полилиния: фигура 2795">
                  <a:extLst>
                    <a:ext uri="{FF2B5EF4-FFF2-40B4-BE49-F238E27FC236}">
                      <a16:creationId xmlns:a16="http://schemas.microsoft.com/office/drawing/2014/main" id="{3596208A-AEAF-CD7E-217C-D09E8F4BE60C}"/>
                    </a:ext>
                  </a:extLst>
                </p:cNvPr>
                <p:cNvSpPr/>
                <p:nvPr/>
              </p:nvSpPr>
              <p:spPr>
                <a:xfrm>
                  <a:off x="8663019" y="6341105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7" name="Полилиния: фигура 2796">
                  <a:extLst>
                    <a:ext uri="{FF2B5EF4-FFF2-40B4-BE49-F238E27FC236}">
                      <a16:creationId xmlns:a16="http://schemas.microsoft.com/office/drawing/2014/main" id="{EFAF9949-6459-AC36-DBC6-57AE319A40C1}"/>
                    </a:ext>
                  </a:extLst>
                </p:cNvPr>
                <p:cNvSpPr/>
                <p:nvPr/>
              </p:nvSpPr>
              <p:spPr>
                <a:xfrm>
                  <a:off x="8658688" y="6342543"/>
                  <a:ext cx="6497" cy="4789"/>
                </a:xfrm>
                <a:custGeom>
                  <a:avLst/>
                  <a:gdLst>
                    <a:gd name="connsiteX0" fmla="*/ 5414 w 6497"/>
                    <a:gd name="connsiteY0" fmla="*/ 3977 h 4789"/>
                    <a:gd name="connsiteX1" fmla="*/ 5414 w 6497"/>
                    <a:gd name="connsiteY1" fmla="*/ 3977 h 4789"/>
                    <a:gd name="connsiteX2" fmla="*/ 5414 w 6497"/>
                    <a:gd name="connsiteY2" fmla="*/ 1811 h 4789"/>
                    <a:gd name="connsiteX3" fmla="*/ 6497 w 6497"/>
                    <a:gd name="connsiteY3" fmla="*/ 2894 h 4789"/>
                    <a:gd name="connsiteX4" fmla="*/ 5414 w 6497"/>
                    <a:gd name="connsiteY4" fmla="*/ 729 h 4789"/>
                    <a:gd name="connsiteX5" fmla="*/ 4331 w 6497"/>
                    <a:gd name="connsiteY5" fmla="*/ 2894 h 4789"/>
                    <a:gd name="connsiteX6" fmla="*/ 1083 w 6497"/>
                    <a:gd name="connsiteY6" fmla="*/ 729 h 4789"/>
                    <a:gd name="connsiteX7" fmla="*/ 2166 w 6497"/>
                    <a:gd name="connsiteY7" fmla="*/ 729 h 4789"/>
                    <a:gd name="connsiteX8" fmla="*/ 0 w 6497"/>
                    <a:gd name="connsiteY8" fmla="*/ 2894 h 4789"/>
                    <a:gd name="connsiteX9" fmla="*/ 1083 w 6497"/>
                    <a:gd name="connsiteY9" fmla="*/ 2894 h 4789"/>
                    <a:gd name="connsiteX10" fmla="*/ 1083 w 6497"/>
                    <a:gd name="connsiteY10" fmla="*/ 3977 h 4789"/>
                    <a:gd name="connsiteX11" fmla="*/ 5414 w 6497"/>
                    <a:gd name="connsiteY11" fmla="*/ 3977 h 4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497" h="4789">
                      <a:moveTo>
                        <a:pt x="5414" y="3977"/>
                      </a:moveTo>
                      <a:cubicBezTo>
                        <a:pt x="5414" y="3977"/>
                        <a:pt x="5414" y="3977"/>
                        <a:pt x="5414" y="3977"/>
                      </a:cubicBezTo>
                      <a:cubicBezTo>
                        <a:pt x="5414" y="2894"/>
                        <a:pt x="5414" y="1811"/>
                        <a:pt x="5414" y="1811"/>
                      </a:cubicBezTo>
                      <a:cubicBezTo>
                        <a:pt x="5414" y="1811"/>
                        <a:pt x="6497" y="2894"/>
                        <a:pt x="6497" y="2894"/>
                      </a:cubicBezTo>
                      <a:cubicBezTo>
                        <a:pt x="6497" y="2894"/>
                        <a:pt x="5414" y="1811"/>
                        <a:pt x="5414" y="729"/>
                      </a:cubicBezTo>
                      <a:cubicBezTo>
                        <a:pt x="3249" y="-1437"/>
                        <a:pt x="4331" y="1811"/>
                        <a:pt x="4331" y="2894"/>
                      </a:cubicBezTo>
                      <a:cubicBezTo>
                        <a:pt x="2166" y="2894"/>
                        <a:pt x="3249" y="1811"/>
                        <a:pt x="1083" y="729"/>
                      </a:cubicBezTo>
                      <a:cubicBezTo>
                        <a:pt x="1083" y="729"/>
                        <a:pt x="2166" y="729"/>
                        <a:pt x="2166" y="729"/>
                      </a:cubicBezTo>
                      <a:cubicBezTo>
                        <a:pt x="0" y="-354"/>
                        <a:pt x="0" y="1811"/>
                        <a:pt x="0" y="2894"/>
                      </a:cubicBezTo>
                      <a:cubicBezTo>
                        <a:pt x="0" y="2894"/>
                        <a:pt x="1083" y="3977"/>
                        <a:pt x="1083" y="2894"/>
                      </a:cubicBezTo>
                      <a:lnTo>
                        <a:pt x="1083" y="3977"/>
                      </a:lnTo>
                      <a:cubicBezTo>
                        <a:pt x="3249" y="5060"/>
                        <a:pt x="4331" y="5060"/>
                        <a:pt x="5414" y="39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8" name="Полилиния: фигура 2797">
                  <a:extLst>
                    <a:ext uri="{FF2B5EF4-FFF2-40B4-BE49-F238E27FC236}">
                      <a16:creationId xmlns:a16="http://schemas.microsoft.com/office/drawing/2014/main" id="{5488A8B6-4974-E033-0BD3-82184673A0C4}"/>
                    </a:ext>
                  </a:extLst>
                </p:cNvPr>
                <p:cNvSpPr/>
                <p:nvPr/>
              </p:nvSpPr>
              <p:spPr>
                <a:xfrm>
                  <a:off x="8665185" y="6345437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99" name="Полилиния: фигура 2798">
                  <a:extLst>
                    <a:ext uri="{FF2B5EF4-FFF2-40B4-BE49-F238E27FC236}">
                      <a16:creationId xmlns:a16="http://schemas.microsoft.com/office/drawing/2014/main" id="{F27A15B4-CC5D-5B01-6A54-7DDF23A534F9}"/>
                    </a:ext>
                  </a:extLst>
                </p:cNvPr>
                <p:cNvSpPr/>
                <p:nvPr/>
              </p:nvSpPr>
              <p:spPr>
                <a:xfrm>
                  <a:off x="8658688" y="63454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0" name="Полилиния: фигура 2799">
                  <a:extLst>
                    <a:ext uri="{FF2B5EF4-FFF2-40B4-BE49-F238E27FC236}">
                      <a16:creationId xmlns:a16="http://schemas.microsoft.com/office/drawing/2014/main" id="{C8A503C8-B857-2EC4-2689-7CF40EAC59C1}"/>
                    </a:ext>
                  </a:extLst>
                </p:cNvPr>
                <p:cNvSpPr/>
                <p:nvPr/>
              </p:nvSpPr>
              <p:spPr>
                <a:xfrm>
                  <a:off x="8661455" y="6347602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0 h 481"/>
                    <a:gd name="connsiteX1" fmla="*/ 481 w 481"/>
                    <a:gd name="connsiteY1" fmla="*/ 0 h 481"/>
                    <a:gd name="connsiteX2" fmla="*/ 481 w 481"/>
                    <a:gd name="connsiteY2" fmla="*/ 0 h 481"/>
                    <a:gd name="connsiteX3" fmla="*/ 481 w 481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481">
                      <a:moveTo>
                        <a:pt x="481" y="0"/>
                      </a:moveTo>
                      <a:cubicBezTo>
                        <a:pt x="481" y="0"/>
                        <a:pt x="-602" y="0"/>
                        <a:pt x="481" y="0"/>
                      </a:cubicBezTo>
                      <a:lnTo>
                        <a:pt x="481" y="0"/>
                      </a:lnTo>
                      <a:cubicBezTo>
                        <a:pt x="481" y="1083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1" name="Полилиния: фигура 2800">
                  <a:extLst>
                    <a:ext uri="{FF2B5EF4-FFF2-40B4-BE49-F238E27FC236}">
                      <a16:creationId xmlns:a16="http://schemas.microsoft.com/office/drawing/2014/main" id="{34F867DD-A603-C2CF-57C5-6BC9F45AC520}"/>
                    </a:ext>
                  </a:extLst>
                </p:cNvPr>
                <p:cNvSpPr/>
                <p:nvPr/>
              </p:nvSpPr>
              <p:spPr>
                <a:xfrm>
                  <a:off x="8644611" y="6347602"/>
                  <a:ext cx="16466" cy="24905"/>
                </a:xfrm>
                <a:custGeom>
                  <a:avLst/>
                  <a:gdLst>
                    <a:gd name="connsiteX0" fmla="*/ 0 w 16466"/>
                    <a:gd name="connsiteY0" fmla="*/ 21657 h 24905"/>
                    <a:gd name="connsiteX1" fmla="*/ 1083 w 16466"/>
                    <a:gd name="connsiteY1" fmla="*/ 21657 h 24905"/>
                    <a:gd name="connsiteX2" fmla="*/ 2166 w 16466"/>
                    <a:gd name="connsiteY2" fmla="*/ 23823 h 24905"/>
                    <a:gd name="connsiteX3" fmla="*/ 5414 w 16466"/>
                    <a:gd name="connsiteY3" fmla="*/ 24905 h 24905"/>
                    <a:gd name="connsiteX4" fmla="*/ 5414 w 16466"/>
                    <a:gd name="connsiteY4" fmla="*/ 22740 h 24905"/>
                    <a:gd name="connsiteX5" fmla="*/ 6497 w 16466"/>
                    <a:gd name="connsiteY5" fmla="*/ 22740 h 24905"/>
                    <a:gd name="connsiteX6" fmla="*/ 7580 w 16466"/>
                    <a:gd name="connsiteY6" fmla="*/ 19491 h 24905"/>
                    <a:gd name="connsiteX7" fmla="*/ 7580 w 16466"/>
                    <a:gd name="connsiteY7" fmla="*/ 17326 h 24905"/>
                    <a:gd name="connsiteX8" fmla="*/ 12994 w 16466"/>
                    <a:gd name="connsiteY8" fmla="*/ 8663 h 24905"/>
                    <a:gd name="connsiteX9" fmla="*/ 10828 w 16466"/>
                    <a:gd name="connsiteY9" fmla="*/ 6497 h 24905"/>
                    <a:gd name="connsiteX10" fmla="*/ 12994 w 16466"/>
                    <a:gd name="connsiteY10" fmla="*/ 6497 h 24905"/>
                    <a:gd name="connsiteX11" fmla="*/ 12994 w 16466"/>
                    <a:gd name="connsiteY11" fmla="*/ 6497 h 24905"/>
                    <a:gd name="connsiteX12" fmla="*/ 15160 w 16466"/>
                    <a:gd name="connsiteY12" fmla="*/ 4331 h 24905"/>
                    <a:gd name="connsiteX13" fmla="*/ 12994 w 16466"/>
                    <a:gd name="connsiteY13" fmla="*/ 2166 h 24905"/>
                    <a:gd name="connsiteX14" fmla="*/ 16243 w 16466"/>
                    <a:gd name="connsiteY14" fmla="*/ 3249 h 24905"/>
                    <a:gd name="connsiteX15" fmla="*/ 15160 w 16466"/>
                    <a:gd name="connsiteY15" fmla="*/ 1083 h 24905"/>
                    <a:gd name="connsiteX16" fmla="*/ 12994 w 16466"/>
                    <a:gd name="connsiteY16" fmla="*/ 1083 h 24905"/>
                    <a:gd name="connsiteX17" fmla="*/ 12994 w 16466"/>
                    <a:gd name="connsiteY17" fmla="*/ 0 h 24905"/>
                    <a:gd name="connsiteX18" fmla="*/ 11911 w 16466"/>
                    <a:gd name="connsiteY18" fmla="*/ 3249 h 24905"/>
                    <a:gd name="connsiteX19" fmla="*/ 11911 w 16466"/>
                    <a:gd name="connsiteY19" fmla="*/ 8663 h 24905"/>
                    <a:gd name="connsiteX20" fmla="*/ 10828 w 16466"/>
                    <a:gd name="connsiteY20" fmla="*/ 7580 h 24905"/>
                    <a:gd name="connsiteX21" fmla="*/ 7580 w 16466"/>
                    <a:gd name="connsiteY21" fmla="*/ 10828 h 24905"/>
                    <a:gd name="connsiteX22" fmla="*/ 9746 w 16466"/>
                    <a:gd name="connsiteY22" fmla="*/ 12994 h 24905"/>
                    <a:gd name="connsiteX23" fmla="*/ 8663 w 16466"/>
                    <a:gd name="connsiteY23" fmla="*/ 12994 h 24905"/>
                    <a:gd name="connsiteX24" fmla="*/ 9746 w 16466"/>
                    <a:gd name="connsiteY24" fmla="*/ 14077 h 24905"/>
                    <a:gd name="connsiteX25" fmla="*/ 7580 w 16466"/>
                    <a:gd name="connsiteY25" fmla="*/ 14077 h 24905"/>
                    <a:gd name="connsiteX26" fmla="*/ 10828 w 16466"/>
                    <a:gd name="connsiteY26" fmla="*/ 16243 h 24905"/>
                    <a:gd name="connsiteX27" fmla="*/ 5414 w 16466"/>
                    <a:gd name="connsiteY27" fmla="*/ 16243 h 24905"/>
                    <a:gd name="connsiteX28" fmla="*/ 7580 w 16466"/>
                    <a:gd name="connsiteY28" fmla="*/ 16243 h 24905"/>
                    <a:gd name="connsiteX29" fmla="*/ 8663 w 16466"/>
                    <a:gd name="connsiteY29" fmla="*/ 17326 h 24905"/>
                    <a:gd name="connsiteX30" fmla="*/ 5414 w 16466"/>
                    <a:gd name="connsiteY30" fmla="*/ 16243 h 24905"/>
                    <a:gd name="connsiteX31" fmla="*/ 6497 w 16466"/>
                    <a:gd name="connsiteY31" fmla="*/ 18408 h 24905"/>
                    <a:gd name="connsiteX32" fmla="*/ 7580 w 16466"/>
                    <a:gd name="connsiteY32" fmla="*/ 18408 h 24905"/>
                    <a:gd name="connsiteX33" fmla="*/ 5414 w 16466"/>
                    <a:gd name="connsiteY33" fmla="*/ 20574 h 24905"/>
                    <a:gd name="connsiteX34" fmla="*/ 3249 w 16466"/>
                    <a:gd name="connsiteY34" fmla="*/ 18408 h 24905"/>
                    <a:gd name="connsiteX35" fmla="*/ 2166 w 16466"/>
                    <a:gd name="connsiteY35" fmla="*/ 18408 h 24905"/>
                    <a:gd name="connsiteX36" fmla="*/ 4331 w 16466"/>
                    <a:gd name="connsiteY36" fmla="*/ 21657 h 24905"/>
                    <a:gd name="connsiteX37" fmla="*/ 0 w 16466"/>
                    <a:gd name="connsiteY37" fmla="*/ 21657 h 24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16466" h="24905">
                      <a:moveTo>
                        <a:pt x="0" y="21657"/>
                      </a:moveTo>
                      <a:cubicBezTo>
                        <a:pt x="1083" y="21657"/>
                        <a:pt x="1083" y="21657"/>
                        <a:pt x="1083" y="21657"/>
                      </a:cubicBezTo>
                      <a:cubicBezTo>
                        <a:pt x="2166" y="22740"/>
                        <a:pt x="2166" y="22740"/>
                        <a:pt x="2166" y="23823"/>
                      </a:cubicBezTo>
                      <a:cubicBezTo>
                        <a:pt x="3249" y="23823"/>
                        <a:pt x="3249" y="24905"/>
                        <a:pt x="5414" y="24905"/>
                      </a:cubicBezTo>
                      <a:cubicBezTo>
                        <a:pt x="5414" y="23823"/>
                        <a:pt x="4331" y="22740"/>
                        <a:pt x="5414" y="22740"/>
                      </a:cubicBezTo>
                      <a:cubicBezTo>
                        <a:pt x="5414" y="22740"/>
                        <a:pt x="6497" y="22740"/>
                        <a:pt x="6497" y="22740"/>
                      </a:cubicBezTo>
                      <a:cubicBezTo>
                        <a:pt x="6497" y="21657"/>
                        <a:pt x="5414" y="19491"/>
                        <a:pt x="7580" y="19491"/>
                      </a:cubicBezTo>
                      <a:cubicBezTo>
                        <a:pt x="8663" y="18408"/>
                        <a:pt x="8663" y="18408"/>
                        <a:pt x="7580" y="17326"/>
                      </a:cubicBezTo>
                      <a:cubicBezTo>
                        <a:pt x="9746" y="15160"/>
                        <a:pt x="9746" y="10828"/>
                        <a:pt x="12994" y="8663"/>
                      </a:cubicBezTo>
                      <a:lnTo>
                        <a:pt x="10828" y="6497"/>
                      </a:lnTo>
                      <a:cubicBezTo>
                        <a:pt x="11911" y="7580"/>
                        <a:pt x="10828" y="5414"/>
                        <a:pt x="12994" y="6497"/>
                      </a:cubicBezTo>
                      <a:cubicBezTo>
                        <a:pt x="12994" y="6497"/>
                        <a:pt x="12994" y="6497"/>
                        <a:pt x="12994" y="6497"/>
                      </a:cubicBezTo>
                      <a:cubicBezTo>
                        <a:pt x="15160" y="7580"/>
                        <a:pt x="14077" y="4331"/>
                        <a:pt x="15160" y="4331"/>
                      </a:cubicBezTo>
                      <a:cubicBezTo>
                        <a:pt x="15160" y="4331"/>
                        <a:pt x="12994" y="3249"/>
                        <a:pt x="12994" y="2166"/>
                      </a:cubicBezTo>
                      <a:cubicBezTo>
                        <a:pt x="15160" y="4331"/>
                        <a:pt x="14077" y="1083"/>
                        <a:pt x="16243" y="3249"/>
                      </a:cubicBezTo>
                      <a:cubicBezTo>
                        <a:pt x="17326" y="3249"/>
                        <a:pt x="14077" y="1083"/>
                        <a:pt x="15160" y="1083"/>
                      </a:cubicBezTo>
                      <a:cubicBezTo>
                        <a:pt x="14077" y="0"/>
                        <a:pt x="14077" y="1083"/>
                        <a:pt x="12994" y="1083"/>
                      </a:cubicBezTo>
                      <a:cubicBezTo>
                        <a:pt x="11911" y="0"/>
                        <a:pt x="14077" y="1083"/>
                        <a:pt x="12994" y="0"/>
                      </a:cubicBezTo>
                      <a:cubicBezTo>
                        <a:pt x="11911" y="0"/>
                        <a:pt x="11911" y="2166"/>
                        <a:pt x="11911" y="3249"/>
                      </a:cubicBezTo>
                      <a:cubicBezTo>
                        <a:pt x="11911" y="5414"/>
                        <a:pt x="11911" y="6497"/>
                        <a:pt x="11911" y="8663"/>
                      </a:cubicBezTo>
                      <a:lnTo>
                        <a:pt x="10828" y="7580"/>
                      </a:lnTo>
                      <a:cubicBezTo>
                        <a:pt x="10828" y="9746"/>
                        <a:pt x="10828" y="10828"/>
                        <a:pt x="7580" y="10828"/>
                      </a:cubicBezTo>
                      <a:cubicBezTo>
                        <a:pt x="8663" y="10828"/>
                        <a:pt x="6497" y="11911"/>
                        <a:pt x="9746" y="12994"/>
                      </a:cubicBezTo>
                      <a:cubicBezTo>
                        <a:pt x="8663" y="12994"/>
                        <a:pt x="8663" y="12994"/>
                        <a:pt x="8663" y="12994"/>
                      </a:cubicBezTo>
                      <a:lnTo>
                        <a:pt x="9746" y="14077"/>
                      </a:lnTo>
                      <a:cubicBezTo>
                        <a:pt x="9746" y="14077"/>
                        <a:pt x="7580" y="14077"/>
                        <a:pt x="7580" y="14077"/>
                      </a:cubicBezTo>
                      <a:cubicBezTo>
                        <a:pt x="8663" y="14077"/>
                        <a:pt x="9746" y="15160"/>
                        <a:pt x="10828" y="16243"/>
                      </a:cubicBezTo>
                      <a:cubicBezTo>
                        <a:pt x="8663" y="16243"/>
                        <a:pt x="7580" y="16243"/>
                        <a:pt x="5414" y="16243"/>
                      </a:cubicBezTo>
                      <a:cubicBezTo>
                        <a:pt x="5414" y="16243"/>
                        <a:pt x="6497" y="16243"/>
                        <a:pt x="7580" y="16243"/>
                      </a:cubicBezTo>
                      <a:cubicBezTo>
                        <a:pt x="6497" y="16243"/>
                        <a:pt x="8663" y="17326"/>
                        <a:pt x="8663" y="17326"/>
                      </a:cubicBezTo>
                      <a:cubicBezTo>
                        <a:pt x="8663" y="17326"/>
                        <a:pt x="6497" y="17326"/>
                        <a:pt x="5414" y="16243"/>
                      </a:cubicBezTo>
                      <a:cubicBezTo>
                        <a:pt x="4331" y="16243"/>
                        <a:pt x="7580" y="18408"/>
                        <a:pt x="6497" y="18408"/>
                      </a:cubicBezTo>
                      <a:lnTo>
                        <a:pt x="7580" y="18408"/>
                      </a:lnTo>
                      <a:cubicBezTo>
                        <a:pt x="7580" y="19491"/>
                        <a:pt x="5414" y="19491"/>
                        <a:pt x="5414" y="20574"/>
                      </a:cubicBezTo>
                      <a:cubicBezTo>
                        <a:pt x="3249" y="20574"/>
                        <a:pt x="4331" y="19491"/>
                        <a:pt x="3249" y="18408"/>
                      </a:cubicBezTo>
                      <a:cubicBezTo>
                        <a:pt x="3249" y="18408"/>
                        <a:pt x="2166" y="18408"/>
                        <a:pt x="2166" y="18408"/>
                      </a:cubicBezTo>
                      <a:cubicBezTo>
                        <a:pt x="3249" y="19491"/>
                        <a:pt x="4331" y="20574"/>
                        <a:pt x="4331" y="21657"/>
                      </a:cubicBezTo>
                      <a:cubicBezTo>
                        <a:pt x="1083" y="19491"/>
                        <a:pt x="1083" y="20574"/>
                        <a:pt x="0" y="216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2" name="Полилиния: фигура 2801">
                  <a:extLst>
                    <a:ext uri="{FF2B5EF4-FFF2-40B4-BE49-F238E27FC236}">
                      <a16:creationId xmlns:a16="http://schemas.microsoft.com/office/drawing/2014/main" id="{68B92481-439D-D371-7B38-FE21750BF8DA}"/>
                    </a:ext>
                  </a:extLst>
                </p:cNvPr>
                <p:cNvSpPr/>
                <p:nvPr/>
              </p:nvSpPr>
              <p:spPr>
                <a:xfrm>
                  <a:off x="8644882" y="6365199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812 h 812"/>
                    <a:gd name="connsiteX1" fmla="*/ 812 w 812"/>
                    <a:gd name="connsiteY1" fmla="*/ 812 h 812"/>
                    <a:gd name="connsiteX2" fmla="*/ 812 w 812"/>
                    <a:gd name="connsiteY2" fmla="*/ 812 h 812"/>
                    <a:gd name="connsiteX3" fmla="*/ 812 w 812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812">
                      <a:moveTo>
                        <a:pt x="812" y="812"/>
                      </a:moveTo>
                      <a:cubicBezTo>
                        <a:pt x="-271" y="-271"/>
                        <a:pt x="-271" y="-271"/>
                        <a:pt x="812" y="812"/>
                      </a:cubicBezTo>
                      <a:cubicBezTo>
                        <a:pt x="-271" y="-271"/>
                        <a:pt x="-271" y="-271"/>
                        <a:pt x="812" y="812"/>
                      </a:cubicBezTo>
                      <a:cubicBezTo>
                        <a:pt x="-271" y="812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3" name="Полилиния: фигура 2802">
                  <a:extLst>
                    <a:ext uri="{FF2B5EF4-FFF2-40B4-BE49-F238E27FC236}">
                      <a16:creationId xmlns:a16="http://schemas.microsoft.com/office/drawing/2014/main" id="{4FEF7E28-D3D3-309D-5F01-6A01B3591502}"/>
                    </a:ext>
                  </a:extLst>
                </p:cNvPr>
                <p:cNvSpPr/>
                <p:nvPr/>
              </p:nvSpPr>
              <p:spPr>
                <a:xfrm>
                  <a:off x="8644611" y="636925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4" name="Полилиния: фигура 2803">
                  <a:extLst>
                    <a:ext uri="{FF2B5EF4-FFF2-40B4-BE49-F238E27FC236}">
                      <a16:creationId xmlns:a16="http://schemas.microsoft.com/office/drawing/2014/main" id="{0EB9E5F0-BB6F-D48E-FD41-3E4E43E762D4}"/>
                    </a:ext>
                  </a:extLst>
                </p:cNvPr>
                <p:cNvSpPr/>
                <p:nvPr/>
              </p:nvSpPr>
              <p:spPr>
                <a:xfrm>
                  <a:off x="8652191" y="636601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5" name="Полилиния: фигура 2804">
                  <a:extLst>
                    <a:ext uri="{FF2B5EF4-FFF2-40B4-BE49-F238E27FC236}">
                      <a16:creationId xmlns:a16="http://schemas.microsoft.com/office/drawing/2014/main" id="{14F05586-1AB3-221C-EBAC-EDA52029BD0E}"/>
                    </a:ext>
                  </a:extLst>
                </p:cNvPr>
                <p:cNvSpPr/>
                <p:nvPr/>
              </p:nvSpPr>
              <p:spPr>
                <a:xfrm>
                  <a:off x="8646777" y="6361679"/>
                  <a:ext cx="2165" cy="10828"/>
                </a:xfrm>
                <a:custGeom>
                  <a:avLst/>
                  <a:gdLst>
                    <a:gd name="connsiteX0" fmla="*/ 0 w 2165"/>
                    <a:gd name="connsiteY0" fmla="*/ 0 h 10828"/>
                    <a:gd name="connsiteX1" fmla="*/ 2166 w 2165"/>
                    <a:gd name="connsiteY1" fmla="*/ 0 h 10828"/>
                    <a:gd name="connsiteX2" fmla="*/ 0 w 2165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2166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6" name="Полилиния: фигура 2805">
                  <a:extLst>
                    <a:ext uri="{FF2B5EF4-FFF2-40B4-BE49-F238E27FC236}">
                      <a16:creationId xmlns:a16="http://schemas.microsoft.com/office/drawing/2014/main" id="{28E16CCD-2499-E610-5041-1E29154ACCC3}"/>
                    </a:ext>
                  </a:extLst>
                </p:cNvPr>
                <p:cNvSpPr/>
                <p:nvPr/>
              </p:nvSpPr>
              <p:spPr>
                <a:xfrm>
                  <a:off x="8650296" y="6357348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7" name="Полилиния: фигура 2806">
                  <a:extLst>
                    <a:ext uri="{FF2B5EF4-FFF2-40B4-BE49-F238E27FC236}">
                      <a16:creationId xmlns:a16="http://schemas.microsoft.com/office/drawing/2014/main" id="{F57694DC-52FF-D05B-AD96-87DAE16BD4AA}"/>
                    </a:ext>
                  </a:extLst>
                </p:cNvPr>
                <p:cNvSpPr/>
                <p:nvPr/>
              </p:nvSpPr>
              <p:spPr>
                <a:xfrm>
                  <a:off x="8644611" y="6367094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8" name="Полилиния: фигура 2807">
                  <a:extLst>
                    <a:ext uri="{FF2B5EF4-FFF2-40B4-BE49-F238E27FC236}">
                      <a16:creationId xmlns:a16="http://schemas.microsoft.com/office/drawing/2014/main" id="{CC2F5576-2CBF-FB19-EF7E-E1B369179B81}"/>
                    </a:ext>
                  </a:extLst>
                </p:cNvPr>
                <p:cNvSpPr/>
                <p:nvPr/>
              </p:nvSpPr>
              <p:spPr>
                <a:xfrm>
                  <a:off x="8642227" y="6369259"/>
                  <a:ext cx="8068" cy="15608"/>
                </a:xfrm>
                <a:custGeom>
                  <a:avLst/>
                  <a:gdLst>
                    <a:gd name="connsiteX0" fmla="*/ 6715 w 8068"/>
                    <a:gd name="connsiteY0" fmla="*/ 15160 h 15608"/>
                    <a:gd name="connsiteX1" fmla="*/ 7798 w 8068"/>
                    <a:gd name="connsiteY1" fmla="*/ 12994 h 15608"/>
                    <a:gd name="connsiteX2" fmla="*/ 3467 w 8068"/>
                    <a:gd name="connsiteY2" fmla="*/ 10828 h 15608"/>
                    <a:gd name="connsiteX3" fmla="*/ 7798 w 8068"/>
                    <a:gd name="connsiteY3" fmla="*/ 11911 h 15608"/>
                    <a:gd name="connsiteX4" fmla="*/ 7798 w 8068"/>
                    <a:gd name="connsiteY4" fmla="*/ 9746 h 15608"/>
                    <a:gd name="connsiteX5" fmla="*/ 5632 w 8068"/>
                    <a:gd name="connsiteY5" fmla="*/ 6497 h 15608"/>
                    <a:gd name="connsiteX6" fmla="*/ 6715 w 8068"/>
                    <a:gd name="connsiteY6" fmla="*/ 6497 h 15608"/>
                    <a:gd name="connsiteX7" fmla="*/ 3467 w 8068"/>
                    <a:gd name="connsiteY7" fmla="*/ 3249 h 15608"/>
                    <a:gd name="connsiteX8" fmla="*/ 7798 w 8068"/>
                    <a:gd name="connsiteY8" fmla="*/ 4331 h 15608"/>
                    <a:gd name="connsiteX9" fmla="*/ 7798 w 8068"/>
                    <a:gd name="connsiteY9" fmla="*/ 4331 h 15608"/>
                    <a:gd name="connsiteX10" fmla="*/ 7798 w 8068"/>
                    <a:gd name="connsiteY10" fmla="*/ 2166 h 15608"/>
                    <a:gd name="connsiteX11" fmla="*/ 5632 w 8068"/>
                    <a:gd name="connsiteY11" fmla="*/ 1083 h 15608"/>
                    <a:gd name="connsiteX12" fmla="*/ 3467 w 8068"/>
                    <a:gd name="connsiteY12" fmla="*/ 0 h 15608"/>
                    <a:gd name="connsiteX13" fmla="*/ 4549 w 8068"/>
                    <a:gd name="connsiteY13" fmla="*/ 2166 h 15608"/>
                    <a:gd name="connsiteX14" fmla="*/ 2384 w 8068"/>
                    <a:gd name="connsiteY14" fmla="*/ 2166 h 15608"/>
                    <a:gd name="connsiteX15" fmla="*/ 3467 w 8068"/>
                    <a:gd name="connsiteY15" fmla="*/ 3249 h 15608"/>
                    <a:gd name="connsiteX16" fmla="*/ 1301 w 8068"/>
                    <a:gd name="connsiteY16" fmla="*/ 3249 h 15608"/>
                    <a:gd name="connsiteX17" fmla="*/ 2384 w 8068"/>
                    <a:gd name="connsiteY17" fmla="*/ 5414 h 15608"/>
                    <a:gd name="connsiteX18" fmla="*/ 2384 w 8068"/>
                    <a:gd name="connsiteY18" fmla="*/ 5414 h 15608"/>
                    <a:gd name="connsiteX19" fmla="*/ 4549 w 8068"/>
                    <a:gd name="connsiteY19" fmla="*/ 6497 h 15608"/>
                    <a:gd name="connsiteX20" fmla="*/ 2384 w 8068"/>
                    <a:gd name="connsiteY20" fmla="*/ 6497 h 15608"/>
                    <a:gd name="connsiteX21" fmla="*/ 3467 w 8068"/>
                    <a:gd name="connsiteY21" fmla="*/ 6497 h 15608"/>
                    <a:gd name="connsiteX22" fmla="*/ 218 w 8068"/>
                    <a:gd name="connsiteY22" fmla="*/ 9746 h 15608"/>
                    <a:gd name="connsiteX23" fmla="*/ 1301 w 8068"/>
                    <a:gd name="connsiteY23" fmla="*/ 9746 h 15608"/>
                    <a:gd name="connsiteX24" fmla="*/ 218 w 8068"/>
                    <a:gd name="connsiteY24" fmla="*/ 7580 h 15608"/>
                    <a:gd name="connsiteX25" fmla="*/ 4549 w 8068"/>
                    <a:gd name="connsiteY25" fmla="*/ 8663 h 15608"/>
                    <a:gd name="connsiteX26" fmla="*/ 1301 w 8068"/>
                    <a:gd name="connsiteY26" fmla="*/ 9746 h 15608"/>
                    <a:gd name="connsiteX27" fmla="*/ 1301 w 8068"/>
                    <a:gd name="connsiteY27" fmla="*/ 11911 h 15608"/>
                    <a:gd name="connsiteX28" fmla="*/ 218 w 8068"/>
                    <a:gd name="connsiteY28" fmla="*/ 11911 h 15608"/>
                    <a:gd name="connsiteX29" fmla="*/ 1301 w 8068"/>
                    <a:gd name="connsiteY29" fmla="*/ 14077 h 15608"/>
                    <a:gd name="connsiteX30" fmla="*/ 1301 w 8068"/>
                    <a:gd name="connsiteY30" fmla="*/ 12994 h 15608"/>
                    <a:gd name="connsiteX31" fmla="*/ 2384 w 8068"/>
                    <a:gd name="connsiteY31" fmla="*/ 14077 h 15608"/>
                    <a:gd name="connsiteX32" fmla="*/ 1301 w 8068"/>
                    <a:gd name="connsiteY32" fmla="*/ 14077 h 15608"/>
                    <a:gd name="connsiteX33" fmla="*/ 6715 w 8068"/>
                    <a:gd name="connsiteY33" fmla="*/ 15160 h 15608"/>
                    <a:gd name="connsiteX34" fmla="*/ 4549 w 8068"/>
                    <a:gd name="connsiteY34" fmla="*/ 14077 h 15608"/>
                    <a:gd name="connsiteX35" fmla="*/ 6715 w 8068"/>
                    <a:gd name="connsiteY35" fmla="*/ 15160 h 15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8068" h="15608">
                      <a:moveTo>
                        <a:pt x="6715" y="15160"/>
                      </a:moveTo>
                      <a:cubicBezTo>
                        <a:pt x="8881" y="14077"/>
                        <a:pt x="7798" y="14077"/>
                        <a:pt x="7798" y="12994"/>
                      </a:cubicBezTo>
                      <a:cubicBezTo>
                        <a:pt x="6715" y="11911"/>
                        <a:pt x="3467" y="12994"/>
                        <a:pt x="3467" y="10828"/>
                      </a:cubicBezTo>
                      <a:lnTo>
                        <a:pt x="7798" y="11911"/>
                      </a:lnTo>
                      <a:cubicBezTo>
                        <a:pt x="7798" y="10828"/>
                        <a:pt x="7798" y="10828"/>
                        <a:pt x="7798" y="9746"/>
                      </a:cubicBezTo>
                      <a:cubicBezTo>
                        <a:pt x="7798" y="8663"/>
                        <a:pt x="7798" y="7580"/>
                        <a:pt x="5632" y="6497"/>
                      </a:cubicBezTo>
                      <a:cubicBezTo>
                        <a:pt x="5632" y="6497"/>
                        <a:pt x="6715" y="6497"/>
                        <a:pt x="6715" y="6497"/>
                      </a:cubicBezTo>
                      <a:cubicBezTo>
                        <a:pt x="6715" y="5414"/>
                        <a:pt x="1301" y="4331"/>
                        <a:pt x="3467" y="3249"/>
                      </a:cubicBezTo>
                      <a:cubicBezTo>
                        <a:pt x="5632" y="5414"/>
                        <a:pt x="5632" y="3249"/>
                        <a:pt x="7798" y="4331"/>
                      </a:cubicBezTo>
                      <a:lnTo>
                        <a:pt x="7798" y="4331"/>
                      </a:lnTo>
                      <a:cubicBezTo>
                        <a:pt x="7798" y="3249"/>
                        <a:pt x="6715" y="2166"/>
                        <a:pt x="7798" y="2166"/>
                      </a:cubicBezTo>
                      <a:cubicBezTo>
                        <a:pt x="6715" y="2166"/>
                        <a:pt x="5632" y="2166"/>
                        <a:pt x="5632" y="1083"/>
                      </a:cubicBezTo>
                      <a:cubicBezTo>
                        <a:pt x="5632" y="1083"/>
                        <a:pt x="4549" y="1083"/>
                        <a:pt x="3467" y="0"/>
                      </a:cubicBezTo>
                      <a:cubicBezTo>
                        <a:pt x="4549" y="1083"/>
                        <a:pt x="3467" y="1083"/>
                        <a:pt x="4549" y="2166"/>
                      </a:cubicBezTo>
                      <a:cubicBezTo>
                        <a:pt x="3467" y="2166"/>
                        <a:pt x="4549" y="2166"/>
                        <a:pt x="2384" y="2166"/>
                      </a:cubicBezTo>
                      <a:lnTo>
                        <a:pt x="3467" y="3249"/>
                      </a:lnTo>
                      <a:cubicBezTo>
                        <a:pt x="3467" y="3249"/>
                        <a:pt x="2384" y="2166"/>
                        <a:pt x="1301" y="3249"/>
                      </a:cubicBezTo>
                      <a:cubicBezTo>
                        <a:pt x="2384" y="3249"/>
                        <a:pt x="2384" y="4331"/>
                        <a:pt x="2384" y="5414"/>
                      </a:cubicBezTo>
                      <a:lnTo>
                        <a:pt x="2384" y="5414"/>
                      </a:lnTo>
                      <a:cubicBezTo>
                        <a:pt x="2384" y="6497"/>
                        <a:pt x="2384" y="6497"/>
                        <a:pt x="4549" y="6497"/>
                      </a:cubicBezTo>
                      <a:lnTo>
                        <a:pt x="2384" y="6497"/>
                      </a:lnTo>
                      <a:lnTo>
                        <a:pt x="3467" y="6497"/>
                      </a:lnTo>
                      <a:cubicBezTo>
                        <a:pt x="2384" y="7580"/>
                        <a:pt x="-865" y="7580"/>
                        <a:pt x="218" y="9746"/>
                      </a:cubicBezTo>
                      <a:cubicBezTo>
                        <a:pt x="218" y="9746"/>
                        <a:pt x="1301" y="9746"/>
                        <a:pt x="1301" y="9746"/>
                      </a:cubicBezTo>
                      <a:cubicBezTo>
                        <a:pt x="2384" y="9746"/>
                        <a:pt x="218" y="8663"/>
                        <a:pt x="218" y="7580"/>
                      </a:cubicBezTo>
                      <a:cubicBezTo>
                        <a:pt x="1301" y="7580"/>
                        <a:pt x="3467" y="8663"/>
                        <a:pt x="4549" y="8663"/>
                      </a:cubicBezTo>
                      <a:cubicBezTo>
                        <a:pt x="2384" y="8663"/>
                        <a:pt x="4549" y="9746"/>
                        <a:pt x="1301" y="9746"/>
                      </a:cubicBezTo>
                      <a:cubicBezTo>
                        <a:pt x="1301" y="10828"/>
                        <a:pt x="2384" y="10828"/>
                        <a:pt x="1301" y="11911"/>
                      </a:cubicBezTo>
                      <a:lnTo>
                        <a:pt x="218" y="11911"/>
                      </a:lnTo>
                      <a:cubicBezTo>
                        <a:pt x="2384" y="11911"/>
                        <a:pt x="-865" y="12994"/>
                        <a:pt x="1301" y="14077"/>
                      </a:cubicBezTo>
                      <a:lnTo>
                        <a:pt x="1301" y="12994"/>
                      </a:lnTo>
                      <a:cubicBezTo>
                        <a:pt x="2384" y="12994"/>
                        <a:pt x="2384" y="12994"/>
                        <a:pt x="2384" y="14077"/>
                      </a:cubicBezTo>
                      <a:cubicBezTo>
                        <a:pt x="2384" y="14077"/>
                        <a:pt x="2384" y="14077"/>
                        <a:pt x="1301" y="14077"/>
                      </a:cubicBezTo>
                      <a:cubicBezTo>
                        <a:pt x="4549" y="15160"/>
                        <a:pt x="5632" y="16243"/>
                        <a:pt x="6715" y="15160"/>
                      </a:cubicBezTo>
                      <a:cubicBezTo>
                        <a:pt x="6715" y="15160"/>
                        <a:pt x="4549" y="15160"/>
                        <a:pt x="4549" y="14077"/>
                      </a:cubicBezTo>
                      <a:cubicBezTo>
                        <a:pt x="5632" y="15160"/>
                        <a:pt x="6715" y="14077"/>
                        <a:pt x="6715" y="151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09" name="Полилиния: фигура 2808">
                  <a:extLst>
                    <a:ext uri="{FF2B5EF4-FFF2-40B4-BE49-F238E27FC236}">
                      <a16:creationId xmlns:a16="http://schemas.microsoft.com/office/drawing/2014/main" id="{65A60520-96B7-A76D-C440-E2C22B579AB3}"/>
                    </a:ext>
                  </a:extLst>
                </p:cNvPr>
                <p:cNvSpPr/>
                <p:nvPr/>
              </p:nvSpPr>
              <p:spPr>
                <a:xfrm>
                  <a:off x="8643528" y="6373591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10" name="Полилиния: фигура 2809">
                  <a:extLst>
                    <a:ext uri="{FF2B5EF4-FFF2-40B4-BE49-F238E27FC236}">
                      <a16:creationId xmlns:a16="http://schemas.microsoft.com/office/drawing/2014/main" id="{123EF8B8-C41F-B6B6-A16B-BF79DEE00F89}"/>
                    </a:ext>
                  </a:extLst>
                </p:cNvPr>
                <p:cNvSpPr/>
                <p:nvPr/>
              </p:nvSpPr>
              <p:spPr>
                <a:xfrm>
                  <a:off x="8641964" y="6385502"/>
                  <a:ext cx="12392" cy="7579"/>
                </a:xfrm>
                <a:custGeom>
                  <a:avLst/>
                  <a:gdLst>
                    <a:gd name="connsiteX0" fmla="*/ 4813 w 12392"/>
                    <a:gd name="connsiteY0" fmla="*/ 3249 h 7579"/>
                    <a:gd name="connsiteX1" fmla="*/ 2647 w 12392"/>
                    <a:gd name="connsiteY1" fmla="*/ 4331 h 7579"/>
                    <a:gd name="connsiteX2" fmla="*/ 6978 w 12392"/>
                    <a:gd name="connsiteY2" fmla="*/ 3249 h 7579"/>
                    <a:gd name="connsiteX3" fmla="*/ 8061 w 12392"/>
                    <a:gd name="connsiteY3" fmla="*/ 4331 h 7579"/>
                    <a:gd name="connsiteX4" fmla="*/ 4813 w 12392"/>
                    <a:gd name="connsiteY4" fmla="*/ 5414 h 7579"/>
                    <a:gd name="connsiteX5" fmla="*/ 4813 w 12392"/>
                    <a:gd name="connsiteY5" fmla="*/ 6497 h 7579"/>
                    <a:gd name="connsiteX6" fmla="*/ 6978 w 12392"/>
                    <a:gd name="connsiteY6" fmla="*/ 5414 h 7579"/>
                    <a:gd name="connsiteX7" fmla="*/ 9144 w 12392"/>
                    <a:gd name="connsiteY7" fmla="*/ 5414 h 7579"/>
                    <a:gd name="connsiteX8" fmla="*/ 8061 w 12392"/>
                    <a:gd name="connsiteY8" fmla="*/ 5414 h 7579"/>
                    <a:gd name="connsiteX9" fmla="*/ 5895 w 12392"/>
                    <a:gd name="connsiteY9" fmla="*/ 7580 h 7579"/>
                    <a:gd name="connsiteX10" fmla="*/ 12393 w 12392"/>
                    <a:gd name="connsiteY10" fmla="*/ 5414 h 7579"/>
                    <a:gd name="connsiteX11" fmla="*/ 11310 w 12392"/>
                    <a:gd name="connsiteY11" fmla="*/ 5414 h 7579"/>
                    <a:gd name="connsiteX12" fmla="*/ 9144 w 12392"/>
                    <a:gd name="connsiteY12" fmla="*/ 7580 h 7579"/>
                    <a:gd name="connsiteX13" fmla="*/ 9144 w 12392"/>
                    <a:gd name="connsiteY13" fmla="*/ 6497 h 7579"/>
                    <a:gd name="connsiteX14" fmla="*/ 10227 w 12392"/>
                    <a:gd name="connsiteY14" fmla="*/ 6497 h 7579"/>
                    <a:gd name="connsiteX15" fmla="*/ 11310 w 12392"/>
                    <a:gd name="connsiteY15" fmla="*/ 6497 h 7579"/>
                    <a:gd name="connsiteX16" fmla="*/ 10227 w 12392"/>
                    <a:gd name="connsiteY16" fmla="*/ 5414 h 7579"/>
                    <a:gd name="connsiteX17" fmla="*/ 9144 w 12392"/>
                    <a:gd name="connsiteY17" fmla="*/ 4331 h 7579"/>
                    <a:gd name="connsiteX18" fmla="*/ 8061 w 12392"/>
                    <a:gd name="connsiteY18" fmla="*/ 2166 h 7579"/>
                    <a:gd name="connsiteX19" fmla="*/ 8061 w 12392"/>
                    <a:gd name="connsiteY19" fmla="*/ 3249 h 7579"/>
                    <a:gd name="connsiteX20" fmla="*/ 5895 w 12392"/>
                    <a:gd name="connsiteY20" fmla="*/ 3249 h 7579"/>
                    <a:gd name="connsiteX21" fmla="*/ 4813 w 12392"/>
                    <a:gd name="connsiteY21" fmla="*/ 3249 h 7579"/>
                    <a:gd name="connsiteX22" fmla="*/ 4813 w 12392"/>
                    <a:gd name="connsiteY22" fmla="*/ 3249 h 7579"/>
                    <a:gd name="connsiteX23" fmla="*/ 4813 w 12392"/>
                    <a:gd name="connsiteY23" fmla="*/ 1083 h 7579"/>
                    <a:gd name="connsiteX24" fmla="*/ 1564 w 12392"/>
                    <a:gd name="connsiteY24" fmla="*/ 2166 h 7579"/>
                    <a:gd name="connsiteX25" fmla="*/ 481 w 12392"/>
                    <a:gd name="connsiteY25" fmla="*/ 0 h 7579"/>
                    <a:gd name="connsiteX26" fmla="*/ 481 w 12392"/>
                    <a:gd name="connsiteY26" fmla="*/ 1083 h 7579"/>
                    <a:gd name="connsiteX27" fmla="*/ 481 w 12392"/>
                    <a:gd name="connsiteY27" fmla="*/ 3249 h 7579"/>
                    <a:gd name="connsiteX28" fmla="*/ 2647 w 12392"/>
                    <a:gd name="connsiteY28" fmla="*/ 3249 h 7579"/>
                    <a:gd name="connsiteX29" fmla="*/ 4813 w 12392"/>
                    <a:gd name="connsiteY29" fmla="*/ 3249 h 7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2392" h="7579">
                      <a:moveTo>
                        <a:pt x="4813" y="3249"/>
                      </a:moveTo>
                      <a:cubicBezTo>
                        <a:pt x="4813" y="4331"/>
                        <a:pt x="3730" y="3249"/>
                        <a:pt x="2647" y="4331"/>
                      </a:cubicBezTo>
                      <a:cubicBezTo>
                        <a:pt x="3730" y="4331"/>
                        <a:pt x="4813" y="3249"/>
                        <a:pt x="6978" y="3249"/>
                      </a:cubicBezTo>
                      <a:cubicBezTo>
                        <a:pt x="5895" y="4331"/>
                        <a:pt x="8061" y="4331"/>
                        <a:pt x="8061" y="4331"/>
                      </a:cubicBezTo>
                      <a:cubicBezTo>
                        <a:pt x="6978" y="4331"/>
                        <a:pt x="4813" y="5414"/>
                        <a:pt x="4813" y="5414"/>
                      </a:cubicBezTo>
                      <a:cubicBezTo>
                        <a:pt x="5895" y="5414"/>
                        <a:pt x="4813" y="6497"/>
                        <a:pt x="4813" y="6497"/>
                      </a:cubicBezTo>
                      <a:cubicBezTo>
                        <a:pt x="5895" y="4331"/>
                        <a:pt x="5895" y="6497"/>
                        <a:pt x="6978" y="5414"/>
                      </a:cubicBezTo>
                      <a:cubicBezTo>
                        <a:pt x="8061" y="4331"/>
                        <a:pt x="9144" y="5414"/>
                        <a:pt x="9144" y="5414"/>
                      </a:cubicBezTo>
                      <a:cubicBezTo>
                        <a:pt x="8061" y="5414"/>
                        <a:pt x="8061" y="5414"/>
                        <a:pt x="8061" y="5414"/>
                      </a:cubicBezTo>
                      <a:cubicBezTo>
                        <a:pt x="5895" y="6497"/>
                        <a:pt x="6978" y="6497"/>
                        <a:pt x="5895" y="7580"/>
                      </a:cubicBezTo>
                      <a:cubicBezTo>
                        <a:pt x="9144" y="6497"/>
                        <a:pt x="10227" y="8663"/>
                        <a:pt x="12393" y="5414"/>
                      </a:cubicBezTo>
                      <a:cubicBezTo>
                        <a:pt x="12393" y="4331"/>
                        <a:pt x="12393" y="5414"/>
                        <a:pt x="11310" y="5414"/>
                      </a:cubicBezTo>
                      <a:cubicBezTo>
                        <a:pt x="11310" y="6497"/>
                        <a:pt x="10227" y="7580"/>
                        <a:pt x="9144" y="7580"/>
                      </a:cubicBezTo>
                      <a:cubicBezTo>
                        <a:pt x="9144" y="6497"/>
                        <a:pt x="8061" y="7580"/>
                        <a:pt x="9144" y="6497"/>
                      </a:cubicBezTo>
                      <a:cubicBezTo>
                        <a:pt x="9144" y="6497"/>
                        <a:pt x="9144" y="6497"/>
                        <a:pt x="10227" y="6497"/>
                      </a:cubicBezTo>
                      <a:cubicBezTo>
                        <a:pt x="10227" y="6497"/>
                        <a:pt x="11310" y="6497"/>
                        <a:pt x="11310" y="6497"/>
                      </a:cubicBezTo>
                      <a:cubicBezTo>
                        <a:pt x="11310" y="6497"/>
                        <a:pt x="11310" y="5414"/>
                        <a:pt x="10227" y="5414"/>
                      </a:cubicBezTo>
                      <a:cubicBezTo>
                        <a:pt x="10227" y="5414"/>
                        <a:pt x="10227" y="4331"/>
                        <a:pt x="9144" y="4331"/>
                      </a:cubicBezTo>
                      <a:cubicBezTo>
                        <a:pt x="8061" y="3249"/>
                        <a:pt x="8061" y="2166"/>
                        <a:pt x="8061" y="2166"/>
                      </a:cubicBezTo>
                      <a:lnTo>
                        <a:pt x="8061" y="3249"/>
                      </a:lnTo>
                      <a:cubicBezTo>
                        <a:pt x="6978" y="3249"/>
                        <a:pt x="6978" y="3249"/>
                        <a:pt x="5895" y="3249"/>
                      </a:cubicBezTo>
                      <a:cubicBezTo>
                        <a:pt x="5895" y="3249"/>
                        <a:pt x="4813" y="3249"/>
                        <a:pt x="4813" y="3249"/>
                      </a:cubicBezTo>
                      <a:cubicBezTo>
                        <a:pt x="4813" y="2166"/>
                        <a:pt x="3730" y="2166"/>
                        <a:pt x="4813" y="3249"/>
                      </a:cubicBezTo>
                      <a:cubicBezTo>
                        <a:pt x="4813" y="2166"/>
                        <a:pt x="3730" y="2166"/>
                        <a:pt x="4813" y="1083"/>
                      </a:cubicBezTo>
                      <a:cubicBezTo>
                        <a:pt x="3730" y="1083"/>
                        <a:pt x="2647" y="1083"/>
                        <a:pt x="1564" y="2166"/>
                      </a:cubicBezTo>
                      <a:cubicBezTo>
                        <a:pt x="481" y="1083"/>
                        <a:pt x="1564" y="1083"/>
                        <a:pt x="481" y="0"/>
                      </a:cubicBezTo>
                      <a:cubicBezTo>
                        <a:pt x="-602" y="1083"/>
                        <a:pt x="481" y="1083"/>
                        <a:pt x="481" y="1083"/>
                      </a:cubicBezTo>
                      <a:cubicBezTo>
                        <a:pt x="1564" y="1083"/>
                        <a:pt x="1564" y="2166"/>
                        <a:pt x="481" y="3249"/>
                      </a:cubicBezTo>
                      <a:cubicBezTo>
                        <a:pt x="481" y="3249"/>
                        <a:pt x="1564" y="3249"/>
                        <a:pt x="2647" y="3249"/>
                      </a:cubicBezTo>
                      <a:cubicBezTo>
                        <a:pt x="3730" y="3249"/>
                        <a:pt x="4813" y="3249"/>
                        <a:pt x="4813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11" name="Полилиния: фигура 2810">
                  <a:extLst>
                    <a:ext uri="{FF2B5EF4-FFF2-40B4-BE49-F238E27FC236}">
                      <a16:creationId xmlns:a16="http://schemas.microsoft.com/office/drawing/2014/main" id="{053BCF0E-4E6A-96A1-4C1F-9921DB542D3B}"/>
                    </a:ext>
                  </a:extLst>
                </p:cNvPr>
                <p:cNvSpPr/>
                <p:nvPr/>
              </p:nvSpPr>
              <p:spPr>
                <a:xfrm>
                  <a:off x="8644611" y="6385502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12" name="Полилиния: фигура 2811">
                  <a:extLst>
                    <a:ext uri="{FF2B5EF4-FFF2-40B4-BE49-F238E27FC236}">
                      <a16:creationId xmlns:a16="http://schemas.microsoft.com/office/drawing/2014/main" id="{D320ED76-593E-39EF-15E4-4BF9D7413875}"/>
                    </a:ext>
                  </a:extLst>
                </p:cNvPr>
                <p:cNvSpPr/>
                <p:nvPr/>
              </p:nvSpPr>
              <p:spPr>
                <a:xfrm>
                  <a:off x="8648942" y="6385502"/>
                  <a:ext cx="1082" cy="812"/>
                </a:xfrm>
                <a:custGeom>
                  <a:avLst/>
                  <a:gdLst>
                    <a:gd name="connsiteX0" fmla="*/ 1083 w 1082"/>
                    <a:gd name="connsiteY0" fmla="*/ 0 h 812"/>
                    <a:gd name="connsiteX1" fmla="*/ 0 w 1082"/>
                    <a:gd name="connsiteY1" fmla="*/ 0 h 812"/>
                    <a:gd name="connsiteX2" fmla="*/ 1083 w 1082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812">
                      <a:moveTo>
                        <a:pt x="1083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13" name="Полилиния: фигура 2812">
                  <a:extLst>
                    <a:ext uri="{FF2B5EF4-FFF2-40B4-BE49-F238E27FC236}">
                      <a16:creationId xmlns:a16="http://schemas.microsoft.com/office/drawing/2014/main" id="{BC235CB0-51A1-C7C8-3F11-FFBEDF525A48}"/>
                    </a:ext>
                  </a:extLst>
                </p:cNvPr>
                <p:cNvSpPr/>
                <p:nvPr/>
              </p:nvSpPr>
              <p:spPr>
                <a:xfrm>
                  <a:off x="8647859" y="63952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14" name="Полилиния: фигура 2813">
                  <a:extLst>
                    <a:ext uri="{FF2B5EF4-FFF2-40B4-BE49-F238E27FC236}">
                      <a16:creationId xmlns:a16="http://schemas.microsoft.com/office/drawing/2014/main" id="{8240BE49-BFC2-C407-FB0E-BE1579BC1C9C}"/>
                    </a:ext>
                  </a:extLst>
                </p:cNvPr>
                <p:cNvSpPr/>
                <p:nvPr/>
              </p:nvSpPr>
              <p:spPr>
                <a:xfrm>
                  <a:off x="8651108" y="6391999"/>
                  <a:ext cx="5414" cy="4552"/>
                </a:xfrm>
                <a:custGeom>
                  <a:avLst/>
                  <a:gdLst>
                    <a:gd name="connsiteX0" fmla="*/ 5414 w 5414"/>
                    <a:gd name="connsiteY0" fmla="*/ 1083 h 4552"/>
                    <a:gd name="connsiteX1" fmla="*/ 3248 w 5414"/>
                    <a:gd name="connsiteY1" fmla="*/ 0 h 4552"/>
                    <a:gd name="connsiteX2" fmla="*/ 0 w 5414"/>
                    <a:gd name="connsiteY2" fmla="*/ 4331 h 4552"/>
                    <a:gd name="connsiteX3" fmla="*/ 3248 w 5414"/>
                    <a:gd name="connsiteY3" fmla="*/ 2166 h 4552"/>
                    <a:gd name="connsiteX4" fmla="*/ 4331 w 5414"/>
                    <a:gd name="connsiteY4" fmla="*/ 3248 h 4552"/>
                    <a:gd name="connsiteX5" fmla="*/ 5414 w 5414"/>
                    <a:gd name="connsiteY5" fmla="*/ 1083 h 4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14" h="4552">
                      <a:moveTo>
                        <a:pt x="5414" y="1083"/>
                      </a:moveTo>
                      <a:cubicBezTo>
                        <a:pt x="4331" y="1083"/>
                        <a:pt x="3248" y="2166"/>
                        <a:pt x="3248" y="0"/>
                      </a:cubicBezTo>
                      <a:cubicBezTo>
                        <a:pt x="1083" y="1083"/>
                        <a:pt x="1083" y="3248"/>
                        <a:pt x="0" y="4331"/>
                      </a:cubicBezTo>
                      <a:cubicBezTo>
                        <a:pt x="0" y="5414"/>
                        <a:pt x="2166" y="2166"/>
                        <a:pt x="3248" y="2166"/>
                      </a:cubicBezTo>
                      <a:cubicBezTo>
                        <a:pt x="2166" y="3248"/>
                        <a:pt x="4331" y="2166"/>
                        <a:pt x="4331" y="3248"/>
                      </a:cubicBezTo>
                      <a:cubicBezTo>
                        <a:pt x="4331" y="2166"/>
                        <a:pt x="5414" y="1083"/>
                        <a:pt x="5414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15" name="Полилиния: фигура 2814">
                  <a:extLst>
                    <a:ext uri="{FF2B5EF4-FFF2-40B4-BE49-F238E27FC236}">
                      <a16:creationId xmlns:a16="http://schemas.microsoft.com/office/drawing/2014/main" id="{C13C38A2-9966-5503-F548-03D8C434E809}"/>
                    </a:ext>
                  </a:extLst>
                </p:cNvPr>
                <p:cNvSpPr/>
                <p:nvPr/>
              </p:nvSpPr>
              <p:spPr>
                <a:xfrm>
                  <a:off x="8652191" y="6394165"/>
                  <a:ext cx="28153" cy="9745"/>
                </a:xfrm>
                <a:custGeom>
                  <a:avLst/>
                  <a:gdLst>
                    <a:gd name="connsiteX0" fmla="*/ 4331 w 28153"/>
                    <a:gd name="connsiteY0" fmla="*/ 5414 h 9745"/>
                    <a:gd name="connsiteX1" fmla="*/ 5414 w 28153"/>
                    <a:gd name="connsiteY1" fmla="*/ 5414 h 9745"/>
                    <a:gd name="connsiteX2" fmla="*/ 4331 w 28153"/>
                    <a:gd name="connsiteY2" fmla="*/ 5414 h 9745"/>
                    <a:gd name="connsiteX3" fmla="*/ 5414 w 28153"/>
                    <a:gd name="connsiteY3" fmla="*/ 7580 h 9745"/>
                    <a:gd name="connsiteX4" fmla="*/ 5414 w 28153"/>
                    <a:gd name="connsiteY4" fmla="*/ 6497 h 9745"/>
                    <a:gd name="connsiteX5" fmla="*/ 7580 w 28153"/>
                    <a:gd name="connsiteY5" fmla="*/ 6497 h 9745"/>
                    <a:gd name="connsiteX6" fmla="*/ 8663 w 28153"/>
                    <a:gd name="connsiteY6" fmla="*/ 4331 h 9745"/>
                    <a:gd name="connsiteX7" fmla="*/ 9746 w 28153"/>
                    <a:gd name="connsiteY7" fmla="*/ 8663 h 9745"/>
                    <a:gd name="connsiteX8" fmla="*/ 10828 w 28153"/>
                    <a:gd name="connsiteY8" fmla="*/ 4331 h 9745"/>
                    <a:gd name="connsiteX9" fmla="*/ 12994 w 28153"/>
                    <a:gd name="connsiteY9" fmla="*/ 6497 h 9745"/>
                    <a:gd name="connsiteX10" fmla="*/ 11911 w 28153"/>
                    <a:gd name="connsiteY10" fmla="*/ 6497 h 9745"/>
                    <a:gd name="connsiteX11" fmla="*/ 12994 w 28153"/>
                    <a:gd name="connsiteY11" fmla="*/ 6497 h 9745"/>
                    <a:gd name="connsiteX12" fmla="*/ 12994 w 28153"/>
                    <a:gd name="connsiteY12" fmla="*/ 8663 h 9745"/>
                    <a:gd name="connsiteX13" fmla="*/ 15160 w 28153"/>
                    <a:gd name="connsiteY13" fmla="*/ 8663 h 9745"/>
                    <a:gd name="connsiteX14" fmla="*/ 15160 w 28153"/>
                    <a:gd name="connsiteY14" fmla="*/ 9746 h 9745"/>
                    <a:gd name="connsiteX15" fmla="*/ 19491 w 28153"/>
                    <a:gd name="connsiteY15" fmla="*/ 8663 h 9745"/>
                    <a:gd name="connsiteX16" fmla="*/ 20574 w 28153"/>
                    <a:gd name="connsiteY16" fmla="*/ 9746 h 9745"/>
                    <a:gd name="connsiteX17" fmla="*/ 20574 w 28153"/>
                    <a:gd name="connsiteY17" fmla="*/ 5414 h 9745"/>
                    <a:gd name="connsiteX18" fmla="*/ 22740 w 28153"/>
                    <a:gd name="connsiteY18" fmla="*/ 5414 h 9745"/>
                    <a:gd name="connsiteX19" fmla="*/ 22740 w 28153"/>
                    <a:gd name="connsiteY19" fmla="*/ 8663 h 9745"/>
                    <a:gd name="connsiteX20" fmla="*/ 23823 w 28153"/>
                    <a:gd name="connsiteY20" fmla="*/ 7580 h 9745"/>
                    <a:gd name="connsiteX21" fmla="*/ 24905 w 28153"/>
                    <a:gd name="connsiteY21" fmla="*/ 9746 h 9745"/>
                    <a:gd name="connsiteX22" fmla="*/ 25988 w 28153"/>
                    <a:gd name="connsiteY22" fmla="*/ 7580 h 9745"/>
                    <a:gd name="connsiteX23" fmla="*/ 27071 w 28153"/>
                    <a:gd name="connsiteY23" fmla="*/ 5414 h 9745"/>
                    <a:gd name="connsiteX24" fmla="*/ 28154 w 28153"/>
                    <a:gd name="connsiteY24" fmla="*/ 6497 h 9745"/>
                    <a:gd name="connsiteX25" fmla="*/ 27071 w 28153"/>
                    <a:gd name="connsiteY25" fmla="*/ 2166 h 9745"/>
                    <a:gd name="connsiteX26" fmla="*/ 21657 w 28153"/>
                    <a:gd name="connsiteY26" fmla="*/ 3249 h 9745"/>
                    <a:gd name="connsiteX27" fmla="*/ 20574 w 28153"/>
                    <a:gd name="connsiteY27" fmla="*/ 5414 h 9745"/>
                    <a:gd name="connsiteX28" fmla="*/ 20574 w 28153"/>
                    <a:gd name="connsiteY28" fmla="*/ 3249 h 9745"/>
                    <a:gd name="connsiteX29" fmla="*/ 20574 w 28153"/>
                    <a:gd name="connsiteY29" fmla="*/ 5414 h 9745"/>
                    <a:gd name="connsiteX30" fmla="*/ 19491 w 28153"/>
                    <a:gd name="connsiteY30" fmla="*/ 3249 h 9745"/>
                    <a:gd name="connsiteX31" fmla="*/ 18408 w 28153"/>
                    <a:gd name="connsiteY31" fmla="*/ 5414 h 9745"/>
                    <a:gd name="connsiteX32" fmla="*/ 18408 w 28153"/>
                    <a:gd name="connsiteY32" fmla="*/ 2166 h 9745"/>
                    <a:gd name="connsiteX33" fmla="*/ 9746 w 28153"/>
                    <a:gd name="connsiteY33" fmla="*/ 2166 h 9745"/>
                    <a:gd name="connsiteX34" fmla="*/ 9746 w 28153"/>
                    <a:gd name="connsiteY34" fmla="*/ 4331 h 9745"/>
                    <a:gd name="connsiteX35" fmla="*/ 4331 w 28153"/>
                    <a:gd name="connsiteY35" fmla="*/ 5414 h 9745"/>
                    <a:gd name="connsiteX36" fmla="*/ 3248 w 28153"/>
                    <a:gd name="connsiteY36" fmla="*/ 2166 h 9745"/>
                    <a:gd name="connsiteX37" fmla="*/ 2166 w 28153"/>
                    <a:gd name="connsiteY37" fmla="*/ 3249 h 9745"/>
                    <a:gd name="connsiteX38" fmla="*/ 4331 w 28153"/>
                    <a:gd name="connsiteY38" fmla="*/ 0 h 9745"/>
                    <a:gd name="connsiteX39" fmla="*/ 3248 w 28153"/>
                    <a:gd name="connsiteY39" fmla="*/ 0 h 9745"/>
                    <a:gd name="connsiteX40" fmla="*/ 3248 w 28153"/>
                    <a:gd name="connsiteY40" fmla="*/ 1083 h 9745"/>
                    <a:gd name="connsiteX41" fmla="*/ 2166 w 28153"/>
                    <a:gd name="connsiteY41" fmla="*/ 0 h 9745"/>
                    <a:gd name="connsiteX42" fmla="*/ 0 w 28153"/>
                    <a:gd name="connsiteY42" fmla="*/ 4331 h 9745"/>
                    <a:gd name="connsiteX43" fmla="*/ 2166 w 28153"/>
                    <a:gd name="connsiteY43" fmla="*/ 7580 h 9745"/>
                    <a:gd name="connsiteX44" fmla="*/ 4331 w 28153"/>
                    <a:gd name="connsiteY44" fmla="*/ 5414 h 9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28153" h="9745">
                      <a:moveTo>
                        <a:pt x="4331" y="5414"/>
                      </a:moveTo>
                      <a:cubicBezTo>
                        <a:pt x="4331" y="5414"/>
                        <a:pt x="5414" y="4331"/>
                        <a:pt x="5414" y="5414"/>
                      </a:cubicBezTo>
                      <a:cubicBezTo>
                        <a:pt x="5414" y="6497"/>
                        <a:pt x="5414" y="6497"/>
                        <a:pt x="4331" y="5414"/>
                      </a:cubicBezTo>
                      <a:cubicBezTo>
                        <a:pt x="4331" y="8663"/>
                        <a:pt x="5414" y="6497"/>
                        <a:pt x="5414" y="7580"/>
                      </a:cubicBezTo>
                      <a:cubicBezTo>
                        <a:pt x="5414" y="7580"/>
                        <a:pt x="5414" y="6497"/>
                        <a:pt x="5414" y="6497"/>
                      </a:cubicBezTo>
                      <a:cubicBezTo>
                        <a:pt x="6497" y="7580"/>
                        <a:pt x="6497" y="5414"/>
                        <a:pt x="7580" y="6497"/>
                      </a:cubicBezTo>
                      <a:cubicBezTo>
                        <a:pt x="7580" y="5414"/>
                        <a:pt x="8663" y="6497"/>
                        <a:pt x="8663" y="4331"/>
                      </a:cubicBezTo>
                      <a:cubicBezTo>
                        <a:pt x="8663" y="6497"/>
                        <a:pt x="8663" y="6497"/>
                        <a:pt x="9746" y="8663"/>
                      </a:cubicBezTo>
                      <a:cubicBezTo>
                        <a:pt x="9746" y="7580"/>
                        <a:pt x="9746" y="5414"/>
                        <a:pt x="10828" y="4331"/>
                      </a:cubicBezTo>
                      <a:cubicBezTo>
                        <a:pt x="11911" y="7580"/>
                        <a:pt x="12994" y="4331"/>
                        <a:pt x="12994" y="6497"/>
                      </a:cubicBezTo>
                      <a:cubicBezTo>
                        <a:pt x="12994" y="6497"/>
                        <a:pt x="12994" y="6497"/>
                        <a:pt x="11911" y="6497"/>
                      </a:cubicBezTo>
                      <a:cubicBezTo>
                        <a:pt x="11911" y="8663"/>
                        <a:pt x="12994" y="6497"/>
                        <a:pt x="12994" y="6497"/>
                      </a:cubicBezTo>
                      <a:lnTo>
                        <a:pt x="12994" y="8663"/>
                      </a:lnTo>
                      <a:cubicBezTo>
                        <a:pt x="14077" y="8663"/>
                        <a:pt x="15160" y="6497"/>
                        <a:pt x="15160" y="8663"/>
                      </a:cubicBezTo>
                      <a:lnTo>
                        <a:pt x="15160" y="9746"/>
                      </a:lnTo>
                      <a:cubicBezTo>
                        <a:pt x="16243" y="8663"/>
                        <a:pt x="18408" y="8663"/>
                        <a:pt x="19491" y="8663"/>
                      </a:cubicBezTo>
                      <a:lnTo>
                        <a:pt x="20574" y="9746"/>
                      </a:lnTo>
                      <a:cubicBezTo>
                        <a:pt x="22740" y="7580"/>
                        <a:pt x="18408" y="8663"/>
                        <a:pt x="20574" y="5414"/>
                      </a:cubicBezTo>
                      <a:cubicBezTo>
                        <a:pt x="20574" y="9746"/>
                        <a:pt x="21657" y="4331"/>
                        <a:pt x="22740" y="5414"/>
                      </a:cubicBezTo>
                      <a:cubicBezTo>
                        <a:pt x="22740" y="7580"/>
                        <a:pt x="21657" y="6497"/>
                        <a:pt x="22740" y="8663"/>
                      </a:cubicBezTo>
                      <a:cubicBezTo>
                        <a:pt x="22740" y="6497"/>
                        <a:pt x="22740" y="7580"/>
                        <a:pt x="23823" y="7580"/>
                      </a:cubicBezTo>
                      <a:cubicBezTo>
                        <a:pt x="23823" y="9746"/>
                        <a:pt x="24905" y="7580"/>
                        <a:pt x="24905" y="9746"/>
                      </a:cubicBezTo>
                      <a:cubicBezTo>
                        <a:pt x="24905" y="9746"/>
                        <a:pt x="24905" y="8663"/>
                        <a:pt x="25988" y="7580"/>
                      </a:cubicBezTo>
                      <a:cubicBezTo>
                        <a:pt x="25988" y="6497"/>
                        <a:pt x="27071" y="5414"/>
                        <a:pt x="27071" y="5414"/>
                      </a:cubicBezTo>
                      <a:cubicBezTo>
                        <a:pt x="27071" y="6497"/>
                        <a:pt x="28154" y="6497"/>
                        <a:pt x="28154" y="6497"/>
                      </a:cubicBezTo>
                      <a:cubicBezTo>
                        <a:pt x="27071" y="6497"/>
                        <a:pt x="28154" y="3249"/>
                        <a:pt x="27071" y="2166"/>
                      </a:cubicBezTo>
                      <a:cubicBezTo>
                        <a:pt x="25988" y="3249"/>
                        <a:pt x="23823" y="4331"/>
                        <a:pt x="21657" y="3249"/>
                      </a:cubicBezTo>
                      <a:cubicBezTo>
                        <a:pt x="21657" y="6497"/>
                        <a:pt x="20574" y="3249"/>
                        <a:pt x="20574" y="5414"/>
                      </a:cubicBezTo>
                      <a:cubicBezTo>
                        <a:pt x="20574" y="4331"/>
                        <a:pt x="20574" y="3249"/>
                        <a:pt x="20574" y="3249"/>
                      </a:cubicBezTo>
                      <a:cubicBezTo>
                        <a:pt x="19491" y="4331"/>
                        <a:pt x="20574" y="4331"/>
                        <a:pt x="20574" y="5414"/>
                      </a:cubicBezTo>
                      <a:cubicBezTo>
                        <a:pt x="20574" y="5414"/>
                        <a:pt x="19491" y="4331"/>
                        <a:pt x="19491" y="3249"/>
                      </a:cubicBezTo>
                      <a:cubicBezTo>
                        <a:pt x="18408" y="3249"/>
                        <a:pt x="19491" y="4331"/>
                        <a:pt x="18408" y="5414"/>
                      </a:cubicBezTo>
                      <a:lnTo>
                        <a:pt x="18408" y="2166"/>
                      </a:lnTo>
                      <a:cubicBezTo>
                        <a:pt x="16243" y="3249"/>
                        <a:pt x="11911" y="4331"/>
                        <a:pt x="9746" y="2166"/>
                      </a:cubicBezTo>
                      <a:lnTo>
                        <a:pt x="9746" y="4331"/>
                      </a:lnTo>
                      <a:cubicBezTo>
                        <a:pt x="6497" y="3249"/>
                        <a:pt x="5414" y="4331"/>
                        <a:pt x="4331" y="5414"/>
                      </a:cubicBezTo>
                      <a:cubicBezTo>
                        <a:pt x="4331" y="4331"/>
                        <a:pt x="3248" y="4331"/>
                        <a:pt x="3248" y="2166"/>
                      </a:cubicBezTo>
                      <a:lnTo>
                        <a:pt x="2166" y="3249"/>
                      </a:lnTo>
                      <a:cubicBezTo>
                        <a:pt x="3248" y="2166"/>
                        <a:pt x="3248" y="1083"/>
                        <a:pt x="4331" y="0"/>
                      </a:cubicBezTo>
                      <a:cubicBezTo>
                        <a:pt x="3248" y="0"/>
                        <a:pt x="3248" y="0"/>
                        <a:pt x="3248" y="0"/>
                      </a:cubicBezTo>
                      <a:lnTo>
                        <a:pt x="3248" y="1083"/>
                      </a:lnTo>
                      <a:cubicBezTo>
                        <a:pt x="2166" y="2166"/>
                        <a:pt x="2166" y="1083"/>
                        <a:pt x="2166" y="0"/>
                      </a:cubicBezTo>
                      <a:cubicBezTo>
                        <a:pt x="0" y="1083"/>
                        <a:pt x="1083" y="3249"/>
                        <a:pt x="0" y="4331"/>
                      </a:cubicBezTo>
                      <a:cubicBezTo>
                        <a:pt x="3248" y="2166"/>
                        <a:pt x="0" y="8663"/>
                        <a:pt x="2166" y="7580"/>
                      </a:cubicBezTo>
                      <a:cubicBezTo>
                        <a:pt x="5414" y="7580"/>
                        <a:pt x="4331" y="6497"/>
                        <a:pt x="4331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16" name="Полилиния: фигура 2815">
                  <a:extLst>
                    <a:ext uri="{FF2B5EF4-FFF2-40B4-BE49-F238E27FC236}">
                      <a16:creationId xmlns:a16="http://schemas.microsoft.com/office/drawing/2014/main" id="{EB03FFAF-CB40-6067-BEDB-6F1CFBC2F91C}"/>
                    </a:ext>
                  </a:extLst>
                </p:cNvPr>
                <p:cNvSpPr/>
                <p:nvPr/>
              </p:nvSpPr>
              <p:spPr>
                <a:xfrm>
                  <a:off x="8657605" y="639416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17" name="Полилиния: фигура 2816">
                  <a:extLst>
                    <a:ext uri="{FF2B5EF4-FFF2-40B4-BE49-F238E27FC236}">
                      <a16:creationId xmlns:a16="http://schemas.microsoft.com/office/drawing/2014/main" id="{D5B16ECE-B8D3-B8D0-0CE0-B7092B308FD9}"/>
                    </a:ext>
                  </a:extLst>
                </p:cNvPr>
                <p:cNvSpPr/>
                <p:nvPr/>
              </p:nvSpPr>
              <p:spPr>
                <a:xfrm>
                  <a:off x="8678179" y="6400662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18" name="Полилиния: фигура 2817">
                  <a:extLst>
                    <a:ext uri="{FF2B5EF4-FFF2-40B4-BE49-F238E27FC236}">
                      <a16:creationId xmlns:a16="http://schemas.microsoft.com/office/drawing/2014/main" id="{28D6E4E9-4087-6934-68D2-B17A37AFC19C}"/>
                    </a:ext>
                  </a:extLst>
                </p:cNvPr>
                <p:cNvSpPr/>
                <p:nvPr/>
              </p:nvSpPr>
              <p:spPr>
                <a:xfrm>
                  <a:off x="8655439" y="639416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19" name="Полилиния: фигура 2818">
                  <a:extLst>
                    <a:ext uri="{FF2B5EF4-FFF2-40B4-BE49-F238E27FC236}">
                      <a16:creationId xmlns:a16="http://schemas.microsoft.com/office/drawing/2014/main" id="{8308B681-E7B2-E8F7-B379-B44CBDBE9345}"/>
                    </a:ext>
                  </a:extLst>
                </p:cNvPr>
                <p:cNvSpPr/>
                <p:nvPr/>
              </p:nvSpPr>
              <p:spPr>
                <a:xfrm>
                  <a:off x="8652191" y="6397413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20" name="Полилиния: фигура 2819">
                  <a:extLst>
                    <a:ext uri="{FF2B5EF4-FFF2-40B4-BE49-F238E27FC236}">
                      <a16:creationId xmlns:a16="http://schemas.microsoft.com/office/drawing/2014/main" id="{165FA174-E863-61D4-5A87-ADE1C387999D}"/>
                    </a:ext>
                  </a:extLst>
                </p:cNvPr>
                <p:cNvSpPr/>
                <p:nvPr/>
              </p:nvSpPr>
              <p:spPr>
                <a:xfrm>
                  <a:off x="8682510" y="6402346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lnTo>
                        <a:pt x="0" y="481"/>
                      </a:ln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21" name="Полилиния: фигура 2820">
                  <a:extLst>
                    <a:ext uri="{FF2B5EF4-FFF2-40B4-BE49-F238E27FC236}">
                      <a16:creationId xmlns:a16="http://schemas.microsoft.com/office/drawing/2014/main" id="{E14184FC-F4AA-4AC9-4CD2-B9B0B229AF4F}"/>
                    </a:ext>
                  </a:extLst>
                </p:cNvPr>
                <p:cNvSpPr/>
                <p:nvPr/>
              </p:nvSpPr>
              <p:spPr>
                <a:xfrm>
                  <a:off x="8694422" y="6400662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22" name="Полилиния: фигура 2821">
                  <a:extLst>
                    <a:ext uri="{FF2B5EF4-FFF2-40B4-BE49-F238E27FC236}">
                      <a16:creationId xmlns:a16="http://schemas.microsoft.com/office/drawing/2014/main" id="{A47CDAD4-F74B-790C-0100-4AFFA3B1953A}"/>
                    </a:ext>
                  </a:extLst>
                </p:cNvPr>
                <p:cNvSpPr/>
                <p:nvPr/>
              </p:nvSpPr>
              <p:spPr>
                <a:xfrm>
                  <a:off x="8679262" y="6374192"/>
                  <a:ext cx="24905" cy="30800"/>
                </a:xfrm>
                <a:custGeom>
                  <a:avLst/>
                  <a:gdLst>
                    <a:gd name="connsiteX0" fmla="*/ 24905 w 24905"/>
                    <a:gd name="connsiteY0" fmla="*/ 1564 h 30800"/>
                    <a:gd name="connsiteX1" fmla="*/ 21657 w 24905"/>
                    <a:gd name="connsiteY1" fmla="*/ 481 h 30800"/>
                    <a:gd name="connsiteX2" fmla="*/ 22740 w 24905"/>
                    <a:gd name="connsiteY2" fmla="*/ 481 h 30800"/>
                    <a:gd name="connsiteX3" fmla="*/ 18408 w 24905"/>
                    <a:gd name="connsiteY3" fmla="*/ 481 h 30800"/>
                    <a:gd name="connsiteX4" fmla="*/ 19491 w 24905"/>
                    <a:gd name="connsiteY4" fmla="*/ 481 h 30800"/>
                    <a:gd name="connsiteX5" fmla="*/ 17325 w 24905"/>
                    <a:gd name="connsiteY5" fmla="*/ 2647 h 30800"/>
                    <a:gd name="connsiteX6" fmla="*/ 20574 w 24905"/>
                    <a:gd name="connsiteY6" fmla="*/ 3730 h 30800"/>
                    <a:gd name="connsiteX7" fmla="*/ 19491 w 24905"/>
                    <a:gd name="connsiteY7" fmla="*/ 3730 h 30800"/>
                    <a:gd name="connsiteX8" fmla="*/ 22740 w 24905"/>
                    <a:gd name="connsiteY8" fmla="*/ 4813 h 30800"/>
                    <a:gd name="connsiteX9" fmla="*/ 20574 w 24905"/>
                    <a:gd name="connsiteY9" fmla="*/ 6978 h 30800"/>
                    <a:gd name="connsiteX10" fmla="*/ 20574 w 24905"/>
                    <a:gd name="connsiteY10" fmla="*/ 9144 h 30800"/>
                    <a:gd name="connsiteX11" fmla="*/ 21657 w 24905"/>
                    <a:gd name="connsiteY11" fmla="*/ 11310 h 30800"/>
                    <a:gd name="connsiteX12" fmla="*/ 19491 w 24905"/>
                    <a:gd name="connsiteY12" fmla="*/ 11310 h 30800"/>
                    <a:gd name="connsiteX13" fmla="*/ 20574 w 24905"/>
                    <a:gd name="connsiteY13" fmla="*/ 12393 h 30800"/>
                    <a:gd name="connsiteX14" fmla="*/ 22740 w 24905"/>
                    <a:gd name="connsiteY14" fmla="*/ 13475 h 30800"/>
                    <a:gd name="connsiteX15" fmla="*/ 21657 w 24905"/>
                    <a:gd name="connsiteY15" fmla="*/ 14558 h 30800"/>
                    <a:gd name="connsiteX16" fmla="*/ 20574 w 24905"/>
                    <a:gd name="connsiteY16" fmla="*/ 14558 h 30800"/>
                    <a:gd name="connsiteX17" fmla="*/ 20574 w 24905"/>
                    <a:gd name="connsiteY17" fmla="*/ 15641 h 30800"/>
                    <a:gd name="connsiteX18" fmla="*/ 22740 w 24905"/>
                    <a:gd name="connsiteY18" fmla="*/ 17807 h 30800"/>
                    <a:gd name="connsiteX19" fmla="*/ 18408 w 24905"/>
                    <a:gd name="connsiteY19" fmla="*/ 16724 h 30800"/>
                    <a:gd name="connsiteX20" fmla="*/ 19491 w 24905"/>
                    <a:gd name="connsiteY20" fmla="*/ 18890 h 30800"/>
                    <a:gd name="connsiteX21" fmla="*/ 20574 w 24905"/>
                    <a:gd name="connsiteY21" fmla="*/ 19973 h 30800"/>
                    <a:gd name="connsiteX22" fmla="*/ 20574 w 24905"/>
                    <a:gd name="connsiteY22" fmla="*/ 24304 h 30800"/>
                    <a:gd name="connsiteX23" fmla="*/ 19491 w 24905"/>
                    <a:gd name="connsiteY23" fmla="*/ 22138 h 30800"/>
                    <a:gd name="connsiteX24" fmla="*/ 18408 w 24905"/>
                    <a:gd name="connsiteY24" fmla="*/ 18890 h 30800"/>
                    <a:gd name="connsiteX25" fmla="*/ 17325 w 24905"/>
                    <a:gd name="connsiteY25" fmla="*/ 22138 h 30800"/>
                    <a:gd name="connsiteX26" fmla="*/ 16243 w 24905"/>
                    <a:gd name="connsiteY26" fmla="*/ 21055 h 30800"/>
                    <a:gd name="connsiteX27" fmla="*/ 14077 w 24905"/>
                    <a:gd name="connsiteY27" fmla="*/ 23221 h 30800"/>
                    <a:gd name="connsiteX28" fmla="*/ 14077 w 24905"/>
                    <a:gd name="connsiteY28" fmla="*/ 22138 h 30800"/>
                    <a:gd name="connsiteX29" fmla="*/ 11911 w 24905"/>
                    <a:gd name="connsiteY29" fmla="*/ 23221 h 30800"/>
                    <a:gd name="connsiteX30" fmla="*/ 12994 w 24905"/>
                    <a:gd name="connsiteY30" fmla="*/ 25387 h 30800"/>
                    <a:gd name="connsiteX31" fmla="*/ 10828 w 24905"/>
                    <a:gd name="connsiteY31" fmla="*/ 25387 h 30800"/>
                    <a:gd name="connsiteX32" fmla="*/ 9746 w 24905"/>
                    <a:gd name="connsiteY32" fmla="*/ 29718 h 30800"/>
                    <a:gd name="connsiteX33" fmla="*/ 8663 w 24905"/>
                    <a:gd name="connsiteY33" fmla="*/ 27552 h 30800"/>
                    <a:gd name="connsiteX34" fmla="*/ 9746 w 24905"/>
                    <a:gd name="connsiteY34" fmla="*/ 23221 h 30800"/>
                    <a:gd name="connsiteX35" fmla="*/ 7580 w 24905"/>
                    <a:gd name="connsiteY35" fmla="*/ 25387 h 30800"/>
                    <a:gd name="connsiteX36" fmla="*/ 7580 w 24905"/>
                    <a:gd name="connsiteY36" fmla="*/ 23221 h 30800"/>
                    <a:gd name="connsiteX37" fmla="*/ 6497 w 24905"/>
                    <a:gd name="connsiteY37" fmla="*/ 26469 h 30800"/>
                    <a:gd name="connsiteX38" fmla="*/ 6497 w 24905"/>
                    <a:gd name="connsiteY38" fmla="*/ 25387 h 30800"/>
                    <a:gd name="connsiteX39" fmla="*/ 0 w 24905"/>
                    <a:gd name="connsiteY39" fmla="*/ 26469 h 30800"/>
                    <a:gd name="connsiteX40" fmla="*/ 1083 w 24905"/>
                    <a:gd name="connsiteY40" fmla="*/ 30801 h 30800"/>
                    <a:gd name="connsiteX41" fmla="*/ 3248 w 24905"/>
                    <a:gd name="connsiteY41" fmla="*/ 26469 h 30800"/>
                    <a:gd name="connsiteX42" fmla="*/ 3248 w 24905"/>
                    <a:gd name="connsiteY42" fmla="*/ 28635 h 30800"/>
                    <a:gd name="connsiteX43" fmla="*/ 3248 w 24905"/>
                    <a:gd name="connsiteY43" fmla="*/ 25387 h 30800"/>
                    <a:gd name="connsiteX44" fmla="*/ 4331 w 24905"/>
                    <a:gd name="connsiteY44" fmla="*/ 25387 h 30800"/>
                    <a:gd name="connsiteX45" fmla="*/ 4331 w 24905"/>
                    <a:gd name="connsiteY45" fmla="*/ 29718 h 30800"/>
                    <a:gd name="connsiteX46" fmla="*/ 4331 w 24905"/>
                    <a:gd name="connsiteY46" fmla="*/ 28635 h 30800"/>
                    <a:gd name="connsiteX47" fmla="*/ 4331 w 24905"/>
                    <a:gd name="connsiteY47" fmla="*/ 29718 h 30800"/>
                    <a:gd name="connsiteX48" fmla="*/ 7580 w 24905"/>
                    <a:gd name="connsiteY48" fmla="*/ 28635 h 30800"/>
                    <a:gd name="connsiteX49" fmla="*/ 6497 w 24905"/>
                    <a:gd name="connsiteY49" fmla="*/ 28635 h 30800"/>
                    <a:gd name="connsiteX50" fmla="*/ 6497 w 24905"/>
                    <a:gd name="connsiteY50" fmla="*/ 27552 h 30800"/>
                    <a:gd name="connsiteX51" fmla="*/ 8663 w 24905"/>
                    <a:gd name="connsiteY51" fmla="*/ 29718 h 30800"/>
                    <a:gd name="connsiteX52" fmla="*/ 9746 w 24905"/>
                    <a:gd name="connsiteY52" fmla="*/ 26469 h 30800"/>
                    <a:gd name="connsiteX53" fmla="*/ 11911 w 24905"/>
                    <a:gd name="connsiteY53" fmla="*/ 29718 h 30800"/>
                    <a:gd name="connsiteX54" fmla="*/ 12994 w 24905"/>
                    <a:gd name="connsiteY54" fmla="*/ 27552 h 30800"/>
                    <a:gd name="connsiteX55" fmla="*/ 14077 w 24905"/>
                    <a:gd name="connsiteY55" fmla="*/ 28635 h 30800"/>
                    <a:gd name="connsiteX56" fmla="*/ 14077 w 24905"/>
                    <a:gd name="connsiteY56" fmla="*/ 28635 h 30800"/>
                    <a:gd name="connsiteX57" fmla="*/ 14077 w 24905"/>
                    <a:gd name="connsiteY57" fmla="*/ 28635 h 30800"/>
                    <a:gd name="connsiteX58" fmla="*/ 14077 w 24905"/>
                    <a:gd name="connsiteY58" fmla="*/ 28635 h 30800"/>
                    <a:gd name="connsiteX59" fmla="*/ 15160 w 24905"/>
                    <a:gd name="connsiteY59" fmla="*/ 27552 h 30800"/>
                    <a:gd name="connsiteX60" fmla="*/ 15160 w 24905"/>
                    <a:gd name="connsiteY60" fmla="*/ 28635 h 30800"/>
                    <a:gd name="connsiteX61" fmla="*/ 17325 w 24905"/>
                    <a:gd name="connsiteY61" fmla="*/ 26469 h 30800"/>
                    <a:gd name="connsiteX62" fmla="*/ 16243 w 24905"/>
                    <a:gd name="connsiteY62" fmla="*/ 22138 h 30800"/>
                    <a:gd name="connsiteX63" fmla="*/ 18408 w 24905"/>
                    <a:gd name="connsiteY63" fmla="*/ 24304 h 30800"/>
                    <a:gd name="connsiteX64" fmla="*/ 19491 w 24905"/>
                    <a:gd name="connsiteY64" fmla="*/ 23221 h 30800"/>
                    <a:gd name="connsiteX65" fmla="*/ 20574 w 24905"/>
                    <a:gd name="connsiteY65" fmla="*/ 26469 h 30800"/>
                    <a:gd name="connsiteX66" fmla="*/ 21657 w 24905"/>
                    <a:gd name="connsiteY66" fmla="*/ 23221 h 30800"/>
                    <a:gd name="connsiteX67" fmla="*/ 22740 w 24905"/>
                    <a:gd name="connsiteY67" fmla="*/ 24304 h 30800"/>
                    <a:gd name="connsiteX68" fmla="*/ 22740 w 24905"/>
                    <a:gd name="connsiteY68" fmla="*/ 22138 h 30800"/>
                    <a:gd name="connsiteX69" fmla="*/ 21657 w 24905"/>
                    <a:gd name="connsiteY69" fmla="*/ 21055 h 30800"/>
                    <a:gd name="connsiteX70" fmla="*/ 24905 w 24905"/>
                    <a:gd name="connsiteY70" fmla="*/ 19973 h 30800"/>
                    <a:gd name="connsiteX71" fmla="*/ 23823 w 24905"/>
                    <a:gd name="connsiteY71" fmla="*/ 18890 h 30800"/>
                    <a:gd name="connsiteX72" fmla="*/ 22740 w 24905"/>
                    <a:gd name="connsiteY72" fmla="*/ 17807 h 30800"/>
                    <a:gd name="connsiteX73" fmla="*/ 23823 w 24905"/>
                    <a:gd name="connsiteY73" fmla="*/ 16724 h 30800"/>
                    <a:gd name="connsiteX74" fmla="*/ 20574 w 24905"/>
                    <a:gd name="connsiteY74" fmla="*/ 14558 h 30800"/>
                    <a:gd name="connsiteX75" fmla="*/ 21657 w 24905"/>
                    <a:gd name="connsiteY75" fmla="*/ 13475 h 30800"/>
                    <a:gd name="connsiteX76" fmla="*/ 22740 w 24905"/>
                    <a:gd name="connsiteY76" fmla="*/ 14558 h 30800"/>
                    <a:gd name="connsiteX77" fmla="*/ 22740 w 24905"/>
                    <a:gd name="connsiteY77" fmla="*/ 12393 h 30800"/>
                    <a:gd name="connsiteX78" fmla="*/ 24905 w 24905"/>
                    <a:gd name="connsiteY78" fmla="*/ 11310 h 30800"/>
                    <a:gd name="connsiteX79" fmla="*/ 23823 w 24905"/>
                    <a:gd name="connsiteY79" fmla="*/ 9144 h 30800"/>
                    <a:gd name="connsiteX80" fmla="*/ 21657 w 24905"/>
                    <a:gd name="connsiteY80" fmla="*/ 8061 h 30800"/>
                    <a:gd name="connsiteX81" fmla="*/ 20574 w 24905"/>
                    <a:gd name="connsiteY81" fmla="*/ 10227 h 30800"/>
                    <a:gd name="connsiteX82" fmla="*/ 18408 w 24905"/>
                    <a:gd name="connsiteY82" fmla="*/ 10227 h 30800"/>
                    <a:gd name="connsiteX83" fmla="*/ 19491 w 24905"/>
                    <a:gd name="connsiteY83" fmla="*/ 8061 h 30800"/>
                    <a:gd name="connsiteX84" fmla="*/ 22740 w 24905"/>
                    <a:gd name="connsiteY84" fmla="*/ 8061 h 30800"/>
                    <a:gd name="connsiteX85" fmla="*/ 21657 w 24905"/>
                    <a:gd name="connsiteY85" fmla="*/ 5896 h 30800"/>
                    <a:gd name="connsiteX86" fmla="*/ 24905 w 24905"/>
                    <a:gd name="connsiteY86" fmla="*/ 1564 h 30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24905" h="30800">
                      <a:moveTo>
                        <a:pt x="24905" y="1564"/>
                      </a:moveTo>
                      <a:cubicBezTo>
                        <a:pt x="23823" y="481"/>
                        <a:pt x="23823" y="481"/>
                        <a:pt x="21657" y="481"/>
                      </a:cubicBezTo>
                      <a:lnTo>
                        <a:pt x="22740" y="481"/>
                      </a:lnTo>
                      <a:cubicBezTo>
                        <a:pt x="21657" y="481"/>
                        <a:pt x="20574" y="-602"/>
                        <a:pt x="18408" y="481"/>
                      </a:cubicBezTo>
                      <a:lnTo>
                        <a:pt x="19491" y="481"/>
                      </a:lnTo>
                      <a:cubicBezTo>
                        <a:pt x="21657" y="481"/>
                        <a:pt x="18408" y="1564"/>
                        <a:pt x="17325" y="2647"/>
                      </a:cubicBezTo>
                      <a:cubicBezTo>
                        <a:pt x="18408" y="3730"/>
                        <a:pt x="21657" y="2647"/>
                        <a:pt x="20574" y="3730"/>
                      </a:cubicBezTo>
                      <a:cubicBezTo>
                        <a:pt x="20574" y="3730"/>
                        <a:pt x="19491" y="3730"/>
                        <a:pt x="19491" y="3730"/>
                      </a:cubicBezTo>
                      <a:cubicBezTo>
                        <a:pt x="19491" y="4813"/>
                        <a:pt x="22740" y="3730"/>
                        <a:pt x="22740" y="4813"/>
                      </a:cubicBezTo>
                      <a:cubicBezTo>
                        <a:pt x="19491" y="5896"/>
                        <a:pt x="19491" y="5896"/>
                        <a:pt x="20574" y="6978"/>
                      </a:cubicBezTo>
                      <a:cubicBezTo>
                        <a:pt x="21657" y="6978"/>
                        <a:pt x="22740" y="8061"/>
                        <a:pt x="20574" y="9144"/>
                      </a:cubicBezTo>
                      <a:cubicBezTo>
                        <a:pt x="21657" y="10227"/>
                        <a:pt x="20574" y="10227"/>
                        <a:pt x="21657" y="11310"/>
                      </a:cubicBezTo>
                      <a:cubicBezTo>
                        <a:pt x="19491" y="11310"/>
                        <a:pt x="21657" y="12393"/>
                        <a:pt x="19491" y="11310"/>
                      </a:cubicBezTo>
                      <a:cubicBezTo>
                        <a:pt x="21657" y="11310"/>
                        <a:pt x="21657" y="12393"/>
                        <a:pt x="20574" y="12393"/>
                      </a:cubicBezTo>
                      <a:cubicBezTo>
                        <a:pt x="20574" y="12393"/>
                        <a:pt x="19491" y="13475"/>
                        <a:pt x="22740" y="13475"/>
                      </a:cubicBezTo>
                      <a:cubicBezTo>
                        <a:pt x="20574" y="14558"/>
                        <a:pt x="22740" y="13475"/>
                        <a:pt x="21657" y="14558"/>
                      </a:cubicBezTo>
                      <a:cubicBezTo>
                        <a:pt x="20574" y="14558"/>
                        <a:pt x="21657" y="14558"/>
                        <a:pt x="20574" y="14558"/>
                      </a:cubicBezTo>
                      <a:cubicBezTo>
                        <a:pt x="19491" y="14558"/>
                        <a:pt x="22740" y="15641"/>
                        <a:pt x="20574" y="15641"/>
                      </a:cubicBezTo>
                      <a:cubicBezTo>
                        <a:pt x="19491" y="16724"/>
                        <a:pt x="21657" y="16724"/>
                        <a:pt x="22740" y="17807"/>
                      </a:cubicBezTo>
                      <a:cubicBezTo>
                        <a:pt x="21657" y="18890"/>
                        <a:pt x="20574" y="17807"/>
                        <a:pt x="18408" y="16724"/>
                      </a:cubicBezTo>
                      <a:cubicBezTo>
                        <a:pt x="20574" y="17807"/>
                        <a:pt x="19491" y="17807"/>
                        <a:pt x="19491" y="18890"/>
                      </a:cubicBezTo>
                      <a:cubicBezTo>
                        <a:pt x="19491" y="18890"/>
                        <a:pt x="20574" y="18890"/>
                        <a:pt x="20574" y="19973"/>
                      </a:cubicBezTo>
                      <a:cubicBezTo>
                        <a:pt x="19491" y="21055"/>
                        <a:pt x="20574" y="22138"/>
                        <a:pt x="20574" y="24304"/>
                      </a:cubicBezTo>
                      <a:cubicBezTo>
                        <a:pt x="18408" y="22138"/>
                        <a:pt x="21657" y="23221"/>
                        <a:pt x="19491" y="22138"/>
                      </a:cubicBezTo>
                      <a:cubicBezTo>
                        <a:pt x="19491" y="19973"/>
                        <a:pt x="19491" y="19973"/>
                        <a:pt x="18408" y="18890"/>
                      </a:cubicBezTo>
                      <a:cubicBezTo>
                        <a:pt x="17325" y="19973"/>
                        <a:pt x="17325" y="19973"/>
                        <a:pt x="17325" y="22138"/>
                      </a:cubicBezTo>
                      <a:cubicBezTo>
                        <a:pt x="16243" y="22138"/>
                        <a:pt x="17325" y="21055"/>
                        <a:pt x="16243" y="21055"/>
                      </a:cubicBezTo>
                      <a:cubicBezTo>
                        <a:pt x="15160" y="19973"/>
                        <a:pt x="16243" y="24304"/>
                        <a:pt x="14077" y="23221"/>
                      </a:cubicBezTo>
                      <a:lnTo>
                        <a:pt x="14077" y="22138"/>
                      </a:lnTo>
                      <a:cubicBezTo>
                        <a:pt x="14077" y="24304"/>
                        <a:pt x="11911" y="22138"/>
                        <a:pt x="11911" y="23221"/>
                      </a:cubicBezTo>
                      <a:cubicBezTo>
                        <a:pt x="11911" y="24304"/>
                        <a:pt x="12994" y="24304"/>
                        <a:pt x="12994" y="25387"/>
                      </a:cubicBezTo>
                      <a:cubicBezTo>
                        <a:pt x="11911" y="22138"/>
                        <a:pt x="11911" y="27552"/>
                        <a:pt x="10828" y="25387"/>
                      </a:cubicBezTo>
                      <a:cubicBezTo>
                        <a:pt x="11911" y="27552"/>
                        <a:pt x="10828" y="29718"/>
                        <a:pt x="9746" y="29718"/>
                      </a:cubicBezTo>
                      <a:cubicBezTo>
                        <a:pt x="9746" y="28635"/>
                        <a:pt x="9746" y="28635"/>
                        <a:pt x="8663" y="27552"/>
                      </a:cubicBezTo>
                      <a:cubicBezTo>
                        <a:pt x="9746" y="28635"/>
                        <a:pt x="8663" y="24304"/>
                        <a:pt x="9746" y="23221"/>
                      </a:cubicBezTo>
                      <a:cubicBezTo>
                        <a:pt x="9746" y="24304"/>
                        <a:pt x="7580" y="23221"/>
                        <a:pt x="7580" y="25387"/>
                      </a:cubicBezTo>
                      <a:lnTo>
                        <a:pt x="7580" y="23221"/>
                      </a:lnTo>
                      <a:cubicBezTo>
                        <a:pt x="6497" y="23221"/>
                        <a:pt x="7580" y="27552"/>
                        <a:pt x="6497" y="26469"/>
                      </a:cubicBezTo>
                      <a:lnTo>
                        <a:pt x="6497" y="25387"/>
                      </a:lnTo>
                      <a:cubicBezTo>
                        <a:pt x="4331" y="25387"/>
                        <a:pt x="2166" y="24304"/>
                        <a:pt x="0" y="26469"/>
                      </a:cubicBezTo>
                      <a:cubicBezTo>
                        <a:pt x="0" y="27552"/>
                        <a:pt x="1083" y="29718"/>
                        <a:pt x="1083" y="30801"/>
                      </a:cubicBezTo>
                      <a:cubicBezTo>
                        <a:pt x="2166" y="29718"/>
                        <a:pt x="2166" y="27552"/>
                        <a:pt x="3248" y="26469"/>
                      </a:cubicBezTo>
                      <a:lnTo>
                        <a:pt x="3248" y="28635"/>
                      </a:lnTo>
                      <a:cubicBezTo>
                        <a:pt x="3248" y="27552"/>
                        <a:pt x="4331" y="26469"/>
                        <a:pt x="3248" y="25387"/>
                      </a:cubicBezTo>
                      <a:cubicBezTo>
                        <a:pt x="3248" y="24304"/>
                        <a:pt x="4331" y="27552"/>
                        <a:pt x="4331" y="25387"/>
                      </a:cubicBezTo>
                      <a:cubicBezTo>
                        <a:pt x="4331" y="27552"/>
                        <a:pt x="4331" y="27552"/>
                        <a:pt x="4331" y="29718"/>
                      </a:cubicBezTo>
                      <a:lnTo>
                        <a:pt x="4331" y="28635"/>
                      </a:lnTo>
                      <a:cubicBezTo>
                        <a:pt x="4331" y="29718"/>
                        <a:pt x="4331" y="29718"/>
                        <a:pt x="4331" y="29718"/>
                      </a:cubicBezTo>
                      <a:cubicBezTo>
                        <a:pt x="5414" y="26469"/>
                        <a:pt x="6497" y="30801"/>
                        <a:pt x="7580" y="28635"/>
                      </a:cubicBezTo>
                      <a:lnTo>
                        <a:pt x="6497" y="28635"/>
                      </a:lnTo>
                      <a:cubicBezTo>
                        <a:pt x="6497" y="27552"/>
                        <a:pt x="6497" y="27552"/>
                        <a:pt x="6497" y="27552"/>
                      </a:cubicBezTo>
                      <a:cubicBezTo>
                        <a:pt x="7580" y="29718"/>
                        <a:pt x="7580" y="28635"/>
                        <a:pt x="8663" y="29718"/>
                      </a:cubicBezTo>
                      <a:cubicBezTo>
                        <a:pt x="8663" y="28635"/>
                        <a:pt x="8663" y="26469"/>
                        <a:pt x="9746" y="26469"/>
                      </a:cubicBezTo>
                      <a:cubicBezTo>
                        <a:pt x="9746" y="28635"/>
                        <a:pt x="10828" y="27552"/>
                        <a:pt x="11911" y="29718"/>
                      </a:cubicBezTo>
                      <a:cubicBezTo>
                        <a:pt x="11911" y="27552"/>
                        <a:pt x="12994" y="28635"/>
                        <a:pt x="12994" y="27552"/>
                      </a:cubicBezTo>
                      <a:cubicBezTo>
                        <a:pt x="12994" y="26469"/>
                        <a:pt x="14077" y="27552"/>
                        <a:pt x="14077" y="28635"/>
                      </a:cubicBezTo>
                      <a:cubicBezTo>
                        <a:pt x="14077" y="28635"/>
                        <a:pt x="14077" y="28635"/>
                        <a:pt x="14077" y="28635"/>
                      </a:cubicBezTo>
                      <a:lnTo>
                        <a:pt x="14077" y="28635"/>
                      </a:lnTo>
                      <a:cubicBezTo>
                        <a:pt x="14077" y="28635"/>
                        <a:pt x="14077" y="28635"/>
                        <a:pt x="14077" y="28635"/>
                      </a:cubicBezTo>
                      <a:cubicBezTo>
                        <a:pt x="14077" y="28635"/>
                        <a:pt x="14077" y="26469"/>
                        <a:pt x="15160" y="27552"/>
                      </a:cubicBezTo>
                      <a:cubicBezTo>
                        <a:pt x="15160" y="28635"/>
                        <a:pt x="15160" y="28635"/>
                        <a:pt x="15160" y="28635"/>
                      </a:cubicBezTo>
                      <a:cubicBezTo>
                        <a:pt x="16243" y="28635"/>
                        <a:pt x="15160" y="24304"/>
                        <a:pt x="17325" y="26469"/>
                      </a:cubicBezTo>
                      <a:cubicBezTo>
                        <a:pt x="17325" y="25387"/>
                        <a:pt x="18408" y="24304"/>
                        <a:pt x="16243" y="22138"/>
                      </a:cubicBezTo>
                      <a:cubicBezTo>
                        <a:pt x="17325" y="23221"/>
                        <a:pt x="17325" y="24304"/>
                        <a:pt x="18408" y="24304"/>
                      </a:cubicBezTo>
                      <a:cubicBezTo>
                        <a:pt x="17325" y="22138"/>
                        <a:pt x="19491" y="24304"/>
                        <a:pt x="19491" y="23221"/>
                      </a:cubicBezTo>
                      <a:cubicBezTo>
                        <a:pt x="20574" y="25387"/>
                        <a:pt x="19491" y="23221"/>
                        <a:pt x="20574" y="26469"/>
                      </a:cubicBezTo>
                      <a:cubicBezTo>
                        <a:pt x="21657" y="26469"/>
                        <a:pt x="20574" y="24304"/>
                        <a:pt x="21657" y="23221"/>
                      </a:cubicBezTo>
                      <a:cubicBezTo>
                        <a:pt x="21657" y="23221"/>
                        <a:pt x="22740" y="24304"/>
                        <a:pt x="22740" y="24304"/>
                      </a:cubicBezTo>
                      <a:cubicBezTo>
                        <a:pt x="22740" y="23221"/>
                        <a:pt x="21657" y="22138"/>
                        <a:pt x="22740" y="22138"/>
                      </a:cubicBezTo>
                      <a:lnTo>
                        <a:pt x="21657" y="21055"/>
                      </a:lnTo>
                      <a:cubicBezTo>
                        <a:pt x="22740" y="21055"/>
                        <a:pt x="22740" y="19973"/>
                        <a:pt x="24905" y="19973"/>
                      </a:cubicBezTo>
                      <a:cubicBezTo>
                        <a:pt x="24905" y="19973"/>
                        <a:pt x="23823" y="19973"/>
                        <a:pt x="23823" y="18890"/>
                      </a:cubicBezTo>
                      <a:cubicBezTo>
                        <a:pt x="22740" y="18890"/>
                        <a:pt x="22740" y="17807"/>
                        <a:pt x="22740" y="17807"/>
                      </a:cubicBezTo>
                      <a:cubicBezTo>
                        <a:pt x="23823" y="17807"/>
                        <a:pt x="24905" y="16724"/>
                        <a:pt x="23823" y="16724"/>
                      </a:cubicBezTo>
                      <a:cubicBezTo>
                        <a:pt x="23823" y="15641"/>
                        <a:pt x="21657" y="14558"/>
                        <a:pt x="20574" y="14558"/>
                      </a:cubicBezTo>
                      <a:cubicBezTo>
                        <a:pt x="20574" y="14558"/>
                        <a:pt x="21657" y="13475"/>
                        <a:pt x="21657" y="13475"/>
                      </a:cubicBezTo>
                      <a:cubicBezTo>
                        <a:pt x="21657" y="13475"/>
                        <a:pt x="22740" y="13475"/>
                        <a:pt x="22740" y="14558"/>
                      </a:cubicBezTo>
                      <a:cubicBezTo>
                        <a:pt x="22740" y="14558"/>
                        <a:pt x="24905" y="13475"/>
                        <a:pt x="22740" y="12393"/>
                      </a:cubicBezTo>
                      <a:cubicBezTo>
                        <a:pt x="21657" y="11310"/>
                        <a:pt x="24905" y="12393"/>
                        <a:pt x="24905" y="11310"/>
                      </a:cubicBezTo>
                      <a:cubicBezTo>
                        <a:pt x="22740" y="10227"/>
                        <a:pt x="23823" y="10227"/>
                        <a:pt x="23823" y="9144"/>
                      </a:cubicBezTo>
                      <a:cubicBezTo>
                        <a:pt x="23823" y="8061"/>
                        <a:pt x="23823" y="8061"/>
                        <a:pt x="21657" y="8061"/>
                      </a:cubicBezTo>
                      <a:cubicBezTo>
                        <a:pt x="21657" y="8061"/>
                        <a:pt x="20574" y="9144"/>
                        <a:pt x="20574" y="10227"/>
                      </a:cubicBezTo>
                      <a:cubicBezTo>
                        <a:pt x="19491" y="10227"/>
                        <a:pt x="18408" y="10227"/>
                        <a:pt x="18408" y="10227"/>
                      </a:cubicBezTo>
                      <a:cubicBezTo>
                        <a:pt x="18408" y="9144"/>
                        <a:pt x="19491" y="9144"/>
                        <a:pt x="19491" y="8061"/>
                      </a:cubicBezTo>
                      <a:lnTo>
                        <a:pt x="22740" y="8061"/>
                      </a:lnTo>
                      <a:cubicBezTo>
                        <a:pt x="23823" y="6978"/>
                        <a:pt x="22740" y="5896"/>
                        <a:pt x="21657" y="5896"/>
                      </a:cubicBezTo>
                      <a:cubicBezTo>
                        <a:pt x="23823" y="2647"/>
                        <a:pt x="22740" y="2647"/>
                        <a:pt x="24905" y="15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23" name="Полилиния: фигура 2822">
                  <a:extLst>
                    <a:ext uri="{FF2B5EF4-FFF2-40B4-BE49-F238E27FC236}">
                      <a16:creationId xmlns:a16="http://schemas.microsoft.com/office/drawing/2014/main" id="{FDCA90EA-4977-C3FA-7625-2B62FCA7C9E1}"/>
                    </a:ext>
                  </a:extLst>
                </p:cNvPr>
                <p:cNvSpPr/>
                <p:nvPr/>
              </p:nvSpPr>
              <p:spPr>
                <a:xfrm>
                  <a:off x="8705250" y="6387668"/>
                  <a:ext cx="2165" cy="10828"/>
                </a:xfrm>
                <a:custGeom>
                  <a:avLst/>
                  <a:gdLst>
                    <a:gd name="connsiteX0" fmla="*/ 0 w 2165"/>
                    <a:gd name="connsiteY0" fmla="*/ 0 h 10828"/>
                    <a:gd name="connsiteX1" fmla="*/ 0 w 2165"/>
                    <a:gd name="connsiteY1" fmla="*/ 0 h 10828"/>
                    <a:gd name="connsiteX2" fmla="*/ 2166 w 2165"/>
                    <a:gd name="connsiteY2" fmla="*/ 0 h 10828"/>
                    <a:gd name="connsiteX3" fmla="*/ 0 w 2165"/>
                    <a:gd name="connsiteY3" fmla="*/ 0 h 10828"/>
                    <a:gd name="connsiteX4" fmla="*/ 0 w 2165"/>
                    <a:gd name="connsiteY4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2166" y="0"/>
                        <a:pt x="2166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24" name="Полилиния: фигура 2823">
                  <a:extLst>
                    <a:ext uri="{FF2B5EF4-FFF2-40B4-BE49-F238E27FC236}">
                      <a16:creationId xmlns:a16="http://schemas.microsoft.com/office/drawing/2014/main" id="{E0ECED2E-A0A7-ED60-A866-BE70CDCB8221}"/>
                    </a:ext>
                  </a:extLst>
                </p:cNvPr>
                <p:cNvSpPr/>
                <p:nvPr/>
              </p:nvSpPr>
              <p:spPr>
                <a:xfrm>
                  <a:off x="8704438" y="6386585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25" name="Полилиния: фигура 2824">
                  <a:extLst>
                    <a:ext uri="{FF2B5EF4-FFF2-40B4-BE49-F238E27FC236}">
                      <a16:creationId xmlns:a16="http://schemas.microsoft.com/office/drawing/2014/main" id="{B6AE8EA8-61FA-B34F-3DBD-E6AAC6EB28BA}"/>
                    </a:ext>
                  </a:extLst>
                </p:cNvPr>
                <p:cNvSpPr/>
                <p:nvPr/>
              </p:nvSpPr>
              <p:spPr>
                <a:xfrm>
                  <a:off x="8702272" y="6372508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26" name="Полилиния: фигура 2825">
                  <a:extLst>
                    <a:ext uri="{FF2B5EF4-FFF2-40B4-BE49-F238E27FC236}">
                      <a16:creationId xmlns:a16="http://schemas.microsoft.com/office/drawing/2014/main" id="{E7F67B99-73DB-1958-7320-1EBEF319AECB}"/>
                    </a:ext>
                  </a:extLst>
                </p:cNvPr>
                <p:cNvSpPr/>
                <p:nvPr/>
              </p:nvSpPr>
              <p:spPr>
                <a:xfrm>
                  <a:off x="8700919" y="637250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27" name="Полилиния: фигура 2826">
                  <a:extLst>
                    <a:ext uri="{FF2B5EF4-FFF2-40B4-BE49-F238E27FC236}">
                      <a16:creationId xmlns:a16="http://schemas.microsoft.com/office/drawing/2014/main" id="{650C0DE9-B556-EEEB-F7E9-224327A87881}"/>
                    </a:ext>
                  </a:extLst>
                </p:cNvPr>
                <p:cNvSpPr/>
                <p:nvPr/>
              </p:nvSpPr>
              <p:spPr>
                <a:xfrm>
                  <a:off x="8685759" y="6355182"/>
                  <a:ext cx="17620" cy="18408"/>
                </a:xfrm>
                <a:custGeom>
                  <a:avLst/>
                  <a:gdLst>
                    <a:gd name="connsiteX0" fmla="*/ 4331 w 17620"/>
                    <a:gd name="connsiteY0" fmla="*/ 2166 h 18408"/>
                    <a:gd name="connsiteX1" fmla="*/ 2166 w 17620"/>
                    <a:gd name="connsiteY1" fmla="*/ 2166 h 18408"/>
                    <a:gd name="connsiteX2" fmla="*/ 3249 w 17620"/>
                    <a:gd name="connsiteY2" fmla="*/ 0 h 18408"/>
                    <a:gd name="connsiteX3" fmla="*/ 0 w 17620"/>
                    <a:gd name="connsiteY3" fmla="*/ 1083 h 18408"/>
                    <a:gd name="connsiteX4" fmla="*/ 7580 w 17620"/>
                    <a:gd name="connsiteY4" fmla="*/ 7580 h 18408"/>
                    <a:gd name="connsiteX5" fmla="*/ 6497 w 17620"/>
                    <a:gd name="connsiteY5" fmla="*/ 7580 h 18408"/>
                    <a:gd name="connsiteX6" fmla="*/ 10828 w 17620"/>
                    <a:gd name="connsiteY6" fmla="*/ 9746 h 18408"/>
                    <a:gd name="connsiteX7" fmla="*/ 8663 w 17620"/>
                    <a:gd name="connsiteY7" fmla="*/ 10828 h 18408"/>
                    <a:gd name="connsiteX8" fmla="*/ 10828 w 17620"/>
                    <a:gd name="connsiteY8" fmla="*/ 11911 h 18408"/>
                    <a:gd name="connsiteX9" fmla="*/ 11911 w 17620"/>
                    <a:gd name="connsiteY9" fmla="*/ 11911 h 18408"/>
                    <a:gd name="connsiteX10" fmla="*/ 11911 w 17620"/>
                    <a:gd name="connsiteY10" fmla="*/ 12994 h 18408"/>
                    <a:gd name="connsiteX11" fmla="*/ 11911 w 17620"/>
                    <a:gd name="connsiteY11" fmla="*/ 12994 h 18408"/>
                    <a:gd name="connsiteX12" fmla="*/ 12994 w 17620"/>
                    <a:gd name="connsiteY12" fmla="*/ 14077 h 18408"/>
                    <a:gd name="connsiteX13" fmla="*/ 11911 w 17620"/>
                    <a:gd name="connsiteY13" fmla="*/ 14077 h 18408"/>
                    <a:gd name="connsiteX14" fmla="*/ 12994 w 17620"/>
                    <a:gd name="connsiteY14" fmla="*/ 15160 h 18408"/>
                    <a:gd name="connsiteX15" fmla="*/ 11911 w 17620"/>
                    <a:gd name="connsiteY15" fmla="*/ 16243 h 18408"/>
                    <a:gd name="connsiteX16" fmla="*/ 15160 w 17620"/>
                    <a:gd name="connsiteY16" fmla="*/ 18408 h 18408"/>
                    <a:gd name="connsiteX17" fmla="*/ 17325 w 17620"/>
                    <a:gd name="connsiteY17" fmla="*/ 18408 h 18408"/>
                    <a:gd name="connsiteX18" fmla="*/ 15160 w 17620"/>
                    <a:gd name="connsiteY18" fmla="*/ 16243 h 18408"/>
                    <a:gd name="connsiteX19" fmla="*/ 15160 w 17620"/>
                    <a:gd name="connsiteY19" fmla="*/ 16243 h 18408"/>
                    <a:gd name="connsiteX20" fmla="*/ 14077 w 17620"/>
                    <a:gd name="connsiteY20" fmla="*/ 15160 h 18408"/>
                    <a:gd name="connsiteX21" fmla="*/ 16243 w 17620"/>
                    <a:gd name="connsiteY21" fmla="*/ 15160 h 18408"/>
                    <a:gd name="connsiteX22" fmla="*/ 16243 w 17620"/>
                    <a:gd name="connsiteY22" fmla="*/ 11911 h 18408"/>
                    <a:gd name="connsiteX23" fmla="*/ 16243 w 17620"/>
                    <a:gd name="connsiteY23" fmla="*/ 11911 h 18408"/>
                    <a:gd name="connsiteX24" fmla="*/ 15160 w 17620"/>
                    <a:gd name="connsiteY24" fmla="*/ 11911 h 18408"/>
                    <a:gd name="connsiteX25" fmla="*/ 14077 w 17620"/>
                    <a:gd name="connsiteY25" fmla="*/ 12994 h 18408"/>
                    <a:gd name="connsiteX26" fmla="*/ 10828 w 17620"/>
                    <a:gd name="connsiteY26" fmla="*/ 14077 h 18408"/>
                    <a:gd name="connsiteX27" fmla="*/ 10828 w 17620"/>
                    <a:gd name="connsiteY27" fmla="*/ 12994 h 18408"/>
                    <a:gd name="connsiteX28" fmla="*/ 12994 w 17620"/>
                    <a:gd name="connsiteY28" fmla="*/ 12994 h 18408"/>
                    <a:gd name="connsiteX29" fmla="*/ 11911 w 17620"/>
                    <a:gd name="connsiteY29" fmla="*/ 12994 h 18408"/>
                    <a:gd name="connsiteX30" fmla="*/ 14077 w 17620"/>
                    <a:gd name="connsiteY30" fmla="*/ 10828 h 18408"/>
                    <a:gd name="connsiteX31" fmla="*/ 11911 w 17620"/>
                    <a:gd name="connsiteY31" fmla="*/ 11911 h 18408"/>
                    <a:gd name="connsiteX32" fmla="*/ 9746 w 17620"/>
                    <a:gd name="connsiteY32" fmla="*/ 8663 h 18408"/>
                    <a:gd name="connsiteX33" fmla="*/ 10828 w 17620"/>
                    <a:gd name="connsiteY33" fmla="*/ 8663 h 18408"/>
                    <a:gd name="connsiteX34" fmla="*/ 8663 w 17620"/>
                    <a:gd name="connsiteY34" fmla="*/ 8663 h 18408"/>
                    <a:gd name="connsiteX35" fmla="*/ 7580 w 17620"/>
                    <a:gd name="connsiteY35" fmla="*/ 6497 h 18408"/>
                    <a:gd name="connsiteX36" fmla="*/ 6497 w 17620"/>
                    <a:gd name="connsiteY36" fmla="*/ 7580 h 18408"/>
                    <a:gd name="connsiteX37" fmla="*/ 4331 w 17620"/>
                    <a:gd name="connsiteY37" fmla="*/ 2166 h 18408"/>
                    <a:gd name="connsiteX38" fmla="*/ 4331 w 17620"/>
                    <a:gd name="connsiteY38" fmla="*/ 2166 h 18408"/>
                    <a:gd name="connsiteX39" fmla="*/ 2166 w 17620"/>
                    <a:gd name="connsiteY39" fmla="*/ 3249 h 18408"/>
                    <a:gd name="connsiteX40" fmla="*/ 4331 w 17620"/>
                    <a:gd name="connsiteY40" fmla="*/ 2166 h 18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7620" h="18408">
                      <a:moveTo>
                        <a:pt x="4331" y="2166"/>
                      </a:moveTo>
                      <a:lnTo>
                        <a:pt x="2166" y="2166"/>
                      </a:lnTo>
                      <a:cubicBezTo>
                        <a:pt x="3249" y="1083"/>
                        <a:pt x="1083" y="1083"/>
                        <a:pt x="3249" y="0"/>
                      </a:cubicBezTo>
                      <a:cubicBezTo>
                        <a:pt x="1083" y="1083"/>
                        <a:pt x="2166" y="-1083"/>
                        <a:pt x="0" y="1083"/>
                      </a:cubicBezTo>
                      <a:cubicBezTo>
                        <a:pt x="3249" y="2166"/>
                        <a:pt x="3249" y="6497"/>
                        <a:pt x="7580" y="7580"/>
                      </a:cubicBezTo>
                      <a:lnTo>
                        <a:pt x="6497" y="7580"/>
                      </a:lnTo>
                      <a:cubicBezTo>
                        <a:pt x="9746" y="7580"/>
                        <a:pt x="5414" y="10828"/>
                        <a:pt x="10828" y="9746"/>
                      </a:cubicBezTo>
                      <a:lnTo>
                        <a:pt x="8663" y="10828"/>
                      </a:lnTo>
                      <a:cubicBezTo>
                        <a:pt x="8663" y="11911"/>
                        <a:pt x="12994" y="10828"/>
                        <a:pt x="10828" y="11911"/>
                      </a:cubicBezTo>
                      <a:lnTo>
                        <a:pt x="11911" y="11911"/>
                      </a:lnTo>
                      <a:cubicBezTo>
                        <a:pt x="11911" y="11911"/>
                        <a:pt x="11911" y="11911"/>
                        <a:pt x="11911" y="12994"/>
                      </a:cubicBezTo>
                      <a:lnTo>
                        <a:pt x="11911" y="12994"/>
                      </a:lnTo>
                      <a:cubicBezTo>
                        <a:pt x="12994" y="12994"/>
                        <a:pt x="12994" y="12994"/>
                        <a:pt x="12994" y="14077"/>
                      </a:cubicBezTo>
                      <a:cubicBezTo>
                        <a:pt x="11911" y="14077"/>
                        <a:pt x="12994" y="14077"/>
                        <a:pt x="11911" y="14077"/>
                      </a:cubicBezTo>
                      <a:cubicBezTo>
                        <a:pt x="10828" y="15160"/>
                        <a:pt x="12994" y="14077"/>
                        <a:pt x="12994" y="15160"/>
                      </a:cubicBezTo>
                      <a:cubicBezTo>
                        <a:pt x="11911" y="16243"/>
                        <a:pt x="11911" y="15160"/>
                        <a:pt x="11911" y="16243"/>
                      </a:cubicBezTo>
                      <a:cubicBezTo>
                        <a:pt x="14077" y="17326"/>
                        <a:pt x="10828" y="18408"/>
                        <a:pt x="15160" y="18408"/>
                      </a:cubicBezTo>
                      <a:cubicBezTo>
                        <a:pt x="16243" y="18408"/>
                        <a:pt x="16243" y="17326"/>
                        <a:pt x="17325" y="18408"/>
                      </a:cubicBezTo>
                      <a:cubicBezTo>
                        <a:pt x="18408" y="17326"/>
                        <a:pt x="16243" y="17326"/>
                        <a:pt x="15160" y="16243"/>
                      </a:cubicBezTo>
                      <a:lnTo>
                        <a:pt x="15160" y="16243"/>
                      </a:lnTo>
                      <a:cubicBezTo>
                        <a:pt x="10828" y="17326"/>
                        <a:pt x="16243" y="15160"/>
                        <a:pt x="14077" y="15160"/>
                      </a:cubicBezTo>
                      <a:cubicBezTo>
                        <a:pt x="15160" y="15160"/>
                        <a:pt x="16243" y="15160"/>
                        <a:pt x="16243" y="15160"/>
                      </a:cubicBezTo>
                      <a:cubicBezTo>
                        <a:pt x="18408" y="12994"/>
                        <a:pt x="12994" y="14077"/>
                        <a:pt x="16243" y="11911"/>
                      </a:cubicBezTo>
                      <a:lnTo>
                        <a:pt x="16243" y="11911"/>
                      </a:lnTo>
                      <a:cubicBezTo>
                        <a:pt x="16243" y="11911"/>
                        <a:pt x="16243" y="11911"/>
                        <a:pt x="15160" y="11911"/>
                      </a:cubicBezTo>
                      <a:cubicBezTo>
                        <a:pt x="15160" y="11911"/>
                        <a:pt x="15160" y="12994"/>
                        <a:pt x="14077" y="12994"/>
                      </a:cubicBezTo>
                      <a:cubicBezTo>
                        <a:pt x="14077" y="12994"/>
                        <a:pt x="11911" y="12994"/>
                        <a:pt x="10828" y="14077"/>
                      </a:cubicBezTo>
                      <a:cubicBezTo>
                        <a:pt x="11911" y="12994"/>
                        <a:pt x="9746" y="14077"/>
                        <a:pt x="10828" y="12994"/>
                      </a:cubicBezTo>
                      <a:cubicBezTo>
                        <a:pt x="11911" y="11911"/>
                        <a:pt x="11911" y="12994"/>
                        <a:pt x="12994" y="12994"/>
                      </a:cubicBezTo>
                      <a:lnTo>
                        <a:pt x="11911" y="12994"/>
                      </a:lnTo>
                      <a:cubicBezTo>
                        <a:pt x="11911" y="12994"/>
                        <a:pt x="12994" y="11911"/>
                        <a:pt x="14077" y="10828"/>
                      </a:cubicBezTo>
                      <a:cubicBezTo>
                        <a:pt x="12994" y="10828"/>
                        <a:pt x="12994" y="11911"/>
                        <a:pt x="11911" y="11911"/>
                      </a:cubicBezTo>
                      <a:cubicBezTo>
                        <a:pt x="12994" y="10828"/>
                        <a:pt x="11911" y="8663"/>
                        <a:pt x="9746" y="8663"/>
                      </a:cubicBezTo>
                      <a:cubicBezTo>
                        <a:pt x="9746" y="8663"/>
                        <a:pt x="10828" y="7580"/>
                        <a:pt x="10828" y="8663"/>
                      </a:cubicBezTo>
                      <a:cubicBezTo>
                        <a:pt x="10828" y="8663"/>
                        <a:pt x="9746" y="8663"/>
                        <a:pt x="8663" y="8663"/>
                      </a:cubicBezTo>
                      <a:cubicBezTo>
                        <a:pt x="7580" y="8663"/>
                        <a:pt x="7580" y="7580"/>
                        <a:pt x="7580" y="6497"/>
                      </a:cubicBezTo>
                      <a:lnTo>
                        <a:pt x="6497" y="7580"/>
                      </a:lnTo>
                      <a:cubicBezTo>
                        <a:pt x="4331" y="6497"/>
                        <a:pt x="6497" y="3249"/>
                        <a:pt x="4331" y="2166"/>
                      </a:cubicBezTo>
                      <a:lnTo>
                        <a:pt x="4331" y="2166"/>
                      </a:lnTo>
                      <a:cubicBezTo>
                        <a:pt x="4331" y="3249"/>
                        <a:pt x="2166" y="4331"/>
                        <a:pt x="2166" y="3249"/>
                      </a:cubicBezTo>
                      <a:cubicBezTo>
                        <a:pt x="3249" y="3249"/>
                        <a:pt x="3249" y="3249"/>
                        <a:pt x="4331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28" name="Полилиния: фигура 2827">
                  <a:extLst>
                    <a:ext uri="{FF2B5EF4-FFF2-40B4-BE49-F238E27FC236}">
                      <a16:creationId xmlns:a16="http://schemas.microsoft.com/office/drawing/2014/main" id="{C9EA05D2-94B1-86E9-49E1-3EA05C0E55CA}"/>
                    </a:ext>
                  </a:extLst>
                </p:cNvPr>
                <p:cNvSpPr/>
                <p:nvPr/>
              </p:nvSpPr>
              <p:spPr>
                <a:xfrm>
                  <a:off x="8684676" y="6354879"/>
                  <a:ext cx="2165" cy="1867"/>
                </a:xfrm>
                <a:custGeom>
                  <a:avLst/>
                  <a:gdLst>
                    <a:gd name="connsiteX0" fmla="*/ 1083 w 2165"/>
                    <a:gd name="connsiteY0" fmla="*/ 1386 h 1867"/>
                    <a:gd name="connsiteX1" fmla="*/ 2166 w 2165"/>
                    <a:gd name="connsiteY1" fmla="*/ 303 h 1867"/>
                    <a:gd name="connsiteX2" fmla="*/ 0 w 2165"/>
                    <a:gd name="connsiteY2" fmla="*/ 1386 h 1867"/>
                    <a:gd name="connsiteX3" fmla="*/ 1083 w 2165"/>
                    <a:gd name="connsiteY3" fmla="*/ 1386 h 1867"/>
                    <a:gd name="connsiteX4" fmla="*/ 1083 w 2165"/>
                    <a:gd name="connsiteY4" fmla="*/ 1386 h 1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1867">
                      <a:moveTo>
                        <a:pt x="1083" y="1386"/>
                      </a:moveTo>
                      <a:lnTo>
                        <a:pt x="2166" y="303"/>
                      </a:lnTo>
                      <a:cubicBezTo>
                        <a:pt x="2166" y="-780"/>
                        <a:pt x="0" y="1386"/>
                        <a:pt x="0" y="1386"/>
                      </a:cubicBezTo>
                      <a:cubicBezTo>
                        <a:pt x="0" y="1386"/>
                        <a:pt x="0" y="2469"/>
                        <a:pt x="1083" y="1386"/>
                      </a:cubicBezTo>
                      <a:cubicBezTo>
                        <a:pt x="1083" y="1386"/>
                        <a:pt x="1083" y="1386"/>
                        <a:pt x="1083" y="13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29" name="Полилиния: фигура 2828">
                  <a:extLst>
                    <a:ext uri="{FF2B5EF4-FFF2-40B4-BE49-F238E27FC236}">
                      <a16:creationId xmlns:a16="http://schemas.microsoft.com/office/drawing/2014/main" id="{58D7171A-0A6F-D68B-8E64-DFB9B1CBB600}"/>
                    </a:ext>
                  </a:extLst>
                </p:cNvPr>
                <p:cNvSpPr/>
                <p:nvPr/>
              </p:nvSpPr>
              <p:spPr>
                <a:xfrm>
                  <a:off x="8676013" y="6346520"/>
                  <a:ext cx="8836" cy="8966"/>
                </a:xfrm>
                <a:custGeom>
                  <a:avLst/>
                  <a:gdLst>
                    <a:gd name="connsiteX0" fmla="*/ 4331 w 8836"/>
                    <a:gd name="connsiteY0" fmla="*/ 5414 h 8966"/>
                    <a:gd name="connsiteX1" fmla="*/ 3249 w 8836"/>
                    <a:gd name="connsiteY1" fmla="*/ 6497 h 8966"/>
                    <a:gd name="connsiteX2" fmla="*/ 5414 w 8836"/>
                    <a:gd name="connsiteY2" fmla="*/ 8663 h 8966"/>
                    <a:gd name="connsiteX3" fmla="*/ 7580 w 8836"/>
                    <a:gd name="connsiteY3" fmla="*/ 7580 h 8966"/>
                    <a:gd name="connsiteX4" fmla="*/ 6497 w 8836"/>
                    <a:gd name="connsiteY4" fmla="*/ 8663 h 8966"/>
                    <a:gd name="connsiteX5" fmla="*/ 8663 w 8836"/>
                    <a:gd name="connsiteY5" fmla="*/ 7580 h 8966"/>
                    <a:gd name="connsiteX6" fmla="*/ 7580 w 8836"/>
                    <a:gd name="connsiteY6" fmla="*/ 7580 h 8966"/>
                    <a:gd name="connsiteX7" fmla="*/ 8663 w 8836"/>
                    <a:gd name="connsiteY7" fmla="*/ 6497 h 8966"/>
                    <a:gd name="connsiteX8" fmla="*/ 7580 w 8836"/>
                    <a:gd name="connsiteY8" fmla="*/ 6497 h 8966"/>
                    <a:gd name="connsiteX9" fmla="*/ 8663 w 8836"/>
                    <a:gd name="connsiteY9" fmla="*/ 5414 h 8966"/>
                    <a:gd name="connsiteX10" fmla="*/ 5414 w 8836"/>
                    <a:gd name="connsiteY10" fmla="*/ 6497 h 8966"/>
                    <a:gd name="connsiteX11" fmla="*/ 7580 w 8836"/>
                    <a:gd name="connsiteY11" fmla="*/ 4331 h 8966"/>
                    <a:gd name="connsiteX12" fmla="*/ 6497 w 8836"/>
                    <a:gd name="connsiteY12" fmla="*/ 2166 h 8966"/>
                    <a:gd name="connsiteX13" fmla="*/ 6497 w 8836"/>
                    <a:gd name="connsiteY13" fmla="*/ 3249 h 8966"/>
                    <a:gd name="connsiteX14" fmla="*/ 5414 w 8836"/>
                    <a:gd name="connsiteY14" fmla="*/ 4331 h 8966"/>
                    <a:gd name="connsiteX15" fmla="*/ 6497 w 8836"/>
                    <a:gd name="connsiteY15" fmla="*/ 2166 h 8966"/>
                    <a:gd name="connsiteX16" fmla="*/ 3249 w 8836"/>
                    <a:gd name="connsiteY16" fmla="*/ 1083 h 8966"/>
                    <a:gd name="connsiteX17" fmla="*/ 1083 w 8836"/>
                    <a:gd name="connsiteY17" fmla="*/ 3249 h 8966"/>
                    <a:gd name="connsiteX18" fmla="*/ 2166 w 8836"/>
                    <a:gd name="connsiteY18" fmla="*/ 1083 h 8966"/>
                    <a:gd name="connsiteX19" fmla="*/ 2166 w 8836"/>
                    <a:gd name="connsiteY19" fmla="*/ 0 h 8966"/>
                    <a:gd name="connsiteX20" fmla="*/ 0 w 8836"/>
                    <a:gd name="connsiteY20" fmla="*/ 3249 h 8966"/>
                    <a:gd name="connsiteX21" fmla="*/ 4331 w 8836"/>
                    <a:gd name="connsiteY21" fmla="*/ 5414 h 8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836" h="8966">
                      <a:moveTo>
                        <a:pt x="4331" y="5414"/>
                      </a:move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6497"/>
                        <a:pt x="6497" y="7580"/>
                        <a:pt x="5414" y="8663"/>
                      </a:cubicBezTo>
                      <a:cubicBezTo>
                        <a:pt x="5414" y="9746"/>
                        <a:pt x="7580" y="7580"/>
                        <a:pt x="7580" y="7580"/>
                      </a:cubicBezTo>
                      <a:lnTo>
                        <a:pt x="6497" y="8663"/>
                      </a:lnTo>
                      <a:cubicBezTo>
                        <a:pt x="7580" y="7580"/>
                        <a:pt x="6497" y="9746"/>
                        <a:pt x="8663" y="7580"/>
                      </a:cubicBezTo>
                      <a:cubicBezTo>
                        <a:pt x="8663" y="7580"/>
                        <a:pt x="7580" y="8663"/>
                        <a:pt x="7580" y="7580"/>
                      </a:cubicBezTo>
                      <a:lnTo>
                        <a:pt x="8663" y="6497"/>
                      </a:lnTo>
                      <a:lnTo>
                        <a:pt x="7580" y="6497"/>
                      </a:lnTo>
                      <a:lnTo>
                        <a:pt x="8663" y="5414"/>
                      </a:lnTo>
                      <a:cubicBezTo>
                        <a:pt x="9746" y="3249"/>
                        <a:pt x="5414" y="7580"/>
                        <a:pt x="5414" y="6497"/>
                      </a:cubicBezTo>
                      <a:lnTo>
                        <a:pt x="7580" y="4331"/>
                      </a:lnTo>
                      <a:cubicBezTo>
                        <a:pt x="7580" y="3249"/>
                        <a:pt x="6497" y="4331"/>
                        <a:pt x="6497" y="2166"/>
                      </a:cubicBezTo>
                      <a:cubicBezTo>
                        <a:pt x="6497" y="2166"/>
                        <a:pt x="5414" y="3249"/>
                        <a:pt x="6497" y="3249"/>
                      </a:cubicBezTo>
                      <a:cubicBezTo>
                        <a:pt x="6497" y="3249"/>
                        <a:pt x="6497" y="4331"/>
                        <a:pt x="5414" y="4331"/>
                      </a:cubicBezTo>
                      <a:cubicBezTo>
                        <a:pt x="3249" y="5414"/>
                        <a:pt x="6497" y="3249"/>
                        <a:pt x="6497" y="2166"/>
                      </a:cubicBezTo>
                      <a:cubicBezTo>
                        <a:pt x="4331" y="3249"/>
                        <a:pt x="2166" y="3249"/>
                        <a:pt x="3249" y="1083"/>
                      </a:cubicBezTo>
                      <a:cubicBezTo>
                        <a:pt x="3249" y="2166"/>
                        <a:pt x="1083" y="3249"/>
                        <a:pt x="1083" y="3249"/>
                      </a:cubicBezTo>
                      <a:cubicBezTo>
                        <a:pt x="1083" y="2166"/>
                        <a:pt x="2166" y="2166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3249"/>
                        <a:pt x="0" y="3249"/>
                      </a:cubicBezTo>
                      <a:cubicBezTo>
                        <a:pt x="1083" y="8663"/>
                        <a:pt x="3249" y="4331"/>
                        <a:pt x="4331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30" name="Полилиния: фигура 2829">
                  <a:extLst>
                    <a:ext uri="{FF2B5EF4-FFF2-40B4-BE49-F238E27FC236}">
                      <a16:creationId xmlns:a16="http://schemas.microsoft.com/office/drawing/2014/main" id="{20BE0028-E7D8-5F03-738D-32B4B9E8C4BB}"/>
                    </a:ext>
                  </a:extLst>
                </p:cNvPr>
                <p:cNvSpPr/>
                <p:nvPr/>
              </p:nvSpPr>
              <p:spPr>
                <a:xfrm>
                  <a:off x="8679262" y="6353287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831" name="Рисунок 11">
                <a:extLst>
                  <a:ext uri="{FF2B5EF4-FFF2-40B4-BE49-F238E27FC236}">
                    <a16:creationId xmlns:a16="http://schemas.microsoft.com/office/drawing/2014/main" id="{74FB1D24-1A52-B871-2E26-24515607F0B9}"/>
                  </a:ext>
                </a:extLst>
              </p:cNvPr>
              <p:cNvGrpSpPr/>
              <p:nvPr/>
            </p:nvGrpSpPr>
            <p:grpSpPr>
              <a:xfrm>
                <a:off x="8738457" y="6305372"/>
                <a:ext cx="68580" cy="62120"/>
                <a:chOff x="8738457" y="6305372"/>
                <a:chExt cx="68580" cy="62120"/>
              </a:xfrm>
              <a:solidFill>
                <a:srgbClr val="000000"/>
              </a:solidFill>
            </p:grpSpPr>
            <p:sp>
              <p:nvSpPr>
                <p:cNvPr id="2832" name="Полилиния: фигура 2831">
                  <a:extLst>
                    <a:ext uri="{FF2B5EF4-FFF2-40B4-BE49-F238E27FC236}">
                      <a16:creationId xmlns:a16="http://schemas.microsoft.com/office/drawing/2014/main" id="{D110AA67-DECB-6E6B-3E0B-81383296CA11}"/>
                    </a:ext>
                  </a:extLst>
                </p:cNvPr>
                <p:cNvSpPr/>
                <p:nvPr/>
              </p:nvSpPr>
              <p:spPr>
                <a:xfrm>
                  <a:off x="8756144" y="6308620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1083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33" name="Полилиния: фигура 2832">
                  <a:extLst>
                    <a:ext uri="{FF2B5EF4-FFF2-40B4-BE49-F238E27FC236}">
                      <a16:creationId xmlns:a16="http://schemas.microsoft.com/office/drawing/2014/main" id="{53547F27-4ED8-502E-A4D9-D8B5C3531408}"/>
                    </a:ext>
                  </a:extLst>
                </p:cNvPr>
                <p:cNvSpPr/>
                <p:nvPr/>
              </p:nvSpPr>
              <p:spPr>
                <a:xfrm>
                  <a:off x="8751812" y="6305372"/>
                  <a:ext cx="3248" cy="6496"/>
                </a:xfrm>
                <a:custGeom>
                  <a:avLst/>
                  <a:gdLst>
                    <a:gd name="connsiteX0" fmla="*/ 0 w 3248"/>
                    <a:gd name="connsiteY0" fmla="*/ 0 h 6496"/>
                    <a:gd name="connsiteX1" fmla="*/ 0 w 3248"/>
                    <a:gd name="connsiteY1" fmla="*/ 0 h 6496"/>
                    <a:gd name="connsiteX2" fmla="*/ 3249 w 3248"/>
                    <a:gd name="connsiteY2" fmla="*/ 6497 h 6496"/>
                    <a:gd name="connsiteX3" fmla="*/ 3249 w 3248"/>
                    <a:gd name="connsiteY3" fmla="*/ 2166 h 6496"/>
                    <a:gd name="connsiteX4" fmla="*/ 2166 w 3248"/>
                    <a:gd name="connsiteY4" fmla="*/ 4331 h 6496"/>
                    <a:gd name="connsiteX5" fmla="*/ 2166 w 3248"/>
                    <a:gd name="connsiteY5" fmla="*/ 1083 h 6496"/>
                    <a:gd name="connsiteX6" fmla="*/ 1083 w 3248"/>
                    <a:gd name="connsiteY6" fmla="*/ 2166 h 6496"/>
                    <a:gd name="connsiteX7" fmla="*/ 0 w 3248"/>
                    <a:gd name="connsiteY7" fmla="*/ 0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6496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166" y="4331"/>
                        <a:pt x="1083" y="4331"/>
                        <a:pt x="3249" y="6497"/>
                      </a:cubicBezTo>
                      <a:cubicBezTo>
                        <a:pt x="3249" y="5414"/>
                        <a:pt x="3249" y="4331"/>
                        <a:pt x="3249" y="2166"/>
                      </a:cubicBezTo>
                      <a:cubicBezTo>
                        <a:pt x="3249" y="2166"/>
                        <a:pt x="3249" y="4331"/>
                        <a:pt x="2166" y="4331"/>
                      </a:cubicBezTo>
                      <a:cubicBezTo>
                        <a:pt x="2166" y="3248"/>
                        <a:pt x="2166" y="3248"/>
                        <a:pt x="2166" y="1083"/>
                      </a:cubicBezTo>
                      <a:cubicBezTo>
                        <a:pt x="1083" y="0"/>
                        <a:pt x="2166" y="2166"/>
                        <a:pt x="1083" y="216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34" name="Полилиния: фигура 2833">
                  <a:extLst>
                    <a:ext uri="{FF2B5EF4-FFF2-40B4-BE49-F238E27FC236}">
                      <a16:creationId xmlns:a16="http://schemas.microsoft.com/office/drawing/2014/main" id="{3B83D672-F3C1-2595-E752-54CAD2E3E8F3}"/>
                    </a:ext>
                  </a:extLst>
                </p:cNvPr>
                <p:cNvSpPr/>
                <p:nvPr/>
              </p:nvSpPr>
              <p:spPr>
                <a:xfrm>
                  <a:off x="8751812" y="6307537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cubicBezTo>
                        <a:pt x="1083" y="1083"/>
                        <a:pt x="0" y="1083"/>
                        <a:pt x="0" y="0"/>
                      </a:cubicBezTo>
                      <a:cubicBezTo>
                        <a:pt x="0" y="1083"/>
                        <a:pt x="1083" y="2166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35" name="Полилиния: фигура 2834">
                  <a:extLst>
                    <a:ext uri="{FF2B5EF4-FFF2-40B4-BE49-F238E27FC236}">
                      <a16:creationId xmlns:a16="http://schemas.microsoft.com/office/drawing/2014/main" id="{EED3E61B-F5CF-CF4D-5EF5-96587684881B}"/>
                    </a:ext>
                  </a:extLst>
                </p:cNvPr>
                <p:cNvSpPr/>
                <p:nvPr/>
              </p:nvSpPr>
              <p:spPr>
                <a:xfrm>
                  <a:off x="8751812" y="6309254"/>
                  <a:ext cx="1082" cy="2614"/>
                </a:xfrm>
                <a:custGeom>
                  <a:avLst/>
                  <a:gdLst>
                    <a:gd name="connsiteX0" fmla="*/ 1083 w 1082"/>
                    <a:gd name="connsiteY0" fmla="*/ 1531 h 2614"/>
                    <a:gd name="connsiteX1" fmla="*/ 0 w 1082"/>
                    <a:gd name="connsiteY1" fmla="*/ 449 h 2614"/>
                    <a:gd name="connsiteX2" fmla="*/ 1083 w 1082"/>
                    <a:gd name="connsiteY2" fmla="*/ 1531 h 2614"/>
                    <a:gd name="connsiteX3" fmla="*/ 1083 w 1082"/>
                    <a:gd name="connsiteY3" fmla="*/ 2614 h 2614"/>
                    <a:gd name="connsiteX4" fmla="*/ 1083 w 1082"/>
                    <a:gd name="connsiteY4" fmla="*/ 1531 h 2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2614">
                      <a:moveTo>
                        <a:pt x="1083" y="1531"/>
                      </a:moveTo>
                      <a:cubicBezTo>
                        <a:pt x="1083" y="1531"/>
                        <a:pt x="0" y="449"/>
                        <a:pt x="0" y="449"/>
                      </a:cubicBezTo>
                      <a:cubicBezTo>
                        <a:pt x="0" y="-634"/>
                        <a:pt x="0" y="449"/>
                        <a:pt x="1083" y="1531"/>
                      </a:cubicBezTo>
                      <a:cubicBezTo>
                        <a:pt x="1083" y="1531"/>
                        <a:pt x="1083" y="2614"/>
                        <a:pt x="1083" y="2614"/>
                      </a:cubicBezTo>
                      <a:lnTo>
                        <a:pt x="1083" y="15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36" name="Полилиния: фигура 2835">
                  <a:extLst>
                    <a:ext uri="{FF2B5EF4-FFF2-40B4-BE49-F238E27FC236}">
                      <a16:creationId xmlns:a16="http://schemas.microsoft.com/office/drawing/2014/main" id="{86A70A9D-2A47-9C06-8A31-8B2AC7E25F9E}"/>
                    </a:ext>
                  </a:extLst>
                </p:cNvPr>
                <p:cNvSpPr/>
                <p:nvPr/>
              </p:nvSpPr>
              <p:spPr>
                <a:xfrm>
                  <a:off x="8750730" y="631186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37" name="Полилиния: фигура 2836">
                  <a:extLst>
                    <a:ext uri="{FF2B5EF4-FFF2-40B4-BE49-F238E27FC236}">
                      <a16:creationId xmlns:a16="http://schemas.microsoft.com/office/drawing/2014/main" id="{C175BCE5-9712-5EF7-9B3D-E513BF9D30B7}"/>
                    </a:ext>
                  </a:extLst>
                </p:cNvPr>
                <p:cNvSpPr/>
                <p:nvPr/>
              </p:nvSpPr>
              <p:spPr>
                <a:xfrm>
                  <a:off x="8748564" y="6308620"/>
                  <a:ext cx="2165" cy="4331"/>
                </a:xfrm>
                <a:custGeom>
                  <a:avLst/>
                  <a:gdLst>
                    <a:gd name="connsiteX0" fmla="*/ 2166 w 2165"/>
                    <a:gd name="connsiteY0" fmla="*/ 4331 h 4331"/>
                    <a:gd name="connsiteX1" fmla="*/ 2166 w 2165"/>
                    <a:gd name="connsiteY1" fmla="*/ 4331 h 4331"/>
                    <a:gd name="connsiteX2" fmla="*/ 2166 w 2165"/>
                    <a:gd name="connsiteY2" fmla="*/ 4331 h 4331"/>
                    <a:gd name="connsiteX3" fmla="*/ 1083 w 2165"/>
                    <a:gd name="connsiteY3" fmla="*/ 1083 h 4331"/>
                    <a:gd name="connsiteX4" fmla="*/ 2166 w 2165"/>
                    <a:gd name="connsiteY4" fmla="*/ 1083 h 4331"/>
                    <a:gd name="connsiteX5" fmla="*/ 0 w 2165"/>
                    <a:gd name="connsiteY5" fmla="*/ 0 h 4331"/>
                    <a:gd name="connsiteX6" fmla="*/ 2166 w 2165"/>
                    <a:gd name="connsiteY6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65" h="4331">
                      <a:moveTo>
                        <a:pt x="2166" y="4331"/>
                      </a:moveTo>
                      <a:cubicBezTo>
                        <a:pt x="2166" y="4331"/>
                        <a:pt x="2166" y="4331"/>
                        <a:pt x="2166" y="4331"/>
                      </a:cubicBezTo>
                      <a:cubicBezTo>
                        <a:pt x="2166" y="3249"/>
                        <a:pt x="2166" y="3249"/>
                        <a:pt x="2166" y="4331"/>
                      </a:cubicBezTo>
                      <a:cubicBezTo>
                        <a:pt x="2166" y="3249"/>
                        <a:pt x="0" y="1083"/>
                        <a:pt x="1083" y="1083"/>
                      </a:cubicBezTo>
                      <a:cubicBezTo>
                        <a:pt x="1083" y="0"/>
                        <a:pt x="2166" y="2166"/>
                        <a:pt x="2166" y="1083"/>
                      </a:cubicBezTo>
                      <a:lnTo>
                        <a:pt x="0" y="0"/>
                      </a:lnTo>
                      <a:cubicBezTo>
                        <a:pt x="0" y="1083"/>
                        <a:pt x="1083" y="3249"/>
                        <a:pt x="2166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38" name="Полилиния: фигура 2837">
                  <a:extLst>
                    <a:ext uri="{FF2B5EF4-FFF2-40B4-BE49-F238E27FC236}">
                      <a16:creationId xmlns:a16="http://schemas.microsoft.com/office/drawing/2014/main" id="{8BF07EFF-3CF8-0176-4397-9A359E5F27F8}"/>
                    </a:ext>
                  </a:extLst>
                </p:cNvPr>
                <p:cNvSpPr/>
                <p:nvPr/>
              </p:nvSpPr>
              <p:spPr>
                <a:xfrm>
                  <a:off x="8750730" y="6311387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39" name="Полилиния: фигура 2838">
                  <a:extLst>
                    <a:ext uri="{FF2B5EF4-FFF2-40B4-BE49-F238E27FC236}">
                      <a16:creationId xmlns:a16="http://schemas.microsoft.com/office/drawing/2014/main" id="{D14B5FC8-9F14-A514-7D01-9005B9C2A2CA}"/>
                    </a:ext>
                  </a:extLst>
                </p:cNvPr>
                <p:cNvSpPr/>
                <p:nvPr/>
              </p:nvSpPr>
              <p:spPr>
                <a:xfrm>
                  <a:off x="8751812" y="6309703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0" name="Полилиния: фигура 2839">
                  <a:extLst>
                    <a:ext uri="{FF2B5EF4-FFF2-40B4-BE49-F238E27FC236}">
                      <a16:creationId xmlns:a16="http://schemas.microsoft.com/office/drawing/2014/main" id="{8B1AC54F-4084-5716-D257-2A9C3F396BA3}"/>
                    </a:ext>
                  </a:extLst>
                </p:cNvPr>
                <p:cNvSpPr/>
                <p:nvPr/>
              </p:nvSpPr>
              <p:spPr>
                <a:xfrm>
                  <a:off x="8746398" y="6310786"/>
                  <a:ext cx="3476" cy="3248"/>
                </a:xfrm>
                <a:custGeom>
                  <a:avLst/>
                  <a:gdLst>
                    <a:gd name="connsiteX0" fmla="*/ 3249 w 3476"/>
                    <a:gd name="connsiteY0" fmla="*/ 3248 h 3248"/>
                    <a:gd name="connsiteX1" fmla="*/ 3249 w 3476"/>
                    <a:gd name="connsiteY1" fmla="*/ 1083 h 3248"/>
                    <a:gd name="connsiteX2" fmla="*/ 0 w 3476"/>
                    <a:gd name="connsiteY2" fmla="*/ 0 h 3248"/>
                    <a:gd name="connsiteX3" fmla="*/ 0 w 3476"/>
                    <a:gd name="connsiteY3" fmla="*/ 1083 h 3248"/>
                    <a:gd name="connsiteX4" fmla="*/ 3249 w 3476"/>
                    <a:gd name="connsiteY4" fmla="*/ 3248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6" h="3248">
                      <a:moveTo>
                        <a:pt x="3249" y="3248"/>
                      </a:moveTo>
                      <a:cubicBezTo>
                        <a:pt x="1083" y="1083"/>
                        <a:pt x="4331" y="2166"/>
                        <a:pt x="3249" y="1083"/>
                      </a:cubicBezTo>
                      <a:cubicBezTo>
                        <a:pt x="3249" y="2166"/>
                        <a:pt x="1083" y="1083"/>
                        <a:pt x="0" y="0"/>
                      </a:cubicBezTo>
                      <a:cubicBezTo>
                        <a:pt x="0" y="0"/>
                        <a:pt x="0" y="1083"/>
                        <a:pt x="0" y="1083"/>
                      </a:cubicBezTo>
                      <a:cubicBezTo>
                        <a:pt x="0" y="2166"/>
                        <a:pt x="2166" y="3248"/>
                        <a:pt x="3249" y="324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1" name="Полилиния: фигура 2840">
                  <a:extLst>
                    <a:ext uri="{FF2B5EF4-FFF2-40B4-BE49-F238E27FC236}">
                      <a16:creationId xmlns:a16="http://schemas.microsoft.com/office/drawing/2014/main" id="{918B7CF5-7663-16BC-43ED-099A0CCBAD8F}"/>
                    </a:ext>
                  </a:extLst>
                </p:cNvPr>
                <p:cNvSpPr/>
                <p:nvPr/>
              </p:nvSpPr>
              <p:spPr>
                <a:xfrm>
                  <a:off x="8742067" y="6311869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2" name="Полилиния: фигура 2841">
                  <a:extLst>
                    <a:ext uri="{FF2B5EF4-FFF2-40B4-BE49-F238E27FC236}">
                      <a16:creationId xmlns:a16="http://schemas.microsoft.com/office/drawing/2014/main" id="{E2DB88B5-3911-F10E-30D5-7AB98583CB0B}"/>
                    </a:ext>
                  </a:extLst>
                </p:cNvPr>
                <p:cNvSpPr/>
                <p:nvPr/>
              </p:nvSpPr>
              <p:spPr>
                <a:xfrm>
                  <a:off x="8741469" y="6312951"/>
                  <a:ext cx="7095" cy="5414"/>
                </a:xfrm>
                <a:custGeom>
                  <a:avLst/>
                  <a:gdLst>
                    <a:gd name="connsiteX0" fmla="*/ 3847 w 7095"/>
                    <a:gd name="connsiteY0" fmla="*/ 5414 h 5414"/>
                    <a:gd name="connsiteX1" fmla="*/ 1681 w 7095"/>
                    <a:gd name="connsiteY1" fmla="*/ 2166 h 5414"/>
                    <a:gd name="connsiteX2" fmla="*/ 3847 w 7095"/>
                    <a:gd name="connsiteY2" fmla="*/ 3249 h 5414"/>
                    <a:gd name="connsiteX3" fmla="*/ 3847 w 7095"/>
                    <a:gd name="connsiteY3" fmla="*/ 1083 h 5414"/>
                    <a:gd name="connsiteX4" fmla="*/ 6012 w 7095"/>
                    <a:gd name="connsiteY4" fmla="*/ 3249 h 5414"/>
                    <a:gd name="connsiteX5" fmla="*/ 4929 w 7095"/>
                    <a:gd name="connsiteY5" fmla="*/ 1083 h 5414"/>
                    <a:gd name="connsiteX6" fmla="*/ 6012 w 7095"/>
                    <a:gd name="connsiteY6" fmla="*/ 1083 h 5414"/>
                    <a:gd name="connsiteX7" fmla="*/ 7095 w 7095"/>
                    <a:gd name="connsiteY7" fmla="*/ 1083 h 5414"/>
                    <a:gd name="connsiteX8" fmla="*/ 4929 w 7095"/>
                    <a:gd name="connsiteY8" fmla="*/ 0 h 5414"/>
                    <a:gd name="connsiteX9" fmla="*/ 4929 w 7095"/>
                    <a:gd name="connsiteY9" fmla="*/ 1083 h 5414"/>
                    <a:gd name="connsiteX10" fmla="*/ 3847 w 7095"/>
                    <a:gd name="connsiteY10" fmla="*/ 0 h 5414"/>
                    <a:gd name="connsiteX11" fmla="*/ 598 w 7095"/>
                    <a:gd name="connsiteY11" fmla="*/ 2166 h 5414"/>
                    <a:gd name="connsiteX12" fmla="*/ 3847 w 7095"/>
                    <a:gd name="connsiteY12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95" h="5414">
                      <a:moveTo>
                        <a:pt x="3847" y="5414"/>
                      </a:moveTo>
                      <a:cubicBezTo>
                        <a:pt x="3847" y="5414"/>
                        <a:pt x="1681" y="2166"/>
                        <a:pt x="1681" y="2166"/>
                      </a:cubicBezTo>
                      <a:cubicBezTo>
                        <a:pt x="2764" y="2166"/>
                        <a:pt x="3847" y="3249"/>
                        <a:pt x="3847" y="3249"/>
                      </a:cubicBezTo>
                      <a:cubicBezTo>
                        <a:pt x="4929" y="2166"/>
                        <a:pt x="2764" y="2166"/>
                        <a:pt x="3847" y="1083"/>
                      </a:cubicBezTo>
                      <a:cubicBezTo>
                        <a:pt x="6012" y="2166"/>
                        <a:pt x="3847" y="2166"/>
                        <a:pt x="6012" y="3249"/>
                      </a:cubicBezTo>
                      <a:cubicBezTo>
                        <a:pt x="6012" y="3249"/>
                        <a:pt x="6012" y="2166"/>
                        <a:pt x="4929" y="1083"/>
                      </a:cubicBezTo>
                      <a:cubicBezTo>
                        <a:pt x="4929" y="1083"/>
                        <a:pt x="4929" y="1083"/>
                        <a:pt x="6012" y="1083"/>
                      </a:cubicBezTo>
                      <a:cubicBezTo>
                        <a:pt x="6012" y="1083"/>
                        <a:pt x="7095" y="1083"/>
                        <a:pt x="7095" y="1083"/>
                      </a:cubicBezTo>
                      <a:lnTo>
                        <a:pt x="4929" y="0"/>
                      </a:lnTo>
                      <a:cubicBezTo>
                        <a:pt x="3847" y="0"/>
                        <a:pt x="6012" y="2166"/>
                        <a:pt x="4929" y="1083"/>
                      </a:cubicBezTo>
                      <a:cubicBezTo>
                        <a:pt x="3847" y="1083"/>
                        <a:pt x="3847" y="0"/>
                        <a:pt x="3847" y="0"/>
                      </a:cubicBezTo>
                      <a:cubicBezTo>
                        <a:pt x="3847" y="1083"/>
                        <a:pt x="598" y="1083"/>
                        <a:pt x="598" y="2166"/>
                      </a:cubicBezTo>
                      <a:cubicBezTo>
                        <a:pt x="-1568" y="3249"/>
                        <a:pt x="2764" y="4331"/>
                        <a:pt x="3847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3" name="Полилиния: фигура 2842">
                  <a:extLst>
                    <a:ext uri="{FF2B5EF4-FFF2-40B4-BE49-F238E27FC236}">
                      <a16:creationId xmlns:a16="http://schemas.microsoft.com/office/drawing/2014/main" id="{6B3727CE-694A-1337-C1C4-46FDA12DE9EA}"/>
                    </a:ext>
                  </a:extLst>
                </p:cNvPr>
                <p:cNvSpPr/>
                <p:nvPr/>
              </p:nvSpPr>
              <p:spPr>
                <a:xfrm>
                  <a:off x="8740984" y="6317283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4" name="Полилиния: фигура 2843">
                  <a:extLst>
                    <a:ext uri="{FF2B5EF4-FFF2-40B4-BE49-F238E27FC236}">
                      <a16:creationId xmlns:a16="http://schemas.microsoft.com/office/drawing/2014/main" id="{38C45789-48F0-0F79-B275-D1A3A4718E85}"/>
                    </a:ext>
                  </a:extLst>
                </p:cNvPr>
                <p:cNvSpPr/>
                <p:nvPr/>
              </p:nvSpPr>
              <p:spPr>
                <a:xfrm>
                  <a:off x="8738457" y="6318366"/>
                  <a:ext cx="6858" cy="4331"/>
                </a:xfrm>
                <a:custGeom>
                  <a:avLst/>
                  <a:gdLst>
                    <a:gd name="connsiteX0" fmla="*/ 6858 w 6858"/>
                    <a:gd name="connsiteY0" fmla="*/ 2166 h 4331"/>
                    <a:gd name="connsiteX1" fmla="*/ 6858 w 6858"/>
                    <a:gd name="connsiteY1" fmla="*/ 2166 h 4331"/>
                    <a:gd name="connsiteX2" fmla="*/ 4692 w 6858"/>
                    <a:gd name="connsiteY2" fmla="*/ 1083 h 4331"/>
                    <a:gd name="connsiteX3" fmla="*/ 5775 w 6858"/>
                    <a:gd name="connsiteY3" fmla="*/ 1083 h 4331"/>
                    <a:gd name="connsiteX4" fmla="*/ 3609 w 6858"/>
                    <a:gd name="connsiteY4" fmla="*/ 0 h 4331"/>
                    <a:gd name="connsiteX5" fmla="*/ 4692 w 6858"/>
                    <a:gd name="connsiteY5" fmla="*/ 2166 h 4331"/>
                    <a:gd name="connsiteX6" fmla="*/ 361 w 6858"/>
                    <a:gd name="connsiteY6" fmla="*/ 2166 h 4331"/>
                    <a:gd name="connsiteX7" fmla="*/ 1444 w 6858"/>
                    <a:gd name="connsiteY7" fmla="*/ 1083 h 4331"/>
                    <a:gd name="connsiteX8" fmla="*/ 1444 w 6858"/>
                    <a:gd name="connsiteY8" fmla="*/ 4331 h 4331"/>
                    <a:gd name="connsiteX9" fmla="*/ 2527 w 6858"/>
                    <a:gd name="connsiteY9" fmla="*/ 3249 h 4331"/>
                    <a:gd name="connsiteX10" fmla="*/ 3609 w 6858"/>
                    <a:gd name="connsiteY10" fmla="*/ 4331 h 4331"/>
                    <a:gd name="connsiteX11" fmla="*/ 6858 w 6858"/>
                    <a:gd name="connsiteY11" fmla="*/ 2166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858" h="4331">
                      <a:moveTo>
                        <a:pt x="6858" y="2166"/>
                      </a:moveTo>
                      <a:cubicBezTo>
                        <a:pt x="6858" y="2166"/>
                        <a:pt x="6858" y="2166"/>
                        <a:pt x="6858" y="2166"/>
                      </a:cubicBezTo>
                      <a:cubicBezTo>
                        <a:pt x="5775" y="1083"/>
                        <a:pt x="4692" y="1083"/>
                        <a:pt x="4692" y="1083"/>
                      </a:cubicBezTo>
                      <a:cubicBezTo>
                        <a:pt x="4692" y="1083"/>
                        <a:pt x="5775" y="1083"/>
                        <a:pt x="5775" y="1083"/>
                      </a:cubicBezTo>
                      <a:cubicBezTo>
                        <a:pt x="4692" y="1083"/>
                        <a:pt x="3609" y="1083"/>
                        <a:pt x="3609" y="0"/>
                      </a:cubicBezTo>
                      <a:cubicBezTo>
                        <a:pt x="1444" y="0"/>
                        <a:pt x="4692" y="1083"/>
                        <a:pt x="4692" y="2166"/>
                      </a:cubicBezTo>
                      <a:cubicBezTo>
                        <a:pt x="3609" y="3249"/>
                        <a:pt x="3609" y="2166"/>
                        <a:pt x="361" y="2166"/>
                      </a:cubicBezTo>
                      <a:cubicBezTo>
                        <a:pt x="361" y="2166"/>
                        <a:pt x="1444" y="2166"/>
                        <a:pt x="1444" y="1083"/>
                      </a:cubicBezTo>
                      <a:cubicBezTo>
                        <a:pt x="-1805" y="2166"/>
                        <a:pt x="1444" y="3249"/>
                        <a:pt x="1444" y="4331"/>
                      </a:cubicBezTo>
                      <a:cubicBezTo>
                        <a:pt x="1444" y="4331"/>
                        <a:pt x="2527" y="4331"/>
                        <a:pt x="2527" y="3249"/>
                      </a:cubicBezTo>
                      <a:lnTo>
                        <a:pt x="3609" y="4331"/>
                      </a:lnTo>
                      <a:cubicBezTo>
                        <a:pt x="6858" y="4331"/>
                        <a:pt x="6858" y="3249"/>
                        <a:pt x="6858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5" name="Полилиния: фигура 2844">
                  <a:extLst>
                    <a:ext uri="{FF2B5EF4-FFF2-40B4-BE49-F238E27FC236}">
                      <a16:creationId xmlns:a16="http://schemas.microsoft.com/office/drawing/2014/main" id="{4B2321E5-0D57-AFFB-906B-B8F8BE3322A9}"/>
                    </a:ext>
                  </a:extLst>
                </p:cNvPr>
                <p:cNvSpPr/>
                <p:nvPr/>
              </p:nvSpPr>
              <p:spPr>
                <a:xfrm>
                  <a:off x="8745315" y="6319448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6" name="Полилиния: фигура 2845">
                  <a:extLst>
                    <a:ext uri="{FF2B5EF4-FFF2-40B4-BE49-F238E27FC236}">
                      <a16:creationId xmlns:a16="http://schemas.microsoft.com/office/drawing/2014/main" id="{99ACB202-AFDA-D6F0-667B-7470345F3C08}"/>
                    </a:ext>
                  </a:extLst>
                </p:cNvPr>
                <p:cNvSpPr/>
                <p:nvPr/>
              </p:nvSpPr>
              <p:spPr>
                <a:xfrm>
                  <a:off x="8740984" y="632378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7" name="Полилиния: фигура 2846">
                  <a:extLst>
                    <a:ext uri="{FF2B5EF4-FFF2-40B4-BE49-F238E27FC236}">
                      <a16:creationId xmlns:a16="http://schemas.microsoft.com/office/drawing/2014/main" id="{DD79EDBE-670D-488E-677E-12721E4294AE}"/>
                    </a:ext>
                  </a:extLst>
                </p:cNvPr>
                <p:cNvSpPr/>
                <p:nvPr/>
              </p:nvSpPr>
              <p:spPr>
                <a:xfrm>
                  <a:off x="8744233" y="6322697"/>
                  <a:ext cx="812" cy="481"/>
                </a:xfrm>
                <a:custGeom>
                  <a:avLst/>
                  <a:gdLst>
                    <a:gd name="connsiteX0" fmla="*/ 0 w 812"/>
                    <a:gd name="connsiteY0" fmla="*/ 0 h 481"/>
                    <a:gd name="connsiteX1" fmla="*/ 0 w 812"/>
                    <a:gd name="connsiteY1" fmla="*/ 0 h 481"/>
                    <a:gd name="connsiteX2" fmla="*/ 0 w 812"/>
                    <a:gd name="connsiteY2" fmla="*/ 0 h 481"/>
                    <a:gd name="connsiteX3" fmla="*/ 0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8" name="Полилиния: фигура 2847">
                  <a:extLst>
                    <a:ext uri="{FF2B5EF4-FFF2-40B4-BE49-F238E27FC236}">
                      <a16:creationId xmlns:a16="http://schemas.microsoft.com/office/drawing/2014/main" id="{3CF002B7-F3FD-BD86-AB21-E2AB0BD577DD}"/>
                    </a:ext>
                  </a:extLst>
                </p:cNvPr>
                <p:cNvSpPr/>
                <p:nvPr/>
              </p:nvSpPr>
              <p:spPr>
                <a:xfrm>
                  <a:off x="8738818" y="6323780"/>
                  <a:ext cx="14076" cy="25988"/>
                </a:xfrm>
                <a:custGeom>
                  <a:avLst/>
                  <a:gdLst>
                    <a:gd name="connsiteX0" fmla="*/ 8663 w 14076"/>
                    <a:gd name="connsiteY0" fmla="*/ 25988 h 25988"/>
                    <a:gd name="connsiteX1" fmla="*/ 9746 w 14076"/>
                    <a:gd name="connsiteY1" fmla="*/ 24905 h 25988"/>
                    <a:gd name="connsiteX2" fmla="*/ 11911 w 14076"/>
                    <a:gd name="connsiteY2" fmla="*/ 24905 h 25988"/>
                    <a:gd name="connsiteX3" fmla="*/ 14077 w 14076"/>
                    <a:gd name="connsiteY3" fmla="*/ 23823 h 25988"/>
                    <a:gd name="connsiteX4" fmla="*/ 11911 w 14076"/>
                    <a:gd name="connsiteY4" fmla="*/ 22740 h 25988"/>
                    <a:gd name="connsiteX5" fmla="*/ 12994 w 14076"/>
                    <a:gd name="connsiteY5" fmla="*/ 21657 h 25988"/>
                    <a:gd name="connsiteX6" fmla="*/ 10828 w 14076"/>
                    <a:gd name="connsiteY6" fmla="*/ 18408 h 25988"/>
                    <a:gd name="connsiteX7" fmla="*/ 9746 w 14076"/>
                    <a:gd name="connsiteY7" fmla="*/ 16243 h 25988"/>
                    <a:gd name="connsiteX8" fmla="*/ 7580 w 14076"/>
                    <a:gd name="connsiteY8" fmla="*/ 6497 h 25988"/>
                    <a:gd name="connsiteX9" fmla="*/ 4331 w 14076"/>
                    <a:gd name="connsiteY9" fmla="*/ 6497 h 25988"/>
                    <a:gd name="connsiteX10" fmla="*/ 5414 w 14076"/>
                    <a:gd name="connsiteY10" fmla="*/ 5414 h 25988"/>
                    <a:gd name="connsiteX11" fmla="*/ 5414 w 14076"/>
                    <a:gd name="connsiteY11" fmla="*/ 6497 h 25988"/>
                    <a:gd name="connsiteX12" fmla="*/ 5414 w 14076"/>
                    <a:gd name="connsiteY12" fmla="*/ 3249 h 25988"/>
                    <a:gd name="connsiteX13" fmla="*/ 2166 w 14076"/>
                    <a:gd name="connsiteY13" fmla="*/ 3249 h 25988"/>
                    <a:gd name="connsiteX14" fmla="*/ 5414 w 14076"/>
                    <a:gd name="connsiteY14" fmla="*/ 1083 h 25988"/>
                    <a:gd name="connsiteX15" fmla="*/ 3248 w 14076"/>
                    <a:gd name="connsiteY15" fmla="*/ 0 h 25988"/>
                    <a:gd name="connsiteX16" fmla="*/ 1083 w 14076"/>
                    <a:gd name="connsiteY16" fmla="*/ 1083 h 25988"/>
                    <a:gd name="connsiteX17" fmla="*/ 0 w 14076"/>
                    <a:gd name="connsiteY17" fmla="*/ 0 h 25988"/>
                    <a:gd name="connsiteX18" fmla="*/ 2166 w 14076"/>
                    <a:gd name="connsiteY18" fmla="*/ 3249 h 25988"/>
                    <a:gd name="connsiteX19" fmla="*/ 5414 w 14076"/>
                    <a:gd name="connsiteY19" fmla="*/ 6497 h 25988"/>
                    <a:gd name="connsiteX20" fmla="*/ 3248 w 14076"/>
                    <a:gd name="connsiteY20" fmla="*/ 6497 h 25988"/>
                    <a:gd name="connsiteX21" fmla="*/ 3248 w 14076"/>
                    <a:gd name="connsiteY21" fmla="*/ 10828 h 25988"/>
                    <a:gd name="connsiteX22" fmla="*/ 6497 w 14076"/>
                    <a:gd name="connsiteY22" fmla="*/ 11911 h 25988"/>
                    <a:gd name="connsiteX23" fmla="*/ 5414 w 14076"/>
                    <a:gd name="connsiteY23" fmla="*/ 12994 h 25988"/>
                    <a:gd name="connsiteX24" fmla="*/ 6497 w 14076"/>
                    <a:gd name="connsiteY24" fmla="*/ 12994 h 25988"/>
                    <a:gd name="connsiteX25" fmla="*/ 5414 w 14076"/>
                    <a:gd name="connsiteY25" fmla="*/ 15160 h 25988"/>
                    <a:gd name="connsiteX26" fmla="*/ 8663 w 14076"/>
                    <a:gd name="connsiteY26" fmla="*/ 14077 h 25988"/>
                    <a:gd name="connsiteX27" fmla="*/ 5414 w 14076"/>
                    <a:gd name="connsiteY27" fmla="*/ 17325 h 25988"/>
                    <a:gd name="connsiteX28" fmla="*/ 6497 w 14076"/>
                    <a:gd name="connsiteY28" fmla="*/ 16243 h 25988"/>
                    <a:gd name="connsiteX29" fmla="*/ 7580 w 14076"/>
                    <a:gd name="connsiteY29" fmla="*/ 16243 h 25988"/>
                    <a:gd name="connsiteX30" fmla="*/ 5414 w 14076"/>
                    <a:gd name="connsiteY30" fmla="*/ 17325 h 25988"/>
                    <a:gd name="connsiteX31" fmla="*/ 7580 w 14076"/>
                    <a:gd name="connsiteY31" fmla="*/ 18408 h 25988"/>
                    <a:gd name="connsiteX32" fmla="*/ 8663 w 14076"/>
                    <a:gd name="connsiteY32" fmla="*/ 17325 h 25988"/>
                    <a:gd name="connsiteX33" fmla="*/ 8663 w 14076"/>
                    <a:gd name="connsiteY33" fmla="*/ 20574 h 25988"/>
                    <a:gd name="connsiteX34" fmla="*/ 5414 w 14076"/>
                    <a:gd name="connsiteY34" fmla="*/ 20574 h 25988"/>
                    <a:gd name="connsiteX35" fmla="*/ 4331 w 14076"/>
                    <a:gd name="connsiteY35" fmla="*/ 21657 h 25988"/>
                    <a:gd name="connsiteX36" fmla="*/ 8663 w 14076"/>
                    <a:gd name="connsiteY36" fmla="*/ 21657 h 25988"/>
                    <a:gd name="connsiteX37" fmla="*/ 8663 w 14076"/>
                    <a:gd name="connsiteY37" fmla="*/ 25988 h 25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14076" h="25988">
                      <a:moveTo>
                        <a:pt x="8663" y="25988"/>
                      </a:moveTo>
                      <a:cubicBezTo>
                        <a:pt x="9746" y="25988"/>
                        <a:pt x="9746" y="24905"/>
                        <a:pt x="9746" y="24905"/>
                      </a:cubicBezTo>
                      <a:cubicBezTo>
                        <a:pt x="10828" y="24905"/>
                        <a:pt x="10828" y="24905"/>
                        <a:pt x="11911" y="24905"/>
                      </a:cubicBezTo>
                      <a:cubicBezTo>
                        <a:pt x="11911" y="23823"/>
                        <a:pt x="12994" y="23823"/>
                        <a:pt x="14077" y="23823"/>
                      </a:cubicBezTo>
                      <a:cubicBezTo>
                        <a:pt x="14077" y="22740"/>
                        <a:pt x="11911" y="23823"/>
                        <a:pt x="11911" y="22740"/>
                      </a:cubicBezTo>
                      <a:cubicBezTo>
                        <a:pt x="11911" y="22740"/>
                        <a:pt x="12994" y="22740"/>
                        <a:pt x="12994" y="21657"/>
                      </a:cubicBezTo>
                      <a:cubicBezTo>
                        <a:pt x="11911" y="20574"/>
                        <a:pt x="9746" y="19491"/>
                        <a:pt x="10828" y="18408"/>
                      </a:cubicBezTo>
                      <a:cubicBezTo>
                        <a:pt x="10828" y="17325"/>
                        <a:pt x="9746" y="17325"/>
                        <a:pt x="9746" y="16243"/>
                      </a:cubicBezTo>
                      <a:cubicBezTo>
                        <a:pt x="9746" y="12994"/>
                        <a:pt x="6497" y="9746"/>
                        <a:pt x="7580" y="6497"/>
                      </a:cubicBezTo>
                      <a:lnTo>
                        <a:pt x="4331" y="6497"/>
                      </a:lnTo>
                      <a:cubicBezTo>
                        <a:pt x="5414" y="6497"/>
                        <a:pt x="4331" y="5414"/>
                        <a:pt x="5414" y="5414"/>
                      </a:cubicBezTo>
                      <a:cubicBezTo>
                        <a:pt x="5414" y="5414"/>
                        <a:pt x="5414" y="5414"/>
                        <a:pt x="5414" y="6497"/>
                      </a:cubicBezTo>
                      <a:cubicBezTo>
                        <a:pt x="7580" y="5414"/>
                        <a:pt x="4331" y="4331"/>
                        <a:pt x="5414" y="3249"/>
                      </a:cubicBezTo>
                      <a:cubicBezTo>
                        <a:pt x="5414" y="3249"/>
                        <a:pt x="2166" y="4331"/>
                        <a:pt x="2166" y="3249"/>
                      </a:cubicBezTo>
                      <a:cubicBezTo>
                        <a:pt x="5414" y="3249"/>
                        <a:pt x="2166" y="2166"/>
                        <a:pt x="5414" y="1083"/>
                      </a:cubicBezTo>
                      <a:cubicBezTo>
                        <a:pt x="6497" y="0"/>
                        <a:pt x="3248" y="1083"/>
                        <a:pt x="3248" y="0"/>
                      </a:cubicBezTo>
                      <a:cubicBezTo>
                        <a:pt x="1083" y="0"/>
                        <a:pt x="2166" y="1083"/>
                        <a:pt x="1083" y="1083"/>
                      </a:cubicBezTo>
                      <a:cubicBezTo>
                        <a:pt x="0" y="1083"/>
                        <a:pt x="1083" y="0"/>
                        <a:pt x="0" y="0"/>
                      </a:cubicBezTo>
                      <a:cubicBezTo>
                        <a:pt x="0" y="1083"/>
                        <a:pt x="1083" y="2166"/>
                        <a:pt x="2166" y="3249"/>
                      </a:cubicBezTo>
                      <a:cubicBezTo>
                        <a:pt x="3248" y="4331"/>
                        <a:pt x="5414" y="5414"/>
                        <a:pt x="5414" y="6497"/>
                      </a:cubicBezTo>
                      <a:lnTo>
                        <a:pt x="3248" y="6497"/>
                      </a:lnTo>
                      <a:cubicBezTo>
                        <a:pt x="4331" y="7580"/>
                        <a:pt x="5414" y="9746"/>
                        <a:pt x="3248" y="10828"/>
                      </a:cubicBezTo>
                      <a:cubicBezTo>
                        <a:pt x="4331" y="9746"/>
                        <a:pt x="3248" y="12994"/>
                        <a:pt x="6497" y="11911"/>
                      </a:cubicBezTo>
                      <a:cubicBezTo>
                        <a:pt x="5414" y="11911"/>
                        <a:pt x="5414" y="12994"/>
                        <a:pt x="5414" y="12994"/>
                      </a:cubicBezTo>
                      <a:lnTo>
                        <a:pt x="6497" y="12994"/>
                      </a:lnTo>
                      <a:cubicBezTo>
                        <a:pt x="6497" y="14077"/>
                        <a:pt x="5414" y="14077"/>
                        <a:pt x="5414" y="15160"/>
                      </a:cubicBezTo>
                      <a:cubicBezTo>
                        <a:pt x="6497" y="14077"/>
                        <a:pt x="7580" y="14077"/>
                        <a:pt x="8663" y="14077"/>
                      </a:cubicBezTo>
                      <a:cubicBezTo>
                        <a:pt x="7580" y="15160"/>
                        <a:pt x="6497" y="16243"/>
                        <a:pt x="5414" y="17325"/>
                      </a:cubicBezTo>
                      <a:cubicBezTo>
                        <a:pt x="5414" y="17325"/>
                        <a:pt x="6497" y="17325"/>
                        <a:pt x="6497" y="16243"/>
                      </a:cubicBezTo>
                      <a:cubicBezTo>
                        <a:pt x="6497" y="17325"/>
                        <a:pt x="7580" y="16243"/>
                        <a:pt x="7580" y="16243"/>
                      </a:cubicBezTo>
                      <a:cubicBezTo>
                        <a:pt x="7580" y="16243"/>
                        <a:pt x="5414" y="17325"/>
                        <a:pt x="5414" y="17325"/>
                      </a:cubicBezTo>
                      <a:cubicBezTo>
                        <a:pt x="5414" y="18408"/>
                        <a:pt x="8663" y="17325"/>
                        <a:pt x="7580" y="18408"/>
                      </a:cubicBezTo>
                      <a:lnTo>
                        <a:pt x="8663" y="17325"/>
                      </a:lnTo>
                      <a:cubicBezTo>
                        <a:pt x="9746" y="18408"/>
                        <a:pt x="7580" y="19491"/>
                        <a:pt x="8663" y="20574"/>
                      </a:cubicBezTo>
                      <a:cubicBezTo>
                        <a:pt x="6497" y="21657"/>
                        <a:pt x="6497" y="20574"/>
                        <a:pt x="5414" y="20574"/>
                      </a:cubicBezTo>
                      <a:cubicBezTo>
                        <a:pt x="5414" y="20574"/>
                        <a:pt x="5414" y="21657"/>
                        <a:pt x="4331" y="21657"/>
                      </a:cubicBezTo>
                      <a:cubicBezTo>
                        <a:pt x="5414" y="21657"/>
                        <a:pt x="7580" y="21657"/>
                        <a:pt x="8663" y="21657"/>
                      </a:cubicBezTo>
                      <a:cubicBezTo>
                        <a:pt x="8663" y="23823"/>
                        <a:pt x="8663" y="24905"/>
                        <a:pt x="8663" y="2598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49" name="Полилиния: фигура 2848">
                  <a:extLst>
                    <a:ext uri="{FF2B5EF4-FFF2-40B4-BE49-F238E27FC236}">
                      <a16:creationId xmlns:a16="http://schemas.microsoft.com/office/drawing/2014/main" id="{4A3A27E0-5BA1-1AC2-3558-FEB0B69A330E}"/>
                    </a:ext>
                  </a:extLst>
                </p:cNvPr>
                <p:cNvSpPr/>
                <p:nvPr/>
              </p:nvSpPr>
              <p:spPr>
                <a:xfrm>
                  <a:off x="8745315" y="634760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50" name="Полилиния: фигура 2849">
                  <a:extLst>
                    <a:ext uri="{FF2B5EF4-FFF2-40B4-BE49-F238E27FC236}">
                      <a16:creationId xmlns:a16="http://schemas.microsoft.com/office/drawing/2014/main" id="{75B7BE68-E3EF-C788-9588-B0C27E8D9A3B}"/>
                    </a:ext>
                  </a:extLst>
                </p:cNvPr>
                <p:cNvSpPr/>
                <p:nvPr/>
              </p:nvSpPr>
              <p:spPr>
                <a:xfrm>
                  <a:off x="8747481" y="634976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51" name="Полилиния: фигура 2850">
                  <a:extLst>
                    <a:ext uri="{FF2B5EF4-FFF2-40B4-BE49-F238E27FC236}">
                      <a16:creationId xmlns:a16="http://schemas.microsoft.com/office/drawing/2014/main" id="{6A1CB73C-4DE1-E40F-322E-65C1C74F8CBC}"/>
                    </a:ext>
                  </a:extLst>
                </p:cNvPr>
                <p:cNvSpPr/>
                <p:nvPr/>
              </p:nvSpPr>
              <p:spPr>
                <a:xfrm>
                  <a:off x="8750730" y="634218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52" name="Полилиния: фигура 2851">
                  <a:extLst>
                    <a:ext uri="{FF2B5EF4-FFF2-40B4-BE49-F238E27FC236}">
                      <a16:creationId xmlns:a16="http://schemas.microsoft.com/office/drawing/2014/main" id="{225CC7F2-4634-F9C3-87E0-D1FDF0A23D0C}"/>
                    </a:ext>
                  </a:extLst>
                </p:cNvPr>
                <p:cNvSpPr/>
                <p:nvPr/>
              </p:nvSpPr>
              <p:spPr>
                <a:xfrm>
                  <a:off x="8744233" y="6342188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0"/>
                        <a:pt x="1083" y="0"/>
                      </a:cubicBezTo>
                      <a:cubicBezTo>
                        <a:pt x="0" y="1083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53" name="Полилиния: фигура 2852">
                  <a:extLst>
                    <a:ext uri="{FF2B5EF4-FFF2-40B4-BE49-F238E27FC236}">
                      <a16:creationId xmlns:a16="http://schemas.microsoft.com/office/drawing/2014/main" id="{11BAFFC1-EBE6-8BD4-A86B-94598874C367}"/>
                    </a:ext>
                  </a:extLst>
                </p:cNvPr>
                <p:cNvSpPr/>
                <p:nvPr/>
              </p:nvSpPr>
              <p:spPr>
                <a:xfrm>
                  <a:off x="8742701" y="6337857"/>
                  <a:ext cx="1531" cy="10828"/>
                </a:xfrm>
                <a:custGeom>
                  <a:avLst/>
                  <a:gdLst>
                    <a:gd name="connsiteX0" fmla="*/ 1531 w 1531"/>
                    <a:gd name="connsiteY0" fmla="*/ 0 h 10828"/>
                    <a:gd name="connsiteX1" fmla="*/ 449 w 1531"/>
                    <a:gd name="connsiteY1" fmla="*/ 0 h 10828"/>
                    <a:gd name="connsiteX2" fmla="*/ 1531 w 153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31" h="10828">
                      <a:moveTo>
                        <a:pt x="1531" y="0"/>
                      </a:moveTo>
                      <a:cubicBezTo>
                        <a:pt x="1531" y="0"/>
                        <a:pt x="449" y="0"/>
                        <a:pt x="449" y="0"/>
                      </a:cubicBezTo>
                      <a:cubicBezTo>
                        <a:pt x="-634" y="0"/>
                        <a:pt x="449" y="0"/>
                        <a:pt x="15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54" name="Полилиния: фигура 2853">
                  <a:extLst>
                    <a:ext uri="{FF2B5EF4-FFF2-40B4-BE49-F238E27FC236}">
                      <a16:creationId xmlns:a16="http://schemas.microsoft.com/office/drawing/2014/main" id="{9B852143-3124-604C-3484-33B0E48F9966}"/>
                    </a:ext>
                  </a:extLst>
                </p:cNvPr>
                <p:cNvSpPr/>
                <p:nvPr/>
              </p:nvSpPr>
              <p:spPr>
                <a:xfrm>
                  <a:off x="8745315" y="6348685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55" name="Полилиния: фигура 2854">
                  <a:extLst>
                    <a:ext uri="{FF2B5EF4-FFF2-40B4-BE49-F238E27FC236}">
                      <a16:creationId xmlns:a16="http://schemas.microsoft.com/office/drawing/2014/main" id="{CC378194-3F2D-88CA-6426-A7308ACA0160}"/>
                    </a:ext>
                  </a:extLst>
                </p:cNvPr>
                <p:cNvSpPr/>
                <p:nvPr/>
              </p:nvSpPr>
              <p:spPr>
                <a:xfrm>
                  <a:off x="8749647" y="6346520"/>
                  <a:ext cx="12214" cy="12078"/>
                </a:xfrm>
                <a:custGeom>
                  <a:avLst/>
                  <a:gdLst>
                    <a:gd name="connsiteX0" fmla="*/ 11911 w 12214"/>
                    <a:gd name="connsiteY0" fmla="*/ 10828 h 12078"/>
                    <a:gd name="connsiteX1" fmla="*/ 10828 w 12214"/>
                    <a:gd name="connsiteY1" fmla="*/ 8663 h 12078"/>
                    <a:gd name="connsiteX2" fmla="*/ 6497 w 12214"/>
                    <a:gd name="connsiteY2" fmla="*/ 9746 h 12078"/>
                    <a:gd name="connsiteX3" fmla="*/ 9746 w 12214"/>
                    <a:gd name="connsiteY3" fmla="*/ 7580 h 12078"/>
                    <a:gd name="connsiteX4" fmla="*/ 8663 w 12214"/>
                    <a:gd name="connsiteY4" fmla="*/ 5414 h 12078"/>
                    <a:gd name="connsiteX5" fmla="*/ 5414 w 12214"/>
                    <a:gd name="connsiteY5" fmla="*/ 4331 h 12078"/>
                    <a:gd name="connsiteX6" fmla="*/ 6497 w 12214"/>
                    <a:gd name="connsiteY6" fmla="*/ 3249 h 12078"/>
                    <a:gd name="connsiteX7" fmla="*/ 2166 w 12214"/>
                    <a:gd name="connsiteY7" fmla="*/ 3249 h 12078"/>
                    <a:gd name="connsiteX8" fmla="*/ 6497 w 12214"/>
                    <a:gd name="connsiteY8" fmla="*/ 1083 h 12078"/>
                    <a:gd name="connsiteX9" fmla="*/ 6497 w 12214"/>
                    <a:gd name="connsiteY9" fmla="*/ 1083 h 12078"/>
                    <a:gd name="connsiteX10" fmla="*/ 4331 w 12214"/>
                    <a:gd name="connsiteY10" fmla="*/ 0 h 12078"/>
                    <a:gd name="connsiteX11" fmla="*/ 2166 w 12214"/>
                    <a:gd name="connsiteY11" fmla="*/ 1083 h 12078"/>
                    <a:gd name="connsiteX12" fmla="*/ 0 w 12214"/>
                    <a:gd name="connsiteY12" fmla="*/ 2166 h 12078"/>
                    <a:gd name="connsiteX13" fmla="*/ 2166 w 12214"/>
                    <a:gd name="connsiteY13" fmla="*/ 3249 h 12078"/>
                    <a:gd name="connsiteX14" fmla="*/ 1083 w 12214"/>
                    <a:gd name="connsiteY14" fmla="*/ 4331 h 12078"/>
                    <a:gd name="connsiteX15" fmla="*/ 2166 w 12214"/>
                    <a:gd name="connsiteY15" fmla="*/ 4331 h 12078"/>
                    <a:gd name="connsiteX16" fmla="*/ 1083 w 12214"/>
                    <a:gd name="connsiteY16" fmla="*/ 5414 h 12078"/>
                    <a:gd name="connsiteX17" fmla="*/ 3248 w 12214"/>
                    <a:gd name="connsiteY17" fmla="*/ 5414 h 12078"/>
                    <a:gd name="connsiteX18" fmla="*/ 3248 w 12214"/>
                    <a:gd name="connsiteY18" fmla="*/ 5414 h 12078"/>
                    <a:gd name="connsiteX19" fmla="*/ 5414 w 12214"/>
                    <a:gd name="connsiteY19" fmla="*/ 5414 h 12078"/>
                    <a:gd name="connsiteX20" fmla="*/ 3248 w 12214"/>
                    <a:gd name="connsiteY20" fmla="*/ 6497 h 12078"/>
                    <a:gd name="connsiteX21" fmla="*/ 4331 w 12214"/>
                    <a:gd name="connsiteY21" fmla="*/ 5414 h 12078"/>
                    <a:gd name="connsiteX22" fmla="*/ 4331 w 12214"/>
                    <a:gd name="connsiteY22" fmla="*/ 9746 h 12078"/>
                    <a:gd name="connsiteX23" fmla="*/ 5414 w 12214"/>
                    <a:gd name="connsiteY23" fmla="*/ 8663 h 12078"/>
                    <a:gd name="connsiteX24" fmla="*/ 3248 w 12214"/>
                    <a:gd name="connsiteY24" fmla="*/ 8663 h 12078"/>
                    <a:gd name="connsiteX25" fmla="*/ 6497 w 12214"/>
                    <a:gd name="connsiteY25" fmla="*/ 6497 h 12078"/>
                    <a:gd name="connsiteX26" fmla="*/ 4331 w 12214"/>
                    <a:gd name="connsiteY26" fmla="*/ 9746 h 12078"/>
                    <a:gd name="connsiteX27" fmla="*/ 6497 w 12214"/>
                    <a:gd name="connsiteY27" fmla="*/ 10828 h 12078"/>
                    <a:gd name="connsiteX28" fmla="*/ 6497 w 12214"/>
                    <a:gd name="connsiteY28" fmla="*/ 10828 h 12078"/>
                    <a:gd name="connsiteX29" fmla="*/ 8663 w 12214"/>
                    <a:gd name="connsiteY29" fmla="*/ 10828 h 12078"/>
                    <a:gd name="connsiteX30" fmla="*/ 8663 w 12214"/>
                    <a:gd name="connsiteY30" fmla="*/ 9746 h 12078"/>
                    <a:gd name="connsiteX31" fmla="*/ 9746 w 12214"/>
                    <a:gd name="connsiteY31" fmla="*/ 9746 h 12078"/>
                    <a:gd name="connsiteX32" fmla="*/ 8663 w 12214"/>
                    <a:gd name="connsiteY32" fmla="*/ 10828 h 12078"/>
                    <a:gd name="connsiteX33" fmla="*/ 11911 w 12214"/>
                    <a:gd name="connsiteY33" fmla="*/ 10828 h 12078"/>
                    <a:gd name="connsiteX34" fmla="*/ 9746 w 12214"/>
                    <a:gd name="connsiteY34" fmla="*/ 11911 h 12078"/>
                    <a:gd name="connsiteX35" fmla="*/ 11911 w 12214"/>
                    <a:gd name="connsiteY35" fmla="*/ 10828 h 12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2214" h="12078">
                      <a:moveTo>
                        <a:pt x="11911" y="10828"/>
                      </a:moveTo>
                      <a:cubicBezTo>
                        <a:pt x="12994" y="8663"/>
                        <a:pt x="10828" y="9746"/>
                        <a:pt x="10828" y="8663"/>
                      </a:cubicBezTo>
                      <a:cubicBezTo>
                        <a:pt x="9746" y="8663"/>
                        <a:pt x="7580" y="10828"/>
                        <a:pt x="6497" y="9746"/>
                      </a:cubicBezTo>
                      <a:lnTo>
                        <a:pt x="9746" y="7580"/>
                      </a:lnTo>
                      <a:cubicBezTo>
                        <a:pt x="9746" y="7580"/>
                        <a:pt x="8663" y="6497"/>
                        <a:pt x="8663" y="5414"/>
                      </a:cubicBezTo>
                      <a:cubicBezTo>
                        <a:pt x="7580" y="4331"/>
                        <a:pt x="7580" y="4331"/>
                        <a:pt x="5414" y="4331"/>
                      </a:cubicBezTo>
                      <a:cubicBezTo>
                        <a:pt x="5414" y="4331"/>
                        <a:pt x="6497" y="3249"/>
                        <a:pt x="6497" y="3249"/>
                      </a:cubicBezTo>
                      <a:cubicBezTo>
                        <a:pt x="5414" y="2166"/>
                        <a:pt x="1083" y="5414"/>
                        <a:pt x="2166" y="3249"/>
                      </a:cubicBezTo>
                      <a:cubicBezTo>
                        <a:pt x="5414" y="3249"/>
                        <a:pt x="4331" y="2166"/>
                        <a:pt x="6497" y="1083"/>
                      </a:cubicBezTo>
                      <a:lnTo>
                        <a:pt x="6497" y="1083"/>
                      </a:lnTo>
                      <a:cubicBezTo>
                        <a:pt x="6497" y="0"/>
                        <a:pt x="4331" y="0"/>
                        <a:pt x="4331" y="0"/>
                      </a:cubicBezTo>
                      <a:cubicBezTo>
                        <a:pt x="3248" y="0"/>
                        <a:pt x="2166" y="1083"/>
                        <a:pt x="2166" y="1083"/>
                      </a:cubicBezTo>
                      <a:cubicBezTo>
                        <a:pt x="2166" y="1083"/>
                        <a:pt x="1083" y="2166"/>
                        <a:pt x="0" y="2166"/>
                      </a:cubicBezTo>
                      <a:cubicBezTo>
                        <a:pt x="1083" y="2166"/>
                        <a:pt x="1083" y="3249"/>
                        <a:pt x="2166" y="3249"/>
                      </a:cubicBezTo>
                      <a:cubicBezTo>
                        <a:pt x="1083" y="4331"/>
                        <a:pt x="2166" y="3249"/>
                        <a:pt x="1083" y="4331"/>
                      </a:cubicBezTo>
                      <a:lnTo>
                        <a:pt x="2166" y="4331"/>
                      </a:lnTo>
                      <a:cubicBezTo>
                        <a:pt x="2166" y="5414"/>
                        <a:pt x="1083" y="4331"/>
                        <a:pt x="1083" y="5414"/>
                      </a:cubicBezTo>
                      <a:cubicBezTo>
                        <a:pt x="2166" y="5414"/>
                        <a:pt x="3248" y="5414"/>
                        <a:pt x="3248" y="5414"/>
                      </a:cubicBezTo>
                      <a:lnTo>
                        <a:pt x="3248" y="5414"/>
                      </a:lnTo>
                      <a:cubicBezTo>
                        <a:pt x="4331" y="5414"/>
                        <a:pt x="3248" y="6497"/>
                        <a:pt x="5414" y="5414"/>
                      </a:cubicBezTo>
                      <a:lnTo>
                        <a:pt x="3248" y="6497"/>
                      </a:lnTo>
                      <a:lnTo>
                        <a:pt x="4331" y="5414"/>
                      </a:lnTo>
                      <a:cubicBezTo>
                        <a:pt x="4331" y="6497"/>
                        <a:pt x="1083" y="8663"/>
                        <a:pt x="4331" y="9746"/>
                      </a:cubicBezTo>
                      <a:cubicBezTo>
                        <a:pt x="4331" y="8663"/>
                        <a:pt x="5414" y="8663"/>
                        <a:pt x="5414" y="8663"/>
                      </a:cubicBezTo>
                      <a:cubicBezTo>
                        <a:pt x="5414" y="7580"/>
                        <a:pt x="4331" y="8663"/>
                        <a:pt x="3248" y="8663"/>
                      </a:cubicBezTo>
                      <a:cubicBezTo>
                        <a:pt x="4331" y="7580"/>
                        <a:pt x="6497" y="7580"/>
                        <a:pt x="6497" y="6497"/>
                      </a:cubicBezTo>
                      <a:cubicBezTo>
                        <a:pt x="5414" y="8663"/>
                        <a:pt x="7580" y="7580"/>
                        <a:pt x="4331" y="9746"/>
                      </a:cubicBezTo>
                      <a:cubicBezTo>
                        <a:pt x="4331" y="10828"/>
                        <a:pt x="6497" y="9746"/>
                        <a:pt x="6497" y="10828"/>
                      </a:cubicBezTo>
                      <a:lnTo>
                        <a:pt x="6497" y="10828"/>
                      </a:lnTo>
                      <a:cubicBezTo>
                        <a:pt x="8663" y="9746"/>
                        <a:pt x="6497" y="11911"/>
                        <a:pt x="8663" y="10828"/>
                      </a:cubicBezTo>
                      <a:lnTo>
                        <a:pt x="8663" y="9746"/>
                      </a:lnTo>
                      <a:cubicBezTo>
                        <a:pt x="9746" y="8663"/>
                        <a:pt x="9746" y="8663"/>
                        <a:pt x="9746" y="9746"/>
                      </a:cubicBezTo>
                      <a:cubicBezTo>
                        <a:pt x="9746" y="9746"/>
                        <a:pt x="9746" y="9746"/>
                        <a:pt x="8663" y="10828"/>
                      </a:cubicBezTo>
                      <a:cubicBezTo>
                        <a:pt x="10828" y="11911"/>
                        <a:pt x="10828" y="12994"/>
                        <a:pt x="11911" y="10828"/>
                      </a:cubicBezTo>
                      <a:cubicBezTo>
                        <a:pt x="11911" y="10828"/>
                        <a:pt x="10828" y="11911"/>
                        <a:pt x="9746" y="11911"/>
                      </a:cubicBezTo>
                      <a:cubicBezTo>
                        <a:pt x="10828" y="11911"/>
                        <a:pt x="11911" y="10828"/>
                        <a:pt x="11911" y="108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56" name="Полилиния: фигура 2855">
                  <a:extLst>
                    <a:ext uri="{FF2B5EF4-FFF2-40B4-BE49-F238E27FC236}">
                      <a16:creationId xmlns:a16="http://schemas.microsoft.com/office/drawing/2014/main" id="{6151CE7A-894F-2448-AA14-56FE8E78DAF6}"/>
                    </a:ext>
                  </a:extLst>
                </p:cNvPr>
                <p:cNvSpPr/>
                <p:nvPr/>
              </p:nvSpPr>
              <p:spPr>
                <a:xfrm>
                  <a:off x="8749647" y="6354100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57" name="Полилиния: фигура 2856">
                  <a:extLst>
                    <a:ext uri="{FF2B5EF4-FFF2-40B4-BE49-F238E27FC236}">
                      <a16:creationId xmlns:a16="http://schemas.microsoft.com/office/drawing/2014/main" id="{7D6127CA-6669-24E1-0AAA-6C615214A363}"/>
                    </a:ext>
                  </a:extLst>
                </p:cNvPr>
                <p:cNvSpPr/>
                <p:nvPr/>
              </p:nvSpPr>
              <p:spPr>
                <a:xfrm>
                  <a:off x="8757227" y="6358431"/>
                  <a:ext cx="13282" cy="7579"/>
                </a:xfrm>
                <a:custGeom>
                  <a:avLst/>
                  <a:gdLst>
                    <a:gd name="connsiteX0" fmla="*/ 5414 w 13282"/>
                    <a:gd name="connsiteY0" fmla="*/ 4331 h 7579"/>
                    <a:gd name="connsiteX1" fmla="*/ 4331 w 13282"/>
                    <a:gd name="connsiteY1" fmla="*/ 6497 h 7579"/>
                    <a:gd name="connsiteX2" fmla="*/ 6497 w 13282"/>
                    <a:gd name="connsiteY2" fmla="*/ 2166 h 7579"/>
                    <a:gd name="connsiteX3" fmla="*/ 7580 w 13282"/>
                    <a:gd name="connsiteY3" fmla="*/ 2166 h 7579"/>
                    <a:gd name="connsiteX4" fmla="*/ 6497 w 13282"/>
                    <a:gd name="connsiteY4" fmla="*/ 5414 h 7579"/>
                    <a:gd name="connsiteX5" fmla="*/ 7580 w 13282"/>
                    <a:gd name="connsiteY5" fmla="*/ 6497 h 7579"/>
                    <a:gd name="connsiteX6" fmla="*/ 8663 w 13282"/>
                    <a:gd name="connsiteY6" fmla="*/ 4331 h 7579"/>
                    <a:gd name="connsiteX7" fmla="*/ 10828 w 13282"/>
                    <a:gd name="connsiteY7" fmla="*/ 3249 h 7579"/>
                    <a:gd name="connsiteX8" fmla="*/ 9746 w 13282"/>
                    <a:gd name="connsiteY8" fmla="*/ 4331 h 7579"/>
                    <a:gd name="connsiteX9" fmla="*/ 9746 w 13282"/>
                    <a:gd name="connsiteY9" fmla="*/ 7580 h 7579"/>
                    <a:gd name="connsiteX10" fmla="*/ 12994 w 13282"/>
                    <a:gd name="connsiteY10" fmla="*/ 1083 h 7579"/>
                    <a:gd name="connsiteX11" fmla="*/ 11911 w 13282"/>
                    <a:gd name="connsiteY11" fmla="*/ 1083 h 7579"/>
                    <a:gd name="connsiteX12" fmla="*/ 11911 w 13282"/>
                    <a:gd name="connsiteY12" fmla="*/ 4331 h 7579"/>
                    <a:gd name="connsiteX13" fmla="*/ 10828 w 13282"/>
                    <a:gd name="connsiteY13" fmla="*/ 3249 h 7579"/>
                    <a:gd name="connsiteX14" fmla="*/ 10828 w 13282"/>
                    <a:gd name="connsiteY14" fmla="*/ 2166 h 7579"/>
                    <a:gd name="connsiteX15" fmla="*/ 10828 w 13282"/>
                    <a:gd name="connsiteY15" fmla="*/ 1083 h 7579"/>
                    <a:gd name="connsiteX16" fmla="*/ 9746 w 13282"/>
                    <a:gd name="connsiteY16" fmla="*/ 1083 h 7579"/>
                    <a:gd name="connsiteX17" fmla="*/ 8663 w 13282"/>
                    <a:gd name="connsiteY17" fmla="*/ 1083 h 7579"/>
                    <a:gd name="connsiteX18" fmla="*/ 5414 w 13282"/>
                    <a:gd name="connsiteY18" fmla="*/ 0 h 7579"/>
                    <a:gd name="connsiteX19" fmla="*/ 6497 w 13282"/>
                    <a:gd name="connsiteY19" fmla="*/ 0 h 7579"/>
                    <a:gd name="connsiteX20" fmla="*/ 4331 w 13282"/>
                    <a:gd name="connsiteY20" fmla="*/ 1083 h 7579"/>
                    <a:gd name="connsiteX21" fmla="*/ 3249 w 13282"/>
                    <a:gd name="connsiteY21" fmla="*/ 2166 h 7579"/>
                    <a:gd name="connsiteX22" fmla="*/ 3249 w 13282"/>
                    <a:gd name="connsiteY22" fmla="*/ 3249 h 7579"/>
                    <a:gd name="connsiteX23" fmla="*/ 3249 w 13282"/>
                    <a:gd name="connsiteY23" fmla="*/ 2166 h 7579"/>
                    <a:gd name="connsiteX24" fmla="*/ 2166 w 13282"/>
                    <a:gd name="connsiteY24" fmla="*/ 4331 h 7579"/>
                    <a:gd name="connsiteX25" fmla="*/ 0 w 13282"/>
                    <a:gd name="connsiteY25" fmla="*/ 4331 h 7579"/>
                    <a:gd name="connsiteX26" fmla="*/ 1083 w 13282"/>
                    <a:gd name="connsiteY26" fmla="*/ 5414 h 7579"/>
                    <a:gd name="connsiteX27" fmla="*/ 3249 w 13282"/>
                    <a:gd name="connsiteY27" fmla="*/ 6497 h 7579"/>
                    <a:gd name="connsiteX28" fmla="*/ 4331 w 13282"/>
                    <a:gd name="connsiteY28" fmla="*/ 5414 h 7579"/>
                    <a:gd name="connsiteX29" fmla="*/ 5414 w 13282"/>
                    <a:gd name="connsiteY29" fmla="*/ 4331 h 7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3282" h="7579">
                      <a:moveTo>
                        <a:pt x="5414" y="4331"/>
                      </a:moveTo>
                      <a:cubicBezTo>
                        <a:pt x="5414" y="5414"/>
                        <a:pt x="4331" y="5414"/>
                        <a:pt x="4331" y="6497"/>
                      </a:cubicBezTo>
                      <a:cubicBezTo>
                        <a:pt x="5414" y="5414"/>
                        <a:pt x="4331" y="4331"/>
                        <a:pt x="6497" y="2166"/>
                      </a:cubicBezTo>
                      <a:cubicBezTo>
                        <a:pt x="6497" y="3249"/>
                        <a:pt x="7580" y="2166"/>
                        <a:pt x="7580" y="2166"/>
                      </a:cubicBezTo>
                      <a:cubicBezTo>
                        <a:pt x="6497" y="3249"/>
                        <a:pt x="6497" y="5414"/>
                        <a:pt x="6497" y="5414"/>
                      </a:cubicBezTo>
                      <a:cubicBezTo>
                        <a:pt x="6497" y="5414"/>
                        <a:pt x="7580" y="6497"/>
                        <a:pt x="7580" y="6497"/>
                      </a:cubicBezTo>
                      <a:cubicBezTo>
                        <a:pt x="6497" y="4331"/>
                        <a:pt x="8663" y="5414"/>
                        <a:pt x="8663" y="4331"/>
                      </a:cubicBezTo>
                      <a:cubicBezTo>
                        <a:pt x="8663" y="3249"/>
                        <a:pt x="9746" y="2166"/>
                        <a:pt x="10828" y="3249"/>
                      </a:cubicBezTo>
                      <a:cubicBezTo>
                        <a:pt x="10828" y="4331"/>
                        <a:pt x="10828" y="4331"/>
                        <a:pt x="9746" y="4331"/>
                      </a:cubicBezTo>
                      <a:cubicBezTo>
                        <a:pt x="8663" y="6497"/>
                        <a:pt x="9746" y="5414"/>
                        <a:pt x="9746" y="7580"/>
                      </a:cubicBezTo>
                      <a:cubicBezTo>
                        <a:pt x="11911" y="5414"/>
                        <a:pt x="14077" y="5414"/>
                        <a:pt x="12994" y="1083"/>
                      </a:cubicBezTo>
                      <a:cubicBezTo>
                        <a:pt x="12994" y="0"/>
                        <a:pt x="12994" y="1083"/>
                        <a:pt x="11911" y="1083"/>
                      </a:cubicBezTo>
                      <a:cubicBezTo>
                        <a:pt x="12994" y="2166"/>
                        <a:pt x="11911" y="3249"/>
                        <a:pt x="11911" y="4331"/>
                      </a:cubicBezTo>
                      <a:cubicBezTo>
                        <a:pt x="11911" y="3249"/>
                        <a:pt x="10828" y="5414"/>
                        <a:pt x="10828" y="3249"/>
                      </a:cubicBezTo>
                      <a:cubicBezTo>
                        <a:pt x="10828" y="3249"/>
                        <a:pt x="10828" y="3249"/>
                        <a:pt x="10828" y="2166"/>
                      </a:cubicBezTo>
                      <a:cubicBezTo>
                        <a:pt x="10828" y="2166"/>
                        <a:pt x="10828" y="1083"/>
                        <a:pt x="10828" y="1083"/>
                      </a:cubicBezTo>
                      <a:cubicBezTo>
                        <a:pt x="10828" y="1083"/>
                        <a:pt x="9746" y="1083"/>
                        <a:pt x="9746" y="1083"/>
                      </a:cubicBezTo>
                      <a:cubicBezTo>
                        <a:pt x="9746" y="1083"/>
                        <a:pt x="8663" y="1083"/>
                        <a:pt x="8663" y="1083"/>
                      </a:cubicBezTo>
                      <a:cubicBezTo>
                        <a:pt x="7580" y="1083"/>
                        <a:pt x="6497" y="1083"/>
                        <a:pt x="5414" y="0"/>
                      </a:cubicBezTo>
                      <a:lnTo>
                        <a:pt x="6497" y="0"/>
                      </a:lnTo>
                      <a:cubicBezTo>
                        <a:pt x="5414" y="1083"/>
                        <a:pt x="5414" y="1083"/>
                        <a:pt x="4331" y="1083"/>
                      </a:cubicBezTo>
                      <a:cubicBezTo>
                        <a:pt x="4331" y="1083"/>
                        <a:pt x="4331" y="2166"/>
                        <a:pt x="3249" y="2166"/>
                      </a:cubicBezTo>
                      <a:cubicBezTo>
                        <a:pt x="3249" y="3249"/>
                        <a:pt x="3249" y="3249"/>
                        <a:pt x="3249" y="3249"/>
                      </a:cubicBezTo>
                      <a:cubicBezTo>
                        <a:pt x="3249" y="3249"/>
                        <a:pt x="2166" y="3249"/>
                        <a:pt x="3249" y="2166"/>
                      </a:cubicBezTo>
                      <a:cubicBezTo>
                        <a:pt x="2166" y="3249"/>
                        <a:pt x="2166" y="3249"/>
                        <a:pt x="2166" y="4331"/>
                      </a:cubicBezTo>
                      <a:cubicBezTo>
                        <a:pt x="1083" y="4331"/>
                        <a:pt x="1083" y="3249"/>
                        <a:pt x="0" y="4331"/>
                      </a:cubicBezTo>
                      <a:cubicBezTo>
                        <a:pt x="0" y="5414"/>
                        <a:pt x="1083" y="5414"/>
                        <a:pt x="1083" y="5414"/>
                      </a:cubicBezTo>
                      <a:cubicBezTo>
                        <a:pt x="2166" y="5414"/>
                        <a:pt x="2166" y="5414"/>
                        <a:pt x="3249" y="6497"/>
                      </a:cubicBezTo>
                      <a:cubicBezTo>
                        <a:pt x="3249" y="6497"/>
                        <a:pt x="4331" y="5414"/>
                        <a:pt x="4331" y="5414"/>
                      </a:cubicBezTo>
                      <a:cubicBezTo>
                        <a:pt x="5414" y="5414"/>
                        <a:pt x="5414" y="4331"/>
                        <a:pt x="5414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58" name="Полилиния: фигура 2857">
                  <a:extLst>
                    <a:ext uri="{FF2B5EF4-FFF2-40B4-BE49-F238E27FC236}">
                      <a16:creationId xmlns:a16="http://schemas.microsoft.com/office/drawing/2014/main" id="{172E64E5-F890-5EFC-11D0-6B7CACE5272A}"/>
                    </a:ext>
                  </a:extLst>
                </p:cNvPr>
                <p:cNvSpPr/>
                <p:nvPr/>
              </p:nvSpPr>
              <p:spPr>
                <a:xfrm>
                  <a:off x="8759392" y="6361679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59" name="Полилиния: фигура 2858">
                  <a:extLst>
                    <a:ext uri="{FF2B5EF4-FFF2-40B4-BE49-F238E27FC236}">
                      <a16:creationId xmlns:a16="http://schemas.microsoft.com/office/drawing/2014/main" id="{E5C6436D-9EF1-6ADC-36CF-FA4DD8B6AABE}"/>
                    </a:ext>
                  </a:extLst>
                </p:cNvPr>
                <p:cNvSpPr/>
                <p:nvPr/>
              </p:nvSpPr>
              <p:spPr>
                <a:xfrm>
                  <a:off x="8762641" y="6357348"/>
                  <a:ext cx="1082" cy="1531"/>
                </a:xfrm>
                <a:custGeom>
                  <a:avLst/>
                  <a:gdLst>
                    <a:gd name="connsiteX0" fmla="*/ 1083 w 1082"/>
                    <a:gd name="connsiteY0" fmla="*/ 0 h 1531"/>
                    <a:gd name="connsiteX1" fmla="*/ 0 w 1082"/>
                    <a:gd name="connsiteY1" fmla="*/ 1083 h 1531"/>
                    <a:gd name="connsiteX2" fmla="*/ 1083 w 1082"/>
                    <a:gd name="connsiteY2" fmla="*/ 0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531">
                      <a:moveTo>
                        <a:pt x="1083" y="0"/>
                      </a:moveTo>
                      <a:cubicBezTo>
                        <a:pt x="1083" y="0"/>
                        <a:pt x="0" y="1083"/>
                        <a:pt x="0" y="1083"/>
                      </a:cubicBezTo>
                      <a:cubicBezTo>
                        <a:pt x="0" y="2166"/>
                        <a:pt x="0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60" name="Полилиния: фигура 2859">
                  <a:extLst>
                    <a:ext uri="{FF2B5EF4-FFF2-40B4-BE49-F238E27FC236}">
                      <a16:creationId xmlns:a16="http://schemas.microsoft.com/office/drawing/2014/main" id="{21C4E172-29DB-4303-59D4-897C1C11496F}"/>
                    </a:ext>
                  </a:extLst>
                </p:cNvPr>
                <p:cNvSpPr/>
                <p:nvPr/>
              </p:nvSpPr>
              <p:spPr>
                <a:xfrm>
                  <a:off x="8768055" y="636601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61" name="Полилиния: фигура 2860">
                  <a:extLst>
                    <a:ext uri="{FF2B5EF4-FFF2-40B4-BE49-F238E27FC236}">
                      <a16:creationId xmlns:a16="http://schemas.microsoft.com/office/drawing/2014/main" id="{FFCF6558-F4AA-F818-D488-20D846F39708}"/>
                    </a:ext>
                  </a:extLst>
                </p:cNvPr>
                <p:cNvSpPr/>
                <p:nvPr/>
              </p:nvSpPr>
              <p:spPr>
                <a:xfrm>
                  <a:off x="8770221" y="6358431"/>
                  <a:ext cx="2165" cy="5414"/>
                </a:xfrm>
                <a:custGeom>
                  <a:avLst/>
                  <a:gdLst>
                    <a:gd name="connsiteX0" fmla="*/ 2166 w 2165"/>
                    <a:gd name="connsiteY0" fmla="*/ 0 h 5414"/>
                    <a:gd name="connsiteX1" fmla="*/ 0 w 2165"/>
                    <a:gd name="connsiteY1" fmla="*/ 0 h 5414"/>
                    <a:gd name="connsiteX2" fmla="*/ 0 w 2165"/>
                    <a:gd name="connsiteY2" fmla="*/ 5414 h 5414"/>
                    <a:gd name="connsiteX3" fmla="*/ 1083 w 2165"/>
                    <a:gd name="connsiteY3" fmla="*/ 2166 h 5414"/>
                    <a:gd name="connsiteX4" fmla="*/ 2166 w 2165"/>
                    <a:gd name="connsiteY4" fmla="*/ 2166 h 5414"/>
                    <a:gd name="connsiteX5" fmla="*/ 2166 w 2165"/>
                    <a:gd name="connsiteY5" fmla="*/ 0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65" h="5414">
                      <a:moveTo>
                        <a:pt x="2166" y="0"/>
                      </a:moveTo>
                      <a:cubicBezTo>
                        <a:pt x="1083" y="0"/>
                        <a:pt x="1083" y="2166"/>
                        <a:pt x="0" y="0"/>
                      </a:cubicBezTo>
                      <a:cubicBezTo>
                        <a:pt x="0" y="2166"/>
                        <a:pt x="0" y="3249"/>
                        <a:pt x="0" y="5414"/>
                      </a:cubicBezTo>
                      <a:cubicBezTo>
                        <a:pt x="1083" y="5414"/>
                        <a:pt x="0" y="2166"/>
                        <a:pt x="1083" y="2166"/>
                      </a:cubicBezTo>
                      <a:cubicBezTo>
                        <a:pt x="1083" y="3249"/>
                        <a:pt x="2166" y="2166"/>
                        <a:pt x="2166" y="2166"/>
                      </a:cubicBezTo>
                      <a:cubicBezTo>
                        <a:pt x="2166" y="1083"/>
                        <a:pt x="2166" y="1083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62" name="Полилиния: фигура 2861">
                  <a:extLst>
                    <a:ext uri="{FF2B5EF4-FFF2-40B4-BE49-F238E27FC236}">
                      <a16:creationId xmlns:a16="http://schemas.microsoft.com/office/drawing/2014/main" id="{2DA55236-C1E3-8AEA-FD55-7F364D9E828B}"/>
                    </a:ext>
                  </a:extLst>
                </p:cNvPr>
                <p:cNvSpPr/>
                <p:nvPr/>
              </p:nvSpPr>
              <p:spPr>
                <a:xfrm>
                  <a:off x="8773174" y="6348685"/>
                  <a:ext cx="20869" cy="18806"/>
                </a:xfrm>
                <a:custGeom>
                  <a:avLst/>
                  <a:gdLst>
                    <a:gd name="connsiteX0" fmla="*/ 4627 w 20869"/>
                    <a:gd name="connsiteY0" fmla="*/ 14077 h 18806"/>
                    <a:gd name="connsiteX1" fmla="*/ 4627 w 20869"/>
                    <a:gd name="connsiteY1" fmla="*/ 14077 h 18806"/>
                    <a:gd name="connsiteX2" fmla="*/ 4627 w 20869"/>
                    <a:gd name="connsiteY2" fmla="*/ 14077 h 18806"/>
                    <a:gd name="connsiteX3" fmla="*/ 6792 w 20869"/>
                    <a:gd name="connsiteY3" fmla="*/ 15160 h 18806"/>
                    <a:gd name="connsiteX4" fmla="*/ 5709 w 20869"/>
                    <a:gd name="connsiteY4" fmla="*/ 14077 h 18806"/>
                    <a:gd name="connsiteX5" fmla="*/ 7875 w 20869"/>
                    <a:gd name="connsiteY5" fmla="*/ 11911 h 18806"/>
                    <a:gd name="connsiteX6" fmla="*/ 6792 w 20869"/>
                    <a:gd name="connsiteY6" fmla="*/ 9746 h 18806"/>
                    <a:gd name="connsiteX7" fmla="*/ 10041 w 20869"/>
                    <a:gd name="connsiteY7" fmla="*/ 11911 h 18806"/>
                    <a:gd name="connsiteX8" fmla="*/ 6792 w 20869"/>
                    <a:gd name="connsiteY8" fmla="*/ 8663 h 18806"/>
                    <a:gd name="connsiteX9" fmla="*/ 10041 w 20869"/>
                    <a:gd name="connsiteY9" fmla="*/ 8663 h 18806"/>
                    <a:gd name="connsiteX10" fmla="*/ 10041 w 20869"/>
                    <a:gd name="connsiteY10" fmla="*/ 9746 h 18806"/>
                    <a:gd name="connsiteX11" fmla="*/ 11124 w 20869"/>
                    <a:gd name="connsiteY11" fmla="*/ 8663 h 18806"/>
                    <a:gd name="connsiteX12" fmla="*/ 12206 w 20869"/>
                    <a:gd name="connsiteY12" fmla="*/ 10828 h 18806"/>
                    <a:gd name="connsiteX13" fmla="*/ 14372 w 20869"/>
                    <a:gd name="connsiteY13" fmla="*/ 9746 h 18806"/>
                    <a:gd name="connsiteX14" fmla="*/ 15455 w 20869"/>
                    <a:gd name="connsiteY14" fmla="*/ 10828 h 18806"/>
                    <a:gd name="connsiteX15" fmla="*/ 17621 w 20869"/>
                    <a:gd name="connsiteY15" fmla="*/ 6497 h 18806"/>
                    <a:gd name="connsiteX16" fmla="*/ 18704 w 20869"/>
                    <a:gd name="connsiteY16" fmla="*/ 7580 h 18806"/>
                    <a:gd name="connsiteX17" fmla="*/ 15455 w 20869"/>
                    <a:gd name="connsiteY17" fmla="*/ 5414 h 18806"/>
                    <a:gd name="connsiteX18" fmla="*/ 16538 w 20869"/>
                    <a:gd name="connsiteY18" fmla="*/ 4331 h 18806"/>
                    <a:gd name="connsiteX19" fmla="*/ 18704 w 20869"/>
                    <a:gd name="connsiteY19" fmla="*/ 6497 h 18806"/>
                    <a:gd name="connsiteX20" fmla="*/ 18704 w 20869"/>
                    <a:gd name="connsiteY20" fmla="*/ 5414 h 18806"/>
                    <a:gd name="connsiteX21" fmla="*/ 20869 w 20869"/>
                    <a:gd name="connsiteY21" fmla="*/ 6497 h 18806"/>
                    <a:gd name="connsiteX22" fmla="*/ 19786 w 20869"/>
                    <a:gd name="connsiteY22" fmla="*/ 4331 h 18806"/>
                    <a:gd name="connsiteX23" fmla="*/ 18704 w 20869"/>
                    <a:gd name="connsiteY23" fmla="*/ 2166 h 18806"/>
                    <a:gd name="connsiteX24" fmla="*/ 19786 w 20869"/>
                    <a:gd name="connsiteY24" fmla="*/ 2166 h 18806"/>
                    <a:gd name="connsiteX25" fmla="*/ 16538 w 20869"/>
                    <a:gd name="connsiteY25" fmla="*/ 0 h 18806"/>
                    <a:gd name="connsiteX26" fmla="*/ 13289 w 20869"/>
                    <a:gd name="connsiteY26" fmla="*/ 4331 h 18806"/>
                    <a:gd name="connsiteX27" fmla="*/ 13289 w 20869"/>
                    <a:gd name="connsiteY27" fmla="*/ 6497 h 18806"/>
                    <a:gd name="connsiteX28" fmla="*/ 11124 w 20869"/>
                    <a:gd name="connsiteY28" fmla="*/ 4331 h 18806"/>
                    <a:gd name="connsiteX29" fmla="*/ 13289 w 20869"/>
                    <a:gd name="connsiteY29" fmla="*/ 6497 h 18806"/>
                    <a:gd name="connsiteX30" fmla="*/ 11124 w 20869"/>
                    <a:gd name="connsiteY30" fmla="*/ 5414 h 18806"/>
                    <a:gd name="connsiteX31" fmla="*/ 12206 w 20869"/>
                    <a:gd name="connsiteY31" fmla="*/ 7580 h 18806"/>
                    <a:gd name="connsiteX32" fmla="*/ 10041 w 20869"/>
                    <a:gd name="connsiteY32" fmla="*/ 5414 h 18806"/>
                    <a:gd name="connsiteX33" fmla="*/ 3544 w 20869"/>
                    <a:gd name="connsiteY33" fmla="*/ 10828 h 18806"/>
                    <a:gd name="connsiteX34" fmla="*/ 4627 w 20869"/>
                    <a:gd name="connsiteY34" fmla="*/ 11911 h 18806"/>
                    <a:gd name="connsiteX35" fmla="*/ 4627 w 20869"/>
                    <a:gd name="connsiteY35" fmla="*/ 14077 h 18806"/>
                    <a:gd name="connsiteX36" fmla="*/ 2461 w 20869"/>
                    <a:gd name="connsiteY36" fmla="*/ 12994 h 18806"/>
                    <a:gd name="connsiteX37" fmla="*/ 2461 w 20869"/>
                    <a:gd name="connsiteY37" fmla="*/ 15160 h 18806"/>
                    <a:gd name="connsiteX38" fmla="*/ 1378 w 20869"/>
                    <a:gd name="connsiteY38" fmla="*/ 10828 h 18806"/>
                    <a:gd name="connsiteX39" fmla="*/ 295 w 20869"/>
                    <a:gd name="connsiteY39" fmla="*/ 11911 h 18806"/>
                    <a:gd name="connsiteX40" fmla="*/ 1378 w 20869"/>
                    <a:gd name="connsiteY40" fmla="*/ 12994 h 18806"/>
                    <a:gd name="connsiteX41" fmla="*/ 295 w 20869"/>
                    <a:gd name="connsiteY41" fmla="*/ 12994 h 18806"/>
                    <a:gd name="connsiteX42" fmla="*/ 2461 w 20869"/>
                    <a:gd name="connsiteY42" fmla="*/ 17325 h 18806"/>
                    <a:gd name="connsiteX43" fmla="*/ 6792 w 20869"/>
                    <a:gd name="connsiteY43" fmla="*/ 18408 h 18806"/>
                    <a:gd name="connsiteX44" fmla="*/ 4627 w 20869"/>
                    <a:gd name="connsiteY44" fmla="*/ 14077 h 18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20869" h="18806">
                      <a:moveTo>
                        <a:pt x="4627" y="14077"/>
                      </a:moveTo>
                      <a:cubicBezTo>
                        <a:pt x="5709" y="14077"/>
                        <a:pt x="5709" y="12994"/>
                        <a:pt x="4627" y="14077"/>
                      </a:cubicBezTo>
                      <a:cubicBezTo>
                        <a:pt x="5709" y="14077"/>
                        <a:pt x="5709" y="15160"/>
                        <a:pt x="4627" y="14077"/>
                      </a:cubicBezTo>
                      <a:cubicBezTo>
                        <a:pt x="6792" y="16243"/>
                        <a:pt x="5709" y="14077"/>
                        <a:pt x="6792" y="15160"/>
                      </a:cubicBezTo>
                      <a:cubicBezTo>
                        <a:pt x="6792" y="15160"/>
                        <a:pt x="6792" y="15160"/>
                        <a:pt x="5709" y="14077"/>
                      </a:cubicBezTo>
                      <a:cubicBezTo>
                        <a:pt x="6792" y="14077"/>
                        <a:pt x="5709" y="11911"/>
                        <a:pt x="7875" y="11911"/>
                      </a:cubicBezTo>
                      <a:cubicBezTo>
                        <a:pt x="7875" y="10828"/>
                        <a:pt x="7875" y="10828"/>
                        <a:pt x="6792" y="9746"/>
                      </a:cubicBezTo>
                      <a:cubicBezTo>
                        <a:pt x="8958" y="10828"/>
                        <a:pt x="7875" y="10828"/>
                        <a:pt x="10041" y="11911"/>
                      </a:cubicBezTo>
                      <a:cubicBezTo>
                        <a:pt x="8958" y="10828"/>
                        <a:pt x="7875" y="9746"/>
                        <a:pt x="6792" y="8663"/>
                      </a:cubicBezTo>
                      <a:cubicBezTo>
                        <a:pt x="10041" y="9746"/>
                        <a:pt x="7875" y="7580"/>
                        <a:pt x="10041" y="8663"/>
                      </a:cubicBezTo>
                      <a:cubicBezTo>
                        <a:pt x="10041" y="8663"/>
                        <a:pt x="10041" y="9746"/>
                        <a:pt x="10041" y="9746"/>
                      </a:cubicBezTo>
                      <a:cubicBezTo>
                        <a:pt x="12206" y="11911"/>
                        <a:pt x="10041" y="8663"/>
                        <a:pt x="11124" y="8663"/>
                      </a:cubicBezTo>
                      <a:lnTo>
                        <a:pt x="12206" y="10828"/>
                      </a:lnTo>
                      <a:cubicBezTo>
                        <a:pt x="12206" y="9746"/>
                        <a:pt x="12206" y="8663"/>
                        <a:pt x="14372" y="9746"/>
                      </a:cubicBezTo>
                      <a:lnTo>
                        <a:pt x="15455" y="10828"/>
                      </a:lnTo>
                      <a:cubicBezTo>
                        <a:pt x="15455" y="8663"/>
                        <a:pt x="17621" y="7580"/>
                        <a:pt x="17621" y="6497"/>
                      </a:cubicBezTo>
                      <a:lnTo>
                        <a:pt x="18704" y="7580"/>
                      </a:lnTo>
                      <a:cubicBezTo>
                        <a:pt x="18704" y="5414"/>
                        <a:pt x="16538" y="8663"/>
                        <a:pt x="15455" y="5414"/>
                      </a:cubicBezTo>
                      <a:cubicBezTo>
                        <a:pt x="18704" y="8663"/>
                        <a:pt x="15455" y="4331"/>
                        <a:pt x="16538" y="4331"/>
                      </a:cubicBezTo>
                      <a:cubicBezTo>
                        <a:pt x="17621" y="5414"/>
                        <a:pt x="16538" y="5414"/>
                        <a:pt x="18704" y="6497"/>
                      </a:cubicBezTo>
                      <a:cubicBezTo>
                        <a:pt x="17621" y="4331"/>
                        <a:pt x="18704" y="5414"/>
                        <a:pt x="18704" y="5414"/>
                      </a:cubicBezTo>
                      <a:cubicBezTo>
                        <a:pt x="19786" y="6497"/>
                        <a:pt x="19786" y="4331"/>
                        <a:pt x="20869" y="6497"/>
                      </a:cubicBezTo>
                      <a:cubicBezTo>
                        <a:pt x="20869" y="6497"/>
                        <a:pt x="20869" y="5414"/>
                        <a:pt x="19786" y="4331"/>
                      </a:cubicBezTo>
                      <a:cubicBezTo>
                        <a:pt x="19786" y="3248"/>
                        <a:pt x="18704" y="2166"/>
                        <a:pt x="18704" y="2166"/>
                      </a:cubicBezTo>
                      <a:cubicBezTo>
                        <a:pt x="19786" y="3248"/>
                        <a:pt x="19786" y="2166"/>
                        <a:pt x="19786" y="2166"/>
                      </a:cubicBezTo>
                      <a:cubicBezTo>
                        <a:pt x="18704" y="3248"/>
                        <a:pt x="17621" y="0"/>
                        <a:pt x="16538" y="0"/>
                      </a:cubicBezTo>
                      <a:cubicBezTo>
                        <a:pt x="16538" y="2166"/>
                        <a:pt x="15455" y="4331"/>
                        <a:pt x="13289" y="4331"/>
                      </a:cubicBezTo>
                      <a:cubicBezTo>
                        <a:pt x="15455" y="6497"/>
                        <a:pt x="12206" y="5414"/>
                        <a:pt x="13289" y="6497"/>
                      </a:cubicBezTo>
                      <a:cubicBezTo>
                        <a:pt x="12206" y="5414"/>
                        <a:pt x="12206" y="5414"/>
                        <a:pt x="11124" y="4331"/>
                      </a:cubicBezTo>
                      <a:cubicBezTo>
                        <a:pt x="11124" y="5414"/>
                        <a:pt x="12206" y="5414"/>
                        <a:pt x="13289" y="6497"/>
                      </a:cubicBezTo>
                      <a:cubicBezTo>
                        <a:pt x="13289" y="7580"/>
                        <a:pt x="12206" y="6497"/>
                        <a:pt x="11124" y="5414"/>
                      </a:cubicBezTo>
                      <a:cubicBezTo>
                        <a:pt x="10041" y="5414"/>
                        <a:pt x="11124" y="6497"/>
                        <a:pt x="12206" y="7580"/>
                      </a:cubicBezTo>
                      <a:lnTo>
                        <a:pt x="10041" y="5414"/>
                      </a:lnTo>
                      <a:cubicBezTo>
                        <a:pt x="8958" y="7580"/>
                        <a:pt x="6792" y="11911"/>
                        <a:pt x="3544" y="10828"/>
                      </a:cubicBezTo>
                      <a:lnTo>
                        <a:pt x="4627" y="11911"/>
                      </a:lnTo>
                      <a:cubicBezTo>
                        <a:pt x="4627" y="10828"/>
                        <a:pt x="4627" y="12994"/>
                        <a:pt x="4627" y="14077"/>
                      </a:cubicBezTo>
                      <a:cubicBezTo>
                        <a:pt x="3544" y="14077"/>
                        <a:pt x="3544" y="14077"/>
                        <a:pt x="2461" y="12994"/>
                      </a:cubicBezTo>
                      <a:lnTo>
                        <a:pt x="2461" y="15160"/>
                      </a:lnTo>
                      <a:cubicBezTo>
                        <a:pt x="2461" y="14077"/>
                        <a:pt x="1378" y="12994"/>
                        <a:pt x="1378" y="10828"/>
                      </a:cubicBezTo>
                      <a:cubicBezTo>
                        <a:pt x="1378" y="11911"/>
                        <a:pt x="295" y="10828"/>
                        <a:pt x="295" y="11911"/>
                      </a:cubicBezTo>
                      <a:lnTo>
                        <a:pt x="1378" y="12994"/>
                      </a:lnTo>
                      <a:cubicBezTo>
                        <a:pt x="1378" y="15160"/>
                        <a:pt x="295" y="14077"/>
                        <a:pt x="295" y="12994"/>
                      </a:cubicBezTo>
                      <a:cubicBezTo>
                        <a:pt x="-788" y="15160"/>
                        <a:pt x="1378" y="16243"/>
                        <a:pt x="2461" y="17325"/>
                      </a:cubicBezTo>
                      <a:cubicBezTo>
                        <a:pt x="2461" y="12994"/>
                        <a:pt x="4627" y="20574"/>
                        <a:pt x="6792" y="18408"/>
                      </a:cubicBezTo>
                      <a:cubicBezTo>
                        <a:pt x="6792" y="15160"/>
                        <a:pt x="4627" y="15160"/>
                        <a:pt x="4627" y="140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63" name="Полилиния: фигура 2862">
                  <a:extLst>
                    <a:ext uri="{FF2B5EF4-FFF2-40B4-BE49-F238E27FC236}">
                      <a16:creationId xmlns:a16="http://schemas.microsoft.com/office/drawing/2014/main" id="{20230498-8B40-8DFE-77F7-DA56B9CBCCBC}"/>
                    </a:ext>
                  </a:extLst>
                </p:cNvPr>
                <p:cNvSpPr/>
                <p:nvPr/>
              </p:nvSpPr>
              <p:spPr>
                <a:xfrm>
                  <a:off x="8774552" y="6358431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64" name="Полилиния: фигура 2863">
                  <a:extLst>
                    <a:ext uri="{FF2B5EF4-FFF2-40B4-BE49-F238E27FC236}">
                      <a16:creationId xmlns:a16="http://schemas.microsoft.com/office/drawing/2014/main" id="{C18732A9-83FD-B9EA-B932-F9F611FB3DBE}"/>
                    </a:ext>
                  </a:extLst>
                </p:cNvPr>
                <p:cNvSpPr/>
                <p:nvPr/>
              </p:nvSpPr>
              <p:spPr>
                <a:xfrm>
                  <a:off x="8794043" y="6348204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65" name="Полилиния: фигура 2864">
                  <a:extLst>
                    <a:ext uri="{FF2B5EF4-FFF2-40B4-BE49-F238E27FC236}">
                      <a16:creationId xmlns:a16="http://schemas.microsoft.com/office/drawing/2014/main" id="{E517C3B6-13E8-0125-A724-F6ED21F0C137}"/>
                    </a:ext>
                  </a:extLst>
                </p:cNvPr>
                <p:cNvSpPr/>
                <p:nvPr/>
              </p:nvSpPr>
              <p:spPr>
                <a:xfrm>
                  <a:off x="8773469" y="63605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66" name="Полилиния: фигура 2865">
                  <a:extLst>
                    <a:ext uri="{FF2B5EF4-FFF2-40B4-BE49-F238E27FC236}">
                      <a16:creationId xmlns:a16="http://schemas.microsoft.com/office/drawing/2014/main" id="{AFA22440-B4B0-7E7C-B154-43BB332297C2}"/>
                    </a:ext>
                  </a:extLst>
                </p:cNvPr>
                <p:cNvSpPr/>
                <p:nvPr/>
              </p:nvSpPr>
              <p:spPr>
                <a:xfrm>
                  <a:off x="8773469" y="6363845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67" name="Полилиния: фигура 2866">
                  <a:extLst>
                    <a:ext uri="{FF2B5EF4-FFF2-40B4-BE49-F238E27FC236}">
                      <a16:creationId xmlns:a16="http://schemas.microsoft.com/office/drawing/2014/main" id="{49FB2196-9AE0-A75C-5AA3-C53411EDEA3F}"/>
                    </a:ext>
                  </a:extLst>
                </p:cNvPr>
                <p:cNvSpPr/>
                <p:nvPr/>
              </p:nvSpPr>
              <p:spPr>
                <a:xfrm>
                  <a:off x="8798375" y="634652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68" name="Полилиния: фигура 2867">
                  <a:extLst>
                    <a:ext uri="{FF2B5EF4-FFF2-40B4-BE49-F238E27FC236}">
                      <a16:creationId xmlns:a16="http://schemas.microsoft.com/office/drawing/2014/main" id="{1AEFB2FA-7025-FAB3-F4AA-762D24A8FB31}"/>
                    </a:ext>
                  </a:extLst>
                </p:cNvPr>
                <p:cNvSpPr/>
                <p:nvPr/>
              </p:nvSpPr>
              <p:spPr>
                <a:xfrm>
                  <a:off x="8804872" y="6337857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69" name="Полилиния: фигура 2868">
                  <a:extLst>
                    <a:ext uri="{FF2B5EF4-FFF2-40B4-BE49-F238E27FC236}">
                      <a16:creationId xmlns:a16="http://schemas.microsoft.com/office/drawing/2014/main" id="{212EF28A-8A9E-F67E-6CC8-F4C89E023C2D}"/>
                    </a:ext>
                  </a:extLst>
                </p:cNvPr>
                <p:cNvSpPr/>
                <p:nvPr/>
              </p:nvSpPr>
              <p:spPr>
                <a:xfrm>
                  <a:off x="8788629" y="6311869"/>
                  <a:ext cx="18408" cy="36816"/>
                </a:xfrm>
                <a:custGeom>
                  <a:avLst/>
                  <a:gdLst>
                    <a:gd name="connsiteX0" fmla="*/ 5414 w 18408"/>
                    <a:gd name="connsiteY0" fmla="*/ 0 h 36816"/>
                    <a:gd name="connsiteX1" fmla="*/ 2166 w 18408"/>
                    <a:gd name="connsiteY1" fmla="*/ 1083 h 36816"/>
                    <a:gd name="connsiteX2" fmla="*/ 2166 w 18408"/>
                    <a:gd name="connsiteY2" fmla="*/ 0 h 36816"/>
                    <a:gd name="connsiteX3" fmla="*/ 0 w 18408"/>
                    <a:gd name="connsiteY3" fmla="*/ 3249 h 36816"/>
                    <a:gd name="connsiteX4" fmla="*/ 1083 w 18408"/>
                    <a:gd name="connsiteY4" fmla="*/ 2166 h 36816"/>
                    <a:gd name="connsiteX5" fmla="*/ 1083 w 18408"/>
                    <a:gd name="connsiteY5" fmla="*/ 4331 h 36816"/>
                    <a:gd name="connsiteX6" fmla="*/ 4331 w 18408"/>
                    <a:gd name="connsiteY6" fmla="*/ 2166 h 36816"/>
                    <a:gd name="connsiteX7" fmla="*/ 3249 w 18408"/>
                    <a:gd name="connsiteY7" fmla="*/ 3249 h 36816"/>
                    <a:gd name="connsiteX8" fmla="*/ 6497 w 18408"/>
                    <a:gd name="connsiteY8" fmla="*/ 1083 h 36816"/>
                    <a:gd name="connsiteX9" fmla="*/ 6497 w 18408"/>
                    <a:gd name="connsiteY9" fmla="*/ 3249 h 36816"/>
                    <a:gd name="connsiteX10" fmla="*/ 7580 w 18408"/>
                    <a:gd name="connsiteY10" fmla="*/ 4331 h 36816"/>
                    <a:gd name="connsiteX11" fmla="*/ 9746 w 18408"/>
                    <a:gd name="connsiteY11" fmla="*/ 5414 h 36816"/>
                    <a:gd name="connsiteX12" fmla="*/ 8663 w 18408"/>
                    <a:gd name="connsiteY12" fmla="*/ 7580 h 36816"/>
                    <a:gd name="connsiteX13" fmla="*/ 10828 w 18408"/>
                    <a:gd name="connsiteY13" fmla="*/ 7580 h 36816"/>
                    <a:gd name="connsiteX14" fmla="*/ 12994 w 18408"/>
                    <a:gd name="connsiteY14" fmla="*/ 7580 h 36816"/>
                    <a:gd name="connsiteX15" fmla="*/ 12994 w 18408"/>
                    <a:gd name="connsiteY15" fmla="*/ 9746 h 36816"/>
                    <a:gd name="connsiteX16" fmla="*/ 11911 w 18408"/>
                    <a:gd name="connsiteY16" fmla="*/ 9746 h 36816"/>
                    <a:gd name="connsiteX17" fmla="*/ 11911 w 18408"/>
                    <a:gd name="connsiteY17" fmla="*/ 10828 h 36816"/>
                    <a:gd name="connsiteX18" fmla="*/ 15160 w 18408"/>
                    <a:gd name="connsiteY18" fmla="*/ 10828 h 36816"/>
                    <a:gd name="connsiteX19" fmla="*/ 11911 w 18408"/>
                    <a:gd name="connsiteY19" fmla="*/ 12994 h 36816"/>
                    <a:gd name="connsiteX20" fmla="*/ 15160 w 18408"/>
                    <a:gd name="connsiteY20" fmla="*/ 14077 h 36816"/>
                    <a:gd name="connsiteX21" fmla="*/ 16243 w 18408"/>
                    <a:gd name="connsiteY21" fmla="*/ 12994 h 36816"/>
                    <a:gd name="connsiteX22" fmla="*/ 18408 w 18408"/>
                    <a:gd name="connsiteY22" fmla="*/ 16243 h 36816"/>
                    <a:gd name="connsiteX23" fmla="*/ 16243 w 18408"/>
                    <a:gd name="connsiteY23" fmla="*/ 16243 h 36816"/>
                    <a:gd name="connsiteX24" fmla="*/ 12994 w 18408"/>
                    <a:gd name="connsiteY24" fmla="*/ 14077 h 36816"/>
                    <a:gd name="connsiteX25" fmla="*/ 14077 w 18408"/>
                    <a:gd name="connsiteY25" fmla="*/ 17326 h 36816"/>
                    <a:gd name="connsiteX26" fmla="*/ 11911 w 18408"/>
                    <a:gd name="connsiteY26" fmla="*/ 17326 h 36816"/>
                    <a:gd name="connsiteX27" fmla="*/ 12994 w 18408"/>
                    <a:gd name="connsiteY27" fmla="*/ 20574 h 36816"/>
                    <a:gd name="connsiteX28" fmla="*/ 11911 w 18408"/>
                    <a:gd name="connsiteY28" fmla="*/ 19491 h 36816"/>
                    <a:gd name="connsiteX29" fmla="*/ 10828 w 18408"/>
                    <a:gd name="connsiteY29" fmla="*/ 22740 h 36816"/>
                    <a:gd name="connsiteX30" fmla="*/ 11911 w 18408"/>
                    <a:gd name="connsiteY30" fmla="*/ 23823 h 36816"/>
                    <a:gd name="connsiteX31" fmla="*/ 9746 w 18408"/>
                    <a:gd name="connsiteY31" fmla="*/ 25988 h 36816"/>
                    <a:gd name="connsiteX32" fmla="*/ 11911 w 18408"/>
                    <a:gd name="connsiteY32" fmla="*/ 29237 h 36816"/>
                    <a:gd name="connsiteX33" fmla="*/ 9746 w 18408"/>
                    <a:gd name="connsiteY33" fmla="*/ 28154 h 36816"/>
                    <a:gd name="connsiteX34" fmla="*/ 7580 w 18408"/>
                    <a:gd name="connsiteY34" fmla="*/ 24905 h 36816"/>
                    <a:gd name="connsiteX35" fmla="*/ 7580 w 18408"/>
                    <a:gd name="connsiteY35" fmla="*/ 28154 h 36816"/>
                    <a:gd name="connsiteX36" fmla="*/ 6497 w 18408"/>
                    <a:gd name="connsiteY36" fmla="*/ 27071 h 36816"/>
                    <a:gd name="connsiteX37" fmla="*/ 7580 w 18408"/>
                    <a:gd name="connsiteY37" fmla="*/ 30320 h 36816"/>
                    <a:gd name="connsiteX38" fmla="*/ 6497 w 18408"/>
                    <a:gd name="connsiteY38" fmla="*/ 29237 h 36816"/>
                    <a:gd name="connsiteX39" fmla="*/ 3249 w 18408"/>
                    <a:gd name="connsiteY39" fmla="*/ 34651 h 36816"/>
                    <a:gd name="connsiteX40" fmla="*/ 7580 w 18408"/>
                    <a:gd name="connsiteY40" fmla="*/ 36817 h 36816"/>
                    <a:gd name="connsiteX41" fmla="*/ 6497 w 18408"/>
                    <a:gd name="connsiteY41" fmla="*/ 32485 h 36816"/>
                    <a:gd name="connsiteX42" fmla="*/ 8663 w 18408"/>
                    <a:gd name="connsiteY42" fmla="*/ 33568 h 36816"/>
                    <a:gd name="connsiteX43" fmla="*/ 6497 w 18408"/>
                    <a:gd name="connsiteY43" fmla="*/ 31403 h 36816"/>
                    <a:gd name="connsiteX44" fmla="*/ 7580 w 18408"/>
                    <a:gd name="connsiteY44" fmla="*/ 30320 h 36816"/>
                    <a:gd name="connsiteX45" fmla="*/ 10828 w 18408"/>
                    <a:gd name="connsiteY45" fmla="*/ 33568 h 36816"/>
                    <a:gd name="connsiteX46" fmla="*/ 10828 w 18408"/>
                    <a:gd name="connsiteY46" fmla="*/ 32485 h 36816"/>
                    <a:gd name="connsiteX47" fmla="*/ 11911 w 18408"/>
                    <a:gd name="connsiteY47" fmla="*/ 33568 h 36816"/>
                    <a:gd name="connsiteX48" fmla="*/ 12994 w 18408"/>
                    <a:gd name="connsiteY48" fmla="*/ 31403 h 36816"/>
                    <a:gd name="connsiteX49" fmla="*/ 11911 w 18408"/>
                    <a:gd name="connsiteY49" fmla="*/ 31403 h 36816"/>
                    <a:gd name="connsiteX50" fmla="*/ 10828 w 18408"/>
                    <a:gd name="connsiteY50" fmla="*/ 30320 h 36816"/>
                    <a:gd name="connsiteX51" fmla="*/ 12994 w 18408"/>
                    <a:gd name="connsiteY51" fmla="*/ 30320 h 36816"/>
                    <a:gd name="connsiteX52" fmla="*/ 10828 w 18408"/>
                    <a:gd name="connsiteY52" fmla="*/ 27071 h 36816"/>
                    <a:gd name="connsiteX53" fmla="*/ 14077 w 18408"/>
                    <a:gd name="connsiteY53" fmla="*/ 27071 h 36816"/>
                    <a:gd name="connsiteX54" fmla="*/ 12994 w 18408"/>
                    <a:gd name="connsiteY54" fmla="*/ 24905 h 36816"/>
                    <a:gd name="connsiteX55" fmla="*/ 14077 w 18408"/>
                    <a:gd name="connsiteY55" fmla="*/ 24905 h 36816"/>
                    <a:gd name="connsiteX56" fmla="*/ 14077 w 18408"/>
                    <a:gd name="connsiteY56" fmla="*/ 24905 h 36816"/>
                    <a:gd name="connsiteX57" fmla="*/ 14077 w 18408"/>
                    <a:gd name="connsiteY57" fmla="*/ 24905 h 36816"/>
                    <a:gd name="connsiteX58" fmla="*/ 14077 w 18408"/>
                    <a:gd name="connsiteY58" fmla="*/ 24905 h 36816"/>
                    <a:gd name="connsiteX59" fmla="*/ 14077 w 18408"/>
                    <a:gd name="connsiteY59" fmla="*/ 23823 h 36816"/>
                    <a:gd name="connsiteX60" fmla="*/ 15160 w 18408"/>
                    <a:gd name="connsiteY60" fmla="*/ 24905 h 36816"/>
                    <a:gd name="connsiteX61" fmla="*/ 15160 w 18408"/>
                    <a:gd name="connsiteY61" fmla="*/ 21657 h 36816"/>
                    <a:gd name="connsiteX62" fmla="*/ 11911 w 18408"/>
                    <a:gd name="connsiteY62" fmla="*/ 19491 h 36816"/>
                    <a:gd name="connsiteX63" fmla="*/ 15160 w 18408"/>
                    <a:gd name="connsiteY63" fmla="*/ 19491 h 36816"/>
                    <a:gd name="connsiteX64" fmla="*/ 15160 w 18408"/>
                    <a:gd name="connsiteY64" fmla="*/ 17326 h 36816"/>
                    <a:gd name="connsiteX65" fmla="*/ 17325 w 18408"/>
                    <a:gd name="connsiteY65" fmla="*/ 18408 h 36816"/>
                    <a:gd name="connsiteX66" fmla="*/ 16243 w 18408"/>
                    <a:gd name="connsiteY66" fmla="*/ 15160 h 36816"/>
                    <a:gd name="connsiteX67" fmla="*/ 17325 w 18408"/>
                    <a:gd name="connsiteY67" fmla="*/ 15160 h 36816"/>
                    <a:gd name="connsiteX68" fmla="*/ 16243 w 18408"/>
                    <a:gd name="connsiteY68" fmla="*/ 14077 h 36816"/>
                    <a:gd name="connsiteX69" fmla="*/ 15160 w 18408"/>
                    <a:gd name="connsiteY69" fmla="*/ 14077 h 36816"/>
                    <a:gd name="connsiteX70" fmla="*/ 16243 w 18408"/>
                    <a:gd name="connsiteY70" fmla="*/ 10828 h 36816"/>
                    <a:gd name="connsiteX71" fmla="*/ 15160 w 18408"/>
                    <a:gd name="connsiteY71" fmla="*/ 10828 h 36816"/>
                    <a:gd name="connsiteX72" fmla="*/ 14077 w 18408"/>
                    <a:gd name="connsiteY72" fmla="*/ 10828 h 36816"/>
                    <a:gd name="connsiteX73" fmla="*/ 14077 w 18408"/>
                    <a:gd name="connsiteY73" fmla="*/ 8663 h 36816"/>
                    <a:gd name="connsiteX74" fmla="*/ 10828 w 18408"/>
                    <a:gd name="connsiteY74" fmla="*/ 8663 h 36816"/>
                    <a:gd name="connsiteX75" fmla="*/ 10828 w 18408"/>
                    <a:gd name="connsiteY75" fmla="*/ 7580 h 36816"/>
                    <a:gd name="connsiteX76" fmla="*/ 11911 w 18408"/>
                    <a:gd name="connsiteY76" fmla="*/ 7580 h 36816"/>
                    <a:gd name="connsiteX77" fmla="*/ 10828 w 18408"/>
                    <a:gd name="connsiteY77" fmla="*/ 6497 h 36816"/>
                    <a:gd name="connsiteX78" fmla="*/ 11911 w 18408"/>
                    <a:gd name="connsiteY78" fmla="*/ 4331 h 36816"/>
                    <a:gd name="connsiteX79" fmla="*/ 9746 w 18408"/>
                    <a:gd name="connsiteY79" fmla="*/ 3249 h 36816"/>
                    <a:gd name="connsiteX80" fmla="*/ 7580 w 18408"/>
                    <a:gd name="connsiteY80" fmla="*/ 3249 h 36816"/>
                    <a:gd name="connsiteX81" fmla="*/ 8663 w 18408"/>
                    <a:gd name="connsiteY81" fmla="*/ 5414 h 36816"/>
                    <a:gd name="connsiteX82" fmla="*/ 7580 w 18408"/>
                    <a:gd name="connsiteY82" fmla="*/ 6497 h 36816"/>
                    <a:gd name="connsiteX83" fmla="*/ 6497 w 18408"/>
                    <a:gd name="connsiteY83" fmla="*/ 4331 h 36816"/>
                    <a:gd name="connsiteX84" fmla="*/ 8663 w 18408"/>
                    <a:gd name="connsiteY84" fmla="*/ 2166 h 36816"/>
                    <a:gd name="connsiteX85" fmla="*/ 6497 w 18408"/>
                    <a:gd name="connsiteY85" fmla="*/ 1083 h 36816"/>
                    <a:gd name="connsiteX86" fmla="*/ 5414 w 18408"/>
                    <a:gd name="connsiteY86" fmla="*/ 0 h 36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18408" h="36816">
                      <a:moveTo>
                        <a:pt x="5414" y="0"/>
                      </a:moveTo>
                      <a:cubicBezTo>
                        <a:pt x="4331" y="0"/>
                        <a:pt x="3249" y="0"/>
                        <a:pt x="2166" y="1083"/>
                      </a:cubicBezTo>
                      <a:lnTo>
                        <a:pt x="2166" y="0"/>
                      </a:lnTo>
                      <a:cubicBezTo>
                        <a:pt x="1083" y="0"/>
                        <a:pt x="0" y="1083"/>
                        <a:pt x="0" y="3249"/>
                      </a:cubicBezTo>
                      <a:lnTo>
                        <a:pt x="1083" y="2166"/>
                      </a:lnTo>
                      <a:cubicBezTo>
                        <a:pt x="2166" y="1083"/>
                        <a:pt x="1083" y="4331"/>
                        <a:pt x="1083" y="4331"/>
                      </a:cubicBezTo>
                      <a:cubicBezTo>
                        <a:pt x="2166" y="4331"/>
                        <a:pt x="4331" y="1083"/>
                        <a:pt x="4331" y="2166"/>
                      </a:cubicBezTo>
                      <a:cubicBezTo>
                        <a:pt x="4331" y="2166"/>
                        <a:pt x="4331" y="3249"/>
                        <a:pt x="3249" y="3249"/>
                      </a:cubicBezTo>
                      <a:cubicBezTo>
                        <a:pt x="3249" y="4331"/>
                        <a:pt x="5414" y="1083"/>
                        <a:pt x="6497" y="1083"/>
                      </a:cubicBezTo>
                      <a:cubicBezTo>
                        <a:pt x="4331" y="4331"/>
                        <a:pt x="5414" y="4331"/>
                        <a:pt x="6497" y="3249"/>
                      </a:cubicBezTo>
                      <a:cubicBezTo>
                        <a:pt x="7580" y="3249"/>
                        <a:pt x="8663" y="2166"/>
                        <a:pt x="7580" y="4331"/>
                      </a:cubicBezTo>
                      <a:cubicBezTo>
                        <a:pt x="8663" y="4331"/>
                        <a:pt x="8663" y="5414"/>
                        <a:pt x="9746" y="5414"/>
                      </a:cubicBezTo>
                      <a:cubicBezTo>
                        <a:pt x="7580" y="6497"/>
                        <a:pt x="9746" y="6497"/>
                        <a:pt x="8663" y="7580"/>
                      </a:cubicBezTo>
                      <a:cubicBezTo>
                        <a:pt x="10828" y="6497"/>
                        <a:pt x="10828" y="6497"/>
                        <a:pt x="10828" y="7580"/>
                      </a:cubicBezTo>
                      <a:cubicBezTo>
                        <a:pt x="10828" y="8663"/>
                        <a:pt x="10828" y="8663"/>
                        <a:pt x="12994" y="7580"/>
                      </a:cubicBezTo>
                      <a:cubicBezTo>
                        <a:pt x="11911" y="9746"/>
                        <a:pt x="12994" y="7580"/>
                        <a:pt x="12994" y="9746"/>
                      </a:cubicBezTo>
                      <a:cubicBezTo>
                        <a:pt x="11911" y="9746"/>
                        <a:pt x="11911" y="9746"/>
                        <a:pt x="11911" y="9746"/>
                      </a:cubicBezTo>
                      <a:cubicBezTo>
                        <a:pt x="10828" y="10828"/>
                        <a:pt x="14077" y="9746"/>
                        <a:pt x="11911" y="10828"/>
                      </a:cubicBezTo>
                      <a:cubicBezTo>
                        <a:pt x="11911" y="11911"/>
                        <a:pt x="12994" y="10828"/>
                        <a:pt x="15160" y="10828"/>
                      </a:cubicBezTo>
                      <a:cubicBezTo>
                        <a:pt x="15160" y="11911"/>
                        <a:pt x="14077" y="11911"/>
                        <a:pt x="11911" y="12994"/>
                      </a:cubicBezTo>
                      <a:cubicBezTo>
                        <a:pt x="14077" y="12994"/>
                        <a:pt x="12994" y="12994"/>
                        <a:pt x="15160" y="14077"/>
                      </a:cubicBezTo>
                      <a:cubicBezTo>
                        <a:pt x="15160" y="14077"/>
                        <a:pt x="16243" y="12994"/>
                        <a:pt x="16243" y="12994"/>
                      </a:cubicBezTo>
                      <a:cubicBezTo>
                        <a:pt x="16243" y="14077"/>
                        <a:pt x="18408" y="14077"/>
                        <a:pt x="18408" y="16243"/>
                      </a:cubicBezTo>
                      <a:cubicBezTo>
                        <a:pt x="15160" y="16243"/>
                        <a:pt x="18408" y="14077"/>
                        <a:pt x="16243" y="16243"/>
                      </a:cubicBezTo>
                      <a:cubicBezTo>
                        <a:pt x="15160" y="15160"/>
                        <a:pt x="15160" y="14077"/>
                        <a:pt x="12994" y="14077"/>
                      </a:cubicBezTo>
                      <a:cubicBezTo>
                        <a:pt x="12994" y="15160"/>
                        <a:pt x="12994" y="16243"/>
                        <a:pt x="14077" y="17326"/>
                      </a:cubicBezTo>
                      <a:cubicBezTo>
                        <a:pt x="12994" y="17326"/>
                        <a:pt x="12994" y="16243"/>
                        <a:pt x="11911" y="17326"/>
                      </a:cubicBezTo>
                      <a:cubicBezTo>
                        <a:pt x="10828" y="18408"/>
                        <a:pt x="14077" y="19491"/>
                        <a:pt x="12994" y="20574"/>
                      </a:cubicBezTo>
                      <a:lnTo>
                        <a:pt x="11911" y="19491"/>
                      </a:lnTo>
                      <a:cubicBezTo>
                        <a:pt x="12994" y="20574"/>
                        <a:pt x="10828" y="20574"/>
                        <a:pt x="10828" y="22740"/>
                      </a:cubicBezTo>
                      <a:cubicBezTo>
                        <a:pt x="11911" y="22740"/>
                        <a:pt x="11911" y="22740"/>
                        <a:pt x="11911" y="23823"/>
                      </a:cubicBezTo>
                      <a:cubicBezTo>
                        <a:pt x="8663" y="21657"/>
                        <a:pt x="12994" y="25988"/>
                        <a:pt x="9746" y="25988"/>
                      </a:cubicBezTo>
                      <a:cubicBezTo>
                        <a:pt x="11911" y="27071"/>
                        <a:pt x="11911" y="29237"/>
                        <a:pt x="11911" y="29237"/>
                      </a:cubicBezTo>
                      <a:cubicBezTo>
                        <a:pt x="10828" y="29237"/>
                        <a:pt x="10828" y="28154"/>
                        <a:pt x="9746" y="28154"/>
                      </a:cubicBezTo>
                      <a:cubicBezTo>
                        <a:pt x="11911" y="28154"/>
                        <a:pt x="7580" y="25988"/>
                        <a:pt x="7580" y="24905"/>
                      </a:cubicBezTo>
                      <a:cubicBezTo>
                        <a:pt x="8663" y="25988"/>
                        <a:pt x="6497" y="25988"/>
                        <a:pt x="7580" y="28154"/>
                      </a:cubicBezTo>
                      <a:lnTo>
                        <a:pt x="6497" y="27071"/>
                      </a:lnTo>
                      <a:cubicBezTo>
                        <a:pt x="5414" y="28154"/>
                        <a:pt x="9746" y="30320"/>
                        <a:pt x="7580" y="30320"/>
                      </a:cubicBezTo>
                      <a:lnTo>
                        <a:pt x="6497" y="29237"/>
                      </a:lnTo>
                      <a:cubicBezTo>
                        <a:pt x="5414" y="31403"/>
                        <a:pt x="2166" y="31403"/>
                        <a:pt x="3249" y="34651"/>
                      </a:cubicBezTo>
                      <a:cubicBezTo>
                        <a:pt x="4331" y="35734"/>
                        <a:pt x="6497" y="36817"/>
                        <a:pt x="7580" y="36817"/>
                      </a:cubicBezTo>
                      <a:cubicBezTo>
                        <a:pt x="7580" y="35734"/>
                        <a:pt x="6497" y="33568"/>
                        <a:pt x="6497" y="32485"/>
                      </a:cubicBezTo>
                      <a:lnTo>
                        <a:pt x="8663" y="33568"/>
                      </a:lnTo>
                      <a:cubicBezTo>
                        <a:pt x="7580" y="32485"/>
                        <a:pt x="7580" y="31403"/>
                        <a:pt x="6497" y="31403"/>
                      </a:cubicBezTo>
                      <a:cubicBezTo>
                        <a:pt x="6497" y="30320"/>
                        <a:pt x="8663" y="32485"/>
                        <a:pt x="7580" y="30320"/>
                      </a:cubicBezTo>
                      <a:cubicBezTo>
                        <a:pt x="9746" y="31403"/>
                        <a:pt x="9746" y="32485"/>
                        <a:pt x="10828" y="33568"/>
                      </a:cubicBezTo>
                      <a:lnTo>
                        <a:pt x="10828" y="32485"/>
                      </a:lnTo>
                      <a:cubicBezTo>
                        <a:pt x="11911" y="33568"/>
                        <a:pt x="11911" y="32485"/>
                        <a:pt x="11911" y="33568"/>
                      </a:cubicBezTo>
                      <a:cubicBezTo>
                        <a:pt x="10828" y="31403"/>
                        <a:pt x="14077" y="32485"/>
                        <a:pt x="12994" y="31403"/>
                      </a:cubicBezTo>
                      <a:lnTo>
                        <a:pt x="11911" y="31403"/>
                      </a:lnTo>
                      <a:cubicBezTo>
                        <a:pt x="10828" y="30320"/>
                        <a:pt x="10828" y="30320"/>
                        <a:pt x="10828" y="30320"/>
                      </a:cubicBezTo>
                      <a:cubicBezTo>
                        <a:pt x="12994" y="31403"/>
                        <a:pt x="11911" y="30320"/>
                        <a:pt x="12994" y="30320"/>
                      </a:cubicBezTo>
                      <a:cubicBezTo>
                        <a:pt x="12994" y="29237"/>
                        <a:pt x="10828" y="28154"/>
                        <a:pt x="10828" y="27071"/>
                      </a:cubicBezTo>
                      <a:cubicBezTo>
                        <a:pt x="12994" y="28154"/>
                        <a:pt x="12994" y="27071"/>
                        <a:pt x="14077" y="27071"/>
                      </a:cubicBezTo>
                      <a:cubicBezTo>
                        <a:pt x="11911" y="25988"/>
                        <a:pt x="14077" y="24905"/>
                        <a:pt x="12994" y="24905"/>
                      </a:cubicBezTo>
                      <a:cubicBezTo>
                        <a:pt x="12994" y="23823"/>
                        <a:pt x="12994" y="23823"/>
                        <a:pt x="14077" y="24905"/>
                      </a:cubicBezTo>
                      <a:cubicBezTo>
                        <a:pt x="14077" y="24905"/>
                        <a:pt x="14077" y="24905"/>
                        <a:pt x="14077" y="24905"/>
                      </a:cubicBezTo>
                      <a:lnTo>
                        <a:pt x="14077" y="24905"/>
                      </a:lnTo>
                      <a:cubicBezTo>
                        <a:pt x="14077" y="24905"/>
                        <a:pt x="14077" y="24905"/>
                        <a:pt x="14077" y="24905"/>
                      </a:cubicBezTo>
                      <a:cubicBezTo>
                        <a:pt x="14077" y="24905"/>
                        <a:pt x="12994" y="23823"/>
                        <a:pt x="14077" y="23823"/>
                      </a:cubicBezTo>
                      <a:cubicBezTo>
                        <a:pt x="15160" y="23823"/>
                        <a:pt x="14077" y="23823"/>
                        <a:pt x="15160" y="24905"/>
                      </a:cubicBezTo>
                      <a:cubicBezTo>
                        <a:pt x="16243" y="23823"/>
                        <a:pt x="12994" y="21657"/>
                        <a:pt x="15160" y="21657"/>
                      </a:cubicBezTo>
                      <a:cubicBezTo>
                        <a:pt x="14077" y="20574"/>
                        <a:pt x="14077" y="19491"/>
                        <a:pt x="11911" y="19491"/>
                      </a:cubicBezTo>
                      <a:cubicBezTo>
                        <a:pt x="12994" y="19491"/>
                        <a:pt x="15160" y="20574"/>
                        <a:pt x="15160" y="19491"/>
                      </a:cubicBezTo>
                      <a:cubicBezTo>
                        <a:pt x="12994" y="18408"/>
                        <a:pt x="16243" y="18408"/>
                        <a:pt x="15160" y="17326"/>
                      </a:cubicBezTo>
                      <a:cubicBezTo>
                        <a:pt x="17325" y="18408"/>
                        <a:pt x="16243" y="17326"/>
                        <a:pt x="17325" y="18408"/>
                      </a:cubicBezTo>
                      <a:cubicBezTo>
                        <a:pt x="18408" y="17326"/>
                        <a:pt x="15160" y="16243"/>
                        <a:pt x="16243" y="15160"/>
                      </a:cubicBezTo>
                      <a:cubicBezTo>
                        <a:pt x="16243" y="15160"/>
                        <a:pt x="17325" y="15160"/>
                        <a:pt x="17325" y="15160"/>
                      </a:cubicBezTo>
                      <a:cubicBezTo>
                        <a:pt x="16243" y="15160"/>
                        <a:pt x="15160" y="14077"/>
                        <a:pt x="16243" y="14077"/>
                      </a:cubicBezTo>
                      <a:lnTo>
                        <a:pt x="15160" y="14077"/>
                      </a:lnTo>
                      <a:cubicBezTo>
                        <a:pt x="16243" y="12994"/>
                        <a:pt x="15160" y="11911"/>
                        <a:pt x="16243" y="10828"/>
                      </a:cubicBezTo>
                      <a:cubicBezTo>
                        <a:pt x="16243" y="10828"/>
                        <a:pt x="15160" y="10828"/>
                        <a:pt x="15160" y="10828"/>
                      </a:cubicBezTo>
                      <a:cubicBezTo>
                        <a:pt x="14077" y="10828"/>
                        <a:pt x="14077" y="10828"/>
                        <a:pt x="14077" y="10828"/>
                      </a:cubicBezTo>
                      <a:cubicBezTo>
                        <a:pt x="15160" y="9746"/>
                        <a:pt x="15160" y="8663"/>
                        <a:pt x="14077" y="8663"/>
                      </a:cubicBezTo>
                      <a:cubicBezTo>
                        <a:pt x="12994" y="8663"/>
                        <a:pt x="11911" y="8663"/>
                        <a:pt x="10828" y="8663"/>
                      </a:cubicBezTo>
                      <a:cubicBezTo>
                        <a:pt x="10828" y="8663"/>
                        <a:pt x="10828" y="7580"/>
                        <a:pt x="10828" y="7580"/>
                      </a:cubicBezTo>
                      <a:cubicBezTo>
                        <a:pt x="10828" y="7580"/>
                        <a:pt x="11911" y="7580"/>
                        <a:pt x="11911" y="7580"/>
                      </a:cubicBezTo>
                      <a:cubicBezTo>
                        <a:pt x="11911" y="6497"/>
                        <a:pt x="11911" y="5414"/>
                        <a:pt x="10828" y="6497"/>
                      </a:cubicBezTo>
                      <a:cubicBezTo>
                        <a:pt x="9746" y="6497"/>
                        <a:pt x="11911" y="5414"/>
                        <a:pt x="11911" y="4331"/>
                      </a:cubicBezTo>
                      <a:cubicBezTo>
                        <a:pt x="9746" y="5414"/>
                        <a:pt x="9746" y="4331"/>
                        <a:pt x="9746" y="3249"/>
                      </a:cubicBezTo>
                      <a:cubicBezTo>
                        <a:pt x="9746" y="2166"/>
                        <a:pt x="8663" y="2166"/>
                        <a:pt x="7580" y="3249"/>
                      </a:cubicBezTo>
                      <a:cubicBezTo>
                        <a:pt x="7580" y="3249"/>
                        <a:pt x="7580" y="5414"/>
                        <a:pt x="8663" y="5414"/>
                      </a:cubicBezTo>
                      <a:cubicBezTo>
                        <a:pt x="7580" y="5414"/>
                        <a:pt x="7580" y="6497"/>
                        <a:pt x="7580" y="6497"/>
                      </a:cubicBezTo>
                      <a:cubicBezTo>
                        <a:pt x="6497" y="6497"/>
                        <a:pt x="7580" y="4331"/>
                        <a:pt x="6497" y="4331"/>
                      </a:cubicBezTo>
                      <a:lnTo>
                        <a:pt x="8663" y="2166"/>
                      </a:lnTo>
                      <a:cubicBezTo>
                        <a:pt x="8663" y="0"/>
                        <a:pt x="7580" y="1083"/>
                        <a:pt x="6497" y="1083"/>
                      </a:cubicBezTo>
                      <a:cubicBezTo>
                        <a:pt x="5414" y="2166"/>
                        <a:pt x="5414" y="3249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70" name="Полилиния: фигура 2869">
                  <a:extLst>
                    <a:ext uri="{FF2B5EF4-FFF2-40B4-BE49-F238E27FC236}">
                      <a16:creationId xmlns:a16="http://schemas.microsoft.com/office/drawing/2014/main" id="{9EAAE67B-4D10-6E4E-0A26-79041FCA2481}"/>
                    </a:ext>
                  </a:extLst>
                </p:cNvPr>
                <p:cNvSpPr/>
                <p:nvPr/>
              </p:nvSpPr>
              <p:spPr>
                <a:xfrm>
                  <a:off x="8803789" y="6319448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  <a:gd name="connsiteX3" fmla="*/ 0 w 1082"/>
                    <a:gd name="connsiteY3" fmla="*/ 1083 h 1082"/>
                    <a:gd name="connsiteX4" fmla="*/ 0 w 1082"/>
                    <a:gd name="connsiteY4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0" y="1083"/>
                        <a:pt x="0" y="1083"/>
                      </a:cubicBezTo>
                      <a:cubicBezTo>
                        <a:pt x="1083" y="0"/>
                        <a:pt x="1083" y="0"/>
                        <a:pt x="1083" y="0"/>
                      </a:cubicBez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71" name="Полилиния: фигура 2870">
                  <a:extLst>
                    <a:ext uri="{FF2B5EF4-FFF2-40B4-BE49-F238E27FC236}">
                      <a16:creationId xmlns:a16="http://schemas.microsoft.com/office/drawing/2014/main" id="{DF97EB50-2242-58B2-0EC9-918C0C0008CF}"/>
                    </a:ext>
                  </a:extLst>
                </p:cNvPr>
                <p:cNvSpPr/>
                <p:nvPr/>
              </p:nvSpPr>
              <p:spPr>
                <a:xfrm>
                  <a:off x="8802706" y="631944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72" name="Полилиния: фигура 2871">
                  <a:extLst>
                    <a:ext uri="{FF2B5EF4-FFF2-40B4-BE49-F238E27FC236}">
                      <a16:creationId xmlns:a16="http://schemas.microsoft.com/office/drawing/2014/main" id="{E714BEC8-DFF3-6B7F-F740-1EE3C1394E0C}"/>
                    </a:ext>
                  </a:extLst>
                </p:cNvPr>
                <p:cNvSpPr/>
                <p:nvPr/>
              </p:nvSpPr>
              <p:spPr>
                <a:xfrm>
                  <a:off x="8791065" y="6311387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481 h 481"/>
                    <a:gd name="connsiteX1" fmla="*/ 812 w 812"/>
                    <a:gd name="connsiteY1" fmla="*/ 481 h 481"/>
                    <a:gd name="connsiteX2" fmla="*/ 812 w 812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812" y="481"/>
                      </a:moveTo>
                      <a:cubicBezTo>
                        <a:pt x="812" y="481"/>
                        <a:pt x="812" y="-602"/>
                        <a:pt x="812" y="481"/>
                      </a:cubicBezTo>
                      <a:cubicBezTo>
                        <a:pt x="-271" y="481"/>
                        <a:pt x="-271" y="481"/>
                        <a:pt x="812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73" name="Полилиния: фигура 2872">
                  <a:extLst>
                    <a:ext uri="{FF2B5EF4-FFF2-40B4-BE49-F238E27FC236}">
                      <a16:creationId xmlns:a16="http://schemas.microsoft.com/office/drawing/2014/main" id="{21543FAE-DFA3-3458-A926-17E14109C183}"/>
                    </a:ext>
                  </a:extLst>
                </p:cNvPr>
                <p:cNvSpPr/>
                <p:nvPr/>
              </p:nvSpPr>
              <p:spPr>
                <a:xfrm>
                  <a:off x="8790795" y="6311869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74" name="Полилиния: фигура 2873">
                  <a:extLst>
                    <a:ext uri="{FF2B5EF4-FFF2-40B4-BE49-F238E27FC236}">
                      <a16:creationId xmlns:a16="http://schemas.microsoft.com/office/drawing/2014/main" id="{A9AEA1FF-9C2F-2067-66E1-C74E622B16BB}"/>
                    </a:ext>
                  </a:extLst>
                </p:cNvPr>
                <p:cNvSpPr/>
                <p:nvPr/>
              </p:nvSpPr>
              <p:spPr>
                <a:xfrm>
                  <a:off x="8767607" y="6308317"/>
                  <a:ext cx="18856" cy="8288"/>
                </a:xfrm>
                <a:custGeom>
                  <a:avLst/>
                  <a:gdLst>
                    <a:gd name="connsiteX0" fmla="*/ 3697 w 18856"/>
                    <a:gd name="connsiteY0" fmla="*/ 1386 h 8288"/>
                    <a:gd name="connsiteX1" fmla="*/ 2614 w 18856"/>
                    <a:gd name="connsiteY1" fmla="*/ 3552 h 8288"/>
                    <a:gd name="connsiteX2" fmla="*/ 1531 w 18856"/>
                    <a:gd name="connsiteY2" fmla="*/ 2469 h 8288"/>
                    <a:gd name="connsiteX3" fmla="*/ 449 w 18856"/>
                    <a:gd name="connsiteY3" fmla="*/ 5717 h 8288"/>
                    <a:gd name="connsiteX4" fmla="*/ 10194 w 18856"/>
                    <a:gd name="connsiteY4" fmla="*/ 4635 h 8288"/>
                    <a:gd name="connsiteX5" fmla="*/ 9111 w 18856"/>
                    <a:gd name="connsiteY5" fmla="*/ 5717 h 8288"/>
                    <a:gd name="connsiteX6" fmla="*/ 13443 w 18856"/>
                    <a:gd name="connsiteY6" fmla="*/ 4635 h 8288"/>
                    <a:gd name="connsiteX7" fmla="*/ 12360 w 18856"/>
                    <a:gd name="connsiteY7" fmla="*/ 6800 h 8288"/>
                    <a:gd name="connsiteX8" fmla="*/ 14526 w 18856"/>
                    <a:gd name="connsiteY8" fmla="*/ 6800 h 8288"/>
                    <a:gd name="connsiteX9" fmla="*/ 14526 w 18856"/>
                    <a:gd name="connsiteY9" fmla="*/ 5717 h 8288"/>
                    <a:gd name="connsiteX10" fmla="*/ 14526 w 18856"/>
                    <a:gd name="connsiteY10" fmla="*/ 6800 h 8288"/>
                    <a:gd name="connsiteX11" fmla="*/ 14526 w 18856"/>
                    <a:gd name="connsiteY11" fmla="*/ 6800 h 8288"/>
                    <a:gd name="connsiteX12" fmla="*/ 15608 w 18856"/>
                    <a:gd name="connsiteY12" fmla="*/ 6800 h 8288"/>
                    <a:gd name="connsiteX13" fmla="*/ 14526 w 18856"/>
                    <a:gd name="connsiteY13" fmla="*/ 6800 h 8288"/>
                    <a:gd name="connsiteX14" fmla="*/ 15608 w 18856"/>
                    <a:gd name="connsiteY14" fmla="*/ 6800 h 8288"/>
                    <a:gd name="connsiteX15" fmla="*/ 14526 w 18856"/>
                    <a:gd name="connsiteY15" fmla="*/ 7883 h 8288"/>
                    <a:gd name="connsiteX16" fmla="*/ 17774 w 18856"/>
                    <a:gd name="connsiteY16" fmla="*/ 6800 h 8288"/>
                    <a:gd name="connsiteX17" fmla="*/ 18857 w 18856"/>
                    <a:gd name="connsiteY17" fmla="*/ 5717 h 8288"/>
                    <a:gd name="connsiteX18" fmla="*/ 15608 w 18856"/>
                    <a:gd name="connsiteY18" fmla="*/ 5717 h 8288"/>
                    <a:gd name="connsiteX19" fmla="*/ 15608 w 18856"/>
                    <a:gd name="connsiteY19" fmla="*/ 5717 h 8288"/>
                    <a:gd name="connsiteX20" fmla="*/ 13443 w 18856"/>
                    <a:gd name="connsiteY20" fmla="*/ 5717 h 8288"/>
                    <a:gd name="connsiteX21" fmla="*/ 15608 w 18856"/>
                    <a:gd name="connsiteY21" fmla="*/ 3552 h 8288"/>
                    <a:gd name="connsiteX22" fmla="*/ 13443 w 18856"/>
                    <a:gd name="connsiteY22" fmla="*/ 1386 h 8288"/>
                    <a:gd name="connsiteX23" fmla="*/ 13443 w 18856"/>
                    <a:gd name="connsiteY23" fmla="*/ 1386 h 8288"/>
                    <a:gd name="connsiteX24" fmla="*/ 12360 w 18856"/>
                    <a:gd name="connsiteY24" fmla="*/ 1386 h 8288"/>
                    <a:gd name="connsiteX25" fmla="*/ 12360 w 18856"/>
                    <a:gd name="connsiteY25" fmla="*/ 2469 h 8288"/>
                    <a:gd name="connsiteX26" fmla="*/ 11277 w 18856"/>
                    <a:gd name="connsiteY26" fmla="*/ 4635 h 8288"/>
                    <a:gd name="connsiteX27" fmla="*/ 10194 w 18856"/>
                    <a:gd name="connsiteY27" fmla="*/ 4635 h 8288"/>
                    <a:gd name="connsiteX28" fmla="*/ 11277 w 18856"/>
                    <a:gd name="connsiteY28" fmla="*/ 2469 h 8288"/>
                    <a:gd name="connsiteX29" fmla="*/ 10194 w 18856"/>
                    <a:gd name="connsiteY29" fmla="*/ 3552 h 8288"/>
                    <a:gd name="connsiteX30" fmla="*/ 10194 w 18856"/>
                    <a:gd name="connsiteY30" fmla="*/ 303 h 8288"/>
                    <a:gd name="connsiteX31" fmla="*/ 9111 w 18856"/>
                    <a:gd name="connsiteY31" fmla="*/ 2469 h 8288"/>
                    <a:gd name="connsiteX32" fmla="*/ 4780 w 18856"/>
                    <a:gd name="connsiteY32" fmla="*/ 1386 h 8288"/>
                    <a:gd name="connsiteX33" fmla="*/ 5863 w 18856"/>
                    <a:gd name="connsiteY33" fmla="*/ 303 h 8288"/>
                    <a:gd name="connsiteX34" fmla="*/ 4780 w 18856"/>
                    <a:gd name="connsiteY34" fmla="*/ 1386 h 8288"/>
                    <a:gd name="connsiteX35" fmla="*/ 2614 w 18856"/>
                    <a:gd name="connsiteY35" fmla="*/ 303 h 8288"/>
                    <a:gd name="connsiteX36" fmla="*/ 2614 w 18856"/>
                    <a:gd name="connsiteY36" fmla="*/ 1386 h 8288"/>
                    <a:gd name="connsiteX37" fmla="*/ 3697 w 18856"/>
                    <a:gd name="connsiteY37" fmla="*/ 1386 h 8288"/>
                    <a:gd name="connsiteX38" fmla="*/ 3697 w 18856"/>
                    <a:gd name="connsiteY38" fmla="*/ 1386 h 8288"/>
                    <a:gd name="connsiteX39" fmla="*/ 2614 w 18856"/>
                    <a:gd name="connsiteY39" fmla="*/ 4635 h 8288"/>
                    <a:gd name="connsiteX40" fmla="*/ 3697 w 18856"/>
                    <a:gd name="connsiteY40" fmla="*/ 1386 h 82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8856" h="8288">
                      <a:moveTo>
                        <a:pt x="3697" y="1386"/>
                      </a:moveTo>
                      <a:lnTo>
                        <a:pt x="2614" y="3552"/>
                      </a:lnTo>
                      <a:cubicBezTo>
                        <a:pt x="2614" y="2469"/>
                        <a:pt x="1531" y="3552"/>
                        <a:pt x="1531" y="2469"/>
                      </a:cubicBezTo>
                      <a:cubicBezTo>
                        <a:pt x="449" y="4635"/>
                        <a:pt x="-634" y="2469"/>
                        <a:pt x="449" y="5717"/>
                      </a:cubicBezTo>
                      <a:cubicBezTo>
                        <a:pt x="3697" y="4635"/>
                        <a:pt x="6946" y="6800"/>
                        <a:pt x="10194" y="4635"/>
                      </a:cubicBezTo>
                      <a:lnTo>
                        <a:pt x="9111" y="5717"/>
                      </a:lnTo>
                      <a:cubicBezTo>
                        <a:pt x="11277" y="3552"/>
                        <a:pt x="10194" y="8966"/>
                        <a:pt x="13443" y="4635"/>
                      </a:cubicBezTo>
                      <a:lnTo>
                        <a:pt x="12360" y="6800"/>
                      </a:lnTo>
                      <a:cubicBezTo>
                        <a:pt x="12360" y="7883"/>
                        <a:pt x="14526" y="3552"/>
                        <a:pt x="14526" y="6800"/>
                      </a:cubicBezTo>
                      <a:lnTo>
                        <a:pt x="14526" y="5717"/>
                      </a:lnTo>
                      <a:cubicBezTo>
                        <a:pt x="14526" y="5717"/>
                        <a:pt x="14526" y="6800"/>
                        <a:pt x="14526" y="6800"/>
                      </a:cubicBezTo>
                      <a:lnTo>
                        <a:pt x="14526" y="6800"/>
                      </a:lnTo>
                      <a:cubicBezTo>
                        <a:pt x="15608" y="5717"/>
                        <a:pt x="15608" y="5717"/>
                        <a:pt x="15608" y="6800"/>
                      </a:cubicBezTo>
                      <a:cubicBezTo>
                        <a:pt x="15608" y="7883"/>
                        <a:pt x="15608" y="6800"/>
                        <a:pt x="14526" y="6800"/>
                      </a:cubicBezTo>
                      <a:cubicBezTo>
                        <a:pt x="14526" y="7883"/>
                        <a:pt x="15608" y="5717"/>
                        <a:pt x="15608" y="6800"/>
                      </a:cubicBezTo>
                      <a:cubicBezTo>
                        <a:pt x="15608" y="7883"/>
                        <a:pt x="15608" y="7883"/>
                        <a:pt x="14526" y="7883"/>
                      </a:cubicBezTo>
                      <a:cubicBezTo>
                        <a:pt x="16691" y="6800"/>
                        <a:pt x="15608" y="10049"/>
                        <a:pt x="17774" y="6800"/>
                      </a:cubicBezTo>
                      <a:cubicBezTo>
                        <a:pt x="17774" y="5717"/>
                        <a:pt x="17774" y="5717"/>
                        <a:pt x="18857" y="5717"/>
                      </a:cubicBezTo>
                      <a:cubicBezTo>
                        <a:pt x="18857" y="4635"/>
                        <a:pt x="16691" y="5717"/>
                        <a:pt x="15608" y="5717"/>
                      </a:cubicBezTo>
                      <a:lnTo>
                        <a:pt x="15608" y="5717"/>
                      </a:lnTo>
                      <a:cubicBezTo>
                        <a:pt x="13443" y="8966"/>
                        <a:pt x="15608" y="4635"/>
                        <a:pt x="13443" y="5717"/>
                      </a:cubicBezTo>
                      <a:cubicBezTo>
                        <a:pt x="14526" y="4635"/>
                        <a:pt x="14526" y="4635"/>
                        <a:pt x="15608" y="3552"/>
                      </a:cubicBezTo>
                      <a:cubicBezTo>
                        <a:pt x="15608" y="303"/>
                        <a:pt x="13443" y="4635"/>
                        <a:pt x="13443" y="1386"/>
                      </a:cubicBezTo>
                      <a:lnTo>
                        <a:pt x="13443" y="1386"/>
                      </a:lnTo>
                      <a:cubicBezTo>
                        <a:pt x="13443" y="1386"/>
                        <a:pt x="12360" y="1386"/>
                        <a:pt x="12360" y="1386"/>
                      </a:cubicBezTo>
                      <a:cubicBezTo>
                        <a:pt x="12360" y="1386"/>
                        <a:pt x="12360" y="2469"/>
                        <a:pt x="12360" y="2469"/>
                      </a:cubicBezTo>
                      <a:cubicBezTo>
                        <a:pt x="12360" y="2469"/>
                        <a:pt x="11277" y="4635"/>
                        <a:pt x="11277" y="4635"/>
                      </a:cubicBezTo>
                      <a:cubicBezTo>
                        <a:pt x="11277" y="2469"/>
                        <a:pt x="10194" y="5717"/>
                        <a:pt x="10194" y="4635"/>
                      </a:cubicBezTo>
                      <a:cubicBezTo>
                        <a:pt x="10194" y="3552"/>
                        <a:pt x="11277" y="3552"/>
                        <a:pt x="11277" y="2469"/>
                      </a:cubicBezTo>
                      <a:lnTo>
                        <a:pt x="10194" y="3552"/>
                      </a:lnTo>
                      <a:cubicBezTo>
                        <a:pt x="9111" y="3552"/>
                        <a:pt x="10194" y="1386"/>
                        <a:pt x="10194" y="303"/>
                      </a:cubicBezTo>
                      <a:cubicBezTo>
                        <a:pt x="9111" y="1386"/>
                        <a:pt x="10194" y="1386"/>
                        <a:pt x="9111" y="2469"/>
                      </a:cubicBezTo>
                      <a:cubicBezTo>
                        <a:pt x="9111" y="303"/>
                        <a:pt x="6946" y="303"/>
                        <a:pt x="4780" y="1386"/>
                      </a:cubicBezTo>
                      <a:cubicBezTo>
                        <a:pt x="4780" y="1386"/>
                        <a:pt x="5863" y="-780"/>
                        <a:pt x="5863" y="303"/>
                      </a:cubicBezTo>
                      <a:cubicBezTo>
                        <a:pt x="5863" y="303"/>
                        <a:pt x="4780" y="303"/>
                        <a:pt x="4780" y="1386"/>
                      </a:cubicBezTo>
                      <a:cubicBezTo>
                        <a:pt x="3697" y="2469"/>
                        <a:pt x="2614" y="1386"/>
                        <a:pt x="2614" y="303"/>
                      </a:cubicBezTo>
                      <a:lnTo>
                        <a:pt x="2614" y="1386"/>
                      </a:lnTo>
                      <a:cubicBezTo>
                        <a:pt x="6946" y="3552"/>
                        <a:pt x="5863" y="303"/>
                        <a:pt x="3697" y="1386"/>
                      </a:cubicBezTo>
                      <a:lnTo>
                        <a:pt x="3697" y="1386"/>
                      </a:lnTo>
                      <a:cubicBezTo>
                        <a:pt x="3697" y="1386"/>
                        <a:pt x="3697" y="4635"/>
                        <a:pt x="2614" y="4635"/>
                      </a:cubicBezTo>
                      <a:cubicBezTo>
                        <a:pt x="3697" y="2469"/>
                        <a:pt x="3697" y="2469"/>
                        <a:pt x="3697" y="13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75" name="Полилиния: фигура 2874">
                  <a:extLst>
                    <a:ext uri="{FF2B5EF4-FFF2-40B4-BE49-F238E27FC236}">
                      <a16:creationId xmlns:a16="http://schemas.microsoft.com/office/drawing/2014/main" id="{FE1BEABC-60DC-8A4F-0B00-2A2A1F2CB1C9}"/>
                    </a:ext>
                  </a:extLst>
                </p:cNvPr>
                <p:cNvSpPr/>
                <p:nvPr/>
              </p:nvSpPr>
              <p:spPr>
                <a:xfrm>
                  <a:off x="8766972" y="6309703"/>
                  <a:ext cx="1082" cy="3519"/>
                </a:xfrm>
                <a:custGeom>
                  <a:avLst/>
                  <a:gdLst>
                    <a:gd name="connsiteX0" fmla="*/ 1083 w 1082"/>
                    <a:gd name="connsiteY0" fmla="*/ 2166 h 3519"/>
                    <a:gd name="connsiteX1" fmla="*/ 1083 w 1082"/>
                    <a:gd name="connsiteY1" fmla="*/ 0 h 3519"/>
                    <a:gd name="connsiteX2" fmla="*/ 0 w 1082"/>
                    <a:gd name="connsiteY2" fmla="*/ 3249 h 3519"/>
                    <a:gd name="connsiteX3" fmla="*/ 1083 w 1082"/>
                    <a:gd name="connsiteY3" fmla="*/ 2166 h 3519"/>
                    <a:gd name="connsiteX4" fmla="*/ 1083 w 1082"/>
                    <a:gd name="connsiteY4" fmla="*/ 2166 h 3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3519">
                      <a:moveTo>
                        <a:pt x="1083" y="2166"/>
                      </a:moveTo>
                      <a:lnTo>
                        <a:pt x="1083" y="0"/>
                      </a:lnTo>
                      <a:cubicBezTo>
                        <a:pt x="1083" y="0"/>
                        <a:pt x="0" y="2166"/>
                        <a:pt x="0" y="3249"/>
                      </a:cubicBezTo>
                      <a:cubicBezTo>
                        <a:pt x="0" y="3249"/>
                        <a:pt x="1083" y="4331"/>
                        <a:pt x="1083" y="2166"/>
                      </a:cubicBezTo>
                      <a:cubicBezTo>
                        <a:pt x="1083" y="2166"/>
                        <a:pt x="1083" y="2166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76" name="Полилиния: фигура 2875">
                  <a:extLst>
                    <a:ext uri="{FF2B5EF4-FFF2-40B4-BE49-F238E27FC236}">
                      <a16:creationId xmlns:a16="http://schemas.microsoft.com/office/drawing/2014/main" id="{B2585F68-32C2-45E9-5525-FF6DE7C43670}"/>
                    </a:ext>
                  </a:extLst>
                </p:cNvPr>
                <p:cNvSpPr/>
                <p:nvPr/>
              </p:nvSpPr>
              <p:spPr>
                <a:xfrm>
                  <a:off x="8755061" y="6308620"/>
                  <a:ext cx="10828" cy="8662"/>
                </a:xfrm>
                <a:custGeom>
                  <a:avLst/>
                  <a:gdLst>
                    <a:gd name="connsiteX0" fmla="*/ 5414 w 10828"/>
                    <a:gd name="connsiteY0" fmla="*/ 4331 h 8662"/>
                    <a:gd name="connsiteX1" fmla="*/ 5414 w 10828"/>
                    <a:gd name="connsiteY1" fmla="*/ 5414 h 8662"/>
                    <a:gd name="connsiteX2" fmla="*/ 8663 w 10828"/>
                    <a:gd name="connsiteY2" fmla="*/ 5414 h 8662"/>
                    <a:gd name="connsiteX3" fmla="*/ 9746 w 10828"/>
                    <a:gd name="connsiteY3" fmla="*/ 2166 h 8662"/>
                    <a:gd name="connsiteX4" fmla="*/ 9746 w 10828"/>
                    <a:gd name="connsiteY4" fmla="*/ 4331 h 8662"/>
                    <a:gd name="connsiteX5" fmla="*/ 10828 w 10828"/>
                    <a:gd name="connsiteY5" fmla="*/ 2166 h 8662"/>
                    <a:gd name="connsiteX6" fmla="*/ 9746 w 10828"/>
                    <a:gd name="connsiteY6" fmla="*/ 3249 h 8662"/>
                    <a:gd name="connsiteX7" fmla="*/ 9746 w 10828"/>
                    <a:gd name="connsiteY7" fmla="*/ 2166 h 8662"/>
                    <a:gd name="connsiteX8" fmla="*/ 8663 w 10828"/>
                    <a:gd name="connsiteY8" fmla="*/ 2166 h 8662"/>
                    <a:gd name="connsiteX9" fmla="*/ 8663 w 10828"/>
                    <a:gd name="connsiteY9" fmla="*/ 1083 h 8662"/>
                    <a:gd name="connsiteX10" fmla="*/ 7580 w 10828"/>
                    <a:gd name="connsiteY10" fmla="*/ 3249 h 8662"/>
                    <a:gd name="connsiteX11" fmla="*/ 7580 w 10828"/>
                    <a:gd name="connsiteY11" fmla="*/ 1083 h 8662"/>
                    <a:gd name="connsiteX12" fmla="*/ 5414 w 10828"/>
                    <a:gd name="connsiteY12" fmla="*/ 0 h 8662"/>
                    <a:gd name="connsiteX13" fmla="*/ 5414 w 10828"/>
                    <a:gd name="connsiteY13" fmla="*/ 1083 h 8662"/>
                    <a:gd name="connsiteX14" fmla="*/ 5414 w 10828"/>
                    <a:gd name="connsiteY14" fmla="*/ 3249 h 8662"/>
                    <a:gd name="connsiteX15" fmla="*/ 4331 w 10828"/>
                    <a:gd name="connsiteY15" fmla="*/ 1083 h 8662"/>
                    <a:gd name="connsiteX16" fmla="*/ 1083 w 10828"/>
                    <a:gd name="connsiteY16" fmla="*/ 3249 h 8662"/>
                    <a:gd name="connsiteX17" fmla="*/ 1083 w 10828"/>
                    <a:gd name="connsiteY17" fmla="*/ 6497 h 8662"/>
                    <a:gd name="connsiteX18" fmla="*/ 1083 w 10828"/>
                    <a:gd name="connsiteY18" fmla="*/ 4331 h 8662"/>
                    <a:gd name="connsiteX19" fmla="*/ 0 w 10828"/>
                    <a:gd name="connsiteY19" fmla="*/ 4331 h 8662"/>
                    <a:gd name="connsiteX20" fmla="*/ 1083 w 10828"/>
                    <a:gd name="connsiteY20" fmla="*/ 8663 h 8662"/>
                    <a:gd name="connsiteX21" fmla="*/ 5414 w 10828"/>
                    <a:gd name="connsiteY21" fmla="*/ 4331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828" h="8662">
                      <a:moveTo>
                        <a:pt x="5414" y="4331"/>
                      </a:moveTo>
                      <a:cubicBezTo>
                        <a:pt x="5414" y="4331"/>
                        <a:pt x="5414" y="5414"/>
                        <a:pt x="5414" y="5414"/>
                      </a:cubicBezTo>
                      <a:cubicBezTo>
                        <a:pt x="6497" y="5414"/>
                        <a:pt x="8663" y="4331"/>
                        <a:pt x="8663" y="5414"/>
                      </a:cubicBezTo>
                      <a:cubicBezTo>
                        <a:pt x="8663" y="5414"/>
                        <a:pt x="8663" y="3249"/>
                        <a:pt x="9746" y="2166"/>
                      </a:cubicBezTo>
                      <a:lnTo>
                        <a:pt x="9746" y="4331"/>
                      </a:lnTo>
                      <a:cubicBezTo>
                        <a:pt x="9746" y="3249"/>
                        <a:pt x="10828" y="5414"/>
                        <a:pt x="10828" y="2166"/>
                      </a:cubicBezTo>
                      <a:cubicBezTo>
                        <a:pt x="10828" y="2166"/>
                        <a:pt x="10828" y="3249"/>
                        <a:pt x="9746" y="3249"/>
                      </a:cubicBezTo>
                      <a:lnTo>
                        <a:pt x="9746" y="2166"/>
                      </a:lnTo>
                      <a:lnTo>
                        <a:pt x="8663" y="2166"/>
                      </a:lnTo>
                      <a:lnTo>
                        <a:pt x="8663" y="1083"/>
                      </a:lnTo>
                      <a:cubicBezTo>
                        <a:pt x="7580" y="-1083"/>
                        <a:pt x="8663" y="4331"/>
                        <a:pt x="7580" y="3249"/>
                      </a:cubicBezTo>
                      <a:lnTo>
                        <a:pt x="7580" y="1083"/>
                      </a:lnTo>
                      <a:cubicBezTo>
                        <a:pt x="6497" y="1083"/>
                        <a:pt x="6497" y="2166"/>
                        <a:pt x="5414" y="0"/>
                      </a:cubicBezTo>
                      <a:cubicBezTo>
                        <a:pt x="5414" y="0"/>
                        <a:pt x="5414" y="1083"/>
                        <a:pt x="5414" y="1083"/>
                      </a:cubicBezTo>
                      <a:cubicBezTo>
                        <a:pt x="5414" y="1083"/>
                        <a:pt x="5414" y="2166"/>
                        <a:pt x="5414" y="3249"/>
                      </a:cubicBezTo>
                      <a:cubicBezTo>
                        <a:pt x="4331" y="5414"/>
                        <a:pt x="5414" y="2166"/>
                        <a:pt x="4331" y="1083"/>
                      </a:cubicBezTo>
                      <a:cubicBezTo>
                        <a:pt x="3248" y="3249"/>
                        <a:pt x="2166" y="4331"/>
                        <a:pt x="1083" y="3249"/>
                      </a:cubicBezTo>
                      <a:cubicBezTo>
                        <a:pt x="2166" y="4331"/>
                        <a:pt x="2166" y="6497"/>
                        <a:pt x="1083" y="6497"/>
                      </a:cubicBezTo>
                      <a:cubicBezTo>
                        <a:pt x="1083" y="5414"/>
                        <a:pt x="1083" y="5414"/>
                        <a:pt x="1083" y="4331"/>
                      </a:cubicBezTo>
                      <a:cubicBezTo>
                        <a:pt x="1083" y="4331"/>
                        <a:pt x="0" y="3249"/>
                        <a:pt x="0" y="4331"/>
                      </a:cubicBezTo>
                      <a:cubicBezTo>
                        <a:pt x="1083" y="5414"/>
                        <a:pt x="1083" y="7580"/>
                        <a:pt x="1083" y="8663"/>
                      </a:cubicBezTo>
                      <a:cubicBezTo>
                        <a:pt x="5414" y="8663"/>
                        <a:pt x="4331" y="4331"/>
                        <a:pt x="5414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77" name="Полилиния: фигура 2876">
                  <a:extLst>
                    <a:ext uri="{FF2B5EF4-FFF2-40B4-BE49-F238E27FC236}">
                      <a16:creationId xmlns:a16="http://schemas.microsoft.com/office/drawing/2014/main" id="{33DCBD95-0EBF-5ABA-25C3-E3EE4272EEF3}"/>
                    </a:ext>
                  </a:extLst>
                </p:cNvPr>
                <p:cNvSpPr/>
                <p:nvPr/>
              </p:nvSpPr>
              <p:spPr>
                <a:xfrm>
                  <a:off x="8761077" y="6314305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  <a:gd name="connsiteX3" fmla="*/ 481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481" y="812"/>
                        <a:pt x="481" y="-271"/>
                        <a:pt x="481" y="812"/>
                      </a:cubicBezTo>
                      <a:cubicBezTo>
                        <a:pt x="481" y="-271"/>
                        <a:pt x="-602" y="-271"/>
                        <a:pt x="481" y="812"/>
                      </a:cubicBezTo>
                      <a:lnTo>
                        <a:pt x="481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878" name="Рисунок 11">
                <a:extLst>
                  <a:ext uri="{FF2B5EF4-FFF2-40B4-BE49-F238E27FC236}">
                    <a16:creationId xmlns:a16="http://schemas.microsoft.com/office/drawing/2014/main" id="{6DD7F4EB-0CE8-5640-68A4-F98BE964FE49}"/>
                  </a:ext>
                </a:extLst>
              </p:cNvPr>
              <p:cNvGrpSpPr/>
              <p:nvPr/>
            </p:nvGrpSpPr>
            <p:grpSpPr>
              <a:xfrm>
                <a:off x="8776718" y="6201418"/>
                <a:ext cx="66053" cy="65451"/>
                <a:chOff x="8776718" y="6201418"/>
                <a:chExt cx="66053" cy="65451"/>
              </a:xfrm>
              <a:solidFill>
                <a:srgbClr val="000000"/>
              </a:solidFill>
            </p:grpSpPr>
            <p:sp>
              <p:nvSpPr>
                <p:cNvPr id="2879" name="Полилиния: фигура 2878">
                  <a:extLst>
                    <a:ext uri="{FF2B5EF4-FFF2-40B4-BE49-F238E27FC236}">
                      <a16:creationId xmlns:a16="http://schemas.microsoft.com/office/drawing/2014/main" id="{F4447181-2D4D-3EC2-F6FB-E78BC9FB5859}"/>
                    </a:ext>
                  </a:extLst>
                </p:cNvPr>
                <p:cNvSpPr/>
                <p:nvPr/>
              </p:nvSpPr>
              <p:spPr>
                <a:xfrm>
                  <a:off x="8783215" y="6228490"/>
                  <a:ext cx="2165" cy="1082"/>
                </a:xfrm>
                <a:custGeom>
                  <a:avLst/>
                  <a:gdLst>
                    <a:gd name="connsiteX0" fmla="*/ 1083 w 2165"/>
                    <a:gd name="connsiteY0" fmla="*/ 0 h 1082"/>
                    <a:gd name="connsiteX1" fmla="*/ 0 w 2165"/>
                    <a:gd name="connsiteY1" fmla="*/ 1083 h 1082"/>
                    <a:gd name="connsiteX2" fmla="*/ 2166 w 2165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2166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0" name="Полилиния: фигура 2879">
                  <a:extLst>
                    <a:ext uri="{FF2B5EF4-FFF2-40B4-BE49-F238E27FC236}">
                      <a16:creationId xmlns:a16="http://schemas.microsoft.com/office/drawing/2014/main" id="{1B3EE520-9E79-DFC0-B90F-26D56AB5FEF8}"/>
                    </a:ext>
                  </a:extLst>
                </p:cNvPr>
                <p:cNvSpPr/>
                <p:nvPr/>
              </p:nvSpPr>
              <p:spPr>
                <a:xfrm>
                  <a:off x="8777801" y="6229572"/>
                  <a:ext cx="6497" cy="2165"/>
                </a:xfrm>
                <a:custGeom>
                  <a:avLst/>
                  <a:gdLst>
                    <a:gd name="connsiteX0" fmla="*/ 0 w 6497"/>
                    <a:gd name="connsiteY0" fmla="*/ 0 h 2165"/>
                    <a:gd name="connsiteX1" fmla="*/ 0 w 6497"/>
                    <a:gd name="connsiteY1" fmla="*/ 1083 h 2165"/>
                    <a:gd name="connsiteX2" fmla="*/ 6497 w 6497"/>
                    <a:gd name="connsiteY2" fmla="*/ 2166 h 2165"/>
                    <a:gd name="connsiteX3" fmla="*/ 3249 w 6497"/>
                    <a:gd name="connsiteY3" fmla="*/ 0 h 2165"/>
                    <a:gd name="connsiteX4" fmla="*/ 4331 w 6497"/>
                    <a:gd name="connsiteY4" fmla="*/ 2166 h 2165"/>
                    <a:gd name="connsiteX5" fmla="*/ 2166 w 6497"/>
                    <a:gd name="connsiteY5" fmla="*/ 0 h 2165"/>
                    <a:gd name="connsiteX6" fmla="*/ 2166 w 6497"/>
                    <a:gd name="connsiteY6" fmla="*/ 2166 h 2165"/>
                    <a:gd name="connsiteX7" fmla="*/ 0 w 6497"/>
                    <a:gd name="connsiteY7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97" h="2165">
                      <a:moveTo>
                        <a:pt x="0" y="0"/>
                      </a:moveTo>
                      <a:lnTo>
                        <a:pt x="0" y="1083"/>
                      </a:lnTo>
                      <a:cubicBezTo>
                        <a:pt x="4331" y="2166"/>
                        <a:pt x="3249" y="2166"/>
                        <a:pt x="6497" y="2166"/>
                      </a:cubicBezTo>
                      <a:cubicBezTo>
                        <a:pt x="6497" y="1083"/>
                        <a:pt x="4331" y="0"/>
                        <a:pt x="3249" y="0"/>
                      </a:cubicBezTo>
                      <a:cubicBezTo>
                        <a:pt x="3249" y="0"/>
                        <a:pt x="4331" y="1083"/>
                        <a:pt x="4331" y="2166"/>
                      </a:cubicBezTo>
                      <a:cubicBezTo>
                        <a:pt x="3249" y="1083"/>
                        <a:pt x="3249" y="1083"/>
                        <a:pt x="2166" y="0"/>
                      </a:cubicBezTo>
                      <a:cubicBezTo>
                        <a:pt x="1083" y="0"/>
                        <a:pt x="3249" y="1083"/>
                        <a:pt x="2166" y="216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1" name="Полилиния: фигура 2880">
                  <a:extLst>
                    <a:ext uri="{FF2B5EF4-FFF2-40B4-BE49-F238E27FC236}">
                      <a16:creationId xmlns:a16="http://schemas.microsoft.com/office/drawing/2014/main" id="{A001571E-A3C1-C80C-613D-00D16F9C80CF}"/>
                    </a:ext>
                  </a:extLst>
                </p:cNvPr>
                <p:cNvSpPr/>
                <p:nvPr/>
              </p:nvSpPr>
              <p:spPr>
                <a:xfrm>
                  <a:off x="8779966" y="6230655"/>
                  <a:ext cx="2165" cy="1082"/>
                </a:xfrm>
                <a:custGeom>
                  <a:avLst/>
                  <a:gdLst>
                    <a:gd name="connsiteX0" fmla="*/ 2166 w 2165"/>
                    <a:gd name="connsiteY0" fmla="*/ 1083 h 1082"/>
                    <a:gd name="connsiteX1" fmla="*/ 0 w 2165"/>
                    <a:gd name="connsiteY1" fmla="*/ 0 h 1082"/>
                    <a:gd name="connsiteX2" fmla="*/ 2166 w 2165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">
                      <a:moveTo>
                        <a:pt x="2166" y="1083"/>
                      </a:moveTo>
                      <a:cubicBezTo>
                        <a:pt x="1083" y="1083"/>
                        <a:pt x="1083" y="1083"/>
                        <a:pt x="0" y="0"/>
                      </a:cubicBezTo>
                      <a:cubicBezTo>
                        <a:pt x="1083" y="0"/>
                        <a:pt x="2166" y="1083"/>
                        <a:pt x="2166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2" name="Полилиния: фигура 2881">
                  <a:extLst>
                    <a:ext uri="{FF2B5EF4-FFF2-40B4-BE49-F238E27FC236}">
                      <a16:creationId xmlns:a16="http://schemas.microsoft.com/office/drawing/2014/main" id="{2181C350-CC3F-70B4-227A-9A9B153758C5}"/>
                    </a:ext>
                  </a:extLst>
                </p:cNvPr>
                <p:cNvSpPr/>
                <p:nvPr/>
              </p:nvSpPr>
              <p:spPr>
                <a:xfrm>
                  <a:off x="8779966" y="6231738"/>
                  <a:ext cx="2977" cy="812"/>
                </a:xfrm>
                <a:custGeom>
                  <a:avLst/>
                  <a:gdLst>
                    <a:gd name="connsiteX0" fmla="*/ 2166 w 2977"/>
                    <a:gd name="connsiteY0" fmla="*/ 0 h 812"/>
                    <a:gd name="connsiteX1" fmla="*/ 0 w 2977"/>
                    <a:gd name="connsiteY1" fmla="*/ 0 h 812"/>
                    <a:gd name="connsiteX2" fmla="*/ 2166 w 2977"/>
                    <a:gd name="connsiteY2" fmla="*/ 0 h 812"/>
                    <a:gd name="connsiteX3" fmla="*/ 2166 w 2977"/>
                    <a:gd name="connsiteY3" fmla="*/ 0 h 812"/>
                    <a:gd name="connsiteX4" fmla="*/ 2166 w 2977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977" h="812">
                      <a:moveTo>
                        <a:pt x="2166" y="0"/>
                      </a:moveTo>
                      <a:cubicBezTo>
                        <a:pt x="2166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2166" y="0"/>
                      </a:cubicBezTo>
                      <a:cubicBezTo>
                        <a:pt x="3249" y="1083"/>
                        <a:pt x="3249" y="1083"/>
                        <a:pt x="2166" y="0"/>
                      </a:cubicBezTo>
                      <a:lnTo>
                        <a:pt x="216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3" name="Полилиния: фигура 2882">
                  <a:extLst>
                    <a:ext uri="{FF2B5EF4-FFF2-40B4-BE49-F238E27FC236}">
                      <a16:creationId xmlns:a16="http://schemas.microsoft.com/office/drawing/2014/main" id="{65950D0C-BC14-AE40-9027-CBD49E515B8A}"/>
                    </a:ext>
                  </a:extLst>
                </p:cNvPr>
                <p:cNvSpPr/>
                <p:nvPr/>
              </p:nvSpPr>
              <p:spPr>
                <a:xfrm>
                  <a:off x="8782132" y="6233904"/>
                  <a:ext cx="481" cy="481"/>
                </a:xfrm>
                <a:custGeom>
                  <a:avLst/>
                  <a:gdLst>
                    <a:gd name="connsiteX0" fmla="*/ 0 w 481"/>
                    <a:gd name="connsiteY0" fmla="*/ 0 h 481"/>
                    <a:gd name="connsiteX1" fmla="*/ 0 w 481"/>
                    <a:gd name="connsiteY1" fmla="*/ 0 h 481"/>
                    <a:gd name="connsiteX2" fmla="*/ 0 w 481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1083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4" name="Полилиния: фигура 2883">
                  <a:extLst>
                    <a:ext uri="{FF2B5EF4-FFF2-40B4-BE49-F238E27FC236}">
                      <a16:creationId xmlns:a16="http://schemas.microsoft.com/office/drawing/2014/main" id="{FA32C023-7BD5-4AA3-80A9-DA67CB08C197}"/>
                    </a:ext>
                  </a:extLst>
                </p:cNvPr>
                <p:cNvSpPr/>
                <p:nvPr/>
              </p:nvSpPr>
              <p:spPr>
                <a:xfrm>
                  <a:off x="8777801" y="6232821"/>
                  <a:ext cx="5143" cy="2165"/>
                </a:xfrm>
                <a:custGeom>
                  <a:avLst/>
                  <a:gdLst>
                    <a:gd name="connsiteX0" fmla="*/ 4331 w 5143"/>
                    <a:gd name="connsiteY0" fmla="*/ 2166 h 2165"/>
                    <a:gd name="connsiteX1" fmla="*/ 4331 w 5143"/>
                    <a:gd name="connsiteY1" fmla="*/ 2166 h 2165"/>
                    <a:gd name="connsiteX2" fmla="*/ 4331 w 5143"/>
                    <a:gd name="connsiteY2" fmla="*/ 2166 h 2165"/>
                    <a:gd name="connsiteX3" fmla="*/ 2166 w 5143"/>
                    <a:gd name="connsiteY3" fmla="*/ 1083 h 2165"/>
                    <a:gd name="connsiteX4" fmla="*/ 2166 w 5143"/>
                    <a:gd name="connsiteY4" fmla="*/ 0 h 2165"/>
                    <a:gd name="connsiteX5" fmla="*/ 0 w 5143"/>
                    <a:gd name="connsiteY5" fmla="*/ 0 h 2165"/>
                    <a:gd name="connsiteX6" fmla="*/ 4331 w 5143"/>
                    <a:gd name="connsiteY6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43" h="2165">
                      <a:moveTo>
                        <a:pt x="4331" y="2166"/>
                      </a:moveTo>
                      <a:cubicBezTo>
                        <a:pt x="5414" y="2166"/>
                        <a:pt x="5414" y="2166"/>
                        <a:pt x="4331" y="2166"/>
                      </a:cubicBezTo>
                      <a:cubicBezTo>
                        <a:pt x="4331" y="2166"/>
                        <a:pt x="4331" y="2166"/>
                        <a:pt x="4331" y="2166"/>
                      </a:cubicBezTo>
                      <a:cubicBezTo>
                        <a:pt x="3249" y="2166"/>
                        <a:pt x="1083" y="1083"/>
                        <a:pt x="2166" y="1083"/>
                      </a:cubicBezTo>
                      <a:cubicBezTo>
                        <a:pt x="2166" y="0"/>
                        <a:pt x="4331" y="1083"/>
                        <a:pt x="2166" y="0"/>
                      </a:cubicBezTo>
                      <a:lnTo>
                        <a:pt x="0" y="0"/>
                      </a:lnTo>
                      <a:cubicBezTo>
                        <a:pt x="1083" y="2166"/>
                        <a:pt x="4331" y="2166"/>
                        <a:pt x="4331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5" name="Полилиния: фигура 2884">
                  <a:extLst>
                    <a:ext uri="{FF2B5EF4-FFF2-40B4-BE49-F238E27FC236}">
                      <a16:creationId xmlns:a16="http://schemas.microsoft.com/office/drawing/2014/main" id="{4E4F7CE4-08CB-0911-77A1-20C8F3E13BD9}"/>
                    </a:ext>
                  </a:extLst>
                </p:cNvPr>
                <p:cNvSpPr/>
                <p:nvPr/>
              </p:nvSpPr>
              <p:spPr>
                <a:xfrm>
                  <a:off x="8782132" y="623390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6" name="Полилиния: фигура 2885">
                  <a:extLst>
                    <a:ext uri="{FF2B5EF4-FFF2-40B4-BE49-F238E27FC236}">
                      <a16:creationId xmlns:a16="http://schemas.microsoft.com/office/drawing/2014/main" id="{D0D28C42-1B12-6F40-A8C9-32E382A4080E}"/>
                    </a:ext>
                  </a:extLst>
                </p:cNvPr>
                <p:cNvSpPr/>
                <p:nvPr/>
              </p:nvSpPr>
              <p:spPr>
                <a:xfrm>
                  <a:off x="8781049" y="623282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7" name="Полилиния: фигура 2886">
                  <a:extLst>
                    <a:ext uri="{FF2B5EF4-FFF2-40B4-BE49-F238E27FC236}">
                      <a16:creationId xmlns:a16="http://schemas.microsoft.com/office/drawing/2014/main" id="{FDC59634-759D-3B11-8821-B9A5B8889261}"/>
                    </a:ext>
                  </a:extLst>
                </p:cNvPr>
                <p:cNvSpPr/>
                <p:nvPr/>
              </p:nvSpPr>
              <p:spPr>
                <a:xfrm>
                  <a:off x="8777801" y="6236069"/>
                  <a:ext cx="5414" cy="3248"/>
                </a:xfrm>
                <a:custGeom>
                  <a:avLst/>
                  <a:gdLst>
                    <a:gd name="connsiteX0" fmla="*/ 5414 w 5414"/>
                    <a:gd name="connsiteY0" fmla="*/ 1083 h 3248"/>
                    <a:gd name="connsiteX1" fmla="*/ 3249 w 5414"/>
                    <a:gd name="connsiteY1" fmla="*/ 0 h 3248"/>
                    <a:gd name="connsiteX2" fmla="*/ 0 w 5414"/>
                    <a:gd name="connsiteY2" fmla="*/ 2166 h 3248"/>
                    <a:gd name="connsiteX3" fmla="*/ 1083 w 5414"/>
                    <a:gd name="connsiteY3" fmla="*/ 3249 h 3248"/>
                    <a:gd name="connsiteX4" fmla="*/ 5414 w 5414"/>
                    <a:gd name="connsiteY4" fmla="*/ 1083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4" h="3248">
                      <a:moveTo>
                        <a:pt x="5414" y="1083"/>
                      </a:moveTo>
                      <a:cubicBezTo>
                        <a:pt x="2166" y="1083"/>
                        <a:pt x="5414" y="0"/>
                        <a:pt x="3249" y="0"/>
                      </a:cubicBezTo>
                      <a:cubicBezTo>
                        <a:pt x="3249" y="1083"/>
                        <a:pt x="1083" y="2166"/>
                        <a:pt x="0" y="2166"/>
                      </a:cubicBezTo>
                      <a:cubicBezTo>
                        <a:pt x="0" y="2166"/>
                        <a:pt x="1083" y="3249"/>
                        <a:pt x="1083" y="3249"/>
                      </a:cubicBezTo>
                      <a:cubicBezTo>
                        <a:pt x="2166" y="2166"/>
                        <a:pt x="3249" y="2166"/>
                        <a:pt x="5414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8" name="Полилиния: фигура 2887">
                  <a:extLst>
                    <a:ext uri="{FF2B5EF4-FFF2-40B4-BE49-F238E27FC236}">
                      <a16:creationId xmlns:a16="http://schemas.microsoft.com/office/drawing/2014/main" id="{A1DCD776-2FF1-51F3-8948-D363D9051CEC}"/>
                    </a:ext>
                  </a:extLst>
                </p:cNvPr>
                <p:cNvSpPr/>
                <p:nvPr/>
              </p:nvSpPr>
              <p:spPr>
                <a:xfrm>
                  <a:off x="8776718" y="624040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89" name="Полилиния: фигура 2888">
                  <a:extLst>
                    <a:ext uri="{FF2B5EF4-FFF2-40B4-BE49-F238E27FC236}">
                      <a16:creationId xmlns:a16="http://schemas.microsoft.com/office/drawing/2014/main" id="{5E76767B-581A-7216-6206-2ABD8DF8EA4F}"/>
                    </a:ext>
                  </a:extLst>
                </p:cNvPr>
                <p:cNvSpPr/>
                <p:nvPr/>
              </p:nvSpPr>
              <p:spPr>
                <a:xfrm>
                  <a:off x="8777488" y="6238235"/>
                  <a:ext cx="5726" cy="6800"/>
                </a:xfrm>
                <a:custGeom>
                  <a:avLst/>
                  <a:gdLst>
                    <a:gd name="connsiteX0" fmla="*/ 5727 w 5726"/>
                    <a:gd name="connsiteY0" fmla="*/ 5414 h 6800"/>
                    <a:gd name="connsiteX1" fmla="*/ 2478 w 5726"/>
                    <a:gd name="connsiteY1" fmla="*/ 4331 h 6800"/>
                    <a:gd name="connsiteX2" fmla="*/ 4644 w 5726"/>
                    <a:gd name="connsiteY2" fmla="*/ 4331 h 6800"/>
                    <a:gd name="connsiteX3" fmla="*/ 2478 w 5726"/>
                    <a:gd name="connsiteY3" fmla="*/ 3249 h 6800"/>
                    <a:gd name="connsiteX4" fmla="*/ 4644 w 5726"/>
                    <a:gd name="connsiteY4" fmla="*/ 3249 h 6800"/>
                    <a:gd name="connsiteX5" fmla="*/ 1395 w 5726"/>
                    <a:gd name="connsiteY5" fmla="*/ 2166 h 6800"/>
                    <a:gd name="connsiteX6" fmla="*/ 2478 w 5726"/>
                    <a:gd name="connsiteY6" fmla="*/ 1083 h 6800"/>
                    <a:gd name="connsiteX7" fmla="*/ 3561 w 5726"/>
                    <a:gd name="connsiteY7" fmla="*/ 0 h 6800"/>
                    <a:gd name="connsiteX8" fmla="*/ 1395 w 5726"/>
                    <a:gd name="connsiteY8" fmla="*/ 1083 h 6800"/>
                    <a:gd name="connsiteX9" fmla="*/ 2478 w 5726"/>
                    <a:gd name="connsiteY9" fmla="*/ 2166 h 6800"/>
                    <a:gd name="connsiteX10" fmla="*/ 313 w 5726"/>
                    <a:gd name="connsiteY10" fmla="*/ 2166 h 6800"/>
                    <a:gd name="connsiteX11" fmla="*/ 313 w 5726"/>
                    <a:gd name="connsiteY11" fmla="*/ 6497 h 6800"/>
                    <a:gd name="connsiteX12" fmla="*/ 5727 w 5726"/>
                    <a:gd name="connsiteY12" fmla="*/ 5414 h 6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726" h="6800">
                      <a:moveTo>
                        <a:pt x="5727" y="5414"/>
                      </a:moveTo>
                      <a:cubicBezTo>
                        <a:pt x="5727" y="5414"/>
                        <a:pt x="2478" y="5414"/>
                        <a:pt x="2478" y="4331"/>
                      </a:cubicBezTo>
                      <a:cubicBezTo>
                        <a:pt x="3561" y="4331"/>
                        <a:pt x="4644" y="3249"/>
                        <a:pt x="4644" y="4331"/>
                      </a:cubicBezTo>
                      <a:cubicBezTo>
                        <a:pt x="4644" y="3249"/>
                        <a:pt x="2478" y="4331"/>
                        <a:pt x="2478" y="3249"/>
                      </a:cubicBezTo>
                      <a:cubicBezTo>
                        <a:pt x="4644" y="2166"/>
                        <a:pt x="3561" y="4331"/>
                        <a:pt x="4644" y="3249"/>
                      </a:cubicBezTo>
                      <a:cubicBezTo>
                        <a:pt x="4644" y="3249"/>
                        <a:pt x="3561" y="2166"/>
                        <a:pt x="1395" y="2166"/>
                      </a:cubicBezTo>
                      <a:cubicBezTo>
                        <a:pt x="1395" y="2166"/>
                        <a:pt x="1395" y="2166"/>
                        <a:pt x="2478" y="1083"/>
                      </a:cubicBezTo>
                      <a:cubicBezTo>
                        <a:pt x="2478" y="1083"/>
                        <a:pt x="3561" y="0"/>
                        <a:pt x="3561" y="0"/>
                      </a:cubicBezTo>
                      <a:lnTo>
                        <a:pt x="1395" y="1083"/>
                      </a:lnTo>
                      <a:cubicBezTo>
                        <a:pt x="313" y="2166"/>
                        <a:pt x="3561" y="1083"/>
                        <a:pt x="2478" y="2166"/>
                      </a:cubicBezTo>
                      <a:cubicBezTo>
                        <a:pt x="1395" y="2166"/>
                        <a:pt x="1395" y="2166"/>
                        <a:pt x="313" y="2166"/>
                      </a:cubicBezTo>
                      <a:cubicBezTo>
                        <a:pt x="1395" y="2166"/>
                        <a:pt x="-770" y="5414"/>
                        <a:pt x="313" y="6497"/>
                      </a:cubicBezTo>
                      <a:cubicBezTo>
                        <a:pt x="313" y="7580"/>
                        <a:pt x="3561" y="5414"/>
                        <a:pt x="5727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90" name="Полилиния: фигура 2889">
                  <a:extLst>
                    <a:ext uri="{FF2B5EF4-FFF2-40B4-BE49-F238E27FC236}">
                      <a16:creationId xmlns:a16="http://schemas.microsoft.com/office/drawing/2014/main" id="{50EE99FE-8A93-BC58-A8BD-B3E90F84FF9B}"/>
                    </a:ext>
                  </a:extLst>
                </p:cNvPr>
                <p:cNvSpPr/>
                <p:nvPr/>
              </p:nvSpPr>
              <p:spPr>
                <a:xfrm>
                  <a:off x="8778883" y="6244732"/>
                  <a:ext cx="2165" cy="1082"/>
                </a:xfrm>
                <a:custGeom>
                  <a:avLst/>
                  <a:gdLst>
                    <a:gd name="connsiteX0" fmla="*/ 1083 w 2165"/>
                    <a:gd name="connsiteY0" fmla="*/ 0 h 1082"/>
                    <a:gd name="connsiteX1" fmla="*/ 0 w 2165"/>
                    <a:gd name="connsiteY1" fmla="*/ 1083 h 1082"/>
                    <a:gd name="connsiteX2" fmla="*/ 2166 w 2165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216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91" name="Полилиния: фигура 2890">
                  <a:extLst>
                    <a:ext uri="{FF2B5EF4-FFF2-40B4-BE49-F238E27FC236}">
                      <a16:creationId xmlns:a16="http://schemas.microsoft.com/office/drawing/2014/main" id="{7FDC3159-3D65-99EA-4D1F-B28C64618C6C}"/>
                    </a:ext>
                  </a:extLst>
                </p:cNvPr>
                <p:cNvSpPr/>
                <p:nvPr/>
              </p:nvSpPr>
              <p:spPr>
                <a:xfrm>
                  <a:off x="8780321" y="6243649"/>
                  <a:ext cx="4789" cy="6670"/>
                </a:xfrm>
                <a:custGeom>
                  <a:avLst/>
                  <a:gdLst>
                    <a:gd name="connsiteX0" fmla="*/ 3977 w 4789"/>
                    <a:gd name="connsiteY0" fmla="*/ 1083 h 6670"/>
                    <a:gd name="connsiteX1" fmla="*/ 3977 w 4789"/>
                    <a:gd name="connsiteY1" fmla="*/ 1083 h 6670"/>
                    <a:gd name="connsiteX2" fmla="*/ 1811 w 4789"/>
                    <a:gd name="connsiteY2" fmla="*/ 1083 h 6670"/>
                    <a:gd name="connsiteX3" fmla="*/ 2894 w 4789"/>
                    <a:gd name="connsiteY3" fmla="*/ 0 h 6670"/>
                    <a:gd name="connsiteX4" fmla="*/ 729 w 4789"/>
                    <a:gd name="connsiteY4" fmla="*/ 1083 h 6670"/>
                    <a:gd name="connsiteX5" fmla="*/ 2894 w 4789"/>
                    <a:gd name="connsiteY5" fmla="*/ 2166 h 6670"/>
                    <a:gd name="connsiteX6" fmla="*/ 729 w 4789"/>
                    <a:gd name="connsiteY6" fmla="*/ 5414 h 6670"/>
                    <a:gd name="connsiteX7" fmla="*/ 729 w 4789"/>
                    <a:gd name="connsiteY7" fmla="*/ 4331 h 6670"/>
                    <a:gd name="connsiteX8" fmla="*/ 2894 w 4789"/>
                    <a:gd name="connsiteY8" fmla="*/ 6497 h 6670"/>
                    <a:gd name="connsiteX9" fmla="*/ 2894 w 4789"/>
                    <a:gd name="connsiteY9" fmla="*/ 5414 h 6670"/>
                    <a:gd name="connsiteX10" fmla="*/ 3977 w 4789"/>
                    <a:gd name="connsiteY10" fmla="*/ 5414 h 6670"/>
                    <a:gd name="connsiteX11" fmla="*/ 3977 w 4789"/>
                    <a:gd name="connsiteY11" fmla="*/ 1083 h 6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789" h="6670">
                      <a:moveTo>
                        <a:pt x="3977" y="1083"/>
                      </a:moveTo>
                      <a:cubicBezTo>
                        <a:pt x="3977" y="1083"/>
                        <a:pt x="3977" y="1083"/>
                        <a:pt x="3977" y="1083"/>
                      </a:cubicBezTo>
                      <a:cubicBezTo>
                        <a:pt x="2894" y="1083"/>
                        <a:pt x="1811" y="1083"/>
                        <a:pt x="1811" y="1083"/>
                      </a:cubicBezTo>
                      <a:cubicBezTo>
                        <a:pt x="1811" y="1083"/>
                        <a:pt x="2894" y="0"/>
                        <a:pt x="2894" y="0"/>
                      </a:cubicBezTo>
                      <a:cubicBezTo>
                        <a:pt x="2894" y="0"/>
                        <a:pt x="1811" y="1083"/>
                        <a:pt x="729" y="1083"/>
                      </a:cubicBezTo>
                      <a:cubicBezTo>
                        <a:pt x="-1437" y="3249"/>
                        <a:pt x="1811" y="2166"/>
                        <a:pt x="2894" y="2166"/>
                      </a:cubicBezTo>
                      <a:cubicBezTo>
                        <a:pt x="2894" y="4331"/>
                        <a:pt x="1811" y="3249"/>
                        <a:pt x="729" y="5414"/>
                      </a:cubicBezTo>
                      <a:cubicBezTo>
                        <a:pt x="729" y="5414"/>
                        <a:pt x="729" y="4331"/>
                        <a:pt x="729" y="4331"/>
                      </a:cubicBezTo>
                      <a:cubicBezTo>
                        <a:pt x="-354" y="7580"/>
                        <a:pt x="1811" y="6497"/>
                        <a:pt x="2894" y="6497"/>
                      </a:cubicBezTo>
                      <a:cubicBezTo>
                        <a:pt x="2894" y="6497"/>
                        <a:pt x="3977" y="5414"/>
                        <a:pt x="2894" y="5414"/>
                      </a:cubicBezTo>
                      <a:lnTo>
                        <a:pt x="3977" y="5414"/>
                      </a:lnTo>
                      <a:cubicBezTo>
                        <a:pt x="5060" y="2166"/>
                        <a:pt x="5060" y="2166"/>
                        <a:pt x="3977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92" name="Полилиния: фигура 2891">
                  <a:extLst>
                    <a:ext uri="{FF2B5EF4-FFF2-40B4-BE49-F238E27FC236}">
                      <a16:creationId xmlns:a16="http://schemas.microsoft.com/office/drawing/2014/main" id="{DE02B2F1-026E-9DE3-13E4-20A7720A3FDE}"/>
                    </a:ext>
                  </a:extLst>
                </p:cNvPr>
                <p:cNvSpPr/>
                <p:nvPr/>
              </p:nvSpPr>
              <p:spPr>
                <a:xfrm>
                  <a:off x="8783215" y="6243168"/>
                  <a:ext cx="812" cy="481"/>
                </a:xfrm>
                <a:custGeom>
                  <a:avLst/>
                  <a:gdLst>
                    <a:gd name="connsiteX0" fmla="*/ 0 w 812"/>
                    <a:gd name="connsiteY0" fmla="*/ 481 h 481"/>
                    <a:gd name="connsiteX1" fmla="*/ 0 w 812"/>
                    <a:gd name="connsiteY1" fmla="*/ 481 h 481"/>
                    <a:gd name="connsiteX2" fmla="*/ 0 w 812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0" y="481"/>
                      </a:move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1083" y="-602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93" name="Полилиния: фигура 2892">
                  <a:extLst>
                    <a:ext uri="{FF2B5EF4-FFF2-40B4-BE49-F238E27FC236}">
                      <a16:creationId xmlns:a16="http://schemas.microsoft.com/office/drawing/2014/main" id="{7A1506C6-5A9C-5580-6954-4FDFAA75E699}"/>
                    </a:ext>
                  </a:extLst>
                </p:cNvPr>
                <p:cNvSpPr/>
                <p:nvPr/>
              </p:nvSpPr>
              <p:spPr>
                <a:xfrm>
                  <a:off x="8783486" y="6249064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94" name="Полилиния: фигура 2893">
                  <a:extLst>
                    <a:ext uri="{FF2B5EF4-FFF2-40B4-BE49-F238E27FC236}">
                      <a16:creationId xmlns:a16="http://schemas.microsoft.com/office/drawing/2014/main" id="{38EDBEC7-E86B-7025-2921-100611966E8F}"/>
                    </a:ext>
                  </a:extLst>
                </p:cNvPr>
                <p:cNvSpPr/>
                <p:nvPr/>
              </p:nvSpPr>
              <p:spPr>
                <a:xfrm>
                  <a:off x="8785381" y="6246898"/>
                  <a:ext cx="812" cy="481"/>
                </a:xfrm>
                <a:custGeom>
                  <a:avLst/>
                  <a:gdLst>
                    <a:gd name="connsiteX0" fmla="*/ 0 w 812"/>
                    <a:gd name="connsiteY0" fmla="*/ 0 h 481"/>
                    <a:gd name="connsiteX1" fmla="*/ 0 w 812"/>
                    <a:gd name="connsiteY1" fmla="*/ 0 h 481"/>
                    <a:gd name="connsiteX2" fmla="*/ 0 w 812"/>
                    <a:gd name="connsiteY2" fmla="*/ 0 h 481"/>
                    <a:gd name="connsiteX3" fmla="*/ 0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95" name="Полилиния: фигура 2894">
                  <a:extLst>
                    <a:ext uri="{FF2B5EF4-FFF2-40B4-BE49-F238E27FC236}">
                      <a16:creationId xmlns:a16="http://schemas.microsoft.com/office/drawing/2014/main" id="{C5726387-BFEE-7C2E-05F9-0B534256EB7C}"/>
                    </a:ext>
                  </a:extLst>
                </p:cNvPr>
                <p:cNvSpPr/>
                <p:nvPr/>
              </p:nvSpPr>
              <p:spPr>
                <a:xfrm>
                  <a:off x="8786463" y="6246674"/>
                  <a:ext cx="23822" cy="16466"/>
                </a:xfrm>
                <a:custGeom>
                  <a:avLst/>
                  <a:gdLst>
                    <a:gd name="connsiteX0" fmla="*/ 20574 w 23822"/>
                    <a:gd name="connsiteY0" fmla="*/ 16467 h 16466"/>
                    <a:gd name="connsiteX1" fmla="*/ 20574 w 23822"/>
                    <a:gd name="connsiteY1" fmla="*/ 15384 h 16466"/>
                    <a:gd name="connsiteX2" fmla="*/ 22740 w 23822"/>
                    <a:gd name="connsiteY2" fmla="*/ 14301 h 16466"/>
                    <a:gd name="connsiteX3" fmla="*/ 23823 w 23822"/>
                    <a:gd name="connsiteY3" fmla="*/ 11053 h 16466"/>
                    <a:gd name="connsiteX4" fmla="*/ 21657 w 23822"/>
                    <a:gd name="connsiteY4" fmla="*/ 11053 h 16466"/>
                    <a:gd name="connsiteX5" fmla="*/ 21657 w 23822"/>
                    <a:gd name="connsiteY5" fmla="*/ 9970 h 16466"/>
                    <a:gd name="connsiteX6" fmla="*/ 18408 w 23822"/>
                    <a:gd name="connsiteY6" fmla="*/ 8887 h 16466"/>
                    <a:gd name="connsiteX7" fmla="*/ 16243 w 23822"/>
                    <a:gd name="connsiteY7" fmla="*/ 8887 h 16466"/>
                    <a:gd name="connsiteX8" fmla="*/ 7580 w 23822"/>
                    <a:gd name="connsiteY8" fmla="*/ 3473 h 16466"/>
                    <a:gd name="connsiteX9" fmla="*/ 5414 w 23822"/>
                    <a:gd name="connsiteY9" fmla="*/ 5638 h 16466"/>
                    <a:gd name="connsiteX10" fmla="*/ 5414 w 23822"/>
                    <a:gd name="connsiteY10" fmla="*/ 3473 h 16466"/>
                    <a:gd name="connsiteX11" fmla="*/ 6497 w 23822"/>
                    <a:gd name="connsiteY11" fmla="*/ 3473 h 16466"/>
                    <a:gd name="connsiteX12" fmla="*/ 4331 w 23822"/>
                    <a:gd name="connsiteY12" fmla="*/ 1307 h 16466"/>
                    <a:gd name="connsiteX13" fmla="*/ 2166 w 23822"/>
                    <a:gd name="connsiteY13" fmla="*/ 3473 h 16466"/>
                    <a:gd name="connsiteX14" fmla="*/ 3248 w 23822"/>
                    <a:gd name="connsiteY14" fmla="*/ 224 h 16466"/>
                    <a:gd name="connsiteX15" fmla="*/ 1083 w 23822"/>
                    <a:gd name="connsiteY15" fmla="*/ 1307 h 16466"/>
                    <a:gd name="connsiteX16" fmla="*/ 1083 w 23822"/>
                    <a:gd name="connsiteY16" fmla="*/ 3473 h 16466"/>
                    <a:gd name="connsiteX17" fmla="*/ 0 w 23822"/>
                    <a:gd name="connsiteY17" fmla="*/ 3473 h 16466"/>
                    <a:gd name="connsiteX18" fmla="*/ 3248 w 23822"/>
                    <a:gd name="connsiteY18" fmla="*/ 4556 h 16466"/>
                    <a:gd name="connsiteX19" fmla="*/ 7580 w 23822"/>
                    <a:gd name="connsiteY19" fmla="*/ 4556 h 16466"/>
                    <a:gd name="connsiteX20" fmla="*/ 6497 w 23822"/>
                    <a:gd name="connsiteY20" fmla="*/ 5638 h 16466"/>
                    <a:gd name="connsiteX21" fmla="*/ 9746 w 23822"/>
                    <a:gd name="connsiteY21" fmla="*/ 8887 h 16466"/>
                    <a:gd name="connsiteX22" fmla="*/ 11911 w 23822"/>
                    <a:gd name="connsiteY22" fmla="*/ 6721 h 16466"/>
                    <a:gd name="connsiteX23" fmla="*/ 11911 w 23822"/>
                    <a:gd name="connsiteY23" fmla="*/ 7804 h 16466"/>
                    <a:gd name="connsiteX24" fmla="*/ 12994 w 23822"/>
                    <a:gd name="connsiteY24" fmla="*/ 6721 h 16466"/>
                    <a:gd name="connsiteX25" fmla="*/ 12994 w 23822"/>
                    <a:gd name="connsiteY25" fmla="*/ 8887 h 16466"/>
                    <a:gd name="connsiteX26" fmla="*/ 15160 w 23822"/>
                    <a:gd name="connsiteY26" fmla="*/ 5638 h 16466"/>
                    <a:gd name="connsiteX27" fmla="*/ 15160 w 23822"/>
                    <a:gd name="connsiteY27" fmla="*/ 11053 h 16466"/>
                    <a:gd name="connsiteX28" fmla="*/ 15160 w 23822"/>
                    <a:gd name="connsiteY28" fmla="*/ 8887 h 16466"/>
                    <a:gd name="connsiteX29" fmla="*/ 16243 w 23822"/>
                    <a:gd name="connsiteY29" fmla="*/ 7804 h 16466"/>
                    <a:gd name="connsiteX30" fmla="*/ 15160 w 23822"/>
                    <a:gd name="connsiteY30" fmla="*/ 11053 h 16466"/>
                    <a:gd name="connsiteX31" fmla="*/ 17325 w 23822"/>
                    <a:gd name="connsiteY31" fmla="*/ 9970 h 16466"/>
                    <a:gd name="connsiteX32" fmla="*/ 17325 w 23822"/>
                    <a:gd name="connsiteY32" fmla="*/ 8887 h 16466"/>
                    <a:gd name="connsiteX33" fmla="*/ 19491 w 23822"/>
                    <a:gd name="connsiteY33" fmla="*/ 11053 h 16466"/>
                    <a:gd name="connsiteX34" fmla="*/ 17325 w 23822"/>
                    <a:gd name="connsiteY34" fmla="*/ 13218 h 16466"/>
                    <a:gd name="connsiteX35" fmla="*/ 17325 w 23822"/>
                    <a:gd name="connsiteY35" fmla="*/ 14301 h 16466"/>
                    <a:gd name="connsiteX36" fmla="*/ 20574 w 23822"/>
                    <a:gd name="connsiteY36" fmla="*/ 12136 h 16466"/>
                    <a:gd name="connsiteX37" fmla="*/ 20574 w 23822"/>
                    <a:gd name="connsiteY37" fmla="*/ 16467 h 16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3822" h="16466">
                      <a:moveTo>
                        <a:pt x="20574" y="16467"/>
                      </a:moveTo>
                      <a:cubicBezTo>
                        <a:pt x="20574" y="15384"/>
                        <a:pt x="20574" y="15384"/>
                        <a:pt x="20574" y="15384"/>
                      </a:cubicBezTo>
                      <a:cubicBezTo>
                        <a:pt x="21657" y="14301"/>
                        <a:pt x="21657" y="14301"/>
                        <a:pt x="22740" y="14301"/>
                      </a:cubicBezTo>
                      <a:cubicBezTo>
                        <a:pt x="22740" y="13218"/>
                        <a:pt x="23823" y="13218"/>
                        <a:pt x="23823" y="11053"/>
                      </a:cubicBezTo>
                      <a:cubicBezTo>
                        <a:pt x="22740" y="11053"/>
                        <a:pt x="21657" y="12136"/>
                        <a:pt x="21657" y="11053"/>
                      </a:cubicBezTo>
                      <a:cubicBezTo>
                        <a:pt x="21657" y="11053"/>
                        <a:pt x="21657" y="9970"/>
                        <a:pt x="21657" y="9970"/>
                      </a:cubicBezTo>
                      <a:cubicBezTo>
                        <a:pt x="20574" y="9970"/>
                        <a:pt x="18408" y="11053"/>
                        <a:pt x="18408" y="8887"/>
                      </a:cubicBezTo>
                      <a:cubicBezTo>
                        <a:pt x="17325" y="7804"/>
                        <a:pt x="17325" y="7804"/>
                        <a:pt x="16243" y="8887"/>
                      </a:cubicBezTo>
                      <a:cubicBezTo>
                        <a:pt x="14077" y="6721"/>
                        <a:pt x="9746" y="6721"/>
                        <a:pt x="7580" y="3473"/>
                      </a:cubicBezTo>
                      <a:lnTo>
                        <a:pt x="5414" y="5638"/>
                      </a:lnTo>
                      <a:cubicBezTo>
                        <a:pt x="6497" y="4556"/>
                        <a:pt x="4331" y="5638"/>
                        <a:pt x="5414" y="3473"/>
                      </a:cubicBezTo>
                      <a:cubicBezTo>
                        <a:pt x="5414" y="3473"/>
                        <a:pt x="5414" y="3473"/>
                        <a:pt x="6497" y="3473"/>
                      </a:cubicBezTo>
                      <a:cubicBezTo>
                        <a:pt x="7580" y="1307"/>
                        <a:pt x="4331" y="2390"/>
                        <a:pt x="4331" y="1307"/>
                      </a:cubicBezTo>
                      <a:cubicBezTo>
                        <a:pt x="4331" y="1307"/>
                        <a:pt x="3248" y="3473"/>
                        <a:pt x="2166" y="3473"/>
                      </a:cubicBezTo>
                      <a:cubicBezTo>
                        <a:pt x="4331" y="1307"/>
                        <a:pt x="1083" y="2390"/>
                        <a:pt x="3248" y="224"/>
                      </a:cubicBezTo>
                      <a:cubicBezTo>
                        <a:pt x="3248" y="-859"/>
                        <a:pt x="1083" y="2390"/>
                        <a:pt x="1083" y="1307"/>
                      </a:cubicBezTo>
                      <a:cubicBezTo>
                        <a:pt x="0" y="2390"/>
                        <a:pt x="1083" y="2390"/>
                        <a:pt x="1083" y="3473"/>
                      </a:cubicBezTo>
                      <a:cubicBezTo>
                        <a:pt x="0" y="4556"/>
                        <a:pt x="1083" y="2390"/>
                        <a:pt x="0" y="3473"/>
                      </a:cubicBezTo>
                      <a:cubicBezTo>
                        <a:pt x="0" y="4556"/>
                        <a:pt x="2166" y="4556"/>
                        <a:pt x="3248" y="4556"/>
                      </a:cubicBezTo>
                      <a:cubicBezTo>
                        <a:pt x="5414" y="4556"/>
                        <a:pt x="6497" y="4556"/>
                        <a:pt x="7580" y="4556"/>
                      </a:cubicBezTo>
                      <a:lnTo>
                        <a:pt x="6497" y="5638"/>
                      </a:lnTo>
                      <a:cubicBezTo>
                        <a:pt x="8663" y="5638"/>
                        <a:pt x="9746" y="5638"/>
                        <a:pt x="9746" y="8887"/>
                      </a:cubicBezTo>
                      <a:cubicBezTo>
                        <a:pt x="9746" y="7804"/>
                        <a:pt x="10828" y="9970"/>
                        <a:pt x="11911" y="6721"/>
                      </a:cubicBezTo>
                      <a:cubicBezTo>
                        <a:pt x="11911" y="7804"/>
                        <a:pt x="11911" y="7804"/>
                        <a:pt x="11911" y="7804"/>
                      </a:cubicBezTo>
                      <a:lnTo>
                        <a:pt x="12994" y="6721"/>
                      </a:lnTo>
                      <a:cubicBezTo>
                        <a:pt x="12994" y="6721"/>
                        <a:pt x="12994" y="8887"/>
                        <a:pt x="12994" y="8887"/>
                      </a:cubicBezTo>
                      <a:cubicBezTo>
                        <a:pt x="12994" y="7804"/>
                        <a:pt x="14077" y="6721"/>
                        <a:pt x="15160" y="5638"/>
                      </a:cubicBezTo>
                      <a:cubicBezTo>
                        <a:pt x="15160" y="7804"/>
                        <a:pt x="15160" y="8887"/>
                        <a:pt x="15160" y="11053"/>
                      </a:cubicBezTo>
                      <a:cubicBezTo>
                        <a:pt x="15160" y="11053"/>
                        <a:pt x="15160" y="9970"/>
                        <a:pt x="15160" y="8887"/>
                      </a:cubicBezTo>
                      <a:cubicBezTo>
                        <a:pt x="15160" y="9970"/>
                        <a:pt x="16243" y="7804"/>
                        <a:pt x="16243" y="7804"/>
                      </a:cubicBezTo>
                      <a:cubicBezTo>
                        <a:pt x="16243" y="7804"/>
                        <a:pt x="16243" y="9970"/>
                        <a:pt x="15160" y="11053"/>
                      </a:cubicBezTo>
                      <a:cubicBezTo>
                        <a:pt x="15160" y="12136"/>
                        <a:pt x="17325" y="8887"/>
                        <a:pt x="17325" y="9970"/>
                      </a:cubicBezTo>
                      <a:lnTo>
                        <a:pt x="17325" y="8887"/>
                      </a:lnTo>
                      <a:cubicBezTo>
                        <a:pt x="18408" y="8887"/>
                        <a:pt x="18408" y="11053"/>
                        <a:pt x="19491" y="11053"/>
                      </a:cubicBezTo>
                      <a:cubicBezTo>
                        <a:pt x="19491" y="13218"/>
                        <a:pt x="18408" y="12136"/>
                        <a:pt x="17325" y="13218"/>
                      </a:cubicBezTo>
                      <a:cubicBezTo>
                        <a:pt x="17325" y="13218"/>
                        <a:pt x="17325" y="14301"/>
                        <a:pt x="17325" y="14301"/>
                      </a:cubicBezTo>
                      <a:cubicBezTo>
                        <a:pt x="18408" y="13218"/>
                        <a:pt x="19491" y="12136"/>
                        <a:pt x="20574" y="12136"/>
                      </a:cubicBezTo>
                      <a:cubicBezTo>
                        <a:pt x="18408" y="16467"/>
                        <a:pt x="19491" y="16467"/>
                        <a:pt x="20574" y="1646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96" name="Полилиния: фигура 2895">
                  <a:extLst>
                    <a:ext uri="{FF2B5EF4-FFF2-40B4-BE49-F238E27FC236}">
                      <a16:creationId xmlns:a16="http://schemas.microsoft.com/office/drawing/2014/main" id="{306D6E1B-B4B4-911A-9ACE-5B6FB976AA93}"/>
                    </a:ext>
                  </a:extLst>
                </p:cNvPr>
                <p:cNvSpPr/>
                <p:nvPr/>
              </p:nvSpPr>
              <p:spPr>
                <a:xfrm>
                  <a:off x="8802977" y="6263141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0 h 812"/>
                    <a:gd name="connsiteX1" fmla="*/ 812 w 812"/>
                    <a:gd name="connsiteY1" fmla="*/ 0 h 812"/>
                    <a:gd name="connsiteX2" fmla="*/ 812 w 812"/>
                    <a:gd name="connsiteY2" fmla="*/ 0 h 812"/>
                    <a:gd name="connsiteX3" fmla="*/ 812 w 812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812">
                      <a:moveTo>
                        <a:pt x="812" y="0"/>
                      </a:moveTo>
                      <a:cubicBezTo>
                        <a:pt x="812" y="0"/>
                        <a:pt x="-271" y="1083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812" y="0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97" name="Полилиния: фигура 2896">
                  <a:extLst>
                    <a:ext uri="{FF2B5EF4-FFF2-40B4-BE49-F238E27FC236}">
                      <a16:creationId xmlns:a16="http://schemas.microsoft.com/office/drawing/2014/main" id="{109D9A3B-27A4-977F-EF80-D7F8A1A99E8F}"/>
                    </a:ext>
                  </a:extLst>
                </p:cNvPr>
                <p:cNvSpPr/>
                <p:nvPr/>
              </p:nvSpPr>
              <p:spPr>
                <a:xfrm>
                  <a:off x="8807037" y="626314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98" name="Полилиния: фигура 2897">
                  <a:extLst>
                    <a:ext uri="{FF2B5EF4-FFF2-40B4-BE49-F238E27FC236}">
                      <a16:creationId xmlns:a16="http://schemas.microsoft.com/office/drawing/2014/main" id="{3F76BFD7-90C3-707D-5DE0-33945C03E9EE}"/>
                    </a:ext>
                  </a:extLst>
                </p:cNvPr>
                <p:cNvSpPr/>
                <p:nvPr/>
              </p:nvSpPr>
              <p:spPr>
                <a:xfrm>
                  <a:off x="8803789" y="625556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99" name="Полилиния: фигура 2898">
                  <a:extLst>
                    <a:ext uri="{FF2B5EF4-FFF2-40B4-BE49-F238E27FC236}">
                      <a16:creationId xmlns:a16="http://schemas.microsoft.com/office/drawing/2014/main" id="{F0DC671A-F913-6FB4-5C01-2BEEA7C9CEF2}"/>
                    </a:ext>
                  </a:extLst>
                </p:cNvPr>
                <p:cNvSpPr/>
                <p:nvPr/>
              </p:nvSpPr>
              <p:spPr>
                <a:xfrm>
                  <a:off x="8799458" y="6259892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0" name="Полилиния: фигура 2899">
                  <a:extLst>
                    <a:ext uri="{FF2B5EF4-FFF2-40B4-BE49-F238E27FC236}">
                      <a16:creationId xmlns:a16="http://schemas.microsoft.com/office/drawing/2014/main" id="{D18F9A0A-0979-4FC8-89D8-277E80A778D3}"/>
                    </a:ext>
                  </a:extLst>
                </p:cNvPr>
                <p:cNvSpPr/>
                <p:nvPr/>
              </p:nvSpPr>
              <p:spPr>
                <a:xfrm>
                  <a:off x="8795126" y="625772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1" name="Полилиния: фигура 2900">
                  <a:extLst>
                    <a:ext uri="{FF2B5EF4-FFF2-40B4-BE49-F238E27FC236}">
                      <a16:creationId xmlns:a16="http://schemas.microsoft.com/office/drawing/2014/main" id="{4D9FAD88-FB84-17A9-3C38-4D62C6EFFFB1}"/>
                    </a:ext>
                  </a:extLst>
                </p:cNvPr>
                <p:cNvSpPr/>
                <p:nvPr/>
              </p:nvSpPr>
              <p:spPr>
                <a:xfrm>
                  <a:off x="8804872" y="6264223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2" name="Полилиния: фигура 2901">
                  <a:extLst>
                    <a:ext uri="{FF2B5EF4-FFF2-40B4-BE49-F238E27FC236}">
                      <a16:creationId xmlns:a16="http://schemas.microsoft.com/office/drawing/2014/main" id="{7B0ADE3C-1A66-8E40-36A6-D246AF1F5962}"/>
                    </a:ext>
                  </a:extLst>
                </p:cNvPr>
                <p:cNvSpPr/>
                <p:nvPr/>
              </p:nvSpPr>
              <p:spPr>
                <a:xfrm>
                  <a:off x="8807037" y="6258538"/>
                  <a:ext cx="15641" cy="8068"/>
                </a:xfrm>
                <a:custGeom>
                  <a:avLst/>
                  <a:gdLst>
                    <a:gd name="connsiteX0" fmla="*/ 15160 w 15641"/>
                    <a:gd name="connsiteY0" fmla="*/ 1353 h 8068"/>
                    <a:gd name="connsiteX1" fmla="*/ 12994 w 15641"/>
                    <a:gd name="connsiteY1" fmla="*/ 271 h 8068"/>
                    <a:gd name="connsiteX2" fmla="*/ 10828 w 15641"/>
                    <a:gd name="connsiteY2" fmla="*/ 4602 h 8068"/>
                    <a:gd name="connsiteX3" fmla="*/ 11911 w 15641"/>
                    <a:gd name="connsiteY3" fmla="*/ 271 h 8068"/>
                    <a:gd name="connsiteX4" fmla="*/ 9746 w 15641"/>
                    <a:gd name="connsiteY4" fmla="*/ 271 h 8068"/>
                    <a:gd name="connsiteX5" fmla="*/ 6497 w 15641"/>
                    <a:gd name="connsiteY5" fmla="*/ 2436 h 8068"/>
                    <a:gd name="connsiteX6" fmla="*/ 6497 w 15641"/>
                    <a:gd name="connsiteY6" fmla="*/ 1353 h 8068"/>
                    <a:gd name="connsiteX7" fmla="*/ 3249 w 15641"/>
                    <a:gd name="connsiteY7" fmla="*/ 4602 h 8068"/>
                    <a:gd name="connsiteX8" fmla="*/ 4331 w 15641"/>
                    <a:gd name="connsiteY8" fmla="*/ 271 h 8068"/>
                    <a:gd name="connsiteX9" fmla="*/ 4331 w 15641"/>
                    <a:gd name="connsiteY9" fmla="*/ 271 h 8068"/>
                    <a:gd name="connsiteX10" fmla="*/ 2166 w 15641"/>
                    <a:gd name="connsiteY10" fmla="*/ 271 h 8068"/>
                    <a:gd name="connsiteX11" fmla="*/ 1083 w 15641"/>
                    <a:gd name="connsiteY11" fmla="*/ 2436 h 8068"/>
                    <a:gd name="connsiteX12" fmla="*/ 0 w 15641"/>
                    <a:gd name="connsiteY12" fmla="*/ 4602 h 8068"/>
                    <a:gd name="connsiteX13" fmla="*/ 2166 w 15641"/>
                    <a:gd name="connsiteY13" fmla="*/ 3519 h 8068"/>
                    <a:gd name="connsiteX14" fmla="*/ 2166 w 15641"/>
                    <a:gd name="connsiteY14" fmla="*/ 5685 h 8068"/>
                    <a:gd name="connsiteX15" fmla="*/ 3249 w 15641"/>
                    <a:gd name="connsiteY15" fmla="*/ 4602 h 8068"/>
                    <a:gd name="connsiteX16" fmla="*/ 3249 w 15641"/>
                    <a:gd name="connsiteY16" fmla="*/ 6768 h 8068"/>
                    <a:gd name="connsiteX17" fmla="*/ 5414 w 15641"/>
                    <a:gd name="connsiteY17" fmla="*/ 5685 h 8068"/>
                    <a:gd name="connsiteX18" fmla="*/ 5414 w 15641"/>
                    <a:gd name="connsiteY18" fmla="*/ 5685 h 8068"/>
                    <a:gd name="connsiteX19" fmla="*/ 6497 w 15641"/>
                    <a:gd name="connsiteY19" fmla="*/ 3519 h 8068"/>
                    <a:gd name="connsiteX20" fmla="*/ 6497 w 15641"/>
                    <a:gd name="connsiteY20" fmla="*/ 5685 h 8068"/>
                    <a:gd name="connsiteX21" fmla="*/ 6497 w 15641"/>
                    <a:gd name="connsiteY21" fmla="*/ 4602 h 8068"/>
                    <a:gd name="connsiteX22" fmla="*/ 9746 w 15641"/>
                    <a:gd name="connsiteY22" fmla="*/ 7851 h 8068"/>
                    <a:gd name="connsiteX23" fmla="*/ 9746 w 15641"/>
                    <a:gd name="connsiteY23" fmla="*/ 6768 h 8068"/>
                    <a:gd name="connsiteX24" fmla="*/ 7580 w 15641"/>
                    <a:gd name="connsiteY24" fmla="*/ 7851 h 8068"/>
                    <a:gd name="connsiteX25" fmla="*/ 8663 w 15641"/>
                    <a:gd name="connsiteY25" fmla="*/ 3519 h 8068"/>
                    <a:gd name="connsiteX26" fmla="*/ 9746 w 15641"/>
                    <a:gd name="connsiteY26" fmla="*/ 6768 h 8068"/>
                    <a:gd name="connsiteX27" fmla="*/ 11911 w 15641"/>
                    <a:gd name="connsiteY27" fmla="*/ 6768 h 8068"/>
                    <a:gd name="connsiteX28" fmla="*/ 11911 w 15641"/>
                    <a:gd name="connsiteY28" fmla="*/ 6768 h 8068"/>
                    <a:gd name="connsiteX29" fmla="*/ 14077 w 15641"/>
                    <a:gd name="connsiteY29" fmla="*/ 5685 h 8068"/>
                    <a:gd name="connsiteX30" fmla="*/ 14077 w 15641"/>
                    <a:gd name="connsiteY30" fmla="*/ 4602 h 8068"/>
                    <a:gd name="connsiteX31" fmla="*/ 15160 w 15641"/>
                    <a:gd name="connsiteY31" fmla="*/ 3519 h 8068"/>
                    <a:gd name="connsiteX32" fmla="*/ 15160 w 15641"/>
                    <a:gd name="connsiteY32" fmla="*/ 4602 h 8068"/>
                    <a:gd name="connsiteX33" fmla="*/ 15160 w 15641"/>
                    <a:gd name="connsiteY33" fmla="*/ 1353 h 8068"/>
                    <a:gd name="connsiteX34" fmla="*/ 14077 w 15641"/>
                    <a:gd name="connsiteY34" fmla="*/ 3519 h 8068"/>
                    <a:gd name="connsiteX35" fmla="*/ 15160 w 15641"/>
                    <a:gd name="connsiteY35" fmla="*/ 1353 h 8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5641" h="8068">
                      <a:moveTo>
                        <a:pt x="15160" y="1353"/>
                      </a:moveTo>
                      <a:cubicBezTo>
                        <a:pt x="14077" y="-812"/>
                        <a:pt x="14077" y="271"/>
                        <a:pt x="12994" y="271"/>
                      </a:cubicBezTo>
                      <a:cubicBezTo>
                        <a:pt x="11911" y="1353"/>
                        <a:pt x="12994" y="4602"/>
                        <a:pt x="10828" y="4602"/>
                      </a:cubicBezTo>
                      <a:lnTo>
                        <a:pt x="11911" y="271"/>
                      </a:lnTo>
                      <a:cubicBezTo>
                        <a:pt x="10828" y="271"/>
                        <a:pt x="10828" y="271"/>
                        <a:pt x="9746" y="271"/>
                      </a:cubicBezTo>
                      <a:cubicBezTo>
                        <a:pt x="8663" y="271"/>
                        <a:pt x="7580" y="271"/>
                        <a:pt x="6497" y="2436"/>
                      </a:cubicBezTo>
                      <a:cubicBezTo>
                        <a:pt x="6497" y="2436"/>
                        <a:pt x="6497" y="1353"/>
                        <a:pt x="6497" y="1353"/>
                      </a:cubicBezTo>
                      <a:cubicBezTo>
                        <a:pt x="5414" y="1353"/>
                        <a:pt x="4331" y="6768"/>
                        <a:pt x="3249" y="4602"/>
                      </a:cubicBezTo>
                      <a:cubicBezTo>
                        <a:pt x="5414" y="2436"/>
                        <a:pt x="3249" y="2436"/>
                        <a:pt x="4331" y="271"/>
                      </a:cubicBezTo>
                      <a:lnTo>
                        <a:pt x="4331" y="271"/>
                      </a:lnTo>
                      <a:cubicBezTo>
                        <a:pt x="3249" y="271"/>
                        <a:pt x="2166" y="1353"/>
                        <a:pt x="2166" y="271"/>
                      </a:cubicBezTo>
                      <a:cubicBezTo>
                        <a:pt x="2166" y="1353"/>
                        <a:pt x="2166" y="2436"/>
                        <a:pt x="1083" y="2436"/>
                      </a:cubicBezTo>
                      <a:cubicBezTo>
                        <a:pt x="1083" y="2436"/>
                        <a:pt x="1083" y="3519"/>
                        <a:pt x="0" y="4602"/>
                      </a:cubicBezTo>
                      <a:cubicBezTo>
                        <a:pt x="1083" y="3519"/>
                        <a:pt x="1083" y="4602"/>
                        <a:pt x="2166" y="3519"/>
                      </a:cubicBezTo>
                      <a:cubicBezTo>
                        <a:pt x="2166" y="4602"/>
                        <a:pt x="2166" y="3519"/>
                        <a:pt x="2166" y="5685"/>
                      </a:cubicBezTo>
                      <a:lnTo>
                        <a:pt x="3249" y="4602"/>
                      </a:lnTo>
                      <a:cubicBezTo>
                        <a:pt x="3249" y="4602"/>
                        <a:pt x="2166" y="5685"/>
                        <a:pt x="3249" y="6768"/>
                      </a:cubicBezTo>
                      <a:cubicBezTo>
                        <a:pt x="3249" y="5685"/>
                        <a:pt x="4331" y="5685"/>
                        <a:pt x="5414" y="5685"/>
                      </a:cubicBezTo>
                      <a:lnTo>
                        <a:pt x="5414" y="5685"/>
                      </a:lnTo>
                      <a:cubicBezTo>
                        <a:pt x="6497" y="5685"/>
                        <a:pt x="6497" y="5685"/>
                        <a:pt x="6497" y="3519"/>
                      </a:cubicBezTo>
                      <a:lnTo>
                        <a:pt x="6497" y="5685"/>
                      </a:lnTo>
                      <a:lnTo>
                        <a:pt x="6497" y="4602"/>
                      </a:lnTo>
                      <a:cubicBezTo>
                        <a:pt x="7580" y="5685"/>
                        <a:pt x="7580" y="8934"/>
                        <a:pt x="9746" y="7851"/>
                      </a:cubicBezTo>
                      <a:cubicBezTo>
                        <a:pt x="9746" y="7851"/>
                        <a:pt x="9746" y="6768"/>
                        <a:pt x="9746" y="6768"/>
                      </a:cubicBezTo>
                      <a:cubicBezTo>
                        <a:pt x="9746" y="5685"/>
                        <a:pt x="8663" y="7851"/>
                        <a:pt x="7580" y="7851"/>
                      </a:cubicBezTo>
                      <a:cubicBezTo>
                        <a:pt x="7580" y="6768"/>
                        <a:pt x="8663" y="4602"/>
                        <a:pt x="8663" y="3519"/>
                      </a:cubicBezTo>
                      <a:cubicBezTo>
                        <a:pt x="8663" y="5685"/>
                        <a:pt x="9746" y="3519"/>
                        <a:pt x="9746" y="6768"/>
                      </a:cubicBezTo>
                      <a:cubicBezTo>
                        <a:pt x="10828" y="6768"/>
                        <a:pt x="10828" y="5685"/>
                        <a:pt x="11911" y="6768"/>
                      </a:cubicBezTo>
                      <a:lnTo>
                        <a:pt x="11911" y="6768"/>
                      </a:lnTo>
                      <a:cubicBezTo>
                        <a:pt x="11911" y="4602"/>
                        <a:pt x="12994" y="7851"/>
                        <a:pt x="14077" y="5685"/>
                      </a:cubicBezTo>
                      <a:lnTo>
                        <a:pt x="14077" y="4602"/>
                      </a:lnTo>
                      <a:cubicBezTo>
                        <a:pt x="14077" y="3519"/>
                        <a:pt x="14077" y="3519"/>
                        <a:pt x="15160" y="3519"/>
                      </a:cubicBezTo>
                      <a:cubicBezTo>
                        <a:pt x="15160" y="3519"/>
                        <a:pt x="15160" y="3519"/>
                        <a:pt x="15160" y="4602"/>
                      </a:cubicBezTo>
                      <a:cubicBezTo>
                        <a:pt x="15160" y="2436"/>
                        <a:pt x="16243" y="2436"/>
                        <a:pt x="15160" y="1353"/>
                      </a:cubicBezTo>
                      <a:cubicBezTo>
                        <a:pt x="15160" y="1353"/>
                        <a:pt x="15160" y="3519"/>
                        <a:pt x="14077" y="3519"/>
                      </a:cubicBezTo>
                      <a:cubicBezTo>
                        <a:pt x="15160" y="2436"/>
                        <a:pt x="15160" y="1353"/>
                        <a:pt x="15160" y="135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3" name="Полилиния: фигура 2902">
                  <a:extLst>
                    <a:ext uri="{FF2B5EF4-FFF2-40B4-BE49-F238E27FC236}">
                      <a16:creationId xmlns:a16="http://schemas.microsoft.com/office/drawing/2014/main" id="{552D7410-9263-B378-D1DA-B9BC5AB08AEC}"/>
                    </a:ext>
                  </a:extLst>
                </p:cNvPr>
                <p:cNvSpPr/>
                <p:nvPr/>
              </p:nvSpPr>
              <p:spPr>
                <a:xfrm>
                  <a:off x="8811369" y="626422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4" name="Полилиния: фигура 2903">
                  <a:extLst>
                    <a:ext uri="{FF2B5EF4-FFF2-40B4-BE49-F238E27FC236}">
                      <a16:creationId xmlns:a16="http://schemas.microsoft.com/office/drawing/2014/main" id="{B9CCF6B4-3432-22BB-C73D-8E16DC0846A1}"/>
                    </a:ext>
                  </a:extLst>
                </p:cNvPr>
                <p:cNvSpPr/>
                <p:nvPr/>
              </p:nvSpPr>
              <p:spPr>
                <a:xfrm>
                  <a:off x="8822197" y="6254478"/>
                  <a:ext cx="8662" cy="12392"/>
                </a:xfrm>
                <a:custGeom>
                  <a:avLst/>
                  <a:gdLst>
                    <a:gd name="connsiteX0" fmla="*/ 4331 w 8662"/>
                    <a:gd name="connsiteY0" fmla="*/ 7580 h 12392"/>
                    <a:gd name="connsiteX1" fmla="*/ 5414 w 8662"/>
                    <a:gd name="connsiteY1" fmla="*/ 9746 h 12392"/>
                    <a:gd name="connsiteX2" fmla="*/ 4331 w 8662"/>
                    <a:gd name="connsiteY2" fmla="*/ 5414 h 12392"/>
                    <a:gd name="connsiteX3" fmla="*/ 5414 w 8662"/>
                    <a:gd name="connsiteY3" fmla="*/ 4331 h 12392"/>
                    <a:gd name="connsiteX4" fmla="*/ 6497 w 8662"/>
                    <a:gd name="connsiteY4" fmla="*/ 7580 h 12392"/>
                    <a:gd name="connsiteX5" fmla="*/ 7580 w 8662"/>
                    <a:gd name="connsiteY5" fmla="*/ 7580 h 12392"/>
                    <a:gd name="connsiteX6" fmla="*/ 6497 w 8662"/>
                    <a:gd name="connsiteY6" fmla="*/ 5414 h 12392"/>
                    <a:gd name="connsiteX7" fmla="*/ 6497 w 8662"/>
                    <a:gd name="connsiteY7" fmla="*/ 3249 h 12392"/>
                    <a:gd name="connsiteX8" fmla="*/ 6497 w 8662"/>
                    <a:gd name="connsiteY8" fmla="*/ 4331 h 12392"/>
                    <a:gd name="connsiteX9" fmla="*/ 8663 w 8662"/>
                    <a:gd name="connsiteY9" fmla="*/ 6497 h 12392"/>
                    <a:gd name="connsiteX10" fmla="*/ 6497 w 8662"/>
                    <a:gd name="connsiteY10" fmla="*/ 0 h 12392"/>
                    <a:gd name="connsiteX11" fmla="*/ 6497 w 8662"/>
                    <a:gd name="connsiteY11" fmla="*/ 1083 h 12392"/>
                    <a:gd name="connsiteX12" fmla="*/ 8663 w 8662"/>
                    <a:gd name="connsiteY12" fmla="*/ 3249 h 12392"/>
                    <a:gd name="connsiteX13" fmla="*/ 7580 w 8662"/>
                    <a:gd name="connsiteY13" fmla="*/ 3249 h 12392"/>
                    <a:gd name="connsiteX14" fmla="*/ 7580 w 8662"/>
                    <a:gd name="connsiteY14" fmla="*/ 2166 h 12392"/>
                    <a:gd name="connsiteX15" fmla="*/ 7580 w 8662"/>
                    <a:gd name="connsiteY15" fmla="*/ 1083 h 12392"/>
                    <a:gd name="connsiteX16" fmla="*/ 6497 w 8662"/>
                    <a:gd name="connsiteY16" fmla="*/ 2166 h 12392"/>
                    <a:gd name="connsiteX17" fmla="*/ 5414 w 8662"/>
                    <a:gd name="connsiteY17" fmla="*/ 3249 h 12392"/>
                    <a:gd name="connsiteX18" fmla="*/ 3249 w 8662"/>
                    <a:gd name="connsiteY18" fmla="*/ 4331 h 12392"/>
                    <a:gd name="connsiteX19" fmla="*/ 4331 w 8662"/>
                    <a:gd name="connsiteY19" fmla="*/ 4331 h 12392"/>
                    <a:gd name="connsiteX20" fmla="*/ 4331 w 8662"/>
                    <a:gd name="connsiteY20" fmla="*/ 6497 h 12392"/>
                    <a:gd name="connsiteX21" fmla="*/ 4331 w 8662"/>
                    <a:gd name="connsiteY21" fmla="*/ 7580 h 12392"/>
                    <a:gd name="connsiteX22" fmla="*/ 4331 w 8662"/>
                    <a:gd name="connsiteY22" fmla="*/ 7580 h 12392"/>
                    <a:gd name="connsiteX23" fmla="*/ 2166 w 8662"/>
                    <a:gd name="connsiteY23" fmla="*/ 7580 h 12392"/>
                    <a:gd name="connsiteX24" fmla="*/ 2166 w 8662"/>
                    <a:gd name="connsiteY24" fmla="*/ 10828 h 12392"/>
                    <a:gd name="connsiteX25" fmla="*/ 0 w 8662"/>
                    <a:gd name="connsiteY25" fmla="*/ 11911 h 12392"/>
                    <a:gd name="connsiteX26" fmla="*/ 1083 w 8662"/>
                    <a:gd name="connsiteY26" fmla="*/ 11911 h 12392"/>
                    <a:gd name="connsiteX27" fmla="*/ 3249 w 8662"/>
                    <a:gd name="connsiteY27" fmla="*/ 11911 h 12392"/>
                    <a:gd name="connsiteX28" fmla="*/ 3249 w 8662"/>
                    <a:gd name="connsiteY28" fmla="*/ 9746 h 12392"/>
                    <a:gd name="connsiteX29" fmla="*/ 4331 w 8662"/>
                    <a:gd name="connsiteY29" fmla="*/ 7580 h 12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8662" h="12392">
                      <a:moveTo>
                        <a:pt x="4331" y="7580"/>
                      </a:moveTo>
                      <a:cubicBezTo>
                        <a:pt x="5414" y="7580"/>
                        <a:pt x="4331" y="8663"/>
                        <a:pt x="5414" y="9746"/>
                      </a:cubicBezTo>
                      <a:cubicBezTo>
                        <a:pt x="5414" y="8663"/>
                        <a:pt x="4331" y="7580"/>
                        <a:pt x="4331" y="5414"/>
                      </a:cubicBezTo>
                      <a:cubicBezTo>
                        <a:pt x="5414" y="6497"/>
                        <a:pt x="5414" y="4331"/>
                        <a:pt x="5414" y="4331"/>
                      </a:cubicBezTo>
                      <a:cubicBezTo>
                        <a:pt x="5414" y="5414"/>
                        <a:pt x="6497" y="7580"/>
                        <a:pt x="6497" y="7580"/>
                      </a:cubicBezTo>
                      <a:cubicBezTo>
                        <a:pt x="6497" y="6497"/>
                        <a:pt x="7580" y="7580"/>
                        <a:pt x="7580" y="7580"/>
                      </a:cubicBezTo>
                      <a:cubicBezTo>
                        <a:pt x="5414" y="6497"/>
                        <a:pt x="7580" y="6497"/>
                        <a:pt x="6497" y="5414"/>
                      </a:cubicBezTo>
                      <a:cubicBezTo>
                        <a:pt x="5414" y="4331"/>
                        <a:pt x="6497" y="3249"/>
                        <a:pt x="6497" y="3249"/>
                      </a:cubicBezTo>
                      <a:cubicBezTo>
                        <a:pt x="6497" y="4331"/>
                        <a:pt x="6497" y="4331"/>
                        <a:pt x="6497" y="4331"/>
                      </a:cubicBezTo>
                      <a:cubicBezTo>
                        <a:pt x="7580" y="6497"/>
                        <a:pt x="7580" y="5414"/>
                        <a:pt x="8663" y="6497"/>
                      </a:cubicBezTo>
                      <a:cubicBezTo>
                        <a:pt x="7580" y="3249"/>
                        <a:pt x="9746" y="2166"/>
                        <a:pt x="6497" y="0"/>
                      </a:cubicBezTo>
                      <a:cubicBezTo>
                        <a:pt x="5414" y="0"/>
                        <a:pt x="6497" y="0"/>
                        <a:pt x="6497" y="1083"/>
                      </a:cubicBezTo>
                      <a:cubicBezTo>
                        <a:pt x="7580" y="1083"/>
                        <a:pt x="8663" y="2166"/>
                        <a:pt x="8663" y="3249"/>
                      </a:cubicBezTo>
                      <a:cubicBezTo>
                        <a:pt x="7580" y="3249"/>
                        <a:pt x="8663" y="4331"/>
                        <a:pt x="7580" y="3249"/>
                      </a:cubicBezTo>
                      <a:cubicBezTo>
                        <a:pt x="7580" y="3249"/>
                        <a:pt x="7580" y="3249"/>
                        <a:pt x="7580" y="2166"/>
                      </a:cubicBezTo>
                      <a:cubicBezTo>
                        <a:pt x="7580" y="2166"/>
                        <a:pt x="7580" y="1083"/>
                        <a:pt x="7580" y="1083"/>
                      </a:cubicBezTo>
                      <a:cubicBezTo>
                        <a:pt x="7580" y="1083"/>
                        <a:pt x="6497" y="1083"/>
                        <a:pt x="6497" y="2166"/>
                      </a:cubicBezTo>
                      <a:cubicBezTo>
                        <a:pt x="6497" y="2166"/>
                        <a:pt x="5414" y="2166"/>
                        <a:pt x="5414" y="3249"/>
                      </a:cubicBezTo>
                      <a:cubicBezTo>
                        <a:pt x="4331" y="4331"/>
                        <a:pt x="3249" y="4331"/>
                        <a:pt x="3249" y="4331"/>
                      </a:cubicBezTo>
                      <a:lnTo>
                        <a:pt x="4331" y="4331"/>
                      </a:lnTo>
                      <a:cubicBezTo>
                        <a:pt x="4331" y="5414"/>
                        <a:pt x="4331" y="5414"/>
                        <a:pt x="4331" y="6497"/>
                      </a:cubicBezTo>
                      <a:cubicBezTo>
                        <a:pt x="4331" y="6497"/>
                        <a:pt x="4331" y="7580"/>
                        <a:pt x="4331" y="7580"/>
                      </a:cubicBezTo>
                      <a:cubicBezTo>
                        <a:pt x="3249" y="7580"/>
                        <a:pt x="3249" y="8663"/>
                        <a:pt x="4331" y="7580"/>
                      </a:cubicBezTo>
                      <a:cubicBezTo>
                        <a:pt x="3249" y="7580"/>
                        <a:pt x="3249" y="8663"/>
                        <a:pt x="2166" y="7580"/>
                      </a:cubicBezTo>
                      <a:cubicBezTo>
                        <a:pt x="2166" y="8663"/>
                        <a:pt x="2166" y="9746"/>
                        <a:pt x="2166" y="10828"/>
                      </a:cubicBezTo>
                      <a:cubicBezTo>
                        <a:pt x="1083" y="11911"/>
                        <a:pt x="1083" y="10828"/>
                        <a:pt x="0" y="11911"/>
                      </a:cubicBezTo>
                      <a:cubicBezTo>
                        <a:pt x="1083" y="12994"/>
                        <a:pt x="1083" y="11911"/>
                        <a:pt x="1083" y="11911"/>
                      </a:cubicBezTo>
                      <a:cubicBezTo>
                        <a:pt x="1083" y="10828"/>
                        <a:pt x="2166" y="10828"/>
                        <a:pt x="3249" y="11911"/>
                      </a:cubicBezTo>
                      <a:cubicBezTo>
                        <a:pt x="3249" y="11911"/>
                        <a:pt x="3249" y="10828"/>
                        <a:pt x="3249" y="9746"/>
                      </a:cubicBezTo>
                      <a:cubicBezTo>
                        <a:pt x="4331" y="8663"/>
                        <a:pt x="4331" y="7580"/>
                        <a:pt x="4331" y="75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5" name="Полилиния: фигура 2904">
                  <a:extLst>
                    <a:ext uri="{FF2B5EF4-FFF2-40B4-BE49-F238E27FC236}">
                      <a16:creationId xmlns:a16="http://schemas.microsoft.com/office/drawing/2014/main" id="{49854083-38D6-63EA-1253-896F58FBEDFB}"/>
                    </a:ext>
                  </a:extLst>
                </p:cNvPr>
                <p:cNvSpPr/>
                <p:nvPr/>
              </p:nvSpPr>
              <p:spPr>
                <a:xfrm>
                  <a:off x="8823280" y="626314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6" name="Полилиния: фигура 2905">
                  <a:extLst>
                    <a:ext uri="{FF2B5EF4-FFF2-40B4-BE49-F238E27FC236}">
                      <a16:creationId xmlns:a16="http://schemas.microsoft.com/office/drawing/2014/main" id="{C61800A9-4AE5-153E-AC4C-3705BE4B3AF7}"/>
                    </a:ext>
                  </a:extLst>
                </p:cNvPr>
                <p:cNvSpPr/>
                <p:nvPr/>
              </p:nvSpPr>
              <p:spPr>
                <a:xfrm>
                  <a:off x="8823280" y="6257726"/>
                  <a:ext cx="812" cy="1531"/>
                </a:xfrm>
                <a:custGeom>
                  <a:avLst/>
                  <a:gdLst>
                    <a:gd name="connsiteX0" fmla="*/ 0 w 812"/>
                    <a:gd name="connsiteY0" fmla="*/ 0 h 1531"/>
                    <a:gd name="connsiteX1" fmla="*/ 0 w 812"/>
                    <a:gd name="connsiteY1" fmla="*/ 1083 h 1531"/>
                    <a:gd name="connsiteX2" fmla="*/ 0 w 812"/>
                    <a:gd name="connsiteY2" fmla="*/ 0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531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1083"/>
                      </a:cubicBezTo>
                      <a:cubicBezTo>
                        <a:pt x="1083" y="2166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7" name="Полилиния: фигура 2906">
                  <a:extLst>
                    <a:ext uri="{FF2B5EF4-FFF2-40B4-BE49-F238E27FC236}">
                      <a16:creationId xmlns:a16="http://schemas.microsoft.com/office/drawing/2014/main" id="{24F41948-79E3-1CAC-C98D-37D09AE0C2CC}"/>
                    </a:ext>
                  </a:extLst>
                </p:cNvPr>
                <p:cNvSpPr/>
                <p:nvPr/>
              </p:nvSpPr>
              <p:spPr>
                <a:xfrm>
                  <a:off x="8833026" y="6260494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  <a:gd name="connsiteX3" fmla="*/ 0 w 10828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lnTo>
                        <a:pt x="0" y="481"/>
                      </a:lnTo>
                      <a:lnTo>
                        <a:pt x="0" y="481"/>
                      </a:ln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8" name="Полилиния: фигура 2907">
                  <a:extLst>
                    <a:ext uri="{FF2B5EF4-FFF2-40B4-BE49-F238E27FC236}">
                      <a16:creationId xmlns:a16="http://schemas.microsoft.com/office/drawing/2014/main" id="{76CDC5F6-4BB5-11B0-0F7D-4FD6062E3FA6}"/>
                    </a:ext>
                  </a:extLst>
                </p:cNvPr>
                <p:cNvSpPr/>
                <p:nvPr/>
              </p:nvSpPr>
              <p:spPr>
                <a:xfrm>
                  <a:off x="8829777" y="6252312"/>
                  <a:ext cx="4552" cy="5414"/>
                </a:xfrm>
                <a:custGeom>
                  <a:avLst/>
                  <a:gdLst>
                    <a:gd name="connsiteX0" fmla="*/ 1083 w 4552"/>
                    <a:gd name="connsiteY0" fmla="*/ 0 h 5414"/>
                    <a:gd name="connsiteX1" fmla="*/ 0 w 4552"/>
                    <a:gd name="connsiteY1" fmla="*/ 2166 h 5414"/>
                    <a:gd name="connsiteX2" fmla="*/ 4331 w 4552"/>
                    <a:gd name="connsiteY2" fmla="*/ 5414 h 5414"/>
                    <a:gd name="connsiteX3" fmla="*/ 2166 w 4552"/>
                    <a:gd name="connsiteY3" fmla="*/ 2166 h 5414"/>
                    <a:gd name="connsiteX4" fmla="*/ 3248 w 4552"/>
                    <a:gd name="connsiteY4" fmla="*/ 1083 h 5414"/>
                    <a:gd name="connsiteX5" fmla="*/ 1083 w 4552"/>
                    <a:gd name="connsiteY5" fmla="*/ 0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52" h="5414">
                      <a:moveTo>
                        <a:pt x="1083" y="0"/>
                      </a:moveTo>
                      <a:cubicBezTo>
                        <a:pt x="1083" y="1083"/>
                        <a:pt x="2166" y="2166"/>
                        <a:pt x="0" y="2166"/>
                      </a:cubicBezTo>
                      <a:cubicBezTo>
                        <a:pt x="1083" y="4331"/>
                        <a:pt x="3248" y="4331"/>
                        <a:pt x="4331" y="5414"/>
                      </a:cubicBezTo>
                      <a:cubicBezTo>
                        <a:pt x="5414" y="5414"/>
                        <a:pt x="2166" y="3249"/>
                        <a:pt x="2166" y="2166"/>
                      </a:cubicBezTo>
                      <a:cubicBezTo>
                        <a:pt x="3248" y="3249"/>
                        <a:pt x="2166" y="1083"/>
                        <a:pt x="3248" y="1083"/>
                      </a:cubicBezTo>
                      <a:cubicBezTo>
                        <a:pt x="2166" y="0"/>
                        <a:pt x="1083" y="0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09" name="Полилиния: фигура 2908">
                  <a:extLst>
                    <a:ext uri="{FF2B5EF4-FFF2-40B4-BE49-F238E27FC236}">
                      <a16:creationId xmlns:a16="http://schemas.microsoft.com/office/drawing/2014/main" id="{D406E4AB-9316-8EBA-C25A-F9DEF4B332C1}"/>
                    </a:ext>
                  </a:extLst>
                </p:cNvPr>
                <p:cNvSpPr/>
                <p:nvPr/>
              </p:nvSpPr>
              <p:spPr>
                <a:xfrm>
                  <a:off x="8831943" y="6228490"/>
                  <a:ext cx="9745" cy="27071"/>
                </a:xfrm>
                <a:custGeom>
                  <a:avLst/>
                  <a:gdLst>
                    <a:gd name="connsiteX0" fmla="*/ 5414 w 9745"/>
                    <a:gd name="connsiteY0" fmla="*/ 22740 h 27071"/>
                    <a:gd name="connsiteX1" fmla="*/ 5414 w 9745"/>
                    <a:gd name="connsiteY1" fmla="*/ 21657 h 27071"/>
                    <a:gd name="connsiteX2" fmla="*/ 5414 w 9745"/>
                    <a:gd name="connsiteY2" fmla="*/ 22740 h 27071"/>
                    <a:gd name="connsiteX3" fmla="*/ 7580 w 9745"/>
                    <a:gd name="connsiteY3" fmla="*/ 21657 h 27071"/>
                    <a:gd name="connsiteX4" fmla="*/ 6497 w 9745"/>
                    <a:gd name="connsiteY4" fmla="*/ 21657 h 27071"/>
                    <a:gd name="connsiteX5" fmla="*/ 6497 w 9745"/>
                    <a:gd name="connsiteY5" fmla="*/ 19491 h 27071"/>
                    <a:gd name="connsiteX6" fmla="*/ 4331 w 9745"/>
                    <a:gd name="connsiteY6" fmla="*/ 18408 h 27071"/>
                    <a:gd name="connsiteX7" fmla="*/ 8663 w 9745"/>
                    <a:gd name="connsiteY7" fmla="*/ 17326 h 27071"/>
                    <a:gd name="connsiteX8" fmla="*/ 4331 w 9745"/>
                    <a:gd name="connsiteY8" fmla="*/ 17326 h 27071"/>
                    <a:gd name="connsiteX9" fmla="*/ 6497 w 9745"/>
                    <a:gd name="connsiteY9" fmla="*/ 15160 h 27071"/>
                    <a:gd name="connsiteX10" fmla="*/ 6497 w 9745"/>
                    <a:gd name="connsiteY10" fmla="*/ 16243 h 27071"/>
                    <a:gd name="connsiteX11" fmla="*/ 6497 w 9745"/>
                    <a:gd name="connsiteY11" fmla="*/ 15160 h 27071"/>
                    <a:gd name="connsiteX12" fmla="*/ 8663 w 9745"/>
                    <a:gd name="connsiteY12" fmla="*/ 15160 h 27071"/>
                    <a:gd name="connsiteX13" fmla="*/ 8663 w 9745"/>
                    <a:gd name="connsiteY13" fmla="*/ 12994 h 27071"/>
                    <a:gd name="connsiteX14" fmla="*/ 9746 w 9745"/>
                    <a:gd name="connsiteY14" fmla="*/ 12994 h 27071"/>
                    <a:gd name="connsiteX15" fmla="*/ 8663 w 9745"/>
                    <a:gd name="connsiteY15" fmla="*/ 8663 h 27071"/>
                    <a:gd name="connsiteX16" fmla="*/ 9746 w 9745"/>
                    <a:gd name="connsiteY16" fmla="*/ 7580 h 27071"/>
                    <a:gd name="connsiteX17" fmla="*/ 5414 w 9745"/>
                    <a:gd name="connsiteY17" fmla="*/ 7580 h 27071"/>
                    <a:gd name="connsiteX18" fmla="*/ 5414 w 9745"/>
                    <a:gd name="connsiteY18" fmla="*/ 5414 h 27071"/>
                    <a:gd name="connsiteX19" fmla="*/ 8663 w 9745"/>
                    <a:gd name="connsiteY19" fmla="*/ 5414 h 27071"/>
                    <a:gd name="connsiteX20" fmla="*/ 7580 w 9745"/>
                    <a:gd name="connsiteY20" fmla="*/ 4331 h 27071"/>
                    <a:gd name="connsiteX21" fmla="*/ 9746 w 9745"/>
                    <a:gd name="connsiteY21" fmla="*/ 3249 h 27071"/>
                    <a:gd name="connsiteX22" fmla="*/ 7580 w 9745"/>
                    <a:gd name="connsiteY22" fmla="*/ 2166 h 27071"/>
                    <a:gd name="connsiteX23" fmla="*/ 5414 w 9745"/>
                    <a:gd name="connsiteY23" fmla="*/ 1083 h 27071"/>
                    <a:gd name="connsiteX24" fmla="*/ 6497 w 9745"/>
                    <a:gd name="connsiteY24" fmla="*/ 0 h 27071"/>
                    <a:gd name="connsiteX25" fmla="*/ 2166 w 9745"/>
                    <a:gd name="connsiteY25" fmla="*/ 1083 h 27071"/>
                    <a:gd name="connsiteX26" fmla="*/ 3249 w 9745"/>
                    <a:gd name="connsiteY26" fmla="*/ 6497 h 27071"/>
                    <a:gd name="connsiteX27" fmla="*/ 5414 w 9745"/>
                    <a:gd name="connsiteY27" fmla="*/ 7580 h 27071"/>
                    <a:gd name="connsiteX28" fmla="*/ 3249 w 9745"/>
                    <a:gd name="connsiteY28" fmla="*/ 7580 h 27071"/>
                    <a:gd name="connsiteX29" fmla="*/ 5414 w 9745"/>
                    <a:gd name="connsiteY29" fmla="*/ 7580 h 27071"/>
                    <a:gd name="connsiteX30" fmla="*/ 3249 w 9745"/>
                    <a:gd name="connsiteY30" fmla="*/ 8663 h 27071"/>
                    <a:gd name="connsiteX31" fmla="*/ 5414 w 9745"/>
                    <a:gd name="connsiteY31" fmla="*/ 9746 h 27071"/>
                    <a:gd name="connsiteX32" fmla="*/ 2166 w 9745"/>
                    <a:gd name="connsiteY32" fmla="*/ 9746 h 27071"/>
                    <a:gd name="connsiteX33" fmla="*/ 2166 w 9745"/>
                    <a:gd name="connsiteY33" fmla="*/ 18408 h 27071"/>
                    <a:gd name="connsiteX34" fmla="*/ 4331 w 9745"/>
                    <a:gd name="connsiteY34" fmla="*/ 18408 h 27071"/>
                    <a:gd name="connsiteX35" fmla="*/ 5414 w 9745"/>
                    <a:gd name="connsiteY35" fmla="*/ 22740 h 27071"/>
                    <a:gd name="connsiteX36" fmla="*/ 2166 w 9745"/>
                    <a:gd name="connsiteY36" fmla="*/ 23823 h 27071"/>
                    <a:gd name="connsiteX37" fmla="*/ 3249 w 9745"/>
                    <a:gd name="connsiteY37" fmla="*/ 24905 h 27071"/>
                    <a:gd name="connsiteX38" fmla="*/ 0 w 9745"/>
                    <a:gd name="connsiteY38" fmla="*/ 22740 h 27071"/>
                    <a:gd name="connsiteX39" fmla="*/ 0 w 9745"/>
                    <a:gd name="connsiteY39" fmla="*/ 23823 h 27071"/>
                    <a:gd name="connsiteX40" fmla="*/ 1083 w 9745"/>
                    <a:gd name="connsiteY40" fmla="*/ 23823 h 27071"/>
                    <a:gd name="connsiteX41" fmla="*/ 0 w 9745"/>
                    <a:gd name="connsiteY41" fmla="*/ 24905 h 27071"/>
                    <a:gd name="connsiteX42" fmla="*/ 4331 w 9745"/>
                    <a:gd name="connsiteY42" fmla="*/ 27071 h 27071"/>
                    <a:gd name="connsiteX43" fmla="*/ 7580 w 9745"/>
                    <a:gd name="connsiteY43" fmla="*/ 24905 h 27071"/>
                    <a:gd name="connsiteX44" fmla="*/ 5414 w 9745"/>
                    <a:gd name="connsiteY44" fmla="*/ 22740 h 27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9745" h="27071">
                      <a:moveTo>
                        <a:pt x="5414" y="22740"/>
                      </a:moveTo>
                      <a:cubicBezTo>
                        <a:pt x="5414" y="22740"/>
                        <a:pt x="4331" y="21657"/>
                        <a:pt x="5414" y="21657"/>
                      </a:cubicBezTo>
                      <a:cubicBezTo>
                        <a:pt x="6497" y="21657"/>
                        <a:pt x="6497" y="22740"/>
                        <a:pt x="5414" y="22740"/>
                      </a:cubicBezTo>
                      <a:cubicBezTo>
                        <a:pt x="8663" y="22740"/>
                        <a:pt x="6497" y="21657"/>
                        <a:pt x="7580" y="21657"/>
                      </a:cubicBezTo>
                      <a:cubicBezTo>
                        <a:pt x="7580" y="21657"/>
                        <a:pt x="6497" y="21657"/>
                        <a:pt x="6497" y="21657"/>
                      </a:cubicBezTo>
                      <a:cubicBezTo>
                        <a:pt x="7580" y="20574"/>
                        <a:pt x="5414" y="20574"/>
                        <a:pt x="6497" y="19491"/>
                      </a:cubicBezTo>
                      <a:cubicBezTo>
                        <a:pt x="5414" y="19491"/>
                        <a:pt x="6497" y="18408"/>
                        <a:pt x="4331" y="18408"/>
                      </a:cubicBezTo>
                      <a:cubicBezTo>
                        <a:pt x="6497" y="18408"/>
                        <a:pt x="6497" y="18408"/>
                        <a:pt x="8663" y="17326"/>
                      </a:cubicBezTo>
                      <a:cubicBezTo>
                        <a:pt x="7580" y="17326"/>
                        <a:pt x="5414" y="17326"/>
                        <a:pt x="4331" y="17326"/>
                      </a:cubicBezTo>
                      <a:cubicBezTo>
                        <a:pt x="7580" y="16243"/>
                        <a:pt x="4331" y="15160"/>
                        <a:pt x="6497" y="15160"/>
                      </a:cubicBezTo>
                      <a:cubicBezTo>
                        <a:pt x="6497" y="15160"/>
                        <a:pt x="7580" y="15160"/>
                        <a:pt x="6497" y="16243"/>
                      </a:cubicBezTo>
                      <a:cubicBezTo>
                        <a:pt x="8663" y="16243"/>
                        <a:pt x="6497" y="15160"/>
                        <a:pt x="6497" y="15160"/>
                      </a:cubicBezTo>
                      <a:lnTo>
                        <a:pt x="8663" y="15160"/>
                      </a:lnTo>
                      <a:cubicBezTo>
                        <a:pt x="8663" y="14077"/>
                        <a:pt x="6497" y="12994"/>
                        <a:pt x="8663" y="12994"/>
                      </a:cubicBezTo>
                      <a:lnTo>
                        <a:pt x="9746" y="12994"/>
                      </a:lnTo>
                      <a:cubicBezTo>
                        <a:pt x="8663" y="11911"/>
                        <a:pt x="8663" y="9746"/>
                        <a:pt x="8663" y="8663"/>
                      </a:cubicBezTo>
                      <a:lnTo>
                        <a:pt x="9746" y="7580"/>
                      </a:lnTo>
                      <a:cubicBezTo>
                        <a:pt x="7580" y="5414"/>
                        <a:pt x="8663" y="8663"/>
                        <a:pt x="5414" y="7580"/>
                      </a:cubicBezTo>
                      <a:cubicBezTo>
                        <a:pt x="9746" y="7580"/>
                        <a:pt x="4331" y="6497"/>
                        <a:pt x="5414" y="5414"/>
                      </a:cubicBezTo>
                      <a:cubicBezTo>
                        <a:pt x="7580" y="5414"/>
                        <a:pt x="6497" y="6497"/>
                        <a:pt x="8663" y="5414"/>
                      </a:cubicBezTo>
                      <a:cubicBezTo>
                        <a:pt x="6497" y="5414"/>
                        <a:pt x="7580" y="5414"/>
                        <a:pt x="7580" y="4331"/>
                      </a:cubicBezTo>
                      <a:cubicBezTo>
                        <a:pt x="9746" y="4331"/>
                        <a:pt x="7580" y="3249"/>
                        <a:pt x="9746" y="3249"/>
                      </a:cubicBezTo>
                      <a:cubicBezTo>
                        <a:pt x="9746" y="3249"/>
                        <a:pt x="8663" y="3249"/>
                        <a:pt x="7580" y="2166"/>
                      </a:cubicBezTo>
                      <a:cubicBezTo>
                        <a:pt x="6497" y="2166"/>
                        <a:pt x="5414" y="1083"/>
                        <a:pt x="5414" y="1083"/>
                      </a:cubicBezTo>
                      <a:cubicBezTo>
                        <a:pt x="6497" y="1083"/>
                        <a:pt x="6497" y="0"/>
                        <a:pt x="6497" y="0"/>
                      </a:cubicBezTo>
                      <a:cubicBezTo>
                        <a:pt x="6497" y="1083"/>
                        <a:pt x="3249" y="0"/>
                        <a:pt x="2166" y="1083"/>
                      </a:cubicBezTo>
                      <a:cubicBezTo>
                        <a:pt x="3249" y="2166"/>
                        <a:pt x="4331" y="4331"/>
                        <a:pt x="3249" y="6497"/>
                      </a:cubicBezTo>
                      <a:cubicBezTo>
                        <a:pt x="6497" y="6497"/>
                        <a:pt x="3249" y="7580"/>
                        <a:pt x="5414" y="7580"/>
                      </a:cubicBezTo>
                      <a:cubicBezTo>
                        <a:pt x="4331" y="7580"/>
                        <a:pt x="3249" y="7580"/>
                        <a:pt x="3249" y="7580"/>
                      </a:cubicBezTo>
                      <a:cubicBezTo>
                        <a:pt x="3249" y="8663"/>
                        <a:pt x="4331" y="7580"/>
                        <a:pt x="5414" y="7580"/>
                      </a:cubicBezTo>
                      <a:cubicBezTo>
                        <a:pt x="5414" y="7580"/>
                        <a:pt x="4331" y="8663"/>
                        <a:pt x="3249" y="8663"/>
                      </a:cubicBezTo>
                      <a:cubicBezTo>
                        <a:pt x="3249" y="9746"/>
                        <a:pt x="4331" y="8663"/>
                        <a:pt x="5414" y="9746"/>
                      </a:cubicBezTo>
                      <a:lnTo>
                        <a:pt x="2166" y="9746"/>
                      </a:lnTo>
                      <a:cubicBezTo>
                        <a:pt x="3249" y="11911"/>
                        <a:pt x="4331" y="16243"/>
                        <a:pt x="2166" y="18408"/>
                      </a:cubicBezTo>
                      <a:lnTo>
                        <a:pt x="4331" y="18408"/>
                      </a:lnTo>
                      <a:cubicBezTo>
                        <a:pt x="3249" y="20574"/>
                        <a:pt x="4331" y="21657"/>
                        <a:pt x="5414" y="22740"/>
                      </a:cubicBezTo>
                      <a:cubicBezTo>
                        <a:pt x="4331" y="22740"/>
                        <a:pt x="4331" y="23823"/>
                        <a:pt x="2166" y="23823"/>
                      </a:cubicBezTo>
                      <a:lnTo>
                        <a:pt x="3249" y="24905"/>
                      </a:lnTo>
                      <a:cubicBezTo>
                        <a:pt x="2166" y="23823"/>
                        <a:pt x="1083" y="23823"/>
                        <a:pt x="0" y="22740"/>
                      </a:cubicBezTo>
                      <a:cubicBezTo>
                        <a:pt x="0" y="23823"/>
                        <a:pt x="0" y="23823"/>
                        <a:pt x="0" y="23823"/>
                      </a:cubicBezTo>
                      <a:lnTo>
                        <a:pt x="1083" y="23823"/>
                      </a:lnTo>
                      <a:cubicBezTo>
                        <a:pt x="2166" y="24905"/>
                        <a:pt x="1083" y="24905"/>
                        <a:pt x="0" y="24905"/>
                      </a:cubicBezTo>
                      <a:cubicBezTo>
                        <a:pt x="1083" y="27071"/>
                        <a:pt x="3249" y="25988"/>
                        <a:pt x="4331" y="27071"/>
                      </a:cubicBezTo>
                      <a:cubicBezTo>
                        <a:pt x="2166" y="23823"/>
                        <a:pt x="8663" y="27071"/>
                        <a:pt x="7580" y="24905"/>
                      </a:cubicBezTo>
                      <a:cubicBezTo>
                        <a:pt x="7580" y="22740"/>
                        <a:pt x="6497" y="23823"/>
                        <a:pt x="5414" y="2274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10" name="Полилиния: фигура 2909">
                  <a:extLst>
                    <a:ext uri="{FF2B5EF4-FFF2-40B4-BE49-F238E27FC236}">
                      <a16:creationId xmlns:a16="http://schemas.microsoft.com/office/drawing/2014/main" id="{3D729F88-D0C0-602E-3967-E1542AD77BDB}"/>
                    </a:ext>
                  </a:extLst>
                </p:cNvPr>
                <p:cNvSpPr/>
                <p:nvPr/>
              </p:nvSpPr>
              <p:spPr>
                <a:xfrm>
                  <a:off x="8831943" y="625122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11" name="Полилиния: фигура 2910">
                  <a:extLst>
                    <a:ext uri="{FF2B5EF4-FFF2-40B4-BE49-F238E27FC236}">
                      <a16:creationId xmlns:a16="http://schemas.microsoft.com/office/drawing/2014/main" id="{41ECA658-7350-5B5A-A9F7-4107E08E4F7D}"/>
                    </a:ext>
                  </a:extLst>
                </p:cNvPr>
                <p:cNvSpPr/>
                <p:nvPr/>
              </p:nvSpPr>
              <p:spPr>
                <a:xfrm>
                  <a:off x="8838440" y="6229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12" name="Полилиния: фигура 2911">
                  <a:extLst>
                    <a:ext uri="{FF2B5EF4-FFF2-40B4-BE49-F238E27FC236}">
                      <a16:creationId xmlns:a16="http://schemas.microsoft.com/office/drawing/2014/main" id="{5748F570-7BAF-7E02-4363-DE85A49A74AB}"/>
                    </a:ext>
                  </a:extLst>
                </p:cNvPr>
                <p:cNvSpPr/>
                <p:nvPr/>
              </p:nvSpPr>
              <p:spPr>
                <a:xfrm>
                  <a:off x="8831943" y="625339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13" name="Полилиния: фигура 2912">
                  <a:extLst>
                    <a:ext uri="{FF2B5EF4-FFF2-40B4-BE49-F238E27FC236}">
                      <a16:creationId xmlns:a16="http://schemas.microsoft.com/office/drawing/2014/main" id="{DABE3A36-B2A8-6EE4-D53F-9EF5EC4AEDE2}"/>
                    </a:ext>
                  </a:extLst>
                </p:cNvPr>
                <p:cNvSpPr/>
                <p:nvPr/>
              </p:nvSpPr>
              <p:spPr>
                <a:xfrm>
                  <a:off x="8835191" y="625556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14" name="Полилиния: фигура 2913">
                  <a:extLst>
                    <a:ext uri="{FF2B5EF4-FFF2-40B4-BE49-F238E27FC236}">
                      <a16:creationId xmlns:a16="http://schemas.microsoft.com/office/drawing/2014/main" id="{49BD0573-AFE1-8769-8787-D8BDF8A0CC4E}"/>
                    </a:ext>
                  </a:extLst>
                </p:cNvPr>
                <p:cNvSpPr/>
                <p:nvPr/>
              </p:nvSpPr>
              <p:spPr>
                <a:xfrm>
                  <a:off x="8840606" y="622524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15" name="Полилиния: фигура 2914">
                  <a:extLst>
                    <a:ext uri="{FF2B5EF4-FFF2-40B4-BE49-F238E27FC236}">
                      <a16:creationId xmlns:a16="http://schemas.microsoft.com/office/drawing/2014/main" id="{7C30E339-905A-0E5D-BE2C-75E8D1E167CE}"/>
                    </a:ext>
                  </a:extLst>
                </p:cNvPr>
                <p:cNvSpPr/>
                <p:nvPr/>
              </p:nvSpPr>
              <p:spPr>
                <a:xfrm>
                  <a:off x="8839523" y="621441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16" name="Полилиния: фигура 2915">
                  <a:extLst>
                    <a:ext uri="{FF2B5EF4-FFF2-40B4-BE49-F238E27FC236}">
                      <a16:creationId xmlns:a16="http://schemas.microsoft.com/office/drawing/2014/main" id="{AFB91094-AF95-3DBF-4C88-56746616FFF2}"/>
                    </a:ext>
                  </a:extLst>
                </p:cNvPr>
                <p:cNvSpPr/>
                <p:nvPr/>
              </p:nvSpPr>
              <p:spPr>
                <a:xfrm>
                  <a:off x="8811970" y="6204667"/>
                  <a:ext cx="30800" cy="27071"/>
                </a:xfrm>
                <a:custGeom>
                  <a:avLst/>
                  <a:gdLst>
                    <a:gd name="connsiteX0" fmla="*/ 1564 w 30800"/>
                    <a:gd name="connsiteY0" fmla="*/ 0 h 27071"/>
                    <a:gd name="connsiteX1" fmla="*/ 481 w 30800"/>
                    <a:gd name="connsiteY1" fmla="*/ 3249 h 27071"/>
                    <a:gd name="connsiteX2" fmla="*/ 481 w 30800"/>
                    <a:gd name="connsiteY2" fmla="*/ 2166 h 27071"/>
                    <a:gd name="connsiteX3" fmla="*/ 481 w 30800"/>
                    <a:gd name="connsiteY3" fmla="*/ 6497 h 27071"/>
                    <a:gd name="connsiteX4" fmla="*/ 481 w 30800"/>
                    <a:gd name="connsiteY4" fmla="*/ 5414 h 27071"/>
                    <a:gd name="connsiteX5" fmla="*/ 2647 w 30800"/>
                    <a:gd name="connsiteY5" fmla="*/ 7580 h 27071"/>
                    <a:gd name="connsiteX6" fmla="*/ 3730 w 30800"/>
                    <a:gd name="connsiteY6" fmla="*/ 4331 h 27071"/>
                    <a:gd name="connsiteX7" fmla="*/ 3730 w 30800"/>
                    <a:gd name="connsiteY7" fmla="*/ 5414 h 27071"/>
                    <a:gd name="connsiteX8" fmla="*/ 4813 w 30800"/>
                    <a:gd name="connsiteY8" fmla="*/ 2166 h 27071"/>
                    <a:gd name="connsiteX9" fmla="*/ 6978 w 30800"/>
                    <a:gd name="connsiteY9" fmla="*/ 4331 h 27071"/>
                    <a:gd name="connsiteX10" fmla="*/ 9144 w 30800"/>
                    <a:gd name="connsiteY10" fmla="*/ 4331 h 27071"/>
                    <a:gd name="connsiteX11" fmla="*/ 11310 w 30800"/>
                    <a:gd name="connsiteY11" fmla="*/ 3249 h 27071"/>
                    <a:gd name="connsiteX12" fmla="*/ 11310 w 30800"/>
                    <a:gd name="connsiteY12" fmla="*/ 5414 h 27071"/>
                    <a:gd name="connsiteX13" fmla="*/ 12393 w 30800"/>
                    <a:gd name="connsiteY13" fmla="*/ 4331 h 27071"/>
                    <a:gd name="connsiteX14" fmla="*/ 13475 w 30800"/>
                    <a:gd name="connsiteY14" fmla="*/ 2166 h 27071"/>
                    <a:gd name="connsiteX15" fmla="*/ 14558 w 30800"/>
                    <a:gd name="connsiteY15" fmla="*/ 3249 h 27071"/>
                    <a:gd name="connsiteX16" fmla="*/ 14558 w 30800"/>
                    <a:gd name="connsiteY16" fmla="*/ 4331 h 27071"/>
                    <a:gd name="connsiteX17" fmla="*/ 15641 w 30800"/>
                    <a:gd name="connsiteY17" fmla="*/ 4331 h 27071"/>
                    <a:gd name="connsiteX18" fmla="*/ 17807 w 30800"/>
                    <a:gd name="connsiteY18" fmla="*/ 2166 h 27071"/>
                    <a:gd name="connsiteX19" fmla="*/ 16724 w 30800"/>
                    <a:gd name="connsiteY19" fmla="*/ 6497 h 27071"/>
                    <a:gd name="connsiteX20" fmla="*/ 18890 w 30800"/>
                    <a:gd name="connsiteY20" fmla="*/ 5414 h 27071"/>
                    <a:gd name="connsiteX21" fmla="*/ 19972 w 30800"/>
                    <a:gd name="connsiteY21" fmla="*/ 4331 h 27071"/>
                    <a:gd name="connsiteX22" fmla="*/ 24304 w 30800"/>
                    <a:gd name="connsiteY22" fmla="*/ 4331 h 27071"/>
                    <a:gd name="connsiteX23" fmla="*/ 22138 w 30800"/>
                    <a:gd name="connsiteY23" fmla="*/ 5414 h 27071"/>
                    <a:gd name="connsiteX24" fmla="*/ 18890 w 30800"/>
                    <a:gd name="connsiteY24" fmla="*/ 6497 h 27071"/>
                    <a:gd name="connsiteX25" fmla="*/ 22138 w 30800"/>
                    <a:gd name="connsiteY25" fmla="*/ 8663 h 27071"/>
                    <a:gd name="connsiteX26" fmla="*/ 21055 w 30800"/>
                    <a:gd name="connsiteY26" fmla="*/ 9746 h 27071"/>
                    <a:gd name="connsiteX27" fmla="*/ 23221 w 30800"/>
                    <a:gd name="connsiteY27" fmla="*/ 11911 h 27071"/>
                    <a:gd name="connsiteX28" fmla="*/ 22138 w 30800"/>
                    <a:gd name="connsiteY28" fmla="*/ 11911 h 27071"/>
                    <a:gd name="connsiteX29" fmla="*/ 23221 w 30800"/>
                    <a:gd name="connsiteY29" fmla="*/ 14077 h 27071"/>
                    <a:gd name="connsiteX30" fmla="*/ 25387 w 30800"/>
                    <a:gd name="connsiteY30" fmla="*/ 12994 h 27071"/>
                    <a:gd name="connsiteX31" fmla="*/ 25387 w 30800"/>
                    <a:gd name="connsiteY31" fmla="*/ 16243 h 27071"/>
                    <a:gd name="connsiteX32" fmla="*/ 29718 w 30800"/>
                    <a:gd name="connsiteY32" fmla="*/ 17325 h 27071"/>
                    <a:gd name="connsiteX33" fmla="*/ 27552 w 30800"/>
                    <a:gd name="connsiteY33" fmla="*/ 18408 h 27071"/>
                    <a:gd name="connsiteX34" fmla="*/ 23221 w 30800"/>
                    <a:gd name="connsiteY34" fmla="*/ 17325 h 27071"/>
                    <a:gd name="connsiteX35" fmla="*/ 25387 w 30800"/>
                    <a:gd name="connsiteY35" fmla="*/ 19491 h 27071"/>
                    <a:gd name="connsiteX36" fmla="*/ 23221 w 30800"/>
                    <a:gd name="connsiteY36" fmla="*/ 19491 h 27071"/>
                    <a:gd name="connsiteX37" fmla="*/ 26470 w 30800"/>
                    <a:gd name="connsiteY37" fmla="*/ 20574 h 27071"/>
                    <a:gd name="connsiteX38" fmla="*/ 25387 w 30800"/>
                    <a:gd name="connsiteY38" fmla="*/ 20574 h 27071"/>
                    <a:gd name="connsiteX39" fmla="*/ 26470 w 30800"/>
                    <a:gd name="connsiteY39" fmla="*/ 27071 h 27071"/>
                    <a:gd name="connsiteX40" fmla="*/ 30801 w 30800"/>
                    <a:gd name="connsiteY40" fmla="*/ 25988 h 27071"/>
                    <a:gd name="connsiteX41" fmla="*/ 26470 w 30800"/>
                    <a:gd name="connsiteY41" fmla="*/ 23823 h 27071"/>
                    <a:gd name="connsiteX42" fmla="*/ 28635 w 30800"/>
                    <a:gd name="connsiteY42" fmla="*/ 23823 h 27071"/>
                    <a:gd name="connsiteX43" fmla="*/ 25387 w 30800"/>
                    <a:gd name="connsiteY43" fmla="*/ 23823 h 27071"/>
                    <a:gd name="connsiteX44" fmla="*/ 25387 w 30800"/>
                    <a:gd name="connsiteY44" fmla="*/ 22740 h 27071"/>
                    <a:gd name="connsiteX45" fmla="*/ 29718 w 30800"/>
                    <a:gd name="connsiteY45" fmla="*/ 22740 h 27071"/>
                    <a:gd name="connsiteX46" fmla="*/ 28635 w 30800"/>
                    <a:gd name="connsiteY46" fmla="*/ 22740 h 27071"/>
                    <a:gd name="connsiteX47" fmla="*/ 29718 w 30800"/>
                    <a:gd name="connsiteY47" fmla="*/ 22740 h 27071"/>
                    <a:gd name="connsiteX48" fmla="*/ 28635 w 30800"/>
                    <a:gd name="connsiteY48" fmla="*/ 19491 h 27071"/>
                    <a:gd name="connsiteX49" fmla="*/ 28635 w 30800"/>
                    <a:gd name="connsiteY49" fmla="*/ 20574 h 27071"/>
                    <a:gd name="connsiteX50" fmla="*/ 27552 w 30800"/>
                    <a:gd name="connsiteY50" fmla="*/ 20574 h 27071"/>
                    <a:gd name="connsiteX51" fmla="*/ 29718 w 30800"/>
                    <a:gd name="connsiteY51" fmla="*/ 18408 h 27071"/>
                    <a:gd name="connsiteX52" fmla="*/ 26470 w 30800"/>
                    <a:gd name="connsiteY52" fmla="*/ 17325 h 27071"/>
                    <a:gd name="connsiteX53" fmla="*/ 29718 w 30800"/>
                    <a:gd name="connsiteY53" fmla="*/ 15160 h 27071"/>
                    <a:gd name="connsiteX54" fmla="*/ 27552 w 30800"/>
                    <a:gd name="connsiteY54" fmla="*/ 14077 h 27071"/>
                    <a:gd name="connsiteX55" fmla="*/ 28635 w 30800"/>
                    <a:gd name="connsiteY55" fmla="*/ 12994 h 27071"/>
                    <a:gd name="connsiteX56" fmla="*/ 28635 w 30800"/>
                    <a:gd name="connsiteY56" fmla="*/ 12994 h 27071"/>
                    <a:gd name="connsiteX57" fmla="*/ 28635 w 30800"/>
                    <a:gd name="connsiteY57" fmla="*/ 12994 h 27071"/>
                    <a:gd name="connsiteX58" fmla="*/ 28635 w 30800"/>
                    <a:gd name="connsiteY58" fmla="*/ 12994 h 27071"/>
                    <a:gd name="connsiteX59" fmla="*/ 27552 w 30800"/>
                    <a:gd name="connsiteY59" fmla="*/ 11911 h 27071"/>
                    <a:gd name="connsiteX60" fmla="*/ 28635 w 30800"/>
                    <a:gd name="connsiteY60" fmla="*/ 11911 h 27071"/>
                    <a:gd name="connsiteX61" fmla="*/ 26470 w 30800"/>
                    <a:gd name="connsiteY61" fmla="*/ 9746 h 27071"/>
                    <a:gd name="connsiteX62" fmla="*/ 22138 w 30800"/>
                    <a:gd name="connsiteY62" fmla="*/ 10828 h 27071"/>
                    <a:gd name="connsiteX63" fmla="*/ 24304 w 30800"/>
                    <a:gd name="connsiteY63" fmla="*/ 8663 h 27071"/>
                    <a:gd name="connsiteX64" fmla="*/ 23221 w 30800"/>
                    <a:gd name="connsiteY64" fmla="*/ 7580 h 27071"/>
                    <a:gd name="connsiteX65" fmla="*/ 26470 w 30800"/>
                    <a:gd name="connsiteY65" fmla="*/ 6497 h 27071"/>
                    <a:gd name="connsiteX66" fmla="*/ 23221 w 30800"/>
                    <a:gd name="connsiteY66" fmla="*/ 5414 h 27071"/>
                    <a:gd name="connsiteX67" fmla="*/ 24304 w 30800"/>
                    <a:gd name="connsiteY67" fmla="*/ 4331 h 27071"/>
                    <a:gd name="connsiteX68" fmla="*/ 23221 w 30800"/>
                    <a:gd name="connsiteY68" fmla="*/ 4331 h 27071"/>
                    <a:gd name="connsiteX69" fmla="*/ 22138 w 30800"/>
                    <a:gd name="connsiteY69" fmla="*/ 5414 h 27071"/>
                    <a:gd name="connsiteX70" fmla="*/ 21055 w 30800"/>
                    <a:gd name="connsiteY70" fmla="*/ 2166 h 27071"/>
                    <a:gd name="connsiteX71" fmla="*/ 19972 w 30800"/>
                    <a:gd name="connsiteY71" fmla="*/ 3249 h 27071"/>
                    <a:gd name="connsiteX72" fmla="*/ 18890 w 30800"/>
                    <a:gd name="connsiteY72" fmla="*/ 4331 h 27071"/>
                    <a:gd name="connsiteX73" fmla="*/ 17807 w 30800"/>
                    <a:gd name="connsiteY73" fmla="*/ 3249 h 27071"/>
                    <a:gd name="connsiteX74" fmla="*/ 15641 w 30800"/>
                    <a:gd name="connsiteY74" fmla="*/ 6497 h 27071"/>
                    <a:gd name="connsiteX75" fmla="*/ 14558 w 30800"/>
                    <a:gd name="connsiteY75" fmla="*/ 5414 h 27071"/>
                    <a:gd name="connsiteX76" fmla="*/ 15641 w 30800"/>
                    <a:gd name="connsiteY76" fmla="*/ 4331 h 27071"/>
                    <a:gd name="connsiteX77" fmla="*/ 13475 w 30800"/>
                    <a:gd name="connsiteY77" fmla="*/ 4331 h 27071"/>
                    <a:gd name="connsiteX78" fmla="*/ 12393 w 30800"/>
                    <a:gd name="connsiteY78" fmla="*/ 2166 h 27071"/>
                    <a:gd name="connsiteX79" fmla="*/ 10227 w 30800"/>
                    <a:gd name="connsiteY79" fmla="*/ 3249 h 27071"/>
                    <a:gd name="connsiteX80" fmla="*/ 9144 w 30800"/>
                    <a:gd name="connsiteY80" fmla="*/ 5414 h 27071"/>
                    <a:gd name="connsiteX81" fmla="*/ 11310 w 30800"/>
                    <a:gd name="connsiteY81" fmla="*/ 6497 h 27071"/>
                    <a:gd name="connsiteX82" fmla="*/ 11310 w 30800"/>
                    <a:gd name="connsiteY82" fmla="*/ 8663 h 27071"/>
                    <a:gd name="connsiteX83" fmla="*/ 9144 w 30800"/>
                    <a:gd name="connsiteY83" fmla="*/ 7580 h 27071"/>
                    <a:gd name="connsiteX84" fmla="*/ 9144 w 30800"/>
                    <a:gd name="connsiteY84" fmla="*/ 4331 h 27071"/>
                    <a:gd name="connsiteX85" fmla="*/ 6978 w 30800"/>
                    <a:gd name="connsiteY85" fmla="*/ 5414 h 27071"/>
                    <a:gd name="connsiteX86" fmla="*/ 1564 w 30800"/>
                    <a:gd name="connsiteY86" fmla="*/ 0 h 27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30800" h="27071">
                      <a:moveTo>
                        <a:pt x="1564" y="0"/>
                      </a:moveTo>
                      <a:cubicBezTo>
                        <a:pt x="481" y="1083"/>
                        <a:pt x="481" y="1083"/>
                        <a:pt x="481" y="3249"/>
                      </a:cubicBezTo>
                      <a:lnTo>
                        <a:pt x="481" y="2166"/>
                      </a:lnTo>
                      <a:cubicBezTo>
                        <a:pt x="481" y="3249"/>
                        <a:pt x="-602" y="4331"/>
                        <a:pt x="481" y="6497"/>
                      </a:cubicBezTo>
                      <a:lnTo>
                        <a:pt x="481" y="5414"/>
                      </a:lnTo>
                      <a:cubicBezTo>
                        <a:pt x="481" y="3249"/>
                        <a:pt x="1564" y="6497"/>
                        <a:pt x="2647" y="7580"/>
                      </a:cubicBezTo>
                      <a:cubicBezTo>
                        <a:pt x="3730" y="6497"/>
                        <a:pt x="2647" y="3249"/>
                        <a:pt x="3730" y="4331"/>
                      </a:cubicBezTo>
                      <a:cubicBezTo>
                        <a:pt x="3730" y="4331"/>
                        <a:pt x="3730" y="5414"/>
                        <a:pt x="3730" y="5414"/>
                      </a:cubicBezTo>
                      <a:cubicBezTo>
                        <a:pt x="4813" y="5414"/>
                        <a:pt x="3730" y="2166"/>
                        <a:pt x="4813" y="2166"/>
                      </a:cubicBezTo>
                      <a:cubicBezTo>
                        <a:pt x="5895" y="5414"/>
                        <a:pt x="5895" y="5414"/>
                        <a:pt x="6978" y="4331"/>
                      </a:cubicBezTo>
                      <a:cubicBezTo>
                        <a:pt x="6978" y="3249"/>
                        <a:pt x="8061" y="2166"/>
                        <a:pt x="9144" y="4331"/>
                      </a:cubicBezTo>
                      <a:cubicBezTo>
                        <a:pt x="10227" y="3249"/>
                        <a:pt x="10227" y="4331"/>
                        <a:pt x="11310" y="3249"/>
                      </a:cubicBezTo>
                      <a:cubicBezTo>
                        <a:pt x="11310" y="5414"/>
                        <a:pt x="12393" y="3249"/>
                        <a:pt x="11310" y="5414"/>
                      </a:cubicBezTo>
                      <a:cubicBezTo>
                        <a:pt x="11310" y="3249"/>
                        <a:pt x="12393" y="3249"/>
                        <a:pt x="12393" y="4331"/>
                      </a:cubicBezTo>
                      <a:cubicBezTo>
                        <a:pt x="12393" y="4331"/>
                        <a:pt x="13475" y="5414"/>
                        <a:pt x="13475" y="2166"/>
                      </a:cubicBezTo>
                      <a:cubicBezTo>
                        <a:pt x="14558" y="4331"/>
                        <a:pt x="13475" y="2166"/>
                        <a:pt x="14558" y="3249"/>
                      </a:cubicBezTo>
                      <a:cubicBezTo>
                        <a:pt x="14558" y="4331"/>
                        <a:pt x="14558" y="3249"/>
                        <a:pt x="14558" y="4331"/>
                      </a:cubicBezTo>
                      <a:cubicBezTo>
                        <a:pt x="14558" y="5414"/>
                        <a:pt x="15641" y="2166"/>
                        <a:pt x="15641" y="4331"/>
                      </a:cubicBezTo>
                      <a:cubicBezTo>
                        <a:pt x="16724" y="5414"/>
                        <a:pt x="16724" y="3249"/>
                        <a:pt x="17807" y="2166"/>
                      </a:cubicBezTo>
                      <a:cubicBezTo>
                        <a:pt x="18890" y="3249"/>
                        <a:pt x="17807" y="4331"/>
                        <a:pt x="16724" y="6497"/>
                      </a:cubicBezTo>
                      <a:cubicBezTo>
                        <a:pt x="17807" y="4331"/>
                        <a:pt x="17807" y="5414"/>
                        <a:pt x="18890" y="5414"/>
                      </a:cubicBezTo>
                      <a:cubicBezTo>
                        <a:pt x="18890" y="5414"/>
                        <a:pt x="18890" y="4331"/>
                        <a:pt x="19972" y="4331"/>
                      </a:cubicBezTo>
                      <a:cubicBezTo>
                        <a:pt x="21055" y="5414"/>
                        <a:pt x="22138" y="4331"/>
                        <a:pt x="24304" y="4331"/>
                      </a:cubicBezTo>
                      <a:cubicBezTo>
                        <a:pt x="22138" y="6497"/>
                        <a:pt x="23221" y="3249"/>
                        <a:pt x="22138" y="5414"/>
                      </a:cubicBezTo>
                      <a:cubicBezTo>
                        <a:pt x="19972" y="5414"/>
                        <a:pt x="19972" y="5414"/>
                        <a:pt x="18890" y="6497"/>
                      </a:cubicBezTo>
                      <a:cubicBezTo>
                        <a:pt x="19972" y="7580"/>
                        <a:pt x="19972" y="7580"/>
                        <a:pt x="22138" y="8663"/>
                      </a:cubicBezTo>
                      <a:cubicBezTo>
                        <a:pt x="22138" y="9746"/>
                        <a:pt x="21055" y="8663"/>
                        <a:pt x="21055" y="9746"/>
                      </a:cubicBezTo>
                      <a:cubicBezTo>
                        <a:pt x="19972" y="10828"/>
                        <a:pt x="24304" y="9746"/>
                        <a:pt x="23221" y="11911"/>
                      </a:cubicBezTo>
                      <a:lnTo>
                        <a:pt x="22138" y="11911"/>
                      </a:lnTo>
                      <a:cubicBezTo>
                        <a:pt x="24304" y="11911"/>
                        <a:pt x="22138" y="14077"/>
                        <a:pt x="23221" y="14077"/>
                      </a:cubicBezTo>
                      <a:cubicBezTo>
                        <a:pt x="24304" y="14077"/>
                        <a:pt x="24304" y="12994"/>
                        <a:pt x="25387" y="12994"/>
                      </a:cubicBezTo>
                      <a:cubicBezTo>
                        <a:pt x="22138" y="14077"/>
                        <a:pt x="27552" y="14077"/>
                        <a:pt x="25387" y="16243"/>
                      </a:cubicBezTo>
                      <a:cubicBezTo>
                        <a:pt x="27552" y="15160"/>
                        <a:pt x="29718" y="16243"/>
                        <a:pt x="29718" y="17325"/>
                      </a:cubicBezTo>
                      <a:cubicBezTo>
                        <a:pt x="28635" y="17325"/>
                        <a:pt x="28635" y="17325"/>
                        <a:pt x="27552" y="18408"/>
                      </a:cubicBezTo>
                      <a:cubicBezTo>
                        <a:pt x="28635" y="17325"/>
                        <a:pt x="24304" y="18408"/>
                        <a:pt x="23221" y="17325"/>
                      </a:cubicBezTo>
                      <a:cubicBezTo>
                        <a:pt x="24304" y="17325"/>
                        <a:pt x="23221" y="19491"/>
                        <a:pt x="25387" y="19491"/>
                      </a:cubicBezTo>
                      <a:lnTo>
                        <a:pt x="23221" y="19491"/>
                      </a:lnTo>
                      <a:cubicBezTo>
                        <a:pt x="23221" y="20574"/>
                        <a:pt x="27552" y="19491"/>
                        <a:pt x="26470" y="20574"/>
                      </a:cubicBezTo>
                      <a:lnTo>
                        <a:pt x="25387" y="20574"/>
                      </a:lnTo>
                      <a:cubicBezTo>
                        <a:pt x="25387" y="22740"/>
                        <a:pt x="24304" y="24905"/>
                        <a:pt x="26470" y="27071"/>
                      </a:cubicBezTo>
                      <a:cubicBezTo>
                        <a:pt x="27552" y="27071"/>
                        <a:pt x="29718" y="25988"/>
                        <a:pt x="30801" y="25988"/>
                      </a:cubicBezTo>
                      <a:cubicBezTo>
                        <a:pt x="29718" y="24905"/>
                        <a:pt x="27552" y="24905"/>
                        <a:pt x="26470" y="23823"/>
                      </a:cubicBezTo>
                      <a:lnTo>
                        <a:pt x="28635" y="23823"/>
                      </a:lnTo>
                      <a:cubicBezTo>
                        <a:pt x="27552" y="23823"/>
                        <a:pt x="26470" y="22740"/>
                        <a:pt x="25387" y="23823"/>
                      </a:cubicBezTo>
                      <a:cubicBezTo>
                        <a:pt x="24304" y="23823"/>
                        <a:pt x="27552" y="22740"/>
                        <a:pt x="25387" y="22740"/>
                      </a:cubicBezTo>
                      <a:cubicBezTo>
                        <a:pt x="27552" y="22740"/>
                        <a:pt x="27552" y="22740"/>
                        <a:pt x="29718" y="22740"/>
                      </a:cubicBezTo>
                      <a:lnTo>
                        <a:pt x="28635" y="22740"/>
                      </a:lnTo>
                      <a:cubicBezTo>
                        <a:pt x="29718" y="22740"/>
                        <a:pt x="29718" y="22740"/>
                        <a:pt x="29718" y="22740"/>
                      </a:cubicBezTo>
                      <a:cubicBezTo>
                        <a:pt x="26470" y="21657"/>
                        <a:pt x="30801" y="20574"/>
                        <a:pt x="28635" y="19491"/>
                      </a:cubicBezTo>
                      <a:lnTo>
                        <a:pt x="28635" y="20574"/>
                      </a:lnTo>
                      <a:cubicBezTo>
                        <a:pt x="27552" y="20574"/>
                        <a:pt x="27552" y="20574"/>
                        <a:pt x="27552" y="20574"/>
                      </a:cubicBezTo>
                      <a:cubicBezTo>
                        <a:pt x="29718" y="19491"/>
                        <a:pt x="28635" y="19491"/>
                        <a:pt x="29718" y="18408"/>
                      </a:cubicBezTo>
                      <a:cubicBezTo>
                        <a:pt x="28635" y="18408"/>
                        <a:pt x="26470" y="18408"/>
                        <a:pt x="26470" y="17325"/>
                      </a:cubicBezTo>
                      <a:cubicBezTo>
                        <a:pt x="28635" y="17325"/>
                        <a:pt x="27552" y="16243"/>
                        <a:pt x="29718" y="15160"/>
                      </a:cubicBezTo>
                      <a:cubicBezTo>
                        <a:pt x="27552" y="15160"/>
                        <a:pt x="28635" y="14077"/>
                        <a:pt x="27552" y="14077"/>
                      </a:cubicBezTo>
                      <a:cubicBezTo>
                        <a:pt x="26470" y="14077"/>
                        <a:pt x="27552" y="12994"/>
                        <a:pt x="28635" y="12994"/>
                      </a:cubicBezTo>
                      <a:cubicBezTo>
                        <a:pt x="28635" y="12994"/>
                        <a:pt x="28635" y="12994"/>
                        <a:pt x="28635" y="12994"/>
                      </a:cubicBezTo>
                      <a:lnTo>
                        <a:pt x="28635" y="12994"/>
                      </a:lnTo>
                      <a:cubicBezTo>
                        <a:pt x="28635" y="12994"/>
                        <a:pt x="28635" y="12994"/>
                        <a:pt x="28635" y="12994"/>
                      </a:cubicBezTo>
                      <a:cubicBezTo>
                        <a:pt x="28635" y="12994"/>
                        <a:pt x="26470" y="12994"/>
                        <a:pt x="27552" y="11911"/>
                      </a:cubicBezTo>
                      <a:cubicBezTo>
                        <a:pt x="28635" y="11911"/>
                        <a:pt x="28635" y="11911"/>
                        <a:pt x="28635" y="11911"/>
                      </a:cubicBezTo>
                      <a:cubicBezTo>
                        <a:pt x="28635" y="10828"/>
                        <a:pt x="24304" y="11911"/>
                        <a:pt x="26470" y="9746"/>
                      </a:cubicBezTo>
                      <a:cubicBezTo>
                        <a:pt x="25387" y="9746"/>
                        <a:pt x="24304" y="8663"/>
                        <a:pt x="22138" y="10828"/>
                      </a:cubicBezTo>
                      <a:cubicBezTo>
                        <a:pt x="23221" y="9746"/>
                        <a:pt x="24304" y="9746"/>
                        <a:pt x="24304" y="8663"/>
                      </a:cubicBezTo>
                      <a:cubicBezTo>
                        <a:pt x="22138" y="9746"/>
                        <a:pt x="24304" y="7580"/>
                        <a:pt x="23221" y="7580"/>
                      </a:cubicBezTo>
                      <a:cubicBezTo>
                        <a:pt x="25387" y="7580"/>
                        <a:pt x="23221" y="7580"/>
                        <a:pt x="26470" y="6497"/>
                      </a:cubicBezTo>
                      <a:cubicBezTo>
                        <a:pt x="26470" y="5414"/>
                        <a:pt x="24304" y="6497"/>
                        <a:pt x="23221" y="5414"/>
                      </a:cubicBezTo>
                      <a:cubicBezTo>
                        <a:pt x="23221" y="5414"/>
                        <a:pt x="24304" y="4331"/>
                        <a:pt x="24304" y="4331"/>
                      </a:cubicBezTo>
                      <a:cubicBezTo>
                        <a:pt x="23221" y="4331"/>
                        <a:pt x="22138" y="5414"/>
                        <a:pt x="23221" y="4331"/>
                      </a:cubicBezTo>
                      <a:lnTo>
                        <a:pt x="22138" y="5414"/>
                      </a:lnTo>
                      <a:cubicBezTo>
                        <a:pt x="22138" y="4331"/>
                        <a:pt x="21055" y="4331"/>
                        <a:pt x="21055" y="2166"/>
                      </a:cubicBezTo>
                      <a:cubicBezTo>
                        <a:pt x="21055" y="2166"/>
                        <a:pt x="21055" y="2166"/>
                        <a:pt x="19972" y="3249"/>
                      </a:cubicBezTo>
                      <a:cubicBezTo>
                        <a:pt x="19972" y="4331"/>
                        <a:pt x="18890" y="4331"/>
                        <a:pt x="18890" y="4331"/>
                      </a:cubicBezTo>
                      <a:cubicBezTo>
                        <a:pt x="18890" y="3249"/>
                        <a:pt x="17807" y="2166"/>
                        <a:pt x="17807" y="3249"/>
                      </a:cubicBezTo>
                      <a:cubicBezTo>
                        <a:pt x="16724" y="3249"/>
                        <a:pt x="15641" y="4331"/>
                        <a:pt x="15641" y="6497"/>
                      </a:cubicBezTo>
                      <a:cubicBezTo>
                        <a:pt x="15641" y="6497"/>
                        <a:pt x="14558" y="5414"/>
                        <a:pt x="14558" y="5414"/>
                      </a:cubicBezTo>
                      <a:cubicBezTo>
                        <a:pt x="14558" y="5414"/>
                        <a:pt x="14558" y="4331"/>
                        <a:pt x="15641" y="4331"/>
                      </a:cubicBezTo>
                      <a:cubicBezTo>
                        <a:pt x="14558" y="4331"/>
                        <a:pt x="14558" y="2166"/>
                        <a:pt x="13475" y="4331"/>
                      </a:cubicBezTo>
                      <a:cubicBezTo>
                        <a:pt x="12393" y="5414"/>
                        <a:pt x="13475" y="2166"/>
                        <a:pt x="12393" y="2166"/>
                      </a:cubicBezTo>
                      <a:cubicBezTo>
                        <a:pt x="11310" y="4331"/>
                        <a:pt x="11310" y="3249"/>
                        <a:pt x="10227" y="3249"/>
                      </a:cubicBezTo>
                      <a:cubicBezTo>
                        <a:pt x="9144" y="3249"/>
                        <a:pt x="9144" y="3249"/>
                        <a:pt x="9144" y="5414"/>
                      </a:cubicBezTo>
                      <a:cubicBezTo>
                        <a:pt x="9144" y="5414"/>
                        <a:pt x="10227" y="6497"/>
                        <a:pt x="11310" y="6497"/>
                      </a:cubicBezTo>
                      <a:cubicBezTo>
                        <a:pt x="11310" y="7580"/>
                        <a:pt x="11310" y="8663"/>
                        <a:pt x="11310" y="8663"/>
                      </a:cubicBezTo>
                      <a:cubicBezTo>
                        <a:pt x="10227" y="8663"/>
                        <a:pt x="10227" y="7580"/>
                        <a:pt x="9144" y="7580"/>
                      </a:cubicBezTo>
                      <a:lnTo>
                        <a:pt x="9144" y="4331"/>
                      </a:lnTo>
                      <a:cubicBezTo>
                        <a:pt x="8061" y="3249"/>
                        <a:pt x="6978" y="4331"/>
                        <a:pt x="6978" y="5414"/>
                      </a:cubicBezTo>
                      <a:cubicBezTo>
                        <a:pt x="2647" y="1083"/>
                        <a:pt x="2647" y="1083"/>
                        <a:pt x="156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17" name="Полилиния: фигура 2916">
                  <a:extLst>
                    <a:ext uri="{FF2B5EF4-FFF2-40B4-BE49-F238E27FC236}">
                      <a16:creationId xmlns:a16="http://schemas.microsoft.com/office/drawing/2014/main" id="{E8926CD6-1AE8-A7D4-CD72-C9B199D23101}"/>
                    </a:ext>
                  </a:extLst>
                </p:cNvPr>
                <p:cNvSpPr/>
                <p:nvPr/>
              </p:nvSpPr>
              <p:spPr>
                <a:xfrm>
                  <a:off x="8825446" y="6201418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2166 h 2165"/>
                    <a:gd name="connsiteX2" fmla="*/ 0 w 10828"/>
                    <a:gd name="connsiteY2" fmla="*/ 0 h 2165"/>
                    <a:gd name="connsiteX3" fmla="*/ 0 w 10828"/>
                    <a:gd name="connsiteY3" fmla="*/ 2166 h 2165"/>
                    <a:gd name="connsiteX4" fmla="*/ 0 w 10828"/>
                    <a:gd name="connsiteY4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cubicBezTo>
                        <a:pt x="0" y="2166"/>
                        <a:pt x="0" y="2166"/>
                        <a:pt x="0" y="2166"/>
                      </a:cubicBezTo>
                      <a:cubicBezTo>
                        <a:pt x="0" y="1083"/>
                        <a:pt x="0" y="0"/>
                        <a:pt x="0" y="0"/>
                      </a:cubicBezTo>
                      <a:lnTo>
                        <a:pt x="0" y="2166"/>
                      </a:lnTo>
                      <a:cubicBezTo>
                        <a:pt x="0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18" name="Полилиния: фигура 2917">
                  <a:extLst>
                    <a:ext uri="{FF2B5EF4-FFF2-40B4-BE49-F238E27FC236}">
                      <a16:creationId xmlns:a16="http://schemas.microsoft.com/office/drawing/2014/main" id="{AE45ECC2-12E6-AB1C-A93D-FB4A0E529264}"/>
                    </a:ext>
                  </a:extLst>
                </p:cNvPr>
                <p:cNvSpPr/>
                <p:nvPr/>
              </p:nvSpPr>
              <p:spPr>
                <a:xfrm>
                  <a:off x="8824634" y="6203584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19" name="Полилиния: фигура 2918">
                  <a:extLst>
                    <a:ext uri="{FF2B5EF4-FFF2-40B4-BE49-F238E27FC236}">
                      <a16:creationId xmlns:a16="http://schemas.microsoft.com/office/drawing/2014/main" id="{896A856F-B749-9939-8264-75613717FA3E}"/>
                    </a:ext>
                  </a:extLst>
                </p:cNvPr>
                <p:cNvSpPr/>
                <p:nvPr/>
              </p:nvSpPr>
              <p:spPr>
                <a:xfrm>
                  <a:off x="8810286" y="6205269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-602"/>
                        <a:pt x="0" y="481"/>
                      </a:cubicBezTo>
                      <a:cubicBezTo>
                        <a:pt x="0" y="481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20" name="Полилиния: фигура 2919">
                  <a:extLst>
                    <a:ext uri="{FF2B5EF4-FFF2-40B4-BE49-F238E27FC236}">
                      <a16:creationId xmlns:a16="http://schemas.microsoft.com/office/drawing/2014/main" id="{746F1874-B9A9-7759-D714-B51D51907EB6}"/>
                    </a:ext>
                  </a:extLst>
                </p:cNvPr>
                <p:cNvSpPr/>
                <p:nvPr/>
              </p:nvSpPr>
              <p:spPr>
                <a:xfrm>
                  <a:off x="8810286" y="6206833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21" name="Полилиния: фигура 2920">
                  <a:extLst>
                    <a:ext uri="{FF2B5EF4-FFF2-40B4-BE49-F238E27FC236}">
                      <a16:creationId xmlns:a16="http://schemas.microsoft.com/office/drawing/2014/main" id="{C2E82ED4-D202-6539-5987-747531DA0193}"/>
                    </a:ext>
                  </a:extLst>
                </p:cNvPr>
                <p:cNvSpPr/>
                <p:nvPr/>
              </p:nvSpPr>
              <p:spPr>
                <a:xfrm>
                  <a:off x="8792961" y="6204372"/>
                  <a:ext cx="17325" cy="17620"/>
                </a:xfrm>
                <a:custGeom>
                  <a:avLst/>
                  <a:gdLst>
                    <a:gd name="connsiteX0" fmla="*/ 2166 w 17325"/>
                    <a:gd name="connsiteY0" fmla="*/ 13289 h 17620"/>
                    <a:gd name="connsiteX1" fmla="*/ 2166 w 17325"/>
                    <a:gd name="connsiteY1" fmla="*/ 15455 h 17620"/>
                    <a:gd name="connsiteX2" fmla="*/ 0 w 17325"/>
                    <a:gd name="connsiteY2" fmla="*/ 14372 h 17620"/>
                    <a:gd name="connsiteX3" fmla="*/ 1083 w 17325"/>
                    <a:gd name="connsiteY3" fmla="*/ 17621 h 17620"/>
                    <a:gd name="connsiteX4" fmla="*/ 7580 w 17325"/>
                    <a:gd name="connsiteY4" fmla="*/ 10041 h 17620"/>
                    <a:gd name="connsiteX5" fmla="*/ 7580 w 17325"/>
                    <a:gd name="connsiteY5" fmla="*/ 11124 h 17620"/>
                    <a:gd name="connsiteX6" fmla="*/ 9746 w 17325"/>
                    <a:gd name="connsiteY6" fmla="*/ 6792 h 17620"/>
                    <a:gd name="connsiteX7" fmla="*/ 10828 w 17325"/>
                    <a:gd name="connsiteY7" fmla="*/ 8958 h 17620"/>
                    <a:gd name="connsiteX8" fmla="*/ 11911 w 17325"/>
                    <a:gd name="connsiteY8" fmla="*/ 6792 h 17620"/>
                    <a:gd name="connsiteX9" fmla="*/ 10828 w 17325"/>
                    <a:gd name="connsiteY9" fmla="*/ 5709 h 17620"/>
                    <a:gd name="connsiteX10" fmla="*/ 11911 w 17325"/>
                    <a:gd name="connsiteY10" fmla="*/ 5709 h 17620"/>
                    <a:gd name="connsiteX11" fmla="*/ 11911 w 17325"/>
                    <a:gd name="connsiteY11" fmla="*/ 5709 h 17620"/>
                    <a:gd name="connsiteX12" fmla="*/ 12994 w 17325"/>
                    <a:gd name="connsiteY12" fmla="*/ 4626 h 17620"/>
                    <a:gd name="connsiteX13" fmla="*/ 12994 w 17325"/>
                    <a:gd name="connsiteY13" fmla="*/ 5709 h 17620"/>
                    <a:gd name="connsiteX14" fmla="*/ 14077 w 17325"/>
                    <a:gd name="connsiteY14" fmla="*/ 4626 h 17620"/>
                    <a:gd name="connsiteX15" fmla="*/ 15160 w 17325"/>
                    <a:gd name="connsiteY15" fmla="*/ 5709 h 17620"/>
                    <a:gd name="connsiteX16" fmla="*/ 17325 w 17325"/>
                    <a:gd name="connsiteY16" fmla="*/ 2461 h 17620"/>
                    <a:gd name="connsiteX17" fmla="*/ 17325 w 17325"/>
                    <a:gd name="connsiteY17" fmla="*/ 295 h 17620"/>
                    <a:gd name="connsiteX18" fmla="*/ 15160 w 17325"/>
                    <a:gd name="connsiteY18" fmla="*/ 2461 h 17620"/>
                    <a:gd name="connsiteX19" fmla="*/ 15160 w 17325"/>
                    <a:gd name="connsiteY19" fmla="*/ 2461 h 17620"/>
                    <a:gd name="connsiteX20" fmla="*/ 14077 w 17325"/>
                    <a:gd name="connsiteY20" fmla="*/ 3544 h 17620"/>
                    <a:gd name="connsiteX21" fmla="*/ 14077 w 17325"/>
                    <a:gd name="connsiteY21" fmla="*/ 1378 h 17620"/>
                    <a:gd name="connsiteX22" fmla="*/ 10828 w 17325"/>
                    <a:gd name="connsiteY22" fmla="*/ 1378 h 17620"/>
                    <a:gd name="connsiteX23" fmla="*/ 10828 w 17325"/>
                    <a:gd name="connsiteY23" fmla="*/ 1378 h 17620"/>
                    <a:gd name="connsiteX24" fmla="*/ 10828 w 17325"/>
                    <a:gd name="connsiteY24" fmla="*/ 2461 h 17620"/>
                    <a:gd name="connsiteX25" fmla="*/ 11911 w 17325"/>
                    <a:gd name="connsiteY25" fmla="*/ 3544 h 17620"/>
                    <a:gd name="connsiteX26" fmla="*/ 12994 w 17325"/>
                    <a:gd name="connsiteY26" fmla="*/ 6792 h 17620"/>
                    <a:gd name="connsiteX27" fmla="*/ 11911 w 17325"/>
                    <a:gd name="connsiteY27" fmla="*/ 6792 h 17620"/>
                    <a:gd name="connsiteX28" fmla="*/ 11911 w 17325"/>
                    <a:gd name="connsiteY28" fmla="*/ 4626 h 17620"/>
                    <a:gd name="connsiteX29" fmla="*/ 11911 w 17325"/>
                    <a:gd name="connsiteY29" fmla="*/ 5709 h 17620"/>
                    <a:gd name="connsiteX30" fmla="*/ 9746 w 17325"/>
                    <a:gd name="connsiteY30" fmla="*/ 3544 h 17620"/>
                    <a:gd name="connsiteX31" fmla="*/ 10828 w 17325"/>
                    <a:gd name="connsiteY31" fmla="*/ 5709 h 17620"/>
                    <a:gd name="connsiteX32" fmla="*/ 7580 w 17325"/>
                    <a:gd name="connsiteY32" fmla="*/ 7875 h 17620"/>
                    <a:gd name="connsiteX33" fmla="*/ 7580 w 17325"/>
                    <a:gd name="connsiteY33" fmla="*/ 5709 h 17620"/>
                    <a:gd name="connsiteX34" fmla="*/ 7580 w 17325"/>
                    <a:gd name="connsiteY34" fmla="*/ 7875 h 17620"/>
                    <a:gd name="connsiteX35" fmla="*/ 5414 w 17325"/>
                    <a:gd name="connsiteY35" fmla="*/ 8958 h 17620"/>
                    <a:gd name="connsiteX36" fmla="*/ 6497 w 17325"/>
                    <a:gd name="connsiteY36" fmla="*/ 10041 h 17620"/>
                    <a:gd name="connsiteX37" fmla="*/ 2166 w 17325"/>
                    <a:gd name="connsiteY37" fmla="*/ 13289 h 17620"/>
                    <a:gd name="connsiteX38" fmla="*/ 2166 w 17325"/>
                    <a:gd name="connsiteY38" fmla="*/ 13289 h 17620"/>
                    <a:gd name="connsiteX39" fmla="*/ 3248 w 17325"/>
                    <a:gd name="connsiteY39" fmla="*/ 15455 h 17620"/>
                    <a:gd name="connsiteX40" fmla="*/ 2166 w 17325"/>
                    <a:gd name="connsiteY40" fmla="*/ 13289 h 17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7325" h="17620">
                      <a:moveTo>
                        <a:pt x="2166" y="13289"/>
                      </a:moveTo>
                      <a:lnTo>
                        <a:pt x="2166" y="15455"/>
                      </a:lnTo>
                      <a:cubicBezTo>
                        <a:pt x="1083" y="14372"/>
                        <a:pt x="1083" y="16538"/>
                        <a:pt x="0" y="14372"/>
                      </a:cubicBezTo>
                      <a:cubicBezTo>
                        <a:pt x="1083" y="16538"/>
                        <a:pt x="-1083" y="15455"/>
                        <a:pt x="1083" y="17621"/>
                      </a:cubicBezTo>
                      <a:cubicBezTo>
                        <a:pt x="2166" y="14372"/>
                        <a:pt x="6497" y="14372"/>
                        <a:pt x="7580" y="10041"/>
                      </a:cubicBezTo>
                      <a:lnTo>
                        <a:pt x="7580" y="11124"/>
                      </a:lnTo>
                      <a:cubicBezTo>
                        <a:pt x="7580" y="7875"/>
                        <a:pt x="10828" y="12206"/>
                        <a:pt x="9746" y="6792"/>
                      </a:cubicBezTo>
                      <a:lnTo>
                        <a:pt x="10828" y="8958"/>
                      </a:lnTo>
                      <a:cubicBezTo>
                        <a:pt x="11911" y="8958"/>
                        <a:pt x="10828" y="4626"/>
                        <a:pt x="11911" y="6792"/>
                      </a:cubicBezTo>
                      <a:lnTo>
                        <a:pt x="10828" y="5709"/>
                      </a:lnTo>
                      <a:cubicBezTo>
                        <a:pt x="10828" y="5709"/>
                        <a:pt x="10828" y="5709"/>
                        <a:pt x="11911" y="5709"/>
                      </a:cubicBezTo>
                      <a:lnTo>
                        <a:pt x="11911" y="5709"/>
                      </a:lnTo>
                      <a:cubicBezTo>
                        <a:pt x="11911" y="4626"/>
                        <a:pt x="11911" y="4626"/>
                        <a:pt x="12994" y="4626"/>
                      </a:cubicBezTo>
                      <a:cubicBezTo>
                        <a:pt x="12994" y="5709"/>
                        <a:pt x="12994" y="4626"/>
                        <a:pt x="12994" y="5709"/>
                      </a:cubicBezTo>
                      <a:cubicBezTo>
                        <a:pt x="14077" y="6792"/>
                        <a:pt x="12994" y="4626"/>
                        <a:pt x="14077" y="4626"/>
                      </a:cubicBezTo>
                      <a:cubicBezTo>
                        <a:pt x="15160" y="5709"/>
                        <a:pt x="14077" y="5709"/>
                        <a:pt x="15160" y="5709"/>
                      </a:cubicBezTo>
                      <a:cubicBezTo>
                        <a:pt x="16243" y="3544"/>
                        <a:pt x="17325" y="6792"/>
                        <a:pt x="17325" y="2461"/>
                      </a:cubicBezTo>
                      <a:cubicBezTo>
                        <a:pt x="17325" y="1378"/>
                        <a:pt x="16243" y="1378"/>
                        <a:pt x="17325" y="295"/>
                      </a:cubicBezTo>
                      <a:cubicBezTo>
                        <a:pt x="16243" y="-788"/>
                        <a:pt x="16243" y="1378"/>
                        <a:pt x="15160" y="2461"/>
                      </a:cubicBezTo>
                      <a:lnTo>
                        <a:pt x="15160" y="2461"/>
                      </a:lnTo>
                      <a:cubicBezTo>
                        <a:pt x="16243" y="6792"/>
                        <a:pt x="14077" y="1378"/>
                        <a:pt x="14077" y="3544"/>
                      </a:cubicBezTo>
                      <a:cubicBezTo>
                        <a:pt x="14077" y="2461"/>
                        <a:pt x="14077" y="1378"/>
                        <a:pt x="14077" y="1378"/>
                      </a:cubicBezTo>
                      <a:cubicBezTo>
                        <a:pt x="11911" y="-788"/>
                        <a:pt x="12994" y="4626"/>
                        <a:pt x="10828" y="1378"/>
                      </a:cubicBezTo>
                      <a:lnTo>
                        <a:pt x="10828" y="1378"/>
                      </a:lnTo>
                      <a:cubicBezTo>
                        <a:pt x="10828" y="1378"/>
                        <a:pt x="10828" y="1378"/>
                        <a:pt x="10828" y="2461"/>
                      </a:cubicBezTo>
                      <a:cubicBezTo>
                        <a:pt x="10828" y="2461"/>
                        <a:pt x="11911" y="2461"/>
                        <a:pt x="11911" y="3544"/>
                      </a:cubicBezTo>
                      <a:cubicBezTo>
                        <a:pt x="11911" y="3544"/>
                        <a:pt x="11911" y="5709"/>
                        <a:pt x="12994" y="6792"/>
                      </a:cubicBezTo>
                      <a:cubicBezTo>
                        <a:pt x="11911" y="5709"/>
                        <a:pt x="12994" y="7875"/>
                        <a:pt x="11911" y="6792"/>
                      </a:cubicBezTo>
                      <a:cubicBezTo>
                        <a:pt x="10828" y="5709"/>
                        <a:pt x="11911" y="5709"/>
                        <a:pt x="11911" y="4626"/>
                      </a:cubicBezTo>
                      <a:lnTo>
                        <a:pt x="11911" y="5709"/>
                      </a:lnTo>
                      <a:cubicBezTo>
                        <a:pt x="11911" y="5709"/>
                        <a:pt x="10828" y="4626"/>
                        <a:pt x="9746" y="3544"/>
                      </a:cubicBezTo>
                      <a:cubicBezTo>
                        <a:pt x="9746" y="4626"/>
                        <a:pt x="10828" y="4626"/>
                        <a:pt x="10828" y="5709"/>
                      </a:cubicBezTo>
                      <a:cubicBezTo>
                        <a:pt x="9746" y="4626"/>
                        <a:pt x="7580" y="5709"/>
                        <a:pt x="7580" y="7875"/>
                      </a:cubicBezTo>
                      <a:cubicBezTo>
                        <a:pt x="7580" y="7875"/>
                        <a:pt x="6497" y="6792"/>
                        <a:pt x="7580" y="5709"/>
                      </a:cubicBezTo>
                      <a:cubicBezTo>
                        <a:pt x="7580" y="5709"/>
                        <a:pt x="7580" y="6792"/>
                        <a:pt x="7580" y="7875"/>
                      </a:cubicBezTo>
                      <a:cubicBezTo>
                        <a:pt x="7580" y="8958"/>
                        <a:pt x="6497" y="8958"/>
                        <a:pt x="5414" y="8958"/>
                      </a:cubicBezTo>
                      <a:lnTo>
                        <a:pt x="6497" y="10041"/>
                      </a:lnTo>
                      <a:cubicBezTo>
                        <a:pt x="6497" y="14372"/>
                        <a:pt x="3248" y="11124"/>
                        <a:pt x="2166" y="13289"/>
                      </a:cubicBezTo>
                      <a:lnTo>
                        <a:pt x="2166" y="13289"/>
                      </a:lnTo>
                      <a:cubicBezTo>
                        <a:pt x="3248" y="13289"/>
                        <a:pt x="4331" y="15455"/>
                        <a:pt x="3248" y="15455"/>
                      </a:cubicBezTo>
                      <a:cubicBezTo>
                        <a:pt x="3248" y="14372"/>
                        <a:pt x="3248" y="14372"/>
                        <a:pt x="2166" y="132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22" name="Полилиния: фигура 2921">
                  <a:extLst>
                    <a:ext uri="{FF2B5EF4-FFF2-40B4-BE49-F238E27FC236}">
                      <a16:creationId xmlns:a16="http://schemas.microsoft.com/office/drawing/2014/main" id="{6670BE91-A546-124D-7395-4E9C7900502D}"/>
                    </a:ext>
                  </a:extLst>
                </p:cNvPr>
                <p:cNvSpPr/>
                <p:nvPr/>
              </p:nvSpPr>
              <p:spPr>
                <a:xfrm>
                  <a:off x="8792657" y="6221992"/>
                  <a:ext cx="2198" cy="2165"/>
                </a:xfrm>
                <a:custGeom>
                  <a:avLst/>
                  <a:gdLst>
                    <a:gd name="connsiteX0" fmla="*/ 1386 w 2198"/>
                    <a:gd name="connsiteY0" fmla="*/ 1083 h 2165"/>
                    <a:gd name="connsiteX1" fmla="*/ 303 w 2198"/>
                    <a:gd name="connsiteY1" fmla="*/ 0 h 2165"/>
                    <a:gd name="connsiteX2" fmla="*/ 1386 w 2198"/>
                    <a:gd name="connsiteY2" fmla="*/ 2166 h 2165"/>
                    <a:gd name="connsiteX3" fmla="*/ 1386 w 2198"/>
                    <a:gd name="connsiteY3" fmla="*/ 1083 h 2165"/>
                    <a:gd name="connsiteX4" fmla="*/ 1386 w 2198"/>
                    <a:gd name="connsiteY4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8" h="2165">
                      <a:moveTo>
                        <a:pt x="1386" y="1083"/>
                      </a:moveTo>
                      <a:lnTo>
                        <a:pt x="303" y="0"/>
                      </a:lnTo>
                      <a:cubicBezTo>
                        <a:pt x="-780" y="0"/>
                        <a:pt x="1386" y="2166"/>
                        <a:pt x="1386" y="2166"/>
                      </a:cubicBezTo>
                      <a:cubicBezTo>
                        <a:pt x="2469" y="1083"/>
                        <a:pt x="2469" y="2166"/>
                        <a:pt x="1386" y="1083"/>
                      </a:cubicBezTo>
                      <a:cubicBezTo>
                        <a:pt x="2469" y="1083"/>
                        <a:pt x="1386" y="0"/>
                        <a:pt x="1386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23" name="Полилиния: фигура 2922">
                  <a:extLst>
                    <a:ext uri="{FF2B5EF4-FFF2-40B4-BE49-F238E27FC236}">
                      <a16:creationId xmlns:a16="http://schemas.microsoft.com/office/drawing/2014/main" id="{5F09EF88-B89E-5899-DA23-7B573AD080C8}"/>
                    </a:ext>
                  </a:extLst>
                </p:cNvPr>
                <p:cNvSpPr/>
                <p:nvPr/>
              </p:nvSpPr>
              <p:spPr>
                <a:xfrm>
                  <a:off x="8784298" y="6224158"/>
                  <a:ext cx="8965" cy="8662"/>
                </a:xfrm>
                <a:custGeom>
                  <a:avLst/>
                  <a:gdLst>
                    <a:gd name="connsiteX0" fmla="*/ 5414 w 8965"/>
                    <a:gd name="connsiteY0" fmla="*/ 4331 h 8662"/>
                    <a:gd name="connsiteX1" fmla="*/ 6497 w 8965"/>
                    <a:gd name="connsiteY1" fmla="*/ 5414 h 8662"/>
                    <a:gd name="connsiteX2" fmla="*/ 8663 w 8965"/>
                    <a:gd name="connsiteY2" fmla="*/ 3248 h 8662"/>
                    <a:gd name="connsiteX3" fmla="*/ 7580 w 8965"/>
                    <a:gd name="connsiteY3" fmla="*/ 1083 h 8662"/>
                    <a:gd name="connsiteX4" fmla="*/ 8663 w 8965"/>
                    <a:gd name="connsiteY4" fmla="*/ 2166 h 8662"/>
                    <a:gd name="connsiteX5" fmla="*/ 7580 w 8965"/>
                    <a:gd name="connsiteY5" fmla="*/ 0 h 8662"/>
                    <a:gd name="connsiteX6" fmla="*/ 7580 w 8965"/>
                    <a:gd name="connsiteY6" fmla="*/ 1083 h 8662"/>
                    <a:gd name="connsiteX7" fmla="*/ 6497 w 8965"/>
                    <a:gd name="connsiteY7" fmla="*/ 0 h 8662"/>
                    <a:gd name="connsiteX8" fmla="*/ 6497 w 8965"/>
                    <a:gd name="connsiteY8" fmla="*/ 1083 h 8662"/>
                    <a:gd name="connsiteX9" fmla="*/ 5414 w 8965"/>
                    <a:gd name="connsiteY9" fmla="*/ 0 h 8662"/>
                    <a:gd name="connsiteX10" fmla="*/ 6497 w 8965"/>
                    <a:gd name="connsiteY10" fmla="*/ 3248 h 8662"/>
                    <a:gd name="connsiteX11" fmla="*/ 4331 w 8965"/>
                    <a:gd name="connsiteY11" fmla="*/ 1083 h 8662"/>
                    <a:gd name="connsiteX12" fmla="*/ 2166 w 8965"/>
                    <a:gd name="connsiteY12" fmla="*/ 2166 h 8662"/>
                    <a:gd name="connsiteX13" fmla="*/ 3249 w 8965"/>
                    <a:gd name="connsiteY13" fmla="*/ 2166 h 8662"/>
                    <a:gd name="connsiteX14" fmla="*/ 4331 w 8965"/>
                    <a:gd name="connsiteY14" fmla="*/ 3248 h 8662"/>
                    <a:gd name="connsiteX15" fmla="*/ 2166 w 8965"/>
                    <a:gd name="connsiteY15" fmla="*/ 2166 h 8662"/>
                    <a:gd name="connsiteX16" fmla="*/ 1083 w 8965"/>
                    <a:gd name="connsiteY16" fmla="*/ 5414 h 8662"/>
                    <a:gd name="connsiteX17" fmla="*/ 3249 w 8965"/>
                    <a:gd name="connsiteY17" fmla="*/ 7580 h 8662"/>
                    <a:gd name="connsiteX18" fmla="*/ 1083 w 8965"/>
                    <a:gd name="connsiteY18" fmla="*/ 6497 h 8662"/>
                    <a:gd name="connsiteX19" fmla="*/ 0 w 8965"/>
                    <a:gd name="connsiteY19" fmla="*/ 6497 h 8662"/>
                    <a:gd name="connsiteX20" fmla="*/ 3249 w 8965"/>
                    <a:gd name="connsiteY20" fmla="*/ 8663 h 8662"/>
                    <a:gd name="connsiteX21" fmla="*/ 5414 w 8965"/>
                    <a:gd name="connsiteY21" fmla="*/ 4331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965" h="8662">
                      <a:moveTo>
                        <a:pt x="5414" y="4331"/>
                      </a:moveTo>
                      <a:cubicBezTo>
                        <a:pt x="5414" y="4331"/>
                        <a:pt x="6497" y="5414"/>
                        <a:pt x="6497" y="5414"/>
                      </a:cubicBezTo>
                      <a:cubicBezTo>
                        <a:pt x="6497" y="4331"/>
                        <a:pt x="7580" y="2166"/>
                        <a:pt x="8663" y="3248"/>
                      </a:cubicBezTo>
                      <a:cubicBezTo>
                        <a:pt x="9746" y="3248"/>
                        <a:pt x="7580" y="1083"/>
                        <a:pt x="7580" y="1083"/>
                      </a:cubicBezTo>
                      <a:lnTo>
                        <a:pt x="8663" y="2166"/>
                      </a:lnTo>
                      <a:cubicBezTo>
                        <a:pt x="7580" y="1083"/>
                        <a:pt x="9746" y="2166"/>
                        <a:pt x="7580" y="0"/>
                      </a:cubicBezTo>
                      <a:cubicBezTo>
                        <a:pt x="7580" y="0"/>
                        <a:pt x="8663" y="1083"/>
                        <a:pt x="7580" y="1083"/>
                      </a:cubicBezTo>
                      <a:lnTo>
                        <a:pt x="6497" y="0"/>
                      </a:lnTo>
                      <a:lnTo>
                        <a:pt x="6497" y="1083"/>
                      </a:lnTo>
                      <a:lnTo>
                        <a:pt x="5414" y="0"/>
                      </a:lnTo>
                      <a:cubicBezTo>
                        <a:pt x="3249" y="0"/>
                        <a:pt x="7580" y="3248"/>
                        <a:pt x="6497" y="3248"/>
                      </a:cubicBezTo>
                      <a:lnTo>
                        <a:pt x="4331" y="1083"/>
                      </a:lnTo>
                      <a:cubicBezTo>
                        <a:pt x="3249" y="1083"/>
                        <a:pt x="4331" y="2166"/>
                        <a:pt x="2166" y="2166"/>
                      </a:cubicBezTo>
                      <a:cubicBezTo>
                        <a:pt x="2166" y="2166"/>
                        <a:pt x="3249" y="3248"/>
                        <a:pt x="3249" y="2166"/>
                      </a:cubicBezTo>
                      <a:cubicBezTo>
                        <a:pt x="3249" y="2166"/>
                        <a:pt x="4331" y="2166"/>
                        <a:pt x="4331" y="3248"/>
                      </a:cubicBezTo>
                      <a:cubicBezTo>
                        <a:pt x="5414" y="5414"/>
                        <a:pt x="3249" y="2166"/>
                        <a:pt x="2166" y="2166"/>
                      </a:cubicBezTo>
                      <a:cubicBezTo>
                        <a:pt x="3249" y="4331"/>
                        <a:pt x="3249" y="6497"/>
                        <a:pt x="1083" y="5414"/>
                      </a:cubicBezTo>
                      <a:cubicBezTo>
                        <a:pt x="2166" y="5414"/>
                        <a:pt x="3249" y="7580"/>
                        <a:pt x="3249" y="7580"/>
                      </a:cubicBezTo>
                      <a:cubicBezTo>
                        <a:pt x="2166" y="7580"/>
                        <a:pt x="2166" y="6497"/>
                        <a:pt x="1083" y="6497"/>
                      </a:cubicBezTo>
                      <a:cubicBezTo>
                        <a:pt x="1083" y="6497"/>
                        <a:pt x="0" y="6497"/>
                        <a:pt x="0" y="6497"/>
                      </a:cubicBezTo>
                      <a:cubicBezTo>
                        <a:pt x="1083" y="6497"/>
                        <a:pt x="3249" y="7580"/>
                        <a:pt x="3249" y="8663"/>
                      </a:cubicBezTo>
                      <a:cubicBezTo>
                        <a:pt x="8663" y="7580"/>
                        <a:pt x="4331" y="4331"/>
                        <a:pt x="5414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24" name="Полилиния: фигура 2923">
                  <a:extLst>
                    <a:ext uri="{FF2B5EF4-FFF2-40B4-BE49-F238E27FC236}">
                      <a16:creationId xmlns:a16="http://schemas.microsoft.com/office/drawing/2014/main" id="{396E0BF9-353D-CEBF-4CAC-79E6628753DD}"/>
                    </a:ext>
                  </a:extLst>
                </p:cNvPr>
                <p:cNvSpPr/>
                <p:nvPr/>
              </p:nvSpPr>
              <p:spPr>
                <a:xfrm>
                  <a:off x="8791065" y="6229572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925" name="Рисунок 11">
                <a:extLst>
                  <a:ext uri="{FF2B5EF4-FFF2-40B4-BE49-F238E27FC236}">
                    <a16:creationId xmlns:a16="http://schemas.microsoft.com/office/drawing/2014/main" id="{769F73C0-D3D0-3EF8-20BD-7622C00BCA61}"/>
                  </a:ext>
                </a:extLst>
              </p:cNvPr>
              <p:cNvGrpSpPr/>
              <p:nvPr/>
            </p:nvGrpSpPr>
            <p:grpSpPr>
              <a:xfrm>
                <a:off x="8743150" y="6100714"/>
                <a:ext cx="61845" cy="69663"/>
                <a:chOff x="8743150" y="6100714"/>
                <a:chExt cx="61845" cy="69663"/>
              </a:xfrm>
              <a:solidFill>
                <a:srgbClr val="000000"/>
              </a:solidFill>
            </p:grpSpPr>
            <p:sp>
              <p:nvSpPr>
                <p:cNvPr id="2926" name="Полилиния: фигура 2925">
                  <a:extLst>
                    <a:ext uri="{FF2B5EF4-FFF2-40B4-BE49-F238E27FC236}">
                      <a16:creationId xmlns:a16="http://schemas.microsoft.com/office/drawing/2014/main" id="{AC32193C-0478-C8D5-9FE3-3A583DE2054B}"/>
                    </a:ext>
                  </a:extLst>
                </p:cNvPr>
                <p:cNvSpPr/>
                <p:nvPr/>
              </p:nvSpPr>
              <p:spPr>
                <a:xfrm>
                  <a:off x="8747481" y="6151608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27" name="Полилиния: фигура 2926">
                  <a:extLst>
                    <a:ext uri="{FF2B5EF4-FFF2-40B4-BE49-F238E27FC236}">
                      <a16:creationId xmlns:a16="http://schemas.microsoft.com/office/drawing/2014/main" id="{C7F092CF-74BE-8AEC-A5E5-38B6ECC84C87}"/>
                    </a:ext>
                  </a:extLst>
                </p:cNvPr>
                <p:cNvSpPr/>
                <p:nvPr/>
              </p:nvSpPr>
              <p:spPr>
                <a:xfrm>
                  <a:off x="8743150" y="6153773"/>
                  <a:ext cx="6497" cy="3248"/>
                </a:xfrm>
                <a:custGeom>
                  <a:avLst/>
                  <a:gdLst>
                    <a:gd name="connsiteX0" fmla="*/ 0 w 6497"/>
                    <a:gd name="connsiteY0" fmla="*/ 3248 h 3248"/>
                    <a:gd name="connsiteX1" fmla="*/ 0 w 6497"/>
                    <a:gd name="connsiteY1" fmla="*/ 3248 h 3248"/>
                    <a:gd name="connsiteX2" fmla="*/ 6497 w 6497"/>
                    <a:gd name="connsiteY2" fmla="*/ 0 h 3248"/>
                    <a:gd name="connsiteX3" fmla="*/ 2166 w 6497"/>
                    <a:gd name="connsiteY3" fmla="*/ 0 h 3248"/>
                    <a:gd name="connsiteX4" fmla="*/ 4331 w 6497"/>
                    <a:gd name="connsiteY4" fmla="*/ 1083 h 3248"/>
                    <a:gd name="connsiteX5" fmla="*/ 1083 w 6497"/>
                    <a:gd name="connsiteY5" fmla="*/ 1083 h 3248"/>
                    <a:gd name="connsiteX6" fmla="*/ 2166 w 6497"/>
                    <a:gd name="connsiteY6" fmla="*/ 2166 h 3248"/>
                    <a:gd name="connsiteX7" fmla="*/ 0 w 6497"/>
                    <a:gd name="connsiteY7" fmla="*/ 3248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97" h="3248">
                      <a:moveTo>
                        <a:pt x="0" y="3248"/>
                      </a:moveTo>
                      <a:lnTo>
                        <a:pt x="0" y="3248"/>
                      </a:lnTo>
                      <a:cubicBezTo>
                        <a:pt x="4331" y="1083"/>
                        <a:pt x="3248" y="2166"/>
                        <a:pt x="6497" y="0"/>
                      </a:cubicBezTo>
                      <a:cubicBezTo>
                        <a:pt x="5414" y="0"/>
                        <a:pt x="4331" y="0"/>
                        <a:pt x="2166" y="0"/>
                      </a:cubicBezTo>
                      <a:cubicBezTo>
                        <a:pt x="2166" y="0"/>
                        <a:pt x="4331" y="0"/>
                        <a:pt x="4331" y="1083"/>
                      </a:cubicBezTo>
                      <a:cubicBezTo>
                        <a:pt x="3248" y="1083"/>
                        <a:pt x="3248" y="1083"/>
                        <a:pt x="1083" y="1083"/>
                      </a:cubicBezTo>
                      <a:cubicBezTo>
                        <a:pt x="0" y="2166"/>
                        <a:pt x="2166" y="1083"/>
                        <a:pt x="2166" y="2166"/>
                      </a:cubicBezTo>
                      <a:lnTo>
                        <a:pt x="0" y="32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28" name="Полилиния: фигура 2927">
                  <a:extLst>
                    <a:ext uri="{FF2B5EF4-FFF2-40B4-BE49-F238E27FC236}">
                      <a16:creationId xmlns:a16="http://schemas.microsoft.com/office/drawing/2014/main" id="{B2FA2935-2169-E676-1ADC-CD739A150368}"/>
                    </a:ext>
                  </a:extLst>
                </p:cNvPr>
                <p:cNvSpPr/>
                <p:nvPr/>
              </p:nvSpPr>
              <p:spPr>
                <a:xfrm>
                  <a:off x="8745315" y="6155939"/>
                  <a:ext cx="2165" cy="1082"/>
                </a:xfrm>
                <a:custGeom>
                  <a:avLst/>
                  <a:gdLst>
                    <a:gd name="connsiteX0" fmla="*/ 2166 w 2165"/>
                    <a:gd name="connsiteY0" fmla="*/ 0 h 1082"/>
                    <a:gd name="connsiteX1" fmla="*/ 0 w 2165"/>
                    <a:gd name="connsiteY1" fmla="*/ 1083 h 1082"/>
                    <a:gd name="connsiteX2" fmla="*/ 2166 w 2165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">
                      <a:moveTo>
                        <a:pt x="2166" y="0"/>
                      </a:moveTo>
                      <a:cubicBezTo>
                        <a:pt x="1083" y="0"/>
                        <a:pt x="1083" y="1083"/>
                        <a:pt x="0" y="1083"/>
                      </a:cubicBezTo>
                      <a:cubicBezTo>
                        <a:pt x="1083" y="0"/>
                        <a:pt x="2166" y="0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29" name="Полилиния: фигура 2928">
                  <a:extLst>
                    <a:ext uri="{FF2B5EF4-FFF2-40B4-BE49-F238E27FC236}">
                      <a16:creationId xmlns:a16="http://schemas.microsoft.com/office/drawing/2014/main" id="{23F09A71-ADF0-B9CA-892F-A100BF46A160}"/>
                    </a:ext>
                  </a:extLst>
                </p:cNvPr>
                <p:cNvSpPr/>
                <p:nvPr/>
              </p:nvSpPr>
              <p:spPr>
                <a:xfrm>
                  <a:off x="8747032" y="6155939"/>
                  <a:ext cx="2614" cy="1082"/>
                </a:xfrm>
                <a:custGeom>
                  <a:avLst/>
                  <a:gdLst>
                    <a:gd name="connsiteX0" fmla="*/ 1531 w 2614"/>
                    <a:gd name="connsiteY0" fmla="*/ 0 h 1082"/>
                    <a:gd name="connsiteX1" fmla="*/ 449 w 2614"/>
                    <a:gd name="connsiteY1" fmla="*/ 1083 h 1082"/>
                    <a:gd name="connsiteX2" fmla="*/ 1531 w 2614"/>
                    <a:gd name="connsiteY2" fmla="*/ 0 h 1082"/>
                    <a:gd name="connsiteX3" fmla="*/ 2614 w 2614"/>
                    <a:gd name="connsiteY3" fmla="*/ 0 h 1082"/>
                    <a:gd name="connsiteX4" fmla="*/ 1531 w 2614"/>
                    <a:gd name="connsiteY4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4" h="1082">
                      <a:moveTo>
                        <a:pt x="1531" y="0"/>
                      </a:moveTo>
                      <a:cubicBezTo>
                        <a:pt x="1531" y="0"/>
                        <a:pt x="449" y="1083"/>
                        <a:pt x="449" y="1083"/>
                      </a:cubicBezTo>
                      <a:cubicBezTo>
                        <a:pt x="-634" y="1083"/>
                        <a:pt x="449" y="1083"/>
                        <a:pt x="1531" y="0"/>
                      </a:cubicBezTo>
                      <a:cubicBezTo>
                        <a:pt x="1531" y="0"/>
                        <a:pt x="2614" y="0"/>
                        <a:pt x="2614" y="0"/>
                      </a:cubicBezTo>
                      <a:lnTo>
                        <a:pt x="153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30" name="Полилиния: фигура 2929">
                  <a:extLst>
                    <a:ext uri="{FF2B5EF4-FFF2-40B4-BE49-F238E27FC236}">
                      <a16:creationId xmlns:a16="http://schemas.microsoft.com/office/drawing/2014/main" id="{A85BA00B-60AD-4466-0C26-4051358560B2}"/>
                    </a:ext>
                  </a:extLst>
                </p:cNvPr>
                <p:cNvSpPr/>
                <p:nvPr/>
              </p:nvSpPr>
              <p:spPr>
                <a:xfrm>
                  <a:off x="8749647" y="6157292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31" name="Полилиния: фигура 2930">
                  <a:extLst>
                    <a:ext uri="{FF2B5EF4-FFF2-40B4-BE49-F238E27FC236}">
                      <a16:creationId xmlns:a16="http://schemas.microsoft.com/office/drawing/2014/main" id="{0542A8A2-ECEE-2BF1-8B5C-B3E24D8887AA}"/>
                    </a:ext>
                  </a:extLst>
                </p:cNvPr>
                <p:cNvSpPr/>
                <p:nvPr/>
              </p:nvSpPr>
              <p:spPr>
                <a:xfrm>
                  <a:off x="8746398" y="6157292"/>
                  <a:ext cx="4331" cy="2977"/>
                </a:xfrm>
                <a:custGeom>
                  <a:avLst/>
                  <a:gdLst>
                    <a:gd name="connsiteX0" fmla="*/ 4331 w 4331"/>
                    <a:gd name="connsiteY0" fmla="*/ 812 h 2977"/>
                    <a:gd name="connsiteX1" fmla="*/ 4331 w 4331"/>
                    <a:gd name="connsiteY1" fmla="*/ 812 h 2977"/>
                    <a:gd name="connsiteX2" fmla="*/ 4331 w 4331"/>
                    <a:gd name="connsiteY2" fmla="*/ 812 h 2977"/>
                    <a:gd name="connsiteX3" fmla="*/ 1083 w 4331"/>
                    <a:gd name="connsiteY3" fmla="*/ 1895 h 2977"/>
                    <a:gd name="connsiteX4" fmla="*/ 1083 w 4331"/>
                    <a:gd name="connsiteY4" fmla="*/ 812 h 2977"/>
                    <a:gd name="connsiteX5" fmla="*/ 0 w 4331"/>
                    <a:gd name="connsiteY5" fmla="*/ 2978 h 2977"/>
                    <a:gd name="connsiteX6" fmla="*/ 4331 w 4331"/>
                    <a:gd name="connsiteY6" fmla="*/ 812 h 2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331" h="2977">
                      <a:moveTo>
                        <a:pt x="4331" y="812"/>
                      </a:moveTo>
                      <a:cubicBezTo>
                        <a:pt x="4331" y="-271"/>
                        <a:pt x="4331" y="-271"/>
                        <a:pt x="4331" y="812"/>
                      </a:cubicBezTo>
                      <a:cubicBezTo>
                        <a:pt x="3249" y="812"/>
                        <a:pt x="3249" y="812"/>
                        <a:pt x="4331" y="812"/>
                      </a:cubicBezTo>
                      <a:cubicBezTo>
                        <a:pt x="3249" y="812"/>
                        <a:pt x="1083" y="2978"/>
                        <a:pt x="1083" y="1895"/>
                      </a:cubicBezTo>
                      <a:cubicBezTo>
                        <a:pt x="0" y="1895"/>
                        <a:pt x="2166" y="812"/>
                        <a:pt x="1083" y="812"/>
                      </a:cubicBezTo>
                      <a:lnTo>
                        <a:pt x="0" y="2978"/>
                      </a:lnTo>
                      <a:cubicBezTo>
                        <a:pt x="1083" y="2978"/>
                        <a:pt x="3249" y="812"/>
                        <a:pt x="4331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32" name="Полилиния: фигура 2931">
                  <a:extLst>
                    <a:ext uri="{FF2B5EF4-FFF2-40B4-BE49-F238E27FC236}">
                      <a16:creationId xmlns:a16="http://schemas.microsoft.com/office/drawing/2014/main" id="{1845E0EB-FCF4-E618-FE1D-5623921D8DAC}"/>
                    </a:ext>
                  </a:extLst>
                </p:cNvPr>
                <p:cNvSpPr/>
                <p:nvPr/>
              </p:nvSpPr>
              <p:spPr>
                <a:xfrm>
                  <a:off x="8749165" y="6157292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481" y="-271"/>
                        <a:pt x="481" y="-271"/>
                        <a:pt x="481" y="812"/>
                      </a:cubicBezTo>
                      <a:cubicBezTo>
                        <a:pt x="-602" y="812"/>
                        <a:pt x="481" y="812"/>
                        <a:pt x="481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33" name="Полилиния: фигура 2932">
                  <a:extLst>
                    <a:ext uri="{FF2B5EF4-FFF2-40B4-BE49-F238E27FC236}">
                      <a16:creationId xmlns:a16="http://schemas.microsoft.com/office/drawing/2014/main" id="{4A3876CC-2E64-4A64-7F1D-1EBE1F76DF25}"/>
                    </a:ext>
                  </a:extLst>
                </p:cNvPr>
                <p:cNvSpPr/>
                <p:nvPr/>
              </p:nvSpPr>
              <p:spPr>
                <a:xfrm>
                  <a:off x="8747481" y="6157022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34" name="Полилиния: фигура 2933">
                  <a:extLst>
                    <a:ext uri="{FF2B5EF4-FFF2-40B4-BE49-F238E27FC236}">
                      <a16:creationId xmlns:a16="http://schemas.microsoft.com/office/drawing/2014/main" id="{0FADCA12-C7B0-67F0-9859-E60BE561519B}"/>
                    </a:ext>
                  </a:extLst>
                </p:cNvPr>
                <p:cNvSpPr/>
                <p:nvPr/>
              </p:nvSpPr>
              <p:spPr>
                <a:xfrm>
                  <a:off x="8748564" y="6158960"/>
                  <a:ext cx="3248" cy="3476"/>
                </a:xfrm>
                <a:custGeom>
                  <a:avLst/>
                  <a:gdLst>
                    <a:gd name="connsiteX0" fmla="*/ 3248 w 3248"/>
                    <a:gd name="connsiteY0" fmla="*/ 228 h 3476"/>
                    <a:gd name="connsiteX1" fmla="*/ 1083 w 3248"/>
                    <a:gd name="connsiteY1" fmla="*/ 228 h 3476"/>
                    <a:gd name="connsiteX2" fmla="*/ 0 w 3248"/>
                    <a:gd name="connsiteY2" fmla="*/ 3476 h 3476"/>
                    <a:gd name="connsiteX3" fmla="*/ 1083 w 3248"/>
                    <a:gd name="connsiteY3" fmla="*/ 3476 h 3476"/>
                    <a:gd name="connsiteX4" fmla="*/ 3248 w 3248"/>
                    <a:gd name="connsiteY4" fmla="*/ 228 h 3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8" h="3476">
                      <a:moveTo>
                        <a:pt x="3248" y="228"/>
                      </a:moveTo>
                      <a:cubicBezTo>
                        <a:pt x="1083" y="2393"/>
                        <a:pt x="2166" y="-855"/>
                        <a:pt x="1083" y="228"/>
                      </a:cubicBezTo>
                      <a:cubicBezTo>
                        <a:pt x="2166" y="228"/>
                        <a:pt x="1083" y="2393"/>
                        <a:pt x="0" y="3476"/>
                      </a:cubicBezTo>
                      <a:cubicBezTo>
                        <a:pt x="0" y="3476"/>
                        <a:pt x="1083" y="3476"/>
                        <a:pt x="1083" y="3476"/>
                      </a:cubicBezTo>
                      <a:cubicBezTo>
                        <a:pt x="2166" y="3476"/>
                        <a:pt x="3248" y="1311"/>
                        <a:pt x="3248" y="2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35" name="Полилиния: фигура 2934">
                  <a:extLst>
                    <a:ext uri="{FF2B5EF4-FFF2-40B4-BE49-F238E27FC236}">
                      <a16:creationId xmlns:a16="http://schemas.microsoft.com/office/drawing/2014/main" id="{0CB671EF-758F-3A8C-6A21-879D9D2EDE44}"/>
                    </a:ext>
                  </a:extLst>
                </p:cNvPr>
                <p:cNvSpPr/>
                <p:nvPr/>
              </p:nvSpPr>
              <p:spPr>
                <a:xfrm>
                  <a:off x="8749647" y="6165685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36" name="Полилиния: фигура 2935">
                  <a:extLst>
                    <a:ext uri="{FF2B5EF4-FFF2-40B4-BE49-F238E27FC236}">
                      <a16:creationId xmlns:a16="http://schemas.microsoft.com/office/drawing/2014/main" id="{AA70D5F9-E484-9442-64F4-163275D58134}"/>
                    </a:ext>
                  </a:extLst>
                </p:cNvPr>
                <p:cNvSpPr/>
                <p:nvPr/>
              </p:nvSpPr>
              <p:spPr>
                <a:xfrm>
                  <a:off x="8750730" y="6160270"/>
                  <a:ext cx="5414" cy="7095"/>
                </a:xfrm>
                <a:custGeom>
                  <a:avLst/>
                  <a:gdLst>
                    <a:gd name="connsiteX0" fmla="*/ 5414 w 5414"/>
                    <a:gd name="connsiteY0" fmla="*/ 3249 h 7095"/>
                    <a:gd name="connsiteX1" fmla="*/ 2166 w 5414"/>
                    <a:gd name="connsiteY1" fmla="*/ 5414 h 7095"/>
                    <a:gd name="connsiteX2" fmla="*/ 3249 w 5414"/>
                    <a:gd name="connsiteY2" fmla="*/ 3249 h 7095"/>
                    <a:gd name="connsiteX3" fmla="*/ 1083 w 5414"/>
                    <a:gd name="connsiteY3" fmla="*/ 3249 h 7095"/>
                    <a:gd name="connsiteX4" fmla="*/ 3249 w 5414"/>
                    <a:gd name="connsiteY4" fmla="*/ 1083 h 7095"/>
                    <a:gd name="connsiteX5" fmla="*/ 1083 w 5414"/>
                    <a:gd name="connsiteY5" fmla="*/ 2166 h 7095"/>
                    <a:gd name="connsiteX6" fmla="*/ 1083 w 5414"/>
                    <a:gd name="connsiteY6" fmla="*/ 1083 h 7095"/>
                    <a:gd name="connsiteX7" fmla="*/ 1083 w 5414"/>
                    <a:gd name="connsiteY7" fmla="*/ 0 h 7095"/>
                    <a:gd name="connsiteX8" fmla="*/ 0 w 5414"/>
                    <a:gd name="connsiteY8" fmla="*/ 2166 h 7095"/>
                    <a:gd name="connsiteX9" fmla="*/ 1083 w 5414"/>
                    <a:gd name="connsiteY9" fmla="*/ 2166 h 7095"/>
                    <a:gd name="connsiteX10" fmla="*/ 0 w 5414"/>
                    <a:gd name="connsiteY10" fmla="*/ 3249 h 7095"/>
                    <a:gd name="connsiteX11" fmla="*/ 2166 w 5414"/>
                    <a:gd name="connsiteY11" fmla="*/ 6497 h 7095"/>
                    <a:gd name="connsiteX12" fmla="*/ 5414 w 5414"/>
                    <a:gd name="connsiteY12" fmla="*/ 3249 h 7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14" h="7095">
                      <a:moveTo>
                        <a:pt x="5414" y="3249"/>
                      </a:moveTo>
                      <a:cubicBezTo>
                        <a:pt x="5414" y="3249"/>
                        <a:pt x="2166" y="5414"/>
                        <a:pt x="2166" y="5414"/>
                      </a:cubicBezTo>
                      <a:cubicBezTo>
                        <a:pt x="2166" y="4331"/>
                        <a:pt x="3249" y="3249"/>
                        <a:pt x="3249" y="3249"/>
                      </a:cubicBezTo>
                      <a:cubicBezTo>
                        <a:pt x="2166" y="2166"/>
                        <a:pt x="2166" y="4331"/>
                        <a:pt x="1083" y="3249"/>
                      </a:cubicBezTo>
                      <a:cubicBezTo>
                        <a:pt x="2166" y="1083"/>
                        <a:pt x="2166" y="3249"/>
                        <a:pt x="3249" y="1083"/>
                      </a:cubicBezTo>
                      <a:cubicBezTo>
                        <a:pt x="3249" y="1083"/>
                        <a:pt x="2166" y="1083"/>
                        <a:pt x="1083" y="2166"/>
                      </a:cubicBezTo>
                      <a:cubicBezTo>
                        <a:pt x="1083" y="2166"/>
                        <a:pt x="1083" y="2166"/>
                        <a:pt x="1083" y="1083"/>
                      </a:cubicBezTo>
                      <a:cubicBezTo>
                        <a:pt x="1083" y="1083"/>
                        <a:pt x="1083" y="0"/>
                        <a:pt x="1083" y="0"/>
                      </a:cubicBezTo>
                      <a:lnTo>
                        <a:pt x="0" y="2166"/>
                      </a:lnTo>
                      <a:cubicBezTo>
                        <a:pt x="0" y="3249"/>
                        <a:pt x="2166" y="1083"/>
                        <a:pt x="1083" y="2166"/>
                      </a:cubicBezTo>
                      <a:cubicBezTo>
                        <a:pt x="1083" y="3249"/>
                        <a:pt x="0" y="3249"/>
                        <a:pt x="0" y="3249"/>
                      </a:cubicBezTo>
                      <a:cubicBezTo>
                        <a:pt x="1083" y="3249"/>
                        <a:pt x="1083" y="6497"/>
                        <a:pt x="2166" y="6497"/>
                      </a:cubicBezTo>
                      <a:cubicBezTo>
                        <a:pt x="3249" y="8663"/>
                        <a:pt x="4331" y="4331"/>
                        <a:pt x="5414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37" name="Полилиния: фигура 2936">
                  <a:extLst>
                    <a:ext uri="{FF2B5EF4-FFF2-40B4-BE49-F238E27FC236}">
                      <a16:creationId xmlns:a16="http://schemas.microsoft.com/office/drawing/2014/main" id="{9AE81D0F-A0B1-3B04-6C1A-517400202A97}"/>
                    </a:ext>
                  </a:extLst>
                </p:cNvPr>
                <p:cNvSpPr/>
                <p:nvPr/>
              </p:nvSpPr>
              <p:spPr>
                <a:xfrm>
                  <a:off x="8756144" y="6165685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1083 h 2165"/>
                    <a:gd name="connsiteX1" fmla="*/ 0 w 10828"/>
                    <a:gd name="connsiteY1" fmla="*/ 2166 h 2165"/>
                    <a:gd name="connsiteX2" fmla="*/ 0 w 10828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1083"/>
                      </a:moveTo>
                      <a:lnTo>
                        <a:pt x="0" y="216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38" name="Полилиния: фигура 2937">
                  <a:extLst>
                    <a:ext uri="{FF2B5EF4-FFF2-40B4-BE49-F238E27FC236}">
                      <a16:creationId xmlns:a16="http://schemas.microsoft.com/office/drawing/2014/main" id="{CE879597-E643-36C6-8019-A7E8D4C2514E}"/>
                    </a:ext>
                  </a:extLst>
                </p:cNvPr>
                <p:cNvSpPr/>
                <p:nvPr/>
              </p:nvSpPr>
              <p:spPr>
                <a:xfrm>
                  <a:off x="8756144" y="6163113"/>
                  <a:ext cx="4331" cy="7264"/>
                </a:xfrm>
                <a:custGeom>
                  <a:avLst/>
                  <a:gdLst>
                    <a:gd name="connsiteX0" fmla="*/ 2166 w 4331"/>
                    <a:gd name="connsiteY0" fmla="*/ 406 h 7264"/>
                    <a:gd name="connsiteX1" fmla="*/ 2166 w 4331"/>
                    <a:gd name="connsiteY1" fmla="*/ 406 h 7264"/>
                    <a:gd name="connsiteX2" fmla="*/ 1083 w 4331"/>
                    <a:gd name="connsiteY2" fmla="*/ 2572 h 7264"/>
                    <a:gd name="connsiteX3" fmla="*/ 1083 w 4331"/>
                    <a:gd name="connsiteY3" fmla="*/ 1489 h 7264"/>
                    <a:gd name="connsiteX4" fmla="*/ 0 w 4331"/>
                    <a:gd name="connsiteY4" fmla="*/ 3655 h 7264"/>
                    <a:gd name="connsiteX5" fmla="*/ 2166 w 4331"/>
                    <a:gd name="connsiteY5" fmla="*/ 2572 h 7264"/>
                    <a:gd name="connsiteX6" fmla="*/ 2166 w 4331"/>
                    <a:gd name="connsiteY6" fmla="*/ 6903 h 7264"/>
                    <a:gd name="connsiteX7" fmla="*/ 1083 w 4331"/>
                    <a:gd name="connsiteY7" fmla="*/ 5820 h 7264"/>
                    <a:gd name="connsiteX8" fmla="*/ 4331 w 4331"/>
                    <a:gd name="connsiteY8" fmla="*/ 5820 h 7264"/>
                    <a:gd name="connsiteX9" fmla="*/ 3249 w 4331"/>
                    <a:gd name="connsiteY9" fmla="*/ 4737 h 7264"/>
                    <a:gd name="connsiteX10" fmla="*/ 4331 w 4331"/>
                    <a:gd name="connsiteY10" fmla="*/ 3655 h 7264"/>
                    <a:gd name="connsiteX11" fmla="*/ 2166 w 4331"/>
                    <a:gd name="connsiteY11" fmla="*/ 406 h 7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31" h="7264">
                      <a:moveTo>
                        <a:pt x="2166" y="406"/>
                      </a:moveTo>
                      <a:cubicBezTo>
                        <a:pt x="2166" y="406"/>
                        <a:pt x="2166" y="406"/>
                        <a:pt x="2166" y="406"/>
                      </a:cubicBezTo>
                      <a:cubicBezTo>
                        <a:pt x="1083" y="1489"/>
                        <a:pt x="1083" y="2572"/>
                        <a:pt x="1083" y="2572"/>
                      </a:cubicBezTo>
                      <a:cubicBezTo>
                        <a:pt x="1083" y="2572"/>
                        <a:pt x="1083" y="1489"/>
                        <a:pt x="1083" y="1489"/>
                      </a:cubicBezTo>
                      <a:cubicBezTo>
                        <a:pt x="1083" y="2572"/>
                        <a:pt x="1083" y="3655"/>
                        <a:pt x="0" y="3655"/>
                      </a:cubicBezTo>
                      <a:cubicBezTo>
                        <a:pt x="0" y="5820"/>
                        <a:pt x="1083" y="2572"/>
                        <a:pt x="2166" y="2572"/>
                      </a:cubicBezTo>
                      <a:cubicBezTo>
                        <a:pt x="3249" y="3655"/>
                        <a:pt x="2166" y="3655"/>
                        <a:pt x="2166" y="6903"/>
                      </a:cubicBezTo>
                      <a:cubicBezTo>
                        <a:pt x="2166" y="6903"/>
                        <a:pt x="2166" y="5820"/>
                        <a:pt x="1083" y="5820"/>
                      </a:cubicBezTo>
                      <a:cubicBezTo>
                        <a:pt x="2166" y="9069"/>
                        <a:pt x="3249" y="5820"/>
                        <a:pt x="4331" y="5820"/>
                      </a:cubicBezTo>
                      <a:cubicBezTo>
                        <a:pt x="4331" y="5820"/>
                        <a:pt x="4331" y="4737"/>
                        <a:pt x="3249" y="4737"/>
                      </a:cubicBezTo>
                      <a:lnTo>
                        <a:pt x="4331" y="3655"/>
                      </a:lnTo>
                      <a:cubicBezTo>
                        <a:pt x="4331" y="406"/>
                        <a:pt x="4331" y="-677"/>
                        <a:pt x="2166" y="40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39" name="Полилиния: фигура 2938">
                  <a:extLst>
                    <a:ext uri="{FF2B5EF4-FFF2-40B4-BE49-F238E27FC236}">
                      <a16:creationId xmlns:a16="http://schemas.microsoft.com/office/drawing/2014/main" id="{31C27B62-CD7C-03EF-F9CF-DE0D3336AF80}"/>
                    </a:ext>
                  </a:extLst>
                </p:cNvPr>
                <p:cNvSpPr/>
                <p:nvPr/>
              </p:nvSpPr>
              <p:spPr>
                <a:xfrm>
                  <a:off x="8757227" y="6162436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40" name="Полилиния: фигура 2939">
                  <a:extLst>
                    <a:ext uri="{FF2B5EF4-FFF2-40B4-BE49-F238E27FC236}">
                      <a16:creationId xmlns:a16="http://schemas.microsoft.com/office/drawing/2014/main" id="{9A53010A-2F95-1339-0A06-C381948F2950}"/>
                    </a:ext>
                  </a:extLst>
                </p:cNvPr>
                <p:cNvSpPr/>
                <p:nvPr/>
              </p:nvSpPr>
              <p:spPr>
                <a:xfrm>
                  <a:off x="8761558" y="6166767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41" name="Полилиния: фигура 2940">
                  <a:extLst>
                    <a:ext uri="{FF2B5EF4-FFF2-40B4-BE49-F238E27FC236}">
                      <a16:creationId xmlns:a16="http://schemas.microsoft.com/office/drawing/2014/main" id="{A23CCCA5-9642-D066-0651-DD65599FC447}"/>
                    </a:ext>
                  </a:extLst>
                </p:cNvPr>
                <p:cNvSpPr/>
                <p:nvPr/>
              </p:nvSpPr>
              <p:spPr>
                <a:xfrm>
                  <a:off x="8760475" y="6163519"/>
                  <a:ext cx="481" cy="481"/>
                </a:xfrm>
                <a:custGeom>
                  <a:avLst/>
                  <a:gdLst>
                    <a:gd name="connsiteX0" fmla="*/ 0 w 481"/>
                    <a:gd name="connsiteY0" fmla="*/ 0 h 481"/>
                    <a:gd name="connsiteX1" fmla="*/ 0 w 481"/>
                    <a:gd name="connsiteY1" fmla="*/ 0 h 481"/>
                    <a:gd name="connsiteX2" fmla="*/ 0 w 481"/>
                    <a:gd name="connsiteY2" fmla="*/ 0 h 481"/>
                    <a:gd name="connsiteX3" fmla="*/ 0 w 481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481">
                      <a:moveTo>
                        <a:pt x="0" y="0"/>
                      </a:moveTo>
                      <a:cubicBezTo>
                        <a:pt x="0" y="0"/>
                        <a:pt x="1083" y="1083"/>
                        <a:pt x="0" y="0"/>
                      </a:cubicBez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42" name="Полилиния: фигура 2941">
                  <a:extLst>
                    <a:ext uri="{FF2B5EF4-FFF2-40B4-BE49-F238E27FC236}">
                      <a16:creationId xmlns:a16="http://schemas.microsoft.com/office/drawing/2014/main" id="{CD9F19EA-E536-8F39-802B-9A42278E5272}"/>
                    </a:ext>
                  </a:extLst>
                </p:cNvPr>
                <p:cNvSpPr/>
                <p:nvPr/>
              </p:nvSpPr>
              <p:spPr>
                <a:xfrm>
                  <a:off x="8761558" y="6154856"/>
                  <a:ext cx="25988" cy="14077"/>
                </a:xfrm>
                <a:custGeom>
                  <a:avLst/>
                  <a:gdLst>
                    <a:gd name="connsiteX0" fmla="*/ 25988 w 25988"/>
                    <a:gd name="connsiteY0" fmla="*/ 5414 h 14077"/>
                    <a:gd name="connsiteX1" fmla="*/ 24905 w 25988"/>
                    <a:gd name="connsiteY1" fmla="*/ 4331 h 14077"/>
                    <a:gd name="connsiteX2" fmla="*/ 24905 w 25988"/>
                    <a:gd name="connsiteY2" fmla="*/ 2166 h 14077"/>
                    <a:gd name="connsiteX3" fmla="*/ 23823 w 25988"/>
                    <a:gd name="connsiteY3" fmla="*/ 0 h 14077"/>
                    <a:gd name="connsiteX4" fmla="*/ 22740 w 25988"/>
                    <a:gd name="connsiteY4" fmla="*/ 2166 h 14077"/>
                    <a:gd name="connsiteX5" fmla="*/ 21657 w 25988"/>
                    <a:gd name="connsiteY5" fmla="*/ 1083 h 14077"/>
                    <a:gd name="connsiteX6" fmla="*/ 18408 w 25988"/>
                    <a:gd name="connsiteY6" fmla="*/ 3249 h 14077"/>
                    <a:gd name="connsiteX7" fmla="*/ 16243 w 25988"/>
                    <a:gd name="connsiteY7" fmla="*/ 4331 h 14077"/>
                    <a:gd name="connsiteX8" fmla="*/ 6497 w 25988"/>
                    <a:gd name="connsiteY8" fmla="*/ 6497 h 14077"/>
                    <a:gd name="connsiteX9" fmla="*/ 6497 w 25988"/>
                    <a:gd name="connsiteY9" fmla="*/ 9746 h 14077"/>
                    <a:gd name="connsiteX10" fmla="*/ 5414 w 25988"/>
                    <a:gd name="connsiteY10" fmla="*/ 8663 h 14077"/>
                    <a:gd name="connsiteX11" fmla="*/ 6497 w 25988"/>
                    <a:gd name="connsiteY11" fmla="*/ 8663 h 14077"/>
                    <a:gd name="connsiteX12" fmla="*/ 3249 w 25988"/>
                    <a:gd name="connsiteY12" fmla="*/ 8663 h 14077"/>
                    <a:gd name="connsiteX13" fmla="*/ 3249 w 25988"/>
                    <a:gd name="connsiteY13" fmla="*/ 11911 h 14077"/>
                    <a:gd name="connsiteX14" fmla="*/ 1083 w 25988"/>
                    <a:gd name="connsiteY14" fmla="*/ 8663 h 14077"/>
                    <a:gd name="connsiteX15" fmla="*/ 0 w 25988"/>
                    <a:gd name="connsiteY15" fmla="*/ 10828 h 14077"/>
                    <a:gd name="connsiteX16" fmla="*/ 1083 w 25988"/>
                    <a:gd name="connsiteY16" fmla="*/ 12994 h 14077"/>
                    <a:gd name="connsiteX17" fmla="*/ 0 w 25988"/>
                    <a:gd name="connsiteY17" fmla="*/ 14077 h 14077"/>
                    <a:gd name="connsiteX18" fmla="*/ 3249 w 25988"/>
                    <a:gd name="connsiteY18" fmla="*/ 11911 h 14077"/>
                    <a:gd name="connsiteX19" fmla="*/ 6497 w 25988"/>
                    <a:gd name="connsiteY19" fmla="*/ 8663 h 14077"/>
                    <a:gd name="connsiteX20" fmla="*/ 6497 w 25988"/>
                    <a:gd name="connsiteY20" fmla="*/ 10828 h 14077"/>
                    <a:gd name="connsiteX21" fmla="*/ 10828 w 25988"/>
                    <a:gd name="connsiteY21" fmla="*/ 10828 h 14077"/>
                    <a:gd name="connsiteX22" fmla="*/ 11911 w 25988"/>
                    <a:gd name="connsiteY22" fmla="*/ 7580 h 14077"/>
                    <a:gd name="connsiteX23" fmla="*/ 12994 w 25988"/>
                    <a:gd name="connsiteY23" fmla="*/ 8663 h 14077"/>
                    <a:gd name="connsiteX24" fmla="*/ 12994 w 25988"/>
                    <a:gd name="connsiteY24" fmla="*/ 7580 h 14077"/>
                    <a:gd name="connsiteX25" fmla="*/ 15160 w 25988"/>
                    <a:gd name="connsiteY25" fmla="*/ 8663 h 14077"/>
                    <a:gd name="connsiteX26" fmla="*/ 14077 w 25988"/>
                    <a:gd name="connsiteY26" fmla="*/ 5414 h 14077"/>
                    <a:gd name="connsiteX27" fmla="*/ 18408 w 25988"/>
                    <a:gd name="connsiteY27" fmla="*/ 8663 h 14077"/>
                    <a:gd name="connsiteX28" fmla="*/ 17325 w 25988"/>
                    <a:gd name="connsiteY28" fmla="*/ 7580 h 14077"/>
                    <a:gd name="connsiteX29" fmla="*/ 17325 w 25988"/>
                    <a:gd name="connsiteY29" fmla="*/ 6497 h 14077"/>
                    <a:gd name="connsiteX30" fmla="*/ 18408 w 25988"/>
                    <a:gd name="connsiteY30" fmla="*/ 8663 h 14077"/>
                    <a:gd name="connsiteX31" fmla="*/ 19491 w 25988"/>
                    <a:gd name="connsiteY31" fmla="*/ 6497 h 14077"/>
                    <a:gd name="connsiteX32" fmla="*/ 18408 w 25988"/>
                    <a:gd name="connsiteY32" fmla="*/ 5414 h 14077"/>
                    <a:gd name="connsiteX33" fmla="*/ 21657 w 25988"/>
                    <a:gd name="connsiteY33" fmla="*/ 5414 h 14077"/>
                    <a:gd name="connsiteX34" fmla="*/ 21657 w 25988"/>
                    <a:gd name="connsiteY34" fmla="*/ 8663 h 14077"/>
                    <a:gd name="connsiteX35" fmla="*/ 22740 w 25988"/>
                    <a:gd name="connsiteY35" fmla="*/ 9746 h 14077"/>
                    <a:gd name="connsiteX36" fmla="*/ 22740 w 25988"/>
                    <a:gd name="connsiteY36" fmla="*/ 5414 h 14077"/>
                    <a:gd name="connsiteX37" fmla="*/ 25988 w 25988"/>
                    <a:gd name="connsiteY37" fmla="*/ 541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5988" h="14077">
                      <a:moveTo>
                        <a:pt x="25988" y="5414"/>
                      </a:moveTo>
                      <a:cubicBezTo>
                        <a:pt x="25988" y="4331"/>
                        <a:pt x="24905" y="4331"/>
                        <a:pt x="24905" y="4331"/>
                      </a:cubicBezTo>
                      <a:cubicBezTo>
                        <a:pt x="24905" y="3249"/>
                        <a:pt x="24905" y="3249"/>
                        <a:pt x="24905" y="2166"/>
                      </a:cubicBezTo>
                      <a:cubicBezTo>
                        <a:pt x="23823" y="1083"/>
                        <a:pt x="23823" y="1083"/>
                        <a:pt x="23823" y="0"/>
                      </a:cubicBezTo>
                      <a:cubicBezTo>
                        <a:pt x="22740" y="0"/>
                        <a:pt x="23823" y="2166"/>
                        <a:pt x="22740" y="2166"/>
                      </a:cubicBezTo>
                      <a:cubicBezTo>
                        <a:pt x="22740" y="2166"/>
                        <a:pt x="22740" y="1083"/>
                        <a:pt x="21657" y="1083"/>
                      </a:cubicBezTo>
                      <a:cubicBezTo>
                        <a:pt x="20574" y="2166"/>
                        <a:pt x="19491" y="4331"/>
                        <a:pt x="18408" y="3249"/>
                      </a:cubicBezTo>
                      <a:cubicBezTo>
                        <a:pt x="17325" y="3249"/>
                        <a:pt x="17325" y="4331"/>
                        <a:pt x="16243" y="4331"/>
                      </a:cubicBezTo>
                      <a:cubicBezTo>
                        <a:pt x="12994" y="4331"/>
                        <a:pt x="9746" y="7580"/>
                        <a:pt x="6497" y="6497"/>
                      </a:cubicBezTo>
                      <a:lnTo>
                        <a:pt x="6497" y="9746"/>
                      </a:lnTo>
                      <a:cubicBezTo>
                        <a:pt x="6497" y="8663"/>
                        <a:pt x="5414" y="9746"/>
                        <a:pt x="5414" y="8663"/>
                      </a:cubicBezTo>
                      <a:cubicBezTo>
                        <a:pt x="5414" y="8663"/>
                        <a:pt x="5414" y="8663"/>
                        <a:pt x="6497" y="8663"/>
                      </a:cubicBezTo>
                      <a:cubicBezTo>
                        <a:pt x="5414" y="6497"/>
                        <a:pt x="4331" y="9746"/>
                        <a:pt x="3249" y="8663"/>
                      </a:cubicBezTo>
                      <a:cubicBezTo>
                        <a:pt x="3249" y="8663"/>
                        <a:pt x="4331" y="11911"/>
                        <a:pt x="3249" y="11911"/>
                      </a:cubicBezTo>
                      <a:cubicBezTo>
                        <a:pt x="3249" y="8663"/>
                        <a:pt x="2166" y="11911"/>
                        <a:pt x="1083" y="8663"/>
                      </a:cubicBezTo>
                      <a:cubicBezTo>
                        <a:pt x="0" y="7580"/>
                        <a:pt x="1083" y="10828"/>
                        <a:pt x="0" y="10828"/>
                      </a:cubicBezTo>
                      <a:cubicBezTo>
                        <a:pt x="0" y="12994"/>
                        <a:pt x="1083" y="11911"/>
                        <a:pt x="1083" y="12994"/>
                      </a:cubicBezTo>
                      <a:cubicBezTo>
                        <a:pt x="1083" y="14077"/>
                        <a:pt x="0" y="12994"/>
                        <a:pt x="0" y="14077"/>
                      </a:cubicBezTo>
                      <a:cubicBezTo>
                        <a:pt x="1083" y="14077"/>
                        <a:pt x="2166" y="14077"/>
                        <a:pt x="3249" y="11911"/>
                      </a:cubicBezTo>
                      <a:cubicBezTo>
                        <a:pt x="4331" y="10828"/>
                        <a:pt x="5414" y="8663"/>
                        <a:pt x="6497" y="8663"/>
                      </a:cubicBezTo>
                      <a:lnTo>
                        <a:pt x="6497" y="10828"/>
                      </a:lnTo>
                      <a:cubicBezTo>
                        <a:pt x="7580" y="9746"/>
                        <a:pt x="9746" y="8663"/>
                        <a:pt x="10828" y="10828"/>
                      </a:cubicBezTo>
                      <a:cubicBezTo>
                        <a:pt x="9746" y="9746"/>
                        <a:pt x="12994" y="10828"/>
                        <a:pt x="11911" y="7580"/>
                      </a:cubicBezTo>
                      <a:cubicBezTo>
                        <a:pt x="11911" y="8663"/>
                        <a:pt x="12994" y="7580"/>
                        <a:pt x="12994" y="8663"/>
                      </a:cubicBezTo>
                      <a:lnTo>
                        <a:pt x="12994" y="7580"/>
                      </a:lnTo>
                      <a:cubicBezTo>
                        <a:pt x="14077" y="7580"/>
                        <a:pt x="14077" y="8663"/>
                        <a:pt x="15160" y="8663"/>
                      </a:cubicBezTo>
                      <a:cubicBezTo>
                        <a:pt x="14077" y="7580"/>
                        <a:pt x="14077" y="6497"/>
                        <a:pt x="14077" y="5414"/>
                      </a:cubicBezTo>
                      <a:cubicBezTo>
                        <a:pt x="15160" y="6497"/>
                        <a:pt x="16243" y="7580"/>
                        <a:pt x="18408" y="8663"/>
                      </a:cubicBezTo>
                      <a:cubicBezTo>
                        <a:pt x="18408" y="8663"/>
                        <a:pt x="18408" y="7580"/>
                        <a:pt x="17325" y="7580"/>
                      </a:cubicBezTo>
                      <a:cubicBezTo>
                        <a:pt x="18408" y="7580"/>
                        <a:pt x="17325" y="6497"/>
                        <a:pt x="17325" y="6497"/>
                      </a:cubicBezTo>
                      <a:cubicBezTo>
                        <a:pt x="17325" y="6497"/>
                        <a:pt x="18408" y="8663"/>
                        <a:pt x="18408" y="8663"/>
                      </a:cubicBezTo>
                      <a:cubicBezTo>
                        <a:pt x="19491" y="8663"/>
                        <a:pt x="18408" y="5414"/>
                        <a:pt x="19491" y="6497"/>
                      </a:cubicBezTo>
                      <a:lnTo>
                        <a:pt x="18408" y="5414"/>
                      </a:lnTo>
                      <a:cubicBezTo>
                        <a:pt x="19491" y="4331"/>
                        <a:pt x="20574" y="6497"/>
                        <a:pt x="21657" y="5414"/>
                      </a:cubicBezTo>
                      <a:cubicBezTo>
                        <a:pt x="22740" y="7580"/>
                        <a:pt x="21657" y="7580"/>
                        <a:pt x="21657" y="8663"/>
                      </a:cubicBezTo>
                      <a:cubicBezTo>
                        <a:pt x="21657" y="8663"/>
                        <a:pt x="22740" y="8663"/>
                        <a:pt x="22740" y="9746"/>
                      </a:cubicBezTo>
                      <a:cubicBezTo>
                        <a:pt x="22740" y="8663"/>
                        <a:pt x="22740" y="6497"/>
                        <a:pt x="22740" y="5414"/>
                      </a:cubicBezTo>
                      <a:cubicBezTo>
                        <a:pt x="24905" y="6497"/>
                        <a:pt x="25988" y="5414"/>
                        <a:pt x="25988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43" name="Полилиния: фигура 2942">
                  <a:extLst>
                    <a:ext uri="{FF2B5EF4-FFF2-40B4-BE49-F238E27FC236}">
                      <a16:creationId xmlns:a16="http://schemas.microsoft.com/office/drawing/2014/main" id="{00D5EECB-A1E1-3F3D-31A2-0BE127B944A3}"/>
                    </a:ext>
                  </a:extLst>
                </p:cNvPr>
                <p:cNvSpPr/>
                <p:nvPr/>
              </p:nvSpPr>
              <p:spPr>
                <a:xfrm>
                  <a:off x="8785381" y="616243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44" name="Полилиния: фигура 2943">
                  <a:extLst>
                    <a:ext uri="{FF2B5EF4-FFF2-40B4-BE49-F238E27FC236}">
                      <a16:creationId xmlns:a16="http://schemas.microsoft.com/office/drawing/2014/main" id="{2D74DD78-6658-6643-325F-29C857EF0D2C}"/>
                    </a:ext>
                  </a:extLst>
                </p:cNvPr>
                <p:cNvSpPr/>
                <p:nvPr/>
              </p:nvSpPr>
              <p:spPr>
                <a:xfrm>
                  <a:off x="8787546" y="6160270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45" name="Полилиния: фигура 2944">
                  <a:extLst>
                    <a:ext uri="{FF2B5EF4-FFF2-40B4-BE49-F238E27FC236}">
                      <a16:creationId xmlns:a16="http://schemas.microsoft.com/office/drawing/2014/main" id="{7A41E831-0F8C-D233-E38A-A06792211629}"/>
                    </a:ext>
                  </a:extLst>
                </p:cNvPr>
                <p:cNvSpPr/>
                <p:nvPr/>
              </p:nvSpPr>
              <p:spPr>
                <a:xfrm>
                  <a:off x="8779966" y="615702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46" name="Полилиния: фигура 2945">
                  <a:extLst>
                    <a:ext uri="{FF2B5EF4-FFF2-40B4-BE49-F238E27FC236}">
                      <a16:creationId xmlns:a16="http://schemas.microsoft.com/office/drawing/2014/main" id="{F504DAD8-9353-2A56-AEAF-19C20D264152}"/>
                    </a:ext>
                  </a:extLst>
                </p:cNvPr>
                <p:cNvSpPr/>
                <p:nvPr/>
              </p:nvSpPr>
              <p:spPr>
                <a:xfrm>
                  <a:off x="8781049" y="6163519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cubicBezTo>
                        <a:pt x="1083" y="1083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47" name="Полилиния: фигура 2946">
                  <a:extLst>
                    <a:ext uri="{FF2B5EF4-FFF2-40B4-BE49-F238E27FC236}">
                      <a16:creationId xmlns:a16="http://schemas.microsoft.com/office/drawing/2014/main" id="{5A40D420-1C9D-003E-B5D2-AE77A6525759}"/>
                    </a:ext>
                  </a:extLst>
                </p:cNvPr>
                <p:cNvSpPr/>
                <p:nvPr/>
              </p:nvSpPr>
              <p:spPr>
                <a:xfrm>
                  <a:off x="8775635" y="6164602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1083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48" name="Полилиния: фигура 2947">
                  <a:extLst>
                    <a:ext uri="{FF2B5EF4-FFF2-40B4-BE49-F238E27FC236}">
                      <a16:creationId xmlns:a16="http://schemas.microsoft.com/office/drawing/2014/main" id="{97D72958-9C3E-AEA5-56A6-971002785011}"/>
                    </a:ext>
                  </a:extLst>
                </p:cNvPr>
                <p:cNvSpPr/>
                <p:nvPr/>
              </p:nvSpPr>
              <p:spPr>
                <a:xfrm>
                  <a:off x="8786463" y="6161353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49" name="Полилиния: фигура 2948">
                  <a:extLst>
                    <a:ext uri="{FF2B5EF4-FFF2-40B4-BE49-F238E27FC236}">
                      <a16:creationId xmlns:a16="http://schemas.microsoft.com/office/drawing/2014/main" id="{EAD3F209-7F72-918E-8307-1E5A84B96094}"/>
                    </a:ext>
                  </a:extLst>
                </p:cNvPr>
                <p:cNvSpPr/>
                <p:nvPr/>
              </p:nvSpPr>
              <p:spPr>
                <a:xfrm>
                  <a:off x="8785381" y="6146973"/>
                  <a:ext cx="11911" cy="12214"/>
                </a:xfrm>
                <a:custGeom>
                  <a:avLst/>
                  <a:gdLst>
                    <a:gd name="connsiteX0" fmla="*/ 10828 w 11911"/>
                    <a:gd name="connsiteY0" fmla="*/ 303 h 12214"/>
                    <a:gd name="connsiteX1" fmla="*/ 8663 w 11911"/>
                    <a:gd name="connsiteY1" fmla="*/ 1386 h 12214"/>
                    <a:gd name="connsiteX2" fmla="*/ 9746 w 11911"/>
                    <a:gd name="connsiteY2" fmla="*/ 5717 h 12214"/>
                    <a:gd name="connsiteX3" fmla="*/ 7580 w 11911"/>
                    <a:gd name="connsiteY3" fmla="*/ 2469 h 12214"/>
                    <a:gd name="connsiteX4" fmla="*/ 5414 w 11911"/>
                    <a:gd name="connsiteY4" fmla="*/ 3552 h 12214"/>
                    <a:gd name="connsiteX5" fmla="*/ 4331 w 11911"/>
                    <a:gd name="connsiteY5" fmla="*/ 6800 h 12214"/>
                    <a:gd name="connsiteX6" fmla="*/ 3249 w 11911"/>
                    <a:gd name="connsiteY6" fmla="*/ 5717 h 12214"/>
                    <a:gd name="connsiteX7" fmla="*/ 3249 w 11911"/>
                    <a:gd name="connsiteY7" fmla="*/ 10049 h 12214"/>
                    <a:gd name="connsiteX8" fmla="*/ 1083 w 11911"/>
                    <a:gd name="connsiteY8" fmla="*/ 5717 h 12214"/>
                    <a:gd name="connsiteX9" fmla="*/ 1083 w 11911"/>
                    <a:gd name="connsiteY9" fmla="*/ 5717 h 12214"/>
                    <a:gd name="connsiteX10" fmla="*/ 0 w 11911"/>
                    <a:gd name="connsiteY10" fmla="*/ 7883 h 12214"/>
                    <a:gd name="connsiteX11" fmla="*/ 1083 w 11911"/>
                    <a:gd name="connsiteY11" fmla="*/ 10049 h 12214"/>
                    <a:gd name="connsiteX12" fmla="*/ 2166 w 11911"/>
                    <a:gd name="connsiteY12" fmla="*/ 12215 h 12214"/>
                    <a:gd name="connsiteX13" fmla="*/ 3249 w 11911"/>
                    <a:gd name="connsiteY13" fmla="*/ 10049 h 12214"/>
                    <a:gd name="connsiteX14" fmla="*/ 4331 w 11911"/>
                    <a:gd name="connsiteY14" fmla="*/ 11132 h 12214"/>
                    <a:gd name="connsiteX15" fmla="*/ 4331 w 11911"/>
                    <a:gd name="connsiteY15" fmla="*/ 10049 h 12214"/>
                    <a:gd name="connsiteX16" fmla="*/ 5414 w 11911"/>
                    <a:gd name="connsiteY16" fmla="*/ 11132 h 12214"/>
                    <a:gd name="connsiteX17" fmla="*/ 5414 w 11911"/>
                    <a:gd name="connsiteY17" fmla="*/ 8966 h 12214"/>
                    <a:gd name="connsiteX18" fmla="*/ 5414 w 11911"/>
                    <a:gd name="connsiteY18" fmla="*/ 8966 h 12214"/>
                    <a:gd name="connsiteX19" fmla="*/ 5414 w 11911"/>
                    <a:gd name="connsiteY19" fmla="*/ 6800 h 12214"/>
                    <a:gd name="connsiteX20" fmla="*/ 6497 w 11911"/>
                    <a:gd name="connsiteY20" fmla="*/ 8966 h 12214"/>
                    <a:gd name="connsiteX21" fmla="*/ 5414 w 11911"/>
                    <a:gd name="connsiteY21" fmla="*/ 7883 h 12214"/>
                    <a:gd name="connsiteX22" fmla="*/ 9746 w 11911"/>
                    <a:gd name="connsiteY22" fmla="*/ 7883 h 12214"/>
                    <a:gd name="connsiteX23" fmla="*/ 8663 w 11911"/>
                    <a:gd name="connsiteY23" fmla="*/ 6800 h 12214"/>
                    <a:gd name="connsiteX24" fmla="*/ 8663 w 11911"/>
                    <a:gd name="connsiteY24" fmla="*/ 8966 h 12214"/>
                    <a:gd name="connsiteX25" fmla="*/ 6497 w 11911"/>
                    <a:gd name="connsiteY25" fmla="*/ 5717 h 12214"/>
                    <a:gd name="connsiteX26" fmla="*/ 9746 w 11911"/>
                    <a:gd name="connsiteY26" fmla="*/ 7883 h 12214"/>
                    <a:gd name="connsiteX27" fmla="*/ 10828 w 11911"/>
                    <a:gd name="connsiteY27" fmla="*/ 5717 h 12214"/>
                    <a:gd name="connsiteX28" fmla="*/ 10828 w 11911"/>
                    <a:gd name="connsiteY28" fmla="*/ 5717 h 12214"/>
                    <a:gd name="connsiteX29" fmla="*/ 10828 w 11911"/>
                    <a:gd name="connsiteY29" fmla="*/ 3552 h 12214"/>
                    <a:gd name="connsiteX30" fmla="*/ 9746 w 11911"/>
                    <a:gd name="connsiteY30" fmla="*/ 3552 h 12214"/>
                    <a:gd name="connsiteX31" fmla="*/ 9746 w 11911"/>
                    <a:gd name="connsiteY31" fmla="*/ 2469 h 12214"/>
                    <a:gd name="connsiteX32" fmla="*/ 10828 w 11911"/>
                    <a:gd name="connsiteY32" fmla="*/ 3552 h 12214"/>
                    <a:gd name="connsiteX33" fmla="*/ 10828 w 11911"/>
                    <a:gd name="connsiteY33" fmla="*/ 303 h 12214"/>
                    <a:gd name="connsiteX34" fmla="*/ 11911 w 11911"/>
                    <a:gd name="connsiteY34" fmla="*/ 2469 h 12214"/>
                    <a:gd name="connsiteX35" fmla="*/ 10828 w 11911"/>
                    <a:gd name="connsiteY35" fmla="*/ 303 h 12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1911" h="12214">
                      <a:moveTo>
                        <a:pt x="10828" y="303"/>
                      </a:moveTo>
                      <a:cubicBezTo>
                        <a:pt x="8663" y="-780"/>
                        <a:pt x="9746" y="1386"/>
                        <a:pt x="8663" y="1386"/>
                      </a:cubicBezTo>
                      <a:cubicBezTo>
                        <a:pt x="8663" y="3552"/>
                        <a:pt x="10828" y="4635"/>
                        <a:pt x="9746" y="5717"/>
                      </a:cubicBezTo>
                      <a:lnTo>
                        <a:pt x="7580" y="2469"/>
                      </a:lnTo>
                      <a:cubicBezTo>
                        <a:pt x="7580" y="2469"/>
                        <a:pt x="6497" y="3552"/>
                        <a:pt x="5414" y="3552"/>
                      </a:cubicBezTo>
                      <a:cubicBezTo>
                        <a:pt x="4331" y="4635"/>
                        <a:pt x="4331" y="4635"/>
                        <a:pt x="4331" y="6800"/>
                      </a:cubicBezTo>
                      <a:cubicBezTo>
                        <a:pt x="4331" y="6800"/>
                        <a:pt x="3249" y="5717"/>
                        <a:pt x="3249" y="5717"/>
                      </a:cubicBezTo>
                      <a:cubicBezTo>
                        <a:pt x="2166" y="6800"/>
                        <a:pt x="5414" y="11132"/>
                        <a:pt x="3249" y="10049"/>
                      </a:cubicBezTo>
                      <a:cubicBezTo>
                        <a:pt x="3249" y="6800"/>
                        <a:pt x="2166" y="7883"/>
                        <a:pt x="1083" y="5717"/>
                      </a:cubicBezTo>
                      <a:lnTo>
                        <a:pt x="1083" y="5717"/>
                      </a:lnTo>
                      <a:cubicBezTo>
                        <a:pt x="0" y="6800"/>
                        <a:pt x="0" y="7883"/>
                        <a:pt x="0" y="7883"/>
                      </a:cubicBezTo>
                      <a:cubicBezTo>
                        <a:pt x="0" y="8966"/>
                        <a:pt x="1083" y="10049"/>
                        <a:pt x="1083" y="10049"/>
                      </a:cubicBezTo>
                      <a:cubicBezTo>
                        <a:pt x="1083" y="10049"/>
                        <a:pt x="2166" y="11132"/>
                        <a:pt x="2166" y="12215"/>
                      </a:cubicBezTo>
                      <a:cubicBezTo>
                        <a:pt x="2166" y="11132"/>
                        <a:pt x="3249" y="11132"/>
                        <a:pt x="3249" y="10049"/>
                      </a:cubicBezTo>
                      <a:cubicBezTo>
                        <a:pt x="4331" y="11132"/>
                        <a:pt x="3249" y="10049"/>
                        <a:pt x="4331" y="11132"/>
                      </a:cubicBezTo>
                      <a:lnTo>
                        <a:pt x="4331" y="10049"/>
                      </a:lnTo>
                      <a:cubicBezTo>
                        <a:pt x="5414" y="10049"/>
                        <a:pt x="4331" y="11132"/>
                        <a:pt x="5414" y="11132"/>
                      </a:cubicBezTo>
                      <a:cubicBezTo>
                        <a:pt x="5414" y="10049"/>
                        <a:pt x="5414" y="8966"/>
                        <a:pt x="5414" y="8966"/>
                      </a:cubicBezTo>
                      <a:lnTo>
                        <a:pt x="5414" y="8966"/>
                      </a:lnTo>
                      <a:cubicBezTo>
                        <a:pt x="5414" y="7883"/>
                        <a:pt x="6497" y="8966"/>
                        <a:pt x="5414" y="6800"/>
                      </a:cubicBezTo>
                      <a:lnTo>
                        <a:pt x="6497" y="8966"/>
                      </a:lnTo>
                      <a:lnTo>
                        <a:pt x="5414" y="7883"/>
                      </a:lnTo>
                      <a:cubicBezTo>
                        <a:pt x="6497" y="7883"/>
                        <a:pt x="8663" y="11132"/>
                        <a:pt x="9746" y="7883"/>
                      </a:cubicBezTo>
                      <a:cubicBezTo>
                        <a:pt x="8663" y="7883"/>
                        <a:pt x="8663" y="6800"/>
                        <a:pt x="8663" y="6800"/>
                      </a:cubicBezTo>
                      <a:cubicBezTo>
                        <a:pt x="7580" y="6800"/>
                        <a:pt x="8663" y="7883"/>
                        <a:pt x="8663" y="8966"/>
                      </a:cubicBezTo>
                      <a:cubicBezTo>
                        <a:pt x="7580" y="7883"/>
                        <a:pt x="7580" y="5717"/>
                        <a:pt x="6497" y="5717"/>
                      </a:cubicBezTo>
                      <a:cubicBezTo>
                        <a:pt x="8663" y="6800"/>
                        <a:pt x="7580" y="4635"/>
                        <a:pt x="9746" y="7883"/>
                      </a:cubicBezTo>
                      <a:cubicBezTo>
                        <a:pt x="10828" y="7883"/>
                        <a:pt x="9746" y="5717"/>
                        <a:pt x="10828" y="5717"/>
                      </a:cubicBezTo>
                      <a:lnTo>
                        <a:pt x="10828" y="5717"/>
                      </a:lnTo>
                      <a:cubicBezTo>
                        <a:pt x="9746" y="3552"/>
                        <a:pt x="11911" y="5717"/>
                        <a:pt x="10828" y="3552"/>
                      </a:cubicBezTo>
                      <a:lnTo>
                        <a:pt x="9746" y="3552"/>
                      </a:lnTo>
                      <a:cubicBezTo>
                        <a:pt x="8663" y="2469"/>
                        <a:pt x="9746" y="2469"/>
                        <a:pt x="9746" y="2469"/>
                      </a:cubicBezTo>
                      <a:cubicBezTo>
                        <a:pt x="9746" y="2469"/>
                        <a:pt x="9746" y="2469"/>
                        <a:pt x="10828" y="3552"/>
                      </a:cubicBezTo>
                      <a:cubicBezTo>
                        <a:pt x="10828" y="1386"/>
                        <a:pt x="11911" y="303"/>
                        <a:pt x="10828" y="303"/>
                      </a:cubicBezTo>
                      <a:cubicBezTo>
                        <a:pt x="10828" y="303"/>
                        <a:pt x="11911" y="1386"/>
                        <a:pt x="11911" y="2469"/>
                      </a:cubicBezTo>
                      <a:cubicBezTo>
                        <a:pt x="10828" y="1386"/>
                        <a:pt x="9746" y="303"/>
                        <a:pt x="10828" y="30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50" name="Полилиния: фигура 2949">
                  <a:extLst>
                    <a:ext uri="{FF2B5EF4-FFF2-40B4-BE49-F238E27FC236}">
                      <a16:creationId xmlns:a16="http://schemas.microsoft.com/office/drawing/2014/main" id="{3DC42077-6DCD-A4BC-5CE0-1B08023BFA57}"/>
                    </a:ext>
                  </a:extLst>
                </p:cNvPr>
                <p:cNvSpPr/>
                <p:nvPr/>
              </p:nvSpPr>
              <p:spPr>
                <a:xfrm>
                  <a:off x="8791878" y="615810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51" name="Полилиния: фигура 2950">
                  <a:extLst>
                    <a:ext uri="{FF2B5EF4-FFF2-40B4-BE49-F238E27FC236}">
                      <a16:creationId xmlns:a16="http://schemas.microsoft.com/office/drawing/2014/main" id="{8DBE9701-2AD4-90CE-480D-9ED272D1A92D}"/>
                    </a:ext>
                  </a:extLst>
                </p:cNvPr>
                <p:cNvSpPr/>
                <p:nvPr/>
              </p:nvSpPr>
              <p:spPr>
                <a:xfrm>
                  <a:off x="8796209" y="6137243"/>
                  <a:ext cx="7579" cy="13282"/>
                </a:xfrm>
                <a:custGeom>
                  <a:avLst/>
                  <a:gdLst>
                    <a:gd name="connsiteX0" fmla="*/ 4331 w 7579"/>
                    <a:gd name="connsiteY0" fmla="*/ 7868 h 13282"/>
                    <a:gd name="connsiteX1" fmla="*/ 6497 w 7579"/>
                    <a:gd name="connsiteY1" fmla="*/ 8951 h 13282"/>
                    <a:gd name="connsiteX2" fmla="*/ 2166 w 7579"/>
                    <a:gd name="connsiteY2" fmla="*/ 6785 h 13282"/>
                    <a:gd name="connsiteX3" fmla="*/ 2166 w 7579"/>
                    <a:gd name="connsiteY3" fmla="*/ 5702 h 13282"/>
                    <a:gd name="connsiteX4" fmla="*/ 5414 w 7579"/>
                    <a:gd name="connsiteY4" fmla="*/ 6785 h 13282"/>
                    <a:gd name="connsiteX5" fmla="*/ 6497 w 7579"/>
                    <a:gd name="connsiteY5" fmla="*/ 5702 h 13282"/>
                    <a:gd name="connsiteX6" fmla="*/ 4331 w 7579"/>
                    <a:gd name="connsiteY6" fmla="*/ 4619 h 13282"/>
                    <a:gd name="connsiteX7" fmla="*/ 3249 w 7579"/>
                    <a:gd name="connsiteY7" fmla="*/ 2454 h 13282"/>
                    <a:gd name="connsiteX8" fmla="*/ 4331 w 7579"/>
                    <a:gd name="connsiteY8" fmla="*/ 3536 h 13282"/>
                    <a:gd name="connsiteX9" fmla="*/ 7580 w 7579"/>
                    <a:gd name="connsiteY9" fmla="*/ 3536 h 13282"/>
                    <a:gd name="connsiteX10" fmla="*/ 1083 w 7579"/>
                    <a:gd name="connsiteY10" fmla="*/ 288 h 13282"/>
                    <a:gd name="connsiteX11" fmla="*/ 1083 w 7579"/>
                    <a:gd name="connsiteY11" fmla="*/ 1371 h 13282"/>
                    <a:gd name="connsiteX12" fmla="*/ 4331 w 7579"/>
                    <a:gd name="connsiteY12" fmla="*/ 1371 h 13282"/>
                    <a:gd name="connsiteX13" fmla="*/ 3249 w 7579"/>
                    <a:gd name="connsiteY13" fmla="*/ 2454 h 13282"/>
                    <a:gd name="connsiteX14" fmla="*/ 2166 w 7579"/>
                    <a:gd name="connsiteY14" fmla="*/ 2454 h 13282"/>
                    <a:gd name="connsiteX15" fmla="*/ 1083 w 7579"/>
                    <a:gd name="connsiteY15" fmla="*/ 2454 h 13282"/>
                    <a:gd name="connsiteX16" fmla="*/ 1083 w 7579"/>
                    <a:gd name="connsiteY16" fmla="*/ 3536 h 13282"/>
                    <a:gd name="connsiteX17" fmla="*/ 1083 w 7579"/>
                    <a:gd name="connsiteY17" fmla="*/ 4619 h 13282"/>
                    <a:gd name="connsiteX18" fmla="*/ 0 w 7579"/>
                    <a:gd name="connsiteY18" fmla="*/ 7868 h 13282"/>
                    <a:gd name="connsiteX19" fmla="*/ 0 w 7579"/>
                    <a:gd name="connsiteY19" fmla="*/ 6785 h 13282"/>
                    <a:gd name="connsiteX20" fmla="*/ 1083 w 7579"/>
                    <a:gd name="connsiteY20" fmla="*/ 8951 h 13282"/>
                    <a:gd name="connsiteX21" fmla="*/ 2166 w 7579"/>
                    <a:gd name="connsiteY21" fmla="*/ 10034 h 13282"/>
                    <a:gd name="connsiteX22" fmla="*/ 3249 w 7579"/>
                    <a:gd name="connsiteY22" fmla="*/ 10034 h 13282"/>
                    <a:gd name="connsiteX23" fmla="*/ 2166 w 7579"/>
                    <a:gd name="connsiteY23" fmla="*/ 10034 h 13282"/>
                    <a:gd name="connsiteX24" fmla="*/ 4331 w 7579"/>
                    <a:gd name="connsiteY24" fmla="*/ 11116 h 13282"/>
                    <a:gd name="connsiteX25" fmla="*/ 4331 w 7579"/>
                    <a:gd name="connsiteY25" fmla="*/ 13282 h 13282"/>
                    <a:gd name="connsiteX26" fmla="*/ 5414 w 7579"/>
                    <a:gd name="connsiteY26" fmla="*/ 12199 h 13282"/>
                    <a:gd name="connsiteX27" fmla="*/ 6497 w 7579"/>
                    <a:gd name="connsiteY27" fmla="*/ 10034 h 13282"/>
                    <a:gd name="connsiteX28" fmla="*/ 5414 w 7579"/>
                    <a:gd name="connsiteY28" fmla="*/ 8951 h 13282"/>
                    <a:gd name="connsiteX29" fmla="*/ 4331 w 7579"/>
                    <a:gd name="connsiteY29" fmla="*/ 7868 h 13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579" h="13282">
                      <a:moveTo>
                        <a:pt x="4331" y="7868"/>
                      </a:moveTo>
                      <a:cubicBezTo>
                        <a:pt x="5414" y="7868"/>
                        <a:pt x="5414" y="8951"/>
                        <a:pt x="6497" y="8951"/>
                      </a:cubicBezTo>
                      <a:cubicBezTo>
                        <a:pt x="5414" y="7868"/>
                        <a:pt x="4331" y="8951"/>
                        <a:pt x="2166" y="6785"/>
                      </a:cubicBezTo>
                      <a:cubicBezTo>
                        <a:pt x="3249" y="6785"/>
                        <a:pt x="2166" y="5702"/>
                        <a:pt x="2166" y="5702"/>
                      </a:cubicBezTo>
                      <a:cubicBezTo>
                        <a:pt x="3249" y="6785"/>
                        <a:pt x="5414" y="6785"/>
                        <a:pt x="5414" y="6785"/>
                      </a:cubicBezTo>
                      <a:cubicBezTo>
                        <a:pt x="5414" y="6785"/>
                        <a:pt x="6497" y="5702"/>
                        <a:pt x="6497" y="5702"/>
                      </a:cubicBezTo>
                      <a:cubicBezTo>
                        <a:pt x="4331" y="6785"/>
                        <a:pt x="5414" y="4619"/>
                        <a:pt x="4331" y="4619"/>
                      </a:cubicBezTo>
                      <a:cubicBezTo>
                        <a:pt x="3249" y="4619"/>
                        <a:pt x="2166" y="3536"/>
                        <a:pt x="3249" y="2454"/>
                      </a:cubicBezTo>
                      <a:cubicBezTo>
                        <a:pt x="4331" y="2454"/>
                        <a:pt x="4331" y="2454"/>
                        <a:pt x="4331" y="3536"/>
                      </a:cubicBezTo>
                      <a:cubicBezTo>
                        <a:pt x="6497" y="4619"/>
                        <a:pt x="5414" y="3536"/>
                        <a:pt x="7580" y="3536"/>
                      </a:cubicBezTo>
                      <a:cubicBezTo>
                        <a:pt x="5414" y="1371"/>
                        <a:pt x="5414" y="-795"/>
                        <a:pt x="1083" y="288"/>
                      </a:cubicBezTo>
                      <a:cubicBezTo>
                        <a:pt x="0" y="288"/>
                        <a:pt x="1083" y="288"/>
                        <a:pt x="1083" y="1371"/>
                      </a:cubicBezTo>
                      <a:cubicBezTo>
                        <a:pt x="2166" y="288"/>
                        <a:pt x="3249" y="1371"/>
                        <a:pt x="4331" y="1371"/>
                      </a:cubicBezTo>
                      <a:cubicBezTo>
                        <a:pt x="3249" y="1371"/>
                        <a:pt x="5414" y="2454"/>
                        <a:pt x="3249" y="2454"/>
                      </a:cubicBezTo>
                      <a:cubicBezTo>
                        <a:pt x="3249" y="2454"/>
                        <a:pt x="3249" y="2454"/>
                        <a:pt x="2166" y="2454"/>
                      </a:cubicBezTo>
                      <a:cubicBezTo>
                        <a:pt x="2166" y="2454"/>
                        <a:pt x="1083" y="2454"/>
                        <a:pt x="1083" y="2454"/>
                      </a:cubicBezTo>
                      <a:cubicBezTo>
                        <a:pt x="1083" y="2454"/>
                        <a:pt x="1083" y="3536"/>
                        <a:pt x="1083" y="3536"/>
                      </a:cubicBezTo>
                      <a:cubicBezTo>
                        <a:pt x="1083" y="3536"/>
                        <a:pt x="1083" y="4619"/>
                        <a:pt x="1083" y="4619"/>
                      </a:cubicBezTo>
                      <a:cubicBezTo>
                        <a:pt x="1083" y="5702"/>
                        <a:pt x="1083" y="6785"/>
                        <a:pt x="0" y="7868"/>
                      </a:cubicBezTo>
                      <a:lnTo>
                        <a:pt x="0" y="6785"/>
                      </a:lnTo>
                      <a:cubicBezTo>
                        <a:pt x="1083" y="7868"/>
                        <a:pt x="1083" y="7868"/>
                        <a:pt x="1083" y="8951"/>
                      </a:cubicBezTo>
                      <a:cubicBezTo>
                        <a:pt x="1083" y="8951"/>
                        <a:pt x="2166" y="8951"/>
                        <a:pt x="2166" y="10034"/>
                      </a:cubicBezTo>
                      <a:cubicBezTo>
                        <a:pt x="3249" y="10034"/>
                        <a:pt x="3249" y="10034"/>
                        <a:pt x="3249" y="10034"/>
                      </a:cubicBezTo>
                      <a:cubicBezTo>
                        <a:pt x="3249" y="10034"/>
                        <a:pt x="3249" y="11116"/>
                        <a:pt x="2166" y="10034"/>
                      </a:cubicBezTo>
                      <a:cubicBezTo>
                        <a:pt x="3249" y="11116"/>
                        <a:pt x="3249" y="11116"/>
                        <a:pt x="4331" y="11116"/>
                      </a:cubicBezTo>
                      <a:cubicBezTo>
                        <a:pt x="4331" y="12199"/>
                        <a:pt x="3249" y="12199"/>
                        <a:pt x="4331" y="13282"/>
                      </a:cubicBezTo>
                      <a:cubicBezTo>
                        <a:pt x="5414" y="13282"/>
                        <a:pt x="5414" y="12199"/>
                        <a:pt x="5414" y="12199"/>
                      </a:cubicBezTo>
                      <a:cubicBezTo>
                        <a:pt x="5414" y="11116"/>
                        <a:pt x="5414" y="11116"/>
                        <a:pt x="6497" y="10034"/>
                      </a:cubicBezTo>
                      <a:cubicBezTo>
                        <a:pt x="6497" y="10034"/>
                        <a:pt x="5414" y="8951"/>
                        <a:pt x="5414" y="8951"/>
                      </a:cubicBezTo>
                      <a:cubicBezTo>
                        <a:pt x="5414" y="8951"/>
                        <a:pt x="4331" y="7868"/>
                        <a:pt x="4331" y="786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52" name="Полилиния: фигура 2951">
                  <a:extLst>
                    <a:ext uri="{FF2B5EF4-FFF2-40B4-BE49-F238E27FC236}">
                      <a16:creationId xmlns:a16="http://schemas.microsoft.com/office/drawing/2014/main" id="{FF99A8B9-7FA9-4E97-75D9-C08D6ADC3D23}"/>
                    </a:ext>
                  </a:extLst>
                </p:cNvPr>
                <p:cNvSpPr/>
                <p:nvPr/>
              </p:nvSpPr>
              <p:spPr>
                <a:xfrm>
                  <a:off x="8799458" y="6148359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53" name="Полилиния: фигура 2952">
                  <a:extLst>
                    <a:ext uri="{FF2B5EF4-FFF2-40B4-BE49-F238E27FC236}">
                      <a16:creationId xmlns:a16="http://schemas.microsoft.com/office/drawing/2014/main" id="{C7609D79-ED25-4044-F8CD-9A517B0F9665}"/>
                    </a:ext>
                  </a:extLst>
                </p:cNvPr>
                <p:cNvSpPr/>
                <p:nvPr/>
              </p:nvSpPr>
              <p:spPr>
                <a:xfrm>
                  <a:off x="8796209" y="614511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cubicBezTo>
                        <a:pt x="0" y="0"/>
                        <a:pt x="1083" y="1083"/>
                        <a:pt x="1083" y="1083"/>
                      </a:cubicBezTo>
                      <a:cubicBezTo>
                        <a:pt x="1083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54" name="Полилиния: фигура 2953">
                  <a:extLst>
                    <a:ext uri="{FF2B5EF4-FFF2-40B4-BE49-F238E27FC236}">
                      <a16:creationId xmlns:a16="http://schemas.microsoft.com/office/drawing/2014/main" id="{830E4517-45EA-9385-7B14-071B65A57DB8}"/>
                    </a:ext>
                  </a:extLst>
                </p:cNvPr>
                <p:cNvSpPr/>
                <p:nvPr/>
              </p:nvSpPr>
              <p:spPr>
                <a:xfrm>
                  <a:off x="8803789" y="6140298"/>
                  <a:ext cx="0" cy="481"/>
                </a:xfrm>
                <a:custGeom>
                  <a:avLst/>
                  <a:gdLst>
                    <a:gd name="connsiteX0" fmla="*/ 0 w 0"/>
                    <a:gd name="connsiteY0" fmla="*/ 481 h 481"/>
                    <a:gd name="connsiteX1" fmla="*/ 0 w 0"/>
                    <a:gd name="connsiteY1" fmla="*/ 481 h 481"/>
                    <a:gd name="connsiteX2" fmla="*/ 0 w 0"/>
                    <a:gd name="connsiteY2" fmla="*/ 481 h 481"/>
                    <a:gd name="connsiteX3" fmla="*/ 0 w 0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h="481">
                      <a:moveTo>
                        <a:pt x="0" y="481"/>
                      </a:moveTo>
                      <a:lnTo>
                        <a:pt x="0" y="481"/>
                      </a:lnTo>
                      <a:lnTo>
                        <a:pt x="0" y="481"/>
                      </a:ln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55" name="Полилиния: фигура 2954">
                  <a:extLst>
                    <a:ext uri="{FF2B5EF4-FFF2-40B4-BE49-F238E27FC236}">
                      <a16:creationId xmlns:a16="http://schemas.microsoft.com/office/drawing/2014/main" id="{2BDF0908-9856-424B-AC62-7A1DA59CC16B}"/>
                    </a:ext>
                  </a:extLst>
                </p:cNvPr>
                <p:cNvSpPr/>
                <p:nvPr/>
              </p:nvSpPr>
              <p:spPr>
                <a:xfrm>
                  <a:off x="8796209" y="6135365"/>
                  <a:ext cx="5414" cy="2165"/>
                </a:xfrm>
                <a:custGeom>
                  <a:avLst/>
                  <a:gdLst>
                    <a:gd name="connsiteX0" fmla="*/ 0 w 5414"/>
                    <a:gd name="connsiteY0" fmla="*/ 0 h 2165"/>
                    <a:gd name="connsiteX1" fmla="*/ 0 w 5414"/>
                    <a:gd name="connsiteY1" fmla="*/ 2166 h 2165"/>
                    <a:gd name="connsiteX2" fmla="*/ 5414 w 5414"/>
                    <a:gd name="connsiteY2" fmla="*/ 2166 h 2165"/>
                    <a:gd name="connsiteX3" fmla="*/ 2166 w 5414"/>
                    <a:gd name="connsiteY3" fmla="*/ 1083 h 2165"/>
                    <a:gd name="connsiteX4" fmla="*/ 2166 w 5414"/>
                    <a:gd name="connsiteY4" fmla="*/ 0 h 2165"/>
                    <a:gd name="connsiteX5" fmla="*/ 0 w 5414"/>
                    <a:gd name="connsiteY5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14" h="2165">
                      <a:moveTo>
                        <a:pt x="0" y="0"/>
                      </a:moveTo>
                      <a:cubicBezTo>
                        <a:pt x="0" y="1083"/>
                        <a:pt x="2166" y="1083"/>
                        <a:pt x="0" y="2166"/>
                      </a:cubicBezTo>
                      <a:cubicBezTo>
                        <a:pt x="2166" y="2166"/>
                        <a:pt x="3249" y="2166"/>
                        <a:pt x="5414" y="2166"/>
                      </a:cubicBezTo>
                      <a:cubicBezTo>
                        <a:pt x="5414" y="1083"/>
                        <a:pt x="2166" y="2166"/>
                        <a:pt x="2166" y="1083"/>
                      </a:cubicBezTo>
                      <a:cubicBezTo>
                        <a:pt x="3249" y="1083"/>
                        <a:pt x="2166" y="0"/>
                        <a:pt x="2166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56" name="Полилиния: фигура 2955">
                  <a:extLst>
                    <a:ext uri="{FF2B5EF4-FFF2-40B4-BE49-F238E27FC236}">
                      <a16:creationId xmlns:a16="http://schemas.microsoft.com/office/drawing/2014/main" id="{4A09FCE8-7B0D-0279-CCB6-A528182FFFA5}"/>
                    </a:ext>
                  </a:extLst>
                </p:cNvPr>
                <p:cNvSpPr/>
                <p:nvPr/>
              </p:nvSpPr>
              <p:spPr>
                <a:xfrm>
                  <a:off x="8786463" y="6114791"/>
                  <a:ext cx="18532" cy="19786"/>
                </a:xfrm>
                <a:custGeom>
                  <a:avLst/>
                  <a:gdLst>
                    <a:gd name="connsiteX0" fmla="*/ 14077 w 18532"/>
                    <a:gd name="connsiteY0" fmla="*/ 15160 h 19786"/>
                    <a:gd name="connsiteX1" fmla="*/ 14077 w 18532"/>
                    <a:gd name="connsiteY1" fmla="*/ 15160 h 19786"/>
                    <a:gd name="connsiteX2" fmla="*/ 14077 w 18532"/>
                    <a:gd name="connsiteY2" fmla="*/ 15160 h 19786"/>
                    <a:gd name="connsiteX3" fmla="*/ 15160 w 18532"/>
                    <a:gd name="connsiteY3" fmla="*/ 12994 h 19786"/>
                    <a:gd name="connsiteX4" fmla="*/ 14077 w 18532"/>
                    <a:gd name="connsiteY4" fmla="*/ 14077 h 19786"/>
                    <a:gd name="connsiteX5" fmla="*/ 11911 w 18532"/>
                    <a:gd name="connsiteY5" fmla="*/ 11911 h 19786"/>
                    <a:gd name="connsiteX6" fmla="*/ 9746 w 18532"/>
                    <a:gd name="connsiteY6" fmla="*/ 12994 h 19786"/>
                    <a:gd name="connsiteX7" fmla="*/ 11911 w 18532"/>
                    <a:gd name="connsiteY7" fmla="*/ 9746 h 19786"/>
                    <a:gd name="connsiteX8" fmla="*/ 8663 w 18532"/>
                    <a:gd name="connsiteY8" fmla="*/ 12994 h 19786"/>
                    <a:gd name="connsiteX9" fmla="*/ 8663 w 18532"/>
                    <a:gd name="connsiteY9" fmla="*/ 9746 h 19786"/>
                    <a:gd name="connsiteX10" fmla="*/ 9746 w 18532"/>
                    <a:gd name="connsiteY10" fmla="*/ 9746 h 19786"/>
                    <a:gd name="connsiteX11" fmla="*/ 8663 w 18532"/>
                    <a:gd name="connsiteY11" fmla="*/ 8663 h 19786"/>
                    <a:gd name="connsiteX12" fmla="*/ 10828 w 18532"/>
                    <a:gd name="connsiteY12" fmla="*/ 7580 h 19786"/>
                    <a:gd name="connsiteX13" fmla="*/ 9746 w 18532"/>
                    <a:gd name="connsiteY13" fmla="*/ 6497 h 19786"/>
                    <a:gd name="connsiteX14" fmla="*/ 10828 w 18532"/>
                    <a:gd name="connsiteY14" fmla="*/ 5414 h 19786"/>
                    <a:gd name="connsiteX15" fmla="*/ 6497 w 18532"/>
                    <a:gd name="connsiteY15" fmla="*/ 3249 h 19786"/>
                    <a:gd name="connsiteX16" fmla="*/ 7580 w 18532"/>
                    <a:gd name="connsiteY16" fmla="*/ 2166 h 19786"/>
                    <a:gd name="connsiteX17" fmla="*/ 5414 w 18532"/>
                    <a:gd name="connsiteY17" fmla="*/ 5414 h 19786"/>
                    <a:gd name="connsiteX18" fmla="*/ 4331 w 18532"/>
                    <a:gd name="connsiteY18" fmla="*/ 4331 h 19786"/>
                    <a:gd name="connsiteX19" fmla="*/ 6497 w 18532"/>
                    <a:gd name="connsiteY19" fmla="*/ 2166 h 19786"/>
                    <a:gd name="connsiteX20" fmla="*/ 5414 w 18532"/>
                    <a:gd name="connsiteY20" fmla="*/ 2166 h 19786"/>
                    <a:gd name="connsiteX21" fmla="*/ 6497 w 18532"/>
                    <a:gd name="connsiteY21" fmla="*/ 0 h 19786"/>
                    <a:gd name="connsiteX22" fmla="*/ 4331 w 18532"/>
                    <a:gd name="connsiteY22" fmla="*/ 1083 h 19786"/>
                    <a:gd name="connsiteX23" fmla="*/ 2166 w 18532"/>
                    <a:gd name="connsiteY23" fmla="*/ 2166 h 19786"/>
                    <a:gd name="connsiteX24" fmla="*/ 2166 w 18532"/>
                    <a:gd name="connsiteY24" fmla="*/ 1083 h 19786"/>
                    <a:gd name="connsiteX25" fmla="*/ 0 w 18532"/>
                    <a:gd name="connsiteY25" fmla="*/ 4331 h 19786"/>
                    <a:gd name="connsiteX26" fmla="*/ 4331 w 18532"/>
                    <a:gd name="connsiteY26" fmla="*/ 7580 h 19786"/>
                    <a:gd name="connsiteX27" fmla="*/ 6497 w 18532"/>
                    <a:gd name="connsiteY27" fmla="*/ 7580 h 19786"/>
                    <a:gd name="connsiteX28" fmla="*/ 4331 w 18532"/>
                    <a:gd name="connsiteY28" fmla="*/ 9746 h 19786"/>
                    <a:gd name="connsiteX29" fmla="*/ 6497 w 18532"/>
                    <a:gd name="connsiteY29" fmla="*/ 7580 h 19786"/>
                    <a:gd name="connsiteX30" fmla="*/ 5414 w 18532"/>
                    <a:gd name="connsiteY30" fmla="*/ 9746 h 19786"/>
                    <a:gd name="connsiteX31" fmla="*/ 7580 w 18532"/>
                    <a:gd name="connsiteY31" fmla="*/ 8663 h 19786"/>
                    <a:gd name="connsiteX32" fmla="*/ 5414 w 18532"/>
                    <a:gd name="connsiteY32" fmla="*/ 10828 h 19786"/>
                    <a:gd name="connsiteX33" fmla="*/ 10828 w 18532"/>
                    <a:gd name="connsiteY33" fmla="*/ 17326 h 19786"/>
                    <a:gd name="connsiteX34" fmla="*/ 11911 w 18532"/>
                    <a:gd name="connsiteY34" fmla="*/ 16243 h 19786"/>
                    <a:gd name="connsiteX35" fmla="*/ 14077 w 18532"/>
                    <a:gd name="connsiteY35" fmla="*/ 15160 h 19786"/>
                    <a:gd name="connsiteX36" fmla="*/ 12994 w 18532"/>
                    <a:gd name="connsiteY36" fmla="*/ 17326 h 19786"/>
                    <a:gd name="connsiteX37" fmla="*/ 15160 w 18532"/>
                    <a:gd name="connsiteY37" fmla="*/ 17326 h 19786"/>
                    <a:gd name="connsiteX38" fmla="*/ 10828 w 18532"/>
                    <a:gd name="connsiteY38" fmla="*/ 18408 h 19786"/>
                    <a:gd name="connsiteX39" fmla="*/ 11911 w 18532"/>
                    <a:gd name="connsiteY39" fmla="*/ 19491 h 19786"/>
                    <a:gd name="connsiteX40" fmla="*/ 12994 w 18532"/>
                    <a:gd name="connsiteY40" fmla="*/ 18408 h 19786"/>
                    <a:gd name="connsiteX41" fmla="*/ 12994 w 18532"/>
                    <a:gd name="connsiteY41" fmla="*/ 19491 h 19786"/>
                    <a:gd name="connsiteX42" fmla="*/ 17325 w 18532"/>
                    <a:gd name="connsiteY42" fmla="*/ 17326 h 19786"/>
                    <a:gd name="connsiteX43" fmla="*/ 18408 w 18532"/>
                    <a:gd name="connsiteY43" fmla="*/ 12994 h 19786"/>
                    <a:gd name="connsiteX44" fmla="*/ 14077 w 18532"/>
                    <a:gd name="connsiteY44" fmla="*/ 15160 h 19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8532" h="19786">
                      <a:moveTo>
                        <a:pt x="14077" y="15160"/>
                      </a:moveTo>
                      <a:cubicBezTo>
                        <a:pt x="14077" y="15160"/>
                        <a:pt x="12994" y="15160"/>
                        <a:pt x="14077" y="15160"/>
                      </a:cubicBezTo>
                      <a:cubicBezTo>
                        <a:pt x="14077" y="14077"/>
                        <a:pt x="15160" y="14077"/>
                        <a:pt x="14077" y="15160"/>
                      </a:cubicBezTo>
                      <a:cubicBezTo>
                        <a:pt x="16243" y="12994"/>
                        <a:pt x="14077" y="14077"/>
                        <a:pt x="15160" y="12994"/>
                      </a:cubicBezTo>
                      <a:cubicBezTo>
                        <a:pt x="15160" y="12994"/>
                        <a:pt x="15160" y="12994"/>
                        <a:pt x="14077" y="14077"/>
                      </a:cubicBezTo>
                      <a:cubicBezTo>
                        <a:pt x="14077" y="12994"/>
                        <a:pt x="11911" y="14077"/>
                        <a:pt x="11911" y="11911"/>
                      </a:cubicBezTo>
                      <a:cubicBezTo>
                        <a:pt x="10828" y="11911"/>
                        <a:pt x="10828" y="11911"/>
                        <a:pt x="9746" y="12994"/>
                      </a:cubicBezTo>
                      <a:cubicBezTo>
                        <a:pt x="10828" y="10828"/>
                        <a:pt x="10828" y="11911"/>
                        <a:pt x="11911" y="9746"/>
                      </a:cubicBezTo>
                      <a:cubicBezTo>
                        <a:pt x="10828" y="9746"/>
                        <a:pt x="9746" y="11911"/>
                        <a:pt x="8663" y="12994"/>
                      </a:cubicBezTo>
                      <a:cubicBezTo>
                        <a:pt x="9746" y="9746"/>
                        <a:pt x="7580" y="11911"/>
                        <a:pt x="8663" y="9746"/>
                      </a:cubicBezTo>
                      <a:cubicBezTo>
                        <a:pt x="8663" y="9746"/>
                        <a:pt x="9746" y="9746"/>
                        <a:pt x="9746" y="9746"/>
                      </a:cubicBezTo>
                      <a:cubicBezTo>
                        <a:pt x="11911" y="7580"/>
                        <a:pt x="8663" y="9746"/>
                        <a:pt x="8663" y="8663"/>
                      </a:cubicBezTo>
                      <a:lnTo>
                        <a:pt x="10828" y="7580"/>
                      </a:lnTo>
                      <a:cubicBezTo>
                        <a:pt x="9746" y="7580"/>
                        <a:pt x="8663" y="7580"/>
                        <a:pt x="9746" y="6497"/>
                      </a:cubicBezTo>
                      <a:lnTo>
                        <a:pt x="10828" y="5414"/>
                      </a:lnTo>
                      <a:cubicBezTo>
                        <a:pt x="8663" y="5414"/>
                        <a:pt x="7580" y="3249"/>
                        <a:pt x="6497" y="3249"/>
                      </a:cubicBezTo>
                      <a:lnTo>
                        <a:pt x="7580" y="2166"/>
                      </a:lnTo>
                      <a:cubicBezTo>
                        <a:pt x="5414" y="2166"/>
                        <a:pt x="8663" y="4331"/>
                        <a:pt x="5414" y="5414"/>
                      </a:cubicBezTo>
                      <a:cubicBezTo>
                        <a:pt x="8663" y="2166"/>
                        <a:pt x="4331" y="5414"/>
                        <a:pt x="4331" y="4331"/>
                      </a:cubicBezTo>
                      <a:cubicBezTo>
                        <a:pt x="5414" y="3249"/>
                        <a:pt x="5414" y="4331"/>
                        <a:pt x="6497" y="2166"/>
                      </a:cubicBezTo>
                      <a:cubicBezTo>
                        <a:pt x="4331" y="3249"/>
                        <a:pt x="5414" y="2166"/>
                        <a:pt x="5414" y="2166"/>
                      </a:cubicBezTo>
                      <a:cubicBezTo>
                        <a:pt x="6497" y="1083"/>
                        <a:pt x="4331" y="1083"/>
                        <a:pt x="6497" y="0"/>
                      </a:cubicBezTo>
                      <a:cubicBezTo>
                        <a:pt x="6497" y="0"/>
                        <a:pt x="5414" y="0"/>
                        <a:pt x="4331" y="1083"/>
                      </a:cubicBezTo>
                      <a:cubicBezTo>
                        <a:pt x="3248" y="1083"/>
                        <a:pt x="2166" y="2166"/>
                        <a:pt x="2166" y="2166"/>
                      </a:cubicBezTo>
                      <a:cubicBezTo>
                        <a:pt x="3248" y="1083"/>
                        <a:pt x="2166" y="1083"/>
                        <a:pt x="2166" y="1083"/>
                      </a:cubicBezTo>
                      <a:cubicBezTo>
                        <a:pt x="3248" y="2166"/>
                        <a:pt x="0" y="3249"/>
                        <a:pt x="0" y="4331"/>
                      </a:cubicBezTo>
                      <a:cubicBezTo>
                        <a:pt x="2166" y="4331"/>
                        <a:pt x="4331" y="5414"/>
                        <a:pt x="4331" y="7580"/>
                      </a:cubicBezTo>
                      <a:cubicBezTo>
                        <a:pt x="6497" y="5414"/>
                        <a:pt x="5414" y="8663"/>
                        <a:pt x="6497" y="7580"/>
                      </a:cubicBezTo>
                      <a:cubicBezTo>
                        <a:pt x="5414" y="8663"/>
                        <a:pt x="5414" y="8663"/>
                        <a:pt x="4331" y="9746"/>
                      </a:cubicBezTo>
                      <a:cubicBezTo>
                        <a:pt x="5414" y="9746"/>
                        <a:pt x="5414" y="8663"/>
                        <a:pt x="6497" y="7580"/>
                      </a:cubicBezTo>
                      <a:cubicBezTo>
                        <a:pt x="7580" y="7580"/>
                        <a:pt x="6497" y="8663"/>
                        <a:pt x="5414" y="9746"/>
                      </a:cubicBezTo>
                      <a:cubicBezTo>
                        <a:pt x="5414" y="10828"/>
                        <a:pt x="6497" y="9746"/>
                        <a:pt x="7580" y="8663"/>
                      </a:cubicBezTo>
                      <a:lnTo>
                        <a:pt x="5414" y="10828"/>
                      </a:lnTo>
                      <a:cubicBezTo>
                        <a:pt x="7580" y="11911"/>
                        <a:pt x="11911" y="14077"/>
                        <a:pt x="10828" y="17326"/>
                      </a:cubicBezTo>
                      <a:lnTo>
                        <a:pt x="11911" y="16243"/>
                      </a:lnTo>
                      <a:cubicBezTo>
                        <a:pt x="11911" y="16243"/>
                        <a:pt x="12994" y="16243"/>
                        <a:pt x="14077" y="15160"/>
                      </a:cubicBezTo>
                      <a:cubicBezTo>
                        <a:pt x="14077" y="16243"/>
                        <a:pt x="14077" y="16243"/>
                        <a:pt x="12994" y="17326"/>
                      </a:cubicBezTo>
                      <a:lnTo>
                        <a:pt x="15160" y="17326"/>
                      </a:lnTo>
                      <a:cubicBezTo>
                        <a:pt x="14077" y="17326"/>
                        <a:pt x="12994" y="18408"/>
                        <a:pt x="10828" y="18408"/>
                      </a:cubicBezTo>
                      <a:cubicBezTo>
                        <a:pt x="11911" y="18408"/>
                        <a:pt x="10828" y="19491"/>
                        <a:pt x="11911" y="19491"/>
                      </a:cubicBezTo>
                      <a:lnTo>
                        <a:pt x="12994" y="18408"/>
                      </a:lnTo>
                      <a:cubicBezTo>
                        <a:pt x="15160" y="18408"/>
                        <a:pt x="14077" y="19491"/>
                        <a:pt x="12994" y="19491"/>
                      </a:cubicBezTo>
                      <a:cubicBezTo>
                        <a:pt x="15160" y="20574"/>
                        <a:pt x="16243" y="18408"/>
                        <a:pt x="17325" y="17326"/>
                      </a:cubicBezTo>
                      <a:cubicBezTo>
                        <a:pt x="12994" y="17326"/>
                        <a:pt x="19491" y="15160"/>
                        <a:pt x="18408" y="12994"/>
                      </a:cubicBezTo>
                      <a:cubicBezTo>
                        <a:pt x="15160" y="14077"/>
                        <a:pt x="15160" y="15160"/>
                        <a:pt x="14077" y="151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57" name="Полилиния: фигура 2956">
                  <a:extLst>
                    <a:ext uri="{FF2B5EF4-FFF2-40B4-BE49-F238E27FC236}">
                      <a16:creationId xmlns:a16="http://schemas.microsoft.com/office/drawing/2014/main" id="{FA7D2F9C-47E9-B4D1-1A23-2FCF25B0AD36}"/>
                    </a:ext>
                  </a:extLst>
                </p:cNvPr>
                <p:cNvSpPr/>
                <p:nvPr/>
              </p:nvSpPr>
              <p:spPr>
                <a:xfrm>
                  <a:off x="8797292" y="613428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58" name="Полилиния: фигура 2957">
                  <a:extLst>
                    <a:ext uri="{FF2B5EF4-FFF2-40B4-BE49-F238E27FC236}">
                      <a16:creationId xmlns:a16="http://schemas.microsoft.com/office/drawing/2014/main" id="{BC44248A-AA4D-B85E-2503-11667B60ECFD}"/>
                    </a:ext>
                  </a:extLst>
                </p:cNvPr>
                <p:cNvSpPr/>
                <p:nvPr/>
              </p:nvSpPr>
              <p:spPr>
                <a:xfrm>
                  <a:off x="8785982" y="6113979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481" y="-271"/>
                        <a:pt x="481" y="-271"/>
                        <a:pt x="481" y="812"/>
                      </a:cubicBezTo>
                      <a:cubicBezTo>
                        <a:pt x="-602" y="812"/>
                        <a:pt x="481" y="812"/>
                        <a:pt x="481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59" name="Полилиния: фигура 2958">
                  <a:extLst>
                    <a:ext uri="{FF2B5EF4-FFF2-40B4-BE49-F238E27FC236}">
                      <a16:creationId xmlns:a16="http://schemas.microsoft.com/office/drawing/2014/main" id="{8BE77B18-14D0-5571-8FFC-1F59DFDFF3DA}"/>
                    </a:ext>
                  </a:extLst>
                </p:cNvPr>
                <p:cNvSpPr/>
                <p:nvPr/>
              </p:nvSpPr>
              <p:spPr>
                <a:xfrm>
                  <a:off x="8798375" y="613536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60" name="Полилиния: фигура 2959">
                  <a:extLst>
                    <a:ext uri="{FF2B5EF4-FFF2-40B4-BE49-F238E27FC236}">
                      <a16:creationId xmlns:a16="http://schemas.microsoft.com/office/drawing/2014/main" id="{F779A26E-FF85-AA4B-FA75-E8FD56937C29}"/>
                    </a:ext>
                  </a:extLst>
                </p:cNvPr>
                <p:cNvSpPr/>
                <p:nvPr/>
              </p:nvSpPr>
              <p:spPr>
                <a:xfrm>
                  <a:off x="8801623" y="6134282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61" name="Полилиния: фигура 2960">
                  <a:extLst>
                    <a:ext uri="{FF2B5EF4-FFF2-40B4-BE49-F238E27FC236}">
                      <a16:creationId xmlns:a16="http://schemas.microsoft.com/office/drawing/2014/main" id="{E4387DFA-AB32-5F2A-64A6-FBA56C146598}"/>
                    </a:ext>
                  </a:extLst>
                </p:cNvPr>
                <p:cNvSpPr/>
                <p:nvPr/>
              </p:nvSpPr>
              <p:spPr>
                <a:xfrm>
                  <a:off x="8784568" y="6109377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0 h 812"/>
                    <a:gd name="connsiteX1" fmla="*/ 812 w 812"/>
                    <a:gd name="connsiteY1" fmla="*/ 0 h 812"/>
                    <a:gd name="connsiteX2" fmla="*/ 812 w 812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-271" y="1083"/>
                        <a:pt x="-271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62" name="Полилиния: фигура 2961">
                  <a:extLst>
                    <a:ext uri="{FF2B5EF4-FFF2-40B4-BE49-F238E27FC236}">
                      <a16:creationId xmlns:a16="http://schemas.microsoft.com/office/drawing/2014/main" id="{FC58F3B0-939C-3F6C-F967-72B1FC87937E}"/>
                    </a:ext>
                  </a:extLst>
                </p:cNvPr>
                <p:cNvSpPr/>
                <p:nvPr/>
              </p:nvSpPr>
              <p:spPr>
                <a:xfrm>
                  <a:off x="8775635" y="610288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63" name="Полилиния: фигура 2962">
                  <a:extLst>
                    <a:ext uri="{FF2B5EF4-FFF2-40B4-BE49-F238E27FC236}">
                      <a16:creationId xmlns:a16="http://schemas.microsoft.com/office/drawing/2014/main" id="{D3FC5E77-8A8C-B4F3-E7C8-D61E5ABF1E8E}"/>
                    </a:ext>
                  </a:extLst>
                </p:cNvPr>
                <p:cNvSpPr/>
                <p:nvPr/>
              </p:nvSpPr>
              <p:spPr>
                <a:xfrm>
                  <a:off x="8750459" y="6100714"/>
                  <a:ext cx="36004" cy="19491"/>
                </a:xfrm>
                <a:custGeom>
                  <a:avLst/>
                  <a:gdLst>
                    <a:gd name="connsiteX0" fmla="*/ 271 w 36004"/>
                    <a:gd name="connsiteY0" fmla="*/ 14077 h 19491"/>
                    <a:gd name="connsiteX1" fmla="*/ 1354 w 36004"/>
                    <a:gd name="connsiteY1" fmla="*/ 17326 h 19491"/>
                    <a:gd name="connsiteX2" fmla="*/ 271 w 36004"/>
                    <a:gd name="connsiteY2" fmla="*/ 17326 h 19491"/>
                    <a:gd name="connsiteX3" fmla="*/ 3519 w 36004"/>
                    <a:gd name="connsiteY3" fmla="*/ 19491 h 19491"/>
                    <a:gd name="connsiteX4" fmla="*/ 2436 w 36004"/>
                    <a:gd name="connsiteY4" fmla="*/ 18408 h 19491"/>
                    <a:gd name="connsiteX5" fmla="*/ 4602 w 36004"/>
                    <a:gd name="connsiteY5" fmla="*/ 18408 h 19491"/>
                    <a:gd name="connsiteX6" fmla="*/ 2436 w 36004"/>
                    <a:gd name="connsiteY6" fmla="*/ 15160 h 19491"/>
                    <a:gd name="connsiteX7" fmla="*/ 3519 w 36004"/>
                    <a:gd name="connsiteY7" fmla="*/ 16243 h 19491"/>
                    <a:gd name="connsiteX8" fmla="*/ 1354 w 36004"/>
                    <a:gd name="connsiteY8" fmla="*/ 12994 h 19491"/>
                    <a:gd name="connsiteX9" fmla="*/ 3519 w 36004"/>
                    <a:gd name="connsiteY9" fmla="*/ 12994 h 19491"/>
                    <a:gd name="connsiteX10" fmla="*/ 4602 w 36004"/>
                    <a:gd name="connsiteY10" fmla="*/ 11911 h 19491"/>
                    <a:gd name="connsiteX11" fmla="*/ 5685 w 36004"/>
                    <a:gd name="connsiteY11" fmla="*/ 9746 h 19491"/>
                    <a:gd name="connsiteX12" fmla="*/ 7851 w 36004"/>
                    <a:gd name="connsiteY12" fmla="*/ 10828 h 19491"/>
                    <a:gd name="connsiteX13" fmla="*/ 7851 w 36004"/>
                    <a:gd name="connsiteY13" fmla="*/ 8663 h 19491"/>
                    <a:gd name="connsiteX14" fmla="*/ 7851 w 36004"/>
                    <a:gd name="connsiteY14" fmla="*/ 6497 h 19491"/>
                    <a:gd name="connsiteX15" fmla="*/ 10016 w 36004"/>
                    <a:gd name="connsiteY15" fmla="*/ 6497 h 19491"/>
                    <a:gd name="connsiteX16" fmla="*/ 10016 w 36004"/>
                    <a:gd name="connsiteY16" fmla="*/ 7580 h 19491"/>
                    <a:gd name="connsiteX17" fmla="*/ 11099 w 36004"/>
                    <a:gd name="connsiteY17" fmla="*/ 7580 h 19491"/>
                    <a:gd name="connsiteX18" fmla="*/ 11099 w 36004"/>
                    <a:gd name="connsiteY18" fmla="*/ 4331 h 19491"/>
                    <a:gd name="connsiteX19" fmla="*/ 13265 w 36004"/>
                    <a:gd name="connsiteY19" fmla="*/ 7580 h 19491"/>
                    <a:gd name="connsiteX20" fmla="*/ 14348 w 36004"/>
                    <a:gd name="connsiteY20" fmla="*/ 4331 h 19491"/>
                    <a:gd name="connsiteX21" fmla="*/ 13265 w 36004"/>
                    <a:gd name="connsiteY21" fmla="*/ 3249 h 19491"/>
                    <a:gd name="connsiteX22" fmla="*/ 16513 w 36004"/>
                    <a:gd name="connsiteY22" fmla="*/ 1083 h 19491"/>
                    <a:gd name="connsiteX23" fmla="*/ 15431 w 36004"/>
                    <a:gd name="connsiteY23" fmla="*/ 3249 h 19491"/>
                    <a:gd name="connsiteX24" fmla="*/ 13265 w 36004"/>
                    <a:gd name="connsiteY24" fmla="*/ 6497 h 19491"/>
                    <a:gd name="connsiteX25" fmla="*/ 16513 w 36004"/>
                    <a:gd name="connsiteY25" fmla="*/ 5414 h 19491"/>
                    <a:gd name="connsiteX26" fmla="*/ 16513 w 36004"/>
                    <a:gd name="connsiteY26" fmla="*/ 6497 h 19491"/>
                    <a:gd name="connsiteX27" fmla="*/ 19762 w 36004"/>
                    <a:gd name="connsiteY27" fmla="*/ 5414 h 19491"/>
                    <a:gd name="connsiteX28" fmla="*/ 18679 w 36004"/>
                    <a:gd name="connsiteY28" fmla="*/ 6497 h 19491"/>
                    <a:gd name="connsiteX29" fmla="*/ 21928 w 36004"/>
                    <a:gd name="connsiteY29" fmla="*/ 7580 h 19491"/>
                    <a:gd name="connsiteX30" fmla="*/ 23010 w 36004"/>
                    <a:gd name="connsiteY30" fmla="*/ 6497 h 19491"/>
                    <a:gd name="connsiteX31" fmla="*/ 25176 w 36004"/>
                    <a:gd name="connsiteY31" fmla="*/ 8663 h 19491"/>
                    <a:gd name="connsiteX32" fmla="*/ 28425 w 36004"/>
                    <a:gd name="connsiteY32" fmla="*/ 6497 h 19491"/>
                    <a:gd name="connsiteX33" fmla="*/ 27342 w 36004"/>
                    <a:gd name="connsiteY33" fmla="*/ 8663 h 19491"/>
                    <a:gd name="connsiteX34" fmla="*/ 24093 w 36004"/>
                    <a:gd name="connsiteY34" fmla="*/ 10828 h 19491"/>
                    <a:gd name="connsiteX35" fmla="*/ 27342 w 36004"/>
                    <a:gd name="connsiteY35" fmla="*/ 10828 h 19491"/>
                    <a:gd name="connsiteX36" fmla="*/ 26259 w 36004"/>
                    <a:gd name="connsiteY36" fmla="*/ 11911 h 19491"/>
                    <a:gd name="connsiteX37" fmla="*/ 29507 w 36004"/>
                    <a:gd name="connsiteY37" fmla="*/ 10828 h 19491"/>
                    <a:gd name="connsiteX38" fmla="*/ 28425 w 36004"/>
                    <a:gd name="connsiteY38" fmla="*/ 11911 h 19491"/>
                    <a:gd name="connsiteX39" fmla="*/ 33839 w 36004"/>
                    <a:gd name="connsiteY39" fmla="*/ 15160 h 19491"/>
                    <a:gd name="connsiteX40" fmla="*/ 36005 w 36004"/>
                    <a:gd name="connsiteY40" fmla="*/ 10828 h 19491"/>
                    <a:gd name="connsiteX41" fmla="*/ 31673 w 36004"/>
                    <a:gd name="connsiteY41" fmla="*/ 11911 h 19491"/>
                    <a:gd name="connsiteX42" fmla="*/ 32756 w 36004"/>
                    <a:gd name="connsiteY42" fmla="*/ 9746 h 19491"/>
                    <a:gd name="connsiteX43" fmla="*/ 30590 w 36004"/>
                    <a:gd name="connsiteY43" fmla="*/ 11911 h 19491"/>
                    <a:gd name="connsiteX44" fmla="*/ 29507 w 36004"/>
                    <a:gd name="connsiteY44" fmla="*/ 10828 h 19491"/>
                    <a:gd name="connsiteX45" fmla="*/ 32756 w 36004"/>
                    <a:gd name="connsiteY45" fmla="*/ 7580 h 19491"/>
                    <a:gd name="connsiteX46" fmla="*/ 31673 w 36004"/>
                    <a:gd name="connsiteY46" fmla="*/ 7580 h 19491"/>
                    <a:gd name="connsiteX47" fmla="*/ 32756 w 36004"/>
                    <a:gd name="connsiteY47" fmla="*/ 6497 h 19491"/>
                    <a:gd name="connsiteX48" fmla="*/ 30590 w 36004"/>
                    <a:gd name="connsiteY48" fmla="*/ 5414 h 19491"/>
                    <a:gd name="connsiteX49" fmla="*/ 30590 w 36004"/>
                    <a:gd name="connsiteY49" fmla="*/ 6497 h 19491"/>
                    <a:gd name="connsiteX50" fmla="*/ 29507 w 36004"/>
                    <a:gd name="connsiteY50" fmla="*/ 7580 h 19491"/>
                    <a:gd name="connsiteX51" fmla="*/ 29507 w 36004"/>
                    <a:gd name="connsiteY51" fmla="*/ 5414 h 19491"/>
                    <a:gd name="connsiteX52" fmla="*/ 26259 w 36004"/>
                    <a:gd name="connsiteY52" fmla="*/ 7580 h 19491"/>
                    <a:gd name="connsiteX53" fmla="*/ 26259 w 36004"/>
                    <a:gd name="connsiteY53" fmla="*/ 4331 h 19491"/>
                    <a:gd name="connsiteX54" fmla="*/ 24093 w 36004"/>
                    <a:gd name="connsiteY54" fmla="*/ 5414 h 19491"/>
                    <a:gd name="connsiteX55" fmla="*/ 24093 w 36004"/>
                    <a:gd name="connsiteY55" fmla="*/ 4331 h 19491"/>
                    <a:gd name="connsiteX56" fmla="*/ 24093 w 36004"/>
                    <a:gd name="connsiteY56" fmla="*/ 4331 h 19491"/>
                    <a:gd name="connsiteX57" fmla="*/ 24093 w 36004"/>
                    <a:gd name="connsiteY57" fmla="*/ 4331 h 19491"/>
                    <a:gd name="connsiteX58" fmla="*/ 24093 w 36004"/>
                    <a:gd name="connsiteY58" fmla="*/ 4331 h 19491"/>
                    <a:gd name="connsiteX59" fmla="*/ 23010 w 36004"/>
                    <a:gd name="connsiteY59" fmla="*/ 4331 h 19491"/>
                    <a:gd name="connsiteX60" fmla="*/ 24093 w 36004"/>
                    <a:gd name="connsiteY60" fmla="*/ 3249 h 19491"/>
                    <a:gd name="connsiteX61" fmla="*/ 20845 w 36004"/>
                    <a:gd name="connsiteY61" fmla="*/ 3249 h 19491"/>
                    <a:gd name="connsiteX62" fmla="*/ 18679 w 36004"/>
                    <a:gd name="connsiteY62" fmla="*/ 6497 h 19491"/>
                    <a:gd name="connsiteX63" fmla="*/ 18679 w 36004"/>
                    <a:gd name="connsiteY63" fmla="*/ 3249 h 19491"/>
                    <a:gd name="connsiteX64" fmla="*/ 16513 w 36004"/>
                    <a:gd name="connsiteY64" fmla="*/ 3249 h 19491"/>
                    <a:gd name="connsiteX65" fmla="*/ 17596 w 36004"/>
                    <a:gd name="connsiteY65" fmla="*/ 1083 h 19491"/>
                    <a:gd name="connsiteX66" fmla="*/ 14348 w 36004"/>
                    <a:gd name="connsiteY66" fmla="*/ 2166 h 19491"/>
                    <a:gd name="connsiteX67" fmla="*/ 14348 w 36004"/>
                    <a:gd name="connsiteY67" fmla="*/ 0 h 19491"/>
                    <a:gd name="connsiteX68" fmla="*/ 13265 w 36004"/>
                    <a:gd name="connsiteY68" fmla="*/ 1083 h 19491"/>
                    <a:gd name="connsiteX69" fmla="*/ 13265 w 36004"/>
                    <a:gd name="connsiteY69" fmla="*/ 2166 h 19491"/>
                    <a:gd name="connsiteX70" fmla="*/ 10016 w 36004"/>
                    <a:gd name="connsiteY70" fmla="*/ 1083 h 19491"/>
                    <a:gd name="connsiteX71" fmla="*/ 10016 w 36004"/>
                    <a:gd name="connsiteY71" fmla="*/ 2166 h 19491"/>
                    <a:gd name="connsiteX72" fmla="*/ 10016 w 36004"/>
                    <a:gd name="connsiteY72" fmla="*/ 3249 h 19491"/>
                    <a:gd name="connsiteX73" fmla="*/ 7851 w 36004"/>
                    <a:gd name="connsiteY73" fmla="*/ 3249 h 19491"/>
                    <a:gd name="connsiteX74" fmla="*/ 7851 w 36004"/>
                    <a:gd name="connsiteY74" fmla="*/ 6497 h 19491"/>
                    <a:gd name="connsiteX75" fmla="*/ 6768 w 36004"/>
                    <a:gd name="connsiteY75" fmla="*/ 6497 h 19491"/>
                    <a:gd name="connsiteX76" fmla="*/ 6768 w 36004"/>
                    <a:gd name="connsiteY76" fmla="*/ 5414 h 19491"/>
                    <a:gd name="connsiteX77" fmla="*/ 5685 w 36004"/>
                    <a:gd name="connsiteY77" fmla="*/ 6497 h 19491"/>
                    <a:gd name="connsiteX78" fmla="*/ 3519 w 36004"/>
                    <a:gd name="connsiteY78" fmla="*/ 5414 h 19491"/>
                    <a:gd name="connsiteX79" fmla="*/ 2436 w 36004"/>
                    <a:gd name="connsiteY79" fmla="*/ 7580 h 19491"/>
                    <a:gd name="connsiteX80" fmla="*/ 2436 w 36004"/>
                    <a:gd name="connsiteY80" fmla="*/ 9746 h 19491"/>
                    <a:gd name="connsiteX81" fmla="*/ 4602 w 36004"/>
                    <a:gd name="connsiteY81" fmla="*/ 8663 h 19491"/>
                    <a:gd name="connsiteX82" fmla="*/ 5685 w 36004"/>
                    <a:gd name="connsiteY82" fmla="*/ 9746 h 19491"/>
                    <a:gd name="connsiteX83" fmla="*/ 3519 w 36004"/>
                    <a:gd name="connsiteY83" fmla="*/ 10828 h 19491"/>
                    <a:gd name="connsiteX84" fmla="*/ 1354 w 36004"/>
                    <a:gd name="connsiteY84" fmla="*/ 8663 h 19491"/>
                    <a:gd name="connsiteX85" fmla="*/ 271 w 36004"/>
                    <a:gd name="connsiteY85" fmla="*/ 10828 h 19491"/>
                    <a:gd name="connsiteX86" fmla="*/ 271 w 36004"/>
                    <a:gd name="connsiteY86" fmla="*/ 14077 h 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36004" h="19491">
                      <a:moveTo>
                        <a:pt x="271" y="14077"/>
                      </a:moveTo>
                      <a:cubicBezTo>
                        <a:pt x="271" y="15160"/>
                        <a:pt x="271" y="16243"/>
                        <a:pt x="1354" y="17326"/>
                      </a:cubicBezTo>
                      <a:lnTo>
                        <a:pt x="271" y="17326"/>
                      </a:lnTo>
                      <a:cubicBezTo>
                        <a:pt x="271" y="18408"/>
                        <a:pt x="1354" y="19491"/>
                        <a:pt x="3519" y="19491"/>
                      </a:cubicBezTo>
                      <a:lnTo>
                        <a:pt x="2436" y="18408"/>
                      </a:lnTo>
                      <a:cubicBezTo>
                        <a:pt x="1354" y="17326"/>
                        <a:pt x="4602" y="18408"/>
                        <a:pt x="4602" y="18408"/>
                      </a:cubicBezTo>
                      <a:cubicBezTo>
                        <a:pt x="4602" y="17326"/>
                        <a:pt x="1354" y="15160"/>
                        <a:pt x="2436" y="15160"/>
                      </a:cubicBezTo>
                      <a:cubicBezTo>
                        <a:pt x="2436" y="15160"/>
                        <a:pt x="3519" y="15160"/>
                        <a:pt x="3519" y="16243"/>
                      </a:cubicBezTo>
                      <a:cubicBezTo>
                        <a:pt x="4602" y="16243"/>
                        <a:pt x="1354" y="14077"/>
                        <a:pt x="1354" y="12994"/>
                      </a:cubicBezTo>
                      <a:cubicBezTo>
                        <a:pt x="4602" y="15160"/>
                        <a:pt x="4602" y="14077"/>
                        <a:pt x="3519" y="12994"/>
                      </a:cubicBezTo>
                      <a:cubicBezTo>
                        <a:pt x="3519" y="11911"/>
                        <a:pt x="2436" y="10828"/>
                        <a:pt x="4602" y="11911"/>
                      </a:cubicBezTo>
                      <a:cubicBezTo>
                        <a:pt x="4602" y="10828"/>
                        <a:pt x="5685" y="10828"/>
                        <a:pt x="5685" y="9746"/>
                      </a:cubicBezTo>
                      <a:cubicBezTo>
                        <a:pt x="6768" y="11911"/>
                        <a:pt x="6768" y="9746"/>
                        <a:pt x="7851" y="10828"/>
                      </a:cubicBezTo>
                      <a:cubicBezTo>
                        <a:pt x="6768" y="8663"/>
                        <a:pt x="6768" y="8663"/>
                        <a:pt x="7851" y="8663"/>
                      </a:cubicBezTo>
                      <a:cubicBezTo>
                        <a:pt x="8933" y="8663"/>
                        <a:pt x="8933" y="8663"/>
                        <a:pt x="7851" y="6497"/>
                      </a:cubicBezTo>
                      <a:cubicBezTo>
                        <a:pt x="10016" y="7580"/>
                        <a:pt x="7851" y="6497"/>
                        <a:pt x="10016" y="6497"/>
                      </a:cubicBezTo>
                      <a:cubicBezTo>
                        <a:pt x="10016" y="7580"/>
                        <a:pt x="10016" y="7580"/>
                        <a:pt x="10016" y="7580"/>
                      </a:cubicBezTo>
                      <a:cubicBezTo>
                        <a:pt x="11099" y="8663"/>
                        <a:pt x="10016" y="5414"/>
                        <a:pt x="11099" y="7580"/>
                      </a:cubicBezTo>
                      <a:cubicBezTo>
                        <a:pt x="12182" y="7580"/>
                        <a:pt x="11099" y="6497"/>
                        <a:pt x="11099" y="4331"/>
                      </a:cubicBezTo>
                      <a:cubicBezTo>
                        <a:pt x="12182" y="4331"/>
                        <a:pt x="12182" y="5414"/>
                        <a:pt x="13265" y="7580"/>
                      </a:cubicBezTo>
                      <a:cubicBezTo>
                        <a:pt x="13265" y="5414"/>
                        <a:pt x="13265" y="6497"/>
                        <a:pt x="14348" y="4331"/>
                      </a:cubicBezTo>
                      <a:cubicBezTo>
                        <a:pt x="14348" y="4331"/>
                        <a:pt x="13265" y="3249"/>
                        <a:pt x="13265" y="3249"/>
                      </a:cubicBezTo>
                      <a:cubicBezTo>
                        <a:pt x="14348" y="3249"/>
                        <a:pt x="14348" y="1083"/>
                        <a:pt x="16513" y="1083"/>
                      </a:cubicBezTo>
                      <a:cubicBezTo>
                        <a:pt x="16513" y="4331"/>
                        <a:pt x="14348" y="1083"/>
                        <a:pt x="15431" y="3249"/>
                      </a:cubicBezTo>
                      <a:cubicBezTo>
                        <a:pt x="14348" y="4331"/>
                        <a:pt x="13265" y="4331"/>
                        <a:pt x="13265" y="6497"/>
                      </a:cubicBezTo>
                      <a:cubicBezTo>
                        <a:pt x="14348" y="6497"/>
                        <a:pt x="15431" y="6497"/>
                        <a:pt x="16513" y="5414"/>
                      </a:cubicBezTo>
                      <a:cubicBezTo>
                        <a:pt x="16513" y="6497"/>
                        <a:pt x="15431" y="6497"/>
                        <a:pt x="16513" y="6497"/>
                      </a:cubicBezTo>
                      <a:cubicBezTo>
                        <a:pt x="17596" y="7580"/>
                        <a:pt x="18679" y="4331"/>
                        <a:pt x="19762" y="5414"/>
                      </a:cubicBezTo>
                      <a:lnTo>
                        <a:pt x="18679" y="6497"/>
                      </a:lnTo>
                      <a:cubicBezTo>
                        <a:pt x="19762" y="5414"/>
                        <a:pt x="19762" y="7580"/>
                        <a:pt x="21928" y="7580"/>
                      </a:cubicBezTo>
                      <a:cubicBezTo>
                        <a:pt x="21928" y="6497"/>
                        <a:pt x="21928" y="6497"/>
                        <a:pt x="23010" y="6497"/>
                      </a:cubicBezTo>
                      <a:cubicBezTo>
                        <a:pt x="20845" y="9746"/>
                        <a:pt x="25176" y="5414"/>
                        <a:pt x="25176" y="8663"/>
                      </a:cubicBezTo>
                      <a:cubicBezTo>
                        <a:pt x="26259" y="6497"/>
                        <a:pt x="28425" y="6497"/>
                        <a:pt x="28425" y="6497"/>
                      </a:cubicBezTo>
                      <a:cubicBezTo>
                        <a:pt x="28425" y="7580"/>
                        <a:pt x="27342" y="7580"/>
                        <a:pt x="27342" y="8663"/>
                      </a:cubicBezTo>
                      <a:cubicBezTo>
                        <a:pt x="27342" y="6497"/>
                        <a:pt x="25176" y="10828"/>
                        <a:pt x="24093" y="10828"/>
                      </a:cubicBezTo>
                      <a:cubicBezTo>
                        <a:pt x="25176" y="9746"/>
                        <a:pt x="25176" y="11911"/>
                        <a:pt x="27342" y="10828"/>
                      </a:cubicBezTo>
                      <a:lnTo>
                        <a:pt x="26259" y="11911"/>
                      </a:lnTo>
                      <a:cubicBezTo>
                        <a:pt x="27342" y="12994"/>
                        <a:pt x="29507" y="8663"/>
                        <a:pt x="29507" y="10828"/>
                      </a:cubicBezTo>
                      <a:lnTo>
                        <a:pt x="28425" y="11911"/>
                      </a:lnTo>
                      <a:cubicBezTo>
                        <a:pt x="30590" y="12994"/>
                        <a:pt x="30590" y="16243"/>
                        <a:pt x="33839" y="15160"/>
                      </a:cubicBezTo>
                      <a:cubicBezTo>
                        <a:pt x="34922" y="14077"/>
                        <a:pt x="36005" y="11911"/>
                        <a:pt x="36005" y="10828"/>
                      </a:cubicBezTo>
                      <a:cubicBezTo>
                        <a:pt x="34922" y="10828"/>
                        <a:pt x="32756" y="11911"/>
                        <a:pt x="31673" y="11911"/>
                      </a:cubicBezTo>
                      <a:lnTo>
                        <a:pt x="32756" y="9746"/>
                      </a:lnTo>
                      <a:cubicBezTo>
                        <a:pt x="31673" y="10828"/>
                        <a:pt x="30590" y="10828"/>
                        <a:pt x="30590" y="11911"/>
                      </a:cubicBezTo>
                      <a:cubicBezTo>
                        <a:pt x="29507" y="11911"/>
                        <a:pt x="31673" y="9746"/>
                        <a:pt x="29507" y="10828"/>
                      </a:cubicBezTo>
                      <a:cubicBezTo>
                        <a:pt x="30590" y="8663"/>
                        <a:pt x="31673" y="8663"/>
                        <a:pt x="32756" y="7580"/>
                      </a:cubicBezTo>
                      <a:lnTo>
                        <a:pt x="31673" y="7580"/>
                      </a:lnTo>
                      <a:cubicBezTo>
                        <a:pt x="32756" y="6497"/>
                        <a:pt x="31673" y="6497"/>
                        <a:pt x="32756" y="6497"/>
                      </a:cubicBezTo>
                      <a:cubicBezTo>
                        <a:pt x="30590" y="7580"/>
                        <a:pt x="31673" y="4331"/>
                        <a:pt x="30590" y="5414"/>
                      </a:cubicBezTo>
                      <a:lnTo>
                        <a:pt x="30590" y="6497"/>
                      </a:lnTo>
                      <a:cubicBezTo>
                        <a:pt x="29507" y="7580"/>
                        <a:pt x="29507" y="7580"/>
                        <a:pt x="29507" y="7580"/>
                      </a:cubicBezTo>
                      <a:cubicBezTo>
                        <a:pt x="30590" y="5414"/>
                        <a:pt x="29507" y="6497"/>
                        <a:pt x="29507" y="5414"/>
                      </a:cubicBezTo>
                      <a:cubicBezTo>
                        <a:pt x="28425" y="5414"/>
                        <a:pt x="27342" y="7580"/>
                        <a:pt x="26259" y="7580"/>
                      </a:cubicBezTo>
                      <a:cubicBezTo>
                        <a:pt x="27342" y="5414"/>
                        <a:pt x="26259" y="5414"/>
                        <a:pt x="26259" y="4331"/>
                      </a:cubicBezTo>
                      <a:cubicBezTo>
                        <a:pt x="25176" y="6497"/>
                        <a:pt x="24093" y="4331"/>
                        <a:pt x="24093" y="5414"/>
                      </a:cubicBezTo>
                      <a:cubicBezTo>
                        <a:pt x="23010" y="5414"/>
                        <a:pt x="23010" y="5414"/>
                        <a:pt x="24093" y="4331"/>
                      </a:cubicBezTo>
                      <a:cubicBezTo>
                        <a:pt x="24093" y="4331"/>
                        <a:pt x="24093" y="4331"/>
                        <a:pt x="24093" y="4331"/>
                      </a:cubicBezTo>
                      <a:lnTo>
                        <a:pt x="24093" y="4331"/>
                      </a:lnTo>
                      <a:cubicBezTo>
                        <a:pt x="24093" y="4331"/>
                        <a:pt x="24093" y="4331"/>
                        <a:pt x="24093" y="4331"/>
                      </a:cubicBezTo>
                      <a:cubicBezTo>
                        <a:pt x="24093" y="4331"/>
                        <a:pt x="23010" y="5414"/>
                        <a:pt x="23010" y="4331"/>
                      </a:cubicBezTo>
                      <a:cubicBezTo>
                        <a:pt x="23010" y="3249"/>
                        <a:pt x="23010" y="4331"/>
                        <a:pt x="24093" y="3249"/>
                      </a:cubicBezTo>
                      <a:cubicBezTo>
                        <a:pt x="23010" y="2166"/>
                        <a:pt x="20845" y="5414"/>
                        <a:pt x="20845" y="3249"/>
                      </a:cubicBezTo>
                      <a:cubicBezTo>
                        <a:pt x="19762" y="4331"/>
                        <a:pt x="18679" y="4331"/>
                        <a:pt x="18679" y="6497"/>
                      </a:cubicBezTo>
                      <a:cubicBezTo>
                        <a:pt x="18679" y="5414"/>
                        <a:pt x="19762" y="3249"/>
                        <a:pt x="18679" y="3249"/>
                      </a:cubicBezTo>
                      <a:cubicBezTo>
                        <a:pt x="17596" y="5414"/>
                        <a:pt x="17596" y="2166"/>
                        <a:pt x="16513" y="3249"/>
                      </a:cubicBezTo>
                      <a:cubicBezTo>
                        <a:pt x="17596" y="1083"/>
                        <a:pt x="16513" y="2166"/>
                        <a:pt x="17596" y="1083"/>
                      </a:cubicBezTo>
                      <a:cubicBezTo>
                        <a:pt x="16513" y="0"/>
                        <a:pt x="15431" y="3249"/>
                        <a:pt x="14348" y="2166"/>
                      </a:cubicBezTo>
                      <a:cubicBezTo>
                        <a:pt x="14348" y="2166"/>
                        <a:pt x="14348" y="1083"/>
                        <a:pt x="14348" y="0"/>
                      </a:cubicBezTo>
                      <a:cubicBezTo>
                        <a:pt x="14348" y="1083"/>
                        <a:pt x="13265" y="2166"/>
                        <a:pt x="13265" y="1083"/>
                      </a:cubicBezTo>
                      <a:lnTo>
                        <a:pt x="13265" y="2166"/>
                      </a:lnTo>
                      <a:cubicBezTo>
                        <a:pt x="12182" y="1083"/>
                        <a:pt x="11099" y="2166"/>
                        <a:pt x="10016" y="1083"/>
                      </a:cubicBezTo>
                      <a:cubicBezTo>
                        <a:pt x="10016" y="1083"/>
                        <a:pt x="10016" y="2166"/>
                        <a:pt x="10016" y="2166"/>
                      </a:cubicBezTo>
                      <a:cubicBezTo>
                        <a:pt x="10016" y="3249"/>
                        <a:pt x="10016" y="3249"/>
                        <a:pt x="10016" y="3249"/>
                      </a:cubicBezTo>
                      <a:cubicBezTo>
                        <a:pt x="8933" y="2166"/>
                        <a:pt x="7851" y="2166"/>
                        <a:pt x="7851" y="3249"/>
                      </a:cubicBezTo>
                      <a:cubicBezTo>
                        <a:pt x="7851" y="4331"/>
                        <a:pt x="7851" y="5414"/>
                        <a:pt x="7851" y="6497"/>
                      </a:cubicBezTo>
                      <a:cubicBezTo>
                        <a:pt x="7851" y="6497"/>
                        <a:pt x="6768" y="6497"/>
                        <a:pt x="6768" y="6497"/>
                      </a:cubicBezTo>
                      <a:cubicBezTo>
                        <a:pt x="6768" y="6497"/>
                        <a:pt x="6768" y="5414"/>
                        <a:pt x="6768" y="5414"/>
                      </a:cubicBezTo>
                      <a:cubicBezTo>
                        <a:pt x="6768" y="5414"/>
                        <a:pt x="4602" y="5414"/>
                        <a:pt x="5685" y="6497"/>
                      </a:cubicBezTo>
                      <a:cubicBezTo>
                        <a:pt x="5685" y="7580"/>
                        <a:pt x="4602" y="5414"/>
                        <a:pt x="3519" y="5414"/>
                      </a:cubicBezTo>
                      <a:cubicBezTo>
                        <a:pt x="4602" y="7580"/>
                        <a:pt x="3519" y="7580"/>
                        <a:pt x="2436" y="7580"/>
                      </a:cubicBezTo>
                      <a:cubicBezTo>
                        <a:pt x="1354" y="7580"/>
                        <a:pt x="1354" y="8663"/>
                        <a:pt x="2436" y="9746"/>
                      </a:cubicBezTo>
                      <a:cubicBezTo>
                        <a:pt x="2436" y="9746"/>
                        <a:pt x="4602" y="9746"/>
                        <a:pt x="4602" y="8663"/>
                      </a:cubicBezTo>
                      <a:cubicBezTo>
                        <a:pt x="4602" y="9746"/>
                        <a:pt x="5685" y="9746"/>
                        <a:pt x="5685" y="9746"/>
                      </a:cubicBezTo>
                      <a:cubicBezTo>
                        <a:pt x="5685" y="10828"/>
                        <a:pt x="3519" y="9746"/>
                        <a:pt x="3519" y="10828"/>
                      </a:cubicBezTo>
                      <a:lnTo>
                        <a:pt x="1354" y="8663"/>
                      </a:lnTo>
                      <a:cubicBezTo>
                        <a:pt x="-812" y="8663"/>
                        <a:pt x="271" y="9746"/>
                        <a:pt x="271" y="10828"/>
                      </a:cubicBezTo>
                      <a:cubicBezTo>
                        <a:pt x="1354" y="12994"/>
                        <a:pt x="2436" y="14077"/>
                        <a:pt x="271" y="140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64" name="Полилиния: фигура 2963">
                  <a:extLst>
                    <a:ext uri="{FF2B5EF4-FFF2-40B4-BE49-F238E27FC236}">
                      <a16:creationId xmlns:a16="http://schemas.microsoft.com/office/drawing/2014/main" id="{8BDF0670-9ED6-B2F7-D70C-DACA5848DA1A}"/>
                    </a:ext>
                  </a:extLst>
                </p:cNvPr>
                <p:cNvSpPr/>
                <p:nvPr/>
              </p:nvSpPr>
              <p:spPr>
                <a:xfrm>
                  <a:off x="8757227" y="6103962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  <a:gd name="connsiteX3" fmla="*/ 1083 w 1082"/>
                    <a:gd name="connsiteY3" fmla="*/ 1083 h 1082"/>
                    <a:gd name="connsiteX4" fmla="*/ 1083 w 1082"/>
                    <a:gd name="connsiteY4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cubicBezTo>
                        <a:pt x="1083" y="1083"/>
                        <a:pt x="1083" y="1083"/>
                        <a:pt x="1083" y="1083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083" y="1083"/>
                      </a:lnTo>
                      <a:cubicBezTo>
                        <a:pt x="1083" y="1083"/>
                        <a:pt x="1083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65" name="Полилиния: фигура 2964">
                  <a:extLst>
                    <a:ext uri="{FF2B5EF4-FFF2-40B4-BE49-F238E27FC236}">
                      <a16:creationId xmlns:a16="http://schemas.microsoft.com/office/drawing/2014/main" id="{25D524EA-15C9-4C20-31D3-D26FCD36B64F}"/>
                    </a:ext>
                  </a:extLst>
                </p:cNvPr>
                <p:cNvSpPr/>
                <p:nvPr/>
              </p:nvSpPr>
              <p:spPr>
                <a:xfrm>
                  <a:off x="8758309" y="610504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66" name="Полилиния: фигура 2965">
                  <a:extLst>
                    <a:ext uri="{FF2B5EF4-FFF2-40B4-BE49-F238E27FC236}">
                      <a16:creationId xmlns:a16="http://schemas.microsoft.com/office/drawing/2014/main" id="{5846E9AA-8F13-FAE3-8142-99AA3DD123F9}"/>
                    </a:ext>
                  </a:extLst>
                </p:cNvPr>
                <p:cNvSpPr/>
                <p:nvPr/>
              </p:nvSpPr>
              <p:spPr>
                <a:xfrm>
                  <a:off x="8749165" y="6116957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0 h 481"/>
                    <a:gd name="connsiteX1" fmla="*/ 481 w 481"/>
                    <a:gd name="connsiteY1" fmla="*/ 0 h 481"/>
                    <a:gd name="connsiteX2" fmla="*/ 481 w 481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481" y="0"/>
                      </a:moveTo>
                      <a:cubicBezTo>
                        <a:pt x="481" y="0"/>
                        <a:pt x="-602" y="0"/>
                        <a:pt x="481" y="0"/>
                      </a:cubicBezTo>
                      <a:cubicBezTo>
                        <a:pt x="481" y="1083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67" name="Полилиния: фигура 2966">
                  <a:extLst>
                    <a:ext uri="{FF2B5EF4-FFF2-40B4-BE49-F238E27FC236}">
                      <a16:creationId xmlns:a16="http://schemas.microsoft.com/office/drawing/2014/main" id="{6A5949F3-0EBE-0223-C6B2-E05C77754570}"/>
                    </a:ext>
                  </a:extLst>
                </p:cNvPr>
                <p:cNvSpPr/>
                <p:nvPr/>
              </p:nvSpPr>
              <p:spPr>
                <a:xfrm>
                  <a:off x="8749647" y="6118039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68" name="Полилиния: фигура 2967">
                  <a:extLst>
                    <a:ext uri="{FF2B5EF4-FFF2-40B4-BE49-F238E27FC236}">
                      <a16:creationId xmlns:a16="http://schemas.microsoft.com/office/drawing/2014/main" id="{89AFE9F2-3803-D207-68A9-847B781164C7}"/>
                    </a:ext>
                  </a:extLst>
                </p:cNvPr>
                <p:cNvSpPr/>
                <p:nvPr/>
              </p:nvSpPr>
              <p:spPr>
                <a:xfrm>
                  <a:off x="8745012" y="6121288"/>
                  <a:ext cx="8288" cy="18856"/>
                </a:xfrm>
                <a:custGeom>
                  <a:avLst/>
                  <a:gdLst>
                    <a:gd name="connsiteX0" fmla="*/ 2469 w 8288"/>
                    <a:gd name="connsiteY0" fmla="*/ 15160 h 18856"/>
                    <a:gd name="connsiteX1" fmla="*/ 4635 w 8288"/>
                    <a:gd name="connsiteY1" fmla="*/ 16243 h 18856"/>
                    <a:gd name="connsiteX2" fmla="*/ 2469 w 8288"/>
                    <a:gd name="connsiteY2" fmla="*/ 17325 h 18856"/>
                    <a:gd name="connsiteX3" fmla="*/ 5717 w 8288"/>
                    <a:gd name="connsiteY3" fmla="*/ 18408 h 18856"/>
                    <a:gd name="connsiteX4" fmla="*/ 4635 w 8288"/>
                    <a:gd name="connsiteY4" fmla="*/ 8663 h 18856"/>
                    <a:gd name="connsiteX5" fmla="*/ 5717 w 8288"/>
                    <a:gd name="connsiteY5" fmla="*/ 9746 h 18856"/>
                    <a:gd name="connsiteX6" fmla="*/ 4635 w 8288"/>
                    <a:gd name="connsiteY6" fmla="*/ 5414 h 18856"/>
                    <a:gd name="connsiteX7" fmla="*/ 6800 w 8288"/>
                    <a:gd name="connsiteY7" fmla="*/ 6497 h 18856"/>
                    <a:gd name="connsiteX8" fmla="*/ 6800 w 8288"/>
                    <a:gd name="connsiteY8" fmla="*/ 4331 h 18856"/>
                    <a:gd name="connsiteX9" fmla="*/ 5717 w 8288"/>
                    <a:gd name="connsiteY9" fmla="*/ 4331 h 18856"/>
                    <a:gd name="connsiteX10" fmla="*/ 6800 w 8288"/>
                    <a:gd name="connsiteY10" fmla="*/ 4331 h 18856"/>
                    <a:gd name="connsiteX11" fmla="*/ 6800 w 8288"/>
                    <a:gd name="connsiteY11" fmla="*/ 4331 h 18856"/>
                    <a:gd name="connsiteX12" fmla="*/ 6800 w 8288"/>
                    <a:gd name="connsiteY12" fmla="*/ 3248 h 18856"/>
                    <a:gd name="connsiteX13" fmla="*/ 6800 w 8288"/>
                    <a:gd name="connsiteY13" fmla="*/ 4331 h 18856"/>
                    <a:gd name="connsiteX14" fmla="*/ 6800 w 8288"/>
                    <a:gd name="connsiteY14" fmla="*/ 3248 h 18856"/>
                    <a:gd name="connsiteX15" fmla="*/ 7883 w 8288"/>
                    <a:gd name="connsiteY15" fmla="*/ 4331 h 18856"/>
                    <a:gd name="connsiteX16" fmla="*/ 6800 w 8288"/>
                    <a:gd name="connsiteY16" fmla="*/ 1083 h 18856"/>
                    <a:gd name="connsiteX17" fmla="*/ 5717 w 8288"/>
                    <a:gd name="connsiteY17" fmla="*/ 0 h 18856"/>
                    <a:gd name="connsiteX18" fmla="*/ 5717 w 8288"/>
                    <a:gd name="connsiteY18" fmla="*/ 3248 h 18856"/>
                    <a:gd name="connsiteX19" fmla="*/ 5717 w 8288"/>
                    <a:gd name="connsiteY19" fmla="*/ 3248 h 18856"/>
                    <a:gd name="connsiteX20" fmla="*/ 5717 w 8288"/>
                    <a:gd name="connsiteY20" fmla="*/ 5414 h 18856"/>
                    <a:gd name="connsiteX21" fmla="*/ 3552 w 8288"/>
                    <a:gd name="connsiteY21" fmla="*/ 3248 h 18856"/>
                    <a:gd name="connsiteX22" fmla="*/ 1386 w 8288"/>
                    <a:gd name="connsiteY22" fmla="*/ 5414 h 18856"/>
                    <a:gd name="connsiteX23" fmla="*/ 1386 w 8288"/>
                    <a:gd name="connsiteY23" fmla="*/ 5414 h 18856"/>
                    <a:gd name="connsiteX24" fmla="*/ 1386 w 8288"/>
                    <a:gd name="connsiteY24" fmla="*/ 6497 h 18856"/>
                    <a:gd name="connsiteX25" fmla="*/ 2469 w 8288"/>
                    <a:gd name="connsiteY25" fmla="*/ 6497 h 18856"/>
                    <a:gd name="connsiteX26" fmla="*/ 4635 w 8288"/>
                    <a:gd name="connsiteY26" fmla="*/ 7580 h 18856"/>
                    <a:gd name="connsiteX27" fmla="*/ 4635 w 8288"/>
                    <a:gd name="connsiteY27" fmla="*/ 8663 h 18856"/>
                    <a:gd name="connsiteX28" fmla="*/ 2469 w 8288"/>
                    <a:gd name="connsiteY28" fmla="*/ 7580 h 18856"/>
                    <a:gd name="connsiteX29" fmla="*/ 3552 w 8288"/>
                    <a:gd name="connsiteY29" fmla="*/ 8663 h 18856"/>
                    <a:gd name="connsiteX30" fmla="*/ 303 w 8288"/>
                    <a:gd name="connsiteY30" fmla="*/ 8663 h 18856"/>
                    <a:gd name="connsiteX31" fmla="*/ 2469 w 8288"/>
                    <a:gd name="connsiteY31" fmla="*/ 9746 h 18856"/>
                    <a:gd name="connsiteX32" fmla="*/ 1386 w 8288"/>
                    <a:gd name="connsiteY32" fmla="*/ 14077 h 18856"/>
                    <a:gd name="connsiteX33" fmla="*/ 303 w 8288"/>
                    <a:gd name="connsiteY33" fmla="*/ 12994 h 18856"/>
                    <a:gd name="connsiteX34" fmla="*/ 1386 w 8288"/>
                    <a:gd name="connsiteY34" fmla="*/ 14077 h 18856"/>
                    <a:gd name="connsiteX35" fmla="*/ 303 w 8288"/>
                    <a:gd name="connsiteY35" fmla="*/ 16243 h 18856"/>
                    <a:gd name="connsiteX36" fmla="*/ 1386 w 8288"/>
                    <a:gd name="connsiteY36" fmla="*/ 16243 h 18856"/>
                    <a:gd name="connsiteX37" fmla="*/ 2469 w 8288"/>
                    <a:gd name="connsiteY37" fmla="*/ 15160 h 18856"/>
                    <a:gd name="connsiteX38" fmla="*/ 2469 w 8288"/>
                    <a:gd name="connsiteY38" fmla="*/ 15160 h 18856"/>
                    <a:gd name="connsiteX39" fmla="*/ 5717 w 8288"/>
                    <a:gd name="connsiteY39" fmla="*/ 16243 h 18856"/>
                    <a:gd name="connsiteX40" fmla="*/ 2469 w 8288"/>
                    <a:gd name="connsiteY40" fmla="*/ 15160 h 18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8288" h="18856">
                      <a:moveTo>
                        <a:pt x="2469" y="15160"/>
                      </a:moveTo>
                      <a:lnTo>
                        <a:pt x="4635" y="16243"/>
                      </a:lnTo>
                      <a:cubicBezTo>
                        <a:pt x="3552" y="16243"/>
                        <a:pt x="4635" y="17325"/>
                        <a:pt x="2469" y="17325"/>
                      </a:cubicBezTo>
                      <a:cubicBezTo>
                        <a:pt x="4635" y="18408"/>
                        <a:pt x="2469" y="19491"/>
                        <a:pt x="5717" y="18408"/>
                      </a:cubicBezTo>
                      <a:cubicBezTo>
                        <a:pt x="4635" y="15160"/>
                        <a:pt x="6800" y="11911"/>
                        <a:pt x="4635" y="8663"/>
                      </a:cubicBezTo>
                      <a:lnTo>
                        <a:pt x="5717" y="9746"/>
                      </a:lnTo>
                      <a:cubicBezTo>
                        <a:pt x="3552" y="7580"/>
                        <a:pt x="8966" y="8663"/>
                        <a:pt x="4635" y="5414"/>
                      </a:cubicBezTo>
                      <a:lnTo>
                        <a:pt x="6800" y="6497"/>
                      </a:lnTo>
                      <a:cubicBezTo>
                        <a:pt x="7883" y="6497"/>
                        <a:pt x="3552" y="4331"/>
                        <a:pt x="6800" y="4331"/>
                      </a:cubicBezTo>
                      <a:lnTo>
                        <a:pt x="5717" y="4331"/>
                      </a:lnTo>
                      <a:cubicBezTo>
                        <a:pt x="5717" y="4331"/>
                        <a:pt x="6800" y="4331"/>
                        <a:pt x="6800" y="4331"/>
                      </a:cubicBezTo>
                      <a:lnTo>
                        <a:pt x="6800" y="4331"/>
                      </a:lnTo>
                      <a:cubicBezTo>
                        <a:pt x="5717" y="3248"/>
                        <a:pt x="5717" y="3248"/>
                        <a:pt x="6800" y="3248"/>
                      </a:cubicBezTo>
                      <a:cubicBezTo>
                        <a:pt x="7883" y="3248"/>
                        <a:pt x="6800" y="3248"/>
                        <a:pt x="6800" y="4331"/>
                      </a:cubicBezTo>
                      <a:cubicBezTo>
                        <a:pt x="7883" y="4331"/>
                        <a:pt x="5717" y="3248"/>
                        <a:pt x="6800" y="3248"/>
                      </a:cubicBezTo>
                      <a:cubicBezTo>
                        <a:pt x="7883" y="3248"/>
                        <a:pt x="7883" y="3248"/>
                        <a:pt x="7883" y="4331"/>
                      </a:cubicBezTo>
                      <a:cubicBezTo>
                        <a:pt x="6800" y="2166"/>
                        <a:pt x="10049" y="3248"/>
                        <a:pt x="6800" y="1083"/>
                      </a:cubicBezTo>
                      <a:cubicBezTo>
                        <a:pt x="5717" y="1083"/>
                        <a:pt x="5717" y="1083"/>
                        <a:pt x="5717" y="0"/>
                      </a:cubicBezTo>
                      <a:cubicBezTo>
                        <a:pt x="4635" y="0"/>
                        <a:pt x="5717" y="2166"/>
                        <a:pt x="5717" y="3248"/>
                      </a:cubicBezTo>
                      <a:lnTo>
                        <a:pt x="5717" y="3248"/>
                      </a:lnTo>
                      <a:cubicBezTo>
                        <a:pt x="8966" y="5414"/>
                        <a:pt x="4635" y="3248"/>
                        <a:pt x="5717" y="5414"/>
                      </a:cubicBezTo>
                      <a:cubicBezTo>
                        <a:pt x="4635" y="4331"/>
                        <a:pt x="4635" y="4331"/>
                        <a:pt x="3552" y="3248"/>
                      </a:cubicBezTo>
                      <a:cubicBezTo>
                        <a:pt x="303" y="3248"/>
                        <a:pt x="4635" y="5414"/>
                        <a:pt x="1386" y="5414"/>
                      </a:cubicBezTo>
                      <a:lnTo>
                        <a:pt x="1386" y="5414"/>
                      </a:lnTo>
                      <a:cubicBezTo>
                        <a:pt x="1386" y="5414"/>
                        <a:pt x="1386" y="6497"/>
                        <a:pt x="1386" y="6497"/>
                      </a:cubicBezTo>
                      <a:cubicBezTo>
                        <a:pt x="1386" y="6497"/>
                        <a:pt x="2469" y="6497"/>
                        <a:pt x="2469" y="6497"/>
                      </a:cubicBezTo>
                      <a:cubicBezTo>
                        <a:pt x="2469" y="6497"/>
                        <a:pt x="4635" y="7580"/>
                        <a:pt x="4635" y="7580"/>
                      </a:cubicBezTo>
                      <a:cubicBezTo>
                        <a:pt x="2469" y="7580"/>
                        <a:pt x="5717" y="8663"/>
                        <a:pt x="4635" y="8663"/>
                      </a:cubicBezTo>
                      <a:cubicBezTo>
                        <a:pt x="3552" y="8663"/>
                        <a:pt x="3552" y="7580"/>
                        <a:pt x="2469" y="7580"/>
                      </a:cubicBezTo>
                      <a:lnTo>
                        <a:pt x="3552" y="8663"/>
                      </a:lnTo>
                      <a:cubicBezTo>
                        <a:pt x="3552" y="9746"/>
                        <a:pt x="1386" y="8663"/>
                        <a:pt x="303" y="8663"/>
                      </a:cubicBezTo>
                      <a:cubicBezTo>
                        <a:pt x="1386" y="9746"/>
                        <a:pt x="1386" y="8663"/>
                        <a:pt x="2469" y="9746"/>
                      </a:cubicBezTo>
                      <a:cubicBezTo>
                        <a:pt x="303" y="9746"/>
                        <a:pt x="303" y="11911"/>
                        <a:pt x="1386" y="14077"/>
                      </a:cubicBezTo>
                      <a:cubicBezTo>
                        <a:pt x="1386" y="14077"/>
                        <a:pt x="-780" y="12994"/>
                        <a:pt x="303" y="12994"/>
                      </a:cubicBezTo>
                      <a:cubicBezTo>
                        <a:pt x="303" y="12994"/>
                        <a:pt x="303" y="14077"/>
                        <a:pt x="1386" y="14077"/>
                      </a:cubicBezTo>
                      <a:cubicBezTo>
                        <a:pt x="2469" y="15160"/>
                        <a:pt x="1386" y="16243"/>
                        <a:pt x="303" y="16243"/>
                      </a:cubicBezTo>
                      <a:lnTo>
                        <a:pt x="1386" y="16243"/>
                      </a:lnTo>
                      <a:cubicBezTo>
                        <a:pt x="5717" y="12994"/>
                        <a:pt x="1386" y="12994"/>
                        <a:pt x="2469" y="15160"/>
                      </a:cubicBezTo>
                      <a:lnTo>
                        <a:pt x="2469" y="15160"/>
                      </a:lnTo>
                      <a:cubicBezTo>
                        <a:pt x="2469" y="15160"/>
                        <a:pt x="5717" y="15160"/>
                        <a:pt x="5717" y="16243"/>
                      </a:cubicBezTo>
                      <a:cubicBezTo>
                        <a:pt x="3552" y="16243"/>
                        <a:pt x="3552" y="15160"/>
                        <a:pt x="2469" y="151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69" name="Полилиния: фигура 2968">
                  <a:extLst>
                    <a:ext uri="{FF2B5EF4-FFF2-40B4-BE49-F238E27FC236}">
                      <a16:creationId xmlns:a16="http://schemas.microsoft.com/office/drawing/2014/main" id="{4691CA82-7036-8B46-61CE-1C1DD872E9EE}"/>
                    </a:ext>
                  </a:extLst>
                </p:cNvPr>
                <p:cNvSpPr/>
                <p:nvPr/>
              </p:nvSpPr>
              <p:spPr>
                <a:xfrm>
                  <a:off x="8747481" y="6140779"/>
                  <a:ext cx="3519" cy="1082"/>
                </a:xfrm>
                <a:custGeom>
                  <a:avLst/>
                  <a:gdLst>
                    <a:gd name="connsiteX0" fmla="*/ 2166 w 3519"/>
                    <a:gd name="connsiteY0" fmla="*/ 0 h 1082"/>
                    <a:gd name="connsiteX1" fmla="*/ 0 w 3519"/>
                    <a:gd name="connsiteY1" fmla="*/ 0 h 1082"/>
                    <a:gd name="connsiteX2" fmla="*/ 3249 w 3519"/>
                    <a:gd name="connsiteY2" fmla="*/ 1083 h 1082"/>
                    <a:gd name="connsiteX3" fmla="*/ 2166 w 3519"/>
                    <a:gd name="connsiteY3" fmla="*/ 0 h 1082"/>
                    <a:gd name="connsiteX4" fmla="*/ 2166 w 3519"/>
                    <a:gd name="connsiteY4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9" h="1082">
                      <a:moveTo>
                        <a:pt x="2166" y="0"/>
                      </a:moveTo>
                      <a:lnTo>
                        <a:pt x="0" y="0"/>
                      </a:lnTo>
                      <a:cubicBezTo>
                        <a:pt x="0" y="0"/>
                        <a:pt x="2166" y="1083"/>
                        <a:pt x="3249" y="1083"/>
                      </a:cubicBezTo>
                      <a:cubicBezTo>
                        <a:pt x="3249" y="0"/>
                        <a:pt x="4331" y="0"/>
                        <a:pt x="2166" y="0"/>
                      </a:cubicBezTo>
                      <a:cubicBezTo>
                        <a:pt x="3249" y="0"/>
                        <a:pt x="2166" y="0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70" name="Полилиния: фигура 2969">
                  <a:extLst>
                    <a:ext uri="{FF2B5EF4-FFF2-40B4-BE49-F238E27FC236}">
                      <a16:creationId xmlns:a16="http://schemas.microsoft.com/office/drawing/2014/main" id="{4332E1FB-8F7E-8B49-1752-A058C20A16BB}"/>
                    </a:ext>
                  </a:extLst>
                </p:cNvPr>
                <p:cNvSpPr/>
                <p:nvPr/>
              </p:nvSpPr>
              <p:spPr>
                <a:xfrm>
                  <a:off x="8746398" y="6141862"/>
                  <a:ext cx="8662" cy="11911"/>
                </a:xfrm>
                <a:custGeom>
                  <a:avLst/>
                  <a:gdLst>
                    <a:gd name="connsiteX0" fmla="*/ 4331 w 8662"/>
                    <a:gd name="connsiteY0" fmla="*/ 5414 h 11911"/>
                    <a:gd name="connsiteX1" fmla="*/ 5414 w 8662"/>
                    <a:gd name="connsiteY1" fmla="*/ 5414 h 11911"/>
                    <a:gd name="connsiteX2" fmla="*/ 5414 w 8662"/>
                    <a:gd name="connsiteY2" fmla="*/ 2166 h 11911"/>
                    <a:gd name="connsiteX3" fmla="*/ 2166 w 8662"/>
                    <a:gd name="connsiteY3" fmla="*/ 1083 h 11911"/>
                    <a:gd name="connsiteX4" fmla="*/ 4331 w 8662"/>
                    <a:gd name="connsiteY4" fmla="*/ 1083 h 11911"/>
                    <a:gd name="connsiteX5" fmla="*/ 2166 w 8662"/>
                    <a:gd name="connsiteY5" fmla="*/ 0 h 11911"/>
                    <a:gd name="connsiteX6" fmla="*/ 3249 w 8662"/>
                    <a:gd name="connsiteY6" fmla="*/ 1083 h 11911"/>
                    <a:gd name="connsiteX7" fmla="*/ 2166 w 8662"/>
                    <a:gd name="connsiteY7" fmla="*/ 1083 h 11911"/>
                    <a:gd name="connsiteX8" fmla="*/ 2166 w 8662"/>
                    <a:gd name="connsiteY8" fmla="*/ 2166 h 11911"/>
                    <a:gd name="connsiteX9" fmla="*/ 1083 w 8662"/>
                    <a:gd name="connsiteY9" fmla="*/ 2166 h 11911"/>
                    <a:gd name="connsiteX10" fmla="*/ 3249 w 8662"/>
                    <a:gd name="connsiteY10" fmla="*/ 4331 h 11911"/>
                    <a:gd name="connsiteX11" fmla="*/ 1083 w 8662"/>
                    <a:gd name="connsiteY11" fmla="*/ 4331 h 11911"/>
                    <a:gd name="connsiteX12" fmla="*/ 0 w 8662"/>
                    <a:gd name="connsiteY12" fmla="*/ 6497 h 11911"/>
                    <a:gd name="connsiteX13" fmla="*/ 1083 w 8662"/>
                    <a:gd name="connsiteY13" fmla="*/ 6497 h 11911"/>
                    <a:gd name="connsiteX14" fmla="*/ 3249 w 8662"/>
                    <a:gd name="connsiteY14" fmla="*/ 6497 h 11911"/>
                    <a:gd name="connsiteX15" fmla="*/ 1083 w 8662"/>
                    <a:gd name="connsiteY15" fmla="*/ 7580 h 11911"/>
                    <a:gd name="connsiteX16" fmla="*/ 3249 w 8662"/>
                    <a:gd name="connsiteY16" fmla="*/ 10828 h 11911"/>
                    <a:gd name="connsiteX17" fmla="*/ 6497 w 8662"/>
                    <a:gd name="connsiteY17" fmla="*/ 10828 h 11911"/>
                    <a:gd name="connsiteX18" fmla="*/ 4331 w 8662"/>
                    <a:gd name="connsiteY18" fmla="*/ 10828 h 11911"/>
                    <a:gd name="connsiteX19" fmla="*/ 4331 w 8662"/>
                    <a:gd name="connsiteY19" fmla="*/ 11911 h 11911"/>
                    <a:gd name="connsiteX20" fmla="*/ 8663 w 8662"/>
                    <a:gd name="connsiteY20" fmla="*/ 10828 h 11911"/>
                    <a:gd name="connsiteX21" fmla="*/ 4331 w 8662"/>
                    <a:gd name="connsiteY21" fmla="*/ 5414 h 11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662" h="11911">
                      <a:moveTo>
                        <a:pt x="4331" y="5414"/>
                      </a:moveTo>
                      <a:cubicBezTo>
                        <a:pt x="4331" y="5414"/>
                        <a:pt x="5414" y="5414"/>
                        <a:pt x="5414" y="5414"/>
                      </a:cubicBezTo>
                      <a:cubicBezTo>
                        <a:pt x="5414" y="4331"/>
                        <a:pt x="4331" y="2166"/>
                        <a:pt x="5414" y="2166"/>
                      </a:cubicBezTo>
                      <a:cubicBezTo>
                        <a:pt x="5414" y="2166"/>
                        <a:pt x="3249" y="2166"/>
                        <a:pt x="2166" y="1083"/>
                      </a:cubicBezTo>
                      <a:lnTo>
                        <a:pt x="4331" y="1083"/>
                      </a:lnTo>
                      <a:cubicBezTo>
                        <a:pt x="3249" y="1083"/>
                        <a:pt x="5414" y="0"/>
                        <a:pt x="2166" y="0"/>
                      </a:cubicBezTo>
                      <a:cubicBezTo>
                        <a:pt x="2166" y="0"/>
                        <a:pt x="3249" y="0"/>
                        <a:pt x="3249" y="1083"/>
                      </a:cubicBezTo>
                      <a:lnTo>
                        <a:pt x="2166" y="1083"/>
                      </a:lnTo>
                      <a:lnTo>
                        <a:pt x="2166" y="2166"/>
                      </a:lnTo>
                      <a:lnTo>
                        <a:pt x="1083" y="2166"/>
                      </a:lnTo>
                      <a:cubicBezTo>
                        <a:pt x="-1083" y="3249"/>
                        <a:pt x="4331" y="2166"/>
                        <a:pt x="3249" y="4331"/>
                      </a:cubicBezTo>
                      <a:lnTo>
                        <a:pt x="1083" y="4331"/>
                      </a:lnTo>
                      <a:cubicBezTo>
                        <a:pt x="1083" y="5414"/>
                        <a:pt x="2166" y="5414"/>
                        <a:pt x="0" y="6497"/>
                      </a:cubicBezTo>
                      <a:cubicBezTo>
                        <a:pt x="0" y="6497"/>
                        <a:pt x="1083" y="6497"/>
                        <a:pt x="1083" y="6497"/>
                      </a:cubicBezTo>
                      <a:cubicBezTo>
                        <a:pt x="1083" y="6497"/>
                        <a:pt x="2166" y="6497"/>
                        <a:pt x="3249" y="6497"/>
                      </a:cubicBezTo>
                      <a:cubicBezTo>
                        <a:pt x="5414" y="7580"/>
                        <a:pt x="2166" y="6497"/>
                        <a:pt x="1083" y="7580"/>
                      </a:cubicBezTo>
                      <a:cubicBezTo>
                        <a:pt x="3249" y="8663"/>
                        <a:pt x="4331" y="9746"/>
                        <a:pt x="3249" y="10828"/>
                      </a:cubicBezTo>
                      <a:cubicBezTo>
                        <a:pt x="4331" y="9746"/>
                        <a:pt x="6497" y="9746"/>
                        <a:pt x="6497" y="10828"/>
                      </a:cubicBezTo>
                      <a:cubicBezTo>
                        <a:pt x="5414" y="10828"/>
                        <a:pt x="5414" y="10828"/>
                        <a:pt x="4331" y="10828"/>
                      </a:cubicBezTo>
                      <a:cubicBezTo>
                        <a:pt x="4331" y="10828"/>
                        <a:pt x="3249" y="11911"/>
                        <a:pt x="4331" y="11911"/>
                      </a:cubicBezTo>
                      <a:cubicBezTo>
                        <a:pt x="5414" y="10828"/>
                        <a:pt x="7580" y="10828"/>
                        <a:pt x="8663" y="10828"/>
                      </a:cubicBezTo>
                      <a:cubicBezTo>
                        <a:pt x="8663" y="6497"/>
                        <a:pt x="4331" y="6497"/>
                        <a:pt x="4331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71" name="Полилиния: фигура 2970">
                  <a:extLst>
                    <a:ext uri="{FF2B5EF4-FFF2-40B4-BE49-F238E27FC236}">
                      <a16:creationId xmlns:a16="http://schemas.microsoft.com/office/drawing/2014/main" id="{9B7FB7F0-92D9-F426-3ACD-CA20DC1FA3BB}"/>
                    </a:ext>
                  </a:extLst>
                </p:cNvPr>
                <p:cNvSpPr/>
                <p:nvPr/>
              </p:nvSpPr>
              <p:spPr>
                <a:xfrm>
                  <a:off x="8752414" y="6147276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  <a:gd name="connsiteX3" fmla="*/ 481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lnTo>
                        <a:pt x="48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972" name="Рисунок 11">
                <a:extLst>
                  <a:ext uri="{FF2B5EF4-FFF2-40B4-BE49-F238E27FC236}">
                    <a16:creationId xmlns:a16="http://schemas.microsoft.com/office/drawing/2014/main" id="{C71577A1-0382-C655-98A8-6C60ECC92406}"/>
                  </a:ext>
                </a:extLst>
              </p:cNvPr>
              <p:cNvGrpSpPr/>
              <p:nvPr/>
            </p:nvGrpSpPr>
            <p:grpSpPr>
              <a:xfrm>
                <a:off x="8503841" y="6203103"/>
                <a:ext cx="66053" cy="65451"/>
                <a:chOff x="8503841" y="6203103"/>
                <a:chExt cx="66053" cy="65451"/>
              </a:xfrm>
              <a:solidFill>
                <a:srgbClr val="000000"/>
              </a:solidFill>
            </p:grpSpPr>
            <p:sp>
              <p:nvSpPr>
                <p:cNvPr id="2973" name="Полилиния: фигура 2972">
                  <a:extLst>
                    <a:ext uri="{FF2B5EF4-FFF2-40B4-BE49-F238E27FC236}">
                      <a16:creationId xmlns:a16="http://schemas.microsoft.com/office/drawing/2014/main" id="{7FA08205-62EA-45B5-ADF2-ADFB4A21530D}"/>
                    </a:ext>
                  </a:extLst>
                </p:cNvPr>
                <p:cNvSpPr/>
                <p:nvPr/>
              </p:nvSpPr>
              <p:spPr>
                <a:xfrm>
                  <a:off x="8561232" y="624040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74" name="Полилиния: фигура 2973">
                  <a:extLst>
                    <a:ext uri="{FF2B5EF4-FFF2-40B4-BE49-F238E27FC236}">
                      <a16:creationId xmlns:a16="http://schemas.microsoft.com/office/drawing/2014/main" id="{8B3FBE44-5555-D606-ACFE-1E7330DB09F8}"/>
                    </a:ext>
                  </a:extLst>
                </p:cNvPr>
                <p:cNvSpPr/>
                <p:nvPr/>
              </p:nvSpPr>
              <p:spPr>
                <a:xfrm>
                  <a:off x="8561232" y="6239318"/>
                  <a:ext cx="6497" cy="2165"/>
                </a:xfrm>
                <a:custGeom>
                  <a:avLst/>
                  <a:gdLst>
                    <a:gd name="connsiteX0" fmla="*/ 6497 w 6497"/>
                    <a:gd name="connsiteY0" fmla="*/ 2166 h 2165"/>
                    <a:gd name="connsiteX1" fmla="*/ 6497 w 6497"/>
                    <a:gd name="connsiteY1" fmla="*/ 1083 h 2165"/>
                    <a:gd name="connsiteX2" fmla="*/ 0 w 6497"/>
                    <a:gd name="connsiteY2" fmla="*/ 0 h 2165"/>
                    <a:gd name="connsiteX3" fmla="*/ 3249 w 6497"/>
                    <a:gd name="connsiteY3" fmla="*/ 2166 h 2165"/>
                    <a:gd name="connsiteX4" fmla="*/ 2166 w 6497"/>
                    <a:gd name="connsiteY4" fmla="*/ 0 h 2165"/>
                    <a:gd name="connsiteX5" fmla="*/ 4331 w 6497"/>
                    <a:gd name="connsiteY5" fmla="*/ 2166 h 2165"/>
                    <a:gd name="connsiteX6" fmla="*/ 4331 w 6497"/>
                    <a:gd name="connsiteY6" fmla="*/ 0 h 2165"/>
                    <a:gd name="connsiteX7" fmla="*/ 6497 w 6497"/>
                    <a:gd name="connsiteY7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97" h="2165">
                      <a:moveTo>
                        <a:pt x="6497" y="2166"/>
                      </a:moveTo>
                      <a:lnTo>
                        <a:pt x="6497" y="1083"/>
                      </a:lnTo>
                      <a:cubicBezTo>
                        <a:pt x="2166" y="0"/>
                        <a:pt x="3249" y="0"/>
                        <a:pt x="0" y="0"/>
                      </a:cubicBezTo>
                      <a:cubicBezTo>
                        <a:pt x="1083" y="1083"/>
                        <a:pt x="2166" y="2166"/>
                        <a:pt x="3249" y="2166"/>
                      </a:cubicBezTo>
                      <a:cubicBezTo>
                        <a:pt x="3249" y="2166"/>
                        <a:pt x="2166" y="1083"/>
                        <a:pt x="2166" y="0"/>
                      </a:cubicBezTo>
                      <a:cubicBezTo>
                        <a:pt x="3249" y="1083"/>
                        <a:pt x="3249" y="1083"/>
                        <a:pt x="4331" y="2166"/>
                      </a:cubicBezTo>
                      <a:cubicBezTo>
                        <a:pt x="5414" y="2166"/>
                        <a:pt x="3249" y="1083"/>
                        <a:pt x="4331" y="0"/>
                      </a:cubicBezTo>
                      <a:lnTo>
                        <a:pt x="6497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75" name="Полилиния: фигура 2974">
                  <a:extLst>
                    <a:ext uri="{FF2B5EF4-FFF2-40B4-BE49-F238E27FC236}">
                      <a16:creationId xmlns:a16="http://schemas.microsoft.com/office/drawing/2014/main" id="{1757E6E3-B815-73C0-5D22-9DD0B3B152A2}"/>
                    </a:ext>
                  </a:extLst>
                </p:cNvPr>
                <p:cNvSpPr/>
                <p:nvPr/>
              </p:nvSpPr>
              <p:spPr>
                <a:xfrm>
                  <a:off x="8564480" y="6238869"/>
                  <a:ext cx="2165" cy="1531"/>
                </a:xfrm>
                <a:custGeom>
                  <a:avLst/>
                  <a:gdLst>
                    <a:gd name="connsiteX0" fmla="*/ 0 w 2165"/>
                    <a:gd name="connsiteY0" fmla="*/ 449 h 1531"/>
                    <a:gd name="connsiteX1" fmla="*/ 2166 w 2165"/>
                    <a:gd name="connsiteY1" fmla="*/ 1531 h 1531"/>
                    <a:gd name="connsiteX2" fmla="*/ 0 w 2165"/>
                    <a:gd name="connsiteY2" fmla="*/ 449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531">
                      <a:moveTo>
                        <a:pt x="0" y="449"/>
                      </a:moveTo>
                      <a:cubicBezTo>
                        <a:pt x="1083" y="449"/>
                        <a:pt x="1083" y="449"/>
                        <a:pt x="2166" y="1531"/>
                      </a:cubicBezTo>
                      <a:cubicBezTo>
                        <a:pt x="1083" y="449"/>
                        <a:pt x="0" y="-634"/>
                        <a:pt x="0" y="4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76" name="Полилиния: фигура 2975">
                  <a:extLst>
                    <a:ext uri="{FF2B5EF4-FFF2-40B4-BE49-F238E27FC236}">
                      <a16:creationId xmlns:a16="http://schemas.microsoft.com/office/drawing/2014/main" id="{80D9B2DA-05D8-9C19-5A68-D2DF145F264E}"/>
                    </a:ext>
                  </a:extLst>
                </p:cNvPr>
                <p:cNvSpPr/>
                <p:nvPr/>
              </p:nvSpPr>
              <p:spPr>
                <a:xfrm>
                  <a:off x="8563398" y="6237754"/>
                  <a:ext cx="2165" cy="481"/>
                </a:xfrm>
                <a:custGeom>
                  <a:avLst/>
                  <a:gdLst>
                    <a:gd name="connsiteX0" fmla="*/ 0 w 2165"/>
                    <a:gd name="connsiteY0" fmla="*/ 481 h 481"/>
                    <a:gd name="connsiteX1" fmla="*/ 2166 w 2165"/>
                    <a:gd name="connsiteY1" fmla="*/ 481 h 481"/>
                    <a:gd name="connsiteX2" fmla="*/ 0 w 2165"/>
                    <a:gd name="connsiteY2" fmla="*/ 481 h 481"/>
                    <a:gd name="connsiteX3" fmla="*/ 0 w 2165"/>
                    <a:gd name="connsiteY3" fmla="*/ 481 h 481"/>
                    <a:gd name="connsiteX4" fmla="*/ 0 w 2165"/>
                    <a:gd name="connsiteY4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481">
                      <a:moveTo>
                        <a:pt x="0" y="481"/>
                      </a:moveTo>
                      <a:cubicBezTo>
                        <a:pt x="0" y="481"/>
                        <a:pt x="1083" y="481"/>
                        <a:pt x="2166" y="481"/>
                      </a:cubicBezTo>
                      <a:cubicBezTo>
                        <a:pt x="2166" y="481"/>
                        <a:pt x="1083" y="481"/>
                        <a:pt x="0" y="481"/>
                      </a:cubicBezTo>
                      <a:cubicBezTo>
                        <a:pt x="0" y="481"/>
                        <a:pt x="0" y="-602"/>
                        <a:pt x="0" y="481"/>
                      </a:cubicBezTo>
                      <a:lnTo>
                        <a:pt x="0" y="4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77" name="Полилиния: фигура 2976">
                  <a:extLst>
                    <a:ext uri="{FF2B5EF4-FFF2-40B4-BE49-F238E27FC236}">
                      <a16:creationId xmlns:a16="http://schemas.microsoft.com/office/drawing/2014/main" id="{282D49C2-4895-B84C-5CE4-F620110538B5}"/>
                    </a:ext>
                  </a:extLst>
                </p:cNvPr>
                <p:cNvSpPr/>
                <p:nvPr/>
              </p:nvSpPr>
              <p:spPr>
                <a:xfrm>
                  <a:off x="8563999" y="6236069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78" name="Полилиния: фигура 2977">
                  <a:extLst>
                    <a:ext uri="{FF2B5EF4-FFF2-40B4-BE49-F238E27FC236}">
                      <a16:creationId xmlns:a16="http://schemas.microsoft.com/office/drawing/2014/main" id="{B25277CF-8E91-AAE1-7998-EA949B20F812}"/>
                    </a:ext>
                  </a:extLst>
                </p:cNvPr>
                <p:cNvSpPr/>
                <p:nvPr/>
              </p:nvSpPr>
              <p:spPr>
                <a:xfrm>
                  <a:off x="8563398" y="6234987"/>
                  <a:ext cx="4331" cy="2165"/>
                </a:xfrm>
                <a:custGeom>
                  <a:avLst/>
                  <a:gdLst>
                    <a:gd name="connsiteX0" fmla="*/ 0 w 4331"/>
                    <a:gd name="connsiteY0" fmla="*/ 0 h 2165"/>
                    <a:gd name="connsiteX1" fmla="*/ 0 w 4331"/>
                    <a:gd name="connsiteY1" fmla="*/ 0 h 2165"/>
                    <a:gd name="connsiteX2" fmla="*/ 0 w 4331"/>
                    <a:gd name="connsiteY2" fmla="*/ 0 h 2165"/>
                    <a:gd name="connsiteX3" fmla="*/ 2166 w 4331"/>
                    <a:gd name="connsiteY3" fmla="*/ 1083 h 2165"/>
                    <a:gd name="connsiteX4" fmla="*/ 2166 w 4331"/>
                    <a:gd name="connsiteY4" fmla="*/ 2166 h 2165"/>
                    <a:gd name="connsiteX5" fmla="*/ 4331 w 4331"/>
                    <a:gd name="connsiteY5" fmla="*/ 1083 h 2165"/>
                    <a:gd name="connsiteX6" fmla="*/ 0 w 4331"/>
                    <a:gd name="connsiteY6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331" h="2165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1083" y="1083"/>
                        <a:pt x="1083" y="1083"/>
                        <a:pt x="0" y="0"/>
                      </a:cubicBezTo>
                      <a:cubicBezTo>
                        <a:pt x="1083" y="0"/>
                        <a:pt x="3249" y="1083"/>
                        <a:pt x="2166" y="1083"/>
                      </a:cubicBezTo>
                      <a:cubicBezTo>
                        <a:pt x="2166" y="2166"/>
                        <a:pt x="0" y="1083"/>
                        <a:pt x="2166" y="2166"/>
                      </a:cubicBezTo>
                      <a:lnTo>
                        <a:pt x="4331" y="1083"/>
                      </a:lnTo>
                      <a:cubicBezTo>
                        <a:pt x="4331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79" name="Полилиния: фигура 2978">
                  <a:extLst>
                    <a:ext uri="{FF2B5EF4-FFF2-40B4-BE49-F238E27FC236}">
                      <a16:creationId xmlns:a16="http://schemas.microsoft.com/office/drawing/2014/main" id="{E759C8F1-194C-8F8F-B8FC-5C5D979D8DC2}"/>
                    </a:ext>
                  </a:extLst>
                </p:cNvPr>
                <p:cNvSpPr/>
                <p:nvPr/>
              </p:nvSpPr>
              <p:spPr>
                <a:xfrm>
                  <a:off x="8564480" y="623606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80" name="Полилиния: фигура 2979">
                  <a:extLst>
                    <a:ext uri="{FF2B5EF4-FFF2-40B4-BE49-F238E27FC236}">
                      <a16:creationId xmlns:a16="http://schemas.microsoft.com/office/drawing/2014/main" id="{74CF2766-F88A-AD73-AA72-9D0C793935E7}"/>
                    </a:ext>
                  </a:extLst>
                </p:cNvPr>
                <p:cNvSpPr/>
                <p:nvPr/>
              </p:nvSpPr>
              <p:spPr>
                <a:xfrm>
                  <a:off x="8563398" y="6237152"/>
                  <a:ext cx="2165" cy="10828"/>
                </a:xfrm>
                <a:custGeom>
                  <a:avLst/>
                  <a:gdLst>
                    <a:gd name="connsiteX0" fmla="*/ 0 w 2165"/>
                    <a:gd name="connsiteY0" fmla="*/ 0 h 10828"/>
                    <a:gd name="connsiteX1" fmla="*/ 1083 w 2165"/>
                    <a:gd name="connsiteY1" fmla="*/ 0 h 10828"/>
                    <a:gd name="connsiteX2" fmla="*/ 2166 w 2165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216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81" name="Полилиния: фигура 2980">
                  <a:extLst>
                    <a:ext uri="{FF2B5EF4-FFF2-40B4-BE49-F238E27FC236}">
                      <a16:creationId xmlns:a16="http://schemas.microsoft.com/office/drawing/2014/main" id="{02381BBA-E386-FCAB-BEFB-26AE0C0418EB}"/>
                    </a:ext>
                  </a:extLst>
                </p:cNvPr>
                <p:cNvSpPr/>
                <p:nvPr/>
              </p:nvSpPr>
              <p:spPr>
                <a:xfrm>
                  <a:off x="8563398" y="6231738"/>
                  <a:ext cx="5414" cy="3248"/>
                </a:xfrm>
                <a:custGeom>
                  <a:avLst/>
                  <a:gdLst>
                    <a:gd name="connsiteX0" fmla="*/ 0 w 5414"/>
                    <a:gd name="connsiteY0" fmla="*/ 2166 h 3248"/>
                    <a:gd name="connsiteX1" fmla="*/ 2166 w 5414"/>
                    <a:gd name="connsiteY1" fmla="*/ 3249 h 3248"/>
                    <a:gd name="connsiteX2" fmla="*/ 5414 w 5414"/>
                    <a:gd name="connsiteY2" fmla="*/ 1083 h 3248"/>
                    <a:gd name="connsiteX3" fmla="*/ 4331 w 5414"/>
                    <a:gd name="connsiteY3" fmla="*/ 0 h 3248"/>
                    <a:gd name="connsiteX4" fmla="*/ 0 w 5414"/>
                    <a:gd name="connsiteY4" fmla="*/ 2166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4" h="3248">
                      <a:moveTo>
                        <a:pt x="0" y="2166"/>
                      </a:moveTo>
                      <a:cubicBezTo>
                        <a:pt x="3249" y="2166"/>
                        <a:pt x="0" y="3249"/>
                        <a:pt x="2166" y="3249"/>
                      </a:cubicBezTo>
                      <a:cubicBezTo>
                        <a:pt x="2166" y="2166"/>
                        <a:pt x="4331" y="1083"/>
                        <a:pt x="5414" y="1083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ubicBezTo>
                        <a:pt x="3249" y="0"/>
                        <a:pt x="1083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82" name="Полилиния: фигура 2981">
                  <a:extLst>
                    <a:ext uri="{FF2B5EF4-FFF2-40B4-BE49-F238E27FC236}">
                      <a16:creationId xmlns:a16="http://schemas.microsoft.com/office/drawing/2014/main" id="{36EA392C-FAC6-6751-74A7-C749C9E9E416}"/>
                    </a:ext>
                  </a:extLst>
                </p:cNvPr>
                <p:cNvSpPr/>
                <p:nvPr/>
              </p:nvSpPr>
              <p:spPr>
                <a:xfrm>
                  <a:off x="8569895" y="6229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83" name="Полилиния: фигура 2982">
                  <a:extLst>
                    <a:ext uri="{FF2B5EF4-FFF2-40B4-BE49-F238E27FC236}">
                      <a16:creationId xmlns:a16="http://schemas.microsoft.com/office/drawing/2014/main" id="{1F127E47-B2F4-CDF6-5ED5-D3ED0A46E9DB}"/>
                    </a:ext>
                  </a:extLst>
                </p:cNvPr>
                <p:cNvSpPr/>
                <p:nvPr/>
              </p:nvSpPr>
              <p:spPr>
                <a:xfrm>
                  <a:off x="8563398" y="6225579"/>
                  <a:ext cx="5726" cy="7241"/>
                </a:xfrm>
                <a:custGeom>
                  <a:avLst/>
                  <a:gdLst>
                    <a:gd name="connsiteX0" fmla="*/ 0 w 5726"/>
                    <a:gd name="connsiteY0" fmla="*/ 1827 h 7241"/>
                    <a:gd name="connsiteX1" fmla="*/ 3249 w 5726"/>
                    <a:gd name="connsiteY1" fmla="*/ 2910 h 7241"/>
                    <a:gd name="connsiteX2" fmla="*/ 1083 w 5726"/>
                    <a:gd name="connsiteY2" fmla="*/ 2910 h 7241"/>
                    <a:gd name="connsiteX3" fmla="*/ 3249 w 5726"/>
                    <a:gd name="connsiteY3" fmla="*/ 3993 h 7241"/>
                    <a:gd name="connsiteX4" fmla="*/ 1083 w 5726"/>
                    <a:gd name="connsiteY4" fmla="*/ 3993 h 7241"/>
                    <a:gd name="connsiteX5" fmla="*/ 4331 w 5726"/>
                    <a:gd name="connsiteY5" fmla="*/ 5076 h 7241"/>
                    <a:gd name="connsiteX6" fmla="*/ 3249 w 5726"/>
                    <a:gd name="connsiteY6" fmla="*/ 6159 h 7241"/>
                    <a:gd name="connsiteX7" fmla="*/ 2166 w 5726"/>
                    <a:gd name="connsiteY7" fmla="*/ 7241 h 7241"/>
                    <a:gd name="connsiteX8" fmla="*/ 4331 w 5726"/>
                    <a:gd name="connsiteY8" fmla="*/ 6159 h 7241"/>
                    <a:gd name="connsiteX9" fmla="*/ 3249 w 5726"/>
                    <a:gd name="connsiteY9" fmla="*/ 5076 h 7241"/>
                    <a:gd name="connsiteX10" fmla="*/ 5414 w 5726"/>
                    <a:gd name="connsiteY10" fmla="*/ 5076 h 7241"/>
                    <a:gd name="connsiteX11" fmla="*/ 5414 w 5726"/>
                    <a:gd name="connsiteY11" fmla="*/ 744 h 7241"/>
                    <a:gd name="connsiteX12" fmla="*/ 0 w 5726"/>
                    <a:gd name="connsiteY12" fmla="*/ 1827 h 7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726" h="7241">
                      <a:moveTo>
                        <a:pt x="0" y="1827"/>
                      </a:moveTo>
                      <a:cubicBezTo>
                        <a:pt x="0" y="1827"/>
                        <a:pt x="3249" y="1827"/>
                        <a:pt x="3249" y="2910"/>
                      </a:cubicBezTo>
                      <a:cubicBezTo>
                        <a:pt x="2166" y="2910"/>
                        <a:pt x="1083" y="3993"/>
                        <a:pt x="1083" y="2910"/>
                      </a:cubicBezTo>
                      <a:cubicBezTo>
                        <a:pt x="1083" y="3993"/>
                        <a:pt x="3249" y="2910"/>
                        <a:pt x="3249" y="3993"/>
                      </a:cubicBezTo>
                      <a:cubicBezTo>
                        <a:pt x="1083" y="5076"/>
                        <a:pt x="2166" y="2910"/>
                        <a:pt x="1083" y="3993"/>
                      </a:cubicBezTo>
                      <a:cubicBezTo>
                        <a:pt x="1083" y="3993"/>
                        <a:pt x="2166" y="5076"/>
                        <a:pt x="4331" y="5076"/>
                      </a:cubicBezTo>
                      <a:cubicBezTo>
                        <a:pt x="4331" y="5076"/>
                        <a:pt x="4331" y="5076"/>
                        <a:pt x="3249" y="6159"/>
                      </a:cubicBezTo>
                      <a:cubicBezTo>
                        <a:pt x="3249" y="6159"/>
                        <a:pt x="2166" y="7241"/>
                        <a:pt x="2166" y="7241"/>
                      </a:cubicBezTo>
                      <a:lnTo>
                        <a:pt x="4331" y="6159"/>
                      </a:lnTo>
                      <a:cubicBezTo>
                        <a:pt x="5414" y="5076"/>
                        <a:pt x="2166" y="6159"/>
                        <a:pt x="3249" y="5076"/>
                      </a:cubicBezTo>
                      <a:cubicBezTo>
                        <a:pt x="4331" y="3993"/>
                        <a:pt x="4331" y="5076"/>
                        <a:pt x="5414" y="5076"/>
                      </a:cubicBezTo>
                      <a:cubicBezTo>
                        <a:pt x="4331" y="5076"/>
                        <a:pt x="6497" y="1827"/>
                        <a:pt x="5414" y="744"/>
                      </a:cubicBezTo>
                      <a:cubicBezTo>
                        <a:pt x="5414" y="-1421"/>
                        <a:pt x="2166" y="1827"/>
                        <a:pt x="0" y="18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84" name="Полилиния: фигура 2983">
                  <a:extLst>
                    <a:ext uri="{FF2B5EF4-FFF2-40B4-BE49-F238E27FC236}">
                      <a16:creationId xmlns:a16="http://schemas.microsoft.com/office/drawing/2014/main" id="{2DA8781E-DB8A-CFC5-720F-45103E2736E2}"/>
                    </a:ext>
                  </a:extLst>
                </p:cNvPr>
                <p:cNvSpPr/>
                <p:nvPr/>
              </p:nvSpPr>
              <p:spPr>
                <a:xfrm>
                  <a:off x="8565563" y="622524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85" name="Полилиния: фигура 2984">
                  <a:extLst>
                    <a:ext uri="{FF2B5EF4-FFF2-40B4-BE49-F238E27FC236}">
                      <a16:creationId xmlns:a16="http://schemas.microsoft.com/office/drawing/2014/main" id="{0DE35015-A1A7-7A87-A06D-0DB6421021B2}"/>
                    </a:ext>
                  </a:extLst>
                </p:cNvPr>
                <p:cNvSpPr/>
                <p:nvPr/>
              </p:nvSpPr>
              <p:spPr>
                <a:xfrm>
                  <a:off x="8560751" y="6220910"/>
                  <a:ext cx="4458" cy="6496"/>
                </a:xfrm>
                <a:custGeom>
                  <a:avLst/>
                  <a:gdLst>
                    <a:gd name="connsiteX0" fmla="*/ 481 w 4458"/>
                    <a:gd name="connsiteY0" fmla="*/ 5414 h 6496"/>
                    <a:gd name="connsiteX1" fmla="*/ 481 w 4458"/>
                    <a:gd name="connsiteY1" fmla="*/ 5414 h 6496"/>
                    <a:gd name="connsiteX2" fmla="*/ 2647 w 4458"/>
                    <a:gd name="connsiteY2" fmla="*/ 5414 h 6496"/>
                    <a:gd name="connsiteX3" fmla="*/ 1564 w 4458"/>
                    <a:gd name="connsiteY3" fmla="*/ 6497 h 6496"/>
                    <a:gd name="connsiteX4" fmla="*/ 3730 w 4458"/>
                    <a:gd name="connsiteY4" fmla="*/ 5414 h 6496"/>
                    <a:gd name="connsiteX5" fmla="*/ 1564 w 4458"/>
                    <a:gd name="connsiteY5" fmla="*/ 4331 h 6496"/>
                    <a:gd name="connsiteX6" fmla="*/ 3730 w 4458"/>
                    <a:gd name="connsiteY6" fmla="*/ 1083 h 6496"/>
                    <a:gd name="connsiteX7" fmla="*/ 3730 w 4458"/>
                    <a:gd name="connsiteY7" fmla="*/ 2166 h 6496"/>
                    <a:gd name="connsiteX8" fmla="*/ 1564 w 4458"/>
                    <a:gd name="connsiteY8" fmla="*/ 0 h 6496"/>
                    <a:gd name="connsiteX9" fmla="*/ 1564 w 4458"/>
                    <a:gd name="connsiteY9" fmla="*/ 1083 h 6496"/>
                    <a:gd name="connsiteX10" fmla="*/ 481 w 4458"/>
                    <a:gd name="connsiteY10" fmla="*/ 1083 h 6496"/>
                    <a:gd name="connsiteX11" fmla="*/ 481 w 4458"/>
                    <a:gd name="connsiteY11" fmla="*/ 5414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458" h="6496">
                      <a:moveTo>
                        <a:pt x="481" y="5414"/>
                      </a:moveTo>
                      <a:cubicBezTo>
                        <a:pt x="481" y="5414"/>
                        <a:pt x="1564" y="4331"/>
                        <a:pt x="481" y="5414"/>
                      </a:cubicBezTo>
                      <a:cubicBezTo>
                        <a:pt x="1564" y="5414"/>
                        <a:pt x="2647" y="5414"/>
                        <a:pt x="2647" y="5414"/>
                      </a:cubicBezTo>
                      <a:cubicBezTo>
                        <a:pt x="2647" y="5414"/>
                        <a:pt x="1564" y="6497"/>
                        <a:pt x="1564" y="6497"/>
                      </a:cubicBezTo>
                      <a:cubicBezTo>
                        <a:pt x="1564" y="6497"/>
                        <a:pt x="2647" y="5414"/>
                        <a:pt x="3730" y="5414"/>
                      </a:cubicBezTo>
                      <a:cubicBezTo>
                        <a:pt x="5895" y="3249"/>
                        <a:pt x="2647" y="4331"/>
                        <a:pt x="1564" y="4331"/>
                      </a:cubicBezTo>
                      <a:cubicBezTo>
                        <a:pt x="1564" y="2166"/>
                        <a:pt x="2647" y="3249"/>
                        <a:pt x="3730" y="1083"/>
                      </a:cubicBezTo>
                      <a:cubicBezTo>
                        <a:pt x="3730" y="1083"/>
                        <a:pt x="3730" y="2166"/>
                        <a:pt x="3730" y="2166"/>
                      </a:cubicBezTo>
                      <a:cubicBezTo>
                        <a:pt x="4813" y="0"/>
                        <a:pt x="2647" y="0"/>
                        <a:pt x="1564" y="0"/>
                      </a:cubicBezTo>
                      <a:cubicBezTo>
                        <a:pt x="1564" y="0"/>
                        <a:pt x="481" y="1083"/>
                        <a:pt x="1564" y="1083"/>
                      </a:cubicBezTo>
                      <a:lnTo>
                        <a:pt x="481" y="1083"/>
                      </a:lnTo>
                      <a:cubicBezTo>
                        <a:pt x="481" y="3249"/>
                        <a:pt x="-602" y="4331"/>
                        <a:pt x="481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86" name="Полилиния: фигура 2985">
                  <a:extLst>
                    <a:ext uri="{FF2B5EF4-FFF2-40B4-BE49-F238E27FC236}">
                      <a16:creationId xmlns:a16="http://schemas.microsoft.com/office/drawing/2014/main" id="{7BA2FD90-DCCB-69F5-B46D-261BC26F07C4}"/>
                    </a:ext>
                  </a:extLst>
                </p:cNvPr>
                <p:cNvSpPr/>
                <p:nvPr/>
              </p:nvSpPr>
              <p:spPr>
                <a:xfrm>
                  <a:off x="8562585" y="6226925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481 h 481"/>
                    <a:gd name="connsiteX1" fmla="*/ 812 w 812"/>
                    <a:gd name="connsiteY1" fmla="*/ 481 h 481"/>
                    <a:gd name="connsiteX2" fmla="*/ 812 w 812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812" y="481"/>
                      </a:moveTo>
                      <a:cubicBezTo>
                        <a:pt x="-271" y="481"/>
                        <a:pt x="-271" y="-602"/>
                        <a:pt x="812" y="481"/>
                      </a:cubicBezTo>
                      <a:cubicBezTo>
                        <a:pt x="-271" y="481"/>
                        <a:pt x="-271" y="481"/>
                        <a:pt x="812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87" name="Полилиния: фигура 2986">
                  <a:extLst>
                    <a:ext uri="{FF2B5EF4-FFF2-40B4-BE49-F238E27FC236}">
                      <a16:creationId xmlns:a16="http://schemas.microsoft.com/office/drawing/2014/main" id="{83254E48-01A4-F9E1-DC17-22EFD4BB04F0}"/>
                    </a:ext>
                  </a:extLst>
                </p:cNvPr>
                <p:cNvSpPr/>
                <p:nvPr/>
              </p:nvSpPr>
              <p:spPr>
                <a:xfrm>
                  <a:off x="8562315" y="622091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88" name="Полилиния: фигура 2987">
                  <a:extLst>
                    <a:ext uri="{FF2B5EF4-FFF2-40B4-BE49-F238E27FC236}">
                      <a16:creationId xmlns:a16="http://schemas.microsoft.com/office/drawing/2014/main" id="{BAD5DB7F-51D0-2185-A0D4-9ACE64576766}"/>
                    </a:ext>
                  </a:extLst>
                </p:cNvPr>
                <p:cNvSpPr/>
                <p:nvPr/>
              </p:nvSpPr>
              <p:spPr>
                <a:xfrm>
                  <a:off x="8560420" y="6223677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481 h 481"/>
                    <a:gd name="connsiteX1" fmla="*/ 812 w 812"/>
                    <a:gd name="connsiteY1" fmla="*/ 481 h 481"/>
                    <a:gd name="connsiteX2" fmla="*/ 812 w 812"/>
                    <a:gd name="connsiteY2" fmla="*/ 481 h 481"/>
                    <a:gd name="connsiteX3" fmla="*/ 812 w 812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481"/>
                      </a:moveTo>
                      <a:cubicBezTo>
                        <a:pt x="812" y="481"/>
                        <a:pt x="-271" y="-602"/>
                        <a:pt x="812" y="481"/>
                      </a:cubicBezTo>
                      <a:lnTo>
                        <a:pt x="812" y="481"/>
                      </a:lnTo>
                      <a:cubicBezTo>
                        <a:pt x="-271" y="481"/>
                        <a:pt x="-271" y="481"/>
                        <a:pt x="812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89" name="Полилиния: фигура 2988">
                  <a:extLst>
                    <a:ext uri="{FF2B5EF4-FFF2-40B4-BE49-F238E27FC236}">
                      <a16:creationId xmlns:a16="http://schemas.microsoft.com/office/drawing/2014/main" id="{377F5EE1-A3AF-A5F4-C007-8FD517489FB2}"/>
                    </a:ext>
                  </a:extLst>
                </p:cNvPr>
                <p:cNvSpPr/>
                <p:nvPr/>
              </p:nvSpPr>
              <p:spPr>
                <a:xfrm>
                  <a:off x="8536326" y="6206833"/>
                  <a:ext cx="23822" cy="17549"/>
                </a:xfrm>
                <a:custGeom>
                  <a:avLst/>
                  <a:gdLst>
                    <a:gd name="connsiteX0" fmla="*/ 3249 w 23822"/>
                    <a:gd name="connsiteY0" fmla="*/ 0 h 17549"/>
                    <a:gd name="connsiteX1" fmla="*/ 3249 w 23822"/>
                    <a:gd name="connsiteY1" fmla="*/ 2166 h 17549"/>
                    <a:gd name="connsiteX2" fmla="*/ 1083 w 23822"/>
                    <a:gd name="connsiteY2" fmla="*/ 3249 h 17549"/>
                    <a:gd name="connsiteX3" fmla="*/ 0 w 23822"/>
                    <a:gd name="connsiteY3" fmla="*/ 6497 h 17549"/>
                    <a:gd name="connsiteX4" fmla="*/ 2166 w 23822"/>
                    <a:gd name="connsiteY4" fmla="*/ 6497 h 17549"/>
                    <a:gd name="connsiteX5" fmla="*/ 2166 w 23822"/>
                    <a:gd name="connsiteY5" fmla="*/ 7580 h 17549"/>
                    <a:gd name="connsiteX6" fmla="*/ 5414 w 23822"/>
                    <a:gd name="connsiteY6" fmla="*/ 8663 h 17549"/>
                    <a:gd name="connsiteX7" fmla="*/ 7580 w 23822"/>
                    <a:gd name="connsiteY7" fmla="*/ 8663 h 17549"/>
                    <a:gd name="connsiteX8" fmla="*/ 16243 w 23822"/>
                    <a:gd name="connsiteY8" fmla="*/ 14077 h 17549"/>
                    <a:gd name="connsiteX9" fmla="*/ 18408 w 23822"/>
                    <a:gd name="connsiteY9" fmla="*/ 11911 h 17549"/>
                    <a:gd name="connsiteX10" fmla="*/ 18408 w 23822"/>
                    <a:gd name="connsiteY10" fmla="*/ 14077 h 17549"/>
                    <a:gd name="connsiteX11" fmla="*/ 17326 w 23822"/>
                    <a:gd name="connsiteY11" fmla="*/ 14077 h 17549"/>
                    <a:gd name="connsiteX12" fmla="*/ 19491 w 23822"/>
                    <a:gd name="connsiteY12" fmla="*/ 16243 h 17549"/>
                    <a:gd name="connsiteX13" fmla="*/ 21657 w 23822"/>
                    <a:gd name="connsiteY13" fmla="*/ 14077 h 17549"/>
                    <a:gd name="connsiteX14" fmla="*/ 20574 w 23822"/>
                    <a:gd name="connsiteY14" fmla="*/ 17326 h 17549"/>
                    <a:gd name="connsiteX15" fmla="*/ 22740 w 23822"/>
                    <a:gd name="connsiteY15" fmla="*/ 16243 h 17549"/>
                    <a:gd name="connsiteX16" fmla="*/ 22740 w 23822"/>
                    <a:gd name="connsiteY16" fmla="*/ 14077 h 17549"/>
                    <a:gd name="connsiteX17" fmla="*/ 23823 w 23822"/>
                    <a:gd name="connsiteY17" fmla="*/ 14077 h 17549"/>
                    <a:gd name="connsiteX18" fmla="*/ 20574 w 23822"/>
                    <a:gd name="connsiteY18" fmla="*/ 12994 h 17549"/>
                    <a:gd name="connsiteX19" fmla="*/ 16243 w 23822"/>
                    <a:gd name="connsiteY19" fmla="*/ 12994 h 17549"/>
                    <a:gd name="connsiteX20" fmla="*/ 17326 w 23822"/>
                    <a:gd name="connsiteY20" fmla="*/ 11911 h 17549"/>
                    <a:gd name="connsiteX21" fmla="*/ 14077 w 23822"/>
                    <a:gd name="connsiteY21" fmla="*/ 8663 h 17549"/>
                    <a:gd name="connsiteX22" fmla="*/ 11911 w 23822"/>
                    <a:gd name="connsiteY22" fmla="*/ 10828 h 17549"/>
                    <a:gd name="connsiteX23" fmla="*/ 11911 w 23822"/>
                    <a:gd name="connsiteY23" fmla="*/ 9746 h 17549"/>
                    <a:gd name="connsiteX24" fmla="*/ 10828 w 23822"/>
                    <a:gd name="connsiteY24" fmla="*/ 10828 h 17549"/>
                    <a:gd name="connsiteX25" fmla="*/ 10828 w 23822"/>
                    <a:gd name="connsiteY25" fmla="*/ 8663 h 17549"/>
                    <a:gd name="connsiteX26" fmla="*/ 8663 w 23822"/>
                    <a:gd name="connsiteY26" fmla="*/ 11911 h 17549"/>
                    <a:gd name="connsiteX27" fmla="*/ 8663 w 23822"/>
                    <a:gd name="connsiteY27" fmla="*/ 6497 h 17549"/>
                    <a:gd name="connsiteX28" fmla="*/ 8663 w 23822"/>
                    <a:gd name="connsiteY28" fmla="*/ 8663 h 17549"/>
                    <a:gd name="connsiteX29" fmla="*/ 7580 w 23822"/>
                    <a:gd name="connsiteY29" fmla="*/ 9746 h 17549"/>
                    <a:gd name="connsiteX30" fmla="*/ 8663 w 23822"/>
                    <a:gd name="connsiteY30" fmla="*/ 6497 h 17549"/>
                    <a:gd name="connsiteX31" fmla="*/ 6497 w 23822"/>
                    <a:gd name="connsiteY31" fmla="*/ 7580 h 17549"/>
                    <a:gd name="connsiteX32" fmla="*/ 6497 w 23822"/>
                    <a:gd name="connsiteY32" fmla="*/ 8663 h 17549"/>
                    <a:gd name="connsiteX33" fmla="*/ 4331 w 23822"/>
                    <a:gd name="connsiteY33" fmla="*/ 6497 h 17549"/>
                    <a:gd name="connsiteX34" fmla="*/ 6497 w 23822"/>
                    <a:gd name="connsiteY34" fmla="*/ 4331 h 17549"/>
                    <a:gd name="connsiteX35" fmla="*/ 6497 w 23822"/>
                    <a:gd name="connsiteY35" fmla="*/ 3249 h 17549"/>
                    <a:gd name="connsiteX36" fmla="*/ 3249 w 23822"/>
                    <a:gd name="connsiteY36" fmla="*/ 5414 h 17549"/>
                    <a:gd name="connsiteX37" fmla="*/ 3249 w 23822"/>
                    <a:gd name="connsiteY37" fmla="*/ 0 h 17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3822" h="17549">
                      <a:moveTo>
                        <a:pt x="3249" y="0"/>
                      </a:moveTo>
                      <a:cubicBezTo>
                        <a:pt x="3249" y="1083"/>
                        <a:pt x="3249" y="1083"/>
                        <a:pt x="3249" y="2166"/>
                      </a:cubicBezTo>
                      <a:cubicBezTo>
                        <a:pt x="2166" y="3249"/>
                        <a:pt x="2166" y="3249"/>
                        <a:pt x="1083" y="3249"/>
                      </a:cubicBezTo>
                      <a:cubicBezTo>
                        <a:pt x="1083" y="4331"/>
                        <a:pt x="0" y="4331"/>
                        <a:pt x="0" y="6497"/>
                      </a:cubicBezTo>
                      <a:cubicBezTo>
                        <a:pt x="1083" y="6497"/>
                        <a:pt x="2166" y="5414"/>
                        <a:pt x="2166" y="6497"/>
                      </a:cubicBezTo>
                      <a:cubicBezTo>
                        <a:pt x="2166" y="6497"/>
                        <a:pt x="2166" y="7580"/>
                        <a:pt x="2166" y="7580"/>
                      </a:cubicBezTo>
                      <a:cubicBezTo>
                        <a:pt x="3249" y="7580"/>
                        <a:pt x="5414" y="6497"/>
                        <a:pt x="5414" y="8663"/>
                      </a:cubicBezTo>
                      <a:cubicBezTo>
                        <a:pt x="6497" y="9746"/>
                        <a:pt x="6497" y="9746"/>
                        <a:pt x="7580" y="8663"/>
                      </a:cubicBezTo>
                      <a:cubicBezTo>
                        <a:pt x="9746" y="10828"/>
                        <a:pt x="14077" y="10828"/>
                        <a:pt x="16243" y="14077"/>
                      </a:cubicBezTo>
                      <a:lnTo>
                        <a:pt x="18408" y="11911"/>
                      </a:lnTo>
                      <a:cubicBezTo>
                        <a:pt x="18408" y="12994"/>
                        <a:pt x="19491" y="11911"/>
                        <a:pt x="18408" y="14077"/>
                      </a:cubicBezTo>
                      <a:cubicBezTo>
                        <a:pt x="18408" y="14077"/>
                        <a:pt x="18408" y="14077"/>
                        <a:pt x="17326" y="14077"/>
                      </a:cubicBezTo>
                      <a:cubicBezTo>
                        <a:pt x="16243" y="16243"/>
                        <a:pt x="19491" y="15160"/>
                        <a:pt x="19491" y="16243"/>
                      </a:cubicBezTo>
                      <a:cubicBezTo>
                        <a:pt x="19491" y="16243"/>
                        <a:pt x="20574" y="14077"/>
                        <a:pt x="21657" y="14077"/>
                      </a:cubicBezTo>
                      <a:cubicBezTo>
                        <a:pt x="19491" y="16243"/>
                        <a:pt x="22740" y="15160"/>
                        <a:pt x="20574" y="17326"/>
                      </a:cubicBezTo>
                      <a:cubicBezTo>
                        <a:pt x="20574" y="18408"/>
                        <a:pt x="22740" y="15160"/>
                        <a:pt x="22740" y="16243"/>
                      </a:cubicBezTo>
                      <a:cubicBezTo>
                        <a:pt x="23823" y="15160"/>
                        <a:pt x="22740" y="15160"/>
                        <a:pt x="22740" y="14077"/>
                      </a:cubicBezTo>
                      <a:cubicBezTo>
                        <a:pt x="23823" y="12994"/>
                        <a:pt x="22740" y="15160"/>
                        <a:pt x="23823" y="14077"/>
                      </a:cubicBezTo>
                      <a:cubicBezTo>
                        <a:pt x="23823" y="12994"/>
                        <a:pt x="21657" y="12994"/>
                        <a:pt x="20574" y="12994"/>
                      </a:cubicBezTo>
                      <a:cubicBezTo>
                        <a:pt x="18408" y="12994"/>
                        <a:pt x="17326" y="12994"/>
                        <a:pt x="16243" y="12994"/>
                      </a:cubicBezTo>
                      <a:lnTo>
                        <a:pt x="17326" y="11911"/>
                      </a:lnTo>
                      <a:cubicBezTo>
                        <a:pt x="15160" y="11911"/>
                        <a:pt x="14077" y="11911"/>
                        <a:pt x="14077" y="8663"/>
                      </a:cubicBezTo>
                      <a:cubicBezTo>
                        <a:pt x="12994" y="9746"/>
                        <a:pt x="12994" y="7580"/>
                        <a:pt x="11911" y="10828"/>
                      </a:cubicBezTo>
                      <a:cubicBezTo>
                        <a:pt x="11911" y="9746"/>
                        <a:pt x="11911" y="9746"/>
                        <a:pt x="11911" y="9746"/>
                      </a:cubicBezTo>
                      <a:lnTo>
                        <a:pt x="10828" y="10828"/>
                      </a:lnTo>
                      <a:cubicBezTo>
                        <a:pt x="10828" y="10828"/>
                        <a:pt x="10828" y="8663"/>
                        <a:pt x="10828" y="8663"/>
                      </a:cubicBezTo>
                      <a:cubicBezTo>
                        <a:pt x="10828" y="9746"/>
                        <a:pt x="9746" y="10828"/>
                        <a:pt x="8663" y="11911"/>
                      </a:cubicBezTo>
                      <a:cubicBezTo>
                        <a:pt x="8663" y="9746"/>
                        <a:pt x="8663" y="8663"/>
                        <a:pt x="8663" y="6497"/>
                      </a:cubicBezTo>
                      <a:cubicBezTo>
                        <a:pt x="8663" y="6497"/>
                        <a:pt x="8663" y="7580"/>
                        <a:pt x="8663" y="8663"/>
                      </a:cubicBezTo>
                      <a:cubicBezTo>
                        <a:pt x="8663" y="7580"/>
                        <a:pt x="7580" y="9746"/>
                        <a:pt x="7580" y="9746"/>
                      </a:cubicBezTo>
                      <a:cubicBezTo>
                        <a:pt x="7580" y="9746"/>
                        <a:pt x="7580" y="7580"/>
                        <a:pt x="8663" y="6497"/>
                      </a:cubicBezTo>
                      <a:cubicBezTo>
                        <a:pt x="8663" y="5414"/>
                        <a:pt x="6497" y="8663"/>
                        <a:pt x="6497" y="7580"/>
                      </a:cubicBezTo>
                      <a:lnTo>
                        <a:pt x="6497" y="8663"/>
                      </a:lnTo>
                      <a:cubicBezTo>
                        <a:pt x="5414" y="8663"/>
                        <a:pt x="5414" y="6497"/>
                        <a:pt x="4331" y="6497"/>
                      </a:cubicBezTo>
                      <a:cubicBezTo>
                        <a:pt x="4331" y="4331"/>
                        <a:pt x="5414" y="5414"/>
                        <a:pt x="6497" y="4331"/>
                      </a:cubicBezTo>
                      <a:cubicBezTo>
                        <a:pt x="6497" y="4331"/>
                        <a:pt x="6497" y="3249"/>
                        <a:pt x="6497" y="3249"/>
                      </a:cubicBezTo>
                      <a:cubicBezTo>
                        <a:pt x="5414" y="4331"/>
                        <a:pt x="4331" y="5414"/>
                        <a:pt x="3249" y="5414"/>
                      </a:cubicBezTo>
                      <a:cubicBezTo>
                        <a:pt x="4331" y="1083"/>
                        <a:pt x="3249" y="1083"/>
                        <a:pt x="324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90" name="Полилиния: фигура 2989">
                  <a:extLst>
                    <a:ext uri="{FF2B5EF4-FFF2-40B4-BE49-F238E27FC236}">
                      <a16:creationId xmlns:a16="http://schemas.microsoft.com/office/drawing/2014/main" id="{8B6C7A4F-73E7-097D-AB6A-2A5297D62D48}"/>
                    </a:ext>
                  </a:extLst>
                </p:cNvPr>
                <p:cNvSpPr/>
                <p:nvPr/>
              </p:nvSpPr>
              <p:spPr>
                <a:xfrm>
                  <a:off x="8542824" y="620683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91" name="Полилиния: фигура 2990">
                  <a:extLst>
                    <a:ext uri="{FF2B5EF4-FFF2-40B4-BE49-F238E27FC236}">
                      <a16:creationId xmlns:a16="http://schemas.microsoft.com/office/drawing/2014/main" id="{F05F5354-5303-B89B-4D15-D3C944EA4A77}"/>
                    </a:ext>
                  </a:extLst>
                </p:cNvPr>
                <p:cNvSpPr/>
                <p:nvPr/>
              </p:nvSpPr>
              <p:spPr>
                <a:xfrm>
                  <a:off x="8539575" y="620683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92" name="Полилиния: фигура 2991">
                  <a:extLst>
                    <a:ext uri="{FF2B5EF4-FFF2-40B4-BE49-F238E27FC236}">
                      <a16:creationId xmlns:a16="http://schemas.microsoft.com/office/drawing/2014/main" id="{2252BF2F-9C31-B695-EF3E-AF4984E484BE}"/>
                    </a:ext>
                  </a:extLst>
                </p:cNvPr>
                <p:cNvSpPr/>
                <p:nvPr/>
              </p:nvSpPr>
              <p:spPr>
                <a:xfrm>
                  <a:off x="8542824" y="621441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93" name="Полилиния: фигура 2992">
                  <a:extLst>
                    <a:ext uri="{FF2B5EF4-FFF2-40B4-BE49-F238E27FC236}">
                      <a16:creationId xmlns:a16="http://schemas.microsoft.com/office/drawing/2014/main" id="{48EB6C35-17BC-41F5-DA4E-92D7E9429B55}"/>
                    </a:ext>
                  </a:extLst>
                </p:cNvPr>
                <p:cNvSpPr/>
                <p:nvPr/>
              </p:nvSpPr>
              <p:spPr>
                <a:xfrm>
                  <a:off x="8546072" y="6208998"/>
                  <a:ext cx="812" cy="2165"/>
                </a:xfrm>
                <a:custGeom>
                  <a:avLst/>
                  <a:gdLst>
                    <a:gd name="connsiteX0" fmla="*/ 0 w 812"/>
                    <a:gd name="connsiteY0" fmla="*/ 0 h 2165"/>
                    <a:gd name="connsiteX1" fmla="*/ 0 w 812"/>
                    <a:gd name="connsiteY1" fmla="*/ 2166 h 2165"/>
                    <a:gd name="connsiteX2" fmla="*/ 0 w 81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2165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2166"/>
                      </a:cubicBezTo>
                      <a:cubicBezTo>
                        <a:pt x="1083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94" name="Полилиния: фигура 2993">
                  <a:extLst>
                    <a:ext uri="{FF2B5EF4-FFF2-40B4-BE49-F238E27FC236}">
                      <a16:creationId xmlns:a16="http://schemas.microsoft.com/office/drawing/2014/main" id="{074A872F-59DB-DB62-3D66-534A4CD768B3}"/>
                    </a:ext>
                  </a:extLst>
                </p:cNvPr>
                <p:cNvSpPr/>
                <p:nvPr/>
              </p:nvSpPr>
              <p:spPr>
                <a:xfrm>
                  <a:off x="8551486" y="6212079"/>
                  <a:ext cx="10828" cy="1250"/>
                </a:xfrm>
                <a:custGeom>
                  <a:avLst/>
                  <a:gdLst>
                    <a:gd name="connsiteX0" fmla="*/ 0 w 10828"/>
                    <a:gd name="connsiteY0" fmla="*/ 1250 h 1250"/>
                    <a:gd name="connsiteX1" fmla="*/ 0 w 10828"/>
                    <a:gd name="connsiteY1" fmla="*/ 1250 h 1250"/>
                    <a:gd name="connsiteX2" fmla="*/ 0 w 10828"/>
                    <a:gd name="connsiteY2" fmla="*/ 1250 h 1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250">
                      <a:moveTo>
                        <a:pt x="0" y="1250"/>
                      </a:moveTo>
                      <a:cubicBezTo>
                        <a:pt x="0" y="168"/>
                        <a:pt x="0" y="168"/>
                        <a:pt x="0" y="1250"/>
                      </a:cubicBezTo>
                      <a:cubicBezTo>
                        <a:pt x="0" y="-915"/>
                        <a:pt x="0" y="168"/>
                        <a:pt x="0" y="125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95" name="Полилиния: фигура 2994">
                  <a:extLst>
                    <a:ext uri="{FF2B5EF4-FFF2-40B4-BE49-F238E27FC236}">
                      <a16:creationId xmlns:a16="http://schemas.microsoft.com/office/drawing/2014/main" id="{FA41D286-F425-1AB0-96A8-F59D1F8BC786}"/>
                    </a:ext>
                  </a:extLst>
                </p:cNvPr>
                <p:cNvSpPr/>
                <p:nvPr/>
              </p:nvSpPr>
              <p:spPr>
                <a:xfrm>
                  <a:off x="8540658" y="6206833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96" name="Полилиния: фигура 2995">
                  <a:extLst>
                    <a:ext uri="{FF2B5EF4-FFF2-40B4-BE49-F238E27FC236}">
                      <a16:creationId xmlns:a16="http://schemas.microsoft.com/office/drawing/2014/main" id="{A2E8B015-B69C-FFEB-8E4E-8E9996D13A5B}"/>
                    </a:ext>
                  </a:extLst>
                </p:cNvPr>
                <p:cNvSpPr/>
                <p:nvPr/>
              </p:nvSpPr>
              <p:spPr>
                <a:xfrm>
                  <a:off x="8523934" y="6204449"/>
                  <a:ext cx="15641" cy="8068"/>
                </a:xfrm>
                <a:custGeom>
                  <a:avLst/>
                  <a:gdLst>
                    <a:gd name="connsiteX0" fmla="*/ 481 w 15641"/>
                    <a:gd name="connsiteY0" fmla="*/ 6715 h 8068"/>
                    <a:gd name="connsiteX1" fmla="*/ 2647 w 15641"/>
                    <a:gd name="connsiteY1" fmla="*/ 7798 h 8068"/>
                    <a:gd name="connsiteX2" fmla="*/ 4813 w 15641"/>
                    <a:gd name="connsiteY2" fmla="*/ 3467 h 8068"/>
                    <a:gd name="connsiteX3" fmla="*/ 3730 w 15641"/>
                    <a:gd name="connsiteY3" fmla="*/ 7798 h 8068"/>
                    <a:gd name="connsiteX4" fmla="*/ 5895 w 15641"/>
                    <a:gd name="connsiteY4" fmla="*/ 7798 h 8068"/>
                    <a:gd name="connsiteX5" fmla="*/ 9144 w 15641"/>
                    <a:gd name="connsiteY5" fmla="*/ 5632 h 8068"/>
                    <a:gd name="connsiteX6" fmla="*/ 9144 w 15641"/>
                    <a:gd name="connsiteY6" fmla="*/ 6715 h 8068"/>
                    <a:gd name="connsiteX7" fmla="*/ 12393 w 15641"/>
                    <a:gd name="connsiteY7" fmla="*/ 3467 h 8068"/>
                    <a:gd name="connsiteX8" fmla="*/ 11310 w 15641"/>
                    <a:gd name="connsiteY8" fmla="*/ 7798 h 8068"/>
                    <a:gd name="connsiteX9" fmla="*/ 11310 w 15641"/>
                    <a:gd name="connsiteY9" fmla="*/ 7798 h 8068"/>
                    <a:gd name="connsiteX10" fmla="*/ 13475 w 15641"/>
                    <a:gd name="connsiteY10" fmla="*/ 7798 h 8068"/>
                    <a:gd name="connsiteX11" fmla="*/ 14558 w 15641"/>
                    <a:gd name="connsiteY11" fmla="*/ 5632 h 8068"/>
                    <a:gd name="connsiteX12" fmla="*/ 15641 w 15641"/>
                    <a:gd name="connsiteY12" fmla="*/ 3467 h 8068"/>
                    <a:gd name="connsiteX13" fmla="*/ 13475 w 15641"/>
                    <a:gd name="connsiteY13" fmla="*/ 4549 h 8068"/>
                    <a:gd name="connsiteX14" fmla="*/ 13475 w 15641"/>
                    <a:gd name="connsiteY14" fmla="*/ 2384 h 8068"/>
                    <a:gd name="connsiteX15" fmla="*/ 12393 w 15641"/>
                    <a:gd name="connsiteY15" fmla="*/ 3467 h 8068"/>
                    <a:gd name="connsiteX16" fmla="*/ 12393 w 15641"/>
                    <a:gd name="connsiteY16" fmla="*/ 1301 h 8068"/>
                    <a:gd name="connsiteX17" fmla="*/ 10227 w 15641"/>
                    <a:gd name="connsiteY17" fmla="*/ 2384 h 8068"/>
                    <a:gd name="connsiteX18" fmla="*/ 10227 w 15641"/>
                    <a:gd name="connsiteY18" fmla="*/ 2384 h 8068"/>
                    <a:gd name="connsiteX19" fmla="*/ 9144 w 15641"/>
                    <a:gd name="connsiteY19" fmla="*/ 4549 h 8068"/>
                    <a:gd name="connsiteX20" fmla="*/ 9144 w 15641"/>
                    <a:gd name="connsiteY20" fmla="*/ 2384 h 8068"/>
                    <a:gd name="connsiteX21" fmla="*/ 9144 w 15641"/>
                    <a:gd name="connsiteY21" fmla="*/ 3467 h 8068"/>
                    <a:gd name="connsiteX22" fmla="*/ 5895 w 15641"/>
                    <a:gd name="connsiteY22" fmla="*/ 218 h 8068"/>
                    <a:gd name="connsiteX23" fmla="*/ 5895 w 15641"/>
                    <a:gd name="connsiteY23" fmla="*/ 1301 h 8068"/>
                    <a:gd name="connsiteX24" fmla="*/ 8061 w 15641"/>
                    <a:gd name="connsiteY24" fmla="*/ 218 h 8068"/>
                    <a:gd name="connsiteX25" fmla="*/ 6978 w 15641"/>
                    <a:gd name="connsiteY25" fmla="*/ 4549 h 8068"/>
                    <a:gd name="connsiteX26" fmla="*/ 5895 w 15641"/>
                    <a:gd name="connsiteY26" fmla="*/ 1301 h 8068"/>
                    <a:gd name="connsiteX27" fmla="*/ 3730 w 15641"/>
                    <a:gd name="connsiteY27" fmla="*/ 1301 h 8068"/>
                    <a:gd name="connsiteX28" fmla="*/ 3730 w 15641"/>
                    <a:gd name="connsiteY28" fmla="*/ 218 h 8068"/>
                    <a:gd name="connsiteX29" fmla="*/ 1564 w 15641"/>
                    <a:gd name="connsiteY29" fmla="*/ 1301 h 8068"/>
                    <a:gd name="connsiteX30" fmla="*/ 1564 w 15641"/>
                    <a:gd name="connsiteY30" fmla="*/ 2384 h 8068"/>
                    <a:gd name="connsiteX31" fmla="*/ 481 w 15641"/>
                    <a:gd name="connsiteY31" fmla="*/ 3467 h 8068"/>
                    <a:gd name="connsiteX32" fmla="*/ 481 w 15641"/>
                    <a:gd name="connsiteY32" fmla="*/ 2384 h 8068"/>
                    <a:gd name="connsiteX33" fmla="*/ 481 w 15641"/>
                    <a:gd name="connsiteY33" fmla="*/ 6715 h 8068"/>
                    <a:gd name="connsiteX34" fmla="*/ 1564 w 15641"/>
                    <a:gd name="connsiteY34" fmla="*/ 4549 h 8068"/>
                    <a:gd name="connsiteX35" fmla="*/ 481 w 15641"/>
                    <a:gd name="connsiteY35" fmla="*/ 6715 h 8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5641" h="8068">
                      <a:moveTo>
                        <a:pt x="481" y="6715"/>
                      </a:moveTo>
                      <a:cubicBezTo>
                        <a:pt x="1564" y="8881"/>
                        <a:pt x="1564" y="7798"/>
                        <a:pt x="2647" y="7798"/>
                      </a:cubicBezTo>
                      <a:cubicBezTo>
                        <a:pt x="3730" y="6715"/>
                        <a:pt x="2647" y="3467"/>
                        <a:pt x="4813" y="3467"/>
                      </a:cubicBezTo>
                      <a:lnTo>
                        <a:pt x="3730" y="7798"/>
                      </a:lnTo>
                      <a:cubicBezTo>
                        <a:pt x="4813" y="7798"/>
                        <a:pt x="4813" y="7798"/>
                        <a:pt x="5895" y="7798"/>
                      </a:cubicBezTo>
                      <a:cubicBezTo>
                        <a:pt x="6978" y="7798"/>
                        <a:pt x="8061" y="7798"/>
                        <a:pt x="9144" y="5632"/>
                      </a:cubicBezTo>
                      <a:cubicBezTo>
                        <a:pt x="9144" y="5632"/>
                        <a:pt x="9144" y="6715"/>
                        <a:pt x="9144" y="6715"/>
                      </a:cubicBezTo>
                      <a:cubicBezTo>
                        <a:pt x="10227" y="6715"/>
                        <a:pt x="11310" y="1301"/>
                        <a:pt x="12393" y="3467"/>
                      </a:cubicBezTo>
                      <a:cubicBezTo>
                        <a:pt x="10227" y="5632"/>
                        <a:pt x="12393" y="5632"/>
                        <a:pt x="11310" y="7798"/>
                      </a:cubicBezTo>
                      <a:lnTo>
                        <a:pt x="11310" y="7798"/>
                      </a:lnTo>
                      <a:cubicBezTo>
                        <a:pt x="12393" y="7798"/>
                        <a:pt x="13475" y="6715"/>
                        <a:pt x="13475" y="7798"/>
                      </a:cubicBezTo>
                      <a:cubicBezTo>
                        <a:pt x="13475" y="6715"/>
                        <a:pt x="13475" y="5632"/>
                        <a:pt x="14558" y="5632"/>
                      </a:cubicBezTo>
                      <a:cubicBezTo>
                        <a:pt x="14558" y="5632"/>
                        <a:pt x="14558" y="4549"/>
                        <a:pt x="15641" y="3467"/>
                      </a:cubicBezTo>
                      <a:cubicBezTo>
                        <a:pt x="14558" y="4549"/>
                        <a:pt x="14558" y="3467"/>
                        <a:pt x="13475" y="4549"/>
                      </a:cubicBezTo>
                      <a:cubicBezTo>
                        <a:pt x="13475" y="3467"/>
                        <a:pt x="13475" y="4549"/>
                        <a:pt x="13475" y="2384"/>
                      </a:cubicBezTo>
                      <a:lnTo>
                        <a:pt x="12393" y="3467"/>
                      </a:lnTo>
                      <a:cubicBezTo>
                        <a:pt x="12393" y="3467"/>
                        <a:pt x="13475" y="2384"/>
                        <a:pt x="12393" y="1301"/>
                      </a:cubicBezTo>
                      <a:cubicBezTo>
                        <a:pt x="12393" y="2384"/>
                        <a:pt x="11310" y="2384"/>
                        <a:pt x="10227" y="2384"/>
                      </a:cubicBezTo>
                      <a:lnTo>
                        <a:pt x="10227" y="2384"/>
                      </a:lnTo>
                      <a:cubicBezTo>
                        <a:pt x="9144" y="2384"/>
                        <a:pt x="9144" y="2384"/>
                        <a:pt x="9144" y="4549"/>
                      </a:cubicBezTo>
                      <a:lnTo>
                        <a:pt x="9144" y="2384"/>
                      </a:lnTo>
                      <a:lnTo>
                        <a:pt x="9144" y="3467"/>
                      </a:lnTo>
                      <a:cubicBezTo>
                        <a:pt x="8061" y="2384"/>
                        <a:pt x="8061" y="-865"/>
                        <a:pt x="5895" y="218"/>
                      </a:cubicBezTo>
                      <a:cubicBezTo>
                        <a:pt x="5895" y="218"/>
                        <a:pt x="5895" y="1301"/>
                        <a:pt x="5895" y="1301"/>
                      </a:cubicBezTo>
                      <a:cubicBezTo>
                        <a:pt x="5895" y="2384"/>
                        <a:pt x="6978" y="218"/>
                        <a:pt x="8061" y="218"/>
                      </a:cubicBezTo>
                      <a:cubicBezTo>
                        <a:pt x="8061" y="1301"/>
                        <a:pt x="6978" y="3467"/>
                        <a:pt x="6978" y="4549"/>
                      </a:cubicBezTo>
                      <a:cubicBezTo>
                        <a:pt x="6978" y="2384"/>
                        <a:pt x="5895" y="4549"/>
                        <a:pt x="5895" y="1301"/>
                      </a:cubicBezTo>
                      <a:cubicBezTo>
                        <a:pt x="4813" y="1301"/>
                        <a:pt x="4813" y="2384"/>
                        <a:pt x="3730" y="1301"/>
                      </a:cubicBezTo>
                      <a:lnTo>
                        <a:pt x="3730" y="218"/>
                      </a:lnTo>
                      <a:cubicBezTo>
                        <a:pt x="3730" y="2384"/>
                        <a:pt x="2647" y="-865"/>
                        <a:pt x="1564" y="1301"/>
                      </a:cubicBezTo>
                      <a:lnTo>
                        <a:pt x="1564" y="2384"/>
                      </a:lnTo>
                      <a:cubicBezTo>
                        <a:pt x="1564" y="3467"/>
                        <a:pt x="1564" y="3467"/>
                        <a:pt x="481" y="3467"/>
                      </a:cubicBezTo>
                      <a:cubicBezTo>
                        <a:pt x="481" y="3467"/>
                        <a:pt x="481" y="3467"/>
                        <a:pt x="481" y="2384"/>
                      </a:cubicBezTo>
                      <a:cubicBezTo>
                        <a:pt x="481" y="4549"/>
                        <a:pt x="-602" y="5632"/>
                        <a:pt x="481" y="6715"/>
                      </a:cubicBezTo>
                      <a:cubicBezTo>
                        <a:pt x="481" y="6715"/>
                        <a:pt x="481" y="4549"/>
                        <a:pt x="1564" y="4549"/>
                      </a:cubicBezTo>
                      <a:cubicBezTo>
                        <a:pt x="481" y="5632"/>
                        <a:pt x="481" y="6715"/>
                        <a:pt x="481" y="671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97" name="Полилиния: фигура 2996">
                  <a:extLst>
                    <a:ext uri="{FF2B5EF4-FFF2-40B4-BE49-F238E27FC236}">
                      <a16:creationId xmlns:a16="http://schemas.microsoft.com/office/drawing/2014/main" id="{BD1708CD-0DB7-9BC3-AB0C-58D47E9D1CB3}"/>
                    </a:ext>
                  </a:extLst>
                </p:cNvPr>
                <p:cNvSpPr/>
                <p:nvPr/>
              </p:nvSpPr>
              <p:spPr>
                <a:xfrm>
                  <a:off x="8534762" y="6205750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0 h 481"/>
                    <a:gd name="connsiteX1" fmla="*/ 481 w 481"/>
                    <a:gd name="connsiteY1" fmla="*/ 0 h 481"/>
                    <a:gd name="connsiteX2" fmla="*/ 481 w 481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1083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98" name="Полилиния: фигура 2997">
                  <a:extLst>
                    <a:ext uri="{FF2B5EF4-FFF2-40B4-BE49-F238E27FC236}">
                      <a16:creationId xmlns:a16="http://schemas.microsoft.com/office/drawing/2014/main" id="{916F1E40-D7D0-1EB0-D771-51DA098E25D5}"/>
                    </a:ext>
                  </a:extLst>
                </p:cNvPr>
                <p:cNvSpPr/>
                <p:nvPr/>
              </p:nvSpPr>
              <p:spPr>
                <a:xfrm>
                  <a:off x="8514670" y="6203103"/>
                  <a:ext cx="8662" cy="12392"/>
                </a:xfrm>
                <a:custGeom>
                  <a:avLst/>
                  <a:gdLst>
                    <a:gd name="connsiteX0" fmla="*/ 4331 w 8662"/>
                    <a:gd name="connsiteY0" fmla="*/ 4813 h 12392"/>
                    <a:gd name="connsiteX1" fmla="*/ 3249 w 8662"/>
                    <a:gd name="connsiteY1" fmla="*/ 2647 h 12392"/>
                    <a:gd name="connsiteX2" fmla="*/ 4331 w 8662"/>
                    <a:gd name="connsiteY2" fmla="*/ 6978 h 12392"/>
                    <a:gd name="connsiteX3" fmla="*/ 3249 w 8662"/>
                    <a:gd name="connsiteY3" fmla="*/ 8061 h 12392"/>
                    <a:gd name="connsiteX4" fmla="*/ 2166 w 8662"/>
                    <a:gd name="connsiteY4" fmla="*/ 4813 h 12392"/>
                    <a:gd name="connsiteX5" fmla="*/ 1083 w 8662"/>
                    <a:gd name="connsiteY5" fmla="*/ 4813 h 12392"/>
                    <a:gd name="connsiteX6" fmla="*/ 2166 w 8662"/>
                    <a:gd name="connsiteY6" fmla="*/ 6978 h 12392"/>
                    <a:gd name="connsiteX7" fmla="*/ 2166 w 8662"/>
                    <a:gd name="connsiteY7" fmla="*/ 9144 h 12392"/>
                    <a:gd name="connsiteX8" fmla="*/ 2166 w 8662"/>
                    <a:gd name="connsiteY8" fmla="*/ 8061 h 12392"/>
                    <a:gd name="connsiteX9" fmla="*/ 0 w 8662"/>
                    <a:gd name="connsiteY9" fmla="*/ 5895 h 12392"/>
                    <a:gd name="connsiteX10" fmla="*/ 2166 w 8662"/>
                    <a:gd name="connsiteY10" fmla="*/ 12393 h 12392"/>
                    <a:gd name="connsiteX11" fmla="*/ 2166 w 8662"/>
                    <a:gd name="connsiteY11" fmla="*/ 11310 h 12392"/>
                    <a:gd name="connsiteX12" fmla="*/ 0 w 8662"/>
                    <a:gd name="connsiteY12" fmla="*/ 9144 h 12392"/>
                    <a:gd name="connsiteX13" fmla="*/ 1083 w 8662"/>
                    <a:gd name="connsiteY13" fmla="*/ 9144 h 12392"/>
                    <a:gd name="connsiteX14" fmla="*/ 1083 w 8662"/>
                    <a:gd name="connsiteY14" fmla="*/ 10227 h 12392"/>
                    <a:gd name="connsiteX15" fmla="*/ 1083 w 8662"/>
                    <a:gd name="connsiteY15" fmla="*/ 11310 h 12392"/>
                    <a:gd name="connsiteX16" fmla="*/ 2166 w 8662"/>
                    <a:gd name="connsiteY16" fmla="*/ 10227 h 12392"/>
                    <a:gd name="connsiteX17" fmla="*/ 3249 w 8662"/>
                    <a:gd name="connsiteY17" fmla="*/ 9144 h 12392"/>
                    <a:gd name="connsiteX18" fmla="*/ 5414 w 8662"/>
                    <a:gd name="connsiteY18" fmla="*/ 8061 h 12392"/>
                    <a:gd name="connsiteX19" fmla="*/ 4331 w 8662"/>
                    <a:gd name="connsiteY19" fmla="*/ 8061 h 12392"/>
                    <a:gd name="connsiteX20" fmla="*/ 4331 w 8662"/>
                    <a:gd name="connsiteY20" fmla="*/ 5895 h 12392"/>
                    <a:gd name="connsiteX21" fmla="*/ 4331 w 8662"/>
                    <a:gd name="connsiteY21" fmla="*/ 4813 h 12392"/>
                    <a:gd name="connsiteX22" fmla="*/ 4331 w 8662"/>
                    <a:gd name="connsiteY22" fmla="*/ 4813 h 12392"/>
                    <a:gd name="connsiteX23" fmla="*/ 6497 w 8662"/>
                    <a:gd name="connsiteY23" fmla="*/ 4813 h 12392"/>
                    <a:gd name="connsiteX24" fmla="*/ 6497 w 8662"/>
                    <a:gd name="connsiteY24" fmla="*/ 1564 h 12392"/>
                    <a:gd name="connsiteX25" fmla="*/ 8663 w 8662"/>
                    <a:gd name="connsiteY25" fmla="*/ 481 h 12392"/>
                    <a:gd name="connsiteX26" fmla="*/ 7580 w 8662"/>
                    <a:gd name="connsiteY26" fmla="*/ 481 h 12392"/>
                    <a:gd name="connsiteX27" fmla="*/ 5414 w 8662"/>
                    <a:gd name="connsiteY27" fmla="*/ 481 h 12392"/>
                    <a:gd name="connsiteX28" fmla="*/ 5414 w 8662"/>
                    <a:gd name="connsiteY28" fmla="*/ 2647 h 12392"/>
                    <a:gd name="connsiteX29" fmla="*/ 4331 w 8662"/>
                    <a:gd name="connsiteY29" fmla="*/ 4813 h 12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8662" h="12392">
                      <a:moveTo>
                        <a:pt x="4331" y="4813"/>
                      </a:moveTo>
                      <a:cubicBezTo>
                        <a:pt x="3249" y="4813"/>
                        <a:pt x="4331" y="3730"/>
                        <a:pt x="3249" y="2647"/>
                      </a:cubicBezTo>
                      <a:cubicBezTo>
                        <a:pt x="3249" y="3730"/>
                        <a:pt x="4331" y="4813"/>
                        <a:pt x="4331" y="6978"/>
                      </a:cubicBezTo>
                      <a:cubicBezTo>
                        <a:pt x="3249" y="5895"/>
                        <a:pt x="3249" y="8061"/>
                        <a:pt x="3249" y="8061"/>
                      </a:cubicBezTo>
                      <a:cubicBezTo>
                        <a:pt x="3249" y="6978"/>
                        <a:pt x="2166" y="4813"/>
                        <a:pt x="2166" y="4813"/>
                      </a:cubicBezTo>
                      <a:cubicBezTo>
                        <a:pt x="2166" y="5895"/>
                        <a:pt x="1083" y="4813"/>
                        <a:pt x="1083" y="4813"/>
                      </a:cubicBezTo>
                      <a:cubicBezTo>
                        <a:pt x="3249" y="5895"/>
                        <a:pt x="1083" y="5895"/>
                        <a:pt x="2166" y="6978"/>
                      </a:cubicBezTo>
                      <a:cubicBezTo>
                        <a:pt x="3249" y="8061"/>
                        <a:pt x="2166" y="9144"/>
                        <a:pt x="2166" y="9144"/>
                      </a:cubicBezTo>
                      <a:cubicBezTo>
                        <a:pt x="1083" y="8061"/>
                        <a:pt x="2166" y="8061"/>
                        <a:pt x="2166" y="8061"/>
                      </a:cubicBezTo>
                      <a:cubicBezTo>
                        <a:pt x="1083" y="5895"/>
                        <a:pt x="1083" y="6978"/>
                        <a:pt x="0" y="5895"/>
                      </a:cubicBezTo>
                      <a:cubicBezTo>
                        <a:pt x="1083" y="9144"/>
                        <a:pt x="-1083" y="10227"/>
                        <a:pt x="2166" y="12393"/>
                      </a:cubicBezTo>
                      <a:cubicBezTo>
                        <a:pt x="3249" y="12393"/>
                        <a:pt x="2166" y="12393"/>
                        <a:pt x="2166" y="11310"/>
                      </a:cubicBezTo>
                      <a:cubicBezTo>
                        <a:pt x="1083" y="11310"/>
                        <a:pt x="0" y="10227"/>
                        <a:pt x="0" y="9144"/>
                      </a:cubicBezTo>
                      <a:cubicBezTo>
                        <a:pt x="1083" y="9144"/>
                        <a:pt x="0" y="8061"/>
                        <a:pt x="1083" y="9144"/>
                      </a:cubicBezTo>
                      <a:cubicBezTo>
                        <a:pt x="1083" y="9144"/>
                        <a:pt x="1083" y="9144"/>
                        <a:pt x="1083" y="10227"/>
                      </a:cubicBezTo>
                      <a:cubicBezTo>
                        <a:pt x="1083" y="10227"/>
                        <a:pt x="1083" y="11310"/>
                        <a:pt x="1083" y="11310"/>
                      </a:cubicBezTo>
                      <a:cubicBezTo>
                        <a:pt x="1083" y="11310"/>
                        <a:pt x="2166" y="11310"/>
                        <a:pt x="2166" y="10227"/>
                      </a:cubicBezTo>
                      <a:cubicBezTo>
                        <a:pt x="2166" y="10227"/>
                        <a:pt x="3249" y="10227"/>
                        <a:pt x="3249" y="9144"/>
                      </a:cubicBezTo>
                      <a:cubicBezTo>
                        <a:pt x="4331" y="8061"/>
                        <a:pt x="5414" y="8061"/>
                        <a:pt x="5414" y="8061"/>
                      </a:cubicBezTo>
                      <a:lnTo>
                        <a:pt x="4331" y="8061"/>
                      </a:lnTo>
                      <a:cubicBezTo>
                        <a:pt x="4331" y="6978"/>
                        <a:pt x="4331" y="6978"/>
                        <a:pt x="4331" y="5895"/>
                      </a:cubicBezTo>
                      <a:cubicBezTo>
                        <a:pt x="4331" y="5895"/>
                        <a:pt x="4331" y="4813"/>
                        <a:pt x="4331" y="4813"/>
                      </a:cubicBezTo>
                      <a:cubicBezTo>
                        <a:pt x="6497" y="4813"/>
                        <a:pt x="5414" y="4813"/>
                        <a:pt x="4331" y="4813"/>
                      </a:cubicBezTo>
                      <a:cubicBezTo>
                        <a:pt x="5414" y="4813"/>
                        <a:pt x="5414" y="3730"/>
                        <a:pt x="6497" y="4813"/>
                      </a:cubicBezTo>
                      <a:cubicBezTo>
                        <a:pt x="6497" y="3730"/>
                        <a:pt x="6497" y="2647"/>
                        <a:pt x="6497" y="1564"/>
                      </a:cubicBezTo>
                      <a:cubicBezTo>
                        <a:pt x="7580" y="481"/>
                        <a:pt x="7580" y="1564"/>
                        <a:pt x="8663" y="481"/>
                      </a:cubicBezTo>
                      <a:cubicBezTo>
                        <a:pt x="7580" y="-602"/>
                        <a:pt x="7580" y="481"/>
                        <a:pt x="7580" y="481"/>
                      </a:cubicBezTo>
                      <a:cubicBezTo>
                        <a:pt x="7580" y="1564"/>
                        <a:pt x="6497" y="1564"/>
                        <a:pt x="5414" y="481"/>
                      </a:cubicBezTo>
                      <a:cubicBezTo>
                        <a:pt x="5414" y="481"/>
                        <a:pt x="5414" y="1564"/>
                        <a:pt x="5414" y="2647"/>
                      </a:cubicBezTo>
                      <a:cubicBezTo>
                        <a:pt x="4331" y="4813"/>
                        <a:pt x="4331" y="4813"/>
                        <a:pt x="4331" y="48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99" name="Полилиния: фигура 2998">
                  <a:extLst>
                    <a:ext uri="{FF2B5EF4-FFF2-40B4-BE49-F238E27FC236}">
                      <a16:creationId xmlns:a16="http://schemas.microsoft.com/office/drawing/2014/main" id="{1E5FB921-80D3-0153-8B65-DAEAE6F61916}"/>
                    </a:ext>
                  </a:extLst>
                </p:cNvPr>
                <p:cNvSpPr/>
                <p:nvPr/>
              </p:nvSpPr>
              <p:spPr>
                <a:xfrm>
                  <a:off x="8522249" y="6205750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0 h 2165"/>
                    <a:gd name="connsiteX1" fmla="*/ 0 w 10828"/>
                    <a:gd name="connsiteY1" fmla="*/ 2166 h 2165"/>
                    <a:gd name="connsiteX2" fmla="*/ 0 w 10828"/>
                    <a:gd name="connsiteY2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0"/>
                      </a:moveTo>
                      <a:lnTo>
                        <a:pt x="0" y="2166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00" name="Полилиния: фигура 2999">
                  <a:extLst>
                    <a:ext uri="{FF2B5EF4-FFF2-40B4-BE49-F238E27FC236}">
                      <a16:creationId xmlns:a16="http://schemas.microsoft.com/office/drawing/2014/main" id="{C4F8B1D4-76D3-FF7C-8888-E07AF1C4B02D}"/>
                    </a:ext>
                  </a:extLst>
                </p:cNvPr>
                <p:cNvSpPr/>
                <p:nvPr/>
              </p:nvSpPr>
              <p:spPr>
                <a:xfrm>
                  <a:off x="8522249" y="6210716"/>
                  <a:ext cx="10828" cy="1531"/>
                </a:xfrm>
                <a:custGeom>
                  <a:avLst/>
                  <a:gdLst>
                    <a:gd name="connsiteX0" fmla="*/ 0 w 10828"/>
                    <a:gd name="connsiteY0" fmla="*/ 1531 h 1531"/>
                    <a:gd name="connsiteX1" fmla="*/ 0 w 10828"/>
                    <a:gd name="connsiteY1" fmla="*/ 448 h 1531"/>
                    <a:gd name="connsiteX2" fmla="*/ 0 w 10828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531">
                      <a:moveTo>
                        <a:pt x="0" y="1531"/>
                      </a:moveTo>
                      <a:cubicBezTo>
                        <a:pt x="0" y="448"/>
                        <a:pt x="0" y="448"/>
                        <a:pt x="0" y="448"/>
                      </a:cubicBezTo>
                      <a:cubicBezTo>
                        <a:pt x="0" y="-634"/>
                        <a:pt x="0" y="448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01" name="Полилиния: фигура 3000">
                  <a:extLst>
                    <a:ext uri="{FF2B5EF4-FFF2-40B4-BE49-F238E27FC236}">
                      <a16:creationId xmlns:a16="http://schemas.microsoft.com/office/drawing/2014/main" id="{CB76C91C-E6B7-8E9E-8E44-14CCA6ABC02A}"/>
                    </a:ext>
                  </a:extLst>
                </p:cNvPr>
                <p:cNvSpPr/>
                <p:nvPr/>
              </p:nvSpPr>
              <p:spPr>
                <a:xfrm>
                  <a:off x="8513587" y="621008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02" name="Полилиния: фигура 3001">
                  <a:extLst>
                    <a:ext uri="{FF2B5EF4-FFF2-40B4-BE49-F238E27FC236}">
                      <a16:creationId xmlns:a16="http://schemas.microsoft.com/office/drawing/2014/main" id="{A1655DE7-EEBF-0752-3B55-309586479EA1}"/>
                    </a:ext>
                  </a:extLst>
                </p:cNvPr>
                <p:cNvSpPr/>
                <p:nvPr/>
              </p:nvSpPr>
              <p:spPr>
                <a:xfrm>
                  <a:off x="8512283" y="6213330"/>
                  <a:ext cx="4552" cy="5414"/>
                </a:xfrm>
                <a:custGeom>
                  <a:avLst/>
                  <a:gdLst>
                    <a:gd name="connsiteX0" fmla="*/ 3470 w 4552"/>
                    <a:gd name="connsiteY0" fmla="*/ 5414 h 5414"/>
                    <a:gd name="connsiteX1" fmla="*/ 4552 w 4552"/>
                    <a:gd name="connsiteY1" fmla="*/ 3248 h 5414"/>
                    <a:gd name="connsiteX2" fmla="*/ 221 w 4552"/>
                    <a:gd name="connsiteY2" fmla="*/ 0 h 5414"/>
                    <a:gd name="connsiteX3" fmla="*/ 2387 w 4552"/>
                    <a:gd name="connsiteY3" fmla="*/ 3248 h 5414"/>
                    <a:gd name="connsiteX4" fmla="*/ 1304 w 4552"/>
                    <a:gd name="connsiteY4" fmla="*/ 4331 h 5414"/>
                    <a:gd name="connsiteX5" fmla="*/ 3470 w 4552"/>
                    <a:gd name="connsiteY5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52" h="5414">
                      <a:moveTo>
                        <a:pt x="3470" y="5414"/>
                      </a:moveTo>
                      <a:cubicBezTo>
                        <a:pt x="3470" y="4331"/>
                        <a:pt x="2387" y="3248"/>
                        <a:pt x="4552" y="3248"/>
                      </a:cubicBezTo>
                      <a:cubicBezTo>
                        <a:pt x="3470" y="2166"/>
                        <a:pt x="1304" y="1083"/>
                        <a:pt x="221" y="0"/>
                      </a:cubicBezTo>
                      <a:cubicBezTo>
                        <a:pt x="-862" y="0"/>
                        <a:pt x="2387" y="2166"/>
                        <a:pt x="2387" y="3248"/>
                      </a:cubicBezTo>
                      <a:cubicBezTo>
                        <a:pt x="1304" y="2166"/>
                        <a:pt x="2387" y="4331"/>
                        <a:pt x="1304" y="4331"/>
                      </a:cubicBezTo>
                      <a:cubicBezTo>
                        <a:pt x="2387" y="4331"/>
                        <a:pt x="3470" y="4331"/>
                        <a:pt x="347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03" name="Полилиния: фигура 3002">
                  <a:extLst>
                    <a:ext uri="{FF2B5EF4-FFF2-40B4-BE49-F238E27FC236}">
                      <a16:creationId xmlns:a16="http://schemas.microsoft.com/office/drawing/2014/main" id="{76992BFD-286F-658C-08C9-0701205FE2C9}"/>
                    </a:ext>
                  </a:extLst>
                </p:cNvPr>
                <p:cNvSpPr/>
                <p:nvPr/>
              </p:nvSpPr>
              <p:spPr>
                <a:xfrm>
                  <a:off x="8503841" y="6214413"/>
                  <a:ext cx="9745" cy="27071"/>
                </a:xfrm>
                <a:custGeom>
                  <a:avLst/>
                  <a:gdLst>
                    <a:gd name="connsiteX0" fmla="*/ 4331 w 9745"/>
                    <a:gd name="connsiteY0" fmla="*/ 4331 h 27071"/>
                    <a:gd name="connsiteX1" fmla="*/ 4331 w 9745"/>
                    <a:gd name="connsiteY1" fmla="*/ 5414 h 27071"/>
                    <a:gd name="connsiteX2" fmla="*/ 4331 w 9745"/>
                    <a:gd name="connsiteY2" fmla="*/ 4331 h 27071"/>
                    <a:gd name="connsiteX3" fmla="*/ 2166 w 9745"/>
                    <a:gd name="connsiteY3" fmla="*/ 5414 h 27071"/>
                    <a:gd name="connsiteX4" fmla="*/ 3249 w 9745"/>
                    <a:gd name="connsiteY4" fmla="*/ 5414 h 27071"/>
                    <a:gd name="connsiteX5" fmla="*/ 3249 w 9745"/>
                    <a:gd name="connsiteY5" fmla="*/ 7580 h 27071"/>
                    <a:gd name="connsiteX6" fmla="*/ 5414 w 9745"/>
                    <a:gd name="connsiteY6" fmla="*/ 8663 h 27071"/>
                    <a:gd name="connsiteX7" fmla="*/ 1083 w 9745"/>
                    <a:gd name="connsiteY7" fmla="*/ 9746 h 27071"/>
                    <a:gd name="connsiteX8" fmla="*/ 5414 w 9745"/>
                    <a:gd name="connsiteY8" fmla="*/ 9746 h 27071"/>
                    <a:gd name="connsiteX9" fmla="*/ 3249 w 9745"/>
                    <a:gd name="connsiteY9" fmla="*/ 11911 h 27071"/>
                    <a:gd name="connsiteX10" fmla="*/ 3249 w 9745"/>
                    <a:gd name="connsiteY10" fmla="*/ 10828 h 27071"/>
                    <a:gd name="connsiteX11" fmla="*/ 3249 w 9745"/>
                    <a:gd name="connsiteY11" fmla="*/ 11911 h 27071"/>
                    <a:gd name="connsiteX12" fmla="*/ 1083 w 9745"/>
                    <a:gd name="connsiteY12" fmla="*/ 11911 h 27071"/>
                    <a:gd name="connsiteX13" fmla="*/ 1083 w 9745"/>
                    <a:gd name="connsiteY13" fmla="*/ 14077 h 27071"/>
                    <a:gd name="connsiteX14" fmla="*/ 0 w 9745"/>
                    <a:gd name="connsiteY14" fmla="*/ 14077 h 27071"/>
                    <a:gd name="connsiteX15" fmla="*/ 1083 w 9745"/>
                    <a:gd name="connsiteY15" fmla="*/ 18408 h 27071"/>
                    <a:gd name="connsiteX16" fmla="*/ 0 w 9745"/>
                    <a:gd name="connsiteY16" fmla="*/ 19491 h 27071"/>
                    <a:gd name="connsiteX17" fmla="*/ 4331 w 9745"/>
                    <a:gd name="connsiteY17" fmla="*/ 19491 h 27071"/>
                    <a:gd name="connsiteX18" fmla="*/ 4331 w 9745"/>
                    <a:gd name="connsiteY18" fmla="*/ 21657 h 27071"/>
                    <a:gd name="connsiteX19" fmla="*/ 1083 w 9745"/>
                    <a:gd name="connsiteY19" fmla="*/ 21657 h 27071"/>
                    <a:gd name="connsiteX20" fmla="*/ 2166 w 9745"/>
                    <a:gd name="connsiteY20" fmla="*/ 22740 h 27071"/>
                    <a:gd name="connsiteX21" fmla="*/ 0 w 9745"/>
                    <a:gd name="connsiteY21" fmla="*/ 23823 h 27071"/>
                    <a:gd name="connsiteX22" fmla="*/ 2166 w 9745"/>
                    <a:gd name="connsiteY22" fmla="*/ 24905 h 27071"/>
                    <a:gd name="connsiteX23" fmla="*/ 4331 w 9745"/>
                    <a:gd name="connsiteY23" fmla="*/ 25988 h 27071"/>
                    <a:gd name="connsiteX24" fmla="*/ 3249 w 9745"/>
                    <a:gd name="connsiteY24" fmla="*/ 27071 h 27071"/>
                    <a:gd name="connsiteX25" fmla="*/ 7580 w 9745"/>
                    <a:gd name="connsiteY25" fmla="*/ 25988 h 27071"/>
                    <a:gd name="connsiteX26" fmla="*/ 6497 w 9745"/>
                    <a:gd name="connsiteY26" fmla="*/ 20574 h 27071"/>
                    <a:gd name="connsiteX27" fmla="*/ 4331 w 9745"/>
                    <a:gd name="connsiteY27" fmla="*/ 19491 h 27071"/>
                    <a:gd name="connsiteX28" fmla="*/ 6497 w 9745"/>
                    <a:gd name="connsiteY28" fmla="*/ 19491 h 27071"/>
                    <a:gd name="connsiteX29" fmla="*/ 4331 w 9745"/>
                    <a:gd name="connsiteY29" fmla="*/ 19491 h 27071"/>
                    <a:gd name="connsiteX30" fmla="*/ 6497 w 9745"/>
                    <a:gd name="connsiteY30" fmla="*/ 18408 h 27071"/>
                    <a:gd name="connsiteX31" fmla="*/ 4331 w 9745"/>
                    <a:gd name="connsiteY31" fmla="*/ 17326 h 27071"/>
                    <a:gd name="connsiteX32" fmla="*/ 7580 w 9745"/>
                    <a:gd name="connsiteY32" fmla="*/ 17326 h 27071"/>
                    <a:gd name="connsiteX33" fmla="*/ 7580 w 9745"/>
                    <a:gd name="connsiteY33" fmla="*/ 8663 h 27071"/>
                    <a:gd name="connsiteX34" fmla="*/ 5414 w 9745"/>
                    <a:gd name="connsiteY34" fmla="*/ 8663 h 27071"/>
                    <a:gd name="connsiteX35" fmla="*/ 4331 w 9745"/>
                    <a:gd name="connsiteY35" fmla="*/ 4331 h 27071"/>
                    <a:gd name="connsiteX36" fmla="*/ 7580 w 9745"/>
                    <a:gd name="connsiteY36" fmla="*/ 3249 h 27071"/>
                    <a:gd name="connsiteX37" fmla="*/ 6497 w 9745"/>
                    <a:gd name="connsiteY37" fmla="*/ 2166 h 27071"/>
                    <a:gd name="connsiteX38" fmla="*/ 9746 w 9745"/>
                    <a:gd name="connsiteY38" fmla="*/ 4331 h 27071"/>
                    <a:gd name="connsiteX39" fmla="*/ 9746 w 9745"/>
                    <a:gd name="connsiteY39" fmla="*/ 3249 h 27071"/>
                    <a:gd name="connsiteX40" fmla="*/ 8663 w 9745"/>
                    <a:gd name="connsiteY40" fmla="*/ 3249 h 27071"/>
                    <a:gd name="connsiteX41" fmla="*/ 9746 w 9745"/>
                    <a:gd name="connsiteY41" fmla="*/ 2166 h 27071"/>
                    <a:gd name="connsiteX42" fmla="*/ 5414 w 9745"/>
                    <a:gd name="connsiteY42" fmla="*/ 0 h 27071"/>
                    <a:gd name="connsiteX43" fmla="*/ 2166 w 9745"/>
                    <a:gd name="connsiteY43" fmla="*/ 2166 h 27071"/>
                    <a:gd name="connsiteX44" fmla="*/ 4331 w 9745"/>
                    <a:gd name="connsiteY44" fmla="*/ 4331 h 27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9745" h="27071">
                      <a:moveTo>
                        <a:pt x="4331" y="4331"/>
                      </a:moveTo>
                      <a:cubicBezTo>
                        <a:pt x="4331" y="4331"/>
                        <a:pt x="5414" y="5414"/>
                        <a:pt x="4331" y="5414"/>
                      </a:cubicBezTo>
                      <a:cubicBezTo>
                        <a:pt x="4331" y="5414"/>
                        <a:pt x="3249" y="5414"/>
                        <a:pt x="4331" y="4331"/>
                      </a:cubicBezTo>
                      <a:cubicBezTo>
                        <a:pt x="1083" y="4331"/>
                        <a:pt x="3249" y="5414"/>
                        <a:pt x="2166" y="5414"/>
                      </a:cubicBezTo>
                      <a:cubicBezTo>
                        <a:pt x="2166" y="5414"/>
                        <a:pt x="3249" y="5414"/>
                        <a:pt x="3249" y="5414"/>
                      </a:cubicBezTo>
                      <a:cubicBezTo>
                        <a:pt x="2166" y="6497"/>
                        <a:pt x="4331" y="6497"/>
                        <a:pt x="3249" y="7580"/>
                      </a:cubicBezTo>
                      <a:cubicBezTo>
                        <a:pt x="3249" y="7580"/>
                        <a:pt x="3249" y="8663"/>
                        <a:pt x="5414" y="8663"/>
                      </a:cubicBezTo>
                      <a:cubicBezTo>
                        <a:pt x="3249" y="8663"/>
                        <a:pt x="3249" y="8663"/>
                        <a:pt x="1083" y="9746"/>
                      </a:cubicBezTo>
                      <a:cubicBezTo>
                        <a:pt x="2166" y="9746"/>
                        <a:pt x="4331" y="9746"/>
                        <a:pt x="5414" y="9746"/>
                      </a:cubicBezTo>
                      <a:cubicBezTo>
                        <a:pt x="2166" y="10828"/>
                        <a:pt x="5414" y="11911"/>
                        <a:pt x="3249" y="11911"/>
                      </a:cubicBezTo>
                      <a:cubicBezTo>
                        <a:pt x="3249" y="11911"/>
                        <a:pt x="3249" y="11911"/>
                        <a:pt x="3249" y="10828"/>
                      </a:cubicBezTo>
                      <a:cubicBezTo>
                        <a:pt x="1083" y="10828"/>
                        <a:pt x="3249" y="11911"/>
                        <a:pt x="3249" y="11911"/>
                      </a:cubicBezTo>
                      <a:lnTo>
                        <a:pt x="1083" y="11911"/>
                      </a:lnTo>
                      <a:cubicBezTo>
                        <a:pt x="1083" y="12994"/>
                        <a:pt x="3249" y="14077"/>
                        <a:pt x="1083" y="14077"/>
                      </a:cubicBezTo>
                      <a:lnTo>
                        <a:pt x="0" y="14077"/>
                      </a:lnTo>
                      <a:cubicBezTo>
                        <a:pt x="1083" y="15160"/>
                        <a:pt x="1083" y="17326"/>
                        <a:pt x="1083" y="18408"/>
                      </a:cubicBezTo>
                      <a:lnTo>
                        <a:pt x="0" y="19491"/>
                      </a:lnTo>
                      <a:cubicBezTo>
                        <a:pt x="2166" y="21657"/>
                        <a:pt x="1083" y="18408"/>
                        <a:pt x="4331" y="19491"/>
                      </a:cubicBezTo>
                      <a:cubicBezTo>
                        <a:pt x="0" y="19491"/>
                        <a:pt x="5414" y="20574"/>
                        <a:pt x="4331" y="21657"/>
                      </a:cubicBezTo>
                      <a:cubicBezTo>
                        <a:pt x="2166" y="21657"/>
                        <a:pt x="3249" y="20574"/>
                        <a:pt x="1083" y="21657"/>
                      </a:cubicBezTo>
                      <a:cubicBezTo>
                        <a:pt x="3249" y="21657"/>
                        <a:pt x="2166" y="21657"/>
                        <a:pt x="2166" y="22740"/>
                      </a:cubicBezTo>
                      <a:cubicBezTo>
                        <a:pt x="0" y="22740"/>
                        <a:pt x="2166" y="23823"/>
                        <a:pt x="0" y="23823"/>
                      </a:cubicBezTo>
                      <a:cubicBezTo>
                        <a:pt x="0" y="23823"/>
                        <a:pt x="1083" y="23823"/>
                        <a:pt x="2166" y="24905"/>
                      </a:cubicBezTo>
                      <a:cubicBezTo>
                        <a:pt x="3249" y="24905"/>
                        <a:pt x="4331" y="25988"/>
                        <a:pt x="4331" y="25988"/>
                      </a:cubicBezTo>
                      <a:cubicBezTo>
                        <a:pt x="3249" y="25988"/>
                        <a:pt x="3249" y="27071"/>
                        <a:pt x="3249" y="27071"/>
                      </a:cubicBezTo>
                      <a:cubicBezTo>
                        <a:pt x="3249" y="25988"/>
                        <a:pt x="6497" y="27071"/>
                        <a:pt x="7580" y="25988"/>
                      </a:cubicBezTo>
                      <a:cubicBezTo>
                        <a:pt x="6497" y="24905"/>
                        <a:pt x="5414" y="22740"/>
                        <a:pt x="6497" y="20574"/>
                      </a:cubicBezTo>
                      <a:cubicBezTo>
                        <a:pt x="3249" y="20574"/>
                        <a:pt x="6497" y="19491"/>
                        <a:pt x="4331" y="19491"/>
                      </a:cubicBezTo>
                      <a:cubicBezTo>
                        <a:pt x="5414" y="19491"/>
                        <a:pt x="6497" y="19491"/>
                        <a:pt x="6497" y="19491"/>
                      </a:cubicBezTo>
                      <a:cubicBezTo>
                        <a:pt x="6497" y="18408"/>
                        <a:pt x="5414" y="19491"/>
                        <a:pt x="4331" y="19491"/>
                      </a:cubicBezTo>
                      <a:cubicBezTo>
                        <a:pt x="4331" y="18408"/>
                        <a:pt x="5414" y="18408"/>
                        <a:pt x="6497" y="18408"/>
                      </a:cubicBezTo>
                      <a:cubicBezTo>
                        <a:pt x="6497" y="17326"/>
                        <a:pt x="5414" y="18408"/>
                        <a:pt x="4331" y="17326"/>
                      </a:cubicBezTo>
                      <a:lnTo>
                        <a:pt x="7580" y="17326"/>
                      </a:lnTo>
                      <a:cubicBezTo>
                        <a:pt x="6497" y="15160"/>
                        <a:pt x="5414" y="10828"/>
                        <a:pt x="7580" y="8663"/>
                      </a:cubicBezTo>
                      <a:lnTo>
                        <a:pt x="5414" y="8663"/>
                      </a:lnTo>
                      <a:cubicBezTo>
                        <a:pt x="7580" y="6497"/>
                        <a:pt x="6497" y="5414"/>
                        <a:pt x="4331" y="4331"/>
                      </a:cubicBezTo>
                      <a:cubicBezTo>
                        <a:pt x="5414" y="4331"/>
                        <a:pt x="5414" y="3249"/>
                        <a:pt x="7580" y="3249"/>
                      </a:cubicBezTo>
                      <a:lnTo>
                        <a:pt x="6497" y="2166"/>
                      </a:lnTo>
                      <a:cubicBezTo>
                        <a:pt x="7580" y="3249"/>
                        <a:pt x="8663" y="3249"/>
                        <a:pt x="9746" y="4331"/>
                      </a:cubicBezTo>
                      <a:cubicBezTo>
                        <a:pt x="9746" y="3249"/>
                        <a:pt x="9746" y="3249"/>
                        <a:pt x="9746" y="3249"/>
                      </a:cubicBezTo>
                      <a:lnTo>
                        <a:pt x="8663" y="3249"/>
                      </a:lnTo>
                      <a:cubicBezTo>
                        <a:pt x="7580" y="2166"/>
                        <a:pt x="8663" y="2166"/>
                        <a:pt x="9746" y="2166"/>
                      </a:cubicBezTo>
                      <a:cubicBezTo>
                        <a:pt x="8663" y="0"/>
                        <a:pt x="6497" y="1083"/>
                        <a:pt x="5414" y="0"/>
                      </a:cubicBezTo>
                      <a:cubicBezTo>
                        <a:pt x="7580" y="3249"/>
                        <a:pt x="1083" y="0"/>
                        <a:pt x="2166" y="2166"/>
                      </a:cubicBezTo>
                      <a:cubicBezTo>
                        <a:pt x="3249" y="5414"/>
                        <a:pt x="4331" y="4331"/>
                        <a:pt x="4331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04" name="Полилиния: фигура 3003">
                  <a:extLst>
                    <a:ext uri="{FF2B5EF4-FFF2-40B4-BE49-F238E27FC236}">
                      <a16:creationId xmlns:a16="http://schemas.microsoft.com/office/drawing/2014/main" id="{3F69B5A6-F2EA-061D-0B75-3ADE73F1B544}"/>
                    </a:ext>
                  </a:extLst>
                </p:cNvPr>
                <p:cNvSpPr/>
                <p:nvPr/>
              </p:nvSpPr>
              <p:spPr>
                <a:xfrm>
                  <a:off x="8513857" y="6219346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481 h 481"/>
                    <a:gd name="connsiteX1" fmla="*/ 812 w 812"/>
                    <a:gd name="connsiteY1" fmla="*/ 481 h 481"/>
                    <a:gd name="connsiteX2" fmla="*/ 812 w 812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812" y="481"/>
                      </a:moveTo>
                      <a:cubicBezTo>
                        <a:pt x="-271" y="481"/>
                        <a:pt x="-271" y="-602"/>
                        <a:pt x="812" y="481"/>
                      </a:cubicBezTo>
                      <a:cubicBezTo>
                        <a:pt x="-271" y="-602"/>
                        <a:pt x="-271" y="481"/>
                        <a:pt x="812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05" name="Полилиния: фигура 3004">
                  <a:extLst>
                    <a:ext uri="{FF2B5EF4-FFF2-40B4-BE49-F238E27FC236}">
                      <a16:creationId xmlns:a16="http://schemas.microsoft.com/office/drawing/2014/main" id="{D4CFBE9B-9B1A-B2D7-EC3E-1367F998CDCD}"/>
                    </a:ext>
                  </a:extLst>
                </p:cNvPr>
                <p:cNvSpPr/>
                <p:nvPr/>
              </p:nvSpPr>
              <p:spPr>
                <a:xfrm>
                  <a:off x="8507090" y="6240401"/>
                  <a:ext cx="812" cy="481"/>
                </a:xfrm>
                <a:custGeom>
                  <a:avLst/>
                  <a:gdLst>
                    <a:gd name="connsiteX0" fmla="*/ 0 w 812"/>
                    <a:gd name="connsiteY0" fmla="*/ 0 h 481"/>
                    <a:gd name="connsiteX1" fmla="*/ 0 w 812"/>
                    <a:gd name="connsiteY1" fmla="*/ 0 h 481"/>
                    <a:gd name="connsiteX2" fmla="*/ 0 w 812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06" name="Полилиния: фигура 3005">
                  <a:extLst>
                    <a:ext uri="{FF2B5EF4-FFF2-40B4-BE49-F238E27FC236}">
                      <a16:creationId xmlns:a16="http://schemas.microsoft.com/office/drawing/2014/main" id="{F9C24759-04D2-4C82-BC50-6B1EBAA788B8}"/>
                    </a:ext>
                  </a:extLst>
                </p:cNvPr>
                <p:cNvSpPr/>
                <p:nvPr/>
              </p:nvSpPr>
              <p:spPr>
                <a:xfrm>
                  <a:off x="8513587" y="621766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07" name="Полилиния: фигура 3006">
                  <a:extLst>
                    <a:ext uri="{FF2B5EF4-FFF2-40B4-BE49-F238E27FC236}">
                      <a16:creationId xmlns:a16="http://schemas.microsoft.com/office/drawing/2014/main" id="{4D6F9FB2-438D-D1C6-D424-F3F1913A5CB0}"/>
                    </a:ext>
                  </a:extLst>
                </p:cNvPr>
                <p:cNvSpPr/>
                <p:nvPr/>
              </p:nvSpPr>
              <p:spPr>
                <a:xfrm>
                  <a:off x="8510338" y="6214413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08" name="Полилиния: фигура 3007">
                  <a:extLst>
                    <a:ext uri="{FF2B5EF4-FFF2-40B4-BE49-F238E27FC236}">
                      <a16:creationId xmlns:a16="http://schemas.microsoft.com/office/drawing/2014/main" id="{D3EDEDD9-13A3-249C-B579-2E94C7009EAC}"/>
                    </a:ext>
                  </a:extLst>
                </p:cNvPr>
                <p:cNvSpPr/>
                <p:nvPr/>
              </p:nvSpPr>
              <p:spPr>
                <a:xfrm>
                  <a:off x="8506007" y="6244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09" name="Полилиния: фигура 3008">
                  <a:extLst>
                    <a:ext uri="{FF2B5EF4-FFF2-40B4-BE49-F238E27FC236}">
                      <a16:creationId xmlns:a16="http://schemas.microsoft.com/office/drawing/2014/main" id="{58253E5F-6B6F-2064-7575-4FBB8AB4AC2F}"/>
                    </a:ext>
                  </a:extLst>
                </p:cNvPr>
                <p:cNvSpPr/>
                <p:nvPr/>
              </p:nvSpPr>
              <p:spPr>
                <a:xfrm>
                  <a:off x="8507090" y="625664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10" name="Полилиния: фигура 3009">
                  <a:extLst>
                    <a:ext uri="{FF2B5EF4-FFF2-40B4-BE49-F238E27FC236}">
                      <a16:creationId xmlns:a16="http://schemas.microsoft.com/office/drawing/2014/main" id="{DBF46AC2-EC65-D6E0-5616-801E1F80794F}"/>
                    </a:ext>
                  </a:extLst>
                </p:cNvPr>
                <p:cNvSpPr/>
                <p:nvPr/>
              </p:nvSpPr>
              <p:spPr>
                <a:xfrm>
                  <a:off x="8503841" y="6241484"/>
                  <a:ext cx="30800" cy="24905"/>
                </a:xfrm>
                <a:custGeom>
                  <a:avLst/>
                  <a:gdLst>
                    <a:gd name="connsiteX0" fmla="*/ 29237 w 30800"/>
                    <a:gd name="connsiteY0" fmla="*/ 24905 h 24905"/>
                    <a:gd name="connsiteX1" fmla="*/ 30320 w 30800"/>
                    <a:gd name="connsiteY1" fmla="*/ 21657 h 24905"/>
                    <a:gd name="connsiteX2" fmla="*/ 30320 w 30800"/>
                    <a:gd name="connsiteY2" fmla="*/ 22740 h 24905"/>
                    <a:gd name="connsiteX3" fmla="*/ 30320 w 30800"/>
                    <a:gd name="connsiteY3" fmla="*/ 18408 h 24905"/>
                    <a:gd name="connsiteX4" fmla="*/ 30320 w 30800"/>
                    <a:gd name="connsiteY4" fmla="*/ 19491 h 24905"/>
                    <a:gd name="connsiteX5" fmla="*/ 28154 w 30800"/>
                    <a:gd name="connsiteY5" fmla="*/ 17326 h 24905"/>
                    <a:gd name="connsiteX6" fmla="*/ 27071 w 30800"/>
                    <a:gd name="connsiteY6" fmla="*/ 20574 h 24905"/>
                    <a:gd name="connsiteX7" fmla="*/ 27071 w 30800"/>
                    <a:gd name="connsiteY7" fmla="*/ 19491 h 24905"/>
                    <a:gd name="connsiteX8" fmla="*/ 25988 w 30800"/>
                    <a:gd name="connsiteY8" fmla="*/ 22740 h 24905"/>
                    <a:gd name="connsiteX9" fmla="*/ 23823 w 30800"/>
                    <a:gd name="connsiteY9" fmla="*/ 20574 h 24905"/>
                    <a:gd name="connsiteX10" fmla="*/ 21657 w 30800"/>
                    <a:gd name="connsiteY10" fmla="*/ 20574 h 24905"/>
                    <a:gd name="connsiteX11" fmla="*/ 19491 w 30800"/>
                    <a:gd name="connsiteY11" fmla="*/ 21657 h 24905"/>
                    <a:gd name="connsiteX12" fmla="*/ 19491 w 30800"/>
                    <a:gd name="connsiteY12" fmla="*/ 19491 h 24905"/>
                    <a:gd name="connsiteX13" fmla="*/ 18408 w 30800"/>
                    <a:gd name="connsiteY13" fmla="*/ 20574 h 24905"/>
                    <a:gd name="connsiteX14" fmla="*/ 17326 w 30800"/>
                    <a:gd name="connsiteY14" fmla="*/ 22740 h 24905"/>
                    <a:gd name="connsiteX15" fmla="*/ 16243 w 30800"/>
                    <a:gd name="connsiteY15" fmla="*/ 21657 h 24905"/>
                    <a:gd name="connsiteX16" fmla="*/ 16243 w 30800"/>
                    <a:gd name="connsiteY16" fmla="*/ 20574 h 24905"/>
                    <a:gd name="connsiteX17" fmla="*/ 15160 w 30800"/>
                    <a:gd name="connsiteY17" fmla="*/ 20574 h 24905"/>
                    <a:gd name="connsiteX18" fmla="*/ 12994 w 30800"/>
                    <a:gd name="connsiteY18" fmla="*/ 22740 h 24905"/>
                    <a:gd name="connsiteX19" fmla="*/ 14077 w 30800"/>
                    <a:gd name="connsiteY19" fmla="*/ 18408 h 24905"/>
                    <a:gd name="connsiteX20" fmla="*/ 11911 w 30800"/>
                    <a:gd name="connsiteY20" fmla="*/ 19491 h 24905"/>
                    <a:gd name="connsiteX21" fmla="*/ 10828 w 30800"/>
                    <a:gd name="connsiteY21" fmla="*/ 20574 h 24905"/>
                    <a:gd name="connsiteX22" fmla="*/ 6497 w 30800"/>
                    <a:gd name="connsiteY22" fmla="*/ 20574 h 24905"/>
                    <a:gd name="connsiteX23" fmla="*/ 8663 w 30800"/>
                    <a:gd name="connsiteY23" fmla="*/ 19491 h 24905"/>
                    <a:gd name="connsiteX24" fmla="*/ 11911 w 30800"/>
                    <a:gd name="connsiteY24" fmla="*/ 18408 h 24905"/>
                    <a:gd name="connsiteX25" fmla="*/ 8663 w 30800"/>
                    <a:gd name="connsiteY25" fmla="*/ 16243 h 24905"/>
                    <a:gd name="connsiteX26" fmla="*/ 9746 w 30800"/>
                    <a:gd name="connsiteY26" fmla="*/ 15160 h 24905"/>
                    <a:gd name="connsiteX27" fmla="*/ 7580 w 30800"/>
                    <a:gd name="connsiteY27" fmla="*/ 12994 h 24905"/>
                    <a:gd name="connsiteX28" fmla="*/ 8663 w 30800"/>
                    <a:gd name="connsiteY28" fmla="*/ 12994 h 24905"/>
                    <a:gd name="connsiteX29" fmla="*/ 7580 w 30800"/>
                    <a:gd name="connsiteY29" fmla="*/ 10828 h 24905"/>
                    <a:gd name="connsiteX30" fmla="*/ 5414 w 30800"/>
                    <a:gd name="connsiteY30" fmla="*/ 11911 h 24905"/>
                    <a:gd name="connsiteX31" fmla="*/ 5414 w 30800"/>
                    <a:gd name="connsiteY31" fmla="*/ 9746 h 24905"/>
                    <a:gd name="connsiteX32" fmla="*/ 1083 w 30800"/>
                    <a:gd name="connsiteY32" fmla="*/ 8663 h 24905"/>
                    <a:gd name="connsiteX33" fmla="*/ 3249 w 30800"/>
                    <a:gd name="connsiteY33" fmla="*/ 7580 h 24905"/>
                    <a:gd name="connsiteX34" fmla="*/ 7580 w 30800"/>
                    <a:gd name="connsiteY34" fmla="*/ 8663 h 24905"/>
                    <a:gd name="connsiteX35" fmla="*/ 5414 w 30800"/>
                    <a:gd name="connsiteY35" fmla="*/ 6497 h 24905"/>
                    <a:gd name="connsiteX36" fmla="*/ 7580 w 30800"/>
                    <a:gd name="connsiteY36" fmla="*/ 6497 h 24905"/>
                    <a:gd name="connsiteX37" fmla="*/ 4331 w 30800"/>
                    <a:gd name="connsiteY37" fmla="*/ 5414 h 24905"/>
                    <a:gd name="connsiteX38" fmla="*/ 5414 w 30800"/>
                    <a:gd name="connsiteY38" fmla="*/ 5414 h 24905"/>
                    <a:gd name="connsiteX39" fmla="*/ 4331 w 30800"/>
                    <a:gd name="connsiteY39" fmla="*/ 0 h 24905"/>
                    <a:gd name="connsiteX40" fmla="*/ 0 w 30800"/>
                    <a:gd name="connsiteY40" fmla="*/ 1083 h 24905"/>
                    <a:gd name="connsiteX41" fmla="*/ 4331 w 30800"/>
                    <a:gd name="connsiteY41" fmla="*/ 3249 h 24905"/>
                    <a:gd name="connsiteX42" fmla="*/ 2166 w 30800"/>
                    <a:gd name="connsiteY42" fmla="*/ 3249 h 24905"/>
                    <a:gd name="connsiteX43" fmla="*/ 5414 w 30800"/>
                    <a:gd name="connsiteY43" fmla="*/ 3249 h 24905"/>
                    <a:gd name="connsiteX44" fmla="*/ 5414 w 30800"/>
                    <a:gd name="connsiteY44" fmla="*/ 4331 h 24905"/>
                    <a:gd name="connsiteX45" fmla="*/ 1083 w 30800"/>
                    <a:gd name="connsiteY45" fmla="*/ 4331 h 24905"/>
                    <a:gd name="connsiteX46" fmla="*/ 2166 w 30800"/>
                    <a:gd name="connsiteY46" fmla="*/ 4331 h 24905"/>
                    <a:gd name="connsiteX47" fmla="*/ 1083 w 30800"/>
                    <a:gd name="connsiteY47" fmla="*/ 4331 h 24905"/>
                    <a:gd name="connsiteX48" fmla="*/ 2166 w 30800"/>
                    <a:gd name="connsiteY48" fmla="*/ 7580 h 24905"/>
                    <a:gd name="connsiteX49" fmla="*/ 2166 w 30800"/>
                    <a:gd name="connsiteY49" fmla="*/ 6497 h 24905"/>
                    <a:gd name="connsiteX50" fmla="*/ 3249 w 30800"/>
                    <a:gd name="connsiteY50" fmla="*/ 6497 h 24905"/>
                    <a:gd name="connsiteX51" fmla="*/ 1083 w 30800"/>
                    <a:gd name="connsiteY51" fmla="*/ 8663 h 24905"/>
                    <a:gd name="connsiteX52" fmla="*/ 4331 w 30800"/>
                    <a:gd name="connsiteY52" fmla="*/ 9746 h 24905"/>
                    <a:gd name="connsiteX53" fmla="*/ 1083 w 30800"/>
                    <a:gd name="connsiteY53" fmla="*/ 11911 h 24905"/>
                    <a:gd name="connsiteX54" fmla="*/ 3249 w 30800"/>
                    <a:gd name="connsiteY54" fmla="*/ 12994 h 24905"/>
                    <a:gd name="connsiteX55" fmla="*/ 2166 w 30800"/>
                    <a:gd name="connsiteY55" fmla="*/ 14077 h 24905"/>
                    <a:gd name="connsiteX56" fmla="*/ 2166 w 30800"/>
                    <a:gd name="connsiteY56" fmla="*/ 14077 h 24905"/>
                    <a:gd name="connsiteX57" fmla="*/ 2166 w 30800"/>
                    <a:gd name="connsiteY57" fmla="*/ 14077 h 24905"/>
                    <a:gd name="connsiteX58" fmla="*/ 2166 w 30800"/>
                    <a:gd name="connsiteY58" fmla="*/ 14077 h 24905"/>
                    <a:gd name="connsiteX59" fmla="*/ 3249 w 30800"/>
                    <a:gd name="connsiteY59" fmla="*/ 15160 h 24905"/>
                    <a:gd name="connsiteX60" fmla="*/ 2166 w 30800"/>
                    <a:gd name="connsiteY60" fmla="*/ 15160 h 24905"/>
                    <a:gd name="connsiteX61" fmla="*/ 4331 w 30800"/>
                    <a:gd name="connsiteY61" fmla="*/ 17326 h 24905"/>
                    <a:gd name="connsiteX62" fmla="*/ 8663 w 30800"/>
                    <a:gd name="connsiteY62" fmla="*/ 16243 h 24905"/>
                    <a:gd name="connsiteX63" fmla="*/ 6497 w 30800"/>
                    <a:gd name="connsiteY63" fmla="*/ 18408 h 24905"/>
                    <a:gd name="connsiteX64" fmla="*/ 7580 w 30800"/>
                    <a:gd name="connsiteY64" fmla="*/ 19491 h 24905"/>
                    <a:gd name="connsiteX65" fmla="*/ 4331 w 30800"/>
                    <a:gd name="connsiteY65" fmla="*/ 20574 h 24905"/>
                    <a:gd name="connsiteX66" fmla="*/ 7580 w 30800"/>
                    <a:gd name="connsiteY66" fmla="*/ 21657 h 24905"/>
                    <a:gd name="connsiteX67" fmla="*/ 6497 w 30800"/>
                    <a:gd name="connsiteY67" fmla="*/ 22740 h 24905"/>
                    <a:gd name="connsiteX68" fmla="*/ 7580 w 30800"/>
                    <a:gd name="connsiteY68" fmla="*/ 22740 h 24905"/>
                    <a:gd name="connsiteX69" fmla="*/ 8663 w 30800"/>
                    <a:gd name="connsiteY69" fmla="*/ 21657 h 24905"/>
                    <a:gd name="connsiteX70" fmla="*/ 9746 w 30800"/>
                    <a:gd name="connsiteY70" fmla="*/ 24905 h 24905"/>
                    <a:gd name="connsiteX71" fmla="*/ 10828 w 30800"/>
                    <a:gd name="connsiteY71" fmla="*/ 23823 h 24905"/>
                    <a:gd name="connsiteX72" fmla="*/ 11911 w 30800"/>
                    <a:gd name="connsiteY72" fmla="*/ 22740 h 24905"/>
                    <a:gd name="connsiteX73" fmla="*/ 12994 w 30800"/>
                    <a:gd name="connsiteY73" fmla="*/ 23823 h 24905"/>
                    <a:gd name="connsiteX74" fmla="*/ 15160 w 30800"/>
                    <a:gd name="connsiteY74" fmla="*/ 20574 h 24905"/>
                    <a:gd name="connsiteX75" fmla="*/ 16243 w 30800"/>
                    <a:gd name="connsiteY75" fmla="*/ 21657 h 24905"/>
                    <a:gd name="connsiteX76" fmla="*/ 15160 w 30800"/>
                    <a:gd name="connsiteY76" fmla="*/ 22740 h 24905"/>
                    <a:gd name="connsiteX77" fmla="*/ 17326 w 30800"/>
                    <a:gd name="connsiteY77" fmla="*/ 22740 h 24905"/>
                    <a:gd name="connsiteX78" fmla="*/ 18408 w 30800"/>
                    <a:gd name="connsiteY78" fmla="*/ 24905 h 24905"/>
                    <a:gd name="connsiteX79" fmla="*/ 20574 w 30800"/>
                    <a:gd name="connsiteY79" fmla="*/ 23823 h 24905"/>
                    <a:gd name="connsiteX80" fmla="*/ 21657 w 30800"/>
                    <a:gd name="connsiteY80" fmla="*/ 21657 h 24905"/>
                    <a:gd name="connsiteX81" fmla="*/ 19491 w 30800"/>
                    <a:gd name="connsiteY81" fmla="*/ 20574 h 24905"/>
                    <a:gd name="connsiteX82" fmla="*/ 19491 w 30800"/>
                    <a:gd name="connsiteY82" fmla="*/ 18408 h 24905"/>
                    <a:gd name="connsiteX83" fmla="*/ 21657 w 30800"/>
                    <a:gd name="connsiteY83" fmla="*/ 19491 h 24905"/>
                    <a:gd name="connsiteX84" fmla="*/ 21657 w 30800"/>
                    <a:gd name="connsiteY84" fmla="*/ 22740 h 24905"/>
                    <a:gd name="connsiteX85" fmla="*/ 23823 w 30800"/>
                    <a:gd name="connsiteY85" fmla="*/ 21657 h 24905"/>
                    <a:gd name="connsiteX86" fmla="*/ 29237 w 30800"/>
                    <a:gd name="connsiteY86" fmla="*/ 24905 h 24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30800" h="24905">
                      <a:moveTo>
                        <a:pt x="29237" y="24905"/>
                      </a:moveTo>
                      <a:cubicBezTo>
                        <a:pt x="30320" y="23823"/>
                        <a:pt x="30320" y="23823"/>
                        <a:pt x="30320" y="21657"/>
                      </a:cubicBezTo>
                      <a:lnTo>
                        <a:pt x="30320" y="22740"/>
                      </a:lnTo>
                      <a:cubicBezTo>
                        <a:pt x="30320" y="21657"/>
                        <a:pt x="31402" y="20574"/>
                        <a:pt x="30320" y="18408"/>
                      </a:cubicBezTo>
                      <a:lnTo>
                        <a:pt x="30320" y="19491"/>
                      </a:lnTo>
                      <a:cubicBezTo>
                        <a:pt x="30320" y="21657"/>
                        <a:pt x="29237" y="18408"/>
                        <a:pt x="28154" y="17326"/>
                      </a:cubicBezTo>
                      <a:cubicBezTo>
                        <a:pt x="27071" y="18408"/>
                        <a:pt x="28154" y="21657"/>
                        <a:pt x="27071" y="20574"/>
                      </a:cubicBezTo>
                      <a:cubicBezTo>
                        <a:pt x="27071" y="20574"/>
                        <a:pt x="27071" y="19491"/>
                        <a:pt x="27071" y="19491"/>
                      </a:cubicBezTo>
                      <a:cubicBezTo>
                        <a:pt x="25988" y="19491"/>
                        <a:pt x="27071" y="22740"/>
                        <a:pt x="25988" y="22740"/>
                      </a:cubicBezTo>
                      <a:cubicBezTo>
                        <a:pt x="24905" y="19491"/>
                        <a:pt x="24905" y="19491"/>
                        <a:pt x="23823" y="20574"/>
                      </a:cubicBezTo>
                      <a:cubicBezTo>
                        <a:pt x="23823" y="21657"/>
                        <a:pt x="22740" y="22740"/>
                        <a:pt x="21657" y="20574"/>
                      </a:cubicBezTo>
                      <a:cubicBezTo>
                        <a:pt x="20574" y="21657"/>
                        <a:pt x="20574" y="20574"/>
                        <a:pt x="19491" y="21657"/>
                      </a:cubicBezTo>
                      <a:cubicBezTo>
                        <a:pt x="19491" y="19491"/>
                        <a:pt x="18408" y="21657"/>
                        <a:pt x="19491" y="19491"/>
                      </a:cubicBezTo>
                      <a:cubicBezTo>
                        <a:pt x="19491" y="21657"/>
                        <a:pt x="18408" y="21657"/>
                        <a:pt x="18408" y="20574"/>
                      </a:cubicBezTo>
                      <a:cubicBezTo>
                        <a:pt x="18408" y="20574"/>
                        <a:pt x="17326" y="19491"/>
                        <a:pt x="17326" y="22740"/>
                      </a:cubicBezTo>
                      <a:cubicBezTo>
                        <a:pt x="16243" y="20574"/>
                        <a:pt x="17326" y="22740"/>
                        <a:pt x="16243" y="21657"/>
                      </a:cubicBezTo>
                      <a:cubicBezTo>
                        <a:pt x="16243" y="20574"/>
                        <a:pt x="16243" y="21657"/>
                        <a:pt x="16243" y="20574"/>
                      </a:cubicBezTo>
                      <a:cubicBezTo>
                        <a:pt x="16243" y="19491"/>
                        <a:pt x="15160" y="22740"/>
                        <a:pt x="15160" y="20574"/>
                      </a:cubicBezTo>
                      <a:cubicBezTo>
                        <a:pt x="14077" y="19491"/>
                        <a:pt x="14077" y="21657"/>
                        <a:pt x="12994" y="22740"/>
                      </a:cubicBezTo>
                      <a:cubicBezTo>
                        <a:pt x="11911" y="21657"/>
                        <a:pt x="12994" y="20574"/>
                        <a:pt x="14077" y="18408"/>
                      </a:cubicBezTo>
                      <a:cubicBezTo>
                        <a:pt x="12994" y="20574"/>
                        <a:pt x="12994" y="19491"/>
                        <a:pt x="11911" y="19491"/>
                      </a:cubicBezTo>
                      <a:cubicBezTo>
                        <a:pt x="11911" y="19491"/>
                        <a:pt x="11911" y="20574"/>
                        <a:pt x="10828" y="20574"/>
                      </a:cubicBezTo>
                      <a:cubicBezTo>
                        <a:pt x="9746" y="19491"/>
                        <a:pt x="8663" y="20574"/>
                        <a:pt x="6497" y="20574"/>
                      </a:cubicBezTo>
                      <a:cubicBezTo>
                        <a:pt x="8663" y="18408"/>
                        <a:pt x="7580" y="21657"/>
                        <a:pt x="8663" y="19491"/>
                      </a:cubicBezTo>
                      <a:cubicBezTo>
                        <a:pt x="10828" y="19491"/>
                        <a:pt x="10828" y="19491"/>
                        <a:pt x="11911" y="18408"/>
                      </a:cubicBezTo>
                      <a:cubicBezTo>
                        <a:pt x="10828" y="17326"/>
                        <a:pt x="10828" y="17326"/>
                        <a:pt x="8663" y="16243"/>
                      </a:cubicBezTo>
                      <a:cubicBezTo>
                        <a:pt x="8663" y="15160"/>
                        <a:pt x="9746" y="16243"/>
                        <a:pt x="9746" y="15160"/>
                      </a:cubicBezTo>
                      <a:cubicBezTo>
                        <a:pt x="10828" y="14077"/>
                        <a:pt x="6497" y="15160"/>
                        <a:pt x="7580" y="12994"/>
                      </a:cubicBezTo>
                      <a:lnTo>
                        <a:pt x="8663" y="12994"/>
                      </a:lnTo>
                      <a:cubicBezTo>
                        <a:pt x="6497" y="12994"/>
                        <a:pt x="8663" y="10828"/>
                        <a:pt x="7580" y="10828"/>
                      </a:cubicBezTo>
                      <a:cubicBezTo>
                        <a:pt x="6497" y="10828"/>
                        <a:pt x="6497" y="11911"/>
                        <a:pt x="5414" y="11911"/>
                      </a:cubicBezTo>
                      <a:cubicBezTo>
                        <a:pt x="8663" y="10828"/>
                        <a:pt x="3249" y="10828"/>
                        <a:pt x="5414" y="9746"/>
                      </a:cubicBezTo>
                      <a:cubicBezTo>
                        <a:pt x="3249" y="10828"/>
                        <a:pt x="1083" y="9746"/>
                        <a:pt x="1083" y="8663"/>
                      </a:cubicBezTo>
                      <a:cubicBezTo>
                        <a:pt x="2166" y="8663"/>
                        <a:pt x="2166" y="8663"/>
                        <a:pt x="3249" y="7580"/>
                      </a:cubicBezTo>
                      <a:cubicBezTo>
                        <a:pt x="2166" y="8663"/>
                        <a:pt x="6497" y="7580"/>
                        <a:pt x="7580" y="8663"/>
                      </a:cubicBezTo>
                      <a:cubicBezTo>
                        <a:pt x="6497" y="8663"/>
                        <a:pt x="7580" y="6497"/>
                        <a:pt x="5414" y="6497"/>
                      </a:cubicBezTo>
                      <a:lnTo>
                        <a:pt x="7580" y="6497"/>
                      </a:lnTo>
                      <a:cubicBezTo>
                        <a:pt x="7580" y="5414"/>
                        <a:pt x="3249" y="6497"/>
                        <a:pt x="4331" y="5414"/>
                      </a:cubicBezTo>
                      <a:lnTo>
                        <a:pt x="5414" y="5414"/>
                      </a:lnTo>
                      <a:cubicBezTo>
                        <a:pt x="5414" y="3249"/>
                        <a:pt x="6497" y="1083"/>
                        <a:pt x="4331" y="0"/>
                      </a:cubicBezTo>
                      <a:cubicBezTo>
                        <a:pt x="3249" y="0"/>
                        <a:pt x="1083" y="1083"/>
                        <a:pt x="0" y="1083"/>
                      </a:cubicBezTo>
                      <a:cubicBezTo>
                        <a:pt x="1083" y="2166"/>
                        <a:pt x="3249" y="2166"/>
                        <a:pt x="4331" y="3249"/>
                      </a:cubicBezTo>
                      <a:lnTo>
                        <a:pt x="2166" y="3249"/>
                      </a:lnTo>
                      <a:cubicBezTo>
                        <a:pt x="3249" y="3249"/>
                        <a:pt x="4331" y="4331"/>
                        <a:pt x="5414" y="3249"/>
                      </a:cubicBezTo>
                      <a:cubicBezTo>
                        <a:pt x="6497" y="3249"/>
                        <a:pt x="3249" y="4331"/>
                        <a:pt x="5414" y="4331"/>
                      </a:cubicBezTo>
                      <a:cubicBezTo>
                        <a:pt x="3249" y="4331"/>
                        <a:pt x="3249" y="4331"/>
                        <a:pt x="1083" y="4331"/>
                      </a:cubicBezTo>
                      <a:lnTo>
                        <a:pt x="2166" y="4331"/>
                      </a:lnTo>
                      <a:cubicBezTo>
                        <a:pt x="1083" y="4331"/>
                        <a:pt x="1083" y="4331"/>
                        <a:pt x="1083" y="4331"/>
                      </a:cubicBezTo>
                      <a:cubicBezTo>
                        <a:pt x="4331" y="5414"/>
                        <a:pt x="0" y="6497"/>
                        <a:pt x="2166" y="7580"/>
                      </a:cubicBezTo>
                      <a:lnTo>
                        <a:pt x="2166" y="6497"/>
                      </a:lnTo>
                      <a:cubicBezTo>
                        <a:pt x="3249" y="6497"/>
                        <a:pt x="3249" y="6497"/>
                        <a:pt x="3249" y="6497"/>
                      </a:cubicBezTo>
                      <a:cubicBezTo>
                        <a:pt x="1083" y="7580"/>
                        <a:pt x="2166" y="7580"/>
                        <a:pt x="1083" y="8663"/>
                      </a:cubicBezTo>
                      <a:cubicBezTo>
                        <a:pt x="2166" y="8663"/>
                        <a:pt x="4331" y="8663"/>
                        <a:pt x="4331" y="9746"/>
                      </a:cubicBezTo>
                      <a:cubicBezTo>
                        <a:pt x="2166" y="9746"/>
                        <a:pt x="3249" y="10828"/>
                        <a:pt x="1083" y="11911"/>
                      </a:cubicBezTo>
                      <a:cubicBezTo>
                        <a:pt x="3249" y="11911"/>
                        <a:pt x="2166" y="12994"/>
                        <a:pt x="3249" y="12994"/>
                      </a:cubicBezTo>
                      <a:cubicBezTo>
                        <a:pt x="4331" y="12994"/>
                        <a:pt x="3249" y="14077"/>
                        <a:pt x="2166" y="14077"/>
                      </a:cubicBezTo>
                      <a:cubicBezTo>
                        <a:pt x="2166" y="14077"/>
                        <a:pt x="2166" y="14077"/>
                        <a:pt x="2166" y="14077"/>
                      </a:cubicBezTo>
                      <a:lnTo>
                        <a:pt x="2166" y="14077"/>
                      </a:lnTo>
                      <a:cubicBezTo>
                        <a:pt x="2166" y="14077"/>
                        <a:pt x="2166" y="14077"/>
                        <a:pt x="2166" y="14077"/>
                      </a:cubicBezTo>
                      <a:cubicBezTo>
                        <a:pt x="2166" y="14077"/>
                        <a:pt x="4331" y="14077"/>
                        <a:pt x="3249" y="15160"/>
                      </a:cubicBezTo>
                      <a:cubicBezTo>
                        <a:pt x="2166" y="15160"/>
                        <a:pt x="2166" y="15160"/>
                        <a:pt x="2166" y="15160"/>
                      </a:cubicBezTo>
                      <a:cubicBezTo>
                        <a:pt x="2166" y="16243"/>
                        <a:pt x="6497" y="15160"/>
                        <a:pt x="4331" y="17326"/>
                      </a:cubicBezTo>
                      <a:cubicBezTo>
                        <a:pt x="5414" y="17326"/>
                        <a:pt x="6497" y="18408"/>
                        <a:pt x="8663" y="16243"/>
                      </a:cubicBezTo>
                      <a:cubicBezTo>
                        <a:pt x="7580" y="17326"/>
                        <a:pt x="6497" y="17326"/>
                        <a:pt x="6497" y="18408"/>
                      </a:cubicBezTo>
                      <a:cubicBezTo>
                        <a:pt x="8663" y="17326"/>
                        <a:pt x="6497" y="19491"/>
                        <a:pt x="7580" y="19491"/>
                      </a:cubicBezTo>
                      <a:cubicBezTo>
                        <a:pt x="5414" y="19491"/>
                        <a:pt x="7580" y="19491"/>
                        <a:pt x="4331" y="20574"/>
                      </a:cubicBezTo>
                      <a:cubicBezTo>
                        <a:pt x="4331" y="21657"/>
                        <a:pt x="6497" y="20574"/>
                        <a:pt x="7580" y="21657"/>
                      </a:cubicBezTo>
                      <a:cubicBezTo>
                        <a:pt x="7580" y="21657"/>
                        <a:pt x="6497" y="22740"/>
                        <a:pt x="6497" y="22740"/>
                      </a:cubicBezTo>
                      <a:cubicBezTo>
                        <a:pt x="7580" y="22740"/>
                        <a:pt x="8663" y="21657"/>
                        <a:pt x="7580" y="22740"/>
                      </a:cubicBezTo>
                      <a:lnTo>
                        <a:pt x="8663" y="21657"/>
                      </a:lnTo>
                      <a:cubicBezTo>
                        <a:pt x="8663" y="22740"/>
                        <a:pt x="9746" y="22740"/>
                        <a:pt x="9746" y="24905"/>
                      </a:cubicBezTo>
                      <a:cubicBezTo>
                        <a:pt x="9746" y="24905"/>
                        <a:pt x="9746" y="23823"/>
                        <a:pt x="10828" y="23823"/>
                      </a:cubicBezTo>
                      <a:cubicBezTo>
                        <a:pt x="10828" y="22740"/>
                        <a:pt x="11911" y="22740"/>
                        <a:pt x="11911" y="22740"/>
                      </a:cubicBezTo>
                      <a:cubicBezTo>
                        <a:pt x="11911" y="23823"/>
                        <a:pt x="12994" y="24905"/>
                        <a:pt x="12994" y="23823"/>
                      </a:cubicBezTo>
                      <a:cubicBezTo>
                        <a:pt x="14077" y="23823"/>
                        <a:pt x="15160" y="22740"/>
                        <a:pt x="15160" y="20574"/>
                      </a:cubicBezTo>
                      <a:cubicBezTo>
                        <a:pt x="15160" y="20574"/>
                        <a:pt x="16243" y="21657"/>
                        <a:pt x="16243" y="21657"/>
                      </a:cubicBezTo>
                      <a:cubicBezTo>
                        <a:pt x="16243" y="21657"/>
                        <a:pt x="16243" y="22740"/>
                        <a:pt x="15160" y="22740"/>
                      </a:cubicBezTo>
                      <a:cubicBezTo>
                        <a:pt x="16243" y="22740"/>
                        <a:pt x="16243" y="24905"/>
                        <a:pt x="17326" y="22740"/>
                      </a:cubicBezTo>
                      <a:cubicBezTo>
                        <a:pt x="18408" y="21657"/>
                        <a:pt x="17326" y="24905"/>
                        <a:pt x="18408" y="24905"/>
                      </a:cubicBezTo>
                      <a:cubicBezTo>
                        <a:pt x="19491" y="22740"/>
                        <a:pt x="19491" y="23823"/>
                        <a:pt x="20574" y="23823"/>
                      </a:cubicBezTo>
                      <a:cubicBezTo>
                        <a:pt x="21657" y="23823"/>
                        <a:pt x="21657" y="23823"/>
                        <a:pt x="21657" y="21657"/>
                      </a:cubicBezTo>
                      <a:cubicBezTo>
                        <a:pt x="21657" y="21657"/>
                        <a:pt x="20574" y="20574"/>
                        <a:pt x="19491" y="20574"/>
                      </a:cubicBezTo>
                      <a:cubicBezTo>
                        <a:pt x="19491" y="19491"/>
                        <a:pt x="19491" y="18408"/>
                        <a:pt x="19491" y="18408"/>
                      </a:cubicBezTo>
                      <a:cubicBezTo>
                        <a:pt x="20574" y="18408"/>
                        <a:pt x="20574" y="19491"/>
                        <a:pt x="21657" y="19491"/>
                      </a:cubicBezTo>
                      <a:lnTo>
                        <a:pt x="21657" y="22740"/>
                      </a:lnTo>
                      <a:cubicBezTo>
                        <a:pt x="22740" y="23823"/>
                        <a:pt x="23823" y="22740"/>
                        <a:pt x="23823" y="21657"/>
                      </a:cubicBezTo>
                      <a:cubicBezTo>
                        <a:pt x="28154" y="23823"/>
                        <a:pt x="28154" y="22740"/>
                        <a:pt x="29237" y="249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11" name="Полилиния: фигура 3010">
                  <a:extLst>
                    <a:ext uri="{FF2B5EF4-FFF2-40B4-BE49-F238E27FC236}">
                      <a16:creationId xmlns:a16="http://schemas.microsoft.com/office/drawing/2014/main" id="{7E4D4203-0F86-A62B-585A-5E3DF2B0FCBF}"/>
                    </a:ext>
                  </a:extLst>
                </p:cNvPr>
                <p:cNvSpPr/>
                <p:nvPr/>
              </p:nvSpPr>
              <p:spPr>
                <a:xfrm>
                  <a:off x="8521167" y="6266389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0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0 h 2165"/>
                    <a:gd name="connsiteX4" fmla="*/ 0 w 10828"/>
                    <a:gd name="connsiteY4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8" h="2165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2166"/>
                        <a:pt x="0" y="2166"/>
                      </a:cubicBez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12" name="Полилиния: фигура 3011">
                  <a:extLst>
                    <a:ext uri="{FF2B5EF4-FFF2-40B4-BE49-F238E27FC236}">
                      <a16:creationId xmlns:a16="http://schemas.microsoft.com/office/drawing/2014/main" id="{2850B8D9-A4B8-7FFD-60AA-ACABB3F479CF}"/>
                    </a:ext>
                  </a:extLst>
                </p:cNvPr>
                <p:cNvSpPr/>
                <p:nvPr/>
              </p:nvSpPr>
              <p:spPr>
                <a:xfrm>
                  <a:off x="8521167" y="6266660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  <a:gd name="connsiteX3" fmla="*/ 0 w 481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812"/>
                        <a:pt x="1083" y="812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13" name="Полилиния: фигура 3012">
                  <a:extLst>
                    <a:ext uri="{FF2B5EF4-FFF2-40B4-BE49-F238E27FC236}">
                      <a16:creationId xmlns:a16="http://schemas.microsoft.com/office/drawing/2014/main" id="{5E45B351-1187-D382-9949-B9682D6140C9}"/>
                    </a:ext>
                  </a:extLst>
                </p:cNvPr>
                <p:cNvSpPr/>
                <p:nvPr/>
              </p:nvSpPr>
              <p:spPr>
                <a:xfrm>
                  <a:off x="8535244" y="6264494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812"/>
                        <a:pt x="1083" y="812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14" name="Полилиния: фигура 3013">
                  <a:extLst>
                    <a:ext uri="{FF2B5EF4-FFF2-40B4-BE49-F238E27FC236}">
                      <a16:creationId xmlns:a16="http://schemas.microsoft.com/office/drawing/2014/main" id="{0C63EBB5-46D1-8885-345B-DC4DD89A3C19}"/>
                    </a:ext>
                  </a:extLst>
                </p:cNvPr>
                <p:cNvSpPr/>
                <p:nvPr/>
              </p:nvSpPr>
              <p:spPr>
                <a:xfrm>
                  <a:off x="8535244" y="626314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15" name="Полилиния: фигура 3014">
                  <a:extLst>
                    <a:ext uri="{FF2B5EF4-FFF2-40B4-BE49-F238E27FC236}">
                      <a16:creationId xmlns:a16="http://schemas.microsoft.com/office/drawing/2014/main" id="{2A7BF042-95ED-4389-EE87-8F3356704A0C}"/>
                    </a:ext>
                  </a:extLst>
                </p:cNvPr>
                <p:cNvSpPr/>
                <p:nvPr/>
              </p:nvSpPr>
              <p:spPr>
                <a:xfrm>
                  <a:off x="8536326" y="6247981"/>
                  <a:ext cx="17325" cy="17620"/>
                </a:xfrm>
                <a:custGeom>
                  <a:avLst/>
                  <a:gdLst>
                    <a:gd name="connsiteX0" fmla="*/ 15160 w 17325"/>
                    <a:gd name="connsiteY0" fmla="*/ 4331 h 17620"/>
                    <a:gd name="connsiteX1" fmla="*/ 15160 w 17325"/>
                    <a:gd name="connsiteY1" fmla="*/ 2166 h 17620"/>
                    <a:gd name="connsiteX2" fmla="*/ 17326 w 17325"/>
                    <a:gd name="connsiteY2" fmla="*/ 3249 h 17620"/>
                    <a:gd name="connsiteX3" fmla="*/ 16243 w 17325"/>
                    <a:gd name="connsiteY3" fmla="*/ 0 h 17620"/>
                    <a:gd name="connsiteX4" fmla="*/ 9746 w 17325"/>
                    <a:gd name="connsiteY4" fmla="*/ 7580 h 17620"/>
                    <a:gd name="connsiteX5" fmla="*/ 9746 w 17325"/>
                    <a:gd name="connsiteY5" fmla="*/ 6497 h 17620"/>
                    <a:gd name="connsiteX6" fmla="*/ 7580 w 17325"/>
                    <a:gd name="connsiteY6" fmla="*/ 10828 h 17620"/>
                    <a:gd name="connsiteX7" fmla="*/ 6497 w 17325"/>
                    <a:gd name="connsiteY7" fmla="*/ 8663 h 17620"/>
                    <a:gd name="connsiteX8" fmla="*/ 5414 w 17325"/>
                    <a:gd name="connsiteY8" fmla="*/ 10828 h 17620"/>
                    <a:gd name="connsiteX9" fmla="*/ 6497 w 17325"/>
                    <a:gd name="connsiteY9" fmla="*/ 11911 h 17620"/>
                    <a:gd name="connsiteX10" fmla="*/ 5414 w 17325"/>
                    <a:gd name="connsiteY10" fmla="*/ 11911 h 17620"/>
                    <a:gd name="connsiteX11" fmla="*/ 5414 w 17325"/>
                    <a:gd name="connsiteY11" fmla="*/ 11911 h 17620"/>
                    <a:gd name="connsiteX12" fmla="*/ 4331 w 17325"/>
                    <a:gd name="connsiteY12" fmla="*/ 12994 h 17620"/>
                    <a:gd name="connsiteX13" fmla="*/ 4331 w 17325"/>
                    <a:gd name="connsiteY13" fmla="*/ 11911 h 17620"/>
                    <a:gd name="connsiteX14" fmla="*/ 3249 w 17325"/>
                    <a:gd name="connsiteY14" fmla="*/ 12994 h 17620"/>
                    <a:gd name="connsiteX15" fmla="*/ 2166 w 17325"/>
                    <a:gd name="connsiteY15" fmla="*/ 11911 h 17620"/>
                    <a:gd name="connsiteX16" fmla="*/ 0 w 17325"/>
                    <a:gd name="connsiteY16" fmla="*/ 15160 h 17620"/>
                    <a:gd name="connsiteX17" fmla="*/ 0 w 17325"/>
                    <a:gd name="connsiteY17" fmla="*/ 17325 h 17620"/>
                    <a:gd name="connsiteX18" fmla="*/ 2166 w 17325"/>
                    <a:gd name="connsiteY18" fmla="*/ 15160 h 17620"/>
                    <a:gd name="connsiteX19" fmla="*/ 2166 w 17325"/>
                    <a:gd name="connsiteY19" fmla="*/ 15160 h 17620"/>
                    <a:gd name="connsiteX20" fmla="*/ 3249 w 17325"/>
                    <a:gd name="connsiteY20" fmla="*/ 14077 h 17620"/>
                    <a:gd name="connsiteX21" fmla="*/ 3249 w 17325"/>
                    <a:gd name="connsiteY21" fmla="*/ 16243 h 17620"/>
                    <a:gd name="connsiteX22" fmla="*/ 6497 w 17325"/>
                    <a:gd name="connsiteY22" fmla="*/ 16243 h 17620"/>
                    <a:gd name="connsiteX23" fmla="*/ 6497 w 17325"/>
                    <a:gd name="connsiteY23" fmla="*/ 16243 h 17620"/>
                    <a:gd name="connsiteX24" fmla="*/ 6497 w 17325"/>
                    <a:gd name="connsiteY24" fmla="*/ 15160 h 17620"/>
                    <a:gd name="connsiteX25" fmla="*/ 5414 w 17325"/>
                    <a:gd name="connsiteY25" fmla="*/ 14077 h 17620"/>
                    <a:gd name="connsiteX26" fmla="*/ 4331 w 17325"/>
                    <a:gd name="connsiteY26" fmla="*/ 10828 h 17620"/>
                    <a:gd name="connsiteX27" fmla="*/ 5414 w 17325"/>
                    <a:gd name="connsiteY27" fmla="*/ 10828 h 17620"/>
                    <a:gd name="connsiteX28" fmla="*/ 5414 w 17325"/>
                    <a:gd name="connsiteY28" fmla="*/ 12994 h 17620"/>
                    <a:gd name="connsiteX29" fmla="*/ 5414 w 17325"/>
                    <a:gd name="connsiteY29" fmla="*/ 11911 h 17620"/>
                    <a:gd name="connsiteX30" fmla="*/ 7580 w 17325"/>
                    <a:gd name="connsiteY30" fmla="*/ 14077 h 17620"/>
                    <a:gd name="connsiteX31" fmla="*/ 6497 w 17325"/>
                    <a:gd name="connsiteY31" fmla="*/ 11911 h 17620"/>
                    <a:gd name="connsiteX32" fmla="*/ 9746 w 17325"/>
                    <a:gd name="connsiteY32" fmla="*/ 9746 h 17620"/>
                    <a:gd name="connsiteX33" fmla="*/ 9746 w 17325"/>
                    <a:gd name="connsiteY33" fmla="*/ 10828 h 17620"/>
                    <a:gd name="connsiteX34" fmla="*/ 9746 w 17325"/>
                    <a:gd name="connsiteY34" fmla="*/ 8663 h 17620"/>
                    <a:gd name="connsiteX35" fmla="*/ 11911 w 17325"/>
                    <a:gd name="connsiteY35" fmla="*/ 7580 h 17620"/>
                    <a:gd name="connsiteX36" fmla="*/ 10828 w 17325"/>
                    <a:gd name="connsiteY36" fmla="*/ 6497 h 17620"/>
                    <a:gd name="connsiteX37" fmla="*/ 15160 w 17325"/>
                    <a:gd name="connsiteY37" fmla="*/ 4331 h 17620"/>
                    <a:gd name="connsiteX38" fmla="*/ 15160 w 17325"/>
                    <a:gd name="connsiteY38" fmla="*/ 4331 h 17620"/>
                    <a:gd name="connsiteX39" fmla="*/ 14077 w 17325"/>
                    <a:gd name="connsiteY39" fmla="*/ 2166 h 17620"/>
                    <a:gd name="connsiteX40" fmla="*/ 15160 w 17325"/>
                    <a:gd name="connsiteY40" fmla="*/ 4331 h 17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7325" h="17620">
                      <a:moveTo>
                        <a:pt x="15160" y="4331"/>
                      </a:moveTo>
                      <a:lnTo>
                        <a:pt x="15160" y="2166"/>
                      </a:lnTo>
                      <a:cubicBezTo>
                        <a:pt x="16243" y="3249"/>
                        <a:pt x="16243" y="1083"/>
                        <a:pt x="17326" y="3249"/>
                      </a:cubicBezTo>
                      <a:cubicBezTo>
                        <a:pt x="16243" y="1083"/>
                        <a:pt x="18408" y="2166"/>
                        <a:pt x="16243" y="0"/>
                      </a:cubicBezTo>
                      <a:cubicBezTo>
                        <a:pt x="15160" y="3249"/>
                        <a:pt x="10828" y="3249"/>
                        <a:pt x="9746" y="7580"/>
                      </a:cubicBezTo>
                      <a:lnTo>
                        <a:pt x="9746" y="6497"/>
                      </a:lnTo>
                      <a:cubicBezTo>
                        <a:pt x="9746" y="9746"/>
                        <a:pt x="6497" y="5414"/>
                        <a:pt x="7580" y="10828"/>
                      </a:cubicBezTo>
                      <a:lnTo>
                        <a:pt x="6497" y="8663"/>
                      </a:lnTo>
                      <a:cubicBezTo>
                        <a:pt x="5414" y="8663"/>
                        <a:pt x="6497" y="12994"/>
                        <a:pt x="5414" y="10828"/>
                      </a:cubicBezTo>
                      <a:lnTo>
                        <a:pt x="6497" y="11911"/>
                      </a:lnTo>
                      <a:cubicBezTo>
                        <a:pt x="6497" y="11911"/>
                        <a:pt x="6497" y="11911"/>
                        <a:pt x="5414" y="11911"/>
                      </a:cubicBezTo>
                      <a:lnTo>
                        <a:pt x="5414" y="11911"/>
                      </a:lnTo>
                      <a:cubicBezTo>
                        <a:pt x="5414" y="12994"/>
                        <a:pt x="5414" y="12994"/>
                        <a:pt x="4331" y="12994"/>
                      </a:cubicBezTo>
                      <a:cubicBezTo>
                        <a:pt x="4331" y="11911"/>
                        <a:pt x="4331" y="12994"/>
                        <a:pt x="4331" y="11911"/>
                      </a:cubicBezTo>
                      <a:cubicBezTo>
                        <a:pt x="3249" y="10828"/>
                        <a:pt x="4331" y="12994"/>
                        <a:pt x="3249" y="12994"/>
                      </a:cubicBezTo>
                      <a:cubicBezTo>
                        <a:pt x="2166" y="11911"/>
                        <a:pt x="3249" y="11911"/>
                        <a:pt x="2166" y="11911"/>
                      </a:cubicBezTo>
                      <a:cubicBezTo>
                        <a:pt x="1083" y="14077"/>
                        <a:pt x="0" y="10828"/>
                        <a:pt x="0" y="15160"/>
                      </a:cubicBezTo>
                      <a:cubicBezTo>
                        <a:pt x="0" y="16243"/>
                        <a:pt x="1083" y="16243"/>
                        <a:pt x="0" y="17325"/>
                      </a:cubicBezTo>
                      <a:cubicBezTo>
                        <a:pt x="1083" y="18408"/>
                        <a:pt x="1083" y="16243"/>
                        <a:pt x="2166" y="15160"/>
                      </a:cubicBezTo>
                      <a:lnTo>
                        <a:pt x="2166" y="15160"/>
                      </a:lnTo>
                      <a:cubicBezTo>
                        <a:pt x="1083" y="10828"/>
                        <a:pt x="3249" y="16243"/>
                        <a:pt x="3249" y="14077"/>
                      </a:cubicBezTo>
                      <a:cubicBezTo>
                        <a:pt x="3249" y="15160"/>
                        <a:pt x="3249" y="16243"/>
                        <a:pt x="3249" y="16243"/>
                      </a:cubicBezTo>
                      <a:cubicBezTo>
                        <a:pt x="5414" y="18408"/>
                        <a:pt x="4331" y="12994"/>
                        <a:pt x="6497" y="16243"/>
                      </a:cubicBezTo>
                      <a:lnTo>
                        <a:pt x="6497" y="16243"/>
                      </a:lnTo>
                      <a:cubicBezTo>
                        <a:pt x="6497" y="16243"/>
                        <a:pt x="6497" y="16243"/>
                        <a:pt x="6497" y="15160"/>
                      </a:cubicBezTo>
                      <a:cubicBezTo>
                        <a:pt x="6497" y="15160"/>
                        <a:pt x="5414" y="14077"/>
                        <a:pt x="5414" y="14077"/>
                      </a:cubicBezTo>
                      <a:cubicBezTo>
                        <a:pt x="5414" y="14077"/>
                        <a:pt x="5414" y="11911"/>
                        <a:pt x="4331" y="10828"/>
                      </a:cubicBezTo>
                      <a:cubicBezTo>
                        <a:pt x="5414" y="11911"/>
                        <a:pt x="4331" y="9746"/>
                        <a:pt x="5414" y="10828"/>
                      </a:cubicBezTo>
                      <a:cubicBezTo>
                        <a:pt x="6497" y="11911"/>
                        <a:pt x="5414" y="11911"/>
                        <a:pt x="5414" y="12994"/>
                      </a:cubicBezTo>
                      <a:lnTo>
                        <a:pt x="5414" y="11911"/>
                      </a:lnTo>
                      <a:cubicBezTo>
                        <a:pt x="5414" y="11911"/>
                        <a:pt x="6497" y="12994"/>
                        <a:pt x="7580" y="14077"/>
                      </a:cubicBezTo>
                      <a:cubicBezTo>
                        <a:pt x="7580" y="12994"/>
                        <a:pt x="6497" y="12994"/>
                        <a:pt x="6497" y="11911"/>
                      </a:cubicBezTo>
                      <a:cubicBezTo>
                        <a:pt x="7580" y="12994"/>
                        <a:pt x="9746" y="11911"/>
                        <a:pt x="9746" y="9746"/>
                      </a:cubicBezTo>
                      <a:cubicBezTo>
                        <a:pt x="9746" y="9746"/>
                        <a:pt x="10828" y="10828"/>
                        <a:pt x="9746" y="10828"/>
                      </a:cubicBezTo>
                      <a:cubicBezTo>
                        <a:pt x="9746" y="10828"/>
                        <a:pt x="9746" y="9746"/>
                        <a:pt x="9746" y="8663"/>
                      </a:cubicBezTo>
                      <a:cubicBezTo>
                        <a:pt x="9746" y="7580"/>
                        <a:pt x="10828" y="7580"/>
                        <a:pt x="11911" y="7580"/>
                      </a:cubicBezTo>
                      <a:lnTo>
                        <a:pt x="10828" y="6497"/>
                      </a:lnTo>
                      <a:cubicBezTo>
                        <a:pt x="10828" y="4331"/>
                        <a:pt x="14077" y="6497"/>
                        <a:pt x="15160" y="4331"/>
                      </a:cubicBezTo>
                      <a:lnTo>
                        <a:pt x="15160" y="4331"/>
                      </a:lnTo>
                      <a:cubicBezTo>
                        <a:pt x="14077" y="4331"/>
                        <a:pt x="12994" y="2166"/>
                        <a:pt x="14077" y="2166"/>
                      </a:cubicBezTo>
                      <a:cubicBezTo>
                        <a:pt x="14077" y="3249"/>
                        <a:pt x="14077" y="3249"/>
                        <a:pt x="1516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16" name="Полилиния: фигура 3015">
                  <a:extLst>
                    <a:ext uri="{FF2B5EF4-FFF2-40B4-BE49-F238E27FC236}">
                      <a16:creationId xmlns:a16="http://schemas.microsoft.com/office/drawing/2014/main" id="{22244329-4EEE-DA94-B850-5EF29FCA5EB5}"/>
                    </a:ext>
                  </a:extLst>
                </p:cNvPr>
                <p:cNvSpPr/>
                <p:nvPr/>
              </p:nvSpPr>
              <p:spPr>
                <a:xfrm>
                  <a:off x="8551319" y="6246898"/>
                  <a:ext cx="2636" cy="2165"/>
                </a:xfrm>
                <a:custGeom>
                  <a:avLst/>
                  <a:gdLst>
                    <a:gd name="connsiteX0" fmla="*/ 1250 w 2636"/>
                    <a:gd name="connsiteY0" fmla="*/ 1083 h 2165"/>
                    <a:gd name="connsiteX1" fmla="*/ 2333 w 2636"/>
                    <a:gd name="connsiteY1" fmla="*/ 2166 h 2165"/>
                    <a:gd name="connsiteX2" fmla="*/ 1250 w 2636"/>
                    <a:gd name="connsiteY2" fmla="*/ 0 h 2165"/>
                    <a:gd name="connsiteX3" fmla="*/ 1250 w 2636"/>
                    <a:gd name="connsiteY3" fmla="*/ 1083 h 2165"/>
                    <a:gd name="connsiteX4" fmla="*/ 1250 w 2636"/>
                    <a:gd name="connsiteY4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36" h="2165">
                      <a:moveTo>
                        <a:pt x="1250" y="1083"/>
                      </a:moveTo>
                      <a:lnTo>
                        <a:pt x="2333" y="2166"/>
                      </a:lnTo>
                      <a:cubicBezTo>
                        <a:pt x="3416" y="2166"/>
                        <a:pt x="1250" y="0"/>
                        <a:pt x="1250" y="0"/>
                      </a:cubicBezTo>
                      <a:cubicBezTo>
                        <a:pt x="168" y="0"/>
                        <a:pt x="-915" y="0"/>
                        <a:pt x="1250" y="1083"/>
                      </a:cubicBezTo>
                      <a:cubicBezTo>
                        <a:pt x="168" y="1083"/>
                        <a:pt x="1250" y="1083"/>
                        <a:pt x="125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17" name="Полилиния: фигура 3016">
                  <a:extLst>
                    <a:ext uri="{FF2B5EF4-FFF2-40B4-BE49-F238E27FC236}">
                      <a16:creationId xmlns:a16="http://schemas.microsoft.com/office/drawing/2014/main" id="{A40CC512-C467-8C61-D86A-FC95A9A302E1}"/>
                    </a:ext>
                  </a:extLst>
                </p:cNvPr>
                <p:cNvSpPr/>
                <p:nvPr/>
              </p:nvSpPr>
              <p:spPr>
                <a:xfrm>
                  <a:off x="8552266" y="6238235"/>
                  <a:ext cx="7883" cy="8662"/>
                </a:xfrm>
                <a:custGeom>
                  <a:avLst/>
                  <a:gdLst>
                    <a:gd name="connsiteX0" fmla="*/ 3552 w 7883"/>
                    <a:gd name="connsiteY0" fmla="*/ 4331 h 8662"/>
                    <a:gd name="connsiteX1" fmla="*/ 2469 w 7883"/>
                    <a:gd name="connsiteY1" fmla="*/ 3249 h 8662"/>
                    <a:gd name="connsiteX2" fmla="*/ 303 w 7883"/>
                    <a:gd name="connsiteY2" fmla="*/ 5414 h 8662"/>
                    <a:gd name="connsiteX3" fmla="*/ 1386 w 7883"/>
                    <a:gd name="connsiteY3" fmla="*/ 7580 h 8662"/>
                    <a:gd name="connsiteX4" fmla="*/ 303 w 7883"/>
                    <a:gd name="connsiteY4" fmla="*/ 6497 h 8662"/>
                    <a:gd name="connsiteX5" fmla="*/ 1386 w 7883"/>
                    <a:gd name="connsiteY5" fmla="*/ 8663 h 8662"/>
                    <a:gd name="connsiteX6" fmla="*/ 1386 w 7883"/>
                    <a:gd name="connsiteY6" fmla="*/ 7580 h 8662"/>
                    <a:gd name="connsiteX7" fmla="*/ 2469 w 7883"/>
                    <a:gd name="connsiteY7" fmla="*/ 8663 h 8662"/>
                    <a:gd name="connsiteX8" fmla="*/ 2469 w 7883"/>
                    <a:gd name="connsiteY8" fmla="*/ 7580 h 8662"/>
                    <a:gd name="connsiteX9" fmla="*/ 3552 w 7883"/>
                    <a:gd name="connsiteY9" fmla="*/ 8663 h 8662"/>
                    <a:gd name="connsiteX10" fmla="*/ 2469 w 7883"/>
                    <a:gd name="connsiteY10" fmla="*/ 5414 h 8662"/>
                    <a:gd name="connsiteX11" fmla="*/ 4635 w 7883"/>
                    <a:gd name="connsiteY11" fmla="*/ 7580 h 8662"/>
                    <a:gd name="connsiteX12" fmla="*/ 6800 w 7883"/>
                    <a:gd name="connsiteY12" fmla="*/ 6497 h 8662"/>
                    <a:gd name="connsiteX13" fmla="*/ 5717 w 7883"/>
                    <a:gd name="connsiteY13" fmla="*/ 6497 h 8662"/>
                    <a:gd name="connsiteX14" fmla="*/ 3552 w 7883"/>
                    <a:gd name="connsiteY14" fmla="*/ 5414 h 8662"/>
                    <a:gd name="connsiteX15" fmla="*/ 5717 w 7883"/>
                    <a:gd name="connsiteY15" fmla="*/ 6497 h 8662"/>
                    <a:gd name="connsiteX16" fmla="*/ 6800 w 7883"/>
                    <a:gd name="connsiteY16" fmla="*/ 3249 h 8662"/>
                    <a:gd name="connsiteX17" fmla="*/ 4635 w 7883"/>
                    <a:gd name="connsiteY17" fmla="*/ 1083 h 8662"/>
                    <a:gd name="connsiteX18" fmla="*/ 6800 w 7883"/>
                    <a:gd name="connsiteY18" fmla="*/ 2166 h 8662"/>
                    <a:gd name="connsiteX19" fmla="*/ 7883 w 7883"/>
                    <a:gd name="connsiteY19" fmla="*/ 2166 h 8662"/>
                    <a:gd name="connsiteX20" fmla="*/ 4635 w 7883"/>
                    <a:gd name="connsiteY20" fmla="*/ 0 h 8662"/>
                    <a:gd name="connsiteX21" fmla="*/ 3552 w 7883"/>
                    <a:gd name="connsiteY21" fmla="*/ 4331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883" h="8662">
                      <a:moveTo>
                        <a:pt x="3552" y="4331"/>
                      </a:moveTo>
                      <a:cubicBezTo>
                        <a:pt x="3552" y="4331"/>
                        <a:pt x="2469" y="3249"/>
                        <a:pt x="2469" y="3249"/>
                      </a:cubicBezTo>
                      <a:cubicBezTo>
                        <a:pt x="2469" y="4331"/>
                        <a:pt x="1386" y="6497"/>
                        <a:pt x="303" y="5414"/>
                      </a:cubicBezTo>
                      <a:cubicBezTo>
                        <a:pt x="-780" y="5414"/>
                        <a:pt x="1386" y="7580"/>
                        <a:pt x="1386" y="7580"/>
                      </a:cubicBezTo>
                      <a:lnTo>
                        <a:pt x="303" y="6497"/>
                      </a:lnTo>
                      <a:cubicBezTo>
                        <a:pt x="1386" y="7580"/>
                        <a:pt x="-780" y="6497"/>
                        <a:pt x="1386" y="8663"/>
                      </a:cubicBezTo>
                      <a:cubicBezTo>
                        <a:pt x="1386" y="8663"/>
                        <a:pt x="303" y="7580"/>
                        <a:pt x="1386" y="7580"/>
                      </a:cubicBezTo>
                      <a:lnTo>
                        <a:pt x="2469" y="8663"/>
                      </a:lnTo>
                      <a:lnTo>
                        <a:pt x="2469" y="7580"/>
                      </a:lnTo>
                      <a:lnTo>
                        <a:pt x="3552" y="8663"/>
                      </a:lnTo>
                      <a:cubicBezTo>
                        <a:pt x="5717" y="8663"/>
                        <a:pt x="1386" y="5414"/>
                        <a:pt x="2469" y="5414"/>
                      </a:cubicBezTo>
                      <a:lnTo>
                        <a:pt x="4635" y="7580"/>
                      </a:lnTo>
                      <a:cubicBezTo>
                        <a:pt x="5717" y="7580"/>
                        <a:pt x="4635" y="6497"/>
                        <a:pt x="6800" y="6497"/>
                      </a:cubicBezTo>
                      <a:cubicBezTo>
                        <a:pt x="6800" y="6497"/>
                        <a:pt x="5717" y="5414"/>
                        <a:pt x="5717" y="6497"/>
                      </a:cubicBezTo>
                      <a:cubicBezTo>
                        <a:pt x="5717" y="6497"/>
                        <a:pt x="4635" y="6497"/>
                        <a:pt x="3552" y="5414"/>
                      </a:cubicBezTo>
                      <a:cubicBezTo>
                        <a:pt x="2469" y="3249"/>
                        <a:pt x="4635" y="6497"/>
                        <a:pt x="5717" y="6497"/>
                      </a:cubicBezTo>
                      <a:cubicBezTo>
                        <a:pt x="4635" y="4331"/>
                        <a:pt x="4635" y="2166"/>
                        <a:pt x="6800" y="3249"/>
                      </a:cubicBezTo>
                      <a:cubicBezTo>
                        <a:pt x="5717" y="3249"/>
                        <a:pt x="4635" y="1083"/>
                        <a:pt x="4635" y="1083"/>
                      </a:cubicBezTo>
                      <a:cubicBezTo>
                        <a:pt x="5717" y="1083"/>
                        <a:pt x="5717" y="2166"/>
                        <a:pt x="6800" y="2166"/>
                      </a:cubicBezTo>
                      <a:cubicBezTo>
                        <a:pt x="6800" y="2166"/>
                        <a:pt x="7883" y="2166"/>
                        <a:pt x="7883" y="2166"/>
                      </a:cubicBezTo>
                      <a:cubicBezTo>
                        <a:pt x="6800" y="2166"/>
                        <a:pt x="4635" y="1083"/>
                        <a:pt x="4635" y="0"/>
                      </a:cubicBezTo>
                      <a:cubicBezTo>
                        <a:pt x="1386" y="0"/>
                        <a:pt x="4635" y="3249"/>
                        <a:pt x="3552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18" name="Полилиния: фигура 3017">
                  <a:extLst>
                    <a:ext uri="{FF2B5EF4-FFF2-40B4-BE49-F238E27FC236}">
                      <a16:creationId xmlns:a16="http://schemas.microsoft.com/office/drawing/2014/main" id="{5706D6AD-7E1C-FA32-BE92-1927E244182F}"/>
                    </a:ext>
                  </a:extLst>
                </p:cNvPr>
                <p:cNvSpPr/>
                <p:nvPr/>
              </p:nvSpPr>
              <p:spPr>
                <a:xfrm>
                  <a:off x="8554735" y="624148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019" name="Рисунок 11">
                <a:extLst>
                  <a:ext uri="{FF2B5EF4-FFF2-40B4-BE49-F238E27FC236}">
                    <a16:creationId xmlns:a16="http://schemas.microsoft.com/office/drawing/2014/main" id="{621DEF34-A5E8-7A23-AF62-E56F437BF960}"/>
                  </a:ext>
                </a:extLst>
              </p:cNvPr>
              <p:cNvGrpSpPr/>
              <p:nvPr/>
            </p:nvGrpSpPr>
            <p:grpSpPr>
              <a:xfrm>
                <a:off x="8487425" y="6562006"/>
                <a:ext cx="77055" cy="62805"/>
                <a:chOff x="8487425" y="6562006"/>
                <a:chExt cx="77055" cy="62805"/>
              </a:xfrm>
              <a:solidFill>
                <a:srgbClr val="000000"/>
              </a:solidFill>
            </p:grpSpPr>
            <p:sp>
              <p:nvSpPr>
                <p:cNvPr id="3020" name="Полилиния: фигура 3019">
                  <a:extLst>
                    <a:ext uri="{FF2B5EF4-FFF2-40B4-BE49-F238E27FC236}">
                      <a16:creationId xmlns:a16="http://schemas.microsoft.com/office/drawing/2014/main" id="{8AA01794-B47F-D2A1-DF63-E02C93A3D656}"/>
                    </a:ext>
                  </a:extLst>
                </p:cNvPr>
                <p:cNvSpPr/>
                <p:nvPr/>
              </p:nvSpPr>
              <p:spPr>
                <a:xfrm>
                  <a:off x="8563398" y="6623728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21" name="Полилиния: фигура 3020">
                  <a:extLst>
                    <a:ext uri="{FF2B5EF4-FFF2-40B4-BE49-F238E27FC236}">
                      <a16:creationId xmlns:a16="http://schemas.microsoft.com/office/drawing/2014/main" id="{CAD7D3D0-D3D0-C32F-AF37-C4B2A138F7E9}"/>
                    </a:ext>
                  </a:extLst>
                </p:cNvPr>
                <p:cNvSpPr/>
                <p:nvPr/>
              </p:nvSpPr>
              <p:spPr>
                <a:xfrm>
                  <a:off x="8562315" y="6618314"/>
                  <a:ext cx="2165" cy="6497"/>
                </a:xfrm>
                <a:custGeom>
                  <a:avLst/>
                  <a:gdLst>
                    <a:gd name="connsiteX0" fmla="*/ 2166 w 2165"/>
                    <a:gd name="connsiteY0" fmla="*/ 0 h 6497"/>
                    <a:gd name="connsiteX1" fmla="*/ 2166 w 2165"/>
                    <a:gd name="connsiteY1" fmla="*/ 0 h 6497"/>
                    <a:gd name="connsiteX2" fmla="*/ 0 w 2165"/>
                    <a:gd name="connsiteY2" fmla="*/ 6497 h 6497"/>
                    <a:gd name="connsiteX3" fmla="*/ 2166 w 2165"/>
                    <a:gd name="connsiteY3" fmla="*/ 3249 h 6497"/>
                    <a:gd name="connsiteX4" fmla="*/ 1083 w 2165"/>
                    <a:gd name="connsiteY4" fmla="*/ 4331 h 6497"/>
                    <a:gd name="connsiteX5" fmla="*/ 2166 w 2165"/>
                    <a:gd name="connsiteY5" fmla="*/ 2166 h 6497"/>
                    <a:gd name="connsiteX6" fmla="*/ 1083 w 2165"/>
                    <a:gd name="connsiteY6" fmla="*/ 2166 h 6497"/>
                    <a:gd name="connsiteX7" fmla="*/ 2166 w 2165"/>
                    <a:gd name="connsiteY7" fmla="*/ 0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65" h="6497">
                      <a:moveTo>
                        <a:pt x="2166" y="0"/>
                      </a:moveTo>
                      <a:lnTo>
                        <a:pt x="2166" y="0"/>
                      </a:lnTo>
                      <a:cubicBezTo>
                        <a:pt x="0" y="4331"/>
                        <a:pt x="0" y="3249"/>
                        <a:pt x="0" y="6497"/>
                      </a:cubicBezTo>
                      <a:cubicBezTo>
                        <a:pt x="0" y="5414"/>
                        <a:pt x="1083" y="4331"/>
                        <a:pt x="2166" y="3249"/>
                      </a:cubicBezTo>
                      <a:cubicBezTo>
                        <a:pt x="2166" y="3249"/>
                        <a:pt x="1083" y="5414"/>
                        <a:pt x="1083" y="4331"/>
                      </a:cubicBezTo>
                      <a:cubicBezTo>
                        <a:pt x="1083" y="3249"/>
                        <a:pt x="2166" y="3249"/>
                        <a:pt x="2166" y="2166"/>
                      </a:cubicBezTo>
                      <a:cubicBezTo>
                        <a:pt x="2166" y="1083"/>
                        <a:pt x="1083" y="3249"/>
                        <a:pt x="1083" y="2166"/>
                      </a:cubicBezTo>
                      <a:lnTo>
                        <a:pt x="216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22" name="Полилиния: фигура 3021">
                  <a:extLst>
                    <a:ext uri="{FF2B5EF4-FFF2-40B4-BE49-F238E27FC236}">
                      <a16:creationId xmlns:a16="http://schemas.microsoft.com/office/drawing/2014/main" id="{95AEFC77-A347-9C5D-5D47-71FCC1DD0A6C}"/>
                    </a:ext>
                  </a:extLst>
                </p:cNvPr>
                <p:cNvSpPr/>
                <p:nvPr/>
              </p:nvSpPr>
              <p:spPr>
                <a:xfrm>
                  <a:off x="8562315" y="6620479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2166 h 2165"/>
                    <a:gd name="connsiteX1" fmla="*/ 1083 w 1082"/>
                    <a:gd name="connsiteY1" fmla="*/ 0 h 2165"/>
                    <a:gd name="connsiteX2" fmla="*/ 0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2166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1083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23" name="Полилиния: фигура 3022">
                  <a:extLst>
                    <a:ext uri="{FF2B5EF4-FFF2-40B4-BE49-F238E27FC236}">
                      <a16:creationId xmlns:a16="http://schemas.microsoft.com/office/drawing/2014/main" id="{807B5E73-D67C-1A99-F037-07D2D115FEE0}"/>
                    </a:ext>
                  </a:extLst>
                </p:cNvPr>
                <p:cNvSpPr/>
                <p:nvPr/>
              </p:nvSpPr>
              <p:spPr>
                <a:xfrm>
                  <a:off x="8562315" y="6620479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2166 h 2165"/>
                    <a:gd name="connsiteX1" fmla="*/ 1083 w 1082"/>
                    <a:gd name="connsiteY1" fmla="*/ 0 h 2165"/>
                    <a:gd name="connsiteX2" fmla="*/ 0 w 1082"/>
                    <a:gd name="connsiteY2" fmla="*/ 2166 h 2165"/>
                    <a:gd name="connsiteX3" fmla="*/ 0 w 1082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2165">
                      <a:moveTo>
                        <a:pt x="0" y="2166"/>
                      </a:moveTo>
                      <a:cubicBezTo>
                        <a:pt x="0" y="2166"/>
                        <a:pt x="1083" y="1083"/>
                        <a:pt x="1083" y="0"/>
                      </a:cubicBezTo>
                      <a:lnTo>
                        <a:pt x="0" y="2166"/>
                      </a:ln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24" name="Полилиния: фигура 3023">
                  <a:extLst>
                    <a:ext uri="{FF2B5EF4-FFF2-40B4-BE49-F238E27FC236}">
                      <a16:creationId xmlns:a16="http://schemas.microsoft.com/office/drawing/2014/main" id="{DF36EA7F-8D23-242C-551B-6E1B205A4B5C}"/>
                    </a:ext>
                  </a:extLst>
                </p:cNvPr>
                <p:cNvSpPr/>
                <p:nvPr/>
              </p:nvSpPr>
              <p:spPr>
                <a:xfrm>
                  <a:off x="8560751" y="6622645"/>
                  <a:ext cx="481" cy="0"/>
                </a:xfrm>
                <a:custGeom>
                  <a:avLst/>
                  <a:gdLst>
                    <a:gd name="connsiteX0" fmla="*/ 481 w 481"/>
                    <a:gd name="connsiteY0" fmla="*/ 0 h 0"/>
                    <a:gd name="connsiteX1" fmla="*/ 481 w 481"/>
                    <a:gd name="connsiteY1" fmla="*/ 0 h 0"/>
                    <a:gd name="connsiteX2" fmla="*/ 481 w 481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25" name="Полилиния: фигура 3024">
                  <a:extLst>
                    <a:ext uri="{FF2B5EF4-FFF2-40B4-BE49-F238E27FC236}">
                      <a16:creationId xmlns:a16="http://schemas.microsoft.com/office/drawing/2014/main" id="{0656A3A1-4004-64E1-C6FD-1ECD8573CDD6}"/>
                    </a:ext>
                  </a:extLst>
                </p:cNvPr>
                <p:cNvSpPr/>
                <p:nvPr/>
              </p:nvSpPr>
              <p:spPr>
                <a:xfrm>
                  <a:off x="8560149" y="6618314"/>
                  <a:ext cx="1531" cy="4812"/>
                </a:xfrm>
                <a:custGeom>
                  <a:avLst/>
                  <a:gdLst>
                    <a:gd name="connsiteX0" fmla="*/ 0 w 1531"/>
                    <a:gd name="connsiteY0" fmla="*/ 4331 h 4812"/>
                    <a:gd name="connsiteX1" fmla="*/ 0 w 1531"/>
                    <a:gd name="connsiteY1" fmla="*/ 4331 h 4812"/>
                    <a:gd name="connsiteX2" fmla="*/ 0 w 1531"/>
                    <a:gd name="connsiteY2" fmla="*/ 4331 h 4812"/>
                    <a:gd name="connsiteX3" fmla="*/ 1083 w 1531"/>
                    <a:gd name="connsiteY3" fmla="*/ 2166 h 4812"/>
                    <a:gd name="connsiteX4" fmla="*/ 1083 w 1531"/>
                    <a:gd name="connsiteY4" fmla="*/ 2166 h 4812"/>
                    <a:gd name="connsiteX5" fmla="*/ 1083 w 1531"/>
                    <a:gd name="connsiteY5" fmla="*/ 0 h 4812"/>
                    <a:gd name="connsiteX6" fmla="*/ 0 w 1531"/>
                    <a:gd name="connsiteY6" fmla="*/ 4331 h 4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31" h="4812">
                      <a:moveTo>
                        <a:pt x="0" y="4331"/>
                      </a:moveTo>
                      <a:cubicBezTo>
                        <a:pt x="0" y="5414"/>
                        <a:pt x="0" y="4331"/>
                        <a:pt x="0" y="4331"/>
                      </a:cubicBezTo>
                      <a:cubicBezTo>
                        <a:pt x="1083" y="4331"/>
                        <a:pt x="1083" y="4331"/>
                        <a:pt x="0" y="4331"/>
                      </a:cubicBezTo>
                      <a:cubicBezTo>
                        <a:pt x="1083" y="3249"/>
                        <a:pt x="1083" y="1083"/>
                        <a:pt x="1083" y="2166"/>
                      </a:cubicBezTo>
                      <a:cubicBezTo>
                        <a:pt x="1083" y="2166"/>
                        <a:pt x="1083" y="3249"/>
                        <a:pt x="1083" y="2166"/>
                      </a:cubicBezTo>
                      <a:lnTo>
                        <a:pt x="1083" y="0"/>
                      </a:lnTo>
                      <a:cubicBezTo>
                        <a:pt x="2166" y="1083"/>
                        <a:pt x="1083" y="3249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26" name="Полилиния: фигура 3025">
                  <a:extLst>
                    <a:ext uri="{FF2B5EF4-FFF2-40B4-BE49-F238E27FC236}">
                      <a16:creationId xmlns:a16="http://schemas.microsoft.com/office/drawing/2014/main" id="{9E9A2CC1-1FE8-062D-DF21-0E271291AF55}"/>
                    </a:ext>
                  </a:extLst>
                </p:cNvPr>
                <p:cNvSpPr/>
                <p:nvPr/>
              </p:nvSpPr>
              <p:spPr>
                <a:xfrm>
                  <a:off x="8561232" y="6622164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27" name="Полилиния: фигура 3026">
                  <a:extLst>
                    <a:ext uri="{FF2B5EF4-FFF2-40B4-BE49-F238E27FC236}">
                      <a16:creationId xmlns:a16="http://schemas.microsoft.com/office/drawing/2014/main" id="{876BEAC0-699F-ECDF-40F3-E085E5F36874}"/>
                    </a:ext>
                  </a:extLst>
                </p:cNvPr>
                <p:cNvSpPr/>
                <p:nvPr/>
              </p:nvSpPr>
              <p:spPr>
                <a:xfrm>
                  <a:off x="8561232" y="6621562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28" name="Полилиния: фигура 3027">
                  <a:extLst>
                    <a:ext uri="{FF2B5EF4-FFF2-40B4-BE49-F238E27FC236}">
                      <a16:creationId xmlns:a16="http://schemas.microsoft.com/office/drawing/2014/main" id="{AD4D9090-A149-6D24-18FE-29DB3A2C849E}"/>
                    </a:ext>
                  </a:extLst>
                </p:cNvPr>
                <p:cNvSpPr/>
                <p:nvPr/>
              </p:nvSpPr>
              <p:spPr>
                <a:xfrm>
                  <a:off x="8559066" y="6618314"/>
                  <a:ext cx="2165" cy="4331"/>
                </a:xfrm>
                <a:custGeom>
                  <a:avLst/>
                  <a:gdLst>
                    <a:gd name="connsiteX0" fmla="*/ 0 w 2165"/>
                    <a:gd name="connsiteY0" fmla="*/ 4331 h 4331"/>
                    <a:gd name="connsiteX1" fmla="*/ 1083 w 2165"/>
                    <a:gd name="connsiteY1" fmla="*/ 3249 h 4331"/>
                    <a:gd name="connsiteX2" fmla="*/ 2166 w 2165"/>
                    <a:gd name="connsiteY2" fmla="*/ 0 h 4331"/>
                    <a:gd name="connsiteX3" fmla="*/ 1083 w 2165"/>
                    <a:gd name="connsiteY3" fmla="*/ 1083 h 4331"/>
                    <a:gd name="connsiteX4" fmla="*/ 0 w 2165"/>
                    <a:gd name="connsiteY4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4331">
                      <a:moveTo>
                        <a:pt x="0" y="4331"/>
                      </a:moveTo>
                      <a:cubicBezTo>
                        <a:pt x="1083" y="2166"/>
                        <a:pt x="0" y="4331"/>
                        <a:pt x="1083" y="3249"/>
                      </a:cubicBezTo>
                      <a:cubicBezTo>
                        <a:pt x="1083" y="3249"/>
                        <a:pt x="1083" y="1083"/>
                        <a:pt x="2166" y="0"/>
                      </a:cubicBezTo>
                      <a:lnTo>
                        <a:pt x="1083" y="1083"/>
                      </a:lnTo>
                      <a:cubicBezTo>
                        <a:pt x="1083" y="1083"/>
                        <a:pt x="0" y="3249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29" name="Полилиния: фигура 3028">
                  <a:extLst>
                    <a:ext uri="{FF2B5EF4-FFF2-40B4-BE49-F238E27FC236}">
                      <a16:creationId xmlns:a16="http://schemas.microsoft.com/office/drawing/2014/main" id="{B15AFF9D-C960-7717-3828-A407A934B765}"/>
                    </a:ext>
                  </a:extLst>
                </p:cNvPr>
                <p:cNvSpPr/>
                <p:nvPr/>
              </p:nvSpPr>
              <p:spPr>
                <a:xfrm>
                  <a:off x="8561232" y="661506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30" name="Полилиния: фигура 3029">
                  <a:extLst>
                    <a:ext uri="{FF2B5EF4-FFF2-40B4-BE49-F238E27FC236}">
                      <a16:creationId xmlns:a16="http://schemas.microsoft.com/office/drawing/2014/main" id="{6BC199EE-0536-94ED-2146-C0A1FEE1AD67}"/>
                    </a:ext>
                  </a:extLst>
                </p:cNvPr>
                <p:cNvSpPr/>
                <p:nvPr/>
              </p:nvSpPr>
              <p:spPr>
                <a:xfrm>
                  <a:off x="8557983" y="6614893"/>
                  <a:ext cx="4331" cy="5586"/>
                </a:xfrm>
                <a:custGeom>
                  <a:avLst/>
                  <a:gdLst>
                    <a:gd name="connsiteX0" fmla="*/ 0 w 4331"/>
                    <a:gd name="connsiteY0" fmla="*/ 4504 h 5586"/>
                    <a:gd name="connsiteX1" fmla="*/ 2166 w 4331"/>
                    <a:gd name="connsiteY1" fmla="*/ 2338 h 5586"/>
                    <a:gd name="connsiteX2" fmla="*/ 0 w 4331"/>
                    <a:gd name="connsiteY2" fmla="*/ 4504 h 5586"/>
                    <a:gd name="connsiteX3" fmla="*/ 2166 w 4331"/>
                    <a:gd name="connsiteY3" fmla="*/ 3421 h 5586"/>
                    <a:gd name="connsiteX4" fmla="*/ 0 w 4331"/>
                    <a:gd name="connsiteY4" fmla="*/ 4504 h 5586"/>
                    <a:gd name="connsiteX5" fmla="*/ 2166 w 4331"/>
                    <a:gd name="connsiteY5" fmla="*/ 3421 h 5586"/>
                    <a:gd name="connsiteX6" fmla="*/ 2166 w 4331"/>
                    <a:gd name="connsiteY6" fmla="*/ 5587 h 5586"/>
                    <a:gd name="connsiteX7" fmla="*/ 3249 w 4331"/>
                    <a:gd name="connsiteY7" fmla="*/ 3421 h 5586"/>
                    <a:gd name="connsiteX8" fmla="*/ 3249 w 4331"/>
                    <a:gd name="connsiteY8" fmla="*/ 3421 h 5586"/>
                    <a:gd name="connsiteX9" fmla="*/ 4331 w 4331"/>
                    <a:gd name="connsiteY9" fmla="*/ 2338 h 5586"/>
                    <a:gd name="connsiteX10" fmla="*/ 4331 w 4331"/>
                    <a:gd name="connsiteY10" fmla="*/ 172 h 5586"/>
                    <a:gd name="connsiteX11" fmla="*/ 0 w 4331"/>
                    <a:gd name="connsiteY11" fmla="*/ 4504 h 55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31" h="5586">
                      <a:moveTo>
                        <a:pt x="0" y="4504"/>
                      </a:moveTo>
                      <a:lnTo>
                        <a:pt x="2166" y="2338"/>
                      </a:lnTo>
                      <a:cubicBezTo>
                        <a:pt x="1083" y="2338"/>
                        <a:pt x="1083" y="3421"/>
                        <a:pt x="0" y="4504"/>
                      </a:cubicBezTo>
                      <a:cubicBezTo>
                        <a:pt x="1083" y="4504"/>
                        <a:pt x="2166" y="3421"/>
                        <a:pt x="2166" y="3421"/>
                      </a:cubicBezTo>
                      <a:cubicBezTo>
                        <a:pt x="1083" y="5587"/>
                        <a:pt x="1083" y="3421"/>
                        <a:pt x="0" y="4504"/>
                      </a:cubicBezTo>
                      <a:cubicBezTo>
                        <a:pt x="1083" y="5587"/>
                        <a:pt x="1083" y="5587"/>
                        <a:pt x="2166" y="3421"/>
                      </a:cubicBezTo>
                      <a:lnTo>
                        <a:pt x="2166" y="5587"/>
                      </a:lnTo>
                      <a:lnTo>
                        <a:pt x="3249" y="3421"/>
                      </a:lnTo>
                      <a:cubicBezTo>
                        <a:pt x="3249" y="2338"/>
                        <a:pt x="2166" y="5587"/>
                        <a:pt x="3249" y="3421"/>
                      </a:cubicBezTo>
                      <a:cubicBezTo>
                        <a:pt x="3249" y="2338"/>
                        <a:pt x="4331" y="2338"/>
                        <a:pt x="4331" y="2338"/>
                      </a:cubicBezTo>
                      <a:cubicBezTo>
                        <a:pt x="4331" y="2338"/>
                        <a:pt x="4331" y="172"/>
                        <a:pt x="4331" y="172"/>
                      </a:cubicBezTo>
                      <a:cubicBezTo>
                        <a:pt x="2166" y="-910"/>
                        <a:pt x="0" y="3421"/>
                        <a:pt x="0" y="45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31" name="Полилиния: фигура 3030">
                  <a:extLst>
                    <a:ext uri="{FF2B5EF4-FFF2-40B4-BE49-F238E27FC236}">
                      <a16:creationId xmlns:a16="http://schemas.microsoft.com/office/drawing/2014/main" id="{934E1CBB-A0FF-DE36-6B91-1264CCB1D440}"/>
                    </a:ext>
                  </a:extLst>
                </p:cNvPr>
                <p:cNvSpPr/>
                <p:nvPr/>
              </p:nvSpPr>
              <p:spPr>
                <a:xfrm>
                  <a:off x="8559066" y="6615065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32" name="Полилиния: фигура 3031">
                  <a:extLst>
                    <a:ext uri="{FF2B5EF4-FFF2-40B4-BE49-F238E27FC236}">
                      <a16:creationId xmlns:a16="http://schemas.microsoft.com/office/drawing/2014/main" id="{DA040D04-5887-C7EC-5E34-134B5C9B41DB}"/>
                    </a:ext>
                  </a:extLst>
                </p:cNvPr>
                <p:cNvSpPr/>
                <p:nvPr/>
              </p:nvSpPr>
              <p:spPr>
                <a:xfrm>
                  <a:off x="8555818" y="6614432"/>
                  <a:ext cx="2468" cy="4964"/>
                </a:xfrm>
                <a:custGeom>
                  <a:avLst/>
                  <a:gdLst>
                    <a:gd name="connsiteX0" fmla="*/ 0 w 2468"/>
                    <a:gd name="connsiteY0" fmla="*/ 4964 h 4964"/>
                    <a:gd name="connsiteX1" fmla="*/ 1083 w 2468"/>
                    <a:gd name="connsiteY1" fmla="*/ 3881 h 4964"/>
                    <a:gd name="connsiteX2" fmla="*/ 0 w 2468"/>
                    <a:gd name="connsiteY2" fmla="*/ 4964 h 4964"/>
                    <a:gd name="connsiteX3" fmla="*/ 2166 w 2468"/>
                    <a:gd name="connsiteY3" fmla="*/ 2799 h 4964"/>
                    <a:gd name="connsiteX4" fmla="*/ 1083 w 2468"/>
                    <a:gd name="connsiteY4" fmla="*/ 3881 h 4964"/>
                    <a:gd name="connsiteX5" fmla="*/ 2166 w 2468"/>
                    <a:gd name="connsiteY5" fmla="*/ 633 h 4964"/>
                    <a:gd name="connsiteX6" fmla="*/ 2166 w 2468"/>
                    <a:gd name="connsiteY6" fmla="*/ 1716 h 4964"/>
                    <a:gd name="connsiteX7" fmla="*/ 1083 w 2468"/>
                    <a:gd name="connsiteY7" fmla="*/ 1716 h 4964"/>
                    <a:gd name="connsiteX8" fmla="*/ 1083 w 2468"/>
                    <a:gd name="connsiteY8" fmla="*/ 2799 h 4964"/>
                    <a:gd name="connsiteX9" fmla="*/ 0 w 2468"/>
                    <a:gd name="connsiteY9" fmla="*/ 3881 h 4964"/>
                    <a:gd name="connsiteX10" fmla="*/ 0 w 2468"/>
                    <a:gd name="connsiteY10" fmla="*/ 4964 h 4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68" h="4964">
                      <a:moveTo>
                        <a:pt x="0" y="4964"/>
                      </a:moveTo>
                      <a:lnTo>
                        <a:pt x="1083" y="3881"/>
                      </a:lnTo>
                      <a:cubicBezTo>
                        <a:pt x="1083" y="3881"/>
                        <a:pt x="1083" y="3881"/>
                        <a:pt x="0" y="4964"/>
                      </a:cubicBezTo>
                      <a:cubicBezTo>
                        <a:pt x="1083" y="3881"/>
                        <a:pt x="1083" y="2799"/>
                        <a:pt x="2166" y="2799"/>
                      </a:cubicBezTo>
                      <a:cubicBezTo>
                        <a:pt x="3249" y="633"/>
                        <a:pt x="1083" y="2799"/>
                        <a:pt x="1083" y="3881"/>
                      </a:cubicBezTo>
                      <a:cubicBezTo>
                        <a:pt x="1083" y="2799"/>
                        <a:pt x="2166" y="2799"/>
                        <a:pt x="2166" y="633"/>
                      </a:cubicBezTo>
                      <a:cubicBezTo>
                        <a:pt x="2166" y="633"/>
                        <a:pt x="2166" y="1716"/>
                        <a:pt x="2166" y="1716"/>
                      </a:cubicBezTo>
                      <a:cubicBezTo>
                        <a:pt x="3249" y="-1533"/>
                        <a:pt x="1083" y="633"/>
                        <a:pt x="1083" y="1716"/>
                      </a:cubicBezTo>
                      <a:cubicBezTo>
                        <a:pt x="1083" y="1716"/>
                        <a:pt x="1083" y="2799"/>
                        <a:pt x="1083" y="2799"/>
                      </a:cubicBezTo>
                      <a:lnTo>
                        <a:pt x="0" y="3881"/>
                      </a:lnTo>
                      <a:cubicBezTo>
                        <a:pt x="0" y="3881"/>
                        <a:pt x="0" y="4964"/>
                        <a:pt x="0" y="49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33" name="Полилиния: фигура 3032">
                  <a:extLst>
                    <a:ext uri="{FF2B5EF4-FFF2-40B4-BE49-F238E27FC236}">
                      <a16:creationId xmlns:a16="http://schemas.microsoft.com/office/drawing/2014/main" id="{B8AD4625-D1EE-5612-E4AF-8652187B2635}"/>
                    </a:ext>
                  </a:extLst>
                </p:cNvPr>
                <p:cNvSpPr/>
                <p:nvPr/>
              </p:nvSpPr>
              <p:spPr>
                <a:xfrm>
                  <a:off x="8556900" y="6619396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34" name="Полилиния: фигура 3033">
                  <a:extLst>
                    <a:ext uri="{FF2B5EF4-FFF2-40B4-BE49-F238E27FC236}">
                      <a16:creationId xmlns:a16="http://schemas.microsoft.com/office/drawing/2014/main" id="{D6DD9DD9-FAA7-9F91-AB90-B420CC24929C}"/>
                    </a:ext>
                  </a:extLst>
                </p:cNvPr>
                <p:cNvSpPr/>
                <p:nvPr/>
              </p:nvSpPr>
              <p:spPr>
                <a:xfrm>
                  <a:off x="8556900" y="661506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35" name="Полилиния: фигура 3034">
                  <a:extLst>
                    <a:ext uri="{FF2B5EF4-FFF2-40B4-BE49-F238E27FC236}">
                      <a16:creationId xmlns:a16="http://schemas.microsoft.com/office/drawing/2014/main" id="{4967B7CB-F777-6DAB-BFB0-CDACF78FCC4E}"/>
                    </a:ext>
                  </a:extLst>
                </p:cNvPr>
                <p:cNvSpPr/>
                <p:nvPr/>
              </p:nvSpPr>
              <p:spPr>
                <a:xfrm>
                  <a:off x="8555336" y="6618314"/>
                  <a:ext cx="481" cy="0"/>
                </a:xfrm>
                <a:custGeom>
                  <a:avLst/>
                  <a:gdLst>
                    <a:gd name="connsiteX0" fmla="*/ 481 w 481"/>
                    <a:gd name="connsiteY0" fmla="*/ 0 h 0"/>
                    <a:gd name="connsiteX1" fmla="*/ 481 w 481"/>
                    <a:gd name="connsiteY1" fmla="*/ 0 h 0"/>
                    <a:gd name="connsiteX2" fmla="*/ 481 w 481"/>
                    <a:gd name="connsiteY2" fmla="*/ 0 h 0"/>
                    <a:gd name="connsiteX3" fmla="*/ 481 w 481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36" name="Полилиния: фигура 3035">
                  <a:extLst>
                    <a:ext uri="{FF2B5EF4-FFF2-40B4-BE49-F238E27FC236}">
                      <a16:creationId xmlns:a16="http://schemas.microsoft.com/office/drawing/2014/main" id="{D2290BCB-C66D-CFFA-6199-02C67B66C000}"/>
                    </a:ext>
                  </a:extLst>
                </p:cNvPr>
                <p:cNvSpPr/>
                <p:nvPr/>
              </p:nvSpPr>
              <p:spPr>
                <a:xfrm>
                  <a:off x="8539575" y="6607485"/>
                  <a:ext cx="15159" cy="9966"/>
                </a:xfrm>
                <a:custGeom>
                  <a:avLst/>
                  <a:gdLst>
                    <a:gd name="connsiteX0" fmla="*/ 6497 w 15159"/>
                    <a:gd name="connsiteY0" fmla="*/ 0 h 9966"/>
                    <a:gd name="connsiteX1" fmla="*/ 6497 w 15159"/>
                    <a:gd name="connsiteY1" fmla="*/ 1083 h 9966"/>
                    <a:gd name="connsiteX2" fmla="*/ 5414 w 15159"/>
                    <a:gd name="connsiteY2" fmla="*/ 2166 h 9966"/>
                    <a:gd name="connsiteX3" fmla="*/ 3249 w 15159"/>
                    <a:gd name="connsiteY3" fmla="*/ 4331 h 9966"/>
                    <a:gd name="connsiteX4" fmla="*/ 4331 w 15159"/>
                    <a:gd name="connsiteY4" fmla="*/ 4331 h 9966"/>
                    <a:gd name="connsiteX5" fmla="*/ 3249 w 15159"/>
                    <a:gd name="connsiteY5" fmla="*/ 5414 h 9966"/>
                    <a:gd name="connsiteX6" fmla="*/ 5414 w 15159"/>
                    <a:gd name="connsiteY6" fmla="*/ 5414 h 9966"/>
                    <a:gd name="connsiteX7" fmla="*/ 6497 w 15159"/>
                    <a:gd name="connsiteY7" fmla="*/ 5414 h 9966"/>
                    <a:gd name="connsiteX8" fmla="*/ 10828 w 15159"/>
                    <a:gd name="connsiteY8" fmla="*/ 8663 h 9966"/>
                    <a:gd name="connsiteX9" fmla="*/ 11911 w 15159"/>
                    <a:gd name="connsiteY9" fmla="*/ 6497 h 9966"/>
                    <a:gd name="connsiteX10" fmla="*/ 11911 w 15159"/>
                    <a:gd name="connsiteY10" fmla="*/ 8663 h 9966"/>
                    <a:gd name="connsiteX11" fmla="*/ 11911 w 15159"/>
                    <a:gd name="connsiteY11" fmla="*/ 8663 h 9966"/>
                    <a:gd name="connsiteX12" fmla="*/ 12994 w 15159"/>
                    <a:gd name="connsiteY12" fmla="*/ 9746 h 9966"/>
                    <a:gd name="connsiteX13" fmla="*/ 14077 w 15159"/>
                    <a:gd name="connsiteY13" fmla="*/ 6497 h 9966"/>
                    <a:gd name="connsiteX14" fmla="*/ 12994 w 15159"/>
                    <a:gd name="connsiteY14" fmla="*/ 9746 h 9966"/>
                    <a:gd name="connsiteX15" fmla="*/ 14077 w 15159"/>
                    <a:gd name="connsiteY15" fmla="*/ 7580 h 9966"/>
                    <a:gd name="connsiteX16" fmla="*/ 14077 w 15159"/>
                    <a:gd name="connsiteY16" fmla="*/ 5414 h 9966"/>
                    <a:gd name="connsiteX17" fmla="*/ 15160 w 15159"/>
                    <a:gd name="connsiteY17" fmla="*/ 4331 h 9966"/>
                    <a:gd name="connsiteX18" fmla="*/ 10828 w 15159"/>
                    <a:gd name="connsiteY18" fmla="*/ 6497 h 9966"/>
                    <a:gd name="connsiteX19" fmla="*/ 11911 w 15159"/>
                    <a:gd name="connsiteY19" fmla="*/ 5414 h 9966"/>
                    <a:gd name="connsiteX20" fmla="*/ 10828 w 15159"/>
                    <a:gd name="connsiteY20" fmla="*/ 3249 h 9966"/>
                    <a:gd name="connsiteX21" fmla="*/ 8663 w 15159"/>
                    <a:gd name="connsiteY21" fmla="*/ 5414 h 9966"/>
                    <a:gd name="connsiteX22" fmla="*/ 8663 w 15159"/>
                    <a:gd name="connsiteY22" fmla="*/ 4331 h 9966"/>
                    <a:gd name="connsiteX23" fmla="*/ 7580 w 15159"/>
                    <a:gd name="connsiteY23" fmla="*/ 5414 h 9966"/>
                    <a:gd name="connsiteX24" fmla="*/ 7580 w 15159"/>
                    <a:gd name="connsiteY24" fmla="*/ 3249 h 9966"/>
                    <a:gd name="connsiteX25" fmla="*/ 5414 w 15159"/>
                    <a:gd name="connsiteY25" fmla="*/ 6497 h 9966"/>
                    <a:gd name="connsiteX26" fmla="*/ 6497 w 15159"/>
                    <a:gd name="connsiteY26" fmla="*/ 2166 h 9966"/>
                    <a:gd name="connsiteX27" fmla="*/ 5414 w 15159"/>
                    <a:gd name="connsiteY27" fmla="*/ 3249 h 9966"/>
                    <a:gd name="connsiteX28" fmla="*/ 4331 w 15159"/>
                    <a:gd name="connsiteY28" fmla="*/ 4331 h 9966"/>
                    <a:gd name="connsiteX29" fmla="*/ 5414 w 15159"/>
                    <a:gd name="connsiteY29" fmla="*/ 2166 h 9966"/>
                    <a:gd name="connsiteX30" fmla="*/ 3249 w 15159"/>
                    <a:gd name="connsiteY30" fmla="*/ 3249 h 9966"/>
                    <a:gd name="connsiteX31" fmla="*/ 2166 w 15159"/>
                    <a:gd name="connsiteY31" fmla="*/ 4331 h 9966"/>
                    <a:gd name="connsiteX32" fmla="*/ 1083 w 15159"/>
                    <a:gd name="connsiteY32" fmla="*/ 3249 h 9966"/>
                    <a:gd name="connsiteX33" fmla="*/ 3249 w 15159"/>
                    <a:gd name="connsiteY33" fmla="*/ 1083 h 9966"/>
                    <a:gd name="connsiteX34" fmla="*/ 3249 w 15159"/>
                    <a:gd name="connsiteY34" fmla="*/ 0 h 9966"/>
                    <a:gd name="connsiteX35" fmla="*/ 0 w 15159"/>
                    <a:gd name="connsiteY35" fmla="*/ 2166 h 9966"/>
                    <a:gd name="connsiteX36" fmla="*/ 6497 w 15159"/>
                    <a:gd name="connsiteY36" fmla="*/ 0 h 9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5159" h="9966">
                      <a:moveTo>
                        <a:pt x="6497" y="0"/>
                      </a:moveTo>
                      <a:cubicBezTo>
                        <a:pt x="5414" y="1083"/>
                        <a:pt x="5414" y="1083"/>
                        <a:pt x="6497" y="1083"/>
                      </a:cubicBezTo>
                      <a:cubicBezTo>
                        <a:pt x="5414" y="2166"/>
                        <a:pt x="5414" y="2166"/>
                        <a:pt x="5414" y="2166"/>
                      </a:cubicBezTo>
                      <a:cubicBezTo>
                        <a:pt x="5414" y="3249"/>
                        <a:pt x="4331" y="3249"/>
                        <a:pt x="3249" y="4331"/>
                      </a:cubicBezTo>
                      <a:cubicBezTo>
                        <a:pt x="3249" y="4331"/>
                        <a:pt x="4331" y="3249"/>
                        <a:pt x="4331" y="4331"/>
                      </a:cubicBezTo>
                      <a:cubicBezTo>
                        <a:pt x="4331" y="4331"/>
                        <a:pt x="3249" y="5414"/>
                        <a:pt x="3249" y="5414"/>
                      </a:cubicBezTo>
                      <a:cubicBezTo>
                        <a:pt x="4331" y="5414"/>
                        <a:pt x="5414" y="4331"/>
                        <a:pt x="5414" y="5414"/>
                      </a:cubicBezTo>
                      <a:cubicBezTo>
                        <a:pt x="5414" y="6497"/>
                        <a:pt x="6497" y="5414"/>
                        <a:pt x="6497" y="5414"/>
                      </a:cubicBezTo>
                      <a:cubicBezTo>
                        <a:pt x="7580" y="6497"/>
                        <a:pt x="9746" y="6497"/>
                        <a:pt x="10828" y="8663"/>
                      </a:cubicBezTo>
                      <a:lnTo>
                        <a:pt x="11911" y="6497"/>
                      </a:lnTo>
                      <a:cubicBezTo>
                        <a:pt x="10828" y="7580"/>
                        <a:pt x="11911" y="6497"/>
                        <a:pt x="11911" y="8663"/>
                      </a:cubicBezTo>
                      <a:cubicBezTo>
                        <a:pt x="11911" y="8663"/>
                        <a:pt x="11911" y="8663"/>
                        <a:pt x="11911" y="8663"/>
                      </a:cubicBezTo>
                      <a:cubicBezTo>
                        <a:pt x="10828" y="10828"/>
                        <a:pt x="12994" y="8663"/>
                        <a:pt x="12994" y="9746"/>
                      </a:cubicBezTo>
                      <a:cubicBezTo>
                        <a:pt x="12994" y="9746"/>
                        <a:pt x="14077" y="7580"/>
                        <a:pt x="14077" y="6497"/>
                      </a:cubicBezTo>
                      <a:cubicBezTo>
                        <a:pt x="12994" y="8663"/>
                        <a:pt x="14077" y="6497"/>
                        <a:pt x="12994" y="9746"/>
                      </a:cubicBezTo>
                      <a:cubicBezTo>
                        <a:pt x="12994" y="10828"/>
                        <a:pt x="14077" y="7580"/>
                        <a:pt x="14077" y="7580"/>
                      </a:cubicBezTo>
                      <a:cubicBezTo>
                        <a:pt x="15160" y="6497"/>
                        <a:pt x="14077" y="6497"/>
                        <a:pt x="14077" y="5414"/>
                      </a:cubicBezTo>
                      <a:cubicBezTo>
                        <a:pt x="15160" y="4331"/>
                        <a:pt x="14077" y="6497"/>
                        <a:pt x="15160" y="4331"/>
                      </a:cubicBezTo>
                      <a:cubicBezTo>
                        <a:pt x="15160" y="3249"/>
                        <a:pt x="11911" y="5414"/>
                        <a:pt x="10828" y="6497"/>
                      </a:cubicBezTo>
                      <a:lnTo>
                        <a:pt x="11911" y="5414"/>
                      </a:lnTo>
                      <a:cubicBezTo>
                        <a:pt x="10828" y="6497"/>
                        <a:pt x="9746" y="5414"/>
                        <a:pt x="10828" y="3249"/>
                      </a:cubicBezTo>
                      <a:cubicBezTo>
                        <a:pt x="9746" y="4331"/>
                        <a:pt x="10828" y="2166"/>
                        <a:pt x="8663" y="5414"/>
                      </a:cubicBezTo>
                      <a:cubicBezTo>
                        <a:pt x="8663" y="4331"/>
                        <a:pt x="8663" y="4331"/>
                        <a:pt x="8663" y="4331"/>
                      </a:cubicBezTo>
                      <a:lnTo>
                        <a:pt x="7580" y="5414"/>
                      </a:lnTo>
                      <a:cubicBezTo>
                        <a:pt x="7580" y="5414"/>
                        <a:pt x="8663" y="3249"/>
                        <a:pt x="7580" y="3249"/>
                      </a:cubicBezTo>
                      <a:cubicBezTo>
                        <a:pt x="6497" y="4331"/>
                        <a:pt x="6497" y="5414"/>
                        <a:pt x="5414" y="6497"/>
                      </a:cubicBezTo>
                      <a:cubicBezTo>
                        <a:pt x="5414" y="4331"/>
                        <a:pt x="6497" y="3249"/>
                        <a:pt x="6497" y="2166"/>
                      </a:cubicBezTo>
                      <a:cubicBezTo>
                        <a:pt x="6497" y="2166"/>
                        <a:pt x="6497" y="3249"/>
                        <a:pt x="5414" y="3249"/>
                      </a:cubicBezTo>
                      <a:cubicBezTo>
                        <a:pt x="5414" y="2166"/>
                        <a:pt x="4331" y="4331"/>
                        <a:pt x="4331" y="4331"/>
                      </a:cubicBezTo>
                      <a:cubicBezTo>
                        <a:pt x="4331" y="4331"/>
                        <a:pt x="5414" y="2166"/>
                        <a:pt x="5414" y="2166"/>
                      </a:cubicBezTo>
                      <a:cubicBezTo>
                        <a:pt x="5414" y="1083"/>
                        <a:pt x="3249" y="4331"/>
                        <a:pt x="3249" y="3249"/>
                      </a:cubicBezTo>
                      <a:lnTo>
                        <a:pt x="2166" y="4331"/>
                      </a:lnTo>
                      <a:cubicBezTo>
                        <a:pt x="1083" y="4331"/>
                        <a:pt x="2166" y="3249"/>
                        <a:pt x="1083" y="3249"/>
                      </a:cubicBezTo>
                      <a:cubicBezTo>
                        <a:pt x="2166" y="1083"/>
                        <a:pt x="2166" y="2166"/>
                        <a:pt x="3249" y="1083"/>
                      </a:cubicBezTo>
                      <a:cubicBezTo>
                        <a:pt x="3249" y="1083"/>
                        <a:pt x="3249" y="0"/>
                        <a:pt x="3249" y="0"/>
                      </a:cubicBezTo>
                      <a:cubicBezTo>
                        <a:pt x="2166" y="1083"/>
                        <a:pt x="1083" y="2166"/>
                        <a:pt x="0" y="2166"/>
                      </a:cubicBezTo>
                      <a:cubicBezTo>
                        <a:pt x="7580" y="1083"/>
                        <a:pt x="6497" y="1083"/>
                        <a:pt x="6497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37" name="Полилиния: фигура 3036">
                  <a:extLst>
                    <a:ext uri="{FF2B5EF4-FFF2-40B4-BE49-F238E27FC236}">
                      <a16:creationId xmlns:a16="http://schemas.microsoft.com/office/drawing/2014/main" id="{B2289DEB-6C06-13D9-179C-66BA1FE9267E}"/>
                    </a:ext>
                  </a:extLst>
                </p:cNvPr>
                <p:cNvSpPr/>
                <p:nvPr/>
              </p:nvSpPr>
              <p:spPr>
                <a:xfrm>
                  <a:off x="8548238" y="660748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38" name="Полилиния: фигура 3037">
                  <a:extLst>
                    <a:ext uri="{FF2B5EF4-FFF2-40B4-BE49-F238E27FC236}">
                      <a16:creationId xmlns:a16="http://schemas.microsoft.com/office/drawing/2014/main" id="{C1097D97-EA6B-922E-AA90-6566BE94BBCD}"/>
                    </a:ext>
                  </a:extLst>
                </p:cNvPr>
                <p:cNvSpPr/>
                <p:nvPr/>
              </p:nvSpPr>
              <p:spPr>
                <a:xfrm>
                  <a:off x="8546072" y="660748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39" name="Полилиния: фигура 3038">
                  <a:extLst>
                    <a:ext uri="{FF2B5EF4-FFF2-40B4-BE49-F238E27FC236}">
                      <a16:creationId xmlns:a16="http://schemas.microsoft.com/office/drawing/2014/main" id="{ED637097-62B6-D0D5-11D8-1D6B4D293731}"/>
                    </a:ext>
                  </a:extLst>
                </p:cNvPr>
                <p:cNvSpPr/>
                <p:nvPr/>
              </p:nvSpPr>
              <p:spPr>
                <a:xfrm>
                  <a:off x="8544989" y="661398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40" name="Полилиния: фигура 3039">
                  <a:extLst>
                    <a:ext uri="{FF2B5EF4-FFF2-40B4-BE49-F238E27FC236}">
                      <a16:creationId xmlns:a16="http://schemas.microsoft.com/office/drawing/2014/main" id="{04F53E20-C18E-DBA6-2C29-95BFCB78E32E}"/>
                    </a:ext>
                  </a:extLst>
                </p:cNvPr>
                <p:cNvSpPr/>
                <p:nvPr/>
              </p:nvSpPr>
              <p:spPr>
                <a:xfrm>
                  <a:off x="8548238" y="6608568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0 h 2165"/>
                    <a:gd name="connsiteX1" fmla="*/ 0 w 1082"/>
                    <a:gd name="connsiteY1" fmla="*/ 2166 h 2165"/>
                    <a:gd name="connsiteX2" fmla="*/ 1083 w 108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0"/>
                      </a:moveTo>
                      <a:cubicBezTo>
                        <a:pt x="1083" y="0"/>
                        <a:pt x="1083" y="1083"/>
                        <a:pt x="0" y="2166"/>
                      </a:cubicBezTo>
                      <a:cubicBezTo>
                        <a:pt x="1083" y="1083"/>
                        <a:pt x="1083" y="0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41" name="Полилиния: фигура 3040">
                  <a:extLst>
                    <a:ext uri="{FF2B5EF4-FFF2-40B4-BE49-F238E27FC236}">
                      <a16:creationId xmlns:a16="http://schemas.microsoft.com/office/drawing/2014/main" id="{F2FA9394-FFF5-4041-BD98-222995594BB7}"/>
                    </a:ext>
                  </a:extLst>
                </p:cNvPr>
                <p:cNvSpPr/>
                <p:nvPr/>
              </p:nvSpPr>
              <p:spPr>
                <a:xfrm>
                  <a:off x="8551486" y="6611004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42" name="Полилиния: фигура 3041">
                  <a:extLst>
                    <a:ext uri="{FF2B5EF4-FFF2-40B4-BE49-F238E27FC236}">
                      <a16:creationId xmlns:a16="http://schemas.microsoft.com/office/drawing/2014/main" id="{90B3B9CB-9C92-54BF-2A28-0885D13A153A}"/>
                    </a:ext>
                  </a:extLst>
                </p:cNvPr>
                <p:cNvSpPr/>
                <p:nvPr/>
              </p:nvSpPr>
              <p:spPr>
                <a:xfrm>
                  <a:off x="8547155" y="660748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43" name="Полилиния: фигура 3042">
                  <a:extLst>
                    <a:ext uri="{FF2B5EF4-FFF2-40B4-BE49-F238E27FC236}">
                      <a16:creationId xmlns:a16="http://schemas.microsoft.com/office/drawing/2014/main" id="{9B908D34-02FA-0FB8-83D4-3FE770ADD771}"/>
                    </a:ext>
                  </a:extLst>
                </p:cNvPr>
                <p:cNvSpPr/>
                <p:nvPr/>
              </p:nvSpPr>
              <p:spPr>
                <a:xfrm>
                  <a:off x="8535845" y="6605101"/>
                  <a:ext cx="9144" cy="6714"/>
                </a:xfrm>
                <a:custGeom>
                  <a:avLst/>
                  <a:gdLst>
                    <a:gd name="connsiteX0" fmla="*/ 481 w 9144"/>
                    <a:gd name="connsiteY0" fmla="*/ 3467 h 6714"/>
                    <a:gd name="connsiteX1" fmla="*/ 481 w 9144"/>
                    <a:gd name="connsiteY1" fmla="*/ 5632 h 6714"/>
                    <a:gd name="connsiteX2" fmla="*/ 3730 w 9144"/>
                    <a:gd name="connsiteY2" fmla="*/ 2384 h 6714"/>
                    <a:gd name="connsiteX3" fmla="*/ 1564 w 9144"/>
                    <a:gd name="connsiteY3" fmla="*/ 5632 h 6714"/>
                    <a:gd name="connsiteX4" fmla="*/ 4813 w 9144"/>
                    <a:gd name="connsiteY4" fmla="*/ 4549 h 6714"/>
                    <a:gd name="connsiteX5" fmla="*/ 3730 w 9144"/>
                    <a:gd name="connsiteY5" fmla="*/ 5632 h 6714"/>
                    <a:gd name="connsiteX6" fmla="*/ 6978 w 9144"/>
                    <a:gd name="connsiteY6" fmla="*/ 2384 h 6714"/>
                    <a:gd name="connsiteX7" fmla="*/ 3730 w 9144"/>
                    <a:gd name="connsiteY7" fmla="*/ 6715 h 6714"/>
                    <a:gd name="connsiteX8" fmla="*/ 3730 w 9144"/>
                    <a:gd name="connsiteY8" fmla="*/ 6715 h 6714"/>
                    <a:gd name="connsiteX9" fmla="*/ 5895 w 9144"/>
                    <a:gd name="connsiteY9" fmla="*/ 6715 h 6714"/>
                    <a:gd name="connsiteX10" fmla="*/ 8061 w 9144"/>
                    <a:gd name="connsiteY10" fmla="*/ 4549 h 6714"/>
                    <a:gd name="connsiteX11" fmla="*/ 9144 w 9144"/>
                    <a:gd name="connsiteY11" fmla="*/ 2384 h 6714"/>
                    <a:gd name="connsiteX12" fmla="*/ 6978 w 9144"/>
                    <a:gd name="connsiteY12" fmla="*/ 3467 h 6714"/>
                    <a:gd name="connsiteX13" fmla="*/ 8061 w 9144"/>
                    <a:gd name="connsiteY13" fmla="*/ 2384 h 6714"/>
                    <a:gd name="connsiteX14" fmla="*/ 6978 w 9144"/>
                    <a:gd name="connsiteY14" fmla="*/ 3467 h 6714"/>
                    <a:gd name="connsiteX15" fmla="*/ 8061 w 9144"/>
                    <a:gd name="connsiteY15" fmla="*/ 2384 h 6714"/>
                    <a:gd name="connsiteX16" fmla="*/ 6978 w 9144"/>
                    <a:gd name="connsiteY16" fmla="*/ 3467 h 6714"/>
                    <a:gd name="connsiteX17" fmla="*/ 6978 w 9144"/>
                    <a:gd name="connsiteY17" fmla="*/ 3467 h 6714"/>
                    <a:gd name="connsiteX18" fmla="*/ 5895 w 9144"/>
                    <a:gd name="connsiteY18" fmla="*/ 4549 h 6714"/>
                    <a:gd name="connsiteX19" fmla="*/ 6978 w 9144"/>
                    <a:gd name="connsiteY19" fmla="*/ 2384 h 6714"/>
                    <a:gd name="connsiteX20" fmla="*/ 5895 w 9144"/>
                    <a:gd name="connsiteY20" fmla="*/ 3467 h 6714"/>
                    <a:gd name="connsiteX21" fmla="*/ 5895 w 9144"/>
                    <a:gd name="connsiteY21" fmla="*/ 218 h 6714"/>
                    <a:gd name="connsiteX22" fmla="*/ 4813 w 9144"/>
                    <a:gd name="connsiteY22" fmla="*/ 1301 h 6714"/>
                    <a:gd name="connsiteX23" fmla="*/ 5895 w 9144"/>
                    <a:gd name="connsiteY23" fmla="*/ 218 h 6714"/>
                    <a:gd name="connsiteX24" fmla="*/ 3730 w 9144"/>
                    <a:gd name="connsiteY24" fmla="*/ 3467 h 6714"/>
                    <a:gd name="connsiteX25" fmla="*/ 4813 w 9144"/>
                    <a:gd name="connsiteY25" fmla="*/ 218 h 6714"/>
                    <a:gd name="connsiteX26" fmla="*/ 3730 w 9144"/>
                    <a:gd name="connsiteY26" fmla="*/ 218 h 6714"/>
                    <a:gd name="connsiteX27" fmla="*/ 3730 w 9144"/>
                    <a:gd name="connsiteY27" fmla="*/ 218 h 6714"/>
                    <a:gd name="connsiteX28" fmla="*/ 2647 w 9144"/>
                    <a:gd name="connsiteY28" fmla="*/ 1301 h 6714"/>
                    <a:gd name="connsiteX29" fmla="*/ 2647 w 9144"/>
                    <a:gd name="connsiteY29" fmla="*/ 2384 h 6714"/>
                    <a:gd name="connsiteX30" fmla="*/ 1564 w 9144"/>
                    <a:gd name="connsiteY30" fmla="*/ 3467 h 6714"/>
                    <a:gd name="connsiteX31" fmla="*/ 1564 w 9144"/>
                    <a:gd name="connsiteY31" fmla="*/ 2384 h 6714"/>
                    <a:gd name="connsiteX32" fmla="*/ 481 w 9144"/>
                    <a:gd name="connsiteY32" fmla="*/ 3467 h 6714"/>
                    <a:gd name="connsiteX33" fmla="*/ 2647 w 9144"/>
                    <a:gd name="connsiteY33" fmla="*/ 2384 h 6714"/>
                    <a:gd name="connsiteX34" fmla="*/ 481 w 9144"/>
                    <a:gd name="connsiteY34" fmla="*/ 3467 h 6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4" h="6714">
                      <a:moveTo>
                        <a:pt x="481" y="3467"/>
                      </a:moveTo>
                      <a:cubicBezTo>
                        <a:pt x="-602" y="5632"/>
                        <a:pt x="481" y="4549"/>
                        <a:pt x="481" y="5632"/>
                      </a:cubicBezTo>
                      <a:cubicBezTo>
                        <a:pt x="1564" y="5632"/>
                        <a:pt x="2647" y="2384"/>
                        <a:pt x="3730" y="2384"/>
                      </a:cubicBezTo>
                      <a:lnTo>
                        <a:pt x="1564" y="5632"/>
                      </a:lnTo>
                      <a:cubicBezTo>
                        <a:pt x="2647" y="5632"/>
                        <a:pt x="2647" y="6715"/>
                        <a:pt x="4813" y="4549"/>
                      </a:cubicBezTo>
                      <a:cubicBezTo>
                        <a:pt x="4813" y="4549"/>
                        <a:pt x="4813" y="5632"/>
                        <a:pt x="3730" y="5632"/>
                      </a:cubicBezTo>
                      <a:cubicBezTo>
                        <a:pt x="3730" y="5632"/>
                        <a:pt x="6978" y="1301"/>
                        <a:pt x="6978" y="2384"/>
                      </a:cubicBezTo>
                      <a:cubicBezTo>
                        <a:pt x="4813" y="4549"/>
                        <a:pt x="5895" y="4549"/>
                        <a:pt x="3730" y="6715"/>
                      </a:cubicBezTo>
                      <a:lnTo>
                        <a:pt x="3730" y="6715"/>
                      </a:lnTo>
                      <a:cubicBezTo>
                        <a:pt x="3730" y="6715"/>
                        <a:pt x="5895" y="5632"/>
                        <a:pt x="5895" y="6715"/>
                      </a:cubicBezTo>
                      <a:cubicBezTo>
                        <a:pt x="6978" y="5632"/>
                        <a:pt x="6978" y="4549"/>
                        <a:pt x="8061" y="4549"/>
                      </a:cubicBezTo>
                      <a:cubicBezTo>
                        <a:pt x="8061" y="4549"/>
                        <a:pt x="9144" y="3467"/>
                        <a:pt x="9144" y="2384"/>
                      </a:cubicBezTo>
                      <a:cubicBezTo>
                        <a:pt x="8061" y="3467"/>
                        <a:pt x="8061" y="2384"/>
                        <a:pt x="6978" y="3467"/>
                      </a:cubicBezTo>
                      <a:cubicBezTo>
                        <a:pt x="8061" y="2384"/>
                        <a:pt x="6978" y="3467"/>
                        <a:pt x="8061" y="2384"/>
                      </a:cubicBezTo>
                      <a:lnTo>
                        <a:pt x="6978" y="3467"/>
                      </a:lnTo>
                      <a:cubicBezTo>
                        <a:pt x="6978" y="3467"/>
                        <a:pt x="8061" y="2384"/>
                        <a:pt x="8061" y="2384"/>
                      </a:cubicBezTo>
                      <a:cubicBezTo>
                        <a:pt x="8061" y="3467"/>
                        <a:pt x="6978" y="3467"/>
                        <a:pt x="6978" y="3467"/>
                      </a:cubicBezTo>
                      <a:lnTo>
                        <a:pt x="6978" y="3467"/>
                      </a:lnTo>
                      <a:cubicBezTo>
                        <a:pt x="6978" y="3467"/>
                        <a:pt x="6978" y="3467"/>
                        <a:pt x="5895" y="4549"/>
                      </a:cubicBezTo>
                      <a:lnTo>
                        <a:pt x="6978" y="2384"/>
                      </a:lnTo>
                      <a:lnTo>
                        <a:pt x="5895" y="3467"/>
                      </a:lnTo>
                      <a:cubicBezTo>
                        <a:pt x="5895" y="2384"/>
                        <a:pt x="8061" y="-865"/>
                        <a:pt x="5895" y="218"/>
                      </a:cubicBezTo>
                      <a:cubicBezTo>
                        <a:pt x="5895" y="218"/>
                        <a:pt x="4813" y="1301"/>
                        <a:pt x="4813" y="1301"/>
                      </a:cubicBezTo>
                      <a:cubicBezTo>
                        <a:pt x="4813" y="2384"/>
                        <a:pt x="5895" y="218"/>
                        <a:pt x="5895" y="218"/>
                      </a:cubicBezTo>
                      <a:cubicBezTo>
                        <a:pt x="4813" y="1301"/>
                        <a:pt x="3730" y="2384"/>
                        <a:pt x="3730" y="3467"/>
                      </a:cubicBezTo>
                      <a:cubicBezTo>
                        <a:pt x="4813" y="1301"/>
                        <a:pt x="2647" y="3467"/>
                        <a:pt x="4813" y="218"/>
                      </a:cubicBezTo>
                      <a:cubicBezTo>
                        <a:pt x="4813" y="218"/>
                        <a:pt x="3730" y="1301"/>
                        <a:pt x="3730" y="218"/>
                      </a:cubicBezTo>
                      <a:lnTo>
                        <a:pt x="3730" y="218"/>
                      </a:lnTo>
                      <a:cubicBezTo>
                        <a:pt x="2647" y="2384"/>
                        <a:pt x="3730" y="-865"/>
                        <a:pt x="2647" y="1301"/>
                      </a:cubicBezTo>
                      <a:lnTo>
                        <a:pt x="2647" y="2384"/>
                      </a:lnTo>
                      <a:cubicBezTo>
                        <a:pt x="1564" y="3467"/>
                        <a:pt x="1564" y="3467"/>
                        <a:pt x="1564" y="3467"/>
                      </a:cubicBezTo>
                      <a:cubicBezTo>
                        <a:pt x="1564" y="3467"/>
                        <a:pt x="1564" y="3467"/>
                        <a:pt x="1564" y="2384"/>
                      </a:cubicBezTo>
                      <a:cubicBezTo>
                        <a:pt x="1564" y="3467"/>
                        <a:pt x="481" y="2384"/>
                        <a:pt x="481" y="3467"/>
                      </a:cubicBezTo>
                      <a:cubicBezTo>
                        <a:pt x="481" y="3467"/>
                        <a:pt x="1564" y="2384"/>
                        <a:pt x="2647" y="2384"/>
                      </a:cubicBezTo>
                      <a:cubicBezTo>
                        <a:pt x="1564" y="3467"/>
                        <a:pt x="481" y="4549"/>
                        <a:pt x="481" y="346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44" name="Полилиния: фигура 3043">
                  <a:extLst>
                    <a:ext uri="{FF2B5EF4-FFF2-40B4-BE49-F238E27FC236}">
                      <a16:creationId xmlns:a16="http://schemas.microsoft.com/office/drawing/2014/main" id="{0F3B59A9-5B14-1E85-6DBA-AD75E638647D}"/>
                    </a:ext>
                  </a:extLst>
                </p:cNvPr>
                <p:cNvSpPr/>
                <p:nvPr/>
              </p:nvSpPr>
              <p:spPr>
                <a:xfrm>
                  <a:off x="8543906" y="660640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45" name="Полилиния: фигура 3044">
                  <a:extLst>
                    <a:ext uri="{FF2B5EF4-FFF2-40B4-BE49-F238E27FC236}">
                      <a16:creationId xmlns:a16="http://schemas.microsoft.com/office/drawing/2014/main" id="{FC1F3C0B-55E1-CBF2-2456-6A4B856E46F6}"/>
                    </a:ext>
                  </a:extLst>
                </p:cNvPr>
                <p:cNvSpPr/>
                <p:nvPr/>
              </p:nvSpPr>
              <p:spPr>
                <a:xfrm>
                  <a:off x="8529829" y="6602071"/>
                  <a:ext cx="9969" cy="6497"/>
                </a:xfrm>
                <a:custGeom>
                  <a:avLst/>
                  <a:gdLst>
                    <a:gd name="connsiteX0" fmla="*/ 6497 w 9969"/>
                    <a:gd name="connsiteY0" fmla="*/ 3249 h 6497"/>
                    <a:gd name="connsiteX1" fmla="*/ 7580 w 9969"/>
                    <a:gd name="connsiteY1" fmla="*/ 1083 h 6497"/>
                    <a:gd name="connsiteX2" fmla="*/ 4331 w 9969"/>
                    <a:gd name="connsiteY2" fmla="*/ 4331 h 6497"/>
                    <a:gd name="connsiteX3" fmla="*/ 3249 w 9969"/>
                    <a:gd name="connsiteY3" fmla="*/ 4331 h 6497"/>
                    <a:gd name="connsiteX4" fmla="*/ 5414 w 9969"/>
                    <a:gd name="connsiteY4" fmla="*/ 1083 h 6497"/>
                    <a:gd name="connsiteX5" fmla="*/ 5414 w 9969"/>
                    <a:gd name="connsiteY5" fmla="*/ 0 h 6497"/>
                    <a:gd name="connsiteX6" fmla="*/ 4331 w 9969"/>
                    <a:gd name="connsiteY6" fmla="*/ 2166 h 6497"/>
                    <a:gd name="connsiteX7" fmla="*/ 3249 w 9969"/>
                    <a:gd name="connsiteY7" fmla="*/ 2166 h 6497"/>
                    <a:gd name="connsiteX8" fmla="*/ 4331 w 9969"/>
                    <a:gd name="connsiteY8" fmla="*/ 2166 h 6497"/>
                    <a:gd name="connsiteX9" fmla="*/ 5414 w 9969"/>
                    <a:gd name="connsiteY9" fmla="*/ 0 h 6497"/>
                    <a:gd name="connsiteX10" fmla="*/ 0 w 9969"/>
                    <a:gd name="connsiteY10" fmla="*/ 4331 h 6497"/>
                    <a:gd name="connsiteX11" fmla="*/ 1083 w 9969"/>
                    <a:gd name="connsiteY11" fmla="*/ 4331 h 6497"/>
                    <a:gd name="connsiteX12" fmla="*/ 3249 w 9969"/>
                    <a:gd name="connsiteY12" fmla="*/ 2166 h 6497"/>
                    <a:gd name="connsiteX13" fmla="*/ 3249 w 9969"/>
                    <a:gd name="connsiteY13" fmla="*/ 3249 h 6497"/>
                    <a:gd name="connsiteX14" fmla="*/ 2166 w 9969"/>
                    <a:gd name="connsiteY14" fmla="*/ 4331 h 6497"/>
                    <a:gd name="connsiteX15" fmla="*/ 5414 w 9969"/>
                    <a:gd name="connsiteY15" fmla="*/ 6497 h 6497"/>
                    <a:gd name="connsiteX16" fmla="*/ 5414 w 9969"/>
                    <a:gd name="connsiteY16" fmla="*/ 6497 h 6497"/>
                    <a:gd name="connsiteX17" fmla="*/ 6497 w 9969"/>
                    <a:gd name="connsiteY17" fmla="*/ 5414 h 6497"/>
                    <a:gd name="connsiteX18" fmla="*/ 6497 w 9969"/>
                    <a:gd name="connsiteY18" fmla="*/ 3249 h 6497"/>
                    <a:gd name="connsiteX19" fmla="*/ 6497 w 9969"/>
                    <a:gd name="connsiteY19" fmla="*/ 3249 h 6497"/>
                    <a:gd name="connsiteX20" fmla="*/ 8663 w 9969"/>
                    <a:gd name="connsiteY20" fmla="*/ 2166 h 6497"/>
                    <a:gd name="connsiteX21" fmla="*/ 9746 w 9969"/>
                    <a:gd name="connsiteY21" fmla="*/ 2166 h 6497"/>
                    <a:gd name="connsiteX22" fmla="*/ 8663 w 9969"/>
                    <a:gd name="connsiteY22" fmla="*/ 1083 h 6497"/>
                    <a:gd name="connsiteX23" fmla="*/ 6497 w 9969"/>
                    <a:gd name="connsiteY23" fmla="*/ 3249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9969" h="6497">
                      <a:moveTo>
                        <a:pt x="6497" y="3249"/>
                      </a:moveTo>
                      <a:cubicBezTo>
                        <a:pt x="6497" y="3249"/>
                        <a:pt x="7580" y="2166"/>
                        <a:pt x="7580" y="1083"/>
                      </a:cubicBezTo>
                      <a:cubicBezTo>
                        <a:pt x="6497" y="2166"/>
                        <a:pt x="6497" y="3249"/>
                        <a:pt x="4331" y="4331"/>
                      </a:cubicBezTo>
                      <a:cubicBezTo>
                        <a:pt x="5414" y="3249"/>
                        <a:pt x="3249" y="4331"/>
                        <a:pt x="3249" y="4331"/>
                      </a:cubicBezTo>
                      <a:cubicBezTo>
                        <a:pt x="4331" y="3249"/>
                        <a:pt x="5414" y="2166"/>
                        <a:pt x="5414" y="1083"/>
                      </a:cubicBezTo>
                      <a:cubicBezTo>
                        <a:pt x="5414" y="1083"/>
                        <a:pt x="5414" y="0"/>
                        <a:pt x="5414" y="0"/>
                      </a:cubicBezTo>
                      <a:cubicBezTo>
                        <a:pt x="4331" y="1083"/>
                        <a:pt x="4331" y="0"/>
                        <a:pt x="4331" y="2166"/>
                      </a:cubicBezTo>
                      <a:cubicBezTo>
                        <a:pt x="3249" y="3249"/>
                        <a:pt x="2166" y="3249"/>
                        <a:pt x="3249" y="2166"/>
                      </a:cubicBezTo>
                      <a:cubicBezTo>
                        <a:pt x="4331" y="1083"/>
                        <a:pt x="4331" y="2166"/>
                        <a:pt x="4331" y="2166"/>
                      </a:cubicBezTo>
                      <a:cubicBezTo>
                        <a:pt x="5414" y="1083"/>
                        <a:pt x="4331" y="1083"/>
                        <a:pt x="5414" y="0"/>
                      </a:cubicBezTo>
                      <a:cubicBezTo>
                        <a:pt x="3249" y="2166"/>
                        <a:pt x="2166" y="0"/>
                        <a:pt x="0" y="4331"/>
                      </a:cubicBezTo>
                      <a:cubicBezTo>
                        <a:pt x="0" y="5414"/>
                        <a:pt x="0" y="4331"/>
                        <a:pt x="1083" y="4331"/>
                      </a:cubicBezTo>
                      <a:cubicBezTo>
                        <a:pt x="1083" y="3249"/>
                        <a:pt x="2166" y="2166"/>
                        <a:pt x="3249" y="2166"/>
                      </a:cubicBezTo>
                      <a:cubicBezTo>
                        <a:pt x="3249" y="3249"/>
                        <a:pt x="4331" y="2166"/>
                        <a:pt x="3249" y="3249"/>
                      </a:cubicBezTo>
                      <a:lnTo>
                        <a:pt x="2166" y="4331"/>
                      </a:lnTo>
                      <a:cubicBezTo>
                        <a:pt x="2166" y="5414"/>
                        <a:pt x="4331" y="6497"/>
                        <a:pt x="5414" y="6497"/>
                      </a:cubicBezTo>
                      <a:lnTo>
                        <a:pt x="5414" y="6497"/>
                      </a:lnTo>
                      <a:cubicBezTo>
                        <a:pt x="6497" y="5414"/>
                        <a:pt x="6497" y="5414"/>
                        <a:pt x="6497" y="5414"/>
                      </a:cubicBezTo>
                      <a:lnTo>
                        <a:pt x="6497" y="3249"/>
                      </a:lnTo>
                      <a:cubicBezTo>
                        <a:pt x="7580" y="3249"/>
                        <a:pt x="7580" y="3249"/>
                        <a:pt x="6497" y="3249"/>
                      </a:cubicBezTo>
                      <a:cubicBezTo>
                        <a:pt x="7580" y="3249"/>
                        <a:pt x="8663" y="2166"/>
                        <a:pt x="8663" y="2166"/>
                      </a:cubicBezTo>
                      <a:cubicBezTo>
                        <a:pt x="9746" y="2166"/>
                        <a:pt x="8663" y="3249"/>
                        <a:pt x="9746" y="2166"/>
                      </a:cubicBezTo>
                      <a:cubicBezTo>
                        <a:pt x="10828" y="0"/>
                        <a:pt x="7580" y="3249"/>
                        <a:pt x="8663" y="1083"/>
                      </a:cubicBezTo>
                      <a:lnTo>
                        <a:pt x="6497" y="32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46" name="Полилиния: фигура 3045">
                  <a:extLst>
                    <a:ext uri="{FF2B5EF4-FFF2-40B4-BE49-F238E27FC236}">
                      <a16:creationId xmlns:a16="http://schemas.microsoft.com/office/drawing/2014/main" id="{1348811A-C3AD-B88E-4909-28839BBA6080}"/>
                    </a:ext>
                  </a:extLst>
                </p:cNvPr>
                <p:cNvSpPr/>
                <p:nvPr/>
              </p:nvSpPr>
              <p:spPr>
                <a:xfrm>
                  <a:off x="8537409" y="6605319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47" name="Полилиния: фигура 3046">
                  <a:extLst>
                    <a:ext uri="{FF2B5EF4-FFF2-40B4-BE49-F238E27FC236}">
                      <a16:creationId xmlns:a16="http://schemas.microsoft.com/office/drawing/2014/main" id="{F5E9FBF6-CF48-1A71-36C1-01BC0C57C599}"/>
                    </a:ext>
                  </a:extLst>
                </p:cNvPr>
                <p:cNvSpPr/>
                <p:nvPr/>
              </p:nvSpPr>
              <p:spPr>
                <a:xfrm>
                  <a:off x="8534161" y="6608119"/>
                  <a:ext cx="1082" cy="1531"/>
                </a:xfrm>
                <a:custGeom>
                  <a:avLst/>
                  <a:gdLst>
                    <a:gd name="connsiteX0" fmla="*/ 0 w 1082"/>
                    <a:gd name="connsiteY0" fmla="*/ 1531 h 1531"/>
                    <a:gd name="connsiteX1" fmla="*/ 1083 w 1082"/>
                    <a:gd name="connsiteY1" fmla="*/ 449 h 1531"/>
                    <a:gd name="connsiteX2" fmla="*/ 0 w 1082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531">
                      <a:moveTo>
                        <a:pt x="0" y="1531"/>
                      </a:moveTo>
                      <a:cubicBezTo>
                        <a:pt x="0" y="1531"/>
                        <a:pt x="1083" y="449"/>
                        <a:pt x="1083" y="449"/>
                      </a:cubicBezTo>
                      <a:cubicBezTo>
                        <a:pt x="1083" y="-634"/>
                        <a:pt x="1083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48" name="Полилиния: фигура 3047">
                  <a:extLst>
                    <a:ext uri="{FF2B5EF4-FFF2-40B4-BE49-F238E27FC236}">
                      <a16:creationId xmlns:a16="http://schemas.microsoft.com/office/drawing/2014/main" id="{4A672691-7D0D-B057-CBDE-C3F083BA4E8D}"/>
                    </a:ext>
                  </a:extLst>
                </p:cNvPr>
                <p:cNvSpPr/>
                <p:nvPr/>
              </p:nvSpPr>
              <p:spPr>
                <a:xfrm>
                  <a:off x="8535244" y="6602071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  <a:gd name="connsiteX3" fmla="*/ 0 w 10828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49" name="Полилиния: фигура 3048">
                  <a:extLst>
                    <a:ext uri="{FF2B5EF4-FFF2-40B4-BE49-F238E27FC236}">
                      <a16:creationId xmlns:a16="http://schemas.microsoft.com/office/drawing/2014/main" id="{6C2B1456-61C6-2BE1-A46A-3E96DF7A0603}"/>
                    </a:ext>
                  </a:extLst>
                </p:cNvPr>
                <p:cNvSpPr/>
                <p:nvPr/>
              </p:nvSpPr>
              <p:spPr>
                <a:xfrm>
                  <a:off x="8528747" y="6603154"/>
                  <a:ext cx="4331" cy="4331"/>
                </a:xfrm>
                <a:custGeom>
                  <a:avLst/>
                  <a:gdLst>
                    <a:gd name="connsiteX0" fmla="*/ 0 w 4331"/>
                    <a:gd name="connsiteY0" fmla="*/ 3248 h 4331"/>
                    <a:gd name="connsiteX1" fmla="*/ 1083 w 4331"/>
                    <a:gd name="connsiteY1" fmla="*/ 4331 h 4331"/>
                    <a:gd name="connsiteX2" fmla="*/ 4331 w 4331"/>
                    <a:gd name="connsiteY2" fmla="*/ 0 h 4331"/>
                    <a:gd name="connsiteX3" fmla="*/ 2166 w 4331"/>
                    <a:gd name="connsiteY3" fmla="*/ 2166 h 4331"/>
                    <a:gd name="connsiteX4" fmla="*/ 1083 w 4331"/>
                    <a:gd name="connsiteY4" fmla="*/ 2166 h 4331"/>
                    <a:gd name="connsiteX5" fmla="*/ 0 w 4331"/>
                    <a:gd name="connsiteY5" fmla="*/ 3248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331" h="4331">
                      <a:moveTo>
                        <a:pt x="0" y="3248"/>
                      </a:moveTo>
                      <a:cubicBezTo>
                        <a:pt x="1083" y="3248"/>
                        <a:pt x="2166" y="2166"/>
                        <a:pt x="1083" y="4331"/>
                      </a:cubicBezTo>
                      <a:cubicBezTo>
                        <a:pt x="2166" y="3248"/>
                        <a:pt x="3249" y="1083"/>
                        <a:pt x="4331" y="0"/>
                      </a:cubicBezTo>
                      <a:cubicBezTo>
                        <a:pt x="4331" y="0"/>
                        <a:pt x="2166" y="2166"/>
                        <a:pt x="2166" y="2166"/>
                      </a:cubicBezTo>
                      <a:cubicBezTo>
                        <a:pt x="3249" y="1083"/>
                        <a:pt x="1083" y="2166"/>
                        <a:pt x="1083" y="2166"/>
                      </a:cubicBezTo>
                      <a:cubicBezTo>
                        <a:pt x="1083" y="2166"/>
                        <a:pt x="0" y="2166"/>
                        <a:pt x="0" y="324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50" name="Полилиния: фигура 3049">
                  <a:extLst>
                    <a:ext uri="{FF2B5EF4-FFF2-40B4-BE49-F238E27FC236}">
                      <a16:creationId xmlns:a16="http://schemas.microsoft.com/office/drawing/2014/main" id="{E09983B8-CEA6-4480-1100-4BEEC6B4361E}"/>
                    </a:ext>
                  </a:extLst>
                </p:cNvPr>
                <p:cNvSpPr/>
                <p:nvPr/>
              </p:nvSpPr>
              <p:spPr>
                <a:xfrm>
                  <a:off x="8519001" y="6590159"/>
                  <a:ext cx="12994" cy="12994"/>
                </a:xfrm>
                <a:custGeom>
                  <a:avLst/>
                  <a:gdLst>
                    <a:gd name="connsiteX0" fmla="*/ 11911 w 12994"/>
                    <a:gd name="connsiteY0" fmla="*/ 9746 h 12994"/>
                    <a:gd name="connsiteX1" fmla="*/ 11911 w 12994"/>
                    <a:gd name="connsiteY1" fmla="*/ 9746 h 12994"/>
                    <a:gd name="connsiteX2" fmla="*/ 11911 w 12994"/>
                    <a:gd name="connsiteY2" fmla="*/ 9746 h 12994"/>
                    <a:gd name="connsiteX3" fmla="*/ 12994 w 12994"/>
                    <a:gd name="connsiteY3" fmla="*/ 7580 h 12994"/>
                    <a:gd name="connsiteX4" fmla="*/ 11911 w 12994"/>
                    <a:gd name="connsiteY4" fmla="*/ 8663 h 12994"/>
                    <a:gd name="connsiteX5" fmla="*/ 10828 w 12994"/>
                    <a:gd name="connsiteY5" fmla="*/ 8663 h 12994"/>
                    <a:gd name="connsiteX6" fmla="*/ 8663 w 12994"/>
                    <a:gd name="connsiteY6" fmla="*/ 9746 h 12994"/>
                    <a:gd name="connsiteX7" fmla="*/ 10828 w 12994"/>
                    <a:gd name="connsiteY7" fmla="*/ 6497 h 12994"/>
                    <a:gd name="connsiteX8" fmla="*/ 7580 w 12994"/>
                    <a:gd name="connsiteY8" fmla="*/ 9746 h 12994"/>
                    <a:gd name="connsiteX9" fmla="*/ 7580 w 12994"/>
                    <a:gd name="connsiteY9" fmla="*/ 7580 h 12994"/>
                    <a:gd name="connsiteX10" fmla="*/ 7580 w 12994"/>
                    <a:gd name="connsiteY10" fmla="*/ 7580 h 12994"/>
                    <a:gd name="connsiteX11" fmla="*/ 7580 w 12994"/>
                    <a:gd name="connsiteY11" fmla="*/ 6497 h 12994"/>
                    <a:gd name="connsiteX12" fmla="*/ 8663 w 12994"/>
                    <a:gd name="connsiteY12" fmla="*/ 5414 h 12994"/>
                    <a:gd name="connsiteX13" fmla="*/ 7580 w 12994"/>
                    <a:gd name="connsiteY13" fmla="*/ 4331 h 12994"/>
                    <a:gd name="connsiteX14" fmla="*/ 8663 w 12994"/>
                    <a:gd name="connsiteY14" fmla="*/ 3249 h 12994"/>
                    <a:gd name="connsiteX15" fmla="*/ 5414 w 12994"/>
                    <a:gd name="connsiteY15" fmla="*/ 3249 h 12994"/>
                    <a:gd name="connsiteX16" fmla="*/ 6497 w 12994"/>
                    <a:gd name="connsiteY16" fmla="*/ 2166 h 12994"/>
                    <a:gd name="connsiteX17" fmla="*/ 3249 w 12994"/>
                    <a:gd name="connsiteY17" fmla="*/ 5414 h 12994"/>
                    <a:gd name="connsiteX18" fmla="*/ 3249 w 12994"/>
                    <a:gd name="connsiteY18" fmla="*/ 4331 h 12994"/>
                    <a:gd name="connsiteX19" fmla="*/ 5414 w 12994"/>
                    <a:gd name="connsiteY19" fmla="*/ 2166 h 12994"/>
                    <a:gd name="connsiteX20" fmla="*/ 4331 w 12994"/>
                    <a:gd name="connsiteY20" fmla="*/ 2166 h 12994"/>
                    <a:gd name="connsiteX21" fmla="*/ 5414 w 12994"/>
                    <a:gd name="connsiteY21" fmla="*/ 0 h 12994"/>
                    <a:gd name="connsiteX22" fmla="*/ 2166 w 12994"/>
                    <a:gd name="connsiteY22" fmla="*/ 2166 h 12994"/>
                    <a:gd name="connsiteX23" fmla="*/ 2166 w 12994"/>
                    <a:gd name="connsiteY23" fmla="*/ 1083 h 12994"/>
                    <a:gd name="connsiteX24" fmla="*/ 0 w 12994"/>
                    <a:gd name="connsiteY24" fmla="*/ 4331 h 12994"/>
                    <a:gd name="connsiteX25" fmla="*/ 2166 w 12994"/>
                    <a:gd name="connsiteY25" fmla="*/ 6497 h 12994"/>
                    <a:gd name="connsiteX26" fmla="*/ 4331 w 12994"/>
                    <a:gd name="connsiteY26" fmla="*/ 5414 h 12994"/>
                    <a:gd name="connsiteX27" fmla="*/ 2166 w 12994"/>
                    <a:gd name="connsiteY27" fmla="*/ 7580 h 12994"/>
                    <a:gd name="connsiteX28" fmla="*/ 4331 w 12994"/>
                    <a:gd name="connsiteY28" fmla="*/ 5414 h 12994"/>
                    <a:gd name="connsiteX29" fmla="*/ 3249 w 12994"/>
                    <a:gd name="connsiteY29" fmla="*/ 7580 h 12994"/>
                    <a:gd name="connsiteX30" fmla="*/ 5414 w 12994"/>
                    <a:gd name="connsiteY30" fmla="*/ 6497 h 12994"/>
                    <a:gd name="connsiteX31" fmla="*/ 3249 w 12994"/>
                    <a:gd name="connsiteY31" fmla="*/ 8663 h 12994"/>
                    <a:gd name="connsiteX32" fmla="*/ 7580 w 12994"/>
                    <a:gd name="connsiteY32" fmla="*/ 10828 h 12994"/>
                    <a:gd name="connsiteX33" fmla="*/ 8663 w 12994"/>
                    <a:gd name="connsiteY33" fmla="*/ 9746 h 12994"/>
                    <a:gd name="connsiteX34" fmla="*/ 9746 w 12994"/>
                    <a:gd name="connsiteY34" fmla="*/ 10828 h 12994"/>
                    <a:gd name="connsiteX35" fmla="*/ 10828 w 12994"/>
                    <a:gd name="connsiteY35" fmla="*/ 9746 h 12994"/>
                    <a:gd name="connsiteX36" fmla="*/ 7580 w 12994"/>
                    <a:gd name="connsiteY36" fmla="*/ 12994 h 12994"/>
                    <a:gd name="connsiteX37" fmla="*/ 8663 w 12994"/>
                    <a:gd name="connsiteY37" fmla="*/ 12994 h 12994"/>
                    <a:gd name="connsiteX38" fmla="*/ 8663 w 12994"/>
                    <a:gd name="connsiteY38" fmla="*/ 11911 h 12994"/>
                    <a:gd name="connsiteX39" fmla="*/ 8663 w 12994"/>
                    <a:gd name="connsiteY39" fmla="*/ 12994 h 12994"/>
                    <a:gd name="connsiteX40" fmla="*/ 11911 w 12994"/>
                    <a:gd name="connsiteY40" fmla="*/ 8663 h 12994"/>
                    <a:gd name="connsiteX41" fmla="*/ 11911 w 12994"/>
                    <a:gd name="connsiteY41" fmla="*/ 6497 h 12994"/>
                    <a:gd name="connsiteX42" fmla="*/ 11911 w 12994"/>
                    <a:gd name="connsiteY42" fmla="*/ 9746 h 12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994" h="12994">
                      <a:moveTo>
                        <a:pt x="11911" y="9746"/>
                      </a:moveTo>
                      <a:cubicBezTo>
                        <a:pt x="11911" y="9746"/>
                        <a:pt x="10828" y="10828"/>
                        <a:pt x="11911" y="9746"/>
                      </a:cubicBezTo>
                      <a:cubicBezTo>
                        <a:pt x="11911" y="9746"/>
                        <a:pt x="11911" y="8663"/>
                        <a:pt x="11911" y="9746"/>
                      </a:cubicBezTo>
                      <a:cubicBezTo>
                        <a:pt x="14077" y="7580"/>
                        <a:pt x="11911" y="8663"/>
                        <a:pt x="12994" y="7580"/>
                      </a:cubicBezTo>
                      <a:cubicBezTo>
                        <a:pt x="12994" y="7580"/>
                        <a:pt x="12994" y="8663"/>
                        <a:pt x="11911" y="8663"/>
                      </a:cubicBezTo>
                      <a:cubicBezTo>
                        <a:pt x="11911" y="7580"/>
                        <a:pt x="10828" y="9746"/>
                        <a:pt x="10828" y="8663"/>
                      </a:cubicBezTo>
                      <a:cubicBezTo>
                        <a:pt x="10828" y="8663"/>
                        <a:pt x="9746" y="8663"/>
                        <a:pt x="8663" y="9746"/>
                      </a:cubicBezTo>
                      <a:cubicBezTo>
                        <a:pt x="9746" y="7580"/>
                        <a:pt x="9746" y="8663"/>
                        <a:pt x="10828" y="6497"/>
                      </a:cubicBezTo>
                      <a:cubicBezTo>
                        <a:pt x="9746" y="7580"/>
                        <a:pt x="8663" y="8663"/>
                        <a:pt x="7580" y="9746"/>
                      </a:cubicBezTo>
                      <a:cubicBezTo>
                        <a:pt x="8663" y="7580"/>
                        <a:pt x="6497" y="9746"/>
                        <a:pt x="7580" y="7580"/>
                      </a:cubicBezTo>
                      <a:cubicBezTo>
                        <a:pt x="7580" y="7580"/>
                        <a:pt x="7580" y="7580"/>
                        <a:pt x="7580" y="7580"/>
                      </a:cubicBezTo>
                      <a:cubicBezTo>
                        <a:pt x="9746" y="5414"/>
                        <a:pt x="6497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6497" y="6497"/>
                        <a:pt x="7580" y="4331"/>
                      </a:cubicBezTo>
                      <a:lnTo>
                        <a:pt x="8663" y="3249"/>
                      </a:lnTo>
                      <a:cubicBezTo>
                        <a:pt x="6497" y="4331"/>
                        <a:pt x="6497" y="3249"/>
                        <a:pt x="5414" y="3249"/>
                      </a:cubicBezTo>
                      <a:lnTo>
                        <a:pt x="6497" y="2166"/>
                      </a:lnTo>
                      <a:cubicBezTo>
                        <a:pt x="4331" y="3249"/>
                        <a:pt x="6497" y="3249"/>
                        <a:pt x="3249" y="5414"/>
                      </a:cubicBezTo>
                      <a:cubicBezTo>
                        <a:pt x="6497" y="2166"/>
                        <a:pt x="2166" y="6497"/>
                        <a:pt x="3249" y="4331"/>
                      </a:cubicBezTo>
                      <a:cubicBezTo>
                        <a:pt x="4331" y="3249"/>
                        <a:pt x="4331" y="4331"/>
                        <a:pt x="5414" y="2166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cubicBezTo>
                        <a:pt x="5414" y="1083"/>
                        <a:pt x="4331" y="1083"/>
                        <a:pt x="5414" y="0"/>
                      </a:cubicBezTo>
                      <a:lnTo>
                        <a:pt x="2166" y="2166"/>
                      </a:lnTo>
                      <a:cubicBezTo>
                        <a:pt x="3249" y="1083"/>
                        <a:pt x="2166" y="1083"/>
                        <a:pt x="2166" y="1083"/>
                      </a:cubicBezTo>
                      <a:cubicBezTo>
                        <a:pt x="2166" y="1083"/>
                        <a:pt x="0" y="3249"/>
                        <a:pt x="0" y="4331"/>
                      </a:cubicBezTo>
                      <a:cubicBezTo>
                        <a:pt x="1083" y="4331"/>
                        <a:pt x="2166" y="4331"/>
                        <a:pt x="2166" y="6497"/>
                      </a:cubicBezTo>
                      <a:cubicBezTo>
                        <a:pt x="4331" y="4331"/>
                        <a:pt x="2166" y="6497"/>
                        <a:pt x="4331" y="5414"/>
                      </a:cubicBezTo>
                      <a:cubicBezTo>
                        <a:pt x="3249" y="6497"/>
                        <a:pt x="3249" y="6497"/>
                        <a:pt x="2166" y="7580"/>
                      </a:cubicBezTo>
                      <a:cubicBezTo>
                        <a:pt x="3249" y="7580"/>
                        <a:pt x="3249" y="6497"/>
                        <a:pt x="4331" y="5414"/>
                      </a:cubicBezTo>
                      <a:cubicBezTo>
                        <a:pt x="4331" y="5414"/>
                        <a:pt x="3249" y="6497"/>
                        <a:pt x="3249" y="7580"/>
                      </a:cubicBezTo>
                      <a:cubicBezTo>
                        <a:pt x="3249" y="7580"/>
                        <a:pt x="4331" y="7580"/>
                        <a:pt x="5414" y="6497"/>
                      </a:cubicBezTo>
                      <a:lnTo>
                        <a:pt x="3249" y="8663"/>
                      </a:lnTo>
                      <a:cubicBezTo>
                        <a:pt x="5414" y="8663"/>
                        <a:pt x="7580" y="8663"/>
                        <a:pt x="7580" y="10828"/>
                      </a:cubicBezTo>
                      <a:lnTo>
                        <a:pt x="8663" y="9746"/>
                      </a:lnTo>
                      <a:cubicBezTo>
                        <a:pt x="8663" y="10828"/>
                        <a:pt x="11911" y="7580"/>
                        <a:pt x="9746" y="10828"/>
                      </a:cubicBezTo>
                      <a:lnTo>
                        <a:pt x="10828" y="9746"/>
                      </a:lnTo>
                      <a:cubicBezTo>
                        <a:pt x="9746" y="10828"/>
                        <a:pt x="8663" y="11911"/>
                        <a:pt x="7580" y="12994"/>
                      </a:cubicBezTo>
                      <a:cubicBezTo>
                        <a:pt x="8663" y="12994"/>
                        <a:pt x="7580" y="12994"/>
                        <a:pt x="8663" y="12994"/>
                      </a:cubicBezTo>
                      <a:lnTo>
                        <a:pt x="8663" y="11911"/>
                      </a:lnTo>
                      <a:cubicBezTo>
                        <a:pt x="9746" y="10828"/>
                        <a:pt x="9746" y="11911"/>
                        <a:pt x="8663" y="12994"/>
                      </a:cubicBezTo>
                      <a:cubicBezTo>
                        <a:pt x="10828" y="11911"/>
                        <a:pt x="10828" y="10828"/>
                        <a:pt x="11911" y="8663"/>
                      </a:cubicBezTo>
                      <a:cubicBezTo>
                        <a:pt x="8663" y="10828"/>
                        <a:pt x="14077" y="5414"/>
                        <a:pt x="11911" y="6497"/>
                      </a:cubicBezTo>
                      <a:cubicBezTo>
                        <a:pt x="12994" y="8663"/>
                        <a:pt x="12994" y="9746"/>
                        <a:pt x="11911" y="974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51" name="Полилиния: фигура 3050">
                  <a:extLst>
                    <a:ext uri="{FF2B5EF4-FFF2-40B4-BE49-F238E27FC236}">
                      <a16:creationId xmlns:a16="http://schemas.microsoft.com/office/drawing/2014/main" id="{EF84B308-B67C-E86A-2E4F-2160B3EED7AB}"/>
                    </a:ext>
                  </a:extLst>
                </p:cNvPr>
                <p:cNvSpPr/>
                <p:nvPr/>
              </p:nvSpPr>
              <p:spPr>
                <a:xfrm>
                  <a:off x="8528747" y="660423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52" name="Полилиния: фигура 3051">
                  <a:extLst>
                    <a:ext uri="{FF2B5EF4-FFF2-40B4-BE49-F238E27FC236}">
                      <a16:creationId xmlns:a16="http://schemas.microsoft.com/office/drawing/2014/main" id="{18E33F8D-62D2-5310-5287-046872EA72E8}"/>
                    </a:ext>
                  </a:extLst>
                </p:cNvPr>
                <p:cNvSpPr/>
                <p:nvPr/>
              </p:nvSpPr>
              <p:spPr>
                <a:xfrm>
                  <a:off x="8521768" y="6593408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53" name="Полилиния: фигура 3052">
                  <a:extLst>
                    <a:ext uri="{FF2B5EF4-FFF2-40B4-BE49-F238E27FC236}">
                      <a16:creationId xmlns:a16="http://schemas.microsoft.com/office/drawing/2014/main" id="{E32DC4AC-ACB6-251D-6425-D0AD74B2C681}"/>
                    </a:ext>
                  </a:extLst>
                </p:cNvPr>
                <p:cNvSpPr/>
                <p:nvPr/>
              </p:nvSpPr>
              <p:spPr>
                <a:xfrm>
                  <a:off x="8529829" y="660423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54" name="Полилиния: фигура 3053">
                  <a:extLst>
                    <a:ext uri="{FF2B5EF4-FFF2-40B4-BE49-F238E27FC236}">
                      <a16:creationId xmlns:a16="http://schemas.microsoft.com/office/drawing/2014/main" id="{DE35720F-F715-CD59-72E5-3695529636D7}"/>
                    </a:ext>
                  </a:extLst>
                </p:cNvPr>
                <p:cNvSpPr/>
                <p:nvPr/>
              </p:nvSpPr>
              <p:spPr>
                <a:xfrm>
                  <a:off x="8531995" y="6600988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55" name="Полилиния: фигура 3054">
                  <a:extLst>
                    <a:ext uri="{FF2B5EF4-FFF2-40B4-BE49-F238E27FC236}">
                      <a16:creationId xmlns:a16="http://schemas.microsoft.com/office/drawing/2014/main" id="{6ED8055C-5D37-A133-E4FF-7E618C4C978B}"/>
                    </a:ext>
                  </a:extLst>
                </p:cNvPr>
                <p:cNvSpPr/>
                <p:nvPr/>
              </p:nvSpPr>
              <p:spPr>
                <a:xfrm>
                  <a:off x="8522249" y="659015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56" name="Полилиния: фигура 3055">
                  <a:extLst>
                    <a:ext uri="{FF2B5EF4-FFF2-40B4-BE49-F238E27FC236}">
                      <a16:creationId xmlns:a16="http://schemas.microsoft.com/office/drawing/2014/main" id="{D71325C9-7F89-BA43-8606-F59BC595AF87}"/>
                    </a:ext>
                  </a:extLst>
                </p:cNvPr>
                <p:cNvSpPr/>
                <p:nvPr/>
              </p:nvSpPr>
              <p:spPr>
                <a:xfrm>
                  <a:off x="8519001" y="65847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57" name="Полилиния: фигура 3056">
                  <a:extLst>
                    <a:ext uri="{FF2B5EF4-FFF2-40B4-BE49-F238E27FC236}">
                      <a16:creationId xmlns:a16="http://schemas.microsoft.com/office/drawing/2014/main" id="{14031C68-EF3E-5073-2F1C-7A460E01E143}"/>
                    </a:ext>
                  </a:extLst>
                </p:cNvPr>
                <p:cNvSpPr/>
                <p:nvPr/>
              </p:nvSpPr>
              <p:spPr>
                <a:xfrm>
                  <a:off x="8502758" y="6575000"/>
                  <a:ext cx="19491" cy="18703"/>
                </a:xfrm>
                <a:custGeom>
                  <a:avLst/>
                  <a:gdLst>
                    <a:gd name="connsiteX0" fmla="*/ 5414 w 19491"/>
                    <a:gd name="connsiteY0" fmla="*/ 0 h 18703"/>
                    <a:gd name="connsiteX1" fmla="*/ 2166 w 19491"/>
                    <a:gd name="connsiteY1" fmla="*/ 1083 h 18703"/>
                    <a:gd name="connsiteX2" fmla="*/ 3249 w 19491"/>
                    <a:gd name="connsiteY2" fmla="*/ 0 h 18703"/>
                    <a:gd name="connsiteX3" fmla="*/ 0 w 19491"/>
                    <a:gd name="connsiteY3" fmla="*/ 2166 h 18703"/>
                    <a:gd name="connsiteX4" fmla="*/ 1083 w 19491"/>
                    <a:gd name="connsiteY4" fmla="*/ 2166 h 18703"/>
                    <a:gd name="connsiteX5" fmla="*/ 0 w 19491"/>
                    <a:gd name="connsiteY5" fmla="*/ 4331 h 18703"/>
                    <a:gd name="connsiteX6" fmla="*/ 3249 w 19491"/>
                    <a:gd name="connsiteY6" fmla="*/ 3249 h 18703"/>
                    <a:gd name="connsiteX7" fmla="*/ 2166 w 19491"/>
                    <a:gd name="connsiteY7" fmla="*/ 4331 h 18703"/>
                    <a:gd name="connsiteX8" fmla="*/ 5414 w 19491"/>
                    <a:gd name="connsiteY8" fmla="*/ 3249 h 18703"/>
                    <a:gd name="connsiteX9" fmla="*/ 4331 w 19491"/>
                    <a:gd name="connsiteY9" fmla="*/ 6497 h 18703"/>
                    <a:gd name="connsiteX10" fmla="*/ 6497 w 19491"/>
                    <a:gd name="connsiteY10" fmla="*/ 6497 h 18703"/>
                    <a:gd name="connsiteX11" fmla="*/ 5414 w 19491"/>
                    <a:gd name="connsiteY11" fmla="*/ 8663 h 18703"/>
                    <a:gd name="connsiteX12" fmla="*/ 8663 w 19491"/>
                    <a:gd name="connsiteY12" fmla="*/ 7580 h 18703"/>
                    <a:gd name="connsiteX13" fmla="*/ 8663 w 19491"/>
                    <a:gd name="connsiteY13" fmla="*/ 8663 h 18703"/>
                    <a:gd name="connsiteX14" fmla="*/ 7580 w 19491"/>
                    <a:gd name="connsiteY14" fmla="*/ 8663 h 18703"/>
                    <a:gd name="connsiteX15" fmla="*/ 7580 w 19491"/>
                    <a:gd name="connsiteY15" fmla="*/ 9746 h 18703"/>
                    <a:gd name="connsiteX16" fmla="*/ 9746 w 19491"/>
                    <a:gd name="connsiteY16" fmla="*/ 8663 h 18703"/>
                    <a:gd name="connsiteX17" fmla="*/ 7580 w 19491"/>
                    <a:gd name="connsiteY17" fmla="*/ 11911 h 18703"/>
                    <a:gd name="connsiteX18" fmla="*/ 9746 w 19491"/>
                    <a:gd name="connsiteY18" fmla="*/ 10828 h 18703"/>
                    <a:gd name="connsiteX19" fmla="*/ 10828 w 19491"/>
                    <a:gd name="connsiteY19" fmla="*/ 9746 h 18703"/>
                    <a:gd name="connsiteX20" fmla="*/ 12994 w 19491"/>
                    <a:gd name="connsiteY20" fmla="*/ 8663 h 18703"/>
                    <a:gd name="connsiteX21" fmla="*/ 10828 w 19491"/>
                    <a:gd name="connsiteY21" fmla="*/ 9746 h 18703"/>
                    <a:gd name="connsiteX22" fmla="*/ 7580 w 19491"/>
                    <a:gd name="connsiteY22" fmla="*/ 10828 h 18703"/>
                    <a:gd name="connsiteX23" fmla="*/ 9746 w 19491"/>
                    <a:gd name="connsiteY23" fmla="*/ 10828 h 18703"/>
                    <a:gd name="connsiteX24" fmla="*/ 8663 w 19491"/>
                    <a:gd name="connsiteY24" fmla="*/ 11911 h 18703"/>
                    <a:gd name="connsiteX25" fmla="*/ 10828 w 19491"/>
                    <a:gd name="connsiteY25" fmla="*/ 11911 h 18703"/>
                    <a:gd name="connsiteX26" fmla="*/ 9746 w 19491"/>
                    <a:gd name="connsiteY26" fmla="*/ 12994 h 18703"/>
                    <a:gd name="connsiteX27" fmla="*/ 11911 w 19491"/>
                    <a:gd name="connsiteY27" fmla="*/ 14077 h 18703"/>
                    <a:gd name="connsiteX28" fmla="*/ 12994 w 19491"/>
                    <a:gd name="connsiteY28" fmla="*/ 12994 h 18703"/>
                    <a:gd name="connsiteX29" fmla="*/ 12994 w 19491"/>
                    <a:gd name="connsiteY29" fmla="*/ 14077 h 18703"/>
                    <a:gd name="connsiteX30" fmla="*/ 16243 w 19491"/>
                    <a:gd name="connsiteY30" fmla="*/ 11911 h 18703"/>
                    <a:gd name="connsiteX31" fmla="*/ 14077 w 19491"/>
                    <a:gd name="connsiteY31" fmla="*/ 12994 h 18703"/>
                    <a:gd name="connsiteX32" fmla="*/ 10828 w 19491"/>
                    <a:gd name="connsiteY32" fmla="*/ 15160 h 18703"/>
                    <a:gd name="connsiteX33" fmla="*/ 12994 w 19491"/>
                    <a:gd name="connsiteY33" fmla="*/ 15160 h 18703"/>
                    <a:gd name="connsiteX34" fmla="*/ 11911 w 19491"/>
                    <a:gd name="connsiteY34" fmla="*/ 16243 h 18703"/>
                    <a:gd name="connsiteX35" fmla="*/ 14077 w 19491"/>
                    <a:gd name="connsiteY35" fmla="*/ 15160 h 18703"/>
                    <a:gd name="connsiteX36" fmla="*/ 12994 w 19491"/>
                    <a:gd name="connsiteY36" fmla="*/ 16243 h 18703"/>
                    <a:gd name="connsiteX37" fmla="*/ 16243 w 19491"/>
                    <a:gd name="connsiteY37" fmla="*/ 18408 h 18703"/>
                    <a:gd name="connsiteX38" fmla="*/ 19491 w 19491"/>
                    <a:gd name="connsiteY38" fmla="*/ 15160 h 18703"/>
                    <a:gd name="connsiteX39" fmla="*/ 16243 w 19491"/>
                    <a:gd name="connsiteY39" fmla="*/ 17326 h 18703"/>
                    <a:gd name="connsiteX40" fmla="*/ 17325 w 19491"/>
                    <a:gd name="connsiteY40" fmla="*/ 16243 h 18703"/>
                    <a:gd name="connsiteX41" fmla="*/ 14077 w 19491"/>
                    <a:gd name="connsiteY41" fmla="*/ 18408 h 18703"/>
                    <a:gd name="connsiteX42" fmla="*/ 14077 w 19491"/>
                    <a:gd name="connsiteY42" fmla="*/ 17326 h 18703"/>
                    <a:gd name="connsiteX43" fmla="*/ 17325 w 19491"/>
                    <a:gd name="connsiteY43" fmla="*/ 14077 h 18703"/>
                    <a:gd name="connsiteX44" fmla="*/ 16243 w 19491"/>
                    <a:gd name="connsiteY44" fmla="*/ 14077 h 18703"/>
                    <a:gd name="connsiteX45" fmla="*/ 17325 w 19491"/>
                    <a:gd name="connsiteY45" fmla="*/ 12994 h 18703"/>
                    <a:gd name="connsiteX46" fmla="*/ 16243 w 19491"/>
                    <a:gd name="connsiteY46" fmla="*/ 11911 h 18703"/>
                    <a:gd name="connsiteX47" fmla="*/ 16243 w 19491"/>
                    <a:gd name="connsiteY47" fmla="*/ 11911 h 18703"/>
                    <a:gd name="connsiteX48" fmla="*/ 15160 w 19491"/>
                    <a:gd name="connsiteY48" fmla="*/ 12994 h 18703"/>
                    <a:gd name="connsiteX49" fmla="*/ 16243 w 19491"/>
                    <a:gd name="connsiteY49" fmla="*/ 10828 h 18703"/>
                    <a:gd name="connsiteX50" fmla="*/ 12994 w 19491"/>
                    <a:gd name="connsiteY50" fmla="*/ 11911 h 18703"/>
                    <a:gd name="connsiteX51" fmla="*/ 15160 w 19491"/>
                    <a:gd name="connsiteY51" fmla="*/ 8663 h 18703"/>
                    <a:gd name="connsiteX52" fmla="*/ 12994 w 19491"/>
                    <a:gd name="connsiteY52" fmla="*/ 9746 h 18703"/>
                    <a:gd name="connsiteX53" fmla="*/ 12994 w 19491"/>
                    <a:gd name="connsiteY53" fmla="*/ 8663 h 18703"/>
                    <a:gd name="connsiteX54" fmla="*/ 12994 w 19491"/>
                    <a:gd name="connsiteY54" fmla="*/ 8663 h 18703"/>
                    <a:gd name="connsiteX55" fmla="*/ 12994 w 19491"/>
                    <a:gd name="connsiteY55" fmla="*/ 8663 h 18703"/>
                    <a:gd name="connsiteX56" fmla="*/ 12994 w 19491"/>
                    <a:gd name="connsiteY56" fmla="*/ 8663 h 18703"/>
                    <a:gd name="connsiteX57" fmla="*/ 11911 w 19491"/>
                    <a:gd name="connsiteY57" fmla="*/ 8663 h 18703"/>
                    <a:gd name="connsiteX58" fmla="*/ 12994 w 19491"/>
                    <a:gd name="connsiteY58" fmla="*/ 8663 h 18703"/>
                    <a:gd name="connsiteX59" fmla="*/ 10828 w 19491"/>
                    <a:gd name="connsiteY59" fmla="*/ 8663 h 18703"/>
                    <a:gd name="connsiteX60" fmla="*/ 7580 w 19491"/>
                    <a:gd name="connsiteY60" fmla="*/ 10828 h 18703"/>
                    <a:gd name="connsiteX61" fmla="*/ 8663 w 19491"/>
                    <a:gd name="connsiteY61" fmla="*/ 8663 h 18703"/>
                    <a:gd name="connsiteX62" fmla="*/ 7580 w 19491"/>
                    <a:gd name="connsiteY62" fmla="*/ 8663 h 18703"/>
                    <a:gd name="connsiteX63" fmla="*/ 9746 w 19491"/>
                    <a:gd name="connsiteY63" fmla="*/ 7580 h 18703"/>
                    <a:gd name="connsiteX64" fmla="*/ 7580 w 19491"/>
                    <a:gd name="connsiteY64" fmla="*/ 7580 h 18703"/>
                    <a:gd name="connsiteX65" fmla="*/ 8663 w 19491"/>
                    <a:gd name="connsiteY65" fmla="*/ 6497 h 18703"/>
                    <a:gd name="connsiteX66" fmla="*/ 7580 w 19491"/>
                    <a:gd name="connsiteY66" fmla="*/ 6497 h 18703"/>
                    <a:gd name="connsiteX67" fmla="*/ 6497 w 19491"/>
                    <a:gd name="connsiteY67" fmla="*/ 7580 h 18703"/>
                    <a:gd name="connsiteX68" fmla="*/ 7580 w 19491"/>
                    <a:gd name="connsiteY68" fmla="*/ 5414 h 18703"/>
                    <a:gd name="connsiteX69" fmla="*/ 5414 w 19491"/>
                    <a:gd name="connsiteY69" fmla="*/ 6497 h 18703"/>
                    <a:gd name="connsiteX70" fmla="*/ 2166 w 19491"/>
                    <a:gd name="connsiteY70" fmla="*/ 6497 h 18703"/>
                    <a:gd name="connsiteX71" fmla="*/ 3249 w 19491"/>
                    <a:gd name="connsiteY71" fmla="*/ 5414 h 18703"/>
                    <a:gd name="connsiteX72" fmla="*/ 4331 w 19491"/>
                    <a:gd name="connsiteY72" fmla="*/ 5414 h 18703"/>
                    <a:gd name="connsiteX73" fmla="*/ 3249 w 19491"/>
                    <a:gd name="connsiteY73" fmla="*/ 5414 h 18703"/>
                    <a:gd name="connsiteX74" fmla="*/ 4331 w 19491"/>
                    <a:gd name="connsiteY74" fmla="*/ 4331 h 18703"/>
                    <a:gd name="connsiteX75" fmla="*/ 1083 w 19491"/>
                    <a:gd name="connsiteY75" fmla="*/ 4331 h 18703"/>
                    <a:gd name="connsiteX76" fmla="*/ 1083 w 19491"/>
                    <a:gd name="connsiteY76" fmla="*/ 5414 h 18703"/>
                    <a:gd name="connsiteX77" fmla="*/ 0 w 19491"/>
                    <a:gd name="connsiteY77" fmla="*/ 6497 h 18703"/>
                    <a:gd name="connsiteX78" fmla="*/ 0 w 19491"/>
                    <a:gd name="connsiteY78" fmla="*/ 5414 h 18703"/>
                    <a:gd name="connsiteX79" fmla="*/ 2166 w 19491"/>
                    <a:gd name="connsiteY79" fmla="*/ 3249 h 18703"/>
                    <a:gd name="connsiteX80" fmla="*/ 5414 w 19491"/>
                    <a:gd name="connsiteY80" fmla="*/ 0 h 18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19491" h="18703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2166" y="1083"/>
                      </a:cubicBezTo>
                      <a:lnTo>
                        <a:pt x="3249" y="0"/>
                      </a:lnTo>
                      <a:cubicBezTo>
                        <a:pt x="3249" y="0"/>
                        <a:pt x="1083" y="1083"/>
                        <a:pt x="0" y="2166"/>
                      </a:cubicBezTo>
                      <a:lnTo>
                        <a:pt x="1083" y="2166"/>
                      </a:lnTo>
                      <a:cubicBezTo>
                        <a:pt x="2166" y="2166"/>
                        <a:pt x="0" y="3249"/>
                        <a:pt x="0" y="4331"/>
                      </a:cubicBezTo>
                      <a:cubicBezTo>
                        <a:pt x="1083" y="4331"/>
                        <a:pt x="3249" y="2166"/>
                        <a:pt x="3249" y="3249"/>
                      </a:cubicBezTo>
                      <a:cubicBezTo>
                        <a:pt x="3249" y="3249"/>
                        <a:pt x="2166" y="4331"/>
                        <a:pt x="2166" y="4331"/>
                      </a:cubicBezTo>
                      <a:cubicBezTo>
                        <a:pt x="2166" y="4331"/>
                        <a:pt x="4331" y="3249"/>
                        <a:pt x="5414" y="3249"/>
                      </a:cubicBezTo>
                      <a:cubicBezTo>
                        <a:pt x="0" y="7580"/>
                        <a:pt x="7580" y="3249"/>
                        <a:pt x="4331" y="6497"/>
                      </a:cubicBezTo>
                      <a:cubicBezTo>
                        <a:pt x="5414" y="6497"/>
                        <a:pt x="5414" y="7580"/>
                        <a:pt x="6497" y="6497"/>
                      </a:cubicBezTo>
                      <a:cubicBezTo>
                        <a:pt x="4331" y="7580"/>
                        <a:pt x="6497" y="6497"/>
                        <a:pt x="5414" y="8663"/>
                      </a:cubicBezTo>
                      <a:cubicBezTo>
                        <a:pt x="8663" y="6497"/>
                        <a:pt x="4331" y="10828"/>
                        <a:pt x="8663" y="7580"/>
                      </a:cubicBezTo>
                      <a:cubicBezTo>
                        <a:pt x="7580" y="8663"/>
                        <a:pt x="8663" y="7580"/>
                        <a:pt x="8663" y="8663"/>
                      </a:cubicBezTo>
                      <a:cubicBezTo>
                        <a:pt x="8663" y="8663"/>
                        <a:pt x="7580" y="8663"/>
                        <a:pt x="7580" y="8663"/>
                      </a:cubicBezTo>
                      <a:cubicBezTo>
                        <a:pt x="6497" y="9746"/>
                        <a:pt x="9746" y="7580"/>
                        <a:pt x="7580" y="9746"/>
                      </a:cubicBezTo>
                      <a:cubicBezTo>
                        <a:pt x="7580" y="10828"/>
                        <a:pt x="8663" y="8663"/>
                        <a:pt x="9746" y="8663"/>
                      </a:cubicBezTo>
                      <a:cubicBezTo>
                        <a:pt x="9746" y="9746"/>
                        <a:pt x="8663" y="9746"/>
                        <a:pt x="7580" y="11911"/>
                      </a:cubicBezTo>
                      <a:cubicBezTo>
                        <a:pt x="9746" y="9746"/>
                        <a:pt x="8663" y="11911"/>
                        <a:pt x="9746" y="10828"/>
                      </a:cubicBezTo>
                      <a:cubicBezTo>
                        <a:pt x="9746" y="10828"/>
                        <a:pt x="9746" y="9746"/>
                        <a:pt x="10828" y="9746"/>
                      </a:cubicBezTo>
                      <a:cubicBezTo>
                        <a:pt x="10828" y="10828"/>
                        <a:pt x="12994" y="8663"/>
                        <a:pt x="12994" y="8663"/>
                      </a:cubicBezTo>
                      <a:cubicBezTo>
                        <a:pt x="10828" y="10828"/>
                        <a:pt x="12994" y="8663"/>
                        <a:pt x="10828" y="9746"/>
                      </a:cubicBezTo>
                      <a:cubicBezTo>
                        <a:pt x="9746" y="10828"/>
                        <a:pt x="9746" y="9746"/>
                        <a:pt x="7580" y="10828"/>
                      </a:cubicBezTo>
                      <a:cubicBezTo>
                        <a:pt x="7580" y="11911"/>
                        <a:pt x="8663" y="11911"/>
                        <a:pt x="9746" y="10828"/>
                      </a:cubicBezTo>
                      <a:cubicBezTo>
                        <a:pt x="9746" y="10828"/>
                        <a:pt x="8663" y="11911"/>
                        <a:pt x="8663" y="11911"/>
                      </a:cubicBezTo>
                      <a:cubicBezTo>
                        <a:pt x="7580" y="12994"/>
                        <a:pt x="11911" y="10828"/>
                        <a:pt x="10828" y="11911"/>
                      </a:cubicBezTo>
                      <a:lnTo>
                        <a:pt x="9746" y="12994"/>
                      </a:lnTo>
                      <a:cubicBezTo>
                        <a:pt x="11911" y="11911"/>
                        <a:pt x="9746" y="14077"/>
                        <a:pt x="11911" y="14077"/>
                      </a:cubicBezTo>
                      <a:cubicBezTo>
                        <a:pt x="11911" y="12994"/>
                        <a:pt x="12994" y="12994"/>
                        <a:pt x="12994" y="12994"/>
                      </a:cubicBezTo>
                      <a:cubicBezTo>
                        <a:pt x="9746" y="15160"/>
                        <a:pt x="15160" y="11911"/>
                        <a:pt x="12994" y="14077"/>
                      </a:cubicBezTo>
                      <a:cubicBezTo>
                        <a:pt x="15160" y="12994"/>
                        <a:pt x="16243" y="11911"/>
                        <a:pt x="16243" y="11911"/>
                      </a:cubicBezTo>
                      <a:cubicBezTo>
                        <a:pt x="16243" y="11911"/>
                        <a:pt x="15160" y="12994"/>
                        <a:pt x="14077" y="12994"/>
                      </a:cubicBezTo>
                      <a:cubicBezTo>
                        <a:pt x="15160" y="11911"/>
                        <a:pt x="11911" y="14077"/>
                        <a:pt x="10828" y="15160"/>
                      </a:cubicBezTo>
                      <a:cubicBezTo>
                        <a:pt x="11911" y="15160"/>
                        <a:pt x="11911" y="16243"/>
                        <a:pt x="12994" y="15160"/>
                      </a:cubicBezTo>
                      <a:lnTo>
                        <a:pt x="11911" y="16243"/>
                      </a:lnTo>
                      <a:cubicBezTo>
                        <a:pt x="11911" y="17326"/>
                        <a:pt x="15160" y="14077"/>
                        <a:pt x="14077" y="15160"/>
                      </a:cubicBezTo>
                      <a:lnTo>
                        <a:pt x="12994" y="16243"/>
                      </a:lnTo>
                      <a:cubicBezTo>
                        <a:pt x="14077" y="17326"/>
                        <a:pt x="12994" y="19491"/>
                        <a:pt x="16243" y="18408"/>
                      </a:cubicBezTo>
                      <a:cubicBezTo>
                        <a:pt x="17325" y="17326"/>
                        <a:pt x="18408" y="15160"/>
                        <a:pt x="19491" y="15160"/>
                      </a:cubicBezTo>
                      <a:cubicBezTo>
                        <a:pt x="18408" y="15160"/>
                        <a:pt x="16243" y="16243"/>
                        <a:pt x="16243" y="17326"/>
                      </a:cubicBezTo>
                      <a:lnTo>
                        <a:pt x="17325" y="16243"/>
                      </a:lnTo>
                      <a:cubicBezTo>
                        <a:pt x="16243" y="17326"/>
                        <a:pt x="15160" y="17326"/>
                        <a:pt x="14077" y="18408"/>
                      </a:cubicBezTo>
                      <a:cubicBezTo>
                        <a:pt x="12994" y="18408"/>
                        <a:pt x="15160" y="17326"/>
                        <a:pt x="14077" y="17326"/>
                      </a:cubicBezTo>
                      <a:cubicBezTo>
                        <a:pt x="16243" y="16243"/>
                        <a:pt x="16243" y="16243"/>
                        <a:pt x="17325" y="14077"/>
                      </a:cubicBezTo>
                      <a:lnTo>
                        <a:pt x="16243" y="14077"/>
                      </a:lnTo>
                      <a:cubicBezTo>
                        <a:pt x="17325" y="14077"/>
                        <a:pt x="16243" y="12994"/>
                        <a:pt x="17325" y="12994"/>
                      </a:cubicBezTo>
                      <a:cubicBezTo>
                        <a:pt x="15160" y="14077"/>
                        <a:pt x="17325" y="11911"/>
                        <a:pt x="16243" y="11911"/>
                      </a:cubicBezTo>
                      <a:lnTo>
                        <a:pt x="16243" y="11911"/>
                      </a:lnTo>
                      <a:cubicBezTo>
                        <a:pt x="15160" y="12994"/>
                        <a:pt x="15160" y="12994"/>
                        <a:pt x="15160" y="12994"/>
                      </a:cubicBezTo>
                      <a:cubicBezTo>
                        <a:pt x="16243" y="11911"/>
                        <a:pt x="16243" y="11911"/>
                        <a:pt x="16243" y="10828"/>
                      </a:cubicBezTo>
                      <a:cubicBezTo>
                        <a:pt x="15160" y="10828"/>
                        <a:pt x="12994" y="12994"/>
                        <a:pt x="12994" y="11911"/>
                      </a:cubicBezTo>
                      <a:cubicBezTo>
                        <a:pt x="15160" y="10828"/>
                        <a:pt x="14077" y="10828"/>
                        <a:pt x="15160" y="8663"/>
                      </a:cubicBezTo>
                      <a:cubicBezTo>
                        <a:pt x="12994" y="9746"/>
                        <a:pt x="14077" y="8663"/>
                        <a:pt x="12994" y="9746"/>
                      </a:cubicBezTo>
                      <a:cubicBezTo>
                        <a:pt x="12994" y="9746"/>
                        <a:pt x="12994" y="9746"/>
                        <a:pt x="12994" y="8663"/>
                      </a:cubicBezTo>
                      <a:cubicBezTo>
                        <a:pt x="12994" y="8663"/>
                        <a:pt x="12994" y="8663"/>
                        <a:pt x="12994" y="8663"/>
                      </a:cubicBezTo>
                      <a:lnTo>
                        <a:pt x="12994" y="8663"/>
                      </a:lnTo>
                      <a:cubicBezTo>
                        <a:pt x="12994" y="8663"/>
                        <a:pt x="12994" y="8663"/>
                        <a:pt x="12994" y="8663"/>
                      </a:cubicBezTo>
                      <a:cubicBezTo>
                        <a:pt x="12994" y="8663"/>
                        <a:pt x="11911" y="9746"/>
                        <a:pt x="11911" y="8663"/>
                      </a:cubicBezTo>
                      <a:cubicBezTo>
                        <a:pt x="11911" y="8663"/>
                        <a:pt x="12994" y="8663"/>
                        <a:pt x="12994" y="8663"/>
                      </a:cubicBezTo>
                      <a:cubicBezTo>
                        <a:pt x="12994" y="7580"/>
                        <a:pt x="9746" y="10828"/>
                        <a:pt x="10828" y="8663"/>
                      </a:cubicBezTo>
                      <a:cubicBezTo>
                        <a:pt x="9746" y="9746"/>
                        <a:pt x="9746" y="8663"/>
                        <a:pt x="7580" y="10828"/>
                      </a:cubicBezTo>
                      <a:cubicBezTo>
                        <a:pt x="8663" y="9746"/>
                        <a:pt x="9746" y="8663"/>
                        <a:pt x="8663" y="8663"/>
                      </a:cubicBezTo>
                      <a:cubicBezTo>
                        <a:pt x="6497" y="9746"/>
                        <a:pt x="8663" y="7580"/>
                        <a:pt x="7580" y="8663"/>
                      </a:cubicBezTo>
                      <a:cubicBezTo>
                        <a:pt x="9746" y="7580"/>
                        <a:pt x="7580" y="8663"/>
                        <a:pt x="9746" y="7580"/>
                      </a:cubicBezTo>
                      <a:cubicBezTo>
                        <a:pt x="9746" y="6497"/>
                        <a:pt x="7580" y="8663"/>
                        <a:pt x="7580" y="7580"/>
                      </a:cubicBezTo>
                      <a:cubicBezTo>
                        <a:pt x="7580" y="7580"/>
                        <a:pt x="8663" y="6497"/>
                        <a:pt x="8663" y="6497"/>
                      </a:cubicBezTo>
                      <a:cubicBezTo>
                        <a:pt x="7580" y="6497"/>
                        <a:pt x="6497" y="7580"/>
                        <a:pt x="7580" y="6497"/>
                      </a:cubicBezTo>
                      <a:lnTo>
                        <a:pt x="6497" y="7580"/>
                      </a:lnTo>
                      <a:cubicBezTo>
                        <a:pt x="6497" y="6497"/>
                        <a:pt x="6497" y="6497"/>
                        <a:pt x="7580" y="5414"/>
                      </a:cubicBezTo>
                      <a:lnTo>
                        <a:pt x="5414" y="6497"/>
                      </a:lnTo>
                      <a:cubicBezTo>
                        <a:pt x="7580" y="4331"/>
                        <a:pt x="4331" y="5414"/>
                        <a:pt x="2166" y="6497"/>
                      </a:cubicBezTo>
                      <a:cubicBezTo>
                        <a:pt x="2166" y="6497"/>
                        <a:pt x="2166" y="5414"/>
                        <a:pt x="3249" y="5414"/>
                      </a:cubicBezTo>
                      <a:cubicBezTo>
                        <a:pt x="3249" y="5414"/>
                        <a:pt x="4331" y="5414"/>
                        <a:pt x="4331" y="5414"/>
                      </a:cubicBezTo>
                      <a:cubicBezTo>
                        <a:pt x="4331" y="5414"/>
                        <a:pt x="5414" y="4331"/>
                        <a:pt x="3249" y="5414"/>
                      </a:cubicBezTo>
                      <a:cubicBezTo>
                        <a:pt x="2166" y="5414"/>
                        <a:pt x="4331" y="4331"/>
                        <a:pt x="4331" y="4331"/>
                      </a:cubicBezTo>
                      <a:cubicBezTo>
                        <a:pt x="1083" y="5414"/>
                        <a:pt x="5414" y="1083"/>
                        <a:pt x="1083" y="4331"/>
                      </a:cubicBezTo>
                      <a:cubicBezTo>
                        <a:pt x="1083" y="4331"/>
                        <a:pt x="1083" y="5414"/>
                        <a:pt x="1083" y="5414"/>
                      </a:cubicBezTo>
                      <a:cubicBezTo>
                        <a:pt x="0" y="5414"/>
                        <a:pt x="0" y="6497"/>
                        <a:pt x="0" y="6497"/>
                      </a:cubicBezTo>
                      <a:cubicBezTo>
                        <a:pt x="0" y="6497"/>
                        <a:pt x="1083" y="5414"/>
                        <a:pt x="0" y="5414"/>
                      </a:cubicBezTo>
                      <a:lnTo>
                        <a:pt x="2166" y="3249"/>
                      </a:lnTo>
                      <a:cubicBezTo>
                        <a:pt x="8663" y="0"/>
                        <a:pt x="2166" y="4331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58" name="Полилиния: фигура 3057">
                  <a:extLst>
                    <a:ext uri="{FF2B5EF4-FFF2-40B4-BE49-F238E27FC236}">
                      <a16:creationId xmlns:a16="http://schemas.microsoft.com/office/drawing/2014/main" id="{87BFDD23-7BF0-CCE1-F2BB-56F79B130E6A}"/>
                    </a:ext>
                  </a:extLst>
                </p:cNvPr>
                <p:cNvSpPr/>
                <p:nvPr/>
              </p:nvSpPr>
              <p:spPr>
                <a:xfrm>
                  <a:off x="8512504" y="657933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  <a:gd name="connsiteX3" fmla="*/ 0 w 1082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59" name="Полилиния: фигура 3058">
                  <a:extLst>
                    <a:ext uri="{FF2B5EF4-FFF2-40B4-BE49-F238E27FC236}">
                      <a16:creationId xmlns:a16="http://schemas.microsoft.com/office/drawing/2014/main" id="{A8CFD7F9-F086-777E-1BD4-A173A0578A01}"/>
                    </a:ext>
                  </a:extLst>
                </p:cNvPr>
                <p:cNvSpPr/>
                <p:nvPr/>
              </p:nvSpPr>
              <p:spPr>
                <a:xfrm>
                  <a:off x="8511692" y="6580414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60" name="Полилиния: фигура 3059">
                  <a:extLst>
                    <a:ext uri="{FF2B5EF4-FFF2-40B4-BE49-F238E27FC236}">
                      <a16:creationId xmlns:a16="http://schemas.microsoft.com/office/drawing/2014/main" id="{69EFFD93-9525-20FD-EC92-F882FEA26FF3}"/>
                    </a:ext>
                  </a:extLst>
                </p:cNvPr>
                <p:cNvSpPr/>
                <p:nvPr/>
              </p:nvSpPr>
              <p:spPr>
                <a:xfrm>
                  <a:off x="8507090" y="6574518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-602"/>
                        <a:pt x="0" y="481"/>
                      </a:cubicBezTo>
                      <a:cubicBezTo>
                        <a:pt x="0" y="481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61" name="Полилиния: фигура 3060">
                  <a:extLst>
                    <a:ext uri="{FF2B5EF4-FFF2-40B4-BE49-F238E27FC236}">
                      <a16:creationId xmlns:a16="http://schemas.microsoft.com/office/drawing/2014/main" id="{4F3550A7-285B-0718-71FD-40FDF1CB7BA4}"/>
                    </a:ext>
                  </a:extLst>
                </p:cNvPr>
                <p:cNvSpPr/>
                <p:nvPr/>
              </p:nvSpPr>
              <p:spPr>
                <a:xfrm>
                  <a:off x="8506007" y="657500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62" name="Полилиния: фигура 3061">
                  <a:extLst>
                    <a:ext uri="{FF2B5EF4-FFF2-40B4-BE49-F238E27FC236}">
                      <a16:creationId xmlns:a16="http://schemas.microsoft.com/office/drawing/2014/main" id="{5AB74065-C982-CB7C-6E50-C32FE37415FF}"/>
                    </a:ext>
                  </a:extLst>
                </p:cNvPr>
                <p:cNvSpPr/>
                <p:nvPr/>
              </p:nvSpPr>
              <p:spPr>
                <a:xfrm>
                  <a:off x="8493013" y="6568232"/>
                  <a:ext cx="13289" cy="9895"/>
                </a:xfrm>
                <a:custGeom>
                  <a:avLst/>
                  <a:gdLst>
                    <a:gd name="connsiteX0" fmla="*/ 4331 w 13289"/>
                    <a:gd name="connsiteY0" fmla="*/ 271 h 9895"/>
                    <a:gd name="connsiteX1" fmla="*/ 2166 w 13289"/>
                    <a:gd name="connsiteY1" fmla="*/ 1354 h 9895"/>
                    <a:gd name="connsiteX2" fmla="*/ 4331 w 13289"/>
                    <a:gd name="connsiteY2" fmla="*/ 271 h 9895"/>
                    <a:gd name="connsiteX3" fmla="*/ 0 w 13289"/>
                    <a:gd name="connsiteY3" fmla="*/ 1354 h 9895"/>
                    <a:gd name="connsiteX4" fmla="*/ 5414 w 13289"/>
                    <a:gd name="connsiteY4" fmla="*/ 4602 h 9895"/>
                    <a:gd name="connsiteX5" fmla="*/ 4331 w 13289"/>
                    <a:gd name="connsiteY5" fmla="*/ 5685 h 9895"/>
                    <a:gd name="connsiteX6" fmla="*/ 7580 w 13289"/>
                    <a:gd name="connsiteY6" fmla="*/ 5685 h 9895"/>
                    <a:gd name="connsiteX7" fmla="*/ 5414 w 13289"/>
                    <a:gd name="connsiteY7" fmla="*/ 6768 h 9895"/>
                    <a:gd name="connsiteX8" fmla="*/ 7580 w 13289"/>
                    <a:gd name="connsiteY8" fmla="*/ 6768 h 9895"/>
                    <a:gd name="connsiteX9" fmla="*/ 8663 w 13289"/>
                    <a:gd name="connsiteY9" fmla="*/ 5685 h 9895"/>
                    <a:gd name="connsiteX10" fmla="*/ 8663 w 13289"/>
                    <a:gd name="connsiteY10" fmla="*/ 6768 h 9895"/>
                    <a:gd name="connsiteX11" fmla="*/ 8663 w 13289"/>
                    <a:gd name="connsiteY11" fmla="*/ 6768 h 9895"/>
                    <a:gd name="connsiteX12" fmla="*/ 9746 w 13289"/>
                    <a:gd name="connsiteY12" fmla="*/ 7851 h 9895"/>
                    <a:gd name="connsiteX13" fmla="*/ 8663 w 13289"/>
                    <a:gd name="connsiteY13" fmla="*/ 7851 h 9895"/>
                    <a:gd name="connsiteX14" fmla="*/ 9746 w 13289"/>
                    <a:gd name="connsiteY14" fmla="*/ 7851 h 9895"/>
                    <a:gd name="connsiteX15" fmla="*/ 8663 w 13289"/>
                    <a:gd name="connsiteY15" fmla="*/ 8933 h 9895"/>
                    <a:gd name="connsiteX16" fmla="*/ 11911 w 13289"/>
                    <a:gd name="connsiteY16" fmla="*/ 8933 h 9895"/>
                    <a:gd name="connsiteX17" fmla="*/ 12994 w 13289"/>
                    <a:gd name="connsiteY17" fmla="*/ 7851 h 9895"/>
                    <a:gd name="connsiteX18" fmla="*/ 10828 w 13289"/>
                    <a:gd name="connsiteY18" fmla="*/ 7851 h 9895"/>
                    <a:gd name="connsiteX19" fmla="*/ 10828 w 13289"/>
                    <a:gd name="connsiteY19" fmla="*/ 7851 h 9895"/>
                    <a:gd name="connsiteX20" fmla="*/ 9746 w 13289"/>
                    <a:gd name="connsiteY20" fmla="*/ 7851 h 9895"/>
                    <a:gd name="connsiteX21" fmla="*/ 11911 w 13289"/>
                    <a:gd name="connsiteY21" fmla="*/ 6768 h 9895"/>
                    <a:gd name="connsiteX22" fmla="*/ 11911 w 13289"/>
                    <a:gd name="connsiteY22" fmla="*/ 4602 h 9895"/>
                    <a:gd name="connsiteX23" fmla="*/ 11911 w 13289"/>
                    <a:gd name="connsiteY23" fmla="*/ 4602 h 9895"/>
                    <a:gd name="connsiteX24" fmla="*/ 10828 w 13289"/>
                    <a:gd name="connsiteY24" fmla="*/ 4602 h 9895"/>
                    <a:gd name="connsiteX25" fmla="*/ 9746 w 13289"/>
                    <a:gd name="connsiteY25" fmla="*/ 5685 h 9895"/>
                    <a:gd name="connsiteX26" fmla="*/ 7580 w 13289"/>
                    <a:gd name="connsiteY26" fmla="*/ 6768 h 9895"/>
                    <a:gd name="connsiteX27" fmla="*/ 7580 w 13289"/>
                    <a:gd name="connsiteY27" fmla="*/ 6768 h 9895"/>
                    <a:gd name="connsiteX28" fmla="*/ 9746 w 13289"/>
                    <a:gd name="connsiteY28" fmla="*/ 5685 h 9895"/>
                    <a:gd name="connsiteX29" fmla="*/ 8663 w 13289"/>
                    <a:gd name="connsiteY29" fmla="*/ 5685 h 9895"/>
                    <a:gd name="connsiteX30" fmla="*/ 10828 w 13289"/>
                    <a:gd name="connsiteY30" fmla="*/ 3519 h 9895"/>
                    <a:gd name="connsiteX31" fmla="*/ 8663 w 13289"/>
                    <a:gd name="connsiteY31" fmla="*/ 4602 h 9895"/>
                    <a:gd name="connsiteX32" fmla="*/ 7580 w 13289"/>
                    <a:gd name="connsiteY32" fmla="*/ 2436 h 9895"/>
                    <a:gd name="connsiteX33" fmla="*/ 8663 w 13289"/>
                    <a:gd name="connsiteY33" fmla="*/ 1354 h 9895"/>
                    <a:gd name="connsiteX34" fmla="*/ 6497 w 13289"/>
                    <a:gd name="connsiteY34" fmla="*/ 2436 h 9895"/>
                    <a:gd name="connsiteX35" fmla="*/ 6497 w 13289"/>
                    <a:gd name="connsiteY35" fmla="*/ 271 h 9895"/>
                    <a:gd name="connsiteX36" fmla="*/ 5414 w 13289"/>
                    <a:gd name="connsiteY36" fmla="*/ 1354 h 9895"/>
                    <a:gd name="connsiteX37" fmla="*/ 4331 w 13289"/>
                    <a:gd name="connsiteY37" fmla="*/ 271 h 9895"/>
                    <a:gd name="connsiteX38" fmla="*/ 4331 w 13289"/>
                    <a:gd name="connsiteY38" fmla="*/ 271 h 9895"/>
                    <a:gd name="connsiteX39" fmla="*/ 2166 w 13289"/>
                    <a:gd name="connsiteY39" fmla="*/ 1354 h 9895"/>
                    <a:gd name="connsiteX40" fmla="*/ 4331 w 13289"/>
                    <a:gd name="connsiteY40" fmla="*/ 271 h 9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3289" h="9895">
                      <a:moveTo>
                        <a:pt x="4331" y="271"/>
                      </a:moveTo>
                      <a:lnTo>
                        <a:pt x="2166" y="1354"/>
                      </a:lnTo>
                      <a:cubicBezTo>
                        <a:pt x="3249" y="271"/>
                        <a:pt x="2166" y="271"/>
                        <a:pt x="4331" y="271"/>
                      </a:cubicBezTo>
                      <a:cubicBezTo>
                        <a:pt x="1083" y="271"/>
                        <a:pt x="2166" y="-812"/>
                        <a:pt x="0" y="1354"/>
                      </a:cubicBezTo>
                      <a:cubicBezTo>
                        <a:pt x="2166" y="2436"/>
                        <a:pt x="2166" y="4602"/>
                        <a:pt x="5414" y="4602"/>
                      </a:cubicBezTo>
                      <a:lnTo>
                        <a:pt x="4331" y="5685"/>
                      </a:lnTo>
                      <a:cubicBezTo>
                        <a:pt x="7580" y="4602"/>
                        <a:pt x="3249" y="8933"/>
                        <a:pt x="7580" y="5685"/>
                      </a:cubicBezTo>
                      <a:lnTo>
                        <a:pt x="5414" y="6768"/>
                      </a:lnTo>
                      <a:cubicBezTo>
                        <a:pt x="5414" y="7851"/>
                        <a:pt x="8663" y="4602"/>
                        <a:pt x="7580" y="6768"/>
                      </a:cubicBezTo>
                      <a:lnTo>
                        <a:pt x="8663" y="5685"/>
                      </a:lnTo>
                      <a:cubicBezTo>
                        <a:pt x="8663" y="5685"/>
                        <a:pt x="8663" y="5685"/>
                        <a:pt x="8663" y="6768"/>
                      </a:cubicBezTo>
                      <a:lnTo>
                        <a:pt x="8663" y="6768"/>
                      </a:lnTo>
                      <a:cubicBezTo>
                        <a:pt x="9746" y="6768"/>
                        <a:pt x="9746" y="6768"/>
                        <a:pt x="9746" y="7851"/>
                      </a:cubicBezTo>
                      <a:cubicBezTo>
                        <a:pt x="8663" y="8933"/>
                        <a:pt x="9746" y="7851"/>
                        <a:pt x="8663" y="7851"/>
                      </a:cubicBezTo>
                      <a:cubicBezTo>
                        <a:pt x="7580" y="8933"/>
                        <a:pt x="9746" y="7851"/>
                        <a:pt x="9746" y="7851"/>
                      </a:cubicBezTo>
                      <a:cubicBezTo>
                        <a:pt x="9746" y="8933"/>
                        <a:pt x="8663" y="8933"/>
                        <a:pt x="8663" y="8933"/>
                      </a:cubicBezTo>
                      <a:cubicBezTo>
                        <a:pt x="9746" y="8933"/>
                        <a:pt x="7580" y="11099"/>
                        <a:pt x="11911" y="8933"/>
                      </a:cubicBezTo>
                      <a:cubicBezTo>
                        <a:pt x="12994" y="8933"/>
                        <a:pt x="12994" y="7851"/>
                        <a:pt x="12994" y="7851"/>
                      </a:cubicBezTo>
                      <a:cubicBezTo>
                        <a:pt x="14077" y="6768"/>
                        <a:pt x="11911" y="7851"/>
                        <a:pt x="10828" y="7851"/>
                      </a:cubicBezTo>
                      <a:lnTo>
                        <a:pt x="10828" y="7851"/>
                      </a:lnTo>
                      <a:cubicBezTo>
                        <a:pt x="7580" y="10016"/>
                        <a:pt x="10828" y="6768"/>
                        <a:pt x="9746" y="7851"/>
                      </a:cubicBezTo>
                      <a:cubicBezTo>
                        <a:pt x="10828" y="6768"/>
                        <a:pt x="10828" y="6768"/>
                        <a:pt x="11911" y="6768"/>
                      </a:cubicBezTo>
                      <a:cubicBezTo>
                        <a:pt x="14077" y="4602"/>
                        <a:pt x="9746" y="7851"/>
                        <a:pt x="11911" y="4602"/>
                      </a:cubicBezTo>
                      <a:lnTo>
                        <a:pt x="11911" y="4602"/>
                      </a:lnTo>
                      <a:cubicBezTo>
                        <a:pt x="11911" y="4602"/>
                        <a:pt x="11911" y="4602"/>
                        <a:pt x="10828" y="4602"/>
                      </a:cubicBezTo>
                      <a:cubicBezTo>
                        <a:pt x="10828" y="4602"/>
                        <a:pt x="10828" y="5685"/>
                        <a:pt x="9746" y="5685"/>
                      </a:cubicBezTo>
                      <a:cubicBezTo>
                        <a:pt x="9746" y="5685"/>
                        <a:pt x="7580" y="6768"/>
                        <a:pt x="7580" y="6768"/>
                      </a:cubicBezTo>
                      <a:cubicBezTo>
                        <a:pt x="8663" y="5685"/>
                        <a:pt x="6497" y="6768"/>
                        <a:pt x="7580" y="6768"/>
                      </a:cubicBezTo>
                      <a:cubicBezTo>
                        <a:pt x="8663" y="5685"/>
                        <a:pt x="8663" y="5685"/>
                        <a:pt x="9746" y="5685"/>
                      </a:cubicBezTo>
                      <a:lnTo>
                        <a:pt x="8663" y="5685"/>
                      </a:lnTo>
                      <a:cubicBezTo>
                        <a:pt x="8663" y="5685"/>
                        <a:pt x="9746" y="4602"/>
                        <a:pt x="10828" y="3519"/>
                      </a:cubicBezTo>
                      <a:cubicBezTo>
                        <a:pt x="9746" y="4602"/>
                        <a:pt x="9746" y="4602"/>
                        <a:pt x="8663" y="4602"/>
                      </a:cubicBezTo>
                      <a:cubicBezTo>
                        <a:pt x="9746" y="3519"/>
                        <a:pt x="8663" y="2436"/>
                        <a:pt x="7580" y="2436"/>
                      </a:cubicBezTo>
                      <a:cubicBezTo>
                        <a:pt x="7580" y="2436"/>
                        <a:pt x="8663" y="1354"/>
                        <a:pt x="8663" y="1354"/>
                      </a:cubicBezTo>
                      <a:cubicBezTo>
                        <a:pt x="8663" y="1354"/>
                        <a:pt x="7580" y="1354"/>
                        <a:pt x="6497" y="2436"/>
                      </a:cubicBezTo>
                      <a:cubicBezTo>
                        <a:pt x="5414" y="2436"/>
                        <a:pt x="5414" y="1354"/>
                        <a:pt x="6497" y="271"/>
                      </a:cubicBezTo>
                      <a:lnTo>
                        <a:pt x="5414" y="1354"/>
                      </a:lnTo>
                      <a:cubicBezTo>
                        <a:pt x="3249" y="3519"/>
                        <a:pt x="5414" y="271"/>
                        <a:pt x="4331" y="271"/>
                      </a:cubicBezTo>
                      <a:lnTo>
                        <a:pt x="4331" y="271"/>
                      </a:lnTo>
                      <a:cubicBezTo>
                        <a:pt x="4331" y="271"/>
                        <a:pt x="1083" y="2436"/>
                        <a:pt x="2166" y="1354"/>
                      </a:cubicBezTo>
                      <a:cubicBezTo>
                        <a:pt x="3249" y="1354"/>
                        <a:pt x="3249" y="1354"/>
                        <a:pt x="4331" y="27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63" name="Полилиния: фигура 3062">
                  <a:extLst>
                    <a:ext uri="{FF2B5EF4-FFF2-40B4-BE49-F238E27FC236}">
                      <a16:creationId xmlns:a16="http://schemas.microsoft.com/office/drawing/2014/main" id="{4240A3DD-36BB-0BC9-9231-7BA3613DB868}"/>
                    </a:ext>
                  </a:extLst>
                </p:cNvPr>
                <p:cNvSpPr/>
                <p:nvPr/>
              </p:nvSpPr>
              <p:spPr>
                <a:xfrm>
                  <a:off x="8492742" y="6567420"/>
                  <a:ext cx="2436" cy="1564"/>
                </a:xfrm>
                <a:custGeom>
                  <a:avLst/>
                  <a:gdLst>
                    <a:gd name="connsiteX0" fmla="*/ 1354 w 2436"/>
                    <a:gd name="connsiteY0" fmla="*/ 1083 h 1564"/>
                    <a:gd name="connsiteX1" fmla="*/ 2436 w 2436"/>
                    <a:gd name="connsiteY1" fmla="*/ 0 h 1564"/>
                    <a:gd name="connsiteX2" fmla="*/ 271 w 2436"/>
                    <a:gd name="connsiteY2" fmla="*/ 1083 h 1564"/>
                    <a:gd name="connsiteX3" fmla="*/ 1354 w 2436"/>
                    <a:gd name="connsiteY3" fmla="*/ 1083 h 1564"/>
                    <a:gd name="connsiteX4" fmla="*/ 1354 w 2436"/>
                    <a:gd name="connsiteY4" fmla="*/ 1083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36" h="1564">
                      <a:moveTo>
                        <a:pt x="1354" y="1083"/>
                      </a:moveTo>
                      <a:lnTo>
                        <a:pt x="2436" y="0"/>
                      </a:lnTo>
                      <a:cubicBezTo>
                        <a:pt x="2436" y="0"/>
                        <a:pt x="271" y="1083"/>
                        <a:pt x="271" y="1083"/>
                      </a:cubicBezTo>
                      <a:cubicBezTo>
                        <a:pt x="271" y="1083"/>
                        <a:pt x="-812" y="2166"/>
                        <a:pt x="1354" y="1083"/>
                      </a:cubicBezTo>
                      <a:cubicBezTo>
                        <a:pt x="271" y="1083"/>
                        <a:pt x="1354" y="1083"/>
                        <a:pt x="1354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64" name="Полилиния: фигура 3063">
                  <a:extLst>
                    <a:ext uri="{FF2B5EF4-FFF2-40B4-BE49-F238E27FC236}">
                      <a16:creationId xmlns:a16="http://schemas.microsoft.com/office/drawing/2014/main" id="{89A5F09D-1F55-AD80-9D87-DC5E8DEAE094}"/>
                    </a:ext>
                  </a:extLst>
                </p:cNvPr>
                <p:cNvSpPr/>
                <p:nvPr/>
              </p:nvSpPr>
              <p:spPr>
                <a:xfrm>
                  <a:off x="8487425" y="6562006"/>
                  <a:ext cx="7927" cy="6800"/>
                </a:xfrm>
                <a:custGeom>
                  <a:avLst/>
                  <a:gdLst>
                    <a:gd name="connsiteX0" fmla="*/ 3422 w 7927"/>
                    <a:gd name="connsiteY0" fmla="*/ 3249 h 6800"/>
                    <a:gd name="connsiteX1" fmla="*/ 2340 w 7927"/>
                    <a:gd name="connsiteY1" fmla="*/ 4331 h 6800"/>
                    <a:gd name="connsiteX2" fmla="*/ 3422 w 7927"/>
                    <a:gd name="connsiteY2" fmla="*/ 6497 h 6800"/>
                    <a:gd name="connsiteX3" fmla="*/ 5588 w 7927"/>
                    <a:gd name="connsiteY3" fmla="*/ 5414 h 6800"/>
                    <a:gd name="connsiteX4" fmla="*/ 4505 w 7927"/>
                    <a:gd name="connsiteY4" fmla="*/ 6497 h 6800"/>
                    <a:gd name="connsiteX5" fmla="*/ 6671 w 7927"/>
                    <a:gd name="connsiteY5" fmla="*/ 5414 h 6800"/>
                    <a:gd name="connsiteX6" fmla="*/ 5588 w 7927"/>
                    <a:gd name="connsiteY6" fmla="*/ 5414 h 6800"/>
                    <a:gd name="connsiteX7" fmla="*/ 6671 w 7927"/>
                    <a:gd name="connsiteY7" fmla="*/ 4331 h 6800"/>
                    <a:gd name="connsiteX8" fmla="*/ 6671 w 7927"/>
                    <a:gd name="connsiteY8" fmla="*/ 4331 h 6800"/>
                    <a:gd name="connsiteX9" fmla="*/ 7754 w 7927"/>
                    <a:gd name="connsiteY9" fmla="*/ 3249 h 6800"/>
                    <a:gd name="connsiteX10" fmla="*/ 4505 w 7927"/>
                    <a:gd name="connsiteY10" fmla="*/ 4331 h 6800"/>
                    <a:gd name="connsiteX11" fmla="*/ 6671 w 7927"/>
                    <a:gd name="connsiteY11" fmla="*/ 3249 h 6800"/>
                    <a:gd name="connsiteX12" fmla="*/ 6671 w 7927"/>
                    <a:gd name="connsiteY12" fmla="*/ 2166 h 6800"/>
                    <a:gd name="connsiteX13" fmla="*/ 5588 w 7927"/>
                    <a:gd name="connsiteY13" fmla="*/ 2166 h 6800"/>
                    <a:gd name="connsiteX14" fmla="*/ 3422 w 7927"/>
                    <a:gd name="connsiteY14" fmla="*/ 3249 h 6800"/>
                    <a:gd name="connsiteX15" fmla="*/ 5588 w 7927"/>
                    <a:gd name="connsiteY15" fmla="*/ 2166 h 6800"/>
                    <a:gd name="connsiteX16" fmla="*/ 3422 w 7927"/>
                    <a:gd name="connsiteY16" fmla="*/ 1083 h 6800"/>
                    <a:gd name="connsiteX17" fmla="*/ 1257 w 7927"/>
                    <a:gd name="connsiteY17" fmla="*/ 2166 h 6800"/>
                    <a:gd name="connsiteX18" fmla="*/ 3422 w 7927"/>
                    <a:gd name="connsiteY18" fmla="*/ 1083 h 6800"/>
                    <a:gd name="connsiteX19" fmla="*/ 3422 w 7927"/>
                    <a:gd name="connsiteY19" fmla="*/ 0 h 6800"/>
                    <a:gd name="connsiteX20" fmla="*/ 174 w 7927"/>
                    <a:gd name="connsiteY20" fmla="*/ 2166 h 6800"/>
                    <a:gd name="connsiteX21" fmla="*/ 3422 w 7927"/>
                    <a:gd name="connsiteY21" fmla="*/ 3249 h 6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927" h="6800">
                      <a:moveTo>
                        <a:pt x="3422" y="3249"/>
                      </a:moveTo>
                      <a:cubicBezTo>
                        <a:pt x="3422" y="3249"/>
                        <a:pt x="2340" y="4331"/>
                        <a:pt x="2340" y="4331"/>
                      </a:cubicBezTo>
                      <a:cubicBezTo>
                        <a:pt x="3422" y="5414"/>
                        <a:pt x="4505" y="5414"/>
                        <a:pt x="3422" y="6497"/>
                      </a:cubicBezTo>
                      <a:cubicBezTo>
                        <a:pt x="3422" y="7580"/>
                        <a:pt x="5588" y="5414"/>
                        <a:pt x="5588" y="5414"/>
                      </a:cubicBezTo>
                      <a:lnTo>
                        <a:pt x="4505" y="6497"/>
                      </a:lnTo>
                      <a:cubicBezTo>
                        <a:pt x="5588" y="6497"/>
                        <a:pt x="4505" y="7580"/>
                        <a:pt x="6671" y="5414"/>
                      </a:cubicBezTo>
                      <a:cubicBezTo>
                        <a:pt x="6671" y="5414"/>
                        <a:pt x="5588" y="6497"/>
                        <a:pt x="5588" y="5414"/>
                      </a:cubicBezTo>
                      <a:lnTo>
                        <a:pt x="6671" y="4331"/>
                      </a:lnTo>
                      <a:lnTo>
                        <a:pt x="6671" y="4331"/>
                      </a:lnTo>
                      <a:lnTo>
                        <a:pt x="7754" y="3249"/>
                      </a:lnTo>
                      <a:cubicBezTo>
                        <a:pt x="8837" y="2166"/>
                        <a:pt x="4505" y="5414"/>
                        <a:pt x="4505" y="4331"/>
                      </a:cubicBezTo>
                      <a:lnTo>
                        <a:pt x="6671" y="3249"/>
                      </a:lnTo>
                      <a:cubicBezTo>
                        <a:pt x="6671" y="3249"/>
                        <a:pt x="5588" y="3249"/>
                        <a:pt x="6671" y="2166"/>
                      </a:cubicBezTo>
                      <a:cubicBezTo>
                        <a:pt x="6671" y="2166"/>
                        <a:pt x="5588" y="3249"/>
                        <a:pt x="5588" y="2166"/>
                      </a:cubicBezTo>
                      <a:cubicBezTo>
                        <a:pt x="5588" y="3249"/>
                        <a:pt x="4505" y="3249"/>
                        <a:pt x="3422" y="3249"/>
                      </a:cubicBezTo>
                      <a:cubicBezTo>
                        <a:pt x="2340" y="4331"/>
                        <a:pt x="5588" y="3249"/>
                        <a:pt x="5588" y="2166"/>
                      </a:cubicBezTo>
                      <a:cubicBezTo>
                        <a:pt x="3422" y="3249"/>
                        <a:pt x="2340" y="2166"/>
                        <a:pt x="3422" y="1083"/>
                      </a:cubicBezTo>
                      <a:cubicBezTo>
                        <a:pt x="2340" y="2166"/>
                        <a:pt x="1257" y="3249"/>
                        <a:pt x="1257" y="2166"/>
                      </a:cubicBezTo>
                      <a:cubicBezTo>
                        <a:pt x="2340" y="1083"/>
                        <a:pt x="2340" y="1083"/>
                        <a:pt x="3422" y="1083"/>
                      </a:cubicBezTo>
                      <a:cubicBezTo>
                        <a:pt x="3422" y="1083"/>
                        <a:pt x="3422" y="0"/>
                        <a:pt x="3422" y="0"/>
                      </a:cubicBezTo>
                      <a:cubicBezTo>
                        <a:pt x="2340" y="1083"/>
                        <a:pt x="1257" y="2166"/>
                        <a:pt x="174" y="2166"/>
                      </a:cubicBezTo>
                      <a:cubicBezTo>
                        <a:pt x="-909" y="4331"/>
                        <a:pt x="3422" y="2166"/>
                        <a:pt x="3422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65" name="Полилиния: фигура 3064">
                  <a:extLst>
                    <a:ext uri="{FF2B5EF4-FFF2-40B4-BE49-F238E27FC236}">
                      <a16:creationId xmlns:a16="http://schemas.microsoft.com/office/drawing/2014/main" id="{2A10F9A5-0928-C75C-9333-AA78271117BC}"/>
                    </a:ext>
                  </a:extLst>
                </p:cNvPr>
                <p:cNvSpPr/>
                <p:nvPr/>
              </p:nvSpPr>
              <p:spPr>
                <a:xfrm>
                  <a:off x="8488681" y="6565856"/>
                  <a:ext cx="812" cy="481"/>
                </a:xfrm>
                <a:custGeom>
                  <a:avLst/>
                  <a:gdLst>
                    <a:gd name="connsiteX0" fmla="*/ 0 w 812"/>
                    <a:gd name="connsiteY0" fmla="*/ 481 h 481"/>
                    <a:gd name="connsiteX1" fmla="*/ 0 w 812"/>
                    <a:gd name="connsiteY1" fmla="*/ 481 h 481"/>
                    <a:gd name="connsiteX2" fmla="*/ 0 w 812"/>
                    <a:gd name="connsiteY2" fmla="*/ 481 h 481"/>
                    <a:gd name="connsiteX3" fmla="*/ 0 w 812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0" y="481"/>
                      </a:moveTo>
                      <a:cubicBezTo>
                        <a:pt x="0" y="481"/>
                        <a:pt x="1083" y="481"/>
                        <a:pt x="0" y="481"/>
                      </a:cubicBezTo>
                      <a:cubicBezTo>
                        <a:pt x="1083" y="481"/>
                        <a:pt x="1083" y="-602"/>
                        <a:pt x="0" y="481"/>
                      </a:cubicBezTo>
                      <a:lnTo>
                        <a:pt x="0" y="4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066" name="Рисунок 11">
                <a:extLst>
                  <a:ext uri="{FF2B5EF4-FFF2-40B4-BE49-F238E27FC236}">
                    <a16:creationId xmlns:a16="http://schemas.microsoft.com/office/drawing/2014/main" id="{D95DF113-4986-3283-7629-7E099D3ADC7B}"/>
                  </a:ext>
                </a:extLst>
              </p:cNvPr>
              <p:cNvGrpSpPr/>
              <p:nvPr/>
            </p:nvGrpSpPr>
            <p:grpSpPr>
              <a:xfrm>
                <a:off x="8541615" y="6562006"/>
                <a:ext cx="102995" cy="76881"/>
                <a:chOff x="8541615" y="6562006"/>
                <a:chExt cx="102995" cy="76881"/>
              </a:xfrm>
              <a:solidFill>
                <a:srgbClr val="000000"/>
              </a:solidFill>
            </p:grpSpPr>
            <p:sp>
              <p:nvSpPr>
                <p:cNvPr id="3067" name="Полилиния: фигура 3066">
                  <a:extLst>
                    <a:ext uri="{FF2B5EF4-FFF2-40B4-BE49-F238E27FC236}">
                      <a16:creationId xmlns:a16="http://schemas.microsoft.com/office/drawing/2014/main" id="{C6FF43E2-8E92-4104-6775-9D7E666C9432}"/>
                    </a:ext>
                  </a:extLst>
                </p:cNvPr>
                <p:cNvSpPr/>
                <p:nvPr/>
              </p:nvSpPr>
              <p:spPr>
                <a:xfrm>
                  <a:off x="8643528" y="6637805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68" name="Полилиния: фигура 3067">
                  <a:extLst>
                    <a:ext uri="{FF2B5EF4-FFF2-40B4-BE49-F238E27FC236}">
                      <a16:creationId xmlns:a16="http://schemas.microsoft.com/office/drawing/2014/main" id="{8E2DF427-684B-10C4-1D21-9F5800D387D2}"/>
                    </a:ext>
                  </a:extLst>
                </p:cNvPr>
                <p:cNvSpPr/>
                <p:nvPr/>
              </p:nvSpPr>
              <p:spPr>
                <a:xfrm>
                  <a:off x="8642445" y="6632391"/>
                  <a:ext cx="2165" cy="6496"/>
                </a:xfrm>
                <a:custGeom>
                  <a:avLst/>
                  <a:gdLst>
                    <a:gd name="connsiteX0" fmla="*/ 1083 w 2165"/>
                    <a:gd name="connsiteY0" fmla="*/ 0 h 6496"/>
                    <a:gd name="connsiteX1" fmla="*/ 1083 w 2165"/>
                    <a:gd name="connsiteY1" fmla="*/ 0 h 6496"/>
                    <a:gd name="connsiteX2" fmla="*/ 0 w 2165"/>
                    <a:gd name="connsiteY2" fmla="*/ 6497 h 6496"/>
                    <a:gd name="connsiteX3" fmla="*/ 2166 w 2165"/>
                    <a:gd name="connsiteY3" fmla="*/ 3249 h 6496"/>
                    <a:gd name="connsiteX4" fmla="*/ 1083 w 2165"/>
                    <a:gd name="connsiteY4" fmla="*/ 4331 h 6496"/>
                    <a:gd name="connsiteX5" fmla="*/ 2166 w 2165"/>
                    <a:gd name="connsiteY5" fmla="*/ 2166 h 6496"/>
                    <a:gd name="connsiteX6" fmla="*/ 1083 w 2165"/>
                    <a:gd name="connsiteY6" fmla="*/ 2166 h 6496"/>
                    <a:gd name="connsiteX7" fmla="*/ 1083 w 2165"/>
                    <a:gd name="connsiteY7" fmla="*/ 0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65" h="6496">
                      <a:moveTo>
                        <a:pt x="1083" y="0"/>
                      </a:moveTo>
                      <a:lnTo>
                        <a:pt x="1083" y="0"/>
                      </a:lnTo>
                      <a:cubicBezTo>
                        <a:pt x="0" y="5414"/>
                        <a:pt x="0" y="3249"/>
                        <a:pt x="0" y="6497"/>
                      </a:cubicBezTo>
                      <a:cubicBezTo>
                        <a:pt x="0" y="5414"/>
                        <a:pt x="1083" y="4331"/>
                        <a:pt x="2166" y="3249"/>
                      </a:cubicBezTo>
                      <a:cubicBezTo>
                        <a:pt x="2166" y="3249"/>
                        <a:pt x="1083" y="5414"/>
                        <a:pt x="1083" y="4331"/>
                      </a:cubicBezTo>
                      <a:cubicBezTo>
                        <a:pt x="1083" y="3249"/>
                        <a:pt x="2166" y="3249"/>
                        <a:pt x="2166" y="2166"/>
                      </a:cubicBezTo>
                      <a:cubicBezTo>
                        <a:pt x="2166" y="1083"/>
                        <a:pt x="2166" y="3249"/>
                        <a:pt x="1083" y="2166"/>
                      </a:cubicBez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69" name="Полилиния: фигура 3068">
                  <a:extLst>
                    <a:ext uri="{FF2B5EF4-FFF2-40B4-BE49-F238E27FC236}">
                      <a16:creationId xmlns:a16="http://schemas.microsoft.com/office/drawing/2014/main" id="{99FB8D4C-7917-2122-D067-F4F2947AD8B0}"/>
                    </a:ext>
                  </a:extLst>
                </p:cNvPr>
                <p:cNvSpPr/>
                <p:nvPr/>
              </p:nvSpPr>
              <p:spPr>
                <a:xfrm>
                  <a:off x="8641997" y="6634556"/>
                  <a:ext cx="1531" cy="2165"/>
                </a:xfrm>
                <a:custGeom>
                  <a:avLst/>
                  <a:gdLst>
                    <a:gd name="connsiteX0" fmla="*/ 449 w 1531"/>
                    <a:gd name="connsiteY0" fmla="*/ 2166 h 2165"/>
                    <a:gd name="connsiteX1" fmla="*/ 1531 w 1531"/>
                    <a:gd name="connsiteY1" fmla="*/ 0 h 2165"/>
                    <a:gd name="connsiteX2" fmla="*/ 449 w 1531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31" h="2165">
                      <a:moveTo>
                        <a:pt x="449" y="2166"/>
                      </a:moveTo>
                      <a:cubicBezTo>
                        <a:pt x="449" y="1083"/>
                        <a:pt x="449" y="1083"/>
                        <a:pt x="1531" y="0"/>
                      </a:cubicBezTo>
                      <a:cubicBezTo>
                        <a:pt x="449" y="1083"/>
                        <a:pt x="-634" y="1083"/>
                        <a:pt x="449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70" name="Полилиния: фигура 3069">
                  <a:extLst>
                    <a:ext uri="{FF2B5EF4-FFF2-40B4-BE49-F238E27FC236}">
                      <a16:creationId xmlns:a16="http://schemas.microsoft.com/office/drawing/2014/main" id="{BF83E1A9-0F9B-FB6D-1FA8-CC1DE89DD82A}"/>
                    </a:ext>
                  </a:extLst>
                </p:cNvPr>
                <p:cNvSpPr/>
                <p:nvPr/>
              </p:nvSpPr>
              <p:spPr>
                <a:xfrm>
                  <a:off x="8641362" y="6634556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cubicBezTo>
                        <a:pt x="0" y="2166"/>
                        <a:pt x="0" y="1083"/>
                        <a:pt x="0" y="0"/>
                      </a:cubicBezTo>
                      <a:lnTo>
                        <a:pt x="0" y="2166"/>
                      </a:ln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71" name="Полилиния: фигура 3070">
                  <a:extLst>
                    <a:ext uri="{FF2B5EF4-FFF2-40B4-BE49-F238E27FC236}">
                      <a16:creationId xmlns:a16="http://schemas.microsoft.com/office/drawing/2014/main" id="{E19578F3-63EC-A3C4-B350-12385B88A189}"/>
                    </a:ext>
                  </a:extLst>
                </p:cNvPr>
                <p:cNvSpPr/>
                <p:nvPr/>
              </p:nvSpPr>
              <p:spPr>
                <a:xfrm>
                  <a:off x="8640280" y="663672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72" name="Полилиния: фигура 3071">
                  <a:extLst>
                    <a:ext uri="{FF2B5EF4-FFF2-40B4-BE49-F238E27FC236}">
                      <a16:creationId xmlns:a16="http://schemas.microsoft.com/office/drawing/2014/main" id="{E9DC51DA-F3A7-5D7F-FE0E-6CD3DBA85CDE}"/>
                    </a:ext>
                  </a:extLst>
                </p:cNvPr>
                <p:cNvSpPr/>
                <p:nvPr/>
              </p:nvSpPr>
              <p:spPr>
                <a:xfrm>
                  <a:off x="8639197" y="6632391"/>
                  <a:ext cx="2165" cy="4812"/>
                </a:xfrm>
                <a:custGeom>
                  <a:avLst/>
                  <a:gdLst>
                    <a:gd name="connsiteX0" fmla="*/ 0 w 2165"/>
                    <a:gd name="connsiteY0" fmla="*/ 4331 h 4812"/>
                    <a:gd name="connsiteX1" fmla="*/ 0 w 2165"/>
                    <a:gd name="connsiteY1" fmla="*/ 4331 h 4812"/>
                    <a:gd name="connsiteX2" fmla="*/ 0 w 2165"/>
                    <a:gd name="connsiteY2" fmla="*/ 4331 h 4812"/>
                    <a:gd name="connsiteX3" fmla="*/ 1083 w 2165"/>
                    <a:gd name="connsiteY3" fmla="*/ 2166 h 4812"/>
                    <a:gd name="connsiteX4" fmla="*/ 2166 w 2165"/>
                    <a:gd name="connsiteY4" fmla="*/ 2166 h 4812"/>
                    <a:gd name="connsiteX5" fmla="*/ 2166 w 2165"/>
                    <a:gd name="connsiteY5" fmla="*/ 0 h 4812"/>
                    <a:gd name="connsiteX6" fmla="*/ 0 w 2165"/>
                    <a:gd name="connsiteY6" fmla="*/ 4331 h 4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65" h="4812">
                      <a:moveTo>
                        <a:pt x="0" y="4331"/>
                      </a:moveTo>
                      <a:cubicBezTo>
                        <a:pt x="0" y="5414"/>
                        <a:pt x="0" y="4331"/>
                        <a:pt x="0" y="4331"/>
                      </a:cubicBezTo>
                      <a:cubicBezTo>
                        <a:pt x="1083" y="4331"/>
                        <a:pt x="1083" y="4331"/>
                        <a:pt x="0" y="4331"/>
                      </a:cubicBezTo>
                      <a:cubicBezTo>
                        <a:pt x="1083" y="3249"/>
                        <a:pt x="1083" y="1083"/>
                        <a:pt x="1083" y="2166"/>
                      </a:cubicBezTo>
                      <a:cubicBezTo>
                        <a:pt x="1083" y="2166"/>
                        <a:pt x="1083" y="3249"/>
                        <a:pt x="2166" y="2166"/>
                      </a:cubicBezTo>
                      <a:lnTo>
                        <a:pt x="2166" y="0"/>
                      </a:lnTo>
                      <a:cubicBezTo>
                        <a:pt x="1083" y="1083"/>
                        <a:pt x="0" y="3249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73" name="Полилиния: фигура 3072">
                  <a:extLst>
                    <a:ext uri="{FF2B5EF4-FFF2-40B4-BE49-F238E27FC236}">
                      <a16:creationId xmlns:a16="http://schemas.microsoft.com/office/drawing/2014/main" id="{B763B064-5AB8-2589-5C4F-25ED5B9D52F5}"/>
                    </a:ext>
                  </a:extLst>
                </p:cNvPr>
                <p:cNvSpPr/>
                <p:nvPr/>
              </p:nvSpPr>
              <p:spPr>
                <a:xfrm>
                  <a:off x="8640280" y="6636241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74" name="Полилиния: фигура 3073">
                  <a:extLst>
                    <a:ext uri="{FF2B5EF4-FFF2-40B4-BE49-F238E27FC236}">
                      <a16:creationId xmlns:a16="http://schemas.microsoft.com/office/drawing/2014/main" id="{613E3CFD-90E1-2B69-D875-EACDCBDCBC20}"/>
                    </a:ext>
                  </a:extLst>
                </p:cNvPr>
                <p:cNvSpPr/>
                <p:nvPr/>
              </p:nvSpPr>
              <p:spPr>
                <a:xfrm>
                  <a:off x="8640280" y="6635639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75" name="Полилиния: фигура 3074">
                  <a:extLst>
                    <a:ext uri="{FF2B5EF4-FFF2-40B4-BE49-F238E27FC236}">
                      <a16:creationId xmlns:a16="http://schemas.microsoft.com/office/drawing/2014/main" id="{63D7D127-0B00-107B-282C-AA7463E1B2D2}"/>
                    </a:ext>
                  </a:extLst>
                </p:cNvPr>
                <p:cNvSpPr/>
                <p:nvPr/>
              </p:nvSpPr>
              <p:spPr>
                <a:xfrm>
                  <a:off x="8638114" y="6632391"/>
                  <a:ext cx="1082" cy="4331"/>
                </a:xfrm>
                <a:custGeom>
                  <a:avLst/>
                  <a:gdLst>
                    <a:gd name="connsiteX0" fmla="*/ 0 w 1082"/>
                    <a:gd name="connsiteY0" fmla="*/ 4331 h 4331"/>
                    <a:gd name="connsiteX1" fmla="*/ 1083 w 1082"/>
                    <a:gd name="connsiteY1" fmla="*/ 3249 h 4331"/>
                    <a:gd name="connsiteX2" fmla="*/ 1083 w 1082"/>
                    <a:gd name="connsiteY2" fmla="*/ 0 h 4331"/>
                    <a:gd name="connsiteX3" fmla="*/ 0 w 1082"/>
                    <a:gd name="connsiteY3" fmla="*/ 1083 h 4331"/>
                    <a:gd name="connsiteX4" fmla="*/ 0 w 1082"/>
                    <a:gd name="connsiteY4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4331">
                      <a:moveTo>
                        <a:pt x="0" y="4331"/>
                      </a:moveTo>
                      <a:cubicBezTo>
                        <a:pt x="1083" y="2166"/>
                        <a:pt x="1083" y="4331"/>
                        <a:pt x="1083" y="3249"/>
                      </a:cubicBezTo>
                      <a:cubicBezTo>
                        <a:pt x="1083" y="3249"/>
                        <a:pt x="1083" y="1083"/>
                        <a:pt x="1083" y="0"/>
                      </a:cubicBezTo>
                      <a:lnTo>
                        <a:pt x="0" y="1083"/>
                      </a:lnTo>
                      <a:cubicBezTo>
                        <a:pt x="0" y="1083"/>
                        <a:pt x="0" y="3249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76" name="Полилиния: фигура 3075">
                  <a:extLst>
                    <a:ext uri="{FF2B5EF4-FFF2-40B4-BE49-F238E27FC236}">
                      <a16:creationId xmlns:a16="http://schemas.microsoft.com/office/drawing/2014/main" id="{9A1EEACE-C84F-D192-D747-F1EA43C64A07}"/>
                    </a:ext>
                  </a:extLst>
                </p:cNvPr>
                <p:cNvSpPr/>
                <p:nvPr/>
              </p:nvSpPr>
              <p:spPr>
                <a:xfrm>
                  <a:off x="8639197" y="6629142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77" name="Полилиния: фигура 3076">
                  <a:extLst>
                    <a:ext uri="{FF2B5EF4-FFF2-40B4-BE49-F238E27FC236}">
                      <a16:creationId xmlns:a16="http://schemas.microsoft.com/office/drawing/2014/main" id="{B108AF0A-3C71-74D2-E55B-5E433453182F}"/>
                    </a:ext>
                  </a:extLst>
                </p:cNvPr>
                <p:cNvSpPr/>
                <p:nvPr/>
              </p:nvSpPr>
              <p:spPr>
                <a:xfrm>
                  <a:off x="8634865" y="6628059"/>
                  <a:ext cx="4331" cy="6497"/>
                </a:xfrm>
                <a:custGeom>
                  <a:avLst/>
                  <a:gdLst>
                    <a:gd name="connsiteX0" fmla="*/ 0 w 4331"/>
                    <a:gd name="connsiteY0" fmla="*/ 5414 h 6497"/>
                    <a:gd name="connsiteX1" fmla="*/ 2166 w 4331"/>
                    <a:gd name="connsiteY1" fmla="*/ 3249 h 6497"/>
                    <a:gd name="connsiteX2" fmla="*/ 0 w 4331"/>
                    <a:gd name="connsiteY2" fmla="*/ 5414 h 6497"/>
                    <a:gd name="connsiteX3" fmla="*/ 2166 w 4331"/>
                    <a:gd name="connsiteY3" fmla="*/ 4331 h 6497"/>
                    <a:gd name="connsiteX4" fmla="*/ 1083 w 4331"/>
                    <a:gd name="connsiteY4" fmla="*/ 6497 h 6497"/>
                    <a:gd name="connsiteX5" fmla="*/ 3248 w 4331"/>
                    <a:gd name="connsiteY5" fmla="*/ 4331 h 6497"/>
                    <a:gd name="connsiteX6" fmla="*/ 3248 w 4331"/>
                    <a:gd name="connsiteY6" fmla="*/ 6497 h 6497"/>
                    <a:gd name="connsiteX7" fmla="*/ 4331 w 4331"/>
                    <a:gd name="connsiteY7" fmla="*/ 3249 h 6497"/>
                    <a:gd name="connsiteX8" fmla="*/ 3248 w 4331"/>
                    <a:gd name="connsiteY8" fmla="*/ 3249 h 6497"/>
                    <a:gd name="connsiteX9" fmla="*/ 4331 w 4331"/>
                    <a:gd name="connsiteY9" fmla="*/ 2166 h 6497"/>
                    <a:gd name="connsiteX10" fmla="*/ 3248 w 4331"/>
                    <a:gd name="connsiteY10" fmla="*/ 0 h 6497"/>
                    <a:gd name="connsiteX11" fmla="*/ 0 w 4331"/>
                    <a:gd name="connsiteY11" fmla="*/ 5414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31" h="6497">
                      <a:moveTo>
                        <a:pt x="0" y="5414"/>
                      </a:moveTo>
                      <a:lnTo>
                        <a:pt x="2166" y="3249"/>
                      </a:lnTo>
                      <a:cubicBezTo>
                        <a:pt x="2166" y="3249"/>
                        <a:pt x="1083" y="4331"/>
                        <a:pt x="0" y="5414"/>
                      </a:cubicBezTo>
                      <a:cubicBezTo>
                        <a:pt x="1083" y="5414"/>
                        <a:pt x="2166" y="4331"/>
                        <a:pt x="2166" y="4331"/>
                      </a:cubicBezTo>
                      <a:cubicBezTo>
                        <a:pt x="1083" y="6497"/>
                        <a:pt x="1083" y="4331"/>
                        <a:pt x="1083" y="6497"/>
                      </a:cubicBezTo>
                      <a:cubicBezTo>
                        <a:pt x="1083" y="6497"/>
                        <a:pt x="2166" y="6497"/>
                        <a:pt x="3248" y="4331"/>
                      </a:cubicBezTo>
                      <a:lnTo>
                        <a:pt x="3248" y="6497"/>
                      </a:lnTo>
                      <a:lnTo>
                        <a:pt x="4331" y="3249"/>
                      </a:lnTo>
                      <a:cubicBezTo>
                        <a:pt x="4331" y="2166"/>
                        <a:pt x="3248" y="5414"/>
                        <a:pt x="3248" y="3249"/>
                      </a:cubicBezTo>
                      <a:cubicBezTo>
                        <a:pt x="3248" y="2166"/>
                        <a:pt x="4331" y="2166"/>
                        <a:pt x="4331" y="2166"/>
                      </a:cubicBezTo>
                      <a:cubicBezTo>
                        <a:pt x="4331" y="2166"/>
                        <a:pt x="4331" y="0"/>
                        <a:pt x="3248" y="0"/>
                      </a:cubicBezTo>
                      <a:cubicBezTo>
                        <a:pt x="2166" y="0"/>
                        <a:pt x="1083" y="4331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78" name="Полилиния: фигура 3077">
                  <a:extLst>
                    <a:ext uri="{FF2B5EF4-FFF2-40B4-BE49-F238E27FC236}">
                      <a16:creationId xmlns:a16="http://schemas.microsoft.com/office/drawing/2014/main" id="{C3621632-21A0-43E3-4690-F7D533A39015}"/>
                    </a:ext>
                  </a:extLst>
                </p:cNvPr>
                <p:cNvSpPr/>
                <p:nvPr/>
              </p:nvSpPr>
              <p:spPr>
                <a:xfrm>
                  <a:off x="8635948" y="6629142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79" name="Полилиния: фигура 3078">
                  <a:extLst>
                    <a:ext uri="{FF2B5EF4-FFF2-40B4-BE49-F238E27FC236}">
                      <a16:creationId xmlns:a16="http://schemas.microsoft.com/office/drawing/2014/main" id="{F25584D5-8E45-AEEE-22F5-D267B1BE2DAF}"/>
                    </a:ext>
                  </a:extLst>
                </p:cNvPr>
                <p:cNvSpPr/>
                <p:nvPr/>
              </p:nvSpPr>
              <p:spPr>
                <a:xfrm>
                  <a:off x="8632700" y="6628509"/>
                  <a:ext cx="3551" cy="4964"/>
                </a:xfrm>
                <a:custGeom>
                  <a:avLst/>
                  <a:gdLst>
                    <a:gd name="connsiteX0" fmla="*/ 1083 w 3551"/>
                    <a:gd name="connsiteY0" fmla="*/ 4964 h 4964"/>
                    <a:gd name="connsiteX1" fmla="*/ 2166 w 3551"/>
                    <a:gd name="connsiteY1" fmla="*/ 3881 h 4964"/>
                    <a:gd name="connsiteX2" fmla="*/ 1083 w 3551"/>
                    <a:gd name="connsiteY2" fmla="*/ 4964 h 4964"/>
                    <a:gd name="connsiteX3" fmla="*/ 3249 w 3551"/>
                    <a:gd name="connsiteY3" fmla="*/ 2799 h 4964"/>
                    <a:gd name="connsiteX4" fmla="*/ 2166 w 3551"/>
                    <a:gd name="connsiteY4" fmla="*/ 3881 h 4964"/>
                    <a:gd name="connsiteX5" fmla="*/ 3249 w 3551"/>
                    <a:gd name="connsiteY5" fmla="*/ 633 h 4964"/>
                    <a:gd name="connsiteX6" fmla="*/ 3249 w 3551"/>
                    <a:gd name="connsiteY6" fmla="*/ 1716 h 4964"/>
                    <a:gd name="connsiteX7" fmla="*/ 1083 w 3551"/>
                    <a:gd name="connsiteY7" fmla="*/ 1716 h 4964"/>
                    <a:gd name="connsiteX8" fmla="*/ 1083 w 3551"/>
                    <a:gd name="connsiteY8" fmla="*/ 2799 h 4964"/>
                    <a:gd name="connsiteX9" fmla="*/ 0 w 3551"/>
                    <a:gd name="connsiteY9" fmla="*/ 3881 h 4964"/>
                    <a:gd name="connsiteX10" fmla="*/ 1083 w 3551"/>
                    <a:gd name="connsiteY10" fmla="*/ 4964 h 4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51" h="4964">
                      <a:moveTo>
                        <a:pt x="1083" y="4964"/>
                      </a:moveTo>
                      <a:lnTo>
                        <a:pt x="2166" y="3881"/>
                      </a:lnTo>
                      <a:cubicBezTo>
                        <a:pt x="2166" y="3881"/>
                        <a:pt x="2166" y="3881"/>
                        <a:pt x="1083" y="4964"/>
                      </a:cubicBezTo>
                      <a:cubicBezTo>
                        <a:pt x="2166" y="3881"/>
                        <a:pt x="3249" y="2799"/>
                        <a:pt x="3249" y="2799"/>
                      </a:cubicBezTo>
                      <a:cubicBezTo>
                        <a:pt x="4331" y="633"/>
                        <a:pt x="2166" y="2799"/>
                        <a:pt x="2166" y="3881"/>
                      </a:cubicBezTo>
                      <a:cubicBezTo>
                        <a:pt x="2166" y="2799"/>
                        <a:pt x="2166" y="2799"/>
                        <a:pt x="3249" y="633"/>
                      </a:cubicBezTo>
                      <a:cubicBezTo>
                        <a:pt x="3249" y="633"/>
                        <a:pt x="3249" y="1716"/>
                        <a:pt x="3249" y="1716"/>
                      </a:cubicBezTo>
                      <a:cubicBezTo>
                        <a:pt x="3249" y="-1533"/>
                        <a:pt x="2166" y="633"/>
                        <a:pt x="1083" y="1716"/>
                      </a:cubicBezTo>
                      <a:cubicBezTo>
                        <a:pt x="1083" y="1716"/>
                        <a:pt x="1083" y="2799"/>
                        <a:pt x="1083" y="2799"/>
                      </a:cubicBezTo>
                      <a:lnTo>
                        <a:pt x="0" y="3881"/>
                      </a:lnTo>
                      <a:cubicBezTo>
                        <a:pt x="0" y="3881"/>
                        <a:pt x="0" y="4964"/>
                        <a:pt x="1083" y="49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80" name="Полилиния: фигура 3079">
                  <a:extLst>
                    <a:ext uri="{FF2B5EF4-FFF2-40B4-BE49-F238E27FC236}">
                      <a16:creationId xmlns:a16="http://schemas.microsoft.com/office/drawing/2014/main" id="{EC7AA7B0-DE7C-BDF8-300F-D97E47247498}"/>
                    </a:ext>
                  </a:extLst>
                </p:cNvPr>
                <p:cNvSpPr/>
                <p:nvPr/>
              </p:nvSpPr>
              <p:spPr>
                <a:xfrm>
                  <a:off x="8634053" y="6633473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81" name="Полилиния: фигура 3080">
                  <a:extLst>
                    <a:ext uri="{FF2B5EF4-FFF2-40B4-BE49-F238E27FC236}">
                      <a16:creationId xmlns:a16="http://schemas.microsoft.com/office/drawing/2014/main" id="{C5954986-7987-FDCF-C3B9-59EE22D06755}"/>
                    </a:ext>
                  </a:extLst>
                </p:cNvPr>
                <p:cNvSpPr/>
                <p:nvPr/>
              </p:nvSpPr>
              <p:spPr>
                <a:xfrm>
                  <a:off x="8632700" y="6629142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82" name="Полилиния: фигура 3081">
                  <a:extLst>
                    <a:ext uri="{FF2B5EF4-FFF2-40B4-BE49-F238E27FC236}">
                      <a16:creationId xmlns:a16="http://schemas.microsoft.com/office/drawing/2014/main" id="{3319ED55-B1E9-2689-D6B8-69E63252ACC7}"/>
                    </a:ext>
                  </a:extLst>
                </p:cNvPr>
                <p:cNvSpPr/>
                <p:nvPr/>
              </p:nvSpPr>
              <p:spPr>
                <a:xfrm>
                  <a:off x="8631887" y="6632391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lnTo>
                        <a:pt x="812" y="0"/>
                      </a:lnTo>
                      <a:lnTo>
                        <a:pt x="812" y="0"/>
                      </a:ln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83" name="Полилиния: фигура 3082">
                  <a:extLst>
                    <a:ext uri="{FF2B5EF4-FFF2-40B4-BE49-F238E27FC236}">
                      <a16:creationId xmlns:a16="http://schemas.microsoft.com/office/drawing/2014/main" id="{7DD5EBA5-2289-392B-DD32-32AF4D434C7F}"/>
                    </a:ext>
                  </a:extLst>
                </p:cNvPr>
                <p:cNvSpPr/>
                <p:nvPr/>
              </p:nvSpPr>
              <p:spPr>
                <a:xfrm>
                  <a:off x="8616457" y="6618314"/>
                  <a:ext cx="19491" cy="12132"/>
                </a:xfrm>
                <a:custGeom>
                  <a:avLst/>
                  <a:gdLst>
                    <a:gd name="connsiteX0" fmla="*/ 2166 w 19491"/>
                    <a:gd name="connsiteY0" fmla="*/ 2166 h 12132"/>
                    <a:gd name="connsiteX1" fmla="*/ 2166 w 19491"/>
                    <a:gd name="connsiteY1" fmla="*/ 3249 h 12132"/>
                    <a:gd name="connsiteX2" fmla="*/ 1083 w 19491"/>
                    <a:gd name="connsiteY2" fmla="*/ 4331 h 12132"/>
                    <a:gd name="connsiteX3" fmla="*/ 0 w 19491"/>
                    <a:gd name="connsiteY3" fmla="*/ 6497 h 12132"/>
                    <a:gd name="connsiteX4" fmla="*/ 2166 w 19491"/>
                    <a:gd name="connsiteY4" fmla="*/ 6497 h 12132"/>
                    <a:gd name="connsiteX5" fmla="*/ 1083 w 19491"/>
                    <a:gd name="connsiteY5" fmla="*/ 7580 h 12132"/>
                    <a:gd name="connsiteX6" fmla="*/ 4331 w 19491"/>
                    <a:gd name="connsiteY6" fmla="*/ 7580 h 12132"/>
                    <a:gd name="connsiteX7" fmla="*/ 6497 w 19491"/>
                    <a:gd name="connsiteY7" fmla="*/ 7580 h 12132"/>
                    <a:gd name="connsiteX8" fmla="*/ 12994 w 19491"/>
                    <a:gd name="connsiteY8" fmla="*/ 10828 h 12132"/>
                    <a:gd name="connsiteX9" fmla="*/ 14077 w 19491"/>
                    <a:gd name="connsiteY9" fmla="*/ 8663 h 12132"/>
                    <a:gd name="connsiteX10" fmla="*/ 14077 w 19491"/>
                    <a:gd name="connsiteY10" fmla="*/ 10828 h 12132"/>
                    <a:gd name="connsiteX11" fmla="*/ 14077 w 19491"/>
                    <a:gd name="connsiteY11" fmla="*/ 10828 h 12132"/>
                    <a:gd name="connsiteX12" fmla="*/ 16243 w 19491"/>
                    <a:gd name="connsiteY12" fmla="*/ 11911 h 12132"/>
                    <a:gd name="connsiteX13" fmla="*/ 17325 w 19491"/>
                    <a:gd name="connsiteY13" fmla="*/ 8663 h 12132"/>
                    <a:gd name="connsiteX14" fmla="*/ 17325 w 19491"/>
                    <a:gd name="connsiteY14" fmla="*/ 11911 h 12132"/>
                    <a:gd name="connsiteX15" fmla="*/ 18408 w 19491"/>
                    <a:gd name="connsiteY15" fmla="*/ 9746 h 12132"/>
                    <a:gd name="connsiteX16" fmla="*/ 18408 w 19491"/>
                    <a:gd name="connsiteY16" fmla="*/ 7580 h 12132"/>
                    <a:gd name="connsiteX17" fmla="*/ 19491 w 19491"/>
                    <a:gd name="connsiteY17" fmla="*/ 6497 h 12132"/>
                    <a:gd name="connsiteX18" fmla="*/ 14077 w 19491"/>
                    <a:gd name="connsiteY18" fmla="*/ 8663 h 12132"/>
                    <a:gd name="connsiteX19" fmla="*/ 15160 w 19491"/>
                    <a:gd name="connsiteY19" fmla="*/ 7580 h 12132"/>
                    <a:gd name="connsiteX20" fmla="*/ 12994 w 19491"/>
                    <a:gd name="connsiteY20" fmla="*/ 5414 h 12132"/>
                    <a:gd name="connsiteX21" fmla="*/ 10828 w 19491"/>
                    <a:gd name="connsiteY21" fmla="*/ 7580 h 12132"/>
                    <a:gd name="connsiteX22" fmla="*/ 10828 w 19491"/>
                    <a:gd name="connsiteY22" fmla="*/ 6497 h 12132"/>
                    <a:gd name="connsiteX23" fmla="*/ 9746 w 19491"/>
                    <a:gd name="connsiteY23" fmla="*/ 7580 h 12132"/>
                    <a:gd name="connsiteX24" fmla="*/ 9746 w 19491"/>
                    <a:gd name="connsiteY24" fmla="*/ 5414 h 12132"/>
                    <a:gd name="connsiteX25" fmla="*/ 7580 w 19491"/>
                    <a:gd name="connsiteY25" fmla="*/ 8663 h 12132"/>
                    <a:gd name="connsiteX26" fmla="*/ 8663 w 19491"/>
                    <a:gd name="connsiteY26" fmla="*/ 3249 h 12132"/>
                    <a:gd name="connsiteX27" fmla="*/ 7580 w 19491"/>
                    <a:gd name="connsiteY27" fmla="*/ 5414 h 12132"/>
                    <a:gd name="connsiteX28" fmla="*/ 6497 w 19491"/>
                    <a:gd name="connsiteY28" fmla="*/ 6497 h 12132"/>
                    <a:gd name="connsiteX29" fmla="*/ 7580 w 19491"/>
                    <a:gd name="connsiteY29" fmla="*/ 3249 h 12132"/>
                    <a:gd name="connsiteX30" fmla="*/ 5414 w 19491"/>
                    <a:gd name="connsiteY30" fmla="*/ 4331 h 12132"/>
                    <a:gd name="connsiteX31" fmla="*/ 4331 w 19491"/>
                    <a:gd name="connsiteY31" fmla="*/ 5414 h 12132"/>
                    <a:gd name="connsiteX32" fmla="*/ 3249 w 19491"/>
                    <a:gd name="connsiteY32" fmla="*/ 3249 h 12132"/>
                    <a:gd name="connsiteX33" fmla="*/ 5414 w 19491"/>
                    <a:gd name="connsiteY33" fmla="*/ 1083 h 12132"/>
                    <a:gd name="connsiteX34" fmla="*/ 5414 w 19491"/>
                    <a:gd name="connsiteY34" fmla="*/ 0 h 12132"/>
                    <a:gd name="connsiteX35" fmla="*/ 2166 w 19491"/>
                    <a:gd name="connsiteY35" fmla="*/ 2166 h 12132"/>
                    <a:gd name="connsiteX36" fmla="*/ 2166 w 19491"/>
                    <a:gd name="connsiteY36" fmla="*/ 2166 h 12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9491" h="12132">
                      <a:moveTo>
                        <a:pt x="2166" y="2166"/>
                      </a:moveTo>
                      <a:cubicBezTo>
                        <a:pt x="2166" y="3249"/>
                        <a:pt x="1083" y="3249"/>
                        <a:pt x="2166" y="3249"/>
                      </a:cubicBezTo>
                      <a:cubicBezTo>
                        <a:pt x="1083" y="4331"/>
                        <a:pt x="1083" y="4331"/>
                        <a:pt x="1083" y="4331"/>
                      </a:cubicBezTo>
                      <a:cubicBezTo>
                        <a:pt x="1083" y="5414"/>
                        <a:pt x="0" y="5414"/>
                        <a:pt x="0" y="6497"/>
                      </a:cubicBezTo>
                      <a:cubicBezTo>
                        <a:pt x="0" y="6497"/>
                        <a:pt x="1083" y="5414"/>
                        <a:pt x="2166" y="6497"/>
                      </a:cubicBezTo>
                      <a:cubicBezTo>
                        <a:pt x="2166" y="6497"/>
                        <a:pt x="2166" y="7580"/>
                        <a:pt x="1083" y="7580"/>
                      </a:cubicBezTo>
                      <a:cubicBezTo>
                        <a:pt x="2166" y="7580"/>
                        <a:pt x="4331" y="6497"/>
                        <a:pt x="4331" y="7580"/>
                      </a:cubicBezTo>
                      <a:cubicBezTo>
                        <a:pt x="4331" y="8663"/>
                        <a:pt x="5414" y="7580"/>
                        <a:pt x="6497" y="7580"/>
                      </a:cubicBezTo>
                      <a:cubicBezTo>
                        <a:pt x="8663" y="9746"/>
                        <a:pt x="10828" y="8663"/>
                        <a:pt x="12994" y="10828"/>
                      </a:cubicBezTo>
                      <a:lnTo>
                        <a:pt x="14077" y="8663"/>
                      </a:lnTo>
                      <a:cubicBezTo>
                        <a:pt x="14077" y="9746"/>
                        <a:pt x="14077" y="8663"/>
                        <a:pt x="14077" y="10828"/>
                      </a:cubicBezTo>
                      <a:cubicBezTo>
                        <a:pt x="14077" y="10828"/>
                        <a:pt x="14077" y="10828"/>
                        <a:pt x="14077" y="10828"/>
                      </a:cubicBezTo>
                      <a:cubicBezTo>
                        <a:pt x="14077" y="12994"/>
                        <a:pt x="15160" y="10828"/>
                        <a:pt x="16243" y="11911"/>
                      </a:cubicBezTo>
                      <a:cubicBezTo>
                        <a:pt x="16243" y="11911"/>
                        <a:pt x="17325" y="9746"/>
                        <a:pt x="17325" y="8663"/>
                      </a:cubicBezTo>
                      <a:cubicBezTo>
                        <a:pt x="16243" y="11911"/>
                        <a:pt x="18408" y="8663"/>
                        <a:pt x="17325" y="11911"/>
                      </a:cubicBezTo>
                      <a:cubicBezTo>
                        <a:pt x="17325" y="12994"/>
                        <a:pt x="18408" y="9746"/>
                        <a:pt x="18408" y="9746"/>
                      </a:cubicBezTo>
                      <a:cubicBezTo>
                        <a:pt x="19491" y="7580"/>
                        <a:pt x="18408" y="8663"/>
                        <a:pt x="18408" y="7580"/>
                      </a:cubicBezTo>
                      <a:cubicBezTo>
                        <a:pt x="19491" y="6497"/>
                        <a:pt x="18408" y="8663"/>
                        <a:pt x="19491" y="6497"/>
                      </a:cubicBezTo>
                      <a:cubicBezTo>
                        <a:pt x="18408" y="5414"/>
                        <a:pt x="16243" y="7580"/>
                        <a:pt x="14077" y="8663"/>
                      </a:cubicBezTo>
                      <a:lnTo>
                        <a:pt x="15160" y="7580"/>
                      </a:lnTo>
                      <a:cubicBezTo>
                        <a:pt x="14077" y="8663"/>
                        <a:pt x="12994" y="7580"/>
                        <a:pt x="12994" y="5414"/>
                      </a:cubicBezTo>
                      <a:cubicBezTo>
                        <a:pt x="11911" y="6497"/>
                        <a:pt x="11911" y="4331"/>
                        <a:pt x="10828" y="7580"/>
                      </a:cubicBezTo>
                      <a:cubicBezTo>
                        <a:pt x="10828" y="6497"/>
                        <a:pt x="10828" y="6497"/>
                        <a:pt x="10828" y="6497"/>
                      </a:cubicBezTo>
                      <a:lnTo>
                        <a:pt x="9746" y="7580"/>
                      </a:lnTo>
                      <a:cubicBezTo>
                        <a:pt x="9746" y="7580"/>
                        <a:pt x="9746" y="5414"/>
                        <a:pt x="9746" y="5414"/>
                      </a:cubicBezTo>
                      <a:cubicBezTo>
                        <a:pt x="9746" y="6497"/>
                        <a:pt x="8663" y="7580"/>
                        <a:pt x="7580" y="8663"/>
                      </a:cubicBezTo>
                      <a:cubicBezTo>
                        <a:pt x="7580" y="6497"/>
                        <a:pt x="7580" y="5414"/>
                        <a:pt x="8663" y="3249"/>
                      </a:cubicBezTo>
                      <a:cubicBezTo>
                        <a:pt x="8663" y="3249"/>
                        <a:pt x="8663" y="4331"/>
                        <a:pt x="7580" y="5414"/>
                      </a:cubicBezTo>
                      <a:cubicBezTo>
                        <a:pt x="7580" y="4331"/>
                        <a:pt x="6497" y="6497"/>
                        <a:pt x="6497" y="6497"/>
                      </a:cubicBezTo>
                      <a:cubicBezTo>
                        <a:pt x="6497" y="6497"/>
                        <a:pt x="7580" y="4331"/>
                        <a:pt x="7580" y="3249"/>
                      </a:cubicBezTo>
                      <a:cubicBezTo>
                        <a:pt x="7580" y="2166"/>
                        <a:pt x="5414" y="5414"/>
                        <a:pt x="5414" y="4331"/>
                      </a:cubicBezTo>
                      <a:lnTo>
                        <a:pt x="4331" y="5414"/>
                      </a:lnTo>
                      <a:cubicBezTo>
                        <a:pt x="3249" y="5414"/>
                        <a:pt x="4331" y="3249"/>
                        <a:pt x="3249" y="3249"/>
                      </a:cubicBezTo>
                      <a:cubicBezTo>
                        <a:pt x="4331" y="1083"/>
                        <a:pt x="4331" y="2166"/>
                        <a:pt x="5414" y="1083"/>
                      </a:cubicBezTo>
                      <a:cubicBezTo>
                        <a:pt x="5414" y="1083"/>
                        <a:pt x="5414" y="0"/>
                        <a:pt x="5414" y="0"/>
                      </a:cubicBezTo>
                      <a:cubicBezTo>
                        <a:pt x="4331" y="1083"/>
                        <a:pt x="3249" y="2166"/>
                        <a:pt x="2166" y="2166"/>
                      </a:cubicBezTo>
                      <a:cubicBezTo>
                        <a:pt x="3249" y="3249"/>
                        <a:pt x="2166" y="2166"/>
                        <a:pt x="2166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84" name="Полилиния: фигура 3083">
                  <a:extLst>
                    <a:ext uri="{FF2B5EF4-FFF2-40B4-BE49-F238E27FC236}">
                      <a16:creationId xmlns:a16="http://schemas.microsoft.com/office/drawing/2014/main" id="{DD00BF41-B603-22FC-633C-A8AC693BBA4F}"/>
                    </a:ext>
                  </a:extLst>
                </p:cNvPr>
                <p:cNvSpPr/>
                <p:nvPr/>
              </p:nvSpPr>
              <p:spPr>
                <a:xfrm>
                  <a:off x="8620788" y="662047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85" name="Полилиния: фигура 3084">
                  <a:extLst>
                    <a:ext uri="{FF2B5EF4-FFF2-40B4-BE49-F238E27FC236}">
                      <a16:creationId xmlns:a16="http://schemas.microsoft.com/office/drawing/2014/main" id="{EE5512FE-4F62-9A2B-B96D-D663FE96A300}"/>
                    </a:ext>
                  </a:extLst>
                </p:cNvPr>
                <p:cNvSpPr/>
                <p:nvPr/>
              </p:nvSpPr>
              <p:spPr>
                <a:xfrm>
                  <a:off x="8618623" y="662047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86" name="Полилиния: фигура 3085">
                  <a:extLst>
                    <a:ext uri="{FF2B5EF4-FFF2-40B4-BE49-F238E27FC236}">
                      <a16:creationId xmlns:a16="http://schemas.microsoft.com/office/drawing/2014/main" id="{4DF3A0FA-8F2E-0345-F998-C75580199C46}"/>
                    </a:ext>
                  </a:extLst>
                </p:cNvPr>
                <p:cNvSpPr/>
                <p:nvPr/>
              </p:nvSpPr>
              <p:spPr>
                <a:xfrm>
                  <a:off x="8618623" y="662697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87" name="Полилиния: фигура 3086">
                  <a:extLst>
                    <a:ext uri="{FF2B5EF4-FFF2-40B4-BE49-F238E27FC236}">
                      <a16:creationId xmlns:a16="http://schemas.microsoft.com/office/drawing/2014/main" id="{58BFEB0C-B594-B515-C28F-B318FA2C71EC}"/>
                    </a:ext>
                  </a:extLst>
                </p:cNvPr>
                <p:cNvSpPr/>
                <p:nvPr/>
              </p:nvSpPr>
              <p:spPr>
                <a:xfrm>
                  <a:off x="8622954" y="6621562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0 h 2165"/>
                    <a:gd name="connsiteX1" fmla="*/ 0 w 10828"/>
                    <a:gd name="connsiteY1" fmla="*/ 2166 h 2165"/>
                    <a:gd name="connsiteX2" fmla="*/ 0 w 10828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2166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88" name="Полилиния: фигура 3087">
                  <a:extLst>
                    <a:ext uri="{FF2B5EF4-FFF2-40B4-BE49-F238E27FC236}">
                      <a16:creationId xmlns:a16="http://schemas.microsoft.com/office/drawing/2014/main" id="{72A84593-FE9E-882B-1D57-F1067AF0C0D7}"/>
                    </a:ext>
                  </a:extLst>
                </p:cNvPr>
                <p:cNvSpPr/>
                <p:nvPr/>
              </p:nvSpPr>
              <p:spPr>
                <a:xfrm>
                  <a:off x="8625120" y="6623998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812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89" name="Полилиния: фигура 3088">
                  <a:extLst>
                    <a:ext uri="{FF2B5EF4-FFF2-40B4-BE49-F238E27FC236}">
                      <a16:creationId xmlns:a16="http://schemas.microsoft.com/office/drawing/2014/main" id="{C9EAD527-9CB3-548A-FC72-B70BD79439FF}"/>
                    </a:ext>
                  </a:extLst>
                </p:cNvPr>
                <p:cNvSpPr/>
                <p:nvPr/>
              </p:nvSpPr>
              <p:spPr>
                <a:xfrm>
                  <a:off x="8618623" y="661939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1083 w 1082"/>
                    <a:gd name="connsiteY1" fmla="*/ 1083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1083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90" name="Полилиния: фигура 3089">
                  <a:extLst>
                    <a:ext uri="{FF2B5EF4-FFF2-40B4-BE49-F238E27FC236}">
                      <a16:creationId xmlns:a16="http://schemas.microsoft.com/office/drawing/2014/main" id="{688A79EB-2220-897A-D946-7B0054D84402}"/>
                    </a:ext>
                  </a:extLst>
                </p:cNvPr>
                <p:cNvSpPr/>
                <p:nvPr/>
              </p:nvSpPr>
              <p:spPr>
                <a:xfrm>
                  <a:off x="8606408" y="6618096"/>
                  <a:ext cx="11131" cy="6715"/>
                </a:xfrm>
                <a:custGeom>
                  <a:avLst/>
                  <a:gdLst>
                    <a:gd name="connsiteX0" fmla="*/ 303 w 11131"/>
                    <a:gd name="connsiteY0" fmla="*/ 3467 h 6715"/>
                    <a:gd name="connsiteX1" fmla="*/ 1386 w 11131"/>
                    <a:gd name="connsiteY1" fmla="*/ 5632 h 6715"/>
                    <a:gd name="connsiteX2" fmla="*/ 4635 w 11131"/>
                    <a:gd name="connsiteY2" fmla="*/ 2384 h 6715"/>
                    <a:gd name="connsiteX3" fmla="*/ 2469 w 11131"/>
                    <a:gd name="connsiteY3" fmla="*/ 5632 h 6715"/>
                    <a:gd name="connsiteX4" fmla="*/ 6800 w 11131"/>
                    <a:gd name="connsiteY4" fmla="*/ 4549 h 6715"/>
                    <a:gd name="connsiteX5" fmla="*/ 5717 w 11131"/>
                    <a:gd name="connsiteY5" fmla="*/ 5632 h 6715"/>
                    <a:gd name="connsiteX6" fmla="*/ 8966 w 11131"/>
                    <a:gd name="connsiteY6" fmla="*/ 2384 h 6715"/>
                    <a:gd name="connsiteX7" fmla="*/ 6800 w 11131"/>
                    <a:gd name="connsiteY7" fmla="*/ 6715 h 6715"/>
                    <a:gd name="connsiteX8" fmla="*/ 6800 w 11131"/>
                    <a:gd name="connsiteY8" fmla="*/ 6715 h 6715"/>
                    <a:gd name="connsiteX9" fmla="*/ 8966 w 11131"/>
                    <a:gd name="connsiteY9" fmla="*/ 6715 h 6715"/>
                    <a:gd name="connsiteX10" fmla="*/ 10049 w 11131"/>
                    <a:gd name="connsiteY10" fmla="*/ 4549 h 6715"/>
                    <a:gd name="connsiteX11" fmla="*/ 11132 w 11131"/>
                    <a:gd name="connsiteY11" fmla="*/ 2384 h 6715"/>
                    <a:gd name="connsiteX12" fmla="*/ 8966 w 11131"/>
                    <a:gd name="connsiteY12" fmla="*/ 3467 h 6715"/>
                    <a:gd name="connsiteX13" fmla="*/ 10049 w 11131"/>
                    <a:gd name="connsiteY13" fmla="*/ 2384 h 6715"/>
                    <a:gd name="connsiteX14" fmla="*/ 8966 w 11131"/>
                    <a:gd name="connsiteY14" fmla="*/ 3467 h 6715"/>
                    <a:gd name="connsiteX15" fmla="*/ 10049 w 11131"/>
                    <a:gd name="connsiteY15" fmla="*/ 2384 h 6715"/>
                    <a:gd name="connsiteX16" fmla="*/ 8966 w 11131"/>
                    <a:gd name="connsiteY16" fmla="*/ 3467 h 6715"/>
                    <a:gd name="connsiteX17" fmla="*/ 8966 w 11131"/>
                    <a:gd name="connsiteY17" fmla="*/ 3467 h 6715"/>
                    <a:gd name="connsiteX18" fmla="*/ 7883 w 11131"/>
                    <a:gd name="connsiteY18" fmla="*/ 4549 h 6715"/>
                    <a:gd name="connsiteX19" fmla="*/ 8966 w 11131"/>
                    <a:gd name="connsiteY19" fmla="*/ 2384 h 6715"/>
                    <a:gd name="connsiteX20" fmla="*/ 7883 w 11131"/>
                    <a:gd name="connsiteY20" fmla="*/ 3467 h 6715"/>
                    <a:gd name="connsiteX21" fmla="*/ 7883 w 11131"/>
                    <a:gd name="connsiteY21" fmla="*/ 218 h 6715"/>
                    <a:gd name="connsiteX22" fmla="*/ 6800 w 11131"/>
                    <a:gd name="connsiteY22" fmla="*/ 1301 h 6715"/>
                    <a:gd name="connsiteX23" fmla="*/ 7883 w 11131"/>
                    <a:gd name="connsiteY23" fmla="*/ 218 h 6715"/>
                    <a:gd name="connsiteX24" fmla="*/ 5717 w 11131"/>
                    <a:gd name="connsiteY24" fmla="*/ 3467 h 6715"/>
                    <a:gd name="connsiteX25" fmla="*/ 6800 w 11131"/>
                    <a:gd name="connsiteY25" fmla="*/ 218 h 6715"/>
                    <a:gd name="connsiteX26" fmla="*/ 4635 w 11131"/>
                    <a:gd name="connsiteY26" fmla="*/ 218 h 6715"/>
                    <a:gd name="connsiteX27" fmla="*/ 4635 w 11131"/>
                    <a:gd name="connsiteY27" fmla="*/ 218 h 6715"/>
                    <a:gd name="connsiteX28" fmla="*/ 2469 w 11131"/>
                    <a:gd name="connsiteY28" fmla="*/ 1301 h 6715"/>
                    <a:gd name="connsiteX29" fmla="*/ 2469 w 11131"/>
                    <a:gd name="connsiteY29" fmla="*/ 2384 h 6715"/>
                    <a:gd name="connsiteX30" fmla="*/ 1386 w 11131"/>
                    <a:gd name="connsiteY30" fmla="*/ 3467 h 6715"/>
                    <a:gd name="connsiteX31" fmla="*/ 1386 w 11131"/>
                    <a:gd name="connsiteY31" fmla="*/ 2384 h 6715"/>
                    <a:gd name="connsiteX32" fmla="*/ 303 w 11131"/>
                    <a:gd name="connsiteY32" fmla="*/ 3467 h 6715"/>
                    <a:gd name="connsiteX33" fmla="*/ 2469 w 11131"/>
                    <a:gd name="connsiteY33" fmla="*/ 1301 h 6715"/>
                    <a:gd name="connsiteX34" fmla="*/ 303 w 11131"/>
                    <a:gd name="connsiteY34" fmla="*/ 3467 h 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131" h="6715">
                      <a:moveTo>
                        <a:pt x="303" y="3467"/>
                      </a:moveTo>
                      <a:cubicBezTo>
                        <a:pt x="-780" y="5632"/>
                        <a:pt x="1386" y="4549"/>
                        <a:pt x="1386" y="5632"/>
                      </a:cubicBezTo>
                      <a:cubicBezTo>
                        <a:pt x="2469" y="5632"/>
                        <a:pt x="3552" y="2384"/>
                        <a:pt x="4635" y="2384"/>
                      </a:cubicBezTo>
                      <a:lnTo>
                        <a:pt x="2469" y="5632"/>
                      </a:lnTo>
                      <a:cubicBezTo>
                        <a:pt x="3552" y="5632"/>
                        <a:pt x="4635" y="7798"/>
                        <a:pt x="6800" y="4549"/>
                      </a:cubicBezTo>
                      <a:cubicBezTo>
                        <a:pt x="6800" y="4549"/>
                        <a:pt x="6800" y="5632"/>
                        <a:pt x="5717" y="5632"/>
                      </a:cubicBezTo>
                      <a:cubicBezTo>
                        <a:pt x="6800" y="5632"/>
                        <a:pt x="8966" y="1301"/>
                        <a:pt x="8966" y="2384"/>
                      </a:cubicBezTo>
                      <a:cubicBezTo>
                        <a:pt x="6800" y="4549"/>
                        <a:pt x="7883" y="4549"/>
                        <a:pt x="6800" y="6715"/>
                      </a:cubicBezTo>
                      <a:lnTo>
                        <a:pt x="6800" y="6715"/>
                      </a:lnTo>
                      <a:cubicBezTo>
                        <a:pt x="7883" y="6715"/>
                        <a:pt x="8966" y="5632"/>
                        <a:pt x="8966" y="6715"/>
                      </a:cubicBezTo>
                      <a:cubicBezTo>
                        <a:pt x="8966" y="5632"/>
                        <a:pt x="10049" y="4549"/>
                        <a:pt x="10049" y="4549"/>
                      </a:cubicBezTo>
                      <a:cubicBezTo>
                        <a:pt x="10049" y="4549"/>
                        <a:pt x="11132" y="3467"/>
                        <a:pt x="11132" y="2384"/>
                      </a:cubicBezTo>
                      <a:cubicBezTo>
                        <a:pt x="10049" y="3467"/>
                        <a:pt x="10049" y="2384"/>
                        <a:pt x="8966" y="3467"/>
                      </a:cubicBezTo>
                      <a:cubicBezTo>
                        <a:pt x="8966" y="2384"/>
                        <a:pt x="8966" y="3467"/>
                        <a:pt x="10049" y="2384"/>
                      </a:cubicBezTo>
                      <a:lnTo>
                        <a:pt x="8966" y="3467"/>
                      </a:lnTo>
                      <a:cubicBezTo>
                        <a:pt x="8966" y="3467"/>
                        <a:pt x="10049" y="2384"/>
                        <a:pt x="10049" y="2384"/>
                      </a:cubicBezTo>
                      <a:cubicBezTo>
                        <a:pt x="10049" y="3467"/>
                        <a:pt x="8966" y="3467"/>
                        <a:pt x="8966" y="3467"/>
                      </a:cubicBezTo>
                      <a:lnTo>
                        <a:pt x="8966" y="3467"/>
                      </a:lnTo>
                      <a:cubicBezTo>
                        <a:pt x="8966" y="3467"/>
                        <a:pt x="8966" y="3467"/>
                        <a:pt x="7883" y="4549"/>
                      </a:cubicBezTo>
                      <a:lnTo>
                        <a:pt x="8966" y="2384"/>
                      </a:lnTo>
                      <a:lnTo>
                        <a:pt x="7883" y="3467"/>
                      </a:lnTo>
                      <a:cubicBezTo>
                        <a:pt x="7883" y="2384"/>
                        <a:pt x="8966" y="-865"/>
                        <a:pt x="7883" y="218"/>
                      </a:cubicBezTo>
                      <a:cubicBezTo>
                        <a:pt x="7883" y="218"/>
                        <a:pt x="6800" y="1301"/>
                        <a:pt x="6800" y="1301"/>
                      </a:cubicBezTo>
                      <a:cubicBezTo>
                        <a:pt x="6800" y="2384"/>
                        <a:pt x="7883" y="218"/>
                        <a:pt x="7883" y="218"/>
                      </a:cubicBezTo>
                      <a:cubicBezTo>
                        <a:pt x="6800" y="1301"/>
                        <a:pt x="5717" y="2384"/>
                        <a:pt x="5717" y="3467"/>
                      </a:cubicBezTo>
                      <a:cubicBezTo>
                        <a:pt x="5717" y="1301"/>
                        <a:pt x="4635" y="3467"/>
                        <a:pt x="6800" y="218"/>
                      </a:cubicBezTo>
                      <a:cubicBezTo>
                        <a:pt x="6800" y="218"/>
                        <a:pt x="5717" y="1301"/>
                        <a:pt x="4635" y="218"/>
                      </a:cubicBezTo>
                      <a:lnTo>
                        <a:pt x="4635" y="218"/>
                      </a:lnTo>
                      <a:cubicBezTo>
                        <a:pt x="3552" y="2384"/>
                        <a:pt x="4635" y="-865"/>
                        <a:pt x="2469" y="1301"/>
                      </a:cubicBezTo>
                      <a:lnTo>
                        <a:pt x="2469" y="2384"/>
                      </a:lnTo>
                      <a:cubicBezTo>
                        <a:pt x="1386" y="3467"/>
                        <a:pt x="1386" y="3467"/>
                        <a:pt x="1386" y="3467"/>
                      </a:cubicBezTo>
                      <a:cubicBezTo>
                        <a:pt x="1386" y="3467"/>
                        <a:pt x="1386" y="3467"/>
                        <a:pt x="1386" y="2384"/>
                      </a:cubicBezTo>
                      <a:cubicBezTo>
                        <a:pt x="1386" y="2384"/>
                        <a:pt x="303" y="2384"/>
                        <a:pt x="303" y="3467"/>
                      </a:cubicBezTo>
                      <a:cubicBezTo>
                        <a:pt x="303" y="3467"/>
                        <a:pt x="1386" y="2384"/>
                        <a:pt x="2469" y="1301"/>
                      </a:cubicBezTo>
                      <a:cubicBezTo>
                        <a:pt x="1386" y="2384"/>
                        <a:pt x="303" y="3467"/>
                        <a:pt x="303" y="346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91" name="Полилиния: фигура 3090">
                  <a:extLst>
                    <a:ext uri="{FF2B5EF4-FFF2-40B4-BE49-F238E27FC236}">
                      <a16:creationId xmlns:a16="http://schemas.microsoft.com/office/drawing/2014/main" id="{0D6F08E9-DFC0-6D3B-3B2C-8BD411E7AFB5}"/>
                    </a:ext>
                  </a:extLst>
                </p:cNvPr>
                <p:cNvSpPr/>
                <p:nvPr/>
              </p:nvSpPr>
              <p:spPr>
                <a:xfrm>
                  <a:off x="8615374" y="661939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92" name="Полилиния: фигура 3091">
                  <a:extLst>
                    <a:ext uri="{FF2B5EF4-FFF2-40B4-BE49-F238E27FC236}">
                      <a16:creationId xmlns:a16="http://schemas.microsoft.com/office/drawing/2014/main" id="{651EC72B-EF3B-A0A9-F145-6D9144F2655D}"/>
                    </a:ext>
                  </a:extLst>
                </p:cNvPr>
                <p:cNvSpPr/>
                <p:nvPr/>
              </p:nvSpPr>
              <p:spPr>
                <a:xfrm>
                  <a:off x="8600214" y="6613982"/>
                  <a:ext cx="8887" cy="8662"/>
                </a:xfrm>
                <a:custGeom>
                  <a:avLst/>
                  <a:gdLst>
                    <a:gd name="connsiteX0" fmla="*/ 5414 w 8887"/>
                    <a:gd name="connsiteY0" fmla="*/ 3248 h 8662"/>
                    <a:gd name="connsiteX1" fmla="*/ 6497 w 8887"/>
                    <a:gd name="connsiteY1" fmla="*/ 1083 h 8662"/>
                    <a:gd name="connsiteX2" fmla="*/ 4331 w 8887"/>
                    <a:gd name="connsiteY2" fmla="*/ 4331 h 8662"/>
                    <a:gd name="connsiteX3" fmla="*/ 3249 w 8887"/>
                    <a:gd name="connsiteY3" fmla="*/ 4331 h 8662"/>
                    <a:gd name="connsiteX4" fmla="*/ 5414 w 8887"/>
                    <a:gd name="connsiteY4" fmla="*/ 1083 h 8662"/>
                    <a:gd name="connsiteX5" fmla="*/ 5414 w 8887"/>
                    <a:gd name="connsiteY5" fmla="*/ 0 h 8662"/>
                    <a:gd name="connsiteX6" fmla="*/ 4331 w 8887"/>
                    <a:gd name="connsiteY6" fmla="*/ 2166 h 8662"/>
                    <a:gd name="connsiteX7" fmla="*/ 3249 w 8887"/>
                    <a:gd name="connsiteY7" fmla="*/ 3248 h 8662"/>
                    <a:gd name="connsiteX8" fmla="*/ 4331 w 8887"/>
                    <a:gd name="connsiteY8" fmla="*/ 3248 h 8662"/>
                    <a:gd name="connsiteX9" fmla="*/ 5414 w 8887"/>
                    <a:gd name="connsiteY9" fmla="*/ 1083 h 8662"/>
                    <a:gd name="connsiteX10" fmla="*/ 0 w 8887"/>
                    <a:gd name="connsiteY10" fmla="*/ 5414 h 8662"/>
                    <a:gd name="connsiteX11" fmla="*/ 1083 w 8887"/>
                    <a:gd name="connsiteY11" fmla="*/ 5414 h 8662"/>
                    <a:gd name="connsiteX12" fmla="*/ 3249 w 8887"/>
                    <a:gd name="connsiteY12" fmla="*/ 3248 h 8662"/>
                    <a:gd name="connsiteX13" fmla="*/ 3249 w 8887"/>
                    <a:gd name="connsiteY13" fmla="*/ 4331 h 8662"/>
                    <a:gd name="connsiteX14" fmla="*/ 2166 w 8887"/>
                    <a:gd name="connsiteY14" fmla="*/ 5414 h 8662"/>
                    <a:gd name="connsiteX15" fmla="*/ 6497 w 8887"/>
                    <a:gd name="connsiteY15" fmla="*/ 8663 h 8662"/>
                    <a:gd name="connsiteX16" fmla="*/ 6497 w 8887"/>
                    <a:gd name="connsiteY16" fmla="*/ 8663 h 8662"/>
                    <a:gd name="connsiteX17" fmla="*/ 7580 w 8887"/>
                    <a:gd name="connsiteY17" fmla="*/ 7580 h 8662"/>
                    <a:gd name="connsiteX18" fmla="*/ 5414 w 8887"/>
                    <a:gd name="connsiteY18" fmla="*/ 3248 h 8662"/>
                    <a:gd name="connsiteX19" fmla="*/ 5414 w 8887"/>
                    <a:gd name="connsiteY19" fmla="*/ 3248 h 8662"/>
                    <a:gd name="connsiteX20" fmla="*/ 7580 w 8887"/>
                    <a:gd name="connsiteY20" fmla="*/ 2166 h 8662"/>
                    <a:gd name="connsiteX21" fmla="*/ 8663 w 8887"/>
                    <a:gd name="connsiteY21" fmla="*/ 2166 h 8662"/>
                    <a:gd name="connsiteX22" fmla="*/ 7580 w 8887"/>
                    <a:gd name="connsiteY22" fmla="*/ 1083 h 8662"/>
                    <a:gd name="connsiteX23" fmla="*/ 5414 w 8887"/>
                    <a:gd name="connsiteY23" fmla="*/ 3248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887" h="8662">
                      <a:moveTo>
                        <a:pt x="5414" y="3248"/>
                      </a:moveTo>
                      <a:cubicBezTo>
                        <a:pt x="5414" y="2166"/>
                        <a:pt x="6497" y="2166"/>
                        <a:pt x="6497" y="1083"/>
                      </a:cubicBezTo>
                      <a:cubicBezTo>
                        <a:pt x="5414" y="2166"/>
                        <a:pt x="5414" y="3248"/>
                        <a:pt x="4331" y="4331"/>
                      </a:cubicBezTo>
                      <a:cubicBezTo>
                        <a:pt x="4331" y="3248"/>
                        <a:pt x="3249" y="4331"/>
                        <a:pt x="3249" y="4331"/>
                      </a:cubicBezTo>
                      <a:cubicBezTo>
                        <a:pt x="4331" y="3248"/>
                        <a:pt x="5414" y="1083"/>
                        <a:pt x="5414" y="1083"/>
                      </a:cubicBezTo>
                      <a:cubicBezTo>
                        <a:pt x="5414" y="1083"/>
                        <a:pt x="5414" y="0"/>
                        <a:pt x="5414" y="0"/>
                      </a:cubicBezTo>
                      <a:cubicBezTo>
                        <a:pt x="5414" y="1083"/>
                        <a:pt x="4331" y="0"/>
                        <a:pt x="4331" y="2166"/>
                      </a:cubicBezTo>
                      <a:cubicBezTo>
                        <a:pt x="3249" y="3248"/>
                        <a:pt x="2166" y="3248"/>
                        <a:pt x="3249" y="3248"/>
                      </a:cubicBezTo>
                      <a:cubicBezTo>
                        <a:pt x="4331" y="2166"/>
                        <a:pt x="4331" y="3248"/>
                        <a:pt x="4331" y="3248"/>
                      </a:cubicBezTo>
                      <a:cubicBezTo>
                        <a:pt x="5414" y="2166"/>
                        <a:pt x="4331" y="2166"/>
                        <a:pt x="5414" y="1083"/>
                      </a:cubicBezTo>
                      <a:cubicBezTo>
                        <a:pt x="3249" y="3248"/>
                        <a:pt x="2166" y="1083"/>
                        <a:pt x="0" y="5414"/>
                      </a:cubicBezTo>
                      <a:cubicBezTo>
                        <a:pt x="0" y="6497"/>
                        <a:pt x="0" y="5414"/>
                        <a:pt x="1083" y="5414"/>
                      </a:cubicBezTo>
                      <a:cubicBezTo>
                        <a:pt x="1083" y="4331"/>
                        <a:pt x="2166" y="3248"/>
                        <a:pt x="3249" y="3248"/>
                      </a:cubicBezTo>
                      <a:cubicBezTo>
                        <a:pt x="3249" y="4331"/>
                        <a:pt x="4331" y="3248"/>
                        <a:pt x="3249" y="4331"/>
                      </a:cubicBezTo>
                      <a:lnTo>
                        <a:pt x="2166" y="5414"/>
                      </a:lnTo>
                      <a:cubicBezTo>
                        <a:pt x="3249" y="6497"/>
                        <a:pt x="4331" y="7580"/>
                        <a:pt x="6497" y="8663"/>
                      </a:cubicBezTo>
                      <a:lnTo>
                        <a:pt x="6497" y="8663"/>
                      </a:lnTo>
                      <a:cubicBezTo>
                        <a:pt x="7580" y="7580"/>
                        <a:pt x="7580" y="7580"/>
                        <a:pt x="7580" y="7580"/>
                      </a:cubicBezTo>
                      <a:lnTo>
                        <a:pt x="5414" y="3248"/>
                      </a:lnTo>
                      <a:cubicBezTo>
                        <a:pt x="6497" y="3248"/>
                        <a:pt x="6497" y="3248"/>
                        <a:pt x="5414" y="3248"/>
                      </a:cubicBezTo>
                      <a:cubicBezTo>
                        <a:pt x="6497" y="3248"/>
                        <a:pt x="7580" y="2166"/>
                        <a:pt x="7580" y="2166"/>
                      </a:cubicBezTo>
                      <a:cubicBezTo>
                        <a:pt x="8663" y="2166"/>
                        <a:pt x="7580" y="3248"/>
                        <a:pt x="8663" y="2166"/>
                      </a:cubicBezTo>
                      <a:cubicBezTo>
                        <a:pt x="9746" y="0"/>
                        <a:pt x="6497" y="3248"/>
                        <a:pt x="7580" y="1083"/>
                      </a:cubicBezTo>
                      <a:lnTo>
                        <a:pt x="5414" y="32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93" name="Полилиния: фигура 3092">
                  <a:extLst>
                    <a:ext uri="{FF2B5EF4-FFF2-40B4-BE49-F238E27FC236}">
                      <a16:creationId xmlns:a16="http://schemas.microsoft.com/office/drawing/2014/main" id="{B1E8367F-CE9F-B983-2FA8-67F7E2F6B8F1}"/>
                    </a:ext>
                  </a:extLst>
                </p:cNvPr>
                <p:cNvSpPr/>
                <p:nvPr/>
              </p:nvSpPr>
              <p:spPr>
                <a:xfrm>
                  <a:off x="8607794" y="661723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94" name="Полилиния: фигура 3093">
                  <a:extLst>
                    <a:ext uri="{FF2B5EF4-FFF2-40B4-BE49-F238E27FC236}">
                      <a16:creationId xmlns:a16="http://schemas.microsoft.com/office/drawing/2014/main" id="{8BA64387-6AC0-75C1-5885-6E646ED32D61}"/>
                    </a:ext>
                  </a:extLst>
                </p:cNvPr>
                <p:cNvSpPr/>
                <p:nvPr/>
              </p:nvSpPr>
              <p:spPr>
                <a:xfrm>
                  <a:off x="8604546" y="6620479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0"/>
                        <a:pt x="1083" y="0"/>
                      </a:cubicBezTo>
                      <a:cubicBezTo>
                        <a:pt x="1083" y="0"/>
                        <a:pt x="0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95" name="Полилиния: фигура 3094">
                  <a:extLst>
                    <a:ext uri="{FF2B5EF4-FFF2-40B4-BE49-F238E27FC236}">
                      <a16:creationId xmlns:a16="http://schemas.microsoft.com/office/drawing/2014/main" id="{22686C7E-56F7-1031-7B91-1A04F1FA0736}"/>
                    </a:ext>
                  </a:extLst>
                </p:cNvPr>
                <p:cNvSpPr/>
                <p:nvPr/>
              </p:nvSpPr>
              <p:spPr>
                <a:xfrm>
                  <a:off x="8604064" y="6613982"/>
                  <a:ext cx="481" cy="0"/>
                </a:xfrm>
                <a:custGeom>
                  <a:avLst/>
                  <a:gdLst>
                    <a:gd name="connsiteX0" fmla="*/ 481 w 481"/>
                    <a:gd name="connsiteY0" fmla="*/ 0 h 0"/>
                    <a:gd name="connsiteX1" fmla="*/ 481 w 481"/>
                    <a:gd name="connsiteY1" fmla="*/ 0 h 0"/>
                    <a:gd name="connsiteX2" fmla="*/ 481 w 481"/>
                    <a:gd name="connsiteY2" fmla="*/ 0 h 0"/>
                    <a:gd name="connsiteX3" fmla="*/ 481 w 481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96" name="Полилиния: фигура 3095">
                  <a:extLst>
                    <a:ext uri="{FF2B5EF4-FFF2-40B4-BE49-F238E27FC236}">
                      <a16:creationId xmlns:a16="http://schemas.microsoft.com/office/drawing/2014/main" id="{696E46ED-64FB-EEEC-CD4B-9DED9FFBA19E}"/>
                    </a:ext>
                  </a:extLst>
                </p:cNvPr>
                <p:cNvSpPr/>
                <p:nvPr/>
              </p:nvSpPr>
              <p:spPr>
                <a:xfrm>
                  <a:off x="8596966" y="6613761"/>
                  <a:ext cx="5414" cy="4552"/>
                </a:xfrm>
                <a:custGeom>
                  <a:avLst/>
                  <a:gdLst>
                    <a:gd name="connsiteX0" fmla="*/ 0 w 5414"/>
                    <a:gd name="connsiteY0" fmla="*/ 3469 h 4552"/>
                    <a:gd name="connsiteX1" fmla="*/ 2166 w 5414"/>
                    <a:gd name="connsiteY1" fmla="*/ 4552 h 4552"/>
                    <a:gd name="connsiteX2" fmla="*/ 5414 w 5414"/>
                    <a:gd name="connsiteY2" fmla="*/ 221 h 4552"/>
                    <a:gd name="connsiteX3" fmla="*/ 3248 w 5414"/>
                    <a:gd name="connsiteY3" fmla="*/ 2387 h 4552"/>
                    <a:gd name="connsiteX4" fmla="*/ 2166 w 5414"/>
                    <a:gd name="connsiteY4" fmla="*/ 1304 h 4552"/>
                    <a:gd name="connsiteX5" fmla="*/ 0 w 5414"/>
                    <a:gd name="connsiteY5" fmla="*/ 3469 h 4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14" h="4552">
                      <a:moveTo>
                        <a:pt x="0" y="3469"/>
                      </a:moveTo>
                      <a:cubicBezTo>
                        <a:pt x="1083" y="3469"/>
                        <a:pt x="2166" y="2387"/>
                        <a:pt x="2166" y="4552"/>
                      </a:cubicBezTo>
                      <a:cubicBezTo>
                        <a:pt x="3248" y="3469"/>
                        <a:pt x="4331" y="1304"/>
                        <a:pt x="5414" y="221"/>
                      </a:cubicBezTo>
                      <a:cubicBezTo>
                        <a:pt x="5414" y="-862"/>
                        <a:pt x="3248" y="2387"/>
                        <a:pt x="3248" y="2387"/>
                      </a:cubicBezTo>
                      <a:cubicBezTo>
                        <a:pt x="4331" y="1304"/>
                        <a:pt x="2166" y="2387"/>
                        <a:pt x="2166" y="1304"/>
                      </a:cubicBezTo>
                      <a:cubicBezTo>
                        <a:pt x="1083" y="2387"/>
                        <a:pt x="0" y="3469"/>
                        <a:pt x="0" y="346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97" name="Полилиния: фигура 3096">
                  <a:extLst>
                    <a:ext uri="{FF2B5EF4-FFF2-40B4-BE49-F238E27FC236}">
                      <a16:creationId xmlns:a16="http://schemas.microsoft.com/office/drawing/2014/main" id="{92FE4448-3542-6126-D4A5-393F59CE6921}"/>
                    </a:ext>
                  </a:extLst>
                </p:cNvPr>
                <p:cNvSpPr/>
                <p:nvPr/>
              </p:nvSpPr>
              <p:spPr>
                <a:xfrm>
                  <a:off x="8582889" y="6599905"/>
                  <a:ext cx="15971" cy="14077"/>
                </a:xfrm>
                <a:custGeom>
                  <a:avLst/>
                  <a:gdLst>
                    <a:gd name="connsiteX0" fmla="*/ 15160 w 15971"/>
                    <a:gd name="connsiteY0" fmla="*/ 10828 h 14077"/>
                    <a:gd name="connsiteX1" fmla="*/ 15160 w 15971"/>
                    <a:gd name="connsiteY1" fmla="*/ 10828 h 14077"/>
                    <a:gd name="connsiteX2" fmla="*/ 15160 w 15971"/>
                    <a:gd name="connsiteY2" fmla="*/ 10828 h 14077"/>
                    <a:gd name="connsiteX3" fmla="*/ 15160 w 15971"/>
                    <a:gd name="connsiteY3" fmla="*/ 8663 h 14077"/>
                    <a:gd name="connsiteX4" fmla="*/ 14077 w 15971"/>
                    <a:gd name="connsiteY4" fmla="*/ 9746 h 14077"/>
                    <a:gd name="connsiteX5" fmla="*/ 11911 w 15971"/>
                    <a:gd name="connsiteY5" fmla="*/ 8663 h 14077"/>
                    <a:gd name="connsiteX6" fmla="*/ 10828 w 15971"/>
                    <a:gd name="connsiteY6" fmla="*/ 9746 h 14077"/>
                    <a:gd name="connsiteX7" fmla="*/ 11911 w 15971"/>
                    <a:gd name="connsiteY7" fmla="*/ 6497 h 14077"/>
                    <a:gd name="connsiteX8" fmla="*/ 8663 w 15971"/>
                    <a:gd name="connsiteY8" fmla="*/ 10828 h 14077"/>
                    <a:gd name="connsiteX9" fmla="*/ 8663 w 15971"/>
                    <a:gd name="connsiteY9" fmla="*/ 8663 h 14077"/>
                    <a:gd name="connsiteX10" fmla="*/ 8663 w 15971"/>
                    <a:gd name="connsiteY10" fmla="*/ 8663 h 14077"/>
                    <a:gd name="connsiteX11" fmla="*/ 7580 w 15971"/>
                    <a:gd name="connsiteY11" fmla="*/ 7580 h 14077"/>
                    <a:gd name="connsiteX12" fmla="*/ 8663 w 15971"/>
                    <a:gd name="connsiteY12" fmla="*/ 5414 h 14077"/>
                    <a:gd name="connsiteX13" fmla="*/ 7580 w 15971"/>
                    <a:gd name="connsiteY13" fmla="*/ 4331 h 14077"/>
                    <a:gd name="connsiteX14" fmla="*/ 8663 w 15971"/>
                    <a:gd name="connsiteY14" fmla="*/ 3249 h 14077"/>
                    <a:gd name="connsiteX15" fmla="*/ 5414 w 15971"/>
                    <a:gd name="connsiteY15" fmla="*/ 3249 h 14077"/>
                    <a:gd name="connsiteX16" fmla="*/ 6497 w 15971"/>
                    <a:gd name="connsiteY16" fmla="*/ 2166 h 14077"/>
                    <a:gd name="connsiteX17" fmla="*/ 4331 w 15971"/>
                    <a:gd name="connsiteY17" fmla="*/ 5414 h 14077"/>
                    <a:gd name="connsiteX18" fmla="*/ 3249 w 15971"/>
                    <a:gd name="connsiteY18" fmla="*/ 4331 h 14077"/>
                    <a:gd name="connsiteX19" fmla="*/ 5414 w 15971"/>
                    <a:gd name="connsiteY19" fmla="*/ 2166 h 14077"/>
                    <a:gd name="connsiteX20" fmla="*/ 4331 w 15971"/>
                    <a:gd name="connsiteY20" fmla="*/ 2166 h 14077"/>
                    <a:gd name="connsiteX21" fmla="*/ 5414 w 15971"/>
                    <a:gd name="connsiteY21" fmla="*/ 0 h 14077"/>
                    <a:gd name="connsiteX22" fmla="*/ 2166 w 15971"/>
                    <a:gd name="connsiteY22" fmla="*/ 2166 h 14077"/>
                    <a:gd name="connsiteX23" fmla="*/ 2166 w 15971"/>
                    <a:gd name="connsiteY23" fmla="*/ 1083 h 14077"/>
                    <a:gd name="connsiteX24" fmla="*/ 0 w 15971"/>
                    <a:gd name="connsiteY24" fmla="*/ 4331 h 14077"/>
                    <a:gd name="connsiteX25" fmla="*/ 3249 w 15971"/>
                    <a:gd name="connsiteY25" fmla="*/ 6497 h 14077"/>
                    <a:gd name="connsiteX26" fmla="*/ 5414 w 15971"/>
                    <a:gd name="connsiteY26" fmla="*/ 5414 h 14077"/>
                    <a:gd name="connsiteX27" fmla="*/ 4331 w 15971"/>
                    <a:gd name="connsiteY27" fmla="*/ 7580 h 14077"/>
                    <a:gd name="connsiteX28" fmla="*/ 5414 w 15971"/>
                    <a:gd name="connsiteY28" fmla="*/ 5414 h 14077"/>
                    <a:gd name="connsiteX29" fmla="*/ 4331 w 15971"/>
                    <a:gd name="connsiteY29" fmla="*/ 7580 h 14077"/>
                    <a:gd name="connsiteX30" fmla="*/ 6497 w 15971"/>
                    <a:gd name="connsiteY30" fmla="*/ 6497 h 14077"/>
                    <a:gd name="connsiteX31" fmla="*/ 4331 w 15971"/>
                    <a:gd name="connsiteY31" fmla="*/ 8663 h 14077"/>
                    <a:gd name="connsiteX32" fmla="*/ 9746 w 15971"/>
                    <a:gd name="connsiteY32" fmla="*/ 11911 h 14077"/>
                    <a:gd name="connsiteX33" fmla="*/ 10828 w 15971"/>
                    <a:gd name="connsiteY33" fmla="*/ 10828 h 14077"/>
                    <a:gd name="connsiteX34" fmla="*/ 12994 w 15971"/>
                    <a:gd name="connsiteY34" fmla="*/ 11911 h 14077"/>
                    <a:gd name="connsiteX35" fmla="*/ 14077 w 15971"/>
                    <a:gd name="connsiteY35" fmla="*/ 10828 h 14077"/>
                    <a:gd name="connsiteX36" fmla="*/ 11911 w 15971"/>
                    <a:gd name="connsiteY36" fmla="*/ 14077 h 14077"/>
                    <a:gd name="connsiteX37" fmla="*/ 12994 w 15971"/>
                    <a:gd name="connsiteY37" fmla="*/ 14077 h 14077"/>
                    <a:gd name="connsiteX38" fmla="*/ 12994 w 15971"/>
                    <a:gd name="connsiteY38" fmla="*/ 12994 h 14077"/>
                    <a:gd name="connsiteX39" fmla="*/ 12994 w 15971"/>
                    <a:gd name="connsiteY39" fmla="*/ 14077 h 14077"/>
                    <a:gd name="connsiteX40" fmla="*/ 15160 w 15971"/>
                    <a:gd name="connsiteY40" fmla="*/ 9746 h 14077"/>
                    <a:gd name="connsiteX41" fmla="*/ 15160 w 15971"/>
                    <a:gd name="connsiteY41" fmla="*/ 6497 h 14077"/>
                    <a:gd name="connsiteX42" fmla="*/ 15160 w 15971"/>
                    <a:gd name="connsiteY42" fmla="*/ 10828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5971" h="14077">
                      <a:moveTo>
                        <a:pt x="15160" y="10828"/>
                      </a:moveTo>
                      <a:cubicBezTo>
                        <a:pt x="15160" y="10828"/>
                        <a:pt x="14077" y="11911"/>
                        <a:pt x="15160" y="10828"/>
                      </a:cubicBezTo>
                      <a:cubicBezTo>
                        <a:pt x="15160" y="10828"/>
                        <a:pt x="15160" y="9746"/>
                        <a:pt x="15160" y="10828"/>
                      </a:cubicBezTo>
                      <a:cubicBezTo>
                        <a:pt x="16243" y="8663"/>
                        <a:pt x="15160" y="9746"/>
                        <a:pt x="15160" y="8663"/>
                      </a:cubicBezTo>
                      <a:cubicBezTo>
                        <a:pt x="15160" y="8663"/>
                        <a:pt x="15160" y="9746"/>
                        <a:pt x="14077" y="9746"/>
                      </a:cubicBezTo>
                      <a:cubicBezTo>
                        <a:pt x="14077" y="8663"/>
                        <a:pt x="12994" y="10828"/>
                        <a:pt x="11911" y="8663"/>
                      </a:cubicBezTo>
                      <a:cubicBezTo>
                        <a:pt x="11911" y="8663"/>
                        <a:pt x="10828" y="8663"/>
                        <a:pt x="10828" y="9746"/>
                      </a:cubicBezTo>
                      <a:cubicBezTo>
                        <a:pt x="11911" y="7580"/>
                        <a:pt x="11911" y="7580"/>
                        <a:pt x="11911" y="6497"/>
                      </a:cubicBezTo>
                      <a:cubicBezTo>
                        <a:pt x="11911" y="7580"/>
                        <a:pt x="10828" y="8663"/>
                        <a:pt x="8663" y="10828"/>
                      </a:cubicBezTo>
                      <a:cubicBezTo>
                        <a:pt x="9746" y="7580"/>
                        <a:pt x="7580" y="10828"/>
                        <a:pt x="8663" y="8663"/>
                      </a:cubicBezTo>
                      <a:cubicBezTo>
                        <a:pt x="8663" y="8663"/>
                        <a:pt x="8663" y="8663"/>
                        <a:pt x="8663" y="8663"/>
                      </a:cubicBezTo>
                      <a:cubicBezTo>
                        <a:pt x="9746" y="6497"/>
                        <a:pt x="7580" y="8663"/>
                        <a:pt x="7580" y="7580"/>
                      </a:cubicBezTo>
                      <a:lnTo>
                        <a:pt x="8663" y="5414"/>
                      </a:lnTo>
                      <a:cubicBezTo>
                        <a:pt x="8663" y="5414"/>
                        <a:pt x="6497" y="6497"/>
                        <a:pt x="7580" y="4331"/>
                      </a:cubicBezTo>
                      <a:lnTo>
                        <a:pt x="8663" y="3249"/>
                      </a:lnTo>
                      <a:cubicBezTo>
                        <a:pt x="6497" y="4331"/>
                        <a:pt x="6497" y="2166"/>
                        <a:pt x="5414" y="3249"/>
                      </a:cubicBezTo>
                      <a:lnTo>
                        <a:pt x="6497" y="2166"/>
                      </a:lnTo>
                      <a:cubicBezTo>
                        <a:pt x="4331" y="3249"/>
                        <a:pt x="6497" y="3249"/>
                        <a:pt x="4331" y="5414"/>
                      </a:cubicBezTo>
                      <a:cubicBezTo>
                        <a:pt x="6497" y="2166"/>
                        <a:pt x="3249" y="6497"/>
                        <a:pt x="3249" y="4331"/>
                      </a:cubicBezTo>
                      <a:cubicBezTo>
                        <a:pt x="4331" y="3249"/>
                        <a:pt x="4331" y="4331"/>
                        <a:pt x="5414" y="2166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cubicBezTo>
                        <a:pt x="5414" y="1083"/>
                        <a:pt x="4331" y="1083"/>
                        <a:pt x="5414" y="0"/>
                      </a:cubicBezTo>
                      <a:lnTo>
                        <a:pt x="2166" y="2166"/>
                      </a:lnTo>
                      <a:cubicBezTo>
                        <a:pt x="3249" y="1083"/>
                        <a:pt x="2166" y="1083"/>
                        <a:pt x="2166" y="1083"/>
                      </a:cubicBezTo>
                      <a:cubicBezTo>
                        <a:pt x="2166" y="1083"/>
                        <a:pt x="0" y="3249"/>
                        <a:pt x="0" y="4331"/>
                      </a:cubicBezTo>
                      <a:cubicBezTo>
                        <a:pt x="1083" y="4331"/>
                        <a:pt x="3249" y="5414"/>
                        <a:pt x="3249" y="6497"/>
                      </a:cubicBezTo>
                      <a:cubicBezTo>
                        <a:pt x="5414" y="4331"/>
                        <a:pt x="4331" y="7580"/>
                        <a:pt x="5414" y="5414"/>
                      </a:cubicBezTo>
                      <a:cubicBezTo>
                        <a:pt x="5414" y="6497"/>
                        <a:pt x="4331" y="6497"/>
                        <a:pt x="4331" y="7580"/>
                      </a:cubicBezTo>
                      <a:cubicBezTo>
                        <a:pt x="5414" y="7580"/>
                        <a:pt x="5414" y="6497"/>
                        <a:pt x="5414" y="5414"/>
                      </a:cubicBezTo>
                      <a:cubicBezTo>
                        <a:pt x="5414" y="5414"/>
                        <a:pt x="5414" y="6497"/>
                        <a:pt x="4331" y="7580"/>
                      </a:cubicBezTo>
                      <a:cubicBezTo>
                        <a:pt x="4331" y="7580"/>
                        <a:pt x="5414" y="7580"/>
                        <a:pt x="6497" y="6497"/>
                      </a:cubicBezTo>
                      <a:lnTo>
                        <a:pt x="4331" y="8663"/>
                      </a:lnTo>
                      <a:cubicBezTo>
                        <a:pt x="6497" y="9746"/>
                        <a:pt x="9746" y="8663"/>
                        <a:pt x="9746" y="11911"/>
                      </a:cubicBezTo>
                      <a:lnTo>
                        <a:pt x="10828" y="10828"/>
                      </a:lnTo>
                      <a:cubicBezTo>
                        <a:pt x="10828" y="11911"/>
                        <a:pt x="15160" y="8663"/>
                        <a:pt x="12994" y="11911"/>
                      </a:cubicBezTo>
                      <a:lnTo>
                        <a:pt x="14077" y="10828"/>
                      </a:lnTo>
                      <a:cubicBezTo>
                        <a:pt x="12994" y="11911"/>
                        <a:pt x="12994" y="12994"/>
                        <a:pt x="11911" y="14077"/>
                      </a:cubicBezTo>
                      <a:cubicBezTo>
                        <a:pt x="12994" y="14077"/>
                        <a:pt x="11911" y="14077"/>
                        <a:pt x="12994" y="14077"/>
                      </a:cubicBezTo>
                      <a:lnTo>
                        <a:pt x="12994" y="12994"/>
                      </a:lnTo>
                      <a:cubicBezTo>
                        <a:pt x="14077" y="11911"/>
                        <a:pt x="14077" y="12994"/>
                        <a:pt x="12994" y="14077"/>
                      </a:cubicBezTo>
                      <a:cubicBezTo>
                        <a:pt x="15160" y="12994"/>
                        <a:pt x="15160" y="10828"/>
                        <a:pt x="15160" y="9746"/>
                      </a:cubicBezTo>
                      <a:cubicBezTo>
                        <a:pt x="11911" y="11911"/>
                        <a:pt x="16243" y="6497"/>
                        <a:pt x="15160" y="6497"/>
                      </a:cubicBezTo>
                      <a:cubicBezTo>
                        <a:pt x="16243" y="9746"/>
                        <a:pt x="16243" y="10828"/>
                        <a:pt x="15160" y="108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98" name="Полилиния: фигура 3097">
                  <a:extLst>
                    <a:ext uri="{FF2B5EF4-FFF2-40B4-BE49-F238E27FC236}">
                      <a16:creationId xmlns:a16="http://schemas.microsoft.com/office/drawing/2014/main" id="{9610A07C-D631-DBD0-9B9B-F38C9FF478EA}"/>
                    </a:ext>
                  </a:extLst>
                </p:cNvPr>
                <p:cNvSpPr/>
                <p:nvPr/>
              </p:nvSpPr>
              <p:spPr>
                <a:xfrm>
                  <a:off x="8595883" y="6616148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99" name="Полилиния: фигура 3098">
                  <a:extLst>
                    <a:ext uri="{FF2B5EF4-FFF2-40B4-BE49-F238E27FC236}">
                      <a16:creationId xmlns:a16="http://schemas.microsoft.com/office/drawing/2014/main" id="{DF0B6DA8-0CBA-DCE0-E3F3-C0457E0BAA9B}"/>
                    </a:ext>
                  </a:extLst>
                </p:cNvPr>
                <p:cNvSpPr/>
                <p:nvPr/>
              </p:nvSpPr>
              <p:spPr>
                <a:xfrm>
                  <a:off x="8585656" y="6603154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00" name="Полилиния: фигура 3099">
                  <a:extLst>
                    <a:ext uri="{FF2B5EF4-FFF2-40B4-BE49-F238E27FC236}">
                      <a16:creationId xmlns:a16="http://schemas.microsoft.com/office/drawing/2014/main" id="{E2C74090-28BE-4956-8CAE-C13B690A6CE4}"/>
                    </a:ext>
                  </a:extLst>
                </p:cNvPr>
                <p:cNvSpPr/>
                <p:nvPr/>
              </p:nvSpPr>
              <p:spPr>
                <a:xfrm>
                  <a:off x="8598049" y="66161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01" name="Полилиния: фигура 3100">
                  <a:extLst>
                    <a:ext uri="{FF2B5EF4-FFF2-40B4-BE49-F238E27FC236}">
                      <a16:creationId xmlns:a16="http://schemas.microsoft.com/office/drawing/2014/main" id="{9583A33A-FCC8-AE7E-2891-5F81224D64EE}"/>
                    </a:ext>
                  </a:extLst>
                </p:cNvPr>
                <p:cNvSpPr/>
                <p:nvPr/>
              </p:nvSpPr>
              <p:spPr>
                <a:xfrm>
                  <a:off x="8600214" y="6612899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02" name="Полилиния: фигура 3101">
                  <a:extLst>
                    <a:ext uri="{FF2B5EF4-FFF2-40B4-BE49-F238E27FC236}">
                      <a16:creationId xmlns:a16="http://schemas.microsoft.com/office/drawing/2014/main" id="{F3044EB2-A7E2-400D-CE2E-B679A576AD83}"/>
                    </a:ext>
                  </a:extLst>
                </p:cNvPr>
                <p:cNvSpPr/>
                <p:nvPr/>
              </p:nvSpPr>
              <p:spPr>
                <a:xfrm>
                  <a:off x="8585325" y="6598822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0 h 812"/>
                    <a:gd name="connsiteX1" fmla="*/ 812 w 812"/>
                    <a:gd name="connsiteY1" fmla="*/ 0 h 812"/>
                    <a:gd name="connsiteX2" fmla="*/ 812 w 812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-271" y="1083"/>
                        <a:pt x="-271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03" name="Полилиния: фигура 3102">
                  <a:extLst>
                    <a:ext uri="{FF2B5EF4-FFF2-40B4-BE49-F238E27FC236}">
                      <a16:creationId xmlns:a16="http://schemas.microsoft.com/office/drawing/2014/main" id="{F0B71627-6972-4CE0-FAF4-B251CB7C5FCA}"/>
                    </a:ext>
                  </a:extLst>
                </p:cNvPr>
                <p:cNvSpPr/>
                <p:nvPr/>
              </p:nvSpPr>
              <p:spPr>
                <a:xfrm>
                  <a:off x="8580723" y="659340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04" name="Полилиния: фигура 3103">
                  <a:extLst>
                    <a:ext uri="{FF2B5EF4-FFF2-40B4-BE49-F238E27FC236}">
                      <a16:creationId xmlns:a16="http://schemas.microsoft.com/office/drawing/2014/main" id="{6606A099-8CF8-91E4-AECE-9CA3207AD989}"/>
                    </a:ext>
                  </a:extLst>
                </p:cNvPr>
                <p:cNvSpPr/>
                <p:nvPr/>
              </p:nvSpPr>
              <p:spPr>
                <a:xfrm>
                  <a:off x="8560149" y="6581497"/>
                  <a:ext cx="27071" cy="22385"/>
                </a:xfrm>
                <a:custGeom>
                  <a:avLst/>
                  <a:gdLst>
                    <a:gd name="connsiteX0" fmla="*/ 5414 w 27071"/>
                    <a:gd name="connsiteY0" fmla="*/ 0 h 22385"/>
                    <a:gd name="connsiteX1" fmla="*/ 2166 w 27071"/>
                    <a:gd name="connsiteY1" fmla="*/ 1083 h 22385"/>
                    <a:gd name="connsiteX2" fmla="*/ 3248 w 27071"/>
                    <a:gd name="connsiteY2" fmla="*/ 0 h 22385"/>
                    <a:gd name="connsiteX3" fmla="*/ 0 w 27071"/>
                    <a:gd name="connsiteY3" fmla="*/ 2166 h 22385"/>
                    <a:gd name="connsiteX4" fmla="*/ 1083 w 27071"/>
                    <a:gd name="connsiteY4" fmla="*/ 2166 h 22385"/>
                    <a:gd name="connsiteX5" fmla="*/ 0 w 27071"/>
                    <a:gd name="connsiteY5" fmla="*/ 4331 h 22385"/>
                    <a:gd name="connsiteX6" fmla="*/ 3248 w 27071"/>
                    <a:gd name="connsiteY6" fmla="*/ 3248 h 22385"/>
                    <a:gd name="connsiteX7" fmla="*/ 2166 w 27071"/>
                    <a:gd name="connsiteY7" fmla="*/ 4331 h 22385"/>
                    <a:gd name="connsiteX8" fmla="*/ 5414 w 27071"/>
                    <a:gd name="connsiteY8" fmla="*/ 3248 h 22385"/>
                    <a:gd name="connsiteX9" fmla="*/ 5414 w 27071"/>
                    <a:gd name="connsiteY9" fmla="*/ 6497 h 22385"/>
                    <a:gd name="connsiteX10" fmla="*/ 7580 w 27071"/>
                    <a:gd name="connsiteY10" fmla="*/ 6497 h 22385"/>
                    <a:gd name="connsiteX11" fmla="*/ 6497 w 27071"/>
                    <a:gd name="connsiteY11" fmla="*/ 8663 h 22385"/>
                    <a:gd name="connsiteX12" fmla="*/ 10828 w 27071"/>
                    <a:gd name="connsiteY12" fmla="*/ 7580 h 22385"/>
                    <a:gd name="connsiteX13" fmla="*/ 10828 w 27071"/>
                    <a:gd name="connsiteY13" fmla="*/ 8663 h 22385"/>
                    <a:gd name="connsiteX14" fmla="*/ 9746 w 27071"/>
                    <a:gd name="connsiteY14" fmla="*/ 8663 h 22385"/>
                    <a:gd name="connsiteX15" fmla="*/ 10828 w 27071"/>
                    <a:gd name="connsiteY15" fmla="*/ 9746 h 22385"/>
                    <a:gd name="connsiteX16" fmla="*/ 12994 w 27071"/>
                    <a:gd name="connsiteY16" fmla="*/ 7580 h 22385"/>
                    <a:gd name="connsiteX17" fmla="*/ 10828 w 27071"/>
                    <a:gd name="connsiteY17" fmla="*/ 10828 h 22385"/>
                    <a:gd name="connsiteX18" fmla="*/ 12994 w 27071"/>
                    <a:gd name="connsiteY18" fmla="*/ 9746 h 22385"/>
                    <a:gd name="connsiteX19" fmla="*/ 14077 w 27071"/>
                    <a:gd name="connsiteY19" fmla="*/ 8663 h 22385"/>
                    <a:gd name="connsiteX20" fmla="*/ 17325 w 27071"/>
                    <a:gd name="connsiteY20" fmla="*/ 7580 h 22385"/>
                    <a:gd name="connsiteX21" fmla="*/ 15160 w 27071"/>
                    <a:gd name="connsiteY21" fmla="*/ 9746 h 22385"/>
                    <a:gd name="connsiteX22" fmla="*/ 11911 w 27071"/>
                    <a:gd name="connsiteY22" fmla="*/ 10828 h 22385"/>
                    <a:gd name="connsiteX23" fmla="*/ 15160 w 27071"/>
                    <a:gd name="connsiteY23" fmla="*/ 11911 h 22385"/>
                    <a:gd name="connsiteX24" fmla="*/ 14077 w 27071"/>
                    <a:gd name="connsiteY24" fmla="*/ 12994 h 22385"/>
                    <a:gd name="connsiteX25" fmla="*/ 16243 w 27071"/>
                    <a:gd name="connsiteY25" fmla="*/ 12994 h 22385"/>
                    <a:gd name="connsiteX26" fmla="*/ 15160 w 27071"/>
                    <a:gd name="connsiteY26" fmla="*/ 14077 h 22385"/>
                    <a:gd name="connsiteX27" fmla="*/ 17325 w 27071"/>
                    <a:gd name="connsiteY27" fmla="*/ 15160 h 22385"/>
                    <a:gd name="connsiteX28" fmla="*/ 18408 w 27071"/>
                    <a:gd name="connsiteY28" fmla="*/ 14077 h 22385"/>
                    <a:gd name="connsiteX29" fmla="*/ 19491 w 27071"/>
                    <a:gd name="connsiteY29" fmla="*/ 16243 h 22385"/>
                    <a:gd name="connsiteX30" fmla="*/ 22740 w 27071"/>
                    <a:gd name="connsiteY30" fmla="*/ 14077 h 22385"/>
                    <a:gd name="connsiteX31" fmla="*/ 21657 w 27071"/>
                    <a:gd name="connsiteY31" fmla="*/ 16243 h 22385"/>
                    <a:gd name="connsiteX32" fmla="*/ 18408 w 27071"/>
                    <a:gd name="connsiteY32" fmla="*/ 18408 h 22385"/>
                    <a:gd name="connsiteX33" fmla="*/ 20574 w 27071"/>
                    <a:gd name="connsiteY33" fmla="*/ 18408 h 22385"/>
                    <a:gd name="connsiteX34" fmla="*/ 19491 w 27071"/>
                    <a:gd name="connsiteY34" fmla="*/ 19491 h 22385"/>
                    <a:gd name="connsiteX35" fmla="*/ 21657 w 27071"/>
                    <a:gd name="connsiteY35" fmla="*/ 18408 h 22385"/>
                    <a:gd name="connsiteX36" fmla="*/ 20574 w 27071"/>
                    <a:gd name="connsiteY36" fmla="*/ 19491 h 22385"/>
                    <a:gd name="connsiteX37" fmla="*/ 24905 w 27071"/>
                    <a:gd name="connsiteY37" fmla="*/ 21657 h 22385"/>
                    <a:gd name="connsiteX38" fmla="*/ 27071 w 27071"/>
                    <a:gd name="connsiteY38" fmla="*/ 17325 h 22385"/>
                    <a:gd name="connsiteX39" fmla="*/ 22740 w 27071"/>
                    <a:gd name="connsiteY39" fmla="*/ 19491 h 22385"/>
                    <a:gd name="connsiteX40" fmla="*/ 23823 w 27071"/>
                    <a:gd name="connsiteY40" fmla="*/ 17325 h 22385"/>
                    <a:gd name="connsiteX41" fmla="*/ 21657 w 27071"/>
                    <a:gd name="connsiteY41" fmla="*/ 19491 h 22385"/>
                    <a:gd name="connsiteX42" fmla="*/ 21657 w 27071"/>
                    <a:gd name="connsiteY42" fmla="*/ 18408 h 22385"/>
                    <a:gd name="connsiteX43" fmla="*/ 24905 w 27071"/>
                    <a:gd name="connsiteY43" fmla="*/ 15160 h 22385"/>
                    <a:gd name="connsiteX44" fmla="*/ 23823 w 27071"/>
                    <a:gd name="connsiteY44" fmla="*/ 15160 h 22385"/>
                    <a:gd name="connsiteX45" fmla="*/ 24905 w 27071"/>
                    <a:gd name="connsiteY45" fmla="*/ 14077 h 22385"/>
                    <a:gd name="connsiteX46" fmla="*/ 23823 w 27071"/>
                    <a:gd name="connsiteY46" fmla="*/ 12994 h 22385"/>
                    <a:gd name="connsiteX47" fmla="*/ 23823 w 27071"/>
                    <a:gd name="connsiteY47" fmla="*/ 14077 h 22385"/>
                    <a:gd name="connsiteX48" fmla="*/ 22740 w 27071"/>
                    <a:gd name="connsiteY48" fmla="*/ 15160 h 22385"/>
                    <a:gd name="connsiteX49" fmla="*/ 23823 w 27071"/>
                    <a:gd name="connsiteY49" fmla="*/ 12994 h 22385"/>
                    <a:gd name="connsiteX50" fmla="*/ 20574 w 27071"/>
                    <a:gd name="connsiteY50" fmla="*/ 15160 h 22385"/>
                    <a:gd name="connsiteX51" fmla="*/ 21657 w 27071"/>
                    <a:gd name="connsiteY51" fmla="*/ 11911 h 22385"/>
                    <a:gd name="connsiteX52" fmla="*/ 19491 w 27071"/>
                    <a:gd name="connsiteY52" fmla="*/ 12994 h 22385"/>
                    <a:gd name="connsiteX53" fmla="*/ 19491 w 27071"/>
                    <a:gd name="connsiteY53" fmla="*/ 11911 h 22385"/>
                    <a:gd name="connsiteX54" fmla="*/ 19491 w 27071"/>
                    <a:gd name="connsiteY54" fmla="*/ 11911 h 22385"/>
                    <a:gd name="connsiteX55" fmla="*/ 19491 w 27071"/>
                    <a:gd name="connsiteY55" fmla="*/ 11911 h 22385"/>
                    <a:gd name="connsiteX56" fmla="*/ 19491 w 27071"/>
                    <a:gd name="connsiteY56" fmla="*/ 11911 h 22385"/>
                    <a:gd name="connsiteX57" fmla="*/ 18408 w 27071"/>
                    <a:gd name="connsiteY57" fmla="*/ 11911 h 22385"/>
                    <a:gd name="connsiteX58" fmla="*/ 19491 w 27071"/>
                    <a:gd name="connsiteY58" fmla="*/ 11911 h 22385"/>
                    <a:gd name="connsiteX59" fmla="*/ 17325 w 27071"/>
                    <a:gd name="connsiteY59" fmla="*/ 11911 h 22385"/>
                    <a:gd name="connsiteX60" fmla="*/ 14077 w 27071"/>
                    <a:gd name="connsiteY60" fmla="*/ 14077 h 22385"/>
                    <a:gd name="connsiteX61" fmla="*/ 15160 w 27071"/>
                    <a:gd name="connsiteY61" fmla="*/ 11911 h 22385"/>
                    <a:gd name="connsiteX62" fmla="*/ 14077 w 27071"/>
                    <a:gd name="connsiteY62" fmla="*/ 11911 h 22385"/>
                    <a:gd name="connsiteX63" fmla="*/ 16243 w 27071"/>
                    <a:gd name="connsiteY63" fmla="*/ 9746 h 22385"/>
                    <a:gd name="connsiteX64" fmla="*/ 14077 w 27071"/>
                    <a:gd name="connsiteY64" fmla="*/ 9746 h 22385"/>
                    <a:gd name="connsiteX65" fmla="*/ 15160 w 27071"/>
                    <a:gd name="connsiteY65" fmla="*/ 8663 h 22385"/>
                    <a:gd name="connsiteX66" fmla="*/ 14077 w 27071"/>
                    <a:gd name="connsiteY66" fmla="*/ 8663 h 22385"/>
                    <a:gd name="connsiteX67" fmla="*/ 12994 w 27071"/>
                    <a:gd name="connsiteY67" fmla="*/ 9746 h 22385"/>
                    <a:gd name="connsiteX68" fmla="*/ 12994 w 27071"/>
                    <a:gd name="connsiteY68" fmla="*/ 7580 h 22385"/>
                    <a:gd name="connsiteX69" fmla="*/ 10828 w 27071"/>
                    <a:gd name="connsiteY69" fmla="*/ 9746 h 22385"/>
                    <a:gd name="connsiteX70" fmla="*/ 7580 w 27071"/>
                    <a:gd name="connsiteY70" fmla="*/ 9746 h 22385"/>
                    <a:gd name="connsiteX71" fmla="*/ 7580 w 27071"/>
                    <a:gd name="connsiteY71" fmla="*/ 8663 h 22385"/>
                    <a:gd name="connsiteX72" fmla="*/ 8663 w 27071"/>
                    <a:gd name="connsiteY72" fmla="*/ 8663 h 22385"/>
                    <a:gd name="connsiteX73" fmla="*/ 7580 w 27071"/>
                    <a:gd name="connsiteY73" fmla="*/ 8663 h 22385"/>
                    <a:gd name="connsiteX74" fmla="*/ 8663 w 27071"/>
                    <a:gd name="connsiteY74" fmla="*/ 6497 h 22385"/>
                    <a:gd name="connsiteX75" fmla="*/ 5414 w 27071"/>
                    <a:gd name="connsiteY75" fmla="*/ 6497 h 22385"/>
                    <a:gd name="connsiteX76" fmla="*/ 5414 w 27071"/>
                    <a:gd name="connsiteY76" fmla="*/ 8663 h 22385"/>
                    <a:gd name="connsiteX77" fmla="*/ 4331 w 27071"/>
                    <a:gd name="connsiteY77" fmla="*/ 9746 h 22385"/>
                    <a:gd name="connsiteX78" fmla="*/ 3248 w 27071"/>
                    <a:gd name="connsiteY78" fmla="*/ 7580 h 22385"/>
                    <a:gd name="connsiteX79" fmla="*/ 5414 w 27071"/>
                    <a:gd name="connsiteY79" fmla="*/ 5414 h 22385"/>
                    <a:gd name="connsiteX80" fmla="*/ 5414 w 27071"/>
                    <a:gd name="connsiteY80" fmla="*/ 0 h 22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7071" h="22385">
                      <a:moveTo>
                        <a:pt x="5414" y="0"/>
                      </a:moveTo>
                      <a:cubicBezTo>
                        <a:pt x="4331" y="0"/>
                        <a:pt x="3248" y="0"/>
                        <a:pt x="2166" y="1083"/>
                      </a:cubicBezTo>
                      <a:lnTo>
                        <a:pt x="3248" y="0"/>
                      </a:lnTo>
                      <a:cubicBezTo>
                        <a:pt x="2166" y="0"/>
                        <a:pt x="1083" y="1083"/>
                        <a:pt x="0" y="2166"/>
                      </a:cubicBezTo>
                      <a:lnTo>
                        <a:pt x="1083" y="2166"/>
                      </a:lnTo>
                      <a:cubicBezTo>
                        <a:pt x="2166" y="2166"/>
                        <a:pt x="0" y="3248"/>
                        <a:pt x="0" y="4331"/>
                      </a:cubicBezTo>
                      <a:cubicBezTo>
                        <a:pt x="1083" y="4331"/>
                        <a:pt x="3248" y="2166"/>
                        <a:pt x="3248" y="3248"/>
                      </a:cubicBezTo>
                      <a:cubicBezTo>
                        <a:pt x="3248" y="3248"/>
                        <a:pt x="3248" y="4331"/>
                        <a:pt x="2166" y="4331"/>
                      </a:cubicBezTo>
                      <a:cubicBezTo>
                        <a:pt x="2166" y="5414"/>
                        <a:pt x="4331" y="3248"/>
                        <a:pt x="5414" y="3248"/>
                      </a:cubicBezTo>
                      <a:cubicBezTo>
                        <a:pt x="0" y="8663"/>
                        <a:pt x="7580" y="3248"/>
                        <a:pt x="5414" y="6497"/>
                      </a:cubicBezTo>
                      <a:cubicBezTo>
                        <a:pt x="6497" y="6497"/>
                        <a:pt x="6497" y="7580"/>
                        <a:pt x="7580" y="6497"/>
                      </a:cubicBezTo>
                      <a:cubicBezTo>
                        <a:pt x="6497" y="7580"/>
                        <a:pt x="7580" y="7580"/>
                        <a:pt x="6497" y="8663"/>
                      </a:cubicBezTo>
                      <a:cubicBezTo>
                        <a:pt x="9746" y="5414"/>
                        <a:pt x="6497" y="11911"/>
                        <a:pt x="10828" y="7580"/>
                      </a:cubicBezTo>
                      <a:cubicBezTo>
                        <a:pt x="10828" y="9746"/>
                        <a:pt x="10828" y="7580"/>
                        <a:pt x="10828" y="8663"/>
                      </a:cubicBezTo>
                      <a:cubicBezTo>
                        <a:pt x="10828" y="8663"/>
                        <a:pt x="9746" y="8663"/>
                        <a:pt x="9746" y="8663"/>
                      </a:cubicBezTo>
                      <a:cubicBezTo>
                        <a:pt x="9746" y="9746"/>
                        <a:pt x="11911" y="7580"/>
                        <a:pt x="10828" y="9746"/>
                      </a:cubicBezTo>
                      <a:cubicBezTo>
                        <a:pt x="10828" y="10828"/>
                        <a:pt x="11911" y="8663"/>
                        <a:pt x="12994" y="7580"/>
                      </a:cubicBezTo>
                      <a:cubicBezTo>
                        <a:pt x="12994" y="8663"/>
                        <a:pt x="11911" y="8663"/>
                        <a:pt x="10828" y="10828"/>
                      </a:cubicBezTo>
                      <a:cubicBezTo>
                        <a:pt x="12994" y="8663"/>
                        <a:pt x="11911" y="9746"/>
                        <a:pt x="12994" y="9746"/>
                      </a:cubicBezTo>
                      <a:cubicBezTo>
                        <a:pt x="12994" y="9746"/>
                        <a:pt x="12994" y="8663"/>
                        <a:pt x="14077" y="8663"/>
                      </a:cubicBezTo>
                      <a:cubicBezTo>
                        <a:pt x="14077" y="9746"/>
                        <a:pt x="16243" y="7580"/>
                        <a:pt x="17325" y="7580"/>
                      </a:cubicBezTo>
                      <a:cubicBezTo>
                        <a:pt x="15160" y="9746"/>
                        <a:pt x="16243" y="6497"/>
                        <a:pt x="15160" y="9746"/>
                      </a:cubicBezTo>
                      <a:cubicBezTo>
                        <a:pt x="14077" y="10828"/>
                        <a:pt x="14077" y="9746"/>
                        <a:pt x="11911" y="10828"/>
                      </a:cubicBezTo>
                      <a:cubicBezTo>
                        <a:pt x="11911" y="11911"/>
                        <a:pt x="12994" y="11911"/>
                        <a:pt x="15160" y="11911"/>
                      </a:cubicBezTo>
                      <a:cubicBezTo>
                        <a:pt x="15160" y="12994"/>
                        <a:pt x="14077" y="12994"/>
                        <a:pt x="14077" y="12994"/>
                      </a:cubicBezTo>
                      <a:cubicBezTo>
                        <a:pt x="14077" y="14077"/>
                        <a:pt x="17325" y="11911"/>
                        <a:pt x="16243" y="12994"/>
                      </a:cubicBezTo>
                      <a:lnTo>
                        <a:pt x="15160" y="14077"/>
                      </a:lnTo>
                      <a:cubicBezTo>
                        <a:pt x="17325" y="12994"/>
                        <a:pt x="16243" y="15160"/>
                        <a:pt x="17325" y="15160"/>
                      </a:cubicBezTo>
                      <a:cubicBezTo>
                        <a:pt x="17325" y="14077"/>
                        <a:pt x="18408" y="14077"/>
                        <a:pt x="18408" y="14077"/>
                      </a:cubicBezTo>
                      <a:cubicBezTo>
                        <a:pt x="16243" y="17325"/>
                        <a:pt x="20574" y="12994"/>
                        <a:pt x="19491" y="16243"/>
                      </a:cubicBezTo>
                      <a:cubicBezTo>
                        <a:pt x="20574" y="14077"/>
                        <a:pt x="22740" y="14077"/>
                        <a:pt x="22740" y="14077"/>
                      </a:cubicBezTo>
                      <a:cubicBezTo>
                        <a:pt x="22740" y="15160"/>
                        <a:pt x="21657" y="15160"/>
                        <a:pt x="21657" y="16243"/>
                      </a:cubicBezTo>
                      <a:cubicBezTo>
                        <a:pt x="21657" y="15160"/>
                        <a:pt x="19491" y="17325"/>
                        <a:pt x="18408" y="18408"/>
                      </a:cubicBezTo>
                      <a:cubicBezTo>
                        <a:pt x="19491" y="17325"/>
                        <a:pt x="19491" y="19491"/>
                        <a:pt x="20574" y="18408"/>
                      </a:cubicBezTo>
                      <a:lnTo>
                        <a:pt x="19491" y="19491"/>
                      </a:lnTo>
                      <a:cubicBezTo>
                        <a:pt x="19491" y="20574"/>
                        <a:pt x="22740" y="16243"/>
                        <a:pt x="21657" y="18408"/>
                      </a:cubicBezTo>
                      <a:lnTo>
                        <a:pt x="20574" y="19491"/>
                      </a:lnTo>
                      <a:cubicBezTo>
                        <a:pt x="21657" y="20574"/>
                        <a:pt x="21657" y="23823"/>
                        <a:pt x="24905" y="21657"/>
                      </a:cubicBezTo>
                      <a:cubicBezTo>
                        <a:pt x="25988" y="20574"/>
                        <a:pt x="27071" y="18408"/>
                        <a:pt x="27071" y="17325"/>
                      </a:cubicBezTo>
                      <a:cubicBezTo>
                        <a:pt x="25988" y="17325"/>
                        <a:pt x="23823" y="18408"/>
                        <a:pt x="22740" y="19491"/>
                      </a:cubicBezTo>
                      <a:lnTo>
                        <a:pt x="23823" y="17325"/>
                      </a:lnTo>
                      <a:cubicBezTo>
                        <a:pt x="22740" y="18408"/>
                        <a:pt x="21657" y="18408"/>
                        <a:pt x="21657" y="19491"/>
                      </a:cubicBezTo>
                      <a:cubicBezTo>
                        <a:pt x="20574" y="19491"/>
                        <a:pt x="22740" y="17325"/>
                        <a:pt x="21657" y="18408"/>
                      </a:cubicBezTo>
                      <a:cubicBezTo>
                        <a:pt x="22740" y="16243"/>
                        <a:pt x="23823" y="16243"/>
                        <a:pt x="24905" y="15160"/>
                      </a:cubicBezTo>
                      <a:lnTo>
                        <a:pt x="23823" y="15160"/>
                      </a:lnTo>
                      <a:cubicBezTo>
                        <a:pt x="24905" y="14077"/>
                        <a:pt x="23823" y="14077"/>
                        <a:pt x="24905" y="14077"/>
                      </a:cubicBezTo>
                      <a:cubicBezTo>
                        <a:pt x="22740" y="15160"/>
                        <a:pt x="24905" y="12994"/>
                        <a:pt x="23823" y="12994"/>
                      </a:cubicBezTo>
                      <a:lnTo>
                        <a:pt x="23823" y="14077"/>
                      </a:lnTo>
                      <a:cubicBezTo>
                        <a:pt x="22740" y="15160"/>
                        <a:pt x="22740" y="15160"/>
                        <a:pt x="22740" y="15160"/>
                      </a:cubicBezTo>
                      <a:cubicBezTo>
                        <a:pt x="23823" y="14077"/>
                        <a:pt x="23823" y="14077"/>
                        <a:pt x="23823" y="12994"/>
                      </a:cubicBezTo>
                      <a:cubicBezTo>
                        <a:pt x="22740" y="12994"/>
                        <a:pt x="21657" y="15160"/>
                        <a:pt x="20574" y="15160"/>
                      </a:cubicBezTo>
                      <a:cubicBezTo>
                        <a:pt x="22740" y="12994"/>
                        <a:pt x="20574" y="14077"/>
                        <a:pt x="21657" y="11911"/>
                      </a:cubicBezTo>
                      <a:cubicBezTo>
                        <a:pt x="19491" y="14077"/>
                        <a:pt x="20574" y="11911"/>
                        <a:pt x="19491" y="12994"/>
                      </a:cubicBezTo>
                      <a:cubicBezTo>
                        <a:pt x="19491" y="12994"/>
                        <a:pt x="18408" y="12994"/>
                        <a:pt x="19491" y="11911"/>
                      </a:cubicBezTo>
                      <a:cubicBezTo>
                        <a:pt x="19491" y="11911"/>
                        <a:pt x="19491" y="11911"/>
                        <a:pt x="19491" y="11911"/>
                      </a:cubicBezTo>
                      <a:lnTo>
                        <a:pt x="19491" y="11911"/>
                      </a:lnTo>
                      <a:cubicBezTo>
                        <a:pt x="19491" y="11911"/>
                        <a:pt x="19491" y="11911"/>
                        <a:pt x="19491" y="11911"/>
                      </a:cubicBezTo>
                      <a:cubicBezTo>
                        <a:pt x="19491" y="11911"/>
                        <a:pt x="18408" y="12994"/>
                        <a:pt x="18408" y="11911"/>
                      </a:cubicBezTo>
                      <a:cubicBezTo>
                        <a:pt x="18408" y="11911"/>
                        <a:pt x="19491" y="11911"/>
                        <a:pt x="19491" y="11911"/>
                      </a:cubicBezTo>
                      <a:cubicBezTo>
                        <a:pt x="19491" y="10828"/>
                        <a:pt x="16243" y="14077"/>
                        <a:pt x="17325" y="11911"/>
                      </a:cubicBezTo>
                      <a:cubicBezTo>
                        <a:pt x="16243" y="12994"/>
                        <a:pt x="16243" y="11911"/>
                        <a:pt x="14077" y="14077"/>
                      </a:cubicBezTo>
                      <a:cubicBezTo>
                        <a:pt x="14077" y="12994"/>
                        <a:pt x="16243" y="11911"/>
                        <a:pt x="15160" y="11911"/>
                      </a:cubicBezTo>
                      <a:cubicBezTo>
                        <a:pt x="12994" y="12994"/>
                        <a:pt x="15160" y="10828"/>
                        <a:pt x="14077" y="11911"/>
                      </a:cubicBezTo>
                      <a:cubicBezTo>
                        <a:pt x="16243" y="10828"/>
                        <a:pt x="14077" y="11911"/>
                        <a:pt x="16243" y="9746"/>
                      </a:cubicBezTo>
                      <a:cubicBezTo>
                        <a:pt x="16243" y="8663"/>
                        <a:pt x="14077" y="10828"/>
                        <a:pt x="14077" y="9746"/>
                      </a:cubicBezTo>
                      <a:cubicBezTo>
                        <a:pt x="14077" y="9746"/>
                        <a:pt x="15160" y="8663"/>
                        <a:pt x="15160" y="8663"/>
                      </a:cubicBezTo>
                      <a:cubicBezTo>
                        <a:pt x="14077" y="8663"/>
                        <a:pt x="12994" y="9746"/>
                        <a:pt x="14077" y="8663"/>
                      </a:cubicBezTo>
                      <a:lnTo>
                        <a:pt x="12994" y="9746"/>
                      </a:lnTo>
                      <a:cubicBezTo>
                        <a:pt x="12994" y="8663"/>
                        <a:pt x="11911" y="8663"/>
                        <a:pt x="12994" y="7580"/>
                      </a:cubicBezTo>
                      <a:lnTo>
                        <a:pt x="10828" y="9746"/>
                      </a:lnTo>
                      <a:cubicBezTo>
                        <a:pt x="12994" y="7580"/>
                        <a:pt x="9746" y="8663"/>
                        <a:pt x="7580" y="9746"/>
                      </a:cubicBezTo>
                      <a:cubicBezTo>
                        <a:pt x="7580" y="9746"/>
                        <a:pt x="7580" y="8663"/>
                        <a:pt x="7580" y="8663"/>
                      </a:cubicBezTo>
                      <a:cubicBezTo>
                        <a:pt x="7580" y="8663"/>
                        <a:pt x="8663" y="8663"/>
                        <a:pt x="8663" y="8663"/>
                      </a:cubicBezTo>
                      <a:cubicBezTo>
                        <a:pt x="8663" y="8663"/>
                        <a:pt x="9746" y="6497"/>
                        <a:pt x="7580" y="8663"/>
                      </a:cubicBezTo>
                      <a:cubicBezTo>
                        <a:pt x="6497" y="8663"/>
                        <a:pt x="8663" y="7580"/>
                        <a:pt x="8663" y="6497"/>
                      </a:cubicBezTo>
                      <a:cubicBezTo>
                        <a:pt x="5414" y="8663"/>
                        <a:pt x="8663" y="3248"/>
                        <a:pt x="5414" y="6497"/>
                      </a:cubicBezTo>
                      <a:cubicBezTo>
                        <a:pt x="5414" y="6497"/>
                        <a:pt x="5414" y="7580"/>
                        <a:pt x="5414" y="8663"/>
                      </a:cubicBezTo>
                      <a:cubicBezTo>
                        <a:pt x="4331" y="8663"/>
                        <a:pt x="4331" y="9746"/>
                        <a:pt x="4331" y="9746"/>
                      </a:cubicBezTo>
                      <a:cubicBezTo>
                        <a:pt x="3248" y="9746"/>
                        <a:pt x="4331" y="7580"/>
                        <a:pt x="3248" y="7580"/>
                      </a:cubicBezTo>
                      <a:lnTo>
                        <a:pt x="5414" y="5414"/>
                      </a:lnTo>
                      <a:cubicBezTo>
                        <a:pt x="8663" y="0"/>
                        <a:pt x="3248" y="4331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05" name="Полилиния: фигура 3104">
                  <a:extLst>
                    <a:ext uri="{FF2B5EF4-FFF2-40B4-BE49-F238E27FC236}">
                      <a16:creationId xmlns:a16="http://schemas.microsoft.com/office/drawing/2014/main" id="{F4E13571-BC54-D73C-4817-A6F79D6F36DB}"/>
                    </a:ext>
                  </a:extLst>
                </p:cNvPr>
                <p:cNvSpPr/>
                <p:nvPr/>
              </p:nvSpPr>
              <p:spPr>
                <a:xfrm>
                  <a:off x="8570977" y="658691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  <a:gd name="connsiteX3" fmla="*/ 0 w 1082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ubicBezTo>
                        <a:pt x="1083" y="0"/>
                        <a:pt x="1083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06" name="Полилиния: фигура 3105">
                  <a:extLst>
                    <a:ext uri="{FF2B5EF4-FFF2-40B4-BE49-F238E27FC236}">
                      <a16:creationId xmlns:a16="http://schemas.microsoft.com/office/drawing/2014/main" id="{8080F6BB-460A-49F6-6DA2-99918CC6E07C}"/>
                    </a:ext>
                  </a:extLst>
                </p:cNvPr>
                <p:cNvSpPr/>
                <p:nvPr/>
              </p:nvSpPr>
              <p:spPr>
                <a:xfrm>
                  <a:off x="8570977" y="6586911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07" name="Полилиния: фигура 3106">
                  <a:extLst>
                    <a:ext uri="{FF2B5EF4-FFF2-40B4-BE49-F238E27FC236}">
                      <a16:creationId xmlns:a16="http://schemas.microsoft.com/office/drawing/2014/main" id="{5D72D7C2-E7BC-9EF4-9FAD-418DB312B4A9}"/>
                    </a:ext>
                  </a:extLst>
                </p:cNvPr>
                <p:cNvSpPr/>
                <p:nvPr/>
              </p:nvSpPr>
              <p:spPr>
                <a:xfrm>
                  <a:off x="8563668" y="6580414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08" name="Полилиния: фигура 3107">
                  <a:extLst>
                    <a:ext uri="{FF2B5EF4-FFF2-40B4-BE49-F238E27FC236}">
                      <a16:creationId xmlns:a16="http://schemas.microsoft.com/office/drawing/2014/main" id="{CC1A7562-9CD1-681C-4E6D-A0265FB47FCA}"/>
                    </a:ext>
                  </a:extLst>
                </p:cNvPr>
                <p:cNvSpPr/>
                <p:nvPr/>
              </p:nvSpPr>
              <p:spPr>
                <a:xfrm>
                  <a:off x="8562315" y="6581497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09" name="Полилиния: фигура 3108">
                  <a:extLst>
                    <a:ext uri="{FF2B5EF4-FFF2-40B4-BE49-F238E27FC236}">
                      <a16:creationId xmlns:a16="http://schemas.microsoft.com/office/drawing/2014/main" id="{1B270954-5370-666D-800B-99871439E056}"/>
                    </a:ext>
                  </a:extLst>
                </p:cNvPr>
                <p:cNvSpPr/>
                <p:nvPr/>
              </p:nvSpPr>
              <p:spPr>
                <a:xfrm>
                  <a:off x="8547155" y="6572834"/>
                  <a:ext cx="14077" cy="13956"/>
                </a:xfrm>
                <a:custGeom>
                  <a:avLst/>
                  <a:gdLst>
                    <a:gd name="connsiteX0" fmla="*/ 4331 w 14077"/>
                    <a:gd name="connsiteY0" fmla="*/ 0 h 13956"/>
                    <a:gd name="connsiteX1" fmla="*/ 2166 w 14077"/>
                    <a:gd name="connsiteY1" fmla="*/ 1083 h 13956"/>
                    <a:gd name="connsiteX2" fmla="*/ 3249 w 14077"/>
                    <a:gd name="connsiteY2" fmla="*/ 0 h 13956"/>
                    <a:gd name="connsiteX3" fmla="*/ 0 w 14077"/>
                    <a:gd name="connsiteY3" fmla="*/ 1083 h 13956"/>
                    <a:gd name="connsiteX4" fmla="*/ 6497 w 14077"/>
                    <a:gd name="connsiteY4" fmla="*/ 5414 h 13956"/>
                    <a:gd name="connsiteX5" fmla="*/ 5414 w 14077"/>
                    <a:gd name="connsiteY5" fmla="*/ 6497 h 13956"/>
                    <a:gd name="connsiteX6" fmla="*/ 8663 w 14077"/>
                    <a:gd name="connsiteY6" fmla="*/ 7580 h 13956"/>
                    <a:gd name="connsiteX7" fmla="*/ 6497 w 14077"/>
                    <a:gd name="connsiteY7" fmla="*/ 9746 h 13956"/>
                    <a:gd name="connsiteX8" fmla="*/ 8663 w 14077"/>
                    <a:gd name="connsiteY8" fmla="*/ 10828 h 13956"/>
                    <a:gd name="connsiteX9" fmla="*/ 9746 w 14077"/>
                    <a:gd name="connsiteY9" fmla="*/ 9746 h 13956"/>
                    <a:gd name="connsiteX10" fmla="*/ 9746 w 14077"/>
                    <a:gd name="connsiteY10" fmla="*/ 10828 h 13956"/>
                    <a:gd name="connsiteX11" fmla="*/ 9746 w 14077"/>
                    <a:gd name="connsiteY11" fmla="*/ 10828 h 13956"/>
                    <a:gd name="connsiteX12" fmla="*/ 10828 w 14077"/>
                    <a:gd name="connsiteY12" fmla="*/ 11911 h 13956"/>
                    <a:gd name="connsiteX13" fmla="*/ 9746 w 14077"/>
                    <a:gd name="connsiteY13" fmla="*/ 11911 h 13956"/>
                    <a:gd name="connsiteX14" fmla="*/ 10828 w 14077"/>
                    <a:gd name="connsiteY14" fmla="*/ 11911 h 13956"/>
                    <a:gd name="connsiteX15" fmla="*/ 9746 w 14077"/>
                    <a:gd name="connsiteY15" fmla="*/ 12994 h 13956"/>
                    <a:gd name="connsiteX16" fmla="*/ 12994 w 14077"/>
                    <a:gd name="connsiteY16" fmla="*/ 12994 h 13956"/>
                    <a:gd name="connsiteX17" fmla="*/ 14077 w 14077"/>
                    <a:gd name="connsiteY17" fmla="*/ 11911 h 13956"/>
                    <a:gd name="connsiteX18" fmla="*/ 11911 w 14077"/>
                    <a:gd name="connsiteY18" fmla="*/ 11911 h 13956"/>
                    <a:gd name="connsiteX19" fmla="*/ 11911 w 14077"/>
                    <a:gd name="connsiteY19" fmla="*/ 11911 h 13956"/>
                    <a:gd name="connsiteX20" fmla="*/ 10828 w 14077"/>
                    <a:gd name="connsiteY20" fmla="*/ 11911 h 13956"/>
                    <a:gd name="connsiteX21" fmla="*/ 12994 w 14077"/>
                    <a:gd name="connsiteY21" fmla="*/ 10828 h 13956"/>
                    <a:gd name="connsiteX22" fmla="*/ 12994 w 14077"/>
                    <a:gd name="connsiteY22" fmla="*/ 8663 h 13956"/>
                    <a:gd name="connsiteX23" fmla="*/ 12994 w 14077"/>
                    <a:gd name="connsiteY23" fmla="*/ 8663 h 13956"/>
                    <a:gd name="connsiteX24" fmla="*/ 11911 w 14077"/>
                    <a:gd name="connsiteY24" fmla="*/ 8663 h 13956"/>
                    <a:gd name="connsiteX25" fmla="*/ 10828 w 14077"/>
                    <a:gd name="connsiteY25" fmla="*/ 9746 h 13956"/>
                    <a:gd name="connsiteX26" fmla="*/ 8663 w 14077"/>
                    <a:gd name="connsiteY26" fmla="*/ 11911 h 13956"/>
                    <a:gd name="connsiteX27" fmla="*/ 8663 w 14077"/>
                    <a:gd name="connsiteY27" fmla="*/ 11911 h 13956"/>
                    <a:gd name="connsiteX28" fmla="*/ 10828 w 14077"/>
                    <a:gd name="connsiteY28" fmla="*/ 10828 h 13956"/>
                    <a:gd name="connsiteX29" fmla="*/ 9746 w 14077"/>
                    <a:gd name="connsiteY29" fmla="*/ 10828 h 13956"/>
                    <a:gd name="connsiteX30" fmla="*/ 10828 w 14077"/>
                    <a:gd name="connsiteY30" fmla="*/ 8663 h 13956"/>
                    <a:gd name="connsiteX31" fmla="*/ 8663 w 14077"/>
                    <a:gd name="connsiteY31" fmla="*/ 10828 h 13956"/>
                    <a:gd name="connsiteX32" fmla="*/ 6497 w 14077"/>
                    <a:gd name="connsiteY32" fmla="*/ 8663 h 13956"/>
                    <a:gd name="connsiteX33" fmla="*/ 7580 w 14077"/>
                    <a:gd name="connsiteY33" fmla="*/ 7580 h 13956"/>
                    <a:gd name="connsiteX34" fmla="*/ 5414 w 14077"/>
                    <a:gd name="connsiteY34" fmla="*/ 8663 h 13956"/>
                    <a:gd name="connsiteX35" fmla="*/ 4331 w 14077"/>
                    <a:gd name="connsiteY35" fmla="*/ 6497 h 13956"/>
                    <a:gd name="connsiteX36" fmla="*/ 3249 w 14077"/>
                    <a:gd name="connsiteY36" fmla="*/ 7580 h 13956"/>
                    <a:gd name="connsiteX37" fmla="*/ 4331 w 14077"/>
                    <a:gd name="connsiteY37" fmla="*/ 0 h 13956"/>
                    <a:gd name="connsiteX38" fmla="*/ 4331 w 14077"/>
                    <a:gd name="connsiteY38" fmla="*/ 0 h 13956"/>
                    <a:gd name="connsiteX39" fmla="*/ 2166 w 14077"/>
                    <a:gd name="connsiteY39" fmla="*/ 1083 h 13956"/>
                    <a:gd name="connsiteX40" fmla="*/ 4331 w 14077"/>
                    <a:gd name="connsiteY40" fmla="*/ 0 h 1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4077" h="13956">
                      <a:moveTo>
                        <a:pt x="4331" y="0"/>
                      </a:moveTo>
                      <a:lnTo>
                        <a:pt x="2166" y="1083"/>
                      </a:lnTo>
                      <a:cubicBezTo>
                        <a:pt x="3249" y="0"/>
                        <a:pt x="1083" y="0"/>
                        <a:pt x="3249" y="0"/>
                      </a:cubicBezTo>
                      <a:cubicBezTo>
                        <a:pt x="1083" y="1083"/>
                        <a:pt x="2166" y="-1083"/>
                        <a:pt x="0" y="1083"/>
                      </a:cubicBezTo>
                      <a:cubicBezTo>
                        <a:pt x="2166" y="2166"/>
                        <a:pt x="3249" y="5414"/>
                        <a:pt x="6497" y="5414"/>
                      </a:cubicBezTo>
                      <a:lnTo>
                        <a:pt x="5414" y="6497"/>
                      </a:lnTo>
                      <a:cubicBezTo>
                        <a:pt x="8663" y="5414"/>
                        <a:pt x="4331" y="9746"/>
                        <a:pt x="8663" y="7580"/>
                      </a:cubicBezTo>
                      <a:lnTo>
                        <a:pt x="6497" y="9746"/>
                      </a:lnTo>
                      <a:cubicBezTo>
                        <a:pt x="6497" y="10828"/>
                        <a:pt x="9746" y="7580"/>
                        <a:pt x="8663" y="10828"/>
                      </a:cubicBezTo>
                      <a:lnTo>
                        <a:pt x="9746" y="9746"/>
                      </a:lnTo>
                      <a:cubicBezTo>
                        <a:pt x="9746" y="9746"/>
                        <a:pt x="9746" y="9746"/>
                        <a:pt x="9746" y="10828"/>
                      </a:cubicBezTo>
                      <a:lnTo>
                        <a:pt x="9746" y="10828"/>
                      </a:lnTo>
                      <a:cubicBezTo>
                        <a:pt x="10828" y="10828"/>
                        <a:pt x="10828" y="10828"/>
                        <a:pt x="10828" y="11911"/>
                      </a:cubicBezTo>
                      <a:cubicBezTo>
                        <a:pt x="9746" y="12994"/>
                        <a:pt x="10828" y="11911"/>
                        <a:pt x="9746" y="11911"/>
                      </a:cubicBezTo>
                      <a:cubicBezTo>
                        <a:pt x="9746" y="12994"/>
                        <a:pt x="10828" y="11911"/>
                        <a:pt x="10828" y="11911"/>
                      </a:cubicBezTo>
                      <a:cubicBezTo>
                        <a:pt x="10828" y="12994"/>
                        <a:pt x="9746" y="12994"/>
                        <a:pt x="9746" y="12994"/>
                      </a:cubicBezTo>
                      <a:cubicBezTo>
                        <a:pt x="10828" y="12994"/>
                        <a:pt x="9746" y="15160"/>
                        <a:pt x="12994" y="12994"/>
                      </a:cubicBezTo>
                      <a:cubicBezTo>
                        <a:pt x="14077" y="12994"/>
                        <a:pt x="14077" y="11911"/>
                        <a:pt x="14077" y="11911"/>
                      </a:cubicBezTo>
                      <a:cubicBezTo>
                        <a:pt x="14077" y="10828"/>
                        <a:pt x="12994" y="10828"/>
                        <a:pt x="11911" y="11911"/>
                      </a:cubicBezTo>
                      <a:lnTo>
                        <a:pt x="11911" y="11911"/>
                      </a:lnTo>
                      <a:cubicBezTo>
                        <a:pt x="8663" y="14077"/>
                        <a:pt x="11911" y="10828"/>
                        <a:pt x="10828" y="11911"/>
                      </a:cubicBezTo>
                      <a:cubicBezTo>
                        <a:pt x="11911" y="10828"/>
                        <a:pt x="11911" y="10828"/>
                        <a:pt x="12994" y="10828"/>
                      </a:cubicBezTo>
                      <a:cubicBezTo>
                        <a:pt x="15160" y="8663"/>
                        <a:pt x="10828" y="11911"/>
                        <a:pt x="12994" y="8663"/>
                      </a:cubicBezTo>
                      <a:lnTo>
                        <a:pt x="12994" y="8663"/>
                      </a:lnTo>
                      <a:cubicBezTo>
                        <a:pt x="12994" y="8663"/>
                        <a:pt x="12994" y="8663"/>
                        <a:pt x="11911" y="8663"/>
                      </a:cubicBezTo>
                      <a:cubicBezTo>
                        <a:pt x="11911" y="8663"/>
                        <a:pt x="11911" y="9746"/>
                        <a:pt x="10828" y="9746"/>
                      </a:cubicBezTo>
                      <a:cubicBezTo>
                        <a:pt x="10828" y="9746"/>
                        <a:pt x="8663" y="10828"/>
                        <a:pt x="8663" y="11911"/>
                      </a:cubicBezTo>
                      <a:cubicBezTo>
                        <a:pt x="9746" y="10828"/>
                        <a:pt x="7580" y="11911"/>
                        <a:pt x="8663" y="11911"/>
                      </a:cubicBezTo>
                      <a:cubicBezTo>
                        <a:pt x="9746" y="10828"/>
                        <a:pt x="9746" y="10828"/>
                        <a:pt x="10828" y="10828"/>
                      </a:cubicBezTo>
                      <a:lnTo>
                        <a:pt x="9746" y="10828"/>
                      </a:lnTo>
                      <a:cubicBezTo>
                        <a:pt x="9746" y="10828"/>
                        <a:pt x="10828" y="9746"/>
                        <a:pt x="10828" y="8663"/>
                      </a:cubicBezTo>
                      <a:cubicBezTo>
                        <a:pt x="9746" y="9746"/>
                        <a:pt x="10828" y="9746"/>
                        <a:pt x="8663" y="10828"/>
                      </a:cubicBezTo>
                      <a:cubicBezTo>
                        <a:pt x="9746" y="8663"/>
                        <a:pt x="8663" y="8663"/>
                        <a:pt x="6497" y="8663"/>
                      </a:cubicBezTo>
                      <a:cubicBezTo>
                        <a:pt x="6497" y="8663"/>
                        <a:pt x="7580" y="7580"/>
                        <a:pt x="7580" y="7580"/>
                      </a:cubicBezTo>
                      <a:cubicBezTo>
                        <a:pt x="7580" y="7580"/>
                        <a:pt x="6497" y="7580"/>
                        <a:pt x="5414" y="8663"/>
                      </a:cubicBezTo>
                      <a:cubicBezTo>
                        <a:pt x="4331" y="8663"/>
                        <a:pt x="4331" y="7580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3249"/>
                        <a:pt x="6497" y="0"/>
                        <a:pt x="4331" y="0"/>
                      </a:cubicBezTo>
                      <a:lnTo>
                        <a:pt x="4331" y="0"/>
                      </a:lnTo>
                      <a:cubicBezTo>
                        <a:pt x="4331" y="1083"/>
                        <a:pt x="2166" y="2166"/>
                        <a:pt x="2166" y="1083"/>
                      </a:cubicBezTo>
                      <a:cubicBezTo>
                        <a:pt x="3249" y="1083"/>
                        <a:pt x="3249" y="1083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10" name="Полилиния: фигура 3109">
                  <a:extLst>
                    <a:ext uri="{FF2B5EF4-FFF2-40B4-BE49-F238E27FC236}">
                      <a16:creationId xmlns:a16="http://schemas.microsoft.com/office/drawing/2014/main" id="{4B5549C1-743D-B0F7-6948-EF58B6012DD2}"/>
                    </a:ext>
                  </a:extLst>
                </p:cNvPr>
                <p:cNvSpPr/>
                <p:nvPr/>
              </p:nvSpPr>
              <p:spPr>
                <a:xfrm>
                  <a:off x="8544989" y="6570668"/>
                  <a:ext cx="3248" cy="1894"/>
                </a:xfrm>
                <a:custGeom>
                  <a:avLst/>
                  <a:gdLst>
                    <a:gd name="connsiteX0" fmla="*/ 2166 w 3248"/>
                    <a:gd name="connsiteY0" fmla="*/ 1083 h 1894"/>
                    <a:gd name="connsiteX1" fmla="*/ 3249 w 3248"/>
                    <a:gd name="connsiteY1" fmla="*/ 0 h 1894"/>
                    <a:gd name="connsiteX2" fmla="*/ 0 w 3248"/>
                    <a:gd name="connsiteY2" fmla="*/ 1083 h 1894"/>
                    <a:gd name="connsiteX3" fmla="*/ 2166 w 3248"/>
                    <a:gd name="connsiteY3" fmla="*/ 1083 h 1894"/>
                    <a:gd name="connsiteX4" fmla="*/ 2166 w 3248"/>
                    <a:gd name="connsiteY4" fmla="*/ 1083 h 1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8" h="1894">
                      <a:moveTo>
                        <a:pt x="2166" y="1083"/>
                      </a:moveTo>
                      <a:lnTo>
                        <a:pt x="3249" y="0"/>
                      </a:lnTo>
                      <a:cubicBezTo>
                        <a:pt x="3249" y="0"/>
                        <a:pt x="1083" y="1083"/>
                        <a:pt x="0" y="1083"/>
                      </a:cubicBezTo>
                      <a:cubicBezTo>
                        <a:pt x="2166" y="2166"/>
                        <a:pt x="1083" y="2166"/>
                        <a:pt x="2166" y="1083"/>
                      </a:cubicBezTo>
                      <a:cubicBezTo>
                        <a:pt x="2166" y="2166"/>
                        <a:pt x="3249" y="1083"/>
                        <a:pt x="2166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11" name="Полилиния: фигура 3110">
                  <a:extLst>
                    <a:ext uri="{FF2B5EF4-FFF2-40B4-BE49-F238E27FC236}">
                      <a16:creationId xmlns:a16="http://schemas.microsoft.com/office/drawing/2014/main" id="{37E9D701-FEDE-C15D-386A-36E6E153820C}"/>
                    </a:ext>
                  </a:extLst>
                </p:cNvPr>
                <p:cNvSpPr/>
                <p:nvPr/>
              </p:nvSpPr>
              <p:spPr>
                <a:xfrm>
                  <a:off x="8541615" y="6562006"/>
                  <a:ext cx="7878" cy="10048"/>
                </a:xfrm>
                <a:custGeom>
                  <a:avLst/>
                  <a:gdLst>
                    <a:gd name="connsiteX0" fmla="*/ 2291 w 7878"/>
                    <a:gd name="connsiteY0" fmla="*/ 5414 h 10048"/>
                    <a:gd name="connsiteX1" fmla="*/ 1208 w 7878"/>
                    <a:gd name="connsiteY1" fmla="*/ 6497 h 10048"/>
                    <a:gd name="connsiteX2" fmla="*/ 3374 w 7878"/>
                    <a:gd name="connsiteY2" fmla="*/ 9746 h 10048"/>
                    <a:gd name="connsiteX3" fmla="*/ 6622 w 7878"/>
                    <a:gd name="connsiteY3" fmla="*/ 8663 h 10048"/>
                    <a:gd name="connsiteX4" fmla="*/ 5539 w 7878"/>
                    <a:gd name="connsiteY4" fmla="*/ 9746 h 10048"/>
                    <a:gd name="connsiteX5" fmla="*/ 7705 w 7878"/>
                    <a:gd name="connsiteY5" fmla="*/ 8663 h 10048"/>
                    <a:gd name="connsiteX6" fmla="*/ 6622 w 7878"/>
                    <a:gd name="connsiteY6" fmla="*/ 8663 h 10048"/>
                    <a:gd name="connsiteX7" fmla="*/ 7705 w 7878"/>
                    <a:gd name="connsiteY7" fmla="*/ 7580 h 10048"/>
                    <a:gd name="connsiteX8" fmla="*/ 6622 w 7878"/>
                    <a:gd name="connsiteY8" fmla="*/ 7580 h 10048"/>
                    <a:gd name="connsiteX9" fmla="*/ 7705 w 7878"/>
                    <a:gd name="connsiteY9" fmla="*/ 6497 h 10048"/>
                    <a:gd name="connsiteX10" fmla="*/ 4457 w 7878"/>
                    <a:gd name="connsiteY10" fmla="*/ 6497 h 10048"/>
                    <a:gd name="connsiteX11" fmla="*/ 6622 w 7878"/>
                    <a:gd name="connsiteY11" fmla="*/ 5414 h 10048"/>
                    <a:gd name="connsiteX12" fmla="*/ 6622 w 7878"/>
                    <a:gd name="connsiteY12" fmla="*/ 3249 h 10048"/>
                    <a:gd name="connsiteX13" fmla="*/ 6622 w 7878"/>
                    <a:gd name="connsiteY13" fmla="*/ 3249 h 10048"/>
                    <a:gd name="connsiteX14" fmla="*/ 5539 w 7878"/>
                    <a:gd name="connsiteY14" fmla="*/ 4331 h 10048"/>
                    <a:gd name="connsiteX15" fmla="*/ 7705 w 7878"/>
                    <a:gd name="connsiteY15" fmla="*/ 2166 h 10048"/>
                    <a:gd name="connsiteX16" fmla="*/ 5539 w 7878"/>
                    <a:gd name="connsiteY16" fmla="*/ 1083 h 10048"/>
                    <a:gd name="connsiteX17" fmla="*/ 2291 w 7878"/>
                    <a:gd name="connsiteY17" fmla="*/ 2166 h 10048"/>
                    <a:gd name="connsiteX18" fmla="*/ 4457 w 7878"/>
                    <a:gd name="connsiteY18" fmla="*/ 1083 h 10048"/>
                    <a:gd name="connsiteX19" fmla="*/ 4457 w 7878"/>
                    <a:gd name="connsiteY19" fmla="*/ 0 h 10048"/>
                    <a:gd name="connsiteX20" fmla="*/ 1208 w 7878"/>
                    <a:gd name="connsiteY20" fmla="*/ 2166 h 10048"/>
                    <a:gd name="connsiteX21" fmla="*/ 2291 w 7878"/>
                    <a:gd name="connsiteY21" fmla="*/ 5414 h 10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878" h="10048">
                      <a:moveTo>
                        <a:pt x="2291" y="5414"/>
                      </a:moveTo>
                      <a:cubicBezTo>
                        <a:pt x="2291" y="5414"/>
                        <a:pt x="1208" y="6497"/>
                        <a:pt x="1208" y="6497"/>
                      </a:cubicBezTo>
                      <a:cubicBezTo>
                        <a:pt x="2291" y="7580"/>
                        <a:pt x="3374" y="8663"/>
                        <a:pt x="3374" y="9746"/>
                      </a:cubicBezTo>
                      <a:cubicBezTo>
                        <a:pt x="3374" y="10828"/>
                        <a:pt x="5539" y="8663"/>
                        <a:pt x="6622" y="8663"/>
                      </a:cubicBezTo>
                      <a:lnTo>
                        <a:pt x="5539" y="9746"/>
                      </a:lnTo>
                      <a:cubicBezTo>
                        <a:pt x="6622" y="9746"/>
                        <a:pt x="5539" y="10828"/>
                        <a:pt x="7705" y="8663"/>
                      </a:cubicBezTo>
                      <a:cubicBezTo>
                        <a:pt x="7705" y="8663"/>
                        <a:pt x="6622" y="9746"/>
                        <a:pt x="6622" y="8663"/>
                      </a:cubicBezTo>
                      <a:lnTo>
                        <a:pt x="7705" y="7580"/>
                      </a:lnTo>
                      <a:lnTo>
                        <a:pt x="6622" y="7580"/>
                      </a:lnTo>
                      <a:lnTo>
                        <a:pt x="7705" y="6497"/>
                      </a:lnTo>
                      <a:cubicBezTo>
                        <a:pt x="8788" y="4331"/>
                        <a:pt x="4457" y="8663"/>
                        <a:pt x="4457" y="6497"/>
                      </a:cubicBezTo>
                      <a:lnTo>
                        <a:pt x="6622" y="5414"/>
                      </a:lnTo>
                      <a:cubicBezTo>
                        <a:pt x="6622" y="4331"/>
                        <a:pt x="5539" y="5414"/>
                        <a:pt x="6622" y="3249"/>
                      </a:cubicBezTo>
                      <a:cubicBezTo>
                        <a:pt x="6622" y="3249"/>
                        <a:pt x="5539" y="4331"/>
                        <a:pt x="6622" y="3249"/>
                      </a:cubicBezTo>
                      <a:cubicBezTo>
                        <a:pt x="6622" y="3249"/>
                        <a:pt x="5539" y="4331"/>
                        <a:pt x="5539" y="4331"/>
                      </a:cubicBezTo>
                      <a:cubicBezTo>
                        <a:pt x="3374" y="4331"/>
                        <a:pt x="6622" y="3249"/>
                        <a:pt x="7705" y="2166"/>
                      </a:cubicBezTo>
                      <a:cubicBezTo>
                        <a:pt x="5539" y="2166"/>
                        <a:pt x="3374" y="2166"/>
                        <a:pt x="5539" y="1083"/>
                      </a:cubicBezTo>
                      <a:cubicBezTo>
                        <a:pt x="4457" y="2166"/>
                        <a:pt x="3374" y="3249"/>
                        <a:pt x="2291" y="2166"/>
                      </a:cubicBezTo>
                      <a:cubicBezTo>
                        <a:pt x="3374" y="1083"/>
                        <a:pt x="3374" y="1083"/>
                        <a:pt x="4457" y="1083"/>
                      </a:cubicBezTo>
                      <a:cubicBezTo>
                        <a:pt x="4457" y="1083"/>
                        <a:pt x="4457" y="0"/>
                        <a:pt x="4457" y="0"/>
                      </a:cubicBezTo>
                      <a:cubicBezTo>
                        <a:pt x="3374" y="1083"/>
                        <a:pt x="2291" y="2166"/>
                        <a:pt x="1208" y="2166"/>
                      </a:cubicBezTo>
                      <a:cubicBezTo>
                        <a:pt x="-2040" y="6497"/>
                        <a:pt x="2291" y="4331"/>
                        <a:pt x="2291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12" name="Полилиния: фигура 3111">
                  <a:extLst>
                    <a:ext uri="{FF2B5EF4-FFF2-40B4-BE49-F238E27FC236}">
                      <a16:creationId xmlns:a16="http://schemas.microsoft.com/office/drawing/2014/main" id="{0AB0B180-ABC8-DCCA-12BC-E2B4C54A1D61}"/>
                    </a:ext>
                  </a:extLst>
                </p:cNvPr>
                <p:cNvSpPr/>
                <p:nvPr/>
              </p:nvSpPr>
              <p:spPr>
                <a:xfrm>
                  <a:off x="8541741" y="6568503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113" name="Рисунок 11">
                <a:extLst>
                  <a:ext uri="{FF2B5EF4-FFF2-40B4-BE49-F238E27FC236}">
                    <a16:creationId xmlns:a16="http://schemas.microsoft.com/office/drawing/2014/main" id="{67E3389D-234E-4861-D9E6-0412A65AE858}"/>
                  </a:ext>
                </a:extLst>
              </p:cNvPr>
              <p:cNvGrpSpPr/>
              <p:nvPr/>
            </p:nvGrpSpPr>
            <p:grpSpPr>
              <a:xfrm>
                <a:off x="8626029" y="6586911"/>
                <a:ext cx="95464" cy="48727"/>
                <a:chOff x="8626029" y="6586911"/>
                <a:chExt cx="95464" cy="48727"/>
              </a:xfrm>
              <a:solidFill>
                <a:srgbClr val="000000"/>
              </a:solidFill>
            </p:grpSpPr>
            <p:sp>
              <p:nvSpPr>
                <p:cNvPr id="3114" name="Полилиния: фигура 3113">
                  <a:extLst>
                    <a:ext uri="{FF2B5EF4-FFF2-40B4-BE49-F238E27FC236}">
                      <a16:creationId xmlns:a16="http://schemas.microsoft.com/office/drawing/2014/main" id="{C9C44D3D-75F5-DC8A-A2BE-C59C1B48C9C2}"/>
                    </a:ext>
                  </a:extLst>
                </p:cNvPr>
                <p:cNvSpPr/>
                <p:nvPr/>
              </p:nvSpPr>
              <p:spPr>
                <a:xfrm>
                  <a:off x="8721493" y="6634556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15" name="Полилиния: фигура 3114">
                  <a:extLst>
                    <a:ext uri="{FF2B5EF4-FFF2-40B4-BE49-F238E27FC236}">
                      <a16:creationId xmlns:a16="http://schemas.microsoft.com/office/drawing/2014/main" id="{5C73CC7B-A568-E58B-9269-0E2178171540}"/>
                    </a:ext>
                  </a:extLst>
                </p:cNvPr>
                <p:cNvSpPr/>
                <p:nvPr/>
              </p:nvSpPr>
              <p:spPr>
                <a:xfrm>
                  <a:off x="8719929" y="6628829"/>
                  <a:ext cx="1564" cy="6809"/>
                </a:xfrm>
                <a:custGeom>
                  <a:avLst/>
                  <a:gdLst>
                    <a:gd name="connsiteX0" fmla="*/ 481 w 1564"/>
                    <a:gd name="connsiteY0" fmla="*/ 313 h 6809"/>
                    <a:gd name="connsiteX1" fmla="*/ 481 w 1564"/>
                    <a:gd name="connsiteY1" fmla="*/ 313 h 6809"/>
                    <a:gd name="connsiteX2" fmla="*/ 481 w 1564"/>
                    <a:gd name="connsiteY2" fmla="*/ 6810 h 6809"/>
                    <a:gd name="connsiteX3" fmla="*/ 1564 w 1564"/>
                    <a:gd name="connsiteY3" fmla="*/ 2478 h 6809"/>
                    <a:gd name="connsiteX4" fmla="*/ 481 w 1564"/>
                    <a:gd name="connsiteY4" fmla="*/ 3561 h 6809"/>
                    <a:gd name="connsiteX5" fmla="*/ 1564 w 1564"/>
                    <a:gd name="connsiteY5" fmla="*/ 313 h 6809"/>
                    <a:gd name="connsiteX6" fmla="*/ 481 w 1564"/>
                    <a:gd name="connsiteY6" fmla="*/ 313 h 6809"/>
                    <a:gd name="connsiteX7" fmla="*/ 481 w 1564"/>
                    <a:gd name="connsiteY7" fmla="*/ 313 h 6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64" h="6809">
                      <a:moveTo>
                        <a:pt x="481" y="313"/>
                      </a:moveTo>
                      <a:lnTo>
                        <a:pt x="481" y="313"/>
                      </a:lnTo>
                      <a:cubicBezTo>
                        <a:pt x="481" y="5727"/>
                        <a:pt x="-602" y="3561"/>
                        <a:pt x="481" y="6810"/>
                      </a:cubicBezTo>
                      <a:cubicBezTo>
                        <a:pt x="481" y="5727"/>
                        <a:pt x="1564" y="4644"/>
                        <a:pt x="1564" y="2478"/>
                      </a:cubicBezTo>
                      <a:cubicBezTo>
                        <a:pt x="1564" y="2478"/>
                        <a:pt x="481" y="4644"/>
                        <a:pt x="481" y="3561"/>
                      </a:cubicBezTo>
                      <a:cubicBezTo>
                        <a:pt x="481" y="2478"/>
                        <a:pt x="481" y="2478"/>
                        <a:pt x="1564" y="313"/>
                      </a:cubicBezTo>
                      <a:cubicBezTo>
                        <a:pt x="1564" y="-770"/>
                        <a:pt x="1564" y="1396"/>
                        <a:pt x="481" y="313"/>
                      </a:cubicBezTo>
                      <a:lnTo>
                        <a:pt x="481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16" name="Полилиния: фигура 3115">
                  <a:extLst>
                    <a:ext uri="{FF2B5EF4-FFF2-40B4-BE49-F238E27FC236}">
                      <a16:creationId xmlns:a16="http://schemas.microsoft.com/office/drawing/2014/main" id="{9278C186-C558-6E10-51F0-1A0502ACB90A}"/>
                    </a:ext>
                  </a:extLst>
                </p:cNvPr>
                <p:cNvSpPr/>
                <p:nvPr/>
              </p:nvSpPr>
              <p:spPr>
                <a:xfrm>
                  <a:off x="8719327" y="6631308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17" name="Полилиния: фигура 3116">
                  <a:extLst>
                    <a:ext uri="{FF2B5EF4-FFF2-40B4-BE49-F238E27FC236}">
                      <a16:creationId xmlns:a16="http://schemas.microsoft.com/office/drawing/2014/main" id="{6344CE2A-2C40-649C-08EB-960DEBFFF5CF}"/>
                    </a:ext>
                  </a:extLst>
                </p:cNvPr>
                <p:cNvSpPr/>
                <p:nvPr/>
              </p:nvSpPr>
              <p:spPr>
                <a:xfrm>
                  <a:off x="8719327" y="6632391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cubicBezTo>
                        <a:pt x="0" y="2166"/>
                        <a:pt x="0" y="0"/>
                        <a:pt x="0" y="0"/>
                      </a:cubicBezTo>
                      <a:lnTo>
                        <a:pt x="0" y="2166"/>
                      </a:ln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18" name="Полилиния: фигура 3117">
                  <a:extLst>
                    <a:ext uri="{FF2B5EF4-FFF2-40B4-BE49-F238E27FC236}">
                      <a16:creationId xmlns:a16="http://schemas.microsoft.com/office/drawing/2014/main" id="{B1ACB544-A0D6-8469-3A7B-5D00462052D8}"/>
                    </a:ext>
                  </a:extLst>
                </p:cNvPr>
                <p:cNvSpPr/>
                <p:nvPr/>
              </p:nvSpPr>
              <p:spPr>
                <a:xfrm>
                  <a:off x="8718244" y="6633473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19" name="Полилиния: фигура 3118">
                  <a:extLst>
                    <a:ext uri="{FF2B5EF4-FFF2-40B4-BE49-F238E27FC236}">
                      <a16:creationId xmlns:a16="http://schemas.microsoft.com/office/drawing/2014/main" id="{F38863CE-A4BB-3038-1033-819F97A4888F}"/>
                    </a:ext>
                  </a:extLst>
                </p:cNvPr>
                <p:cNvSpPr/>
                <p:nvPr/>
              </p:nvSpPr>
              <p:spPr>
                <a:xfrm>
                  <a:off x="8717161" y="6630225"/>
                  <a:ext cx="1082" cy="4812"/>
                </a:xfrm>
                <a:custGeom>
                  <a:avLst/>
                  <a:gdLst>
                    <a:gd name="connsiteX0" fmla="*/ 0 w 1082"/>
                    <a:gd name="connsiteY0" fmla="*/ 4331 h 4812"/>
                    <a:gd name="connsiteX1" fmla="*/ 0 w 1082"/>
                    <a:gd name="connsiteY1" fmla="*/ 4331 h 4812"/>
                    <a:gd name="connsiteX2" fmla="*/ 0 w 1082"/>
                    <a:gd name="connsiteY2" fmla="*/ 4331 h 4812"/>
                    <a:gd name="connsiteX3" fmla="*/ 1083 w 1082"/>
                    <a:gd name="connsiteY3" fmla="*/ 2166 h 4812"/>
                    <a:gd name="connsiteX4" fmla="*/ 1083 w 1082"/>
                    <a:gd name="connsiteY4" fmla="*/ 2166 h 4812"/>
                    <a:gd name="connsiteX5" fmla="*/ 1083 w 1082"/>
                    <a:gd name="connsiteY5" fmla="*/ 0 h 4812"/>
                    <a:gd name="connsiteX6" fmla="*/ 0 w 1082"/>
                    <a:gd name="connsiteY6" fmla="*/ 4331 h 4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82" h="4812">
                      <a:moveTo>
                        <a:pt x="0" y="4331"/>
                      </a:moveTo>
                      <a:cubicBezTo>
                        <a:pt x="0" y="5414"/>
                        <a:pt x="0" y="4331"/>
                        <a:pt x="0" y="4331"/>
                      </a:cubicBezTo>
                      <a:cubicBezTo>
                        <a:pt x="1083" y="4331"/>
                        <a:pt x="1083" y="4331"/>
                        <a:pt x="0" y="4331"/>
                      </a:cubicBezTo>
                      <a:cubicBezTo>
                        <a:pt x="0" y="3248"/>
                        <a:pt x="1083" y="1083"/>
                        <a:pt x="1083" y="2166"/>
                      </a:cubicBezTo>
                      <a:cubicBezTo>
                        <a:pt x="1083" y="2166"/>
                        <a:pt x="1083" y="3248"/>
                        <a:pt x="1083" y="2166"/>
                      </a:cubicBezTo>
                      <a:lnTo>
                        <a:pt x="1083" y="0"/>
                      </a:lnTo>
                      <a:cubicBezTo>
                        <a:pt x="1083" y="0"/>
                        <a:pt x="1083" y="3248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20" name="Полилиния: фигура 3119">
                  <a:extLst>
                    <a:ext uri="{FF2B5EF4-FFF2-40B4-BE49-F238E27FC236}">
                      <a16:creationId xmlns:a16="http://schemas.microsoft.com/office/drawing/2014/main" id="{31F8A3FB-6F34-299F-D695-08B609F4B64A}"/>
                    </a:ext>
                  </a:extLst>
                </p:cNvPr>
                <p:cNvSpPr/>
                <p:nvPr/>
              </p:nvSpPr>
              <p:spPr>
                <a:xfrm>
                  <a:off x="8718244" y="663347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21" name="Полилиния: фигура 3120">
                  <a:extLst>
                    <a:ext uri="{FF2B5EF4-FFF2-40B4-BE49-F238E27FC236}">
                      <a16:creationId xmlns:a16="http://schemas.microsoft.com/office/drawing/2014/main" id="{ED0C5E41-CC59-418F-6812-2E1397D65680}"/>
                    </a:ext>
                  </a:extLst>
                </p:cNvPr>
                <p:cNvSpPr/>
                <p:nvPr/>
              </p:nvSpPr>
              <p:spPr>
                <a:xfrm>
                  <a:off x="8718244" y="6632391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2166 h 2165"/>
                    <a:gd name="connsiteX1" fmla="*/ 1083 w 1082"/>
                    <a:gd name="connsiteY1" fmla="*/ 1083 h 2165"/>
                    <a:gd name="connsiteX2" fmla="*/ 1083 w 108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2166"/>
                      </a:moveTo>
                      <a:lnTo>
                        <a:pt x="1083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22" name="Полилиния: фигура 3121">
                  <a:extLst>
                    <a:ext uri="{FF2B5EF4-FFF2-40B4-BE49-F238E27FC236}">
                      <a16:creationId xmlns:a16="http://schemas.microsoft.com/office/drawing/2014/main" id="{CCB95454-31D2-AA15-1A56-F671B78362C7}"/>
                    </a:ext>
                  </a:extLst>
                </p:cNvPr>
                <p:cNvSpPr/>
                <p:nvPr/>
              </p:nvSpPr>
              <p:spPr>
                <a:xfrm>
                  <a:off x="8716079" y="6629142"/>
                  <a:ext cx="1082" cy="5414"/>
                </a:xfrm>
                <a:custGeom>
                  <a:avLst/>
                  <a:gdLst>
                    <a:gd name="connsiteX0" fmla="*/ 0 w 1082"/>
                    <a:gd name="connsiteY0" fmla="*/ 5414 h 5414"/>
                    <a:gd name="connsiteX1" fmla="*/ 1083 w 1082"/>
                    <a:gd name="connsiteY1" fmla="*/ 3249 h 5414"/>
                    <a:gd name="connsiteX2" fmla="*/ 1083 w 1082"/>
                    <a:gd name="connsiteY2" fmla="*/ 0 h 5414"/>
                    <a:gd name="connsiteX3" fmla="*/ 0 w 1082"/>
                    <a:gd name="connsiteY3" fmla="*/ 1083 h 5414"/>
                    <a:gd name="connsiteX4" fmla="*/ 0 w 1082"/>
                    <a:gd name="connsiteY4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5414">
                      <a:moveTo>
                        <a:pt x="0" y="5414"/>
                      </a:moveTo>
                      <a:cubicBezTo>
                        <a:pt x="0" y="3249"/>
                        <a:pt x="1083" y="5414"/>
                        <a:pt x="1083" y="3249"/>
                      </a:cubicBezTo>
                      <a:cubicBezTo>
                        <a:pt x="1083" y="3249"/>
                        <a:pt x="1083" y="1083"/>
                        <a:pt x="1083" y="0"/>
                      </a:cubicBezTo>
                      <a:lnTo>
                        <a:pt x="0" y="1083"/>
                      </a:lnTo>
                      <a:cubicBezTo>
                        <a:pt x="0" y="2166"/>
                        <a:pt x="0" y="3249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23" name="Полилиния: фигура 3122">
                  <a:extLst>
                    <a:ext uri="{FF2B5EF4-FFF2-40B4-BE49-F238E27FC236}">
                      <a16:creationId xmlns:a16="http://schemas.microsoft.com/office/drawing/2014/main" id="{E69BA51F-A700-60AE-0004-8B17CD60976A}"/>
                    </a:ext>
                  </a:extLst>
                </p:cNvPr>
                <p:cNvSpPr/>
                <p:nvPr/>
              </p:nvSpPr>
              <p:spPr>
                <a:xfrm>
                  <a:off x="8716079" y="662697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24" name="Полилиния: фигура 3123">
                  <a:extLst>
                    <a:ext uri="{FF2B5EF4-FFF2-40B4-BE49-F238E27FC236}">
                      <a16:creationId xmlns:a16="http://schemas.microsoft.com/office/drawing/2014/main" id="{65079E56-4A8F-2258-6331-20E90B20CB99}"/>
                    </a:ext>
                  </a:extLst>
                </p:cNvPr>
                <p:cNvSpPr/>
                <p:nvPr/>
              </p:nvSpPr>
              <p:spPr>
                <a:xfrm>
                  <a:off x="8713913" y="6624811"/>
                  <a:ext cx="2165" cy="7579"/>
                </a:xfrm>
                <a:custGeom>
                  <a:avLst/>
                  <a:gdLst>
                    <a:gd name="connsiteX0" fmla="*/ 0 w 2165"/>
                    <a:gd name="connsiteY0" fmla="*/ 6497 h 7579"/>
                    <a:gd name="connsiteX1" fmla="*/ 1083 w 2165"/>
                    <a:gd name="connsiteY1" fmla="*/ 4331 h 7579"/>
                    <a:gd name="connsiteX2" fmla="*/ 0 w 2165"/>
                    <a:gd name="connsiteY2" fmla="*/ 6497 h 7579"/>
                    <a:gd name="connsiteX3" fmla="*/ 2166 w 2165"/>
                    <a:gd name="connsiteY3" fmla="*/ 5414 h 7579"/>
                    <a:gd name="connsiteX4" fmla="*/ 0 w 2165"/>
                    <a:gd name="connsiteY4" fmla="*/ 6497 h 7579"/>
                    <a:gd name="connsiteX5" fmla="*/ 2166 w 2165"/>
                    <a:gd name="connsiteY5" fmla="*/ 5414 h 7579"/>
                    <a:gd name="connsiteX6" fmla="*/ 2166 w 2165"/>
                    <a:gd name="connsiteY6" fmla="*/ 7580 h 7579"/>
                    <a:gd name="connsiteX7" fmla="*/ 2166 w 2165"/>
                    <a:gd name="connsiteY7" fmla="*/ 4331 h 7579"/>
                    <a:gd name="connsiteX8" fmla="*/ 2166 w 2165"/>
                    <a:gd name="connsiteY8" fmla="*/ 4331 h 7579"/>
                    <a:gd name="connsiteX9" fmla="*/ 2166 w 2165"/>
                    <a:gd name="connsiteY9" fmla="*/ 2166 h 7579"/>
                    <a:gd name="connsiteX10" fmla="*/ 1083 w 2165"/>
                    <a:gd name="connsiteY10" fmla="*/ 0 h 7579"/>
                    <a:gd name="connsiteX11" fmla="*/ 0 w 2165"/>
                    <a:gd name="connsiteY11" fmla="*/ 6497 h 7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65" h="7579">
                      <a:moveTo>
                        <a:pt x="0" y="6497"/>
                      </a:moveTo>
                      <a:lnTo>
                        <a:pt x="1083" y="4331"/>
                      </a:lnTo>
                      <a:cubicBezTo>
                        <a:pt x="1083" y="4331"/>
                        <a:pt x="1083" y="5414"/>
                        <a:pt x="0" y="6497"/>
                      </a:cubicBezTo>
                      <a:cubicBezTo>
                        <a:pt x="1083" y="6497"/>
                        <a:pt x="1083" y="4331"/>
                        <a:pt x="2166" y="5414"/>
                      </a:cubicBezTo>
                      <a:cubicBezTo>
                        <a:pt x="1083" y="7580"/>
                        <a:pt x="1083" y="5414"/>
                        <a:pt x="0" y="6497"/>
                      </a:cubicBezTo>
                      <a:cubicBezTo>
                        <a:pt x="1083" y="7580"/>
                        <a:pt x="2166" y="7580"/>
                        <a:pt x="2166" y="5414"/>
                      </a:cubicBezTo>
                      <a:lnTo>
                        <a:pt x="2166" y="7580"/>
                      </a:lnTo>
                      <a:lnTo>
                        <a:pt x="2166" y="4331"/>
                      </a:lnTo>
                      <a:cubicBezTo>
                        <a:pt x="2166" y="3248"/>
                        <a:pt x="1083" y="6497"/>
                        <a:pt x="2166" y="4331"/>
                      </a:cubicBezTo>
                      <a:cubicBezTo>
                        <a:pt x="2166" y="3248"/>
                        <a:pt x="2166" y="3248"/>
                        <a:pt x="2166" y="2166"/>
                      </a:cubicBezTo>
                      <a:cubicBezTo>
                        <a:pt x="2166" y="2166"/>
                        <a:pt x="2166" y="0"/>
                        <a:pt x="1083" y="0"/>
                      </a:cubicBezTo>
                      <a:cubicBezTo>
                        <a:pt x="1083" y="1083"/>
                        <a:pt x="0" y="5414"/>
                        <a:pt x="0" y="64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25" name="Полилиния: фигура 3124">
                  <a:extLst>
                    <a:ext uri="{FF2B5EF4-FFF2-40B4-BE49-F238E27FC236}">
                      <a16:creationId xmlns:a16="http://schemas.microsoft.com/office/drawing/2014/main" id="{5423AF81-06F4-160B-168E-34CF28B027E2}"/>
                    </a:ext>
                  </a:extLst>
                </p:cNvPr>
                <p:cNvSpPr/>
                <p:nvPr/>
              </p:nvSpPr>
              <p:spPr>
                <a:xfrm>
                  <a:off x="8713913" y="6626976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1083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26" name="Полилиния: фигура 3125">
                  <a:extLst>
                    <a:ext uri="{FF2B5EF4-FFF2-40B4-BE49-F238E27FC236}">
                      <a16:creationId xmlns:a16="http://schemas.microsoft.com/office/drawing/2014/main" id="{9A356B6F-EDB0-7D17-E4F6-EA2A8CD54E2A}"/>
                    </a:ext>
                  </a:extLst>
                </p:cNvPr>
                <p:cNvSpPr/>
                <p:nvPr/>
              </p:nvSpPr>
              <p:spPr>
                <a:xfrm>
                  <a:off x="8712018" y="6625532"/>
                  <a:ext cx="1894" cy="6199"/>
                </a:xfrm>
                <a:custGeom>
                  <a:avLst/>
                  <a:gdLst>
                    <a:gd name="connsiteX0" fmla="*/ 812 w 1894"/>
                    <a:gd name="connsiteY0" fmla="*/ 5775 h 6199"/>
                    <a:gd name="connsiteX1" fmla="*/ 1895 w 1894"/>
                    <a:gd name="connsiteY1" fmla="*/ 3609 h 6199"/>
                    <a:gd name="connsiteX2" fmla="*/ 812 w 1894"/>
                    <a:gd name="connsiteY2" fmla="*/ 5775 h 6199"/>
                    <a:gd name="connsiteX3" fmla="*/ 1895 w 1894"/>
                    <a:gd name="connsiteY3" fmla="*/ 3609 h 6199"/>
                    <a:gd name="connsiteX4" fmla="*/ 812 w 1894"/>
                    <a:gd name="connsiteY4" fmla="*/ 4692 h 6199"/>
                    <a:gd name="connsiteX5" fmla="*/ 1895 w 1894"/>
                    <a:gd name="connsiteY5" fmla="*/ 361 h 6199"/>
                    <a:gd name="connsiteX6" fmla="*/ 1895 w 1894"/>
                    <a:gd name="connsiteY6" fmla="*/ 1444 h 6199"/>
                    <a:gd name="connsiteX7" fmla="*/ 812 w 1894"/>
                    <a:gd name="connsiteY7" fmla="*/ 1444 h 6199"/>
                    <a:gd name="connsiteX8" fmla="*/ 812 w 1894"/>
                    <a:gd name="connsiteY8" fmla="*/ 2527 h 6199"/>
                    <a:gd name="connsiteX9" fmla="*/ 812 w 1894"/>
                    <a:gd name="connsiteY9" fmla="*/ 3609 h 6199"/>
                    <a:gd name="connsiteX10" fmla="*/ 812 w 1894"/>
                    <a:gd name="connsiteY10" fmla="*/ 5775 h 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94" h="6199">
                      <a:moveTo>
                        <a:pt x="812" y="5775"/>
                      </a:moveTo>
                      <a:lnTo>
                        <a:pt x="1895" y="3609"/>
                      </a:lnTo>
                      <a:cubicBezTo>
                        <a:pt x="812" y="4692"/>
                        <a:pt x="812" y="5775"/>
                        <a:pt x="812" y="5775"/>
                      </a:cubicBezTo>
                      <a:cubicBezTo>
                        <a:pt x="1895" y="4692"/>
                        <a:pt x="1895" y="3609"/>
                        <a:pt x="1895" y="3609"/>
                      </a:cubicBezTo>
                      <a:cubicBezTo>
                        <a:pt x="1895" y="1444"/>
                        <a:pt x="812" y="4692"/>
                        <a:pt x="812" y="4692"/>
                      </a:cubicBezTo>
                      <a:cubicBezTo>
                        <a:pt x="812" y="3609"/>
                        <a:pt x="812" y="3609"/>
                        <a:pt x="1895" y="361"/>
                      </a:cubicBezTo>
                      <a:cubicBezTo>
                        <a:pt x="1895" y="361"/>
                        <a:pt x="1895" y="1444"/>
                        <a:pt x="1895" y="1444"/>
                      </a:cubicBezTo>
                      <a:cubicBezTo>
                        <a:pt x="1895" y="-1805"/>
                        <a:pt x="812" y="1444"/>
                        <a:pt x="812" y="1444"/>
                      </a:cubicBezTo>
                      <a:cubicBezTo>
                        <a:pt x="812" y="1444"/>
                        <a:pt x="812" y="2527"/>
                        <a:pt x="812" y="2527"/>
                      </a:cubicBezTo>
                      <a:lnTo>
                        <a:pt x="812" y="3609"/>
                      </a:lnTo>
                      <a:cubicBezTo>
                        <a:pt x="-271" y="5775"/>
                        <a:pt x="-271" y="6858"/>
                        <a:pt x="812" y="577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27" name="Полилиния: фигура 3126">
                  <a:extLst>
                    <a:ext uri="{FF2B5EF4-FFF2-40B4-BE49-F238E27FC236}">
                      <a16:creationId xmlns:a16="http://schemas.microsoft.com/office/drawing/2014/main" id="{178FB9E4-D385-6DE4-34D1-EEA3130C0A1C}"/>
                    </a:ext>
                  </a:extLst>
                </p:cNvPr>
                <p:cNvSpPr/>
                <p:nvPr/>
              </p:nvSpPr>
              <p:spPr>
                <a:xfrm>
                  <a:off x="8712830" y="663239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28" name="Полилиния: фигура 3127">
                  <a:extLst>
                    <a:ext uri="{FF2B5EF4-FFF2-40B4-BE49-F238E27FC236}">
                      <a16:creationId xmlns:a16="http://schemas.microsoft.com/office/drawing/2014/main" id="{20738987-AD69-8958-EB83-7AE18548014D}"/>
                    </a:ext>
                  </a:extLst>
                </p:cNvPr>
                <p:cNvSpPr/>
                <p:nvPr/>
              </p:nvSpPr>
              <p:spPr>
                <a:xfrm>
                  <a:off x="8711747" y="6627247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29" name="Полилиния: фигура 3128">
                  <a:extLst>
                    <a:ext uri="{FF2B5EF4-FFF2-40B4-BE49-F238E27FC236}">
                      <a16:creationId xmlns:a16="http://schemas.microsoft.com/office/drawing/2014/main" id="{DDA1D63D-7933-4BD6-F470-63ECFDD2981A}"/>
                    </a:ext>
                  </a:extLst>
                </p:cNvPr>
                <p:cNvSpPr/>
                <p:nvPr/>
              </p:nvSpPr>
              <p:spPr>
                <a:xfrm>
                  <a:off x="8710935" y="6630225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0 h 812"/>
                    <a:gd name="connsiteX1" fmla="*/ 812 w 812"/>
                    <a:gd name="connsiteY1" fmla="*/ 0 h 812"/>
                    <a:gd name="connsiteX2" fmla="*/ 812 w 812"/>
                    <a:gd name="connsiteY2" fmla="*/ 0 h 812"/>
                    <a:gd name="connsiteX3" fmla="*/ 812 w 812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812">
                      <a:moveTo>
                        <a:pt x="812" y="0"/>
                      </a:moveTo>
                      <a:lnTo>
                        <a:pt x="812" y="0"/>
                      </a:lnTo>
                      <a:lnTo>
                        <a:pt x="812" y="0"/>
                      </a:lnTo>
                      <a:cubicBezTo>
                        <a:pt x="-271" y="1083"/>
                        <a:pt x="-271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30" name="Полилиния: фигура 3129">
                  <a:extLst>
                    <a:ext uri="{FF2B5EF4-FFF2-40B4-BE49-F238E27FC236}">
                      <a16:creationId xmlns:a16="http://schemas.microsoft.com/office/drawing/2014/main" id="{C82003DB-5979-FFC7-563F-A68798729AC4}"/>
                    </a:ext>
                  </a:extLst>
                </p:cNvPr>
                <p:cNvSpPr/>
                <p:nvPr/>
              </p:nvSpPr>
              <p:spPr>
                <a:xfrm>
                  <a:off x="8696587" y="6622645"/>
                  <a:ext cx="16242" cy="9966"/>
                </a:xfrm>
                <a:custGeom>
                  <a:avLst/>
                  <a:gdLst>
                    <a:gd name="connsiteX0" fmla="*/ 2166 w 16242"/>
                    <a:gd name="connsiteY0" fmla="*/ 0 h 9966"/>
                    <a:gd name="connsiteX1" fmla="*/ 2166 w 16242"/>
                    <a:gd name="connsiteY1" fmla="*/ 1083 h 9966"/>
                    <a:gd name="connsiteX2" fmla="*/ 1083 w 16242"/>
                    <a:gd name="connsiteY2" fmla="*/ 3249 h 9966"/>
                    <a:gd name="connsiteX3" fmla="*/ 0 w 16242"/>
                    <a:gd name="connsiteY3" fmla="*/ 6497 h 9966"/>
                    <a:gd name="connsiteX4" fmla="*/ 1083 w 16242"/>
                    <a:gd name="connsiteY4" fmla="*/ 5414 h 9966"/>
                    <a:gd name="connsiteX5" fmla="*/ 1083 w 16242"/>
                    <a:gd name="connsiteY5" fmla="*/ 6497 h 9966"/>
                    <a:gd name="connsiteX6" fmla="*/ 3249 w 16242"/>
                    <a:gd name="connsiteY6" fmla="*/ 6497 h 9966"/>
                    <a:gd name="connsiteX7" fmla="*/ 5414 w 16242"/>
                    <a:gd name="connsiteY7" fmla="*/ 6497 h 9966"/>
                    <a:gd name="connsiteX8" fmla="*/ 10828 w 16242"/>
                    <a:gd name="connsiteY8" fmla="*/ 8663 h 9966"/>
                    <a:gd name="connsiteX9" fmla="*/ 11911 w 16242"/>
                    <a:gd name="connsiteY9" fmla="*/ 6497 h 9966"/>
                    <a:gd name="connsiteX10" fmla="*/ 11911 w 16242"/>
                    <a:gd name="connsiteY10" fmla="*/ 8663 h 9966"/>
                    <a:gd name="connsiteX11" fmla="*/ 11911 w 16242"/>
                    <a:gd name="connsiteY11" fmla="*/ 8663 h 9966"/>
                    <a:gd name="connsiteX12" fmla="*/ 12994 w 16242"/>
                    <a:gd name="connsiteY12" fmla="*/ 9746 h 9966"/>
                    <a:gd name="connsiteX13" fmla="*/ 14077 w 16242"/>
                    <a:gd name="connsiteY13" fmla="*/ 6497 h 9966"/>
                    <a:gd name="connsiteX14" fmla="*/ 14077 w 16242"/>
                    <a:gd name="connsiteY14" fmla="*/ 9746 h 9966"/>
                    <a:gd name="connsiteX15" fmla="*/ 15160 w 16242"/>
                    <a:gd name="connsiteY15" fmla="*/ 7580 h 9966"/>
                    <a:gd name="connsiteX16" fmla="*/ 15160 w 16242"/>
                    <a:gd name="connsiteY16" fmla="*/ 5414 h 9966"/>
                    <a:gd name="connsiteX17" fmla="*/ 16243 w 16242"/>
                    <a:gd name="connsiteY17" fmla="*/ 4331 h 9966"/>
                    <a:gd name="connsiteX18" fmla="*/ 11911 w 16242"/>
                    <a:gd name="connsiteY18" fmla="*/ 7580 h 9966"/>
                    <a:gd name="connsiteX19" fmla="*/ 12994 w 16242"/>
                    <a:gd name="connsiteY19" fmla="*/ 6497 h 9966"/>
                    <a:gd name="connsiteX20" fmla="*/ 10828 w 16242"/>
                    <a:gd name="connsiteY20" fmla="*/ 4331 h 9966"/>
                    <a:gd name="connsiteX21" fmla="*/ 8663 w 16242"/>
                    <a:gd name="connsiteY21" fmla="*/ 6497 h 9966"/>
                    <a:gd name="connsiteX22" fmla="*/ 8663 w 16242"/>
                    <a:gd name="connsiteY22" fmla="*/ 5414 h 9966"/>
                    <a:gd name="connsiteX23" fmla="*/ 8663 w 16242"/>
                    <a:gd name="connsiteY23" fmla="*/ 6497 h 9966"/>
                    <a:gd name="connsiteX24" fmla="*/ 8663 w 16242"/>
                    <a:gd name="connsiteY24" fmla="*/ 4331 h 9966"/>
                    <a:gd name="connsiteX25" fmla="*/ 7580 w 16242"/>
                    <a:gd name="connsiteY25" fmla="*/ 7580 h 9966"/>
                    <a:gd name="connsiteX26" fmla="*/ 7580 w 16242"/>
                    <a:gd name="connsiteY26" fmla="*/ 3249 h 9966"/>
                    <a:gd name="connsiteX27" fmla="*/ 7580 w 16242"/>
                    <a:gd name="connsiteY27" fmla="*/ 5414 h 9966"/>
                    <a:gd name="connsiteX28" fmla="*/ 6497 w 16242"/>
                    <a:gd name="connsiteY28" fmla="*/ 6497 h 9966"/>
                    <a:gd name="connsiteX29" fmla="*/ 7580 w 16242"/>
                    <a:gd name="connsiteY29" fmla="*/ 3249 h 9966"/>
                    <a:gd name="connsiteX30" fmla="*/ 5414 w 16242"/>
                    <a:gd name="connsiteY30" fmla="*/ 4331 h 9966"/>
                    <a:gd name="connsiteX31" fmla="*/ 5414 w 16242"/>
                    <a:gd name="connsiteY31" fmla="*/ 5414 h 9966"/>
                    <a:gd name="connsiteX32" fmla="*/ 4331 w 16242"/>
                    <a:gd name="connsiteY32" fmla="*/ 4331 h 9966"/>
                    <a:gd name="connsiteX33" fmla="*/ 5414 w 16242"/>
                    <a:gd name="connsiteY33" fmla="*/ 2166 h 9966"/>
                    <a:gd name="connsiteX34" fmla="*/ 5414 w 16242"/>
                    <a:gd name="connsiteY34" fmla="*/ 1083 h 9966"/>
                    <a:gd name="connsiteX35" fmla="*/ 3249 w 16242"/>
                    <a:gd name="connsiteY35" fmla="*/ 4331 h 9966"/>
                    <a:gd name="connsiteX36" fmla="*/ 2166 w 16242"/>
                    <a:gd name="connsiteY36" fmla="*/ 0 h 9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6242" h="9966">
                      <a:moveTo>
                        <a:pt x="2166" y="0"/>
                      </a:moveTo>
                      <a:cubicBezTo>
                        <a:pt x="2166" y="1083"/>
                        <a:pt x="2166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3249"/>
                      </a:cubicBezTo>
                      <a:cubicBezTo>
                        <a:pt x="1083" y="4331"/>
                        <a:pt x="0" y="4331"/>
                        <a:pt x="0" y="6497"/>
                      </a:cubicBezTo>
                      <a:cubicBezTo>
                        <a:pt x="0" y="6497"/>
                        <a:pt x="1083" y="5414"/>
                        <a:pt x="1083" y="5414"/>
                      </a:cubicBezTo>
                      <a:cubicBezTo>
                        <a:pt x="1083" y="5414"/>
                        <a:pt x="1083" y="6497"/>
                        <a:pt x="1083" y="6497"/>
                      </a:cubicBezTo>
                      <a:cubicBezTo>
                        <a:pt x="2166" y="5414"/>
                        <a:pt x="3249" y="5414"/>
                        <a:pt x="3249" y="6497"/>
                      </a:cubicBezTo>
                      <a:cubicBezTo>
                        <a:pt x="3249" y="7580"/>
                        <a:pt x="4331" y="6497"/>
                        <a:pt x="5414" y="6497"/>
                      </a:cubicBezTo>
                      <a:cubicBezTo>
                        <a:pt x="7580" y="7580"/>
                        <a:pt x="9746" y="7580"/>
                        <a:pt x="10828" y="8663"/>
                      </a:cubicBezTo>
                      <a:lnTo>
                        <a:pt x="11911" y="6497"/>
                      </a:lnTo>
                      <a:cubicBezTo>
                        <a:pt x="11911" y="7580"/>
                        <a:pt x="11911" y="6497"/>
                        <a:pt x="11911" y="8663"/>
                      </a:cubicBezTo>
                      <a:cubicBezTo>
                        <a:pt x="11911" y="8663"/>
                        <a:pt x="11911" y="8663"/>
                        <a:pt x="11911" y="8663"/>
                      </a:cubicBezTo>
                      <a:cubicBezTo>
                        <a:pt x="11911" y="10828"/>
                        <a:pt x="12994" y="8663"/>
                        <a:pt x="12994" y="9746"/>
                      </a:cubicBezTo>
                      <a:cubicBezTo>
                        <a:pt x="12994" y="9746"/>
                        <a:pt x="14077" y="6497"/>
                        <a:pt x="14077" y="6497"/>
                      </a:cubicBezTo>
                      <a:cubicBezTo>
                        <a:pt x="12994" y="9746"/>
                        <a:pt x="15160" y="6497"/>
                        <a:pt x="14077" y="9746"/>
                      </a:cubicBezTo>
                      <a:cubicBezTo>
                        <a:pt x="14077" y="10828"/>
                        <a:pt x="15160" y="7580"/>
                        <a:pt x="15160" y="7580"/>
                      </a:cubicBezTo>
                      <a:cubicBezTo>
                        <a:pt x="15160" y="5414"/>
                        <a:pt x="15160" y="6497"/>
                        <a:pt x="15160" y="5414"/>
                      </a:cubicBezTo>
                      <a:cubicBezTo>
                        <a:pt x="15160" y="4331"/>
                        <a:pt x="15160" y="6497"/>
                        <a:pt x="16243" y="4331"/>
                      </a:cubicBezTo>
                      <a:cubicBezTo>
                        <a:pt x="15160" y="3249"/>
                        <a:pt x="12994" y="6497"/>
                        <a:pt x="11911" y="7580"/>
                      </a:cubicBezTo>
                      <a:lnTo>
                        <a:pt x="12994" y="6497"/>
                      </a:lnTo>
                      <a:cubicBezTo>
                        <a:pt x="11911" y="7580"/>
                        <a:pt x="10828" y="7580"/>
                        <a:pt x="10828" y="4331"/>
                      </a:cubicBezTo>
                      <a:cubicBezTo>
                        <a:pt x="10828" y="5414"/>
                        <a:pt x="9746" y="3249"/>
                        <a:pt x="8663" y="6497"/>
                      </a:cubicBezTo>
                      <a:cubicBezTo>
                        <a:pt x="8663" y="5414"/>
                        <a:pt x="8663" y="5414"/>
                        <a:pt x="8663" y="5414"/>
                      </a:cubicBezTo>
                      <a:lnTo>
                        <a:pt x="8663" y="6497"/>
                      </a:lnTo>
                      <a:cubicBezTo>
                        <a:pt x="8663" y="6497"/>
                        <a:pt x="8663" y="4331"/>
                        <a:pt x="8663" y="4331"/>
                      </a:cubicBezTo>
                      <a:cubicBezTo>
                        <a:pt x="8663" y="5414"/>
                        <a:pt x="7580" y="6497"/>
                        <a:pt x="7580" y="7580"/>
                      </a:cubicBezTo>
                      <a:cubicBezTo>
                        <a:pt x="7580" y="5414"/>
                        <a:pt x="7580" y="4331"/>
                        <a:pt x="7580" y="3249"/>
                      </a:cubicBezTo>
                      <a:cubicBezTo>
                        <a:pt x="7580" y="3249"/>
                        <a:pt x="7580" y="4331"/>
                        <a:pt x="7580" y="5414"/>
                      </a:cubicBezTo>
                      <a:cubicBezTo>
                        <a:pt x="7580" y="4331"/>
                        <a:pt x="7580" y="6497"/>
                        <a:pt x="6497" y="6497"/>
                      </a:cubicBezTo>
                      <a:cubicBezTo>
                        <a:pt x="6497" y="6497"/>
                        <a:pt x="6497" y="4331"/>
                        <a:pt x="7580" y="3249"/>
                      </a:cubicBezTo>
                      <a:cubicBezTo>
                        <a:pt x="7580" y="2166"/>
                        <a:pt x="5414" y="6497"/>
                        <a:pt x="5414" y="4331"/>
                      </a:cubicBezTo>
                      <a:lnTo>
                        <a:pt x="5414" y="5414"/>
                      </a:lnTo>
                      <a:cubicBezTo>
                        <a:pt x="4331" y="5414"/>
                        <a:pt x="5414" y="3249"/>
                        <a:pt x="4331" y="4331"/>
                      </a:cubicBezTo>
                      <a:cubicBezTo>
                        <a:pt x="4331" y="2166"/>
                        <a:pt x="5414" y="3249"/>
                        <a:pt x="5414" y="2166"/>
                      </a:cubicBezTo>
                      <a:cubicBezTo>
                        <a:pt x="5414" y="2166"/>
                        <a:pt x="5414" y="1083"/>
                        <a:pt x="5414" y="1083"/>
                      </a:cubicBezTo>
                      <a:cubicBezTo>
                        <a:pt x="4331" y="2166"/>
                        <a:pt x="4331" y="3249"/>
                        <a:pt x="3249" y="4331"/>
                      </a:cubicBezTo>
                      <a:cubicBezTo>
                        <a:pt x="3249" y="0"/>
                        <a:pt x="2166" y="0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31" name="Полилиния: фигура 3130">
                  <a:extLst>
                    <a:ext uri="{FF2B5EF4-FFF2-40B4-BE49-F238E27FC236}">
                      <a16:creationId xmlns:a16="http://schemas.microsoft.com/office/drawing/2014/main" id="{33289781-F2CB-A9C4-40C6-D45165FBCAB5}"/>
                    </a:ext>
                  </a:extLst>
                </p:cNvPr>
                <p:cNvSpPr/>
                <p:nvPr/>
              </p:nvSpPr>
              <p:spPr>
                <a:xfrm>
                  <a:off x="8700919" y="6621833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32" name="Полилиния: фигура 3131">
                  <a:extLst>
                    <a:ext uri="{FF2B5EF4-FFF2-40B4-BE49-F238E27FC236}">
                      <a16:creationId xmlns:a16="http://schemas.microsoft.com/office/drawing/2014/main" id="{E86A3F83-3FF7-9FB5-D087-544F41CDF5F4}"/>
                    </a:ext>
                  </a:extLst>
                </p:cNvPr>
                <p:cNvSpPr/>
                <p:nvPr/>
              </p:nvSpPr>
              <p:spPr>
                <a:xfrm>
                  <a:off x="8698753" y="66226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33" name="Полилиния: фигура 3132">
                  <a:extLst>
                    <a:ext uri="{FF2B5EF4-FFF2-40B4-BE49-F238E27FC236}">
                      <a16:creationId xmlns:a16="http://schemas.microsoft.com/office/drawing/2014/main" id="{703CAC45-1661-1007-89D8-CFC4DBB55A3E}"/>
                    </a:ext>
                  </a:extLst>
                </p:cNvPr>
                <p:cNvSpPr/>
                <p:nvPr/>
              </p:nvSpPr>
              <p:spPr>
                <a:xfrm>
                  <a:off x="8699836" y="662914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34" name="Полилиния: фигура 3133">
                  <a:extLst>
                    <a:ext uri="{FF2B5EF4-FFF2-40B4-BE49-F238E27FC236}">
                      <a16:creationId xmlns:a16="http://schemas.microsoft.com/office/drawing/2014/main" id="{6FCB1152-CF5B-D28F-2674-B8DB8879F901}"/>
                    </a:ext>
                  </a:extLst>
                </p:cNvPr>
                <p:cNvSpPr/>
                <p:nvPr/>
              </p:nvSpPr>
              <p:spPr>
                <a:xfrm>
                  <a:off x="8702002" y="6622645"/>
                  <a:ext cx="812" cy="2165"/>
                </a:xfrm>
                <a:custGeom>
                  <a:avLst/>
                  <a:gdLst>
                    <a:gd name="connsiteX0" fmla="*/ 0 w 812"/>
                    <a:gd name="connsiteY0" fmla="*/ 0 h 2165"/>
                    <a:gd name="connsiteX1" fmla="*/ 0 w 812"/>
                    <a:gd name="connsiteY1" fmla="*/ 2166 h 2165"/>
                    <a:gd name="connsiteX2" fmla="*/ 0 w 81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2165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2166"/>
                      </a:cubicBezTo>
                      <a:cubicBezTo>
                        <a:pt x="1083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35" name="Полилиния: фигура 3134">
                  <a:extLst>
                    <a:ext uri="{FF2B5EF4-FFF2-40B4-BE49-F238E27FC236}">
                      <a16:creationId xmlns:a16="http://schemas.microsoft.com/office/drawing/2014/main" id="{CBBE7A8C-4AAB-53A5-E281-69DF6A4E5E20}"/>
                    </a:ext>
                  </a:extLst>
                </p:cNvPr>
                <p:cNvSpPr/>
                <p:nvPr/>
              </p:nvSpPr>
              <p:spPr>
                <a:xfrm>
                  <a:off x="8705250" y="6623728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36" name="Полилиния: фигура 3135">
                  <a:extLst>
                    <a:ext uri="{FF2B5EF4-FFF2-40B4-BE49-F238E27FC236}">
                      <a16:creationId xmlns:a16="http://schemas.microsoft.com/office/drawing/2014/main" id="{0E4C85B2-C8C2-93F3-3E17-7E706B47E097}"/>
                    </a:ext>
                  </a:extLst>
                </p:cNvPr>
                <p:cNvSpPr/>
                <p:nvPr/>
              </p:nvSpPr>
              <p:spPr>
                <a:xfrm>
                  <a:off x="8698753" y="6621562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37" name="Полилиния: фигура 3136">
                  <a:extLst>
                    <a:ext uri="{FF2B5EF4-FFF2-40B4-BE49-F238E27FC236}">
                      <a16:creationId xmlns:a16="http://schemas.microsoft.com/office/drawing/2014/main" id="{60F3A140-9837-129D-BA6D-C217DCD0D276}"/>
                    </a:ext>
                  </a:extLst>
                </p:cNvPr>
                <p:cNvSpPr/>
                <p:nvPr/>
              </p:nvSpPr>
              <p:spPr>
                <a:xfrm>
                  <a:off x="8686842" y="6619178"/>
                  <a:ext cx="9745" cy="8068"/>
                </a:xfrm>
                <a:custGeom>
                  <a:avLst/>
                  <a:gdLst>
                    <a:gd name="connsiteX0" fmla="*/ 2166 w 9745"/>
                    <a:gd name="connsiteY0" fmla="*/ 6715 h 8068"/>
                    <a:gd name="connsiteX1" fmla="*/ 3249 w 9745"/>
                    <a:gd name="connsiteY1" fmla="*/ 7798 h 8068"/>
                    <a:gd name="connsiteX2" fmla="*/ 5414 w 9745"/>
                    <a:gd name="connsiteY2" fmla="*/ 4549 h 8068"/>
                    <a:gd name="connsiteX3" fmla="*/ 3249 w 9745"/>
                    <a:gd name="connsiteY3" fmla="*/ 7798 h 8068"/>
                    <a:gd name="connsiteX4" fmla="*/ 6497 w 9745"/>
                    <a:gd name="connsiteY4" fmla="*/ 5632 h 8068"/>
                    <a:gd name="connsiteX5" fmla="*/ 5414 w 9745"/>
                    <a:gd name="connsiteY5" fmla="*/ 6715 h 8068"/>
                    <a:gd name="connsiteX6" fmla="*/ 7580 w 9745"/>
                    <a:gd name="connsiteY6" fmla="*/ 3466 h 8068"/>
                    <a:gd name="connsiteX7" fmla="*/ 5414 w 9745"/>
                    <a:gd name="connsiteY7" fmla="*/ 7798 h 8068"/>
                    <a:gd name="connsiteX8" fmla="*/ 5414 w 9745"/>
                    <a:gd name="connsiteY8" fmla="*/ 7798 h 8068"/>
                    <a:gd name="connsiteX9" fmla="*/ 7580 w 9745"/>
                    <a:gd name="connsiteY9" fmla="*/ 6715 h 8068"/>
                    <a:gd name="connsiteX10" fmla="*/ 8663 w 9745"/>
                    <a:gd name="connsiteY10" fmla="*/ 4549 h 8068"/>
                    <a:gd name="connsiteX11" fmla="*/ 9746 w 9745"/>
                    <a:gd name="connsiteY11" fmla="*/ 2384 h 8068"/>
                    <a:gd name="connsiteX12" fmla="*/ 8663 w 9745"/>
                    <a:gd name="connsiteY12" fmla="*/ 3466 h 8068"/>
                    <a:gd name="connsiteX13" fmla="*/ 9746 w 9745"/>
                    <a:gd name="connsiteY13" fmla="*/ 1301 h 8068"/>
                    <a:gd name="connsiteX14" fmla="*/ 8663 w 9745"/>
                    <a:gd name="connsiteY14" fmla="*/ 2384 h 8068"/>
                    <a:gd name="connsiteX15" fmla="*/ 8663 w 9745"/>
                    <a:gd name="connsiteY15" fmla="*/ 1301 h 8068"/>
                    <a:gd name="connsiteX16" fmla="*/ 7580 w 9745"/>
                    <a:gd name="connsiteY16" fmla="*/ 2384 h 8068"/>
                    <a:gd name="connsiteX17" fmla="*/ 7580 w 9745"/>
                    <a:gd name="connsiteY17" fmla="*/ 2384 h 8068"/>
                    <a:gd name="connsiteX18" fmla="*/ 6497 w 9745"/>
                    <a:gd name="connsiteY18" fmla="*/ 4549 h 8068"/>
                    <a:gd name="connsiteX19" fmla="*/ 6497 w 9745"/>
                    <a:gd name="connsiteY19" fmla="*/ 2384 h 8068"/>
                    <a:gd name="connsiteX20" fmla="*/ 6497 w 9745"/>
                    <a:gd name="connsiteY20" fmla="*/ 3466 h 8068"/>
                    <a:gd name="connsiteX21" fmla="*/ 5414 w 9745"/>
                    <a:gd name="connsiteY21" fmla="*/ 218 h 8068"/>
                    <a:gd name="connsiteX22" fmla="*/ 4331 w 9745"/>
                    <a:gd name="connsiteY22" fmla="*/ 1301 h 8068"/>
                    <a:gd name="connsiteX23" fmla="*/ 5414 w 9745"/>
                    <a:gd name="connsiteY23" fmla="*/ 218 h 8068"/>
                    <a:gd name="connsiteX24" fmla="*/ 3249 w 9745"/>
                    <a:gd name="connsiteY24" fmla="*/ 4549 h 8068"/>
                    <a:gd name="connsiteX25" fmla="*/ 3249 w 9745"/>
                    <a:gd name="connsiteY25" fmla="*/ 1301 h 8068"/>
                    <a:gd name="connsiteX26" fmla="*/ 2166 w 9745"/>
                    <a:gd name="connsiteY26" fmla="*/ 1301 h 8068"/>
                    <a:gd name="connsiteX27" fmla="*/ 2166 w 9745"/>
                    <a:gd name="connsiteY27" fmla="*/ 1301 h 8068"/>
                    <a:gd name="connsiteX28" fmla="*/ 1083 w 9745"/>
                    <a:gd name="connsiteY28" fmla="*/ 2384 h 8068"/>
                    <a:gd name="connsiteX29" fmla="*/ 1083 w 9745"/>
                    <a:gd name="connsiteY29" fmla="*/ 3466 h 8068"/>
                    <a:gd name="connsiteX30" fmla="*/ 0 w 9745"/>
                    <a:gd name="connsiteY30" fmla="*/ 4549 h 8068"/>
                    <a:gd name="connsiteX31" fmla="*/ 0 w 9745"/>
                    <a:gd name="connsiteY31" fmla="*/ 3466 h 8068"/>
                    <a:gd name="connsiteX32" fmla="*/ 2166 w 9745"/>
                    <a:gd name="connsiteY32" fmla="*/ 6715 h 8068"/>
                    <a:gd name="connsiteX33" fmla="*/ 3249 w 9745"/>
                    <a:gd name="connsiteY33" fmla="*/ 4549 h 8068"/>
                    <a:gd name="connsiteX34" fmla="*/ 2166 w 9745"/>
                    <a:gd name="connsiteY34" fmla="*/ 6715 h 8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745" h="8068">
                      <a:moveTo>
                        <a:pt x="2166" y="6715"/>
                      </a:moveTo>
                      <a:cubicBezTo>
                        <a:pt x="2166" y="8881"/>
                        <a:pt x="3249" y="7798"/>
                        <a:pt x="3249" y="7798"/>
                      </a:cubicBezTo>
                      <a:cubicBezTo>
                        <a:pt x="4331" y="6715"/>
                        <a:pt x="5414" y="3466"/>
                        <a:pt x="5414" y="4549"/>
                      </a:cubicBezTo>
                      <a:lnTo>
                        <a:pt x="3249" y="7798"/>
                      </a:lnTo>
                      <a:cubicBezTo>
                        <a:pt x="4331" y="7798"/>
                        <a:pt x="5414" y="8881"/>
                        <a:pt x="6497" y="5632"/>
                      </a:cubicBezTo>
                      <a:cubicBezTo>
                        <a:pt x="6497" y="5632"/>
                        <a:pt x="6497" y="6715"/>
                        <a:pt x="5414" y="6715"/>
                      </a:cubicBezTo>
                      <a:cubicBezTo>
                        <a:pt x="6497" y="6715"/>
                        <a:pt x="7580" y="1301"/>
                        <a:pt x="7580" y="3466"/>
                      </a:cubicBezTo>
                      <a:cubicBezTo>
                        <a:pt x="6497" y="5632"/>
                        <a:pt x="6497" y="5632"/>
                        <a:pt x="5414" y="7798"/>
                      </a:cubicBezTo>
                      <a:lnTo>
                        <a:pt x="5414" y="7798"/>
                      </a:lnTo>
                      <a:cubicBezTo>
                        <a:pt x="5414" y="7798"/>
                        <a:pt x="6497" y="6715"/>
                        <a:pt x="7580" y="6715"/>
                      </a:cubicBezTo>
                      <a:cubicBezTo>
                        <a:pt x="7580" y="5632"/>
                        <a:pt x="8663" y="4549"/>
                        <a:pt x="8663" y="4549"/>
                      </a:cubicBezTo>
                      <a:cubicBezTo>
                        <a:pt x="8663" y="4549"/>
                        <a:pt x="8663" y="3466"/>
                        <a:pt x="9746" y="2384"/>
                      </a:cubicBezTo>
                      <a:cubicBezTo>
                        <a:pt x="8663" y="3466"/>
                        <a:pt x="8663" y="2384"/>
                        <a:pt x="8663" y="3466"/>
                      </a:cubicBezTo>
                      <a:cubicBezTo>
                        <a:pt x="8663" y="2384"/>
                        <a:pt x="8663" y="3466"/>
                        <a:pt x="9746" y="1301"/>
                      </a:cubicBezTo>
                      <a:lnTo>
                        <a:pt x="8663" y="2384"/>
                      </a:lnTo>
                      <a:cubicBezTo>
                        <a:pt x="8663" y="2384"/>
                        <a:pt x="9746" y="1301"/>
                        <a:pt x="8663" y="1301"/>
                      </a:cubicBezTo>
                      <a:cubicBezTo>
                        <a:pt x="8663" y="2384"/>
                        <a:pt x="7580" y="2384"/>
                        <a:pt x="7580" y="2384"/>
                      </a:cubicBezTo>
                      <a:lnTo>
                        <a:pt x="7580" y="2384"/>
                      </a:lnTo>
                      <a:cubicBezTo>
                        <a:pt x="7580" y="2384"/>
                        <a:pt x="7580" y="2384"/>
                        <a:pt x="6497" y="4549"/>
                      </a:cubicBezTo>
                      <a:lnTo>
                        <a:pt x="6497" y="2384"/>
                      </a:lnTo>
                      <a:lnTo>
                        <a:pt x="6497" y="3466"/>
                      </a:lnTo>
                      <a:cubicBezTo>
                        <a:pt x="6497" y="2384"/>
                        <a:pt x="7580" y="-865"/>
                        <a:pt x="5414" y="218"/>
                      </a:cubicBezTo>
                      <a:cubicBezTo>
                        <a:pt x="5414" y="218"/>
                        <a:pt x="5414" y="1301"/>
                        <a:pt x="4331" y="1301"/>
                      </a:cubicBezTo>
                      <a:cubicBezTo>
                        <a:pt x="4331" y="2384"/>
                        <a:pt x="5414" y="218"/>
                        <a:pt x="5414" y="218"/>
                      </a:cubicBezTo>
                      <a:cubicBezTo>
                        <a:pt x="5414" y="1301"/>
                        <a:pt x="3249" y="3466"/>
                        <a:pt x="3249" y="4549"/>
                      </a:cubicBezTo>
                      <a:cubicBezTo>
                        <a:pt x="3249" y="2384"/>
                        <a:pt x="2166" y="4549"/>
                        <a:pt x="3249" y="1301"/>
                      </a:cubicBezTo>
                      <a:cubicBezTo>
                        <a:pt x="3249" y="1301"/>
                        <a:pt x="2166" y="2384"/>
                        <a:pt x="2166" y="1301"/>
                      </a:cubicBezTo>
                      <a:lnTo>
                        <a:pt x="2166" y="1301"/>
                      </a:lnTo>
                      <a:cubicBezTo>
                        <a:pt x="1083" y="3466"/>
                        <a:pt x="2166" y="218"/>
                        <a:pt x="1083" y="2384"/>
                      </a:cubicBezTo>
                      <a:lnTo>
                        <a:pt x="1083" y="3466"/>
                      </a:lnTo>
                      <a:cubicBezTo>
                        <a:pt x="1083" y="4549"/>
                        <a:pt x="1083" y="4549"/>
                        <a:pt x="0" y="4549"/>
                      </a:cubicBezTo>
                      <a:cubicBezTo>
                        <a:pt x="0" y="4549"/>
                        <a:pt x="0" y="4549"/>
                        <a:pt x="0" y="3466"/>
                      </a:cubicBezTo>
                      <a:cubicBezTo>
                        <a:pt x="2166" y="5632"/>
                        <a:pt x="2166" y="5632"/>
                        <a:pt x="2166" y="6715"/>
                      </a:cubicBezTo>
                      <a:cubicBezTo>
                        <a:pt x="2166" y="6715"/>
                        <a:pt x="3249" y="5632"/>
                        <a:pt x="3249" y="4549"/>
                      </a:cubicBezTo>
                      <a:cubicBezTo>
                        <a:pt x="2166" y="5632"/>
                        <a:pt x="2166" y="7798"/>
                        <a:pt x="2166" y="671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38" name="Полилиния: фигура 3137">
                  <a:extLst>
                    <a:ext uri="{FF2B5EF4-FFF2-40B4-BE49-F238E27FC236}">
                      <a16:creationId xmlns:a16="http://schemas.microsoft.com/office/drawing/2014/main" id="{DFE73025-D15A-0261-003A-E699133568B2}"/>
                    </a:ext>
                  </a:extLst>
                </p:cNvPr>
                <p:cNvSpPr/>
                <p:nvPr/>
              </p:nvSpPr>
              <p:spPr>
                <a:xfrm>
                  <a:off x="8696106" y="6622645"/>
                  <a:ext cx="481" cy="0"/>
                </a:xfrm>
                <a:custGeom>
                  <a:avLst/>
                  <a:gdLst>
                    <a:gd name="connsiteX0" fmla="*/ 481 w 481"/>
                    <a:gd name="connsiteY0" fmla="*/ 0 h 0"/>
                    <a:gd name="connsiteX1" fmla="*/ 481 w 481"/>
                    <a:gd name="connsiteY1" fmla="*/ 0 h 0"/>
                    <a:gd name="connsiteX2" fmla="*/ 481 w 481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39" name="Полилиния: фигура 3138">
                  <a:extLst>
                    <a:ext uri="{FF2B5EF4-FFF2-40B4-BE49-F238E27FC236}">
                      <a16:creationId xmlns:a16="http://schemas.microsoft.com/office/drawing/2014/main" id="{56FC88A7-EE72-F581-DE16-16127F1B299C}"/>
                    </a:ext>
                  </a:extLst>
                </p:cNvPr>
                <p:cNvSpPr/>
                <p:nvPr/>
              </p:nvSpPr>
              <p:spPr>
                <a:xfrm>
                  <a:off x="8682510" y="6618314"/>
                  <a:ext cx="8662" cy="8061"/>
                </a:xfrm>
                <a:custGeom>
                  <a:avLst/>
                  <a:gdLst>
                    <a:gd name="connsiteX0" fmla="*/ 5414 w 8662"/>
                    <a:gd name="connsiteY0" fmla="*/ 4331 h 8061"/>
                    <a:gd name="connsiteX1" fmla="*/ 6497 w 8662"/>
                    <a:gd name="connsiteY1" fmla="*/ 2166 h 8061"/>
                    <a:gd name="connsiteX2" fmla="*/ 4331 w 8662"/>
                    <a:gd name="connsiteY2" fmla="*/ 6497 h 8061"/>
                    <a:gd name="connsiteX3" fmla="*/ 3249 w 8662"/>
                    <a:gd name="connsiteY3" fmla="*/ 6497 h 8061"/>
                    <a:gd name="connsiteX4" fmla="*/ 4331 w 8662"/>
                    <a:gd name="connsiteY4" fmla="*/ 3249 h 8061"/>
                    <a:gd name="connsiteX5" fmla="*/ 4331 w 8662"/>
                    <a:gd name="connsiteY5" fmla="*/ 2166 h 8061"/>
                    <a:gd name="connsiteX6" fmla="*/ 3249 w 8662"/>
                    <a:gd name="connsiteY6" fmla="*/ 4331 h 8061"/>
                    <a:gd name="connsiteX7" fmla="*/ 2166 w 8662"/>
                    <a:gd name="connsiteY7" fmla="*/ 5414 h 8061"/>
                    <a:gd name="connsiteX8" fmla="*/ 3249 w 8662"/>
                    <a:gd name="connsiteY8" fmla="*/ 4331 h 8061"/>
                    <a:gd name="connsiteX9" fmla="*/ 4331 w 8662"/>
                    <a:gd name="connsiteY9" fmla="*/ 2166 h 8061"/>
                    <a:gd name="connsiteX10" fmla="*/ 0 w 8662"/>
                    <a:gd name="connsiteY10" fmla="*/ 7580 h 8061"/>
                    <a:gd name="connsiteX11" fmla="*/ 1083 w 8662"/>
                    <a:gd name="connsiteY11" fmla="*/ 7580 h 8061"/>
                    <a:gd name="connsiteX12" fmla="*/ 2166 w 8662"/>
                    <a:gd name="connsiteY12" fmla="*/ 4331 h 8061"/>
                    <a:gd name="connsiteX13" fmla="*/ 2166 w 8662"/>
                    <a:gd name="connsiteY13" fmla="*/ 5414 h 8061"/>
                    <a:gd name="connsiteX14" fmla="*/ 1083 w 8662"/>
                    <a:gd name="connsiteY14" fmla="*/ 6497 h 8061"/>
                    <a:gd name="connsiteX15" fmla="*/ 5414 w 8662"/>
                    <a:gd name="connsiteY15" fmla="*/ 7580 h 8061"/>
                    <a:gd name="connsiteX16" fmla="*/ 5414 w 8662"/>
                    <a:gd name="connsiteY16" fmla="*/ 7580 h 8061"/>
                    <a:gd name="connsiteX17" fmla="*/ 6497 w 8662"/>
                    <a:gd name="connsiteY17" fmla="*/ 6497 h 8061"/>
                    <a:gd name="connsiteX18" fmla="*/ 5414 w 8662"/>
                    <a:gd name="connsiteY18" fmla="*/ 4331 h 8061"/>
                    <a:gd name="connsiteX19" fmla="*/ 5414 w 8662"/>
                    <a:gd name="connsiteY19" fmla="*/ 4331 h 8061"/>
                    <a:gd name="connsiteX20" fmla="*/ 7580 w 8662"/>
                    <a:gd name="connsiteY20" fmla="*/ 2166 h 8061"/>
                    <a:gd name="connsiteX21" fmla="*/ 8663 w 8662"/>
                    <a:gd name="connsiteY21" fmla="*/ 1083 h 8061"/>
                    <a:gd name="connsiteX22" fmla="*/ 7580 w 8662"/>
                    <a:gd name="connsiteY22" fmla="*/ 0 h 8061"/>
                    <a:gd name="connsiteX23" fmla="*/ 5414 w 8662"/>
                    <a:gd name="connsiteY23" fmla="*/ 4331 h 8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662" h="8061">
                      <a:moveTo>
                        <a:pt x="5414" y="4331"/>
                      </a:moveTo>
                      <a:cubicBezTo>
                        <a:pt x="5414" y="4331"/>
                        <a:pt x="6497" y="3249"/>
                        <a:pt x="6497" y="2166"/>
                      </a:cubicBezTo>
                      <a:cubicBezTo>
                        <a:pt x="5414" y="3249"/>
                        <a:pt x="5414" y="4331"/>
                        <a:pt x="4331" y="6497"/>
                      </a:cubicBezTo>
                      <a:cubicBezTo>
                        <a:pt x="4331" y="5414"/>
                        <a:pt x="3249" y="6497"/>
                        <a:pt x="3249" y="6497"/>
                      </a:cubicBezTo>
                      <a:cubicBezTo>
                        <a:pt x="4331" y="5414"/>
                        <a:pt x="4331" y="3249"/>
                        <a:pt x="4331" y="3249"/>
                      </a:cubicBezTo>
                      <a:cubicBezTo>
                        <a:pt x="4331" y="4331"/>
                        <a:pt x="4331" y="2166"/>
                        <a:pt x="4331" y="2166"/>
                      </a:cubicBezTo>
                      <a:cubicBezTo>
                        <a:pt x="4331" y="3249"/>
                        <a:pt x="3249" y="3249"/>
                        <a:pt x="3249" y="4331"/>
                      </a:cubicBezTo>
                      <a:cubicBezTo>
                        <a:pt x="2166" y="5414"/>
                        <a:pt x="2166" y="6497"/>
                        <a:pt x="2166" y="5414"/>
                      </a:cubicBezTo>
                      <a:cubicBezTo>
                        <a:pt x="2166" y="4331"/>
                        <a:pt x="2166" y="4331"/>
                        <a:pt x="3249" y="4331"/>
                      </a:cubicBezTo>
                      <a:cubicBezTo>
                        <a:pt x="4331" y="2166"/>
                        <a:pt x="3249" y="3249"/>
                        <a:pt x="4331" y="2166"/>
                      </a:cubicBezTo>
                      <a:cubicBezTo>
                        <a:pt x="3249" y="4331"/>
                        <a:pt x="1083" y="3249"/>
                        <a:pt x="0" y="7580"/>
                      </a:cubicBezTo>
                      <a:cubicBezTo>
                        <a:pt x="0" y="8663"/>
                        <a:pt x="0" y="7580"/>
                        <a:pt x="1083" y="7580"/>
                      </a:cubicBezTo>
                      <a:cubicBezTo>
                        <a:pt x="1083" y="6497"/>
                        <a:pt x="2166" y="5414"/>
                        <a:pt x="2166" y="4331"/>
                      </a:cubicBezTo>
                      <a:cubicBezTo>
                        <a:pt x="2166" y="5414"/>
                        <a:pt x="3249" y="4331"/>
                        <a:pt x="2166" y="5414"/>
                      </a:cubicBezTo>
                      <a:lnTo>
                        <a:pt x="1083" y="6497"/>
                      </a:lnTo>
                      <a:cubicBezTo>
                        <a:pt x="2166" y="7580"/>
                        <a:pt x="3249" y="8663"/>
                        <a:pt x="5414" y="7580"/>
                      </a:cubicBezTo>
                      <a:lnTo>
                        <a:pt x="5414" y="7580"/>
                      </a:lnTo>
                      <a:cubicBezTo>
                        <a:pt x="5414" y="6497"/>
                        <a:pt x="6497" y="6497"/>
                        <a:pt x="6497" y="6497"/>
                      </a:cubicBezTo>
                      <a:lnTo>
                        <a:pt x="5414" y="4331"/>
                      </a:lnTo>
                      <a:cubicBezTo>
                        <a:pt x="6497" y="4331"/>
                        <a:pt x="6497" y="3249"/>
                        <a:pt x="5414" y="4331"/>
                      </a:cubicBezTo>
                      <a:cubicBezTo>
                        <a:pt x="6497" y="4331"/>
                        <a:pt x="6497" y="3249"/>
                        <a:pt x="7580" y="2166"/>
                      </a:cubicBezTo>
                      <a:cubicBezTo>
                        <a:pt x="8663" y="2166"/>
                        <a:pt x="7580" y="3249"/>
                        <a:pt x="8663" y="1083"/>
                      </a:cubicBezTo>
                      <a:cubicBezTo>
                        <a:pt x="8663" y="-1083"/>
                        <a:pt x="7580" y="2166"/>
                        <a:pt x="7580" y="0"/>
                      </a:cubicBezTo>
                      <a:lnTo>
                        <a:pt x="5414" y="43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40" name="Полилиния: фигура 3139">
                  <a:extLst>
                    <a:ext uri="{FF2B5EF4-FFF2-40B4-BE49-F238E27FC236}">
                      <a16:creationId xmlns:a16="http://schemas.microsoft.com/office/drawing/2014/main" id="{90BCD980-B3FB-CEB8-31DF-231400C32D43}"/>
                    </a:ext>
                  </a:extLst>
                </p:cNvPr>
                <p:cNvSpPr/>
                <p:nvPr/>
              </p:nvSpPr>
              <p:spPr>
                <a:xfrm>
                  <a:off x="8689007" y="6621562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41" name="Полилиния: фигура 3140">
                  <a:extLst>
                    <a:ext uri="{FF2B5EF4-FFF2-40B4-BE49-F238E27FC236}">
                      <a16:creationId xmlns:a16="http://schemas.microsoft.com/office/drawing/2014/main" id="{56ABD305-F141-72ED-2163-BCF8BFEADBB2}"/>
                    </a:ext>
                  </a:extLst>
                </p:cNvPr>
                <p:cNvSpPr/>
                <p:nvPr/>
              </p:nvSpPr>
              <p:spPr>
                <a:xfrm>
                  <a:off x="8686842" y="6625445"/>
                  <a:ext cx="1082" cy="1531"/>
                </a:xfrm>
                <a:custGeom>
                  <a:avLst/>
                  <a:gdLst>
                    <a:gd name="connsiteX0" fmla="*/ 0 w 1082"/>
                    <a:gd name="connsiteY0" fmla="*/ 1531 h 1531"/>
                    <a:gd name="connsiteX1" fmla="*/ 1083 w 1082"/>
                    <a:gd name="connsiteY1" fmla="*/ 448 h 1531"/>
                    <a:gd name="connsiteX2" fmla="*/ 0 w 1082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531">
                      <a:moveTo>
                        <a:pt x="0" y="1531"/>
                      </a:moveTo>
                      <a:cubicBezTo>
                        <a:pt x="0" y="448"/>
                        <a:pt x="0" y="448"/>
                        <a:pt x="1083" y="448"/>
                      </a:cubicBezTo>
                      <a:cubicBezTo>
                        <a:pt x="1083" y="-634"/>
                        <a:pt x="1083" y="448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42" name="Полилиния: фигура 3141">
                  <a:extLst>
                    <a:ext uri="{FF2B5EF4-FFF2-40B4-BE49-F238E27FC236}">
                      <a16:creationId xmlns:a16="http://schemas.microsoft.com/office/drawing/2014/main" id="{308CDDDE-BD8D-7BCF-FC9D-EBBD05FEF824}"/>
                    </a:ext>
                  </a:extLst>
                </p:cNvPr>
                <p:cNvSpPr/>
                <p:nvPr/>
              </p:nvSpPr>
              <p:spPr>
                <a:xfrm>
                  <a:off x="8685759" y="6619396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  <a:gd name="connsiteX3" fmla="*/ 0 w 10828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43" name="Полилиния: фигура 3142">
                  <a:extLst>
                    <a:ext uri="{FF2B5EF4-FFF2-40B4-BE49-F238E27FC236}">
                      <a16:creationId xmlns:a16="http://schemas.microsoft.com/office/drawing/2014/main" id="{0C076AAB-5AE9-18A5-685D-E2A241D52637}"/>
                    </a:ext>
                  </a:extLst>
                </p:cNvPr>
                <p:cNvSpPr/>
                <p:nvPr/>
              </p:nvSpPr>
              <p:spPr>
                <a:xfrm>
                  <a:off x="8680345" y="6620479"/>
                  <a:ext cx="3248" cy="4331"/>
                </a:xfrm>
                <a:custGeom>
                  <a:avLst/>
                  <a:gdLst>
                    <a:gd name="connsiteX0" fmla="*/ 0 w 3248"/>
                    <a:gd name="connsiteY0" fmla="*/ 4331 h 4331"/>
                    <a:gd name="connsiteX1" fmla="*/ 1083 w 3248"/>
                    <a:gd name="connsiteY1" fmla="*/ 4331 h 4331"/>
                    <a:gd name="connsiteX2" fmla="*/ 3249 w 3248"/>
                    <a:gd name="connsiteY2" fmla="*/ 0 h 4331"/>
                    <a:gd name="connsiteX3" fmla="*/ 1083 w 3248"/>
                    <a:gd name="connsiteY3" fmla="*/ 3249 h 4331"/>
                    <a:gd name="connsiteX4" fmla="*/ 0 w 3248"/>
                    <a:gd name="connsiteY4" fmla="*/ 3249 h 4331"/>
                    <a:gd name="connsiteX5" fmla="*/ 0 w 3248"/>
                    <a:gd name="connsiteY5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4331">
                      <a:moveTo>
                        <a:pt x="0" y="4331"/>
                      </a:moveTo>
                      <a:cubicBezTo>
                        <a:pt x="1083" y="4331"/>
                        <a:pt x="1083" y="3249"/>
                        <a:pt x="1083" y="4331"/>
                      </a:cubicBezTo>
                      <a:cubicBezTo>
                        <a:pt x="2166" y="3249"/>
                        <a:pt x="2166" y="1083"/>
                        <a:pt x="3249" y="0"/>
                      </a:cubicBezTo>
                      <a:cubicBezTo>
                        <a:pt x="3249" y="0"/>
                        <a:pt x="2166" y="2166"/>
                        <a:pt x="1083" y="3249"/>
                      </a:cubicBezTo>
                      <a:cubicBezTo>
                        <a:pt x="2166" y="2166"/>
                        <a:pt x="0" y="3249"/>
                        <a:pt x="0" y="3249"/>
                      </a:cubicBezTo>
                      <a:cubicBezTo>
                        <a:pt x="0" y="3249"/>
                        <a:pt x="0" y="4331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44" name="Полилиния: фигура 3143">
                  <a:extLst>
                    <a:ext uri="{FF2B5EF4-FFF2-40B4-BE49-F238E27FC236}">
                      <a16:creationId xmlns:a16="http://schemas.microsoft.com/office/drawing/2014/main" id="{4939059C-0FAA-8311-331D-6CD01F02F26E}"/>
                    </a:ext>
                  </a:extLst>
                </p:cNvPr>
                <p:cNvSpPr/>
                <p:nvPr/>
              </p:nvSpPr>
              <p:spPr>
                <a:xfrm>
                  <a:off x="8665965" y="6612899"/>
                  <a:ext cx="16545" cy="9745"/>
                </a:xfrm>
                <a:custGeom>
                  <a:avLst/>
                  <a:gdLst>
                    <a:gd name="connsiteX0" fmla="*/ 14380 w 16545"/>
                    <a:gd name="connsiteY0" fmla="*/ 5414 h 9745"/>
                    <a:gd name="connsiteX1" fmla="*/ 14380 w 16545"/>
                    <a:gd name="connsiteY1" fmla="*/ 5414 h 9745"/>
                    <a:gd name="connsiteX2" fmla="*/ 14380 w 16545"/>
                    <a:gd name="connsiteY2" fmla="*/ 5414 h 9745"/>
                    <a:gd name="connsiteX3" fmla="*/ 14380 w 16545"/>
                    <a:gd name="connsiteY3" fmla="*/ 3249 h 9745"/>
                    <a:gd name="connsiteX4" fmla="*/ 14380 w 16545"/>
                    <a:gd name="connsiteY4" fmla="*/ 5414 h 9745"/>
                    <a:gd name="connsiteX5" fmla="*/ 12215 w 16545"/>
                    <a:gd name="connsiteY5" fmla="*/ 4331 h 9745"/>
                    <a:gd name="connsiteX6" fmla="*/ 11132 w 16545"/>
                    <a:gd name="connsiteY6" fmla="*/ 6497 h 9745"/>
                    <a:gd name="connsiteX7" fmla="*/ 12215 w 16545"/>
                    <a:gd name="connsiteY7" fmla="*/ 3249 h 9745"/>
                    <a:gd name="connsiteX8" fmla="*/ 10049 w 16545"/>
                    <a:gd name="connsiteY8" fmla="*/ 7580 h 9745"/>
                    <a:gd name="connsiteX9" fmla="*/ 8966 w 16545"/>
                    <a:gd name="connsiteY9" fmla="*/ 5414 h 9745"/>
                    <a:gd name="connsiteX10" fmla="*/ 8966 w 16545"/>
                    <a:gd name="connsiteY10" fmla="*/ 5414 h 9745"/>
                    <a:gd name="connsiteX11" fmla="*/ 7883 w 16545"/>
                    <a:gd name="connsiteY11" fmla="*/ 5414 h 9745"/>
                    <a:gd name="connsiteX12" fmla="*/ 8966 w 16545"/>
                    <a:gd name="connsiteY12" fmla="*/ 3249 h 9745"/>
                    <a:gd name="connsiteX13" fmla="*/ 7883 w 16545"/>
                    <a:gd name="connsiteY13" fmla="*/ 3249 h 9745"/>
                    <a:gd name="connsiteX14" fmla="*/ 8966 w 16545"/>
                    <a:gd name="connsiteY14" fmla="*/ 2166 h 9745"/>
                    <a:gd name="connsiteX15" fmla="*/ 5717 w 16545"/>
                    <a:gd name="connsiteY15" fmla="*/ 2166 h 9745"/>
                    <a:gd name="connsiteX16" fmla="*/ 5717 w 16545"/>
                    <a:gd name="connsiteY16" fmla="*/ 1083 h 9745"/>
                    <a:gd name="connsiteX17" fmla="*/ 3552 w 16545"/>
                    <a:gd name="connsiteY17" fmla="*/ 4331 h 9745"/>
                    <a:gd name="connsiteX18" fmla="*/ 2469 w 16545"/>
                    <a:gd name="connsiteY18" fmla="*/ 3249 h 9745"/>
                    <a:gd name="connsiteX19" fmla="*/ 3552 w 16545"/>
                    <a:gd name="connsiteY19" fmla="*/ 1083 h 9745"/>
                    <a:gd name="connsiteX20" fmla="*/ 2469 w 16545"/>
                    <a:gd name="connsiteY20" fmla="*/ 2166 h 9745"/>
                    <a:gd name="connsiteX21" fmla="*/ 3552 w 16545"/>
                    <a:gd name="connsiteY21" fmla="*/ 0 h 9745"/>
                    <a:gd name="connsiteX22" fmla="*/ 1386 w 16545"/>
                    <a:gd name="connsiteY22" fmla="*/ 3249 h 9745"/>
                    <a:gd name="connsiteX23" fmla="*/ 1386 w 16545"/>
                    <a:gd name="connsiteY23" fmla="*/ 2166 h 9745"/>
                    <a:gd name="connsiteX24" fmla="*/ 303 w 16545"/>
                    <a:gd name="connsiteY24" fmla="*/ 5414 h 9745"/>
                    <a:gd name="connsiteX25" fmla="*/ 3552 w 16545"/>
                    <a:gd name="connsiteY25" fmla="*/ 6497 h 9745"/>
                    <a:gd name="connsiteX26" fmla="*/ 5717 w 16545"/>
                    <a:gd name="connsiteY26" fmla="*/ 5414 h 9745"/>
                    <a:gd name="connsiteX27" fmla="*/ 4635 w 16545"/>
                    <a:gd name="connsiteY27" fmla="*/ 7580 h 9745"/>
                    <a:gd name="connsiteX28" fmla="*/ 5717 w 16545"/>
                    <a:gd name="connsiteY28" fmla="*/ 5414 h 9745"/>
                    <a:gd name="connsiteX29" fmla="*/ 4635 w 16545"/>
                    <a:gd name="connsiteY29" fmla="*/ 7580 h 9745"/>
                    <a:gd name="connsiteX30" fmla="*/ 5717 w 16545"/>
                    <a:gd name="connsiteY30" fmla="*/ 5414 h 9745"/>
                    <a:gd name="connsiteX31" fmla="*/ 4635 w 16545"/>
                    <a:gd name="connsiteY31" fmla="*/ 8663 h 9745"/>
                    <a:gd name="connsiteX32" fmla="*/ 10049 w 16545"/>
                    <a:gd name="connsiteY32" fmla="*/ 9746 h 9745"/>
                    <a:gd name="connsiteX33" fmla="*/ 11132 w 16545"/>
                    <a:gd name="connsiteY33" fmla="*/ 7580 h 9745"/>
                    <a:gd name="connsiteX34" fmla="*/ 13297 w 16545"/>
                    <a:gd name="connsiteY34" fmla="*/ 8663 h 9745"/>
                    <a:gd name="connsiteX35" fmla="*/ 14380 w 16545"/>
                    <a:gd name="connsiteY35" fmla="*/ 5414 h 9745"/>
                    <a:gd name="connsiteX36" fmla="*/ 13297 w 16545"/>
                    <a:gd name="connsiteY36" fmla="*/ 9746 h 9745"/>
                    <a:gd name="connsiteX37" fmla="*/ 14380 w 16545"/>
                    <a:gd name="connsiteY37" fmla="*/ 9746 h 9745"/>
                    <a:gd name="connsiteX38" fmla="*/ 14380 w 16545"/>
                    <a:gd name="connsiteY38" fmla="*/ 8663 h 9745"/>
                    <a:gd name="connsiteX39" fmla="*/ 14380 w 16545"/>
                    <a:gd name="connsiteY39" fmla="*/ 9746 h 9745"/>
                    <a:gd name="connsiteX40" fmla="*/ 16546 w 16545"/>
                    <a:gd name="connsiteY40" fmla="*/ 5414 h 9745"/>
                    <a:gd name="connsiteX41" fmla="*/ 15463 w 16545"/>
                    <a:gd name="connsiteY41" fmla="*/ 3249 h 9745"/>
                    <a:gd name="connsiteX42" fmla="*/ 14380 w 16545"/>
                    <a:gd name="connsiteY42" fmla="*/ 5414 h 9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6545" h="9745">
                      <a:moveTo>
                        <a:pt x="14380" y="5414"/>
                      </a:moveTo>
                      <a:cubicBezTo>
                        <a:pt x="14380" y="5414"/>
                        <a:pt x="13297" y="6497"/>
                        <a:pt x="14380" y="5414"/>
                      </a:cubicBezTo>
                      <a:cubicBezTo>
                        <a:pt x="14380" y="5414"/>
                        <a:pt x="14380" y="4331"/>
                        <a:pt x="14380" y="5414"/>
                      </a:cubicBezTo>
                      <a:cubicBezTo>
                        <a:pt x="15463" y="2166"/>
                        <a:pt x="14380" y="4331"/>
                        <a:pt x="14380" y="3249"/>
                      </a:cubicBezTo>
                      <a:cubicBezTo>
                        <a:pt x="14380" y="4331"/>
                        <a:pt x="14380" y="4331"/>
                        <a:pt x="14380" y="5414"/>
                      </a:cubicBezTo>
                      <a:cubicBezTo>
                        <a:pt x="13297" y="3249"/>
                        <a:pt x="12215" y="5414"/>
                        <a:pt x="12215" y="4331"/>
                      </a:cubicBezTo>
                      <a:cubicBezTo>
                        <a:pt x="12215" y="4331"/>
                        <a:pt x="12215" y="4331"/>
                        <a:pt x="11132" y="6497"/>
                      </a:cubicBezTo>
                      <a:cubicBezTo>
                        <a:pt x="11132" y="4331"/>
                        <a:pt x="12215" y="4331"/>
                        <a:pt x="12215" y="3249"/>
                      </a:cubicBezTo>
                      <a:cubicBezTo>
                        <a:pt x="12215" y="4331"/>
                        <a:pt x="11132" y="5414"/>
                        <a:pt x="10049" y="7580"/>
                      </a:cubicBezTo>
                      <a:cubicBezTo>
                        <a:pt x="10049" y="4331"/>
                        <a:pt x="8966" y="7580"/>
                        <a:pt x="8966" y="5414"/>
                      </a:cubicBezTo>
                      <a:cubicBezTo>
                        <a:pt x="8966" y="5414"/>
                        <a:pt x="8966" y="5414"/>
                        <a:pt x="8966" y="5414"/>
                      </a:cubicBezTo>
                      <a:cubicBezTo>
                        <a:pt x="10049" y="3249"/>
                        <a:pt x="7883" y="5414"/>
                        <a:pt x="7883" y="5414"/>
                      </a:cubicBezTo>
                      <a:lnTo>
                        <a:pt x="8966" y="3249"/>
                      </a:lnTo>
                      <a:cubicBezTo>
                        <a:pt x="8966" y="3249"/>
                        <a:pt x="7883" y="4331"/>
                        <a:pt x="7883" y="3249"/>
                      </a:cubicBezTo>
                      <a:lnTo>
                        <a:pt x="8966" y="2166"/>
                      </a:lnTo>
                      <a:cubicBezTo>
                        <a:pt x="7883" y="3249"/>
                        <a:pt x="6800" y="2166"/>
                        <a:pt x="5717" y="2166"/>
                      </a:cubicBezTo>
                      <a:lnTo>
                        <a:pt x="5717" y="1083"/>
                      </a:lnTo>
                      <a:cubicBezTo>
                        <a:pt x="4635" y="2166"/>
                        <a:pt x="5717" y="2166"/>
                        <a:pt x="3552" y="4331"/>
                      </a:cubicBezTo>
                      <a:cubicBezTo>
                        <a:pt x="5717" y="1083"/>
                        <a:pt x="2469" y="5414"/>
                        <a:pt x="2469" y="3249"/>
                      </a:cubicBezTo>
                      <a:cubicBezTo>
                        <a:pt x="3552" y="2166"/>
                        <a:pt x="3552" y="3249"/>
                        <a:pt x="3552" y="1083"/>
                      </a:cubicBezTo>
                      <a:cubicBezTo>
                        <a:pt x="2469" y="3249"/>
                        <a:pt x="3552" y="1083"/>
                        <a:pt x="2469" y="2166"/>
                      </a:cubicBezTo>
                      <a:cubicBezTo>
                        <a:pt x="3552" y="0"/>
                        <a:pt x="2469" y="2166"/>
                        <a:pt x="3552" y="0"/>
                      </a:cubicBezTo>
                      <a:lnTo>
                        <a:pt x="1386" y="3249"/>
                      </a:lnTo>
                      <a:cubicBezTo>
                        <a:pt x="1386" y="2166"/>
                        <a:pt x="1386" y="2166"/>
                        <a:pt x="1386" y="2166"/>
                      </a:cubicBezTo>
                      <a:cubicBezTo>
                        <a:pt x="1386" y="2166"/>
                        <a:pt x="-780" y="4331"/>
                        <a:pt x="303" y="5414"/>
                      </a:cubicBezTo>
                      <a:cubicBezTo>
                        <a:pt x="1386" y="5414"/>
                        <a:pt x="3552" y="5414"/>
                        <a:pt x="3552" y="6497"/>
                      </a:cubicBezTo>
                      <a:cubicBezTo>
                        <a:pt x="4635" y="4331"/>
                        <a:pt x="4635" y="6497"/>
                        <a:pt x="5717" y="5414"/>
                      </a:cubicBezTo>
                      <a:cubicBezTo>
                        <a:pt x="5717" y="6497"/>
                        <a:pt x="4635" y="6497"/>
                        <a:pt x="4635" y="7580"/>
                      </a:cubicBezTo>
                      <a:cubicBezTo>
                        <a:pt x="5717" y="7580"/>
                        <a:pt x="5717" y="6497"/>
                        <a:pt x="5717" y="5414"/>
                      </a:cubicBezTo>
                      <a:cubicBezTo>
                        <a:pt x="5717" y="5414"/>
                        <a:pt x="5717" y="6497"/>
                        <a:pt x="4635" y="7580"/>
                      </a:cubicBezTo>
                      <a:cubicBezTo>
                        <a:pt x="4635" y="7580"/>
                        <a:pt x="4635" y="6497"/>
                        <a:pt x="5717" y="5414"/>
                      </a:cubicBezTo>
                      <a:lnTo>
                        <a:pt x="4635" y="8663"/>
                      </a:lnTo>
                      <a:cubicBezTo>
                        <a:pt x="6800" y="8663"/>
                        <a:pt x="8966" y="7580"/>
                        <a:pt x="10049" y="9746"/>
                      </a:cubicBezTo>
                      <a:lnTo>
                        <a:pt x="11132" y="7580"/>
                      </a:lnTo>
                      <a:cubicBezTo>
                        <a:pt x="11132" y="8663"/>
                        <a:pt x="14380" y="4331"/>
                        <a:pt x="13297" y="8663"/>
                      </a:cubicBezTo>
                      <a:lnTo>
                        <a:pt x="14380" y="5414"/>
                      </a:lnTo>
                      <a:cubicBezTo>
                        <a:pt x="14380" y="7580"/>
                        <a:pt x="14380" y="8663"/>
                        <a:pt x="13297" y="9746"/>
                      </a:cubicBezTo>
                      <a:cubicBezTo>
                        <a:pt x="13297" y="9746"/>
                        <a:pt x="13297" y="9746"/>
                        <a:pt x="14380" y="9746"/>
                      </a:cubicBezTo>
                      <a:lnTo>
                        <a:pt x="14380" y="8663"/>
                      </a:lnTo>
                      <a:cubicBezTo>
                        <a:pt x="15463" y="7580"/>
                        <a:pt x="15463" y="8663"/>
                        <a:pt x="14380" y="9746"/>
                      </a:cubicBezTo>
                      <a:cubicBezTo>
                        <a:pt x="15463" y="8663"/>
                        <a:pt x="15463" y="6497"/>
                        <a:pt x="16546" y="5414"/>
                      </a:cubicBezTo>
                      <a:cubicBezTo>
                        <a:pt x="14380" y="8663"/>
                        <a:pt x="17629" y="2166"/>
                        <a:pt x="15463" y="3249"/>
                      </a:cubicBezTo>
                      <a:cubicBezTo>
                        <a:pt x="15463" y="4331"/>
                        <a:pt x="15463" y="5414"/>
                        <a:pt x="1438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45" name="Полилиния: фигура 3144">
                  <a:extLst>
                    <a:ext uri="{FF2B5EF4-FFF2-40B4-BE49-F238E27FC236}">
                      <a16:creationId xmlns:a16="http://schemas.microsoft.com/office/drawing/2014/main" id="{5A1DFAF0-7278-0601-DC0D-340479DE4C5E}"/>
                    </a:ext>
                  </a:extLst>
                </p:cNvPr>
                <p:cNvSpPr/>
                <p:nvPr/>
              </p:nvSpPr>
              <p:spPr>
                <a:xfrm>
                  <a:off x="8679262" y="662372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46" name="Полилиния: фигура 3145">
                  <a:extLst>
                    <a:ext uri="{FF2B5EF4-FFF2-40B4-BE49-F238E27FC236}">
                      <a16:creationId xmlns:a16="http://schemas.microsoft.com/office/drawing/2014/main" id="{467D8726-9582-B92B-64B5-69C439B4BE68}"/>
                    </a:ext>
                  </a:extLst>
                </p:cNvPr>
                <p:cNvSpPr/>
                <p:nvPr/>
              </p:nvSpPr>
              <p:spPr>
                <a:xfrm>
                  <a:off x="8669035" y="6613982"/>
                  <a:ext cx="481" cy="0"/>
                </a:xfrm>
                <a:custGeom>
                  <a:avLst/>
                  <a:gdLst>
                    <a:gd name="connsiteX0" fmla="*/ 481 w 481"/>
                    <a:gd name="connsiteY0" fmla="*/ 0 h 0"/>
                    <a:gd name="connsiteX1" fmla="*/ 481 w 481"/>
                    <a:gd name="connsiteY1" fmla="*/ 0 h 0"/>
                    <a:gd name="connsiteX2" fmla="*/ 481 w 481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47" name="Полилиния: фигура 3146">
                  <a:extLst>
                    <a:ext uri="{FF2B5EF4-FFF2-40B4-BE49-F238E27FC236}">
                      <a16:creationId xmlns:a16="http://schemas.microsoft.com/office/drawing/2014/main" id="{5B015674-ED28-9DD4-5ADB-45744788B342}"/>
                    </a:ext>
                  </a:extLst>
                </p:cNvPr>
                <p:cNvSpPr/>
                <p:nvPr/>
              </p:nvSpPr>
              <p:spPr>
                <a:xfrm>
                  <a:off x="8681428" y="662372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48" name="Полилиния: фигура 3147">
                  <a:extLst>
                    <a:ext uri="{FF2B5EF4-FFF2-40B4-BE49-F238E27FC236}">
                      <a16:creationId xmlns:a16="http://schemas.microsoft.com/office/drawing/2014/main" id="{2115F040-EEEC-D999-1968-137D77E7A3C2}"/>
                    </a:ext>
                  </a:extLst>
                </p:cNvPr>
                <p:cNvSpPr/>
                <p:nvPr/>
              </p:nvSpPr>
              <p:spPr>
                <a:xfrm>
                  <a:off x="8682510" y="661939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49" name="Полилиния: фигура 3148">
                  <a:extLst>
                    <a:ext uri="{FF2B5EF4-FFF2-40B4-BE49-F238E27FC236}">
                      <a16:creationId xmlns:a16="http://schemas.microsoft.com/office/drawing/2014/main" id="{1558C8D4-F37F-F781-7514-A4A1A43E40CA}"/>
                    </a:ext>
                  </a:extLst>
                </p:cNvPr>
                <p:cNvSpPr/>
                <p:nvPr/>
              </p:nvSpPr>
              <p:spPr>
                <a:xfrm>
                  <a:off x="8668433" y="6610734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50" name="Полилиния: фигура 3149">
                  <a:extLst>
                    <a:ext uri="{FF2B5EF4-FFF2-40B4-BE49-F238E27FC236}">
                      <a16:creationId xmlns:a16="http://schemas.microsoft.com/office/drawing/2014/main" id="{14C742D0-A54E-5D5B-5406-5B2F2225F21B}"/>
                    </a:ext>
                  </a:extLst>
                </p:cNvPr>
                <p:cNvSpPr/>
                <p:nvPr/>
              </p:nvSpPr>
              <p:spPr>
                <a:xfrm>
                  <a:off x="8663019" y="6607485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51" name="Полилиния: фигура 3150">
                  <a:extLst>
                    <a:ext uri="{FF2B5EF4-FFF2-40B4-BE49-F238E27FC236}">
                      <a16:creationId xmlns:a16="http://schemas.microsoft.com/office/drawing/2014/main" id="{D159C184-CB52-BEDC-B282-242F4019246B}"/>
                    </a:ext>
                  </a:extLst>
                </p:cNvPr>
                <p:cNvSpPr/>
                <p:nvPr/>
              </p:nvSpPr>
              <p:spPr>
                <a:xfrm>
                  <a:off x="8645694" y="6599905"/>
                  <a:ext cx="23822" cy="12655"/>
                </a:xfrm>
                <a:custGeom>
                  <a:avLst/>
                  <a:gdLst>
                    <a:gd name="connsiteX0" fmla="*/ 4331 w 23822"/>
                    <a:gd name="connsiteY0" fmla="*/ 0 h 12655"/>
                    <a:gd name="connsiteX1" fmla="*/ 2166 w 23822"/>
                    <a:gd name="connsiteY1" fmla="*/ 1083 h 12655"/>
                    <a:gd name="connsiteX2" fmla="*/ 3248 w 23822"/>
                    <a:gd name="connsiteY2" fmla="*/ 0 h 12655"/>
                    <a:gd name="connsiteX3" fmla="*/ 0 w 23822"/>
                    <a:gd name="connsiteY3" fmla="*/ 3249 h 12655"/>
                    <a:gd name="connsiteX4" fmla="*/ 1083 w 23822"/>
                    <a:gd name="connsiteY4" fmla="*/ 2166 h 12655"/>
                    <a:gd name="connsiteX5" fmla="*/ 0 w 23822"/>
                    <a:gd name="connsiteY5" fmla="*/ 4331 h 12655"/>
                    <a:gd name="connsiteX6" fmla="*/ 3248 w 23822"/>
                    <a:gd name="connsiteY6" fmla="*/ 2166 h 12655"/>
                    <a:gd name="connsiteX7" fmla="*/ 2166 w 23822"/>
                    <a:gd name="connsiteY7" fmla="*/ 3249 h 12655"/>
                    <a:gd name="connsiteX8" fmla="*/ 4331 w 23822"/>
                    <a:gd name="connsiteY8" fmla="*/ 1083 h 12655"/>
                    <a:gd name="connsiteX9" fmla="*/ 4331 w 23822"/>
                    <a:gd name="connsiteY9" fmla="*/ 4331 h 12655"/>
                    <a:gd name="connsiteX10" fmla="*/ 6497 w 23822"/>
                    <a:gd name="connsiteY10" fmla="*/ 4331 h 12655"/>
                    <a:gd name="connsiteX11" fmla="*/ 5414 w 23822"/>
                    <a:gd name="connsiteY11" fmla="*/ 6497 h 12655"/>
                    <a:gd name="connsiteX12" fmla="*/ 8663 w 23822"/>
                    <a:gd name="connsiteY12" fmla="*/ 4331 h 12655"/>
                    <a:gd name="connsiteX13" fmla="*/ 8663 w 23822"/>
                    <a:gd name="connsiteY13" fmla="*/ 5414 h 12655"/>
                    <a:gd name="connsiteX14" fmla="*/ 7580 w 23822"/>
                    <a:gd name="connsiteY14" fmla="*/ 5414 h 12655"/>
                    <a:gd name="connsiteX15" fmla="*/ 8663 w 23822"/>
                    <a:gd name="connsiteY15" fmla="*/ 6497 h 12655"/>
                    <a:gd name="connsiteX16" fmla="*/ 10828 w 23822"/>
                    <a:gd name="connsiteY16" fmla="*/ 4331 h 12655"/>
                    <a:gd name="connsiteX17" fmla="*/ 9746 w 23822"/>
                    <a:gd name="connsiteY17" fmla="*/ 7580 h 12655"/>
                    <a:gd name="connsiteX18" fmla="*/ 11911 w 23822"/>
                    <a:gd name="connsiteY18" fmla="*/ 5414 h 12655"/>
                    <a:gd name="connsiteX19" fmla="*/ 12994 w 23822"/>
                    <a:gd name="connsiteY19" fmla="*/ 4331 h 12655"/>
                    <a:gd name="connsiteX20" fmla="*/ 15160 w 23822"/>
                    <a:gd name="connsiteY20" fmla="*/ 3249 h 12655"/>
                    <a:gd name="connsiteX21" fmla="*/ 14077 w 23822"/>
                    <a:gd name="connsiteY21" fmla="*/ 5414 h 12655"/>
                    <a:gd name="connsiteX22" fmla="*/ 10828 w 23822"/>
                    <a:gd name="connsiteY22" fmla="*/ 7580 h 12655"/>
                    <a:gd name="connsiteX23" fmla="*/ 12994 w 23822"/>
                    <a:gd name="connsiteY23" fmla="*/ 7580 h 12655"/>
                    <a:gd name="connsiteX24" fmla="*/ 11911 w 23822"/>
                    <a:gd name="connsiteY24" fmla="*/ 8663 h 12655"/>
                    <a:gd name="connsiteX25" fmla="*/ 14077 w 23822"/>
                    <a:gd name="connsiteY25" fmla="*/ 8663 h 12655"/>
                    <a:gd name="connsiteX26" fmla="*/ 12994 w 23822"/>
                    <a:gd name="connsiteY26" fmla="*/ 9746 h 12655"/>
                    <a:gd name="connsiteX27" fmla="*/ 15160 w 23822"/>
                    <a:gd name="connsiteY27" fmla="*/ 9746 h 12655"/>
                    <a:gd name="connsiteX28" fmla="*/ 16243 w 23822"/>
                    <a:gd name="connsiteY28" fmla="*/ 8663 h 12655"/>
                    <a:gd name="connsiteX29" fmla="*/ 17325 w 23822"/>
                    <a:gd name="connsiteY29" fmla="*/ 9746 h 12655"/>
                    <a:gd name="connsiteX30" fmla="*/ 20574 w 23822"/>
                    <a:gd name="connsiteY30" fmla="*/ 6497 h 12655"/>
                    <a:gd name="connsiteX31" fmla="*/ 19491 w 23822"/>
                    <a:gd name="connsiteY31" fmla="*/ 8663 h 12655"/>
                    <a:gd name="connsiteX32" fmla="*/ 16243 w 23822"/>
                    <a:gd name="connsiteY32" fmla="*/ 10828 h 12655"/>
                    <a:gd name="connsiteX33" fmla="*/ 18408 w 23822"/>
                    <a:gd name="connsiteY33" fmla="*/ 9746 h 12655"/>
                    <a:gd name="connsiteX34" fmla="*/ 17325 w 23822"/>
                    <a:gd name="connsiteY34" fmla="*/ 10828 h 12655"/>
                    <a:gd name="connsiteX35" fmla="*/ 19491 w 23822"/>
                    <a:gd name="connsiteY35" fmla="*/ 9746 h 12655"/>
                    <a:gd name="connsiteX36" fmla="*/ 18408 w 23822"/>
                    <a:gd name="connsiteY36" fmla="*/ 10828 h 12655"/>
                    <a:gd name="connsiteX37" fmla="*/ 21657 w 23822"/>
                    <a:gd name="connsiteY37" fmla="*/ 11911 h 12655"/>
                    <a:gd name="connsiteX38" fmla="*/ 23823 w 23822"/>
                    <a:gd name="connsiteY38" fmla="*/ 7580 h 12655"/>
                    <a:gd name="connsiteX39" fmla="*/ 20574 w 23822"/>
                    <a:gd name="connsiteY39" fmla="*/ 10828 h 12655"/>
                    <a:gd name="connsiteX40" fmla="*/ 21657 w 23822"/>
                    <a:gd name="connsiteY40" fmla="*/ 8663 h 12655"/>
                    <a:gd name="connsiteX41" fmla="*/ 19491 w 23822"/>
                    <a:gd name="connsiteY41" fmla="*/ 11911 h 12655"/>
                    <a:gd name="connsiteX42" fmla="*/ 19491 w 23822"/>
                    <a:gd name="connsiteY42" fmla="*/ 10828 h 12655"/>
                    <a:gd name="connsiteX43" fmla="*/ 21657 w 23822"/>
                    <a:gd name="connsiteY43" fmla="*/ 7580 h 12655"/>
                    <a:gd name="connsiteX44" fmla="*/ 20574 w 23822"/>
                    <a:gd name="connsiteY44" fmla="*/ 8663 h 12655"/>
                    <a:gd name="connsiteX45" fmla="*/ 21657 w 23822"/>
                    <a:gd name="connsiteY45" fmla="*/ 7580 h 12655"/>
                    <a:gd name="connsiteX46" fmla="*/ 20574 w 23822"/>
                    <a:gd name="connsiteY46" fmla="*/ 6497 h 12655"/>
                    <a:gd name="connsiteX47" fmla="*/ 20574 w 23822"/>
                    <a:gd name="connsiteY47" fmla="*/ 7580 h 12655"/>
                    <a:gd name="connsiteX48" fmla="*/ 19491 w 23822"/>
                    <a:gd name="connsiteY48" fmla="*/ 8663 h 12655"/>
                    <a:gd name="connsiteX49" fmla="*/ 20574 w 23822"/>
                    <a:gd name="connsiteY49" fmla="*/ 6497 h 12655"/>
                    <a:gd name="connsiteX50" fmla="*/ 18408 w 23822"/>
                    <a:gd name="connsiteY50" fmla="*/ 8663 h 12655"/>
                    <a:gd name="connsiteX51" fmla="*/ 19491 w 23822"/>
                    <a:gd name="connsiteY51" fmla="*/ 5414 h 12655"/>
                    <a:gd name="connsiteX52" fmla="*/ 17325 w 23822"/>
                    <a:gd name="connsiteY52" fmla="*/ 6497 h 12655"/>
                    <a:gd name="connsiteX53" fmla="*/ 17325 w 23822"/>
                    <a:gd name="connsiteY53" fmla="*/ 5414 h 12655"/>
                    <a:gd name="connsiteX54" fmla="*/ 17325 w 23822"/>
                    <a:gd name="connsiteY54" fmla="*/ 5414 h 12655"/>
                    <a:gd name="connsiteX55" fmla="*/ 17325 w 23822"/>
                    <a:gd name="connsiteY55" fmla="*/ 5414 h 12655"/>
                    <a:gd name="connsiteX56" fmla="*/ 17325 w 23822"/>
                    <a:gd name="connsiteY56" fmla="*/ 5414 h 12655"/>
                    <a:gd name="connsiteX57" fmla="*/ 16243 w 23822"/>
                    <a:gd name="connsiteY57" fmla="*/ 5414 h 12655"/>
                    <a:gd name="connsiteX58" fmla="*/ 17325 w 23822"/>
                    <a:gd name="connsiteY58" fmla="*/ 4331 h 12655"/>
                    <a:gd name="connsiteX59" fmla="*/ 15160 w 23822"/>
                    <a:gd name="connsiteY59" fmla="*/ 4331 h 12655"/>
                    <a:gd name="connsiteX60" fmla="*/ 12994 w 23822"/>
                    <a:gd name="connsiteY60" fmla="*/ 7580 h 12655"/>
                    <a:gd name="connsiteX61" fmla="*/ 14077 w 23822"/>
                    <a:gd name="connsiteY61" fmla="*/ 5414 h 12655"/>
                    <a:gd name="connsiteX62" fmla="*/ 12994 w 23822"/>
                    <a:gd name="connsiteY62" fmla="*/ 5414 h 12655"/>
                    <a:gd name="connsiteX63" fmla="*/ 15160 w 23822"/>
                    <a:gd name="connsiteY63" fmla="*/ 3249 h 12655"/>
                    <a:gd name="connsiteX64" fmla="*/ 12994 w 23822"/>
                    <a:gd name="connsiteY64" fmla="*/ 4331 h 12655"/>
                    <a:gd name="connsiteX65" fmla="*/ 14077 w 23822"/>
                    <a:gd name="connsiteY65" fmla="*/ 3249 h 12655"/>
                    <a:gd name="connsiteX66" fmla="*/ 12994 w 23822"/>
                    <a:gd name="connsiteY66" fmla="*/ 3249 h 12655"/>
                    <a:gd name="connsiteX67" fmla="*/ 11911 w 23822"/>
                    <a:gd name="connsiteY67" fmla="*/ 4331 h 12655"/>
                    <a:gd name="connsiteX68" fmla="*/ 11911 w 23822"/>
                    <a:gd name="connsiteY68" fmla="*/ 2166 h 12655"/>
                    <a:gd name="connsiteX69" fmla="*/ 9746 w 23822"/>
                    <a:gd name="connsiteY69" fmla="*/ 4331 h 12655"/>
                    <a:gd name="connsiteX70" fmla="*/ 6497 w 23822"/>
                    <a:gd name="connsiteY70" fmla="*/ 5414 h 12655"/>
                    <a:gd name="connsiteX71" fmla="*/ 6497 w 23822"/>
                    <a:gd name="connsiteY71" fmla="*/ 4331 h 12655"/>
                    <a:gd name="connsiteX72" fmla="*/ 7580 w 23822"/>
                    <a:gd name="connsiteY72" fmla="*/ 3249 h 12655"/>
                    <a:gd name="connsiteX73" fmla="*/ 6497 w 23822"/>
                    <a:gd name="connsiteY73" fmla="*/ 3249 h 12655"/>
                    <a:gd name="connsiteX74" fmla="*/ 7580 w 23822"/>
                    <a:gd name="connsiteY74" fmla="*/ 1083 h 12655"/>
                    <a:gd name="connsiteX75" fmla="*/ 4331 w 23822"/>
                    <a:gd name="connsiteY75" fmla="*/ 2166 h 12655"/>
                    <a:gd name="connsiteX76" fmla="*/ 5414 w 23822"/>
                    <a:gd name="connsiteY76" fmla="*/ 3249 h 12655"/>
                    <a:gd name="connsiteX77" fmla="*/ 4331 w 23822"/>
                    <a:gd name="connsiteY77" fmla="*/ 4331 h 12655"/>
                    <a:gd name="connsiteX78" fmla="*/ 3248 w 23822"/>
                    <a:gd name="connsiteY78" fmla="*/ 3249 h 12655"/>
                    <a:gd name="connsiteX79" fmla="*/ 5414 w 23822"/>
                    <a:gd name="connsiteY79" fmla="*/ 1083 h 12655"/>
                    <a:gd name="connsiteX80" fmla="*/ 4331 w 23822"/>
                    <a:gd name="connsiteY80" fmla="*/ 0 h 12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12655">
                      <a:moveTo>
                        <a:pt x="4331" y="0"/>
                      </a:moveTo>
                      <a:cubicBezTo>
                        <a:pt x="3248" y="0"/>
                        <a:pt x="3248" y="0"/>
                        <a:pt x="2166" y="1083"/>
                      </a:cubicBezTo>
                      <a:lnTo>
                        <a:pt x="3248" y="0"/>
                      </a:lnTo>
                      <a:cubicBezTo>
                        <a:pt x="3248" y="0"/>
                        <a:pt x="1083" y="1083"/>
                        <a:pt x="0" y="3249"/>
                      </a:cubicBezTo>
                      <a:lnTo>
                        <a:pt x="1083" y="2166"/>
                      </a:lnTo>
                      <a:cubicBezTo>
                        <a:pt x="2166" y="1083"/>
                        <a:pt x="0" y="3249"/>
                        <a:pt x="0" y="4331"/>
                      </a:cubicBezTo>
                      <a:cubicBezTo>
                        <a:pt x="1083" y="4331"/>
                        <a:pt x="3248" y="1083"/>
                        <a:pt x="3248" y="2166"/>
                      </a:cubicBezTo>
                      <a:cubicBezTo>
                        <a:pt x="3248" y="2166"/>
                        <a:pt x="3248" y="3249"/>
                        <a:pt x="2166" y="3249"/>
                      </a:cubicBezTo>
                      <a:cubicBezTo>
                        <a:pt x="2166" y="3249"/>
                        <a:pt x="4331" y="1083"/>
                        <a:pt x="4331" y="1083"/>
                      </a:cubicBezTo>
                      <a:cubicBezTo>
                        <a:pt x="0" y="7580"/>
                        <a:pt x="6497" y="0"/>
                        <a:pt x="4331" y="4331"/>
                      </a:cubicBezTo>
                      <a:cubicBezTo>
                        <a:pt x="5414" y="4331"/>
                        <a:pt x="5414" y="5414"/>
                        <a:pt x="6497" y="4331"/>
                      </a:cubicBezTo>
                      <a:cubicBezTo>
                        <a:pt x="5414" y="5414"/>
                        <a:pt x="6497" y="4331"/>
                        <a:pt x="5414" y="6497"/>
                      </a:cubicBezTo>
                      <a:cubicBezTo>
                        <a:pt x="7580" y="3249"/>
                        <a:pt x="5414" y="8663"/>
                        <a:pt x="8663" y="4331"/>
                      </a:cubicBezTo>
                      <a:cubicBezTo>
                        <a:pt x="8663" y="6497"/>
                        <a:pt x="8663" y="4331"/>
                        <a:pt x="8663" y="5414"/>
                      </a:cubicBezTo>
                      <a:cubicBezTo>
                        <a:pt x="8663" y="5414"/>
                        <a:pt x="8663" y="5414"/>
                        <a:pt x="7580" y="5414"/>
                      </a:cubicBezTo>
                      <a:cubicBezTo>
                        <a:pt x="7580" y="6497"/>
                        <a:pt x="9746" y="3249"/>
                        <a:pt x="8663" y="6497"/>
                      </a:cubicBezTo>
                      <a:cubicBezTo>
                        <a:pt x="8663" y="7580"/>
                        <a:pt x="9746" y="5414"/>
                        <a:pt x="10828" y="4331"/>
                      </a:cubicBezTo>
                      <a:cubicBezTo>
                        <a:pt x="10828" y="5414"/>
                        <a:pt x="10828" y="5414"/>
                        <a:pt x="9746" y="7580"/>
                      </a:cubicBezTo>
                      <a:cubicBezTo>
                        <a:pt x="10828" y="5414"/>
                        <a:pt x="10828" y="6497"/>
                        <a:pt x="11911" y="5414"/>
                      </a:cubicBezTo>
                      <a:cubicBezTo>
                        <a:pt x="11911" y="5414"/>
                        <a:pt x="11911" y="4331"/>
                        <a:pt x="12994" y="4331"/>
                      </a:cubicBezTo>
                      <a:cubicBezTo>
                        <a:pt x="12994" y="5414"/>
                        <a:pt x="14077" y="3249"/>
                        <a:pt x="15160" y="3249"/>
                      </a:cubicBezTo>
                      <a:cubicBezTo>
                        <a:pt x="14077" y="5414"/>
                        <a:pt x="14077" y="3249"/>
                        <a:pt x="14077" y="5414"/>
                      </a:cubicBezTo>
                      <a:cubicBezTo>
                        <a:pt x="12994" y="6497"/>
                        <a:pt x="12994" y="6497"/>
                        <a:pt x="10828" y="7580"/>
                      </a:cubicBezTo>
                      <a:cubicBezTo>
                        <a:pt x="10828" y="7580"/>
                        <a:pt x="11911" y="8663"/>
                        <a:pt x="12994" y="7580"/>
                      </a:cubicBezTo>
                      <a:cubicBezTo>
                        <a:pt x="12994" y="7580"/>
                        <a:pt x="11911" y="8663"/>
                        <a:pt x="11911" y="8663"/>
                      </a:cubicBezTo>
                      <a:cubicBezTo>
                        <a:pt x="11911" y="9746"/>
                        <a:pt x="14077" y="6497"/>
                        <a:pt x="14077" y="8663"/>
                      </a:cubicBezTo>
                      <a:lnTo>
                        <a:pt x="12994" y="9746"/>
                      </a:lnTo>
                      <a:cubicBezTo>
                        <a:pt x="14077" y="8663"/>
                        <a:pt x="14077" y="10828"/>
                        <a:pt x="15160" y="9746"/>
                      </a:cubicBezTo>
                      <a:cubicBezTo>
                        <a:pt x="15160" y="8663"/>
                        <a:pt x="16243" y="8663"/>
                        <a:pt x="16243" y="8663"/>
                      </a:cubicBezTo>
                      <a:cubicBezTo>
                        <a:pt x="14077" y="11911"/>
                        <a:pt x="18408" y="7580"/>
                        <a:pt x="17325" y="9746"/>
                      </a:cubicBezTo>
                      <a:cubicBezTo>
                        <a:pt x="18408" y="7580"/>
                        <a:pt x="19491" y="6497"/>
                        <a:pt x="20574" y="6497"/>
                      </a:cubicBezTo>
                      <a:cubicBezTo>
                        <a:pt x="20574" y="7580"/>
                        <a:pt x="19491" y="7580"/>
                        <a:pt x="19491" y="8663"/>
                      </a:cubicBezTo>
                      <a:cubicBezTo>
                        <a:pt x="19491" y="7580"/>
                        <a:pt x="17325" y="10828"/>
                        <a:pt x="16243" y="10828"/>
                      </a:cubicBezTo>
                      <a:cubicBezTo>
                        <a:pt x="17325" y="9746"/>
                        <a:pt x="17325" y="11911"/>
                        <a:pt x="18408" y="9746"/>
                      </a:cubicBezTo>
                      <a:lnTo>
                        <a:pt x="17325" y="10828"/>
                      </a:lnTo>
                      <a:cubicBezTo>
                        <a:pt x="17325" y="11911"/>
                        <a:pt x="19491" y="7580"/>
                        <a:pt x="19491" y="9746"/>
                      </a:cubicBezTo>
                      <a:lnTo>
                        <a:pt x="18408" y="10828"/>
                      </a:lnTo>
                      <a:cubicBezTo>
                        <a:pt x="19491" y="10828"/>
                        <a:pt x="19491" y="14077"/>
                        <a:pt x="21657" y="11911"/>
                      </a:cubicBezTo>
                      <a:cubicBezTo>
                        <a:pt x="22740" y="10828"/>
                        <a:pt x="22740" y="8663"/>
                        <a:pt x="23823" y="7580"/>
                      </a:cubicBezTo>
                      <a:cubicBezTo>
                        <a:pt x="22740" y="8663"/>
                        <a:pt x="21657" y="9746"/>
                        <a:pt x="20574" y="10828"/>
                      </a:cubicBezTo>
                      <a:lnTo>
                        <a:pt x="21657" y="8663"/>
                      </a:lnTo>
                      <a:cubicBezTo>
                        <a:pt x="20574" y="9746"/>
                        <a:pt x="19491" y="10828"/>
                        <a:pt x="19491" y="11911"/>
                      </a:cubicBezTo>
                      <a:cubicBezTo>
                        <a:pt x="18408" y="12994"/>
                        <a:pt x="20574" y="9746"/>
                        <a:pt x="19491" y="10828"/>
                      </a:cubicBezTo>
                      <a:cubicBezTo>
                        <a:pt x="20574" y="8663"/>
                        <a:pt x="20574" y="8663"/>
                        <a:pt x="21657" y="7580"/>
                      </a:cubicBezTo>
                      <a:lnTo>
                        <a:pt x="20574" y="8663"/>
                      </a:lnTo>
                      <a:cubicBezTo>
                        <a:pt x="20574" y="7580"/>
                        <a:pt x="20574" y="7580"/>
                        <a:pt x="21657" y="7580"/>
                      </a:cubicBezTo>
                      <a:cubicBezTo>
                        <a:pt x="19491" y="9746"/>
                        <a:pt x="21657" y="6497"/>
                        <a:pt x="20574" y="6497"/>
                      </a:cubicBezTo>
                      <a:lnTo>
                        <a:pt x="20574" y="7580"/>
                      </a:lnTo>
                      <a:cubicBezTo>
                        <a:pt x="19491" y="8663"/>
                        <a:pt x="19491" y="8663"/>
                        <a:pt x="19491" y="8663"/>
                      </a:cubicBezTo>
                      <a:cubicBezTo>
                        <a:pt x="20574" y="7580"/>
                        <a:pt x="19491" y="7580"/>
                        <a:pt x="20574" y="6497"/>
                      </a:cubicBezTo>
                      <a:cubicBezTo>
                        <a:pt x="19491" y="7580"/>
                        <a:pt x="18408" y="8663"/>
                        <a:pt x="18408" y="8663"/>
                      </a:cubicBezTo>
                      <a:cubicBezTo>
                        <a:pt x="19491" y="6497"/>
                        <a:pt x="18408" y="7580"/>
                        <a:pt x="19491" y="5414"/>
                      </a:cubicBezTo>
                      <a:cubicBezTo>
                        <a:pt x="18408" y="7580"/>
                        <a:pt x="18408" y="5414"/>
                        <a:pt x="17325" y="6497"/>
                      </a:cubicBezTo>
                      <a:cubicBezTo>
                        <a:pt x="17325" y="6497"/>
                        <a:pt x="16243" y="6497"/>
                        <a:pt x="17325" y="5414"/>
                      </a:cubicBezTo>
                      <a:cubicBezTo>
                        <a:pt x="17325" y="5414"/>
                        <a:pt x="17325" y="5414"/>
                        <a:pt x="17325" y="5414"/>
                      </a:cubicBezTo>
                      <a:lnTo>
                        <a:pt x="17325" y="5414"/>
                      </a:lnTo>
                      <a:cubicBezTo>
                        <a:pt x="17325" y="5414"/>
                        <a:pt x="17325" y="5414"/>
                        <a:pt x="17325" y="5414"/>
                      </a:cubicBezTo>
                      <a:cubicBezTo>
                        <a:pt x="17325" y="5414"/>
                        <a:pt x="16243" y="6497"/>
                        <a:pt x="16243" y="5414"/>
                      </a:cubicBezTo>
                      <a:cubicBezTo>
                        <a:pt x="16243" y="5414"/>
                        <a:pt x="16243" y="5414"/>
                        <a:pt x="17325" y="4331"/>
                      </a:cubicBezTo>
                      <a:cubicBezTo>
                        <a:pt x="17325" y="3249"/>
                        <a:pt x="14077" y="6497"/>
                        <a:pt x="15160" y="4331"/>
                      </a:cubicBezTo>
                      <a:cubicBezTo>
                        <a:pt x="14077" y="5414"/>
                        <a:pt x="14077" y="5414"/>
                        <a:pt x="12994" y="7580"/>
                      </a:cubicBezTo>
                      <a:cubicBezTo>
                        <a:pt x="12994" y="6497"/>
                        <a:pt x="14077" y="5414"/>
                        <a:pt x="14077" y="5414"/>
                      </a:cubicBezTo>
                      <a:cubicBezTo>
                        <a:pt x="12994" y="7580"/>
                        <a:pt x="14077" y="4331"/>
                        <a:pt x="12994" y="5414"/>
                      </a:cubicBezTo>
                      <a:cubicBezTo>
                        <a:pt x="14077" y="4331"/>
                        <a:pt x="12994" y="5414"/>
                        <a:pt x="15160" y="3249"/>
                      </a:cubicBezTo>
                      <a:cubicBezTo>
                        <a:pt x="15160" y="2166"/>
                        <a:pt x="12994" y="4331"/>
                        <a:pt x="12994" y="4331"/>
                      </a:cubicBezTo>
                      <a:cubicBezTo>
                        <a:pt x="12994" y="4331"/>
                        <a:pt x="14077" y="3249"/>
                        <a:pt x="14077" y="3249"/>
                      </a:cubicBezTo>
                      <a:cubicBezTo>
                        <a:pt x="12994" y="3249"/>
                        <a:pt x="11911" y="5414"/>
                        <a:pt x="12994" y="3249"/>
                      </a:cubicBezTo>
                      <a:lnTo>
                        <a:pt x="11911" y="4331"/>
                      </a:lnTo>
                      <a:cubicBezTo>
                        <a:pt x="11911" y="3249"/>
                        <a:pt x="10828" y="3249"/>
                        <a:pt x="11911" y="2166"/>
                      </a:cubicBezTo>
                      <a:lnTo>
                        <a:pt x="9746" y="4331"/>
                      </a:lnTo>
                      <a:cubicBezTo>
                        <a:pt x="10828" y="1083"/>
                        <a:pt x="8663" y="3249"/>
                        <a:pt x="6497" y="5414"/>
                      </a:cubicBezTo>
                      <a:cubicBezTo>
                        <a:pt x="6497" y="5414"/>
                        <a:pt x="6497" y="4331"/>
                        <a:pt x="6497" y="4331"/>
                      </a:cubicBezTo>
                      <a:cubicBezTo>
                        <a:pt x="6497" y="4331"/>
                        <a:pt x="6497" y="4331"/>
                        <a:pt x="7580" y="3249"/>
                      </a:cubicBezTo>
                      <a:cubicBezTo>
                        <a:pt x="7580" y="3249"/>
                        <a:pt x="7580" y="1083"/>
                        <a:pt x="6497" y="3249"/>
                      </a:cubicBezTo>
                      <a:cubicBezTo>
                        <a:pt x="5414" y="3249"/>
                        <a:pt x="7580" y="2166"/>
                        <a:pt x="7580" y="1083"/>
                      </a:cubicBezTo>
                      <a:cubicBezTo>
                        <a:pt x="5414" y="3249"/>
                        <a:pt x="7580" y="-2166"/>
                        <a:pt x="4331" y="2166"/>
                      </a:cubicBezTo>
                      <a:cubicBezTo>
                        <a:pt x="4331" y="2166"/>
                        <a:pt x="4331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4331"/>
                      </a:cubicBezTo>
                      <a:cubicBezTo>
                        <a:pt x="3248" y="4331"/>
                        <a:pt x="4331" y="2166"/>
                        <a:pt x="3248" y="3249"/>
                      </a:cubicBezTo>
                      <a:lnTo>
                        <a:pt x="5414" y="1083"/>
                      </a:lnTo>
                      <a:cubicBezTo>
                        <a:pt x="7580" y="-1083"/>
                        <a:pt x="2166" y="4331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52" name="Полилиния: фигура 3151">
                  <a:extLst>
                    <a:ext uri="{FF2B5EF4-FFF2-40B4-BE49-F238E27FC236}">
                      <a16:creationId xmlns:a16="http://schemas.microsoft.com/office/drawing/2014/main" id="{975C1422-3A93-9BD3-D324-A00AB7897F1E}"/>
                    </a:ext>
                  </a:extLst>
                </p:cNvPr>
                <p:cNvSpPr/>
                <p:nvPr/>
              </p:nvSpPr>
              <p:spPr>
                <a:xfrm>
                  <a:off x="8655439" y="6603154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  <a:gd name="connsiteX3" fmla="*/ 0 w 1082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ubicBezTo>
                        <a:pt x="0" y="1083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53" name="Полилиния: фигура 3152">
                  <a:extLst>
                    <a:ext uri="{FF2B5EF4-FFF2-40B4-BE49-F238E27FC236}">
                      <a16:creationId xmlns:a16="http://schemas.microsoft.com/office/drawing/2014/main" id="{2A415B18-F86B-693A-4AF9-C42F385E5AFE}"/>
                    </a:ext>
                  </a:extLst>
                </p:cNvPr>
                <p:cNvSpPr/>
                <p:nvPr/>
              </p:nvSpPr>
              <p:spPr>
                <a:xfrm>
                  <a:off x="8654627" y="6604236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54" name="Полилиния: фигура 3153">
                  <a:extLst>
                    <a:ext uri="{FF2B5EF4-FFF2-40B4-BE49-F238E27FC236}">
                      <a16:creationId xmlns:a16="http://schemas.microsoft.com/office/drawing/2014/main" id="{C941FBA9-B3AB-3367-DEB3-AF9D26A597CF}"/>
                    </a:ext>
                  </a:extLst>
                </p:cNvPr>
                <p:cNvSpPr/>
                <p:nvPr/>
              </p:nvSpPr>
              <p:spPr>
                <a:xfrm>
                  <a:off x="8647859" y="659990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55" name="Полилиния: фигура 3154">
                  <a:extLst>
                    <a:ext uri="{FF2B5EF4-FFF2-40B4-BE49-F238E27FC236}">
                      <a16:creationId xmlns:a16="http://schemas.microsoft.com/office/drawing/2014/main" id="{DBD3D86E-6EF2-5715-E0FF-E9DC7F1D4CE3}"/>
                    </a:ext>
                  </a:extLst>
                </p:cNvPr>
                <p:cNvSpPr/>
                <p:nvPr/>
              </p:nvSpPr>
              <p:spPr>
                <a:xfrm>
                  <a:off x="8646777" y="6599905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56" name="Полилиния: фигура 3155">
                  <a:extLst>
                    <a:ext uri="{FF2B5EF4-FFF2-40B4-BE49-F238E27FC236}">
                      <a16:creationId xmlns:a16="http://schemas.microsoft.com/office/drawing/2014/main" id="{814CEDC7-442F-7232-B9AB-FB401E31198D}"/>
                    </a:ext>
                  </a:extLst>
                </p:cNvPr>
                <p:cNvSpPr/>
                <p:nvPr/>
              </p:nvSpPr>
              <p:spPr>
                <a:xfrm>
                  <a:off x="8632700" y="6595574"/>
                  <a:ext cx="14077" cy="10452"/>
                </a:xfrm>
                <a:custGeom>
                  <a:avLst/>
                  <a:gdLst>
                    <a:gd name="connsiteX0" fmla="*/ 4331 w 14077"/>
                    <a:gd name="connsiteY0" fmla="*/ 0 h 10452"/>
                    <a:gd name="connsiteX1" fmla="*/ 2166 w 14077"/>
                    <a:gd name="connsiteY1" fmla="*/ 1083 h 10452"/>
                    <a:gd name="connsiteX2" fmla="*/ 3249 w 14077"/>
                    <a:gd name="connsiteY2" fmla="*/ 0 h 10452"/>
                    <a:gd name="connsiteX3" fmla="*/ 0 w 14077"/>
                    <a:gd name="connsiteY3" fmla="*/ 2166 h 10452"/>
                    <a:gd name="connsiteX4" fmla="*/ 6497 w 14077"/>
                    <a:gd name="connsiteY4" fmla="*/ 5414 h 10452"/>
                    <a:gd name="connsiteX5" fmla="*/ 5414 w 14077"/>
                    <a:gd name="connsiteY5" fmla="*/ 6497 h 10452"/>
                    <a:gd name="connsiteX6" fmla="*/ 8663 w 14077"/>
                    <a:gd name="connsiteY6" fmla="*/ 6497 h 10452"/>
                    <a:gd name="connsiteX7" fmla="*/ 6497 w 14077"/>
                    <a:gd name="connsiteY7" fmla="*/ 8663 h 10452"/>
                    <a:gd name="connsiteX8" fmla="*/ 8663 w 14077"/>
                    <a:gd name="connsiteY8" fmla="*/ 8663 h 10452"/>
                    <a:gd name="connsiteX9" fmla="*/ 9746 w 14077"/>
                    <a:gd name="connsiteY9" fmla="*/ 7580 h 10452"/>
                    <a:gd name="connsiteX10" fmla="*/ 9746 w 14077"/>
                    <a:gd name="connsiteY10" fmla="*/ 8663 h 10452"/>
                    <a:gd name="connsiteX11" fmla="*/ 9746 w 14077"/>
                    <a:gd name="connsiteY11" fmla="*/ 8663 h 10452"/>
                    <a:gd name="connsiteX12" fmla="*/ 10828 w 14077"/>
                    <a:gd name="connsiteY12" fmla="*/ 8663 h 10452"/>
                    <a:gd name="connsiteX13" fmla="*/ 9746 w 14077"/>
                    <a:gd name="connsiteY13" fmla="*/ 8663 h 10452"/>
                    <a:gd name="connsiteX14" fmla="*/ 10828 w 14077"/>
                    <a:gd name="connsiteY14" fmla="*/ 8663 h 10452"/>
                    <a:gd name="connsiteX15" fmla="*/ 9746 w 14077"/>
                    <a:gd name="connsiteY15" fmla="*/ 9746 h 10452"/>
                    <a:gd name="connsiteX16" fmla="*/ 12994 w 14077"/>
                    <a:gd name="connsiteY16" fmla="*/ 8663 h 10452"/>
                    <a:gd name="connsiteX17" fmla="*/ 14077 w 14077"/>
                    <a:gd name="connsiteY17" fmla="*/ 7580 h 10452"/>
                    <a:gd name="connsiteX18" fmla="*/ 11911 w 14077"/>
                    <a:gd name="connsiteY18" fmla="*/ 7580 h 10452"/>
                    <a:gd name="connsiteX19" fmla="*/ 11911 w 14077"/>
                    <a:gd name="connsiteY19" fmla="*/ 7580 h 10452"/>
                    <a:gd name="connsiteX20" fmla="*/ 10828 w 14077"/>
                    <a:gd name="connsiteY20" fmla="*/ 7580 h 10452"/>
                    <a:gd name="connsiteX21" fmla="*/ 12994 w 14077"/>
                    <a:gd name="connsiteY21" fmla="*/ 6497 h 10452"/>
                    <a:gd name="connsiteX22" fmla="*/ 12994 w 14077"/>
                    <a:gd name="connsiteY22" fmla="*/ 4331 h 10452"/>
                    <a:gd name="connsiteX23" fmla="*/ 12994 w 14077"/>
                    <a:gd name="connsiteY23" fmla="*/ 4331 h 10452"/>
                    <a:gd name="connsiteX24" fmla="*/ 11911 w 14077"/>
                    <a:gd name="connsiteY24" fmla="*/ 4331 h 10452"/>
                    <a:gd name="connsiteX25" fmla="*/ 11911 w 14077"/>
                    <a:gd name="connsiteY25" fmla="*/ 5414 h 10452"/>
                    <a:gd name="connsiteX26" fmla="*/ 9746 w 14077"/>
                    <a:gd name="connsiteY26" fmla="*/ 7580 h 10452"/>
                    <a:gd name="connsiteX27" fmla="*/ 9746 w 14077"/>
                    <a:gd name="connsiteY27" fmla="*/ 7580 h 10452"/>
                    <a:gd name="connsiteX28" fmla="*/ 11911 w 14077"/>
                    <a:gd name="connsiteY28" fmla="*/ 6497 h 10452"/>
                    <a:gd name="connsiteX29" fmla="*/ 10828 w 14077"/>
                    <a:gd name="connsiteY29" fmla="*/ 7580 h 10452"/>
                    <a:gd name="connsiteX30" fmla="*/ 11911 w 14077"/>
                    <a:gd name="connsiteY30" fmla="*/ 5414 h 10452"/>
                    <a:gd name="connsiteX31" fmla="*/ 9746 w 14077"/>
                    <a:gd name="connsiteY31" fmla="*/ 7580 h 10452"/>
                    <a:gd name="connsiteX32" fmla="*/ 7580 w 14077"/>
                    <a:gd name="connsiteY32" fmla="*/ 5414 h 10452"/>
                    <a:gd name="connsiteX33" fmla="*/ 8663 w 14077"/>
                    <a:gd name="connsiteY33" fmla="*/ 4331 h 10452"/>
                    <a:gd name="connsiteX34" fmla="*/ 7580 w 14077"/>
                    <a:gd name="connsiteY34" fmla="*/ 5414 h 10452"/>
                    <a:gd name="connsiteX35" fmla="*/ 6497 w 14077"/>
                    <a:gd name="connsiteY35" fmla="*/ 3249 h 10452"/>
                    <a:gd name="connsiteX36" fmla="*/ 5414 w 14077"/>
                    <a:gd name="connsiteY36" fmla="*/ 4331 h 10452"/>
                    <a:gd name="connsiteX37" fmla="*/ 4331 w 14077"/>
                    <a:gd name="connsiteY37" fmla="*/ 0 h 10452"/>
                    <a:gd name="connsiteX38" fmla="*/ 4331 w 14077"/>
                    <a:gd name="connsiteY38" fmla="*/ 0 h 10452"/>
                    <a:gd name="connsiteX39" fmla="*/ 2166 w 14077"/>
                    <a:gd name="connsiteY39" fmla="*/ 2166 h 10452"/>
                    <a:gd name="connsiteX40" fmla="*/ 4331 w 14077"/>
                    <a:gd name="connsiteY40" fmla="*/ 0 h 10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4077" h="10452">
                      <a:moveTo>
                        <a:pt x="4331" y="0"/>
                      </a:moveTo>
                      <a:lnTo>
                        <a:pt x="2166" y="1083"/>
                      </a:lnTo>
                      <a:cubicBezTo>
                        <a:pt x="3249" y="0"/>
                        <a:pt x="1083" y="1083"/>
                        <a:pt x="3249" y="0"/>
                      </a:cubicBezTo>
                      <a:cubicBezTo>
                        <a:pt x="1083" y="1083"/>
                        <a:pt x="2166" y="-1083"/>
                        <a:pt x="0" y="2166"/>
                      </a:cubicBezTo>
                      <a:cubicBezTo>
                        <a:pt x="2166" y="3249"/>
                        <a:pt x="3249" y="6497"/>
                        <a:pt x="6497" y="5414"/>
                      </a:cubicBezTo>
                      <a:lnTo>
                        <a:pt x="5414" y="6497"/>
                      </a:lnTo>
                      <a:cubicBezTo>
                        <a:pt x="7580" y="5414"/>
                        <a:pt x="4331" y="9746"/>
                        <a:pt x="8663" y="6497"/>
                      </a:cubicBezTo>
                      <a:lnTo>
                        <a:pt x="6497" y="8663"/>
                      </a:lnTo>
                      <a:cubicBezTo>
                        <a:pt x="6497" y="9746"/>
                        <a:pt x="9746" y="6497"/>
                        <a:pt x="8663" y="8663"/>
                      </a:cubicBezTo>
                      <a:lnTo>
                        <a:pt x="9746" y="7580"/>
                      </a:lnTo>
                      <a:cubicBezTo>
                        <a:pt x="9746" y="7580"/>
                        <a:pt x="9746" y="7580"/>
                        <a:pt x="9746" y="8663"/>
                      </a:cubicBezTo>
                      <a:lnTo>
                        <a:pt x="9746" y="8663"/>
                      </a:lnTo>
                      <a:cubicBezTo>
                        <a:pt x="10828" y="7580"/>
                        <a:pt x="10828" y="8663"/>
                        <a:pt x="10828" y="8663"/>
                      </a:cubicBezTo>
                      <a:cubicBezTo>
                        <a:pt x="9746" y="9746"/>
                        <a:pt x="10828" y="8663"/>
                        <a:pt x="9746" y="8663"/>
                      </a:cubicBezTo>
                      <a:cubicBezTo>
                        <a:pt x="9746" y="9746"/>
                        <a:pt x="10828" y="8663"/>
                        <a:pt x="10828" y="8663"/>
                      </a:cubicBezTo>
                      <a:cubicBezTo>
                        <a:pt x="10828" y="9746"/>
                        <a:pt x="9746" y="9746"/>
                        <a:pt x="9746" y="9746"/>
                      </a:cubicBezTo>
                      <a:cubicBezTo>
                        <a:pt x="10828" y="9746"/>
                        <a:pt x="9746" y="11911"/>
                        <a:pt x="12994" y="8663"/>
                      </a:cubicBezTo>
                      <a:cubicBezTo>
                        <a:pt x="12994" y="7580"/>
                        <a:pt x="14077" y="7580"/>
                        <a:pt x="14077" y="7580"/>
                      </a:cubicBezTo>
                      <a:cubicBezTo>
                        <a:pt x="14077" y="6497"/>
                        <a:pt x="12994" y="7580"/>
                        <a:pt x="11911" y="7580"/>
                      </a:cubicBezTo>
                      <a:lnTo>
                        <a:pt x="11911" y="7580"/>
                      </a:lnTo>
                      <a:cubicBezTo>
                        <a:pt x="8663" y="10828"/>
                        <a:pt x="11911" y="6497"/>
                        <a:pt x="10828" y="7580"/>
                      </a:cubicBezTo>
                      <a:cubicBezTo>
                        <a:pt x="11911" y="6497"/>
                        <a:pt x="11911" y="6497"/>
                        <a:pt x="12994" y="6497"/>
                      </a:cubicBezTo>
                      <a:cubicBezTo>
                        <a:pt x="14077" y="3249"/>
                        <a:pt x="10828" y="7580"/>
                        <a:pt x="12994" y="4331"/>
                      </a:cubicBezTo>
                      <a:lnTo>
                        <a:pt x="12994" y="4331"/>
                      </a:lnTo>
                      <a:cubicBezTo>
                        <a:pt x="12994" y="4331"/>
                        <a:pt x="12994" y="4331"/>
                        <a:pt x="11911" y="4331"/>
                      </a:cubicBezTo>
                      <a:cubicBezTo>
                        <a:pt x="11911" y="4331"/>
                        <a:pt x="11911" y="5414"/>
                        <a:pt x="11911" y="5414"/>
                      </a:cubicBezTo>
                      <a:cubicBezTo>
                        <a:pt x="11911" y="5414"/>
                        <a:pt x="10828" y="6497"/>
                        <a:pt x="9746" y="7580"/>
                      </a:cubicBezTo>
                      <a:cubicBezTo>
                        <a:pt x="10828" y="6497"/>
                        <a:pt x="8663" y="7580"/>
                        <a:pt x="9746" y="7580"/>
                      </a:cubicBezTo>
                      <a:cubicBezTo>
                        <a:pt x="10828" y="6497"/>
                        <a:pt x="10828" y="6497"/>
                        <a:pt x="11911" y="6497"/>
                      </a:cubicBezTo>
                      <a:lnTo>
                        <a:pt x="10828" y="7580"/>
                      </a:lnTo>
                      <a:cubicBezTo>
                        <a:pt x="10828" y="7580"/>
                        <a:pt x="11911" y="6497"/>
                        <a:pt x="11911" y="5414"/>
                      </a:cubicBezTo>
                      <a:cubicBezTo>
                        <a:pt x="10828" y="6497"/>
                        <a:pt x="11911" y="6497"/>
                        <a:pt x="9746" y="7580"/>
                      </a:cubicBezTo>
                      <a:cubicBezTo>
                        <a:pt x="10828" y="5414"/>
                        <a:pt x="9746" y="5414"/>
                        <a:pt x="7580" y="5414"/>
                      </a:cubicBezTo>
                      <a:cubicBezTo>
                        <a:pt x="7580" y="5414"/>
                        <a:pt x="8663" y="4331"/>
                        <a:pt x="8663" y="4331"/>
                      </a:cubicBezTo>
                      <a:cubicBezTo>
                        <a:pt x="8663" y="4331"/>
                        <a:pt x="7580" y="4331"/>
                        <a:pt x="7580" y="5414"/>
                      </a:cubicBezTo>
                      <a:cubicBezTo>
                        <a:pt x="6497" y="5414"/>
                        <a:pt x="6497" y="4331"/>
                        <a:pt x="6497" y="3249"/>
                      </a:cubicBezTo>
                      <a:lnTo>
                        <a:pt x="5414" y="4331"/>
                      </a:lnTo>
                      <a:cubicBezTo>
                        <a:pt x="3249" y="2166"/>
                        <a:pt x="5414" y="0"/>
                        <a:pt x="4331" y="0"/>
                      </a:cubicBezTo>
                      <a:lnTo>
                        <a:pt x="4331" y="0"/>
                      </a:lnTo>
                      <a:cubicBezTo>
                        <a:pt x="4331" y="0"/>
                        <a:pt x="2166" y="2166"/>
                        <a:pt x="2166" y="2166"/>
                      </a:cubicBezTo>
                      <a:cubicBezTo>
                        <a:pt x="3249" y="0"/>
                        <a:pt x="3249" y="1083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57" name="Полилиния: фигура 3156">
                  <a:extLst>
                    <a:ext uri="{FF2B5EF4-FFF2-40B4-BE49-F238E27FC236}">
                      <a16:creationId xmlns:a16="http://schemas.microsoft.com/office/drawing/2014/main" id="{687B4A7A-7763-64A9-B29D-93C2BC1C50E3}"/>
                    </a:ext>
                  </a:extLst>
                </p:cNvPr>
                <p:cNvSpPr/>
                <p:nvPr/>
              </p:nvSpPr>
              <p:spPr>
                <a:xfrm>
                  <a:off x="8631617" y="6594491"/>
                  <a:ext cx="2165" cy="2165"/>
                </a:xfrm>
                <a:custGeom>
                  <a:avLst/>
                  <a:gdLst>
                    <a:gd name="connsiteX0" fmla="*/ 1083 w 2165"/>
                    <a:gd name="connsiteY0" fmla="*/ 1083 h 2165"/>
                    <a:gd name="connsiteX1" fmla="*/ 2166 w 2165"/>
                    <a:gd name="connsiteY1" fmla="*/ 0 h 2165"/>
                    <a:gd name="connsiteX2" fmla="*/ 0 w 2165"/>
                    <a:gd name="connsiteY2" fmla="*/ 2166 h 2165"/>
                    <a:gd name="connsiteX3" fmla="*/ 1083 w 2165"/>
                    <a:gd name="connsiteY3" fmla="*/ 1083 h 2165"/>
                    <a:gd name="connsiteX4" fmla="*/ 1083 w 2165"/>
                    <a:gd name="connsiteY4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165">
                      <a:moveTo>
                        <a:pt x="1083" y="1083"/>
                      </a:moveTo>
                      <a:lnTo>
                        <a:pt x="2166" y="0"/>
                      </a:lnTo>
                      <a:cubicBezTo>
                        <a:pt x="2166" y="0"/>
                        <a:pt x="0" y="1083"/>
                        <a:pt x="0" y="2166"/>
                      </a:cubicBezTo>
                      <a:cubicBezTo>
                        <a:pt x="1083" y="1083"/>
                        <a:pt x="0" y="2166"/>
                        <a:pt x="1083" y="1083"/>
                      </a:cubicBezTo>
                      <a:cubicBezTo>
                        <a:pt x="1083" y="1083"/>
                        <a:pt x="2166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58" name="Полилиния: фигура 3157">
                  <a:extLst>
                    <a:ext uri="{FF2B5EF4-FFF2-40B4-BE49-F238E27FC236}">
                      <a16:creationId xmlns:a16="http://schemas.microsoft.com/office/drawing/2014/main" id="{27E44F27-B0A9-D982-841A-9784FAE8D8A4}"/>
                    </a:ext>
                  </a:extLst>
                </p:cNvPr>
                <p:cNvSpPr/>
                <p:nvPr/>
              </p:nvSpPr>
              <p:spPr>
                <a:xfrm>
                  <a:off x="8626029" y="6586911"/>
                  <a:ext cx="6844" cy="7883"/>
                </a:xfrm>
                <a:custGeom>
                  <a:avLst/>
                  <a:gdLst>
                    <a:gd name="connsiteX0" fmla="*/ 3422 w 6844"/>
                    <a:gd name="connsiteY0" fmla="*/ 4331 h 7883"/>
                    <a:gd name="connsiteX1" fmla="*/ 2339 w 6844"/>
                    <a:gd name="connsiteY1" fmla="*/ 5414 h 7883"/>
                    <a:gd name="connsiteX2" fmla="*/ 3422 w 6844"/>
                    <a:gd name="connsiteY2" fmla="*/ 7580 h 7883"/>
                    <a:gd name="connsiteX3" fmla="*/ 5588 w 6844"/>
                    <a:gd name="connsiteY3" fmla="*/ 6497 h 7883"/>
                    <a:gd name="connsiteX4" fmla="*/ 4505 w 6844"/>
                    <a:gd name="connsiteY4" fmla="*/ 7580 h 7883"/>
                    <a:gd name="connsiteX5" fmla="*/ 6671 w 6844"/>
                    <a:gd name="connsiteY5" fmla="*/ 6497 h 7883"/>
                    <a:gd name="connsiteX6" fmla="*/ 5588 w 6844"/>
                    <a:gd name="connsiteY6" fmla="*/ 6497 h 7883"/>
                    <a:gd name="connsiteX7" fmla="*/ 6671 w 6844"/>
                    <a:gd name="connsiteY7" fmla="*/ 5414 h 7883"/>
                    <a:gd name="connsiteX8" fmla="*/ 5588 w 6844"/>
                    <a:gd name="connsiteY8" fmla="*/ 5414 h 7883"/>
                    <a:gd name="connsiteX9" fmla="*/ 6671 w 6844"/>
                    <a:gd name="connsiteY9" fmla="*/ 4331 h 7883"/>
                    <a:gd name="connsiteX10" fmla="*/ 3422 w 6844"/>
                    <a:gd name="connsiteY10" fmla="*/ 5414 h 7883"/>
                    <a:gd name="connsiteX11" fmla="*/ 5588 w 6844"/>
                    <a:gd name="connsiteY11" fmla="*/ 3248 h 7883"/>
                    <a:gd name="connsiteX12" fmla="*/ 5588 w 6844"/>
                    <a:gd name="connsiteY12" fmla="*/ 2166 h 7883"/>
                    <a:gd name="connsiteX13" fmla="*/ 5588 w 6844"/>
                    <a:gd name="connsiteY13" fmla="*/ 3248 h 7883"/>
                    <a:gd name="connsiteX14" fmla="*/ 4505 w 6844"/>
                    <a:gd name="connsiteY14" fmla="*/ 4331 h 7883"/>
                    <a:gd name="connsiteX15" fmla="*/ 6671 w 6844"/>
                    <a:gd name="connsiteY15" fmla="*/ 2166 h 7883"/>
                    <a:gd name="connsiteX16" fmla="*/ 4505 w 6844"/>
                    <a:gd name="connsiteY16" fmla="*/ 1083 h 7883"/>
                    <a:gd name="connsiteX17" fmla="*/ 1257 w 6844"/>
                    <a:gd name="connsiteY17" fmla="*/ 2166 h 7883"/>
                    <a:gd name="connsiteX18" fmla="*/ 3422 w 6844"/>
                    <a:gd name="connsiteY18" fmla="*/ 1083 h 7883"/>
                    <a:gd name="connsiteX19" fmla="*/ 3422 w 6844"/>
                    <a:gd name="connsiteY19" fmla="*/ 0 h 7883"/>
                    <a:gd name="connsiteX20" fmla="*/ 174 w 6844"/>
                    <a:gd name="connsiteY20" fmla="*/ 2166 h 7883"/>
                    <a:gd name="connsiteX21" fmla="*/ 3422 w 6844"/>
                    <a:gd name="connsiteY21" fmla="*/ 4331 h 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844" h="7883">
                      <a:moveTo>
                        <a:pt x="3422" y="4331"/>
                      </a:moveTo>
                      <a:cubicBezTo>
                        <a:pt x="3422" y="4331"/>
                        <a:pt x="2339" y="5414"/>
                        <a:pt x="2339" y="5414"/>
                      </a:cubicBezTo>
                      <a:cubicBezTo>
                        <a:pt x="3422" y="6497"/>
                        <a:pt x="4505" y="6497"/>
                        <a:pt x="3422" y="7580"/>
                      </a:cubicBezTo>
                      <a:cubicBezTo>
                        <a:pt x="3422" y="8663"/>
                        <a:pt x="5588" y="6497"/>
                        <a:pt x="5588" y="6497"/>
                      </a:cubicBezTo>
                      <a:lnTo>
                        <a:pt x="4505" y="7580"/>
                      </a:lnTo>
                      <a:cubicBezTo>
                        <a:pt x="5588" y="6497"/>
                        <a:pt x="4505" y="8663"/>
                        <a:pt x="6671" y="6497"/>
                      </a:cubicBezTo>
                      <a:cubicBezTo>
                        <a:pt x="6671" y="6497"/>
                        <a:pt x="5588" y="7580"/>
                        <a:pt x="5588" y="6497"/>
                      </a:cubicBezTo>
                      <a:lnTo>
                        <a:pt x="6671" y="5414"/>
                      </a:lnTo>
                      <a:lnTo>
                        <a:pt x="5588" y="5414"/>
                      </a:lnTo>
                      <a:lnTo>
                        <a:pt x="6671" y="4331"/>
                      </a:lnTo>
                      <a:cubicBezTo>
                        <a:pt x="7754" y="2166"/>
                        <a:pt x="3422" y="6497"/>
                        <a:pt x="3422" y="5414"/>
                      </a:cubicBezTo>
                      <a:lnTo>
                        <a:pt x="5588" y="3248"/>
                      </a:lnTo>
                      <a:cubicBezTo>
                        <a:pt x="5588" y="3248"/>
                        <a:pt x="4505" y="3248"/>
                        <a:pt x="5588" y="2166"/>
                      </a:cubicBezTo>
                      <a:cubicBezTo>
                        <a:pt x="5588" y="2166"/>
                        <a:pt x="4505" y="3248"/>
                        <a:pt x="5588" y="3248"/>
                      </a:cubicBezTo>
                      <a:cubicBezTo>
                        <a:pt x="5588" y="3248"/>
                        <a:pt x="4505" y="4331"/>
                        <a:pt x="4505" y="4331"/>
                      </a:cubicBezTo>
                      <a:cubicBezTo>
                        <a:pt x="2339" y="5414"/>
                        <a:pt x="5588" y="3248"/>
                        <a:pt x="6671" y="2166"/>
                      </a:cubicBezTo>
                      <a:cubicBezTo>
                        <a:pt x="4505" y="3248"/>
                        <a:pt x="3422" y="2166"/>
                        <a:pt x="4505" y="1083"/>
                      </a:cubicBezTo>
                      <a:cubicBezTo>
                        <a:pt x="3422" y="2166"/>
                        <a:pt x="2339" y="3248"/>
                        <a:pt x="1257" y="2166"/>
                      </a:cubicBezTo>
                      <a:cubicBezTo>
                        <a:pt x="2339" y="1083"/>
                        <a:pt x="2339" y="1083"/>
                        <a:pt x="3422" y="1083"/>
                      </a:cubicBezTo>
                      <a:cubicBezTo>
                        <a:pt x="3422" y="1083"/>
                        <a:pt x="3422" y="0"/>
                        <a:pt x="3422" y="0"/>
                      </a:cubicBezTo>
                      <a:cubicBezTo>
                        <a:pt x="2339" y="1083"/>
                        <a:pt x="1257" y="2166"/>
                        <a:pt x="174" y="2166"/>
                      </a:cubicBezTo>
                      <a:cubicBezTo>
                        <a:pt x="-909" y="5414"/>
                        <a:pt x="3422" y="3248"/>
                        <a:pt x="3422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59" name="Полилиния: фигура 3158">
                  <a:extLst>
                    <a:ext uri="{FF2B5EF4-FFF2-40B4-BE49-F238E27FC236}">
                      <a16:creationId xmlns:a16="http://schemas.microsoft.com/office/drawing/2014/main" id="{15935724-4584-6F80-4B1C-0CD80A253D8F}"/>
                    </a:ext>
                  </a:extLst>
                </p:cNvPr>
                <p:cNvSpPr/>
                <p:nvPr/>
              </p:nvSpPr>
              <p:spPr>
                <a:xfrm>
                  <a:off x="8627285" y="6592325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160" name="Рисунок 11">
                <a:extLst>
                  <a:ext uri="{FF2B5EF4-FFF2-40B4-BE49-F238E27FC236}">
                    <a16:creationId xmlns:a16="http://schemas.microsoft.com/office/drawing/2014/main" id="{47DB8C7C-BAAF-F7E3-43F6-9A7A908A5C19}"/>
                  </a:ext>
                </a:extLst>
              </p:cNvPr>
              <p:cNvGrpSpPr/>
              <p:nvPr/>
            </p:nvGrpSpPr>
            <p:grpSpPr>
              <a:xfrm>
                <a:off x="8702863" y="6589077"/>
                <a:ext cx="92262" cy="32485"/>
                <a:chOff x="8702863" y="6589077"/>
                <a:chExt cx="92262" cy="32485"/>
              </a:xfrm>
              <a:solidFill>
                <a:srgbClr val="000000"/>
              </a:solidFill>
            </p:grpSpPr>
            <p:sp>
              <p:nvSpPr>
                <p:cNvPr id="3161" name="Полилиния: фигура 3160">
                  <a:extLst>
                    <a:ext uri="{FF2B5EF4-FFF2-40B4-BE49-F238E27FC236}">
                      <a16:creationId xmlns:a16="http://schemas.microsoft.com/office/drawing/2014/main" id="{F7ECD4C9-D469-8DA7-E110-4BD956BE0777}"/>
                    </a:ext>
                  </a:extLst>
                </p:cNvPr>
                <p:cNvSpPr/>
                <p:nvPr/>
              </p:nvSpPr>
              <p:spPr>
                <a:xfrm>
                  <a:off x="8795126" y="6620479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62" name="Полилиния: фигура 3161">
                  <a:extLst>
                    <a:ext uri="{FF2B5EF4-FFF2-40B4-BE49-F238E27FC236}">
                      <a16:creationId xmlns:a16="http://schemas.microsoft.com/office/drawing/2014/main" id="{AB4D0AB1-99A2-EF14-8EFA-4CB9B73F1A85}"/>
                    </a:ext>
                  </a:extLst>
                </p:cNvPr>
                <p:cNvSpPr/>
                <p:nvPr/>
              </p:nvSpPr>
              <p:spPr>
                <a:xfrm>
                  <a:off x="8791878" y="6614752"/>
                  <a:ext cx="2646" cy="6809"/>
                </a:xfrm>
                <a:custGeom>
                  <a:avLst/>
                  <a:gdLst>
                    <a:gd name="connsiteX0" fmla="*/ 1083 w 2646"/>
                    <a:gd name="connsiteY0" fmla="*/ 313 h 6809"/>
                    <a:gd name="connsiteX1" fmla="*/ 1083 w 2646"/>
                    <a:gd name="connsiteY1" fmla="*/ 313 h 6809"/>
                    <a:gd name="connsiteX2" fmla="*/ 2166 w 2646"/>
                    <a:gd name="connsiteY2" fmla="*/ 6810 h 6809"/>
                    <a:gd name="connsiteX3" fmla="*/ 2166 w 2646"/>
                    <a:gd name="connsiteY3" fmla="*/ 2478 h 6809"/>
                    <a:gd name="connsiteX4" fmla="*/ 1083 w 2646"/>
                    <a:gd name="connsiteY4" fmla="*/ 3561 h 6809"/>
                    <a:gd name="connsiteX5" fmla="*/ 1083 w 2646"/>
                    <a:gd name="connsiteY5" fmla="*/ 313 h 6809"/>
                    <a:gd name="connsiteX6" fmla="*/ 0 w 2646"/>
                    <a:gd name="connsiteY6" fmla="*/ 313 h 6809"/>
                    <a:gd name="connsiteX7" fmla="*/ 1083 w 2646"/>
                    <a:gd name="connsiteY7" fmla="*/ 313 h 6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46" h="6809">
                      <a:moveTo>
                        <a:pt x="1083" y="313"/>
                      </a:moveTo>
                      <a:lnTo>
                        <a:pt x="1083" y="313"/>
                      </a:lnTo>
                      <a:cubicBezTo>
                        <a:pt x="1083" y="5727"/>
                        <a:pt x="1083" y="4644"/>
                        <a:pt x="2166" y="6810"/>
                      </a:cubicBezTo>
                      <a:cubicBezTo>
                        <a:pt x="2166" y="5727"/>
                        <a:pt x="3248" y="4644"/>
                        <a:pt x="2166" y="2478"/>
                      </a:cubicBezTo>
                      <a:cubicBezTo>
                        <a:pt x="2166" y="2478"/>
                        <a:pt x="2166" y="4644"/>
                        <a:pt x="1083" y="3561"/>
                      </a:cubicBezTo>
                      <a:cubicBezTo>
                        <a:pt x="1083" y="2478"/>
                        <a:pt x="1083" y="2478"/>
                        <a:pt x="1083" y="313"/>
                      </a:cubicBezTo>
                      <a:cubicBezTo>
                        <a:pt x="1083" y="-770"/>
                        <a:pt x="1083" y="1395"/>
                        <a:pt x="0" y="313"/>
                      </a:cubicBezTo>
                      <a:lnTo>
                        <a:pt x="1083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63" name="Полилиния: фигура 3162">
                  <a:extLst>
                    <a:ext uri="{FF2B5EF4-FFF2-40B4-BE49-F238E27FC236}">
                      <a16:creationId xmlns:a16="http://schemas.microsoft.com/office/drawing/2014/main" id="{B6B20A0B-E9B8-B603-B1E3-F7E5AC5D7D27}"/>
                    </a:ext>
                  </a:extLst>
                </p:cNvPr>
                <p:cNvSpPr/>
                <p:nvPr/>
              </p:nvSpPr>
              <p:spPr>
                <a:xfrm>
                  <a:off x="8792961" y="6617231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64" name="Полилиния: фигура 3163">
                  <a:extLst>
                    <a:ext uri="{FF2B5EF4-FFF2-40B4-BE49-F238E27FC236}">
                      <a16:creationId xmlns:a16="http://schemas.microsoft.com/office/drawing/2014/main" id="{A7A69EBF-E1C8-4149-3E94-A1C389D8C7CE}"/>
                    </a:ext>
                  </a:extLst>
                </p:cNvPr>
                <p:cNvSpPr/>
                <p:nvPr/>
              </p:nvSpPr>
              <p:spPr>
                <a:xfrm>
                  <a:off x="8792961" y="6618314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cubicBezTo>
                        <a:pt x="0" y="2166"/>
                        <a:pt x="0" y="0"/>
                        <a:pt x="0" y="0"/>
                      </a:cubicBezTo>
                      <a:lnTo>
                        <a:pt x="0" y="2166"/>
                      </a:ln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65" name="Полилиния: фигура 3164">
                  <a:extLst>
                    <a:ext uri="{FF2B5EF4-FFF2-40B4-BE49-F238E27FC236}">
                      <a16:creationId xmlns:a16="http://schemas.microsoft.com/office/drawing/2014/main" id="{4B8F5249-4AA0-AE83-1AAD-13D464311F03}"/>
                    </a:ext>
                  </a:extLst>
                </p:cNvPr>
                <p:cNvSpPr/>
                <p:nvPr/>
              </p:nvSpPr>
              <p:spPr>
                <a:xfrm>
                  <a:off x="8791878" y="662047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66" name="Полилиния: фигура 3165">
                  <a:extLst>
                    <a:ext uri="{FF2B5EF4-FFF2-40B4-BE49-F238E27FC236}">
                      <a16:creationId xmlns:a16="http://schemas.microsoft.com/office/drawing/2014/main" id="{0CF37178-7896-258D-45FE-3B0CEE7B4AC7}"/>
                    </a:ext>
                  </a:extLst>
                </p:cNvPr>
                <p:cNvSpPr/>
                <p:nvPr/>
              </p:nvSpPr>
              <p:spPr>
                <a:xfrm>
                  <a:off x="8790795" y="6616148"/>
                  <a:ext cx="1082" cy="4812"/>
                </a:xfrm>
                <a:custGeom>
                  <a:avLst/>
                  <a:gdLst>
                    <a:gd name="connsiteX0" fmla="*/ 0 w 1082"/>
                    <a:gd name="connsiteY0" fmla="*/ 4331 h 4812"/>
                    <a:gd name="connsiteX1" fmla="*/ 0 w 1082"/>
                    <a:gd name="connsiteY1" fmla="*/ 4331 h 4812"/>
                    <a:gd name="connsiteX2" fmla="*/ 0 w 1082"/>
                    <a:gd name="connsiteY2" fmla="*/ 4331 h 4812"/>
                    <a:gd name="connsiteX3" fmla="*/ 1083 w 1082"/>
                    <a:gd name="connsiteY3" fmla="*/ 2166 h 4812"/>
                    <a:gd name="connsiteX4" fmla="*/ 1083 w 1082"/>
                    <a:gd name="connsiteY4" fmla="*/ 2166 h 4812"/>
                    <a:gd name="connsiteX5" fmla="*/ 1083 w 1082"/>
                    <a:gd name="connsiteY5" fmla="*/ 0 h 4812"/>
                    <a:gd name="connsiteX6" fmla="*/ 0 w 1082"/>
                    <a:gd name="connsiteY6" fmla="*/ 4331 h 4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82" h="4812">
                      <a:moveTo>
                        <a:pt x="0" y="4331"/>
                      </a:moveTo>
                      <a:cubicBezTo>
                        <a:pt x="0" y="5414"/>
                        <a:pt x="1083" y="4331"/>
                        <a:pt x="0" y="4331"/>
                      </a:cubicBezTo>
                      <a:cubicBezTo>
                        <a:pt x="1083" y="4331"/>
                        <a:pt x="1083" y="4331"/>
                        <a:pt x="0" y="4331"/>
                      </a:cubicBezTo>
                      <a:cubicBezTo>
                        <a:pt x="0" y="3249"/>
                        <a:pt x="0" y="1083"/>
                        <a:pt x="1083" y="2166"/>
                      </a:cubicBezTo>
                      <a:cubicBezTo>
                        <a:pt x="1083" y="2166"/>
                        <a:pt x="1083" y="3249"/>
                        <a:pt x="1083" y="2166"/>
                      </a:cubicBezTo>
                      <a:lnTo>
                        <a:pt x="1083" y="0"/>
                      </a:lnTo>
                      <a:cubicBezTo>
                        <a:pt x="1083" y="0"/>
                        <a:pt x="0" y="3249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67" name="Полилиния: фигура 3166">
                  <a:extLst>
                    <a:ext uri="{FF2B5EF4-FFF2-40B4-BE49-F238E27FC236}">
                      <a16:creationId xmlns:a16="http://schemas.microsoft.com/office/drawing/2014/main" id="{AF6A2A97-23B3-EE2A-6B15-D992CEBAB683}"/>
                    </a:ext>
                  </a:extLst>
                </p:cNvPr>
                <p:cNvSpPr/>
                <p:nvPr/>
              </p:nvSpPr>
              <p:spPr>
                <a:xfrm>
                  <a:off x="8791878" y="6619667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68" name="Полилиния: фигура 3167">
                  <a:extLst>
                    <a:ext uri="{FF2B5EF4-FFF2-40B4-BE49-F238E27FC236}">
                      <a16:creationId xmlns:a16="http://schemas.microsoft.com/office/drawing/2014/main" id="{3EBC242B-CFA9-3561-0725-61213EF83861}"/>
                    </a:ext>
                  </a:extLst>
                </p:cNvPr>
                <p:cNvSpPr/>
                <p:nvPr/>
              </p:nvSpPr>
              <p:spPr>
                <a:xfrm>
                  <a:off x="8791878" y="6619396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69" name="Полилиния: фигура 3168">
                  <a:extLst>
                    <a:ext uri="{FF2B5EF4-FFF2-40B4-BE49-F238E27FC236}">
                      <a16:creationId xmlns:a16="http://schemas.microsoft.com/office/drawing/2014/main" id="{247BEBA5-B772-D81B-2418-E40F502CA33D}"/>
                    </a:ext>
                  </a:extLst>
                </p:cNvPr>
                <p:cNvSpPr/>
                <p:nvPr/>
              </p:nvSpPr>
              <p:spPr>
                <a:xfrm>
                  <a:off x="8789712" y="6615065"/>
                  <a:ext cx="1082" cy="5414"/>
                </a:xfrm>
                <a:custGeom>
                  <a:avLst/>
                  <a:gdLst>
                    <a:gd name="connsiteX0" fmla="*/ 0 w 1082"/>
                    <a:gd name="connsiteY0" fmla="*/ 5414 h 5414"/>
                    <a:gd name="connsiteX1" fmla="*/ 1083 w 1082"/>
                    <a:gd name="connsiteY1" fmla="*/ 3249 h 5414"/>
                    <a:gd name="connsiteX2" fmla="*/ 0 w 1082"/>
                    <a:gd name="connsiteY2" fmla="*/ 0 h 5414"/>
                    <a:gd name="connsiteX3" fmla="*/ 0 w 1082"/>
                    <a:gd name="connsiteY3" fmla="*/ 1083 h 5414"/>
                    <a:gd name="connsiteX4" fmla="*/ 0 w 1082"/>
                    <a:gd name="connsiteY4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5414">
                      <a:moveTo>
                        <a:pt x="0" y="5414"/>
                      </a:moveTo>
                      <a:cubicBezTo>
                        <a:pt x="0" y="2166"/>
                        <a:pt x="1083" y="5414"/>
                        <a:pt x="1083" y="3249"/>
                      </a:cubicBezTo>
                      <a:cubicBezTo>
                        <a:pt x="1083" y="3249"/>
                        <a:pt x="0" y="1083"/>
                        <a:pt x="0" y="0"/>
                      </a:cubicBezTo>
                      <a:lnTo>
                        <a:pt x="0" y="1083"/>
                      </a:lnTo>
                      <a:cubicBezTo>
                        <a:pt x="0" y="2166"/>
                        <a:pt x="0" y="4331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70" name="Полилиния: фигура 3169">
                  <a:extLst>
                    <a:ext uri="{FF2B5EF4-FFF2-40B4-BE49-F238E27FC236}">
                      <a16:creationId xmlns:a16="http://schemas.microsoft.com/office/drawing/2014/main" id="{EB199008-9EF5-8C51-4981-868E64018A98}"/>
                    </a:ext>
                  </a:extLst>
                </p:cNvPr>
                <p:cNvSpPr/>
                <p:nvPr/>
              </p:nvSpPr>
              <p:spPr>
                <a:xfrm>
                  <a:off x="8789712" y="661398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71" name="Полилиния: фигура 3170">
                  <a:extLst>
                    <a:ext uri="{FF2B5EF4-FFF2-40B4-BE49-F238E27FC236}">
                      <a16:creationId xmlns:a16="http://schemas.microsoft.com/office/drawing/2014/main" id="{369F1370-62A1-0410-6223-3FF06C2BE96F}"/>
                    </a:ext>
                  </a:extLst>
                </p:cNvPr>
                <p:cNvSpPr/>
                <p:nvPr/>
              </p:nvSpPr>
              <p:spPr>
                <a:xfrm>
                  <a:off x="8787546" y="6610734"/>
                  <a:ext cx="2165" cy="7579"/>
                </a:xfrm>
                <a:custGeom>
                  <a:avLst/>
                  <a:gdLst>
                    <a:gd name="connsiteX0" fmla="*/ 0 w 2165"/>
                    <a:gd name="connsiteY0" fmla="*/ 7580 h 7579"/>
                    <a:gd name="connsiteX1" fmla="*/ 1083 w 2165"/>
                    <a:gd name="connsiteY1" fmla="*/ 4331 h 7579"/>
                    <a:gd name="connsiteX2" fmla="*/ 0 w 2165"/>
                    <a:gd name="connsiteY2" fmla="*/ 7580 h 7579"/>
                    <a:gd name="connsiteX3" fmla="*/ 1083 w 2165"/>
                    <a:gd name="connsiteY3" fmla="*/ 5414 h 7579"/>
                    <a:gd name="connsiteX4" fmla="*/ 1083 w 2165"/>
                    <a:gd name="connsiteY4" fmla="*/ 7580 h 7579"/>
                    <a:gd name="connsiteX5" fmla="*/ 2166 w 2165"/>
                    <a:gd name="connsiteY5" fmla="*/ 5414 h 7579"/>
                    <a:gd name="connsiteX6" fmla="*/ 2166 w 2165"/>
                    <a:gd name="connsiteY6" fmla="*/ 7580 h 7579"/>
                    <a:gd name="connsiteX7" fmla="*/ 2166 w 2165"/>
                    <a:gd name="connsiteY7" fmla="*/ 4331 h 7579"/>
                    <a:gd name="connsiteX8" fmla="*/ 2166 w 2165"/>
                    <a:gd name="connsiteY8" fmla="*/ 4331 h 7579"/>
                    <a:gd name="connsiteX9" fmla="*/ 2166 w 2165"/>
                    <a:gd name="connsiteY9" fmla="*/ 2166 h 7579"/>
                    <a:gd name="connsiteX10" fmla="*/ 1083 w 2165"/>
                    <a:gd name="connsiteY10" fmla="*/ 0 h 7579"/>
                    <a:gd name="connsiteX11" fmla="*/ 0 w 2165"/>
                    <a:gd name="connsiteY11" fmla="*/ 7580 h 7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65" h="7579">
                      <a:moveTo>
                        <a:pt x="0" y="7580"/>
                      </a:moveTo>
                      <a:lnTo>
                        <a:pt x="1083" y="4331"/>
                      </a:lnTo>
                      <a:cubicBezTo>
                        <a:pt x="1083" y="5414"/>
                        <a:pt x="1083" y="6497"/>
                        <a:pt x="0" y="7580"/>
                      </a:cubicBezTo>
                      <a:cubicBezTo>
                        <a:pt x="1083" y="7580"/>
                        <a:pt x="1083" y="5414"/>
                        <a:pt x="1083" y="5414"/>
                      </a:cubicBezTo>
                      <a:cubicBezTo>
                        <a:pt x="1083" y="7580"/>
                        <a:pt x="0" y="5414"/>
                        <a:pt x="1083" y="7580"/>
                      </a:cubicBezTo>
                      <a:cubicBezTo>
                        <a:pt x="1083" y="7580"/>
                        <a:pt x="2166" y="7580"/>
                        <a:pt x="2166" y="5414"/>
                      </a:cubicBezTo>
                      <a:lnTo>
                        <a:pt x="2166" y="7580"/>
                      </a:lnTo>
                      <a:lnTo>
                        <a:pt x="2166" y="4331"/>
                      </a:lnTo>
                      <a:cubicBezTo>
                        <a:pt x="2166" y="3249"/>
                        <a:pt x="2166" y="6497"/>
                        <a:pt x="2166" y="4331"/>
                      </a:cubicBezTo>
                      <a:cubicBezTo>
                        <a:pt x="2166" y="3249"/>
                        <a:pt x="2166" y="3249"/>
                        <a:pt x="2166" y="2166"/>
                      </a:cubicBezTo>
                      <a:cubicBezTo>
                        <a:pt x="2166" y="3249"/>
                        <a:pt x="1083" y="0"/>
                        <a:pt x="1083" y="0"/>
                      </a:cubicBezTo>
                      <a:cubicBezTo>
                        <a:pt x="0" y="2166"/>
                        <a:pt x="0" y="6497"/>
                        <a:pt x="0" y="75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72" name="Полилиния: фигура 3171">
                  <a:extLst>
                    <a:ext uri="{FF2B5EF4-FFF2-40B4-BE49-F238E27FC236}">
                      <a16:creationId xmlns:a16="http://schemas.microsoft.com/office/drawing/2014/main" id="{6D044CBC-1B1D-0470-25DF-8F053671C5A3}"/>
                    </a:ext>
                  </a:extLst>
                </p:cNvPr>
                <p:cNvSpPr/>
                <p:nvPr/>
              </p:nvSpPr>
              <p:spPr>
                <a:xfrm>
                  <a:off x="8787546" y="6613982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73" name="Полилиния: фигура 3172">
                  <a:extLst>
                    <a:ext uri="{FF2B5EF4-FFF2-40B4-BE49-F238E27FC236}">
                      <a16:creationId xmlns:a16="http://schemas.microsoft.com/office/drawing/2014/main" id="{62603071-EC23-B18E-48BC-5C7D81F8C7C9}"/>
                    </a:ext>
                  </a:extLst>
                </p:cNvPr>
                <p:cNvSpPr/>
                <p:nvPr/>
              </p:nvSpPr>
              <p:spPr>
                <a:xfrm>
                  <a:off x="8785381" y="6612538"/>
                  <a:ext cx="2165" cy="6858"/>
                </a:xfrm>
                <a:custGeom>
                  <a:avLst/>
                  <a:gdLst>
                    <a:gd name="connsiteX0" fmla="*/ 1083 w 2165"/>
                    <a:gd name="connsiteY0" fmla="*/ 6858 h 6858"/>
                    <a:gd name="connsiteX1" fmla="*/ 2166 w 2165"/>
                    <a:gd name="connsiteY1" fmla="*/ 4692 h 6858"/>
                    <a:gd name="connsiteX2" fmla="*/ 1083 w 2165"/>
                    <a:gd name="connsiteY2" fmla="*/ 6858 h 6858"/>
                    <a:gd name="connsiteX3" fmla="*/ 2166 w 2165"/>
                    <a:gd name="connsiteY3" fmla="*/ 3609 h 6858"/>
                    <a:gd name="connsiteX4" fmla="*/ 1083 w 2165"/>
                    <a:gd name="connsiteY4" fmla="*/ 4692 h 6858"/>
                    <a:gd name="connsiteX5" fmla="*/ 1083 w 2165"/>
                    <a:gd name="connsiteY5" fmla="*/ 361 h 6858"/>
                    <a:gd name="connsiteX6" fmla="*/ 1083 w 2165"/>
                    <a:gd name="connsiteY6" fmla="*/ 1444 h 6858"/>
                    <a:gd name="connsiteX7" fmla="*/ 0 w 2165"/>
                    <a:gd name="connsiteY7" fmla="*/ 1444 h 6858"/>
                    <a:gd name="connsiteX8" fmla="*/ 0 w 2165"/>
                    <a:gd name="connsiteY8" fmla="*/ 2527 h 6858"/>
                    <a:gd name="connsiteX9" fmla="*/ 0 w 2165"/>
                    <a:gd name="connsiteY9" fmla="*/ 3609 h 6858"/>
                    <a:gd name="connsiteX10" fmla="*/ 1083 w 2165"/>
                    <a:gd name="connsiteY10" fmla="*/ 6858 h 6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65" h="6858">
                      <a:moveTo>
                        <a:pt x="1083" y="6858"/>
                      </a:moveTo>
                      <a:lnTo>
                        <a:pt x="2166" y="4692"/>
                      </a:lnTo>
                      <a:cubicBezTo>
                        <a:pt x="1083" y="4692"/>
                        <a:pt x="1083" y="5775"/>
                        <a:pt x="1083" y="6858"/>
                      </a:cubicBezTo>
                      <a:cubicBezTo>
                        <a:pt x="2166" y="5775"/>
                        <a:pt x="2166" y="4692"/>
                        <a:pt x="2166" y="3609"/>
                      </a:cubicBezTo>
                      <a:cubicBezTo>
                        <a:pt x="2166" y="1444"/>
                        <a:pt x="1083" y="4692"/>
                        <a:pt x="1083" y="4692"/>
                      </a:cubicBezTo>
                      <a:cubicBezTo>
                        <a:pt x="0" y="3609"/>
                        <a:pt x="1083" y="3609"/>
                        <a:pt x="1083" y="361"/>
                      </a:cubicBezTo>
                      <a:cubicBezTo>
                        <a:pt x="1083" y="361"/>
                        <a:pt x="1083" y="1444"/>
                        <a:pt x="1083" y="1444"/>
                      </a:cubicBezTo>
                      <a:cubicBezTo>
                        <a:pt x="1083" y="-1805"/>
                        <a:pt x="0" y="1444"/>
                        <a:pt x="0" y="1444"/>
                      </a:cubicBezTo>
                      <a:cubicBezTo>
                        <a:pt x="0" y="1444"/>
                        <a:pt x="0" y="2527"/>
                        <a:pt x="0" y="2527"/>
                      </a:cubicBezTo>
                      <a:lnTo>
                        <a:pt x="0" y="3609"/>
                      </a:lnTo>
                      <a:cubicBezTo>
                        <a:pt x="0" y="5775"/>
                        <a:pt x="0" y="6858"/>
                        <a:pt x="1083" y="685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74" name="Полилиния: фигура 3173">
                  <a:extLst>
                    <a:ext uri="{FF2B5EF4-FFF2-40B4-BE49-F238E27FC236}">
                      <a16:creationId xmlns:a16="http://schemas.microsoft.com/office/drawing/2014/main" id="{B6EA59D1-2E20-486F-44AD-F58C5AD97400}"/>
                    </a:ext>
                  </a:extLst>
                </p:cNvPr>
                <p:cNvSpPr/>
                <p:nvPr/>
              </p:nvSpPr>
              <p:spPr>
                <a:xfrm>
                  <a:off x="8786463" y="661939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75" name="Полилиния: фигура 3174">
                  <a:extLst>
                    <a:ext uri="{FF2B5EF4-FFF2-40B4-BE49-F238E27FC236}">
                      <a16:creationId xmlns:a16="http://schemas.microsoft.com/office/drawing/2014/main" id="{AA6F3169-4C99-AC4C-6F51-3E4BE4B4ED8B}"/>
                    </a:ext>
                  </a:extLst>
                </p:cNvPr>
                <p:cNvSpPr/>
                <p:nvPr/>
              </p:nvSpPr>
              <p:spPr>
                <a:xfrm>
                  <a:off x="8785381" y="661506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76" name="Полилиния: фигура 3175">
                  <a:extLst>
                    <a:ext uri="{FF2B5EF4-FFF2-40B4-BE49-F238E27FC236}">
                      <a16:creationId xmlns:a16="http://schemas.microsoft.com/office/drawing/2014/main" id="{D7300271-E68D-D19E-36BD-05FF7D06EB15}"/>
                    </a:ext>
                  </a:extLst>
                </p:cNvPr>
                <p:cNvSpPr/>
                <p:nvPr/>
              </p:nvSpPr>
              <p:spPr>
                <a:xfrm>
                  <a:off x="8784899" y="6618314"/>
                  <a:ext cx="481" cy="0"/>
                </a:xfrm>
                <a:custGeom>
                  <a:avLst/>
                  <a:gdLst>
                    <a:gd name="connsiteX0" fmla="*/ 481 w 481"/>
                    <a:gd name="connsiteY0" fmla="*/ 0 h 0"/>
                    <a:gd name="connsiteX1" fmla="*/ 481 w 481"/>
                    <a:gd name="connsiteY1" fmla="*/ 0 h 0"/>
                    <a:gd name="connsiteX2" fmla="*/ 481 w 481"/>
                    <a:gd name="connsiteY2" fmla="*/ 0 h 0"/>
                    <a:gd name="connsiteX3" fmla="*/ 481 w 481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77" name="Полилиния: фигура 3176">
                  <a:extLst>
                    <a:ext uri="{FF2B5EF4-FFF2-40B4-BE49-F238E27FC236}">
                      <a16:creationId xmlns:a16="http://schemas.microsoft.com/office/drawing/2014/main" id="{6AE77FDF-E896-CC9B-4690-97C54F14554F}"/>
                    </a:ext>
                  </a:extLst>
                </p:cNvPr>
                <p:cNvSpPr/>
                <p:nvPr/>
              </p:nvSpPr>
              <p:spPr>
                <a:xfrm>
                  <a:off x="8770221" y="6610734"/>
                  <a:ext cx="12994" cy="8883"/>
                </a:xfrm>
                <a:custGeom>
                  <a:avLst/>
                  <a:gdLst>
                    <a:gd name="connsiteX0" fmla="*/ 2166 w 12994"/>
                    <a:gd name="connsiteY0" fmla="*/ 1083 h 8883"/>
                    <a:gd name="connsiteX1" fmla="*/ 2166 w 12994"/>
                    <a:gd name="connsiteY1" fmla="*/ 2166 h 8883"/>
                    <a:gd name="connsiteX2" fmla="*/ 1083 w 12994"/>
                    <a:gd name="connsiteY2" fmla="*/ 4331 h 8883"/>
                    <a:gd name="connsiteX3" fmla="*/ 0 w 12994"/>
                    <a:gd name="connsiteY3" fmla="*/ 7580 h 8883"/>
                    <a:gd name="connsiteX4" fmla="*/ 1083 w 12994"/>
                    <a:gd name="connsiteY4" fmla="*/ 6497 h 8883"/>
                    <a:gd name="connsiteX5" fmla="*/ 1083 w 12994"/>
                    <a:gd name="connsiteY5" fmla="*/ 7580 h 8883"/>
                    <a:gd name="connsiteX6" fmla="*/ 3248 w 12994"/>
                    <a:gd name="connsiteY6" fmla="*/ 6497 h 8883"/>
                    <a:gd name="connsiteX7" fmla="*/ 4331 w 12994"/>
                    <a:gd name="connsiteY7" fmla="*/ 6497 h 8883"/>
                    <a:gd name="connsiteX8" fmla="*/ 9746 w 12994"/>
                    <a:gd name="connsiteY8" fmla="*/ 7580 h 8883"/>
                    <a:gd name="connsiteX9" fmla="*/ 10828 w 12994"/>
                    <a:gd name="connsiteY9" fmla="*/ 5414 h 8883"/>
                    <a:gd name="connsiteX10" fmla="*/ 10828 w 12994"/>
                    <a:gd name="connsiteY10" fmla="*/ 7580 h 8883"/>
                    <a:gd name="connsiteX11" fmla="*/ 10828 w 12994"/>
                    <a:gd name="connsiteY11" fmla="*/ 7580 h 8883"/>
                    <a:gd name="connsiteX12" fmla="*/ 11911 w 12994"/>
                    <a:gd name="connsiteY12" fmla="*/ 8663 h 8883"/>
                    <a:gd name="connsiteX13" fmla="*/ 11911 w 12994"/>
                    <a:gd name="connsiteY13" fmla="*/ 5414 h 8883"/>
                    <a:gd name="connsiteX14" fmla="*/ 11911 w 12994"/>
                    <a:gd name="connsiteY14" fmla="*/ 8663 h 8883"/>
                    <a:gd name="connsiteX15" fmla="*/ 12994 w 12994"/>
                    <a:gd name="connsiteY15" fmla="*/ 6497 h 8883"/>
                    <a:gd name="connsiteX16" fmla="*/ 12994 w 12994"/>
                    <a:gd name="connsiteY16" fmla="*/ 4331 h 8883"/>
                    <a:gd name="connsiteX17" fmla="*/ 12994 w 12994"/>
                    <a:gd name="connsiteY17" fmla="*/ 3249 h 8883"/>
                    <a:gd name="connsiteX18" fmla="*/ 8663 w 12994"/>
                    <a:gd name="connsiteY18" fmla="*/ 6497 h 8883"/>
                    <a:gd name="connsiteX19" fmla="*/ 8663 w 12994"/>
                    <a:gd name="connsiteY19" fmla="*/ 4331 h 8883"/>
                    <a:gd name="connsiteX20" fmla="*/ 6497 w 12994"/>
                    <a:gd name="connsiteY20" fmla="*/ 2166 h 8883"/>
                    <a:gd name="connsiteX21" fmla="*/ 5414 w 12994"/>
                    <a:gd name="connsiteY21" fmla="*/ 4331 h 8883"/>
                    <a:gd name="connsiteX22" fmla="*/ 5414 w 12994"/>
                    <a:gd name="connsiteY22" fmla="*/ 3249 h 8883"/>
                    <a:gd name="connsiteX23" fmla="*/ 5414 w 12994"/>
                    <a:gd name="connsiteY23" fmla="*/ 4331 h 8883"/>
                    <a:gd name="connsiteX24" fmla="*/ 5414 w 12994"/>
                    <a:gd name="connsiteY24" fmla="*/ 2166 h 8883"/>
                    <a:gd name="connsiteX25" fmla="*/ 4331 w 12994"/>
                    <a:gd name="connsiteY25" fmla="*/ 5414 h 8883"/>
                    <a:gd name="connsiteX26" fmla="*/ 4331 w 12994"/>
                    <a:gd name="connsiteY26" fmla="*/ 1083 h 8883"/>
                    <a:gd name="connsiteX27" fmla="*/ 4331 w 12994"/>
                    <a:gd name="connsiteY27" fmla="*/ 3249 h 8883"/>
                    <a:gd name="connsiteX28" fmla="*/ 3248 w 12994"/>
                    <a:gd name="connsiteY28" fmla="*/ 4331 h 8883"/>
                    <a:gd name="connsiteX29" fmla="*/ 3248 w 12994"/>
                    <a:gd name="connsiteY29" fmla="*/ 1083 h 8883"/>
                    <a:gd name="connsiteX30" fmla="*/ 2166 w 12994"/>
                    <a:gd name="connsiteY30" fmla="*/ 3249 h 8883"/>
                    <a:gd name="connsiteX31" fmla="*/ 2166 w 12994"/>
                    <a:gd name="connsiteY31" fmla="*/ 4331 h 8883"/>
                    <a:gd name="connsiteX32" fmla="*/ 1083 w 12994"/>
                    <a:gd name="connsiteY32" fmla="*/ 3249 h 8883"/>
                    <a:gd name="connsiteX33" fmla="*/ 2166 w 12994"/>
                    <a:gd name="connsiteY33" fmla="*/ 1083 h 8883"/>
                    <a:gd name="connsiteX34" fmla="*/ 2166 w 12994"/>
                    <a:gd name="connsiteY34" fmla="*/ 0 h 8883"/>
                    <a:gd name="connsiteX35" fmla="*/ 0 w 12994"/>
                    <a:gd name="connsiteY35" fmla="*/ 3249 h 8883"/>
                    <a:gd name="connsiteX36" fmla="*/ 2166 w 12994"/>
                    <a:gd name="connsiteY36" fmla="*/ 1083 h 8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2994" h="8883">
                      <a:moveTo>
                        <a:pt x="2166" y="1083"/>
                      </a:moveTo>
                      <a:cubicBezTo>
                        <a:pt x="2166" y="2166"/>
                        <a:pt x="2166" y="2166"/>
                        <a:pt x="2166" y="2166"/>
                      </a:cubicBezTo>
                      <a:cubicBezTo>
                        <a:pt x="2166" y="3249"/>
                        <a:pt x="1083" y="3249"/>
                        <a:pt x="1083" y="4331"/>
                      </a:cubicBezTo>
                      <a:cubicBezTo>
                        <a:pt x="1083" y="5414"/>
                        <a:pt x="1083" y="5414"/>
                        <a:pt x="0" y="7580"/>
                      </a:cubicBezTo>
                      <a:cubicBezTo>
                        <a:pt x="0" y="7580"/>
                        <a:pt x="1083" y="6497"/>
                        <a:pt x="1083" y="6497"/>
                      </a:cubicBezTo>
                      <a:cubicBezTo>
                        <a:pt x="1083" y="6497"/>
                        <a:pt x="1083" y="7580"/>
                        <a:pt x="1083" y="7580"/>
                      </a:cubicBezTo>
                      <a:cubicBezTo>
                        <a:pt x="2166" y="6497"/>
                        <a:pt x="3248" y="5414"/>
                        <a:pt x="3248" y="6497"/>
                      </a:cubicBezTo>
                      <a:cubicBezTo>
                        <a:pt x="3248" y="7580"/>
                        <a:pt x="4331" y="6497"/>
                        <a:pt x="4331" y="6497"/>
                      </a:cubicBezTo>
                      <a:cubicBezTo>
                        <a:pt x="6497" y="7580"/>
                        <a:pt x="7580" y="6497"/>
                        <a:pt x="9746" y="7580"/>
                      </a:cubicBezTo>
                      <a:lnTo>
                        <a:pt x="10828" y="5414"/>
                      </a:lnTo>
                      <a:cubicBezTo>
                        <a:pt x="10828" y="6497"/>
                        <a:pt x="10828" y="5414"/>
                        <a:pt x="10828" y="7580"/>
                      </a:cubicBezTo>
                      <a:cubicBezTo>
                        <a:pt x="10828" y="7580"/>
                        <a:pt x="10828" y="7580"/>
                        <a:pt x="10828" y="7580"/>
                      </a:cubicBezTo>
                      <a:cubicBezTo>
                        <a:pt x="10828" y="9746"/>
                        <a:pt x="11911" y="7580"/>
                        <a:pt x="11911" y="8663"/>
                      </a:cubicBezTo>
                      <a:cubicBezTo>
                        <a:pt x="11911" y="8663"/>
                        <a:pt x="11911" y="5414"/>
                        <a:pt x="11911" y="5414"/>
                      </a:cubicBezTo>
                      <a:cubicBezTo>
                        <a:pt x="11911" y="8663"/>
                        <a:pt x="12994" y="5414"/>
                        <a:pt x="11911" y="8663"/>
                      </a:cubicBezTo>
                      <a:cubicBezTo>
                        <a:pt x="11911" y="9746"/>
                        <a:pt x="11911" y="6497"/>
                        <a:pt x="12994" y="6497"/>
                      </a:cubicBezTo>
                      <a:cubicBezTo>
                        <a:pt x="12994" y="4331"/>
                        <a:pt x="12994" y="5414"/>
                        <a:pt x="12994" y="4331"/>
                      </a:cubicBezTo>
                      <a:cubicBezTo>
                        <a:pt x="12994" y="3249"/>
                        <a:pt x="12994" y="5414"/>
                        <a:pt x="12994" y="3249"/>
                      </a:cubicBezTo>
                      <a:cubicBezTo>
                        <a:pt x="11911" y="2166"/>
                        <a:pt x="10828" y="5414"/>
                        <a:pt x="8663" y="6497"/>
                      </a:cubicBezTo>
                      <a:lnTo>
                        <a:pt x="8663" y="4331"/>
                      </a:lnTo>
                      <a:cubicBezTo>
                        <a:pt x="7580" y="5414"/>
                        <a:pt x="6497" y="5414"/>
                        <a:pt x="6497" y="2166"/>
                      </a:cubicBezTo>
                      <a:cubicBezTo>
                        <a:pt x="6497" y="3249"/>
                        <a:pt x="5414" y="1083"/>
                        <a:pt x="5414" y="4331"/>
                      </a:cubicBezTo>
                      <a:cubicBezTo>
                        <a:pt x="5414" y="3249"/>
                        <a:pt x="5414" y="3249"/>
                        <a:pt x="5414" y="3249"/>
                      </a:cubicBezTo>
                      <a:lnTo>
                        <a:pt x="5414" y="4331"/>
                      </a:lnTo>
                      <a:cubicBezTo>
                        <a:pt x="5414" y="4331"/>
                        <a:pt x="5414" y="2166"/>
                        <a:pt x="5414" y="2166"/>
                      </a:cubicBezTo>
                      <a:cubicBezTo>
                        <a:pt x="5414" y="3249"/>
                        <a:pt x="5414" y="4331"/>
                        <a:pt x="4331" y="5414"/>
                      </a:cubicBezTo>
                      <a:cubicBezTo>
                        <a:pt x="4331" y="3249"/>
                        <a:pt x="4331" y="2166"/>
                        <a:pt x="4331" y="1083"/>
                      </a:cubicBezTo>
                      <a:cubicBezTo>
                        <a:pt x="4331" y="1083"/>
                        <a:pt x="4331" y="2166"/>
                        <a:pt x="4331" y="3249"/>
                      </a:cubicBezTo>
                      <a:cubicBezTo>
                        <a:pt x="4331" y="2166"/>
                        <a:pt x="4331" y="4331"/>
                        <a:pt x="3248" y="4331"/>
                      </a:cubicBezTo>
                      <a:cubicBezTo>
                        <a:pt x="3248" y="4331"/>
                        <a:pt x="3248" y="2166"/>
                        <a:pt x="3248" y="1083"/>
                      </a:cubicBezTo>
                      <a:cubicBezTo>
                        <a:pt x="3248" y="0"/>
                        <a:pt x="2166" y="4331"/>
                        <a:pt x="2166" y="3249"/>
                      </a:cubicBezTo>
                      <a:lnTo>
                        <a:pt x="2166" y="4331"/>
                      </a:lnTo>
                      <a:cubicBezTo>
                        <a:pt x="1083" y="4331"/>
                        <a:pt x="1083" y="3249"/>
                        <a:pt x="1083" y="3249"/>
                      </a:cubicBezTo>
                      <a:cubicBezTo>
                        <a:pt x="1083" y="1083"/>
                        <a:pt x="2166" y="1083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2166"/>
                        <a:pt x="0" y="3249"/>
                      </a:cubicBezTo>
                      <a:cubicBezTo>
                        <a:pt x="3248" y="1083"/>
                        <a:pt x="2166" y="1083"/>
                        <a:pt x="2166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78" name="Полилиния: фигура 3177">
                  <a:extLst>
                    <a:ext uri="{FF2B5EF4-FFF2-40B4-BE49-F238E27FC236}">
                      <a16:creationId xmlns:a16="http://schemas.microsoft.com/office/drawing/2014/main" id="{C4A6EE2E-CCE1-48E4-6DDD-97AF6C32E11F}"/>
                    </a:ext>
                  </a:extLst>
                </p:cNvPr>
                <p:cNvSpPr/>
                <p:nvPr/>
              </p:nvSpPr>
              <p:spPr>
                <a:xfrm>
                  <a:off x="8774552" y="661073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79" name="Полилиния: фигура 3178">
                  <a:extLst>
                    <a:ext uri="{FF2B5EF4-FFF2-40B4-BE49-F238E27FC236}">
                      <a16:creationId xmlns:a16="http://schemas.microsoft.com/office/drawing/2014/main" id="{8473CFDD-925E-7C42-B1D0-38C0C3ED0D4B}"/>
                    </a:ext>
                  </a:extLst>
                </p:cNvPr>
                <p:cNvSpPr/>
                <p:nvPr/>
              </p:nvSpPr>
              <p:spPr>
                <a:xfrm>
                  <a:off x="8772386" y="661181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80" name="Полилиния: фигура 3179">
                  <a:extLst>
                    <a:ext uri="{FF2B5EF4-FFF2-40B4-BE49-F238E27FC236}">
                      <a16:creationId xmlns:a16="http://schemas.microsoft.com/office/drawing/2014/main" id="{292E0F92-9192-1907-910F-B498F770628A}"/>
                    </a:ext>
                  </a:extLst>
                </p:cNvPr>
                <p:cNvSpPr/>
                <p:nvPr/>
              </p:nvSpPr>
              <p:spPr>
                <a:xfrm>
                  <a:off x="8774552" y="661831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81" name="Полилиния: фигура 3180">
                  <a:extLst>
                    <a:ext uri="{FF2B5EF4-FFF2-40B4-BE49-F238E27FC236}">
                      <a16:creationId xmlns:a16="http://schemas.microsoft.com/office/drawing/2014/main" id="{2EB524AF-4A5D-3CD1-2982-794D69BEDA65}"/>
                    </a:ext>
                  </a:extLst>
                </p:cNvPr>
                <p:cNvSpPr/>
                <p:nvPr/>
              </p:nvSpPr>
              <p:spPr>
                <a:xfrm>
                  <a:off x="8775635" y="6610734"/>
                  <a:ext cx="812" cy="2165"/>
                </a:xfrm>
                <a:custGeom>
                  <a:avLst/>
                  <a:gdLst>
                    <a:gd name="connsiteX0" fmla="*/ 0 w 812"/>
                    <a:gd name="connsiteY0" fmla="*/ 0 h 2165"/>
                    <a:gd name="connsiteX1" fmla="*/ 0 w 812"/>
                    <a:gd name="connsiteY1" fmla="*/ 2166 h 2165"/>
                    <a:gd name="connsiteX2" fmla="*/ 0 w 81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2165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2166"/>
                      </a:cubicBezTo>
                      <a:cubicBezTo>
                        <a:pt x="1083" y="1083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82" name="Полилиния: фигура 3181">
                  <a:extLst>
                    <a:ext uri="{FF2B5EF4-FFF2-40B4-BE49-F238E27FC236}">
                      <a16:creationId xmlns:a16="http://schemas.microsoft.com/office/drawing/2014/main" id="{266F0104-9022-5F15-AE3D-BBB19DAB200D}"/>
                    </a:ext>
                  </a:extLst>
                </p:cNvPr>
                <p:cNvSpPr/>
                <p:nvPr/>
              </p:nvSpPr>
              <p:spPr>
                <a:xfrm>
                  <a:off x="8778883" y="6611816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83" name="Полилиния: фигура 3182">
                  <a:extLst>
                    <a:ext uri="{FF2B5EF4-FFF2-40B4-BE49-F238E27FC236}">
                      <a16:creationId xmlns:a16="http://schemas.microsoft.com/office/drawing/2014/main" id="{F3645FA7-522A-0452-52DE-E64C171DFE25}"/>
                    </a:ext>
                  </a:extLst>
                </p:cNvPr>
                <p:cNvSpPr/>
                <p:nvPr/>
              </p:nvSpPr>
              <p:spPr>
                <a:xfrm>
                  <a:off x="8773469" y="6610734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84" name="Полилиния: фигура 3183">
                  <a:extLst>
                    <a:ext uri="{FF2B5EF4-FFF2-40B4-BE49-F238E27FC236}">
                      <a16:creationId xmlns:a16="http://schemas.microsoft.com/office/drawing/2014/main" id="{D0DEDF28-A7B4-41D2-9402-4C10231268D9}"/>
                    </a:ext>
                  </a:extLst>
                </p:cNvPr>
                <p:cNvSpPr/>
                <p:nvPr/>
              </p:nvSpPr>
              <p:spPr>
                <a:xfrm>
                  <a:off x="8763724" y="6607839"/>
                  <a:ext cx="8662" cy="9661"/>
                </a:xfrm>
                <a:custGeom>
                  <a:avLst/>
                  <a:gdLst>
                    <a:gd name="connsiteX0" fmla="*/ 0 w 8662"/>
                    <a:gd name="connsiteY0" fmla="*/ 8308 h 9661"/>
                    <a:gd name="connsiteX1" fmla="*/ 1083 w 8662"/>
                    <a:gd name="connsiteY1" fmla="*/ 9391 h 9661"/>
                    <a:gd name="connsiteX2" fmla="*/ 3249 w 8662"/>
                    <a:gd name="connsiteY2" fmla="*/ 5060 h 9661"/>
                    <a:gd name="connsiteX3" fmla="*/ 2166 w 8662"/>
                    <a:gd name="connsiteY3" fmla="*/ 8308 h 9661"/>
                    <a:gd name="connsiteX4" fmla="*/ 5414 w 8662"/>
                    <a:gd name="connsiteY4" fmla="*/ 6143 h 9661"/>
                    <a:gd name="connsiteX5" fmla="*/ 5414 w 8662"/>
                    <a:gd name="connsiteY5" fmla="*/ 7226 h 9661"/>
                    <a:gd name="connsiteX6" fmla="*/ 7580 w 8662"/>
                    <a:gd name="connsiteY6" fmla="*/ 2894 h 9661"/>
                    <a:gd name="connsiteX7" fmla="*/ 6497 w 8662"/>
                    <a:gd name="connsiteY7" fmla="*/ 7226 h 9661"/>
                    <a:gd name="connsiteX8" fmla="*/ 6497 w 8662"/>
                    <a:gd name="connsiteY8" fmla="*/ 7226 h 9661"/>
                    <a:gd name="connsiteX9" fmla="*/ 7580 w 8662"/>
                    <a:gd name="connsiteY9" fmla="*/ 6143 h 9661"/>
                    <a:gd name="connsiteX10" fmla="*/ 8663 w 8662"/>
                    <a:gd name="connsiteY10" fmla="*/ 3977 h 9661"/>
                    <a:gd name="connsiteX11" fmla="*/ 8663 w 8662"/>
                    <a:gd name="connsiteY11" fmla="*/ 1811 h 9661"/>
                    <a:gd name="connsiteX12" fmla="*/ 7580 w 8662"/>
                    <a:gd name="connsiteY12" fmla="*/ 2894 h 9661"/>
                    <a:gd name="connsiteX13" fmla="*/ 7580 w 8662"/>
                    <a:gd name="connsiteY13" fmla="*/ 729 h 9661"/>
                    <a:gd name="connsiteX14" fmla="*/ 6497 w 8662"/>
                    <a:gd name="connsiteY14" fmla="*/ 1811 h 9661"/>
                    <a:gd name="connsiteX15" fmla="*/ 6497 w 8662"/>
                    <a:gd name="connsiteY15" fmla="*/ 729 h 9661"/>
                    <a:gd name="connsiteX16" fmla="*/ 5414 w 8662"/>
                    <a:gd name="connsiteY16" fmla="*/ 1811 h 9661"/>
                    <a:gd name="connsiteX17" fmla="*/ 5414 w 8662"/>
                    <a:gd name="connsiteY17" fmla="*/ 1811 h 9661"/>
                    <a:gd name="connsiteX18" fmla="*/ 4331 w 8662"/>
                    <a:gd name="connsiteY18" fmla="*/ 3977 h 9661"/>
                    <a:gd name="connsiteX19" fmla="*/ 4331 w 8662"/>
                    <a:gd name="connsiteY19" fmla="*/ 1811 h 9661"/>
                    <a:gd name="connsiteX20" fmla="*/ 4331 w 8662"/>
                    <a:gd name="connsiteY20" fmla="*/ 2894 h 9661"/>
                    <a:gd name="connsiteX21" fmla="*/ 3249 w 8662"/>
                    <a:gd name="connsiteY21" fmla="*/ 729 h 9661"/>
                    <a:gd name="connsiteX22" fmla="*/ 3249 w 8662"/>
                    <a:gd name="connsiteY22" fmla="*/ 1811 h 9661"/>
                    <a:gd name="connsiteX23" fmla="*/ 4331 w 8662"/>
                    <a:gd name="connsiteY23" fmla="*/ 729 h 9661"/>
                    <a:gd name="connsiteX24" fmla="*/ 3249 w 8662"/>
                    <a:gd name="connsiteY24" fmla="*/ 5060 h 9661"/>
                    <a:gd name="connsiteX25" fmla="*/ 3249 w 8662"/>
                    <a:gd name="connsiteY25" fmla="*/ 1811 h 9661"/>
                    <a:gd name="connsiteX26" fmla="*/ 2166 w 8662"/>
                    <a:gd name="connsiteY26" fmla="*/ 1811 h 9661"/>
                    <a:gd name="connsiteX27" fmla="*/ 2166 w 8662"/>
                    <a:gd name="connsiteY27" fmla="*/ 1811 h 9661"/>
                    <a:gd name="connsiteX28" fmla="*/ 1083 w 8662"/>
                    <a:gd name="connsiteY28" fmla="*/ 2894 h 9661"/>
                    <a:gd name="connsiteX29" fmla="*/ 1083 w 8662"/>
                    <a:gd name="connsiteY29" fmla="*/ 3977 h 9661"/>
                    <a:gd name="connsiteX30" fmla="*/ 0 w 8662"/>
                    <a:gd name="connsiteY30" fmla="*/ 5060 h 9661"/>
                    <a:gd name="connsiteX31" fmla="*/ 0 w 8662"/>
                    <a:gd name="connsiteY31" fmla="*/ 3977 h 9661"/>
                    <a:gd name="connsiteX32" fmla="*/ 0 w 8662"/>
                    <a:gd name="connsiteY32" fmla="*/ 8308 h 9661"/>
                    <a:gd name="connsiteX33" fmla="*/ 1083 w 8662"/>
                    <a:gd name="connsiteY33" fmla="*/ 6143 h 9661"/>
                    <a:gd name="connsiteX34" fmla="*/ 0 w 8662"/>
                    <a:gd name="connsiteY34" fmla="*/ 8308 h 9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8662" h="9661">
                      <a:moveTo>
                        <a:pt x="0" y="8308"/>
                      </a:moveTo>
                      <a:cubicBezTo>
                        <a:pt x="0" y="10474"/>
                        <a:pt x="1083" y="9391"/>
                        <a:pt x="1083" y="9391"/>
                      </a:cubicBezTo>
                      <a:cubicBezTo>
                        <a:pt x="2166" y="8308"/>
                        <a:pt x="2166" y="5060"/>
                        <a:pt x="3249" y="5060"/>
                      </a:cubicBezTo>
                      <a:lnTo>
                        <a:pt x="2166" y="8308"/>
                      </a:lnTo>
                      <a:cubicBezTo>
                        <a:pt x="3249" y="8308"/>
                        <a:pt x="4331" y="9391"/>
                        <a:pt x="5414" y="6143"/>
                      </a:cubicBezTo>
                      <a:cubicBezTo>
                        <a:pt x="5414" y="6143"/>
                        <a:pt x="5414" y="7226"/>
                        <a:pt x="5414" y="7226"/>
                      </a:cubicBezTo>
                      <a:cubicBezTo>
                        <a:pt x="5414" y="7226"/>
                        <a:pt x="7580" y="1811"/>
                        <a:pt x="7580" y="2894"/>
                      </a:cubicBezTo>
                      <a:cubicBezTo>
                        <a:pt x="6497" y="5060"/>
                        <a:pt x="7580" y="5060"/>
                        <a:pt x="6497" y="7226"/>
                      </a:cubicBezTo>
                      <a:lnTo>
                        <a:pt x="6497" y="7226"/>
                      </a:lnTo>
                      <a:cubicBezTo>
                        <a:pt x="6497" y="7226"/>
                        <a:pt x="7580" y="6143"/>
                        <a:pt x="7580" y="6143"/>
                      </a:cubicBezTo>
                      <a:cubicBezTo>
                        <a:pt x="7580" y="5060"/>
                        <a:pt x="7580" y="3977"/>
                        <a:pt x="8663" y="3977"/>
                      </a:cubicBezTo>
                      <a:cubicBezTo>
                        <a:pt x="8663" y="3977"/>
                        <a:pt x="8663" y="2894"/>
                        <a:pt x="8663" y="1811"/>
                      </a:cubicBezTo>
                      <a:cubicBezTo>
                        <a:pt x="7580" y="2894"/>
                        <a:pt x="7580" y="1811"/>
                        <a:pt x="7580" y="2894"/>
                      </a:cubicBezTo>
                      <a:cubicBezTo>
                        <a:pt x="7580" y="1811"/>
                        <a:pt x="7580" y="2894"/>
                        <a:pt x="7580" y="729"/>
                      </a:cubicBezTo>
                      <a:lnTo>
                        <a:pt x="6497" y="1811"/>
                      </a:lnTo>
                      <a:cubicBezTo>
                        <a:pt x="6497" y="1811"/>
                        <a:pt x="7580" y="729"/>
                        <a:pt x="6497" y="729"/>
                      </a:cubicBezTo>
                      <a:cubicBezTo>
                        <a:pt x="6497" y="1811"/>
                        <a:pt x="5414" y="1811"/>
                        <a:pt x="5414" y="1811"/>
                      </a:cubicBezTo>
                      <a:lnTo>
                        <a:pt x="5414" y="1811"/>
                      </a:lnTo>
                      <a:cubicBezTo>
                        <a:pt x="5414" y="1811"/>
                        <a:pt x="5414" y="1811"/>
                        <a:pt x="4331" y="3977"/>
                      </a:cubicBezTo>
                      <a:lnTo>
                        <a:pt x="4331" y="1811"/>
                      </a:lnTo>
                      <a:lnTo>
                        <a:pt x="4331" y="2894"/>
                      </a:lnTo>
                      <a:cubicBezTo>
                        <a:pt x="4331" y="1811"/>
                        <a:pt x="4331" y="-1437"/>
                        <a:pt x="3249" y="729"/>
                      </a:cubicBezTo>
                      <a:cubicBezTo>
                        <a:pt x="3249" y="729"/>
                        <a:pt x="3249" y="1811"/>
                        <a:pt x="3249" y="1811"/>
                      </a:cubicBezTo>
                      <a:cubicBezTo>
                        <a:pt x="3249" y="2894"/>
                        <a:pt x="4331" y="729"/>
                        <a:pt x="4331" y="729"/>
                      </a:cubicBezTo>
                      <a:cubicBezTo>
                        <a:pt x="4331" y="1811"/>
                        <a:pt x="3249" y="3977"/>
                        <a:pt x="3249" y="5060"/>
                      </a:cubicBezTo>
                      <a:cubicBezTo>
                        <a:pt x="3249" y="2894"/>
                        <a:pt x="2166" y="5060"/>
                        <a:pt x="3249" y="1811"/>
                      </a:cubicBezTo>
                      <a:cubicBezTo>
                        <a:pt x="3249" y="1811"/>
                        <a:pt x="2166" y="2894"/>
                        <a:pt x="2166" y="1811"/>
                      </a:cubicBezTo>
                      <a:lnTo>
                        <a:pt x="2166" y="1811"/>
                      </a:lnTo>
                      <a:cubicBezTo>
                        <a:pt x="1083" y="3977"/>
                        <a:pt x="2166" y="729"/>
                        <a:pt x="1083" y="2894"/>
                      </a:cubicBezTo>
                      <a:lnTo>
                        <a:pt x="1083" y="3977"/>
                      </a:lnTo>
                      <a:cubicBezTo>
                        <a:pt x="1083" y="5060"/>
                        <a:pt x="1083" y="5060"/>
                        <a:pt x="0" y="5060"/>
                      </a:cubicBezTo>
                      <a:cubicBezTo>
                        <a:pt x="0" y="5060"/>
                        <a:pt x="0" y="5060"/>
                        <a:pt x="0" y="3977"/>
                      </a:cubicBezTo>
                      <a:cubicBezTo>
                        <a:pt x="1083" y="7226"/>
                        <a:pt x="0" y="7226"/>
                        <a:pt x="0" y="8308"/>
                      </a:cubicBezTo>
                      <a:cubicBezTo>
                        <a:pt x="0" y="8308"/>
                        <a:pt x="1083" y="6143"/>
                        <a:pt x="1083" y="6143"/>
                      </a:cubicBezTo>
                      <a:cubicBezTo>
                        <a:pt x="1083" y="7226"/>
                        <a:pt x="0" y="9391"/>
                        <a:pt x="0" y="830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85" name="Полилиния: фигура 3184">
                  <a:extLst>
                    <a:ext uri="{FF2B5EF4-FFF2-40B4-BE49-F238E27FC236}">
                      <a16:creationId xmlns:a16="http://schemas.microsoft.com/office/drawing/2014/main" id="{0972590A-E4F8-9CAF-0728-29E31FD4D9CC}"/>
                    </a:ext>
                  </a:extLst>
                </p:cNvPr>
                <p:cNvSpPr/>
                <p:nvPr/>
              </p:nvSpPr>
              <p:spPr>
                <a:xfrm>
                  <a:off x="8770221" y="661181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86" name="Полилиния: фигура 3185">
                  <a:extLst>
                    <a:ext uri="{FF2B5EF4-FFF2-40B4-BE49-F238E27FC236}">
                      <a16:creationId xmlns:a16="http://schemas.microsoft.com/office/drawing/2014/main" id="{8C65C1A3-02D6-B590-CBCC-A2120CAB6BC6}"/>
                    </a:ext>
                  </a:extLst>
                </p:cNvPr>
                <p:cNvSpPr/>
                <p:nvPr/>
              </p:nvSpPr>
              <p:spPr>
                <a:xfrm>
                  <a:off x="8757227" y="6609026"/>
                  <a:ext cx="7579" cy="7603"/>
                </a:xfrm>
                <a:custGeom>
                  <a:avLst/>
                  <a:gdLst>
                    <a:gd name="connsiteX0" fmla="*/ 5414 w 7579"/>
                    <a:gd name="connsiteY0" fmla="*/ 3874 h 7603"/>
                    <a:gd name="connsiteX1" fmla="*/ 6497 w 7579"/>
                    <a:gd name="connsiteY1" fmla="*/ 1708 h 7603"/>
                    <a:gd name="connsiteX2" fmla="*/ 5414 w 7579"/>
                    <a:gd name="connsiteY2" fmla="*/ 6039 h 7603"/>
                    <a:gd name="connsiteX3" fmla="*/ 4331 w 7579"/>
                    <a:gd name="connsiteY3" fmla="*/ 7122 h 7603"/>
                    <a:gd name="connsiteX4" fmla="*/ 5414 w 7579"/>
                    <a:gd name="connsiteY4" fmla="*/ 3874 h 7603"/>
                    <a:gd name="connsiteX5" fmla="*/ 5414 w 7579"/>
                    <a:gd name="connsiteY5" fmla="*/ 2791 h 7603"/>
                    <a:gd name="connsiteX6" fmla="*/ 4331 w 7579"/>
                    <a:gd name="connsiteY6" fmla="*/ 4957 h 7603"/>
                    <a:gd name="connsiteX7" fmla="*/ 3249 w 7579"/>
                    <a:gd name="connsiteY7" fmla="*/ 6039 h 7603"/>
                    <a:gd name="connsiteX8" fmla="*/ 3249 w 7579"/>
                    <a:gd name="connsiteY8" fmla="*/ 4957 h 7603"/>
                    <a:gd name="connsiteX9" fmla="*/ 4331 w 7579"/>
                    <a:gd name="connsiteY9" fmla="*/ 1708 h 7603"/>
                    <a:gd name="connsiteX10" fmla="*/ 0 w 7579"/>
                    <a:gd name="connsiteY10" fmla="*/ 7122 h 7603"/>
                    <a:gd name="connsiteX11" fmla="*/ 1083 w 7579"/>
                    <a:gd name="connsiteY11" fmla="*/ 7122 h 7603"/>
                    <a:gd name="connsiteX12" fmla="*/ 2166 w 7579"/>
                    <a:gd name="connsiteY12" fmla="*/ 3874 h 7603"/>
                    <a:gd name="connsiteX13" fmla="*/ 2166 w 7579"/>
                    <a:gd name="connsiteY13" fmla="*/ 4957 h 7603"/>
                    <a:gd name="connsiteX14" fmla="*/ 1083 w 7579"/>
                    <a:gd name="connsiteY14" fmla="*/ 6039 h 7603"/>
                    <a:gd name="connsiteX15" fmla="*/ 4331 w 7579"/>
                    <a:gd name="connsiteY15" fmla="*/ 7122 h 7603"/>
                    <a:gd name="connsiteX16" fmla="*/ 4331 w 7579"/>
                    <a:gd name="connsiteY16" fmla="*/ 7122 h 7603"/>
                    <a:gd name="connsiteX17" fmla="*/ 5414 w 7579"/>
                    <a:gd name="connsiteY17" fmla="*/ 6039 h 7603"/>
                    <a:gd name="connsiteX18" fmla="*/ 5414 w 7579"/>
                    <a:gd name="connsiteY18" fmla="*/ 3874 h 7603"/>
                    <a:gd name="connsiteX19" fmla="*/ 5414 w 7579"/>
                    <a:gd name="connsiteY19" fmla="*/ 3874 h 7603"/>
                    <a:gd name="connsiteX20" fmla="*/ 6497 w 7579"/>
                    <a:gd name="connsiteY20" fmla="*/ 1708 h 7603"/>
                    <a:gd name="connsiteX21" fmla="*/ 7580 w 7579"/>
                    <a:gd name="connsiteY21" fmla="*/ 625 h 7603"/>
                    <a:gd name="connsiteX22" fmla="*/ 6497 w 7579"/>
                    <a:gd name="connsiteY22" fmla="*/ 625 h 7603"/>
                    <a:gd name="connsiteX23" fmla="*/ 5414 w 7579"/>
                    <a:gd name="connsiteY23" fmla="*/ 3874 h 7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7579" h="7603">
                      <a:moveTo>
                        <a:pt x="5414" y="3874"/>
                      </a:moveTo>
                      <a:cubicBezTo>
                        <a:pt x="5414" y="3874"/>
                        <a:pt x="6497" y="2791"/>
                        <a:pt x="6497" y="1708"/>
                      </a:cubicBezTo>
                      <a:cubicBezTo>
                        <a:pt x="5414" y="2791"/>
                        <a:pt x="6497" y="3874"/>
                        <a:pt x="5414" y="6039"/>
                      </a:cubicBezTo>
                      <a:cubicBezTo>
                        <a:pt x="5414" y="4957"/>
                        <a:pt x="4331" y="7122"/>
                        <a:pt x="4331" y="7122"/>
                      </a:cubicBezTo>
                      <a:cubicBezTo>
                        <a:pt x="4331" y="6039"/>
                        <a:pt x="5414" y="3874"/>
                        <a:pt x="5414" y="3874"/>
                      </a:cubicBezTo>
                      <a:cubicBezTo>
                        <a:pt x="5414" y="4957"/>
                        <a:pt x="5414" y="2791"/>
                        <a:pt x="5414" y="2791"/>
                      </a:cubicBezTo>
                      <a:cubicBezTo>
                        <a:pt x="5414" y="3874"/>
                        <a:pt x="4331" y="3874"/>
                        <a:pt x="4331" y="4957"/>
                      </a:cubicBezTo>
                      <a:cubicBezTo>
                        <a:pt x="4331" y="6039"/>
                        <a:pt x="3249" y="7122"/>
                        <a:pt x="3249" y="6039"/>
                      </a:cubicBezTo>
                      <a:cubicBezTo>
                        <a:pt x="3249" y="4957"/>
                        <a:pt x="3249" y="4957"/>
                        <a:pt x="3249" y="4957"/>
                      </a:cubicBezTo>
                      <a:cubicBezTo>
                        <a:pt x="4331" y="2791"/>
                        <a:pt x="3249" y="3874"/>
                        <a:pt x="4331" y="1708"/>
                      </a:cubicBezTo>
                      <a:cubicBezTo>
                        <a:pt x="3249" y="3874"/>
                        <a:pt x="1083" y="3874"/>
                        <a:pt x="0" y="7122"/>
                      </a:cubicBezTo>
                      <a:cubicBezTo>
                        <a:pt x="0" y="8205"/>
                        <a:pt x="0" y="7122"/>
                        <a:pt x="1083" y="7122"/>
                      </a:cubicBezTo>
                      <a:cubicBezTo>
                        <a:pt x="1083" y="6039"/>
                        <a:pt x="2166" y="4957"/>
                        <a:pt x="2166" y="3874"/>
                      </a:cubicBezTo>
                      <a:cubicBezTo>
                        <a:pt x="2166" y="4957"/>
                        <a:pt x="3249" y="3874"/>
                        <a:pt x="2166" y="4957"/>
                      </a:cubicBezTo>
                      <a:lnTo>
                        <a:pt x="1083" y="6039"/>
                      </a:lnTo>
                      <a:cubicBezTo>
                        <a:pt x="2166" y="7122"/>
                        <a:pt x="3249" y="7122"/>
                        <a:pt x="4331" y="7122"/>
                      </a:cubicBezTo>
                      <a:lnTo>
                        <a:pt x="4331" y="7122"/>
                      </a:lnTo>
                      <a:cubicBezTo>
                        <a:pt x="4331" y="6039"/>
                        <a:pt x="5414" y="6039"/>
                        <a:pt x="5414" y="6039"/>
                      </a:cubicBezTo>
                      <a:lnTo>
                        <a:pt x="5414" y="3874"/>
                      </a:lnTo>
                      <a:cubicBezTo>
                        <a:pt x="6497" y="3874"/>
                        <a:pt x="6497" y="3874"/>
                        <a:pt x="5414" y="3874"/>
                      </a:cubicBezTo>
                      <a:cubicBezTo>
                        <a:pt x="6497" y="3874"/>
                        <a:pt x="6497" y="2791"/>
                        <a:pt x="6497" y="1708"/>
                      </a:cubicBezTo>
                      <a:cubicBezTo>
                        <a:pt x="6497" y="1708"/>
                        <a:pt x="6497" y="2791"/>
                        <a:pt x="7580" y="625"/>
                      </a:cubicBezTo>
                      <a:cubicBezTo>
                        <a:pt x="7580" y="-1540"/>
                        <a:pt x="6497" y="2791"/>
                        <a:pt x="6497" y="625"/>
                      </a:cubicBezTo>
                      <a:lnTo>
                        <a:pt x="5414" y="38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87" name="Полилиния: фигура 3186">
                  <a:extLst>
                    <a:ext uri="{FF2B5EF4-FFF2-40B4-BE49-F238E27FC236}">
                      <a16:creationId xmlns:a16="http://schemas.microsoft.com/office/drawing/2014/main" id="{3637103A-6A78-BCC0-470C-75D8200F122B}"/>
                    </a:ext>
                  </a:extLst>
                </p:cNvPr>
                <p:cNvSpPr/>
                <p:nvPr/>
              </p:nvSpPr>
              <p:spPr>
                <a:xfrm>
                  <a:off x="8763724" y="661181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88" name="Полилиния: фигура 3187">
                  <a:extLst>
                    <a:ext uri="{FF2B5EF4-FFF2-40B4-BE49-F238E27FC236}">
                      <a16:creationId xmlns:a16="http://schemas.microsoft.com/office/drawing/2014/main" id="{F50302E0-D50C-1532-A0D3-B28CF9106F9F}"/>
                    </a:ext>
                  </a:extLst>
                </p:cNvPr>
                <p:cNvSpPr/>
                <p:nvPr/>
              </p:nvSpPr>
              <p:spPr>
                <a:xfrm>
                  <a:off x="8762641" y="6616148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89" name="Полилиния: фигура 3188">
                  <a:extLst>
                    <a:ext uri="{FF2B5EF4-FFF2-40B4-BE49-F238E27FC236}">
                      <a16:creationId xmlns:a16="http://schemas.microsoft.com/office/drawing/2014/main" id="{4E5233B3-9B29-E4F0-F7FF-B4368A515CCC}"/>
                    </a:ext>
                  </a:extLst>
                </p:cNvPr>
                <p:cNvSpPr/>
                <p:nvPr/>
              </p:nvSpPr>
              <p:spPr>
                <a:xfrm>
                  <a:off x="8760475" y="661073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90" name="Полилиния: фигура 3189">
                  <a:extLst>
                    <a:ext uri="{FF2B5EF4-FFF2-40B4-BE49-F238E27FC236}">
                      <a16:creationId xmlns:a16="http://schemas.microsoft.com/office/drawing/2014/main" id="{ABAC330D-F1FC-4066-423E-F70BB8F2172F}"/>
                    </a:ext>
                  </a:extLst>
                </p:cNvPr>
                <p:cNvSpPr/>
                <p:nvPr/>
              </p:nvSpPr>
              <p:spPr>
                <a:xfrm>
                  <a:off x="8755061" y="6611816"/>
                  <a:ext cx="3248" cy="4331"/>
                </a:xfrm>
                <a:custGeom>
                  <a:avLst/>
                  <a:gdLst>
                    <a:gd name="connsiteX0" fmla="*/ 0 w 3248"/>
                    <a:gd name="connsiteY0" fmla="*/ 4331 h 4331"/>
                    <a:gd name="connsiteX1" fmla="*/ 1083 w 3248"/>
                    <a:gd name="connsiteY1" fmla="*/ 4331 h 4331"/>
                    <a:gd name="connsiteX2" fmla="*/ 3248 w 3248"/>
                    <a:gd name="connsiteY2" fmla="*/ 0 h 4331"/>
                    <a:gd name="connsiteX3" fmla="*/ 1083 w 3248"/>
                    <a:gd name="connsiteY3" fmla="*/ 3249 h 4331"/>
                    <a:gd name="connsiteX4" fmla="*/ 0 w 3248"/>
                    <a:gd name="connsiteY4" fmla="*/ 3249 h 4331"/>
                    <a:gd name="connsiteX5" fmla="*/ 0 w 3248"/>
                    <a:gd name="connsiteY5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4331">
                      <a:moveTo>
                        <a:pt x="0" y="4331"/>
                      </a:moveTo>
                      <a:cubicBezTo>
                        <a:pt x="1083" y="4331"/>
                        <a:pt x="1083" y="3249"/>
                        <a:pt x="1083" y="4331"/>
                      </a:cubicBezTo>
                      <a:cubicBezTo>
                        <a:pt x="2166" y="2166"/>
                        <a:pt x="2166" y="1083"/>
                        <a:pt x="3248" y="0"/>
                      </a:cubicBezTo>
                      <a:cubicBezTo>
                        <a:pt x="3248" y="0"/>
                        <a:pt x="2166" y="2166"/>
                        <a:pt x="1083" y="3249"/>
                      </a:cubicBezTo>
                      <a:cubicBezTo>
                        <a:pt x="1083" y="2166"/>
                        <a:pt x="0" y="3249"/>
                        <a:pt x="0" y="3249"/>
                      </a:cubicBezTo>
                      <a:cubicBezTo>
                        <a:pt x="1083" y="3249"/>
                        <a:pt x="1083" y="4331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91" name="Полилиния: фигура 3190">
                  <a:extLst>
                    <a:ext uri="{FF2B5EF4-FFF2-40B4-BE49-F238E27FC236}">
                      <a16:creationId xmlns:a16="http://schemas.microsoft.com/office/drawing/2014/main" id="{DAA0DB23-2D20-9897-4FC9-38F795853181}"/>
                    </a:ext>
                  </a:extLst>
                </p:cNvPr>
                <p:cNvSpPr/>
                <p:nvPr/>
              </p:nvSpPr>
              <p:spPr>
                <a:xfrm>
                  <a:off x="8743150" y="6606402"/>
                  <a:ext cx="14076" cy="8662"/>
                </a:xfrm>
                <a:custGeom>
                  <a:avLst/>
                  <a:gdLst>
                    <a:gd name="connsiteX0" fmla="*/ 12994 w 14076"/>
                    <a:gd name="connsiteY0" fmla="*/ 3249 h 8662"/>
                    <a:gd name="connsiteX1" fmla="*/ 12994 w 14076"/>
                    <a:gd name="connsiteY1" fmla="*/ 3249 h 8662"/>
                    <a:gd name="connsiteX2" fmla="*/ 12994 w 14076"/>
                    <a:gd name="connsiteY2" fmla="*/ 3249 h 8662"/>
                    <a:gd name="connsiteX3" fmla="*/ 12994 w 14076"/>
                    <a:gd name="connsiteY3" fmla="*/ 1083 h 8662"/>
                    <a:gd name="connsiteX4" fmla="*/ 12994 w 14076"/>
                    <a:gd name="connsiteY4" fmla="*/ 3249 h 8662"/>
                    <a:gd name="connsiteX5" fmla="*/ 10828 w 14076"/>
                    <a:gd name="connsiteY5" fmla="*/ 2166 h 8662"/>
                    <a:gd name="connsiteX6" fmla="*/ 9746 w 14076"/>
                    <a:gd name="connsiteY6" fmla="*/ 4331 h 8662"/>
                    <a:gd name="connsiteX7" fmla="*/ 10828 w 14076"/>
                    <a:gd name="connsiteY7" fmla="*/ 1083 h 8662"/>
                    <a:gd name="connsiteX8" fmla="*/ 8663 w 14076"/>
                    <a:gd name="connsiteY8" fmla="*/ 5414 h 8662"/>
                    <a:gd name="connsiteX9" fmla="*/ 7580 w 14076"/>
                    <a:gd name="connsiteY9" fmla="*/ 3249 h 8662"/>
                    <a:gd name="connsiteX10" fmla="*/ 7580 w 14076"/>
                    <a:gd name="connsiteY10" fmla="*/ 3249 h 8662"/>
                    <a:gd name="connsiteX11" fmla="*/ 6497 w 14076"/>
                    <a:gd name="connsiteY11" fmla="*/ 3249 h 8662"/>
                    <a:gd name="connsiteX12" fmla="*/ 7580 w 14076"/>
                    <a:gd name="connsiteY12" fmla="*/ 1083 h 8662"/>
                    <a:gd name="connsiteX13" fmla="*/ 6497 w 14076"/>
                    <a:gd name="connsiteY13" fmla="*/ 1083 h 8662"/>
                    <a:gd name="connsiteX14" fmla="*/ 6497 w 14076"/>
                    <a:gd name="connsiteY14" fmla="*/ 0 h 8662"/>
                    <a:gd name="connsiteX15" fmla="*/ 4331 w 14076"/>
                    <a:gd name="connsiteY15" fmla="*/ 1083 h 8662"/>
                    <a:gd name="connsiteX16" fmla="*/ 4331 w 14076"/>
                    <a:gd name="connsiteY16" fmla="*/ 0 h 8662"/>
                    <a:gd name="connsiteX17" fmla="*/ 3248 w 14076"/>
                    <a:gd name="connsiteY17" fmla="*/ 4331 h 8662"/>
                    <a:gd name="connsiteX18" fmla="*/ 2166 w 14076"/>
                    <a:gd name="connsiteY18" fmla="*/ 3249 h 8662"/>
                    <a:gd name="connsiteX19" fmla="*/ 3248 w 14076"/>
                    <a:gd name="connsiteY19" fmla="*/ 1083 h 8662"/>
                    <a:gd name="connsiteX20" fmla="*/ 2166 w 14076"/>
                    <a:gd name="connsiteY20" fmla="*/ 2166 h 8662"/>
                    <a:gd name="connsiteX21" fmla="*/ 3248 w 14076"/>
                    <a:gd name="connsiteY21" fmla="*/ 0 h 8662"/>
                    <a:gd name="connsiteX22" fmla="*/ 1083 w 14076"/>
                    <a:gd name="connsiteY22" fmla="*/ 3249 h 8662"/>
                    <a:gd name="connsiteX23" fmla="*/ 1083 w 14076"/>
                    <a:gd name="connsiteY23" fmla="*/ 2166 h 8662"/>
                    <a:gd name="connsiteX24" fmla="*/ 0 w 14076"/>
                    <a:gd name="connsiteY24" fmla="*/ 5414 h 8662"/>
                    <a:gd name="connsiteX25" fmla="*/ 3248 w 14076"/>
                    <a:gd name="connsiteY25" fmla="*/ 6497 h 8662"/>
                    <a:gd name="connsiteX26" fmla="*/ 5414 w 14076"/>
                    <a:gd name="connsiteY26" fmla="*/ 4331 h 8662"/>
                    <a:gd name="connsiteX27" fmla="*/ 4331 w 14076"/>
                    <a:gd name="connsiteY27" fmla="*/ 6497 h 8662"/>
                    <a:gd name="connsiteX28" fmla="*/ 5414 w 14076"/>
                    <a:gd name="connsiteY28" fmla="*/ 4331 h 8662"/>
                    <a:gd name="connsiteX29" fmla="*/ 5414 w 14076"/>
                    <a:gd name="connsiteY29" fmla="*/ 6497 h 8662"/>
                    <a:gd name="connsiteX30" fmla="*/ 6497 w 14076"/>
                    <a:gd name="connsiteY30" fmla="*/ 4331 h 8662"/>
                    <a:gd name="connsiteX31" fmla="*/ 5414 w 14076"/>
                    <a:gd name="connsiteY31" fmla="*/ 7580 h 8662"/>
                    <a:gd name="connsiteX32" fmla="*/ 10828 w 14076"/>
                    <a:gd name="connsiteY32" fmla="*/ 8663 h 8662"/>
                    <a:gd name="connsiteX33" fmla="*/ 11911 w 14076"/>
                    <a:gd name="connsiteY33" fmla="*/ 6497 h 8662"/>
                    <a:gd name="connsiteX34" fmla="*/ 14077 w 14076"/>
                    <a:gd name="connsiteY34" fmla="*/ 7580 h 8662"/>
                    <a:gd name="connsiteX35" fmla="*/ 12994 w 14076"/>
                    <a:gd name="connsiteY35" fmla="*/ 3249 h 8662"/>
                    <a:gd name="connsiteX36" fmla="*/ 11911 w 14076"/>
                    <a:gd name="connsiteY36" fmla="*/ 7580 h 8662"/>
                    <a:gd name="connsiteX37" fmla="*/ 12994 w 14076"/>
                    <a:gd name="connsiteY37" fmla="*/ 7580 h 8662"/>
                    <a:gd name="connsiteX38" fmla="*/ 12994 w 14076"/>
                    <a:gd name="connsiteY38" fmla="*/ 6497 h 8662"/>
                    <a:gd name="connsiteX39" fmla="*/ 12994 w 14076"/>
                    <a:gd name="connsiteY39" fmla="*/ 7580 h 8662"/>
                    <a:gd name="connsiteX40" fmla="*/ 14077 w 14076"/>
                    <a:gd name="connsiteY40" fmla="*/ 3249 h 8662"/>
                    <a:gd name="connsiteX41" fmla="*/ 12994 w 14076"/>
                    <a:gd name="connsiteY41" fmla="*/ 1083 h 8662"/>
                    <a:gd name="connsiteX42" fmla="*/ 12994 w 14076"/>
                    <a:gd name="connsiteY42" fmla="*/ 3249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4076" h="8662">
                      <a:moveTo>
                        <a:pt x="12994" y="3249"/>
                      </a:moveTo>
                      <a:cubicBezTo>
                        <a:pt x="12994" y="3249"/>
                        <a:pt x="11911" y="4331"/>
                        <a:pt x="12994" y="3249"/>
                      </a:cubicBezTo>
                      <a:cubicBezTo>
                        <a:pt x="11911" y="3249"/>
                        <a:pt x="12994" y="2166"/>
                        <a:pt x="12994" y="3249"/>
                      </a:cubicBezTo>
                      <a:cubicBezTo>
                        <a:pt x="14077" y="0"/>
                        <a:pt x="12994" y="3249"/>
                        <a:pt x="12994" y="1083"/>
                      </a:cubicBezTo>
                      <a:cubicBezTo>
                        <a:pt x="12994" y="2166"/>
                        <a:pt x="12994" y="2166"/>
                        <a:pt x="12994" y="3249"/>
                      </a:cubicBezTo>
                      <a:cubicBezTo>
                        <a:pt x="11911" y="1083"/>
                        <a:pt x="10828" y="4331"/>
                        <a:pt x="10828" y="2166"/>
                      </a:cubicBezTo>
                      <a:cubicBezTo>
                        <a:pt x="10828" y="2166"/>
                        <a:pt x="10828" y="2166"/>
                        <a:pt x="9746" y="4331"/>
                      </a:cubicBezTo>
                      <a:cubicBezTo>
                        <a:pt x="9746" y="2166"/>
                        <a:pt x="9746" y="2166"/>
                        <a:pt x="10828" y="1083"/>
                      </a:cubicBezTo>
                      <a:cubicBezTo>
                        <a:pt x="10828" y="2166"/>
                        <a:pt x="9746" y="4331"/>
                        <a:pt x="8663" y="5414"/>
                      </a:cubicBezTo>
                      <a:cubicBezTo>
                        <a:pt x="8663" y="2166"/>
                        <a:pt x="7580" y="5414"/>
                        <a:pt x="7580" y="3249"/>
                      </a:cubicBezTo>
                      <a:cubicBezTo>
                        <a:pt x="7580" y="3249"/>
                        <a:pt x="7580" y="3249"/>
                        <a:pt x="7580" y="3249"/>
                      </a:cubicBezTo>
                      <a:cubicBezTo>
                        <a:pt x="8663" y="1083"/>
                        <a:pt x="6497" y="3249"/>
                        <a:pt x="6497" y="3249"/>
                      </a:cubicBezTo>
                      <a:lnTo>
                        <a:pt x="7580" y="1083"/>
                      </a:lnTo>
                      <a:cubicBezTo>
                        <a:pt x="7580" y="1083"/>
                        <a:pt x="6497" y="2166"/>
                        <a:pt x="6497" y="1083"/>
                      </a:cubicBezTo>
                      <a:lnTo>
                        <a:pt x="6497" y="0"/>
                      </a:lnTo>
                      <a:cubicBezTo>
                        <a:pt x="5414" y="1083"/>
                        <a:pt x="4331" y="0"/>
                        <a:pt x="4331" y="1083"/>
                      </a:cubicBezTo>
                      <a:lnTo>
                        <a:pt x="4331" y="0"/>
                      </a:lnTo>
                      <a:cubicBezTo>
                        <a:pt x="3248" y="1083"/>
                        <a:pt x="4331" y="1083"/>
                        <a:pt x="3248" y="4331"/>
                      </a:cubicBezTo>
                      <a:cubicBezTo>
                        <a:pt x="5414" y="0"/>
                        <a:pt x="2166" y="5414"/>
                        <a:pt x="2166" y="3249"/>
                      </a:cubicBezTo>
                      <a:cubicBezTo>
                        <a:pt x="2166" y="2166"/>
                        <a:pt x="3248" y="2166"/>
                        <a:pt x="3248" y="1083"/>
                      </a:cubicBezTo>
                      <a:cubicBezTo>
                        <a:pt x="2166" y="3249"/>
                        <a:pt x="3248" y="1083"/>
                        <a:pt x="2166" y="2166"/>
                      </a:cubicBezTo>
                      <a:cubicBezTo>
                        <a:pt x="3248" y="0"/>
                        <a:pt x="2166" y="2166"/>
                        <a:pt x="3248" y="0"/>
                      </a:cubicBezTo>
                      <a:lnTo>
                        <a:pt x="1083" y="3249"/>
                      </a:lnTo>
                      <a:cubicBezTo>
                        <a:pt x="1083" y="2166"/>
                        <a:pt x="1083" y="2166"/>
                        <a:pt x="1083" y="2166"/>
                      </a:cubicBezTo>
                      <a:cubicBezTo>
                        <a:pt x="1083" y="2166"/>
                        <a:pt x="0" y="4331"/>
                        <a:pt x="0" y="5414"/>
                      </a:cubicBezTo>
                      <a:cubicBezTo>
                        <a:pt x="1083" y="5414"/>
                        <a:pt x="2166" y="4331"/>
                        <a:pt x="3248" y="6497"/>
                      </a:cubicBezTo>
                      <a:cubicBezTo>
                        <a:pt x="4331" y="4331"/>
                        <a:pt x="4331" y="6497"/>
                        <a:pt x="5414" y="4331"/>
                      </a:cubicBezTo>
                      <a:cubicBezTo>
                        <a:pt x="5414" y="5414"/>
                        <a:pt x="4331" y="5414"/>
                        <a:pt x="4331" y="6497"/>
                      </a:cubicBezTo>
                      <a:cubicBezTo>
                        <a:pt x="5414" y="6497"/>
                        <a:pt x="4331" y="5414"/>
                        <a:pt x="5414" y="4331"/>
                      </a:cubicBezTo>
                      <a:cubicBezTo>
                        <a:pt x="5414" y="4331"/>
                        <a:pt x="5414" y="5414"/>
                        <a:pt x="5414" y="6497"/>
                      </a:cubicBezTo>
                      <a:cubicBezTo>
                        <a:pt x="5414" y="6497"/>
                        <a:pt x="5414" y="5414"/>
                        <a:pt x="6497" y="4331"/>
                      </a:cubicBezTo>
                      <a:lnTo>
                        <a:pt x="5414" y="7580"/>
                      </a:lnTo>
                      <a:cubicBezTo>
                        <a:pt x="7580" y="7580"/>
                        <a:pt x="9746" y="6497"/>
                        <a:pt x="10828" y="8663"/>
                      </a:cubicBezTo>
                      <a:lnTo>
                        <a:pt x="11911" y="6497"/>
                      </a:lnTo>
                      <a:cubicBezTo>
                        <a:pt x="11911" y="7580"/>
                        <a:pt x="14077" y="3249"/>
                        <a:pt x="14077" y="7580"/>
                      </a:cubicBezTo>
                      <a:lnTo>
                        <a:pt x="12994" y="3249"/>
                      </a:lnTo>
                      <a:cubicBezTo>
                        <a:pt x="12994" y="5414"/>
                        <a:pt x="12994" y="6497"/>
                        <a:pt x="11911" y="7580"/>
                      </a:cubicBezTo>
                      <a:cubicBezTo>
                        <a:pt x="11911" y="7580"/>
                        <a:pt x="11911" y="7580"/>
                        <a:pt x="12994" y="7580"/>
                      </a:cubicBezTo>
                      <a:lnTo>
                        <a:pt x="12994" y="6497"/>
                      </a:lnTo>
                      <a:cubicBezTo>
                        <a:pt x="14077" y="5414"/>
                        <a:pt x="14077" y="6497"/>
                        <a:pt x="12994" y="7580"/>
                      </a:cubicBezTo>
                      <a:cubicBezTo>
                        <a:pt x="14077" y="6497"/>
                        <a:pt x="14077" y="4331"/>
                        <a:pt x="14077" y="3249"/>
                      </a:cubicBezTo>
                      <a:cubicBezTo>
                        <a:pt x="11911" y="6497"/>
                        <a:pt x="14077" y="0"/>
                        <a:pt x="12994" y="1083"/>
                      </a:cubicBezTo>
                      <a:cubicBezTo>
                        <a:pt x="12994" y="2166"/>
                        <a:pt x="12994" y="3249"/>
                        <a:pt x="12994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92" name="Полилиния: фигура 3191">
                  <a:extLst>
                    <a:ext uri="{FF2B5EF4-FFF2-40B4-BE49-F238E27FC236}">
                      <a16:creationId xmlns:a16="http://schemas.microsoft.com/office/drawing/2014/main" id="{4009C173-0393-A85D-D61A-E78E07EAF53B}"/>
                    </a:ext>
                  </a:extLst>
                </p:cNvPr>
                <p:cNvSpPr/>
                <p:nvPr/>
              </p:nvSpPr>
              <p:spPr>
                <a:xfrm>
                  <a:off x="8755061" y="661506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93" name="Полилиния: фигура 3192">
                  <a:extLst>
                    <a:ext uri="{FF2B5EF4-FFF2-40B4-BE49-F238E27FC236}">
                      <a16:creationId xmlns:a16="http://schemas.microsoft.com/office/drawing/2014/main" id="{84C05AE8-3851-5B8D-B867-B1E5800592CF}"/>
                    </a:ext>
                  </a:extLst>
                </p:cNvPr>
                <p:cNvSpPr/>
                <p:nvPr/>
              </p:nvSpPr>
              <p:spPr>
                <a:xfrm>
                  <a:off x="8744834" y="6606402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0 h 481"/>
                    <a:gd name="connsiteX1" fmla="*/ 481 w 481"/>
                    <a:gd name="connsiteY1" fmla="*/ 0 h 481"/>
                    <a:gd name="connsiteX2" fmla="*/ 481 w 481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1083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94" name="Полилиния: фигура 3193">
                  <a:extLst>
                    <a:ext uri="{FF2B5EF4-FFF2-40B4-BE49-F238E27FC236}">
                      <a16:creationId xmlns:a16="http://schemas.microsoft.com/office/drawing/2014/main" id="{83B5E7C8-2013-8458-F4B5-2F50A1495E32}"/>
                    </a:ext>
                  </a:extLst>
                </p:cNvPr>
                <p:cNvSpPr/>
                <p:nvPr/>
              </p:nvSpPr>
              <p:spPr>
                <a:xfrm>
                  <a:off x="8756144" y="661506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95" name="Полилиния: фигура 3194">
                  <a:extLst>
                    <a:ext uri="{FF2B5EF4-FFF2-40B4-BE49-F238E27FC236}">
                      <a16:creationId xmlns:a16="http://schemas.microsoft.com/office/drawing/2014/main" id="{180BC624-BE82-68CF-622F-D993DEC4C7C4}"/>
                    </a:ext>
                  </a:extLst>
                </p:cNvPr>
                <p:cNvSpPr/>
                <p:nvPr/>
              </p:nvSpPr>
              <p:spPr>
                <a:xfrm>
                  <a:off x="8758309" y="661073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96" name="Полилиния: фигура 3195">
                  <a:extLst>
                    <a:ext uri="{FF2B5EF4-FFF2-40B4-BE49-F238E27FC236}">
                      <a16:creationId xmlns:a16="http://schemas.microsoft.com/office/drawing/2014/main" id="{884245CF-49DE-0D08-B072-7AB3492494A1}"/>
                    </a:ext>
                  </a:extLst>
                </p:cNvPr>
                <p:cNvSpPr/>
                <p:nvPr/>
              </p:nvSpPr>
              <p:spPr>
                <a:xfrm>
                  <a:off x="8744233" y="6603154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97" name="Полилиния: фигура 3196">
                  <a:extLst>
                    <a:ext uri="{FF2B5EF4-FFF2-40B4-BE49-F238E27FC236}">
                      <a16:creationId xmlns:a16="http://schemas.microsoft.com/office/drawing/2014/main" id="{1C8109DF-5ADD-EA8E-6C30-E7BE240BFE25}"/>
                    </a:ext>
                  </a:extLst>
                </p:cNvPr>
                <p:cNvSpPr/>
                <p:nvPr/>
              </p:nvSpPr>
              <p:spPr>
                <a:xfrm>
                  <a:off x="8738818" y="6600988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98" name="Полилиния: фигура 3197">
                  <a:extLst>
                    <a:ext uri="{FF2B5EF4-FFF2-40B4-BE49-F238E27FC236}">
                      <a16:creationId xmlns:a16="http://schemas.microsoft.com/office/drawing/2014/main" id="{166772C5-7F33-E4A6-CA8B-451A0392964F}"/>
                    </a:ext>
                  </a:extLst>
                </p:cNvPr>
                <p:cNvSpPr/>
                <p:nvPr/>
              </p:nvSpPr>
              <p:spPr>
                <a:xfrm>
                  <a:off x="8721493" y="6595118"/>
                  <a:ext cx="24905" cy="13111"/>
                </a:xfrm>
                <a:custGeom>
                  <a:avLst/>
                  <a:gdLst>
                    <a:gd name="connsiteX0" fmla="*/ 4331 w 24905"/>
                    <a:gd name="connsiteY0" fmla="*/ 456 h 13111"/>
                    <a:gd name="connsiteX1" fmla="*/ 2166 w 24905"/>
                    <a:gd name="connsiteY1" fmla="*/ 2621 h 13111"/>
                    <a:gd name="connsiteX2" fmla="*/ 2166 w 24905"/>
                    <a:gd name="connsiteY2" fmla="*/ 1539 h 13111"/>
                    <a:gd name="connsiteX3" fmla="*/ 0 w 24905"/>
                    <a:gd name="connsiteY3" fmla="*/ 4787 h 13111"/>
                    <a:gd name="connsiteX4" fmla="*/ 0 w 24905"/>
                    <a:gd name="connsiteY4" fmla="*/ 3704 h 13111"/>
                    <a:gd name="connsiteX5" fmla="*/ 0 w 24905"/>
                    <a:gd name="connsiteY5" fmla="*/ 5870 h 13111"/>
                    <a:gd name="connsiteX6" fmla="*/ 2166 w 24905"/>
                    <a:gd name="connsiteY6" fmla="*/ 3704 h 13111"/>
                    <a:gd name="connsiteX7" fmla="*/ 1083 w 24905"/>
                    <a:gd name="connsiteY7" fmla="*/ 4787 h 13111"/>
                    <a:gd name="connsiteX8" fmla="*/ 3248 w 24905"/>
                    <a:gd name="connsiteY8" fmla="*/ 2621 h 13111"/>
                    <a:gd name="connsiteX9" fmla="*/ 3248 w 24905"/>
                    <a:gd name="connsiteY9" fmla="*/ 5870 h 13111"/>
                    <a:gd name="connsiteX10" fmla="*/ 5414 w 24905"/>
                    <a:gd name="connsiteY10" fmla="*/ 4787 h 13111"/>
                    <a:gd name="connsiteX11" fmla="*/ 4331 w 24905"/>
                    <a:gd name="connsiteY11" fmla="*/ 6953 h 13111"/>
                    <a:gd name="connsiteX12" fmla="*/ 7580 w 24905"/>
                    <a:gd name="connsiteY12" fmla="*/ 4787 h 13111"/>
                    <a:gd name="connsiteX13" fmla="*/ 7580 w 24905"/>
                    <a:gd name="connsiteY13" fmla="*/ 5870 h 13111"/>
                    <a:gd name="connsiteX14" fmla="*/ 7580 w 24905"/>
                    <a:gd name="connsiteY14" fmla="*/ 6953 h 13111"/>
                    <a:gd name="connsiteX15" fmla="*/ 8663 w 24905"/>
                    <a:gd name="connsiteY15" fmla="*/ 6953 h 13111"/>
                    <a:gd name="connsiteX16" fmla="*/ 10828 w 24905"/>
                    <a:gd name="connsiteY16" fmla="*/ 4787 h 13111"/>
                    <a:gd name="connsiteX17" fmla="*/ 9746 w 24905"/>
                    <a:gd name="connsiteY17" fmla="*/ 8036 h 13111"/>
                    <a:gd name="connsiteX18" fmla="*/ 11911 w 24905"/>
                    <a:gd name="connsiteY18" fmla="*/ 5870 h 13111"/>
                    <a:gd name="connsiteX19" fmla="*/ 12994 w 24905"/>
                    <a:gd name="connsiteY19" fmla="*/ 4787 h 13111"/>
                    <a:gd name="connsiteX20" fmla="*/ 15160 w 24905"/>
                    <a:gd name="connsiteY20" fmla="*/ 3704 h 13111"/>
                    <a:gd name="connsiteX21" fmla="*/ 14077 w 24905"/>
                    <a:gd name="connsiteY21" fmla="*/ 5870 h 13111"/>
                    <a:gd name="connsiteX22" fmla="*/ 11911 w 24905"/>
                    <a:gd name="connsiteY22" fmla="*/ 8036 h 13111"/>
                    <a:gd name="connsiteX23" fmla="*/ 14077 w 24905"/>
                    <a:gd name="connsiteY23" fmla="*/ 8036 h 13111"/>
                    <a:gd name="connsiteX24" fmla="*/ 12994 w 24905"/>
                    <a:gd name="connsiteY24" fmla="*/ 9118 h 13111"/>
                    <a:gd name="connsiteX25" fmla="*/ 15160 w 24905"/>
                    <a:gd name="connsiteY25" fmla="*/ 8036 h 13111"/>
                    <a:gd name="connsiteX26" fmla="*/ 14077 w 24905"/>
                    <a:gd name="connsiteY26" fmla="*/ 9118 h 13111"/>
                    <a:gd name="connsiteX27" fmla="*/ 16243 w 24905"/>
                    <a:gd name="connsiteY27" fmla="*/ 9118 h 13111"/>
                    <a:gd name="connsiteX28" fmla="*/ 17325 w 24905"/>
                    <a:gd name="connsiteY28" fmla="*/ 8036 h 13111"/>
                    <a:gd name="connsiteX29" fmla="*/ 18408 w 24905"/>
                    <a:gd name="connsiteY29" fmla="*/ 9118 h 13111"/>
                    <a:gd name="connsiteX30" fmla="*/ 20574 w 24905"/>
                    <a:gd name="connsiteY30" fmla="*/ 5870 h 13111"/>
                    <a:gd name="connsiteX31" fmla="*/ 19491 w 24905"/>
                    <a:gd name="connsiteY31" fmla="*/ 8036 h 13111"/>
                    <a:gd name="connsiteX32" fmla="*/ 17325 w 24905"/>
                    <a:gd name="connsiteY32" fmla="*/ 11284 h 13111"/>
                    <a:gd name="connsiteX33" fmla="*/ 19491 w 24905"/>
                    <a:gd name="connsiteY33" fmla="*/ 10201 h 13111"/>
                    <a:gd name="connsiteX34" fmla="*/ 18408 w 24905"/>
                    <a:gd name="connsiteY34" fmla="*/ 12367 h 13111"/>
                    <a:gd name="connsiteX35" fmla="*/ 20574 w 24905"/>
                    <a:gd name="connsiteY35" fmla="*/ 10201 h 13111"/>
                    <a:gd name="connsiteX36" fmla="*/ 19491 w 24905"/>
                    <a:gd name="connsiteY36" fmla="*/ 11284 h 13111"/>
                    <a:gd name="connsiteX37" fmla="*/ 22740 w 24905"/>
                    <a:gd name="connsiteY37" fmla="*/ 12367 h 13111"/>
                    <a:gd name="connsiteX38" fmla="*/ 24905 w 24905"/>
                    <a:gd name="connsiteY38" fmla="*/ 8036 h 13111"/>
                    <a:gd name="connsiteX39" fmla="*/ 21657 w 24905"/>
                    <a:gd name="connsiteY39" fmla="*/ 11284 h 13111"/>
                    <a:gd name="connsiteX40" fmla="*/ 22740 w 24905"/>
                    <a:gd name="connsiteY40" fmla="*/ 9118 h 13111"/>
                    <a:gd name="connsiteX41" fmla="*/ 20574 w 24905"/>
                    <a:gd name="connsiteY41" fmla="*/ 12367 h 13111"/>
                    <a:gd name="connsiteX42" fmla="*/ 20574 w 24905"/>
                    <a:gd name="connsiteY42" fmla="*/ 11284 h 13111"/>
                    <a:gd name="connsiteX43" fmla="*/ 22740 w 24905"/>
                    <a:gd name="connsiteY43" fmla="*/ 6953 h 13111"/>
                    <a:gd name="connsiteX44" fmla="*/ 21657 w 24905"/>
                    <a:gd name="connsiteY44" fmla="*/ 8036 h 13111"/>
                    <a:gd name="connsiteX45" fmla="*/ 22740 w 24905"/>
                    <a:gd name="connsiteY45" fmla="*/ 6953 h 13111"/>
                    <a:gd name="connsiteX46" fmla="*/ 21657 w 24905"/>
                    <a:gd name="connsiteY46" fmla="*/ 6953 h 13111"/>
                    <a:gd name="connsiteX47" fmla="*/ 21657 w 24905"/>
                    <a:gd name="connsiteY47" fmla="*/ 6953 h 13111"/>
                    <a:gd name="connsiteX48" fmla="*/ 20574 w 24905"/>
                    <a:gd name="connsiteY48" fmla="*/ 8036 h 13111"/>
                    <a:gd name="connsiteX49" fmla="*/ 20574 w 24905"/>
                    <a:gd name="connsiteY49" fmla="*/ 5870 h 13111"/>
                    <a:gd name="connsiteX50" fmla="*/ 18408 w 24905"/>
                    <a:gd name="connsiteY50" fmla="*/ 8036 h 13111"/>
                    <a:gd name="connsiteX51" fmla="*/ 19491 w 24905"/>
                    <a:gd name="connsiteY51" fmla="*/ 4787 h 13111"/>
                    <a:gd name="connsiteX52" fmla="*/ 17325 w 24905"/>
                    <a:gd name="connsiteY52" fmla="*/ 5870 h 13111"/>
                    <a:gd name="connsiteX53" fmla="*/ 17325 w 24905"/>
                    <a:gd name="connsiteY53" fmla="*/ 4787 h 13111"/>
                    <a:gd name="connsiteX54" fmla="*/ 17325 w 24905"/>
                    <a:gd name="connsiteY54" fmla="*/ 4787 h 13111"/>
                    <a:gd name="connsiteX55" fmla="*/ 17325 w 24905"/>
                    <a:gd name="connsiteY55" fmla="*/ 4787 h 13111"/>
                    <a:gd name="connsiteX56" fmla="*/ 17325 w 24905"/>
                    <a:gd name="connsiteY56" fmla="*/ 4787 h 13111"/>
                    <a:gd name="connsiteX57" fmla="*/ 16243 w 24905"/>
                    <a:gd name="connsiteY57" fmla="*/ 4787 h 13111"/>
                    <a:gd name="connsiteX58" fmla="*/ 17325 w 24905"/>
                    <a:gd name="connsiteY58" fmla="*/ 3704 h 13111"/>
                    <a:gd name="connsiteX59" fmla="*/ 15160 w 24905"/>
                    <a:gd name="connsiteY59" fmla="*/ 4787 h 13111"/>
                    <a:gd name="connsiteX60" fmla="*/ 12994 w 24905"/>
                    <a:gd name="connsiteY60" fmla="*/ 8036 h 13111"/>
                    <a:gd name="connsiteX61" fmla="*/ 14077 w 24905"/>
                    <a:gd name="connsiteY61" fmla="*/ 5870 h 13111"/>
                    <a:gd name="connsiteX62" fmla="*/ 12994 w 24905"/>
                    <a:gd name="connsiteY62" fmla="*/ 5870 h 13111"/>
                    <a:gd name="connsiteX63" fmla="*/ 14077 w 24905"/>
                    <a:gd name="connsiteY63" fmla="*/ 3704 h 13111"/>
                    <a:gd name="connsiteX64" fmla="*/ 11911 w 24905"/>
                    <a:gd name="connsiteY64" fmla="*/ 4787 h 13111"/>
                    <a:gd name="connsiteX65" fmla="*/ 12994 w 24905"/>
                    <a:gd name="connsiteY65" fmla="*/ 3704 h 13111"/>
                    <a:gd name="connsiteX66" fmla="*/ 11911 w 24905"/>
                    <a:gd name="connsiteY66" fmla="*/ 3704 h 13111"/>
                    <a:gd name="connsiteX67" fmla="*/ 10828 w 24905"/>
                    <a:gd name="connsiteY67" fmla="*/ 4787 h 13111"/>
                    <a:gd name="connsiteX68" fmla="*/ 10828 w 24905"/>
                    <a:gd name="connsiteY68" fmla="*/ 2621 h 13111"/>
                    <a:gd name="connsiteX69" fmla="*/ 8663 w 24905"/>
                    <a:gd name="connsiteY69" fmla="*/ 4787 h 13111"/>
                    <a:gd name="connsiteX70" fmla="*/ 6497 w 24905"/>
                    <a:gd name="connsiteY70" fmla="*/ 5870 h 13111"/>
                    <a:gd name="connsiteX71" fmla="*/ 6497 w 24905"/>
                    <a:gd name="connsiteY71" fmla="*/ 4787 h 13111"/>
                    <a:gd name="connsiteX72" fmla="*/ 7580 w 24905"/>
                    <a:gd name="connsiteY72" fmla="*/ 3704 h 13111"/>
                    <a:gd name="connsiteX73" fmla="*/ 6497 w 24905"/>
                    <a:gd name="connsiteY73" fmla="*/ 3704 h 13111"/>
                    <a:gd name="connsiteX74" fmla="*/ 7580 w 24905"/>
                    <a:gd name="connsiteY74" fmla="*/ 1539 h 13111"/>
                    <a:gd name="connsiteX75" fmla="*/ 4331 w 24905"/>
                    <a:gd name="connsiteY75" fmla="*/ 2621 h 13111"/>
                    <a:gd name="connsiteX76" fmla="*/ 5414 w 24905"/>
                    <a:gd name="connsiteY76" fmla="*/ 3704 h 13111"/>
                    <a:gd name="connsiteX77" fmla="*/ 4331 w 24905"/>
                    <a:gd name="connsiteY77" fmla="*/ 4787 h 13111"/>
                    <a:gd name="connsiteX78" fmla="*/ 3248 w 24905"/>
                    <a:gd name="connsiteY78" fmla="*/ 3704 h 13111"/>
                    <a:gd name="connsiteX79" fmla="*/ 5414 w 24905"/>
                    <a:gd name="connsiteY79" fmla="*/ 456 h 13111"/>
                    <a:gd name="connsiteX80" fmla="*/ 4331 w 24905"/>
                    <a:gd name="connsiteY80" fmla="*/ 456 h 13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4905" h="13111">
                      <a:moveTo>
                        <a:pt x="4331" y="456"/>
                      </a:moveTo>
                      <a:cubicBezTo>
                        <a:pt x="3248" y="456"/>
                        <a:pt x="3248" y="1539"/>
                        <a:pt x="2166" y="2621"/>
                      </a:cubicBezTo>
                      <a:lnTo>
                        <a:pt x="2166" y="1539"/>
                      </a:lnTo>
                      <a:cubicBezTo>
                        <a:pt x="2166" y="1539"/>
                        <a:pt x="0" y="2621"/>
                        <a:pt x="0" y="4787"/>
                      </a:cubicBezTo>
                      <a:lnTo>
                        <a:pt x="0" y="3704"/>
                      </a:lnTo>
                      <a:cubicBezTo>
                        <a:pt x="1083" y="2621"/>
                        <a:pt x="0" y="4787"/>
                        <a:pt x="0" y="5870"/>
                      </a:cubicBezTo>
                      <a:cubicBezTo>
                        <a:pt x="1083" y="5870"/>
                        <a:pt x="3248" y="2621"/>
                        <a:pt x="2166" y="3704"/>
                      </a:cubicBezTo>
                      <a:cubicBezTo>
                        <a:pt x="2166" y="3704"/>
                        <a:pt x="2166" y="4787"/>
                        <a:pt x="1083" y="4787"/>
                      </a:cubicBezTo>
                      <a:cubicBezTo>
                        <a:pt x="1083" y="4787"/>
                        <a:pt x="3248" y="2621"/>
                        <a:pt x="3248" y="2621"/>
                      </a:cubicBezTo>
                      <a:cubicBezTo>
                        <a:pt x="0" y="9118"/>
                        <a:pt x="5414" y="1539"/>
                        <a:pt x="3248" y="5870"/>
                      </a:cubicBezTo>
                      <a:cubicBezTo>
                        <a:pt x="4331" y="5870"/>
                        <a:pt x="4331" y="5870"/>
                        <a:pt x="5414" y="4787"/>
                      </a:cubicBezTo>
                      <a:cubicBezTo>
                        <a:pt x="4331" y="5870"/>
                        <a:pt x="5414" y="4787"/>
                        <a:pt x="4331" y="6953"/>
                      </a:cubicBezTo>
                      <a:cubicBezTo>
                        <a:pt x="6497" y="3704"/>
                        <a:pt x="4331" y="9118"/>
                        <a:pt x="7580" y="4787"/>
                      </a:cubicBezTo>
                      <a:cubicBezTo>
                        <a:pt x="7580" y="6953"/>
                        <a:pt x="7580" y="4787"/>
                        <a:pt x="7580" y="5870"/>
                      </a:cubicBezTo>
                      <a:cubicBezTo>
                        <a:pt x="7580" y="6953"/>
                        <a:pt x="7580" y="5870"/>
                        <a:pt x="7580" y="6953"/>
                      </a:cubicBezTo>
                      <a:cubicBezTo>
                        <a:pt x="7580" y="8036"/>
                        <a:pt x="8663" y="4787"/>
                        <a:pt x="8663" y="6953"/>
                      </a:cubicBezTo>
                      <a:cubicBezTo>
                        <a:pt x="8663" y="8036"/>
                        <a:pt x="9746" y="5870"/>
                        <a:pt x="10828" y="4787"/>
                      </a:cubicBezTo>
                      <a:cubicBezTo>
                        <a:pt x="10828" y="5870"/>
                        <a:pt x="10828" y="5870"/>
                        <a:pt x="9746" y="8036"/>
                      </a:cubicBezTo>
                      <a:cubicBezTo>
                        <a:pt x="10828" y="5870"/>
                        <a:pt x="10828" y="6953"/>
                        <a:pt x="11911" y="5870"/>
                      </a:cubicBezTo>
                      <a:cubicBezTo>
                        <a:pt x="11911" y="5870"/>
                        <a:pt x="11911" y="4787"/>
                        <a:pt x="12994" y="4787"/>
                      </a:cubicBezTo>
                      <a:cubicBezTo>
                        <a:pt x="12994" y="5870"/>
                        <a:pt x="14077" y="3704"/>
                        <a:pt x="15160" y="3704"/>
                      </a:cubicBezTo>
                      <a:cubicBezTo>
                        <a:pt x="14077" y="6953"/>
                        <a:pt x="14077" y="3704"/>
                        <a:pt x="14077" y="5870"/>
                      </a:cubicBezTo>
                      <a:cubicBezTo>
                        <a:pt x="12994" y="6953"/>
                        <a:pt x="12994" y="6953"/>
                        <a:pt x="11911" y="8036"/>
                      </a:cubicBezTo>
                      <a:cubicBezTo>
                        <a:pt x="11911" y="8036"/>
                        <a:pt x="12994" y="8036"/>
                        <a:pt x="14077" y="8036"/>
                      </a:cubicBezTo>
                      <a:cubicBezTo>
                        <a:pt x="14077" y="8036"/>
                        <a:pt x="12994" y="9118"/>
                        <a:pt x="12994" y="9118"/>
                      </a:cubicBezTo>
                      <a:cubicBezTo>
                        <a:pt x="12994" y="10201"/>
                        <a:pt x="15160" y="6953"/>
                        <a:pt x="15160" y="8036"/>
                      </a:cubicBezTo>
                      <a:lnTo>
                        <a:pt x="14077" y="9118"/>
                      </a:lnTo>
                      <a:cubicBezTo>
                        <a:pt x="15160" y="6953"/>
                        <a:pt x="15160" y="10201"/>
                        <a:pt x="16243" y="9118"/>
                      </a:cubicBezTo>
                      <a:cubicBezTo>
                        <a:pt x="16243" y="8036"/>
                        <a:pt x="16243" y="8036"/>
                        <a:pt x="17325" y="8036"/>
                      </a:cubicBezTo>
                      <a:cubicBezTo>
                        <a:pt x="15160" y="11284"/>
                        <a:pt x="19491" y="6953"/>
                        <a:pt x="18408" y="9118"/>
                      </a:cubicBezTo>
                      <a:cubicBezTo>
                        <a:pt x="19491" y="6953"/>
                        <a:pt x="20574" y="5870"/>
                        <a:pt x="20574" y="5870"/>
                      </a:cubicBezTo>
                      <a:cubicBezTo>
                        <a:pt x="20574" y="6953"/>
                        <a:pt x="19491" y="6953"/>
                        <a:pt x="19491" y="8036"/>
                      </a:cubicBezTo>
                      <a:cubicBezTo>
                        <a:pt x="19491" y="6953"/>
                        <a:pt x="17325" y="10201"/>
                        <a:pt x="17325" y="11284"/>
                      </a:cubicBezTo>
                      <a:cubicBezTo>
                        <a:pt x="18408" y="10201"/>
                        <a:pt x="18408" y="11284"/>
                        <a:pt x="19491" y="10201"/>
                      </a:cubicBezTo>
                      <a:lnTo>
                        <a:pt x="18408" y="12367"/>
                      </a:lnTo>
                      <a:cubicBezTo>
                        <a:pt x="18408" y="12367"/>
                        <a:pt x="20574" y="9118"/>
                        <a:pt x="20574" y="10201"/>
                      </a:cubicBezTo>
                      <a:lnTo>
                        <a:pt x="19491" y="11284"/>
                      </a:lnTo>
                      <a:cubicBezTo>
                        <a:pt x="20574" y="11284"/>
                        <a:pt x="20574" y="14533"/>
                        <a:pt x="22740" y="12367"/>
                      </a:cubicBezTo>
                      <a:cubicBezTo>
                        <a:pt x="23823" y="11284"/>
                        <a:pt x="23823" y="9118"/>
                        <a:pt x="24905" y="8036"/>
                      </a:cubicBezTo>
                      <a:cubicBezTo>
                        <a:pt x="23823" y="9118"/>
                        <a:pt x="22740" y="10201"/>
                        <a:pt x="21657" y="11284"/>
                      </a:cubicBezTo>
                      <a:lnTo>
                        <a:pt x="22740" y="9118"/>
                      </a:lnTo>
                      <a:cubicBezTo>
                        <a:pt x="21657" y="10201"/>
                        <a:pt x="21657" y="11284"/>
                        <a:pt x="20574" y="12367"/>
                      </a:cubicBezTo>
                      <a:cubicBezTo>
                        <a:pt x="19491" y="13450"/>
                        <a:pt x="21657" y="10201"/>
                        <a:pt x="20574" y="11284"/>
                      </a:cubicBezTo>
                      <a:cubicBezTo>
                        <a:pt x="21657" y="9118"/>
                        <a:pt x="21657" y="9118"/>
                        <a:pt x="22740" y="6953"/>
                      </a:cubicBezTo>
                      <a:lnTo>
                        <a:pt x="21657" y="8036"/>
                      </a:lnTo>
                      <a:cubicBezTo>
                        <a:pt x="21657" y="6953"/>
                        <a:pt x="21657" y="6953"/>
                        <a:pt x="22740" y="6953"/>
                      </a:cubicBezTo>
                      <a:cubicBezTo>
                        <a:pt x="20574" y="9118"/>
                        <a:pt x="22740" y="5870"/>
                        <a:pt x="21657" y="6953"/>
                      </a:cubicBezTo>
                      <a:lnTo>
                        <a:pt x="21657" y="6953"/>
                      </a:lnTo>
                      <a:cubicBezTo>
                        <a:pt x="20574" y="8036"/>
                        <a:pt x="20574" y="8036"/>
                        <a:pt x="20574" y="8036"/>
                      </a:cubicBezTo>
                      <a:cubicBezTo>
                        <a:pt x="21657" y="5870"/>
                        <a:pt x="20574" y="6953"/>
                        <a:pt x="20574" y="5870"/>
                      </a:cubicBezTo>
                      <a:cubicBezTo>
                        <a:pt x="19491" y="6953"/>
                        <a:pt x="18408" y="8036"/>
                        <a:pt x="18408" y="8036"/>
                      </a:cubicBezTo>
                      <a:cubicBezTo>
                        <a:pt x="19491" y="5870"/>
                        <a:pt x="18408" y="6953"/>
                        <a:pt x="19491" y="4787"/>
                      </a:cubicBezTo>
                      <a:cubicBezTo>
                        <a:pt x="18408" y="6953"/>
                        <a:pt x="18408" y="4787"/>
                        <a:pt x="17325" y="5870"/>
                      </a:cubicBezTo>
                      <a:cubicBezTo>
                        <a:pt x="17325" y="5870"/>
                        <a:pt x="17325" y="5870"/>
                        <a:pt x="17325" y="4787"/>
                      </a:cubicBezTo>
                      <a:cubicBezTo>
                        <a:pt x="17325" y="4787"/>
                        <a:pt x="17325" y="4787"/>
                        <a:pt x="17325" y="4787"/>
                      </a:cubicBezTo>
                      <a:lnTo>
                        <a:pt x="17325" y="4787"/>
                      </a:lnTo>
                      <a:cubicBezTo>
                        <a:pt x="17325" y="4787"/>
                        <a:pt x="17325" y="4787"/>
                        <a:pt x="17325" y="4787"/>
                      </a:cubicBezTo>
                      <a:cubicBezTo>
                        <a:pt x="17325" y="4787"/>
                        <a:pt x="16243" y="5870"/>
                        <a:pt x="16243" y="4787"/>
                      </a:cubicBezTo>
                      <a:cubicBezTo>
                        <a:pt x="16243" y="4787"/>
                        <a:pt x="16243" y="4787"/>
                        <a:pt x="17325" y="3704"/>
                      </a:cubicBezTo>
                      <a:cubicBezTo>
                        <a:pt x="17325" y="2621"/>
                        <a:pt x="15160" y="6953"/>
                        <a:pt x="15160" y="4787"/>
                      </a:cubicBezTo>
                      <a:cubicBezTo>
                        <a:pt x="14077" y="5870"/>
                        <a:pt x="14077" y="5870"/>
                        <a:pt x="12994" y="8036"/>
                      </a:cubicBezTo>
                      <a:cubicBezTo>
                        <a:pt x="12994" y="6953"/>
                        <a:pt x="14077" y="5870"/>
                        <a:pt x="14077" y="5870"/>
                      </a:cubicBezTo>
                      <a:cubicBezTo>
                        <a:pt x="12994" y="8036"/>
                        <a:pt x="14077" y="4787"/>
                        <a:pt x="12994" y="5870"/>
                      </a:cubicBezTo>
                      <a:cubicBezTo>
                        <a:pt x="14077" y="3704"/>
                        <a:pt x="12994" y="5870"/>
                        <a:pt x="14077" y="3704"/>
                      </a:cubicBezTo>
                      <a:cubicBezTo>
                        <a:pt x="14077" y="2621"/>
                        <a:pt x="12994" y="4787"/>
                        <a:pt x="11911" y="4787"/>
                      </a:cubicBezTo>
                      <a:cubicBezTo>
                        <a:pt x="11911" y="4787"/>
                        <a:pt x="11911" y="3704"/>
                        <a:pt x="12994" y="3704"/>
                      </a:cubicBezTo>
                      <a:cubicBezTo>
                        <a:pt x="12994" y="4787"/>
                        <a:pt x="11911" y="5870"/>
                        <a:pt x="11911" y="3704"/>
                      </a:cubicBezTo>
                      <a:lnTo>
                        <a:pt x="10828" y="4787"/>
                      </a:lnTo>
                      <a:cubicBezTo>
                        <a:pt x="10828" y="3704"/>
                        <a:pt x="9746" y="3704"/>
                        <a:pt x="10828" y="2621"/>
                      </a:cubicBezTo>
                      <a:lnTo>
                        <a:pt x="8663" y="4787"/>
                      </a:lnTo>
                      <a:cubicBezTo>
                        <a:pt x="9746" y="1539"/>
                        <a:pt x="7580" y="3704"/>
                        <a:pt x="6497" y="5870"/>
                      </a:cubicBezTo>
                      <a:cubicBezTo>
                        <a:pt x="6497" y="5870"/>
                        <a:pt x="6497" y="4787"/>
                        <a:pt x="6497" y="4787"/>
                      </a:cubicBezTo>
                      <a:cubicBezTo>
                        <a:pt x="6497" y="4787"/>
                        <a:pt x="6497" y="4787"/>
                        <a:pt x="7580" y="3704"/>
                      </a:cubicBezTo>
                      <a:cubicBezTo>
                        <a:pt x="7580" y="3704"/>
                        <a:pt x="7580" y="1539"/>
                        <a:pt x="6497" y="3704"/>
                      </a:cubicBezTo>
                      <a:cubicBezTo>
                        <a:pt x="5414" y="3704"/>
                        <a:pt x="7580" y="2621"/>
                        <a:pt x="7580" y="1539"/>
                      </a:cubicBezTo>
                      <a:cubicBezTo>
                        <a:pt x="5414" y="3704"/>
                        <a:pt x="7580" y="-1710"/>
                        <a:pt x="4331" y="2621"/>
                      </a:cubicBezTo>
                      <a:cubicBezTo>
                        <a:pt x="4331" y="2621"/>
                        <a:pt x="4331" y="3704"/>
                        <a:pt x="5414" y="3704"/>
                      </a:cubicBezTo>
                      <a:cubicBezTo>
                        <a:pt x="5414" y="3704"/>
                        <a:pt x="4331" y="4787"/>
                        <a:pt x="4331" y="4787"/>
                      </a:cubicBezTo>
                      <a:cubicBezTo>
                        <a:pt x="4331" y="4787"/>
                        <a:pt x="4331" y="2621"/>
                        <a:pt x="3248" y="3704"/>
                      </a:cubicBezTo>
                      <a:lnTo>
                        <a:pt x="5414" y="456"/>
                      </a:lnTo>
                      <a:cubicBezTo>
                        <a:pt x="7580" y="-1710"/>
                        <a:pt x="2166" y="4787"/>
                        <a:pt x="4331" y="45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99" name="Полилиния: фигура 3198">
                  <a:extLst>
                    <a:ext uri="{FF2B5EF4-FFF2-40B4-BE49-F238E27FC236}">
                      <a16:creationId xmlns:a16="http://schemas.microsoft.com/office/drawing/2014/main" id="{84417F0C-D790-F746-96EA-941DFD38444C}"/>
                    </a:ext>
                  </a:extLst>
                </p:cNvPr>
                <p:cNvSpPr/>
                <p:nvPr/>
              </p:nvSpPr>
              <p:spPr>
                <a:xfrm>
                  <a:off x="8731238" y="6596657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00" name="Полилиния: фигура 3199">
                  <a:extLst>
                    <a:ext uri="{FF2B5EF4-FFF2-40B4-BE49-F238E27FC236}">
                      <a16:creationId xmlns:a16="http://schemas.microsoft.com/office/drawing/2014/main" id="{2F5A8096-A7AE-0E97-4853-E36FC69B426D}"/>
                    </a:ext>
                  </a:extLst>
                </p:cNvPr>
                <p:cNvSpPr/>
                <p:nvPr/>
              </p:nvSpPr>
              <p:spPr>
                <a:xfrm>
                  <a:off x="8730757" y="6597740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  <a:gd name="connsiteX3" fmla="*/ 481 w 481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cubicBezTo>
                        <a:pt x="481" y="1083"/>
                        <a:pt x="481" y="1083"/>
                        <a:pt x="481" y="0"/>
                      </a:cubicBezTo>
                      <a:cubicBezTo>
                        <a:pt x="-602" y="1083"/>
                        <a:pt x="481" y="1083"/>
                        <a:pt x="481" y="0"/>
                      </a:cubicBezTo>
                      <a:lnTo>
                        <a:pt x="48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01" name="Полилиния: фигура 3200">
                  <a:extLst>
                    <a:ext uri="{FF2B5EF4-FFF2-40B4-BE49-F238E27FC236}">
                      <a16:creationId xmlns:a16="http://schemas.microsoft.com/office/drawing/2014/main" id="{990EDAF5-C27B-6B23-DDB2-27ECF1C20E62}"/>
                    </a:ext>
                  </a:extLst>
                </p:cNvPr>
                <p:cNvSpPr/>
                <p:nvPr/>
              </p:nvSpPr>
              <p:spPr>
                <a:xfrm>
                  <a:off x="8723929" y="6595092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481 h 481"/>
                    <a:gd name="connsiteX1" fmla="*/ 812 w 812"/>
                    <a:gd name="connsiteY1" fmla="*/ 481 h 481"/>
                    <a:gd name="connsiteX2" fmla="*/ 812 w 812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812" y="481"/>
                      </a:moveTo>
                      <a:cubicBezTo>
                        <a:pt x="812" y="481"/>
                        <a:pt x="812" y="-602"/>
                        <a:pt x="812" y="481"/>
                      </a:cubicBezTo>
                      <a:cubicBezTo>
                        <a:pt x="-271" y="481"/>
                        <a:pt x="-271" y="481"/>
                        <a:pt x="812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02" name="Полилиния: фигура 3201">
                  <a:extLst>
                    <a:ext uri="{FF2B5EF4-FFF2-40B4-BE49-F238E27FC236}">
                      <a16:creationId xmlns:a16="http://schemas.microsoft.com/office/drawing/2014/main" id="{27625C1D-6765-C1C3-92A4-8C1E9CA0F94F}"/>
                    </a:ext>
                  </a:extLst>
                </p:cNvPr>
                <p:cNvSpPr/>
                <p:nvPr/>
              </p:nvSpPr>
              <p:spPr>
                <a:xfrm>
                  <a:off x="8723658" y="6595574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03" name="Полилиния: фигура 3202">
                  <a:extLst>
                    <a:ext uri="{FF2B5EF4-FFF2-40B4-BE49-F238E27FC236}">
                      <a16:creationId xmlns:a16="http://schemas.microsoft.com/office/drawing/2014/main" id="{A39A4C5C-C141-2066-2DA4-F7E6E27F523E}"/>
                    </a:ext>
                  </a:extLst>
                </p:cNvPr>
                <p:cNvSpPr/>
                <p:nvPr/>
              </p:nvSpPr>
              <p:spPr>
                <a:xfrm>
                  <a:off x="8709581" y="6593184"/>
                  <a:ext cx="14077" cy="7126"/>
                </a:xfrm>
                <a:custGeom>
                  <a:avLst/>
                  <a:gdLst>
                    <a:gd name="connsiteX0" fmla="*/ 3249 w 14077"/>
                    <a:gd name="connsiteY0" fmla="*/ 224 h 7126"/>
                    <a:gd name="connsiteX1" fmla="*/ 2166 w 14077"/>
                    <a:gd name="connsiteY1" fmla="*/ 1307 h 7126"/>
                    <a:gd name="connsiteX2" fmla="*/ 2166 w 14077"/>
                    <a:gd name="connsiteY2" fmla="*/ 224 h 7126"/>
                    <a:gd name="connsiteX3" fmla="*/ 0 w 14077"/>
                    <a:gd name="connsiteY3" fmla="*/ 2390 h 7126"/>
                    <a:gd name="connsiteX4" fmla="*/ 6497 w 14077"/>
                    <a:gd name="connsiteY4" fmla="*/ 3473 h 7126"/>
                    <a:gd name="connsiteX5" fmla="*/ 5414 w 14077"/>
                    <a:gd name="connsiteY5" fmla="*/ 4556 h 7126"/>
                    <a:gd name="connsiteX6" fmla="*/ 8663 w 14077"/>
                    <a:gd name="connsiteY6" fmla="*/ 3473 h 7126"/>
                    <a:gd name="connsiteX7" fmla="*/ 7580 w 14077"/>
                    <a:gd name="connsiteY7" fmla="*/ 5638 h 7126"/>
                    <a:gd name="connsiteX8" fmla="*/ 9746 w 14077"/>
                    <a:gd name="connsiteY8" fmla="*/ 5638 h 7126"/>
                    <a:gd name="connsiteX9" fmla="*/ 9746 w 14077"/>
                    <a:gd name="connsiteY9" fmla="*/ 4556 h 7126"/>
                    <a:gd name="connsiteX10" fmla="*/ 9746 w 14077"/>
                    <a:gd name="connsiteY10" fmla="*/ 5638 h 7126"/>
                    <a:gd name="connsiteX11" fmla="*/ 9746 w 14077"/>
                    <a:gd name="connsiteY11" fmla="*/ 5638 h 7126"/>
                    <a:gd name="connsiteX12" fmla="*/ 10828 w 14077"/>
                    <a:gd name="connsiteY12" fmla="*/ 5638 h 7126"/>
                    <a:gd name="connsiteX13" fmla="*/ 10828 w 14077"/>
                    <a:gd name="connsiteY13" fmla="*/ 5638 h 7126"/>
                    <a:gd name="connsiteX14" fmla="*/ 11911 w 14077"/>
                    <a:gd name="connsiteY14" fmla="*/ 5638 h 7126"/>
                    <a:gd name="connsiteX15" fmla="*/ 10828 w 14077"/>
                    <a:gd name="connsiteY15" fmla="*/ 6721 h 7126"/>
                    <a:gd name="connsiteX16" fmla="*/ 12994 w 14077"/>
                    <a:gd name="connsiteY16" fmla="*/ 5638 h 7126"/>
                    <a:gd name="connsiteX17" fmla="*/ 14077 w 14077"/>
                    <a:gd name="connsiteY17" fmla="*/ 4556 h 7126"/>
                    <a:gd name="connsiteX18" fmla="*/ 11911 w 14077"/>
                    <a:gd name="connsiteY18" fmla="*/ 4556 h 7126"/>
                    <a:gd name="connsiteX19" fmla="*/ 11911 w 14077"/>
                    <a:gd name="connsiteY19" fmla="*/ 4556 h 7126"/>
                    <a:gd name="connsiteX20" fmla="*/ 10828 w 14077"/>
                    <a:gd name="connsiteY20" fmla="*/ 4556 h 7126"/>
                    <a:gd name="connsiteX21" fmla="*/ 12994 w 14077"/>
                    <a:gd name="connsiteY21" fmla="*/ 2390 h 7126"/>
                    <a:gd name="connsiteX22" fmla="*/ 12994 w 14077"/>
                    <a:gd name="connsiteY22" fmla="*/ 224 h 7126"/>
                    <a:gd name="connsiteX23" fmla="*/ 12994 w 14077"/>
                    <a:gd name="connsiteY23" fmla="*/ 224 h 7126"/>
                    <a:gd name="connsiteX24" fmla="*/ 11911 w 14077"/>
                    <a:gd name="connsiteY24" fmla="*/ 224 h 7126"/>
                    <a:gd name="connsiteX25" fmla="*/ 11911 w 14077"/>
                    <a:gd name="connsiteY25" fmla="*/ 1307 h 7126"/>
                    <a:gd name="connsiteX26" fmla="*/ 9746 w 14077"/>
                    <a:gd name="connsiteY26" fmla="*/ 3473 h 7126"/>
                    <a:gd name="connsiteX27" fmla="*/ 9746 w 14077"/>
                    <a:gd name="connsiteY27" fmla="*/ 3473 h 7126"/>
                    <a:gd name="connsiteX28" fmla="*/ 10828 w 14077"/>
                    <a:gd name="connsiteY28" fmla="*/ 1307 h 7126"/>
                    <a:gd name="connsiteX29" fmla="*/ 9746 w 14077"/>
                    <a:gd name="connsiteY29" fmla="*/ 2390 h 7126"/>
                    <a:gd name="connsiteX30" fmla="*/ 10828 w 14077"/>
                    <a:gd name="connsiteY30" fmla="*/ 224 h 7126"/>
                    <a:gd name="connsiteX31" fmla="*/ 9746 w 14077"/>
                    <a:gd name="connsiteY31" fmla="*/ 2390 h 7126"/>
                    <a:gd name="connsiteX32" fmla="*/ 7580 w 14077"/>
                    <a:gd name="connsiteY32" fmla="*/ 1307 h 7126"/>
                    <a:gd name="connsiteX33" fmla="*/ 8663 w 14077"/>
                    <a:gd name="connsiteY33" fmla="*/ 224 h 7126"/>
                    <a:gd name="connsiteX34" fmla="*/ 7580 w 14077"/>
                    <a:gd name="connsiteY34" fmla="*/ 1307 h 7126"/>
                    <a:gd name="connsiteX35" fmla="*/ 6497 w 14077"/>
                    <a:gd name="connsiteY35" fmla="*/ 224 h 7126"/>
                    <a:gd name="connsiteX36" fmla="*/ 5414 w 14077"/>
                    <a:gd name="connsiteY36" fmla="*/ 1307 h 7126"/>
                    <a:gd name="connsiteX37" fmla="*/ 3249 w 14077"/>
                    <a:gd name="connsiteY37" fmla="*/ 224 h 7126"/>
                    <a:gd name="connsiteX38" fmla="*/ 3249 w 14077"/>
                    <a:gd name="connsiteY38" fmla="*/ 224 h 7126"/>
                    <a:gd name="connsiteX39" fmla="*/ 1083 w 14077"/>
                    <a:gd name="connsiteY39" fmla="*/ 2390 h 7126"/>
                    <a:gd name="connsiteX40" fmla="*/ 3249 w 14077"/>
                    <a:gd name="connsiteY40" fmla="*/ 224 h 7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4077" h="7126">
                      <a:moveTo>
                        <a:pt x="3249" y="224"/>
                      </a:moveTo>
                      <a:lnTo>
                        <a:pt x="2166" y="1307"/>
                      </a:lnTo>
                      <a:cubicBezTo>
                        <a:pt x="2166" y="224"/>
                        <a:pt x="1083" y="1307"/>
                        <a:pt x="2166" y="224"/>
                      </a:cubicBezTo>
                      <a:cubicBezTo>
                        <a:pt x="1083" y="2390"/>
                        <a:pt x="1083" y="224"/>
                        <a:pt x="0" y="2390"/>
                      </a:cubicBezTo>
                      <a:cubicBezTo>
                        <a:pt x="2166" y="2390"/>
                        <a:pt x="3249" y="5638"/>
                        <a:pt x="6497" y="3473"/>
                      </a:cubicBezTo>
                      <a:lnTo>
                        <a:pt x="5414" y="4556"/>
                      </a:lnTo>
                      <a:cubicBezTo>
                        <a:pt x="7580" y="2390"/>
                        <a:pt x="5414" y="7804"/>
                        <a:pt x="8663" y="3473"/>
                      </a:cubicBezTo>
                      <a:lnTo>
                        <a:pt x="7580" y="5638"/>
                      </a:lnTo>
                      <a:cubicBezTo>
                        <a:pt x="7580" y="6721"/>
                        <a:pt x="10828" y="2390"/>
                        <a:pt x="9746" y="5638"/>
                      </a:cubicBezTo>
                      <a:lnTo>
                        <a:pt x="9746" y="4556"/>
                      </a:lnTo>
                      <a:cubicBezTo>
                        <a:pt x="9746" y="4556"/>
                        <a:pt x="9746" y="4556"/>
                        <a:pt x="9746" y="5638"/>
                      </a:cubicBezTo>
                      <a:lnTo>
                        <a:pt x="9746" y="5638"/>
                      </a:lnTo>
                      <a:cubicBezTo>
                        <a:pt x="10828" y="4556"/>
                        <a:pt x="10828" y="4556"/>
                        <a:pt x="10828" y="5638"/>
                      </a:cubicBezTo>
                      <a:cubicBezTo>
                        <a:pt x="10828" y="6721"/>
                        <a:pt x="10828" y="5638"/>
                        <a:pt x="10828" y="5638"/>
                      </a:cubicBezTo>
                      <a:cubicBezTo>
                        <a:pt x="10828" y="6721"/>
                        <a:pt x="11911" y="4556"/>
                        <a:pt x="11911" y="5638"/>
                      </a:cubicBezTo>
                      <a:cubicBezTo>
                        <a:pt x="11911" y="6721"/>
                        <a:pt x="10828" y="6721"/>
                        <a:pt x="10828" y="6721"/>
                      </a:cubicBezTo>
                      <a:cubicBezTo>
                        <a:pt x="11911" y="5638"/>
                        <a:pt x="10828" y="8887"/>
                        <a:pt x="12994" y="5638"/>
                      </a:cubicBezTo>
                      <a:cubicBezTo>
                        <a:pt x="12994" y="4556"/>
                        <a:pt x="12994" y="4556"/>
                        <a:pt x="14077" y="4556"/>
                      </a:cubicBezTo>
                      <a:cubicBezTo>
                        <a:pt x="14077" y="3473"/>
                        <a:pt x="12994" y="4556"/>
                        <a:pt x="11911" y="4556"/>
                      </a:cubicBezTo>
                      <a:lnTo>
                        <a:pt x="11911" y="4556"/>
                      </a:lnTo>
                      <a:cubicBezTo>
                        <a:pt x="9746" y="7804"/>
                        <a:pt x="11911" y="3473"/>
                        <a:pt x="10828" y="4556"/>
                      </a:cubicBezTo>
                      <a:cubicBezTo>
                        <a:pt x="11911" y="3473"/>
                        <a:pt x="11911" y="3473"/>
                        <a:pt x="12994" y="2390"/>
                      </a:cubicBezTo>
                      <a:cubicBezTo>
                        <a:pt x="14077" y="-859"/>
                        <a:pt x="10828" y="3473"/>
                        <a:pt x="12994" y="224"/>
                      </a:cubicBezTo>
                      <a:lnTo>
                        <a:pt x="12994" y="224"/>
                      </a:lnTo>
                      <a:cubicBezTo>
                        <a:pt x="12994" y="224"/>
                        <a:pt x="12994" y="224"/>
                        <a:pt x="11911" y="224"/>
                      </a:cubicBezTo>
                      <a:cubicBezTo>
                        <a:pt x="11911" y="224"/>
                        <a:pt x="11911" y="1307"/>
                        <a:pt x="11911" y="1307"/>
                      </a:cubicBezTo>
                      <a:cubicBezTo>
                        <a:pt x="11911" y="1307"/>
                        <a:pt x="10828" y="3473"/>
                        <a:pt x="9746" y="3473"/>
                      </a:cubicBezTo>
                      <a:cubicBezTo>
                        <a:pt x="10828" y="2390"/>
                        <a:pt x="8663" y="4556"/>
                        <a:pt x="9746" y="3473"/>
                      </a:cubicBezTo>
                      <a:cubicBezTo>
                        <a:pt x="10828" y="2390"/>
                        <a:pt x="10828" y="2390"/>
                        <a:pt x="10828" y="1307"/>
                      </a:cubicBezTo>
                      <a:lnTo>
                        <a:pt x="9746" y="2390"/>
                      </a:lnTo>
                      <a:cubicBezTo>
                        <a:pt x="9746" y="2390"/>
                        <a:pt x="10828" y="224"/>
                        <a:pt x="10828" y="224"/>
                      </a:cubicBezTo>
                      <a:cubicBezTo>
                        <a:pt x="9746" y="1307"/>
                        <a:pt x="10828" y="1307"/>
                        <a:pt x="9746" y="2390"/>
                      </a:cubicBezTo>
                      <a:cubicBezTo>
                        <a:pt x="10828" y="224"/>
                        <a:pt x="8663" y="224"/>
                        <a:pt x="7580" y="1307"/>
                      </a:cubicBezTo>
                      <a:cubicBezTo>
                        <a:pt x="7580" y="1307"/>
                        <a:pt x="8663" y="224"/>
                        <a:pt x="8663" y="224"/>
                      </a:cubicBezTo>
                      <a:cubicBezTo>
                        <a:pt x="8663" y="224"/>
                        <a:pt x="7580" y="224"/>
                        <a:pt x="7580" y="1307"/>
                      </a:cubicBezTo>
                      <a:cubicBezTo>
                        <a:pt x="6497" y="2390"/>
                        <a:pt x="6497" y="1307"/>
                        <a:pt x="6497" y="224"/>
                      </a:cubicBezTo>
                      <a:lnTo>
                        <a:pt x="5414" y="1307"/>
                      </a:lnTo>
                      <a:cubicBezTo>
                        <a:pt x="3249" y="2390"/>
                        <a:pt x="5414" y="-859"/>
                        <a:pt x="3249" y="224"/>
                      </a:cubicBezTo>
                      <a:lnTo>
                        <a:pt x="3249" y="224"/>
                      </a:lnTo>
                      <a:cubicBezTo>
                        <a:pt x="3249" y="224"/>
                        <a:pt x="1083" y="3473"/>
                        <a:pt x="1083" y="2390"/>
                      </a:cubicBezTo>
                      <a:cubicBezTo>
                        <a:pt x="2166" y="1307"/>
                        <a:pt x="3249" y="1307"/>
                        <a:pt x="3249" y="22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04" name="Полилиния: фигура 3203">
                  <a:extLst>
                    <a:ext uri="{FF2B5EF4-FFF2-40B4-BE49-F238E27FC236}">
                      <a16:creationId xmlns:a16="http://schemas.microsoft.com/office/drawing/2014/main" id="{6793567D-0811-388D-9555-E8BCEBECBAE4}"/>
                    </a:ext>
                  </a:extLst>
                </p:cNvPr>
                <p:cNvSpPr/>
                <p:nvPr/>
              </p:nvSpPr>
              <p:spPr>
                <a:xfrm>
                  <a:off x="8709100" y="6593105"/>
                  <a:ext cx="1564" cy="1867"/>
                </a:xfrm>
                <a:custGeom>
                  <a:avLst/>
                  <a:gdLst>
                    <a:gd name="connsiteX0" fmla="*/ 481 w 1564"/>
                    <a:gd name="connsiteY0" fmla="*/ 1386 h 1867"/>
                    <a:gd name="connsiteX1" fmla="*/ 1564 w 1564"/>
                    <a:gd name="connsiteY1" fmla="*/ 303 h 1867"/>
                    <a:gd name="connsiteX2" fmla="*/ 481 w 1564"/>
                    <a:gd name="connsiteY2" fmla="*/ 1386 h 1867"/>
                    <a:gd name="connsiteX3" fmla="*/ 481 w 1564"/>
                    <a:gd name="connsiteY3" fmla="*/ 1386 h 1867"/>
                    <a:gd name="connsiteX4" fmla="*/ 481 w 1564"/>
                    <a:gd name="connsiteY4" fmla="*/ 1386 h 1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4" h="1867">
                      <a:moveTo>
                        <a:pt x="481" y="1386"/>
                      </a:moveTo>
                      <a:lnTo>
                        <a:pt x="1564" y="303"/>
                      </a:lnTo>
                      <a:cubicBezTo>
                        <a:pt x="1564" y="-780"/>
                        <a:pt x="481" y="1386"/>
                        <a:pt x="481" y="1386"/>
                      </a:cubicBezTo>
                      <a:cubicBezTo>
                        <a:pt x="481" y="1386"/>
                        <a:pt x="-602" y="2469"/>
                        <a:pt x="481" y="1386"/>
                      </a:cubicBezTo>
                      <a:cubicBezTo>
                        <a:pt x="481" y="1386"/>
                        <a:pt x="481" y="1386"/>
                        <a:pt x="481" y="13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05" name="Полилиния: фигура 3204">
                  <a:extLst>
                    <a:ext uri="{FF2B5EF4-FFF2-40B4-BE49-F238E27FC236}">
                      <a16:creationId xmlns:a16="http://schemas.microsoft.com/office/drawing/2014/main" id="{1BB08EDF-E888-9519-8A3A-7E7F021039DA}"/>
                    </a:ext>
                  </a:extLst>
                </p:cNvPr>
                <p:cNvSpPr/>
                <p:nvPr/>
              </p:nvSpPr>
              <p:spPr>
                <a:xfrm>
                  <a:off x="8702863" y="6589077"/>
                  <a:ext cx="6718" cy="6792"/>
                </a:xfrm>
                <a:custGeom>
                  <a:avLst/>
                  <a:gdLst>
                    <a:gd name="connsiteX0" fmla="*/ 2387 w 6718"/>
                    <a:gd name="connsiteY0" fmla="*/ 3249 h 6792"/>
                    <a:gd name="connsiteX1" fmla="*/ 1304 w 6718"/>
                    <a:gd name="connsiteY1" fmla="*/ 4331 h 6792"/>
                    <a:gd name="connsiteX2" fmla="*/ 3470 w 6718"/>
                    <a:gd name="connsiteY2" fmla="*/ 6497 h 6792"/>
                    <a:gd name="connsiteX3" fmla="*/ 5635 w 6718"/>
                    <a:gd name="connsiteY3" fmla="*/ 4331 h 6792"/>
                    <a:gd name="connsiteX4" fmla="*/ 4552 w 6718"/>
                    <a:gd name="connsiteY4" fmla="*/ 5414 h 6792"/>
                    <a:gd name="connsiteX5" fmla="*/ 6718 w 6718"/>
                    <a:gd name="connsiteY5" fmla="*/ 4331 h 6792"/>
                    <a:gd name="connsiteX6" fmla="*/ 5635 w 6718"/>
                    <a:gd name="connsiteY6" fmla="*/ 4331 h 6792"/>
                    <a:gd name="connsiteX7" fmla="*/ 6718 w 6718"/>
                    <a:gd name="connsiteY7" fmla="*/ 3249 h 6792"/>
                    <a:gd name="connsiteX8" fmla="*/ 5635 w 6718"/>
                    <a:gd name="connsiteY8" fmla="*/ 3249 h 6792"/>
                    <a:gd name="connsiteX9" fmla="*/ 6718 w 6718"/>
                    <a:gd name="connsiteY9" fmla="*/ 2166 h 6792"/>
                    <a:gd name="connsiteX10" fmla="*/ 4552 w 6718"/>
                    <a:gd name="connsiteY10" fmla="*/ 3249 h 6792"/>
                    <a:gd name="connsiteX11" fmla="*/ 5635 w 6718"/>
                    <a:gd name="connsiteY11" fmla="*/ 1083 h 6792"/>
                    <a:gd name="connsiteX12" fmla="*/ 5635 w 6718"/>
                    <a:gd name="connsiteY12" fmla="*/ 0 h 6792"/>
                    <a:gd name="connsiteX13" fmla="*/ 5635 w 6718"/>
                    <a:gd name="connsiteY13" fmla="*/ 1083 h 6792"/>
                    <a:gd name="connsiteX14" fmla="*/ 4552 w 6718"/>
                    <a:gd name="connsiteY14" fmla="*/ 3249 h 6792"/>
                    <a:gd name="connsiteX15" fmla="*/ 5635 w 6718"/>
                    <a:gd name="connsiteY15" fmla="*/ 1083 h 6792"/>
                    <a:gd name="connsiteX16" fmla="*/ 3470 w 6718"/>
                    <a:gd name="connsiteY16" fmla="*/ 1083 h 6792"/>
                    <a:gd name="connsiteX17" fmla="*/ 1304 w 6718"/>
                    <a:gd name="connsiteY17" fmla="*/ 3249 h 6792"/>
                    <a:gd name="connsiteX18" fmla="*/ 2387 w 6718"/>
                    <a:gd name="connsiteY18" fmla="*/ 1083 h 6792"/>
                    <a:gd name="connsiteX19" fmla="*/ 2387 w 6718"/>
                    <a:gd name="connsiteY19" fmla="*/ 0 h 6792"/>
                    <a:gd name="connsiteX20" fmla="*/ 221 w 6718"/>
                    <a:gd name="connsiteY20" fmla="*/ 3249 h 6792"/>
                    <a:gd name="connsiteX21" fmla="*/ 2387 w 6718"/>
                    <a:gd name="connsiteY21" fmla="*/ 3249 h 6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718" h="6792">
                      <a:moveTo>
                        <a:pt x="2387" y="3249"/>
                      </a:moveTo>
                      <a:cubicBezTo>
                        <a:pt x="2387" y="3249"/>
                        <a:pt x="1304" y="4331"/>
                        <a:pt x="1304" y="4331"/>
                      </a:cubicBezTo>
                      <a:cubicBezTo>
                        <a:pt x="2387" y="4331"/>
                        <a:pt x="3470" y="4331"/>
                        <a:pt x="3470" y="6497"/>
                      </a:cubicBezTo>
                      <a:cubicBezTo>
                        <a:pt x="3470" y="7580"/>
                        <a:pt x="4552" y="5414"/>
                        <a:pt x="5635" y="4331"/>
                      </a:cubicBezTo>
                      <a:lnTo>
                        <a:pt x="4552" y="5414"/>
                      </a:lnTo>
                      <a:cubicBezTo>
                        <a:pt x="5635" y="4331"/>
                        <a:pt x="4552" y="6497"/>
                        <a:pt x="6718" y="4331"/>
                      </a:cubicBezTo>
                      <a:cubicBezTo>
                        <a:pt x="6718" y="4331"/>
                        <a:pt x="5635" y="5414"/>
                        <a:pt x="5635" y="4331"/>
                      </a:cubicBezTo>
                      <a:lnTo>
                        <a:pt x="6718" y="3249"/>
                      </a:lnTo>
                      <a:lnTo>
                        <a:pt x="5635" y="3249"/>
                      </a:lnTo>
                      <a:lnTo>
                        <a:pt x="6718" y="2166"/>
                      </a:lnTo>
                      <a:cubicBezTo>
                        <a:pt x="6718" y="0"/>
                        <a:pt x="4552" y="5414"/>
                        <a:pt x="4552" y="3249"/>
                      </a:cubicBezTo>
                      <a:lnTo>
                        <a:pt x="5635" y="1083"/>
                      </a:lnTo>
                      <a:cubicBezTo>
                        <a:pt x="5635" y="1083"/>
                        <a:pt x="4552" y="1083"/>
                        <a:pt x="5635" y="0"/>
                      </a:cubicBezTo>
                      <a:cubicBezTo>
                        <a:pt x="5635" y="0"/>
                        <a:pt x="4552" y="1083"/>
                        <a:pt x="5635" y="1083"/>
                      </a:cubicBezTo>
                      <a:cubicBezTo>
                        <a:pt x="5635" y="1083"/>
                        <a:pt x="5635" y="2166"/>
                        <a:pt x="4552" y="3249"/>
                      </a:cubicBezTo>
                      <a:cubicBezTo>
                        <a:pt x="2387" y="4331"/>
                        <a:pt x="5635" y="2166"/>
                        <a:pt x="5635" y="1083"/>
                      </a:cubicBezTo>
                      <a:cubicBezTo>
                        <a:pt x="4552" y="2166"/>
                        <a:pt x="2387" y="3249"/>
                        <a:pt x="3470" y="1083"/>
                      </a:cubicBezTo>
                      <a:cubicBezTo>
                        <a:pt x="2387" y="2166"/>
                        <a:pt x="1304" y="3249"/>
                        <a:pt x="1304" y="3249"/>
                      </a:cubicBezTo>
                      <a:cubicBezTo>
                        <a:pt x="1304" y="2166"/>
                        <a:pt x="2387" y="2166"/>
                        <a:pt x="2387" y="1083"/>
                      </a:cubicBezTo>
                      <a:cubicBezTo>
                        <a:pt x="2387" y="1083"/>
                        <a:pt x="2387" y="0"/>
                        <a:pt x="2387" y="0"/>
                      </a:cubicBezTo>
                      <a:cubicBezTo>
                        <a:pt x="1304" y="1083"/>
                        <a:pt x="221" y="3249"/>
                        <a:pt x="221" y="3249"/>
                      </a:cubicBezTo>
                      <a:cubicBezTo>
                        <a:pt x="-862" y="5414"/>
                        <a:pt x="2387" y="2166"/>
                        <a:pt x="2387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06" name="Полилиния: фигура 3205">
                  <a:extLst>
                    <a:ext uri="{FF2B5EF4-FFF2-40B4-BE49-F238E27FC236}">
                      <a16:creationId xmlns:a16="http://schemas.microsoft.com/office/drawing/2014/main" id="{6F578666-AC4C-E35C-EEC5-5B9C851580AE}"/>
                    </a:ext>
                  </a:extLst>
                </p:cNvPr>
                <p:cNvSpPr/>
                <p:nvPr/>
              </p:nvSpPr>
              <p:spPr>
                <a:xfrm>
                  <a:off x="8704167" y="6593408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207" name="Рисунок 11">
                <a:extLst>
                  <a:ext uri="{FF2B5EF4-FFF2-40B4-BE49-F238E27FC236}">
                    <a16:creationId xmlns:a16="http://schemas.microsoft.com/office/drawing/2014/main" id="{6BF08ECD-3C87-415E-1A5A-DA0570F5823A}"/>
                  </a:ext>
                </a:extLst>
              </p:cNvPr>
              <p:cNvGrpSpPr/>
              <p:nvPr/>
            </p:nvGrpSpPr>
            <p:grpSpPr>
              <a:xfrm>
                <a:off x="8760475" y="6560923"/>
                <a:ext cx="125609" cy="27341"/>
                <a:chOff x="8760475" y="6560923"/>
                <a:chExt cx="125609" cy="27341"/>
              </a:xfrm>
              <a:solidFill>
                <a:srgbClr val="000000"/>
              </a:solidFill>
            </p:grpSpPr>
            <p:sp>
              <p:nvSpPr>
                <p:cNvPr id="3208" name="Полилиния: фигура 3207">
                  <a:extLst>
                    <a:ext uri="{FF2B5EF4-FFF2-40B4-BE49-F238E27FC236}">
                      <a16:creationId xmlns:a16="http://schemas.microsoft.com/office/drawing/2014/main" id="{6A6D64ED-DCB5-559B-2333-DA1CFF699349}"/>
                    </a:ext>
                  </a:extLst>
                </p:cNvPr>
                <p:cNvSpPr/>
                <p:nvPr/>
              </p:nvSpPr>
              <p:spPr>
                <a:xfrm>
                  <a:off x="8885002" y="6584745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09" name="Полилиния: фигура 3208">
                  <a:extLst>
                    <a:ext uri="{FF2B5EF4-FFF2-40B4-BE49-F238E27FC236}">
                      <a16:creationId xmlns:a16="http://schemas.microsoft.com/office/drawing/2014/main" id="{56F1CA8F-0A06-503B-0D14-37FD320F714E}"/>
                    </a:ext>
                  </a:extLst>
                </p:cNvPr>
                <p:cNvSpPr/>
                <p:nvPr/>
              </p:nvSpPr>
              <p:spPr>
                <a:xfrm>
                  <a:off x="8881754" y="6580111"/>
                  <a:ext cx="3248" cy="6800"/>
                </a:xfrm>
                <a:custGeom>
                  <a:avLst/>
                  <a:gdLst>
                    <a:gd name="connsiteX0" fmla="*/ 0 w 3248"/>
                    <a:gd name="connsiteY0" fmla="*/ 303 h 6800"/>
                    <a:gd name="connsiteX1" fmla="*/ 0 w 3248"/>
                    <a:gd name="connsiteY1" fmla="*/ 303 h 6800"/>
                    <a:gd name="connsiteX2" fmla="*/ 3249 w 3248"/>
                    <a:gd name="connsiteY2" fmla="*/ 6800 h 6800"/>
                    <a:gd name="connsiteX3" fmla="*/ 2166 w 3248"/>
                    <a:gd name="connsiteY3" fmla="*/ 2469 h 6800"/>
                    <a:gd name="connsiteX4" fmla="*/ 2166 w 3248"/>
                    <a:gd name="connsiteY4" fmla="*/ 3552 h 6800"/>
                    <a:gd name="connsiteX5" fmla="*/ 2166 w 3248"/>
                    <a:gd name="connsiteY5" fmla="*/ 303 h 6800"/>
                    <a:gd name="connsiteX6" fmla="*/ 1083 w 3248"/>
                    <a:gd name="connsiteY6" fmla="*/ 1386 h 6800"/>
                    <a:gd name="connsiteX7" fmla="*/ 0 w 3248"/>
                    <a:gd name="connsiteY7" fmla="*/ 303 h 6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6800">
                      <a:moveTo>
                        <a:pt x="0" y="303"/>
                      </a:moveTo>
                      <a:lnTo>
                        <a:pt x="0" y="303"/>
                      </a:lnTo>
                      <a:cubicBezTo>
                        <a:pt x="2166" y="4635"/>
                        <a:pt x="1083" y="3552"/>
                        <a:pt x="3249" y="6800"/>
                      </a:cubicBezTo>
                      <a:cubicBezTo>
                        <a:pt x="3249" y="5717"/>
                        <a:pt x="3249" y="4635"/>
                        <a:pt x="2166" y="2469"/>
                      </a:cubicBezTo>
                      <a:cubicBezTo>
                        <a:pt x="2166" y="2469"/>
                        <a:pt x="2166" y="4635"/>
                        <a:pt x="2166" y="3552"/>
                      </a:cubicBezTo>
                      <a:cubicBezTo>
                        <a:pt x="2166" y="2469"/>
                        <a:pt x="2166" y="2469"/>
                        <a:pt x="2166" y="303"/>
                      </a:cubicBezTo>
                      <a:cubicBezTo>
                        <a:pt x="1083" y="-780"/>
                        <a:pt x="2166" y="1386"/>
                        <a:pt x="1083" y="1386"/>
                      </a:cubicBezTo>
                      <a:lnTo>
                        <a:pt x="0" y="30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10" name="Полилиния: фигура 3209">
                  <a:extLst>
                    <a:ext uri="{FF2B5EF4-FFF2-40B4-BE49-F238E27FC236}">
                      <a16:creationId xmlns:a16="http://schemas.microsoft.com/office/drawing/2014/main" id="{9B1178B3-0D82-DE4A-18DD-CFA3B71503D4}"/>
                    </a:ext>
                  </a:extLst>
                </p:cNvPr>
                <p:cNvSpPr/>
                <p:nvPr/>
              </p:nvSpPr>
              <p:spPr>
                <a:xfrm>
                  <a:off x="8881754" y="6582580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cubicBezTo>
                        <a:pt x="1083" y="1083"/>
                        <a:pt x="1083" y="1083"/>
                        <a:pt x="0" y="0"/>
                      </a:cubicBezTo>
                      <a:cubicBezTo>
                        <a:pt x="1083" y="1083"/>
                        <a:pt x="1083" y="2166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11" name="Полилиния: фигура 3210">
                  <a:extLst>
                    <a:ext uri="{FF2B5EF4-FFF2-40B4-BE49-F238E27FC236}">
                      <a16:creationId xmlns:a16="http://schemas.microsoft.com/office/drawing/2014/main" id="{817C760D-558F-3F8F-EE1E-15DB74453F16}"/>
                    </a:ext>
                  </a:extLst>
                </p:cNvPr>
                <p:cNvSpPr/>
                <p:nvPr/>
              </p:nvSpPr>
              <p:spPr>
                <a:xfrm>
                  <a:off x="8881754" y="6583663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  <a:gd name="connsiteX3" fmla="*/ 1083 w 1082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cubicBezTo>
                        <a:pt x="1083" y="2166"/>
                        <a:pt x="0" y="1083"/>
                        <a:pt x="0" y="0"/>
                      </a:cubicBezTo>
                      <a:lnTo>
                        <a:pt x="1083" y="2166"/>
                      </a:lnTo>
                      <a:lnTo>
                        <a:pt x="1083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12" name="Полилиния: фигура 3211">
                  <a:extLst>
                    <a:ext uri="{FF2B5EF4-FFF2-40B4-BE49-F238E27FC236}">
                      <a16:creationId xmlns:a16="http://schemas.microsoft.com/office/drawing/2014/main" id="{55759DB7-191B-D8C4-1AD5-F97177CAC230}"/>
                    </a:ext>
                  </a:extLst>
                </p:cNvPr>
                <p:cNvSpPr/>
                <p:nvPr/>
              </p:nvSpPr>
              <p:spPr>
                <a:xfrm>
                  <a:off x="8881754" y="6585828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13" name="Полилиния: фигура 3212">
                  <a:extLst>
                    <a:ext uri="{FF2B5EF4-FFF2-40B4-BE49-F238E27FC236}">
                      <a16:creationId xmlns:a16="http://schemas.microsoft.com/office/drawing/2014/main" id="{A19AA7E3-7B28-BAC8-2FE6-DF32ACB45ACC}"/>
                    </a:ext>
                  </a:extLst>
                </p:cNvPr>
                <p:cNvSpPr/>
                <p:nvPr/>
              </p:nvSpPr>
              <p:spPr>
                <a:xfrm>
                  <a:off x="8880671" y="6582580"/>
                  <a:ext cx="1082" cy="4331"/>
                </a:xfrm>
                <a:custGeom>
                  <a:avLst/>
                  <a:gdLst>
                    <a:gd name="connsiteX0" fmla="*/ 0 w 1082"/>
                    <a:gd name="connsiteY0" fmla="*/ 4331 h 4331"/>
                    <a:gd name="connsiteX1" fmla="*/ 0 w 1082"/>
                    <a:gd name="connsiteY1" fmla="*/ 4331 h 4331"/>
                    <a:gd name="connsiteX2" fmla="*/ 0 w 1082"/>
                    <a:gd name="connsiteY2" fmla="*/ 4331 h 4331"/>
                    <a:gd name="connsiteX3" fmla="*/ 0 w 1082"/>
                    <a:gd name="connsiteY3" fmla="*/ 1083 h 4331"/>
                    <a:gd name="connsiteX4" fmla="*/ 1083 w 1082"/>
                    <a:gd name="connsiteY4" fmla="*/ 1083 h 4331"/>
                    <a:gd name="connsiteX5" fmla="*/ 0 w 1082"/>
                    <a:gd name="connsiteY5" fmla="*/ 0 h 4331"/>
                    <a:gd name="connsiteX6" fmla="*/ 0 w 1082"/>
                    <a:gd name="connsiteY6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82" h="4331">
                      <a:moveTo>
                        <a:pt x="0" y="4331"/>
                      </a:moveTo>
                      <a:cubicBezTo>
                        <a:pt x="1083" y="4331"/>
                        <a:pt x="1083" y="4331"/>
                        <a:pt x="0" y="4331"/>
                      </a:cubicBezTo>
                      <a:cubicBezTo>
                        <a:pt x="1083" y="3249"/>
                        <a:pt x="1083" y="3249"/>
                        <a:pt x="0" y="4331"/>
                      </a:cubicBezTo>
                      <a:cubicBezTo>
                        <a:pt x="0" y="3249"/>
                        <a:pt x="0" y="1083"/>
                        <a:pt x="0" y="1083"/>
                      </a:cubicBezTo>
                      <a:cubicBezTo>
                        <a:pt x="0" y="1083"/>
                        <a:pt x="1083" y="2166"/>
                        <a:pt x="1083" y="1083"/>
                      </a:cubicBezTo>
                      <a:lnTo>
                        <a:pt x="0" y="0"/>
                      </a:lnTo>
                      <a:cubicBezTo>
                        <a:pt x="0" y="0"/>
                        <a:pt x="0" y="3249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14" name="Полилиния: фигура 3213">
                  <a:extLst>
                    <a:ext uri="{FF2B5EF4-FFF2-40B4-BE49-F238E27FC236}">
                      <a16:creationId xmlns:a16="http://schemas.microsoft.com/office/drawing/2014/main" id="{3BCC3A2C-4476-FBEA-6E2E-8861E452F4AF}"/>
                    </a:ext>
                  </a:extLst>
                </p:cNvPr>
                <p:cNvSpPr/>
                <p:nvPr/>
              </p:nvSpPr>
              <p:spPr>
                <a:xfrm>
                  <a:off x="8881754" y="658582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15" name="Полилиния: фигура 3214">
                  <a:extLst>
                    <a:ext uri="{FF2B5EF4-FFF2-40B4-BE49-F238E27FC236}">
                      <a16:creationId xmlns:a16="http://schemas.microsoft.com/office/drawing/2014/main" id="{215B8BFC-58BD-33ED-5A3B-EC13D68D1823}"/>
                    </a:ext>
                  </a:extLst>
                </p:cNvPr>
                <p:cNvSpPr/>
                <p:nvPr/>
              </p:nvSpPr>
              <p:spPr>
                <a:xfrm>
                  <a:off x="8881754" y="6584745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16" name="Полилиния: фигура 3215">
                  <a:extLst>
                    <a:ext uri="{FF2B5EF4-FFF2-40B4-BE49-F238E27FC236}">
                      <a16:creationId xmlns:a16="http://schemas.microsoft.com/office/drawing/2014/main" id="{1985488D-FA5C-10EB-FEC5-028FDCF77F70}"/>
                    </a:ext>
                  </a:extLst>
                </p:cNvPr>
                <p:cNvSpPr/>
                <p:nvPr/>
              </p:nvSpPr>
              <p:spPr>
                <a:xfrm>
                  <a:off x="8878505" y="6581497"/>
                  <a:ext cx="1395" cy="5414"/>
                </a:xfrm>
                <a:custGeom>
                  <a:avLst/>
                  <a:gdLst>
                    <a:gd name="connsiteX0" fmla="*/ 1083 w 1395"/>
                    <a:gd name="connsiteY0" fmla="*/ 5414 h 5414"/>
                    <a:gd name="connsiteX1" fmla="*/ 1083 w 1395"/>
                    <a:gd name="connsiteY1" fmla="*/ 3248 h 5414"/>
                    <a:gd name="connsiteX2" fmla="*/ 0 w 1395"/>
                    <a:gd name="connsiteY2" fmla="*/ 0 h 5414"/>
                    <a:gd name="connsiteX3" fmla="*/ 0 w 1395"/>
                    <a:gd name="connsiteY3" fmla="*/ 1083 h 5414"/>
                    <a:gd name="connsiteX4" fmla="*/ 1083 w 1395"/>
                    <a:gd name="connsiteY4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5" h="5414">
                      <a:moveTo>
                        <a:pt x="1083" y="5414"/>
                      </a:moveTo>
                      <a:cubicBezTo>
                        <a:pt x="0" y="3248"/>
                        <a:pt x="2166" y="5414"/>
                        <a:pt x="1083" y="3248"/>
                      </a:cubicBezTo>
                      <a:cubicBezTo>
                        <a:pt x="1083" y="3248"/>
                        <a:pt x="0" y="2166"/>
                        <a:pt x="0" y="0"/>
                      </a:cubicBezTo>
                      <a:lnTo>
                        <a:pt x="0" y="1083"/>
                      </a:lnTo>
                      <a:cubicBezTo>
                        <a:pt x="0" y="2166"/>
                        <a:pt x="1083" y="4331"/>
                        <a:pt x="1083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17" name="Полилиния: фигура 3216">
                  <a:extLst>
                    <a:ext uri="{FF2B5EF4-FFF2-40B4-BE49-F238E27FC236}">
                      <a16:creationId xmlns:a16="http://schemas.microsoft.com/office/drawing/2014/main" id="{DA44CEF3-3710-4A2E-4749-8FAD3A0791B4}"/>
                    </a:ext>
                  </a:extLst>
                </p:cNvPr>
                <p:cNvSpPr/>
                <p:nvPr/>
              </p:nvSpPr>
              <p:spPr>
                <a:xfrm>
                  <a:off x="8877422" y="658041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18" name="Полилиния: фигура 3217">
                  <a:extLst>
                    <a:ext uri="{FF2B5EF4-FFF2-40B4-BE49-F238E27FC236}">
                      <a16:creationId xmlns:a16="http://schemas.microsoft.com/office/drawing/2014/main" id="{340333C8-4EA9-FD16-7F74-AA4DA75F6E1F}"/>
                    </a:ext>
                  </a:extLst>
                </p:cNvPr>
                <p:cNvSpPr/>
                <p:nvPr/>
              </p:nvSpPr>
              <p:spPr>
                <a:xfrm>
                  <a:off x="8875257" y="6579107"/>
                  <a:ext cx="3248" cy="6721"/>
                </a:xfrm>
                <a:custGeom>
                  <a:avLst/>
                  <a:gdLst>
                    <a:gd name="connsiteX0" fmla="*/ 0 w 3248"/>
                    <a:gd name="connsiteY0" fmla="*/ 6721 h 6721"/>
                    <a:gd name="connsiteX1" fmla="*/ 0 w 3248"/>
                    <a:gd name="connsiteY1" fmla="*/ 5638 h 6721"/>
                    <a:gd name="connsiteX2" fmla="*/ 0 w 3248"/>
                    <a:gd name="connsiteY2" fmla="*/ 4556 h 6721"/>
                    <a:gd name="connsiteX3" fmla="*/ 0 w 3248"/>
                    <a:gd name="connsiteY3" fmla="*/ 6721 h 6721"/>
                    <a:gd name="connsiteX4" fmla="*/ 1083 w 3248"/>
                    <a:gd name="connsiteY4" fmla="*/ 4556 h 6721"/>
                    <a:gd name="connsiteX5" fmla="*/ 1083 w 3248"/>
                    <a:gd name="connsiteY5" fmla="*/ 6721 h 6721"/>
                    <a:gd name="connsiteX6" fmla="*/ 2166 w 3248"/>
                    <a:gd name="connsiteY6" fmla="*/ 4556 h 6721"/>
                    <a:gd name="connsiteX7" fmla="*/ 3249 w 3248"/>
                    <a:gd name="connsiteY7" fmla="*/ 6721 h 6721"/>
                    <a:gd name="connsiteX8" fmla="*/ 2166 w 3248"/>
                    <a:gd name="connsiteY8" fmla="*/ 3473 h 6721"/>
                    <a:gd name="connsiteX9" fmla="*/ 2166 w 3248"/>
                    <a:gd name="connsiteY9" fmla="*/ 3473 h 6721"/>
                    <a:gd name="connsiteX10" fmla="*/ 2166 w 3248"/>
                    <a:gd name="connsiteY10" fmla="*/ 1307 h 6721"/>
                    <a:gd name="connsiteX11" fmla="*/ 0 w 3248"/>
                    <a:gd name="connsiteY11" fmla="*/ 224 h 6721"/>
                    <a:gd name="connsiteX12" fmla="*/ 0 w 3248"/>
                    <a:gd name="connsiteY12" fmla="*/ 6721 h 6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248" h="6721">
                      <a:moveTo>
                        <a:pt x="0" y="6721"/>
                      </a:moveTo>
                      <a:cubicBezTo>
                        <a:pt x="0" y="6721"/>
                        <a:pt x="0" y="5638"/>
                        <a:pt x="0" y="5638"/>
                      </a:cubicBezTo>
                      <a:cubicBezTo>
                        <a:pt x="0" y="4556"/>
                        <a:pt x="0" y="4556"/>
                        <a:pt x="0" y="4556"/>
                      </a:cubicBezTo>
                      <a:cubicBezTo>
                        <a:pt x="1083" y="4556"/>
                        <a:pt x="1083" y="4556"/>
                        <a:pt x="0" y="6721"/>
                      </a:cubicBezTo>
                      <a:cubicBezTo>
                        <a:pt x="1083" y="5638"/>
                        <a:pt x="1083" y="4556"/>
                        <a:pt x="1083" y="4556"/>
                      </a:cubicBezTo>
                      <a:cubicBezTo>
                        <a:pt x="2166" y="6721"/>
                        <a:pt x="0" y="4556"/>
                        <a:pt x="1083" y="6721"/>
                      </a:cubicBezTo>
                      <a:cubicBezTo>
                        <a:pt x="1083" y="6721"/>
                        <a:pt x="2166" y="6721"/>
                        <a:pt x="2166" y="4556"/>
                      </a:cubicBezTo>
                      <a:lnTo>
                        <a:pt x="3249" y="6721"/>
                      </a:lnTo>
                      <a:lnTo>
                        <a:pt x="2166" y="3473"/>
                      </a:lnTo>
                      <a:cubicBezTo>
                        <a:pt x="2166" y="2390"/>
                        <a:pt x="2166" y="5638"/>
                        <a:pt x="2166" y="3473"/>
                      </a:cubicBezTo>
                      <a:cubicBezTo>
                        <a:pt x="2166" y="2390"/>
                        <a:pt x="2166" y="2390"/>
                        <a:pt x="2166" y="1307"/>
                      </a:cubicBezTo>
                      <a:cubicBezTo>
                        <a:pt x="2166" y="2390"/>
                        <a:pt x="1083" y="-859"/>
                        <a:pt x="0" y="224"/>
                      </a:cubicBezTo>
                      <a:cubicBezTo>
                        <a:pt x="0" y="224"/>
                        <a:pt x="0" y="4556"/>
                        <a:pt x="0" y="672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19" name="Полилиния: фигура 3218">
                  <a:extLst>
                    <a:ext uri="{FF2B5EF4-FFF2-40B4-BE49-F238E27FC236}">
                      <a16:creationId xmlns:a16="http://schemas.microsoft.com/office/drawing/2014/main" id="{3965DDAB-D0F2-33AA-2C04-2D2F86FF8C10}"/>
                    </a:ext>
                  </a:extLst>
                </p:cNvPr>
                <p:cNvSpPr/>
                <p:nvPr/>
              </p:nvSpPr>
              <p:spPr>
                <a:xfrm>
                  <a:off x="8874174" y="6581497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20" name="Полилиния: фигура 3219">
                  <a:extLst>
                    <a:ext uri="{FF2B5EF4-FFF2-40B4-BE49-F238E27FC236}">
                      <a16:creationId xmlns:a16="http://schemas.microsoft.com/office/drawing/2014/main" id="{EBE6EABD-3148-27F2-A7CE-776C8180C6D8}"/>
                    </a:ext>
                  </a:extLst>
                </p:cNvPr>
                <p:cNvSpPr/>
                <p:nvPr/>
              </p:nvSpPr>
              <p:spPr>
                <a:xfrm>
                  <a:off x="8872008" y="6580090"/>
                  <a:ext cx="2977" cy="6186"/>
                </a:xfrm>
                <a:custGeom>
                  <a:avLst/>
                  <a:gdLst>
                    <a:gd name="connsiteX0" fmla="*/ 2166 w 2977"/>
                    <a:gd name="connsiteY0" fmla="*/ 5738 h 6186"/>
                    <a:gd name="connsiteX1" fmla="*/ 2166 w 2977"/>
                    <a:gd name="connsiteY1" fmla="*/ 3572 h 6186"/>
                    <a:gd name="connsiteX2" fmla="*/ 2166 w 2977"/>
                    <a:gd name="connsiteY2" fmla="*/ 5738 h 6186"/>
                    <a:gd name="connsiteX3" fmla="*/ 2166 w 2977"/>
                    <a:gd name="connsiteY3" fmla="*/ 2489 h 6186"/>
                    <a:gd name="connsiteX4" fmla="*/ 1083 w 2977"/>
                    <a:gd name="connsiteY4" fmla="*/ 3572 h 6186"/>
                    <a:gd name="connsiteX5" fmla="*/ 0 w 2977"/>
                    <a:gd name="connsiteY5" fmla="*/ 324 h 6186"/>
                    <a:gd name="connsiteX6" fmla="*/ 1083 w 2977"/>
                    <a:gd name="connsiteY6" fmla="*/ 1407 h 6186"/>
                    <a:gd name="connsiteX7" fmla="*/ 0 w 2977"/>
                    <a:gd name="connsiteY7" fmla="*/ 2489 h 6186"/>
                    <a:gd name="connsiteX8" fmla="*/ 0 w 2977"/>
                    <a:gd name="connsiteY8" fmla="*/ 3572 h 6186"/>
                    <a:gd name="connsiteX9" fmla="*/ 0 w 2977"/>
                    <a:gd name="connsiteY9" fmla="*/ 4655 h 6186"/>
                    <a:gd name="connsiteX10" fmla="*/ 2166 w 2977"/>
                    <a:gd name="connsiteY10" fmla="*/ 5738 h 6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77" h="6186">
                      <a:moveTo>
                        <a:pt x="2166" y="5738"/>
                      </a:moveTo>
                      <a:lnTo>
                        <a:pt x="2166" y="3572"/>
                      </a:lnTo>
                      <a:cubicBezTo>
                        <a:pt x="2166" y="4655"/>
                        <a:pt x="2166" y="4655"/>
                        <a:pt x="2166" y="5738"/>
                      </a:cubicBezTo>
                      <a:cubicBezTo>
                        <a:pt x="3249" y="4655"/>
                        <a:pt x="3249" y="3572"/>
                        <a:pt x="2166" y="2489"/>
                      </a:cubicBezTo>
                      <a:cubicBezTo>
                        <a:pt x="1083" y="324"/>
                        <a:pt x="1083" y="3572"/>
                        <a:pt x="1083" y="3572"/>
                      </a:cubicBezTo>
                      <a:cubicBezTo>
                        <a:pt x="0" y="2489"/>
                        <a:pt x="1083" y="2489"/>
                        <a:pt x="0" y="324"/>
                      </a:cubicBezTo>
                      <a:cubicBezTo>
                        <a:pt x="0" y="324"/>
                        <a:pt x="0" y="1407"/>
                        <a:pt x="1083" y="1407"/>
                      </a:cubicBezTo>
                      <a:cubicBezTo>
                        <a:pt x="0" y="-1842"/>
                        <a:pt x="0" y="1407"/>
                        <a:pt x="0" y="2489"/>
                      </a:cubicBezTo>
                      <a:cubicBezTo>
                        <a:pt x="0" y="2489"/>
                        <a:pt x="0" y="3572"/>
                        <a:pt x="0" y="3572"/>
                      </a:cubicBezTo>
                      <a:lnTo>
                        <a:pt x="0" y="4655"/>
                      </a:lnTo>
                      <a:cubicBezTo>
                        <a:pt x="1083" y="5738"/>
                        <a:pt x="1083" y="6821"/>
                        <a:pt x="2166" y="573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21" name="Полилиния: фигура 3220">
                  <a:extLst>
                    <a:ext uri="{FF2B5EF4-FFF2-40B4-BE49-F238E27FC236}">
                      <a16:creationId xmlns:a16="http://schemas.microsoft.com/office/drawing/2014/main" id="{29084CA0-6541-224D-014B-0ECDF1CC7F11}"/>
                    </a:ext>
                  </a:extLst>
                </p:cNvPr>
                <p:cNvSpPr/>
                <p:nvPr/>
              </p:nvSpPr>
              <p:spPr>
                <a:xfrm>
                  <a:off x="8875257" y="6585828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22" name="Полилиния: фигура 3221">
                  <a:extLst>
                    <a:ext uri="{FF2B5EF4-FFF2-40B4-BE49-F238E27FC236}">
                      <a16:creationId xmlns:a16="http://schemas.microsoft.com/office/drawing/2014/main" id="{41F22A01-04B6-2231-3934-53077ED04CF3}"/>
                    </a:ext>
                  </a:extLst>
                </p:cNvPr>
                <p:cNvSpPr/>
                <p:nvPr/>
              </p:nvSpPr>
              <p:spPr>
                <a:xfrm>
                  <a:off x="8872008" y="658258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23" name="Полилиния: фигура 3222">
                  <a:extLst>
                    <a:ext uri="{FF2B5EF4-FFF2-40B4-BE49-F238E27FC236}">
                      <a16:creationId xmlns:a16="http://schemas.microsoft.com/office/drawing/2014/main" id="{240D3AF5-624C-0AE6-D826-14CC0F88C890}"/>
                    </a:ext>
                  </a:extLst>
                </p:cNvPr>
                <p:cNvSpPr/>
                <p:nvPr/>
              </p:nvSpPr>
              <p:spPr>
                <a:xfrm>
                  <a:off x="8872610" y="6585828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0 h 481"/>
                    <a:gd name="connsiteX1" fmla="*/ 481 w 481"/>
                    <a:gd name="connsiteY1" fmla="*/ 0 h 481"/>
                    <a:gd name="connsiteX2" fmla="*/ 481 w 481"/>
                    <a:gd name="connsiteY2" fmla="*/ 0 h 481"/>
                    <a:gd name="connsiteX3" fmla="*/ 481 w 481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481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1083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24" name="Полилиния: фигура 3223">
                  <a:extLst>
                    <a:ext uri="{FF2B5EF4-FFF2-40B4-BE49-F238E27FC236}">
                      <a16:creationId xmlns:a16="http://schemas.microsoft.com/office/drawing/2014/main" id="{1C76A0EF-B82C-7B2C-E91F-50C58C9C9501}"/>
                    </a:ext>
                  </a:extLst>
                </p:cNvPr>
                <p:cNvSpPr/>
                <p:nvPr/>
              </p:nvSpPr>
              <p:spPr>
                <a:xfrm>
                  <a:off x="8853600" y="6580414"/>
                  <a:ext cx="17806" cy="7579"/>
                </a:xfrm>
                <a:custGeom>
                  <a:avLst/>
                  <a:gdLst>
                    <a:gd name="connsiteX0" fmla="*/ 1083 w 17806"/>
                    <a:gd name="connsiteY0" fmla="*/ 1083 h 7579"/>
                    <a:gd name="connsiteX1" fmla="*/ 1083 w 17806"/>
                    <a:gd name="connsiteY1" fmla="*/ 2166 h 7579"/>
                    <a:gd name="connsiteX2" fmla="*/ 0 w 17806"/>
                    <a:gd name="connsiteY2" fmla="*/ 4331 h 7579"/>
                    <a:gd name="connsiteX3" fmla="*/ 0 w 17806"/>
                    <a:gd name="connsiteY3" fmla="*/ 7580 h 7579"/>
                    <a:gd name="connsiteX4" fmla="*/ 1083 w 17806"/>
                    <a:gd name="connsiteY4" fmla="*/ 6497 h 7579"/>
                    <a:gd name="connsiteX5" fmla="*/ 1083 w 17806"/>
                    <a:gd name="connsiteY5" fmla="*/ 7580 h 7579"/>
                    <a:gd name="connsiteX6" fmla="*/ 3249 w 17806"/>
                    <a:gd name="connsiteY6" fmla="*/ 6497 h 7579"/>
                    <a:gd name="connsiteX7" fmla="*/ 5414 w 17806"/>
                    <a:gd name="connsiteY7" fmla="*/ 5414 h 7579"/>
                    <a:gd name="connsiteX8" fmla="*/ 12994 w 17806"/>
                    <a:gd name="connsiteY8" fmla="*/ 6497 h 7579"/>
                    <a:gd name="connsiteX9" fmla="*/ 12994 w 17806"/>
                    <a:gd name="connsiteY9" fmla="*/ 3249 h 7579"/>
                    <a:gd name="connsiteX10" fmla="*/ 14077 w 17806"/>
                    <a:gd name="connsiteY10" fmla="*/ 5414 h 7579"/>
                    <a:gd name="connsiteX11" fmla="*/ 14077 w 17806"/>
                    <a:gd name="connsiteY11" fmla="*/ 5414 h 7579"/>
                    <a:gd name="connsiteX12" fmla="*/ 16243 w 17806"/>
                    <a:gd name="connsiteY12" fmla="*/ 6497 h 7579"/>
                    <a:gd name="connsiteX13" fmla="*/ 16243 w 17806"/>
                    <a:gd name="connsiteY13" fmla="*/ 3249 h 7579"/>
                    <a:gd name="connsiteX14" fmla="*/ 17325 w 17806"/>
                    <a:gd name="connsiteY14" fmla="*/ 6497 h 7579"/>
                    <a:gd name="connsiteX15" fmla="*/ 17325 w 17806"/>
                    <a:gd name="connsiteY15" fmla="*/ 4331 h 7579"/>
                    <a:gd name="connsiteX16" fmla="*/ 16243 w 17806"/>
                    <a:gd name="connsiteY16" fmla="*/ 2166 h 7579"/>
                    <a:gd name="connsiteX17" fmla="*/ 16243 w 17806"/>
                    <a:gd name="connsiteY17" fmla="*/ 1083 h 7579"/>
                    <a:gd name="connsiteX18" fmla="*/ 11911 w 17806"/>
                    <a:gd name="connsiteY18" fmla="*/ 5414 h 7579"/>
                    <a:gd name="connsiteX19" fmla="*/ 11911 w 17806"/>
                    <a:gd name="connsiteY19" fmla="*/ 3249 h 7579"/>
                    <a:gd name="connsiteX20" fmla="*/ 8663 w 17806"/>
                    <a:gd name="connsiteY20" fmla="*/ 2166 h 7579"/>
                    <a:gd name="connsiteX21" fmla="*/ 7580 w 17806"/>
                    <a:gd name="connsiteY21" fmla="*/ 5414 h 7579"/>
                    <a:gd name="connsiteX22" fmla="*/ 7580 w 17806"/>
                    <a:gd name="connsiteY22" fmla="*/ 4331 h 7579"/>
                    <a:gd name="connsiteX23" fmla="*/ 7580 w 17806"/>
                    <a:gd name="connsiteY23" fmla="*/ 5414 h 7579"/>
                    <a:gd name="connsiteX24" fmla="*/ 6497 w 17806"/>
                    <a:gd name="connsiteY24" fmla="*/ 3249 h 7579"/>
                    <a:gd name="connsiteX25" fmla="*/ 6497 w 17806"/>
                    <a:gd name="connsiteY25" fmla="*/ 6497 h 7579"/>
                    <a:gd name="connsiteX26" fmla="*/ 5414 w 17806"/>
                    <a:gd name="connsiteY26" fmla="*/ 2166 h 7579"/>
                    <a:gd name="connsiteX27" fmla="*/ 5414 w 17806"/>
                    <a:gd name="connsiteY27" fmla="*/ 4331 h 7579"/>
                    <a:gd name="connsiteX28" fmla="*/ 5414 w 17806"/>
                    <a:gd name="connsiteY28" fmla="*/ 5414 h 7579"/>
                    <a:gd name="connsiteX29" fmla="*/ 5414 w 17806"/>
                    <a:gd name="connsiteY29" fmla="*/ 2166 h 7579"/>
                    <a:gd name="connsiteX30" fmla="*/ 4331 w 17806"/>
                    <a:gd name="connsiteY30" fmla="*/ 4331 h 7579"/>
                    <a:gd name="connsiteX31" fmla="*/ 4331 w 17806"/>
                    <a:gd name="connsiteY31" fmla="*/ 5414 h 7579"/>
                    <a:gd name="connsiteX32" fmla="*/ 2166 w 17806"/>
                    <a:gd name="connsiteY32" fmla="*/ 4331 h 7579"/>
                    <a:gd name="connsiteX33" fmla="*/ 3249 w 17806"/>
                    <a:gd name="connsiteY33" fmla="*/ 1083 h 7579"/>
                    <a:gd name="connsiteX34" fmla="*/ 3249 w 17806"/>
                    <a:gd name="connsiteY34" fmla="*/ 0 h 7579"/>
                    <a:gd name="connsiteX35" fmla="*/ 2166 w 17806"/>
                    <a:gd name="connsiteY35" fmla="*/ 3249 h 7579"/>
                    <a:gd name="connsiteX36" fmla="*/ 1083 w 17806"/>
                    <a:gd name="connsiteY36" fmla="*/ 1083 h 7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7806" h="7579">
                      <a:moveTo>
                        <a:pt x="1083" y="1083"/>
                      </a:moveTo>
                      <a:cubicBezTo>
                        <a:pt x="1083" y="2166"/>
                        <a:pt x="1083" y="2166"/>
                        <a:pt x="1083" y="2166"/>
                      </a:cubicBezTo>
                      <a:cubicBezTo>
                        <a:pt x="1083" y="3249"/>
                        <a:pt x="0" y="3249"/>
                        <a:pt x="0" y="4331"/>
                      </a:cubicBezTo>
                      <a:cubicBezTo>
                        <a:pt x="0" y="5414"/>
                        <a:pt x="0" y="6497"/>
                        <a:pt x="0" y="7580"/>
                      </a:cubicBezTo>
                      <a:cubicBezTo>
                        <a:pt x="0" y="7580"/>
                        <a:pt x="1083" y="6497"/>
                        <a:pt x="1083" y="6497"/>
                      </a:cubicBezTo>
                      <a:cubicBezTo>
                        <a:pt x="1083" y="6497"/>
                        <a:pt x="1083" y="7580"/>
                        <a:pt x="1083" y="7580"/>
                      </a:cubicBezTo>
                      <a:cubicBezTo>
                        <a:pt x="2166" y="6497"/>
                        <a:pt x="3249" y="5414"/>
                        <a:pt x="3249" y="6497"/>
                      </a:cubicBezTo>
                      <a:cubicBezTo>
                        <a:pt x="4331" y="6497"/>
                        <a:pt x="4331" y="6497"/>
                        <a:pt x="5414" y="5414"/>
                      </a:cubicBezTo>
                      <a:cubicBezTo>
                        <a:pt x="7580" y="6497"/>
                        <a:pt x="9746" y="5414"/>
                        <a:pt x="12994" y="6497"/>
                      </a:cubicBezTo>
                      <a:lnTo>
                        <a:pt x="12994" y="3249"/>
                      </a:lnTo>
                      <a:cubicBezTo>
                        <a:pt x="12994" y="4331"/>
                        <a:pt x="14077" y="3249"/>
                        <a:pt x="14077" y="5414"/>
                      </a:cubicBezTo>
                      <a:cubicBezTo>
                        <a:pt x="14077" y="5414"/>
                        <a:pt x="14077" y="5414"/>
                        <a:pt x="14077" y="5414"/>
                      </a:cubicBezTo>
                      <a:cubicBezTo>
                        <a:pt x="15160" y="7580"/>
                        <a:pt x="15160" y="5414"/>
                        <a:pt x="16243" y="6497"/>
                      </a:cubicBezTo>
                      <a:cubicBezTo>
                        <a:pt x="16243" y="6497"/>
                        <a:pt x="16243" y="3249"/>
                        <a:pt x="16243" y="3249"/>
                      </a:cubicBezTo>
                      <a:cubicBezTo>
                        <a:pt x="16243" y="6497"/>
                        <a:pt x="17325" y="3249"/>
                        <a:pt x="17325" y="6497"/>
                      </a:cubicBezTo>
                      <a:cubicBezTo>
                        <a:pt x="18408" y="7580"/>
                        <a:pt x="17325" y="4331"/>
                        <a:pt x="17325" y="4331"/>
                      </a:cubicBezTo>
                      <a:cubicBezTo>
                        <a:pt x="17325" y="2166"/>
                        <a:pt x="16243" y="3249"/>
                        <a:pt x="16243" y="2166"/>
                      </a:cubicBezTo>
                      <a:cubicBezTo>
                        <a:pt x="16243" y="1083"/>
                        <a:pt x="17325" y="3249"/>
                        <a:pt x="16243" y="1083"/>
                      </a:cubicBezTo>
                      <a:cubicBezTo>
                        <a:pt x="15160" y="0"/>
                        <a:pt x="14077" y="4331"/>
                        <a:pt x="11911" y="5414"/>
                      </a:cubicBezTo>
                      <a:lnTo>
                        <a:pt x="11911" y="3249"/>
                      </a:lnTo>
                      <a:cubicBezTo>
                        <a:pt x="10828" y="4331"/>
                        <a:pt x="9746" y="4331"/>
                        <a:pt x="8663" y="2166"/>
                      </a:cubicBezTo>
                      <a:cubicBezTo>
                        <a:pt x="8663" y="3249"/>
                        <a:pt x="7580" y="1083"/>
                        <a:pt x="7580" y="5414"/>
                      </a:cubicBezTo>
                      <a:cubicBezTo>
                        <a:pt x="7580" y="4331"/>
                        <a:pt x="7580" y="4331"/>
                        <a:pt x="7580" y="4331"/>
                      </a:cubicBezTo>
                      <a:lnTo>
                        <a:pt x="7580" y="5414"/>
                      </a:lnTo>
                      <a:cubicBezTo>
                        <a:pt x="7580" y="5414"/>
                        <a:pt x="7580" y="3249"/>
                        <a:pt x="6497" y="3249"/>
                      </a:cubicBezTo>
                      <a:cubicBezTo>
                        <a:pt x="6497" y="4331"/>
                        <a:pt x="6497" y="5414"/>
                        <a:pt x="6497" y="6497"/>
                      </a:cubicBezTo>
                      <a:cubicBezTo>
                        <a:pt x="5414" y="4331"/>
                        <a:pt x="5414" y="3249"/>
                        <a:pt x="5414" y="2166"/>
                      </a:cubicBezTo>
                      <a:cubicBezTo>
                        <a:pt x="5414" y="2166"/>
                        <a:pt x="5414" y="3249"/>
                        <a:pt x="5414" y="4331"/>
                      </a:cubicBezTo>
                      <a:cubicBezTo>
                        <a:pt x="5414" y="3249"/>
                        <a:pt x="5414" y="5414"/>
                        <a:pt x="5414" y="5414"/>
                      </a:cubicBezTo>
                      <a:cubicBezTo>
                        <a:pt x="5414" y="5414"/>
                        <a:pt x="5414" y="3249"/>
                        <a:pt x="5414" y="2166"/>
                      </a:cubicBezTo>
                      <a:cubicBezTo>
                        <a:pt x="5414" y="1083"/>
                        <a:pt x="4331" y="5414"/>
                        <a:pt x="4331" y="4331"/>
                      </a:cubicBezTo>
                      <a:lnTo>
                        <a:pt x="4331" y="5414"/>
                      </a:lnTo>
                      <a:cubicBezTo>
                        <a:pt x="3249" y="5414"/>
                        <a:pt x="3249" y="4331"/>
                        <a:pt x="2166" y="4331"/>
                      </a:cubicBezTo>
                      <a:cubicBezTo>
                        <a:pt x="2166" y="2166"/>
                        <a:pt x="3249" y="2166"/>
                        <a:pt x="3249" y="1083"/>
                      </a:cubicBezTo>
                      <a:cubicBezTo>
                        <a:pt x="3249" y="1083"/>
                        <a:pt x="3249" y="0"/>
                        <a:pt x="3249" y="0"/>
                      </a:cubicBezTo>
                      <a:cubicBezTo>
                        <a:pt x="3249" y="1083"/>
                        <a:pt x="2166" y="2166"/>
                        <a:pt x="2166" y="3249"/>
                      </a:cubicBezTo>
                      <a:cubicBezTo>
                        <a:pt x="2166" y="1083"/>
                        <a:pt x="2166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25" name="Полилиния: фигура 3224">
                  <a:extLst>
                    <a:ext uri="{FF2B5EF4-FFF2-40B4-BE49-F238E27FC236}">
                      <a16:creationId xmlns:a16="http://schemas.microsoft.com/office/drawing/2014/main" id="{C7FE6668-1B55-1879-34DE-E92291D5A16D}"/>
                    </a:ext>
                  </a:extLst>
                </p:cNvPr>
                <p:cNvSpPr/>
                <p:nvPr/>
              </p:nvSpPr>
              <p:spPr>
                <a:xfrm>
                  <a:off x="8856848" y="6579933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  <a:gd name="connsiteX3" fmla="*/ 0 w 10828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-602"/>
                        <a:pt x="0" y="481"/>
                        <a:pt x="0" y="481"/>
                      </a:cubicBezTo>
                      <a:cubicBezTo>
                        <a:pt x="0" y="481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26" name="Полилиния: фигура 3225">
                  <a:extLst>
                    <a:ext uri="{FF2B5EF4-FFF2-40B4-BE49-F238E27FC236}">
                      <a16:creationId xmlns:a16="http://schemas.microsoft.com/office/drawing/2014/main" id="{5A830F53-B6EB-86F2-3306-254DCA068E30}"/>
                    </a:ext>
                  </a:extLst>
                </p:cNvPr>
                <p:cNvSpPr/>
                <p:nvPr/>
              </p:nvSpPr>
              <p:spPr>
                <a:xfrm>
                  <a:off x="8854683" y="65814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27" name="Полилиния: фигура 3226">
                  <a:extLst>
                    <a:ext uri="{FF2B5EF4-FFF2-40B4-BE49-F238E27FC236}">
                      <a16:creationId xmlns:a16="http://schemas.microsoft.com/office/drawing/2014/main" id="{A2D2F98B-D045-68A1-77D3-61C9F19BC32E}"/>
                    </a:ext>
                  </a:extLst>
                </p:cNvPr>
                <p:cNvSpPr/>
                <p:nvPr/>
              </p:nvSpPr>
              <p:spPr>
                <a:xfrm>
                  <a:off x="8859014" y="658718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28" name="Полилиния: фигура 3227">
                  <a:extLst>
                    <a:ext uri="{FF2B5EF4-FFF2-40B4-BE49-F238E27FC236}">
                      <a16:creationId xmlns:a16="http://schemas.microsoft.com/office/drawing/2014/main" id="{52BE7A11-97CB-139E-B4FB-DBAB4F5C0CAE}"/>
                    </a:ext>
                  </a:extLst>
                </p:cNvPr>
                <p:cNvSpPr/>
                <p:nvPr/>
              </p:nvSpPr>
              <p:spPr>
                <a:xfrm>
                  <a:off x="8859014" y="6580414"/>
                  <a:ext cx="812" cy="2165"/>
                </a:xfrm>
                <a:custGeom>
                  <a:avLst/>
                  <a:gdLst>
                    <a:gd name="connsiteX0" fmla="*/ 0 w 812"/>
                    <a:gd name="connsiteY0" fmla="*/ 0 h 2165"/>
                    <a:gd name="connsiteX1" fmla="*/ 0 w 812"/>
                    <a:gd name="connsiteY1" fmla="*/ 2166 h 2165"/>
                    <a:gd name="connsiteX2" fmla="*/ 0 w 81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2165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2166"/>
                      </a:cubicBezTo>
                      <a:cubicBezTo>
                        <a:pt x="1083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29" name="Полилиния: фигура 3228">
                  <a:extLst>
                    <a:ext uri="{FF2B5EF4-FFF2-40B4-BE49-F238E27FC236}">
                      <a16:creationId xmlns:a16="http://schemas.microsoft.com/office/drawing/2014/main" id="{A7B98E3E-3194-6C4C-8F6D-099E62EE14F1}"/>
                    </a:ext>
                  </a:extLst>
                </p:cNvPr>
                <p:cNvSpPr/>
                <p:nvPr/>
              </p:nvSpPr>
              <p:spPr>
                <a:xfrm>
                  <a:off x="8863345" y="6581048"/>
                  <a:ext cx="10828" cy="1531"/>
                </a:xfrm>
                <a:custGeom>
                  <a:avLst/>
                  <a:gdLst>
                    <a:gd name="connsiteX0" fmla="*/ 0 w 10828"/>
                    <a:gd name="connsiteY0" fmla="*/ 1531 h 1531"/>
                    <a:gd name="connsiteX1" fmla="*/ 0 w 10828"/>
                    <a:gd name="connsiteY1" fmla="*/ 449 h 1531"/>
                    <a:gd name="connsiteX2" fmla="*/ 0 w 10828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531">
                      <a:moveTo>
                        <a:pt x="0" y="1531"/>
                      </a:moveTo>
                      <a:cubicBezTo>
                        <a:pt x="0" y="1531"/>
                        <a:pt x="0" y="449"/>
                        <a:pt x="0" y="449"/>
                      </a:cubicBezTo>
                      <a:cubicBezTo>
                        <a:pt x="0" y="-634"/>
                        <a:pt x="0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30" name="Полилиния: фигура 3229">
                  <a:extLst>
                    <a:ext uri="{FF2B5EF4-FFF2-40B4-BE49-F238E27FC236}">
                      <a16:creationId xmlns:a16="http://schemas.microsoft.com/office/drawing/2014/main" id="{6EDB95D1-15C1-50EB-759C-AE0F4FD79054}"/>
                    </a:ext>
                  </a:extLst>
                </p:cNvPr>
                <p:cNvSpPr/>
                <p:nvPr/>
              </p:nvSpPr>
              <p:spPr>
                <a:xfrm>
                  <a:off x="8855765" y="6580414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31" name="Полилиния: фигура 3230">
                  <a:extLst>
                    <a:ext uri="{FF2B5EF4-FFF2-40B4-BE49-F238E27FC236}">
                      <a16:creationId xmlns:a16="http://schemas.microsoft.com/office/drawing/2014/main" id="{E23563D3-1311-B22E-6C31-CB4BAF2767B5}"/>
                    </a:ext>
                  </a:extLst>
                </p:cNvPr>
                <p:cNvSpPr/>
                <p:nvPr/>
              </p:nvSpPr>
              <p:spPr>
                <a:xfrm>
                  <a:off x="8844937" y="6581851"/>
                  <a:ext cx="9745" cy="6413"/>
                </a:xfrm>
                <a:custGeom>
                  <a:avLst/>
                  <a:gdLst>
                    <a:gd name="connsiteX0" fmla="*/ 0 w 9745"/>
                    <a:gd name="connsiteY0" fmla="*/ 5060 h 6413"/>
                    <a:gd name="connsiteX1" fmla="*/ 1083 w 9745"/>
                    <a:gd name="connsiteY1" fmla="*/ 6143 h 6413"/>
                    <a:gd name="connsiteX2" fmla="*/ 3249 w 9745"/>
                    <a:gd name="connsiteY2" fmla="*/ 1811 h 6413"/>
                    <a:gd name="connsiteX3" fmla="*/ 2166 w 9745"/>
                    <a:gd name="connsiteY3" fmla="*/ 6143 h 6413"/>
                    <a:gd name="connsiteX4" fmla="*/ 5414 w 9745"/>
                    <a:gd name="connsiteY4" fmla="*/ 3977 h 6413"/>
                    <a:gd name="connsiteX5" fmla="*/ 5414 w 9745"/>
                    <a:gd name="connsiteY5" fmla="*/ 6143 h 6413"/>
                    <a:gd name="connsiteX6" fmla="*/ 7580 w 9745"/>
                    <a:gd name="connsiteY6" fmla="*/ 1811 h 6413"/>
                    <a:gd name="connsiteX7" fmla="*/ 7580 w 9745"/>
                    <a:gd name="connsiteY7" fmla="*/ 6143 h 6413"/>
                    <a:gd name="connsiteX8" fmla="*/ 7580 w 9745"/>
                    <a:gd name="connsiteY8" fmla="*/ 6143 h 6413"/>
                    <a:gd name="connsiteX9" fmla="*/ 9746 w 9745"/>
                    <a:gd name="connsiteY9" fmla="*/ 5060 h 6413"/>
                    <a:gd name="connsiteX10" fmla="*/ 9746 w 9745"/>
                    <a:gd name="connsiteY10" fmla="*/ 2894 h 6413"/>
                    <a:gd name="connsiteX11" fmla="*/ 9746 w 9745"/>
                    <a:gd name="connsiteY11" fmla="*/ 728 h 6413"/>
                    <a:gd name="connsiteX12" fmla="*/ 8663 w 9745"/>
                    <a:gd name="connsiteY12" fmla="*/ 2894 h 6413"/>
                    <a:gd name="connsiteX13" fmla="*/ 8663 w 9745"/>
                    <a:gd name="connsiteY13" fmla="*/ 728 h 6413"/>
                    <a:gd name="connsiteX14" fmla="*/ 8663 w 9745"/>
                    <a:gd name="connsiteY14" fmla="*/ 1811 h 6413"/>
                    <a:gd name="connsiteX15" fmla="*/ 8663 w 9745"/>
                    <a:gd name="connsiteY15" fmla="*/ 728 h 6413"/>
                    <a:gd name="connsiteX16" fmla="*/ 7580 w 9745"/>
                    <a:gd name="connsiteY16" fmla="*/ 1811 h 6413"/>
                    <a:gd name="connsiteX17" fmla="*/ 7580 w 9745"/>
                    <a:gd name="connsiteY17" fmla="*/ 1811 h 6413"/>
                    <a:gd name="connsiteX18" fmla="*/ 6497 w 9745"/>
                    <a:gd name="connsiteY18" fmla="*/ 3977 h 6413"/>
                    <a:gd name="connsiteX19" fmla="*/ 6497 w 9745"/>
                    <a:gd name="connsiteY19" fmla="*/ 1811 h 6413"/>
                    <a:gd name="connsiteX20" fmla="*/ 6497 w 9745"/>
                    <a:gd name="connsiteY20" fmla="*/ 2894 h 6413"/>
                    <a:gd name="connsiteX21" fmla="*/ 4331 w 9745"/>
                    <a:gd name="connsiteY21" fmla="*/ 728 h 6413"/>
                    <a:gd name="connsiteX22" fmla="*/ 4331 w 9745"/>
                    <a:gd name="connsiteY22" fmla="*/ 1811 h 6413"/>
                    <a:gd name="connsiteX23" fmla="*/ 5414 w 9745"/>
                    <a:gd name="connsiteY23" fmla="*/ 728 h 6413"/>
                    <a:gd name="connsiteX24" fmla="*/ 4331 w 9745"/>
                    <a:gd name="connsiteY24" fmla="*/ 5060 h 6413"/>
                    <a:gd name="connsiteX25" fmla="*/ 3249 w 9745"/>
                    <a:gd name="connsiteY25" fmla="*/ 1811 h 6413"/>
                    <a:gd name="connsiteX26" fmla="*/ 2166 w 9745"/>
                    <a:gd name="connsiteY26" fmla="*/ 1811 h 6413"/>
                    <a:gd name="connsiteX27" fmla="*/ 2166 w 9745"/>
                    <a:gd name="connsiteY27" fmla="*/ 1811 h 6413"/>
                    <a:gd name="connsiteX28" fmla="*/ 1083 w 9745"/>
                    <a:gd name="connsiteY28" fmla="*/ 2894 h 6413"/>
                    <a:gd name="connsiteX29" fmla="*/ 1083 w 9745"/>
                    <a:gd name="connsiteY29" fmla="*/ 3977 h 6413"/>
                    <a:gd name="connsiteX30" fmla="*/ 0 w 9745"/>
                    <a:gd name="connsiteY30" fmla="*/ 5060 h 6413"/>
                    <a:gd name="connsiteX31" fmla="*/ 0 w 9745"/>
                    <a:gd name="connsiteY31" fmla="*/ 3977 h 6413"/>
                    <a:gd name="connsiteX32" fmla="*/ 0 w 9745"/>
                    <a:gd name="connsiteY32" fmla="*/ 5060 h 6413"/>
                    <a:gd name="connsiteX33" fmla="*/ 1083 w 9745"/>
                    <a:gd name="connsiteY33" fmla="*/ 2894 h 6413"/>
                    <a:gd name="connsiteX34" fmla="*/ 0 w 9745"/>
                    <a:gd name="connsiteY34" fmla="*/ 5060 h 64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745" h="6413">
                      <a:moveTo>
                        <a:pt x="0" y="5060"/>
                      </a:moveTo>
                      <a:cubicBezTo>
                        <a:pt x="0" y="7226"/>
                        <a:pt x="1083" y="6143"/>
                        <a:pt x="1083" y="6143"/>
                      </a:cubicBezTo>
                      <a:cubicBezTo>
                        <a:pt x="2166" y="5060"/>
                        <a:pt x="2166" y="1811"/>
                        <a:pt x="3249" y="1811"/>
                      </a:cubicBezTo>
                      <a:lnTo>
                        <a:pt x="2166" y="6143"/>
                      </a:lnTo>
                      <a:cubicBezTo>
                        <a:pt x="3249" y="6143"/>
                        <a:pt x="4331" y="7226"/>
                        <a:pt x="5414" y="3977"/>
                      </a:cubicBezTo>
                      <a:cubicBezTo>
                        <a:pt x="5414" y="3977"/>
                        <a:pt x="5414" y="5060"/>
                        <a:pt x="5414" y="6143"/>
                      </a:cubicBezTo>
                      <a:cubicBezTo>
                        <a:pt x="6497" y="6143"/>
                        <a:pt x="6497" y="728"/>
                        <a:pt x="7580" y="1811"/>
                      </a:cubicBezTo>
                      <a:cubicBezTo>
                        <a:pt x="6497" y="3977"/>
                        <a:pt x="7580" y="3977"/>
                        <a:pt x="7580" y="6143"/>
                      </a:cubicBezTo>
                      <a:lnTo>
                        <a:pt x="7580" y="6143"/>
                      </a:lnTo>
                      <a:cubicBezTo>
                        <a:pt x="8663" y="6143"/>
                        <a:pt x="8663" y="5060"/>
                        <a:pt x="9746" y="5060"/>
                      </a:cubicBezTo>
                      <a:cubicBezTo>
                        <a:pt x="9746" y="3977"/>
                        <a:pt x="9746" y="2894"/>
                        <a:pt x="9746" y="2894"/>
                      </a:cubicBezTo>
                      <a:cubicBezTo>
                        <a:pt x="9746" y="2894"/>
                        <a:pt x="9746" y="1811"/>
                        <a:pt x="9746" y="728"/>
                      </a:cubicBezTo>
                      <a:cubicBezTo>
                        <a:pt x="8663" y="1811"/>
                        <a:pt x="8663" y="728"/>
                        <a:pt x="8663" y="2894"/>
                      </a:cubicBezTo>
                      <a:cubicBezTo>
                        <a:pt x="8663" y="1811"/>
                        <a:pt x="8663" y="2894"/>
                        <a:pt x="8663" y="728"/>
                      </a:cubicBezTo>
                      <a:lnTo>
                        <a:pt x="8663" y="1811"/>
                      </a:lnTo>
                      <a:cubicBezTo>
                        <a:pt x="8663" y="1811"/>
                        <a:pt x="8663" y="728"/>
                        <a:pt x="8663" y="728"/>
                      </a:cubicBezTo>
                      <a:cubicBezTo>
                        <a:pt x="8663" y="1811"/>
                        <a:pt x="7580" y="1811"/>
                        <a:pt x="7580" y="1811"/>
                      </a:cubicBezTo>
                      <a:lnTo>
                        <a:pt x="7580" y="1811"/>
                      </a:lnTo>
                      <a:cubicBezTo>
                        <a:pt x="7580" y="1811"/>
                        <a:pt x="6497" y="1811"/>
                        <a:pt x="6497" y="3977"/>
                      </a:cubicBezTo>
                      <a:lnTo>
                        <a:pt x="6497" y="1811"/>
                      </a:lnTo>
                      <a:lnTo>
                        <a:pt x="6497" y="2894"/>
                      </a:lnTo>
                      <a:cubicBezTo>
                        <a:pt x="5414" y="1811"/>
                        <a:pt x="6497" y="-1437"/>
                        <a:pt x="4331" y="728"/>
                      </a:cubicBezTo>
                      <a:cubicBezTo>
                        <a:pt x="4331" y="728"/>
                        <a:pt x="4331" y="1811"/>
                        <a:pt x="4331" y="1811"/>
                      </a:cubicBezTo>
                      <a:cubicBezTo>
                        <a:pt x="4331" y="2894"/>
                        <a:pt x="5414" y="728"/>
                        <a:pt x="5414" y="728"/>
                      </a:cubicBezTo>
                      <a:cubicBezTo>
                        <a:pt x="5414" y="1811"/>
                        <a:pt x="4331" y="3977"/>
                        <a:pt x="4331" y="5060"/>
                      </a:cubicBezTo>
                      <a:cubicBezTo>
                        <a:pt x="4331" y="2894"/>
                        <a:pt x="3249" y="5060"/>
                        <a:pt x="3249" y="1811"/>
                      </a:cubicBezTo>
                      <a:cubicBezTo>
                        <a:pt x="2166" y="1811"/>
                        <a:pt x="2166" y="2894"/>
                        <a:pt x="2166" y="1811"/>
                      </a:cubicBezTo>
                      <a:lnTo>
                        <a:pt x="2166" y="1811"/>
                      </a:lnTo>
                      <a:cubicBezTo>
                        <a:pt x="2166" y="3977"/>
                        <a:pt x="2166" y="728"/>
                        <a:pt x="1083" y="2894"/>
                      </a:cubicBezTo>
                      <a:lnTo>
                        <a:pt x="1083" y="3977"/>
                      </a:lnTo>
                      <a:cubicBezTo>
                        <a:pt x="1083" y="5060"/>
                        <a:pt x="1083" y="5060"/>
                        <a:pt x="0" y="5060"/>
                      </a:cubicBezTo>
                      <a:cubicBezTo>
                        <a:pt x="0" y="5060"/>
                        <a:pt x="0" y="5060"/>
                        <a:pt x="0" y="3977"/>
                      </a:cubicBezTo>
                      <a:cubicBezTo>
                        <a:pt x="0" y="3977"/>
                        <a:pt x="0" y="3977"/>
                        <a:pt x="0" y="5060"/>
                      </a:cubicBezTo>
                      <a:cubicBezTo>
                        <a:pt x="0" y="5060"/>
                        <a:pt x="0" y="2894"/>
                        <a:pt x="1083" y="2894"/>
                      </a:cubicBezTo>
                      <a:cubicBezTo>
                        <a:pt x="0" y="3977"/>
                        <a:pt x="0" y="6143"/>
                        <a:pt x="0" y="50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32" name="Полилиния: фигура 3231">
                  <a:extLst>
                    <a:ext uri="{FF2B5EF4-FFF2-40B4-BE49-F238E27FC236}">
                      <a16:creationId xmlns:a16="http://schemas.microsoft.com/office/drawing/2014/main" id="{0433D388-F89A-7B2E-3366-3C363A01D753}"/>
                    </a:ext>
                  </a:extLst>
                </p:cNvPr>
                <p:cNvSpPr/>
                <p:nvPr/>
              </p:nvSpPr>
              <p:spPr>
                <a:xfrm>
                  <a:off x="8852517" y="6581497"/>
                  <a:ext cx="0" cy="481"/>
                </a:xfrm>
                <a:custGeom>
                  <a:avLst/>
                  <a:gdLst>
                    <a:gd name="connsiteX0" fmla="*/ 0 w 0"/>
                    <a:gd name="connsiteY0" fmla="*/ 0 h 481"/>
                    <a:gd name="connsiteX1" fmla="*/ 0 w 0"/>
                    <a:gd name="connsiteY1" fmla="*/ 0 h 481"/>
                    <a:gd name="connsiteX2" fmla="*/ 0 w 0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33" name="Полилиния: фигура 3232">
                  <a:extLst>
                    <a:ext uri="{FF2B5EF4-FFF2-40B4-BE49-F238E27FC236}">
                      <a16:creationId xmlns:a16="http://schemas.microsoft.com/office/drawing/2014/main" id="{8AD82E98-008B-3EE1-495A-12F0CCF1B673}"/>
                    </a:ext>
                  </a:extLst>
                </p:cNvPr>
                <p:cNvSpPr/>
                <p:nvPr/>
              </p:nvSpPr>
              <p:spPr>
                <a:xfrm>
                  <a:off x="8836274" y="6579789"/>
                  <a:ext cx="8662" cy="7603"/>
                </a:xfrm>
                <a:custGeom>
                  <a:avLst/>
                  <a:gdLst>
                    <a:gd name="connsiteX0" fmla="*/ 6497 w 8662"/>
                    <a:gd name="connsiteY0" fmla="*/ 3874 h 7603"/>
                    <a:gd name="connsiteX1" fmla="*/ 6497 w 8662"/>
                    <a:gd name="connsiteY1" fmla="*/ 1708 h 7603"/>
                    <a:gd name="connsiteX2" fmla="*/ 5414 w 8662"/>
                    <a:gd name="connsiteY2" fmla="*/ 6039 h 7603"/>
                    <a:gd name="connsiteX3" fmla="*/ 4331 w 8662"/>
                    <a:gd name="connsiteY3" fmla="*/ 7122 h 7603"/>
                    <a:gd name="connsiteX4" fmla="*/ 5414 w 8662"/>
                    <a:gd name="connsiteY4" fmla="*/ 2791 h 7603"/>
                    <a:gd name="connsiteX5" fmla="*/ 4331 w 8662"/>
                    <a:gd name="connsiteY5" fmla="*/ 1708 h 7603"/>
                    <a:gd name="connsiteX6" fmla="*/ 4331 w 8662"/>
                    <a:gd name="connsiteY6" fmla="*/ 3874 h 7603"/>
                    <a:gd name="connsiteX7" fmla="*/ 3248 w 8662"/>
                    <a:gd name="connsiteY7" fmla="*/ 4956 h 7603"/>
                    <a:gd name="connsiteX8" fmla="*/ 3248 w 8662"/>
                    <a:gd name="connsiteY8" fmla="*/ 3874 h 7603"/>
                    <a:gd name="connsiteX9" fmla="*/ 3248 w 8662"/>
                    <a:gd name="connsiteY9" fmla="*/ 625 h 7603"/>
                    <a:gd name="connsiteX10" fmla="*/ 0 w 8662"/>
                    <a:gd name="connsiteY10" fmla="*/ 7122 h 7603"/>
                    <a:gd name="connsiteX11" fmla="*/ 1083 w 8662"/>
                    <a:gd name="connsiteY11" fmla="*/ 7122 h 7603"/>
                    <a:gd name="connsiteX12" fmla="*/ 2166 w 8662"/>
                    <a:gd name="connsiteY12" fmla="*/ 3874 h 7603"/>
                    <a:gd name="connsiteX13" fmla="*/ 2166 w 8662"/>
                    <a:gd name="connsiteY13" fmla="*/ 4956 h 7603"/>
                    <a:gd name="connsiteX14" fmla="*/ 1083 w 8662"/>
                    <a:gd name="connsiteY14" fmla="*/ 6039 h 7603"/>
                    <a:gd name="connsiteX15" fmla="*/ 6497 w 8662"/>
                    <a:gd name="connsiteY15" fmla="*/ 7122 h 7603"/>
                    <a:gd name="connsiteX16" fmla="*/ 5414 w 8662"/>
                    <a:gd name="connsiteY16" fmla="*/ 7122 h 7603"/>
                    <a:gd name="connsiteX17" fmla="*/ 6497 w 8662"/>
                    <a:gd name="connsiteY17" fmla="*/ 4956 h 7603"/>
                    <a:gd name="connsiteX18" fmla="*/ 6497 w 8662"/>
                    <a:gd name="connsiteY18" fmla="*/ 3874 h 7603"/>
                    <a:gd name="connsiteX19" fmla="*/ 6497 w 8662"/>
                    <a:gd name="connsiteY19" fmla="*/ 3874 h 7603"/>
                    <a:gd name="connsiteX20" fmla="*/ 7580 w 8662"/>
                    <a:gd name="connsiteY20" fmla="*/ 1708 h 7603"/>
                    <a:gd name="connsiteX21" fmla="*/ 8663 w 8662"/>
                    <a:gd name="connsiteY21" fmla="*/ 625 h 7603"/>
                    <a:gd name="connsiteX22" fmla="*/ 6497 w 8662"/>
                    <a:gd name="connsiteY22" fmla="*/ 625 h 7603"/>
                    <a:gd name="connsiteX23" fmla="*/ 6497 w 8662"/>
                    <a:gd name="connsiteY23" fmla="*/ 3874 h 7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662" h="7603">
                      <a:moveTo>
                        <a:pt x="6497" y="3874"/>
                      </a:moveTo>
                      <a:cubicBezTo>
                        <a:pt x="6497" y="3874"/>
                        <a:pt x="6497" y="2791"/>
                        <a:pt x="6497" y="1708"/>
                      </a:cubicBezTo>
                      <a:cubicBezTo>
                        <a:pt x="5414" y="2791"/>
                        <a:pt x="6497" y="3874"/>
                        <a:pt x="5414" y="6039"/>
                      </a:cubicBezTo>
                      <a:cubicBezTo>
                        <a:pt x="5414" y="4956"/>
                        <a:pt x="4331" y="7122"/>
                        <a:pt x="4331" y="7122"/>
                      </a:cubicBezTo>
                      <a:cubicBezTo>
                        <a:pt x="4331" y="6039"/>
                        <a:pt x="5414" y="3874"/>
                        <a:pt x="5414" y="2791"/>
                      </a:cubicBezTo>
                      <a:cubicBezTo>
                        <a:pt x="5414" y="3874"/>
                        <a:pt x="5414" y="1708"/>
                        <a:pt x="4331" y="1708"/>
                      </a:cubicBezTo>
                      <a:cubicBezTo>
                        <a:pt x="4331" y="2791"/>
                        <a:pt x="3248" y="2791"/>
                        <a:pt x="4331" y="3874"/>
                      </a:cubicBezTo>
                      <a:cubicBezTo>
                        <a:pt x="4331" y="4956"/>
                        <a:pt x="3248" y="6039"/>
                        <a:pt x="3248" y="4956"/>
                      </a:cubicBezTo>
                      <a:cubicBezTo>
                        <a:pt x="3248" y="3874"/>
                        <a:pt x="3248" y="3874"/>
                        <a:pt x="3248" y="3874"/>
                      </a:cubicBezTo>
                      <a:cubicBezTo>
                        <a:pt x="3248" y="1708"/>
                        <a:pt x="3248" y="2791"/>
                        <a:pt x="3248" y="625"/>
                      </a:cubicBezTo>
                      <a:cubicBezTo>
                        <a:pt x="2166" y="2791"/>
                        <a:pt x="0" y="2791"/>
                        <a:pt x="0" y="7122"/>
                      </a:cubicBezTo>
                      <a:cubicBezTo>
                        <a:pt x="0" y="8205"/>
                        <a:pt x="0" y="7122"/>
                        <a:pt x="1083" y="7122"/>
                      </a:cubicBezTo>
                      <a:cubicBezTo>
                        <a:pt x="1083" y="6039"/>
                        <a:pt x="1083" y="4956"/>
                        <a:pt x="2166" y="3874"/>
                      </a:cubicBezTo>
                      <a:cubicBezTo>
                        <a:pt x="2166" y="4956"/>
                        <a:pt x="3248" y="3874"/>
                        <a:pt x="2166" y="4956"/>
                      </a:cubicBezTo>
                      <a:lnTo>
                        <a:pt x="1083" y="6039"/>
                      </a:lnTo>
                      <a:cubicBezTo>
                        <a:pt x="2166" y="7122"/>
                        <a:pt x="4331" y="7122"/>
                        <a:pt x="6497" y="7122"/>
                      </a:cubicBezTo>
                      <a:lnTo>
                        <a:pt x="5414" y="7122"/>
                      </a:lnTo>
                      <a:cubicBezTo>
                        <a:pt x="5414" y="6039"/>
                        <a:pt x="6497" y="6039"/>
                        <a:pt x="6497" y="4956"/>
                      </a:cubicBezTo>
                      <a:lnTo>
                        <a:pt x="6497" y="3874"/>
                      </a:lnTo>
                      <a:cubicBezTo>
                        <a:pt x="7580" y="3874"/>
                        <a:pt x="7580" y="3874"/>
                        <a:pt x="6497" y="3874"/>
                      </a:cubicBezTo>
                      <a:cubicBezTo>
                        <a:pt x="7580" y="2791"/>
                        <a:pt x="7580" y="2791"/>
                        <a:pt x="7580" y="1708"/>
                      </a:cubicBezTo>
                      <a:cubicBezTo>
                        <a:pt x="8663" y="1708"/>
                        <a:pt x="7580" y="2791"/>
                        <a:pt x="8663" y="625"/>
                      </a:cubicBezTo>
                      <a:cubicBezTo>
                        <a:pt x="8663" y="-1540"/>
                        <a:pt x="7580" y="2791"/>
                        <a:pt x="6497" y="625"/>
                      </a:cubicBezTo>
                      <a:lnTo>
                        <a:pt x="6497" y="38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34" name="Полилиния: фигура 3233">
                  <a:extLst>
                    <a:ext uri="{FF2B5EF4-FFF2-40B4-BE49-F238E27FC236}">
                      <a16:creationId xmlns:a16="http://schemas.microsoft.com/office/drawing/2014/main" id="{9F88B5B9-0EDA-A87C-549C-032F26234924}"/>
                    </a:ext>
                  </a:extLst>
                </p:cNvPr>
                <p:cNvSpPr/>
                <p:nvPr/>
              </p:nvSpPr>
              <p:spPr>
                <a:xfrm>
                  <a:off x="8843854" y="6582580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35" name="Полилиния: фигура 3234">
                  <a:extLst>
                    <a:ext uri="{FF2B5EF4-FFF2-40B4-BE49-F238E27FC236}">
                      <a16:creationId xmlns:a16="http://schemas.microsoft.com/office/drawing/2014/main" id="{7E7CD1A9-2251-202C-FEEC-C384479910E7}"/>
                    </a:ext>
                  </a:extLst>
                </p:cNvPr>
                <p:cNvSpPr/>
                <p:nvPr/>
              </p:nvSpPr>
              <p:spPr>
                <a:xfrm>
                  <a:off x="8843373" y="6586911"/>
                  <a:ext cx="481" cy="1082"/>
                </a:xfrm>
                <a:custGeom>
                  <a:avLst/>
                  <a:gdLst>
                    <a:gd name="connsiteX0" fmla="*/ 481 w 481"/>
                    <a:gd name="connsiteY0" fmla="*/ 1083 h 1082"/>
                    <a:gd name="connsiteX1" fmla="*/ 481 w 481"/>
                    <a:gd name="connsiteY1" fmla="*/ 0 h 1082"/>
                    <a:gd name="connsiteX2" fmla="*/ 481 w 481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">
                      <a:moveTo>
                        <a:pt x="481" y="1083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481" y="0"/>
                        <a:pt x="-602" y="0"/>
                        <a:pt x="481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36" name="Полилиния: фигура 3235">
                  <a:extLst>
                    <a:ext uri="{FF2B5EF4-FFF2-40B4-BE49-F238E27FC236}">
                      <a16:creationId xmlns:a16="http://schemas.microsoft.com/office/drawing/2014/main" id="{0BB75E9E-E40F-23A9-75F6-81454C4E9B95}"/>
                    </a:ext>
                  </a:extLst>
                </p:cNvPr>
                <p:cNvSpPr/>
                <p:nvPr/>
              </p:nvSpPr>
              <p:spPr>
                <a:xfrm>
                  <a:off x="8839523" y="65814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37" name="Полилиния: фигура 3236">
                  <a:extLst>
                    <a:ext uri="{FF2B5EF4-FFF2-40B4-BE49-F238E27FC236}">
                      <a16:creationId xmlns:a16="http://schemas.microsoft.com/office/drawing/2014/main" id="{7B689B06-3179-57C7-E954-2316E461FAB6}"/>
                    </a:ext>
                  </a:extLst>
                </p:cNvPr>
                <p:cNvSpPr/>
                <p:nvPr/>
              </p:nvSpPr>
              <p:spPr>
                <a:xfrm>
                  <a:off x="8834109" y="6582580"/>
                  <a:ext cx="3248" cy="5414"/>
                </a:xfrm>
                <a:custGeom>
                  <a:avLst/>
                  <a:gdLst>
                    <a:gd name="connsiteX0" fmla="*/ 0 w 3248"/>
                    <a:gd name="connsiteY0" fmla="*/ 5414 h 5414"/>
                    <a:gd name="connsiteX1" fmla="*/ 2166 w 3248"/>
                    <a:gd name="connsiteY1" fmla="*/ 5414 h 5414"/>
                    <a:gd name="connsiteX2" fmla="*/ 3249 w 3248"/>
                    <a:gd name="connsiteY2" fmla="*/ 0 h 5414"/>
                    <a:gd name="connsiteX3" fmla="*/ 2166 w 3248"/>
                    <a:gd name="connsiteY3" fmla="*/ 3249 h 5414"/>
                    <a:gd name="connsiteX4" fmla="*/ 1083 w 3248"/>
                    <a:gd name="connsiteY4" fmla="*/ 3249 h 5414"/>
                    <a:gd name="connsiteX5" fmla="*/ 0 w 3248"/>
                    <a:gd name="connsiteY5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5414">
                      <a:moveTo>
                        <a:pt x="0" y="5414"/>
                      </a:moveTo>
                      <a:cubicBezTo>
                        <a:pt x="1083" y="5414"/>
                        <a:pt x="1083" y="4331"/>
                        <a:pt x="2166" y="5414"/>
                      </a:cubicBezTo>
                      <a:cubicBezTo>
                        <a:pt x="3249" y="3249"/>
                        <a:pt x="2166" y="2166"/>
                        <a:pt x="3249" y="0"/>
                      </a:cubicBezTo>
                      <a:cubicBezTo>
                        <a:pt x="3249" y="0"/>
                        <a:pt x="2166" y="2166"/>
                        <a:pt x="2166" y="3249"/>
                      </a:cubicBezTo>
                      <a:cubicBezTo>
                        <a:pt x="2166" y="2166"/>
                        <a:pt x="1083" y="3249"/>
                        <a:pt x="1083" y="3249"/>
                      </a:cubicBezTo>
                      <a:cubicBezTo>
                        <a:pt x="1083" y="4331"/>
                        <a:pt x="0" y="5414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38" name="Полилиния: фигура 3237">
                  <a:extLst>
                    <a:ext uri="{FF2B5EF4-FFF2-40B4-BE49-F238E27FC236}">
                      <a16:creationId xmlns:a16="http://schemas.microsoft.com/office/drawing/2014/main" id="{1CE8CDA8-36A9-C603-1004-9D437353F038}"/>
                    </a:ext>
                  </a:extLst>
                </p:cNvPr>
                <p:cNvSpPr/>
                <p:nvPr/>
              </p:nvSpPr>
              <p:spPr>
                <a:xfrm>
                  <a:off x="8816470" y="6578248"/>
                  <a:ext cx="19202" cy="9745"/>
                </a:xfrm>
                <a:custGeom>
                  <a:avLst/>
                  <a:gdLst>
                    <a:gd name="connsiteX0" fmla="*/ 16555 w 19202"/>
                    <a:gd name="connsiteY0" fmla="*/ 3249 h 9745"/>
                    <a:gd name="connsiteX1" fmla="*/ 16555 w 19202"/>
                    <a:gd name="connsiteY1" fmla="*/ 3249 h 9745"/>
                    <a:gd name="connsiteX2" fmla="*/ 16555 w 19202"/>
                    <a:gd name="connsiteY2" fmla="*/ 3249 h 9745"/>
                    <a:gd name="connsiteX3" fmla="*/ 15472 w 19202"/>
                    <a:gd name="connsiteY3" fmla="*/ 1083 h 9745"/>
                    <a:gd name="connsiteX4" fmla="*/ 16555 w 19202"/>
                    <a:gd name="connsiteY4" fmla="*/ 3249 h 9745"/>
                    <a:gd name="connsiteX5" fmla="*/ 13307 w 19202"/>
                    <a:gd name="connsiteY5" fmla="*/ 2166 h 9745"/>
                    <a:gd name="connsiteX6" fmla="*/ 12224 w 19202"/>
                    <a:gd name="connsiteY6" fmla="*/ 4331 h 9745"/>
                    <a:gd name="connsiteX7" fmla="*/ 12224 w 19202"/>
                    <a:gd name="connsiteY7" fmla="*/ 1083 h 9745"/>
                    <a:gd name="connsiteX8" fmla="*/ 11141 w 19202"/>
                    <a:gd name="connsiteY8" fmla="*/ 5414 h 9745"/>
                    <a:gd name="connsiteX9" fmla="*/ 10058 w 19202"/>
                    <a:gd name="connsiteY9" fmla="*/ 3249 h 9745"/>
                    <a:gd name="connsiteX10" fmla="*/ 10058 w 19202"/>
                    <a:gd name="connsiteY10" fmla="*/ 3249 h 9745"/>
                    <a:gd name="connsiteX11" fmla="*/ 8975 w 19202"/>
                    <a:gd name="connsiteY11" fmla="*/ 3249 h 9745"/>
                    <a:gd name="connsiteX12" fmla="*/ 10058 w 19202"/>
                    <a:gd name="connsiteY12" fmla="*/ 1083 h 9745"/>
                    <a:gd name="connsiteX13" fmla="*/ 8975 w 19202"/>
                    <a:gd name="connsiteY13" fmla="*/ 1083 h 9745"/>
                    <a:gd name="connsiteX14" fmla="*/ 8975 w 19202"/>
                    <a:gd name="connsiteY14" fmla="*/ 0 h 9745"/>
                    <a:gd name="connsiteX15" fmla="*/ 5727 w 19202"/>
                    <a:gd name="connsiteY15" fmla="*/ 1083 h 9745"/>
                    <a:gd name="connsiteX16" fmla="*/ 5727 w 19202"/>
                    <a:gd name="connsiteY16" fmla="*/ 0 h 9745"/>
                    <a:gd name="connsiteX17" fmla="*/ 4644 w 19202"/>
                    <a:gd name="connsiteY17" fmla="*/ 4331 h 9745"/>
                    <a:gd name="connsiteX18" fmla="*/ 3561 w 19202"/>
                    <a:gd name="connsiteY18" fmla="*/ 3249 h 9745"/>
                    <a:gd name="connsiteX19" fmla="*/ 4644 w 19202"/>
                    <a:gd name="connsiteY19" fmla="*/ 1083 h 9745"/>
                    <a:gd name="connsiteX20" fmla="*/ 3561 w 19202"/>
                    <a:gd name="connsiteY20" fmla="*/ 2166 h 9745"/>
                    <a:gd name="connsiteX21" fmla="*/ 3561 w 19202"/>
                    <a:gd name="connsiteY21" fmla="*/ 0 h 9745"/>
                    <a:gd name="connsiteX22" fmla="*/ 1395 w 19202"/>
                    <a:gd name="connsiteY22" fmla="*/ 3249 h 9745"/>
                    <a:gd name="connsiteX23" fmla="*/ 313 w 19202"/>
                    <a:gd name="connsiteY23" fmla="*/ 2166 h 9745"/>
                    <a:gd name="connsiteX24" fmla="*/ 313 w 19202"/>
                    <a:gd name="connsiteY24" fmla="*/ 6497 h 9745"/>
                    <a:gd name="connsiteX25" fmla="*/ 4644 w 19202"/>
                    <a:gd name="connsiteY25" fmla="*/ 7580 h 9745"/>
                    <a:gd name="connsiteX26" fmla="*/ 5727 w 19202"/>
                    <a:gd name="connsiteY26" fmla="*/ 5414 h 9745"/>
                    <a:gd name="connsiteX27" fmla="*/ 5727 w 19202"/>
                    <a:gd name="connsiteY27" fmla="*/ 7580 h 9745"/>
                    <a:gd name="connsiteX28" fmla="*/ 6810 w 19202"/>
                    <a:gd name="connsiteY28" fmla="*/ 5414 h 9745"/>
                    <a:gd name="connsiteX29" fmla="*/ 6810 w 19202"/>
                    <a:gd name="connsiteY29" fmla="*/ 7580 h 9745"/>
                    <a:gd name="connsiteX30" fmla="*/ 7893 w 19202"/>
                    <a:gd name="connsiteY30" fmla="*/ 5414 h 9745"/>
                    <a:gd name="connsiteX31" fmla="*/ 7893 w 19202"/>
                    <a:gd name="connsiteY31" fmla="*/ 8663 h 9745"/>
                    <a:gd name="connsiteX32" fmla="*/ 14390 w 19202"/>
                    <a:gd name="connsiteY32" fmla="*/ 8663 h 9745"/>
                    <a:gd name="connsiteX33" fmla="*/ 14390 w 19202"/>
                    <a:gd name="connsiteY33" fmla="*/ 6497 h 9745"/>
                    <a:gd name="connsiteX34" fmla="*/ 16555 w 19202"/>
                    <a:gd name="connsiteY34" fmla="*/ 6497 h 9745"/>
                    <a:gd name="connsiteX35" fmla="*/ 17638 w 19202"/>
                    <a:gd name="connsiteY35" fmla="*/ 5414 h 9745"/>
                    <a:gd name="connsiteX36" fmla="*/ 16555 w 19202"/>
                    <a:gd name="connsiteY36" fmla="*/ 9746 h 9745"/>
                    <a:gd name="connsiteX37" fmla="*/ 17638 w 19202"/>
                    <a:gd name="connsiteY37" fmla="*/ 9746 h 9745"/>
                    <a:gd name="connsiteX38" fmla="*/ 17638 w 19202"/>
                    <a:gd name="connsiteY38" fmla="*/ 8663 h 9745"/>
                    <a:gd name="connsiteX39" fmla="*/ 18721 w 19202"/>
                    <a:gd name="connsiteY39" fmla="*/ 9746 h 9745"/>
                    <a:gd name="connsiteX40" fmla="*/ 18721 w 19202"/>
                    <a:gd name="connsiteY40" fmla="*/ 4331 h 9745"/>
                    <a:gd name="connsiteX41" fmla="*/ 17638 w 19202"/>
                    <a:gd name="connsiteY41" fmla="*/ 2166 h 9745"/>
                    <a:gd name="connsiteX42" fmla="*/ 16555 w 19202"/>
                    <a:gd name="connsiteY42" fmla="*/ 3249 h 9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9202" h="9745">
                      <a:moveTo>
                        <a:pt x="16555" y="3249"/>
                      </a:moveTo>
                      <a:cubicBezTo>
                        <a:pt x="16555" y="3249"/>
                        <a:pt x="15472" y="4331"/>
                        <a:pt x="16555" y="3249"/>
                      </a:cubicBezTo>
                      <a:cubicBezTo>
                        <a:pt x="15472" y="2166"/>
                        <a:pt x="16555" y="2166"/>
                        <a:pt x="16555" y="3249"/>
                      </a:cubicBezTo>
                      <a:cubicBezTo>
                        <a:pt x="16555" y="0"/>
                        <a:pt x="15472" y="3249"/>
                        <a:pt x="15472" y="1083"/>
                      </a:cubicBezTo>
                      <a:cubicBezTo>
                        <a:pt x="15472" y="1083"/>
                        <a:pt x="15472" y="2166"/>
                        <a:pt x="16555" y="3249"/>
                      </a:cubicBezTo>
                      <a:cubicBezTo>
                        <a:pt x="14390" y="1083"/>
                        <a:pt x="14390" y="4331"/>
                        <a:pt x="13307" y="2166"/>
                      </a:cubicBezTo>
                      <a:cubicBezTo>
                        <a:pt x="13307" y="3249"/>
                        <a:pt x="13307" y="2166"/>
                        <a:pt x="12224" y="4331"/>
                      </a:cubicBezTo>
                      <a:cubicBezTo>
                        <a:pt x="12224" y="2166"/>
                        <a:pt x="12224" y="2166"/>
                        <a:pt x="12224" y="1083"/>
                      </a:cubicBezTo>
                      <a:cubicBezTo>
                        <a:pt x="12224" y="2166"/>
                        <a:pt x="12224" y="4331"/>
                        <a:pt x="11141" y="5414"/>
                      </a:cubicBezTo>
                      <a:cubicBezTo>
                        <a:pt x="11141" y="2166"/>
                        <a:pt x="10058" y="5414"/>
                        <a:pt x="10058" y="3249"/>
                      </a:cubicBezTo>
                      <a:cubicBezTo>
                        <a:pt x="10058" y="3249"/>
                        <a:pt x="10058" y="3249"/>
                        <a:pt x="10058" y="3249"/>
                      </a:cubicBezTo>
                      <a:cubicBezTo>
                        <a:pt x="10058" y="1083"/>
                        <a:pt x="8975" y="3249"/>
                        <a:pt x="8975" y="3249"/>
                      </a:cubicBezTo>
                      <a:lnTo>
                        <a:pt x="10058" y="1083"/>
                      </a:lnTo>
                      <a:cubicBezTo>
                        <a:pt x="10058" y="1083"/>
                        <a:pt x="8975" y="2166"/>
                        <a:pt x="8975" y="1083"/>
                      </a:cubicBezTo>
                      <a:lnTo>
                        <a:pt x="8975" y="0"/>
                      </a:lnTo>
                      <a:cubicBezTo>
                        <a:pt x="7893" y="1083"/>
                        <a:pt x="6810" y="0"/>
                        <a:pt x="5727" y="1083"/>
                      </a:cubicBezTo>
                      <a:lnTo>
                        <a:pt x="5727" y="0"/>
                      </a:lnTo>
                      <a:cubicBezTo>
                        <a:pt x="4644" y="1083"/>
                        <a:pt x="6810" y="1083"/>
                        <a:pt x="4644" y="4331"/>
                      </a:cubicBezTo>
                      <a:cubicBezTo>
                        <a:pt x="5727" y="0"/>
                        <a:pt x="3561" y="5414"/>
                        <a:pt x="3561" y="3249"/>
                      </a:cubicBezTo>
                      <a:cubicBezTo>
                        <a:pt x="3561" y="1083"/>
                        <a:pt x="4644" y="2166"/>
                        <a:pt x="4644" y="1083"/>
                      </a:cubicBezTo>
                      <a:cubicBezTo>
                        <a:pt x="3561" y="3249"/>
                        <a:pt x="4644" y="1083"/>
                        <a:pt x="3561" y="2166"/>
                      </a:cubicBezTo>
                      <a:cubicBezTo>
                        <a:pt x="4644" y="0"/>
                        <a:pt x="2478" y="2166"/>
                        <a:pt x="3561" y="0"/>
                      </a:cubicBezTo>
                      <a:lnTo>
                        <a:pt x="1395" y="3249"/>
                      </a:lnTo>
                      <a:cubicBezTo>
                        <a:pt x="1395" y="2166"/>
                        <a:pt x="1395" y="2166"/>
                        <a:pt x="313" y="2166"/>
                      </a:cubicBezTo>
                      <a:cubicBezTo>
                        <a:pt x="1395" y="2166"/>
                        <a:pt x="-770" y="5414"/>
                        <a:pt x="313" y="6497"/>
                      </a:cubicBezTo>
                      <a:cubicBezTo>
                        <a:pt x="1395" y="5414"/>
                        <a:pt x="3561" y="5414"/>
                        <a:pt x="4644" y="7580"/>
                      </a:cubicBezTo>
                      <a:cubicBezTo>
                        <a:pt x="5727" y="5414"/>
                        <a:pt x="5727" y="7580"/>
                        <a:pt x="5727" y="5414"/>
                      </a:cubicBezTo>
                      <a:cubicBezTo>
                        <a:pt x="5727" y="6497"/>
                        <a:pt x="5727" y="6497"/>
                        <a:pt x="5727" y="7580"/>
                      </a:cubicBezTo>
                      <a:cubicBezTo>
                        <a:pt x="6810" y="7580"/>
                        <a:pt x="5727" y="6497"/>
                        <a:pt x="6810" y="5414"/>
                      </a:cubicBezTo>
                      <a:cubicBezTo>
                        <a:pt x="6810" y="5414"/>
                        <a:pt x="6810" y="6497"/>
                        <a:pt x="6810" y="7580"/>
                      </a:cubicBezTo>
                      <a:cubicBezTo>
                        <a:pt x="7893" y="7580"/>
                        <a:pt x="6810" y="6497"/>
                        <a:pt x="7893" y="5414"/>
                      </a:cubicBezTo>
                      <a:lnTo>
                        <a:pt x="7893" y="8663"/>
                      </a:lnTo>
                      <a:cubicBezTo>
                        <a:pt x="10058" y="8663"/>
                        <a:pt x="13307" y="6497"/>
                        <a:pt x="14390" y="8663"/>
                      </a:cubicBezTo>
                      <a:lnTo>
                        <a:pt x="14390" y="6497"/>
                      </a:lnTo>
                      <a:cubicBezTo>
                        <a:pt x="15472" y="7580"/>
                        <a:pt x="16555" y="3249"/>
                        <a:pt x="16555" y="6497"/>
                      </a:cubicBezTo>
                      <a:lnTo>
                        <a:pt x="17638" y="5414"/>
                      </a:lnTo>
                      <a:cubicBezTo>
                        <a:pt x="17638" y="6497"/>
                        <a:pt x="17638" y="8663"/>
                        <a:pt x="16555" y="9746"/>
                      </a:cubicBezTo>
                      <a:cubicBezTo>
                        <a:pt x="16555" y="8663"/>
                        <a:pt x="16555" y="9746"/>
                        <a:pt x="17638" y="9746"/>
                      </a:cubicBezTo>
                      <a:lnTo>
                        <a:pt x="17638" y="8663"/>
                      </a:lnTo>
                      <a:cubicBezTo>
                        <a:pt x="18721" y="7580"/>
                        <a:pt x="18721" y="8663"/>
                        <a:pt x="18721" y="9746"/>
                      </a:cubicBezTo>
                      <a:cubicBezTo>
                        <a:pt x="19804" y="7580"/>
                        <a:pt x="18721" y="6497"/>
                        <a:pt x="18721" y="4331"/>
                      </a:cubicBezTo>
                      <a:cubicBezTo>
                        <a:pt x="16555" y="7580"/>
                        <a:pt x="18721" y="1083"/>
                        <a:pt x="17638" y="2166"/>
                      </a:cubicBezTo>
                      <a:cubicBezTo>
                        <a:pt x="16555" y="1083"/>
                        <a:pt x="16555" y="2166"/>
                        <a:pt x="16555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39" name="Полилиния: фигура 3238">
                  <a:extLst>
                    <a:ext uri="{FF2B5EF4-FFF2-40B4-BE49-F238E27FC236}">
                      <a16:creationId xmlns:a16="http://schemas.microsoft.com/office/drawing/2014/main" id="{F001D078-B549-E657-72B4-735FC5D5C8B3}"/>
                    </a:ext>
                  </a:extLst>
                </p:cNvPr>
                <p:cNvSpPr/>
                <p:nvPr/>
              </p:nvSpPr>
              <p:spPr>
                <a:xfrm>
                  <a:off x="8833026" y="658691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40" name="Полилиния: фигура 3239">
                  <a:extLst>
                    <a:ext uri="{FF2B5EF4-FFF2-40B4-BE49-F238E27FC236}">
                      <a16:creationId xmlns:a16="http://schemas.microsoft.com/office/drawing/2014/main" id="{6F3AE5C4-A53D-5EBB-4FF8-93DADA4EB47B}"/>
                    </a:ext>
                  </a:extLst>
                </p:cNvPr>
                <p:cNvSpPr/>
                <p:nvPr/>
              </p:nvSpPr>
              <p:spPr>
                <a:xfrm>
                  <a:off x="8818137" y="6579331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41" name="Полилиния: фигура 3240">
                  <a:extLst>
                    <a:ext uri="{FF2B5EF4-FFF2-40B4-BE49-F238E27FC236}">
                      <a16:creationId xmlns:a16="http://schemas.microsoft.com/office/drawing/2014/main" id="{FAC49343-3D58-702B-B5BE-C39012494B7A}"/>
                    </a:ext>
                  </a:extLst>
                </p:cNvPr>
                <p:cNvSpPr/>
                <p:nvPr/>
              </p:nvSpPr>
              <p:spPr>
                <a:xfrm>
                  <a:off x="8835191" y="658582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42" name="Полилиния: фигура 3241">
                  <a:extLst>
                    <a:ext uri="{FF2B5EF4-FFF2-40B4-BE49-F238E27FC236}">
                      <a16:creationId xmlns:a16="http://schemas.microsoft.com/office/drawing/2014/main" id="{F15BA1BC-60C3-85FA-CBFA-1C0889EB4A07}"/>
                    </a:ext>
                  </a:extLst>
                </p:cNvPr>
                <p:cNvSpPr/>
                <p:nvPr/>
              </p:nvSpPr>
              <p:spPr>
                <a:xfrm>
                  <a:off x="8836274" y="6581497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43" name="Полилиния: фигура 3242">
                  <a:extLst>
                    <a:ext uri="{FF2B5EF4-FFF2-40B4-BE49-F238E27FC236}">
                      <a16:creationId xmlns:a16="http://schemas.microsoft.com/office/drawing/2014/main" id="{03EE98AE-2D92-992B-2683-478F7D134896}"/>
                    </a:ext>
                  </a:extLst>
                </p:cNvPr>
                <p:cNvSpPr/>
                <p:nvPr/>
              </p:nvSpPr>
              <p:spPr>
                <a:xfrm>
                  <a:off x="8816302" y="6576083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0 h 481"/>
                    <a:gd name="connsiteX1" fmla="*/ 481 w 481"/>
                    <a:gd name="connsiteY1" fmla="*/ 0 h 481"/>
                    <a:gd name="connsiteX2" fmla="*/ 481 w 481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1083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44" name="Полилиния: фигура 3243">
                  <a:extLst>
                    <a:ext uri="{FF2B5EF4-FFF2-40B4-BE49-F238E27FC236}">
                      <a16:creationId xmlns:a16="http://schemas.microsoft.com/office/drawing/2014/main" id="{48650590-3C62-EDD1-8CD1-9799626D1B9C}"/>
                    </a:ext>
                  </a:extLst>
                </p:cNvPr>
                <p:cNvSpPr/>
                <p:nvPr/>
              </p:nvSpPr>
              <p:spPr>
                <a:xfrm>
                  <a:off x="8809203" y="657283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45" name="Полилиния: фигура 3244">
                  <a:extLst>
                    <a:ext uri="{FF2B5EF4-FFF2-40B4-BE49-F238E27FC236}">
                      <a16:creationId xmlns:a16="http://schemas.microsoft.com/office/drawing/2014/main" id="{C806A241-270D-4CE7-FBA5-EE4D0F8D56A0}"/>
                    </a:ext>
                  </a:extLst>
                </p:cNvPr>
                <p:cNvSpPr/>
                <p:nvPr/>
              </p:nvSpPr>
              <p:spPr>
                <a:xfrm>
                  <a:off x="8786463" y="6566337"/>
                  <a:ext cx="30319" cy="11189"/>
                </a:xfrm>
                <a:custGeom>
                  <a:avLst/>
                  <a:gdLst>
                    <a:gd name="connsiteX0" fmla="*/ 4331 w 30319"/>
                    <a:gd name="connsiteY0" fmla="*/ 2166 h 11189"/>
                    <a:gd name="connsiteX1" fmla="*/ 2166 w 30319"/>
                    <a:gd name="connsiteY1" fmla="*/ 4331 h 11189"/>
                    <a:gd name="connsiteX2" fmla="*/ 2166 w 30319"/>
                    <a:gd name="connsiteY2" fmla="*/ 3249 h 11189"/>
                    <a:gd name="connsiteX3" fmla="*/ 0 w 30319"/>
                    <a:gd name="connsiteY3" fmla="*/ 6497 h 11189"/>
                    <a:gd name="connsiteX4" fmla="*/ 0 w 30319"/>
                    <a:gd name="connsiteY4" fmla="*/ 5414 h 11189"/>
                    <a:gd name="connsiteX5" fmla="*/ 0 w 30319"/>
                    <a:gd name="connsiteY5" fmla="*/ 7580 h 11189"/>
                    <a:gd name="connsiteX6" fmla="*/ 2166 w 30319"/>
                    <a:gd name="connsiteY6" fmla="*/ 5414 h 11189"/>
                    <a:gd name="connsiteX7" fmla="*/ 2166 w 30319"/>
                    <a:gd name="connsiteY7" fmla="*/ 6497 h 11189"/>
                    <a:gd name="connsiteX8" fmla="*/ 4331 w 30319"/>
                    <a:gd name="connsiteY8" fmla="*/ 4331 h 11189"/>
                    <a:gd name="connsiteX9" fmla="*/ 5414 w 30319"/>
                    <a:gd name="connsiteY9" fmla="*/ 7580 h 11189"/>
                    <a:gd name="connsiteX10" fmla="*/ 7580 w 30319"/>
                    <a:gd name="connsiteY10" fmla="*/ 6497 h 11189"/>
                    <a:gd name="connsiteX11" fmla="*/ 7580 w 30319"/>
                    <a:gd name="connsiteY11" fmla="*/ 8663 h 11189"/>
                    <a:gd name="connsiteX12" fmla="*/ 10828 w 30319"/>
                    <a:gd name="connsiteY12" fmla="*/ 6497 h 11189"/>
                    <a:gd name="connsiteX13" fmla="*/ 11911 w 30319"/>
                    <a:gd name="connsiteY13" fmla="*/ 7580 h 11189"/>
                    <a:gd name="connsiteX14" fmla="*/ 11911 w 30319"/>
                    <a:gd name="connsiteY14" fmla="*/ 8663 h 11189"/>
                    <a:gd name="connsiteX15" fmla="*/ 12994 w 30319"/>
                    <a:gd name="connsiteY15" fmla="*/ 8663 h 11189"/>
                    <a:gd name="connsiteX16" fmla="*/ 14077 w 30319"/>
                    <a:gd name="connsiteY16" fmla="*/ 6497 h 11189"/>
                    <a:gd name="connsiteX17" fmla="*/ 14077 w 30319"/>
                    <a:gd name="connsiteY17" fmla="*/ 10828 h 11189"/>
                    <a:gd name="connsiteX18" fmla="*/ 16243 w 30319"/>
                    <a:gd name="connsiteY18" fmla="*/ 8663 h 11189"/>
                    <a:gd name="connsiteX19" fmla="*/ 16243 w 30319"/>
                    <a:gd name="connsiteY19" fmla="*/ 6497 h 11189"/>
                    <a:gd name="connsiteX20" fmla="*/ 18408 w 30319"/>
                    <a:gd name="connsiteY20" fmla="*/ 4331 h 11189"/>
                    <a:gd name="connsiteX21" fmla="*/ 17325 w 30319"/>
                    <a:gd name="connsiteY21" fmla="*/ 6497 h 11189"/>
                    <a:gd name="connsiteX22" fmla="*/ 15160 w 30319"/>
                    <a:gd name="connsiteY22" fmla="*/ 8663 h 11189"/>
                    <a:gd name="connsiteX23" fmla="*/ 18408 w 30319"/>
                    <a:gd name="connsiteY23" fmla="*/ 7580 h 11189"/>
                    <a:gd name="connsiteX24" fmla="*/ 18408 w 30319"/>
                    <a:gd name="connsiteY24" fmla="*/ 8663 h 11189"/>
                    <a:gd name="connsiteX25" fmla="*/ 20574 w 30319"/>
                    <a:gd name="connsiteY25" fmla="*/ 7580 h 11189"/>
                    <a:gd name="connsiteX26" fmla="*/ 19491 w 30319"/>
                    <a:gd name="connsiteY26" fmla="*/ 8663 h 11189"/>
                    <a:gd name="connsiteX27" fmla="*/ 21657 w 30319"/>
                    <a:gd name="connsiteY27" fmla="*/ 8663 h 11189"/>
                    <a:gd name="connsiteX28" fmla="*/ 21657 w 30319"/>
                    <a:gd name="connsiteY28" fmla="*/ 6497 h 11189"/>
                    <a:gd name="connsiteX29" fmla="*/ 22740 w 30319"/>
                    <a:gd name="connsiteY29" fmla="*/ 7580 h 11189"/>
                    <a:gd name="connsiteX30" fmla="*/ 24905 w 30319"/>
                    <a:gd name="connsiteY30" fmla="*/ 4331 h 11189"/>
                    <a:gd name="connsiteX31" fmla="*/ 23823 w 30319"/>
                    <a:gd name="connsiteY31" fmla="*/ 6497 h 11189"/>
                    <a:gd name="connsiteX32" fmla="*/ 21657 w 30319"/>
                    <a:gd name="connsiteY32" fmla="*/ 9746 h 11189"/>
                    <a:gd name="connsiteX33" fmla="*/ 23823 w 30319"/>
                    <a:gd name="connsiteY33" fmla="*/ 8663 h 11189"/>
                    <a:gd name="connsiteX34" fmla="*/ 22740 w 30319"/>
                    <a:gd name="connsiteY34" fmla="*/ 10828 h 11189"/>
                    <a:gd name="connsiteX35" fmla="*/ 24905 w 30319"/>
                    <a:gd name="connsiteY35" fmla="*/ 8663 h 11189"/>
                    <a:gd name="connsiteX36" fmla="*/ 24905 w 30319"/>
                    <a:gd name="connsiteY36" fmla="*/ 9746 h 11189"/>
                    <a:gd name="connsiteX37" fmla="*/ 29237 w 30319"/>
                    <a:gd name="connsiteY37" fmla="*/ 9746 h 11189"/>
                    <a:gd name="connsiteX38" fmla="*/ 30320 w 30319"/>
                    <a:gd name="connsiteY38" fmla="*/ 5414 h 11189"/>
                    <a:gd name="connsiteX39" fmla="*/ 28154 w 30319"/>
                    <a:gd name="connsiteY39" fmla="*/ 8663 h 11189"/>
                    <a:gd name="connsiteX40" fmla="*/ 29237 w 30319"/>
                    <a:gd name="connsiteY40" fmla="*/ 6497 h 11189"/>
                    <a:gd name="connsiteX41" fmla="*/ 28154 w 30319"/>
                    <a:gd name="connsiteY41" fmla="*/ 9746 h 11189"/>
                    <a:gd name="connsiteX42" fmla="*/ 27071 w 30319"/>
                    <a:gd name="connsiteY42" fmla="*/ 8663 h 11189"/>
                    <a:gd name="connsiteX43" fmla="*/ 28154 w 30319"/>
                    <a:gd name="connsiteY43" fmla="*/ 4331 h 11189"/>
                    <a:gd name="connsiteX44" fmla="*/ 27071 w 30319"/>
                    <a:gd name="connsiteY44" fmla="*/ 5414 h 11189"/>
                    <a:gd name="connsiteX45" fmla="*/ 27071 w 30319"/>
                    <a:gd name="connsiteY45" fmla="*/ 4331 h 11189"/>
                    <a:gd name="connsiteX46" fmla="*/ 24905 w 30319"/>
                    <a:gd name="connsiteY46" fmla="*/ 4331 h 11189"/>
                    <a:gd name="connsiteX47" fmla="*/ 24905 w 30319"/>
                    <a:gd name="connsiteY47" fmla="*/ 4331 h 11189"/>
                    <a:gd name="connsiteX48" fmla="*/ 23823 w 30319"/>
                    <a:gd name="connsiteY48" fmla="*/ 5414 h 11189"/>
                    <a:gd name="connsiteX49" fmla="*/ 23823 w 30319"/>
                    <a:gd name="connsiteY49" fmla="*/ 3249 h 11189"/>
                    <a:gd name="connsiteX50" fmla="*/ 21657 w 30319"/>
                    <a:gd name="connsiteY50" fmla="*/ 6497 h 11189"/>
                    <a:gd name="connsiteX51" fmla="*/ 21657 w 30319"/>
                    <a:gd name="connsiteY51" fmla="*/ 3249 h 11189"/>
                    <a:gd name="connsiteX52" fmla="*/ 19491 w 30319"/>
                    <a:gd name="connsiteY52" fmla="*/ 5414 h 11189"/>
                    <a:gd name="connsiteX53" fmla="*/ 19491 w 30319"/>
                    <a:gd name="connsiteY53" fmla="*/ 4331 h 11189"/>
                    <a:gd name="connsiteX54" fmla="*/ 19491 w 30319"/>
                    <a:gd name="connsiteY54" fmla="*/ 4331 h 11189"/>
                    <a:gd name="connsiteX55" fmla="*/ 19491 w 30319"/>
                    <a:gd name="connsiteY55" fmla="*/ 4331 h 11189"/>
                    <a:gd name="connsiteX56" fmla="*/ 19491 w 30319"/>
                    <a:gd name="connsiteY56" fmla="*/ 4331 h 11189"/>
                    <a:gd name="connsiteX57" fmla="*/ 18408 w 30319"/>
                    <a:gd name="connsiteY57" fmla="*/ 4331 h 11189"/>
                    <a:gd name="connsiteX58" fmla="*/ 19491 w 30319"/>
                    <a:gd name="connsiteY58" fmla="*/ 3249 h 11189"/>
                    <a:gd name="connsiteX59" fmla="*/ 17325 w 30319"/>
                    <a:gd name="connsiteY59" fmla="*/ 4331 h 11189"/>
                    <a:gd name="connsiteX60" fmla="*/ 15160 w 30319"/>
                    <a:gd name="connsiteY60" fmla="*/ 7580 h 11189"/>
                    <a:gd name="connsiteX61" fmla="*/ 15160 w 30319"/>
                    <a:gd name="connsiteY61" fmla="*/ 5414 h 11189"/>
                    <a:gd name="connsiteX62" fmla="*/ 14077 w 30319"/>
                    <a:gd name="connsiteY62" fmla="*/ 5414 h 11189"/>
                    <a:gd name="connsiteX63" fmla="*/ 15160 w 30319"/>
                    <a:gd name="connsiteY63" fmla="*/ 3249 h 11189"/>
                    <a:gd name="connsiteX64" fmla="*/ 12994 w 30319"/>
                    <a:gd name="connsiteY64" fmla="*/ 4331 h 11189"/>
                    <a:gd name="connsiteX65" fmla="*/ 12994 w 30319"/>
                    <a:gd name="connsiteY65" fmla="*/ 3249 h 11189"/>
                    <a:gd name="connsiteX66" fmla="*/ 11911 w 30319"/>
                    <a:gd name="connsiteY66" fmla="*/ 3249 h 11189"/>
                    <a:gd name="connsiteX67" fmla="*/ 11911 w 30319"/>
                    <a:gd name="connsiteY67" fmla="*/ 4331 h 11189"/>
                    <a:gd name="connsiteX68" fmla="*/ 10828 w 30319"/>
                    <a:gd name="connsiteY68" fmla="*/ 2166 h 11189"/>
                    <a:gd name="connsiteX69" fmla="*/ 9746 w 30319"/>
                    <a:gd name="connsiteY69" fmla="*/ 4331 h 11189"/>
                    <a:gd name="connsiteX70" fmla="*/ 6497 w 30319"/>
                    <a:gd name="connsiteY70" fmla="*/ 5414 h 11189"/>
                    <a:gd name="connsiteX71" fmla="*/ 6497 w 30319"/>
                    <a:gd name="connsiteY71" fmla="*/ 4331 h 11189"/>
                    <a:gd name="connsiteX72" fmla="*/ 7580 w 30319"/>
                    <a:gd name="connsiteY72" fmla="*/ 3249 h 11189"/>
                    <a:gd name="connsiteX73" fmla="*/ 6497 w 30319"/>
                    <a:gd name="connsiteY73" fmla="*/ 3249 h 11189"/>
                    <a:gd name="connsiteX74" fmla="*/ 6497 w 30319"/>
                    <a:gd name="connsiteY74" fmla="*/ 1083 h 11189"/>
                    <a:gd name="connsiteX75" fmla="*/ 3248 w 30319"/>
                    <a:gd name="connsiteY75" fmla="*/ 2166 h 11189"/>
                    <a:gd name="connsiteX76" fmla="*/ 4331 w 30319"/>
                    <a:gd name="connsiteY76" fmla="*/ 3249 h 11189"/>
                    <a:gd name="connsiteX77" fmla="*/ 3248 w 30319"/>
                    <a:gd name="connsiteY77" fmla="*/ 4331 h 11189"/>
                    <a:gd name="connsiteX78" fmla="*/ 2166 w 30319"/>
                    <a:gd name="connsiteY78" fmla="*/ 3249 h 11189"/>
                    <a:gd name="connsiteX79" fmla="*/ 3248 w 30319"/>
                    <a:gd name="connsiteY79" fmla="*/ 0 h 11189"/>
                    <a:gd name="connsiteX80" fmla="*/ 4331 w 30319"/>
                    <a:gd name="connsiteY80" fmla="*/ 2166 h 11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30319" h="11189">
                      <a:moveTo>
                        <a:pt x="4331" y="2166"/>
                      </a:moveTo>
                      <a:cubicBezTo>
                        <a:pt x="3248" y="2166"/>
                        <a:pt x="3248" y="3249"/>
                        <a:pt x="2166" y="4331"/>
                      </a:cubicBezTo>
                      <a:lnTo>
                        <a:pt x="2166" y="3249"/>
                      </a:lnTo>
                      <a:cubicBezTo>
                        <a:pt x="2166" y="3249"/>
                        <a:pt x="0" y="4331"/>
                        <a:pt x="0" y="6497"/>
                      </a:cubicBezTo>
                      <a:lnTo>
                        <a:pt x="0" y="5414"/>
                      </a:lnTo>
                      <a:cubicBezTo>
                        <a:pt x="1083" y="4331"/>
                        <a:pt x="0" y="7580"/>
                        <a:pt x="0" y="7580"/>
                      </a:cubicBezTo>
                      <a:cubicBezTo>
                        <a:pt x="1083" y="7580"/>
                        <a:pt x="2166" y="4331"/>
                        <a:pt x="2166" y="5414"/>
                      </a:cubicBezTo>
                      <a:cubicBezTo>
                        <a:pt x="2166" y="5414"/>
                        <a:pt x="2166" y="6497"/>
                        <a:pt x="2166" y="6497"/>
                      </a:cubicBezTo>
                      <a:cubicBezTo>
                        <a:pt x="2166" y="6497"/>
                        <a:pt x="4331" y="4331"/>
                        <a:pt x="4331" y="4331"/>
                      </a:cubicBezTo>
                      <a:cubicBezTo>
                        <a:pt x="2166" y="11911"/>
                        <a:pt x="6497" y="3249"/>
                        <a:pt x="5414" y="7580"/>
                      </a:cubicBezTo>
                      <a:cubicBezTo>
                        <a:pt x="6497" y="7580"/>
                        <a:pt x="6497" y="7580"/>
                        <a:pt x="7580" y="6497"/>
                      </a:cubicBezTo>
                      <a:cubicBezTo>
                        <a:pt x="6497" y="8663"/>
                        <a:pt x="7580" y="6497"/>
                        <a:pt x="7580" y="8663"/>
                      </a:cubicBezTo>
                      <a:cubicBezTo>
                        <a:pt x="9746" y="4331"/>
                        <a:pt x="8663" y="10828"/>
                        <a:pt x="10828" y="6497"/>
                      </a:cubicBezTo>
                      <a:cubicBezTo>
                        <a:pt x="10828" y="8663"/>
                        <a:pt x="10828" y="6497"/>
                        <a:pt x="11911" y="7580"/>
                      </a:cubicBezTo>
                      <a:cubicBezTo>
                        <a:pt x="11911" y="8663"/>
                        <a:pt x="11911" y="7580"/>
                        <a:pt x="11911" y="8663"/>
                      </a:cubicBezTo>
                      <a:cubicBezTo>
                        <a:pt x="11911" y="9746"/>
                        <a:pt x="12994" y="6497"/>
                        <a:pt x="12994" y="8663"/>
                      </a:cubicBezTo>
                      <a:cubicBezTo>
                        <a:pt x="14077" y="9746"/>
                        <a:pt x="14077" y="7580"/>
                        <a:pt x="14077" y="6497"/>
                      </a:cubicBezTo>
                      <a:cubicBezTo>
                        <a:pt x="15160" y="7580"/>
                        <a:pt x="14077" y="7580"/>
                        <a:pt x="14077" y="10828"/>
                      </a:cubicBezTo>
                      <a:cubicBezTo>
                        <a:pt x="15160" y="8663"/>
                        <a:pt x="15160" y="9746"/>
                        <a:pt x="16243" y="8663"/>
                      </a:cubicBezTo>
                      <a:cubicBezTo>
                        <a:pt x="16243" y="8663"/>
                        <a:pt x="16243" y="7580"/>
                        <a:pt x="16243" y="6497"/>
                      </a:cubicBezTo>
                      <a:cubicBezTo>
                        <a:pt x="17325" y="7580"/>
                        <a:pt x="17325" y="5414"/>
                        <a:pt x="18408" y="4331"/>
                      </a:cubicBezTo>
                      <a:cubicBezTo>
                        <a:pt x="18408" y="7580"/>
                        <a:pt x="17325" y="4331"/>
                        <a:pt x="17325" y="6497"/>
                      </a:cubicBezTo>
                      <a:cubicBezTo>
                        <a:pt x="16243" y="7580"/>
                        <a:pt x="16243" y="7580"/>
                        <a:pt x="15160" y="8663"/>
                      </a:cubicBezTo>
                      <a:cubicBezTo>
                        <a:pt x="16243" y="8663"/>
                        <a:pt x="17325" y="8663"/>
                        <a:pt x="18408" y="7580"/>
                      </a:cubicBezTo>
                      <a:cubicBezTo>
                        <a:pt x="18408" y="7580"/>
                        <a:pt x="17325" y="8663"/>
                        <a:pt x="18408" y="8663"/>
                      </a:cubicBezTo>
                      <a:cubicBezTo>
                        <a:pt x="18408" y="9746"/>
                        <a:pt x="20574" y="6497"/>
                        <a:pt x="20574" y="7580"/>
                      </a:cubicBezTo>
                      <a:lnTo>
                        <a:pt x="19491" y="8663"/>
                      </a:lnTo>
                      <a:cubicBezTo>
                        <a:pt x="20574" y="6497"/>
                        <a:pt x="20574" y="9746"/>
                        <a:pt x="21657" y="8663"/>
                      </a:cubicBezTo>
                      <a:cubicBezTo>
                        <a:pt x="21657" y="7580"/>
                        <a:pt x="21657" y="7580"/>
                        <a:pt x="21657" y="6497"/>
                      </a:cubicBezTo>
                      <a:cubicBezTo>
                        <a:pt x="20574" y="9746"/>
                        <a:pt x="23823" y="5414"/>
                        <a:pt x="22740" y="7580"/>
                      </a:cubicBezTo>
                      <a:cubicBezTo>
                        <a:pt x="23823" y="5414"/>
                        <a:pt x="24905" y="4331"/>
                        <a:pt x="24905" y="4331"/>
                      </a:cubicBezTo>
                      <a:cubicBezTo>
                        <a:pt x="24905" y="5414"/>
                        <a:pt x="24905" y="5414"/>
                        <a:pt x="23823" y="6497"/>
                      </a:cubicBezTo>
                      <a:cubicBezTo>
                        <a:pt x="23823" y="5414"/>
                        <a:pt x="22740" y="8663"/>
                        <a:pt x="21657" y="9746"/>
                      </a:cubicBezTo>
                      <a:cubicBezTo>
                        <a:pt x="22740" y="8663"/>
                        <a:pt x="22740" y="9746"/>
                        <a:pt x="23823" y="8663"/>
                      </a:cubicBezTo>
                      <a:lnTo>
                        <a:pt x="22740" y="10828"/>
                      </a:lnTo>
                      <a:cubicBezTo>
                        <a:pt x="23823" y="10828"/>
                        <a:pt x="24905" y="6497"/>
                        <a:pt x="24905" y="8663"/>
                      </a:cubicBezTo>
                      <a:lnTo>
                        <a:pt x="24905" y="9746"/>
                      </a:lnTo>
                      <a:cubicBezTo>
                        <a:pt x="25988" y="9746"/>
                        <a:pt x="27071" y="12994"/>
                        <a:pt x="29237" y="9746"/>
                      </a:cubicBezTo>
                      <a:cubicBezTo>
                        <a:pt x="29237" y="8663"/>
                        <a:pt x="30320" y="5414"/>
                        <a:pt x="30320" y="5414"/>
                      </a:cubicBezTo>
                      <a:cubicBezTo>
                        <a:pt x="29237" y="6497"/>
                        <a:pt x="28154" y="7580"/>
                        <a:pt x="28154" y="8663"/>
                      </a:cubicBezTo>
                      <a:lnTo>
                        <a:pt x="29237" y="6497"/>
                      </a:lnTo>
                      <a:cubicBezTo>
                        <a:pt x="28154" y="7580"/>
                        <a:pt x="28154" y="8663"/>
                        <a:pt x="28154" y="9746"/>
                      </a:cubicBezTo>
                      <a:cubicBezTo>
                        <a:pt x="27071" y="10828"/>
                        <a:pt x="28154" y="7580"/>
                        <a:pt x="27071" y="8663"/>
                      </a:cubicBezTo>
                      <a:cubicBezTo>
                        <a:pt x="28154" y="6497"/>
                        <a:pt x="28154" y="6497"/>
                        <a:pt x="28154" y="4331"/>
                      </a:cubicBezTo>
                      <a:lnTo>
                        <a:pt x="27071" y="5414"/>
                      </a:lnTo>
                      <a:cubicBezTo>
                        <a:pt x="27071" y="4331"/>
                        <a:pt x="27071" y="4331"/>
                        <a:pt x="27071" y="4331"/>
                      </a:cubicBezTo>
                      <a:cubicBezTo>
                        <a:pt x="25988" y="6497"/>
                        <a:pt x="25988" y="3249"/>
                        <a:pt x="24905" y="4331"/>
                      </a:cubicBezTo>
                      <a:lnTo>
                        <a:pt x="24905" y="4331"/>
                      </a:lnTo>
                      <a:cubicBezTo>
                        <a:pt x="24905" y="5414"/>
                        <a:pt x="23823" y="5414"/>
                        <a:pt x="23823" y="5414"/>
                      </a:cubicBezTo>
                      <a:cubicBezTo>
                        <a:pt x="23823" y="3249"/>
                        <a:pt x="23823" y="4331"/>
                        <a:pt x="23823" y="3249"/>
                      </a:cubicBezTo>
                      <a:cubicBezTo>
                        <a:pt x="22740" y="4331"/>
                        <a:pt x="22740" y="6497"/>
                        <a:pt x="21657" y="6497"/>
                      </a:cubicBezTo>
                      <a:cubicBezTo>
                        <a:pt x="22740" y="4331"/>
                        <a:pt x="21657" y="5414"/>
                        <a:pt x="21657" y="3249"/>
                      </a:cubicBezTo>
                      <a:cubicBezTo>
                        <a:pt x="20574" y="5414"/>
                        <a:pt x="20574" y="3249"/>
                        <a:pt x="19491" y="5414"/>
                      </a:cubicBezTo>
                      <a:cubicBezTo>
                        <a:pt x="19491" y="5414"/>
                        <a:pt x="18408" y="5414"/>
                        <a:pt x="19491" y="4331"/>
                      </a:cubicBezTo>
                      <a:cubicBezTo>
                        <a:pt x="19491" y="4331"/>
                        <a:pt x="19491" y="4331"/>
                        <a:pt x="19491" y="4331"/>
                      </a:cubicBezTo>
                      <a:lnTo>
                        <a:pt x="19491" y="4331"/>
                      </a:lnTo>
                      <a:cubicBezTo>
                        <a:pt x="19491" y="4331"/>
                        <a:pt x="19491" y="4331"/>
                        <a:pt x="19491" y="4331"/>
                      </a:cubicBezTo>
                      <a:cubicBezTo>
                        <a:pt x="19491" y="4331"/>
                        <a:pt x="18408" y="5414"/>
                        <a:pt x="18408" y="4331"/>
                      </a:cubicBezTo>
                      <a:cubicBezTo>
                        <a:pt x="18408" y="3249"/>
                        <a:pt x="18408" y="3249"/>
                        <a:pt x="19491" y="3249"/>
                      </a:cubicBezTo>
                      <a:cubicBezTo>
                        <a:pt x="19491" y="2166"/>
                        <a:pt x="17325" y="6497"/>
                        <a:pt x="17325" y="4331"/>
                      </a:cubicBezTo>
                      <a:cubicBezTo>
                        <a:pt x="17325" y="5414"/>
                        <a:pt x="16243" y="5414"/>
                        <a:pt x="15160" y="7580"/>
                      </a:cubicBezTo>
                      <a:cubicBezTo>
                        <a:pt x="15160" y="6497"/>
                        <a:pt x="16243" y="4331"/>
                        <a:pt x="15160" y="5414"/>
                      </a:cubicBezTo>
                      <a:cubicBezTo>
                        <a:pt x="14077" y="7580"/>
                        <a:pt x="15160" y="4331"/>
                        <a:pt x="14077" y="5414"/>
                      </a:cubicBezTo>
                      <a:cubicBezTo>
                        <a:pt x="15160" y="3249"/>
                        <a:pt x="14077" y="4331"/>
                        <a:pt x="15160" y="3249"/>
                      </a:cubicBezTo>
                      <a:cubicBezTo>
                        <a:pt x="15160" y="2166"/>
                        <a:pt x="14077" y="4331"/>
                        <a:pt x="12994" y="4331"/>
                      </a:cubicBezTo>
                      <a:cubicBezTo>
                        <a:pt x="12994" y="4331"/>
                        <a:pt x="12994" y="3249"/>
                        <a:pt x="12994" y="3249"/>
                      </a:cubicBezTo>
                      <a:cubicBezTo>
                        <a:pt x="12994" y="4331"/>
                        <a:pt x="11911" y="5414"/>
                        <a:pt x="11911" y="3249"/>
                      </a:cubicBezTo>
                      <a:lnTo>
                        <a:pt x="11911" y="4331"/>
                      </a:lnTo>
                      <a:cubicBezTo>
                        <a:pt x="11911" y="3249"/>
                        <a:pt x="10828" y="3249"/>
                        <a:pt x="10828" y="2166"/>
                      </a:cubicBezTo>
                      <a:lnTo>
                        <a:pt x="9746" y="4331"/>
                      </a:lnTo>
                      <a:cubicBezTo>
                        <a:pt x="9746" y="1083"/>
                        <a:pt x="8663" y="3249"/>
                        <a:pt x="6497" y="5414"/>
                      </a:cubicBezTo>
                      <a:cubicBezTo>
                        <a:pt x="6497" y="5414"/>
                        <a:pt x="6497" y="4331"/>
                        <a:pt x="6497" y="4331"/>
                      </a:cubicBezTo>
                      <a:cubicBezTo>
                        <a:pt x="6497" y="4331"/>
                        <a:pt x="6497" y="3249"/>
                        <a:pt x="7580" y="3249"/>
                      </a:cubicBezTo>
                      <a:cubicBezTo>
                        <a:pt x="7580" y="3249"/>
                        <a:pt x="7580" y="1083"/>
                        <a:pt x="6497" y="3249"/>
                      </a:cubicBezTo>
                      <a:cubicBezTo>
                        <a:pt x="5414" y="4331"/>
                        <a:pt x="6497" y="1083"/>
                        <a:pt x="6497" y="1083"/>
                      </a:cubicBezTo>
                      <a:cubicBezTo>
                        <a:pt x="4331" y="4331"/>
                        <a:pt x="5414" y="-2166"/>
                        <a:pt x="3248" y="2166"/>
                      </a:cubicBezTo>
                      <a:cubicBezTo>
                        <a:pt x="3248" y="2166"/>
                        <a:pt x="3248" y="3249"/>
                        <a:pt x="4331" y="3249"/>
                      </a:cubicBezTo>
                      <a:cubicBezTo>
                        <a:pt x="4331" y="3249"/>
                        <a:pt x="3248" y="4331"/>
                        <a:pt x="3248" y="4331"/>
                      </a:cubicBezTo>
                      <a:cubicBezTo>
                        <a:pt x="2166" y="4331"/>
                        <a:pt x="3248" y="2166"/>
                        <a:pt x="2166" y="3249"/>
                      </a:cubicBezTo>
                      <a:lnTo>
                        <a:pt x="3248" y="0"/>
                      </a:lnTo>
                      <a:cubicBezTo>
                        <a:pt x="7580" y="0"/>
                        <a:pt x="3248" y="7580"/>
                        <a:pt x="4331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46" name="Полилиния: фигура 3245">
                  <a:extLst>
                    <a:ext uri="{FF2B5EF4-FFF2-40B4-BE49-F238E27FC236}">
                      <a16:creationId xmlns:a16="http://schemas.microsoft.com/office/drawing/2014/main" id="{CCAB96E4-CA8D-7CE4-F82B-33824361BA66}"/>
                    </a:ext>
                  </a:extLst>
                </p:cNvPr>
                <p:cNvSpPr/>
                <p:nvPr/>
              </p:nvSpPr>
              <p:spPr>
                <a:xfrm>
                  <a:off x="8798375" y="6569586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ubicBezTo>
                        <a:pt x="0" y="2166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47" name="Полилиния: фигура 3246">
                  <a:extLst>
                    <a:ext uri="{FF2B5EF4-FFF2-40B4-BE49-F238E27FC236}">
                      <a16:creationId xmlns:a16="http://schemas.microsoft.com/office/drawing/2014/main" id="{1C2A51EE-EA05-9113-C96E-AB5896A97114}"/>
                    </a:ext>
                  </a:extLst>
                </p:cNvPr>
                <p:cNvSpPr/>
                <p:nvPr/>
              </p:nvSpPr>
              <p:spPr>
                <a:xfrm>
                  <a:off x="8798375" y="657175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48" name="Полилиния: фигура 3247">
                  <a:extLst>
                    <a:ext uri="{FF2B5EF4-FFF2-40B4-BE49-F238E27FC236}">
                      <a16:creationId xmlns:a16="http://schemas.microsoft.com/office/drawing/2014/main" id="{8D942132-A879-FD38-0832-AB96DD34E18E}"/>
                    </a:ext>
                  </a:extLst>
                </p:cNvPr>
                <p:cNvSpPr/>
                <p:nvPr/>
              </p:nvSpPr>
              <p:spPr>
                <a:xfrm>
                  <a:off x="8788900" y="6568503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49" name="Полилиния: фигура 3248">
                  <a:extLst>
                    <a:ext uri="{FF2B5EF4-FFF2-40B4-BE49-F238E27FC236}">
                      <a16:creationId xmlns:a16="http://schemas.microsoft.com/office/drawing/2014/main" id="{3886B72A-47B1-5307-F105-1BA51FD66525}"/>
                    </a:ext>
                  </a:extLst>
                </p:cNvPr>
                <p:cNvSpPr/>
                <p:nvPr/>
              </p:nvSpPr>
              <p:spPr>
                <a:xfrm>
                  <a:off x="8788629" y="656958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50" name="Полилиния: фигура 3249">
                  <a:extLst>
                    <a:ext uri="{FF2B5EF4-FFF2-40B4-BE49-F238E27FC236}">
                      <a16:creationId xmlns:a16="http://schemas.microsoft.com/office/drawing/2014/main" id="{0311E3C4-89E8-BD33-1B9B-4E98A87CAC08}"/>
                    </a:ext>
                  </a:extLst>
                </p:cNvPr>
                <p:cNvSpPr/>
                <p:nvPr/>
              </p:nvSpPr>
              <p:spPr>
                <a:xfrm>
                  <a:off x="8770221" y="6565254"/>
                  <a:ext cx="16242" cy="7984"/>
                </a:xfrm>
                <a:custGeom>
                  <a:avLst/>
                  <a:gdLst>
                    <a:gd name="connsiteX0" fmla="*/ 4331 w 16242"/>
                    <a:gd name="connsiteY0" fmla="*/ 1083 h 7984"/>
                    <a:gd name="connsiteX1" fmla="*/ 2166 w 16242"/>
                    <a:gd name="connsiteY1" fmla="*/ 2166 h 7984"/>
                    <a:gd name="connsiteX2" fmla="*/ 2166 w 16242"/>
                    <a:gd name="connsiteY2" fmla="*/ 0 h 7984"/>
                    <a:gd name="connsiteX3" fmla="*/ 0 w 16242"/>
                    <a:gd name="connsiteY3" fmla="*/ 2166 h 7984"/>
                    <a:gd name="connsiteX4" fmla="*/ 8663 w 16242"/>
                    <a:gd name="connsiteY4" fmla="*/ 4331 h 7984"/>
                    <a:gd name="connsiteX5" fmla="*/ 7580 w 16242"/>
                    <a:gd name="connsiteY5" fmla="*/ 5414 h 7984"/>
                    <a:gd name="connsiteX6" fmla="*/ 10828 w 16242"/>
                    <a:gd name="connsiteY6" fmla="*/ 4331 h 7984"/>
                    <a:gd name="connsiteX7" fmla="*/ 9746 w 16242"/>
                    <a:gd name="connsiteY7" fmla="*/ 6497 h 7984"/>
                    <a:gd name="connsiteX8" fmla="*/ 11911 w 16242"/>
                    <a:gd name="connsiteY8" fmla="*/ 6497 h 7984"/>
                    <a:gd name="connsiteX9" fmla="*/ 11911 w 16242"/>
                    <a:gd name="connsiteY9" fmla="*/ 5414 h 7984"/>
                    <a:gd name="connsiteX10" fmla="*/ 11911 w 16242"/>
                    <a:gd name="connsiteY10" fmla="*/ 6497 h 7984"/>
                    <a:gd name="connsiteX11" fmla="*/ 11911 w 16242"/>
                    <a:gd name="connsiteY11" fmla="*/ 6497 h 7984"/>
                    <a:gd name="connsiteX12" fmla="*/ 12994 w 16242"/>
                    <a:gd name="connsiteY12" fmla="*/ 6497 h 7984"/>
                    <a:gd name="connsiteX13" fmla="*/ 11911 w 16242"/>
                    <a:gd name="connsiteY13" fmla="*/ 6497 h 7984"/>
                    <a:gd name="connsiteX14" fmla="*/ 12994 w 16242"/>
                    <a:gd name="connsiteY14" fmla="*/ 6497 h 7984"/>
                    <a:gd name="connsiteX15" fmla="*/ 11911 w 16242"/>
                    <a:gd name="connsiteY15" fmla="*/ 7580 h 7984"/>
                    <a:gd name="connsiteX16" fmla="*/ 15160 w 16242"/>
                    <a:gd name="connsiteY16" fmla="*/ 6497 h 7984"/>
                    <a:gd name="connsiteX17" fmla="*/ 16243 w 16242"/>
                    <a:gd name="connsiteY17" fmla="*/ 5414 h 7984"/>
                    <a:gd name="connsiteX18" fmla="*/ 14077 w 16242"/>
                    <a:gd name="connsiteY18" fmla="*/ 6497 h 7984"/>
                    <a:gd name="connsiteX19" fmla="*/ 14077 w 16242"/>
                    <a:gd name="connsiteY19" fmla="*/ 6497 h 7984"/>
                    <a:gd name="connsiteX20" fmla="*/ 12994 w 16242"/>
                    <a:gd name="connsiteY20" fmla="*/ 6497 h 7984"/>
                    <a:gd name="connsiteX21" fmla="*/ 15160 w 16242"/>
                    <a:gd name="connsiteY21" fmla="*/ 4331 h 7984"/>
                    <a:gd name="connsiteX22" fmla="*/ 14077 w 16242"/>
                    <a:gd name="connsiteY22" fmla="*/ 2166 h 7984"/>
                    <a:gd name="connsiteX23" fmla="*/ 14077 w 16242"/>
                    <a:gd name="connsiteY23" fmla="*/ 2166 h 7984"/>
                    <a:gd name="connsiteX24" fmla="*/ 12994 w 16242"/>
                    <a:gd name="connsiteY24" fmla="*/ 2166 h 7984"/>
                    <a:gd name="connsiteX25" fmla="*/ 12994 w 16242"/>
                    <a:gd name="connsiteY25" fmla="*/ 3248 h 7984"/>
                    <a:gd name="connsiteX26" fmla="*/ 11911 w 16242"/>
                    <a:gd name="connsiteY26" fmla="*/ 5414 h 7984"/>
                    <a:gd name="connsiteX27" fmla="*/ 10828 w 16242"/>
                    <a:gd name="connsiteY27" fmla="*/ 5414 h 7984"/>
                    <a:gd name="connsiteX28" fmla="*/ 11911 w 16242"/>
                    <a:gd name="connsiteY28" fmla="*/ 3248 h 7984"/>
                    <a:gd name="connsiteX29" fmla="*/ 10828 w 16242"/>
                    <a:gd name="connsiteY29" fmla="*/ 4331 h 7984"/>
                    <a:gd name="connsiteX30" fmla="*/ 11911 w 16242"/>
                    <a:gd name="connsiteY30" fmla="*/ 2166 h 7984"/>
                    <a:gd name="connsiteX31" fmla="*/ 10828 w 16242"/>
                    <a:gd name="connsiteY31" fmla="*/ 4331 h 7984"/>
                    <a:gd name="connsiteX32" fmla="*/ 7580 w 16242"/>
                    <a:gd name="connsiteY32" fmla="*/ 3248 h 7984"/>
                    <a:gd name="connsiteX33" fmla="*/ 8663 w 16242"/>
                    <a:gd name="connsiteY33" fmla="*/ 2166 h 7984"/>
                    <a:gd name="connsiteX34" fmla="*/ 7580 w 16242"/>
                    <a:gd name="connsiteY34" fmla="*/ 3248 h 7984"/>
                    <a:gd name="connsiteX35" fmla="*/ 6497 w 16242"/>
                    <a:gd name="connsiteY35" fmla="*/ 1083 h 7984"/>
                    <a:gd name="connsiteX36" fmla="*/ 6497 w 16242"/>
                    <a:gd name="connsiteY36" fmla="*/ 2166 h 7984"/>
                    <a:gd name="connsiteX37" fmla="*/ 4331 w 16242"/>
                    <a:gd name="connsiteY37" fmla="*/ 1083 h 7984"/>
                    <a:gd name="connsiteX38" fmla="*/ 4331 w 16242"/>
                    <a:gd name="connsiteY38" fmla="*/ 1083 h 7984"/>
                    <a:gd name="connsiteX39" fmla="*/ 2166 w 16242"/>
                    <a:gd name="connsiteY39" fmla="*/ 3248 h 7984"/>
                    <a:gd name="connsiteX40" fmla="*/ 4331 w 16242"/>
                    <a:gd name="connsiteY40" fmla="*/ 1083 h 7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6242" h="7984">
                      <a:moveTo>
                        <a:pt x="4331" y="1083"/>
                      </a:moveTo>
                      <a:lnTo>
                        <a:pt x="2166" y="2166"/>
                      </a:lnTo>
                      <a:cubicBezTo>
                        <a:pt x="2166" y="1083"/>
                        <a:pt x="1083" y="2166"/>
                        <a:pt x="2166" y="0"/>
                      </a:cubicBezTo>
                      <a:cubicBezTo>
                        <a:pt x="1083" y="2166"/>
                        <a:pt x="1083" y="-1083"/>
                        <a:pt x="0" y="2166"/>
                      </a:cubicBezTo>
                      <a:cubicBezTo>
                        <a:pt x="2166" y="2166"/>
                        <a:pt x="4331" y="5414"/>
                        <a:pt x="8663" y="4331"/>
                      </a:cubicBezTo>
                      <a:lnTo>
                        <a:pt x="7580" y="5414"/>
                      </a:lnTo>
                      <a:cubicBezTo>
                        <a:pt x="9746" y="3248"/>
                        <a:pt x="7580" y="8663"/>
                        <a:pt x="10828" y="4331"/>
                      </a:cubicBezTo>
                      <a:lnTo>
                        <a:pt x="9746" y="6497"/>
                      </a:lnTo>
                      <a:cubicBezTo>
                        <a:pt x="9746" y="7580"/>
                        <a:pt x="12994" y="3248"/>
                        <a:pt x="11911" y="6497"/>
                      </a:cubicBezTo>
                      <a:lnTo>
                        <a:pt x="11911" y="5414"/>
                      </a:lnTo>
                      <a:cubicBezTo>
                        <a:pt x="11911" y="5414"/>
                        <a:pt x="11911" y="6497"/>
                        <a:pt x="11911" y="6497"/>
                      </a:cubicBezTo>
                      <a:lnTo>
                        <a:pt x="11911" y="6497"/>
                      </a:lnTo>
                      <a:cubicBezTo>
                        <a:pt x="12994" y="5414"/>
                        <a:pt x="12994" y="5414"/>
                        <a:pt x="12994" y="6497"/>
                      </a:cubicBezTo>
                      <a:cubicBezTo>
                        <a:pt x="12994" y="7580"/>
                        <a:pt x="12994" y="6497"/>
                        <a:pt x="11911" y="6497"/>
                      </a:cubicBezTo>
                      <a:cubicBezTo>
                        <a:pt x="11911" y="7580"/>
                        <a:pt x="12994" y="5414"/>
                        <a:pt x="12994" y="6497"/>
                      </a:cubicBezTo>
                      <a:cubicBezTo>
                        <a:pt x="12994" y="7580"/>
                        <a:pt x="12994" y="7580"/>
                        <a:pt x="11911" y="7580"/>
                      </a:cubicBezTo>
                      <a:cubicBezTo>
                        <a:pt x="12994" y="6497"/>
                        <a:pt x="12994" y="9746"/>
                        <a:pt x="15160" y="6497"/>
                      </a:cubicBezTo>
                      <a:cubicBezTo>
                        <a:pt x="15160" y="5414"/>
                        <a:pt x="15160" y="5414"/>
                        <a:pt x="16243" y="5414"/>
                      </a:cubicBezTo>
                      <a:cubicBezTo>
                        <a:pt x="16243" y="4331"/>
                        <a:pt x="15160" y="5414"/>
                        <a:pt x="14077" y="6497"/>
                      </a:cubicBezTo>
                      <a:lnTo>
                        <a:pt x="14077" y="6497"/>
                      </a:lnTo>
                      <a:cubicBezTo>
                        <a:pt x="11911" y="9746"/>
                        <a:pt x="14077" y="5414"/>
                        <a:pt x="12994" y="6497"/>
                      </a:cubicBezTo>
                      <a:cubicBezTo>
                        <a:pt x="14077" y="5414"/>
                        <a:pt x="14077" y="5414"/>
                        <a:pt x="15160" y="4331"/>
                      </a:cubicBezTo>
                      <a:cubicBezTo>
                        <a:pt x="15160" y="1083"/>
                        <a:pt x="12994" y="5414"/>
                        <a:pt x="14077" y="2166"/>
                      </a:cubicBezTo>
                      <a:lnTo>
                        <a:pt x="14077" y="2166"/>
                      </a:lnTo>
                      <a:cubicBezTo>
                        <a:pt x="14077" y="2166"/>
                        <a:pt x="14077" y="2166"/>
                        <a:pt x="12994" y="2166"/>
                      </a:cubicBezTo>
                      <a:cubicBezTo>
                        <a:pt x="12994" y="2166"/>
                        <a:pt x="12994" y="3248"/>
                        <a:pt x="12994" y="3248"/>
                      </a:cubicBezTo>
                      <a:cubicBezTo>
                        <a:pt x="12994" y="3248"/>
                        <a:pt x="11911" y="5414"/>
                        <a:pt x="11911" y="5414"/>
                      </a:cubicBezTo>
                      <a:cubicBezTo>
                        <a:pt x="11911" y="3248"/>
                        <a:pt x="10828" y="6497"/>
                        <a:pt x="10828" y="5414"/>
                      </a:cubicBezTo>
                      <a:cubicBezTo>
                        <a:pt x="11911" y="4331"/>
                        <a:pt x="11911" y="4331"/>
                        <a:pt x="11911" y="3248"/>
                      </a:cubicBezTo>
                      <a:lnTo>
                        <a:pt x="10828" y="4331"/>
                      </a:lnTo>
                      <a:cubicBezTo>
                        <a:pt x="10828" y="4331"/>
                        <a:pt x="10828" y="2166"/>
                        <a:pt x="11911" y="2166"/>
                      </a:cubicBezTo>
                      <a:cubicBezTo>
                        <a:pt x="10828" y="3248"/>
                        <a:pt x="11911" y="3248"/>
                        <a:pt x="10828" y="4331"/>
                      </a:cubicBezTo>
                      <a:cubicBezTo>
                        <a:pt x="10828" y="2166"/>
                        <a:pt x="9746" y="2166"/>
                        <a:pt x="7580" y="3248"/>
                      </a:cubicBezTo>
                      <a:cubicBezTo>
                        <a:pt x="7580" y="3248"/>
                        <a:pt x="8663" y="2166"/>
                        <a:pt x="8663" y="2166"/>
                      </a:cubicBezTo>
                      <a:cubicBezTo>
                        <a:pt x="8663" y="2166"/>
                        <a:pt x="7580" y="2166"/>
                        <a:pt x="7580" y="3248"/>
                      </a:cubicBezTo>
                      <a:cubicBezTo>
                        <a:pt x="6497" y="4331"/>
                        <a:pt x="6497" y="3248"/>
                        <a:pt x="6497" y="1083"/>
                      </a:cubicBezTo>
                      <a:lnTo>
                        <a:pt x="6497" y="2166"/>
                      </a:lnTo>
                      <a:cubicBezTo>
                        <a:pt x="5414" y="4331"/>
                        <a:pt x="6497" y="0"/>
                        <a:pt x="4331" y="1083"/>
                      </a:cubicBezTo>
                      <a:lnTo>
                        <a:pt x="4331" y="1083"/>
                      </a:lnTo>
                      <a:cubicBezTo>
                        <a:pt x="4331" y="2166"/>
                        <a:pt x="3248" y="4331"/>
                        <a:pt x="2166" y="3248"/>
                      </a:cubicBezTo>
                      <a:cubicBezTo>
                        <a:pt x="3248" y="2166"/>
                        <a:pt x="4331" y="2166"/>
                        <a:pt x="4331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51" name="Полилиния: фигура 3250">
                  <a:extLst>
                    <a:ext uri="{FF2B5EF4-FFF2-40B4-BE49-F238E27FC236}">
                      <a16:creationId xmlns:a16="http://schemas.microsoft.com/office/drawing/2014/main" id="{E80AC014-8B42-D67B-992D-C0ECE96D2E49}"/>
                    </a:ext>
                  </a:extLst>
                </p:cNvPr>
                <p:cNvSpPr/>
                <p:nvPr/>
              </p:nvSpPr>
              <p:spPr>
                <a:xfrm>
                  <a:off x="8770221" y="6565888"/>
                  <a:ext cx="1082" cy="2012"/>
                </a:xfrm>
                <a:custGeom>
                  <a:avLst/>
                  <a:gdLst>
                    <a:gd name="connsiteX0" fmla="*/ 0 w 1082"/>
                    <a:gd name="connsiteY0" fmla="*/ 1531 h 2012"/>
                    <a:gd name="connsiteX1" fmla="*/ 1083 w 1082"/>
                    <a:gd name="connsiteY1" fmla="*/ 448 h 2012"/>
                    <a:gd name="connsiteX2" fmla="*/ 0 w 1082"/>
                    <a:gd name="connsiteY2" fmla="*/ 1531 h 2012"/>
                    <a:gd name="connsiteX3" fmla="*/ 0 w 1082"/>
                    <a:gd name="connsiteY3" fmla="*/ 1531 h 2012"/>
                    <a:gd name="connsiteX4" fmla="*/ 0 w 1082"/>
                    <a:gd name="connsiteY4" fmla="*/ 1531 h 2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2012">
                      <a:moveTo>
                        <a:pt x="0" y="1531"/>
                      </a:moveTo>
                      <a:lnTo>
                        <a:pt x="1083" y="448"/>
                      </a:lnTo>
                      <a:cubicBezTo>
                        <a:pt x="1083" y="-634"/>
                        <a:pt x="0" y="448"/>
                        <a:pt x="0" y="1531"/>
                      </a:cubicBezTo>
                      <a:cubicBezTo>
                        <a:pt x="0" y="1531"/>
                        <a:pt x="0" y="2614"/>
                        <a:pt x="0" y="1531"/>
                      </a:cubicBezTo>
                      <a:cubicBezTo>
                        <a:pt x="0" y="1531"/>
                        <a:pt x="1083" y="448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52" name="Полилиния: фигура 3251">
                  <a:extLst>
                    <a:ext uri="{FF2B5EF4-FFF2-40B4-BE49-F238E27FC236}">
                      <a16:creationId xmlns:a16="http://schemas.microsoft.com/office/drawing/2014/main" id="{649B9C15-2600-54A4-A62B-E41090FA2210}"/>
                    </a:ext>
                  </a:extLst>
                </p:cNvPr>
                <p:cNvSpPr/>
                <p:nvPr/>
              </p:nvSpPr>
              <p:spPr>
                <a:xfrm>
                  <a:off x="8760475" y="6560923"/>
                  <a:ext cx="9745" cy="6792"/>
                </a:xfrm>
                <a:custGeom>
                  <a:avLst/>
                  <a:gdLst>
                    <a:gd name="connsiteX0" fmla="*/ 4331 w 9745"/>
                    <a:gd name="connsiteY0" fmla="*/ 3249 h 6792"/>
                    <a:gd name="connsiteX1" fmla="*/ 3248 w 9745"/>
                    <a:gd name="connsiteY1" fmla="*/ 4331 h 6792"/>
                    <a:gd name="connsiteX2" fmla="*/ 6497 w 9745"/>
                    <a:gd name="connsiteY2" fmla="*/ 6497 h 6792"/>
                    <a:gd name="connsiteX3" fmla="*/ 8663 w 9745"/>
                    <a:gd name="connsiteY3" fmla="*/ 4331 h 6792"/>
                    <a:gd name="connsiteX4" fmla="*/ 7580 w 9745"/>
                    <a:gd name="connsiteY4" fmla="*/ 6497 h 6792"/>
                    <a:gd name="connsiteX5" fmla="*/ 9746 w 9745"/>
                    <a:gd name="connsiteY5" fmla="*/ 5414 h 6792"/>
                    <a:gd name="connsiteX6" fmla="*/ 8663 w 9745"/>
                    <a:gd name="connsiteY6" fmla="*/ 5414 h 6792"/>
                    <a:gd name="connsiteX7" fmla="*/ 9746 w 9745"/>
                    <a:gd name="connsiteY7" fmla="*/ 4331 h 6792"/>
                    <a:gd name="connsiteX8" fmla="*/ 8663 w 9745"/>
                    <a:gd name="connsiteY8" fmla="*/ 4331 h 6792"/>
                    <a:gd name="connsiteX9" fmla="*/ 9746 w 9745"/>
                    <a:gd name="connsiteY9" fmla="*/ 3249 h 6792"/>
                    <a:gd name="connsiteX10" fmla="*/ 7580 w 9745"/>
                    <a:gd name="connsiteY10" fmla="*/ 4331 h 6792"/>
                    <a:gd name="connsiteX11" fmla="*/ 8663 w 9745"/>
                    <a:gd name="connsiteY11" fmla="*/ 2166 h 6792"/>
                    <a:gd name="connsiteX12" fmla="*/ 7580 w 9745"/>
                    <a:gd name="connsiteY12" fmla="*/ 1083 h 6792"/>
                    <a:gd name="connsiteX13" fmla="*/ 7580 w 9745"/>
                    <a:gd name="connsiteY13" fmla="*/ 2166 h 6792"/>
                    <a:gd name="connsiteX14" fmla="*/ 6497 w 9745"/>
                    <a:gd name="connsiteY14" fmla="*/ 4331 h 6792"/>
                    <a:gd name="connsiteX15" fmla="*/ 7580 w 9745"/>
                    <a:gd name="connsiteY15" fmla="*/ 2166 h 6792"/>
                    <a:gd name="connsiteX16" fmla="*/ 4331 w 9745"/>
                    <a:gd name="connsiteY16" fmla="*/ 1083 h 6792"/>
                    <a:gd name="connsiteX17" fmla="*/ 2166 w 9745"/>
                    <a:gd name="connsiteY17" fmla="*/ 3249 h 6792"/>
                    <a:gd name="connsiteX18" fmla="*/ 3248 w 9745"/>
                    <a:gd name="connsiteY18" fmla="*/ 1083 h 6792"/>
                    <a:gd name="connsiteX19" fmla="*/ 3248 w 9745"/>
                    <a:gd name="connsiteY19" fmla="*/ 0 h 6792"/>
                    <a:gd name="connsiteX20" fmla="*/ 0 w 9745"/>
                    <a:gd name="connsiteY20" fmla="*/ 3249 h 6792"/>
                    <a:gd name="connsiteX21" fmla="*/ 4331 w 9745"/>
                    <a:gd name="connsiteY21" fmla="*/ 3249 h 67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9745" h="6792">
                      <a:moveTo>
                        <a:pt x="4331" y="3249"/>
                      </a:moveTo>
                      <a:cubicBezTo>
                        <a:pt x="4331" y="3249"/>
                        <a:pt x="3248" y="4331"/>
                        <a:pt x="3248" y="4331"/>
                      </a:cubicBezTo>
                      <a:cubicBezTo>
                        <a:pt x="4331" y="5414"/>
                        <a:pt x="6497" y="5414"/>
                        <a:pt x="6497" y="6497"/>
                      </a:cubicBezTo>
                      <a:cubicBezTo>
                        <a:pt x="6497" y="7580"/>
                        <a:pt x="7580" y="5414"/>
                        <a:pt x="8663" y="4331"/>
                      </a:cubicBezTo>
                      <a:lnTo>
                        <a:pt x="7580" y="6497"/>
                      </a:lnTo>
                      <a:cubicBezTo>
                        <a:pt x="8663" y="5414"/>
                        <a:pt x="8663" y="7580"/>
                        <a:pt x="9746" y="5414"/>
                      </a:cubicBezTo>
                      <a:cubicBezTo>
                        <a:pt x="9746" y="5414"/>
                        <a:pt x="8663" y="6497"/>
                        <a:pt x="8663" y="5414"/>
                      </a:cubicBezTo>
                      <a:lnTo>
                        <a:pt x="9746" y="4331"/>
                      </a:lnTo>
                      <a:lnTo>
                        <a:pt x="8663" y="4331"/>
                      </a:lnTo>
                      <a:lnTo>
                        <a:pt x="9746" y="3249"/>
                      </a:lnTo>
                      <a:cubicBezTo>
                        <a:pt x="9746" y="1083"/>
                        <a:pt x="7580" y="6497"/>
                        <a:pt x="7580" y="4331"/>
                      </a:cubicBezTo>
                      <a:lnTo>
                        <a:pt x="8663" y="2166"/>
                      </a:lnTo>
                      <a:cubicBezTo>
                        <a:pt x="8663" y="2166"/>
                        <a:pt x="7580" y="2166"/>
                        <a:pt x="7580" y="1083"/>
                      </a:cubicBezTo>
                      <a:cubicBezTo>
                        <a:pt x="7580" y="1083"/>
                        <a:pt x="6497" y="2166"/>
                        <a:pt x="7580" y="2166"/>
                      </a:cubicBezTo>
                      <a:cubicBezTo>
                        <a:pt x="7580" y="2166"/>
                        <a:pt x="7580" y="3249"/>
                        <a:pt x="6497" y="4331"/>
                      </a:cubicBezTo>
                      <a:cubicBezTo>
                        <a:pt x="4331" y="5414"/>
                        <a:pt x="7580" y="3249"/>
                        <a:pt x="7580" y="2166"/>
                      </a:cubicBezTo>
                      <a:cubicBezTo>
                        <a:pt x="5414" y="3249"/>
                        <a:pt x="3248" y="3249"/>
                        <a:pt x="4331" y="1083"/>
                      </a:cubicBezTo>
                      <a:cubicBezTo>
                        <a:pt x="3248" y="2166"/>
                        <a:pt x="2166" y="3249"/>
                        <a:pt x="2166" y="3249"/>
                      </a:cubicBezTo>
                      <a:cubicBezTo>
                        <a:pt x="2166" y="2166"/>
                        <a:pt x="3248" y="2166"/>
                        <a:pt x="3248" y="1083"/>
                      </a:cubicBezTo>
                      <a:cubicBezTo>
                        <a:pt x="3248" y="1083"/>
                        <a:pt x="3248" y="0"/>
                        <a:pt x="3248" y="0"/>
                      </a:cubicBezTo>
                      <a:cubicBezTo>
                        <a:pt x="2166" y="1083"/>
                        <a:pt x="1083" y="2166"/>
                        <a:pt x="0" y="3249"/>
                      </a:cubicBezTo>
                      <a:cubicBezTo>
                        <a:pt x="0" y="5414"/>
                        <a:pt x="4331" y="2166"/>
                        <a:pt x="4331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53" name="Полилиния: фигура 3252">
                  <a:extLst>
                    <a:ext uri="{FF2B5EF4-FFF2-40B4-BE49-F238E27FC236}">
                      <a16:creationId xmlns:a16="http://schemas.microsoft.com/office/drawing/2014/main" id="{7EB204FB-BD19-3DD2-0226-8F6B6E7CA926}"/>
                    </a:ext>
                  </a:extLst>
                </p:cNvPr>
                <p:cNvSpPr/>
                <p:nvPr/>
              </p:nvSpPr>
              <p:spPr>
                <a:xfrm>
                  <a:off x="8763724" y="65652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254" name="Рисунок 11">
                <a:extLst>
                  <a:ext uri="{FF2B5EF4-FFF2-40B4-BE49-F238E27FC236}">
                    <a16:creationId xmlns:a16="http://schemas.microsoft.com/office/drawing/2014/main" id="{739812A5-A7A0-53C6-7FF6-9E4438BF3575}"/>
                  </a:ext>
                </a:extLst>
              </p:cNvPr>
              <p:cNvGrpSpPr/>
              <p:nvPr/>
            </p:nvGrpSpPr>
            <p:grpSpPr>
              <a:xfrm>
                <a:off x="8853954" y="6539266"/>
                <a:ext cx="85190" cy="17325"/>
                <a:chOff x="8853954" y="6539266"/>
                <a:chExt cx="85190" cy="17325"/>
              </a:xfrm>
              <a:solidFill>
                <a:srgbClr val="000000"/>
              </a:solidFill>
            </p:grpSpPr>
            <p:sp>
              <p:nvSpPr>
                <p:cNvPr id="3255" name="Полилиния: фигура 3254">
                  <a:extLst>
                    <a:ext uri="{FF2B5EF4-FFF2-40B4-BE49-F238E27FC236}">
                      <a16:creationId xmlns:a16="http://schemas.microsoft.com/office/drawing/2014/main" id="{A3B87327-4433-1E3B-DC04-41621E9CB21D}"/>
                    </a:ext>
                  </a:extLst>
                </p:cNvPr>
                <p:cNvSpPr/>
                <p:nvPr/>
              </p:nvSpPr>
              <p:spPr>
                <a:xfrm>
                  <a:off x="8938062" y="6549012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56" name="Полилиния: фигура 3255">
                  <a:extLst>
                    <a:ext uri="{FF2B5EF4-FFF2-40B4-BE49-F238E27FC236}">
                      <a16:creationId xmlns:a16="http://schemas.microsoft.com/office/drawing/2014/main" id="{B232518B-E000-7735-68D2-A80DF3A3FF36}"/>
                    </a:ext>
                  </a:extLst>
                </p:cNvPr>
                <p:cNvSpPr/>
                <p:nvPr/>
              </p:nvSpPr>
              <p:spPr>
                <a:xfrm>
                  <a:off x="8934813" y="6544680"/>
                  <a:ext cx="3248" cy="6497"/>
                </a:xfrm>
                <a:custGeom>
                  <a:avLst/>
                  <a:gdLst>
                    <a:gd name="connsiteX0" fmla="*/ 0 w 3248"/>
                    <a:gd name="connsiteY0" fmla="*/ 0 h 6497"/>
                    <a:gd name="connsiteX1" fmla="*/ 0 w 3248"/>
                    <a:gd name="connsiteY1" fmla="*/ 0 h 6497"/>
                    <a:gd name="connsiteX2" fmla="*/ 3249 w 3248"/>
                    <a:gd name="connsiteY2" fmla="*/ 6497 h 6497"/>
                    <a:gd name="connsiteX3" fmla="*/ 2166 w 3248"/>
                    <a:gd name="connsiteY3" fmla="*/ 3249 h 6497"/>
                    <a:gd name="connsiteX4" fmla="*/ 2166 w 3248"/>
                    <a:gd name="connsiteY4" fmla="*/ 4331 h 6497"/>
                    <a:gd name="connsiteX5" fmla="*/ 1083 w 3248"/>
                    <a:gd name="connsiteY5" fmla="*/ 2166 h 6497"/>
                    <a:gd name="connsiteX6" fmla="*/ 1083 w 3248"/>
                    <a:gd name="connsiteY6" fmla="*/ 3249 h 6497"/>
                    <a:gd name="connsiteX7" fmla="*/ 0 w 3248"/>
                    <a:gd name="connsiteY7" fmla="*/ 0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649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166" y="4331"/>
                        <a:pt x="1083" y="3249"/>
                        <a:pt x="3249" y="6497"/>
                      </a:cubicBezTo>
                      <a:cubicBezTo>
                        <a:pt x="3249" y="5414"/>
                        <a:pt x="3249" y="4331"/>
                        <a:pt x="2166" y="3249"/>
                      </a:cubicBezTo>
                      <a:cubicBezTo>
                        <a:pt x="2166" y="3249"/>
                        <a:pt x="3249" y="5414"/>
                        <a:pt x="2166" y="4331"/>
                      </a:cubicBezTo>
                      <a:cubicBezTo>
                        <a:pt x="2166" y="3249"/>
                        <a:pt x="2166" y="3249"/>
                        <a:pt x="1083" y="2166"/>
                      </a:cubicBezTo>
                      <a:cubicBezTo>
                        <a:pt x="0" y="1083"/>
                        <a:pt x="1083" y="3249"/>
                        <a:pt x="1083" y="3249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57" name="Полилиния: фигура 3256">
                  <a:extLst>
                    <a:ext uri="{FF2B5EF4-FFF2-40B4-BE49-F238E27FC236}">
                      <a16:creationId xmlns:a16="http://schemas.microsoft.com/office/drawing/2014/main" id="{68E6B696-EFB6-7371-1424-F92611456528}"/>
                    </a:ext>
                  </a:extLst>
                </p:cNvPr>
                <p:cNvSpPr/>
                <p:nvPr/>
              </p:nvSpPr>
              <p:spPr>
                <a:xfrm>
                  <a:off x="8935896" y="6546846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cubicBezTo>
                        <a:pt x="1083" y="1083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58" name="Полилиния: фигура 3257">
                  <a:extLst>
                    <a:ext uri="{FF2B5EF4-FFF2-40B4-BE49-F238E27FC236}">
                      <a16:creationId xmlns:a16="http://schemas.microsoft.com/office/drawing/2014/main" id="{AAD1688A-EB71-2FBC-63BA-E67FFC64F54B}"/>
                    </a:ext>
                  </a:extLst>
                </p:cNvPr>
                <p:cNvSpPr/>
                <p:nvPr/>
              </p:nvSpPr>
              <p:spPr>
                <a:xfrm>
                  <a:off x="8935896" y="6546846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  <a:gd name="connsiteX3" fmla="*/ 1083 w 1082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cubicBezTo>
                        <a:pt x="1083" y="2166"/>
                        <a:pt x="0" y="1083"/>
                        <a:pt x="0" y="0"/>
                      </a:cubicBezTo>
                      <a:lnTo>
                        <a:pt x="1083" y="2166"/>
                      </a:lnTo>
                      <a:lnTo>
                        <a:pt x="1083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59" name="Полилиния: фигура 3258">
                  <a:extLst>
                    <a:ext uri="{FF2B5EF4-FFF2-40B4-BE49-F238E27FC236}">
                      <a16:creationId xmlns:a16="http://schemas.microsoft.com/office/drawing/2014/main" id="{AE3C4A51-4EEE-0DCC-33DF-DD0597C891D8}"/>
                    </a:ext>
                  </a:extLst>
                </p:cNvPr>
                <p:cNvSpPr/>
                <p:nvPr/>
              </p:nvSpPr>
              <p:spPr>
                <a:xfrm>
                  <a:off x="8935896" y="655009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60" name="Полилиния: фигура 3259">
                  <a:extLst>
                    <a:ext uri="{FF2B5EF4-FFF2-40B4-BE49-F238E27FC236}">
                      <a16:creationId xmlns:a16="http://schemas.microsoft.com/office/drawing/2014/main" id="{9C7F6AD0-267A-0F6C-F526-178814692B8C}"/>
                    </a:ext>
                  </a:extLst>
                </p:cNvPr>
                <p:cNvSpPr/>
                <p:nvPr/>
              </p:nvSpPr>
              <p:spPr>
                <a:xfrm>
                  <a:off x="8933730" y="6546846"/>
                  <a:ext cx="2165" cy="3729"/>
                </a:xfrm>
                <a:custGeom>
                  <a:avLst/>
                  <a:gdLst>
                    <a:gd name="connsiteX0" fmla="*/ 2166 w 2165"/>
                    <a:gd name="connsiteY0" fmla="*/ 3249 h 3729"/>
                    <a:gd name="connsiteX1" fmla="*/ 2166 w 2165"/>
                    <a:gd name="connsiteY1" fmla="*/ 3249 h 3729"/>
                    <a:gd name="connsiteX2" fmla="*/ 2166 w 2165"/>
                    <a:gd name="connsiteY2" fmla="*/ 3249 h 3729"/>
                    <a:gd name="connsiteX3" fmla="*/ 1083 w 2165"/>
                    <a:gd name="connsiteY3" fmla="*/ 1083 h 3729"/>
                    <a:gd name="connsiteX4" fmla="*/ 1083 w 2165"/>
                    <a:gd name="connsiteY4" fmla="*/ 1083 h 3729"/>
                    <a:gd name="connsiteX5" fmla="*/ 0 w 2165"/>
                    <a:gd name="connsiteY5" fmla="*/ 0 h 3729"/>
                    <a:gd name="connsiteX6" fmla="*/ 2166 w 2165"/>
                    <a:gd name="connsiteY6" fmla="*/ 3249 h 3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65" h="3729">
                      <a:moveTo>
                        <a:pt x="2166" y="3249"/>
                      </a:moveTo>
                      <a:cubicBezTo>
                        <a:pt x="2166" y="4331"/>
                        <a:pt x="2166" y="3249"/>
                        <a:pt x="2166" y="3249"/>
                      </a:cubicBezTo>
                      <a:cubicBezTo>
                        <a:pt x="2166" y="3249"/>
                        <a:pt x="2166" y="3249"/>
                        <a:pt x="2166" y="3249"/>
                      </a:cubicBezTo>
                      <a:cubicBezTo>
                        <a:pt x="2166" y="2166"/>
                        <a:pt x="1083" y="0"/>
                        <a:pt x="1083" y="1083"/>
                      </a:cubicBezTo>
                      <a:cubicBezTo>
                        <a:pt x="1083" y="1083"/>
                        <a:pt x="2166" y="2166"/>
                        <a:pt x="1083" y="1083"/>
                      </a:cubicBezTo>
                      <a:lnTo>
                        <a:pt x="0" y="0"/>
                      </a:lnTo>
                      <a:cubicBezTo>
                        <a:pt x="0" y="0"/>
                        <a:pt x="1083" y="2166"/>
                        <a:pt x="2166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61" name="Полилиния: фигура 3260">
                  <a:extLst>
                    <a:ext uri="{FF2B5EF4-FFF2-40B4-BE49-F238E27FC236}">
                      <a16:creationId xmlns:a16="http://schemas.microsoft.com/office/drawing/2014/main" id="{F9D56450-1452-15DA-E8F2-F79796F30EEC}"/>
                    </a:ext>
                  </a:extLst>
                </p:cNvPr>
                <p:cNvSpPr/>
                <p:nvPr/>
              </p:nvSpPr>
              <p:spPr>
                <a:xfrm>
                  <a:off x="8935896" y="654928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62" name="Полилиния: фигура 3261">
                  <a:extLst>
                    <a:ext uri="{FF2B5EF4-FFF2-40B4-BE49-F238E27FC236}">
                      <a16:creationId xmlns:a16="http://schemas.microsoft.com/office/drawing/2014/main" id="{4B1C2EB8-1D88-D86B-1FB2-41244444F164}"/>
                    </a:ext>
                  </a:extLst>
                </p:cNvPr>
                <p:cNvSpPr/>
                <p:nvPr/>
              </p:nvSpPr>
              <p:spPr>
                <a:xfrm>
                  <a:off x="8935896" y="6547929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1083 h 2165"/>
                    <a:gd name="connsiteX2" fmla="*/ 0 w 10828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63" name="Полилиния: фигура 3262">
                  <a:extLst>
                    <a:ext uri="{FF2B5EF4-FFF2-40B4-BE49-F238E27FC236}">
                      <a16:creationId xmlns:a16="http://schemas.microsoft.com/office/drawing/2014/main" id="{6D4F6200-A747-8162-B263-5158F00BFF15}"/>
                    </a:ext>
                  </a:extLst>
                </p:cNvPr>
                <p:cNvSpPr/>
                <p:nvPr/>
              </p:nvSpPr>
              <p:spPr>
                <a:xfrm>
                  <a:off x="8932647" y="6544680"/>
                  <a:ext cx="2478" cy="5414"/>
                </a:xfrm>
                <a:custGeom>
                  <a:avLst/>
                  <a:gdLst>
                    <a:gd name="connsiteX0" fmla="*/ 2166 w 2478"/>
                    <a:gd name="connsiteY0" fmla="*/ 5414 h 5414"/>
                    <a:gd name="connsiteX1" fmla="*/ 2166 w 2478"/>
                    <a:gd name="connsiteY1" fmla="*/ 3249 h 5414"/>
                    <a:gd name="connsiteX2" fmla="*/ 0 w 2478"/>
                    <a:gd name="connsiteY2" fmla="*/ 0 h 5414"/>
                    <a:gd name="connsiteX3" fmla="*/ 0 w 2478"/>
                    <a:gd name="connsiteY3" fmla="*/ 1083 h 5414"/>
                    <a:gd name="connsiteX4" fmla="*/ 2166 w 2478"/>
                    <a:gd name="connsiteY4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8" h="5414">
                      <a:moveTo>
                        <a:pt x="2166" y="5414"/>
                      </a:moveTo>
                      <a:cubicBezTo>
                        <a:pt x="1083" y="3249"/>
                        <a:pt x="3248" y="5414"/>
                        <a:pt x="2166" y="3249"/>
                      </a:cubicBezTo>
                      <a:cubicBezTo>
                        <a:pt x="2166" y="3249"/>
                        <a:pt x="1083" y="2166"/>
                        <a:pt x="0" y="0"/>
                      </a:cubicBezTo>
                      <a:lnTo>
                        <a:pt x="0" y="1083"/>
                      </a:lnTo>
                      <a:cubicBezTo>
                        <a:pt x="0" y="3249"/>
                        <a:pt x="1083" y="4331"/>
                        <a:pt x="2166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64" name="Полилиния: фигура 3263">
                  <a:extLst>
                    <a:ext uri="{FF2B5EF4-FFF2-40B4-BE49-F238E27FC236}">
                      <a16:creationId xmlns:a16="http://schemas.microsoft.com/office/drawing/2014/main" id="{14A28D3D-790C-E849-4592-2FDAA691D364}"/>
                    </a:ext>
                  </a:extLst>
                </p:cNvPr>
                <p:cNvSpPr/>
                <p:nvPr/>
              </p:nvSpPr>
              <p:spPr>
                <a:xfrm>
                  <a:off x="8931564" y="654468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65" name="Полилиния: фигура 3264">
                  <a:extLst>
                    <a:ext uri="{FF2B5EF4-FFF2-40B4-BE49-F238E27FC236}">
                      <a16:creationId xmlns:a16="http://schemas.microsoft.com/office/drawing/2014/main" id="{12DC2FDE-342D-3BAF-EDFD-28F524F7EDAF}"/>
                    </a:ext>
                  </a:extLst>
                </p:cNvPr>
                <p:cNvSpPr/>
                <p:nvPr/>
              </p:nvSpPr>
              <p:spPr>
                <a:xfrm>
                  <a:off x="8930602" y="6542290"/>
                  <a:ext cx="3128" cy="6721"/>
                </a:xfrm>
                <a:custGeom>
                  <a:avLst/>
                  <a:gdLst>
                    <a:gd name="connsiteX0" fmla="*/ 963 w 3128"/>
                    <a:gd name="connsiteY0" fmla="*/ 6721 h 6721"/>
                    <a:gd name="connsiteX1" fmla="*/ 963 w 3128"/>
                    <a:gd name="connsiteY1" fmla="*/ 3473 h 6721"/>
                    <a:gd name="connsiteX2" fmla="*/ 963 w 3128"/>
                    <a:gd name="connsiteY2" fmla="*/ 6721 h 6721"/>
                    <a:gd name="connsiteX3" fmla="*/ 2045 w 3128"/>
                    <a:gd name="connsiteY3" fmla="*/ 4556 h 6721"/>
                    <a:gd name="connsiteX4" fmla="*/ 2045 w 3128"/>
                    <a:gd name="connsiteY4" fmla="*/ 6721 h 6721"/>
                    <a:gd name="connsiteX5" fmla="*/ 2045 w 3128"/>
                    <a:gd name="connsiteY5" fmla="*/ 4556 h 6721"/>
                    <a:gd name="connsiteX6" fmla="*/ 3128 w 3128"/>
                    <a:gd name="connsiteY6" fmla="*/ 5639 h 6721"/>
                    <a:gd name="connsiteX7" fmla="*/ 2045 w 3128"/>
                    <a:gd name="connsiteY7" fmla="*/ 3473 h 6721"/>
                    <a:gd name="connsiteX8" fmla="*/ 2045 w 3128"/>
                    <a:gd name="connsiteY8" fmla="*/ 3473 h 6721"/>
                    <a:gd name="connsiteX9" fmla="*/ 2045 w 3128"/>
                    <a:gd name="connsiteY9" fmla="*/ 1307 h 6721"/>
                    <a:gd name="connsiteX10" fmla="*/ 963 w 3128"/>
                    <a:gd name="connsiteY10" fmla="*/ 224 h 6721"/>
                    <a:gd name="connsiteX11" fmla="*/ 963 w 3128"/>
                    <a:gd name="connsiteY11" fmla="*/ 6721 h 6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128" h="6721">
                      <a:moveTo>
                        <a:pt x="963" y="6721"/>
                      </a:moveTo>
                      <a:lnTo>
                        <a:pt x="963" y="3473"/>
                      </a:lnTo>
                      <a:cubicBezTo>
                        <a:pt x="963" y="4556"/>
                        <a:pt x="963" y="5639"/>
                        <a:pt x="963" y="6721"/>
                      </a:cubicBezTo>
                      <a:cubicBezTo>
                        <a:pt x="2045" y="5639"/>
                        <a:pt x="963" y="4556"/>
                        <a:pt x="2045" y="4556"/>
                      </a:cubicBezTo>
                      <a:cubicBezTo>
                        <a:pt x="3128" y="6721"/>
                        <a:pt x="2045" y="4556"/>
                        <a:pt x="2045" y="6721"/>
                      </a:cubicBezTo>
                      <a:cubicBezTo>
                        <a:pt x="2045" y="6721"/>
                        <a:pt x="2045" y="6721"/>
                        <a:pt x="2045" y="4556"/>
                      </a:cubicBezTo>
                      <a:lnTo>
                        <a:pt x="3128" y="5639"/>
                      </a:lnTo>
                      <a:lnTo>
                        <a:pt x="2045" y="3473"/>
                      </a:lnTo>
                      <a:cubicBezTo>
                        <a:pt x="2045" y="2390"/>
                        <a:pt x="3128" y="5639"/>
                        <a:pt x="2045" y="3473"/>
                      </a:cubicBezTo>
                      <a:cubicBezTo>
                        <a:pt x="2045" y="2390"/>
                        <a:pt x="2045" y="2390"/>
                        <a:pt x="2045" y="1307"/>
                      </a:cubicBezTo>
                      <a:cubicBezTo>
                        <a:pt x="2045" y="2390"/>
                        <a:pt x="963" y="-859"/>
                        <a:pt x="963" y="224"/>
                      </a:cubicBezTo>
                      <a:cubicBezTo>
                        <a:pt x="-1203" y="1307"/>
                        <a:pt x="963" y="5639"/>
                        <a:pt x="963" y="672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66" name="Полилиния: фигура 3265">
                  <a:extLst>
                    <a:ext uri="{FF2B5EF4-FFF2-40B4-BE49-F238E27FC236}">
                      <a16:creationId xmlns:a16="http://schemas.microsoft.com/office/drawing/2014/main" id="{668DCDB7-1E85-877D-B6F6-4D17C6DB48FB}"/>
                    </a:ext>
                  </a:extLst>
                </p:cNvPr>
                <p:cNvSpPr/>
                <p:nvPr/>
              </p:nvSpPr>
              <p:spPr>
                <a:xfrm>
                  <a:off x="8930482" y="6545763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67" name="Полилиния: фигура 3266">
                  <a:extLst>
                    <a:ext uri="{FF2B5EF4-FFF2-40B4-BE49-F238E27FC236}">
                      <a16:creationId xmlns:a16="http://schemas.microsoft.com/office/drawing/2014/main" id="{4C03FD0E-FCCA-C8C8-ADBD-78268C793EAF}"/>
                    </a:ext>
                  </a:extLst>
                </p:cNvPr>
                <p:cNvSpPr/>
                <p:nvPr/>
              </p:nvSpPr>
              <p:spPr>
                <a:xfrm>
                  <a:off x="8929399" y="6544680"/>
                  <a:ext cx="1082" cy="5862"/>
                </a:xfrm>
                <a:custGeom>
                  <a:avLst/>
                  <a:gdLst>
                    <a:gd name="connsiteX0" fmla="*/ 1083 w 1082"/>
                    <a:gd name="connsiteY0" fmla="*/ 5414 h 5862"/>
                    <a:gd name="connsiteX1" fmla="*/ 1083 w 1082"/>
                    <a:gd name="connsiteY1" fmla="*/ 3249 h 5862"/>
                    <a:gd name="connsiteX2" fmla="*/ 1083 w 1082"/>
                    <a:gd name="connsiteY2" fmla="*/ 5414 h 5862"/>
                    <a:gd name="connsiteX3" fmla="*/ 1083 w 1082"/>
                    <a:gd name="connsiteY3" fmla="*/ 2166 h 5862"/>
                    <a:gd name="connsiteX4" fmla="*/ 1083 w 1082"/>
                    <a:gd name="connsiteY4" fmla="*/ 3249 h 5862"/>
                    <a:gd name="connsiteX5" fmla="*/ 0 w 1082"/>
                    <a:gd name="connsiteY5" fmla="*/ 0 h 5862"/>
                    <a:gd name="connsiteX6" fmla="*/ 1083 w 1082"/>
                    <a:gd name="connsiteY6" fmla="*/ 1083 h 5862"/>
                    <a:gd name="connsiteX7" fmla="*/ 0 w 1082"/>
                    <a:gd name="connsiteY7" fmla="*/ 2166 h 5862"/>
                    <a:gd name="connsiteX8" fmla="*/ 0 w 1082"/>
                    <a:gd name="connsiteY8" fmla="*/ 3249 h 5862"/>
                    <a:gd name="connsiteX9" fmla="*/ 0 w 1082"/>
                    <a:gd name="connsiteY9" fmla="*/ 4331 h 5862"/>
                    <a:gd name="connsiteX10" fmla="*/ 1083 w 1082"/>
                    <a:gd name="connsiteY10" fmla="*/ 5414 h 5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2" h="5862">
                      <a:moveTo>
                        <a:pt x="1083" y="5414"/>
                      </a:moveTo>
                      <a:lnTo>
                        <a:pt x="1083" y="3249"/>
                      </a:lnTo>
                      <a:cubicBezTo>
                        <a:pt x="1083" y="4331"/>
                        <a:pt x="1083" y="4331"/>
                        <a:pt x="1083" y="5414"/>
                      </a:cubicBezTo>
                      <a:cubicBezTo>
                        <a:pt x="1083" y="4331"/>
                        <a:pt x="1083" y="3249"/>
                        <a:pt x="1083" y="2166"/>
                      </a:cubicBezTo>
                      <a:cubicBezTo>
                        <a:pt x="0" y="0"/>
                        <a:pt x="1083" y="3249"/>
                        <a:pt x="1083" y="3249"/>
                      </a:cubicBezTo>
                      <a:cubicBezTo>
                        <a:pt x="0" y="2166"/>
                        <a:pt x="1083" y="2166"/>
                        <a:pt x="0" y="0"/>
                      </a:cubicBezTo>
                      <a:cubicBezTo>
                        <a:pt x="0" y="0"/>
                        <a:pt x="0" y="1083"/>
                        <a:pt x="1083" y="1083"/>
                      </a:cubicBezTo>
                      <a:cubicBezTo>
                        <a:pt x="0" y="-1083"/>
                        <a:pt x="0" y="1083"/>
                        <a:pt x="0" y="2166"/>
                      </a:cubicBezTo>
                      <a:cubicBezTo>
                        <a:pt x="0" y="2166"/>
                        <a:pt x="0" y="3249"/>
                        <a:pt x="0" y="3249"/>
                      </a:cubicBezTo>
                      <a:lnTo>
                        <a:pt x="0" y="4331"/>
                      </a:lnTo>
                      <a:cubicBezTo>
                        <a:pt x="0" y="5414"/>
                        <a:pt x="1083" y="6497"/>
                        <a:pt x="1083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68" name="Полилиния: фигура 3267">
                  <a:extLst>
                    <a:ext uri="{FF2B5EF4-FFF2-40B4-BE49-F238E27FC236}">
                      <a16:creationId xmlns:a16="http://schemas.microsoft.com/office/drawing/2014/main" id="{D59086D0-49C2-DC5A-7BFD-6BDBA9F7D28F}"/>
                    </a:ext>
                  </a:extLst>
                </p:cNvPr>
                <p:cNvSpPr/>
                <p:nvPr/>
              </p:nvSpPr>
              <p:spPr>
                <a:xfrm>
                  <a:off x="8931564" y="6550094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69" name="Полилиния: фигура 3268">
                  <a:extLst>
                    <a:ext uri="{FF2B5EF4-FFF2-40B4-BE49-F238E27FC236}">
                      <a16:creationId xmlns:a16="http://schemas.microsoft.com/office/drawing/2014/main" id="{0FFA51AA-F4DF-E765-F60F-FF6E104422E0}"/>
                    </a:ext>
                  </a:extLst>
                </p:cNvPr>
                <p:cNvSpPr/>
                <p:nvPr/>
              </p:nvSpPr>
              <p:spPr>
                <a:xfrm>
                  <a:off x="8928316" y="654684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70" name="Полилиния: фигура 3269">
                  <a:extLst>
                    <a:ext uri="{FF2B5EF4-FFF2-40B4-BE49-F238E27FC236}">
                      <a16:creationId xmlns:a16="http://schemas.microsoft.com/office/drawing/2014/main" id="{7A3C3E0D-1BA5-2D3F-E93D-9736D80F3D21}"/>
                    </a:ext>
                  </a:extLst>
                </p:cNvPr>
                <p:cNvSpPr/>
                <p:nvPr/>
              </p:nvSpPr>
              <p:spPr>
                <a:xfrm>
                  <a:off x="8929399" y="655009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71" name="Полилиния: фигура 3270">
                  <a:extLst>
                    <a:ext uri="{FF2B5EF4-FFF2-40B4-BE49-F238E27FC236}">
                      <a16:creationId xmlns:a16="http://schemas.microsoft.com/office/drawing/2014/main" id="{32ECD4D5-918B-B7B1-462B-1320B01C605A}"/>
                    </a:ext>
                  </a:extLst>
                </p:cNvPr>
                <p:cNvSpPr/>
                <p:nvPr/>
              </p:nvSpPr>
              <p:spPr>
                <a:xfrm>
                  <a:off x="8917488" y="6546673"/>
                  <a:ext cx="12223" cy="7752"/>
                </a:xfrm>
                <a:custGeom>
                  <a:avLst/>
                  <a:gdLst>
                    <a:gd name="connsiteX0" fmla="*/ 0 w 12223"/>
                    <a:gd name="connsiteY0" fmla="*/ 1255 h 7752"/>
                    <a:gd name="connsiteX1" fmla="*/ 0 w 12223"/>
                    <a:gd name="connsiteY1" fmla="*/ 2338 h 7752"/>
                    <a:gd name="connsiteX2" fmla="*/ 0 w 12223"/>
                    <a:gd name="connsiteY2" fmla="*/ 4504 h 7752"/>
                    <a:gd name="connsiteX3" fmla="*/ 0 w 12223"/>
                    <a:gd name="connsiteY3" fmla="*/ 7752 h 7752"/>
                    <a:gd name="connsiteX4" fmla="*/ 1083 w 12223"/>
                    <a:gd name="connsiteY4" fmla="*/ 6669 h 7752"/>
                    <a:gd name="connsiteX5" fmla="*/ 1083 w 12223"/>
                    <a:gd name="connsiteY5" fmla="*/ 7752 h 7752"/>
                    <a:gd name="connsiteX6" fmla="*/ 3248 w 12223"/>
                    <a:gd name="connsiteY6" fmla="*/ 6669 h 7752"/>
                    <a:gd name="connsiteX7" fmla="*/ 4331 w 12223"/>
                    <a:gd name="connsiteY7" fmla="*/ 5587 h 7752"/>
                    <a:gd name="connsiteX8" fmla="*/ 9746 w 12223"/>
                    <a:gd name="connsiteY8" fmla="*/ 5587 h 7752"/>
                    <a:gd name="connsiteX9" fmla="*/ 9746 w 12223"/>
                    <a:gd name="connsiteY9" fmla="*/ 3421 h 7752"/>
                    <a:gd name="connsiteX10" fmla="*/ 10828 w 12223"/>
                    <a:gd name="connsiteY10" fmla="*/ 5587 h 7752"/>
                    <a:gd name="connsiteX11" fmla="*/ 10828 w 12223"/>
                    <a:gd name="connsiteY11" fmla="*/ 5587 h 7752"/>
                    <a:gd name="connsiteX12" fmla="*/ 11911 w 12223"/>
                    <a:gd name="connsiteY12" fmla="*/ 5587 h 7752"/>
                    <a:gd name="connsiteX13" fmla="*/ 10828 w 12223"/>
                    <a:gd name="connsiteY13" fmla="*/ 2338 h 7752"/>
                    <a:gd name="connsiteX14" fmla="*/ 11911 w 12223"/>
                    <a:gd name="connsiteY14" fmla="*/ 5587 h 7752"/>
                    <a:gd name="connsiteX15" fmla="*/ 11911 w 12223"/>
                    <a:gd name="connsiteY15" fmla="*/ 3421 h 7752"/>
                    <a:gd name="connsiteX16" fmla="*/ 10828 w 12223"/>
                    <a:gd name="connsiteY16" fmla="*/ 1255 h 7752"/>
                    <a:gd name="connsiteX17" fmla="*/ 10828 w 12223"/>
                    <a:gd name="connsiteY17" fmla="*/ 172 h 7752"/>
                    <a:gd name="connsiteX18" fmla="*/ 8663 w 12223"/>
                    <a:gd name="connsiteY18" fmla="*/ 4504 h 7752"/>
                    <a:gd name="connsiteX19" fmla="*/ 8663 w 12223"/>
                    <a:gd name="connsiteY19" fmla="*/ 2338 h 7752"/>
                    <a:gd name="connsiteX20" fmla="*/ 6497 w 12223"/>
                    <a:gd name="connsiteY20" fmla="*/ 1255 h 7752"/>
                    <a:gd name="connsiteX21" fmla="*/ 6497 w 12223"/>
                    <a:gd name="connsiteY21" fmla="*/ 4504 h 7752"/>
                    <a:gd name="connsiteX22" fmla="*/ 6497 w 12223"/>
                    <a:gd name="connsiteY22" fmla="*/ 3421 h 7752"/>
                    <a:gd name="connsiteX23" fmla="*/ 6497 w 12223"/>
                    <a:gd name="connsiteY23" fmla="*/ 4504 h 7752"/>
                    <a:gd name="connsiteX24" fmla="*/ 5414 w 12223"/>
                    <a:gd name="connsiteY24" fmla="*/ 3421 h 7752"/>
                    <a:gd name="connsiteX25" fmla="*/ 5414 w 12223"/>
                    <a:gd name="connsiteY25" fmla="*/ 6669 h 7752"/>
                    <a:gd name="connsiteX26" fmla="*/ 4331 w 12223"/>
                    <a:gd name="connsiteY26" fmla="*/ 2338 h 7752"/>
                    <a:gd name="connsiteX27" fmla="*/ 4331 w 12223"/>
                    <a:gd name="connsiteY27" fmla="*/ 4504 h 7752"/>
                    <a:gd name="connsiteX28" fmla="*/ 4331 w 12223"/>
                    <a:gd name="connsiteY28" fmla="*/ 5587 h 7752"/>
                    <a:gd name="connsiteX29" fmla="*/ 4331 w 12223"/>
                    <a:gd name="connsiteY29" fmla="*/ 2338 h 7752"/>
                    <a:gd name="connsiteX30" fmla="*/ 3248 w 12223"/>
                    <a:gd name="connsiteY30" fmla="*/ 4504 h 7752"/>
                    <a:gd name="connsiteX31" fmla="*/ 3248 w 12223"/>
                    <a:gd name="connsiteY31" fmla="*/ 5587 h 7752"/>
                    <a:gd name="connsiteX32" fmla="*/ 2166 w 12223"/>
                    <a:gd name="connsiteY32" fmla="*/ 4504 h 7752"/>
                    <a:gd name="connsiteX33" fmla="*/ 2166 w 12223"/>
                    <a:gd name="connsiteY33" fmla="*/ 1255 h 7752"/>
                    <a:gd name="connsiteX34" fmla="*/ 2166 w 12223"/>
                    <a:gd name="connsiteY34" fmla="*/ 172 h 7752"/>
                    <a:gd name="connsiteX35" fmla="*/ 2166 w 12223"/>
                    <a:gd name="connsiteY35" fmla="*/ 3421 h 7752"/>
                    <a:gd name="connsiteX36" fmla="*/ 0 w 12223"/>
                    <a:gd name="connsiteY36" fmla="*/ 1255 h 7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2223" h="7752">
                      <a:moveTo>
                        <a:pt x="0" y="1255"/>
                      </a:moveTo>
                      <a:cubicBezTo>
                        <a:pt x="0" y="2338"/>
                        <a:pt x="0" y="2338"/>
                        <a:pt x="0" y="2338"/>
                      </a:cubicBezTo>
                      <a:cubicBezTo>
                        <a:pt x="0" y="3421"/>
                        <a:pt x="0" y="3421"/>
                        <a:pt x="0" y="4504"/>
                      </a:cubicBezTo>
                      <a:cubicBezTo>
                        <a:pt x="0" y="5587"/>
                        <a:pt x="0" y="6669"/>
                        <a:pt x="0" y="7752"/>
                      </a:cubicBezTo>
                      <a:cubicBezTo>
                        <a:pt x="0" y="7752"/>
                        <a:pt x="0" y="5587"/>
                        <a:pt x="1083" y="6669"/>
                      </a:cubicBezTo>
                      <a:cubicBezTo>
                        <a:pt x="1083" y="6669"/>
                        <a:pt x="1083" y="7752"/>
                        <a:pt x="1083" y="7752"/>
                      </a:cubicBezTo>
                      <a:cubicBezTo>
                        <a:pt x="1083" y="6669"/>
                        <a:pt x="2166" y="5587"/>
                        <a:pt x="3248" y="6669"/>
                      </a:cubicBezTo>
                      <a:cubicBezTo>
                        <a:pt x="3248" y="6669"/>
                        <a:pt x="4331" y="6669"/>
                        <a:pt x="4331" y="5587"/>
                      </a:cubicBezTo>
                      <a:cubicBezTo>
                        <a:pt x="6497" y="6669"/>
                        <a:pt x="7580" y="4504"/>
                        <a:pt x="9746" y="5587"/>
                      </a:cubicBezTo>
                      <a:lnTo>
                        <a:pt x="9746" y="3421"/>
                      </a:lnTo>
                      <a:cubicBezTo>
                        <a:pt x="9746" y="4504"/>
                        <a:pt x="9746" y="3421"/>
                        <a:pt x="10828" y="5587"/>
                      </a:cubicBezTo>
                      <a:cubicBezTo>
                        <a:pt x="10828" y="5587"/>
                        <a:pt x="10828" y="5587"/>
                        <a:pt x="10828" y="5587"/>
                      </a:cubicBezTo>
                      <a:cubicBezTo>
                        <a:pt x="11911" y="7752"/>
                        <a:pt x="11911" y="5587"/>
                        <a:pt x="11911" y="5587"/>
                      </a:cubicBezTo>
                      <a:cubicBezTo>
                        <a:pt x="11911" y="5587"/>
                        <a:pt x="10828" y="2338"/>
                        <a:pt x="10828" y="2338"/>
                      </a:cubicBezTo>
                      <a:cubicBezTo>
                        <a:pt x="11911" y="5587"/>
                        <a:pt x="10828" y="2338"/>
                        <a:pt x="11911" y="5587"/>
                      </a:cubicBezTo>
                      <a:cubicBezTo>
                        <a:pt x="12994" y="6669"/>
                        <a:pt x="10828" y="3421"/>
                        <a:pt x="11911" y="3421"/>
                      </a:cubicBezTo>
                      <a:cubicBezTo>
                        <a:pt x="11911" y="1255"/>
                        <a:pt x="10828" y="2338"/>
                        <a:pt x="10828" y="1255"/>
                      </a:cubicBezTo>
                      <a:cubicBezTo>
                        <a:pt x="10828" y="172"/>
                        <a:pt x="10828" y="1255"/>
                        <a:pt x="10828" y="172"/>
                      </a:cubicBezTo>
                      <a:cubicBezTo>
                        <a:pt x="9746" y="-910"/>
                        <a:pt x="9746" y="3421"/>
                        <a:pt x="8663" y="4504"/>
                      </a:cubicBezTo>
                      <a:lnTo>
                        <a:pt x="8663" y="2338"/>
                      </a:lnTo>
                      <a:cubicBezTo>
                        <a:pt x="8663" y="3421"/>
                        <a:pt x="7580" y="3421"/>
                        <a:pt x="6497" y="1255"/>
                      </a:cubicBezTo>
                      <a:cubicBezTo>
                        <a:pt x="6497" y="2338"/>
                        <a:pt x="5414" y="172"/>
                        <a:pt x="6497" y="4504"/>
                      </a:cubicBezTo>
                      <a:cubicBezTo>
                        <a:pt x="6497" y="3421"/>
                        <a:pt x="6497" y="3421"/>
                        <a:pt x="6497" y="3421"/>
                      </a:cubicBezTo>
                      <a:lnTo>
                        <a:pt x="6497" y="4504"/>
                      </a:lnTo>
                      <a:cubicBezTo>
                        <a:pt x="6497" y="4504"/>
                        <a:pt x="6497" y="2338"/>
                        <a:pt x="5414" y="3421"/>
                      </a:cubicBezTo>
                      <a:cubicBezTo>
                        <a:pt x="5414" y="4504"/>
                        <a:pt x="5414" y="5587"/>
                        <a:pt x="5414" y="6669"/>
                      </a:cubicBezTo>
                      <a:cubicBezTo>
                        <a:pt x="4331" y="4504"/>
                        <a:pt x="4331" y="3421"/>
                        <a:pt x="4331" y="2338"/>
                      </a:cubicBezTo>
                      <a:cubicBezTo>
                        <a:pt x="4331" y="2338"/>
                        <a:pt x="4331" y="3421"/>
                        <a:pt x="4331" y="4504"/>
                      </a:cubicBezTo>
                      <a:cubicBezTo>
                        <a:pt x="4331" y="4504"/>
                        <a:pt x="4331" y="5587"/>
                        <a:pt x="4331" y="5587"/>
                      </a:cubicBezTo>
                      <a:cubicBezTo>
                        <a:pt x="4331" y="5587"/>
                        <a:pt x="4331" y="3421"/>
                        <a:pt x="4331" y="2338"/>
                      </a:cubicBezTo>
                      <a:cubicBezTo>
                        <a:pt x="4331" y="1255"/>
                        <a:pt x="4331" y="5587"/>
                        <a:pt x="3248" y="4504"/>
                      </a:cubicBezTo>
                      <a:lnTo>
                        <a:pt x="3248" y="5587"/>
                      </a:lnTo>
                      <a:cubicBezTo>
                        <a:pt x="3248" y="5587"/>
                        <a:pt x="2166" y="4504"/>
                        <a:pt x="2166" y="4504"/>
                      </a:cubicBezTo>
                      <a:cubicBezTo>
                        <a:pt x="2166" y="2338"/>
                        <a:pt x="2166" y="2338"/>
                        <a:pt x="2166" y="1255"/>
                      </a:cubicBezTo>
                      <a:cubicBezTo>
                        <a:pt x="2166" y="1255"/>
                        <a:pt x="2166" y="172"/>
                        <a:pt x="2166" y="172"/>
                      </a:cubicBezTo>
                      <a:cubicBezTo>
                        <a:pt x="2166" y="1255"/>
                        <a:pt x="2166" y="2338"/>
                        <a:pt x="2166" y="3421"/>
                      </a:cubicBezTo>
                      <a:cubicBezTo>
                        <a:pt x="1083" y="1255"/>
                        <a:pt x="0" y="1255"/>
                        <a:pt x="0" y="125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72" name="Полилиния: фигура 3271">
                  <a:extLst>
                    <a:ext uri="{FF2B5EF4-FFF2-40B4-BE49-F238E27FC236}">
                      <a16:creationId xmlns:a16="http://schemas.microsoft.com/office/drawing/2014/main" id="{B9758256-7CE2-22D7-9640-36B51DD9883C}"/>
                    </a:ext>
                  </a:extLst>
                </p:cNvPr>
                <p:cNvSpPr/>
                <p:nvPr/>
              </p:nvSpPr>
              <p:spPr>
                <a:xfrm>
                  <a:off x="8918570" y="6546034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73" name="Полилиния: фигура 3272">
                  <a:extLst>
                    <a:ext uri="{FF2B5EF4-FFF2-40B4-BE49-F238E27FC236}">
                      <a16:creationId xmlns:a16="http://schemas.microsoft.com/office/drawing/2014/main" id="{FA6F3D5D-23F7-73B0-040A-67BB3D9A9498}"/>
                    </a:ext>
                  </a:extLst>
                </p:cNvPr>
                <p:cNvSpPr/>
                <p:nvPr/>
              </p:nvSpPr>
              <p:spPr>
                <a:xfrm>
                  <a:off x="8917488" y="6547447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-602"/>
                        <a:pt x="0" y="481"/>
                      </a:cubicBezTo>
                      <a:cubicBezTo>
                        <a:pt x="0" y="481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74" name="Полилиния: фигура 3273">
                  <a:extLst>
                    <a:ext uri="{FF2B5EF4-FFF2-40B4-BE49-F238E27FC236}">
                      <a16:creationId xmlns:a16="http://schemas.microsoft.com/office/drawing/2014/main" id="{8CCB483B-33FA-4718-6DEE-9D0B8DBA5388}"/>
                    </a:ext>
                  </a:extLst>
                </p:cNvPr>
                <p:cNvSpPr/>
                <p:nvPr/>
              </p:nvSpPr>
              <p:spPr>
                <a:xfrm>
                  <a:off x="8920736" y="655226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75" name="Полилиния: фигура 3274">
                  <a:extLst>
                    <a:ext uri="{FF2B5EF4-FFF2-40B4-BE49-F238E27FC236}">
                      <a16:creationId xmlns:a16="http://schemas.microsoft.com/office/drawing/2014/main" id="{C4867E99-3C32-D9FC-4D6E-871D32D0E46A}"/>
                    </a:ext>
                  </a:extLst>
                </p:cNvPr>
                <p:cNvSpPr/>
                <p:nvPr/>
              </p:nvSpPr>
              <p:spPr>
                <a:xfrm>
                  <a:off x="8920736" y="6545763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0 h 2165"/>
                    <a:gd name="connsiteX1" fmla="*/ 0 w 10828"/>
                    <a:gd name="connsiteY1" fmla="*/ 2166 h 2165"/>
                    <a:gd name="connsiteX2" fmla="*/ 0 w 10828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2166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76" name="Полилиния: фигура 3275">
                  <a:extLst>
                    <a:ext uri="{FF2B5EF4-FFF2-40B4-BE49-F238E27FC236}">
                      <a16:creationId xmlns:a16="http://schemas.microsoft.com/office/drawing/2014/main" id="{00C8F368-F449-EF27-E6A6-B338DA6CA6AF}"/>
                    </a:ext>
                  </a:extLst>
                </p:cNvPr>
                <p:cNvSpPr/>
                <p:nvPr/>
              </p:nvSpPr>
              <p:spPr>
                <a:xfrm>
                  <a:off x="8922902" y="6545763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77" name="Полилиния: фигура 3276">
                  <a:extLst>
                    <a:ext uri="{FF2B5EF4-FFF2-40B4-BE49-F238E27FC236}">
                      <a16:creationId xmlns:a16="http://schemas.microsoft.com/office/drawing/2014/main" id="{5E69D9B1-8B0F-18A6-B774-51CC7FAADC97}"/>
                    </a:ext>
                  </a:extLst>
                </p:cNvPr>
                <p:cNvSpPr/>
                <p:nvPr/>
              </p:nvSpPr>
              <p:spPr>
                <a:xfrm>
                  <a:off x="8918570" y="6545763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78" name="Полилиния: фигура 3277">
                  <a:extLst>
                    <a:ext uri="{FF2B5EF4-FFF2-40B4-BE49-F238E27FC236}">
                      <a16:creationId xmlns:a16="http://schemas.microsoft.com/office/drawing/2014/main" id="{4AD99151-FD83-FAD1-035C-D1ED33B5EAFE}"/>
                    </a:ext>
                  </a:extLst>
                </p:cNvPr>
                <p:cNvSpPr/>
                <p:nvPr/>
              </p:nvSpPr>
              <p:spPr>
                <a:xfrm>
                  <a:off x="8911649" y="6547200"/>
                  <a:ext cx="6921" cy="8579"/>
                </a:xfrm>
                <a:custGeom>
                  <a:avLst/>
                  <a:gdLst>
                    <a:gd name="connsiteX0" fmla="*/ 425 w 6921"/>
                    <a:gd name="connsiteY0" fmla="*/ 7226 h 8579"/>
                    <a:gd name="connsiteX1" fmla="*/ 1508 w 6921"/>
                    <a:gd name="connsiteY1" fmla="*/ 8308 h 8579"/>
                    <a:gd name="connsiteX2" fmla="*/ 2590 w 6921"/>
                    <a:gd name="connsiteY2" fmla="*/ 3977 h 8579"/>
                    <a:gd name="connsiteX3" fmla="*/ 2590 w 6921"/>
                    <a:gd name="connsiteY3" fmla="*/ 8308 h 8579"/>
                    <a:gd name="connsiteX4" fmla="*/ 4756 w 6921"/>
                    <a:gd name="connsiteY4" fmla="*/ 5060 h 8579"/>
                    <a:gd name="connsiteX5" fmla="*/ 4756 w 6921"/>
                    <a:gd name="connsiteY5" fmla="*/ 7226 h 8579"/>
                    <a:gd name="connsiteX6" fmla="*/ 5839 w 6921"/>
                    <a:gd name="connsiteY6" fmla="*/ 2894 h 8579"/>
                    <a:gd name="connsiteX7" fmla="*/ 5839 w 6921"/>
                    <a:gd name="connsiteY7" fmla="*/ 7226 h 8579"/>
                    <a:gd name="connsiteX8" fmla="*/ 5839 w 6921"/>
                    <a:gd name="connsiteY8" fmla="*/ 7226 h 8579"/>
                    <a:gd name="connsiteX9" fmla="*/ 6922 w 6921"/>
                    <a:gd name="connsiteY9" fmla="*/ 6143 h 8579"/>
                    <a:gd name="connsiteX10" fmla="*/ 6922 w 6921"/>
                    <a:gd name="connsiteY10" fmla="*/ 2894 h 8579"/>
                    <a:gd name="connsiteX11" fmla="*/ 6922 w 6921"/>
                    <a:gd name="connsiteY11" fmla="*/ 728 h 8579"/>
                    <a:gd name="connsiteX12" fmla="*/ 5839 w 6921"/>
                    <a:gd name="connsiteY12" fmla="*/ 2894 h 8579"/>
                    <a:gd name="connsiteX13" fmla="*/ 5839 w 6921"/>
                    <a:gd name="connsiteY13" fmla="*/ 728 h 8579"/>
                    <a:gd name="connsiteX14" fmla="*/ 5839 w 6921"/>
                    <a:gd name="connsiteY14" fmla="*/ 1811 h 8579"/>
                    <a:gd name="connsiteX15" fmla="*/ 5839 w 6921"/>
                    <a:gd name="connsiteY15" fmla="*/ 728 h 8579"/>
                    <a:gd name="connsiteX16" fmla="*/ 5839 w 6921"/>
                    <a:gd name="connsiteY16" fmla="*/ 1811 h 8579"/>
                    <a:gd name="connsiteX17" fmla="*/ 5839 w 6921"/>
                    <a:gd name="connsiteY17" fmla="*/ 1811 h 8579"/>
                    <a:gd name="connsiteX18" fmla="*/ 5839 w 6921"/>
                    <a:gd name="connsiteY18" fmla="*/ 3977 h 8579"/>
                    <a:gd name="connsiteX19" fmla="*/ 5839 w 6921"/>
                    <a:gd name="connsiteY19" fmla="*/ 1811 h 8579"/>
                    <a:gd name="connsiteX20" fmla="*/ 5839 w 6921"/>
                    <a:gd name="connsiteY20" fmla="*/ 2894 h 8579"/>
                    <a:gd name="connsiteX21" fmla="*/ 4756 w 6921"/>
                    <a:gd name="connsiteY21" fmla="*/ 728 h 8579"/>
                    <a:gd name="connsiteX22" fmla="*/ 4756 w 6921"/>
                    <a:gd name="connsiteY22" fmla="*/ 1811 h 8579"/>
                    <a:gd name="connsiteX23" fmla="*/ 5839 w 6921"/>
                    <a:gd name="connsiteY23" fmla="*/ 728 h 8579"/>
                    <a:gd name="connsiteX24" fmla="*/ 5839 w 6921"/>
                    <a:gd name="connsiteY24" fmla="*/ 5060 h 8579"/>
                    <a:gd name="connsiteX25" fmla="*/ 4756 w 6921"/>
                    <a:gd name="connsiteY25" fmla="*/ 1811 h 8579"/>
                    <a:gd name="connsiteX26" fmla="*/ 3673 w 6921"/>
                    <a:gd name="connsiteY26" fmla="*/ 2894 h 8579"/>
                    <a:gd name="connsiteX27" fmla="*/ 3673 w 6921"/>
                    <a:gd name="connsiteY27" fmla="*/ 1811 h 8579"/>
                    <a:gd name="connsiteX28" fmla="*/ 2590 w 6921"/>
                    <a:gd name="connsiteY28" fmla="*/ 2894 h 8579"/>
                    <a:gd name="connsiteX29" fmla="*/ 2590 w 6921"/>
                    <a:gd name="connsiteY29" fmla="*/ 3977 h 8579"/>
                    <a:gd name="connsiteX30" fmla="*/ 2590 w 6921"/>
                    <a:gd name="connsiteY30" fmla="*/ 5060 h 8579"/>
                    <a:gd name="connsiteX31" fmla="*/ 2590 w 6921"/>
                    <a:gd name="connsiteY31" fmla="*/ 3977 h 8579"/>
                    <a:gd name="connsiteX32" fmla="*/ 425 w 6921"/>
                    <a:gd name="connsiteY32" fmla="*/ 7226 h 8579"/>
                    <a:gd name="connsiteX33" fmla="*/ 425 w 6921"/>
                    <a:gd name="connsiteY33" fmla="*/ 5060 h 8579"/>
                    <a:gd name="connsiteX34" fmla="*/ 425 w 6921"/>
                    <a:gd name="connsiteY34" fmla="*/ 7226 h 8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6921" h="8579">
                      <a:moveTo>
                        <a:pt x="425" y="7226"/>
                      </a:moveTo>
                      <a:cubicBezTo>
                        <a:pt x="425" y="9391"/>
                        <a:pt x="1508" y="8308"/>
                        <a:pt x="1508" y="8308"/>
                      </a:cubicBezTo>
                      <a:cubicBezTo>
                        <a:pt x="2590" y="7226"/>
                        <a:pt x="1508" y="3977"/>
                        <a:pt x="2590" y="3977"/>
                      </a:cubicBezTo>
                      <a:lnTo>
                        <a:pt x="2590" y="8308"/>
                      </a:lnTo>
                      <a:cubicBezTo>
                        <a:pt x="3673" y="8308"/>
                        <a:pt x="4756" y="9391"/>
                        <a:pt x="4756" y="5060"/>
                      </a:cubicBezTo>
                      <a:cubicBezTo>
                        <a:pt x="4756" y="5060"/>
                        <a:pt x="4756" y="6143"/>
                        <a:pt x="4756" y="7226"/>
                      </a:cubicBezTo>
                      <a:cubicBezTo>
                        <a:pt x="4756" y="7226"/>
                        <a:pt x="4756" y="1811"/>
                        <a:pt x="5839" y="2894"/>
                      </a:cubicBezTo>
                      <a:cubicBezTo>
                        <a:pt x="5839" y="5060"/>
                        <a:pt x="5839" y="5060"/>
                        <a:pt x="5839" y="7226"/>
                      </a:cubicBezTo>
                      <a:lnTo>
                        <a:pt x="5839" y="7226"/>
                      </a:lnTo>
                      <a:cubicBezTo>
                        <a:pt x="5839" y="7226"/>
                        <a:pt x="6922" y="6143"/>
                        <a:pt x="6922" y="6143"/>
                      </a:cubicBezTo>
                      <a:cubicBezTo>
                        <a:pt x="6922" y="5060"/>
                        <a:pt x="6922" y="3977"/>
                        <a:pt x="6922" y="2894"/>
                      </a:cubicBezTo>
                      <a:cubicBezTo>
                        <a:pt x="6922" y="2894"/>
                        <a:pt x="6922" y="1811"/>
                        <a:pt x="6922" y="728"/>
                      </a:cubicBezTo>
                      <a:cubicBezTo>
                        <a:pt x="6922" y="1811"/>
                        <a:pt x="6922" y="728"/>
                        <a:pt x="5839" y="2894"/>
                      </a:cubicBezTo>
                      <a:cubicBezTo>
                        <a:pt x="5839" y="1811"/>
                        <a:pt x="5839" y="2894"/>
                        <a:pt x="5839" y="728"/>
                      </a:cubicBezTo>
                      <a:lnTo>
                        <a:pt x="5839" y="1811"/>
                      </a:lnTo>
                      <a:cubicBezTo>
                        <a:pt x="5839" y="1811"/>
                        <a:pt x="5839" y="728"/>
                        <a:pt x="5839" y="728"/>
                      </a:cubicBezTo>
                      <a:cubicBezTo>
                        <a:pt x="5839" y="1811"/>
                        <a:pt x="5839" y="1811"/>
                        <a:pt x="5839" y="1811"/>
                      </a:cubicBezTo>
                      <a:lnTo>
                        <a:pt x="5839" y="1811"/>
                      </a:lnTo>
                      <a:cubicBezTo>
                        <a:pt x="5839" y="1811"/>
                        <a:pt x="5839" y="1811"/>
                        <a:pt x="5839" y="3977"/>
                      </a:cubicBezTo>
                      <a:lnTo>
                        <a:pt x="5839" y="1811"/>
                      </a:lnTo>
                      <a:lnTo>
                        <a:pt x="5839" y="2894"/>
                      </a:lnTo>
                      <a:cubicBezTo>
                        <a:pt x="5839" y="1811"/>
                        <a:pt x="4756" y="-1437"/>
                        <a:pt x="4756" y="728"/>
                      </a:cubicBezTo>
                      <a:cubicBezTo>
                        <a:pt x="4756" y="728"/>
                        <a:pt x="4756" y="1811"/>
                        <a:pt x="4756" y="1811"/>
                      </a:cubicBezTo>
                      <a:cubicBezTo>
                        <a:pt x="4756" y="2894"/>
                        <a:pt x="4756" y="728"/>
                        <a:pt x="5839" y="728"/>
                      </a:cubicBezTo>
                      <a:cubicBezTo>
                        <a:pt x="5839" y="1811"/>
                        <a:pt x="5839" y="3977"/>
                        <a:pt x="5839" y="5060"/>
                      </a:cubicBezTo>
                      <a:cubicBezTo>
                        <a:pt x="5839" y="2894"/>
                        <a:pt x="4756" y="5060"/>
                        <a:pt x="4756" y="1811"/>
                      </a:cubicBezTo>
                      <a:cubicBezTo>
                        <a:pt x="4756" y="1811"/>
                        <a:pt x="3673" y="2894"/>
                        <a:pt x="3673" y="2894"/>
                      </a:cubicBezTo>
                      <a:lnTo>
                        <a:pt x="3673" y="1811"/>
                      </a:lnTo>
                      <a:cubicBezTo>
                        <a:pt x="3673" y="3977"/>
                        <a:pt x="3673" y="728"/>
                        <a:pt x="2590" y="2894"/>
                      </a:cubicBezTo>
                      <a:lnTo>
                        <a:pt x="2590" y="3977"/>
                      </a:lnTo>
                      <a:cubicBezTo>
                        <a:pt x="2590" y="5060"/>
                        <a:pt x="2590" y="5060"/>
                        <a:pt x="2590" y="5060"/>
                      </a:cubicBezTo>
                      <a:cubicBezTo>
                        <a:pt x="2590" y="5060"/>
                        <a:pt x="2590" y="5060"/>
                        <a:pt x="2590" y="3977"/>
                      </a:cubicBezTo>
                      <a:cubicBezTo>
                        <a:pt x="425" y="6143"/>
                        <a:pt x="-658" y="6143"/>
                        <a:pt x="425" y="7226"/>
                      </a:cubicBezTo>
                      <a:cubicBezTo>
                        <a:pt x="425" y="7226"/>
                        <a:pt x="425" y="5060"/>
                        <a:pt x="425" y="5060"/>
                      </a:cubicBezTo>
                      <a:cubicBezTo>
                        <a:pt x="425" y="6143"/>
                        <a:pt x="425" y="7226"/>
                        <a:pt x="425" y="722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79" name="Полилиния: фигура 3278">
                  <a:extLst>
                    <a:ext uri="{FF2B5EF4-FFF2-40B4-BE49-F238E27FC236}">
                      <a16:creationId xmlns:a16="http://schemas.microsoft.com/office/drawing/2014/main" id="{B6DF7047-BBE9-C5FE-2759-91126EF9903F}"/>
                    </a:ext>
                  </a:extLst>
                </p:cNvPr>
                <p:cNvSpPr/>
                <p:nvPr/>
              </p:nvSpPr>
              <p:spPr>
                <a:xfrm>
                  <a:off x="8916405" y="6547929"/>
                  <a:ext cx="0" cy="481"/>
                </a:xfrm>
                <a:custGeom>
                  <a:avLst/>
                  <a:gdLst>
                    <a:gd name="connsiteX0" fmla="*/ 0 w 0"/>
                    <a:gd name="connsiteY0" fmla="*/ 0 h 481"/>
                    <a:gd name="connsiteX1" fmla="*/ 0 w 0"/>
                    <a:gd name="connsiteY1" fmla="*/ 0 h 481"/>
                    <a:gd name="connsiteX2" fmla="*/ 0 w 0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80" name="Полилиния: фигура 3279">
                  <a:extLst>
                    <a:ext uri="{FF2B5EF4-FFF2-40B4-BE49-F238E27FC236}">
                      <a16:creationId xmlns:a16="http://schemas.microsoft.com/office/drawing/2014/main" id="{D4230EB5-7E78-915B-327C-E671B1F3AB84}"/>
                    </a:ext>
                  </a:extLst>
                </p:cNvPr>
                <p:cNvSpPr/>
                <p:nvPr/>
              </p:nvSpPr>
              <p:spPr>
                <a:xfrm>
                  <a:off x="8905576" y="6547303"/>
                  <a:ext cx="6497" cy="7603"/>
                </a:xfrm>
                <a:custGeom>
                  <a:avLst/>
                  <a:gdLst>
                    <a:gd name="connsiteX0" fmla="*/ 4331 w 6497"/>
                    <a:gd name="connsiteY0" fmla="*/ 3874 h 7603"/>
                    <a:gd name="connsiteX1" fmla="*/ 4331 w 6497"/>
                    <a:gd name="connsiteY1" fmla="*/ 1708 h 7603"/>
                    <a:gd name="connsiteX2" fmla="*/ 4331 w 6497"/>
                    <a:gd name="connsiteY2" fmla="*/ 6039 h 7603"/>
                    <a:gd name="connsiteX3" fmla="*/ 3248 w 6497"/>
                    <a:gd name="connsiteY3" fmla="*/ 7122 h 7603"/>
                    <a:gd name="connsiteX4" fmla="*/ 3248 w 6497"/>
                    <a:gd name="connsiteY4" fmla="*/ 2791 h 7603"/>
                    <a:gd name="connsiteX5" fmla="*/ 3248 w 6497"/>
                    <a:gd name="connsiteY5" fmla="*/ 1708 h 7603"/>
                    <a:gd name="connsiteX6" fmla="*/ 3248 w 6497"/>
                    <a:gd name="connsiteY6" fmla="*/ 3874 h 7603"/>
                    <a:gd name="connsiteX7" fmla="*/ 2166 w 6497"/>
                    <a:gd name="connsiteY7" fmla="*/ 4956 h 7603"/>
                    <a:gd name="connsiteX8" fmla="*/ 2166 w 6497"/>
                    <a:gd name="connsiteY8" fmla="*/ 3874 h 7603"/>
                    <a:gd name="connsiteX9" fmla="*/ 2166 w 6497"/>
                    <a:gd name="connsiteY9" fmla="*/ 625 h 7603"/>
                    <a:gd name="connsiteX10" fmla="*/ 0 w 6497"/>
                    <a:gd name="connsiteY10" fmla="*/ 7122 h 7603"/>
                    <a:gd name="connsiteX11" fmla="*/ 0 w 6497"/>
                    <a:gd name="connsiteY11" fmla="*/ 7122 h 7603"/>
                    <a:gd name="connsiteX12" fmla="*/ 0 w 6497"/>
                    <a:gd name="connsiteY12" fmla="*/ 3874 h 7603"/>
                    <a:gd name="connsiteX13" fmla="*/ 0 w 6497"/>
                    <a:gd name="connsiteY13" fmla="*/ 4956 h 7603"/>
                    <a:gd name="connsiteX14" fmla="*/ 0 w 6497"/>
                    <a:gd name="connsiteY14" fmla="*/ 6039 h 7603"/>
                    <a:gd name="connsiteX15" fmla="*/ 3248 w 6497"/>
                    <a:gd name="connsiteY15" fmla="*/ 6039 h 7603"/>
                    <a:gd name="connsiteX16" fmla="*/ 3248 w 6497"/>
                    <a:gd name="connsiteY16" fmla="*/ 6039 h 7603"/>
                    <a:gd name="connsiteX17" fmla="*/ 4331 w 6497"/>
                    <a:gd name="connsiteY17" fmla="*/ 3874 h 7603"/>
                    <a:gd name="connsiteX18" fmla="*/ 4331 w 6497"/>
                    <a:gd name="connsiteY18" fmla="*/ 3874 h 7603"/>
                    <a:gd name="connsiteX19" fmla="*/ 4331 w 6497"/>
                    <a:gd name="connsiteY19" fmla="*/ 3874 h 7603"/>
                    <a:gd name="connsiteX20" fmla="*/ 5414 w 6497"/>
                    <a:gd name="connsiteY20" fmla="*/ 1708 h 7603"/>
                    <a:gd name="connsiteX21" fmla="*/ 6497 w 6497"/>
                    <a:gd name="connsiteY21" fmla="*/ 625 h 7603"/>
                    <a:gd name="connsiteX22" fmla="*/ 5414 w 6497"/>
                    <a:gd name="connsiteY22" fmla="*/ 625 h 7603"/>
                    <a:gd name="connsiteX23" fmla="*/ 4331 w 6497"/>
                    <a:gd name="connsiteY23" fmla="*/ 3874 h 7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497" h="7603">
                      <a:moveTo>
                        <a:pt x="4331" y="3874"/>
                      </a:moveTo>
                      <a:cubicBezTo>
                        <a:pt x="4331" y="3874"/>
                        <a:pt x="4331" y="2791"/>
                        <a:pt x="4331" y="1708"/>
                      </a:cubicBezTo>
                      <a:cubicBezTo>
                        <a:pt x="4331" y="2791"/>
                        <a:pt x="4331" y="3874"/>
                        <a:pt x="4331" y="6039"/>
                      </a:cubicBezTo>
                      <a:cubicBezTo>
                        <a:pt x="4331" y="4956"/>
                        <a:pt x="4331" y="7122"/>
                        <a:pt x="3248" y="7122"/>
                      </a:cubicBezTo>
                      <a:cubicBezTo>
                        <a:pt x="3248" y="6039"/>
                        <a:pt x="3248" y="3874"/>
                        <a:pt x="3248" y="2791"/>
                      </a:cubicBezTo>
                      <a:cubicBezTo>
                        <a:pt x="3248" y="3874"/>
                        <a:pt x="3248" y="2791"/>
                        <a:pt x="3248" y="1708"/>
                      </a:cubicBezTo>
                      <a:cubicBezTo>
                        <a:pt x="3248" y="2791"/>
                        <a:pt x="3248" y="2791"/>
                        <a:pt x="3248" y="3874"/>
                      </a:cubicBezTo>
                      <a:cubicBezTo>
                        <a:pt x="3248" y="4956"/>
                        <a:pt x="2166" y="6039"/>
                        <a:pt x="2166" y="4956"/>
                      </a:cubicBezTo>
                      <a:cubicBezTo>
                        <a:pt x="2166" y="3874"/>
                        <a:pt x="2166" y="3874"/>
                        <a:pt x="2166" y="3874"/>
                      </a:cubicBezTo>
                      <a:cubicBezTo>
                        <a:pt x="2166" y="1708"/>
                        <a:pt x="2166" y="2791"/>
                        <a:pt x="2166" y="625"/>
                      </a:cubicBezTo>
                      <a:cubicBezTo>
                        <a:pt x="1083" y="2791"/>
                        <a:pt x="0" y="2791"/>
                        <a:pt x="0" y="7122"/>
                      </a:cubicBezTo>
                      <a:cubicBezTo>
                        <a:pt x="0" y="8205"/>
                        <a:pt x="0" y="7122"/>
                        <a:pt x="0" y="7122"/>
                      </a:cubicBezTo>
                      <a:cubicBezTo>
                        <a:pt x="0" y="6039"/>
                        <a:pt x="0" y="4956"/>
                        <a:pt x="0" y="3874"/>
                      </a:cubicBezTo>
                      <a:cubicBezTo>
                        <a:pt x="0" y="4956"/>
                        <a:pt x="1083" y="2791"/>
                        <a:pt x="0" y="4956"/>
                      </a:cubicBezTo>
                      <a:lnTo>
                        <a:pt x="0" y="6039"/>
                      </a:lnTo>
                      <a:cubicBezTo>
                        <a:pt x="1083" y="7122"/>
                        <a:pt x="2166" y="7122"/>
                        <a:pt x="3248" y="6039"/>
                      </a:cubicBezTo>
                      <a:lnTo>
                        <a:pt x="3248" y="6039"/>
                      </a:lnTo>
                      <a:cubicBezTo>
                        <a:pt x="3248" y="4956"/>
                        <a:pt x="3248" y="4956"/>
                        <a:pt x="4331" y="3874"/>
                      </a:cubicBezTo>
                      <a:lnTo>
                        <a:pt x="4331" y="3874"/>
                      </a:lnTo>
                      <a:cubicBezTo>
                        <a:pt x="4331" y="3874"/>
                        <a:pt x="5414" y="2791"/>
                        <a:pt x="4331" y="3874"/>
                      </a:cubicBezTo>
                      <a:cubicBezTo>
                        <a:pt x="5414" y="2791"/>
                        <a:pt x="5414" y="2791"/>
                        <a:pt x="5414" y="1708"/>
                      </a:cubicBezTo>
                      <a:cubicBezTo>
                        <a:pt x="5414" y="1708"/>
                        <a:pt x="5414" y="2791"/>
                        <a:pt x="6497" y="625"/>
                      </a:cubicBezTo>
                      <a:cubicBezTo>
                        <a:pt x="6497" y="-1540"/>
                        <a:pt x="5414" y="2791"/>
                        <a:pt x="5414" y="625"/>
                      </a:cubicBezTo>
                      <a:lnTo>
                        <a:pt x="4331" y="38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81" name="Полилиния: фигура 3280">
                  <a:extLst>
                    <a:ext uri="{FF2B5EF4-FFF2-40B4-BE49-F238E27FC236}">
                      <a16:creationId xmlns:a16="http://schemas.microsoft.com/office/drawing/2014/main" id="{142179C8-5FF3-886D-4CBB-B2EBD2183E9B}"/>
                    </a:ext>
                  </a:extLst>
                </p:cNvPr>
                <p:cNvSpPr/>
                <p:nvPr/>
              </p:nvSpPr>
              <p:spPr>
                <a:xfrm>
                  <a:off x="8910991" y="6550094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82" name="Полилиния: фигура 3281">
                  <a:extLst>
                    <a:ext uri="{FF2B5EF4-FFF2-40B4-BE49-F238E27FC236}">
                      <a16:creationId xmlns:a16="http://schemas.microsoft.com/office/drawing/2014/main" id="{166F441A-A716-4D47-79D5-59016CDCDB35}"/>
                    </a:ext>
                  </a:extLst>
                </p:cNvPr>
                <p:cNvSpPr/>
                <p:nvPr/>
              </p:nvSpPr>
              <p:spPr>
                <a:xfrm>
                  <a:off x="8910991" y="6553977"/>
                  <a:ext cx="0" cy="1531"/>
                </a:xfrm>
                <a:custGeom>
                  <a:avLst/>
                  <a:gdLst>
                    <a:gd name="connsiteX0" fmla="*/ 0 w 0"/>
                    <a:gd name="connsiteY0" fmla="*/ 1531 h 1531"/>
                    <a:gd name="connsiteX1" fmla="*/ 0 w 0"/>
                    <a:gd name="connsiteY1" fmla="*/ 449 h 1531"/>
                    <a:gd name="connsiteX2" fmla="*/ 0 w 0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1531">
                      <a:moveTo>
                        <a:pt x="0" y="1531"/>
                      </a:moveTo>
                      <a:cubicBezTo>
                        <a:pt x="0" y="449"/>
                        <a:pt x="0" y="449"/>
                        <a:pt x="0" y="449"/>
                      </a:cubicBezTo>
                      <a:cubicBezTo>
                        <a:pt x="0" y="-634"/>
                        <a:pt x="0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83" name="Полилиния: фигура 3282">
                  <a:extLst>
                    <a:ext uri="{FF2B5EF4-FFF2-40B4-BE49-F238E27FC236}">
                      <a16:creationId xmlns:a16="http://schemas.microsoft.com/office/drawing/2014/main" id="{65F6BA43-3D73-38E2-510E-F28796F86F6F}"/>
                    </a:ext>
                  </a:extLst>
                </p:cNvPr>
                <p:cNvSpPr/>
                <p:nvPr/>
              </p:nvSpPr>
              <p:spPr>
                <a:xfrm>
                  <a:off x="8907742" y="6549012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  <a:gd name="connsiteX3" fmla="*/ 0 w 10828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84" name="Полилиния: фигура 3283">
                  <a:extLst>
                    <a:ext uri="{FF2B5EF4-FFF2-40B4-BE49-F238E27FC236}">
                      <a16:creationId xmlns:a16="http://schemas.microsoft.com/office/drawing/2014/main" id="{CA33AE2E-5DB5-84D2-93FC-B1E7CCD4A9F3}"/>
                    </a:ext>
                  </a:extLst>
                </p:cNvPr>
                <p:cNvSpPr/>
                <p:nvPr/>
              </p:nvSpPr>
              <p:spPr>
                <a:xfrm>
                  <a:off x="8904493" y="6551177"/>
                  <a:ext cx="2165" cy="5414"/>
                </a:xfrm>
                <a:custGeom>
                  <a:avLst/>
                  <a:gdLst>
                    <a:gd name="connsiteX0" fmla="*/ 0 w 2165"/>
                    <a:gd name="connsiteY0" fmla="*/ 5414 h 5414"/>
                    <a:gd name="connsiteX1" fmla="*/ 1083 w 2165"/>
                    <a:gd name="connsiteY1" fmla="*/ 5414 h 5414"/>
                    <a:gd name="connsiteX2" fmla="*/ 2166 w 2165"/>
                    <a:gd name="connsiteY2" fmla="*/ 0 h 5414"/>
                    <a:gd name="connsiteX3" fmla="*/ 1083 w 2165"/>
                    <a:gd name="connsiteY3" fmla="*/ 3249 h 5414"/>
                    <a:gd name="connsiteX4" fmla="*/ 0 w 2165"/>
                    <a:gd name="connsiteY4" fmla="*/ 3249 h 5414"/>
                    <a:gd name="connsiteX5" fmla="*/ 0 w 2165"/>
                    <a:gd name="connsiteY5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65" h="5414">
                      <a:moveTo>
                        <a:pt x="0" y="5414"/>
                      </a:moveTo>
                      <a:cubicBezTo>
                        <a:pt x="1083" y="5414"/>
                        <a:pt x="1083" y="4331"/>
                        <a:pt x="1083" y="5414"/>
                      </a:cubicBezTo>
                      <a:cubicBezTo>
                        <a:pt x="1083" y="3249"/>
                        <a:pt x="1083" y="2166"/>
                        <a:pt x="2166" y="0"/>
                      </a:cubicBezTo>
                      <a:cubicBezTo>
                        <a:pt x="2166" y="0"/>
                        <a:pt x="2166" y="2166"/>
                        <a:pt x="1083" y="3249"/>
                      </a:cubicBezTo>
                      <a:cubicBezTo>
                        <a:pt x="1083" y="2166"/>
                        <a:pt x="1083" y="3249"/>
                        <a:pt x="0" y="3249"/>
                      </a:cubicBezTo>
                      <a:cubicBezTo>
                        <a:pt x="0" y="4331"/>
                        <a:pt x="0" y="4331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85" name="Полилиния: фигура 3284">
                  <a:extLst>
                    <a:ext uri="{FF2B5EF4-FFF2-40B4-BE49-F238E27FC236}">
                      <a16:creationId xmlns:a16="http://schemas.microsoft.com/office/drawing/2014/main" id="{A257D002-2A59-111C-961C-1C72E0BBC8B5}"/>
                    </a:ext>
                  </a:extLst>
                </p:cNvPr>
                <p:cNvSpPr/>
                <p:nvPr/>
              </p:nvSpPr>
              <p:spPr>
                <a:xfrm>
                  <a:off x="8889935" y="6546722"/>
                  <a:ext cx="15039" cy="9868"/>
                </a:xfrm>
                <a:custGeom>
                  <a:avLst/>
                  <a:gdLst>
                    <a:gd name="connsiteX0" fmla="*/ 13475 w 15039"/>
                    <a:gd name="connsiteY0" fmla="*/ 3372 h 9868"/>
                    <a:gd name="connsiteX1" fmla="*/ 13475 w 15039"/>
                    <a:gd name="connsiteY1" fmla="*/ 3372 h 9868"/>
                    <a:gd name="connsiteX2" fmla="*/ 13475 w 15039"/>
                    <a:gd name="connsiteY2" fmla="*/ 3372 h 9868"/>
                    <a:gd name="connsiteX3" fmla="*/ 13475 w 15039"/>
                    <a:gd name="connsiteY3" fmla="*/ 1206 h 9868"/>
                    <a:gd name="connsiteX4" fmla="*/ 13475 w 15039"/>
                    <a:gd name="connsiteY4" fmla="*/ 3372 h 9868"/>
                    <a:gd name="connsiteX5" fmla="*/ 11310 w 15039"/>
                    <a:gd name="connsiteY5" fmla="*/ 3372 h 9868"/>
                    <a:gd name="connsiteX6" fmla="*/ 10227 w 15039"/>
                    <a:gd name="connsiteY6" fmla="*/ 5537 h 9868"/>
                    <a:gd name="connsiteX7" fmla="*/ 10227 w 15039"/>
                    <a:gd name="connsiteY7" fmla="*/ 2289 h 9868"/>
                    <a:gd name="connsiteX8" fmla="*/ 9144 w 15039"/>
                    <a:gd name="connsiteY8" fmla="*/ 6620 h 9868"/>
                    <a:gd name="connsiteX9" fmla="*/ 8061 w 15039"/>
                    <a:gd name="connsiteY9" fmla="*/ 4455 h 9868"/>
                    <a:gd name="connsiteX10" fmla="*/ 8061 w 15039"/>
                    <a:gd name="connsiteY10" fmla="*/ 4455 h 9868"/>
                    <a:gd name="connsiteX11" fmla="*/ 6978 w 15039"/>
                    <a:gd name="connsiteY11" fmla="*/ 4455 h 9868"/>
                    <a:gd name="connsiteX12" fmla="*/ 6978 w 15039"/>
                    <a:gd name="connsiteY12" fmla="*/ 2289 h 9868"/>
                    <a:gd name="connsiteX13" fmla="*/ 5895 w 15039"/>
                    <a:gd name="connsiteY13" fmla="*/ 2289 h 9868"/>
                    <a:gd name="connsiteX14" fmla="*/ 5895 w 15039"/>
                    <a:gd name="connsiteY14" fmla="*/ 1206 h 9868"/>
                    <a:gd name="connsiteX15" fmla="*/ 3730 w 15039"/>
                    <a:gd name="connsiteY15" fmla="*/ 2289 h 9868"/>
                    <a:gd name="connsiteX16" fmla="*/ 3730 w 15039"/>
                    <a:gd name="connsiteY16" fmla="*/ 1206 h 9868"/>
                    <a:gd name="connsiteX17" fmla="*/ 2647 w 15039"/>
                    <a:gd name="connsiteY17" fmla="*/ 5537 h 9868"/>
                    <a:gd name="connsiteX18" fmla="*/ 1564 w 15039"/>
                    <a:gd name="connsiteY18" fmla="*/ 5537 h 9868"/>
                    <a:gd name="connsiteX19" fmla="*/ 2647 w 15039"/>
                    <a:gd name="connsiteY19" fmla="*/ 3372 h 9868"/>
                    <a:gd name="connsiteX20" fmla="*/ 1564 w 15039"/>
                    <a:gd name="connsiteY20" fmla="*/ 4455 h 9868"/>
                    <a:gd name="connsiteX21" fmla="*/ 1564 w 15039"/>
                    <a:gd name="connsiteY21" fmla="*/ 2289 h 9868"/>
                    <a:gd name="connsiteX22" fmla="*/ 481 w 15039"/>
                    <a:gd name="connsiteY22" fmla="*/ 5537 h 9868"/>
                    <a:gd name="connsiteX23" fmla="*/ 481 w 15039"/>
                    <a:gd name="connsiteY23" fmla="*/ 4455 h 9868"/>
                    <a:gd name="connsiteX24" fmla="*/ 481 w 15039"/>
                    <a:gd name="connsiteY24" fmla="*/ 8786 h 9868"/>
                    <a:gd name="connsiteX25" fmla="*/ 3730 w 15039"/>
                    <a:gd name="connsiteY25" fmla="*/ 8786 h 9868"/>
                    <a:gd name="connsiteX26" fmla="*/ 4813 w 15039"/>
                    <a:gd name="connsiteY26" fmla="*/ 6620 h 9868"/>
                    <a:gd name="connsiteX27" fmla="*/ 4813 w 15039"/>
                    <a:gd name="connsiteY27" fmla="*/ 8786 h 9868"/>
                    <a:gd name="connsiteX28" fmla="*/ 4813 w 15039"/>
                    <a:gd name="connsiteY28" fmla="*/ 6620 h 9868"/>
                    <a:gd name="connsiteX29" fmla="*/ 4813 w 15039"/>
                    <a:gd name="connsiteY29" fmla="*/ 8786 h 9868"/>
                    <a:gd name="connsiteX30" fmla="*/ 5895 w 15039"/>
                    <a:gd name="connsiteY30" fmla="*/ 6620 h 9868"/>
                    <a:gd name="connsiteX31" fmla="*/ 5895 w 15039"/>
                    <a:gd name="connsiteY31" fmla="*/ 9869 h 9868"/>
                    <a:gd name="connsiteX32" fmla="*/ 10227 w 15039"/>
                    <a:gd name="connsiteY32" fmla="*/ 9869 h 9868"/>
                    <a:gd name="connsiteX33" fmla="*/ 10227 w 15039"/>
                    <a:gd name="connsiteY33" fmla="*/ 7703 h 9868"/>
                    <a:gd name="connsiteX34" fmla="*/ 12393 w 15039"/>
                    <a:gd name="connsiteY34" fmla="*/ 7703 h 9868"/>
                    <a:gd name="connsiteX35" fmla="*/ 13475 w 15039"/>
                    <a:gd name="connsiteY35" fmla="*/ 3372 h 9868"/>
                    <a:gd name="connsiteX36" fmla="*/ 13475 w 15039"/>
                    <a:gd name="connsiteY36" fmla="*/ 7703 h 9868"/>
                    <a:gd name="connsiteX37" fmla="*/ 14558 w 15039"/>
                    <a:gd name="connsiteY37" fmla="*/ 7703 h 9868"/>
                    <a:gd name="connsiteX38" fmla="*/ 14558 w 15039"/>
                    <a:gd name="connsiteY38" fmla="*/ 6620 h 9868"/>
                    <a:gd name="connsiteX39" fmla="*/ 14558 w 15039"/>
                    <a:gd name="connsiteY39" fmla="*/ 7703 h 9868"/>
                    <a:gd name="connsiteX40" fmla="*/ 14558 w 15039"/>
                    <a:gd name="connsiteY40" fmla="*/ 2289 h 9868"/>
                    <a:gd name="connsiteX41" fmla="*/ 13475 w 15039"/>
                    <a:gd name="connsiteY41" fmla="*/ 123 h 9868"/>
                    <a:gd name="connsiteX42" fmla="*/ 13475 w 15039"/>
                    <a:gd name="connsiteY42" fmla="*/ 3372 h 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5039" h="9868">
                      <a:moveTo>
                        <a:pt x="13475" y="3372"/>
                      </a:moveTo>
                      <a:cubicBezTo>
                        <a:pt x="13475" y="3372"/>
                        <a:pt x="13475" y="4455"/>
                        <a:pt x="13475" y="3372"/>
                      </a:cubicBezTo>
                      <a:cubicBezTo>
                        <a:pt x="13475" y="2289"/>
                        <a:pt x="13475" y="2289"/>
                        <a:pt x="13475" y="3372"/>
                      </a:cubicBezTo>
                      <a:cubicBezTo>
                        <a:pt x="13475" y="123"/>
                        <a:pt x="13475" y="3372"/>
                        <a:pt x="13475" y="1206"/>
                      </a:cubicBezTo>
                      <a:cubicBezTo>
                        <a:pt x="13475" y="1206"/>
                        <a:pt x="13475" y="2289"/>
                        <a:pt x="13475" y="3372"/>
                      </a:cubicBezTo>
                      <a:cubicBezTo>
                        <a:pt x="12393" y="2289"/>
                        <a:pt x="12393" y="4455"/>
                        <a:pt x="11310" y="3372"/>
                      </a:cubicBezTo>
                      <a:cubicBezTo>
                        <a:pt x="11310" y="4455"/>
                        <a:pt x="11310" y="4455"/>
                        <a:pt x="10227" y="5537"/>
                      </a:cubicBezTo>
                      <a:cubicBezTo>
                        <a:pt x="10227" y="3372"/>
                        <a:pt x="10227" y="3372"/>
                        <a:pt x="10227" y="2289"/>
                      </a:cubicBezTo>
                      <a:cubicBezTo>
                        <a:pt x="10227" y="3372"/>
                        <a:pt x="10227" y="5537"/>
                        <a:pt x="9144" y="6620"/>
                      </a:cubicBezTo>
                      <a:cubicBezTo>
                        <a:pt x="9144" y="3372"/>
                        <a:pt x="8061" y="6620"/>
                        <a:pt x="8061" y="4455"/>
                      </a:cubicBezTo>
                      <a:cubicBezTo>
                        <a:pt x="8061" y="4455"/>
                        <a:pt x="8061" y="4455"/>
                        <a:pt x="8061" y="4455"/>
                      </a:cubicBezTo>
                      <a:cubicBezTo>
                        <a:pt x="8061" y="2289"/>
                        <a:pt x="8061" y="4455"/>
                        <a:pt x="6978" y="4455"/>
                      </a:cubicBezTo>
                      <a:lnTo>
                        <a:pt x="6978" y="2289"/>
                      </a:lnTo>
                      <a:cubicBezTo>
                        <a:pt x="6978" y="2289"/>
                        <a:pt x="5895" y="4455"/>
                        <a:pt x="5895" y="2289"/>
                      </a:cubicBezTo>
                      <a:lnTo>
                        <a:pt x="5895" y="1206"/>
                      </a:lnTo>
                      <a:cubicBezTo>
                        <a:pt x="4813" y="2289"/>
                        <a:pt x="4813" y="2289"/>
                        <a:pt x="3730" y="2289"/>
                      </a:cubicBezTo>
                      <a:lnTo>
                        <a:pt x="3730" y="1206"/>
                      </a:lnTo>
                      <a:cubicBezTo>
                        <a:pt x="2647" y="2289"/>
                        <a:pt x="4813" y="2289"/>
                        <a:pt x="2647" y="5537"/>
                      </a:cubicBezTo>
                      <a:cubicBezTo>
                        <a:pt x="3730" y="1206"/>
                        <a:pt x="1564" y="6620"/>
                        <a:pt x="1564" y="5537"/>
                      </a:cubicBezTo>
                      <a:cubicBezTo>
                        <a:pt x="1564" y="3372"/>
                        <a:pt x="2647" y="4455"/>
                        <a:pt x="2647" y="3372"/>
                      </a:cubicBezTo>
                      <a:cubicBezTo>
                        <a:pt x="2647" y="5537"/>
                        <a:pt x="2647" y="4455"/>
                        <a:pt x="1564" y="4455"/>
                      </a:cubicBezTo>
                      <a:cubicBezTo>
                        <a:pt x="1564" y="2289"/>
                        <a:pt x="1564" y="4455"/>
                        <a:pt x="1564" y="2289"/>
                      </a:cubicBezTo>
                      <a:lnTo>
                        <a:pt x="481" y="5537"/>
                      </a:lnTo>
                      <a:cubicBezTo>
                        <a:pt x="481" y="4455"/>
                        <a:pt x="481" y="4455"/>
                        <a:pt x="481" y="4455"/>
                      </a:cubicBezTo>
                      <a:cubicBezTo>
                        <a:pt x="481" y="4455"/>
                        <a:pt x="-602" y="7703"/>
                        <a:pt x="481" y="8786"/>
                      </a:cubicBezTo>
                      <a:cubicBezTo>
                        <a:pt x="1564" y="7703"/>
                        <a:pt x="2647" y="7703"/>
                        <a:pt x="3730" y="8786"/>
                      </a:cubicBezTo>
                      <a:cubicBezTo>
                        <a:pt x="4813" y="6620"/>
                        <a:pt x="4813" y="8786"/>
                        <a:pt x="4813" y="6620"/>
                      </a:cubicBezTo>
                      <a:cubicBezTo>
                        <a:pt x="4813" y="7703"/>
                        <a:pt x="4813" y="7703"/>
                        <a:pt x="4813" y="8786"/>
                      </a:cubicBezTo>
                      <a:cubicBezTo>
                        <a:pt x="5895" y="8786"/>
                        <a:pt x="4813" y="7703"/>
                        <a:pt x="4813" y="6620"/>
                      </a:cubicBezTo>
                      <a:cubicBezTo>
                        <a:pt x="4813" y="6620"/>
                        <a:pt x="4813" y="7703"/>
                        <a:pt x="4813" y="8786"/>
                      </a:cubicBezTo>
                      <a:cubicBezTo>
                        <a:pt x="4813" y="8786"/>
                        <a:pt x="4813" y="7703"/>
                        <a:pt x="5895" y="6620"/>
                      </a:cubicBezTo>
                      <a:lnTo>
                        <a:pt x="5895" y="9869"/>
                      </a:lnTo>
                      <a:cubicBezTo>
                        <a:pt x="6978" y="8786"/>
                        <a:pt x="9144" y="7703"/>
                        <a:pt x="10227" y="9869"/>
                      </a:cubicBezTo>
                      <a:lnTo>
                        <a:pt x="10227" y="7703"/>
                      </a:lnTo>
                      <a:cubicBezTo>
                        <a:pt x="10227" y="8786"/>
                        <a:pt x="12393" y="3372"/>
                        <a:pt x="12393" y="7703"/>
                      </a:cubicBezTo>
                      <a:lnTo>
                        <a:pt x="13475" y="3372"/>
                      </a:lnTo>
                      <a:cubicBezTo>
                        <a:pt x="14558" y="4455"/>
                        <a:pt x="14558" y="6620"/>
                        <a:pt x="13475" y="7703"/>
                      </a:cubicBezTo>
                      <a:cubicBezTo>
                        <a:pt x="13475" y="6620"/>
                        <a:pt x="13475" y="7703"/>
                        <a:pt x="14558" y="7703"/>
                      </a:cubicBezTo>
                      <a:lnTo>
                        <a:pt x="14558" y="6620"/>
                      </a:lnTo>
                      <a:cubicBezTo>
                        <a:pt x="14558" y="5537"/>
                        <a:pt x="14558" y="6620"/>
                        <a:pt x="14558" y="7703"/>
                      </a:cubicBezTo>
                      <a:cubicBezTo>
                        <a:pt x="15641" y="5537"/>
                        <a:pt x="14558" y="4455"/>
                        <a:pt x="14558" y="2289"/>
                      </a:cubicBezTo>
                      <a:cubicBezTo>
                        <a:pt x="13475" y="5537"/>
                        <a:pt x="14558" y="-960"/>
                        <a:pt x="13475" y="123"/>
                      </a:cubicBezTo>
                      <a:cubicBezTo>
                        <a:pt x="13475" y="1206"/>
                        <a:pt x="13475" y="2289"/>
                        <a:pt x="13475" y="337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86" name="Полилиния: фигура 3285">
                  <a:extLst>
                    <a:ext uri="{FF2B5EF4-FFF2-40B4-BE49-F238E27FC236}">
                      <a16:creationId xmlns:a16="http://schemas.microsoft.com/office/drawing/2014/main" id="{ABAD821F-ABBF-5298-F584-89F0F14DF31E}"/>
                    </a:ext>
                  </a:extLst>
                </p:cNvPr>
                <p:cNvSpPr/>
                <p:nvPr/>
              </p:nvSpPr>
              <p:spPr>
                <a:xfrm>
                  <a:off x="8903411" y="655550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87" name="Полилиния: фигура 3286">
                  <a:extLst>
                    <a:ext uri="{FF2B5EF4-FFF2-40B4-BE49-F238E27FC236}">
                      <a16:creationId xmlns:a16="http://schemas.microsoft.com/office/drawing/2014/main" id="{5444AA88-67CF-B9DF-54A0-8ACAE65F6C94}"/>
                    </a:ext>
                  </a:extLst>
                </p:cNvPr>
                <p:cNvSpPr/>
                <p:nvPr/>
              </p:nvSpPr>
              <p:spPr>
                <a:xfrm>
                  <a:off x="8893665" y="6549613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-602"/>
                        <a:pt x="0" y="481"/>
                        <a:pt x="0" y="481"/>
                      </a:cubicBezTo>
                      <a:cubicBezTo>
                        <a:pt x="0" y="481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88" name="Полилиния: фигура 3287">
                  <a:extLst>
                    <a:ext uri="{FF2B5EF4-FFF2-40B4-BE49-F238E27FC236}">
                      <a16:creationId xmlns:a16="http://schemas.microsoft.com/office/drawing/2014/main" id="{1DDE2539-9A9B-200A-9D32-CBB5A8AD5896}"/>
                    </a:ext>
                  </a:extLst>
                </p:cNvPr>
                <p:cNvSpPr/>
                <p:nvPr/>
              </p:nvSpPr>
              <p:spPr>
                <a:xfrm>
                  <a:off x="8904493" y="655442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89" name="Полилиния: фигура 3288">
                  <a:extLst>
                    <a:ext uri="{FF2B5EF4-FFF2-40B4-BE49-F238E27FC236}">
                      <a16:creationId xmlns:a16="http://schemas.microsoft.com/office/drawing/2014/main" id="{3176F306-7AAC-B591-74C0-49DBBF97E3BE}"/>
                    </a:ext>
                  </a:extLst>
                </p:cNvPr>
                <p:cNvSpPr/>
                <p:nvPr/>
              </p:nvSpPr>
              <p:spPr>
                <a:xfrm>
                  <a:off x="8905576" y="655009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90" name="Полилиния: фигура 3289">
                  <a:extLst>
                    <a:ext uri="{FF2B5EF4-FFF2-40B4-BE49-F238E27FC236}">
                      <a16:creationId xmlns:a16="http://schemas.microsoft.com/office/drawing/2014/main" id="{EF44076F-7BB8-3CDA-002A-71C673824046}"/>
                    </a:ext>
                  </a:extLst>
                </p:cNvPr>
                <p:cNvSpPr/>
                <p:nvPr/>
              </p:nvSpPr>
              <p:spPr>
                <a:xfrm>
                  <a:off x="8892582" y="6546846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91" name="Полилиния: фигура 3290">
                  <a:extLst>
                    <a:ext uri="{FF2B5EF4-FFF2-40B4-BE49-F238E27FC236}">
                      <a16:creationId xmlns:a16="http://schemas.microsoft.com/office/drawing/2014/main" id="{C3F69D6E-6783-794B-6574-9E448336F23E}"/>
                    </a:ext>
                  </a:extLst>
                </p:cNvPr>
                <p:cNvSpPr/>
                <p:nvPr/>
              </p:nvSpPr>
              <p:spPr>
                <a:xfrm>
                  <a:off x="8887168" y="654468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92" name="Полилиния: фигура 3291">
                  <a:extLst>
                    <a:ext uri="{FF2B5EF4-FFF2-40B4-BE49-F238E27FC236}">
                      <a16:creationId xmlns:a16="http://schemas.microsoft.com/office/drawing/2014/main" id="{D82F27AD-1413-43EF-050B-37C1908DDF74}"/>
                    </a:ext>
                  </a:extLst>
                </p:cNvPr>
                <p:cNvSpPr/>
                <p:nvPr/>
              </p:nvSpPr>
              <p:spPr>
                <a:xfrm>
                  <a:off x="8870925" y="6541308"/>
                  <a:ext cx="25988" cy="9147"/>
                </a:xfrm>
                <a:custGeom>
                  <a:avLst/>
                  <a:gdLst>
                    <a:gd name="connsiteX0" fmla="*/ 4331 w 25988"/>
                    <a:gd name="connsiteY0" fmla="*/ 1207 h 9147"/>
                    <a:gd name="connsiteX1" fmla="*/ 2166 w 25988"/>
                    <a:gd name="connsiteY1" fmla="*/ 3372 h 9147"/>
                    <a:gd name="connsiteX2" fmla="*/ 2166 w 25988"/>
                    <a:gd name="connsiteY2" fmla="*/ 2290 h 9147"/>
                    <a:gd name="connsiteX3" fmla="*/ 0 w 25988"/>
                    <a:gd name="connsiteY3" fmla="*/ 5538 h 9147"/>
                    <a:gd name="connsiteX4" fmla="*/ 0 w 25988"/>
                    <a:gd name="connsiteY4" fmla="*/ 4455 h 9147"/>
                    <a:gd name="connsiteX5" fmla="*/ 0 w 25988"/>
                    <a:gd name="connsiteY5" fmla="*/ 6621 h 9147"/>
                    <a:gd name="connsiteX6" fmla="*/ 2166 w 25988"/>
                    <a:gd name="connsiteY6" fmla="*/ 4455 h 9147"/>
                    <a:gd name="connsiteX7" fmla="*/ 2166 w 25988"/>
                    <a:gd name="connsiteY7" fmla="*/ 5538 h 9147"/>
                    <a:gd name="connsiteX8" fmla="*/ 4331 w 25988"/>
                    <a:gd name="connsiteY8" fmla="*/ 3372 h 9147"/>
                    <a:gd name="connsiteX9" fmla="*/ 5414 w 25988"/>
                    <a:gd name="connsiteY9" fmla="*/ 6621 h 9147"/>
                    <a:gd name="connsiteX10" fmla="*/ 7580 w 25988"/>
                    <a:gd name="connsiteY10" fmla="*/ 5538 h 9147"/>
                    <a:gd name="connsiteX11" fmla="*/ 7580 w 25988"/>
                    <a:gd name="connsiteY11" fmla="*/ 7704 h 9147"/>
                    <a:gd name="connsiteX12" fmla="*/ 9746 w 25988"/>
                    <a:gd name="connsiteY12" fmla="*/ 4455 h 9147"/>
                    <a:gd name="connsiteX13" fmla="*/ 9746 w 25988"/>
                    <a:gd name="connsiteY13" fmla="*/ 5538 h 9147"/>
                    <a:gd name="connsiteX14" fmla="*/ 9746 w 25988"/>
                    <a:gd name="connsiteY14" fmla="*/ 6621 h 9147"/>
                    <a:gd name="connsiteX15" fmla="*/ 10828 w 25988"/>
                    <a:gd name="connsiteY15" fmla="*/ 6621 h 9147"/>
                    <a:gd name="connsiteX16" fmla="*/ 11911 w 25988"/>
                    <a:gd name="connsiteY16" fmla="*/ 4455 h 9147"/>
                    <a:gd name="connsiteX17" fmla="*/ 11911 w 25988"/>
                    <a:gd name="connsiteY17" fmla="*/ 7704 h 9147"/>
                    <a:gd name="connsiteX18" fmla="*/ 12994 w 25988"/>
                    <a:gd name="connsiteY18" fmla="*/ 5538 h 9147"/>
                    <a:gd name="connsiteX19" fmla="*/ 12994 w 25988"/>
                    <a:gd name="connsiteY19" fmla="*/ 3372 h 9147"/>
                    <a:gd name="connsiteX20" fmla="*/ 15160 w 25988"/>
                    <a:gd name="connsiteY20" fmla="*/ 1207 h 9147"/>
                    <a:gd name="connsiteX21" fmla="*/ 14077 w 25988"/>
                    <a:gd name="connsiteY21" fmla="*/ 3372 h 9147"/>
                    <a:gd name="connsiteX22" fmla="*/ 11911 w 25988"/>
                    <a:gd name="connsiteY22" fmla="*/ 6621 h 9147"/>
                    <a:gd name="connsiteX23" fmla="*/ 14077 w 25988"/>
                    <a:gd name="connsiteY23" fmla="*/ 5538 h 9147"/>
                    <a:gd name="connsiteX24" fmla="*/ 14077 w 25988"/>
                    <a:gd name="connsiteY24" fmla="*/ 6621 h 9147"/>
                    <a:gd name="connsiteX25" fmla="*/ 16243 w 25988"/>
                    <a:gd name="connsiteY25" fmla="*/ 5538 h 9147"/>
                    <a:gd name="connsiteX26" fmla="*/ 16243 w 25988"/>
                    <a:gd name="connsiteY26" fmla="*/ 6621 h 9147"/>
                    <a:gd name="connsiteX27" fmla="*/ 18408 w 25988"/>
                    <a:gd name="connsiteY27" fmla="*/ 6621 h 9147"/>
                    <a:gd name="connsiteX28" fmla="*/ 18408 w 25988"/>
                    <a:gd name="connsiteY28" fmla="*/ 4455 h 9147"/>
                    <a:gd name="connsiteX29" fmla="*/ 19491 w 25988"/>
                    <a:gd name="connsiteY29" fmla="*/ 5538 h 9147"/>
                    <a:gd name="connsiteX30" fmla="*/ 21657 w 25988"/>
                    <a:gd name="connsiteY30" fmla="*/ 2290 h 9147"/>
                    <a:gd name="connsiteX31" fmla="*/ 21657 w 25988"/>
                    <a:gd name="connsiteY31" fmla="*/ 4455 h 9147"/>
                    <a:gd name="connsiteX32" fmla="*/ 19491 w 25988"/>
                    <a:gd name="connsiteY32" fmla="*/ 7704 h 9147"/>
                    <a:gd name="connsiteX33" fmla="*/ 21657 w 25988"/>
                    <a:gd name="connsiteY33" fmla="*/ 6621 h 9147"/>
                    <a:gd name="connsiteX34" fmla="*/ 20574 w 25988"/>
                    <a:gd name="connsiteY34" fmla="*/ 8787 h 9147"/>
                    <a:gd name="connsiteX35" fmla="*/ 21657 w 25988"/>
                    <a:gd name="connsiteY35" fmla="*/ 6621 h 9147"/>
                    <a:gd name="connsiteX36" fmla="*/ 21657 w 25988"/>
                    <a:gd name="connsiteY36" fmla="*/ 7704 h 9147"/>
                    <a:gd name="connsiteX37" fmla="*/ 24905 w 25988"/>
                    <a:gd name="connsiteY37" fmla="*/ 7704 h 9147"/>
                    <a:gd name="connsiteX38" fmla="*/ 25988 w 25988"/>
                    <a:gd name="connsiteY38" fmla="*/ 3372 h 9147"/>
                    <a:gd name="connsiteX39" fmla="*/ 23823 w 25988"/>
                    <a:gd name="connsiteY39" fmla="*/ 6621 h 9147"/>
                    <a:gd name="connsiteX40" fmla="*/ 23823 w 25988"/>
                    <a:gd name="connsiteY40" fmla="*/ 4455 h 9147"/>
                    <a:gd name="connsiteX41" fmla="*/ 22740 w 25988"/>
                    <a:gd name="connsiteY41" fmla="*/ 7704 h 9147"/>
                    <a:gd name="connsiteX42" fmla="*/ 22740 w 25988"/>
                    <a:gd name="connsiteY42" fmla="*/ 6621 h 9147"/>
                    <a:gd name="connsiteX43" fmla="*/ 23823 w 25988"/>
                    <a:gd name="connsiteY43" fmla="*/ 2290 h 9147"/>
                    <a:gd name="connsiteX44" fmla="*/ 22740 w 25988"/>
                    <a:gd name="connsiteY44" fmla="*/ 3372 h 9147"/>
                    <a:gd name="connsiteX45" fmla="*/ 22740 w 25988"/>
                    <a:gd name="connsiteY45" fmla="*/ 2290 h 9147"/>
                    <a:gd name="connsiteX46" fmla="*/ 21657 w 25988"/>
                    <a:gd name="connsiteY46" fmla="*/ 2290 h 9147"/>
                    <a:gd name="connsiteX47" fmla="*/ 21657 w 25988"/>
                    <a:gd name="connsiteY47" fmla="*/ 2290 h 9147"/>
                    <a:gd name="connsiteX48" fmla="*/ 20574 w 25988"/>
                    <a:gd name="connsiteY48" fmla="*/ 3372 h 9147"/>
                    <a:gd name="connsiteX49" fmla="*/ 20574 w 25988"/>
                    <a:gd name="connsiteY49" fmla="*/ 1207 h 9147"/>
                    <a:gd name="connsiteX50" fmla="*/ 19491 w 25988"/>
                    <a:gd name="connsiteY50" fmla="*/ 4455 h 9147"/>
                    <a:gd name="connsiteX51" fmla="*/ 19491 w 25988"/>
                    <a:gd name="connsiteY51" fmla="*/ 1207 h 9147"/>
                    <a:gd name="connsiteX52" fmla="*/ 18408 w 25988"/>
                    <a:gd name="connsiteY52" fmla="*/ 3372 h 9147"/>
                    <a:gd name="connsiteX53" fmla="*/ 18408 w 25988"/>
                    <a:gd name="connsiteY53" fmla="*/ 2290 h 9147"/>
                    <a:gd name="connsiteX54" fmla="*/ 18408 w 25988"/>
                    <a:gd name="connsiteY54" fmla="*/ 2290 h 9147"/>
                    <a:gd name="connsiteX55" fmla="*/ 18408 w 25988"/>
                    <a:gd name="connsiteY55" fmla="*/ 2290 h 9147"/>
                    <a:gd name="connsiteX56" fmla="*/ 18408 w 25988"/>
                    <a:gd name="connsiteY56" fmla="*/ 2290 h 9147"/>
                    <a:gd name="connsiteX57" fmla="*/ 18408 w 25988"/>
                    <a:gd name="connsiteY57" fmla="*/ 2290 h 9147"/>
                    <a:gd name="connsiteX58" fmla="*/ 18408 w 25988"/>
                    <a:gd name="connsiteY58" fmla="*/ 1207 h 9147"/>
                    <a:gd name="connsiteX59" fmla="*/ 17325 w 25988"/>
                    <a:gd name="connsiteY59" fmla="*/ 2290 h 9147"/>
                    <a:gd name="connsiteX60" fmla="*/ 16243 w 25988"/>
                    <a:gd name="connsiteY60" fmla="*/ 5538 h 9147"/>
                    <a:gd name="connsiteX61" fmla="*/ 16243 w 25988"/>
                    <a:gd name="connsiteY61" fmla="*/ 3372 h 9147"/>
                    <a:gd name="connsiteX62" fmla="*/ 15160 w 25988"/>
                    <a:gd name="connsiteY62" fmla="*/ 3372 h 9147"/>
                    <a:gd name="connsiteX63" fmla="*/ 16243 w 25988"/>
                    <a:gd name="connsiteY63" fmla="*/ 1207 h 9147"/>
                    <a:gd name="connsiteX64" fmla="*/ 15160 w 25988"/>
                    <a:gd name="connsiteY64" fmla="*/ 2290 h 9147"/>
                    <a:gd name="connsiteX65" fmla="*/ 15160 w 25988"/>
                    <a:gd name="connsiteY65" fmla="*/ 1207 h 9147"/>
                    <a:gd name="connsiteX66" fmla="*/ 14077 w 25988"/>
                    <a:gd name="connsiteY66" fmla="*/ 1207 h 9147"/>
                    <a:gd name="connsiteX67" fmla="*/ 14077 w 25988"/>
                    <a:gd name="connsiteY67" fmla="*/ 2290 h 9147"/>
                    <a:gd name="connsiteX68" fmla="*/ 14077 w 25988"/>
                    <a:gd name="connsiteY68" fmla="*/ 124 h 9147"/>
                    <a:gd name="connsiteX69" fmla="*/ 12994 w 25988"/>
                    <a:gd name="connsiteY69" fmla="*/ 2290 h 9147"/>
                    <a:gd name="connsiteX70" fmla="*/ 10828 w 25988"/>
                    <a:gd name="connsiteY70" fmla="*/ 4455 h 9147"/>
                    <a:gd name="connsiteX71" fmla="*/ 10828 w 25988"/>
                    <a:gd name="connsiteY71" fmla="*/ 3372 h 9147"/>
                    <a:gd name="connsiteX72" fmla="*/ 10828 w 25988"/>
                    <a:gd name="connsiteY72" fmla="*/ 2290 h 9147"/>
                    <a:gd name="connsiteX73" fmla="*/ 9746 w 25988"/>
                    <a:gd name="connsiteY73" fmla="*/ 2290 h 9147"/>
                    <a:gd name="connsiteX74" fmla="*/ 9746 w 25988"/>
                    <a:gd name="connsiteY74" fmla="*/ 124 h 9147"/>
                    <a:gd name="connsiteX75" fmla="*/ 7580 w 25988"/>
                    <a:gd name="connsiteY75" fmla="*/ 2290 h 9147"/>
                    <a:gd name="connsiteX76" fmla="*/ 8663 w 25988"/>
                    <a:gd name="connsiteY76" fmla="*/ 3372 h 9147"/>
                    <a:gd name="connsiteX77" fmla="*/ 7580 w 25988"/>
                    <a:gd name="connsiteY77" fmla="*/ 4455 h 9147"/>
                    <a:gd name="connsiteX78" fmla="*/ 6497 w 25988"/>
                    <a:gd name="connsiteY78" fmla="*/ 3372 h 9147"/>
                    <a:gd name="connsiteX79" fmla="*/ 7580 w 25988"/>
                    <a:gd name="connsiteY79" fmla="*/ 124 h 9147"/>
                    <a:gd name="connsiteX80" fmla="*/ 4331 w 25988"/>
                    <a:gd name="connsiteY80" fmla="*/ 1207 h 9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5988" h="9147">
                      <a:moveTo>
                        <a:pt x="4331" y="1207"/>
                      </a:moveTo>
                      <a:cubicBezTo>
                        <a:pt x="3249" y="1207"/>
                        <a:pt x="3249" y="2290"/>
                        <a:pt x="2166" y="3372"/>
                      </a:cubicBezTo>
                      <a:lnTo>
                        <a:pt x="2166" y="2290"/>
                      </a:lnTo>
                      <a:cubicBezTo>
                        <a:pt x="2166" y="2290"/>
                        <a:pt x="1083" y="3372"/>
                        <a:pt x="0" y="5538"/>
                      </a:cubicBezTo>
                      <a:lnTo>
                        <a:pt x="0" y="4455"/>
                      </a:lnTo>
                      <a:cubicBezTo>
                        <a:pt x="1083" y="3372"/>
                        <a:pt x="0" y="6621"/>
                        <a:pt x="0" y="6621"/>
                      </a:cubicBezTo>
                      <a:cubicBezTo>
                        <a:pt x="1083" y="6621"/>
                        <a:pt x="2166" y="3372"/>
                        <a:pt x="2166" y="4455"/>
                      </a:cubicBezTo>
                      <a:cubicBezTo>
                        <a:pt x="2166" y="4455"/>
                        <a:pt x="2166" y="5538"/>
                        <a:pt x="2166" y="5538"/>
                      </a:cubicBezTo>
                      <a:cubicBezTo>
                        <a:pt x="2166" y="5538"/>
                        <a:pt x="3249" y="3372"/>
                        <a:pt x="4331" y="3372"/>
                      </a:cubicBezTo>
                      <a:cubicBezTo>
                        <a:pt x="2166" y="10952"/>
                        <a:pt x="6497" y="2290"/>
                        <a:pt x="5414" y="6621"/>
                      </a:cubicBezTo>
                      <a:cubicBezTo>
                        <a:pt x="6497" y="6621"/>
                        <a:pt x="6497" y="6621"/>
                        <a:pt x="7580" y="5538"/>
                      </a:cubicBezTo>
                      <a:cubicBezTo>
                        <a:pt x="6497" y="7704"/>
                        <a:pt x="7580" y="5538"/>
                        <a:pt x="7580" y="7704"/>
                      </a:cubicBezTo>
                      <a:cubicBezTo>
                        <a:pt x="9746" y="3372"/>
                        <a:pt x="7580" y="9869"/>
                        <a:pt x="9746" y="4455"/>
                      </a:cubicBezTo>
                      <a:cubicBezTo>
                        <a:pt x="9746" y="6621"/>
                        <a:pt x="9746" y="4455"/>
                        <a:pt x="9746" y="5538"/>
                      </a:cubicBezTo>
                      <a:cubicBezTo>
                        <a:pt x="9746" y="6621"/>
                        <a:pt x="9746" y="5538"/>
                        <a:pt x="9746" y="6621"/>
                      </a:cubicBezTo>
                      <a:cubicBezTo>
                        <a:pt x="9746" y="7704"/>
                        <a:pt x="10828" y="4455"/>
                        <a:pt x="10828" y="6621"/>
                      </a:cubicBezTo>
                      <a:cubicBezTo>
                        <a:pt x="10828" y="7704"/>
                        <a:pt x="11911" y="5538"/>
                        <a:pt x="11911" y="4455"/>
                      </a:cubicBezTo>
                      <a:cubicBezTo>
                        <a:pt x="11911" y="5538"/>
                        <a:pt x="11911" y="5538"/>
                        <a:pt x="11911" y="7704"/>
                      </a:cubicBezTo>
                      <a:cubicBezTo>
                        <a:pt x="12994" y="5538"/>
                        <a:pt x="12994" y="6621"/>
                        <a:pt x="12994" y="5538"/>
                      </a:cubicBezTo>
                      <a:cubicBezTo>
                        <a:pt x="12994" y="5538"/>
                        <a:pt x="12994" y="4455"/>
                        <a:pt x="12994" y="3372"/>
                      </a:cubicBezTo>
                      <a:cubicBezTo>
                        <a:pt x="12994" y="4455"/>
                        <a:pt x="14077" y="2290"/>
                        <a:pt x="15160" y="1207"/>
                      </a:cubicBezTo>
                      <a:cubicBezTo>
                        <a:pt x="14077" y="4455"/>
                        <a:pt x="14077" y="1207"/>
                        <a:pt x="14077" y="3372"/>
                      </a:cubicBezTo>
                      <a:cubicBezTo>
                        <a:pt x="12994" y="4455"/>
                        <a:pt x="12994" y="4455"/>
                        <a:pt x="11911" y="6621"/>
                      </a:cubicBezTo>
                      <a:cubicBezTo>
                        <a:pt x="11911" y="6621"/>
                        <a:pt x="12994" y="6621"/>
                        <a:pt x="14077" y="5538"/>
                      </a:cubicBezTo>
                      <a:cubicBezTo>
                        <a:pt x="14077" y="5538"/>
                        <a:pt x="12994" y="6621"/>
                        <a:pt x="14077" y="6621"/>
                      </a:cubicBezTo>
                      <a:cubicBezTo>
                        <a:pt x="14077" y="7704"/>
                        <a:pt x="16243" y="4455"/>
                        <a:pt x="16243" y="5538"/>
                      </a:cubicBezTo>
                      <a:lnTo>
                        <a:pt x="16243" y="6621"/>
                      </a:lnTo>
                      <a:cubicBezTo>
                        <a:pt x="17325" y="4455"/>
                        <a:pt x="17325" y="7704"/>
                        <a:pt x="18408" y="6621"/>
                      </a:cubicBezTo>
                      <a:cubicBezTo>
                        <a:pt x="18408" y="5538"/>
                        <a:pt x="18408" y="5538"/>
                        <a:pt x="18408" y="4455"/>
                      </a:cubicBezTo>
                      <a:cubicBezTo>
                        <a:pt x="17325" y="7704"/>
                        <a:pt x="19491" y="2290"/>
                        <a:pt x="19491" y="5538"/>
                      </a:cubicBezTo>
                      <a:cubicBezTo>
                        <a:pt x="20574" y="3372"/>
                        <a:pt x="20574" y="2290"/>
                        <a:pt x="21657" y="2290"/>
                      </a:cubicBezTo>
                      <a:cubicBezTo>
                        <a:pt x="21657" y="3372"/>
                        <a:pt x="21657" y="3372"/>
                        <a:pt x="21657" y="4455"/>
                      </a:cubicBezTo>
                      <a:cubicBezTo>
                        <a:pt x="21657" y="3372"/>
                        <a:pt x="20574" y="6621"/>
                        <a:pt x="19491" y="7704"/>
                      </a:cubicBezTo>
                      <a:cubicBezTo>
                        <a:pt x="20574" y="6621"/>
                        <a:pt x="20574" y="7704"/>
                        <a:pt x="21657" y="6621"/>
                      </a:cubicBezTo>
                      <a:lnTo>
                        <a:pt x="20574" y="8787"/>
                      </a:lnTo>
                      <a:cubicBezTo>
                        <a:pt x="20574" y="8787"/>
                        <a:pt x="21657" y="4455"/>
                        <a:pt x="21657" y="6621"/>
                      </a:cubicBezTo>
                      <a:lnTo>
                        <a:pt x="21657" y="7704"/>
                      </a:lnTo>
                      <a:cubicBezTo>
                        <a:pt x="22740" y="7704"/>
                        <a:pt x="22740" y="10952"/>
                        <a:pt x="24905" y="7704"/>
                      </a:cubicBezTo>
                      <a:cubicBezTo>
                        <a:pt x="24905" y="6621"/>
                        <a:pt x="25988" y="3372"/>
                        <a:pt x="25988" y="3372"/>
                      </a:cubicBezTo>
                      <a:cubicBezTo>
                        <a:pt x="24905" y="4455"/>
                        <a:pt x="24905" y="5538"/>
                        <a:pt x="23823" y="6621"/>
                      </a:cubicBezTo>
                      <a:lnTo>
                        <a:pt x="23823" y="4455"/>
                      </a:lnTo>
                      <a:cubicBezTo>
                        <a:pt x="23823" y="5538"/>
                        <a:pt x="22740" y="6621"/>
                        <a:pt x="22740" y="7704"/>
                      </a:cubicBezTo>
                      <a:cubicBezTo>
                        <a:pt x="21657" y="8787"/>
                        <a:pt x="22740" y="5538"/>
                        <a:pt x="22740" y="6621"/>
                      </a:cubicBezTo>
                      <a:cubicBezTo>
                        <a:pt x="23823" y="4455"/>
                        <a:pt x="23823" y="4455"/>
                        <a:pt x="23823" y="2290"/>
                      </a:cubicBezTo>
                      <a:lnTo>
                        <a:pt x="22740" y="3372"/>
                      </a:lnTo>
                      <a:cubicBezTo>
                        <a:pt x="22740" y="2290"/>
                        <a:pt x="22740" y="2290"/>
                        <a:pt x="22740" y="2290"/>
                      </a:cubicBezTo>
                      <a:cubicBezTo>
                        <a:pt x="21657" y="4455"/>
                        <a:pt x="22740" y="1207"/>
                        <a:pt x="21657" y="2290"/>
                      </a:cubicBezTo>
                      <a:lnTo>
                        <a:pt x="21657" y="2290"/>
                      </a:lnTo>
                      <a:cubicBezTo>
                        <a:pt x="21657" y="3372"/>
                        <a:pt x="21657" y="3372"/>
                        <a:pt x="20574" y="3372"/>
                      </a:cubicBezTo>
                      <a:cubicBezTo>
                        <a:pt x="20574" y="1207"/>
                        <a:pt x="20574" y="2290"/>
                        <a:pt x="20574" y="1207"/>
                      </a:cubicBezTo>
                      <a:cubicBezTo>
                        <a:pt x="20574" y="2290"/>
                        <a:pt x="19491" y="4455"/>
                        <a:pt x="19491" y="4455"/>
                      </a:cubicBezTo>
                      <a:cubicBezTo>
                        <a:pt x="20574" y="2290"/>
                        <a:pt x="19491" y="3372"/>
                        <a:pt x="19491" y="1207"/>
                      </a:cubicBezTo>
                      <a:cubicBezTo>
                        <a:pt x="18408" y="3372"/>
                        <a:pt x="18408" y="2290"/>
                        <a:pt x="18408" y="3372"/>
                      </a:cubicBezTo>
                      <a:cubicBezTo>
                        <a:pt x="18408" y="3372"/>
                        <a:pt x="18408" y="3372"/>
                        <a:pt x="18408" y="2290"/>
                      </a:cubicBezTo>
                      <a:cubicBezTo>
                        <a:pt x="18408" y="2290"/>
                        <a:pt x="18408" y="2290"/>
                        <a:pt x="18408" y="2290"/>
                      </a:cubicBezTo>
                      <a:lnTo>
                        <a:pt x="18408" y="2290"/>
                      </a:lnTo>
                      <a:cubicBezTo>
                        <a:pt x="18408" y="2290"/>
                        <a:pt x="18408" y="2290"/>
                        <a:pt x="18408" y="2290"/>
                      </a:cubicBezTo>
                      <a:cubicBezTo>
                        <a:pt x="18408" y="2290"/>
                        <a:pt x="17325" y="3372"/>
                        <a:pt x="18408" y="2290"/>
                      </a:cubicBezTo>
                      <a:cubicBezTo>
                        <a:pt x="18408" y="1207"/>
                        <a:pt x="18408" y="1207"/>
                        <a:pt x="18408" y="1207"/>
                      </a:cubicBezTo>
                      <a:cubicBezTo>
                        <a:pt x="18408" y="1207"/>
                        <a:pt x="16243" y="4455"/>
                        <a:pt x="17325" y="2290"/>
                      </a:cubicBezTo>
                      <a:cubicBezTo>
                        <a:pt x="17325" y="3372"/>
                        <a:pt x="16243" y="3372"/>
                        <a:pt x="16243" y="5538"/>
                      </a:cubicBezTo>
                      <a:cubicBezTo>
                        <a:pt x="16243" y="4455"/>
                        <a:pt x="17325" y="2290"/>
                        <a:pt x="16243" y="3372"/>
                      </a:cubicBezTo>
                      <a:cubicBezTo>
                        <a:pt x="15160" y="5538"/>
                        <a:pt x="16243" y="2290"/>
                        <a:pt x="15160" y="3372"/>
                      </a:cubicBezTo>
                      <a:cubicBezTo>
                        <a:pt x="16243" y="1207"/>
                        <a:pt x="15160" y="2290"/>
                        <a:pt x="16243" y="1207"/>
                      </a:cubicBezTo>
                      <a:cubicBezTo>
                        <a:pt x="16243" y="124"/>
                        <a:pt x="15160" y="3372"/>
                        <a:pt x="15160" y="2290"/>
                      </a:cubicBezTo>
                      <a:cubicBezTo>
                        <a:pt x="15160" y="2290"/>
                        <a:pt x="15160" y="1207"/>
                        <a:pt x="15160" y="1207"/>
                      </a:cubicBezTo>
                      <a:cubicBezTo>
                        <a:pt x="15160" y="2290"/>
                        <a:pt x="14077" y="3372"/>
                        <a:pt x="14077" y="1207"/>
                      </a:cubicBezTo>
                      <a:lnTo>
                        <a:pt x="14077" y="2290"/>
                      </a:lnTo>
                      <a:cubicBezTo>
                        <a:pt x="14077" y="1207"/>
                        <a:pt x="14077" y="2290"/>
                        <a:pt x="14077" y="124"/>
                      </a:cubicBezTo>
                      <a:lnTo>
                        <a:pt x="12994" y="2290"/>
                      </a:lnTo>
                      <a:cubicBezTo>
                        <a:pt x="14077" y="-959"/>
                        <a:pt x="11911" y="1207"/>
                        <a:pt x="10828" y="4455"/>
                      </a:cubicBezTo>
                      <a:cubicBezTo>
                        <a:pt x="10828" y="4455"/>
                        <a:pt x="10828" y="3372"/>
                        <a:pt x="10828" y="3372"/>
                      </a:cubicBezTo>
                      <a:cubicBezTo>
                        <a:pt x="10828" y="3372"/>
                        <a:pt x="10828" y="2290"/>
                        <a:pt x="10828" y="2290"/>
                      </a:cubicBezTo>
                      <a:cubicBezTo>
                        <a:pt x="10828" y="2290"/>
                        <a:pt x="10828" y="124"/>
                        <a:pt x="9746" y="2290"/>
                      </a:cubicBezTo>
                      <a:cubicBezTo>
                        <a:pt x="9746" y="3372"/>
                        <a:pt x="9746" y="124"/>
                        <a:pt x="9746" y="124"/>
                      </a:cubicBezTo>
                      <a:cubicBezTo>
                        <a:pt x="7580" y="3372"/>
                        <a:pt x="8663" y="-3125"/>
                        <a:pt x="7580" y="2290"/>
                      </a:cubicBezTo>
                      <a:cubicBezTo>
                        <a:pt x="7580" y="2290"/>
                        <a:pt x="7580" y="3372"/>
                        <a:pt x="8663" y="3372"/>
                      </a:cubicBezTo>
                      <a:cubicBezTo>
                        <a:pt x="8663" y="4455"/>
                        <a:pt x="7580" y="4455"/>
                        <a:pt x="7580" y="4455"/>
                      </a:cubicBezTo>
                      <a:cubicBezTo>
                        <a:pt x="7580" y="4455"/>
                        <a:pt x="7580" y="2290"/>
                        <a:pt x="6497" y="3372"/>
                      </a:cubicBezTo>
                      <a:lnTo>
                        <a:pt x="7580" y="124"/>
                      </a:lnTo>
                      <a:cubicBezTo>
                        <a:pt x="6497" y="-959"/>
                        <a:pt x="3249" y="5538"/>
                        <a:pt x="4331" y="12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93" name="Полилиния: фигура 3292">
                  <a:extLst>
                    <a:ext uri="{FF2B5EF4-FFF2-40B4-BE49-F238E27FC236}">
                      <a16:creationId xmlns:a16="http://schemas.microsoft.com/office/drawing/2014/main" id="{6368BFF1-901C-2E09-360C-E6C26D868261}"/>
                    </a:ext>
                  </a:extLst>
                </p:cNvPr>
                <p:cNvSpPr/>
                <p:nvPr/>
              </p:nvSpPr>
              <p:spPr>
                <a:xfrm>
                  <a:off x="8880671" y="6542514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ubicBezTo>
                        <a:pt x="0" y="2166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94" name="Полилиния: фигура 3293">
                  <a:extLst>
                    <a:ext uri="{FF2B5EF4-FFF2-40B4-BE49-F238E27FC236}">
                      <a16:creationId xmlns:a16="http://schemas.microsoft.com/office/drawing/2014/main" id="{694642DA-8B82-4CD3-2EB5-D07EFBEF35D6}"/>
                    </a:ext>
                  </a:extLst>
                </p:cNvPr>
                <p:cNvSpPr/>
                <p:nvPr/>
              </p:nvSpPr>
              <p:spPr>
                <a:xfrm>
                  <a:off x="8879859" y="6544680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95" name="Полилиния: фигура 3294">
                  <a:extLst>
                    <a:ext uri="{FF2B5EF4-FFF2-40B4-BE49-F238E27FC236}">
                      <a16:creationId xmlns:a16="http://schemas.microsoft.com/office/drawing/2014/main" id="{E9AE0F92-6A75-D297-CA16-1A51884C7C42}"/>
                    </a:ext>
                  </a:extLst>
                </p:cNvPr>
                <p:cNvSpPr/>
                <p:nvPr/>
              </p:nvSpPr>
              <p:spPr>
                <a:xfrm>
                  <a:off x="8873693" y="6542514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0 h 481"/>
                    <a:gd name="connsiteX1" fmla="*/ 481 w 481"/>
                    <a:gd name="connsiteY1" fmla="*/ 0 h 481"/>
                    <a:gd name="connsiteX2" fmla="*/ 481 w 481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96" name="Полилиния: фигура 3295">
                  <a:extLst>
                    <a:ext uri="{FF2B5EF4-FFF2-40B4-BE49-F238E27FC236}">
                      <a16:creationId xmlns:a16="http://schemas.microsoft.com/office/drawing/2014/main" id="{F838EDA9-12A1-48F2-FC0D-3A5F2386DB66}"/>
                    </a:ext>
                  </a:extLst>
                </p:cNvPr>
                <p:cNvSpPr/>
                <p:nvPr/>
              </p:nvSpPr>
              <p:spPr>
                <a:xfrm>
                  <a:off x="8873091" y="65435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97" name="Полилиния: фигура 3296">
                  <a:extLst>
                    <a:ext uri="{FF2B5EF4-FFF2-40B4-BE49-F238E27FC236}">
                      <a16:creationId xmlns:a16="http://schemas.microsoft.com/office/drawing/2014/main" id="{2A458A40-0BD7-7731-F387-ED8D3B10F621}"/>
                    </a:ext>
                  </a:extLst>
                </p:cNvPr>
                <p:cNvSpPr/>
                <p:nvPr/>
              </p:nvSpPr>
              <p:spPr>
                <a:xfrm>
                  <a:off x="8860097" y="6541431"/>
                  <a:ext cx="12994" cy="6978"/>
                </a:xfrm>
                <a:custGeom>
                  <a:avLst/>
                  <a:gdLst>
                    <a:gd name="connsiteX0" fmla="*/ 3249 w 12994"/>
                    <a:gd name="connsiteY0" fmla="*/ 1083 h 6978"/>
                    <a:gd name="connsiteX1" fmla="*/ 2166 w 12994"/>
                    <a:gd name="connsiteY1" fmla="*/ 2166 h 6978"/>
                    <a:gd name="connsiteX2" fmla="*/ 2166 w 12994"/>
                    <a:gd name="connsiteY2" fmla="*/ 1083 h 6978"/>
                    <a:gd name="connsiteX3" fmla="*/ 0 w 12994"/>
                    <a:gd name="connsiteY3" fmla="*/ 3249 h 6978"/>
                    <a:gd name="connsiteX4" fmla="*/ 6497 w 12994"/>
                    <a:gd name="connsiteY4" fmla="*/ 4331 h 6978"/>
                    <a:gd name="connsiteX5" fmla="*/ 5414 w 12994"/>
                    <a:gd name="connsiteY5" fmla="*/ 5414 h 6978"/>
                    <a:gd name="connsiteX6" fmla="*/ 8663 w 12994"/>
                    <a:gd name="connsiteY6" fmla="*/ 4331 h 6978"/>
                    <a:gd name="connsiteX7" fmla="*/ 7580 w 12994"/>
                    <a:gd name="connsiteY7" fmla="*/ 6497 h 6978"/>
                    <a:gd name="connsiteX8" fmla="*/ 8663 w 12994"/>
                    <a:gd name="connsiteY8" fmla="*/ 6497 h 6978"/>
                    <a:gd name="connsiteX9" fmla="*/ 8663 w 12994"/>
                    <a:gd name="connsiteY9" fmla="*/ 5414 h 6978"/>
                    <a:gd name="connsiteX10" fmla="*/ 8663 w 12994"/>
                    <a:gd name="connsiteY10" fmla="*/ 6497 h 6978"/>
                    <a:gd name="connsiteX11" fmla="*/ 8663 w 12994"/>
                    <a:gd name="connsiteY11" fmla="*/ 6497 h 6978"/>
                    <a:gd name="connsiteX12" fmla="*/ 9746 w 12994"/>
                    <a:gd name="connsiteY12" fmla="*/ 6497 h 6978"/>
                    <a:gd name="connsiteX13" fmla="*/ 9746 w 12994"/>
                    <a:gd name="connsiteY13" fmla="*/ 6497 h 6978"/>
                    <a:gd name="connsiteX14" fmla="*/ 10828 w 12994"/>
                    <a:gd name="connsiteY14" fmla="*/ 5414 h 6978"/>
                    <a:gd name="connsiteX15" fmla="*/ 9746 w 12994"/>
                    <a:gd name="connsiteY15" fmla="*/ 6497 h 6978"/>
                    <a:gd name="connsiteX16" fmla="*/ 11911 w 12994"/>
                    <a:gd name="connsiteY16" fmla="*/ 4331 h 6978"/>
                    <a:gd name="connsiteX17" fmla="*/ 12994 w 12994"/>
                    <a:gd name="connsiteY17" fmla="*/ 3249 h 6978"/>
                    <a:gd name="connsiteX18" fmla="*/ 10828 w 12994"/>
                    <a:gd name="connsiteY18" fmla="*/ 4331 h 6978"/>
                    <a:gd name="connsiteX19" fmla="*/ 10828 w 12994"/>
                    <a:gd name="connsiteY19" fmla="*/ 4331 h 6978"/>
                    <a:gd name="connsiteX20" fmla="*/ 9746 w 12994"/>
                    <a:gd name="connsiteY20" fmla="*/ 4331 h 6978"/>
                    <a:gd name="connsiteX21" fmla="*/ 10828 w 12994"/>
                    <a:gd name="connsiteY21" fmla="*/ 2166 h 6978"/>
                    <a:gd name="connsiteX22" fmla="*/ 10828 w 12994"/>
                    <a:gd name="connsiteY22" fmla="*/ 0 h 6978"/>
                    <a:gd name="connsiteX23" fmla="*/ 10828 w 12994"/>
                    <a:gd name="connsiteY23" fmla="*/ 0 h 6978"/>
                    <a:gd name="connsiteX24" fmla="*/ 9746 w 12994"/>
                    <a:gd name="connsiteY24" fmla="*/ 0 h 6978"/>
                    <a:gd name="connsiteX25" fmla="*/ 9746 w 12994"/>
                    <a:gd name="connsiteY25" fmla="*/ 1083 h 6978"/>
                    <a:gd name="connsiteX26" fmla="*/ 8663 w 12994"/>
                    <a:gd name="connsiteY26" fmla="*/ 3249 h 6978"/>
                    <a:gd name="connsiteX27" fmla="*/ 8663 w 12994"/>
                    <a:gd name="connsiteY27" fmla="*/ 3249 h 6978"/>
                    <a:gd name="connsiteX28" fmla="*/ 9746 w 12994"/>
                    <a:gd name="connsiteY28" fmla="*/ 1083 h 6978"/>
                    <a:gd name="connsiteX29" fmla="*/ 8663 w 12994"/>
                    <a:gd name="connsiteY29" fmla="*/ 2166 h 6978"/>
                    <a:gd name="connsiteX30" fmla="*/ 9746 w 12994"/>
                    <a:gd name="connsiteY30" fmla="*/ 0 h 6978"/>
                    <a:gd name="connsiteX31" fmla="*/ 8663 w 12994"/>
                    <a:gd name="connsiteY31" fmla="*/ 2166 h 6978"/>
                    <a:gd name="connsiteX32" fmla="*/ 6497 w 12994"/>
                    <a:gd name="connsiteY32" fmla="*/ 1083 h 6978"/>
                    <a:gd name="connsiteX33" fmla="*/ 7580 w 12994"/>
                    <a:gd name="connsiteY33" fmla="*/ 0 h 6978"/>
                    <a:gd name="connsiteX34" fmla="*/ 6497 w 12994"/>
                    <a:gd name="connsiteY34" fmla="*/ 1083 h 6978"/>
                    <a:gd name="connsiteX35" fmla="*/ 5414 w 12994"/>
                    <a:gd name="connsiteY35" fmla="*/ 0 h 6978"/>
                    <a:gd name="connsiteX36" fmla="*/ 5414 w 12994"/>
                    <a:gd name="connsiteY36" fmla="*/ 1083 h 6978"/>
                    <a:gd name="connsiteX37" fmla="*/ 3249 w 12994"/>
                    <a:gd name="connsiteY37" fmla="*/ 1083 h 6978"/>
                    <a:gd name="connsiteX38" fmla="*/ 3249 w 12994"/>
                    <a:gd name="connsiteY38" fmla="*/ 1083 h 6978"/>
                    <a:gd name="connsiteX39" fmla="*/ 1083 w 12994"/>
                    <a:gd name="connsiteY39" fmla="*/ 3249 h 6978"/>
                    <a:gd name="connsiteX40" fmla="*/ 3249 w 12994"/>
                    <a:gd name="connsiteY40" fmla="*/ 1083 h 6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2994" h="6978">
                      <a:moveTo>
                        <a:pt x="3249" y="1083"/>
                      </a:moveTo>
                      <a:lnTo>
                        <a:pt x="2166" y="2166"/>
                      </a:lnTo>
                      <a:cubicBezTo>
                        <a:pt x="2166" y="1083"/>
                        <a:pt x="1083" y="2166"/>
                        <a:pt x="2166" y="1083"/>
                      </a:cubicBezTo>
                      <a:cubicBezTo>
                        <a:pt x="1083" y="3249"/>
                        <a:pt x="1083" y="1083"/>
                        <a:pt x="0" y="3249"/>
                      </a:cubicBezTo>
                      <a:cubicBezTo>
                        <a:pt x="2166" y="3249"/>
                        <a:pt x="3249" y="5414"/>
                        <a:pt x="6497" y="4331"/>
                      </a:cubicBezTo>
                      <a:lnTo>
                        <a:pt x="5414" y="5414"/>
                      </a:lnTo>
                      <a:cubicBezTo>
                        <a:pt x="7580" y="3249"/>
                        <a:pt x="5414" y="8663"/>
                        <a:pt x="8663" y="4331"/>
                      </a:cubicBezTo>
                      <a:lnTo>
                        <a:pt x="7580" y="6497"/>
                      </a:lnTo>
                      <a:cubicBezTo>
                        <a:pt x="7580" y="7580"/>
                        <a:pt x="9746" y="3249"/>
                        <a:pt x="8663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8663" y="5414"/>
                        <a:pt x="8663" y="6497"/>
                      </a:cubicBezTo>
                      <a:lnTo>
                        <a:pt x="8663" y="6497"/>
                      </a:lnTo>
                      <a:cubicBezTo>
                        <a:pt x="9746" y="5414"/>
                        <a:pt x="9746" y="5414"/>
                        <a:pt x="9746" y="6497"/>
                      </a:cubicBezTo>
                      <a:cubicBezTo>
                        <a:pt x="9746" y="7580"/>
                        <a:pt x="9746" y="6497"/>
                        <a:pt x="9746" y="6497"/>
                      </a:cubicBezTo>
                      <a:cubicBezTo>
                        <a:pt x="9746" y="7580"/>
                        <a:pt x="10828" y="5414"/>
                        <a:pt x="10828" y="5414"/>
                      </a:cubicBezTo>
                      <a:cubicBezTo>
                        <a:pt x="10828" y="6497"/>
                        <a:pt x="10828" y="6497"/>
                        <a:pt x="9746" y="6497"/>
                      </a:cubicBezTo>
                      <a:cubicBezTo>
                        <a:pt x="10828" y="5414"/>
                        <a:pt x="9746" y="8663"/>
                        <a:pt x="11911" y="4331"/>
                      </a:cubicBezTo>
                      <a:cubicBezTo>
                        <a:pt x="11911" y="3249"/>
                        <a:pt x="11911" y="3249"/>
                        <a:pt x="12994" y="3249"/>
                      </a:cubicBezTo>
                      <a:cubicBezTo>
                        <a:pt x="12994" y="2166"/>
                        <a:pt x="11911" y="3249"/>
                        <a:pt x="10828" y="4331"/>
                      </a:cubicBezTo>
                      <a:lnTo>
                        <a:pt x="10828" y="4331"/>
                      </a:lnTo>
                      <a:cubicBezTo>
                        <a:pt x="8663" y="7580"/>
                        <a:pt x="10828" y="3249"/>
                        <a:pt x="9746" y="4331"/>
                      </a:cubicBezTo>
                      <a:cubicBezTo>
                        <a:pt x="10828" y="3249"/>
                        <a:pt x="10828" y="3249"/>
                        <a:pt x="10828" y="2166"/>
                      </a:cubicBezTo>
                      <a:cubicBezTo>
                        <a:pt x="11911" y="-1083"/>
                        <a:pt x="8663" y="4331"/>
                        <a:pt x="10828" y="0"/>
                      </a:cubicBezTo>
                      <a:lnTo>
                        <a:pt x="10828" y="0"/>
                      </a:lnTo>
                      <a:cubicBezTo>
                        <a:pt x="10828" y="0"/>
                        <a:pt x="10828" y="0"/>
                        <a:pt x="9746" y="0"/>
                      </a:cubicBezTo>
                      <a:cubicBezTo>
                        <a:pt x="9746" y="0"/>
                        <a:pt x="9746" y="1083"/>
                        <a:pt x="9746" y="1083"/>
                      </a:cubicBezTo>
                      <a:cubicBezTo>
                        <a:pt x="9746" y="1083"/>
                        <a:pt x="8663" y="3249"/>
                        <a:pt x="8663" y="3249"/>
                      </a:cubicBezTo>
                      <a:cubicBezTo>
                        <a:pt x="9746" y="1083"/>
                        <a:pt x="7580" y="4331"/>
                        <a:pt x="8663" y="3249"/>
                      </a:cubicBezTo>
                      <a:cubicBezTo>
                        <a:pt x="9746" y="2166"/>
                        <a:pt x="9746" y="2166"/>
                        <a:pt x="9746" y="1083"/>
                      </a:cubicBezTo>
                      <a:lnTo>
                        <a:pt x="8663" y="2166"/>
                      </a:lnTo>
                      <a:cubicBezTo>
                        <a:pt x="8663" y="2166"/>
                        <a:pt x="8663" y="0"/>
                        <a:pt x="9746" y="0"/>
                      </a:cubicBezTo>
                      <a:cubicBezTo>
                        <a:pt x="8663" y="1083"/>
                        <a:pt x="9746" y="1083"/>
                        <a:pt x="8663" y="2166"/>
                      </a:cubicBezTo>
                      <a:cubicBezTo>
                        <a:pt x="9746" y="0"/>
                        <a:pt x="7580" y="0"/>
                        <a:pt x="6497" y="1083"/>
                      </a:cubicBezTo>
                      <a:cubicBezTo>
                        <a:pt x="6497" y="1083"/>
                        <a:pt x="7580" y="0"/>
                        <a:pt x="7580" y="0"/>
                      </a:cubicBezTo>
                      <a:cubicBezTo>
                        <a:pt x="7580" y="0"/>
                        <a:pt x="6497" y="0"/>
                        <a:pt x="6497" y="1083"/>
                      </a:cubicBezTo>
                      <a:cubicBezTo>
                        <a:pt x="5414" y="2166"/>
                        <a:pt x="5414" y="1083"/>
                        <a:pt x="5414" y="0"/>
                      </a:cubicBezTo>
                      <a:lnTo>
                        <a:pt x="5414" y="1083"/>
                      </a:lnTo>
                      <a:cubicBezTo>
                        <a:pt x="3249" y="3249"/>
                        <a:pt x="5414" y="0"/>
                        <a:pt x="3249" y="1083"/>
                      </a:cubicBezTo>
                      <a:lnTo>
                        <a:pt x="3249" y="1083"/>
                      </a:lnTo>
                      <a:cubicBezTo>
                        <a:pt x="3249" y="1083"/>
                        <a:pt x="1083" y="4331"/>
                        <a:pt x="1083" y="3249"/>
                      </a:cubicBezTo>
                      <a:cubicBezTo>
                        <a:pt x="3249" y="2166"/>
                        <a:pt x="3249" y="2166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98" name="Полилиния: фигура 3297">
                  <a:extLst>
                    <a:ext uri="{FF2B5EF4-FFF2-40B4-BE49-F238E27FC236}">
                      <a16:creationId xmlns:a16="http://schemas.microsoft.com/office/drawing/2014/main" id="{06ABD69D-F9F0-3145-8E9A-AB8F8F78A9A9}"/>
                    </a:ext>
                  </a:extLst>
                </p:cNvPr>
                <p:cNvSpPr/>
                <p:nvPr/>
              </p:nvSpPr>
              <p:spPr>
                <a:xfrm>
                  <a:off x="8860097" y="6542211"/>
                  <a:ext cx="1082" cy="2198"/>
                </a:xfrm>
                <a:custGeom>
                  <a:avLst/>
                  <a:gdLst>
                    <a:gd name="connsiteX0" fmla="*/ 0 w 1082"/>
                    <a:gd name="connsiteY0" fmla="*/ 1386 h 2198"/>
                    <a:gd name="connsiteX1" fmla="*/ 1083 w 1082"/>
                    <a:gd name="connsiteY1" fmla="*/ 303 h 2198"/>
                    <a:gd name="connsiteX2" fmla="*/ 0 w 1082"/>
                    <a:gd name="connsiteY2" fmla="*/ 1386 h 2198"/>
                    <a:gd name="connsiteX3" fmla="*/ 0 w 1082"/>
                    <a:gd name="connsiteY3" fmla="*/ 1386 h 2198"/>
                    <a:gd name="connsiteX4" fmla="*/ 0 w 1082"/>
                    <a:gd name="connsiteY4" fmla="*/ 1386 h 2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2198">
                      <a:moveTo>
                        <a:pt x="0" y="1386"/>
                      </a:moveTo>
                      <a:lnTo>
                        <a:pt x="1083" y="303"/>
                      </a:lnTo>
                      <a:cubicBezTo>
                        <a:pt x="1083" y="-780"/>
                        <a:pt x="0" y="1386"/>
                        <a:pt x="0" y="1386"/>
                      </a:cubicBezTo>
                      <a:cubicBezTo>
                        <a:pt x="0" y="2469"/>
                        <a:pt x="0" y="2469"/>
                        <a:pt x="0" y="1386"/>
                      </a:cubicBezTo>
                      <a:cubicBezTo>
                        <a:pt x="0" y="1386"/>
                        <a:pt x="0" y="1386"/>
                        <a:pt x="0" y="13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99" name="Полилиния: фигура 3298">
                  <a:extLst>
                    <a:ext uri="{FF2B5EF4-FFF2-40B4-BE49-F238E27FC236}">
                      <a16:creationId xmlns:a16="http://schemas.microsoft.com/office/drawing/2014/main" id="{C4AA63D9-1820-BAAF-0617-C478BCEE3D40}"/>
                    </a:ext>
                  </a:extLst>
                </p:cNvPr>
                <p:cNvSpPr/>
                <p:nvPr/>
              </p:nvSpPr>
              <p:spPr>
                <a:xfrm>
                  <a:off x="8853954" y="6539266"/>
                  <a:ext cx="8308" cy="5709"/>
                </a:xfrm>
                <a:custGeom>
                  <a:avLst/>
                  <a:gdLst>
                    <a:gd name="connsiteX0" fmla="*/ 2894 w 8308"/>
                    <a:gd name="connsiteY0" fmla="*/ 2166 h 5709"/>
                    <a:gd name="connsiteX1" fmla="*/ 1811 w 8308"/>
                    <a:gd name="connsiteY1" fmla="*/ 3249 h 5709"/>
                    <a:gd name="connsiteX2" fmla="*/ 3977 w 8308"/>
                    <a:gd name="connsiteY2" fmla="*/ 5414 h 5709"/>
                    <a:gd name="connsiteX3" fmla="*/ 6143 w 8308"/>
                    <a:gd name="connsiteY3" fmla="*/ 3249 h 5709"/>
                    <a:gd name="connsiteX4" fmla="*/ 5060 w 8308"/>
                    <a:gd name="connsiteY4" fmla="*/ 4331 h 5709"/>
                    <a:gd name="connsiteX5" fmla="*/ 7226 w 8308"/>
                    <a:gd name="connsiteY5" fmla="*/ 3249 h 5709"/>
                    <a:gd name="connsiteX6" fmla="*/ 6143 w 8308"/>
                    <a:gd name="connsiteY6" fmla="*/ 3249 h 5709"/>
                    <a:gd name="connsiteX7" fmla="*/ 7226 w 8308"/>
                    <a:gd name="connsiteY7" fmla="*/ 2166 h 5709"/>
                    <a:gd name="connsiteX8" fmla="*/ 7226 w 8308"/>
                    <a:gd name="connsiteY8" fmla="*/ 2166 h 5709"/>
                    <a:gd name="connsiteX9" fmla="*/ 8308 w 8308"/>
                    <a:gd name="connsiteY9" fmla="*/ 1083 h 5709"/>
                    <a:gd name="connsiteX10" fmla="*/ 6143 w 8308"/>
                    <a:gd name="connsiteY10" fmla="*/ 3249 h 5709"/>
                    <a:gd name="connsiteX11" fmla="*/ 7226 w 8308"/>
                    <a:gd name="connsiteY11" fmla="*/ 1083 h 5709"/>
                    <a:gd name="connsiteX12" fmla="*/ 7226 w 8308"/>
                    <a:gd name="connsiteY12" fmla="*/ 0 h 5709"/>
                    <a:gd name="connsiteX13" fmla="*/ 7226 w 8308"/>
                    <a:gd name="connsiteY13" fmla="*/ 1083 h 5709"/>
                    <a:gd name="connsiteX14" fmla="*/ 6143 w 8308"/>
                    <a:gd name="connsiteY14" fmla="*/ 3249 h 5709"/>
                    <a:gd name="connsiteX15" fmla="*/ 7226 w 8308"/>
                    <a:gd name="connsiteY15" fmla="*/ 1083 h 5709"/>
                    <a:gd name="connsiteX16" fmla="*/ 5060 w 8308"/>
                    <a:gd name="connsiteY16" fmla="*/ 1083 h 5709"/>
                    <a:gd name="connsiteX17" fmla="*/ 2894 w 8308"/>
                    <a:gd name="connsiteY17" fmla="*/ 3249 h 5709"/>
                    <a:gd name="connsiteX18" fmla="*/ 3977 w 8308"/>
                    <a:gd name="connsiteY18" fmla="*/ 1083 h 5709"/>
                    <a:gd name="connsiteX19" fmla="*/ 3977 w 8308"/>
                    <a:gd name="connsiteY19" fmla="*/ 0 h 5709"/>
                    <a:gd name="connsiteX20" fmla="*/ 728 w 8308"/>
                    <a:gd name="connsiteY20" fmla="*/ 3249 h 5709"/>
                    <a:gd name="connsiteX21" fmla="*/ 2894 w 8308"/>
                    <a:gd name="connsiteY21" fmla="*/ 2166 h 5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308" h="5709">
                      <a:moveTo>
                        <a:pt x="2894" y="2166"/>
                      </a:moveTo>
                      <a:cubicBezTo>
                        <a:pt x="2894" y="2166"/>
                        <a:pt x="1811" y="3249"/>
                        <a:pt x="1811" y="3249"/>
                      </a:cubicBezTo>
                      <a:cubicBezTo>
                        <a:pt x="2894" y="3249"/>
                        <a:pt x="3977" y="3249"/>
                        <a:pt x="3977" y="5414"/>
                      </a:cubicBezTo>
                      <a:cubicBezTo>
                        <a:pt x="3977" y="6497"/>
                        <a:pt x="5060" y="4331"/>
                        <a:pt x="6143" y="3249"/>
                      </a:cubicBezTo>
                      <a:lnTo>
                        <a:pt x="5060" y="4331"/>
                      </a:lnTo>
                      <a:cubicBezTo>
                        <a:pt x="6143" y="3249"/>
                        <a:pt x="5060" y="5414"/>
                        <a:pt x="7226" y="3249"/>
                      </a:cubicBezTo>
                      <a:cubicBezTo>
                        <a:pt x="7226" y="3249"/>
                        <a:pt x="6143" y="4331"/>
                        <a:pt x="6143" y="3249"/>
                      </a:cubicBezTo>
                      <a:lnTo>
                        <a:pt x="7226" y="2166"/>
                      </a:lnTo>
                      <a:lnTo>
                        <a:pt x="7226" y="2166"/>
                      </a:lnTo>
                      <a:lnTo>
                        <a:pt x="8308" y="1083"/>
                      </a:lnTo>
                      <a:cubicBezTo>
                        <a:pt x="8308" y="-1083"/>
                        <a:pt x="6143" y="4331"/>
                        <a:pt x="6143" y="3249"/>
                      </a:cubicBezTo>
                      <a:lnTo>
                        <a:pt x="7226" y="1083"/>
                      </a:lnTo>
                      <a:cubicBezTo>
                        <a:pt x="7226" y="1083"/>
                        <a:pt x="6143" y="1083"/>
                        <a:pt x="7226" y="0"/>
                      </a:cubicBezTo>
                      <a:cubicBezTo>
                        <a:pt x="7226" y="0"/>
                        <a:pt x="6143" y="1083"/>
                        <a:pt x="7226" y="1083"/>
                      </a:cubicBezTo>
                      <a:cubicBezTo>
                        <a:pt x="7226" y="1083"/>
                        <a:pt x="7226" y="2166"/>
                        <a:pt x="6143" y="3249"/>
                      </a:cubicBezTo>
                      <a:cubicBezTo>
                        <a:pt x="3977" y="4331"/>
                        <a:pt x="7226" y="2166"/>
                        <a:pt x="7226" y="1083"/>
                      </a:cubicBezTo>
                      <a:cubicBezTo>
                        <a:pt x="6143" y="2166"/>
                        <a:pt x="3977" y="2166"/>
                        <a:pt x="5060" y="1083"/>
                      </a:cubicBezTo>
                      <a:cubicBezTo>
                        <a:pt x="3977" y="2166"/>
                        <a:pt x="2894" y="3249"/>
                        <a:pt x="2894" y="3249"/>
                      </a:cubicBezTo>
                      <a:cubicBezTo>
                        <a:pt x="2894" y="2166"/>
                        <a:pt x="3977" y="2166"/>
                        <a:pt x="3977" y="1083"/>
                      </a:cubicBezTo>
                      <a:cubicBezTo>
                        <a:pt x="3977" y="1083"/>
                        <a:pt x="3977" y="0"/>
                        <a:pt x="3977" y="0"/>
                      </a:cubicBezTo>
                      <a:cubicBezTo>
                        <a:pt x="2894" y="1083"/>
                        <a:pt x="1811" y="2166"/>
                        <a:pt x="728" y="3249"/>
                      </a:cubicBezTo>
                      <a:cubicBezTo>
                        <a:pt x="-1437" y="4331"/>
                        <a:pt x="1811" y="1083"/>
                        <a:pt x="2894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00" name="Полилиния: фигура 3299">
                  <a:extLst>
                    <a:ext uri="{FF2B5EF4-FFF2-40B4-BE49-F238E27FC236}">
                      <a16:creationId xmlns:a16="http://schemas.microsoft.com/office/drawing/2014/main" id="{4E204CCD-4A7C-369B-22C5-02EC497E4340}"/>
                    </a:ext>
                  </a:extLst>
                </p:cNvPr>
                <p:cNvSpPr/>
                <p:nvPr/>
              </p:nvSpPr>
              <p:spPr>
                <a:xfrm>
                  <a:off x="8854683" y="6542514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301" name="Рисунок 11">
                <a:extLst>
                  <a:ext uri="{FF2B5EF4-FFF2-40B4-BE49-F238E27FC236}">
                    <a16:creationId xmlns:a16="http://schemas.microsoft.com/office/drawing/2014/main" id="{9ED83AE7-B992-685E-EA3D-51730D0EE02D}"/>
                  </a:ext>
                </a:extLst>
              </p:cNvPr>
              <p:cNvGrpSpPr/>
              <p:nvPr/>
            </p:nvGrpSpPr>
            <p:grpSpPr>
              <a:xfrm>
                <a:off x="8910687" y="6504391"/>
                <a:ext cx="59859" cy="16466"/>
                <a:chOff x="8910687" y="6504391"/>
                <a:chExt cx="59859" cy="16466"/>
              </a:xfrm>
              <a:solidFill>
                <a:srgbClr val="000000"/>
              </a:solidFill>
            </p:grpSpPr>
            <p:sp>
              <p:nvSpPr>
                <p:cNvPr id="3302" name="Полилиния: фигура 3301">
                  <a:extLst>
                    <a:ext uri="{FF2B5EF4-FFF2-40B4-BE49-F238E27FC236}">
                      <a16:creationId xmlns:a16="http://schemas.microsoft.com/office/drawing/2014/main" id="{474FB6B1-D26B-3E1A-911D-EE9C9E18896A}"/>
                    </a:ext>
                  </a:extLst>
                </p:cNvPr>
                <p:cNvSpPr/>
                <p:nvPr/>
              </p:nvSpPr>
              <p:spPr>
                <a:xfrm>
                  <a:off x="8969464" y="6511112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03" name="Полилиния: фигура 3302">
                  <a:extLst>
                    <a:ext uri="{FF2B5EF4-FFF2-40B4-BE49-F238E27FC236}">
                      <a16:creationId xmlns:a16="http://schemas.microsoft.com/office/drawing/2014/main" id="{9842F176-CB80-A7B8-FEB7-FDD8ED396825}"/>
                    </a:ext>
                  </a:extLst>
                </p:cNvPr>
                <p:cNvSpPr/>
                <p:nvPr/>
              </p:nvSpPr>
              <p:spPr>
                <a:xfrm>
                  <a:off x="8967298" y="6506781"/>
                  <a:ext cx="3248" cy="6497"/>
                </a:xfrm>
                <a:custGeom>
                  <a:avLst/>
                  <a:gdLst>
                    <a:gd name="connsiteX0" fmla="*/ 0 w 3248"/>
                    <a:gd name="connsiteY0" fmla="*/ 0 h 6497"/>
                    <a:gd name="connsiteX1" fmla="*/ 0 w 3248"/>
                    <a:gd name="connsiteY1" fmla="*/ 0 h 6497"/>
                    <a:gd name="connsiteX2" fmla="*/ 3249 w 3248"/>
                    <a:gd name="connsiteY2" fmla="*/ 6497 h 6497"/>
                    <a:gd name="connsiteX3" fmla="*/ 2166 w 3248"/>
                    <a:gd name="connsiteY3" fmla="*/ 2166 h 6497"/>
                    <a:gd name="connsiteX4" fmla="*/ 2166 w 3248"/>
                    <a:gd name="connsiteY4" fmla="*/ 3249 h 6497"/>
                    <a:gd name="connsiteX5" fmla="*/ 1083 w 3248"/>
                    <a:gd name="connsiteY5" fmla="*/ 1083 h 6497"/>
                    <a:gd name="connsiteX6" fmla="*/ 1083 w 3248"/>
                    <a:gd name="connsiteY6" fmla="*/ 2166 h 6497"/>
                    <a:gd name="connsiteX7" fmla="*/ 0 w 3248"/>
                    <a:gd name="connsiteY7" fmla="*/ 0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649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166" y="4331"/>
                        <a:pt x="1083" y="3249"/>
                        <a:pt x="3249" y="6497"/>
                      </a:cubicBezTo>
                      <a:cubicBezTo>
                        <a:pt x="3249" y="5414"/>
                        <a:pt x="3249" y="4331"/>
                        <a:pt x="2166" y="2166"/>
                      </a:cubicBezTo>
                      <a:cubicBezTo>
                        <a:pt x="2166" y="2166"/>
                        <a:pt x="2166" y="4331"/>
                        <a:pt x="2166" y="3249"/>
                      </a:cubicBezTo>
                      <a:cubicBezTo>
                        <a:pt x="2166" y="2166"/>
                        <a:pt x="2166" y="2166"/>
                        <a:pt x="1083" y="1083"/>
                      </a:cubicBezTo>
                      <a:cubicBezTo>
                        <a:pt x="0" y="0"/>
                        <a:pt x="1083" y="2166"/>
                        <a:pt x="1083" y="216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04" name="Полилиния: фигура 3303">
                  <a:extLst>
                    <a:ext uri="{FF2B5EF4-FFF2-40B4-BE49-F238E27FC236}">
                      <a16:creationId xmlns:a16="http://schemas.microsoft.com/office/drawing/2014/main" id="{3DD04374-B6E8-6AAF-F359-9C4CE2B6A16D}"/>
                    </a:ext>
                  </a:extLst>
                </p:cNvPr>
                <p:cNvSpPr/>
                <p:nvPr/>
              </p:nvSpPr>
              <p:spPr>
                <a:xfrm>
                  <a:off x="8967298" y="6508946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cubicBezTo>
                        <a:pt x="1083" y="1083"/>
                        <a:pt x="0" y="1083"/>
                        <a:pt x="0" y="0"/>
                      </a:cubicBezTo>
                      <a:cubicBezTo>
                        <a:pt x="1083" y="1083"/>
                        <a:pt x="1083" y="2166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05" name="Полилиния: фигура 3304">
                  <a:extLst>
                    <a:ext uri="{FF2B5EF4-FFF2-40B4-BE49-F238E27FC236}">
                      <a16:creationId xmlns:a16="http://schemas.microsoft.com/office/drawing/2014/main" id="{1522FF35-6108-6DA9-BCFF-6521D9223550}"/>
                    </a:ext>
                  </a:extLst>
                </p:cNvPr>
                <p:cNvSpPr/>
                <p:nvPr/>
              </p:nvSpPr>
              <p:spPr>
                <a:xfrm>
                  <a:off x="8967298" y="6508946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  <a:gd name="connsiteX3" fmla="*/ 1083 w 1082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cubicBezTo>
                        <a:pt x="1083" y="2166"/>
                        <a:pt x="0" y="1083"/>
                        <a:pt x="0" y="0"/>
                      </a:cubicBezTo>
                      <a:lnTo>
                        <a:pt x="1083" y="2166"/>
                      </a:lnTo>
                      <a:lnTo>
                        <a:pt x="1083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06" name="Полилиния: фигура 3305">
                  <a:extLst>
                    <a:ext uri="{FF2B5EF4-FFF2-40B4-BE49-F238E27FC236}">
                      <a16:creationId xmlns:a16="http://schemas.microsoft.com/office/drawing/2014/main" id="{4217F23C-2F7B-F199-EAF1-ACC63F56A731}"/>
                    </a:ext>
                  </a:extLst>
                </p:cNvPr>
                <p:cNvSpPr/>
                <p:nvPr/>
              </p:nvSpPr>
              <p:spPr>
                <a:xfrm>
                  <a:off x="8968381" y="651111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07" name="Полилиния: фигура 3306">
                  <a:extLst>
                    <a:ext uri="{FF2B5EF4-FFF2-40B4-BE49-F238E27FC236}">
                      <a16:creationId xmlns:a16="http://schemas.microsoft.com/office/drawing/2014/main" id="{08EF122A-F3BC-F8E5-51BA-68442B70A4BB}"/>
                    </a:ext>
                  </a:extLst>
                </p:cNvPr>
                <p:cNvSpPr/>
                <p:nvPr/>
              </p:nvSpPr>
              <p:spPr>
                <a:xfrm>
                  <a:off x="8965133" y="6508946"/>
                  <a:ext cx="2977" cy="3729"/>
                </a:xfrm>
                <a:custGeom>
                  <a:avLst/>
                  <a:gdLst>
                    <a:gd name="connsiteX0" fmla="*/ 2166 w 2977"/>
                    <a:gd name="connsiteY0" fmla="*/ 3249 h 3729"/>
                    <a:gd name="connsiteX1" fmla="*/ 2166 w 2977"/>
                    <a:gd name="connsiteY1" fmla="*/ 3249 h 3729"/>
                    <a:gd name="connsiteX2" fmla="*/ 2166 w 2977"/>
                    <a:gd name="connsiteY2" fmla="*/ 3249 h 3729"/>
                    <a:gd name="connsiteX3" fmla="*/ 1083 w 2977"/>
                    <a:gd name="connsiteY3" fmla="*/ 1083 h 3729"/>
                    <a:gd name="connsiteX4" fmla="*/ 1083 w 2977"/>
                    <a:gd name="connsiteY4" fmla="*/ 1083 h 3729"/>
                    <a:gd name="connsiteX5" fmla="*/ 0 w 2977"/>
                    <a:gd name="connsiteY5" fmla="*/ 0 h 3729"/>
                    <a:gd name="connsiteX6" fmla="*/ 2166 w 2977"/>
                    <a:gd name="connsiteY6" fmla="*/ 3249 h 37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77" h="3729">
                      <a:moveTo>
                        <a:pt x="2166" y="3249"/>
                      </a:moveTo>
                      <a:cubicBezTo>
                        <a:pt x="3248" y="4331"/>
                        <a:pt x="3248" y="3249"/>
                        <a:pt x="2166" y="3249"/>
                      </a:cubicBezTo>
                      <a:cubicBezTo>
                        <a:pt x="3248" y="3249"/>
                        <a:pt x="3248" y="3249"/>
                        <a:pt x="2166" y="3249"/>
                      </a:cubicBezTo>
                      <a:cubicBezTo>
                        <a:pt x="2166" y="2166"/>
                        <a:pt x="1083" y="0"/>
                        <a:pt x="1083" y="1083"/>
                      </a:cubicBezTo>
                      <a:cubicBezTo>
                        <a:pt x="1083" y="1083"/>
                        <a:pt x="2166" y="2166"/>
                        <a:pt x="1083" y="1083"/>
                      </a:cubicBezTo>
                      <a:lnTo>
                        <a:pt x="0" y="0"/>
                      </a:lnTo>
                      <a:cubicBezTo>
                        <a:pt x="1083" y="0"/>
                        <a:pt x="2166" y="2166"/>
                        <a:pt x="2166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08" name="Полилиния: фигура 3307">
                  <a:extLst>
                    <a:ext uri="{FF2B5EF4-FFF2-40B4-BE49-F238E27FC236}">
                      <a16:creationId xmlns:a16="http://schemas.microsoft.com/office/drawing/2014/main" id="{69E82283-C46F-3B35-415F-11510B761EB3}"/>
                    </a:ext>
                  </a:extLst>
                </p:cNvPr>
                <p:cNvSpPr/>
                <p:nvPr/>
              </p:nvSpPr>
              <p:spPr>
                <a:xfrm>
                  <a:off x="8967900" y="6511112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09" name="Полилиния: фигура 3308">
                  <a:extLst>
                    <a:ext uri="{FF2B5EF4-FFF2-40B4-BE49-F238E27FC236}">
                      <a16:creationId xmlns:a16="http://schemas.microsoft.com/office/drawing/2014/main" id="{86624833-A371-9BA8-5FEF-7C000D65F594}"/>
                    </a:ext>
                  </a:extLst>
                </p:cNvPr>
                <p:cNvSpPr/>
                <p:nvPr/>
              </p:nvSpPr>
              <p:spPr>
                <a:xfrm>
                  <a:off x="8968381" y="6510029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1083 h 2165"/>
                    <a:gd name="connsiteX2" fmla="*/ 0 w 10828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0" name="Полилиния: фигура 3309">
                  <a:extLst>
                    <a:ext uri="{FF2B5EF4-FFF2-40B4-BE49-F238E27FC236}">
                      <a16:creationId xmlns:a16="http://schemas.microsoft.com/office/drawing/2014/main" id="{17342E3C-3E47-DC08-A413-5ED84434D967}"/>
                    </a:ext>
                  </a:extLst>
                </p:cNvPr>
                <p:cNvSpPr/>
                <p:nvPr/>
              </p:nvSpPr>
              <p:spPr>
                <a:xfrm>
                  <a:off x="8965133" y="6506781"/>
                  <a:ext cx="2165" cy="5414"/>
                </a:xfrm>
                <a:custGeom>
                  <a:avLst/>
                  <a:gdLst>
                    <a:gd name="connsiteX0" fmla="*/ 2166 w 2165"/>
                    <a:gd name="connsiteY0" fmla="*/ 5414 h 5414"/>
                    <a:gd name="connsiteX1" fmla="*/ 2166 w 2165"/>
                    <a:gd name="connsiteY1" fmla="*/ 3249 h 5414"/>
                    <a:gd name="connsiteX2" fmla="*/ 0 w 2165"/>
                    <a:gd name="connsiteY2" fmla="*/ 0 h 5414"/>
                    <a:gd name="connsiteX3" fmla="*/ 0 w 2165"/>
                    <a:gd name="connsiteY3" fmla="*/ 1083 h 5414"/>
                    <a:gd name="connsiteX4" fmla="*/ 2166 w 2165"/>
                    <a:gd name="connsiteY4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5414">
                      <a:moveTo>
                        <a:pt x="2166" y="5414"/>
                      </a:moveTo>
                      <a:cubicBezTo>
                        <a:pt x="1083" y="3249"/>
                        <a:pt x="2166" y="5414"/>
                        <a:pt x="2166" y="3249"/>
                      </a:cubicBezTo>
                      <a:cubicBezTo>
                        <a:pt x="2166" y="3249"/>
                        <a:pt x="1083" y="1083"/>
                        <a:pt x="0" y="0"/>
                      </a:cubicBezTo>
                      <a:lnTo>
                        <a:pt x="0" y="1083"/>
                      </a:lnTo>
                      <a:cubicBezTo>
                        <a:pt x="1083" y="2166"/>
                        <a:pt x="1083" y="4331"/>
                        <a:pt x="2166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1" name="Полилиния: фигура 3310">
                  <a:extLst>
                    <a:ext uri="{FF2B5EF4-FFF2-40B4-BE49-F238E27FC236}">
                      <a16:creationId xmlns:a16="http://schemas.microsoft.com/office/drawing/2014/main" id="{27DB2F4D-8E3F-0373-E626-ECA09B5D40C1}"/>
                    </a:ext>
                  </a:extLst>
                </p:cNvPr>
                <p:cNvSpPr/>
                <p:nvPr/>
              </p:nvSpPr>
              <p:spPr>
                <a:xfrm>
                  <a:off x="8964050" y="6505698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2" name="Полилиния: фигура 3311">
                  <a:extLst>
                    <a:ext uri="{FF2B5EF4-FFF2-40B4-BE49-F238E27FC236}">
                      <a16:creationId xmlns:a16="http://schemas.microsoft.com/office/drawing/2014/main" id="{5A0612CF-535C-C3C9-9E84-7C019270EC8C}"/>
                    </a:ext>
                  </a:extLst>
                </p:cNvPr>
                <p:cNvSpPr/>
                <p:nvPr/>
              </p:nvSpPr>
              <p:spPr>
                <a:xfrm>
                  <a:off x="8963601" y="6504391"/>
                  <a:ext cx="2614" cy="6721"/>
                </a:xfrm>
                <a:custGeom>
                  <a:avLst/>
                  <a:gdLst>
                    <a:gd name="connsiteX0" fmla="*/ 1531 w 2614"/>
                    <a:gd name="connsiteY0" fmla="*/ 6721 h 6721"/>
                    <a:gd name="connsiteX1" fmla="*/ 1531 w 2614"/>
                    <a:gd name="connsiteY1" fmla="*/ 3473 h 6721"/>
                    <a:gd name="connsiteX2" fmla="*/ 1531 w 2614"/>
                    <a:gd name="connsiteY2" fmla="*/ 6721 h 6721"/>
                    <a:gd name="connsiteX3" fmla="*/ 1531 w 2614"/>
                    <a:gd name="connsiteY3" fmla="*/ 4556 h 6721"/>
                    <a:gd name="connsiteX4" fmla="*/ 1531 w 2614"/>
                    <a:gd name="connsiteY4" fmla="*/ 6721 h 6721"/>
                    <a:gd name="connsiteX5" fmla="*/ 1531 w 2614"/>
                    <a:gd name="connsiteY5" fmla="*/ 4556 h 6721"/>
                    <a:gd name="connsiteX6" fmla="*/ 2614 w 2614"/>
                    <a:gd name="connsiteY6" fmla="*/ 5639 h 6721"/>
                    <a:gd name="connsiteX7" fmla="*/ 1531 w 2614"/>
                    <a:gd name="connsiteY7" fmla="*/ 3473 h 6721"/>
                    <a:gd name="connsiteX8" fmla="*/ 1531 w 2614"/>
                    <a:gd name="connsiteY8" fmla="*/ 3473 h 6721"/>
                    <a:gd name="connsiteX9" fmla="*/ 1531 w 2614"/>
                    <a:gd name="connsiteY9" fmla="*/ 1307 h 6721"/>
                    <a:gd name="connsiteX10" fmla="*/ 449 w 2614"/>
                    <a:gd name="connsiteY10" fmla="*/ 224 h 6721"/>
                    <a:gd name="connsiteX11" fmla="*/ 1531 w 2614"/>
                    <a:gd name="connsiteY11" fmla="*/ 6721 h 6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14" h="6721">
                      <a:moveTo>
                        <a:pt x="1531" y="6721"/>
                      </a:moveTo>
                      <a:lnTo>
                        <a:pt x="1531" y="3473"/>
                      </a:lnTo>
                      <a:cubicBezTo>
                        <a:pt x="449" y="4556"/>
                        <a:pt x="1531" y="5639"/>
                        <a:pt x="1531" y="6721"/>
                      </a:cubicBezTo>
                      <a:cubicBezTo>
                        <a:pt x="1531" y="5639"/>
                        <a:pt x="1531" y="4556"/>
                        <a:pt x="1531" y="4556"/>
                      </a:cubicBezTo>
                      <a:cubicBezTo>
                        <a:pt x="2614" y="6721"/>
                        <a:pt x="1531" y="4556"/>
                        <a:pt x="1531" y="6721"/>
                      </a:cubicBezTo>
                      <a:cubicBezTo>
                        <a:pt x="2614" y="6721"/>
                        <a:pt x="2614" y="6721"/>
                        <a:pt x="1531" y="4556"/>
                      </a:cubicBezTo>
                      <a:lnTo>
                        <a:pt x="2614" y="5639"/>
                      </a:lnTo>
                      <a:lnTo>
                        <a:pt x="1531" y="3473"/>
                      </a:lnTo>
                      <a:cubicBezTo>
                        <a:pt x="1531" y="2390"/>
                        <a:pt x="2614" y="5639"/>
                        <a:pt x="1531" y="3473"/>
                      </a:cubicBezTo>
                      <a:cubicBezTo>
                        <a:pt x="1531" y="2390"/>
                        <a:pt x="1531" y="2390"/>
                        <a:pt x="1531" y="1307"/>
                      </a:cubicBezTo>
                      <a:cubicBezTo>
                        <a:pt x="1531" y="2390"/>
                        <a:pt x="449" y="-859"/>
                        <a:pt x="449" y="224"/>
                      </a:cubicBezTo>
                      <a:cubicBezTo>
                        <a:pt x="-634" y="1307"/>
                        <a:pt x="449" y="5639"/>
                        <a:pt x="1531" y="672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3" name="Полилиния: фигура 3312">
                  <a:extLst>
                    <a:ext uri="{FF2B5EF4-FFF2-40B4-BE49-F238E27FC236}">
                      <a16:creationId xmlns:a16="http://schemas.microsoft.com/office/drawing/2014/main" id="{28C71ED3-C51D-CB61-9DC3-FF71FB254E09}"/>
                    </a:ext>
                  </a:extLst>
                </p:cNvPr>
                <p:cNvSpPr/>
                <p:nvPr/>
              </p:nvSpPr>
              <p:spPr>
                <a:xfrm>
                  <a:off x="8962967" y="650678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4" name="Полилиния: фигура 3313">
                  <a:extLst>
                    <a:ext uri="{FF2B5EF4-FFF2-40B4-BE49-F238E27FC236}">
                      <a16:creationId xmlns:a16="http://schemas.microsoft.com/office/drawing/2014/main" id="{E8559EC3-3103-1830-F74F-A0B7AFF3F312}"/>
                    </a:ext>
                  </a:extLst>
                </p:cNvPr>
                <p:cNvSpPr/>
                <p:nvPr/>
              </p:nvSpPr>
              <p:spPr>
                <a:xfrm>
                  <a:off x="8962155" y="6506781"/>
                  <a:ext cx="1894" cy="5414"/>
                </a:xfrm>
                <a:custGeom>
                  <a:avLst/>
                  <a:gdLst>
                    <a:gd name="connsiteX0" fmla="*/ 1895 w 1894"/>
                    <a:gd name="connsiteY0" fmla="*/ 5414 h 5414"/>
                    <a:gd name="connsiteX1" fmla="*/ 1895 w 1894"/>
                    <a:gd name="connsiteY1" fmla="*/ 3249 h 5414"/>
                    <a:gd name="connsiteX2" fmla="*/ 1895 w 1894"/>
                    <a:gd name="connsiteY2" fmla="*/ 5414 h 5414"/>
                    <a:gd name="connsiteX3" fmla="*/ 1895 w 1894"/>
                    <a:gd name="connsiteY3" fmla="*/ 2166 h 5414"/>
                    <a:gd name="connsiteX4" fmla="*/ 1895 w 1894"/>
                    <a:gd name="connsiteY4" fmla="*/ 3249 h 5414"/>
                    <a:gd name="connsiteX5" fmla="*/ 812 w 1894"/>
                    <a:gd name="connsiteY5" fmla="*/ 0 h 5414"/>
                    <a:gd name="connsiteX6" fmla="*/ 812 w 1894"/>
                    <a:gd name="connsiteY6" fmla="*/ 1083 h 5414"/>
                    <a:gd name="connsiteX7" fmla="*/ 812 w 1894"/>
                    <a:gd name="connsiteY7" fmla="*/ 2166 h 5414"/>
                    <a:gd name="connsiteX8" fmla="*/ 812 w 1894"/>
                    <a:gd name="connsiteY8" fmla="*/ 3249 h 5414"/>
                    <a:gd name="connsiteX9" fmla="*/ 812 w 1894"/>
                    <a:gd name="connsiteY9" fmla="*/ 4331 h 5414"/>
                    <a:gd name="connsiteX10" fmla="*/ 1895 w 1894"/>
                    <a:gd name="connsiteY10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94" h="5414">
                      <a:moveTo>
                        <a:pt x="1895" y="5414"/>
                      </a:moveTo>
                      <a:lnTo>
                        <a:pt x="1895" y="3249"/>
                      </a:lnTo>
                      <a:cubicBezTo>
                        <a:pt x="1895" y="3249"/>
                        <a:pt x="1895" y="4331"/>
                        <a:pt x="1895" y="5414"/>
                      </a:cubicBezTo>
                      <a:cubicBezTo>
                        <a:pt x="1895" y="4331"/>
                        <a:pt x="1895" y="3249"/>
                        <a:pt x="1895" y="2166"/>
                      </a:cubicBezTo>
                      <a:cubicBezTo>
                        <a:pt x="812" y="0"/>
                        <a:pt x="1895" y="3249"/>
                        <a:pt x="1895" y="3249"/>
                      </a:cubicBezTo>
                      <a:cubicBezTo>
                        <a:pt x="812" y="2166"/>
                        <a:pt x="1895" y="2166"/>
                        <a:pt x="812" y="0"/>
                      </a:cubicBezTo>
                      <a:cubicBezTo>
                        <a:pt x="812" y="0"/>
                        <a:pt x="812" y="1083"/>
                        <a:pt x="812" y="1083"/>
                      </a:cubicBezTo>
                      <a:cubicBezTo>
                        <a:pt x="-271" y="-1083"/>
                        <a:pt x="-271" y="1083"/>
                        <a:pt x="812" y="2166"/>
                      </a:cubicBezTo>
                      <a:cubicBezTo>
                        <a:pt x="812" y="2166"/>
                        <a:pt x="812" y="3249"/>
                        <a:pt x="812" y="3249"/>
                      </a:cubicBezTo>
                      <a:lnTo>
                        <a:pt x="812" y="4331"/>
                      </a:lnTo>
                      <a:cubicBezTo>
                        <a:pt x="1895" y="4331"/>
                        <a:pt x="1895" y="5414"/>
                        <a:pt x="1895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5" name="Полилиния: фигура 3314">
                  <a:extLst>
                    <a:ext uri="{FF2B5EF4-FFF2-40B4-BE49-F238E27FC236}">
                      <a16:creationId xmlns:a16="http://schemas.microsoft.com/office/drawing/2014/main" id="{DD037A67-FCFC-9190-FEB5-C7886E747FC5}"/>
                    </a:ext>
                  </a:extLst>
                </p:cNvPr>
                <p:cNvSpPr/>
                <p:nvPr/>
              </p:nvSpPr>
              <p:spPr>
                <a:xfrm>
                  <a:off x="8965133" y="6511112"/>
                  <a:ext cx="0" cy="812"/>
                </a:xfrm>
                <a:custGeom>
                  <a:avLst/>
                  <a:gdLst>
                    <a:gd name="connsiteX0" fmla="*/ 0 w 0"/>
                    <a:gd name="connsiteY0" fmla="*/ 0 h 812"/>
                    <a:gd name="connsiteX1" fmla="*/ 0 w 0"/>
                    <a:gd name="connsiteY1" fmla="*/ 0 h 812"/>
                    <a:gd name="connsiteX2" fmla="*/ 0 w 0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812">
                      <a:moveTo>
                        <a:pt x="0" y="0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6" name="Полилиния: фигура 3315">
                  <a:extLst>
                    <a:ext uri="{FF2B5EF4-FFF2-40B4-BE49-F238E27FC236}">
                      <a16:creationId xmlns:a16="http://schemas.microsoft.com/office/drawing/2014/main" id="{3B10098D-9A47-F89B-00BC-BDEB355B7623}"/>
                    </a:ext>
                  </a:extLst>
                </p:cNvPr>
                <p:cNvSpPr/>
                <p:nvPr/>
              </p:nvSpPr>
              <p:spPr>
                <a:xfrm>
                  <a:off x="8961884" y="6507863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7" name="Полилиния: фигура 3316">
                  <a:extLst>
                    <a:ext uri="{FF2B5EF4-FFF2-40B4-BE49-F238E27FC236}">
                      <a16:creationId xmlns:a16="http://schemas.microsoft.com/office/drawing/2014/main" id="{CB36CE40-4FE2-06AC-1159-770F00823303}"/>
                    </a:ext>
                  </a:extLst>
                </p:cNvPr>
                <p:cNvSpPr/>
                <p:nvPr/>
              </p:nvSpPr>
              <p:spPr>
                <a:xfrm>
                  <a:off x="8962967" y="6511112"/>
                  <a:ext cx="812" cy="812"/>
                </a:xfrm>
                <a:custGeom>
                  <a:avLst/>
                  <a:gdLst>
                    <a:gd name="connsiteX0" fmla="*/ 0 w 812"/>
                    <a:gd name="connsiteY0" fmla="*/ 0 h 812"/>
                    <a:gd name="connsiteX1" fmla="*/ 0 w 812"/>
                    <a:gd name="connsiteY1" fmla="*/ 0 h 812"/>
                    <a:gd name="connsiteX2" fmla="*/ 0 w 812"/>
                    <a:gd name="connsiteY2" fmla="*/ 0 h 812"/>
                    <a:gd name="connsiteX3" fmla="*/ 0 w 812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1083" y="1083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8" name="Полилиния: фигура 3317">
                  <a:extLst>
                    <a:ext uri="{FF2B5EF4-FFF2-40B4-BE49-F238E27FC236}">
                      <a16:creationId xmlns:a16="http://schemas.microsoft.com/office/drawing/2014/main" id="{CB717CB8-50FD-709F-52EE-DF56C5F9068A}"/>
                    </a:ext>
                  </a:extLst>
                </p:cNvPr>
                <p:cNvSpPr/>
                <p:nvPr/>
              </p:nvSpPr>
              <p:spPr>
                <a:xfrm>
                  <a:off x="8954304" y="6507691"/>
                  <a:ext cx="7892" cy="7752"/>
                </a:xfrm>
                <a:custGeom>
                  <a:avLst/>
                  <a:gdLst>
                    <a:gd name="connsiteX0" fmla="*/ 0 w 7892"/>
                    <a:gd name="connsiteY0" fmla="*/ 1255 h 7752"/>
                    <a:gd name="connsiteX1" fmla="*/ 0 w 7892"/>
                    <a:gd name="connsiteY1" fmla="*/ 2338 h 7752"/>
                    <a:gd name="connsiteX2" fmla="*/ 0 w 7892"/>
                    <a:gd name="connsiteY2" fmla="*/ 4504 h 7752"/>
                    <a:gd name="connsiteX3" fmla="*/ 1083 w 7892"/>
                    <a:gd name="connsiteY3" fmla="*/ 7752 h 7752"/>
                    <a:gd name="connsiteX4" fmla="*/ 1083 w 7892"/>
                    <a:gd name="connsiteY4" fmla="*/ 6669 h 7752"/>
                    <a:gd name="connsiteX5" fmla="*/ 1083 w 7892"/>
                    <a:gd name="connsiteY5" fmla="*/ 7752 h 7752"/>
                    <a:gd name="connsiteX6" fmla="*/ 2166 w 7892"/>
                    <a:gd name="connsiteY6" fmla="*/ 6669 h 7752"/>
                    <a:gd name="connsiteX7" fmla="*/ 3248 w 7892"/>
                    <a:gd name="connsiteY7" fmla="*/ 5587 h 7752"/>
                    <a:gd name="connsiteX8" fmla="*/ 6497 w 7892"/>
                    <a:gd name="connsiteY8" fmla="*/ 5587 h 7752"/>
                    <a:gd name="connsiteX9" fmla="*/ 5414 w 7892"/>
                    <a:gd name="connsiteY9" fmla="*/ 3421 h 7752"/>
                    <a:gd name="connsiteX10" fmla="*/ 6497 w 7892"/>
                    <a:gd name="connsiteY10" fmla="*/ 5587 h 7752"/>
                    <a:gd name="connsiteX11" fmla="*/ 6497 w 7892"/>
                    <a:gd name="connsiteY11" fmla="*/ 5587 h 7752"/>
                    <a:gd name="connsiteX12" fmla="*/ 7580 w 7892"/>
                    <a:gd name="connsiteY12" fmla="*/ 5587 h 7752"/>
                    <a:gd name="connsiteX13" fmla="*/ 6497 w 7892"/>
                    <a:gd name="connsiteY13" fmla="*/ 2338 h 7752"/>
                    <a:gd name="connsiteX14" fmla="*/ 7580 w 7892"/>
                    <a:gd name="connsiteY14" fmla="*/ 5587 h 7752"/>
                    <a:gd name="connsiteX15" fmla="*/ 7580 w 7892"/>
                    <a:gd name="connsiteY15" fmla="*/ 3421 h 7752"/>
                    <a:gd name="connsiteX16" fmla="*/ 6497 w 7892"/>
                    <a:gd name="connsiteY16" fmla="*/ 1255 h 7752"/>
                    <a:gd name="connsiteX17" fmla="*/ 6497 w 7892"/>
                    <a:gd name="connsiteY17" fmla="*/ 172 h 7752"/>
                    <a:gd name="connsiteX18" fmla="*/ 5414 w 7892"/>
                    <a:gd name="connsiteY18" fmla="*/ 4504 h 7752"/>
                    <a:gd name="connsiteX19" fmla="*/ 5414 w 7892"/>
                    <a:gd name="connsiteY19" fmla="*/ 2338 h 7752"/>
                    <a:gd name="connsiteX20" fmla="*/ 4331 w 7892"/>
                    <a:gd name="connsiteY20" fmla="*/ 1255 h 7752"/>
                    <a:gd name="connsiteX21" fmla="*/ 4331 w 7892"/>
                    <a:gd name="connsiteY21" fmla="*/ 4504 h 7752"/>
                    <a:gd name="connsiteX22" fmla="*/ 4331 w 7892"/>
                    <a:gd name="connsiteY22" fmla="*/ 3421 h 7752"/>
                    <a:gd name="connsiteX23" fmla="*/ 4331 w 7892"/>
                    <a:gd name="connsiteY23" fmla="*/ 4504 h 7752"/>
                    <a:gd name="connsiteX24" fmla="*/ 3248 w 7892"/>
                    <a:gd name="connsiteY24" fmla="*/ 3421 h 7752"/>
                    <a:gd name="connsiteX25" fmla="*/ 4331 w 7892"/>
                    <a:gd name="connsiteY25" fmla="*/ 6669 h 7752"/>
                    <a:gd name="connsiteX26" fmla="*/ 2166 w 7892"/>
                    <a:gd name="connsiteY26" fmla="*/ 2338 h 7752"/>
                    <a:gd name="connsiteX27" fmla="*/ 2166 w 7892"/>
                    <a:gd name="connsiteY27" fmla="*/ 4504 h 7752"/>
                    <a:gd name="connsiteX28" fmla="*/ 2166 w 7892"/>
                    <a:gd name="connsiteY28" fmla="*/ 5587 h 7752"/>
                    <a:gd name="connsiteX29" fmla="*/ 1083 w 7892"/>
                    <a:gd name="connsiteY29" fmla="*/ 2338 h 7752"/>
                    <a:gd name="connsiteX30" fmla="*/ 1083 w 7892"/>
                    <a:gd name="connsiteY30" fmla="*/ 4504 h 7752"/>
                    <a:gd name="connsiteX31" fmla="*/ 1083 w 7892"/>
                    <a:gd name="connsiteY31" fmla="*/ 5587 h 7752"/>
                    <a:gd name="connsiteX32" fmla="*/ 0 w 7892"/>
                    <a:gd name="connsiteY32" fmla="*/ 4504 h 7752"/>
                    <a:gd name="connsiteX33" fmla="*/ 0 w 7892"/>
                    <a:gd name="connsiteY33" fmla="*/ 1255 h 7752"/>
                    <a:gd name="connsiteX34" fmla="*/ 1083 w 7892"/>
                    <a:gd name="connsiteY34" fmla="*/ 172 h 7752"/>
                    <a:gd name="connsiteX35" fmla="*/ 1083 w 7892"/>
                    <a:gd name="connsiteY35" fmla="*/ 3421 h 7752"/>
                    <a:gd name="connsiteX36" fmla="*/ 0 w 7892"/>
                    <a:gd name="connsiteY36" fmla="*/ 1255 h 7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7892" h="7752">
                      <a:moveTo>
                        <a:pt x="0" y="1255"/>
                      </a:moveTo>
                      <a:cubicBezTo>
                        <a:pt x="0" y="2338"/>
                        <a:pt x="0" y="2338"/>
                        <a:pt x="0" y="2338"/>
                      </a:cubicBezTo>
                      <a:cubicBezTo>
                        <a:pt x="0" y="3421"/>
                        <a:pt x="0" y="3421"/>
                        <a:pt x="0" y="4504"/>
                      </a:cubicBezTo>
                      <a:cubicBezTo>
                        <a:pt x="0" y="5587"/>
                        <a:pt x="0" y="5587"/>
                        <a:pt x="1083" y="7752"/>
                      </a:cubicBezTo>
                      <a:cubicBezTo>
                        <a:pt x="1083" y="7752"/>
                        <a:pt x="1083" y="5587"/>
                        <a:pt x="1083" y="6669"/>
                      </a:cubicBezTo>
                      <a:cubicBezTo>
                        <a:pt x="1083" y="6669"/>
                        <a:pt x="1083" y="7752"/>
                        <a:pt x="1083" y="7752"/>
                      </a:cubicBezTo>
                      <a:cubicBezTo>
                        <a:pt x="1083" y="6669"/>
                        <a:pt x="1083" y="5587"/>
                        <a:pt x="2166" y="6669"/>
                      </a:cubicBezTo>
                      <a:cubicBezTo>
                        <a:pt x="2166" y="6669"/>
                        <a:pt x="2166" y="6669"/>
                        <a:pt x="3248" y="5587"/>
                      </a:cubicBezTo>
                      <a:cubicBezTo>
                        <a:pt x="4331" y="5587"/>
                        <a:pt x="5414" y="4504"/>
                        <a:pt x="6497" y="5587"/>
                      </a:cubicBezTo>
                      <a:lnTo>
                        <a:pt x="5414" y="3421"/>
                      </a:lnTo>
                      <a:cubicBezTo>
                        <a:pt x="5414" y="4504"/>
                        <a:pt x="5414" y="3421"/>
                        <a:pt x="6497" y="5587"/>
                      </a:cubicBezTo>
                      <a:cubicBezTo>
                        <a:pt x="6497" y="5587"/>
                        <a:pt x="6497" y="5587"/>
                        <a:pt x="6497" y="5587"/>
                      </a:cubicBezTo>
                      <a:cubicBezTo>
                        <a:pt x="7580" y="7752"/>
                        <a:pt x="7580" y="5587"/>
                        <a:pt x="7580" y="5587"/>
                      </a:cubicBezTo>
                      <a:cubicBezTo>
                        <a:pt x="7580" y="5587"/>
                        <a:pt x="6497" y="3421"/>
                        <a:pt x="6497" y="2338"/>
                      </a:cubicBezTo>
                      <a:cubicBezTo>
                        <a:pt x="7580" y="5587"/>
                        <a:pt x="6497" y="2338"/>
                        <a:pt x="7580" y="5587"/>
                      </a:cubicBezTo>
                      <a:cubicBezTo>
                        <a:pt x="8663" y="6669"/>
                        <a:pt x="6497" y="3421"/>
                        <a:pt x="7580" y="3421"/>
                      </a:cubicBezTo>
                      <a:cubicBezTo>
                        <a:pt x="6497" y="1255"/>
                        <a:pt x="6497" y="2338"/>
                        <a:pt x="6497" y="1255"/>
                      </a:cubicBezTo>
                      <a:cubicBezTo>
                        <a:pt x="6497" y="172"/>
                        <a:pt x="6497" y="1255"/>
                        <a:pt x="6497" y="172"/>
                      </a:cubicBezTo>
                      <a:cubicBezTo>
                        <a:pt x="5414" y="-911"/>
                        <a:pt x="6497" y="3421"/>
                        <a:pt x="5414" y="4504"/>
                      </a:cubicBezTo>
                      <a:lnTo>
                        <a:pt x="5414" y="2338"/>
                      </a:lnTo>
                      <a:cubicBezTo>
                        <a:pt x="5414" y="3421"/>
                        <a:pt x="4331" y="3421"/>
                        <a:pt x="4331" y="1255"/>
                      </a:cubicBezTo>
                      <a:cubicBezTo>
                        <a:pt x="4331" y="2338"/>
                        <a:pt x="3248" y="172"/>
                        <a:pt x="4331" y="4504"/>
                      </a:cubicBezTo>
                      <a:cubicBezTo>
                        <a:pt x="4331" y="3421"/>
                        <a:pt x="4331" y="3421"/>
                        <a:pt x="4331" y="3421"/>
                      </a:cubicBezTo>
                      <a:lnTo>
                        <a:pt x="4331" y="4504"/>
                      </a:lnTo>
                      <a:cubicBezTo>
                        <a:pt x="4331" y="4504"/>
                        <a:pt x="3248" y="2338"/>
                        <a:pt x="3248" y="3421"/>
                      </a:cubicBezTo>
                      <a:cubicBezTo>
                        <a:pt x="3248" y="4504"/>
                        <a:pt x="3248" y="5587"/>
                        <a:pt x="4331" y="6669"/>
                      </a:cubicBezTo>
                      <a:cubicBezTo>
                        <a:pt x="3248" y="4504"/>
                        <a:pt x="3248" y="3421"/>
                        <a:pt x="2166" y="2338"/>
                      </a:cubicBezTo>
                      <a:cubicBezTo>
                        <a:pt x="2166" y="2338"/>
                        <a:pt x="2166" y="3421"/>
                        <a:pt x="2166" y="4504"/>
                      </a:cubicBezTo>
                      <a:cubicBezTo>
                        <a:pt x="2166" y="4504"/>
                        <a:pt x="2166" y="5587"/>
                        <a:pt x="2166" y="5587"/>
                      </a:cubicBezTo>
                      <a:cubicBezTo>
                        <a:pt x="2166" y="5587"/>
                        <a:pt x="1083" y="3421"/>
                        <a:pt x="1083" y="2338"/>
                      </a:cubicBezTo>
                      <a:cubicBezTo>
                        <a:pt x="1083" y="1255"/>
                        <a:pt x="1083" y="5587"/>
                        <a:pt x="1083" y="4504"/>
                      </a:cubicBezTo>
                      <a:lnTo>
                        <a:pt x="1083" y="5587"/>
                      </a:lnTo>
                      <a:cubicBezTo>
                        <a:pt x="1083" y="5587"/>
                        <a:pt x="0" y="4504"/>
                        <a:pt x="0" y="4504"/>
                      </a:cubicBezTo>
                      <a:cubicBezTo>
                        <a:pt x="1083" y="2338"/>
                        <a:pt x="1083" y="2338"/>
                        <a:pt x="0" y="1255"/>
                      </a:cubicBezTo>
                      <a:cubicBezTo>
                        <a:pt x="1083" y="1255"/>
                        <a:pt x="1083" y="172"/>
                        <a:pt x="1083" y="172"/>
                      </a:cubicBezTo>
                      <a:cubicBezTo>
                        <a:pt x="1083" y="1255"/>
                        <a:pt x="1083" y="2338"/>
                        <a:pt x="1083" y="3421"/>
                      </a:cubicBezTo>
                      <a:cubicBezTo>
                        <a:pt x="1083" y="1255"/>
                        <a:pt x="1083" y="1255"/>
                        <a:pt x="0" y="125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19" name="Полилиния: фигура 3318">
                  <a:extLst>
                    <a:ext uri="{FF2B5EF4-FFF2-40B4-BE49-F238E27FC236}">
                      <a16:creationId xmlns:a16="http://schemas.microsoft.com/office/drawing/2014/main" id="{74F55F7B-E464-E31A-DDF1-2791E64C5320}"/>
                    </a:ext>
                  </a:extLst>
                </p:cNvPr>
                <p:cNvSpPr/>
                <p:nvPr/>
              </p:nvSpPr>
              <p:spPr>
                <a:xfrm>
                  <a:off x="8955387" y="650786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0" name="Полилиния: фигура 3319">
                  <a:extLst>
                    <a:ext uri="{FF2B5EF4-FFF2-40B4-BE49-F238E27FC236}">
                      <a16:creationId xmlns:a16="http://schemas.microsoft.com/office/drawing/2014/main" id="{96A8B084-81F5-B90A-E4AF-0D885D8628E3}"/>
                    </a:ext>
                  </a:extLst>
                </p:cNvPr>
                <p:cNvSpPr/>
                <p:nvPr/>
              </p:nvSpPr>
              <p:spPr>
                <a:xfrm>
                  <a:off x="8954304" y="650894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1" name="Полилиния: фигура 3320">
                  <a:extLst>
                    <a:ext uri="{FF2B5EF4-FFF2-40B4-BE49-F238E27FC236}">
                      <a16:creationId xmlns:a16="http://schemas.microsoft.com/office/drawing/2014/main" id="{2B83EF53-481E-97F0-672E-BC82FDCAEA04}"/>
                    </a:ext>
                  </a:extLst>
                </p:cNvPr>
                <p:cNvSpPr/>
                <p:nvPr/>
              </p:nvSpPr>
              <p:spPr>
                <a:xfrm>
                  <a:off x="8957553" y="651436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2" name="Полилиния: фигура 3321">
                  <a:extLst>
                    <a:ext uri="{FF2B5EF4-FFF2-40B4-BE49-F238E27FC236}">
                      <a16:creationId xmlns:a16="http://schemas.microsoft.com/office/drawing/2014/main" id="{C6BA4DCE-989F-8B67-3C1B-FDB35D23D0E7}"/>
                    </a:ext>
                  </a:extLst>
                </p:cNvPr>
                <p:cNvSpPr/>
                <p:nvPr/>
              </p:nvSpPr>
              <p:spPr>
                <a:xfrm>
                  <a:off x="8956470" y="6506781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0 h 2165"/>
                    <a:gd name="connsiteX1" fmla="*/ 1083 w 1082"/>
                    <a:gd name="connsiteY1" fmla="*/ 2166 h 2165"/>
                    <a:gd name="connsiteX2" fmla="*/ 0 w 108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0"/>
                      </a:moveTo>
                      <a:cubicBezTo>
                        <a:pt x="0" y="0"/>
                        <a:pt x="0" y="1083"/>
                        <a:pt x="1083" y="2166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3" name="Полилиния: фигура 3322">
                  <a:extLst>
                    <a:ext uri="{FF2B5EF4-FFF2-40B4-BE49-F238E27FC236}">
                      <a16:creationId xmlns:a16="http://schemas.microsoft.com/office/drawing/2014/main" id="{733CB0E1-BD31-1557-73BC-DBC8E2FB6378}"/>
                    </a:ext>
                  </a:extLst>
                </p:cNvPr>
                <p:cNvSpPr/>
                <p:nvPr/>
              </p:nvSpPr>
              <p:spPr>
                <a:xfrm>
                  <a:off x="8958154" y="6507863"/>
                  <a:ext cx="481" cy="1082"/>
                </a:xfrm>
                <a:custGeom>
                  <a:avLst/>
                  <a:gdLst>
                    <a:gd name="connsiteX0" fmla="*/ 481 w 481"/>
                    <a:gd name="connsiteY0" fmla="*/ 1083 h 1082"/>
                    <a:gd name="connsiteX1" fmla="*/ 481 w 481"/>
                    <a:gd name="connsiteY1" fmla="*/ 0 h 1082"/>
                    <a:gd name="connsiteX2" fmla="*/ 481 w 481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">
                      <a:moveTo>
                        <a:pt x="481" y="1083"/>
                      </a:moveTo>
                      <a:cubicBezTo>
                        <a:pt x="481" y="1083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4" name="Полилиния: фигура 3323">
                  <a:extLst>
                    <a:ext uri="{FF2B5EF4-FFF2-40B4-BE49-F238E27FC236}">
                      <a16:creationId xmlns:a16="http://schemas.microsoft.com/office/drawing/2014/main" id="{571F0FCD-4839-E240-144F-14B7694ABF81}"/>
                    </a:ext>
                  </a:extLst>
                </p:cNvPr>
                <p:cNvSpPr/>
                <p:nvPr/>
              </p:nvSpPr>
              <p:spPr>
                <a:xfrm>
                  <a:off x="8955387" y="6507863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5" name="Полилиния: фигура 3324">
                  <a:extLst>
                    <a:ext uri="{FF2B5EF4-FFF2-40B4-BE49-F238E27FC236}">
                      <a16:creationId xmlns:a16="http://schemas.microsoft.com/office/drawing/2014/main" id="{80997DD9-9E9F-A5E7-A6F9-C65B6A67AD0F}"/>
                    </a:ext>
                  </a:extLst>
                </p:cNvPr>
                <p:cNvSpPr/>
                <p:nvPr/>
              </p:nvSpPr>
              <p:spPr>
                <a:xfrm>
                  <a:off x="8951056" y="6509423"/>
                  <a:ext cx="3248" cy="8353"/>
                </a:xfrm>
                <a:custGeom>
                  <a:avLst/>
                  <a:gdLst>
                    <a:gd name="connsiteX0" fmla="*/ 0 w 3248"/>
                    <a:gd name="connsiteY0" fmla="*/ 7104 h 8353"/>
                    <a:gd name="connsiteX1" fmla="*/ 0 w 3248"/>
                    <a:gd name="connsiteY1" fmla="*/ 7104 h 8353"/>
                    <a:gd name="connsiteX2" fmla="*/ 1083 w 3248"/>
                    <a:gd name="connsiteY2" fmla="*/ 3855 h 8353"/>
                    <a:gd name="connsiteX3" fmla="*/ 1083 w 3248"/>
                    <a:gd name="connsiteY3" fmla="*/ 8186 h 8353"/>
                    <a:gd name="connsiteX4" fmla="*/ 2166 w 3248"/>
                    <a:gd name="connsiteY4" fmla="*/ 4938 h 8353"/>
                    <a:gd name="connsiteX5" fmla="*/ 2166 w 3248"/>
                    <a:gd name="connsiteY5" fmla="*/ 6021 h 8353"/>
                    <a:gd name="connsiteX6" fmla="*/ 2166 w 3248"/>
                    <a:gd name="connsiteY6" fmla="*/ 1689 h 8353"/>
                    <a:gd name="connsiteX7" fmla="*/ 3249 w 3248"/>
                    <a:gd name="connsiteY7" fmla="*/ 6021 h 8353"/>
                    <a:gd name="connsiteX8" fmla="*/ 3249 w 3248"/>
                    <a:gd name="connsiteY8" fmla="*/ 6021 h 8353"/>
                    <a:gd name="connsiteX9" fmla="*/ 3249 w 3248"/>
                    <a:gd name="connsiteY9" fmla="*/ 4938 h 8353"/>
                    <a:gd name="connsiteX10" fmla="*/ 3249 w 3248"/>
                    <a:gd name="connsiteY10" fmla="*/ 2772 h 8353"/>
                    <a:gd name="connsiteX11" fmla="*/ 3249 w 3248"/>
                    <a:gd name="connsiteY11" fmla="*/ 606 h 8353"/>
                    <a:gd name="connsiteX12" fmla="*/ 3249 w 3248"/>
                    <a:gd name="connsiteY12" fmla="*/ 2772 h 8353"/>
                    <a:gd name="connsiteX13" fmla="*/ 3249 w 3248"/>
                    <a:gd name="connsiteY13" fmla="*/ 606 h 8353"/>
                    <a:gd name="connsiteX14" fmla="*/ 3249 w 3248"/>
                    <a:gd name="connsiteY14" fmla="*/ 1689 h 8353"/>
                    <a:gd name="connsiteX15" fmla="*/ 3249 w 3248"/>
                    <a:gd name="connsiteY15" fmla="*/ 606 h 8353"/>
                    <a:gd name="connsiteX16" fmla="*/ 3249 w 3248"/>
                    <a:gd name="connsiteY16" fmla="*/ 1689 h 8353"/>
                    <a:gd name="connsiteX17" fmla="*/ 3249 w 3248"/>
                    <a:gd name="connsiteY17" fmla="*/ 1689 h 8353"/>
                    <a:gd name="connsiteX18" fmla="*/ 3249 w 3248"/>
                    <a:gd name="connsiteY18" fmla="*/ 3855 h 8353"/>
                    <a:gd name="connsiteX19" fmla="*/ 3249 w 3248"/>
                    <a:gd name="connsiteY19" fmla="*/ 1689 h 8353"/>
                    <a:gd name="connsiteX20" fmla="*/ 3249 w 3248"/>
                    <a:gd name="connsiteY20" fmla="*/ 2772 h 8353"/>
                    <a:gd name="connsiteX21" fmla="*/ 2166 w 3248"/>
                    <a:gd name="connsiteY21" fmla="*/ 606 h 8353"/>
                    <a:gd name="connsiteX22" fmla="*/ 2166 w 3248"/>
                    <a:gd name="connsiteY22" fmla="*/ 1689 h 8353"/>
                    <a:gd name="connsiteX23" fmla="*/ 2166 w 3248"/>
                    <a:gd name="connsiteY23" fmla="*/ 606 h 8353"/>
                    <a:gd name="connsiteX24" fmla="*/ 3249 w 3248"/>
                    <a:gd name="connsiteY24" fmla="*/ 4938 h 8353"/>
                    <a:gd name="connsiteX25" fmla="*/ 2166 w 3248"/>
                    <a:gd name="connsiteY25" fmla="*/ 1689 h 8353"/>
                    <a:gd name="connsiteX26" fmla="*/ 1083 w 3248"/>
                    <a:gd name="connsiteY26" fmla="*/ 2772 h 8353"/>
                    <a:gd name="connsiteX27" fmla="*/ 1083 w 3248"/>
                    <a:gd name="connsiteY27" fmla="*/ 1689 h 8353"/>
                    <a:gd name="connsiteX28" fmla="*/ 1083 w 3248"/>
                    <a:gd name="connsiteY28" fmla="*/ 2772 h 8353"/>
                    <a:gd name="connsiteX29" fmla="*/ 1083 w 3248"/>
                    <a:gd name="connsiteY29" fmla="*/ 2772 h 8353"/>
                    <a:gd name="connsiteX30" fmla="*/ 1083 w 3248"/>
                    <a:gd name="connsiteY30" fmla="*/ 3855 h 8353"/>
                    <a:gd name="connsiteX31" fmla="*/ 1083 w 3248"/>
                    <a:gd name="connsiteY31" fmla="*/ 2772 h 8353"/>
                    <a:gd name="connsiteX32" fmla="*/ 0 w 3248"/>
                    <a:gd name="connsiteY32" fmla="*/ 7104 h 8353"/>
                    <a:gd name="connsiteX33" fmla="*/ 0 w 3248"/>
                    <a:gd name="connsiteY33" fmla="*/ 4938 h 8353"/>
                    <a:gd name="connsiteX34" fmla="*/ 0 w 3248"/>
                    <a:gd name="connsiteY34" fmla="*/ 7104 h 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248" h="8353">
                      <a:moveTo>
                        <a:pt x="0" y="7104"/>
                      </a:moveTo>
                      <a:cubicBezTo>
                        <a:pt x="1083" y="9269"/>
                        <a:pt x="1083" y="8186"/>
                        <a:pt x="0" y="7104"/>
                      </a:cubicBezTo>
                      <a:cubicBezTo>
                        <a:pt x="1083" y="7104"/>
                        <a:pt x="0" y="3855"/>
                        <a:pt x="1083" y="3855"/>
                      </a:cubicBezTo>
                      <a:lnTo>
                        <a:pt x="1083" y="8186"/>
                      </a:lnTo>
                      <a:cubicBezTo>
                        <a:pt x="1083" y="8186"/>
                        <a:pt x="2166" y="8186"/>
                        <a:pt x="2166" y="4938"/>
                      </a:cubicBezTo>
                      <a:cubicBezTo>
                        <a:pt x="2166" y="4938"/>
                        <a:pt x="2166" y="6021"/>
                        <a:pt x="2166" y="6021"/>
                      </a:cubicBezTo>
                      <a:cubicBezTo>
                        <a:pt x="2166" y="6021"/>
                        <a:pt x="1083" y="606"/>
                        <a:pt x="2166" y="1689"/>
                      </a:cubicBezTo>
                      <a:cubicBezTo>
                        <a:pt x="2166" y="3855"/>
                        <a:pt x="2166" y="3855"/>
                        <a:pt x="3249" y="6021"/>
                      </a:cubicBezTo>
                      <a:lnTo>
                        <a:pt x="3249" y="6021"/>
                      </a:lnTo>
                      <a:cubicBezTo>
                        <a:pt x="3249" y="6021"/>
                        <a:pt x="3249" y="3855"/>
                        <a:pt x="3249" y="4938"/>
                      </a:cubicBezTo>
                      <a:cubicBezTo>
                        <a:pt x="3249" y="3855"/>
                        <a:pt x="2166" y="2772"/>
                        <a:pt x="3249" y="2772"/>
                      </a:cubicBezTo>
                      <a:cubicBezTo>
                        <a:pt x="3249" y="2772"/>
                        <a:pt x="3249" y="1689"/>
                        <a:pt x="3249" y="606"/>
                      </a:cubicBezTo>
                      <a:cubicBezTo>
                        <a:pt x="3249" y="1689"/>
                        <a:pt x="3249" y="606"/>
                        <a:pt x="3249" y="2772"/>
                      </a:cubicBezTo>
                      <a:cubicBezTo>
                        <a:pt x="3249" y="1689"/>
                        <a:pt x="3249" y="2772"/>
                        <a:pt x="3249" y="606"/>
                      </a:cubicBezTo>
                      <a:lnTo>
                        <a:pt x="3249" y="1689"/>
                      </a:lnTo>
                      <a:cubicBezTo>
                        <a:pt x="3249" y="1689"/>
                        <a:pt x="3249" y="606"/>
                        <a:pt x="3249" y="606"/>
                      </a:cubicBezTo>
                      <a:cubicBezTo>
                        <a:pt x="3249" y="1689"/>
                        <a:pt x="3249" y="2772"/>
                        <a:pt x="3249" y="1689"/>
                      </a:cubicBezTo>
                      <a:lnTo>
                        <a:pt x="3249" y="1689"/>
                      </a:lnTo>
                      <a:cubicBezTo>
                        <a:pt x="3249" y="1689"/>
                        <a:pt x="3249" y="1689"/>
                        <a:pt x="3249" y="3855"/>
                      </a:cubicBezTo>
                      <a:lnTo>
                        <a:pt x="3249" y="1689"/>
                      </a:lnTo>
                      <a:lnTo>
                        <a:pt x="3249" y="2772"/>
                      </a:lnTo>
                      <a:cubicBezTo>
                        <a:pt x="3249" y="2772"/>
                        <a:pt x="2166" y="-1559"/>
                        <a:pt x="2166" y="606"/>
                      </a:cubicBezTo>
                      <a:cubicBezTo>
                        <a:pt x="2166" y="606"/>
                        <a:pt x="2166" y="1689"/>
                        <a:pt x="2166" y="1689"/>
                      </a:cubicBezTo>
                      <a:cubicBezTo>
                        <a:pt x="2166" y="2772"/>
                        <a:pt x="2166" y="606"/>
                        <a:pt x="2166" y="606"/>
                      </a:cubicBezTo>
                      <a:cubicBezTo>
                        <a:pt x="2166" y="1689"/>
                        <a:pt x="2166" y="3855"/>
                        <a:pt x="3249" y="4938"/>
                      </a:cubicBezTo>
                      <a:cubicBezTo>
                        <a:pt x="3249" y="2772"/>
                        <a:pt x="3249" y="4938"/>
                        <a:pt x="2166" y="1689"/>
                      </a:cubicBezTo>
                      <a:cubicBezTo>
                        <a:pt x="2166" y="1689"/>
                        <a:pt x="2166" y="2772"/>
                        <a:pt x="1083" y="2772"/>
                      </a:cubicBezTo>
                      <a:lnTo>
                        <a:pt x="1083" y="1689"/>
                      </a:lnTo>
                      <a:cubicBezTo>
                        <a:pt x="1083" y="3855"/>
                        <a:pt x="1083" y="606"/>
                        <a:pt x="1083" y="2772"/>
                      </a:cubicBezTo>
                      <a:lnTo>
                        <a:pt x="1083" y="2772"/>
                      </a:lnTo>
                      <a:cubicBezTo>
                        <a:pt x="1083" y="3855"/>
                        <a:pt x="1083" y="3855"/>
                        <a:pt x="1083" y="3855"/>
                      </a:cubicBezTo>
                      <a:cubicBezTo>
                        <a:pt x="1083" y="3855"/>
                        <a:pt x="1083" y="3855"/>
                        <a:pt x="1083" y="2772"/>
                      </a:cubicBezTo>
                      <a:cubicBezTo>
                        <a:pt x="0" y="6021"/>
                        <a:pt x="0" y="6021"/>
                        <a:pt x="0" y="7104"/>
                      </a:cubicBezTo>
                      <a:cubicBezTo>
                        <a:pt x="0" y="7104"/>
                        <a:pt x="0" y="4938"/>
                        <a:pt x="0" y="4938"/>
                      </a:cubicBezTo>
                      <a:cubicBezTo>
                        <a:pt x="0" y="6021"/>
                        <a:pt x="1083" y="7104"/>
                        <a:pt x="0" y="71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6" name="Полилиния: фигура 3325">
                  <a:extLst>
                    <a:ext uri="{FF2B5EF4-FFF2-40B4-BE49-F238E27FC236}">
                      <a16:creationId xmlns:a16="http://schemas.microsoft.com/office/drawing/2014/main" id="{5D476C78-2DB6-6D1B-5196-5797E20AC067}"/>
                    </a:ext>
                  </a:extLst>
                </p:cNvPr>
                <p:cNvSpPr/>
                <p:nvPr/>
              </p:nvSpPr>
              <p:spPr>
                <a:xfrm>
                  <a:off x="8953221" y="6510029"/>
                  <a:ext cx="0" cy="481"/>
                </a:xfrm>
                <a:custGeom>
                  <a:avLst/>
                  <a:gdLst>
                    <a:gd name="connsiteX0" fmla="*/ 0 w 0"/>
                    <a:gd name="connsiteY0" fmla="*/ 0 h 481"/>
                    <a:gd name="connsiteX1" fmla="*/ 0 w 0"/>
                    <a:gd name="connsiteY1" fmla="*/ 0 h 481"/>
                    <a:gd name="connsiteX2" fmla="*/ 0 w 0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7" name="Полилиния: фигура 3326">
                  <a:extLst>
                    <a:ext uri="{FF2B5EF4-FFF2-40B4-BE49-F238E27FC236}">
                      <a16:creationId xmlns:a16="http://schemas.microsoft.com/office/drawing/2014/main" id="{B83958CD-0A4D-787E-F54A-1230D17F43A0}"/>
                    </a:ext>
                  </a:extLst>
                </p:cNvPr>
                <p:cNvSpPr/>
                <p:nvPr/>
              </p:nvSpPr>
              <p:spPr>
                <a:xfrm>
                  <a:off x="8948409" y="6509404"/>
                  <a:ext cx="2646" cy="8686"/>
                </a:xfrm>
                <a:custGeom>
                  <a:avLst/>
                  <a:gdLst>
                    <a:gd name="connsiteX0" fmla="*/ 1564 w 2646"/>
                    <a:gd name="connsiteY0" fmla="*/ 3874 h 8686"/>
                    <a:gd name="connsiteX1" fmla="*/ 1564 w 2646"/>
                    <a:gd name="connsiteY1" fmla="*/ 1708 h 8686"/>
                    <a:gd name="connsiteX2" fmla="*/ 1564 w 2646"/>
                    <a:gd name="connsiteY2" fmla="*/ 6039 h 8686"/>
                    <a:gd name="connsiteX3" fmla="*/ 1564 w 2646"/>
                    <a:gd name="connsiteY3" fmla="*/ 7122 h 8686"/>
                    <a:gd name="connsiteX4" fmla="*/ 1564 w 2646"/>
                    <a:gd name="connsiteY4" fmla="*/ 3874 h 8686"/>
                    <a:gd name="connsiteX5" fmla="*/ 481 w 2646"/>
                    <a:gd name="connsiteY5" fmla="*/ 2791 h 8686"/>
                    <a:gd name="connsiteX6" fmla="*/ 1564 w 2646"/>
                    <a:gd name="connsiteY6" fmla="*/ 3874 h 8686"/>
                    <a:gd name="connsiteX7" fmla="*/ 481 w 2646"/>
                    <a:gd name="connsiteY7" fmla="*/ 6039 h 8686"/>
                    <a:gd name="connsiteX8" fmla="*/ 481 w 2646"/>
                    <a:gd name="connsiteY8" fmla="*/ 4956 h 8686"/>
                    <a:gd name="connsiteX9" fmla="*/ 481 w 2646"/>
                    <a:gd name="connsiteY9" fmla="*/ 1708 h 8686"/>
                    <a:gd name="connsiteX10" fmla="*/ 481 w 2646"/>
                    <a:gd name="connsiteY10" fmla="*/ 8205 h 8686"/>
                    <a:gd name="connsiteX11" fmla="*/ 481 w 2646"/>
                    <a:gd name="connsiteY11" fmla="*/ 8205 h 8686"/>
                    <a:gd name="connsiteX12" fmla="*/ 481 w 2646"/>
                    <a:gd name="connsiteY12" fmla="*/ 4956 h 8686"/>
                    <a:gd name="connsiteX13" fmla="*/ 481 w 2646"/>
                    <a:gd name="connsiteY13" fmla="*/ 6039 h 8686"/>
                    <a:gd name="connsiteX14" fmla="*/ 481 w 2646"/>
                    <a:gd name="connsiteY14" fmla="*/ 7122 h 8686"/>
                    <a:gd name="connsiteX15" fmla="*/ 2647 w 2646"/>
                    <a:gd name="connsiteY15" fmla="*/ 7122 h 8686"/>
                    <a:gd name="connsiteX16" fmla="*/ 2647 w 2646"/>
                    <a:gd name="connsiteY16" fmla="*/ 7122 h 8686"/>
                    <a:gd name="connsiteX17" fmla="*/ 2647 w 2646"/>
                    <a:gd name="connsiteY17" fmla="*/ 4956 h 8686"/>
                    <a:gd name="connsiteX18" fmla="*/ 1564 w 2646"/>
                    <a:gd name="connsiteY18" fmla="*/ 3874 h 8686"/>
                    <a:gd name="connsiteX19" fmla="*/ 1564 w 2646"/>
                    <a:gd name="connsiteY19" fmla="*/ 3874 h 8686"/>
                    <a:gd name="connsiteX20" fmla="*/ 1564 w 2646"/>
                    <a:gd name="connsiteY20" fmla="*/ 1708 h 8686"/>
                    <a:gd name="connsiteX21" fmla="*/ 1564 w 2646"/>
                    <a:gd name="connsiteY21" fmla="*/ 625 h 8686"/>
                    <a:gd name="connsiteX22" fmla="*/ 481 w 2646"/>
                    <a:gd name="connsiteY22" fmla="*/ 625 h 8686"/>
                    <a:gd name="connsiteX23" fmla="*/ 1564 w 2646"/>
                    <a:gd name="connsiteY23" fmla="*/ 3874 h 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2646" h="8686">
                      <a:moveTo>
                        <a:pt x="1564" y="3874"/>
                      </a:moveTo>
                      <a:cubicBezTo>
                        <a:pt x="1564" y="3874"/>
                        <a:pt x="1564" y="2791"/>
                        <a:pt x="1564" y="1708"/>
                      </a:cubicBezTo>
                      <a:cubicBezTo>
                        <a:pt x="1564" y="2791"/>
                        <a:pt x="1564" y="3874"/>
                        <a:pt x="1564" y="6039"/>
                      </a:cubicBezTo>
                      <a:cubicBezTo>
                        <a:pt x="1564" y="4956"/>
                        <a:pt x="1564" y="7122"/>
                        <a:pt x="1564" y="7122"/>
                      </a:cubicBezTo>
                      <a:cubicBezTo>
                        <a:pt x="1564" y="6039"/>
                        <a:pt x="1564" y="3874"/>
                        <a:pt x="1564" y="3874"/>
                      </a:cubicBezTo>
                      <a:cubicBezTo>
                        <a:pt x="481" y="3874"/>
                        <a:pt x="481" y="2791"/>
                        <a:pt x="481" y="2791"/>
                      </a:cubicBezTo>
                      <a:cubicBezTo>
                        <a:pt x="481" y="3874"/>
                        <a:pt x="481" y="3874"/>
                        <a:pt x="1564" y="3874"/>
                      </a:cubicBezTo>
                      <a:cubicBezTo>
                        <a:pt x="481" y="6039"/>
                        <a:pt x="481" y="7122"/>
                        <a:pt x="481" y="6039"/>
                      </a:cubicBezTo>
                      <a:cubicBezTo>
                        <a:pt x="481" y="4956"/>
                        <a:pt x="481" y="4956"/>
                        <a:pt x="481" y="4956"/>
                      </a:cubicBezTo>
                      <a:cubicBezTo>
                        <a:pt x="481" y="2791"/>
                        <a:pt x="481" y="3874"/>
                        <a:pt x="481" y="1708"/>
                      </a:cubicBezTo>
                      <a:cubicBezTo>
                        <a:pt x="481" y="3874"/>
                        <a:pt x="-602" y="3874"/>
                        <a:pt x="481" y="8205"/>
                      </a:cubicBezTo>
                      <a:cubicBezTo>
                        <a:pt x="481" y="9288"/>
                        <a:pt x="481" y="8205"/>
                        <a:pt x="481" y="8205"/>
                      </a:cubicBezTo>
                      <a:cubicBezTo>
                        <a:pt x="481" y="7122"/>
                        <a:pt x="481" y="6039"/>
                        <a:pt x="481" y="4956"/>
                      </a:cubicBezTo>
                      <a:cubicBezTo>
                        <a:pt x="481" y="6039"/>
                        <a:pt x="481" y="3874"/>
                        <a:pt x="481" y="6039"/>
                      </a:cubicBezTo>
                      <a:lnTo>
                        <a:pt x="481" y="7122"/>
                      </a:lnTo>
                      <a:cubicBezTo>
                        <a:pt x="1564" y="8205"/>
                        <a:pt x="2647" y="7122"/>
                        <a:pt x="2647" y="7122"/>
                      </a:cubicBezTo>
                      <a:lnTo>
                        <a:pt x="2647" y="7122"/>
                      </a:lnTo>
                      <a:cubicBezTo>
                        <a:pt x="2647" y="6039"/>
                        <a:pt x="2647" y="6039"/>
                        <a:pt x="2647" y="4956"/>
                      </a:cubicBezTo>
                      <a:lnTo>
                        <a:pt x="1564" y="3874"/>
                      </a:lnTo>
                      <a:cubicBezTo>
                        <a:pt x="1564" y="3874"/>
                        <a:pt x="1564" y="3874"/>
                        <a:pt x="1564" y="3874"/>
                      </a:cubicBezTo>
                      <a:cubicBezTo>
                        <a:pt x="1564" y="2791"/>
                        <a:pt x="1564" y="2791"/>
                        <a:pt x="1564" y="1708"/>
                      </a:cubicBezTo>
                      <a:cubicBezTo>
                        <a:pt x="1564" y="1708"/>
                        <a:pt x="1564" y="2791"/>
                        <a:pt x="1564" y="625"/>
                      </a:cubicBezTo>
                      <a:cubicBezTo>
                        <a:pt x="481" y="-1540"/>
                        <a:pt x="1564" y="2791"/>
                        <a:pt x="481" y="625"/>
                      </a:cubicBezTo>
                      <a:lnTo>
                        <a:pt x="1564" y="38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8" name="Полилиния: фигура 3327">
                  <a:extLst>
                    <a:ext uri="{FF2B5EF4-FFF2-40B4-BE49-F238E27FC236}">
                      <a16:creationId xmlns:a16="http://schemas.microsoft.com/office/drawing/2014/main" id="{A3732FD0-FBB9-16CE-7D2A-5EFE27B96BC9}"/>
                    </a:ext>
                  </a:extLst>
                </p:cNvPr>
                <p:cNvSpPr/>
                <p:nvPr/>
              </p:nvSpPr>
              <p:spPr>
                <a:xfrm>
                  <a:off x="8951056" y="6512195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29" name="Полилиния: фигура 3328">
                  <a:extLst>
                    <a:ext uri="{FF2B5EF4-FFF2-40B4-BE49-F238E27FC236}">
                      <a16:creationId xmlns:a16="http://schemas.microsoft.com/office/drawing/2014/main" id="{85885946-C7CB-D796-02C9-FFA9133F9061}"/>
                    </a:ext>
                  </a:extLst>
                </p:cNvPr>
                <p:cNvSpPr/>
                <p:nvPr/>
              </p:nvSpPr>
              <p:spPr>
                <a:xfrm>
                  <a:off x="8951056" y="6517160"/>
                  <a:ext cx="10828" cy="1531"/>
                </a:xfrm>
                <a:custGeom>
                  <a:avLst/>
                  <a:gdLst>
                    <a:gd name="connsiteX0" fmla="*/ 0 w 10828"/>
                    <a:gd name="connsiteY0" fmla="*/ 1531 h 1531"/>
                    <a:gd name="connsiteX1" fmla="*/ 0 w 10828"/>
                    <a:gd name="connsiteY1" fmla="*/ 448 h 1531"/>
                    <a:gd name="connsiteX2" fmla="*/ 0 w 10828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531">
                      <a:moveTo>
                        <a:pt x="0" y="1531"/>
                      </a:moveTo>
                      <a:cubicBezTo>
                        <a:pt x="0" y="448"/>
                        <a:pt x="0" y="448"/>
                        <a:pt x="0" y="448"/>
                      </a:cubicBezTo>
                      <a:cubicBezTo>
                        <a:pt x="0" y="-634"/>
                        <a:pt x="0" y="448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0" name="Полилиния: фигура 3329">
                  <a:extLst>
                    <a:ext uri="{FF2B5EF4-FFF2-40B4-BE49-F238E27FC236}">
                      <a16:creationId xmlns:a16="http://schemas.microsoft.com/office/drawing/2014/main" id="{ACF3ABB1-A3F1-9691-1ECB-858EEDB5DB50}"/>
                    </a:ext>
                  </a:extLst>
                </p:cNvPr>
                <p:cNvSpPr/>
                <p:nvPr/>
              </p:nvSpPr>
              <p:spPr>
                <a:xfrm>
                  <a:off x="8947807" y="6512195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  <a:gd name="connsiteX3" fmla="*/ 0 w 10828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1" name="Полилиния: фигура 3330">
                  <a:extLst>
                    <a:ext uri="{FF2B5EF4-FFF2-40B4-BE49-F238E27FC236}">
                      <a16:creationId xmlns:a16="http://schemas.microsoft.com/office/drawing/2014/main" id="{8D969A1F-4A37-70BA-471F-39FE0DC9D445}"/>
                    </a:ext>
                  </a:extLst>
                </p:cNvPr>
                <p:cNvSpPr/>
                <p:nvPr/>
              </p:nvSpPr>
              <p:spPr>
                <a:xfrm>
                  <a:off x="8946724" y="6514360"/>
                  <a:ext cx="1082" cy="5414"/>
                </a:xfrm>
                <a:custGeom>
                  <a:avLst/>
                  <a:gdLst>
                    <a:gd name="connsiteX0" fmla="*/ 0 w 1082"/>
                    <a:gd name="connsiteY0" fmla="*/ 5414 h 5414"/>
                    <a:gd name="connsiteX1" fmla="*/ 0 w 1082"/>
                    <a:gd name="connsiteY1" fmla="*/ 5414 h 5414"/>
                    <a:gd name="connsiteX2" fmla="*/ 1083 w 1082"/>
                    <a:gd name="connsiteY2" fmla="*/ 0 h 5414"/>
                    <a:gd name="connsiteX3" fmla="*/ 1083 w 1082"/>
                    <a:gd name="connsiteY3" fmla="*/ 3249 h 5414"/>
                    <a:gd name="connsiteX4" fmla="*/ 1083 w 1082"/>
                    <a:gd name="connsiteY4" fmla="*/ 3249 h 5414"/>
                    <a:gd name="connsiteX5" fmla="*/ 0 w 1082"/>
                    <a:gd name="connsiteY5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" h="5414">
                      <a:moveTo>
                        <a:pt x="0" y="5414"/>
                      </a:moveTo>
                      <a:cubicBezTo>
                        <a:pt x="1083" y="5414"/>
                        <a:pt x="1083" y="4331"/>
                        <a:pt x="0" y="5414"/>
                      </a:cubicBezTo>
                      <a:cubicBezTo>
                        <a:pt x="1083" y="3249"/>
                        <a:pt x="1083" y="2166"/>
                        <a:pt x="1083" y="0"/>
                      </a:cubicBezTo>
                      <a:cubicBezTo>
                        <a:pt x="1083" y="0"/>
                        <a:pt x="1083" y="3249"/>
                        <a:pt x="1083" y="3249"/>
                      </a:cubicBezTo>
                      <a:cubicBezTo>
                        <a:pt x="1083" y="2166"/>
                        <a:pt x="1083" y="3249"/>
                        <a:pt x="1083" y="3249"/>
                      </a:cubicBezTo>
                      <a:cubicBezTo>
                        <a:pt x="0" y="4331"/>
                        <a:pt x="0" y="5414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2" name="Полилиния: фигура 3331">
                  <a:extLst>
                    <a:ext uri="{FF2B5EF4-FFF2-40B4-BE49-F238E27FC236}">
                      <a16:creationId xmlns:a16="http://schemas.microsoft.com/office/drawing/2014/main" id="{814C8053-57F6-DEBA-FE7E-053ED2982CB8}"/>
                    </a:ext>
                  </a:extLst>
                </p:cNvPr>
                <p:cNvSpPr/>
                <p:nvPr/>
              </p:nvSpPr>
              <p:spPr>
                <a:xfrm>
                  <a:off x="8939144" y="6510989"/>
                  <a:ext cx="7579" cy="9868"/>
                </a:xfrm>
                <a:custGeom>
                  <a:avLst/>
                  <a:gdLst>
                    <a:gd name="connsiteX0" fmla="*/ 6497 w 7579"/>
                    <a:gd name="connsiteY0" fmla="*/ 3371 h 9868"/>
                    <a:gd name="connsiteX1" fmla="*/ 6497 w 7579"/>
                    <a:gd name="connsiteY1" fmla="*/ 3371 h 9868"/>
                    <a:gd name="connsiteX2" fmla="*/ 6497 w 7579"/>
                    <a:gd name="connsiteY2" fmla="*/ 3371 h 9868"/>
                    <a:gd name="connsiteX3" fmla="*/ 5414 w 7579"/>
                    <a:gd name="connsiteY3" fmla="*/ 1206 h 9868"/>
                    <a:gd name="connsiteX4" fmla="*/ 6497 w 7579"/>
                    <a:gd name="connsiteY4" fmla="*/ 3371 h 9868"/>
                    <a:gd name="connsiteX5" fmla="*/ 5414 w 7579"/>
                    <a:gd name="connsiteY5" fmla="*/ 3371 h 9868"/>
                    <a:gd name="connsiteX6" fmla="*/ 5414 w 7579"/>
                    <a:gd name="connsiteY6" fmla="*/ 5537 h 9868"/>
                    <a:gd name="connsiteX7" fmla="*/ 5414 w 7579"/>
                    <a:gd name="connsiteY7" fmla="*/ 2288 h 9868"/>
                    <a:gd name="connsiteX8" fmla="*/ 5414 w 7579"/>
                    <a:gd name="connsiteY8" fmla="*/ 6620 h 9868"/>
                    <a:gd name="connsiteX9" fmla="*/ 4331 w 7579"/>
                    <a:gd name="connsiteY9" fmla="*/ 4454 h 9868"/>
                    <a:gd name="connsiteX10" fmla="*/ 4331 w 7579"/>
                    <a:gd name="connsiteY10" fmla="*/ 4454 h 9868"/>
                    <a:gd name="connsiteX11" fmla="*/ 4331 w 7579"/>
                    <a:gd name="connsiteY11" fmla="*/ 4454 h 9868"/>
                    <a:gd name="connsiteX12" fmla="*/ 4331 w 7579"/>
                    <a:gd name="connsiteY12" fmla="*/ 2288 h 9868"/>
                    <a:gd name="connsiteX13" fmla="*/ 3248 w 7579"/>
                    <a:gd name="connsiteY13" fmla="*/ 2288 h 9868"/>
                    <a:gd name="connsiteX14" fmla="*/ 3248 w 7579"/>
                    <a:gd name="connsiteY14" fmla="*/ 1206 h 9868"/>
                    <a:gd name="connsiteX15" fmla="*/ 2166 w 7579"/>
                    <a:gd name="connsiteY15" fmla="*/ 3371 h 9868"/>
                    <a:gd name="connsiteX16" fmla="*/ 2166 w 7579"/>
                    <a:gd name="connsiteY16" fmla="*/ 2288 h 9868"/>
                    <a:gd name="connsiteX17" fmla="*/ 2166 w 7579"/>
                    <a:gd name="connsiteY17" fmla="*/ 6620 h 9868"/>
                    <a:gd name="connsiteX18" fmla="*/ 1083 w 7579"/>
                    <a:gd name="connsiteY18" fmla="*/ 6620 h 9868"/>
                    <a:gd name="connsiteX19" fmla="*/ 1083 w 7579"/>
                    <a:gd name="connsiteY19" fmla="*/ 3371 h 9868"/>
                    <a:gd name="connsiteX20" fmla="*/ 1083 w 7579"/>
                    <a:gd name="connsiteY20" fmla="*/ 4454 h 9868"/>
                    <a:gd name="connsiteX21" fmla="*/ 1083 w 7579"/>
                    <a:gd name="connsiteY21" fmla="*/ 2288 h 9868"/>
                    <a:gd name="connsiteX22" fmla="*/ 0 w 7579"/>
                    <a:gd name="connsiteY22" fmla="*/ 5537 h 9868"/>
                    <a:gd name="connsiteX23" fmla="*/ 0 w 7579"/>
                    <a:gd name="connsiteY23" fmla="*/ 4454 h 9868"/>
                    <a:gd name="connsiteX24" fmla="*/ 0 w 7579"/>
                    <a:gd name="connsiteY24" fmla="*/ 8785 h 9868"/>
                    <a:gd name="connsiteX25" fmla="*/ 2166 w 7579"/>
                    <a:gd name="connsiteY25" fmla="*/ 8785 h 9868"/>
                    <a:gd name="connsiteX26" fmla="*/ 3248 w 7579"/>
                    <a:gd name="connsiteY26" fmla="*/ 6620 h 9868"/>
                    <a:gd name="connsiteX27" fmla="*/ 3248 w 7579"/>
                    <a:gd name="connsiteY27" fmla="*/ 8785 h 9868"/>
                    <a:gd name="connsiteX28" fmla="*/ 3248 w 7579"/>
                    <a:gd name="connsiteY28" fmla="*/ 6620 h 9868"/>
                    <a:gd name="connsiteX29" fmla="*/ 3248 w 7579"/>
                    <a:gd name="connsiteY29" fmla="*/ 8785 h 9868"/>
                    <a:gd name="connsiteX30" fmla="*/ 3248 w 7579"/>
                    <a:gd name="connsiteY30" fmla="*/ 6620 h 9868"/>
                    <a:gd name="connsiteX31" fmla="*/ 3248 w 7579"/>
                    <a:gd name="connsiteY31" fmla="*/ 9868 h 9868"/>
                    <a:gd name="connsiteX32" fmla="*/ 6497 w 7579"/>
                    <a:gd name="connsiteY32" fmla="*/ 8785 h 9868"/>
                    <a:gd name="connsiteX33" fmla="*/ 6497 w 7579"/>
                    <a:gd name="connsiteY33" fmla="*/ 6620 h 9868"/>
                    <a:gd name="connsiteX34" fmla="*/ 7580 w 7579"/>
                    <a:gd name="connsiteY34" fmla="*/ 6620 h 9868"/>
                    <a:gd name="connsiteX35" fmla="*/ 6497 w 7579"/>
                    <a:gd name="connsiteY35" fmla="*/ 3371 h 9868"/>
                    <a:gd name="connsiteX36" fmla="*/ 7580 w 7579"/>
                    <a:gd name="connsiteY36" fmla="*/ 7703 h 9868"/>
                    <a:gd name="connsiteX37" fmla="*/ 7580 w 7579"/>
                    <a:gd name="connsiteY37" fmla="*/ 6620 h 9868"/>
                    <a:gd name="connsiteX38" fmla="*/ 7580 w 7579"/>
                    <a:gd name="connsiteY38" fmla="*/ 5537 h 9868"/>
                    <a:gd name="connsiteX39" fmla="*/ 7580 w 7579"/>
                    <a:gd name="connsiteY39" fmla="*/ 6620 h 9868"/>
                    <a:gd name="connsiteX40" fmla="*/ 6497 w 7579"/>
                    <a:gd name="connsiteY40" fmla="*/ 3371 h 9868"/>
                    <a:gd name="connsiteX41" fmla="*/ 6497 w 7579"/>
                    <a:gd name="connsiteY41" fmla="*/ 123 h 9868"/>
                    <a:gd name="connsiteX42" fmla="*/ 6497 w 7579"/>
                    <a:gd name="connsiteY42" fmla="*/ 3371 h 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7579" h="9868">
                      <a:moveTo>
                        <a:pt x="6497" y="3371"/>
                      </a:moveTo>
                      <a:cubicBezTo>
                        <a:pt x="6497" y="3371"/>
                        <a:pt x="6497" y="4454"/>
                        <a:pt x="6497" y="3371"/>
                      </a:cubicBezTo>
                      <a:cubicBezTo>
                        <a:pt x="6497" y="2288"/>
                        <a:pt x="6497" y="2288"/>
                        <a:pt x="6497" y="3371"/>
                      </a:cubicBezTo>
                      <a:cubicBezTo>
                        <a:pt x="6497" y="123"/>
                        <a:pt x="6497" y="3371"/>
                        <a:pt x="5414" y="1206"/>
                      </a:cubicBezTo>
                      <a:cubicBezTo>
                        <a:pt x="5414" y="1206"/>
                        <a:pt x="6497" y="1206"/>
                        <a:pt x="6497" y="3371"/>
                      </a:cubicBezTo>
                      <a:cubicBezTo>
                        <a:pt x="5414" y="2288"/>
                        <a:pt x="5414" y="4454"/>
                        <a:pt x="5414" y="3371"/>
                      </a:cubicBezTo>
                      <a:cubicBezTo>
                        <a:pt x="5414" y="4454"/>
                        <a:pt x="5414" y="4454"/>
                        <a:pt x="5414" y="5537"/>
                      </a:cubicBezTo>
                      <a:cubicBezTo>
                        <a:pt x="5414" y="3371"/>
                        <a:pt x="5414" y="3371"/>
                        <a:pt x="5414" y="2288"/>
                      </a:cubicBezTo>
                      <a:cubicBezTo>
                        <a:pt x="5414" y="3371"/>
                        <a:pt x="5414" y="5537"/>
                        <a:pt x="5414" y="6620"/>
                      </a:cubicBezTo>
                      <a:cubicBezTo>
                        <a:pt x="5414" y="4454"/>
                        <a:pt x="4331" y="6620"/>
                        <a:pt x="4331" y="4454"/>
                      </a:cubicBezTo>
                      <a:cubicBezTo>
                        <a:pt x="4331" y="4454"/>
                        <a:pt x="4331" y="3371"/>
                        <a:pt x="4331" y="4454"/>
                      </a:cubicBezTo>
                      <a:cubicBezTo>
                        <a:pt x="4331" y="2288"/>
                        <a:pt x="4331" y="4454"/>
                        <a:pt x="4331" y="4454"/>
                      </a:cubicBezTo>
                      <a:lnTo>
                        <a:pt x="4331" y="2288"/>
                      </a:lnTo>
                      <a:cubicBezTo>
                        <a:pt x="4331" y="2288"/>
                        <a:pt x="4331" y="4454"/>
                        <a:pt x="3248" y="2288"/>
                      </a:cubicBezTo>
                      <a:lnTo>
                        <a:pt x="3248" y="1206"/>
                      </a:lnTo>
                      <a:cubicBezTo>
                        <a:pt x="3248" y="3371"/>
                        <a:pt x="2166" y="2288"/>
                        <a:pt x="2166" y="3371"/>
                      </a:cubicBezTo>
                      <a:lnTo>
                        <a:pt x="2166" y="2288"/>
                      </a:lnTo>
                      <a:cubicBezTo>
                        <a:pt x="1083" y="4454"/>
                        <a:pt x="2166" y="3371"/>
                        <a:pt x="2166" y="6620"/>
                      </a:cubicBezTo>
                      <a:cubicBezTo>
                        <a:pt x="2166" y="2288"/>
                        <a:pt x="2166" y="7703"/>
                        <a:pt x="1083" y="6620"/>
                      </a:cubicBezTo>
                      <a:cubicBezTo>
                        <a:pt x="1083" y="4454"/>
                        <a:pt x="1083" y="5537"/>
                        <a:pt x="1083" y="3371"/>
                      </a:cubicBezTo>
                      <a:cubicBezTo>
                        <a:pt x="1083" y="5537"/>
                        <a:pt x="1083" y="4454"/>
                        <a:pt x="1083" y="4454"/>
                      </a:cubicBezTo>
                      <a:cubicBezTo>
                        <a:pt x="1083" y="2288"/>
                        <a:pt x="1083" y="4454"/>
                        <a:pt x="1083" y="2288"/>
                      </a:cubicBezTo>
                      <a:lnTo>
                        <a:pt x="0" y="5537"/>
                      </a:lnTo>
                      <a:cubicBezTo>
                        <a:pt x="0" y="4454"/>
                        <a:pt x="0" y="4454"/>
                        <a:pt x="0" y="4454"/>
                      </a:cubicBezTo>
                      <a:cubicBezTo>
                        <a:pt x="0" y="4454"/>
                        <a:pt x="0" y="7703"/>
                        <a:pt x="0" y="8785"/>
                      </a:cubicBezTo>
                      <a:cubicBezTo>
                        <a:pt x="1083" y="7703"/>
                        <a:pt x="1083" y="7703"/>
                        <a:pt x="2166" y="8785"/>
                      </a:cubicBezTo>
                      <a:cubicBezTo>
                        <a:pt x="2166" y="5537"/>
                        <a:pt x="2166" y="8785"/>
                        <a:pt x="3248" y="6620"/>
                      </a:cubicBezTo>
                      <a:cubicBezTo>
                        <a:pt x="3248" y="7703"/>
                        <a:pt x="3248" y="8785"/>
                        <a:pt x="3248" y="8785"/>
                      </a:cubicBezTo>
                      <a:cubicBezTo>
                        <a:pt x="3248" y="7703"/>
                        <a:pt x="3248" y="7703"/>
                        <a:pt x="3248" y="6620"/>
                      </a:cubicBezTo>
                      <a:cubicBezTo>
                        <a:pt x="3248" y="6620"/>
                        <a:pt x="3248" y="7703"/>
                        <a:pt x="3248" y="8785"/>
                      </a:cubicBezTo>
                      <a:cubicBezTo>
                        <a:pt x="3248" y="8785"/>
                        <a:pt x="3248" y="7703"/>
                        <a:pt x="3248" y="6620"/>
                      </a:cubicBezTo>
                      <a:lnTo>
                        <a:pt x="3248" y="9868"/>
                      </a:lnTo>
                      <a:cubicBezTo>
                        <a:pt x="4331" y="8785"/>
                        <a:pt x="5414" y="6620"/>
                        <a:pt x="6497" y="8785"/>
                      </a:cubicBezTo>
                      <a:lnTo>
                        <a:pt x="6497" y="6620"/>
                      </a:lnTo>
                      <a:cubicBezTo>
                        <a:pt x="6497" y="7703"/>
                        <a:pt x="7580" y="2288"/>
                        <a:pt x="7580" y="6620"/>
                      </a:cubicBezTo>
                      <a:lnTo>
                        <a:pt x="6497" y="3371"/>
                      </a:lnTo>
                      <a:cubicBezTo>
                        <a:pt x="7580" y="4454"/>
                        <a:pt x="7580" y="6620"/>
                        <a:pt x="7580" y="7703"/>
                      </a:cubicBezTo>
                      <a:cubicBezTo>
                        <a:pt x="7580" y="6620"/>
                        <a:pt x="7580" y="7703"/>
                        <a:pt x="7580" y="6620"/>
                      </a:cubicBezTo>
                      <a:lnTo>
                        <a:pt x="7580" y="5537"/>
                      </a:lnTo>
                      <a:cubicBezTo>
                        <a:pt x="7580" y="3371"/>
                        <a:pt x="7580" y="4454"/>
                        <a:pt x="7580" y="6620"/>
                      </a:cubicBezTo>
                      <a:cubicBezTo>
                        <a:pt x="7580" y="4454"/>
                        <a:pt x="7580" y="3371"/>
                        <a:pt x="6497" y="3371"/>
                      </a:cubicBezTo>
                      <a:cubicBezTo>
                        <a:pt x="6497" y="5537"/>
                        <a:pt x="6497" y="-960"/>
                        <a:pt x="6497" y="123"/>
                      </a:cubicBezTo>
                      <a:cubicBezTo>
                        <a:pt x="6497" y="1206"/>
                        <a:pt x="6497" y="2288"/>
                        <a:pt x="6497" y="337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3" name="Полилиния: фигура 3332">
                  <a:extLst>
                    <a:ext uri="{FF2B5EF4-FFF2-40B4-BE49-F238E27FC236}">
                      <a16:creationId xmlns:a16="http://schemas.microsoft.com/office/drawing/2014/main" id="{7BE1EA7E-8A70-E4C7-6DC1-54FE39471DD1}"/>
                    </a:ext>
                  </a:extLst>
                </p:cNvPr>
                <p:cNvSpPr/>
                <p:nvPr/>
              </p:nvSpPr>
              <p:spPr>
                <a:xfrm>
                  <a:off x="8946724" y="651869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4" name="Полилиния: фигура 3333">
                  <a:extLst>
                    <a:ext uri="{FF2B5EF4-FFF2-40B4-BE49-F238E27FC236}">
                      <a16:creationId xmlns:a16="http://schemas.microsoft.com/office/drawing/2014/main" id="{0EEB248B-6520-1147-90B6-249AAEE32F75}"/>
                    </a:ext>
                  </a:extLst>
                </p:cNvPr>
                <p:cNvSpPr/>
                <p:nvPr/>
              </p:nvSpPr>
              <p:spPr>
                <a:xfrm>
                  <a:off x="8939144" y="651436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5" name="Полилиния: фигура 3334">
                  <a:extLst>
                    <a:ext uri="{FF2B5EF4-FFF2-40B4-BE49-F238E27FC236}">
                      <a16:creationId xmlns:a16="http://schemas.microsoft.com/office/drawing/2014/main" id="{3D1E4D81-2176-5A2A-BB97-27F5A75CEC3C}"/>
                    </a:ext>
                  </a:extLst>
                </p:cNvPr>
                <p:cNvSpPr/>
                <p:nvPr/>
              </p:nvSpPr>
              <p:spPr>
                <a:xfrm>
                  <a:off x="8946724" y="651760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6" name="Полилиния: фигура 3335">
                  <a:extLst>
                    <a:ext uri="{FF2B5EF4-FFF2-40B4-BE49-F238E27FC236}">
                      <a16:creationId xmlns:a16="http://schemas.microsoft.com/office/drawing/2014/main" id="{7549EA0F-D3D4-B13B-FD1C-9DC4CD97A661}"/>
                    </a:ext>
                  </a:extLst>
                </p:cNvPr>
                <p:cNvSpPr/>
                <p:nvPr/>
              </p:nvSpPr>
              <p:spPr>
                <a:xfrm>
                  <a:off x="8946724" y="6513278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7" name="Полилиния: фигура 3336">
                  <a:extLst>
                    <a:ext uri="{FF2B5EF4-FFF2-40B4-BE49-F238E27FC236}">
                      <a16:creationId xmlns:a16="http://schemas.microsoft.com/office/drawing/2014/main" id="{2FF2D139-0476-03C0-E605-144072FFE05D}"/>
                    </a:ext>
                  </a:extLst>
                </p:cNvPr>
                <p:cNvSpPr/>
                <p:nvPr/>
              </p:nvSpPr>
              <p:spPr>
                <a:xfrm>
                  <a:off x="8938062" y="6512195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8" name="Полилиния: фигура 3337">
                  <a:extLst>
                    <a:ext uri="{FF2B5EF4-FFF2-40B4-BE49-F238E27FC236}">
                      <a16:creationId xmlns:a16="http://schemas.microsoft.com/office/drawing/2014/main" id="{5D44E8EE-6D05-48D9-05AA-9D066A7AD5AB}"/>
                    </a:ext>
                  </a:extLst>
                </p:cNvPr>
                <p:cNvSpPr/>
                <p:nvPr/>
              </p:nvSpPr>
              <p:spPr>
                <a:xfrm>
                  <a:off x="8934813" y="65111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39" name="Полилиния: фигура 3338">
                  <a:extLst>
                    <a:ext uri="{FF2B5EF4-FFF2-40B4-BE49-F238E27FC236}">
                      <a16:creationId xmlns:a16="http://schemas.microsoft.com/office/drawing/2014/main" id="{4D3AB475-6E44-9F39-FCCA-F9B8C70E09EA}"/>
                    </a:ext>
                  </a:extLst>
                </p:cNvPr>
                <p:cNvSpPr/>
                <p:nvPr/>
              </p:nvSpPr>
              <p:spPr>
                <a:xfrm>
                  <a:off x="8923985" y="6506556"/>
                  <a:ext cx="16242" cy="9969"/>
                </a:xfrm>
                <a:custGeom>
                  <a:avLst/>
                  <a:gdLst>
                    <a:gd name="connsiteX0" fmla="*/ 2166 w 16242"/>
                    <a:gd name="connsiteY0" fmla="*/ 4556 h 9969"/>
                    <a:gd name="connsiteX1" fmla="*/ 1083 w 16242"/>
                    <a:gd name="connsiteY1" fmla="*/ 6721 h 9969"/>
                    <a:gd name="connsiteX2" fmla="*/ 1083 w 16242"/>
                    <a:gd name="connsiteY2" fmla="*/ 5638 h 9969"/>
                    <a:gd name="connsiteX3" fmla="*/ 0 w 16242"/>
                    <a:gd name="connsiteY3" fmla="*/ 8887 h 9969"/>
                    <a:gd name="connsiteX4" fmla="*/ 0 w 16242"/>
                    <a:gd name="connsiteY4" fmla="*/ 7804 h 9969"/>
                    <a:gd name="connsiteX5" fmla="*/ 0 w 16242"/>
                    <a:gd name="connsiteY5" fmla="*/ 9970 h 9969"/>
                    <a:gd name="connsiteX6" fmla="*/ 1083 w 16242"/>
                    <a:gd name="connsiteY6" fmla="*/ 6721 h 9969"/>
                    <a:gd name="connsiteX7" fmla="*/ 1083 w 16242"/>
                    <a:gd name="connsiteY7" fmla="*/ 7804 h 9969"/>
                    <a:gd name="connsiteX8" fmla="*/ 2166 w 16242"/>
                    <a:gd name="connsiteY8" fmla="*/ 4556 h 9969"/>
                    <a:gd name="connsiteX9" fmla="*/ 2166 w 16242"/>
                    <a:gd name="connsiteY9" fmla="*/ 7804 h 9969"/>
                    <a:gd name="connsiteX10" fmla="*/ 3249 w 16242"/>
                    <a:gd name="connsiteY10" fmla="*/ 6721 h 9969"/>
                    <a:gd name="connsiteX11" fmla="*/ 3249 w 16242"/>
                    <a:gd name="connsiteY11" fmla="*/ 8887 h 9969"/>
                    <a:gd name="connsiteX12" fmla="*/ 5414 w 16242"/>
                    <a:gd name="connsiteY12" fmla="*/ 5638 h 9969"/>
                    <a:gd name="connsiteX13" fmla="*/ 5414 w 16242"/>
                    <a:gd name="connsiteY13" fmla="*/ 6721 h 9969"/>
                    <a:gd name="connsiteX14" fmla="*/ 5414 w 16242"/>
                    <a:gd name="connsiteY14" fmla="*/ 7804 h 9969"/>
                    <a:gd name="connsiteX15" fmla="*/ 5414 w 16242"/>
                    <a:gd name="connsiteY15" fmla="*/ 7804 h 9969"/>
                    <a:gd name="connsiteX16" fmla="*/ 6497 w 16242"/>
                    <a:gd name="connsiteY16" fmla="*/ 4556 h 9969"/>
                    <a:gd name="connsiteX17" fmla="*/ 6497 w 16242"/>
                    <a:gd name="connsiteY17" fmla="*/ 7804 h 9969"/>
                    <a:gd name="connsiteX18" fmla="*/ 7580 w 16242"/>
                    <a:gd name="connsiteY18" fmla="*/ 5638 h 9969"/>
                    <a:gd name="connsiteX19" fmla="*/ 7580 w 16242"/>
                    <a:gd name="connsiteY19" fmla="*/ 3473 h 9969"/>
                    <a:gd name="connsiteX20" fmla="*/ 8663 w 16242"/>
                    <a:gd name="connsiteY20" fmla="*/ 1307 h 9969"/>
                    <a:gd name="connsiteX21" fmla="*/ 8663 w 16242"/>
                    <a:gd name="connsiteY21" fmla="*/ 3473 h 9969"/>
                    <a:gd name="connsiteX22" fmla="*/ 7580 w 16242"/>
                    <a:gd name="connsiteY22" fmla="*/ 6721 h 9969"/>
                    <a:gd name="connsiteX23" fmla="*/ 8663 w 16242"/>
                    <a:gd name="connsiteY23" fmla="*/ 5638 h 9969"/>
                    <a:gd name="connsiteX24" fmla="*/ 8663 w 16242"/>
                    <a:gd name="connsiteY24" fmla="*/ 6721 h 9969"/>
                    <a:gd name="connsiteX25" fmla="*/ 9746 w 16242"/>
                    <a:gd name="connsiteY25" fmla="*/ 5638 h 9969"/>
                    <a:gd name="connsiteX26" fmla="*/ 9746 w 16242"/>
                    <a:gd name="connsiteY26" fmla="*/ 6721 h 9969"/>
                    <a:gd name="connsiteX27" fmla="*/ 10828 w 16242"/>
                    <a:gd name="connsiteY27" fmla="*/ 6721 h 9969"/>
                    <a:gd name="connsiteX28" fmla="*/ 10828 w 16242"/>
                    <a:gd name="connsiteY28" fmla="*/ 4556 h 9969"/>
                    <a:gd name="connsiteX29" fmla="*/ 11911 w 16242"/>
                    <a:gd name="connsiteY29" fmla="*/ 5638 h 9969"/>
                    <a:gd name="connsiteX30" fmla="*/ 12994 w 16242"/>
                    <a:gd name="connsiteY30" fmla="*/ 1307 h 9969"/>
                    <a:gd name="connsiteX31" fmla="*/ 12994 w 16242"/>
                    <a:gd name="connsiteY31" fmla="*/ 3473 h 9969"/>
                    <a:gd name="connsiteX32" fmla="*/ 11911 w 16242"/>
                    <a:gd name="connsiteY32" fmla="*/ 6721 h 9969"/>
                    <a:gd name="connsiteX33" fmla="*/ 12994 w 16242"/>
                    <a:gd name="connsiteY33" fmla="*/ 5638 h 9969"/>
                    <a:gd name="connsiteX34" fmla="*/ 12994 w 16242"/>
                    <a:gd name="connsiteY34" fmla="*/ 7804 h 9969"/>
                    <a:gd name="connsiteX35" fmla="*/ 14077 w 16242"/>
                    <a:gd name="connsiteY35" fmla="*/ 5638 h 9969"/>
                    <a:gd name="connsiteX36" fmla="*/ 14077 w 16242"/>
                    <a:gd name="connsiteY36" fmla="*/ 6721 h 9969"/>
                    <a:gd name="connsiteX37" fmla="*/ 16243 w 16242"/>
                    <a:gd name="connsiteY37" fmla="*/ 6721 h 9969"/>
                    <a:gd name="connsiteX38" fmla="*/ 16243 w 16242"/>
                    <a:gd name="connsiteY38" fmla="*/ 2390 h 9969"/>
                    <a:gd name="connsiteX39" fmla="*/ 15160 w 16242"/>
                    <a:gd name="connsiteY39" fmla="*/ 6721 h 9969"/>
                    <a:gd name="connsiteX40" fmla="*/ 15160 w 16242"/>
                    <a:gd name="connsiteY40" fmla="*/ 4556 h 9969"/>
                    <a:gd name="connsiteX41" fmla="*/ 14077 w 16242"/>
                    <a:gd name="connsiteY41" fmla="*/ 7804 h 9969"/>
                    <a:gd name="connsiteX42" fmla="*/ 14077 w 16242"/>
                    <a:gd name="connsiteY42" fmla="*/ 6721 h 9969"/>
                    <a:gd name="connsiteX43" fmla="*/ 15160 w 16242"/>
                    <a:gd name="connsiteY43" fmla="*/ 2390 h 9969"/>
                    <a:gd name="connsiteX44" fmla="*/ 15160 w 16242"/>
                    <a:gd name="connsiteY44" fmla="*/ 3473 h 9969"/>
                    <a:gd name="connsiteX45" fmla="*/ 15160 w 16242"/>
                    <a:gd name="connsiteY45" fmla="*/ 1307 h 9969"/>
                    <a:gd name="connsiteX46" fmla="*/ 14077 w 16242"/>
                    <a:gd name="connsiteY46" fmla="*/ 1307 h 9969"/>
                    <a:gd name="connsiteX47" fmla="*/ 14077 w 16242"/>
                    <a:gd name="connsiteY47" fmla="*/ 1307 h 9969"/>
                    <a:gd name="connsiteX48" fmla="*/ 14077 w 16242"/>
                    <a:gd name="connsiteY48" fmla="*/ 2390 h 9969"/>
                    <a:gd name="connsiteX49" fmla="*/ 14077 w 16242"/>
                    <a:gd name="connsiteY49" fmla="*/ 224 h 9969"/>
                    <a:gd name="connsiteX50" fmla="*/ 12994 w 16242"/>
                    <a:gd name="connsiteY50" fmla="*/ 3473 h 9969"/>
                    <a:gd name="connsiteX51" fmla="*/ 12994 w 16242"/>
                    <a:gd name="connsiteY51" fmla="*/ 224 h 9969"/>
                    <a:gd name="connsiteX52" fmla="*/ 11911 w 16242"/>
                    <a:gd name="connsiteY52" fmla="*/ 2390 h 9969"/>
                    <a:gd name="connsiteX53" fmla="*/ 11911 w 16242"/>
                    <a:gd name="connsiteY53" fmla="*/ 1307 h 9969"/>
                    <a:gd name="connsiteX54" fmla="*/ 11911 w 16242"/>
                    <a:gd name="connsiteY54" fmla="*/ 1307 h 9969"/>
                    <a:gd name="connsiteX55" fmla="*/ 11911 w 16242"/>
                    <a:gd name="connsiteY55" fmla="*/ 1307 h 9969"/>
                    <a:gd name="connsiteX56" fmla="*/ 11911 w 16242"/>
                    <a:gd name="connsiteY56" fmla="*/ 1307 h 9969"/>
                    <a:gd name="connsiteX57" fmla="*/ 11911 w 16242"/>
                    <a:gd name="connsiteY57" fmla="*/ 1307 h 9969"/>
                    <a:gd name="connsiteX58" fmla="*/ 11911 w 16242"/>
                    <a:gd name="connsiteY58" fmla="*/ 224 h 9969"/>
                    <a:gd name="connsiteX59" fmla="*/ 10828 w 16242"/>
                    <a:gd name="connsiteY59" fmla="*/ 1307 h 9969"/>
                    <a:gd name="connsiteX60" fmla="*/ 9746 w 16242"/>
                    <a:gd name="connsiteY60" fmla="*/ 4556 h 9969"/>
                    <a:gd name="connsiteX61" fmla="*/ 9746 w 16242"/>
                    <a:gd name="connsiteY61" fmla="*/ 2390 h 9969"/>
                    <a:gd name="connsiteX62" fmla="*/ 8663 w 16242"/>
                    <a:gd name="connsiteY62" fmla="*/ 2390 h 9969"/>
                    <a:gd name="connsiteX63" fmla="*/ 9746 w 16242"/>
                    <a:gd name="connsiteY63" fmla="*/ 224 h 9969"/>
                    <a:gd name="connsiteX64" fmla="*/ 8663 w 16242"/>
                    <a:gd name="connsiteY64" fmla="*/ 1307 h 9969"/>
                    <a:gd name="connsiteX65" fmla="*/ 8663 w 16242"/>
                    <a:gd name="connsiteY65" fmla="*/ 224 h 9969"/>
                    <a:gd name="connsiteX66" fmla="*/ 8663 w 16242"/>
                    <a:gd name="connsiteY66" fmla="*/ 1307 h 9969"/>
                    <a:gd name="connsiteX67" fmla="*/ 8663 w 16242"/>
                    <a:gd name="connsiteY67" fmla="*/ 2390 h 9969"/>
                    <a:gd name="connsiteX68" fmla="*/ 8663 w 16242"/>
                    <a:gd name="connsiteY68" fmla="*/ 224 h 9969"/>
                    <a:gd name="connsiteX69" fmla="*/ 7580 w 16242"/>
                    <a:gd name="connsiteY69" fmla="*/ 3473 h 9969"/>
                    <a:gd name="connsiteX70" fmla="*/ 6497 w 16242"/>
                    <a:gd name="connsiteY70" fmla="*/ 5638 h 9969"/>
                    <a:gd name="connsiteX71" fmla="*/ 6497 w 16242"/>
                    <a:gd name="connsiteY71" fmla="*/ 4556 h 9969"/>
                    <a:gd name="connsiteX72" fmla="*/ 6497 w 16242"/>
                    <a:gd name="connsiteY72" fmla="*/ 3473 h 9969"/>
                    <a:gd name="connsiteX73" fmla="*/ 5414 w 16242"/>
                    <a:gd name="connsiteY73" fmla="*/ 3473 h 9969"/>
                    <a:gd name="connsiteX74" fmla="*/ 5414 w 16242"/>
                    <a:gd name="connsiteY74" fmla="*/ 1307 h 9969"/>
                    <a:gd name="connsiteX75" fmla="*/ 3249 w 16242"/>
                    <a:gd name="connsiteY75" fmla="*/ 3473 h 9969"/>
                    <a:gd name="connsiteX76" fmla="*/ 3249 w 16242"/>
                    <a:gd name="connsiteY76" fmla="*/ 4556 h 9969"/>
                    <a:gd name="connsiteX77" fmla="*/ 2166 w 16242"/>
                    <a:gd name="connsiteY77" fmla="*/ 6721 h 9969"/>
                    <a:gd name="connsiteX78" fmla="*/ 2166 w 16242"/>
                    <a:gd name="connsiteY78" fmla="*/ 5638 h 9969"/>
                    <a:gd name="connsiteX79" fmla="*/ 3249 w 16242"/>
                    <a:gd name="connsiteY79" fmla="*/ 2390 h 9969"/>
                    <a:gd name="connsiteX80" fmla="*/ 2166 w 16242"/>
                    <a:gd name="connsiteY80" fmla="*/ 4556 h 9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16242" h="9969">
                      <a:moveTo>
                        <a:pt x="2166" y="4556"/>
                      </a:moveTo>
                      <a:cubicBezTo>
                        <a:pt x="2166" y="5638"/>
                        <a:pt x="1083" y="5638"/>
                        <a:pt x="1083" y="6721"/>
                      </a:cubicBezTo>
                      <a:lnTo>
                        <a:pt x="1083" y="5638"/>
                      </a:lnTo>
                      <a:cubicBezTo>
                        <a:pt x="1083" y="5638"/>
                        <a:pt x="0" y="7804"/>
                        <a:pt x="0" y="8887"/>
                      </a:cubicBezTo>
                      <a:lnTo>
                        <a:pt x="0" y="7804"/>
                      </a:lnTo>
                      <a:cubicBezTo>
                        <a:pt x="1083" y="6721"/>
                        <a:pt x="0" y="9970"/>
                        <a:pt x="0" y="9970"/>
                      </a:cubicBezTo>
                      <a:cubicBezTo>
                        <a:pt x="0" y="9970"/>
                        <a:pt x="1083" y="5638"/>
                        <a:pt x="1083" y="6721"/>
                      </a:cubicBezTo>
                      <a:cubicBezTo>
                        <a:pt x="1083" y="6721"/>
                        <a:pt x="1083" y="7804"/>
                        <a:pt x="1083" y="7804"/>
                      </a:cubicBezTo>
                      <a:cubicBezTo>
                        <a:pt x="1083" y="7804"/>
                        <a:pt x="2166" y="5638"/>
                        <a:pt x="2166" y="4556"/>
                      </a:cubicBezTo>
                      <a:cubicBezTo>
                        <a:pt x="0" y="12136"/>
                        <a:pt x="3249" y="2390"/>
                        <a:pt x="2166" y="7804"/>
                      </a:cubicBezTo>
                      <a:cubicBezTo>
                        <a:pt x="2166" y="7804"/>
                        <a:pt x="2166" y="7804"/>
                        <a:pt x="3249" y="6721"/>
                      </a:cubicBezTo>
                      <a:cubicBezTo>
                        <a:pt x="2166" y="8887"/>
                        <a:pt x="3249" y="6721"/>
                        <a:pt x="3249" y="8887"/>
                      </a:cubicBezTo>
                      <a:cubicBezTo>
                        <a:pt x="4331" y="4556"/>
                        <a:pt x="3249" y="11053"/>
                        <a:pt x="5414" y="5638"/>
                      </a:cubicBezTo>
                      <a:cubicBezTo>
                        <a:pt x="5414" y="6721"/>
                        <a:pt x="5414" y="5638"/>
                        <a:pt x="5414" y="6721"/>
                      </a:cubicBezTo>
                      <a:cubicBezTo>
                        <a:pt x="5414" y="7804"/>
                        <a:pt x="5414" y="7804"/>
                        <a:pt x="5414" y="7804"/>
                      </a:cubicBezTo>
                      <a:cubicBezTo>
                        <a:pt x="5414" y="8887"/>
                        <a:pt x="6497" y="5638"/>
                        <a:pt x="5414" y="7804"/>
                      </a:cubicBezTo>
                      <a:cubicBezTo>
                        <a:pt x="5414" y="7804"/>
                        <a:pt x="5414" y="6721"/>
                        <a:pt x="6497" y="4556"/>
                      </a:cubicBezTo>
                      <a:cubicBezTo>
                        <a:pt x="6497" y="5638"/>
                        <a:pt x="6497" y="5638"/>
                        <a:pt x="6497" y="7804"/>
                      </a:cubicBezTo>
                      <a:cubicBezTo>
                        <a:pt x="7580" y="5638"/>
                        <a:pt x="6497" y="6721"/>
                        <a:pt x="7580" y="5638"/>
                      </a:cubicBezTo>
                      <a:cubicBezTo>
                        <a:pt x="7580" y="5638"/>
                        <a:pt x="7580" y="4556"/>
                        <a:pt x="7580" y="3473"/>
                      </a:cubicBezTo>
                      <a:cubicBezTo>
                        <a:pt x="7580" y="3473"/>
                        <a:pt x="8663" y="2390"/>
                        <a:pt x="8663" y="1307"/>
                      </a:cubicBezTo>
                      <a:cubicBezTo>
                        <a:pt x="8663" y="4556"/>
                        <a:pt x="8663" y="1307"/>
                        <a:pt x="8663" y="3473"/>
                      </a:cubicBezTo>
                      <a:cubicBezTo>
                        <a:pt x="8663" y="4556"/>
                        <a:pt x="7580" y="4556"/>
                        <a:pt x="7580" y="6721"/>
                      </a:cubicBezTo>
                      <a:cubicBezTo>
                        <a:pt x="7580" y="6721"/>
                        <a:pt x="8663" y="6721"/>
                        <a:pt x="8663" y="5638"/>
                      </a:cubicBezTo>
                      <a:cubicBezTo>
                        <a:pt x="8663" y="5638"/>
                        <a:pt x="8663" y="6721"/>
                        <a:pt x="8663" y="6721"/>
                      </a:cubicBezTo>
                      <a:cubicBezTo>
                        <a:pt x="8663" y="7804"/>
                        <a:pt x="9746" y="3473"/>
                        <a:pt x="9746" y="5638"/>
                      </a:cubicBezTo>
                      <a:lnTo>
                        <a:pt x="9746" y="6721"/>
                      </a:lnTo>
                      <a:cubicBezTo>
                        <a:pt x="9746" y="4556"/>
                        <a:pt x="10828" y="6721"/>
                        <a:pt x="10828" y="6721"/>
                      </a:cubicBezTo>
                      <a:cubicBezTo>
                        <a:pt x="10828" y="5638"/>
                        <a:pt x="10828" y="5638"/>
                        <a:pt x="10828" y="4556"/>
                      </a:cubicBezTo>
                      <a:cubicBezTo>
                        <a:pt x="9746" y="7804"/>
                        <a:pt x="11911" y="2390"/>
                        <a:pt x="11911" y="5638"/>
                      </a:cubicBezTo>
                      <a:cubicBezTo>
                        <a:pt x="11911" y="3473"/>
                        <a:pt x="12994" y="2390"/>
                        <a:pt x="12994" y="1307"/>
                      </a:cubicBezTo>
                      <a:cubicBezTo>
                        <a:pt x="12994" y="2390"/>
                        <a:pt x="12994" y="3473"/>
                        <a:pt x="12994" y="3473"/>
                      </a:cubicBezTo>
                      <a:cubicBezTo>
                        <a:pt x="12994" y="2390"/>
                        <a:pt x="11911" y="5638"/>
                        <a:pt x="11911" y="6721"/>
                      </a:cubicBezTo>
                      <a:cubicBezTo>
                        <a:pt x="11911" y="5638"/>
                        <a:pt x="12994" y="6721"/>
                        <a:pt x="12994" y="5638"/>
                      </a:cubicBezTo>
                      <a:lnTo>
                        <a:pt x="12994" y="7804"/>
                      </a:lnTo>
                      <a:cubicBezTo>
                        <a:pt x="12994" y="7804"/>
                        <a:pt x="14077" y="3473"/>
                        <a:pt x="14077" y="5638"/>
                      </a:cubicBezTo>
                      <a:lnTo>
                        <a:pt x="14077" y="6721"/>
                      </a:lnTo>
                      <a:cubicBezTo>
                        <a:pt x="15160" y="6721"/>
                        <a:pt x="15160" y="8887"/>
                        <a:pt x="16243" y="6721"/>
                      </a:cubicBezTo>
                      <a:cubicBezTo>
                        <a:pt x="16243" y="5638"/>
                        <a:pt x="16243" y="2390"/>
                        <a:pt x="16243" y="2390"/>
                      </a:cubicBezTo>
                      <a:cubicBezTo>
                        <a:pt x="16243" y="3473"/>
                        <a:pt x="15160" y="5638"/>
                        <a:pt x="15160" y="6721"/>
                      </a:cubicBezTo>
                      <a:lnTo>
                        <a:pt x="15160" y="4556"/>
                      </a:lnTo>
                      <a:cubicBezTo>
                        <a:pt x="15160" y="5638"/>
                        <a:pt x="14077" y="6721"/>
                        <a:pt x="14077" y="7804"/>
                      </a:cubicBezTo>
                      <a:cubicBezTo>
                        <a:pt x="14077" y="8887"/>
                        <a:pt x="14077" y="5638"/>
                        <a:pt x="14077" y="6721"/>
                      </a:cubicBezTo>
                      <a:cubicBezTo>
                        <a:pt x="14077" y="4556"/>
                        <a:pt x="14077" y="4556"/>
                        <a:pt x="15160" y="2390"/>
                      </a:cubicBezTo>
                      <a:lnTo>
                        <a:pt x="15160" y="3473"/>
                      </a:lnTo>
                      <a:cubicBezTo>
                        <a:pt x="15160" y="2390"/>
                        <a:pt x="15160" y="2390"/>
                        <a:pt x="15160" y="1307"/>
                      </a:cubicBezTo>
                      <a:cubicBezTo>
                        <a:pt x="14077" y="3473"/>
                        <a:pt x="15160" y="224"/>
                        <a:pt x="14077" y="1307"/>
                      </a:cubicBezTo>
                      <a:lnTo>
                        <a:pt x="14077" y="1307"/>
                      </a:lnTo>
                      <a:cubicBezTo>
                        <a:pt x="14077" y="2390"/>
                        <a:pt x="14077" y="2390"/>
                        <a:pt x="14077" y="2390"/>
                      </a:cubicBezTo>
                      <a:cubicBezTo>
                        <a:pt x="14077" y="224"/>
                        <a:pt x="14077" y="1307"/>
                        <a:pt x="14077" y="224"/>
                      </a:cubicBezTo>
                      <a:cubicBezTo>
                        <a:pt x="14077" y="1307"/>
                        <a:pt x="12994" y="3473"/>
                        <a:pt x="12994" y="3473"/>
                      </a:cubicBezTo>
                      <a:cubicBezTo>
                        <a:pt x="12994" y="1307"/>
                        <a:pt x="12994" y="2390"/>
                        <a:pt x="12994" y="224"/>
                      </a:cubicBezTo>
                      <a:cubicBezTo>
                        <a:pt x="12994" y="2390"/>
                        <a:pt x="11911" y="1307"/>
                        <a:pt x="11911" y="2390"/>
                      </a:cubicBezTo>
                      <a:cubicBezTo>
                        <a:pt x="11911" y="2390"/>
                        <a:pt x="11911" y="2390"/>
                        <a:pt x="11911" y="1307"/>
                      </a:cubicBezTo>
                      <a:cubicBezTo>
                        <a:pt x="11911" y="1307"/>
                        <a:pt x="11911" y="1307"/>
                        <a:pt x="11911" y="1307"/>
                      </a:cubicBezTo>
                      <a:lnTo>
                        <a:pt x="11911" y="1307"/>
                      </a:lnTo>
                      <a:cubicBezTo>
                        <a:pt x="11911" y="1307"/>
                        <a:pt x="11911" y="1307"/>
                        <a:pt x="11911" y="1307"/>
                      </a:cubicBezTo>
                      <a:cubicBezTo>
                        <a:pt x="11911" y="1307"/>
                        <a:pt x="11911" y="3473"/>
                        <a:pt x="11911" y="1307"/>
                      </a:cubicBezTo>
                      <a:cubicBezTo>
                        <a:pt x="11911" y="224"/>
                        <a:pt x="11911" y="224"/>
                        <a:pt x="11911" y="224"/>
                      </a:cubicBezTo>
                      <a:cubicBezTo>
                        <a:pt x="11911" y="224"/>
                        <a:pt x="10828" y="3473"/>
                        <a:pt x="10828" y="1307"/>
                      </a:cubicBezTo>
                      <a:cubicBezTo>
                        <a:pt x="10828" y="2390"/>
                        <a:pt x="9746" y="2390"/>
                        <a:pt x="9746" y="4556"/>
                      </a:cubicBezTo>
                      <a:cubicBezTo>
                        <a:pt x="9746" y="3473"/>
                        <a:pt x="9746" y="1307"/>
                        <a:pt x="9746" y="2390"/>
                      </a:cubicBezTo>
                      <a:cubicBezTo>
                        <a:pt x="9746" y="4556"/>
                        <a:pt x="9746" y="1307"/>
                        <a:pt x="8663" y="2390"/>
                      </a:cubicBezTo>
                      <a:cubicBezTo>
                        <a:pt x="9746" y="224"/>
                        <a:pt x="8663" y="1307"/>
                        <a:pt x="9746" y="224"/>
                      </a:cubicBezTo>
                      <a:cubicBezTo>
                        <a:pt x="9746" y="-859"/>
                        <a:pt x="8663" y="2390"/>
                        <a:pt x="8663" y="1307"/>
                      </a:cubicBezTo>
                      <a:cubicBezTo>
                        <a:pt x="8663" y="1307"/>
                        <a:pt x="8663" y="224"/>
                        <a:pt x="8663" y="224"/>
                      </a:cubicBezTo>
                      <a:cubicBezTo>
                        <a:pt x="8663" y="1307"/>
                        <a:pt x="7580" y="2390"/>
                        <a:pt x="8663" y="1307"/>
                      </a:cubicBezTo>
                      <a:lnTo>
                        <a:pt x="8663" y="2390"/>
                      </a:lnTo>
                      <a:cubicBezTo>
                        <a:pt x="8663" y="1307"/>
                        <a:pt x="8663" y="2390"/>
                        <a:pt x="8663" y="224"/>
                      </a:cubicBezTo>
                      <a:lnTo>
                        <a:pt x="7580" y="3473"/>
                      </a:lnTo>
                      <a:cubicBezTo>
                        <a:pt x="7580" y="224"/>
                        <a:pt x="6497" y="3473"/>
                        <a:pt x="6497" y="5638"/>
                      </a:cubicBezTo>
                      <a:cubicBezTo>
                        <a:pt x="6497" y="5638"/>
                        <a:pt x="6497" y="4556"/>
                        <a:pt x="6497" y="4556"/>
                      </a:cubicBezTo>
                      <a:cubicBezTo>
                        <a:pt x="6497" y="4556"/>
                        <a:pt x="6497" y="3473"/>
                        <a:pt x="6497" y="3473"/>
                      </a:cubicBezTo>
                      <a:cubicBezTo>
                        <a:pt x="6497" y="3473"/>
                        <a:pt x="6497" y="1307"/>
                        <a:pt x="5414" y="3473"/>
                      </a:cubicBezTo>
                      <a:cubicBezTo>
                        <a:pt x="5414" y="4556"/>
                        <a:pt x="5414" y="2390"/>
                        <a:pt x="5414" y="1307"/>
                      </a:cubicBezTo>
                      <a:cubicBezTo>
                        <a:pt x="4331" y="4556"/>
                        <a:pt x="5414" y="-859"/>
                        <a:pt x="3249" y="3473"/>
                      </a:cubicBezTo>
                      <a:cubicBezTo>
                        <a:pt x="3249" y="3473"/>
                        <a:pt x="3249" y="4556"/>
                        <a:pt x="3249" y="4556"/>
                      </a:cubicBezTo>
                      <a:cubicBezTo>
                        <a:pt x="3249" y="5638"/>
                        <a:pt x="3249" y="5638"/>
                        <a:pt x="2166" y="6721"/>
                      </a:cubicBezTo>
                      <a:cubicBezTo>
                        <a:pt x="2166" y="6721"/>
                        <a:pt x="2166" y="4556"/>
                        <a:pt x="2166" y="5638"/>
                      </a:cubicBezTo>
                      <a:lnTo>
                        <a:pt x="3249" y="2390"/>
                      </a:lnTo>
                      <a:cubicBezTo>
                        <a:pt x="3249" y="2390"/>
                        <a:pt x="1083" y="9970"/>
                        <a:pt x="2166" y="455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40" name="Полилиния: фигура 3339">
                  <a:extLst>
                    <a:ext uri="{FF2B5EF4-FFF2-40B4-BE49-F238E27FC236}">
                      <a16:creationId xmlns:a16="http://schemas.microsoft.com/office/drawing/2014/main" id="{90819AEC-35BB-F3B8-2D4D-0AAEBFA34F49}"/>
                    </a:ext>
                  </a:extLst>
                </p:cNvPr>
                <p:cNvSpPr/>
                <p:nvPr/>
              </p:nvSpPr>
              <p:spPr>
                <a:xfrm>
                  <a:off x="8929399" y="6510029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ubicBezTo>
                        <a:pt x="0" y="2166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41" name="Полилиния: фигура 3340">
                  <a:extLst>
                    <a:ext uri="{FF2B5EF4-FFF2-40B4-BE49-F238E27FC236}">
                      <a16:creationId xmlns:a16="http://schemas.microsoft.com/office/drawing/2014/main" id="{7EAEFE05-6E2E-9152-C39C-98832AF08E42}"/>
                    </a:ext>
                  </a:extLst>
                </p:cNvPr>
                <p:cNvSpPr/>
                <p:nvPr/>
              </p:nvSpPr>
              <p:spPr>
                <a:xfrm>
                  <a:off x="8929399" y="6512195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  <a:gd name="connsiteX3" fmla="*/ 0 w 10828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42" name="Полилиния: фигура 3341">
                  <a:extLst>
                    <a:ext uri="{FF2B5EF4-FFF2-40B4-BE49-F238E27FC236}">
                      <a16:creationId xmlns:a16="http://schemas.microsoft.com/office/drawing/2014/main" id="{A4E9B947-5CF7-EC2C-E44E-AA50167E94EE}"/>
                    </a:ext>
                  </a:extLst>
                </p:cNvPr>
                <p:cNvSpPr/>
                <p:nvPr/>
              </p:nvSpPr>
              <p:spPr>
                <a:xfrm>
                  <a:off x="8925067" y="6511383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812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43" name="Полилиния: фигура 3342">
                  <a:extLst>
                    <a:ext uri="{FF2B5EF4-FFF2-40B4-BE49-F238E27FC236}">
                      <a16:creationId xmlns:a16="http://schemas.microsoft.com/office/drawing/2014/main" id="{187BB09D-1BA9-DB62-AD03-B7FBAC87D3B3}"/>
                    </a:ext>
                  </a:extLst>
                </p:cNvPr>
                <p:cNvSpPr/>
                <p:nvPr/>
              </p:nvSpPr>
              <p:spPr>
                <a:xfrm>
                  <a:off x="8923985" y="6512195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44" name="Полилиния: фигура 3343">
                  <a:extLst>
                    <a:ext uri="{FF2B5EF4-FFF2-40B4-BE49-F238E27FC236}">
                      <a16:creationId xmlns:a16="http://schemas.microsoft.com/office/drawing/2014/main" id="{7881A82C-F055-7B04-90F0-2E7A91578D6C}"/>
                    </a:ext>
                  </a:extLst>
                </p:cNvPr>
                <p:cNvSpPr/>
                <p:nvPr/>
              </p:nvSpPr>
              <p:spPr>
                <a:xfrm>
                  <a:off x="8915322" y="6508946"/>
                  <a:ext cx="9745" cy="7910"/>
                </a:xfrm>
                <a:custGeom>
                  <a:avLst/>
                  <a:gdLst>
                    <a:gd name="connsiteX0" fmla="*/ 2166 w 9745"/>
                    <a:gd name="connsiteY0" fmla="*/ 4331 h 7910"/>
                    <a:gd name="connsiteX1" fmla="*/ 1083 w 9745"/>
                    <a:gd name="connsiteY1" fmla="*/ 6497 h 7910"/>
                    <a:gd name="connsiteX2" fmla="*/ 2166 w 9745"/>
                    <a:gd name="connsiteY2" fmla="*/ 4331 h 7910"/>
                    <a:gd name="connsiteX3" fmla="*/ 0 w 9745"/>
                    <a:gd name="connsiteY3" fmla="*/ 7580 h 7910"/>
                    <a:gd name="connsiteX4" fmla="*/ 4331 w 9745"/>
                    <a:gd name="connsiteY4" fmla="*/ 6497 h 7910"/>
                    <a:gd name="connsiteX5" fmla="*/ 3249 w 9745"/>
                    <a:gd name="connsiteY5" fmla="*/ 7580 h 7910"/>
                    <a:gd name="connsiteX6" fmla="*/ 5414 w 9745"/>
                    <a:gd name="connsiteY6" fmla="*/ 5414 h 7910"/>
                    <a:gd name="connsiteX7" fmla="*/ 4331 w 9745"/>
                    <a:gd name="connsiteY7" fmla="*/ 7580 h 7910"/>
                    <a:gd name="connsiteX8" fmla="*/ 5414 w 9745"/>
                    <a:gd name="connsiteY8" fmla="*/ 6497 h 7910"/>
                    <a:gd name="connsiteX9" fmla="*/ 5414 w 9745"/>
                    <a:gd name="connsiteY9" fmla="*/ 5414 h 7910"/>
                    <a:gd name="connsiteX10" fmla="*/ 5414 w 9745"/>
                    <a:gd name="connsiteY10" fmla="*/ 6497 h 7910"/>
                    <a:gd name="connsiteX11" fmla="*/ 5414 w 9745"/>
                    <a:gd name="connsiteY11" fmla="*/ 6497 h 7910"/>
                    <a:gd name="connsiteX12" fmla="*/ 6497 w 9745"/>
                    <a:gd name="connsiteY12" fmla="*/ 6497 h 7910"/>
                    <a:gd name="connsiteX13" fmla="*/ 6497 w 9745"/>
                    <a:gd name="connsiteY13" fmla="*/ 6497 h 7910"/>
                    <a:gd name="connsiteX14" fmla="*/ 7580 w 9745"/>
                    <a:gd name="connsiteY14" fmla="*/ 5414 h 7910"/>
                    <a:gd name="connsiteX15" fmla="*/ 7580 w 9745"/>
                    <a:gd name="connsiteY15" fmla="*/ 6497 h 7910"/>
                    <a:gd name="connsiteX16" fmla="*/ 9746 w 9745"/>
                    <a:gd name="connsiteY16" fmla="*/ 4331 h 7910"/>
                    <a:gd name="connsiteX17" fmla="*/ 9746 w 9745"/>
                    <a:gd name="connsiteY17" fmla="*/ 2166 h 7910"/>
                    <a:gd name="connsiteX18" fmla="*/ 8663 w 9745"/>
                    <a:gd name="connsiteY18" fmla="*/ 3249 h 7910"/>
                    <a:gd name="connsiteX19" fmla="*/ 8663 w 9745"/>
                    <a:gd name="connsiteY19" fmla="*/ 3249 h 7910"/>
                    <a:gd name="connsiteX20" fmla="*/ 7580 w 9745"/>
                    <a:gd name="connsiteY20" fmla="*/ 4331 h 7910"/>
                    <a:gd name="connsiteX21" fmla="*/ 8663 w 9745"/>
                    <a:gd name="connsiteY21" fmla="*/ 2166 h 7910"/>
                    <a:gd name="connsiteX22" fmla="*/ 8663 w 9745"/>
                    <a:gd name="connsiteY22" fmla="*/ 0 h 7910"/>
                    <a:gd name="connsiteX23" fmla="*/ 8663 w 9745"/>
                    <a:gd name="connsiteY23" fmla="*/ 0 h 7910"/>
                    <a:gd name="connsiteX24" fmla="*/ 8663 w 9745"/>
                    <a:gd name="connsiteY24" fmla="*/ 1083 h 7910"/>
                    <a:gd name="connsiteX25" fmla="*/ 8663 w 9745"/>
                    <a:gd name="connsiteY25" fmla="*/ 2166 h 7910"/>
                    <a:gd name="connsiteX26" fmla="*/ 7580 w 9745"/>
                    <a:gd name="connsiteY26" fmla="*/ 4331 h 7910"/>
                    <a:gd name="connsiteX27" fmla="*/ 7580 w 9745"/>
                    <a:gd name="connsiteY27" fmla="*/ 4331 h 7910"/>
                    <a:gd name="connsiteX28" fmla="*/ 8663 w 9745"/>
                    <a:gd name="connsiteY28" fmla="*/ 2166 h 7910"/>
                    <a:gd name="connsiteX29" fmla="*/ 8663 w 9745"/>
                    <a:gd name="connsiteY29" fmla="*/ 3249 h 7910"/>
                    <a:gd name="connsiteX30" fmla="*/ 8663 w 9745"/>
                    <a:gd name="connsiteY30" fmla="*/ 1083 h 7910"/>
                    <a:gd name="connsiteX31" fmla="*/ 7580 w 9745"/>
                    <a:gd name="connsiteY31" fmla="*/ 3249 h 7910"/>
                    <a:gd name="connsiteX32" fmla="*/ 6497 w 9745"/>
                    <a:gd name="connsiteY32" fmla="*/ 3249 h 7910"/>
                    <a:gd name="connsiteX33" fmla="*/ 7580 w 9745"/>
                    <a:gd name="connsiteY33" fmla="*/ 2166 h 7910"/>
                    <a:gd name="connsiteX34" fmla="*/ 6497 w 9745"/>
                    <a:gd name="connsiteY34" fmla="*/ 3249 h 7910"/>
                    <a:gd name="connsiteX35" fmla="*/ 5414 w 9745"/>
                    <a:gd name="connsiteY35" fmla="*/ 2166 h 7910"/>
                    <a:gd name="connsiteX36" fmla="*/ 2166 w 9745"/>
                    <a:gd name="connsiteY36" fmla="*/ 4331 h 7910"/>
                    <a:gd name="connsiteX37" fmla="*/ 2166 w 9745"/>
                    <a:gd name="connsiteY37" fmla="*/ 4331 h 7910"/>
                    <a:gd name="connsiteX38" fmla="*/ 2166 w 9745"/>
                    <a:gd name="connsiteY38" fmla="*/ 4331 h 7910"/>
                    <a:gd name="connsiteX39" fmla="*/ 1083 w 9745"/>
                    <a:gd name="connsiteY39" fmla="*/ 6497 h 7910"/>
                    <a:gd name="connsiteX40" fmla="*/ 2166 w 9745"/>
                    <a:gd name="connsiteY40" fmla="*/ 4331 h 7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9745" h="7910">
                      <a:moveTo>
                        <a:pt x="2166" y="4331"/>
                      </a:moveTo>
                      <a:lnTo>
                        <a:pt x="1083" y="6497"/>
                      </a:lnTo>
                      <a:cubicBezTo>
                        <a:pt x="1083" y="5414"/>
                        <a:pt x="1083" y="6497"/>
                        <a:pt x="2166" y="4331"/>
                      </a:cubicBezTo>
                      <a:cubicBezTo>
                        <a:pt x="0" y="6497"/>
                        <a:pt x="1083" y="4331"/>
                        <a:pt x="0" y="7580"/>
                      </a:cubicBezTo>
                      <a:cubicBezTo>
                        <a:pt x="1083" y="6497"/>
                        <a:pt x="2166" y="8663"/>
                        <a:pt x="4331" y="6497"/>
                      </a:cubicBezTo>
                      <a:lnTo>
                        <a:pt x="3249" y="7580"/>
                      </a:lnTo>
                      <a:cubicBezTo>
                        <a:pt x="4331" y="5414"/>
                        <a:pt x="3249" y="10828"/>
                        <a:pt x="5414" y="5414"/>
                      </a:cubicBezTo>
                      <a:lnTo>
                        <a:pt x="4331" y="7580"/>
                      </a:lnTo>
                      <a:cubicBezTo>
                        <a:pt x="4331" y="8663"/>
                        <a:pt x="6497" y="4331"/>
                        <a:pt x="5414" y="6497"/>
                      </a:cubicBezTo>
                      <a:lnTo>
                        <a:pt x="5414" y="5414"/>
                      </a:lnTo>
                      <a:cubicBezTo>
                        <a:pt x="5414" y="5414"/>
                        <a:pt x="5414" y="5414"/>
                        <a:pt x="5414" y="6497"/>
                      </a:cubicBezTo>
                      <a:lnTo>
                        <a:pt x="5414" y="6497"/>
                      </a:lnTo>
                      <a:cubicBezTo>
                        <a:pt x="6497" y="5414"/>
                        <a:pt x="6497" y="5414"/>
                        <a:pt x="6497" y="6497"/>
                      </a:cubicBezTo>
                      <a:cubicBezTo>
                        <a:pt x="6497" y="7580"/>
                        <a:pt x="6497" y="6497"/>
                        <a:pt x="6497" y="6497"/>
                      </a:cubicBezTo>
                      <a:cubicBezTo>
                        <a:pt x="6497" y="7580"/>
                        <a:pt x="6497" y="5414"/>
                        <a:pt x="7580" y="5414"/>
                      </a:cubicBezTo>
                      <a:cubicBezTo>
                        <a:pt x="7580" y="6497"/>
                        <a:pt x="7580" y="6497"/>
                        <a:pt x="7580" y="6497"/>
                      </a:cubicBezTo>
                      <a:cubicBezTo>
                        <a:pt x="8663" y="5414"/>
                        <a:pt x="7580" y="8663"/>
                        <a:pt x="9746" y="4331"/>
                      </a:cubicBezTo>
                      <a:cubicBezTo>
                        <a:pt x="9746" y="3249"/>
                        <a:pt x="9746" y="3249"/>
                        <a:pt x="9746" y="2166"/>
                      </a:cubicBezTo>
                      <a:cubicBezTo>
                        <a:pt x="9746" y="1083"/>
                        <a:pt x="8663" y="2166"/>
                        <a:pt x="8663" y="3249"/>
                      </a:cubicBezTo>
                      <a:lnTo>
                        <a:pt x="8663" y="3249"/>
                      </a:lnTo>
                      <a:cubicBezTo>
                        <a:pt x="7580" y="6497"/>
                        <a:pt x="8663" y="2166"/>
                        <a:pt x="7580" y="4331"/>
                      </a:cubicBezTo>
                      <a:cubicBezTo>
                        <a:pt x="8663" y="3249"/>
                        <a:pt x="8663" y="3249"/>
                        <a:pt x="8663" y="2166"/>
                      </a:cubicBezTo>
                      <a:cubicBezTo>
                        <a:pt x="8663" y="-1083"/>
                        <a:pt x="7580" y="4331"/>
                        <a:pt x="8663" y="0"/>
                      </a:cubicBezTo>
                      <a:lnTo>
                        <a:pt x="8663" y="0"/>
                      </a:lnTo>
                      <a:cubicBezTo>
                        <a:pt x="8663" y="0"/>
                        <a:pt x="8663" y="0"/>
                        <a:pt x="8663" y="1083"/>
                      </a:cubicBezTo>
                      <a:cubicBezTo>
                        <a:pt x="8663" y="1083"/>
                        <a:pt x="8663" y="2166"/>
                        <a:pt x="8663" y="2166"/>
                      </a:cubicBezTo>
                      <a:cubicBezTo>
                        <a:pt x="8663" y="2166"/>
                        <a:pt x="7580" y="4331"/>
                        <a:pt x="7580" y="4331"/>
                      </a:cubicBezTo>
                      <a:cubicBezTo>
                        <a:pt x="7580" y="2166"/>
                        <a:pt x="7580" y="5414"/>
                        <a:pt x="7580" y="4331"/>
                      </a:cubicBezTo>
                      <a:cubicBezTo>
                        <a:pt x="7580" y="3249"/>
                        <a:pt x="8663" y="3249"/>
                        <a:pt x="8663" y="2166"/>
                      </a:cubicBezTo>
                      <a:lnTo>
                        <a:pt x="8663" y="3249"/>
                      </a:lnTo>
                      <a:cubicBezTo>
                        <a:pt x="8663" y="3249"/>
                        <a:pt x="8663" y="1083"/>
                        <a:pt x="8663" y="1083"/>
                      </a:cubicBezTo>
                      <a:cubicBezTo>
                        <a:pt x="8663" y="2166"/>
                        <a:pt x="8663" y="2166"/>
                        <a:pt x="7580" y="3249"/>
                      </a:cubicBezTo>
                      <a:cubicBezTo>
                        <a:pt x="7580" y="1083"/>
                        <a:pt x="6497" y="1083"/>
                        <a:pt x="6497" y="3249"/>
                      </a:cubicBezTo>
                      <a:cubicBezTo>
                        <a:pt x="6497" y="3249"/>
                        <a:pt x="7580" y="1083"/>
                        <a:pt x="7580" y="2166"/>
                      </a:cubicBezTo>
                      <a:cubicBezTo>
                        <a:pt x="7580" y="2166"/>
                        <a:pt x="7580" y="2166"/>
                        <a:pt x="6497" y="3249"/>
                      </a:cubicBezTo>
                      <a:cubicBezTo>
                        <a:pt x="5414" y="4331"/>
                        <a:pt x="5414" y="3249"/>
                        <a:pt x="5414" y="2166"/>
                      </a:cubicBezTo>
                      <a:lnTo>
                        <a:pt x="2166" y="4331"/>
                      </a:lnTo>
                      <a:cubicBezTo>
                        <a:pt x="2166" y="7580"/>
                        <a:pt x="3249" y="3249"/>
                        <a:pt x="2166" y="4331"/>
                      </a:cubicBezTo>
                      <a:lnTo>
                        <a:pt x="2166" y="4331"/>
                      </a:lnTo>
                      <a:cubicBezTo>
                        <a:pt x="2166" y="4331"/>
                        <a:pt x="1083" y="7580"/>
                        <a:pt x="1083" y="6497"/>
                      </a:cubicBezTo>
                      <a:cubicBezTo>
                        <a:pt x="1083" y="5414"/>
                        <a:pt x="2166" y="5414"/>
                        <a:pt x="2166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45" name="Полилиния: фигура 3344">
                  <a:extLst>
                    <a:ext uri="{FF2B5EF4-FFF2-40B4-BE49-F238E27FC236}">
                      <a16:creationId xmlns:a16="http://schemas.microsoft.com/office/drawing/2014/main" id="{FCDA553D-8BE9-883B-0CF2-303997320A46}"/>
                    </a:ext>
                  </a:extLst>
                </p:cNvPr>
                <p:cNvSpPr/>
                <p:nvPr/>
              </p:nvSpPr>
              <p:spPr>
                <a:xfrm>
                  <a:off x="8914841" y="6514360"/>
                  <a:ext cx="1564" cy="3248"/>
                </a:xfrm>
                <a:custGeom>
                  <a:avLst/>
                  <a:gdLst>
                    <a:gd name="connsiteX0" fmla="*/ 481 w 1564"/>
                    <a:gd name="connsiteY0" fmla="*/ 1083 h 3248"/>
                    <a:gd name="connsiteX1" fmla="*/ 1564 w 1564"/>
                    <a:gd name="connsiteY1" fmla="*/ 0 h 3248"/>
                    <a:gd name="connsiteX2" fmla="*/ 481 w 1564"/>
                    <a:gd name="connsiteY2" fmla="*/ 3249 h 3248"/>
                    <a:gd name="connsiteX3" fmla="*/ 481 w 1564"/>
                    <a:gd name="connsiteY3" fmla="*/ 1083 h 3248"/>
                    <a:gd name="connsiteX4" fmla="*/ 481 w 1564"/>
                    <a:gd name="connsiteY4" fmla="*/ 1083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4" h="3248">
                      <a:moveTo>
                        <a:pt x="481" y="1083"/>
                      </a:moveTo>
                      <a:lnTo>
                        <a:pt x="1564" y="0"/>
                      </a:lnTo>
                      <a:cubicBezTo>
                        <a:pt x="1564" y="0"/>
                        <a:pt x="481" y="2166"/>
                        <a:pt x="481" y="3249"/>
                      </a:cubicBezTo>
                      <a:cubicBezTo>
                        <a:pt x="481" y="2166"/>
                        <a:pt x="-602" y="3249"/>
                        <a:pt x="481" y="1083"/>
                      </a:cubicBezTo>
                      <a:cubicBezTo>
                        <a:pt x="481" y="2166"/>
                        <a:pt x="481" y="1083"/>
                        <a:pt x="481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46" name="Полилиния: фигура 3345">
                  <a:extLst>
                    <a:ext uri="{FF2B5EF4-FFF2-40B4-BE49-F238E27FC236}">
                      <a16:creationId xmlns:a16="http://schemas.microsoft.com/office/drawing/2014/main" id="{5584E740-8ABD-3180-8F22-17E4A1666DCF}"/>
                    </a:ext>
                  </a:extLst>
                </p:cNvPr>
                <p:cNvSpPr/>
                <p:nvPr/>
              </p:nvSpPr>
              <p:spPr>
                <a:xfrm>
                  <a:off x="8910687" y="6513278"/>
                  <a:ext cx="3551" cy="4506"/>
                </a:xfrm>
                <a:custGeom>
                  <a:avLst/>
                  <a:gdLst>
                    <a:gd name="connsiteX0" fmla="*/ 1386 w 3551"/>
                    <a:gd name="connsiteY0" fmla="*/ 2166 h 4506"/>
                    <a:gd name="connsiteX1" fmla="*/ 303 w 3551"/>
                    <a:gd name="connsiteY1" fmla="*/ 3249 h 4506"/>
                    <a:gd name="connsiteX2" fmla="*/ 1386 w 3551"/>
                    <a:gd name="connsiteY2" fmla="*/ 4331 h 4506"/>
                    <a:gd name="connsiteX3" fmla="*/ 2469 w 3551"/>
                    <a:gd name="connsiteY3" fmla="*/ 2166 h 4506"/>
                    <a:gd name="connsiteX4" fmla="*/ 2469 w 3551"/>
                    <a:gd name="connsiteY4" fmla="*/ 4331 h 4506"/>
                    <a:gd name="connsiteX5" fmla="*/ 3552 w 3551"/>
                    <a:gd name="connsiteY5" fmla="*/ 2166 h 4506"/>
                    <a:gd name="connsiteX6" fmla="*/ 3552 w 3551"/>
                    <a:gd name="connsiteY6" fmla="*/ 3249 h 4506"/>
                    <a:gd name="connsiteX7" fmla="*/ 3552 w 3551"/>
                    <a:gd name="connsiteY7" fmla="*/ 2166 h 4506"/>
                    <a:gd name="connsiteX8" fmla="*/ 3552 w 3551"/>
                    <a:gd name="connsiteY8" fmla="*/ 2166 h 4506"/>
                    <a:gd name="connsiteX9" fmla="*/ 3552 w 3551"/>
                    <a:gd name="connsiteY9" fmla="*/ 1083 h 4506"/>
                    <a:gd name="connsiteX10" fmla="*/ 2469 w 3551"/>
                    <a:gd name="connsiteY10" fmla="*/ 3249 h 4506"/>
                    <a:gd name="connsiteX11" fmla="*/ 3552 w 3551"/>
                    <a:gd name="connsiteY11" fmla="*/ 1083 h 4506"/>
                    <a:gd name="connsiteX12" fmla="*/ 3552 w 3551"/>
                    <a:gd name="connsiteY12" fmla="*/ 0 h 4506"/>
                    <a:gd name="connsiteX13" fmla="*/ 3552 w 3551"/>
                    <a:gd name="connsiteY13" fmla="*/ 1083 h 4506"/>
                    <a:gd name="connsiteX14" fmla="*/ 1386 w 3551"/>
                    <a:gd name="connsiteY14" fmla="*/ 2166 h 4506"/>
                    <a:gd name="connsiteX15" fmla="*/ 2469 w 3551"/>
                    <a:gd name="connsiteY15" fmla="*/ 0 h 4506"/>
                    <a:gd name="connsiteX16" fmla="*/ 1386 w 3551"/>
                    <a:gd name="connsiteY16" fmla="*/ 1083 h 4506"/>
                    <a:gd name="connsiteX17" fmla="*/ 303 w 3551"/>
                    <a:gd name="connsiteY17" fmla="*/ 3249 h 4506"/>
                    <a:gd name="connsiteX18" fmla="*/ 1386 w 3551"/>
                    <a:gd name="connsiteY18" fmla="*/ 1083 h 4506"/>
                    <a:gd name="connsiteX19" fmla="*/ 1386 w 3551"/>
                    <a:gd name="connsiteY19" fmla="*/ 0 h 4506"/>
                    <a:gd name="connsiteX20" fmla="*/ 303 w 3551"/>
                    <a:gd name="connsiteY20" fmla="*/ 4331 h 4506"/>
                    <a:gd name="connsiteX21" fmla="*/ 1386 w 3551"/>
                    <a:gd name="connsiteY21" fmla="*/ 2166 h 4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551" h="4506">
                      <a:moveTo>
                        <a:pt x="1386" y="2166"/>
                      </a:moveTo>
                      <a:cubicBezTo>
                        <a:pt x="1386" y="2166"/>
                        <a:pt x="1386" y="3249"/>
                        <a:pt x="303" y="3249"/>
                      </a:cubicBezTo>
                      <a:cubicBezTo>
                        <a:pt x="1386" y="3249"/>
                        <a:pt x="1386" y="3249"/>
                        <a:pt x="1386" y="4331"/>
                      </a:cubicBezTo>
                      <a:cubicBezTo>
                        <a:pt x="1386" y="4331"/>
                        <a:pt x="2469" y="2166"/>
                        <a:pt x="2469" y="2166"/>
                      </a:cubicBezTo>
                      <a:lnTo>
                        <a:pt x="2469" y="4331"/>
                      </a:lnTo>
                      <a:cubicBezTo>
                        <a:pt x="2469" y="3249"/>
                        <a:pt x="2469" y="5414"/>
                        <a:pt x="3552" y="2166"/>
                      </a:cubicBezTo>
                      <a:cubicBezTo>
                        <a:pt x="3552" y="2166"/>
                        <a:pt x="2469" y="3249"/>
                        <a:pt x="3552" y="3249"/>
                      </a:cubicBezTo>
                      <a:lnTo>
                        <a:pt x="3552" y="2166"/>
                      </a:lnTo>
                      <a:lnTo>
                        <a:pt x="3552" y="2166"/>
                      </a:lnTo>
                      <a:lnTo>
                        <a:pt x="3552" y="1083"/>
                      </a:lnTo>
                      <a:cubicBezTo>
                        <a:pt x="3552" y="-1083"/>
                        <a:pt x="2469" y="4331"/>
                        <a:pt x="2469" y="3249"/>
                      </a:cubicBezTo>
                      <a:lnTo>
                        <a:pt x="3552" y="1083"/>
                      </a:lnTo>
                      <a:cubicBezTo>
                        <a:pt x="3552" y="1083"/>
                        <a:pt x="2469" y="1083"/>
                        <a:pt x="3552" y="0"/>
                      </a:cubicBezTo>
                      <a:cubicBezTo>
                        <a:pt x="3552" y="0"/>
                        <a:pt x="3552" y="1083"/>
                        <a:pt x="3552" y="1083"/>
                      </a:cubicBezTo>
                      <a:cubicBezTo>
                        <a:pt x="3552" y="0"/>
                        <a:pt x="2469" y="1083"/>
                        <a:pt x="1386" y="2166"/>
                      </a:cubicBezTo>
                      <a:cubicBezTo>
                        <a:pt x="1386" y="4331"/>
                        <a:pt x="2469" y="1083"/>
                        <a:pt x="2469" y="0"/>
                      </a:cubicBezTo>
                      <a:cubicBezTo>
                        <a:pt x="1386" y="1083"/>
                        <a:pt x="303" y="2166"/>
                        <a:pt x="1386" y="1083"/>
                      </a:cubicBezTo>
                      <a:cubicBezTo>
                        <a:pt x="1386" y="2166"/>
                        <a:pt x="303" y="4331"/>
                        <a:pt x="303" y="3249"/>
                      </a:cubicBezTo>
                      <a:cubicBezTo>
                        <a:pt x="303" y="2166"/>
                        <a:pt x="1386" y="2166"/>
                        <a:pt x="1386" y="1083"/>
                      </a:cubicBezTo>
                      <a:cubicBezTo>
                        <a:pt x="1386" y="1083"/>
                        <a:pt x="1386" y="0"/>
                        <a:pt x="1386" y="0"/>
                      </a:cubicBezTo>
                      <a:cubicBezTo>
                        <a:pt x="1386" y="1083"/>
                        <a:pt x="303" y="3249"/>
                        <a:pt x="303" y="4331"/>
                      </a:cubicBezTo>
                      <a:cubicBezTo>
                        <a:pt x="-780" y="5414"/>
                        <a:pt x="1386" y="1083"/>
                        <a:pt x="1386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47" name="Полилиния: фигура 3346">
                  <a:extLst>
                    <a:ext uri="{FF2B5EF4-FFF2-40B4-BE49-F238E27FC236}">
                      <a16:creationId xmlns:a16="http://schemas.microsoft.com/office/drawing/2014/main" id="{9D07281A-3A28-A76A-717D-431EA76311D1}"/>
                    </a:ext>
                  </a:extLst>
                </p:cNvPr>
                <p:cNvSpPr/>
                <p:nvPr/>
              </p:nvSpPr>
              <p:spPr>
                <a:xfrm>
                  <a:off x="8912073" y="651652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348" name="Рисунок 11">
                <a:extLst>
                  <a:ext uri="{FF2B5EF4-FFF2-40B4-BE49-F238E27FC236}">
                    <a16:creationId xmlns:a16="http://schemas.microsoft.com/office/drawing/2014/main" id="{CA594F06-8764-FF77-CA09-792EE6AFA250}"/>
                  </a:ext>
                </a:extLst>
              </p:cNvPr>
              <p:cNvGrpSpPr/>
              <p:nvPr/>
            </p:nvGrpSpPr>
            <p:grpSpPr>
              <a:xfrm>
                <a:off x="8952139" y="6456970"/>
                <a:ext cx="56307" cy="19664"/>
                <a:chOff x="8952139" y="6456970"/>
                <a:chExt cx="56307" cy="19664"/>
              </a:xfrm>
              <a:solidFill>
                <a:srgbClr val="000000"/>
              </a:solidFill>
            </p:grpSpPr>
            <p:sp>
              <p:nvSpPr>
                <p:cNvPr id="3349" name="Полилиния: фигура 3348">
                  <a:extLst>
                    <a:ext uri="{FF2B5EF4-FFF2-40B4-BE49-F238E27FC236}">
                      <a16:creationId xmlns:a16="http://schemas.microsoft.com/office/drawing/2014/main" id="{862BD6B6-264A-693D-7AE5-5073EE4D9881}"/>
                    </a:ext>
                  </a:extLst>
                </p:cNvPr>
                <p:cNvSpPr/>
                <p:nvPr/>
              </p:nvSpPr>
              <p:spPr>
                <a:xfrm>
                  <a:off x="9007364" y="6461301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0" name="Полилиния: фигура 3349">
                  <a:extLst>
                    <a:ext uri="{FF2B5EF4-FFF2-40B4-BE49-F238E27FC236}">
                      <a16:creationId xmlns:a16="http://schemas.microsoft.com/office/drawing/2014/main" id="{1797EE33-AECE-2D39-FC3C-24045D789415}"/>
                    </a:ext>
                  </a:extLst>
                </p:cNvPr>
                <p:cNvSpPr/>
                <p:nvPr/>
              </p:nvSpPr>
              <p:spPr>
                <a:xfrm>
                  <a:off x="9003032" y="6458832"/>
                  <a:ext cx="5414" cy="4634"/>
                </a:xfrm>
                <a:custGeom>
                  <a:avLst/>
                  <a:gdLst>
                    <a:gd name="connsiteX0" fmla="*/ 0 w 5414"/>
                    <a:gd name="connsiteY0" fmla="*/ 303 h 4634"/>
                    <a:gd name="connsiteX1" fmla="*/ 0 w 5414"/>
                    <a:gd name="connsiteY1" fmla="*/ 303 h 4634"/>
                    <a:gd name="connsiteX2" fmla="*/ 5414 w 5414"/>
                    <a:gd name="connsiteY2" fmla="*/ 4635 h 4634"/>
                    <a:gd name="connsiteX3" fmla="*/ 2166 w 5414"/>
                    <a:gd name="connsiteY3" fmla="*/ 1386 h 4634"/>
                    <a:gd name="connsiteX4" fmla="*/ 3248 w 5414"/>
                    <a:gd name="connsiteY4" fmla="*/ 2469 h 4634"/>
                    <a:gd name="connsiteX5" fmla="*/ 1083 w 5414"/>
                    <a:gd name="connsiteY5" fmla="*/ 303 h 4634"/>
                    <a:gd name="connsiteX6" fmla="*/ 1083 w 5414"/>
                    <a:gd name="connsiteY6" fmla="*/ 1386 h 4634"/>
                    <a:gd name="connsiteX7" fmla="*/ 0 w 5414"/>
                    <a:gd name="connsiteY7" fmla="*/ 303 h 4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14" h="4634">
                      <a:moveTo>
                        <a:pt x="0" y="303"/>
                      </a:moveTo>
                      <a:lnTo>
                        <a:pt x="0" y="303"/>
                      </a:lnTo>
                      <a:cubicBezTo>
                        <a:pt x="4331" y="3552"/>
                        <a:pt x="2166" y="2469"/>
                        <a:pt x="5414" y="4635"/>
                      </a:cubicBezTo>
                      <a:cubicBezTo>
                        <a:pt x="5414" y="3552"/>
                        <a:pt x="4331" y="2469"/>
                        <a:pt x="2166" y="1386"/>
                      </a:cubicBezTo>
                      <a:cubicBezTo>
                        <a:pt x="2166" y="1386"/>
                        <a:pt x="3248" y="2469"/>
                        <a:pt x="3248" y="2469"/>
                      </a:cubicBezTo>
                      <a:cubicBezTo>
                        <a:pt x="2166" y="1386"/>
                        <a:pt x="2166" y="1386"/>
                        <a:pt x="1083" y="303"/>
                      </a:cubicBezTo>
                      <a:cubicBezTo>
                        <a:pt x="0" y="-780"/>
                        <a:pt x="2166" y="1386"/>
                        <a:pt x="1083" y="1386"/>
                      </a:cubicBezTo>
                      <a:lnTo>
                        <a:pt x="0" y="30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1" name="Полилиния: фигура 3350">
                  <a:extLst>
                    <a:ext uri="{FF2B5EF4-FFF2-40B4-BE49-F238E27FC236}">
                      <a16:creationId xmlns:a16="http://schemas.microsoft.com/office/drawing/2014/main" id="{9571221D-32E4-34F2-C6B1-1FF7D7AB4B70}"/>
                    </a:ext>
                  </a:extLst>
                </p:cNvPr>
                <p:cNvSpPr/>
                <p:nvPr/>
              </p:nvSpPr>
              <p:spPr>
                <a:xfrm>
                  <a:off x="9005198" y="6460218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2" name="Полилиния: фигура 3351">
                  <a:extLst>
                    <a:ext uri="{FF2B5EF4-FFF2-40B4-BE49-F238E27FC236}">
                      <a16:creationId xmlns:a16="http://schemas.microsoft.com/office/drawing/2014/main" id="{B4887E41-AB1E-CA52-31EE-04F0200A5AFF}"/>
                    </a:ext>
                  </a:extLst>
                </p:cNvPr>
                <p:cNvSpPr/>
                <p:nvPr/>
              </p:nvSpPr>
              <p:spPr>
                <a:xfrm>
                  <a:off x="9005198" y="646130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  <a:gd name="connsiteX3" fmla="*/ 1083 w 1082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cubicBezTo>
                        <a:pt x="1083" y="1083"/>
                        <a:pt x="0" y="0"/>
                        <a:pt x="0" y="0"/>
                      </a:cubicBezTo>
                      <a:lnTo>
                        <a:pt x="1083" y="1083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3" name="Полилиния: фигура 3352">
                  <a:extLst>
                    <a:ext uri="{FF2B5EF4-FFF2-40B4-BE49-F238E27FC236}">
                      <a16:creationId xmlns:a16="http://schemas.microsoft.com/office/drawing/2014/main" id="{7C801A61-5C39-B40F-473E-8C18E1EB6B2A}"/>
                    </a:ext>
                  </a:extLst>
                </p:cNvPr>
                <p:cNvSpPr/>
                <p:nvPr/>
              </p:nvSpPr>
              <p:spPr>
                <a:xfrm>
                  <a:off x="9005198" y="6462384"/>
                  <a:ext cx="481" cy="481"/>
                </a:xfrm>
                <a:custGeom>
                  <a:avLst/>
                  <a:gdLst>
                    <a:gd name="connsiteX0" fmla="*/ 0 w 481"/>
                    <a:gd name="connsiteY0" fmla="*/ 0 h 481"/>
                    <a:gd name="connsiteX1" fmla="*/ 0 w 481"/>
                    <a:gd name="connsiteY1" fmla="*/ 0 h 481"/>
                    <a:gd name="connsiteX2" fmla="*/ 0 w 481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4" name="Полилиния: фигура 3353">
                  <a:extLst>
                    <a:ext uri="{FF2B5EF4-FFF2-40B4-BE49-F238E27FC236}">
                      <a16:creationId xmlns:a16="http://schemas.microsoft.com/office/drawing/2014/main" id="{C757C235-5F3D-B4BD-E195-1796ED45202E}"/>
                    </a:ext>
                  </a:extLst>
                </p:cNvPr>
                <p:cNvSpPr/>
                <p:nvPr/>
              </p:nvSpPr>
              <p:spPr>
                <a:xfrm>
                  <a:off x="9003032" y="6460218"/>
                  <a:ext cx="2977" cy="3248"/>
                </a:xfrm>
                <a:custGeom>
                  <a:avLst/>
                  <a:gdLst>
                    <a:gd name="connsiteX0" fmla="*/ 2166 w 2977"/>
                    <a:gd name="connsiteY0" fmla="*/ 3249 h 3248"/>
                    <a:gd name="connsiteX1" fmla="*/ 2166 w 2977"/>
                    <a:gd name="connsiteY1" fmla="*/ 3249 h 3248"/>
                    <a:gd name="connsiteX2" fmla="*/ 2166 w 2977"/>
                    <a:gd name="connsiteY2" fmla="*/ 3249 h 3248"/>
                    <a:gd name="connsiteX3" fmla="*/ 1083 w 2977"/>
                    <a:gd name="connsiteY3" fmla="*/ 1083 h 3248"/>
                    <a:gd name="connsiteX4" fmla="*/ 1083 w 2977"/>
                    <a:gd name="connsiteY4" fmla="*/ 1083 h 3248"/>
                    <a:gd name="connsiteX5" fmla="*/ 0 w 2977"/>
                    <a:gd name="connsiteY5" fmla="*/ 0 h 3248"/>
                    <a:gd name="connsiteX6" fmla="*/ 2166 w 2977"/>
                    <a:gd name="connsiteY6" fmla="*/ 3249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77" h="3248">
                      <a:moveTo>
                        <a:pt x="2166" y="3249"/>
                      </a:moveTo>
                      <a:cubicBezTo>
                        <a:pt x="3248" y="3249"/>
                        <a:pt x="3248" y="3249"/>
                        <a:pt x="2166" y="3249"/>
                      </a:cubicBezTo>
                      <a:cubicBezTo>
                        <a:pt x="2166" y="2166"/>
                        <a:pt x="2166" y="2166"/>
                        <a:pt x="2166" y="3249"/>
                      </a:cubicBezTo>
                      <a:cubicBezTo>
                        <a:pt x="1083" y="2166"/>
                        <a:pt x="0" y="1083"/>
                        <a:pt x="1083" y="1083"/>
                      </a:cubicBezTo>
                      <a:cubicBezTo>
                        <a:pt x="1083" y="1083"/>
                        <a:pt x="2166" y="2166"/>
                        <a:pt x="1083" y="1083"/>
                      </a:cubicBezTo>
                      <a:lnTo>
                        <a:pt x="0" y="0"/>
                      </a:lnTo>
                      <a:cubicBezTo>
                        <a:pt x="0" y="0"/>
                        <a:pt x="2166" y="2166"/>
                        <a:pt x="2166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5" name="Полилиния: фигура 3354">
                  <a:extLst>
                    <a:ext uri="{FF2B5EF4-FFF2-40B4-BE49-F238E27FC236}">
                      <a16:creationId xmlns:a16="http://schemas.microsoft.com/office/drawing/2014/main" id="{7372C144-4317-3C56-665D-D688886BF0E4}"/>
                    </a:ext>
                  </a:extLst>
                </p:cNvPr>
                <p:cNvSpPr/>
                <p:nvPr/>
              </p:nvSpPr>
              <p:spPr>
                <a:xfrm>
                  <a:off x="9005198" y="646238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6" name="Полилиния: фигура 3355">
                  <a:extLst>
                    <a:ext uri="{FF2B5EF4-FFF2-40B4-BE49-F238E27FC236}">
                      <a16:creationId xmlns:a16="http://schemas.microsoft.com/office/drawing/2014/main" id="{9A552E65-D75B-2E35-0B56-5333EF9B8769}"/>
                    </a:ext>
                  </a:extLst>
                </p:cNvPr>
                <p:cNvSpPr/>
                <p:nvPr/>
              </p:nvSpPr>
              <p:spPr>
                <a:xfrm>
                  <a:off x="9005198" y="646130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7" name="Полилиния: фигура 3356">
                  <a:extLst>
                    <a:ext uri="{FF2B5EF4-FFF2-40B4-BE49-F238E27FC236}">
                      <a16:creationId xmlns:a16="http://schemas.microsoft.com/office/drawing/2014/main" id="{5CF5DE52-E4DB-304A-2418-14707EAA9CC8}"/>
                    </a:ext>
                  </a:extLst>
                </p:cNvPr>
                <p:cNvSpPr/>
                <p:nvPr/>
              </p:nvSpPr>
              <p:spPr>
                <a:xfrm>
                  <a:off x="9001949" y="6459135"/>
                  <a:ext cx="3248" cy="4331"/>
                </a:xfrm>
                <a:custGeom>
                  <a:avLst/>
                  <a:gdLst>
                    <a:gd name="connsiteX0" fmla="*/ 3249 w 3248"/>
                    <a:gd name="connsiteY0" fmla="*/ 4331 h 4331"/>
                    <a:gd name="connsiteX1" fmla="*/ 2166 w 3248"/>
                    <a:gd name="connsiteY1" fmla="*/ 2166 h 4331"/>
                    <a:gd name="connsiteX2" fmla="*/ 0 w 3248"/>
                    <a:gd name="connsiteY2" fmla="*/ 0 h 4331"/>
                    <a:gd name="connsiteX3" fmla="*/ 0 w 3248"/>
                    <a:gd name="connsiteY3" fmla="*/ 1083 h 4331"/>
                    <a:gd name="connsiteX4" fmla="*/ 3249 w 3248"/>
                    <a:gd name="connsiteY4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8" h="4331">
                      <a:moveTo>
                        <a:pt x="3249" y="4331"/>
                      </a:moveTo>
                      <a:cubicBezTo>
                        <a:pt x="1083" y="2166"/>
                        <a:pt x="3249" y="4331"/>
                        <a:pt x="2166" y="2166"/>
                      </a:cubicBezTo>
                      <a:cubicBezTo>
                        <a:pt x="2166" y="2166"/>
                        <a:pt x="1083" y="1083"/>
                        <a:pt x="0" y="0"/>
                      </a:cubicBezTo>
                      <a:lnTo>
                        <a:pt x="0" y="1083"/>
                      </a:lnTo>
                      <a:cubicBezTo>
                        <a:pt x="1083" y="2166"/>
                        <a:pt x="2166" y="3249"/>
                        <a:pt x="3249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8" name="Полилиния: фигура 3357">
                  <a:extLst>
                    <a:ext uri="{FF2B5EF4-FFF2-40B4-BE49-F238E27FC236}">
                      <a16:creationId xmlns:a16="http://schemas.microsoft.com/office/drawing/2014/main" id="{63EBE760-7A1B-2484-146D-E8035CD1F349}"/>
                    </a:ext>
                  </a:extLst>
                </p:cNvPr>
                <p:cNvSpPr/>
                <p:nvPr/>
              </p:nvSpPr>
              <p:spPr>
                <a:xfrm>
                  <a:off x="8999784" y="6459135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59" name="Полилиния: фигура 3358">
                  <a:extLst>
                    <a:ext uri="{FF2B5EF4-FFF2-40B4-BE49-F238E27FC236}">
                      <a16:creationId xmlns:a16="http://schemas.microsoft.com/office/drawing/2014/main" id="{A7C53CA2-0918-7D5D-7BEF-8575BD5A147A}"/>
                    </a:ext>
                  </a:extLst>
                </p:cNvPr>
                <p:cNvSpPr/>
                <p:nvPr/>
              </p:nvSpPr>
              <p:spPr>
                <a:xfrm>
                  <a:off x="8998398" y="6456970"/>
                  <a:ext cx="4363" cy="5414"/>
                </a:xfrm>
                <a:custGeom>
                  <a:avLst/>
                  <a:gdLst>
                    <a:gd name="connsiteX0" fmla="*/ 3552 w 4363"/>
                    <a:gd name="connsiteY0" fmla="*/ 5414 h 5414"/>
                    <a:gd name="connsiteX1" fmla="*/ 2469 w 4363"/>
                    <a:gd name="connsiteY1" fmla="*/ 4331 h 5414"/>
                    <a:gd name="connsiteX2" fmla="*/ 1386 w 4363"/>
                    <a:gd name="connsiteY2" fmla="*/ 3248 h 5414"/>
                    <a:gd name="connsiteX3" fmla="*/ 3552 w 4363"/>
                    <a:gd name="connsiteY3" fmla="*/ 5414 h 5414"/>
                    <a:gd name="connsiteX4" fmla="*/ 2469 w 4363"/>
                    <a:gd name="connsiteY4" fmla="*/ 3248 h 5414"/>
                    <a:gd name="connsiteX5" fmla="*/ 3552 w 4363"/>
                    <a:gd name="connsiteY5" fmla="*/ 5414 h 5414"/>
                    <a:gd name="connsiteX6" fmla="*/ 3552 w 4363"/>
                    <a:gd name="connsiteY6" fmla="*/ 3248 h 5414"/>
                    <a:gd name="connsiteX7" fmla="*/ 3552 w 4363"/>
                    <a:gd name="connsiteY7" fmla="*/ 5414 h 5414"/>
                    <a:gd name="connsiteX8" fmla="*/ 2469 w 4363"/>
                    <a:gd name="connsiteY8" fmla="*/ 2166 h 5414"/>
                    <a:gd name="connsiteX9" fmla="*/ 2469 w 4363"/>
                    <a:gd name="connsiteY9" fmla="*/ 2166 h 5414"/>
                    <a:gd name="connsiteX10" fmla="*/ 1386 w 4363"/>
                    <a:gd name="connsiteY10" fmla="*/ 1083 h 5414"/>
                    <a:gd name="connsiteX11" fmla="*/ 303 w 4363"/>
                    <a:gd name="connsiteY11" fmla="*/ 0 h 5414"/>
                    <a:gd name="connsiteX12" fmla="*/ 3552 w 4363"/>
                    <a:gd name="connsiteY12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363" h="5414">
                      <a:moveTo>
                        <a:pt x="3552" y="5414"/>
                      </a:moveTo>
                      <a:cubicBezTo>
                        <a:pt x="3552" y="5414"/>
                        <a:pt x="3552" y="4331"/>
                        <a:pt x="2469" y="4331"/>
                      </a:cubicBezTo>
                      <a:cubicBezTo>
                        <a:pt x="2469" y="3248"/>
                        <a:pt x="1386" y="3248"/>
                        <a:pt x="1386" y="3248"/>
                      </a:cubicBezTo>
                      <a:cubicBezTo>
                        <a:pt x="3552" y="4331"/>
                        <a:pt x="3552" y="4331"/>
                        <a:pt x="3552" y="5414"/>
                      </a:cubicBezTo>
                      <a:cubicBezTo>
                        <a:pt x="3552" y="4331"/>
                        <a:pt x="2469" y="3248"/>
                        <a:pt x="2469" y="3248"/>
                      </a:cubicBezTo>
                      <a:cubicBezTo>
                        <a:pt x="5717" y="5414"/>
                        <a:pt x="3552" y="4331"/>
                        <a:pt x="3552" y="5414"/>
                      </a:cubicBezTo>
                      <a:cubicBezTo>
                        <a:pt x="4635" y="5414"/>
                        <a:pt x="4635" y="5414"/>
                        <a:pt x="3552" y="3248"/>
                      </a:cubicBezTo>
                      <a:lnTo>
                        <a:pt x="3552" y="5414"/>
                      </a:lnTo>
                      <a:lnTo>
                        <a:pt x="2469" y="2166"/>
                      </a:lnTo>
                      <a:cubicBezTo>
                        <a:pt x="1386" y="1083"/>
                        <a:pt x="3552" y="4331"/>
                        <a:pt x="2469" y="2166"/>
                      </a:cubicBezTo>
                      <a:cubicBezTo>
                        <a:pt x="1386" y="1083"/>
                        <a:pt x="1386" y="1083"/>
                        <a:pt x="1386" y="1083"/>
                      </a:cubicBezTo>
                      <a:cubicBezTo>
                        <a:pt x="1386" y="1083"/>
                        <a:pt x="-780" y="0"/>
                        <a:pt x="303" y="0"/>
                      </a:cubicBezTo>
                      <a:cubicBezTo>
                        <a:pt x="303" y="1083"/>
                        <a:pt x="3552" y="4331"/>
                        <a:pt x="3552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0" name="Полилиния: фигура 3359">
                  <a:extLst>
                    <a:ext uri="{FF2B5EF4-FFF2-40B4-BE49-F238E27FC236}">
                      <a16:creationId xmlns:a16="http://schemas.microsoft.com/office/drawing/2014/main" id="{BAE741B7-9B9F-0E29-D640-3B407BA3B0FD}"/>
                    </a:ext>
                  </a:extLst>
                </p:cNvPr>
                <p:cNvSpPr/>
                <p:nvPr/>
              </p:nvSpPr>
              <p:spPr>
                <a:xfrm>
                  <a:off x="8999784" y="6459135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1" name="Полилиния: фигура 3360">
                  <a:extLst>
                    <a:ext uri="{FF2B5EF4-FFF2-40B4-BE49-F238E27FC236}">
                      <a16:creationId xmlns:a16="http://schemas.microsoft.com/office/drawing/2014/main" id="{103EB282-6639-478E-07FC-3A8A3CAADE9C}"/>
                    </a:ext>
                  </a:extLst>
                </p:cNvPr>
                <p:cNvSpPr/>
                <p:nvPr/>
              </p:nvSpPr>
              <p:spPr>
                <a:xfrm>
                  <a:off x="8998701" y="6459135"/>
                  <a:ext cx="3248" cy="4812"/>
                </a:xfrm>
                <a:custGeom>
                  <a:avLst/>
                  <a:gdLst>
                    <a:gd name="connsiteX0" fmla="*/ 3248 w 3248"/>
                    <a:gd name="connsiteY0" fmla="*/ 4331 h 4812"/>
                    <a:gd name="connsiteX1" fmla="*/ 2166 w 3248"/>
                    <a:gd name="connsiteY1" fmla="*/ 3249 h 4812"/>
                    <a:gd name="connsiteX2" fmla="*/ 3248 w 3248"/>
                    <a:gd name="connsiteY2" fmla="*/ 4331 h 4812"/>
                    <a:gd name="connsiteX3" fmla="*/ 2166 w 3248"/>
                    <a:gd name="connsiteY3" fmla="*/ 2166 h 4812"/>
                    <a:gd name="connsiteX4" fmla="*/ 2166 w 3248"/>
                    <a:gd name="connsiteY4" fmla="*/ 3249 h 4812"/>
                    <a:gd name="connsiteX5" fmla="*/ 0 w 3248"/>
                    <a:gd name="connsiteY5" fmla="*/ 0 h 4812"/>
                    <a:gd name="connsiteX6" fmla="*/ 1083 w 3248"/>
                    <a:gd name="connsiteY6" fmla="*/ 1083 h 4812"/>
                    <a:gd name="connsiteX7" fmla="*/ 1083 w 3248"/>
                    <a:gd name="connsiteY7" fmla="*/ 2166 h 4812"/>
                    <a:gd name="connsiteX8" fmla="*/ 2166 w 3248"/>
                    <a:gd name="connsiteY8" fmla="*/ 3249 h 4812"/>
                    <a:gd name="connsiteX9" fmla="*/ 2166 w 3248"/>
                    <a:gd name="connsiteY9" fmla="*/ 4331 h 4812"/>
                    <a:gd name="connsiteX10" fmla="*/ 3248 w 3248"/>
                    <a:gd name="connsiteY10" fmla="*/ 4331 h 4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48" h="4812">
                      <a:moveTo>
                        <a:pt x="3248" y="4331"/>
                      </a:moveTo>
                      <a:lnTo>
                        <a:pt x="2166" y="3249"/>
                      </a:lnTo>
                      <a:cubicBezTo>
                        <a:pt x="3248" y="3249"/>
                        <a:pt x="3248" y="3249"/>
                        <a:pt x="3248" y="4331"/>
                      </a:cubicBezTo>
                      <a:cubicBezTo>
                        <a:pt x="3248" y="3249"/>
                        <a:pt x="2166" y="2166"/>
                        <a:pt x="2166" y="2166"/>
                      </a:cubicBezTo>
                      <a:cubicBezTo>
                        <a:pt x="0" y="0"/>
                        <a:pt x="2166" y="3249"/>
                        <a:pt x="2166" y="3249"/>
                      </a:cubicBezTo>
                      <a:cubicBezTo>
                        <a:pt x="1083" y="2166"/>
                        <a:pt x="1083" y="2166"/>
                        <a:pt x="0" y="0"/>
                      </a:cubicBezTo>
                      <a:cubicBezTo>
                        <a:pt x="0" y="0"/>
                        <a:pt x="0" y="0"/>
                        <a:pt x="1083" y="1083"/>
                      </a:cubicBezTo>
                      <a:cubicBezTo>
                        <a:pt x="-1083" y="-1083"/>
                        <a:pt x="1083" y="1083"/>
                        <a:pt x="1083" y="2166"/>
                      </a:cubicBezTo>
                      <a:cubicBezTo>
                        <a:pt x="1083" y="2166"/>
                        <a:pt x="2166" y="3249"/>
                        <a:pt x="2166" y="3249"/>
                      </a:cubicBezTo>
                      <a:lnTo>
                        <a:pt x="2166" y="4331"/>
                      </a:lnTo>
                      <a:cubicBezTo>
                        <a:pt x="3248" y="4331"/>
                        <a:pt x="3248" y="5414"/>
                        <a:pt x="3248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2" name="Полилиния: фигура 3361">
                  <a:extLst>
                    <a:ext uri="{FF2B5EF4-FFF2-40B4-BE49-F238E27FC236}">
                      <a16:creationId xmlns:a16="http://schemas.microsoft.com/office/drawing/2014/main" id="{E0ADA906-6695-74BC-9A4C-D5EDE84FB61B}"/>
                    </a:ext>
                  </a:extLst>
                </p:cNvPr>
                <p:cNvSpPr/>
                <p:nvPr/>
              </p:nvSpPr>
              <p:spPr>
                <a:xfrm>
                  <a:off x="9003032" y="6463467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3" name="Полилиния: фигура 3362">
                  <a:extLst>
                    <a:ext uri="{FF2B5EF4-FFF2-40B4-BE49-F238E27FC236}">
                      <a16:creationId xmlns:a16="http://schemas.microsoft.com/office/drawing/2014/main" id="{AEBC6145-98B1-8F34-EAA3-D6691DBB91DB}"/>
                    </a:ext>
                  </a:extLst>
                </p:cNvPr>
                <p:cNvSpPr/>
                <p:nvPr/>
              </p:nvSpPr>
              <p:spPr>
                <a:xfrm>
                  <a:off x="8999784" y="6460820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481"/>
                        <a:pt x="0" y="-602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4" name="Полилиния: фигура 3363">
                  <a:extLst>
                    <a:ext uri="{FF2B5EF4-FFF2-40B4-BE49-F238E27FC236}">
                      <a16:creationId xmlns:a16="http://schemas.microsoft.com/office/drawing/2014/main" id="{61D7FDB7-51AB-296B-920F-123DC9FA4A12}"/>
                    </a:ext>
                  </a:extLst>
                </p:cNvPr>
                <p:cNvSpPr/>
                <p:nvPr/>
              </p:nvSpPr>
              <p:spPr>
                <a:xfrm>
                  <a:off x="9000867" y="6463467"/>
                  <a:ext cx="812" cy="481"/>
                </a:xfrm>
                <a:custGeom>
                  <a:avLst/>
                  <a:gdLst>
                    <a:gd name="connsiteX0" fmla="*/ 0 w 812"/>
                    <a:gd name="connsiteY0" fmla="*/ 0 h 481"/>
                    <a:gd name="connsiteX1" fmla="*/ 0 w 812"/>
                    <a:gd name="connsiteY1" fmla="*/ 0 h 481"/>
                    <a:gd name="connsiteX2" fmla="*/ 0 w 812"/>
                    <a:gd name="connsiteY2" fmla="*/ 0 h 481"/>
                    <a:gd name="connsiteX3" fmla="*/ 0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1083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5" name="Полилиния: фигура 3364">
                  <a:extLst>
                    <a:ext uri="{FF2B5EF4-FFF2-40B4-BE49-F238E27FC236}">
                      <a16:creationId xmlns:a16="http://schemas.microsoft.com/office/drawing/2014/main" id="{E8FFA757-41CA-666E-2DDD-D429C607F792}"/>
                    </a:ext>
                  </a:extLst>
                </p:cNvPr>
                <p:cNvSpPr/>
                <p:nvPr/>
              </p:nvSpPr>
              <p:spPr>
                <a:xfrm>
                  <a:off x="8993287" y="6458963"/>
                  <a:ext cx="7883" cy="9917"/>
                </a:xfrm>
                <a:custGeom>
                  <a:avLst/>
                  <a:gdLst>
                    <a:gd name="connsiteX0" fmla="*/ 0 w 7883"/>
                    <a:gd name="connsiteY0" fmla="*/ 3421 h 9917"/>
                    <a:gd name="connsiteX1" fmla="*/ 1083 w 7883"/>
                    <a:gd name="connsiteY1" fmla="*/ 4504 h 9917"/>
                    <a:gd name="connsiteX2" fmla="*/ 1083 w 7883"/>
                    <a:gd name="connsiteY2" fmla="*/ 6669 h 9917"/>
                    <a:gd name="connsiteX3" fmla="*/ 2166 w 7883"/>
                    <a:gd name="connsiteY3" fmla="*/ 9918 h 9917"/>
                    <a:gd name="connsiteX4" fmla="*/ 2166 w 7883"/>
                    <a:gd name="connsiteY4" fmla="*/ 8835 h 9917"/>
                    <a:gd name="connsiteX5" fmla="*/ 2166 w 7883"/>
                    <a:gd name="connsiteY5" fmla="*/ 9918 h 9917"/>
                    <a:gd name="connsiteX6" fmla="*/ 3248 w 7883"/>
                    <a:gd name="connsiteY6" fmla="*/ 8835 h 9917"/>
                    <a:gd name="connsiteX7" fmla="*/ 3248 w 7883"/>
                    <a:gd name="connsiteY7" fmla="*/ 7752 h 9917"/>
                    <a:gd name="connsiteX8" fmla="*/ 6497 w 7883"/>
                    <a:gd name="connsiteY8" fmla="*/ 6669 h 9917"/>
                    <a:gd name="connsiteX9" fmla="*/ 5414 w 7883"/>
                    <a:gd name="connsiteY9" fmla="*/ 4504 h 9917"/>
                    <a:gd name="connsiteX10" fmla="*/ 6497 w 7883"/>
                    <a:gd name="connsiteY10" fmla="*/ 5587 h 9917"/>
                    <a:gd name="connsiteX11" fmla="*/ 6497 w 7883"/>
                    <a:gd name="connsiteY11" fmla="*/ 5587 h 9917"/>
                    <a:gd name="connsiteX12" fmla="*/ 7580 w 7883"/>
                    <a:gd name="connsiteY12" fmla="*/ 5587 h 9917"/>
                    <a:gd name="connsiteX13" fmla="*/ 5414 w 7883"/>
                    <a:gd name="connsiteY13" fmla="*/ 2338 h 9917"/>
                    <a:gd name="connsiteX14" fmla="*/ 7580 w 7883"/>
                    <a:gd name="connsiteY14" fmla="*/ 5587 h 9917"/>
                    <a:gd name="connsiteX15" fmla="*/ 6497 w 7883"/>
                    <a:gd name="connsiteY15" fmla="*/ 3421 h 9917"/>
                    <a:gd name="connsiteX16" fmla="*/ 5414 w 7883"/>
                    <a:gd name="connsiteY16" fmla="*/ 1255 h 9917"/>
                    <a:gd name="connsiteX17" fmla="*/ 5414 w 7883"/>
                    <a:gd name="connsiteY17" fmla="*/ 172 h 9917"/>
                    <a:gd name="connsiteX18" fmla="*/ 5414 w 7883"/>
                    <a:gd name="connsiteY18" fmla="*/ 4504 h 9917"/>
                    <a:gd name="connsiteX19" fmla="*/ 4331 w 7883"/>
                    <a:gd name="connsiteY19" fmla="*/ 3421 h 9917"/>
                    <a:gd name="connsiteX20" fmla="*/ 3248 w 7883"/>
                    <a:gd name="connsiteY20" fmla="*/ 2338 h 9917"/>
                    <a:gd name="connsiteX21" fmla="*/ 4331 w 7883"/>
                    <a:gd name="connsiteY21" fmla="*/ 4504 h 9917"/>
                    <a:gd name="connsiteX22" fmla="*/ 3248 w 7883"/>
                    <a:gd name="connsiteY22" fmla="*/ 3421 h 9917"/>
                    <a:gd name="connsiteX23" fmla="*/ 3248 w 7883"/>
                    <a:gd name="connsiteY23" fmla="*/ 4504 h 9917"/>
                    <a:gd name="connsiteX24" fmla="*/ 2166 w 7883"/>
                    <a:gd name="connsiteY24" fmla="*/ 3421 h 9917"/>
                    <a:gd name="connsiteX25" fmla="*/ 3248 w 7883"/>
                    <a:gd name="connsiteY25" fmla="*/ 6669 h 9917"/>
                    <a:gd name="connsiteX26" fmla="*/ 1083 w 7883"/>
                    <a:gd name="connsiteY26" fmla="*/ 2338 h 9917"/>
                    <a:gd name="connsiteX27" fmla="*/ 2166 w 7883"/>
                    <a:gd name="connsiteY27" fmla="*/ 3421 h 9917"/>
                    <a:gd name="connsiteX28" fmla="*/ 2166 w 7883"/>
                    <a:gd name="connsiteY28" fmla="*/ 4504 h 9917"/>
                    <a:gd name="connsiteX29" fmla="*/ 1083 w 7883"/>
                    <a:gd name="connsiteY29" fmla="*/ 2338 h 9917"/>
                    <a:gd name="connsiteX30" fmla="*/ 1083 w 7883"/>
                    <a:gd name="connsiteY30" fmla="*/ 4504 h 9917"/>
                    <a:gd name="connsiteX31" fmla="*/ 2166 w 7883"/>
                    <a:gd name="connsiteY31" fmla="*/ 5587 h 9917"/>
                    <a:gd name="connsiteX32" fmla="*/ 1083 w 7883"/>
                    <a:gd name="connsiteY32" fmla="*/ 5587 h 9917"/>
                    <a:gd name="connsiteX33" fmla="*/ 0 w 7883"/>
                    <a:gd name="connsiteY33" fmla="*/ 3421 h 9917"/>
                    <a:gd name="connsiteX34" fmla="*/ 0 w 7883"/>
                    <a:gd name="connsiteY34" fmla="*/ 2338 h 9917"/>
                    <a:gd name="connsiteX35" fmla="*/ 1083 w 7883"/>
                    <a:gd name="connsiteY35" fmla="*/ 5587 h 9917"/>
                    <a:gd name="connsiteX36" fmla="*/ 0 w 7883"/>
                    <a:gd name="connsiteY36" fmla="*/ 3421 h 9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7883" h="9917">
                      <a:moveTo>
                        <a:pt x="0" y="3421"/>
                      </a:moveTo>
                      <a:cubicBezTo>
                        <a:pt x="0" y="4504"/>
                        <a:pt x="1083" y="4504"/>
                        <a:pt x="1083" y="4504"/>
                      </a:cubicBezTo>
                      <a:cubicBezTo>
                        <a:pt x="1083" y="5587"/>
                        <a:pt x="1083" y="5587"/>
                        <a:pt x="1083" y="6669"/>
                      </a:cubicBezTo>
                      <a:cubicBezTo>
                        <a:pt x="1083" y="7752"/>
                        <a:pt x="1083" y="7752"/>
                        <a:pt x="2166" y="9918"/>
                      </a:cubicBezTo>
                      <a:cubicBezTo>
                        <a:pt x="2166" y="9918"/>
                        <a:pt x="2166" y="7752"/>
                        <a:pt x="2166" y="8835"/>
                      </a:cubicBezTo>
                      <a:cubicBezTo>
                        <a:pt x="2166" y="8835"/>
                        <a:pt x="2166" y="9918"/>
                        <a:pt x="2166" y="9918"/>
                      </a:cubicBezTo>
                      <a:cubicBezTo>
                        <a:pt x="2166" y="8835"/>
                        <a:pt x="2166" y="7752"/>
                        <a:pt x="3248" y="8835"/>
                      </a:cubicBezTo>
                      <a:cubicBezTo>
                        <a:pt x="3248" y="8835"/>
                        <a:pt x="3248" y="8835"/>
                        <a:pt x="3248" y="7752"/>
                      </a:cubicBezTo>
                      <a:cubicBezTo>
                        <a:pt x="4331" y="7752"/>
                        <a:pt x="4331" y="6669"/>
                        <a:pt x="6497" y="6669"/>
                      </a:cubicBezTo>
                      <a:lnTo>
                        <a:pt x="5414" y="4504"/>
                      </a:lnTo>
                      <a:cubicBezTo>
                        <a:pt x="6497" y="5587"/>
                        <a:pt x="5414" y="4504"/>
                        <a:pt x="6497" y="5587"/>
                      </a:cubicBezTo>
                      <a:cubicBezTo>
                        <a:pt x="6497" y="5587"/>
                        <a:pt x="6497" y="5587"/>
                        <a:pt x="6497" y="5587"/>
                      </a:cubicBezTo>
                      <a:cubicBezTo>
                        <a:pt x="7580" y="7752"/>
                        <a:pt x="6497" y="5587"/>
                        <a:pt x="7580" y="5587"/>
                      </a:cubicBezTo>
                      <a:cubicBezTo>
                        <a:pt x="7580" y="5587"/>
                        <a:pt x="6497" y="3421"/>
                        <a:pt x="5414" y="2338"/>
                      </a:cubicBezTo>
                      <a:cubicBezTo>
                        <a:pt x="6497" y="4504"/>
                        <a:pt x="5414" y="2338"/>
                        <a:pt x="7580" y="5587"/>
                      </a:cubicBezTo>
                      <a:cubicBezTo>
                        <a:pt x="8663" y="6669"/>
                        <a:pt x="6497" y="3421"/>
                        <a:pt x="6497" y="3421"/>
                      </a:cubicBezTo>
                      <a:cubicBezTo>
                        <a:pt x="5414" y="2338"/>
                        <a:pt x="5414" y="2338"/>
                        <a:pt x="5414" y="1255"/>
                      </a:cubicBezTo>
                      <a:cubicBezTo>
                        <a:pt x="4331" y="172"/>
                        <a:pt x="5414" y="1255"/>
                        <a:pt x="5414" y="172"/>
                      </a:cubicBezTo>
                      <a:cubicBezTo>
                        <a:pt x="4331" y="-911"/>
                        <a:pt x="6497" y="3421"/>
                        <a:pt x="5414" y="4504"/>
                      </a:cubicBezTo>
                      <a:lnTo>
                        <a:pt x="4331" y="3421"/>
                      </a:lnTo>
                      <a:cubicBezTo>
                        <a:pt x="4331" y="4504"/>
                        <a:pt x="4331" y="4504"/>
                        <a:pt x="3248" y="2338"/>
                      </a:cubicBezTo>
                      <a:cubicBezTo>
                        <a:pt x="4331" y="3421"/>
                        <a:pt x="2166" y="1255"/>
                        <a:pt x="4331" y="4504"/>
                      </a:cubicBezTo>
                      <a:cubicBezTo>
                        <a:pt x="4331" y="3421"/>
                        <a:pt x="4331" y="3421"/>
                        <a:pt x="3248" y="3421"/>
                      </a:cubicBezTo>
                      <a:lnTo>
                        <a:pt x="3248" y="4504"/>
                      </a:lnTo>
                      <a:cubicBezTo>
                        <a:pt x="3248" y="4504"/>
                        <a:pt x="2166" y="3421"/>
                        <a:pt x="2166" y="3421"/>
                      </a:cubicBezTo>
                      <a:cubicBezTo>
                        <a:pt x="3248" y="4504"/>
                        <a:pt x="3248" y="5587"/>
                        <a:pt x="3248" y="6669"/>
                      </a:cubicBezTo>
                      <a:cubicBezTo>
                        <a:pt x="2166" y="5587"/>
                        <a:pt x="1083" y="3421"/>
                        <a:pt x="1083" y="2338"/>
                      </a:cubicBezTo>
                      <a:cubicBezTo>
                        <a:pt x="1083" y="2338"/>
                        <a:pt x="1083" y="3421"/>
                        <a:pt x="2166" y="3421"/>
                      </a:cubicBezTo>
                      <a:cubicBezTo>
                        <a:pt x="2166" y="3421"/>
                        <a:pt x="2166" y="4504"/>
                        <a:pt x="2166" y="4504"/>
                      </a:cubicBezTo>
                      <a:cubicBezTo>
                        <a:pt x="2166" y="4504"/>
                        <a:pt x="1083" y="2338"/>
                        <a:pt x="1083" y="2338"/>
                      </a:cubicBezTo>
                      <a:cubicBezTo>
                        <a:pt x="1083" y="2338"/>
                        <a:pt x="2166" y="5587"/>
                        <a:pt x="1083" y="4504"/>
                      </a:cubicBezTo>
                      <a:lnTo>
                        <a:pt x="2166" y="5587"/>
                      </a:lnTo>
                      <a:cubicBezTo>
                        <a:pt x="2166" y="5587"/>
                        <a:pt x="1083" y="4504"/>
                        <a:pt x="1083" y="5587"/>
                      </a:cubicBezTo>
                      <a:cubicBezTo>
                        <a:pt x="1083" y="4504"/>
                        <a:pt x="1083" y="4504"/>
                        <a:pt x="0" y="3421"/>
                      </a:cubicBezTo>
                      <a:cubicBezTo>
                        <a:pt x="1083" y="3421"/>
                        <a:pt x="1083" y="2338"/>
                        <a:pt x="0" y="2338"/>
                      </a:cubicBezTo>
                      <a:cubicBezTo>
                        <a:pt x="0" y="3421"/>
                        <a:pt x="1083" y="4504"/>
                        <a:pt x="1083" y="5587"/>
                      </a:cubicBezTo>
                      <a:cubicBezTo>
                        <a:pt x="1083" y="3421"/>
                        <a:pt x="0" y="3421"/>
                        <a:pt x="0" y="342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6" name="Полилиния: фигура 3365">
                  <a:extLst>
                    <a:ext uri="{FF2B5EF4-FFF2-40B4-BE49-F238E27FC236}">
                      <a16:creationId xmlns:a16="http://schemas.microsoft.com/office/drawing/2014/main" id="{827B83A2-9B0F-97B3-05B2-5DB00552CED9}"/>
                    </a:ext>
                  </a:extLst>
                </p:cNvPr>
                <p:cNvSpPr/>
                <p:nvPr/>
              </p:nvSpPr>
              <p:spPr>
                <a:xfrm>
                  <a:off x="8993557" y="6461301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7" name="Полилиния: фигура 3366">
                  <a:extLst>
                    <a:ext uri="{FF2B5EF4-FFF2-40B4-BE49-F238E27FC236}">
                      <a16:creationId xmlns:a16="http://schemas.microsoft.com/office/drawing/2014/main" id="{FE02B893-5B68-02B1-293C-41BBE15ABCC2}"/>
                    </a:ext>
                  </a:extLst>
                </p:cNvPr>
                <p:cNvSpPr/>
                <p:nvPr/>
              </p:nvSpPr>
              <p:spPr>
                <a:xfrm>
                  <a:off x="8993287" y="646238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8" name="Полилиния: фигура 3367">
                  <a:extLst>
                    <a:ext uri="{FF2B5EF4-FFF2-40B4-BE49-F238E27FC236}">
                      <a16:creationId xmlns:a16="http://schemas.microsoft.com/office/drawing/2014/main" id="{574FD1E0-5F35-4E42-1B54-48DAFD550147}"/>
                    </a:ext>
                  </a:extLst>
                </p:cNvPr>
                <p:cNvSpPr/>
                <p:nvPr/>
              </p:nvSpPr>
              <p:spPr>
                <a:xfrm>
                  <a:off x="8996535" y="646779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69" name="Полилиния: фигура 3368">
                  <a:extLst>
                    <a:ext uri="{FF2B5EF4-FFF2-40B4-BE49-F238E27FC236}">
                      <a16:creationId xmlns:a16="http://schemas.microsoft.com/office/drawing/2014/main" id="{CF42DE9B-0DB4-5603-B678-C4DE875BDDFD}"/>
                    </a:ext>
                  </a:extLst>
                </p:cNvPr>
                <p:cNvSpPr/>
                <p:nvPr/>
              </p:nvSpPr>
              <p:spPr>
                <a:xfrm>
                  <a:off x="8994369" y="6460218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cubicBezTo>
                        <a:pt x="0" y="0"/>
                        <a:pt x="0" y="1083"/>
                        <a:pt x="1083" y="1083"/>
                      </a:cubicBezTo>
                      <a:cubicBezTo>
                        <a:pt x="1083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0" name="Полилиния: фигура 3369">
                  <a:extLst>
                    <a:ext uri="{FF2B5EF4-FFF2-40B4-BE49-F238E27FC236}">
                      <a16:creationId xmlns:a16="http://schemas.microsoft.com/office/drawing/2014/main" id="{AC24C52F-E588-5B2F-8F91-81461D761D3D}"/>
                    </a:ext>
                  </a:extLst>
                </p:cNvPr>
                <p:cNvSpPr/>
                <p:nvPr/>
              </p:nvSpPr>
              <p:spPr>
                <a:xfrm>
                  <a:off x="8996054" y="6460218"/>
                  <a:ext cx="481" cy="1082"/>
                </a:xfrm>
                <a:custGeom>
                  <a:avLst/>
                  <a:gdLst>
                    <a:gd name="connsiteX0" fmla="*/ 481 w 481"/>
                    <a:gd name="connsiteY0" fmla="*/ 1083 h 1082"/>
                    <a:gd name="connsiteX1" fmla="*/ 481 w 481"/>
                    <a:gd name="connsiteY1" fmla="*/ 0 h 1082"/>
                    <a:gd name="connsiteX2" fmla="*/ 481 w 481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">
                      <a:moveTo>
                        <a:pt x="481" y="1083"/>
                      </a:moveTo>
                      <a:cubicBezTo>
                        <a:pt x="481" y="1083"/>
                        <a:pt x="481" y="0"/>
                        <a:pt x="481" y="0"/>
                      </a:cubicBezTo>
                      <a:cubicBezTo>
                        <a:pt x="-602" y="0"/>
                        <a:pt x="481" y="1083"/>
                        <a:pt x="481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1" name="Полилиния: фигура 3370">
                  <a:extLst>
                    <a:ext uri="{FF2B5EF4-FFF2-40B4-BE49-F238E27FC236}">
                      <a16:creationId xmlns:a16="http://schemas.microsoft.com/office/drawing/2014/main" id="{7505A8D9-00AD-C8D1-E6FA-D23E44E15D50}"/>
                    </a:ext>
                  </a:extLst>
                </p:cNvPr>
                <p:cNvSpPr/>
                <p:nvPr/>
              </p:nvSpPr>
              <p:spPr>
                <a:xfrm>
                  <a:off x="8993287" y="646130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2" name="Полилиния: фигура 3371">
                  <a:extLst>
                    <a:ext uri="{FF2B5EF4-FFF2-40B4-BE49-F238E27FC236}">
                      <a16:creationId xmlns:a16="http://schemas.microsoft.com/office/drawing/2014/main" id="{A13D7144-8756-5A36-EC78-8C952F184F7F}"/>
                    </a:ext>
                  </a:extLst>
                </p:cNvPr>
                <p:cNvSpPr/>
                <p:nvPr/>
              </p:nvSpPr>
              <p:spPr>
                <a:xfrm>
                  <a:off x="8987872" y="6462860"/>
                  <a:ext cx="5414" cy="8353"/>
                </a:xfrm>
                <a:custGeom>
                  <a:avLst/>
                  <a:gdLst>
                    <a:gd name="connsiteX0" fmla="*/ 3248 w 5414"/>
                    <a:gd name="connsiteY0" fmla="*/ 7104 h 8353"/>
                    <a:gd name="connsiteX1" fmla="*/ 3248 w 5414"/>
                    <a:gd name="connsiteY1" fmla="*/ 7104 h 8353"/>
                    <a:gd name="connsiteX2" fmla="*/ 3248 w 5414"/>
                    <a:gd name="connsiteY2" fmla="*/ 3855 h 8353"/>
                    <a:gd name="connsiteX3" fmla="*/ 4331 w 5414"/>
                    <a:gd name="connsiteY3" fmla="*/ 8186 h 8353"/>
                    <a:gd name="connsiteX4" fmla="*/ 5414 w 5414"/>
                    <a:gd name="connsiteY4" fmla="*/ 4938 h 8353"/>
                    <a:gd name="connsiteX5" fmla="*/ 5414 w 5414"/>
                    <a:gd name="connsiteY5" fmla="*/ 6021 h 8353"/>
                    <a:gd name="connsiteX6" fmla="*/ 4331 w 5414"/>
                    <a:gd name="connsiteY6" fmla="*/ 1689 h 8353"/>
                    <a:gd name="connsiteX7" fmla="*/ 5414 w 5414"/>
                    <a:gd name="connsiteY7" fmla="*/ 6021 h 8353"/>
                    <a:gd name="connsiteX8" fmla="*/ 5414 w 5414"/>
                    <a:gd name="connsiteY8" fmla="*/ 6021 h 8353"/>
                    <a:gd name="connsiteX9" fmla="*/ 5414 w 5414"/>
                    <a:gd name="connsiteY9" fmla="*/ 4938 h 8353"/>
                    <a:gd name="connsiteX10" fmla="*/ 4331 w 5414"/>
                    <a:gd name="connsiteY10" fmla="*/ 2772 h 8353"/>
                    <a:gd name="connsiteX11" fmla="*/ 3248 w 5414"/>
                    <a:gd name="connsiteY11" fmla="*/ 606 h 8353"/>
                    <a:gd name="connsiteX12" fmla="*/ 3248 w 5414"/>
                    <a:gd name="connsiteY12" fmla="*/ 2772 h 8353"/>
                    <a:gd name="connsiteX13" fmla="*/ 2166 w 5414"/>
                    <a:gd name="connsiteY13" fmla="*/ 606 h 8353"/>
                    <a:gd name="connsiteX14" fmla="*/ 2166 w 5414"/>
                    <a:gd name="connsiteY14" fmla="*/ 1689 h 8353"/>
                    <a:gd name="connsiteX15" fmla="*/ 2166 w 5414"/>
                    <a:gd name="connsiteY15" fmla="*/ 606 h 8353"/>
                    <a:gd name="connsiteX16" fmla="*/ 2166 w 5414"/>
                    <a:gd name="connsiteY16" fmla="*/ 1689 h 8353"/>
                    <a:gd name="connsiteX17" fmla="*/ 2166 w 5414"/>
                    <a:gd name="connsiteY17" fmla="*/ 1689 h 8353"/>
                    <a:gd name="connsiteX18" fmla="*/ 2166 w 5414"/>
                    <a:gd name="connsiteY18" fmla="*/ 3855 h 8353"/>
                    <a:gd name="connsiteX19" fmla="*/ 1083 w 5414"/>
                    <a:gd name="connsiteY19" fmla="*/ 1689 h 8353"/>
                    <a:gd name="connsiteX20" fmla="*/ 1083 w 5414"/>
                    <a:gd name="connsiteY20" fmla="*/ 2772 h 8353"/>
                    <a:gd name="connsiteX21" fmla="*/ 0 w 5414"/>
                    <a:gd name="connsiteY21" fmla="*/ 606 h 8353"/>
                    <a:gd name="connsiteX22" fmla="*/ 0 w 5414"/>
                    <a:gd name="connsiteY22" fmla="*/ 1689 h 8353"/>
                    <a:gd name="connsiteX23" fmla="*/ 0 w 5414"/>
                    <a:gd name="connsiteY23" fmla="*/ 606 h 8353"/>
                    <a:gd name="connsiteX24" fmla="*/ 1083 w 5414"/>
                    <a:gd name="connsiteY24" fmla="*/ 4938 h 8353"/>
                    <a:gd name="connsiteX25" fmla="*/ 0 w 5414"/>
                    <a:gd name="connsiteY25" fmla="*/ 1689 h 8353"/>
                    <a:gd name="connsiteX26" fmla="*/ 0 w 5414"/>
                    <a:gd name="connsiteY26" fmla="*/ 2772 h 8353"/>
                    <a:gd name="connsiteX27" fmla="*/ 0 w 5414"/>
                    <a:gd name="connsiteY27" fmla="*/ 2772 h 8353"/>
                    <a:gd name="connsiteX28" fmla="*/ 0 w 5414"/>
                    <a:gd name="connsiteY28" fmla="*/ 3855 h 8353"/>
                    <a:gd name="connsiteX29" fmla="*/ 0 w 5414"/>
                    <a:gd name="connsiteY29" fmla="*/ 3855 h 8353"/>
                    <a:gd name="connsiteX30" fmla="*/ 0 w 5414"/>
                    <a:gd name="connsiteY30" fmla="*/ 4938 h 8353"/>
                    <a:gd name="connsiteX31" fmla="*/ 0 w 5414"/>
                    <a:gd name="connsiteY31" fmla="*/ 3855 h 8353"/>
                    <a:gd name="connsiteX32" fmla="*/ 3248 w 5414"/>
                    <a:gd name="connsiteY32" fmla="*/ 7104 h 8353"/>
                    <a:gd name="connsiteX33" fmla="*/ 3248 w 5414"/>
                    <a:gd name="connsiteY33" fmla="*/ 4938 h 8353"/>
                    <a:gd name="connsiteX34" fmla="*/ 3248 w 5414"/>
                    <a:gd name="connsiteY34" fmla="*/ 7104 h 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5414" h="8353">
                      <a:moveTo>
                        <a:pt x="3248" y="7104"/>
                      </a:moveTo>
                      <a:cubicBezTo>
                        <a:pt x="4331" y="9269"/>
                        <a:pt x="4331" y="8186"/>
                        <a:pt x="3248" y="7104"/>
                      </a:cubicBezTo>
                      <a:cubicBezTo>
                        <a:pt x="4331" y="7104"/>
                        <a:pt x="3248" y="3855"/>
                        <a:pt x="3248" y="3855"/>
                      </a:cubicBezTo>
                      <a:lnTo>
                        <a:pt x="4331" y="8186"/>
                      </a:lnTo>
                      <a:cubicBezTo>
                        <a:pt x="4331" y="8186"/>
                        <a:pt x="5414" y="8186"/>
                        <a:pt x="5414" y="4938"/>
                      </a:cubicBezTo>
                      <a:cubicBezTo>
                        <a:pt x="5414" y="4938"/>
                        <a:pt x="5414" y="6021"/>
                        <a:pt x="5414" y="6021"/>
                      </a:cubicBezTo>
                      <a:cubicBezTo>
                        <a:pt x="5414" y="6021"/>
                        <a:pt x="4331" y="606"/>
                        <a:pt x="4331" y="1689"/>
                      </a:cubicBezTo>
                      <a:cubicBezTo>
                        <a:pt x="4331" y="3855"/>
                        <a:pt x="5414" y="3855"/>
                        <a:pt x="5414" y="6021"/>
                      </a:cubicBezTo>
                      <a:lnTo>
                        <a:pt x="5414" y="6021"/>
                      </a:lnTo>
                      <a:cubicBezTo>
                        <a:pt x="5414" y="6021"/>
                        <a:pt x="5414" y="3855"/>
                        <a:pt x="5414" y="4938"/>
                      </a:cubicBezTo>
                      <a:cubicBezTo>
                        <a:pt x="5414" y="3855"/>
                        <a:pt x="4331" y="2772"/>
                        <a:pt x="4331" y="2772"/>
                      </a:cubicBezTo>
                      <a:cubicBezTo>
                        <a:pt x="4331" y="2772"/>
                        <a:pt x="4331" y="1689"/>
                        <a:pt x="3248" y="606"/>
                      </a:cubicBezTo>
                      <a:cubicBezTo>
                        <a:pt x="3248" y="1689"/>
                        <a:pt x="3248" y="606"/>
                        <a:pt x="3248" y="2772"/>
                      </a:cubicBezTo>
                      <a:cubicBezTo>
                        <a:pt x="3248" y="1689"/>
                        <a:pt x="3248" y="2772"/>
                        <a:pt x="2166" y="606"/>
                      </a:cubicBezTo>
                      <a:lnTo>
                        <a:pt x="2166" y="1689"/>
                      </a:lnTo>
                      <a:cubicBezTo>
                        <a:pt x="2166" y="1689"/>
                        <a:pt x="2166" y="606"/>
                        <a:pt x="2166" y="606"/>
                      </a:cubicBezTo>
                      <a:cubicBezTo>
                        <a:pt x="2166" y="1689"/>
                        <a:pt x="2166" y="1689"/>
                        <a:pt x="2166" y="1689"/>
                      </a:cubicBezTo>
                      <a:lnTo>
                        <a:pt x="2166" y="1689"/>
                      </a:lnTo>
                      <a:cubicBezTo>
                        <a:pt x="2166" y="1689"/>
                        <a:pt x="2166" y="1689"/>
                        <a:pt x="2166" y="3855"/>
                      </a:cubicBezTo>
                      <a:lnTo>
                        <a:pt x="1083" y="1689"/>
                      </a:lnTo>
                      <a:lnTo>
                        <a:pt x="1083" y="2772"/>
                      </a:lnTo>
                      <a:cubicBezTo>
                        <a:pt x="1083" y="2772"/>
                        <a:pt x="0" y="-1559"/>
                        <a:pt x="0" y="606"/>
                      </a:cubicBezTo>
                      <a:cubicBezTo>
                        <a:pt x="0" y="606"/>
                        <a:pt x="0" y="1689"/>
                        <a:pt x="0" y="1689"/>
                      </a:cubicBezTo>
                      <a:cubicBezTo>
                        <a:pt x="0" y="2772"/>
                        <a:pt x="0" y="606"/>
                        <a:pt x="0" y="606"/>
                      </a:cubicBezTo>
                      <a:cubicBezTo>
                        <a:pt x="0" y="1689"/>
                        <a:pt x="1083" y="3855"/>
                        <a:pt x="1083" y="4938"/>
                      </a:cubicBezTo>
                      <a:cubicBezTo>
                        <a:pt x="0" y="2772"/>
                        <a:pt x="1083" y="4938"/>
                        <a:pt x="0" y="1689"/>
                      </a:cubicBezTo>
                      <a:cubicBezTo>
                        <a:pt x="0" y="1689"/>
                        <a:pt x="0" y="3855"/>
                        <a:pt x="0" y="2772"/>
                      </a:cubicBezTo>
                      <a:lnTo>
                        <a:pt x="0" y="2772"/>
                      </a:lnTo>
                      <a:cubicBezTo>
                        <a:pt x="0" y="4938"/>
                        <a:pt x="0" y="1689"/>
                        <a:pt x="0" y="3855"/>
                      </a:cubicBezTo>
                      <a:lnTo>
                        <a:pt x="0" y="3855"/>
                      </a:lnTo>
                      <a:cubicBezTo>
                        <a:pt x="0" y="4938"/>
                        <a:pt x="0" y="4938"/>
                        <a:pt x="0" y="4938"/>
                      </a:cubicBezTo>
                      <a:cubicBezTo>
                        <a:pt x="0" y="4938"/>
                        <a:pt x="0" y="4938"/>
                        <a:pt x="0" y="3855"/>
                      </a:cubicBezTo>
                      <a:cubicBezTo>
                        <a:pt x="3248" y="6021"/>
                        <a:pt x="3248" y="6021"/>
                        <a:pt x="3248" y="7104"/>
                      </a:cubicBezTo>
                      <a:cubicBezTo>
                        <a:pt x="3248" y="7104"/>
                        <a:pt x="3248" y="4938"/>
                        <a:pt x="3248" y="4938"/>
                      </a:cubicBezTo>
                      <a:cubicBezTo>
                        <a:pt x="3248" y="6021"/>
                        <a:pt x="4331" y="8186"/>
                        <a:pt x="3248" y="71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3" name="Полилиния: фигура 3372">
                  <a:extLst>
                    <a:ext uri="{FF2B5EF4-FFF2-40B4-BE49-F238E27FC236}">
                      <a16:creationId xmlns:a16="http://schemas.microsoft.com/office/drawing/2014/main" id="{53B553B0-BA6D-4163-AF35-70B96933ADE9}"/>
                    </a:ext>
                  </a:extLst>
                </p:cNvPr>
                <p:cNvSpPr/>
                <p:nvPr/>
              </p:nvSpPr>
              <p:spPr>
                <a:xfrm>
                  <a:off x="8992204" y="6463467"/>
                  <a:ext cx="481" cy="481"/>
                </a:xfrm>
                <a:custGeom>
                  <a:avLst/>
                  <a:gdLst>
                    <a:gd name="connsiteX0" fmla="*/ 0 w 481"/>
                    <a:gd name="connsiteY0" fmla="*/ 0 h 481"/>
                    <a:gd name="connsiteX1" fmla="*/ 0 w 481"/>
                    <a:gd name="connsiteY1" fmla="*/ 0 h 481"/>
                    <a:gd name="connsiteX2" fmla="*/ 0 w 481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4" name="Полилиния: фигура 3373">
                  <a:extLst>
                    <a:ext uri="{FF2B5EF4-FFF2-40B4-BE49-F238E27FC236}">
                      <a16:creationId xmlns:a16="http://schemas.microsoft.com/office/drawing/2014/main" id="{5DF56CBD-0279-BF2D-8E94-E3CBD937BFAD}"/>
                    </a:ext>
                  </a:extLst>
                </p:cNvPr>
                <p:cNvSpPr/>
                <p:nvPr/>
              </p:nvSpPr>
              <p:spPr>
                <a:xfrm>
                  <a:off x="8987391" y="6463924"/>
                  <a:ext cx="3729" cy="8686"/>
                </a:xfrm>
                <a:custGeom>
                  <a:avLst/>
                  <a:gdLst>
                    <a:gd name="connsiteX0" fmla="*/ 2647 w 3729"/>
                    <a:gd name="connsiteY0" fmla="*/ 3874 h 8686"/>
                    <a:gd name="connsiteX1" fmla="*/ 2647 w 3729"/>
                    <a:gd name="connsiteY1" fmla="*/ 1708 h 8686"/>
                    <a:gd name="connsiteX2" fmla="*/ 3730 w 3729"/>
                    <a:gd name="connsiteY2" fmla="*/ 6039 h 8686"/>
                    <a:gd name="connsiteX3" fmla="*/ 3730 w 3729"/>
                    <a:gd name="connsiteY3" fmla="*/ 7122 h 8686"/>
                    <a:gd name="connsiteX4" fmla="*/ 2647 w 3729"/>
                    <a:gd name="connsiteY4" fmla="*/ 3874 h 8686"/>
                    <a:gd name="connsiteX5" fmla="*/ 1564 w 3729"/>
                    <a:gd name="connsiteY5" fmla="*/ 2791 h 8686"/>
                    <a:gd name="connsiteX6" fmla="*/ 2647 w 3729"/>
                    <a:gd name="connsiteY6" fmla="*/ 3874 h 8686"/>
                    <a:gd name="connsiteX7" fmla="*/ 1564 w 3729"/>
                    <a:gd name="connsiteY7" fmla="*/ 6039 h 8686"/>
                    <a:gd name="connsiteX8" fmla="*/ 1564 w 3729"/>
                    <a:gd name="connsiteY8" fmla="*/ 4956 h 8686"/>
                    <a:gd name="connsiteX9" fmla="*/ 481 w 3729"/>
                    <a:gd name="connsiteY9" fmla="*/ 1708 h 8686"/>
                    <a:gd name="connsiteX10" fmla="*/ 481 w 3729"/>
                    <a:gd name="connsiteY10" fmla="*/ 8205 h 8686"/>
                    <a:gd name="connsiteX11" fmla="*/ 481 w 3729"/>
                    <a:gd name="connsiteY11" fmla="*/ 8205 h 8686"/>
                    <a:gd name="connsiteX12" fmla="*/ 481 w 3729"/>
                    <a:gd name="connsiteY12" fmla="*/ 4956 h 8686"/>
                    <a:gd name="connsiteX13" fmla="*/ 481 w 3729"/>
                    <a:gd name="connsiteY13" fmla="*/ 6039 h 8686"/>
                    <a:gd name="connsiteX14" fmla="*/ 481 w 3729"/>
                    <a:gd name="connsiteY14" fmla="*/ 8205 h 8686"/>
                    <a:gd name="connsiteX15" fmla="*/ 2647 w 3729"/>
                    <a:gd name="connsiteY15" fmla="*/ 8205 h 8686"/>
                    <a:gd name="connsiteX16" fmla="*/ 2647 w 3729"/>
                    <a:gd name="connsiteY16" fmla="*/ 8205 h 8686"/>
                    <a:gd name="connsiteX17" fmla="*/ 2647 w 3729"/>
                    <a:gd name="connsiteY17" fmla="*/ 6039 h 8686"/>
                    <a:gd name="connsiteX18" fmla="*/ 2647 w 3729"/>
                    <a:gd name="connsiteY18" fmla="*/ 3874 h 8686"/>
                    <a:gd name="connsiteX19" fmla="*/ 2647 w 3729"/>
                    <a:gd name="connsiteY19" fmla="*/ 3874 h 8686"/>
                    <a:gd name="connsiteX20" fmla="*/ 2647 w 3729"/>
                    <a:gd name="connsiteY20" fmla="*/ 1708 h 8686"/>
                    <a:gd name="connsiteX21" fmla="*/ 2647 w 3729"/>
                    <a:gd name="connsiteY21" fmla="*/ 625 h 8686"/>
                    <a:gd name="connsiteX22" fmla="*/ 1564 w 3729"/>
                    <a:gd name="connsiteY22" fmla="*/ 625 h 8686"/>
                    <a:gd name="connsiteX23" fmla="*/ 2647 w 3729"/>
                    <a:gd name="connsiteY23" fmla="*/ 3874 h 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3729" h="8686">
                      <a:moveTo>
                        <a:pt x="2647" y="3874"/>
                      </a:moveTo>
                      <a:cubicBezTo>
                        <a:pt x="2647" y="3874"/>
                        <a:pt x="2647" y="2791"/>
                        <a:pt x="2647" y="1708"/>
                      </a:cubicBezTo>
                      <a:cubicBezTo>
                        <a:pt x="2647" y="2791"/>
                        <a:pt x="3730" y="3874"/>
                        <a:pt x="3730" y="6039"/>
                      </a:cubicBezTo>
                      <a:cubicBezTo>
                        <a:pt x="3730" y="4956"/>
                        <a:pt x="3730" y="7122"/>
                        <a:pt x="3730" y="7122"/>
                      </a:cubicBezTo>
                      <a:cubicBezTo>
                        <a:pt x="2647" y="6039"/>
                        <a:pt x="1564" y="2791"/>
                        <a:pt x="2647" y="3874"/>
                      </a:cubicBezTo>
                      <a:cubicBezTo>
                        <a:pt x="1564" y="3874"/>
                        <a:pt x="1564" y="2791"/>
                        <a:pt x="1564" y="2791"/>
                      </a:cubicBezTo>
                      <a:cubicBezTo>
                        <a:pt x="1564" y="3874"/>
                        <a:pt x="1564" y="2791"/>
                        <a:pt x="2647" y="3874"/>
                      </a:cubicBezTo>
                      <a:cubicBezTo>
                        <a:pt x="2647" y="6039"/>
                        <a:pt x="2647" y="7122"/>
                        <a:pt x="1564" y="6039"/>
                      </a:cubicBezTo>
                      <a:cubicBezTo>
                        <a:pt x="1564" y="4956"/>
                        <a:pt x="1564" y="4956"/>
                        <a:pt x="1564" y="4956"/>
                      </a:cubicBezTo>
                      <a:cubicBezTo>
                        <a:pt x="1564" y="2791"/>
                        <a:pt x="1564" y="3874"/>
                        <a:pt x="481" y="1708"/>
                      </a:cubicBezTo>
                      <a:cubicBezTo>
                        <a:pt x="481" y="3874"/>
                        <a:pt x="-602" y="3874"/>
                        <a:pt x="481" y="8205"/>
                      </a:cubicBezTo>
                      <a:cubicBezTo>
                        <a:pt x="481" y="9288"/>
                        <a:pt x="481" y="8205"/>
                        <a:pt x="481" y="8205"/>
                      </a:cubicBezTo>
                      <a:cubicBezTo>
                        <a:pt x="481" y="7122"/>
                        <a:pt x="481" y="6039"/>
                        <a:pt x="481" y="4956"/>
                      </a:cubicBezTo>
                      <a:cubicBezTo>
                        <a:pt x="481" y="6039"/>
                        <a:pt x="481" y="3874"/>
                        <a:pt x="481" y="6039"/>
                      </a:cubicBezTo>
                      <a:lnTo>
                        <a:pt x="481" y="8205"/>
                      </a:lnTo>
                      <a:cubicBezTo>
                        <a:pt x="1564" y="9288"/>
                        <a:pt x="1564" y="8205"/>
                        <a:pt x="2647" y="8205"/>
                      </a:cubicBezTo>
                      <a:lnTo>
                        <a:pt x="2647" y="8205"/>
                      </a:lnTo>
                      <a:cubicBezTo>
                        <a:pt x="2647" y="7122"/>
                        <a:pt x="2647" y="7122"/>
                        <a:pt x="2647" y="6039"/>
                      </a:cubicBezTo>
                      <a:lnTo>
                        <a:pt x="2647" y="3874"/>
                      </a:lnTo>
                      <a:cubicBezTo>
                        <a:pt x="2647" y="3874"/>
                        <a:pt x="2647" y="2791"/>
                        <a:pt x="2647" y="3874"/>
                      </a:cubicBezTo>
                      <a:cubicBezTo>
                        <a:pt x="2647" y="2791"/>
                        <a:pt x="2647" y="2791"/>
                        <a:pt x="2647" y="1708"/>
                      </a:cubicBezTo>
                      <a:cubicBezTo>
                        <a:pt x="2647" y="1708"/>
                        <a:pt x="2647" y="2791"/>
                        <a:pt x="2647" y="625"/>
                      </a:cubicBezTo>
                      <a:cubicBezTo>
                        <a:pt x="1564" y="-1540"/>
                        <a:pt x="2647" y="2791"/>
                        <a:pt x="1564" y="625"/>
                      </a:cubicBezTo>
                      <a:lnTo>
                        <a:pt x="2647" y="38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5" name="Полилиния: фигура 3374">
                  <a:extLst>
                    <a:ext uri="{FF2B5EF4-FFF2-40B4-BE49-F238E27FC236}">
                      <a16:creationId xmlns:a16="http://schemas.microsoft.com/office/drawing/2014/main" id="{43F0B7C1-AA63-D56C-D5F9-E7619FBFB23E}"/>
                    </a:ext>
                  </a:extLst>
                </p:cNvPr>
                <p:cNvSpPr/>
                <p:nvPr/>
              </p:nvSpPr>
              <p:spPr>
                <a:xfrm>
                  <a:off x="8990038" y="6465632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0 h 2165"/>
                    <a:gd name="connsiteX1" fmla="*/ 0 w 10828"/>
                    <a:gd name="connsiteY1" fmla="*/ 2166 h 2165"/>
                    <a:gd name="connsiteX2" fmla="*/ 0 w 10828"/>
                    <a:gd name="connsiteY2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0"/>
                      </a:moveTo>
                      <a:lnTo>
                        <a:pt x="0" y="2166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6" name="Полилиния: фигура 3375">
                  <a:extLst>
                    <a:ext uri="{FF2B5EF4-FFF2-40B4-BE49-F238E27FC236}">
                      <a16:creationId xmlns:a16="http://schemas.microsoft.com/office/drawing/2014/main" id="{48879F9A-26EB-2049-1D6A-65DC1F24BDB7}"/>
                    </a:ext>
                  </a:extLst>
                </p:cNvPr>
                <p:cNvSpPr/>
                <p:nvPr/>
              </p:nvSpPr>
              <p:spPr>
                <a:xfrm>
                  <a:off x="8991121" y="6470598"/>
                  <a:ext cx="0" cy="1531"/>
                </a:xfrm>
                <a:custGeom>
                  <a:avLst/>
                  <a:gdLst>
                    <a:gd name="connsiteX0" fmla="*/ 0 w 0"/>
                    <a:gd name="connsiteY0" fmla="*/ 1531 h 1531"/>
                    <a:gd name="connsiteX1" fmla="*/ 0 w 0"/>
                    <a:gd name="connsiteY1" fmla="*/ 448 h 1531"/>
                    <a:gd name="connsiteX2" fmla="*/ 0 w 0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1531">
                      <a:moveTo>
                        <a:pt x="0" y="1531"/>
                      </a:moveTo>
                      <a:cubicBezTo>
                        <a:pt x="0" y="448"/>
                        <a:pt x="0" y="448"/>
                        <a:pt x="0" y="448"/>
                      </a:cubicBezTo>
                      <a:cubicBezTo>
                        <a:pt x="0" y="-634"/>
                        <a:pt x="0" y="448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7" name="Полилиния: фигура 3376">
                  <a:extLst>
                    <a:ext uri="{FF2B5EF4-FFF2-40B4-BE49-F238E27FC236}">
                      <a16:creationId xmlns:a16="http://schemas.microsoft.com/office/drawing/2014/main" id="{F1423BBE-332E-358C-C5EA-DECD38CB44F5}"/>
                    </a:ext>
                  </a:extLst>
                </p:cNvPr>
                <p:cNvSpPr/>
                <p:nvPr/>
              </p:nvSpPr>
              <p:spPr>
                <a:xfrm>
                  <a:off x="8987872" y="646671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8" name="Полилиния: фигура 3377">
                  <a:extLst>
                    <a:ext uri="{FF2B5EF4-FFF2-40B4-BE49-F238E27FC236}">
                      <a16:creationId xmlns:a16="http://schemas.microsoft.com/office/drawing/2014/main" id="{79DB2C43-93B1-DDA8-CAE4-BEF32BD2A628}"/>
                    </a:ext>
                  </a:extLst>
                </p:cNvPr>
                <p:cNvSpPr/>
                <p:nvPr/>
              </p:nvSpPr>
              <p:spPr>
                <a:xfrm>
                  <a:off x="8987872" y="6468881"/>
                  <a:ext cx="481" cy="5414"/>
                </a:xfrm>
                <a:custGeom>
                  <a:avLst/>
                  <a:gdLst>
                    <a:gd name="connsiteX0" fmla="*/ 0 w 481"/>
                    <a:gd name="connsiteY0" fmla="*/ 5414 h 5414"/>
                    <a:gd name="connsiteX1" fmla="*/ 0 w 481"/>
                    <a:gd name="connsiteY1" fmla="*/ 5414 h 5414"/>
                    <a:gd name="connsiteX2" fmla="*/ 0 w 481"/>
                    <a:gd name="connsiteY2" fmla="*/ 0 h 5414"/>
                    <a:gd name="connsiteX3" fmla="*/ 0 w 481"/>
                    <a:gd name="connsiteY3" fmla="*/ 3249 h 5414"/>
                    <a:gd name="connsiteX4" fmla="*/ 0 w 481"/>
                    <a:gd name="connsiteY4" fmla="*/ 3249 h 5414"/>
                    <a:gd name="connsiteX5" fmla="*/ 0 w 481"/>
                    <a:gd name="connsiteY5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81" h="5414">
                      <a:moveTo>
                        <a:pt x="0" y="5414"/>
                      </a:moveTo>
                      <a:cubicBezTo>
                        <a:pt x="0" y="4331"/>
                        <a:pt x="0" y="3249"/>
                        <a:pt x="0" y="5414"/>
                      </a:cubicBezTo>
                      <a:cubicBezTo>
                        <a:pt x="1083" y="3249"/>
                        <a:pt x="0" y="2166"/>
                        <a:pt x="0" y="0"/>
                      </a:cubicBezTo>
                      <a:cubicBezTo>
                        <a:pt x="0" y="0"/>
                        <a:pt x="0" y="3249"/>
                        <a:pt x="0" y="3249"/>
                      </a:cubicBezTo>
                      <a:cubicBezTo>
                        <a:pt x="0" y="2166"/>
                        <a:pt x="0" y="3249"/>
                        <a:pt x="0" y="3249"/>
                      </a:cubicBezTo>
                      <a:cubicBezTo>
                        <a:pt x="0" y="3249"/>
                        <a:pt x="0" y="4331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79" name="Полилиния: фигура 3378">
                  <a:extLst>
                    <a:ext uri="{FF2B5EF4-FFF2-40B4-BE49-F238E27FC236}">
                      <a16:creationId xmlns:a16="http://schemas.microsoft.com/office/drawing/2014/main" id="{BE1D4478-3D4A-2FBE-9C9B-E0B32A146A60}"/>
                    </a:ext>
                  </a:extLst>
                </p:cNvPr>
                <p:cNvSpPr/>
                <p:nvPr/>
              </p:nvSpPr>
              <p:spPr>
                <a:xfrm>
                  <a:off x="8980292" y="6464427"/>
                  <a:ext cx="6945" cy="9868"/>
                </a:xfrm>
                <a:custGeom>
                  <a:avLst/>
                  <a:gdLst>
                    <a:gd name="connsiteX0" fmla="*/ 5414 w 6945"/>
                    <a:gd name="connsiteY0" fmla="*/ 3371 h 9868"/>
                    <a:gd name="connsiteX1" fmla="*/ 5414 w 6945"/>
                    <a:gd name="connsiteY1" fmla="*/ 3371 h 9868"/>
                    <a:gd name="connsiteX2" fmla="*/ 5414 w 6945"/>
                    <a:gd name="connsiteY2" fmla="*/ 3371 h 9868"/>
                    <a:gd name="connsiteX3" fmla="*/ 4331 w 6945"/>
                    <a:gd name="connsiteY3" fmla="*/ 1206 h 9868"/>
                    <a:gd name="connsiteX4" fmla="*/ 5414 w 6945"/>
                    <a:gd name="connsiteY4" fmla="*/ 3371 h 9868"/>
                    <a:gd name="connsiteX5" fmla="*/ 4331 w 6945"/>
                    <a:gd name="connsiteY5" fmla="*/ 3371 h 9868"/>
                    <a:gd name="connsiteX6" fmla="*/ 4331 w 6945"/>
                    <a:gd name="connsiteY6" fmla="*/ 5537 h 9868"/>
                    <a:gd name="connsiteX7" fmla="*/ 3249 w 6945"/>
                    <a:gd name="connsiteY7" fmla="*/ 2288 h 9868"/>
                    <a:gd name="connsiteX8" fmla="*/ 3249 w 6945"/>
                    <a:gd name="connsiteY8" fmla="*/ 6620 h 9868"/>
                    <a:gd name="connsiteX9" fmla="*/ 2166 w 6945"/>
                    <a:gd name="connsiteY9" fmla="*/ 5537 h 9868"/>
                    <a:gd name="connsiteX10" fmla="*/ 2166 w 6945"/>
                    <a:gd name="connsiteY10" fmla="*/ 5537 h 9868"/>
                    <a:gd name="connsiteX11" fmla="*/ 2166 w 6945"/>
                    <a:gd name="connsiteY11" fmla="*/ 5537 h 9868"/>
                    <a:gd name="connsiteX12" fmla="*/ 2166 w 6945"/>
                    <a:gd name="connsiteY12" fmla="*/ 3371 h 9868"/>
                    <a:gd name="connsiteX13" fmla="*/ 1083 w 6945"/>
                    <a:gd name="connsiteY13" fmla="*/ 3371 h 9868"/>
                    <a:gd name="connsiteX14" fmla="*/ 1083 w 6945"/>
                    <a:gd name="connsiteY14" fmla="*/ 2288 h 9868"/>
                    <a:gd name="connsiteX15" fmla="*/ 0 w 6945"/>
                    <a:gd name="connsiteY15" fmla="*/ 4454 h 9868"/>
                    <a:gd name="connsiteX16" fmla="*/ 0 w 6945"/>
                    <a:gd name="connsiteY16" fmla="*/ 3371 h 9868"/>
                    <a:gd name="connsiteX17" fmla="*/ 0 w 6945"/>
                    <a:gd name="connsiteY17" fmla="*/ 7703 h 9868"/>
                    <a:gd name="connsiteX18" fmla="*/ 0 w 6945"/>
                    <a:gd name="connsiteY18" fmla="*/ 7703 h 9868"/>
                    <a:gd name="connsiteX19" fmla="*/ 0 w 6945"/>
                    <a:gd name="connsiteY19" fmla="*/ 4454 h 9868"/>
                    <a:gd name="connsiteX20" fmla="*/ 0 w 6945"/>
                    <a:gd name="connsiteY20" fmla="*/ 5537 h 9868"/>
                    <a:gd name="connsiteX21" fmla="*/ 0 w 6945"/>
                    <a:gd name="connsiteY21" fmla="*/ 3371 h 9868"/>
                    <a:gd name="connsiteX22" fmla="*/ 0 w 6945"/>
                    <a:gd name="connsiteY22" fmla="*/ 6620 h 9868"/>
                    <a:gd name="connsiteX23" fmla="*/ 0 w 6945"/>
                    <a:gd name="connsiteY23" fmla="*/ 5537 h 9868"/>
                    <a:gd name="connsiteX24" fmla="*/ 0 w 6945"/>
                    <a:gd name="connsiteY24" fmla="*/ 9868 h 9868"/>
                    <a:gd name="connsiteX25" fmla="*/ 2166 w 6945"/>
                    <a:gd name="connsiteY25" fmla="*/ 8786 h 9868"/>
                    <a:gd name="connsiteX26" fmla="*/ 2166 w 6945"/>
                    <a:gd name="connsiteY26" fmla="*/ 6620 h 9868"/>
                    <a:gd name="connsiteX27" fmla="*/ 2166 w 6945"/>
                    <a:gd name="connsiteY27" fmla="*/ 8786 h 9868"/>
                    <a:gd name="connsiteX28" fmla="*/ 2166 w 6945"/>
                    <a:gd name="connsiteY28" fmla="*/ 6620 h 9868"/>
                    <a:gd name="connsiteX29" fmla="*/ 2166 w 6945"/>
                    <a:gd name="connsiteY29" fmla="*/ 8786 h 9868"/>
                    <a:gd name="connsiteX30" fmla="*/ 2166 w 6945"/>
                    <a:gd name="connsiteY30" fmla="*/ 6620 h 9868"/>
                    <a:gd name="connsiteX31" fmla="*/ 2166 w 6945"/>
                    <a:gd name="connsiteY31" fmla="*/ 9868 h 9868"/>
                    <a:gd name="connsiteX32" fmla="*/ 5414 w 6945"/>
                    <a:gd name="connsiteY32" fmla="*/ 8786 h 9868"/>
                    <a:gd name="connsiteX33" fmla="*/ 5414 w 6945"/>
                    <a:gd name="connsiteY33" fmla="*/ 6620 h 9868"/>
                    <a:gd name="connsiteX34" fmla="*/ 6497 w 6945"/>
                    <a:gd name="connsiteY34" fmla="*/ 6620 h 9868"/>
                    <a:gd name="connsiteX35" fmla="*/ 5414 w 6945"/>
                    <a:gd name="connsiteY35" fmla="*/ 3371 h 9868"/>
                    <a:gd name="connsiteX36" fmla="*/ 6497 w 6945"/>
                    <a:gd name="connsiteY36" fmla="*/ 7703 h 9868"/>
                    <a:gd name="connsiteX37" fmla="*/ 6497 w 6945"/>
                    <a:gd name="connsiteY37" fmla="*/ 6620 h 9868"/>
                    <a:gd name="connsiteX38" fmla="*/ 6497 w 6945"/>
                    <a:gd name="connsiteY38" fmla="*/ 5537 h 9868"/>
                    <a:gd name="connsiteX39" fmla="*/ 6497 w 6945"/>
                    <a:gd name="connsiteY39" fmla="*/ 6620 h 9868"/>
                    <a:gd name="connsiteX40" fmla="*/ 5414 w 6945"/>
                    <a:gd name="connsiteY40" fmla="*/ 3371 h 9868"/>
                    <a:gd name="connsiteX41" fmla="*/ 5414 w 6945"/>
                    <a:gd name="connsiteY41" fmla="*/ 123 h 9868"/>
                    <a:gd name="connsiteX42" fmla="*/ 5414 w 6945"/>
                    <a:gd name="connsiteY42" fmla="*/ 3371 h 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6945" h="9868">
                      <a:moveTo>
                        <a:pt x="5414" y="3371"/>
                      </a:moveTo>
                      <a:cubicBezTo>
                        <a:pt x="5414" y="3371"/>
                        <a:pt x="5414" y="4454"/>
                        <a:pt x="5414" y="3371"/>
                      </a:cubicBezTo>
                      <a:cubicBezTo>
                        <a:pt x="5414" y="3371"/>
                        <a:pt x="5414" y="2288"/>
                        <a:pt x="5414" y="3371"/>
                      </a:cubicBezTo>
                      <a:cubicBezTo>
                        <a:pt x="4331" y="123"/>
                        <a:pt x="5414" y="3371"/>
                        <a:pt x="4331" y="1206"/>
                      </a:cubicBezTo>
                      <a:cubicBezTo>
                        <a:pt x="4331" y="2288"/>
                        <a:pt x="4331" y="2288"/>
                        <a:pt x="5414" y="3371"/>
                      </a:cubicBezTo>
                      <a:cubicBezTo>
                        <a:pt x="4331" y="2288"/>
                        <a:pt x="4331" y="4454"/>
                        <a:pt x="4331" y="3371"/>
                      </a:cubicBezTo>
                      <a:cubicBezTo>
                        <a:pt x="4331" y="4454"/>
                        <a:pt x="4331" y="4454"/>
                        <a:pt x="4331" y="5537"/>
                      </a:cubicBezTo>
                      <a:cubicBezTo>
                        <a:pt x="4331" y="3371"/>
                        <a:pt x="4331" y="3371"/>
                        <a:pt x="3249" y="2288"/>
                      </a:cubicBezTo>
                      <a:cubicBezTo>
                        <a:pt x="3249" y="3371"/>
                        <a:pt x="3249" y="5537"/>
                        <a:pt x="3249" y="6620"/>
                      </a:cubicBezTo>
                      <a:cubicBezTo>
                        <a:pt x="2166" y="4454"/>
                        <a:pt x="3249" y="6620"/>
                        <a:pt x="2166" y="5537"/>
                      </a:cubicBezTo>
                      <a:cubicBezTo>
                        <a:pt x="2166" y="5537"/>
                        <a:pt x="2166" y="4454"/>
                        <a:pt x="2166" y="5537"/>
                      </a:cubicBezTo>
                      <a:cubicBezTo>
                        <a:pt x="2166" y="3371"/>
                        <a:pt x="2166" y="5537"/>
                        <a:pt x="2166" y="5537"/>
                      </a:cubicBezTo>
                      <a:lnTo>
                        <a:pt x="2166" y="3371"/>
                      </a:lnTo>
                      <a:cubicBezTo>
                        <a:pt x="2166" y="3371"/>
                        <a:pt x="2166" y="5537"/>
                        <a:pt x="1083" y="3371"/>
                      </a:cubicBezTo>
                      <a:lnTo>
                        <a:pt x="1083" y="2288"/>
                      </a:lnTo>
                      <a:cubicBezTo>
                        <a:pt x="1083" y="4454"/>
                        <a:pt x="0" y="3371"/>
                        <a:pt x="0" y="4454"/>
                      </a:cubicBezTo>
                      <a:lnTo>
                        <a:pt x="0" y="3371"/>
                      </a:lnTo>
                      <a:cubicBezTo>
                        <a:pt x="0" y="5537"/>
                        <a:pt x="0" y="4454"/>
                        <a:pt x="0" y="7703"/>
                      </a:cubicBezTo>
                      <a:cubicBezTo>
                        <a:pt x="0" y="3371"/>
                        <a:pt x="0" y="8786"/>
                        <a:pt x="0" y="7703"/>
                      </a:cubicBezTo>
                      <a:cubicBezTo>
                        <a:pt x="0" y="5537"/>
                        <a:pt x="0" y="6620"/>
                        <a:pt x="0" y="4454"/>
                      </a:cubicBezTo>
                      <a:cubicBezTo>
                        <a:pt x="0" y="6620"/>
                        <a:pt x="0" y="5537"/>
                        <a:pt x="0" y="5537"/>
                      </a:cubicBezTo>
                      <a:cubicBezTo>
                        <a:pt x="0" y="3371"/>
                        <a:pt x="0" y="5537"/>
                        <a:pt x="0" y="3371"/>
                      </a:cubicBezTo>
                      <a:lnTo>
                        <a:pt x="0" y="6620"/>
                      </a:lnTo>
                      <a:cubicBezTo>
                        <a:pt x="0" y="5537"/>
                        <a:pt x="0" y="5537"/>
                        <a:pt x="0" y="5537"/>
                      </a:cubicBezTo>
                      <a:cubicBezTo>
                        <a:pt x="0" y="5537"/>
                        <a:pt x="0" y="8786"/>
                        <a:pt x="0" y="9868"/>
                      </a:cubicBezTo>
                      <a:cubicBezTo>
                        <a:pt x="0" y="8786"/>
                        <a:pt x="1083" y="7703"/>
                        <a:pt x="2166" y="8786"/>
                      </a:cubicBezTo>
                      <a:cubicBezTo>
                        <a:pt x="2166" y="5537"/>
                        <a:pt x="2166" y="8786"/>
                        <a:pt x="2166" y="6620"/>
                      </a:cubicBezTo>
                      <a:cubicBezTo>
                        <a:pt x="2166" y="7703"/>
                        <a:pt x="2166" y="8786"/>
                        <a:pt x="2166" y="8786"/>
                      </a:cubicBezTo>
                      <a:cubicBezTo>
                        <a:pt x="2166" y="7703"/>
                        <a:pt x="2166" y="7703"/>
                        <a:pt x="2166" y="6620"/>
                      </a:cubicBezTo>
                      <a:cubicBezTo>
                        <a:pt x="2166" y="6620"/>
                        <a:pt x="2166" y="7703"/>
                        <a:pt x="2166" y="8786"/>
                      </a:cubicBezTo>
                      <a:cubicBezTo>
                        <a:pt x="2166" y="8786"/>
                        <a:pt x="2166" y="7703"/>
                        <a:pt x="2166" y="6620"/>
                      </a:cubicBezTo>
                      <a:lnTo>
                        <a:pt x="2166" y="9868"/>
                      </a:lnTo>
                      <a:cubicBezTo>
                        <a:pt x="3249" y="8786"/>
                        <a:pt x="4331" y="6620"/>
                        <a:pt x="5414" y="8786"/>
                      </a:cubicBezTo>
                      <a:lnTo>
                        <a:pt x="5414" y="6620"/>
                      </a:lnTo>
                      <a:cubicBezTo>
                        <a:pt x="6497" y="7703"/>
                        <a:pt x="5414" y="2288"/>
                        <a:pt x="6497" y="6620"/>
                      </a:cubicBezTo>
                      <a:lnTo>
                        <a:pt x="5414" y="3371"/>
                      </a:lnTo>
                      <a:cubicBezTo>
                        <a:pt x="6497" y="4454"/>
                        <a:pt x="6497" y="6620"/>
                        <a:pt x="6497" y="7703"/>
                      </a:cubicBezTo>
                      <a:cubicBezTo>
                        <a:pt x="6497" y="6620"/>
                        <a:pt x="6497" y="7703"/>
                        <a:pt x="6497" y="6620"/>
                      </a:cubicBezTo>
                      <a:lnTo>
                        <a:pt x="6497" y="5537"/>
                      </a:lnTo>
                      <a:cubicBezTo>
                        <a:pt x="6497" y="4454"/>
                        <a:pt x="6497" y="4454"/>
                        <a:pt x="6497" y="6620"/>
                      </a:cubicBezTo>
                      <a:cubicBezTo>
                        <a:pt x="7580" y="5537"/>
                        <a:pt x="6497" y="4454"/>
                        <a:pt x="5414" y="3371"/>
                      </a:cubicBezTo>
                      <a:cubicBezTo>
                        <a:pt x="6497" y="5537"/>
                        <a:pt x="5414" y="-960"/>
                        <a:pt x="5414" y="123"/>
                      </a:cubicBezTo>
                      <a:cubicBezTo>
                        <a:pt x="5414" y="2288"/>
                        <a:pt x="5414" y="2288"/>
                        <a:pt x="5414" y="337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80" name="Полилиния: фигура 3379">
                  <a:extLst>
                    <a:ext uri="{FF2B5EF4-FFF2-40B4-BE49-F238E27FC236}">
                      <a16:creationId xmlns:a16="http://schemas.microsoft.com/office/drawing/2014/main" id="{7098D655-7FD9-A678-53D3-666998D0DC97}"/>
                    </a:ext>
                  </a:extLst>
                </p:cNvPr>
                <p:cNvSpPr/>
                <p:nvPr/>
              </p:nvSpPr>
              <p:spPr>
                <a:xfrm>
                  <a:off x="8986790" y="6472731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81" name="Полилиния: фигура 3380">
                  <a:extLst>
                    <a:ext uri="{FF2B5EF4-FFF2-40B4-BE49-F238E27FC236}">
                      <a16:creationId xmlns:a16="http://schemas.microsoft.com/office/drawing/2014/main" id="{62B78812-8BBB-A361-4EA2-A2CF2B97569B}"/>
                    </a:ext>
                  </a:extLst>
                </p:cNvPr>
                <p:cNvSpPr/>
                <p:nvPr/>
              </p:nvSpPr>
              <p:spPr>
                <a:xfrm>
                  <a:off x="8979210" y="646996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82" name="Полилиния: фигура 3381">
                  <a:extLst>
                    <a:ext uri="{FF2B5EF4-FFF2-40B4-BE49-F238E27FC236}">
                      <a16:creationId xmlns:a16="http://schemas.microsoft.com/office/drawing/2014/main" id="{EFD1A6E6-A6A8-325E-705E-D227A0B23E46}"/>
                    </a:ext>
                  </a:extLst>
                </p:cNvPr>
                <p:cNvSpPr/>
                <p:nvPr/>
              </p:nvSpPr>
              <p:spPr>
                <a:xfrm>
                  <a:off x="8986790" y="647213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83" name="Полилиния: фигура 3382">
                  <a:extLst>
                    <a:ext uri="{FF2B5EF4-FFF2-40B4-BE49-F238E27FC236}">
                      <a16:creationId xmlns:a16="http://schemas.microsoft.com/office/drawing/2014/main" id="{E352D4FF-C666-4C80-10E1-DCE080265DC1}"/>
                    </a:ext>
                  </a:extLst>
                </p:cNvPr>
                <p:cNvSpPr/>
                <p:nvPr/>
              </p:nvSpPr>
              <p:spPr>
                <a:xfrm>
                  <a:off x="8986790" y="6466715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84" name="Полилиния: фигура 3383">
                  <a:extLst>
                    <a:ext uri="{FF2B5EF4-FFF2-40B4-BE49-F238E27FC236}">
                      <a16:creationId xmlns:a16="http://schemas.microsoft.com/office/drawing/2014/main" id="{2A4F9083-A4F2-3CC6-741C-46B2244B33A7}"/>
                    </a:ext>
                  </a:extLst>
                </p:cNvPr>
                <p:cNvSpPr/>
                <p:nvPr/>
              </p:nvSpPr>
              <p:spPr>
                <a:xfrm>
                  <a:off x="8978127" y="646779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85" name="Полилиния: фигура 3384">
                  <a:extLst>
                    <a:ext uri="{FF2B5EF4-FFF2-40B4-BE49-F238E27FC236}">
                      <a16:creationId xmlns:a16="http://schemas.microsoft.com/office/drawing/2014/main" id="{58A82A54-3A07-08BB-3AED-EC85F4F87449}"/>
                    </a:ext>
                  </a:extLst>
                </p:cNvPr>
                <p:cNvSpPr/>
                <p:nvPr/>
              </p:nvSpPr>
              <p:spPr>
                <a:xfrm>
                  <a:off x="8974878" y="646671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86" name="Полилиния: фигура 3385">
                  <a:extLst>
                    <a:ext uri="{FF2B5EF4-FFF2-40B4-BE49-F238E27FC236}">
                      <a16:creationId xmlns:a16="http://schemas.microsoft.com/office/drawing/2014/main" id="{E5FF47E2-A168-FB1D-FEFA-1625E91049D0}"/>
                    </a:ext>
                  </a:extLst>
                </p:cNvPr>
                <p:cNvSpPr/>
                <p:nvPr/>
              </p:nvSpPr>
              <p:spPr>
                <a:xfrm>
                  <a:off x="8965133" y="6461301"/>
                  <a:ext cx="15159" cy="12994"/>
                </a:xfrm>
                <a:custGeom>
                  <a:avLst/>
                  <a:gdLst>
                    <a:gd name="connsiteX0" fmla="*/ 2166 w 15159"/>
                    <a:gd name="connsiteY0" fmla="*/ 6497 h 12994"/>
                    <a:gd name="connsiteX1" fmla="*/ 1083 w 15159"/>
                    <a:gd name="connsiteY1" fmla="*/ 8663 h 12994"/>
                    <a:gd name="connsiteX2" fmla="*/ 1083 w 15159"/>
                    <a:gd name="connsiteY2" fmla="*/ 7580 h 12994"/>
                    <a:gd name="connsiteX3" fmla="*/ 0 w 15159"/>
                    <a:gd name="connsiteY3" fmla="*/ 11911 h 12994"/>
                    <a:gd name="connsiteX4" fmla="*/ 0 w 15159"/>
                    <a:gd name="connsiteY4" fmla="*/ 10828 h 12994"/>
                    <a:gd name="connsiteX5" fmla="*/ 0 w 15159"/>
                    <a:gd name="connsiteY5" fmla="*/ 12994 h 12994"/>
                    <a:gd name="connsiteX6" fmla="*/ 1083 w 15159"/>
                    <a:gd name="connsiteY6" fmla="*/ 9746 h 12994"/>
                    <a:gd name="connsiteX7" fmla="*/ 1083 w 15159"/>
                    <a:gd name="connsiteY7" fmla="*/ 11911 h 12994"/>
                    <a:gd name="connsiteX8" fmla="*/ 2166 w 15159"/>
                    <a:gd name="connsiteY8" fmla="*/ 8663 h 12994"/>
                    <a:gd name="connsiteX9" fmla="*/ 3248 w 15159"/>
                    <a:gd name="connsiteY9" fmla="*/ 11911 h 12994"/>
                    <a:gd name="connsiteX10" fmla="*/ 4331 w 15159"/>
                    <a:gd name="connsiteY10" fmla="*/ 10828 h 12994"/>
                    <a:gd name="connsiteX11" fmla="*/ 4331 w 15159"/>
                    <a:gd name="connsiteY11" fmla="*/ 12994 h 12994"/>
                    <a:gd name="connsiteX12" fmla="*/ 5414 w 15159"/>
                    <a:gd name="connsiteY12" fmla="*/ 9746 h 12994"/>
                    <a:gd name="connsiteX13" fmla="*/ 5414 w 15159"/>
                    <a:gd name="connsiteY13" fmla="*/ 10828 h 12994"/>
                    <a:gd name="connsiteX14" fmla="*/ 5414 w 15159"/>
                    <a:gd name="connsiteY14" fmla="*/ 11911 h 12994"/>
                    <a:gd name="connsiteX15" fmla="*/ 5414 w 15159"/>
                    <a:gd name="connsiteY15" fmla="*/ 11911 h 12994"/>
                    <a:gd name="connsiteX16" fmla="*/ 5414 w 15159"/>
                    <a:gd name="connsiteY16" fmla="*/ 8663 h 12994"/>
                    <a:gd name="connsiteX17" fmla="*/ 5414 w 15159"/>
                    <a:gd name="connsiteY17" fmla="*/ 11911 h 12994"/>
                    <a:gd name="connsiteX18" fmla="*/ 6497 w 15159"/>
                    <a:gd name="connsiteY18" fmla="*/ 9746 h 12994"/>
                    <a:gd name="connsiteX19" fmla="*/ 6497 w 15159"/>
                    <a:gd name="connsiteY19" fmla="*/ 7580 h 12994"/>
                    <a:gd name="connsiteX20" fmla="*/ 7580 w 15159"/>
                    <a:gd name="connsiteY20" fmla="*/ 5414 h 12994"/>
                    <a:gd name="connsiteX21" fmla="*/ 7580 w 15159"/>
                    <a:gd name="connsiteY21" fmla="*/ 7580 h 12994"/>
                    <a:gd name="connsiteX22" fmla="*/ 6497 w 15159"/>
                    <a:gd name="connsiteY22" fmla="*/ 10828 h 12994"/>
                    <a:gd name="connsiteX23" fmla="*/ 7580 w 15159"/>
                    <a:gd name="connsiteY23" fmla="*/ 9746 h 12994"/>
                    <a:gd name="connsiteX24" fmla="*/ 7580 w 15159"/>
                    <a:gd name="connsiteY24" fmla="*/ 11911 h 12994"/>
                    <a:gd name="connsiteX25" fmla="*/ 8663 w 15159"/>
                    <a:gd name="connsiteY25" fmla="*/ 9746 h 12994"/>
                    <a:gd name="connsiteX26" fmla="*/ 8663 w 15159"/>
                    <a:gd name="connsiteY26" fmla="*/ 10828 h 12994"/>
                    <a:gd name="connsiteX27" fmla="*/ 9746 w 15159"/>
                    <a:gd name="connsiteY27" fmla="*/ 9746 h 12994"/>
                    <a:gd name="connsiteX28" fmla="*/ 9746 w 15159"/>
                    <a:gd name="connsiteY28" fmla="*/ 7580 h 12994"/>
                    <a:gd name="connsiteX29" fmla="*/ 10828 w 15159"/>
                    <a:gd name="connsiteY29" fmla="*/ 8663 h 12994"/>
                    <a:gd name="connsiteX30" fmla="*/ 11911 w 15159"/>
                    <a:gd name="connsiteY30" fmla="*/ 4331 h 12994"/>
                    <a:gd name="connsiteX31" fmla="*/ 11911 w 15159"/>
                    <a:gd name="connsiteY31" fmla="*/ 6497 h 12994"/>
                    <a:gd name="connsiteX32" fmla="*/ 10828 w 15159"/>
                    <a:gd name="connsiteY32" fmla="*/ 9746 h 12994"/>
                    <a:gd name="connsiteX33" fmla="*/ 11911 w 15159"/>
                    <a:gd name="connsiteY33" fmla="*/ 7580 h 12994"/>
                    <a:gd name="connsiteX34" fmla="*/ 11911 w 15159"/>
                    <a:gd name="connsiteY34" fmla="*/ 9746 h 12994"/>
                    <a:gd name="connsiteX35" fmla="*/ 12994 w 15159"/>
                    <a:gd name="connsiteY35" fmla="*/ 7580 h 12994"/>
                    <a:gd name="connsiteX36" fmla="*/ 12994 w 15159"/>
                    <a:gd name="connsiteY36" fmla="*/ 8663 h 12994"/>
                    <a:gd name="connsiteX37" fmla="*/ 15160 w 15159"/>
                    <a:gd name="connsiteY37" fmla="*/ 7580 h 12994"/>
                    <a:gd name="connsiteX38" fmla="*/ 15160 w 15159"/>
                    <a:gd name="connsiteY38" fmla="*/ 3249 h 12994"/>
                    <a:gd name="connsiteX39" fmla="*/ 14077 w 15159"/>
                    <a:gd name="connsiteY39" fmla="*/ 7580 h 12994"/>
                    <a:gd name="connsiteX40" fmla="*/ 14077 w 15159"/>
                    <a:gd name="connsiteY40" fmla="*/ 5414 h 12994"/>
                    <a:gd name="connsiteX41" fmla="*/ 14077 w 15159"/>
                    <a:gd name="connsiteY41" fmla="*/ 8663 h 12994"/>
                    <a:gd name="connsiteX42" fmla="*/ 14077 w 15159"/>
                    <a:gd name="connsiteY42" fmla="*/ 7580 h 12994"/>
                    <a:gd name="connsiteX43" fmla="*/ 14077 w 15159"/>
                    <a:gd name="connsiteY43" fmla="*/ 3249 h 12994"/>
                    <a:gd name="connsiteX44" fmla="*/ 14077 w 15159"/>
                    <a:gd name="connsiteY44" fmla="*/ 4331 h 12994"/>
                    <a:gd name="connsiteX45" fmla="*/ 14077 w 15159"/>
                    <a:gd name="connsiteY45" fmla="*/ 2166 h 12994"/>
                    <a:gd name="connsiteX46" fmla="*/ 12994 w 15159"/>
                    <a:gd name="connsiteY46" fmla="*/ 2166 h 12994"/>
                    <a:gd name="connsiteX47" fmla="*/ 12994 w 15159"/>
                    <a:gd name="connsiteY47" fmla="*/ 2166 h 12994"/>
                    <a:gd name="connsiteX48" fmla="*/ 12994 w 15159"/>
                    <a:gd name="connsiteY48" fmla="*/ 3249 h 12994"/>
                    <a:gd name="connsiteX49" fmla="*/ 12994 w 15159"/>
                    <a:gd name="connsiteY49" fmla="*/ 1083 h 12994"/>
                    <a:gd name="connsiteX50" fmla="*/ 12994 w 15159"/>
                    <a:gd name="connsiteY50" fmla="*/ 4331 h 12994"/>
                    <a:gd name="connsiteX51" fmla="*/ 12994 w 15159"/>
                    <a:gd name="connsiteY51" fmla="*/ 1083 h 12994"/>
                    <a:gd name="connsiteX52" fmla="*/ 12994 w 15159"/>
                    <a:gd name="connsiteY52" fmla="*/ 3249 h 12994"/>
                    <a:gd name="connsiteX53" fmla="*/ 12994 w 15159"/>
                    <a:gd name="connsiteY53" fmla="*/ 2166 h 12994"/>
                    <a:gd name="connsiteX54" fmla="*/ 12994 w 15159"/>
                    <a:gd name="connsiteY54" fmla="*/ 2166 h 12994"/>
                    <a:gd name="connsiteX55" fmla="*/ 12994 w 15159"/>
                    <a:gd name="connsiteY55" fmla="*/ 2166 h 12994"/>
                    <a:gd name="connsiteX56" fmla="*/ 12994 w 15159"/>
                    <a:gd name="connsiteY56" fmla="*/ 2166 h 12994"/>
                    <a:gd name="connsiteX57" fmla="*/ 12994 w 15159"/>
                    <a:gd name="connsiteY57" fmla="*/ 2166 h 12994"/>
                    <a:gd name="connsiteX58" fmla="*/ 12994 w 15159"/>
                    <a:gd name="connsiteY58" fmla="*/ 1083 h 12994"/>
                    <a:gd name="connsiteX59" fmla="*/ 11911 w 15159"/>
                    <a:gd name="connsiteY59" fmla="*/ 2166 h 12994"/>
                    <a:gd name="connsiteX60" fmla="*/ 11911 w 15159"/>
                    <a:gd name="connsiteY60" fmla="*/ 5414 h 12994"/>
                    <a:gd name="connsiteX61" fmla="*/ 11911 w 15159"/>
                    <a:gd name="connsiteY61" fmla="*/ 3249 h 12994"/>
                    <a:gd name="connsiteX62" fmla="*/ 11911 w 15159"/>
                    <a:gd name="connsiteY62" fmla="*/ 4331 h 12994"/>
                    <a:gd name="connsiteX63" fmla="*/ 11911 w 15159"/>
                    <a:gd name="connsiteY63" fmla="*/ 1083 h 12994"/>
                    <a:gd name="connsiteX64" fmla="*/ 10828 w 15159"/>
                    <a:gd name="connsiteY64" fmla="*/ 2166 h 12994"/>
                    <a:gd name="connsiteX65" fmla="*/ 10828 w 15159"/>
                    <a:gd name="connsiteY65" fmla="*/ 0 h 12994"/>
                    <a:gd name="connsiteX66" fmla="*/ 10828 w 15159"/>
                    <a:gd name="connsiteY66" fmla="*/ 1083 h 12994"/>
                    <a:gd name="connsiteX67" fmla="*/ 10828 w 15159"/>
                    <a:gd name="connsiteY67" fmla="*/ 2166 h 12994"/>
                    <a:gd name="connsiteX68" fmla="*/ 10828 w 15159"/>
                    <a:gd name="connsiteY68" fmla="*/ 0 h 12994"/>
                    <a:gd name="connsiteX69" fmla="*/ 10828 w 15159"/>
                    <a:gd name="connsiteY69" fmla="*/ 3249 h 12994"/>
                    <a:gd name="connsiteX70" fmla="*/ 9746 w 15159"/>
                    <a:gd name="connsiteY70" fmla="*/ 5414 h 12994"/>
                    <a:gd name="connsiteX71" fmla="*/ 9746 w 15159"/>
                    <a:gd name="connsiteY71" fmla="*/ 4331 h 12994"/>
                    <a:gd name="connsiteX72" fmla="*/ 9746 w 15159"/>
                    <a:gd name="connsiteY72" fmla="*/ 3249 h 12994"/>
                    <a:gd name="connsiteX73" fmla="*/ 9746 w 15159"/>
                    <a:gd name="connsiteY73" fmla="*/ 4331 h 12994"/>
                    <a:gd name="connsiteX74" fmla="*/ 9746 w 15159"/>
                    <a:gd name="connsiteY74" fmla="*/ 2166 h 12994"/>
                    <a:gd name="connsiteX75" fmla="*/ 8663 w 15159"/>
                    <a:gd name="connsiteY75" fmla="*/ 4331 h 12994"/>
                    <a:gd name="connsiteX76" fmla="*/ 9746 w 15159"/>
                    <a:gd name="connsiteY76" fmla="*/ 5414 h 12994"/>
                    <a:gd name="connsiteX77" fmla="*/ 9746 w 15159"/>
                    <a:gd name="connsiteY77" fmla="*/ 7580 h 12994"/>
                    <a:gd name="connsiteX78" fmla="*/ 8663 w 15159"/>
                    <a:gd name="connsiteY78" fmla="*/ 6497 h 12994"/>
                    <a:gd name="connsiteX79" fmla="*/ 8663 w 15159"/>
                    <a:gd name="connsiteY79" fmla="*/ 3249 h 12994"/>
                    <a:gd name="connsiteX80" fmla="*/ 2166 w 15159"/>
                    <a:gd name="connsiteY80" fmla="*/ 6497 h 12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15159" h="12994">
                      <a:moveTo>
                        <a:pt x="2166" y="6497"/>
                      </a:moveTo>
                      <a:cubicBezTo>
                        <a:pt x="2166" y="7580"/>
                        <a:pt x="1083" y="7580"/>
                        <a:pt x="1083" y="8663"/>
                      </a:cubicBezTo>
                      <a:lnTo>
                        <a:pt x="1083" y="7580"/>
                      </a:lnTo>
                      <a:cubicBezTo>
                        <a:pt x="1083" y="7580"/>
                        <a:pt x="0" y="9746"/>
                        <a:pt x="0" y="11911"/>
                      </a:cubicBezTo>
                      <a:lnTo>
                        <a:pt x="0" y="10828"/>
                      </a:lnTo>
                      <a:cubicBezTo>
                        <a:pt x="0" y="9746"/>
                        <a:pt x="0" y="12994"/>
                        <a:pt x="0" y="12994"/>
                      </a:cubicBezTo>
                      <a:cubicBezTo>
                        <a:pt x="0" y="12994"/>
                        <a:pt x="1083" y="8663"/>
                        <a:pt x="1083" y="9746"/>
                      </a:cubicBezTo>
                      <a:cubicBezTo>
                        <a:pt x="1083" y="9746"/>
                        <a:pt x="1083" y="10828"/>
                        <a:pt x="1083" y="11911"/>
                      </a:cubicBezTo>
                      <a:cubicBezTo>
                        <a:pt x="1083" y="11911"/>
                        <a:pt x="2166" y="9746"/>
                        <a:pt x="2166" y="8663"/>
                      </a:cubicBezTo>
                      <a:cubicBezTo>
                        <a:pt x="1083" y="16243"/>
                        <a:pt x="3248" y="6497"/>
                        <a:pt x="3248" y="11911"/>
                      </a:cubicBezTo>
                      <a:cubicBezTo>
                        <a:pt x="3248" y="10828"/>
                        <a:pt x="3248" y="11911"/>
                        <a:pt x="4331" y="10828"/>
                      </a:cubicBezTo>
                      <a:cubicBezTo>
                        <a:pt x="4331" y="12994"/>
                        <a:pt x="4331" y="10828"/>
                        <a:pt x="4331" y="12994"/>
                      </a:cubicBezTo>
                      <a:cubicBezTo>
                        <a:pt x="4331" y="8663"/>
                        <a:pt x="5414" y="15160"/>
                        <a:pt x="5414" y="9746"/>
                      </a:cubicBezTo>
                      <a:cubicBezTo>
                        <a:pt x="5414" y="10828"/>
                        <a:pt x="5414" y="9746"/>
                        <a:pt x="5414" y="10828"/>
                      </a:cubicBezTo>
                      <a:cubicBezTo>
                        <a:pt x="5414" y="11911"/>
                        <a:pt x="5414" y="11911"/>
                        <a:pt x="5414" y="11911"/>
                      </a:cubicBezTo>
                      <a:cubicBezTo>
                        <a:pt x="5414" y="12994"/>
                        <a:pt x="5414" y="9746"/>
                        <a:pt x="5414" y="11911"/>
                      </a:cubicBezTo>
                      <a:cubicBezTo>
                        <a:pt x="5414" y="11911"/>
                        <a:pt x="5414" y="10828"/>
                        <a:pt x="5414" y="8663"/>
                      </a:cubicBezTo>
                      <a:cubicBezTo>
                        <a:pt x="5414" y="9746"/>
                        <a:pt x="5414" y="9746"/>
                        <a:pt x="5414" y="11911"/>
                      </a:cubicBezTo>
                      <a:cubicBezTo>
                        <a:pt x="5414" y="9746"/>
                        <a:pt x="5414" y="10828"/>
                        <a:pt x="6497" y="9746"/>
                      </a:cubicBezTo>
                      <a:cubicBezTo>
                        <a:pt x="6497" y="9746"/>
                        <a:pt x="6497" y="8663"/>
                        <a:pt x="6497" y="7580"/>
                      </a:cubicBezTo>
                      <a:cubicBezTo>
                        <a:pt x="6497" y="7580"/>
                        <a:pt x="6497" y="5414"/>
                        <a:pt x="7580" y="5414"/>
                      </a:cubicBezTo>
                      <a:cubicBezTo>
                        <a:pt x="7580" y="8663"/>
                        <a:pt x="7580" y="5414"/>
                        <a:pt x="7580" y="7580"/>
                      </a:cubicBezTo>
                      <a:cubicBezTo>
                        <a:pt x="7580" y="8663"/>
                        <a:pt x="7580" y="8663"/>
                        <a:pt x="6497" y="10828"/>
                      </a:cubicBezTo>
                      <a:cubicBezTo>
                        <a:pt x="6497" y="10828"/>
                        <a:pt x="7580" y="10828"/>
                        <a:pt x="7580" y="9746"/>
                      </a:cubicBezTo>
                      <a:cubicBezTo>
                        <a:pt x="7580" y="9746"/>
                        <a:pt x="7580" y="10828"/>
                        <a:pt x="7580" y="11911"/>
                      </a:cubicBezTo>
                      <a:cubicBezTo>
                        <a:pt x="7580" y="12994"/>
                        <a:pt x="8663" y="8663"/>
                        <a:pt x="8663" y="9746"/>
                      </a:cubicBezTo>
                      <a:lnTo>
                        <a:pt x="8663" y="10828"/>
                      </a:lnTo>
                      <a:cubicBezTo>
                        <a:pt x="8663" y="8663"/>
                        <a:pt x="9746" y="10828"/>
                        <a:pt x="9746" y="9746"/>
                      </a:cubicBezTo>
                      <a:cubicBezTo>
                        <a:pt x="9746" y="8663"/>
                        <a:pt x="9746" y="8663"/>
                        <a:pt x="9746" y="7580"/>
                      </a:cubicBezTo>
                      <a:cubicBezTo>
                        <a:pt x="9746" y="10828"/>
                        <a:pt x="9746" y="5414"/>
                        <a:pt x="10828" y="8663"/>
                      </a:cubicBezTo>
                      <a:cubicBezTo>
                        <a:pt x="10828" y="6497"/>
                        <a:pt x="10828" y="5414"/>
                        <a:pt x="11911" y="4331"/>
                      </a:cubicBezTo>
                      <a:cubicBezTo>
                        <a:pt x="11911" y="5414"/>
                        <a:pt x="11911" y="6497"/>
                        <a:pt x="11911" y="6497"/>
                      </a:cubicBezTo>
                      <a:cubicBezTo>
                        <a:pt x="11911" y="5414"/>
                        <a:pt x="11911" y="8663"/>
                        <a:pt x="10828" y="9746"/>
                      </a:cubicBezTo>
                      <a:cubicBezTo>
                        <a:pt x="10828" y="8663"/>
                        <a:pt x="11911" y="9746"/>
                        <a:pt x="11911" y="7580"/>
                      </a:cubicBezTo>
                      <a:lnTo>
                        <a:pt x="11911" y="9746"/>
                      </a:lnTo>
                      <a:cubicBezTo>
                        <a:pt x="11911" y="9746"/>
                        <a:pt x="11911" y="5414"/>
                        <a:pt x="12994" y="7580"/>
                      </a:cubicBezTo>
                      <a:lnTo>
                        <a:pt x="12994" y="8663"/>
                      </a:lnTo>
                      <a:cubicBezTo>
                        <a:pt x="14077" y="8663"/>
                        <a:pt x="14077" y="10828"/>
                        <a:pt x="15160" y="7580"/>
                      </a:cubicBezTo>
                      <a:cubicBezTo>
                        <a:pt x="15160" y="6497"/>
                        <a:pt x="15160" y="3249"/>
                        <a:pt x="15160" y="3249"/>
                      </a:cubicBezTo>
                      <a:cubicBezTo>
                        <a:pt x="15160" y="4331"/>
                        <a:pt x="15160" y="6497"/>
                        <a:pt x="14077" y="7580"/>
                      </a:cubicBezTo>
                      <a:lnTo>
                        <a:pt x="14077" y="5414"/>
                      </a:lnTo>
                      <a:cubicBezTo>
                        <a:pt x="14077" y="6497"/>
                        <a:pt x="14077" y="7580"/>
                        <a:pt x="14077" y="8663"/>
                      </a:cubicBezTo>
                      <a:cubicBezTo>
                        <a:pt x="14077" y="9746"/>
                        <a:pt x="14077" y="6497"/>
                        <a:pt x="14077" y="7580"/>
                      </a:cubicBezTo>
                      <a:cubicBezTo>
                        <a:pt x="14077" y="5414"/>
                        <a:pt x="14077" y="5414"/>
                        <a:pt x="14077" y="3249"/>
                      </a:cubicBezTo>
                      <a:lnTo>
                        <a:pt x="14077" y="4331"/>
                      </a:lnTo>
                      <a:cubicBezTo>
                        <a:pt x="14077" y="3249"/>
                        <a:pt x="14077" y="3249"/>
                        <a:pt x="14077" y="2166"/>
                      </a:cubicBezTo>
                      <a:cubicBezTo>
                        <a:pt x="14077" y="5414"/>
                        <a:pt x="14077" y="1083"/>
                        <a:pt x="12994" y="2166"/>
                      </a:cubicBezTo>
                      <a:lnTo>
                        <a:pt x="12994" y="2166"/>
                      </a:lnTo>
                      <a:cubicBezTo>
                        <a:pt x="12994" y="3249"/>
                        <a:pt x="12994" y="3249"/>
                        <a:pt x="12994" y="3249"/>
                      </a:cubicBezTo>
                      <a:cubicBezTo>
                        <a:pt x="12994" y="1083"/>
                        <a:pt x="12994" y="2166"/>
                        <a:pt x="12994" y="1083"/>
                      </a:cubicBezTo>
                      <a:cubicBezTo>
                        <a:pt x="12994" y="2166"/>
                        <a:pt x="12994" y="4331"/>
                        <a:pt x="12994" y="4331"/>
                      </a:cubicBezTo>
                      <a:cubicBezTo>
                        <a:pt x="12994" y="2166"/>
                        <a:pt x="12994" y="3249"/>
                        <a:pt x="12994" y="1083"/>
                      </a:cubicBezTo>
                      <a:cubicBezTo>
                        <a:pt x="12994" y="3249"/>
                        <a:pt x="12994" y="2166"/>
                        <a:pt x="12994" y="3249"/>
                      </a:cubicBezTo>
                      <a:cubicBezTo>
                        <a:pt x="12994" y="3249"/>
                        <a:pt x="12994" y="3249"/>
                        <a:pt x="12994" y="2166"/>
                      </a:cubicBezTo>
                      <a:cubicBezTo>
                        <a:pt x="12994" y="2166"/>
                        <a:pt x="12994" y="2166"/>
                        <a:pt x="12994" y="2166"/>
                      </a:cubicBezTo>
                      <a:lnTo>
                        <a:pt x="12994" y="2166"/>
                      </a:lnTo>
                      <a:cubicBezTo>
                        <a:pt x="12994" y="2166"/>
                        <a:pt x="12994" y="2166"/>
                        <a:pt x="12994" y="2166"/>
                      </a:cubicBezTo>
                      <a:cubicBezTo>
                        <a:pt x="12994" y="2166"/>
                        <a:pt x="12994" y="4331"/>
                        <a:pt x="12994" y="2166"/>
                      </a:cubicBezTo>
                      <a:cubicBezTo>
                        <a:pt x="12994" y="1083"/>
                        <a:pt x="12994" y="1083"/>
                        <a:pt x="12994" y="1083"/>
                      </a:cubicBezTo>
                      <a:cubicBezTo>
                        <a:pt x="12994" y="1083"/>
                        <a:pt x="11911" y="4331"/>
                        <a:pt x="11911" y="2166"/>
                      </a:cubicBezTo>
                      <a:cubicBezTo>
                        <a:pt x="11911" y="3249"/>
                        <a:pt x="11911" y="3249"/>
                        <a:pt x="11911" y="5414"/>
                      </a:cubicBezTo>
                      <a:cubicBezTo>
                        <a:pt x="11911" y="4331"/>
                        <a:pt x="11911" y="2166"/>
                        <a:pt x="11911" y="3249"/>
                      </a:cubicBezTo>
                      <a:cubicBezTo>
                        <a:pt x="11911" y="5414"/>
                        <a:pt x="11911" y="2166"/>
                        <a:pt x="11911" y="4331"/>
                      </a:cubicBezTo>
                      <a:cubicBezTo>
                        <a:pt x="11911" y="2166"/>
                        <a:pt x="11911" y="3249"/>
                        <a:pt x="11911" y="1083"/>
                      </a:cubicBezTo>
                      <a:cubicBezTo>
                        <a:pt x="11911" y="0"/>
                        <a:pt x="11911" y="3249"/>
                        <a:pt x="10828" y="2166"/>
                      </a:cubicBezTo>
                      <a:cubicBezTo>
                        <a:pt x="10828" y="2166"/>
                        <a:pt x="10828" y="1083"/>
                        <a:pt x="10828" y="0"/>
                      </a:cubicBezTo>
                      <a:cubicBezTo>
                        <a:pt x="10828" y="1083"/>
                        <a:pt x="10828" y="2166"/>
                        <a:pt x="10828" y="1083"/>
                      </a:cubicBezTo>
                      <a:lnTo>
                        <a:pt x="10828" y="2166"/>
                      </a:lnTo>
                      <a:cubicBezTo>
                        <a:pt x="10828" y="1083"/>
                        <a:pt x="10828" y="2166"/>
                        <a:pt x="10828" y="0"/>
                      </a:cubicBezTo>
                      <a:lnTo>
                        <a:pt x="10828" y="3249"/>
                      </a:lnTo>
                      <a:cubicBezTo>
                        <a:pt x="10828" y="0"/>
                        <a:pt x="9746" y="3249"/>
                        <a:pt x="9746" y="5414"/>
                      </a:cubicBezTo>
                      <a:cubicBezTo>
                        <a:pt x="9746" y="5414"/>
                        <a:pt x="9746" y="4331"/>
                        <a:pt x="9746" y="4331"/>
                      </a:cubicBezTo>
                      <a:cubicBezTo>
                        <a:pt x="9746" y="4331"/>
                        <a:pt x="9746" y="3249"/>
                        <a:pt x="9746" y="3249"/>
                      </a:cubicBezTo>
                      <a:cubicBezTo>
                        <a:pt x="9746" y="3249"/>
                        <a:pt x="9746" y="1083"/>
                        <a:pt x="9746" y="4331"/>
                      </a:cubicBezTo>
                      <a:cubicBezTo>
                        <a:pt x="9746" y="5414"/>
                        <a:pt x="9746" y="2166"/>
                        <a:pt x="9746" y="2166"/>
                      </a:cubicBezTo>
                      <a:cubicBezTo>
                        <a:pt x="8663" y="5414"/>
                        <a:pt x="8663" y="0"/>
                        <a:pt x="8663" y="4331"/>
                      </a:cubicBezTo>
                      <a:cubicBezTo>
                        <a:pt x="8663" y="4331"/>
                        <a:pt x="8663" y="5414"/>
                        <a:pt x="9746" y="5414"/>
                      </a:cubicBezTo>
                      <a:cubicBezTo>
                        <a:pt x="9746" y="6497"/>
                        <a:pt x="9746" y="7580"/>
                        <a:pt x="9746" y="7580"/>
                      </a:cubicBezTo>
                      <a:cubicBezTo>
                        <a:pt x="9746" y="7580"/>
                        <a:pt x="9746" y="5414"/>
                        <a:pt x="8663" y="6497"/>
                      </a:cubicBezTo>
                      <a:lnTo>
                        <a:pt x="8663" y="3249"/>
                      </a:lnTo>
                      <a:cubicBezTo>
                        <a:pt x="3248" y="4331"/>
                        <a:pt x="1083" y="11911"/>
                        <a:pt x="2166" y="64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87" name="Полилиния: фигура 3386">
                  <a:extLst>
                    <a:ext uri="{FF2B5EF4-FFF2-40B4-BE49-F238E27FC236}">
                      <a16:creationId xmlns:a16="http://schemas.microsoft.com/office/drawing/2014/main" id="{C6E908EF-3420-1FF1-3921-6F6889730CF9}"/>
                    </a:ext>
                  </a:extLst>
                </p:cNvPr>
                <p:cNvSpPr/>
                <p:nvPr/>
              </p:nvSpPr>
              <p:spPr>
                <a:xfrm>
                  <a:off x="8970547" y="6466715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88" name="Полилиния: фигура 3387">
                  <a:extLst>
                    <a:ext uri="{FF2B5EF4-FFF2-40B4-BE49-F238E27FC236}">
                      <a16:creationId xmlns:a16="http://schemas.microsoft.com/office/drawing/2014/main" id="{5D5B07D3-C564-BC6C-7C82-9FE2DC277360}"/>
                    </a:ext>
                  </a:extLst>
                </p:cNvPr>
                <p:cNvSpPr/>
                <p:nvPr/>
              </p:nvSpPr>
              <p:spPr>
                <a:xfrm>
                  <a:off x="8970547" y="646779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89" name="Полилиния: фигура 3388">
                  <a:extLst>
                    <a:ext uri="{FF2B5EF4-FFF2-40B4-BE49-F238E27FC236}">
                      <a16:creationId xmlns:a16="http://schemas.microsoft.com/office/drawing/2014/main" id="{81FAB961-4F80-FA2A-B199-4FF76E665EA8}"/>
                    </a:ext>
                  </a:extLst>
                </p:cNvPr>
                <p:cNvSpPr/>
                <p:nvPr/>
              </p:nvSpPr>
              <p:spPr>
                <a:xfrm>
                  <a:off x="8966216" y="6468400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-602"/>
                        <a:pt x="0" y="481"/>
                      </a:cubicBezTo>
                      <a:cubicBezTo>
                        <a:pt x="0" y="481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90" name="Полилиния: фигура 3389">
                  <a:extLst>
                    <a:ext uri="{FF2B5EF4-FFF2-40B4-BE49-F238E27FC236}">
                      <a16:creationId xmlns:a16="http://schemas.microsoft.com/office/drawing/2014/main" id="{6814EC37-F298-B2B5-7337-C4BBDCC690BF}"/>
                    </a:ext>
                  </a:extLst>
                </p:cNvPr>
                <p:cNvSpPr/>
                <p:nvPr/>
              </p:nvSpPr>
              <p:spPr>
                <a:xfrm>
                  <a:off x="8966216" y="646996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91" name="Полилиния: фигура 3390">
                  <a:extLst>
                    <a:ext uri="{FF2B5EF4-FFF2-40B4-BE49-F238E27FC236}">
                      <a16:creationId xmlns:a16="http://schemas.microsoft.com/office/drawing/2014/main" id="{611F5844-3C07-BE6A-198C-CF0127188A64}"/>
                    </a:ext>
                  </a:extLst>
                </p:cNvPr>
                <p:cNvSpPr/>
                <p:nvPr/>
              </p:nvSpPr>
              <p:spPr>
                <a:xfrm>
                  <a:off x="8957553" y="6468881"/>
                  <a:ext cx="10828" cy="6661"/>
                </a:xfrm>
                <a:custGeom>
                  <a:avLst/>
                  <a:gdLst>
                    <a:gd name="connsiteX0" fmla="*/ 2166 w 10828"/>
                    <a:gd name="connsiteY0" fmla="*/ 2166 h 6661"/>
                    <a:gd name="connsiteX1" fmla="*/ 1083 w 10828"/>
                    <a:gd name="connsiteY1" fmla="*/ 4331 h 6661"/>
                    <a:gd name="connsiteX2" fmla="*/ 2166 w 10828"/>
                    <a:gd name="connsiteY2" fmla="*/ 2166 h 6661"/>
                    <a:gd name="connsiteX3" fmla="*/ 0 w 10828"/>
                    <a:gd name="connsiteY3" fmla="*/ 5414 h 6661"/>
                    <a:gd name="connsiteX4" fmla="*/ 4331 w 10828"/>
                    <a:gd name="connsiteY4" fmla="*/ 4331 h 6661"/>
                    <a:gd name="connsiteX5" fmla="*/ 4331 w 10828"/>
                    <a:gd name="connsiteY5" fmla="*/ 5414 h 6661"/>
                    <a:gd name="connsiteX6" fmla="*/ 6497 w 10828"/>
                    <a:gd name="connsiteY6" fmla="*/ 3249 h 6661"/>
                    <a:gd name="connsiteX7" fmla="*/ 6497 w 10828"/>
                    <a:gd name="connsiteY7" fmla="*/ 5414 h 6661"/>
                    <a:gd name="connsiteX8" fmla="*/ 7580 w 10828"/>
                    <a:gd name="connsiteY8" fmla="*/ 4331 h 6661"/>
                    <a:gd name="connsiteX9" fmla="*/ 7580 w 10828"/>
                    <a:gd name="connsiteY9" fmla="*/ 3249 h 6661"/>
                    <a:gd name="connsiteX10" fmla="*/ 7580 w 10828"/>
                    <a:gd name="connsiteY10" fmla="*/ 4331 h 6661"/>
                    <a:gd name="connsiteX11" fmla="*/ 7580 w 10828"/>
                    <a:gd name="connsiteY11" fmla="*/ 4331 h 6661"/>
                    <a:gd name="connsiteX12" fmla="*/ 8663 w 10828"/>
                    <a:gd name="connsiteY12" fmla="*/ 4331 h 6661"/>
                    <a:gd name="connsiteX13" fmla="*/ 8663 w 10828"/>
                    <a:gd name="connsiteY13" fmla="*/ 5414 h 6661"/>
                    <a:gd name="connsiteX14" fmla="*/ 9746 w 10828"/>
                    <a:gd name="connsiteY14" fmla="*/ 4331 h 6661"/>
                    <a:gd name="connsiteX15" fmla="*/ 9746 w 10828"/>
                    <a:gd name="connsiteY15" fmla="*/ 6497 h 6661"/>
                    <a:gd name="connsiteX16" fmla="*/ 10828 w 10828"/>
                    <a:gd name="connsiteY16" fmla="*/ 4331 h 6661"/>
                    <a:gd name="connsiteX17" fmla="*/ 10828 w 10828"/>
                    <a:gd name="connsiteY17" fmla="*/ 2166 h 6661"/>
                    <a:gd name="connsiteX18" fmla="*/ 9746 w 10828"/>
                    <a:gd name="connsiteY18" fmla="*/ 3249 h 6661"/>
                    <a:gd name="connsiteX19" fmla="*/ 9746 w 10828"/>
                    <a:gd name="connsiteY19" fmla="*/ 3249 h 6661"/>
                    <a:gd name="connsiteX20" fmla="*/ 8663 w 10828"/>
                    <a:gd name="connsiteY20" fmla="*/ 4331 h 6661"/>
                    <a:gd name="connsiteX21" fmla="*/ 9746 w 10828"/>
                    <a:gd name="connsiteY21" fmla="*/ 2166 h 6661"/>
                    <a:gd name="connsiteX22" fmla="*/ 9746 w 10828"/>
                    <a:gd name="connsiteY22" fmla="*/ 0 h 6661"/>
                    <a:gd name="connsiteX23" fmla="*/ 9746 w 10828"/>
                    <a:gd name="connsiteY23" fmla="*/ 0 h 6661"/>
                    <a:gd name="connsiteX24" fmla="*/ 9746 w 10828"/>
                    <a:gd name="connsiteY24" fmla="*/ 1083 h 6661"/>
                    <a:gd name="connsiteX25" fmla="*/ 9746 w 10828"/>
                    <a:gd name="connsiteY25" fmla="*/ 2166 h 6661"/>
                    <a:gd name="connsiteX26" fmla="*/ 8663 w 10828"/>
                    <a:gd name="connsiteY26" fmla="*/ 5414 h 6661"/>
                    <a:gd name="connsiteX27" fmla="*/ 8663 w 10828"/>
                    <a:gd name="connsiteY27" fmla="*/ 5414 h 6661"/>
                    <a:gd name="connsiteX28" fmla="*/ 9746 w 10828"/>
                    <a:gd name="connsiteY28" fmla="*/ 3249 h 6661"/>
                    <a:gd name="connsiteX29" fmla="*/ 9746 w 10828"/>
                    <a:gd name="connsiteY29" fmla="*/ 4331 h 6661"/>
                    <a:gd name="connsiteX30" fmla="*/ 9746 w 10828"/>
                    <a:gd name="connsiteY30" fmla="*/ 2166 h 6661"/>
                    <a:gd name="connsiteX31" fmla="*/ 9746 w 10828"/>
                    <a:gd name="connsiteY31" fmla="*/ 4331 h 6661"/>
                    <a:gd name="connsiteX32" fmla="*/ 8663 w 10828"/>
                    <a:gd name="connsiteY32" fmla="*/ 4331 h 6661"/>
                    <a:gd name="connsiteX33" fmla="*/ 8663 w 10828"/>
                    <a:gd name="connsiteY33" fmla="*/ 3249 h 6661"/>
                    <a:gd name="connsiteX34" fmla="*/ 7580 w 10828"/>
                    <a:gd name="connsiteY34" fmla="*/ 5414 h 6661"/>
                    <a:gd name="connsiteX35" fmla="*/ 6497 w 10828"/>
                    <a:gd name="connsiteY35" fmla="*/ 4331 h 6661"/>
                    <a:gd name="connsiteX36" fmla="*/ 2166 w 10828"/>
                    <a:gd name="connsiteY36" fmla="*/ 2166 h 6661"/>
                    <a:gd name="connsiteX37" fmla="*/ 2166 w 10828"/>
                    <a:gd name="connsiteY37" fmla="*/ 2166 h 6661"/>
                    <a:gd name="connsiteX38" fmla="*/ 2166 w 10828"/>
                    <a:gd name="connsiteY38" fmla="*/ 2166 h 6661"/>
                    <a:gd name="connsiteX39" fmla="*/ 1083 w 10828"/>
                    <a:gd name="connsiteY39" fmla="*/ 5414 h 6661"/>
                    <a:gd name="connsiteX40" fmla="*/ 2166 w 10828"/>
                    <a:gd name="connsiteY40" fmla="*/ 2166 h 6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0828" h="6661">
                      <a:moveTo>
                        <a:pt x="2166" y="2166"/>
                      </a:moveTo>
                      <a:lnTo>
                        <a:pt x="1083" y="4331"/>
                      </a:lnTo>
                      <a:cubicBezTo>
                        <a:pt x="1083" y="3249"/>
                        <a:pt x="0" y="4331"/>
                        <a:pt x="2166" y="2166"/>
                      </a:cubicBezTo>
                      <a:cubicBezTo>
                        <a:pt x="1083" y="4331"/>
                        <a:pt x="1083" y="2166"/>
                        <a:pt x="0" y="5414"/>
                      </a:cubicBezTo>
                      <a:cubicBezTo>
                        <a:pt x="1083" y="4331"/>
                        <a:pt x="2166" y="6497"/>
                        <a:pt x="4331" y="4331"/>
                      </a:cubicBezTo>
                      <a:lnTo>
                        <a:pt x="4331" y="5414"/>
                      </a:lnTo>
                      <a:cubicBezTo>
                        <a:pt x="5414" y="3249"/>
                        <a:pt x="4331" y="8663"/>
                        <a:pt x="6497" y="3249"/>
                      </a:cubicBezTo>
                      <a:lnTo>
                        <a:pt x="6497" y="5414"/>
                      </a:lnTo>
                      <a:cubicBezTo>
                        <a:pt x="6497" y="6497"/>
                        <a:pt x="7580" y="1083"/>
                        <a:pt x="7580" y="4331"/>
                      </a:cubicBezTo>
                      <a:lnTo>
                        <a:pt x="7580" y="3249"/>
                      </a:lnTo>
                      <a:cubicBezTo>
                        <a:pt x="7580" y="3249"/>
                        <a:pt x="7580" y="4331"/>
                        <a:pt x="7580" y="4331"/>
                      </a:cubicBezTo>
                      <a:lnTo>
                        <a:pt x="7580" y="4331"/>
                      </a:lnTo>
                      <a:cubicBezTo>
                        <a:pt x="7580" y="3249"/>
                        <a:pt x="7580" y="3249"/>
                        <a:pt x="8663" y="4331"/>
                      </a:cubicBezTo>
                      <a:cubicBezTo>
                        <a:pt x="8663" y="5414"/>
                        <a:pt x="8663" y="4331"/>
                        <a:pt x="8663" y="5414"/>
                      </a:cubicBezTo>
                      <a:cubicBezTo>
                        <a:pt x="8663" y="6497"/>
                        <a:pt x="8663" y="4331"/>
                        <a:pt x="9746" y="4331"/>
                      </a:cubicBezTo>
                      <a:cubicBezTo>
                        <a:pt x="9746" y="5414"/>
                        <a:pt x="9746" y="5414"/>
                        <a:pt x="9746" y="6497"/>
                      </a:cubicBezTo>
                      <a:cubicBezTo>
                        <a:pt x="10828" y="5414"/>
                        <a:pt x="9746" y="8663"/>
                        <a:pt x="10828" y="4331"/>
                      </a:cubicBezTo>
                      <a:cubicBezTo>
                        <a:pt x="10828" y="3249"/>
                        <a:pt x="10828" y="3249"/>
                        <a:pt x="10828" y="2166"/>
                      </a:cubicBezTo>
                      <a:cubicBezTo>
                        <a:pt x="10828" y="1083"/>
                        <a:pt x="9746" y="2166"/>
                        <a:pt x="9746" y="3249"/>
                      </a:cubicBezTo>
                      <a:lnTo>
                        <a:pt x="9746" y="3249"/>
                      </a:lnTo>
                      <a:cubicBezTo>
                        <a:pt x="8663" y="7580"/>
                        <a:pt x="9746" y="2166"/>
                        <a:pt x="8663" y="4331"/>
                      </a:cubicBezTo>
                      <a:cubicBezTo>
                        <a:pt x="8663" y="3249"/>
                        <a:pt x="8663" y="3249"/>
                        <a:pt x="9746" y="2166"/>
                      </a:cubicBezTo>
                      <a:cubicBezTo>
                        <a:pt x="9746" y="-1083"/>
                        <a:pt x="8663" y="4331"/>
                        <a:pt x="9746" y="0"/>
                      </a:cubicBezTo>
                      <a:lnTo>
                        <a:pt x="9746" y="0"/>
                      </a:lnTo>
                      <a:cubicBezTo>
                        <a:pt x="9746" y="0"/>
                        <a:pt x="9746" y="0"/>
                        <a:pt x="9746" y="1083"/>
                      </a:cubicBezTo>
                      <a:cubicBezTo>
                        <a:pt x="9746" y="1083"/>
                        <a:pt x="9746" y="2166"/>
                        <a:pt x="9746" y="2166"/>
                      </a:cubicBezTo>
                      <a:cubicBezTo>
                        <a:pt x="9746" y="2166"/>
                        <a:pt x="9746" y="4331"/>
                        <a:pt x="8663" y="5414"/>
                      </a:cubicBezTo>
                      <a:cubicBezTo>
                        <a:pt x="8663" y="3249"/>
                        <a:pt x="8663" y="6497"/>
                        <a:pt x="8663" y="5414"/>
                      </a:cubicBezTo>
                      <a:cubicBezTo>
                        <a:pt x="8663" y="4331"/>
                        <a:pt x="8663" y="4331"/>
                        <a:pt x="9746" y="3249"/>
                      </a:cubicBezTo>
                      <a:lnTo>
                        <a:pt x="9746" y="4331"/>
                      </a:lnTo>
                      <a:cubicBezTo>
                        <a:pt x="9746" y="4331"/>
                        <a:pt x="9746" y="2166"/>
                        <a:pt x="9746" y="2166"/>
                      </a:cubicBezTo>
                      <a:cubicBezTo>
                        <a:pt x="9746" y="3249"/>
                        <a:pt x="9746" y="3249"/>
                        <a:pt x="9746" y="4331"/>
                      </a:cubicBezTo>
                      <a:cubicBezTo>
                        <a:pt x="9746" y="2166"/>
                        <a:pt x="8663" y="2166"/>
                        <a:pt x="8663" y="4331"/>
                      </a:cubicBezTo>
                      <a:cubicBezTo>
                        <a:pt x="8663" y="4331"/>
                        <a:pt x="8663" y="2166"/>
                        <a:pt x="8663" y="3249"/>
                      </a:cubicBezTo>
                      <a:cubicBezTo>
                        <a:pt x="8663" y="3249"/>
                        <a:pt x="8663" y="3249"/>
                        <a:pt x="7580" y="5414"/>
                      </a:cubicBezTo>
                      <a:cubicBezTo>
                        <a:pt x="7580" y="6497"/>
                        <a:pt x="6497" y="5414"/>
                        <a:pt x="6497" y="4331"/>
                      </a:cubicBezTo>
                      <a:lnTo>
                        <a:pt x="2166" y="2166"/>
                      </a:lnTo>
                      <a:cubicBezTo>
                        <a:pt x="2166" y="5414"/>
                        <a:pt x="2166" y="1083"/>
                        <a:pt x="2166" y="2166"/>
                      </a:cubicBezTo>
                      <a:lnTo>
                        <a:pt x="2166" y="2166"/>
                      </a:lnTo>
                      <a:cubicBezTo>
                        <a:pt x="2166" y="2166"/>
                        <a:pt x="1083" y="5414"/>
                        <a:pt x="1083" y="5414"/>
                      </a:cubicBezTo>
                      <a:cubicBezTo>
                        <a:pt x="1083" y="3249"/>
                        <a:pt x="1083" y="3249"/>
                        <a:pt x="2166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92" name="Полилиния: фигура 3391">
                  <a:extLst>
                    <a:ext uri="{FF2B5EF4-FFF2-40B4-BE49-F238E27FC236}">
                      <a16:creationId xmlns:a16="http://schemas.microsoft.com/office/drawing/2014/main" id="{29AE4B53-B772-AFAC-F9E7-E50EFE091C3D}"/>
                    </a:ext>
                  </a:extLst>
                </p:cNvPr>
                <p:cNvSpPr/>
                <p:nvPr/>
              </p:nvSpPr>
              <p:spPr>
                <a:xfrm>
                  <a:off x="8956470" y="6471047"/>
                  <a:ext cx="1082" cy="3519"/>
                </a:xfrm>
                <a:custGeom>
                  <a:avLst/>
                  <a:gdLst>
                    <a:gd name="connsiteX0" fmla="*/ 1083 w 1082"/>
                    <a:gd name="connsiteY0" fmla="*/ 2166 h 3519"/>
                    <a:gd name="connsiteX1" fmla="*/ 1083 w 1082"/>
                    <a:gd name="connsiteY1" fmla="*/ 0 h 3519"/>
                    <a:gd name="connsiteX2" fmla="*/ 0 w 1082"/>
                    <a:gd name="connsiteY2" fmla="*/ 3249 h 3519"/>
                    <a:gd name="connsiteX3" fmla="*/ 1083 w 1082"/>
                    <a:gd name="connsiteY3" fmla="*/ 2166 h 3519"/>
                    <a:gd name="connsiteX4" fmla="*/ 1083 w 1082"/>
                    <a:gd name="connsiteY4" fmla="*/ 2166 h 3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3519">
                      <a:moveTo>
                        <a:pt x="1083" y="2166"/>
                      </a:moveTo>
                      <a:lnTo>
                        <a:pt x="1083" y="0"/>
                      </a:lnTo>
                      <a:cubicBezTo>
                        <a:pt x="1083" y="0"/>
                        <a:pt x="0" y="2166"/>
                        <a:pt x="0" y="3249"/>
                      </a:cubicBezTo>
                      <a:cubicBezTo>
                        <a:pt x="1083" y="3249"/>
                        <a:pt x="0" y="4331"/>
                        <a:pt x="1083" y="2166"/>
                      </a:cubicBezTo>
                      <a:cubicBezTo>
                        <a:pt x="1083" y="3249"/>
                        <a:pt x="1083" y="2166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93" name="Полилиния: фигура 3392">
                  <a:extLst>
                    <a:ext uri="{FF2B5EF4-FFF2-40B4-BE49-F238E27FC236}">
                      <a16:creationId xmlns:a16="http://schemas.microsoft.com/office/drawing/2014/main" id="{178BCF5F-93F0-3B7D-B816-82878ECF560F}"/>
                    </a:ext>
                  </a:extLst>
                </p:cNvPr>
                <p:cNvSpPr/>
                <p:nvPr/>
              </p:nvSpPr>
              <p:spPr>
                <a:xfrm>
                  <a:off x="8952139" y="6471047"/>
                  <a:ext cx="5414" cy="5588"/>
                </a:xfrm>
                <a:custGeom>
                  <a:avLst/>
                  <a:gdLst>
                    <a:gd name="connsiteX0" fmla="*/ 2166 w 5414"/>
                    <a:gd name="connsiteY0" fmla="*/ 2166 h 5588"/>
                    <a:gd name="connsiteX1" fmla="*/ 2166 w 5414"/>
                    <a:gd name="connsiteY1" fmla="*/ 3249 h 5588"/>
                    <a:gd name="connsiteX2" fmla="*/ 3249 w 5414"/>
                    <a:gd name="connsiteY2" fmla="*/ 4331 h 5588"/>
                    <a:gd name="connsiteX3" fmla="*/ 4331 w 5414"/>
                    <a:gd name="connsiteY3" fmla="*/ 2166 h 5588"/>
                    <a:gd name="connsiteX4" fmla="*/ 4331 w 5414"/>
                    <a:gd name="connsiteY4" fmla="*/ 4331 h 5588"/>
                    <a:gd name="connsiteX5" fmla="*/ 5414 w 5414"/>
                    <a:gd name="connsiteY5" fmla="*/ 2166 h 5588"/>
                    <a:gd name="connsiteX6" fmla="*/ 5414 w 5414"/>
                    <a:gd name="connsiteY6" fmla="*/ 3249 h 5588"/>
                    <a:gd name="connsiteX7" fmla="*/ 5414 w 5414"/>
                    <a:gd name="connsiteY7" fmla="*/ 2166 h 5588"/>
                    <a:gd name="connsiteX8" fmla="*/ 5414 w 5414"/>
                    <a:gd name="connsiteY8" fmla="*/ 2166 h 5588"/>
                    <a:gd name="connsiteX9" fmla="*/ 5414 w 5414"/>
                    <a:gd name="connsiteY9" fmla="*/ 1083 h 5588"/>
                    <a:gd name="connsiteX10" fmla="*/ 4331 w 5414"/>
                    <a:gd name="connsiteY10" fmla="*/ 3249 h 5588"/>
                    <a:gd name="connsiteX11" fmla="*/ 5414 w 5414"/>
                    <a:gd name="connsiteY11" fmla="*/ 1083 h 5588"/>
                    <a:gd name="connsiteX12" fmla="*/ 5414 w 5414"/>
                    <a:gd name="connsiteY12" fmla="*/ 0 h 5588"/>
                    <a:gd name="connsiteX13" fmla="*/ 5414 w 5414"/>
                    <a:gd name="connsiteY13" fmla="*/ 1083 h 5588"/>
                    <a:gd name="connsiteX14" fmla="*/ 2166 w 5414"/>
                    <a:gd name="connsiteY14" fmla="*/ 2166 h 5588"/>
                    <a:gd name="connsiteX15" fmla="*/ 3249 w 5414"/>
                    <a:gd name="connsiteY15" fmla="*/ 0 h 5588"/>
                    <a:gd name="connsiteX16" fmla="*/ 2166 w 5414"/>
                    <a:gd name="connsiteY16" fmla="*/ 1083 h 5588"/>
                    <a:gd name="connsiteX17" fmla="*/ 1083 w 5414"/>
                    <a:gd name="connsiteY17" fmla="*/ 4331 h 5588"/>
                    <a:gd name="connsiteX18" fmla="*/ 2166 w 5414"/>
                    <a:gd name="connsiteY18" fmla="*/ 2166 h 5588"/>
                    <a:gd name="connsiteX19" fmla="*/ 1083 w 5414"/>
                    <a:gd name="connsiteY19" fmla="*/ 1083 h 5588"/>
                    <a:gd name="connsiteX20" fmla="*/ 0 w 5414"/>
                    <a:gd name="connsiteY20" fmla="*/ 5414 h 5588"/>
                    <a:gd name="connsiteX21" fmla="*/ 2166 w 5414"/>
                    <a:gd name="connsiteY21" fmla="*/ 2166 h 5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414" h="5588">
                      <a:moveTo>
                        <a:pt x="2166" y="2166"/>
                      </a:moveTo>
                      <a:cubicBezTo>
                        <a:pt x="2166" y="2166"/>
                        <a:pt x="2166" y="3249"/>
                        <a:pt x="2166" y="3249"/>
                      </a:cubicBezTo>
                      <a:cubicBezTo>
                        <a:pt x="3249" y="3249"/>
                        <a:pt x="3249" y="3249"/>
                        <a:pt x="3249" y="4331"/>
                      </a:cubicBezTo>
                      <a:cubicBezTo>
                        <a:pt x="3249" y="5414"/>
                        <a:pt x="4331" y="2166"/>
                        <a:pt x="4331" y="2166"/>
                      </a:cubicBezTo>
                      <a:lnTo>
                        <a:pt x="4331" y="4331"/>
                      </a:lnTo>
                      <a:cubicBezTo>
                        <a:pt x="4331" y="3249"/>
                        <a:pt x="4331" y="5414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lnTo>
                        <a:pt x="5414" y="2166"/>
                      </a:lnTo>
                      <a:lnTo>
                        <a:pt x="5414" y="2166"/>
                      </a:lnTo>
                      <a:lnTo>
                        <a:pt x="5414" y="1083"/>
                      </a:lnTo>
                      <a:cubicBezTo>
                        <a:pt x="5414" y="-1083"/>
                        <a:pt x="4331" y="4331"/>
                        <a:pt x="4331" y="3249"/>
                      </a:cubicBezTo>
                      <a:lnTo>
                        <a:pt x="5414" y="1083"/>
                      </a:lnTo>
                      <a:cubicBezTo>
                        <a:pt x="5414" y="1083"/>
                        <a:pt x="4331" y="2166"/>
                        <a:pt x="5414" y="0"/>
                      </a:cubicBezTo>
                      <a:cubicBezTo>
                        <a:pt x="5414" y="0"/>
                        <a:pt x="5414" y="1083"/>
                        <a:pt x="5414" y="1083"/>
                      </a:cubicBezTo>
                      <a:cubicBezTo>
                        <a:pt x="3249" y="1083"/>
                        <a:pt x="3249" y="1083"/>
                        <a:pt x="2166" y="2166"/>
                      </a:cubicBezTo>
                      <a:cubicBezTo>
                        <a:pt x="2166" y="4331"/>
                        <a:pt x="3249" y="1083"/>
                        <a:pt x="3249" y="0"/>
                      </a:cubicBezTo>
                      <a:cubicBezTo>
                        <a:pt x="2166" y="1083"/>
                        <a:pt x="1083" y="3249"/>
                        <a:pt x="2166" y="1083"/>
                      </a:cubicBezTo>
                      <a:cubicBezTo>
                        <a:pt x="2166" y="2166"/>
                        <a:pt x="1083" y="4331"/>
                        <a:pt x="1083" y="4331"/>
                      </a:cubicBezTo>
                      <a:cubicBezTo>
                        <a:pt x="1083" y="2166"/>
                        <a:pt x="1083" y="2166"/>
                        <a:pt x="2166" y="2166"/>
                      </a:cubicBezTo>
                      <a:cubicBezTo>
                        <a:pt x="1083" y="1083"/>
                        <a:pt x="1083" y="0"/>
                        <a:pt x="1083" y="1083"/>
                      </a:cubicBezTo>
                      <a:cubicBezTo>
                        <a:pt x="1083" y="2166"/>
                        <a:pt x="0" y="4331"/>
                        <a:pt x="0" y="5414"/>
                      </a:cubicBezTo>
                      <a:cubicBezTo>
                        <a:pt x="0" y="6497"/>
                        <a:pt x="2166" y="2166"/>
                        <a:pt x="2166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394" name="Полилиния: фигура 3393">
                  <a:extLst>
                    <a:ext uri="{FF2B5EF4-FFF2-40B4-BE49-F238E27FC236}">
                      <a16:creationId xmlns:a16="http://schemas.microsoft.com/office/drawing/2014/main" id="{7DCE6E58-F7C9-49AD-3268-637B23325F8B}"/>
                    </a:ext>
                  </a:extLst>
                </p:cNvPr>
                <p:cNvSpPr/>
                <p:nvPr/>
              </p:nvSpPr>
              <p:spPr>
                <a:xfrm>
                  <a:off x="8954304" y="647456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sp>
          <p:nvSpPr>
            <p:cNvPr id="3395" name="Полилиния: фигура 3394">
              <a:extLst>
                <a:ext uri="{FF2B5EF4-FFF2-40B4-BE49-F238E27FC236}">
                  <a16:creationId xmlns:a16="http://schemas.microsoft.com/office/drawing/2014/main" id="{00C0870E-F109-BA04-6C1C-4ADF256838D9}"/>
                </a:ext>
              </a:extLst>
            </p:cNvPr>
            <p:cNvSpPr/>
            <p:nvPr/>
          </p:nvSpPr>
          <p:spPr>
            <a:xfrm>
              <a:off x="11384206" y="5848411"/>
              <a:ext cx="816464" cy="816464"/>
            </a:xfrm>
            <a:custGeom>
              <a:avLst/>
              <a:gdLst>
                <a:gd name="connsiteX0" fmla="*/ 816464 w 816464"/>
                <a:gd name="connsiteY0" fmla="*/ 408232 h 816464"/>
                <a:gd name="connsiteX1" fmla="*/ 408232 w 816464"/>
                <a:gd name="connsiteY1" fmla="*/ 816465 h 816464"/>
                <a:gd name="connsiteX2" fmla="*/ 0 w 816464"/>
                <a:gd name="connsiteY2" fmla="*/ 408232 h 816464"/>
                <a:gd name="connsiteX3" fmla="*/ 408232 w 816464"/>
                <a:gd name="connsiteY3" fmla="*/ 0 h 816464"/>
                <a:gd name="connsiteX4" fmla="*/ 816464 w 816464"/>
                <a:gd name="connsiteY4" fmla="*/ 408232 h 816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6464" h="816464">
                  <a:moveTo>
                    <a:pt x="816464" y="408232"/>
                  </a:moveTo>
                  <a:cubicBezTo>
                    <a:pt x="816464" y="633464"/>
                    <a:pt x="633464" y="816465"/>
                    <a:pt x="408232" y="816465"/>
                  </a:cubicBezTo>
                  <a:cubicBezTo>
                    <a:pt x="183001" y="816465"/>
                    <a:pt x="0" y="633464"/>
                    <a:pt x="0" y="408232"/>
                  </a:cubicBezTo>
                  <a:cubicBezTo>
                    <a:pt x="0" y="183001"/>
                    <a:pt x="183001" y="0"/>
                    <a:pt x="408232" y="0"/>
                  </a:cubicBezTo>
                  <a:cubicBezTo>
                    <a:pt x="633464" y="0"/>
                    <a:pt x="816464" y="183001"/>
                    <a:pt x="816464" y="408232"/>
                  </a:cubicBezTo>
                  <a:close/>
                </a:path>
              </a:pathLst>
            </a:custGeom>
            <a:solidFill>
              <a:srgbClr val="58595B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3396" name="Рисунок 11">
              <a:extLst>
                <a:ext uri="{FF2B5EF4-FFF2-40B4-BE49-F238E27FC236}">
                  <a16:creationId xmlns:a16="http://schemas.microsoft.com/office/drawing/2014/main" id="{0E63A8DC-3A1C-EB5C-0E62-06107D46EA5E}"/>
                </a:ext>
              </a:extLst>
            </p:cNvPr>
            <p:cNvGrpSpPr/>
            <p:nvPr/>
          </p:nvGrpSpPr>
          <p:grpSpPr>
            <a:xfrm>
              <a:off x="11351721" y="5833909"/>
              <a:ext cx="838121" cy="841794"/>
              <a:chOff x="11351721" y="5833909"/>
              <a:chExt cx="838121" cy="841794"/>
            </a:xfrm>
          </p:grpSpPr>
          <p:sp>
            <p:nvSpPr>
              <p:cNvPr id="3397" name="Полилиния: фигура 3396">
                <a:extLst>
                  <a:ext uri="{FF2B5EF4-FFF2-40B4-BE49-F238E27FC236}">
                    <a16:creationId xmlns:a16="http://schemas.microsoft.com/office/drawing/2014/main" id="{032D207A-4DFB-BB89-C7DE-D3A48A589091}"/>
                  </a:ext>
                </a:extLst>
              </p:cNvPr>
              <p:cNvSpPr/>
              <p:nvPr/>
            </p:nvSpPr>
            <p:spPr>
              <a:xfrm>
                <a:off x="11558544" y="6029246"/>
                <a:ext cx="446131" cy="446131"/>
              </a:xfrm>
              <a:custGeom>
                <a:avLst/>
                <a:gdLst>
                  <a:gd name="connsiteX0" fmla="*/ 446132 w 446131"/>
                  <a:gd name="connsiteY0" fmla="*/ 223066 h 446131"/>
                  <a:gd name="connsiteX1" fmla="*/ 223066 w 446131"/>
                  <a:gd name="connsiteY1" fmla="*/ 446132 h 446131"/>
                  <a:gd name="connsiteX2" fmla="*/ 0 w 446131"/>
                  <a:gd name="connsiteY2" fmla="*/ 223066 h 446131"/>
                  <a:gd name="connsiteX3" fmla="*/ 223066 w 446131"/>
                  <a:gd name="connsiteY3" fmla="*/ 0 h 446131"/>
                  <a:gd name="connsiteX4" fmla="*/ 446132 w 446131"/>
                  <a:gd name="connsiteY4" fmla="*/ 223066 h 446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131" h="446131">
                    <a:moveTo>
                      <a:pt x="446132" y="223066"/>
                    </a:moveTo>
                    <a:cubicBezTo>
                      <a:pt x="446132" y="346510"/>
                      <a:pt x="346510" y="446132"/>
                      <a:pt x="223066" y="446132"/>
                    </a:cubicBezTo>
                    <a:cubicBezTo>
                      <a:pt x="99622" y="446132"/>
                      <a:pt x="0" y="346510"/>
                      <a:pt x="0" y="223066"/>
                    </a:cubicBezTo>
                    <a:cubicBezTo>
                      <a:pt x="0" y="99622"/>
                      <a:pt x="99622" y="0"/>
                      <a:pt x="223066" y="0"/>
                    </a:cubicBezTo>
                    <a:cubicBezTo>
                      <a:pt x="346510" y="0"/>
                      <a:pt x="446132" y="99622"/>
                      <a:pt x="446132" y="223066"/>
                    </a:cubicBezTo>
                    <a:close/>
                  </a:path>
                </a:pathLst>
              </a:custGeom>
              <a:solidFill>
                <a:srgbClr val="939598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3398" name="Рисунок 11">
                <a:extLst>
                  <a:ext uri="{FF2B5EF4-FFF2-40B4-BE49-F238E27FC236}">
                    <a16:creationId xmlns:a16="http://schemas.microsoft.com/office/drawing/2014/main" id="{B043CC01-AA5B-5D2F-EDD9-413BAD209419}"/>
                  </a:ext>
                </a:extLst>
              </p:cNvPr>
              <p:cNvGrpSpPr/>
              <p:nvPr/>
            </p:nvGrpSpPr>
            <p:grpSpPr>
              <a:xfrm>
                <a:off x="11351721" y="5833909"/>
                <a:ext cx="838121" cy="841794"/>
                <a:chOff x="11351721" y="5833909"/>
                <a:chExt cx="838121" cy="841794"/>
              </a:xfrm>
              <a:solidFill>
                <a:srgbClr val="000000"/>
              </a:solidFill>
            </p:grpSpPr>
            <p:sp>
              <p:nvSpPr>
                <p:cNvPr id="3399" name="Полилиния: фигура 3398">
                  <a:extLst>
                    <a:ext uri="{FF2B5EF4-FFF2-40B4-BE49-F238E27FC236}">
                      <a16:creationId xmlns:a16="http://schemas.microsoft.com/office/drawing/2014/main" id="{355E9644-ABC3-52A4-DBA8-1B7DF90675CD}"/>
                    </a:ext>
                  </a:extLst>
                </p:cNvPr>
                <p:cNvSpPr/>
                <p:nvPr/>
              </p:nvSpPr>
              <p:spPr>
                <a:xfrm>
                  <a:off x="12170048" y="6245815"/>
                  <a:ext cx="1834" cy="6496"/>
                </a:xfrm>
                <a:custGeom>
                  <a:avLst/>
                  <a:gdLst>
                    <a:gd name="connsiteX0" fmla="*/ 1386 w 1834"/>
                    <a:gd name="connsiteY0" fmla="*/ 6497 h 6496"/>
                    <a:gd name="connsiteX1" fmla="*/ 303 w 1834"/>
                    <a:gd name="connsiteY1" fmla="*/ 0 h 6496"/>
                    <a:gd name="connsiteX2" fmla="*/ 1386 w 1834"/>
                    <a:gd name="connsiteY2" fmla="*/ 6497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34" h="6496">
                      <a:moveTo>
                        <a:pt x="1386" y="6497"/>
                      </a:moveTo>
                      <a:cubicBezTo>
                        <a:pt x="1386" y="-3249"/>
                        <a:pt x="-779" y="11911"/>
                        <a:pt x="303" y="0"/>
                      </a:cubicBezTo>
                      <a:cubicBezTo>
                        <a:pt x="1386" y="1083"/>
                        <a:pt x="2469" y="3248"/>
                        <a:pt x="1386" y="64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00" name="Полилиния: фигура 3399">
                  <a:extLst>
                    <a:ext uri="{FF2B5EF4-FFF2-40B4-BE49-F238E27FC236}">
                      <a16:creationId xmlns:a16="http://schemas.microsoft.com/office/drawing/2014/main" id="{5A23D370-98E9-2B80-9AE9-DAB99A062A4A}"/>
                    </a:ext>
                  </a:extLst>
                </p:cNvPr>
                <p:cNvSpPr/>
                <p:nvPr/>
              </p:nvSpPr>
              <p:spPr>
                <a:xfrm>
                  <a:off x="11351721" y="5833909"/>
                  <a:ext cx="838121" cy="841794"/>
                </a:xfrm>
                <a:custGeom>
                  <a:avLst/>
                  <a:gdLst>
                    <a:gd name="connsiteX0" fmla="*/ 817547 w 838121"/>
                    <a:gd name="connsiteY0" fmla="*/ 380503 h 841794"/>
                    <a:gd name="connsiteX1" fmla="*/ 815381 w 838121"/>
                    <a:gd name="connsiteY1" fmla="*/ 368592 h 841794"/>
                    <a:gd name="connsiteX2" fmla="*/ 813216 w 838121"/>
                    <a:gd name="connsiteY2" fmla="*/ 356681 h 841794"/>
                    <a:gd name="connsiteX3" fmla="*/ 812133 w 838121"/>
                    <a:gd name="connsiteY3" fmla="*/ 350183 h 841794"/>
                    <a:gd name="connsiteX4" fmla="*/ 811050 w 838121"/>
                    <a:gd name="connsiteY4" fmla="*/ 343686 h 841794"/>
                    <a:gd name="connsiteX5" fmla="*/ 808884 w 838121"/>
                    <a:gd name="connsiteY5" fmla="*/ 330692 h 841794"/>
                    <a:gd name="connsiteX6" fmla="*/ 793725 w 838121"/>
                    <a:gd name="connsiteY6" fmla="*/ 279799 h 841794"/>
                    <a:gd name="connsiteX7" fmla="*/ 793725 w 838121"/>
                    <a:gd name="connsiteY7" fmla="*/ 271136 h 841794"/>
                    <a:gd name="connsiteX8" fmla="*/ 767736 w 838121"/>
                    <a:gd name="connsiteY8" fmla="*/ 218076 h 841794"/>
                    <a:gd name="connsiteX9" fmla="*/ 736334 w 838121"/>
                    <a:gd name="connsiteY9" fmla="*/ 161769 h 841794"/>
                    <a:gd name="connsiteX10" fmla="*/ 738499 w 838121"/>
                    <a:gd name="connsiteY10" fmla="*/ 162851 h 841794"/>
                    <a:gd name="connsiteX11" fmla="*/ 729837 w 838121"/>
                    <a:gd name="connsiteY11" fmla="*/ 154189 h 841794"/>
                    <a:gd name="connsiteX12" fmla="*/ 721174 w 838121"/>
                    <a:gd name="connsiteY12" fmla="*/ 145526 h 841794"/>
                    <a:gd name="connsiteX13" fmla="*/ 723340 w 838121"/>
                    <a:gd name="connsiteY13" fmla="*/ 145526 h 841794"/>
                    <a:gd name="connsiteX14" fmla="*/ 710345 w 838121"/>
                    <a:gd name="connsiteY14" fmla="*/ 133615 h 841794"/>
                    <a:gd name="connsiteX15" fmla="*/ 708180 w 838121"/>
                    <a:gd name="connsiteY15" fmla="*/ 127118 h 841794"/>
                    <a:gd name="connsiteX16" fmla="*/ 703849 w 838121"/>
                    <a:gd name="connsiteY16" fmla="*/ 124952 h 841794"/>
                    <a:gd name="connsiteX17" fmla="*/ 686523 w 838121"/>
                    <a:gd name="connsiteY17" fmla="*/ 110875 h 841794"/>
                    <a:gd name="connsiteX18" fmla="*/ 677860 w 838121"/>
                    <a:gd name="connsiteY18" fmla="*/ 102212 h 841794"/>
                    <a:gd name="connsiteX19" fmla="*/ 667032 w 838121"/>
                    <a:gd name="connsiteY19" fmla="*/ 94632 h 841794"/>
                    <a:gd name="connsiteX20" fmla="*/ 669198 w 838121"/>
                    <a:gd name="connsiteY20" fmla="*/ 94632 h 841794"/>
                    <a:gd name="connsiteX21" fmla="*/ 589067 w 838121"/>
                    <a:gd name="connsiteY21" fmla="*/ 46987 h 841794"/>
                    <a:gd name="connsiteX22" fmla="*/ 591233 w 838121"/>
                    <a:gd name="connsiteY22" fmla="*/ 44821 h 841794"/>
                    <a:gd name="connsiteX23" fmla="*/ 572824 w 838121"/>
                    <a:gd name="connsiteY23" fmla="*/ 39407 h 841794"/>
                    <a:gd name="connsiteX24" fmla="*/ 550085 w 838121"/>
                    <a:gd name="connsiteY24" fmla="*/ 30744 h 841794"/>
                    <a:gd name="connsiteX25" fmla="*/ 551168 w 838121"/>
                    <a:gd name="connsiteY25" fmla="*/ 30744 h 841794"/>
                    <a:gd name="connsiteX26" fmla="*/ 534925 w 838121"/>
                    <a:gd name="connsiteY26" fmla="*/ 26413 h 841794"/>
                    <a:gd name="connsiteX27" fmla="*/ 531676 w 838121"/>
                    <a:gd name="connsiteY27" fmla="*/ 23164 h 841794"/>
                    <a:gd name="connsiteX28" fmla="*/ 516516 w 838121"/>
                    <a:gd name="connsiteY28" fmla="*/ 18833 h 841794"/>
                    <a:gd name="connsiteX29" fmla="*/ 516516 w 838121"/>
                    <a:gd name="connsiteY29" fmla="*/ 19916 h 841794"/>
                    <a:gd name="connsiteX30" fmla="*/ 503523 w 838121"/>
                    <a:gd name="connsiteY30" fmla="*/ 16667 h 841794"/>
                    <a:gd name="connsiteX31" fmla="*/ 503523 w 838121"/>
                    <a:gd name="connsiteY31" fmla="*/ 16667 h 841794"/>
                    <a:gd name="connsiteX32" fmla="*/ 485114 w 838121"/>
                    <a:gd name="connsiteY32" fmla="*/ 14502 h 841794"/>
                    <a:gd name="connsiteX33" fmla="*/ 490528 w 838121"/>
                    <a:gd name="connsiteY33" fmla="*/ 12336 h 841794"/>
                    <a:gd name="connsiteX34" fmla="*/ 429889 w 838121"/>
                    <a:gd name="connsiteY34" fmla="*/ 6922 h 841794"/>
                    <a:gd name="connsiteX35" fmla="*/ 369250 w 838121"/>
                    <a:gd name="connsiteY35" fmla="*/ 9087 h 841794"/>
                    <a:gd name="connsiteX36" fmla="*/ 360587 w 838121"/>
                    <a:gd name="connsiteY36" fmla="*/ 8005 h 841794"/>
                    <a:gd name="connsiteX37" fmla="*/ 342178 w 838121"/>
                    <a:gd name="connsiteY37" fmla="*/ 12336 h 841794"/>
                    <a:gd name="connsiteX38" fmla="*/ 337847 w 838121"/>
                    <a:gd name="connsiteY38" fmla="*/ 12336 h 841794"/>
                    <a:gd name="connsiteX39" fmla="*/ 322687 w 838121"/>
                    <a:gd name="connsiteY39" fmla="*/ 16667 h 841794"/>
                    <a:gd name="connsiteX40" fmla="*/ 324853 w 838121"/>
                    <a:gd name="connsiteY40" fmla="*/ 13419 h 841794"/>
                    <a:gd name="connsiteX41" fmla="*/ 302113 w 838121"/>
                    <a:gd name="connsiteY41" fmla="*/ 20999 h 841794"/>
                    <a:gd name="connsiteX42" fmla="*/ 304279 w 838121"/>
                    <a:gd name="connsiteY42" fmla="*/ 18833 h 841794"/>
                    <a:gd name="connsiteX43" fmla="*/ 281539 w 838121"/>
                    <a:gd name="connsiteY43" fmla="*/ 26413 h 841794"/>
                    <a:gd name="connsiteX44" fmla="*/ 283705 w 838121"/>
                    <a:gd name="connsiteY44" fmla="*/ 24247 h 841794"/>
                    <a:gd name="connsiteX45" fmla="*/ 270711 w 838121"/>
                    <a:gd name="connsiteY45" fmla="*/ 30744 h 841794"/>
                    <a:gd name="connsiteX46" fmla="*/ 271794 w 838121"/>
                    <a:gd name="connsiteY46" fmla="*/ 28579 h 841794"/>
                    <a:gd name="connsiteX47" fmla="*/ 239308 w 838121"/>
                    <a:gd name="connsiteY47" fmla="*/ 44821 h 841794"/>
                    <a:gd name="connsiteX48" fmla="*/ 239308 w 838121"/>
                    <a:gd name="connsiteY48" fmla="*/ 43739 h 841794"/>
                    <a:gd name="connsiteX49" fmla="*/ 224149 w 838121"/>
                    <a:gd name="connsiteY49" fmla="*/ 51318 h 841794"/>
                    <a:gd name="connsiteX50" fmla="*/ 216569 w 838121"/>
                    <a:gd name="connsiteY50" fmla="*/ 55650 h 841794"/>
                    <a:gd name="connsiteX51" fmla="*/ 208989 w 838121"/>
                    <a:gd name="connsiteY51" fmla="*/ 59981 h 841794"/>
                    <a:gd name="connsiteX52" fmla="*/ 199243 w 838121"/>
                    <a:gd name="connsiteY52" fmla="*/ 62147 h 841794"/>
                    <a:gd name="connsiteX53" fmla="*/ 190580 w 838121"/>
                    <a:gd name="connsiteY53" fmla="*/ 72975 h 841794"/>
                    <a:gd name="connsiteX54" fmla="*/ 183001 w 838121"/>
                    <a:gd name="connsiteY54" fmla="*/ 77307 h 841794"/>
                    <a:gd name="connsiteX55" fmla="*/ 175421 w 838121"/>
                    <a:gd name="connsiteY55" fmla="*/ 82721 h 841794"/>
                    <a:gd name="connsiteX56" fmla="*/ 163509 w 838121"/>
                    <a:gd name="connsiteY56" fmla="*/ 91384 h 841794"/>
                    <a:gd name="connsiteX57" fmla="*/ 163509 w 838121"/>
                    <a:gd name="connsiteY57" fmla="*/ 85969 h 841794"/>
                    <a:gd name="connsiteX58" fmla="*/ 158095 w 838121"/>
                    <a:gd name="connsiteY58" fmla="*/ 88135 h 841794"/>
                    <a:gd name="connsiteX59" fmla="*/ 161344 w 838121"/>
                    <a:gd name="connsiteY59" fmla="*/ 84887 h 841794"/>
                    <a:gd name="connsiteX60" fmla="*/ 146184 w 838121"/>
                    <a:gd name="connsiteY60" fmla="*/ 97881 h 841794"/>
                    <a:gd name="connsiteX61" fmla="*/ 129941 w 838121"/>
                    <a:gd name="connsiteY61" fmla="*/ 119538 h 841794"/>
                    <a:gd name="connsiteX62" fmla="*/ 127775 w 838121"/>
                    <a:gd name="connsiteY62" fmla="*/ 116289 h 841794"/>
                    <a:gd name="connsiteX63" fmla="*/ 123444 w 838121"/>
                    <a:gd name="connsiteY63" fmla="*/ 123869 h 841794"/>
                    <a:gd name="connsiteX64" fmla="*/ 119113 w 838121"/>
                    <a:gd name="connsiteY64" fmla="*/ 131449 h 841794"/>
                    <a:gd name="connsiteX65" fmla="*/ 113699 w 838121"/>
                    <a:gd name="connsiteY65" fmla="*/ 135780 h 841794"/>
                    <a:gd name="connsiteX66" fmla="*/ 112616 w 838121"/>
                    <a:gd name="connsiteY66" fmla="*/ 140112 h 841794"/>
                    <a:gd name="connsiteX67" fmla="*/ 98539 w 838121"/>
                    <a:gd name="connsiteY67" fmla="*/ 153106 h 841794"/>
                    <a:gd name="connsiteX68" fmla="*/ 98539 w 838121"/>
                    <a:gd name="connsiteY68" fmla="*/ 150940 h 841794"/>
                    <a:gd name="connsiteX69" fmla="*/ 89876 w 838121"/>
                    <a:gd name="connsiteY69" fmla="*/ 163934 h 841794"/>
                    <a:gd name="connsiteX70" fmla="*/ 89876 w 838121"/>
                    <a:gd name="connsiteY70" fmla="*/ 163934 h 841794"/>
                    <a:gd name="connsiteX71" fmla="*/ 85545 w 838121"/>
                    <a:gd name="connsiteY71" fmla="*/ 171514 h 841794"/>
                    <a:gd name="connsiteX72" fmla="*/ 86628 w 838121"/>
                    <a:gd name="connsiteY72" fmla="*/ 173680 h 841794"/>
                    <a:gd name="connsiteX73" fmla="*/ 87710 w 838121"/>
                    <a:gd name="connsiteY73" fmla="*/ 170431 h 841794"/>
                    <a:gd name="connsiteX74" fmla="*/ 77965 w 838121"/>
                    <a:gd name="connsiteY74" fmla="*/ 187757 h 841794"/>
                    <a:gd name="connsiteX75" fmla="*/ 77965 w 838121"/>
                    <a:gd name="connsiteY75" fmla="*/ 184508 h 841794"/>
                    <a:gd name="connsiteX76" fmla="*/ 71467 w 838121"/>
                    <a:gd name="connsiteY76" fmla="*/ 198585 h 841794"/>
                    <a:gd name="connsiteX77" fmla="*/ 63888 w 838121"/>
                    <a:gd name="connsiteY77" fmla="*/ 213745 h 841794"/>
                    <a:gd name="connsiteX78" fmla="*/ 64971 w 838121"/>
                    <a:gd name="connsiteY78" fmla="*/ 208331 h 841794"/>
                    <a:gd name="connsiteX79" fmla="*/ 54142 w 838121"/>
                    <a:gd name="connsiteY79" fmla="*/ 227822 h 841794"/>
                    <a:gd name="connsiteX80" fmla="*/ 44396 w 838121"/>
                    <a:gd name="connsiteY80" fmla="*/ 245148 h 841794"/>
                    <a:gd name="connsiteX81" fmla="*/ 46562 w 838121"/>
                    <a:gd name="connsiteY81" fmla="*/ 245148 h 841794"/>
                    <a:gd name="connsiteX82" fmla="*/ 41148 w 838121"/>
                    <a:gd name="connsiteY82" fmla="*/ 254893 h 841794"/>
                    <a:gd name="connsiteX83" fmla="*/ 37900 w 838121"/>
                    <a:gd name="connsiteY83" fmla="*/ 264639 h 841794"/>
                    <a:gd name="connsiteX84" fmla="*/ 37900 w 838121"/>
                    <a:gd name="connsiteY84" fmla="*/ 261390 h 841794"/>
                    <a:gd name="connsiteX85" fmla="*/ 31402 w 838121"/>
                    <a:gd name="connsiteY85" fmla="*/ 280881 h 841794"/>
                    <a:gd name="connsiteX86" fmla="*/ 27071 w 838121"/>
                    <a:gd name="connsiteY86" fmla="*/ 293876 h 841794"/>
                    <a:gd name="connsiteX87" fmla="*/ 22739 w 838121"/>
                    <a:gd name="connsiteY87" fmla="*/ 305787 h 841794"/>
                    <a:gd name="connsiteX88" fmla="*/ 21657 w 838121"/>
                    <a:gd name="connsiteY88" fmla="*/ 318781 h 841794"/>
                    <a:gd name="connsiteX89" fmla="*/ 20574 w 838121"/>
                    <a:gd name="connsiteY89" fmla="*/ 316615 h 841794"/>
                    <a:gd name="connsiteX90" fmla="*/ 16243 w 838121"/>
                    <a:gd name="connsiteY90" fmla="*/ 328527 h 841794"/>
                    <a:gd name="connsiteX91" fmla="*/ 18408 w 838121"/>
                    <a:gd name="connsiteY91" fmla="*/ 318781 h 841794"/>
                    <a:gd name="connsiteX92" fmla="*/ 20574 w 838121"/>
                    <a:gd name="connsiteY92" fmla="*/ 311201 h 841794"/>
                    <a:gd name="connsiteX93" fmla="*/ 18408 w 838121"/>
                    <a:gd name="connsiteY93" fmla="*/ 323112 h 841794"/>
                    <a:gd name="connsiteX94" fmla="*/ 14077 w 838121"/>
                    <a:gd name="connsiteY94" fmla="*/ 342604 h 841794"/>
                    <a:gd name="connsiteX95" fmla="*/ 11911 w 838121"/>
                    <a:gd name="connsiteY95" fmla="*/ 342604 h 841794"/>
                    <a:gd name="connsiteX96" fmla="*/ 11911 w 838121"/>
                    <a:gd name="connsiteY96" fmla="*/ 353432 h 841794"/>
                    <a:gd name="connsiteX97" fmla="*/ 11911 w 838121"/>
                    <a:gd name="connsiteY97" fmla="*/ 355598 h 841794"/>
                    <a:gd name="connsiteX98" fmla="*/ 11911 w 838121"/>
                    <a:gd name="connsiteY98" fmla="*/ 357763 h 841794"/>
                    <a:gd name="connsiteX99" fmla="*/ 12994 w 838121"/>
                    <a:gd name="connsiteY99" fmla="*/ 363178 h 841794"/>
                    <a:gd name="connsiteX100" fmla="*/ 9746 w 838121"/>
                    <a:gd name="connsiteY100" fmla="*/ 376172 h 841794"/>
                    <a:gd name="connsiteX101" fmla="*/ 7580 w 838121"/>
                    <a:gd name="connsiteY101" fmla="*/ 375089 h 841794"/>
                    <a:gd name="connsiteX102" fmla="*/ 9746 w 838121"/>
                    <a:gd name="connsiteY102" fmla="*/ 385917 h 841794"/>
                    <a:gd name="connsiteX103" fmla="*/ 8663 w 838121"/>
                    <a:gd name="connsiteY103" fmla="*/ 387000 h 841794"/>
                    <a:gd name="connsiteX104" fmla="*/ 9746 w 838121"/>
                    <a:gd name="connsiteY104" fmla="*/ 402160 h 841794"/>
                    <a:gd name="connsiteX105" fmla="*/ 8663 w 838121"/>
                    <a:gd name="connsiteY105" fmla="*/ 417320 h 841794"/>
                    <a:gd name="connsiteX106" fmla="*/ 7580 w 838121"/>
                    <a:gd name="connsiteY106" fmla="*/ 429231 h 841794"/>
                    <a:gd name="connsiteX107" fmla="*/ 9746 w 838121"/>
                    <a:gd name="connsiteY107" fmla="*/ 438977 h 841794"/>
                    <a:gd name="connsiteX108" fmla="*/ 10828 w 838121"/>
                    <a:gd name="connsiteY108" fmla="*/ 449805 h 841794"/>
                    <a:gd name="connsiteX109" fmla="*/ 9746 w 838121"/>
                    <a:gd name="connsiteY109" fmla="*/ 445474 h 841794"/>
                    <a:gd name="connsiteX110" fmla="*/ 10828 w 838121"/>
                    <a:gd name="connsiteY110" fmla="*/ 456302 h 841794"/>
                    <a:gd name="connsiteX111" fmla="*/ 9746 w 838121"/>
                    <a:gd name="connsiteY111" fmla="*/ 471462 h 841794"/>
                    <a:gd name="connsiteX112" fmla="*/ 14077 w 838121"/>
                    <a:gd name="connsiteY112" fmla="*/ 475793 h 841794"/>
                    <a:gd name="connsiteX113" fmla="*/ 16243 w 838121"/>
                    <a:gd name="connsiteY113" fmla="*/ 488788 h 841794"/>
                    <a:gd name="connsiteX114" fmla="*/ 18408 w 838121"/>
                    <a:gd name="connsiteY114" fmla="*/ 502865 h 841794"/>
                    <a:gd name="connsiteX115" fmla="*/ 15160 w 838121"/>
                    <a:gd name="connsiteY115" fmla="*/ 499616 h 841794"/>
                    <a:gd name="connsiteX116" fmla="*/ 21657 w 838121"/>
                    <a:gd name="connsiteY116" fmla="*/ 521273 h 841794"/>
                    <a:gd name="connsiteX117" fmla="*/ 23822 w 838121"/>
                    <a:gd name="connsiteY117" fmla="*/ 518024 h 841794"/>
                    <a:gd name="connsiteX118" fmla="*/ 25988 w 838121"/>
                    <a:gd name="connsiteY118" fmla="*/ 531019 h 841794"/>
                    <a:gd name="connsiteX119" fmla="*/ 31402 w 838121"/>
                    <a:gd name="connsiteY119" fmla="*/ 540764 h 841794"/>
                    <a:gd name="connsiteX120" fmla="*/ 46562 w 838121"/>
                    <a:gd name="connsiteY120" fmla="*/ 588409 h 841794"/>
                    <a:gd name="connsiteX121" fmla="*/ 50893 w 838121"/>
                    <a:gd name="connsiteY121" fmla="*/ 593823 h 841794"/>
                    <a:gd name="connsiteX122" fmla="*/ 47645 w 838121"/>
                    <a:gd name="connsiteY122" fmla="*/ 587326 h 841794"/>
                    <a:gd name="connsiteX123" fmla="*/ 49811 w 838121"/>
                    <a:gd name="connsiteY123" fmla="*/ 589492 h 841794"/>
                    <a:gd name="connsiteX124" fmla="*/ 48728 w 838121"/>
                    <a:gd name="connsiteY124" fmla="*/ 594906 h 841794"/>
                    <a:gd name="connsiteX125" fmla="*/ 63888 w 838121"/>
                    <a:gd name="connsiteY125" fmla="*/ 616563 h 841794"/>
                    <a:gd name="connsiteX126" fmla="*/ 64971 w 838121"/>
                    <a:gd name="connsiteY126" fmla="*/ 620895 h 841794"/>
                    <a:gd name="connsiteX127" fmla="*/ 68219 w 838121"/>
                    <a:gd name="connsiteY127" fmla="*/ 624143 h 841794"/>
                    <a:gd name="connsiteX128" fmla="*/ 71467 w 838121"/>
                    <a:gd name="connsiteY128" fmla="*/ 627392 h 841794"/>
                    <a:gd name="connsiteX129" fmla="*/ 70385 w 838121"/>
                    <a:gd name="connsiteY129" fmla="*/ 633889 h 841794"/>
                    <a:gd name="connsiteX130" fmla="*/ 79047 w 838121"/>
                    <a:gd name="connsiteY130" fmla="*/ 644717 h 841794"/>
                    <a:gd name="connsiteX131" fmla="*/ 80130 w 838121"/>
                    <a:gd name="connsiteY131" fmla="*/ 651214 h 841794"/>
                    <a:gd name="connsiteX132" fmla="*/ 85545 w 838121"/>
                    <a:gd name="connsiteY132" fmla="*/ 655546 h 841794"/>
                    <a:gd name="connsiteX133" fmla="*/ 83379 w 838121"/>
                    <a:gd name="connsiteY133" fmla="*/ 653380 h 841794"/>
                    <a:gd name="connsiteX134" fmla="*/ 88793 w 838121"/>
                    <a:gd name="connsiteY134" fmla="*/ 660960 h 841794"/>
                    <a:gd name="connsiteX135" fmla="*/ 87710 w 838121"/>
                    <a:gd name="connsiteY135" fmla="*/ 656628 h 841794"/>
                    <a:gd name="connsiteX136" fmla="*/ 84462 w 838121"/>
                    <a:gd name="connsiteY136" fmla="*/ 651214 h 841794"/>
                    <a:gd name="connsiteX137" fmla="*/ 92042 w 838121"/>
                    <a:gd name="connsiteY137" fmla="*/ 657711 h 841794"/>
                    <a:gd name="connsiteX138" fmla="*/ 98539 w 838121"/>
                    <a:gd name="connsiteY138" fmla="*/ 668540 h 841794"/>
                    <a:gd name="connsiteX139" fmla="*/ 103953 w 838121"/>
                    <a:gd name="connsiteY139" fmla="*/ 672871 h 841794"/>
                    <a:gd name="connsiteX140" fmla="*/ 105036 w 838121"/>
                    <a:gd name="connsiteY140" fmla="*/ 677203 h 841794"/>
                    <a:gd name="connsiteX141" fmla="*/ 100704 w 838121"/>
                    <a:gd name="connsiteY141" fmla="*/ 672871 h 841794"/>
                    <a:gd name="connsiteX142" fmla="*/ 106119 w 838121"/>
                    <a:gd name="connsiteY142" fmla="*/ 680451 h 841794"/>
                    <a:gd name="connsiteX143" fmla="*/ 112616 w 838121"/>
                    <a:gd name="connsiteY143" fmla="*/ 684782 h 841794"/>
                    <a:gd name="connsiteX144" fmla="*/ 108284 w 838121"/>
                    <a:gd name="connsiteY144" fmla="*/ 682617 h 841794"/>
                    <a:gd name="connsiteX145" fmla="*/ 110450 w 838121"/>
                    <a:gd name="connsiteY145" fmla="*/ 685865 h 841794"/>
                    <a:gd name="connsiteX146" fmla="*/ 112616 w 838121"/>
                    <a:gd name="connsiteY146" fmla="*/ 689114 h 841794"/>
                    <a:gd name="connsiteX147" fmla="*/ 113699 w 838121"/>
                    <a:gd name="connsiteY147" fmla="*/ 688031 h 841794"/>
                    <a:gd name="connsiteX148" fmla="*/ 113699 w 838121"/>
                    <a:gd name="connsiteY148" fmla="*/ 689114 h 841794"/>
                    <a:gd name="connsiteX149" fmla="*/ 125610 w 838121"/>
                    <a:gd name="connsiteY149" fmla="*/ 697777 h 841794"/>
                    <a:gd name="connsiteX150" fmla="*/ 134273 w 838121"/>
                    <a:gd name="connsiteY150" fmla="*/ 707522 h 841794"/>
                    <a:gd name="connsiteX151" fmla="*/ 133190 w 838121"/>
                    <a:gd name="connsiteY151" fmla="*/ 707522 h 841794"/>
                    <a:gd name="connsiteX152" fmla="*/ 138604 w 838121"/>
                    <a:gd name="connsiteY152" fmla="*/ 712936 h 841794"/>
                    <a:gd name="connsiteX153" fmla="*/ 145101 w 838121"/>
                    <a:gd name="connsiteY153" fmla="*/ 717268 h 841794"/>
                    <a:gd name="connsiteX154" fmla="*/ 145101 w 838121"/>
                    <a:gd name="connsiteY154" fmla="*/ 717268 h 841794"/>
                    <a:gd name="connsiteX155" fmla="*/ 154847 w 838121"/>
                    <a:gd name="connsiteY155" fmla="*/ 724848 h 841794"/>
                    <a:gd name="connsiteX156" fmla="*/ 160261 w 838121"/>
                    <a:gd name="connsiteY156" fmla="*/ 734593 h 841794"/>
                    <a:gd name="connsiteX157" fmla="*/ 168923 w 838121"/>
                    <a:gd name="connsiteY157" fmla="*/ 736759 h 841794"/>
                    <a:gd name="connsiteX158" fmla="*/ 184083 w 838121"/>
                    <a:gd name="connsiteY158" fmla="*/ 747587 h 841794"/>
                    <a:gd name="connsiteX159" fmla="*/ 199243 w 838121"/>
                    <a:gd name="connsiteY159" fmla="*/ 758416 h 841794"/>
                    <a:gd name="connsiteX160" fmla="*/ 203575 w 838121"/>
                    <a:gd name="connsiteY160" fmla="*/ 759499 h 841794"/>
                    <a:gd name="connsiteX161" fmla="*/ 250137 w 838121"/>
                    <a:gd name="connsiteY161" fmla="*/ 784404 h 841794"/>
                    <a:gd name="connsiteX162" fmla="*/ 249054 w 838121"/>
                    <a:gd name="connsiteY162" fmla="*/ 786570 h 841794"/>
                    <a:gd name="connsiteX163" fmla="*/ 255551 w 838121"/>
                    <a:gd name="connsiteY163" fmla="*/ 788735 h 841794"/>
                    <a:gd name="connsiteX164" fmla="*/ 252303 w 838121"/>
                    <a:gd name="connsiteY164" fmla="*/ 784404 h 841794"/>
                    <a:gd name="connsiteX165" fmla="*/ 269628 w 838121"/>
                    <a:gd name="connsiteY165" fmla="*/ 790901 h 841794"/>
                    <a:gd name="connsiteX166" fmla="*/ 282622 w 838121"/>
                    <a:gd name="connsiteY166" fmla="*/ 796315 h 841794"/>
                    <a:gd name="connsiteX167" fmla="*/ 284788 w 838121"/>
                    <a:gd name="connsiteY167" fmla="*/ 795233 h 841794"/>
                    <a:gd name="connsiteX168" fmla="*/ 296699 w 838121"/>
                    <a:gd name="connsiteY168" fmla="*/ 800647 h 841794"/>
                    <a:gd name="connsiteX169" fmla="*/ 297782 w 838121"/>
                    <a:gd name="connsiteY169" fmla="*/ 799564 h 841794"/>
                    <a:gd name="connsiteX170" fmla="*/ 301031 w 838121"/>
                    <a:gd name="connsiteY170" fmla="*/ 801730 h 841794"/>
                    <a:gd name="connsiteX171" fmla="*/ 309693 w 838121"/>
                    <a:gd name="connsiteY171" fmla="*/ 802812 h 841794"/>
                    <a:gd name="connsiteX172" fmla="*/ 310776 w 838121"/>
                    <a:gd name="connsiteY172" fmla="*/ 804978 h 841794"/>
                    <a:gd name="connsiteX173" fmla="*/ 321605 w 838121"/>
                    <a:gd name="connsiteY173" fmla="*/ 804978 h 841794"/>
                    <a:gd name="connsiteX174" fmla="*/ 332433 w 838121"/>
                    <a:gd name="connsiteY174" fmla="*/ 807144 h 841794"/>
                    <a:gd name="connsiteX175" fmla="*/ 337847 w 838121"/>
                    <a:gd name="connsiteY175" fmla="*/ 810392 h 841794"/>
                    <a:gd name="connsiteX176" fmla="*/ 341096 w 838121"/>
                    <a:gd name="connsiteY176" fmla="*/ 809310 h 841794"/>
                    <a:gd name="connsiteX177" fmla="*/ 355173 w 838121"/>
                    <a:gd name="connsiteY177" fmla="*/ 812558 h 841794"/>
                    <a:gd name="connsiteX178" fmla="*/ 362753 w 838121"/>
                    <a:gd name="connsiteY178" fmla="*/ 815806 h 841794"/>
                    <a:gd name="connsiteX179" fmla="*/ 378995 w 838121"/>
                    <a:gd name="connsiteY179" fmla="*/ 814724 h 841794"/>
                    <a:gd name="connsiteX180" fmla="*/ 387658 w 838121"/>
                    <a:gd name="connsiteY180" fmla="*/ 814724 h 841794"/>
                    <a:gd name="connsiteX181" fmla="*/ 397404 w 838121"/>
                    <a:gd name="connsiteY181" fmla="*/ 814724 h 841794"/>
                    <a:gd name="connsiteX182" fmla="*/ 407149 w 838121"/>
                    <a:gd name="connsiteY182" fmla="*/ 814724 h 841794"/>
                    <a:gd name="connsiteX183" fmla="*/ 416895 w 838121"/>
                    <a:gd name="connsiteY183" fmla="*/ 814724 h 841794"/>
                    <a:gd name="connsiteX184" fmla="*/ 435303 w 838121"/>
                    <a:gd name="connsiteY184" fmla="*/ 813641 h 841794"/>
                    <a:gd name="connsiteX185" fmla="*/ 434220 w 838121"/>
                    <a:gd name="connsiteY185" fmla="*/ 814724 h 841794"/>
                    <a:gd name="connsiteX186" fmla="*/ 441800 w 838121"/>
                    <a:gd name="connsiteY186" fmla="*/ 812558 h 841794"/>
                    <a:gd name="connsiteX187" fmla="*/ 441800 w 838121"/>
                    <a:gd name="connsiteY187" fmla="*/ 815806 h 841794"/>
                    <a:gd name="connsiteX188" fmla="*/ 459126 w 838121"/>
                    <a:gd name="connsiteY188" fmla="*/ 811475 h 841794"/>
                    <a:gd name="connsiteX189" fmla="*/ 455877 w 838121"/>
                    <a:gd name="connsiteY189" fmla="*/ 811475 h 841794"/>
                    <a:gd name="connsiteX190" fmla="*/ 468871 w 838121"/>
                    <a:gd name="connsiteY190" fmla="*/ 808227 h 841794"/>
                    <a:gd name="connsiteX191" fmla="*/ 468871 w 838121"/>
                    <a:gd name="connsiteY191" fmla="*/ 811475 h 841794"/>
                    <a:gd name="connsiteX192" fmla="*/ 471037 w 838121"/>
                    <a:gd name="connsiteY192" fmla="*/ 810392 h 841794"/>
                    <a:gd name="connsiteX193" fmla="*/ 473203 w 838121"/>
                    <a:gd name="connsiteY193" fmla="*/ 809310 h 841794"/>
                    <a:gd name="connsiteX194" fmla="*/ 469954 w 838121"/>
                    <a:gd name="connsiteY194" fmla="*/ 813641 h 841794"/>
                    <a:gd name="connsiteX195" fmla="*/ 466706 w 838121"/>
                    <a:gd name="connsiteY195" fmla="*/ 817972 h 841794"/>
                    <a:gd name="connsiteX196" fmla="*/ 468871 w 838121"/>
                    <a:gd name="connsiteY196" fmla="*/ 817972 h 841794"/>
                    <a:gd name="connsiteX197" fmla="*/ 471037 w 838121"/>
                    <a:gd name="connsiteY197" fmla="*/ 817972 h 841794"/>
                    <a:gd name="connsiteX198" fmla="*/ 471037 w 838121"/>
                    <a:gd name="connsiteY198" fmla="*/ 821221 h 841794"/>
                    <a:gd name="connsiteX199" fmla="*/ 475368 w 838121"/>
                    <a:gd name="connsiteY199" fmla="*/ 814724 h 841794"/>
                    <a:gd name="connsiteX200" fmla="*/ 491611 w 838121"/>
                    <a:gd name="connsiteY200" fmla="*/ 806061 h 841794"/>
                    <a:gd name="connsiteX201" fmla="*/ 488362 w 838121"/>
                    <a:gd name="connsiteY201" fmla="*/ 807144 h 841794"/>
                    <a:gd name="connsiteX202" fmla="*/ 485114 w 838121"/>
                    <a:gd name="connsiteY202" fmla="*/ 809310 h 841794"/>
                    <a:gd name="connsiteX203" fmla="*/ 501357 w 838121"/>
                    <a:gd name="connsiteY203" fmla="*/ 804978 h 841794"/>
                    <a:gd name="connsiteX204" fmla="*/ 503523 w 838121"/>
                    <a:gd name="connsiteY204" fmla="*/ 800647 h 841794"/>
                    <a:gd name="connsiteX205" fmla="*/ 508937 w 838121"/>
                    <a:gd name="connsiteY205" fmla="*/ 801730 h 841794"/>
                    <a:gd name="connsiteX206" fmla="*/ 511102 w 838121"/>
                    <a:gd name="connsiteY206" fmla="*/ 798481 h 841794"/>
                    <a:gd name="connsiteX207" fmla="*/ 524096 w 838121"/>
                    <a:gd name="connsiteY207" fmla="*/ 793067 h 841794"/>
                    <a:gd name="connsiteX208" fmla="*/ 526262 w 838121"/>
                    <a:gd name="connsiteY208" fmla="*/ 798481 h 841794"/>
                    <a:gd name="connsiteX209" fmla="*/ 530594 w 838121"/>
                    <a:gd name="connsiteY209" fmla="*/ 790901 h 841794"/>
                    <a:gd name="connsiteX210" fmla="*/ 532759 w 838121"/>
                    <a:gd name="connsiteY210" fmla="*/ 793067 h 841794"/>
                    <a:gd name="connsiteX211" fmla="*/ 546836 w 838121"/>
                    <a:gd name="connsiteY211" fmla="*/ 788735 h 841794"/>
                    <a:gd name="connsiteX212" fmla="*/ 547919 w 838121"/>
                    <a:gd name="connsiteY212" fmla="*/ 786570 h 841794"/>
                    <a:gd name="connsiteX213" fmla="*/ 555499 w 838121"/>
                    <a:gd name="connsiteY213" fmla="*/ 786570 h 841794"/>
                    <a:gd name="connsiteX214" fmla="*/ 564162 w 838121"/>
                    <a:gd name="connsiteY214" fmla="*/ 782238 h 841794"/>
                    <a:gd name="connsiteX215" fmla="*/ 569576 w 838121"/>
                    <a:gd name="connsiteY215" fmla="*/ 781156 h 841794"/>
                    <a:gd name="connsiteX216" fmla="*/ 576073 w 838121"/>
                    <a:gd name="connsiteY216" fmla="*/ 775741 h 841794"/>
                    <a:gd name="connsiteX217" fmla="*/ 565244 w 838121"/>
                    <a:gd name="connsiteY217" fmla="*/ 778990 h 841794"/>
                    <a:gd name="connsiteX218" fmla="*/ 577156 w 838121"/>
                    <a:gd name="connsiteY218" fmla="*/ 772493 h 841794"/>
                    <a:gd name="connsiteX219" fmla="*/ 578239 w 838121"/>
                    <a:gd name="connsiteY219" fmla="*/ 773576 h 841794"/>
                    <a:gd name="connsiteX220" fmla="*/ 585818 w 838121"/>
                    <a:gd name="connsiteY220" fmla="*/ 768161 h 841794"/>
                    <a:gd name="connsiteX221" fmla="*/ 587984 w 838121"/>
                    <a:gd name="connsiteY221" fmla="*/ 769244 h 841794"/>
                    <a:gd name="connsiteX222" fmla="*/ 589067 w 838121"/>
                    <a:gd name="connsiteY222" fmla="*/ 767078 h 841794"/>
                    <a:gd name="connsiteX223" fmla="*/ 599896 w 838121"/>
                    <a:gd name="connsiteY223" fmla="*/ 763830 h 841794"/>
                    <a:gd name="connsiteX224" fmla="*/ 596647 w 838121"/>
                    <a:gd name="connsiteY224" fmla="*/ 765996 h 841794"/>
                    <a:gd name="connsiteX225" fmla="*/ 593398 w 838121"/>
                    <a:gd name="connsiteY225" fmla="*/ 768161 h 841794"/>
                    <a:gd name="connsiteX226" fmla="*/ 602061 w 838121"/>
                    <a:gd name="connsiteY226" fmla="*/ 764913 h 841794"/>
                    <a:gd name="connsiteX227" fmla="*/ 605310 w 838121"/>
                    <a:gd name="connsiteY227" fmla="*/ 757333 h 841794"/>
                    <a:gd name="connsiteX228" fmla="*/ 611807 w 838121"/>
                    <a:gd name="connsiteY228" fmla="*/ 754084 h 841794"/>
                    <a:gd name="connsiteX229" fmla="*/ 607475 w 838121"/>
                    <a:gd name="connsiteY229" fmla="*/ 759499 h 841794"/>
                    <a:gd name="connsiteX230" fmla="*/ 618304 w 838121"/>
                    <a:gd name="connsiteY230" fmla="*/ 756250 h 841794"/>
                    <a:gd name="connsiteX231" fmla="*/ 619387 w 838121"/>
                    <a:gd name="connsiteY231" fmla="*/ 750836 h 841794"/>
                    <a:gd name="connsiteX232" fmla="*/ 624801 w 838121"/>
                    <a:gd name="connsiteY232" fmla="*/ 749753 h 841794"/>
                    <a:gd name="connsiteX233" fmla="*/ 628050 w 838121"/>
                    <a:gd name="connsiteY233" fmla="*/ 744339 h 841794"/>
                    <a:gd name="connsiteX234" fmla="*/ 644292 w 838121"/>
                    <a:gd name="connsiteY234" fmla="*/ 737842 h 841794"/>
                    <a:gd name="connsiteX235" fmla="*/ 639961 w 838121"/>
                    <a:gd name="connsiteY235" fmla="*/ 744339 h 841794"/>
                    <a:gd name="connsiteX236" fmla="*/ 644292 w 838121"/>
                    <a:gd name="connsiteY236" fmla="*/ 742173 h 841794"/>
                    <a:gd name="connsiteX237" fmla="*/ 646458 w 838121"/>
                    <a:gd name="connsiteY237" fmla="*/ 745422 h 841794"/>
                    <a:gd name="connsiteX238" fmla="*/ 654038 w 838121"/>
                    <a:gd name="connsiteY238" fmla="*/ 738925 h 841794"/>
                    <a:gd name="connsiteX239" fmla="*/ 655121 w 838121"/>
                    <a:gd name="connsiteY239" fmla="*/ 728096 h 841794"/>
                    <a:gd name="connsiteX240" fmla="*/ 673529 w 838121"/>
                    <a:gd name="connsiteY240" fmla="*/ 716185 h 841794"/>
                    <a:gd name="connsiteX241" fmla="*/ 669198 w 838121"/>
                    <a:gd name="connsiteY241" fmla="*/ 717268 h 841794"/>
                    <a:gd name="connsiteX242" fmla="*/ 678943 w 838121"/>
                    <a:gd name="connsiteY242" fmla="*/ 706439 h 841794"/>
                    <a:gd name="connsiteX243" fmla="*/ 681109 w 838121"/>
                    <a:gd name="connsiteY243" fmla="*/ 711854 h 841794"/>
                    <a:gd name="connsiteX244" fmla="*/ 678943 w 838121"/>
                    <a:gd name="connsiteY244" fmla="*/ 712936 h 841794"/>
                    <a:gd name="connsiteX245" fmla="*/ 675695 w 838121"/>
                    <a:gd name="connsiteY245" fmla="*/ 716185 h 841794"/>
                    <a:gd name="connsiteX246" fmla="*/ 683274 w 838121"/>
                    <a:gd name="connsiteY246" fmla="*/ 714019 h 841794"/>
                    <a:gd name="connsiteX247" fmla="*/ 689771 w 838121"/>
                    <a:gd name="connsiteY247" fmla="*/ 705356 h 841794"/>
                    <a:gd name="connsiteX248" fmla="*/ 685440 w 838121"/>
                    <a:gd name="connsiteY248" fmla="*/ 707522 h 841794"/>
                    <a:gd name="connsiteX249" fmla="*/ 696269 w 838121"/>
                    <a:gd name="connsiteY249" fmla="*/ 695611 h 841794"/>
                    <a:gd name="connsiteX250" fmla="*/ 688689 w 838121"/>
                    <a:gd name="connsiteY250" fmla="*/ 698859 h 841794"/>
                    <a:gd name="connsiteX251" fmla="*/ 690854 w 838121"/>
                    <a:gd name="connsiteY251" fmla="*/ 695611 h 841794"/>
                    <a:gd name="connsiteX252" fmla="*/ 693020 w 838121"/>
                    <a:gd name="connsiteY252" fmla="*/ 692362 h 841794"/>
                    <a:gd name="connsiteX253" fmla="*/ 693020 w 838121"/>
                    <a:gd name="connsiteY253" fmla="*/ 694528 h 841794"/>
                    <a:gd name="connsiteX254" fmla="*/ 701683 w 838121"/>
                    <a:gd name="connsiteY254" fmla="*/ 682617 h 841794"/>
                    <a:gd name="connsiteX255" fmla="*/ 707097 w 838121"/>
                    <a:gd name="connsiteY255" fmla="*/ 680451 h 841794"/>
                    <a:gd name="connsiteX256" fmla="*/ 699517 w 838121"/>
                    <a:gd name="connsiteY256" fmla="*/ 692362 h 841794"/>
                    <a:gd name="connsiteX257" fmla="*/ 704931 w 838121"/>
                    <a:gd name="connsiteY257" fmla="*/ 685865 h 841794"/>
                    <a:gd name="connsiteX258" fmla="*/ 710345 w 838121"/>
                    <a:gd name="connsiteY258" fmla="*/ 679368 h 841794"/>
                    <a:gd name="connsiteX259" fmla="*/ 707097 w 838121"/>
                    <a:gd name="connsiteY259" fmla="*/ 683700 h 841794"/>
                    <a:gd name="connsiteX260" fmla="*/ 719008 w 838121"/>
                    <a:gd name="connsiteY260" fmla="*/ 672871 h 841794"/>
                    <a:gd name="connsiteX261" fmla="*/ 717926 w 838121"/>
                    <a:gd name="connsiteY261" fmla="*/ 669623 h 841794"/>
                    <a:gd name="connsiteX262" fmla="*/ 730920 w 838121"/>
                    <a:gd name="connsiteY262" fmla="*/ 650131 h 841794"/>
                    <a:gd name="connsiteX263" fmla="*/ 736334 w 838121"/>
                    <a:gd name="connsiteY263" fmla="*/ 647966 h 841794"/>
                    <a:gd name="connsiteX264" fmla="*/ 728754 w 838121"/>
                    <a:gd name="connsiteY264" fmla="*/ 657711 h 841794"/>
                    <a:gd name="connsiteX265" fmla="*/ 722257 w 838121"/>
                    <a:gd name="connsiteY265" fmla="*/ 668540 h 841794"/>
                    <a:gd name="connsiteX266" fmla="*/ 721174 w 838121"/>
                    <a:gd name="connsiteY266" fmla="*/ 671788 h 841794"/>
                    <a:gd name="connsiteX267" fmla="*/ 716843 w 838121"/>
                    <a:gd name="connsiteY267" fmla="*/ 679368 h 841794"/>
                    <a:gd name="connsiteX268" fmla="*/ 727671 w 838121"/>
                    <a:gd name="connsiteY268" fmla="*/ 673954 h 841794"/>
                    <a:gd name="connsiteX269" fmla="*/ 730920 w 838121"/>
                    <a:gd name="connsiteY269" fmla="*/ 667457 h 841794"/>
                    <a:gd name="connsiteX270" fmla="*/ 726588 w 838121"/>
                    <a:gd name="connsiteY270" fmla="*/ 667457 h 841794"/>
                    <a:gd name="connsiteX271" fmla="*/ 735251 w 838121"/>
                    <a:gd name="connsiteY271" fmla="*/ 655546 h 841794"/>
                    <a:gd name="connsiteX272" fmla="*/ 740665 w 838121"/>
                    <a:gd name="connsiteY272" fmla="*/ 644717 h 841794"/>
                    <a:gd name="connsiteX273" fmla="*/ 741748 w 838121"/>
                    <a:gd name="connsiteY273" fmla="*/ 647966 h 841794"/>
                    <a:gd name="connsiteX274" fmla="*/ 752577 w 838121"/>
                    <a:gd name="connsiteY274" fmla="*/ 631723 h 841794"/>
                    <a:gd name="connsiteX275" fmla="*/ 762322 w 838121"/>
                    <a:gd name="connsiteY275" fmla="*/ 615480 h 841794"/>
                    <a:gd name="connsiteX276" fmla="*/ 763405 w 838121"/>
                    <a:gd name="connsiteY276" fmla="*/ 606818 h 841794"/>
                    <a:gd name="connsiteX277" fmla="*/ 755825 w 838121"/>
                    <a:gd name="connsiteY277" fmla="*/ 612232 h 841794"/>
                    <a:gd name="connsiteX278" fmla="*/ 757991 w 838121"/>
                    <a:gd name="connsiteY278" fmla="*/ 612232 h 841794"/>
                    <a:gd name="connsiteX279" fmla="*/ 764488 w 838121"/>
                    <a:gd name="connsiteY279" fmla="*/ 601403 h 841794"/>
                    <a:gd name="connsiteX280" fmla="*/ 767736 w 838121"/>
                    <a:gd name="connsiteY280" fmla="*/ 607900 h 841794"/>
                    <a:gd name="connsiteX281" fmla="*/ 773151 w 838121"/>
                    <a:gd name="connsiteY281" fmla="*/ 601403 h 841794"/>
                    <a:gd name="connsiteX282" fmla="*/ 782896 w 838121"/>
                    <a:gd name="connsiteY282" fmla="*/ 574332 h 841794"/>
                    <a:gd name="connsiteX283" fmla="*/ 791559 w 838121"/>
                    <a:gd name="connsiteY283" fmla="*/ 555924 h 841794"/>
                    <a:gd name="connsiteX284" fmla="*/ 796973 w 838121"/>
                    <a:gd name="connsiteY284" fmla="*/ 537516 h 841794"/>
                    <a:gd name="connsiteX285" fmla="*/ 803470 w 838121"/>
                    <a:gd name="connsiteY285" fmla="*/ 531019 h 841794"/>
                    <a:gd name="connsiteX286" fmla="*/ 803470 w 838121"/>
                    <a:gd name="connsiteY286" fmla="*/ 525604 h 841794"/>
                    <a:gd name="connsiteX287" fmla="*/ 803470 w 838121"/>
                    <a:gd name="connsiteY287" fmla="*/ 526687 h 841794"/>
                    <a:gd name="connsiteX288" fmla="*/ 806719 w 838121"/>
                    <a:gd name="connsiteY288" fmla="*/ 515859 h 841794"/>
                    <a:gd name="connsiteX289" fmla="*/ 806719 w 838121"/>
                    <a:gd name="connsiteY289" fmla="*/ 505030 h 841794"/>
                    <a:gd name="connsiteX290" fmla="*/ 808884 w 838121"/>
                    <a:gd name="connsiteY290" fmla="*/ 508279 h 841794"/>
                    <a:gd name="connsiteX291" fmla="*/ 808884 w 838121"/>
                    <a:gd name="connsiteY291" fmla="*/ 502865 h 841794"/>
                    <a:gd name="connsiteX292" fmla="*/ 811050 w 838121"/>
                    <a:gd name="connsiteY292" fmla="*/ 503947 h 841794"/>
                    <a:gd name="connsiteX293" fmla="*/ 813216 w 838121"/>
                    <a:gd name="connsiteY293" fmla="*/ 499616 h 841794"/>
                    <a:gd name="connsiteX294" fmla="*/ 814299 w 838121"/>
                    <a:gd name="connsiteY294" fmla="*/ 494202 h 841794"/>
                    <a:gd name="connsiteX295" fmla="*/ 815381 w 838121"/>
                    <a:gd name="connsiteY295" fmla="*/ 483373 h 841794"/>
                    <a:gd name="connsiteX296" fmla="*/ 813216 w 838121"/>
                    <a:gd name="connsiteY296" fmla="*/ 487705 h 841794"/>
                    <a:gd name="connsiteX297" fmla="*/ 814299 w 838121"/>
                    <a:gd name="connsiteY297" fmla="*/ 479042 h 841794"/>
                    <a:gd name="connsiteX298" fmla="*/ 815381 w 838121"/>
                    <a:gd name="connsiteY298" fmla="*/ 471462 h 841794"/>
                    <a:gd name="connsiteX299" fmla="*/ 817547 w 838121"/>
                    <a:gd name="connsiteY299" fmla="*/ 456302 h 841794"/>
                    <a:gd name="connsiteX300" fmla="*/ 819713 w 838121"/>
                    <a:gd name="connsiteY300" fmla="*/ 456302 h 841794"/>
                    <a:gd name="connsiteX301" fmla="*/ 819713 w 838121"/>
                    <a:gd name="connsiteY301" fmla="*/ 449805 h 841794"/>
                    <a:gd name="connsiteX302" fmla="*/ 821879 w 838121"/>
                    <a:gd name="connsiteY302" fmla="*/ 441142 h 841794"/>
                    <a:gd name="connsiteX303" fmla="*/ 822962 w 838121"/>
                    <a:gd name="connsiteY303" fmla="*/ 449805 h 841794"/>
                    <a:gd name="connsiteX304" fmla="*/ 824044 w 838121"/>
                    <a:gd name="connsiteY304" fmla="*/ 456302 h 841794"/>
                    <a:gd name="connsiteX305" fmla="*/ 824044 w 838121"/>
                    <a:gd name="connsiteY305" fmla="*/ 459551 h 841794"/>
                    <a:gd name="connsiteX306" fmla="*/ 820796 w 838121"/>
                    <a:gd name="connsiteY306" fmla="*/ 457385 h 841794"/>
                    <a:gd name="connsiteX307" fmla="*/ 819713 w 838121"/>
                    <a:gd name="connsiteY307" fmla="*/ 472545 h 841794"/>
                    <a:gd name="connsiteX308" fmla="*/ 819713 w 838121"/>
                    <a:gd name="connsiteY308" fmla="*/ 464965 h 841794"/>
                    <a:gd name="connsiteX309" fmla="*/ 822962 w 838121"/>
                    <a:gd name="connsiteY309" fmla="*/ 473628 h 841794"/>
                    <a:gd name="connsiteX310" fmla="*/ 824044 w 838121"/>
                    <a:gd name="connsiteY310" fmla="*/ 468214 h 841794"/>
                    <a:gd name="connsiteX311" fmla="*/ 822962 w 838121"/>
                    <a:gd name="connsiteY311" fmla="*/ 484456 h 841794"/>
                    <a:gd name="connsiteX312" fmla="*/ 820796 w 838121"/>
                    <a:gd name="connsiteY312" fmla="*/ 484456 h 841794"/>
                    <a:gd name="connsiteX313" fmla="*/ 819713 w 838121"/>
                    <a:gd name="connsiteY313" fmla="*/ 500699 h 841794"/>
                    <a:gd name="connsiteX314" fmla="*/ 816464 w 838121"/>
                    <a:gd name="connsiteY314" fmla="*/ 512610 h 841794"/>
                    <a:gd name="connsiteX315" fmla="*/ 814299 w 838121"/>
                    <a:gd name="connsiteY315" fmla="*/ 527770 h 841794"/>
                    <a:gd name="connsiteX316" fmla="*/ 813216 w 838121"/>
                    <a:gd name="connsiteY316" fmla="*/ 520190 h 841794"/>
                    <a:gd name="connsiteX317" fmla="*/ 813216 w 838121"/>
                    <a:gd name="connsiteY317" fmla="*/ 511527 h 841794"/>
                    <a:gd name="connsiteX318" fmla="*/ 808884 w 838121"/>
                    <a:gd name="connsiteY318" fmla="*/ 524521 h 841794"/>
                    <a:gd name="connsiteX319" fmla="*/ 809967 w 838121"/>
                    <a:gd name="connsiteY319" fmla="*/ 538598 h 841794"/>
                    <a:gd name="connsiteX320" fmla="*/ 808884 w 838121"/>
                    <a:gd name="connsiteY320" fmla="*/ 538598 h 841794"/>
                    <a:gd name="connsiteX321" fmla="*/ 805636 w 838121"/>
                    <a:gd name="connsiteY321" fmla="*/ 555924 h 841794"/>
                    <a:gd name="connsiteX322" fmla="*/ 801305 w 838121"/>
                    <a:gd name="connsiteY322" fmla="*/ 567835 h 841794"/>
                    <a:gd name="connsiteX323" fmla="*/ 796973 w 838121"/>
                    <a:gd name="connsiteY323" fmla="*/ 578664 h 841794"/>
                    <a:gd name="connsiteX324" fmla="*/ 788310 w 838121"/>
                    <a:gd name="connsiteY324" fmla="*/ 598155 h 841794"/>
                    <a:gd name="connsiteX325" fmla="*/ 787227 w 838121"/>
                    <a:gd name="connsiteY325" fmla="*/ 598155 h 841794"/>
                    <a:gd name="connsiteX326" fmla="*/ 781813 w 838121"/>
                    <a:gd name="connsiteY326" fmla="*/ 613315 h 841794"/>
                    <a:gd name="connsiteX327" fmla="*/ 774234 w 838121"/>
                    <a:gd name="connsiteY327" fmla="*/ 628475 h 841794"/>
                    <a:gd name="connsiteX328" fmla="*/ 770985 w 838121"/>
                    <a:gd name="connsiteY328" fmla="*/ 633889 h 841794"/>
                    <a:gd name="connsiteX329" fmla="*/ 767736 w 838121"/>
                    <a:gd name="connsiteY329" fmla="*/ 639303 h 841794"/>
                    <a:gd name="connsiteX330" fmla="*/ 761239 w 838121"/>
                    <a:gd name="connsiteY330" fmla="*/ 650131 h 841794"/>
                    <a:gd name="connsiteX331" fmla="*/ 749328 w 838121"/>
                    <a:gd name="connsiteY331" fmla="*/ 665291 h 841794"/>
                    <a:gd name="connsiteX332" fmla="*/ 695186 w 838121"/>
                    <a:gd name="connsiteY332" fmla="*/ 728096 h 841794"/>
                    <a:gd name="connsiteX333" fmla="*/ 696269 w 838121"/>
                    <a:gd name="connsiteY333" fmla="*/ 725931 h 841794"/>
                    <a:gd name="connsiteX334" fmla="*/ 697352 w 838121"/>
                    <a:gd name="connsiteY334" fmla="*/ 723765 h 841794"/>
                    <a:gd name="connsiteX335" fmla="*/ 690854 w 838121"/>
                    <a:gd name="connsiteY335" fmla="*/ 729179 h 841794"/>
                    <a:gd name="connsiteX336" fmla="*/ 685440 w 838121"/>
                    <a:gd name="connsiteY336" fmla="*/ 738925 h 841794"/>
                    <a:gd name="connsiteX337" fmla="*/ 668115 w 838121"/>
                    <a:gd name="connsiteY337" fmla="*/ 751919 h 841794"/>
                    <a:gd name="connsiteX338" fmla="*/ 652955 w 838121"/>
                    <a:gd name="connsiteY338" fmla="*/ 765996 h 841794"/>
                    <a:gd name="connsiteX339" fmla="*/ 651872 w 838121"/>
                    <a:gd name="connsiteY339" fmla="*/ 764913 h 841794"/>
                    <a:gd name="connsiteX340" fmla="*/ 636712 w 838121"/>
                    <a:gd name="connsiteY340" fmla="*/ 776824 h 841794"/>
                    <a:gd name="connsiteX341" fmla="*/ 617221 w 838121"/>
                    <a:gd name="connsiteY341" fmla="*/ 786570 h 841794"/>
                    <a:gd name="connsiteX342" fmla="*/ 608558 w 838121"/>
                    <a:gd name="connsiteY342" fmla="*/ 788735 h 841794"/>
                    <a:gd name="connsiteX343" fmla="*/ 589067 w 838121"/>
                    <a:gd name="connsiteY343" fmla="*/ 802812 h 841794"/>
                    <a:gd name="connsiteX344" fmla="*/ 559830 w 838121"/>
                    <a:gd name="connsiteY344" fmla="*/ 813641 h 841794"/>
                    <a:gd name="connsiteX345" fmla="*/ 464540 w 838121"/>
                    <a:gd name="connsiteY345" fmla="*/ 839629 h 841794"/>
                    <a:gd name="connsiteX346" fmla="*/ 462374 w 838121"/>
                    <a:gd name="connsiteY346" fmla="*/ 838546 h 841794"/>
                    <a:gd name="connsiteX347" fmla="*/ 437469 w 838121"/>
                    <a:gd name="connsiteY347" fmla="*/ 841795 h 841794"/>
                    <a:gd name="connsiteX348" fmla="*/ 424475 w 838121"/>
                    <a:gd name="connsiteY348" fmla="*/ 841795 h 841794"/>
                    <a:gd name="connsiteX349" fmla="*/ 417978 w 838121"/>
                    <a:gd name="connsiteY349" fmla="*/ 841795 h 841794"/>
                    <a:gd name="connsiteX350" fmla="*/ 411481 w 838121"/>
                    <a:gd name="connsiteY350" fmla="*/ 841795 h 841794"/>
                    <a:gd name="connsiteX351" fmla="*/ 398486 w 838121"/>
                    <a:gd name="connsiteY351" fmla="*/ 841795 h 841794"/>
                    <a:gd name="connsiteX352" fmla="*/ 385492 w 838121"/>
                    <a:gd name="connsiteY352" fmla="*/ 840712 h 841794"/>
                    <a:gd name="connsiteX353" fmla="*/ 373581 w 838121"/>
                    <a:gd name="connsiteY353" fmla="*/ 839629 h 841794"/>
                    <a:gd name="connsiteX354" fmla="*/ 362753 w 838121"/>
                    <a:gd name="connsiteY354" fmla="*/ 838546 h 841794"/>
                    <a:gd name="connsiteX355" fmla="*/ 366001 w 838121"/>
                    <a:gd name="connsiteY355" fmla="*/ 836381 h 841794"/>
                    <a:gd name="connsiteX356" fmla="*/ 353007 w 838121"/>
                    <a:gd name="connsiteY356" fmla="*/ 835298 h 841794"/>
                    <a:gd name="connsiteX357" fmla="*/ 347593 w 838121"/>
                    <a:gd name="connsiteY357" fmla="*/ 837463 h 841794"/>
                    <a:gd name="connsiteX358" fmla="*/ 332433 w 838121"/>
                    <a:gd name="connsiteY358" fmla="*/ 835298 h 841794"/>
                    <a:gd name="connsiteX359" fmla="*/ 320522 w 838121"/>
                    <a:gd name="connsiteY359" fmla="*/ 830966 h 841794"/>
                    <a:gd name="connsiteX360" fmla="*/ 302113 w 838121"/>
                    <a:gd name="connsiteY360" fmla="*/ 827718 h 841794"/>
                    <a:gd name="connsiteX361" fmla="*/ 291285 w 838121"/>
                    <a:gd name="connsiteY361" fmla="*/ 823387 h 841794"/>
                    <a:gd name="connsiteX362" fmla="*/ 282622 w 838121"/>
                    <a:gd name="connsiteY362" fmla="*/ 820138 h 841794"/>
                    <a:gd name="connsiteX363" fmla="*/ 273959 w 838121"/>
                    <a:gd name="connsiteY363" fmla="*/ 816889 h 841794"/>
                    <a:gd name="connsiteX364" fmla="*/ 263131 w 838121"/>
                    <a:gd name="connsiteY364" fmla="*/ 813641 h 841794"/>
                    <a:gd name="connsiteX365" fmla="*/ 267462 w 838121"/>
                    <a:gd name="connsiteY365" fmla="*/ 815806 h 841794"/>
                    <a:gd name="connsiteX366" fmla="*/ 266379 w 838121"/>
                    <a:gd name="connsiteY366" fmla="*/ 812558 h 841794"/>
                    <a:gd name="connsiteX367" fmla="*/ 254468 w 838121"/>
                    <a:gd name="connsiteY367" fmla="*/ 808227 h 841794"/>
                    <a:gd name="connsiteX368" fmla="*/ 250137 w 838121"/>
                    <a:gd name="connsiteY368" fmla="*/ 809310 h 841794"/>
                    <a:gd name="connsiteX369" fmla="*/ 198160 w 838121"/>
                    <a:gd name="connsiteY369" fmla="*/ 780073 h 841794"/>
                    <a:gd name="connsiteX370" fmla="*/ 192746 w 838121"/>
                    <a:gd name="connsiteY370" fmla="*/ 778990 h 841794"/>
                    <a:gd name="connsiteX371" fmla="*/ 183001 w 838121"/>
                    <a:gd name="connsiteY371" fmla="*/ 772493 h 841794"/>
                    <a:gd name="connsiteX372" fmla="*/ 173255 w 838121"/>
                    <a:gd name="connsiteY372" fmla="*/ 764913 h 841794"/>
                    <a:gd name="connsiteX373" fmla="*/ 155929 w 838121"/>
                    <a:gd name="connsiteY373" fmla="*/ 751919 h 841794"/>
                    <a:gd name="connsiteX374" fmla="*/ 154847 w 838121"/>
                    <a:gd name="connsiteY374" fmla="*/ 748670 h 841794"/>
                    <a:gd name="connsiteX375" fmla="*/ 149432 w 838121"/>
                    <a:gd name="connsiteY375" fmla="*/ 747587 h 841794"/>
                    <a:gd name="connsiteX376" fmla="*/ 97456 w 838121"/>
                    <a:gd name="connsiteY376" fmla="*/ 693445 h 841794"/>
                    <a:gd name="connsiteX377" fmla="*/ 59556 w 838121"/>
                    <a:gd name="connsiteY377" fmla="*/ 643634 h 841794"/>
                    <a:gd name="connsiteX378" fmla="*/ 31402 w 838121"/>
                    <a:gd name="connsiteY378" fmla="*/ 588409 h 841794"/>
                    <a:gd name="connsiteX379" fmla="*/ 32485 w 838121"/>
                    <a:gd name="connsiteY379" fmla="*/ 588409 h 841794"/>
                    <a:gd name="connsiteX380" fmla="*/ 23822 w 838121"/>
                    <a:gd name="connsiteY380" fmla="*/ 567835 h 841794"/>
                    <a:gd name="connsiteX381" fmla="*/ 16243 w 838121"/>
                    <a:gd name="connsiteY381" fmla="*/ 549427 h 841794"/>
                    <a:gd name="connsiteX382" fmla="*/ 15160 w 838121"/>
                    <a:gd name="connsiteY382" fmla="*/ 539681 h 841794"/>
                    <a:gd name="connsiteX383" fmla="*/ 9746 w 838121"/>
                    <a:gd name="connsiteY383" fmla="*/ 520190 h 841794"/>
                    <a:gd name="connsiteX384" fmla="*/ 7580 w 838121"/>
                    <a:gd name="connsiteY384" fmla="*/ 508279 h 841794"/>
                    <a:gd name="connsiteX385" fmla="*/ 4331 w 838121"/>
                    <a:gd name="connsiteY385" fmla="*/ 496367 h 841794"/>
                    <a:gd name="connsiteX386" fmla="*/ 5414 w 838121"/>
                    <a:gd name="connsiteY386" fmla="*/ 499616 h 841794"/>
                    <a:gd name="connsiteX387" fmla="*/ 2165 w 838121"/>
                    <a:gd name="connsiteY387" fmla="*/ 477959 h 841794"/>
                    <a:gd name="connsiteX388" fmla="*/ 1083 w 838121"/>
                    <a:gd name="connsiteY388" fmla="*/ 467131 h 841794"/>
                    <a:gd name="connsiteX389" fmla="*/ 1083 w 838121"/>
                    <a:gd name="connsiteY389" fmla="*/ 455219 h 841794"/>
                    <a:gd name="connsiteX390" fmla="*/ 3248 w 838121"/>
                    <a:gd name="connsiteY390" fmla="*/ 460634 h 841794"/>
                    <a:gd name="connsiteX391" fmla="*/ 2165 w 838121"/>
                    <a:gd name="connsiteY391" fmla="*/ 442225 h 841794"/>
                    <a:gd name="connsiteX392" fmla="*/ 0 w 838121"/>
                    <a:gd name="connsiteY392" fmla="*/ 442225 h 841794"/>
                    <a:gd name="connsiteX393" fmla="*/ 0 w 838121"/>
                    <a:gd name="connsiteY393" fmla="*/ 415154 h 841794"/>
                    <a:gd name="connsiteX394" fmla="*/ 0 w 838121"/>
                    <a:gd name="connsiteY394" fmla="*/ 401077 h 841794"/>
                    <a:gd name="connsiteX395" fmla="*/ 1083 w 838121"/>
                    <a:gd name="connsiteY395" fmla="*/ 387000 h 841794"/>
                    <a:gd name="connsiteX396" fmla="*/ 1083 w 838121"/>
                    <a:gd name="connsiteY396" fmla="*/ 380503 h 841794"/>
                    <a:gd name="connsiteX397" fmla="*/ 2165 w 838121"/>
                    <a:gd name="connsiteY397" fmla="*/ 374006 h 841794"/>
                    <a:gd name="connsiteX398" fmla="*/ 3248 w 838121"/>
                    <a:gd name="connsiteY398" fmla="*/ 359929 h 841794"/>
                    <a:gd name="connsiteX399" fmla="*/ 5414 w 838121"/>
                    <a:gd name="connsiteY399" fmla="*/ 345852 h 841794"/>
                    <a:gd name="connsiteX400" fmla="*/ 6497 w 838121"/>
                    <a:gd name="connsiteY400" fmla="*/ 339355 h 841794"/>
                    <a:gd name="connsiteX401" fmla="*/ 7580 w 838121"/>
                    <a:gd name="connsiteY401" fmla="*/ 332858 h 841794"/>
                    <a:gd name="connsiteX402" fmla="*/ 14077 w 838121"/>
                    <a:gd name="connsiteY402" fmla="*/ 320947 h 841794"/>
                    <a:gd name="connsiteX403" fmla="*/ 16243 w 838121"/>
                    <a:gd name="connsiteY403" fmla="*/ 312284 h 841794"/>
                    <a:gd name="connsiteX404" fmla="*/ 16243 w 838121"/>
                    <a:gd name="connsiteY404" fmla="*/ 310118 h 841794"/>
                    <a:gd name="connsiteX405" fmla="*/ 20574 w 838121"/>
                    <a:gd name="connsiteY405" fmla="*/ 300373 h 841794"/>
                    <a:gd name="connsiteX406" fmla="*/ 23822 w 838121"/>
                    <a:gd name="connsiteY406" fmla="*/ 292793 h 841794"/>
                    <a:gd name="connsiteX407" fmla="*/ 22739 w 838121"/>
                    <a:gd name="connsiteY407" fmla="*/ 288461 h 841794"/>
                    <a:gd name="connsiteX408" fmla="*/ 30320 w 838121"/>
                    <a:gd name="connsiteY408" fmla="*/ 273302 h 841794"/>
                    <a:gd name="connsiteX409" fmla="*/ 35734 w 838121"/>
                    <a:gd name="connsiteY409" fmla="*/ 259225 h 841794"/>
                    <a:gd name="connsiteX410" fmla="*/ 36817 w 838121"/>
                    <a:gd name="connsiteY410" fmla="*/ 260307 h 841794"/>
                    <a:gd name="connsiteX411" fmla="*/ 51976 w 838121"/>
                    <a:gd name="connsiteY411" fmla="*/ 218076 h 841794"/>
                    <a:gd name="connsiteX412" fmla="*/ 224149 w 838121"/>
                    <a:gd name="connsiteY412" fmla="*/ 48070 h 841794"/>
                    <a:gd name="connsiteX413" fmla="*/ 279374 w 838121"/>
                    <a:gd name="connsiteY413" fmla="*/ 24247 h 841794"/>
                    <a:gd name="connsiteX414" fmla="*/ 337847 w 838121"/>
                    <a:gd name="connsiteY414" fmla="*/ 8005 h 841794"/>
                    <a:gd name="connsiteX415" fmla="*/ 397404 w 838121"/>
                    <a:gd name="connsiteY415" fmla="*/ 425 h 841794"/>
                    <a:gd name="connsiteX416" fmla="*/ 458043 w 838121"/>
                    <a:gd name="connsiteY416" fmla="*/ 2590 h 841794"/>
                    <a:gd name="connsiteX417" fmla="*/ 499191 w 838121"/>
                    <a:gd name="connsiteY417" fmla="*/ 10170 h 841794"/>
                    <a:gd name="connsiteX418" fmla="*/ 498108 w 838121"/>
                    <a:gd name="connsiteY418" fmla="*/ 11253 h 841794"/>
                    <a:gd name="connsiteX419" fmla="*/ 515434 w 838121"/>
                    <a:gd name="connsiteY419" fmla="*/ 12336 h 841794"/>
                    <a:gd name="connsiteX420" fmla="*/ 599896 w 838121"/>
                    <a:gd name="connsiteY420" fmla="*/ 41573 h 841794"/>
                    <a:gd name="connsiteX421" fmla="*/ 597730 w 838121"/>
                    <a:gd name="connsiteY421" fmla="*/ 42656 h 841794"/>
                    <a:gd name="connsiteX422" fmla="*/ 600978 w 838121"/>
                    <a:gd name="connsiteY422" fmla="*/ 42656 h 841794"/>
                    <a:gd name="connsiteX423" fmla="*/ 604227 w 838121"/>
                    <a:gd name="connsiteY423" fmla="*/ 43739 h 841794"/>
                    <a:gd name="connsiteX424" fmla="*/ 605310 w 838121"/>
                    <a:gd name="connsiteY424" fmla="*/ 44821 h 841794"/>
                    <a:gd name="connsiteX425" fmla="*/ 609641 w 838121"/>
                    <a:gd name="connsiteY425" fmla="*/ 44821 h 841794"/>
                    <a:gd name="connsiteX426" fmla="*/ 704931 w 838121"/>
                    <a:gd name="connsiteY426" fmla="*/ 111958 h 841794"/>
                    <a:gd name="connsiteX427" fmla="*/ 743914 w 838121"/>
                    <a:gd name="connsiteY427" fmla="*/ 155271 h 841794"/>
                    <a:gd name="connsiteX428" fmla="*/ 777482 w 838121"/>
                    <a:gd name="connsiteY428" fmla="*/ 201834 h 841794"/>
                    <a:gd name="connsiteX429" fmla="*/ 807801 w 838121"/>
                    <a:gd name="connsiteY429" fmla="*/ 258142 h 841794"/>
                    <a:gd name="connsiteX430" fmla="*/ 829458 w 838121"/>
                    <a:gd name="connsiteY430" fmla="*/ 340438 h 841794"/>
                    <a:gd name="connsiteX431" fmla="*/ 838121 w 838121"/>
                    <a:gd name="connsiteY431" fmla="*/ 424900 h 841794"/>
                    <a:gd name="connsiteX432" fmla="*/ 834873 w 838121"/>
                    <a:gd name="connsiteY432" fmla="*/ 418403 h 841794"/>
                    <a:gd name="connsiteX433" fmla="*/ 817547 w 838121"/>
                    <a:gd name="connsiteY433" fmla="*/ 380503 h 841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</a:cxnLst>
                  <a:rect l="l" t="t" r="r" b="b"/>
                  <a:pathLst>
                    <a:path w="838121" h="841794">
                      <a:moveTo>
                        <a:pt x="817547" y="380503"/>
                      </a:moveTo>
                      <a:cubicBezTo>
                        <a:pt x="816464" y="377255"/>
                        <a:pt x="815381" y="372923"/>
                        <a:pt x="815381" y="368592"/>
                      </a:cubicBezTo>
                      <a:cubicBezTo>
                        <a:pt x="814299" y="364260"/>
                        <a:pt x="813216" y="361012"/>
                        <a:pt x="813216" y="356681"/>
                      </a:cubicBezTo>
                      <a:cubicBezTo>
                        <a:pt x="813216" y="354515"/>
                        <a:pt x="812133" y="352349"/>
                        <a:pt x="812133" y="350183"/>
                      </a:cubicBezTo>
                      <a:cubicBezTo>
                        <a:pt x="812133" y="348018"/>
                        <a:pt x="811050" y="345852"/>
                        <a:pt x="811050" y="343686"/>
                      </a:cubicBezTo>
                      <a:cubicBezTo>
                        <a:pt x="809967" y="339355"/>
                        <a:pt x="809967" y="335024"/>
                        <a:pt x="808884" y="330692"/>
                      </a:cubicBezTo>
                      <a:cubicBezTo>
                        <a:pt x="805636" y="313367"/>
                        <a:pt x="801305" y="294958"/>
                        <a:pt x="793725" y="279799"/>
                      </a:cubicBezTo>
                      <a:cubicBezTo>
                        <a:pt x="792642" y="276550"/>
                        <a:pt x="796973" y="279799"/>
                        <a:pt x="793725" y="271136"/>
                      </a:cubicBezTo>
                      <a:cubicBezTo>
                        <a:pt x="786145" y="257059"/>
                        <a:pt x="777482" y="237568"/>
                        <a:pt x="767736" y="218076"/>
                      </a:cubicBezTo>
                      <a:cubicBezTo>
                        <a:pt x="757991" y="198585"/>
                        <a:pt x="747162" y="179094"/>
                        <a:pt x="736334" y="161769"/>
                      </a:cubicBezTo>
                      <a:lnTo>
                        <a:pt x="738499" y="162851"/>
                      </a:lnTo>
                      <a:cubicBezTo>
                        <a:pt x="736334" y="159603"/>
                        <a:pt x="733085" y="156354"/>
                        <a:pt x="729837" y="154189"/>
                      </a:cubicBezTo>
                      <a:cubicBezTo>
                        <a:pt x="726588" y="150940"/>
                        <a:pt x="723340" y="148774"/>
                        <a:pt x="721174" y="145526"/>
                      </a:cubicBezTo>
                      <a:cubicBezTo>
                        <a:pt x="721174" y="145526"/>
                        <a:pt x="723340" y="146609"/>
                        <a:pt x="723340" y="145526"/>
                      </a:cubicBezTo>
                      <a:cubicBezTo>
                        <a:pt x="721174" y="145526"/>
                        <a:pt x="713594" y="134697"/>
                        <a:pt x="710345" y="133615"/>
                      </a:cubicBezTo>
                      <a:cubicBezTo>
                        <a:pt x="708180" y="130366"/>
                        <a:pt x="710345" y="130366"/>
                        <a:pt x="708180" y="127118"/>
                      </a:cubicBezTo>
                      <a:lnTo>
                        <a:pt x="703849" y="124952"/>
                      </a:lnTo>
                      <a:cubicBezTo>
                        <a:pt x="697352" y="121703"/>
                        <a:pt x="691937" y="116289"/>
                        <a:pt x="686523" y="110875"/>
                      </a:cubicBezTo>
                      <a:cubicBezTo>
                        <a:pt x="683274" y="107626"/>
                        <a:pt x="680026" y="105461"/>
                        <a:pt x="677860" y="102212"/>
                      </a:cubicBezTo>
                      <a:cubicBezTo>
                        <a:pt x="674612" y="98964"/>
                        <a:pt x="671363" y="96798"/>
                        <a:pt x="667032" y="94632"/>
                      </a:cubicBezTo>
                      <a:cubicBezTo>
                        <a:pt x="668115" y="94632"/>
                        <a:pt x="669198" y="95715"/>
                        <a:pt x="669198" y="94632"/>
                      </a:cubicBezTo>
                      <a:cubicBezTo>
                        <a:pt x="646458" y="79472"/>
                        <a:pt x="617221" y="59981"/>
                        <a:pt x="589067" y="46987"/>
                      </a:cubicBezTo>
                      <a:cubicBezTo>
                        <a:pt x="590150" y="46987"/>
                        <a:pt x="592316" y="45904"/>
                        <a:pt x="591233" y="44821"/>
                      </a:cubicBezTo>
                      <a:cubicBezTo>
                        <a:pt x="589067" y="45904"/>
                        <a:pt x="580404" y="42656"/>
                        <a:pt x="572824" y="39407"/>
                      </a:cubicBezTo>
                      <a:cubicBezTo>
                        <a:pt x="570659" y="36159"/>
                        <a:pt x="558747" y="36159"/>
                        <a:pt x="550085" y="30744"/>
                      </a:cubicBezTo>
                      <a:lnTo>
                        <a:pt x="551168" y="30744"/>
                      </a:lnTo>
                      <a:cubicBezTo>
                        <a:pt x="543588" y="30744"/>
                        <a:pt x="541422" y="26413"/>
                        <a:pt x="534925" y="26413"/>
                      </a:cubicBezTo>
                      <a:lnTo>
                        <a:pt x="531676" y="23164"/>
                      </a:lnTo>
                      <a:cubicBezTo>
                        <a:pt x="527345" y="25330"/>
                        <a:pt x="521931" y="18833"/>
                        <a:pt x="516516" y="18833"/>
                      </a:cubicBezTo>
                      <a:lnTo>
                        <a:pt x="516516" y="19916"/>
                      </a:lnTo>
                      <a:cubicBezTo>
                        <a:pt x="511102" y="18833"/>
                        <a:pt x="508937" y="16667"/>
                        <a:pt x="503523" y="16667"/>
                      </a:cubicBezTo>
                      <a:lnTo>
                        <a:pt x="503523" y="16667"/>
                      </a:lnTo>
                      <a:cubicBezTo>
                        <a:pt x="491611" y="14502"/>
                        <a:pt x="485114" y="12336"/>
                        <a:pt x="485114" y="14502"/>
                      </a:cubicBezTo>
                      <a:cubicBezTo>
                        <a:pt x="480783" y="12336"/>
                        <a:pt x="497025" y="15585"/>
                        <a:pt x="490528" y="12336"/>
                      </a:cubicBezTo>
                      <a:cubicBezTo>
                        <a:pt x="471037" y="9087"/>
                        <a:pt x="450463" y="8005"/>
                        <a:pt x="429889" y="6922"/>
                      </a:cubicBezTo>
                      <a:cubicBezTo>
                        <a:pt x="409315" y="5839"/>
                        <a:pt x="389824" y="6922"/>
                        <a:pt x="369250" y="9087"/>
                      </a:cubicBezTo>
                      <a:cubicBezTo>
                        <a:pt x="364918" y="9087"/>
                        <a:pt x="361670" y="9087"/>
                        <a:pt x="360587" y="8005"/>
                      </a:cubicBezTo>
                      <a:cubicBezTo>
                        <a:pt x="356256" y="9087"/>
                        <a:pt x="345427" y="10170"/>
                        <a:pt x="342178" y="12336"/>
                      </a:cubicBezTo>
                      <a:cubicBezTo>
                        <a:pt x="343261" y="12336"/>
                        <a:pt x="338930" y="11253"/>
                        <a:pt x="337847" y="12336"/>
                      </a:cubicBezTo>
                      <a:cubicBezTo>
                        <a:pt x="330267" y="12336"/>
                        <a:pt x="330267" y="16667"/>
                        <a:pt x="322687" y="16667"/>
                      </a:cubicBezTo>
                      <a:cubicBezTo>
                        <a:pt x="325936" y="15585"/>
                        <a:pt x="327019" y="14502"/>
                        <a:pt x="324853" y="13419"/>
                      </a:cubicBezTo>
                      <a:cubicBezTo>
                        <a:pt x="318356" y="16667"/>
                        <a:pt x="309693" y="18833"/>
                        <a:pt x="302113" y="20999"/>
                      </a:cubicBezTo>
                      <a:cubicBezTo>
                        <a:pt x="303196" y="19916"/>
                        <a:pt x="305362" y="19916"/>
                        <a:pt x="304279" y="18833"/>
                      </a:cubicBezTo>
                      <a:cubicBezTo>
                        <a:pt x="296699" y="23164"/>
                        <a:pt x="288036" y="23164"/>
                        <a:pt x="281539" y="26413"/>
                      </a:cubicBezTo>
                      <a:lnTo>
                        <a:pt x="283705" y="24247"/>
                      </a:lnTo>
                      <a:cubicBezTo>
                        <a:pt x="271794" y="26413"/>
                        <a:pt x="281539" y="28579"/>
                        <a:pt x="270711" y="30744"/>
                      </a:cubicBezTo>
                      <a:cubicBezTo>
                        <a:pt x="272877" y="29662"/>
                        <a:pt x="271794" y="29662"/>
                        <a:pt x="271794" y="28579"/>
                      </a:cubicBezTo>
                      <a:cubicBezTo>
                        <a:pt x="263131" y="33993"/>
                        <a:pt x="247971" y="39407"/>
                        <a:pt x="239308" y="44821"/>
                      </a:cubicBezTo>
                      <a:cubicBezTo>
                        <a:pt x="239308" y="44821"/>
                        <a:pt x="239308" y="43739"/>
                        <a:pt x="239308" y="43739"/>
                      </a:cubicBezTo>
                      <a:cubicBezTo>
                        <a:pt x="233894" y="45904"/>
                        <a:pt x="229563" y="48070"/>
                        <a:pt x="224149" y="51318"/>
                      </a:cubicBezTo>
                      <a:cubicBezTo>
                        <a:pt x="221983" y="52401"/>
                        <a:pt x="218734" y="53484"/>
                        <a:pt x="216569" y="55650"/>
                      </a:cubicBezTo>
                      <a:cubicBezTo>
                        <a:pt x="214403" y="56733"/>
                        <a:pt x="211155" y="58898"/>
                        <a:pt x="208989" y="59981"/>
                      </a:cubicBezTo>
                      <a:cubicBezTo>
                        <a:pt x="204657" y="62147"/>
                        <a:pt x="208989" y="56733"/>
                        <a:pt x="199243" y="62147"/>
                      </a:cubicBezTo>
                      <a:cubicBezTo>
                        <a:pt x="201409" y="64313"/>
                        <a:pt x="183001" y="74058"/>
                        <a:pt x="190580" y="72975"/>
                      </a:cubicBezTo>
                      <a:cubicBezTo>
                        <a:pt x="188415" y="74058"/>
                        <a:pt x="186249" y="75141"/>
                        <a:pt x="183001" y="77307"/>
                      </a:cubicBezTo>
                      <a:cubicBezTo>
                        <a:pt x="180835" y="78390"/>
                        <a:pt x="177586" y="80555"/>
                        <a:pt x="175421" y="82721"/>
                      </a:cubicBezTo>
                      <a:cubicBezTo>
                        <a:pt x="170006" y="85969"/>
                        <a:pt x="165675" y="89218"/>
                        <a:pt x="163509" y="91384"/>
                      </a:cubicBezTo>
                      <a:cubicBezTo>
                        <a:pt x="166758" y="88135"/>
                        <a:pt x="158095" y="91384"/>
                        <a:pt x="163509" y="85969"/>
                      </a:cubicBezTo>
                      <a:lnTo>
                        <a:pt x="158095" y="88135"/>
                      </a:lnTo>
                      <a:cubicBezTo>
                        <a:pt x="158095" y="87052"/>
                        <a:pt x="163509" y="84887"/>
                        <a:pt x="161344" y="84887"/>
                      </a:cubicBezTo>
                      <a:cubicBezTo>
                        <a:pt x="158095" y="87052"/>
                        <a:pt x="149432" y="95715"/>
                        <a:pt x="146184" y="97881"/>
                      </a:cubicBezTo>
                      <a:cubicBezTo>
                        <a:pt x="141852" y="104378"/>
                        <a:pt x="138604" y="110875"/>
                        <a:pt x="129941" y="119538"/>
                      </a:cubicBezTo>
                      <a:cubicBezTo>
                        <a:pt x="133190" y="115206"/>
                        <a:pt x="125610" y="119538"/>
                        <a:pt x="127775" y="116289"/>
                      </a:cubicBezTo>
                      <a:cubicBezTo>
                        <a:pt x="127775" y="116289"/>
                        <a:pt x="125610" y="120620"/>
                        <a:pt x="123444" y="123869"/>
                      </a:cubicBezTo>
                      <a:cubicBezTo>
                        <a:pt x="121278" y="128200"/>
                        <a:pt x="119113" y="131449"/>
                        <a:pt x="119113" y="131449"/>
                      </a:cubicBezTo>
                      <a:cubicBezTo>
                        <a:pt x="116947" y="134697"/>
                        <a:pt x="116947" y="130366"/>
                        <a:pt x="113699" y="135780"/>
                      </a:cubicBezTo>
                      <a:cubicBezTo>
                        <a:pt x="114781" y="135780"/>
                        <a:pt x="112616" y="137946"/>
                        <a:pt x="112616" y="140112"/>
                      </a:cubicBezTo>
                      <a:cubicBezTo>
                        <a:pt x="111533" y="141195"/>
                        <a:pt x="101787" y="153106"/>
                        <a:pt x="98539" y="153106"/>
                      </a:cubicBezTo>
                      <a:cubicBezTo>
                        <a:pt x="96373" y="154189"/>
                        <a:pt x="102870" y="147692"/>
                        <a:pt x="98539" y="150940"/>
                      </a:cubicBezTo>
                      <a:cubicBezTo>
                        <a:pt x="93124" y="156354"/>
                        <a:pt x="94207" y="157437"/>
                        <a:pt x="89876" y="163934"/>
                      </a:cubicBezTo>
                      <a:lnTo>
                        <a:pt x="89876" y="163934"/>
                      </a:lnTo>
                      <a:cubicBezTo>
                        <a:pt x="87710" y="166100"/>
                        <a:pt x="86628" y="169348"/>
                        <a:pt x="85545" y="171514"/>
                      </a:cubicBezTo>
                      <a:cubicBezTo>
                        <a:pt x="84462" y="173680"/>
                        <a:pt x="84462" y="174763"/>
                        <a:pt x="86628" y="173680"/>
                      </a:cubicBezTo>
                      <a:cubicBezTo>
                        <a:pt x="88793" y="170431"/>
                        <a:pt x="84462" y="173680"/>
                        <a:pt x="87710" y="170431"/>
                      </a:cubicBezTo>
                      <a:cubicBezTo>
                        <a:pt x="86628" y="173680"/>
                        <a:pt x="82296" y="181260"/>
                        <a:pt x="77965" y="187757"/>
                      </a:cubicBezTo>
                      <a:cubicBezTo>
                        <a:pt x="79047" y="185591"/>
                        <a:pt x="77965" y="185591"/>
                        <a:pt x="77965" y="184508"/>
                      </a:cubicBezTo>
                      <a:cubicBezTo>
                        <a:pt x="75799" y="188840"/>
                        <a:pt x="73633" y="194254"/>
                        <a:pt x="71467" y="198585"/>
                      </a:cubicBezTo>
                      <a:cubicBezTo>
                        <a:pt x="69302" y="202917"/>
                        <a:pt x="66053" y="208331"/>
                        <a:pt x="63888" y="213745"/>
                      </a:cubicBezTo>
                      <a:cubicBezTo>
                        <a:pt x="64971" y="214828"/>
                        <a:pt x="63888" y="209414"/>
                        <a:pt x="64971" y="208331"/>
                      </a:cubicBezTo>
                      <a:cubicBezTo>
                        <a:pt x="60639" y="213745"/>
                        <a:pt x="57391" y="221325"/>
                        <a:pt x="54142" y="227822"/>
                      </a:cubicBezTo>
                      <a:cubicBezTo>
                        <a:pt x="51976" y="234319"/>
                        <a:pt x="48728" y="240816"/>
                        <a:pt x="44396" y="245148"/>
                      </a:cubicBezTo>
                      <a:cubicBezTo>
                        <a:pt x="45479" y="242982"/>
                        <a:pt x="46562" y="245148"/>
                        <a:pt x="46562" y="245148"/>
                      </a:cubicBezTo>
                      <a:cubicBezTo>
                        <a:pt x="43314" y="251645"/>
                        <a:pt x="42231" y="250562"/>
                        <a:pt x="41148" y="254893"/>
                      </a:cubicBezTo>
                      <a:cubicBezTo>
                        <a:pt x="40065" y="254893"/>
                        <a:pt x="38982" y="260307"/>
                        <a:pt x="37900" y="264639"/>
                      </a:cubicBezTo>
                      <a:cubicBezTo>
                        <a:pt x="37900" y="266804"/>
                        <a:pt x="36817" y="265722"/>
                        <a:pt x="37900" y="261390"/>
                      </a:cubicBezTo>
                      <a:cubicBezTo>
                        <a:pt x="36817" y="264639"/>
                        <a:pt x="34651" y="272219"/>
                        <a:pt x="31402" y="280881"/>
                      </a:cubicBezTo>
                      <a:cubicBezTo>
                        <a:pt x="30320" y="285213"/>
                        <a:pt x="28154" y="289544"/>
                        <a:pt x="27071" y="293876"/>
                      </a:cubicBezTo>
                      <a:cubicBezTo>
                        <a:pt x="25988" y="298207"/>
                        <a:pt x="23822" y="302538"/>
                        <a:pt x="22739" y="305787"/>
                      </a:cubicBezTo>
                      <a:cubicBezTo>
                        <a:pt x="23822" y="305787"/>
                        <a:pt x="22739" y="315532"/>
                        <a:pt x="21657" y="318781"/>
                      </a:cubicBezTo>
                      <a:lnTo>
                        <a:pt x="20574" y="316615"/>
                      </a:lnTo>
                      <a:cubicBezTo>
                        <a:pt x="18408" y="319864"/>
                        <a:pt x="18408" y="327444"/>
                        <a:pt x="16243" y="328527"/>
                      </a:cubicBezTo>
                      <a:cubicBezTo>
                        <a:pt x="16243" y="331775"/>
                        <a:pt x="17325" y="325278"/>
                        <a:pt x="18408" y="318781"/>
                      </a:cubicBezTo>
                      <a:cubicBezTo>
                        <a:pt x="19491" y="312284"/>
                        <a:pt x="20574" y="305787"/>
                        <a:pt x="20574" y="311201"/>
                      </a:cubicBezTo>
                      <a:cubicBezTo>
                        <a:pt x="18408" y="313367"/>
                        <a:pt x="19491" y="325278"/>
                        <a:pt x="18408" y="323112"/>
                      </a:cubicBezTo>
                      <a:cubicBezTo>
                        <a:pt x="17325" y="329609"/>
                        <a:pt x="17325" y="337189"/>
                        <a:pt x="14077" y="342604"/>
                      </a:cubicBezTo>
                      <a:cubicBezTo>
                        <a:pt x="15160" y="340438"/>
                        <a:pt x="12994" y="336107"/>
                        <a:pt x="11911" y="342604"/>
                      </a:cubicBezTo>
                      <a:cubicBezTo>
                        <a:pt x="10828" y="352349"/>
                        <a:pt x="11911" y="345852"/>
                        <a:pt x="11911" y="353432"/>
                      </a:cubicBezTo>
                      <a:cubicBezTo>
                        <a:pt x="11911" y="353432"/>
                        <a:pt x="11911" y="354515"/>
                        <a:pt x="11911" y="355598"/>
                      </a:cubicBezTo>
                      <a:cubicBezTo>
                        <a:pt x="11911" y="356681"/>
                        <a:pt x="11911" y="357763"/>
                        <a:pt x="11911" y="357763"/>
                      </a:cubicBezTo>
                      <a:cubicBezTo>
                        <a:pt x="14077" y="357763"/>
                        <a:pt x="10828" y="366426"/>
                        <a:pt x="12994" y="363178"/>
                      </a:cubicBezTo>
                      <a:cubicBezTo>
                        <a:pt x="11911" y="364260"/>
                        <a:pt x="11911" y="377255"/>
                        <a:pt x="9746" y="376172"/>
                      </a:cubicBezTo>
                      <a:lnTo>
                        <a:pt x="7580" y="375089"/>
                      </a:lnTo>
                      <a:cubicBezTo>
                        <a:pt x="7580" y="379420"/>
                        <a:pt x="9746" y="382669"/>
                        <a:pt x="9746" y="385917"/>
                      </a:cubicBezTo>
                      <a:cubicBezTo>
                        <a:pt x="9746" y="387000"/>
                        <a:pt x="8663" y="387000"/>
                        <a:pt x="8663" y="387000"/>
                      </a:cubicBezTo>
                      <a:cubicBezTo>
                        <a:pt x="11911" y="388083"/>
                        <a:pt x="7580" y="396746"/>
                        <a:pt x="9746" y="402160"/>
                      </a:cubicBezTo>
                      <a:cubicBezTo>
                        <a:pt x="8663" y="406491"/>
                        <a:pt x="8663" y="411906"/>
                        <a:pt x="8663" y="417320"/>
                      </a:cubicBezTo>
                      <a:cubicBezTo>
                        <a:pt x="8663" y="422734"/>
                        <a:pt x="8663" y="427065"/>
                        <a:pt x="7580" y="429231"/>
                      </a:cubicBezTo>
                      <a:cubicBezTo>
                        <a:pt x="8663" y="432480"/>
                        <a:pt x="8663" y="435728"/>
                        <a:pt x="9746" y="438977"/>
                      </a:cubicBezTo>
                      <a:cubicBezTo>
                        <a:pt x="10828" y="442225"/>
                        <a:pt x="10828" y="445474"/>
                        <a:pt x="10828" y="449805"/>
                      </a:cubicBezTo>
                      <a:cubicBezTo>
                        <a:pt x="10828" y="448722"/>
                        <a:pt x="9746" y="446557"/>
                        <a:pt x="9746" y="445474"/>
                      </a:cubicBezTo>
                      <a:cubicBezTo>
                        <a:pt x="8663" y="450888"/>
                        <a:pt x="9746" y="451971"/>
                        <a:pt x="10828" y="456302"/>
                      </a:cubicBezTo>
                      <a:cubicBezTo>
                        <a:pt x="9746" y="455219"/>
                        <a:pt x="9746" y="466048"/>
                        <a:pt x="9746" y="471462"/>
                      </a:cubicBezTo>
                      <a:cubicBezTo>
                        <a:pt x="11911" y="477959"/>
                        <a:pt x="12994" y="475793"/>
                        <a:pt x="14077" y="475793"/>
                      </a:cubicBezTo>
                      <a:cubicBezTo>
                        <a:pt x="12994" y="479042"/>
                        <a:pt x="14077" y="483373"/>
                        <a:pt x="16243" y="488788"/>
                      </a:cubicBezTo>
                      <a:cubicBezTo>
                        <a:pt x="17325" y="493119"/>
                        <a:pt x="19491" y="498533"/>
                        <a:pt x="18408" y="502865"/>
                      </a:cubicBezTo>
                      <a:cubicBezTo>
                        <a:pt x="17325" y="500699"/>
                        <a:pt x="15160" y="493119"/>
                        <a:pt x="15160" y="499616"/>
                      </a:cubicBezTo>
                      <a:cubicBezTo>
                        <a:pt x="12994" y="506113"/>
                        <a:pt x="20574" y="511527"/>
                        <a:pt x="21657" y="521273"/>
                      </a:cubicBezTo>
                      <a:lnTo>
                        <a:pt x="23822" y="518024"/>
                      </a:lnTo>
                      <a:cubicBezTo>
                        <a:pt x="23822" y="522356"/>
                        <a:pt x="29237" y="532101"/>
                        <a:pt x="25988" y="531019"/>
                      </a:cubicBezTo>
                      <a:cubicBezTo>
                        <a:pt x="28154" y="534267"/>
                        <a:pt x="28154" y="542930"/>
                        <a:pt x="31402" y="540764"/>
                      </a:cubicBezTo>
                      <a:cubicBezTo>
                        <a:pt x="33568" y="557007"/>
                        <a:pt x="46562" y="577581"/>
                        <a:pt x="46562" y="588409"/>
                      </a:cubicBezTo>
                      <a:cubicBezTo>
                        <a:pt x="47645" y="590575"/>
                        <a:pt x="49811" y="595989"/>
                        <a:pt x="50893" y="593823"/>
                      </a:cubicBezTo>
                      <a:cubicBezTo>
                        <a:pt x="50893" y="589492"/>
                        <a:pt x="47645" y="589492"/>
                        <a:pt x="47645" y="587326"/>
                      </a:cubicBezTo>
                      <a:cubicBezTo>
                        <a:pt x="48728" y="589492"/>
                        <a:pt x="49811" y="589492"/>
                        <a:pt x="49811" y="589492"/>
                      </a:cubicBezTo>
                      <a:cubicBezTo>
                        <a:pt x="51976" y="593823"/>
                        <a:pt x="53059" y="598155"/>
                        <a:pt x="48728" y="594906"/>
                      </a:cubicBezTo>
                      <a:cubicBezTo>
                        <a:pt x="53059" y="605735"/>
                        <a:pt x="57391" y="603569"/>
                        <a:pt x="63888" y="616563"/>
                      </a:cubicBezTo>
                      <a:cubicBezTo>
                        <a:pt x="62805" y="616563"/>
                        <a:pt x="62805" y="617646"/>
                        <a:pt x="64971" y="620895"/>
                      </a:cubicBezTo>
                      <a:cubicBezTo>
                        <a:pt x="64971" y="620895"/>
                        <a:pt x="66053" y="621977"/>
                        <a:pt x="68219" y="624143"/>
                      </a:cubicBezTo>
                      <a:cubicBezTo>
                        <a:pt x="69302" y="625226"/>
                        <a:pt x="71467" y="627392"/>
                        <a:pt x="71467" y="627392"/>
                      </a:cubicBezTo>
                      <a:cubicBezTo>
                        <a:pt x="75799" y="634972"/>
                        <a:pt x="72550" y="632806"/>
                        <a:pt x="70385" y="633889"/>
                      </a:cubicBezTo>
                      <a:cubicBezTo>
                        <a:pt x="73633" y="638220"/>
                        <a:pt x="76882" y="643634"/>
                        <a:pt x="79047" y="644717"/>
                      </a:cubicBezTo>
                      <a:lnTo>
                        <a:pt x="80130" y="651214"/>
                      </a:lnTo>
                      <a:cubicBezTo>
                        <a:pt x="79047" y="646883"/>
                        <a:pt x="83379" y="653380"/>
                        <a:pt x="85545" y="655546"/>
                      </a:cubicBezTo>
                      <a:lnTo>
                        <a:pt x="83379" y="653380"/>
                      </a:lnTo>
                      <a:cubicBezTo>
                        <a:pt x="83379" y="654463"/>
                        <a:pt x="86628" y="658794"/>
                        <a:pt x="88793" y="660960"/>
                      </a:cubicBezTo>
                      <a:cubicBezTo>
                        <a:pt x="88793" y="659877"/>
                        <a:pt x="88793" y="658794"/>
                        <a:pt x="87710" y="656628"/>
                      </a:cubicBezTo>
                      <a:cubicBezTo>
                        <a:pt x="86628" y="654463"/>
                        <a:pt x="85545" y="653380"/>
                        <a:pt x="84462" y="651214"/>
                      </a:cubicBezTo>
                      <a:cubicBezTo>
                        <a:pt x="86628" y="652297"/>
                        <a:pt x="88793" y="656628"/>
                        <a:pt x="92042" y="657711"/>
                      </a:cubicBezTo>
                      <a:cubicBezTo>
                        <a:pt x="89876" y="657711"/>
                        <a:pt x="96373" y="665291"/>
                        <a:pt x="98539" y="668540"/>
                      </a:cubicBezTo>
                      <a:cubicBezTo>
                        <a:pt x="100704" y="672871"/>
                        <a:pt x="102870" y="671788"/>
                        <a:pt x="103953" y="672871"/>
                      </a:cubicBezTo>
                      <a:cubicBezTo>
                        <a:pt x="102870" y="673954"/>
                        <a:pt x="108284" y="678285"/>
                        <a:pt x="105036" y="677203"/>
                      </a:cubicBezTo>
                      <a:cubicBezTo>
                        <a:pt x="103953" y="676120"/>
                        <a:pt x="103953" y="673954"/>
                        <a:pt x="100704" y="672871"/>
                      </a:cubicBezTo>
                      <a:cubicBezTo>
                        <a:pt x="101787" y="675037"/>
                        <a:pt x="100704" y="676120"/>
                        <a:pt x="106119" y="680451"/>
                      </a:cubicBezTo>
                      <a:cubicBezTo>
                        <a:pt x="109367" y="683700"/>
                        <a:pt x="108284" y="677203"/>
                        <a:pt x="112616" y="684782"/>
                      </a:cubicBezTo>
                      <a:cubicBezTo>
                        <a:pt x="110450" y="683700"/>
                        <a:pt x="110450" y="683700"/>
                        <a:pt x="108284" y="682617"/>
                      </a:cubicBezTo>
                      <a:cubicBezTo>
                        <a:pt x="108284" y="682617"/>
                        <a:pt x="109367" y="684782"/>
                        <a:pt x="110450" y="685865"/>
                      </a:cubicBezTo>
                      <a:cubicBezTo>
                        <a:pt x="111533" y="688031"/>
                        <a:pt x="112616" y="689114"/>
                        <a:pt x="112616" y="689114"/>
                      </a:cubicBezTo>
                      <a:lnTo>
                        <a:pt x="113699" y="688031"/>
                      </a:lnTo>
                      <a:cubicBezTo>
                        <a:pt x="113699" y="689114"/>
                        <a:pt x="113699" y="689114"/>
                        <a:pt x="113699" y="689114"/>
                      </a:cubicBezTo>
                      <a:cubicBezTo>
                        <a:pt x="116947" y="690197"/>
                        <a:pt x="123444" y="697777"/>
                        <a:pt x="125610" y="697777"/>
                      </a:cubicBezTo>
                      <a:cubicBezTo>
                        <a:pt x="128858" y="701025"/>
                        <a:pt x="131024" y="704274"/>
                        <a:pt x="134273" y="707522"/>
                      </a:cubicBezTo>
                      <a:lnTo>
                        <a:pt x="133190" y="707522"/>
                      </a:lnTo>
                      <a:cubicBezTo>
                        <a:pt x="134273" y="709688"/>
                        <a:pt x="136438" y="711854"/>
                        <a:pt x="138604" y="712936"/>
                      </a:cubicBezTo>
                      <a:cubicBezTo>
                        <a:pt x="140770" y="715102"/>
                        <a:pt x="142935" y="716185"/>
                        <a:pt x="145101" y="717268"/>
                      </a:cubicBezTo>
                      <a:lnTo>
                        <a:pt x="145101" y="717268"/>
                      </a:lnTo>
                      <a:cubicBezTo>
                        <a:pt x="147267" y="719433"/>
                        <a:pt x="151598" y="722682"/>
                        <a:pt x="154847" y="724848"/>
                      </a:cubicBezTo>
                      <a:cubicBezTo>
                        <a:pt x="159178" y="730262"/>
                        <a:pt x="152681" y="731345"/>
                        <a:pt x="160261" y="734593"/>
                      </a:cubicBezTo>
                      <a:cubicBezTo>
                        <a:pt x="165675" y="738925"/>
                        <a:pt x="171089" y="738925"/>
                        <a:pt x="168923" y="736759"/>
                      </a:cubicBezTo>
                      <a:cubicBezTo>
                        <a:pt x="173255" y="741090"/>
                        <a:pt x="178669" y="744339"/>
                        <a:pt x="184083" y="747587"/>
                      </a:cubicBezTo>
                      <a:cubicBezTo>
                        <a:pt x="189498" y="750836"/>
                        <a:pt x="194912" y="754084"/>
                        <a:pt x="199243" y="758416"/>
                      </a:cubicBezTo>
                      <a:cubicBezTo>
                        <a:pt x="201409" y="758416"/>
                        <a:pt x="200326" y="758416"/>
                        <a:pt x="203575" y="759499"/>
                      </a:cubicBezTo>
                      <a:cubicBezTo>
                        <a:pt x="218734" y="769244"/>
                        <a:pt x="238226" y="775741"/>
                        <a:pt x="250137" y="784404"/>
                      </a:cubicBezTo>
                      <a:cubicBezTo>
                        <a:pt x="244722" y="783321"/>
                        <a:pt x="249054" y="785487"/>
                        <a:pt x="249054" y="786570"/>
                      </a:cubicBezTo>
                      <a:cubicBezTo>
                        <a:pt x="253385" y="786570"/>
                        <a:pt x="253385" y="789818"/>
                        <a:pt x="255551" y="788735"/>
                      </a:cubicBezTo>
                      <a:cubicBezTo>
                        <a:pt x="255551" y="787653"/>
                        <a:pt x="256634" y="786570"/>
                        <a:pt x="252303" y="784404"/>
                      </a:cubicBezTo>
                      <a:cubicBezTo>
                        <a:pt x="257717" y="786570"/>
                        <a:pt x="264214" y="788735"/>
                        <a:pt x="269628" y="790901"/>
                      </a:cubicBezTo>
                      <a:cubicBezTo>
                        <a:pt x="275042" y="793067"/>
                        <a:pt x="280457" y="795233"/>
                        <a:pt x="282622" y="796315"/>
                      </a:cubicBezTo>
                      <a:cubicBezTo>
                        <a:pt x="280457" y="795233"/>
                        <a:pt x="282622" y="795233"/>
                        <a:pt x="284788" y="795233"/>
                      </a:cubicBezTo>
                      <a:cubicBezTo>
                        <a:pt x="283705" y="797398"/>
                        <a:pt x="290202" y="800647"/>
                        <a:pt x="296699" y="800647"/>
                      </a:cubicBezTo>
                      <a:lnTo>
                        <a:pt x="297782" y="799564"/>
                      </a:lnTo>
                      <a:lnTo>
                        <a:pt x="301031" y="801730"/>
                      </a:lnTo>
                      <a:cubicBezTo>
                        <a:pt x="303196" y="801730"/>
                        <a:pt x="304279" y="799564"/>
                        <a:pt x="309693" y="802812"/>
                      </a:cubicBezTo>
                      <a:cubicBezTo>
                        <a:pt x="309693" y="803895"/>
                        <a:pt x="309693" y="803895"/>
                        <a:pt x="310776" y="804978"/>
                      </a:cubicBezTo>
                      <a:cubicBezTo>
                        <a:pt x="314025" y="804978"/>
                        <a:pt x="317273" y="804978"/>
                        <a:pt x="321605" y="804978"/>
                      </a:cubicBezTo>
                      <a:cubicBezTo>
                        <a:pt x="325936" y="804978"/>
                        <a:pt x="329185" y="806061"/>
                        <a:pt x="332433" y="807144"/>
                      </a:cubicBezTo>
                      <a:lnTo>
                        <a:pt x="337847" y="810392"/>
                      </a:lnTo>
                      <a:cubicBezTo>
                        <a:pt x="341096" y="810392"/>
                        <a:pt x="345427" y="810392"/>
                        <a:pt x="341096" y="809310"/>
                      </a:cubicBezTo>
                      <a:cubicBezTo>
                        <a:pt x="346510" y="811475"/>
                        <a:pt x="350841" y="811475"/>
                        <a:pt x="355173" y="812558"/>
                      </a:cubicBezTo>
                      <a:cubicBezTo>
                        <a:pt x="358421" y="813641"/>
                        <a:pt x="361670" y="814724"/>
                        <a:pt x="362753" y="815806"/>
                      </a:cubicBezTo>
                      <a:cubicBezTo>
                        <a:pt x="368167" y="815806"/>
                        <a:pt x="373581" y="814724"/>
                        <a:pt x="378995" y="814724"/>
                      </a:cubicBezTo>
                      <a:cubicBezTo>
                        <a:pt x="382244" y="814724"/>
                        <a:pt x="384410" y="814724"/>
                        <a:pt x="387658" y="814724"/>
                      </a:cubicBezTo>
                      <a:cubicBezTo>
                        <a:pt x="390906" y="814724"/>
                        <a:pt x="394155" y="814724"/>
                        <a:pt x="397404" y="814724"/>
                      </a:cubicBezTo>
                      <a:cubicBezTo>
                        <a:pt x="400652" y="814724"/>
                        <a:pt x="403901" y="814724"/>
                        <a:pt x="407149" y="814724"/>
                      </a:cubicBezTo>
                      <a:cubicBezTo>
                        <a:pt x="410398" y="814724"/>
                        <a:pt x="413646" y="814724"/>
                        <a:pt x="416895" y="814724"/>
                      </a:cubicBezTo>
                      <a:cubicBezTo>
                        <a:pt x="423392" y="814724"/>
                        <a:pt x="428806" y="814724"/>
                        <a:pt x="435303" y="813641"/>
                      </a:cubicBezTo>
                      <a:lnTo>
                        <a:pt x="434220" y="814724"/>
                      </a:lnTo>
                      <a:cubicBezTo>
                        <a:pt x="440717" y="815806"/>
                        <a:pt x="437469" y="812558"/>
                        <a:pt x="441800" y="812558"/>
                      </a:cubicBezTo>
                      <a:cubicBezTo>
                        <a:pt x="439634" y="813641"/>
                        <a:pt x="447214" y="814724"/>
                        <a:pt x="441800" y="815806"/>
                      </a:cubicBezTo>
                      <a:cubicBezTo>
                        <a:pt x="450463" y="816889"/>
                        <a:pt x="452629" y="812558"/>
                        <a:pt x="459126" y="811475"/>
                      </a:cubicBezTo>
                      <a:cubicBezTo>
                        <a:pt x="460209" y="810392"/>
                        <a:pt x="454795" y="812558"/>
                        <a:pt x="455877" y="811475"/>
                      </a:cubicBezTo>
                      <a:cubicBezTo>
                        <a:pt x="456960" y="810392"/>
                        <a:pt x="467788" y="811475"/>
                        <a:pt x="468871" y="808227"/>
                      </a:cubicBezTo>
                      <a:cubicBezTo>
                        <a:pt x="471037" y="808227"/>
                        <a:pt x="469954" y="810392"/>
                        <a:pt x="468871" y="811475"/>
                      </a:cubicBezTo>
                      <a:cubicBezTo>
                        <a:pt x="468871" y="811475"/>
                        <a:pt x="469954" y="811475"/>
                        <a:pt x="471037" y="810392"/>
                      </a:cubicBezTo>
                      <a:cubicBezTo>
                        <a:pt x="472120" y="810392"/>
                        <a:pt x="473203" y="809310"/>
                        <a:pt x="473203" y="809310"/>
                      </a:cubicBezTo>
                      <a:cubicBezTo>
                        <a:pt x="476451" y="810392"/>
                        <a:pt x="473203" y="811475"/>
                        <a:pt x="469954" y="813641"/>
                      </a:cubicBezTo>
                      <a:cubicBezTo>
                        <a:pt x="466706" y="815806"/>
                        <a:pt x="462374" y="816889"/>
                        <a:pt x="466706" y="817972"/>
                      </a:cubicBezTo>
                      <a:cubicBezTo>
                        <a:pt x="466706" y="817972"/>
                        <a:pt x="467788" y="817972"/>
                        <a:pt x="468871" y="817972"/>
                      </a:cubicBezTo>
                      <a:cubicBezTo>
                        <a:pt x="469954" y="817972"/>
                        <a:pt x="471037" y="817972"/>
                        <a:pt x="471037" y="817972"/>
                      </a:cubicBezTo>
                      <a:cubicBezTo>
                        <a:pt x="476451" y="819055"/>
                        <a:pt x="458043" y="822304"/>
                        <a:pt x="471037" y="821221"/>
                      </a:cubicBezTo>
                      <a:cubicBezTo>
                        <a:pt x="476451" y="819055"/>
                        <a:pt x="480783" y="814724"/>
                        <a:pt x="475368" y="814724"/>
                      </a:cubicBezTo>
                      <a:cubicBezTo>
                        <a:pt x="486197" y="812558"/>
                        <a:pt x="479700" y="809310"/>
                        <a:pt x="491611" y="806061"/>
                      </a:cubicBezTo>
                      <a:cubicBezTo>
                        <a:pt x="493777" y="806061"/>
                        <a:pt x="490528" y="807144"/>
                        <a:pt x="488362" y="807144"/>
                      </a:cubicBezTo>
                      <a:cubicBezTo>
                        <a:pt x="486197" y="808227"/>
                        <a:pt x="482948" y="808227"/>
                        <a:pt x="485114" y="809310"/>
                      </a:cubicBezTo>
                      <a:cubicBezTo>
                        <a:pt x="491611" y="810392"/>
                        <a:pt x="495942" y="806061"/>
                        <a:pt x="501357" y="804978"/>
                      </a:cubicBezTo>
                      <a:cubicBezTo>
                        <a:pt x="495942" y="804978"/>
                        <a:pt x="500274" y="801730"/>
                        <a:pt x="503523" y="800647"/>
                      </a:cubicBezTo>
                      <a:cubicBezTo>
                        <a:pt x="510019" y="800647"/>
                        <a:pt x="500274" y="803895"/>
                        <a:pt x="508937" y="801730"/>
                      </a:cubicBezTo>
                      <a:cubicBezTo>
                        <a:pt x="510019" y="800647"/>
                        <a:pt x="517599" y="797398"/>
                        <a:pt x="511102" y="798481"/>
                      </a:cubicBezTo>
                      <a:cubicBezTo>
                        <a:pt x="513268" y="795233"/>
                        <a:pt x="519765" y="796315"/>
                        <a:pt x="524096" y="793067"/>
                      </a:cubicBezTo>
                      <a:cubicBezTo>
                        <a:pt x="527345" y="794150"/>
                        <a:pt x="516516" y="799564"/>
                        <a:pt x="526262" y="798481"/>
                      </a:cubicBezTo>
                      <a:cubicBezTo>
                        <a:pt x="524096" y="797398"/>
                        <a:pt x="537090" y="791984"/>
                        <a:pt x="530594" y="790901"/>
                      </a:cubicBezTo>
                      <a:cubicBezTo>
                        <a:pt x="533842" y="789818"/>
                        <a:pt x="534925" y="791984"/>
                        <a:pt x="532759" y="793067"/>
                      </a:cubicBezTo>
                      <a:cubicBezTo>
                        <a:pt x="538173" y="791984"/>
                        <a:pt x="543588" y="785487"/>
                        <a:pt x="546836" y="788735"/>
                      </a:cubicBezTo>
                      <a:lnTo>
                        <a:pt x="547919" y="786570"/>
                      </a:lnTo>
                      <a:cubicBezTo>
                        <a:pt x="550085" y="786570"/>
                        <a:pt x="552250" y="786570"/>
                        <a:pt x="555499" y="786570"/>
                      </a:cubicBezTo>
                      <a:cubicBezTo>
                        <a:pt x="557665" y="785487"/>
                        <a:pt x="560913" y="783321"/>
                        <a:pt x="564162" y="782238"/>
                      </a:cubicBezTo>
                      <a:cubicBezTo>
                        <a:pt x="567410" y="781156"/>
                        <a:pt x="569576" y="780073"/>
                        <a:pt x="569576" y="781156"/>
                      </a:cubicBezTo>
                      <a:cubicBezTo>
                        <a:pt x="570659" y="780073"/>
                        <a:pt x="580404" y="775741"/>
                        <a:pt x="576073" y="775741"/>
                      </a:cubicBezTo>
                      <a:cubicBezTo>
                        <a:pt x="569576" y="776824"/>
                        <a:pt x="569576" y="780073"/>
                        <a:pt x="565244" y="778990"/>
                      </a:cubicBezTo>
                      <a:cubicBezTo>
                        <a:pt x="570659" y="778990"/>
                        <a:pt x="573907" y="774659"/>
                        <a:pt x="577156" y="772493"/>
                      </a:cubicBezTo>
                      <a:lnTo>
                        <a:pt x="578239" y="773576"/>
                      </a:lnTo>
                      <a:cubicBezTo>
                        <a:pt x="580404" y="772493"/>
                        <a:pt x="584736" y="770327"/>
                        <a:pt x="585818" y="768161"/>
                      </a:cubicBezTo>
                      <a:cubicBezTo>
                        <a:pt x="584736" y="769244"/>
                        <a:pt x="585818" y="770327"/>
                        <a:pt x="587984" y="769244"/>
                      </a:cubicBezTo>
                      <a:lnTo>
                        <a:pt x="589067" y="767078"/>
                      </a:lnTo>
                      <a:cubicBezTo>
                        <a:pt x="596647" y="761664"/>
                        <a:pt x="592316" y="769244"/>
                        <a:pt x="599896" y="763830"/>
                      </a:cubicBezTo>
                      <a:cubicBezTo>
                        <a:pt x="599896" y="763830"/>
                        <a:pt x="598813" y="764913"/>
                        <a:pt x="596647" y="765996"/>
                      </a:cubicBezTo>
                      <a:cubicBezTo>
                        <a:pt x="595564" y="767078"/>
                        <a:pt x="593398" y="768161"/>
                        <a:pt x="593398" y="768161"/>
                      </a:cubicBezTo>
                      <a:cubicBezTo>
                        <a:pt x="594481" y="767078"/>
                        <a:pt x="597730" y="767078"/>
                        <a:pt x="602061" y="764913"/>
                      </a:cubicBezTo>
                      <a:cubicBezTo>
                        <a:pt x="603144" y="762747"/>
                        <a:pt x="604227" y="759499"/>
                        <a:pt x="605310" y="757333"/>
                      </a:cubicBezTo>
                      <a:cubicBezTo>
                        <a:pt x="609641" y="754084"/>
                        <a:pt x="608558" y="757333"/>
                        <a:pt x="611807" y="754084"/>
                      </a:cubicBezTo>
                      <a:lnTo>
                        <a:pt x="607475" y="759499"/>
                      </a:lnTo>
                      <a:cubicBezTo>
                        <a:pt x="606393" y="760582"/>
                        <a:pt x="612890" y="759499"/>
                        <a:pt x="618304" y="756250"/>
                      </a:cubicBezTo>
                      <a:cubicBezTo>
                        <a:pt x="621552" y="753002"/>
                        <a:pt x="625884" y="747587"/>
                        <a:pt x="619387" y="750836"/>
                      </a:cubicBezTo>
                      <a:cubicBezTo>
                        <a:pt x="622635" y="748670"/>
                        <a:pt x="626967" y="747587"/>
                        <a:pt x="624801" y="749753"/>
                      </a:cubicBezTo>
                      <a:cubicBezTo>
                        <a:pt x="631298" y="745422"/>
                        <a:pt x="622635" y="748670"/>
                        <a:pt x="628050" y="744339"/>
                      </a:cubicBezTo>
                      <a:cubicBezTo>
                        <a:pt x="631298" y="743256"/>
                        <a:pt x="638878" y="740007"/>
                        <a:pt x="644292" y="737842"/>
                      </a:cubicBezTo>
                      <a:lnTo>
                        <a:pt x="639961" y="744339"/>
                      </a:lnTo>
                      <a:lnTo>
                        <a:pt x="644292" y="742173"/>
                      </a:lnTo>
                      <a:cubicBezTo>
                        <a:pt x="641044" y="747587"/>
                        <a:pt x="647541" y="742173"/>
                        <a:pt x="646458" y="745422"/>
                      </a:cubicBezTo>
                      <a:cubicBezTo>
                        <a:pt x="649706" y="744339"/>
                        <a:pt x="651872" y="741090"/>
                        <a:pt x="654038" y="738925"/>
                      </a:cubicBezTo>
                      <a:cubicBezTo>
                        <a:pt x="644292" y="742173"/>
                        <a:pt x="659452" y="728096"/>
                        <a:pt x="655121" y="728096"/>
                      </a:cubicBezTo>
                      <a:cubicBezTo>
                        <a:pt x="664866" y="719433"/>
                        <a:pt x="667032" y="729179"/>
                        <a:pt x="673529" y="716185"/>
                      </a:cubicBezTo>
                      <a:cubicBezTo>
                        <a:pt x="671363" y="717268"/>
                        <a:pt x="674612" y="710771"/>
                        <a:pt x="669198" y="717268"/>
                      </a:cubicBezTo>
                      <a:cubicBezTo>
                        <a:pt x="675695" y="711854"/>
                        <a:pt x="671363" y="711854"/>
                        <a:pt x="678943" y="706439"/>
                      </a:cubicBezTo>
                      <a:cubicBezTo>
                        <a:pt x="674612" y="711854"/>
                        <a:pt x="686523" y="703191"/>
                        <a:pt x="681109" y="711854"/>
                      </a:cubicBezTo>
                      <a:cubicBezTo>
                        <a:pt x="681109" y="710771"/>
                        <a:pt x="680026" y="711854"/>
                        <a:pt x="678943" y="712936"/>
                      </a:cubicBezTo>
                      <a:cubicBezTo>
                        <a:pt x="677860" y="714019"/>
                        <a:pt x="676778" y="715102"/>
                        <a:pt x="675695" y="716185"/>
                      </a:cubicBezTo>
                      <a:cubicBezTo>
                        <a:pt x="678943" y="715102"/>
                        <a:pt x="677860" y="719433"/>
                        <a:pt x="683274" y="714019"/>
                      </a:cubicBezTo>
                      <a:cubicBezTo>
                        <a:pt x="686523" y="710771"/>
                        <a:pt x="691937" y="705356"/>
                        <a:pt x="689771" y="705356"/>
                      </a:cubicBezTo>
                      <a:cubicBezTo>
                        <a:pt x="688689" y="704274"/>
                        <a:pt x="684357" y="710771"/>
                        <a:pt x="685440" y="707522"/>
                      </a:cubicBezTo>
                      <a:cubicBezTo>
                        <a:pt x="691937" y="699942"/>
                        <a:pt x="695186" y="701025"/>
                        <a:pt x="696269" y="695611"/>
                      </a:cubicBezTo>
                      <a:cubicBezTo>
                        <a:pt x="691937" y="699942"/>
                        <a:pt x="689771" y="699942"/>
                        <a:pt x="688689" y="698859"/>
                      </a:cubicBezTo>
                      <a:cubicBezTo>
                        <a:pt x="688689" y="698859"/>
                        <a:pt x="689771" y="697777"/>
                        <a:pt x="690854" y="695611"/>
                      </a:cubicBezTo>
                      <a:cubicBezTo>
                        <a:pt x="691937" y="694528"/>
                        <a:pt x="693020" y="692362"/>
                        <a:pt x="693020" y="692362"/>
                      </a:cubicBezTo>
                      <a:lnTo>
                        <a:pt x="693020" y="694528"/>
                      </a:lnTo>
                      <a:cubicBezTo>
                        <a:pt x="701683" y="686948"/>
                        <a:pt x="694103" y="690197"/>
                        <a:pt x="701683" y="682617"/>
                      </a:cubicBezTo>
                      <a:lnTo>
                        <a:pt x="707097" y="680451"/>
                      </a:lnTo>
                      <a:cubicBezTo>
                        <a:pt x="707097" y="683700"/>
                        <a:pt x="695186" y="691279"/>
                        <a:pt x="699517" y="692362"/>
                      </a:cubicBezTo>
                      <a:cubicBezTo>
                        <a:pt x="701683" y="690197"/>
                        <a:pt x="703849" y="688031"/>
                        <a:pt x="704931" y="685865"/>
                      </a:cubicBezTo>
                      <a:cubicBezTo>
                        <a:pt x="706014" y="683700"/>
                        <a:pt x="707097" y="681534"/>
                        <a:pt x="710345" y="679368"/>
                      </a:cubicBezTo>
                      <a:cubicBezTo>
                        <a:pt x="709263" y="680451"/>
                        <a:pt x="708180" y="682617"/>
                        <a:pt x="707097" y="683700"/>
                      </a:cubicBezTo>
                      <a:cubicBezTo>
                        <a:pt x="709263" y="681534"/>
                        <a:pt x="713594" y="682617"/>
                        <a:pt x="719008" y="672871"/>
                      </a:cubicBezTo>
                      <a:cubicBezTo>
                        <a:pt x="721174" y="667457"/>
                        <a:pt x="719008" y="670705"/>
                        <a:pt x="717926" y="669623"/>
                      </a:cubicBezTo>
                      <a:cubicBezTo>
                        <a:pt x="724423" y="659877"/>
                        <a:pt x="726588" y="656628"/>
                        <a:pt x="730920" y="650131"/>
                      </a:cubicBezTo>
                      <a:cubicBezTo>
                        <a:pt x="732002" y="653380"/>
                        <a:pt x="738499" y="639303"/>
                        <a:pt x="736334" y="647966"/>
                      </a:cubicBezTo>
                      <a:cubicBezTo>
                        <a:pt x="734168" y="649049"/>
                        <a:pt x="730920" y="653380"/>
                        <a:pt x="728754" y="657711"/>
                      </a:cubicBezTo>
                      <a:cubicBezTo>
                        <a:pt x="725506" y="662043"/>
                        <a:pt x="723340" y="666374"/>
                        <a:pt x="722257" y="668540"/>
                      </a:cubicBezTo>
                      <a:cubicBezTo>
                        <a:pt x="724423" y="667457"/>
                        <a:pt x="723340" y="669623"/>
                        <a:pt x="721174" y="671788"/>
                      </a:cubicBezTo>
                      <a:cubicBezTo>
                        <a:pt x="719008" y="673954"/>
                        <a:pt x="715760" y="677203"/>
                        <a:pt x="716843" y="679368"/>
                      </a:cubicBezTo>
                      <a:cubicBezTo>
                        <a:pt x="723340" y="671788"/>
                        <a:pt x="725506" y="673954"/>
                        <a:pt x="727671" y="673954"/>
                      </a:cubicBezTo>
                      <a:cubicBezTo>
                        <a:pt x="729837" y="671788"/>
                        <a:pt x="730920" y="669623"/>
                        <a:pt x="730920" y="667457"/>
                      </a:cubicBezTo>
                      <a:cubicBezTo>
                        <a:pt x="729837" y="665291"/>
                        <a:pt x="727671" y="668540"/>
                        <a:pt x="726588" y="667457"/>
                      </a:cubicBezTo>
                      <a:cubicBezTo>
                        <a:pt x="729837" y="663126"/>
                        <a:pt x="733085" y="658794"/>
                        <a:pt x="735251" y="655546"/>
                      </a:cubicBezTo>
                      <a:cubicBezTo>
                        <a:pt x="737417" y="651214"/>
                        <a:pt x="739582" y="647966"/>
                        <a:pt x="740665" y="644717"/>
                      </a:cubicBezTo>
                      <a:cubicBezTo>
                        <a:pt x="743914" y="642551"/>
                        <a:pt x="743914" y="644717"/>
                        <a:pt x="741748" y="647966"/>
                      </a:cubicBezTo>
                      <a:cubicBezTo>
                        <a:pt x="744997" y="642551"/>
                        <a:pt x="748245" y="637137"/>
                        <a:pt x="752577" y="631723"/>
                      </a:cubicBezTo>
                      <a:cubicBezTo>
                        <a:pt x="755825" y="626309"/>
                        <a:pt x="759073" y="620895"/>
                        <a:pt x="762322" y="615480"/>
                      </a:cubicBezTo>
                      <a:cubicBezTo>
                        <a:pt x="755825" y="620895"/>
                        <a:pt x="768819" y="603569"/>
                        <a:pt x="763405" y="606818"/>
                      </a:cubicBezTo>
                      <a:cubicBezTo>
                        <a:pt x="760156" y="612232"/>
                        <a:pt x="754742" y="615480"/>
                        <a:pt x="755825" y="612232"/>
                      </a:cubicBezTo>
                      <a:cubicBezTo>
                        <a:pt x="757991" y="608983"/>
                        <a:pt x="756908" y="613315"/>
                        <a:pt x="757991" y="612232"/>
                      </a:cubicBezTo>
                      <a:cubicBezTo>
                        <a:pt x="759073" y="606818"/>
                        <a:pt x="764488" y="606818"/>
                        <a:pt x="764488" y="601403"/>
                      </a:cubicBezTo>
                      <a:cubicBezTo>
                        <a:pt x="760156" y="612232"/>
                        <a:pt x="766653" y="604652"/>
                        <a:pt x="767736" y="607900"/>
                      </a:cubicBezTo>
                      <a:cubicBezTo>
                        <a:pt x="769902" y="600321"/>
                        <a:pt x="768819" y="608983"/>
                        <a:pt x="773151" y="601403"/>
                      </a:cubicBezTo>
                      <a:cubicBezTo>
                        <a:pt x="776399" y="593823"/>
                        <a:pt x="779648" y="582995"/>
                        <a:pt x="782896" y="574332"/>
                      </a:cubicBezTo>
                      <a:cubicBezTo>
                        <a:pt x="786145" y="568918"/>
                        <a:pt x="788310" y="562421"/>
                        <a:pt x="791559" y="555924"/>
                      </a:cubicBezTo>
                      <a:cubicBezTo>
                        <a:pt x="793725" y="549427"/>
                        <a:pt x="795890" y="541847"/>
                        <a:pt x="796973" y="537516"/>
                      </a:cubicBezTo>
                      <a:cubicBezTo>
                        <a:pt x="799139" y="532101"/>
                        <a:pt x="801305" y="536433"/>
                        <a:pt x="803470" y="531019"/>
                      </a:cubicBezTo>
                      <a:cubicBezTo>
                        <a:pt x="805636" y="524521"/>
                        <a:pt x="799139" y="535350"/>
                        <a:pt x="803470" y="525604"/>
                      </a:cubicBezTo>
                      <a:lnTo>
                        <a:pt x="803470" y="526687"/>
                      </a:lnTo>
                      <a:cubicBezTo>
                        <a:pt x="803470" y="525604"/>
                        <a:pt x="805636" y="520190"/>
                        <a:pt x="806719" y="515859"/>
                      </a:cubicBezTo>
                      <a:cubicBezTo>
                        <a:pt x="807801" y="511527"/>
                        <a:pt x="808884" y="506113"/>
                        <a:pt x="806719" y="505030"/>
                      </a:cubicBezTo>
                      <a:lnTo>
                        <a:pt x="808884" y="508279"/>
                      </a:lnTo>
                      <a:cubicBezTo>
                        <a:pt x="809967" y="506113"/>
                        <a:pt x="808884" y="505030"/>
                        <a:pt x="808884" y="502865"/>
                      </a:cubicBezTo>
                      <a:cubicBezTo>
                        <a:pt x="809967" y="502865"/>
                        <a:pt x="811050" y="500699"/>
                        <a:pt x="811050" y="503947"/>
                      </a:cubicBezTo>
                      <a:cubicBezTo>
                        <a:pt x="812133" y="502865"/>
                        <a:pt x="812133" y="500699"/>
                        <a:pt x="813216" y="499616"/>
                      </a:cubicBezTo>
                      <a:cubicBezTo>
                        <a:pt x="813216" y="497450"/>
                        <a:pt x="814299" y="496367"/>
                        <a:pt x="814299" y="494202"/>
                      </a:cubicBezTo>
                      <a:cubicBezTo>
                        <a:pt x="814299" y="490953"/>
                        <a:pt x="814299" y="487705"/>
                        <a:pt x="815381" y="483373"/>
                      </a:cubicBezTo>
                      <a:lnTo>
                        <a:pt x="813216" y="487705"/>
                      </a:lnTo>
                      <a:cubicBezTo>
                        <a:pt x="813216" y="484456"/>
                        <a:pt x="813216" y="482291"/>
                        <a:pt x="814299" y="479042"/>
                      </a:cubicBezTo>
                      <a:cubicBezTo>
                        <a:pt x="814299" y="476876"/>
                        <a:pt x="815381" y="473628"/>
                        <a:pt x="815381" y="471462"/>
                      </a:cubicBezTo>
                      <a:cubicBezTo>
                        <a:pt x="816464" y="467131"/>
                        <a:pt x="817547" y="461716"/>
                        <a:pt x="817547" y="456302"/>
                      </a:cubicBezTo>
                      <a:lnTo>
                        <a:pt x="819713" y="456302"/>
                      </a:lnTo>
                      <a:lnTo>
                        <a:pt x="819713" y="449805"/>
                      </a:lnTo>
                      <a:cubicBezTo>
                        <a:pt x="820796" y="451971"/>
                        <a:pt x="822962" y="445474"/>
                        <a:pt x="821879" y="441142"/>
                      </a:cubicBezTo>
                      <a:cubicBezTo>
                        <a:pt x="821879" y="441142"/>
                        <a:pt x="822962" y="445474"/>
                        <a:pt x="822962" y="449805"/>
                      </a:cubicBezTo>
                      <a:cubicBezTo>
                        <a:pt x="822962" y="451971"/>
                        <a:pt x="824044" y="454137"/>
                        <a:pt x="824044" y="456302"/>
                      </a:cubicBezTo>
                      <a:cubicBezTo>
                        <a:pt x="824044" y="458468"/>
                        <a:pt x="824044" y="459551"/>
                        <a:pt x="824044" y="459551"/>
                      </a:cubicBezTo>
                      <a:cubicBezTo>
                        <a:pt x="822962" y="463882"/>
                        <a:pt x="822962" y="454137"/>
                        <a:pt x="820796" y="457385"/>
                      </a:cubicBezTo>
                      <a:cubicBezTo>
                        <a:pt x="818630" y="459551"/>
                        <a:pt x="818630" y="470379"/>
                        <a:pt x="819713" y="472545"/>
                      </a:cubicBezTo>
                      <a:cubicBezTo>
                        <a:pt x="820796" y="468214"/>
                        <a:pt x="819713" y="468214"/>
                        <a:pt x="819713" y="464965"/>
                      </a:cubicBezTo>
                      <a:cubicBezTo>
                        <a:pt x="821879" y="463882"/>
                        <a:pt x="820796" y="470379"/>
                        <a:pt x="822962" y="473628"/>
                      </a:cubicBezTo>
                      <a:cubicBezTo>
                        <a:pt x="822962" y="471462"/>
                        <a:pt x="824044" y="468214"/>
                        <a:pt x="824044" y="468214"/>
                      </a:cubicBezTo>
                      <a:cubicBezTo>
                        <a:pt x="824044" y="472545"/>
                        <a:pt x="824044" y="476876"/>
                        <a:pt x="822962" y="484456"/>
                      </a:cubicBezTo>
                      <a:cubicBezTo>
                        <a:pt x="822962" y="479042"/>
                        <a:pt x="820796" y="486622"/>
                        <a:pt x="820796" y="484456"/>
                      </a:cubicBezTo>
                      <a:cubicBezTo>
                        <a:pt x="822962" y="485539"/>
                        <a:pt x="821879" y="492036"/>
                        <a:pt x="819713" y="500699"/>
                      </a:cubicBezTo>
                      <a:cubicBezTo>
                        <a:pt x="817547" y="503947"/>
                        <a:pt x="817547" y="507196"/>
                        <a:pt x="816464" y="512610"/>
                      </a:cubicBezTo>
                      <a:cubicBezTo>
                        <a:pt x="816464" y="516942"/>
                        <a:pt x="815381" y="522356"/>
                        <a:pt x="814299" y="527770"/>
                      </a:cubicBezTo>
                      <a:cubicBezTo>
                        <a:pt x="814299" y="525604"/>
                        <a:pt x="813216" y="523439"/>
                        <a:pt x="813216" y="520190"/>
                      </a:cubicBezTo>
                      <a:cubicBezTo>
                        <a:pt x="813216" y="518024"/>
                        <a:pt x="813216" y="514776"/>
                        <a:pt x="813216" y="511527"/>
                      </a:cubicBezTo>
                      <a:cubicBezTo>
                        <a:pt x="811050" y="516942"/>
                        <a:pt x="812133" y="518024"/>
                        <a:pt x="808884" y="524521"/>
                      </a:cubicBezTo>
                      <a:cubicBezTo>
                        <a:pt x="809967" y="527770"/>
                        <a:pt x="811050" y="531019"/>
                        <a:pt x="809967" y="538598"/>
                      </a:cubicBezTo>
                      <a:lnTo>
                        <a:pt x="808884" y="538598"/>
                      </a:lnTo>
                      <a:cubicBezTo>
                        <a:pt x="807801" y="546178"/>
                        <a:pt x="808884" y="547261"/>
                        <a:pt x="805636" y="555924"/>
                      </a:cubicBezTo>
                      <a:cubicBezTo>
                        <a:pt x="804553" y="560255"/>
                        <a:pt x="802387" y="563504"/>
                        <a:pt x="801305" y="567835"/>
                      </a:cubicBezTo>
                      <a:cubicBezTo>
                        <a:pt x="800222" y="572167"/>
                        <a:pt x="798056" y="575415"/>
                        <a:pt x="796973" y="578664"/>
                      </a:cubicBezTo>
                      <a:cubicBezTo>
                        <a:pt x="793725" y="586244"/>
                        <a:pt x="790476" y="592741"/>
                        <a:pt x="788310" y="598155"/>
                      </a:cubicBezTo>
                      <a:lnTo>
                        <a:pt x="787227" y="598155"/>
                      </a:lnTo>
                      <a:cubicBezTo>
                        <a:pt x="787227" y="602486"/>
                        <a:pt x="785062" y="606818"/>
                        <a:pt x="781813" y="613315"/>
                      </a:cubicBezTo>
                      <a:cubicBezTo>
                        <a:pt x="778565" y="618729"/>
                        <a:pt x="775316" y="624143"/>
                        <a:pt x="774234" y="628475"/>
                      </a:cubicBezTo>
                      <a:cubicBezTo>
                        <a:pt x="773151" y="630640"/>
                        <a:pt x="772068" y="631723"/>
                        <a:pt x="770985" y="633889"/>
                      </a:cubicBezTo>
                      <a:cubicBezTo>
                        <a:pt x="769902" y="636054"/>
                        <a:pt x="768819" y="637137"/>
                        <a:pt x="767736" y="639303"/>
                      </a:cubicBezTo>
                      <a:cubicBezTo>
                        <a:pt x="765571" y="642551"/>
                        <a:pt x="763405" y="646883"/>
                        <a:pt x="761239" y="650131"/>
                      </a:cubicBezTo>
                      <a:cubicBezTo>
                        <a:pt x="756908" y="656628"/>
                        <a:pt x="752577" y="662043"/>
                        <a:pt x="749328" y="665291"/>
                      </a:cubicBezTo>
                      <a:cubicBezTo>
                        <a:pt x="733085" y="689114"/>
                        <a:pt x="717926" y="708605"/>
                        <a:pt x="695186" y="728096"/>
                      </a:cubicBezTo>
                      <a:cubicBezTo>
                        <a:pt x="695186" y="728096"/>
                        <a:pt x="696269" y="727013"/>
                        <a:pt x="696269" y="725931"/>
                      </a:cubicBezTo>
                      <a:cubicBezTo>
                        <a:pt x="696269" y="724848"/>
                        <a:pt x="697352" y="723765"/>
                        <a:pt x="697352" y="723765"/>
                      </a:cubicBezTo>
                      <a:cubicBezTo>
                        <a:pt x="695186" y="728096"/>
                        <a:pt x="694103" y="724848"/>
                        <a:pt x="690854" y="729179"/>
                      </a:cubicBezTo>
                      <a:cubicBezTo>
                        <a:pt x="696269" y="727013"/>
                        <a:pt x="686523" y="735676"/>
                        <a:pt x="685440" y="738925"/>
                      </a:cubicBezTo>
                      <a:cubicBezTo>
                        <a:pt x="680026" y="742173"/>
                        <a:pt x="673529" y="747587"/>
                        <a:pt x="668115" y="751919"/>
                      </a:cubicBezTo>
                      <a:cubicBezTo>
                        <a:pt x="662700" y="756250"/>
                        <a:pt x="657286" y="761664"/>
                        <a:pt x="652955" y="765996"/>
                      </a:cubicBezTo>
                      <a:lnTo>
                        <a:pt x="651872" y="764913"/>
                      </a:lnTo>
                      <a:cubicBezTo>
                        <a:pt x="647541" y="769244"/>
                        <a:pt x="642126" y="772493"/>
                        <a:pt x="636712" y="776824"/>
                      </a:cubicBezTo>
                      <a:cubicBezTo>
                        <a:pt x="631298" y="780073"/>
                        <a:pt x="623718" y="783321"/>
                        <a:pt x="617221" y="786570"/>
                      </a:cubicBezTo>
                      <a:cubicBezTo>
                        <a:pt x="615055" y="786570"/>
                        <a:pt x="612890" y="786570"/>
                        <a:pt x="608558" y="788735"/>
                      </a:cubicBezTo>
                      <a:cubicBezTo>
                        <a:pt x="602061" y="794150"/>
                        <a:pt x="598813" y="796315"/>
                        <a:pt x="589067" y="802812"/>
                      </a:cubicBezTo>
                      <a:cubicBezTo>
                        <a:pt x="581487" y="806061"/>
                        <a:pt x="568493" y="811475"/>
                        <a:pt x="559830" y="813641"/>
                      </a:cubicBezTo>
                      <a:cubicBezTo>
                        <a:pt x="530594" y="827718"/>
                        <a:pt x="498108" y="833132"/>
                        <a:pt x="464540" y="839629"/>
                      </a:cubicBezTo>
                      <a:lnTo>
                        <a:pt x="462374" y="838546"/>
                      </a:lnTo>
                      <a:cubicBezTo>
                        <a:pt x="454795" y="840712"/>
                        <a:pt x="446132" y="841795"/>
                        <a:pt x="437469" y="841795"/>
                      </a:cubicBezTo>
                      <a:cubicBezTo>
                        <a:pt x="433138" y="841795"/>
                        <a:pt x="428806" y="841795"/>
                        <a:pt x="424475" y="841795"/>
                      </a:cubicBezTo>
                      <a:cubicBezTo>
                        <a:pt x="422309" y="841795"/>
                        <a:pt x="420143" y="841795"/>
                        <a:pt x="417978" y="841795"/>
                      </a:cubicBezTo>
                      <a:cubicBezTo>
                        <a:pt x="415812" y="841795"/>
                        <a:pt x="413646" y="841795"/>
                        <a:pt x="411481" y="841795"/>
                      </a:cubicBezTo>
                      <a:cubicBezTo>
                        <a:pt x="407149" y="841795"/>
                        <a:pt x="402818" y="841795"/>
                        <a:pt x="398486" y="841795"/>
                      </a:cubicBezTo>
                      <a:cubicBezTo>
                        <a:pt x="394155" y="841795"/>
                        <a:pt x="389824" y="840712"/>
                        <a:pt x="385492" y="840712"/>
                      </a:cubicBezTo>
                      <a:cubicBezTo>
                        <a:pt x="381161" y="840712"/>
                        <a:pt x="377913" y="840712"/>
                        <a:pt x="373581" y="839629"/>
                      </a:cubicBezTo>
                      <a:cubicBezTo>
                        <a:pt x="369250" y="839629"/>
                        <a:pt x="366001" y="838546"/>
                        <a:pt x="362753" y="838546"/>
                      </a:cubicBezTo>
                      <a:lnTo>
                        <a:pt x="366001" y="836381"/>
                      </a:lnTo>
                      <a:cubicBezTo>
                        <a:pt x="361670" y="835298"/>
                        <a:pt x="357339" y="835298"/>
                        <a:pt x="353007" y="835298"/>
                      </a:cubicBezTo>
                      <a:cubicBezTo>
                        <a:pt x="349759" y="835298"/>
                        <a:pt x="346510" y="836381"/>
                        <a:pt x="347593" y="837463"/>
                      </a:cubicBezTo>
                      <a:cubicBezTo>
                        <a:pt x="343261" y="836381"/>
                        <a:pt x="337847" y="835298"/>
                        <a:pt x="332433" y="835298"/>
                      </a:cubicBezTo>
                      <a:cubicBezTo>
                        <a:pt x="327019" y="834215"/>
                        <a:pt x="322687" y="833132"/>
                        <a:pt x="320522" y="830966"/>
                      </a:cubicBezTo>
                      <a:cubicBezTo>
                        <a:pt x="311859" y="828801"/>
                        <a:pt x="309693" y="829883"/>
                        <a:pt x="302113" y="827718"/>
                      </a:cubicBezTo>
                      <a:cubicBezTo>
                        <a:pt x="297782" y="826635"/>
                        <a:pt x="294533" y="825552"/>
                        <a:pt x="291285" y="823387"/>
                      </a:cubicBezTo>
                      <a:cubicBezTo>
                        <a:pt x="288036" y="822304"/>
                        <a:pt x="284788" y="821221"/>
                        <a:pt x="282622" y="820138"/>
                      </a:cubicBezTo>
                      <a:cubicBezTo>
                        <a:pt x="279374" y="819055"/>
                        <a:pt x="277208" y="817972"/>
                        <a:pt x="273959" y="816889"/>
                      </a:cubicBezTo>
                      <a:cubicBezTo>
                        <a:pt x="270711" y="815806"/>
                        <a:pt x="267462" y="814724"/>
                        <a:pt x="263131" y="813641"/>
                      </a:cubicBezTo>
                      <a:lnTo>
                        <a:pt x="267462" y="815806"/>
                      </a:lnTo>
                      <a:cubicBezTo>
                        <a:pt x="269628" y="815806"/>
                        <a:pt x="269628" y="814724"/>
                        <a:pt x="266379" y="812558"/>
                      </a:cubicBezTo>
                      <a:cubicBezTo>
                        <a:pt x="263131" y="811475"/>
                        <a:pt x="257717" y="809310"/>
                        <a:pt x="254468" y="808227"/>
                      </a:cubicBezTo>
                      <a:cubicBezTo>
                        <a:pt x="250137" y="807144"/>
                        <a:pt x="247971" y="806061"/>
                        <a:pt x="250137" y="809310"/>
                      </a:cubicBezTo>
                      <a:cubicBezTo>
                        <a:pt x="233894" y="800647"/>
                        <a:pt x="211155" y="791984"/>
                        <a:pt x="198160" y="780073"/>
                      </a:cubicBezTo>
                      <a:cubicBezTo>
                        <a:pt x="199243" y="782238"/>
                        <a:pt x="194912" y="778990"/>
                        <a:pt x="192746" y="778990"/>
                      </a:cubicBezTo>
                      <a:cubicBezTo>
                        <a:pt x="189498" y="776824"/>
                        <a:pt x="186249" y="774659"/>
                        <a:pt x="183001" y="772493"/>
                      </a:cubicBezTo>
                      <a:cubicBezTo>
                        <a:pt x="179752" y="770327"/>
                        <a:pt x="176503" y="767078"/>
                        <a:pt x="173255" y="764913"/>
                      </a:cubicBezTo>
                      <a:cubicBezTo>
                        <a:pt x="166758" y="760582"/>
                        <a:pt x="161344" y="755167"/>
                        <a:pt x="155929" y="751919"/>
                      </a:cubicBezTo>
                      <a:cubicBezTo>
                        <a:pt x="153764" y="749753"/>
                        <a:pt x="160261" y="753002"/>
                        <a:pt x="154847" y="748670"/>
                      </a:cubicBezTo>
                      <a:cubicBezTo>
                        <a:pt x="151598" y="746505"/>
                        <a:pt x="153764" y="749753"/>
                        <a:pt x="149432" y="747587"/>
                      </a:cubicBezTo>
                      <a:cubicBezTo>
                        <a:pt x="127775" y="732428"/>
                        <a:pt x="112616" y="710771"/>
                        <a:pt x="97456" y="693445"/>
                      </a:cubicBezTo>
                      <a:cubicBezTo>
                        <a:pt x="83379" y="678285"/>
                        <a:pt x="70385" y="660960"/>
                        <a:pt x="59556" y="643634"/>
                      </a:cubicBezTo>
                      <a:cubicBezTo>
                        <a:pt x="48728" y="625226"/>
                        <a:pt x="38982" y="606818"/>
                        <a:pt x="31402" y="588409"/>
                      </a:cubicBezTo>
                      <a:lnTo>
                        <a:pt x="32485" y="588409"/>
                      </a:lnTo>
                      <a:cubicBezTo>
                        <a:pt x="28154" y="582995"/>
                        <a:pt x="25988" y="575415"/>
                        <a:pt x="23822" y="567835"/>
                      </a:cubicBezTo>
                      <a:cubicBezTo>
                        <a:pt x="21657" y="560255"/>
                        <a:pt x="19491" y="553758"/>
                        <a:pt x="16243" y="549427"/>
                      </a:cubicBezTo>
                      <a:cubicBezTo>
                        <a:pt x="16243" y="546178"/>
                        <a:pt x="12994" y="537516"/>
                        <a:pt x="15160" y="539681"/>
                      </a:cubicBezTo>
                      <a:cubicBezTo>
                        <a:pt x="12994" y="535350"/>
                        <a:pt x="10828" y="527770"/>
                        <a:pt x="9746" y="520190"/>
                      </a:cubicBezTo>
                      <a:cubicBezTo>
                        <a:pt x="8663" y="515859"/>
                        <a:pt x="8663" y="512610"/>
                        <a:pt x="7580" y="508279"/>
                      </a:cubicBezTo>
                      <a:cubicBezTo>
                        <a:pt x="6497" y="503947"/>
                        <a:pt x="5414" y="500699"/>
                        <a:pt x="4331" y="496367"/>
                      </a:cubicBezTo>
                      <a:cubicBezTo>
                        <a:pt x="4331" y="497450"/>
                        <a:pt x="4331" y="498533"/>
                        <a:pt x="5414" y="499616"/>
                      </a:cubicBezTo>
                      <a:cubicBezTo>
                        <a:pt x="4331" y="492036"/>
                        <a:pt x="3248" y="484456"/>
                        <a:pt x="2165" y="477959"/>
                      </a:cubicBezTo>
                      <a:cubicBezTo>
                        <a:pt x="1083" y="474711"/>
                        <a:pt x="1083" y="470379"/>
                        <a:pt x="1083" y="467131"/>
                      </a:cubicBezTo>
                      <a:cubicBezTo>
                        <a:pt x="1083" y="463882"/>
                        <a:pt x="1083" y="459551"/>
                        <a:pt x="1083" y="455219"/>
                      </a:cubicBezTo>
                      <a:cubicBezTo>
                        <a:pt x="1083" y="456302"/>
                        <a:pt x="2165" y="459551"/>
                        <a:pt x="3248" y="460634"/>
                      </a:cubicBezTo>
                      <a:cubicBezTo>
                        <a:pt x="4331" y="454137"/>
                        <a:pt x="-1083" y="445474"/>
                        <a:pt x="2165" y="442225"/>
                      </a:cubicBezTo>
                      <a:cubicBezTo>
                        <a:pt x="2165" y="438977"/>
                        <a:pt x="0" y="440060"/>
                        <a:pt x="0" y="442225"/>
                      </a:cubicBezTo>
                      <a:cubicBezTo>
                        <a:pt x="0" y="433563"/>
                        <a:pt x="0" y="423817"/>
                        <a:pt x="0" y="415154"/>
                      </a:cubicBezTo>
                      <a:cubicBezTo>
                        <a:pt x="0" y="410823"/>
                        <a:pt x="0" y="405409"/>
                        <a:pt x="0" y="401077"/>
                      </a:cubicBezTo>
                      <a:cubicBezTo>
                        <a:pt x="0" y="396746"/>
                        <a:pt x="0" y="391332"/>
                        <a:pt x="1083" y="387000"/>
                      </a:cubicBezTo>
                      <a:lnTo>
                        <a:pt x="1083" y="380503"/>
                      </a:lnTo>
                      <a:lnTo>
                        <a:pt x="2165" y="374006"/>
                      </a:lnTo>
                      <a:lnTo>
                        <a:pt x="3248" y="359929"/>
                      </a:lnTo>
                      <a:cubicBezTo>
                        <a:pt x="4331" y="355598"/>
                        <a:pt x="4331" y="350183"/>
                        <a:pt x="5414" y="345852"/>
                      </a:cubicBezTo>
                      <a:lnTo>
                        <a:pt x="6497" y="339355"/>
                      </a:lnTo>
                      <a:lnTo>
                        <a:pt x="7580" y="332858"/>
                      </a:lnTo>
                      <a:cubicBezTo>
                        <a:pt x="11911" y="319864"/>
                        <a:pt x="12994" y="319864"/>
                        <a:pt x="14077" y="320947"/>
                      </a:cubicBezTo>
                      <a:cubicBezTo>
                        <a:pt x="15160" y="320947"/>
                        <a:pt x="15160" y="322030"/>
                        <a:pt x="16243" y="312284"/>
                      </a:cubicBezTo>
                      <a:cubicBezTo>
                        <a:pt x="17325" y="311201"/>
                        <a:pt x="15160" y="311201"/>
                        <a:pt x="16243" y="310118"/>
                      </a:cubicBezTo>
                      <a:cubicBezTo>
                        <a:pt x="17325" y="305787"/>
                        <a:pt x="18408" y="303621"/>
                        <a:pt x="20574" y="300373"/>
                      </a:cubicBezTo>
                      <a:cubicBezTo>
                        <a:pt x="22739" y="298207"/>
                        <a:pt x="23822" y="296041"/>
                        <a:pt x="23822" y="292793"/>
                      </a:cubicBezTo>
                      <a:cubicBezTo>
                        <a:pt x="20574" y="293876"/>
                        <a:pt x="23822" y="288461"/>
                        <a:pt x="22739" y="288461"/>
                      </a:cubicBezTo>
                      <a:cubicBezTo>
                        <a:pt x="25988" y="280881"/>
                        <a:pt x="28154" y="276550"/>
                        <a:pt x="30320" y="273302"/>
                      </a:cubicBezTo>
                      <a:cubicBezTo>
                        <a:pt x="32485" y="268970"/>
                        <a:pt x="33568" y="265722"/>
                        <a:pt x="35734" y="259225"/>
                      </a:cubicBezTo>
                      <a:lnTo>
                        <a:pt x="36817" y="260307"/>
                      </a:lnTo>
                      <a:cubicBezTo>
                        <a:pt x="40065" y="245148"/>
                        <a:pt x="48728" y="229988"/>
                        <a:pt x="51976" y="218076"/>
                      </a:cubicBezTo>
                      <a:cubicBezTo>
                        <a:pt x="92042" y="145526"/>
                        <a:pt x="151598" y="85969"/>
                        <a:pt x="224149" y="48070"/>
                      </a:cubicBezTo>
                      <a:cubicBezTo>
                        <a:pt x="242557" y="38324"/>
                        <a:pt x="260965" y="30744"/>
                        <a:pt x="279374" y="24247"/>
                      </a:cubicBezTo>
                      <a:cubicBezTo>
                        <a:pt x="297782" y="17750"/>
                        <a:pt x="318356" y="12336"/>
                        <a:pt x="337847" y="8005"/>
                      </a:cubicBezTo>
                      <a:cubicBezTo>
                        <a:pt x="357339" y="3673"/>
                        <a:pt x="377913" y="1508"/>
                        <a:pt x="397404" y="425"/>
                      </a:cubicBezTo>
                      <a:cubicBezTo>
                        <a:pt x="417978" y="-658"/>
                        <a:pt x="438552" y="425"/>
                        <a:pt x="458043" y="2590"/>
                      </a:cubicBezTo>
                      <a:cubicBezTo>
                        <a:pt x="476451" y="8005"/>
                        <a:pt x="478617" y="8005"/>
                        <a:pt x="499191" y="10170"/>
                      </a:cubicBezTo>
                      <a:cubicBezTo>
                        <a:pt x="498108" y="10170"/>
                        <a:pt x="497025" y="10170"/>
                        <a:pt x="498108" y="11253"/>
                      </a:cubicBezTo>
                      <a:cubicBezTo>
                        <a:pt x="499191" y="9087"/>
                        <a:pt x="512185" y="14502"/>
                        <a:pt x="515434" y="12336"/>
                      </a:cubicBezTo>
                      <a:cubicBezTo>
                        <a:pt x="544670" y="19916"/>
                        <a:pt x="571742" y="28579"/>
                        <a:pt x="599896" y="41573"/>
                      </a:cubicBezTo>
                      <a:cubicBezTo>
                        <a:pt x="595564" y="39407"/>
                        <a:pt x="592316" y="40490"/>
                        <a:pt x="597730" y="42656"/>
                      </a:cubicBezTo>
                      <a:cubicBezTo>
                        <a:pt x="597730" y="42656"/>
                        <a:pt x="598813" y="42656"/>
                        <a:pt x="600978" y="42656"/>
                      </a:cubicBezTo>
                      <a:cubicBezTo>
                        <a:pt x="602061" y="42656"/>
                        <a:pt x="604227" y="43739"/>
                        <a:pt x="604227" y="43739"/>
                      </a:cubicBezTo>
                      <a:lnTo>
                        <a:pt x="605310" y="44821"/>
                      </a:lnTo>
                      <a:cubicBezTo>
                        <a:pt x="608558" y="45904"/>
                        <a:pt x="613972" y="46987"/>
                        <a:pt x="609641" y="44821"/>
                      </a:cubicBezTo>
                      <a:cubicBezTo>
                        <a:pt x="645375" y="61064"/>
                        <a:pt x="677860" y="84887"/>
                        <a:pt x="704931" y="111958"/>
                      </a:cubicBezTo>
                      <a:cubicBezTo>
                        <a:pt x="719008" y="124952"/>
                        <a:pt x="732002" y="140112"/>
                        <a:pt x="743914" y="155271"/>
                      </a:cubicBezTo>
                      <a:cubicBezTo>
                        <a:pt x="755825" y="170431"/>
                        <a:pt x="766653" y="185591"/>
                        <a:pt x="777482" y="201834"/>
                      </a:cubicBezTo>
                      <a:cubicBezTo>
                        <a:pt x="786145" y="218076"/>
                        <a:pt x="799139" y="239733"/>
                        <a:pt x="807801" y="258142"/>
                      </a:cubicBezTo>
                      <a:cubicBezTo>
                        <a:pt x="817547" y="286296"/>
                        <a:pt x="825127" y="312284"/>
                        <a:pt x="829458" y="340438"/>
                      </a:cubicBezTo>
                      <a:cubicBezTo>
                        <a:pt x="833790" y="367509"/>
                        <a:pt x="837038" y="395663"/>
                        <a:pt x="838121" y="424900"/>
                      </a:cubicBezTo>
                      <a:cubicBezTo>
                        <a:pt x="838121" y="424900"/>
                        <a:pt x="835955" y="422734"/>
                        <a:pt x="834873" y="418403"/>
                      </a:cubicBezTo>
                      <a:cubicBezTo>
                        <a:pt x="820796" y="399994"/>
                        <a:pt x="818630" y="392414"/>
                        <a:pt x="817547" y="38050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01" name="Полилиния: фигура 3400">
                  <a:extLst>
                    <a:ext uri="{FF2B5EF4-FFF2-40B4-BE49-F238E27FC236}">
                      <a16:creationId xmlns:a16="http://schemas.microsoft.com/office/drawing/2014/main" id="{B8EA8E8F-C90C-DAB0-DCFD-4C9D6417D3DD}"/>
                    </a:ext>
                  </a:extLst>
                </p:cNvPr>
                <p:cNvSpPr/>
                <p:nvPr/>
              </p:nvSpPr>
              <p:spPr>
                <a:xfrm>
                  <a:off x="12168185" y="6263141"/>
                  <a:ext cx="3248" cy="5351"/>
                </a:xfrm>
                <a:custGeom>
                  <a:avLst/>
                  <a:gdLst>
                    <a:gd name="connsiteX0" fmla="*/ 3248 w 3248"/>
                    <a:gd name="connsiteY0" fmla="*/ 0 h 5351"/>
                    <a:gd name="connsiteX1" fmla="*/ 0 w 3248"/>
                    <a:gd name="connsiteY1" fmla="*/ 3249 h 5351"/>
                    <a:gd name="connsiteX2" fmla="*/ 3248 w 3248"/>
                    <a:gd name="connsiteY2" fmla="*/ 0 h 53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248" h="5351">
                      <a:moveTo>
                        <a:pt x="3248" y="0"/>
                      </a:moveTo>
                      <a:cubicBezTo>
                        <a:pt x="2165" y="2166"/>
                        <a:pt x="1083" y="8663"/>
                        <a:pt x="0" y="3249"/>
                      </a:cubicBezTo>
                      <a:cubicBezTo>
                        <a:pt x="1083" y="3249"/>
                        <a:pt x="2165" y="0"/>
                        <a:pt x="3248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02" name="Полилиния: фигура 3401">
                  <a:extLst>
                    <a:ext uri="{FF2B5EF4-FFF2-40B4-BE49-F238E27FC236}">
                      <a16:creationId xmlns:a16="http://schemas.microsoft.com/office/drawing/2014/main" id="{C2E1FBF4-0E3E-885A-35BF-4F6B37FD3878}"/>
                    </a:ext>
                  </a:extLst>
                </p:cNvPr>
                <p:cNvSpPr/>
                <p:nvPr/>
              </p:nvSpPr>
              <p:spPr>
                <a:xfrm>
                  <a:off x="12112960" y="6425567"/>
                  <a:ext cx="2165" cy="5414"/>
                </a:xfrm>
                <a:custGeom>
                  <a:avLst/>
                  <a:gdLst>
                    <a:gd name="connsiteX0" fmla="*/ 2166 w 2165"/>
                    <a:gd name="connsiteY0" fmla="*/ 3249 h 5414"/>
                    <a:gd name="connsiteX1" fmla="*/ 0 w 2165"/>
                    <a:gd name="connsiteY1" fmla="*/ 5414 h 5414"/>
                    <a:gd name="connsiteX2" fmla="*/ 2166 w 2165"/>
                    <a:gd name="connsiteY2" fmla="*/ 0 h 5414"/>
                    <a:gd name="connsiteX3" fmla="*/ 2166 w 2165"/>
                    <a:gd name="connsiteY3" fmla="*/ 3249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5414">
                      <a:moveTo>
                        <a:pt x="2166" y="3249"/>
                      </a:moveTo>
                      <a:cubicBezTo>
                        <a:pt x="2166" y="3249"/>
                        <a:pt x="1083" y="5414"/>
                        <a:pt x="0" y="5414"/>
                      </a:cubicBezTo>
                      <a:cubicBezTo>
                        <a:pt x="1083" y="3249"/>
                        <a:pt x="1083" y="1083"/>
                        <a:pt x="2166" y="0"/>
                      </a:cubicBezTo>
                      <a:cubicBezTo>
                        <a:pt x="1083" y="2166"/>
                        <a:pt x="2166" y="2166"/>
                        <a:pt x="2166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03" name="Полилиния: фигура 3402">
                  <a:extLst>
                    <a:ext uri="{FF2B5EF4-FFF2-40B4-BE49-F238E27FC236}">
                      <a16:creationId xmlns:a16="http://schemas.microsoft.com/office/drawing/2014/main" id="{99884C1A-EB34-CFFB-6838-14D888C794DC}"/>
                    </a:ext>
                  </a:extLst>
                </p:cNvPr>
                <p:cNvSpPr/>
                <p:nvPr/>
              </p:nvSpPr>
              <p:spPr>
                <a:xfrm>
                  <a:off x="12092217" y="6451556"/>
                  <a:ext cx="6666" cy="14076"/>
                </a:xfrm>
                <a:custGeom>
                  <a:avLst/>
                  <a:gdLst>
                    <a:gd name="connsiteX0" fmla="*/ 170 w 6666"/>
                    <a:gd name="connsiteY0" fmla="*/ 14077 h 14076"/>
                    <a:gd name="connsiteX1" fmla="*/ 6667 w 6666"/>
                    <a:gd name="connsiteY1" fmla="*/ 0 h 14076"/>
                    <a:gd name="connsiteX2" fmla="*/ 170 w 6666"/>
                    <a:gd name="connsiteY2" fmla="*/ 14077 h 14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666" h="14076">
                      <a:moveTo>
                        <a:pt x="170" y="14077"/>
                      </a:moveTo>
                      <a:cubicBezTo>
                        <a:pt x="-913" y="12994"/>
                        <a:pt x="3418" y="4331"/>
                        <a:pt x="6667" y="0"/>
                      </a:cubicBezTo>
                      <a:lnTo>
                        <a:pt x="170" y="1407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04" name="Полилиния: фигура 3403">
                  <a:extLst>
                    <a:ext uri="{FF2B5EF4-FFF2-40B4-BE49-F238E27FC236}">
                      <a16:creationId xmlns:a16="http://schemas.microsoft.com/office/drawing/2014/main" id="{AB0BD680-8AE6-E645-1367-23D793055A5A}"/>
                    </a:ext>
                  </a:extLst>
                </p:cNvPr>
                <p:cNvSpPr/>
                <p:nvPr/>
              </p:nvSpPr>
              <p:spPr>
                <a:xfrm>
                  <a:off x="12062182" y="6493786"/>
                  <a:ext cx="2531" cy="3292"/>
                </a:xfrm>
                <a:custGeom>
                  <a:avLst/>
                  <a:gdLst>
                    <a:gd name="connsiteX0" fmla="*/ 2050 w 2531"/>
                    <a:gd name="connsiteY0" fmla="*/ 2166 h 3292"/>
                    <a:gd name="connsiteX1" fmla="*/ 2050 w 2531"/>
                    <a:gd name="connsiteY1" fmla="*/ 0 h 3292"/>
                    <a:gd name="connsiteX2" fmla="*/ 2050 w 2531"/>
                    <a:gd name="connsiteY2" fmla="*/ 2166 h 3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31" h="3292">
                      <a:moveTo>
                        <a:pt x="2050" y="2166"/>
                      </a:moveTo>
                      <a:cubicBezTo>
                        <a:pt x="-1198" y="4331"/>
                        <a:pt x="-116" y="3249"/>
                        <a:pt x="2050" y="0"/>
                      </a:cubicBezTo>
                      <a:cubicBezTo>
                        <a:pt x="3133" y="0"/>
                        <a:pt x="2050" y="1083"/>
                        <a:pt x="205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05" name="Полилиния: фигура 3404">
                  <a:extLst>
                    <a:ext uri="{FF2B5EF4-FFF2-40B4-BE49-F238E27FC236}">
                      <a16:creationId xmlns:a16="http://schemas.microsoft.com/office/drawing/2014/main" id="{0717A1F6-334D-CFFC-234D-EB97F060ED50}"/>
                    </a:ext>
                  </a:extLst>
                </p:cNvPr>
                <p:cNvSpPr/>
                <p:nvPr/>
              </p:nvSpPr>
              <p:spPr>
                <a:xfrm>
                  <a:off x="12058818" y="6499842"/>
                  <a:ext cx="5414" cy="4773"/>
                </a:xfrm>
                <a:custGeom>
                  <a:avLst/>
                  <a:gdLst>
                    <a:gd name="connsiteX0" fmla="*/ 5414 w 5414"/>
                    <a:gd name="connsiteY0" fmla="*/ 442 h 4773"/>
                    <a:gd name="connsiteX1" fmla="*/ 0 w 5414"/>
                    <a:gd name="connsiteY1" fmla="*/ 4773 h 4773"/>
                    <a:gd name="connsiteX2" fmla="*/ 5414 w 5414"/>
                    <a:gd name="connsiteY2" fmla="*/ 442 h 4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14" h="4773">
                      <a:moveTo>
                        <a:pt x="5414" y="442"/>
                      </a:moveTo>
                      <a:cubicBezTo>
                        <a:pt x="3248" y="2608"/>
                        <a:pt x="2166" y="3690"/>
                        <a:pt x="0" y="4773"/>
                      </a:cubicBezTo>
                      <a:cubicBezTo>
                        <a:pt x="1083" y="4773"/>
                        <a:pt x="5414" y="-1724"/>
                        <a:pt x="5414" y="44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06" name="Полилиния: фигура 3405">
                  <a:extLst>
                    <a:ext uri="{FF2B5EF4-FFF2-40B4-BE49-F238E27FC236}">
                      <a16:creationId xmlns:a16="http://schemas.microsoft.com/office/drawing/2014/main" id="{A245336D-F1B3-7E77-3B02-BF67444995C5}"/>
                    </a:ext>
                  </a:extLst>
                </p:cNvPr>
                <p:cNvSpPr/>
                <p:nvPr/>
              </p:nvSpPr>
              <p:spPr>
                <a:xfrm>
                  <a:off x="11991682" y="6558318"/>
                  <a:ext cx="7580" cy="5853"/>
                </a:xfrm>
                <a:custGeom>
                  <a:avLst/>
                  <a:gdLst>
                    <a:gd name="connsiteX0" fmla="*/ 7580 w 7580"/>
                    <a:gd name="connsiteY0" fmla="*/ 439 h 5853"/>
                    <a:gd name="connsiteX1" fmla="*/ 0 w 7580"/>
                    <a:gd name="connsiteY1" fmla="*/ 5853 h 5853"/>
                    <a:gd name="connsiteX2" fmla="*/ 7580 w 7580"/>
                    <a:gd name="connsiteY2" fmla="*/ 439 h 5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580" h="5853">
                      <a:moveTo>
                        <a:pt x="7580" y="439"/>
                      </a:moveTo>
                      <a:cubicBezTo>
                        <a:pt x="6497" y="1522"/>
                        <a:pt x="3249" y="5853"/>
                        <a:pt x="0" y="5853"/>
                      </a:cubicBezTo>
                      <a:cubicBezTo>
                        <a:pt x="2166" y="4770"/>
                        <a:pt x="7580" y="-1727"/>
                        <a:pt x="7580" y="43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07" name="Полилиния: фигура 3406">
                  <a:extLst>
                    <a:ext uri="{FF2B5EF4-FFF2-40B4-BE49-F238E27FC236}">
                      <a16:creationId xmlns:a16="http://schemas.microsoft.com/office/drawing/2014/main" id="{9DC09008-36FC-E06B-E5DF-ED2200932C9E}"/>
                    </a:ext>
                  </a:extLst>
                </p:cNvPr>
                <p:cNvSpPr/>
                <p:nvPr/>
              </p:nvSpPr>
              <p:spPr>
                <a:xfrm>
                  <a:off x="11961518" y="6583663"/>
                  <a:ext cx="4175" cy="2460"/>
                </a:xfrm>
                <a:custGeom>
                  <a:avLst/>
                  <a:gdLst>
                    <a:gd name="connsiteX0" fmla="*/ 4175 w 4175"/>
                    <a:gd name="connsiteY0" fmla="*/ 0 h 2460"/>
                    <a:gd name="connsiteX1" fmla="*/ 927 w 4175"/>
                    <a:gd name="connsiteY1" fmla="*/ 2166 h 2460"/>
                    <a:gd name="connsiteX2" fmla="*/ 2010 w 4175"/>
                    <a:gd name="connsiteY2" fmla="*/ 0 h 2460"/>
                    <a:gd name="connsiteX3" fmla="*/ 4175 w 4175"/>
                    <a:gd name="connsiteY3" fmla="*/ 0 h 2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75" h="2460">
                      <a:moveTo>
                        <a:pt x="4175" y="0"/>
                      </a:moveTo>
                      <a:cubicBezTo>
                        <a:pt x="3092" y="1083"/>
                        <a:pt x="2010" y="1083"/>
                        <a:pt x="927" y="2166"/>
                      </a:cubicBezTo>
                      <a:cubicBezTo>
                        <a:pt x="-1239" y="3249"/>
                        <a:pt x="927" y="1083"/>
                        <a:pt x="2010" y="0"/>
                      </a:cubicBezTo>
                      <a:lnTo>
                        <a:pt x="417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08" name="Полилиния: фигура 3407">
                  <a:extLst>
                    <a:ext uri="{FF2B5EF4-FFF2-40B4-BE49-F238E27FC236}">
                      <a16:creationId xmlns:a16="http://schemas.microsoft.com/office/drawing/2014/main" id="{00E754DF-FF53-D645-3E21-F12AF8FC6B72}"/>
                    </a:ext>
                  </a:extLst>
                </p:cNvPr>
                <p:cNvSpPr/>
                <p:nvPr/>
              </p:nvSpPr>
              <p:spPr>
                <a:xfrm>
                  <a:off x="11369046" y="6340023"/>
                  <a:ext cx="2165" cy="4331"/>
                </a:xfrm>
                <a:custGeom>
                  <a:avLst/>
                  <a:gdLst>
                    <a:gd name="connsiteX0" fmla="*/ 0 w 2165"/>
                    <a:gd name="connsiteY0" fmla="*/ 0 h 4331"/>
                    <a:gd name="connsiteX1" fmla="*/ 2166 w 2165"/>
                    <a:gd name="connsiteY1" fmla="*/ 4331 h 4331"/>
                    <a:gd name="connsiteX2" fmla="*/ 1083 w 2165"/>
                    <a:gd name="connsiteY2" fmla="*/ 3249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4331">
                      <a:moveTo>
                        <a:pt x="0" y="0"/>
                      </a:moveTo>
                      <a:lnTo>
                        <a:pt x="2166" y="4331"/>
                      </a:lnTo>
                      <a:lnTo>
                        <a:pt x="1083" y="32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09" name="Полилиния: фигура 3408">
                  <a:extLst>
                    <a:ext uri="{FF2B5EF4-FFF2-40B4-BE49-F238E27FC236}">
                      <a16:creationId xmlns:a16="http://schemas.microsoft.com/office/drawing/2014/main" id="{4DB2A771-81C6-D5EA-D49F-542AB3A335B5}"/>
                    </a:ext>
                  </a:extLst>
                </p:cNvPr>
                <p:cNvSpPr/>
                <p:nvPr/>
              </p:nvSpPr>
              <p:spPr>
                <a:xfrm>
                  <a:off x="11425354" y="6021125"/>
                  <a:ext cx="3248" cy="2707"/>
                </a:xfrm>
                <a:custGeom>
                  <a:avLst/>
                  <a:gdLst>
                    <a:gd name="connsiteX0" fmla="*/ 0 w 3248"/>
                    <a:gd name="connsiteY0" fmla="*/ 2707 h 2707"/>
                    <a:gd name="connsiteX1" fmla="*/ 3248 w 3248"/>
                    <a:gd name="connsiteY1" fmla="*/ 541 h 2707"/>
                    <a:gd name="connsiteX2" fmla="*/ 0 w 3248"/>
                    <a:gd name="connsiteY2" fmla="*/ 2707 h 2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248" h="2707">
                      <a:moveTo>
                        <a:pt x="0" y="2707"/>
                      </a:moveTo>
                      <a:cubicBezTo>
                        <a:pt x="2166" y="-1624"/>
                        <a:pt x="2166" y="541"/>
                        <a:pt x="3248" y="541"/>
                      </a:cubicBezTo>
                      <a:cubicBezTo>
                        <a:pt x="1083" y="2707"/>
                        <a:pt x="3248" y="-2707"/>
                        <a:pt x="0" y="27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10" name="Полилиния: фигура 3409">
                  <a:extLst>
                    <a:ext uri="{FF2B5EF4-FFF2-40B4-BE49-F238E27FC236}">
                      <a16:creationId xmlns:a16="http://schemas.microsoft.com/office/drawing/2014/main" id="{766C2ED0-85D7-56C4-E585-32DFDAA3692A}"/>
                    </a:ext>
                  </a:extLst>
                </p:cNvPr>
                <p:cNvSpPr/>
                <p:nvPr/>
              </p:nvSpPr>
              <p:spPr>
                <a:xfrm>
                  <a:off x="11548799" y="5894973"/>
                  <a:ext cx="2165" cy="2165"/>
                </a:xfrm>
                <a:custGeom>
                  <a:avLst/>
                  <a:gdLst>
                    <a:gd name="connsiteX0" fmla="*/ 2166 w 2165"/>
                    <a:gd name="connsiteY0" fmla="*/ 2166 h 2165"/>
                    <a:gd name="connsiteX1" fmla="*/ 1083 w 2165"/>
                    <a:gd name="connsiteY1" fmla="*/ 2166 h 2165"/>
                    <a:gd name="connsiteX2" fmla="*/ 0 w 2165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2165">
                      <a:moveTo>
                        <a:pt x="2166" y="2166"/>
                      </a:moveTo>
                      <a:lnTo>
                        <a:pt x="1083" y="216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411" name="Рисунок 11">
                <a:extLst>
                  <a:ext uri="{FF2B5EF4-FFF2-40B4-BE49-F238E27FC236}">
                    <a16:creationId xmlns:a16="http://schemas.microsoft.com/office/drawing/2014/main" id="{35CABCAE-7507-0EAA-B2B6-FDD50FE5FFEA}"/>
                  </a:ext>
                </a:extLst>
              </p:cNvPr>
              <p:cNvGrpSpPr/>
              <p:nvPr/>
            </p:nvGrpSpPr>
            <p:grpSpPr>
              <a:xfrm>
                <a:off x="11488159" y="5970773"/>
                <a:ext cx="541422" cy="547261"/>
                <a:chOff x="11488159" y="5970773"/>
                <a:chExt cx="541422" cy="547261"/>
              </a:xfrm>
              <a:solidFill>
                <a:srgbClr val="000000"/>
              </a:solidFill>
            </p:grpSpPr>
            <p:sp>
              <p:nvSpPr>
                <p:cNvPr id="3412" name="Полилиния: фигура 3411">
                  <a:extLst>
                    <a:ext uri="{FF2B5EF4-FFF2-40B4-BE49-F238E27FC236}">
                      <a16:creationId xmlns:a16="http://schemas.microsoft.com/office/drawing/2014/main" id="{9B4E71C0-2DD2-CE98-ACD8-638617E48EBD}"/>
                    </a:ext>
                  </a:extLst>
                </p:cNvPr>
                <p:cNvSpPr/>
                <p:nvPr/>
              </p:nvSpPr>
              <p:spPr>
                <a:xfrm>
                  <a:off x="12023084" y="6239318"/>
                  <a:ext cx="2165" cy="6497"/>
                </a:xfrm>
                <a:custGeom>
                  <a:avLst/>
                  <a:gdLst>
                    <a:gd name="connsiteX0" fmla="*/ 2165 w 2165"/>
                    <a:gd name="connsiteY0" fmla="*/ 6497 h 6497"/>
                    <a:gd name="connsiteX1" fmla="*/ 2165 w 2165"/>
                    <a:gd name="connsiteY1" fmla="*/ 2166 h 6497"/>
                    <a:gd name="connsiteX2" fmla="*/ 0 w 2165"/>
                    <a:gd name="connsiteY2" fmla="*/ 0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6497">
                      <a:moveTo>
                        <a:pt x="2165" y="6497"/>
                      </a:moveTo>
                      <a:lnTo>
                        <a:pt x="2165" y="216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13" name="Полилиния: фигура 3412">
                  <a:extLst>
                    <a:ext uri="{FF2B5EF4-FFF2-40B4-BE49-F238E27FC236}">
                      <a16:creationId xmlns:a16="http://schemas.microsoft.com/office/drawing/2014/main" id="{0FE136CF-8D67-FBDC-43E1-7292FF3B59E5}"/>
                    </a:ext>
                  </a:extLst>
                </p:cNvPr>
                <p:cNvSpPr/>
                <p:nvPr/>
              </p:nvSpPr>
              <p:spPr>
                <a:xfrm>
                  <a:off x="12022002" y="6214413"/>
                  <a:ext cx="7579" cy="24988"/>
                </a:xfrm>
                <a:custGeom>
                  <a:avLst/>
                  <a:gdLst>
                    <a:gd name="connsiteX0" fmla="*/ 7580 w 7579"/>
                    <a:gd name="connsiteY0" fmla="*/ 8663 h 24988"/>
                    <a:gd name="connsiteX1" fmla="*/ 6497 w 7579"/>
                    <a:gd name="connsiteY1" fmla="*/ 4331 h 24988"/>
                    <a:gd name="connsiteX2" fmla="*/ 5414 w 7579"/>
                    <a:gd name="connsiteY2" fmla="*/ 0 h 24988"/>
                    <a:gd name="connsiteX3" fmla="*/ 0 w 7579"/>
                    <a:gd name="connsiteY3" fmla="*/ 11911 h 24988"/>
                    <a:gd name="connsiteX4" fmla="*/ 4331 w 7579"/>
                    <a:gd name="connsiteY4" fmla="*/ 24905 h 24988"/>
                    <a:gd name="connsiteX5" fmla="*/ 2165 w 7579"/>
                    <a:gd name="connsiteY5" fmla="*/ 12994 h 24988"/>
                    <a:gd name="connsiteX6" fmla="*/ 5414 w 7579"/>
                    <a:gd name="connsiteY6" fmla="*/ 21657 h 24988"/>
                    <a:gd name="connsiteX7" fmla="*/ 4331 w 7579"/>
                    <a:gd name="connsiteY7" fmla="*/ 8663 h 24988"/>
                    <a:gd name="connsiteX8" fmla="*/ 7580 w 7579"/>
                    <a:gd name="connsiteY8" fmla="*/ 8663 h 24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579" h="24988">
                      <a:moveTo>
                        <a:pt x="7580" y="8663"/>
                      </a:moveTo>
                      <a:cubicBezTo>
                        <a:pt x="7580" y="8663"/>
                        <a:pt x="7580" y="6497"/>
                        <a:pt x="6497" y="4331"/>
                      </a:cubicBezTo>
                      <a:cubicBezTo>
                        <a:pt x="6497" y="2166"/>
                        <a:pt x="5414" y="0"/>
                        <a:pt x="5414" y="0"/>
                      </a:cubicBezTo>
                      <a:cubicBezTo>
                        <a:pt x="1083" y="5414"/>
                        <a:pt x="2165" y="-1083"/>
                        <a:pt x="0" y="11911"/>
                      </a:cubicBezTo>
                      <a:cubicBezTo>
                        <a:pt x="1083" y="16243"/>
                        <a:pt x="3248" y="25988"/>
                        <a:pt x="4331" y="24905"/>
                      </a:cubicBezTo>
                      <a:cubicBezTo>
                        <a:pt x="4331" y="21657"/>
                        <a:pt x="2165" y="17326"/>
                        <a:pt x="2165" y="12994"/>
                      </a:cubicBezTo>
                      <a:cubicBezTo>
                        <a:pt x="3248" y="15160"/>
                        <a:pt x="4331" y="19491"/>
                        <a:pt x="5414" y="21657"/>
                      </a:cubicBezTo>
                      <a:cubicBezTo>
                        <a:pt x="6497" y="14077"/>
                        <a:pt x="4331" y="17326"/>
                        <a:pt x="4331" y="8663"/>
                      </a:cubicBezTo>
                      <a:lnTo>
                        <a:pt x="7580" y="86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14" name="Полилиния: фигура 3413">
                  <a:extLst>
                    <a:ext uri="{FF2B5EF4-FFF2-40B4-BE49-F238E27FC236}">
                      <a16:creationId xmlns:a16="http://schemas.microsoft.com/office/drawing/2014/main" id="{92EC7292-083C-14AE-9BC3-1FCB43CA7862}"/>
                    </a:ext>
                  </a:extLst>
                </p:cNvPr>
                <p:cNvSpPr/>
                <p:nvPr/>
              </p:nvSpPr>
              <p:spPr>
                <a:xfrm>
                  <a:off x="12024167" y="6213006"/>
                  <a:ext cx="2165" cy="2489"/>
                </a:xfrm>
                <a:custGeom>
                  <a:avLst/>
                  <a:gdLst>
                    <a:gd name="connsiteX0" fmla="*/ 0 w 2165"/>
                    <a:gd name="connsiteY0" fmla="*/ 1407 h 2489"/>
                    <a:gd name="connsiteX1" fmla="*/ 2166 w 2165"/>
                    <a:gd name="connsiteY1" fmla="*/ 2490 h 2489"/>
                    <a:gd name="connsiteX2" fmla="*/ 0 w 2165"/>
                    <a:gd name="connsiteY2" fmla="*/ 1407 h 2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2489">
                      <a:moveTo>
                        <a:pt x="0" y="1407"/>
                      </a:moveTo>
                      <a:cubicBezTo>
                        <a:pt x="1083" y="2490"/>
                        <a:pt x="2166" y="2490"/>
                        <a:pt x="2166" y="2490"/>
                      </a:cubicBezTo>
                      <a:cubicBezTo>
                        <a:pt x="1083" y="1407"/>
                        <a:pt x="0" y="-1842"/>
                        <a:pt x="0" y="14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15" name="Полилиния: фигура 3414">
                  <a:extLst>
                    <a:ext uri="{FF2B5EF4-FFF2-40B4-BE49-F238E27FC236}">
                      <a16:creationId xmlns:a16="http://schemas.microsoft.com/office/drawing/2014/main" id="{824447E6-685C-B9FF-5C80-E0C82081E6E4}"/>
                    </a:ext>
                  </a:extLst>
                </p:cNvPr>
                <p:cNvSpPr/>
                <p:nvPr/>
              </p:nvSpPr>
              <p:spPr>
                <a:xfrm>
                  <a:off x="12020919" y="6204667"/>
                  <a:ext cx="4331" cy="5414"/>
                </a:xfrm>
                <a:custGeom>
                  <a:avLst/>
                  <a:gdLst>
                    <a:gd name="connsiteX0" fmla="*/ 2166 w 4331"/>
                    <a:gd name="connsiteY0" fmla="*/ 5414 h 5414"/>
                    <a:gd name="connsiteX1" fmla="*/ 4331 w 4331"/>
                    <a:gd name="connsiteY1" fmla="*/ 4331 h 5414"/>
                    <a:gd name="connsiteX2" fmla="*/ 2166 w 4331"/>
                    <a:gd name="connsiteY2" fmla="*/ 2166 h 5414"/>
                    <a:gd name="connsiteX3" fmla="*/ 0 w 4331"/>
                    <a:gd name="connsiteY3" fmla="*/ 0 h 5414"/>
                    <a:gd name="connsiteX4" fmla="*/ 1083 w 4331"/>
                    <a:gd name="connsiteY4" fmla="*/ 3249 h 5414"/>
                    <a:gd name="connsiteX5" fmla="*/ 2166 w 4331"/>
                    <a:gd name="connsiteY5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331" h="5414">
                      <a:moveTo>
                        <a:pt x="2166" y="5414"/>
                      </a:moveTo>
                      <a:cubicBezTo>
                        <a:pt x="2166" y="0"/>
                        <a:pt x="4331" y="5414"/>
                        <a:pt x="4331" y="4331"/>
                      </a:cubicBezTo>
                      <a:cubicBezTo>
                        <a:pt x="4331" y="4331"/>
                        <a:pt x="3248" y="3249"/>
                        <a:pt x="2166" y="2166"/>
                      </a:cubicBezTo>
                      <a:cubicBezTo>
                        <a:pt x="1083" y="1083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1083" y="3249"/>
                      </a:cubicBezTo>
                      <a:cubicBezTo>
                        <a:pt x="1083" y="3249"/>
                        <a:pt x="2166" y="5414"/>
                        <a:pt x="2166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16" name="Полилиния: фигура 3415">
                  <a:extLst>
                    <a:ext uri="{FF2B5EF4-FFF2-40B4-BE49-F238E27FC236}">
                      <a16:creationId xmlns:a16="http://schemas.microsoft.com/office/drawing/2014/main" id="{B1CAB37A-1756-F3D6-0DAF-384EB80929BF}"/>
                    </a:ext>
                  </a:extLst>
                </p:cNvPr>
                <p:cNvSpPr/>
                <p:nvPr/>
              </p:nvSpPr>
              <p:spPr>
                <a:xfrm>
                  <a:off x="12018753" y="6187341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cubicBezTo>
                        <a:pt x="1083" y="1083"/>
                        <a:pt x="1083" y="1083"/>
                        <a:pt x="0" y="0"/>
                      </a:cubicBezTo>
                      <a:cubicBezTo>
                        <a:pt x="0" y="0"/>
                        <a:pt x="0" y="1083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17" name="Полилиния: фигура 3416">
                  <a:extLst>
                    <a:ext uri="{FF2B5EF4-FFF2-40B4-BE49-F238E27FC236}">
                      <a16:creationId xmlns:a16="http://schemas.microsoft.com/office/drawing/2014/main" id="{4C716A42-ABD3-519C-63A2-4C5C5CF1825D}"/>
                    </a:ext>
                  </a:extLst>
                </p:cNvPr>
                <p:cNvSpPr/>
                <p:nvPr/>
              </p:nvSpPr>
              <p:spPr>
                <a:xfrm>
                  <a:off x="12016587" y="6179762"/>
                  <a:ext cx="7579" cy="20573"/>
                </a:xfrm>
                <a:custGeom>
                  <a:avLst/>
                  <a:gdLst>
                    <a:gd name="connsiteX0" fmla="*/ 0 w 7579"/>
                    <a:gd name="connsiteY0" fmla="*/ 0 h 20573"/>
                    <a:gd name="connsiteX1" fmla="*/ 2165 w 7579"/>
                    <a:gd name="connsiteY1" fmla="*/ 7580 h 20573"/>
                    <a:gd name="connsiteX2" fmla="*/ 2165 w 7579"/>
                    <a:gd name="connsiteY2" fmla="*/ 7580 h 20573"/>
                    <a:gd name="connsiteX3" fmla="*/ 5414 w 7579"/>
                    <a:gd name="connsiteY3" fmla="*/ 11911 h 20573"/>
                    <a:gd name="connsiteX4" fmla="*/ 6497 w 7579"/>
                    <a:gd name="connsiteY4" fmla="*/ 20574 h 20573"/>
                    <a:gd name="connsiteX5" fmla="*/ 7580 w 7579"/>
                    <a:gd name="connsiteY5" fmla="*/ 14077 h 20573"/>
                    <a:gd name="connsiteX6" fmla="*/ 0 w 7579"/>
                    <a:gd name="connsiteY6" fmla="*/ 0 h 20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579" h="20573">
                      <a:moveTo>
                        <a:pt x="0" y="0"/>
                      </a:moveTo>
                      <a:cubicBezTo>
                        <a:pt x="0" y="2166"/>
                        <a:pt x="1083" y="4331"/>
                        <a:pt x="2165" y="7580"/>
                      </a:cubicBezTo>
                      <a:cubicBezTo>
                        <a:pt x="2165" y="7580"/>
                        <a:pt x="2165" y="7580"/>
                        <a:pt x="2165" y="7580"/>
                      </a:cubicBezTo>
                      <a:cubicBezTo>
                        <a:pt x="2165" y="4331"/>
                        <a:pt x="5414" y="6497"/>
                        <a:pt x="5414" y="11911"/>
                      </a:cubicBezTo>
                      <a:cubicBezTo>
                        <a:pt x="6497" y="16243"/>
                        <a:pt x="4331" y="16243"/>
                        <a:pt x="6497" y="20574"/>
                      </a:cubicBezTo>
                      <a:lnTo>
                        <a:pt x="7580" y="14077"/>
                      </a:lnTo>
                      <a:cubicBezTo>
                        <a:pt x="5414" y="5414"/>
                        <a:pt x="2165" y="2166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18" name="Полилиния: фигура 3417">
                  <a:extLst>
                    <a:ext uri="{FF2B5EF4-FFF2-40B4-BE49-F238E27FC236}">
                      <a16:creationId xmlns:a16="http://schemas.microsoft.com/office/drawing/2014/main" id="{34073F5C-A94A-2F00-B49B-9136222DFD54}"/>
                    </a:ext>
                  </a:extLst>
                </p:cNvPr>
                <p:cNvSpPr/>
                <p:nvPr/>
              </p:nvSpPr>
              <p:spPr>
                <a:xfrm>
                  <a:off x="12019836" y="6189507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0 h 2165"/>
                    <a:gd name="connsiteX1" fmla="*/ 1083 w 1082"/>
                    <a:gd name="connsiteY1" fmla="*/ 2166 h 2165"/>
                    <a:gd name="connsiteX2" fmla="*/ 0 w 108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0"/>
                      </a:moveTo>
                      <a:cubicBezTo>
                        <a:pt x="0" y="1083"/>
                        <a:pt x="0" y="2166"/>
                        <a:pt x="1083" y="2166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19" name="Полилиния: фигура 3418">
                  <a:extLst>
                    <a:ext uri="{FF2B5EF4-FFF2-40B4-BE49-F238E27FC236}">
                      <a16:creationId xmlns:a16="http://schemas.microsoft.com/office/drawing/2014/main" id="{936E9F01-F16B-0C63-0892-98AB191C8FB6}"/>
                    </a:ext>
                  </a:extLst>
                </p:cNvPr>
                <p:cNvSpPr/>
                <p:nvPr/>
              </p:nvSpPr>
              <p:spPr>
                <a:xfrm>
                  <a:off x="12020919" y="6199253"/>
                  <a:ext cx="2165" cy="3248"/>
                </a:xfrm>
                <a:custGeom>
                  <a:avLst/>
                  <a:gdLst>
                    <a:gd name="connsiteX0" fmla="*/ 0 w 2165"/>
                    <a:gd name="connsiteY0" fmla="*/ 0 h 3248"/>
                    <a:gd name="connsiteX1" fmla="*/ 1083 w 2165"/>
                    <a:gd name="connsiteY1" fmla="*/ 3249 h 3248"/>
                    <a:gd name="connsiteX2" fmla="*/ 2166 w 2165"/>
                    <a:gd name="connsiteY2" fmla="*/ 2166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3248">
                      <a:moveTo>
                        <a:pt x="0" y="0"/>
                      </a:moveTo>
                      <a:lnTo>
                        <a:pt x="1083" y="3249"/>
                      </a:lnTo>
                      <a:lnTo>
                        <a:pt x="2166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20" name="Полилиния: фигура 3419">
                  <a:extLst>
                    <a:ext uri="{FF2B5EF4-FFF2-40B4-BE49-F238E27FC236}">
                      <a16:creationId xmlns:a16="http://schemas.microsoft.com/office/drawing/2014/main" id="{0A1BC8ED-ACF5-BB5D-5D9D-C4345D03BB0F}"/>
                    </a:ext>
                  </a:extLst>
                </p:cNvPr>
                <p:cNvSpPr/>
                <p:nvPr/>
              </p:nvSpPr>
              <p:spPr>
                <a:xfrm>
                  <a:off x="12012256" y="6156954"/>
                  <a:ext cx="5414" cy="18476"/>
                </a:xfrm>
                <a:custGeom>
                  <a:avLst/>
                  <a:gdLst>
                    <a:gd name="connsiteX0" fmla="*/ 0 w 5414"/>
                    <a:gd name="connsiteY0" fmla="*/ 5482 h 18476"/>
                    <a:gd name="connsiteX1" fmla="*/ 5414 w 5414"/>
                    <a:gd name="connsiteY1" fmla="*/ 18476 h 18476"/>
                    <a:gd name="connsiteX2" fmla="*/ 5414 w 5414"/>
                    <a:gd name="connsiteY2" fmla="*/ 7648 h 18476"/>
                    <a:gd name="connsiteX3" fmla="*/ 2165 w 5414"/>
                    <a:gd name="connsiteY3" fmla="*/ 1151 h 18476"/>
                    <a:gd name="connsiteX4" fmla="*/ 0 w 5414"/>
                    <a:gd name="connsiteY4" fmla="*/ 5482 h 18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4" h="18476">
                      <a:moveTo>
                        <a:pt x="0" y="5482"/>
                      </a:moveTo>
                      <a:cubicBezTo>
                        <a:pt x="3248" y="5482"/>
                        <a:pt x="3248" y="17393"/>
                        <a:pt x="5414" y="18476"/>
                      </a:cubicBezTo>
                      <a:cubicBezTo>
                        <a:pt x="3248" y="11979"/>
                        <a:pt x="4331" y="6565"/>
                        <a:pt x="5414" y="7648"/>
                      </a:cubicBezTo>
                      <a:lnTo>
                        <a:pt x="2165" y="1151"/>
                      </a:lnTo>
                      <a:cubicBezTo>
                        <a:pt x="1083" y="-2098"/>
                        <a:pt x="0" y="2233"/>
                        <a:pt x="0" y="54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21" name="Полилиния: фигура 3420">
                  <a:extLst>
                    <a:ext uri="{FF2B5EF4-FFF2-40B4-BE49-F238E27FC236}">
                      <a16:creationId xmlns:a16="http://schemas.microsoft.com/office/drawing/2014/main" id="{7B63CDD3-8672-348D-61E9-021751BFD392}"/>
                    </a:ext>
                  </a:extLst>
                </p:cNvPr>
                <p:cNvSpPr/>
                <p:nvPr/>
              </p:nvSpPr>
              <p:spPr>
                <a:xfrm>
                  <a:off x="12012256" y="614511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cubicBezTo>
                        <a:pt x="1083" y="1083"/>
                        <a:pt x="0" y="0"/>
                        <a:pt x="0" y="0"/>
                      </a:cubicBezTo>
                      <a:cubicBezTo>
                        <a:pt x="1083" y="1083"/>
                        <a:pt x="1083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22" name="Полилиния: фигура 3421">
                  <a:extLst>
                    <a:ext uri="{FF2B5EF4-FFF2-40B4-BE49-F238E27FC236}">
                      <a16:creationId xmlns:a16="http://schemas.microsoft.com/office/drawing/2014/main" id="{D8D6F5F0-CE60-1110-61FA-59A026DF9FFA}"/>
                    </a:ext>
                  </a:extLst>
                </p:cNvPr>
                <p:cNvSpPr/>
                <p:nvPr/>
              </p:nvSpPr>
              <p:spPr>
                <a:xfrm>
                  <a:off x="11992765" y="6113708"/>
                  <a:ext cx="20573" cy="40065"/>
                </a:xfrm>
                <a:custGeom>
                  <a:avLst/>
                  <a:gdLst>
                    <a:gd name="connsiteX0" fmla="*/ 0 w 20573"/>
                    <a:gd name="connsiteY0" fmla="*/ 0 h 40065"/>
                    <a:gd name="connsiteX1" fmla="*/ 5414 w 20573"/>
                    <a:gd name="connsiteY1" fmla="*/ 7580 h 40065"/>
                    <a:gd name="connsiteX2" fmla="*/ 10828 w 20573"/>
                    <a:gd name="connsiteY2" fmla="*/ 15160 h 40065"/>
                    <a:gd name="connsiteX3" fmla="*/ 6497 w 20573"/>
                    <a:gd name="connsiteY3" fmla="*/ 11911 h 40065"/>
                    <a:gd name="connsiteX4" fmla="*/ 14077 w 20573"/>
                    <a:gd name="connsiteY4" fmla="*/ 24905 h 40065"/>
                    <a:gd name="connsiteX5" fmla="*/ 8663 w 20573"/>
                    <a:gd name="connsiteY5" fmla="*/ 19491 h 40065"/>
                    <a:gd name="connsiteX6" fmla="*/ 17326 w 20573"/>
                    <a:gd name="connsiteY6" fmla="*/ 32485 h 40065"/>
                    <a:gd name="connsiteX7" fmla="*/ 18408 w 20573"/>
                    <a:gd name="connsiteY7" fmla="*/ 40065 h 40065"/>
                    <a:gd name="connsiteX8" fmla="*/ 20574 w 20573"/>
                    <a:gd name="connsiteY8" fmla="*/ 36817 h 40065"/>
                    <a:gd name="connsiteX9" fmla="*/ 17326 w 20573"/>
                    <a:gd name="connsiteY9" fmla="*/ 29237 h 40065"/>
                    <a:gd name="connsiteX10" fmla="*/ 20574 w 20573"/>
                    <a:gd name="connsiteY10" fmla="*/ 32485 h 40065"/>
                    <a:gd name="connsiteX11" fmla="*/ 12994 w 20573"/>
                    <a:gd name="connsiteY11" fmla="*/ 10828 h 40065"/>
                    <a:gd name="connsiteX12" fmla="*/ 0 w 20573"/>
                    <a:gd name="connsiteY12" fmla="*/ 0 h 40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0573" h="40065">
                      <a:moveTo>
                        <a:pt x="0" y="0"/>
                      </a:moveTo>
                      <a:cubicBezTo>
                        <a:pt x="0" y="0"/>
                        <a:pt x="3249" y="3249"/>
                        <a:pt x="5414" y="7580"/>
                      </a:cubicBezTo>
                      <a:cubicBezTo>
                        <a:pt x="7580" y="10828"/>
                        <a:pt x="10828" y="15160"/>
                        <a:pt x="10828" y="15160"/>
                      </a:cubicBezTo>
                      <a:cubicBezTo>
                        <a:pt x="9746" y="14077"/>
                        <a:pt x="8663" y="15160"/>
                        <a:pt x="6497" y="11911"/>
                      </a:cubicBezTo>
                      <a:cubicBezTo>
                        <a:pt x="9746" y="19491"/>
                        <a:pt x="11911" y="19491"/>
                        <a:pt x="14077" y="24905"/>
                      </a:cubicBezTo>
                      <a:cubicBezTo>
                        <a:pt x="12994" y="28154"/>
                        <a:pt x="8663" y="14077"/>
                        <a:pt x="8663" y="19491"/>
                      </a:cubicBezTo>
                      <a:cubicBezTo>
                        <a:pt x="10828" y="23823"/>
                        <a:pt x="12994" y="29237"/>
                        <a:pt x="17326" y="32485"/>
                      </a:cubicBezTo>
                      <a:lnTo>
                        <a:pt x="18408" y="40065"/>
                      </a:lnTo>
                      <a:lnTo>
                        <a:pt x="20574" y="36817"/>
                      </a:lnTo>
                      <a:cubicBezTo>
                        <a:pt x="20574" y="33568"/>
                        <a:pt x="16243" y="32485"/>
                        <a:pt x="17326" y="29237"/>
                      </a:cubicBezTo>
                      <a:cubicBezTo>
                        <a:pt x="18408" y="28154"/>
                        <a:pt x="19491" y="30320"/>
                        <a:pt x="20574" y="32485"/>
                      </a:cubicBezTo>
                      <a:cubicBezTo>
                        <a:pt x="18408" y="28154"/>
                        <a:pt x="17326" y="19491"/>
                        <a:pt x="12994" y="10828"/>
                      </a:cubicBezTo>
                      <a:cubicBezTo>
                        <a:pt x="7580" y="1083"/>
                        <a:pt x="4331" y="5414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23" name="Полилиния: фигура 3422">
                  <a:extLst>
                    <a:ext uri="{FF2B5EF4-FFF2-40B4-BE49-F238E27FC236}">
                      <a16:creationId xmlns:a16="http://schemas.microsoft.com/office/drawing/2014/main" id="{E4E030D6-0F28-5D8E-1633-B03BAAEF1CBF}"/>
                    </a:ext>
                  </a:extLst>
                </p:cNvPr>
                <p:cNvSpPr/>
                <p:nvPr/>
              </p:nvSpPr>
              <p:spPr>
                <a:xfrm>
                  <a:off x="11994930" y="6110460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24" name="Полилиния: фигура 3423">
                  <a:extLst>
                    <a:ext uri="{FF2B5EF4-FFF2-40B4-BE49-F238E27FC236}">
                      <a16:creationId xmlns:a16="http://schemas.microsoft.com/office/drawing/2014/main" id="{543AE22A-711A-0E36-B122-566043BF4BA5}"/>
                    </a:ext>
                  </a:extLst>
                </p:cNvPr>
                <p:cNvSpPr/>
                <p:nvPr/>
              </p:nvSpPr>
              <p:spPr>
                <a:xfrm>
                  <a:off x="11970025" y="6076891"/>
                  <a:ext cx="21656" cy="29549"/>
                </a:xfrm>
                <a:custGeom>
                  <a:avLst/>
                  <a:gdLst>
                    <a:gd name="connsiteX0" fmla="*/ 11911 w 21656"/>
                    <a:gd name="connsiteY0" fmla="*/ 20574 h 29549"/>
                    <a:gd name="connsiteX1" fmla="*/ 18408 w 21656"/>
                    <a:gd name="connsiteY1" fmla="*/ 27071 h 29549"/>
                    <a:gd name="connsiteX2" fmla="*/ 18408 w 21656"/>
                    <a:gd name="connsiteY2" fmla="*/ 29237 h 29549"/>
                    <a:gd name="connsiteX3" fmla="*/ 21657 w 21656"/>
                    <a:gd name="connsiteY3" fmla="*/ 29237 h 29549"/>
                    <a:gd name="connsiteX4" fmla="*/ 11911 w 21656"/>
                    <a:gd name="connsiteY4" fmla="*/ 16243 h 29549"/>
                    <a:gd name="connsiteX5" fmla="*/ 11911 w 21656"/>
                    <a:gd name="connsiteY5" fmla="*/ 10828 h 29549"/>
                    <a:gd name="connsiteX6" fmla="*/ 16243 w 21656"/>
                    <a:gd name="connsiteY6" fmla="*/ 18408 h 29549"/>
                    <a:gd name="connsiteX7" fmla="*/ 2166 w 21656"/>
                    <a:gd name="connsiteY7" fmla="*/ 0 h 29549"/>
                    <a:gd name="connsiteX8" fmla="*/ 4332 w 21656"/>
                    <a:gd name="connsiteY8" fmla="*/ 4331 h 29549"/>
                    <a:gd name="connsiteX9" fmla="*/ 0 w 21656"/>
                    <a:gd name="connsiteY9" fmla="*/ 1083 h 29549"/>
                    <a:gd name="connsiteX10" fmla="*/ 3249 w 21656"/>
                    <a:gd name="connsiteY10" fmla="*/ 8663 h 29549"/>
                    <a:gd name="connsiteX11" fmla="*/ 11911 w 21656"/>
                    <a:gd name="connsiteY11" fmla="*/ 20574 h 295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656" h="29549">
                      <a:moveTo>
                        <a:pt x="11911" y="20574"/>
                      </a:moveTo>
                      <a:lnTo>
                        <a:pt x="18408" y="27071"/>
                      </a:lnTo>
                      <a:cubicBezTo>
                        <a:pt x="18408" y="28154"/>
                        <a:pt x="18408" y="29237"/>
                        <a:pt x="18408" y="29237"/>
                      </a:cubicBezTo>
                      <a:cubicBezTo>
                        <a:pt x="18408" y="28154"/>
                        <a:pt x="20574" y="30320"/>
                        <a:pt x="21657" y="29237"/>
                      </a:cubicBezTo>
                      <a:cubicBezTo>
                        <a:pt x="21657" y="23823"/>
                        <a:pt x="15160" y="20574"/>
                        <a:pt x="11911" y="16243"/>
                      </a:cubicBezTo>
                      <a:cubicBezTo>
                        <a:pt x="5414" y="5414"/>
                        <a:pt x="12994" y="16243"/>
                        <a:pt x="11911" y="10828"/>
                      </a:cubicBezTo>
                      <a:cubicBezTo>
                        <a:pt x="14077" y="14077"/>
                        <a:pt x="14077" y="14077"/>
                        <a:pt x="16243" y="18408"/>
                      </a:cubicBezTo>
                      <a:cubicBezTo>
                        <a:pt x="14077" y="9746"/>
                        <a:pt x="6497" y="3249"/>
                        <a:pt x="2166" y="0"/>
                      </a:cubicBezTo>
                      <a:cubicBezTo>
                        <a:pt x="3249" y="1083"/>
                        <a:pt x="2166" y="2166"/>
                        <a:pt x="4332" y="4331"/>
                      </a:cubicBezTo>
                      <a:lnTo>
                        <a:pt x="0" y="1083"/>
                      </a:lnTo>
                      <a:cubicBezTo>
                        <a:pt x="1083" y="4331"/>
                        <a:pt x="2166" y="6497"/>
                        <a:pt x="3249" y="8663"/>
                      </a:cubicBezTo>
                      <a:cubicBezTo>
                        <a:pt x="5414" y="11911"/>
                        <a:pt x="8663" y="15160"/>
                        <a:pt x="11911" y="2057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25" name="Полилиния: фигура 3424">
                  <a:extLst>
                    <a:ext uri="{FF2B5EF4-FFF2-40B4-BE49-F238E27FC236}">
                      <a16:creationId xmlns:a16="http://schemas.microsoft.com/office/drawing/2014/main" id="{AA69CF59-A4D6-7DC9-E1A2-61AFB98184DE}"/>
                    </a:ext>
                  </a:extLst>
                </p:cNvPr>
                <p:cNvSpPr/>
                <p:nvPr/>
              </p:nvSpPr>
              <p:spPr>
                <a:xfrm>
                  <a:off x="11988433" y="6107211"/>
                  <a:ext cx="2165" cy="4331"/>
                </a:xfrm>
                <a:custGeom>
                  <a:avLst/>
                  <a:gdLst>
                    <a:gd name="connsiteX0" fmla="*/ 2166 w 2165"/>
                    <a:gd name="connsiteY0" fmla="*/ 4331 h 4331"/>
                    <a:gd name="connsiteX1" fmla="*/ 0 w 2165"/>
                    <a:gd name="connsiteY1" fmla="*/ 0 h 4331"/>
                    <a:gd name="connsiteX2" fmla="*/ 2166 w 2165"/>
                    <a:gd name="connsiteY2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4331">
                      <a:moveTo>
                        <a:pt x="2166" y="4331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1083"/>
                        <a:pt x="0" y="2166"/>
                        <a:pt x="2166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26" name="Полилиния: фигура 3425">
                  <a:extLst>
                    <a:ext uri="{FF2B5EF4-FFF2-40B4-BE49-F238E27FC236}">
                      <a16:creationId xmlns:a16="http://schemas.microsoft.com/office/drawing/2014/main" id="{4C4D4FA1-4BDD-F7A4-C420-8A6BDC74D092}"/>
                    </a:ext>
                  </a:extLst>
                </p:cNvPr>
                <p:cNvSpPr/>
                <p:nvPr/>
              </p:nvSpPr>
              <p:spPr>
                <a:xfrm>
                  <a:off x="11970025" y="6075808"/>
                  <a:ext cx="2165" cy="2165"/>
                </a:xfrm>
                <a:custGeom>
                  <a:avLst/>
                  <a:gdLst>
                    <a:gd name="connsiteX0" fmla="*/ 0 w 2165"/>
                    <a:gd name="connsiteY0" fmla="*/ 0 h 2165"/>
                    <a:gd name="connsiteX1" fmla="*/ 2166 w 2165"/>
                    <a:gd name="connsiteY1" fmla="*/ 2166 h 2165"/>
                    <a:gd name="connsiteX2" fmla="*/ 0 w 2165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2165">
                      <a:moveTo>
                        <a:pt x="0" y="0"/>
                      </a:moveTo>
                      <a:cubicBezTo>
                        <a:pt x="0" y="1083"/>
                        <a:pt x="1083" y="1083"/>
                        <a:pt x="2166" y="2166"/>
                      </a:cubicBezTo>
                      <a:cubicBezTo>
                        <a:pt x="2166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27" name="Полилиния: фигура 3426">
                  <a:extLst>
                    <a:ext uri="{FF2B5EF4-FFF2-40B4-BE49-F238E27FC236}">
                      <a16:creationId xmlns:a16="http://schemas.microsoft.com/office/drawing/2014/main" id="{AE27ADA1-5C8C-A1D7-8FE3-FF0BCB7B39F5}"/>
                    </a:ext>
                  </a:extLst>
                </p:cNvPr>
                <p:cNvSpPr/>
                <p:nvPr/>
              </p:nvSpPr>
              <p:spPr>
                <a:xfrm>
                  <a:off x="11967859" y="6075808"/>
                  <a:ext cx="3248" cy="5635"/>
                </a:xfrm>
                <a:custGeom>
                  <a:avLst/>
                  <a:gdLst>
                    <a:gd name="connsiteX0" fmla="*/ 3248 w 3248"/>
                    <a:gd name="connsiteY0" fmla="*/ 5414 h 5635"/>
                    <a:gd name="connsiteX1" fmla="*/ 0 w 3248"/>
                    <a:gd name="connsiteY1" fmla="*/ 0 h 5635"/>
                    <a:gd name="connsiteX2" fmla="*/ 1083 w 3248"/>
                    <a:gd name="connsiteY2" fmla="*/ 3249 h 5635"/>
                    <a:gd name="connsiteX3" fmla="*/ 3248 w 3248"/>
                    <a:gd name="connsiteY3" fmla="*/ 5414 h 5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5635">
                      <a:moveTo>
                        <a:pt x="3248" y="5414"/>
                      </a:moveTo>
                      <a:lnTo>
                        <a:pt x="0" y="0"/>
                      </a:lnTo>
                      <a:lnTo>
                        <a:pt x="1083" y="3249"/>
                      </a:lnTo>
                      <a:cubicBezTo>
                        <a:pt x="1083" y="3249"/>
                        <a:pt x="3248" y="6497"/>
                        <a:pt x="3248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28" name="Полилиния: фигура 3427">
                  <a:extLst>
                    <a:ext uri="{FF2B5EF4-FFF2-40B4-BE49-F238E27FC236}">
                      <a16:creationId xmlns:a16="http://schemas.microsoft.com/office/drawing/2014/main" id="{479C0809-46C7-3730-7A31-7847CACF8419}"/>
                    </a:ext>
                  </a:extLst>
                </p:cNvPr>
                <p:cNvSpPr/>
                <p:nvPr/>
              </p:nvSpPr>
              <p:spPr>
                <a:xfrm>
                  <a:off x="11756705" y="5970773"/>
                  <a:ext cx="210071" cy="100704"/>
                </a:xfrm>
                <a:custGeom>
                  <a:avLst/>
                  <a:gdLst>
                    <a:gd name="connsiteX0" fmla="*/ 2165 w 210071"/>
                    <a:gd name="connsiteY0" fmla="*/ 2166 h 100704"/>
                    <a:gd name="connsiteX1" fmla="*/ 9746 w 210071"/>
                    <a:gd name="connsiteY1" fmla="*/ 3249 h 100704"/>
                    <a:gd name="connsiteX2" fmla="*/ 0 w 210071"/>
                    <a:gd name="connsiteY2" fmla="*/ 5414 h 100704"/>
                    <a:gd name="connsiteX3" fmla="*/ 1083 w 210071"/>
                    <a:gd name="connsiteY3" fmla="*/ 8663 h 100704"/>
                    <a:gd name="connsiteX4" fmla="*/ 9746 w 210071"/>
                    <a:gd name="connsiteY4" fmla="*/ 7580 h 100704"/>
                    <a:gd name="connsiteX5" fmla="*/ 19491 w 210071"/>
                    <a:gd name="connsiteY5" fmla="*/ 7580 h 100704"/>
                    <a:gd name="connsiteX6" fmla="*/ 20574 w 210071"/>
                    <a:gd name="connsiteY6" fmla="*/ 8663 h 100704"/>
                    <a:gd name="connsiteX7" fmla="*/ 54142 w 210071"/>
                    <a:gd name="connsiteY7" fmla="*/ 11911 h 100704"/>
                    <a:gd name="connsiteX8" fmla="*/ 79047 w 210071"/>
                    <a:gd name="connsiteY8" fmla="*/ 17326 h 100704"/>
                    <a:gd name="connsiteX9" fmla="*/ 166758 w 210071"/>
                    <a:gd name="connsiteY9" fmla="*/ 62805 h 100704"/>
                    <a:gd name="connsiteX10" fmla="*/ 172172 w 210071"/>
                    <a:gd name="connsiteY10" fmla="*/ 63888 h 100704"/>
                    <a:gd name="connsiteX11" fmla="*/ 176503 w 210071"/>
                    <a:gd name="connsiteY11" fmla="*/ 70385 h 100704"/>
                    <a:gd name="connsiteX12" fmla="*/ 172172 w 210071"/>
                    <a:gd name="connsiteY12" fmla="*/ 66054 h 100704"/>
                    <a:gd name="connsiteX13" fmla="*/ 181918 w 210071"/>
                    <a:gd name="connsiteY13" fmla="*/ 75799 h 100704"/>
                    <a:gd name="connsiteX14" fmla="*/ 192746 w 210071"/>
                    <a:gd name="connsiteY14" fmla="*/ 85545 h 100704"/>
                    <a:gd name="connsiteX15" fmla="*/ 194912 w 210071"/>
                    <a:gd name="connsiteY15" fmla="*/ 83379 h 100704"/>
                    <a:gd name="connsiteX16" fmla="*/ 201409 w 210071"/>
                    <a:gd name="connsiteY16" fmla="*/ 95290 h 100704"/>
                    <a:gd name="connsiteX17" fmla="*/ 208989 w 210071"/>
                    <a:gd name="connsiteY17" fmla="*/ 100705 h 100704"/>
                    <a:gd name="connsiteX18" fmla="*/ 203575 w 210071"/>
                    <a:gd name="connsiteY18" fmla="*/ 90959 h 100704"/>
                    <a:gd name="connsiteX19" fmla="*/ 210072 w 210071"/>
                    <a:gd name="connsiteY19" fmla="*/ 96373 h 100704"/>
                    <a:gd name="connsiteX20" fmla="*/ 159178 w 210071"/>
                    <a:gd name="connsiteY20" fmla="*/ 55225 h 100704"/>
                    <a:gd name="connsiteX21" fmla="*/ 162427 w 210071"/>
                    <a:gd name="connsiteY21" fmla="*/ 55225 h 100704"/>
                    <a:gd name="connsiteX22" fmla="*/ 129941 w 210071"/>
                    <a:gd name="connsiteY22" fmla="*/ 32485 h 100704"/>
                    <a:gd name="connsiteX23" fmla="*/ 123444 w 210071"/>
                    <a:gd name="connsiteY23" fmla="*/ 29237 h 100704"/>
                    <a:gd name="connsiteX24" fmla="*/ 115864 w 210071"/>
                    <a:gd name="connsiteY24" fmla="*/ 28154 h 100704"/>
                    <a:gd name="connsiteX25" fmla="*/ 109367 w 210071"/>
                    <a:gd name="connsiteY25" fmla="*/ 23823 h 100704"/>
                    <a:gd name="connsiteX26" fmla="*/ 108284 w 210071"/>
                    <a:gd name="connsiteY26" fmla="*/ 24905 h 100704"/>
                    <a:gd name="connsiteX27" fmla="*/ 97456 w 210071"/>
                    <a:gd name="connsiteY27" fmla="*/ 19491 h 100704"/>
                    <a:gd name="connsiteX28" fmla="*/ 94207 w 210071"/>
                    <a:gd name="connsiteY28" fmla="*/ 21657 h 100704"/>
                    <a:gd name="connsiteX29" fmla="*/ 83379 w 210071"/>
                    <a:gd name="connsiteY29" fmla="*/ 15160 h 100704"/>
                    <a:gd name="connsiteX30" fmla="*/ 72550 w 210071"/>
                    <a:gd name="connsiteY30" fmla="*/ 9746 h 100704"/>
                    <a:gd name="connsiteX31" fmla="*/ 75799 w 210071"/>
                    <a:gd name="connsiteY31" fmla="*/ 11911 h 100704"/>
                    <a:gd name="connsiteX32" fmla="*/ 70385 w 210071"/>
                    <a:gd name="connsiteY32" fmla="*/ 11911 h 100704"/>
                    <a:gd name="connsiteX33" fmla="*/ 67136 w 210071"/>
                    <a:gd name="connsiteY33" fmla="*/ 8663 h 100704"/>
                    <a:gd name="connsiteX34" fmla="*/ 48728 w 210071"/>
                    <a:gd name="connsiteY34" fmla="*/ 6497 h 100704"/>
                    <a:gd name="connsiteX35" fmla="*/ 50893 w 210071"/>
                    <a:gd name="connsiteY35" fmla="*/ 8663 h 100704"/>
                    <a:gd name="connsiteX36" fmla="*/ 44397 w 210071"/>
                    <a:gd name="connsiteY36" fmla="*/ 7580 h 100704"/>
                    <a:gd name="connsiteX37" fmla="*/ 38982 w 210071"/>
                    <a:gd name="connsiteY37" fmla="*/ 6497 h 100704"/>
                    <a:gd name="connsiteX38" fmla="*/ 25988 w 210071"/>
                    <a:gd name="connsiteY38" fmla="*/ 4331 h 100704"/>
                    <a:gd name="connsiteX39" fmla="*/ 37900 w 210071"/>
                    <a:gd name="connsiteY39" fmla="*/ 2166 h 100704"/>
                    <a:gd name="connsiteX40" fmla="*/ 30320 w 210071"/>
                    <a:gd name="connsiteY40" fmla="*/ 0 h 100704"/>
                    <a:gd name="connsiteX41" fmla="*/ 14077 w 210071"/>
                    <a:gd name="connsiteY41" fmla="*/ 2166 h 100704"/>
                    <a:gd name="connsiteX42" fmla="*/ 2165 w 210071"/>
                    <a:gd name="connsiteY42" fmla="*/ 2166 h 1007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210071" h="100704">
                      <a:moveTo>
                        <a:pt x="2165" y="2166"/>
                      </a:moveTo>
                      <a:cubicBezTo>
                        <a:pt x="3248" y="3249"/>
                        <a:pt x="5414" y="4331"/>
                        <a:pt x="9746" y="3249"/>
                      </a:cubicBezTo>
                      <a:cubicBezTo>
                        <a:pt x="8663" y="4331"/>
                        <a:pt x="2165" y="4331"/>
                        <a:pt x="0" y="5414"/>
                      </a:cubicBezTo>
                      <a:cubicBezTo>
                        <a:pt x="6497" y="6497"/>
                        <a:pt x="0" y="6497"/>
                        <a:pt x="1083" y="8663"/>
                      </a:cubicBezTo>
                      <a:cubicBezTo>
                        <a:pt x="4331" y="8663"/>
                        <a:pt x="7580" y="8663"/>
                        <a:pt x="9746" y="7580"/>
                      </a:cubicBezTo>
                      <a:cubicBezTo>
                        <a:pt x="11911" y="7580"/>
                        <a:pt x="15160" y="6497"/>
                        <a:pt x="19491" y="7580"/>
                      </a:cubicBezTo>
                      <a:cubicBezTo>
                        <a:pt x="19491" y="7580"/>
                        <a:pt x="19491" y="8663"/>
                        <a:pt x="20574" y="8663"/>
                      </a:cubicBezTo>
                      <a:cubicBezTo>
                        <a:pt x="30320" y="8663"/>
                        <a:pt x="45479" y="8663"/>
                        <a:pt x="54142" y="11911"/>
                      </a:cubicBezTo>
                      <a:cubicBezTo>
                        <a:pt x="62805" y="14077"/>
                        <a:pt x="69302" y="15160"/>
                        <a:pt x="79047" y="17326"/>
                      </a:cubicBezTo>
                      <a:cubicBezTo>
                        <a:pt x="109367" y="27071"/>
                        <a:pt x="139687" y="41148"/>
                        <a:pt x="166758" y="62805"/>
                      </a:cubicBezTo>
                      <a:lnTo>
                        <a:pt x="172172" y="63888"/>
                      </a:lnTo>
                      <a:cubicBezTo>
                        <a:pt x="172172" y="66054"/>
                        <a:pt x="178669" y="69302"/>
                        <a:pt x="176503" y="70385"/>
                      </a:cubicBezTo>
                      <a:cubicBezTo>
                        <a:pt x="175421" y="69302"/>
                        <a:pt x="174338" y="68219"/>
                        <a:pt x="172172" y="66054"/>
                      </a:cubicBezTo>
                      <a:cubicBezTo>
                        <a:pt x="174338" y="69302"/>
                        <a:pt x="177586" y="72551"/>
                        <a:pt x="181918" y="75799"/>
                      </a:cubicBezTo>
                      <a:cubicBezTo>
                        <a:pt x="186249" y="79048"/>
                        <a:pt x="189498" y="82296"/>
                        <a:pt x="192746" y="85545"/>
                      </a:cubicBezTo>
                      <a:cubicBezTo>
                        <a:pt x="192746" y="84462"/>
                        <a:pt x="192746" y="81213"/>
                        <a:pt x="194912" y="83379"/>
                      </a:cubicBezTo>
                      <a:cubicBezTo>
                        <a:pt x="192746" y="84462"/>
                        <a:pt x="202492" y="90959"/>
                        <a:pt x="201409" y="95290"/>
                      </a:cubicBezTo>
                      <a:cubicBezTo>
                        <a:pt x="206823" y="102870"/>
                        <a:pt x="203575" y="94207"/>
                        <a:pt x="208989" y="100705"/>
                      </a:cubicBezTo>
                      <a:cubicBezTo>
                        <a:pt x="211155" y="100705"/>
                        <a:pt x="203575" y="93125"/>
                        <a:pt x="203575" y="90959"/>
                      </a:cubicBezTo>
                      <a:cubicBezTo>
                        <a:pt x="206823" y="92042"/>
                        <a:pt x="208989" y="97456"/>
                        <a:pt x="210072" y="96373"/>
                      </a:cubicBezTo>
                      <a:cubicBezTo>
                        <a:pt x="201409" y="84462"/>
                        <a:pt x="178669" y="67136"/>
                        <a:pt x="159178" y="55225"/>
                      </a:cubicBezTo>
                      <a:lnTo>
                        <a:pt x="162427" y="55225"/>
                      </a:lnTo>
                      <a:cubicBezTo>
                        <a:pt x="152681" y="48728"/>
                        <a:pt x="136438" y="40065"/>
                        <a:pt x="129941" y="32485"/>
                      </a:cubicBezTo>
                      <a:cubicBezTo>
                        <a:pt x="131024" y="33568"/>
                        <a:pt x="126693" y="31403"/>
                        <a:pt x="123444" y="29237"/>
                      </a:cubicBezTo>
                      <a:cubicBezTo>
                        <a:pt x="119113" y="27071"/>
                        <a:pt x="115864" y="25988"/>
                        <a:pt x="115864" y="28154"/>
                      </a:cubicBezTo>
                      <a:cubicBezTo>
                        <a:pt x="113699" y="25988"/>
                        <a:pt x="112616" y="25988"/>
                        <a:pt x="109367" y="23823"/>
                      </a:cubicBezTo>
                      <a:lnTo>
                        <a:pt x="108284" y="24905"/>
                      </a:lnTo>
                      <a:cubicBezTo>
                        <a:pt x="102870" y="22740"/>
                        <a:pt x="103953" y="21657"/>
                        <a:pt x="97456" y="19491"/>
                      </a:cubicBezTo>
                      <a:cubicBezTo>
                        <a:pt x="100704" y="22740"/>
                        <a:pt x="96373" y="21657"/>
                        <a:pt x="94207" y="21657"/>
                      </a:cubicBezTo>
                      <a:cubicBezTo>
                        <a:pt x="90959" y="19491"/>
                        <a:pt x="86628" y="17326"/>
                        <a:pt x="83379" y="15160"/>
                      </a:cubicBezTo>
                      <a:cubicBezTo>
                        <a:pt x="80130" y="12994"/>
                        <a:pt x="75799" y="11911"/>
                        <a:pt x="72550" y="9746"/>
                      </a:cubicBezTo>
                      <a:cubicBezTo>
                        <a:pt x="72550" y="10828"/>
                        <a:pt x="73633" y="10828"/>
                        <a:pt x="75799" y="11911"/>
                      </a:cubicBezTo>
                      <a:cubicBezTo>
                        <a:pt x="71468" y="9746"/>
                        <a:pt x="71468" y="11911"/>
                        <a:pt x="70385" y="11911"/>
                      </a:cubicBezTo>
                      <a:cubicBezTo>
                        <a:pt x="66054" y="10828"/>
                        <a:pt x="67136" y="8663"/>
                        <a:pt x="67136" y="8663"/>
                      </a:cubicBezTo>
                      <a:cubicBezTo>
                        <a:pt x="59556" y="6497"/>
                        <a:pt x="54142" y="9746"/>
                        <a:pt x="48728" y="6497"/>
                      </a:cubicBezTo>
                      <a:lnTo>
                        <a:pt x="50893" y="8663"/>
                      </a:lnTo>
                      <a:cubicBezTo>
                        <a:pt x="48728" y="8663"/>
                        <a:pt x="46562" y="7580"/>
                        <a:pt x="44397" y="7580"/>
                      </a:cubicBezTo>
                      <a:cubicBezTo>
                        <a:pt x="42231" y="7580"/>
                        <a:pt x="40065" y="6497"/>
                        <a:pt x="38982" y="6497"/>
                      </a:cubicBezTo>
                      <a:cubicBezTo>
                        <a:pt x="34651" y="5414"/>
                        <a:pt x="31402" y="4331"/>
                        <a:pt x="25988" y="4331"/>
                      </a:cubicBezTo>
                      <a:cubicBezTo>
                        <a:pt x="21657" y="2166"/>
                        <a:pt x="33568" y="3249"/>
                        <a:pt x="37900" y="2166"/>
                      </a:cubicBezTo>
                      <a:cubicBezTo>
                        <a:pt x="35734" y="1083"/>
                        <a:pt x="32485" y="1083"/>
                        <a:pt x="30320" y="0"/>
                      </a:cubicBezTo>
                      <a:cubicBezTo>
                        <a:pt x="25988" y="1083"/>
                        <a:pt x="19491" y="2166"/>
                        <a:pt x="14077" y="2166"/>
                      </a:cubicBezTo>
                      <a:cubicBezTo>
                        <a:pt x="17326" y="3249"/>
                        <a:pt x="5414" y="2166"/>
                        <a:pt x="2165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29" name="Полилиния: фигура 3428">
                  <a:extLst>
                    <a:ext uri="{FF2B5EF4-FFF2-40B4-BE49-F238E27FC236}">
                      <a16:creationId xmlns:a16="http://schemas.microsoft.com/office/drawing/2014/main" id="{F2F278A5-37A7-364D-27DC-F4F5F8CB1C6F}"/>
                    </a:ext>
                  </a:extLst>
                </p:cNvPr>
                <p:cNvSpPr/>
                <p:nvPr/>
              </p:nvSpPr>
              <p:spPr>
                <a:xfrm>
                  <a:off x="11784859" y="5971855"/>
                  <a:ext cx="3248" cy="1082"/>
                </a:xfrm>
                <a:custGeom>
                  <a:avLst/>
                  <a:gdLst>
                    <a:gd name="connsiteX0" fmla="*/ 0 w 3248"/>
                    <a:gd name="connsiteY0" fmla="*/ 1083 h 1082"/>
                    <a:gd name="connsiteX1" fmla="*/ 3248 w 3248"/>
                    <a:gd name="connsiteY1" fmla="*/ 0 h 1082"/>
                    <a:gd name="connsiteX2" fmla="*/ 0 w 3248"/>
                    <a:gd name="connsiteY2" fmla="*/ 1083 h 1082"/>
                    <a:gd name="connsiteX3" fmla="*/ 0 w 3248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1082">
                      <a:moveTo>
                        <a:pt x="0" y="1083"/>
                      </a:moveTo>
                      <a:cubicBezTo>
                        <a:pt x="1083" y="1083"/>
                        <a:pt x="2165" y="1083"/>
                        <a:pt x="3248" y="0"/>
                      </a:cubicBezTo>
                      <a:cubicBezTo>
                        <a:pt x="2165" y="1083"/>
                        <a:pt x="1083" y="1083"/>
                        <a:pt x="0" y="1083"/>
                      </a:cubicBezTo>
                      <a:cubicBezTo>
                        <a:pt x="0" y="1083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30" name="Полилиния: фигура 3429">
                  <a:extLst>
                    <a:ext uri="{FF2B5EF4-FFF2-40B4-BE49-F238E27FC236}">
                      <a16:creationId xmlns:a16="http://schemas.microsoft.com/office/drawing/2014/main" id="{DDE84951-5614-54EF-C89A-36919FCD37CD}"/>
                    </a:ext>
                  </a:extLst>
                </p:cNvPr>
                <p:cNvSpPr/>
                <p:nvPr/>
              </p:nvSpPr>
              <p:spPr>
                <a:xfrm>
                  <a:off x="11758058" y="5972938"/>
                  <a:ext cx="811" cy="10828"/>
                </a:xfrm>
                <a:custGeom>
                  <a:avLst/>
                  <a:gdLst>
                    <a:gd name="connsiteX0" fmla="*/ 812 w 811"/>
                    <a:gd name="connsiteY0" fmla="*/ 0 h 10828"/>
                    <a:gd name="connsiteX1" fmla="*/ 812 w 811"/>
                    <a:gd name="connsiteY1" fmla="*/ 0 h 10828"/>
                    <a:gd name="connsiteX2" fmla="*/ 812 w 81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31" name="Полилиния: фигура 3430">
                  <a:extLst>
                    <a:ext uri="{FF2B5EF4-FFF2-40B4-BE49-F238E27FC236}">
                      <a16:creationId xmlns:a16="http://schemas.microsoft.com/office/drawing/2014/main" id="{714B4627-97EB-F025-7BD6-82669B522E4C}"/>
                    </a:ext>
                  </a:extLst>
                </p:cNvPr>
                <p:cNvSpPr/>
                <p:nvPr/>
              </p:nvSpPr>
              <p:spPr>
                <a:xfrm>
                  <a:off x="11809764" y="5983767"/>
                  <a:ext cx="2165" cy="10828"/>
                </a:xfrm>
                <a:custGeom>
                  <a:avLst/>
                  <a:gdLst>
                    <a:gd name="connsiteX0" fmla="*/ 2166 w 2165"/>
                    <a:gd name="connsiteY0" fmla="*/ 0 h 10828"/>
                    <a:gd name="connsiteX1" fmla="*/ 1083 w 2165"/>
                    <a:gd name="connsiteY1" fmla="*/ 0 h 10828"/>
                    <a:gd name="connsiteX2" fmla="*/ 0 w 2165"/>
                    <a:gd name="connsiteY2" fmla="*/ 0 h 10828"/>
                    <a:gd name="connsiteX3" fmla="*/ 2166 w 2165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10828">
                      <a:moveTo>
                        <a:pt x="2166" y="0"/>
                      </a:moveTo>
                      <a:cubicBezTo>
                        <a:pt x="2166" y="0"/>
                        <a:pt x="1083" y="0"/>
                        <a:pt x="1083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lnTo>
                        <a:pt x="216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32" name="Полилиния: фигура 3431">
                  <a:extLst>
                    <a:ext uri="{FF2B5EF4-FFF2-40B4-BE49-F238E27FC236}">
                      <a16:creationId xmlns:a16="http://schemas.microsoft.com/office/drawing/2014/main" id="{1BE15A87-329A-1C63-88CB-8F50436E0A63}"/>
                    </a:ext>
                  </a:extLst>
                </p:cNvPr>
                <p:cNvSpPr/>
                <p:nvPr/>
              </p:nvSpPr>
              <p:spPr>
                <a:xfrm>
                  <a:off x="11820592" y="5978352"/>
                  <a:ext cx="6497" cy="3248"/>
                </a:xfrm>
                <a:custGeom>
                  <a:avLst/>
                  <a:gdLst>
                    <a:gd name="connsiteX0" fmla="*/ 0 w 6497"/>
                    <a:gd name="connsiteY0" fmla="*/ 0 h 3248"/>
                    <a:gd name="connsiteX1" fmla="*/ 6497 w 6497"/>
                    <a:gd name="connsiteY1" fmla="*/ 3249 h 3248"/>
                    <a:gd name="connsiteX2" fmla="*/ 0 w 6497"/>
                    <a:gd name="connsiteY2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497" h="3248">
                      <a:moveTo>
                        <a:pt x="0" y="0"/>
                      </a:moveTo>
                      <a:cubicBezTo>
                        <a:pt x="2166" y="1083"/>
                        <a:pt x="4331" y="2166"/>
                        <a:pt x="6497" y="3249"/>
                      </a:cubicBezTo>
                      <a:cubicBezTo>
                        <a:pt x="6497" y="2166"/>
                        <a:pt x="5414" y="2166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33" name="Полилиния: фигура 3432">
                  <a:extLst>
                    <a:ext uri="{FF2B5EF4-FFF2-40B4-BE49-F238E27FC236}">
                      <a16:creationId xmlns:a16="http://schemas.microsoft.com/office/drawing/2014/main" id="{DE3CD2A8-7FF0-5C79-8C9D-C027D81CA49E}"/>
                    </a:ext>
                  </a:extLst>
                </p:cNvPr>
                <p:cNvSpPr/>
                <p:nvPr/>
              </p:nvSpPr>
              <p:spPr>
                <a:xfrm>
                  <a:off x="11874210" y="5998114"/>
                  <a:ext cx="3772" cy="812"/>
                </a:xfrm>
                <a:custGeom>
                  <a:avLst/>
                  <a:gdLst>
                    <a:gd name="connsiteX0" fmla="*/ 1607 w 3772"/>
                    <a:gd name="connsiteY0" fmla="*/ 812 h 812"/>
                    <a:gd name="connsiteX1" fmla="*/ 3773 w 3772"/>
                    <a:gd name="connsiteY1" fmla="*/ 812 h 812"/>
                    <a:gd name="connsiteX2" fmla="*/ 1607 w 377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772" h="812">
                      <a:moveTo>
                        <a:pt x="1607" y="812"/>
                      </a:moveTo>
                      <a:cubicBezTo>
                        <a:pt x="3773" y="812"/>
                        <a:pt x="2690" y="812"/>
                        <a:pt x="3773" y="812"/>
                      </a:cubicBezTo>
                      <a:cubicBezTo>
                        <a:pt x="524" y="-271"/>
                        <a:pt x="-1642" y="-271"/>
                        <a:pt x="1607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34" name="Полилиния: фигура 3433">
                  <a:extLst>
                    <a:ext uri="{FF2B5EF4-FFF2-40B4-BE49-F238E27FC236}">
                      <a16:creationId xmlns:a16="http://schemas.microsoft.com/office/drawing/2014/main" id="{7C57AA74-6295-E244-2354-01D1E6C0B99B}"/>
                    </a:ext>
                  </a:extLst>
                </p:cNvPr>
                <p:cNvSpPr/>
                <p:nvPr/>
              </p:nvSpPr>
              <p:spPr>
                <a:xfrm>
                  <a:off x="11766450" y="5971855"/>
                  <a:ext cx="8662" cy="10828"/>
                </a:xfrm>
                <a:custGeom>
                  <a:avLst/>
                  <a:gdLst>
                    <a:gd name="connsiteX0" fmla="*/ 8663 w 8662"/>
                    <a:gd name="connsiteY0" fmla="*/ 0 h 10828"/>
                    <a:gd name="connsiteX1" fmla="*/ 5414 w 8662"/>
                    <a:gd name="connsiteY1" fmla="*/ 0 h 10828"/>
                    <a:gd name="connsiteX2" fmla="*/ 2166 w 8662"/>
                    <a:gd name="connsiteY2" fmla="*/ 0 h 10828"/>
                    <a:gd name="connsiteX3" fmla="*/ 0 w 8662"/>
                    <a:gd name="connsiteY3" fmla="*/ 0 h 10828"/>
                    <a:gd name="connsiteX4" fmla="*/ 5414 w 8662"/>
                    <a:gd name="connsiteY4" fmla="*/ 0 h 10828"/>
                    <a:gd name="connsiteX5" fmla="*/ 8663 w 8662"/>
                    <a:gd name="connsiteY5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662" h="10828">
                      <a:moveTo>
                        <a:pt x="8663" y="0"/>
                      </a:moveTo>
                      <a:cubicBezTo>
                        <a:pt x="8663" y="0"/>
                        <a:pt x="6497" y="0"/>
                        <a:pt x="5414" y="0"/>
                      </a:cubicBezTo>
                      <a:cubicBezTo>
                        <a:pt x="3248" y="0"/>
                        <a:pt x="2166" y="0"/>
                        <a:pt x="2166" y="0"/>
                      </a:cubicBezTo>
                      <a:lnTo>
                        <a:pt x="0" y="0"/>
                      </a:lnTo>
                      <a:cubicBezTo>
                        <a:pt x="0" y="0"/>
                        <a:pt x="2166" y="0"/>
                        <a:pt x="5414" y="0"/>
                      </a:cubicBezTo>
                      <a:cubicBezTo>
                        <a:pt x="5414" y="0"/>
                        <a:pt x="8663" y="0"/>
                        <a:pt x="866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35" name="Полилиния: фигура 3434">
                  <a:extLst>
                    <a:ext uri="{FF2B5EF4-FFF2-40B4-BE49-F238E27FC236}">
                      <a16:creationId xmlns:a16="http://schemas.microsoft.com/office/drawing/2014/main" id="{C922171A-1E9D-30BE-FAAD-846C854D491B}"/>
                    </a:ext>
                  </a:extLst>
                </p:cNvPr>
                <p:cNvSpPr/>
                <p:nvPr/>
              </p:nvSpPr>
              <p:spPr>
                <a:xfrm>
                  <a:off x="11627846" y="5972938"/>
                  <a:ext cx="123444" cy="38982"/>
                </a:xfrm>
                <a:custGeom>
                  <a:avLst/>
                  <a:gdLst>
                    <a:gd name="connsiteX0" fmla="*/ 7580 w 123444"/>
                    <a:gd name="connsiteY0" fmla="*/ 37900 h 38982"/>
                    <a:gd name="connsiteX1" fmla="*/ 18408 w 123444"/>
                    <a:gd name="connsiteY1" fmla="*/ 33568 h 38982"/>
                    <a:gd name="connsiteX2" fmla="*/ 29237 w 123444"/>
                    <a:gd name="connsiteY2" fmla="*/ 28154 h 38982"/>
                    <a:gd name="connsiteX3" fmla="*/ 42231 w 123444"/>
                    <a:gd name="connsiteY3" fmla="*/ 18408 h 38982"/>
                    <a:gd name="connsiteX4" fmla="*/ 41148 w 123444"/>
                    <a:gd name="connsiteY4" fmla="*/ 22740 h 38982"/>
                    <a:gd name="connsiteX5" fmla="*/ 83379 w 123444"/>
                    <a:gd name="connsiteY5" fmla="*/ 8663 h 38982"/>
                    <a:gd name="connsiteX6" fmla="*/ 83379 w 123444"/>
                    <a:gd name="connsiteY6" fmla="*/ 10828 h 38982"/>
                    <a:gd name="connsiteX7" fmla="*/ 99621 w 123444"/>
                    <a:gd name="connsiteY7" fmla="*/ 4331 h 38982"/>
                    <a:gd name="connsiteX8" fmla="*/ 100704 w 123444"/>
                    <a:gd name="connsiteY8" fmla="*/ 8663 h 38982"/>
                    <a:gd name="connsiteX9" fmla="*/ 98539 w 123444"/>
                    <a:gd name="connsiteY9" fmla="*/ 8663 h 38982"/>
                    <a:gd name="connsiteX10" fmla="*/ 103953 w 123444"/>
                    <a:gd name="connsiteY10" fmla="*/ 7580 h 38982"/>
                    <a:gd name="connsiteX11" fmla="*/ 110450 w 123444"/>
                    <a:gd name="connsiteY11" fmla="*/ 6497 h 38982"/>
                    <a:gd name="connsiteX12" fmla="*/ 121278 w 123444"/>
                    <a:gd name="connsiteY12" fmla="*/ 5414 h 38982"/>
                    <a:gd name="connsiteX13" fmla="*/ 123444 w 123444"/>
                    <a:gd name="connsiteY13" fmla="*/ 2166 h 38982"/>
                    <a:gd name="connsiteX14" fmla="*/ 122361 w 123444"/>
                    <a:gd name="connsiteY14" fmla="*/ 0 h 38982"/>
                    <a:gd name="connsiteX15" fmla="*/ 107201 w 123444"/>
                    <a:gd name="connsiteY15" fmla="*/ 2166 h 38982"/>
                    <a:gd name="connsiteX16" fmla="*/ 106119 w 123444"/>
                    <a:gd name="connsiteY16" fmla="*/ 0 h 38982"/>
                    <a:gd name="connsiteX17" fmla="*/ 102870 w 123444"/>
                    <a:gd name="connsiteY17" fmla="*/ 1083 h 38982"/>
                    <a:gd name="connsiteX18" fmla="*/ 99621 w 123444"/>
                    <a:gd name="connsiteY18" fmla="*/ 2166 h 38982"/>
                    <a:gd name="connsiteX19" fmla="*/ 97456 w 123444"/>
                    <a:gd name="connsiteY19" fmla="*/ 1083 h 38982"/>
                    <a:gd name="connsiteX20" fmla="*/ 86628 w 123444"/>
                    <a:gd name="connsiteY20" fmla="*/ 4331 h 38982"/>
                    <a:gd name="connsiteX21" fmla="*/ 87710 w 123444"/>
                    <a:gd name="connsiteY21" fmla="*/ 3249 h 38982"/>
                    <a:gd name="connsiteX22" fmla="*/ 81213 w 123444"/>
                    <a:gd name="connsiteY22" fmla="*/ 6497 h 38982"/>
                    <a:gd name="connsiteX23" fmla="*/ 79047 w 123444"/>
                    <a:gd name="connsiteY23" fmla="*/ 5414 h 38982"/>
                    <a:gd name="connsiteX24" fmla="*/ 76882 w 123444"/>
                    <a:gd name="connsiteY24" fmla="*/ 4331 h 38982"/>
                    <a:gd name="connsiteX25" fmla="*/ 77965 w 123444"/>
                    <a:gd name="connsiteY25" fmla="*/ 5414 h 38982"/>
                    <a:gd name="connsiteX26" fmla="*/ 64971 w 123444"/>
                    <a:gd name="connsiteY26" fmla="*/ 6497 h 38982"/>
                    <a:gd name="connsiteX27" fmla="*/ 49811 w 123444"/>
                    <a:gd name="connsiteY27" fmla="*/ 10828 h 38982"/>
                    <a:gd name="connsiteX28" fmla="*/ 48728 w 123444"/>
                    <a:gd name="connsiteY28" fmla="*/ 12994 h 38982"/>
                    <a:gd name="connsiteX29" fmla="*/ 60639 w 123444"/>
                    <a:gd name="connsiteY29" fmla="*/ 8663 h 38982"/>
                    <a:gd name="connsiteX30" fmla="*/ 59556 w 123444"/>
                    <a:gd name="connsiteY30" fmla="*/ 12994 h 38982"/>
                    <a:gd name="connsiteX31" fmla="*/ 42231 w 123444"/>
                    <a:gd name="connsiteY31" fmla="*/ 15160 h 38982"/>
                    <a:gd name="connsiteX32" fmla="*/ 32485 w 123444"/>
                    <a:gd name="connsiteY32" fmla="*/ 19491 h 38982"/>
                    <a:gd name="connsiteX33" fmla="*/ 22739 w 123444"/>
                    <a:gd name="connsiteY33" fmla="*/ 23823 h 38982"/>
                    <a:gd name="connsiteX34" fmla="*/ 22739 w 123444"/>
                    <a:gd name="connsiteY34" fmla="*/ 22740 h 38982"/>
                    <a:gd name="connsiteX35" fmla="*/ 10828 w 123444"/>
                    <a:gd name="connsiteY35" fmla="*/ 30320 h 38982"/>
                    <a:gd name="connsiteX36" fmla="*/ 12994 w 123444"/>
                    <a:gd name="connsiteY36" fmla="*/ 29237 h 38982"/>
                    <a:gd name="connsiteX37" fmla="*/ 15160 w 123444"/>
                    <a:gd name="connsiteY37" fmla="*/ 28154 h 38982"/>
                    <a:gd name="connsiteX38" fmla="*/ 10828 w 123444"/>
                    <a:gd name="connsiteY38" fmla="*/ 31403 h 38982"/>
                    <a:gd name="connsiteX39" fmla="*/ 9746 w 123444"/>
                    <a:gd name="connsiteY39" fmla="*/ 31403 h 38982"/>
                    <a:gd name="connsiteX40" fmla="*/ 0 w 123444"/>
                    <a:gd name="connsiteY40" fmla="*/ 38982 h 38982"/>
                    <a:gd name="connsiteX41" fmla="*/ 11911 w 123444"/>
                    <a:gd name="connsiteY41" fmla="*/ 31403 h 38982"/>
                    <a:gd name="connsiteX42" fmla="*/ 7580 w 123444"/>
                    <a:gd name="connsiteY42" fmla="*/ 37900 h 38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3444" h="38982">
                      <a:moveTo>
                        <a:pt x="7580" y="37900"/>
                      </a:moveTo>
                      <a:cubicBezTo>
                        <a:pt x="10828" y="36817"/>
                        <a:pt x="14077" y="35734"/>
                        <a:pt x="18408" y="33568"/>
                      </a:cubicBezTo>
                      <a:cubicBezTo>
                        <a:pt x="21657" y="31403"/>
                        <a:pt x="25988" y="30320"/>
                        <a:pt x="29237" y="28154"/>
                      </a:cubicBezTo>
                      <a:cubicBezTo>
                        <a:pt x="42231" y="21657"/>
                        <a:pt x="29237" y="23823"/>
                        <a:pt x="42231" y="18408"/>
                      </a:cubicBezTo>
                      <a:lnTo>
                        <a:pt x="41148" y="22740"/>
                      </a:lnTo>
                      <a:cubicBezTo>
                        <a:pt x="54142" y="17326"/>
                        <a:pt x="72550" y="14077"/>
                        <a:pt x="83379" y="8663"/>
                      </a:cubicBezTo>
                      <a:cubicBezTo>
                        <a:pt x="84462" y="8663"/>
                        <a:pt x="86628" y="8663"/>
                        <a:pt x="83379" y="10828"/>
                      </a:cubicBezTo>
                      <a:cubicBezTo>
                        <a:pt x="92042" y="8663"/>
                        <a:pt x="86628" y="4331"/>
                        <a:pt x="99621" y="4331"/>
                      </a:cubicBezTo>
                      <a:cubicBezTo>
                        <a:pt x="88793" y="8663"/>
                        <a:pt x="103953" y="6497"/>
                        <a:pt x="100704" y="8663"/>
                      </a:cubicBezTo>
                      <a:lnTo>
                        <a:pt x="98539" y="8663"/>
                      </a:lnTo>
                      <a:cubicBezTo>
                        <a:pt x="100704" y="8663"/>
                        <a:pt x="102870" y="7580"/>
                        <a:pt x="103953" y="7580"/>
                      </a:cubicBezTo>
                      <a:cubicBezTo>
                        <a:pt x="106119" y="7580"/>
                        <a:pt x="108284" y="6497"/>
                        <a:pt x="110450" y="6497"/>
                      </a:cubicBezTo>
                      <a:cubicBezTo>
                        <a:pt x="114781" y="5414"/>
                        <a:pt x="118030" y="5414"/>
                        <a:pt x="121278" y="5414"/>
                      </a:cubicBezTo>
                      <a:cubicBezTo>
                        <a:pt x="121278" y="4331"/>
                        <a:pt x="116947" y="3249"/>
                        <a:pt x="123444" y="2166"/>
                      </a:cubicBezTo>
                      <a:cubicBezTo>
                        <a:pt x="120195" y="2166"/>
                        <a:pt x="121278" y="1083"/>
                        <a:pt x="122361" y="0"/>
                      </a:cubicBezTo>
                      <a:cubicBezTo>
                        <a:pt x="114781" y="1083"/>
                        <a:pt x="111533" y="1083"/>
                        <a:pt x="107201" y="2166"/>
                      </a:cubicBezTo>
                      <a:cubicBezTo>
                        <a:pt x="102870" y="1083"/>
                        <a:pt x="109367" y="1083"/>
                        <a:pt x="106119" y="0"/>
                      </a:cubicBezTo>
                      <a:cubicBezTo>
                        <a:pt x="106119" y="0"/>
                        <a:pt x="105036" y="0"/>
                        <a:pt x="102870" y="1083"/>
                      </a:cubicBezTo>
                      <a:cubicBezTo>
                        <a:pt x="101787" y="1083"/>
                        <a:pt x="99621" y="2166"/>
                        <a:pt x="99621" y="2166"/>
                      </a:cubicBezTo>
                      <a:cubicBezTo>
                        <a:pt x="95290" y="2166"/>
                        <a:pt x="103953" y="0"/>
                        <a:pt x="97456" y="1083"/>
                      </a:cubicBezTo>
                      <a:cubicBezTo>
                        <a:pt x="96373" y="2166"/>
                        <a:pt x="92042" y="3249"/>
                        <a:pt x="86628" y="4331"/>
                      </a:cubicBezTo>
                      <a:lnTo>
                        <a:pt x="87710" y="3249"/>
                      </a:lnTo>
                      <a:cubicBezTo>
                        <a:pt x="84462" y="4331"/>
                        <a:pt x="77965" y="4331"/>
                        <a:pt x="81213" y="6497"/>
                      </a:cubicBezTo>
                      <a:cubicBezTo>
                        <a:pt x="81213" y="6497"/>
                        <a:pt x="80130" y="6497"/>
                        <a:pt x="79047" y="5414"/>
                      </a:cubicBezTo>
                      <a:cubicBezTo>
                        <a:pt x="77965" y="5414"/>
                        <a:pt x="76882" y="4331"/>
                        <a:pt x="76882" y="4331"/>
                      </a:cubicBezTo>
                      <a:lnTo>
                        <a:pt x="77965" y="5414"/>
                      </a:lnTo>
                      <a:cubicBezTo>
                        <a:pt x="72550" y="6497"/>
                        <a:pt x="69302" y="6497"/>
                        <a:pt x="64971" y="6497"/>
                      </a:cubicBezTo>
                      <a:cubicBezTo>
                        <a:pt x="60639" y="6497"/>
                        <a:pt x="56308" y="7580"/>
                        <a:pt x="49811" y="10828"/>
                      </a:cubicBezTo>
                      <a:cubicBezTo>
                        <a:pt x="53059" y="9746"/>
                        <a:pt x="50893" y="11911"/>
                        <a:pt x="48728" y="12994"/>
                      </a:cubicBezTo>
                      <a:cubicBezTo>
                        <a:pt x="54142" y="11911"/>
                        <a:pt x="55225" y="9746"/>
                        <a:pt x="60639" y="8663"/>
                      </a:cubicBezTo>
                      <a:cubicBezTo>
                        <a:pt x="61722" y="9746"/>
                        <a:pt x="53059" y="14077"/>
                        <a:pt x="59556" y="12994"/>
                      </a:cubicBezTo>
                      <a:cubicBezTo>
                        <a:pt x="51976" y="12994"/>
                        <a:pt x="46562" y="17326"/>
                        <a:pt x="42231" y="15160"/>
                      </a:cubicBezTo>
                      <a:cubicBezTo>
                        <a:pt x="37900" y="16243"/>
                        <a:pt x="35734" y="18408"/>
                        <a:pt x="32485" y="19491"/>
                      </a:cubicBezTo>
                      <a:cubicBezTo>
                        <a:pt x="30320" y="20574"/>
                        <a:pt x="27071" y="21657"/>
                        <a:pt x="22739" y="23823"/>
                      </a:cubicBezTo>
                      <a:lnTo>
                        <a:pt x="22739" y="22740"/>
                      </a:lnTo>
                      <a:cubicBezTo>
                        <a:pt x="22739" y="25988"/>
                        <a:pt x="15160" y="24905"/>
                        <a:pt x="10828" y="30320"/>
                      </a:cubicBezTo>
                      <a:cubicBezTo>
                        <a:pt x="10828" y="30320"/>
                        <a:pt x="11911" y="30320"/>
                        <a:pt x="12994" y="29237"/>
                      </a:cubicBezTo>
                      <a:cubicBezTo>
                        <a:pt x="14077" y="29237"/>
                        <a:pt x="15160" y="28154"/>
                        <a:pt x="15160" y="28154"/>
                      </a:cubicBezTo>
                      <a:cubicBezTo>
                        <a:pt x="15160" y="29237"/>
                        <a:pt x="12994" y="30320"/>
                        <a:pt x="10828" y="31403"/>
                      </a:cubicBezTo>
                      <a:cubicBezTo>
                        <a:pt x="10828" y="31403"/>
                        <a:pt x="10828" y="31403"/>
                        <a:pt x="9746" y="31403"/>
                      </a:cubicBezTo>
                      <a:cubicBezTo>
                        <a:pt x="9746" y="33568"/>
                        <a:pt x="1083" y="37900"/>
                        <a:pt x="0" y="38982"/>
                      </a:cubicBezTo>
                      <a:cubicBezTo>
                        <a:pt x="3248" y="36817"/>
                        <a:pt x="7580" y="33568"/>
                        <a:pt x="11911" y="31403"/>
                      </a:cubicBezTo>
                      <a:cubicBezTo>
                        <a:pt x="9746" y="34651"/>
                        <a:pt x="10828" y="35734"/>
                        <a:pt x="7580" y="3790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36" name="Полилиния: фигура 3435">
                  <a:extLst>
                    <a:ext uri="{FF2B5EF4-FFF2-40B4-BE49-F238E27FC236}">
                      <a16:creationId xmlns:a16="http://schemas.microsoft.com/office/drawing/2014/main" id="{F1F6378D-622A-01DF-FC14-A058E8D5A7D3}"/>
                    </a:ext>
                  </a:extLst>
                </p:cNvPr>
                <p:cNvSpPr/>
                <p:nvPr/>
              </p:nvSpPr>
              <p:spPr>
                <a:xfrm>
                  <a:off x="11715556" y="5976187"/>
                  <a:ext cx="2165" cy="2165"/>
                </a:xfrm>
                <a:custGeom>
                  <a:avLst/>
                  <a:gdLst>
                    <a:gd name="connsiteX0" fmla="*/ 2166 w 2165"/>
                    <a:gd name="connsiteY0" fmla="*/ 0 h 2165"/>
                    <a:gd name="connsiteX1" fmla="*/ 1083 w 2165"/>
                    <a:gd name="connsiteY1" fmla="*/ 1083 h 2165"/>
                    <a:gd name="connsiteX2" fmla="*/ 0 w 2165"/>
                    <a:gd name="connsiteY2" fmla="*/ 2166 h 2165"/>
                    <a:gd name="connsiteX3" fmla="*/ 2166 w 2165"/>
                    <a:gd name="connsiteY3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2165">
                      <a:moveTo>
                        <a:pt x="2166" y="0"/>
                      </a:moveTo>
                      <a:cubicBezTo>
                        <a:pt x="2166" y="0"/>
                        <a:pt x="1083" y="0"/>
                        <a:pt x="1083" y="1083"/>
                      </a:cubicBezTo>
                      <a:cubicBezTo>
                        <a:pt x="0" y="1083"/>
                        <a:pt x="0" y="2166"/>
                        <a:pt x="0" y="2166"/>
                      </a:cubicBezTo>
                      <a:cubicBezTo>
                        <a:pt x="1083" y="1083"/>
                        <a:pt x="2166" y="1083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37" name="Полилиния: фигура 3436">
                  <a:extLst>
                    <a:ext uri="{FF2B5EF4-FFF2-40B4-BE49-F238E27FC236}">
                      <a16:creationId xmlns:a16="http://schemas.microsoft.com/office/drawing/2014/main" id="{C97516E3-D172-D3B9-4A1D-DA02966FF959}"/>
                    </a:ext>
                  </a:extLst>
                </p:cNvPr>
                <p:cNvSpPr/>
                <p:nvPr/>
              </p:nvSpPr>
              <p:spPr>
                <a:xfrm>
                  <a:off x="11554018" y="6008672"/>
                  <a:ext cx="64082" cy="67303"/>
                </a:xfrm>
                <a:custGeom>
                  <a:avLst/>
                  <a:gdLst>
                    <a:gd name="connsiteX0" fmla="*/ 46758 w 64082"/>
                    <a:gd name="connsiteY0" fmla="*/ 19491 h 67303"/>
                    <a:gd name="connsiteX1" fmla="*/ 42426 w 64082"/>
                    <a:gd name="connsiteY1" fmla="*/ 19491 h 67303"/>
                    <a:gd name="connsiteX2" fmla="*/ 43509 w 64082"/>
                    <a:gd name="connsiteY2" fmla="*/ 20574 h 67303"/>
                    <a:gd name="connsiteX3" fmla="*/ 45675 w 64082"/>
                    <a:gd name="connsiteY3" fmla="*/ 22740 h 67303"/>
                    <a:gd name="connsiteX4" fmla="*/ 37012 w 64082"/>
                    <a:gd name="connsiteY4" fmla="*/ 30320 h 67303"/>
                    <a:gd name="connsiteX5" fmla="*/ 34846 w 64082"/>
                    <a:gd name="connsiteY5" fmla="*/ 27071 h 67303"/>
                    <a:gd name="connsiteX6" fmla="*/ 26183 w 64082"/>
                    <a:gd name="connsiteY6" fmla="*/ 33568 h 67303"/>
                    <a:gd name="connsiteX7" fmla="*/ 28349 w 64082"/>
                    <a:gd name="connsiteY7" fmla="*/ 34651 h 67303"/>
                    <a:gd name="connsiteX8" fmla="*/ 25101 w 64082"/>
                    <a:gd name="connsiteY8" fmla="*/ 38982 h 67303"/>
                    <a:gd name="connsiteX9" fmla="*/ 19687 w 64082"/>
                    <a:gd name="connsiteY9" fmla="*/ 43314 h 67303"/>
                    <a:gd name="connsiteX10" fmla="*/ 22935 w 64082"/>
                    <a:gd name="connsiteY10" fmla="*/ 38982 h 67303"/>
                    <a:gd name="connsiteX11" fmla="*/ 16438 w 64082"/>
                    <a:gd name="connsiteY11" fmla="*/ 42231 h 67303"/>
                    <a:gd name="connsiteX12" fmla="*/ 11024 w 64082"/>
                    <a:gd name="connsiteY12" fmla="*/ 49811 h 67303"/>
                    <a:gd name="connsiteX13" fmla="*/ 4526 w 64082"/>
                    <a:gd name="connsiteY13" fmla="*/ 58474 h 67303"/>
                    <a:gd name="connsiteX14" fmla="*/ 2361 w 64082"/>
                    <a:gd name="connsiteY14" fmla="*/ 67136 h 67303"/>
                    <a:gd name="connsiteX15" fmla="*/ 7775 w 64082"/>
                    <a:gd name="connsiteY15" fmla="*/ 60639 h 67303"/>
                    <a:gd name="connsiteX16" fmla="*/ 5609 w 64082"/>
                    <a:gd name="connsiteY16" fmla="*/ 58474 h 67303"/>
                    <a:gd name="connsiteX17" fmla="*/ 12107 w 64082"/>
                    <a:gd name="connsiteY17" fmla="*/ 53059 h 67303"/>
                    <a:gd name="connsiteX18" fmla="*/ 8858 w 64082"/>
                    <a:gd name="connsiteY18" fmla="*/ 58474 h 67303"/>
                    <a:gd name="connsiteX19" fmla="*/ 59752 w 64082"/>
                    <a:gd name="connsiteY19" fmla="*/ 15160 h 67303"/>
                    <a:gd name="connsiteX20" fmla="*/ 55420 w 64082"/>
                    <a:gd name="connsiteY20" fmla="*/ 17326 h 67303"/>
                    <a:gd name="connsiteX21" fmla="*/ 51089 w 64082"/>
                    <a:gd name="connsiteY21" fmla="*/ 19491 h 67303"/>
                    <a:gd name="connsiteX22" fmla="*/ 57586 w 64082"/>
                    <a:gd name="connsiteY22" fmla="*/ 12994 h 67303"/>
                    <a:gd name="connsiteX23" fmla="*/ 54337 w 64082"/>
                    <a:gd name="connsiteY23" fmla="*/ 12994 h 67303"/>
                    <a:gd name="connsiteX24" fmla="*/ 51089 w 64082"/>
                    <a:gd name="connsiteY24" fmla="*/ 12994 h 67303"/>
                    <a:gd name="connsiteX25" fmla="*/ 55420 w 64082"/>
                    <a:gd name="connsiteY25" fmla="*/ 10828 h 67303"/>
                    <a:gd name="connsiteX26" fmla="*/ 53254 w 64082"/>
                    <a:gd name="connsiteY26" fmla="*/ 8663 h 67303"/>
                    <a:gd name="connsiteX27" fmla="*/ 64083 w 64082"/>
                    <a:gd name="connsiteY27" fmla="*/ 0 h 67303"/>
                    <a:gd name="connsiteX28" fmla="*/ 54337 w 64082"/>
                    <a:gd name="connsiteY28" fmla="*/ 5414 h 67303"/>
                    <a:gd name="connsiteX29" fmla="*/ 43509 w 64082"/>
                    <a:gd name="connsiteY29" fmla="*/ 12994 h 67303"/>
                    <a:gd name="connsiteX30" fmla="*/ 46758 w 64082"/>
                    <a:gd name="connsiteY30" fmla="*/ 19491 h 67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64082" h="67303">
                      <a:moveTo>
                        <a:pt x="46758" y="19491"/>
                      </a:moveTo>
                      <a:cubicBezTo>
                        <a:pt x="42426" y="22740"/>
                        <a:pt x="46758" y="17326"/>
                        <a:pt x="42426" y="19491"/>
                      </a:cubicBezTo>
                      <a:cubicBezTo>
                        <a:pt x="40261" y="21657"/>
                        <a:pt x="42426" y="21657"/>
                        <a:pt x="43509" y="20574"/>
                      </a:cubicBezTo>
                      <a:cubicBezTo>
                        <a:pt x="45675" y="20574"/>
                        <a:pt x="46758" y="19491"/>
                        <a:pt x="45675" y="22740"/>
                      </a:cubicBezTo>
                      <a:cubicBezTo>
                        <a:pt x="42426" y="23823"/>
                        <a:pt x="39178" y="29237"/>
                        <a:pt x="37012" y="30320"/>
                      </a:cubicBezTo>
                      <a:cubicBezTo>
                        <a:pt x="38095" y="28154"/>
                        <a:pt x="35929" y="27071"/>
                        <a:pt x="34846" y="27071"/>
                      </a:cubicBezTo>
                      <a:cubicBezTo>
                        <a:pt x="33763" y="29237"/>
                        <a:pt x="29432" y="31403"/>
                        <a:pt x="26183" y="33568"/>
                      </a:cubicBezTo>
                      <a:cubicBezTo>
                        <a:pt x="33763" y="29237"/>
                        <a:pt x="20769" y="38982"/>
                        <a:pt x="28349" y="34651"/>
                      </a:cubicBezTo>
                      <a:cubicBezTo>
                        <a:pt x="28349" y="35734"/>
                        <a:pt x="27266" y="36817"/>
                        <a:pt x="25101" y="38982"/>
                      </a:cubicBezTo>
                      <a:cubicBezTo>
                        <a:pt x="22935" y="41148"/>
                        <a:pt x="21852" y="43314"/>
                        <a:pt x="19687" y="43314"/>
                      </a:cubicBezTo>
                      <a:cubicBezTo>
                        <a:pt x="19687" y="42231"/>
                        <a:pt x="20769" y="41148"/>
                        <a:pt x="22935" y="38982"/>
                      </a:cubicBezTo>
                      <a:cubicBezTo>
                        <a:pt x="22935" y="36817"/>
                        <a:pt x="18604" y="42231"/>
                        <a:pt x="16438" y="42231"/>
                      </a:cubicBezTo>
                      <a:cubicBezTo>
                        <a:pt x="15355" y="44397"/>
                        <a:pt x="13189" y="46562"/>
                        <a:pt x="11024" y="49811"/>
                      </a:cubicBezTo>
                      <a:cubicBezTo>
                        <a:pt x="8858" y="53059"/>
                        <a:pt x="6692" y="56308"/>
                        <a:pt x="4526" y="58474"/>
                      </a:cubicBezTo>
                      <a:cubicBezTo>
                        <a:pt x="195" y="63888"/>
                        <a:pt x="-1970" y="68219"/>
                        <a:pt x="2361" y="67136"/>
                      </a:cubicBezTo>
                      <a:cubicBezTo>
                        <a:pt x="4526" y="64971"/>
                        <a:pt x="5609" y="62805"/>
                        <a:pt x="7775" y="60639"/>
                      </a:cubicBezTo>
                      <a:cubicBezTo>
                        <a:pt x="1278" y="67136"/>
                        <a:pt x="5609" y="59556"/>
                        <a:pt x="5609" y="58474"/>
                      </a:cubicBezTo>
                      <a:cubicBezTo>
                        <a:pt x="8858" y="56308"/>
                        <a:pt x="12107" y="50894"/>
                        <a:pt x="12107" y="53059"/>
                      </a:cubicBezTo>
                      <a:lnTo>
                        <a:pt x="8858" y="58474"/>
                      </a:lnTo>
                      <a:cubicBezTo>
                        <a:pt x="21852" y="45479"/>
                        <a:pt x="41343" y="27071"/>
                        <a:pt x="59752" y="15160"/>
                      </a:cubicBezTo>
                      <a:cubicBezTo>
                        <a:pt x="59752" y="15160"/>
                        <a:pt x="57586" y="16243"/>
                        <a:pt x="55420" y="17326"/>
                      </a:cubicBezTo>
                      <a:cubicBezTo>
                        <a:pt x="53254" y="18408"/>
                        <a:pt x="51089" y="19491"/>
                        <a:pt x="51089" y="19491"/>
                      </a:cubicBezTo>
                      <a:cubicBezTo>
                        <a:pt x="51089" y="18408"/>
                        <a:pt x="55420" y="15160"/>
                        <a:pt x="57586" y="12994"/>
                      </a:cubicBezTo>
                      <a:cubicBezTo>
                        <a:pt x="57586" y="12994"/>
                        <a:pt x="56503" y="12994"/>
                        <a:pt x="54337" y="12994"/>
                      </a:cubicBezTo>
                      <a:cubicBezTo>
                        <a:pt x="53254" y="12994"/>
                        <a:pt x="51089" y="12994"/>
                        <a:pt x="51089" y="12994"/>
                      </a:cubicBezTo>
                      <a:cubicBezTo>
                        <a:pt x="53254" y="11911"/>
                        <a:pt x="55420" y="9746"/>
                        <a:pt x="55420" y="10828"/>
                      </a:cubicBezTo>
                      <a:cubicBezTo>
                        <a:pt x="57586" y="7580"/>
                        <a:pt x="55420" y="8663"/>
                        <a:pt x="53254" y="8663"/>
                      </a:cubicBezTo>
                      <a:cubicBezTo>
                        <a:pt x="58669" y="4331"/>
                        <a:pt x="60835" y="4331"/>
                        <a:pt x="64083" y="0"/>
                      </a:cubicBezTo>
                      <a:cubicBezTo>
                        <a:pt x="58669" y="2166"/>
                        <a:pt x="56503" y="4331"/>
                        <a:pt x="54337" y="5414"/>
                      </a:cubicBezTo>
                      <a:cubicBezTo>
                        <a:pt x="52172" y="7580"/>
                        <a:pt x="50006" y="9746"/>
                        <a:pt x="43509" y="12994"/>
                      </a:cubicBezTo>
                      <a:lnTo>
                        <a:pt x="46758" y="1949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38" name="Полилиния: фигура 3437">
                  <a:extLst>
                    <a:ext uri="{FF2B5EF4-FFF2-40B4-BE49-F238E27FC236}">
                      <a16:creationId xmlns:a16="http://schemas.microsoft.com/office/drawing/2014/main" id="{38440E3D-8A98-DF70-A701-9CFB7E9C9A74}"/>
                    </a:ext>
                  </a:extLst>
                </p:cNvPr>
                <p:cNvSpPr/>
                <p:nvPr/>
              </p:nvSpPr>
              <p:spPr>
                <a:xfrm>
                  <a:off x="11619183" y="6013004"/>
                  <a:ext cx="4331" cy="2165"/>
                </a:xfrm>
                <a:custGeom>
                  <a:avLst/>
                  <a:gdLst>
                    <a:gd name="connsiteX0" fmla="*/ 2166 w 4331"/>
                    <a:gd name="connsiteY0" fmla="*/ 0 h 2165"/>
                    <a:gd name="connsiteX1" fmla="*/ 0 w 4331"/>
                    <a:gd name="connsiteY1" fmla="*/ 2166 h 2165"/>
                    <a:gd name="connsiteX2" fmla="*/ 4331 w 4331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31" h="2165">
                      <a:moveTo>
                        <a:pt x="2166" y="0"/>
                      </a:moveTo>
                      <a:lnTo>
                        <a:pt x="0" y="2166"/>
                      </a:lnTo>
                      <a:lnTo>
                        <a:pt x="433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39" name="Полилиния: фигура 3438">
                  <a:extLst>
                    <a:ext uri="{FF2B5EF4-FFF2-40B4-BE49-F238E27FC236}">
                      <a16:creationId xmlns:a16="http://schemas.microsoft.com/office/drawing/2014/main" id="{071495EF-2956-146F-3B2E-DF87721BE39F}"/>
                    </a:ext>
                  </a:extLst>
                </p:cNvPr>
                <p:cNvSpPr/>
                <p:nvPr/>
              </p:nvSpPr>
              <p:spPr>
                <a:xfrm>
                  <a:off x="11617410" y="6018418"/>
                  <a:ext cx="3338" cy="2590"/>
                </a:xfrm>
                <a:custGeom>
                  <a:avLst/>
                  <a:gdLst>
                    <a:gd name="connsiteX0" fmla="*/ 2857 w 3338"/>
                    <a:gd name="connsiteY0" fmla="*/ 2166 h 2590"/>
                    <a:gd name="connsiteX1" fmla="*/ 2857 w 3338"/>
                    <a:gd name="connsiteY1" fmla="*/ 0 h 2590"/>
                    <a:gd name="connsiteX2" fmla="*/ 2857 w 3338"/>
                    <a:gd name="connsiteY2" fmla="*/ 2166 h 2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38" h="2590">
                      <a:moveTo>
                        <a:pt x="2857" y="2166"/>
                      </a:moveTo>
                      <a:cubicBezTo>
                        <a:pt x="2857" y="2166"/>
                        <a:pt x="3940" y="0"/>
                        <a:pt x="2857" y="0"/>
                      </a:cubicBezTo>
                      <a:cubicBezTo>
                        <a:pt x="-1475" y="2166"/>
                        <a:pt x="-392" y="3248"/>
                        <a:pt x="2857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0" name="Полилиния: фигура 3439">
                  <a:extLst>
                    <a:ext uri="{FF2B5EF4-FFF2-40B4-BE49-F238E27FC236}">
                      <a16:creationId xmlns:a16="http://schemas.microsoft.com/office/drawing/2014/main" id="{0B08561F-7220-9C1E-A931-340BEC3A3C63}"/>
                    </a:ext>
                  </a:extLst>
                </p:cNvPr>
                <p:cNvSpPr/>
                <p:nvPr/>
              </p:nvSpPr>
              <p:spPr>
                <a:xfrm>
                  <a:off x="11560710" y="6057400"/>
                  <a:ext cx="4331" cy="5414"/>
                </a:xfrm>
                <a:custGeom>
                  <a:avLst/>
                  <a:gdLst>
                    <a:gd name="connsiteX0" fmla="*/ 4331 w 4331"/>
                    <a:gd name="connsiteY0" fmla="*/ 0 h 5414"/>
                    <a:gd name="connsiteX1" fmla="*/ 0 w 4331"/>
                    <a:gd name="connsiteY1" fmla="*/ 5414 h 5414"/>
                    <a:gd name="connsiteX2" fmla="*/ 3248 w 4331"/>
                    <a:gd name="connsiteY2" fmla="*/ 2166 h 5414"/>
                    <a:gd name="connsiteX3" fmla="*/ 4331 w 4331"/>
                    <a:gd name="connsiteY3" fmla="*/ 0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31" h="5414">
                      <a:moveTo>
                        <a:pt x="4331" y="0"/>
                      </a:moveTo>
                      <a:lnTo>
                        <a:pt x="0" y="5414"/>
                      </a:lnTo>
                      <a:lnTo>
                        <a:pt x="3248" y="2166"/>
                      </a:lnTo>
                      <a:cubicBezTo>
                        <a:pt x="3248" y="2166"/>
                        <a:pt x="4331" y="0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1" name="Полилиния: фигура 3440">
                  <a:extLst>
                    <a:ext uri="{FF2B5EF4-FFF2-40B4-BE49-F238E27FC236}">
                      <a16:creationId xmlns:a16="http://schemas.microsoft.com/office/drawing/2014/main" id="{B3F01B63-66A9-F411-8468-6A5C04BCDB5C}"/>
                    </a:ext>
                  </a:extLst>
                </p:cNvPr>
                <p:cNvSpPr/>
                <p:nvPr/>
              </p:nvSpPr>
              <p:spPr>
                <a:xfrm>
                  <a:off x="11536887" y="6076891"/>
                  <a:ext cx="16684" cy="23822"/>
                </a:xfrm>
                <a:custGeom>
                  <a:avLst/>
                  <a:gdLst>
                    <a:gd name="connsiteX0" fmla="*/ 2166 w 16684"/>
                    <a:gd name="connsiteY0" fmla="*/ 23823 h 23822"/>
                    <a:gd name="connsiteX1" fmla="*/ 16243 w 16684"/>
                    <a:gd name="connsiteY1" fmla="*/ 3249 h 23822"/>
                    <a:gd name="connsiteX2" fmla="*/ 11911 w 16684"/>
                    <a:gd name="connsiteY2" fmla="*/ 0 h 23822"/>
                    <a:gd name="connsiteX3" fmla="*/ 7580 w 16684"/>
                    <a:gd name="connsiteY3" fmla="*/ 10828 h 23822"/>
                    <a:gd name="connsiteX4" fmla="*/ 0 w 16684"/>
                    <a:gd name="connsiteY4" fmla="*/ 21657 h 23822"/>
                    <a:gd name="connsiteX5" fmla="*/ 2166 w 16684"/>
                    <a:gd name="connsiteY5" fmla="*/ 23823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684" h="23822">
                      <a:moveTo>
                        <a:pt x="2166" y="23823"/>
                      </a:moveTo>
                      <a:cubicBezTo>
                        <a:pt x="7580" y="15160"/>
                        <a:pt x="8663" y="11911"/>
                        <a:pt x="16243" y="3249"/>
                      </a:cubicBezTo>
                      <a:cubicBezTo>
                        <a:pt x="18408" y="-2166"/>
                        <a:pt x="11911" y="3249"/>
                        <a:pt x="11911" y="0"/>
                      </a:cubicBezTo>
                      <a:cubicBezTo>
                        <a:pt x="8663" y="4331"/>
                        <a:pt x="10828" y="5414"/>
                        <a:pt x="7580" y="10828"/>
                      </a:cubicBezTo>
                      <a:cubicBezTo>
                        <a:pt x="5414" y="11911"/>
                        <a:pt x="3249" y="17326"/>
                        <a:pt x="0" y="21657"/>
                      </a:cubicBezTo>
                      <a:cubicBezTo>
                        <a:pt x="2166" y="21657"/>
                        <a:pt x="3249" y="21657"/>
                        <a:pt x="2166" y="2382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2" name="Полилиния: фигура 3441">
                  <a:extLst>
                    <a:ext uri="{FF2B5EF4-FFF2-40B4-BE49-F238E27FC236}">
                      <a16:creationId xmlns:a16="http://schemas.microsoft.com/office/drawing/2014/main" id="{EBA62D3A-D998-7BC7-9127-666CFAB0D907}"/>
                    </a:ext>
                  </a:extLst>
                </p:cNvPr>
                <p:cNvSpPr/>
                <p:nvPr/>
              </p:nvSpPr>
              <p:spPr>
                <a:xfrm>
                  <a:off x="11488159" y="6099291"/>
                  <a:ext cx="49625" cy="227737"/>
                </a:xfrm>
                <a:custGeom>
                  <a:avLst/>
                  <a:gdLst>
                    <a:gd name="connsiteX0" fmla="*/ 29237 w 49625"/>
                    <a:gd name="connsiteY0" fmla="*/ 27411 h 227737"/>
                    <a:gd name="connsiteX1" fmla="*/ 23823 w 49625"/>
                    <a:gd name="connsiteY1" fmla="*/ 39322 h 227737"/>
                    <a:gd name="connsiteX2" fmla="*/ 24906 w 49625"/>
                    <a:gd name="connsiteY2" fmla="*/ 33908 h 227737"/>
                    <a:gd name="connsiteX3" fmla="*/ 19491 w 49625"/>
                    <a:gd name="connsiteY3" fmla="*/ 42571 h 227737"/>
                    <a:gd name="connsiteX4" fmla="*/ 20574 w 49625"/>
                    <a:gd name="connsiteY4" fmla="*/ 42571 h 227737"/>
                    <a:gd name="connsiteX5" fmla="*/ 17326 w 49625"/>
                    <a:gd name="connsiteY5" fmla="*/ 52316 h 227737"/>
                    <a:gd name="connsiteX6" fmla="*/ 12994 w 49625"/>
                    <a:gd name="connsiteY6" fmla="*/ 64228 h 227737"/>
                    <a:gd name="connsiteX7" fmla="*/ 14077 w 49625"/>
                    <a:gd name="connsiteY7" fmla="*/ 68559 h 227737"/>
                    <a:gd name="connsiteX8" fmla="*/ 6497 w 49625"/>
                    <a:gd name="connsiteY8" fmla="*/ 82636 h 227737"/>
                    <a:gd name="connsiteX9" fmla="*/ 11911 w 49625"/>
                    <a:gd name="connsiteY9" fmla="*/ 80470 h 227737"/>
                    <a:gd name="connsiteX10" fmla="*/ 7580 w 49625"/>
                    <a:gd name="connsiteY10" fmla="*/ 94547 h 227737"/>
                    <a:gd name="connsiteX11" fmla="*/ 5414 w 49625"/>
                    <a:gd name="connsiteY11" fmla="*/ 105376 h 227737"/>
                    <a:gd name="connsiteX12" fmla="*/ 6497 w 49625"/>
                    <a:gd name="connsiteY12" fmla="*/ 99961 h 227737"/>
                    <a:gd name="connsiteX13" fmla="*/ 4332 w 49625"/>
                    <a:gd name="connsiteY13" fmla="*/ 112956 h 227737"/>
                    <a:gd name="connsiteX14" fmla="*/ 2166 w 49625"/>
                    <a:gd name="connsiteY14" fmla="*/ 111873 h 227737"/>
                    <a:gd name="connsiteX15" fmla="*/ 2166 w 49625"/>
                    <a:gd name="connsiteY15" fmla="*/ 121618 h 227737"/>
                    <a:gd name="connsiteX16" fmla="*/ 1083 w 49625"/>
                    <a:gd name="connsiteY16" fmla="*/ 132447 h 227737"/>
                    <a:gd name="connsiteX17" fmla="*/ 0 w 49625"/>
                    <a:gd name="connsiteY17" fmla="*/ 131364 h 227737"/>
                    <a:gd name="connsiteX18" fmla="*/ 2166 w 49625"/>
                    <a:gd name="connsiteY18" fmla="*/ 170346 h 227737"/>
                    <a:gd name="connsiteX19" fmla="*/ 1083 w 49625"/>
                    <a:gd name="connsiteY19" fmla="*/ 176843 h 227737"/>
                    <a:gd name="connsiteX20" fmla="*/ 2166 w 49625"/>
                    <a:gd name="connsiteY20" fmla="*/ 175761 h 227737"/>
                    <a:gd name="connsiteX21" fmla="*/ 4332 w 49625"/>
                    <a:gd name="connsiteY21" fmla="*/ 172512 h 227737"/>
                    <a:gd name="connsiteX22" fmla="*/ 5414 w 49625"/>
                    <a:gd name="connsiteY22" fmla="*/ 188755 h 227737"/>
                    <a:gd name="connsiteX23" fmla="*/ 2166 w 49625"/>
                    <a:gd name="connsiteY23" fmla="*/ 185506 h 227737"/>
                    <a:gd name="connsiteX24" fmla="*/ 4332 w 49625"/>
                    <a:gd name="connsiteY24" fmla="*/ 194169 h 227737"/>
                    <a:gd name="connsiteX25" fmla="*/ 3249 w 49625"/>
                    <a:gd name="connsiteY25" fmla="*/ 201749 h 227737"/>
                    <a:gd name="connsiteX26" fmla="*/ 4332 w 49625"/>
                    <a:gd name="connsiteY26" fmla="*/ 203914 h 227737"/>
                    <a:gd name="connsiteX27" fmla="*/ 6497 w 49625"/>
                    <a:gd name="connsiteY27" fmla="*/ 209329 h 227737"/>
                    <a:gd name="connsiteX28" fmla="*/ 9746 w 49625"/>
                    <a:gd name="connsiteY28" fmla="*/ 216909 h 227737"/>
                    <a:gd name="connsiteX29" fmla="*/ 11911 w 49625"/>
                    <a:gd name="connsiteY29" fmla="*/ 227737 h 227737"/>
                    <a:gd name="connsiteX30" fmla="*/ 14077 w 49625"/>
                    <a:gd name="connsiteY30" fmla="*/ 220157 h 227737"/>
                    <a:gd name="connsiteX31" fmla="*/ 7580 w 49625"/>
                    <a:gd name="connsiteY31" fmla="*/ 195252 h 227737"/>
                    <a:gd name="connsiteX32" fmla="*/ 5414 w 49625"/>
                    <a:gd name="connsiteY32" fmla="*/ 181175 h 227737"/>
                    <a:gd name="connsiteX33" fmla="*/ 4332 w 49625"/>
                    <a:gd name="connsiteY33" fmla="*/ 167098 h 227737"/>
                    <a:gd name="connsiteX34" fmla="*/ 2166 w 49625"/>
                    <a:gd name="connsiteY34" fmla="*/ 153021 h 227737"/>
                    <a:gd name="connsiteX35" fmla="*/ 4332 w 49625"/>
                    <a:gd name="connsiteY35" fmla="*/ 150855 h 227737"/>
                    <a:gd name="connsiteX36" fmla="*/ 2166 w 49625"/>
                    <a:gd name="connsiteY36" fmla="*/ 150855 h 227737"/>
                    <a:gd name="connsiteX37" fmla="*/ 4332 w 49625"/>
                    <a:gd name="connsiteY37" fmla="*/ 142192 h 227737"/>
                    <a:gd name="connsiteX38" fmla="*/ 2166 w 49625"/>
                    <a:gd name="connsiteY38" fmla="*/ 136778 h 227737"/>
                    <a:gd name="connsiteX39" fmla="*/ 5414 w 49625"/>
                    <a:gd name="connsiteY39" fmla="*/ 131364 h 227737"/>
                    <a:gd name="connsiteX40" fmla="*/ 9746 w 49625"/>
                    <a:gd name="connsiteY40" fmla="*/ 89133 h 227737"/>
                    <a:gd name="connsiteX41" fmla="*/ 23823 w 49625"/>
                    <a:gd name="connsiteY41" fmla="*/ 46902 h 227737"/>
                    <a:gd name="connsiteX42" fmla="*/ 21657 w 49625"/>
                    <a:gd name="connsiteY42" fmla="*/ 47985 h 227737"/>
                    <a:gd name="connsiteX43" fmla="*/ 36817 w 49625"/>
                    <a:gd name="connsiteY43" fmla="*/ 17665 h 227737"/>
                    <a:gd name="connsiteX44" fmla="*/ 37900 w 49625"/>
                    <a:gd name="connsiteY44" fmla="*/ 13334 h 227737"/>
                    <a:gd name="connsiteX45" fmla="*/ 41148 w 49625"/>
                    <a:gd name="connsiteY45" fmla="*/ 16582 h 227737"/>
                    <a:gd name="connsiteX46" fmla="*/ 46562 w 49625"/>
                    <a:gd name="connsiteY46" fmla="*/ 6837 h 227737"/>
                    <a:gd name="connsiteX47" fmla="*/ 42231 w 49625"/>
                    <a:gd name="connsiteY47" fmla="*/ 12251 h 227737"/>
                    <a:gd name="connsiteX48" fmla="*/ 48728 w 49625"/>
                    <a:gd name="connsiteY48" fmla="*/ 3588 h 227737"/>
                    <a:gd name="connsiteX49" fmla="*/ 46562 w 49625"/>
                    <a:gd name="connsiteY49" fmla="*/ 1423 h 227737"/>
                    <a:gd name="connsiteX50" fmla="*/ 40065 w 49625"/>
                    <a:gd name="connsiteY50" fmla="*/ 6837 h 227737"/>
                    <a:gd name="connsiteX51" fmla="*/ 24906 w 49625"/>
                    <a:gd name="connsiteY51" fmla="*/ 29577 h 227737"/>
                    <a:gd name="connsiteX52" fmla="*/ 29237 w 49625"/>
                    <a:gd name="connsiteY52" fmla="*/ 27411 h 227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</a:cxnLst>
                  <a:rect l="l" t="t" r="r" b="b"/>
                  <a:pathLst>
                    <a:path w="49625" h="227737">
                      <a:moveTo>
                        <a:pt x="29237" y="27411"/>
                      </a:moveTo>
                      <a:cubicBezTo>
                        <a:pt x="27071" y="31742"/>
                        <a:pt x="25989" y="36074"/>
                        <a:pt x="23823" y="39322"/>
                      </a:cubicBezTo>
                      <a:cubicBezTo>
                        <a:pt x="22740" y="38239"/>
                        <a:pt x="23823" y="36074"/>
                        <a:pt x="24906" y="33908"/>
                      </a:cubicBezTo>
                      <a:cubicBezTo>
                        <a:pt x="21657" y="34991"/>
                        <a:pt x="22740" y="38239"/>
                        <a:pt x="19491" y="42571"/>
                      </a:cubicBezTo>
                      <a:cubicBezTo>
                        <a:pt x="19491" y="42571"/>
                        <a:pt x="20574" y="40405"/>
                        <a:pt x="20574" y="42571"/>
                      </a:cubicBezTo>
                      <a:cubicBezTo>
                        <a:pt x="18408" y="47985"/>
                        <a:pt x="18408" y="50151"/>
                        <a:pt x="17326" y="52316"/>
                      </a:cubicBezTo>
                      <a:cubicBezTo>
                        <a:pt x="17326" y="54482"/>
                        <a:pt x="16243" y="56648"/>
                        <a:pt x="12994" y="64228"/>
                      </a:cubicBezTo>
                      <a:cubicBezTo>
                        <a:pt x="12994" y="66393"/>
                        <a:pt x="11911" y="68559"/>
                        <a:pt x="14077" y="68559"/>
                      </a:cubicBezTo>
                      <a:cubicBezTo>
                        <a:pt x="9746" y="76139"/>
                        <a:pt x="10828" y="71807"/>
                        <a:pt x="6497" y="82636"/>
                      </a:cubicBezTo>
                      <a:cubicBezTo>
                        <a:pt x="7580" y="82636"/>
                        <a:pt x="9746" y="79387"/>
                        <a:pt x="11911" y="80470"/>
                      </a:cubicBezTo>
                      <a:cubicBezTo>
                        <a:pt x="8663" y="86967"/>
                        <a:pt x="7580" y="91299"/>
                        <a:pt x="7580" y="94547"/>
                      </a:cubicBezTo>
                      <a:cubicBezTo>
                        <a:pt x="7580" y="97796"/>
                        <a:pt x="6497" y="99961"/>
                        <a:pt x="5414" y="105376"/>
                      </a:cubicBezTo>
                      <a:cubicBezTo>
                        <a:pt x="5414" y="104293"/>
                        <a:pt x="5414" y="103210"/>
                        <a:pt x="6497" y="99961"/>
                      </a:cubicBezTo>
                      <a:cubicBezTo>
                        <a:pt x="3249" y="101044"/>
                        <a:pt x="5414" y="108624"/>
                        <a:pt x="4332" y="112956"/>
                      </a:cubicBezTo>
                      <a:lnTo>
                        <a:pt x="2166" y="111873"/>
                      </a:lnTo>
                      <a:cubicBezTo>
                        <a:pt x="2166" y="114038"/>
                        <a:pt x="2166" y="118370"/>
                        <a:pt x="2166" y="121618"/>
                      </a:cubicBezTo>
                      <a:cubicBezTo>
                        <a:pt x="2166" y="124867"/>
                        <a:pt x="2166" y="129198"/>
                        <a:pt x="1083" y="132447"/>
                      </a:cubicBezTo>
                      <a:lnTo>
                        <a:pt x="0" y="131364"/>
                      </a:lnTo>
                      <a:cubicBezTo>
                        <a:pt x="1083" y="144358"/>
                        <a:pt x="0" y="159518"/>
                        <a:pt x="2166" y="170346"/>
                      </a:cubicBezTo>
                      <a:lnTo>
                        <a:pt x="1083" y="176843"/>
                      </a:lnTo>
                      <a:cubicBezTo>
                        <a:pt x="3249" y="184423"/>
                        <a:pt x="2166" y="180092"/>
                        <a:pt x="2166" y="175761"/>
                      </a:cubicBezTo>
                      <a:cubicBezTo>
                        <a:pt x="2166" y="171429"/>
                        <a:pt x="2166" y="167098"/>
                        <a:pt x="4332" y="172512"/>
                      </a:cubicBezTo>
                      <a:cubicBezTo>
                        <a:pt x="0" y="174678"/>
                        <a:pt x="6497" y="180092"/>
                        <a:pt x="5414" y="188755"/>
                      </a:cubicBezTo>
                      <a:cubicBezTo>
                        <a:pt x="4332" y="193086"/>
                        <a:pt x="3249" y="180092"/>
                        <a:pt x="2166" y="185506"/>
                      </a:cubicBezTo>
                      <a:cubicBezTo>
                        <a:pt x="4332" y="186589"/>
                        <a:pt x="3249" y="189838"/>
                        <a:pt x="4332" y="194169"/>
                      </a:cubicBezTo>
                      <a:cubicBezTo>
                        <a:pt x="2166" y="193086"/>
                        <a:pt x="5414" y="203914"/>
                        <a:pt x="3249" y="201749"/>
                      </a:cubicBezTo>
                      <a:cubicBezTo>
                        <a:pt x="3249" y="201749"/>
                        <a:pt x="3249" y="202832"/>
                        <a:pt x="4332" y="203914"/>
                      </a:cubicBezTo>
                      <a:cubicBezTo>
                        <a:pt x="5414" y="204997"/>
                        <a:pt x="5414" y="207163"/>
                        <a:pt x="6497" y="209329"/>
                      </a:cubicBezTo>
                      <a:cubicBezTo>
                        <a:pt x="8663" y="212577"/>
                        <a:pt x="9746" y="216909"/>
                        <a:pt x="9746" y="216909"/>
                      </a:cubicBezTo>
                      <a:cubicBezTo>
                        <a:pt x="9746" y="220157"/>
                        <a:pt x="10828" y="224489"/>
                        <a:pt x="11911" y="227737"/>
                      </a:cubicBezTo>
                      <a:cubicBezTo>
                        <a:pt x="9746" y="219074"/>
                        <a:pt x="15160" y="228820"/>
                        <a:pt x="14077" y="220157"/>
                      </a:cubicBezTo>
                      <a:cubicBezTo>
                        <a:pt x="11911" y="213660"/>
                        <a:pt x="9746" y="204997"/>
                        <a:pt x="7580" y="195252"/>
                      </a:cubicBezTo>
                      <a:cubicBezTo>
                        <a:pt x="6497" y="190920"/>
                        <a:pt x="6497" y="185506"/>
                        <a:pt x="5414" y="181175"/>
                      </a:cubicBezTo>
                      <a:cubicBezTo>
                        <a:pt x="5414" y="176843"/>
                        <a:pt x="4332" y="171429"/>
                        <a:pt x="4332" y="167098"/>
                      </a:cubicBezTo>
                      <a:cubicBezTo>
                        <a:pt x="1083" y="164932"/>
                        <a:pt x="4332" y="156269"/>
                        <a:pt x="2166" y="153021"/>
                      </a:cubicBezTo>
                      <a:cubicBezTo>
                        <a:pt x="3249" y="153021"/>
                        <a:pt x="3249" y="150855"/>
                        <a:pt x="4332" y="150855"/>
                      </a:cubicBezTo>
                      <a:cubicBezTo>
                        <a:pt x="4332" y="140027"/>
                        <a:pt x="3249" y="153021"/>
                        <a:pt x="2166" y="150855"/>
                      </a:cubicBezTo>
                      <a:cubicBezTo>
                        <a:pt x="2166" y="145441"/>
                        <a:pt x="3249" y="142192"/>
                        <a:pt x="4332" y="142192"/>
                      </a:cubicBezTo>
                      <a:cubicBezTo>
                        <a:pt x="4332" y="134612"/>
                        <a:pt x="3249" y="141110"/>
                        <a:pt x="2166" y="136778"/>
                      </a:cubicBezTo>
                      <a:lnTo>
                        <a:pt x="5414" y="131364"/>
                      </a:lnTo>
                      <a:cubicBezTo>
                        <a:pt x="5414" y="118370"/>
                        <a:pt x="7580" y="104293"/>
                        <a:pt x="9746" y="89133"/>
                      </a:cubicBezTo>
                      <a:cubicBezTo>
                        <a:pt x="12994" y="73973"/>
                        <a:pt x="17326" y="59896"/>
                        <a:pt x="23823" y="46902"/>
                      </a:cubicBezTo>
                      <a:lnTo>
                        <a:pt x="21657" y="47985"/>
                      </a:lnTo>
                      <a:cubicBezTo>
                        <a:pt x="28154" y="36074"/>
                        <a:pt x="27071" y="26328"/>
                        <a:pt x="36817" y="17665"/>
                      </a:cubicBezTo>
                      <a:lnTo>
                        <a:pt x="37900" y="13334"/>
                      </a:lnTo>
                      <a:cubicBezTo>
                        <a:pt x="37900" y="15500"/>
                        <a:pt x="41148" y="13334"/>
                        <a:pt x="41148" y="16582"/>
                      </a:cubicBezTo>
                      <a:cubicBezTo>
                        <a:pt x="42231" y="13334"/>
                        <a:pt x="45480" y="10085"/>
                        <a:pt x="46562" y="6837"/>
                      </a:cubicBezTo>
                      <a:lnTo>
                        <a:pt x="42231" y="12251"/>
                      </a:lnTo>
                      <a:cubicBezTo>
                        <a:pt x="43314" y="7920"/>
                        <a:pt x="46562" y="3588"/>
                        <a:pt x="48728" y="3588"/>
                      </a:cubicBezTo>
                      <a:cubicBezTo>
                        <a:pt x="50894" y="-743"/>
                        <a:pt x="48728" y="-743"/>
                        <a:pt x="46562" y="1423"/>
                      </a:cubicBezTo>
                      <a:cubicBezTo>
                        <a:pt x="44397" y="3588"/>
                        <a:pt x="41148" y="6837"/>
                        <a:pt x="40065" y="6837"/>
                      </a:cubicBezTo>
                      <a:cubicBezTo>
                        <a:pt x="35734" y="20914"/>
                        <a:pt x="30320" y="16582"/>
                        <a:pt x="24906" y="29577"/>
                      </a:cubicBezTo>
                      <a:cubicBezTo>
                        <a:pt x="23823" y="33908"/>
                        <a:pt x="28154" y="26328"/>
                        <a:pt x="29237" y="274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3" name="Полилиния: фигура 3442">
                  <a:extLst>
                    <a:ext uri="{FF2B5EF4-FFF2-40B4-BE49-F238E27FC236}">
                      <a16:creationId xmlns:a16="http://schemas.microsoft.com/office/drawing/2014/main" id="{49E6E875-7A9D-245C-724D-F9A4CE429FD7}"/>
                    </a:ext>
                  </a:extLst>
                </p:cNvPr>
                <p:cNvSpPr/>
                <p:nvPr/>
              </p:nvSpPr>
              <p:spPr>
                <a:xfrm>
                  <a:off x="11530390" y="6111542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4" name="Полилиния: фигура 3443">
                  <a:extLst>
                    <a:ext uri="{FF2B5EF4-FFF2-40B4-BE49-F238E27FC236}">
                      <a16:creationId xmlns:a16="http://schemas.microsoft.com/office/drawing/2014/main" id="{DF3895AF-DEE9-1571-C790-1F438819A863}"/>
                    </a:ext>
                  </a:extLst>
                </p:cNvPr>
                <p:cNvSpPr/>
                <p:nvPr/>
              </p:nvSpPr>
              <p:spPr>
                <a:xfrm>
                  <a:off x="11502236" y="6322697"/>
                  <a:ext cx="1531" cy="3654"/>
                </a:xfrm>
                <a:custGeom>
                  <a:avLst/>
                  <a:gdLst>
                    <a:gd name="connsiteX0" fmla="*/ 0 w 1531"/>
                    <a:gd name="connsiteY0" fmla="*/ 0 h 3654"/>
                    <a:gd name="connsiteX1" fmla="*/ 1083 w 1531"/>
                    <a:gd name="connsiteY1" fmla="*/ 3249 h 3654"/>
                    <a:gd name="connsiteX2" fmla="*/ 0 w 1531"/>
                    <a:gd name="connsiteY2" fmla="*/ 0 h 3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31" h="3654">
                      <a:moveTo>
                        <a:pt x="0" y="0"/>
                      </a:moveTo>
                      <a:cubicBezTo>
                        <a:pt x="0" y="1083"/>
                        <a:pt x="1083" y="2166"/>
                        <a:pt x="1083" y="3249"/>
                      </a:cubicBezTo>
                      <a:cubicBezTo>
                        <a:pt x="2165" y="4331"/>
                        <a:pt x="1083" y="3249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5" name="Полилиния: фигура 3444">
                  <a:extLst>
                    <a:ext uri="{FF2B5EF4-FFF2-40B4-BE49-F238E27FC236}">
                      <a16:creationId xmlns:a16="http://schemas.microsoft.com/office/drawing/2014/main" id="{A4EE28E1-C3C9-6EB4-B91A-94F81CFD3530}"/>
                    </a:ext>
                  </a:extLst>
                </p:cNvPr>
                <p:cNvSpPr/>
                <p:nvPr/>
              </p:nvSpPr>
              <p:spPr>
                <a:xfrm>
                  <a:off x="11537970" y="60985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6" name="Полилиния: фигура 3445">
                  <a:extLst>
                    <a:ext uri="{FF2B5EF4-FFF2-40B4-BE49-F238E27FC236}">
                      <a16:creationId xmlns:a16="http://schemas.microsoft.com/office/drawing/2014/main" id="{3BB7BDC9-DE88-1FB5-F6D9-47D6CF692C1B}"/>
                    </a:ext>
                  </a:extLst>
                </p:cNvPr>
                <p:cNvSpPr/>
                <p:nvPr/>
              </p:nvSpPr>
              <p:spPr>
                <a:xfrm>
                  <a:off x="11535805" y="6090968"/>
                  <a:ext cx="2165" cy="3248"/>
                </a:xfrm>
                <a:custGeom>
                  <a:avLst/>
                  <a:gdLst>
                    <a:gd name="connsiteX0" fmla="*/ 2165 w 2165"/>
                    <a:gd name="connsiteY0" fmla="*/ 0 h 3248"/>
                    <a:gd name="connsiteX1" fmla="*/ 0 w 2165"/>
                    <a:gd name="connsiteY1" fmla="*/ 3249 h 3248"/>
                    <a:gd name="connsiteX2" fmla="*/ 1083 w 2165"/>
                    <a:gd name="connsiteY2" fmla="*/ 2166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3248">
                      <a:moveTo>
                        <a:pt x="2165" y="0"/>
                      </a:moveTo>
                      <a:lnTo>
                        <a:pt x="0" y="3249"/>
                      </a:lnTo>
                      <a:lnTo>
                        <a:pt x="1083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7" name="Полилиния: фигура 3446">
                  <a:extLst>
                    <a:ext uri="{FF2B5EF4-FFF2-40B4-BE49-F238E27FC236}">
                      <a16:creationId xmlns:a16="http://schemas.microsoft.com/office/drawing/2014/main" id="{CF2284D2-5906-0F94-AC60-1FC53DC303CB}"/>
                    </a:ext>
                  </a:extLst>
                </p:cNvPr>
                <p:cNvSpPr/>
                <p:nvPr/>
              </p:nvSpPr>
              <p:spPr>
                <a:xfrm>
                  <a:off x="11513065" y="6359514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8" name="Полилиния: фигура 3447">
                  <a:extLst>
                    <a:ext uri="{FF2B5EF4-FFF2-40B4-BE49-F238E27FC236}">
                      <a16:creationId xmlns:a16="http://schemas.microsoft.com/office/drawing/2014/main" id="{C7A95918-6E38-7D1D-5637-0A65048B7303}"/>
                    </a:ext>
                  </a:extLst>
                </p:cNvPr>
                <p:cNvSpPr/>
                <p:nvPr/>
              </p:nvSpPr>
              <p:spPr>
                <a:xfrm>
                  <a:off x="11572621" y="6443976"/>
                  <a:ext cx="2165" cy="1082"/>
                </a:xfrm>
                <a:custGeom>
                  <a:avLst/>
                  <a:gdLst>
                    <a:gd name="connsiteX0" fmla="*/ 2165 w 2165"/>
                    <a:gd name="connsiteY0" fmla="*/ 1083 h 1082"/>
                    <a:gd name="connsiteX1" fmla="*/ 0 w 2165"/>
                    <a:gd name="connsiteY1" fmla="*/ 0 h 1082"/>
                    <a:gd name="connsiteX2" fmla="*/ 2165 w 2165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">
                      <a:moveTo>
                        <a:pt x="2165" y="1083"/>
                      </a:moveTo>
                      <a:lnTo>
                        <a:pt x="0" y="0"/>
                      </a:lnTo>
                      <a:cubicBezTo>
                        <a:pt x="1083" y="0"/>
                        <a:pt x="2165" y="0"/>
                        <a:pt x="2165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49" name="Полилиния: фигура 3448">
                  <a:extLst>
                    <a:ext uri="{FF2B5EF4-FFF2-40B4-BE49-F238E27FC236}">
                      <a16:creationId xmlns:a16="http://schemas.microsoft.com/office/drawing/2014/main" id="{9FACA986-AC96-CEF3-ED86-027149B0A977}"/>
                    </a:ext>
                  </a:extLst>
                </p:cNvPr>
                <p:cNvSpPr/>
                <p:nvPr/>
              </p:nvSpPr>
              <p:spPr>
                <a:xfrm>
                  <a:off x="11503319" y="6333432"/>
                  <a:ext cx="335072" cy="184601"/>
                </a:xfrm>
                <a:custGeom>
                  <a:avLst/>
                  <a:gdLst>
                    <a:gd name="connsiteX0" fmla="*/ 306445 w 335072"/>
                    <a:gd name="connsiteY0" fmla="*/ 176597 h 184601"/>
                    <a:gd name="connsiteX1" fmla="*/ 317273 w 335072"/>
                    <a:gd name="connsiteY1" fmla="*/ 173349 h 184601"/>
                    <a:gd name="connsiteX2" fmla="*/ 325936 w 335072"/>
                    <a:gd name="connsiteY2" fmla="*/ 169017 h 184601"/>
                    <a:gd name="connsiteX3" fmla="*/ 325936 w 335072"/>
                    <a:gd name="connsiteY3" fmla="*/ 170100 h 184601"/>
                    <a:gd name="connsiteX4" fmla="*/ 332433 w 335072"/>
                    <a:gd name="connsiteY4" fmla="*/ 164686 h 184601"/>
                    <a:gd name="connsiteX5" fmla="*/ 331350 w 335072"/>
                    <a:gd name="connsiteY5" fmla="*/ 165769 h 184601"/>
                    <a:gd name="connsiteX6" fmla="*/ 318356 w 335072"/>
                    <a:gd name="connsiteY6" fmla="*/ 166852 h 184601"/>
                    <a:gd name="connsiteX7" fmla="*/ 308611 w 335072"/>
                    <a:gd name="connsiteY7" fmla="*/ 171183 h 184601"/>
                    <a:gd name="connsiteX8" fmla="*/ 299948 w 335072"/>
                    <a:gd name="connsiteY8" fmla="*/ 174431 h 184601"/>
                    <a:gd name="connsiteX9" fmla="*/ 297782 w 335072"/>
                    <a:gd name="connsiteY9" fmla="*/ 173349 h 184601"/>
                    <a:gd name="connsiteX10" fmla="*/ 283705 w 335072"/>
                    <a:gd name="connsiteY10" fmla="*/ 178763 h 184601"/>
                    <a:gd name="connsiteX11" fmla="*/ 270711 w 335072"/>
                    <a:gd name="connsiteY11" fmla="*/ 177680 h 184601"/>
                    <a:gd name="connsiteX12" fmla="*/ 251220 w 335072"/>
                    <a:gd name="connsiteY12" fmla="*/ 177680 h 184601"/>
                    <a:gd name="connsiteX13" fmla="*/ 227397 w 335072"/>
                    <a:gd name="connsiteY13" fmla="*/ 177680 h 184601"/>
                    <a:gd name="connsiteX14" fmla="*/ 221983 w 335072"/>
                    <a:gd name="connsiteY14" fmla="*/ 174431 h 184601"/>
                    <a:gd name="connsiteX15" fmla="*/ 216569 w 335072"/>
                    <a:gd name="connsiteY15" fmla="*/ 175514 h 184601"/>
                    <a:gd name="connsiteX16" fmla="*/ 207906 w 335072"/>
                    <a:gd name="connsiteY16" fmla="*/ 173349 h 184601"/>
                    <a:gd name="connsiteX17" fmla="*/ 194912 w 335072"/>
                    <a:gd name="connsiteY17" fmla="*/ 173349 h 184601"/>
                    <a:gd name="connsiteX18" fmla="*/ 188415 w 335072"/>
                    <a:gd name="connsiteY18" fmla="*/ 171183 h 184601"/>
                    <a:gd name="connsiteX19" fmla="*/ 180835 w 335072"/>
                    <a:gd name="connsiteY19" fmla="*/ 169017 h 184601"/>
                    <a:gd name="connsiteX20" fmla="*/ 184083 w 335072"/>
                    <a:gd name="connsiteY20" fmla="*/ 169017 h 184601"/>
                    <a:gd name="connsiteX21" fmla="*/ 172172 w 335072"/>
                    <a:gd name="connsiteY21" fmla="*/ 164686 h 184601"/>
                    <a:gd name="connsiteX22" fmla="*/ 163509 w 335072"/>
                    <a:gd name="connsiteY22" fmla="*/ 164686 h 184601"/>
                    <a:gd name="connsiteX23" fmla="*/ 151598 w 335072"/>
                    <a:gd name="connsiteY23" fmla="*/ 156023 h 184601"/>
                    <a:gd name="connsiteX24" fmla="*/ 138604 w 335072"/>
                    <a:gd name="connsiteY24" fmla="*/ 152775 h 184601"/>
                    <a:gd name="connsiteX25" fmla="*/ 141852 w 335072"/>
                    <a:gd name="connsiteY25" fmla="*/ 156023 h 184601"/>
                    <a:gd name="connsiteX26" fmla="*/ 131024 w 335072"/>
                    <a:gd name="connsiteY26" fmla="*/ 151692 h 184601"/>
                    <a:gd name="connsiteX27" fmla="*/ 120195 w 335072"/>
                    <a:gd name="connsiteY27" fmla="*/ 147360 h 184601"/>
                    <a:gd name="connsiteX28" fmla="*/ 122361 w 335072"/>
                    <a:gd name="connsiteY28" fmla="*/ 146277 h 184601"/>
                    <a:gd name="connsiteX29" fmla="*/ 139687 w 335072"/>
                    <a:gd name="connsiteY29" fmla="*/ 151692 h 184601"/>
                    <a:gd name="connsiteX30" fmla="*/ 109367 w 335072"/>
                    <a:gd name="connsiteY30" fmla="*/ 136532 h 184601"/>
                    <a:gd name="connsiteX31" fmla="*/ 109367 w 335072"/>
                    <a:gd name="connsiteY31" fmla="*/ 134366 h 184601"/>
                    <a:gd name="connsiteX32" fmla="*/ 97456 w 335072"/>
                    <a:gd name="connsiteY32" fmla="*/ 126786 h 184601"/>
                    <a:gd name="connsiteX33" fmla="*/ 87710 w 335072"/>
                    <a:gd name="connsiteY33" fmla="*/ 120289 h 184601"/>
                    <a:gd name="connsiteX34" fmla="*/ 89876 w 335072"/>
                    <a:gd name="connsiteY34" fmla="*/ 120289 h 184601"/>
                    <a:gd name="connsiteX35" fmla="*/ 79047 w 335072"/>
                    <a:gd name="connsiteY35" fmla="*/ 112709 h 184601"/>
                    <a:gd name="connsiteX36" fmla="*/ 67136 w 335072"/>
                    <a:gd name="connsiteY36" fmla="*/ 100798 h 184601"/>
                    <a:gd name="connsiteX37" fmla="*/ 66053 w 335072"/>
                    <a:gd name="connsiteY37" fmla="*/ 102964 h 184601"/>
                    <a:gd name="connsiteX38" fmla="*/ 60639 w 335072"/>
                    <a:gd name="connsiteY38" fmla="*/ 96467 h 184601"/>
                    <a:gd name="connsiteX39" fmla="*/ 49811 w 335072"/>
                    <a:gd name="connsiteY39" fmla="*/ 84555 h 184601"/>
                    <a:gd name="connsiteX40" fmla="*/ 36817 w 335072"/>
                    <a:gd name="connsiteY40" fmla="*/ 74810 h 184601"/>
                    <a:gd name="connsiteX41" fmla="*/ 37900 w 335072"/>
                    <a:gd name="connsiteY41" fmla="*/ 71561 h 184601"/>
                    <a:gd name="connsiteX42" fmla="*/ 44396 w 335072"/>
                    <a:gd name="connsiteY42" fmla="*/ 79141 h 184601"/>
                    <a:gd name="connsiteX43" fmla="*/ 51976 w 335072"/>
                    <a:gd name="connsiteY43" fmla="*/ 83472 h 184601"/>
                    <a:gd name="connsiteX44" fmla="*/ 43314 w 335072"/>
                    <a:gd name="connsiteY44" fmla="*/ 73727 h 184601"/>
                    <a:gd name="connsiteX45" fmla="*/ 35734 w 335072"/>
                    <a:gd name="connsiteY45" fmla="*/ 65064 h 184601"/>
                    <a:gd name="connsiteX46" fmla="*/ 38982 w 335072"/>
                    <a:gd name="connsiteY46" fmla="*/ 66147 h 184601"/>
                    <a:gd name="connsiteX47" fmla="*/ 32485 w 335072"/>
                    <a:gd name="connsiteY47" fmla="*/ 59650 h 184601"/>
                    <a:gd name="connsiteX48" fmla="*/ 27071 w 335072"/>
                    <a:gd name="connsiteY48" fmla="*/ 52070 h 184601"/>
                    <a:gd name="connsiteX49" fmla="*/ 29237 w 335072"/>
                    <a:gd name="connsiteY49" fmla="*/ 52070 h 184601"/>
                    <a:gd name="connsiteX50" fmla="*/ 15160 w 335072"/>
                    <a:gd name="connsiteY50" fmla="*/ 24999 h 184601"/>
                    <a:gd name="connsiteX51" fmla="*/ 11911 w 335072"/>
                    <a:gd name="connsiteY51" fmla="*/ 18502 h 184601"/>
                    <a:gd name="connsiteX52" fmla="*/ 8663 w 335072"/>
                    <a:gd name="connsiteY52" fmla="*/ 12005 h 184601"/>
                    <a:gd name="connsiteX53" fmla="*/ 5414 w 335072"/>
                    <a:gd name="connsiteY53" fmla="*/ 5508 h 184601"/>
                    <a:gd name="connsiteX54" fmla="*/ 2165 w 335072"/>
                    <a:gd name="connsiteY54" fmla="*/ 93 h 184601"/>
                    <a:gd name="connsiteX55" fmla="*/ 0 w 335072"/>
                    <a:gd name="connsiteY55" fmla="*/ 8756 h 184601"/>
                    <a:gd name="connsiteX56" fmla="*/ 6497 w 335072"/>
                    <a:gd name="connsiteY56" fmla="*/ 19585 h 184601"/>
                    <a:gd name="connsiteX57" fmla="*/ 12994 w 335072"/>
                    <a:gd name="connsiteY57" fmla="*/ 28247 h 184601"/>
                    <a:gd name="connsiteX58" fmla="*/ 10828 w 335072"/>
                    <a:gd name="connsiteY58" fmla="*/ 29330 h 184601"/>
                    <a:gd name="connsiteX59" fmla="*/ 16243 w 335072"/>
                    <a:gd name="connsiteY59" fmla="*/ 32579 h 184601"/>
                    <a:gd name="connsiteX60" fmla="*/ 20574 w 335072"/>
                    <a:gd name="connsiteY60" fmla="*/ 43407 h 184601"/>
                    <a:gd name="connsiteX61" fmla="*/ 14077 w 335072"/>
                    <a:gd name="connsiteY61" fmla="*/ 41242 h 184601"/>
                    <a:gd name="connsiteX62" fmla="*/ 16243 w 335072"/>
                    <a:gd name="connsiteY62" fmla="*/ 43407 h 184601"/>
                    <a:gd name="connsiteX63" fmla="*/ 18408 w 335072"/>
                    <a:gd name="connsiteY63" fmla="*/ 45573 h 184601"/>
                    <a:gd name="connsiteX64" fmla="*/ 17325 w 335072"/>
                    <a:gd name="connsiteY64" fmla="*/ 47739 h 184601"/>
                    <a:gd name="connsiteX65" fmla="*/ 31402 w 335072"/>
                    <a:gd name="connsiteY65" fmla="*/ 70478 h 184601"/>
                    <a:gd name="connsiteX66" fmla="*/ 29237 w 335072"/>
                    <a:gd name="connsiteY66" fmla="*/ 67230 h 184601"/>
                    <a:gd name="connsiteX67" fmla="*/ 28154 w 335072"/>
                    <a:gd name="connsiteY67" fmla="*/ 63981 h 184601"/>
                    <a:gd name="connsiteX68" fmla="*/ 33568 w 335072"/>
                    <a:gd name="connsiteY68" fmla="*/ 68313 h 184601"/>
                    <a:gd name="connsiteX69" fmla="*/ 37900 w 335072"/>
                    <a:gd name="connsiteY69" fmla="*/ 78058 h 184601"/>
                    <a:gd name="connsiteX70" fmla="*/ 49811 w 335072"/>
                    <a:gd name="connsiteY70" fmla="*/ 87804 h 184601"/>
                    <a:gd name="connsiteX71" fmla="*/ 55225 w 335072"/>
                    <a:gd name="connsiteY71" fmla="*/ 99715 h 184601"/>
                    <a:gd name="connsiteX72" fmla="*/ 67136 w 335072"/>
                    <a:gd name="connsiteY72" fmla="*/ 108378 h 184601"/>
                    <a:gd name="connsiteX73" fmla="*/ 72550 w 335072"/>
                    <a:gd name="connsiteY73" fmla="*/ 114875 h 184601"/>
                    <a:gd name="connsiteX74" fmla="*/ 70385 w 335072"/>
                    <a:gd name="connsiteY74" fmla="*/ 113792 h 184601"/>
                    <a:gd name="connsiteX75" fmla="*/ 71467 w 335072"/>
                    <a:gd name="connsiteY75" fmla="*/ 114875 h 184601"/>
                    <a:gd name="connsiteX76" fmla="*/ 72550 w 335072"/>
                    <a:gd name="connsiteY76" fmla="*/ 115958 h 184601"/>
                    <a:gd name="connsiteX77" fmla="*/ 71467 w 335072"/>
                    <a:gd name="connsiteY77" fmla="*/ 115958 h 184601"/>
                    <a:gd name="connsiteX78" fmla="*/ 77965 w 335072"/>
                    <a:gd name="connsiteY78" fmla="*/ 120289 h 184601"/>
                    <a:gd name="connsiteX79" fmla="*/ 74716 w 335072"/>
                    <a:gd name="connsiteY79" fmla="*/ 118124 h 184601"/>
                    <a:gd name="connsiteX80" fmla="*/ 93124 w 335072"/>
                    <a:gd name="connsiteY80" fmla="*/ 131118 h 184601"/>
                    <a:gd name="connsiteX81" fmla="*/ 102870 w 335072"/>
                    <a:gd name="connsiteY81" fmla="*/ 133283 h 184601"/>
                    <a:gd name="connsiteX82" fmla="*/ 109367 w 335072"/>
                    <a:gd name="connsiteY82" fmla="*/ 140863 h 184601"/>
                    <a:gd name="connsiteX83" fmla="*/ 121278 w 335072"/>
                    <a:gd name="connsiteY83" fmla="*/ 147360 h 184601"/>
                    <a:gd name="connsiteX84" fmla="*/ 114781 w 335072"/>
                    <a:gd name="connsiteY84" fmla="*/ 146277 h 184601"/>
                    <a:gd name="connsiteX85" fmla="*/ 134273 w 335072"/>
                    <a:gd name="connsiteY85" fmla="*/ 154940 h 184601"/>
                    <a:gd name="connsiteX86" fmla="*/ 135356 w 335072"/>
                    <a:gd name="connsiteY86" fmla="*/ 157106 h 184601"/>
                    <a:gd name="connsiteX87" fmla="*/ 145101 w 335072"/>
                    <a:gd name="connsiteY87" fmla="*/ 160354 h 184601"/>
                    <a:gd name="connsiteX88" fmla="*/ 145101 w 335072"/>
                    <a:gd name="connsiteY88" fmla="*/ 159272 h 184601"/>
                    <a:gd name="connsiteX89" fmla="*/ 163509 w 335072"/>
                    <a:gd name="connsiteY89" fmla="*/ 169017 h 184601"/>
                    <a:gd name="connsiteX90" fmla="*/ 171089 w 335072"/>
                    <a:gd name="connsiteY90" fmla="*/ 169017 h 184601"/>
                    <a:gd name="connsiteX91" fmla="*/ 186249 w 335072"/>
                    <a:gd name="connsiteY91" fmla="*/ 174431 h 184601"/>
                    <a:gd name="connsiteX92" fmla="*/ 201409 w 335072"/>
                    <a:gd name="connsiteY92" fmla="*/ 174431 h 184601"/>
                    <a:gd name="connsiteX93" fmla="*/ 210072 w 335072"/>
                    <a:gd name="connsiteY93" fmla="*/ 177680 h 184601"/>
                    <a:gd name="connsiteX94" fmla="*/ 205740 w 335072"/>
                    <a:gd name="connsiteY94" fmla="*/ 177680 h 184601"/>
                    <a:gd name="connsiteX95" fmla="*/ 213320 w 335072"/>
                    <a:gd name="connsiteY95" fmla="*/ 179846 h 184601"/>
                    <a:gd name="connsiteX96" fmla="*/ 219817 w 335072"/>
                    <a:gd name="connsiteY96" fmla="*/ 179846 h 184601"/>
                    <a:gd name="connsiteX97" fmla="*/ 227397 w 335072"/>
                    <a:gd name="connsiteY97" fmla="*/ 183094 h 184601"/>
                    <a:gd name="connsiteX98" fmla="*/ 247971 w 335072"/>
                    <a:gd name="connsiteY98" fmla="*/ 184177 h 184601"/>
                    <a:gd name="connsiteX99" fmla="*/ 263131 w 335072"/>
                    <a:gd name="connsiteY99" fmla="*/ 182011 h 184601"/>
                    <a:gd name="connsiteX100" fmla="*/ 253385 w 335072"/>
                    <a:gd name="connsiteY100" fmla="*/ 182011 h 184601"/>
                    <a:gd name="connsiteX101" fmla="*/ 241474 w 335072"/>
                    <a:gd name="connsiteY101" fmla="*/ 180928 h 184601"/>
                    <a:gd name="connsiteX102" fmla="*/ 244722 w 335072"/>
                    <a:gd name="connsiteY102" fmla="*/ 178763 h 184601"/>
                    <a:gd name="connsiteX103" fmla="*/ 255551 w 335072"/>
                    <a:gd name="connsiteY103" fmla="*/ 179846 h 184601"/>
                    <a:gd name="connsiteX104" fmla="*/ 266379 w 335072"/>
                    <a:gd name="connsiteY104" fmla="*/ 179846 h 184601"/>
                    <a:gd name="connsiteX105" fmla="*/ 265297 w 335072"/>
                    <a:gd name="connsiteY105" fmla="*/ 183094 h 184601"/>
                    <a:gd name="connsiteX106" fmla="*/ 276125 w 335072"/>
                    <a:gd name="connsiteY106" fmla="*/ 183094 h 184601"/>
                    <a:gd name="connsiteX107" fmla="*/ 285871 w 335072"/>
                    <a:gd name="connsiteY107" fmla="*/ 180928 h 184601"/>
                    <a:gd name="connsiteX108" fmla="*/ 295616 w 335072"/>
                    <a:gd name="connsiteY108" fmla="*/ 178763 h 184601"/>
                    <a:gd name="connsiteX109" fmla="*/ 306445 w 335072"/>
                    <a:gd name="connsiteY109" fmla="*/ 176597 h 184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</a:cxnLst>
                  <a:rect l="l" t="t" r="r" b="b"/>
                  <a:pathLst>
                    <a:path w="335072" h="184601">
                      <a:moveTo>
                        <a:pt x="306445" y="176597"/>
                      </a:moveTo>
                      <a:cubicBezTo>
                        <a:pt x="309693" y="175514"/>
                        <a:pt x="314025" y="174431"/>
                        <a:pt x="317273" y="173349"/>
                      </a:cubicBezTo>
                      <a:cubicBezTo>
                        <a:pt x="320522" y="172266"/>
                        <a:pt x="323770" y="171183"/>
                        <a:pt x="325936" y="169017"/>
                      </a:cubicBezTo>
                      <a:lnTo>
                        <a:pt x="325936" y="170100"/>
                      </a:lnTo>
                      <a:cubicBezTo>
                        <a:pt x="329185" y="169017"/>
                        <a:pt x="340013" y="163603"/>
                        <a:pt x="332433" y="164686"/>
                      </a:cubicBezTo>
                      <a:lnTo>
                        <a:pt x="331350" y="165769"/>
                      </a:lnTo>
                      <a:cubicBezTo>
                        <a:pt x="323770" y="169017"/>
                        <a:pt x="324853" y="165769"/>
                        <a:pt x="318356" y="166852"/>
                      </a:cubicBezTo>
                      <a:cubicBezTo>
                        <a:pt x="314025" y="167934"/>
                        <a:pt x="311859" y="170100"/>
                        <a:pt x="308611" y="171183"/>
                      </a:cubicBezTo>
                      <a:cubicBezTo>
                        <a:pt x="305362" y="172266"/>
                        <a:pt x="303196" y="173349"/>
                        <a:pt x="299948" y="174431"/>
                      </a:cubicBezTo>
                      <a:cubicBezTo>
                        <a:pt x="296699" y="175514"/>
                        <a:pt x="296699" y="174431"/>
                        <a:pt x="297782" y="173349"/>
                      </a:cubicBezTo>
                      <a:cubicBezTo>
                        <a:pt x="290202" y="174431"/>
                        <a:pt x="288036" y="177680"/>
                        <a:pt x="283705" y="178763"/>
                      </a:cubicBezTo>
                      <a:cubicBezTo>
                        <a:pt x="282622" y="175514"/>
                        <a:pt x="277208" y="175514"/>
                        <a:pt x="270711" y="177680"/>
                      </a:cubicBezTo>
                      <a:cubicBezTo>
                        <a:pt x="264214" y="178763"/>
                        <a:pt x="256634" y="179846"/>
                        <a:pt x="251220" y="177680"/>
                      </a:cubicBezTo>
                      <a:cubicBezTo>
                        <a:pt x="244722" y="178763"/>
                        <a:pt x="236060" y="176597"/>
                        <a:pt x="227397" y="177680"/>
                      </a:cubicBezTo>
                      <a:cubicBezTo>
                        <a:pt x="231729" y="176597"/>
                        <a:pt x="219817" y="176597"/>
                        <a:pt x="221983" y="174431"/>
                      </a:cubicBezTo>
                      <a:cubicBezTo>
                        <a:pt x="220900" y="175514"/>
                        <a:pt x="219817" y="175514"/>
                        <a:pt x="216569" y="175514"/>
                      </a:cubicBezTo>
                      <a:cubicBezTo>
                        <a:pt x="214403" y="175514"/>
                        <a:pt x="211155" y="174431"/>
                        <a:pt x="207906" y="173349"/>
                      </a:cubicBezTo>
                      <a:cubicBezTo>
                        <a:pt x="202492" y="172266"/>
                        <a:pt x="195995" y="170100"/>
                        <a:pt x="194912" y="173349"/>
                      </a:cubicBezTo>
                      <a:cubicBezTo>
                        <a:pt x="189498" y="171183"/>
                        <a:pt x="189498" y="171183"/>
                        <a:pt x="188415" y="171183"/>
                      </a:cubicBezTo>
                      <a:cubicBezTo>
                        <a:pt x="188415" y="171183"/>
                        <a:pt x="187332" y="171183"/>
                        <a:pt x="180835" y="169017"/>
                      </a:cubicBezTo>
                      <a:cubicBezTo>
                        <a:pt x="180835" y="167934"/>
                        <a:pt x="183001" y="169017"/>
                        <a:pt x="184083" y="169017"/>
                      </a:cubicBezTo>
                      <a:cubicBezTo>
                        <a:pt x="179752" y="166852"/>
                        <a:pt x="175421" y="169017"/>
                        <a:pt x="172172" y="164686"/>
                      </a:cubicBezTo>
                      <a:cubicBezTo>
                        <a:pt x="162427" y="160354"/>
                        <a:pt x="170006" y="165769"/>
                        <a:pt x="163509" y="164686"/>
                      </a:cubicBezTo>
                      <a:cubicBezTo>
                        <a:pt x="153764" y="160354"/>
                        <a:pt x="155929" y="160354"/>
                        <a:pt x="151598" y="156023"/>
                      </a:cubicBezTo>
                      <a:cubicBezTo>
                        <a:pt x="149432" y="158189"/>
                        <a:pt x="144018" y="153857"/>
                        <a:pt x="138604" y="152775"/>
                      </a:cubicBezTo>
                      <a:cubicBezTo>
                        <a:pt x="139687" y="153857"/>
                        <a:pt x="146184" y="157106"/>
                        <a:pt x="141852" y="156023"/>
                      </a:cubicBezTo>
                      <a:cubicBezTo>
                        <a:pt x="136438" y="152775"/>
                        <a:pt x="133190" y="151692"/>
                        <a:pt x="131024" y="151692"/>
                      </a:cubicBezTo>
                      <a:cubicBezTo>
                        <a:pt x="128858" y="150609"/>
                        <a:pt x="125610" y="150609"/>
                        <a:pt x="120195" y="147360"/>
                      </a:cubicBezTo>
                      <a:cubicBezTo>
                        <a:pt x="115864" y="141946"/>
                        <a:pt x="131024" y="153857"/>
                        <a:pt x="122361" y="146277"/>
                      </a:cubicBezTo>
                      <a:cubicBezTo>
                        <a:pt x="129941" y="149526"/>
                        <a:pt x="135356" y="151692"/>
                        <a:pt x="139687" y="151692"/>
                      </a:cubicBezTo>
                      <a:cubicBezTo>
                        <a:pt x="131024" y="147360"/>
                        <a:pt x="119113" y="140863"/>
                        <a:pt x="109367" y="136532"/>
                      </a:cubicBezTo>
                      <a:cubicBezTo>
                        <a:pt x="103953" y="133283"/>
                        <a:pt x="112616" y="137615"/>
                        <a:pt x="109367" y="134366"/>
                      </a:cubicBezTo>
                      <a:cubicBezTo>
                        <a:pt x="105036" y="131118"/>
                        <a:pt x="101787" y="128952"/>
                        <a:pt x="97456" y="126786"/>
                      </a:cubicBezTo>
                      <a:cubicBezTo>
                        <a:pt x="94207" y="124621"/>
                        <a:pt x="89876" y="123538"/>
                        <a:pt x="87710" y="120289"/>
                      </a:cubicBezTo>
                      <a:lnTo>
                        <a:pt x="89876" y="120289"/>
                      </a:lnTo>
                      <a:cubicBezTo>
                        <a:pt x="86628" y="119206"/>
                        <a:pt x="83379" y="115958"/>
                        <a:pt x="79047" y="112709"/>
                      </a:cubicBezTo>
                      <a:cubicBezTo>
                        <a:pt x="74716" y="108378"/>
                        <a:pt x="70385" y="104047"/>
                        <a:pt x="67136" y="100798"/>
                      </a:cubicBezTo>
                      <a:cubicBezTo>
                        <a:pt x="67136" y="101881"/>
                        <a:pt x="68219" y="102964"/>
                        <a:pt x="66053" y="102964"/>
                      </a:cubicBezTo>
                      <a:cubicBezTo>
                        <a:pt x="67136" y="101881"/>
                        <a:pt x="64971" y="99715"/>
                        <a:pt x="60639" y="96467"/>
                      </a:cubicBezTo>
                      <a:cubicBezTo>
                        <a:pt x="56308" y="93218"/>
                        <a:pt x="51976" y="88887"/>
                        <a:pt x="49811" y="84555"/>
                      </a:cubicBezTo>
                      <a:cubicBezTo>
                        <a:pt x="48728" y="86721"/>
                        <a:pt x="41148" y="80224"/>
                        <a:pt x="36817" y="74810"/>
                      </a:cubicBezTo>
                      <a:cubicBezTo>
                        <a:pt x="35734" y="72644"/>
                        <a:pt x="36817" y="72644"/>
                        <a:pt x="37900" y="71561"/>
                      </a:cubicBezTo>
                      <a:cubicBezTo>
                        <a:pt x="40065" y="75893"/>
                        <a:pt x="42231" y="78058"/>
                        <a:pt x="44396" y="79141"/>
                      </a:cubicBezTo>
                      <a:cubicBezTo>
                        <a:pt x="46562" y="80224"/>
                        <a:pt x="48728" y="81307"/>
                        <a:pt x="51976" y="83472"/>
                      </a:cubicBezTo>
                      <a:cubicBezTo>
                        <a:pt x="49811" y="81307"/>
                        <a:pt x="46562" y="78058"/>
                        <a:pt x="43314" y="73727"/>
                      </a:cubicBezTo>
                      <a:cubicBezTo>
                        <a:pt x="41148" y="70478"/>
                        <a:pt x="37900" y="67230"/>
                        <a:pt x="35734" y="65064"/>
                      </a:cubicBezTo>
                      <a:lnTo>
                        <a:pt x="38982" y="66147"/>
                      </a:lnTo>
                      <a:cubicBezTo>
                        <a:pt x="36817" y="61816"/>
                        <a:pt x="34651" y="60733"/>
                        <a:pt x="32485" y="59650"/>
                      </a:cubicBezTo>
                      <a:cubicBezTo>
                        <a:pt x="30320" y="58567"/>
                        <a:pt x="29237" y="56401"/>
                        <a:pt x="27071" y="52070"/>
                      </a:cubicBezTo>
                      <a:lnTo>
                        <a:pt x="29237" y="52070"/>
                      </a:lnTo>
                      <a:cubicBezTo>
                        <a:pt x="23822" y="43407"/>
                        <a:pt x="19491" y="33662"/>
                        <a:pt x="15160" y="24999"/>
                      </a:cubicBezTo>
                      <a:cubicBezTo>
                        <a:pt x="14077" y="22833"/>
                        <a:pt x="12994" y="20668"/>
                        <a:pt x="11911" y="18502"/>
                      </a:cubicBezTo>
                      <a:cubicBezTo>
                        <a:pt x="10828" y="16336"/>
                        <a:pt x="9746" y="14170"/>
                        <a:pt x="8663" y="12005"/>
                      </a:cubicBezTo>
                      <a:cubicBezTo>
                        <a:pt x="7580" y="9839"/>
                        <a:pt x="6497" y="7673"/>
                        <a:pt x="5414" y="5508"/>
                      </a:cubicBezTo>
                      <a:cubicBezTo>
                        <a:pt x="4331" y="3342"/>
                        <a:pt x="3248" y="1176"/>
                        <a:pt x="2165" y="93"/>
                      </a:cubicBezTo>
                      <a:cubicBezTo>
                        <a:pt x="1083" y="-989"/>
                        <a:pt x="1083" y="7673"/>
                        <a:pt x="0" y="8756"/>
                      </a:cubicBezTo>
                      <a:cubicBezTo>
                        <a:pt x="2165" y="13088"/>
                        <a:pt x="4331" y="16336"/>
                        <a:pt x="6497" y="19585"/>
                      </a:cubicBezTo>
                      <a:cubicBezTo>
                        <a:pt x="8663" y="22833"/>
                        <a:pt x="10828" y="24999"/>
                        <a:pt x="12994" y="28247"/>
                      </a:cubicBezTo>
                      <a:lnTo>
                        <a:pt x="10828" y="29330"/>
                      </a:lnTo>
                      <a:cubicBezTo>
                        <a:pt x="12994" y="30413"/>
                        <a:pt x="17325" y="37993"/>
                        <a:pt x="16243" y="32579"/>
                      </a:cubicBezTo>
                      <a:cubicBezTo>
                        <a:pt x="19491" y="36910"/>
                        <a:pt x="16243" y="36910"/>
                        <a:pt x="20574" y="43407"/>
                      </a:cubicBezTo>
                      <a:cubicBezTo>
                        <a:pt x="18408" y="44490"/>
                        <a:pt x="16243" y="40159"/>
                        <a:pt x="14077" y="41242"/>
                      </a:cubicBezTo>
                      <a:cubicBezTo>
                        <a:pt x="14077" y="41242"/>
                        <a:pt x="15160" y="42324"/>
                        <a:pt x="16243" y="43407"/>
                      </a:cubicBezTo>
                      <a:cubicBezTo>
                        <a:pt x="17325" y="44490"/>
                        <a:pt x="18408" y="45573"/>
                        <a:pt x="18408" y="45573"/>
                      </a:cubicBezTo>
                      <a:cubicBezTo>
                        <a:pt x="16243" y="44490"/>
                        <a:pt x="19491" y="48821"/>
                        <a:pt x="17325" y="47739"/>
                      </a:cubicBezTo>
                      <a:cubicBezTo>
                        <a:pt x="24905" y="56401"/>
                        <a:pt x="23822" y="61816"/>
                        <a:pt x="31402" y="70478"/>
                      </a:cubicBezTo>
                      <a:cubicBezTo>
                        <a:pt x="31402" y="70478"/>
                        <a:pt x="30320" y="69396"/>
                        <a:pt x="29237" y="67230"/>
                      </a:cubicBezTo>
                      <a:cubicBezTo>
                        <a:pt x="28154" y="66147"/>
                        <a:pt x="28154" y="63981"/>
                        <a:pt x="28154" y="63981"/>
                      </a:cubicBezTo>
                      <a:cubicBezTo>
                        <a:pt x="29237" y="62898"/>
                        <a:pt x="31402" y="66147"/>
                        <a:pt x="33568" y="68313"/>
                      </a:cubicBezTo>
                      <a:cubicBezTo>
                        <a:pt x="33568" y="71561"/>
                        <a:pt x="34651" y="73727"/>
                        <a:pt x="37900" y="78058"/>
                      </a:cubicBezTo>
                      <a:cubicBezTo>
                        <a:pt x="42231" y="81307"/>
                        <a:pt x="45479" y="82390"/>
                        <a:pt x="49811" y="87804"/>
                      </a:cubicBezTo>
                      <a:cubicBezTo>
                        <a:pt x="46562" y="87804"/>
                        <a:pt x="56308" y="97549"/>
                        <a:pt x="55225" y="99715"/>
                      </a:cubicBezTo>
                      <a:cubicBezTo>
                        <a:pt x="58474" y="98632"/>
                        <a:pt x="64971" y="108378"/>
                        <a:pt x="67136" y="108378"/>
                      </a:cubicBezTo>
                      <a:cubicBezTo>
                        <a:pt x="70385" y="110544"/>
                        <a:pt x="73633" y="113792"/>
                        <a:pt x="72550" y="114875"/>
                      </a:cubicBezTo>
                      <a:cubicBezTo>
                        <a:pt x="72550" y="114875"/>
                        <a:pt x="71467" y="113792"/>
                        <a:pt x="70385" y="113792"/>
                      </a:cubicBezTo>
                      <a:cubicBezTo>
                        <a:pt x="70385" y="113792"/>
                        <a:pt x="71467" y="114875"/>
                        <a:pt x="71467" y="114875"/>
                      </a:cubicBezTo>
                      <a:cubicBezTo>
                        <a:pt x="72550" y="115958"/>
                        <a:pt x="72550" y="115958"/>
                        <a:pt x="72550" y="115958"/>
                      </a:cubicBezTo>
                      <a:cubicBezTo>
                        <a:pt x="72550" y="115958"/>
                        <a:pt x="72550" y="115958"/>
                        <a:pt x="71467" y="115958"/>
                      </a:cubicBezTo>
                      <a:cubicBezTo>
                        <a:pt x="73633" y="118124"/>
                        <a:pt x="74716" y="117041"/>
                        <a:pt x="77965" y="120289"/>
                      </a:cubicBezTo>
                      <a:cubicBezTo>
                        <a:pt x="77965" y="120289"/>
                        <a:pt x="75799" y="119206"/>
                        <a:pt x="74716" y="118124"/>
                      </a:cubicBezTo>
                      <a:cubicBezTo>
                        <a:pt x="81213" y="124621"/>
                        <a:pt x="88793" y="124621"/>
                        <a:pt x="93124" y="131118"/>
                      </a:cubicBezTo>
                      <a:cubicBezTo>
                        <a:pt x="95290" y="131118"/>
                        <a:pt x="102870" y="136532"/>
                        <a:pt x="102870" y="133283"/>
                      </a:cubicBezTo>
                      <a:cubicBezTo>
                        <a:pt x="105036" y="135449"/>
                        <a:pt x="102870" y="136532"/>
                        <a:pt x="109367" y="140863"/>
                      </a:cubicBezTo>
                      <a:cubicBezTo>
                        <a:pt x="113699" y="140863"/>
                        <a:pt x="115864" y="146277"/>
                        <a:pt x="121278" y="147360"/>
                      </a:cubicBezTo>
                      <a:cubicBezTo>
                        <a:pt x="113699" y="145195"/>
                        <a:pt x="121278" y="147360"/>
                        <a:pt x="114781" y="146277"/>
                      </a:cubicBezTo>
                      <a:cubicBezTo>
                        <a:pt x="119113" y="149526"/>
                        <a:pt x="126693" y="150609"/>
                        <a:pt x="134273" y="154940"/>
                      </a:cubicBezTo>
                      <a:cubicBezTo>
                        <a:pt x="135356" y="156023"/>
                        <a:pt x="134273" y="156023"/>
                        <a:pt x="135356" y="157106"/>
                      </a:cubicBezTo>
                      <a:cubicBezTo>
                        <a:pt x="138604" y="158189"/>
                        <a:pt x="142935" y="158189"/>
                        <a:pt x="145101" y="160354"/>
                      </a:cubicBezTo>
                      <a:lnTo>
                        <a:pt x="145101" y="159272"/>
                      </a:lnTo>
                      <a:cubicBezTo>
                        <a:pt x="150515" y="162520"/>
                        <a:pt x="158095" y="164686"/>
                        <a:pt x="163509" y="169017"/>
                      </a:cubicBezTo>
                      <a:lnTo>
                        <a:pt x="171089" y="169017"/>
                      </a:lnTo>
                      <a:cubicBezTo>
                        <a:pt x="175421" y="172266"/>
                        <a:pt x="180835" y="173349"/>
                        <a:pt x="186249" y="174431"/>
                      </a:cubicBezTo>
                      <a:cubicBezTo>
                        <a:pt x="191663" y="175514"/>
                        <a:pt x="197077" y="175514"/>
                        <a:pt x="201409" y="174431"/>
                      </a:cubicBezTo>
                      <a:cubicBezTo>
                        <a:pt x="204657" y="175514"/>
                        <a:pt x="210072" y="176597"/>
                        <a:pt x="210072" y="177680"/>
                      </a:cubicBezTo>
                      <a:cubicBezTo>
                        <a:pt x="208989" y="177680"/>
                        <a:pt x="207906" y="177680"/>
                        <a:pt x="205740" y="177680"/>
                      </a:cubicBezTo>
                      <a:cubicBezTo>
                        <a:pt x="207906" y="177680"/>
                        <a:pt x="211155" y="178763"/>
                        <a:pt x="213320" y="179846"/>
                      </a:cubicBezTo>
                      <a:cubicBezTo>
                        <a:pt x="215486" y="180928"/>
                        <a:pt x="218734" y="180928"/>
                        <a:pt x="219817" y="179846"/>
                      </a:cubicBezTo>
                      <a:cubicBezTo>
                        <a:pt x="225231" y="179846"/>
                        <a:pt x="223066" y="182011"/>
                        <a:pt x="227397" y="183094"/>
                      </a:cubicBezTo>
                      <a:cubicBezTo>
                        <a:pt x="232811" y="182011"/>
                        <a:pt x="241474" y="183094"/>
                        <a:pt x="247971" y="184177"/>
                      </a:cubicBezTo>
                      <a:cubicBezTo>
                        <a:pt x="255551" y="185260"/>
                        <a:pt x="260965" y="184177"/>
                        <a:pt x="263131" y="182011"/>
                      </a:cubicBezTo>
                      <a:cubicBezTo>
                        <a:pt x="260965" y="182011"/>
                        <a:pt x="257717" y="182011"/>
                        <a:pt x="253385" y="182011"/>
                      </a:cubicBezTo>
                      <a:cubicBezTo>
                        <a:pt x="250137" y="182011"/>
                        <a:pt x="245805" y="180928"/>
                        <a:pt x="241474" y="180928"/>
                      </a:cubicBezTo>
                      <a:cubicBezTo>
                        <a:pt x="243640" y="179846"/>
                        <a:pt x="242557" y="178763"/>
                        <a:pt x="244722" y="178763"/>
                      </a:cubicBezTo>
                      <a:cubicBezTo>
                        <a:pt x="249054" y="178763"/>
                        <a:pt x="252303" y="179846"/>
                        <a:pt x="255551" y="179846"/>
                      </a:cubicBezTo>
                      <a:cubicBezTo>
                        <a:pt x="258800" y="179846"/>
                        <a:pt x="262048" y="179846"/>
                        <a:pt x="266379" y="179846"/>
                      </a:cubicBezTo>
                      <a:lnTo>
                        <a:pt x="265297" y="183094"/>
                      </a:lnTo>
                      <a:cubicBezTo>
                        <a:pt x="268545" y="184177"/>
                        <a:pt x="272877" y="183094"/>
                        <a:pt x="276125" y="183094"/>
                      </a:cubicBezTo>
                      <a:cubicBezTo>
                        <a:pt x="279374" y="183094"/>
                        <a:pt x="282622" y="182011"/>
                        <a:pt x="285871" y="180928"/>
                      </a:cubicBezTo>
                      <a:cubicBezTo>
                        <a:pt x="289119" y="179846"/>
                        <a:pt x="292368" y="178763"/>
                        <a:pt x="295616" y="178763"/>
                      </a:cubicBezTo>
                      <a:cubicBezTo>
                        <a:pt x="299948" y="175514"/>
                        <a:pt x="303196" y="175514"/>
                        <a:pt x="306445" y="1765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50" name="Полилиния: фигура 3449">
                  <a:extLst>
                    <a:ext uri="{FF2B5EF4-FFF2-40B4-BE49-F238E27FC236}">
                      <a16:creationId xmlns:a16="http://schemas.microsoft.com/office/drawing/2014/main" id="{755978F5-65AE-F803-9A4A-DBCCB2C26BD5}"/>
                    </a:ext>
                  </a:extLst>
                </p:cNvPr>
                <p:cNvSpPr/>
                <p:nvPr/>
              </p:nvSpPr>
              <p:spPr>
                <a:xfrm>
                  <a:off x="11699314" y="6507863"/>
                  <a:ext cx="6497" cy="2165"/>
                </a:xfrm>
                <a:custGeom>
                  <a:avLst/>
                  <a:gdLst>
                    <a:gd name="connsiteX0" fmla="*/ 0 w 6497"/>
                    <a:gd name="connsiteY0" fmla="*/ 0 h 2165"/>
                    <a:gd name="connsiteX1" fmla="*/ 3249 w 6497"/>
                    <a:gd name="connsiteY1" fmla="*/ 1083 h 2165"/>
                    <a:gd name="connsiteX2" fmla="*/ 6497 w 6497"/>
                    <a:gd name="connsiteY2" fmla="*/ 2166 h 2165"/>
                    <a:gd name="connsiteX3" fmla="*/ 6497 w 6497"/>
                    <a:gd name="connsiteY3" fmla="*/ 1083 h 2165"/>
                    <a:gd name="connsiteX4" fmla="*/ 0 w 6497"/>
                    <a:gd name="connsiteY4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97" h="2165">
                      <a:moveTo>
                        <a:pt x="0" y="0"/>
                      </a:moveTo>
                      <a:cubicBezTo>
                        <a:pt x="0" y="0"/>
                        <a:pt x="1083" y="1083"/>
                        <a:pt x="3249" y="1083"/>
                      </a:cubicBezTo>
                      <a:cubicBezTo>
                        <a:pt x="4332" y="2166"/>
                        <a:pt x="6497" y="2166"/>
                        <a:pt x="6497" y="2166"/>
                      </a:cubicBezTo>
                      <a:lnTo>
                        <a:pt x="6497" y="1083"/>
                      </a:lnTo>
                      <a:cubicBezTo>
                        <a:pt x="3249" y="1083"/>
                        <a:pt x="2166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51" name="Полилиния: фигура 3450">
                  <a:extLst>
                    <a:ext uri="{FF2B5EF4-FFF2-40B4-BE49-F238E27FC236}">
                      <a16:creationId xmlns:a16="http://schemas.microsoft.com/office/drawing/2014/main" id="{440BC4B5-E156-92BA-FAD4-5D71D74F05C1}"/>
                    </a:ext>
                  </a:extLst>
                </p:cNvPr>
                <p:cNvSpPr/>
                <p:nvPr/>
              </p:nvSpPr>
              <p:spPr>
                <a:xfrm>
                  <a:off x="11704728" y="6509217"/>
                  <a:ext cx="3248" cy="812"/>
                </a:xfrm>
                <a:custGeom>
                  <a:avLst/>
                  <a:gdLst>
                    <a:gd name="connsiteX0" fmla="*/ 0 w 3248"/>
                    <a:gd name="connsiteY0" fmla="*/ 812 h 812"/>
                    <a:gd name="connsiteX1" fmla="*/ 3249 w 3248"/>
                    <a:gd name="connsiteY1" fmla="*/ 812 h 812"/>
                    <a:gd name="connsiteX2" fmla="*/ 0 w 3248"/>
                    <a:gd name="connsiteY2" fmla="*/ 812 h 812"/>
                    <a:gd name="connsiteX3" fmla="*/ 0 w 324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812">
                      <a:moveTo>
                        <a:pt x="0" y="812"/>
                      </a:moveTo>
                      <a:cubicBezTo>
                        <a:pt x="1083" y="812"/>
                        <a:pt x="2166" y="812"/>
                        <a:pt x="3249" y="812"/>
                      </a:cubicBezTo>
                      <a:cubicBezTo>
                        <a:pt x="2166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52" name="Полилиния: фигура 3451">
                  <a:extLst>
                    <a:ext uri="{FF2B5EF4-FFF2-40B4-BE49-F238E27FC236}">
                      <a16:creationId xmlns:a16="http://schemas.microsoft.com/office/drawing/2014/main" id="{E9658848-FB5C-A19F-418A-3B4B8976C521}"/>
                    </a:ext>
                  </a:extLst>
                </p:cNvPr>
                <p:cNvSpPr/>
                <p:nvPr/>
              </p:nvSpPr>
              <p:spPr>
                <a:xfrm>
                  <a:off x="11833587" y="6501366"/>
                  <a:ext cx="6496" cy="2165"/>
                </a:xfrm>
                <a:custGeom>
                  <a:avLst/>
                  <a:gdLst>
                    <a:gd name="connsiteX0" fmla="*/ 0 w 6496"/>
                    <a:gd name="connsiteY0" fmla="*/ 2166 h 2165"/>
                    <a:gd name="connsiteX1" fmla="*/ 6497 w 6496"/>
                    <a:gd name="connsiteY1" fmla="*/ 0 h 2165"/>
                    <a:gd name="connsiteX2" fmla="*/ 0 w 6496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496" h="2165">
                      <a:moveTo>
                        <a:pt x="0" y="2166"/>
                      </a:moveTo>
                      <a:cubicBezTo>
                        <a:pt x="1083" y="2166"/>
                        <a:pt x="4331" y="1083"/>
                        <a:pt x="6497" y="0"/>
                      </a:cubicBezTo>
                      <a:cubicBezTo>
                        <a:pt x="4331" y="0"/>
                        <a:pt x="1083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53" name="Полилиния: фигура 3452">
                  <a:extLst>
                    <a:ext uri="{FF2B5EF4-FFF2-40B4-BE49-F238E27FC236}">
                      <a16:creationId xmlns:a16="http://schemas.microsoft.com/office/drawing/2014/main" id="{E54B1A31-0926-208F-CD9D-E3CAA7737F34}"/>
                    </a:ext>
                  </a:extLst>
                </p:cNvPr>
                <p:cNvSpPr/>
                <p:nvPr/>
              </p:nvSpPr>
              <p:spPr>
                <a:xfrm>
                  <a:off x="11837918" y="6500284"/>
                  <a:ext cx="2165" cy="10828"/>
                </a:xfrm>
                <a:custGeom>
                  <a:avLst/>
                  <a:gdLst>
                    <a:gd name="connsiteX0" fmla="*/ 2165 w 2165"/>
                    <a:gd name="connsiteY0" fmla="*/ 0 h 10828"/>
                    <a:gd name="connsiteX1" fmla="*/ 1083 w 2165"/>
                    <a:gd name="connsiteY1" fmla="*/ 0 h 10828"/>
                    <a:gd name="connsiteX2" fmla="*/ 0 w 2165"/>
                    <a:gd name="connsiteY2" fmla="*/ 0 h 10828"/>
                    <a:gd name="connsiteX3" fmla="*/ 0 w 2165"/>
                    <a:gd name="connsiteY3" fmla="*/ 0 h 10828"/>
                    <a:gd name="connsiteX4" fmla="*/ 2165 w 2165"/>
                    <a:gd name="connsiteY4" fmla="*/ 0 h 10828"/>
                    <a:gd name="connsiteX5" fmla="*/ 2165 w 2165"/>
                    <a:gd name="connsiteY5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65" h="10828">
                      <a:moveTo>
                        <a:pt x="2165" y="0"/>
                      </a:moveTo>
                      <a:cubicBezTo>
                        <a:pt x="2165" y="0"/>
                        <a:pt x="1083" y="0"/>
                        <a:pt x="1083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083" y="0"/>
                        <a:pt x="2165" y="0"/>
                      </a:cubicBezTo>
                      <a:cubicBezTo>
                        <a:pt x="1083" y="0"/>
                        <a:pt x="2165" y="0"/>
                        <a:pt x="2165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54" name="Полилиния: фигура 3453">
                  <a:extLst>
                    <a:ext uri="{FF2B5EF4-FFF2-40B4-BE49-F238E27FC236}">
                      <a16:creationId xmlns:a16="http://schemas.microsoft.com/office/drawing/2014/main" id="{4AB03F35-B52D-9D4D-C252-9D77E2D25931}"/>
                    </a:ext>
                  </a:extLst>
                </p:cNvPr>
                <p:cNvSpPr/>
                <p:nvPr/>
              </p:nvSpPr>
              <p:spPr>
                <a:xfrm>
                  <a:off x="11840084" y="6360289"/>
                  <a:ext cx="154611" cy="141077"/>
                </a:xfrm>
                <a:custGeom>
                  <a:avLst/>
                  <a:gdLst>
                    <a:gd name="connsiteX0" fmla="*/ 139687 w 154611"/>
                    <a:gd name="connsiteY0" fmla="*/ 30627 h 141077"/>
                    <a:gd name="connsiteX1" fmla="*/ 141853 w 154611"/>
                    <a:gd name="connsiteY1" fmla="*/ 26296 h 141077"/>
                    <a:gd name="connsiteX2" fmla="*/ 142936 w 154611"/>
                    <a:gd name="connsiteY2" fmla="*/ 23048 h 141077"/>
                    <a:gd name="connsiteX3" fmla="*/ 144018 w 154611"/>
                    <a:gd name="connsiteY3" fmla="*/ 21965 h 141077"/>
                    <a:gd name="connsiteX4" fmla="*/ 149433 w 154611"/>
                    <a:gd name="connsiteY4" fmla="*/ 14385 h 141077"/>
                    <a:gd name="connsiteX5" fmla="*/ 152681 w 154611"/>
                    <a:gd name="connsiteY5" fmla="*/ 308 h 141077"/>
                    <a:gd name="connsiteX6" fmla="*/ 127776 w 154611"/>
                    <a:gd name="connsiteY6" fmla="*/ 42539 h 141077"/>
                    <a:gd name="connsiteX7" fmla="*/ 93125 w 154611"/>
                    <a:gd name="connsiteY7" fmla="*/ 82604 h 141077"/>
                    <a:gd name="connsiteX8" fmla="*/ 94208 w 154611"/>
                    <a:gd name="connsiteY8" fmla="*/ 80438 h 141077"/>
                    <a:gd name="connsiteX9" fmla="*/ 95290 w 154611"/>
                    <a:gd name="connsiteY9" fmla="*/ 78273 h 141077"/>
                    <a:gd name="connsiteX10" fmla="*/ 87710 w 154611"/>
                    <a:gd name="connsiteY10" fmla="*/ 85853 h 141077"/>
                    <a:gd name="connsiteX11" fmla="*/ 80131 w 154611"/>
                    <a:gd name="connsiteY11" fmla="*/ 91267 h 141077"/>
                    <a:gd name="connsiteX12" fmla="*/ 73634 w 154611"/>
                    <a:gd name="connsiteY12" fmla="*/ 96681 h 141077"/>
                    <a:gd name="connsiteX13" fmla="*/ 67136 w 154611"/>
                    <a:gd name="connsiteY13" fmla="*/ 104261 h 141077"/>
                    <a:gd name="connsiteX14" fmla="*/ 67136 w 154611"/>
                    <a:gd name="connsiteY14" fmla="*/ 101012 h 141077"/>
                    <a:gd name="connsiteX15" fmla="*/ 58474 w 154611"/>
                    <a:gd name="connsiteY15" fmla="*/ 108592 h 141077"/>
                    <a:gd name="connsiteX16" fmla="*/ 54142 w 154611"/>
                    <a:gd name="connsiteY16" fmla="*/ 111841 h 141077"/>
                    <a:gd name="connsiteX17" fmla="*/ 48728 w 154611"/>
                    <a:gd name="connsiteY17" fmla="*/ 114006 h 141077"/>
                    <a:gd name="connsiteX18" fmla="*/ 49811 w 154611"/>
                    <a:gd name="connsiteY18" fmla="*/ 115089 h 141077"/>
                    <a:gd name="connsiteX19" fmla="*/ 45480 w 154611"/>
                    <a:gd name="connsiteY19" fmla="*/ 117255 h 141077"/>
                    <a:gd name="connsiteX20" fmla="*/ 46562 w 154611"/>
                    <a:gd name="connsiteY20" fmla="*/ 117255 h 141077"/>
                    <a:gd name="connsiteX21" fmla="*/ 33568 w 154611"/>
                    <a:gd name="connsiteY21" fmla="*/ 124835 h 141077"/>
                    <a:gd name="connsiteX22" fmla="*/ 36817 w 154611"/>
                    <a:gd name="connsiteY22" fmla="*/ 122669 h 141077"/>
                    <a:gd name="connsiteX23" fmla="*/ 32485 w 154611"/>
                    <a:gd name="connsiteY23" fmla="*/ 124835 h 141077"/>
                    <a:gd name="connsiteX24" fmla="*/ 27071 w 154611"/>
                    <a:gd name="connsiteY24" fmla="*/ 128083 h 141077"/>
                    <a:gd name="connsiteX25" fmla="*/ 27071 w 154611"/>
                    <a:gd name="connsiteY25" fmla="*/ 125918 h 141077"/>
                    <a:gd name="connsiteX26" fmla="*/ 12994 w 154611"/>
                    <a:gd name="connsiteY26" fmla="*/ 132415 h 141077"/>
                    <a:gd name="connsiteX27" fmla="*/ 1083 w 154611"/>
                    <a:gd name="connsiteY27" fmla="*/ 138912 h 141077"/>
                    <a:gd name="connsiteX28" fmla="*/ 0 w 154611"/>
                    <a:gd name="connsiteY28" fmla="*/ 141078 h 141077"/>
                    <a:gd name="connsiteX29" fmla="*/ 11911 w 154611"/>
                    <a:gd name="connsiteY29" fmla="*/ 136746 h 141077"/>
                    <a:gd name="connsiteX30" fmla="*/ 22740 w 154611"/>
                    <a:gd name="connsiteY30" fmla="*/ 131332 h 141077"/>
                    <a:gd name="connsiteX31" fmla="*/ 21657 w 154611"/>
                    <a:gd name="connsiteY31" fmla="*/ 131332 h 141077"/>
                    <a:gd name="connsiteX32" fmla="*/ 20574 w 154611"/>
                    <a:gd name="connsiteY32" fmla="*/ 131332 h 141077"/>
                    <a:gd name="connsiteX33" fmla="*/ 33568 w 154611"/>
                    <a:gd name="connsiteY33" fmla="*/ 124835 h 141077"/>
                    <a:gd name="connsiteX34" fmla="*/ 25989 w 154611"/>
                    <a:gd name="connsiteY34" fmla="*/ 131332 h 141077"/>
                    <a:gd name="connsiteX35" fmla="*/ 33568 w 154611"/>
                    <a:gd name="connsiteY35" fmla="*/ 129166 h 141077"/>
                    <a:gd name="connsiteX36" fmla="*/ 38982 w 154611"/>
                    <a:gd name="connsiteY36" fmla="*/ 125918 h 141077"/>
                    <a:gd name="connsiteX37" fmla="*/ 49811 w 154611"/>
                    <a:gd name="connsiteY37" fmla="*/ 121586 h 141077"/>
                    <a:gd name="connsiteX38" fmla="*/ 48728 w 154611"/>
                    <a:gd name="connsiteY38" fmla="*/ 122669 h 141077"/>
                    <a:gd name="connsiteX39" fmla="*/ 55225 w 154611"/>
                    <a:gd name="connsiteY39" fmla="*/ 118338 h 141077"/>
                    <a:gd name="connsiteX40" fmla="*/ 49811 w 154611"/>
                    <a:gd name="connsiteY40" fmla="*/ 120504 h 141077"/>
                    <a:gd name="connsiteX41" fmla="*/ 53060 w 154611"/>
                    <a:gd name="connsiteY41" fmla="*/ 115089 h 141077"/>
                    <a:gd name="connsiteX42" fmla="*/ 60639 w 154611"/>
                    <a:gd name="connsiteY42" fmla="*/ 110758 h 141077"/>
                    <a:gd name="connsiteX43" fmla="*/ 57391 w 154611"/>
                    <a:gd name="connsiteY43" fmla="*/ 116172 h 141077"/>
                    <a:gd name="connsiteX44" fmla="*/ 61722 w 154611"/>
                    <a:gd name="connsiteY44" fmla="*/ 111841 h 141077"/>
                    <a:gd name="connsiteX45" fmla="*/ 70385 w 154611"/>
                    <a:gd name="connsiteY45" fmla="*/ 109675 h 141077"/>
                    <a:gd name="connsiteX46" fmla="*/ 69302 w 154611"/>
                    <a:gd name="connsiteY46" fmla="*/ 106427 h 141077"/>
                    <a:gd name="connsiteX47" fmla="*/ 85545 w 154611"/>
                    <a:gd name="connsiteY47" fmla="*/ 96681 h 141077"/>
                    <a:gd name="connsiteX48" fmla="*/ 101788 w 154611"/>
                    <a:gd name="connsiteY48" fmla="*/ 80438 h 141077"/>
                    <a:gd name="connsiteX49" fmla="*/ 98539 w 154611"/>
                    <a:gd name="connsiteY49" fmla="*/ 85853 h 141077"/>
                    <a:gd name="connsiteX50" fmla="*/ 102870 w 154611"/>
                    <a:gd name="connsiteY50" fmla="*/ 79355 h 141077"/>
                    <a:gd name="connsiteX51" fmla="*/ 121279 w 154611"/>
                    <a:gd name="connsiteY51" fmla="*/ 60947 h 141077"/>
                    <a:gd name="connsiteX52" fmla="*/ 119113 w 154611"/>
                    <a:gd name="connsiteY52" fmla="*/ 62030 h 141077"/>
                    <a:gd name="connsiteX53" fmla="*/ 126693 w 154611"/>
                    <a:gd name="connsiteY53" fmla="*/ 53367 h 141077"/>
                    <a:gd name="connsiteX54" fmla="*/ 132107 w 154611"/>
                    <a:gd name="connsiteY54" fmla="*/ 47953 h 141077"/>
                    <a:gd name="connsiteX55" fmla="*/ 136438 w 154611"/>
                    <a:gd name="connsiteY55" fmla="*/ 41456 h 141077"/>
                    <a:gd name="connsiteX56" fmla="*/ 136438 w 154611"/>
                    <a:gd name="connsiteY56" fmla="*/ 41456 h 141077"/>
                    <a:gd name="connsiteX57" fmla="*/ 141853 w 154611"/>
                    <a:gd name="connsiteY57" fmla="*/ 28462 h 141077"/>
                    <a:gd name="connsiteX58" fmla="*/ 139687 w 154611"/>
                    <a:gd name="connsiteY58" fmla="*/ 30627 h 141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154611" h="141077">
                      <a:moveTo>
                        <a:pt x="139687" y="30627"/>
                      </a:moveTo>
                      <a:cubicBezTo>
                        <a:pt x="139687" y="30627"/>
                        <a:pt x="140770" y="28462"/>
                        <a:pt x="141853" y="26296"/>
                      </a:cubicBezTo>
                      <a:cubicBezTo>
                        <a:pt x="141853" y="25213"/>
                        <a:pt x="142936" y="24130"/>
                        <a:pt x="142936" y="23048"/>
                      </a:cubicBezTo>
                      <a:cubicBezTo>
                        <a:pt x="142936" y="21965"/>
                        <a:pt x="144018" y="21965"/>
                        <a:pt x="144018" y="21965"/>
                      </a:cubicBezTo>
                      <a:cubicBezTo>
                        <a:pt x="146184" y="20882"/>
                        <a:pt x="150516" y="11136"/>
                        <a:pt x="149433" y="14385"/>
                      </a:cubicBezTo>
                      <a:cubicBezTo>
                        <a:pt x="150516" y="7888"/>
                        <a:pt x="158095" y="-1858"/>
                        <a:pt x="152681" y="308"/>
                      </a:cubicBezTo>
                      <a:cubicBezTo>
                        <a:pt x="147267" y="13302"/>
                        <a:pt x="138604" y="28462"/>
                        <a:pt x="127776" y="42539"/>
                      </a:cubicBezTo>
                      <a:cubicBezTo>
                        <a:pt x="116947" y="56616"/>
                        <a:pt x="105036" y="70693"/>
                        <a:pt x="93125" y="82604"/>
                      </a:cubicBezTo>
                      <a:cubicBezTo>
                        <a:pt x="93125" y="82604"/>
                        <a:pt x="94208" y="81521"/>
                        <a:pt x="94208" y="80438"/>
                      </a:cubicBezTo>
                      <a:cubicBezTo>
                        <a:pt x="95290" y="79355"/>
                        <a:pt x="95290" y="78273"/>
                        <a:pt x="95290" y="78273"/>
                      </a:cubicBezTo>
                      <a:cubicBezTo>
                        <a:pt x="93125" y="81521"/>
                        <a:pt x="89876" y="83687"/>
                        <a:pt x="87710" y="85853"/>
                      </a:cubicBezTo>
                      <a:cubicBezTo>
                        <a:pt x="85545" y="88018"/>
                        <a:pt x="82296" y="89101"/>
                        <a:pt x="80131" y="91267"/>
                      </a:cubicBezTo>
                      <a:cubicBezTo>
                        <a:pt x="77965" y="92350"/>
                        <a:pt x="75799" y="94515"/>
                        <a:pt x="73634" y="96681"/>
                      </a:cubicBezTo>
                      <a:cubicBezTo>
                        <a:pt x="71468" y="98847"/>
                        <a:pt x="69302" y="101012"/>
                        <a:pt x="67136" y="104261"/>
                      </a:cubicBezTo>
                      <a:lnTo>
                        <a:pt x="67136" y="101012"/>
                      </a:lnTo>
                      <a:cubicBezTo>
                        <a:pt x="63888" y="103178"/>
                        <a:pt x="60639" y="106427"/>
                        <a:pt x="58474" y="108592"/>
                      </a:cubicBezTo>
                      <a:cubicBezTo>
                        <a:pt x="57391" y="109675"/>
                        <a:pt x="55225" y="110758"/>
                        <a:pt x="54142" y="111841"/>
                      </a:cubicBezTo>
                      <a:cubicBezTo>
                        <a:pt x="51977" y="112924"/>
                        <a:pt x="50894" y="114006"/>
                        <a:pt x="48728" y="114006"/>
                      </a:cubicBezTo>
                      <a:lnTo>
                        <a:pt x="49811" y="115089"/>
                      </a:lnTo>
                      <a:cubicBezTo>
                        <a:pt x="47645" y="116172"/>
                        <a:pt x="46562" y="116172"/>
                        <a:pt x="45480" y="117255"/>
                      </a:cubicBezTo>
                      <a:lnTo>
                        <a:pt x="46562" y="117255"/>
                      </a:lnTo>
                      <a:cubicBezTo>
                        <a:pt x="42231" y="121586"/>
                        <a:pt x="38982" y="122669"/>
                        <a:pt x="33568" y="124835"/>
                      </a:cubicBezTo>
                      <a:cubicBezTo>
                        <a:pt x="32485" y="123752"/>
                        <a:pt x="35734" y="123752"/>
                        <a:pt x="36817" y="122669"/>
                      </a:cubicBezTo>
                      <a:cubicBezTo>
                        <a:pt x="35734" y="122669"/>
                        <a:pt x="33568" y="123752"/>
                        <a:pt x="32485" y="124835"/>
                      </a:cubicBezTo>
                      <a:cubicBezTo>
                        <a:pt x="30320" y="125918"/>
                        <a:pt x="29237" y="127001"/>
                        <a:pt x="27071" y="128083"/>
                      </a:cubicBezTo>
                      <a:cubicBezTo>
                        <a:pt x="23823" y="129166"/>
                        <a:pt x="27071" y="127001"/>
                        <a:pt x="27071" y="125918"/>
                      </a:cubicBezTo>
                      <a:cubicBezTo>
                        <a:pt x="21657" y="129166"/>
                        <a:pt x="16243" y="130249"/>
                        <a:pt x="12994" y="132415"/>
                      </a:cubicBezTo>
                      <a:cubicBezTo>
                        <a:pt x="8663" y="134581"/>
                        <a:pt x="5414" y="135663"/>
                        <a:pt x="1083" y="138912"/>
                      </a:cubicBezTo>
                      <a:cubicBezTo>
                        <a:pt x="0" y="139995"/>
                        <a:pt x="4332" y="138912"/>
                        <a:pt x="0" y="141078"/>
                      </a:cubicBezTo>
                      <a:cubicBezTo>
                        <a:pt x="4332" y="139995"/>
                        <a:pt x="8663" y="138912"/>
                        <a:pt x="11911" y="136746"/>
                      </a:cubicBezTo>
                      <a:cubicBezTo>
                        <a:pt x="15160" y="134581"/>
                        <a:pt x="18408" y="132415"/>
                        <a:pt x="22740" y="131332"/>
                      </a:cubicBezTo>
                      <a:cubicBezTo>
                        <a:pt x="22740" y="131332"/>
                        <a:pt x="22740" y="131332"/>
                        <a:pt x="21657" y="131332"/>
                      </a:cubicBezTo>
                      <a:cubicBezTo>
                        <a:pt x="21657" y="131332"/>
                        <a:pt x="20574" y="131332"/>
                        <a:pt x="20574" y="131332"/>
                      </a:cubicBezTo>
                      <a:cubicBezTo>
                        <a:pt x="24906" y="124835"/>
                        <a:pt x="24906" y="130249"/>
                        <a:pt x="33568" y="124835"/>
                      </a:cubicBezTo>
                      <a:cubicBezTo>
                        <a:pt x="31403" y="127001"/>
                        <a:pt x="28154" y="129166"/>
                        <a:pt x="25989" y="131332"/>
                      </a:cubicBezTo>
                      <a:cubicBezTo>
                        <a:pt x="29237" y="131332"/>
                        <a:pt x="31403" y="130249"/>
                        <a:pt x="33568" y="129166"/>
                      </a:cubicBezTo>
                      <a:cubicBezTo>
                        <a:pt x="35734" y="128083"/>
                        <a:pt x="36817" y="127001"/>
                        <a:pt x="38982" y="125918"/>
                      </a:cubicBezTo>
                      <a:cubicBezTo>
                        <a:pt x="42231" y="123752"/>
                        <a:pt x="44397" y="121586"/>
                        <a:pt x="49811" y="121586"/>
                      </a:cubicBezTo>
                      <a:lnTo>
                        <a:pt x="48728" y="122669"/>
                      </a:lnTo>
                      <a:cubicBezTo>
                        <a:pt x="50894" y="121586"/>
                        <a:pt x="53060" y="119421"/>
                        <a:pt x="55225" y="118338"/>
                      </a:cubicBezTo>
                      <a:cubicBezTo>
                        <a:pt x="54142" y="118338"/>
                        <a:pt x="51977" y="119421"/>
                        <a:pt x="49811" y="120504"/>
                      </a:cubicBezTo>
                      <a:cubicBezTo>
                        <a:pt x="51977" y="118338"/>
                        <a:pt x="51977" y="116172"/>
                        <a:pt x="53060" y="115089"/>
                      </a:cubicBezTo>
                      <a:cubicBezTo>
                        <a:pt x="56308" y="115089"/>
                        <a:pt x="56308" y="111841"/>
                        <a:pt x="60639" y="110758"/>
                      </a:cubicBezTo>
                      <a:cubicBezTo>
                        <a:pt x="62805" y="110758"/>
                        <a:pt x="58474" y="114006"/>
                        <a:pt x="57391" y="116172"/>
                      </a:cubicBezTo>
                      <a:lnTo>
                        <a:pt x="61722" y="111841"/>
                      </a:lnTo>
                      <a:cubicBezTo>
                        <a:pt x="66054" y="108592"/>
                        <a:pt x="67136" y="110758"/>
                        <a:pt x="70385" y="109675"/>
                      </a:cubicBezTo>
                      <a:cubicBezTo>
                        <a:pt x="73634" y="106427"/>
                        <a:pt x="68219" y="110758"/>
                        <a:pt x="69302" y="106427"/>
                      </a:cubicBezTo>
                      <a:cubicBezTo>
                        <a:pt x="72551" y="105344"/>
                        <a:pt x="79048" y="102095"/>
                        <a:pt x="85545" y="96681"/>
                      </a:cubicBezTo>
                      <a:cubicBezTo>
                        <a:pt x="92042" y="91267"/>
                        <a:pt x="98539" y="84770"/>
                        <a:pt x="101788" y="80438"/>
                      </a:cubicBezTo>
                      <a:cubicBezTo>
                        <a:pt x="98539" y="83687"/>
                        <a:pt x="101788" y="82604"/>
                        <a:pt x="98539" y="85853"/>
                      </a:cubicBezTo>
                      <a:cubicBezTo>
                        <a:pt x="99622" y="84770"/>
                        <a:pt x="103953" y="80438"/>
                        <a:pt x="102870" y="79355"/>
                      </a:cubicBezTo>
                      <a:cubicBezTo>
                        <a:pt x="108284" y="72858"/>
                        <a:pt x="115864" y="66361"/>
                        <a:pt x="121279" y="60947"/>
                      </a:cubicBezTo>
                      <a:lnTo>
                        <a:pt x="119113" y="62030"/>
                      </a:lnTo>
                      <a:cubicBezTo>
                        <a:pt x="120196" y="58782"/>
                        <a:pt x="123444" y="56616"/>
                        <a:pt x="126693" y="53367"/>
                      </a:cubicBezTo>
                      <a:cubicBezTo>
                        <a:pt x="127776" y="51201"/>
                        <a:pt x="129941" y="50119"/>
                        <a:pt x="132107" y="47953"/>
                      </a:cubicBezTo>
                      <a:cubicBezTo>
                        <a:pt x="133190" y="45787"/>
                        <a:pt x="135356" y="43622"/>
                        <a:pt x="136438" y="41456"/>
                      </a:cubicBezTo>
                      <a:lnTo>
                        <a:pt x="136438" y="41456"/>
                      </a:lnTo>
                      <a:cubicBezTo>
                        <a:pt x="138604" y="38207"/>
                        <a:pt x="137521" y="33876"/>
                        <a:pt x="141853" y="28462"/>
                      </a:cubicBezTo>
                      <a:cubicBezTo>
                        <a:pt x="140770" y="26296"/>
                        <a:pt x="138604" y="29545"/>
                        <a:pt x="139687" y="306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55" name="Полилиния: фигура 3454">
                  <a:extLst>
                    <a:ext uri="{FF2B5EF4-FFF2-40B4-BE49-F238E27FC236}">
                      <a16:creationId xmlns:a16="http://schemas.microsoft.com/office/drawing/2014/main" id="{E3E38B90-221F-7696-BD97-F2CBD1790F92}"/>
                    </a:ext>
                  </a:extLst>
                </p:cNvPr>
                <p:cNvSpPr/>
                <p:nvPr/>
              </p:nvSpPr>
              <p:spPr>
                <a:xfrm>
                  <a:off x="11995718" y="6350851"/>
                  <a:ext cx="3171" cy="8662"/>
                </a:xfrm>
                <a:custGeom>
                  <a:avLst/>
                  <a:gdLst>
                    <a:gd name="connsiteX0" fmla="*/ 1378 w 3171"/>
                    <a:gd name="connsiteY0" fmla="*/ 4331 h 8662"/>
                    <a:gd name="connsiteX1" fmla="*/ 1378 w 3171"/>
                    <a:gd name="connsiteY1" fmla="*/ 8663 h 8662"/>
                    <a:gd name="connsiteX2" fmla="*/ 2461 w 3171"/>
                    <a:gd name="connsiteY2" fmla="*/ 0 h 8662"/>
                    <a:gd name="connsiteX3" fmla="*/ 295 w 3171"/>
                    <a:gd name="connsiteY3" fmla="*/ 6497 h 8662"/>
                    <a:gd name="connsiteX4" fmla="*/ 1378 w 3171"/>
                    <a:gd name="connsiteY4" fmla="*/ 4331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71" h="8662">
                      <a:moveTo>
                        <a:pt x="1378" y="4331"/>
                      </a:moveTo>
                      <a:lnTo>
                        <a:pt x="1378" y="8663"/>
                      </a:lnTo>
                      <a:cubicBezTo>
                        <a:pt x="3544" y="5414"/>
                        <a:pt x="3544" y="0"/>
                        <a:pt x="2461" y="0"/>
                      </a:cubicBezTo>
                      <a:cubicBezTo>
                        <a:pt x="1378" y="2166"/>
                        <a:pt x="-788" y="5414"/>
                        <a:pt x="295" y="6497"/>
                      </a:cubicBezTo>
                      <a:cubicBezTo>
                        <a:pt x="295" y="5414"/>
                        <a:pt x="295" y="5414"/>
                        <a:pt x="1378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56" name="Полилиния: фигура 3455">
                  <a:extLst>
                    <a:ext uri="{FF2B5EF4-FFF2-40B4-BE49-F238E27FC236}">
                      <a16:creationId xmlns:a16="http://schemas.microsoft.com/office/drawing/2014/main" id="{0BCAE69A-2967-CD5A-7EBE-9E080324CFD9}"/>
                    </a:ext>
                  </a:extLst>
                </p:cNvPr>
                <p:cNvSpPr/>
                <p:nvPr/>
              </p:nvSpPr>
              <p:spPr>
                <a:xfrm>
                  <a:off x="12001021" y="6245815"/>
                  <a:ext cx="22063" cy="102098"/>
                </a:xfrm>
                <a:custGeom>
                  <a:avLst/>
                  <a:gdLst>
                    <a:gd name="connsiteX0" fmla="*/ 16649 w 22063"/>
                    <a:gd name="connsiteY0" fmla="*/ 37900 h 102098"/>
                    <a:gd name="connsiteX1" fmla="*/ 15566 w 22063"/>
                    <a:gd name="connsiteY1" fmla="*/ 35734 h 102098"/>
                    <a:gd name="connsiteX2" fmla="*/ 13400 w 22063"/>
                    <a:gd name="connsiteY2" fmla="*/ 47645 h 102098"/>
                    <a:gd name="connsiteX3" fmla="*/ 11235 w 22063"/>
                    <a:gd name="connsiteY3" fmla="*/ 59556 h 102098"/>
                    <a:gd name="connsiteX4" fmla="*/ 10152 w 22063"/>
                    <a:gd name="connsiteY4" fmla="*/ 64971 h 102098"/>
                    <a:gd name="connsiteX5" fmla="*/ 9069 w 22063"/>
                    <a:gd name="connsiteY5" fmla="*/ 69302 h 102098"/>
                    <a:gd name="connsiteX6" fmla="*/ 6903 w 22063"/>
                    <a:gd name="connsiteY6" fmla="*/ 75799 h 102098"/>
                    <a:gd name="connsiteX7" fmla="*/ 5821 w 22063"/>
                    <a:gd name="connsiteY7" fmla="*/ 88793 h 102098"/>
                    <a:gd name="connsiteX8" fmla="*/ 4738 w 22063"/>
                    <a:gd name="connsiteY8" fmla="*/ 89876 h 102098"/>
                    <a:gd name="connsiteX9" fmla="*/ 3655 w 22063"/>
                    <a:gd name="connsiteY9" fmla="*/ 90959 h 102098"/>
                    <a:gd name="connsiteX10" fmla="*/ 1489 w 22063"/>
                    <a:gd name="connsiteY10" fmla="*/ 101787 h 102098"/>
                    <a:gd name="connsiteX11" fmla="*/ 2572 w 22063"/>
                    <a:gd name="connsiteY11" fmla="*/ 95290 h 102098"/>
                    <a:gd name="connsiteX12" fmla="*/ 3655 w 22063"/>
                    <a:gd name="connsiteY12" fmla="*/ 96373 h 102098"/>
                    <a:gd name="connsiteX13" fmla="*/ 5821 w 22063"/>
                    <a:gd name="connsiteY13" fmla="*/ 89876 h 102098"/>
                    <a:gd name="connsiteX14" fmla="*/ 5821 w 22063"/>
                    <a:gd name="connsiteY14" fmla="*/ 92042 h 102098"/>
                    <a:gd name="connsiteX15" fmla="*/ 7986 w 22063"/>
                    <a:gd name="connsiteY15" fmla="*/ 83379 h 102098"/>
                    <a:gd name="connsiteX16" fmla="*/ 9069 w 22063"/>
                    <a:gd name="connsiteY16" fmla="*/ 73633 h 102098"/>
                    <a:gd name="connsiteX17" fmla="*/ 11235 w 22063"/>
                    <a:gd name="connsiteY17" fmla="*/ 74716 h 102098"/>
                    <a:gd name="connsiteX18" fmla="*/ 13400 w 22063"/>
                    <a:gd name="connsiteY18" fmla="*/ 64971 h 102098"/>
                    <a:gd name="connsiteX19" fmla="*/ 16649 w 22063"/>
                    <a:gd name="connsiteY19" fmla="*/ 56308 h 102098"/>
                    <a:gd name="connsiteX20" fmla="*/ 15566 w 22063"/>
                    <a:gd name="connsiteY20" fmla="*/ 57391 h 102098"/>
                    <a:gd name="connsiteX21" fmla="*/ 13400 w 22063"/>
                    <a:gd name="connsiteY21" fmla="*/ 59556 h 102098"/>
                    <a:gd name="connsiteX22" fmla="*/ 17732 w 22063"/>
                    <a:gd name="connsiteY22" fmla="*/ 54142 h 102098"/>
                    <a:gd name="connsiteX23" fmla="*/ 20980 w 22063"/>
                    <a:gd name="connsiteY23" fmla="*/ 18408 h 102098"/>
                    <a:gd name="connsiteX24" fmla="*/ 18814 w 22063"/>
                    <a:gd name="connsiteY24" fmla="*/ 9746 h 102098"/>
                    <a:gd name="connsiteX25" fmla="*/ 20980 w 22063"/>
                    <a:gd name="connsiteY25" fmla="*/ 12994 h 102098"/>
                    <a:gd name="connsiteX26" fmla="*/ 22063 w 22063"/>
                    <a:gd name="connsiteY26" fmla="*/ 5414 h 102098"/>
                    <a:gd name="connsiteX27" fmla="*/ 17732 w 22063"/>
                    <a:gd name="connsiteY27" fmla="*/ 0 h 102098"/>
                    <a:gd name="connsiteX28" fmla="*/ 17732 w 22063"/>
                    <a:gd name="connsiteY28" fmla="*/ 18408 h 102098"/>
                    <a:gd name="connsiteX29" fmla="*/ 18814 w 22063"/>
                    <a:gd name="connsiteY29" fmla="*/ 28154 h 102098"/>
                    <a:gd name="connsiteX30" fmla="*/ 16649 w 22063"/>
                    <a:gd name="connsiteY30" fmla="*/ 37900 h 10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22063" h="102098">
                      <a:moveTo>
                        <a:pt x="16649" y="37900"/>
                      </a:moveTo>
                      <a:cubicBezTo>
                        <a:pt x="16649" y="36817"/>
                        <a:pt x="15566" y="36817"/>
                        <a:pt x="15566" y="35734"/>
                      </a:cubicBezTo>
                      <a:cubicBezTo>
                        <a:pt x="15566" y="40065"/>
                        <a:pt x="14483" y="43314"/>
                        <a:pt x="13400" y="47645"/>
                      </a:cubicBezTo>
                      <a:cubicBezTo>
                        <a:pt x="12317" y="51976"/>
                        <a:pt x="12317" y="55225"/>
                        <a:pt x="11235" y="59556"/>
                      </a:cubicBezTo>
                      <a:cubicBezTo>
                        <a:pt x="11235" y="61722"/>
                        <a:pt x="10152" y="62805"/>
                        <a:pt x="10152" y="64971"/>
                      </a:cubicBezTo>
                      <a:cubicBezTo>
                        <a:pt x="10152" y="67136"/>
                        <a:pt x="9069" y="68219"/>
                        <a:pt x="9069" y="69302"/>
                      </a:cubicBezTo>
                      <a:cubicBezTo>
                        <a:pt x="7986" y="72551"/>
                        <a:pt x="6903" y="74716"/>
                        <a:pt x="6903" y="75799"/>
                      </a:cubicBezTo>
                      <a:cubicBezTo>
                        <a:pt x="4738" y="80130"/>
                        <a:pt x="6903" y="82296"/>
                        <a:pt x="5821" y="88793"/>
                      </a:cubicBezTo>
                      <a:cubicBezTo>
                        <a:pt x="5821" y="88793"/>
                        <a:pt x="4738" y="89876"/>
                        <a:pt x="4738" y="89876"/>
                      </a:cubicBezTo>
                      <a:cubicBezTo>
                        <a:pt x="3655" y="89876"/>
                        <a:pt x="3655" y="90959"/>
                        <a:pt x="3655" y="90959"/>
                      </a:cubicBezTo>
                      <a:cubicBezTo>
                        <a:pt x="3655" y="94207"/>
                        <a:pt x="-2842" y="103953"/>
                        <a:pt x="1489" y="101787"/>
                      </a:cubicBezTo>
                      <a:cubicBezTo>
                        <a:pt x="1489" y="101787"/>
                        <a:pt x="1489" y="98539"/>
                        <a:pt x="2572" y="95290"/>
                      </a:cubicBezTo>
                      <a:lnTo>
                        <a:pt x="3655" y="96373"/>
                      </a:lnTo>
                      <a:lnTo>
                        <a:pt x="5821" y="89876"/>
                      </a:lnTo>
                      <a:lnTo>
                        <a:pt x="5821" y="92042"/>
                      </a:lnTo>
                      <a:cubicBezTo>
                        <a:pt x="7986" y="87710"/>
                        <a:pt x="7986" y="85545"/>
                        <a:pt x="7986" y="83379"/>
                      </a:cubicBezTo>
                      <a:cubicBezTo>
                        <a:pt x="7986" y="81213"/>
                        <a:pt x="7986" y="79048"/>
                        <a:pt x="9069" y="73633"/>
                      </a:cubicBezTo>
                      <a:lnTo>
                        <a:pt x="11235" y="74716"/>
                      </a:lnTo>
                      <a:cubicBezTo>
                        <a:pt x="12317" y="70385"/>
                        <a:pt x="13400" y="68219"/>
                        <a:pt x="13400" y="64971"/>
                      </a:cubicBezTo>
                      <a:cubicBezTo>
                        <a:pt x="14483" y="61722"/>
                        <a:pt x="14483" y="59556"/>
                        <a:pt x="16649" y="56308"/>
                      </a:cubicBezTo>
                      <a:cubicBezTo>
                        <a:pt x="16649" y="56308"/>
                        <a:pt x="15566" y="56308"/>
                        <a:pt x="15566" y="57391"/>
                      </a:cubicBezTo>
                      <a:cubicBezTo>
                        <a:pt x="15566" y="58474"/>
                        <a:pt x="13400" y="59556"/>
                        <a:pt x="13400" y="59556"/>
                      </a:cubicBezTo>
                      <a:cubicBezTo>
                        <a:pt x="14483" y="47645"/>
                        <a:pt x="14483" y="61722"/>
                        <a:pt x="17732" y="54142"/>
                      </a:cubicBezTo>
                      <a:cubicBezTo>
                        <a:pt x="17732" y="43314"/>
                        <a:pt x="18814" y="23823"/>
                        <a:pt x="20980" y="18408"/>
                      </a:cubicBezTo>
                      <a:cubicBezTo>
                        <a:pt x="18814" y="22740"/>
                        <a:pt x="17732" y="16243"/>
                        <a:pt x="18814" y="9746"/>
                      </a:cubicBezTo>
                      <a:cubicBezTo>
                        <a:pt x="19897" y="7580"/>
                        <a:pt x="19897" y="11911"/>
                        <a:pt x="20980" y="12994"/>
                      </a:cubicBezTo>
                      <a:cubicBezTo>
                        <a:pt x="20980" y="10828"/>
                        <a:pt x="22063" y="8663"/>
                        <a:pt x="22063" y="5414"/>
                      </a:cubicBezTo>
                      <a:cubicBezTo>
                        <a:pt x="20980" y="8663"/>
                        <a:pt x="18814" y="6497"/>
                        <a:pt x="17732" y="0"/>
                      </a:cubicBezTo>
                      <a:cubicBezTo>
                        <a:pt x="16649" y="6497"/>
                        <a:pt x="17732" y="12994"/>
                        <a:pt x="17732" y="18408"/>
                      </a:cubicBezTo>
                      <a:cubicBezTo>
                        <a:pt x="17732" y="21657"/>
                        <a:pt x="18814" y="24905"/>
                        <a:pt x="18814" y="28154"/>
                      </a:cubicBezTo>
                      <a:cubicBezTo>
                        <a:pt x="16649" y="31402"/>
                        <a:pt x="16649" y="34651"/>
                        <a:pt x="16649" y="3790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57" name="Полилиния: фигура 3456">
                  <a:extLst>
                    <a:ext uri="{FF2B5EF4-FFF2-40B4-BE49-F238E27FC236}">
                      <a16:creationId xmlns:a16="http://schemas.microsoft.com/office/drawing/2014/main" id="{AFC6446C-2AF2-B2C6-2243-E4F4507E0C16}"/>
                    </a:ext>
                  </a:extLst>
                </p:cNvPr>
                <p:cNvSpPr/>
                <p:nvPr/>
              </p:nvSpPr>
              <p:spPr>
                <a:xfrm>
                  <a:off x="12015504" y="6276135"/>
                  <a:ext cx="1082" cy="5414"/>
                </a:xfrm>
                <a:custGeom>
                  <a:avLst/>
                  <a:gdLst>
                    <a:gd name="connsiteX0" fmla="*/ 0 w 1082"/>
                    <a:gd name="connsiteY0" fmla="*/ 3249 h 5414"/>
                    <a:gd name="connsiteX1" fmla="*/ 0 w 1082"/>
                    <a:gd name="connsiteY1" fmla="*/ 5414 h 5414"/>
                    <a:gd name="connsiteX2" fmla="*/ 1083 w 1082"/>
                    <a:gd name="connsiteY2" fmla="*/ 0 h 5414"/>
                    <a:gd name="connsiteX3" fmla="*/ 0 w 1082"/>
                    <a:gd name="connsiteY3" fmla="*/ 3249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5414">
                      <a:moveTo>
                        <a:pt x="0" y="3249"/>
                      </a:moveTo>
                      <a:cubicBezTo>
                        <a:pt x="0" y="4331"/>
                        <a:pt x="0" y="5414"/>
                        <a:pt x="0" y="5414"/>
                      </a:cubicBezTo>
                      <a:cubicBezTo>
                        <a:pt x="0" y="3249"/>
                        <a:pt x="0" y="2166"/>
                        <a:pt x="1083" y="0"/>
                      </a:cubicBezTo>
                      <a:lnTo>
                        <a:pt x="0" y="32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458" name="Рисунок 11">
                <a:extLst>
                  <a:ext uri="{FF2B5EF4-FFF2-40B4-BE49-F238E27FC236}">
                    <a16:creationId xmlns:a16="http://schemas.microsoft.com/office/drawing/2014/main" id="{069A35F9-6EE1-87A8-8A8E-50C4DC02F0CF}"/>
                  </a:ext>
                </a:extLst>
              </p:cNvPr>
              <p:cNvGrpSpPr/>
              <p:nvPr/>
            </p:nvGrpSpPr>
            <p:grpSpPr>
              <a:xfrm>
                <a:off x="11524976" y="6013004"/>
                <a:ext cx="459125" cy="466705"/>
                <a:chOff x="11524976" y="6013004"/>
                <a:chExt cx="459125" cy="466705"/>
              </a:xfrm>
              <a:solidFill>
                <a:srgbClr val="000000"/>
              </a:solidFill>
            </p:grpSpPr>
            <p:sp>
              <p:nvSpPr>
                <p:cNvPr id="3459" name="Полилиния: фигура 3458">
                  <a:extLst>
                    <a:ext uri="{FF2B5EF4-FFF2-40B4-BE49-F238E27FC236}">
                      <a16:creationId xmlns:a16="http://schemas.microsoft.com/office/drawing/2014/main" id="{DB2CF515-D521-2863-FC0D-2744EC9EA777}"/>
                    </a:ext>
                  </a:extLst>
                </p:cNvPr>
                <p:cNvSpPr/>
                <p:nvPr/>
              </p:nvSpPr>
              <p:spPr>
                <a:xfrm>
                  <a:off x="11976522" y="6242567"/>
                  <a:ext cx="2165" cy="3673"/>
                </a:xfrm>
                <a:custGeom>
                  <a:avLst/>
                  <a:gdLst>
                    <a:gd name="connsiteX0" fmla="*/ 0 w 2165"/>
                    <a:gd name="connsiteY0" fmla="*/ 3249 h 3673"/>
                    <a:gd name="connsiteX1" fmla="*/ 2166 w 2165"/>
                    <a:gd name="connsiteY1" fmla="*/ 1083 h 3673"/>
                    <a:gd name="connsiteX2" fmla="*/ 0 w 2165"/>
                    <a:gd name="connsiteY2" fmla="*/ 0 h 3673"/>
                    <a:gd name="connsiteX3" fmla="*/ 0 w 2165"/>
                    <a:gd name="connsiteY3" fmla="*/ 3249 h 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3673">
                      <a:moveTo>
                        <a:pt x="0" y="3249"/>
                      </a:moveTo>
                      <a:cubicBezTo>
                        <a:pt x="1083" y="4331"/>
                        <a:pt x="2166" y="3249"/>
                        <a:pt x="2166" y="1083"/>
                      </a:cubicBezTo>
                      <a:lnTo>
                        <a:pt x="0" y="0"/>
                      </a:lnTo>
                      <a:lnTo>
                        <a:pt x="0" y="32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60" name="Полилиния: фигура 3459">
                  <a:extLst>
                    <a:ext uri="{FF2B5EF4-FFF2-40B4-BE49-F238E27FC236}">
                      <a16:creationId xmlns:a16="http://schemas.microsoft.com/office/drawing/2014/main" id="{16A52A28-D91C-F4C9-EE8E-EEC87FD7B2A0}"/>
                    </a:ext>
                  </a:extLst>
                </p:cNvPr>
                <p:cNvSpPr/>
                <p:nvPr/>
              </p:nvSpPr>
              <p:spPr>
                <a:xfrm>
                  <a:off x="11975439" y="6228202"/>
                  <a:ext cx="5955" cy="13282"/>
                </a:xfrm>
                <a:custGeom>
                  <a:avLst/>
                  <a:gdLst>
                    <a:gd name="connsiteX0" fmla="*/ 5414 w 5955"/>
                    <a:gd name="connsiteY0" fmla="*/ 3537 h 13282"/>
                    <a:gd name="connsiteX1" fmla="*/ 0 w 5955"/>
                    <a:gd name="connsiteY1" fmla="*/ 288 h 13282"/>
                    <a:gd name="connsiteX2" fmla="*/ 4332 w 5955"/>
                    <a:gd name="connsiteY2" fmla="*/ 5702 h 13282"/>
                    <a:gd name="connsiteX3" fmla="*/ 3249 w 5955"/>
                    <a:gd name="connsiteY3" fmla="*/ 8951 h 13282"/>
                    <a:gd name="connsiteX4" fmla="*/ 4332 w 5955"/>
                    <a:gd name="connsiteY4" fmla="*/ 13282 h 13282"/>
                    <a:gd name="connsiteX5" fmla="*/ 4332 w 5955"/>
                    <a:gd name="connsiteY5" fmla="*/ 3537 h 13282"/>
                    <a:gd name="connsiteX6" fmla="*/ 5414 w 5955"/>
                    <a:gd name="connsiteY6" fmla="*/ 3537 h 13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955" h="13282">
                      <a:moveTo>
                        <a:pt x="5414" y="3537"/>
                      </a:moveTo>
                      <a:cubicBezTo>
                        <a:pt x="4332" y="1371"/>
                        <a:pt x="2166" y="-795"/>
                        <a:pt x="0" y="288"/>
                      </a:cubicBezTo>
                      <a:cubicBezTo>
                        <a:pt x="2166" y="2454"/>
                        <a:pt x="1083" y="3537"/>
                        <a:pt x="4332" y="5702"/>
                      </a:cubicBezTo>
                      <a:cubicBezTo>
                        <a:pt x="4332" y="7868"/>
                        <a:pt x="3249" y="8951"/>
                        <a:pt x="3249" y="8951"/>
                      </a:cubicBezTo>
                      <a:cubicBezTo>
                        <a:pt x="4332" y="10034"/>
                        <a:pt x="3249" y="12199"/>
                        <a:pt x="4332" y="13282"/>
                      </a:cubicBezTo>
                      <a:cubicBezTo>
                        <a:pt x="6497" y="11116"/>
                        <a:pt x="6497" y="6785"/>
                        <a:pt x="4332" y="3537"/>
                      </a:cubicBezTo>
                      <a:cubicBezTo>
                        <a:pt x="4332" y="3537"/>
                        <a:pt x="4332" y="3537"/>
                        <a:pt x="5414" y="353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61" name="Полилиния: фигура 3460">
                  <a:extLst>
                    <a:ext uri="{FF2B5EF4-FFF2-40B4-BE49-F238E27FC236}">
                      <a16:creationId xmlns:a16="http://schemas.microsoft.com/office/drawing/2014/main" id="{B52CA3D5-04AD-24EC-9869-FF8626EE9EE4}"/>
                    </a:ext>
                  </a:extLst>
                </p:cNvPr>
                <p:cNvSpPr/>
                <p:nvPr/>
              </p:nvSpPr>
              <p:spPr>
                <a:xfrm>
                  <a:off x="11889894" y="6061732"/>
                  <a:ext cx="481" cy="481"/>
                </a:xfrm>
                <a:custGeom>
                  <a:avLst/>
                  <a:gdLst>
                    <a:gd name="connsiteX0" fmla="*/ 0 w 481"/>
                    <a:gd name="connsiteY0" fmla="*/ 0 h 481"/>
                    <a:gd name="connsiteX1" fmla="*/ 0 w 481"/>
                    <a:gd name="connsiteY1" fmla="*/ 0 h 481"/>
                    <a:gd name="connsiteX2" fmla="*/ 0 w 481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62" name="Полилиния: фигура 3461">
                  <a:extLst>
                    <a:ext uri="{FF2B5EF4-FFF2-40B4-BE49-F238E27FC236}">
                      <a16:creationId xmlns:a16="http://schemas.microsoft.com/office/drawing/2014/main" id="{14D01A10-90B6-A0AE-E631-EB3E433C456B}"/>
                    </a:ext>
                  </a:extLst>
                </p:cNvPr>
                <p:cNvSpPr/>
                <p:nvPr/>
              </p:nvSpPr>
              <p:spPr>
                <a:xfrm>
                  <a:off x="11774030" y="6018689"/>
                  <a:ext cx="1082" cy="812"/>
                </a:xfrm>
                <a:custGeom>
                  <a:avLst/>
                  <a:gdLst>
                    <a:gd name="connsiteX0" fmla="*/ 0 w 1082"/>
                    <a:gd name="connsiteY0" fmla="*/ 812 h 812"/>
                    <a:gd name="connsiteX1" fmla="*/ 1083 w 1082"/>
                    <a:gd name="connsiteY1" fmla="*/ 812 h 812"/>
                    <a:gd name="connsiteX2" fmla="*/ 0 w 108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812">
                      <a:moveTo>
                        <a:pt x="0" y="812"/>
                      </a:moveTo>
                      <a:cubicBezTo>
                        <a:pt x="1083" y="812"/>
                        <a:pt x="1083" y="812"/>
                        <a:pt x="1083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63" name="Полилиния: фигура 3462">
                  <a:extLst>
                    <a:ext uri="{FF2B5EF4-FFF2-40B4-BE49-F238E27FC236}">
                      <a16:creationId xmlns:a16="http://schemas.microsoft.com/office/drawing/2014/main" id="{2BE4544E-39F6-C5E6-74BE-61362F150646}"/>
                    </a:ext>
                  </a:extLst>
                </p:cNvPr>
                <p:cNvSpPr/>
                <p:nvPr/>
              </p:nvSpPr>
              <p:spPr>
                <a:xfrm>
                  <a:off x="11752373" y="6015771"/>
                  <a:ext cx="1082" cy="481"/>
                </a:xfrm>
                <a:custGeom>
                  <a:avLst/>
                  <a:gdLst>
                    <a:gd name="connsiteX0" fmla="*/ 0 w 1082"/>
                    <a:gd name="connsiteY0" fmla="*/ 481 h 481"/>
                    <a:gd name="connsiteX1" fmla="*/ 1083 w 1082"/>
                    <a:gd name="connsiteY1" fmla="*/ 481 h 481"/>
                    <a:gd name="connsiteX2" fmla="*/ 0 w 1082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481">
                      <a:moveTo>
                        <a:pt x="0" y="481"/>
                      </a:moveTo>
                      <a:cubicBezTo>
                        <a:pt x="0" y="481"/>
                        <a:pt x="1083" y="481"/>
                        <a:pt x="1083" y="481"/>
                      </a:cubicBezTo>
                      <a:cubicBezTo>
                        <a:pt x="1083" y="481"/>
                        <a:pt x="0" y="-602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64" name="Полилиния: фигура 3463">
                  <a:extLst>
                    <a:ext uri="{FF2B5EF4-FFF2-40B4-BE49-F238E27FC236}">
                      <a16:creationId xmlns:a16="http://schemas.microsoft.com/office/drawing/2014/main" id="{19EB0420-4D16-C5BE-9B94-F6EEA59E9414}"/>
                    </a:ext>
                  </a:extLst>
                </p:cNvPr>
                <p:cNvSpPr/>
                <p:nvPr/>
              </p:nvSpPr>
              <p:spPr>
                <a:xfrm>
                  <a:off x="11887434" y="6059566"/>
                  <a:ext cx="2460" cy="2165"/>
                </a:xfrm>
                <a:custGeom>
                  <a:avLst/>
                  <a:gdLst>
                    <a:gd name="connsiteX0" fmla="*/ 2461 w 2460"/>
                    <a:gd name="connsiteY0" fmla="*/ 2166 h 2165"/>
                    <a:gd name="connsiteX1" fmla="*/ 295 w 2460"/>
                    <a:gd name="connsiteY1" fmla="*/ 0 h 2165"/>
                    <a:gd name="connsiteX2" fmla="*/ 2461 w 2460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60" h="2165">
                      <a:moveTo>
                        <a:pt x="2461" y="2166"/>
                      </a:moveTo>
                      <a:lnTo>
                        <a:pt x="295" y="0"/>
                      </a:lnTo>
                      <a:cubicBezTo>
                        <a:pt x="-788" y="0"/>
                        <a:pt x="1378" y="1083"/>
                        <a:pt x="2461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65" name="Полилиния: фигура 3464">
                  <a:extLst>
                    <a:ext uri="{FF2B5EF4-FFF2-40B4-BE49-F238E27FC236}">
                      <a16:creationId xmlns:a16="http://schemas.microsoft.com/office/drawing/2014/main" id="{39F041C5-51DD-7B18-97F8-97410B40F60B}"/>
                    </a:ext>
                  </a:extLst>
                </p:cNvPr>
                <p:cNvSpPr/>
                <p:nvPr/>
              </p:nvSpPr>
              <p:spPr>
                <a:xfrm>
                  <a:off x="11971108" y="6205750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  <a:gd name="connsiteX3" fmla="*/ 0 w 1082"/>
                    <a:gd name="connsiteY3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cubicBezTo>
                        <a:pt x="0" y="1083"/>
                        <a:pt x="1083" y="1083"/>
                        <a:pt x="1083" y="1083"/>
                      </a:cubicBezTo>
                      <a:cubicBezTo>
                        <a:pt x="1083" y="1083"/>
                        <a:pt x="1083" y="108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66" name="Полилиния: фигура 3465">
                  <a:extLst>
                    <a:ext uri="{FF2B5EF4-FFF2-40B4-BE49-F238E27FC236}">
                      <a16:creationId xmlns:a16="http://schemas.microsoft.com/office/drawing/2014/main" id="{E1B16C54-900A-CF14-F16F-1E788CF93794}"/>
                    </a:ext>
                  </a:extLst>
                </p:cNvPr>
                <p:cNvSpPr/>
                <p:nvPr/>
              </p:nvSpPr>
              <p:spPr>
                <a:xfrm>
                  <a:off x="11932125" y="6097465"/>
                  <a:ext cx="2165" cy="1082"/>
                </a:xfrm>
                <a:custGeom>
                  <a:avLst/>
                  <a:gdLst>
                    <a:gd name="connsiteX0" fmla="*/ 0 w 2165"/>
                    <a:gd name="connsiteY0" fmla="*/ 0 h 1082"/>
                    <a:gd name="connsiteX1" fmla="*/ 0 w 2165"/>
                    <a:gd name="connsiteY1" fmla="*/ 0 h 1082"/>
                    <a:gd name="connsiteX2" fmla="*/ 2166 w 2165"/>
                    <a:gd name="connsiteY2" fmla="*/ 1083 h 1082"/>
                    <a:gd name="connsiteX3" fmla="*/ 0 w 2165"/>
                    <a:gd name="connsiteY3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10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1083"/>
                        <a:pt x="1083" y="1083"/>
                        <a:pt x="2166" y="1083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67" name="Полилиния: фигура 3466">
                  <a:extLst>
                    <a:ext uri="{FF2B5EF4-FFF2-40B4-BE49-F238E27FC236}">
                      <a16:creationId xmlns:a16="http://schemas.microsoft.com/office/drawing/2014/main" id="{49BF3751-81E8-3A6F-24CB-6F440BBB8BA3}"/>
                    </a:ext>
                  </a:extLst>
                </p:cNvPr>
                <p:cNvSpPr/>
                <p:nvPr/>
              </p:nvSpPr>
              <p:spPr>
                <a:xfrm>
                  <a:off x="11953782" y="6131635"/>
                  <a:ext cx="3248" cy="1564"/>
                </a:xfrm>
                <a:custGeom>
                  <a:avLst/>
                  <a:gdLst>
                    <a:gd name="connsiteX0" fmla="*/ 3249 w 3248"/>
                    <a:gd name="connsiteY0" fmla="*/ 481 h 1564"/>
                    <a:gd name="connsiteX1" fmla="*/ 0 w 3248"/>
                    <a:gd name="connsiteY1" fmla="*/ 481 h 1564"/>
                    <a:gd name="connsiteX2" fmla="*/ 2166 w 3248"/>
                    <a:gd name="connsiteY2" fmla="*/ 1564 h 1564"/>
                    <a:gd name="connsiteX3" fmla="*/ 3249 w 3248"/>
                    <a:gd name="connsiteY3" fmla="*/ 481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1564">
                      <a:moveTo>
                        <a:pt x="3249" y="481"/>
                      </a:moveTo>
                      <a:cubicBezTo>
                        <a:pt x="3249" y="-602"/>
                        <a:pt x="1083" y="481"/>
                        <a:pt x="0" y="481"/>
                      </a:cubicBezTo>
                      <a:cubicBezTo>
                        <a:pt x="1083" y="481"/>
                        <a:pt x="2166" y="481"/>
                        <a:pt x="2166" y="1564"/>
                      </a:cubicBezTo>
                      <a:cubicBezTo>
                        <a:pt x="2166" y="1564"/>
                        <a:pt x="2166" y="481"/>
                        <a:pt x="3249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68" name="Полилиния: фигура 3467">
                  <a:extLst>
                    <a:ext uri="{FF2B5EF4-FFF2-40B4-BE49-F238E27FC236}">
                      <a16:creationId xmlns:a16="http://schemas.microsoft.com/office/drawing/2014/main" id="{AA425C43-FF9B-7722-429C-0A2287494E5A}"/>
                    </a:ext>
                  </a:extLst>
                </p:cNvPr>
                <p:cNvSpPr/>
                <p:nvPr/>
              </p:nvSpPr>
              <p:spPr>
                <a:xfrm>
                  <a:off x="11977605" y="6196004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69" name="Полилиния: фигура 3468">
                  <a:extLst>
                    <a:ext uri="{FF2B5EF4-FFF2-40B4-BE49-F238E27FC236}">
                      <a16:creationId xmlns:a16="http://schemas.microsoft.com/office/drawing/2014/main" id="{83496473-9060-1CD1-ADC3-AA42FBAA2F78}"/>
                    </a:ext>
                  </a:extLst>
                </p:cNvPr>
                <p:cNvSpPr/>
                <p:nvPr/>
              </p:nvSpPr>
              <p:spPr>
                <a:xfrm>
                  <a:off x="11910468" y="6074996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1083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70" name="Полилиния: фигура 3469">
                  <a:extLst>
                    <a:ext uri="{FF2B5EF4-FFF2-40B4-BE49-F238E27FC236}">
                      <a16:creationId xmlns:a16="http://schemas.microsoft.com/office/drawing/2014/main" id="{FC0E245F-39B2-3822-2D90-2384001119F5}"/>
                    </a:ext>
                  </a:extLst>
                </p:cNvPr>
                <p:cNvSpPr/>
                <p:nvPr/>
              </p:nvSpPr>
              <p:spPr>
                <a:xfrm>
                  <a:off x="11966776" y="629129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71" name="Полилиния: фигура 3470">
                  <a:extLst>
                    <a:ext uri="{FF2B5EF4-FFF2-40B4-BE49-F238E27FC236}">
                      <a16:creationId xmlns:a16="http://schemas.microsoft.com/office/drawing/2014/main" id="{9D0A005C-B274-D567-32BB-6A26FCB7DF20}"/>
                    </a:ext>
                  </a:extLst>
                </p:cNvPr>
                <p:cNvSpPr/>
                <p:nvPr/>
              </p:nvSpPr>
              <p:spPr>
                <a:xfrm>
                  <a:off x="11981936" y="6245815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  <a:gd name="connsiteX3" fmla="*/ 0 w 1082"/>
                    <a:gd name="connsiteY3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1083" y="1083"/>
                        <a:pt x="1083" y="1083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72" name="Полилиния: фигура 3471">
                  <a:extLst>
                    <a:ext uri="{FF2B5EF4-FFF2-40B4-BE49-F238E27FC236}">
                      <a16:creationId xmlns:a16="http://schemas.microsoft.com/office/drawing/2014/main" id="{D7A2E8C5-BCBF-EE07-C103-B9EECCD62E01}"/>
                    </a:ext>
                  </a:extLst>
                </p:cNvPr>
                <p:cNvSpPr/>
                <p:nvPr/>
              </p:nvSpPr>
              <p:spPr>
                <a:xfrm>
                  <a:off x="11712308" y="6017335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73" name="Полилиния: фигура 3472">
                  <a:extLst>
                    <a:ext uri="{FF2B5EF4-FFF2-40B4-BE49-F238E27FC236}">
                      <a16:creationId xmlns:a16="http://schemas.microsoft.com/office/drawing/2014/main" id="{3844F830-1558-CD01-4FAD-74A3550AF183}"/>
                    </a:ext>
                  </a:extLst>
                </p:cNvPr>
                <p:cNvSpPr/>
                <p:nvPr/>
              </p:nvSpPr>
              <p:spPr>
                <a:xfrm>
                  <a:off x="11532556" y="6292137"/>
                  <a:ext cx="4331" cy="4539"/>
                </a:xfrm>
                <a:custGeom>
                  <a:avLst/>
                  <a:gdLst>
                    <a:gd name="connsiteX0" fmla="*/ 0 w 4331"/>
                    <a:gd name="connsiteY0" fmla="*/ 2406 h 4539"/>
                    <a:gd name="connsiteX1" fmla="*/ 4331 w 4331"/>
                    <a:gd name="connsiteY1" fmla="*/ 2406 h 4539"/>
                    <a:gd name="connsiteX2" fmla="*/ 0 w 4331"/>
                    <a:gd name="connsiteY2" fmla="*/ 2406 h 4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31" h="4539">
                      <a:moveTo>
                        <a:pt x="0" y="2406"/>
                      </a:moveTo>
                      <a:cubicBezTo>
                        <a:pt x="1083" y="-1925"/>
                        <a:pt x="4331" y="8903"/>
                        <a:pt x="4331" y="2406"/>
                      </a:cubicBezTo>
                      <a:cubicBezTo>
                        <a:pt x="4331" y="2406"/>
                        <a:pt x="0" y="-3008"/>
                        <a:pt x="0" y="240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74" name="Полилиния: фигура 3473">
                  <a:extLst>
                    <a:ext uri="{FF2B5EF4-FFF2-40B4-BE49-F238E27FC236}">
                      <a16:creationId xmlns:a16="http://schemas.microsoft.com/office/drawing/2014/main" id="{71556D76-C36A-1659-90EA-64E4FBF4AEED}"/>
                    </a:ext>
                  </a:extLst>
                </p:cNvPr>
                <p:cNvSpPr/>
                <p:nvPr/>
              </p:nvSpPr>
              <p:spPr>
                <a:xfrm>
                  <a:off x="11971108" y="6202501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cubicBezTo>
                        <a:pt x="0" y="2166"/>
                        <a:pt x="0" y="1083"/>
                        <a:pt x="0" y="0"/>
                      </a:cubicBezTo>
                      <a:cubicBezTo>
                        <a:pt x="0" y="2166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75" name="Полилиния: фигура 3474">
                  <a:extLst>
                    <a:ext uri="{FF2B5EF4-FFF2-40B4-BE49-F238E27FC236}">
                      <a16:creationId xmlns:a16="http://schemas.microsoft.com/office/drawing/2014/main" id="{3ED06B52-C93F-C4E1-F04F-F6B3AA64779B}"/>
                    </a:ext>
                  </a:extLst>
                </p:cNvPr>
                <p:cNvSpPr/>
                <p:nvPr/>
              </p:nvSpPr>
              <p:spPr>
                <a:xfrm>
                  <a:off x="11536887" y="6294062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  <a:gd name="connsiteX3" fmla="*/ 0 w 10828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lnTo>
                        <a:pt x="0" y="481"/>
                      </a:lnTo>
                      <a:lnTo>
                        <a:pt x="0" y="481"/>
                      </a:ln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76" name="Полилиния: фигура 3475">
                  <a:extLst>
                    <a:ext uri="{FF2B5EF4-FFF2-40B4-BE49-F238E27FC236}">
                      <a16:creationId xmlns:a16="http://schemas.microsoft.com/office/drawing/2014/main" id="{B8A0BEA8-D962-FA3D-32B4-91D026BDF344}"/>
                    </a:ext>
                  </a:extLst>
                </p:cNvPr>
                <p:cNvSpPr/>
                <p:nvPr/>
              </p:nvSpPr>
              <p:spPr>
                <a:xfrm>
                  <a:off x="11628929" y="6054152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1083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77" name="Полилиния: фигура 3476">
                  <a:extLst>
                    <a:ext uri="{FF2B5EF4-FFF2-40B4-BE49-F238E27FC236}">
                      <a16:creationId xmlns:a16="http://schemas.microsoft.com/office/drawing/2014/main" id="{F4132879-110E-6274-5D5E-D502794218C2}"/>
                    </a:ext>
                  </a:extLst>
                </p:cNvPr>
                <p:cNvSpPr/>
                <p:nvPr/>
              </p:nvSpPr>
              <p:spPr>
                <a:xfrm>
                  <a:off x="11688485" y="6027080"/>
                  <a:ext cx="2165" cy="812"/>
                </a:xfrm>
                <a:custGeom>
                  <a:avLst/>
                  <a:gdLst>
                    <a:gd name="connsiteX0" fmla="*/ 2166 w 2165"/>
                    <a:gd name="connsiteY0" fmla="*/ 0 h 812"/>
                    <a:gd name="connsiteX1" fmla="*/ 0 w 2165"/>
                    <a:gd name="connsiteY1" fmla="*/ 0 h 812"/>
                    <a:gd name="connsiteX2" fmla="*/ 2166 w 2165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812">
                      <a:moveTo>
                        <a:pt x="2166" y="0"/>
                      </a:moveTo>
                      <a:lnTo>
                        <a:pt x="0" y="0"/>
                      </a:lnTo>
                      <a:cubicBezTo>
                        <a:pt x="1083" y="1083"/>
                        <a:pt x="2166" y="1083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78" name="Полилиния: фигура 3477">
                  <a:extLst>
                    <a:ext uri="{FF2B5EF4-FFF2-40B4-BE49-F238E27FC236}">
                      <a16:creationId xmlns:a16="http://schemas.microsoft.com/office/drawing/2014/main" id="{DF7A5285-7C89-791D-30F0-1D2A877A6D10}"/>
                    </a:ext>
                  </a:extLst>
                </p:cNvPr>
                <p:cNvSpPr/>
                <p:nvPr/>
              </p:nvSpPr>
              <p:spPr>
                <a:xfrm>
                  <a:off x="11600775" y="6079057"/>
                  <a:ext cx="2165" cy="1082"/>
                </a:xfrm>
                <a:custGeom>
                  <a:avLst/>
                  <a:gdLst>
                    <a:gd name="connsiteX0" fmla="*/ 2165 w 2165"/>
                    <a:gd name="connsiteY0" fmla="*/ 0 h 1082"/>
                    <a:gd name="connsiteX1" fmla="*/ 0 w 2165"/>
                    <a:gd name="connsiteY1" fmla="*/ 1083 h 1082"/>
                    <a:gd name="connsiteX2" fmla="*/ 0 w 2165"/>
                    <a:gd name="connsiteY2" fmla="*/ 1083 h 1082"/>
                    <a:gd name="connsiteX3" fmla="*/ 2165 w 2165"/>
                    <a:gd name="connsiteY3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1082">
                      <a:moveTo>
                        <a:pt x="2165" y="0"/>
                      </a:moveTo>
                      <a:cubicBezTo>
                        <a:pt x="1083" y="0"/>
                        <a:pt x="1083" y="0"/>
                        <a:pt x="0" y="1083"/>
                      </a:cubicBezTo>
                      <a:cubicBezTo>
                        <a:pt x="0" y="1083"/>
                        <a:pt x="0" y="1083"/>
                        <a:pt x="0" y="1083"/>
                      </a:cubicBezTo>
                      <a:cubicBezTo>
                        <a:pt x="1083" y="1083"/>
                        <a:pt x="1083" y="0"/>
                        <a:pt x="2165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79" name="Полилиния: фигура 3478">
                  <a:extLst>
                    <a:ext uri="{FF2B5EF4-FFF2-40B4-BE49-F238E27FC236}">
                      <a16:creationId xmlns:a16="http://schemas.microsoft.com/office/drawing/2014/main" id="{ABCE401D-47E8-A998-FC35-A3271AEF7908}"/>
                    </a:ext>
                  </a:extLst>
                </p:cNvPr>
                <p:cNvSpPr/>
                <p:nvPr/>
              </p:nvSpPr>
              <p:spPr>
                <a:xfrm>
                  <a:off x="11578035" y="6105045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  <a:gd name="connsiteX3" fmla="*/ 0 w 1082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1083"/>
                        <a:pt x="0" y="1083"/>
                      </a:cubicBezTo>
                      <a:cubicBezTo>
                        <a:pt x="1083" y="0"/>
                        <a:pt x="1083" y="0"/>
                        <a:pt x="1083" y="0"/>
                      </a:cubicBez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80" name="Полилиния: фигура 3479">
                  <a:extLst>
                    <a:ext uri="{FF2B5EF4-FFF2-40B4-BE49-F238E27FC236}">
                      <a16:creationId xmlns:a16="http://schemas.microsoft.com/office/drawing/2014/main" id="{5E4EF943-60FF-FBB7-765A-AD2CFB6172DB}"/>
                    </a:ext>
                  </a:extLst>
                </p:cNvPr>
                <p:cNvSpPr/>
                <p:nvPr/>
              </p:nvSpPr>
              <p:spPr>
                <a:xfrm>
                  <a:off x="11921297" y="6381754"/>
                  <a:ext cx="2330" cy="2665"/>
                </a:xfrm>
                <a:custGeom>
                  <a:avLst/>
                  <a:gdLst>
                    <a:gd name="connsiteX0" fmla="*/ 0 w 2330"/>
                    <a:gd name="connsiteY0" fmla="*/ 2665 h 2665"/>
                    <a:gd name="connsiteX1" fmla="*/ 2166 w 2330"/>
                    <a:gd name="connsiteY1" fmla="*/ 2665 h 2665"/>
                    <a:gd name="connsiteX2" fmla="*/ 0 w 2330"/>
                    <a:gd name="connsiteY2" fmla="*/ 2665 h 2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30" h="2665">
                      <a:moveTo>
                        <a:pt x="0" y="2665"/>
                      </a:moveTo>
                      <a:cubicBezTo>
                        <a:pt x="1083" y="2665"/>
                        <a:pt x="2166" y="2665"/>
                        <a:pt x="2166" y="2665"/>
                      </a:cubicBezTo>
                      <a:cubicBezTo>
                        <a:pt x="1083" y="1583"/>
                        <a:pt x="4332" y="-2749"/>
                        <a:pt x="0" y="266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81" name="Полилиния: фигура 3480">
                  <a:extLst>
                    <a:ext uri="{FF2B5EF4-FFF2-40B4-BE49-F238E27FC236}">
                      <a16:creationId xmlns:a16="http://schemas.microsoft.com/office/drawing/2014/main" id="{1184012E-8269-11B3-0821-270CE886DF27}"/>
                    </a:ext>
                  </a:extLst>
                </p:cNvPr>
                <p:cNvSpPr/>
                <p:nvPr/>
              </p:nvSpPr>
              <p:spPr>
                <a:xfrm>
                  <a:off x="11971378" y="6205750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812" y="0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82" name="Полилиния: фигура 3481">
                  <a:extLst>
                    <a:ext uri="{FF2B5EF4-FFF2-40B4-BE49-F238E27FC236}">
                      <a16:creationId xmlns:a16="http://schemas.microsoft.com/office/drawing/2014/main" id="{FF34B9B1-3402-8709-A91E-3CA4153351E2}"/>
                    </a:ext>
                  </a:extLst>
                </p:cNvPr>
                <p:cNvSpPr/>
                <p:nvPr/>
              </p:nvSpPr>
              <p:spPr>
                <a:xfrm>
                  <a:off x="11608355" y="6092051"/>
                  <a:ext cx="4331" cy="3248"/>
                </a:xfrm>
                <a:custGeom>
                  <a:avLst/>
                  <a:gdLst>
                    <a:gd name="connsiteX0" fmla="*/ 4331 w 4331"/>
                    <a:gd name="connsiteY0" fmla="*/ 0 h 3248"/>
                    <a:gd name="connsiteX1" fmla="*/ 0 w 4331"/>
                    <a:gd name="connsiteY1" fmla="*/ 3249 h 3248"/>
                    <a:gd name="connsiteX2" fmla="*/ 4331 w 4331"/>
                    <a:gd name="connsiteY2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31" h="3248">
                      <a:moveTo>
                        <a:pt x="4331" y="0"/>
                      </a:moveTo>
                      <a:lnTo>
                        <a:pt x="0" y="3249"/>
                      </a:lnTo>
                      <a:cubicBezTo>
                        <a:pt x="2166" y="2166"/>
                        <a:pt x="3249" y="1083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83" name="Полилиния: фигура 3482">
                  <a:extLst>
                    <a:ext uri="{FF2B5EF4-FFF2-40B4-BE49-F238E27FC236}">
                      <a16:creationId xmlns:a16="http://schemas.microsoft.com/office/drawing/2014/main" id="{7C824921-09EA-8D3C-57B3-D4BA61E7E34B}"/>
                    </a:ext>
                  </a:extLst>
                </p:cNvPr>
                <p:cNvSpPr/>
                <p:nvPr/>
              </p:nvSpPr>
              <p:spPr>
                <a:xfrm>
                  <a:off x="11699314" y="6451556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84" name="Полилиния: фигура 3483">
                  <a:extLst>
                    <a:ext uri="{FF2B5EF4-FFF2-40B4-BE49-F238E27FC236}">
                      <a16:creationId xmlns:a16="http://schemas.microsoft.com/office/drawing/2014/main" id="{FD03A981-3BCC-176E-A45D-F87FE47C2DFB}"/>
                    </a:ext>
                  </a:extLst>
                </p:cNvPr>
                <p:cNvSpPr/>
                <p:nvPr/>
              </p:nvSpPr>
              <p:spPr>
                <a:xfrm>
                  <a:off x="11595361" y="6107211"/>
                  <a:ext cx="3248" cy="2165"/>
                </a:xfrm>
                <a:custGeom>
                  <a:avLst/>
                  <a:gdLst>
                    <a:gd name="connsiteX0" fmla="*/ 3248 w 3248"/>
                    <a:gd name="connsiteY0" fmla="*/ 0 h 2165"/>
                    <a:gd name="connsiteX1" fmla="*/ 0 w 3248"/>
                    <a:gd name="connsiteY1" fmla="*/ 1083 h 2165"/>
                    <a:gd name="connsiteX2" fmla="*/ 0 w 3248"/>
                    <a:gd name="connsiteY2" fmla="*/ 2166 h 2165"/>
                    <a:gd name="connsiteX3" fmla="*/ 3248 w 3248"/>
                    <a:gd name="connsiteY3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2165">
                      <a:moveTo>
                        <a:pt x="3248" y="0"/>
                      </a:moveTo>
                      <a:cubicBezTo>
                        <a:pt x="2165" y="0"/>
                        <a:pt x="1083" y="1083"/>
                        <a:pt x="0" y="1083"/>
                      </a:cubicBezTo>
                      <a:cubicBezTo>
                        <a:pt x="0" y="1083"/>
                        <a:pt x="0" y="2166"/>
                        <a:pt x="0" y="2166"/>
                      </a:cubicBezTo>
                      <a:lnTo>
                        <a:pt x="324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85" name="Полилиния: фигура 3484">
                  <a:extLst>
                    <a:ext uri="{FF2B5EF4-FFF2-40B4-BE49-F238E27FC236}">
                      <a16:creationId xmlns:a16="http://schemas.microsoft.com/office/drawing/2014/main" id="{18126979-BC9C-6D7E-CB24-6785BBD8E2F3}"/>
                    </a:ext>
                  </a:extLst>
                </p:cNvPr>
                <p:cNvSpPr/>
                <p:nvPr/>
              </p:nvSpPr>
              <p:spPr>
                <a:xfrm>
                  <a:off x="11924546" y="638441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86" name="Полилиния: фигура 3485">
                  <a:extLst>
                    <a:ext uri="{FF2B5EF4-FFF2-40B4-BE49-F238E27FC236}">
                      <a16:creationId xmlns:a16="http://schemas.microsoft.com/office/drawing/2014/main" id="{20EB29B9-216C-CA66-5797-6F4714929BE7}"/>
                    </a:ext>
                  </a:extLst>
                </p:cNvPr>
                <p:cNvSpPr/>
                <p:nvPr/>
              </p:nvSpPr>
              <p:spPr>
                <a:xfrm>
                  <a:off x="11524976" y="6013004"/>
                  <a:ext cx="459125" cy="466705"/>
                </a:xfrm>
                <a:custGeom>
                  <a:avLst/>
                  <a:gdLst>
                    <a:gd name="connsiteX0" fmla="*/ 415812 w 459125"/>
                    <a:gd name="connsiteY0" fmla="*/ 338930 h 466705"/>
                    <a:gd name="connsiteX1" fmla="*/ 417978 w 459125"/>
                    <a:gd name="connsiteY1" fmla="*/ 344344 h 466705"/>
                    <a:gd name="connsiteX2" fmla="*/ 412563 w 459125"/>
                    <a:gd name="connsiteY2" fmla="*/ 346510 h 466705"/>
                    <a:gd name="connsiteX3" fmla="*/ 409315 w 459125"/>
                    <a:gd name="connsiteY3" fmla="*/ 356256 h 466705"/>
                    <a:gd name="connsiteX4" fmla="*/ 408232 w 459125"/>
                    <a:gd name="connsiteY4" fmla="*/ 355173 h 466705"/>
                    <a:gd name="connsiteX5" fmla="*/ 400652 w 459125"/>
                    <a:gd name="connsiteY5" fmla="*/ 370333 h 466705"/>
                    <a:gd name="connsiteX6" fmla="*/ 399569 w 459125"/>
                    <a:gd name="connsiteY6" fmla="*/ 370333 h 466705"/>
                    <a:gd name="connsiteX7" fmla="*/ 402818 w 459125"/>
                    <a:gd name="connsiteY7" fmla="*/ 372498 h 466705"/>
                    <a:gd name="connsiteX8" fmla="*/ 399569 w 459125"/>
                    <a:gd name="connsiteY8" fmla="*/ 376830 h 466705"/>
                    <a:gd name="connsiteX9" fmla="*/ 399569 w 459125"/>
                    <a:gd name="connsiteY9" fmla="*/ 374664 h 466705"/>
                    <a:gd name="connsiteX10" fmla="*/ 398486 w 459125"/>
                    <a:gd name="connsiteY10" fmla="*/ 376830 h 466705"/>
                    <a:gd name="connsiteX11" fmla="*/ 398486 w 459125"/>
                    <a:gd name="connsiteY11" fmla="*/ 372498 h 466705"/>
                    <a:gd name="connsiteX12" fmla="*/ 395238 w 459125"/>
                    <a:gd name="connsiteY12" fmla="*/ 378996 h 466705"/>
                    <a:gd name="connsiteX13" fmla="*/ 390906 w 459125"/>
                    <a:gd name="connsiteY13" fmla="*/ 384410 h 466705"/>
                    <a:gd name="connsiteX14" fmla="*/ 390906 w 459125"/>
                    <a:gd name="connsiteY14" fmla="*/ 380078 h 466705"/>
                    <a:gd name="connsiteX15" fmla="*/ 393072 w 459125"/>
                    <a:gd name="connsiteY15" fmla="*/ 377913 h 466705"/>
                    <a:gd name="connsiteX16" fmla="*/ 395238 w 459125"/>
                    <a:gd name="connsiteY16" fmla="*/ 375747 h 466705"/>
                    <a:gd name="connsiteX17" fmla="*/ 391989 w 459125"/>
                    <a:gd name="connsiteY17" fmla="*/ 373581 h 466705"/>
                    <a:gd name="connsiteX18" fmla="*/ 386575 w 459125"/>
                    <a:gd name="connsiteY18" fmla="*/ 378996 h 466705"/>
                    <a:gd name="connsiteX19" fmla="*/ 381161 w 459125"/>
                    <a:gd name="connsiteY19" fmla="*/ 384410 h 466705"/>
                    <a:gd name="connsiteX20" fmla="*/ 383327 w 459125"/>
                    <a:gd name="connsiteY20" fmla="*/ 387658 h 466705"/>
                    <a:gd name="connsiteX21" fmla="*/ 375747 w 459125"/>
                    <a:gd name="connsiteY21" fmla="*/ 391990 h 466705"/>
                    <a:gd name="connsiteX22" fmla="*/ 369250 w 459125"/>
                    <a:gd name="connsiteY22" fmla="*/ 395238 h 466705"/>
                    <a:gd name="connsiteX23" fmla="*/ 364918 w 459125"/>
                    <a:gd name="connsiteY23" fmla="*/ 402818 h 466705"/>
                    <a:gd name="connsiteX24" fmla="*/ 364918 w 459125"/>
                    <a:gd name="connsiteY24" fmla="*/ 399569 h 466705"/>
                    <a:gd name="connsiteX25" fmla="*/ 357339 w 459125"/>
                    <a:gd name="connsiteY25" fmla="*/ 408232 h 466705"/>
                    <a:gd name="connsiteX26" fmla="*/ 360587 w 459125"/>
                    <a:gd name="connsiteY26" fmla="*/ 404984 h 466705"/>
                    <a:gd name="connsiteX27" fmla="*/ 355173 w 459125"/>
                    <a:gd name="connsiteY27" fmla="*/ 410398 h 466705"/>
                    <a:gd name="connsiteX28" fmla="*/ 353007 w 459125"/>
                    <a:gd name="connsiteY28" fmla="*/ 408232 h 466705"/>
                    <a:gd name="connsiteX29" fmla="*/ 333516 w 459125"/>
                    <a:gd name="connsiteY29" fmla="*/ 423392 h 466705"/>
                    <a:gd name="connsiteX30" fmla="*/ 332433 w 459125"/>
                    <a:gd name="connsiteY30" fmla="*/ 421226 h 466705"/>
                    <a:gd name="connsiteX31" fmla="*/ 317273 w 459125"/>
                    <a:gd name="connsiteY31" fmla="*/ 428806 h 466705"/>
                    <a:gd name="connsiteX32" fmla="*/ 301031 w 459125"/>
                    <a:gd name="connsiteY32" fmla="*/ 433138 h 466705"/>
                    <a:gd name="connsiteX33" fmla="*/ 297782 w 459125"/>
                    <a:gd name="connsiteY33" fmla="*/ 436386 h 466705"/>
                    <a:gd name="connsiteX34" fmla="*/ 296699 w 459125"/>
                    <a:gd name="connsiteY34" fmla="*/ 435303 h 466705"/>
                    <a:gd name="connsiteX35" fmla="*/ 295616 w 459125"/>
                    <a:gd name="connsiteY35" fmla="*/ 438552 h 466705"/>
                    <a:gd name="connsiteX36" fmla="*/ 293450 w 459125"/>
                    <a:gd name="connsiteY36" fmla="*/ 437469 h 466705"/>
                    <a:gd name="connsiteX37" fmla="*/ 266379 w 459125"/>
                    <a:gd name="connsiteY37" fmla="*/ 445049 h 466705"/>
                    <a:gd name="connsiteX38" fmla="*/ 267462 w 459125"/>
                    <a:gd name="connsiteY38" fmla="*/ 443966 h 466705"/>
                    <a:gd name="connsiteX39" fmla="*/ 255551 w 459125"/>
                    <a:gd name="connsiteY39" fmla="*/ 448297 h 466705"/>
                    <a:gd name="connsiteX40" fmla="*/ 256634 w 459125"/>
                    <a:gd name="connsiteY40" fmla="*/ 448297 h 466705"/>
                    <a:gd name="connsiteX41" fmla="*/ 219817 w 459125"/>
                    <a:gd name="connsiteY41" fmla="*/ 447215 h 466705"/>
                    <a:gd name="connsiteX42" fmla="*/ 205740 w 459125"/>
                    <a:gd name="connsiteY42" fmla="*/ 449380 h 466705"/>
                    <a:gd name="connsiteX43" fmla="*/ 191663 w 459125"/>
                    <a:gd name="connsiteY43" fmla="*/ 442883 h 466705"/>
                    <a:gd name="connsiteX44" fmla="*/ 184083 w 459125"/>
                    <a:gd name="connsiteY44" fmla="*/ 443966 h 466705"/>
                    <a:gd name="connsiteX45" fmla="*/ 184083 w 459125"/>
                    <a:gd name="connsiteY45" fmla="*/ 441800 h 466705"/>
                    <a:gd name="connsiteX46" fmla="*/ 178669 w 459125"/>
                    <a:gd name="connsiteY46" fmla="*/ 442883 h 466705"/>
                    <a:gd name="connsiteX47" fmla="*/ 177586 w 459125"/>
                    <a:gd name="connsiteY47" fmla="*/ 441800 h 466705"/>
                    <a:gd name="connsiteX48" fmla="*/ 176503 w 459125"/>
                    <a:gd name="connsiteY48" fmla="*/ 439635 h 466705"/>
                    <a:gd name="connsiteX49" fmla="*/ 173255 w 459125"/>
                    <a:gd name="connsiteY49" fmla="*/ 439635 h 466705"/>
                    <a:gd name="connsiteX50" fmla="*/ 175421 w 459125"/>
                    <a:gd name="connsiteY50" fmla="*/ 441800 h 466705"/>
                    <a:gd name="connsiteX51" fmla="*/ 167841 w 459125"/>
                    <a:gd name="connsiteY51" fmla="*/ 439635 h 466705"/>
                    <a:gd name="connsiteX52" fmla="*/ 164592 w 459125"/>
                    <a:gd name="connsiteY52" fmla="*/ 436386 h 466705"/>
                    <a:gd name="connsiteX53" fmla="*/ 159178 w 459125"/>
                    <a:gd name="connsiteY53" fmla="*/ 435303 h 466705"/>
                    <a:gd name="connsiteX54" fmla="*/ 153764 w 459125"/>
                    <a:gd name="connsiteY54" fmla="*/ 434220 h 466705"/>
                    <a:gd name="connsiteX55" fmla="*/ 158095 w 459125"/>
                    <a:gd name="connsiteY55" fmla="*/ 434220 h 466705"/>
                    <a:gd name="connsiteX56" fmla="*/ 151598 w 459125"/>
                    <a:gd name="connsiteY56" fmla="*/ 430972 h 466705"/>
                    <a:gd name="connsiteX57" fmla="*/ 150515 w 459125"/>
                    <a:gd name="connsiteY57" fmla="*/ 432055 h 466705"/>
                    <a:gd name="connsiteX58" fmla="*/ 138604 w 459125"/>
                    <a:gd name="connsiteY58" fmla="*/ 425558 h 466705"/>
                    <a:gd name="connsiteX59" fmla="*/ 139687 w 459125"/>
                    <a:gd name="connsiteY59" fmla="*/ 424475 h 466705"/>
                    <a:gd name="connsiteX60" fmla="*/ 115864 w 459125"/>
                    <a:gd name="connsiteY60" fmla="*/ 411481 h 466705"/>
                    <a:gd name="connsiteX61" fmla="*/ 113699 w 459125"/>
                    <a:gd name="connsiteY61" fmla="*/ 414729 h 466705"/>
                    <a:gd name="connsiteX62" fmla="*/ 113699 w 459125"/>
                    <a:gd name="connsiteY62" fmla="*/ 412564 h 466705"/>
                    <a:gd name="connsiteX63" fmla="*/ 111533 w 459125"/>
                    <a:gd name="connsiteY63" fmla="*/ 414729 h 466705"/>
                    <a:gd name="connsiteX64" fmla="*/ 113699 w 459125"/>
                    <a:gd name="connsiteY64" fmla="*/ 411481 h 466705"/>
                    <a:gd name="connsiteX65" fmla="*/ 109367 w 459125"/>
                    <a:gd name="connsiteY65" fmla="*/ 409315 h 466705"/>
                    <a:gd name="connsiteX66" fmla="*/ 111533 w 459125"/>
                    <a:gd name="connsiteY66" fmla="*/ 408232 h 466705"/>
                    <a:gd name="connsiteX67" fmla="*/ 102870 w 459125"/>
                    <a:gd name="connsiteY67" fmla="*/ 402818 h 466705"/>
                    <a:gd name="connsiteX68" fmla="*/ 102870 w 459125"/>
                    <a:gd name="connsiteY68" fmla="*/ 401735 h 466705"/>
                    <a:gd name="connsiteX69" fmla="*/ 94207 w 459125"/>
                    <a:gd name="connsiteY69" fmla="*/ 395238 h 466705"/>
                    <a:gd name="connsiteX70" fmla="*/ 86628 w 459125"/>
                    <a:gd name="connsiteY70" fmla="*/ 388741 h 466705"/>
                    <a:gd name="connsiteX71" fmla="*/ 80130 w 459125"/>
                    <a:gd name="connsiteY71" fmla="*/ 387658 h 466705"/>
                    <a:gd name="connsiteX72" fmla="*/ 74716 w 459125"/>
                    <a:gd name="connsiteY72" fmla="*/ 380078 h 466705"/>
                    <a:gd name="connsiteX73" fmla="*/ 68219 w 459125"/>
                    <a:gd name="connsiteY73" fmla="*/ 372498 h 466705"/>
                    <a:gd name="connsiteX74" fmla="*/ 63888 w 459125"/>
                    <a:gd name="connsiteY74" fmla="*/ 371415 h 466705"/>
                    <a:gd name="connsiteX75" fmla="*/ 63888 w 459125"/>
                    <a:gd name="connsiteY75" fmla="*/ 367084 h 466705"/>
                    <a:gd name="connsiteX76" fmla="*/ 57391 w 459125"/>
                    <a:gd name="connsiteY76" fmla="*/ 359504 h 466705"/>
                    <a:gd name="connsiteX77" fmla="*/ 54142 w 459125"/>
                    <a:gd name="connsiteY77" fmla="*/ 356256 h 466705"/>
                    <a:gd name="connsiteX78" fmla="*/ 49811 w 459125"/>
                    <a:gd name="connsiteY78" fmla="*/ 350842 h 466705"/>
                    <a:gd name="connsiteX79" fmla="*/ 49811 w 459125"/>
                    <a:gd name="connsiteY79" fmla="*/ 353007 h 466705"/>
                    <a:gd name="connsiteX80" fmla="*/ 48728 w 459125"/>
                    <a:gd name="connsiteY80" fmla="*/ 348676 h 466705"/>
                    <a:gd name="connsiteX81" fmla="*/ 48728 w 459125"/>
                    <a:gd name="connsiteY81" fmla="*/ 348676 h 466705"/>
                    <a:gd name="connsiteX82" fmla="*/ 40065 w 459125"/>
                    <a:gd name="connsiteY82" fmla="*/ 331350 h 466705"/>
                    <a:gd name="connsiteX83" fmla="*/ 36817 w 459125"/>
                    <a:gd name="connsiteY83" fmla="*/ 322687 h 466705"/>
                    <a:gd name="connsiteX84" fmla="*/ 32485 w 459125"/>
                    <a:gd name="connsiteY84" fmla="*/ 316191 h 466705"/>
                    <a:gd name="connsiteX85" fmla="*/ 32485 w 459125"/>
                    <a:gd name="connsiteY85" fmla="*/ 316191 h 466705"/>
                    <a:gd name="connsiteX86" fmla="*/ 29237 w 459125"/>
                    <a:gd name="connsiteY86" fmla="*/ 311859 h 466705"/>
                    <a:gd name="connsiteX87" fmla="*/ 27071 w 459125"/>
                    <a:gd name="connsiteY87" fmla="*/ 307528 h 466705"/>
                    <a:gd name="connsiteX88" fmla="*/ 29237 w 459125"/>
                    <a:gd name="connsiteY88" fmla="*/ 306445 h 466705"/>
                    <a:gd name="connsiteX89" fmla="*/ 25988 w 459125"/>
                    <a:gd name="connsiteY89" fmla="*/ 299948 h 466705"/>
                    <a:gd name="connsiteX90" fmla="*/ 23822 w 459125"/>
                    <a:gd name="connsiteY90" fmla="*/ 293451 h 466705"/>
                    <a:gd name="connsiteX91" fmla="*/ 20574 w 459125"/>
                    <a:gd name="connsiteY91" fmla="*/ 281540 h 466705"/>
                    <a:gd name="connsiteX92" fmla="*/ 21657 w 459125"/>
                    <a:gd name="connsiteY92" fmla="*/ 273959 h 466705"/>
                    <a:gd name="connsiteX93" fmla="*/ 20574 w 459125"/>
                    <a:gd name="connsiteY93" fmla="*/ 265297 h 466705"/>
                    <a:gd name="connsiteX94" fmla="*/ 19491 w 459125"/>
                    <a:gd name="connsiteY94" fmla="*/ 256634 h 466705"/>
                    <a:gd name="connsiteX95" fmla="*/ 20574 w 459125"/>
                    <a:gd name="connsiteY95" fmla="*/ 249054 h 466705"/>
                    <a:gd name="connsiteX96" fmla="*/ 19491 w 459125"/>
                    <a:gd name="connsiteY96" fmla="*/ 250137 h 466705"/>
                    <a:gd name="connsiteX97" fmla="*/ 20574 w 459125"/>
                    <a:gd name="connsiteY97" fmla="*/ 245806 h 466705"/>
                    <a:gd name="connsiteX98" fmla="*/ 18408 w 459125"/>
                    <a:gd name="connsiteY98" fmla="*/ 246888 h 466705"/>
                    <a:gd name="connsiteX99" fmla="*/ 19491 w 459125"/>
                    <a:gd name="connsiteY99" fmla="*/ 216569 h 466705"/>
                    <a:gd name="connsiteX100" fmla="*/ 27071 w 459125"/>
                    <a:gd name="connsiteY100" fmla="*/ 187332 h 466705"/>
                    <a:gd name="connsiteX101" fmla="*/ 27071 w 459125"/>
                    <a:gd name="connsiteY101" fmla="*/ 173255 h 466705"/>
                    <a:gd name="connsiteX102" fmla="*/ 29237 w 459125"/>
                    <a:gd name="connsiteY102" fmla="*/ 176503 h 466705"/>
                    <a:gd name="connsiteX103" fmla="*/ 35734 w 459125"/>
                    <a:gd name="connsiteY103" fmla="*/ 154847 h 466705"/>
                    <a:gd name="connsiteX104" fmla="*/ 40065 w 459125"/>
                    <a:gd name="connsiteY104" fmla="*/ 144018 h 466705"/>
                    <a:gd name="connsiteX105" fmla="*/ 44396 w 459125"/>
                    <a:gd name="connsiteY105" fmla="*/ 133190 h 466705"/>
                    <a:gd name="connsiteX106" fmla="*/ 44396 w 459125"/>
                    <a:gd name="connsiteY106" fmla="*/ 135356 h 466705"/>
                    <a:gd name="connsiteX107" fmla="*/ 48728 w 459125"/>
                    <a:gd name="connsiteY107" fmla="*/ 124527 h 466705"/>
                    <a:gd name="connsiteX108" fmla="*/ 51976 w 459125"/>
                    <a:gd name="connsiteY108" fmla="*/ 124527 h 466705"/>
                    <a:gd name="connsiteX109" fmla="*/ 56308 w 459125"/>
                    <a:gd name="connsiteY109" fmla="*/ 115864 h 466705"/>
                    <a:gd name="connsiteX110" fmla="*/ 56308 w 459125"/>
                    <a:gd name="connsiteY110" fmla="*/ 116947 h 466705"/>
                    <a:gd name="connsiteX111" fmla="*/ 59556 w 459125"/>
                    <a:gd name="connsiteY111" fmla="*/ 109367 h 466705"/>
                    <a:gd name="connsiteX112" fmla="*/ 63888 w 459125"/>
                    <a:gd name="connsiteY112" fmla="*/ 102870 h 466705"/>
                    <a:gd name="connsiteX113" fmla="*/ 68219 w 459125"/>
                    <a:gd name="connsiteY113" fmla="*/ 97456 h 466705"/>
                    <a:gd name="connsiteX114" fmla="*/ 73633 w 459125"/>
                    <a:gd name="connsiteY114" fmla="*/ 87710 h 466705"/>
                    <a:gd name="connsiteX115" fmla="*/ 83379 w 459125"/>
                    <a:gd name="connsiteY115" fmla="*/ 79048 h 466705"/>
                    <a:gd name="connsiteX116" fmla="*/ 86628 w 459125"/>
                    <a:gd name="connsiteY116" fmla="*/ 80130 h 466705"/>
                    <a:gd name="connsiteX117" fmla="*/ 89876 w 459125"/>
                    <a:gd name="connsiteY117" fmla="*/ 73633 h 466705"/>
                    <a:gd name="connsiteX118" fmla="*/ 106119 w 459125"/>
                    <a:gd name="connsiteY118" fmla="*/ 62805 h 466705"/>
                    <a:gd name="connsiteX119" fmla="*/ 132107 w 459125"/>
                    <a:gd name="connsiteY119" fmla="*/ 42231 h 466705"/>
                    <a:gd name="connsiteX120" fmla="*/ 124527 w 459125"/>
                    <a:gd name="connsiteY120" fmla="*/ 50894 h 466705"/>
                    <a:gd name="connsiteX121" fmla="*/ 129941 w 459125"/>
                    <a:gd name="connsiteY121" fmla="*/ 46562 h 466705"/>
                    <a:gd name="connsiteX122" fmla="*/ 134273 w 459125"/>
                    <a:gd name="connsiteY122" fmla="*/ 42231 h 466705"/>
                    <a:gd name="connsiteX123" fmla="*/ 146184 w 459125"/>
                    <a:gd name="connsiteY123" fmla="*/ 35734 h 466705"/>
                    <a:gd name="connsiteX124" fmla="*/ 145101 w 459125"/>
                    <a:gd name="connsiteY124" fmla="*/ 38982 h 466705"/>
                    <a:gd name="connsiteX125" fmla="*/ 158095 w 459125"/>
                    <a:gd name="connsiteY125" fmla="*/ 32485 h 466705"/>
                    <a:gd name="connsiteX126" fmla="*/ 171089 w 459125"/>
                    <a:gd name="connsiteY126" fmla="*/ 27071 h 466705"/>
                    <a:gd name="connsiteX127" fmla="*/ 170006 w 459125"/>
                    <a:gd name="connsiteY127" fmla="*/ 28154 h 466705"/>
                    <a:gd name="connsiteX128" fmla="*/ 173255 w 459125"/>
                    <a:gd name="connsiteY128" fmla="*/ 25988 h 466705"/>
                    <a:gd name="connsiteX129" fmla="*/ 172172 w 459125"/>
                    <a:gd name="connsiteY129" fmla="*/ 27071 h 466705"/>
                    <a:gd name="connsiteX130" fmla="*/ 177586 w 459125"/>
                    <a:gd name="connsiteY130" fmla="*/ 19491 h 466705"/>
                    <a:gd name="connsiteX131" fmla="*/ 183001 w 459125"/>
                    <a:gd name="connsiteY131" fmla="*/ 24905 h 466705"/>
                    <a:gd name="connsiteX132" fmla="*/ 185166 w 459125"/>
                    <a:gd name="connsiteY132" fmla="*/ 22740 h 466705"/>
                    <a:gd name="connsiteX133" fmla="*/ 186249 w 459125"/>
                    <a:gd name="connsiteY133" fmla="*/ 24905 h 466705"/>
                    <a:gd name="connsiteX134" fmla="*/ 195995 w 459125"/>
                    <a:gd name="connsiteY134" fmla="*/ 20574 h 466705"/>
                    <a:gd name="connsiteX135" fmla="*/ 194912 w 459125"/>
                    <a:gd name="connsiteY135" fmla="*/ 22740 h 466705"/>
                    <a:gd name="connsiteX136" fmla="*/ 205740 w 459125"/>
                    <a:gd name="connsiteY136" fmla="*/ 18408 h 466705"/>
                    <a:gd name="connsiteX137" fmla="*/ 204657 w 459125"/>
                    <a:gd name="connsiteY137" fmla="*/ 19491 h 466705"/>
                    <a:gd name="connsiteX138" fmla="*/ 215486 w 459125"/>
                    <a:gd name="connsiteY138" fmla="*/ 16243 h 466705"/>
                    <a:gd name="connsiteX139" fmla="*/ 227397 w 459125"/>
                    <a:gd name="connsiteY139" fmla="*/ 15160 h 466705"/>
                    <a:gd name="connsiteX140" fmla="*/ 230646 w 459125"/>
                    <a:gd name="connsiteY140" fmla="*/ 18408 h 466705"/>
                    <a:gd name="connsiteX141" fmla="*/ 232811 w 459125"/>
                    <a:gd name="connsiteY141" fmla="*/ 18408 h 466705"/>
                    <a:gd name="connsiteX142" fmla="*/ 234977 w 459125"/>
                    <a:gd name="connsiteY142" fmla="*/ 18408 h 466705"/>
                    <a:gd name="connsiteX143" fmla="*/ 232811 w 459125"/>
                    <a:gd name="connsiteY143" fmla="*/ 17325 h 466705"/>
                    <a:gd name="connsiteX144" fmla="*/ 244722 w 459125"/>
                    <a:gd name="connsiteY144" fmla="*/ 16243 h 466705"/>
                    <a:gd name="connsiteX145" fmla="*/ 242557 w 459125"/>
                    <a:gd name="connsiteY145" fmla="*/ 16243 h 466705"/>
                    <a:gd name="connsiteX146" fmla="*/ 240391 w 459125"/>
                    <a:gd name="connsiteY146" fmla="*/ 16243 h 466705"/>
                    <a:gd name="connsiteX147" fmla="*/ 244722 w 459125"/>
                    <a:gd name="connsiteY147" fmla="*/ 16243 h 466705"/>
                    <a:gd name="connsiteX148" fmla="*/ 249054 w 459125"/>
                    <a:gd name="connsiteY148" fmla="*/ 16243 h 466705"/>
                    <a:gd name="connsiteX149" fmla="*/ 244722 w 459125"/>
                    <a:gd name="connsiteY149" fmla="*/ 15160 h 466705"/>
                    <a:gd name="connsiteX150" fmla="*/ 250137 w 459125"/>
                    <a:gd name="connsiteY150" fmla="*/ 12994 h 466705"/>
                    <a:gd name="connsiteX151" fmla="*/ 256634 w 459125"/>
                    <a:gd name="connsiteY151" fmla="*/ 15160 h 466705"/>
                    <a:gd name="connsiteX152" fmla="*/ 256634 w 459125"/>
                    <a:gd name="connsiteY152" fmla="*/ 15160 h 466705"/>
                    <a:gd name="connsiteX153" fmla="*/ 264214 w 459125"/>
                    <a:gd name="connsiteY153" fmla="*/ 15160 h 466705"/>
                    <a:gd name="connsiteX154" fmla="*/ 263131 w 459125"/>
                    <a:gd name="connsiteY154" fmla="*/ 18408 h 466705"/>
                    <a:gd name="connsiteX155" fmla="*/ 276125 w 459125"/>
                    <a:gd name="connsiteY155" fmla="*/ 17325 h 466705"/>
                    <a:gd name="connsiteX156" fmla="*/ 275042 w 459125"/>
                    <a:gd name="connsiteY156" fmla="*/ 19491 h 466705"/>
                    <a:gd name="connsiteX157" fmla="*/ 277208 w 459125"/>
                    <a:gd name="connsiteY157" fmla="*/ 18408 h 466705"/>
                    <a:gd name="connsiteX158" fmla="*/ 278291 w 459125"/>
                    <a:gd name="connsiteY158" fmla="*/ 20574 h 466705"/>
                    <a:gd name="connsiteX159" fmla="*/ 283705 w 459125"/>
                    <a:gd name="connsiteY159" fmla="*/ 19491 h 466705"/>
                    <a:gd name="connsiteX160" fmla="*/ 281539 w 459125"/>
                    <a:gd name="connsiteY160" fmla="*/ 19491 h 466705"/>
                    <a:gd name="connsiteX161" fmla="*/ 302113 w 459125"/>
                    <a:gd name="connsiteY161" fmla="*/ 24905 h 466705"/>
                    <a:gd name="connsiteX162" fmla="*/ 297782 w 459125"/>
                    <a:gd name="connsiteY162" fmla="*/ 27071 h 466705"/>
                    <a:gd name="connsiteX163" fmla="*/ 325936 w 459125"/>
                    <a:gd name="connsiteY163" fmla="*/ 35734 h 466705"/>
                    <a:gd name="connsiteX164" fmla="*/ 324853 w 459125"/>
                    <a:gd name="connsiteY164" fmla="*/ 34651 h 466705"/>
                    <a:gd name="connsiteX165" fmla="*/ 335682 w 459125"/>
                    <a:gd name="connsiteY165" fmla="*/ 40065 h 466705"/>
                    <a:gd name="connsiteX166" fmla="*/ 333516 w 459125"/>
                    <a:gd name="connsiteY166" fmla="*/ 41148 h 466705"/>
                    <a:gd name="connsiteX167" fmla="*/ 342178 w 459125"/>
                    <a:gd name="connsiteY167" fmla="*/ 45479 h 466705"/>
                    <a:gd name="connsiteX168" fmla="*/ 354090 w 459125"/>
                    <a:gd name="connsiteY168" fmla="*/ 50894 h 466705"/>
                    <a:gd name="connsiteX169" fmla="*/ 353007 w 459125"/>
                    <a:gd name="connsiteY169" fmla="*/ 50894 h 466705"/>
                    <a:gd name="connsiteX170" fmla="*/ 363835 w 459125"/>
                    <a:gd name="connsiteY170" fmla="*/ 59556 h 466705"/>
                    <a:gd name="connsiteX171" fmla="*/ 367084 w 459125"/>
                    <a:gd name="connsiteY171" fmla="*/ 59556 h 466705"/>
                    <a:gd name="connsiteX172" fmla="*/ 372498 w 459125"/>
                    <a:gd name="connsiteY172" fmla="*/ 67136 h 466705"/>
                    <a:gd name="connsiteX173" fmla="*/ 380078 w 459125"/>
                    <a:gd name="connsiteY173" fmla="*/ 72551 h 466705"/>
                    <a:gd name="connsiteX174" fmla="*/ 391989 w 459125"/>
                    <a:gd name="connsiteY174" fmla="*/ 85545 h 466705"/>
                    <a:gd name="connsiteX175" fmla="*/ 389824 w 459125"/>
                    <a:gd name="connsiteY175" fmla="*/ 84462 h 466705"/>
                    <a:gd name="connsiteX176" fmla="*/ 393072 w 459125"/>
                    <a:gd name="connsiteY176" fmla="*/ 87710 h 466705"/>
                    <a:gd name="connsiteX177" fmla="*/ 396321 w 459125"/>
                    <a:gd name="connsiteY177" fmla="*/ 90959 h 466705"/>
                    <a:gd name="connsiteX178" fmla="*/ 396321 w 459125"/>
                    <a:gd name="connsiteY178" fmla="*/ 86628 h 466705"/>
                    <a:gd name="connsiteX179" fmla="*/ 401735 w 459125"/>
                    <a:gd name="connsiteY179" fmla="*/ 89876 h 466705"/>
                    <a:gd name="connsiteX180" fmla="*/ 399569 w 459125"/>
                    <a:gd name="connsiteY180" fmla="*/ 94207 h 466705"/>
                    <a:gd name="connsiteX181" fmla="*/ 400652 w 459125"/>
                    <a:gd name="connsiteY181" fmla="*/ 93125 h 466705"/>
                    <a:gd name="connsiteX182" fmla="*/ 406067 w 459125"/>
                    <a:gd name="connsiteY182" fmla="*/ 98539 h 466705"/>
                    <a:gd name="connsiteX183" fmla="*/ 404984 w 459125"/>
                    <a:gd name="connsiteY183" fmla="*/ 98539 h 466705"/>
                    <a:gd name="connsiteX184" fmla="*/ 410398 w 459125"/>
                    <a:gd name="connsiteY184" fmla="*/ 103953 h 466705"/>
                    <a:gd name="connsiteX185" fmla="*/ 407149 w 459125"/>
                    <a:gd name="connsiteY185" fmla="*/ 102870 h 466705"/>
                    <a:gd name="connsiteX186" fmla="*/ 414729 w 459125"/>
                    <a:gd name="connsiteY186" fmla="*/ 111533 h 466705"/>
                    <a:gd name="connsiteX187" fmla="*/ 410398 w 459125"/>
                    <a:gd name="connsiteY187" fmla="*/ 107202 h 466705"/>
                    <a:gd name="connsiteX188" fmla="*/ 412563 w 459125"/>
                    <a:gd name="connsiteY188" fmla="*/ 114781 h 466705"/>
                    <a:gd name="connsiteX189" fmla="*/ 412563 w 459125"/>
                    <a:gd name="connsiteY189" fmla="*/ 114781 h 466705"/>
                    <a:gd name="connsiteX190" fmla="*/ 413646 w 459125"/>
                    <a:gd name="connsiteY190" fmla="*/ 118030 h 466705"/>
                    <a:gd name="connsiteX191" fmla="*/ 414729 w 459125"/>
                    <a:gd name="connsiteY191" fmla="*/ 121279 h 466705"/>
                    <a:gd name="connsiteX192" fmla="*/ 414729 w 459125"/>
                    <a:gd name="connsiteY192" fmla="*/ 119113 h 466705"/>
                    <a:gd name="connsiteX193" fmla="*/ 421226 w 459125"/>
                    <a:gd name="connsiteY193" fmla="*/ 124527 h 466705"/>
                    <a:gd name="connsiteX194" fmla="*/ 426641 w 459125"/>
                    <a:gd name="connsiteY194" fmla="*/ 132107 h 466705"/>
                    <a:gd name="connsiteX195" fmla="*/ 422309 w 459125"/>
                    <a:gd name="connsiteY195" fmla="*/ 132107 h 466705"/>
                    <a:gd name="connsiteX196" fmla="*/ 422309 w 459125"/>
                    <a:gd name="connsiteY196" fmla="*/ 136438 h 466705"/>
                    <a:gd name="connsiteX197" fmla="*/ 427723 w 459125"/>
                    <a:gd name="connsiteY197" fmla="*/ 144018 h 466705"/>
                    <a:gd name="connsiteX198" fmla="*/ 426641 w 459125"/>
                    <a:gd name="connsiteY198" fmla="*/ 147267 h 466705"/>
                    <a:gd name="connsiteX199" fmla="*/ 428806 w 459125"/>
                    <a:gd name="connsiteY199" fmla="*/ 146184 h 466705"/>
                    <a:gd name="connsiteX200" fmla="*/ 437469 w 459125"/>
                    <a:gd name="connsiteY200" fmla="*/ 167841 h 466705"/>
                    <a:gd name="connsiteX201" fmla="*/ 441800 w 459125"/>
                    <a:gd name="connsiteY201" fmla="*/ 175421 h 466705"/>
                    <a:gd name="connsiteX202" fmla="*/ 446132 w 459125"/>
                    <a:gd name="connsiteY202" fmla="*/ 183001 h 466705"/>
                    <a:gd name="connsiteX203" fmla="*/ 442883 w 459125"/>
                    <a:gd name="connsiteY203" fmla="*/ 181918 h 466705"/>
                    <a:gd name="connsiteX204" fmla="*/ 445049 w 459125"/>
                    <a:gd name="connsiteY204" fmla="*/ 191663 h 466705"/>
                    <a:gd name="connsiteX205" fmla="*/ 442883 w 459125"/>
                    <a:gd name="connsiteY205" fmla="*/ 192746 h 466705"/>
                    <a:gd name="connsiteX206" fmla="*/ 445049 w 459125"/>
                    <a:gd name="connsiteY206" fmla="*/ 198160 h 466705"/>
                    <a:gd name="connsiteX207" fmla="*/ 441800 w 459125"/>
                    <a:gd name="connsiteY207" fmla="*/ 195995 h 466705"/>
                    <a:gd name="connsiteX208" fmla="*/ 443966 w 459125"/>
                    <a:gd name="connsiteY208" fmla="*/ 200326 h 466705"/>
                    <a:gd name="connsiteX209" fmla="*/ 446132 w 459125"/>
                    <a:gd name="connsiteY209" fmla="*/ 205740 h 466705"/>
                    <a:gd name="connsiteX210" fmla="*/ 442883 w 459125"/>
                    <a:gd name="connsiteY210" fmla="*/ 202492 h 466705"/>
                    <a:gd name="connsiteX211" fmla="*/ 447214 w 459125"/>
                    <a:gd name="connsiteY211" fmla="*/ 213320 h 466705"/>
                    <a:gd name="connsiteX212" fmla="*/ 447214 w 459125"/>
                    <a:gd name="connsiteY212" fmla="*/ 211155 h 466705"/>
                    <a:gd name="connsiteX213" fmla="*/ 445049 w 459125"/>
                    <a:gd name="connsiteY213" fmla="*/ 211155 h 466705"/>
                    <a:gd name="connsiteX214" fmla="*/ 446132 w 459125"/>
                    <a:gd name="connsiteY214" fmla="*/ 205740 h 466705"/>
                    <a:gd name="connsiteX215" fmla="*/ 447214 w 459125"/>
                    <a:gd name="connsiteY215" fmla="*/ 207906 h 466705"/>
                    <a:gd name="connsiteX216" fmla="*/ 447214 w 459125"/>
                    <a:gd name="connsiteY216" fmla="*/ 201409 h 466705"/>
                    <a:gd name="connsiteX217" fmla="*/ 443966 w 459125"/>
                    <a:gd name="connsiteY217" fmla="*/ 192746 h 466705"/>
                    <a:gd name="connsiteX218" fmla="*/ 447214 w 459125"/>
                    <a:gd name="connsiteY218" fmla="*/ 193829 h 466705"/>
                    <a:gd name="connsiteX219" fmla="*/ 443966 w 459125"/>
                    <a:gd name="connsiteY219" fmla="*/ 189498 h 466705"/>
                    <a:gd name="connsiteX220" fmla="*/ 447214 w 459125"/>
                    <a:gd name="connsiteY220" fmla="*/ 189498 h 466705"/>
                    <a:gd name="connsiteX221" fmla="*/ 446132 w 459125"/>
                    <a:gd name="connsiteY221" fmla="*/ 183001 h 466705"/>
                    <a:gd name="connsiteX222" fmla="*/ 446132 w 459125"/>
                    <a:gd name="connsiteY222" fmla="*/ 183001 h 466705"/>
                    <a:gd name="connsiteX223" fmla="*/ 443966 w 459125"/>
                    <a:gd name="connsiteY223" fmla="*/ 179752 h 466705"/>
                    <a:gd name="connsiteX224" fmla="*/ 446132 w 459125"/>
                    <a:gd name="connsiteY224" fmla="*/ 180835 h 466705"/>
                    <a:gd name="connsiteX225" fmla="*/ 442883 w 459125"/>
                    <a:gd name="connsiteY225" fmla="*/ 167841 h 466705"/>
                    <a:gd name="connsiteX226" fmla="*/ 442883 w 459125"/>
                    <a:gd name="connsiteY226" fmla="*/ 167841 h 466705"/>
                    <a:gd name="connsiteX227" fmla="*/ 435303 w 459125"/>
                    <a:gd name="connsiteY227" fmla="*/ 162427 h 466705"/>
                    <a:gd name="connsiteX228" fmla="*/ 439634 w 459125"/>
                    <a:gd name="connsiteY228" fmla="*/ 155930 h 466705"/>
                    <a:gd name="connsiteX229" fmla="*/ 437469 w 459125"/>
                    <a:gd name="connsiteY229" fmla="*/ 155930 h 466705"/>
                    <a:gd name="connsiteX230" fmla="*/ 437469 w 459125"/>
                    <a:gd name="connsiteY230" fmla="*/ 152681 h 466705"/>
                    <a:gd name="connsiteX231" fmla="*/ 434220 w 459125"/>
                    <a:gd name="connsiteY231" fmla="*/ 152681 h 466705"/>
                    <a:gd name="connsiteX232" fmla="*/ 432055 w 459125"/>
                    <a:gd name="connsiteY232" fmla="*/ 145101 h 466705"/>
                    <a:gd name="connsiteX233" fmla="*/ 432055 w 459125"/>
                    <a:gd name="connsiteY233" fmla="*/ 139687 h 466705"/>
                    <a:gd name="connsiteX234" fmla="*/ 429889 w 459125"/>
                    <a:gd name="connsiteY234" fmla="*/ 140770 h 466705"/>
                    <a:gd name="connsiteX235" fmla="*/ 429889 w 459125"/>
                    <a:gd name="connsiteY235" fmla="*/ 136438 h 466705"/>
                    <a:gd name="connsiteX236" fmla="*/ 426641 w 459125"/>
                    <a:gd name="connsiteY236" fmla="*/ 131024 h 466705"/>
                    <a:gd name="connsiteX237" fmla="*/ 429889 w 459125"/>
                    <a:gd name="connsiteY237" fmla="*/ 131024 h 466705"/>
                    <a:gd name="connsiteX238" fmla="*/ 424475 w 459125"/>
                    <a:gd name="connsiteY238" fmla="*/ 120196 h 466705"/>
                    <a:gd name="connsiteX239" fmla="*/ 421226 w 459125"/>
                    <a:gd name="connsiteY239" fmla="*/ 116947 h 466705"/>
                    <a:gd name="connsiteX240" fmla="*/ 415812 w 459125"/>
                    <a:gd name="connsiteY240" fmla="*/ 109367 h 466705"/>
                    <a:gd name="connsiteX241" fmla="*/ 408232 w 459125"/>
                    <a:gd name="connsiteY241" fmla="*/ 94207 h 466705"/>
                    <a:gd name="connsiteX242" fmla="*/ 408232 w 459125"/>
                    <a:gd name="connsiteY242" fmla="*/ 94207 h 466705"/>
                    <a:gd name="connsiteX243" fmla="*/ 399569 w 459125"/>
                    <a:gd name="connsiteY243" fmla="*/ 87710 h 466705"/>
                    <a:gd name="connsiteX244" fmla="*/ 403901 w 459125"/>
                    <a:gd name="connsiteY244" fmla="*/ 87710 h 466705"/>
                    <a:gd name="connsiteX245" fmla="*/ 401735 w 459125"/>
                    <a:gd name="connsiteY245" fmla="*/ 84462 h 466705"/>
                    <a:gd name="connsiteX246" fmla="*/ 397404 w 459125"/>
                    <a:gd name="connsiteY246" fmla="*/ 82296 h 466705"/>
                    <a:gd name="connsiteX247" fmla="*/ 399569 w 459125"/>
                    <a:gd name="connsiteY247" fmla="*/ 81213 h 466705"/>
                    <a:gd name="connsiteX248" fmla="*/ 393072 w 459125"/>
                    <a:gd name="connsiteY248" fmla="*/ 75799 h 466705"/>
                    <a:gd name="connsiteX249" fmla="*/ 386575 w 459125"/>
                    <a:gd name="connsiteY249" fmla="*/ 69302 h 466705"/>
                    <a:gd name="connsiteX250" fmla="*/ 381161 w 459125"/>
                    <a:gd name="connsiteY250" fmla="*/ 72551 h 466705"/>
                    <a:gd name="connsiteX251" fmla="*/ 384410 w 459125"/>
                    <a:gd name="connsiteY251" fmla="*/ 71468 h 466705"/>
                    <a:gd name="connsiteX252" fmla="*/ 382244 w 459125"/>
                    <a:gd name="connsiteY252" fmla="*/ 69302 h 466705"/>
                    <a:gd name="connsiteX253" fmla="*/ 385492 w 459125"/>
                    <a:gd name="connsiteY253" fmla="*/ 70385 h 466705"/>
                    <a:gd name="connsiteX254" fmla="*/ 382244 w 459125"/>
                    <a:gd name="connsiteY254" fmla="*/ 68219 h 466705"/>
                    <a:gd name="connsiteX255" fmla="*/ 382244 w 459125"/>
                    <a:gd name="connsiteY255" fmla="*/ 66053 h 466705"/>
                    <a:gd name="connsiteX256" fmla="*/ 384410 w 459125"/>
                    <a:gd name="connsiteY256" fmla="*/ 68219 h 466705"/>
                    <a:gd name="connsiteX257" fmla="*/ 381161 w 459125"/>
                    <a:gd name="connsiteY257" fmla="*/ 61722 h 466705"/>
                    <a:gd name="connsiteX258" fmla="*/ 377913 w 459125"/>
                    <a:gd name="connsiteY258" fmla="*/ 61722 h 466705"/>
                    <a:gd name="connsiteX259" fmla="*/ 375747 w 459125"/>
                    <a:gd name="connsiteY259" fmla="*/ 56308 h 466705"/>
                    <a:gd name="connsiteX260" fmla="*/ 370332 w 459125"/>
                    <a:gd name="connsiteY260" fmla="*/ 55225 h 466705"/>
                    <a:gd name="connsiteX261" fmla="*/ 369250 w 459125"/>
                    <a:gd name="connsiteY261" fmla="*/ 51976 h 466705"/>
                    <a:gd name="connsiteX262" fmla="*/ 362753 w 459125"/>
                    <a:gd name="connsiteY262" fmla="*/ 48728 h 466705"/>
                    <a:gd name="connsiteX263" fmla="*/ 359504 w 459125"/>
                    <a:gd name="connsiteY263" fmla="*/ 48728 h 466705"/>
                    <a:gd name="connsiteX264" fmla="*/ 359504 w 459125"/>
                    <a:gd name="connsiteY264" fmla="*/ 48728 h 466705"/>
                    <a:gd name="connsiteX265" fmla="*/ 359504 w 459125"/>
                    <a:gd name="connsiteY265" fmla="*/ 48728 h 466705"/>
                    <a:gd name="connsiteX266" fmla="*/ 359504 w 459125"/>
                    <a:gd name="connsiteY266" fmla="*/ 48728 h 466705"/>
                    <a:gd name="connsiteX267" fmla="*/ 359504 w 459125"/>
                    <a:gd name="connsiteY267" fmla="*/ 48728 h 466705"/>
                    <a:gd name="connsiteX268" fmla="*/ 348676 w 459125"/>
                    <a:gd name="connsiteY268" fmla="*/ 41148 h 466705"/>
                    <a:gd name="connsiteX269" fmla="*/ 337847 w 459125"/>
                    <a:gd name="connsiteY269" fmla="*/ 33568 h 466705"/>
                    <a:gd name="connsiteX270" fmla="*/ 337847 w 459125"/>
                    <a:gd name="connsiteY270" fmla="*/ 32485 h 466705"/>
                    <a:gd name="connsiteX271" fmla="*/ 323770 w 459125"/>
                    <a:gd name="connsiteY271" fmla="*/ 27071 h 466705"/>
                    <a:gd name="connsiteX272" fmla="*/ 321605 w 459125"/>
                    <a:gd name="connsiteY272" fmla="*/ 23823 h 466705"/>
                    <a:gd name="connsiteX273" fmla="*/ 311859 w 459125"/>
                    <a:gd name="connsiteY273" fmla="*/ 19491 h 466705"/>
                    <a:gd name="connsiteX274" fmla="*/ 316190 w 459125"/>
                    <a:gd name="connsiteY274" fmla="*/ 20574 h 466705"/>
                    <a:gd name="connsiteX275" fmla="*/ 305362 w 459125"/>
                    <a:gd name="connsiteY275" fmla="*/ 16243 h 466705"/>
                    <a:gd name="connsiteX276" fmla="*/ 299948 w 459125"/>
                    <a:gd name="connsiteY276" fmla="*/ 12994 h 466705"/>
                    <a:gd name="connsiteX277" fmla="*/ 303196 w 459125"/>
                    <a:gd name="connsiteY277" fmla="*/ 15160 h 466705"/>
                    <a:gd name="connsiteX278" fmla="*/ 295616 w 459125"/>
                    <a:gd name="connsiteY278" fmla="*/ 12994 h 466705"/>
                    <a:gd name="connsiteX279" fmla="*/ 297782 w 459125"/>
                    <a:gd name="connsiteY279" fmla="*/ 10828 h 466705"/>
                    <a:gd name="connsiteX280" fmla="*/ 283705 w 459125"/>
                    <a:gd name="connsiteY280" fmla="*/ 7580 h 466705"/>
                    <a:gd name="connsiteX281" fmla="*/ 271794 w 459125"/>
                    <a:gd name="connsiteY281" fmla="*/ 4331 h 466705"/>
                    <a:gd name="connsiteX282" fmla="*/ 273959 w 459125"/>
                    <a:gd name="connsiteY282" fmla="*/ 8663 h 466705"/>
                    <a:gd name="connsiteX283" fmla="*/ 263131 w 459125"/>
                    <a:gd name="connsiteY283" fmla="*/ 3248 h 466705"/>
                    <a:gd name="connsiteX284" fmla="*/ 249054 w 459125"/>
                    <a:gd name="connsiteY284" fmla="*/ 4331 h 466705"/>
                    <a:gd name="connsiteX285" fmla="*/ 245805 w 459125"/>
                    <a:gd name="connsiteY285" fmla="*/ 8663 h 466705"/>
                    <a:gd name="connsiteX286" fmla="*/ 243640 w 459125"/>
                    <a:gd name="connsiteY286" fmla="*/ 4331 h 466705"/>
                    <a:gd name="connsiteX287" fmla="*/ 245805 w 459125"/>
                    <a:gd name="connsiteY287" fmla="*/ 5414 h 466705"/>
                    <a:gd name="connsiteX288" fmla="*/ 247971 w 459125"/>
                    <a:gd name="connsiteY288" fmla="*/ 4331 h 466705"/>
                    <a:gd name="connsiteX289" fmla="*/ 246888 w 459125"/>
                    <a:gd name="connsiteY289" fmla="*/ 5414 h 466705"/>
                    <a:gd name="connsiteX290" fmla="*/ 239308 w 459125"/>
                    <a:gd name="connsiteY290" fmla="*/ 2166 h 466705"/>
                    <a:gd name="connsiteX291" fmla="*/ 240391 w 459125"/>
                    <a:gd name="connsiteY291" fmla="*/ 4331 h 466705"/>
                    <a:gd name="connsiteX292" fmla="*/ 224149 w 459125"/>
                    <a:gd name="connsiteY292" fmla="*/ 3248 h 466705"/>
                    <a:gd name="connsiteX293" fmla="*/ 225231 w 459125"/>
                    <a:gd name="connsiteY293" fmla="*/ 4331 h 466705"/>
                    <a:gd name="connsiteX294" fmla="*/ 214403 w 459125"/>
                    <a:gd name="connsiteY294" fmla="*/ 6497 h 466705"/>
                    <a:gd name="connsiteX295" fmla="*/ 208989 w 459125"/>
                    <a:gd name="connsiteY295" fmla="*/ 4331 h 466705"/>
                    <a:gd name="connsiteX296" fmla="*/ 208989 w 459125"/>
                    <a:gd name="connsiteY296" fmla="*/ 1083 h 466705"/>
                    <a:gd name="connsiteX297" fmla="*/ 193829 w 459125"/>
                    <a:gd name="connsiteY297" fmla="*/ 1083 h 466705"/>
                    <a:gd name="connsiteX298" fmla="*/ 197077 w 459125"/>
                    <a:gd name="connsiteY298" fmla="*/ 0 h 466705"/>
                    <a:gd name="connsiteX299" fmla="*/ 191663 w 459125"/>
                    <a:gd name="connsiteY299" fmla="*/ 1083 h 466705"/>
                    <a:gd name="connsiteX300" fmla="*/ 193829 w 459125"/>
                    <a:gd name="connsiteY300" fmla="*/ 2166 h 466705"/>
                    <a:gd name="connsiteX301" fmla="*/ 190580 w 459125"/>
                    <a:gd name="connsiteY301" fmla="*/ 2166 h 466705"/>
                    <a:gd name="connsiteX302" fmla="*/ 189498 w 459125"/>
                    <a:gd name="connsiteY302" fmla="*/ 7580 h 466705"/>
                    <a:gd name="connsiteX303" fmla="*/ 180835 w 459125"/>
                    <a:gd name="connsiteY303" fmla="*/ 7580 h 466705"/>
                    <a:gd name="connsiteX304" fmla="*/ 186249 w 459125"/>
                    <a:gd name="connsiteY304" fmla="*/ 4331 h 466705"/>
                    <a:gd name="connsiteX305" fmla="*/ 181918 w 459125"/>
                    <a:gd name="connsiteY305" fmla="*/ 5414 h 466705"/>
                    <a:gd name="connsiteX306" fmla="*/ 183001 w 459125"/>
                    <a:gd name="connsiteY306" fmla="*/ 4331 h 466705"/>
                    <a:gd name="connsiteX307" fmla="*/ 173255 w 459125"/>
                    <a:gd name="connsiteY307" fmla="*/ 9746 h 466705"/>
                    <a:gd name="connsiteX308" fmla="*/ 170006 w 459125"/>
                    <a:gd name="connsiteY308" fmla="*/ 8663 h 466705"/>
                    <a:gd name="connsiteX309" fmla="*/ 170006 w 459125"/>
                    <a:gd name="connsiteY309" fmla="*/ 11911 h 466705"/>
                    <a:gd name="connsiteX310" fmla="*/ 162427 w 459125"/>
                    <a:gd name="connsiteY310" fmla="*/ 15160 h 466705"/>
                    <a:gd name="connsiteX311" fmla="*/ 165675 w 459125"/>
                    <a:gd name="connsiteY311" fmla="*/ 15160 h 466705"/>
                    <a:gd name="connsiteX312" fmla="*/ 159178 w 459125"/>
                    <a:gd name="connsiteY312" fmla="*/ 18408 h 466705"/>
                    <a:gd name="connsiteX313" fmla="*/ 160261 w 459125"/>
                    <a:gd name="connsiteY313" fmla="*/ 16243 h 466705"/>
                    <a:gd name="connsiteX314" fmla="*/ 147267 w 459125"/>
                    <a:gd name="connsiteY314" fmla="*/ 20574 h 466705"/>
                    <a:gd name="connsiteX315" fmla="*/ 144018 w 459125"/>
                    <a:gd name="connsiteY315" fmla="*/ 18408 h 466705"/>
                    <a:gd name="connsiteX316" fmla="*/ 132107 w 459125"/>
                    <a:gd name="connsiteY316" fmla="*/ 22740 h 466705"/>
                    <a:gd name="connsiteX317" fmla="*/ 131024 w 459125"/>
                    <a:gd name="connsiteY317" fmla="*/ 25988 h 466705"/>
                    <a:gd name="connsiteX318" fmla="*/ 139687 w 459125"/>
                    <a:gd name="connsiteY318" fmla="*/ 20574 h 466705"/>
                    <a:gd name="connsiteX319" fmla="*/ 134273 w 459125"/>
                    <a:gd name="connsiteY319" fmla="*/ 25988 h 466705"/>
                    <a:gd name="connsiteX320" fmla="*/ 141852 w 459125"/>
                    <a:gd name="connsiteY320" fmla="*/ 21657 h 466705"/>
                    <a:gd name="connsiteX321" fmla="*/ 141852 w 459125"/>
                    <a:gd name="connsiteY321" fmla="*/ 24905 h 466705"/>
                    <a:gd name="connsiteX322" fmla="*/ 129941 w 459125"/>
                    <a:gd name="connsiteY322" fmla="*/ 30320 h 466705"/>
                    <a:gd name="connsiteX323" fmla="*/ 127775 w 459125"/>
                    <a:gd name="connsiteY323" fmla="*/ 25988 h 466705"/>
                    <a:gd name="connsiteX324" fmla="*/ 108284 w 459125"/>
                    <a:gd name="connsiteY324" fmla="*/ 37900 h 466705"/>
                    <a:gd name="connsiteX325" fmla="*/ 111533 w 459125"/>
                    <a:gd name="connsiteY325" fmla="*/ 36817 h 466705"/>
                    <a:gd name="connsiteX326" fmla="*/ 105036 w 459125"/>
                    <a:gd name="connsiteY326" fmla="*/ 42231 h 466705"/>
                    <a:gd name="connsiteX327" fmla="*/ 100704 w 459125"/>
                    <a:gd name="connsiteY327" fmla="*/ 41148 h 466705"/>
                    <a:gd name="connsiteX328" fmla="*/ 96373 w 459125"/>
                    <a:gd name="connsiteY328" fmla="*/ 47645 h 466705"/>
                    <a:gd name="connsiteX329" fmla="*/ 94207 w 459125"/>
                    <a:gd name="connsiteY329" fmla="*/ 47645 h 466705"/>
                    <a:gd name="connsiteX330" fmla="*/ 92042 w 459125"/>
                    <a:gd name="connsiteY330" fmla="*/ 47645 h 466705"/>
                    <a:gd name="connsiteX331" fmla="*/ 82296 w 459125"/>
                    <a:gd name="connsiteY331" fmla="*/ 60639 h 466705"/>
                    <a:gd name="connsiteX332" fmla="*/ 82296 w 459125"/>
                    <a:gd name="connsiteY332" fmla="*/ 55225 h 466705"/>
                    <a:gd name="connsiteX333" fmla="*/ 79047 w 459125"/>
                    <a:gd name="connsiteY333" fmla="*/ 58474 h 466705"/>
                    <a:gd name="connsiteX334" fmla="*/ 72550 w 459125"/>
                    <a:gd name="connsiteY334" fmla="*/ 64971 h 466705"/>
                    <a:gd name="connsiteX335" fmla="*/ 71467 w 459125"/>
                    <a:gd name="connsiteY335" fmla="*/ 69302 h 466705"/>
                    <a:gd name="connsiteX336" fmla="*/ 71467 w 459125"/>
                    <a:gd name="connsiteY336" fmla="*/ 69302 h 466705"/>
                    <a:gd name="connsiteX337" fmla="*/ 71467 w 459125"/>
                    <a:gd name="connsiteY337" fmla="*/ 72551 h 466705"/>
                    <a:gd name="connsiteX338" fmla="*/ 50893 w 459125"/>
                    <a:gd name="connsiteY338" fmla="*/ 90959 h 466705"/>
                    <a:gd name="connsiteX339" fmla="*/ 42231 w 459125"/>
                    <a:gd name="connsiteY339" fmla="*/ 105036 h 466705"/>
                    <a:gd name="connsiteX340" fmla="*/ 42231 w 459125"/>
                    <a:gd name="connsiteY340" fmla="*/ 103953 h 466705"/>
                    <a:gd name="connsiteX341" fmla="*/ 37900 w 459125"/>
                    <a:gd name="connsiteY341" fmla="*/ 114781 h 466705"/>
                    <a:gd name="connsiteX342" fmla="*/ 36817 w 459125"/>
                    <a:gd name="connsiteY342" fmla="*/ 112616 h 466705"/>
                    <a:gd name="connsiteX343" fmla="*/ 28154 w 459125"/>
                    <a:gd name="connsiteY343" fmla="*/ 124527 h 466705"/>
                    <a:gd name="connsiteX344" fmla="*/ 28154 w 459125"/>
                    <a:gd name="connsiteY344" fmla="*/ 123444 h 466705"/>
                    <a:gd name="connsiteX345" fmla="*/ 22739 w 459125"/>
                    <a:gd name="connsiteY345" fmla="*/ 138604 h 466705"/>
                    <a:gd name="connsiteX346" fmla="*/ 21657 w 459125"/>
                    <a:gd name="connsiteY346" fmla="*/ 138604 h 466705"/>
                    <a:gd name="connsiteX347" fmla="*/ 18408 w 459125"/>
                    <a:gd name="connsiteY347" fmla="*/ 157012 h 466705"/>
                    <a:gd name="connsiteX348" fmla="*/ 16243 w 459125"/>
                    <a:gd name="connsiteY348" fmla="*/ 154847 h 466705"/>
                    <a:gd name="connsiteX349" fmla="*/ 18408 w 459125"/>
                    <a:gd name="connsiteY349" fmla="*/ 160261 h 466705"/>
                    <a:gd name="connsiteX350" fmla="*/ 12994 w 459125"/>
                    <a:gd name="connsiteY350" fmla="*/ 164592 h 466705"/>
                    <a:gd name="connsiteX351" fmla="*/ 14077 w 459125"/>
                    <a:gd name="connsiteY351" fmla="*/ 162427 h 466705"/>
                    <a:gd name="connsiteX352" fmla="*/ 15160 w 459125"/>
                    <a:gd name="connsiteY352" fmla="*/ 160261 h 466705"/>
                    <a:gd name="connsiteX353" fmla="*/ 11911 w 459125"/>
                    <a:gd name="connsiteY353" fmla="*/ 168924 h 466705"/>
                    <a:gd name="connsiteX354" fmla="*/ 10828 w 459125"/>
                    <a:gd name="connsiteY354" fmla="*/ 167841 h 466705"/>
                    <a:gd name="connsiteX355" fmla="*/ 9746 w 459125"/>
                    <a:gd name="connsiteY355" fmla="*/ 185166 h 466705"/>
                    <a:gd name="connsiteX356" fmla="*/ 10828 w 459125"/>
                    <a:gd name="connsiteY356" fmla="*/ 184084 h 466705"/>
                    <a:gd name="connsiteX357" fmla="*/ 9746 w 459125"/>
                    <a:gd name="connsiteY357" fmla="*/ 192746 h 466705"/>
                    <a:gd name="connsiteX358" fmla="*/ 6497 w 459125"/>
                    <a:gd name="connsiteY358" fmla="*/ 193829 h 466705"/>
                    <a:gd name="connsiteX359" fmla="*/ 7580 w 459125"/>
                    <a:gd name="connsiteY359" fmla="*/ 210072 h 466705"/>
                    <a:gd name="connsiteX360" fmla="*/ 4331 w 459125"/>
                    <a:gd name="connsiteY360" fmla="*/ 195995 h 466705"/>
                    <a:gd name="connsiteX361" fmla="*/ 4331 w 459125"/>
                    <a:gd name="connsiteY361" fmla="*/ 207906 h 466705"/>
                    <a:gd name="connsiteX362" fmla="*/ 4331 w 459125"/>
                    <a:gd name="connsiteY362" fmla="*/ 203575 h 466705"/>
                    <a:gd name="connsiteX363" fmla="*/ 6497 w 459125"/>
                    <a:gd name="connsiteY363" fmla="*/ 218735 h 466705"/>
                    <a:gd name="connsiteX364" fmla="*/ 0 w 459125"/>
                    <a:gd name="connsiteY364" fmla="*/ 239308 h 466705"/>
                    <a:gd name="connsiteX365" fmla="*/ 3248 w 459125"/>
                    <a:gd name="connsiteY365" fmla="*/ 273959 h 466705"/>
                    <a:gd name="connsiteX366" fmla="*/ 8663 w 459125"/>
                    <a:gd name="connsiteY366" fmla="*/ 276125 h 466705"/>
                    <a:gd name="connsiteX367" fmla="*/ 9746 w 459125"/>
                    <a:gd name="connsiteY367" fmla="*/ 280457 h 466705"/>
                    <a:gd name="connsiteX368" fmla="*/ 8663 w 459125"/>
                    <a:gd name="connsiteY368" fmla="*/ 290202 h 466705"/>
                    <a:gd name="connsiteX369" fmla="*/ 6497 w 459125"/>
                    <a:gd name="connsiteY369" fmla="*/ 288036 h 466705"/>
                    <a:gd name="connsiteX370" fmla="*/ 5414 w 459125"/>
                    <a:gd name="connsiteY370" fmla="*/ 295616 h 466705"/>
                    <a:gd name="connsiteX371" fmla="*/ 8663 w 459125"/>
                    <a:gd name="connsiteY371" fmla="*/ 301031 h 466705"/>
                    <a:gd name="connsiteX372" fmla="*/ 9746 w 459125"/>
                    <a:gd name="connsiteY372" fmla="*/ 295616 h 466705"/>
                    <a:gd name="connsiteX373" fmla="*/ 14077 w 459125"/>
                    <a:gd name="connsiteY373" fmla="*/ 311859 h 466705"/>
                    <a:gd name="connsiteX374" fmla="*/ 11911 w 459125"/>
                    <a:gd name="connsiteY374" fmla="*/ 309693 h 466705"/>
                    <a:gd name="connsiteX375" fmla="*/ 23822 w 459125"/>
                    <a:gd name="connsiteY375" fmla="*/ 329185 h 466705"/>
                    <a:gd name="connsiteX376" fmla="*/ 21657 w 459125"/>
                    <a:gd name="connsiteY376" fmla="*/ 330268 h 466705"/>
                    <a:gd name="connsiteX377" fmla="*/ 38982 w 459125"/>
                    <a:gd name="connsiteY377" fmla="*/ 359504 h 466705"/>
                    <a:gd name="connsiteX378" fmla="*/ 37900 w 459125"/>
                    <a:gd name="connsiteY378" fmla="*/ 359504 h 466705"/>
                    <a:gd name="connsiteX379" fmla="*/ 42231 w 459125"/>
                    <a:gd name="connsiteY379" fmla="*/ 363836 h 466705"/>
                    <a:gd name="connsiteX380" fmla="*/ 41148 w 459125"/>
                    <a:gd name="connsiteY380" fmla="*/ 364919 h 466705"/>
                    <a:gd name="connsiteX381" fmla="*/ 46562 w 459125"/>
                    <a:gd name="connsiteY381" fmla="*/ 371415 h 466705"/>
                    <a:gd name="connsiteX382" fmla="*/ 44396 w 459125"/>
                    <a:gd name="connsiteY382" fmla="*/ 370333 h 466705"/>
                    <a:gd name="connsiteX383" fmla="*/ 53059 w 459125"/>
                    <a:gd name="connsiteY383" fmla="*/ 380078 h 466705"/>
                    <a:gd name="connsiteX384" fmla="*/ 62805 w 459125"/>
                    <a:gd name="connsiteY384" fmla="*/ 387658 h 466705"/>
                    <a:gd name="connsiteX385" fmla="*/ 68219 w 459125"/>
                    <a:gd name="connsiteY385" fmla="*/ 400652 h 466705"/>
                    <a:gd name="connsiteX386" fmla="*/ 68219 w 459125"/>
                    <a:gd name="connsiteY386" fmla="*/ 400652 h 466705"/>
                    <a:gd name="connsiteX387" fmla="*/ 96373 w 459125"/>
                    <a:gd name="connsiteY387" fmla="*/ 419061 h 466705"/>
                    <a:gd name="connsiteX388" fmla="*/ 125610 w 459125"/>
                    <a:gd name="connsiteY388" fmla="*/ 440718 h 466705"/>
                    <a:gd name="connsiteX389" fmla="*/ 128858 w 459125"/>
                    <a:gd name="connsiteY389" fmla="*/ 439635 h 466705"/>
                    <a:gd name="connsiteX390" fmla="*/ 135356 w 459125"/>
                    <a:gd name="connsiteY390" fmla="*/ 442883 h 466705"/>
                    <a:gd name="connsiteX391" fmla="*/ 134273 w 459125"/>
                    <a:gd name="connsiteY391" fmla="*/ 442883 h 466705"/>
                    <a:gd name="connsiteX392" fmla="*/ 145101 w 459125"/>
                    <a:gd name="connsiteY392" fmla="*/ 449380 h 466705"/>
                    <a:gd name="connsiteX393" fmla="*/ 147267 w 459125"/>
                    <a:gd name="connsiteY393" fmla="*/ 446132 h 466705"/>
                    <a:gd name="connsiteX394" fmla="*/ 165675 w 459125"/>
                    <a:gd name="connsiteY394" fmla="*/ 454795 h 466705"/>
                    <a:gd name="connsiteX395" fmla="*/ 175421 w 459125"/>
                    <a:gd name="connsiteY395" fmla="*/ 456960 h 466705"/>
                    <a:gd name="connsiteX396" fmla="*/ 181918 w 459125"/>
                    <a:gd name="connsiteY396" fmla="*/ 460209 h 466705"/>
                    <a:gd name="connsiteX397" fmla="*/ 191663 w 459125"/>
                    <a:gd name="connsiteY397" fmla="*/ 460209 h 466705"/>
                    <a:gd name="connsiteX398" fmla="*/ 191663 w 459125"/>
                    <a:gd name="connsiteY398" fmla="*/ 462374 h 466705"/>
                    <a:gd name="connsiteX399" fmla="*/ 201409 w 459125"/>
                    <a:gd name="connsiteY399" fmla="*/ 464540 h 466705"/>
                    <a:gd name="connsiteX400" fmla="*/ 212237 w 459125"/>
                    <a:gd name="connsiteY400" fmla="*/ 465623 h 466705"/>
                    <a:gd name="connsiteX401" fmla="*/ 210072 w 459125"/>
                    <a:gd name="connsiteY401" fmla="*/ 466706 h 466705"/>
                    <a:gd name="connsiteX402" fmla="*/ 221983 w 459125"/>
                    <a:gd name="connsiteY402" fmla="*/ 461292 h 466705"/>
                    <a:gd name="connsiteX403" fmla="*/ 223066 w 459125"/>
                    <a:gd name="connsiteY403" fmla="*/ 464540 h 466705"/>
                    <a:gd name="connsiteX404" fmla="*/ 237143 w 459125"/>
                    <a:gd name="connsiteY404" fmla="*/ 465623 h 466705"/>
                    <a:gd name="connsiteX405" fmla="*/ 244722 w 459125"/>
                    <a:gd name="connsiteY405" fmla="*/ 465623 h 466705"/>
                    <a:gd name="connsiteX406" fmla="*/ 251220 w 459125"/>
                    <a:gd name="connsiteY406" fmla="*/ 463457 h 466705"/>
                    <a:gd name="connsiteX407" fmla="*/ 249054 w 459125"/>
                    <a:gd name="connsiteY407" fmla="*/ 465623 h 466705"/>
                    <a:gd name="connsiteX408" fmla="*/ 264214 w 459125"/>
                    <a:gd name="connsiteY408" fmla="*/ 461292 h 466705"/>
                    <a:gd name="connsiteX409" fmla="*/ 278291 w 459125"/>
                    <a:gd name="connsiteY409" fmla="*/ 458043 h 466705"/>
                    <a:gd name="connsiteX410" fmla="*/ 278291 w 459125"/>
                    <a:gd name="connsiteY410" fmla="*/ 460209 h 466705"/>
                    <a:gd name="connsiteX411" fmla="*/ 286954 w 459125"/>
                    <a:gd name="connsiteY411" fmla="*/ 453712 h 466705"/>
                    <a:gd name="connsiteX412" fmla="*/ 286954 w 459125"/>
                    <a:gd name="connsiteY412" fmla="*/ 454795 h 466705"/>
                    <a:gd name="connsiteX413" fmla="*/ 295616 w 459125"/>
                    <a:gd name="connsiteY413" fmla="*/ 451546 h 466705"/>
                    <a:gd name="connsiteX414" fmla="*/ 293450 w 459125"/>
                    <a:gd name="connsiteY414" fmla="*/ 453712 h 466705"/>
                    <a:gd name="connsiteX415" fmla="*/ 299948 w 459125"/>
                    <a:gd name="connsiteY415" fmla="*/ 449380 h 466705"/>
                    <a:gd name="connsiteX416" fmla="*/ 309693 w 459125"/>
                    <a:gd name="connsiteY416" fmla="*/ 448297 h 466705"/>
                    <a:gd name="connsiteX417" fmla="*/ 315107 w 459125"/>
                    <a:gd name="connsiteY417" fmla="*/ 443966 h 466705"/>
                    <a:gd name="connsiteX418" fmla="*/ 314025 w 459125"/>
                    <a:gd name="connsiteY418" fmla="*/ 446132 h 466705"/>
                    <a:gd name="connsiteX419" fmla="*/ 322687 w 459125"/>
                    <a:gd name="connsiteY419" fmla="*/ 441800 h 466705"/>
                    <a:gd name="connsiteX420" fmla="*/ 330267 w 459125"/>
                    <a:gd name="connsiteY420" fmla="*/ 438552 h 466705"/>
                    <a:gd name="connsiteX421" fmla="*/ 331350 w 459125"/>
                    <a:gd name="connsiteY421" fmla="*/ 439635 h 466705"/>
                    <a:gd name="connsiteX422" fmla="*/ 321605 w 459125"/>
                    <a:gd name="connsiteY422" fmla="*/ 443966 h 466705"/>
                    <a:gd name="connsiteX423" fmla="*/ 324853 w 459125"/>
                    <a:gd name="connsiteY423" fmla="*/ 448297 h 466705"/>
                    <a:gd name="connsiteX424" fmla="*/ 331350 w 459125"/>
                    <a:gd name="connsiteY424" fmla="*/ 442883 h 466705"/>
                    <a:gd name="connsiteX425" fmla="*/ 338930 w 459125"/>
                    <a:gd name="connsiteY425" fmla="*/ 438552 h 466705"/>
                    <a:gd name="connsiteX426" fmla="*/ 340013 w 459125"/>
                    <a:gd name="connsiteY426" fmla="*/ 438552 h 466705"/>
                    <a:gd name="connsiteX427" fmla="*/ 340013 w 459125"/>
                    <a:gd name="connsiteY427" fmla="*/ 438552 h 466705"/>
                    <a:gd name="connsiteX428" fmla="*/ 342178 w 459125"/>
                    <a:gd name="connsiteY428" fmla="*/ 436386 h 466705"/>
                    <a:gd name="connsiteX429" fmla="*/ 346510 w 459125"/>
                    <a:gd name="connsiteY429" fmla="*/ 435303 h 466705"/>
                    <a:gd name="connsiteX430" fmla="*/ 354090 w 459125"/>
                    <a:gd name="connsiteY430" fmla="*/ 432055 h 466705"/>
                    <a:gd name="connsiteX431" fmla="*/ 351924 w 459125"/>
                    <a:gd name="connsiteY431" fmla="*/ 428806 h 466705"/>
                    <a:gd name="connsiteX432" fmla="*/ 349759 w 459125"/>
                    <a:gd name="connsiteY432" fmla="*/ 429889 h 466705"/>
                    <a:gd name="connsiteX433" fmla="*/ 348676 w 459125"/>
                    <a:gd name="connsiteY433" fmla="*/ 430972 h 466705"/>
                    <a:gd name="connsiteX434" fmla="*/ 348676 w 459125"/>
                    <a:gd name="connsiteY434" fmla="*/ 430972 h 466705"/>
                    <a:gd name="connsiteX435" fmla="*/ 343261 w 459125"/>
                    <a:gd name="connsiteY435" fmla="*/ 434220 h 466705"/>
                    <a:gd name="connsiteX436" fmla="*/ 348676 w 459125"/>
                    <a:gd name="connsiteY436" fmla="*/ 429889 h 466705"/>
                    <a:gd name="connsiteX437" fmla="*/ 349759 w 459125"/>
                    <a:gd name="connsiteY437" fmla="*/ 425558 h 466705"/>
                    <a:gd name="connsiteX438" fmla="*/ 362753 w 459125"/>
                    <a:gd name="connsiteY438" fmla="*/ 424475 h 466705"/>
                    <a:gd name="connsiteX439" fmla="*/ 372498 w 459125"/>
                    <a:gd name="connsiteY439" fmla="*/ 415812 h 466705"/>
                    <a:gd name="connsiteX440" fmla="*/ 376830 w 459125"/>
                    <a:gd name="connsiteY440" fmla="*/ 411481 h 466705"/>
                    <a:gd name="connsiteX441" fmla="*/ 378995 w 459125"/>
                    <a:gd name="connsiteY441" fmla="*/ 407149 h 466705"/>
                    <a:gd name="connsiteX442" fmla="*/ 382244 w 459125"/>
                    <a:gd name="connsiteY442" fmla="*/ 406067 h 466705"/>
                    <a:gd name="connsiteX443" fmla="*/ 380078 w 459125"/>
                    <a:gd name="connsiteY443" fmla="*/ 409315 h 466705"/>
                    <a:gd name="connsiteX444" fmla="*/ 388741 w 459125"/>
                    <a:gd name="connsiteY444" fmla="*/ 397404 h 466705"/>
                    <a:gd name="connsiteX445" fmla="*/ 393072 w 459125"/>
                    <a:gd name="connsiteY445" fmla="*/ 395238 h 466705"/>
                    <a:gd name="connsiteX446" fmla="*/ 393072 w 459125"/>
                    <a:gd name="connsiteY446" fmla="*/ 396321 h 466705"/>
                    <a:gd name="connsiteX447" fmla="*/ 400652 w 459125"/>
                    <a:gd name="connsiteY447" fmla="*/ 388741 h 466705"/>
                    <a:gd name="connsiteX448" fmla="*/ 404984 w 459125"/>
                    <a:gd name="connsiteY448" fmla="*/ 380078 h 466705"/>
                    <a:gd name="connsiteX449" fmla="*/ 417978 w 459125"/>
                    <a:gd name="connsiteY449" fmla="*/ 362753 h 466705"/>
                    <a:gd name="connsiteX450" fmla="*/ 415812 w 459125"/>
                    <a:gd name="connsiteY450" fmla="*/ 363836 h 466705"/>
                    <a:gd name="connsiteX451" fmla="*/ 424475 w 459125"/>
                    <a:gd name="connsiteY451" fmla="*/ 351924 h 466705"/>
                    <a:gd name="connsiteX452" fmla="*/ 430972 w 459125"/>
                    <a:gd name="connsiteY452" fmla="*/ 338930 h 466705"/>
                    <a:gd name="connsiteX453" fmla="*/ 443966 w 459125"/>
                    <a:gd name="connsiteY453" fmla="*/ 312942 h 466705"/>
                    <a:gd name="connsiteX454" fmla="*/ 445049 w 459125"/>
                    <a:gd name="connsiteY454" fmla="*/ 303196 h 466705"/>
                    <a:gd name="connsiteX455" fmla="*/ 447214 w 459125"/>
                    <a:gd name="connsiteY455" fmla="*/ 303196 h 466705"/>
                    <a:gd name="connsiteX456" fmla="*/ 447214 w 459125"/>
                    <a:gd name="connsiteY456" fmla="*/ 299948 h 466705"/>
                    <a:gd name="connsiteX457" fmla="*/ 447214 w 459125"/>
                    <a:gd name="connsiteY457" fmla="*/ 296699 h 466705"/>
                    <a:gd name="connsiteX458" fmla="*/ 451546 w 459125"/>
                    <a:gd name="connsiteY458" fmla="*/ 285871 h 466705"/>
                    <a:gd name="connsiteX459" fmla="*/ 453712 w 459125"/>
                    <a:gd name="connsiteY459" fmla="*/ 280457 h 466705"/>
                    <a:gd name="connsiteX460" fmla="*/ 453712 w 459125"/>
                    <a:gd name="connsiteY460" fmla="*/ 273959 h 466705"/>
                    <a:gd name="connsiteX461" fmla="*/ 451546 w 459125"/>
                    <a:gd name="connsiteY461" fmla="*/ 275042 h 466705"/>
                    <a:gd name="connsiteX462" fmla="*/ 452629 w 459125"/>
                    <a:gd name="connsiteY462" fmla="*/ 268545 h 466705"/>
                    <a:gd name="connsiteX463" fmla="*/ 453712 w 459125"/>
                    <a:gd name="connsiteY463" fmla="*/ 265297 h 466705"/>
                    <a:gd name="connsiteX464" fmla="*/ 453712 w 459125"/>
                    <a:gd name="connsiteY464" fmla="*/ 263131 h 466705"/>
                    <a:gd name="connsiteX465" fmla="*/ 454795 w 459125"/>
                    <a:gd name="connsiteY465" fmla="*/ 263131 h 466705"/>
                    <a:gd name="connsiteX466" fmla="*/ 454795 w 459125"/>
                    <a:gd name="connsiteY466" fmla="*/ 258800 h 466705"/>
                    <a:gd name="connsiteX467" fmla="*/ 453712 w 459125"/>
                    <a:gd name="connsiteY467" fmla="*/ 254468 h 466705"/>
                    <a:gd name="connsiteX468" fmla="*/ 459126 w 459125"/>
                    <a:gd name="connsiteY468" fmla="*/ 245806 h 466705"/>
                    <a:gd name="connsiteX469" fmla="*/ 454795 w 459125"/>
                    <a:gd name="connsiteY469" fmla="*/ 236060 h 466705"/>
                    <a:gd name="connsiteX470" fmla="*/ 452629 w 459125"/>
                    <a:gd name="connsiteY470" fmla="*/ 240391 h 466705"/>
                    <a:gd name="connsiteX471" fmla="*/ 452629 w 459125"/>
                    <a:gd name="connsiteY471" fmla="*/ 237143 h 466705"/>
                    <a:gd name="connsiteX472" fmla="*/ 442883 w 459125"/>
                    <a:gd name="connsiteY472" fmla="*/ 241474 h 466705"/>
                    <a:gd name="connsiteX473" fmla="*/ 445049 w 459125"/>
                    <a:gd name="connsiteY473" fmla="*/ 246888 h 466705"/>
                    <a:gd name="connsiteX474" fmla="*/ 442883 w 459125"/>
                    <a:gd name="connsiteY474" fmla="*/ 249054 h 466705"/>
                    <a:gd name="connsiteX475" fmla="*/ 442883 w 459125"/>
                    <a:gd name="connsiteY475" fmla="*/ 246888 h 466705"/>
                    <a:gd name="connsiteX476" fmla="*/ 442883 w 459125"/>
                    <a:gd name="connsiteY476" fmla="*/ 244723 h 466705"/>
                    <a:gd name="connsiteX477" fmla="*/ 442883 w 459125"/>
                    <a:gd name="connsiteY477" fmla="*/ 251220 h 466705"/>
                    <a:gd name="connsiteX478" fmla="*/ 440717 w 459125"/>
                    <a:gd name="connsiteY478" fmla="*/ 253386 h 466705"/>
                    <a:gd name="connsiteX479" fmla="*/ 443966 w 459125"/>
                    <a:gd name="connsiteY479" fmla="*/ 258800 h 466705"/>
                    <a:gd name="connsiteX480" fmla="*/ 440717 w 459125"/>
                    <a:gd name="connsiteY480" fmla="*/ 259883 h 466705"/>
                    <a:gd name="connsiteX481" fmla="*/ 445049 w 459125"/>
                    <a:gd name="connsiteY481" fmla="*/ 262048 h 466705"/>
                    <a:gd name="connsiteX482" fmla="*/ 442883 w 459125"/>
                    <a:gd name="connsiteY482" fmla="*/ 266380 h 466705"/>
                    <a:gd name="connsiteX483" fmla="*/ 440717 w 459125"/>
                    <a:gd name="connsiteY483" fmla="*/ 264214 h 466705"/>
                    <a:gd name="connsiteX484" fmla="*/ 441800 w 459125"/>
                    <a:gd name="connsiteY484" fmla="*/ 272877 h 466705"/>
                    <a:gd name="connsiteX485" fmla="*/ 439634 w 459125"/>
                    <a:gd name="connsiteY485" fmla="*/ 278291 h 466705"/>
                    <a:gd name="connsiteX486" fmla="*/ 437469 w 459125"/>
                    <a:gd name="connsiteY486" fmla="*/ 281540 h 466705"/>
                    <a:gd name="connsiteX487" fmla="*/ 438552 w 459125"/>
                    <a:gd name="connsiteY487" fmla="*/ 289119 h 466705"/>
                    <a:gd name="connsiteX488" fmla="*/ 432055 w 459125"/>
                    <a:gd name="connsiteY488" fmla="*/ 295616 h 466705"/>
                    <a:gd name="connsiteX489" fmla="*/ 432055 w 459125"/>
                    <a:gd name="connsiteY489" fmla="*/ 304279 h 466705"/>
                    <a:gd name="connsiteX490" fmla="*/ 429889 w 459125"/>
                    <a:gd name="connsiteY490" fmla="*/ 314025 h 466705"/>
                    <a:gd name="connsiteX491" fmla="*/ 429889 w 459125"/>
                    <a:gd name="connsiteY491" fmla="*/ 311859 h 466705"/>
                    <a:gd name="connsiteX492" fmla="*/ 425558 w 459125"/>
                    <a:gd name="connsiteY492" fmla="*/ 317273 h 466705"/>
                    <a:gd name="connsiteX493" fmla="*/ 426641 w 459125"/>
                    <a:gd name="connsiteY493" fmla="*/ 327019 h 466705"/>
                    <a:gd name="connsiteX494" fmla="*/ 421226 w 459125"/>
                    <a:gd name="connsiteY494" fmla="*/ 323770 h 466705"/>
                    <a:gd name="connsiteX495" fmla="*/ 422309 w 459125"/>
                    <a:gd name="connsiteY495" fmla="*/ 328102 h 466705"/>
                    <a:gd name="connsiteX496" fmla="*/ 423392 w 459125"/>
                    <a:gd name="connsiteY496" fmla="*/ 331350 h 466705"/>
                    <a:gd name="connsiteX497" fmla="*/ 417978 w 459125"/>
                    <a:gd name="connsiteY497" fmla="*/ 333516 h 466705"/>
                    <a:gd name="connsiteX498" fmla="*/ 417978 w 459125"/>
                    <a:gd name="connsiteY498" fmla="*/ 340013 h 466705"/>
                    <a:gd name="connsiteX499" fmla="*/ 412563 w 459125"/>
                    <a:gd name="connsiteY499" fmla="*/ 344344 h 466705"/>
                    <a:gd name="connsiteX500" fmla="*/ 415812 w 459125"/>
                    <a:gd name="connsiteY500" fmla="*/ 338930 h 466705"/>
                    <a:gd name="connsiteX501" fmla="*/ 333516 w 459125"/>
                    <a:gd name="connsiteY501" fmla="*/ 425558 h 466705"/>
                    <a:gd name="connsiteX502" fmla="*/ 333516 w 459125"/>
                    <a:gd name="connsiteY502" fmla="*/ 425558 h 466705"/>
                    <a:gd name="connsiteX503" fmla="*/ 335682 w 459125"/>
                    <a:gd name="connsiteY503" fmla="*/ 424475 h 466705"/>
                    <a:gd name="connsiteX504" fmla="*/ 333516 w 459125"/>
                    <a:gd name="connsiteY504" fmla="*/ 425558 h 466705"/>
                    <a:gd name="connsiteX505" fmla="*/ 323770 w 459125"/>
                    <a:gd name="connsiteY505" fmla="*/ 429889 h 466705"/>
                    <a:gd name="connsiteX506" fmla="*/ 328102 w 459125"/>
                    <a:gd name="connsiteY506" fmla="*/ 427724 h 466705"/>
                    <a:gd name="connsiteX507" fmla="*/ 328102 w 459125"/>
                    <a:gd name="connsiteY507" fmla="*/ 429889 h 466705"/>
                    <a:gd name="connsiteX508" fmla="*/ 323770 w 459125"/>
                    <a:gd name="connsiteY508" fmla="*/ 429889 h 466705"/>
                    <a:gd name="connsiteX509" fmla="*/ 350841 w 459125"/>
                    <a:gd name="connsiteY509" fmla="*/ 433138 h 466705"/>
                    <a:gd name="connsiteX510" fmla="*/ 348676 w 459125"/>
                    <a:gd name="connsiteY510" fmla="*/ 434220 h 466705"/>
                    <a:gd name="connsiteX511" fmla="*/ 350841 w 459125"/>
                    <a:gd name="connsiteY511" fmla="*/ 433138 h 466705"/>
                    <a:gd name="connsiteX512" fmla="*/ 350841 w 459125"/>
                    <a:gd name="connsiteY512" fmla="*/ 432055 h 466705"/>
                    <a:gd name="connsiteX513" fmla="*/ 350841 w 459125"/>
                    <a:gd name="connsiteY513" fmla="*/ 433138 h 466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  <a:cxn ang="0">
                      <a:pos x="connsiteX451" y="connsiteY451"/>
                    </a:cxn>
                    <a:cxn ang="0">
                      <a:pos x="connsiteX452" y="connsiteY452"/>
                    </a:cxn>
                    <a:cxn ang="0">
                      <a:pos x="connsiteX453" y="connsiteY453"/>
                    </a:cxn>
                    <a:cxn ang="0">
                      <a:pos x="connsiteX454" y="connsiteY454"/>
                    </a:cxn>
                    <a:cxn ang="0">
                      <a:pos x="connsiteX455" y="connsiteY455"/>
                    </a:cxn>
                    <a:cxn ang="0">
                      <a:pos x="connsiteX456" y="connsiteY456"/>
                    </a:cxn>
                    <a:cxn ang="0">
                      <a:pos x="connsiteX457" y="connsiteY457"/>
                    </a:cxn>
                    <a:cxn ang="0">
                      <a:pos x="connsiteX458" y="connsiteY458"/>
                    </a:cxn>
                    <a:cxn ang="0">
                      <a:pos x="connsiteX459" y="connsiteY459"/>
                    </a:cxn>
                    <a:cxn ang="0">
                      <a:pos x="connsiteX460" y="connsiteY460"/>
                    </a:cxn>
                    <a:cxn ang="0">
                      <a:pos x="connsiteX461" y="connsiteY461"/>
                    </a:cxn>
                    <a:cxn ang="0">
                      <a:pos x="connsiteX462" y="connsiteY462"/>
                    </a:cxn>
                    <a:cxn ang="0">
                      <a:pos x="connsiteX463" y="connsiteY463"/>
                    </a:cxn>
                    <a:cxn ang="0">
                      <a:pos x="connsiteX464" y="connsiteY464"/>
                    </a:cxn>
                    <a:cxn ang="0">
                      <a:pos x="connsiteX465" y="connsiteY465"/>
                    </a:cxn>
                    <a:cxn ang="0">
                      <a:pos x="connsiteX466" y="connsiteY466"/>
                    </a:cxn>
                    <a:cxn ang="0">
                      <a:pos x="connsiteX467" y="connsiteY467"/>
                    </a:cxn>
                    <a:cxn ang="0">
                      <a:pos x="connsiteX468" y="connsiteY468"/>
                    </a:cxn>
                    <a:cxn ang="0">
                      <a:pos x="connsiteX469" y="connsiteY469"/>
                    </a:cxn>
                    <a:cxn ang="0">
                      <a:pos x="connsiteX470" y="connsiteY470"/>
                    </a:cxn>
                    <a:cxn ang="0">
                      <a:pos x="connsiteX471" y="connsiteY471"/>
                    </a:cxn>
                    <a:cxn ang="0">
                      <a:pos x="connsiteX472" y="connsiteY472"/>
                    </a:cxn>
                    <a:cxn ang="0">
                      <a:pos x="connsiteX473" y="connsiteY473"/>
                    </a:cxn>
                    <a:cxn ang="0">
                      <a:pos x="connsiteX474" y="connsiteY474"/>
                    </a:cxn>
                    <a:cxn ang="0">
                      <a:pos x="connsiteX475" y="connsiteY475"/>
                    </a:cxn>
                    <a:cxn ang="0">
                      <a:pos x="connsiteX476" y="connsiteY476"/>
                    </a:cxn>
                    <a:cxn ang="0">
                      <a:pos x="connsiteX477" y="connsiteY477"/>
                    </a:cxn>
                    <a:cxn ang="0">
                      <a:pos x="connsiteX478" y="connsiteY478"/>
                    </a:cxn>
                    <a:cxn ang="0">
                      <a:pos x="connsiteX479" y="connsiteY479"/>
                    </a:cxn>
                    <a:cxn ang="0">
                      <a:pos x="connsiteX480" y="connsiteY480"/>
                    </a:cxn>
                    <a:cxn ang="0">
                      <a:pos x="connsiteX481" y="connsiteY481"/>
                    </a:cxn>
                    <a:cxn ang="0">
                      <a:pos x="connsiteX482" y="connsiteY482"/>
                    </a:cxn>
                    <a:cxn ang="0">
                      <a:pos x="connsiteX483" y="connsiteY483"/>
                    </a:cxn>
                    <a:cxn ang="0">
                      <a:pos x="connsiteX484" y="connsiteY484"/>
                    </a:cxn>
                    <a:cxn ang="0">
                      <a:pos x="connsiteX485" y="connsiteY485"/>
                    </a:cxn>
                    <a:cxn ang="0">
                      <a:pos x="connsiteX486" y="connsiteY486"/>
                    </a:cxn>
                    <a:cxn ang="0">
                      <a:pos x="connsiteX487" y="connsiteY487"/>
                    </a:cxn>
                    <a:cxn ang="0">
                      <a:pos x="connsiteX488" y="connsiteY488"/>
                    </a:cxn>
                    <a:cxn ang="0">
                      <a:pos x="connsiteX489" y="connsiteY489"/>
                    </a:cxn>
                    <a:cxn ang="0">
                      <a:pos x="connsiteX490" y="connsiteY490"/>
                    </a:cxn>
                    <a:cxn ang="0">
                      <a:pos x="connsiteX491" y="connsiteY491"/>
                    </a:cxn>
                    <a:cxn ang="0">
                      <a:pos x="connsiteX492" y="connsiteY492"/>
                    </a:cxn>
                    <a:cxn ang="0">
                      <a:pos x="connsiteX493" y="connsiteY493"/>
                    </a:cxn>
                    <a:cxn ang="0">
                      <a:pos x="connsiteX494" y="connsiteY494"/>
                    </a:cxn>
                    <a:cxn ang="0">
                      <a:pos x="connsiteX495" y="connsiteY495"/>
                    </a:cxn>
                    <a:cxn ang="0">
                      <a:pos x="connsiteX496" y="connsiteY496"/>
                    </a:cxn>
                    <a:cxn ang="0">
                      <a:pos x="connsiteX497" y="connsiteY497"/>
                    </a:cxn>
                    <a:cxn ang="0">
                      <a:pos x="connsiteX498" y="connsiteY498"/>
                    </a:cxn>
                    <a:cxn ang="0">
                      <a:pos x="connsiteX499" y="connsiteY499"/>
                    </a:cxn>
                    <a:cxn ang="0">
                      <a:pos x="connsiteX500" y="connsiteY500"/>
                    </a:cxn>
                    <a:cxn ang="0">
                      <a:pos x="connsiteX501" y="connsiteY501"/>
                    </a:cxn>
                    <a:cxn ang="0">
                      <a:pos x="connsiteX502" y="connsiteY502"/>
                    </a:cxn>
                    <a:cxn ang="0">
                      <a:pos x="connsiteX503" y="connsiteY503"/>
                    </a:cxn>
                    <a:cxn ang="0">
                      <a:pos x="connsiteX504" y="connsiteY504"/>
                    </a:cxn>
                    <a:cxn ang="0">
                      <a:pos x="connsiteX505" y="connsiteY505"/>
                    </a:cxn>
                    <a:cxn ang="0">
                      <a:pos x="connsiteX506" y="connsiteY506"/>
                    </a:cxn>
                    <a:cxn ang="0">
                      <a:pos x="connsiteX507" y="connsiteY507"/>
                    </a:cxn>
                    <a:cxn ang="0">
                      <a:pos x="connsiteX508" y="connsiteY508"/>
                    </a:cxn>
                    <a:cxn ang="0">
                      <a:pos x="connsiteX509" y="connsiteY509"/>
                    </a:cxn>
                    <a:cxn ang="0">
                      <a:pos x="connsiteX510" y="connsiteY510"/>
                    </a:cxn>
                    <a:cxn ang="0">
                      <a:pos x="connsiteX511" y="connsiteY511"/>
                    </a:cxn>
                    <a:cxn ang="0">
                      <a:pos x="connsiteX512" y="connsiteY512"/>
                    </a:cxn>
                    <a:cxn ang="0">
                      <a:pos x="connsiteX513" y="connsiteY513"/>
                    </a:cxn>
                  </a:cxnLst>
                  <a:rect l="l" t="t" r="r" b="b"/>
                  <a:pathLst>
                    <a:path w="459125" h="466705">
                      <a:moveTo>
                        <a:pt x="415812" y="338930"/>
                      </a:moveTo>
                      <a:cubicBezTo>
                        <a:pt x="413646" y="343262"/>
                        <a:pt x="416895" y="342179"/>
                        <a:pt x="417978" y="344344"/>
                      </a:cubicBezTo>
                      <a:cubicBezTo>
                        <a:pt x="415812" y="349759"/>
                        <a:pt x="414729" y="345427"/>
                        <a:pt x="412563" y="346510"/>
                      </a:cubicBezTo>
                      <a:cubicBezTo>
                        <a:pt x="411481" y="349759"/>
                        <a:pt x="411481" y="354090"/>
                        <a:pt x="409315" y="356256"/>
                      </a:cubicBezTo>
                      <a:cubicBezTo>
                        <a:pt x="409315" y="356256"/>
                        <a:pt x="408232" y="356256"/>
                        <a:pt x="408232" y="355173"/>
                      </a:cubicBezTo>
                      <a:cubicBezTo>
                        <a:pt x="408232" y="359504"/>
                        <a:pt x="400652" y="364919"/>
                        <a:pt x="400652" y="370333"/>
                      </a:cubicBezTo>
                      <a:cubicBezTo>
                        <a:pt x="400652" y="370333"/>
                        <a:pt x="399569" y="370333"/>
                        <a:pt x="399569" y="370333"/>
                      </a:cubicBezTo>
                      <a:cubicBezTo>
                        <a:pt x="400652" y="370333"/>
                        <a:pt x="402818" y="371415"/>
                        <a:pt x="402818" y="372498"/>
                      </a:cubicBezTo>
                      <a:cubicBezTo>
                        <a:pt x="401735" y="374664"/>
                        <a:pt x="401735" y="376830"/>
                        <a:pt x="399569" y="376830"/>
                      </a:cubicBezTo>
                      <a:cubicBezTo>
                        <a:pt x="400652" y="375747"/>
                        <a:pt x="399569" y="374664"/>
                        <a:pt x="399569" y="374664"/>
                      </a:cubicBezTo>
                      <a:lnTo>
                        <a:pt x="398486" y="376830"/>
                      </a:lnTo>
                      <a:cubicBezTo>
                        <a:pt x="395238" y="376830"/>
                        <a:pt x="399569" y="373581"/>
                        <a:pt x="398486" y="372498"/>
                      </a:cubicBezTo>
                      <a:cubicBezTo>
                        <a:pt x="397404" y="374664"/>
                        <a:pt x="396321" y="376830"/>
                        <a:pt x="395238" y="378996"/>
                      </a:cubicBezTo>
                      <a:cubicBezTo>
                        <a:pt x="394155" y="381161"/>
                        <a:pt x="393072" y="383327"/>
                        <a:pt x="390906" y="384410"/>
                      </a:cubicBezTo>
                      <a:cubicBezTo>
                        <a:pt x="388741" y="383327"/>
                        <a:pt x="396321" y="377913"/>
                        <a:pt x="390906" y="380078"/>
                      </a:cubicBezTo>
                      <a:cubicBezTo>
                        <a:pt x="390906" y="380078"/>
                        <a:pt x="391989" y="378996"/>
                        <a:pt x="393072" y="377913"/>
                      </a:cubicBezTo>
                      <a:cubicBezTo>
                        <a:pt x="394155" y="376830"/>
                        <a:pt x="395238" y="375747"/>
                        <a:pt x="395238" y="375747"/>
                      </a:cubicBezTo>
                      <a:cubicBezTo>
                        <a:pt x="389824" y="376830"/>
                        <a:pt x="397404" y="373581"/>
                        <a:pt x="391989" y="373581"/>
                      </a:cubicBezTo>
                      <a:cubicBezTo>
                        <a:pt x="389824" y="375747"/>
                        <a:pt x="387658" y="377913"/>
                        <a:pt x="386575" y="378996"/>
                      </a:cubicBezTo>
                      <a:cubicBezTo>
                        <a:pt x="385492" y="381161"/>
                        <a:pt x="384410" y="382244"/>
                        <a:pt x="381161" y="384410"/>
                      </a:cubicBezTo>
                      <a:cubicBezTo>
                        <a:pt x="381161" y="386575"/>
                        <a:pt x="383327" y="385492"/>
                        <a:pt x="383327" y="387658"/>
                      </a:cubicBezTo>
                      <a:cubicBezTo>
                        <a:pt x="380078" y="391990"/>
                        <a:pt x="377913" y="393072"/>
                        <a:pt x="375747" y="391990"/>
                      </a:cubicBezTo>
                      <a:cubicBezTo>
                        <a:pt x="373581" y="391990"/>
                        <a:pt x="371415" y="391990"/>
                        <a:pt x="369250" y="395238"/>
                      </a:cubicBezTo>
                      <a:cubicBezTo>
                        <a:pt x="369250" y="397404"/>
                        <a:pt x="370332" y="400652"/>
                        <a:pt x="364918" y="402818"/>
                      </a:cubicBezTo>
                      <a:lnTo>
                        <a:pt x="364918" y="399569"/>
                      </a:lnTo>
                      <a:cubicBezTo>
                        <a:pt x="359504" y="403901"/>
                        <a:pt x="363835" y="404984"/>
                        <a:pt x="357339" y="408232"/>
                      </a:cubicBezTo>
                      <a:cubicBezTo>
                        <a:pt x="357339" y="406067"/>
                        <a:pt x="361670" y="403901"/>
                        <a:pt x="360587" y="404984"/>
                      </a:cubicBezTo>
                      <a:cubicBezTo>
                        <a:pt x="355173" y="406067"/>
                        <a:pt x="358421" y="408232"/>
                        <a:pt x="355173" y="410398"/>
                      </a:cubicBezTo>
                      <a:lnTo>
                        <a:pt x="353007" y="408232"/>
                      </a:lnTo>
                      <a:cubicBezTo>
                        <a:pt x="346510" y="412564"/>
                        <a:pt x="341096" y="419061"/>
                        <a:pt x="333516" y="423392"/>
                      </a:cubicBezTo>
                      <a:cubicBezTo>
                        <a:pt x="333516" y="422309"/>
                        <a:pt x="334599" y="421226"/>
                        <a:pt x="332433" y="421226"/>
                      </a:cubicBezTo>
                      <a:cubicBezTo>
                        <a:pt x="328102" y="424475"/>
                        <a:pt x="322687" y="426641"/>
                        <a:pt x="317273" y="428806"/>
                      </a:cubicBezTo>
                      <a:cubicBezTo>
                        <a:pt x="311859" y="430972"/>
                        <a:pt x="306445" y="432055"/>
                        <a:pt x="301031" y="433138"/>
                      </a:cubicBezTo>
                      <a:lnTo>
                        <a:pt x="297782" y="436386"/>
                      </a:lnTo>
                      <a:cubicBezTo>
                        <a:pt x="296699" y="436386"/>
                        <a:pt x="295616" y="436386"/>
                        <a:pt x="296699" y="435303"/>
                      </a:cubicBezTo>
                      <a:cubicBezTo>
                        <a:pt x="292368" y="435303"/>
                        <a:pt x="296699" y="436386"/>
                        <a:pt x="295616" y="438552"/>
                      </a:cubicBezTo>
                      <a:cubicBezTo>
                        <a:pt x="293450" y="439635"/>
                        <a:pt x="292368" y="438552"/>
                        <a:pt x="293450" y="437469"/>
                      </a:cubicBezTo>
                      <a:cubicBezTo>
                        <a:pt x="286954" y="441800"/>
                        <a:pt x="275042" y="446132"/>
                        <a:pt x="266379" y="445049"/>
                      </a:cubicBezTo>
                      <a:lnTo>
                        <a:pt x="267462" y="443966"/>
                      </a:lnTo>
                      <a:cubicBezTo>
                        <a:pt x="262048" y="443966"/>
                        <a:pt x="262048" y="449380"/>
                        <a:pt x="255551" y="448297"/>
                      </a:cubicBezTo>
                      <a:lnTo>
                        <a:pt x="256634" y="448297"/>
                      </a:lnTo>
                      <a:cubicBezTo>
                        <a:pt x="243640" y="448297"/>
                        <a:pt x="229563" y="450463"/>
                        <a:pt x="219817" y="447215"/>
                      </a:cubicBezTo>
                      <a:cubicBezTo>
                        <a:pt x="217651" y="450463"/>
                        <a:pt x="207906" y="445049"/>
                        <a:pt x="205740" y="449380"/>
                      </a:cubicBezTo>
                      <a:cubicBezTo>
                        <a:pt x="199243" y="446132"/>
                        <a:pt x="201409" y="446132"/>
                        <a:pt x="191663" y="442883"/>
                      </a:cubicBezTo>
                      <a:cubicBezTo>
                        <a:pt x="189498" y="441800"/>
                        <a:pt x="187332" y="445049"/>
                        <a:pt x="184083" y="443966"/>
                      </a:cubicBezTo>
                      <a:lnTo>
                        <a:pt x="184083" y="441800"/>
                      </a:lnTo>
                      <a:lnTo>
                        <a:pt x="178669" y="442883"/>
                      </a:lnTo>
                      <a:cubicBezTo>
                        <a:pt x="178669" y="442883"/>
                        <a:pt x="178669" y="441800"/>
                        <a:pt x="177586" y="441800"/>
                      </a:cubicBezTo>
                      <a:cubicBezTo>
                        <a:pt x="177586" y="440718"/>
                        <a:pt x="176503" y="439635"/>
                        <a:pt x="176503" y="439635"/>
                      </a:cubicBezTo>
                      <a:lnTo>
                        <a:pt x="173255" y="439635"/>
                      </a:lnTo>
                      <a:cubicBezTo>
                        <a:pt x="174338" y="439635"/>
                        <a:pt x="175421" y="441800"/>
                        <a:pt x="175421" y="441800"/>
                      </a:cubicBezTo>
                      <a:cubicBezTo>
                        <a:pt x="173255" y="441800"/>
                        <a:pt x="170006" y="440718"/>
                        <a:pt x="167841" y="439635"/>
                      </a:cubicBezTo>
                      <a:cubicBezTo>
                        <a:pt x="165675" y="438552"/>
                        <a:pt x="164592" y="436386"/>
                        <a:pt x="164592" y="436386"/>
                      </a:cubicBezTo>
                      <a:cubicBezTo>
                        <a:pt x="164592" y="436386"/>
                        <a:pt x="161344" y="436386"/>
                        <a:pt x="159178" y="435303"/>
                      </a:cubicBezTo>
                      <a:cubicBezTo>
                        <a:pt x="155929" y="435303"/>
                        <a:pt x="153764" y="434220"/>
                        <a:pt x="153764" y="434220"/>
                      </a:cubicBezTo>
                      <a:cubicBezTo>
                        <a:pt x="154847" y="433138"/>
                        <a:pt x="155929" y="434220"/>
                        <a:pt x="158095" y="434220"/>
                      </a:cubicBezTo>
                      <a:cubicBezTo>
                        <a:pt x="151598" y="434220"/>
                        <a:pt x="158095" y="432055"/>
                        <a:pt x="151598" y="430972"/>
                      </a:cubicBezTo>
                      <a:cubicBezTo>
                        <a:pt x="151598" y="432055"/>
                        <a:pt x="150515" y="432055"/>
                        <a:pt x="150515" y="432055"/>
                      </a:cubicBezTo>
                      <a:cubicBezTo>
                        <a:pt x="148349" y="429889"/>
                        <a:pt x="142935" y="426641"/>
                        <a:pt x="138604" y="425558"/>
                      </a:cubicBezTo>
                      <a:lnTo>
                        <a:pt x="139687" y="424475"/>
                      </a:lnTo>
                      <a:cubicBezTo>
                        <a:pt x="132107" y="420143"/>
                        <a:pt x="123444" y="416895"/>
                        <a:pt x="115864" y="411481"/>
                      </a:cubicBezTo>
                      <a:cubicBezTo>
                        <a:pt x="118030" y="413647"/>
                        <a:pt x="115864" y="415812"/>
                        <a:pt x="113699" y="414729"/>
                      </a:cubicBezTo>
                      <a:lnTo>
                        <a:pt x="113699" y="412564"/>
                      </a:lnTo>
                      <a:cubicBezTo>
                        <a:pt x="111533" y="412564"/>
                        <a:pt x="115864" y="414729"/>
                        <a:pt x="111533" y="414729"/>
                      </a:cubicBezTo>
                      <a:cubicBezTo>
                        <a:pt x="108284" y="412564"/>
                        <a:pt x="111533" y="411481"/>
                        <a:pt x="113699" y="411481"/>
                      </a:cubicBezTo>
                      <a:lnTo>
                        <a:pt x="109367" y="409315"/>
                      </a:lnTo>
                      <a:cubicBezTo>
                        <a:pt x="109367" y="408232"/>
                        <a:pt x="110450" y="409315"/>
                        <a:pt x="111533" y="408232"/>
                      </a:cubicBezTo>
                      <a:cubicBezTo>
                        <a:pt x="109367" y="408232"/>
                        <a:pt x="107201" y="401735"/>
                        <a:pt x="102870" y="402818"/>
                      </a:cubicBezTo>
                      <a:lnTo>
                        <a:pt x="102870" y="401735"/>
                      </a:lnTo>
                      <a:cubicBezTo>
                        <a:pt x="99621" y="398487"/>
                        <a:pt x="96373" y="396321"/>
                        <a:pt x="94207" y="395238"/>
                      </a:cubicBezTo>
                      <a:cubicBezTo>
                        <a:pt x="92042" y="393072"/>
                        <a:pt x="88793" y="391990"/>
                        <a:pt x="86628" y="388741"/>
                      </a:cubicBezTo>
                      <a:cubicBezTo>
                        <a:pt x="85545" y="389824"/>
                        <a:pt x="83379" y="387658"/>
                        <a:pt x="80130" y="387658"/>
                      </a:cubicBezTo>
                      <a:cubicBezTo>
                        <a:pt x="77965" y="385492"/>
                        <a:pt x="76882" y="382244"/>
                        <a:pt x="74716" y="380078"/>
                      </a:cubicBezTo>
                      <a:cubicBezTo>
                        <a:pt x="72550" y="377913"/>
                        <a:pt x="71467" y="374664"/>
                        <a:pt x="68219" y="372498"/>
                      </a:cubicBezTo>
                      <a:cubicBezTo>
                        <a:pt x="63888" y="369250"/>
                        <a:pt x="66053" y="372498"/>
                        <a:pt x="63888" y="371415"/>
                      </a:cubicBezTo>
                      <a:cubicBezTo>
                        <a:pt x="64971" y="370333"/>
                        <a:pt x="60639" y="364919"/>
                        <a:pt x="63888" y="367084"/>
                      </a:cubicBezTo>
                      <a:cubicBezTo>
                        <a:pt x="60639" y="363836"/>
                        <a:pt x="59556" y="361670"/>
                        <a:pt x="57391" y="359504"/>
                      </a:cubicBezTo>
                      <a:cubicBezTo>
                        <a:pt x="56308" y="358421"/>
                        <a:pt x="55225" y="357339"/>
                        <a:pt x="54142" y="356256"/>
                      </a:cubicBezTo>
                      <a:cubicBezTo>
                        <a:pt x="53059" y="355173"/>
                        <a:pt x="51976" y="353007"/>
                        <a:pt x="49811" y="350842"/>
                      </a:cubicBezTo>
                      <a:cubicBezTo>
                        <a:pt x="49811" y="351924"/>
                        <a:pt x="49811" y="353007"/>
                        <a:pt x="49811" y="353007"/>
                      </a:cubicBezTo>
                      <a:cubicBezTo>
                        <a:pt x="48728" y="351924"/>
                        <a:pt x="47645" y="348676"/>
                        <a:pt x="48728" y="348676"/>
                      </a:cubicBezTo>
                      <a:lnTo>
                        <a:pt x="48728" y="348676"/>
                      </a:lnTo>
                      <a:cubicBezTo>
                        <a:pt x="44396" y="344344"/>
                        <a:pt x="42231" y="337847"/>
                        <a:pt x="40065" y="331350"/>
                      </a:cubicBezTo>
                      <a:cubicBezTo>
                        <a:pt x="38982" y="328102"/>
                        <a:pt x="37900" y="324853"/>
                        <a:pt x="36817" y="322687"/>
                      </a:cubicBezTo>
                      <a:cubicBezTo>
                        <a:pt x="35734" y="319439"/>
                        <a:pt x="34651" y="317273"/>
                        <a:pt x="32485" y="316191"/>
                      </a:cubicBezTo>
                      <a:lnTo>
                        <a:pt x="32485" y="316191"/>
                      </a:lnTo>
                      <a:cubicBezTo>
                        <a:pt x="32485" y="316191"/>
                        <a:pt x="31402" y="314025"/>
                        <a:pt x="29237" y="311859"/>
                      </a:cubicBezTo>
                      <a:cubicBezTo>
                        <a:pt x="28154" y="309693"/>
                        <a:pt x="27071" y="307528"/>
                        <a:pt x="27071" y="307528"/>
                      </a:cubicBezTo>
                      <a:cubicBezTo>
                        <a:pt x="25988" y="303196"/>
                        <a:pt x="29237" y="309693"/>
                        <a:pt x="29237" y="306445"/>
                      </a:cubicBezTo>
                      <a:cubicBezTo>
                        <a:pt x="28154" y="304279"/>
                        <a:pt x="25988" y="302114"/>
                        <a:pt x="25988" y="299948"/>
                      </a:cubicBezTo>
                      <a:cubicBezTo>
                        <a:pt x="24905" y="297782"/>
                        <a:pt x="24905" y="295616"/>
                        <a:pt x="23822" y="293451"/>
                      </a:cubicBezTo>
                      <a:cubicBezTo>
                        <a:pt x="22739" y="289119"/>
                        <a:pt x="22739" y="285871"/>
                        <a:pt x="20574" y="281540"/>
                      </a:cubicBezTo>
                      <a:cubicBezTo>
                        <a:pt x="21657" y="279374"/>
                        <a:pt x="21657" y="277208"/>
                        <a:pt x="21657" y="273959"/>
                      </a:cubicBezTo>
                      <a:cubicBezTo>
                        <a:pt x="21657" y="271794"/>
                        <a:pt x="20574" y="268545"/>
                        <a:pt x="20574" y="265297"/>
                      </a:cubicBezTo>
                      <a:cubicBezTo>
                        <a:pt x="19491" y="262048"/>
                        <a:pt x="19491" y="258800"/>
                        <a:pt x="19491" y="256634"/>
                      </a:cubicBezTo>
                      <a:cubicBezTo>
                        <a:pt x="19491" y="253386"/>
                        <a:pt x="19491" y="251220"/>
                        <a:pt x="20574" y="249054"/>
                      </a:cubicBezTo>
                      <a:lnTo>
                        <a:pt x="19491" y="250137"/>
                      </a:lnTo>
                      <a:cubicBezTo>
                        <a:pt x="18408" y="247971"/>
                        <a:pt x="19491" y="246888"/>
                        <a:pt x="20574" y="245806"/>
                      </a:cubicBezTo>
                      <a:cubicBezTo>
                        <a:pt x="19491" y="245806"/>
                        <a:pt x="19491" y="247971"/>
                        <a:pt x="18408" y="246888"/>
                      </a:cubicBezTo>
                      <a:cubicBezTo>
                        <a:pt x="17325" y="237143"/>
                        <a:pt x="17325" y="226314"/>
                        <a:pt x="19491" y="216569"/>
                      </a:cubicBezTo>
                      <a:cubicBezTo>
                        <a:pt x="21657" y="206823"/>
                        <a:pt x="23822" y="195995"/>
                        <a:pt x="27071" y="187332"/>
                      </a:cubicBezTo>
                      <a:cubicBezTo>
                        <a:pt x="29237" y="180835"/>
                        <a:pt x="21657" y="181918"/>
                        <a:pt x="27071" y="173255"/>
                      </a:cubicBezTo>
                      <a:lnTo>
                        <a:pt x="29237" y="176503"/>
                      </a:lnTo>
                      <a:cubicBezTo>
                        <a:pt x="30320" y="168924"/>
                        <a:pt x="32485" y="161344"/>
                        <a:pt x="35734" y="154847"/>
                      </a:cubicBezTo>
                      <a:cubicBezTo>
                        <a:pt x="36817" y="151598"/>
                        <a:pt x="38982" y="148350"/>
                        <a:pt x="40065" y="144018"/>
                      </a:cubicBezTo>
                      <a:cubicBezTo>
                        <a:pt x="42231" y="140770"/>
                        <a:pt x="43314" y="137521"/>
                        <a:pt x="44396" y="133190"/>
                      </a:cubicBezTo>
                      <a:cubicBezTo>
                        <a:pt x="44396" y="134273"/>
                        <a:pt x="45479" y="134273"/>
                        <a:pt x="44396" y="135356"/>
                      </a:cubicBezTo>
                      <a:cubicBezTo>
                        <a:pt x="47645" y="133190"/>
                        <a:pt x="49811" y="125610"/>
                        <a:pt x="48728" y="124527"/>
                      </a:cubicBezTo>
                      <a:cubicBezTo>
                        <a:pt x="49811" y="122361"/>
                        <a:pt x="49811" y="124527"/>
                        <a:pt x="51976" y="124527"/>
                      </a:cubicBezTo>
                      <a:cubicBezTo>
                        <a:pt x="54142" y="122361"/>
                        <a:pt x="54142" y="116947"/>
                        <a:pt x="56308" y="115864"/>
                      </a:cubicBezTo>
                      <a:cubicBezTo>
                        <a:pt x="56308" y="115864"/>
                        <a:pt x="56308" y="116947"/>
                        <a:pt x="56308" y="116947"/>
                      </a:cubicBezTo>
                      <a:cubicBezTo>
                        <a:pt x="56308" y="114781"/>
                        <a:pt x="61722" y="109367"/>
                        <a:pt x="59556" y="109367"/>
                      </a:cubicBezTo>
                      <a:cubicBezTo>
                        <a:pt x="61722" y="107202"/>
                        <a:pt x="62805" y="105036"/>
                        <a:pt x="63888" y="102870"/>
                      </a:cubicBezTo>
                      <a:cubicBezTo>
                        <a:pt x="64971" y="100704"/>
                        <a:pt x="66053" y="98539"/>
                        <a:pt x="68219" y="97456"/>
                      </a:cubicBezTo>
                      <a:cubicBezTo>
                        <a:pt x="68219" y="94207"/>
                        <a:pt x="74716" y="90959"/>
                        <a:pt x="73633" y="87710"/>
                      </a:cubicBezTo>
                      <a:cubicBezTo>
                        <a:pt x="75799" y="89876"/>
                        <a:pt x="82296" y="82296"/>
                        <a:pt x="83379" y="79048"/>
                      </a:cubicBezTo>
                      <a:cubicBezTo>
                        <a:pt x="83379" y="80130"/>
                        <a:pt x="86628" y="77965"/>
                        <a:pt x="86628" y="80130"/>
                      </a:cubicBezTo>
                      <a:cubicBezTo>
                        <a:pt x="89876" y="76882"/>
                        <a:pt x="92042" y="74716"/>
                        <a:pt x="89876" y="73633"/>
                      </a:cubicBezTo>
                      <a:cubicBezTo>
                        <a:pt x="97456" y="71468"/>
                        <a:pt x="99621" y="61722"/>
                        <a:pt x="106119" y="62805"/>
                      </a:cubicBezTo>
                      <a:cubicBezTo>
                        <a:pt x="114781" y="54142"/>
                        <a:pt x="123444" y="47645"/>
                        <a:pt x="132107" y="42231"/>
                      </a:cubicBezTo>
                      <a:cubicBezTo>
                        <a:pt x="133190" y="45479"/>
                        <a:pt x="122361" y="48728"/>
                        <a:pt x="124527" y="50894"/>
                      </a:cubicBezTo>
                      <a:cubicBezTo>
                        <a:pt x="126693" y="49811"/>
                        <a:pt x="127775" y="47645"/>
                        <a:pt x="129941" y="46562"/>
                      </a:cubicBezTo>
                      <a:cubicBezTo>
                        <a:pt x="132107" y="45479"/>
                        <a:pt x="133190" y="44397"/>
                        <a:pt x="134273" y="42231"/>
                      </a:cubicBezTo>
                      <a:cubicBezTo>
                        <a:pt x="137521" y="40065"/>
                        <a:pt x="140770" y="37900"/>
                        <a:pt x="146184" y="35734"/>
                      </a:cubicBezTo>
                      <a:cubicBezTo>
                        <a:pt x="148349" y="34651"/>
                        <a:pt x="145101" y="37900"/>
                        <a:pt x="145101" y="38982"/>
                      </a:cubicBezTo>
                      <a:cubicBezTo>
                        <a:pt x="149432" y="35734"/>
                        <a:pt x="153764" y="34651"/>
                        <a:pt x="158095" y="32485"/>
                      </a:cubicBezTo>
                      <a:cubicBezTo>
                        <a:pt x="162427" y="31402"/>
                        <a:pt x="166758" y="29237"/>
                        <a:pt x="171089" y="27071"/>
                      </a:cubicBezTo>
                      <a:cubicBezTo>
                        <a:pt x="171089" y="27071"/>
                        <a:pt x="170006" y="28154"/>
                        <a:pt x="170006" y="28154"/>
                      </a:cubicBezTo>
                      <a:cubicBezTo>
                        <a:pt x="172172" y="27071"/>
                        <a:pt x="174338" y="27071"/>
                        <a:pt x="173255" y="25988"/>
                      </a:cubicBezTo>
                      <a:lnTo>
                        <a:pt x="172172" y="27071"/>
                      </a:lnTo>
                      <a:cubicBezTo>
                        <a:pt x="168923" y="25988"/>
                        <a:pt x="177586" y="20574"/>
                        <a:pt x="177586" y="19491"/>
                      </a:cubicBezTo>
                      <a:cubicBezTo>
                        <a:pt x="175421" y="24905"/>
                        <a:pt x="186249" y="18408"/>
                        <a:pt x="183001" y="24905"/>
                      </a:cubicBezTo>
                      <a:cubicBezTo>
                        <a:pt x="184083" y="24905"/>
                        <a:pt x="185166" y="23823"/>
                        <a:pt x="185166" y="22740"/>
                      </a:cubicBezTo>
                      <a:cubicBezTo>
                        <a:pt x="187332" y="22740"/>
                        <a:pt x="187332" y="22740"/>
                        <a:pt x="186249" y="24905"/>
                      </a:cubicBezTo>
                      <a:cubicBezTo>
                        <a:pt x="192746" y="22740"/>
                        <a:pt x="189498" y="21657"/>
                        <a:pt x="195995" y="20574"/>
                      </a:cubicBezTo>
                      <a:cubicBezTo>
                        <a:pt x="195995" y="21657"/>
                        <a:pt x="194912" y="21657"/>
                        <a:pt x="194912" y="22740"/>
                      </a:cubicBezTo>
                      <a:cubicBezTo>
                        <a:pt x="197077" y="20574"/>
                        <a:pt x="200326" y="18408"/>
                        <a:pt x="205740" y="18408"/>
                      </a:cubicBezTo>
                      <a:cubicBezTo>
                        <a:pt x="205740" y="18408"/>
                        <a:pt x="205740" y="19491"/>
                        <a:pt x="204657" y="19491"/>
                      </a:cubicBezTo>
                      <a:cubicBezTo>
                        <a:pt x="208989" y="18408"/>
                        <a:pt x="212237" y="17325"/>
                        <a:pt x="215486" y="16243"/>
                      </a:cubicBezTo>
                      <a:cubicBezTo>
                        <a:pt x="218734" y="15160"/>
                        <a:pt x="223066" y="14077"/>
                        <a:pt x="227397" y="15160"/>
                      </a:cubicBezTo>
                      <a:cubicBezTo>
                        <a:pt x="225231" y="18408"/>
                        <a:pt x="230646" y="16243"/>
                        <a:pt x="230646" y="18408"/>
                      </a:cubicBezTo>
                      <a:cubicBezTo>
                        <a:pt x="230646" y="18408"/>
                        <a:pt x="231729" y="18408"/>
                        <a:pt x="232811" y="18408"/>
                      </a:cubicBezTo>
                      <a:cubicBezTo>
                        <a:pt x="233894" y="18408"/>
                        <a:pt x="234977" y="18408"/>
                        <a:pt x="234977" y="18408"/>
                      </a:cubicBezTo>
                      <a:lnTo>
                        <a:pt x="232811" y="17325"/>
                      </a:lnTo>
                      <a:cubicBezTo>
                        <a:pt x="237143" y="17325"/>
                        <a:pt x="241474" y="15160"/>
                        <a:pt x="244722" y="16243"/>
                      </a:cubicBezTo>
                      <a:cubicBezTo>
                        <a:pt x="244722" y="16243"/>
                        <a:pt x="243640" y="16243"/>
                        <a:pt x="242557" y="16243"/>
                      </a:cubicBezTo>
                      <a:cubicBezTo>
                        <a:pt x="241474" y="16243"/>
                        <a:pt x="240391" y="16243"/>
                        <a:pt x="240391" y="16243"/>
                      </a:cubicBezTo>
                      <a:cubicBezTo>
                        <a:pt x="240391" y="16243"/>
                        <a:pt x="242557" y="16243"/>
                        <a:pt x="244722" y="16243"/>
                      </a:cubicBezTo>
                      <a:cubicBezTo>
                        <a:pt x="246888" y="16243"/>
                        <a:pt x="249054" y="16243"/>
                        <a:pt x="249054" y="16243"/>
                      </a:cubicBezTo>
                      <a:lnTo>
                        <a:pt x="244722" y="15160"/>
                      </a:lnTo>
                      <a:cubicBezTo>
                        <a:pt x="249054" y="14077"/>
                        <a:pt x="244722" y="11911"/>
                        <a:pt x="250137" y="12994"/>
                      </a:cubicBezTo>
                      <a:cubicBezTo>
                        <a:pt x="249054" y="12994"/>
                        <a:pt x="254468" y="12994"/>
                        <a:pt x="256634" y="15160"/>
                      </a:cubicBezTo>
                      <a:lnTo>
                        <a:pt x="256634" y="15160"/>
                      </a:lnTo>
                      <a:cubicBezTo>
                        <a:pt x="258800" y="14077"/>
                        <a:pt x="260965" y="14077"/>
                        <a:pt x="264214" y="15160"/>
                      </a:cubicBezTo>
                      <a:cubicBezTo>
                        <a:pt x="265297" y="16243"/>
                        <a:pt x="263131" y="18408"/>
                        <a:pt x="263131" y="18408"/>
                      </a:cubicBezTo>
                      <a:cubicBezTo>
                        <a:pt x="265297" y="16243"/>
                        <a:pt x="272877" y="19491"/>
                        <a:pt x="276125" y="17325"/>
                      </a:cubicBezTo>
                      <a:cubicBezTo>
                        <a:pt x="275042" y="17325"/>
                        <a:pt x="275042" y="19491"/>
                        <a:pt x="275042" y="19491"/>
                      </a:cubicBezTo>
                      <a:lnTo>
                        <a:pt x="277208" y="18408"/>
                      </a:lnTo>
                      <a:cubicBezTo>
                        <a:pt x="279374" y="19491"/>
                        <a:pt x="279374" y="19491"/>
                        <a:pt x="278291" y="20574"/>
                      </a:cubicBezTo>
                      <a:cubicBezTo>
                        <a:pt x="283705" y="22740"/>
                        <a:pt x="277208" y="16243"/>
                        <a:pt x="283705" y="19491"/>
                      </a:cubicBezTo>
                      <a:cubicBezTo>
                        <a:pt x="282622" y="19491"/>
                        <a:pt x="283705" y="19491"/>
                        <a:pt x="281539" y="19491"/>
                      </a:cubicBezTo>
                      <a:cubicBezTo>
                        <a:pt x="288036" y="21657"/>
                        <a:pt x="295616" y="21657"/>
                        <a:pt x="302113" y="24905"/>
                      </a:cubicBezTo>
                      <a:cubicBezTo>
                        <a:pt x="303196" y="28154"/>
                        <a:pt x="296699" y="23823"/>
                        <a:pt x="297782" y="27071"/>
                      </a:cubicBezTo>
                      <a:cubicBezTo>
                        <a:pt x="307528" y="29237"/>
                        <a:pt x="317273" y="31402"/>
                        <a:pt x="325936" y="35734"/>
                      </a:cubicBezTo>
                      <a:lnTo>
                        <a:pt x="324853" y="34651"/>
                      </a:lnTo>
                      <a:cubicBezTo>
                        <a:pt x="328102" y="31402"/>
                        <a:pt x="330267" y="40065"/>
                        <a:pt x="335682" y="40065"/>
                      </a:cubicBezTo>
                      <a:cubicBezTo>
                        <a:pt x="334599" y="40065"/>
                        <a:pt x="333516" y="41148"/>
                        <a:pt x="333516" y="41148"/>
                      </a:cubicBezTo>
                      <a:cubicBezTo>
                        <a:pt x="335682" y="43314"/>
                        <a:pt x="338930" y="44397"/>
                        <a:pt x="342178" y="45479"/>
                      </a:cubicBezTo>
                      <a:cubicBezTo>
                        <a:pt x="345427" y="46562"/>
                        <a:pt x="349759" y="48728"/>
                        <a:pt x="354090" y="50894"/>
                      </a:cubicBezTo>
                      <a:lnTo>
                        <a:pt x="353007" y="50894"/>
                      </a:lnTo>
                      <a:cubicBezTo>
                        <a:pt x="355173" y="54142"/>
                        <a:pt x="360587" y="57391"/>
                        <a:pt x="363835" y="59556"/>
                      </a:cubicBezTo>
                      <a:cubicBezTo>
                        <a:pt x="364918" y="59556"/>
                        <a:pt x="367084" y="60639"/>
                        <a:pt x="367084" y="59556"/>
                      </a:cubicBezTo>
                      <a:cubicBezTo>
                        <a:pt x="368167" y="62805"/>
                        <a:pt x="370332" y="64971"/>
                        <a:pt x="372498" y="67136"/>
                      </a:cubicBezTo>
                      <a:cubicBezTo>
                        <a:pt x="374664" y="69302"/>
                        <a:pt x="376830" y="70385"/>
                        <a:pt x="380078" y="72551"/>
                      </a:cubicBezTo>
                      <a:cubicBezTo>
                        <a:pt x="385492" y="75799"/>
                        <a:pt x="389824" y="79048"/>
                        <a:pt x="391989" y="85545"/>
                      </a:cubicBezTo>
                      <a:cubicBezTo>
                        <a:pt x="390906" y="84462"/>
                        <a:pt x="388741" y="83379"/>
                        <a:pt x="389824" y="84462"/>
                      </a:cubicBezTo>
                      <a:cubicBezTo>
                        <a:pt x="389824" y="84462"/>
                        <a:pt x="391989" y="85545"/>
                        <a:pt x="393072" y="87710"/>
                      </a:cubicBezTo>
                      <a:cubicBezTo>
                        <a:pt x="395238" y="89876"/>
                        <a:pt x="396321" y="90959"/>
                        <a:pt x="396321" y="90959"/>
                      </a:cubicBezTo>
                      <a:cubicBezTo>
                        <a:pt x="397404" y="88793"/>
                        <a:pt x="396321" y="88793"/>
                        <a:pt x="396321" y="86628"/>
                      </a:cubicBezTo>
                      <a:cubicBezTo>
                        <a:pt x="397404" y="86628"/>
                        <a:pt x="400652" y="88793"/>
                        <a:pt x="401735" y="89876"/>
                      </a:cubicBezTo>
                      <a:cubicBezTo>
                        <a:pt x="398486" y="87710"/>
                        <a:pt x="399569" y="92042"/>
                        <a:pt x="399569" y="94207"/>
                      </a:cubicBezTo>
                      <a:cubicBezTo>
                        <a:pt x="399569" y="93125"/>
                        <a:pt x="400652" y="94207"/>
                        <a:pt x="400652" y="93125"/>
                      </a:cubicBezTo>
                      <a:cubicBezTo>
                        <a:pt x="401735" y="98539"/>
                        <a:pt x="403901" y="92042"/>
                        <a:pt x="406067" y="98539"/>
                      </a:cubicBezTo>
                      <a:lnTo>
                        <a:pt x="404984" y="98539"/>
                      </a:lnTo>
                      <a:cubicBezTo>
                        <a:pt x="407149" y="100704"/>
                        <a:pt x="409315" y="101787"/>
                        <a:pt x="410398" y="103953"/>
                      </a:cubicBezTo>
                      <a:cubicBezTo>
                        <a:pt x="409315" y="106119"/>
                        <a:pt x="408232" y="101787"/>
                        <a:pt x="407149" y="102870"/>
                      </a:cubicBezTo>
                      <a:cubicBezTo>
                        <a:pt x="409315" y="106119"/>
                        <a:pt x="414729" y="107202"/>
                        <a:pt x="414729" y="111533"/>
                      </a:cubicBezTo>
                      <a:cubicBezTo>
                        <a:pt x="413646" y="110450"/>
                        <a:pt x="412563" y="108284"/>
                        <a:pt x="410398" y="107202"/>
                      </a:cubicBezTo>
                      <a:cubicBezTo>
                        <a:pt x="410398" y="111533"/>
                        <a:pt x="411481" y="111533"/>
                        <a:pt x="412563" y="114781"/>
                      </a:cubicBezTo>
                      <a:lnTo>
                        <a:pt x="412563" y="114781"/>
                      </a:lnTo>
                      <a:cubicBezTo>
                        <a:pt x="412563" y="114781"/>
                        <a:pt x="413646" y="115864"/>
                        <a:pt x="413646" y="118030"/>
                      </a:cubicBezTo>
                      <a:cubicBezTo>
                        <a:pt x="414729" y="119113"/>
                        <a:pt x="414729" y="121279"/>
                        <a:pt x="414729" y="121279"/>
                      </a:cubicBezTo>
                      <a:lnTo>
                        <a:pt x="414729" y="119113"/>
                      </a:lnTo>
                      <a:cubicBezTo>
                        <a:pt x="417978" y="120196"/>
                        <a:pt x="420143" y="122361"/>
                        <a:pt x="421226" y="124527"/>
                      </a:cubicBezTo>
                      <a:cubicBezTo>
                        <a:pt x="422309" y="126693"/>
                        <a:pt x="423392" y="129941"/>
                        <a:pt x="426641" y="132107"/>
                      </a:cubicBezTo>
                      <a:cubicBezTo>
                        <a:pt x="421226" y="127775"/>
                        <a:pt x="424475" y="132107"/>
                        <a:pt x="422309" y="132107"/>
                      </a:cubicBezTo>
                      <a:cubicBezTo>
                        <a:pt x="422309" y="134273"/>
                        <a:pt x="423392" y="136438"/>
                        <a:pt x="422309" y="136438"/>
                      </a:cubicBezTo>
                      <a:cubicBezTo>
                        <a:pt x="425558" y="138604"/>
                        <a:pt x="423392" y="141853"/>
                        <a:pt x="427723" y="144018"/>
                      </a:cubicBezTo>
                      <a:cubicBezTo>
                        <a:pt x="426641" y="144018"/>
                        <a:pt x="428806" y="147267"/>
                        <a:pt x="426641" y="147267"/>
                      </a:cubicBezTo>
                      <a:cubicBezTo>
                        <a:pt x="428806" y="150515"/>
                        <a:pt x="427723" y="146184"/>
                        <a:pt x="428806" y="146184"/>
                      </a:cubicBezTo>
                      <a:cubicBezTo>
                        <a:pt x="433138" y="150515"/>
                        <a:pt x="430972" y="160261"/>
                        <a:pt x="437469" y="167841"/>
                      </a:cubicBezTo>
                      <a:cubicBezTo>
                        <a:pt x="439634" y="171089"/>
                        <a:pt x="440717" y="173255"/>
                        <a:pt x="441800" y="175421"/>
                      </a:cubicBezTo>
                      <a:cubicBezTo>
                        <a:pt x="442883" y="177586"/>
                        <a:pt x="445049" y="178669"/>
                        <a:pt x="446132" y="183001"/>
                      </a:cubicBezTo>
                      <a:cubicBezTo>
                        <a:pt x="445049" y="185166"/>
                        <a:pt x="442883" y="181918"/>
                        <a:pt x="442883" y="181918"/>
                      </a:cubicBezTo>
                      <a:cubicBezTo>
                        <a:pt x="442883" y="186249"/>
                        <a:pt x="443966" y="188415"/>
                        <a:pt x="445049" y="191663"/>
                      </a:cubicBezTo>
                      <a:cubicBezTo>
                        <a:pt x="443966" y="190581"/>
                        <a:pt x="443966" y="191663"/>
                        <a:pt x="442883" y="192746"/>
                      </a:cubicBezTo>
                      <a:cubicBezTo>
                        <a:pt x="443966" y="195995"/>
                        <a:pt x="446132" y="193829"/>
                        <a:pt x="445049" y="198160"/>
                      </a:cubicBezTo>
                      <a:cubicBezTo>
                        <a:pt x="443966" y="198160"/>
                        <a:pt x="442883" y="197078"/>
                        <a:pt x="441800" y="195995"/>
                      </a:cubicBezTo>
                      <a:cubicBezTo>
                        <a:pt x="442883" y="198160"/>
                        <a:pt x="442883" y="199243"/>
                        <a:pt x="443966" y="200326"/>
                      </a:cubicBezTo>
                      <a:cubicBezTo>
                        <a:pt x="445049" y="201409"/>
                        <a:pt x="445049" y="203575"/>
                        <a:pt x="446132" y="205740"/>
                      </a:cubicBezTo>
                      <a:cubicBezTo>
                        <a:pt x="445049" y="206823"/>
                        <a:pt x="443966" y="203575"/>
                        <a:pt x="442883" y="202492"/>
                      </a:cubicBezTo>
                      <a:cubicBezTo>
                        <a:pt x="443966" y="206823"/>
                        <a:pt x="445049" y="212237"/>
                        <a:pt x="447214" y="213320"/>
                      </a:cubicBezTo>
                      <a:lnTo>
                        <a:pt x="447214" y="211155"/>
                      </a:lnTo>
                      <a:cubicBezTo>
                        <a:pt x="447214" y="212237"/>
                        <a:pt x="445049" y="212237"/>
                        <a:pt x="445049" y="211155"/>
                      </a:cubicBezTo>
                      <a:cubicBezTo>
                        <a:pt x="442883" y="207906"/>
                        <a:pt x="445049" y="205740"/>
                        <a:pt x="446132" y="205740"/>
                      </a:cubicBezTo>
                      <a:lnTo>
                        <a:pt x="447214" y="207906"/>
                      </a:lnTo>
                      <a:cubicBezTo>
                        <a:pt x="449380" y="206823"/>
                        <a:pt x="448297" y="203575"/>
                        <a:pt x="447214" y="201409"/>
                      </a:cubicBezTo>
                      <a:cubicBezTo>
                        <a:pt x="446132" y="198160"/>
                        <a:pt x="443966" y="195995"/>
                        <a:pt x="443966" y="192746"/>
                      </a:cubicBezTo>
                      <a:lnTo>
                        <a:pt x="447214" y="193829"/>
                      </a:lnTo>
                      <a:lnTo>
                        <a:pt x="443966" y="189498"/>
                      </a:lnTo>
                      <a:cubicBezTo>
                        <a:pt x="445049" y="188415"/>
                        <a:pt x="446132" y="187332"/>
                        <a:pt x="447214" y="189498"/>
                      </a:cubicBezTo>
                      <a:cubicBezTo>
                        <a:pt x="448297" y="185166"/>
                        <a:pt x="445049" y="186249"/>
                        <a:pt x="446132" y="183001"/>
                      </a:cubicBezTo>
                      <a:cubicBezTo>
                        <a:pt x="446132" y="183001"/>
                        <a:pt x="446132" y="183001"/>
                        <a:pt x="446132" y="183001"/>
                      </a:cubicBezTo>
                      <a:lnTo>
                        <a:pt x="443966" y="179752"/>
                      </a:lnTo>
                      <a:cubicBezTo>
                        <a:pt x="445049" y="180835"/>
                        <a:pt x="446132" y="178669"/>
                        <a:pt x="446132" y="180835"/>
                      </a:cubicBezTo>
                      <a:cubicBezTo>
                        <a:pt x="446132" y="174338"/>
                        <a:pt x="440717" y="171089"/>
                        <a:pt x="442883" y="167841"/>
                      </a:cubicBezTo>
                      <a:lnTo>
                        <a:pt x="442883" y="167841"/>
                      </a:lnTo>
                      <a:cubicBezTo>
                        <a:pt x="439634" y="159178"/>
                        <a:pt x="440717" y="167841"/>
                        <a:pt x="435303" y="162427"/>
                      </a:cubicBezTo>
                      <a:lnTo>
                        <a:pt x="439634" y="155930"/>
                      </a:lnTo>
                      <a:lnTo>
                        <a:pt x="437469" y="155930"/>
                      </a:lnTo>
                      <a:cubicBezTo>
                        <a:pt x="437469" y="154847"/>
                        <a:pt x="436386" y="152681"/>
                        <a:pt x="437469" y="152681"/>
                      </a:cubicBezTo>
                      <a:cubicBezTo>
                        <a:pt x="434220" y="150515"/>
                        <a:pt x="436386" y="153764"/>
                        <a:pt x="434220" y="152681"/>
                      </a:cubicBezTo>
                      <a:cubicBezTo>
                        <a:pt x="434220" y="150515"/>
                        <a:pt x="433138" y="147267"/>
                        <a:pt x="432055" y="145101"/>
                      </a:cubicBezTo>
                      <a:cubicBezTo>
                        <a:pt x="430972" y="142935"/>
                        <a:pt x="429889" y="140770"/>
                        <a:pt x="432055" y="139687"/>
                      </a:cubicBezTo>
                      <a:cubicBezTo>
                        <a:pt x="429889" y="138604"/>
                        <a:pt x="433138" y="144018"/>
                        <a:pt x="429889" y="140770"/>
                      </a:cubicBezTo>
                      <a:cubicBezTo>
                        <a:pt x="430972" y="139687"/>
                        <a:pt x="430972" y="138604"/>
                        <a:pt x="429889" y="136438"/>
                      </a:cubicBezTo>
                      <a:cubicBezTo>
                        <a:pt x="428806" y="135356"/>
                        <a:pt x="426641" y="133190"/>
                        <a:pt x="426641" y="131024"/>
                      </a:cubicBezTo>
                      <a:cubicBezTo>
                        <a:pt x="428806" y="131024"/>
                        <a:pt x="429889" y="135356"/>
                        <a:pt x="429889" y="131024"/>
                      </a:cubicBezTo>
                      <a:cubicBezTo>
                        <a:pt x="425558" y="129941"/>
                        <a:pt x="426641" y="123444"/>
                        <a:pt x="424475" y="120196"/>
                      </a:cubicBezTo>
                      <a:cubicBezTo>
                        <a:pt x="423392" y="121279"/>
                        <a:pt x="422309" y="119113"/>
                        <a:pt x="421226" y="116947"/>
                      </a:cubicBezTo>
                      <a:cubicBezTo>
                        <a:pt x="420143" y="114781"/>
                        <a:pt x="417978" y="111533"/>
                        <a:pt x="415812" y="109367"/>
                      </a:cubicBezTo>
                      <a:cubicBezTo>
                        <a:pt x="416895" y="109367"/>
                        <a:pt x="410398" y="99622"/>
                        <a:pt x="408232" y="94207"/>
                      </a:cubicBezTo>
                      <a:lnTo>
                        <a:pt x="408232" y="94207"/>
                      </a:lnTo>
                      <a:cubicBezTo>
                        <a:pt x="404984" y="95290"/>
                        <a:pt x="402818" y="89876"/>
                        <a:pt x="399569" y="87710"/>
                      </a:cubicBezTo>
                      <a:cubicBezTo>
                        <a:pt x="400652" y="86628"/>
                        <a:pt x="401735" y="86628"/>
                        <a:pt x="403901" y="87710"/>
                      </a:cubicBezTo>
                      <a:lnTo>
                        <a:pt x="401735" y="84462"/>
                      </a:lnTo>
                      <a:cubicBezTo>
                        <a:pt x="400652" y="84462"/>
                        <a:pt x="399569" y="83379"/>
                        <a:pt x="397404" y="82296"/>
                      </a:cubicBezTo>
                      <a:lnTo>
                        <a:pt x="399569" y="81213"/>
                      </a:lnTo>
                      <a:cubicBezTo>
                        <a:pt x="397404" y="79048"/>
                        <a:pt x="395238" y="77965"/>
                        <a:pt x="393072" y="75799"/>
                      </a:cubicBezTo>
                      <a:cubicBezTo>
                        <a:pt x="390906" y="73633"/>
                        <a:pt x="388741" y="71468"/>
                        <a:pt x="386575" y="69302"/>
                      </a:cubicBezTo>
                      <a:cubicBezTo>
                        <a:pt x="385492" y="70385"/>
                        <a:pt x="386575" y="76882"/>
                        <a:pt x="381161" y="72551"/>
                      </a:cubicBezTo>
                      <a:cubicBezTo>
                        <a:pt x="381161" y="71468"/>
                        <a:pt x="382244" y="70385"/>
                        <a:pt x="384410" y="71468"/>
                      </a:cubicBezTo>
                      <a:cubicBezTo>
                        <a:pt x="384410" y="71468"/>
                        <a:pt x="382244" y="70385"/>
                        <a:pt x="382244" y="69302"/>
                      </a:cubicBezTo>
                      <a:lnTo>
                        <a:pt x="385492" y="70385"/>
                      </a:lnTo>
                      <a:cubicBezTo>
                        <a:pt x="383327" y="68219"/>
                        <a:pt x="383327" y="70385"/>
                        <a:pt x="382244" y="68219"/>
                      </a:cubicBezTo>
                      <a:cubicBezTo>
                        <a:pt x="383327" y="67136"/>
                        <a:pt x="381161" y="66053"/>
                        <a:pt x="382244" y="66053"/>
                      </a:cubicBezTo>
                      <a:cubicBezTo>
                        <a:pt x="382244" y="66053"/>
                        <a:pt x="383327" y="68219"/>
                        <a:pt x="384410" y="68219"/>
                      </a:cubicBezTo>
                      <a:cubicBezTo>
                        <a:pt x="382244" y="66053"/>
                        <a:pt x="381161" y="62805"/>
                        <a:pt x="381161" y="61722"/>
                      </a:cubicBezTo>
                      <a:cubicBezTo>
                        <a:pt x="381161" y="62805"/>
                        <a:pt x="380078" y="62805"/>
                        <a:pt x="377913" y="61722"/>
                      </a:cubicBezTo>
                      <a:cubicBezTo>
                        <a:pt x="373581" y="58474"/>
                        <a:pt x="377913" y="59556"/>
                        <a:pt x="375747" y="56308"/>
                      </a:cubicBezTo>
                      <a:cubicBezTo>
                        <a:pt x="374664" y="56308"/>
                        <a:pt x="372498" y="53059"/>
                        <a:pt x="370332" y="55225"/>
                      </a:cubicBezTo>
                      <a:cubicBezTo>
                        <a:pt x="369250" y="54142"/>
                        <a:pt x="369250" y="53059"/>
                        <a:pt x="369250" y="51976"/>
                      </a:cubicBezTo>
                      <a:cubicBezTo>
                        <a:pt x="368167" y="51976"/>
                        <a:pt x="364918" y="49811"/>
                        <a:pt x="362753" y="48728"/>
                      </a:cubicBezTo>
                      <a:cubicBezTo>
                        <a:pt x="360587" y="47645"/>
                        <a:pt x="359504" y="46562"/>
                        <a:pt x="359504" y="48728"/>
                      </a:cubicBezTo>
                      <a:lnTo>
                        <a:pt x="359504" y="48728"/>
                      </a:lnTo>
                      <a:cubicBezTo>
                        <a:pt x="359504" y="48728"/>
                        <a:pt x="359504" y="48728"/>
                        <a:pt x="359504" y="48728"/>
                      </a:cubicBezTo>
                      <a:lnTo>
                        <a:pt x="359504" y="48728"/>
                      </a:lnTo>
                      <a:lnTo>
                        <a:pt x="359504" y="48728"/>
                      </a:lnTo>
                      <a:cubicBezTo>
                        <a:pt x="355173" y="46562"/>
                        <a:pt x="351924" y="44397"/>
                        <a:pt x="348676" y="41148"/>
                      </a:cubicBezTo>
                      <a:cubicBezTo>
                        <a:pt x="345427" y="37900"/>
                        <a:pt x="341096" y="35734"/>
                        <a:pt x="337847" y="33568"/>
                      </a:cubicBezTo>
                      <a:lnTo>
                        <a:pt x="337847" y="32485"/>
                      </a:lnTo>
                      <a:cubicBezTo>
                        <a:pt x="332433" y="30320"/>
                        <a:pt x="327019" y="27071"/>
                        <a:pt x="323770" y="27071"/>
                      </a:cubicBezTo>
                      <a:cubicBezTo>
                        <a:pt x="322687" y="25988"/>
                        <a:pt x="320522" y="24905"/>
                        <a:pt x="321605" y="23823"/>
                      </a:cubicBezTo>
                      <a:cubicBezTo>
                        <a:pt x="317273" y="22740"/>
                        <a:pt x="317273" y="22740"/>
                        <a:pt x="311859" y="19491"/>
                      </a:cubicBezTo>
                      <a:cubicBezTo>
                        <a:pt x="316190" y="19491"/>
                        <a:pt x="310776" y="18408"/>
                        <a:pt x="316190" y="20574"/>
                      </a:cubicBezTo>
                      <a:cubicBezTo>
                        <a:pt x="311859" y="18408"/>
                        <a:pt x="310776" y="16243"/>
                        <a:pt x="305362" y="16243"/>
                      </a:cubicBezTo>
                      <a:cubicBezTo>
                        <a:pt x="307528" y="15160"/>
                        <a:pt x="302113" y="12994"/>
                        <a:pt x="299948" y="12994"/>
                      </a:cubicBezTo>
                      <a:lnTo>
                        <a:pt x="303196" y="15160"/>
                      </a:lnTo>
                      <a:cubicBezTo>
                        <a:pt x="299948" y="14077"/>
                        <a:pt x="297782" y="14077"/>
                        <a:pt x="295616" y="12994"/>
                      </a:cubicBezTo>
                      <a:lnTo>
                        <a:pt x="297782" y="10828"/>
                      </a:lnTo>
                      <a:cubicBezTo>
                        <a:pt x="293450" y="7580"/>
                        <a:pt x="288036" y="7580"/>
                        <a:pt x="283705" y="7580"/>
                      </a:cubicBezTo>
                      <a:cubicBezTo>
                        <a:pt x="279374" y="7580"/>
                        <a:pt x="275042" y="7580"/>
                        <a:pt x="271794" y="4331"/>
                      </a:cubicBezTo>
                      <a:cubicBezTo>
                        <a:pt x="268545" y="5414"/>
                        <a:pt x="277208" y="6497"/>
                        <a:pt x="273959" y="8663"/>
                      </a:cubicBezTo>
                      <a:cubicBezTo>
                        <a:pt x="269628" y="7580"/>
                        <a:pt x="265297" y="3248"/>
                        <a:pt x="263131" y="3248"/>
                      </a:cubicBezTo>
                      <a:cubicBezTo>
                        <a:pt x="256634" y="1083"/>
                        <a:pt x="256634" y="5414"/>
                        <a:pt x="249054" y="4331"/>
                      </a:cubicBezTo>
                      <a:cubicBezTo>
                        <a:pt x="250137" y="5414"/>
                        <a:pt x="250137" y="7580"/>
                        <a:pt x="245805" y="8663"/>
                      </a:cubicBezTo>
                      <a:cubicBezTo>
                        <a:pt x="241474" y="7580"/>
                        <a:pt x="240391" y="4331"/>
                        <a:pt x="243640" y="4331"/>
                      </a:cubicBezTo>
                      <a:cubicBezTo>
                        <a:pt x="244722" y="4331"/>
                        <a:pt x="245805" y="4331"/>
                        <a:pt x="245805" y="5414"/>
                      </a:cubicBezTo>
                      <a:cubicBezTo>
                        <a:pt x="246888" y="5414"/>
                        <a:pt x="249054" y="5414"/>
                        <a:pt x="247971" y="4331"/>
                      </a:cubicBezTo>
                      <a:lnTo>
                        <a:pt x="246888" y="5414"/>
                      </a:lnTo>
                      <a:cubicBezTo>
                        <a:pt x="244722" y="4331"/>
                        <a:pt x="238226" y="4331"/>
                        <a:pt x="239308" y="2166"/>
                      </a:cubicBezTo>
                      <a:cubicBezTo>
                        <a:pt x="236060" y="3248"/>
                        <a:pt x="237143" y="3248"/>
                        <a:pt x="240391" y="4331"/>
                      </a:cubicBezTo>
                      <a:cubicBezTo>
                        <a:pt x="233894" y="3248"/>
                        <a:pt x="230646" y="4331"/>
                        <a:pt x="224149" y="3248"/>
                      </a:cubicBezTo>
                      <a:cubicBezTo>
                        <a:pt x="225231" y="3248"/>
                        <a:pt x="226314" y="4331"/>
                        <a:pt x="225231" y="4331"/>
                      </a:cubicBezTo>
                      <a:cubicBezTo>
                        <a:pt x="215486" y="3248"/>
                        <a:pt x="220900" y="6497"/>
                        <a:pt x="214403" y="6497"/>
                      </a:cubicBezTo>
                      <a:cubicBezTo>
                        <a:pt x="211155" y="5414"/>
                        <a:pt x="215486" y="3248"/>
                        <a:pt x="208989" y="4331"/>
                      </a:cubicBezTo>
                      <a:cubicBezTo>
                        <a:pt x="204657" y="3248"/>
                        <a:pt x="207906" y="2166"/>
                        <a:pt x="208989" y="1083"/>
                      </a:cubicBezTo>
                      <a:cubicBezTo>
                        <a:pt x="203575" y="3248"/>
                        <a:pt x="198160" y="1083"/>
                        <a:pt x="193829" y="1083"/>
                      </a:cubicBezTo>
                      <a:lnTo>
                        <a:pt x="197077" y="0"/>
                      </a:lnTo>
                      <a:cubicBezTo>
                        <a:pt x="194912" y="1083"/>
                        <a:pt x="193829" y="1083"/>
                        <a:pt x="191663" y="1083"/>
                      </a:cubicBezTo>
                      <a:lnTo>
                        <a:pt x="193829" y="2166"/>
                      </a:lnTo>
                      <a:cubicBezTo>
                        <a:pt x="191663" y="2166"/>
                        <a:pt x="190580" y="2166"/>
                        <a:pt x="190580" y="2166"/>
                      </a:cubicBezTo>
                      <a:cubicBezTo>
                        <a:pt x="188415" y="3248"/>
                        <a:pt x="192746" y="4331"/>
                        <a:pt x="189498" y="7580"/>
                      </a:cubicBezTo>
                      <a:cubicBezTo>
                        <a:pt x="187332" y="7580"/>
                        <a:pt x="181918" y="9746"/>
                        <a:pt x="180835" y="7580"/>
                      </a:cubicBezTo>
                      <a:cubicBezTo>
                        <a:pt x="188415" y="6497"/>
                        <a:pt x="179752" y="5414"/>
                        <a:pt x="186249" y="4331"/>
                      </a:cubicBezTo>
                      <a:cubicBezTo>
                        <a:pt x="185166" y="4331"/>
                        <a:pt x="183001" y="5414"/>
                        <a:pt x="181918" y="5414"/>
                      </a:cubicBezTo>
                      <a:cubicBezTo>
                        <a:pt x="181918" y="5414"/>
                        <a:pt x="181918" y="4331"/>
                        <a:pt x="183001" y="4331"/>
                      </a:cubicBezTo>
                      <a:cubicBezTo>
                        <a:pt x="175421" y="4331"/>
                        <a:pt x="179752" y="7580"/>
                        <a:pt x="173255" y="9746"/>
                      </a:cubicBezTo>
                      <a:cubicBezTo>
                        <a:pt x="174338" y="8663"/>
                        <a:pt x="171089" y="7580"/>
                        <a:pt x="170006" y="8663"/>
                      </a:cubicBezTo>
                      <a:cubicBezTo>
                        <a:pt x="173255" y="7580"/>
                        <a:pt x="172172" y="10828"/>
                        <a:pt x="170006" y="11911"/>
                      </a:cubicBezTo>
                      <a:cubicBezTo>
                        <a:pt x="164592" y="11911"/>
                        <a:pt x="164592" y="14077"/>
                        <a:pt x="162427" y="15160"/>
                      </a:cubicBezTo>
                      <a:lnTo>
                        <a:pt x="165675" y="15160"/>
                      </a:lnTo>
                      <a:cubicBezTo>
                        <a:pt x="164592" y="16243"/>
                        <a:pt x="162427" y="17325"/>
                        <a:pt x="159178" y="18408"/>
                      </a:cubicBezTo>
                      <a:cubicBezTo>
                        <a:pt x="158095" y="17325"/>
                        <a:pt x="161344" y="16243"/>
                        <a:pt x="160261" y="16243"/>
                      </a:cubicBezTo>
                      <a:cubicBezTo>
                        <a:pt x="157012" y="19491"/>
                        <a:pt x="151598" y="16243"/>
                        <a:pt x="147267" y="20574"/>
                      </a:cubicBezTo>
                      <a:cubicBezTo>
                        <a:pt x="145101" y="20574"/>
                        <a:pt x="146184" y="18408"/>
                        <a:pt x="144018" y="18408"/>
                      </a:cubicBezTo>
                      <a:cubicBezTo>
                        <a:pt x="138604" y="21657"/>
                        <a:pt x="137521" y="19491"/>
                        <a:pt x="132107" y="22740"/>
                      </a:cubicBezTo>
                      <a:cubicBezTo>
                        <a:pt x="134273" y="23823"/>
                        <a:pt x="134273" y="22740"/>
                        <a:pt x="131024" y="25988"/>
                      </a:cubicBezTo>
                      <a:lnTo>
                        <a:pt x="139687" y="20574"/>
                      </a:lnTo>
                      <a:lnTo>
                        <a:pt x="134273" y="25988"/>
                      </a:lnTo>
                      <a:cubicBezTo>
                        <a:pt x="137521" y="24905"/>
                        <a:pt x="139687" y="22740"/>
                        <a:pt x="141852" y="21657"/>
                      </a:cubicBezTo>
                      <a:cubicBezTo>
                        <a:pt x="139687" y="23823"/>
                        <a:pt x="139687" y="23823"/>
                        <a:pt x="141852" y="24905"/>
                      </a:cubicBezTo>
                      <a:cubicBezTo>
                        <a:pt x="136438" y="23823"/>
                        <a:pt x="135356" y="29237"/>
                        <a:pt x="129941" y="30320"/>
                      </a:cubicBezTo>
                      <a:lnTo>
                        <a:pt x="127775" y="25988"/>
                      </a:lnTo>
                      <a:cubicBezTo>
                        <a:pt x="120195" y="27071"/>
                        <a:pt x="116947" y="33568"/>
                        <a:pt x="108284" y="37900"/>
                      </a:cubicBezTo>
                      <a:lnTo>
                        <a:pt x="111533" y="36817"/>
                      </a:lnTo>
                      <a:cubicBezTo>
                        <a:pt x="111533" y="38982"/>
                        <a:pt x="107201" y="40065"/>
                        <a:pt x="105036" y="42231"/>
                      </a:cubicBezTo>
                      <a:cubicBezTo>
                        <a:pt x="103953" y="41148"/>
                        <a:pt x="102870" y="41148"/>
                        <a:pt x="100704" y="41148"/>
                      </a:cubicBezTo>
                      <a:cubicBezTo>
                        <a:pt x="101787" y="42231"/>
                        <a:pt x="95290" y="45479"/>
                        <a:pt x="96373" y="47645"/>
                      </a:cubicBezTo>
                      <a:cubicBezTo>
                        <a:pt x="96373" y="47645"/>
                        <a:pt x="95290" y="47645"/>
                        <a:pt x="94207" y="47645"/>
                      </a:cubicBezTo>
                      <a:cubicBezTo>
                        <a:pt x="93124" y="47645"/>
                        <a:pt x="92042" y="47645"/>
                        <a:pt x="92042" y="47645"/>
                      </a:cubicBezTo>
                      <a:cubicBezTo>
                        <a:pt x="85545" y="51976"/>
                        <a:pt x="87710" y="56308"/>
                        <a:pt x="82296" y="60639"/>
                      </a:cubicBezTo>
                      <a:cubicBezTo>
                        <a:pt x="83379" y="58474"/>
                        <a:pt x="80130" y="59556"/>
                        <a:pt x="82296" y="55225"/>
                      </a:cubicBezTo>
                      <a:cubicBezTo>
                        <a:pt x="80130" y="56308"/>
                        <a:pt x="79047" y="58474"/>
                        <a:pt x="79047" y="58474"/>
                      </a:cubicBezTo>
                      <a:cubicBezTo>
                        <a:pt x="76882" y="58474"/>
                        <a:pt x="75799" y="64971"/>
                        <a:pt x="72550" y="64971"/>
                      </a:cubicBezTo>
                      <a:cubicBezTo>
                        <a:pt x="72550" y="66053"/>
                        <a:pt x="72550" y="67136"/>
                        <a:pt x="71467" y="69302"/>
                      </a:cubicBezTo>
                      <a:cubicBezTo>
                        <a:pt x="71467" y="69302"/>
                        <a:pt x="71467" y="69302"/>
                        <a:pt x="71467" y="69302"/>
                      </a:cubicBezTo>
                      <a:cubicBezTo>
                        <a:pt x="71467" y="69302"/>
                        <a:pt x="69302" y="72551"/>
                        <a:pt x="71467" y="72551"/>
                      </a:cubicBezTo>
                      <a:cubicBezTo>
                        <a:pt x="62805" y="74716"/>
                        <a:pt x="57391" y="87710"/>
                        <a:pt x="50893" y="90959"/>
                      </a:cubicBezTo>
                      <a:cubicBezTo>
                        <a:pt x="47645" y="95290"/>
                        <a:pt x="44396" y="100704"/>
                        <a:pt x="42231" y="105036"/>
                      </a:cubicBezTo>
                      <a:cubicBezTo>
                        <a:pt x="42231" y="105036"/>
                        <a:pt x="41148" y="105036"/>
                        <a:pt x="42231" y="103953"/>
                      </a:cubicBezTo>
                      <a:cubicBezTo>
                        <a:pt x="37900" y="109367"/>
                        <a:pt x="43314" y="109367"/>
                        <a:pt x="37900" y="114781"/>
                      </a:cubicBezTo>
                      <a:cubicBezTo>
                        <a:pt x="33568" y="116947"/>
                        <a:pt x="38982" y="110450"/>
                        <a:pt x="36817" y="112616"/>
                      </a:cubicBezTo>
                      <a:cubicBezTo>
                        <a:pt x="32485" y="111533"/>
                        <a:pt x="32485" y="121279"/>
                        <a:pt x="28154" y="124527"/>
                      </a:cubicBezTo>
                      <a:lnTo>
                        <a:pt x="28154" y="123444"/>
                      </a:lnTo>
                      <a:cubicBezTo>
                        <a:pt x="24905" y="126693"/>
                        <a:pt x="24905" y="133190"/>
                        <a:pt x="22739" y="138604"/>
                      </a:cubicBezTo>
                      <a:cubicBezTo>
                        <a:pt x="22739" y="138604"/>
                        <a:pt x="22739" y="138604"/>
                        <a:pt x="21657" y="138604"/>
                      </a:cubicBezTo>
                      <a:cubicBezTo>
                        <a:pt x="21657" y="144018"/>
                        <a:pt x="19491" y="151598"/>
                        <a:pt x="18408" y="157012"/>
                      </a:cubicBezTo>
                      <a:cubicBezTo>
                        <a:pt x="17325" y="154847"/>
                        <a:pt x="18408" y="153764"/>
                        <a:pt x="16243" y="154847"/>
                      </a:cubicBezTo>
                      <a:cubicBezTo>
                        <a:pt x="15160" y="157012"/>
                        <a:pt x="19491" y="154847"/>
                        <a:pt x="18408" y="160261"/>
                      </a:cubicBezTo>
                      <a:cubicBezTo>
                        <a:pt x="17325" y="161344"/>
                        <a:pt x="15160" y="164592"/>
                        <a:pt x="12994" y="164592"/>
                      </a:cubicBezTo>
                      <a:cubicBezTo>
                        <a:pt x="12994" y="164592"/>
                        <a:pt x="12994" y="163509"/>
                        <a:pt x="14077" y="162427"/>
                      </a:cubicBezTo>
                      <a:cubicBezTo>
                        <a:pt x="14077" y="161344"/>
                        <a:pt x="15160" y="160261"/>
                        <a:pt x="15160" y="160261"/>
                      </a:cubicBezTo>
                      <a:cubicBezTo>
                        <a:pt x="11911" y="162427"/>
                        <a:pt x="12994" y="166758"/>
                        <a:pt x="11911" y="168924"/>
                      </a:cubicBezTo>
                      <a:lnTo>
                        <a:pt x="10828" y="167841"/>
                      </a:lnTo>
                      <a:cubicBezTo>
                        <a:pt x="8663" y="175421"/>
                        <a:pt x="11911" y="176503"/>
                        <a:pt x="9746" y="185166"/>
                      </a:cubicBezTo>
                      <a:lnTo>
                        <a:pt x="10828" y="184084"/>
                      </a:lnTo>
                      <a:cubicBezTo>
                        <a:pt x="12994" y="189498"/>
                        <a:pt x="8663" y="187332"/>
                        <a:pt x="9746" y="192746"/>
                      </a:cubicBezTo>
                      <a:lnTo>
                        <a:pt x="6497" y="193829"/>
                      </a:lnTo>
                      <a:cubicBezTo>
                        <a:pt x="6497" y="197078"/>
                        <a:pt x="7580" y="204658"/>
                        <a:pt x="7580" y="210072"/>
                      </a:cubicBezTo>
                      <a:cubicBezTo>
                        <a:pt x="5414" y="206823"/>
                        <a:pt x="5414" y="200326"/>
                        <a:pt x="4331" y="195995"/>
                      </a:cubicBezTo>
                      <a:cubicBezTo>
                        <a:pt x="4331" y="199243"/>
                        <a:pt x="3248" y="206823"/>
                        <a:pt x="4331" y="207906"/>
                      </a:cubicBezTo>
                      <a:cubicBezTo>
                        <a:pt x="4331" y="206823"/>
                        <a:pt x="3248" y="204658"/>
                        <a:pt x="4331" y="203575"/>
                      </a:cubicBezTo>
                      <a:cubicBezTo>
                        <a:pt x="6497" y="207906"/>
                        <a:pt x="6497" y="212237"/>
                        <a:pt x="6497" y="218735"/>
                      </a:cubicBezTo>
                      <a:cubicBezTo>
                        <a:pt x="1083" y="217652"/>
                        <a:pt x="4331" y="234977"/>
                        <a:pt x="0" y="239308"/>
                      </a:cubicBezTo>
                      <a:cubicBezTo>
                        <a:pt x="2165" y="250137"/>
                        <a:pt x="0" y="260965"/>
                        <a:pt x="3248" y="273959"/>
                      </a:cubicBezTo>
                      <a:cubicBezTo>
                        <a:pt x="6497" y="268545"/>
                        <a:pt x="4331" y="277208"/>
                        <a:pt x="8663" y="276125"/>
                      </a:cubicBezTo>
                      <a:cubicBezTo>
                        <a:pt x="9746" y="279374"/>
                        <a:pt x="9746" y="280457"/>
                        <a:pt x="9746" y="280457"/>
                      </a:cubicBezTo>
                      <a:lnTo>
                        <a:pt x="8663" y="290202"/>
                      </a:lnTo>
                      <a:cubicBezTo>
                        <a:pt x="7580" y="292368"/>
                        <a:pt x="6497" y="288036"/>
                        <a:pt x="6497" y="288036"/>
                      </a:cubicBezTo>
                      <a:cubicBezTo>
                        <a:pt x="7580" y="294534"/>
                        <a:pt x="5414" y="291285"/>
                        <a:pt x="5414" y="295616"/>
                      </a:cubicBezTo>
                      <a:cubicBezTo>
                        <a:pt x="6497" y="294534"/>
                        <a:pt x="8663" y="296699"/>
                        <a:pt x="8663" y="301031"/>
                      </a:cubicBezTo>
                      <a:lnTo>
                        <a:pt x="9746" y="295616"/>
                      </a:lnTo>
                      <a:cubicBezTo>
                        <a:pt x="14077" y="303196"/>
                        <a:pt x="8663" y="304279"/>
                        <a:pt x="14077" y="311859"/>
                      </a:cubicBezTo>
                      <a:lnTo>
                        <a:pt x="11911" y="309693"/>
                      </a:lnTo>
                      <a:cubicBezTo>
                        <a:pt x="14077" y="314025"/>
                        <a:pt x="18408" y="325936"/>
                        <a:pt x="23822" y="329185"/>
                      </a:cubicBezTo>
                      <a:cubicBezTo>
                        <a:pt x="23822" y="330268"/>
                        <a:pt x="22739" y="331350"/>
                        <a:pt x="21657" y="330268"/>
                      </a:cubicBezTo>
                      <a:cubicBezTo>
                        <a:pt x="25988" y="341096"/>
                        <a:pt x="36817" y="350842"/>
                        <a:pt x="38982" y="359504"/>
                      </a:cubicBezTo>
                      <a:lnTo>
                        <a:pt x="37900" y="359504"/>
                      </a:lnTo>
                      <a:cubicBezTo>
                        <a:pt x="38982" y="360587"/>
                        <a:pt x="41148" y="361670"/>
                        <a:pt x="42231" y="363836"/>
                      </a:cubicBezTo>
                      <a:cubicBezTo>
                        <a:pt x="42231" y="363836"/>
                        <a:pt x="41148" y="363836"/>
                        <a:pt x="41148" y="364919"/>
                      </a:cubicBezTo>
                      <a:cubicBezTo>
                        <a:pt x="42231" y="366001"/>
                        <a:pt x="45479" y="368167"/>
                        <a:pt x="46562" y="371415"/>
                      </a:cubicBezTo>
                      <a:lnTo>
                        <a:pt x="44396" y="370333"/>
                      </a:lnTo>
                      <a:cubicBezTo>
                        <a:pt x="46562" y="375747"/>
                        <a:pt x="50893" y="377913"/>
                        <a:pt x="53059" y="380078"/>
                      </a:cubicBezTo>
                      <a:cubicBezTo>
                        <a:pt x="56308" y="382244"/>
                        <a:pt x="59556" y="384410"/>
                        <a:pt x="62805" y="387658"/>
                      </a:cubicBezTo>
                      <a:cubicBezTo>
                        <a:pt x="60639" y="389824"/>
                        <a:pt x="64971" y="397404"/>
                        <a:pt x="68219" y="400652"/>
                      </a:cubicBezTo>
                      <a:lnTo>
                        <a:pt x="68219" y="400652"/>
                      </a:lnTo>
                      <a:cubicBezTo>
                        <a:pt x="76882" y="410398"/>
                        <a:pt x="86628" y="413647"/>
                        <a:pt x="96373" y="419061"/>
                      </a:cubicBezTo>
                      <a:cubicBezTo>
                        <a:pt x="99621" y="426641"/>
                        <a:pt x="115864" y="434220"/>
                        <a:pt x="125610" y="440718"/>
                      </a:cubicBezTo>
                      <a:cubicBezTo>
                        <a:pt x="124527" y="439635"/>
                        <a:pt x="126693" y="438552"/>
                        <a:pt x="128858" y="439635"/>
                      </a:cubicBezTo>
                      <a:cubicBezTo>
                        <a:pt x="131024" y="441800"/>
                        <a:pt x="136438" y="440718"/>
                        <a:pt x="135356" y="442883"/>
                      </a:cubicBezTo>
                      <a:lnTo>
                        <a:pt x="134273" y="442883"/>
                      </a:lnTo>
                      <a:cubicBezTo>
                        <a:pt x="135356" y="446132"/>
                        <a:pt x="140770" y="448297"/>
                        <a:pt x="145101" y="449380"/>
                      </a:cubicBezTo>
                      <a:lnTo>
                        <a:pt x="147267" y="446132"/>
                      </a:lnTo>
                      <a:cubicBezTo>
                        <a:pt x="151598" y="451546"/>
                        <a:pt x="159178" y="452629"/>
                        <a:pt x="165675" y="454795"/>
                      </a:cubicBezTo>
                      <a:cubicBezTo>
                        <a:pt x="168923" y="455877"/>
                        <a:pt x="172172" y="455877"/>
                        <a:pt x="175421" y="456960"/>
                      </a:cubicBezTo>
                      <a:cubicBezTo>
                        <a:pt x="178669" y="458043"/>
                        <a:pt x="180835" y="459126"/>
                        <a:pt x="181918" y="460209"/>
                      </a:cubicBezTo>
                      <a:cubicBezTo>
                        <a:pt x="185166" y="460209"/>
                        <a:pt x="188415" y="460209"/>
                        <a:pt x="191663" y="460209"/>
                      </a:cubicBezTo>
                      <a:lnTo>
                        <a:pt x="191663" y="462374"/>
                      </a:lnTo>
                      <a:cubicBezTo>
                        <a:pt x="195995" y="463457"/>
                        <a:pt x="198160" y="464540"/>
                        <a:pt x="201409" y="464540"/>
                      </a:cubicBezTo>
                      <a:cubicBezTo>
                        <a:pt x="204657" y="464540"/>
                        <a:pt x="207906" y="465623"/>
                        <a:pt x="212237" y="465623"/>
                      </a:cubicBezTo>
                      <a:lnTo>
                        <a:pt x="210072" y="466706"/>
                      </a:lnTo>
                      <a:cubicBezTo>
                        <a:pt x="215486" y="466706"/>
                        <a:pt x="217651" y="461292"/>
                        <a:pt x="221983" y="461292"/>
                      </a:cubicBezTo>
                      <a:lnTo>
                        <a:pt x="223066" y="464540"/>
                      </a:lnTo>
                      <a:cubicBezTo>
                        <a:pt x="227397" y="464540"/>
                        <a:pt x="232811" y="465623"/>
                        <a:pt x="237143" y="465623"/>
                      </a:cubicBezTo>
                      <a:cubicBezTo>
                        <a:pt x="239308" y="465623"/>
                        <a:pt x="241474" y="465623"/>
                        <a:pt x="244722" y="465623"/>
                      </a:cubicBezTo>
                      <a:cubicBezTo>
                        <a:pt x="246888" y="465623"/>
                        <a:pt x="249054" y="464540"/>
                        <a:pt x="251220" y="463457"/>
                      </a:cubicBezTo>
                      <a:cubicBezTo>
                        <a:pt x="251220" y="463457"/>
                        <a:pt x="251220" y="464540"/>
                        <a:pt x="249054" y="465623"/>
                      </a:cubicBezTo>
                      <a:cubicBezTo>
                        <a:pt x="253385" y="465623"/>
                        <a:pt x="266379" y="465623"/>
                        <a:pt x="264214" y="461292"/>
                      </a:cubicBezTo>
                      <a:cubicBezTo>
                        <a:pt x="264214" y="464540"/>
                        <a:pt x="273959" y="460209"/>
                        <a:pt x="278291" y="458043"/>
                      </a:cubicBezTo>
                      <a:lnTo>
                        <a:pt x="278291" y="460209"/>
                      </a:lnTo>
                      <a:cubicBezTo>
                        <a:pt x="281539" y="456960"/>
                        <a:pt x="281539" y="455877"/>
                        <a:pt x="286954" y="453712"/>
                      </a:cubicBezTo>
                      <a:cubicBezTo>
                        <a:pt x="288036" y="453712"/>
                        <a:pt x="289119" y="454795"/>
                        <a:pt x="286954" y="454795"/>
                      </a:cubicBezTo>
                      <a:cubicBezTo>
                        <a:pt x="291285" y="454795"/>
                        <a:pt x="290202" y="451546"/>
                        <a:pt x="295616" y="451546"/>
                      </a:cubicBezTo>
                      <a:lnTo>
                        <a:pt x="293450" y="453712"/>
                      </a:lnTo>
                      <a:cubicBezTo>
                        <a:pt x="297782" y="452629"/>
                        <a:pt x="297782" y="451546"/>
                        <a:pt x="299948" y="449380"/>
                      </a:cubicBezTo>
                      <a:cubicBezTo>
                        <a:pt x="302113" y="447215"/>
                        <a:pt x="308611" y="447215"/>
                        <a:pt x="309693" y="448297"/>
                      </a:cubicBezTo>
                      <a:cubicBezTo>
                        <a:pt x="309693" y="447215"/>
                        <a:pt x="311859" y="445049"/>
                        <a:pt x="315107" y="443966"/>
                      </a:cubicBezTo>
                      <a:cubicBezTo>
                        <a:pt x="316190" y="443966"/>
                        <a:pt x="315107" y="445049"/>
                        <a:pt x="314025" y="446132"/>
                      </a:cubicBezTo>
                      <a:cubicBezTo>
                        <a:pt x="318356" y="445049"/>
                        <a:pt x="320522" y="443966"/>
                        <a:pt x="322687" y="441800"/>
                      </a:cubicBezTo>
                      <a:cubicBezTo>
                        <a:pt x="324853" y="440718"/>
                        <a:pt x="327019" y="438552"/>
                        <a:pt x="330267" y="438552"/>
                      </a:cubicBezTo>
                      <a:cubicBezTo>
                        <a:pt x="330267" y="439635"/>
                        <a:pt x="331350" y="439635"/>
                        <a:pt x="331350" y="439635"/>
                      </a:cubicBezTo>
                      <a:cubicBezTo>
                        <a:pt x="325936" y="442883"/>
                        <a:pt x="320522" y="443966"/>
                        <a:pt x="321605" y="443966"/>
                      </a:cubicBezTo>
                      <a:cubicBezTo>
                        <a:pt x="322687" y="446132"/>
                        <a:pt x="327019" y="443966"/>
                        <a:pt x="324853" y="448297"/>
                      </a:cubicBezTo>
                      <a:cubicBezTo>
                        <a:pt x="327019" y="447215"/>
                        <a:pt x="328102" y="445049"/>
                        <a:pt x="331350" y="442883"/>
                      </a:cubicBezTo>
                      <a:cubicBezTo>
                        <a:pt x="333516" y="440718"/>
                        <a:pt x="335682" y="438552"/>
                        <a:pt x="338930" y="438552"/>
                      </a:cubicBezTo>
                      <a:cubicBezTo>
                        <a:pt x="338930" y="438552"/>
                        <a:pt x="340013" y="438552"/>
                        <a:pt x="340013" y="438552"/>
                      </a:cubicBezTo>
                      <a:lnTo>
                        <a:pt x="340013" y="438552"/>
                      </a:lnTo>
                      <a:cubicBezTo>
                        <a:pt x="341096" y="438552"/>
                        <a:pt x="342178" y="437469"/>
                        <a:pt x="342178" y="436386"/>
                      </a:cubicBezTo>
                      <a:cubicBezTo>
                        <a:pt x="343261" y="436386"/>
                        <a:pt x="344344" y="435303"/>
                        <a:pt x="346510" y="435303"/>
                      </a:cubicBezTo>
                      <a:cubicBezTo>
                        <a:pt x="347593" y="436386"/>
                        <a:pt x="351924" y="433138"/>
                        <a:pt x="354090" y="432055"/>
                      </a:cubicBezTo>
                      <a:cubicBezTo>
                        <a:pt x="353007" y="429889"/>
                        <a:pt x="356256" y="428806"/>
                        <a:pt x="351924" y="428806"/>
                      </a:cubicBezTo>
                      <a:cubicBezTo>
                        <a:pt x="351924" y="428806"/>
                        <a:pt x="351924" y="428806"/>
                        <a:pt x="349759" y="429889"/>
                      </a:cubicBezTo>
                      <a:cubicBezTo>
                        <a:pt x="349759" y="429889"/>
                        <a:pt x="348676" y="429889"/>
                        <a:pt x="348676" y="430972"/>
                      </a:cubicBezTo>
                      <a:cubicBezTo>
                        <a:pt x="348676" y="430972"/>
                        <a:pt x="348676" y="430972"/>
                        <a:pt x="348676" y="430972"/>
                      </a:cubicBezTo>
                      <a:cubicBezTo>
                        <a:pt x="347593" y="432055"/>
                        <a:pt x="345427" y="433138"/>
                        <a:pt x="343261" y="434220"/>
                      </a:cubicBezTo>
                      <a:cubicBezTo>
                        <a:pt x="344344" y="432055"/>
                        <a:pt x="345427" y="430972"/>
                        <a:pt x="348676" y="429889"/>
                      </a:cubicBezTo>
                      <a:cubicBezTo>
                        <a:pt x="348676" y="427724"/>
                        <a:pt x="349759" y="425558"/>
                        <a:pt x="349759" y="425558"/>
                      </a:cubicBezTo>
                      <a:cubicBezTo>
                        <a:pt x="354090" y="426641"/>
                        <a:pt x="360587" y="423392"/>
                        <a:pt x="362753" y="424475"/>
                      </a:cubicBezTo>
                      <a:cubicBezTo>
                        <a:pt x="366001" y="421226"/>
                        <a:pt x="369250" y="419061"/>
                        <a:pt x="372498" y="415812"/>
                      </a:cubicBezTo>
                      <a:cubicBezTo>
                        <a:pt x="373581" y="414729"/>
                        <a:pt x="375747" y="412564"/>
                        <a:pt x="376830" y="411481"/>
                      </a:cubicBezTo>
                      <a:cubicBezTo>
                        <a:pt x="377913" y="409315"/>
                        <a:pt x="378995" y="408232"/>
                        <a:pt x="378995" y="407149"/>
                      </a:cubicBezTo>
                      <a:cubicBezTo>
                        <a:pt x="380078" y="404984"/>
                        <a:pt x="381161" y="406067"/>
                        <a:pt x="382244" y="406067"/>
                      </a:cubicBezTo>
                      <a:cubicBezTo>
                        <a:pt x="381161" y="407149"/>
                        <a:pt x="380078" y="408232"/>
                        <a:pt x="380078" y="409315"/>
                      </a:cubicBezTo>
                      <a:cubicBezTo>
                        <a:pt x="383327" y="406067"/>
                        <a:pt x="389824" y="399569"/>
                        <a:pt x="388741" y="397404"/>
                      </a:cubicBezTo>
                      <a:cubicBezTo>
                        <a:pt x="394155" y="394155"/>
                        <a:pt x="388741" y="401735"/>
                        <a:pt x="393072" y="395238"/>
                      </a:cubicBezTo>
                      <a:lnTo>
                        <a:pt x="393072" y="396321"/>
                      </a:lnTo>
                      <a:cubicBezTo>
                        <a:pt x="396321" y="394155"/>
                        <a:pt x="398486" y="391990"/>
                        <a:pt x="400652" y="388741"/>
                      </a:cubicBezTo>
                      <a:cubicBezTo>
                        <a:pt x="402818" y="385492"/>
                        <a:pt x="403901" y="383327"/>
                        <a:pt x="404984" y="380078"/>
                      </a:cubicBezTo>
                      <a:cubicBezTo>
                        <a:pt x="408232" y="373581"/>
                        <a:pt x="410398" y="368167"/>
                        <a:pt x="417978" y="362753"/>
                      </a:cubicBezTo>
                      <a:cubicBezTo>
                        <a:pt x="416895" y="363836"/>
                        <a:pt x="416895" y="363836"/>
                        <a:pt x="415812" y="363836"/>
                      </a:cubicBezTo>
                      <a:cubicBezTo>
                        <a:pt x="419060" y="360587"/>
                        <a:pt x="422309" y="356256"/>
                        <a:pt x="424475" y="351924"/>
                      </a:cubicBezTo>
                      <a:cubicBezTo>
                        <a:pt x="426641" y="347593"/>
                        <a:pt x="428806" y="343262"/>
                        <a:pt x="430972" y="338930"/>
                      </a:cubicBezTo>
                      <a:cubicBezTo>
                        <a:pt x="435303" y="330268"/>
                        <a:pt x="438552" y="320522"/>
                        <a:pt x="443966" y="312942"/>
                      </a:cubicBezTo>
                      <a:cubicBezTo>
                        <a:pt x="446132" y="308611"/>
                        <a:pt x="445049" y="306445"/>
                        <a:pt x="445049" y="303196"/>
                      </a:cubicBezTo>
                      <a:lnTo>
                        <a:pt x="447214" y="303196"/>
                      </a:lnTo>
                      <a:cubicBezTo>
                        <a:pt x="447214" y="303196"/>
                        <a:pt x="447214" y="302114"/>
                        <a:pt x="447214" y="299948"/>
                      </a:cubicBezTo>
                      <a:cubicBezTo>
                        <a:pt x="447214" y="298865"/>
                        <a:pt x="447214" y="296699"/>
                        <a:pt x="447214" y="296699"/>
                      </a:cubicBezTo>
                      <a:cubicBezTo>
                        <a:pt x="447214" y="292368"/>
                        <a:pt x="449380" y="290202"/>
                        <a:pt x="451546" y="285871"/>
                      </a:cubicBezTo>
                      <a:cubicBezTo>
                        <a:pt x="452629" y="283705"/>
                        <a:pt x="453712" y="282622"/>
                        <a:pt x="453712" y="280457"/>
                      </a:cubicBezTo>
                      <a:cubicBezTo>
                        <a:pt x="454795" y="278291"/>
                        <a:pt x="454795" y="276125"/>
                        <a:pt x="453712" y="273959"/>
                      </a:cubicBezTo>
                      <a:lnTo>
                        <a:pt x="451546" y="275042"/>
                      </a:lnTo>
                      <a:cubicBezTo>
                        <a:pt x="451546" y="272877"/>
                        <a:pt x="452629" y="270711"/>
                        <a:pt x="452629" y="268545"/>
                      </a:cubicBezTo>
                      <a:cubicBezTo>
                        <a:pt x="452629" y="266380"/>
                        <a:pt x="453712" y="264214"/>
                        <a:pt x="453712" y="265297"/>
                      </a:cubicBezTo>
                      <a:cubicBezTo>
                        <a:pt x="453712" y="265297"/>
                        <a:pt x="452629" y="264214"/>
                        <a:pt x="453712" y="263131"/>
                      </a:cubicBezTo>
                      <a:lnTo>
                        <a:pt x="454795" y="263131"/>
                      </a:lnTo>
                      <a:cubicBezTo>
                        <a:pt x="454795" y="263131"/>
                        <a:pt x="454795" y="260965"/>
                        <a:pt x="454795" y="258800"/>
                      </a:cubicBezTo>
                      <a:cubicBezTo>
                        <a:pt x="454795" y="256634"/>
                        <a:pt x="453712" y="254468"/>
                        <a:pt x="453712" y="254468"/>
                      </a:cubicBezTo>
                      <a:cubicBezTo>
                        <a:pt x="454795" y="247971"/>
                        <a:pt x="458043" y="255551"/>
                        <a:pt x="459126" y="245806"/>
                      </a:cubicBezTo>
                      <a:cubicBezTo>
                        <a:pt x="459126" y="241474"/>
                        <a:pt x="455877" y="234977"/>
                        <a:pt x="454795" y="236060"/>
                      </a:cubicBezTo>
                      <a:cubicBezTo>
                        <a:pt x="454795" y="237143"/>
                        <a:pt x="453712" y="240391"/>
                        <a:pt x="452629" y="240391"/>
                      </a:cubicBezTo>
                      <a:lnTo>
                        <a:pt x="452629" y="237143"/>
                      </a:lnTo>
                      <a:cubicBezTo>
                        <a:pt x="449380" y="236060"/>
                        <a:pt x="446132" y="233894"/>
                        <a:pt x="442883" y="241474"/>
                      </a:cubicBezTo>
                      <a:lnTo>
                        <a:pt x="445049" y="246888"/>
                      </a:lnTo>
                      <a:lnTo>
                        <a:pt x="442883" y="249054"/>
                      </a:lnTo>
                      <a:cubicBezTo>
                        <a:pt x="442883" y="249054"/>
                        <a:pt x="442883" y="247971"/>
                        <a:pt x="442883" y="246888"/>
                      </a:cubicBezTo>
                      <a:cubicBezTo>
                        <a:pt x="442883" y="245806"/>
                        <a:pt x="442883" y="244723"/>
                        <a:pt x="442883" y="244723"/>
                      </a:cubicBezTo>
                      <a:cubicBezTo>
                        <a:pt x="441800" y="246888"/>
                        <a:pt x="442883" y="249054"/>
                        <a:pt x="442883" y="251220"/>
                      </a:cubicBezTo>
                      <a:cubicBezTo>
                        <a:pt x="441800" y="251220"/>
                        <a:pt x="441800" y="252303"/>
                        <a:pt x="440717" y="253386"/>
                      </a:cubicBezTo>
                      <a:lnTo>
                        <a:pt x="443966" y="258800"/>
                      </a:lnTo>
                      <a:cubicBezTo>
                        <a:pt x="442883" y="258800"/>
                        <a:pt x="441800" y="256634"/>
                        <a:pt x="440717" y="259883"/>
                      </a:cubicBezTo>
                      <a:cubicBezTo>
                        <a:pt x="441800" y="262048"/>
                        <a:pt x="443966" y="257717"/>
                        <a:pt x="445049" y="262048"/>
                      </a:cubicBezTo>
                      <a:cubicBezTo>
                        <a:pt x="442883" y="264214"/>
                        <a:pt x="441800" y="263131"/>
                        <a:pt x="442883" y="266380"/>
                      </a:cubicBezTo>
                      <a:cubicBezTo>
                        <a:pt x="441800" y="266380"/>
                        <a:pt x="441800" y="266380"/>
                        <a:pt x="440717" y="264214"/>
                      </a:cubicBezTo>
                      <a:cubicBezTo>
                        <a:pt x="441800" y="267463"/>
                        <a:pt x="439634" y="271794"/>
                        <a:pt x="441800" y="272877"/>
                      </a:cubicBezTo>
                      <a:cubicBezTo>
                        <a:pt x="440717" y="273959"/>
                        <a:pt x="440717" y="276125"/>
                        <a:pt x="439634" y="278291"/>
                      </a:cubicBezTo>
                      <a:cubicBezTo>
                        <a:pt x="439634" y="280457"/>
                        <a:pt x="438552" y="281540"/>
                        <a:pt x="437469" y="281540"/>
                      </a:cubicBezTo>
                      <a:cubicBezTo>
                        <a:pt x="438552" y="282622"/>
                        <a:pt x="438552" y="286954"/>
                        <a:pt x="438552" y="289119"/>
                      </a:cubicBezTo>
                      <a:cubicBezTo>
                        <a:pt x="436386" y="283705"/>
                        <a:pt x="435303" y="297782"/>
                        <a:pt x="432055" y="295616"/>
                      </a:cubicBezTo>
                      <a:cubicBezTo>
                        <a:pt x="433138" y="297782"/>
                        <a:pt x="433138" y="301031"/>
                        <a:pt x="432055" y="304279"/>
                      </a:cubicBezTo>
                      <a:cubicBezTo>
                        <a:pt x="430972" y="307528"/>
                        <a:pt x="429889" y="310776"/>
                        <a:pt x="429889" y="314025"/>
                      </a:cubicBezTo>
                      <a:cubicBezTo>
                        <a:pt x="429889" y="314025"/>
                        <a:pt x="429889" y="312942"/>
                        <a:pt x="429889" y="311859"/>
                      </a:cubicBezTo>
                      <a:cubicBezTo>
                        <a:pt x="428806" y="315108"/>
                        <a:pt x="426641" y="315108"/>
                        <a:pt x="425558" y="317273"/>
                      </a:cubicBezTo>
                      <a:cubicBezTo>
                        <a:pt x="427723" y="318356"/>
                        <a:pt x="426641" y="323770"/>
                        <a:pt x="426641" y="327019"/>
                      </a:cubicBezTo>
                      <a:cubicBezTo>
                        <a:pt x="422309" y="329185"/>
                        <a:pt x="424475" y="322687"/>
                        <a:pt x="421226" y="323770"/>
                      </a:cubicBezTo>
                      <a:cubicBezTo>
                        <a:pt x="422309" y="323770"/>
                        <a:pt x="422309" y="325936"/>
                        <a:pt x="422309" y="328102"/>
                      </a:cubicBezTo>
                      <a:cubicBezTo>
                        <a:pt x="422309" y="330268"/>
                        <a:pt x="422309" y="331350"/>
                        <a:pt x="423392" y="331350"/>
                      </a:cubicBezTo>
                      <a:cubicBezTo>
                        <a:pt x="420143" y="333516"/>
                        <a:pt x="421226" y="333516"/>
                        <a:pt x="417978" y="333516"/>
                      </a:cubicBezTo>
                      <a:cubicBezTo>
                        <a:pt x="421226" y="335682"/>
                        <a:pt x="416895" y="336764"/>
                        <a:pt x="417978" y="340013"/>
                      </a:cubicBezTo>
                      <a:cubicBezTo>
                        <a:pt x="413646" y="343262"/>
                        <a:pt x="414729" y="338930"/>
                        <a:pt x="412563" y="344344"/>
                      </a:cubicBezTo>
                      <a:cubicBezTo>
                        <a:pt x="414729" y="343262"/>
                        <a:pt x="415812" y="338930"/>
                        <a:pt x="415812" y="338930"/>
                      </a:cubicBezTo>
                      <a:close/>
                      <a:moveTo>
                        <a:pt x="333516" y="425558"/>
                      </a:moveTo>
                      <a:cubicBezTo>
                        <a:pt x="333516" y="425558"/>
                        <a:pt x="333516" y="425558"/>
                        <a:pt x="333516" y="425558"/>
                      </a:cubicBezTo>
                      <a:cubicBezTo>
                        <a:pt x="334599" y="424475"/>
                        <a:pt x="335682" y="424475"/>
                        <a:pt x="335682" y="424475"/>
                      </a:cubicBezTo>
                      <a:cubicBezTo>
                        <a:pt x="334599" y="424475"/>
                        <a:pt x="334599" y="424475"/>
                        <a:pt x="333516" y="425558"/>
                      </a:cubicBezTo>
                      <a:close/>
                      <a:moveTo>
                        <a:pt x="323770" y="429889"/>
                      </a:moveTo>
                      <a:cubicBezTo>
                        <a:pt x="324853" y="429889"/>
                        <a:pt x="325936" y="428806"/>
                        <a:pt x="328102" y="427724"/>
                      </a:cubicBezTo>
                      <a:cubicBezTo>
                        <a:pt x="329185" y="427724"/>
                        <a:pt x="329185" y="428806"/>
                        <a:pt x="328102" y="429889"/>
                      </a:cubicBezTo>
                      <a:cubicBezTo>
                        <a:pt x="328102" y="429889"/>
                        <a:pt x="325936" y="429889"/>
                        <a:pt x="323770" y="429889"/>
                      </a:cubicBezTo>
                      <a:close/>
                      <a:moveTo>
                        <a:pt x="350841" y="433138"/>
                      </a:moveTo>
                      <a:cubicBezTo>
                        <a:pt x="349759" y="434220"/>
                        <a:pt x="348676" y="434220"/>
                        <a:pt x="348676" y="434220"/>
                      </a:cubicBezTo>
                      <a:cubicBezTo>
                        <a:pt x="348676" y="433138"/>
                        <a:pt x="349759" y="432055"/>
                        <a:pt x="350841" y="433138"/>
                      </a:cubicBezTo>
                      <a:cubicBezTo>
                        <a:pt x="350841" y="432055"/>
                        <a:pt x="350841" y="432055"/>
                        <a:pt x="350841" y="432055"/>
                      </a:cubicBezTo>
                      <a:cubicBezTo>
                        <a:pt x="350841" y="432055"/>
                        <a:pt x="350841" y="432055"/>
                        <a:pt x="350841" y="43313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87" name="Полилиния: фигура 3486">
                  <a:extLst>
                    <a:ext uri="{FF2B5EF4-FFF2-40B4-BE49-F238E27FC236}">
                      <a16:creationId xmlns:a16="http://schemas.microsoft.com/office/drawing/2014/main" id="{BD8C65E9-871D-9CEB-6CC7-EB24ACF67A81}"/>
                    </a:ext>
                  </a:extLst>
                </p:cNvPr>
                <p:cNvSpPr/>
                <p:nvPr/>
              </p:nvSpPr>
              <p:spPr>
                <a:xfrm>
                  <a:off x="11876900" y="644099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  <a:gd name="connsiteX4" fmla="*/ 0 w 10828"/>
                    <a:gd name="connsiteY4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812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88" name="Полилиния: фигура 3487">
                  <a:extLst>
                    <a:ext uri="{FF2B5EF4-FFF2-40B4-BE49-F238E27FC236}">
                      <a16:creationId xmlns:a16="http://schemas.microsoft.com/office/drawing/2014/main" id="{9C31D625-088D-3EBE-DE0A-095244B32865}"/>
                    </a:ext>
                  </a:extLst>
                </p:cNvPr>
                <p:cNvSpPr/>
                <p:nvPr/>
              </p:nvSpPr>
              <p:spPr>
                <a:xfrm>
                  <a:off x="11890977" y="606281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89" name="Полилиния: фигура 3488">
                  <a:extLst>
                    <a:ext uri="{FF2B5EF4-FFF2-40B4-BE49-F238E27FC236}">
                      <a16:creationId xmlns:a16="http://schemas.microsoft.com/office/drawing/2014/main" id="{3855BD05-DA1F-D355-517C-380D1C40F13E}"/>
                    </a:ext>
                  </a:extLst>
                </p:cNvPr>
                <p:cNvSpPr/>
                <p:nvPr/>
              </p:nvSpPr>
              <p:spPr>
                <a:xfrm>
                  <a:off x="11711225" y="645372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90" name="Полилиния: фигура 3489">
                  <a:extLst>
                    <a:ext uri="{FF2B5EF4-FFF2-40B4-BE49-F238E27FC236}">
                      <a16:creationId xmlns:a16="http://schemas.microsoft.com/office/drawing/2014/main" id="{62CF6C50-0A87-CE4D-045B-18A54A88E0CC}"/>
                    </a:ext>
                  </a:extLst>
                </p:cNvPr>
                <p:cNvSpPr/>
                <p:nvPr/>
              </p:nvSpPr>
              <p:spPr>
                <a:xfrm>
                  <a:off x="11927794" y="610829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91" name="Полилиния: фигура 3490">
                  <a:extLst>
                    <a:ext uri="{FF2B5EF4-FFF2-40B4-BE49-F238E27FC236}">
                      <a16:creationId xmlns:a16="http://schemas.microsoft.com/office/drawing/2014/main" id="{F6D9482B-035F-093E-5F6D-117C4DA32488}"/>
                    </a:ext>
                  </a:extLst>
                </p:cNvPr>
                <p:cNvSpPr/>
                <p:nvPr/>
              </p:nvSpPr>
              <p:spPr>
                <a:xfrm>
                  <a:off x="11941871" y="6127785"/>
                  <a:ext cx="1082" cy="3248"/>
                </a:xfrm>
                <a:custGeom>
                  <a:avLst/>
                  <a:gdLst>
                    <a:gd name="connsiteX0" fmla="*/ 0 w 1082"/>
                    <a:gd name="connsiteY0" fmla="*/ 0 h 3248"/>
                    <a:gd name="connsiteX1" fmla="*/ 1083 w 1082"/>
                    <a:gd name="connsiteY1" fmla="*/ 3249 h 3248"/>
                    <a:gd name="connsiteX2" fmla="*/ 0 w 1082"/>
                    <a:gd name="connsiteY2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3248">
                      <a:moveTo>
                        <a:pt x="0" y="0"/>
                      </a:moveTo>
                      <a:lnTo>
                        <a:pt x="1083" y="3249"/>
                      </a:lnTo>
                      <a:cubicBezTo>
                        <a:pt x="1083" y="2166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92" name="Полилиния: фигура 3491">
                  <a:extLst>
                    <a:ext uri="{FF2B5EF4-FFF2-40B4-BE49-F238E27FC236}">
                      <a16:creationId xmlns:a16="http://schemas.microsoft.com/office/drawing/2014/main" id="{3D8C042B-DF54-F6C7-7147-5EC27FD9D578}"/>
                    </a:ext>
                  </a:extLst>
                </p:cNvPr>
                <p:cNvSpPr/>
                <p:nvPr/>
              </p:nvSpPr>
              <p:spPr>
                <a:xfrm>
                  <a:off x="11950534" y="6145111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93" name="Полилиния: фигура 3492">
                  <a:extLst>
                    <a:ext uri="{FF2B5EF4-FFF2-40B4-BE49-F238E27FC236}">
                      <a16:creationId xmlns:a16="http://schemas.microsoft.com/office/drawing/2014/main" id="{CBCC49EC-61C4-ED39-B807-823080B0AFB4}"/>
                    </a:ext>
                  </a:extLst>
                </p:cNvPr>
                <p:cNvSpPr/>
                <p:nvPr/>
              </p:nvSpPr>
              <p:spPr>
                <a:xfrm>
                  <a:off x="11694815" y="6041157"/>
                  <a:ext cx="1250" cy="481"/>
                </a:xfrm>
                <a:custGeom>
                  <a:avLst/>
                  <a:gdLst>
                    <a:gd name="connsiteX0" fmla="*/ 1250 w 1250"/>
                    <a:gd name="connsiteY0" fmla="*/ 0 h 481"/>
                    <a:gd name="connsiteX1" fmla="*/ 1250 w 1250"/>
                    <a:gd name="connsiteY1" fmla="*/ 0 h 481"/>
                    <a:gd name="connsiteX2" fmla="*/ 1250 w 1250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50" h="481">
                      <a:moveTo>
                        <a:pt x="1250" y="0"/>
                      </a:moveTo>
                      <a:cubicBezTo>
                        <a:pt x="1250" y="0"/>
                        <a:pt x="1250" y="0"/>
                        <a:pt x="1250" y="0"/>
                      </a:cubicBezTo>
                      <a:cubicBezTo>
                        <a:pt x="-915" y="1083"/>
                        <a:pt x="168" y="0"/>
                        <a:pt x="125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94" name="Полилиния: фигура 3493">
                  <a:extLst>
                    <a:ext uri="{FF2B5EF4-FFF2-40B4-BE49-F238E27FC236}">
                      <a16:creationId xmlns:a16="http://schemas.microsoft.com/office/drawing/2014/main" id="{7FBE873C-50EB-FF1B-BE87-95E10F1ECC09}"/>
                    </a:ext>
                  </a:extLst>
                </p:cNvPr>
                <p:cNvSpPr/>
                <p:nvPr/>
              </p:nvSpPr>
              <p:spPr>
                <a:xfrm>
                  <a:off x="11780527" y="6028163"/>
                  <a:ext cx="3248" cy="1082"/>
                </a:xfrm>
                <a:custGeom>
                  <a:avLst/>
                  <a:gdLst>
                    <a:gd name="connsiteX0" fmla="*/ 3249 w 3248"/>
                    <a:gd name="connsiteY0" fmla="*/ 0 h 1082"/>
                    <a:gd name="connsiteX1" fmla="*/ 0 w 3248"/>
                    <a:gd name="connsiteY1" fmla="*/ 1083 h 1082"/>
                    <a:gd name="connsiteX2" fmla="*/ 3249 w 324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248" h="1082">
                      <a:moveTo>
                        <a:pt x="3249" y="0"/>
                      </a:moveTo>
                      <a:cubicBezTo>
                        <a:pt x="2166" y="0"/>
                        <a:pt x="1083" y="0"/>
                        <a:pt x="0" y="1083"/>
                      </a:cubicBezTo>
                      <a:cubicBezTo>
                        <a:pt x="2166" y="1083"/>
                        <a:pt x="3249" y="1083"/>
                        <a:pt x="324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95" name="Полилиния: фигура 3494">
                  <a:extLst>
                    <a:ext uri="{FF2B5EF4-FFF2-40B4-BE49-F238E27FC236}">
                      <a16:creationId xmlns:a16="http://schemas.microsoft.com/office/drawing/2014/main" id="{C81D0A9A-DABB-0DF4-708B-23AC99EC7F62}"/>
                    </a:ext>
                  </a:extLst>
                </p:cNvPr>
                <p:cNvSpPr/>
                <p:nvPr/>
              </p:nvSpPr>
              <p:spPr>
                <a:xfrm>
                  <a:off x="11613769" y="609205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96" name="Полилиния: фигура 3495">
                  <a:extLst>
                    <a:ext uri="{FF2B5EF4-FFF2-40B4-BE49-F238E27FC236}">
                      <a16:creationId xmlns:a16="http://schemas.microsoft.com/office/drawing/2014/main" id="{13AA83CA-C609-3B66-812B-5C9909822777}"/>
                    </a:ext>
                  </a:extLst>
                </p:cNvPr>
                <p:cNvSpPr/>
                <p:nvPr/>
              </p:nvSpPr>
              <p:spPr>
                <a:xfrm>
                  <a:off x="11777279" y="6028163"/>
                  <a:ext cx="4331" cy="10828"/>
                </a:xfrm>
                <a:custGeom>
                  <a:avLst/>
                  <a:gdLst>
                    <a:gd name="connsiteX0" fmla="*/ 0 w 4331"/>
                    <a:gd name="connsiteY0" fmla="*/ 0 h 10828"/>
                    <a:gd name="connsiteX1" fmla="*/ 4331 w 4331"/>
                    <a:gd name="connsiteY1" fmla="*/ 0 h 10828"/>
                    <a:gd name="connsiteX2" fmla="*/ 0 w 433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31" h="10828">
                      <a:moveTo>
                        <a:pt x="0" y="0"/>
                      </a:moveTo>
                      <a:cubicBezTo>
                        <a:pt x="1083" y="0"/>
                        <a:pt x="3248" y="0"/>
                        <a:pt x="4331" y="0"/>
                      </a:cubicBezTo>
                      <a:cubicBezTo>
                        <a:pt x="2166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97" name="Полилиния: фигура 3496">
                  <a:extLst>
                    <a:ext uri="{FF2B5EF4-FFF2-40B4-BE49-F238E27FC236}">
                      <a16:creationId xmlns:a16="http://schemas.microsoft.com/office/drawing/2014/main" id="{444BEC2E-19D3-F258-1DB7-24806D862AB9}"/>
                    </a:ext>
                  </a:extLst>
                </p:cNvPr>
                <p:cNvSpPr/>
                <p:nvPr/>
              </p:nvSpPr>
              <p:spPr>
                <a:xfrm>
                  <a:off x="11973274" y="6223075"/>
                  <a:ext cx="481" cy="812"/>
                </a:xfrm>
                <a:custGeom>
                  <a:avLst/>
                  <a:gdLst>
                    <a:gd name="connsiteX0" fmla="*/ 0 w 481"/>
                    <a:gd name="connsiteY0" fmla="*/ 0 h 812"/>
                    <a:gd name="connsiteX1" fmla="*/ 0 w 481"/>
                    <a:gd name="connsiteY1" fmla="*/ 0 h 812"/>
                    <a:gd name="connsiteX2" fmla="*/ 0 w 481"/>
                    <a:gd name="connsiteY2" fmla="*/ 0 h 812"/>
                    <a:gd name="connsiteX3" fmla="*/ 0 w 481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1083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98" name="Полилиния: фигура 3497">
                  <a:extLst>
                    <a:ext uri="{FF2B5EF4-FFF2-40B4-BE49-F238E27FC236}">
                      <a16:creationId xmlns:a16="http://schemas.microsoft.com/office/drawing/2014/main" id="{E37093CD-9691-F0AF-B22F-829D3875FDC8}"/>
                    </a:ext>
                  </a:extLst>
                </p:cNvPr>
                <p:cNvSpPr/>
                <p:nvPr/>
              </p:nvSpPr>
              <p:spPr>
                <a:xfrm>
                  <a:off x="11974356" y="622415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99" name="Полилиния: фигура 3498">
                  <a:extLst>
                    <a:ext uri="{FF2B5EF4-FFF2-40B4-BE49-F238E27FC236}">
                      <a16:creationId xmlns:a16="http://schemas.microsoft.com/office/drawing/2014/main" id="{42FA4331-D5DD-C0BC-6156-D0FD4AE20EB8}"/>
                    </a:ext>
                  </a:extLst>
                </p:cNvPr>
                <p:cNvSpPr/>
                <p:nvPr/>
              </p:nvSpPr>
              <p:spPr>
                <a:xfrm>
                  <a:off x="11974356" y="6224158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lnTo>
                        <a:pt x="0" y="0"/>
                      </a:lnTo>
                      <a:cubicBezTo>
                        <a:pt x="0" y="1083"/>
                        <a:pt x="0" y="2166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00" name="Полилиния: фигура 3499">
                  <a:extLst>
                    <a:ext uri="{FF2B5EF4-FFF2-40B4-BE49-F238E27FC236}">
                      <a16:creationId xmlns:a16="http://schemas.microsoft.com/office/drawing/2014/main" id="{8E51B552-2EC1-ACA6-47B6-8D5CCAA0EDC2}"/>
                    </a:ext>
                  </a:extLst>
                </p:cNvPr>
                <p:cNvSpPr/>
                <p:nvPr/>
              </p:nvSpPr>
              <p:spPr>
                <a:xfrm>
                  <a:off x="11970025" y="619817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01" name="Полилиния: фигура 3500">
                  <a:extLst>
                    <a:ext uri="{FF2B5EF4-FFF2-40B4-BE49-F238E27FC236}">
                      <a16:creationId xmlns:a16="http://schemas.microsoft.com/office/drawing/2014/main" id="{AC427D90-AB0D-D583-2A59-6CE35F6390FD}"/>
                    </a:ext>
                  </a:extLst>
                </p:cNvPr>
                <p:cNvSpPr/>
                <p:nvPr/>
              </p:nvSpPr>
              <p:spPr>
                <a:xfrm>
                  <a:off x="11968461" y="6190590"/>
                  <a:ext cx="1563" cy="7579"/>
                </a:xfrm>
                <a:custGeom>
                  <a:avLst/>
                  <a:gdLst>
                    <a:gd name="connsiteX0" fmla="*/ 481 w 1563"/>
                    <a:gd name="connsiteY0" fmla="*/ 0 h 7579"/>
                    <a:gd name="connsiteX1" fmla="*/ 481 w 1563"/>
                    <a:gd name="connsiteY1" fmla="*/ 7580 h 7579"/>
                    <a:gd name="connsiteX2" fmla="*/ 1564 w 1563"/>
                    <a:gd name="connsiteY2" fmla="*/ 7580 h 7579"/>
                    <a:gd name="connsiteX3" fmla="*/ 481 w 1563"/>
                    <a:gd name="connsiteY3" fmla="*/ 0 h 7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63" h="7579">
                      <a:moveTo>
                        <a:pt x="481" y="0"/>
                      </a:moveTo>
                      <a:cubicBezTo>
                        <a:pt x="481" y="2166"/>
                        <a:pt x="-602" y="4331"/>
                        <a:pt x="481" y="7580"/>
                      </a:cubicBezTo>
                      <a:lnTo>
                        <a:pt x="1564" y="7580"/>
                      </a:lnTo>
                      <a:cubicBezTo>
                        <a:pt x="-602" y="6497"/>
                        <a:pt x="1564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02" name="Полилиния: фигура 3501">
                  <a:extLst>
                    <a:ext uri="{FF2B5EF4-FFF2-40B4-BE49-F238E27FC236}">
                      <a16:creationId xmlns:a16="http://schemas.microsoft.com/office/drawing/2014/main" id="{80B3EC5A-824E-9A53-46F4-1A3610E50648}"/>
                    </a:ext>
                  </a:extLst>
                </p:cNvPr>
                <p:cNvSpPr/>
                <p:nvPr/>
              </p:nvSpPr>
              <p:spPr>
                <a:xfrm>
                  <a:off x="11966776" y="6157022"/>
                  <a:ext cx="4331" cy="6497"/>
                </a:xfrm>
                <a:custGeom>
                  <a:avLst/>
                  <a:gdLst>
                    <a:gd name="connsiteX0" fmla="*/ 0 w 4331"/>
                    <a:gd name="connsiteY0" fmla="*/ 0 h 6497"/>
                    <a:gd name="connsiteX1" fmla="*/ 1083 w 4331"/>
                    <a:gd name="connsiteY1" fmla="*/ 3249 h 6497"/>
                    <a:gd name="connsiteX2" fmla="*/ 2166 w 4331"/>
                    <a:gd name="connsiteY2" fmla="*/ 6497 h 6497"/>
                    <a:gd name="connsiteX3" fmla="*/ 4331 w 4331"/>
                    <a:gd name="connsiteY3" fmla="*/ 6497 h 6497"/>
                    <a:gd name="connsiteX4" fmla="*/ 0 w 4331"/>
                    <a:gd name="connsiteY4" fmla="*/ 0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1" h="6497">
                      <a:moveTo>
                        <a:pt x="0" y="0"/>
                      </a:moveTo>
                      <a:cubicBezTo>
                        <a:pt x="0" y="0"/>
                        <a:pt x="0" y="1083"/>
                        <a:pt x="1083" y="3249"/>
                      </a:cubicBezTo>
                      <a:cubicBezTo>
                        <a:pt x="1083" y="4331"/>
                        <a:pt x="2166" y="6497"/>
                        <a:pt x="2166" y="6497"/>
                      </a:cubicBezTo>
                      <a:cubicBezTo>
                        <a:pt x="2166" y="5414"/>
                        <a:pt x="3248" y="3249"/>
                        <a:pt x="4331" y="6497"/>
                      </a:cubicBezTo>
                      <a:cubicBezTo>
                        <a:pt x="3248" y="-2166"/>
                        <a:pt x="3248" y="866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03" name="Полилиния: фигура 3502">
                  <a:extLst>
                    <a:ext uri="{FF2B5EF4-FFF2-40B4-BE49-F238E27FC236}">
                      <a16:creationId xmlns:a16="http://schemas.microsoft.com/office/drawing/2014/main" id="{8E1EFB91-0DF3-2C7C-C325-E074D0264AF3}"/>
                    </a:ext>
                  </a:extLst>
                </p:cNvPr>
                <p:cNvSpPr/>
                <p:nvPr/>
              </p:nvSpPr>
              <p:spPr>
                <a:xfrm>
                  <a:off x="11958748" y="6135736"/>
                  <a:ext cx="1802" cy="3002"/>
                </a:xfrm>
                <a:custGeom>
                  <a:avLst/>
                  <a:gdLst>
                    <a:gd name="connsiteX0" fmla="*/ 448 w 1802"/>
                    <a:gd name="connsiteY0" fmla="*/ 1794 h 3002"/>
                    <a:gd name="connsiteX1" fmla="*/ 1531 w 1802"/>
                    <a:gd name="connsiteY1" fmla="*/ 711 h 3002"/>
                    <a:gd name="connsiteX2" fmla="*/ 448 w 1802"/>
                    <a:gd name="connsiteY2" fmla="*/ 1794 h 3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02" h="3002">
                      <a:moveTo>
                        <a:pt x="448" y="1794"/>
                      </a:moveTo>
                      <a:cubicBezTo>
                        <a:pt x="2614" y="5043"/>
                        <a:pt x="1531" y="711"/>
                        <a:pt x="1531" y="711"/>
                      </a:cubicBezTo>
                      <a:cubicBezTo>
                        <a:pt x="448" y="-372"/>
                        <a:pt x="-634" y="-372"/>
                        <a:pt x="448" y="17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04" name="Полилиния: фигура 3503">
                  <a:extLst>
                    <a:ext uri="{FF2B5EF4-FFF2-40B4-BE49-F238E27FC236}">
                      <a16:creationId xmlns:a16="http://schemas.microsoft.com/office/drawing/2014/main" id="{35BFB97A-E693-96B8-7FC9-682355B5A287}"/>
                    </a:ext>
                  </a:extLst>
                </p:cNvPr>
                <p:cNvSpPr/>
                <p:nvPr/>
              </p:nvSpPr>
              <p:spPr>
                <a:xfrm>
                  <a:off x="11851288" y="6036378"/>
                  <a:ext cx="1789" cy="1531"/>
                </a:xfrm>
                <a:custGeom>
                  <a:avLst/>
                  <a:gdLst>
                    <a:gd name="connsiteX0" fmla="*/ 707 w 1789"/>
                    <a:gd name="connsiteY0" fmla="*/ 1531 h 1531"/>
                    <a:gd name="connsiteX1" fmla="*/ 1790 w 1789"/>
                    <a:gd name="connsiteY1" fmla="*/ 449 h 1531"/>
                    <a:gd name="connsiteX2" fmla="*/ 707 w 1789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89" h="1531">
                      <a:moveTo>
                        <a:pt x="707" y="1531"/>
                      </a:moveTo>
                      <a:lnTo>
                        <a:pt x="1790" y="449"/>
                      </a:lnTo>
                      <a:cubicBezTo>
                        <a:pt x="-1458" y="-634"/>
                        <a:pt x="707" y="449"/>
                        <a:pt x="707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05" name="Полилиния: фигура 3504">
                  <a:extLst>
                    <a:ext uri="{FF2B5EF4-FFF2-40B4-BE49-F238E27FC236}">
                      <a16:creationId xmlns:a16="http://schemas.microsoft.com/office/drawing/2014/main" id="{165B2655-4AD4-D734-FF4E-DEC3F4D74DDA}"/>
                    </a:ext>
                  </a:extLst>
                </p:cNvPr>
                <p:cNvSpPr/>
                <p:nvPr/>
              </p:nvSpPr>
              <p:spPr>
                <a:xfrm>
                  <a:off x="11821675" y="6037909"/>
                  <a:ext cx="4331" cy="2165"/>
                </a:xfrm>
                <a:custGeom>
                  <a:avLst/>
                  <a:gdLst>
                    <a:gd name="connsiteX0" fmla="*/ 0 w 4331"/>
                    <a:gd name="connsiteY0" fmla="*/ 0 h 2165"/>
                    <a:gd name="connsiteX1" fmla="*/ 0 w 4331"/>
                    <a:gd name="connsiteY1" fmla="*/ 0 h 2165"/>
                    <a:gd name="connsiteX2" fmla="*/ 2165 w 4331"/>
                    <a:gd name="connsiteY2" fmla="*/ 2166 h 2165"/>
                    <a:gd name="connsiteX3" fmla="*/ 4331 w 4331"/>
                    <a:gd name="connsiteY3" fmla="*/ 1083 h 2165"/>
                    <a:gd name="connsiteX4" fmla="*/ 2165 w 4331"/>
                    <a:gd name="connsiteY4" fmla="*/ 1083 h 2165"/>
                    <a:gd name="connsiteX5" fmla="*/ 0 w 4331"/>
                    <a:gd name="connsiteY5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331" h="2165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1083"/>
                        <a:pt x="2165" y="2166"/>
                        <a:pt x="2165" y="2166"/>
                      </a:cubicBezTo>
                      <a:lnTo>
                        <a:pt x="4331" y="1083"/>
                      </a:lnTo>
                      <a:cubicBezTo>
                        <a:pt x="4331" y="1083"/>
                        <a:pt x="3248" y="1083"/>
                        <a:pt x="2165" y="1083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06" name="Полилиния: фигура 3505">
                  <a:extLst>
                    <a:ext uri="{FF2B5EF4-FFF2-40B4-BE49-F238E27FC236}">
                      <a16:creationId xmlns:a16="http://schemas.microsoft.com/office/drawing/2014/main" id="{7431EB2D-8F49-3D09-6F1C-6073CBF4D327}"/>
                    </a:ext>
                  </a:extLst>
                </p:cNvPr>
                <p:cNvSpPr/>
                <p:nvPr/>
              </p:nvSpPr>
              <p:spPr>
                <a:xfrm>
                  <a:off x="11805433" y="6019501"/>
                  <a:ext cx="5414" cy="1082"/>
                </a:xfrm>
                <a:custGeom>
                  <a:avLst/>
                  <a:gdLst>
                    <a:gd name="connsiteX0" fmla="*/ 4331 w 5414"/>
                    <a:gd name="connsiteY0" fmla="*/ 1083 h 1082"/>
                    <a:gd name="connsiteX1" fmla="*/ 5414 w 5414"/>
                    <a:gd name="connsiteY1" fmla="*/ 1083 h 1082"/>
                    <a:gd name="connsiteX2" fmla="*/ 0 w 5414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14" h="1082">
                      <a:moveTo>
                        <a:pt x="4331" y="1083"/>
                      </a:moveTo>
                      <a:lnTo>
                        <a:pt x="5414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07" name="Полилиния: фигура 3506">
                  <a:extLst>
                    <a:ext uri="{FF2B5EF4-FFF2-40B4-BE49-F238E27FC236}">
                      <a16:creationId xmlns:a16="http://schemas.microsoft.com/office/drawing/2014/main" id="{2F22E173-9DB7-B9BD-0401-86508764E8FC}"/>
                    </a:ext>
                  </a:extLst>
                </p:cNvPr>
                <p:cNvSpPr/>
                <p:nvPr/>
              </p:nvSpPr>
              <p:spPr>
                <a:xfrm>
                  <a:off x="11580201" y="6097975"/>
                  <a:ext cx="2590" cy="2739"/>
                </a:xfrm>
                <a:custGeom>
                  <a:avLst/>
                  <a:gdLst>
                    <a:gd name="connsiteX0" fmla="*/ 0 w 2590"/>
                    <a:gd name="connsiteY0" fmla="*/ 1657 h 2739"/>
                    <a:gd name="connsiteX1" fmla="*/ 2166 w 2590"/>
                    <a:gd name="connsiteY1" fmla="*/ 2739 h 2739"/>
                    <a:gd name="connsiteX2" fmla="*/ 0 w 2590"/>
                    <a:gd name="connsiteY2" fmla="*/ 1657 h 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90" h="2739">
                      <a:moveTo>
                        <a:pt x="0" y="1657"/>
                      </a:moveTo>
                      <a:lnTo>
                        <a:pt x="2166" y="2739"/>
                      </a:lnTo>
                      <a:cubicBezTo>
                        <a:pt x="3249" y="574"/>
                        <a:pt x="2166" y="-1592"/>
                        <a:pt x="0" y="16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08" name="Полилиния: фигура 3507">
                  <a:extLst>
                    <a:ext uri="{FF2B5EF4-FFF2-40B4-BE49-F238E27FC236}">
                      <a16:creationId xmlns:a16="http://schemas.microsoft.com/office/drawing/2014/main" id="{D03BC0EE-24C0-A28C-B33A-C8278FDA0381}"/>
                    </a:ext>
                  </a:extLst>
                </p:cNvPr>
                <p:cNvSpPr/>
                <p:nvPr/>
              </p:nvSpPr>
              <p:spPr>
                <a:xfrm>
                  <a:off x="11533344" y="6198170"/>
                  <a:ext cx="2460" cy="5414"/>
                </a:xfrm>
                <a:custGeom>
                  <a:avLst/>
                  <a:gdLst>
                    <a:gd name="connsiteX0" fmla="*/ 2461 w 2460"/>
                    <a:gd name="connsiteY0" fmla="*/ 0 h 5414"/>
                    <a:gd name="connsiteX1" fmla="*/ 295 w 2460"/>
                    <a:gd name="connsiteY1" fmla="*/ 5414 h 5414"/>
                    <a:gd name="connsiteX2" fmla="*/ 2461 w 2460"/>
                    <a:gd name="connsiteY2" fmla="*/ 0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60" h="5414">
                      <a:moveTo>
                        <a:pt x="2461" y="0"/>
                      </a:moveTo>
                      <a:cubicBezTo>
                        <a:pt x="1378" y="1083"/>
                        <a:pt x="-788" y="4331"/>
                        <a:pt x="295" y="5414"/>
                      </a:cubicBezTo>
                      <a:cubicBezTo>
                        <a:pt x="1378" y="3249"/>
                        <a:pt x="2461" y="1083"/>
                        <a:pt x="246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09" name="Полилиния: фигура 3508">
                  <a:extLst>
                    <a:ext uri="{FF2B5EF4-FFF2-40B4-BE49-F238E27FC236}">
                      <a16:creationId xmlns:a16="http://schemas.microsoft.com/office/drawing/2014/main" id="{3672F311-19A8-E5D6-49DA-A2E1C1DEBEE6}"/>
                    </a:ext>
                  </a:extLst>
                </p:cNvPr>
                <p:cNvSpPr/>
                <p:nvPr/>
              </p:nvSpPr>
              <p:spPr>
                <a:xfrm>
                  <a:off x="11676574" y="6463467"/>
                  <a:ext cx="4331" cy="1082"/>
                </a:xfrm>
                <a:custGeom>
                  <a:avLst/>
                  <a:gdLst>
                    <a:gd name="connsiteX0" fmla="*/ 2165 w 4331"/>
                    <a:gd name="connsiteY0" fmla="*/ 0 h 1082"/>
                    <a:gd name="connsiteX1" fmla="*/ 0 w 4331"/>
                    <a:gd name="connsiteY1" fmla="*/ 0 h 1082"/>
                    <a:gd name="connsiteX2" fmla="*/ 2165 w 4331"/>
                    <a:gd name="connsiteY2" fmla="*/ 0 h 1082"/>
                    <a:gd name="connsiteX3" fmla="*/ 4331 w 4331"/>
                    <a:gd name="connsiteY3" fmla="*/ 1083 h 1082"/>
                    <a:gd name="connsiteX4" fmla="*/ 2165 w 4331"/>
                    <a:gd name="connsiteY4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31" h="1082">
                      <a:moveTo>
                        <a:pt x="2165" y="0"/>
                      </a:moveTo>
                      <a:lnTo>
                        <a:pt x="0" y="0"/>
                      </a:lnTo>
                      <a:cubicBezTo>
                        <a:pt x="0" y="0"/>
                        <a:pt x="1083" y="0"/>
                        <a:pt x="2165" y="0"/>
                      </a:cubicBezTo>
                      <a:cubicBezTo>
                        <a:pt x="3248" y="1083"/>
                        <a:pt x="4331" y="1083"/>
                        <a:pt x="4331" y="1083"/>
                      </a:cubicBezTo>
                      <a:lnTo>
                        <a:pt x="2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510" name="Рисунок 11">
                <a:extLst>
                  <a:ext uri="{FF2B5EF4-FFF2-40B4-BE49-F238E27FC236}">
                    <a16:creationId xmlns:a16="http://schemas.microsoft.com/office/drawing/2014/main" id="{296EEC9B-2672-D1C9-A3FB-8CB349A681FC}"/>
                  </a:ext>
                </a:extLst>
              </p:cNvPr>
              <p:cNvGrpSpPr/>
              <p:nvPr/>
            </p:nvGrpSpPr>
            <p:grpSpPr>
              <a:xfrm>
                <a:off x="11563958" y="6047655"/>
                <a:ext cx="390127" cy="390636"/>
                <a:chOff x="11563958" y="6047655"/>
                <a:chExt cx="390127" cy="390636"/>
              </a:xfrm>
              <a:solidFill>
                <a:srgbClr val="000000"/>
              </a:solidFill>
            </p:grpSpPr>
            <p:sp>
              <p:nvSpPr>
                <p:cNvPr id="3511" name="Полилиния: фигура 3510">
                  <a:extLst>
                    <a:ext uri="{FF2B5EF4-FFF2-40B4-BE49-F238E27FC236}">
                      <a16:creationId xmlns:a16="http://schemas.microsoft.com/office/drawing/2014/main" id="{24D878CF-F377-7812-590D-CD660A5A40C8}"/>
                    </a:ext>
                  </a:extLst>
                </p:cNvPr>
                <p:cNvSpPr/>
                <p:nvPr/>
              </p:nvSpPr>
              <p:spPr>
                <a:xfrm>
                  <a:off x="11947285" y="6241484"/>
                  <a:ext cx="2165" cy="4331"/>
                </a:xfrm>
                <a:custGeom>
                  <a:avLst/>
                  <a:gdLst>
                    <a:gd name="connsiteX0" fmla="*/ 1083 w 2165"/>
                    <a:gd name="connsiteY0" fmla="*/ 4331 h 4331"/>
                    <a:gd name="connsiteX1" fmla="*/ 2165 w 2165"/>
                    <a:gd name="connsiteY1" fmla="*/ 1083 h 4331"/>
                    <a:gd name="connsiteX2" fmla="*/ 0 w 2165"/>
                    <a:gd name="connsiteY2" fmla="*/ 0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4331">
                      <a:moveTo>
                        <a:pt x="1083" y="4331"/>
                      </a:moveTo>
                      <a:lnTo>
                        <a:pt x="2165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12" name="Полилиния: фигура 3511">
                  <a:extLst>
                    <a:ext uri="{FF2B5EF4-FFF2-40B4-BE49-F238E27FC236}">
                      <a16:creationId xmlns:a16="http://schemas.microsoft.com/office/drawing/2014/main" id="{45B1588B-A110-0F27-9E06-2CCB9EDDB389}"/>
                    </a:ext>
                  </a:extLst>
                </p:cNvPr>
                <p:cNvSpPr/>
                <p:nvPr/>
              </p:nvSpPr>
              <p:spPr>
                <a:xfrm>
                  <a:off x="11948368" y="6223075"/>
                  <a:ext cx="5717" cy="17445"/>
                </a:xfrm>
                <a:custGeom>
                  <a:avLst/>
                  <a:gdLst>
                    <a:gd name="connsiteX0" fmla="*/ 5414 w 5717"/>
                    <a:gd name="connsiteY0" fmla="*/ 6497 h 17445"/>
                    <a:gd name="connsiteX1" fmla="*/ 5414 w 5717"/>
                    <a:gd name="connsiteY1" fmla="*/ 3249 h 17445"/>
                    <a:gd name="connsiteX2" fmla="*/ 5414 w 5717"/>
                    <a:gd name="connsiteY2" fmla="*/ 1083 h 17445"/>
                    <a:gd name="connsiteX3" fmla="*/ 5414 w 5717"/>
                    <a:gd name="connsiteY3" fmla="*/ 0 h 17445"/>
                    <a:gd name="connsiteX4" fmla="*/ 0 w 5717"/>
                    <a:gd name="connsiteY4" fmla="*/ 8663 h 17445"/>
                    <a:gd name="connsiteX5" fmla="*/ 4332 w 5717"/>
                    <a:gd name="connsiteY5" fmla="*/ 17326 h 17445"/>
                    <a:gd name="connsiteX6" fmla="*/ 2166 w 5717"/>
                    <a:gd name="connsiteY6" fmla="*/ 8663 h 17445"/>
                    <a:gd name="connsiteX7" fmla="*/ 5414 w 5717"/>
                    <a:gd name="connsiteY7" fmla="*/ 15160 h 17445"/>
                    <a:gd name="connsiteX8" fmla="*/ 4332 w 5717"/>
                    <a:gd name="connsiteY8" fmla="*/ 5414 h 17445"/>
                    <a:gd name="connsiteX9" fmla="*/ 5414 w 5717"/>
                    <a:gd name="connsiteY9" fmla="*/ 6497 h 17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717" h="17445">
                      <a:moveTo>
                        <a:pt x="5414" y="6497"/>
                      </a:moveTo>
                      <a:cubicBezTo>
                        <a:pt x="5414" y="6497"/>
                        <a:pt x="5414" y="5414"/>
                        <a:pt x="5414" y="3249"/>
                      </a:cubicBezTo>
                      <a:cubicBezTo>
                        <a:pt x="5414" y="2166"/>
                        <a:pt x="5414" y="2166"/>
                        <a:pt x="5414" y="1083"/>
                      </a:cubicBezTo>
                      <a:cubicBezTo>
                        <a:pt x="5414" y="1083"/>
                        <a:pt x="5414" y="0"/>
                        <a:pt x="5414" y="0"/>
                      </a:cubicBezTo>
                      <a:cubicBezTo>
                        <a:pt x="1083" y="3249"/>
                        <a:pt x="2166" y="-1083"/>
                        <a:pt x="0" y="8663"/>
                      </a:cubicBezTo>
                      <a:cubicBezTo>
                        <a:pt x="1083" y="11911"/>
                        <a:pt x="3249" y="18408"/>
                        <a:pt x="4332" y="17326"/>
                      </a:cubicBezTo>
                      <a:cubicBezTo>
                        <a:pt x="4332" y="15160"/>
                        <a:pt x="2166" y="11911"/>
                        <a:pt x="2166" y="8663"/>
                      </a:cubicBezTo>
                      <a:cubicBezTo>
                        <a:pt x="3249" y="9746"/>
                        <a:pt x="3249" y="14077"/>
                        <a:pt x="5414" y="15160"/>
                      </a:cubicBezTo>
                      <a:cubicBezTo>
                        <a:pt x="6497" y="9746"/>
                        <a:pt x="4332" y="11911"/>
                        <a:pt x="4332" y="5414"/>
                      </a:cubicBezTo>
                      <a:lnTo>
                        <a:pt x="5414" y="64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13" name="Полилиния: фигура 3512">
                  <a:extLst>
                    <a:ext uri="{FF2B5EF4-FFF2-40B4-BE49-F238E27FC236}">
                      <a16:creationId xmlns:a16="http://schemas.microsoft.com/office/drawing/2014/main" id="{834C8D58-996F-AAEE-CCBB-6E81A36AD35C}"/>
                    </a:ext>
                  </a:extLst>
                </p:cNvPr>
                <p:cNvSpPr/>
                <p:nvPr/>
              </p:nvSpPr>
              <p:spPr>
                <a:xfrm>
                  <a:off x="11948368" y="6222331"/>
                  <a:ext cx="2165" cy="1827"/>
                </a:xfrm>
                <a:custGeom>
                  <a:avLst/>
                  <a:gdLst>
                    <a:gd name="connsiteX0" fmla="*/ 0 w 2165"/>
                    <a:gd name="connsiteY0" fmla="*/ 744 h 1827"/>
                    <a:gd name="connsiteX1" fmla="*/ 2166 w 2165"/>
                    <a:gd name="connsiteY1" fmla="*/ 1827 h 1827"/>
                    <a:gd name="connsiteX2" fmla="*/ 0 w 2165"/>
                    <a:gd name="connsiteY2" fmla="*/ 744 h 1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827">
                      <a:moveTo>
                        <a:pt x="0" y="744"/>
                      </a:moveTo>
                      <a:cubicBezTo>
                        <a:pt x="1083" y="744"/>
                        <a:pt x="2166" y="1827"/>
                        <a:pt x="2166" y="1827"/>
                      </a:cubicBezTo>
                      <a:cubicBezTo>
                        <a:pt x="1083" y="1827"/>
                        <a:pt x="0" y="-1421"/>
                        <a:pt x="0" y="7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14" name="Полилиния: фигура 3513">
                  <a:extLst>
                    <a:ext uri="{FF2B5EF4-FFF2-40B4-BE49-F238E27FC236}">
                      <a16:creationId xmlns:a16="http://schemas.microsoft.com/office/drawing/2014/main" id="{2D1D343D-7DC0-B820-0B8F-68C8563B8791}"/>
                    </a:ext>
                  </a:extLst>
                </p:cNvPr>
                <p:cNvSpPr/>
                <p:nvPr/>
              </p:nvSpPr>
              <p:spPr>
                <a:xfrm>
                  <a:off x="11946202" y="6215495"/>
                  <a:ext cx="3248" cy="4331"/>
                </a:xfrm>
                <a:custGeom>
                  <a:avLst/>
                  <a:gdLst>
                    <a:gd name="connsiteX0" fmla="*/ 1083 w 3248"/>
                    <a:gd name="connsiteY0" fmla="*/ 4331 h 4331"/>
                    <a:gd name="connsiteX1" fmla="*/ 3248 w 3248"/>
                    <a:gd name="connsiteY1" fmla="*/ 3249 h 4331"/>
                    <a:gd name="connsiteX2" fmla="*/ 0 w 3248"/>
                    <a:gd name="connsiteY2" fmla="*/ 0 h 4331"/>
                    <a:gd name="connsiteX3" fmla="*/ 1083 w 3248"/>
                    <a:gd name="connsiteY3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4331">
                      <a:moveTo>
                        <a:pt x="1083" y="4331"/>
                      </a:moveTo>
                      <a:cubicBezTo>
                        <a:pt x="1083" y="1083"/>
                        <a:pt x="3248" y="4331"/>
                        <a:pt x="3248" y="3249"/>
                      </a:cubicBezTo>
                      <a:lnTo>
                        <a:pt x="0" y="0"/>
                      </a:lnTo>
                      <a:lnTo>
                        <a:pt x="1083" y="43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15" name="Полилиния: фигура 3514">
                  <a:extLst>
                    <a:ext uri="{FF2B5EF4-FFF2-40B4-BE49-F238E27FC236}">
                      <a16:creationId xmlns:a16="http://schemas.microsoft.com/office/drawing/2014/main" id="{380FA91D-F445-92DE-9C29-CFA0443798F5}"/>
                    </a:ext>
                  </a:extLst>
                </p:cNvPr>
                <p:cNvSpPr/>
                <p:nvPr/>
              </p:nvSpPr>
              <p:spPr>
                <a:xfrm>
                  <a:off x="11944037" y="6204667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0" y="0"/>
                        <a:pt x="1083" y="0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16" name="Полилиния: фигура 3515">
                  <a:extLst>
                    <a:ext uri="{FF2B5EF4-FFF2-40B4-BE49-F238E27FC236}">
                      <a16:creationId xmlns:a16="http://schemas.microsoft.com/office/drawing/2014/main" id="{76C6BBED-47CF-8899-E0FA-6036CD0CD142}"/>
                    </a:ext>
                  </a:extLst>
                </p:cNvPr>
                <p:cNvSpPr/>
                <p:nvPr/>
              </p:nvSpPr>
              <p:spPr>
                <a:xfrm>
                  <a:off x="11942505" y="6198170"/>
                  <a:ext cx="6945" cy="14077"/>
                </a:xfrm>
                <a:custGeom>
                  <a:avLst/>
                  <a:gdLst>
                    <a:gd name="connsiteX0" fmla="*/ 448 w 6945"/>
                    <a:gd name="connsiteY0" fmla="*/ 0 h 14077"/>
                    <a:gd name="connsiteX1" fmla="*/ 1531 w 6945"/>
                    <a:gd name="connsiteY1" fmla="*/ 5414 h 14077"/>
                    <a:gd name="connsiteX2" fmla="*/ 1531 w 6945"/>
                    <a:gd name="connsiteY2" fmla="*/ 5414 h 14077"/>
                    <a:gd name="connsiteX3" fmla="*/ 4780 w 6945"/>
                    <a:gd name="connsiteY3" fmla="*/ 7580 h 14077"/>
                    <a:gd name="connsiteX4" fmla="*/ 5863 w 6945"/>
                    <a:gd name="connsiteY4" fmla="*/ 14077 h 14077"/>
                    <a:gd name="connsiteX5" fmla="*/ 6946 w 6945"/>
                    <a:gd name="connsiteY5" fmla="*/ 9746 h 14077"/>
                    <a:gd name="connsiteX6" fmla="*/ 448 w 6945"/>
                    <a:gd name="connsiteY6" fmla="*/ 0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945" h="14077">
                      <a:moveTo>
                        <a:pt x="448" y="0"/>
                      </a:moveTo>
                      <a:cubicBezTo>
                        <a:pt x="-634" y="2166"/>
                        <a:pt x="448" y="3249"/>
                        <a:pt x="1531" y="5414"/>
                      </a:cubicBezTo>
                      <a:cubicBezTo>
                        <a:pt x="1531" y="5414"/>
                        <a:pt x="1531" y="5414"/>
                        <a:pt x="1531" y="5414"/>
                      </a:cubicBezTo>
                      <a:cubicBezTo>
                        <a:pt x="1531" y="3249"/>
                        <a:pt x="4780" y="4331"/>
                        <a:pt x="4780" y="7580"/>
                      </a:cubicBezTo>
                      <a:cubicBezTo>
                        <a:pt x="5863" y="10828"/>
                        <a:pt x="3697" y="10828"/>
                        <a:pt x="5863" y="14077"/>
                      </a:cubicBezTo>
                      <a:lnTo>
                        <a:pt x="6946" y="9746"/>
                      </a:lnTo>
                      <a:cubicBezTo>
                        <a:pt x="5863" y="4331"/>
                        <a:pt x="1531" y="2166"/>
                        <a:pt x="448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17" name="Полилиния: фигура 3516">
                  <a:extLst>
                    <a:ext uri="{FF2B5EF4-FFF2-40B4-BE49-F238E27FC236}">
                      <a16:creationId xmlns:a16="http://schemas.microsoft.com/office/drawing/2014/main" id="{F4010274-41BD-6A81-9C99-DADF941A5C76}"/>
                    </a:ext>
                  </a:extLst>
                </p:cNvPr>
                <p:cNvSpPr/>
                <p:nvPr/>
              </p:nvSpPr>
              <p:spPr>
                <a:xfrm>
                  <a:off x="11945120" y="6205750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0 h 2165"/>
                    <a:gd name="connsiteX1" fmla="*/ 1083 w 1082"/>
                    <a:gd name="connsiteY1" fmla="*/ 2166 h 2165"/>
                    <a:gd name="connsiteX2" fmla="*/ 0 w 108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0"/>
                      </a:moveTo>
                      <a:cubicBezTo>
                        <a:pt x="0" y="1083"/>
                        <a:pt x="0" y="1083"/>
                        <a:pt x="1083" y="2166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18" name="Полилиния: фигура 3517">
                  <a:extLst>
                    <a:ext uri="{FF2B5EF4-FFF2-40B4-BE49-F238E27FC236}">
                      <a16:creationId xmlns:a16="http://schemas.microsoft.com/office/drawing/2014/main" id="{A879D51B-9A40-3C66-FF83-D3BD553C1E74}"/>
                    </a:ext>
                  </a:extLst>
                </p:cNvPr>
                <p:cNvSpPr/>
                <p:nvPr/>
              </p:nvSpPr>
              <p:spPr>
                <a:xfrm>
                  <a:off x="11946202" y="6212247"/>
                  <a:ext cx="2165" cy="2165"/>
                </a:xfrm>
                <a:custGeom>
                  <a:avLst/>
                  <a:gdLst>
                    <a:gd name="connsiteX0" fmla="*/ 0 w 2165"/>
                    <a:gd name="connsiteY0" fmla="*/ 0 h 2165"/>
                    <a:gd name="connsiteX1" fmla="*/ 1083 w 2165"/>
                    <a:gd name="connsiteY1" fmla="*/ 2166 h 2165"/>
                    <a:gd name="connsiteX2" fmla="*/ 2165 w 2165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2165">
                      <a:moveTo>
                        <a:pt x="0" y="0"/>
                      </a:moveTo>
                      <a:lnTo>
                        <a:pt x="1083" y="2166"/>
                      </a:lnTo>
                      <a:lnTo>
                        <a:pt x="2165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19" name="Полилиния: фигура 3518">
                  <a:extLst>
                    <a:ext uri="{FF2B5EF4-FFF2-40B4-BE49-F238E27FC236}">
                      <a16:creationId xmlns:a16="http://schemas.microsoft.com/office/drawing/2014/main" id="{A753D8C0-7B97-88B3-E91B-9D673E1553BD}"/>
                    </a:ext>
                  </a:extLst>
                </p:cNvPr>
                <p:cNvSpPr/>
                <p:nvPr/>
              </p:nvSpPr>
              <p:spPr>
                <a:xfrm>
                  <a:off x="11939705" y="6180844"/>
                  <a:ext cx="5414" cy="14076"/>
                </a:xfrm>
                <a:custGeom>
                  <a:avLst/>
                  <a:gdLst>
                    <a:gd name="connsiteX0" fmla="*/ 0 w 5414"/>
                    <a:gd name="connsiteY0" fmla="*/ 5414 h 14076"/>
                    <a:gd name="connsiteX1" fmla="*/ 4331 w 5414"/>
                    <a:gd name="connsiteY1" fmla="*/ 14077 h 14076"/>
                    <a:gd name="connsiteX2" fmla="*/ 5414 w 5414"/>
                    <a:gd name="connsiteY2" fmla="*/ 5414 h 14076"/>
                    <a:gd name="connsiteX3" fmla="*/ 3248 w 5414"/>
                    <a:gd name="connsiteY3" fmla="*/ 0 h 14076"/>
                    <a:gd name="connsiteX4" fmla="*/ 0 w 5414"/>
                    <a:gd name="connsiteY4" fmla="*/ 5414 h 14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4" h="14076">
                      <a:moveTo>
                        <a:pt x="0" y="5414"/>
                      </a:moveTo>
                      <a:cubicBezTo>
                        <a:pt x="3248" y="5414"/>
                        <a:pt x="2166" y="14077"/>
                        <a:pt x="4331" y="14077"/>
                      </a:cubicBezTo>
                      <a:cubicBezTo>
                        <a:pt x="3248" y="9746"/>
                        <a:pt x="4331" y="5414"/>
                        <a:pt x="5414" y="5414"/>
                      </a:cubicBezTo>
                      <a:lnTo>
                        <a:pt x="3248" y="0"/>
                      </a:lnTo>
                      <a:cubicBezTo>
                        <a:pt x="1083" y="0"/>
                        <a:pt x="0" y="2166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20" name="Полилиния: фигура 3519">
                  <a:extLst>
                    <a:ext uri="{FF2B5EF4-FFF2-40B4-BE49-F238E27FC236}">
                      <a16:creationId xmlns:a16="http://schemas.microsoft.com/office/drawing/2014/main" id="{A110008B-117F-8D18-217E-36FEB106DDA6}"/>
                    </a:ext>
                  </a:extLst>
                </p:cNvPr>
                <p:cNvSpPr/>
                <p:nvPr/>
              </p:nvSpPr>
              <p:spPr>
                <a:xfrm>
                  <a:off x="11942142" y="6173866"/>
                  <a:ext cx="811" cy="481"/>
                </a:xfrm>
                <a:custGeom>
                  <a:avLst/>
                  <a:gdLst>
                    <a:gd name="connsiteX0" fmla="*/ 812 w 811"/>
                    <a:gd name="connsiteY0" fmla="*/ 481 h 481"/>
                    <a:gd name="connsiteX1" fmla="*/ 812 w 811"/>
                    <a:gd name="connsiteY1" fmla="*/ 481 h 481"/>
                    <a:gd name="connsiteX2" fmla="*/ 812 w 811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481">
                      <a:moveTo>
                        <a:pt x="812" y="481"/>
                      </a:moveTo>
                      <a:cubicBezTo>
                        <a:pt x="-271" y="481"/>
                        <a:pt x="-271" y="-602"/>
                        <a:pt x="812" y="481"/>
                      </a:cubicBezTo>
                      <a:cubicBezTo>
                        <a:pt x="-271" y="-602"/>
                        <a:pt x="-271" y="481"/>
                        <a:pt x="812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21" name="Полилиния: фигура 3520">
                  <a:extLst>
                    <a:ext uri="{FF2B5EF4-FFF2-40B4-BE49-F238E27FC236}">
                      <a16:creationId xmlns:a16="http://schemas.microsoft.com/office/drawing/2014/main" id="{5A84D1D4-89A9-8213-EDA4-14568C546D4D}"/>
                    </a:ext>
                  </a:extLst>
                </p:cNvPr>
                <p:cNvSpPr/>
                <p:nvPr/>
              </p:nvSpPr>
              <p:spPr>
                <a:xfrm>
                  <a:off x="11926711" y="6151608"/>
                  <a:ext cx="15160" cy="28154"/>
                </a:xfrm>
                <a:custGeom>
                  <a:avLst/>
                  <a:gdLst>
                    <a:gd name="connsiteX0" fmla="*/ 0 w 15160"/>
                    <a:gd name="connsiteY0" fmla="*/ 0 h 28154"/>
                    <a:gd name="connsiteX1" fmla="*/ 4332 w 15160"/>
                    <a:gd name="connsiteY1" fmla="*/ 5414 h 28154"/>
                    <a:gd name="connsiteX2" fmla="*/ 8663 w 15160"/>
                    <a:gd name="connsiteY2" fmla="*/ 10828 h 28154"/>
                    <a:gd name="connsiteX3" fmla="*/ 5414 w 15160"/>
                    <a:gd name="connsiteY3" fmla="*/ 8663 h 28154"/>
                    <a:gd name="connsiteX4" fmla="*/ 10828 w 15160"/>
                    <a:gd name="connsiteY4" fmla="*/ 18408 h 28154"/>
                    <a:gd name="connsiteX5" fmla="*/ 6497 w 15160"/>
                    <a:gd name="connsiteY5" fmla="*/ 14077 h 28154"/>
                    <a:gd name="connsiteX6" fmla="*/ 12994 w 15160"/>
                    <a:gd name="connsiteY6" fmla="*/ 22740 h 28154"/>
                    <a:gd name="connsiteX7" fmla="*/ 12994 w 15160"/>
                    <a:gd name="connsiteY7" fmla="*/ 28154 h 28154"/>
                    <a:gd name="connsiteX8" fmla="*/ 15160 w 15160"/>
                    <a:gd name="connsiteY8" fmla="*/ 25988 h 28154"/>
                    <a:gd name="connsiteX9" fmla="*/ 12994 w 15160"/>
                    <a:gd name="connsiteY9" fmla="*/ 20574 h 28154"/>
                    <a:gd name="connsiteX10" fmla="*/ 15160 w 15160"/>
                    <a:gd name="connsiteY10" fmla="*/ 22740 h 28154"/>
                    <a:gd name="connsiteX11" fmla="*/ 9746 w 15160"/>
                    <a:gd name="connsiteY11" fmla="*/ 7580 h 28154"/>
                    <a:gd name="connsiteX12" fmla="*/ 0 w 15160"/>
                    <a:gd name="connsiteY12" fmla="*/ 0 h 28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160" h="28154">
                      <a:moveTo>
                        <a:pt x="0" y="0"/>
                      </a:moveTo>
                      <a:cubicBezTo>
                        <a:pt x="0" y="0"/>
                        <a:pt x="2166" y="2166"/>
                        <a:pt x="4332" y="5414"/>
                      </a:cubicBezTo>
                      <a:cubicBezTo>
                        <a:pt x="6497" y="7580"/>
                        <a:pt x="8663" y="10828"/>
                        <a:pt x="8663" y="10828"/>
                      </a:cubicBezTo>
                      <a:cubicBezTo>
                        <a:pt x="7580" y="9746"/>
                        <a:pt x="6497" y="10828"/>
                        <a:pt x="5414" y="8663"/>
                      </a:cubicBezTo>
                      <a:cubicBezTo>
                        <a:pt x="7580" y="14077"/>
                        <a:pt x="9746" y="14077"/>
                        <a:pt x="10828" y="18408"/>
                      </a:cubicBezTo>
                      <a:cubicBezTo>
                        <a:pt x="8663" y="20574"/>
                        <a:pt x="7580" y="10828"/>
                        <a:pt x="6497" y="14077"/>
                      </a:cubicBezTo>
                      <a:cubicBezTo>
                        <a:pt x="7580" y="17326"/>
                        <a:pt x="9746" y="21657"/>
                        <a:pt x="12994" y="22740"/>
                      </a:cubicBezTo>
                      <a:lnTo>
                        <a:pt x="12994" y="28154"/>
                      </a:lnTo>
                      <a:lnTo>
                        <a:pt x="15160" y="25988"/>
                      </a:lnTo>
                      <a:cubicBezTo>
                        <a:pt x="15160" y="23823"/>
                        <a:pt x="11911" y="22740"/>
                        <a:pt x="12994" y="20574"/>
                      </a:cubicBezTo>
                      <a:cubicBezTo>
                        <a:pt x="14077" y="19491"/>
                        <a:pt x="15160" y="21657"/>
                        <a:pt x="15160" y="22740"/>
                      </a:cubicBezTo>
                      <a:cubicBezTo>
                        <a:pt x="14077" y="19491"/>
                        <a:pt x="12994" y="12994"/>
                        <a:pt x="9746" y="7580"/>
                      </a:cubicBezTo>
                      <a:cubicBezTo>
                        <a:pt x="6497" y="0"/>
                        <a:pt x="3249" y="3249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22" name="Полилиния: фигура 3521">
                  <a:extLst>
                    <a:ext uri="{FF2B5EF4-FFF2-40B4-BE49-F238E27FC236}">
                      <a16:creationId xmlns:a16="http://schemas.microsoft.com/office/drawing/2014/main" id="{5DC1D708-C9BB-C242-3CF3-FE510E96DA2D}"/>
                    </a:ext>
                  </a:extLst>
                </p:cNvPr>
                <p:cNvSpPr/>
                <p:nvPr/>
              </p:nvSpPr>
              <p:spPr>
                <a:xfrm>
                  <a:off x="11928877" y="6148359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23" name="Полилиния: фигура 3522">
                  <a:extLst>
                    <a:ext uri="{FF2B5EF4-FFF2-40B4-BE49-F238E27FC236}">
                      <a16:creationId xmlns:a16="http://schemas.microsoft.com/office/drawing/2014/main" id="{EBA29268-EA13-53FF-B252-CBC12462951C}"/>
                    </a:ext>
                  </a:extLst>
                </p:cNvPr>
                <p:cNvSpPr/>
                <p:nvPr/>
              </p:nvSpPr>
              <p:spPr>
                <a:xfrm>
                  <a:off x="11910468" y="6125619"/>
                  <a:ext cx="16383" cy="20573"/>
                </a:xfrm>
                <a:custGeom>
                  <a:avLst/>
                  <a:gdLst>
                    <a:gd name="connsiteX0" fmla="*/ 8663 w 16383"/>
                    <a:gd name="connsiteY0" fmla="*/ 14077 h 20573"/>
                    <a:gd name="connsiteX1" fmla="*/ 14077 w 16383"/>
                    <a:gd name="connsiteY1" fmla="*/ 18408 h 20573"/>
                    <a:gd name="connsiteX2" fmla="*/ 14077 w 16383"/>
                    <a:gd name="connsiteY2" fmla="*/ 20574 h 20573"/>
                    <a:gd name="connsiteX3" fmla="*/ 16243 w 16383"/>
                    <a:gd name="connsiteY3" fmla="*/ 20574 h 20573"/>
                    <a:gd name="connsiteX4" fmla="*/ 8663 w 16383"/>
                    <a:gd name="connsiteY4" fmla="*/ 11911 h 20573"/>
                    <a:gd name="connsiteX5" fmla="*/ 9746 w 16383"/>
                    <a:gd name="connsiteY5" fmla="*/ 7580 h 20573"/>
                    <a:gd name="connsiteX6" fmla="*/ 12994 w 16383"/>
                    <a:gd name="connsiteY6" fmla="*/ 12994 h 20573"/>
                    <a:gd name="connsiteX7" fmla="*/ 2166 w 16383"/>
                    <a:gd name="connsiteY7" fmla="*/ 0 h 20573"/>
                    <a:gd name="connsiteX8" fmla="*/ 3249 w 16383"/>
                    <a:gd name="connsiteY8" fmla="*/ 3249 h 20573"/>
                    <a:gd name="connsiteX9" fmla="*/ 0 w 16383"/>
                    <a:gd name="connsiteY9" fmla="*/ 1083 h 20573"/>
                    <a:gd name="connsiteX10" fmla="*/ 8663 w 16383"/>
                    <a:gd name="connsiteY10" fmla="*/ 14077 h 20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383" h="20573">
                      <a:moveTo>
                        <a:pt x="8663" y="14077"/>
                      </a:moveTo>
                      <a:lnTo>
                        <a:pt x="14077" y="18408"/>
                      </a:lnTo>
                      <a:cubicBezTo>
                        <a:pt x="14077" y="19491"/>
                        <a:pt x="14077" y="19491"/>
                        <a:pt x="14077" y="20574"/>
                      </a:cubicBezTo>
                      <a:cubicBezTo>
                        <a:pt x="14077" y="19491"/>
                        <a:pt x="16243" y="20574"/>
                        <a:pt x="16243" y="20574"/>
                      </a:cubicBezTo>
                      <a:cubicBezTo>
                        <a:pt x="17326" y="16243"/>
                        <a:pt x="11911" y="14077"/>
                        <a:pt x="8663" y="11911"/>
                      </a:cubicBezTo>
                      <a:cubicBezTo>
                        <a:pt x="4332" y="3249"/>
                        <a:pt x="9746" y="11911"/>
                        <a:pt x="9746" y="7580"/>
                      </a:cubicBezTo>
                      <a:cubicBezTo>
                        <a:pt x="10828" y="9746"/>
                        <a:pt x="10828" y="9746"/>
                        <a:pt x="12994" y="12994"/>
                      </a:cubicBezTo>
                      <a:cubicBezTo>
                        <a:pt x="11911" y="6497"/>
                        <a:pt x="5414" y="2166"/>
                        <a:pt x="2166" y="0"/>
                      </a:cubicBezTo>
                      <a:cubicBezTo>
                        <a:pt x="2166" y="1083"/>
                        <a:pt x="2166" y="2166"/>
                        <a:pt x="3249" y="3249"/>
                      </a:cubicBezTo>
                      <a:lnTo>
                        <a:pt x="0" y="1083"/>
                      </a:lnTo>
                      <a:cubicBezTo>
                        <a:pt x="1083" y="4331"/>
                        <a:pt x="3249" y="6497"/>
                        <a:pt x="8663" y="140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24" name="Полилиния: фигура 3523">
                  <a:extLst>
                    <a:ext uri="{FF2B5EF4-FFF2-40B4-BE49-F238E27FC236}">
                      <a16:creationId xmlns:a16="http://schemas.microsoft.com/office/drawing/2014/main" id="{29FBD055-CCE4-1D2E-F1A9-E33550BE1490}"/>
                    </a:ext>
                  </a:extLst>
                </p:cNvPr>
                <p:cNvSpPr/>
                <p:nvPr/>
              </p:nvSpPr>
              <p:spPr>
                <a:xfrm>
                  <a:off x="11923014" y="6146193"/>
                  <a:ext cx="1531" cy="3248"/>
                </a:xfrm>
                <a:custGeom>
                  <a:avLst/>
                  <a:gdLst>
                    <a:gd name="connsiteX0" fmla="*/ 1531 w 1531"/>
                    <a:gd name="connsiteY0" fmla="*/ 3249 h 3248"/>
                    <a:gd name="connsiteX1" fmla="*/ 449 w 1531"/>
                    <a:gd name="connsiteY1" fmla="*/ 0 h 3248"/>
                    <a:gd name="connsiteX2" fmla="*/ 1531 w 1531"/>
                    <a:gd name="connsiteY2" fmla="*/ 3249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31" h="3248">
                      <a:moveTo>
                        <a:pt x="1531" y="3249"/>
                      </a:moveTo>
                      <a:cubicBezTo>
                        <a:pt x="449" y="1083"/>
                        <a:pt x="-634" y="0"/>
                        <a:pt x="449" y="0"/>
                      </a:cubicBezTo>
                      <a:cubicBezTo>
                        <a:pt x="449" y="1083"/>
                        <a:pt x="449" y="2166"/>
                        <a:pt x="1531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25" name="Полилиния: фигура 3524">
                  <a:extLst>
                    <a:ext uri="{FF2B5EF4-FFF2-40B4-BE49-F238E27FC236}">
                      <a16:creationId xmlns:a16="http://schemas.microsoft.com/office/drawing/2014/main" id="{6C240071-B9BA-F112-9930-79C847EB957D}"/>
                    </a:ext>
                  </a:extLst>
                </p:cNvPr>
                <p:cNvSpPr/>
                <p:nvPr/>
              </p:nvSpPr>
              <p:spPr>
                <a:xfrm>
                  <a:off x="11911551" y="6123454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cubicBezTo>
                        <a:pt x="0" y="0"/>
                        <a:pt x="1083" y="1083"/>
                        <a:pt x="1083" y="1083"/>
                      </a:cubicBezTo>
                      <a:cubicBezTo>
                        <a:pt x="1083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26" name="Полилиния: фигура 3525">
                  <a:extLst>
                    <a:ext uri="{FF2B5EF4-FFF2-40B4-BE49-F238E27FC236}">
                      <a16:creationId xmlns:a16="http://schemas.microsoft.com/office/drawing/2014/main" id="{F6F477BE-3673-0635-A63C-50A03A840919}"/>
                    </a:ext>
                  </a:extLst>
                </p:cNvPr>
                <p:cNvSpPr/>
                <p:nvPr/>
              </p:nvSpPr>
              <p:spPr>
                <a:xfrm>
                  <a:off x="11909386" y="6123454"/>
                  <a:ext cx="2165" cy="4331"/>
                </a:xfrm>
                <a:custGeom>
                  <a:avLst/>
                  <a:gdLst>
                    <a:gd name="connsiteX0" fmla="*/ 2165 w 2165"/>
                    <a:gd name="connsiteY0" fmla="*/ 4331 h 4331"/>
                    <a:gd name="connsiteX1" fmla="*/ 0 w 2165"/>
                    <a:gd name="connsiteY1" fmla="*/ 0 h 4331"/>
                    <a:gd name="connsiteX2" fmla="*/ 0 w 2165"/>
                    <a:gd name="connsiteY2" fmla="*/ 2166 h 4331"/>
                    <a:gd name="connsiteX3" fmla="*/ 2165 w 2165"/>
                    <a:gd name="connsiteY3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4331">
                      <a:moveTo>
                        <a:pt x="2165" y="4331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ubicBezTo>
                        <a:pt x="0" y="3249"/>
                        <a:pt x="1083" y="4331"/>
                        <a:pt x="2165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27" name="Полилиния: фигура 3526">
                  <a:extLst>
                    <a:ext uri="{FF2B5EF4-FFF2-40B4-BE49-F238E27FC236}">
                      <a16:creationId xmlns:a16="http://schemas.microsoft.com/office/drawing/2014/main" id="{898A58AD-E3EE-BBFB-03CE-7B58CFCF28D2}"/>
                    </a:ext>
                  </a:extLst>
                </p:cNvPr>
                <p:cNvSpPr/>
                <p:nvPr/>
              </p:nvSpPr>
              <p:spPr>
                <a:xfrm>
                  <a:off x="11756705" y="6047655"/>
                  <a:ext cx="150515" cy="72550"/>
                </a:xfrm>
                <a:custGeom>
                  <a:avLst/>
                  <a:gdLst>
                    <a:gd name="connsiteX0" fmla="*/ 2165 w 150515"/>
                    <a:gd name="connsiteY0" fmla="*/ 1083 h 72550"/>
                    <a:gd name="connsiteX1" fmla="*/ 7580 w 150515"/>
                    <a:gd name="connsiteY1" fmla="*/ 3249 h 72550"/>
                    <a:gd name="connsiteX2" fmla="*/ 0 w 150515"/>
                    <a:gd name="connsiteY2" fmla="*/ 5414 h 72550"/>
                    <a:gd name="connsiteX3" fmla="*/ 1083 w 150515"/>
                    <a:gd name="connsiteY3" fmla="*/ 8663 h 72550"/>
                    <a:gd name="connsiteX4" fmla="*/ 14077 w 150515"/>
                    <a:gd name="connsiteY4" fmla="*/ 7580 h 72550"/>
                    <a:gd name="connsiteX5" fmla="*/ 14077 w 150515"/>
                    <a:gd name="connsiteY5" fmla="*/ 8663 h 72550"/>
                    <a:gd name="connsiteX6" fmla="*/ 19491 w 150515"/>
                    <a:gd name="connsiteY6" fmla="*/ 8663 h 72550"/>
                    <a:gd name="connsiteX7" fmla="*/ 25988 w 150515"/>
                    <a:gd name="connsiteY7" fmla="*/ 8663 h 72550"/>
                    <a:gd name="connsiteX8" fmla="*/ 37900 w 150515"/>
                    <a:gd name="connsiteY8" fmla="*/ 10828 h 72550"/>
                    <a:gd name="connsiteX9" fmla="*/ 55225 w 150515"/>
                    <a:gd name="connsiteY9" fmla="*/ 14077 h 72550"/>
                    <a:gd name="connsiteX10" fmla="*/ 118030 w 150515"/>
                    <a:gd name="connsiteY10" fmla="*/ 46562 h 72550"/>
                    <a:gd name="connsiteX11" fmla="*/ 122361 w 150515"/>
                    <a:gd name="connsiteY11" fmla="*/ 46562 h 72550"/>
                    <a:gd name="connsiteX12" fmla="*/ 125610 w 150515"/>
                    <a:gd name="connsiteY12" fmla="*/ 50894 h 72550"/>
                    <a:gd name="connsiteX13" fmla="*/ 122361 w 150515"/>
                    <a:gd name="connsiteY13" fmla="*/ 47645 h 72550"/>
                    <a:gd name="connsiteX14" fmla="*/ 136438 w 150515"/>
                    <a:gd name="connsiteY14" fmla="*/ 61722 h 72550"/>
                    <a:gd name="connsiteX15" fmla="*/ 138604 w 150515"/>
                    <a:gd name="connsiteY15" fmla="*/ 59556 h 72550"/>
                    <a:gd name="connsiteX16" fmla="*/ 142935 w 150515"/>
                    <a:gd name="connsiteY16" fmla="*/ 69302 h 72550"/>
                    <a:gd name="connsiteX17" fmla="*/ 149432 w 150515"/>
                    <a:gd name="connsiteY17" fmla="*/ 72551 h 72550"/>
                    <a:gd name="connsiteX18" fmla="*/ 146184 w 150515"/>
                    <a:gd name="connsiteY18" fmla="*/ 64971 h 72550"/>
                    <a:gd name="connsiteX19" fmla="*/ 150515 w 150515"/>
                    <a:gd name="connsiteY19" fmla="*/ 68219 h 72550"/>
                    <a:gd name="connsiteX20" fmla="*/ 144018 w 150515"/>
                    <a:gd name="connsiteY20" fmla="*/ 60639 h 72550"/>
                    <a:gd name="connsiteX21" fmla="*/ 139687 w 150515"/>
                    <a:gd name="connsiteY21" fmla="*/ 56308 h 72550"/>
                    <a:gd name="connsiteX22" fmla="*/ 134273 w 150515"/>
                    <a:gd name="connsiteY22" fmla="*/ 53059 h 72550"/>
                    <a:gd name="connsiteX23" fmla="*/ 123444 w 150515"/>
                    <a:gd name="connsiteY23" fmla="*/ 45479 h 72550"/>
                    <a:gd name="connsiteX24" fmla="*/ 112616 w 150515"/>
                    <a:gd name="connsiteY24" fmla="*/ 38982 h 72550"/>
                    <a:gd name="connsiteX25" fmla="*/ 114782 w 150515"/>
                    <a:gd name="connsiteY25" fmla="*/ 38982 h 72550"/>
                    <a:gd name="connsiteX26" fmla="*/ 108284 w 150515"/>
                    <a:gd name="connsiteY26" fmla="*/ 35734 h 72550"/>
                    <a:gd name="connsiteX27" fmla="*/ 101787 w 150515"/>
                    <a:gd name="connsiteY27" fmla="*/ 31402 h 72550"/>
                    <a:gd name="connsiteX28" fmla="*/ 90959 w 150515"/>
                    <a:gd name="connsiteY28" fmla="*/ 22740 h 72550"/>
                    <a:gd name="connsiteX29" fmla="*/ 80130 w 150515"/>
                    <a:gd name="connsiteY29" fmla="*/ 20574 h 72550"/>
                    <a:gd name="connsiteX30" fmla="*/ 75799 w 150515"/>
                    <a:gd name="connsiteY30" fmla="*/ 17325 h 72550"/>
                    <a:gd name="connsiteX31" fmla="*/ 74716 w 150515"/>
                    <a:gd name="connsiteY31" fmla="*/ 18408 h 72550"/>
                    <a:gd name="connsiteX32" fmla="*/ 67136 w 150515"/>
                    <a:gd name="connsiteY32" fmla="*/ 14077 h 72550"/>
                    <a:gd name="connsiteX33" fmla="*/ 63888 w 150515"/>
                    <a:gd name="connsiteY33" fmla="*/ 16243 h 72550"/>
                    <a:gd name="connsiteX34" fmla="*/ 56308 w 150515"/>
                    <a:gd name="connsiteY34" fmla="*/ 10828 h 72550"/>
                    <a:gd name="connsiteX35" fmla="*/ 48728 w 150515"/>
                    <a:gd name="connsiteY35" fmla="*/ 6497 h 72550"/>
                    <a:gd name="connsiteX36" fmla="*/ 50893 w 150515"/>
                    <a:gd name="connsiteY36" fmla="*/ 8663 h 72550"/>
                    <a:gd name="connsiteX37" fmla="*/ 46562 w 150515"/>
                    <a:gd name="connsiteY37" fmla="*/ 8663 h 72550"/>
                    <a:gd name="connsiteX38" fmla="*/ 44397 w 150515"/>
                    <a:gd name="connsiteY38" fmla="*/ 5414 h 72550"/>
                    <a:gd name="connsiteX39" fmla="*/ 36817 w 150515"/>
                    <a:gd name="connsiteY39" fmla="*/ 5414 h 72550"/>
                    <a:gd name="connsiteX40" fmla="*/ 30320 w 150515"/>
                    <a:gd name="connsiteY40" fmla="*/ 5414 h 72550"/>
                    <a:gd name="connsiteX41" fmla="*/ 31402 w 150515"/>
                    <a:gd name="connsiteY41" fmla="*/ 7580 h 72550"/>
                    <a:gd name="connsiteX42" fmla="*/ 22740 w 150515"/>
                    <a:gd name="connsiteY42" fmla="*/ 5414 h 72550"/>
                    <a:gd name="connsiteX43" fmla="*/ 18408 w 150515"/>
                    <a:gd name="connsiteY43" fmla="*/ 4331 h 72550"/>
                    <a:gd name="connsiteX44" fmla="*/ 14077 w 150515"/>
                    <a:gd name="connsiteY44" fmla="*/ 4331 h 72550"/>
                    <a:gd name="connsiteX45" fmla="*/ 22740 w 150515"/>
                    <a:gd name="connsiteY45" fmla="*/ 2166 h 72550"/>
                    <a:gd name="connsiteX46" fmla="*/ 17326 w 150515"/>
                    <a:gd name="connsiteY46" fmla="*/ 0 h 72550"/>
                    <a:gd name="connsiteX47" fmla="*/ 5414 w 150515"/>
                    <a:gd name="connsiteY47" fmla="*/ 3249 h 72550"/>
                    <a:gd name="connsiteX48" fmla="*/ 2165 w 150515"/>
                    <a:gd name="connsiteY48" fmla="*/ 1083 h 72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150515" h="72550">
                      <a:moveTo>
                        <a:pt x="2165" y="1083"/>
                      </a:moveTo>
                      <a:cubicBezTo>
                        <a:pt x="2165" y="2166"/>
                        <a:pt x="4331" y="3249"/>
                        <a:pt x="7580" y="3249"/>
                      </a:cubicBezTo>
                      <a:cubicBezTo>
                        <a:pt x="7580" y="4331"/>
                        <a:pt x="2165" y="4331"/>
                        <a:pt x="0" y="5414"/>
                      </a:cubicBezTo>
                      <a:cubicBezTo>
                        <a:pt x="4331" y="6497"/>
                        <a:pt x="0" y="6497"/>
                        <a:pt x="1083" y="8663"/>
                      </a:cubicBezTo>
                      <a:cubicBezTo>
                        <a:pt x="6497" y="8663"/>
                        <a:pt x="8663" y="7580"/>
                        <a:pt x="14077" y="7580"/>
                      </a:cubicBezTo>
                      <a:cubicBezTo>
                        <a:pt x="14077" y="7580"/>
                        <a:pt x="14077" y="8663"/>
                        <a:pt x="14077" y="8663"/>
                      </a:cubicBezTo>
                      <a:cubicBezTo>
                        <a:pt x="16243" y="8663"/>
                        <a:pt x="17326" y="8663"/>
                        <a:pt x="19491" y="8663"/>
                      </a:cubicBezTo>
                      <a:cubicBezTo>
                        <a:pt x="21657" y="8663"/>
                        <a:pt x="23822" y="8663"/>
                        <a:pt x="25988" y="8663"/>
                      </a:cubicBezTo>
                      <a:cubicBezTo>
                        <a:pt x="30320" y="8663"/>
                        <a:pt x="34651" y="9746"/>
                        <a:pt x="37900" y="10828"/>
                      </a:cubicBezTo>
                      <a:cubicBezTo>
                        <a:pt x="44397" y="12994"/>
                        <a:pt x="48728" y="12994"/>
                        <a:pt x="55225" y="14077"/>
                      </a:cubicBezTo>
                      <a:cubicBezTo>
                        <a:pt x="76882" y="21657"/>
                        <a:pt x="99621" y="31402"/>
                        <a:pt x="118030" y="46562"/>
                      </a:cubicBezTo>
                      <a:lnTo>
                        <a:pt x="122361" y="46562"/>
                      </a:lnTo>
                      <a:cubicBezTo>
                        <a:pt x="122361" y="48728"/>
                        <a:pt x="126693" y="50894"/>
                        <a:pt x="125610" y="50894"/>
                      </a:cubicBezTo>
                      <a:cubicBezTo>
                        <a:pt x="124527" y="49811"/>
                        <a:pt x="123444" y="48728"/>
                        <a:pt x="122361" y="47645"/>
                      </a:cubicBezTo>
                      <a:cubicBezTo>
                        <a:pt x="124527" y="53059"/>
                        <a:pt x="133190" y="56308"/>
                        <a:pt x="136438" y="61722"/>
                      </a:cubicBezTo>
                      <a:cubicBezTo>
                        <a:pt x="136438" y="60639"/>
                        <a:pt x="137521" y="58474"/>
                        <a:pt x="138604" y="59556"/>
                      </a:cubicBezTo>
                      <a:cubicBezTo>
                        <a:pt x="136438" y="61722"/>
                        <a:pt x="144018" y="64971"/>
                        <a:pt x="142935" y="69302"/>
                      </a:cubicBezTo>
                      <a:cubicBezTo>
                        <a:pt x="146184" y="74716"/>
                        <a:pt x="145101" y="68219"/>
                        <a:pt x="149432" y="72551"/>
                      </a:cubicBezTo>
                      <a:cubicBezTo>
                        <a:pt x="151598" y="71468"/>
                        <a:pt x="146184" y="67136"/>
                        <a:pt x="146184" y="64971"/>
                      </a:cubicBezTo>
                      <a:cubicBezTo>
                        <a:pt x="148349" y="66053"/>
                        <a:pt x="149432" y="70385"/>
                        <a:pt x="150515" y="68219"/>
                      </a:cubicBezTo>
                      <a:cubicBezTo>
                        <a:pt x="148349" y="66053"/>
                        <a:pt x="146184" y="63888"/>
                        <a:pt x="144018" y="60639"/>
                      </a:cubicBezTo>
                      <a:cubicBezTo>
                        <a:pt x="142935" y="59556"/>
                        <a:pt x="140770" y="58474"/>
                        <a:pt x="139687" y="56308"/>
                      </a:cubicBezTo>
                      <a:cubicBezTo>
                        <a:pt x="138604" y="55225"/>
                        <a:pt x="136438" y="54142"/>
                        <a:pt x="134273" y="53059"/>
                      </a:cubicBezTo>
                      <a:cubicBezTo>
                        <a:pt x="131024" y="50894"/>
                        <a:pt x="127775" y="47645"/>
                        <a:pt x="123444" y="45479"/>
                      </a:cubicBezTo>
                      <a:cubicBezTo>
                        <a:pt x="120196" y="43314"/>
                        <a:pt x="115864" y="41148"/>
                        <a:pt x="112616" y="38982"/>
                      </a:cubicBezTo>
                      <a:lnTo>
                        <a:pt x="114782" y="38982"/>
                      </a:lnTo>
                      <a:cubicBezTo>
                        <a:pt x="112616" y="37900"/>
                        <a:pt x="110450" y="36817"/>
                        <a:pt x="108284" y="35734"/>
                      </a:cubicBezTo>
                      <a:cubicBezTo>
                        <a:pt x="106119" y="34651"/>
                        <a:pt x="103953" y="33568"/>
                        <a:pt x="101787" y="31402"/>
                      </a:cubicBezTo>
                      <a:cubicBezTo>
                        <a:pt x="97456" y="28154"/>
                        <a:pt x="93125" y="24905"/>
                        <a:pt x="90959" y="22740"/>
                      </a:cubicBezTo>
                      <a:cubicBezTo>
                        <a:pt x="92042" y="24905"/>
                        <a:pt x="80130" y="16243"/>
                        <a:pt x="80130" y="20574"/>
                      </a:cubicBezTo>
                      <a:cubicBezTo>
                        <a:pt x="79047" y="18408"/>
                        <a:pt x="77965" y="18408"/>
                        <a:pt x="75799" y="17325"/>
                      </a:cubicBezTo>
                      <a:lnTo>
                        <a:pt x="74716" y="18408"/>
                      </a:lnTo>
                      <a:cubicBezTo>
                        <a:pt x="70385" y="17325"/>
                        <a:pt x="72550" y="15160"/>
                        <a:pt x="67136" y="14077"/>
                      </a:cubicBezTo>
                      <a:cubicBezTo>
                        <a:pt x="69302" y="16243"/>
                        <a:pt x="66054" y="16243"/>
                        <a:pt x="63888" y="16243"/>
                      </a:cubicBezTo>
                      <a:cubicBezTo>
                        <a:pt x="61722" y="14077"/>
                        <a:pt x="59556" y="12994"/>
                        <a:pt x="56308" y="10828"/>
                      </a:cubicBezTo>
                      <a:cubicBezTo>
                        <a:pt x="54142" y="9746"/>
                        <a:pt x="50893" y="7580"/>
                        <a:pt x="48728" y="6497"/>
                      </a:cubicBezTo>
                      <a:cubicBezTo>
                        <a:pt x="48728" y="7580"/>
                        <a:pt x="49811" y="7580"/>
                        <a:pt x="50893" y="8663"/>
                      </a:cubicBezTo>
                      <a:cubicBezTo>
                        <a:pt x="47645" y="7580"/>
                        <a:pt x="47645" y="8663"/>
                        <a:pt x="46562" y="8663"/>
                      </a:cubicBezTo>
                      <a:cubicBezTo>
                        <a:pt x="43314" y="7580"/>
                        <a:pt x="44397" y="6497"/>
                        <a:pt x="44397" y="5414"/>
                      </a:cubicBezTo>
                      <a:cubicBezTo>
                        <a:pt x="41148" y="4331"/>
                        <a:pt x="38982" y="4331"/>
                        <a:pt x="36817" y="5414"/>
                      </a:cubicBezTo>
                      <a:cubicBezTo>
                        <a:pt x="34651" y="5414"/>
                        <a:pt x="32485" y="6497"/>
                        <a:pt x="30320" y="5414"/>
                      </a:cubicBezTo>
                      <a:lnTo>
                        <a:pt x="31402" y="7580"/>
                      </a:lnTo>
                      <a:cubicBezTo>
                        <a:pt x="28154" y="7580"/>
                        <a:pt x="25988" y="6497"/>
                        <a:pt x="22740" y="5414"/>
                      </a:cubicBezTo>
                      <a:cubicBezTo>
                        <a:pt x="21657" y="5414"/>
                        <a:pt x="19491" y="4331"/>
                        <a:pt x="18408" y="4331"/>
                      </a:cubicBezTo>
                      <a:cubicBezTo>
                        <a:pt x="17326" y="4331"/>
                        <a:pt x="15160" y="4331"/>
                        <a:pt x="14077" y="4331"/>
                      </a:cubicBezTo>
                      <a:cubicBezTo>
                        <a:pt x="10828" y="2166"/>
                        <a:pt x="19491" y="2166"/>
                        <a:pt x="22740" y="2166"/>
                      </a:cubicBezTo>
                      <a:cubicBezTo>
                        <a:pt x="21657" y="1083"/>
                        <a:pt x="18408" y="1083"/>
                        <a:pt x="17326" y="0"/>
                      </a:cubicBezTo>
                      <a:cubicBezTo>
                        <a:pt x="14077" y="1083"/>
                        <a:pt x="8663" y="2166"/>
                        <a:pt x="5414" y="3249"/>
                      </a:cubicBezTo>
                      <a:cubicBezTo>
                        <a:pt x="12994" y="2166"/>
                        <a:pt x="4331" y="1083"/>
                        <a:pt x="2165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28" name="Полилиния: фигура 3527">
                  <a:extLst>
                    <a:ext uri="{FF2B5EF4-FFF2-40B4-BE49-F238E27FC236}">
                      <a16:creationId xmlns:a16="http://schemas.microsoft.com/office/drawing/2014/main" id="{A85B8FD8-3090-2E49-44C1-AB7384BD48E8}"/>
                    </a:ext>
                  </a:extLst>
                </p:cNvPr>
                <p:cNvSpPr/>
                <p:nvPr/>
              </p:nvSpPr>
              <p:spPr>
                <a:xfrm>
                  <a:off x="11777549" y="6047655"/>
                  <a:ext cx="2977" cy="1082"/>
                </a:xfrm>
                <a:custGeom>
                  <a:avLst/>
                  <a:gdLst>
                    <a:gd name="connsiteX0" fmla="*/ 812 w 2977"/>
                    <a:gd name="connsiteY0" fmla="*/ 1083 h 1082"/>
                    <a:gd name="connsiteX1" fmla="*/ 2978 w 2977"/>
                    <a:gd name="connsiteY1" fmla="*/ 0 h 1082"/>
                    <a:gd name="connsiteX2" fmla="*/ 812 w 2977"/>
                    <a:gd name="connsiteY2" fmla="*/ 1083 h 1082"/>
                    <a:gd name="connsiteX3" fmla="*/ 812 w 2977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77" h="1082">
                      <a:moveTo>
                        <a:pt x="812" y="1083"/>
                      </a:moveTo>
                      <a:cubicBezTo>
                        <a:pt x="1895" y="1083"/>
                        <a:pt x="1895" y="1083"/>
                        <a:pt x="2978" y="0"/>
                      </a:cubicBezTo>
                      <a:cubicBezTo>
                        <a:pt x="1895" y="0"/>
                        <a:pt x="812" y="1083"/>
                        <a:pt x="812" y="1083"/>
                      </a:cubicBezTo>
                      <a:cubicBezTo>
                        <a:pt x="-271" y="1083"/>
                        <a:pt x="-271" y="1083"/>
                        <a:pt x="812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29" name="Полилиния: фигура 3528">
                  <a:extLst>
                    <a:ext uri="{FF2B5EF4-FFF2-40B4-BE49-F238E27FC236}">
                      <a16:creationId xmlns:a16="http://schemas.microsoft.com/office/drawing/2014/main" id="{4E389DA5-7C1E-80E9-D003-07BFC346B435}"/>
                    </a:ext>
                  </a:extLst>
                </p:cNvPr>
                <p:cNvSpPr/>
                <p:nvPr/>
              </p:nvSpPr>
              <p:spPr>
                <a:xfrm>
                  <a:off x="11758058" y="6048737"/>
                  <a:ext cx="811" cy="10828"/>
                </a:xfrm>
                <a:custGeom>
                  <a:avLst/>
                  <a:gdLst>
                    <a:gd name="connsiteX0" fmla="*/ 812 w 811"/>
                    <a:gd name="connsiteY0" fmla="*/ 0 h 10828"/>
                    <a:gd name="connsiteX1" fmla="*/ 812 w 811"/>
                    <a:gd name="connsiteY1" fmla="*/ 0 h 10828"/>
                    <a:gd name="connsiteX2" fmla="*/ 812 w 81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30" name="Полилиния: фигура 3529">
                  <a:extLst>
                    <a:ext uri="{FF2B5EF4-FFF2-40B4-BE49-F238E27FC236}">
                      <a16:creationId xmlns:a16="http://schemas.microsoft.com/office/drawing/2014/main" id="{AC277E6B-AC97-3BD2-BB2E-1A18660365D8}"/>
                    </a:ext>
                  </a:extLst>
                </p:cNvPr>
                <p:cNvSpPr/>
                <p:nvPr/>
              </p:nvSpPr>
              <p:spPr>
                <a:xfrm>
                  <a:off x="11794604" y="6058483"/>
                  <a:ext cx="2165" cy="10828"/>
                </a:xfrm>
                <a:custGeom>
                  <a:avLst/>
                  <a:gdLst>
                    <a:gd name="connsiteX0" fmla="*/ 2165 w 2165"/>
                    <a:gd name="connsiteY0" fmla="*/ 0 h 10828"/>
                    <a:gd name="connsiteX1" fmla="*/ 2165 w 2165"/>
                    <a:gd name="connsiteY1" fmla="*/ 0 h 10828"/>
                    <a:gd name="connsiteX2" fmla="*/ 0 w 2165"/>
                    <a:gd name="connsiteY2" fmla="*/ 0 h 10828"/>
                    <a:gd name="connsiteX3" fmla="*/ 2165 w 2165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10828">
                      <a:moveTo>
                        <a:pt x="2165" y="0"/>
                      </a:moveTo>
                      <a:cubicBezTo>
                        <a:pt x="2165" y="0"/>
                        <a:pt x="2165" y="0"/>
                        <a:pt x="2165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2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31" name="Полилиния: фигура 3530">
                  <a:extLst>
                    <a:ext uri="{FF2B5EF4-FFF2-40B4-BE49-F238E27FC236}">
                      <a16:creationId xmlns:a16="http://schemas.microsoft.com/office/drawing/2014/main" id="{E8181DCD-591B-D6D3-CFE5-821CA6DD31D1}"/>
                    </a:ext>
                  </a:extLst>
                </p:cNvPr>
                <p:cNvSpPr/>
                <p:nvPr/>
              </p:nvSpPr>
              <p:spPr>
                <a:xfrm>
                  <a:off x="11803267" y="6053069"/>
                  <a:ext cx="4331" cy="3248"/>
                </a:xfrm>
                <a:custGeom>
                  <a:avLst/>
                  <a:gdLst>
                    <a:gd name="connsiteX0" fmla="*/ 0 w 4331"/>
                    <a:gd name="connsiteY0" fmla="*/ 0 h 3248"/>
                    <a:gd name="connsiteX1" fmla="*/ 4331 w 4331"/>
                    <a:gd name="connsiteY1" fmla="*/ 3249 h 3248"/>
                    <a:gd name="connsiteX2" fmla="*/ 0 w 4331"/>
                    <a:gd name="connsiteY2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31" h="3248">
                      <a:moveTo>
                        <a:pt x="0" y="0"/>
                      </a:moveTo>
                      <a:cubicBezTo>
                        <a:pt x="1083" y="1083"/>
                        <a:pt x="3249" y="2166"/>
                        <a:pt x="4331" y="3249"/>
                      </a:cubicBezTo>
                      <a:cubicBezTo>
                        <a:pt x="4331" y="2166"/>
                        <a:pt x="4331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32" name="Полилиния: фигура 3531">
                  <a:extLst>
                    <a:ext uri="{FF2B5EF4-FFF2-40B4-BE49-F238E27FC236}">
                      <a16:creationId xmlns:a16="http://schemas.microsoft.com/office/drawing/2014/main" id="{4DC1B69C-AAAB-737C-5F6C-817EB98D8A64}"/>
                    </a:ext>
                  </a:extLst>
                </p:cNvPr>
                <p:cNvSpPr/>
                <p:nvPr/>
              </p:nvSpPr>
              <p:spPr>
                <a:xfrm>
                  <a:off x="11842205" y="6066604"/>
                  <a:ext cx="3292" cy="1624"/>
                </a:xfrm>
                <a:custGeom>
                  <a:avLst/>
                  <a:gdLst>
                    <a:gd name="connsiteX0" fmla="*/ 1127 w 3292"/>
                    <a:gd name="connsiteY0" fmla="*/ 1624 h 1624"/>
                    <a:gd name="connsiteX1" fmla="*/ 3292 w 3292"/>
                    <a:gd name="connsiteY1" fmla="*/ 1624 h 1624"/>
                    <a:gd name="connsiteX2" fmla="*/ 1127 w 3292"/>
                    <a:gd name="connsiteY2" fmla="*/ 1624 h 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292" h="1624">
                      <a:moveTo>
                        <a:pt x="1127" y="1624"/>
                      </a:moveTo>
                      <a:cubicBezTo>
                        <a:pt x="2210" y="1624"/>
                        <a:pt x="2210" y="1624"/>
                        <a:pt x="3292" y="1624"/>
                      </a:cubicBezTo>
                      <a:cubicBezTo>
                        <a:pt x="44" y="-541"/>
                        <a:pt x="-1039" y="-541"/>
                        <a:pt x="1127" y="162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33" name="Полилиния: фигура 3532">
                  <a:extLst>
                    <a:ext uri="{FF2B5EF4-FFF2-40B4-BE49-F238E27FC236}">
                      <a16:creationId xmlns:a16="http://schemas.microsoft.com/office/drawing/2014/main" id="{836DCAC2-DF8A-AAC9-E992-D2C79558A2AE}"/>
                    </a:ext>
                  </a:extLst>
                </p:cNvPr>
                <p:cNvSpPr/>
                <p:nvPr/>
              </p:nvSpPr>
              <p:spPr>
                <a:xfrm>
                  <a:off x="11763202" y="6047655"/>
                  <a:ext cx="7579" cy="1082"/>
                </a:xfrm>
                <a:custGeom>
                  <a:avLst/>
                  <a:gdLst>
                    <a:gd name="connsiteX0" fmla="*/ 7580 w 7579"/>
                    <a:gd name="connsiteY0" fmla="*/ 0 h 1082"/>
                    <a:gd name="connsiteX1" fmla="*/ 2165 w 7579"/>
                    <a:gd name="connsiteY1" fmla="*/ 1083 h 1082"/>
                    <a:gd name="connsiteX2" fmla="*/ 0 w 7579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579" h="1082">
                      <a:moveTo>
                        <a:pt x="7580" y="0"/>
                      </a:moveTo>
                      <a:lnTo>
                        <a:pt x="2165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34" name="Полилиния: фигура 3533">
                  <a:extLst>
                    <a:ext uri="{FF2B5EF4-FFF2-40B4-BE49-F238E27FC236}">
                      <a16:creationId xmlns:a16="http://schemas.microsoft.com/office/drawing/2014/main" id="{08B2694D-F413-ED1D-A1DF-F74B1556E0BB}"/>
                    </a:ext>
                  </a:extLst>
                </p:cNvPr>
                <p:cNvSpPr/>
                <p:nvPr/>
              </p:nvSpPr>
              <p:spPr>
                <a:xfrm>
                  <a:off x="11664663" y="6047655"/>
                  <a:ext cx="87710" cy="30319"/>
                </a:xfrm>
                <a:custGeom>
                  <a:avLst/>
                  <a:gdLst>
                    <a:gd name="connsiteX0" fmla="*/ 5414 w 87710"/>
                    <a:gd name="connsiteY0" fmla="*/ 30320 h 30319"/>
                    <a:gd name="connsiteX1" fmla="*/ 20574 w 87710"/>
                    <a:gd name="connsiteY1" fmla="*/ 23823 h 30319"/>
                    <a:gd name="connsiteX2" fmla="*/ 29237 w 87710"/>
                    <a:gd name="connsiteY2" fmla="*/ 16243 h 30319"/>
                    <a:gd name="connsiteX3" fmla="*/ 29237 w 87710"/>
                    <a:gd name="connsiteY3" fmla="*/ 20574 h 30319"/>
                    <a:gd name="connsiteX4" fmla="*/ 36817 w 87710"/>
                    <a:gd name="connsiteY4" fmla="*/ 17325 h 30319"/>
                    <a:gd name="connsiteX5" fmla="*/ 44397 w 87710"/>
                    <a:gd name="connsiteY5" fmla="*/ 15160 h 30319"/>
                    <a:gd name="connsiteX6" fmla="*/ 58474 w 87710"/>
                    <a:gd name="connsiteY6" fmla="*/ 8663 h 30319"/>
                    <a:gd name="connsiteX7" fmla="*/ 58474 w 87710"/>
                    <a:gd name="connsiteY7" fmla="*/ 10828 h 30319"/>
                    <a:gd name="connsiteX8" fmla="*/ 69302 w 87710"/>
                    <a:gd name="connsiteY8" fmla="*/ 4331 h 30319"/>
                    <a:gd name="connsiteX9" fmla="*/ 70385 w 87710"/>
                    <a:gd name="connsiteY9" fmla="*/ 8663 h 30319"/>
                    <a:gd name="connsiteX10" fmla="*/ 69302 w 87710"/>
                    <a:gd name="connsiteY10" fmla="*/ 8663 h 30319"/>
                    <a:gd name="connsiteX11" fmla="*/ 73633 w 87710"/>
                    <a:gd name="connsiteY11" fmla="*/ 7580 h 30319"/>
                    <a:gd name="connsiteX12" fmla="*/ 77965 w 87710"/>
                    <a:gd name="connsiteY12" fmla="*/ 6497 h 30319"/>
                    <a:gd name="connsiteX13" fmla="*/ 85545 w 87710"/>
                    <a:gd name="connsiteY13" fmla="*/ 5414 h 30319"/>
                    <a:gd name="connsiteX14" fmla="*/ 87710 w 87710"/>
                    <a:gd name="connsiteY14" fmla="*/ 2166 h 30319"/>
                    <a:gd name="connsiteX15" fmla="*/ 86628 w 87710"/>
                    <a:gd name="connsiteY15" fmla="*/ 0 h 30319"/>
                    <a:gd name="connsiteX16" fmla="*/ 75799 w 87710"/>
                    <a:gd name="connsiteY16" fmla="*/ 2166 h 30319"/>
                    <a:gd name="connsiteX17" fmla="*/ 74716 w 87710"/>
                    <a:gd name="connsiteY17" fmla="*/ 0 h 30319"/>
                    <a:gd name="connsiteX18" fmla="*/ 72550 w 87710"/>
                    <a:gd name="connsiteY18" fmla="*/ 1083 h 30319"/>
                    <a:gd name="connsiteX19" fmla="*/ 70385 w 87710"/>
                    <a:gd name="connsiteY19" fmla="*/ 2166 h 30319"/>
                    <a:gd name="connsiteX20" fmla="*/ 68219 w 87710"/>
                    <a:gd name="connsiteY20" fmla="*/ 1083 h 30319"/>
                    <a:gd name="connsiteX21" fmla="*/ 60639 w 87710"/>
                    <a:gd name="connsiteY21" fmla="*/ 3249 h 30319"/>
                    <a:gd name="connsiteX22" fmla="*/ 61722 w 87710"/>
                    <a:gd name="connsiteY22" fmla="*/ 2166 h 30319"/>
                    <a:gd name="connsiteX23" fmla="*/ 56308 w 87710"/>
                    <a:gd name="connsiteY23" fmla="*/ 5414 h 30319"/>
                    <a:gd name="connsiteX24" fmla="*/ 53059 w 87710"/>
                    <a:gd name="connsiteY24" fmla="*/ 4331 h 30319"/>
                    <a:gd name="connsiteX25" fmla="*/ 54142 w 87710"/>
                    <a:gd name="connsiteY25" fmla="*/ 5414 h 30319"/>
                    <a:gd name="connsiteX26" fmla="*/ 33568 w 87710"/>
                    <a:gd name="connsiteY26" fmla="*/ 8663 h 30319"/>
                    <a:gd name="connsiteX27" fmla="*/ 33568 w 87710"/>
                    <a:gd name="connsiteY27" fmla="*/ 10828 h 30319"/>
                    <a:gd name="connsiteX28" fmla="*/ 42231 w 87710"/>
                    <a:gd name="connsiteY28" fmla="*/ 7580 h 30319"/>
                    <a:gd name="connsiteX29" fmla="*/ 42231 w 87710"/>
                    <a:gd name="connsiteY29" fmla="*/ 11911 h 30319"/>
                    <a:gd name="connsiteX30" fmla="*/ 29237 w 87710"/>
                    <a:gd name="connsiteY30" fmla="*/ 11911 h 30319"/>
                    <a:gd name="connsiteX31" fmla="*/ 22740 w 87710"/>
                    <a:gd name="connsiteY31" fmla="*/ 15160 h 30319"/>
                    <a:gd name="connsiteX32" fmla="*/ 16243 w 87710"/>
                    <a:gd name="connsiteY32" fmla="*/ 18408 h 30319"/>
                    <a:gd name="connsiteX33" fmla="*/ 16243 w 87710"/>
                    <a:gd name="connsiteY33" fmla="*/ 17325 h 30319"/>
                    <a:gd name="connsiteX34" fmla="*/ 7580 w 87710"/>
                    <a:gd name="connsiteY34" fmla="*/ 22740 h 30319"/>
                    <a:gd name="connsiteX35" fmla="*/ 10828 w 87710"/>
                    <a:gd name="connsiteY35" fmla="*/ 21657 h 30319"/>
                    <a:gd name="connsiteX36" fmla="*/ 7580 w 87710"/>
                    <a:gd name="connsiteY36" fmla="*/ 24905 h 30319"/>
                    <a:gd name="connsiteX37" fmla="*/ 6497 w 87710"/>
                    <a:gd name="connsiteY37" fmla="*/ 23823 h 30319"/>
                    <a:gd name="connsiteX38" fmla="*/ 3248 w 87710"/>
                    <a:gd name="connsiteY38" fmla="*/ 27071 h 30319"/>
                    <a:gd name="connsiteX39" fmla="*/ 0 w 87710"/>
                    <a:gd name="connsiteY39" fmla="*/ 30320 h 30319"/>
                    <a:gd name="connsiteX40" fmla="*/ 8663 w 87710"/>
                    <a:gd name="connsiteY40" fmla="*/ 23823 h 30319"/>
                    <a:gd name="connsiteX41" fmla="*/ 5414 w 87710"/>
                    <a:gd name="connsiteY41" fmla="*/ 30320 h 30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87710" h="30319">
                      <a:moveTo>
                        <a:pt x="5414" y="30320"/>
                      </a:moveTo>
                      <a:cubicBezTo>
                        <a:pt x="10828" y="30320"/>
                        <a:pt x="15160" y="25988"/>
                        <a:pt x="20574" y="23823"/>
                      </a:cubicBezTo>
                      <a:cubicBezTo>
                        <a:pt x="29237" y="19491"/>
                        <a:pt x="20574" y="19491"/>
                        <a:pt x="29237" y="16243"/>
                      </a:cubicBezTo>
                      <a:lnTo>
                        <a:pt x="29237" y="20574"/>
                      </a:lnTo>
                      <a:cubicBezTo>
                        <a:pt x="31402" y="19491"/>
                        <a:pt x="33568" y="18408"/>
                        <a:pt x="36817" y="17325"/>
                      </a:cubicBezTo>
                      <a:cubicBezTo>
                        <a:pt x="38982" y="16243"/>
                        <a:pt x="42231" y="16243"/>
                        <a:pt x="44397" y="15160"/>
                      </a:cubicBezTo>
                      <a:cubicBezTo>
                        <a:pt x="49811" y="14077"/>
                        <a:pt x="55225" y="10828"/>
                        <a:pt x="58474" y="8663"/>
                      </a:cubicBezTo>
                      <a:cubicBezTo>
                        <a:pt x="59556" y="8663"/>
                        <a:pt x="60639" y="9746"/>
                        <a:pt x="58474" y="10828"/>
                      </a:cubicBezTo>
                      <a:cubicBezTo>
                        <a:pt x="64971" y="9746"/>
                        <a:pt x="60639" y="4331"/>
                        <a:pt x="69302" y="4331"/>
                      </a:cubicBezTo>
                      <a:cubicBezTo>
                        <a:pt x="61722" y="7580"/>
                        <a:pt x="72550" y="6497"/>
                        <a:pt x="70385" y="8663"/>
                      </a:cubicBezTo>
                      <a:lnTo>
                        <a:pt x="69302" y="8663"/>
                      </a:lnTo>
                      <a:cubicBezTo>
                        <a:pt x="70385" y="8663"/>
                        <a:pt x="72550" y="7580"/>
                        <a:pt x="73633" y="7580"/>
                      </a:cubicBezTo>
                      <a:cubicBezTo>
                        <a:pt x="74716" y="7580"/>
                        <a:pt x="76882" y="7580"/>
                        <a:pt x="77965" y="6497"/>
                      </a:cubicBezTo>
                      <a:cubicBezTo>
                        <a:pt x="81213" y="6497"/>
                        <a:pt x="83379" y="5414"/>
                        <a:pt x="85545" y="5414"/>
                      </a:cubicBezTo>
                      <a:cubicBezTo>
                        <a:pt x="85545" y="4331"/>
                        <a:pt x="82296" y="3249"/>
                        <a:pt x="87710" y="2166"/>
                      </a:cubicBezTo>
                      <a:cubicBezTo>
                        <a:pt x="85545" y="2166"/>
                        <a:pt x="86628" y="1083"/>
                        <a:pt x="86628" y="0"/>
                      </a:cubicBezTo>
                      <a:cubicBezTo>
                        <a:pt x="81213" y="1083"/>
                        <a:pt x="79047" y="1083"/>
                        <a:pt x="75799" y="2166"/>
                      </a:cubicBezTo>
                      <a:cubicBezTo>
                        <a:pt x="72550" y="1083"/>
                        <a:pt x="77965" y="2166"/>
                        <a:pt x="74716" y="0"/>
                      </a:cubicBezTo>
                      <a:cubicBezTo>
                        <a:pt x="74716" y="0"/>
                        <a:pt x="73633" y="0"/>
                        <a:pt x="72550" y="1083"/>
                      </a:cubicBezTo>
                      <a:cubicBezTo>
                        <a:pt x="71468" y="1083"/>
                        <a:pt x="70385" y="2166"/>
                        <a:pt x="70385" y="2166"/>
                      </a:cubicBezTo>
                      <a:cubicBezTo>
                        <a:pt x="67136" y="2166"/>
                        <a:pt x="73633" y="0"/>
                        <a:pt x="68219" y="1083"/>
                      </a:cubicBezTo>
                      <a:cubicBezTo>
                        <a:pt x="68219" y="2166"/>
                        <a:pt x="63888" y="3249"/>
                        <a:pt x="60639" y="3249"/>
                      </a:cubicBezTo>
                      <a:lnTo>
                        <a:pt x="61722" y="2166"/>
                      </a:lnTo>
                      <a:cubicBezTo>
                        <a:pt x="59556" y="3249"/>
                        <a:pt x="55225" y="3249"/>
                        <a:pt x="56308" y="5414"/>
                      </a:cubicBezTo>
                      <a:cubicBezTo>
                        <a:pt x="56308" y="5414"/>
                        <a:pt x="53059" y="3249"/>
                        <a:pt x="53059" y="4331"/>
                      </a:cubicBezTo>
                      <a:lnTo>
                        <a:pt x="54142" y="5414"/>
                      </a:lnTo>
                      <a:cubicBezTo>
                        <a:pt x="46562" y="6497"/>
                        <a:pt x="43314" y="4331"/>
                        <a:pt x="33568" y="8663"/>
                      </a:cubicBezTo>
                      <a:cubicBezTo>
                        <a:pt x="35734" y="8663"/>
                        <a:pt x="34651" y="9746"/>
                        <a:pt x="33568" y="10828"/>
                      </a:cubicBezTo>
                      <a:cubicBezTo>
                        <a:pt x="37900" y="10828"/>
                        <a:pt x="37900" y="8663"/>
                        <a:pt x="42231" y="7580"/>
                      </a:cubicBezTo>
                      <a:cubicBezTo>
                        <a:pt x="43314" y="8663"/>
                        <a:pt x="36817" y="11911"/>
                        <a:pt x="42231" y="11911"/>
                      </a:cubicBezTo>
                      <a:cubicBezTo>
                        <a:pt x="36817" y="10828"/>
                        <a:pt x="33568" y="15160"/>
                        <a:pt x="29237" y="11911"/>
                      </a:cubicBezTo>
                      <a:cubicBezTo>
                        <a:pt x="25988" y="12994"/>
                        <a:pt x="23822" y="14077"/>
                        <a:pt x="22740" y="15160"/>
                      </a:cubicBezTo>
                      <a:cubicBezTo>
                        <a:pt x="20574" y="16243"/>
                        <a:pt x="18408" y="17325"/>
                        <a:pt x="16243" y="18408"/>
                      </a:cubicBezTo>
                      <a:lnTo>
                        <a:pt x="16243" y="17325"/>
                      </a:lnTo>
                      <a:cubicBezTo>
                        <a:pt x="16243" y="20574"/>
                        <a:pt x="10828" y="18408"/>
                        <a:pt x="7580" y="22740"/>
                      </a:cubicBezTo>
                      <a:lnTo>
                        <a:pt x="10828" y="21657"/>
                      </a:lnTo>
                      <a:cubicBezTo>
                        <a:pt x="10828" y="22740"/>
                        <a:pt x="9746" y="23823"/>
                        <a:pt x="7580" y="24905"/>
                      </a:cubicBezTo>
                      <a:cubicBezTo>
                        <a:pt x="7580" y="24905"/>
                        <a:pt x="7580" y="24905"/>
                        <a:pt x="6497" y="23823"/>
                      </a:cubicBezTo>
                      <a:cubicBezTo>
                        <a:pt x="6497" y="24905"/>
                        <a:pt x="5414" y="25988"/>
                        <a:pt x="3248" y="27071"/>
                      </a:cubicBezTo>
                      <a:cubicBezTo>
                        <a:pt x="2165" y="28154"/>
                        <a:pt x="0" y="29237"/>
                        <a:pt x="0" y="30320"/>
                      </a:cubicBezTo>
                      <a:cubicBezTo>
                        <a:pt x="2165" y="29237"/>
                        <a:pt x="5414" y="25988"/>
                        <a:pt x="8663" y="23823"/>
                      </a:cubicBezTo>
                      <a:cubicBezTo>
                        <a:pt x="7580" y="28154"/>
                        <a:pt x="8663" y="29237"/>
                        <a:pt x="5414" y="303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35" name="Полилиния: фигура 3534">
                  <a:extLst>
                    <a:ext uri="{FF2B5EF4-FFF2-40B4-BE49-F238E27FC236}">
                      <a16:creationId xmlns:a16="http://schemas.microsoft.com/office/drawing/2014/main" id="{8F645E7C-9370-8302-C782-A9756C9F4730}"/>
                    </a:ext>
                  </a:extLst>
                </p:cNvPr>
                <p:cNvSpPr/>
                <p:nvPr/>
              </p:nvSpPr>
              <p:spPr>
                <a:xfrm>
                  <a:off x="11727468" y="6051986"/>
                  <a:ext cx="2165" cy="1082"/>
                </a:xfrm>
                <a:custGeom>
                  <a:avLst/>
                  <a:gdLst>
                    <a:gd name="connsiteX0" fmla="*/ 2166 w 2165"/>
                    <a:gd name="connsiteY0" fmla="*/ 0 h 1082"/>
                    <a:gd name="connsiteX1" fmla="*/ 0 w 2165"/>
                    <a:gd name="connsiteY1" fmla="*/ 1083 h 1082"/>
                    <a:gd name="connsiteX2" fmla="*/ 2166 w 2165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">
                      <a:moveTo>
                        <a:pt x="2166" y="0"/>
                      </a:moveTo>
                      <a:lnTo>
                        <a:pt x="0" y="1083"/>
                      </a:lnTo>
                      <a:cubicBezTo>
                        <a:pt x="1083" y="1083"/>
                        <a:pt x="1083" y="0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36" name="Полилиния: фигура 3535">
                  <a:extLst>
                    <a:ext uri="{FF2B5EF4-FFF2-40B4-BE49-F238E27FC236}">
                      <a16:creationId xmlns:a16="http://schemas.microsoft.com/office/drawing/2014/main" id="{CDA4BB34-C376-990B-0F76-EC864EF99128}"/>
                    </a:ext>
                  </a:extLst>
                </p:cNvPr>
                <p:cNvSpPr/>
                <p:nvPr/>
              </p:nvSpPr>
              <p:spPr>
                <a:xfrm>
                  <a:off x="11614278" y="6074726"/>
                  <a:ext cx="41721" cy="50020"/>
                </a:xfrm>
                <a:custGeom>
                  <a:avLst/>
                  <a:gdLst>
                    <a:gd name="connsiteX0" fmla="*/ 30893 w 41721"/>
                    <a:gd name="connsiteY0" fmla="*/ 15160 h 50020"/>
                    <a:gd name="connsiteX1" fmla="*/ 27645 w 41721"/>
                    <a:gd name="connsiteY1" fmla="*/ 15160 h 50020"/>
                    <a:gd name="connsiteX2" fmla="*/ 30893 w 41721"/>
                    <a:gd name="connsiteY2" fmla="*/ 18408 h 50020"/>
                    <a:gd name="connsiteX3" fmla="*/ 25479 w 41721"/>
                    <a:gd name="connsiteY3" fmla="*/ 23823 h 50020"/>
                    <a:gd name="connsiteX4" fmla="*/ 23314 w 41721"/>
                    <a:gd name="connsiteY4" fmla="*/ 20574 h 50020"/>
                    <a:gd name="connsiteX5" fmla="*/ 16816 w 41721"/>
                    <a:gd name="connsiteY5" fmla="*/ 24905 h 50020"/>
                    <a:gd name="connsiteX6" fmla="*/ 18982 w 41721"/>
                    <a:gd name="connsiteY6" fmla="*/ 27071 h 50020"/>
                    <a:gd name="connsiteX7" fmla="*/ 13568 w 41721"/>
                    <a:gd name="connsiteY7" fmla="*/ 33568 h 50020"/>
                    <a:gd name="connsiteX8" fmla="*/ 15734 w 41721"/>
                    <a:gd name="connsiteY8" fmla="*/ 30320 h 50020"/>
                    <a:gd name="connsiteX9" fmla="*/ 10319 w 41721"/>
                    <a:gd name="connsiteY9" fmla="*/ 31402 h 50020"/>
                    <a:gd name="connsiteX10" fmla="*/ 9236 w 41721"/>
                    <a:gd name="connsiteY10" fmla="*/ 33568 h 50020"/>
                    <a:gd name="connsiteX11" fmla="*/ 7071 w 41721"/>
                    <a:gd name="connsiteY11" fmla="*/ 36817 h 50020"/>
                    <a:gd name="connsiteX12" fmla="*/ 2740 w 41721"/>
                    <a:gd name="connsiteY12" fmla="*/ 43314 h 50020"/>
                    <a:gd name="connsiteX13" fmla="*/ 1657 w 41721"/>
                    <a:gd name="connsiteY13" fmla="*/ 49811 h 50020"/>
                    <a:gd name="connsiteX14" fmla="*/ 4905 w 41721"/>
                    <a:gd name="connsiteY14" fmla="*/ 45479 h 50020"/>
                    <a:gd name="connsiteX15" fmla="*/ 2740 w 41721"/>
                    <a:gd name="connsiteY15" fmla="*/ 43314 h 50020"/>
                    <a:gd name="connsiteX16" fmla="*/ 7071 w 41721"/>
                    <a:gd name="connsiteY16" fmla="*/ 38982 h 50020"/>
                    <a:gd name="connsiteX17" fmla="*/ 4905 w 41721"/>
                    <a:gd name="connsiteY17" fmla="*/ 43314 h 50020"/>
                    <a:gd name="connsiteX18" fmla="*/ 8154 w 41721"/>
                    <a:gd name="connsiteY18" fmla="*/ 40065 h 50020"/>
                    <a:gd name="connsiteX19" fmla="*/ 12485 w 41721"/>
                    <a:gd name="connsiteY19" fmla="*/ 35734 h 50020"/>
                    <a:gd name="connsiteX20" fmla="*/ 21148 w 41721"/>
                    <a:gd name="connsiteY20" fmla="*/ 28154 h 50020"/>
                    <a:gd name="connsiteX21" fmla="*/ 30893 w 41721"/>
                    <a:gd name="connsiteY21" fmla="*/ 20574 h 50020"/>
                    <a:gd name="connsiteX22" fmla="*/ 35225 w 41721"/>
                    <a:gd name="connsiteY22" fmla="*/ 16243 h 50020"/>
                    <a:gd name="connsiteX23" fmla="*/ 37390 w 41721"/>
                    <a:gd name="connsiteY23" fmla="*/ 14077 h 50020"/>
                    <a:gd name="connsiteX24" fmla="*/ 39556 w 41721"/>
                    <a:gd name="connsiteY24" fmla="*/ 11911 h 50020"/>
                    <a:gd name="connsiteX25" fmla="*/ 36307 w 41721"/>
                    <a:gd name="connsiteY25" fmla="*/ 14077 h 50020"/>
                    <a:gd name="connsiteX26" fmla="*/ 33059 w 41721"/>
                    <a:gd name="connsiteY26" fmla="*/ 16243 h 50020"/>
                    <a:gd name="connsiteX27" fmla="*/ 37390 w 41721"/>
                    <a:gd name="connsiteY27" fmla="*/ 10828 h 50020"/>
                    <a:gd name="connsiteX28" fmla="*/ 33059 w 41721"/>
                    <a:gd name="connsiteY28" fmla="*/ 9746 h 50020"/>
                    <a:gd name="connsiteX29" fmla="*/ 36307 w 41721"/>
                    <a:gd name="connsiteY29" fmla="*/ 8663 h 50020"/>
                    <a:gd name="connsiteX30" fmla="*/ 34142 w 41721"/>
                    <a:gd name="connsiteY30" fmla="*/ 6497 h 50020"/>
                    <a:gd name="connsiteX31" fmla="*/ 41722 w 41721"/>
                    <a:gd name="connsiteY31" fmla="*/ 0 h 50020"/>
                    <a:gd name="connsiteX32" fmla="*/ 34142 w 41721"/>
                    <a:gd name="connsiteY32" fmla="*/ 4331 h 50020"/>
                    <a:gd name="connsiteX33" fmla="*/ 26562 w 41721"/>
                    <a:gd name="connsiteY33" fmla="*/ 9746 h 50020"/>
                    <a:gd name="connsiteX34" fmla="*/ 30893 w 41721"/>
                    <a:gd name="connsiteY34" fmla="*/ 15160 h 500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41721" h="50020">
                      <a:moveTo>
                        <a:pt x="30893" y="15160"/>
                      </a:moveTo>
                      <a:cubicBezTo>
                        <a:pt x="27645" y="17325"/>
                        <a:pt x="30893" y="12994"/>
                        <a:pt x="27645" y="15160"/>
                      </a:cubicBezTo>
                      <a:cubicBezTo>
                        <a:pt x="25479" y="18408"/>
                        <a:pt x="33059" y="14077"/>
                        <a:pt x="30893" y="18408"/>
                      </a:cubicBezTo>
                      <a:cubicBezTo>
                        <a:pt x="28728" y="19491"/>
                        <a:pt x="26562" y="22740"/>
                        <a:pt x="25479" y="23823"/>
                      </a:cubicBezTo>
                      <a:cubicBezTo>
                        <a:pt x="26562" y="21657"/>
                        <a:pt x="24396" y="20574"/>
                        <a:pt x="23314" y="20574"/>
                      </a:cubicBezTo>
                      <a:cubicBezTo>
                        <a:pt x="22231" y="21657"/>
                        <a:pt x="18982" y="23823"/>
                        <a:pt x="16816" y="24905"/>
                      </a:cubicBezTo>
                      <a:cubicBezTo>
                        <a:pt x="22231" y="21657"/>
                        <a:pt x="13568" y="29237"/>
                        <a:pt x="18982" y="27071"/>
                      </a:cubicBezTo>
                      <a:cubicBezTo>
                        <a:pt x="20065" y="28154"/>
                        <a:pt x="15734" y="33568"/>
                        <a:pt x="13568" y="33568"/>
                      </a:cubicBezTo>
                      <a:cubicBezTo>
                        <a:pt x="12485" y="32485"/>
                        <a:pt x="14651" y="31402"/>
                        <a:pt x="15734" y="30320"/>
                      </a:cubicBezTo>
                      <a:cubicBezTo>
                        <a:pt x="15734" y="28154"/>
                        <a:pt x="12485" y="32485"/>
                        <a:pt x="10319" y="31402"/>
                      </a:cubicBezTo>
                      <a:cubicBezTo>
                        <a:pt x="10319" y="32485"/>
                        <a:pt x="9236" y="33568"/>
                        <a:pt x="9236" y="33568"/>
                      </a:cubicBezTo>
                      <a:cubicBezTo>
                        <a:pt x="8154" y="34651"/>
                        <a:pt x="8154" y="35734"/>
                        <a:pt x="7071" y="36817"/>
                      </a:cubicBezTo>
                      <a:cubicBezTo>
                        <a:pt x="5988" y="38982"/>
                        <a:pt x="3822" y="41148"/>
                        <a:pt x="2740" y="43314"/>
                      </a:cubicBezTo>
                      <a:cubicBezTo>
                        <a:pt x="574" y="47645"/>
                        <a:pt x="-1592" y="50894"/>
                        <a:pt x="1657" y="49811"/>
                      </a:cubicBezTo>
                      <a:cubicBezTo>
                        <a:pt x="3822" y="48728"/>
                        <a:pt x="3822" y="46562"/>
                        <a:pt x="4905" y="45479"/>
                      </a:cubicBezTo>
                      <a:cubicBezTo>
                        <a:pt x="574" y="49811"/>
                        <a:pt x="2740" y="44397"/>
                        <a:pt x="2740" y="43314"/>
                      </a:cubicBezTo>
                      <a:cubicBezTo>
                        <a:pt x="4905" y="42231"/>
                        <a:pt x="7071" y="37900"/>
                        <a:pt x="7071" y="38982"/>
                      </a:cubicBezTo>
                      <a:lnTo>
                        <a:pt x="4905" y="43314"/>
                      </a:lnTo>
                      <a:cubicBezTo>
                        <a:pt x="5988" y="42231"/>
                        <a:pt x="7071" y="41148"/>
                        <a:pt x="8154" y="40065"/>
                      </a:cubicBezTo>
                      <a:cubicBezTo>
                        <a:pt x="9236" y="38982"/>
                        <a:pt x="10319" y="37900"/>
                        <a:pt x="12485" y="35734"/>
                      </a:cubicBezTo>
                      <a:cubicBezTo>
                        <a:pt x="15734" y="33568"/>
                        <a:pt x="17899" y="30320"/>
                        <a:pt x="21148" y="28154"/>
                      </a:cubicBezTo>
                      <a:cubicBezTo>
                        <a:pt x="24396" y="24905"/>
                        <a:pt x="27645" y="22740"/>
                        <a:pt x="30893" y="20574"/>
                      </a:cubicBezTo>
                      <a:cubicBezTo>
                        <a:pt x="33059" y="19491"/>
                        <a:pt x="34142" y="18408"/>
                        <a:pt x="35225" y="16243"/>
                      </a:cubicBezTo>
                      <a:cubicBezTo>
                        <a:pt x="36307" y="15160"/>
                        <a:pt x="36307" y="15160"/>
                        <a:pt x="37390" y="14077"/>
                      </a:cubicBezTo>
                      <a:cubicBezTo>
                        <a:pt x="38473" y="12994"/>
                        <a:pt x="39556" y="12994"/>
                        <a:pt x="39556" y="11911"/>
                      </a:cubicBezTo>
                      <a:cubicBezTo>
                        <a:pt x="39556" y="11911"/>
                        <a:pt x="38473" y="12994"/>
                        <a:pt x="36307" y="14077"/>
                      </a:cubicBezTo>
                      <a:cubicBezTo>
                        <a:pt x="35225" y="15160"/>
                        <a:pt x="33059" y="16243"/>
                        <a:pt x="33059" y="16243"/>
                      </a:cubicBezTo>
                      <a:cubicBezTo>
                        <a:pt x="33059" y="15160"/>
                        <a:pt x="35225" y="12994"/>
                        <a:pt x="37390" y="10828"/>
                      </a:cubicBezTo>
                      <a:cubicBezTo>
                        <a:pt x="37390" y="10828"/>
                        <a:pt x="33059" y="9746"/>
                        <a:pt x="33059" y="9746"/>
                      </a:cubicBezTo>
                      <a:cubicBezTo>
                        <a:pt x="35225" y="8663"/>
                        <a:pt x="36307" y="7580"/>
                        <a:pt x="36307" y="8663"/>
                      </a:cubicBezTo>
                      <a:cubicBezTo>
                        <a:pt x="37390" y="6497"/>
                        <a:pt x="36307" y="6497"/>
                        <a:pt x="34142" y="6497"/>
                      </a:cubicBezTo>
                      <a:cubicBezTo>
                        <a:pt x="38473" y="3249"/>
                        <a:pt x="39556" y="4331"/>
                        <a:pt x="41722" y="0"/>
                      </a:cubicBezTo>
                      <a:cubicBezTo>
                        <a:pt x="37390" y="1083"/>
                        <a:pt x="36307" y="2166"/>
                        <a:pt x="34142" y="4331"/>
                      </a:cubicBezTo>
                      <a:cubicBezTo>
                        <a:pt x="33059" y="5414"/>
                        <a:pt x="30893" y="7580"/>
                        <a:pt x="26562" y="9746"/>
                      </a:cubicBezTo>
                      <a:lnTo>
                        <a:pt x="30893" y="1516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37" name="Полилиния: фигура 3536">
                  <a:extLst>
                    <a:ext uri="{FF2B5EF4-FFF2-40B4-BE49-F238E27FC236}">
                      <a16:creationId xmlns:a16="http://schemas.microsoft.com/office/drawing/2014/main" id="{D681D2AC-1B03-7FE1-9FF1-AA7ECDC0DB4B}"/>
                    </a:ext>
                  </a:extLst>
                </p:cNvPr>
                <p:cNvSpPr/>
                <p:nvPr/>
              </p:nvSpPr>
              <p:spPr>
                <a:xfrm>
                  <a:off x="11659249" y="6077974"/>
                  <a:ext cx="2165" cy="2165"/>
                </a:xfrm>
                <a:custGeom>
                  <a:avLst/>
                  <a:gdLst>
                    <a:gd name="connsiteX0" fmla="*/ 1083 w 2165"/>
                    <a:gd name="connsiteY0" fmla="*/ 0 h 2165"/>
                    <a:gd name="connsiteX1" fmla="*/ 0 w 2165"/>
                    <a:gd name="connsiteY1" fmla="*/ 2166 h 2165"/>
                    <a:gd name="connsiteX2" fmla="*/ 2165 w 2165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2165">
                      <a:moveTo>
                        <a:pt x="1083" y="0"/>
                      </a:moveTo>
                      <a:lnTo>
                        <a:pt x="0" y="2166"/>
                      </a:lnTo>
                      <a:lnTo>
                        <a:pt x="2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38" name="Полилиния: фигура 3537">
                  <a:extLst>
                    <a:ext uri="{FF2B5EF4-FFF2-40B4-BE49-F238E27FC236}">
                      <a16:creationId xmlns:a16="http://schemas.microsoft.com/office/drawing/2014/main" id="{C4CF69AB-996F-1AEC-1BE8-9CB90A5801DC}"/>
                    </a:ext>
                  </a:extLst>
                </p:cNvPr>
                <p:cNvSpPr/>
                <p:nvPr/>
              </p:nvSpPr>
              <p:spPr>
                <a:xfrm>
                  <a:off x="11658281" y="6083388"/>
                  <a:ext cx="2050" cy="2165"/>
                </a:xfrm>
                <a:custGeom>
                  <a:avLst/>
                  <a:gdLst>
                    <a:gd name="connsiteX0" fmla="*/ 2050 w 2050"/>
                    <a:gd name="connsiteY0" fmla="*/ 2166 h 2165"/>
                    <a:gd name="connsiteX1" fmla="*/ 2050 w 2050"/>
                    <a:gd name="connsiteY1" fmla="*/ 0 h 2165"/>
                    <a:gd name="connsiteX2" fmla="*/ 2050 w 2050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050" h="2165">
                      <a:moveTo>
                        <a:pt x="2050" y="2166"/>
                      </a:moveTo>
                      <a:cubicBezTo>
                        <a:pt x="2050" y="2166"/>
                        <a:pt x="2050" y="1083"/>
                        <a:pt x="2050" y="0"/>
                      </a:cubicBezTo>
                      <a:cubicBezTo>
                        <a:pt x="-1198" y="2166"/>
                        <a:pt x="-115" y="2166"/>
                        <a:pt x="205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39" name="Полилиния: фигура 3538">
                  <a:extLst>
                    <a:ext uri="{FF2B5EF4-FFF2-40B4-BE49-F238E27FC236}">
                      <a16:creationId xmlns:a16="http://schemas.microsoft.com/office/drawing/2014/main" id="{38340239-8D61-BDA3-B2D5-090DB9ED962F}"/>
                    </a:ext>
                  </a:extLst>
                </p:cNvPr>
                <p:cNvSpPr/>
                <p:nvPr/>
              </p:nvSpPr>
              <p:spPr>
                <a:xfrm>
                  <a:off x="11615935" y="6110460"/>
                  <a:ext cx="3248" cy="4331"/>
                </a:xfrm>
                <a:custGeom>
                  <a:avLst/>
                  <a:gdLst>
                    <a:gd name="connsiteX0" fmla="*/ 3248 w 3248"/>
                    <a:gd name="connsiteY0" fmla="*/ 0 h 4331"/>
                    <a:gd name="connsiteX1" fmla="*/ 0 w 3248"/>
                    <a:gd name="connsiteY1" fmla="*/ 4331 h 4331"/>
                    <a:gd name="connsiteX2" fmla="*/ 2165 w 3248"/>
                    <a:gd name="connsiteY2" fmla="*/ 2166 h 4331"/>
                    <a:gd name="connsiteX3" fmla="*/ 3248 w 3248"/>
                    <a:gd name="connsiteY3" fmla="*/ 0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4331">
                      <a:moveTo>
                        <a:pt x="3248" y="0"/>
                      </a:moveTo>
                      <a:lnTo>
                        <a:pt x="0" y="4331"/>
                      </a:lnTo>
                      <a:lnTo>
                        <a:pt x="2165" y="2166"/>
                      </a:lnTo>
                      <a:cubicBezTo>
                        <a:pt x="2165" y="1083"/>
                        <a:pt x="3248" y="0"/>
                        <a:pt x="3248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40" name="Полилиния: фигура 3539">
                  <a:extLst>
                    <a:ext uri="{FF2B5EF4-FFF2-40B4-BE49-F238E27FC236}">
                      <a16:creationId xmlns:a16="http://schemas.microsoft.com/office/drawing/2014/main" id="{408209DE-ACF2-6A0B-9396-BD21DC27745B}"/>
                    </a:ext>
                  </a:extLst>
                </p:cNvPr>
                <p:cNvSpPr/>
                <p:nvPr/>
              </p:nvSpPr>
              <p:spPr>
                <a:xfrm>
                  <a:off x="11601858" y="6124536"/>
                  <a:ext cx="12083" cy="17325"/>
                </a:xfrm>
                <a:custGeom>
                  <a:avLst/>
                  <a:gdLst>
                    <a:gd name="connsiteX0" fmla="*/ 1083 w 12083"/>
                    <a:gd name="connsiteY0" fmla="*/ 17326 h 17325"/>
                    <a:gd name="connsiteX1" fmla="*/ 11911 w 12083"/>
                    <a:gd name="connsiteY1" fmla="*/ 3249 h 17325"/>
                    <a:gd name="connsiteX2" fmla="*/ 7580 w 12083"/>
                    <a:gd name="connsiteY2" fmla="*/ 0 h 17325"/>
                    <a:gd name="connsiteX3" fmla="*/ 5414 w 12083"/>
                    <a:gd name="connsiteY3" fmla="*/ 8663 h 17325"/>
                    <a:gd name="connsiteX4" fmla="*/ 0 w 12083"/>
                    <a:gd name="connsiteY4" fmla="*/ 16243 h 17325"/>
                    <a:gd name="connsiteX5" fmla="*/ 1083 w 12083"/>
                    <a:gd name="connsiteY5" fmla="*/ 17326 h 17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083" h="17325">
                      <a:moveTo>
                        <a:pt x="1083" y="17326"/>
                      </a:moveTo>
                      <a:cubicBezTo>
                        <a:pt x="4332" y="11911"/>
                        <a:pt x="5414" y="8663"/>
                        <a:pt x="11911" y="3249"/>
                      </a:cubicBezTo>
                      <a:cubicBezTo>
                        <a:pt x="12994" y="-1083"/>
                        <a:pt x="8663" y="2166"/>
                        <a:pt x="7580" y="0"/>
                      </a:cubicBezTo>
                      <a:cubicBezTo>
                        <a:pt x="5414" y="3249"/>
                        <a:pt x="7580" y="4331"/>
                        <a:pt x="5414" y="8663"/>
                      </a:cubicBezTo>
                      <a:cubicBezTo>
                        <a:pt x="3249" y="8663"/>
                        <a:pt x="2166" y="14077"/>
                        <a:pt x="0" y="16243"/>
                      </a:cubicBezTo>
                      <a:cubicBezTo>
                        <a:pt x="0" y="16243"/>
                        <a:pt x="1083" y="16243"/>
                        <a:pt x="1083" y="1732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41" name="Полилиния: фигура 3540">
                  <a:extLst>
                    <a:ext uri="{FF2B5EF4-FFF2-40B4-BE49-F238E27FC236}">
                      <a16:creationId xmlns:a16="http://schemas.microsoft.com/office/drawing/2014/main" id="{94E0F6BC-A036-3E9C-5406-88EABE0EB7A5}"/>
                    </a:ext>
                  </a:extLst>
                </p:cNvPr>
                <p:cNvSpPr/>
                <p:nvPr/>
              </p:nvSpPr>
              <p:spPr>
                <a:xfrm>
                  <a:off x="11563958" y="6137966"/>
                  <a:ext cx="37241" cy="164157"/>
                </a:xfrm>
                <a:custGeom>
                  <a:avLst/>
                  <a:gdLst>
                    <a:gd name="connsiteX0" fmla="*/ 21657 w 37241"/>
                    <a:gd name="connsiteY0" fmla="*/ 22304 h 164157"/>
                    <a:gd name="connsiteX1" fmla="*/ 18408 w 37241"/>
                    <a:gd name="connsiteY1" fmla="*/ 30967 h 164157"/>
                    <a:gd name="connsiteX2" fmla="*/ 19491 w 37241"/>
                    <a:gd name="connsiteY2" fmla="*/ 26636 h 164157"/>
                    <a:gd name="connsiteX3" fmla="*/ 15160 w 37241"/>
                    <a:gd name="connsiteY3" fmla="*/ 33133 h 164157"/>
                    <a:gd name="connsiteX4" fmla="*/ 16243 w 37241"/>
                    <a:gd name="connsiteY4" fmla="*/ 33133 h 164157"/>
                    <a:gd name="connsiteX5" fmla="*/ 10828 w 37241"/>
                    <a:gd name="connsiteY5" fmla="*/ 48293 h 164157"/>
                    <a:gd name="connsiteX6" fmla="*/ 11911 w 37241"/>
                    <a:gd name="connsiteY6" fmla="*/ 51541 h 164157"/>
                    <a:gd name="connsiteX7" fmla="*/ 5414 w 37241"/>
                    <a:gd name="connsiteY7" fmla="*/ 61287 h 164157"/>
                    <a:gd name="connsiteX8" fmla="*/ 10828 w 37241"/>
                    <a:gd name="connsiteY8" fmla="*/ 60204 h 164157"/>
                    <a:gd name="connsiteX9" fmla="*/ 7580 w 37241"/>
                    <a:gd name="connsiteY9" fmla="*/ 69950 h 164157"/>
                    <a:gd name="connsiteX10" fmla="*/ 5414 w 37241"/>
                    <a:gd name="connsiteY10" fmla="*/ 77530 h 164157"/>
                    <a:gd name="connsiteX11" fmla="*/ 5414 w 37241"/>
                    <a:gd name="connsiteY11" fmla="*/ 74281 h 164157"/>
                    <a:gd name="connsiteX12" fmla="*/ 4332 w 37241"/>
                    <a:gd name="connsiteY12" fmla="*/ 84027 h 164157"/>
                    <a:gd name="connsiteX13" fmla="*/ 2166 w 37241"/>
                    <a:gd name="connsiteY13" fmla="*/ 82944 h 164157"/>
                    <a:gd name="connsiteX14" fmla="*/ 2166 w 37241"/>
                    <a:gd name="connsiteY14" fmla="*/ 89441 h 164157"/>
                    <a:gd name="connsiteX15" fmla="*/ 1083 w 37241"/>
                    <a:gd name="connsiteY15" fmla="*/ 97021 h 164157"/>
                    <a:gd name="connsiteX16" fmla="*/ 0 w 37241"/>
                    <a:gd name="connsiteY16" fmla="*/ 95938 h 164157"/>
                    <a:gd name="connsiteX17" fmla="*/ 1083 w 37241"/>
                    <a:gd name="connsiteY17" fmla="*/ 110015 h 164157"/>
                    <a:gd name="connsiteX18" fmla="*/ 2166 w 37241"/>
                    <a:gd name="connsiteY18" fmla="*/ 123009 h 164157"/>
                    <a:gd name="connsiteX19" fmla="*/ 1083 w 37241"/>
                    <a:gd name="connsiteY19" fmla="*/ 127340 h 164157"/>
                    <a:gd name="connsiteX20" fmla="*/ 2166 w 37241"/>
                    <a:gd name="connsiteY20" fmla="*/ 127340 h 164157"/>
                    <a:gd name="connsiteX21" fmla="*/ 4332 w 37241"/>
                    <a:gd name="connsiteY21" fmla="*/ 124092 h 164157"/>
                    <a:gd name="connsiteX22" fmla="*/ 3249 w 37241"/>
                    <a:gd name="connsiteY22" fmla="*/ 128423 h 164157"/>
                    <a:gd name="connsiteX23" fmla="*/ 5414 w 37241"/>
                    <a:gd name="connsiteY23" fmla="*/ 136003 h 164157"/>
                    <a:gd name="connsiteX24" fmla="*/ 2166 w 37241"/>
                    <a:gd name="connsiteY24" fmla="*/ 133837 h 164157"/>
                    <a:gd name="connsiteX25" fmla="*/ 4332 w 37241"/>
                    <a:gd name="connsiteY25" fmla="*/ 140335 h 164157"/>
                    <a:gd name="connsiteX26" fmla="*/ 2166 w 37241"/>
                    <a:gd name="connsiteY26" fmla="*/ 145749 h 164157"/>
                    <a:gd name="connsiteX27" fmla="*/ 3249 w 37241"/>
                    <a:gd name="connsiteY27" fmla="*/ 147914 h 164157"/>
                    <a:gd name="connsiteX28" fmla="*/ 5414 w 37241"/>
                    <a:gd name="connsiteY28" fmla="*/ 151163 h 164157"/>
                    <a:gd name="connsiteX29" fmla="*/ 8663 w 37241"/>
                    <a:gd name="connsiteY29" fmla="*/ 156577 h 164157"/>
                    <a:gd name="connsiteX30" fmla="*/ 9746 w 37241"/>
                    <a:gd name="connsiteY30" fmla="*/ 164157 h 164157"/>
                    <a:gd name="connsiteX31" fmla="*/ 11911 w 37241"/>
                    <a:gd name="connsiteY31" fmla="*/ 157660 h 164157"/>
                    <a:gd name="connsiteX32" fmla="*/ 6497 w 37241"/>
                    <a:gd name="connsiteY32" fmla="*/ 139252 h 164157"/>
                    <a:gd name="connsiteX33" fmla="*/ 5414 w 37241"/>
                    <a:gd name="connsiteY33" fmla="*/ 128423 h 164157"/>
                    <a:gd name="connsiteX34" fmla="*/ 5414 w 37241"/>
                    <a:gd name="connsiteY34" fmla="*/ 118678 h 164157"/>
                    <a:gd name="connsiteX35" fmla="*/ 2166 w 37241"/>
                    <a:gd name="connsiteY35" fmla="*/ 108932 h 164157"/>
                    <a:gd name="connsiteX36" fmla="*/ 4332 w 37241"/>
                    <a:gd name="connsiteY36" fmla="*/ 107849 h 164157"/>
                    <a:gd name="connsiteX37" fmla="*/ 2166 w 37241"/>
                    <a:gd name="connsiteY37" fmla="*/ 107849 h 164157"/>
                    <a:gd name="connsiteX38" fmla="*/ 4332 w 37241"/>
                    <a:gd name="connsiteY38" fmla="*/ 101352 h 164157"/>
                    <a:gd name="connsiteX39" fmla="*/ 2166 w 37241"/>
                    <a:gd name="connsiteY39" fmla="*/ 98104 h 164157"/>
                    <a:gd name="connsiteX40" fmla="*/ 5414 w 37241"/>
                    <a:gd name="connsiteY40" fmla="*/ 94855 h 164157"/>
                    <a:gd name="connsiteX41" fmla="*/ 6497 w 37241"/>
                    <a:gd name="connsiteY41" fmla="*/ 80778 h 164157"/>
                    <a:gd name="connsiteX42" fmla="*/ 8663 w 37241"/>
                    <a:gd name="connsiteY42" fmla="*/ 65618 h 164157"/>
                    <a:gd name="connsiteX43" fmla="*/ 10828 w 37241"/>
                    <a:gd name="connsiteY43" fmla="*/ 58038 h 164157"/>
                    <a:gd name="connsiteX44" fmla="*/ 12994 w 37241"/>
                    <a:gd name="connsiteY44" fmla="*/ 50458 h 164157"/>
                    <a:gd name="connsiteX45" fmla="*/ 19491 w 37241"/>
                    <a:gd name="connsiteY45" fmla="*/ 36381 h 164157"/>
                    <a:gd name="connsiteX46" fmla="*/ 18408 w 37241"/>
                    <a:gd name="connsiteY46" fmla="*/ 36381 h 164157"/>
                    <a:gd name="connsiteX47" fmla="*/ 17326 w 37241"/>
                    <a:gd name="connsiteY47" fmla="*/ 36381 h 164157"/>
                    <a:gd name="connsiteX48" fmla="*/ 21657 w 37241"/>
                    <a:gd name="connsiteY48" fmla="*/ 22304 h 164157"/>
                    <a:gd name="connsiteX49" fmla="*/ 29237 w 37241"/>
                    <a:gd name="connsiteY49" fmla="*/ 12559 h 164157"/>
                    <a:gd name="connsiteX50" fmla="*/ 29237 w 37241"/>
                    <a:gd name="connsiteY50" fmla="*/ 9310 h 164157"/>
                    <a:gd name="connsiteX51" fmla="*/ 32485 w 37241"/>
                    <a:gd name="connsiteY51" fmla="*/ 12559 h 164157"/>
                    <a:gd name="connsiteX52" fmla="*/ 35734 w 37241"/>
                    <a:gd name="connsiteY52" fmla="*/ 6062 h 164157"/>
                    <a:gd name="connsiteX53" fmla="*/ 32485 w 37241"/>
                    <a:gd name="connsiteY53" fmla="*/ 9310 h 164157"/>
                    <a:gd name="connsiteX54" fmla="*/ 36817 w 37241"/>
                    <a:gd name="connsiteY54" fmla="*/ 2813 h 164157"/>
                    <a:gd name="connsiteX55" fmla="*/ 34651 w 37241"/>
                    <a:gd name="connsiteY55" fmla="*/ 648 h 164157"/>
                    <a:gd name="connsiteX56" fmla="*/ 29237 w 37241"/>
                    <a:gd name="connsiteY56" fmla="*/ 4979 h 164157"/>
                    <a:gd name="connsiteX57" fmla="*/ 18408 w 37241"/>
                    <a:gd name="connsiteY57" fmla="*/ 21222 h 164157"/>
                    <a:gd name="connsiteX58" fmla="*/ 21657 w 37241"/>
                    <a:gd name="connsiteY58" fmla="*/ 22304 h 164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</a:cxnLst>
                  <a:rect l="l" t="t" r="r" b="b"/>
                  <a:pathLst>
                    <a:path w="37241" h="164157">
                      <a:moveTo>
                        <a:pt x="21657" y="22304"/>
                      </a:moveTo>
                      <a:cubicBezTo>
                        <a:pt x="20574" y="25553"/>
                        <a:pt x="19491" y="28802"/>
                        <a:pt x="18408" y="30967"/>
                      </a:cubicBezTo>
                      <a:cubicBezTo>
                        <a:pt x="17326" y="29884"/>
                        <a:pt x="18408" y="28802"/>
                        <a:pt x="19491" y="26636"/>
                      </a:cubicBezTo>
                      <a:cubicBezTo>
                        <a:pt x="17326" y="26636"/>
                        <a:pt x="18408" y="29884"/>
                        <a:pt x="15160" y="33133"/>
                      </a:cubicBezTo>
                      <a:cubicBezTo>
                        <a:pt x="15160" y="33133"/>
                        <a:pt x="16243" y="32050"/>
                        <a:pt x="16243" y="33133"/>
                      </a:cubicBezTo>
                      <a:cubicBezTo>
                        <a:pt x="12994" y="40713"/>
                        <a:pt x="16243" y="38547"/>
                        <a:pt x="10828" y="48293"/>
                      </a:cubicBezTo>
                      <a:cubicBezTo>
                        <a:pt x="10828" y="50458"/>
                        <a:pt x="10828" y="51541"/>
                        <a:pt x="11911" y="51541"/>
                      </a:cubicBezTo>
                      <a:cubicBezTo>
                        <a:pt x="8663" y="56955"/>
                        <a:pt x="9746" y="53707"/>
                        <a:pt x="5414" y="61287"/>
                      </a:cubicBezTo>
                      <a:cubicBezTo>
                        <a:pt x="6497" y="61287"/>
                        <a:pt x="8663" y="59121"/>
                        <a:pt x="10828" y="60204"/>
                      </a:cubicBezTo>
                      <a:cubicBezTo>
                        <a:pt x="8663" y="65618"/>
                        <a:pt x="7580" y="67784"/>
                        <a:pt x="7580" y="69950"/>
                      </a:cubicBezTo>
                      <a:cubicBezTo>
                        <a:pt x="7580" y="72115"/>
                        <a:pt x="7580" y="74281"/>
                        <a:pt x="5414" y="77530"/>
                      </a:cubicBezTo>
                      <a:cubicBezTo>
                        <a:pt x="5414" y="76447"/>
                        <a:pt x="5414" y="75364"/>
                        <a:pt x="5414" y="74281"/>
                      </a:cubicBezTo>
                      <a:cubicBezTo>
                        <a:pt x="2166" y="74281"/>
                        <a:pt x="5414" y="79695"/>
                        <a:pt x="4332" y="84027"/>
                      </a:cubicBezTo>
                      <a:lnTo>
                        <a:pt x="2166" y="82944"/>
                      </a:lnTo>
                      <a:cubicBezTo>
                        <a:pt x="2166" y="85109"/>
                        <a:pt x="2166" y="87275"/>
                        <a:pt x="2166" y="89441"/>
                      </a:cubicBezTo>
                      <a:cubicBezTo>
                        <a:pt x="2166" y="91607"/>
                        <a:pt x="2166" y="94855"/>
                        <a:pt x="1083" y="97021"/>
                      </a:cubicBezTo>
                      <a:lnTo>
                        <a:pt x="0" y="95938"/>
                      </a:lnTo>
                      <a:cubicBezTo>
                        <a:pt x="1083" y="100269"/>
                        <a:pt x="0" y="105683"/>
                        <a:pt x="1083" y="110015"/>
                      </a:cubicBezTo>
                      <a:cubicBezTo>
                        <a:pt x="1083" y="114346"/>
                        <a:pt x="2166" y="119760"/>
                        <a:pt x="2166" y="123009"/>
                      </a:cubicBezTo>
                      <a:lnTo>
                        <a:pt x="1083" y="127340"/>
                      </a:lnTo>
                      <a:cubicBezTo>
                        <a:pt x="3249" y="132755"/>
                        <a:pt x="2166" y="129506"/>
                        <a:pt x="2166" y="127340"/>
                      </a:cubicBezTo>
                      <a:cubicBezTo>
                        <a:pt x="2166" y="124092"/>
                        <a:pt x="3249" y="120843"/>
                        <a:pt x="4332" y="124092"/>
                      </a:cubicBezTo>
                      <a:cubicBezTo>
                        <a:pt x="2166" y="125175"/>
                        <a:pt x="2166" y="126258"/>
                        <a:pt x="3249" y="128423"/>
                      </a:cubicBezTo>
                      <a:cubicBezTo>
                        <a:pt x="4332" y="130589"/>
                        <a:pt x="5414" y="132755"/>
                        <a:pt x="5414" y="136003"/>
                      </a:cubicBezTo>
                      <a:cubicBezTo>
                        <a:pt x="4332" y="139252"/>
                        <a:pt x="3249" y="129506"/>
                        <a:pt x="2166" y="133837"/>
                      </a:cubicBezTo>
                      <a:cubicBezTo>
                        <a:pt x="4332" y="134920"/>
                        <a:pt x="3249" y="137086"/>
                        <a:pt x="4332" y="140335"/>
                      </a:cubicBezTo>
                      <a:cubicBezTo>
                        <a:pt x="2166" y="140335"/>
                        <a:pt x="5414" y="146832"/>
                        <a:pt x="2166" y="145749"/>
                      </a:cubicBezTo>
                      <a:cubicBezTo>
                        <a:pt x="2166" y="145749"/>
                        <a:pt x="2166" y="146832"/>
                        <a:pt x="3249" y="147914"/>
                      </a:cubicBezTo>
                      <a:cubicBezTo>
                        <a:pt x="3249" y="148997"/>
                        <a:pt x="4332" y="150080"/>
                        <a:pt x="5414" y="151163"/>
                      </a:cubicBezTo>
                      <a:cubicBezTo>
                        <a:pt x="7580" y="153329"/>
                        <a:pt x="8663" y="156577"/>
                        <a:pt x="8663" y="156577"/>
                      </a:cubicBezTo>
                      <a:cubicBezTo>
                        <a:pt x="7580" y="158743"/>
                        <a:pt x="8663" y="161991"/>
                        <a:pt x="9746" y="164157"/>
                      </a:cubicBezTo>
                      <a:cubicBezTo>
                        <a:pt x="8663" y="157660"/>
                        <a:pt x="12994" y="165240"/>
                        <a:pt x="11911" y="157660"/>
                      </a:cubicBezTo>
                      <a:cubicBezTo>
                        <a:pt x="9746" y="153329"/>
                        <a:pt x="7580" y="146832"/>
                        <a:pt x="6497" y="139252"/>
                      </a:cubicBezTo>
                      <a:cubicBezTo>
                        <a:pt x="5414" y="136003"/>
                        <a:pt x="5414" y="132755"/>
                        <a:pt x="5414" y="128423"/>
                      </a:cubicBezTo>
                      <a:cubicBezTo>
                        <a:pt x="5414" y="125175"/>
                        <a:pt x="5414" y="121926"/>
                        <a:pt x="5414" y="118678"/>
                      </a:cubicBezTo>
                      <a:cubicBezTo>
                        <a:pt x="2166" y="117595"/>
                        <a:pt x="5414" y="111098"/>
                        <a:pt x="2166" y="108932"/>
                      </a:cubicBezTo>
                      <a:cubicBezTo>
                        <a:pt x="3249" y="108932"/>
                        <a:pt x="3249" y="107849"/>
                        <a:pt x="4332" y="107849"/>
                      </a:cubicBezTo>
                      <a:cubicBezTo>
                        <a:pt x="4332" y="100269"/>
                        <a:pt x="3249" y="110015"/>
                        <a:pt x="2166" y="107849"/>
                      </a:cubicBezTo>
                      <a:cubicBezTo>
                        <a:pt x="2166" y="104601"/>
                        <a:pt x="3249" y="101352"/>
                        <a:pt x="4332" y="101352"/>
                      </a:cubicBezTo>
                      <a:cubicBezTo>
                        <a:pt x="4332" y="95938"/>
                        <a:pt x="3249" y="100269"/>
                        <a:pt x="2166" y="98104"/>
                      </a:cubicBezTo>
                      <a:lnTo>
                        <a:pt x="5414" y="94855"/>
                      </a:lnTo>
                      <a:cubicBezTo>
                        <a:pt x="5414" y="90524"/>
                        <a:pt x="5414" y="85109"/>
                        <a:pt x="6497" y="80778"/>
                      </a:cubicBezTo>
                      <a:cubicBezTo>
                        <a:pt x="6497" y="75364"/>
                        <a:pt x="7580" y="69950"/>
                        <a:pt x="8663" y="65618"/>
                      </a:cubicBezTo>
                      <a:cubicBezTo>
                        <a:pt x="9746" y="63453"/>
                        <a:pt x="9746" y="60204"/>
                        <a:pt x="10828" y="58038"/>
                      </a:cubicBezTo>
                      <a:cubicBezTo>
                        <a:pt x="11911" y="55873"/>
                        <a:pt x="11911" y="52624"/>
                        <a:pt x="12994" y="50458"/>
                      </a:cubicBezTo>
                      <a:cubicBezTo>
                        <a:pt x="15160" y="45044"/>
                        <a:pt x="17326" y="40713"/>
                        <a:pt x="19491" y="36381"/>
                      </a:cubicBezTo>
                      <a:cubicBezTo>
                        <a:pt x="19491" y="36381"/>
                        <a:pt x="18408" y="36381"/>
                        <a:pt x="18408" y="36381"/>
                      </a:cubicBezTo>
                      <a:cubicBezTo>
                        <a:pt x="17326" y="36381"/>
                        <a:pt x="17326" y="36381"/>
                        <a:pt x="17326" y="36381"/>
                      </a:cubicBezTo>
                      <a:cubicBezTo>
                        <a:pt x="20574" y="29884"/>
                        <a:pt x="21657" y="26636"/>
                        <a:pt x="21657" y="22304"/>
                      </a:cubicBezTo>
                      <a:cubicBezTo>
                        <a:pt x="23823" y="19056"/>
                        <a:pt x="24906" y="15807"/>
                        <a:pt x="29237" y="12559"/>
                      </a:cubicBezTo>
                      <a:lnTo>
                        <a:pt x="29237" y="9310"/>
                      </a:lnTo>
                      <a:cubicBezTo>
                        <a:pt x="29237" y="11476"/>
                        <a:pt x="32485" y="9310"/>
                        <a:pt x="32485" y="12559"/>
                      </a:cubicBezTo>
                      <a:cubicBezTo>
                        <a:pt x="33568" y="10393"/>
                        <a:pt x="35734" y="8227"/>
                        <a:pt x="35734" y="6062"/>
                      </a:cubicBezTo>
                      <a:lnTo>
                        <a:pt x="32485" y="9310"/>
                      </a:lnTo>
                      <a:cubicBezTo>
                        <a:pt x="32485" y="6062"/>
                        <a:pt x="35734" y="2813"/>
                        <a:pt x="36817" y="2813"/>
                      </a:cubicBezTo>
                      <a:cubicBezTo>
                        <a:pt x="37900" y="-435"/>
                        <a:pt x="36817" y="-435"/>
                        <a:pt x="34651" y="648"/>
                      </a:cubicBezTo>
                      <a:cubicBezTo>
                        <a:pt x="32485" y="1730"/>
                        <a:pt x="30320" y="3896"/>
                        <a:pt x="29237" y="4979"/>
                      </a:cubicBezTo>
                      <a:cubicBezTo>
                        <a:pt x="27071" y="15807"/>
                        <a:pt x="20574" y="11476"/>
                        <a:pt x="18408" y="21222"/>
                      </a:cubicBezTo>
                      <a:cubicBezTo>
                        <a:pt x="17326" y="27719"/>
                        <a:pt x="20574" y="21222"/>
                        <a:pt x="21657" y="223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42" name="Полилиния: фигура 3541">
                  <a:extLst>
                    <a:ext uri="{FF2B5EF4-FFF2-40B4-BE49-F238E27FC236}">
                      <a16:creationId xmlns:a16="http://schemas.microsoft.com/office/drawing/2014/main" id="{D6E86B5E-C7E3-0FC9-9DE8-E20D61528B5F}"/>
                    </a:ext>
                  </a:extLst>
                </p:cNvPr>
                <p:cNvSpPr/>
                <p:nvPr/>
              </p:nvSpPr>
              <p:spPr>
                <a:xfrm>
                  <a:off x="11595361" y="6150525"/>
                  <a:ext cx="481" cy="1082"/>
                </a:xfrm>
                <a:custGeom>
                  <a:avLst/>
                  <a:gdLst>
                    <a:gd name="connsiteX0" fmla="*/ 0 w 481"/>
                    <a:gd name="connsiteY0" fmla="*/ 1083 h 1082"/>
                    <a:gd name="connsiteX1" fmla="*/ 0 w 481"/>
                    <a:gd name="connsiteY1" fmla="*/ 0 h 1082"/>
                    <a:gd name="connsiteX2" fmla="*/ 0 w 481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">
                      <a:moveTo>
                        <a:pt x="0" y="1083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1083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43" name="Полилиния: фигура 3542">
                  <a:extLst>
                    <a:ext uri="{FF2B5EF4-FFF2-40B4-BE49-F238E27FC236}">
                      <a16:creationId xmlns:a16="http://schemas.microsoft.com/office/drawing/2014/main" id="{BC1C6C4F-4B85-082B-35C9-56912BB56922}"/>
                    </a:ext>
                  </a:extLst>
                </p:cNvPr>
                <p:cNvSpPr/>
                <p:nvPr/>
              </p:nvSpPr>
              <p:spPr>
                <a:xfrm>
                  <a:off x="11574787" y="6301040"/>
                  <a:ext cx="1531" cy="2590"/>
                </a:xfrm>
                <a:custGeom>
                  <a:avLst/>
                  <a:gdLst>
                    <a:gd name="connsiteX0" fmla="*/ 0 w 1531"/>
                    <a:gd name="connsiteY0" fmla="*/ 0 h 2590"/>
                    <a:gd name="connsiteX1" fmla="*/ 1083 w 1531"/>
                    <a:gd name="connsiteY1" fmla="*/ 2166 h 2590"/>
                    <a:gd name="connsiteX2" fmla="*/ 0 w 1531"/>
                    <a:gd name="connsiteY2" fmla="*/ 0 h 2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31" h="2590">
                      <a:moveTo>
                        <a:pt x="0" y="0"/>
                      </a:moveTo>
                      <a:cubicBezTo>
                        <a:pt x="0" y="1083"/>
                        <a:pt x="0" y="1083"/>
                        <a:pt x="1083" y="2166"/>
                      </a:cubicBezTo>
                      <a:cubicBezTo>
                        <a:pt x="2166" y="3249"/>
                        <a:pt x="1083" y="2166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44" name="Полилиния: фигура 3543">
                  <a:extLst>
                    <a:ext uri="{FF2B5EF4-FFF2-40B4-BE49-F238E27FC236}">
                      <a16:creationId xmlns:a16="http://schemas.microsoft.com/office/drawing/2014/main" id="{0D18327E-4974-076D-4A6D-23968375341A}"/>
                    </a:ext>
                  </a:extLst>
                </p:cNvPr>
                <p:cNvSpPr/>
                <p:nvPr/>
              </p:nvSpPr>
              <p:spPr>
                <a:xfrm>
                  <a:off x="11600775" y="6140779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45" name="Полилиния: фигура 3544">
                  <a:extLst>
                    <a:ext uri="{FF2B5EF4-FFF2-40B4-BE49-F238E27FC236}">
                      <a16:creationId xmlns:a16="http://schemas.microsoft.com/office/drawing/2014/main" id="{CF29C4DD-5E87-901C-4974-555077CCA5D6}"/>
                    </a:ext>
                  </a:extLst>
                </p:cNvPr>
                <p:cNvSpPr/>
                <p:nvPr/>
              </p:nvSpPr>
              <p:spPr>
                <a:xfrm>
                  <a:off x="11598609" y="6134282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0 h 2165"/>
                    <a:gd name="connsiteX1" fmla="*/ 0 w 1082"/>
                    <a:gd name="connsiteY1" fmla="*/ 2166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0"/>
                      </a:moveTo>
                      <a:lnTo>
                        <a:pt x="0" y="2166"/>
                      </a:lnTo>
                      <a:lnTo>
                        <a:pt x="1083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46" name="Полилиния: фигура 3545">
                  <a:extLst>
                    <a:ext uri="{FF2B5EF4-FFF2-40B4-BE49-F238E27FC236}">
                      <a16:creationId xmlns:a16="http://schemas.microsoft.com/office/drawing/2014/main" id="{1B9ED282-9D53-2AA7-8F18-92697741A90A}"/>
                    </a:ext>
                  </a:extLst>
                </p:cNvPr>
                <p:cNvSpPr/>
                <p:nvPr/>
              </p:nvSpPr>
              <p:spPr>
                <a:xfrm>
                  <a:off x="11582367" y="6327299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lnTo>
                        <a:pt x="0" y="812"/>
                      </a:ln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47" name="Полилиния: фигура 3546">
                  <a:extLst>
                    <a:ext uri="{FF2B5EF4-FFF2-40B4-BE49-F238E27FC236}">
                      <a16:creationId xmlns:a16="http://schemas.microsoft.com/office/drawing/2014/main" id="{59D595BF-E8FA-6135-6F65-9CAA32F5F484}"/>
                    </a:ext>
                  </a:extLst>
                </p:cNvPr>
                <p:cNvSpPr/>
                <p:nvPr/>
              </p:nvSpPr>
              <p:spPr>
                <a:xfrm>
                  <a:off x="11625681" y="6387668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48" name="Полилиния: фигура 3547">
                  <a:extLst>
                    <a:ext uri="{FF2B5EF4-FFF2-40B4-BE49-F238E27FC236}">
                      <a16:creationId xmlns:a16="http://schemas.microsoft.com/office/drawing/2014/main" id="{39340C7F-492F-CB99-854B-DBC416201524}"/>
                    </a:ext>
                  </a:extLst>
                </p:cNvPr>
                <p:cNvSpPr/>
                <p:nvPr/>
              </p:nvSpPr>
              <p:spPr>
                <a:xfrm>
                  <a:off x="11574787" y="6304167"/>
                  <a:ext cx="241220" cy="134123"/>
                </a:xfrm>
                <a:custGeom>
                  <a:avLst/>
                  <a:gdLst>
                    <a:gd name="connsiteX0" fmla="*/ 220900 w 241220"/>
                    <a:gd name="connsiteY0" fmla="*/ 131145 h 134123"/>
                    <a:gd name="connsiteX1" fmla="*/ 228480 w 241220"/>
                    <a:gd name="connsiteY1" fmla="*/ 127897 h 134123"/>
                    <a:gd name="connsiteX2" fmla="*/ 234977 w 241220"/>
                    <a:gd name="connsiteY2" fmla="*/ 124648 h 134123"/>
                    <a:gd name="connsiteX3" fmla="*/ 234977 w 241220"/>
                    <a:gd name="connsiteY3" fmla="*/ 125731 h 134123"/>
                    <a:gd name="connsiteX4" fmla="*/ 239309 w 241220"/>
                    <a:gd name="connsiteY4" fmla="*/ 120317 h 134123"/>
                    <a:gd name="connsiteX5" fmla="*/ 238226 w 241220"/>
                    <a:gd name="connsiteY5" fmla="*/ 121400 h 134123"/>
                    <a:gd name="connsiteX6" fmla="*/ 228480 w 241220"/>
                    <a:gd name="connsiteY6" fmla="*/ 121400 h 134123"/>
                    <a:gd name="connsiteX7" fmla="*/ 221983 w 241220"/>
                    <a:gd name="connsiteY7" fmla="*/ 125731 h 134123"/>
                    <a:gd name="connsiteX8" fmla="*/ 215486 w 241220"/>
                    <a:gd name="connsiteY8" fmla="*/ 127897 h 134123"/>
                    <a:gd name="connsiteX9" fmla="*/ 214403 w 241220"/>
                    <a:gd name="connsiteY9" fmla="*/ 126814 h 134123"/>
                    <a:gd name="connsiteX10" fmla="*/ 204658 w 241220"/>
                    <a:gd name="connsiteY10" fmla="*/ 131145 h 134123"/>
                    <a:gd name="connsiteX11" fmla="*/ 194912 w 241220"/>
                    <a:gd name="connsiteY11" fmla="*/ 128980 h 134123"/>
                    <a:gd name="connsiteX12" fmla="*/ 180835 w 241220"/>
                    <a:gd name="connsiteY12" fmla="*/ 128980 h 134123"/>
                    <a:gd name="connsiteX13" fmla="*/ 163510 w 241220"/>
                    <a:gd name="connsiteY13" fmla="*/ 128980 h 134123"/>
                    <a:gd name="connsiteX14" fmla="*/ 159178 w 241220"/>
                    <a:gd name="connsiteY14" fmla="*/ 125731 h 134123"/>
                    <a:gd name="connsiteX15" fmla="*/ 149433 w 241220"/>
                    <a:gd name="connsiteY15" fmla="*/ 125731 h 134123"/>
                    <a:gd name="connsiteX16" fmla="*/ 146184 w 241220"/>
                    <a:gd name="connsiteY16" fmla="*/ 124648 h 134123"/>
                    <a:gd name="connsiteX17" fmla="*/ 144018 w 241220"/>
                    <a:gd name="connsiteY17" fmla="*/ 123565 h 134123"/>
                    <a:gd name="connsiteX18" fmla="*/ 140770 w 241220"/>
                    <a:gd name="connsiteY18" fmla="*/ 124648 h 134123"/>
                    <a:gd name="connsiteX19" fmla="*/ 131024 w 241220"/>
                    <a:gd name="connsiteY19" fmla="*/ 121400 h 134123"/>
                    <a:gd name="connsiteX20" fmla="*/ 133190 w 241220"/>
                    <a:gd name="connsiteY20" fmla="*/ 121400 h 134123"/>
                    <a:gd name="connsiteX21" fmla="*/ 128859 w 241220"/>
                    <a:gd name="connsiteY21" fmla="*/ 120317 h 134123"/>
                    <a:gd name="connsiteX22" fmla="*/ 124527 w 241220"/>
                    <a:gd name="connsiteY22" fmla="*/ 118151 h 134123"/>
                    <a:gd name="connsiteX23" fmla="*/ 118030 w 241220"/>
                    <a:gd name="connsiteY23" fmla="*/ 119234 h 134123"/>
                    <a:gd name="connsiteX24" fmla="*/ 109367 w 241220"/>
                    <a:gd name="connsiteY24" fmla="*/ 111654 h 134123"/>
                    <a:gd name="connsiteX25" fmla="*/ 99622 w 241220"/>
                    <a:gd name="connsiteY25" fmla="*/ 110571 h 134123"/>
                    <a:gd name="connsiteX26" fmla="*/ 101788 w 241220"/>
                    <a:gd name="connsiteY26" fmla="*/ 113820 h 134123"/>
                    <a:gd name="connsiteX27" fmla="*/ 94208 w 241220"/>
                    <a:gd name="connsiteY27" fmla="*/ 110571 h 134123"/>
                    <a:gd name="connsiteX28" fmla="*/ 86628 w 241220"/>
                    <a:gd name="connsiteY28" fmla="*/ 108406 h 134123"/>
                    <a:gd name="connsiteX29" fmla="*/ 88793 w 241220"/>
                    <a:gd name="connsiteY29" fmla="*/ 107323 h 134123"/>
                    <a:gd name="connsiteX30" fmla="*/ 96373 w 241220"/>
                    <a:gd name="connsiteY30" fmla="*/ 109489 h 134123"/>
                    <a:gd name="connsiteX31" fmla="*/ 101788 w 241220"/>
                    <a:gd name="connsiteY31" fmla="*/ 110571 h 134123"/>
                    <a:gd name="connsiteX32" fmla="*/ 80131 w 241220"/>
                    <a:gd name="connsiteY32" fmla="*/ 99743 h 134123"/>
                    <a:gd name="connsiteX33" fmla="*/ 80131 w 241220"/>
                    <a:gd name="connsiteY33" fmla="*/ 97577 h 134123"/>
                    <a:gd name="connsiteX34" fmla="*/ 63888 w 241220"/>
                    <a:gd name="connsiteY34" fmla="*/ 87832 h 134123"/>
                    <a:gd name="connsiteX35" fmla="*/ 66054 w 241220"/>
                    <a:gd name="connsiteY35" fmla="*/ 87832 h 134123"/>
                    <a:gd name="connsiteX36" fmla="*/ 58474 w 241220"/>
                    <a:gd name="connsiteY36" fmla="*/ 82418 h 134123"/>
                    <a:gd name="connsiteX37" fmla="*/ 49811 w 241220"/>
                    <a:gd name="connsiteY37" fmla="*/ 73755 h 134123"/>
                    <a:gd name="connsiteX38" fmla="*/ 48728 w 241220"/>
                    <a:gd name="connsiteY38" fmla="*/ 75920 h 134123"/>
                    <a:gd name="connsiteX39" fmla="*/ 36817 w 241220"/>
                    <a:gd name="connsiteY39" fmla="*/ 61843 h 134123"/>
                    <a:gd name="connsiteX40" fmla="*/ 27071 w 241220"/>
                    <a:gd name="connsiteY40" fmla="*/ 55346 h 134123"/>
                    <a:gd name="connsiteX41" fmla="*/ 28154 w 241220"/>
                    <a:gd name="connsiteY41" fmla="*/ 53181 h 134123"/>
                    <a:gd name="connsiteX42" fmla="*/ 38982 w 241220"/>
                    <a:gd name="connsiteY42" fmla="*/ 60761 h 134123"/>
                    <a:gd name="connsiteX43" fmla="*/ 27071 w 241220"/>
                    <a:gd name="connsiteY43" fmla="*/ 47766 h 134123"/>
                    <a:gd name="connsiteX44" fmla="*/ 29237 w 241220"/>
                    <a:gd name="connsiteY44" fmla="*/ 47766 h 134123"/>
                    <a:gd name="connsiteX45" fmla="*/ 23823 w 241220"/>
                    <a:gd name="connsiteY45" fmla="*/ 43435 h 134123"/>
                    <a:gd name="connsiteX46" fmla="*/ 19491 w 241220"/>
                    <a:gd name="connsiteY46" fmla="*/ 38021 h 134123"/>
                    <a:gd name="connsiteX47" fmla="*/ 20574 w 241220"/>
                    <a:gd name="connsiteY47" fmla="*/ 38021 h 134123"/>
                    <a:gd name="connsiteX48" fmla="*/ 15160 w 241220"/>
                    <a:gd name="connsiteY48" fmla="*/ 28275 h 134123"/>
                    <a:gd name="connsiteX49" fmla="*/ 10828 w 241220"/>
                    <a:gd name="connsiteY49" fmla="*/ 18530 h 134123"/>
                    <a:gd name="connsiteX50" fmla="*/ 8663 w 241220"/>
                    <a:gd name="connsiteY50" fmla="*/ 13115 h 134123"/>
                    <a:gd name="connsiteX51" fmla="*/ 6497 w 241220"/>
                    <a:gd name="connsiteY51" fmla="*/ 8784 h 134123"/>
                    <a:gd name="connsiteX52" fmla="*/ 2166 w 241220"/>
                    <a:gd name="connsiteY52" fmla="*/ 121 h 134123"/>
                    <a:gd name="connsiteX53" fmla="*/ 0 w 241220"/>
                    <a:gd name="connsiteY53" fmla="*/ 6618 h 134123"/>
                    <a:gd name="connsiteX54" fmla="*/ 4332 w 241220"/>
                    <a:gd name="connsiteY54" fmla="*/ 14198 h 134123"/>
                    <a:gd name="connsiteX55" fmla="*/ 9746 w 241220"/>
                    <a:gd name="connsiteY55" fmla="*/ 19612 h 134123"/>
                    <a:gd name="connsiteX56" fmla="*/ 7580 w 241220"/>
                    <a:gd name="connsiteY56" fmla="*/ 20695 h 134123"/>
                    <a:gd name="connsiteX57" fmla="*/ 12994 w 241220"/>
                    <a:gd name="connsiteY57" fmla="*/ 22861 h 134123"/>
                    <a:gd name="connsiteX58" fmla="*/ 16243 w 241220"/>
                    <a:gd name="connsiteY58" fmla="*/ 30441 h 134123"/>
                    <a:gd name="connsiteX59" fmla="*/ 10828 w 241220"/>
                    <a:gd name="connsiteY59" fmla="*/ 29358 h 134123"/>
                    <a:gd name="connsiteX60" fmla="*/ 14077 w 241220"/>
                    <a:gd name="connsiteY60" fmla="*/ 32607 h 134123"/>
                    <a:gd name="connsiteX61" fmla="*/ 12994 w 241220"/>
                    <a:gd name="connsiteY61" fmla="*/ 34772 h 134123"/>
                    <a:gd name="connsiteX62" fmla="*/ 18408 w 241220"/>
                    <a:gd name="connsiteY62" fmla="*/ 42352 h 134123"/>
                    <a:gd name="connsiteX63" fmla="*/ 20574 w 241220"/>
                    <a:gd name="connsiteY63" fmla="*/ 46684 h 134123"/>
                    <a:gd name="connsiteX64" fmla="*/ 21657 w 241220"/>
                    <a:gd name="connsiteY64" fmla="*/ 48849 h 134123"/>
                    <a:gd name="connsiteX65" fmla="*/ 23823 w 241220"/>
                    <a:gd name="connsiteY65" fmla="*/ 51015 h 134123"/>
                    <a:gd name="connsiteX66" fmla="*/ 22740 w 241220"/>
                    <a:gd name="connsiteY66" fmla="*/ 48849 h 134123"/>
                    <a:gd name="connsiteX67" fmla="*/ 21657 w 241220"/>
                    <a:gd name="connsiteY67" fmla="*/ 46684 h 134123"/>
                    <a:gd name="connsiteX68" fmla="*/ 23823 w 241220"/>
                    <a:gd name="connsiteY68" fmla="*/ 47766 h 134123"/>
                    <a:gd name="connsiteX69" fmla="*/ 25989 w 241220"/>
                    <a:gd name="connsiteY69" fmla="*/ 49932 h 134123"/>
                    <a:gd name="connsiteX70" fmla="*/ 29237 w 241220"/>
                    <a:gd name="connsiteY70" fmla="*/ 57512 h 134123"/>
                    <a:gd name="connsiteX71" fmla="*/ 33568 w 241220"/>
                    <a:gd name="connsiteY71" fmla="*/ 59678 h 134123"/>
                    <a:gd name="connsiteX72" fmla="*/ 37900 w 241220"/>
                    <a:gd name="connsiteY72" fmla="*/ 62926 h 134123"/>
                    <a:gd name="connsiteX73" fmla="*/ 41148 w 241220"/>
                    <a:gd name="connsiteY73" fmla="*/ 71589 h 134123"/>
                    <a:gd name="connsiteX74" fmla="*/ 45480 w 241220"/>
                    <a:gd name="connsiteY74" fmla="*/ 74837 h 134123"/>
                    <a:gd name="connsiteX75" fmla="*/ 49811 w 241220"/>
                    <a:gd name="connsiteY75" fmla="*/ 78086 h 134123"/>
                    <a:gd name="connsiteX76" fmla="*/ 54142 w 241220"/>
                    <a:gd name="connsiteY76" fmla="*/ 83500 h 134123"/>
                    <a:gd name="connsiteX77" fmla="*/ 51977 w 241220"/>
                    <a:gd name="connsiteY77" fmla="*/ 82418 h 134123"/>
                    <a:gd name="connsiteX78" fmla="*/ 54142 w 241220"/>
                    <a:gd name="connsiteY78" fmla="*/ 84583 h 134123"/>
                    <a:gd name="connsiteX79" fmla="*/ 53060 w 241220"/>
                    <a:gd name="connsiteY79" fmla="*/ 84583 h 134123"/>
                    <a:gd name="connsiteX80" fmla="*/ 57391 w 241220"/>
                    <a:gd name="connsiteY80" fmla="*/ 87832 h 134123"/>
                    <a:gd name="connsiteX81" fmla="*/ 54142 w 241220"/>
                    <a:gd name="connsiteY81" fmla="*/ 86749 h 134123"/>
                    <a:gd name="connsiteX82" fmla="*/ 67136 w 241220"/>
                    <a:gd name="connsiteY82" fmla="*/ 95412 h 134123"/>
                    <a:gd name="connsiteX83" fmla="*/ 74717 w 241220"/>
                    <a:gd name="connsiteY83" fmla="*/ 96494 h 134123"/>
                    <a:gd name="connsiteX84" fmla="*/ 79048 w 241220"/>
                    <a:gd name="connsiteY84" fmla="*/ 101909 h 134123"/>
                    <a:gd name="connsiteX85" fmla="*/ 87710 w 241220"/>
                    <a:gd name="connsiteY85" fmla="*/ 106240 h 134123"/>
                    <a:gd name="connsiteX86" fmla="*/ 82296 w 241220"/>
                    <a:gd name="connsiteY86" fmla="*/ 106240 h 134123"/>
                    <a:gd name="connsiteX87" fmla="*/ 96373 w 241220"/>
                    <a:gd name="connsiteY87" fmla="*/ 112737 h 134123"/>
                    <a:gd name="connsiteX88" fmla="*/ 96373 w 241220"/>
                    <a:gd name="connsiteY88" fmla="*/ 114903 h 134123"/>
                    <a:gd name="connsiteX89" fmla="*/ 102870 w 241220"/>
                    <a:gd name="connsiteY89" fmla="*/ 117068 h 134123"/>
                    <a:gd name="connsiteX90" fmla="*/ 102870 w 241220"/>
                    <a:gd name="connsiteY90" fmla="*/ 115986 h 134123"/>
                    <a:gd name="connsiteX91" fmla="*/ 115864 w 241220"/>
                    <a:gd name="connsiteY91" fmla="*/ 123565 h 134123"/>
                    <a:gd name="connsiteX92" fmla="*/ 121279 w 241220"/>
                    <a:gd name="connsiteY92" fmla="*/ 122483 h 134123"/>
                    <a:gd name="connsiteX93" fmla="*/ 132107 w 241220"/>
                    <a:gd name="connsiteY93" fmla="*/ 126814 h 134123"/>
                    <a:gd name="connsiteX94" fmla="*/ 142936 w 241220"/>
                    <a:gd name="connsiteY94" fmla="*/ 125731 h 134123"/>
                    <a:gd name="connsiteX95" fmla="*/ 149433 w 241220"/>
                    <a:gd name="connsiteY95" fmla="*/ 127897 h 134123"/>
                    <a:gd name="connsiteX96" fmla="*/ 146184 w 241220"/>
                    <a:gd name="connsiteY96" fmla="*/ 128980 h 134123"/>
                    <a:gd name="connsiteX97" fmla="*/ 157012 w 241220"/>
                    <a:gd name="connsiteY97" fmla="*/ 130063 h 134123"/>
                    <a:gd name="connsiteX98" fmla="*/ 162427 w 241220"/>
                    <a:gd name="connsiteY98" fmla="*/ 133311 h 134123"/>
                    <a:gd name="connsiteX99" fmla="*/ 177587 w 241220"/>
                    <a:gd name="connsiteY99" fmla="*/ 133311 h 134123"/>
                    <a:gd name="connsiteX100" fmla="*/ 188415 w 241220"/>
                    <a:gd name="connsiteY100" fmla="*/ 131145 h 134123"/>
                    <a:gd name="connsiteX101" fmla="*/ 181918 w 241220"/>
                    <a:gd name="connsiteY101" fmla="*/ 131145 h 134123"/>
                    <a:gd name="connsiteX102" fmla="*/ 173255 w 241220"/>
                    <a:gd name="connsiteY102" fmla="*/ 130063 h 134123"/>
                    <a:gd name="connsiteX103" fmla="*/ 175421 w 241220"/>
                    <a:gd name="connsiteY103" fmla="*/ 128980 h 134123"/>
                    <a:gd name="connsiteX104" fmla="*/ 183001 w 241220"/>
                    <a:gd name="connsiteY104" fmla="*/ 130063 h 134123"/>
                    <a:gd name="connsiteX105" fmla="*/ 190581 w 241220"/>
                    <a:gd name="connsiteY105" fmla="*/ 130063 h 134123"/>
                    <a:gd name="connsiteX106" fmla="*/ 189498 w 241220"/>
                    <a:gd name="connsiteY106" fmla="*/ 133311 h 134123"/>
                    <a:gd name="connsiteX107" fmla="*/ 197078 w 241220"/>
                    <a:gd name="connsiteY107" fmla="*/ 133311 h 134123"/>
                    <a:gd name="connsiteX108" fmla="*/ 200326 w 241220"/>
                    <a:gd name="connsiteY108" fmla="*/ 132228 h 134123"/>
                    <a:gd name="connsiteX109" fmla="*/ 203575 w 241220"/>
                    <a:gd name="connsiteY109" fmla="*/ 131145 h 134123"/>
                    <a:gd name="connsiteX110" fmla="*/ 220900 w 241220"/>
                    <a:gd name="connsiteY110" fmla="*/ 131145 h 1341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</a:cxnLst>
                  <a:rect l="l" t="t" r="r" b="b"/>
                  <a:pathLst>
                    <a:path w="241220" h="134123">
                      <a:moveTo>
                        <a:pt x="220900" y="131145"/>
                      </a:moveTo>
                      <a:cubicBezTo>
                        <a:pt x="223066" y="130063"/>
                        <a:pt x="226315" y="128980"/>
                        <a:pt x="228480" y="127897"/>
                      </a:cubicBezTo>
                      <a:cubicBezTo>
                        <a:pt x="230646" y="126814"/>
                        <a:pt x="232811" y="125731"/>
                        <a:pt x="234977" y="124648"/>
                      </a:cubicBezTo>
                      <a:lnTo>
                        <a:pt x="234977" y="125731"/>
                      </a:lnTo>
                      <a:cubicBezTo>
                        <a:pt x="237143" y="124648"/>
                        <a:pt x="244723" y="121400"/>
                        <a:pt x="239309" y="120317"/>
                      </a:cubicBezTo>
                      <a:lnTo>
                        <a:pt x="238226" y="121400"/>
                      </a:lnTo>
                      <a:cubicBezTo>
                        <a:pt x="232811" y="124648"/>
                        <a:pt x="233894" y="121400"/>
                        <a:pt x="228480" y="121400"/>
                      </a:cubicBezTo>
                      <a:cubicBezTo>
                        <a:pt x="226315" y="122483"/>
                        <a:pt x="224149" y="123565"/>
                        <a:pt x="221983" y="125731"/>
                      </a:cubicBezTo>
                      <a:cubicBezTo>
                        <a:pt x="219818" y="126814"/>
                        <a:pt x="217652" y="127897"/>
                        <a:pt x="215486" y="127897"/>
                      </a:cubicBezTo>
                      <a:cubicBezTo>
                        <a:pt x="213320" y="127897"/>
                        <a:pt x="213320" y="126814"/>
                        <a:pt x="214403" y="126814"/>
                      </a:cubicBezTo>
                      <a:cubicBezTo>
                        <a:pt x="208989" y="126814"/>
                        <a:pt x="207906" y="130063"/>
                        <a:pt x="204658" y="131145"/>
                      </a:cubicBezTo>
                      <a:cubicBezTo>
                        <a:pt x="203575" y="127897"/>
                        <a:pt x="199244" y="127897"/>
                        <a:pt x="194912" y="128980"/>
                      </a:cubicBezTo>
                      <a:cubicBezTo>
                        <a:pt x="190581" y="130063"/>
                        <a:pt x="185166" y="132228"/>
                        <a:pt x="180835" y="128980"/>
                      </a:cubicBezTo>
                      <a:cubicBezTo>
                        <a:pt x="176504" y="128980"/>
                        <a:pt x="170007" y="128980"/>
                        <a:pt x="163510" y="128980"/>
                      </a:cubicBezTo>
                      <a:cubicBezTo>
                        <a:pt x="166758" y="127897"/>
                        <a:pt x="158095" y="127897"/>
                        <a:pt x="159178" y="125731"/>
                      </a:cubicBezTo>
                      <a:cubicBezTo>
                        <a:pt x="158095" y="127897"/>
                        <a:pt x="153764" y="126814"/>
                        <a:pt x="149433" y="125731"/>
                      </a:cubicBezTo>
                      <a:cubicBezTo>
                        <a:pt x="148350" y="125731"/>
                        <a:pt x="147267" y="125731"/>
                        <a:pt x="146184" y="124648"/>
                      </a:cubicBezTo>
                      <a:cubicBezTo>
                        <a:pt x="145101" y="124648"/>
                        <a:pt x="144018" y="124648"/>
                        <a:pt x="144018" y="123565"/>
                      </a:cubicBezTo>
                      <a:cubicBezTo>
                        <a:pt x="141853" y="123565"/>
                        <a:pt x="140770" y="123565"/>
                        <a:pt x="140770" y="124648"/>
                      </a:cubicBezTo>
                      <a:cubicBezTo>
                        <a:pt x="133190" y="121400"/>
                        <a:pt x="140770" y="124648"/>
                        <a:pt x="131024" y="121400"/>
                      </a:cubicBezTo>
                      <a:cubicBezTo>
                        <a:pt x="131024" y="120317"/>
                        <a:pt x="133190" y="121400"/>
                        <a:pt x="133190" y="121400"/>
                      </a:cubicBezTo>
                      <a:cubicBezTo>
                        <a:pt x="131024" y="120317"/>
                        <a:pt x="129941" y="120317"/>
                        <a:pt x="128859" y="120317"/>
                      </a:cubicBezTo>
                      <a:cubicBezTo>
                        <a:pt x="127776" y="120317"/>
                        <a:pt x="126693" y="120317"/>
                        <a:pt x="124527" y="118151"/>
                      </a:cubicBezTo>
                      <a:cubicBezTo>
                        <a:pt x="118030" y="114903"/>
                        <a:pt x="122362" y="119234"/>
                        <a:pt x="118030" y="119234"/>
                      </a:cubicBezTo>
                      <a:cubicBezTo>
                        <a:pt x="110450" y="115986"/>
                        <a:pt x="112616" y="115986"/>
                        <a:pt x="109367" y="111654"/>
                      </a:cubicBezTo>
                      <a:cubicBezTo>
                        <a:pt x="107202" y="113820"/>
                        <a:pt x="103953" y="110571"/>
                        <a:pt x="99622" y="110571"/>
                      </a:cubicBezTo>
                      <a:cubicBezTo>
                        <a:pt x="100705" y="110571"/>
                        <a:pt x="105036" y="113820"/>
                        <a:pt x="101788" y="113820"/>
                      </a:cubicBezTo>
                      <a:cubicBezTo>
                        <a:pt x="97456" y="111654"/>
                        <a:pt x="95290" y="111654"/>
                        <a:pt x="94208" y="110571"/>
                      </a:cubicBezTo>
                      <a:cubicBezTo>
                        <a:pt x="92042" y="110571"/>
                        <a:pt x="90959" y="110571"/>
                        <a:pt x="86628" y="108406"/>
                      </a:cubicBezTo>
                      <a:cubicBezTo>
                        <a:pt x="84462" y="104074"/>
                        <a:pt x="94208" y="112737"/>
                        <a:pt x="88793" y="107323"/>
                      </a:cubicBezTo>
                      <a:cubicBezTo>
                        <a:pt x="90959" y="108406"/>
                        <a:pt x="94208" y="109489"/>
                        <a:pt x="96373" y="109489"/>
                      </a:cubicBezTo>
                      <a:cubicBezTo>
                        <a:pt x="98539" y="110571"/>
                        <a:pt x="100705" y="110571"/>
                        <a:pt x="101788" y="110571"/>
                      </a:cubicBezTo>
                      <a:cubicBezTo>
                        <a:pt x="95290" y="107323"/>
                        <a:pt x="87710" y="102991"/>
                        <a:pt x="80131" y="99743"/>
                      </a:cubicBezTo>
                      <a:cubicBezTo>
                        <a:pt x="76882" y="97577"/>
                        <a:pt x="83379" y="99743"/>
                        <a:pt x="80131" y="97577"/>
                      </a:cubicBezTo>
                      <a:cubicBezTo>
                        <a:pt x="74717" y="92163"/>
                        <a:pt x="68219" y="92163"/>
                        <a:pt x="63888" y="87832"/>
                      </a:cubicBezTo>
                      <a:lnTo>
                        <a:pt x="66054" y="87832"/>
                      </a:lnTo>
                      <a:cubicBezTo>
                        <a:pt x="63888" y="87832"/>
                        <a:pt x="61722" y="84583"/>
                        <a:pt x="58474" y="82418"/>
                      </a:cubicBezTo>
                      <a:cubicBezTo>
                        <a:pt x="55225" y="79169"/>
                        <a:pt x="53060" y="77003"/>
                        <a:pt x="49811" y="73755"/>
                      </a:cubicBezTo>
                      <a:cubicBezTo>
                        <a:pt x="49811" y="74837"/>
                        <a:pt x="49811" y="75920"/>
                        <a:pt x="48728" y="75920"/>
                      </a:cubicBezTo>
                      <a:cubicBezTo>
                        <a:pt x="51977" y="73755"/>
                        <a:pt x="40065" y="69423"/>
                        <a:pt x="36817" y="61843"/>
                      </a:cubicBezTo>
                      <a:cubicBezTo>
                        <a:pt x="35734" y="64009"/>
                        <a:pt x="30320" y="58595"/>
                        <a:pt x="27071" y="55346"/>
                      </a:cubicBezTo>
                      <a:cubicBezTo>
                        <a:pt x="27071" y="53181"/>
                        <a:pt x="28154" y="53181"/>
                        <a:pt x="28154" y="53181"/>
                      </a:cubicBezTo>
                      <a:cubicBezTo>
                        <a:pt x="31403" y="59678"/>
                        <a:pt x="34651" y="57512"/>
                        <a:pt x="38982" y="60761"/>
                      </a:cubicBezTo>
                      <a:cubicBezTo>
                        <a:pt x="34651" y="57512"/>
                        <a:pt x="31403" y="51015"/>
                        <a:pt x="27071" y="47766"/>
                      </a:cubicBezTo>
                      <a:lnTo>
                        <a:pt x="29237" y="47766"/>
                      </a:lnTo>
                      <a:cubicBezTo>
                        <a:pt x="27071" y="45601"/>
                        <a:pt x="25989" y="44518"/>
                        <a:pt x="23823" y="43435"/>
                      </a:cubicBezTo>
                      <a:cubicBezTo>
                        <a:pt x="22740" y="42352"/>
                        <a:pt x="20574" y="41269"/>
                        <a:pt x="19491" y="38021"/>
                      </a:cubicBezTo>
                      <a:lnTo>
                        <a:pt x="20574" y="38021"/>
                      </a:lnTo>
                      <a:cubicBezTo>
                        <a:pt x="18408" y="34772"/>
                        <a:pt x="16243" y="31524"/>
                        <a:pt x="15160" y="28275"/>
                      </a:cubicBezTo>
                      <a:cubicBezTo>
                        <a:pt x="14077" y="25027"/>
                        <a:pt x="11911" y="21778"/>
                        <a:pt x="10828" y="18530"/>
                      </a:cubicBezTo>
                      <a:cubicBezTo>
                        <a:pt x="9746" y="16364"/>
                        <a:pt x="9746" y="15281"/>
                        <a:pt x="8663" y="13115"/>
                      </a:cubicBezTo>
                      <a:cubicBezTo>
                        <a:pt x="7580" y="10950"/>
                        <a:pt x="7580" y="9867"/>
                        <a:pt x="6497" y="8784"/>
                      </a:cubicBezTo>
                      <a:cubicBezTo>
                        <a:pt x="5414" y="5535"/>
                        <a:pt x="3249" y="3370"/>
                        <a:pt x="2166" y="121"/>
                      </a:cubicBezTo>
                      <a:cubicBezTo>
                        <a:pt x="1083" y="-962"/>
                        <a:pt x="0" y="5535"/>
                        <a:pt x="0" y="6618"/>
                      </a:cubicBezTo>
                      <a:cubicBezTo>
                        <a:pt x="2166" y="9867"/>
                        <a:pt x="3249" y="12033"/>
                        <a:pt x="4332" y="14198"/>
                      </a:cubicBezTo>
                      <a:cubicBezTo>
                        <a:pt x="6497" y="16364"/>
                        <a:pt x="7580" y="17447"/>
                        <a:pt x="9746" y="19612"/>
                      </a:cubicBezTo>
                      <a:lnTo>
                        <a:pt x="7580" y="20695"/>
                      </a:lnTo>
                      <a:cubicBezTo>
                        <a:pt x="9746" y="20695"/>
                        <a:pt x="12994" y="26109"/>
                        <a:pt x="12994" y="22861"/>
                      </a:cubicBezTo>
                      <a:cubicBezTo>
                        <a:pt x="16243" y="26109"/>
                        <a:pt x="12994" y="26109"/>
                        <a:pt x="16243" y="30441"/>
                      </a:cubicBezTo>
                      <a:cubicBezTo>
                        <a:pt x="14077" y="31524"/>
                        <a:pt x="12994" y="28275"/>
                        <a:pt x="10828" y="29358"/>
                      </a:cubicBezTo>
                      <a:cubicBezTo>
                        <a:pt x="10828" y="29358"/>
                        <a:pt x="14077" y="32607"/>
                        <a:pt x="14077" y="32607"/>
                      </a:cubicBezTo>
                      <a:cubicBezTo>
                        <a:pt x="12994" y="31524"/>
                        <a:pt x="15160" y="34772"/>
                        <a:pt x="12994" y="34772"/>
                      </a:cubicBezTo>
                      <a:cubicBezTo>
                        <a:pt x="16243" y="38021"/>
                        <a:pt x="17326" y="40186"/>
                        <a:pt x="18408" y="42352"/>
                      </a:cubicBezTo>
                      <a:cubicBezTo>
                        <a:pt x="18408" y="43435"/>
                        <a:pt x="19491" y="44518"/>
                        <a:pt x="20574" y="46684"/>
                      </a:cubicBezTo>
                      <a:cubicBezTo>
                        <a:pt x="20574" y="47766"/>
                        <a:pt x="21657" y="47766"/>
                        <a:pt x="21657" y="48849"/>
                      </a:cubicBezTo>
                      <a:cubicBezTo>
                        <a:pt x="22740" y="49932"/>
                        <a:pt x="22740" y="49932"/>
                        <a:pt x="23823" y="51015"/>
                      </a:cubicBezTo>
                      <a:cubicBezTo>
                        <a:pt x="23823" y="51015"/>
                        <a:pt x="22740" y="49932"/>
                        <a:pt x="22740" y="48849"/>
                      </a:cubicBezTo>
                      <a:cubicBezTo>
                        <a:pt x="21657" y="47766"/>
                        <a:pt x="21657" y="46684"/>
                        <a:pt x="21657" y="46684"/>
                      </a:cubicBezTo>
                      <a:cubicBezTo>
                        <a:pt x="21657" y="46684"/>
                        <a:pt x="22740" y="46684"/>
                        <a:pt x="23823" y="47766"/>
                      </a:cubicBezTo>
                      <a:cubicBezTo>
                        <a:pt x="24906" y="48849"/>
                        <a:pt x="24906" y="48849"/>
                        <a:pt x="25989" y="49932"/>
                      </a:cubicBezTo>
                      <a:cubicBezTo>
                        <a:pt x="25989" y="53181"/>
                        <a:pt x="27071" y="53181"/>
                        <a:pt x="29237" y="57512"/>
                      </a:cubicBezTo>
                      <a:cubicBezTo>
                        <a:pt x="30320" y="58595"/>
                        <a:pt x="32485" y="59678"/>
                        <a:pt x="33568" y="59678"/>
                      </a:cubicBezTo>
                      <a:cubicBezTo>
                        <a:pt x="34651" y="60761"/>
                        <a:pt x="36817" y="61843"/>
                        <a:pt x="37900" y="62926"/>
                      </a:cubicBezTo>
                      <a:cubicBezTo>
                        <a:pt x="35734" y="64009"/>
                        <a:pt x="42231" y="69423"/>
                        <a:pt x="41148" y="71589"/>
                      </a:cubicBezTo>
                      <a:cubicBezTo>
                        <a:pt x="42231" y="71589"/>
                        <a:pt x="44397" y="72672"/>
                        <a:pt x="45480" y="74837"/>
                      </a:cubicBezTo>
                      <a:cubicBezTo>
                        <a:pt x="46562" y="77003"/>
                        <a:pt x="48728" y="78086"/>
                        <a:pt x="49811" y="78086"/>
                      </a:cubicBezTo>
                      <a:cubicBezTo>
                        <a:pt x="51977" y="79169"/>
                        <a:pt x="54142" y="82418"/>
                        <a:pt x="54142" y="83500"/>
                      </a:cubicBezTo>
                      <a:cubicBezTo>
                        <a:pt x="54142" y="83500"/>
                        <a:pt x="53060" y="82418"/>
                        <a:pt x="51977" y="82418"/>
                      </a:cubicBezTo>
                      <a:lnTo>
                        <a:pt x="54142" y="84583"/>
                      </a:lnTo>
                      <a:cubicBezTo>
                        <a:pt x="54142" y="84583"/>
                        <a:pt x="54142" y="84583"/>
                        <a:pt x="53060" y="84583"/>
                      </a:cubicBezTo>
                      <a:cubicBezTo>
                        <a:pt x="55225" y="86749"/>
                        <a:pt x="56308" y="84583"/>
                        <a:pt x="57391" y="87832"/>
                      </a:cubicBezTo>
                      <a:cubicBezTo>
                        <a:pt x="57391" y="87832"/>
                        <a:pt x="55225" y="86749"/>
                        <a:pt x="54142" y="86749"/>
                      </a:cubicBezTo>
                      <a:cubicBezTo>
                        <a:pt x="58474" y="91080"/>
                        <a:pt x="64971" y="91080"/>
                        <a:pt x="67136" y="95412"/>
                      </a:cubicBezTo>
                      <a:cubicBezTo>
                        <a:pt x="68219" y="95412"/>
                        <a:pt x="74717" y="99743"/>
                        <a:pt x="74717" y="96494"/>
                      </a:cubicBezTo>
                      <a:cubicBezTo>
                        <a:pt x="75799" y="98660"/>
                        <a:pt x="73634" y="99743"/>
                        <a:pt x="79048" y="101909"/>
                      </a:cubicBezTo>
                      <a:cubicBezTo>
                        <a:pt x="82296" y="101909"/>
                        <a:pt x="83379" y="105157"/>
                        <a:pt x="87710" y="106240"/>
                      </a:cubicBezTo>
                      <a:cubicBezTo>
                        <a:pt x="82296" y="105157"/>
                        <a:pt x="87710" y="106240"/>
                        <a:pt x="82296" y="106240"/>
                      </a:cubicBezTo>
                      <a:cubicBezTo>
                        <a:pt x="84462" y="108406"/>
                        <a:pt x="90959" y="109489"/>
                        <a:pt x="96373" y="112737"/>
                      </a:cubicBezTo>
                      <a:cubicBezTo>
                        <a:pt x="96373" y="113820"/>
                        <a:pt x="96373" y="113820"/>
                        <a:pt x="96373" y="114903"/>
                      </a:cubicBezTo>
                      <a:cubicBezTo>
                        <a:pt x="98539" y="114903"/>
                        <a:pt x="101788" y="114903"/>
                        <a:pt x="102870" y="117068"/>
                      </a:cubicBezTo>
                      <a:lnTo>
                        <a:pt x="102870" y="115986"/>
                      </a:lnTo>
                      <a:cubicBezTo>
                        <a:pt x="106119" y="119234"/>
                        <a:pt x="111533" y="120317"/>
                        <a:pt x="115864" y="123565"/>
                      </a:cubicBezTo>
                      <a:lnTo>
                        <a:pt x="121279" y="122483"/>
                      </a:lnTo>
                      <a:cubicBezTo>
                        <a:pt x="124527" y="125731"/>
                        <a:pt x="127776" y="126814"/>
                        <a:pt x="132107" y="126814"/>
                      </a:cubicBezTo>
                      <a:cubicBezTo>
                        <a:pt x="136438" y="126814"/>
                        <a:pt x="139687" y="126814"/>
                        <a:pt x="142936" y="125731"/>
                      </a:cubicBezTo>
                      <a:cubicBezTo>
                        <a:pt x="145101" y="126814"/>
                        <a:pt x="149433" y="127897"/>
                        <a:pt x="149433" y="127897"/>
                      </a:cubicBezTo>
                      <a:cubicBezTo>
                        <a:pt x="148350" y="127897"/>
                        <a:pt x="147267" y="127897"/>
                        <a:pt x="146184" y="128980"/>
                      </a:cubicBezTo>
                      <a:cubicBezTo>
                        <a:pt x="149433" y="130063"/>
                        <a:pt x="154847" y="132228"/>
                        <a:pt x="157012" y="130063"/>
                      </a:cubicBezTo>
                      <a:cubicBezTo>
                        <a:pt x="161344" y="130063"/>
                        <a:pt x="159178" y="132228"/>
                        <a:pt x="162427" y="133311"/>
                      </a:cubicBezTo>
                      <a:cubicBezTo>
                        <a:pt x="166758" y="132228"/>
                        <a:pt x="172172" y="132228"/>
                        <a:pt x="177587" y="133311"/>
                      </a:cubicBezTo>
                      <a:cubicBezTo>
                        <a:pt x="183001" y="134394"/>
                        <a:pt x="187332" y="133311"/>
                        <a:pt x="188415" y="131145"/>
                      </a:cubicBezTo>
                      <a:cubicBezTo>
                        <a:pt x="187332" y="131145"/>
                        <a:pt x="184083" y="131145"/>
                        <a:pt x="181918" y="131145"/>
                      </a:cubicBezTo>
                      <a:cubicBezTo>
                        <a:pt x="179752" y="131145"/>
                        <a:pt x="176504" y="130063"/>
                        <a:pt x="173255" y="130063"/>
                      </a:cubicBezTo>
                      <a:cubicBezTo>
                        <a:pt x="175421" y="128980"/>
                        <a:pt x="173255" y="128980"/>
                        <a:pt x="175421" y="128980"/>
                      </a:cubicBezTo>
                      <a:cubicBezTo>
                        <a:pt x="178669" y="128980"/>
                        <a:pt x="180835" y="130063"/>
                        <a:pt x="183001" y="130063"/>
                      </a:cubicBezTo>
                      <a:cubicBezTo>
                        <a:pt x="185166" y="130063"/>
                        <a:pt x="187332" y="130063"/>
                        <a:pt x="190581" y="130063"/>
                      </a:cubicBezTo>
                      <a:lnTo>
                        <a:pt x="189498" y="133311"/>
                      </a:lnTo>
                      <a:cubicBezTo>
                        <a:pt x="191664" y="134394"/>
                        <a:pt x="194912" y="134394"/>
                        <a:pt x="197078" y="133311"/>
                      </a:cubicBezTo>
                      <a:cubicBezTo>
                        <a:pt x="198161" y="133311"/>
                        <a:pt x="199244" y="133311"/>
                        <a:pt x="200326" y="132228"/>
                      </a:cubicBezTo>
                      <a:cubicBezTo>
                        <a:pt x="201409" y="132228"/>
                        <a:pt x="202492" y="131145"/>
                        <a:pt x="203575" y="131145"/>
                      </a:cubicBezTo>
                      <a:cubicBezTo>
                        <a:pt x="211155" y="131145"/>
                        <a:pt x="215486" y="128980"/>
                        <a:pt x="220900" y="13114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49" name="Полилиния: фигура 3548">
                  <a:extLst>
                    <a:ext uri="{FF2B5EF4-FFF2-40B4-BE49-F238E27FC236}">
                      <a16:creationId xmlns:a16="http://schemas.microsoft.com/office/drawing/2014/main" id="{D0477A66-8CE1-01F8-DA37-263F4A7CD7E6}"/>
                    </a:ext>
                  </a:extLst>
                </p:cNvPr>
                <p:cNvSpPr/>
                <p:nvPr/>
              </p:nvSpPr>
              <p:spPr>
                <a:xfrm>
                  <a:off x="11716639" y="6434230"/>
                  <a:ext cx="4331" cy="2386"/>
                </a:xfrm>
                <a:custGeom>
                  <a:avLst/>
                  <a:gdLst>
                    <a:gd name="connsiteX0" fmla="*/ 0 w 4331"/>
                    <a:gd name="connsiteY0" fmla="*/ 0 h 2386"/>
                    <a:gd name="connsiteX1" fmla="*/ 4331 w 4331"/>
                    <a:gd name="connsiteY1" fmla="*/ 2166 h 2386"/>
                    <a:gd name="connsiteX2" fmla="*/ 4331 w 4331"/>
                    <a:gd name="connsiteY2" fmla="*/ 1083 h 2386"/>
                    <a:gd name="connsiteX3" fmla="*/ 0 w 4331"/>
                    <a:gd name="connsiteY3" fmla="*/ 0 h 2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31" h="2386">
                      <a:moveTo>
                        <a:pt x="0" y="0"/>
                      </a:moveTo>
                      <a:cubicBezTo>
                        <a:pt x="0" y="0"/>
                        <a:pt x="4331" y="3249"/>
                        <a:pt x="4331" y="2166"/>
                      </a:cubicBezTo>
                      <a:lnTo>
                        <a:pt x="4331" y="1083"/>
                      </a:lnTo>
                      <a:cubicBezTo>
                        <a:pt x="2166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50" name="Полилиния: фигура 3549">
                  <a:extLst>
                    <a:ext uri="{FF2B5EF4-FFF2-40B4-BE49-F238E27FC236}">
                      <a16:creationId xmlns:a16="http://schemas.microsoft.com/office/drawing/2014/main" id="{1CC00B9C-2741-D8E3-6043-F9D46A274FA1}"/>
                    </a:ext>
                  </a:extLst>
                </p:cNvPr>
                <p:cNvSpPr/>
                <p:nvPr/>
              </p:nvSpPr>
              <p:spPr>
                <a:xfrm>
                  <a:off x="11719888" y="6434501"/>
                  <a:ext cx="3248" cy="812"/>
                </a:xfrm>
                <a:custGeom>
                  <a:avLst/>
                  <a:gdLst>
                    <a:gd name="connsiteX0" fmla="*/ 0 w 3248"/>
                    <a:gd name="connsiteY0" fmla="*/ 812 h 812"/>
                    <a:gd name="connsiteX1" fmla="*/ 3248 w 3248"/>
                    <a:gd name="connsiteY1" fmla="*/ 812 h 812"/>
                    <a:gd name="connsiteX2" fmla="*/ 0 w 3248"/>
                    <a:gd name="connsiteY2" fmla="*/ 812 h 812"/>
                    <a:gd name="connsiteX3" fmla="*/ 0 w 324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812">
                      <a:moveTo>
                        <a:pt x="0" y="812"/>
                      </a:moveTo>
                      <a:cubicBezTo>
                        <a:pt x="1083" y="812"/>
                        <a:pt x="2165" y="812"/>
                        <a:pt x="3248" y="812"/>
                      </a:cubicBezTo>
                      <a:cubicBezTo>
                        <a:pt x="2165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51" name="Полилиния: фигура 3550">
                  <a:extLst>
                    <a:ext uri="{FF2B5EF4-FFF2-40B4-BE49-F238E27FC236}">
                      <a16:creationId xmlns:a16="http://schemas.microsoft.com/office/drawing/2014/main" id="{4D6B9371-A6A0-F08F-A9AA-175B73FE7D76}"/>
                    </a:ext>
                  </a:extLst>
                </p:cNvPr>
                <p:cNvSpPr/>
                <p:nvPr/>
              </p:nvSpPr>
              <p:spPr>
                <a:xfrm>
                  <a:off x="11811930" y="6429899"/>
                  <a:ext cx="4331" cy="1082"/>
                </a:xfrm>
                <a:custGeom>
                  <a:avLst/>
                  <a:gdLst>
                    <a:gd name="connsiteX0" fmla="*/ 0 w 4331"/>
                    <a:gd name="connsiteY0" fmla="*/ 1083 h 1082"/>
                    <a:gd name="connsiteX1" fmla="*/ 4331 w 4331"/>
                    <a:gd name="connsiteY1" fmla="*/ 0 h 1082"/>
                    <a:gd name="connsiteX2" fmla="*/ 0 w 4331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31" h="1082">
                      <a:moveTo>
                        <a:pt x="0" y="1083"/>
                      </a:moveTo>
                      <a:cubicBezTo>
                        <a:pt x="1083" y="1083"/>
                        <a:pt x="3248" y="1083"/>
                        <a:pt x="4331" y="0"/>
                      </a:cubicBezTo>
                      <a:cubicBezTo>
                        <a:pt x="4331" y="0"/>
                        <a:pt x="1083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52" name="Полилиния: фигура 3551">
                  <a:extLst>
                    <a:ext uri="{FF2B5EF4-FFF2-40B4-BE49-F238E27FC236}">
                      <a16:creationId xmlns:a16="http://schemas.microsoft.com/office/drawing/2014/main" id="{FBE0F92A-C209-0445-B4E7-B3A93EE05C1E}"/>
                    </a:ext>
                  </a:extLst>
                </p:cNvPr>
                <p:cNvSpPr/>
                <p:nvPr/>
              </p:nvSpPr>
              <p:spPr>
                <a:xfrm>
                  <a:off x="11815178" y="6427733"/>
                  <a:ext cx="2165" cy="481"/>
                </a:xfrm>
                <a:custGeom>
                  <a:avLst/>
                  <a:gdLst>
                    <a:gd name="connsiteX0" fmla="*/ 2166 w 2165"/>
                    <a:gd name="connsiteY0" fmla="*/ 0 h 481"/>
                    <a:gd name="connsiteX1" fmla="*/ 0 w 2165"/>
                    <a:gd name="connsiteY1" fmla="*/ 0 h 481"/>
                    <a:gd name="connsiteX2" fmla="*/ 0 w 2165"/>
                    <a:gd name="connsiteY2" fmla="*/ 0 h 481"/>
                    <a:gd name="connsiteX3" fmla="*/ 1083 w 2165"/>
                    <a:gd name="connsiteY3" fmla="*/ 0 h 481"/>
                    <a:gd name="connsiteX4" fmla="*/ 2166 w 2165"/>
                    <a:gd name="connsiteY4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481">
                      <a:moveTo>
                        <a:pt x="2166" y="0"/>
                      </a:moveTo>
                      <a:cubicBezTo>
                        <a:pt x="2166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083" y="0"/>
                        <a:pt x="1083" y="0"/>
                      </a:cubicBezTo>
                      <a:cubicBezTo>
                        <a:pt x="1083" y="1083"/>
                        <a:pt x="2166" y="0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53" name="Полилиния: фигура 3552">
                  <a:extLst>
                    <a:ext uri="{FF2B5EF4-FFF2-40B4-BE49-F238E27FC236}">
                      <a16:creationId xmlns:a16="http://schemas.microsoft.com/office/drawing/2014/main" id="{621528E0-84BC-B743-B846-94CE09D3BBE1}"/>
                    </a:ext>
                  </a:extLst>
                </p:cNvPr>
                <p:cNvSpPr/>
                <p:nvPr/>
              </p:nvSpPr>
              <p:spPr>
                <a:xfrm>
                  <a:off x="11818427" y="6324758"/>
                  <a:ext cx="107798" cy="100809"/>
                </a:xfrm>
                <a:custGeom>
                  <a:avLst/>
                  <a:gdLst>
                    <a:gd name="connsiteX0" fmla="*/ 98539 w 107798"/>
                    <a:gd name="connsiteY0" fmla="*/ 23927 h 100809"/>
                    <a:gd name="connsiteX1" fmla="*/ 100705 w 107798"/>
                    <a:gd name="connsiteY1" fmla="*/ 16347 h 100809"/>
                    <a:gd name="connsiteX2" fmla="*/ 105036 w 107798"/>
                    <a:gd name="connsiteY2" fmla="*/ 10933 h 100809"/>
                    <a:gd name="connsiteX3" fmla="*/ 106119 w 107798"/>
                    <a:gd name="connsiteY3" fmla="*/ 105 h 100809"/>
                    <a:gd name="connsiteX4" fmla="*/ 102870 w 107798"/>
                    <a:gd name="connsiteY4" fmla="*/ 7685 h 100809"/>
                    <a:gd name="connsiteX5" fmla="*/ 98539 w 107798"/>
                    <a:gd name="connsiteY5" fmla="*/ 15265 h 100809"/>
                    <a:gd name="connsiteX6" fmla="*/ 94208 w 107798"/>
                    <a:gd name="connsiteY6" fmla="*/ 22844 h 100809"/>
                    <a:gd name="connsiteX7" fmla="*/ 88793 w 107798"/>
                    <a:gd name="connsiteY7" fmla="*/ 30424 h 100809"/>
                    <a:gd name="connsiteX8" fmla="*/ 83379 w 107798"/>
                    <a:gd name="connsiteY8" fmla="*/ 38004 h 100809"/>
                    <a:gd name="connsiteX9" fmla="*/ 76882 w 107798"/>
                    <a:gd name="connsiteY9" fmla="*/ 45584 h 100809"/>
                    <a:gd name="connsiteX10" fmla="*/ 70385 w 107798"/>
                    <a:gd name="connsiteY10" fmla="*/ 53164 h 100809"/>
                    <a:gd name="connsiteX11" fmla="*/ 63888 w 107798"/>
                    <a:gd name="connsiteY11" fmla="*/ 59661 h 100809"/>
                    <a:gd name="connsiteX12" fmla="*/ 66054 w 107798"/>
                    <a:gd name="connsiteY12" fmla="*/ 56413 h 100809"/>
                    <a:gd name="connsiteX13" fmla="*/ 60639 w 107798"/>
                    <a:gd name="connsiteY13" fmla="*/ 61827 h 100809"/>
                    <a:gd name="connsiteX14" fmla="*/ 58474 w 107798"/>
                    <a:gd name="connsiteY14" fmla="*/ 63993 h 100809"/>
                    <a:gd name="connsiteX15" fmla="*/ 56308 w 107798"/>
                    <a:gd name="connsiteY15" fmla="*/ 65075 h 100809"/>
                    <a:gd name="connsiteX16" fmla="*/ 47645 w 107798"/>
                    <a:gd name="connsiteY16" fmla="*/ 74821 h 100809"/>
                    <a:gd name="connsiteX17" fmla="*/ 47645 w 107798"/>
                    <a:gd name="connsiteY17" fmla="*/ 71572 h 100809"/>
                    <a:gd name="connsiteX18" fmla="*/ 44397 w 107798"/>
                    <a:gd name="connsiteY18" fmla="*/ 73738 h 100809"/>
                    <a:gd name="connsiteX19" fmla="*/ 41148 w 107798"/>
                    <a:gd name="connsiteY19" fmla="*/ 76987 h 100809"/>
                    <a:gd name="connsiteX20" fmla="*/ 33568 w 107798"/>
                    <a:gd name="connsiteY20" fmla="*/ 81318 h 100809"/>
                    <a:gd name="connsiteX21" fmla="*/ 34651 w 107798"/>
                    <a:gd name="connsiteY21" fmla="*/ 82401 h 100809"/>
                    <a:gd name="connsiteX22" fmla="*/ 31403 w 107798"/>
                    <a:gd name="connsiteY22" fmla="*/ 83484 h 100809"/>
                    <a:gd name="connsiteX23" fmla="*/ 32485 w 107798"/>
                    <a:gd name="connsiteY23" fmla="*/ 83484 h 100809"/>
                    <a:gd name="connsiteX24" fmla="*/ 28154 w 107798"/>
                    <a:gd name="connsiteY24" fmla="*/ 86732 h 100809"/>
                    <a:gd name="connsiteX25" fmla="*/ 22740 w 107798"/>
                    <a:gd name="connsiteY25" fmla="*/ 88898 h 100809"/>
                    <a:gd name="connsiteX26" fmla="*/ 24906 w 107798"/>
                    <a:gd name="connsiteY26" fmla="*/ 86732 h 100809"/>
                    <a:gd name="connsiteX27" fmla="*/ 18408 w 107798"/>
                    <a:gd name="connsiteY27" fmla="*/ 91064 h 100809"/>
                    <a:gd name="connsiteX28" fmla="*/ 18408 w 107798"/>
                    <a:gd name="connsiteY28" fmla="*/ 88898 h 100809"/>
                    <a:gd name="connsiteX29" fmla="*/ 7580 w 107798"/>
                    <a:gd name="connsiteY29" fmla="*/ 93229 h 100809"/>
                    <a:gd name="connsiteX30" fmla="*/ 0 w 107798"/>
                    <a:gd name="connsiteY30" fmla="*/ 98644 h 100809"/>
                    <a:gd name="connsiteX31" fmla="*/ 0 w 107798"/>
                    <a:gd name="connsiteY31" fmla="*/ 100809 h 100809"/>
                    <a:gd name="connsiteX32" fmla="*/ 16243 w 107798"/>
                    <a:gd name="connsiteY32" fmla="*/ 93229 h 100809"/>
                    <a:gd name="connsiteX33" fmla="*/ 15160 w 107798"/>
                    <a:gd name="connsiteY33" fmla="*/ 94312 h 100809"/>
                    <a:gd name="connsiteX34" fmla="*/ 24906 w 107798"/>
                    <a:gd name="connsiteY34" fmla="*/ 88898 h 100809"/>
                    <a:gd name="connsiteX35" fmla="*/ 20574 w 107798"/>
                    <a:gd name="connsiteY35" fmla="*/ 94312 h 100809"/>
                    <a:gd name="connsiteX36" fmla="*/ 30320 w 107798"/>
                    <a:gd name="connsiteY36" fmla="*/ 89981 h 100809"/>
                    <a:gd name="connsiteX37" fmla="*/ 37900 w 107798"/>
                    <a:gd name="connsiteY37" fmla="*/ 87815 h 100809"/>
                    <a:gd name="connsiteX38" fmla="*/ 37900 w 107798"/>
                    <a:gd name="connsiteY38" fmla="*/ 87815 h 100809"/>
                    <a:gd name="connsiteX39" fmla="*/ 42231 w 107798"/>
                    <a:gd name="connsiteY39" fmla="*/ 84567 h 100809"/>
                    <a:gd name="connsiteX40" fmla="*/ 37900 w 107798"/>
                    <a:gd name="connsiteY40" fmla="*/ 85649 h 100809"/>
                    <a:gd name="connsiteX41" fmla="*/ 40065 w 107798"/>
                    <a:gd name="connsiteY41" fmla="*/ 81318 h 100809"/>
                    <a:gd name="connsiteX42" fmla="*/ 45480 w 107798"/>
                    <a:gd name="connsiteY42" fmla="*/ 78070 h 100809"/>
                    <a:gd name="connsiteX43" fmla="*/ 43314 w 107798"/>
                    <a:gd name="connsiteY43" fmla="*/ 82401 h 100809"/>
                    <a:gd name="connsiteX44" fmla="*/ 46562 w 107798"/>
                    <a:gd name="connsiteY44" fmla="*/ 79152 h 100809"/>
                    <a:gd name="connsiteX45" fmla="*/ 53060 w 107798"/>
                    <a:gd name="connsiteY45" fmla="*/ 78070 h 100809"/>
                    <a:gd name="connsiteX46" fmla="*/ 51977 w 107798"/>
                    <a:gd name="connsiteY46" fmla="*/ 75904 h 100809"/>
                    <a:gd name="connsiteX47" fmla="*/ 63888 w 107798"/>
                    <a:gd name="connsiteY47" fmla="*/ 69407 h 100809"/>
                    <a:gd name="connsiteX48" fmla="*/ 70385 w 107798"/>
                    <a:gd name="connsiteY48" fmla="*/ 62910 h 100809"/>
                    <a:gd name="connsiteX49" fmla="*/ 75799 w 107798"/>
                    <a:gd name="connsiteY49" fmla="*/ 57495 h 100809"/>
                    <a:gd name="connsiteX50" fmla="*/ 73634 w 107798"/>
                    <a:gd name="connsiteY50" fmla="*/ 61827 h 100809"/>
                    <a:gd name="connsiteX51" fmla="*/ 76882 w 107798"/>
                    <a:gd name="connsiteY51" fmla="*/ 56413 h 100809"/>
                    <a:gd name="connsiteX52" fmla="*/ 83379 w 107798"/>
                    <a:gd name="connsiteY52" fmla="*/ 49916 h 100809"/>
                    <a:gd name="connsiteX53" fmla="*/ 90959 w 107798"/>
                    <a:gd name="connsiteY53" fmla="*/ 44501 h 100809"/>
                    <a:gd name="connsiteX54" fmla="*/ 88793 w 107798"/>
                    <a:gd name="connsiteY54" fmla="*/ 44501 h 100809"/>
                    <a:gd name="connsiteX55" fmla="*/ 90959 w 107798"/>
                    <a:gd name="connsiteY55" fmla="*/ 41253 h 100809"/>
                    <a:gd name="connsiteX56" fmla="*/ 94208 w 107798"/>
                    <a:gd name="connsiteY56" fmla="*/ 38004 h 100809"/>
                    <a:gd name="connsiteX57" fmla="*/ 100705 w 107798"/>
                    <a:gd name="connsiteY57" fmla="*/ 29342 h 100809"/>
                    <a:gd name="connsiteX58" fmla="*/ 100705 w 107798"/>
                    <a:gd name="connsiteY58" fmla="*/ 29342 h 100809"/>
                    <a:gd name="connsiteX59" fmla="*/ 103953 w 107798"/>
                    <a:gd name="connsiteY59" fmla="*/ 19596 h 100809"/>
                    <a:gd name="connsiteX60" fmla="*/ 98539 w 107798"/>
                    <a:gd name="connsiteY60" fmla="*/ 23927 h 100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</a:cxnLst>
                  <a:rect l="l" t="t" r="r" b="b"/>
                  <a:pathLst>
                    <a:path w="107798" h="100809">
                      <a:moveTo>
                        <a:pt x="98539" y="23927"/>
                      </a:moveTo>
                      <a:lnTo>
                        <a:pt x="100705" y="16347"/>
                      </a:lnTo>
                      <a:cubicBezTo>
                        <a:pt x="101788" y="16347"/>
                        <a:pt x="105036" y="8767"/>
                        <a:pt x="105036" y="10933"/>
                      </a:cubicBezTo>
                      <a:cubicBezTo>
                        <a:pt x="105036" y="6602"/>
                        <a:pt x="110450" y="-978"/>
                        <a:pt x="106119" y="105"/>
                      </a:cubicBezTo>
                      <a:cubicBezTo>
                        <a:pt x="105036" y="2270"/>
                        <a:pt x="103953" y="4436"/>
                        <a:pt x="102870" y="7685"/>
                      </a:cubicBezTo>
                      <a:cubicBezTo>
                        <a:pt x="101788" y="9850"/>
                        <a:pt x="99622" y="12016"/>
                        <a:pt x="98539" y="15265"/>
                      </a:cubicBezTo>
                      <a:cubicBezTo>
                        <a:pt x="97456" y="17430"/>
                        <a:pt x="95290" y="20679"/>
                        <a:pt x="94208" y="22844"/>
                      </a:cubicBezTo>
                      <a:cubicBezTo>
                        <a:pt x="92042" y="25010"/>
                        <a:pt x="90959" y="28259"/>
                        <a:pt x="88793" y="30424"/>
                      </a:cubicBezTo>
                      <a:cubicBezTo>
                        <a:pt x="86628" y="32590"/>
                        <a:pt x="85545" y="35839"/>
                        <a:pt x="83379" y="38004"/>
                      </a:cubicBezTo>
                      <a:cubicBezTo>
                        <a:pt x="81213" y="40170"/>
                        <a:pt x="79048" y="42336"/>
                        <a:pt x="76882" y="45584"/>
                      </a:cubicBezTo>
                      <a:cubicBezTo>
                        <a:pt x="74717" y="47750"/>
                        <a:pt x="72551" y="50998"/>
                        <a:pt x="70385" y="53164"/>
                      </a:cubicBezTo>
                      <a:cubicBezTo>
                        <a:pt x="68219" y="55330"/>
                        <a:pt x="66054" y="57495"/>
                        <a:pt x="63888" y="59661"/>
                      </a:cubicBezTo>
                      <a:lnTo>
                        <a:pt x="66054" y="56413"/>
                      </a:lnTo>
                      <a:cubicBezTo>
                        <a:pt x="63888" y="58578"/>
                        <a:pt x="62805" y="60744"/>
                        <a:pt x="60639" y="61827"/>
                      </a:cubicBezTo>
                      <a:cubicBezTo>
                        <a:pt x="59556" y="62910"/>
                        <a:pt x="58474" y="62910"/>
                        <a:pt x="58474" y="63993"/>
                      </a:cubicBezTo>
                      <a:cubicBezTo>
                        <a:pt x="57391" y="63993"/>
                        <a:pt x="56308" y="65075"/>
                        <a:pt x="56308" y="65075"/>
                      </a:cubicBezTo>
                      <a:cubicBezTo>
                        <a:pt x="53060" y="67241"/>
                        <a:pt x="49811" y="69407"/>
                        <a:pt x="47645" y="74821"/>
                      </a:cubicBezTo>
                      <a:lnTo>
                        <a:pt x="47645" y="71572"/>
                      </a:lnTo>
                      <a:cubicBezTo>
                        <a:pt x="46562" y="72655"/>
                        <a:pt x="45480" y="73738"/>
                        <a:pt x="44397" y="73738"/>
                      </a:cubicBezTo>
                      <a:cubicBezTo>
                        <a:pt x="43314" y="74821"/>
                        <a:pt x="42231" y="75904"/>
                        <a:pt x="41148" y="76987"/>
                      </a:cubicBezTo>
                      <a:cubicBezTo>
                        <a:pt x="38982" y="79152"/>
                        <a:pt x="36817" y="81318"/>
                        <a:pt x="33568" y="81318"/>
                      </a:cubicBezTo>
                      <a:lnTo>
                        <a:pt x="34651" y="82401"/>
                      </a:lnTo>
                      <a:cubicBezTo>
                        <a:pt x="33568" y="83484"/>
                        <a:pt x="32485" y="83484"/>
                        <a:pt x="31403" y="83484"/>
                      </a:cubicBezTo>
                      <a:lnTo>
                        <a:pt x="32485" y="83484"/>
                      </a:lnTo>
                      <a:cubicBezTo>
                        <a:pt x="31403" y="85649"/>
                        <a:pt x="29237" y="85649"/>
                        <a:pt x="28154" y="86732"/>
                      </a:cubicBezTo>
                      <a:cubicBezTo>
                        <a:pt x="27071" y="87815"/>
                        <a:pt x="24906" y="87815"/>
                        <a:pt x="22740" y="88898"/>
                      </a:cubicBezTo>
                      <a:cubicBezTo>
                        <a:pt x="21657" y="87815"/>
                        <a:pt x="23823" y="87815"/>
                        <a:pt x="24906" y="86732"/>
                      </a:cubicBezTo>
                      <a:cubicBezTo>
                        <a:pt x="22740" y="86732"/>
                        <a:pt x="20574" y="89981"/>
                        <a:pt x="18408" y="91064"/>
                      </a:cubicBezTo>
                      <a:cubicBezTo>
                        <a:pt x="16243" y="91064"/>
                        <a:pt x="18408" y="89981"/>
                        <a:pt x="18408" y="88898"/>
                      </a:cubicBezTo>
                      <a:cubicBezTo>
                        <a:pt x="14077" y="92146"/>
                        <a:pt x="10828" y="92146"/>
                        <a:pt x="7580" y="93229"/>
                      </a:cubicBezTo>
                      <a:cubicBezTo>
                        <a:pt x="4332" y="94312"/>
                        <a:pt x="2166" y="95395"/>
                        <a:pt x="0" y="98644"/>
                      </a:cubicBezTo>
                      <a:cubicBezTo>
                        <a:pt x="0" y="99726"/>
                        <a:pt x="3249" y="98644"/>
                        <a:pt x="0" y="100809"/>
                      </a:cubicBezTo>
                      <a:cubicBezTo>
                        <a:pt x="6497" y="99726"/>
                        <a:pt x="10828" y="96478"/>
                        <a:pt x="16243" y="93229"/>
                      </a:cubicBezTo>
                      <a:lnTo>
                        <a:pt x="15160" y="94312"/>
                      </a:lnTo>
                      <a:cubicBezTo>
                        <a:pt x="17326" y="88898"/>
                        <a:pt x="18408" y="93229"/>
                        <a:pt x="24906" y="88898"/>
                      </a:cubicBezTo>
                      <a:cubicBezTo>
                        <a:pt x="23823" y="91064"/>
                        <a:pt x="20574" y="92146"/>
                        <a:pt x="20574" y="94312"/>
                      </a:cubicBezTo>
                      <a:cubicBezTo>
                        <a:pt x="24906" y="94312"/>
                        <a:pt x="28154" y="92146"/>
                        <a:pt x="30320" y="89981"/>
                      </a:cubicBezTo>
                      <a:cubicBezTo>
                        <a:pt x="32485" y="87815"/>
                        <a:pt x="34651" y="86732"/>
                        <a:pt x="37900" y="87815"/>
                      </a:cubicBezTo>
                      <a:lnTo>
                        <a:pt x="37900" y="87815"/>
                      </a:lnTo>
                      <a:cubicBezTo>
                        <a:pt x="38982" y="87815"/>
                        <a:pt x="41148" y="85649"/>
                        <a:pt x="42231" y="84567"/>
                      </a:cubicBezTo>
                      <a:cubicBezTo>
                        <a:pt x="41148" y="84567"/>
                        <a:pt x="40065" y="85649"/>
                        <a:pt x="37900" y="85649"/>
                      </a:cubicBezTo>
                      <a:cubicBezTo>
                        <a:pt x="38982" y="84567"/>
                        <a:pt x="38982" y="82401"/>
                        <a:pt x="40065" y="81318"/>
                      </a:cubicBezTo>
                      <a:cubicBezTo>
                        <a:pt x="43314" y="81318"/>
                        <a:pt x="42231" y="79152"/>
                        <a:pt x="45480" y="78070"/>
                      </a:cubicBezTo>
                      <a:cubicBezTo>
                        <a:pt x="47645" y="79152"/>
                        <a:pt x="43314" y="81318"/>
                        <a:pt x="43314" y="82401"/>
                      </a:cubicBezTo>
                      <a:lnTo>
                        <a:pt x="46562" y="79152"/>
                      </a:lnTo>
                      <a:cubicBezTo>
                        <a:pt x="49811" y="76987"/>
                        <a:pt x="50894" y="79152"/>
                        <a:pt x="53060" y="78070"/>
                      </a:cubicBezTo>
                      <a:cubicBezTo>
                        <a:pt x="55225" y="74821"/>
                        <a:pt x="50894" y="78070"/>
                        <a:pt x="51977" y="75904"/>
                      </a:cubicBezTo>
                      <a:cubicBezTo>
                        <a:pt x="54142" y="75904"/>
                        <a:pt x="58474" y="72655"/>
                        <a:pt x="63888" y="69407"/>
                      </a:cubicBezTo>
                      <a:cubicBezTo>
                        <a:pt x="66054" y="67241"/>
                        <a:pt x="68219" y="65075"/>
                        <a:pt x="70385" y="62910"/>
                      </a:cubicBezTo>
                      <a:cubicBezTo>
                        <a:pt x="72551" y="60744"/>
                        <a:pt x="73634" y="58578"/>
                        <a:pt x="75799" y="57495"/>
                      </a:cubicBezTo>
                      <a:cubicBezTo>
                        <a:pt x="73634" y="59661"/>
                        <a:pt x="75799" y="59661"/>
                        <a:pt x="73634" y="61827"/>
                      </a:cubicBezTo>
                      <a:cubicBezTo>
                        <a:pt x="74717" y="60744"/>
                        <a:pt x="77965" y="57495"/>
                        <a:pt x="76882" y="56413"/>
                      </a:cubicBezTo>
                      <a:cubicBezTo>
                        <a:pt x="79048" y="54247"/>
                        <a:pt x="81213" y="52081"/>
                        <a:pt x="83379" y="49916"/>
                      </a:cubicBezTo>
                      <a:cubicBezTo>
                        <a:pt x="85545" y="47750"/>
                        <a:pt x="87710" y="45584"/>
                        <a:pt x="90959" y="44501"/>
                      </a:cubicBezTo>
                      <a:lnTo>
                        <a:pt x="88793" y="44501"/>
                      </a:lnTo>
                      <a:cubicBezTo>
                        <a:pt x="88793" y="43418"/>
                        <a:pt x="89876" y="42336"/>
                        <a:pt x="90959" y="41253"/>
                      </a:cubicBezTo>
                      <a:cubicBezTo>
                        <a:pt x="92042" y="40170"/>
                        <a:pt x="93125" y="39087"/>
                        <a:pt x="94208" y="38004"/>
                      </a:cubicBezTo>
                      <a:cubicBezTo>
                        <a:pt x="96373" y="35839"/>
                        <a:pt x="99622" y="32590"/>
                        <a:pt x="100705" y="29342"/>
                      </a:cubicBezTo>
                      <a:lnTo>
                        <a:pt x="100705" y="29342"/>
                      </a:lnTo>
                      <a:cubicBezTo>
                        <a:pt x="101788" y="27176"/>
                        <a:pt x="100705" y="23927"/>
                        <a:pt x="103953" y="19596"/>
                      </a:cubicBezTo>
                      <a:cubicBezTo>
                        <a:pt x="98539" y="21761"/>
                        <a:pt x="96373" y="23927"/>
                        <a:pt x="98539" y="239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54" name="Полилиния: фигура 3553">
                  <a:extLst>
                    <a:ext uri="{FF2B5EF4-FFF2-40B4-BE49-F238E27FC236}">
                      <a16:creationId xmlns:a16="http://schemas.microsoft.com/office/drawing/2014/main" id="{01C059D7-A397-C3FD-33DA-692EEC55837F}"/>
                    </a:ext>
                  </a:extLst>
                </p:cNvPr>
                <p:cNvSpPr/>
                <p:nvPr/>
              </p:nvSpPr>
              <p:spPr>
                <a:xfrm>
                  <a:off x="11926408" y="6319448"/>
                  <a:ext cx="2198" cy="6497"/>
                </a:xfrm>
                <a:custGeom>
                  <a:avLst/>
                  <a:gdLst>
                    <a:gd name="connsiteX0" fmla="*/ 1386 w 2198"/>
                    <a:gd name="connsiteY0" fmla="*/ 3249 h 6497"/>
                    <a:gd name="connsiteX1" fmla="*/ 1386 w 2198"/>
                    <a:gd name="connsiteY1" fmla="*/ 6497 h 6497"/>
                    <a:gd name="connsiteX2" fmla="*/ 1386 w 2198"/>
                    <a:gd name="connsiteY2" fmla="*/ 0 h 6497"/>
                    <a:gd name="connsiteX3" fmla="*/ 303 w 2198"/>
                    <a:gd name="connsiteY3" fmla="*/ 4331 h 6497"/>
                    <a:gd name="connsiteX4" fmla="*/ 1386 w 2198"/>
                    <a:gd name="connsiteY4" fmla="*/ 3249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98" h="6497">
                      <a:moveTo>
                        <a:pt x="1386" y="3249"/>
                      </a:moveTo>
                      <a:lnTo>
                        <a:pt x="1386" y="6497"/>
                      </a:lnTo>
                      <a:cubicBezTo>
                        <a:pt x="2469" y="4331"/>
                        <a:pt x="2469" y="0"/>
                        <a:pt x="1386" y="0"/>
                      </a:cubicBezTo>
                      <a:cubicBezTo>
                        <a:pt x="1386" y="2166"/>
                        <a:pt x="-779" y="3249"/>
                        <a:pt x="303" y="4331"/>
                      </a:cubicBezTo>
                      <a:cubicBezTo>
                        <a:pt x="303" y="4331"/>
                        <a:pt x="303" y="4331"/>
                        <a:pt x="1386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55" name="Полилиния: фигура 3554">
                  <a:extLst>
                    <a:ext uri="{FF2B5EF4-FFF2-40B4-BE49-F238E27FC236}">
                      <a16:creationId xmlns:a16="http://schemas.microsoft.com/office/drawing/2014/main" id="{F364AE8A-2E09-A853-9C34-BC07FE098455}"/>
                    </a:ext>
                  </a:extLst>
                </p:cNvPr>
                <p:cNvSpPr/>
                <p:nvPr/>
              </p:nvSpPr>
              <p:spPr>
                <a:xfrm>
                  <a:off x="11929834" y="6246898"/>
                  <a:ext cx="17450" cy="71900"/>
                </a:xfrm>
                <a:custGeom>
                  <a:avLst/>
                  <a:gdLst>
                    <a:gd name="connsiteX0" fmla="*/ 12037 w 17450"/>
                    <a:gd name="connsiteY0" fmla="*/ 25988 h 71900"/>
                    <a:gd name="connsiteX1" fmla="*/ 10954 w 17450"/>
                    <a:gd name="connsiteY1" fmla="*/ 24905 h 71900"/>
                    <a:gd name="connsiteX2" fmla="*/ 4457 w 17450"/>
                    <a:gd name="connsiteY2" fmla="*/ 53059 h 71900"/>
                    <a:gd name="connsiteX3" fmla="*/ 4457 w 17450"/>
                    <a:gd name="connsiteY3" fmla="*/ 62805 h 71900"/>
                    <a:gd name="connsiteX4" fmla="*/ 2291 w 17450"/>
                    <a:gd name="connsiteY4" fmla="*/ 63888 h 71900"/>
                    <a:gd name="connsiteX5" fmla="*/ 1208 w 17450"/>
                    <a:gd name="connsiteY5" fmla="*/ 71468 h 71900"/>
                    <a:gd name="connsiteX6" fmla="*/ 2291 w 17450"/>
                    <a:gd name="connsiteY6" fmla="*/ 67136 h 71900"/>
                    <a:gd name="connsiteX7" fmla="*/ 3374 w 17450"/>
                    <a:gd name="connsiteY7" fmla="*/ 68219 h 71900"/>
                    <a:gd name="connsiteX8" fmla="*/ 4457 w 17450"/>
                    <a:gd name="connsiteY8" fmla="*/ 62805 h 71900"/>
                    <a:gd name="connsiteX9" fmla="*/ 5540 w 17450"/>
                    <a:gd name="connsiteY9" fmla="*/ 64971 h 71900"/>
                    <a:gd name="connsiteX10" fmla="*/ 6622 w 17450"/>
                    <a:gd name="connsiteY10" fmla="*/ 58474 h 71900"/>
                    <a:gd name="connsiteX11" fmla="*/ 6622 w 17450"/>
                    <a:gd name="connsiteY11" fmla="*/ 55225 h 71900"/>
                    <a:gd name="connsiteX12" fmla="*/ 7705 w 17450"/>
                    <a:gd name="connsiteY12" fmla="*/ 50894 h 71900"/>
                    <a:gd name="connsiteX13" fmla="*/ 9871 w 17450"/>
                    <a:gd name="connsiteY13" fmla="*/ 51977 h 71900"/>
                    <a:gd name="connsiteX14" fmla="*/ 14202 w 17450"/>
                    <a:gd name="connsiteY14" fmla="*/ 38982 h 71900"/>
                    <a:gd name="connsiteX15" fmla="*/ 13119 w 17450"/>
                    <a:gd name="connsiteY15" fmla="*/ 40065 h 71900"/>
                    <a:gd name="connsiteX16" fmla="*/ 10954 w 17450"/>
                    <a:gd name="connsiteY16" fmla="*/ 41148 h 71900"/>
                    <a:gd name="connsiteX17" fmla="*/ 14202 w 17450"/>
                    <a:gd name="connsiteY17" fmla="*/ 36817 h 71900"/>
                    <a:gd name="connsiteX18" fmla="*/ 16368 w 17450"/>
                    <a:gd name="connsiteY18" fmla="*/ 11911 h 71900"/>
                    <a:gd name="connsiteX19" fmla="*/ 14202 w 17450"/>
                    <a:gd name="connsiteY19" fmla="*/ 6497 h 71900"/>
                    <a:gd name="connsiteX20" fmla="*/ 16368 w 17450"/>
                    <a:gd name="connsiteY20" fmla="*/ 8663 h 71900"/>
                    <a:gd name="connsiteX21" fmla="*/ 17451 w 17450"/>
                    <a:gd name="connsiteY21" fmla="*/ 3249 h 71900"/>
                    <a:gd name="connsiteX22" fmla="*/ 13119 w 17450"/>
                    <a:gd name="connsiteY22" fmla="*/ 0 h 71900"/>
                    <a:gd name="connsiteX23" fmla="*/ 13119 w 17450"/>
                    <a:gd name="connsiteY23" fmla="*/ 12994 h 71900"/>
                    <a:gd name="connsiteX24" fmla="*/ 14202 w 17450"/>
                    <a:gd name="connsiteY24" fmla="*/ 19491 h 71900"/>
                    <a:gd name="connsiteX25" fmla="*/ 12037 w 17450"/>
                    <a:gd name="connsiteY25" fmla="*/ 25988 h 71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7450" h="71900">
                      <a:moveTo>
                        <a:pt x="12037" y="25988"/>
                      </a:moveTo>
                      <a:cubicBezTo>
                        <a:pt x="12037" y="24905"/>
                        <a:pt x="10954" y="24905"/>
                        <a:pt x="10954" y="24905"/>
                      </a:cubicBezTo>
                      <a:cubicBezTo>
                        <a:pt x="9871" y="35734"/>
                        <a:pt x="6622" y="49811"/>
                        <a:pt x="4457" y="53059"/>
                      </a:cubicBezTo>
                      <a:cubicBezTo>
                        <a:pt x="3374" y="56308"/>
                        <a:pt x="5540" y="57391"/>
                        <a:pt x="4457" y="62805"/>
                      </a:cubicBezTo>
                      <a:lnTo>
                        <a:pt x="2291" y="63888"/>
                      </a:lnTo>
                      <a:cubicBezTo>
                        <a:pt x="2291" y="67136"/>
                        <a:pt x="-2040" y="73633"/>
                        <a:pt x="1208" y="71468"/>
                      </a:cubicBezTo>
                      <a:cubicBezTo>
                        <a:pt x="1208" y="71468"/>
                        <a:pt x="1208" y="69302"/>
                        <a:pt x="2291" y="67136"/>
                      </a:cubicBezTo>
                      <a:lnTo>
                        <a:pt x="3374" y="68219"/>
                      </a:lnTo>
                      <a:lnTo>
                        <a:pt x="4457" y="62805"/>
                      </a:lnTo>
                      <a:lnTo>
                        <a:pt x="5540" y="64971"/>
                      </a:lnTo>
                      <a:cubicBezTo>
                        <a:pt x="7705" y="61722"/>
                        <a:pt x="6622" y="60639"/>
                        <a:pt x="6622" y="58474"/>
                      </a:cubicBezTo>
                      <a:cubicBezTo>
                        <a:pt x="6622" y="57391"/>
                        <a:pt x="6622" y="56308"/>
                        <a:pt x="6622" y="55225"/>
                      </a:cubicBezTo>
                      <a:cubicBezTo>
                        <a:pt x="6622" y="54142"/>
                        <a:pt x="6622" y="53059"/>
                        <a:pt x="7705" y="50894"/>
                      </a:cubicBezTo>
                      <a:lnTo>
                        <a:pt x="9871" y="51977"/>
                      </a:lnTo>
                      <a:cubicBezTo>
                        <a:pt x="10954" y="46562"/>
                        <a:pt x="10954" y="43314"/>
                        <a:pt x="14202" y="38982"/>
                      </a:cubicBezTo>
                      <a:cubicBezTo>
                        <a:pt x="14202" y="38982"/>
                        <a:pt x="13119" y="38982"/>
                        <a:pt x="13119" y="40065"/>
                      </a:cubicBezTo>
                      <a:cubicBezTo>
                        <a:pt x="13119" y="41148"/>
                        <a:pt x="10954" y="42231"/>
                        <a:pt x="10954" y="41148"/>
                      </a:cubicBezTo>
                      <a:cubicBezTo>
                        <a:pt x="10954" y="32485"/>
                        <a:pt x="12037" y="43314"/>
                        <a:pt x="14202" y="36817"/>
                      </a:cubicBezTo>
                      <a:cubicBezTo>
                        <a:pt x="13119" y="29237"/>
                        <a:pt x="14202" y="15160"/>
                        <a:pt x="16368" y="11911"/>
                      </a:cubicBezTo>
                      <a:cubicBezTo>
                        <a:pt x="14202" y="15160"/>
                        <a:pt x="13119" y="9746"/>
                        <a:pt x="14202" y="6497"/>
                      </a:cubicBezTo>
                      <a:cubicBezTo>
                        <a:pt x="15285" y="4331"/>
                        <a:pt x="15285" y="7580"/>
                        <a:pt x="16368" y="8663"/>
                      </a:cubicBezTo>
                      <a:cubicBezTo>
                        <a:pt x="16368" y="6497"/>
                        <a:pt x="17451" y="5414"/>
                        <a:pt x="17451" y="3249"/>
                      </a:cubicBezTo>
                      <a:cubicBezTo>
                        <a:pt x="16368" y="5414"/>
                        <a:pt x="14202" y="4331"/>
                        <a:pt x="13119" y="0"/>
                      </a:cubicBezTo>
                      <a:cubicBezTo>
                        <a:pt x="12037" y="4331"/>
                        <a:pt x="13119" y="8663"/>
                        <a:pt x="13119" y="12994"/>
                      </a:cubicBezTo>
                      <a:cubicBezTo>
                        <a:pt x="13119" y="15160"/>
                        <a:pt x="14202" y="17326"/>
                        <a:pt x="14202" y="19491"/>
                      </a:cubicBezTo>
                      <a:cubicBezTo>
                        <a:pt x="13119" y="20574"/>
                        <a:pt x="13119" y="23823"/>
                        <a:pt x="12037" y="2598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56" name="Полилиния: фигура 3555">
                  <a:extLst>
                    <a:ext uri="{FF2B5EF4-FFF2-40B4-BE49-F238E27FC236}">
                      <a16:creationId xmlns:a16="http://schemas.microsoft.com/office/drawing/2014/main" id="{280B1E21-D6DD-C39D-08DD-1B3F7FA84F3F}"/>
                    </a:ext>
                  </a:extLst>
                </p:cNvPr>
                <p:cNvSpPr/>
                <p:nvPr/>
              </p:nvSpPr>
              <p:spPr>
                <a:xfrm>
                  <a:off x="11940788" y="6267472"/>
                  <a:ext cx="10828" cy="4331"/>
                </a:xfrm>
                <a:custGeom>
                  <a:avLst/>
                  <a:gdLst>
                    <a:gd name="connsiteX0" fmla="*/ 0 w 10828"/>
                    <a:gd name="connsiteY0" fmla="*/ 2166 h 4331"/>
                    <a:gd name="connsiteX1" fmla="*/ 0 w 10828"/>
                    <a:gd name="connsiteY1" fmla="*/ 4331 h 4331"/>
                    <a:gd name="connsiteX2" fmla="*/ 0 w 10828"/>
                    <a:gd name="connsiteY2" fmla="*/ 0 h 4331"/>
                    <a:gd name="connsiteX3" fmla="*/ 0 w 10828"/>
                    <a:gd name="connsiteY3" fmla="*/ 2166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331">
                      <a:moveTo>
                        <a:pt x="0" y="2166"/>
                      </a:moveTo>
                      <a:cubicBezTo>
                        <a:pt x="0" y="3248"/>
                        <a:pt x="0" y="3248"/>
                        <a:pt x="0" y="4331"/>
                      </a:cubicBezTo>
                      <a:cubicBezTo>
                        <a:pt x="0" y="3248"/>
                        <a:pt x="0" y="2166"/>
                        <a:pt x="0" y="0"/>
                      </a:cubicBez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557" name="Рисунок 11">
                <a:extLst>
                  <a:ext uri="{FF2B5EF4-FFF2-40B4-BE49-F238E27FC236}">
                    <a16:creationId xmlns:a16="http://schemas.microsoft.com/office/drawing/2014/main" id="{3343EA42-F333-3421-B6C5-F8624DE4870F}"/>
                  </a:ext>
                </a:extLst>
              </p:cNvPr>
              <p:cNvGrpSpPr/>
              <p:nvPr/>
            </p:nvGrpSpPr>
            <p:grpSpPr>
              <a:xfrm>
                <a:off x="11683071" y="6165685"/>
                <a:ext cx="151598" cy="156378"/>
                <a:chOff x="11683071" y="6165685"/>
                <a:chExt cx="151598" cy="156378"/>
              </a:xfrm>
              <a:solidFill>
                <a:srgbClr val="000000"/>
              </a:solidFill>
            </p:grpSpPr>
            <p:sp>
              <p:nvSpPr>
                <p:cNvPr id="3558" name="Полилиния: фигура 3557">
                  <a:extLst>
                    <a:ext uri="{FF2B5EF4-FFF2-40B4-BE49-F238E27FC236}">
                      <a16:creationId xmlns:a16="http://schemas.microsoft.com/office/drawing/2014/main" id="{CED27483-1E1F-FC0D-C97D-6C7725E737A4}"/>
                    </a:ext>
                  </a:extLst>
                </p:cNvPr>
                <p:cNvSpPr/>
                <p:nvPr/>
              </p:nvSpPr>
              <p:spPr>
                <a:xfrm>
                  <a:off x="11829255" y="6244732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59" name="Полилиния: фигура 3558">
                  <a:extLst>
                    <a:ext uri="{FF2B5EF4-FFF2-40B4-BE49-F238E27FC236}">
                      <a16:creationId xmlns:a16="http://schemas.microsoft.com/office/drawing/2014/main" id="{8A189D2F-080C-1FC4-BD32-954F4DDB04AF}"/>
                    </a:ext>
                  </a:extLst>
                </p:cNvPr>
                <p:cNvSpPr/>
                <p:nvPr/>
              </p:nvSpPr>
              <p:spPr>
                <a:xfrm>
                  <a:off x="11827090" y="6237152"/>
                  <a:ext cx="7579" cy="6496"/>
                </a:xfrm>
                <a:custGeom>
                  <a:avLst/>
                  <a:gdLst>
                    <a:gd name="connsiteX0" fmla="*/ 7580 w 7579"/>
                    <a:gd name="connsiteY0" fmla="*/ 2166 h 6496"/>
                    <a:gd name="connsiteX1" fmla="*/ 6497 w 7579"/>
                    <a:gd name="connsiteY1" fmla="*/ 0 h 6496"/>
                    <a:gd name="connsiteX2" fmla="*/ 0 w 7579"/>
                    <a:gd name="connsiteY2" fmla="*/ 3249 h 6496"/>
                    <a:gd name="connsiteX3" fmla="*/ 4331 w 7579"/>
                    <a:gd name="connsiteY3" fmla="*/ 6497 h 6496"/>
                    <a:gd name="connsiteX4" fmla="*/ 3248 w 7579"/>
                    <a:gd name="connsiteY4" fmla="*/ 3249 h 6496"/>
                    <a:gd name="connsiteX5" fmla="*/ 6497 w 7579"/>
                    <a:gd name="connsiteY5" fmla="*/ 5414 h 6496"/>
                    <a:gd name="connsiteX6" fmla="*/ 5414 w 7579"/>
                    <a:gd name="connsiteY6" fmla="*/ 2166 h 6496"/>
                    <a:gd name="connsiteX7" fmla="*/ 7580 w 7579"/>
                    <a:gd name="connsiteY7" fmla="*/ 2166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579" h="6496">
                      <a:moveTo>
                        <a:pt x="7580" y="2166"/>
                      </a:moveTo>
                      <a:cubicBezTo>
                        <a:pt x="7580" y="2166"/>
                        <a:pt x="6497" y="0"/>
                        <a:pt x="6497" y="0"/>
                      </a:cubicBezTo>
                      <a:cubicBezTo>
                        <a:pt x="2165" y="2166"/>
                        <a:pt x="3248" y="0"/>
                        <a:pt x="0" y="3249"/>
                      </a:cubicBezTo>
                      <a:cubicBezTo>
                        <a:pt x="1083" y="4331"/>
                        <a:pt x="2165" y="6497"/>
                        <a:pt x="4331" y="6497"/>
                      </a:cubicBezTo>
                      <a:cubicBezTo>
                        <a:pt x="4331" y="5414"/>
                        <a:pt x="2165" y="4331"/>
                        <a:pt x="3248" y="3249"/>
                      </a:cubicBezTo>
                      <a:cubicBezTo>
                        <a:pt x="4331" y="3249"/>
                        <a:pt x="4331" y="5414"/>
                        <a:pt x="6497" y="5414"/>
                      </a:cubicBezTo>
                      <a:cubicBezTo>
                        <a:pt x="7580" y="3249"/>
                        <a:pt x="5414" y="4331"/>
                        <a:pt x="5414" y="2166"/>
                      </a:cubicBezTo>
                      <a:lnTo>
                        <a:pt x="758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60" name="Полилиния: фигура 3559">
                  <a:extLst>
                    <a:ext uri="{FF2B5EF4-FFF2-40B4-BE49-F238E27FC236}">
                      <a16:creationId xmlns:a16="http://schemas.microsoft.com/office/drawing/2014/main" id="{FE003A29-15E6-E10A-328B-17C452811631}"/>
                    </a:ext>
                  </a:extLst>
                </p:cNvPr>
                <p:cNvSpPr/>
                <p:nvPr/>
              </p:nvSpPr>
              <p:spPr>
                <a:xfrm>
                  <a:off x="11830338" y="6236671"/>
                  <a:ext cx="2165" cy="481"/>
                </a:xfrm>
                <a:custGeom>
                  <a:avLst/>
                  <a:gdLst>
                    <a:gd name="connsiteX0" fmla="*/ 0 w 2165"/>
                    <a:gd name="connsiteY0" fmla="*/ 481 h 481"/>
                    <a:gd name="connsiteX1" fmla="*/ 2166 w 2165"/>
                    <a:gd name="connsiteY1" fmla="*/ 481 h 481"/>
                    <a:gd name="connsiteX2" fmla="*/ 0 w 2165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481">
                      <a:moveTo>
                        <a:pt x="0" y="481"/>
                      </a:moveTo>
                      <a:cubicBezTo>
                        <a:pt x="1083" y="481"/>
                        <a:pt x="1083" y="481"/>
                        <a:pt x="2166" y="481"/>
                      </a:cubicBezTo>
                      <a:cubicBezTo>
                        <a:pt x="1083" y="481"/>
                        <a:pt x="0" y="-602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61" name="Полилиния: фигура 3560">
                  <a:extLst>
                    <a:ext uri="{FF2B5EF4-FFF2-40B4-BE49-F238E27FC236}">
                      <a16:creationId xmlns:a16="http://schemas.microsoft.com/office/drawing/2014/main" id="{AC8E5113-DF3A-D9A6-CF18-52D179BF5FE3}"/>
                    </a:ext>
                  </a:extLst>
                </p:cNvPr>
                <p:cNvSpPr/>
                <p:nvPr/>
              </p:nvSpPr>
              <p:spPr>
                <a:xfrm>
                  <a:off x="11828173" y="6234987"/>
                  <a:ext cx="3248" cy="1082"/>
                </a:xfrm>
                <a:custGeom>
                  <a:avLst/>
                  <a:gdLst>
                    <a:gd name="connsiteX0" fmla="*/ 1083 w 3248"/>
                    <a:gd name="connsiteY0" fmla="*/ 1083 h 1082"/>
                    <a:gd name="connsiteX1" fmla="*/ 3248 w 3248"/>
                    <a:gd name="connsiteY1" fmla="*/ 1083 h 1082"/>
                    <a:gd name="connsiteX2" fmla="*/ 0 w 3248"/>
                    <a:gd name="connsiteY2" fmla="*/ 0 h 1082"/>
                    <a:gd name="connsiteX3" fmla="*/ 1083 w 3248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48" h="1082">
                      <a:moveTo>
                        <a:pt x="1083" y="1083"/>
                      </a:moveTo>
                      <a:cubicBezTo>
                        <a:pt x="1083" y="0"/>
                        <a:pt x="3248" y="1083"/>
                        <a:pt x="3248" y="1083"/>
                      </a:cubicBez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62" name="Полилиния: фигура 3561">
                  <a:extLst>
                    <a:ext uri="{FF2B5EF4-FFF2-40B4-BE49-F238E27FC236}">
                      <a16:creationId xmlns:a16="http://schemas.microsoft.com/office/drawing/2014/main" id="{35B8A1F2-CA3E-C9CC-026A-5657EF42355D}"/>
                    </a:ext>
                  </a:extLst>
                </p:cNvPr>
                <p:cNvSpPr/>
                <p:nvPr/>
              </p:nvSpPr>
              <p:spPr>
                <a:xfrm>
                  <a:off x="11828443" y="6230655"/>
                  <a:ext cx="811" cy="10828"/>
                </a:xfrm>
                <a:custGeom>
                  <a:avLst/>
                  <a:gdLst>
                    <a:gd name="connsiteX0" fmla="*/ 812 w 811"/>
                    <a:gd name="connsiteY0" fmla="*/ 0 h 10828"/>
                    <a:gd name="connsiteX1" fmla="*/ 812 w 811"/>
                    <a:gd name="connsiteY1" fmla="*/ 0 h 10828"/>
                    <a:gd name="connsiteX2" fmla="*/ 812 w 81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63" name="Полилиния: фигура 3562">
                  <a:extLst>
                    <a:ext uri="{FF2B5EF4-FFF2-40B4-BE49-F238E27FC236}">
                      <a16:creationId xmlns:a16="http://schemas.microsoft.com/office/drawing/2014/main" id="{BE0787BC-9B50-80DE-2484-5A6FFA67DB09}"/>
                    </a:ext>
                  </a:extLst>
                </p:cNvPr>
                <p:cNvSpPr/>
                <p:nvPr/>
              </p:nvSpPr>
              <p:spPr>
                <a:xfrm>
                  <a:off x="11827724" y="6227407"/>
                  <a:ext cx="4779" cy="5414"/>
                </a:xfrm>
                <a:custGeom>
                  <a:avLst/>
                  <a:gdLst>
                    <a:gd name="connsiteX0" fmla="*/ 449 w 4779"/>
                    <a:gd name="connsiteY0" fmla="*/ 0 h 5414"/>
                    <a:gd name="connsiteX1" fmla="*/ 1531 w 4779"/>
                    <a:gd name="connsiteY1" fmla="*/ 2166 h 5414"/>
                    <a:gd name="connsiteX2" fmla="*/ 1531 w 4779"/>
                    <a:gd name="connsiteY2" fmla="*/ 2166 h 5414"/>
                    <a:gd name="connsiteX3" fmla="*/ 3697 w 4779"/>
                    <a:gd name="connsiteY3" fmla="*/ 3249 h 5414"/>
                    <a:gd name="connsiteX4" fmla="*/ 3697 w 4779"/>
                    <a:gd name="connsiteY4" fmla="*/ 5414 h 5414"/>
                    <a:gd name="connsiteX5" fmla="*/ 4780 w 4779"/>
                    <a:gd name="connsiteY5" fmla="*/ 3249 h 5414"/>
                    <a:gd name="connsiteX6" fmla="*/ 449 w 4779"/>
                    <a:gd name="connsiteY6" fmla="*/ 0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779" h="5414">
                      <a:moveTo>
                        <a:pt x="449" y="0"/>
                      </a:moveTo>
                      <a:cubicBezTo>
                        <a:pt x="-634" y="1083"/>
                        <a:pt x="449" y="1083"/>
                        <a:pt x="1531" y="2166"/>
                      </a:cubicBezTo>
                      <a:cubicBezTo>
                        <a:pt x="1531" y="2166"/>
                        <a:pt x="1531" y="2166"/>
                        <a:pt x="1531" y="2166"/>
                      </a:cubicBezTo>
                      <a:cubicBezTo>
                        <a:pt x="2614" y="1083"/>
                        <a:pt x="4780" y="1083"/>
                        <a:pt x="3697" y="3249"/>
                      </a:cubicBezTo>
                      <a:cubicBezTo>
                        <a:pt x="4780" y="4331"/>
                        <a:pt x="2614" y="4331"/>
                        <a:pt x="3697" y="5414"/>
                      </a:cubicBezTo>
                      <a:lnTo>
                        <a:pt x="4780" y="3249"/>
                      </a:lnTo>
                      <a:cubicBezTo>
                        <a:pt x="4780" y="1083"/>
                        <a:pt x="1531" y="1083"/>
                        <a:pt x="44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64" name="Полилиния: фигура 3563">
                  <a:extLst>
                    <a:ext uri="{FF2B5EF4-FFF2-40B4-BE49-F238E27FC236}">
                      <a16:creationId xmlns:a16="http://schemas.microsoft.com/office/drawing/2014/main" id="{DBC9D6B6-9A5F-C48A-B5AB-EACB63C27284}"/>
                    </a:ext>
                  </a:extLst>
                </p:cNvPr>
                <p:cNvSpPr/>
                <p:nvPr/>
              </p:nvSpPr>
              <p:spPr>
                <a:xfrm>
                  <a:off x="11829255" y="623065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65" name="Полилиния: фигура 3564">
                  <a:extLst>
                    <a:ext uri="{FF2B5EF4-FFF2-40B4-BE49-F238E27FC236}">
                      <a16:creationId xmlns:a16="http://schemas.microsoft.com/office/drawing/2014/main" id="{4B997C51-6415-A606-B995-FF76B088570E}"/>
                    </a:ext>
                  </a:extLst>
                </p:cNvPr>
                <p:cNvSpPr/>
                <p:nvPr/>
              </p:nvSpPr>
              <p:spPr>
                <a:xfrm>
                  <a:off x="11829255" y="6233904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66" name="Полилиния: фигура 3565">
                  <a:extLst>
                    <a:ext uri="{FF2B5EF4-FFF2-40B4-BE49-F238E27FC236}">
                      <a16:creationId xmlns:a16="http://schemas.microsoft.com/office/drawing/2014/main" id="{FED9EAAB-A8E2-1F79-0845-5F04B6169156}"/>
                    </a:ext>
                  </a:extLst>
                </p:cNvPr>
                <p:cNvSpPr/>
                <p:nvPr/>
              </p:nvSpPr>
              <p:spPr>
                <a:xfrm>
                  <a:off x="11827090" y="6219827"/>
                  <a:ext cx="5414" cy="6497"/>
                </a:xfrm>
                <a:custGeom>
                  <a:avLst/>
                  <a:gdLst>
                    <a:gd name="connsiteX0" fmla="*/ 0 w 5414"/>
                    <a:gd name="connsiteY0" fmla="*/ 3249 h 6497"/>
                    <a:gd name="connsiteX1" fmla="*/ 3248 w 5414"/>
                    <a:gd name="connsiteY1" fmla="*/ 6497 h 6497"/>
                    <a:gd name="connsiteX2" fmla="*/ 5414 w 5414"/>
                    <a:gd name="connsiteY2" fmla="*/ 2166 h 6497"/>
                    <a:gd name="connsiteX3" fmla="*/ 4331 w 5414"/>
                    <a:gd name="connsiteY3" fmla="*/ 0 h 6497"/>
                    <a:gd name="connsiteX4" fmla="*/ 0 w 5414"/>
                    <a:gd name="connsiteY4" fmla="*/ 3249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4" h="6497">
                      <a:moveTo>
                        <a:pt x="0" y="3249"/>
                      </a:moveTo>
                      <a:cubicBezTo>
                        <a:pt x="3248" y="2166"/>
                        <a:pt x="1083" y="6497"/>
                        <a:pt x="3248" y="6497"/>
                      </a:cubicBezTo>
                      <a:cubicBezTo>
                        <a:pt x="2165" y="4331"/>
                        <a:pt x="4331" y="2166"/>
                        <a:pt x="5414" y="2166"/>
                      </a:cubicBezTo>
                      <a:lnTo>
                        <a:pt x="4331" y="0"/>
                      </a:lnTo>
                      <a:cubicBezTo>
                        <a:pt x="2165" y="1083"/>
                        <a:pt x="0" y="2166"/>
                        <a:pt x="0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67" name="Полилиния: фигура 3566">
                  <a:extLst>
                    <a:ext uri="{FF2B5EF4-FFF2-40B4-BE49-F238E27FC236}">
                      <a16:creationId xmlns:a16="http://schemas.microsoft.com/office/drawing/2014/main" id="{805EE6B1-E173-C914-B3F9-44E30168E1E8}"/>
                    </a:ext>
                  </a:extLst>
                </p:cNvPr>
                <p:cNvSpPr/>
                <p:nvPr/>
              </p:nvSpPr>
              <p:spPr>
                <a:xfrm>
                  <a:off x="11831421" y="621766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68" name="Полилиния: фигура 3567">
                  <a:extLst>
                    <a:ext uri="{FF2B5EF4-FFF2-40B4-BE49-F238E27FC236}">
                      <a16:creationId xmlns:a16="http://schemas.microsoft.com/office/drawing/2014/main" id="{6A11332D-950B-4770-09F2-465E501CF147}"/>
                    </a:ext>
                  </a:extLst>
                </p:cNvPr>
                <p:cNvSpPr/>
                <p:nvPr/>
              </p:nvSpPr>
              <p:spPr>
                <a:xfrm>
                  <a:off x="11822758" y="6208695"/>
                  <a:ext cx="8662" cy="11131"/>
                </a:xfrm>
                <a:custGeom>
                  <a:avLst/>
                  <a:gdLst>
                    <a:gd name="connsiteX0" fmla="*/ 0 w 8662"/>
                    <a:gd name="connsiteY0" fmla="*/ 1386 h 11131"/>
                    <a:gd name="connsiteX1" fmla="*/ 2165 w 8662"/>
                    <a:gd name="connsiteY1" fmla="*/ 2469 h 11131"/>
                    <a:gd name="connsiteX2" fmla="*/ 4331 w 8662"/>
                    <a:gd name="connsiteY2" fmla="*/ 3552 h 11131"/>
                    <a:gd name="connsiteX3" fmla="*/ 2165 w 8662"/>
                    <a:gd name="connsiteY3" fmla="*/ 3552 h 11131"/>
                    <a:gd name="connsiteX4" fmla="*/ 5414 w 8662"/>
                    <a:gd name="connsiteY4" fmla="*/ 6800 h 11131"/>
                    <a:gd name="connsiteX5" fmla="*/ 2165 w 8662"/>
                    <a:gd name="connsiteY5" fmla="*/ 5717 h 11131"/>
                    <a:gd name="connsiteX6" fmla="*/ 6497 w 8662"/>
                    <a:gd name="connsiteY6" fmla="*/ 8966 h 11131"/>
                    <a:gd name="connsiteX7" fmla="*/ 5414 w 8662"/>
                    <a:gd name="connsiteY7" fmla="*/ 11132 h 11131"/>
                    <a:gd name="connsiteX8" fmla="*/ 7580 w 8662"/>
                    <a:gd name="connsiteY8" fmla="*/ 8966 h 11131"/>
                    <a:gd name="connsiteX9" fmla="*/ 6497 w 8662"/>
                    <a:gd name="connsiteY9" fmla="*/ 6800 h 11131"/>
                    <a:gd name="connsiteX10" fmla="*/ 8663 w 8662"/>
                    <a:gd name="connsiteY10" fmla="*/ 6800 h 11131"/>
                    <a:gd name="connsiteX11" fmla="*/ 7580 w 8662"/>
                    <a:gd name="connsiteY11" fmla="*/ 303 h 11131"/>
                    <a:gd name="connsiteX12" fmla="*/ 0 w 8662"/>
                    <a:gd name="connsiteY12" fmla="*/ 1386 h 11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662" h="11131">
                      <a:moveTo>
                        <a:pt x="0" y="1386"/>
                      </a:moveTo>
                      <a:cubicBezTo>
                        <a:pt x="0" y="1386"/>
                        <a:pt x="1083" y="2469"/>
                        <a:pt x="2165" y="2469"/>
                      </a:cubicBezTo>
                      <a:cubicBezTo>
                        <a:pt x="3248" y="3552"/>
                        <a:pt x="4331" y="3552"/>
                        <a:pt x="4331" y="3552"/>
                      </a:cubicBezTo>
                      <a:cubicBezTo>
                        <a:pt x="3248" y="3552"/>
                        <a:pt x="2165" y="3552"/>
                        <a:pt x="2165" y="3552"/>
                      </a:cubicBezTo>
                      <a:cubicBezTo>
                        <a:pt x="3248" y="5717"/>
                        <a:pt x="4331" y="4635"/>
                        <a:pt x="5414" y="6800"/>
                      </a:cubicBezTo>
                      <a:cubicBezTo>
                        <a:pt x="3248" y="7883"/>
                        <a:pt x="4331" y="3552"/>
                        <a:pt x="2165" y="5717"/>
                      </a:cubicBezTo>
                      <a:cubicBezTo>
                        <a:pt x="3248" y="6800"/>
                        <a:pt x="3248" y="7883"/>
                        <a:pt x="6497" y="8966"/>
                      </a:cubicBezTo>
                      <a:lnTo>
                        <a:pt x="5414" y="11132"/>
                      </a:lnTo>
                      <a:lnTo>
                        <a:pt x="7580" y="8966"/>
                      </a:lnTo>
                      <a:cubicBezTo>
                        <a:pt x="7580" y="7883"/>
                        <a:pt x="5414" y="7883"/>
                        <a:pt x="6497" y="6800"/>
                      </a:cubicBezTo>
                      <a:cubicBezTo>
                        <a:pt x="7580" y="5717"/>
                        <a:pt x="7580" y="6800"/>
                        <a:pt x="8663" y="6800"/>
                      </a:cubicBezTo>
                      <a:cubicBezTo>
                        <a:pt x="7580" y="5717"/>
                        <a:pt x="9746" y="2469"/>
                        <a:pt x="7580" y="303"/>
                      </a:cubicBezTo>
                      <a:cubicBezTo>
                        <a:pt x="5414" y="-780"/>
                        <a:pt x="2165" y="1386"/>
                        <a:pt x="0" y="13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69" name="Полилиния: фигура 3568">
                  <a:extLst>
                    <a:ext uri="{FF2B5EF4-FFF2-40B4-BE49-F238E27FC236}">
                      <a16:creationId xmlns:a16="http://schemas.microsoft.com/office/drawing/2014/main" id="{C7E9C78F-FF48-24F5-7504-F12F7F36D716}"/>
                    </a:ext>
                  </a:extLst>
                </p:cNvPr>
                <p:cNvSpPr/>
                <p:nvPr/>
              </p:nvSpPr>
              <p:spPr>
                <a:xfrm>
                  <a:off x="11824924" y="6206833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70" name="Полилиния: фигура 3569">
                  <a:extLst>
                    <a:ext uri="{FF2B5EF4-FFF2-40B4-BE49-F238E27FC236}">
                      <a16:creationId xmlns:a16="http://schemas.microsoft.com/office/drawing/2014/main" id="{49F5452C-CAB1-4020-0FF5-CA0E7C3AF493}"/>
                    </a:ext>
                  </a:extLst>
                </p:cNvPr>
                <p:cNvSpPr/>
                <p:nvPr/>
              </p:nvSpPr>
              <p:spPr>
                <a:xfrm>
                  <a:off x="11817716" y="6197087"/>
                  <a:ext cx="6343" cy="10828"/>
                </a:xfrm>
                <a:custGeom>
                  <a:avLst/>
                  <a:gdLst>
                    <a:gd name="connsiteX0" fmla="*/ 1794 w 6343"/>
                    <a:gd name="connsiteY0" fmla="*/ 8663 h 10828"/>
                    <a:gd name="connsiteX1" fmla="*/ 5043 w 6343"/>
                    <a:gd name="connsiteY1" fmla="*/ 9746 h 10828"/>
                    <a:gd name="connsiteX2" fmla="*/ 3960 w 6343"/>
                    <a:gd name="connsiteY2" fmla="*/ 10828 h 10828"/>
                    <a:gd name="connsiteX3" fmla="*/ 6125 w 6343"/>
                    <a:gd name="connsiteY3" fmla="*/ 9746 h 10828"/>
                    <a:gd name="connsiteX4" fmla="*/ 2877 w 6343"/>
                    <a:gd name="connsiteY4" fmla="*/ 6497 h 10828"/>
                    <a:gd name="connsiteX5" fmla="*/ 5043 w 6343"/>
                    <a:gd name="connsiteY5" fmla="*/ 3248 h 10828"/>
                    <a:gd name="connsiteX6" fmla="*/ 6125 w 6343"/>
                    <a:gd name="connsiteY6" fmla="*/ 5414 h 10828"/>
                    <a:gd name="connsiteX7" fmla="*/ 1794 w 6343"/>
                    <a:gd name="connsiteY7" fmla="*/ 0 h 10828"/>
                    <a:gd name="connsiteX8" fmla="*/ 1794 w 6343"/>
                    <a:gd name="connsiteY8" fmla="*/ 1083 h 10828"/>
                    <a:gd name="connsiteX9" fmla="*/ 711 w 6343"/>
                    <a:gd name="connsiteY9" fmla="*/ 0 h 10828"/>
                    <a:gd name="connsiteX10" fmla="*/ 1794 w 6343"/>
                    <a:gd name="connsiteY10" fmla="*/ 8663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343" h="10828">
                      <a:moveTo>
                        <a:pt x="1794" y="8663"/>
                      </a:moveTo>
                      <a:lnTo>
                        <a:pt x="5043" y="9746"/>
                      </a:lnTo>
                      <a:cubicBezTo>
                        <a:pt x="5043" y="9746"/>
                        <a:pt x="5043" y="10828"/>
                        <a:pt x="3960" y="10828"/>
                      </a:cubicBezTo>
                      <a:cubicBezTo>
                        <a:pt x="3960" y="10828"/>
                        <a:pt x="6125" y="10828"/>
                        <a:pt x="6125" y="9746"/>
                      </a:cubicBezTo>
                      <a:cubicBezTo>
                        <a:pt x="7208" y="7580"/>
                        <a:pt x="3960" y="7580"/>
                        <a:pt x="2877" y="6497"/>
                      </a:cubicBezTo>
                      <a:cubicBezTo>
                        <a:pt x="1794" y="3248"/>
                        <a:pt x="3960" y="5414"/>
                        <a:pt x="5043" y="3248"/>
                      </a:cubicBezTo>
                      <a:cubicBezTo>
                        <a:pt x="6125" y="4331"/>
                        <a:pt x="5043" y="4331"/>
                        <a:pt x="6125" y="5414"/>
                      </a:cubicBezTo>
                      <a:cubicBezTo>
                        <a:pt x="7208" y="2166"/>
                        <a:pt x="2877" y="1083"/>
                        <a:pt x="1794" y="0"/>
                      </a:cubicBezTo>
                      <a:cubicBezTo>
                        <a:pt x="1794" y="0"/>
                        <a:pt x="1794" y="1083"/>
                        <a:pt x="1794" y="1083"/>
                      </a:cubicBezTo>
                      <a:lnTo>
                        <a:pt x="711" y="0"/>
                      </a:lnTo>
                      <a:cubicBezTo>
                        <a:pt x="-372" y="4331"/>
                        <a:pt x="-372" y="5414"/>
                        <a:pt x="1794" y="86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71" name="Полилиния: фигура 3570">
                  <a:extLst>
                    <a:ext uri="{FF2B5EF4-FFF2-40B4-BE49-F238E27FC236}">
                      <a16:creationId xmlns:a16="http://schemas.microsoft.com/office/drawing/2014/main" id="{D2B4DC9D-0283-8F36-E28B-C4C79BA4DBCA}"/>
                    </a:ext>
                  </a:extLst>
                </p:cNvPr>
                <p:cNvSpPr/>
                <p:nvPr/>
              </p:nvSpPr>
              <p:spPr>
                <a:xfrm>
                  <a:off x="11820863" y="6207916"/>
                  <a:ext cx="812" cy="1082"/>
                </a:xfrm>
                <a:custGeom>
                  <a:avLst/>
                  <a:gdLst>
                    <a:gd name="connsiteX0" fmla="*/ 812 w 812"/>
                    <a:gd name="connsiteY0" fmla="*/ 1083 h 1082"/>
                    <a:gd name="connsiteX1" fmla="*/ 812 w 812"/>
                    <a:gd name="connsiteY1" fmla="*/ 0 h 1082"/>
                    <a:gd name="connsiteX2" fmla="*/ 812 w 81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">
                      <a:moveTo>
                        <a:pt x="812" y="1083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72" name="Полилиния: фигура 3571">
                  <a:extLst>
                    <a:ext uri="{FF2B5EF4-FFF2-40B4-BE49-F238E27FC236}">
                      <a16:creationId xmlns:a16="http://schemas.microsoft.com/office/drawing/2014/main" id="{4B242C14-2D71-7A5E-D76E-0323BD2000DD}"/>
                    </a:ext>
                  </a:extLst>
                </p:cNvPr>
                <p:cNvSpPr/>
                <p:nvPr/>
              </p:nvSpPr>
              <p:spPr>
                <a:xfrm>
                  <a:off x="11818427" y="6197087"/>
                  <a:ext cx="812" cy="812"/>
                </a:xfrm>
                <a:custGeom>
                  <a:avLst/>
                  <a:gdLst>
                    <a:gd name="connsiteX0" fmla="*/ 0 w 812"/>
                    <a:gd name="connsiteY0" fmla="*/ 0 h 812"/>
                    <a:gd name="connsiteX1" fmla="*/ 0 w 812"/>
                    <a:gd name="connsiteY1" fmla="*/ 0 h 812"/>
                    <a:gd name="connsiteX2" fmla="*/ 0 w 812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1083" y="1083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73" name="Полилиния: фигура 3572">
                  <a:extLst>
                    <a:ext uri="{FF2B5EF4-FFF2-40B4-BE49-F238E27FC236}">
                      <a16:creationId xmlns:a16="http://schemas.microsoft.com/office/drawing/2014/main" id="{F2BE326F-C813-1D91-0E94-F8C71CE64573}"/>
                    </a:ext>
                  </a:extLst>
                </p:cNvPr>
                <p:cNvSpPr/>
                <p:nvPr/>
              </p:nvSpPr>
              <p:spPr>
                <a:xfrm>
                  <a:off x="11815178" y="6199253"/>
                  <a:ext cx="2165" cy="1564"/>
                </a:xfrm>
                <a:custGeom>
                  <a:avLst/>
                  <a:gdLst>
                    <a:gd name="connsiteX0" fmla="*/ 2166 w 2165"/>
                    <a:gd name="connsiteY0" fmla="*/ 1083 h 1564"/>
                    <a:gd name="connsiteX1" fmla="*/ 1083 w 2165"/>
                    <a:gd name="connsiteY1" fmla="*/ 0 h 1564"/>
                    <a:gd name="connsiteX2" fmla="*/ 0 w 2165"/>
                    <a:gd name="connsiteY2" fmla="*/ 1083 h 1564"/>
                    <a:gd name="connsiteX3" fmla="*/ 2166 w 2165"/>
                    <a:gd name="connsiteY3" fmla="*/ 1083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65" h="1564">
                      <a:moveTo>
                        <a:pt x="2166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ubicBezTo>
                        <a:pt x="1083" y="1083"/>
                        <a:pt x="1083" y="2166"/>
                        <a:pt x="2166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74" name="Полилиния: фигура 3573">
                  <a:extLst>
                    <a:ext uri="{FF2B5EF4-FFF2-40B4-BE49-F238E27FC236}">
                      <a16:creationId xmlns:a16="http://schemas.microsoft.com/office/drawing/2014/main" id="{46C33538-23B9-C729-36FE-A7B85F54FDB9}"/>
                    </a:ext>
                  </a:extLst>
                </p:cNvPr>
                <p:cNvSpPr/>
                <p:nvPr/>
              </p:nvSpPr>
              <p:spPr>
                <a:xfrm>
                  <a:off x="11757788" y="6167850"/>
                  <a:ext cx="60639" cy="29862"/>
                </a:xfrm>
                <a:custGeom>
                  <a:avLst/>
                  <a:gdLst>
                    <a:gd name="connsiteX0" fmla="*/ 1083 w 60639"/>
                    <a:gd name="connsiteY0" fmla="*/ 0 h 29862"/>
                    <a:gd name="connsiteX1" fmla="*/ 3248 w 60639"/>
                    <a:gd name="connsiteY1" fmla="*/ 1083 h 29862"/>
                    <a:gd name="connsiteX2" fmla="*/ 0 w 60639"/>
                    <a:gd name="connsiteY2" fmla="*/ 3249 h 29862"/>
                    <a:gd name="connsiteX3" fmla="*/ 0 w 60639"/>
                    <a:gd name="connsiteY3" fmla="*/ 6497 h 29862"/>
                    <a:gd name="connsiteX4" fmla="*/ 5414 w 60639"/>
                    <a:gd name="connsiteY4" fmla="*/ 5414 h 29862"/>
                    <a:gd name="connsiteX5" fmla="*/ 5414 w 60639"/>
                    <a:gd name="connsiteY5" fmla="*/ 6497 h 29862"/>
                    <a:gd name="connsiteX6" fmla="*/ 15160 w 60639"/>
                    <a:gd name="connsiteY6" fmla="*/ 6497 h 29862"/>
                    <a:gd name="connsiteX7" fmla="*/ 21657 w 60639"/>
                    <a:gd name="connsiteY7" fmla="*/ 7580 h 29862"/>
                    <a:gd name="connsiteX8" fmla="*/ 45479 w 60639"/>
                    <a:gd name="connsiteY8" fmla="*/ 20574 h 29862"/>
                    <a:gd name="connsiteX9" fmla="*/ 48728 w 60639"/>
                    <a:gd name="connsiteY9" fmla="*/ 19491 h 29862"/>
                    <a:gd name="connsiteX10" fmla="*/ 48728 w 60639"/>
                    <a:gd name="connsiteY10" fmla="*/ 21657 h 29862"/>
                    <a:gd name="connsiteX11" fmla="*/ 47645 w 60639"/>
                    <a:gd name="connsiteY11" fmla="*/ 20574 h 29862"/>
                    <a:gd name="connsiteX12" fmla="*/ 53059 w 60639"/>
                    <a:gd name="connsiteY12" fmla="*/ 25988 h 29862"/>
                    <a:gd name="connsiteX13" fmla="*/ 55225 w 60639"/>
                    <a:gd name="connsiteY13" fmla="*/ 23823 h 29862"/>
                    <a:gd name="connsiteX14" fmla="*/ 55225 w 60639"/>
                    <a:gd name="connsiteY14" fmla="*/ 29237 h 29862"/>
                    <a:gd name="connsiteX15" fmla="*/ 58474 w 60639"/>
                    <a:gd name="connsiteY15" fmla="*/ 29237 h 29862"/>
                    <a:gd name="connsiteX16" fmla="*/ 58474 w 60639"/>
                    <a:gd name="connsiteY16" fmla="*/ 25988 h 29862"/>
                    <a:gd name="connsiteX17" fmla="*/ 60639 w 60639"/>
                    <a:gd name="connsiteY17" fmla="*/ 27071 h 29862"/>
                    <a:gd name="connsiteX18" fmla="*/ 44396 w 60639"/>
                    <a:gd name="connsiteY18" fmla="*/ 17326 h 29862"/>
                    <a:gd name="connsiteX19" fmla="*/ 45479 w 60639"/>
                    <a:gd name="connsiteY19" fmla="*/ 16243 h 29862"/>
                    <a:gd name="connsiteX20" fmla="*/ 40065 w 60639"/>
                    <a:gd name="connsiteY20" fmla="*/ 14077 h 29862"/>
                    <a:gd name="connsiteX21" fmla="*/ 36817 w 60639"/>
                    <a:gd name="connsiteY21" fmla="*/ 9746 h 29862"/>
                    <a:gd name="connsiteX22" fmla="*/ 31402 w 60639"/>
                    <a:gd name="connsiteY22" fmla="*/ 10828 h 29862"/>
                    <a:gd name="connsiteX23" fmla="*/ 29237 w 60639"/>
                    <a:gd name="connsiteY23" fmla="*/ 8663 h 29862"/>
                    <a:gd name="connsiteX24" fmla="*/ 28154 w 60639"/>
                    <a:gd name="connsiteY24" fmla="*/ 9746 h 29862"/>
                    <a:gd name="connsiteX25" fmla="*/ 25988 w 60639"/>
                    <a:gd name="connsiteY25" fmla="*/ 6497 h 29862"/>
                    <a:gd name="connsiteX26" fmla="*/ 23822 w 60639"/>
                    <a:gd name="connsiteY26" fmla="*/ 9746 h 29862"/>
                    <a:gd name="connsiteX27" fmla="*/ 21657 w 60639"/>
                    <a:gd name="connsiteY27" fmla="*/ 6497 h 29862"/>
                    <a:gd name="connsiteX28" fmla="*/ 19491 w 60639"/>
                    <a:gd name="connsiteY28" fmla="*/ 3249 h 29862"/>
                    <a:gd name="connsiteX29" fmla="*/ 19491 w 60639"/>
                    <a:gd name="connsiteY29" fmla="*/ 5414 h 29862"/>
                    <a:gd name="connsiteX30" fmla="*/ 17325 w 60639"/>
                    <a:gd name="connsiteY30" fmla="*/ 6497 h 29862"/>
                    <a:gd name="connsiteX31" fmla="*/ 17325 w 60639"/>
                    <a:gd name="connsiteY31" fmla="*/ 3249 h 29862"/>
                    <a:gd name="connsiteX32" fmla="*/ 11911 w 60639"/>
                    <a:gd name="connsiteY32" fmla="*/ 4331 h 29862"/>
                    <a:gd name="connsiteX33" fmla="*/ 11911 w 60639"/>
                    <a:gd name="connsiteY33" fmla="*/ 6497 h 29862"/>
                    <a:gd name="connsiteX34" fmla="*/ 5414 w 60639"/>
                    <a:gd name="connsiteY34" fmla="*/ 4331 h 29862"/>
                    <a:gd name="connsiteX35" fmla="*/ 8663 w 60639"/>
                    <a:gd name="connsiteY35" fmla="*/ 2166 h 29862"/>
                    <a:gd name="connsiteX36" fmla="*/ 6497 w 60639"/>
                    <a:gd name="connsiteY36" fmla="*/ 1083 h 29862"/>
                    <a:gd name="connsiteX37" fmla="*/ 2165 w 60639"/>
                    <a:gd name="connsiteY37" fmla="*/ 4331 h 29862"/>
                    <a:gd name="connsiteX38" fmla="*/ 1083 w 60639"/>
                    <a:gd name="connsiteY38" fmla="*/ 0 h 29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60639" h="29862">
                      <a:moveTo>
                        <a:pt x="1083" y="0"/>
                      </a:moveTo>
                      <a:cubicBezTo>
                        <a:pt x="1083" y="1083"/>
                        <a:pt x="2165" y="1083"/>
                        <a:pt x="3248" y="1083"/>
                      </a:cubicBezTo>
                      <a:cubicBezTo>
                        <a:pt x="3248" y="2166"/>
                        <a:pt x="1083" y="2166"/>
                        <a:pt x="0" y="3249"/>
                      </a:cubicBezTo>
                      <a:cubicBezTo>
                        <a:pt x="2165" y="4331"/>
                        <a:pt x="0" y="4331"/>
                        <a:pt x="0" y="6497"/>
                      </a:cubicBezTo>
                      <a:cubicBezTo>
                        <a:pt x="2165" y="6497"/>
                        <a:pt x="3248" y="5414"/>
                        <a:pt x="5414" y="5414"/>
                      </a:cubicBezTo>
                      <a:cubicBezTo>
                        <a:pt x="5414" y="5414"/>
                        <a:pt x="5414" y="6497"/>
                        <a:pt x="5414" y="6497"/>
                      </a:cubicBezTo>
                      <a:cubicBezTo>
                        <a:pt x="7580" y="5414"/>
                        <a:pt x="12994" y="5414"/>
                        <a:pt x="15160" y="6497"/>
                      </a:cubicBezTo>
                      <a:cubicBezTo>
                        <a:pt x="17325" y="7580"/>
                        <a:pt x="19491" y="7580"/>
                        <a:pt x="21657" y="7580"/>
                      </a:cubicBezTo>
                      <a:cubicBezTo>
                        <a:pt x="29237" y="10828"/>
                        <a:pt x="38982" y="14077"/>
                        <a:pt x="45479" y="20574"/>
                      </a:cubicBezTo>
                      <a:lnTo>
                        <a:pt x="48728" y="19491"/>
                      </a:lnTo>
                      <a:cubicBezTo>
                        <a:pt x="48728" y="20574"/>
                        <a:pt x="50893" y="20574"/>
                        <a:pt x="48728" y="21657"/>
                      </a:cubicBezTo>
                      <a:cubicBezTo>
                        <a:pt x="48728" y="20574"/>
                        <a:pt x="47645" y="20574"/>
                        <a:pt x="47645" y="20574"/>
                      </a:cubicBezTo>
                      <a:cubicBezTo>
                        <a:pt x="47645" y="23823"/>
                        <a:pt x="51976" y="23823"/>
                        <a:pt x="53059" y="25988"/>
                      </a:cubicBezTo>
                      <a:cubicBezTo>
                        <a:pt x="53059" y="25988"/>
                        <a:pt x="54142" y="23823"/>
                        <a:pt x="55225" y="23823"/>
                      </a:cubicBezTo>
                      <a:cubicBezTo>
                        <a:pt x="53059" y="25988"/>
                        <a:pt x="57391" y="25988"/>
                        <a:pt x="55225" y="29237"/>
                      </a:cubicBezTo>
                      <a:cubicBezTo>
                        <a:pt x="56308" y="31403"/>
                        <a:pt x="57391" y="27071"/>
                        <a:pt x="58474" y="29237"/>
                      </a:cubicBezTo>
                      <a:cubicBezTo>
                        <a:pt x="59556" y="28154"/>
                        <a:pt x="57391" y="27071"/>
                        <a:pt x="58474" y="25988"/>
                      </a:cubicBezTo>
                      <a:cubicBezTo>
                        <a:pt x="60639" y="25988"/>
                        <a:pt x="59556" y="28154"/>
                        <a:pt x="60639" y="27071"/>
                      </a:cubicBezTo>
                      <a:cubicBezTo>
                        <a:pt x="58474" y="22740"/>
                        <a:pt x="49811" y="19491"/>
                        <a:pt x="44396" y="17326"/>
                      </a:cubicBezTo>
                      <a:lnTo>
                        <a:pt x="45479" y="16243"/>
                      </a:lnTo>
                      <a:cubicBezTo>
                        <a:pt x="43314" y="16243"/>
                        <a:pt x="42231" y="15160"/>
                        <a:pt x="40065" y="14077"/>
                      </a:cubicBezTo>
                      <a:cubicBezTo>
                        <a:pt x="37900" y="12994"/>
                        <a:pt x="36817" y="10828"/>
                        <a:pt x="36817" y="9746"/>
                      </a:cubicBezTo>
                      <a:cubicBezTo>
                        <a:pt x="36817" y="11911"/>
                        <a:pt x="32485" y="6497"/>
                        <a:pt x="31402" y="10828"/>
                      </a:cubicBezTo>
                      <a:cubicBezTo>
                        <a:pt x="31402" y="9746"/>
                        <a:pt x="30320" y="9746"/>
                        <a:pt x="29237" y="8663"/>
                      </a:cubicBezTo>
                      <a:lnTo>
                        <a:pt x="28154" y="9746"/>
                      </a:lnTo>
                      <a:cubicBezTo>
                        <a:pt x="27071" y="8663"/>
                        <a:pt x="27071" y="7580"/>
                        <a:pt x="25988" y="6497"/>
                      </a:cubicBezTo>
                      <a:cubicBezTo>
                        <a:pt x="27071" y="8663"/>
                        <a:pt x="24905" y="8663"/>
                        <a:pt x="23822" y="9746"/>
                      </a:cubicBezTo>
                      <a:cubicBezTo>
                        <a:pt x="22739" y="8663"/>
                        <a:pt x="22739" y="7580"/>
                        <a:pt x="21657" y="6497"/>
                      </a:cubicBezTo>
                      <a:cubicBezTo>
                        <a:pt x="20574" y="5414"/>
                        <a:pt x="19491" y="4331"/>
                        <a:pt x="19491" y="3249"/>
                      </a:cubicBezTo>
                      <a:cubicBezTo>
                        <a:pt x="19491" y="3249"/>
                        <a:pt x="19491" y="4331"/>
                        <a:pt x="19491" y="5414"/>
                      </a:cubicBezTo>
                      <a:cubicBezTo>
                        <a:pt x="18408" y="4331"/>
                        <a:pt x="18408" y="6497"/>
                        <a:pt x="17325" y="6497"/>
                      </a:cubicBezTo>
                      <a:cubicBezTo>
                        <a:pt x="16243" y="6497"/>
                        <a:pt x="16243" y="4331"/>
                        <a:pt x="17325" y="3249"/>
                      </a:cubicBezTo>
                      <a:cubicBezTo>
                        <a:pt x="15160" y="2166"/>
                        <a:pt x="12994" y="5414"/>
                        <a:pt x="11911" y="4331"/>
                      </a:cubicBezTo>
                      <a:lnTo>
                        <a:pt x="11911" y="6497"/>
                      </a:lnTo>
                      <a:cubicBezTo>
                        <a:pt x="9746" y="6497"/>
                        <a:pt x="7580" y="4331"/>
                        <a:pt x="5414" y="4331"/>
                      </a:cubicBezTo>
                      <a:cubicBezTo>
                        <a:pt x="4331" y="2166"/>
                        <a:pt x="7580" y="2166"/>
                        <a:pt x="8663" y="2166"/>
                      </a:cubicBezTo>
                      <a:cubicBezTo>
                        <a:pt x="8663" y="2166"/>
                        <a:pt x="6497" y="1083"/>
                        <a:pt x="6497" y="1083"/>
                      </a:cubicBezTo>
                      <a:cubicBezTo>
                        <a:pt x="5414" y="2166"/>
                        <a:pt x="3248" y="3249"/>
                        <a:pt x="2165" y="4331"/>
                      </a:cubicBezTo>
                      <a:cubicBezTo>
                        <a:pt x="5414" y="0"/>
                        <a:pt x="2165" y="0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75" name="Полилиния: фигура 3574">
                  <a:extLst>
                    <a:ext uri="{FF2B5EF4-FFF2-40B4-BE49-F238E27FC236}">
                      <a16:creationId xmlns:a16="http://schemas.microsoft.com/office/drawing/2014/main" id="{791FAAF9-64EC-F6A7-2965-A60D43D67B5D}"/>
                    </a:ext>
                  </a:extLst>
                </p:cNvPr>
                <p:cNvSpPr/>
                <p:nvPr/>
              </p:nvSpPr>
              <p:spPr>
                <a:xfrm>
                  <a:off x="11766450" y="6166767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76" name="Полилиния: фигура 3575">
                  <a:extLst>
                    <a:ext uri="{FF2B5EF4-FFF2-40B4-BE49-F238E27FC236}">
                      <a16:creationId xmlns:a16="http://schemas.microsoft.com/office/drawing/2014/main" id="{F6D58F3B-452F-143E-3E15-C4D450276BBA}"/>
                    </a:ext>
                  </a:extLst>
                </p:cNvPr>
                <p:cNvSpPr/>
                <p:nvPr/>
              </p:nvSpPr>
              <p:spPr>
                <a:xfrm>
                  <a:off x="11758870" y="616785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77" name="Полилиния: фигура 3576">
                  <a:extLst>
                    <a:ext uri="{FF2B5EF4-FFF2-40B4-BE49-F238E27FC236}">
                      <a16:creationId xmlns:a16="http://schemas.microsoft.com/office/drawing/2014/main" id="{4C918082-89A8-0F5F-AAD7-883559BF9343}"/>
                    </a:ext>
                  </a:extLst>
                </p:cNvPr>
                <p:cNvSpPr/>
                <p:nvPr/>
              </p:nvSpPr>
              <p:spPr>
                <a:xfrm>
                  <a:off x="11772947" y="617461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78" name="Полилиния: фигура 3577">
                  <a:extLst>
                    <a:ext uri="{FF2B5EF4-FFF2-40B4-BE49-F238E27FC236}">
                      <a16:creationId xmlns:a16="http://schemas.microsoft.com/office/drawing/2014/main" id="{EA68DA04-8B32-6D7E-E495-8918427C89A5}"/>
                    </a:ext>
                  </a:extLst>
                </p:cNvPr>
                <p:cNvSpPr/>
                <p:nvPr/>
              </p:nvSpPr>
              <p:spPr>
                <a:xfrm>
                  <a:off x="11776196" y="6167850"/>
                  <a:ext cx="2165" cy="2165"/>
                </a:xfrm>
                <a:custGeom>
                  <a:avLst/>
                  <a:gdLst>
                    <a:gd name="connsiteX0" fmla="*/ 0 w 2165"/>
                    <a:gd name="connsiteY0" fmla="*/ 0 h 2165"/>
                    <a:gd name="connsiteX1" fmla="*/ 2166 w 2165"/>
                    <a:gd name="connsiteY1" fmla="*/ 2166 h 2165"/>
                    <a:gd name="connsiteX2" fmla="*/ 0 w 2165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2165">
                      <a:moveTo>
                        <a:pt x="0" y="0"/>
                      </a:moveTo>
                      <a:cubicBezTo>
                        <a:pt x="0" y="1083"/>
                        <a:pt x="1083" y="1083"/>
                        <a:pt x="2166" y="2166"/>
                      </a:cubicBezTo>
                      <a:cubicBezTo>
                        <a:pt x="2166" y="2166"/>
                        <a:pt x="2166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79" name="Полилиния: фигура 3578">
                  <a:extLst>
                    <a:ext uri="{FF2B5EF4-FFF2-40B4-BE49-F238E27FC236}">
                      <a16:creationId xmlns:a16="http://schemas.microsoft.com/office/drawing/2014/main" id="{712E66AD-8C71-BAE8-4220-C1983018AAD8}"/>
                    </a:ext>
                  </a:extLst>
                </p:cNvPr>
                <p:cNvSpPr/>
                <p:nvPr/>
              </p:nvSpPr>
              <p:spPr>
                <a:xfrm>
                  <a:off x="11791957" y="6174618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481" y="812"/>
                        <a:pt x="481" y="812"/>
                        <a:pt x="481" y="812"/>
                      </a:cubicBezTo>
                      <a:cubicBezTo>
                        <a:pt x="481" y="-271"/>
                        <a:pt x="-602" y="-271"/>
                        <a:pt x="481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80" name="Полилиния: фигура 3579">
                  <a:extLst>
                    <a:ext uri="{FF2B5EF4-FFF2-40B4-BE49-F238E27FC236}">
                      <a16:creationId xmlns:a16="http://schemas.microsoft.com/office/drawing/2014/main" id="{F6503BE9-DBEC-9F8F-4A05-D35D39AB329E}"/>
                    </a:ext>
                  </a:extLst>
                </p:cNvPr>
                <p:cNvSpPr/>
                <p:nvPr/>
              </p:nvSpPr>
              <p:spPr>
                <a:xfrm>
                  <a:off x="11759953" y="6166767"/>
                  <a:ext cx="3248" cy="1082"/>
                </a:xfrm>
                <a:custGeom>
                  <a:avLst/>
                  <a:gdLst>
                    <a:gd name="connsiteX0" fmla="*/ 3249 w 3248"/>
                    <a:gd name="connsiteY0" fmla="*/ 0 h 1082"/>
                    <a:gd name="connsiteX1" fmla="*/ 1083 w 3248"/>
                    <a:gd name="connsiteY1" fmla="*/ 0 h 1082"/>
                    <a:gd name="connsiteX2" fmla="*/ 0 w 324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248" h="1082">
                      <a:moveTo>
                        <a:pt x="3249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81" name="Полилиния: фигура 3580">
                  <a:extLst>
                    <a:ext uri="{FF2B5EF4-FFF2-40B4-BE49-F238E27FC236}">
                      <a16:creationId xmlns:a16="http://schemas.microsoft.com/office/drawing/2014/main" id="{2258EA57-77BF-94D3-9465-42858A17D399}"/>
                    </a:ext>
                  </a:extLst>
                </p:cNvPr>
                <p:cNvSpPr/>
                <p:nvPr/>
              </p:nvSpPr>
              <p:spPr>
                <a:xfrm>
                  <a:off x="11722054" y="6165685"/>
                  <a:ext cx="35734" cy="17620"/>
                </a:xfrm>
                <a:custGeom>
                  <a:avLst/>
                  <a:gdLst>
                    <a:gd name="connsiteX0" fmla="*/ 3249 w 35734"/>
                    <a:gd name="connsiteY0" fmla="*/ 17326 h 17620"/>
                    <a:gd name="connsiteX1" fmla="*/ 9746 w 35734"/>
                    <a:gd name="connsiteY1" fmla="*/ 15160 h 17620"/>
                    <a:gd name="connsiteX2" fmla="*/ 11911 w 35734"/>
                    <a:gd name="connsiteY2" fmla="*/ 9746 h 17620"/>
                    <a:gd name="connsiteX3" fmla="*/ 12994 w 35734"/>
                    <a:gd name="connsiteY3" fmla="*/ 14077 h 17620"/>
                    <a:gd name="connsiteX4" fmla="*/ 18408 w 35734"/>
                    <a:gd name="connsiteY4" fmla="*/ 11911 h 17620"/>
                    <a:gd name="connsiteX5" fmla="*/ 23823 w 35734"/>
                    <a:gd name="connsiteY5" fmla="*/ 7580 h 17620"/>
                    <a:gd name="connsiteX6" fmla="*/ 23823 w 35734"/>
                    <a:gd name="connsiteY6" fmla="*/ 8663 h 17620"/>
                    <a:gd name="connsiteX7" fmla="*/ 28154 w 35734"/>
                    <a:gd name="connsiteY7" fmla="*/ 3249 h 17620"/>
                    <a:gd name="connsiteX8" fmla="*/ 29237 w 35734"/>
                    <a:gd name="connsiteY8" fmla="*/ 7580 h 17620"/>
                    <a:gd name="connsiteX9" fmla="*/ 29237 w 35734"/>
                    <a:gd name="connsiteY9" fmla="*/ 7580 h 17620"/>
                    <a:gd name="connsiteX10" fmla="*/ 34651 w 35734"/>
                    <a:gd name="connsiteY10" fmla="*/ 5414 h 17620"/>
                    <a:gd name="connsiteX11" fmla="*/ 35734 w 35734"/>
                    <a:gd name="connsiteY11" fmla="*/ 2166 h 17620"/>
                    <a:gd name="connsiteX12" fmla="*/ 35734 w 35734"/>
                    <a:gd name="connsiteY12" fmla="*/ 0 h 17620"/>
                    <a:gd name="connsiteX13" fmla="*/ 31402 w 35734"/>
                    <a:gd name="connsiteY13" fmla="*/ 2166 h 17620"/>
                    <a:gd name="connsiteX14" fmla="*/ 31402 w 35734"/>
                    <a:gd name="connsiteY14" fmla="*/ 0 h 17620"/>
                    <a:gd name="connsiteX15" fmla="*/ 30320 w 35734"/>
                    <a:gd name="connsiteY15" fmla="*/ 1083 h 17620"/>
                    <a:gd name="connsiteX16" fmla="*/ 29237 w 35734"/>
                    <a:gd name="connsiteY16" fmla="*/ 0 h 17620"/>
                    <a:gd name="connsiteX17" fmla="*/ 25988 w 35734"/>
                    <a:gd name="connsiteY17" fmla="*/ 2166 h 17620"/>
                    <a:gd name="connsiteX18" fmla="*/ 25988 w 35734"/>
                    <a:gd name="connsiteY18" fmla="*/ 2166 h 17620"/>
                    <a:gd name="connsiteX19" fmla="*/ 23823 w 35734"/>
                    <a:gd name="connsiteY19" fmla="*/ 4331 h 17620"/>
                    <a:gd name="connsiteX20" fmla="*/ 21657 w 35734"/>
                    <a:gd name="connsiteY20" fmla="*/ 2166 h 17620"/>
                    <a:gd name="connsiteX21" fmla="*/ 21657 w 35734"/>
                    <a:gd name="connsiteY21" fmla="*/ 3249 h 17620"/>
                    <a:gd name="connsiteX22" fmla="*/ 12994 w 35734"/>
                    <a:gd name="connsiteY22" fmla="*/ 3249 h 17620"/>
                    <a:gd name="connsiteX23" fmla="*/ 12994 w 35734"/>
                    <a:gd name="connsiteY23" fmla="*/ 5414 h 17620"/>
                    <a:gd name="connsiteX24" fmla="*/ 16243 w 35734"/>
                    <a:gd name="connsiteY24" fmla="*/ 3249 h 17620"/>
                    <a:gd name="connsiteX25" fmla="*/ 17326 w 35734"/>
                    <a:gd name="connsiteY25" fmla="*/ 7580 h 17620"/>
                    <a:gd name="connsiteX26" fmla="*/ 11911 w 35734"/>
                    <a:gd name="connsiteY26" fmla="*/ 5414 h 17620"/>
                    <a:gd name="connsiteX27" fmla="*/ 6497 w 35734"/>
                    <a:gd name="connsiteY27" fmla="*/ 8663 h 17620"/>
                    <a:gd name="connsiteX28" fmla="*/ 6497 w 35734"/>
                    <a:gd name="connsiteY28" fmla="*/ 8663 h 17620"/>
                    <a:gd name="connsiteX29" fmla="*/ 3249 w 35734"/>
                    <a:gd name="connsiteY29" fmla="*/ 11911 h 17620"/>
                    <a:gd name="connsiteX30" fmla="*/ 4331 w 35734"/>
                    <a:gd name="connsiteY30" fmla="*/ 11911 h 17620"/>
                    <a:gd name="connsiteX31" fmla="*/ 3249 w 35734"/>
                    <a:gd name="connsiteY31" fmla="*/ 14077 h 17620"/>
                    <a:gd name="connsiteX32" fmla="*/ 2166 w 35734"/>
                    <a:gd name="connsiteY32" fmla="*/ 12994 h 17620"/>
                    <a:gd name="connsiteX33" fmla="*/ 0 w 35734"/>
                    <a:gd name="connsiteY33" fmla="*/ 17326 h 17620"/>
                    <a:gd name="connsiteX34" fmla="*/ 2166 w 35734"/>
                    <a:gd name="connsiteY34" fmla="*/ 14077 h 17620"/>
                    <a:gd name="connsiteX35" fmla="*/ 3249 w 35734"/>
                    <a:gd name="connsiteY35" fmla="*/ 17326 h 17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35734" h="17620">
                      <a:moveTo>
                        <a:pt x="3249" y="17326"/>
                      </a:moveTo>
                      <a:cubicBezTo>
                        <a:pt x="5414" y="18408"/>
                        <a:pt x="7580" y="16243"/>
                        <a:pt x="9746" y="15160"/>
                      </a:cubicBezTo>
                      <a:cubicBezTo>
                        <a:pt x="12994" y="12994"/>
                        <a:pt x="8663" y="10828"/>
                        <a:pt x="11911" y="9746"/>
                      </a:cubicBezTo>
                      <a:lnTo>
                        <a:pt x="12994" y="14077"/>
                      </a:lnTo>
                      <a:cubicBezTo>
                        <a:pt x="14077" y="12994"/>
                        <a:pt x="16243" y="12994"/>
                        <a:pt x="18408" y="11911"/>
                      </a:cubicBezTo>
                      <a:cubicBezTo>
                        <a:pt x="20574" y="10828"/>
                        <a:pt x="21657" y="9746"/>
                        <a:pt x="23823" y="7580"/>
                      </a:cubicBezTo>
                      <a:cubicBezTo>
                        <a:pt x="23823" y="7580"/>
                        <a:pt x="24906" y="8663"/>
                        <a:pt x="23823" y="8663"/>
                      </a:cubicBezTo>
                      <a:cubicBezTo>
                        <a:pt x="25988" y="8663"/>
                        <a:pt x="23823" y="3249"/>
                        <a:pt x="28154" y="3249"/>
                      </a:cubicBezTo>
                      <a:cubicBezTo>
                        <a:pt x="24906" y="6497"/>
                        <a:pt x="29237" y="5414"/>
                        <a:pt x="29237" y="7580"/>
                      </a:cubicBezTo>
                      <a:lnTo>
                        <a:pt x="29237" y="7580"/>
                      </a:lnTo>
                      <a:cubicBezTo>
                        <a:pt x="31402" y="6497"/>
                        <a:pt x="33568" y="5414"/>
                        <a:pt x="34651" y="5414"/>
                      </a:cubicBezTo>
                      <a:cubicBezTo>
                        <a:pt x="34651" y="4331"/>
                        <a:pt x="33568" y="3249"/>
                        <a:pt x="35734" y="2166"/>
                      </a:cubicBezTo>
                      <a:cubicBezTo>
                        <a:pt x="34651" y="2166"/>
                        <a:pt x="35734" y="1083"/>
                        <a:pt x="35734" y="0"/>
                      </a:cubicBezTo>
                      <a:cubicBezTo>
                        <a:pt x="33568" y="1083"/>
                        <a:pt x="32485" y="1083"/>
                        <a:pt x="31402" y="2166"/>
                      </a:cubicBezTo>
                      <a:cubicBezTo>
                        <a:pt x="30320" y="1083"/>
                        <a:pt x="32485" y="2166"/>
                        <a:pt x="31402" y="0"/>
                      </a:cubicBezTo>
                      <a:cubicBezTo>
                        <a:pt x="31402" y="0"/>
                        <a:pt x="30320" y="1083"/>
                        <a:pt x="30320" y="1083"/>
                      </a:cubicBezTo>
                      <a:cubicBezTo>
                        <a:pt x="29237" y="1083"/>
                        <a:pt x="31402" y="0"/>
                        <a:pt x="29237" y="0"/>
                      </a:cubicBezTo>
                      <a:cubicBezTo>
                        <a:pt x="29237" y="1083"/>
                        <a:pt x="28154" y="2166"/>
                        <a:pt x="25988" y="2166"/>
                      </a:cubicBezTo>
                      <a:lnTo>
                        <a:pt x="25988" y="2166"/>
                      </a:lnTo>
                      <a:cubicBezTo>
                        <a:pt x="24906" y="3249"/>
                        <a:pt x="23823" y="2166"/>
                        <a:pt x="23823" y="4331"/>
                      </a:cubicBezTo>
                      <a:cubicBezTo>
                        <a:pt x="23823" y="4331"/>
                        <a:pt x="21657" y="2166"/>
                        <a:pt x="21657" y="2166"/>
                      </a:cubicBezTo>
                      <a:lnTo>
                        <a:pt x="21657" y="3249"/>
                      </a:lnTo>
                      <a:cubicBezTo>
                        <a:pt x="18408" y="3249"/>
                        <a:pt x="16243" y="0"/>
                        <a:pt x="12994" y="3249"/>
                      </a:cubicBezTo>
                      <a:cubicBezTo>
                        <a:pt x="14077" y="3249"/>
                        <a:pt x="12994" y="4331"/>
                        <a:pt x="12994" y="5414"/>
                      </a:cubicBezTo>
                      <a:cubicBezTo>
                        <a:pt x="15160" y="5414"/>
                        <a:pt x="14077" y="3249"/>
                        <a:pt x="16243" y="3249"/>
                      </a:cubicBezTo>
                      <a:cubicBezTo>
                        <a:pt x="17326" y="4331"/>
                        <a:pt x="15160" y="6497"/>
                        <a:pt x="17326" y="7580"/>
                      </a:cubicBezTo>
                      <a:cubicBezTo>
                        <a:pt x="15160" y="6497"/>
                        <a:pt x="14077" y="8663"/>
                        <a:pt x="11911" y="5414"/>
                      </a:cubicBezTo>
                      <a:cubicBezTo>
                        <a:pt x="9746" y="6497"/>
                        <a:pt x="9746" y="7580"/>
                        <a:pt x="6497" y="8663"/>
                      </a:cubicBezTo>
                      <a:lnTo>
                        <a:pt x="6497" y="8663"/>
                      </a:lnTo>
                      <a:cubicBezTo>
                        <a:pt x="7580" y="10828"/>
                        <a:pt x="4331" y="8663"/>
                        <a:pt x="3249" y="11911"/>
                      </a:cubicBezTo>
                      <a:lnTo>
                        <a:pt x="4331" y="11911"/>
                      </a:lnTo>
                      <a:cubicBezTo>
                        <a:pt x="4331" y="12994"/>
                        <a:pt x="4331" y="12994"/>
                        <a:pt x="3249" y="14077"/>
                      </a:cubicBezTo>
                      <a:cubicBezTo>
                        <a:pt x="3249" y="14077"/>
                        <a:pt x="3249" y="14077"/>
                        <a:pt x="2166" y="12994"/>
                      </a:cubicBezTo>
                      <a:cubicBezTo>
                        <a:pt x="3249" y="15160"/>
                        <a:pt x="0" y="16243"/>
                        <a:pt x="0" y="17326"/>
                      </a:cubicBezTo>
                      <a:cubicBezTo>
                        <a:pt x="1083" y="17326"/>
                        <a:pt x="1083" y="15160"/>
                        <a:pt x="2166" y="14077"/>
                      </a:cubicBezTo>
                      <a:cubicBezTo>
                        <a:pt x="4331" y="16243"/>
                        <a:pt x="4331" y="17326"/>
                        <a:pt x="3249" y="1732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82" name="Полилиния: фигура 3581">
                  <a:extLst>
                    <a:ext uri="{FF2B5EF4-FFF2-40B4-BE49-F238E27FC236}">
                      <a16:creationId xmlns:a16="http://schemas.microsoft.com/office/drawing/2014/main" id="{5AA140E2-B144-FFF8-4C45-EB6E378DDDA1}"/>
                    </a:ext>
                  </a:extLst>
                </p:cNvPr>
                <p:cNvSpPr/>
                <p:nvPr/>
              </p:nvSpPr>
              <p:spPr>
                <a:xfrm>
                  <a:off x="11746959" y="6168933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83" name="Полилиния: фигура 3582">
                  <a:extLst>
                    <a:ext uri="{FF2B5EF4-FFF2-40B4-BE49-F238E27FC236}">
                      <a16:creationId xmlns:a16="http://schemas.microsoft.com/office/drawing/2014/main" id="{9EB467A0-22C9-4763-D353-478A8215EF23}"/>
                    </a:ext>
                  </a:extLst>
                </p:cNvPr>
                <p:cNvSpPr/>
                <p:nvPr/>
              </p:nvSpPr>
              <p:spPr>
                <a:xfrm>
                  <a:off x="11706052" y="6177596"/>
                  <a:ext cx="16001" cy="23822"/>
                </a:xfrm>
                <a:custGeom>
                  <a:avLst/>
                  <a:gdLst>
                    <a:gd name="connsiteX0" fmla="*/ 9505 w 16001"/>
                    <a:gd name="connsiteY0" fmla="*/ 8663 h 23822"/>
                    <a:gd name="connsiteX1" fmla="*/ 7339 w 16001"/>
                    <a:gd name="connsiteY1" fmla="*/ 7580 h 23822"/>
                    <a:gd name="connsiteX2" fmla="*/ 10588 w 16001"/>
                    <a:gd name="connsiteY2" fmla="*/ 10828 h 23822"/>
                    <a:gd name="connsiteX3" fmla="*/ 8422 w 16001"/>
                    <a:gd name="connsiteY3" fmla="*/ 12994 h 23822"/>
                    <a:gd name="connsiteX4" fmla="*/ 6256 w 16001"/>
                    <a:gd name="connsiteY4" fmla="*/ 9746 h 23822"/>
                    <a:gd name="connsiteX5" fmla="*/ 4091 w 16001"/>
                    <a:gd name="connsiteY5" fmla="*/ 10828 h 23822"/>
                    <a:gd name="connsiteX6" fmla="*/ 6256 w 16001"/>
                    <a:gd name="connsiteY6" fmla="*/ 12994 h 23822"/>
                    <a:gd name="connsiteX7" fmla="*/ 5173 w 16001"/>
                    <a:gd name="connsiteY7" fmla="*/ 16243 h 23822"/>
                    <a:gd name="connsiteX8" fmla="*/ 5173 w 16001"/>
                    <a:gd name="connsiteY8" fmla="*/ 15160 h 23822"/>
                    <a:gd name="connsiteX9" fmla="*/ 1925 w 16001"/>
                    <a:gd name="connsiteY9" fmla="*/ 14077 h 23822"/>
                    <a:gd name="connsiteX10" fmla="*/ 1925 w 16001"/>
                    <a:gd name="connsiteY10" fmla="*/ 23823 h 23822"/>
                    <a:gd name="connsiteX11" fmla="*/ 3008 w 16001"/>
                    <a:gd name="connsiteY11" fmla="*/ 21657 h 23822"/>
                    <a:gd name="connsiteX12" fmla="*/ 842 w 16001"/>
                    <a:gd name="connsiteY12" fmla="*/ 19491 h 23822"/>
                    <a:gd name="connsiteX13" fmla="*/ 3008 w 16001"/>
                    <a:gd name="connsiteY13" fmla="*/ 18408 h 23822"/>
                    <a:gd name="connsiteX14" fmla="*/ 3008 w 16001"/>
                    <a:gd name="connsiteY14" fmla="*/ 20574 h 23822"/>
                    <a:gd name="connsiteX15" fmla="*/ 16002 w 16001"/>
                    <a:gd name="connsiteY15" fmla="*/ 8663 h 23822"/>
                    <a:gd name="connsiteX16" fmla="*/ 14919 w 16001"/>
                    <a:gd name="connsiteY16" fmla="*/ 9746 h 23822"/>
                    <a:gd name="connsiteX17" fmla="*/ 13836 w 16001"/>
                    <a:gd name="connsiteY17" fmla="*/ 10828 h 23822"/>
                    <a:gd name="connsiteX18" fmla="*/ 14919 w 16001"/>
                    <a:gd name="connsiteY18" fmla="*/ 7580 h 23822"/>
                    <a:gd name="connsiteX19" fmla="*/ 12753 w 16001"/>
                    <a:gd name="connsiteY19" fmla="*/ 5414 h 23822"/>
                    <a:gd name="connsiteX20" fmla="*/ 14919 w 16001"/>
                    <a:gd name="connsiteY20" fmla="*/ 5414 h 23822"/>
                    <a:gd name="connsiteX21" fmla="*/ 12753 w 16001"/>
                    <a:gd name="connsiteY21" fmla="*/ 3249 h 23822"/>
                    <a:gd name="connsiteX22" fmla="*/ 16002 w 16001"/>
                    <a:gd name="connsiteY22" fmla="*/ 0 h 23822"/>
                    <a:gd name="connsiteX23" fmla="*/ 10588 w 16001"/>
                    <a:gd name="connsiteY23" fmla="*/ 3249 h 23822"/>
                    <a:gd name="connsiteX24" fmla="*/ 9505 w 16001"/>
                    <a:gd name="connsiteY24" fmla="*/ 8663 h 238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6001" h="23822">
                      <a:moveTo>
                        <a:pt x="9505" y="8663"/>
                      </a:moveTo>
                      <a:cubicBezTo>
                        <a:pt x="8422" y="9746"/>
                        <a:pt x="8422" y="7580"/>
                        <a:pt x="7339" y="7580"/>
                      </a:cubicBezTo>
                      <a:cubicBezTo>
                        <a:pt x="7339" y="9746"/>
                        <a:pt x="10588" y="8663"/>
                        <a:pt x="10588" y="10828"/>
                      </a:cubicBezTo>
                      <a:cubicBezTo>
                        <a:pt x="9505" y="10828"/>
                        <a:pt x="9505" y="12994"/>
                        <a:pt x="8422" y="12994"/>
                      </a:cubicBezTo>
                      <a:cubicBezTo>
                        <a:pt x="8422" y="11911"/>
                        <a:pt x="6256" y="9746"/>
                        <a:pt x="6256" y="9746"/>
                      </a:cubicBezTo>
                      <a:cubicBezTo>
                        <a:pt x="6256" y="10828"/>
                        <a:pt x="4091" y="10828"/>
                        <a:pt x="4091" y="10828"/>
                      </a:cubicBezTo>
                      <a:cubicBezTo>
                        <a:pt x="7339" y="9746"/>
                        <a:pt x="3008" y="12994"/>
                        <a:pt x="6256" y="12994"/>
                      </a:cubicBezTo>
                      <a:cubicBezTo>
                        <a:pt x="7339" y="14077"/>
                        <a:pt x="6256" y="16243"/>
                        <a:pt x="5173" y="16243"/>
                      </a:cubicBezTo>
                      <a:cubicBezTo>
                        <a:pt x="4091" y="15160"/>
                        <a:pt x="5173" y="15160"/>
                        <a:pt x="5173" y="15160"/>
                      </a:cubicBezTo>
                      <a:cubicBezTo>
                        <a:pt x="4091" y="12994"/>
                        <a:pt x="3008" y="15160"/>
                        <a:pt x="1925" y="14077"/>
                      </a:cubicBezTo>
                      <a:cubicBezTo>
                        <a:pt x="1925" y="17325"/>
                        <a:pt x="-2406" y="22740"/>
                        <a:pt x="1925" y="23823"/>
                      </a:cubicBezTo>
                      <a:cubicBezTo>
                        <a:pt x="3008" y="23823"/>
                        <a:pt x="3008" y="22740"/>
                        <a:pt x="3008" y="21657"/>
                      </a:cubicBezTo>
                      <a:cubicBezTo>
                        <a:pt x="842" y="22740"/>
                        <a:pt x="842" y="20574"/>
                        <a:pt x="842" y="19491"/>
                      </a:cubicBezTo>
                      <a:cubicBezTo>
                        <a:pt x="1925" y="19491"/>
                        <a:pt x="1925" y="17325"/>
                        <a:pt x="3008" y="18408"/>
                      </a:cubicBezTo>
                      <a:lnTo>
                        <a:pt x="3008" y="20574"/>
                      </a:lnTo>
                      <a:cubicBezTo>
                        <a:pt x="6256" y="17325"/>
                        <a:pt x="11671" y="12994"/>
                        <a:pt x="16002" y="8663"/>
                      </a:cubicBezTo>
                      <a:cubicBezTo>
                        <a:pt x="16002" y="8663"/>
                        <a:pt x="14919" y="8663"/>
                        <a:pt x="14919" y="9746"/>
                      </a:cubicBezTo>
                      <a:cubicBezTo>
                        <a:pt x="14919" y="9746"/>
                        <a:pt x="13836" y="10828"/>
                        <a:pt x="13836" y="10828"/>
                      </a:cubicBezTo>
                      <a:cubicBezTo>
                        <a:pt x="13836" y="9746"/>
                        <a:pt x="13836" y="8663"/>
                        <a:pt x="14919" y="7580"/>
                      </a:cubicBezTo>
                      <a:lnTo>
                        <a:pt x="12753" y="5414"/>
                      </a:lnTo>
                      <a:cubicBezTo>
                        <a:pt x="13836" y="5414"/>
                        <a:pt x="13836" y="4331"/>
                        <a:pt x="14919" y="5414"/>
                      </a:cubicBezTo>
                      <a:cubicBezTo>
                        <a:pt x="14919" y="4331"/>
                        <a:pt x="13836" y="3249"/>
                        <a:pt x="12753" y="3249"/>
                      </a:cubicBezTo>
                      <a:cubicBezTo>
                        <a:pt x="13836" y="2166"/>
                        <a:pt x="14919" y="2166"/>
                        <a:pt x="16002" y="0"/>
                      </a:cubicBezTo>
                      <a:cubicBezTo>
                        <a:pt x="11671" y="0"/>
                        <a:pt x="14919" y="3249"/>
                        <a:pt x="10588" y="3249"/>
                      </a:cubicBezTo>
                      <a:lnTo>
                        <a:pt x="9505" y="866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84" name="Полилиния: фигура 3583">
                  <a:extLst>
                    <a:ext uri="{FF2B5EF4-FFF2-40B4-BE49-F238E27FC236}">
                      <a16:creationId xmlns:a16="http://schemas.microsoft.com/office/drawing/2014/main" id="{8CDDA1F4-291B-1032-F283-709ADCD6A01E}"/>
                    </a:ext>
                  </a:extLst>
                </p:cNvPr>
                <p:cNvSpPr/>
                <p:nvPr/>
              </p:nvSpPr>
              <p:spPr>
                <a:xfrm>
                  <a:off x="11719888" y="6180844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85" name="Полилиния: фигура 3584">
                  <a:extLst>
                    <a:ext uri="{FF2B5EF4-FFF2-40B4-BE49-F238E27FC236}">
                      <a16:creationId xmlns:a16="http://schemas.microsoft.com/office/drawing/2014/main" id="{53232E0B-435A-2FBC-4CA2-1D4E63C1FBE3}"/>
                    </a:ext>
                  </a:extLst>
                </p:cNvPr>
                <p:cNvSpPr/>
                <p:nvPr/>
              </p:nvSpPr>
              <p:spPr>
                <a:xfrm>
                  <a:off x="11721241" y="6185176"/>
                  <a:ext cx="812" cy="1082"/>
                </a:xfrm>
                <a:custGeom>
                  <a:avLst/>
                  <a:gdLst>
                    <a:gd name="connsiteX0" fmla="*/ 812 w 812"/>
                    <a:gd name="connsiteY0" fmla="*/ 1083 h 1082"/>
                    <a:gd name="connsiteX1" fmla="*/ 812 w 812"/>
                    <a:gd name="connsiteY1" fmla="*/ 0 h 1082"/>
                    <a:gd name="connsiteX2" fmla="*/ 812 w 81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">
                      <a:moveTo>
                        <a:pt x="812" y="1083"/>
                      </a:moveTo>
                      <a:cubicBezTo>
                        <a:pt x="812" y="1083"/>
                        <a:pt x="812" y="0"/>
                        <a:pt x="812" y="0"/>
                      </a:cubicBezTo>
                      <a:cubicBezTo>
                        <a:pt x="-271" y="0"/>
                        <a:pt x="-271" y="1083"/>
                        <a:pt x="812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86" name="Полилиния: фигура 3585">
                  <a:extLst>
                    <a:ext uri="{FF2B5EF4-FFF2-40B4-BE49-F238E27FC236}">
                      <a16:creationId xmlns:a16="http://schemas.microsoft.com/office/drawing/2014/main" id="{706B3334-3459-140F-94DD-85A3E64DFC9A}"/>
                    </a:ext>
                  </a:extLst>
                </p:cNvPr>
                <p:cNvSpPr/>
                <p:nvPr/>
              </p:nvSpPr>
              <p:spPr>
                <a:xfrm>
                  <a:off x="11703645" y="6192756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0 h 2165"/>
                    <a:gd name="connsiteX1" fmla="*/ 0 w 1082"/>
                    <a:gd name="connsiteY1" fmla="*/ 2166 h 2165"/>
                    <a:gd name="connsiteX2" fmla="*/ 1083 w 1082"/>
                    <a:gd name="connsiteY2" fmla="*/ 1083 h 2165"/>
                    <a:gd name="connsiteX3" fmla="*/ 1083 w 1082"/>
                    <a:gd name="connsiteY3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2165">
                      <a:moveTo>
                        <a:pt x="1083" y="0"/>
                      </a:moveTo>
                      <a:lnTo>
                        <a:pt x="0" y="2166"/>
                      </a:lnTo>
                      <a:lnTo>
                        <a:pt x="1083" y="1083"/>
                      </a:lnTo>
                      <a:cubicBezTo>
                        <a:pt x="1083" y="1083"/>
                        <a:pt x="1083" y="0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87" name="Полилиния: фигура 3586">
                  <a:extLst>
                    <a:ext uri="{FF2B5EF4-FFF2-40B4-BE49-F238E27FC236}">
                      <a16:creationId xmlns:a16="http://schemas.microsoft.com/office/drawing/2014/main" id="{49E50479-D13A-A734-3F12-D8C399F41A79}"/>
                    </a:ext>
                  </a:extLst>
                </p:cNvPr>
                <p:cNvSpPr/>
                <p:nvPr/>
              </p:nvSpPr>
              <p:spPr>
                <a:xfrm>
                  <a:off x="11699314" y="6199253"/>
                  <a:ext cx="5414" cy="8662"/>
                </a:xfrm>
                <a:custGeom>
                  <a:avLst/>
                  <a:gdLst>
                    <a:gd name="connsiteX0" fmla="*/ 2166 w 5414"/>
                    <a:gd name="connsiteY0" fmla="*/ 8663 h 8662"/>
                    <a:gd name="connsiteX1" fmla="*/ 5414 w 5414"/>
                    <a:gd name="connsiteY1" fmla="*/ 3249 h 8662"/>
                    <a:gd name="connsiteX2" fmla="*/ 1083 w 5414"/>
                    <a:gd name="connsiteY2" fmla="*/ 0 h 8662"/>
                    <a:gd name="connsiteX3" fmla="*/ 2166 w 5414"/>
                    <a:gd name="connsiteY3" fmla="*/ 4331 h 8662"/>
                    <a:gd name="connsiteX4" fmla="*/ 0 w 5414"/>
                    <a:gd name="connsiteY4" fmla="*/ 7580 h 8662"/>
                    <a:gd name="connsiteX5" fmla="*/ 2166 w 5414"/>
                    <a:gd name="connsiteY5" fmla="*/ 8663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14" h="8662">
                      <a:moveTo>
                        <a:pt x="2166" y="8663"/>
                      </a:moveTo>
                      <a:cubicBezTo>
                        <a:pt x="3249" y="6497"/>
                        <a:pt x="3249" y="4331"/>
                        <a:pt x="5414" y="3249"/>
                      </a:cubicBezTo>
                      <a:cubicBezTo>
                        <a:pt x="4332" y="1083"/>
                        <a:pt x="2166" y="1083"/>
                        <a:pt x="1083" y="0"/>
                      </a:cubicBezTo>
                      <a:cubicBezTo>
                        <a:pt x="0" y="1083"/>
                        <a:pt x="2166" y="3249"/>
                        <a:pt x="2166" y="4331"/>
                      </a:cubicBezTo>
                      <a:cubicBezTo>
                        <a:pt x="1083" y="4331"/>
                        <a:pt x="1083" y="6497"/>
                        <a:pt x="0" y="7580"/>
                      </a:cubicBezTo>
                      <a:cubicBezTo>
                        <a:pt x="1083" y="7580"/>
                        <a:pt x="2166" y="8663"/>
                        <a:pt x="2166" y="86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88" name="Полилиния: фигура 3587">
                  <a:extLst>
                    <a:ext uri="{FF2B5EF4-FFF2-40B4-BE49-F238E27FC236}">
                      <a16:creationId xmlns:a16="http://schemas.microsoft.com/office/drawing/2014/main" id="{0F16DA56-CA99-27B2-1AD2-94062932D1E2}"/>
                    </a:ext>
                  </a:extLst>
                </p:cNvPr>
                <p:cNvSpPr/>
                <p:nvPr/>
              </p:nvSpPr>
              <p:spPr>
                <a:xfrm>
                  <a:off x="11683071" y="6203960"/>
                  <a:ext cx="16242" cy="65677"/>
                </a:xfrm>
                <a:custGeom>
                  <a:avLst/>
                  <a:gdLst>
                    <a:gd name="connsiteX0" fmla="*/ 8663 w 16242"/>
                    <a:gd name="connsiteY0" fmla="*/ 9370 h 65677"/>
                    <a:gd name="connsiteX1" fmla="*/ 7580 w 16242"/>
                    <a:gd name="connsiteY1" fmla="*/ 12618 h 65677"/>
                    <a:gd name="connsiteX2" fmla="*/ 7580 w 16242"/>
                    <a:gd name="connsiteY2" fmla="*/ 10453 h 65677"/>
                    <a:gd name="connsiteX3" fmla="*/ 5414 w 16242"/>
                    <a:gd name="connsiteY3" fmla="*/ 12618 h 65677"/>
                    <a:gd name="connsiteX4" fmla="*/ 6497 w 16242"/>
                    <a:gd name="connsiteY4" fmla="*/ 12618 h 65677"/>
                    <a:gd name="connsiteX5" fmla="*/ 4332 w 16242"/>
                    <a:gd name="connsiteY5" fmla="*/ 19115 h 65677"/>
                    <a:gd name="connsiteX6" fmla="*/ 6497 w 16242"/>
                    <a:gd name="connsiteY6" fmla="*/ 21281 h 65677"/>
                    <a:gd name="connsiteX7" fmla="*/ 2166 w 16242"/>
                    <a:gd name="connsiteY7" fmla="*/ 24530 h 65677"/>
                    <a:gd name="connsiteX8" fmla="*/ 7580 w 16242"/>
                    <a:gd name="connsiteY8" fmla="*/ 24530 h 65677"/>
                    <a:gd name="connsiteX9" fmla="*/ 4332 w 16242"/>
                    <a:gd name="connsiteY9" fmla="*/ 31027 h 65677"/>
                    <a:gd name="connsiteX10" fmla="*/ 4332 w 16242"/>
                    <a:gd name="connsiteY10" fmla="*/ 29944 h 65677"/>
                    <a:gd name="connsiteX11" fmla="*/ 3249 w 16242"/>
                    <a:gd name="connsiteY11" fmla="*/ 33192 h 65677"/>
                    <a:gd name="connsiteX12" fmla="*/ 1083 w 16242"/>
                    <a:gd name="connsiteY12" fmla="*/ 33192 h 65677"/>
                    <a:gd name="connsiteX13" fmla="*/ 1083 w 16242"/>
                    <a:gd name="connsiteY13" fmla="*/ 38607 h 65677"/>
                    <a:gd name="connsiteX14" fmla="*/ 0 w 16242"/>
                    <a:gd name="connsiteY14" fmla="*/ 38607 h 65677"/>
                    <a:gd name="connsiteX15" fmla="*/ 1083 w 16242"/>
                    <a:gd name="connsiteY15" fmla="*/ 44021 h 65677"/>
                    <a:gd name="connsiteX16" fmla="*/ 2166 w 16242"/>
                    <a:gd name="connsiteY16" fmla="*/ 49435 h 65677"/>
                    <a:gd name="connsiteX17" fmla="*/ 1083 w 16242"/>
                    <a:gd name="connsiteY17" fmla="*/ 51601 h 65677"/>
                    <a:gd name="connsiteX18" fmla="*/ 2166 w 16242"/>
                    <a:gd name="connsiteY18" fmla="*/ 51601 h 65677"/>
                    <a:gd name="connsiteX19" fmla="*/ 4332 w 16242"/>
                    <a:gd name="connsiteY19" fmla="*/ 50518 h 65677"/>
                    <a:gd name="connsiteX20" fmla="*/ 4332 w 16242"/>
                    <a:gd name="connsiteY20" fmla="*/ 54849 h 65677"/>
                    <a:gd name="connsiteX21" fmla="*/ 1083 w 16242"/>
                    <a:gd name="connsiteY21" fmla="*/ 53766 h 65677"/>
                    <a:gd name="connsiteX22" fmla="*/ 2166 w 16242"/>
                    <a:gd name="connsiteY22" fmla="*/ 55932 h 65677"/>
                    <a:gd name="connsiteX23" fmla="*/ 0 w 16242"/>
                    <a:gd name="connsiteY23" fmla="*/ 58098 h 65677"/>
                    <a:gd name="connsiteX24" fmla="*/ 2166 w 16242"/>
                    <a:gd name="connsiteY24" fmla="*/ 60264 h 65677"/>
                    <a:gd name="connsiteX25" fmla="*/ 4332 w 16242"/>
                    <a:gd name="connsiteY25" fmla="*/ 62429 h 65677"/>
                    <a:gd name="connsiteX26" fmla="*/ 4332 w 16242"/>
                    <a:gd name="connsiteY26" fmla="*/ 65678 h 65677"/>
                    <a:gd name="connsiteX27" fmla="*/ 7580 w 16242"/>
                    <a:gd name="connsiteY27" fmla="*/ 62429 h 65677"/>
                    <a:gd name="connsiteX28" fmla="*/ 5414 w 16242"/>
                    <a:gd name="connsiteY28" fmla="*/ 55932 h 65677"/>
                    <a:gd name="connsiteX29" fmla="*/ 4332 w 16242"/>
                    <a:gd name="connsiteY29" fmla="*/ 51601 h 65677"/>
                    <a:gd name="connsiteX30" fmla="*/ 4332 w 16242"/>
                    <a:gd name="connsiteY30" fmla="*/ 48352 h 65677"/>
                    <a:gd name="connsiteX31" fmla="*/ 2166 w 16242"/>
                    <a:gd name="connsiteY31" fmla="*/ 45104 h 65677"/>
                    <a:gd name="connsiteX32" fmla="*/ 4332 w 16242"/>
                    <a:gd name="connsiteY32" fmla="*/ 44021 h 65677"/>
                    <a:gd name="connsiteX33" fmla="*/ 2166 w 16242"/>
                    <a:gd name="connsiteY33" fmla="*/ 44021 h 65677"/>
                    <a:gd name="connsiteX34" fmla="*/ 4332 w 16242"/>
                    <a:gd name="connsiteY34" fmla="*/ 41855 h 65677"/>
                    <a:gd name="connsiteX35" fmla="*/ 2166 w 16242"/>
                    <a:gd name="connsiteY35" fmla="*/ 40772 h 65677"/>
                    <a:gd name="connsiteX36" fmla="*/ 5414 w 16242"/>
                    <a:gd name="connsiteY36" fmla="*/ 39689 h 65677"/>
                    <a:gd name="connsiteX37" fmla="*/ 5414 w 16242"/>
                    <a:gd name="connsiteY37" fmla="*/ 34275 h 65677"/>
                    <a:gd name="connsiteX38" fmla="*/ 5414 w 16242"/>
                    <a:gd name="connsiteY38" fmla="*/ 28861 h 65677"/>
                    <a:gd name="connsiteX39" fmla="*/ 6497 w 16242"/>
                    <a:gd name="connsiteY39" fmla="*/ 23447 h 65677"/>
                    <a:gd name="connsiteX40" fmla="*/ 8663 w 16242"/>
                    <a:gd name="connsiteY40" fmla="*/ 18033 h 65677"/>
                    <a:gd name="connsiteX41" fmla="*/ 6497 w 16242"/>
                    <a:gd name="connsiteY41" fmla="*/ 18033 h 65677"/>
                    <a:gd name="connsiteX42" fmla="*/ 8663 w 16242"/>
                    <a:gd name="connsiteY42" fmla="*/ 9370 h 65677"/>
                    <a:gd name="connsiteX43" fmla="*/ 12994 w 16242"/>
                    <a:gd name="connsiteY43" fmla="*/ 6121 h 65677"/>
                    <a:gd name="connsiteX44" fmla="*/ 11911 w 16242"/>
                    <a:gd name="connsiteY44" fmla="*/ 3956 h 65677"/>
                    <a:gd name="connsiteX45" fmla="*/ 15160 w 16242"/>
                    <a:gd name="connsiteY45" fmla="*/ 6121 h 65677"/>
                    <a:gd name="connsiteX46" fmla="*/ 16243 w 16242"/>
                    <a:gd name="connsiteY46" fmla="*/ 2873 h 65677"/>
                    <a:gd name="connsiteX47" fmla="*/ 14077 w 16242"/>
                    <a:gd name="connsiteY47" fmla="*/ 3956 h 65677"/>
                    <a:gd name="connsiteX48" fmla="*/ 16243 w 16242"/>
                    <a:gd name="connsiteY48" fmla="*/ 1790 h 65677"/>
                    <a:gd name="connsiteX49" fmla="*/ 10828 w 16242"/>
                    <a:gd name="connsiteY49" fmla="*/ 707 h 65677"/>
                    <a:gd name="connsiteX50" fmla="*/ 5414 w 16242"/>
                    <a:gd name="connsiteY50" fmla="*/ 6121 h 65677"/>
                    <a:gd name="connsiteX51" fmla="*/ 8663 w 16242"/>
                    <a:gd name="connsiteY51" fmla="*/ 9370 h 65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</a:cxnLst>
                  <a:rect l="l" t="t" r="r" b="b"/>
                  <a:pathLst>
                    <a:path w="16242" h="65677">
                      <a:moveTo>
                        <a:pt x="8663" y="9370"/>
                      </a:moveTo>
                      <a:cubicBezTo>
                        <a:pt x="7580" y="10453"/>
                        <a:pt x="8663" y="12618"/>
                        <a:pt x="7580" y="12618"/>
                      </a:cubicBezTo>
                      <a:cubicBezTo>
                        <a:pt x="6497" y="12618"/>
                        <a:pt x="6497" y="11536"/>
                        <a:pt x="7580" y="10453"/>
                      </a:cubicBezTo>
                      <a:cubicBezTo>
                        <a:pt x="5414" y="10453"/>
                        <a:pt x="7580" y="11536"/>
                        <a:pt x="5414" y="12618"/>
                      </a:cubicBezTo>
                      <a:cubicBezTo>
                        <a:pt x="5414" y="12618"/>
                        <a:pt x="6497" y="12618"/>
                        <a:pt x="6497" y="12618"/>
                      </a:cubicBezTo>
                      <a:cubicBezTo>
                        <a:pt x="4332" y="15867"/>
                        <a:pt x="7580" y="14784"/>
                        <a:pt x="4332" y="19115"/>
                      </a:cubicBezTo>
                      <a:cubicBezTo>
                        <a:pt x="4332" y="20198"/>
                        <a:pt x="4332" y="20198"/>
                        <a:pt x="6497" y="21281"/>
                      </a:cubicBezTo>
                      <a:cubicBezTo>
                        <a:pt x="4332" y="23447"/>
                        <a:pt x="4332" y="22364"/>
                        <a:pt x="2166" y="24530"/>
                      </a:cubicBezTo>
                      <a:cubicBezTo>
                        <a:pt x="3249" y="24530"/>
                        <a:pt x="5414" y="24530"/>
                        <a:pt x="7580" y="24530"/>
                      </a:cubicBezTo>
                      <a:cubicBezTo>
                        <a:pt x="4332" y="27778"/>
                        <a:pt x="6497" y="28861"/>
                        <a:pt x="4332" y="31027"/>
                      </a:cubicBezTo>
                      <a:cubicBezTo>
                        <a:pt x="4332" y="31027"/>
                        <a:pt x="4332" y="29944"/>
                        <a:pt x="4332" y="29944"/>
                      </a:cubicBezTo>
                      <a:cubicBezTo>
                        <a:pt x="2166" y="29944"/>
                        <a:pt x="4332" y="32110"/>
                        <a:pt x="3249" y="33192"/>
                      </a:cubicBezTo>
                      <a:lnTo>
                        <a:pt x="1083" y="33192"/>
                      </a:lnTo>
                      <a:cubicBezTo>
                        <a:pt x="1083" y="34275"/>
                        <a:pt x="2166" y="37524"/>
                        <a:pt x="1083" y="38607"/>
                      </a:cubicBezTo>
                      <a:lnTo>
                        <a:pt x="0" y="38607"/>
                      </a:lnTo>
                      <a:cubicBezTo>
                        <a:pt x="1083" y="40772"/>
                        <a:pt x="1083" y="42938"/>
                        <a:pt x="1083" y="44021"/>
                      </a:cubicBezTo>
                      <a:cubicBezTo>
                        <a:pt x="1083" y="46187"/>
                        <a:pt x="1083" y="47270"/>
                        <a:pt x="2166" y="49435"/>
                      </a:cubicBezTo>
                      <a:lnTo>
                        <a:pt x="1083" y="51601"/>
                      </a:lnTo>
                      <a:cubicBezTo>
                        <a:pt x="2166" y="53766"/>
                        <a:pt x="2166" y="52684"/>
                        <a:pt x="2166" y="51601"/>
                      </a:cubicBezTo>
                      <a:cubicBezTo>
                        <a:pt x="2166" y="50518"/>
                        <a:pt x="3249" y="49435"/>
                        <a:pt x="4332" y="50518"/>
                      </a:cubicBezTo>
                      <a:cubicBezTo>
                        <a:pt x="0" y="51601"/>
                        <a:pt x="5414" y="52684"/>
                        <a:pt x="4332" y="54849"/>
                      </a:cubicBezTo>
                      <a:cubicBezTo>
                        <a:pt x="3249" y="55932"/>
                        <a:pt x="3249" y="52684"/>
                        <a:pt x="1083" y="53766"/>
                      </a:cubicBezTo>
                      <a:cubicBezTo>
                        <a:pt x="3249" y="53766"/>
                        <a:pt x="2166" y="54849"/>
                        <a:pt x="2166" y="55932"/>
                      </a:cubicBezTo>
                      <a:cubicBezTo>
                        <a:pt x="0" y="55932"/>
                        <a:pt x="2166" y="58098"/>
                        <a:pt x="0" y="58098"/>
                      </a:cubicBezTo>
                      <a:cubicBezTo>
                        <a:pt x="0" y="58098"/>
                        <a:pt x="1083" y="59181"/>
                        <a:pt x="2166" y="60264"/>
                      </a:cubicBezTo>
                      <a:cubicBezTo>
                        <a:pt x="3249" y="61346"/>
                        <a:pt x="4332" y="62429"/>
                        <a:pt x="4332" y="62429"/>
                      </a:cubicBezTo>
                      <a:cubicBezTo>
                        <a:pt x="3249" y="63512"/>
                        <a:pt x="4332" y="64595"/>
                        <a:pt x="4332" y="65678"/>
                      </a:cubicBezTo>
                      <a:cubicBezTo>
                        <a:pt x="3249" y="63512"/>
                        <a:pt x="7580" y="65678"/>
                        <a:pt x="7580" y="62429"/>
                      </a:cubicBezTo>
                      <a:cubicBezTo>
                        <a:pt x="6497" y="60264"/>
                        <a:pt x="5414" y="58098"/>
                        <a:pt x="5414" y="55932"/>
                      </a:cubicBezTo>
                      <a:cubicBezTo>
                        <a:pt x="5414" y="54849"/>
                        <a:pt x="5414" y="53766"/>
                        <a:pt x="4332" y="51601"/>
                      </a:cubicBezTo>
                      <a:cubicBezTo>
                        <a:pt x="4332" y="50518"/>
                        <a:pt x="4332" y="49435"/>
                        <a:pt x="4332" y="48352"/>
                      </a:cubicBezTo>
                      <a:cubicBezTo>
                        <a:pt x="1083" y="48352"/>
                        <a:pt x="4332" y="45104"/>
                        <a:pt x="2166" y="45104"/>
                      </a:cubicBezTo>
                      <a:cubicBezTo>
                        <a:pt x="3249" y="45104"/>
                        <a:pt x="4332" y="45104"/>
                        <a:pt x="4332" y="44021"/>
                      </a:cubicBezTo>
                      <a:cubicBezTo>
                        <a:pt x="4332" y="40772"/>
                        <a:pt x="3249" y="45104"/>
                        <a:pt x="2166" y="44021"/>
                      </a:cubicBezTo>
                      <a:cubicBezTo>
                        <a:pt x="2166" y="42938"/>
                        <a:pt x="3249" y="41855"/>
                        <a:pt x="4332" y="41855"/>
                      </a:cubicBezTo>
                      <a:cubicBezTo>
                        <a:pt x="4332" y="39689"/>
                        <a:pt x="3249" y="41855"/>
                        <a:pt x="2166" y="40772"/>
                      </a:cubicBezTo>
                      <a:lnTo>
                        <a:pt x="5414" y="39689"/>
                      </a:lnTo>
                      <a:cubicBezTo>
                        <a:pt x="5414" y="37524"/>
                        <a:pt x="5414" y="36441"/>
                        <a:pt x="5414" y="34275"/>
                      </a:cubicBezTo>
                      <a:cubicBezTo>
                        <a:pt x="5414" y="32110"/>
                        <a:pt x="5414" y="29944"/>
                        <a:pt x="5414" y="28861"/>
                      </a:cubicBezTo>
                      <a:cubicBezTo>
                        <a:pt x="5414" y="26695"/>
                        <a:pt x="6497" y="24530"/>
                        <a:pt x="6497" y="23447"/>
                      </a:cubicBezTo>
                      <a:cubicBezTo>
                        <a:pt x="7580" y="21281"/>
                        <a:pt x="7580" y="20198"/>
                        <a:pt x="8663" y="18033"/>
                      </a:cubicBezTo>
                      <a:lnTo>
                        <a:pt x="6497" y="18033"/>
                      </a:lnTo>
                      <a:cubicBezTo>
                        <a:pt x="10828" y="12618"/>
                        <a:pt x="9746" y="11536"/>
                        <a:pt x="8663" y="9370"/>
                      </a:cubicBezTo>
                      <a:cubicBezTo>
                        <a:pt x="9746" y="8287"/>
                        <a:pt x="9746" y="7204"/>
                        <a:pt x="12994" y="6121"/>
                      </a:cubicBezTo>
                      <a:lnTo>
                        <a:pt x="11911" y="3956"/>
                      </a:lnTo>
                      <a:cubicBezTo>
                        <a:pt x="11911" y="5038"/>
                        <a:pt x="15160" y="5038"/>
                        <a:pt x="15160" y="6121"/>
                      </a:cubicBezTo>
                      <a:cubicBezTo>
                        <a:pt x="15160" y="5038"/>
                        <a:pt x="16243" y="5038"/>
                        <a:pt x="16243" y="2873"/>
                      </a:cubicBezTo>
                      <a:lnTo>
                        <a:pt x="14077" y="3956"/>
                      </a:lnTo>
                      <a:cubicBezTo>
                        <a:pt x="12994" y="1790"/>
                        <a:pt x="15160" y="1790"/>
                        <a:pt x="16243" y="1790"/>
                      </a:cubicBezTo>
                      <a:cubicBezTo>
                        <a:pt x="16243" y="-1458"/>
                        <a:pt x="12994" y="707"/>
                        <a:pt x="10828" y="707"/>
                      </a:cubicBezTo>
                      <a:cubicBezTo>
                        <a:pt x="11911" y="6121"/>
                        <a:pt x="5414" y="1790"/>
                        <a:pt x="5414" y="6121"/>
                      </a:cubicBezTo>
                      <a:cubicBezTo>
                        <a:pt x="6497" y="10453"/>
                        <a:pt x="8663" y="8287"/>
                        <a:pt x="8663" y="93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89" name="Полилиния: фигура 3588">
                  <a:extLst>
                    <a:ext uri="{FF2B5EF4-FFF2-40B4-BE49-F238E27FC236}">
                      <a16:creationId xmlns:a16="http://schemas.microsoft.com/office/drawing/2014/main" id="{8ED6FD13-0DE1-173A-8301-3EF8695ED03A}"/>
                    </a:ext>
                  </a:extLst>
                </p:cNvPr>
                <p:cNvSpPr/>
                <p:nvPr/>
              </p:nvSpPr>
              <p:spPr>
                <a:xfrm>
                  <a:off x="11698502" y="6211164"/>
                  <a:ext cx="811" cy="10828"/>
                </a:xfrm>
                <a:custGeom>
                  <a:avLst/>
                  <a:gdLst>
                    <a:gd name="connsiteX0" fmla="*/ 812 w 811"/>
                    <a:gd name="connsiteY0" fmla="*/ 0 h 10828"/>
                    <a:gd name="connsiteX1" fmla="*/ 812 w 811"/>
                    <a:gd name="connsiteY1" fmla="*/ 0 h 10828"/>
                    <a:gd name="connsiteX2" fmla="*/ 812 w 81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10828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90" name="Полилиния: фигура 3589">
                  <a:extLst>
                    <a:ext uri="{FF2B5EF4-FFF2-40B4-BE49-F238E27FC236}">
                      <a16:creationId xmlns:a16="http://schemas.microsoft.com/office/drawing/2014/main" id="{6612C6A0-C498-EF46-FE27-2308CC6C0BD7}"/>
                    </a:ext>
                  </a:extLst>
                </p:cNvPr>
                <p:cNvSpPr/>
                <p:nvPr/>
              </p:nvSpPr>
              <p:spPr>
                <a:xfrm>
                  <a:off x="11688485" y="6266389"/>
                  <a:ext cx="812" cy="812"/>
                </a:xfrm>
                <a:custGeom>
                  <a:avLst/>
                  <a:gdLst>
                    <a:gd name="connsiteX0" fmla="*/ 0 w 812"/>
                    <a:gd name="connsiteY0" fmla="*/ 0 h 812"/>
                    <a:gd name="connsiteX1" fmla="*/ 0 w 812"/>
                    <a:gd name="connsiteY1" fmla="*/ 0 h 812"/>
                    <a:gd name="connsiteX2" fmla="*/ 0 w 812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1083" y="1083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91" name="Полилиния: фигура 3590">
                  <a:extLst>
                    <a:ext uri="{FF2B5EF4-FFF2-40B4-BE49-F238E27FC236}">
                      <a16:creationId xmlns:a16="http://schemas.microsoft.com/office/drawing/2014/main" id="{87DBF7D1-9892-E7D2-235A-339DE933BAA3}"/>
                    </a:ext>
                  </a:extLst>
                </p:cNvPr>
                <p:cNvSpPr/>
                <p:nvPr/>
              </p:nvSpPr>
              <p:spPr>
                <a:xfrm>
                  <a:off x="11700397" y="620683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92" name="Полилиния: фигура 3591">
                  <a:extLst>
                    <a:ext uri="{FF2B5EF4-FFF2-40B4-BE49-F238E27FC236}">
                      <a16:creationId xmlns:a16="http://schemas.microsoft.com/office/drawing/2014/main" id="{DE0B5479-010E-27DF-3356-01F7168A08E1}"/>
                    </a:ext>
                  </a:extLst>
                </p:cNvPr>
                <p:cNvSpPr/>
                <p:nvPr/>
              </p:nvSpPr>
              <p:spPr>
                <a:xfrm>
                  <a:off x="11697148" y="620250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93" name="Полилиния: фигура 3592">
                  <a:extLst>
                    <a:ext uri="{FF2B5EF4-FFF2-40B4-BE49-F238E27FC236}">
                      <a16:creationId xmlns:a16="http://schemas.microsoft.com/office/drawing/2014/main" id="{662F7F39-C8BD-B1F1-79F1-2C9C8E14AE8C}"/>
                    </a:ext>
                  </a:extLst>
                </p:cNvPr>
                <p:cNvSpPr/>
                <p:nvPr/>
              </p:nvSpPr>
              <p:spPr>
                <a:xfrm>
                  <a:off x="11690651" y="627721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94" name="Полилиния: фигура 3593">
                  <a:extLst>
                    <a:ext uri="{FF2B5EF4-FFF2-40B4-BE49-F238E27FC236}">
                      <a16:creationId xmlns:a16="http://schemas.microsoft.com/office/drawing/2014/main" id="{FA675EDE-AD2B-B97D-4F55-286DB1DE113F}"/>
                    </a:ext>
                  </a:extLst>
                </p:cNvPr>
                <p:cNvSpPr/>
                <p:nvPr/>
              </p:nvSpPr>
              <p:spPr>
                <a:xfrm>
                  <a:off x="11706894" y="6301642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lnTo>
                        <a:pt x="0" y="481"/>
                      </a:ln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95" name="Полилиния: фигура 3594">
                  <a:extLst>
                    <a:ext uri="{FF2B5EF4-FFF2-40B4-BE49-F238E27FC236}">
                      <a16:creationId xmlns:a16="http://schemas.microsoft.com/office/drawing/2014/main" id="{4C5DBCB0-648E-18A0-ED07-8976DA5563BF}"/>
                    </a:ext>
                  </a:extLst>
                </p:cNvPr>
                <p:cNvSpPr/>
                <p:nvPr/>
              </p:nvSpPr>
              <p:spPr>
                <a:xfrm>
                  <a:off x="11686320" y="6267472"/>
                  <a:ext cx="94051" cy="54590"/>
                </a:xfrm>
                <a:custGeom>
                  <a:avLst/>
                  <a:gdLst>
                    <a:gd name="connsiteX0" fmla="*/ 86628 w 94051"/>
                    <a:gd name="connsiteY0" fmla="*/ 50894 h 54590"/>
                    <a:gd name="connsiteX1" fmla="*/ 92042 w 94051"/>
                    <a:gd name="connsiteY1" fmla="*/ 46562 h 54590"/>
                    <a:gd name="connsiteX2" fmla="*/ 92042 w 94051"/>
                    <a:gd name="connsiteY2" fmla="*/ 47645 h 54590"/>
                    <a:gd name="connsiteX3" fmla="*/ 93125 w 94051"/>
                    <a:gd name="connsiteY3" fmla="*/ 43314 h 54590"/>
                    <a:gd name="connsiteX4" fmla="*/ 93125 w 94051"/>
                    <a:gd name="connsiteY4" fmla="*/ 44397 h 54590"/>
                    <a:gd name="connsiteX5" fmla="*/ 88793 w 94051"/>
                    <a:gd name="connsiteY5" fmla="*/ 43314 h 54590"/>
                    <a:gd name="connsiteX6" fmla="*/ 84462 w 94051"/>
                    <a:gd name="connsiteY6" fmla="*/ 47645 h 54590"/>
                    <a:gd name="connsiteX7" fmla="*/ 83379 w 94051"/>
                    <a:gd name="connsiteY7" fmla="*/ 46562 h 54590"/>
                    <a:gd name="connsiteX8" fmla="*/ 80130 w 94051"/>
                    <a:gd name="connsiteY8" fmla="*/ 49811 h 54590"/>
                    <a:gd name="connsiteX9" fmla="*/ 76882 w 94051"/>
                    <a:gd name="connsiteY9" fmla="*/ 47645 h 54590"/>
                    <a:gd name="connsiteX10" fmla="*/ 71468 w 94051"/>
                    <a:gd name="connsiteY10" fmla="*/ 47645 h 54590"/>
                    <a:gd name="connsiteX11" fmla="*/ 64971 w 94051"/>
                    <a:gd name="connsiteY11" fmla="*/ 48728 h 54590"/>
                    <a:gd name="connsiteX12" fmla="*/ 63888 w 94051"/>
                    <a:gd name="connsiteY12" fmla="*/ 46562 h 54590"/>
                    <a:gd name="connsiteX13" fmla="*/ 60639 w 94051"/>
                    <a:gd name="connsiteY13" fmla="*/ 47645 h 54590"/>
                    <a:gd name="connsiteX14" fmla="*/ 57391 w 94051"/>
                    <a:gd name="connsiteY14" fmla="*/ 48728 h 54590"/>
                    <a:gd name="connsiteX15" fmla="*/ 54142 w 94051"/>
                    <a:gd name="connsiteY15" fmla="*/ 46562 h 54590"/>
                    <a:gd name="connsiteX16" fmla="*/ 55225 w 94051"/>
                    <a:gd name="connsiteY16" fmla="*/ 46562 h 54590"/>
                    <a:gd name="connsiteX17" fmla="*/ 51976 w 94051"/>
                    <a:gd name="connsiteY17" fmla="*/ 45479 h 54590"/>
                    <a:gd name="connsiteX18" fmla="*/ 48728 w 94051"/>
                    <a:gd name="connsiteY18" fmla="*/ 47645 h 54590"/>
                    <a:gd name="connsiteX19" fmla="*/ 46562 w 94051"/>
                    <a:gd name="connsiteY19" fmla="*/ 43314 h 54590"/>
                    <a:gd name="connsiteX20" fmla="*/ 42231 w 94051"/>
                    <a:gd name="connsiteY20" fmla="*/ 44397 h 54590"/>
                    <a:gd name="connsiteX21" fmla="*/ 42231 w 94051"/>
                    <a:gd name="connsiteY21" fmla="*/ 46562 h 54590"/>
                    <a:gd name="connsiteX22" fmla="*/ 35734 w 94051"/>
                    <a:gd name="connsiteY22" fmla="*/ 45479 h 54590"/>
                    <a:gd name="connsiteX23" fmla="*/ 36817 w 94051"/>
                    <a:gd name="connsiteY23" fmla="*/ 43314 h 54590"/>
                    <a:gd name="connsiteX24" fmla="*/ 42231 w 94051"/>
                    <a:gd name="connsiteY24" fmla="*/ 42231 h 54590"/>
                    <a:gd name="connsiteX25" fmla="*/ 33568 w 94051"/>
                    <a:gd name="connsiteY25" fmla="*/ 38982 h 54590"/>
                    <a:gd name="connsiteX26" fmla="*/ 33568 w 94051"/>
                    <a:gd name="connsiteY26" fmla="*/ 37900 h 54590"/>
                    <a:gd name="connsiteX27" fmla="*/ 27071 w 94051"/>
                    <a:gd name="connsiteY27" fmla="*/ 34651 h 54590"/>
                    <a:gd name="connsiteX28" fmla="*/ 28154 w 94051"/>
                    <a:gd name="connsiteY28" fmla="*/ 33568 h 54590"/>
                    <a:gd name="connsiteX29" fmla="*/ 21657 w 94051"/>
                    <a:gd name="connsiteY29" fmla="*/ 28154 h 54590"/>
                    <a:gd name="connsiteX30" fmla="*/ 20574 w 94051"/>
                    <a:gd name="connsiteY30" fmla="*/ 29237 h 54590"/>
                    <a:gd name="connsiteX31" fmla="*/ 16243 w 94051"/>
                    <a:gd name="connsiteY31" fmla="*/ 23823 h 54590"/>
                    <a:gd name="connsiteX32" fmla="*/ 10828 w 94051"/>
                    <a:gd name="connsiteY32" fmla="*/ 22740 h 54590"/>
                    <a:gd name="connsiteX33" fmla="*/ 11911 w 94051"/>
                    <a:gd name="connsiteY33" fmla="*/ 20574 h 54590"/>
                    <a:gd name="connsiteX34" fmla="*/ 17326 w 94051"/>
                    <a:gd name="connsiteY34" fmla="*/ 22740 h 54590"/>
                    <a:gd name="connsiteX35" fmla="*/ 11911 w 94051"/>
                    <a:gd name="connsiteY35" fmla="*/ 18408 h 54590"/>
                    <a:gd name="connsiteX36" fmla="*/ 14077 w 94051"/>
                    <a:gd name="connsiteY36" fmla="*/ 17325 h 54590"/>
                    <a:gd name="connsiteX37" fmla="*/ 9746 w 94051"/>
                    <a:gd name="connsiteY37" fmla="*/ 14077 h 54590"/>
                    <a:gd name="connsiteX38" fmla="*/ 10828 w 94051"/>
                    <a:gd name="connsiteY38" fmla="*/ 14077 h 54590"/>
                    <a:gd name="connsiteX39" fmla="*/ 8663 w 94051"/>
                    <a:gd name="connsiteY39" fmla="*/ 10828 h 54590"/>
                    <a:gd name="connsiteX40" fmla="*/ 7580 w 94051"/>
                    <a:gd name="connsiteY40" fmla="*/ 6497 h 54590"/>
                    <a:gd name="connsiteX41" fmla="*/ 3248 w 94051"/>
                    <a:gd name="connsiteY41" fmla="*/ 0 h 54590"/>
                    <a:gd name="connsiteX42" fmla="*/ 0 w 94051"/>
                    <a:gd name="connsiteY42" fmla="*/ 3248 h 54590"/>
                    <a:gd name="connsiteX43" fmla="*/ 6497 w 94051"/>
                    <a:gd name="connsiteY43" fmla="*/ 7580 h 54590"/>
                    <a:gd name="connsiteX44" fmla="*/ 4331 w 94051"/>
                    <a:gd name="connsiteY44" fmla="*/ 8663 h 54590"/>
                    <a:gd name="connsiteX45" fmla="*/ 8663 w 94051"/>
                    <a:gd name="connsiteY45" fmla="*/ 8663 h 54590"/>
                    <a:gd name="connsiteX46" fmla="*/ 9746 w 94051"/>
                    <a:gd name="connsiteY46" fmla="*/ 11911 h 54590"/>
                    <a:gd name="connsiteX47" fmla="*/ 5414 w 94051"/>
                    <a:gd name="connsiteY47" fmla="*/ 12994 h 54590"/>
                    <a:gd name="connsiteX48" fmla="*/ 7580 w 94051"/>
                    <a:gd name="connsiteY48" fmla="*/ 14077 h 54590"/>
                    <a:gd name="connsiteX49" fmla="*/ 6497 w 94051"/>
                    <a:gd name="connsiteY49" fmla="*/ 15160 h 54590"/>
                    <a:gd name="connsiteX50" fmla="*/ 10828 w 94051"/>
                    <a:gd name="connsiteY50" fmla="*/ 21657 h 54590"/>
                    <a:gd name="connsiteX51" fmla="*/ 9746 w 94051"/>
                    <a:gd name="connsiteY51" fmla="*/ 19491 h 54590"/>
                    <a:gd name="connsiteX52" fmla="*/ 11911 w 94051"/>
                    <a:gd name="connsiteY52" fmla="*/ 20574 h 54590"/>
                    <a:gd name="connsiteX53" fmla="*/ 11911 w 94051"/>
                    <a:gd name="connsiteY53" fmla="*/ 24905 h 54590"/>
                    <a:gd name="connsiteX54" fmla="*/ 17326 w 94051"/>
                    <a:gd name="connsiteY54" fmla="*/ 25988 h 54590"/>
                    <a:gd name="connsiteX55" fmla="*/ 17326 w 94051"/>
                    <a:gd name="connsiteY55" fmla="*/ 30320 h 54590"/>
                    <a:gd name="connsiteX56" fmla="*/ 21657 w 94051"/>
                    <a:gd name="connsiteY56" fmla="*/ 31402 h 54590"/>
                    <a:gd name="connsiteX57" fmla="*/ 22740 w 94051"/>
                    <a:gd name="connsiteY57" fmla="*/ 33568 h 54590"/>
                    <a:gd name="connsiteX58" fmla="*/ 21657 w 94051"/>
                    <a:gd name="connsiteY58" fmla="*/ 33568 h 54590"/>
                    <a:gd name="connsiteX59" fmla="*/ 22740 w 94051"/>
                    <a:gd name="connsiteY59" fmla="*/ 34651 h 54590"/>
                    <a:gd name="connsiteX60" fmla="*/ 22740 w 94051"/>
                    <a:gd name="connsiteY60" fmla="*/ 34651 h 54590"/>
                    <a:gd name="connsiteX61" fmla="*/ 24905 w 94051"/>
                    <a:gd name="connsiteY61" fmla="*/ 35734 h 54590"/>
                    <a:gd name="connsiteX62" fmla="*/ 23822 w 94051"/>
                    <a:gd name="connsiteY62" fmla="*/ 35734 h 54590"/>
                    <a:gd name="connsiteX63" fmla="*/ 29237 w 94051"/>
                    <a:gd name="connsiteY63" fmla="*/ 38982 h 54590"/>
                    <a:gd name="connsiteX64" fmla="*/ 33568 w 94051"/>
                    <a:gd name="connsiteY64" fmla="*/ 37900 h 54590"/>
                    <a:gd name="connsiteX65" fmla="*/ 34651 w 94051"/>
                    <a:gd name="connsiteY65" fmla="*/ 41148 h 54590"/>
                    <a:gd name="connsiteX66" fmla="*/ 37900 w 94051"/>
                    <a:gd name="connsiteY66" fmla="*/ 42231 h 54590"/>
                    <a:gd name="connsiteX67" fmla="*/ 34651 w 94051"/>
                    <a:gd name="connsiteY67" fmla="*/ 43314 h 54590"/>
                    <a:gd name="connsiteX68" fmla="*/ 40065 w 94051"/>
                    <a:gd name="connsiteY68" fmla="*/ 44397 h 54590"/>
                    <a:gd name="connsiteX69" fmla="*/ 40065 w 94051"/>
                    <a:gd name="connsiteY69" fmla="*/ 46562 h 54590"/>
                    <a:gd name="connsiteX70" fmla="*/ 43314 w 94051"/>
                    <a:gd name="connsiteY70" fmla="*/ 47645 h 54590"/>
                    <a:gd name="connsiteX71" fmla="*/ 44397 w 94051"/>
                    <a:gd name="connsiteY71" fmla="*/ 46562 h 54590"/>
                    <a:gd name="connsiteX72" fmla="*/ 48728 w 94051"/>
                    <a:gd name="connsiteY72" fmla="*/ 50894 h 54590"/>
                    <a:gd name="connsiteX73" fmla="*/ 51976 w 94051"/>
                    <a:gd name="connsiteY73" fmla="*/ 48728 h 54590"/>
                    <a:gd name="connsiteX74" fmla="*/ 60639 w 94051"/>
                    <a:gd name="connsiteY74" fmla="*/ 48728 h 54590"/>
                    <a:gd name="connsiteX75" fmla="*/ 62805 w 94051"/>
                    <a:gd name="connsiteY75" fmla="*/ 50894 h 54590"/>
                    <a:gd name="connsiteX76" fmla="*/ 61722 w 94051"/>
                    <a:gd name="connsiteY76" fmla="*/ 51976 h 54590"/>
                    <a:gd name="connsiteX77" fmla="*/ 66054 w 94051"/>
                    <a:gd name="connsiteY77" fmla="*/ 51976 h 54590"/>
                    <a:gd name="connsiteX78" fmla="*/ 68219 w 94051"/>
                    <a:gd name="connsiteY78" fmla="*/ 54142 h 54590"/>
                    <a:gd name="connsiteX79" fmla="*/ 73633 w 94051"/>
                    <a:gd name="connsiteY79" fmla="*/ 54142 h 54590"/>
                    <a:gd name="connsiteX80" fmla="*/ 77965 w 94051"/>
                    <a:gd name="connsiteY80" fmla="*/ 51976 h 54590"/>
                    <a:gd name="connsiteX81" fmla="*/ 75799 w 94051"/>
                    <a:gd name="connsiteY81" fmla="*/ 51976 h 54590"/>
                    <a:gd name="connsiteX82" fmla="*/ 72550 w 94051"/>
                    <a:gd name="connsiteY82" fmla="*/ 51976 h 54590"/>
                    <a:gd name="connsiteX83" fmla="*/ 73633 w 94051"/>
                    <a:gd name="connsiteY83" fmla="*/ 49811 h 54590"/>
                    <a:gd name="connsiteX84" fmla="*/ 79047 w 94051"/>
                    <a:gd name="connsiteY84" fmla="*/ 50894 h 54590"/>
                    <a:gd name="connsiteX85" fmla="*/ 79047 w 94051"/>
                    <a:gd name="connsiteY85" fmla="*/ 54142 h 54590"/>
                    <a:gd name="connsiteX86" fmla="*/ 84462 w 94051"/>
                    <a:gd name="connsiteY86" fmla="*/ 53059 h 54590"/>
                    <a:gd name="connsiteX87" fmla="*/ 86628 w 94051"/>
                    <a:gd name="connsiteY87" fmla="*/ 50894 h 54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</a:cxnLst>
                  <a:rect l="l" t="t" r="r" b="b"/>
                  <a:pathLst>
                    <a:path w="94051" h="54590">
                      <a:moveTo>
                        <a:pt x="86628" y="50894"/>
                      </a:moveTo>
                      <a:cubicBezTo>
                        <a:pt x="88793" y="49811"/>
                        <a:pt x="90959" y="48728"/>
                        <a:pt x="92042" y="46562"/>
                      </a:cubicBezTo>
                      <a:lnTo>
                        <a:pt x="92042" y="47645"/>
                      </a:lnTo>
                      <a:cubicBezTo>
                        <a:pt x="93125" y="46562"/>
                        <a:pt x="95290" y="44397"/>
                        <a:pt x="93125" y="43314"/>
                      </a:cubicBezTo>
                      <a:lnTo>
                        <a:pt x="93125" y="44397"/>
                      </a:lnTo>
                      <a:cubicBezTo>
                        <a:pt x="90959" y="46562"/>
                        <a:pt x="90959" y="43314"/>
                        <a:pt x="88793" y="43314"/>
                      </a:cubicBezTo>
                      <a:cubicBezTo>
                        <a:pt x="86628" y="44397"/>
                        <a:pt x="86628" y="48728"/>
                        <a:pt x="84462" y="47645"/>
                      </a:cubicBezTo>
                      <a:cubicBezTo>
                        <a:pt x="83379" y="47645"/>
                        <a:pt x="83379" y="46562"/>
                        <a:pt x="83379" y="46562"/>
                      </a:cubicBezTo>
                      <a:cubicBezTo>
                        <a:pt x="81213" y="46562"/>
                        <a:pt x="81213" y="49811"/>
                        <a:pt x="80130" y="49811"/>
                      </a:cubicBezTo>
                      <a:cubicBezTo>
                        <a:pt x="79047" y="46562"/>
                        <a:pt x="77965" y="46562"/>
                        <a:pt x="76882" y="47645"/>
                      </a:cubicBezTo>
                      <a:cubicBezTo>
                        <a:pt x="74716" y="48728"/>
                        <a:pt x="73633" y="49811"/>
                        <a:pt x="71468" y="47645"/>
                      </a:cubicBezTo>
                      <a:cubicBezTo>
                        <a:pt x="69302" y="47645"/>
                        <a:pt x="67136" y="47645"/>
                        <a:pt x="64971" y="48728"/>
                      </a:cubicBezTo>
                      <a:cubicBezTo>
                        <a:pt x="66054" y="46562"/>
                        <a:pt x="62805" y="48728"/>
                        <a:pt x="63888" y="46562"/>
                      </a:cubicBezTo>
                      <a:cubicBezTo>
                        <a:pt x="62805" y="48728"/>
                        <a:pt x="61722" y="47645"/>
                        <a:pt x="60639" y="47645"/>
                      </a:cubicBezTo>
                      <a:cubicBezTo>
                        <a:pt x="59556" y="47645"/>
                        <a:pt x="57391" y="46562"/>
                        <a:pt x="57391" y="48728"/>
                      </a:cubicBezTo>
                      <a:cubicBezTo>
                        <a:pt x="55225" y="46562"/>
                        <a:pt x="57391" y="48728"/>
                        <a:pt x="54142" y="46562"/>
                      </a:cubicBezTo>
                      <a:cubicBezTo>
                        <a:pt x="54142" y="45479"/>
                        <a:pt x="55225" y="46562"/>
                        <a:pt x="55225" y="46562"/>
                      </a:cubicBezTo>
                      <a:cubicBezTo>
                        <a:pt x="54142" y="45479"/>
                        <a:pt x="51976" y="48728"/>
                        <a:pt x="51976" y="45479"/>
                      </a:cubicBezTo>
                      <a:cubicBezTo>
                        <a:pt x="49811" y="44397"/>
                        <a:pt x="50893" y="46562"/>
                        <a:pt x="48728" y="47645"/>
                      </a:cubicBezTo>
                      <a:cubicBezTo>
                        <a:pt x="46562" y="45479"/>
                        <a:pt x="47645" y="45479"/>
                        <a:pt x="46562" y="43314"/>
                      </a:cubicBezTo>
                      <a:cubicBezTo>
                        <a:pt x="45479" y="45479"/>
                        <a:pt x="44397" y="43314"/>
                        <a:pt x="42231" y="44397"/>
                      </a:cubicBezTo>
                      <a:cubicBezTo>
                        <a:pt x="42231" y="44397"/>
                        <a:pt x="44397" y="46562"/>
                        <a:pt x="42231" y="46562"/>
                      </a:cubicBezTo>
                      <a:cubicBezTo>
                        <a:pt x="38982" y="44397"/>
                        <a:pt x="38982" y="46562"/>
                        <a:pt x="35734" y="45479"/>
                      </a:cubicBezTo>
                      <a:cubicBezTo>
                        <a:pt x="35734" y="42231"/>
                        <a:pt x="38982" y="47645"/>
                        <a:pt x="36817" y="43314"/>
                      </a:cubicBezTo>
                      <a:cubicBezTo>
                        <a:pt x="38982" y="43314"/>
                        <a:pt x="41148" y="44397"/>
                        <a:pt x="42231" y="42231"/>
                      </a:cubicBezTo>
                      <a:cubicBezTo>
                        <a:pt x="40065" y="41148"/>
                        <a:pt x="36817" y="40065"/>
                        <a:pt x="33568" y="38982"/>
                      </a:cubicBezTo>
                      <a:cubicBezTo>
                        <a:pt x="32485" y="37900"/>
                        <a:pt x="34651" y="37900"/>
                        <a:pt x="33568" y="37900"/>
                      </a:cubicBezTo>
                      <a:cubicBezTo>
                        <a:pt x="31402" y="34651"/>
                        <a:pt x="28154" y="37900"/>
                        <a:pt x="27071" y="34651"/>
                      </a:cubicBezTo>
                      <a:lnTo>
                        <a:pt x="28154" y="33568"/>
                      </a:lnTo>
                      <a:cubicBezTo>
                        <a:pt x="25988" y="34651"/>
                        <a:pt x="24905" y="30320"/>
                        <a:pt x="21657" y="28154"/>
                      </a:cubicBezTo>
                      <a:cubicBezTo>
                        <a:pt x="21657" y="29237"/>
                        <a:pt x="21657" y="29237"/>
                        <a:pt x="20574" y="29237"/>
                      </a:cubicBezTo>
                      <a:cubicBezTo>
                        <a:pt x="23822" y="27071"/>
                        <a:pt x="16243" y="28154"/>
                        <a:pt x="16243" y="23823"/>
                      </a:cubicBezTo>
                      <a:cubicBezTo>
                        <a:pt x="14077" y="25988"/>
                        <a:pt x="11911" y="23823"/>
                        <a:pt x="10828" y="22740"/>
                      </a:cubicBezTo>
                      <a:cubicBezTo>
                        <a:pt x="10828" y="21657"/>
                        <a:pt x="11911" y="21657"/>
                        <a:pt x="11911" y="20574"/>
                      </a:cubicBezTo>
                      <a:cubicBezTo>
                        <a:pt x="12994" y="23823"/>
                        <a:pt x="15160" y="21657"/>
                        <a:pt x="17326" y="22740"/>
                      </a:cubicBezTo>
                      <a:cubicBezTo>
                        <a:pt x="15160" y="21657"/>
                        <a:pt x="14077" y="18408"/>
                        <a:pt x="11911" y="18408"/>
                      </a:cubicBezTo>
                      <a:lnTo>
                        <a:pt x="14077" y="17325"/>
                      </a:lnTo>
                      <a:cubicBezTo>
                        <a:pt x="12994" y="15160"/>
                        <a:pt x="9746" y="17325"/>
                        <a:pt x="9746" y="14077"/>
                      </a:cubicBezTo>
                      <a:lnTo>
                        <a:pt x="10828" y="14077"/>
                      </a:lnTo>
                      <a:cubicBezTo>
                        <a:pt x="9746" y="12994"/>
                        <a:pt x="9746" y="11911"/>
                        <a:pt x="8663" y="10828"/>
                      </a:cubicBezTo>
                      <a:cubicBezTo>
                        <a:pt x="8663" y="9746"/>
                        <a:pt x="7580" y="8663"/>
                        <a:pt x="7580" y="6497"/>
                      </a:cubicBezTo>
                      <a:cubicBezTo>
                        <a:pt x="6497" y="4331"/>
                        <a:pt x="5414" y="1083"/>
                        <a:pt x="3248" y="0"/>
                      </a:cubicBezTo>
                      <a:cubicBezTo>
                        <a:pt x="2165" y="0"/>
                        <a:pt x="0" y="3248"/>
                        <a:pt x="0" y="3248"/>
                      </a:cubicBezTo>
                      <a:cubicBezTo>
                        <a:pt x="2165" y="5414"/>
                        <a:pt x="4331" y="6497"/>
                        <a:pt x="6497" y="7580"/>
                      </a:cubicBezTo>
                      <a:lnTo>
                        <a:pt x="4331" y="8663"/>
                      </a:lnTo>
                      <a:cubicBezTo>
                        <a:pt x="5414" y="8663"/>
                        <a:pt x="7580" y="9746"/>
                        <a:pt x="8663" y="8663"/>
                      </a:cubicBezTo>
                      <a:cubicBezTo>
                        <a:pt x="10828" y="9746"/>
                        <a:pt x="7580" y="10828"/>
                        <a:pt x="9746" y="11911"/>
                      </a:cubicBezTo>
                      <a:cubicBezTo>
                        <a:pt x="7580" y="12994"/>
                        <a:pt x="6497" y="11911"/>
                        <a:pt x="5414" y="12994"/>
                      </a:cubicBezTo>
                      <a:cubicBezTo>
                        <a:pt x="5414" y="12994"/>
                        <a:pt x="7580" y="14077"/>
                        <a:pt x="7580" y="14077"/>
                      </a:cubicBezTo>
                      <a:cubicBezTo>
                        <a:pt x="6497" y="14077"/>
                        <a:pt x="7580" y="15160"/>
                        <a:pt x="6497" y="15160"/>
                      </a:cubicBezTo>
                      <a:cubicBezTo>
                        <a:pt x="10828" y="16243"/>
                        <a:pt x="7580" y="19491"/>
                        <a:pt x="10828" y="21657"/>
                      </a:cubicBezTo>
                      <a:cubicBezTo>
                        <a:pt x="10828" y="21657"/>
                        <a:pt x="9746" y="19491"/>
                        <a:pt x="9746" y="19491"/>
                      </a:cubicBezTo>
                      <a:cubicBezTo>
                        <a:pt x="10828" y="18408"/>
                        <a:pt x="10828" y="19491"/>
                        <a:pt x="11911" y="20574"/>
                      </a:cubicBezTo>
                      <a:cubicBezTo>
                        <a:pt x="10828" y="22740"/>
                        <a:pt x="11911" y="22740"/>
                        <a:pt x="11911" y="24905"/>
                      </a:cubicBezTo>
                      <a:cubicBezTo>
                        <a:pt x="14077" y="24905"/>
                        <a:pt x="16243" y="24905"/>
                        <a:pt x="17326" y="25988"/>
                      </a:cubicBezTo>
                      <a:cubicBezTo>
                        <a:pt x="15160" y="27071"/>
                        <a:pt x="18408" y="29237"/>
                        <a:pt x="17326" y="30320"/>
                      </a:cubicBezTo>
                      <a:cubicBezTo>
                        <a:pt x="19491" y="29237"/>
                        <a:pt x="20574" y="32485"/>
                        <a:pt x="21657" y="31402"/>
                      </a:cubicBezTo>
                      <a:cubicBezTo>
                        <a:pt x="22740" y="31402"/>
                        <a:pt x="23822" y="32485"/>
                        <a:pt x="22740" y="33568"/>
                      </a:cubicBezTo>
                      <a:cubicBezTo>
                        <a:pt x="22740" y="33568"/>
                        <a:pt x="21657" y="33568"/>
                        <a:pt x="21657" y="33568"/>
                      </a:cubicBezTo>
                      <a:lnTo>
                        <a:pt x="22740" y="34651"/>
                      </a:lnTo>
                      <a:cubicBezTo>
                        <a:pt x="22740" y="34651"/>
                        <a:pt x="22740" y="34651"/>
                        <a:pt x="22740" y="34651"/>
                      </a:cubicBezTo>
                      <a:cubicBezTo>
                        <a:pt x="23822" y="35734"/>
                        <a:pt x="24905" y="33568"/>
                        <a:pt x="24905" y="35734"/>
                      </a:cubicBezTo>
                      <a:cubicBezTo>
                        <a:pt x="24905" y="35734"/>
                        <a:pt x="23822" y="35734"/>
                        <a:pt x="23822" y="35734"/>
                      </a:cubicBezTo>
                      <a:cubicBezTo>
                        <a:pt x="24905" y="37900"/>
                        <a:pt x="29237" y="35734"/>
                        <a:pt x="29237" y="38982"/>
                      </a:cubicBezTo>
                      <a:cubicBezTo>
                        <a:pt x="30320" y="37900"/>
                        <a:pt x="32485" y="40065"/>
                        <a:pt x="33568" y="37900"/>
                      </a:cubicBezTo>
                      <a:cubicBezTo>
                        <a:pt x="33568" y="38982"/>
                        <a:pt x="32485" y="40065"/>
                        <a:pt x="34651" y="41148"/>
                      </a:cubicBezTo>
                      <a:cubicBezTo>
                        <a:pt x="36817" y="40065"/>
                        <a:pt x="35734" y="43314"/>
                        <a:pt x="37900" y="42231"/>
                      </a:cubicBezTo>
                      <a:cubicBezTo>
                        <a:pt x="34651" y="43314"/>
                        <a:pt x="37900" y="43314"/>
                        <a:pt x="34651" y="43314"/>
                      </a:cubicBezTo>
                      <a:cubicBezTo>
                        <a:pt x="35734" y="44397"/>
                        <a:pt x="38982" y="43314"/>
                        <a:pt x="40065" y="44397"/>
                      </a:cubicBezTo>
                      <a:cubicBezTo>
                        <a:pt x="40065" y="45479"/>
                        <a:pt x="40065" y="45479"/>
                        <a:pt x="40065" y="46562"/>
                      </a:cubicBezTo>
                      <a:cubicBezTo>
                        <a:pt x="41148" y="46562"/>
                        <a:pt x="43314" y="45479"/>
                        <a:pt x="43314" y="47645"/>
                      </a:cubicBezTo>
                      <a:lnTo>
                        <a:pt x="44397" y="46562"/>
                      </a:lnTo>
                      <a:cubicBezTo>
                        <a:pt x="45479" y="47645"/>
                        <a:pt x="47645" y="48728"/>
                        <a:pt x="48728" y="50894"/>
                      </a:cubicBezTo>
                      <a:lnTo>
                        <a:pt x="51976" y="48728"/>
                      </a:lnTo>
                      <a:cubicBezTo>
                        <a:pt x="54142" y="53059"/>
                        <a:pt x="58474" y="50894"/>
                        <a:pt x="60639" y="48728"/>
                      </a:cubicBezTo>
                      <a:cubicBezTo>
                        <a:pt x="61722" y="48728"/>
                        <a:pt x="62805" y="49811"/>
                        <a:pt x="62805" y="50894"/>
                      </a:cubicBezTo>
                      <a:cubicBezTo>
                        <a:pt x="62805" y="50894"/>
                        <a:pt x="61722" y="51976"/>
                        <a:pt x="61722" y="51976"/>
                      </a:cubicBezTo>
                      <a:cubicBezTo>
                        <a:pt x="62805" y="51976"/>
                        <a:pt x="64971" y="54142"/>
                        <a:pt x="66054" y="51976"/>
                      </a:cubicBezTo>
                      <a:cubicBezTo>
                        <a:pt x="67136" y="51976"/>
                        <a:pt x="67136" y="54142"/>
                        <a:pt x="68219" y="54142"/>
                      </a:cubicBezTo>
                      <a:cubicBezTo>
                        <a:pt x="70385" y="53059"/>
                        <a:pt x="72550" y="53059"/>
                        <a:pt x="73633" y="54142"/>
                      </a:cubicBezTo>
                      <a:cubicBezTo>
                        <a:pt x="75799" y="55225"/>
                        <a:pt x="76882" y="54142"/>
                        <a:pt x="77965" y="51976"/>
                      </a:cubicBezTo>
                      <a:cubicBezTo>
                        <a:pt x="76882" y="51976"/>
                        <a:pt x="76882" y="51976"/>
                        <a:pt x="75799" y="51976"/>
                      </a:cubicBezTo>
                      <a:cubicBezTo>
                        <a:pt x="74716" y="51976"/>
                        <a:pt x="73633" y="51976"/>
                        <a:pt x="72550" y="51976"/>
                      </a:cubicBezTo>
                      <a:cubicBezTo>
                        <a:pt x="73633" y="50894"/>
                        <a:pt x="72550" y="49811"/>
                        <a:pt x="73633" y="49811"/>
                      </a:cubicBezTo>
                      <a:cubicBezTo>
                        <a:pt x="75799" y="49811"/>
                        <a:pt x="76882" y="51976"/>
                        <a:pt x="79047" y="50894"/>
                      </a:cubicBezTo>
                      <a:lnTo>
                        <a:pt x="79047" y="54142"/>
                      </a:lnTo>
                      <a:cubicBezTo>
                        <a:pt x="81213" y="55225"/>
                        <a:pt x="83379" y="54142"/>
                        <a:pt x="84462" y="53059"/>
                      </a:cubicBezTo>
                      <a:cubicBezTo>
                        <a:pt x="83379" y="49811"/>
                        <a:pt x="84462" y="48728"/>
                        <a:pt x="86628" y="508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96" name="Полилиния: фигура 3595">
                  <a:extLst>
                    <a:ext uri="{FF2B5EF4-FFF2-40B4-BE49-F238E27FC236}">
                      <a16:creationId xmlns:a16="http://schemas.microsoft.com/office/drawing/2014/main" id="{D36D76DF-F4DF-5CBD-5F67-289D387625E0}"/>
                    </a:ext>
                  </a:extLst>
                </p:cNvPr>
                <p:cNvSpPr/>
                <p:nvPr/>
              </p:nvSpPr>
              <p:spPr>
                <a:xfrm>
                  <a:off x="11742628" y="6318366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0 h 2165"/>
                    <a:gd name="connsiteX1" fmla="*/ 1083 w 1082"/>
                    <a:gd name="connsiteY1" fmla="*/ 2166 h 2165"/>
                    <a:gd name="connsiteX2" fmla="*/ 1083 w 1082"/>
                    <a:gd name="connsiteY2" fmla="*/ 1083 h 2165"/>
                    <a:gd name="connsiteX3" fmla="*/ 0 w 1082"/>
                    <a:gd name="connsiteY3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2165">
                      <a:moveTo>
                        <a:pt x="0" y="0"/>
                      </a:moveTo>
                      <a:cubicBezTo>
                        <a:pt x="0" y="0"/>
                        <a:pt x="1083" y="2166"/>
                        <a:pt x="1083" y="2166"/>
                      </a:cubicBezTo>
                      <a:lnTo>
                        <a:pt x="1083" y="1083"/>
                      </a:ln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97" name="Полилиния: фигура 3596">
                  <a:extLst>
                    <a:ext uri="{FF2B5EF4-FFF2-40B4-BE49-F238E27FC236}">
                      <a16:creationId xmlns:a16="http://schemas.microsoft.com/office/drawing/2014/main" id="{4A99168D-01B0-A276-66EB-F5A6A0A0DD19}"/>
                    </a:ext>
                  </a:extLst>
                </p:cNvPr>
                <p:cNvSpPr/>
                <p:nvPr/>
              </p:nvSpPr>
              <p:spPr>
                <a:xfrm>
                  <a:off x="11743710" y="6318366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  <a:gd name="connsiteX3" fmla="*/ 0 w 108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1083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98" name="Полилиния: фигура 3597">
                  <a:extLst>
                    <a:ext uri="{FF2B5EF4-FFF2-40B4-BE49-F238E27FC236}">
                      <a16:creationId xmlns:a16="http://schemas.microsoft.com/office/drawing/2014/main" id="{7372B558-4143-8607-FD95-040B606B66F2}"/>
                    </a:ext>
                  </a:extLst>
                </p:cNvPr>
                <p:cNvSpPr/>
                <p:nvPr/>
              </p:nvSpPr>
              <p:spPr>
                <a:xfrm>
                  <a:off x="11779445" y="6316200"/>
                  <a:ext cx="2165" cy="10828"/>
                </a:xfrm>
                <a:custGeom>
                  <a:avLst/>
                  <a:gdLst>
                    <a:gd name="connsiteX0" fmla="*/ 0 w 2165"/>
                    <a:gd name="connsiteY0" fmla="*/ 0 h 10828"/>
                    <a:gd name="connsiteX1" fmla="*/ 2165 w 2165"/>
                    <a:gd name="connsiteY1" fmla="*/ 0 h 10828"/>
                    <a:gd name="connsiteX2" fmla="*/ 0 w 2165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2165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99" name="Полилиния: фигура 3598">
                  <a:extLst>
                    <a:ext uri="{FF2B5EF4-FFF2-40B4-BE49-F238E27FC236}">
                      <a16:creationId xmlns:a16="http://schemas.microsoft.com/office/drawing/2014/main" id="{64D59AC8-04EF-0C69-78BE-52862F5E7CB3}"/>
                    </a:ext>
                  </a:extLst>
                </p:cNvPr>
                <p:cNvSpPr/>
                <p:nvPr/>
              </p:nvSpPr>
              <p:spPr>
                <a:xfrm>
                  <a:off x="11779445" y="6315117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00" name="Полилиния: фигура 3599">
                  <a:extLst>
                    <a:ext uri="{FF2B5EF4-FFF2-40B4-BE49-F238E27FC236}">
                      <a16:creationId xmlns:a16="http://schemas.microsoft.com/office/drawing/2014/main" id="{A64D840E-931C-87AE-8A04-998D53A5FAD0}"/>
                    </a:ext>
                  </a:extLst>
                </p:cNvPr>
                <p:cNvSpPr/>
                <p:nvPr/>
              </p:nvSpPr>
              <p:spPr>
                <a:xfrm>
                  <a:off x="11781610" y="6275052"/>
                  <a:ext cx="38304" cy="38982"/>
                </a:xfrm>
                <a:custGeom>
                  <a:avLst/>
                  <a:gdLst>
                    <a:gd name="connsiteX0" fmla="*/ 35734 w 38304"/>
                    <a:gd name="connsiteY0" fmla="*/ 8663 h 38982"/>
                    <a:gd name="connsiteX1" fmla="*/ 35734 w 38304"/>
                    <a:gd name="connsiteY1" fmla="*/ 5414 h 38982"/>
                    <a:gd name="connsiteX2" fmla="*/ 37900 w 38304"/>
                    <a:gd name="connsiteY2" fmla="*/ 4331 h 38982"/>
                    <a:gd name="connsiteX3" fmla="*/ 36817 w 38304"/>
                    <a:gd name="connsiteY3" fmla="*/ 0 h 38982"/>
                    <a:gd name="connsiteX4" fmla="*/ 35734 w 38304"/>
                    <a:gd name="connsiteY4" fmla="*/ 2166 h 38982"/>
                    <a:gd name="connsiteX5" fmla="*/ 34651 w 38304"/>
                    <a:gd name="connsiteY5" fmla="*/ 4331 h 38982"/>
                    <a:gd name="connsiteX6" fmla="*/ 32485 w 38304"/>
                    <a:gd name="connsiteY6" fmla="*/ 7580 h 38982"/>
                    <a:gd name="connsiteX7" fmla="*/ 30320 w 38304"/>
                    <a:gd name="connsiteY7" fmla="*/ 9746 h 38982"/>
                    <a:gd name="connsiteX8" fmla="*/ 28154 w 38304"/>
                    <a:gd name="connsiteY8" fmla="*/ 12994 h 38982"/>
                    <a:gd name="connsiteX9" fmla="*/ 25988 w 38304"/>
                    <a:gd name="connsiteY9" fmla="*/ 15160 h 38982"/>
                    <a:gd name="connsiteX10" fmla="*/ 22740 w 38304"/>
                    <a:gd name="connsiteY10" fmla="*/ 20574 h 38982"/>
                    <a:gd name="connsiteX11" fmla="*/ 22740 w 38304"/>
                    <a:gd name="connsiteY11" fmla="*/ 18408 h 38982"/>
                    <a:gd name="connsiteX12" fmla="*/ 19491 w 38304"/>
                    <a:gd name="connsiteY12" fmla="*/ 21657 h 38982"/>
                    <a:gd name="connsiteX13" fmla="*/ 17326 w 38304"/>
                    <a:gd name="connsiteY13" fmla="*/ 25988 h 38982"/>
                    <a:gd name="connsiteX14" fmla="*/ 16243 w 38304"/>
                    <a:gd name="connsiteY14" fmla="*/ 23823 h 38982"/>
                    <a:gd name="connsiteX15" fmla="*/ 11911 w 38304"/>
                    <a:gd name="connsiteY15" fmla="*/ 28154 h 38982"/>
                    <a:gd name="connsiteX16" fmla="*/ 12994 w 38304"/>
                    <a:gd name="connsiteY16" fmla="*/ 29237 h 38982"/>
                    <a:gd name="connsiteX17" fmla="*/ 11911 w 38304"/>
                    <a:gd name="connsiteY17" fmla="*/ 29237 h 38982"/>
                    <a:gd name="connsiteX18" fmla="*/ 11911 w 38304"/>
                    <a:gd name="connsiteY18" fmla="*/ 29237 h 38982"/>
                    <a:gd name="connsiteX19" fmla="*/ 8663 w 38304"/>
                    <a:gd name="connsiteY19" fmla="*/ 31402 h 38982"/>
                    <a:gd name="connsiteX20" fmla="*/ 9746 w 38304"/>
                    <a:gd name="connsiteY20" fmla="*/ 30320 h 38982"/>
                    <a:gd name="connsiteX21" fmla="*/ 7580 w 38304"/>
                    <a:gd name="connsiteY21" fmla="*/ 32485 h 38982"/>
                    <a:gd name="connsiteX22" fmla="*/ 6497 w 38304"/>
                    <a:gd name="connsiteY22" fmla="*/ 31402 h 38982"/>
                    <a:gd name="connsiteX23" fmla="*/ 0 w 38304"/>
                    <a:gd name="connsiteY23" fmla="*/ 36817 h 38982"/>
                    <a:gd name="connsiteX24" fmla="*/ 0 w 38304"/>
                    <a:gd name="connsiteY24" fmla="*/ 38982 h 38982"/>
                    <a:gd name="connsiteX25" fmla="*/ 5414 w 38304"/>
                    <a:gd name="connsiteY25" fmla="*/ 35734 h 38982"/>
                    <a:gd name="connsiteX26" fmla="*/ 4331 w 38304"/>
                    <a:gd name="connsiteY26" fmla="*/ 35734 h 38982"/>
                    <a:gd name="connsiteX27" fmla="*/ 7580 w 38304"/>
                    <a:gd name="connsiteY27" fmla="*/ 33568 h 38982"/>
                    <a:gd name="connsiteX28" fmla="*/ 6497 w 38304"/>
                    <a:gd name="connsiteY28" fmla="*/ 36817 h 38982"/>
                    <a:gd name="connsiteX29" fmla="*/ 12994 w 38304"/>
                    <a:gd name="connsiteY29" fmla="*/ 34651 h 38982"/>
                    <a:gd name="connsiteX30" fmla="*/ 12994 w 38304"/>
                    <a:gd name="connsiteY30" fmla="*/ 34651 h 38982"/>
                    <a:gd name="connsiteX31" fmla="*/ 14077 w 38304"/>
                    <a:gd name="connsiteY31" fmla="*/ 32485 h 38982"/>
                    <a:gd name="connsiteX32" fmla="*/ 11911 w 38304"/>
                    <a:gd name="connsiteY32" fmla="*/ 32485 h 38982"/>
                    <a:gd name="connsiteX33" fmla="*/ 11911 w 38304"/>
                    <a:gd name="connsiteY33" fmla="*/ 29237 h 38982"/>
                    <a:gd name="connsiteX34" fmla="*/ 14077 w 38304"/>
                    <a:gd name="connsiteY34" fmla="*/ 28154 h 38982"/>
                    <a:gd name="connsiteX35" fmla="*/ 14077 w 38304"/>
                    <a:gd name="connsiteY35" fmla="*/ 31402 h 38982"/>
                    <a:gd name="connsiteX36" fmla="*/ 15160 w 38304"/>
                    <a:gd name="connsiteY36" fmla="*/ 29237 h 38982"/>
                    <a:gd name="connsiteX37" fmla="*/ 18408 w 38304"/>
                    <a:gd name="connsiteY37" fmla="*/ 30320 h 38982"/>
                    <a:gd name="connsiteX38" fmla="*/ 17326 w 38304"/>
                    <a:gd name="connsiteY38" fmla="*/ 28154 h 38982"/>
                    <a:gd name="connsiteX39" fmla="*/ 21657 w 38304"/>
                    <a:gd name="connsiteY39" fmla="*/ 25988 h 38982"/>
                    <a:gd name="connsiteX40" fmla="*/ 24906 w 38304"/>
                    <a:gd name="connsiteY40" fmla="*/ 20574 h 38982"/>
                    <a:gd name="connsiteX41" fmla="*/ 24906 w 38304"/>
                    <a:gd name="connsiteY41" fmla="*/ 22740 h 38982"/>
                    <a:gd name="connsiteX42" fmla="*/ 24906 w 38304"/>
                    <a:gd name="connsiteY42" fmla="*/ 19491 h 38982"/>
                    <a:gd name="connsiteX43" fmla="*/ 30320 w 38304"/>
                    <a:gd name="connsiteY43" fmla="*/ 15160 h 38982"/>
                    <a:gd name="connsiteX44" fmla="*/ 29237 w 38304"/>
                    <a:gd name="connsiteY44" fmla="*/ 15160 h 38982"/>
                    <a:gd name="connsiteX45" fmla="*/ 33568 w 38304"/>
                    <a:gd name="connsiteY45" fmla="*/ 9746 h 38982"/>
                    <a:gd name="connsiteX46" fmla="*/ 33568 w 38304"/>
                    <a:gd name="connsiteY46" fmla="*/ 9746 h 38982"/>
                    <a:gd name="connsiteX47" fmla="*/ 33568 w 38304"/>
                    <a:gd name="connsiteY47" fmla="*/ 5414 h 38982"/>
                    <a:gd name="connsiteX48" fmla="*/ 35734 w 38304"/>
                    <a:gd name="connsiteY48" fmla="*/ 8663 h 389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</a:cxnLst>
                  <a:rect l="l" t="t" r="r" b="b"/>
                  <a:pathLst>
                    <a:path w="38304" h="38982">
                      <a:moveTo>
                        <a:pt x="35734" y="8663"/>
                      </a:moveTo>
                      <a:lnTo>
                        <a:pt x="35734" y="5414"/>
                      </a:lnTo>
                      <a:cubicBezTo>
                        <a:pt x="36817" y="5414"/>
                        <a:pt x="36817" y="2166"/>
                        <a:pt x="37900" y="4331"/>
                      </a:cubicBezTo>
                      <a:cubicBezTo>
                        <a:pt x="36817" y="2166"/>
                        <a:pt x="40065" y="0"/>
                        <a:pt x="36817" y="0"/>
                      </a:cubicBezTo>
                      <a:cubicBezTo>
                        <a:pt x="36817" y="1083"/>
                        <a:pt x="35734" y="2166"/>
                        <a:pt x="35734" y="2166"/>
                      </a:cubicBezTo>
                      <a:cubicBezTo>
                        <a:pt x="35734" y="3249"/>
                        <a:pt x="34651" y="4331"/>
                        <a:pt x="34651" y="4331"/>
                      </a:cubicBezTo>
                      <a:cubicBezTo>
                        <a:pt x="33568" y="5414"/>
                        <a:pt x="33568" y="6497"/>
                        <a:pt x="32485" y="7580"/>
                      </a:cubicBezTo>
                      <a:cubicBezTo>
                        <a:pt x="31402" y="8663"/>
                        <a:pt x="31402" y="9746"/>
                        <a:pt x="30320" y="9746"/>
                      </a:cubicBezTo>
                      <a:lnTo>
                        <a:pt x="28154" y="12994"/>
                      </a:lnTo>
                      <a:cubicBezTo>
                        <a:pt x="27071" y="14077"/>
                        <a:pt x="27071" y="15160"/>
                        <a:pt x="25988" y="15160"/>
                      </a:cubicBezTo>
                      <a:cubicBezTo>
                        <a:pt x="24906" y="17325"/>
                        <a:pt x="23823" y="18408"/>
                        <a:pt x="22740" y="20574"/>
                      </a:cubicBezTo>
                      <a:lnTo>
                        <a:pt x="22740" y="18408"/>
                      </a:lnTo>
                      <a:cubicBezTo>
                        <a:pt x="21657" y="20574"/>
                        <a:pt x="20574" y="21657"/>
                        <a:pt x="19491" y="21657"/>
                      </a:cubicBezTo>
                      <a:cubicBezTo>
                        <a:pt x="18408" y="21657"/>
                        <a:pt x="17326" y="22740"/>
                        <a:pt x="17326" y="25988"/>
                      </a:cubicBezTo>
                      <a:lnTo>
                        <a:pt x="16243" y="23823"/>
                      </a:lnTo>
                      <a:cubicBezTo>
                        <a:pt x="14077" y="24905"/>
                        <a:pt x="15160" y="29237"/>
                        <a:pt x="11911" y="28154"/>
                      </a:cubicBezTo>
                      <a:lnTo>
                        <a:pt x="12994" y="29237"/>
                      </a:lnTo>
                      <a:cubicBezTo>
                        <a:pt x="12994" y="29237"/>
                        <a:pt x="11911" y="29237"/>
                        <a:pt x="11911" y="29237"/>
                      </a:cubicBezTo>
                      <a:lnTo>
                        <a:pt x="11911" y="29237"/>
                      </a:lnTo>
                      <a:cubicBezTo>
                        <a:pt x="10828" y="31402"/>
                        <a:pt x="9746" y="31402"/>
                        <a:pt x="8663" y="31402"/>
                      </a:cubicBezTo>
                      <a:cubicBezTo>
                        <a:pt x="8663" y="30320"/>
                        <a:pt x="8663" y="30320"/>
                        <a:pt x="9746" y="30320"/>
                      </a:cubicBezTo>
                      <a:cubicBezTo>
                        <a:pt x="8663" y="30320"/>
                        <a:pt x="8663" y="32485"/>
                        <a:pt x="7580" y="32485"/>
                      </a:cubicBezTo>
                      <a:cubicBezTo>
                        <a:pt x="6497" y="32485"/>
                        <a:pt x="7580" y="31402"/>
                        <a:pt x="6497" y="31402"/>
                      </a:cubicBezTo>
                      <a:cubicBezTo>
                        <a:pt x="4331" y="33568"/>
                        <a:pt x="1083" y="31402"/>
                        <a:pt x="0" y="36817"/>
                      </a:cubicBezTo>
                      <a:cubicBezTo>
                        <a:pt x="0" y="37900"/>
                        <a:pt x="1083" y="37900"/>
                        <a:pt x="0" y="38982"/>
                      </a:cubicBezTo>
                      <a:cubicBezTo>
                        <a:pt x="2166" y="38982"/>
                        <a:pt x="4331" y="36817"/>
                        <a:pt x="5414" y="35734"/>
                      </a:cubicBezTo>
                      <a:cubicBezTo>
                        <a:pt x="5414" y="35734"/>
                        <a:pt x="4331" y="35734"/>
                        <a:pt x="4331" y="35734"/>
                      </a:cubicBezTo>
                      <a:cubicBezTo>
                        <a:pt x="4331" y="31402"/>
                        <a:pt x="5414" y="35734"/>
                        <a:pt x="7580" y="33568"/>
                      </a:cubicBezTo>
                      <a:cubicBezTo>
                        <a:pt x="7580" y="35734"/>
                        <a:pt x="6497" y="35734"/>
                        <a:pt x="6497" y="36817"/>
                      </a:cubicBezTo>
                      <a:cubicBezTo>
                        <a:pt x="10828" y="37900"/>
                        <a:pt x="9746" y="32485"/>
                        <a:pt x="12994" y="34651"/>
                      </a:cubicBezTo>
                      <a:lnTo>
                        <a:pt x="12994" y="34651"/>
                      </a:lnTo>
                      <a:cubicBezTo>
                        <a:pt x="14077" y="34651"/>
                        <a:pt x="14077" y="33568"/>
                        <a:pt x="14077" y="32485"/>
                      </a:cubicBezTo>
                      <a:cubicBezTo>
                        <a:pt x="14077" y="32485"/>
                        <a:pt x="12994" y="32485"/>
                        <a:pt x="11911" y="32485"/>
                      </a:cubicBezTo>
                      <a:cubicBezTo>
                        <a:pt x="11911" y="31402"/>
                        <a:pt x="11911" y="30320"/>
                        <a:pt x="11911" y="29237"/>
                      </a:cubicBezTo>
                      <a:cubicBezTo>
                        <a:pt x="12994" y="30320"/>
                        <a:pt x="11911" y="28154"/>
                        <a:pt x="14077" y="28154"/>
                      </a:cubicBezTo>
                      <a:cubicBezTo>
                        <a:pt x="15160" y="29237"/>
                        <a:pt x="14077" y="30320"/>
                        <a:pt x="14077" y="31402"/>
                      </a:cubicBezTo>
                      <a:lnTo>
                        <a:pt x="15160" y="29237"/>
                      </a:lnTo>
                      <a:cubicBezTo>
                        <a:pt x="16243" y="28154"/>
                        <a:pt x="17326" y="30320"/>
                        <a:pt x="18408" y="30320"/>
                      </a:cubicBezTo>
                      <a:cubicBezTo>
                        <a:pt x="18408" y="28154"/>
                        <a:pt x="17326" y="30320"/>
                        <a:pt x="17326" y="28154"/>
                      </a:cubicBezTo>
                      <a:cubicBezTo>
                        <a:pt x="18408" y="28154"/>
                        <a:pt x="20574" y="28154"/>
                        <a:pt x="21657" y="25988"/>
                      </a:cubicBezTo>
                      <a:cubicBezTo>
                        <a:pt x="23823" y="24905"/>
                        <a:pt x="24906" y="22740"/>
                        <a:pt x="24906" y="20574"/>
                      </a:cubicBezTo>
                      <a:cubicBezTo>
                        <a:pt x="23823" y="21657"/>
                        <a:pt x="25988" y="21657"/>
                        <a:pt x="24906" y="22740"/>
                      </a:cubicBezTo>
                      <a:cubicBezTo>
                        <a:pt x="25988" y="22740"/>
                        <a:pt x="25988" y="20574"/>
                        <a:pt x="24906" y="19491"/>
                      </a:cubicBezTo>
                      <a:cubicBezTo>
                        <a:pt x="25988" y="17325"/>
                        <a:pt x="28154" y="16243"/>
                        <a:pt x="30320" y="15160"/>
                      </a:cubicBezTo>
                      <a:lnTo>
                        <a:pt x="29237" y="15160"/>
                      </a:lnTo>
                      <a:cubicBezTo>
                        <a:pt x="29237" y="12994"/>
                        <a:pt x="32485" y="12994"/>
                        <a:pt x="33568" y="9746"/>
                      </a:cubicBezTo>
                      <a:lnTo>
                        <a:pt x="33568" y="9746"/>
                      </a:lnTo>
                      <a:cubicBezTo>
                        <a:pt x="33568" y="8663"/>
                        <a:pt x="31402" y="6497"/>
                        <a:pt x="33568" y="5414"/>
                      </a:cubicBezTo>
                      <a:cubicBezTo>
                        <a:pt x="34651" y="7580"/>
                        <a:pt x="34651" y="7580"/>
                        <a:pt x="35734" y="86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01" name="Полилиния: фигура 3600">
                  <a:extLst>
                    <a:ext uri="{FF2B5EF4-FFF2-40B4-BE49-F238E27FC236}">
                      <a16:creationId xmlns:a16="http://schemas.microsoft.com/office/drawing/2014/main" id="{533DEE5A-CBB1-C745-AF40-BB767073D5F2}"/>
                    </a:ext>
                  </a:extLst>
                </p:cNvPr>
                <p:cNvSpPr/>
                <p:nvPr/>
              </p:nvSpPr>
              <p:spPr>
                <a:xfrm>
                  <a:off x="11818156" y="6271803"/>
                  <a:ext cx="2731" cy="3248"/>
                </a:xfrm>
                <a:custGeom>
                  <a:avLst/>
                  <a:gdLst>
                    <a:gd name="connsiteX0" fmla="*/ 1354 w 2731"/>
                    <a:gd name="connsiteY0" fmla="*/ 2166 h 3248"/>
                    <a:gd name="connsiteX1" fmla="*/ 2436 w 2731"/>
                    <a:gd name="connsiteY1" fmla="*/ 3249 h 3248"/>
                    <a:gd name="connsiteX2" fmla="*/ 271 w 2731"/>
                    <a:gd name="connsiteY2" fmla="*/ 0 h 3248"/>
                    <a:gd name="connsiteX3" fmla="*/ 1354 w 2731"/>
                    <a:gd name="connsiteY3" fmla="*/ 2166 h 3248"/>
                    <a:gd name="connsiteX4" fmla="*/ 1354 w 2731"/>
                    <a:gd name="connsiteY4" fmla="*/ 2166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31" h="3248">
                      <a:moveTo>
                        <a:pt x="1354" y="2166"/>
                      </a:moveTo>
                      <a:lnTo>
                        <a:pt x="2436" y="3249"/>
                      </a:lnTo>
                      <a:cubicBezTo>
                        <a:pt x="3519" y="2166"/>
                        <a:pt x="1354" y="0"/>
                        <a:pt x="271" y="0"/>
                      </a:cubicBezTo>
                      <a:cubicBezTo>
                        <a:pt x="271" y="1083"/>
                        <a:pt x="-812" y="1083"/>
                        <a:pt x="1354" y="2166"/>
                      </a:cubicBezTo>
                      <a:cubicBezTo>
                        <a:pt x="271" y="2166"/>
                        <a:pt x="1354" y="2166"/>
                        <a:pt x="1354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02" name="Полилиния: фигура 3601">
                  <a:extLst>
                    <a:ext uri="{FF2B5EF4-FFF2-40B4-BE49-F238E27FC236}">
                      <a16:creationId xmlns:a16="http://schemas.microsoft.com/office/drawing/2014/main" id="{B1F02536-3E96-4327-AB05-AA22BCFF8EF6}"/>
                    </a:ext>
                  </a:extLst>
                </p:cNvPr>
                <p:cNvSpPr/>
                <p:nvPr/>
              </p:nvSpPr>
              <p:spPr>
                <a:xfrm>
                  <a:off x="11820188" y="6244732"/>
                  <a:ext cx="6902" cy="27071"/>
                </a:xfrm>
                <a:custGeom>
                  <a:avLst/>
                  <a:gdLst>
                    <a:gd name="connsiteX0" fmla="*/ 4736 w 6902"/>
                    <a:gd name="connsiteY0" fmla="*/ 10828 h 27071"/>
                    <a:gd name="connsiteX1" fmla="*/ 3653 w 6902"/>
                    <a:gd name="connsiteY1" fmla="*/ 9746 h 27071"/>
                    <a:gd name="connsiteX2" fmla="*/ 1488 w 6902"/>
                    <a:gd name="connsiteY2" fmla="*/ 19491 h 27071"/>
                    <a:gd name="connsiteX3" fmla="*/ 2571 w 6902"/>
                    <a:gd name="connsiteY3" fmla="*/ 23823 h 27071"/>
                    <a:gd name="connsiteX4" fmla="*/ 405 w 6902"/>
                    <a:gd name="connsiteY4" fmla="*/ 23823 h 27071"/>
                    <a:gd name="connsiteX5" fmla="*/ 1488 w 6902"/>
                    <a:gd name="connsiteY5" fmla="*/ 27071 h 27071"/>
                    <a:gd name="connsiteX6" fmla="*/ 1488 w 6902"/>
                    <a:gd name="connsiteY6" fmla="*/ 24905 h 27071"/>
                    <a:gd name="connsiteX7" fmla="*/ 2571 w 6902"/>
                    <a:gd name="connsiteY7" fmla="*/ 24905 h 27071"/>
                    <a:gd name="connsiteX8" fmla="*/ 2571 w 6902"/>
                    <a:gd name="connsiteY8" fmla="*/ 22740 h 27071"/>
                    <a:gd name="connsiteX9" fmla="*/ 3653 w 6902"/>
                    <a:gd name="connsiteY9" fmla="*/ 23823 h 27071"/>
                    <a:gd name="connsiteX10" fmla="*/ 2571 w 6902"/>
                    <a:gd name="connsiteY10" fmla="*/ 18408 h 27071"/>
                    <a:gd name="connsiteX11" fmla="*/ 4736 w 6902"/>
                    <a:gd name="connsiteY11" fmla="*/ 19491 h 27071"/>
                    <a:gd name="connsiteX12" fmla="*/ 6902 w 6902"/>
                    <a:gd name="connsiteY12" fmla="*/ 15160 h 27071"/>
                    <a:gd name="connsiteX13" fmla="*/ 5819 w 6902"/>
                    <a:gd name="connsiteY13" fmla="*/ 15160 h 27071"/>
                    <a:gd name="connsiteX14" fmla="*/ 3653 w 6902"/>
                    <a:gd name="connsiteY14" fmla="*/ 15160 h 27071"/>
                    <a:gd name="connsiteX15" fmla="*/ 6902 w 6902"/>
                    <a:gd name="connsiteY15" fmla="*/ 14077 h 27071"/>
                    <a:gd name="connsiteX16" fmla="*/ 6902 w 6902"/>
                    <a:gd name="connsiteY16" fmla="*/ 4331 h 27071"/>
                    <a:gd name="connsiteX17" fmla="*/ 3653 w 6902"/>
                    <a:gd name="connsiteY17" fmla="*/ 2166 h 27071"/>
                    <a:gd name="connsiteX18" fmla="*/ 5819 w 6902"/>
                    <a:gd name="connsiteY18" fmla="*/ 3249 h 27071"/>
                    <a:gd name="connsiteX19" fmla="*/ 6902 w 6902"/>
                    <a:gd name="connsiteY19" fmla="*/ 1083 h 27071"/>
                    <a:gd name="connsiteX20" fmla="*/ 2571 w 6902"/>
                    <a:gd name="connsiteY20" fmla="*/ 0 h 27071"/>
                    <a:gd name="connsiteX21" fmla="*/ 4736 w 6902"/>
                    <a:gd name="connsiteY21" fmla="*/ 10828 h 27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902" h="27071">
                      <a:moveTo>
                        <a:pt x="4736" y="10828"/>
                      </a:moveTo>
                      <a:cubicBezTo>
                        <a:pt x="4736" y="10828"/>
                        <a:pt x="3653" y="10828"/>
                        <a:pt x="3653" y="9746"/>
                      </a:cubicBezTo>
                      <a:cubicBezTo>
                        <a:pt x="3653" y="14077"/>
                        <a:pt x="2571" y="18408"/>
                        <a:pt x="1488" y="19491"/>
                      </a:cubicBezTo>
                      <a:cubicBezTo>
                        <a:pt x="405" y="20574"/>
                        <a:pt x="2571" y="21657"/>
                        <a:pt x="2571" y="23823"/>
                      </a:cubicBezTo>
                      <a:lnTo>
                        <a:pt x="405" y="23823"/>
                      </a:lnTo>
                      <a:cubicBezTo>
                        <a:pt x="1488" y="24905"/>
                        <a:pt x="-1761" y="27071"/>
                        <a:pt x="1488" y="27071"/>
                      </a:cubicBezTo>
                      <a:cubicBezTo>
                        <a:pt x="1488" y="27071"/>
                        <a:pt x="405" y="25988"/>
                        <a:pt x="1488" y="24905"/>
                      </a:cubicBezTo>
                      <a:lnTo>
                        <a:pt x="2571" y="24905"/>
                      </a:lnTo>
                      <a:lnTo>
                        <a:pt x="2571" y="22740"/>
                      </a:lnTo>
                      <a:lnTo>
                        <a:pt x="3653" y="23823"/>
                      </a:lnTo>
                      <a:cubicBezTo>
                        <a:pt x="5819" y="21657"/>
                        <a:pt x="405" y="20574"/>
                        <a:pt x="2571" y="18408"/>
                      </a:cubicBezTo>
                      <a:lnTo>
                        <a:pt x="4736" y="19491"/>
                      </a:lnTo>
                      <a:cubicBezTo>
                        <a:pt x="5819" y="17326"/>
                        <a:pt x="4736" y="16243"/>
                        <a:pt x="6902" y="15160"/>
                      </a:cubicBezTo>
                      <a:cubicBezTo>
                        <a:pt x="6902" y="15160"/>
                        <a:pt x="5819" y="15160"/>
                        <a:pt x="5819" y="15160"/>
                      </a:cubicBezTo>
                      <a:cubicBezTo>
                        <a:pt x="5819" y="15160"/>
                        <a:pt x="4736" y="15160"/>
                        <a:pt x="3653" y="15160"/>
                      </a:cubicBezTo>
                      <a:cubicBezTo>
                        <a:pt x="2571" y="11911"/>
                        <a:pt x="4736" y="16243"/>
                        <a:pt x="6902" y="14077"/>
                      </a:cubicBezTo>
                      <a:cubicBezTo>
                        <a:pt x="5819" y="10828"/>
                        <a:pt x="4736" y="6497"/>
                        <a:pt x="6902" y="4331"/>
                      </a:cubicBezTo>
                      <a:cubicBezTo>
                        <a:pt x="5819" y="5414"/>
                        <a:pt x="3653" y="3249"/>
                        <a:pt x="3653" y="2166"/>
                      </a:cubicBezTo>
                      <a:cubicBezTo>
                        <a:pt x="4736" y="1083"/>
                        <a:pt x="4736" y="2166"/>
                        <a:pt x="5819" y="3249"/>
                      </a:cubicBezTo>
                      <a:cubicBezTo>
                        <a:pt x="5819" y="2166"/>
                        <a:pt x="6902" y="2166"/>
                        <a:pt x="6902" y="1083"/>
                      </a:cubicBezTo>
                      <a:cubicBezTo>
                        <a:pt x="5819" y="2166"/>
                        <a:pt x="3653" y="1083"/>
                        <a:pt x="2571" y="0"/>
                      </a:cubicBezTo>
                      <a:cubicBezTo>
                        <a:pt x="405" y="4331"/>
                        <a:pt x="4736" y="7580"/>
                        <a:pt x="4736" y="108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03" name="Полилиния: фигура 3602">
                  <a:extLst>
                    <a:ext uri="{FF2B5EF4-FFF2-40B4-BE49-F238E27FC236}">
                      <a16:creationId xmlns:a16="http://schemas.microsoft.com/office/drawing/2014/main" id="{A2B1E4A6-3712-CFB8-65F5-2E46D9C1462E}"/>
                    </a:ext>
                  </a:extLst>
                </p:cNvPr>
                <p:cNvSpPr/>
                <p:nvPr/>
              </p:nvSpPr>
              <p:spPr>
                <a:xfrm>
                  <a:off x="11822758" y="6253997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  <a:gd name="connsiteX3" fmla="*/ 0 w 10828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481"/>
                        <a:pt x="0" y="-602"/>
                        <a:pt x="0" y="481"/>
                      </a:cubicBezTo>
                      <a:lnTo>
                        <a:pt x="0" y="4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604" name="Рисунок 11">
                <a:extLst>
                  <a:ext uri="{FF2B5EF4-FFF2-40B4-BE49-F238E27FC236}">
                    <a16:creationId xmlns:a16="http://schemas.microsoft.com/office/drawing/2014/main" id="{8016B854-040E-AF40-D4E9-263C90FEDAF8}"/>
                  </a:ext>
                </a:extLst>
              </p:cNvPr>
              <p:cNvGrpSpPr/>
              <p:nvPr/>
            </p:nvGrpSpPr>
            <p:grpSpPr>
              <a:xfrm>
                <a:off x="11694982" y="6187341"/>
                <a:ext cx="112615" cy="110450"/>
                <a:chOff x="11694982" y="6187341"/>
                <a:chExt cx="112615" cy="110450"/>
              </a:xfrm>
              <a:solidFill>
                <a:srgbClr val="000000"/>
              </a:solidFill>
            </p:grpSpPr>
            <p:sp>
              <p:nvSpPr>
                <p:cNvPr id="3605" name="Полилиния: фигура 3604">
                  <a:extLst>
                    <a:ext uri="{FF2B5EF4-FFF2-40B4-BE49-F238E27FC236}">
                      <a16:creationId xmlns:a16="http://schemas.microsoft.com/office/drawing/2014/main" id="{5D28A4BA-FC47-072F-F2D9-E84B56675008}"/>
                    </a:ext>
                  </a:extLst>
                </p:cNvPr>
                <p:cNvSpPr/>
                <p:nvPr/>
              </p:nvSpPr>
              <p:spPr>
                <a:xfrm>
                  <a:off x="11804350" y="6245815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06" name="Полилиния: фигура 3605">
                  <a:extLst>
                    <a:ext uri="{FF2B5EF4-FFF2-40B4-BE49-F238E27FC236}">
                      <a16:creationId xmlns:a16="http://schemas.microsoft.com/office/drawing/2014/main" id="{63EC6B42-8B5B-BACB-E3C2-62059DC38533}"/>
                    </a:ext>
                  </a:extLst>
                </p:cNvPr>
                <p:cNvSpPr/>
                <p:nvPr/>
              </p:nvSpPr>
              <p:spPr>
                <a:xfrm>
                  <a:off x="11803267" y="6241484"/>
                  <a:ext cx="3248" cy="3248"/>
                </a:xfrm>
                <a:custGeom>
                  <a:avLst/>
                  <a:gdLst>
                    <a:gd name="connsiteX0" fmla="*/ 3249 w 3248"/>
                    <a:gd name="connsiteY0" fmla="*/ 1083 h 3248"/>
                    <a:gd name="connsiteX1" fmla="*/ 0 w 3248"/>
                    <a:gd name="connsiteY1" fmla="*/ 0 h 3248"/>
                    <a:gd name="connsiteX2" fmla="*/ 3249 w 3248"/>
                    <a:gd name="connsiteY2" fmla="*/ 1083 h 3248"/>
                    <a:gd name="connsiteX3" fmla="*/ 2166 w 3248"/>
                    <a:gd name="connsiteY3" fmla="*/ 2166 h 3248"/>
                    <a:gd name="connsiteX4" fmla="*/ 3249 w 3248"/>
                    <a:gd name="connsiteY4" fmla="*/ 3249 h 3248"/>
                    <a:gd name="connsiteX5" fmla="*/ 3249 w 3248"/>
                    <a:gd name="connsiteY5" fmla="*/ 1083 h 3248"/>
                    <a:gd name="connsiteX6" fmla="*/ 3249 w 3248"/>
                    <a:gd name="connsiteY6" fmla="*/ 1083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48" h="3248">
                      <a:moveTo>
                        <a:pt x="3249" y="1083"/>
                      </a:moveTo>
                      <a:cubicBezTo>
                        <a:pt x="2166" y="1083"/>
                        <a:pt x="1083" y="0"/>
                        <a:pt x="0" y="0"/>
                      </a:cubicBezTo>
                      <a:cubicBezTo>
                        <a:pt x="2166" y="1083"/>
                        <a:pt x="1083" y="1083"/>
                        <a:pt x="3249" y="1083"/>
                      </a:cubicBezTo>
                      <a:cubicBezTo>
                        <a:pt x="3249" y="2166"/>
                        <a:pt x="2166" y="2166"/>
                        <a:pt x="2166" y="2166"/>
                      </a:cubicBezTo>
                      <a:cubicBezTo>
                        <a:pt x="2166" y="2166"/>
                        <a:pt x="2166" y="3249"/>
                        <a:pt x="3249" y="3249"/>
                      </a:cubicBezTo>
                      <a:cubicBezTo>
                        <a:pt x="3249" y="3249"/>
                        <a:pt x="3249" y="2166"/>
                        <a:pt x="3249" y="1083"/>
                      </a:cubicBezTo>
                      <a:cubicBezTo>
                        <a:pt x="3249" y="1083"/>
                        <a:pt x="3249" y="1083"/>
                        <a:pt x="324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07" name="Полилиния: фигура 3606">
                  <a:extLst>
                    <a:ext uri="{FF2B5EF4-FFF2-40B4-BE49-F238E27FC236}">
                      <a16:creationId xmlns:a16="http://schemas.microsoft.com/office/drawing/2014/main" id="{49C5F8BE-C134-C2D5-47B4-9E17DDB279AC}"/>
                    </a:ext>
                  </a:extLst>
                </p:cNvPr>
                <p:cNvSpPr/>
                <p:nvPr/>
              </p:nvSpPr>
              <p:spPr>
                <a:xfrm>
                  <a:off x="11788107" y="620466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08" name="Полилиния: фигура 3607">
                  <a:extLst>
                    <a:ext uri="{FF2B5EF4-FFF2-40B4-BE49-F238E27FC236}">
                      <a16:creationId xmlns:a16="http://schemas.microsoft.com/office/drawing/2014/main" id="{9D1BB64E-3E30-0555-E42C-2B0D9339E7B8}"/>
                    </a:ext>
                  </a:extLst>
                </p:cNvPr>
                <p:cNvSpPr/>
                <p:nvPr/>
              </p:nvSpPr>
              <p:spPr>
                <a:xfrm>
                  <a:off x="11762119" y="619492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09" name="Полилиния: фигура 3608">
                  <a:extLst>
                    <a:ext uri="{FF2B5EF4-FFF2-40B4-BE49-F238E27FC236}">
                      <a16:creationId xmlns:a16="http://schemas.microsoft.com/office/drawing/2014/main" id="{963DF2A7-E33C-F1F2-BF98-DAB5D5B2A3E2}"/>
                    </a:ext>
                  </a:extLst>
                </p:cNvPr>
                <p:cNvSpPr/>
                <p:nvPr/>
              </p:nvSpPr>
              <p:spPr>
                <a:xfrm>
                  <a:off x="11757788" y="619383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10" name="Полилиния: фигура 3609">
                  <a:extLst>
                    <a:ext uri="{FF2B5EF4-FFF2-40B4-BE49-F238E27FC236}">
                      <a16:creationId xmlns:a16="http://schemas.microsoft.com/office/drawing/2014/main" id="{B03B7560-4186-51B6-96C5-E4C28507D680}"/>
                    </a:ext>
                  </a:extLst>
                </p:cNvPr>
                <p:cNvSpPr/>
                <p:nvPr/>
              </p:nvSpPr>
              <p:spPr>
                <a:xfrm>
                  <a:off x="11787626" y="6204667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11" name="Полилиния: фигура 3610">
                  <a:extLst>
                    <a:ext uri="{FF2B5EF4-FFF2-40B4-BE49-F238E27FC236}">
                      <a16:creationId xmlns:a16="http://schemas.microsoft.com/office/drawing/2014/main" id="{68778405-9996-4BE8-55D7-DD4E93275E02}"/>
                    </a:ext>
                  </a:extLst>
                </p:cNvPr>
                <p:cNvSpPr/>
                <p:nvPr/>
              </p:nvSpPr>
              <p:spPr>
                <a:xfrm>
                  <a:off x="11803267" y="6237152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  <a:gd name="connsiteX3" fmla="*/ 0 w 10828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12" name="Полилиния: фигура 3611">
                  <a:extLst>
                    <a:ext uri="{FF2B5EF4-FFF2-40B4-BE49-F238E27FC236}">
                      <a16:creationId xmlns:a16="http://schemas.microsoft.com/office/drawing/2014/main" id="{DA556CDC-ADE7-5CE0-DC2C-CDCAA7421874}"/>
                    </a:ext>
                  </a:extLst>
                </p:cNvPr>
                <p:cNvSpPr/>
                <p:nvPr/>
              </p:nvSpPr>
              <p:spPr>
                <a:xfrm>
                  <a:off x="11797853" y="621224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13" name="Полилиния: фигура 3612">
                  <a:extLst>
                    <a:ext uri="{FF2B5EF4-FFF2-40B4-BE49-F238E27FC236}">
                      <a16:creationId xmlns:a16="http://schemas.microsoft.com/office/drawing/2014/main" id="{F25E700C-C5C8-202C-4356-FF81F304EF0E}"/>
                    </a:ext>
                  </a:extLst>
                </p:cNvPr>
                <p:cNvSpPr/>
                <p:nvPr/>
              </p:nvSpPr>
              <p:spPr>
                <a:xfrm>
                  <a:off x="11802184" y="6219827"/>
                  <a:ext cx="1082" cy="812"/>
                </a:xfrm>
                <a:custGeom>
                  <a:avLst/>
                  <a:gdLst>
                    <a:gd name="connsiteX0" fmla="*/ 1083 w 1082"/>
                    <a:gd name="connsiteY0" fmla="*/ 0 h 812"/>
                    <a:gd name="connsiteX1" fmla="*/ 0 w 1082"/>
                    <a:gd name="connsiteY1" fmla="*/ 0 h 812"/>
                    <a:gd name="connsiteX2" fmla="*/ 1083 w 1082"/>
                    <a:gd name="connsiteY2" fmla="*/ 0 h 812"/>
                    <a:gd name="connsiteX3" fmla="*/ 1083 w 1082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812">
                      <a:moveTo>
                        <a:pt x="1083" y="0"/>
                      </a:moveTo>
                      <a:cubicBezTo>
                        <a:pt x="1083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1083" y="0"/>
                      </a:cubicBezTo>
                      <a:cubicBezTo>
                        <a:pt x="1083" y="1083"/>
                        <a:pt x="1083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14" name="Полилиния: фигура 3613">
                  <a:extLst>
                    <a:ext uri="{FF2B5EF4-FFF2-40B4-BE49-F238E27FC236}">
                      <a16:creationId xmlns:a16="http://schemas.microsoft.com/office/drawing/2014/main" id="{381970D3-7040-BBA8-79A0-6DFA57C76B53}"/>
                    </a:ext>
                  </a:extLst>
                </p:cNvPr>
                <p:cNvSpPr/>
                <p:nvPr/>
              </p:nvSpPr>
              <p:spPr>
                <a:xfrm>
                  <a:off x="11806516" y="6234987"/>
                  <a:ext cx="811" cy="10828"/>
                </a:xfrm>
                <a:custGeom>
                  <a:avLst/>
                  <a:gdLst>
                    <a:gd name="connsiteX0" fmla="*/ 0 w 811"/>
                    <a:gd name="connsiteY0" fmla="*/ 0 h 10828"/>
                    <a:gd name="connsiteX1" fmla="*/ 0 w 811"/>
                    <a:gd name="connsiteY1" fmla="*/ 0 h 10828"/>
                    <a:gd name="connsiteX2" fmla="*/ 0 w 81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15" name="Полилиния: фигура 3614">
                  <a:extLst>
                    <a:ext uri="{FF2B5EF4-FFF2-40B4-BE49-F238E27FC236}">
                      <a16:creationId xmlns:a16="http://schemas.microsoft.com/office/drawing/2014/main" id="{B17EC9CF-FC06-6FE3-9D33-C0C84759FF8E}"/>
                    </a:ext>
                  </a:extLst>
                </p:cNvPr>
                <p:cNvSpPr/>
                <p:nvPr/>
              </p:nvSpPr>
              <p:spPr>
                <a:xfrm>
                  <a:off x="11792438" y="6207434"/>
                  <a:ext cx="812" cy="481"/>
                </a:xfrm>
                <a:custGeom>
                  <a:avLst/>
                  <a:gdLst>
                    <a:gd name="connsiteX0" fmla="*/ 0 w 812"/>
                    <a:gd name="connsiteY0" fmla="*/ 481 h 481"/>
                    <a:gd name="connsiteX1" fmla="*/ 0 w 812"/>
                    <a:gd name="connsiteY1" fmla="*/ 481 h 481"/>
                    <a:gd name="connsiteX2" fmla="*/ 0 w 812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0" y="481"/>
                      </a:moveTo>
                      <a:cubicBezTo>
                        <a:pt x="1083" y="481"/>
                        <a:pt x="1083" y="-602"/>
                        <a:pt x="0" y="481"/>
                      </a:cubicBezTo>
                      <a:cubicBezTo>
                        <a:pt x="1083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16" name="Полилиния: фигура 3615">
                  <a:extLst>
                    <a:ext uri="{FF2B5EF4-FFF2-40B4-BE49-F238E27FC236}">
                      <a16:creationId xmlns:a16="http://schemas.microsoft.com/office/drawing/2014/main" id="{4AFFF167-6FDF-388D-47A4-7D704E942ACF}"/>
                    </a:ext>
                  </a:extLst>
                </p:cNvPr>
                <p:cNvSpPr/>
                <p:nvPr/>
              </p:nvSpPr>
              <p:spPr>
                <a:xfrm>
                  <a:off x="11801101" y="625556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17" name="Полилиния: фигура 3616">
                  <a:extLst>
                    <a:ext uri="{FF2B5EF4-FFF2-40B4-BE49-F238E27FC236}">
                      <a16:creationId xmlns:a16="http://schemas.microsoft.com/office/drawing/2014/main" id="{941D0A62-E556-4898-78EC-49E85E234018}"/>
                    </a:ext>
                  </a:extLst>
                </p:cNvPr>
                <p:cNvSpPr/>
                <p:nvPr/>
              </p:nvSpPr>
              <p:spPr>
                <a:xfrm>
                  <a:off x="11807598" y="624581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18" name="Полилиния: фигура 3617">
                  <a:extLst>
                    <a:ext uri="{FF2B5EF4-FFF2-40B4-BE49-F238E27FC236}">
                      <a16:creationId xmlns:a16="http://schemas.microsoft.com/office/drawing/2014/main" id="{4ACC4184-334C-CB4C-0CAB-91D37B19088F}"/>
                    </a:ext>
                  </a:extLst>
                </p:cNvPr>
                <p:cNvSpPr/>
                <p:nvPr/>
              </p:nvSpPr>
              <p:spPr>
                <a:xfrm>
                  <a:off x="11748042" y="619302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19" name="Полилиния: фигура 3618">
                  <a:extLst>
                    <a:ext uri="{FF2B5EF4-FFF2-40B4-BE49-F238E27FC236}">
                      <a16:creationId xmlns:a16="http://schemas.microsoft.com/office/drawing/2014/main" id="{3143BBCB-FEBB-1FCA-900C-DCF66085AFAE}"/>
                    </a:ext>
                  </a:extLst>
                </p:cNvPr>
                <p:cNvSpPr/>
                <p:nvPr/>
              </p:nvSpPr>
              <p:spPr>
                <a:xfrm>
                  <a:off x="11706894" y="6256162"/>
                  <a:ext cx="2165" cy="793"/>
                </a:xfrm>
                <a:custGeom>
                  <a:avLst/>
                  <a:gdLst>
                    <a:gd name="connsiteX0" fmla="*/ 0 w 2165"/>
                    <a:gd name="connsiteY0" fmla="*/ 481 h 793"/>
                    <a:gd name="connsiteX1" fmla="*/ 2166 w 2165"/>
                    <a:gd name="connsiteY1" fmla="*/ 481 h 793"/>
                    <a:gd name="connsiteX2" fmla="*/ 0 w 2165"/>
                    <a:gd name="connsiteY2" fmla="*/ 481 h 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793">
                      <a:moveTo>
                        <a:pt x="0" y="481"/>
                      </a:moveTo>
                      <a:cubicBezTo>
                        <a:pt x="1083" y="-602"/>
                        <a:pt x="1083" y="1564"/>
                        <a:pt x="2166" y="481"/>
                      </a:cubicBezTo>
                      <a:cubicBezTo>
                        <a:pt x="2166" y="481"/>
                        <a:pt x="1083" y="-602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0" name="Полилиния: фигура 3619">
                  <a:extLst>
                    <a:ext uri="{FF2B5EF4-FFF2-40B4-BE49-F238E27FC236}">
                      <a16:creationId xmlns:a16="http://schemas.microsoft.com/office/drawing/2014/main" id="{EB6CF2B0-BEBB-866A-2565-108993A28820}"/>
                    </a:ext>
                  </a:extLst>
                </p:cNvPr>
                <p:cNvSpPr/>
                <p:nvPr/>
              </p:nvSpPr>
              <p:spPr>
                <a:xfrm>
                  <a:off x="11803267" y="623715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1" name="Полилиния: фигура 3620">
                  <a:extLst>
                    <a:ext uri="{FF2B5EF4-FFF2-40B4-BE49-F238E27FC236}">
                      <a16:creationId xmlns:a16="http://schemas.microsoft.com/office/drawing/2014/main" id="{43C3304B-D1A7-654D-AD35-F4067728D281}"/>
                    </a:ext>
                  </a:extLst>
                </p:cNvPr>
                <p:cNvSpPr/>
                <p:nvPr/>
              </p:nvSpPr>
              <p:spPr>
                <a:xfrm>
                  <a:off x="11709060" y="625664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2" name="Полилиния: фигура 3621">
                  <a:extLst>
                    <a:ext uri="{FF2B5EF4-FFF2-40B4-BE49-F238E27FC236}">
                      <a16:creationId xmlns:a16="http://schemas.microsoft.com/office/drawing/2014/main" id="{009707BD-B21A-E503-6C22-58B77BFA336D}"/>
                    </a:ext>
                  </a:extLst>
                </p:cNvPr>
                <p:cNvSpPr/>
                <p:nvPr/>
              </p:nvSpPr>
              <p:spPr>
                <a:xfrm>
                  <a:off x="11728551" y="6202501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3" name="Полилиния: фигура 3622">
                  <a:extLst>
                    <a:ext uri="{FF2B5EF4-FFF2-40B4-BE49-F238E27FC236}">
                      <a16:creationId xmlns:a16="http://schemas.microsoft.com/office/drawing/2014/main" id="{BB1D22E0-C05A-3853-8089-7268C6815559}"/>
                    </a:ext>
                  </a:extLst>
                </p:cNvPr>
                <p:cNvSpPr/>
                <p:nvPr/>
              </p:nvSpPr>
              <p:spPr>
                <a:xfrm>
                  <a:off x="11743710" y="619708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4" name="Полилиния: фигура 3623">
                  <a:extLst>
                    <a:ext uri="{FF2B5EF4-FFF2-40B4-BE49-F238E27FC236}">
                      <a16:creationId xmlns:a16="http://schemas.microsoft.com/office/drawing/2014/main" id="{5D731406-27DD-7E84-9466-76AB9AECF748}"/>
                    </a:ext>
                  </a:extLst>
                </p:cNvPr>
                <p:cNvSpPr/>
                <p:nvPr/>
              </p:nvSpPr>
              <p:spPr>
                <a:xfrm>
                  <a:off x="11723407" y="6207916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0 h 812"/>
                    <a:gd name="connsiteX1" fmla="*/ 812 w 812"/>
                    <a:gd name="connsiteY1" fmla="*/ 0 h 812"/>
                    <a:gd name="connsiteX2" fmla="*/ 812 w 812"/>
                    <a:gd name="connsiteY2" fmla="*/ 0 h 812"/>
                    <a:gd name="connsiteX3" fmla="*/ 812 w 812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812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1083"/>
                        <a:pt x="-271" y="1083"/>
                        <a:pt x="812" y="0"/>
                      </a:cubicBezTo>
                      <a:cubicBezTo>
                        <a:pt x="-271" y="1083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5" name="Полилиния: фигура 3624">
                  <a:extLst>
                    <a:ext uri="{FF2B5EF4-FFF2-40B4-BE49-F238E27FC236}">
                      <a16:creationId xmlns:a16="http://schemas.microsoft.com/office/drawing/2014/main" id="{EBDABE8E-1A03-DD5B-2694-C70222D2023B}"/>
                    </a:ext>
                  </a:extLst>
                </p:cNvPr>
                <p:cNvSpPr/>
                <p:nvPr/>
              </p:nvSpPr>
              <p:spPr>
                <a:xfrm>
                  <a:off x="11717722" y="6214413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6" name="Полилиния: фигура 3625">
                  <a:extLst>
                    <a:ext uri="{FF2B5EF4-FFF2-40B4-BE49-F238E27FC236}">
                      <a16:creationId xmlns:a16="http://schemas.microsoft.com/office/drawing/2014/main" id="{B649C5BB-AD2D-9ABF-AB66-9F9100A63042}"/>
                    </a:ext>
                  </a:extLst>
                </p:cNvPr>
                <p:cNvSpPr/>
                <p:nvPr/>
              </p:nvSpPr>
              <p:spPr>
                <a:xfrm>
                  <a:off x="11792438" y="6273488"/>
                  <a:ext cx="481" cy="481"/>
                </a:xfrm>
                <a:custGeom>
                  <a:avLst/>
                  <a:gdLst>
                    <a:gd name="connsiteX0" fmla="*/ 0 w 481"/>
                    <a:gd name="connsiteY0" fmla="*/ 481 h 481"/>
                    <a:gd name="connsiteX1" fmla="*/ 0 w 481"/>
                    <a:gd name="connsiteY1" fmla="*/ 481 h 481"/>
                    <a:gd name="connsiteX2" fmla="*/ 0 w 481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481"/>
                        <a:pt x="1083" y="-602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7" name="Полилиния: фигура 3626">
                  <a:extLst>
                    <a:ext uri="{FF2B5EF4-FFF2-40B4-BE49-F238E27FC236}">
                      <a16:creationId xmlns:a16="http://schemas.microsoft.com/office/drawing/2014/main" id="{ADBDB7CA-B9E8-C1ED-8FED-48636C6765FA}"/>
                    </a:ext>
                  </a:extLst>
                </p:cNvPr>
                <p:cNvSpPr/>
                <p:nvPr/>
              </p:nvSpPr>
              <p:spPr>
                <a:xfrm>
                  <a:off x="11803267" y="623715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8" name="Полилиния: фигура 3627">
                  <a:extLst>
                    <a:ext uri="{FF2B5EF4-FFF2-40B4-BE49-F238E27FC236}">
                      <a16:creationId xmlns:a16="http://schemas.microsoft.com/office/drawing/2014/main" id="{2762BAD2-6D4D-ACD7-F25F-83D7BE91634B}"/>
                    </a:ext>
                  </a:extLst>
                </p:cNvPr>
                <p:cNvSpPr/>
                <p:nvPr/>
              </p:nvSpPr>
              <p:spPr>
                <a:xfrm>
                  <a:off x="11728821" y="6214413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-271" y="1083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29" name="Полилиния: фигура 3628">
                  <a:extLst>
                    <a:ext uri="{FF2B5EF4-FFF2-40B4-BE49-F238E27FC236}">
                      <a16:creationId xmlns:a16="http://schemas.microsoft.com/office/drawing/2014/main" id="{75FDCC9B-77B0-B925-4959-5F490E3AC85F}"/>
                    </a:ext>
                  </a:extLst>
                </p:cNvPr>
                <p:cNvSpPr/>
                <p:nvPr/>
              </p:nvSpPr>
              <p:spPr>
                <a:xfrm>
                  <a:off x="11746959" y="628804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30" name="Полилиния: фигура 3629">
                  <a:extLst>
                    <a:ext uri="{FF2B5EF4-FFF2-40B4-BE49-F238E27FC236}">
                      <a16:creationId xmlns:a16="http://schemas.microsoft.com/office/drawing/2014/main" id="{499E7A3A-6C1C-F48F-85AA-0D22A0076B2C}"/>
                    </a:ext>
                  </a:extLst>
                </p:cNvPr>
                <p:cNvSpPr/>
                <p:nvPr/>
              </p:nvSpPr>
              <p:spPr>
                <a:xfrm>
                  <a:off x="11725573" y="6217661"/>
                  <a:ext cx="811" cy="10828"/>
                </a:xfrm>
                <a:custGeom>
                  <a:avLst/>
                  <a:gdLst>
                    <a:gd name="connsiteX0" fmla="*/ 812 w 811"/>
                    <a:gd name="connsiteY0" fmla="*/ 0 h 10828"/>
                    <a:gd name="connsiteX1" fmla="*/ 812 w 811"/>
                    <a:gd name="connsiteY1" fmla="*/ 0 h 10828"/>
                    <a:gd name="connsiteX2" fmla="*/ 812 w 811"/>
                    <a:gd name="connsiteY2" fmla="*/ 0 h 10828"/>
                    <a:gd name="connsiteX3" fmla="*/ 812 w 81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1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31" name="Полилиния: фигура 3630">
                  <a:extLst>
                    <a:ext uri="{FF2B5EF4-FFF2-40B4-BE49-F238E27FC236}">
                      <a16:creationId xmlns:a16="http://schemas.microsoft.com/office/drawing/2014/main" id="{C5AEE9AB-48D4-1902-2C41-CD19F1B47492}"/>
                    </a:ext>
                  </a:extLst>
                </p:cNvPr>
                <p:cNvSpPr/>
                <p:nvPr/>
              </p:nvSpPr>
              <p:spPr>
                <a:xfrm>
                  <a:off x="11793521" y="627505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32" name="Полилиния: фигура 3631">
                  <a:extLst>
                    <a:ext uri="{FF2B5EF4-FFF2-40B4-BE49-F238E27FC236}">
                      <a16:creationId xmlns:a16="http://schemas.microsoft.com/office/drawing/2014/main" id="{E21228A1-91D3-1599-CA58-4BB3EB03F123}"/>
                    </a:ext>
                  </a:extLst>
                </p:cNvPr>
                <p:cNvSpPr/>
                <p:nvPr/>
              </p:nvSpPr>
              <p:spPr>
                <a:xfrm>
                  <a:off x="11694982" y="6187341"/>
                  <a:ext cx="107514" cy="110450"/>
                </a:xfrm>
                <a:custGeom>
                  <a:avLst/>
                  <a:gdLst>
                    <a:gd name="connsiteX0" fmla="*/ 100705 w 107514"/>
                    <a:gd name="connsiteY0" fmla="*/ 80131 h 110450"/>
                    <a:gd name="connsiteX1" fmla="*/ 101787 w 107514"/>
                    <a:gd name="connsiteY1" fmla="*/ 82296 h 110450"/>
                    <a:gd name="connsiteX2" fmla="*/ 99622 w 107514"/>
                    <a:gd name="connsiteY2" fmla="*/ 82296 h 110450"/>
                    <a:gd name="connsiteX3" fmla="*/ 99622 w 107514"/>
                    <a:gd name="connsiteY3" fmla="*/ 84462 h 110450"/>
                    <a:gd name="connsiteX4" fmla="*/ 99622 w 107514"/>
                    <a:gd name="connsiteY4" fmla="*/ 84462 h 110450"/>
                    <a:gd name="connsiteX5" fmla="*/ 98539 w 107514"/>
                    <a:gd name="connsiteY5" fmla="*/ 87710 h 110450"/>
                    <a:gd name="connsiteX6" fmla="*/ 98539 w 107514"/>
                    <a:gd name="connsiteY6" fmla="*/ 87710 h 110450"/>
                    <a:gd name="connsiteX7" fmla="*/ 99622 w 107514"/>
                    <a:gd name="connsiteY7" fmla="*/ 88793 h 110450"/>
                    <a:gd name="connsiteX8" fmla="*/ 98539 w 107514"/>
                    <a:gd name="connsiteY8" fmla="*/ 89876 h 110450"/>
                    <a:gd name="connsiteX9" fmla="*/ 98539 w 107514"/>
                    <a:gd name="connsiteY9" fmla="*/ 88793 h 110450"/>
                    <a:gd name="connsiteX10" fmla="*/ 98539 w 107514"/>
                    <a:gd name="connsiteY10" fmla="*/ 89876 h 110450"/>
                    <a:gd name="connsiteX11" fmla="*/ 97456 w 107514"/>
                    <a:gd name="connsiteY11" fmla="*/ 88793 h 110450"/>
                    <a:gd name="connsiteX12" fmla="*/ 96373 w 107514"/>
                    <a:gd name="connsiteY12" fmla="*/ 92042 h 110450"/>
                    <a:gd name="connsiteX13" fmla="*/ 95290 w 107514"/>
                    <a:gd name="connsiteY13" fmla="*/ 89876 h 110450"/>
                    <a:gd name="connsiteX14" fmla="*/ 96373 w 107514"/>
                    <a:gd name="connsiteY14" fmla="*/ 88793 h 110450"/>
                    <a:gd name="connsiteX15" fmla="*/ 95290 w 107514"/>
                    <a:gd name="connsiteY15" fmla="*/ 87710 h 110450"/>
                    <a:gd name="connsiteX16" fmla="*/ 93125 w 107514"/>
                    <a:gd name="connsiteY16" fmla="*/ 89876 h 110450"/>
                    <a:gd name="connsiteX17" fmla="*/ 94208 w 107514"/>
                    <a:gd name="connsiteY17" fmla="*/ 90959 h 110450"/>
                    <a:gd name="connsiteX18" fmla="*/ 90959 w 107514"/>
                    <a:gd name="connsiteY18" fmla="*/ 92042 h 110450"/>
                    <a:gd name="connsiteX19" fmla="*/ 90959 w 107514"/>
                    <a:gd name="connsiteY19" fmla="*/ 94207 h 110450"/>
                    <a:gd name="connsiteX20" fmla="*/ 89876 w 107514"/>
                    <a:gd name="connsiteY20" fmla="*/ 93125 h 110450"/>
                    <a:gd name="connsiteX21" fmla="*/ 88793 w 107514"/>
                    <a:gd name="connsiteY21" fmla="*/ 95290 h 110450"/>
                    <a:gd name="connsiteX22" fmla="*/ 88793 w 107514"/>
                    <a:gd name="connsiteY22" fmla="*/ 94207 h 110450"/>
                    <a:gd name="connsiteX23" fmla="*/ 87710 w 107514"/>
                    <a:gd name="connsiteY23" fmla="*/ 95290 h 110450"/>
                    <a:gd name="connsiteX24" fmla="*/ 86628 w 107514"/>
                    <a:gd name="connsiteY24" fmla="*/ 94207 h 110450"/>
                    <a:gd name="connsiteX25" fmla="*/ 83379 w 107514"/>
                    <a:gd name="connsiteY25" fmla="*/ 97456 h 110450"/>
                    <a:gd name="connsiteX26" fmla="*/ 82296 w 107514"/>
                    <a:gd name="connsiteY26" fmla="*/ 96373 h 110450"/>
                    <a:gd name="connsiteX27" fmla="*/ 79048 w 107514"/>
                    <a:gd name="connsiteY27" fmla="*/ 97456 h 110450"/>
                    <a:gd name="connsiteX28" fmla="*/ 75799 w 107514"/>
                    <a:gd name="connsiteY28" fmla="*/ 97456 h 110450"/>
                    <a:gd name="connsiteX29" fmla="*/ 75799 w 107514"/>
                    <a:gd name="connsiteY29" fmla="*/ 98539 h 110450"/>
                    <a:gd name="connsiteX30" fmla="*/ 75799 w 107514"/>
                    <a:gd name="connsiteY30" fmla="*/ 97456 h 110450"/>
                    <a:gd name="connsiteX31" fmla="*/ 75799 w 107514"/>
                    <a:gd name="connsiteY31" fmla="*/ 98539 h 110450"/>
                    <a:gd name="connsiteX32" fmla="*/ 74716 w 107514"/>
                    <a:gd name="connsiteY32" fmla="*/ 97456 h 110450"/>
                    <a:gd name="connsiteX33" fmla="*/ 69302 w 107514"/>
                    <a:gd name="connsiteY33" fmla="*/ 99622 h 110450"/>
                    <a:gd name="connsiteX34" fmla="*/ 69302 w 107514"/>
                    <a:gd name="connsiteY34" fmla="*/ 99622 h 110450"/>
                    <a:gd name="connsiteX35" fmla="*/ 67136 w 107514"/>
                    <a:gd name="connsiteY35" fmla="*/ 100705 h 110450"/>
                    <a:gd name="connsiteX36" fmla="*/ 67136 w 107514"/>
                    <a:gd name="connsiteY36" fmla="*/ 100705 h 110450"/>
                    <a:gd name="connsiteX37" fmla="*/ 59556 w 107514"/>
                    <a:gd name="connsiteY37" fmla="*/ 99622 h 110450"/>
                    <a:gd name="connsiteX38" fmla="*/ 56308 w 107514"/>
                    <a:gd name="connsiteY38" fmla="*/ 100705 h 110450"/>
                    <a:gd name="connsiteX39" fmla="*/ 53059 w 107514"/>
                    <a:gd name="connsiteY39" fmla="*/ 98539 h 110450"/>
                    <a:gd name="connsiteX40" fmla="*/ 50894 w 107514"/>
                    <a:gd name="connsiteY40" fmla="*/ 99622 h 110450"/>
                    <a:gd name="connsiteX41" fmla="*/ 50894 w 107514"/>
                    <a:gd name="connsiteY41" fmla="*/ 98539 h 110450"/>
                    <a:gd name="connsiteX42" fmla="*/ 49811 w 107514"/>
                    <a:gd name="connsiteY42" fmla="*/ 99622 h 110450"/>
                    <a:gd name="connsiteX43" fmla="*/ 49811 w 107514"/>
                    <a:gd name="connsiteY43" fmla="*/ 98539 h 110450"/>
                    <a:gd name="connsiteX44" fmla="*/ 48728 w 107514"/>
                    <a:gd name="connsiteY44" fmla="*/ 98539 h 110450"/>
                    <a:gd name="connsiteX45" fmla="*/ 48728 w 107514"/>
                    <a:gd name="connsiteY45" fmla="*/ 99622 h 110450"/>
                    <a:gd name="connsiteX46" fmla="*/ 46562 w 107514"/>
                    <a:gd name="connsiteY46" fmla="*/ 97456 h 110450"/>
                    <a:gd name="connsiteX47" fmla="*/ 44397 w 107514"/>
                    <a:gd name="connsiteY47" fmla="*/ 97456 h 110450"/>
                    <a:gd name="connsiteX48" fmla="*/ 45480 w 107514"/>
                    <a:gd name="connsiteY48" fmla="*/ 96373 h 110450"/>
                    <a:gd name="connsiteX49" fmla="*/ 44397 w 107514"/>
                    <a:gd name="connsiteY49" fmla="*/ 95290 h 110450"/>
                    <a:gd name="connsiteX50" fmla="*/ 44397 w 107514"/>
                    <a:gd name="connsiteY50" fmla="*/ 96373 h 110450"/>
                    <a:gd name="connsiteX51" fmla="*/ 42231 w 107514"/>
                    <a:gd name="connsiteY51" fmla="*/ 95290 h 110450"/>
                    <a:gd name="connsiteX52" fmla="*/ 42231 w 107514"/>
                    <a:gd name="connsiteY52" fmla="*/ 94207 h 110450"/>
                    <a:gd name="connsiteX53" fmla="*/ 36817 w 107514"/>
                    <a:gd name="connsiteY53" fmla="*/ 92042 h 110450"/>
                    <a:gd name="connsiteX54" fmla="*/ 35734 w 107514"/>
                    <a:gd name="connsiteY54" fmla="*/ 93125 h 110450"/>
                    <a:gd name="connsiteX55" fmla="*/ 35734 w 107514"/>
                    <a:gd name="connsiteY55" fmla="*/ 92042 h 110450"/>
                    <a:gd name="connsiteX56" fmla="*/ 34651 w 107514"/>
                    <a:gd name="connsiteY56" fmla="*/ 93125 h 110450"/>
                    <a:gd name="connsiteX57" fmla="*/ 35734 w 107514"/>
                    <a:gd name="connsiteY57" fmla="*/ 92042 h 110450"/>
                    <a:gd name="connsiteX58" fmla="*/ 34651 w 107514"/>
                    <a:gd name="connsiteY58" fmla="*/ 92042 h 110450"/>
                    <a:gd name="connsiteX59" fmla="*/ 35734 w 107514"/>
                    <a:gd name="connsiteY59" fmla="*/ 90959 h 110450"/>
                    <a:gd name="connsiteX60" fmla="*/ 33568 w 107514"/>
                    <a:gd name="connsiteY60" fmla="*/ 89876 h 110450"/>
                    <a:gd name="connsiteX61" fmla="*/ 33568 w 107514"/>
                    <a:gd name="connsiteY61" fmla="*/ 89876 h 110450"/>
                    <a:gd name="connsiteX62" fmla="*/ 30320 w 107514"/>
                    <a:gd name="connsiteY62" fmla="*/ 87710 h 110450"/>
                    <a:gd name="connsiteX63" fmla="*/ 28154 w 107514"/>
                    <a:gd name="connsiteY63" fmla="*/ 87710 h 110450"/>
                    <a:gd name="connsiteX64" fmla="*/ 25988 w 107514"/>
                    <a:gd name="connsiteY64" fmla="*/ 84462 h 110450"/>
                    <a:gd name="connsiteX65" fmla="*/ 23823 w 107514"/>
                    <a:gd name="connsiteY65" fmla="*/ 84462 h 110450"/>
                    <a:gd name="connsiteX66" fmla="*/ 24906 w 107514"/>
                    <a:gd name="connsiteY66" fmla="*/ 83379 h 110450"/>
                    <a:gd name="connsiteX67" fmla="*/ 21657 w 107514"/>
                    <a:gd name="connsiteY67" fmla="*/ 80131 h 110450"/>
                    <a:gd name="connsiteX68" fmla="*/ 20574 w 107514"/>
                    <a:gd name="connsiteY68" fmla="*/ 81213 h 110450"/>
                    <a:gd name="connsiteX69" fmla="*/ 20574 w 107514"/>
                    <a:gd name="connsiteY69" fmla="*/ 80131 h 110450"/>
                    <a:gd name="connsiteX70" fmla="*/ 20574 w 107514"/>
                    <a:gd name="connsiteY70" fmla="*/ 80131 h 110450"/>
                    <a:gd name="connsiteX71" fmla="*/ 17326 w 107514"/>
                    <a:gd name="connsiteY71" fmla="*/ 72551 h 110450"/>
                    <a:gd name="connsiteX72" fmla="*/ 17326 w 107514"/>
                    <a:gd name="connsiteY72" fmla="*/ 72551 h 110450"/>
                    <a:gd name="connsiteX73" fmla="*/ 15160 w 107514"/>
                    <a:gd name="connsiteY73" fmla="*/ 71468 h 110450"/>
                    <a:gd name="connsiteX74" fmla="*/ 16243 w 107514"/>
                    <a:gd name="connsiteY74" fmla="*/ 70385 h 110450"/>
                    <a:gd name="connsiteX75" fmla="*/ 14077 w 107514"/>
                    <a:gd name="connsiteY75" fmla="*/ 66054 h 110450"/>
                    <a:gd name="connsiteX76" fmla="*/ 15160 w 107514"/>
                    <a:gd name="connsiteY76" fmla="*/ 62805 h 110450"/>
                    <a:gd name="connsiteX77" fmla="*/ 15160 w 107514"/>
                    <a:gd name="connsiteY77" fmla="*/ 59556 h 110450"/>
                    <a:gd name="connsiteX78" fmla="*/ 14077 w 107514"/>
                    <a:gd name="connsiteY78" fmla="*/ 59556 h 110450"/>
                    <a:gd name="connsiteX79" fmla="*/ 14077 w 107514"/>
                    <a:gd name="connsiteY79" fmla="*/ 58474 h 110450"/>
                    <a:gd name="connsiteX80" fmla="*/ 12994 w 107514"/>
                    <a:gd name="connsiteY80" fmla="*/ 58474 h 110450"/>
                    <a:gd name="connsiteX81" fmla="*/ 15160 w 107514"/>
                    <a:gd name="connsiteY81" fmla="*/ 46562 h 110450"/>
                    <a:gd name="connsiteX82" fmla="*/ 14077 w 107514"/>
                    <a:gd name="connsiteY82" fmla="*/ 43314 h 110450"/>
                    <a:gd name="connsiteX83" fmla="*/ 15160 w 107514"/>
                    <a:gd name="connsiteY83" fmla="*/ 44397 h 110450"/>
                    <a:gd name="connsiteX84" fmla="*/ 16243 w 107514"/>
                    <a:gd name="connsiteY84" fmla="*/ 40065 h 110450"/>
                    <a:gd name="connsiteX85" fmla="*/ 17326 w 107514"/>
                    <a:gd name="connsiteY85" fmla="*/ 35734 h 110450"/>
                    <a:gd name="connsiteX86" fmla="*/ 17326 w 107514"/>
                    <a:gd name="connsiteY86" fmla="*/ 36817 h 110450"/>
                    <a:gd name="connsiteX87" fmla="*/ 18408 w 107514"/>
                    <a:gd name="connsiteY87" fmla="*/ 34651 h 110450"/>
                    <a:gd name="connsiteX88" fmla="*/ 19491 w 107514"/>
                    <a:gd name="connsiteY88" fmla="*/ 34651 h 110450"/>
                    <a:gd name="connsiteX89" fmla="*/ 20574 w 107514"/>
                    <a:gd name="connsiteY89" fmla="*/ 32485 h 110450"/>
                    <a:gd name="connsiteX90" fmla="*/ 20574 w 107514"/>
                    <a:gd name="connsiteY90" fmla="*/ 32485 h 110450"/>
                    <a:gd name="connsiteX91" fmla="*/ 20574 w 107514"/>
                    <a:gd name="connsiteY91" fmla="*/ 30320 h 110450"/>
                    <a:gd name="connsiteX92" fmla="*/ 22740 w 107514"/>
                    <a:gd name="connsiteY92" fmla="*/ 28154 h 110450"/>
                    <a:gd name="connsiteX93" fmla="*/ 23823 w 107514"/>
                    <a:gd name="connsiteY93" fmla="*/ 25988 h 110450"/>
                    <a:gd name="connsiteX94" fmla="*/ 25988 w 107514"/>
                    <a:gd name="connsiteY94" fmla="*/ 24905 h 110450"/>
                    <a:gd name="connsiteX95" fmla="*/ 27071 w 107514"/>
                    <a:gd name="connsiteY95" fmla="*/ 25988 h 110450"/>
                    <a:gd name="connsiteX96" fmla="*/ 27071 w 107514"/>
                    <a:gd name="connsiteY96" fmla="*/ 23823 h 110450"/>
                    <a:gd name="connsiteX97" fmla="*/ 30320 w 107514"/>
                    <a:gd name="connsiteY97" fmla="*/ 21657 h 110450"/>
                    <a:gd name="connsiteX98" fmla="*/ 32485 w 107514"/>
                    <a:gd name="connsiteY98" fmla="*/ 18408 h 110450"/>
                    <a:gd name="connsiteX99" fmla="*/ 34651 w 107514"/>
                    <a:gd name="connsiteY99" fmla="*/ 16243 h 110450"/>
                    <a:gd name="connsiteX100" fmla="*/ 33568 w 107514"/>
                    <a:gd name="connsiteY100" fmla="*/ 19491 h 110450"/>
                    <a:gd name="connsiteX101" fmla="*/ 37900 w 107514"/>
                    <a:gd name="connsiteY101" fmla="*/ 15160 h 110450"/>
                    <a:gd name="connsiteX102" fmla="*/ 37900 w 107514"/>
                    <a:gd name="connsiteY102" fmla="*/ 16243 h 110450"/>
                    <a:gd name="connsiteX103" fmla="*/ 43314 w 107514"/>
                    <a:gd name="connsiteY103" fmla="*/ 12994 h 110450"/>
                    <a:gd name="connsiteX104" fmla="*/ 43314 w 107514"/>
                    <a:gd name="connsiteY104" fmla="*/ 14077 h 110450"/>
                    <a:gd name="connsiteX105" fmla="*/ 44397 w 107514"/>
                    <a:gd name="connsiteY105" fmla="*/ 12994 h 110450"/>
                    <a:gd name="connsiteX106" fmla="*/ 44397 w 107514"/>
                    <a:gd name="connsiteY106" fmla="*/ 12994 h 110450"/>
                    <a:gd name="connsiteX107" fmla="*/ 45480 w 107514"/>
                    <a:gd name="connsiteY107" fmla="*/ 9746 h 110450"/>
                    <a:gd name="connsiteX108" fmla="*/ 47645 w 107514"/>
                    <a:gd name="connsiteY108" fmla="*/ 12994 h 110450"/>
                    <a:gd name="connsiteX109" fmla="*/ 47645 w 107514"/>
                    <a:gd name="connsiteY109" fmla="*/ 11911 h 110450"/>
                    <a:gd name="connsiteX110" fmla="*/ 47645 w 107514"/>
                    <a:gd name="connsiteY110" fmla="*/ 12994 h 110450"/>
                    <a:gd name="connsiteX111" fmla="*/ 49811 w 107514"/>
                    <a:gd name="connsiteY111" fmla="*/ 11911 h 110450"/>
                    <a:gd name="connsiteX112" fmla="*/ 49811 w 107514"/>
                    <a:gd name="connsiteY112" fmla="*/ 12994 h 110450"/>
                    <a:gd name="connsiteX113" fmla="*/ 51977 w 107514"/>
                    <a:gd name="connsiteY113" fmla="*/ 11911 h 110450"/>
                    <a:gd name="connsiteX114" fmla="*/ 51977 w 107514"/>
                    <a:gd name="connsiteY114" fmla="*/ 11911 h 110450"/>
                    <a:gd name="connsiteX115" fmla="*/ 57391 w 107514"/>
                    <a:gd name="connsiteY115" fmla="*/ 9746 h 110450"/>
                    <a:gd name="connsiteX116" fmla="*/ 58474 w 107514"/>
                    <a:gd name="connsiteY116" fmla="*/ 11911 h 110450"/>
                    <a:gd name="connsiteX117" fmla="*/ 59556 w 107514"/>
                    <a:gd name="connsiteY117" fmla="*/ 11911 h 110450"/>
                    <a:gd name="connsiteX118" fmla="*/ 59556 w 107514"/>
                    <a:gd name="connsiteY118" fmla="*/ 10828 h 110450"/>
                    <a:gd name="connsiteX119" fmla="*/ 61722 w 107514"/>
                    <a:gd name="connsiteY119" fmla="*/ 10828 h 110450"/>
                    <a:gd name="connsiteX120" fmla="*/ 60639 w 107514"/>
                    <a:gd name="connsiteY120" fmla="*/ 10828 h 110450"/>
                    <a:gd name="connsiteX121" fmla="*/ 62805 w 107514"/>
                    <a:gd name="connsiteY121" fmla="*/ 10828 h 110450"/>
                    <a:gd name="connsiteX122" fmla="*/ 61722 w 107514"/>
                    <a:gd name="connsiteY122" fmla="*/ 9746 h 110450"/>
                    <a:gd name="connsiteX123" fmla="*/ 62805 w 107514"/>
                    <a:gd name="connsiteY123" fmla="*/ 8663 h 110450"/>
                    <a:gd name="connsiteX124" fmla="*/ 63888 w 107514"/>
                    <a:gd name="connsiteY124" fmla="*/ 9746 h 110450"/>
                    <a:gd name="connsiteX125" fmla="*/ 63888 w 107514"/>
                    <a:gd name="connsiteY125" fmla="*/ 9746 h 110450"/>
                    <a:gd name="connsiteX126" fmla="*/ 66054 w 107514"/>
                    <a:gd name="connsiteY126" fmla="*/ 9746 h 110450"/>
                    <a:gd name="connsiteX127" fmla="*/ 66054 w 107514"/>
                    <a:gd name="connsiteY127" fmla="*/ 11911 h 110450"/>
                    <a:gd name="connsiteX128" fmla="*/ 69302 w 107514"/>
                    <a:gd name="connsiteY128" fmla="*/ 10828 h 110450"/>
                    <a:gd name="connsiteX129" fmla="*/ 69302 w 107514"/>
                    <a:gd name="connsiteY129" fmla="*/ 11911 h 110450"/>
                    <a:gd name="connsiteX130" fmla="*/ 70385 w 107514"/>
                    <a:gd name="connsiteY130" fmla="*/ 10828 h 110450"/>
                    <a:gd name="connsiteX131" fmla="*/ 70385 w 107514"/>
                    <a:gd name="connsiteY131" fmla="*/ 11911 h 110450"/>
                    <a:gd name="connsiteX132" fmla="*/ 71468 w 107514"/>
                    <a:gd name="connsiteY132" fmla="*/ 10828 h 110450"/>
                    <a:gd name="connsiteX133" fmla="*/ 71468 w 107514"/>
                    <a:gd name="connsiteY133" fmla="*/ 10828 h 110450"/>
                    <a:gd name="connsiteX134" fmla="*/ 75799 w 107514"/>
                    <a:gd name="connsiteY134" fmla="*/ 11911 h 110450"/>
                    <a:gd name="connsiteX135" fmla="*/ 74716 w 107514"/>
                    <a:gd name="connsiteY135" fmla="*/ 12994 h 110450"/>
                    <a:gd name="connsiteX136" fmla="*/ 81213 w 107514"/>
                    <a:gd name="connsiteY136" fmla="*/ 14077 h 110450"/>
                    <a:gd name="connsiteX137" fmla="*/ 81213 w 107514"/>
                    <a:gd name="connsiteY137" fmla="*/ 14077 h 110450"/>
                    <a:gd name="connsiteX138" fmla="*/ 83379 w 107514"/>
                    <a:gd name="connsiteY138" fmla="*/ 15160 h 110450"/>
                    <a:gd name="connsiteX139" fmla="*/ 82296 w 107514"/>
                    <a:gd name="connsiteY139" fmla="*/ 16243 h 110450"/>
                    <a:gd name="connsiteX140" fmla="*/ 86628 w 107514"/>
                    <a:gd name="connsiteY140" fmla="*/ 17326 h 110450"/>
                    <a:gd name="connsiteX141" fmla="*/ 86628 w 107514"/>
                    <a:gd name="connsiteY141" fmla="*/ 17326 h 110450"/>
                    <a:gd name="connsiteX142" fmla="*/ 88793 w 107514"/>
                    <a:gd name="connsiteY142" fmla="*/ 19491 h 110450"/>
                    <a:gd name="connsiteX143" fmla="*/ 89876 w 107514"/>
                    <a:gd name="connsiteY143" fmla="*/ 18408 h 110450"/>
                    <a:gd name="connsiteX144" fmla="*/ 92042 w 107514"/>
                    <a:gd name="connsiteY144" fmla="*/ 21657 h 110450"/>
                    <a:gd name="connsiteX145" fmla="*/ 94208 w 107514"/>
                    <a:gd name="connsiteY145" fmla="*/ 24905 h 110450"/>
                    <a:gd name="connsiteX146" fmla="*/ 93125 w 107514"/>
                    <a:gd name="connsiteY146" fmla="*/ 24905 h 110450"/>
                    <a:gd name="connsiteX147" fmla="*/ 95290 w 107514"/>
                    <a:gd name="connsiteY147" fmla="*/ 25988 h 110450"/>
                    <a:gd name="connsiteX148" fmla="*/ 95290 w 107514"/>
                    <a:gd name="connsiteY148" fmla="*/ 24905 h 110450"/>
                    <a:gd name="connsiteX149" fmla="*/ 96373 w 107514"/>
                    <a:gd name="connsiteY149" fmla="*/ 24905 h 110450"/>
                    <a:gd name="connsiteX150" fmla="*/ 95290 w 107514"/>
                    <a:gd name="connsiteY150" fmla="*/ 25988 h 110450"/>
                    <a:gd name="connsiteX151" fmla="*/ 96373 w 107514"/>
                    <a:gd name="connsiteY151" fmla="*/ 25988 h 110450"/>
                    <a:gd name="connsiteX152" fmla="*/ 97456 w 107514"/>
                    <a:gd name="connsiteY152" fmla="*/ 27071 h 110450"/>
                    <a:gd name="connsiteX153" fmla="*/ 97456 w 107514"/>
                    <a:gd name="connsiteY153" fmla="*/ 27071 h 110450"/>
                    <a:gd name="connsiteX154" fmla="*/ 98539 w 107514"/>
                    <a:gd name="connsiteY154" fmla="*/ 28154 h 110450"/>
                    <a:gd name="connsiteX155" fmla="*/ 97456 w 107514"/>
                    <a:gd name="connsiteY155" fmla="*/ 28154 h 110450"/>
                    <a:gd name="connsiteX156" fmla="*/ 99622 w 107514"/>
                    <a:gd name="connsiteY156" fmla="*/ 29237 h 110450"/>
                    <a:gd name="connsiteX157" fmla="*/ 98539 w 107514"/>
                    <a:gd name="connsiteY157" fmla="*/ 28154 h 110450"/>
                    <a:gd name="connsiteX158" fmla="*/ 98539 w 107514"/>
                    <a:gd name="connsiteY158" fmla="*/ 30320 h 110450"/>
                    <a:gd name="connsiteX159" fmla="*/ 98539 w 107514"/>
                    <a:gd name="connsiteY159" fmla="*/ 30320 h 110450"/>
                    <a:gd name="connsiteX160" fmla="*/ 98539 w 107514"/>
                    <a:gd name="connsiteY160" fmla="*/ 31403 h 110450"/>
                    <a:gd name="connsiteX161" fmla="*/ 98539 w 107514"/>
                    <a:gd name="connsiteY161" fmla="*/ 31403 h 110450"/>
                    <a:gd name="connsiteX162" fmla="*/ 101787 w 107514"/>
                    <a:gd name="connsiteY162" fmla="*/ 33568 h 110450"/>
                    <a:gd name="connsiteX163" fmla="*/ 99622 w 107514"/>
                    <a:gd name="connsiteY163" fmla="*/ 34651 h 110450"/>
                    <a:gd name="connsiteX164" fmla="*/ 98539 w 107514"/>
                    <a:gd name="connsiteY164" fmla="*/ 35734 h 110450"/>
                    <a:gd name="connsiteX165" fmla="*/ 99622 w 107514"/>
                    <a:gd name="connsiteY165" fmla="*/ 36817 h 110450"/>
                    <a:gd name="connsiteX166" fmla="*/ 98539 w 107514"/>
                    <a:gd name="connsiteY166" fmla="*/ 37900 h 110450"/>
                    <a:gd name="connsiteX167" fmla="*/ 99622 w 107514"/>
                    <a:gd name="connsiteY167" fmla="*/ 36817 h 110450"/>
                    <a:gd name="connsiteX168" fmla="*/ 101787 w 107514"/>
                    <a:gd name="connsiteY168" fmla="*/ 41148 h 110450"/>
                    <a:gd name="connsiteX169" fmla="*/ 105036 w 107514"/>
                    <a:gd name="connsiteY169" fmla="*/ 43314 h 110450"/>
                    <a:gd name="connsiteX170" fmla="*/ 103953 w 107514"/>
                    <a:gd name="connsiteY170" fmla="*/ 43314 h 110450"/>
                    <a:gd name="connsiteX171" fmla="*/ 103953 w 107514"/>
                    <a:gd name="connsiteY171" fmla="*/ 45479 h 110450"/>
                    <a:gd name="connsiteX172" fmla="*/ 102870 w 107514"/>
                    <a:gd name="connsiteY172" fmla="*/ 45479 h 110450"/>
                    <a:gd name="connsiteX173" fmla="*/ 103953 w 107514"/>
                    <a:gd name="connsiteY173" fmla="*/ 46562 h 110450"/>
                    <a:gd name="connsiteX174" fmla="*/ 102870 w 107514"/>
                    <a:gd name="connsiteY174" fmla="*/ 46562 h 110450"/>
                    <a:gd name="connsiteX175" fmla="*/ 105036 w 107514"/>
                    <a:gd name="connsiteY175" fmla="*/ 48728 h 110450"/>
                    <a:gd name="connsiteX176" fmla="*/ 103953 w 107514"/>
                    <a:gd name="connsiteY176" fmla="*/ 48728 h 110450"/>
                    <a:gd name="connsiteX177" fmla="*/ 106119 w 107514"/>
                    <a:gd name="connsiteY177" fmla="*/ 50894 h 110450"/>
                    <a:gd name="connsiteX178" fmla="*/ 106119 w 107514"/>
                    <a:gd name="connsiteY178" fmla="*/ 49811 h 110450"/>
                    <a:gd name="connsiteX179" fmla="*/ 105036 w 107514"/>
                    <a:gd name="connsiteY179" fmla="*/ 49811 h 110450"/>
                    <a:gd name="connsiteX180" fmla="*/ 106119 w 107514"/>
                    <a:gd name="connsiteY180" fmla="*/ 48728 h 110450"/>
                    <a:gd name="connsiteX181" fmla="*/ 106119 w 107514"/>
                    <a:gd name="connsiteY181" fmla="*/ 48728 h 110450"/>
                    <a:gd name="connsiteX182" fmla="*/ 105036 w 107514"/>
                    <a:gd name="connsiteY182" fmla="*/ 45479 h 110450"/>
                    <a:gd name="connsiteX183" fmla="*/ 107201 w 107514"/>
                    <a:gd name="connsiteY183" fmla="*/ 45479 h 110450"/>
                    <a:gd name="connsiteX184" fmla="*/ 106119 w 107514"/>
                    <a:gd name="connsiteY184" fmla="*/ 44397 h 110450"/>
                    <a:gd name="connsiteX185" fmla="*/ 107201 w 107514"/>
                    <a:gd name="connsiteY185" fmla="*/ 44397 h 110450"/>
                    <a:gd name="connsiteX186" fmla="*/ 107201 w 107514"/>
                    <a:gd name="connsiteY186" fmla="*/ 43314 h 110450"/>
                    <a:gd name="connsiteX187" fmla="*/ 107201 w 107514"/>
                    <a:gd name="connsiteY187" fmla="*/ 43314 h 110450"/>
                    <a:gd name="connsiteX188" fmla="*/ 106119 w 107514"/>
                    <a:gd name="connsiteY188" fmla="*/ 42231 h 110450"/>
                    <a:gd name="connsiteX189" fmla="*/ 107201 w 107514"/>
                    <a:gd name="connsiteY189" fmla="*/ 42231 h 110450"/>
                    <a:gd name="connsiteX190" fmla="*/ 106119 w 107514"/>
                    <a:gd name="connsiteY190" fmla="*/ 38982 h 110450"/>
                    <a:gd name="connsiteX191" fmla="*/ 106119 w 107514"/>
                    <a:gd name="connsiteY191" fmla="*/ 38982 h 110450"/>
                    <a:gd name="connsiteX192" fmla="*/ 102870 w 107514"/>
                    <a:gd name="connsiteY192" fmla="*/ 37900 h 110450"/>
                    <a:gd name="connsiteX193" fmla="*/ 105036 w 107514"/>
                    <a:gd name="connsiteY193" fmla="*/ 35734 h 110450"/>
                    <a:gd name="connsiteX194" fmla="*/ 103953 w 107514"/>
                    <a:gd name="connsiteY194" fmla="*/ 35734 h 110450"/>
                    <a:gd name="connsiteX195" fmla="*/ 103953 w 107514"/>
                    <a:gd name="connsiteY195" fmla="*/ 34651 h 110450"/>
                    <a:gd name="connsiteX196" fmla="*/ 102870 w 107514"/>
                    <a:gd name="connsiteY196" fmla="*/ 34651 h 110450"/>
                    <a:gd name="connsiteX197" fmla="*/ 102870 w 107514"/>
                    <a:gd name="connsiteY197" fmla="*/ 31403 h 110450"/>
                    <a:gd name="connsiteX198" fmla="*/ 101787 w 107514"/>
                    <a:gd name="connsiteY198" fmla="*/ 31403 h 110450"/>
                    <a:gd name="connsiteX199" fmla="*/ 101787 w 107514"/>
                    <a:gd name="connsiteY199" fmla="*/ 29237 h 110450"/>
                    <a:gd name="connsiteX200" fmla="*/ 102870 w 107514"/>
                    <a:gd name="connsiteY200" fmla="*/ 29237 h 110450"/>
                    <a:gd name="connsiteX201" fmla="*/ 101787 w 107514"/>
                    <a:gd name="connsiteY201" fmla="*/ 27071 h 110450"/>
                    <a:gd name="connsiteX202" fmla="*/ 99622 w 107514"/>
                    <a:gd name="connsiteY202" fmla="*/ 24905 h 110450"/>
                    <a:gd name="connsiteX203" fmla="*/ 98539 w 107514"/>
                    <a:gd name="connsiteY203" fmla="*/ 21657 h 110450"/>
                    <a:gd name="connsiteX204" fmla="*/ 98539 w 107514"/>
                    <a:gd name="connsiteY204" fmla="*/ 21657 h 110450"/>
                    <a:gd name="connsiteX205" fmla="*/ 96373 w 107514"/>
                    <a:gd name="connsiteY205" fmla="*/ 20574 h 110450"/>
                    <a:gd name="connsiteX206" fmla="*/ 98539 w 107514"/>
                    <a:gd name="connsiteY206" fmla="*/ 20574 h 110450"/>
                    <a:gd name="connsiteX207" fmla="*/ 97456 w 107514"/>
                    <a:gd name="connsiteY207" fmla="*/ 19491 h 110450"/>
                    <a:gd name="connsiteX208" fmla="*/ 96373 w 107514"/>
                    <a:gd name="connsiteY208" fmla="*/ 19491 h 110450"/>
                    <a:gd name="connsiteX209" fmla="*/ 97456 w 107514"/>
                    <a:gd name="connsiteY209" fmla="*/ 19491 h 110450"/>
                    <a:gd name="connsiteX210" fmla="*/ 94208 w 107514"/>
                    <a:gd name="connsiteY210" fmla="*/ 17326 h 110450"/>
                    <a:gd name="connsiteX211" fmla="*/ 92042 w 107514"/>
                    <a:gd name="connsiteY211" fmla="*/ 19491 h 110450"/>
                    <a:gd name="connsiteX212" fmla="*/ 93125 w 107514"/>
                    <a:gd name="connsiteY212" fmla="*/ 18408 h 110450"/>
                    <a:gd name="connsiteX213" fmla="*/ 92042 w 107514"/>
                    <a:gd name="connsiteY213" fmla="*/ 18408 h 110450"/>
                    <a:gd name="connsiteX214" fmla="*/ 93125 w 107514"/>
                    <a:gd name="connsiteY214" fmla="*/ 18408 h 110450"/>
                    <a:gd name="connsiteX215" fmla="*/ 92042 w 107514"/>
                    <a:gd name="connsiteY215" fmla="*/ 18408 h 110450"/>
                    <a:gd name="connsiteX216" fmla="*/ 92042 w 107514"/>
                    <a:gd name="connsiteY216" fmla="*/ 17326 h 110450"/>
                    <a:gd name="connsiteX217" fmla="*/ 92042 w 107514"/>
                    <a:gd name="connsiteY217" fmla="*/ 17326 h 110450"/>
                    <a:gd name="connsiteX218" fmla="*/ 92042 w 107514"/>
                    <a:gd name="connsiteY218" fmla="*/ 15160 h 110450"/>
                    <a:gd name="connsiteX219" fmla="*/ 90959 w 107514"/>
                    <a:gd name="connsiteY219" fmla="*/ 15160 h 110450"/>
                    <a:gd name="connsiteX220" fmla="*/ 90959 w 107514"/>
                    <a:gd name="connsiteY220" fmla="*/ 12994 h 110450"/>
                    <a:gd name="connsiteX221" fmla="*/ 89876 w 107514"/>
                    <a:gd name="connsiteY221" fmla="*/ 12994 h 110450"/>
                    <a:gd name="connsiteX222" fmla="*/ 89876 w 107514"/>
                    <a:gd name="connsiteY222" fmla="*/ 11911 h 110450"/>
                    <a:gd name="connsiteX223" fmla="*/ 87710 w 107514"/>
                    <a:gd name="connsiteY223" fmla="*/ 11911 h 110450"/>
                    <a:gd name="connsiteX224" fmla="*/ 87710 w 107514"/>
                    <a:gd name="connsiteY224" fmla="*/ 11911 h 110450"/>
                    <a:gd name="connsiteX225" fmla="*/ 87710 w 107514"/>
                    <a:gd name="connsiteY225" fmla="*/ 11911 h 110450"/>
                    <a:gd name="connsiteX226" fmla="*/ 87710 w 107514"/>
                    <a:gd name="connsiteY226" fmla="*/ 11911 h 110450"/>
                    <a:gd name="connsiteX227" fmla="*/ 87710 w 107514"/>
                    <a:gd name="connsiteY227" fmla="*/ 11911 h 110450"/>
                    <a:gd name="connsiteX228" fmla="*/ 82296 w 107514"/>
                    <a:gd name="connsiteY228" fmla="*/ 8663 h 110450"/>
                    <a:gd name="connsiteX229" fmla="*/ 82296 w 107514"/>
                    <a:gd name="connsiteY229" fmla="*/ 8663 h 110450"/>
                    <a:gd name="connsiteX230" fmla="*/ 79048 w 107514"/>
                    <a:gd name="connsiteY230" fmla="*/ 7580 h 110450"/>
                    <a:gd name="connsiteX231" fmla="*/ 79048 w 107514"/>
                    <a:gd name="connsiteY231" fmla="*/ 6497 h 110450"/>
                    <a:gd name="connsiteX232" fmla="*/ 76882 w 107514"/>
                    <a:gd name="connsiteY232" fmla="*/ 5414 h 110450"/>
                    <a:gd name="connsiteX233" fmla="*/ 77965 w 107514"/>
                    <a:gd name="connsiteY233" fmla="*/ 5414 h 110450"/>
                    <a:gd name="connsiteX234" fmla="*/ 75799 w 107514"/>
                    <a:gd name="connsiteY234" fmla="*/ 4331 h 110450"/>
                    <a:gd name="connsiteX235" fmla="*/ 74716 w 107514"/>
                    <a:gd name="connsiteY235" fmla="*/ 3249 h 110450"/>
                    <a:gd name="connsiteX236" fmla="*/ 75799 w 107514"/>
                    <a:gd name="connsiteY236" fmla="*/ 4331 h 110450"/>
                    <a:gd name="connsiteX237" fmla="*/ 73634 w 107514"/>
                    <a:gd name="connsiteY237" fmla="*/ 3249 h 110450"/>
                    <a:gd name="connsiteX238" fmla="*/ 74716 w 107514"/>
                    <a:gd name="connsiteY238" fmla="*/ 2166 h 110450"/>
                    <a:gd name="connsiteX239" fmla="*/ 68219 w 107514"/>
                    <a:gd name="connsiteY239" fmla="*/ 1083 h 110450"/>
                    <a:gd name="connsiteX240" fmla="*/ 68219 w 107514"/>
                    <a:gd name="connsiteY240" fmla="*/ 3249 h 110450"/>
                    <a:gd name="connsiteX241" fmla="*/ 66054 w 107514"/>
                    <a:gd name="connsiteY241" fmla="*/ 1083 h 110450"/>
                    <a:gd name="connsiteX242" fmla="*/ 62805 w 107514"/>
                    <a:gd name="connsiteY242" fmla="*/ 2166 h 110450"/>
                    <a:gd name="connsiteX243" fmla="*/ 61722 w 107514"/>
                    <a:gd name="connsiteY243" fmla="*/ 4331 h 110450"/>
                    <a:gd name="connsiteX244" fmla="*/ 61722 w 107514"/>
                    <a:gd name="connsiteY244" fmla="*/ 2166 h 110450"/>
                    <a:gd name="connsiteX245" fmla="*/ 61722 w 107514"/>
                    <a:gd name="connsiteY245" fmla="*/ 2166 h 110450"/>
                    <a:gd name="connsiteX246" fmla="*/ 61722 w 107514"/>
                    <a:gd name="connsiteY246" fmla="*/ 1083 h 110450"/>
                    <a:gd name="connsiteX247" fmla="*/ 61722 w 107514"/>
                    <a:gd name="connsiteY247" fmla="*/ 1083 h 110450"/>
                    <a:gd name="connsiteX248" fmla="*/ 59556 w 107514"/>
                    <a:gd name="connsiteY248" fmla="*/ 0 h 110450"/>
                    <a:gd name="connsiteX249" fmla="*/ 59556 w 107514"/>
                    <a:gd name="connsiteY249" fmla="*/ 1083 h 110450"/>
                    <a:gd name="connsiteX250" fmla="*/ 56308 w 107514"/>
                    <a:gd name="connsiteY250" fmla="*/ 1083 h 110450"/>
                    <a:gd name="connsiteX251" fmla="*/ 56308 w 107514"/>
                    <a:gd name="connsiteY251" fmla="*/ 2166 h 110450"/>
                    <a:gd name="connsiteX252" fmla="*/ 54142 w 107514"/>
                    <a:gd name="connsiteY252" fmla="*/ 3249 h 110450"/>
                    <a:gd name="connsiteX253" fmla="*/ 53059 w 107514"/>
                    <a:gd name="connsiteY253" fmla="*/ 2166 h 110450"/>
                    <a:gd name="connsiteX254" fmla="*/ 53059 w 107514"/>
                    <a:gd name="connsiteY254" fmla="*/ 1083 h 110450"/>
                    <a:gd name="connsiteX255" fmla="*/ 49811 w 107514"/>
                    <a:gd name="connsiteY255" fmla="*/ 1083 h 110450"/>
                    <a:gd name="connsiteX256" fmla="*/ 50894 w 107514"/>
                    <a:gd name="connsiteY256" fmla="*/ 1083 h 110450"/>
                    <a:gd name="connsiteX257" fmla="*/ 49811 w 107514"/>
                    <a:gd name="connsiteY257" fmla="*/ 1083 h 110450"/>
                    <a:gd name="connsiteX258" fmla="*/ 49811 w 107514"/>
                    <a:gd name="connsiteY258" fmla="*/ 2166 h 110450"/>
                    <a:gd name="connsiteX259" fmla="*/ 48728 w 107514"/>
                    <a:gd name="connsiteY259" fmla="*/ 2166 h 110450"/>
                    <a:gd name="connsiteX260" fmla="*/ 48728 w 107514"/>
                    <a:gd name="connsiteY260" fmla="*/ 4331 h 110450"/>
                    <a:gd name="connsiteX261" fmla="*/ 46562 w 107514"/>
                    <a:gd name="connsiteY261" fmla="*/ 4331 h 110450"/>
                    <a:gd name="connsiteX262" fmla="*/ 47645 w 107514"/>
                    <a:gd name="connsiteY262" fmla="*/ 3249 h 110450"/>
                    <a:gd name="connsiteX263" fmla="*/ 46562 w 107514"/>
                    <a:gd name="connsiteY263" fmla="*/ 3249 h 110450"/>
                    <a:gd name="connsiteX264" fmla="*/ 46562 w 107514"/>
                    <a:gd name="connsiteY264" fmla="*/ 3249 h 110450"/>
                    <a:gd name="connsiteX265" fmla="*/ 44397 w 107514"/>
                    <a:gd name="connsiteY265" fmla="*/ 5414 h 110450"/>
                    <a:gd name="connsiteX266" fmla="*/ 43314 w 107514"/>
                    <a:gd name="connsiteY266" fmla="*/ 4331 h 110450"/>
                    <a:gd name="connsiteX267" fmla="*/ 43314 w 107514"/>
                    <a:gd name="connsiteY267" fmla="*/ 6497 h 110450"/>
                    <a:gd name="connsiteX268" fmla="*/ 41148 w 107514"/>
                    <a:gd name="connsiteY268" fmla="*/ 7580 h 110450"/>
                    <a:gd name="connsiteX269" fmla="*/ 42231 w 107514"/>
                    <a:gd name="connsiteY269" fmla="*/ 7580 h 110450"/>
                    <a:gd name="connsiteX270" fmla="*/ 41148 w 107514"/>
                    <a:gd name="connsiteY270" fmla="*/ 8663 h 110450"/>
                    <a:gd name="connsiteX271" fmla="*/ 41148 w 107514"/>
                    <a:gd name="connsiteY271" fmla="*/ 7580 h 110450"/>
                    <a:gd name="connsiteX272" fmla="*/ 37900 w 107514"/>
                    <a:gd name="connsiteY272" fmla="*/ 8663 h 110450"/>
                    <a:gd name="connsiteX273" fmla="*/ 36817 w 107514"/>
                    <a:gd name="connsiteY273" fmla="*/ 7580 h 110450"/>
                    <a:gd name="connsiteX274" fmla="*/ 33568 w 107514"/>
                    <a:gd name="connsiteY274" fmla="*/ 8663 h 110450"/>
                    <a:gd name="connsiteX275" fmla="*/ 33568 w 107514"/>
                    <a:gd name="connsiteY275" fmla="*/ 10828 h 110450"/>
                    <a:gd name="connsiteX276" fmla="*/ 35734 w 107514"/>
                    <a:gd name="connsiteY276" fmla="*/ 9746 h 110450"/>
                    <a:gd name="connsiteX277" fmla="*/ 34651 w 107514"/>
                    <a:gd name="connsiteY277" fmla="*/ 11911 h 110450"/>
                    <a:gd name="connsiteX278" fmla="*/ 35734 w 107514"/>
                    <a:gd name="connsiteY278" fmla="*/ 10828 h 110450"/>
                    <a:gd name="connsiteX279" fmla="*/ 35734 w 107514"/>
                    <a:gd name="connsiteY279" fmla="*/ 11911 h 110450"/>
                    <a:gd name="connsiteX280" fmla="*/ 33568 w 107514"/>
                    <a:gd name="connsiteY280" fmla="*/ 12994 h 110450"/>
                    <a:gd name="connsiteX281" fmla="*/ 32485 w 107514"/>
                    <a:gd name="connsiteY281" fmla="*/ 10828 h 110450"/>
                    <a:gd name="connsiteX282" fmla="*/ 28154 w 107514"/>
                    <a:gd name="connsiteY282" fmla="*/ 14077 h 110450"/>
                    <a:gd name="connsiteX283" fmla="*/ 29237 w 107514"/>
                    <a:gd name="connsiteY283" fmla="*/ 14077 h 110450"/>
                    <a:gd name="connsiteX284" fmla="*/ 28154 w 107514"/>
                    <a:gd name="connsiteY284" fmla="*/ 15160 h 110450"/>
                    <a:gd name="connsiteX285" fmla="*/ 27071 w 107514"/>
                    <a:gd name="connsiteY285" fmla="*/ 14077 h 110450"/>
                    <a:gd name="connsiteX286" fmla="*/ 25988 w 107514"/>
                    <a:gd name="connsiteY286" fmla="*/ 16243 h 110450"/>
                    <a:gd name="connsiteX287" fmla="*/ 24906 w 107514"/>
                    <a:gd name="connsiteY287" fmla="*/ 16243 h 110450"/>
                    <a:gd name="connsiteX288" fmla="*/ 22740 w 107514"/>
                    <a:gd name="connsiteY288" fmla="*/ 19491 h 110450"/>
                    <a:gd name="connsiteX289" fmla="*/ 21657 w 107514"/>
                    <a:gd name="connsiteY289" fmla="*/ 17326 h 110450"/>
                    <a:gd name="connsiteX290" fmla="*/ 20574 w 107514"/>
                    <a:gd name="connsiteY290" fmla="*/ 18408 h 110450"/>
                    <a:gd name="connsiteX291" fmla="*/ 19491 w 107514"/>
                    <a:gd name="connsiteY291" fmla="*/ 19491 h 110450"/>
                    <a:gd name="connsiteX292" fmla="*/ 19491 w 107514"/>
                    <a:gd name="connsiteY292" fmla="*/ 20574 h 110450"/>
                    <a:gd name="connsiteX293" fmla="*/ 19491 w 107514"/>
                    <a:gd name="connsiteY293" fmla="*/ 20574 h 110450"/>
                    <a:gd name="connsiteX294" fmla="*/ 20574 w 107514"/>
                    <a:gd name="connsiteY294" fmla="*/ 21657 h 110450"/>
                    <a:gd name="connsiteX295" fmla="*/ 15160 w 107514"/>
                    <a:gd name="connsiteY295" fmla="*/ 24905 h 110450"/>
                    <a:gd name="connsiteX296" fmla="*/ 12994 w 107514"/>
                    <a:gd name="connsiteY296" fmla="*/ 28154 h 110450"/>
                    <a:gd name="connsiteX297" fmla="*/ 12994 w 107514"/>
                    <a:gd name="connsiteY297" fmla="*/ 28154 h 110450"/>
                    <a:gd name="connsiteX298" fmla="*/ 12994 w 107514"/>
                    <a:gd name="connsiteY298" fmla="*/ 31403 h 110450"/>
                    <a:gd name="connsiteX299" fmla="*/ 11911 w 107514"/>
                    <a:gd name="connsiteY299" fmla="*/ 30320 h 110450"/>
                    <a:gd name="connsiteX300" fmla="*/ 9746 w 107514"/>
                    <a:gd name="connsiteY300" fmla="*/ 32485 h 110450"/>
                    <a:gd name="connsiteX301" fmla="*/ 9746 w 107514"/>
                    <a:gd name="connsiteY301" fmla="*/ 32485 h 110450"/>
                    <a:gd name="connsiteX302" fmla="*/ 8663 w 107514"/>
                    <a:gd name="connsiteY302" fmla="*/ 35734 h 110450"/>
                    <a:gd name="connsiteX303" fmla="*/ 8663 w 107514"/>
                    <a:gd name="connsiteY303" fmla="*/ 35734 h 110450"/>
                    <a:gd name="connsiteX304" fmla="*/ 8663 w 107514"/>
                    <a:gd name="connsiteY304" fmla="*/ 40065 h 110450"/>
                    <a:gd name="connsiteX305" fmla="*/ 7580 w 107514"/>
                    <a:gd name="connsiteY305" fmla="*/ 38982 h 110450"/>
                    <a:gd name="connsiteX306" fmla="*/ 8663 w 107514"/>
                    <a:gd name="connsiteY306" fmla="*/ 40065 h 110450"/>
                    <a:gd name="connsiteX307" fmla="*/ 6497 w 107514"/>
                    <a:gd name="connsiteY307" fmla="*/ 41148 h 110450"/>
                    <a:gd name="connsiteX308" fmla="*/ 6497 w 107514"/>
                    <a:gd name="connsiteY308" fmla="*/ 40065 h 110450"/>
                    <a:gd name="connsiteX309" fmla="*/ 5414 w 107514"/>
                    <a:gd name="connsiteY309" fmla="*/ 42231 h 110450"/>
                    <a:gd name="connsiteX310" fmla="*/ 4331 w 107514"/>
                    <a:gd name="connsiteY310" fmla="*/ 42231 h 110450"/>
                    <a:gd name="connsiteX311" fmla="*/ 5414 w 107514"/>
                    <a:gd name="connsiteY311" fmla="*/ 46562 h 110450"/>
                    <a:gd name="connsiteX312" fmla="*/ 5414 w 107514"/>
                    <a:gd name="connsiteY312" fmla="*/ 46562 h 110450"/>
                    <a:gd name="connsiteX313" fmla="*/ 5414 w 107514"/>
                    <a:gd name="connsiteY313" fmla="*/ 48728 h 110450"/>
                    <a:gd name="connsiteX314" fmla="*/ 4331 w 107514"/>
                    <a:gd name="connsiteY314" fmla="*/ 48728 h 110450"/>
                    <a:gd name="connsiteX315" fmla="*/ 5414 w 107514"/>
                    <a:gd name="connsiteY315" fmla="*/ 51977 h 110450"/>
                    <a:gd name="connsiteX316" fmla="*/ 3249 w 107514"/>
                    <a:gd name="connsiteY316" fmla="*/ 48728 h 110450"/>
                    <a:gd name="connsiteX317" fmla="*/ 3249 w 107514"/>
                    <a:gd name="connsiteY317" fmla="*/ 51977 h 110450"/>
                    <a:gd name="connsiteX318" fmla="*/ 3249 w 107514"/>
                    <a:gd name="connsiteY318" fmla="*/ 50894 h 110450"/>
                    <a:gd name="connsiteX319" fmla="*/ 4331 w 107514"/>
                    <a:gd name="connsiteY319" fmla="*/ 54142 h 110450"/>
                    <a:gd name="connsiteX320" fmla="*/ 1083 w 107514"/>
                    <a:gd name="connsiteY320" fmla="*/ 58474 h 110450"/>
                    <a:gd name="connsiteX321" fmla="*/ 1083 w 107514"/>
                    <a:gd name="connsiteY321" fmla="*/ 61722 h 110450"/>
                    <a:gd name="connsiteX322" fmla="*/ 1083 w 107514"/>
                    <a:gd name="connsiteY322" fmla="*/ 66054 h 110450"/>
                    <a:gd name="connsiteX323" fmla="*/ 3249 w 107514"/>
                    <a:gd name="connsiteY323" fmla="*/ 66054 h 110450"/>
                    <a:gd name="connsiteX324" fmla="*/ 3249 w 107514"/>
                    <a:gd name="connsiteY324" fmla="*/ 67136 h 110450"/>
                    <a:gd name="connsiteX325" fmla="*/ 2166 w 107514"/>
                    <a:gd name="connsiteY325" fmla="*/ 69302 h 110450"/>
                    <a:gd name="connsiteX326" fmla="*/ 1083 w 107514"/>
                    <a:gd name="connsiteY326" fmla="*/ 69302 h 110450"/>
                    <a:gd name="connsiteX327" fmla="*/ 0 w 107514"/>
                    <a:gd name="connsiteY327" fmla="*/ 71468 h 110450"/>
                    <a:gd name="connsiteX328" fmla="*/ 1083 w 107514"/>
                    <a:gd name="connsiteY328" fmla="*/ 72551 h 110450"/>
                    <a:gd name="connsiteX329" fmla="*/ 2166 w 107514"/>
                    <a:gd name="connsiteY329" fmla="*/ 71468 h 110450"/>
                    <a:gd name="connsiteX330" fmla="*/ 2166 w 107514"/>
                    <a:gd name="connsiteY330" fmla="*/ 75799 h 110450"/>
                    <a:gd name="connsiteX331" fmla="*/ 1083 w 107514"/>
                    <a:gd name="connsiteY331" fmla="*/ 75799 h 110450"/>
                    <a:gd name="connsiteX332" fmla="*/ 4331 w 107514"/>
                    <a:gd name="connsiteY332" fmla="*/ 80131 h 110450"/>
                    <a:gd name="connsiteX333" fmla="*/ 3249 w 107514"/>
                    <a:gd name="connsiteY333" fmla="*/ 80131 h 110450"/>
                    <a:gd name="connsiteX334" fmla="*/ 7580 w 107514"/>
                    <a:gd name="connsiteY334" fmla="*/ 86628 h 110450"/>
                    <a:gd name="connsiteX335" fmla="*/ 6497 w 107514"/>
                    <a:gd name="connsiteY335" fmla="*/ 86628 h 110450"/>
                    <a:gd name="connsiteX336" fmla="*/ 7580 w 107514"/>
                    <a:gd name="connsiteY336" fmla="*/ 87710 h 110450"/>
                    <a:gd name="connsiteX337" fmla="*/ 7580 w 107514"/>
                    <a:gd name="connsiteY337" fmla="*/ 87710 h 110450"/>
                    <a:gd name="connsiteX338" fmla="*/ 9746 w 107514"/>
                    <a:gd name="connsiteY338" fmla="*/ 88793 h 110450"/>
                    <a:gd name="connsiteX339" fmla="*/ 8663 w 107514"/>
                    <a:gd name="connsiteY339" fmla="*/ 88793 h 110450"/>
                    <a:gd name="connsiteX340" fmla="*/ 14077 w 107514"/>
                    <a:gd name="connsiteY340" fmla="*/ 92042 h 110450"/>
                    <a:gd name="connsiteX341" fmla="*/ 14077 w 107514"/>
                    <a:gd name="connsiteY341" fmla="*/ 96373 h 110450"/>
                    <a:gd name="connsiteX342" fmla="*/ 14077 w 107514"/>
                    <a:gd name="connsiteY342" fmla="*/ 96373 h 110450"/>
                    <a:gd name="connsiteX343" fmla="*/ 21657 w 107514"/>
                    <a:gd name="connsiteY343" fmla="*/ 99622 h 110450"/>
                    <a:gd name="connsiteX344" fmla="*/ 28154 w 107514"/>
                    <a:gd name="connsiteY344" fmla="*/ 105036 h 110450"/>
                    <a:gd name="connsiteX345" fmla="*/ 29237 w 107514"/>
                    <a:gd name="connsiteY345" fmla="*/ 103953 h 110450"/>
                    <a:gd name="connsiteX346" fmla="*/ 30320 w 107514"/>
                    <a:gd name="connsiteY346" fmla="*/ 105036 h 110450"/>
                    <a:gd name="connsiteX347" fmla="*/ 30320 w 107514"/>
                    <a:gd name="connsiteY347" fmla="*/ 105036 h 110450"/>
                    <a:gd name="connsiteX348" fmla="*/ 32485 w 107514"/>
                    <a:gd name="connsiteY348" fmla="*/ 107202 h 110450"/>
                    <a:gd name="connsiteX349" fmla="*/ 33568 w 107514"/>
                    <a:gd name="connsiteY349" fmla="*/ 105036 h 110450"/>
                    <a:gd name="connsiteX350" fmla="*/ 37900 w 107514"/>
                    <a:gd name="connsiteY350" fmla="*/ 107202 h 110450"/>
                    <a:gd name="connsiteX351" fmla="*/ 41148 w 107514"/>
                    <a:gd name="connsiteY351" fmla="*/ 108284 h 110450"/>
                    <a:gd name="connsiteX352" fmla="*/ 43314 w 107514"/>
                    <a:gd name="connsiteY352" fmla="*/ 107202 h 110450"/>
                    <a:gd name="connsiteX353" fmla="*/ 43314 w 107514"/>
                    <a:gd name="connsiteY353" fmla="*/ 108284 h 110450"/>
                    <a:gd name="connsiteX354" fmla="*/ 47645 w 107514"/>
                    <a:gd name="connsiteY354" fmla="*/ 109367 h 110450"/>
                    <a:gd name="connsiteX355" fmla="*/ 47645 w 107514"/>
                    <a:gd name="connsiteY355" fmla="*/ 110450 h 110450"/>
                    <a:gd name="connsiteX356" fmla="*/ 50894 w 107514"/>
                    <a:gd name="connsiteY356" fmla="*/ 107202 h 110450"/>
                    <a:gd name="connsiteX357" fmla="*/ 50894 w 107514"/>
                    <a:gd name="connsiteY357" fmla="*/ 108284 h 110450"/>
                    <a:gd name="connsiteX358" fmla="*/ 57391 w 107514"/>
                    <a:gd name="connsiteY358" fmla="*/ 108284 h 110450"/>
                    <a:gd name="connsiteX359" fmla="*/ 57391 w 107514"/>
                    <a:gd name="connsiteY359" fmla="*/ 109367 h 110450"/>
                    <a:gd name="connsiteX360" fmla="*/ 60639 w 107514"/>
                    <a:gd name="connsiteY360" fmla="*/ 108284 h 110450"/>
                    <a:gd name="connsiteX361" fmla="*/ 63888 w 107514"/>
                    <a:gd name="connsiteY361" fmla="*/ 107202 h 110450"/>
                    <a:gd name="connsiteX362" fmla="*/ 63888 w 107514"/>
                    <a:gd name="connsiteY362" fmla="*/ 108284 h 110450"/>
                    <a:gd name="connsiteX363" fmla="*/ 66054 w 107514"/>
                    <a:gd name="connsiteY363" fmla="*/ 106119 h 110450"/>
                    <a:gd name="connsiteX364" fmla="*/ 66054 w 107514"/>
                    <a:gd name="connsiteY364" fmla="*/ 107202 h 110450"/>
                    <a:gd name="connsiteX365" fmla="*/ 68219 w 107514"/>
                    <a:gd name="connsiteY365" fmla="*/ 106119 h 110450"/>
                    <a:gd name="connsiteX366" fmla="*/ 68219 w 107514"/>
                    <a:gd name="connsiteY366" fmla="*/ 107202 h 110450"/>
                    <a:gd name="connsiteX367" fmla="*/ 69302 w 107514"/>
                    <a:gd name="connsiteY367" fmla="*/ 106119 h 110450"/>
                    <a:gd name="connsiteX368" fmla="*/ 71468 w 107514"/>
                    <a:gd name="connsiteY368" fmla="*/ 106119 h 110450"/>
                    <a:gd name="connsiteX369" fmla="*/ 72551 w 107514"/>
                    <a:gd name="connsiteY369" fmla="*/ 105036 h 110450"/>
                    <a:gd name="connsiteX370" fmla="*/ 72551 w 107514"/>
                    <a:gd name="connsiteY370" fmla="*/ 106119 h 110450"/>
                    <a:gd name="connsiteX371" fmla="*/ 75799 w 107514"/>
                    <a:gd name="connsiteY371" fmla="*/ 103953 h 110450"/>
                    <a:gd name="connsiteX372" fmla="*/ 75799 w 107514"/>
                    <a:gd name="connsiteY372" fmla="*/ 103953 h 110450"/>
                    <a:gd name="connsiteX373" fmla="*/ 73634 w 107514"/>
                    <a:gd name="connsiteY373" fmla="*/ 105036 h 110450"/>
                    <a:gd name="connsiteX374" fmla="*/ 74716 w 107514"/>
                    <a:gd name="connsiteY374" fmla="*/ 107202 h 110450"/>
                    <a:gd name="connsiteX375" fmla="*/ 76882 w 107514"/>
                    <a:gd name="connsiteY375" fmla="*/ 103953 h 110450"/>
                    <a:gd name="connsiteX376" fmla="*/ 76882 w 107514"/>
                    <a:gd name="connsiteY376" fmla="*/ 103953 h 110450"/>
                    <a:gd name="connsiteX377" fmla="*/ 76882 w 107514"/>
                    <a:gd name="connsiteY377" fmla="*/ 103953 h 110450"/>
                    <a:gd name="connsiteX378" fmla="*/ 77965 w 107514"/>
                    <a:gd name="connsiteY378" fmla="*/ 103953 h 110450"/>
                    <a:gd name="connsiteX379" fmla="*/ 79048 w 107514"/>
                    <a:gd name="connsiteY379" fmla="*/ 103953 h 110450"/>
                    <a:gd name="connsiteX380" fmla="*/ 81213 w 107514"/>
                    <a:gd name="connsiteY380" fmla="*/ 102870 h 110450"/>
                    <a:gd name="connsiteX381" fmla="*/ 80130 w 107514"/>
                    <a:gd name="connsiteY381" fmla="*/ 101787 h 110450"/>
                    <a:gd name="connsiteX382" fmla="*/ 80130 w 107514"/>
                    <a:gd name="connsiteY382" fmla="*/ 101787 h 110450"/>
                    <a:gd name="connsiteX383" fmla="*/ 80130 w 107514"/>
                    <a:gd name="connsiteY383" fmla="*/ 101787 h 110450"/>
                    <a:gd name="connsiteX384" fmla="*/ 80130 w 107514"/>
                    <a:gd name="connsiteY384" fmla="*/ 101787 h 110450"/>
                    <a:gd name="connsiteX385" fmla="*/ 79048 w 107514"/>
                    <a:gd name="connsiteY385" fmla="*/ 102870 h 110450"/>
                    <a:gd name="connsiteX386" fmla="*/ 80130 w 107514"/>
                    <a:gd name="connsiteY386" fmla="*/ 101787 h 110450"/>
                    <a:gd name="connsiteX387" fmla="*/ 80130 w 107514"/>
                    <a:gd name="connsiteY387" fmla="*/ 99622 h 110450"/>
                    <a:gd name="connsiteX388" fmla="*/ 84462 w 107514"/>
                    <a:gd name="connsiteY388" fmla="*/ 100705 h 110450"/>
                    <a:gd name="connsiteX389" fmla="*/ 87710 w 107514"/>
                    <a:gd name="connsiteY389" fmla="*/ 95290 h 110450"/>
                    <a:gd name="connsiteX390" fmla="*/ 88793 w 107514"/>
                    <a:gd name="connsiteY390" fmla="*/ 95290 h 110450"/>
                    <a:gd name="connsiteX391" fmla="*/ 88793 w 107514"/>
                    <a:gd name="connsiteY391" fmla="*/ 96373 h 110450"/>
                    <a:gd name="connsiteX392" fmla="*/ 89876 w 107514"/>
                    <a:gd name="connsiteY392" fmla="*/ 93125 h 110450"/>
                    <a:gd name="connsiteX393" fmla="*/ 90959 w 107514"/>
                    <a:gd name="connsiteY393" fmla="*/ 93125 h 110450"/>
                    <a:gd name="connsiteX394" fmla="*/ 90959 w 107514"/>
                    <a:gd name="connsiteY394" fmla="*/ 93125 h 110450"/>
                    <a:gd name="connsiteX395" fmla="*/ 93125 w 107514"/>
                    <a:gd name="connsiteY395" fmla="*/ 89876 h 110450"/>
                    <a:gd name="connsiteX396" fmla="*/ 96373 w 107514"/>
                    <a:gd name="connsiteY396" fmla="*/ 85545 h 110450"/>
                    <a:gd name="connsiteX397" fmla="*/ 95290 w 107514"/>
                    <a:gd name="connsiteY397" fmla="*/ 85545 h 110450"/>
                    <a:gd name="connsiteX398" fmla="*/ 101787 w 107514"/>
                    <a:gd name="connsiteY398" fmla="*/ 74716 h 110450"/>
                    <a:gd name="connsiteX399" fmla="*/ 101787 w 107514"/>
                    <a:gd name="connsiteY399" fmla="*/ 72551 h 110450"/>
                    <a:gd name="connsiteX400" fmla="*/ 102870 w 107514"/>
                    <a:gd name="connsiteY400" fmla="*/ 72551 h 110450"/>
                    <a:gd name="connsiteX401" fmla="*/ 101787 w 107514"/>
                    <a:gd name="connsiteY401" fmla="*/ 71468 h 110450"/>
                    <a:gd name="connsiteX402" fmla="*/ 103953 w 107514"/>
                    <a:gd name="connsiteY402" fmla="*/ 66054 h 110450"/>
                    <a:gd name="connsiteX403" fmla="*/ 102870 w 107514"/>
                    <a:gd name="connsiteY403" fmla="*/ 66054 h 110450"/>
                    <a:gd name="connsiteX404" fmla="*/ 103953 w 107514"/>
                    <a:gd name="connsiteY404" fmla="*/ 63888 h 110450"/>
                    <a:gd name="connsiteX405" fmla="*/ 103953 w 107514"/>
                    <a:gd name="connsiteY405" fmla="*/ 62805 h 110450"/>
                    <a:gd name="connsiteX406" fmla="*/ 105036 w 107514"/>
                    <a:gd name="connsiteY406" fmla="*/ 62805 h 110450"/>
                    <a:gd name="connsiteX407" fmla="*/ 105036 w 107514"/>
                    <a:gd name="connsiteY407" fmla="*/ 61722 h 110450"/>
                    <a:gd name="connsiteX408" fmla="*/ 105036 w 107514"/>
                    <a:gd name="connsiteY408" fmla="*/ 60639 h 110450"/>
                    <a:gd name="connsiteX409" fmla="*/ 107201 w 107514"/>
                    <a:gd name="connsiteY409" fmla="*/ 58474 h 110450"/>
                    <a:gd name="connsiteX410" fmla="*/ 105036 w 107514"/>
                    <a:gd name="connsiteY410" fmla="*/ 56308 h 110450"/>
                    <a:gd name="connsiteX411" fmla="*/ 103953 w 107514"/>
                    <a:gd name="connsiteY411" fmla="*/ 57391 h 110450"/>
                    <a:gd name="connsiteX412" fmla="*/ 103953 w 107514"/>
                    <a:gd name="connsiteY412" fmla="*/ 56308 h 110450"/>
                    <a:gd name="connsiteX413" fmla="*/ 99622 w 107514"/>
                    <a:gd name="connsiteY413" fmla="*/ 57391 h 110450"/>
                    <a:gd name="connsiteX414" fmla="*/ 100705 w 107514"/>
                    <a:gd name="connsiteY414" fmla="*/ 58474 h 110450"/>
                    <a:gd name="connsiteX415" fmla="*/ 99622 w 107514"/>
                    <a:gd name="connsiteY415" fmla="*/ 58474 h 110450"/>
                    <a:gd name="connsiteX416" fmla="*/ 99622 w 107514"/>
                    <a:gd name="connsiteY416" fmla="*/ 57391 h 110450"/>
                    <a:gd name="connsiteX417" fmla="*/ 99622 w 107514"/>
                    <a:gd name="connsiteY417" fmla="*/ 58474 h 110450"/>
                    <a:gd name="connsiteX418" fmla="*/ 98539 w 107514"/>
                    <a:gd name="connsiteY418" fmla="*/ 58474 h 110450"/>
                    <a:gd name="connsiteX419" fmla="*/ 99622 w 107514"/>
                    <a:gd name="connsiteY419" fmla="*/ 59556 h 110450"/>
                    <a:gd name="connsiteX420" fmla="*/ 97456 w 107514"/>
                    <a:gd name="connsiteY420" fmla="*/ 59556 h 110450"/>
                    <a:gd name="connsiteX421" fmla="*/ 99622 w 107514"/>
                    <a:gd name="connsiteY421" fmla="*/ 60639 h 110450"/>
                    <a:gd name="connsiteX422" fmla="*/ 98539 w 107514"/>
                    <a:gd name="connsiteY422" fmla="*/ 61722 h 110450"/>
                    <a:gd name="connsiteX423" fmla="*/ 97456 w 107514"/>
                    <a:gd name="connsiteY423" fmla="*/ 61722 h 110450"/>
                    <a:gd name="connsiteX424" fmla="*/ 98539 w 107514"/>
                    <a:gd name="connsiteY424" fmla="*/ 63888 h 110450"/>
                    <a:gd name="connsiteX425" fmla="*/ 96373 w 107514"/>
                    <a:gd name="connsiteY425" fmla="*/ 64971 h 110450"/>
                    <a:gd name="connsiteX426" fmla="*/ 97456 w 107514"/>
                    <a:gd name="connsiteY426" fmla="*/ 67136 h 110450"/>
                    <a:gd name="connsiteX427" fmla="*/ 95290 w 107514"/>
                    <a:gd name="connsiteY427" fmla="*/ 68219 h 110450"/>
                    <a:gd name="connsiteX428" fmla="*/ 95290 w 107514"/>
                    <a:gd name="connsiteY428" fmla="*/ 72551 h 110450"/>
                    <a:gd name="connsiteX429" fmla="*/ 95290 w 107514"/>
                    <a:gd name="connsiteY429" fmla="*/ 72551 h 110450"/>
                    <a:gd name="connsiteX430" fmla="*/ 94208 w 107514"/>
                    <a:gd name="connsiteY430" fmla="*/ 73633 h 110450"/>
                    <a:gd name="connsiteX431" fmla="*/ 96373 w 107514"/>
                    <a:gd name="connsiteY431" fmla="*/ 75799 h 110450"/>
                    <a:gd name="connsiteX432" fmla="*/ 94208 w 107514"/>
                    <a:gd name="connsiteY432" fmla="*/ 74716 h 110450"/>
                    <a:gd name="connsiteX433" fmla="*/ 95290 w 107514"/>
                    <a:gd name="connsiteY433" fmla="*/ 76882 h 110450"/>
                    <a:gd name="connsiteX434" fmla="*/ 93125 w 107514"/>
                    <a:gd name="connsiteY434" fmla="*/ 76882 h 110450"/>
                    <a:gd name="connsiteX435" fmla="*/ 94208 w 107514"/>
                    <a:gd name="connsiteY435" fmla="*/ 79048 h 110450"/>
                    <a:gd name="connsiteX436" fmla="*/ 100705 w 107514"/>
                    <a:gd name="connsiteY436" fmla="*/ 80131 h 110450"/>
                    <a:gd name="connsiteX437" fmla="*/ 100705 w 107514"/>
                    <a:gd name="connsiteY437" fmla="*/ 80131 h 110450"/>
                    <a:gd name="connsiteX438" fmla="*/ 84462 w 107514"/>
                    <a:gd name="connsiteY438" fmla="*/ 98539 h 110450"/>
                    <a:gd name="connsiteX439" fmla="*/ 84462 w 107514"/>
                    <a:gd name="connsiteY439" fmla="*/ 98539 h 110450"/>
                    <a:gd name="connsiteX440" fmla="*/ 84462 w 107514"/>
                    <a:gd name="connsiteY440" fmla="*/ 98539 h 110450"/>
                    <a:gd name="connsiteX441" fmla="*/ 84462 w 107514"/>
                    <a:gd name="connsiteY441" fmla="*/ 98539 h 110450"/>
                    <a:gd name="connsiteX442" fmla="*/ 82296 w 107514"/>
                    <a:gd name="connsiteY442" fmla="*/ 99622 h 110450"/>
                    <a:gd name="connsiteX443" fmla="*/ 82296 w 107514"/>
                    <a:gd name="connsiteY443" fmla="*/ 99622 h 110450"/>
                    <a:gd name="connsiteX444" fmla="*/ 82296 w 107514"/>
                    <a:gd name="connsiteY444" fmla="*/ 99622 h 110450"/>
                    <a:gd name="connsiteX445" fmla="*/ 82296 w 107514"/>
                    <a:gd name="connsiteY445" fmla="*/ 99622 h 110450"/>
                    <a:gd name="connsiteX446" fmla="*/ 90959 w 107514"/>
                    <a:gd name="connsiteY446" fmla="*/ 103953 h 110450"/>
                    <a:gd name="connsiteX447" fmla="*/ 90959 w 107514"/>
                    <a:gd name="connsiteY447" fmla="*/ 103953 h 110450"/>
                    <a:gd name="connsiteX448" fmla="*/ 90959 w 107514"/>
                    <a:gd name="connsiteY448" fmla="*/ 103953 h 110450"/>
                    <a:gd name="connsiteX449" fmla="*/ 90959 w 107514"/>
                    <a:gd name="connsiteY449" fmla="*/ 103953 h 110450"/>
                    <a:gd name="connsiteX450" fmla="*/ 90959 w 107514"/>
                    <a:gd name="connsiteY450" fmla="*/ 103953 h 110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  <a:cxn ang="0">
                      <a:pos x="connsiteX381" y="connsiteY381"/>
                    </a:cxn>
                    <a:cxn ang="0">
                      <a:pos x="connsiteX382" y="connsiteY382"/>
                    </a:cxn>
                    <a:cxn ang="0">
                      <a:pos x="connsiteX383" y="connsiteY383"/>
                    </a:cxn>
                    <a:cxn ang="0">
                      <a:pos x="connsiteX384" y="connsiteY384"/>
                    </a:cxn>
                    <a:cxn ang="0">
                      <a:pos x="connsiteX385" y="connsiteY385"/>
                    </a:cxn>
                    <a:cxn ang="0">
                      <a:pos x="connsiteX386" y="connsiteY386"/>
                    </a:cxn>
                    <a:cxn ang="0">
                      <a:pos x="connsiteX387" y="connsiteY387"/>
                    </a:cxn>
                    <a:cxn ang="0">
                      <a:pos x="connsiteX388" y="connsiteY388"/>
                    </a:cxn>
                    <a:cxn ang="0">
                      <a:pos x="connsiteX389" y="connsiteY389"/>
                    </a:cxn>
                    <a:cxn ang="0">
                      <a:pos x="connsiteX390" y="connsiteY390"/>
                    </a:cxn>
                    <a:cxn ang="0">
                      <a:pos x="connsiteX391" y="connsiteY391"/>
                    </a:cxn>
                    <a:cxn ang="0">
                      <a:pos x="connsiteX392" y="connsiteY392"/>
                    </a:cxn>
                    <a:cxn ang="0">
                      <a:pos x="connsiteX393" y="connsiteY393"/>
                    </a:cxn>
                    <a:cxn ang="0">
                      <a:pos x="connsiteX394" y="connsiteY394"/>
                    </a:cxn>
                    <a:cxn ang="0">
                      <a:pos x="connsiteX395" y="connsiteY395"/>
                    </a:cxn>
                    <a:cxn ang="0">
                      <a:pos x="connsiteX396" y="connsiteY396"/>
                    </a:cxn>
                    <a:cxn ang="0">
                      <a:pos x="connsiteX397" y="connsiteY397"/>
                    </a:cxn>
                    <a:cxn ang="0">
                      <a:pos x="connsiteX398" y="connsiteY398"/>
                    </a:cxn>
                    <a:cxn ang="0">
                      <a:pos x="connsiteX399" y="connsiteY399"/>
                    </a:cxn>
                    <a:cxn ang="0">
                      <a:pos x="connsiteX400" y="connsiteY400"/>
                    </a:cxn>
                    <a:cxn ang="0">
                      <a:pos x="connsiteX401" y="connsiteY401"/>
                    </a:cxn>
                    <a:cxn ang="0">
                      <a:pos x="connsiteX402" y="connsiteY402"/>
                    </a:cxn>
                    <a:cxn ang="0">
                      <a:pos x="connsiteX403" y="connsiteY403"/>
                    </a:cxn>
                    <a:cxn ang="0">
                      <a:pos x="connsiteX404" y="connsiteY404"/>
                    </a:cxn>
                    <a:cxn ang="0">
                      <a:pos x="connsiteX405" y="connsiteY405"/>
                    </a:cxn>
                    <a:cxn ang="0">
                      <a:pos x="connsiteX406" y="connsiteY406"/>
                    </a:cxn>
                    <a:cxn ang="0">
                      <a:pos x="connsiteX407" y="connsiteY407"/>
                    </a:cxn>
                    <a:cxn ang="0">
                      <a:pos x="connsiteX408" y="connsiteY408"/>
                    </a:cxn>
                    <a:cxn ang="0">
                      <a:pos x="connsiteX409" y="connsiteY409"/>
                    </a:cxn>
                    <a:cxn ang="0">
                      <a:pos x="connsiteX410" y="connsiteY410"/>
                    </a:cxn>
                    <a:cxn ang="0">
                      <a:pos x="connsiteX411" y="connsiteY411"/>
                    </a:cxn>
                    <a:cxn ang="0">
                      <a:pos x="connsiteX412" y="connsiteY412"/>
                    </a:cxn>
                    <a:cxn ang="0">
                      <a:pos x="connsiteX413" y="connsiteY413"/>
                    </a:cxn>
                    <a:cxn ang="0">
                      <a:pos x="connsiteX414" y="connsiteY414"/>
                    </a:cxn>
                    <a:cxn ang="0">
                      <a:pos x="connsiteX415" y="connsiteY415"/>
                    </a:cxn>
                    <a:cxn ang="0">
                      <a:pos x="connsiteX416" y="connsiteY416"/>
                    </a:cxn>
                    <a:cxn ang="0">
                      <a:pos x="connsiteX417" y="connsiteY417"/>
                    </a:cxn>
                    <a:cxn ang="0">
                      <a:pos x="connsiteX418" y="connsiteY418"/>
                    </a:cxn>
                    <a:cxn ang="0">
                      <a:pos x="connsiteX419" y="connsiteY419"/>
                    </a:cxn>
                    <a:cxn ang="0">
                      <a:pos x="connsiteX420" y="connsiteY420"/>
                    </a:cxn>
                    <a:cxn ang="0">
                      <a:pos x="connsiteX421" y="connsiteY421"/>
                    </a:cxn>
                    <a:cxn ang="0">
                      <a:pos x="connsiteX422" y="connsiteY422"/>
                    </a:cxn>
                    <a:cxn ang="0">
                      <a:pos x="connsiteX423" y="connsiteY423"/>
                    </a:cxn>
                    <a:cxn ang="0">
                      <a:pos x="connsiteX424" y="connsiteY424"/>
                    </a:cxn>
                    <a:cxn ang="0">
                      <a:pos x="connsiteX425" y="connsiteY425"/>
                    </a:cxn>
                    <a:cxn ang="0">
                      <a:pos x="connsiteX426" y="connsiteY426"/>
                    </a:cxn>
                    <a:cxn ang="0">
                      <a:pos x="connsiteX427" y="connsiteY427"/>
                    </a:cxn>
                    <a:cxn ang="0">
                      <a:pos x="connsiteX428" y="connsiteY428"/>
                    </a:cxn>
                    <a:cxn ang="0">
                      <a:pos x="connsiteX429" y="connsiteY429"/>
                    </a:cxn>
                    <a:cxn ang="0">
                      <a:pos x="connsiteX430" y="connsiteY430"/>
                    </a:cxn>
                    <a:cxn ang="0">
                      <a:pos x="connsiteX431" y="connsiteY431"/>
                    </a:cxn>
                    <a:cxn ang="0">
                      <a:pos x="connsiteX432" y="connsiteY432"/>
                    </a:cxn>
                    <a:cxn ang="0">
                      <a:pos x="connsiteX433" y="connsiteY433"/>
                    </a:cxn>
                    <a:cxn ang="0">
                      <a:pos x="connsiteX434" y="connsiteY434"/>
                    </a:cxn>
                    <a:cxn ang="0">
                      <a:pos x="connsiteX435" y="connsiteY435"/>
                    </a:cxn>
                    <a:cxn ang="0">
                      <a:pos x="connsiteX436" y="connsiteY436"/>
                    </a:cxn>
                    <a:cxn ang="0">
                      <a:pos x="connsiteX437" y="connsiteY437"/>
                    </a:cxn>
                    <a:cxn ang="0">
                      <a:pos x="connsiteX438" y="connsiteY438"/>
                    </a:cxn>
                    <a:cxn ang="0">
                      <a:pos x="connsiteX439" y="connsiteY439"/>
                    </a:cxn>
                    <a:cxn ang="0">
                      <a:pos x="connsiteX440" y="connsiteY440"/>
                    </a:cxn>
                    <a:cxn ang="0">
                      <a:pos x="connsiteX441" y="connsiteY441"/>
                    </a:cxn>
                    <a:cxn ang="0">
                      <a:pos x="connsiteX442" y="connsiteY442"/>
                    </a:cxn>
                    <a:cxn ang="0">
                      <a:pos x="connsiteX443" y="connsiteY443"/>
                    </a:cxn>
                    <a:cxn ang="0">
                      <a:pos x="connsiteX444" y="connsiteY444"/>
                    </a:cxn>
                    <a:cxn ang="0">
                      <a:pos x="connsiteX445" y="connsiteY445"/>
                    </a:cxn>
                    <a:cxn ang="0">
                      <a:pos x="connsiteX446" y="connsiteY446"/>
                    </a:cxn>
                    <a:cxn ang="0">
                      <a:pos x="connsiteX447" y="connsiteY447"/>
                    </a:cxn>
                    <a:cxn ang="0">
                      <a:pos x="connsiteX448" y="connsiteY448"/>
                    </a:cxn>
                    <a:cxn ang="0">
                      <a:pos x="connsiteX449" y="connsiteY449"/>
                    </a:cxn>
                    <a:cxn ang="0">
                      <a:pos x="connsiteX450" y="connsiteY450"/>
                    </a:cxn>
                  </a:cxnLst>
                  <a:rect l="l" t="t" r="r" b="b"/>
                  <a:pathLst>
                    <a:path w="107514" h="110450">
                      <a:moveTo>
                        <a:pt x="100705" y="80131"/>
                      </a:moveTo>
                      <a:cubicBezTo>
                        <a:pt x="99622" y="81213"/>
                        <a:pt x="101787" y="81213"/>
                        <a:pt x="101787" y="82296"/>
                      </a:cubicBezTo>
                      <a:cubicBezTo>
                        <a:pt x="101787" y="83379"/>
                        <a:pt x="100705" y="82296"/>
                        <a:pt x="99622" y="82296"/>
                      </a:cubicBezTo>
                      <a:cubicBezTo>
                        <a:pt x="99622" y="83379"/>
                        <a:pt x="100705" y="84462"/>
                        <a:pt x="99622" y="84462"/>
                      </a:cubicBezTo>
                      <a:cubicBezTo>
                        <a:pt x="99622" y="84462"/>
                        <a:pt x="99622" y="84462"/>
                        <a:pt x="99622" y="84462"/>
                      </a:cubicBezTo>
                      <a:cubicBezTo>
                        <a:pt x="99622" y="85545"/>
                        <a:pt x="98539" y="86628"/>
                        <a:pt x="98539" y="87710"/>
                      </a:cubicBezTo>
                      <a:cubicBezTo>
                        <a:pt x="98539" y="87710"/>
                        <a:pt x="98539" y="87710"/>
                        <a:pt x="98539" y="87710"/>
                      </a:cubicBezTo>
                      <a:cubicBezTo>
                        <a:pt x="99622" y="87710"/>
                        <a:pt x="99622" y="88793"/>
                        <a:pt x="99622" y="88793"/>
                      </a:cubicBezTo>
                      <a:cubicBezTo>
                        <a:pt x="99622" y="88793"/>
                        <a:pt x="99622" y="89876"/>
                        <a:pt x="98539" y="89876"/>
                      </a:cubicBezTo>
                      <a:cubicBezTo>
                        <a:pt x="98539" y="89876"/>
                        <a:pt x="98539" y="89876"/>
                        <a:pt x="98539" y="88793"/>
                      </a:cubicBezTo>
                      <a:lnTo>
                        <a:pt x="98539" y="89876"/>
                      </a:lnTo>
                      <a:cubicBezTo>
                        <a:pt x="97456" y="89876"/>
                        <a:pt x="98539" y="88793"/>
                        <a:pt x="97456" y="88793"/>
                      </a:cubicBezTo>
                      <a:cubicBezTo>
                        <a:pt x="97456" y="89876"/>
                        <a:pt x="97456" y="90959"/>
                        <a:pt x="96373" y="92042"/>
                      </a:cubicBezTo>
                      <a:cubicBezTo>
                        <a:pt x="95290" y="90959"/>
                        <a:pt x="97456" y="89876"/>
                        <a:pt x="95290" y="89876"/>
                      </a:cubicBezTo>
                      <a:lnTo>
                        <a:pt x="96373" y="88793"/>
                      </a:lnTo>
                      <a:cubicBezTo>
                        <a:pt x="94208" y="87710"/>
                        <a:pt x="97456" y="88793"/>
                        <a:pt x="95290" y="87710"/>
                      </a:cubicBezTo>
                      <a:cubicBezTo>
                        <a:pt x="94208" y="88793"/>
                        <a:pt x="94208" y="89876"/>
                        <a:pt x="93125" y="89876"/>
                      </a:cubicBezTo>
                      <a:cubicBezTo>
                        <a:pt x="93125" y="90959"/>
                        <a:pt x="94208" y="90959"/>
                        <a:pt x="94208" y="90959"/>
                      </a:cubicBezTo>
                      <a:cubicBezTo>
                        <a:pt x="93125" y="93125"/>
                        <a:pt x="90959" y="89876"/>
                        <a:pt x="90959" y="92042"/>
                      </a:cubicBezTo>
                      <a:cubicBezTo>
                        <a:pt x="90959" y="93125"/>
                        <a:pt x="92042" y="94207"/>
                        <a:pt x="90959" y="94207"/>
                      </a:cubicBezTo>
                      <a:lnTo>
                        <a:pt x="89876" y="93125"/>
                      </a:lnTo>
                      <a:cubicBezTo>
                        <a:pt x="88793" y="94207"/>
                        <a:pt x="90959" y="95290"/>
                        <a:pt x="88793" y="95290"/>
                      </a:cubicBezTo>
                      <a:cubicBezTo>
                        <a:pt x="88793" y="94207"/>
                        <a:pt x="89876" y="94207"/>
                        <a:pt x="88793" y="94207"/>
                      </a:cubicBezTo>
                      <a:cubicBezTo>
                        <a:pt x="87710" y="94207"/>
                        <a:pt x="88793" y="95290"/>
                        <a:pt x="87710" y="95290"/>
                      </a:cubicBezTo>
                      <a:lnTo>
                        <a:pt x="86628" y="94207"/>
                      </a:lnTo>
                      <a:cubicBezTo>
                        <a:pt x="85545" y="95290"/>
                        <a:pt x="84462" y="97456"/>
                        <a:pt x="83379" y="97456"/>
                      </a:cubicBezTo>
                      <a:cubicBezTo>
                        <a:pt x="83379" y="97456"/>
                        <a:pt x="83379" y="96373"/>
                        <a:pt x="82296" y="96373"/>
                      </a:cubicBezTo>
                      <a:cubicBezTo>
                        <a:pt x="81213" y="97456"/>
                        <a:pt x="80130" y="97456"/>
                        <a:pt x="79048" y="97456"/>
                      </a:cubicBezTo>
                      <a:cubicBezTo>
                        <a:pt x="77965" y="97456"/>
                        <a:pt x="76882" y="97456"/>
                        <a:pt x="75799" y="97456"/>
                      </a:cubicBezTo>
                      <a:lnTo>
                        <a:pt x="75799" y="98539"/>
                      </a:lnTo>
                      <a:cubicBezTo>
                        <a:pt x="75799" y="98539"/>
                        <a:pt x="75799" y="98539"/>
                        <a:pt x="75799" y="97456"/>
                      </a:cubicBezTo>
                      <a:cubicBezTo>
                        <a:pt x="74716" y="97456"/>
                        <a:pt x="75799" y="98539"/>
                        <a:pt x="75799" y="98539"/>
                      </a:cubicBezTo>
                      <a:cubicBezTo>
                        <a:pt x="75799" y="98539"/>
                        <a:pt x="74716" y="98539"/>
                        <a:pt x="74716" y="97456"/>
                      </a:cubicBezTo>
                      <a:cubicBezTo>
                        <a:pt x="73634" y="98539"/>
                        <a:pt x="71468" y="100705"/>
                        <a:pt x="69302" y="99622"/>
                      </a:cubicBezTo>
                      <a:lnTo>
                        <a:pt x="69302" y="99622"/>
                      </a:lnTo>
                      <a:cubicBezTo>
                        <a:pt x="68219" y="99622"/>
                        <a:pt x="68219" y="101787"/>
                        <a:pt x="67136" y="100705"/>
                      </a:cubicBezTo>
                      <a:lnTo>
                        <a:pt x="67136" y="100705"/>
                      </a:lnTo>
                      <a:cubicBezTo>
                        <a:pt x="64971" y="100705"/>
                        <a:pt x="61722" y="101787"/>
                        <a:pt x="59556" y="99622"/>
                      </a:cubicBezTo>
                      <a:cubicBezTo>
                        <a:pt x="59556" y="100705"/>
                        <a:pt x="57391" y="98539"/>
                        <a:pt x="56308" y="100705"/>
                      </a:cubicBezTo>
                      <a:cubicBezTo>
                        <a:pt x="55225" y="99622"/>
                        <a:pt x="55225" y="98539"/>
                        <a:pt x="53059" y="98539"/>
                      </a:cubicBezTo>
                      <a:cubicBezTo>
                        <a:pt x="53059" y="98539"/>
                        <a:pt x="51977" y="99622"/>
                        <a:pt x="50894" y="99622"/>
                      </a:cubicBezTo>
                      <a:lnTo>
                        <a:pt x="50894" y="98539"/>
                      </a:lnTo>
                      <a:lnTo>
                        <a:pt x="49811" y="99622"/>
                      </a:lnTo>
                      <a:lnTo>
                        <a:pt x="49811" y="98539"/>
                      </a:lnTo>
                      <a:lnTo>
                        <a:pt x="48728" y="98539"/>
                      </a:lnTo>
                      <a:cubicBezTo>
                        <a:pt x="48728" y="98539"/>
                        <a:pt x="48728" y="99622"/>
                        <a:pt x="48728" y="99622"/>
                      </a:cubicBezTo>
                      <a:cubicBezTo>
                        <a:pt x="47645" y="99622"/>
                        <a:pt x="46562" y="98539"/>
                        <a:pt x="46562" y="97456"/>
                      </a:cubicBezTo>
                      <a:lnTo>
                        <a:pt x="44397" y="97456"/>
                      </a:lnTo>
                      <a:cubicBezTo>
                        <a:pt x="44397" y="97456"/>
                        <a:pt x="45480" y="97456"/>
                        <a:pt x="45480" y="96373"/>
                      </a:cubicBezTo>
                      <a:cubicBezTo>
                        <a:pt x="44397" y="97456"/>
                        <a:pt x="45480" y="95290"/>
                        <a:pt x="44397" y="95290"/>
                      </a:cubicBezTo>
                      <a:cubicBezTo>
                        <a:pt x="44397" y="95290"/>
                        <a:pt x="44397" y="96373"/>
                        <a:pt x="44397" y="96373"/>
                      </a:cubicBezTo>
                      <a:cubicBezTo>
                        <a:pt x="44397" y="95290"/>
                        <a:pt x="43314" y="95290"/>
                        <a:pt x="42231" y="95290"/>
                      </a:cubicBezTo>
                      <a:lnTo>
                        <a:pt x="42231" y="94207"/>
                      </a:lnTo>
                      <a:cubicBezTo>
                        <a:pt x="41148" y="93125"/>
                        <a:pt x="38982" y="93125"/>
                        <a:pt x="36817" y="92042"/>
                      </a:cubicBezTo>
                      <a:cubicBezTo>
                        <a:pt x="36817" y="93125"/>
                        <a:pt x="36817" y="94207"/>
                        <a:pt x="35734" y="93125"/>
                      </a:cubicBezTo>
                      <a:lnTo>
                        <a:pt x="35734" y="92042"/>
                      </a:lnTo>
                      <a:cubicBezTo>
                        <a:pt x="34651" y="92042"/>
                        <a:pt x="35734" y="93125"/>
                        <a:pt x="34651" y="93125"/>
                      </a:cubicBezTo>
                      <a:cubicBezTo>
                        <a:pt x="34651" y="92042"/>
                        <a:pt x="34651" y="92042"/>
                        <a:pt x="35734" y="92042"/>
                      </a:cubicBezTo>
                      <a:lnTo>
                        <a:pt x="34651" y="92042"/>
                      </a:lnTo>
                      <a:cubicBezTo>
                        <a:pt x="34651" y="92042"/>
                        <a:pt x="34651" y="92042"/>
                        <a:pt x="35734" y="90959"/>
                      </a:cubicBezTo>
                      <a:cubicBezTo>
                        <a:pt x="34651" y="90959"/>
                        <a:pt x="35734" y="88793"/>
                        <a:pt x="33568" y="89876"/>
                      </a:cubicBezTo>
                      <a:lnTo>
                        <a:pt x="33568" y="89876"/>
                      </a:lnTo>
                      <a:cubicBezTo>
                        <a:pt x="32485" y="88793"/>
                        <a:pt x="31402" y="88793"/>
                        <a:pt x="30320" y="87710"/>
                      </a:cubicBezTo>
                      <a:cubicBezTo>
                        <a:pt x="29237" y="88793"/>
                        <a:pt x="29237" y="87710"/>
                        <a:pt x="28154" y="87710"/>
                      </a:cubicBezTo>
                      <a:cubicBezTo>
                        <a:pt x="27071" y="86628"/>
                        <a:pt x="27071" y="85545"/>
                        <a:pt x="25988" y="84462"/>
                      </a:cubicBezTo>
                      <a:cubicBezTo>
                        <a:pt x="24906" y="84462"/>
                        <a:pt x="24906" y="84462"/>
                        <a:pt x="23823" y="84462"/>
                      </a:cubicBezTo>
                      <a:cubicBezTo>
                        <a:pt x="24906" y="83379"/>
                        <a:pt x="23823" y="82296"/>
                        <a:pt x="24906" y="83379"/>
                      </a:cubicBezTo>
                      <a:cubicBezTo>
                        <a:pt x="23823" y="82296"/>
                        <a:pt x="23823" y="82296"/>
                        <a:pt x="21657" y="80131"/>
                      </a:cubicBezTo>
                      <a:cubicBezTo>
                        <a:pt x="21657" y="80131"/>
                        <a:pt x="21657" y="81213"/>
                        <a:pt x="20574" y="81213"/>
                      </a:cubicBezTo>
                      <a:cubicBezTo>
                        <a:pt x="20574" y="81213"/>
                        <a:pt x="20574" y="80131"/>
                        <a:pt x="20574" y="80131"/>
                      </a:cubicBezTo>
                      <a:lnTo>
                        <a:pt x="20574" y="80131"/>
                      </a:lnTo>
                      <a:cubicBezTo>
                        <a:pt x="18408" y="79048"/>
                        <a:pt x="20574" y="73633"/>
                        <a:pt x="17326" y="72551"/>
                      </a:cubicBezTo>
                      <a:lnTo>
                        <a:pt x="17326" y="72551"/>
                      </a:lnTo>
                      <a:lnTo>
                        <a:pt x="15160" y="71468"/>
                      </a:lnTo>
                      <a:cubicBezTo>
                        <a:pt x="15160" y="70385"/>
                        <a:pt x="16243" y="71468"/>
                        <a:pt x="16243" y="70385"/>
                      </a:cubicBezTo>
                      <a:cubicBezTo>
                        <a:pt x="14077" y="69302"/>
                        <a:pt x="15160" y="67136"/>
                        <a:pt x="14077" y="66054"/>
                      </a:cubicBezTo>
                      <a:cubicBezTo>
                        <a:pt x="15160" y="64971"/>
                        <a:pt x="15160" y="63888"/>
                        <a:pt x="15160" y="62805"/>
                      </a:cubicBezTo>
                      <a:cubicBezTo>
                        <a:pt x="15160" y="61722"/>
                        <a:pt x="14077" y="60639"/>
                        <a:pt x="15160" y="59556"/>
                      </a:cubicBezTo>
                      <a:lnTo>
                        <a:pt x="14077" y="59556"/>
                      </a:lnTo>
                      <a:cubicBezTo>
                        <a:pt x="12994" y="59556"/>
                        <a:pt x="14077" y="58474"/>
                        <a:pt x="14077" y="58474"/>
                      </a:cubicBezTo>
                      <a:cubicBezTo>
                        <a:pt x="14077" y="58474"/>
                        <a:pt x="12994" y="59556"/>
                        <a:pt x="12994" y="58474"/>
                      </a:cubicBezTo>
                      <a:cubicBezTo>
                        <a:pt x="11911" y="54142"/>
                        <a:pt x="14077" y="49811"/>
                        <a:pt x="15160" y="46562"/>
                      </a:cubicBezTo>
                      <a:cubicBezTo>
                        <a:pt x="15160" y="45479"/>
                        <a:pt x="11911" y="44397"/>
                        <a:pt x="14077" y="43314"/>
                      </a:cubicBezTo>
                      <a:lnTo>
                        <a:pt x="15160" y="44397"/>
                      </a:lnTo>
                      <a:cubicBezTo>
                        <a:pt x="15160" y="42231"/>
                        <a:pt x="15160" y="41148"/>
                        <a:pt x="16243" y="40065"/>
                      </a:cubicBezTo>
                      <a:cubicBezTo>
                        <a:pt x="17326" y="38982"/>
                        <a:pt x="17326" y="36817"/>
                        <a:pt x="17326" y="35734"/>
                      </a:cubicBezTo>
                      <a:cubicBezTo>
                        <a:pt x="17326" y="35734"/>
                        <a:pt x="17326" y="35734"/>
                        <a:pt x="17326" y="36817"/>
                      </a:cubicBezTo>
                      <a:cubicBezTo>
                        <a:pt x="18408" y="36817"/>
                        <a:pt x="18408" y="34651"/>
                        <a:pt x="18408" y="34651"/>
                      </a:cubicBezTo>
                      <a:cubicBezTo>
                        <a:pt x="18408" y="34651"/>
                        <a:pt x="19491" y="34651"/>
                        <a:pt x="19491" y="34651"/>
                      </a:cubicBezTo>
                      <a:cubicBezTo>
                        <a:pt x="20574" y="34651"/>
                        <a:pt x="19491" y="32485"/>
                        <a:pt x="20574" y="32485"/>
                      </a:cubicBezTo>
                      <a:cubicBezTo>
                        <a:pt x="20574" y="32485"/>
                        <a:pt x="20574" y="32485"/>
                        <a:pt x="20574" y="32485"/>
                      </a:cubicBezTo>
                      <a:cubicBezTo>
                        <a:pt x="20574" y="31403"/>
                        <a:pt x="21657" y="31403"/>
                        <a:pt x="20574" y="30320"/>
                      </a:cubicBezTo>
                      <a:cubicBezTo>
                        <a:pt x="21657" y="29237"/>
                        <a:pt x="21657" y="28154"/>
                        <a:pt x="22740" y="28154"/>
                      </a:cubicBezTo>
                      <a:cubicBezTo>
                        <a:pt x="22740" y="27071"/>
                        <a:pt x="24906" y="27071"/>
                        <a:pt x="23823" y="25988"/>
                      </a:cubicBezTo>
                      <a:cubicBezTo>
                        <a:pt x="24906" y="27071"/>
                        <a:pt x="25988" y="25988"/>
                        <a:pt x="25988" y="24905"/>
                      </a:cubicBezTo>
                      <a:cubicBezTo>
                        <a:pt x="25988" y="24905"/>
                        <a:pt x="27071" y="24905"/>
                        <a:pt x="27071" y="25988"/>
                      </a:cubicBezTo>
                      <a:cubicBezTo>
                        <a:pt x="28154" y="24905"/>
                        <a:pt x="28154" y="24905"/>
                        <a:pt x="27071" y="23823"/>
                      </a:cubicBezTo>
                      <a:cubicBezTo>
                        <a:pt x="29237" y="23823"/>
                        <a:pt x="28154" y="20574"/>
                        <a:pt x="30320" y="21657"/>
                      </a:cubicBezTo>
                      <a:cubicBezTo>
                        <a:pt x="31402" y="20574"/>
                        <a:pt x="31402" y="19491"/>
                        <a:pt x="32485" y="18408"/>
                      </a:cubicBezTo>
                      <a:cubicBezTo>
                        <a:pt x="33568" y="17326"/>
                        <a:pt x="34651" y="16243"/>
                        <a:pt x="34651" y="16243"/>
                      </a:cubicBezTo>
                      <a:cubicBezTo>
                        <a:pt x="35734" y="17326"/>
                        <a:pt x="32485" y="17326"/>
                        <a:pt x="33568" y="19491"/>
                      </a:cubicBezTo>
                      <a:cubicBezTo>
                        <a:pt x="34651" y="17326"/>
                        <a:pt x="35734" y="16243"/>
                        <a:pt x="37900" y="15160"/>
                      </a:cubicBezTo>
                      <a:cubicBezTo>
                        <a:pt x="38982" y="15160"/>
                        <a:pt x="37900" y="16243"/>
                        <a:pt x="37900" y="16243"/>
                      </a:cubicBezTo>
                      <a:cubicBezTo>
                        <a:pt x="40065" y="15160"/>
                        <a:pt x="41148" y="15160"/>
                        <a:pt x="43314" y="12994"/>
                      </a:cubicBezTo>
                      <a:cubicBezTo>
                        <a:pt x="43314" y="12994"/>
                        <a:pt x="43314" y="12994"/>
                        <a:pt x="43314" y="14077"/>
                      </a:cubicBezTo>
                      <a:cubicBezTo>
                        <a:pt x="43314" y="14077"/>
                        <a:pt x="44397" y="14077"/>
                        <a:pt x="44397" y="12994"/>
                      </a:cubicBezTo>
                      <a:lnTo>
                        <a:pt x="44397" y="12994"/>
                      </a:lnTo>
                      <a:cubicBezTo>
                        <a:pt x="43314" y="11911"/>
                        <a:pt x="45480" y="10828"/>
                        <a:pt x="45480" y="9746"/>
                      </a:cubicBezTo>
                      <a:cubicBezTo>
                        <a:pt x="45480" y="11911"/>
                        <a:pt x="47645" y="9746"/>
                        <a:pt x="47645" y="12994"/>
                      </a:cubicBezTo>
                      <a:cubicBezTo>
                        <a:pt x="47645" y="12994"/>
                        <a:pt x="47645" y="11911"/>
                        <a:pt x="47645" y="11911"/>
                      </a:cubicBezTo>
                      <a:cubicBezTo>
                        <a:pt x="47645" y="11911"/>
                        <a:pt x="48728" y="11911"/>
                        <a:pt x="47645" y="12994"/>
                      </a:cubicBezTo>
                      <a:cubicBezTo>
                        <a:pt x="48728" y="11911"/>
                        <a:pt x="48728" y="11911"/>
                        <a:pt x="49811" y="11911"/>
                      </a:cubicBezTo>
                      <a:cubicBezTo>
                        <a:pt x="49811" y="11911"/>
                        <a:pt x="49811" y="12994"/>
                        <a:pt x="49811" y="12994"/>
                      </a:cubicBezTo>
                      <a:cubicBezTo>
                        <a:pt x="49811" y="11911"/>
                        <a:pt x="50894" y="10828"/>
                        <a:pt x="51977" y="11911"/>
                      </a:cubicBezTo>
                      <a:cubicBezTo>
                        <a:pt x="51977" y="11911"/>
                        <a:pt x="51977" y="11911"/>
                        <a:pt x="51977" y="11911"/>
                      </a:cubicBezTo>
                      <a:cubicBezTo>
                        <a:pt x="54142" y="11911"/>
                        <a:pt x="55225" y="9746"/>
                        <a:pt x="57391" y="9746"/>
                      </a:cubicBezTo>
                      <a:cubicBezTo>
                        <a:pt x="57391" y="11911"/>
                        <a:pt x="58474" y="9746"/>
                        <a:pt x="58474" y="11911"/>
                      </a:cubicBezTo>
                      <a:lnTo>
                        <a:pt x="59556" y="11911"/>
                      </a:lnTo>
                      <a:lnTo>
                        <a:pt x="59556" y="10828"/>
                      </a:lnTo>
                      <a:cubicBezTo>
                        <a:pt x="60639" y="10828"/>
                        <a:pt x="61722" y="9746"/>
                        <a:pt x="61722" y="10828"/>
                      </a:cubicBezTo>
                      <a:lnTo>
                        <a:pt x="60639" y="10828"/>
                      </a:lnTo>
                      <a:lnTo>
                        <a:pt x="62805" y="10828"/>
                      </a:lnTo>
                      <a:lnTo>
                        <a:pt x="61722" y="9746"/>
                      </a:lnTo>
                      <a:cubicBezTo>
                        <a:pt x="62805" y="8663"/>
                        <a:pt x="61722" y="7580"/>
                        <a:pt x="62805" y="8663"/>
                      </a:cubicBezTo>
                      <a:cubicBezTo>
                        <a:pt x="62805" y="8663"/>
                        <a:pt x="63888" y="8663"/>
                        <a:pt x="63888" y="9746"/>
                      </a:cubicBezTo>
                      <a:lnTo>
                        <a:pt x="63888" y="9746"/>
                      </a:lnTo>
                      <a:cubicBezTo>
                        <a:pt x="63888" y="9746"/>
                        <a:pt x="64971" y="8663"/>
                        <a:pt x="66054" y="9746"/>
                      </a:cubicBezTo>
                      <a:cubicBezTo>
                        <a:pt x="66054" y="9746"/>
                        <a:pt x="66054" y="10828"/>
                        <a:pt x="66054" y="11911"/>
                      </a:cubicBezTo>
                      <a:cubicBezTo>
                        <a:pt x="67136" y="10828"/>
                        <a:pt x="68219" y="11911"/>
                        <a:pt x="69302" y="10828"/>
                      </a:cubicBezTo>
                      <a:cubicBezTo>
                        <a:pt x="69302" y="10828"/>
                        <a:pt x="69302" y="11911"/>
                        <a:pt x="69302" y="11911"/>
                      </a:cubicBezTo>
                      <a:lnTo>
                        <a:pt x="70385" y="10828"/>
                      </a:lnTo>
                      <a:cubicBezTo>
                        <a:pt x="70385" y="10828"/>
                        <a:pt x="70385" y="11911"/>
                        <a:pt x="70385" y="11911"/>
                      </a:cubicBezTo>
                      <a:cubicBezTo>
                        <a:pt x="71468" y="11911"/>
                        <a:pt x="70385" y="9746"/>
                        <a:pt x="71468" y="10828"/>
                      </a:cubicBezTo>
                      <a:cubicBezTo>
                        <a:pt x="71468" y="10828"/>
                        <a:pt x="71468" y="10828"/>
                        <a:pt x="71468" y="10828"/>
                      </a:cubicBezTo>
                      <a:cubicBezTo>
                        <a:pt x="72551" y="11911"/>
                        <a:pt x="74716" y="10828"/>
                        <a:pt x="75799" y="11911"/>
                      </a:cubicBezTo>
                      <a:cubicBezTo>
                        <a:pt x="75799" y="12994"/>
                        <a:pt x="74716" y="11911"/>
                        <a:pt x="74716" y="12994"/>
                      </a:cubicBezTo>
                      <a:cubicBezTo>
                        <a:pt x="76882" y="12994"/>
                        <a:pt x="79048" y="12994"/>
                        <a:pt x="81213" y="14077"/>
                      </a:cubicBezTo>
                      <a:lnTo>
                        <a:pt x="81213" y="14077"/>
                      </a:lnTo>
                      <a:cubicBezTo>
                        <a:pt x="82296" y="11911"/>
                        <a:pt x="82296" y="15160"/>
                        <a:pt x="83379" y="15160"/>
                      </a:cubicBezTo>
                      <a:cubicBezTo>
                        <a:pt x="83379" y="15160"/>
                        <a:pt x="82296" y="16243"/>
                        <a:pt x="82296" y="16243"/>
                      </a:cubicBezTo>
                      <a:cubicBezTo>
                        <a:pt x="83379" y="17326"/>
                        <a:pt x="84462" y="17326"/>
                        <a:pt x="86628" y="17326"/>
                      </a:cubicBezTo>
                      <a:lnTo>
                        <a:pt x="86628" y="17326"/>
                      </a:lnTo>
                      <a:cubicBezTo>
                        <a:pt x="86628" y="18408"/>
                        <a:pt x="87710" y="18408"/>
                        <a:pt x="88793" y="19491"/>
                      </a:cubicBezTo>
                      <a:cubicBezTo>
                        <a:pt x="88793" y="19491"/>
                        <a:pt x="89876" y="19491"/>
                        <a:pt x="89876" y="18408"/>
                      </a:cubicBezTo>
                      <a:cubicBezTo>
                        <a:pt x="89876" y="20574"/>
                        <a:pt x="90959" y="20574"/>
                        <a:pt x="92042" y="21657"/>
                      </a:cubicBezTo>
                      <a:cubicBezTo>
                        <a:pt x="93125" y="21657"/>
                        <a:pt x="94208" y="22740"/>
                        <a:pt x="94208" y="24905"/>
                      </a:cubicBezTo>
                      <a:cubicBezTo>
                        <a:pt x="94208" y="24905"/>
                        <a:pt x="93125" y="24905"/>
                        <a:pt x="93125" y="24905"/>
                      </a:cubicBezTo>
                      <a:lnTo>
                        <a:pt x="95290" y="25988"/>
                      </a:lnTo>
                      <a:cubicBezTo>
                        <a:pt x="96373" y="24905"/>
                        <a:pt x="95290" y="24905"/>
                        <a:pt x="95290" y="24905"/>
                      </a:cubicBezTo>
                      <a:cubicBezTo>
                        <a:pt x="96373" y="24905"/>
                        <a:pt x="96373" y="24905"/>
                        <a:pt x="96373" y="24905"/>
                      </a:cubicBezTo>
                      <a:cubicBezTo>
                        <a:pt x="95290" y="24905"/>
                        <a:pt x="95290" y="25988"/>
                        <a:pt x="95290" y="25988"/>
                      </a:cubicBezTo>
                      <a:cubicBezTo>
                        <a:pt x="95290" y="25988"/>
                        <a:pt x="95290" y="25988"/>
                        <a:pt x="96373" y="25988"/>
                      </a:cubicBezTo>
                      <a:cubicBezTo>
                        <a:pt x="95290" y="28154"/>
                        <a:pt x="97456" y="24905"/>
                        <a:pt x="97456" y="27071"/>
                      </a:cubicBezTo>
                      <a:lnTo>
                        <a:pt x="97456" y="27071"/>
                      </a:lnTo>
                      <a:cubicBezTo>
                        <a:pt x="97456" y="27071"/>
                        <a:pt x="98539" y="27071"/>
                        <a:pt x="98539" y="28154"/>
                      </a:cubicBezTo>
                      <a:cubicBezTo>
                        <a:pt x="97456" y="29237"/>
                        <a:pt x="97456" y="28154"/>
                        <a:pt x="97456" y="28154"/>
                      </a:cubicBezTo>
                      <a:cubicBezTo>
                        <a:pt x="97456" y="29237"/>
                        <a:pt x="99622" y="28154"/>
                        <a:pt x="99622" y="29237"/>
                      </a:cubicBezTo>
                      <a:cubicBezTo>
                        <a:pt x="99622" y="29237"/>
                        <a:pt x="98539" y="28154"/>
                        <a:pt x="98539" y="28154"/>
                      </a:cubicBezTo>
                      <a:cubicBezTo>
                        <a:pt x="98539" y="29237"/>
                        <a:pt x="98539" y="29237"/>
                        <a:pt x="98539" y="30320"/>
                      </a:cubicBezTo>
                      <a:lnTo>
                        <a:pt x="98539" y="30320"/>
                      </a:lnTo>
                      <a:lnTo>
                        <a:pt x="98539" y="31403"/>
                      </a:lnTo>
                      <a:lnTo>
                        <a:pt x="98539" y="31403"/>
                      </a:lnTo>
                      <a:cubicBezTo>
                        <a:pt x="101787" y="31403"/>
                        <a:pt x="99622" y="32485"/>
                        <a:pt x="101787" y="33568"/>
                      </a:cubicBezTo>
                      <a:cubicBezTo>
                        <a:pt x="99622" y="33568"/>
                        <a:pt x="100705" y="33568"/>
                        <a:pt x="99622" y="34651"/>
                      </a:cubicBezTo>
                      <a:cubicBezTo>
                        <a:pt x="99622" y="34651"/>
                        <a:pt x="99622" y="35734"/>
                        <a:pt x="98539" y="35734"/>
                      </a:cubicBezTo>
                      <a:cubicBezTo>
                        <a:pt x="99622" y="35734"/>
                        <a:pt x="98539" y="36817"/>
                        <a:pt x="99622" y="36817"/>
                      </a:cubicBezTo>
                      <a:cubicBezTo>
                        <a:pt x="99622" y="36817"/>
                        <a:pt x="99622" y="37900"/>
                        <a:pt x="98539" y="37900"/>
                      </a:cubicBezTo>
                      <a:cubicBezTo>
                        <a:pt x="99622" y="38982"/>
                        <a:pt x="98539" y="37900"/>
                        <a:pt x="99622" y="36817"/>
                      </a:cubicBezTo>
                      <a:cubicBezTo>
                        <a:pt x="101787" y="37900"/>
                        <a:pt x="99622" y="40065"/>
                        <a:pt x="101787" y="41148"/>
                      </a:cubicBezTo>
                      <a:cubicBezTo>
                        <a:pt x="102870" y="42231"/>
                        <a:pt x="103953" y="42231"/>
                        <a:pt x="105036" y="43314"/>
                      </a:cubicBezTo>
                      <a:cubicBezTo>
                        <a:pt x="105036" y="44397"/>
                        <a:pt x="103953" y="43314"/>
                        <a:pt x="103953" y="43314"/>
                      </a:cubicBezTo>
                      <a:cubicBezTo>
                        <a:pt x="103953" y="44397"/>
                        <a:pt x="103953" y="44397"/>
                        <a:pt x="103953" y="45479"/>
                      </a:cubicBezTo>
                      <a:cubicBezTo>
                        <a:pt x="103953" y="45479"/>
                        <a:pt x="102870" y="45479"/>
                        <a:pt x="102870" y="45479"/>
                      </a:cubicBezTo>
                      <a:cubicBezTo>
                        <a:pt x="102870" y="46562"/>
                        <a:pt x="103953" y="45479"/>
                        <a:pt x="103953" y="46562"/>
                      </a:cubicBezTo>
                      <a:cubicBezTo>
                        <a:pt x="103953" y="46562"/>
                        <a:pt x="102870" y="46562"/>
                        <a:pt x="102870" y="46562"/>
                      </a:cubicBezTo>
                      <a:cubicBezTo>
                        <a:pt x="102870" y="47645"/>
                        <a:pt x="103953" y="47645"/>
                        <a:pt x="105036" y="48728"/>
                      </a:cubicBezTo>
                      <a:cubicBezTo>
                        <a:pt x="103953" y="48728"/>
                        <a:pt x="103953" y="48728"/>
                        <a:pt x="103953" y="48728"/>
                      </a:cubicBezTo>
                      <a:cubicBezTo>
                        <a:pt x="103953" y="49811"/>
                        <a:pt x="105036" y="50894"/>
                        <a:pt x="106119" y="50894"/>
                      </a:cubicBezTo>
                      <a:lnTo>
                        <a:pt x="106119" y="49811"/>
                      </a:lnTo>
                      <a:cubicBezTo>
                        <a:pt x="106119" y="49811"/>
                        <a:pt x="105036" y="49811"/>
                        <a:pt x="105036" y="49811"/>
                      </a:cubicBezTo>
                      <a:cubicBezTo>
                        <a:pt x="103953" y="48728"/>
                        <a:pt x="105036" y="48728"/>
                        <a:pt x="106119" y="48728"/>
                      </a:cubicBezTo>
                      <a:lnTo>
                        <a:pt x="106119" y="48728"/>
                      </a:lnTo>
                      <a:cubicBezTo>
                        <a:pt x="108284" y="47645"/>
                        <a:pt x="105036" y="46562"/>
                        <a:pt x="105036" y="45479"/>
                      </a:cubicBezTo>
                      <a:lnTo>
                        <a:pt x="107201" y="45479"/>
                      </a:lnTo>
                      <a:lnTo>
                        <a:pt x="106119" y="44397"/>
                      </a:lnTo>
                      <a:cubicBezTo>
                        <a:pt x="106119" y="44397"/>
                        <a:pt x="107201" y="43314"/>
                        <a:pt x="107201" y="44397"/>
                      </a:cubicBezTo>
                      <a:cubicBezTo>
                        <a:pt x="108284" y="43314"/>
                        <a:pt x="106119" y="43314"/>
                        <a:pt x="107201" y="43314"/>
                      </a:cubicBezTo>
                      <a:cubicBezTo>
                        <a:pt x="107201" y="43314"/>
                        <a:pt x="107201" y="43314"/>
                        <a:pt x="107201" y="43314"/>
                      </a:cubicBezTo>
                      <a:lnTo>
                        <a:pt x="106119" y="42231"/>
                      </a:lnTo>
                      <a:cubicBezTo>
                        <a:pt x="106119" y="42231"/>
                        <a:pt x="107201" y="42231"/>
                        <a:pt x="107201" y="42231"/>
                      </a:cubicBezTo>
                      <a:cubicBezTo>
                        <a:pt x="107201" y="40065"/>
                        <a:pt x="105036" y="40065"/>
                        <a:pt x="106119" y="38982"/>
                      </a:cubicBezTo>
                      <a:lnTo>
                        <a:pt x="106119" y="38982"/>
                      </a:lnTo>
                      <a:cubicBezTo>
                        <a:pt x="105036" y="36817"/>
                        <a:pt x="105036" y="38982"/>
                        <a:pt x="102870" y="37900"/>
                      </a:cubicBezTo>
                      <a:lnTo>
                        <a:pt x="105036" y="35734"/>
                      </a:lnTo>
                      <a:lnTo>
                        <a:pt x="103953" y="35734"/>
                      </a:lnTo>
                      <a:cubicBezTo>
                        <a:pt x="103953" y="35734"/>
                        <a:pt x="103953" y="34651"/>
                        <a:pt x="103953" y="34651"/>
                      </a:cubicBezTo>
                      <a:cubicBezTo>
                        <a:pt x="102870" y="34651"/>
                        <a:pt x="103953" y="34651"/>
                        <a:pt x="102870" y="34651"/>
                      </a:cubicBezTo>
                      <a:cubicBezTo>
                        <a:pt x="103953" y="33568"/>
                        <a:pt x="101787" y="32485"/>
                        <a:pt x="102870" y="31403"/>
                      </a:cubicBezTo>
                      <a:cubicBezTo>
                        <a:pt x="101787" y="31403"/>
                        <a:pt x="102870" y="32485"/>
                        <a:pt x="101787" y="31403"/>
                      </a:cubicBezTo>
                      <a:cubicBezTo>
                        <a:pt x="103953" y="30320"/>
                        <a:pt x="100705" y="30320"/>
                        <a:pt x="101787" y="29237"/>
                      </a:cubicBezTo>
                      <a:cubicBezTo>
                        <a:pt x="102870" y="29237"/>
                        <a:pt x="102870" y="30320"/>
                        <a:pt x="102870" y="29237"/>
                      </a:cubicBezTo>
                      <a:cubicBezTo>
                        <a:pt x="100705" y="29237"/>
                        <a:pt x="102870" y="27071"/>
                        <a:pt x="101787" y="27071"/>
                      </a:cubicBezTo>
                      <a:cubicBezTo>
                        <a:pt x="100705" y="28154"/>
                        <a:pt x="100705" y="25988"/>
                        <a:pt x="99622" y="24905"/>
                      </a:cubicBezTo>
                      <a:cubicBezTo>
                        <a:pt x="99622" y="24905"/>
                        <a:pt x="98539" y="22740"/>
                        <a:pt x="98539" y="21657"/>
                      </a:cubicBezTo>
                      <a:lnTo>
                        <a:pt x="98539" y="21657"/>
                      </a:lnTo>
                      <a:cubicBezTo>
                        <a:pt x="97456" y="22740"/>
                        <a:pt x="96373" y="20574"/>
                        <a:pt x="96373" y="20574"/>
                      </a:cubicBezTo>
                      <a:cubicBezTo>
                        <a:pt x="97456" y="20574"/>
                        <a:pt x="97456" y="19491"/>
                        <a:pt x="98539" y="20574"/>
                      </a:cubicBezTo>
                      <a:cubicBezTo>
                        <a:pt x="98539" y="20574"/>
                        <a:pt x="97456" y="19491"/>
                        <a:pt x="97456" y="19491"/>
                      </a:cubicBezTo>
                      <a:cubicBezTo>
                        <a:pt x="97456" y="19491"/>
                        <a:pt x="96373" y="19491"/>
                        <a:pt x="96373" y="19491"/>
                      </a:cubicBezTo>
                      <a:lnTo>
                        <a:pt x="97456" y="19491"/>
                      </a:lnTo>
                      <a:cubicBezTo>
                        <a:pt x="96373" y="18408"/>
                        <a:pt x="95290" y="18408"/>
                        <a:pt x="94208" y="17326"/>
                      </a:cubicBezTo>
                      <a:cubicBezTo>
                        <a:pt x="93125" y="18408"/>
                        <a:pt x="93125" y="19491"/>
                        <a:pt x="92042" y="19491"/>
                      </a:cubicBezTo>
                      <a:cubicBezTo>
                        <a:pt x="92042" y="19491"/>
                        <a:pt x="93125" y="18408"/>
                        <a:pt x="93125" y="18408"/>
                      </a:cubicBezTo>
                      <a:cubicBezTo>
                        <a:pt x="93125" y="18408"/>
                        <a:pt x="92042" y="18408"/>
                        <a:pt x="92042" y="18408"/>
                      </a:cubicBezTo>
                      <a:lnTo>
                        <a:pt x="93125" y="18408"/>
                      </a:lnTo>
                      <a:cubicBezTo>
                        <a:pt x="93125" y="17326"/>
                        <a:pt x="92042" y="18408"/>
                        <a:pt x="92042" y="18408"/>
                      </a:cubicBezTo>
                      <a:cubicBezTo>
                        <a:pt x="92042" y="18408"/>
                        <a:pt x="92042" y="17326"/>
                        <a:pt x="92042" y="17326"/>
                      </a:cubicBezTo>
                      <a:cubicBezTo>
                        <a:pt x="92042" y="17326"/>
                        <a:pt x="92042" y="17326"/>
                        <a:pt x="92042" y="17326"/>
                      </a:cubicBezTo>
                      <a:cubicBezTo>
                        <a:pt x="92042" y="17326"/>
                        <a:pt x="90959" y="16243"/>
                        <a:pt x="92042" y="15160"/>
                      </a:cubicBezTo>
                      <a:cubicBezTo>
                        <a:pt x="92042" y="15160"/>
                        <a:pt x="90959" y="16243"/>
                        <a:pt x="90959" y="15160"/>
                      </a:cubicBezTo>
                      <a:cubicBezTo>
                        <a:pt x="89876" y="14077"/>
                        <a:pt x="90959" y="14077"/>
                        <a:pt x="90959" y="12994"/>
                      </a:cubicBezTo>
                      <a:cubicBezTo>
                        <a:pt x="90959" y="12994"/>
                        <a:pt x="89876" y="11911"/>
                        <a:pt x="89876" y="12994"/>
                      </a:cubicBezTo>
                      <a:cubicBezTo>
                        <a:pt x="89876" y="12994"/>
                        <a:pt x="89876" y="11911"/>
                        <a:pt x="89876" y="11911"/>
                      </a:cubicBezTo>
                      <a:cubicBezTo>
                        <a:pt x="88793" y="11911"/>
                        <a:pt x="87710" y="10828"/>
                        <a:pt x="87710" y="11911"/>
                      </a:cubicBezTo>
                      <a:lnTo>
                        <a:pt x="87710" y="11911"/>
                      </a:lnTo>
                      <a:cubicBezTo>
                        <a:pt x="87710" y="11911"/>
                        <a:pt x="87710" y="11911"/>
                        <a:pt x="87710" y="11911"/>
                      </a:cubicBezTo>
                      <a:lnTo>
                        <a:pt x="87710" y="11911"/>
                      </a:lnTo>
                      <a:lnTo>
                        <a:pt x="87710" y="11911"/>
                      </a:lnTo>
                      <a:cubicBezTo>
                        <a:pt x="85545" y="11911"/>
                        <a:pt x="84462" y="9746"/>
                        <a:pt x="82296" y="8663"/>
                      </a:cubicBezTo>
                      <a:lnTo>
                        <a:pt x="82296" y="8663"/>
                      </a:lnTo>
                      <a:cubicBezTo>
                        <a:pt x="81213" y="8663"/>
                        <a:pt x="80130" y="7580"/>
                        <a:pt x="79048" y="7580"/>
                      </a:cubicBezTo>
                      <a:cubicBezTo>
                        <a:pt x="79048" y="7580"/>
                        <a:pt x="79048" y="6497"/>
                        <a:pt x="79048" y="6497"/>
                      </a:cubicBezTo>
                      <a:cubicBezTo>
                        <a:pt x="77965" y="6497"/>
                        <a:pt x="77965" y="6497"/>
                        <a:pt x="76882" y="5414"/>
                      </a:cubicBezTo>
                      <a:cubicBezTo>
                        <a:pt x="77965" y="5414"/>
                        <a:pt x="76882" y="4331"/>
                        <a:pt x="77965" y="5414"/>
                      </a:cubicBezTo>
                      <a:cubicBezTo>
                        <a:pt x="76882" y="4331"/>
                        <a:pt x="76882" y="4331"/>
                        <a:pt x="75799" y="4331"/>
                      </a:cubicBezTo>
                      <a:cubicBezTo>
                        <a:pt x="76882" y="3249"/>
                        <a:pt x="75799" y="3249"/>
                        <a:pt x="74716" y="3249"/>
                      </a:cubicBezTo>
                      <a:lnTo>
                        <a:pt x="75799" y="4331"/>
                      </a:lnTo>
                      <a:cubicBezTo>
                        <a:pt x="74716" y="4331"/>
                        <a:pt x="74716" y="4331"/>
                        <a:pt x="73634" y="3249"/>
                      </a:cubicBezTo>
                      <a:lnTo>
                        <a:pt x="74716" y="2166"/>
                      </a:lnTo>
                      <a:cubicBezTo>
                        <a:pt x="72551" y="0"/>
                        <a:pt x="70385" y="3249"/>
                        <a:pt x="68219" y="1083"/>
                      </a:cubicBezTo>
                      <a:cubicBezTo>
                        <a:pt x="67136" y="2166"/>
                        <a:pt x="69302" y="2166"/>
                        <a:pt x="68219" y="3249"/>
                      </a:cubicBezTo>
                      <a:cubicBezTo>
                        <a:pt x="67136" y="3249"/>
                        <a:pt x="66054" y="1083"/>
                        <a:pt x="66054" y="1083"/>
                      </a:cubicBezTo>
                      <a:cubicBezTo>
                        <a:pt x="64971" y="0"/>
                        <a:pt x="63888" y="2166"/>
                        <a:pt x="62805" y="2166"/>
                      </a:cubicBezTo>
                      <a:cubicBezTo>
                        <a:pt x="62805" y="2166"/>
                        <a:pt x="62805" y="4331"/>
                        <a:pt x="61722" y="4331"/>
                      </a:cubicBezTo>
                      <a:cubicBezTo>
                        <a:pt x="60639" y="4331"/>
                        <a:pt x="60639" y="2166"/>
                        <a:pt x="61722" y="2166"/>
                      </a:cubicBezTo>
                      <a:cubicBezTo>
                        <a:pt x="61722" y="2166"/>
                        <a:pt x="61722" y="2166"/>
                        <a:pt x="61722" y="2166"/>
                      </a:cubicBezTo>
                      <a:cubicBezTo>
                        <a:pt x="61722" y="2166"/>
                        <a:pt x="62805" y="2166"/>
                        <a:pt x="61722" y="1083"/>
                      </a:cubicBezTo>
                      <a:lnTo>
                        <a:pt x="61722" y="1083"/>
                      </a:lnTo>
                      <a:cubicBezTo>
                        <a:pt x="61722" y="1083"/>
                        <a:pt x="59556" y="1083"/>
                        <a:pt x="59556" y="0"/>
                      </a:cubicBezTo>
                      <a:cubicBezTo>
                        <a:pt x="58474" y="0"/>
                        <a:pt x="59556" y="1083"/>
                        <a:pt x="59556" y="1083"/>
                      </a:cubicBezTo>
                      <a:cubicBezTo>
                        <a:pt x="58474" y="0"/>
                        <a:pt x="57391" y="1083"/>
                        <a:pt x="56308" y="1083"/>
                      </a:cubicBezTo>
                      <a:cubicBezTo>
                        <a:pt x="56308" y="1083"/>
                        <a:pt x="56308" y="2166"/>
                        <a:pt x="56308" y="2166"/>
                      </a:cubicBezTo>
                      <a:cubicBezTo>
                        <a:pt x="54142" y="2166"/>
                        <a:pt x="55225" y="3249"/>
                        <a:pt x="54142" y="3249"/>
                      </a:cubicBezTo>
                      <a:cubicBezTo>
                        <a:pt x="53059" y="2166"/>
                        <a:pt x="54142" y="1083"/>
                        <a:pt x="53059" y="2166"/>
                      </a:cubicBezTo>
                      <a:cubicBezTo>
                        <a:pt x="51977" y="2166"/>
                        <a:pt x="53059" y="1083"/>
                        <a:pt x="53059" y="1083"/>
                      </a:cubicBezTo>
                      <a:cubicBezTo>
                        <a:pt x="51977" y="2166"/>
                        <a:pt x="50894" y="1083"/>
                        <a:pt x="49811" y="1083"/>
                      </a:cubicBezTo>
                      <a:lnTo>
                        <a:pt x="50894" y="1083"/>
                      </a:lnTo>
                      <a:cubicBezTo>
                        <a:pt x="50894" y="1083"/>
                        <a:pt x="49811" y="1083"/>
                        <a:pt x="49811" y="1083"/>
                      </a:cubicBezTo>
                      <a:lnTo>
                        <a:pt x="49811" y="2166"/>
                      </a:lnTo>
                      <a:cubicBezTo>
                        <a:pt x="49811" y="2166"/>
                        <a:pt x="48728" y="2166"/>
                        <a:pt x="48728" y="2166"/>
                      </a:cubicBezTo>
                      <a:cubicBezTo>
                        <a:pt x="48728" y="3249"/>
                        <a:pt x="49811" y="3249"/>
                        <a:pt x="48728" y="4331"/>
                      </a:cubicBezTo>
                      <a:cubicBezTo>
                        <a:pt x="47645" y="4331"/>
                        <a:pt x="47645" y="5414"/>
                        <a:pt x="46562" y="4331"/>
                      </a:cubicBezTo>
                      <a:cubicBezTo>
                        <a:pt x="48728" y="4331"/>
                        <a:pt x="46562" y="3249"/>
                        <a:pt x="47645" y="3249"/>
                      </a:cubicBezTo>
                      <a:cubicBezTo>
                        <a:pt x="47645" y="3249"/>
                        <a:pt x="46562" y="3249"/>
                        <a:pt x="46562" y="3249"/>
                      </a:cubicBezTo>
                      <a:cubicBezTo>
                        <a:pt x="46562" y="3249"/>
                        <a:pt x="46562" y="3249"/>
                        <a:pt x="46562" y="3249"/>
                      </a:cubicBezTo>
                      <a:cubicBezTo>
                        <a:pt x="44397" y="2166"/>
                        <a:pt x="46562" y="4331"/>
                        <a:pt x="44397" y="5414"/>
                      </a:cubicBezTo>
                      <a:cubicBezTo>
                        <a:pt x="44397" y="4331"/>
                        <a:pt x="43314" y="4331"/>
                        <a:pt x="43314" y="4331"/>
                      </a:cubicBezTo>
                      <a:cubicBezTo>
                        <a:pt x="44397" y="4331"/>
                        <a:pt x="44397" y="5414"/>
                        <a:pt x="43314" y="6497"/>
                      </a:cubicBezTo>
                      <a:cubicBezTo>
                        <a:pt x="42231" y="6497"/>
                        <a:pt x="42231" y="7580"/>
                        <a:pt x="41148" y="7580"/>
                      </a:cubicBezTo>
                      <a:lnTo>
                        <a:pt x="42231" y="7580"/>
                      </a:lnTo>
                      <a:cubicBezTo>
                        <a:pt x="42231" y="8663"/>
                        <a:pt x="41148" y="8663"/>
                        <a:pt x="41148" y="8663"/>
                      </a:cubicBezTo>
                      <a:cubicBezTo>
                        <a:pt x="41148" y="8663"/>
                        <a:pt x="41148" y="7580"/>
                        <a:pt x="41148" y="7580"/>
                      </a:cubicBezTo>
                      <a:cubicBezTo>
                        <a:pt x="41148" y="8663"/>
                        <a:pt x="38982" y="7580"/>
                        <a:pt x="37900" y="8663"/>
                      </a:cubicBezTo>
                      <a:cubicBezTo>
                        <a:pt x="36817" y="8663"/>
                        <a:pt x="37900" y="7580"/>
                        <a:pt x="36817" y="7580"/>
                      </a:cubicBezTo>
                      <a:cubicBezTo>
                        <a:pt x="35734" y="8663"/>
                        <a:pt x="34651" y="7580"/>
                        <a:pt x="33568" y="8663"/>
                      </a:cubicBezTo>
                      <a:cubicBezTo>
                        <a:pt x="34651" y="9746"/>
                        <a:pt x="34651" y="8663"/>
                        <a:pt x="33568" y="10828"/>
                      </a:cubicBezTo>
                      <a:lnTo>
                        <a:pt x="35734" y="9746"/>
                      </a:lnTo>
                      <a:lnTo>
                        <a:pt x="34651" y="11911"/>
                      </a:lnTo>
                      <a:cubicBezTo>
                        <a:pt x="35734" y="11911"/>
                        <a:pt x="35734" y="10828"/>
                        <a:pt x="35734" y="10828"/>
                      </a:cubicBezTo>
                      <a:cubicBezTo>
                        <a:pt x="35734" y="11911"/>
                        <a:pt x="35734" y="11911"/>
                        <a:pt x="35734" y="11911"/>
                      </a:cubicBezTo>
                      <a:cubicBezTo>
                        <a:pt x="34651" y="10828"/>
                        <a:pt x="34651" y="12994"/>
                        <a:pt x="33568" y="12994"/>
                      </a:cubicBezTo>
                      <a:lnTo>
                        <a:pt x="32485" y="10828"/>
                      </a:lnTo>
                      <a:cubicBezTo>
                        <a:pt x="30320" y="10828"/>
                        <a:pt x="30320" y="12994"/>
                        <a:pt x="28154" y="14077"/>
                      </a:cubicBezTo>
                      <a:lnTo>
                        <a:pt x="29237" y="14077"/>
                      </a:lnTo>
                      <a:cubicBezTo>
                        <a:pt x="29237" y="15160"/>
                        <a:pt x="28154" y="15160"/>
                        <a:pt x="28154" y="15160"/>
                      </a:cubicBezTo>
                      <a:cubicBezTo>
                        <a:pt x="28154" y="14077"/>
                        <a:pt x="27071" y="14077"/>
                        <a:pt x="27071" y="14077"/>
                      </a:cubicBezTo>
                      <a:cubicBezTo>
                        <a:pt x="27071" y="14077"/>
                        <a:pt x="25988" y="15160"/>
                        <a:pt x="25988" y="16243"/>
                      </a:cubicBezTo>
                      <a:lnTo>
                        <a:pt x="24906" y="16243"/>
                      </a:lnTo>
                      <a:cubicBezTo>
                        <a:pt x="22740" y="17326"/>
                        <a:pt x="24906" y="19491"/>
                        <a:pt x="22740" y="19491"/>
                      </a:cubicBezTo>
                      <a:cubicBezTo>
                        <a:pt x="22740" y="18408"/>
                        <a:pt x="21657" y="18408"/>
                        <a:pt x="21657" y="17326"/>
                      </a:cubicBezTo>
                      <a:cubicBezTo>
                        <a:pt x="21657" y="17326"/>
                        <a:pt x="20574" y="18408"/>
                        <a:pt x="20574" y="18408"/>
                      </a:cubicBezTo>
                      <a:cubicBezTo>
                        <a:pt x="19491" y="18408"/>
                        <a:pt x="20574" y="20574"/>
                        <a:pt x="19491" y="19491"/>
                      </a:cubicBezTo>
                      <a:cubicBezTo>
                        <a:pt x="19491" y="19491"/>
                        <a:pt x="20574" y="20574"/>
                        <a:pt x="19491" y="20574"/>
                      </a:cubicBezTo>
                      <a:cubicBezTo>
                        <a:pt x="19491" y="20574"/>
                        <a:pt x="19491" y="20574"/>
                        <a:pt x="19491" y="20574"/>
                      </a:cubicBezTo>
                      <a:cubicBezTo>
                        <a:pt x="19491" y="20574"/>
                        <a:pt x="19491" y="21657"/>
                        <a:pt x="20574" y="21657"/>
                      </a:cubicBezTo>
                      <a:cubicBezTo>
                        <a:pt x="17326" y="21657"/>
                        <a:pt x="17326" y="24905"/>
                        <a:pt x="15160" y="24905"/>
                      </a:cubicBezTo>
                      <a:cubicBezTo>
                        <a:pt x="15160" y="25988"/>
                        <a:pt x="14077" y="27071"/>
                        <a:pt x="12994" y="28154"/>
                      </a:cubicBezTo>
                      <a:cubicBezTo>
                        <a:pt x="12994" y="28154"/>
                        <a:pt x="12994" y="28154"/>
                        <a:pt x="12994" y="28154"/>
                      </a:cubicBezTo>
                      <a:cubicBezTo>
                        <a:pt x="11911" y="29237"/>
                        <a:pt x="14077" y="30320"/>
                        <a:pt x="12994" y="31403"/>
                      </a:cubicBezTo>
                      <a:cubicBezTo>
                        <a:pt x="11911" y="31403"/>
                        <a:pt x="12994" y="30320"/>
                        <a:pt x="11911" y="30320"/>
                      </a:cubicBezTo>
                      <a:cubicBezTo>
                        <a:pt x="9746" y="29237"/>
                        <a:pt x="10828" y="32485"/>
                        <a:pt x="9746" y="32485"/>
                      </a:cubicBezTo>
                      <a:lnTo>
                        <a:pt x="9746" y="32485"/>
                      </a:lnTo>
                      <a:cubicBezTo>
                        <a:pt x="8663" y="32485"/>
                        <a:pt x="9746" y="34651"/>
                        <a:pt x="8663" y="35734"/>
                      </a:cubicBezTo>
                      <a:cubicBezTo>
                        <a:pt x="8663" y="35734"/>
                        <a:pt x="8663" y="35734"/>
                        <a:pt x="8663" y="35734"/>
                      </a:cubicBezTo>
                      <a:cubicBezTo>
                        <a:pt x="9746" y="36817"/>
                        <a:pt x="8663" y="38982"/>
                        <a:pt x="8663" y="40065"/>
                      </a:cubicBezTo>
                      <a:cubicBezTo>
                        <a:pt x="7580" y="38982"/>
                        <a:pt x="8663" y="38982"/>
                        <a:pt x="7580" y="38982"/>
                      </a:cubicBezTo>
                      <a:cubicBezTo>
                        <a:pt x="7580" y="40065"/>
                        <a:pt x="8663" y="38982"/>
                        <a:pt x="8663" y="40065"/>
                      </a:cubicBezTo>
                      <a:cubicBezTo>
                        <a:pt x="7580" y="40065"/>
                        <a:pt x="7580" y="41148"/>
                        <a:pt x="6497" y="41148"/>
                      </a:cubicBezTo>
                      <a:cubicBezTo>
                        <a:pt x="6497" y="41148"/>
                        <a:pt x="6497" y="40065"/>
                        <a:pt x="6497" y="40065"/>
                      </a:cubicBezTo>
                      <a:cubicBezTo>
                        <a:pt x="5414" y="40065"/>
                        <a:pt x="6497" y="41148"/>
                        <a:pt x="5414" y="42231"/>
                      </a:cubicBezTo>
                      <a:lnTo>
                        <a:pt x="4331" y="42231"/>
                      </a:lnTo>
                      <a:cubicBezTo>
                        <a:pt x="4331" y="44397"/>
                        <a:pt x="5414" y="44397"/>
                        <a:pt x="5414" y="46562"/>
                      </a:cubicBezTo>
                      <a:lnTo>
                        <a:pt x="5414" y="46562"/>
                      </a:lnTo>
                      <a:cubicBezTo>
                        <a:pt x="6497" y="47645"/>
                        <a:pt x="4331" y="47645"/>
                        <a:pt x="5414" y="48728"/>
                      </a:cubicBezTo>
                      <a:lnTo>
                        <a:pt x="4331" y="48728"/>
                      </a:lnTo>
                      <a:cubicBezTo>
                        <a:pt x="4331" y="49811"/>
                        <a:pt x="5414" y="50894"/>
                        <a:pt x="5414" y="51977"/>
                      </a:cubicBezTo>
                      <a:cubicBezTo>
                        <a:pt x="4331" y="50894"/>
                        <a:pt x="4331" y="49811"/>
                        <a:pt x="3249" y="48728"/>
                      </a:cubicBezTo>
                      <a:cubicBezTo>
                        <a:pt x="3249" y="49811"/>
                        <a:pt x="3249" y="50894"/>
                        <a:pt x="3249" y="51977"/>
                      </a:cubicBezTo>
                      <a:cubicBezTo>
                        <a:pt x="3249" y="51977"/>
                        <a:pt x="3249" y="50894"/>
                        <a:pt x="3249" y="50894"/>
                      </a:cubicBezTo>
                      <a:cubicBezTo>
                        <a:pt x="4331" y="51977"/>
                        <a:pt x="4331" y="53059"/>
                        <a:pt x="4331" y="54142"/>
                      </a:cubicBezTo>
                      <a:cubicBezTo>
                        <a:pt x="1083" y="54142"/>
                        <a:pt x="3249" y="57391"/>
                        <a:pt x="1083" y="58474"/>
                      </a:cubicBezTo>
                      <a:cubicBezTo>
                        <a:pt x="2166" y="59556"/>
                        <a:pt x="1083" y="60639"/>
                        <a:pt x="1083" y="61722"/>
                      </a:cubicBezTo>
                      <a:cubicBezTo>
                        <a:pt x="1083" y="62805"/>
                        <a:pt x="1083" y="63888"/>
                        <a:pt x="1083" y="66054"/>
                      </a:cubicBezTo>
                      <a:cubicBezTo>
                        <a:pt x="3249" y="64971"/>
                        <a:pt x="1083" y="67136"/>
                        <a:pt x="3249" y="66054"/>
                      </a:cubicBezTo>
                      <a:cubicBezTo>
                        <a:pt x="3249" y="67136"/>
                        <a:pt x="3249" y="67136"/>
                        <a:pt x="3249" y="67136"/>
                      </a:cubicBezTo>
                      <a:lnTo>
                        <a:pt x="2166" y="69302"/>
                      </a:lnTo>
                      <a:cubicBezTo>
                        <a:pt x="2166" y="70385"/>
                        <a:pt x="1083" y="69302"/>
                        <a:pt x="1083" y="69302"/>
                      </a:cubicBezTo>
                      <a:cubicBezTo>
                        <a:pt x="1083" y="70385"/>
                        <a:pt x="0" y="70385"/>
                        <a:pt x="0" y="71468"/>
                      </a:cubicBezTo>
                      <a:cubicBezTo>
                        <a:pt x="1083" y="71468"/>
                        <a:pt x="1083" y="71468"/>
                        <a:pt x="1083" y="72551"/>
                      </a:cubicBezTo>
                      <a:lnTo>
                        <a:pt x="2166" y="71468"/>
                      </a:lnTo>
                      <a:cubicBezTo>
                        <a:pt x="4331" y="73633"/>
                        <a:pt x="1083" y="73633"/>
                        <a:pt x="2166" y="75799"/>
                      </a:cubicBezTo>
                      <a:lnTo>
                        <a:pt x="1083" y="75799"/>
                      </a:lnTo>
                      <a:cubicBezTo>
                        <a:pt x="2166" y="76882"/>
                        <a:pt x="2166" y="80131"/>
                        <a:pt x="4331" y="80131"/>
                      </a:cubicBezTo>
                      <a:cubicBezTo>
                        <a:pt x="4331" y="80131"/>
                        <a:pt x="3249" y="81213"/>
                        <a:pt x="3249" y="80131"/>
                      </a:cubicBezTo>
                      <a:cubicBezTo>
                        <a:pt x="4331" y="82296"/>
                        <a:pt x="7580" y="84462"/>
                        <a:pt x="7580" y="86628"/>
                      </a:cubicBezTo>
                      <a:lnTo>
                        <a:pt x="6497" y="86628"/>
                      </a:lnTo>
                      <a:cubicBezTo>
                        <a:pt x="6497" y="86628"/>
                        <a:pt x="7580" y="86628"/>
                        <a:pt x="7580" y="87710"/>
                      </a:cubicBezTo>
                      <a:cubicBezTo>
                        <a:pt x="7580" y="87710"/>
                        <a:pt x="6497" y="87710"/>
                        <a:pt x="7580" y="87710"/>
                      </a:cubicBezTo>
                      <a:cubicBezTo>
                        <a:pt x="7580" y="87710"/>
                        <a:pt x="8663" y="87710"/>
                        <a:pt x="9746" y="88793"/>
                      </a:cubicBezTo>
                      <a:lnTo>
                        <a:pt x="8663" y="88793"/>
                      </a:lnTo>
                      <a:cubicBezTo>
                        <a:pt x="9746" y="90959"/>
                        <a:pt x="11911" y="90959"/>
                        <a:pt x="14077" y="92042"/>
                      </a:cubicBezTo>
                      <a:cubicBezTo>
                        <a:pt x="12994" y="93125"/>
                        <a:pt x="14077" y="95290"/>
                        <a:pt x="14077" y="96373"/>
                      </a:cubicBezTo>
                      <a:lnTo>
                        <a:pt x="14077" y="96373"/>
                      </a:lnTo>
                      <a:cubicBezTo>
                        <a:pt x="16243" y="98539"/>
                        <a:pt x="18408" y="98539"/>
                        <a:pt x="21657" y="99622"/>
                      </a:cubicBezTo>
                      <a:cubicBezTo>
                        <a:pt x="21657" y="101787"/>
                        <a:pt x="25988" y="102870"/>
                        <a:pt x="28154" y="105036"/>
                      </a:cubicBezTo>
                      <a:cubicBezTo>
                        <a:pt x="28154" y="105036"/>
                        <a:pt x="29237" y="103953"/>
                        <a:pt x="29237" y="103953"/>
                      </a:cubicBezTo>
                      <a:cubicBezTo>
                        <a:pt x="29237" y="105036"/>
                        <a:pt x="31402" y="103953"/>
                        <a:pt x="30320" y="105036"/>
                      </a:cubicBezTo>
                      <a:lnTo>
                        <a:pt x="30320" y="105036"/>
                      </a:lnTo>
                      <a:cubicBezTo>
                        <a:pt x="30320" y="106119"/>
                        <a:pt x="31402" y="107202"/>
                        <a:pt x="32485" y="107202"/>
                      </a:cubicBezTo>
                      <a:lnTo>
                        <a:pt x="33568" y="105036"/>
                      </a:lnTo>
                      <a:cubicBezTo>
                        <a:pt x="34651" y="107202"/>
                        <a:pt x="35734" y="107202"/>
                        <a:pt x="37900" y="107202"/>
                      </a:cubicBezTo>
                      <a:cubicBezTo>
                        <a:pt x="38982" y="107202"/>
                        <a:pt x="41148" y="107202"/>
                        <a:pt x="41148" y="108284"/>
                      </a:cubicBezTo>
                      <a:cubicBezTo>
                        <a:pt x="42231" y="108284"/>
                        <a:pt x="42231" y="108284"/>
                        <a:pt x="43314" y="107202"/>
                      </a:cubicBezTo>
                      <a:lnTo>
                        <a:pt x="43314" y="108284"/>
                      </a:lnTo>
                      <a:cubicBezTo>
                        <a:pt x="45480" y="108284"/>
                        <a:pt x="45480" y="109367"/>
                        <a:pt x="47645" y="109367"/>
                      </a:cubicBezTo>
                      <a:lnTo>
                        <a:pt x="47645" y="110450"/>
                      </a:lnTo>
                      <a:cubicBezTo>
                        <a:pt x="48728" y="110450"/>
                        <a:pt x="49811" y="107202"/>
                        <a:pt x="50894" y="107202"/>
                      </a:cubicBezTo>
                      <a:lnTo>
                        <a:pt x="50894" y="108284"/>
                      </a:lnTo>
                      <a:cubicBezTo>
                        <a:pt x="53059" y="108284"/>
                        <a:pt x="55225" y="109367"/>
                        <a:pt x="57391" y="108284"/>
                      </a:cubicBezTo>
                      <a:cubicBezTo>
                        <a:pt x="57391" y="108284"/>
                        <a:pt x="57391" y="109367"/>
                        <a:pt x="57391" y="109367"/>
                      </a:cubicBezTo>
                      <a:cubicBezTo>
                        <a:pt x="58474" y="109367"/>
                        <a:pt x="61722" y="110450"/>
                        <a:pt x="60639" y="108284"/>
                      </a:cubicBezTo>
                      <a:cubicBezTo>
                        <a:pt x="60639" y="109367"/>
                        <a:pt x="62805" y="108284"/>
                        <a:pt x="63888" y="107202"/>
                      </a:cubicBezTo>
                      <a:lnTo>
                        <a:pt x="63888" y="108284"/>
                      </a:lnTo>
                      <a:cubicBezTo>
                        <a:pt x="64971" y="107202"/>
                        <a:pt x="64971" y="106119"/>
                        <a:pt x="66054" y="106119"/>
                      </a:cubicBezTo>
                      <a:cubicBezTo>
                        <a:pt x="66054" y="106119"/>
                        <a:pt x="66054" y="107202"/>
                        <a:pt x="66054" y="107202"/>
                      </a:cubicBezTo>
                      <a:cubicBezTo>
                        <a:pt x="67136" y="107202"/>
                        <a:pt x="66054" y="106119"/>
                        <a:pt x="68219" y="106119"/>
                      </a:cubicBezTo>
                      <a:lnTo>
                        <a:pt x="68219" y="107202"/>
                      </a:lnTo>
                      <a:cubicBezTo>
                        <a:pt x="69302" y="107202"/>
                        <a:pt x="69302" y="107202"/>
                        <a:pt x="69302" y="106119"/>
                      </a:cubicBezTo>
                      <a:cubicBezTo>
                        <a:pt x="69302" y="105036"/>
                        <a:pt x="71468" y="106119"/>
                        <a:pt x="71468" y="106119"/>
                      </a:cubicBezTo>
                      <a:cubicBezTo>
                        <a:pt x="71468" y="105036"/>
                        <a:pt x="71468" y="105036"/>
                        <a:pt x="72551" y="105036"/>
                      </a:cubicBezTo>
                      <a:cubicBezTo>
                        <a:pt x="72551" y="105036"/>
                        <a:pt x="72551" y="106119"/>
                        <a:pt x="72551" y="106119"/>
                      </a:cubicBezTo>
                      <a:cubicBezTo>
                        <a:pt x="74716" y="106119"/>
                        <a:pt x="74716" y="103953"/>
                        <a:pt x="75799" y="103953"/>
                      </a:cubicBezTo>
                      <a:cubicBezTo>
                        <a:pt x="75799" y="103953"/>
                        <a:pt x="75799" y="103953"/>
                        <a:pt x="75799" y="103953"/>
                      </a:cubicBezTo>
                      <a:cubicBezTo>
                        <a:pt x="74716" y="105036"/>
                        <a:pt x="73634" y="105036"/>
                        <a:pt x="73634" y="105036"/>
                      </a:cubicBezTo>
                      <a:cubicBezTo>
                        <a:pt x="73634" y="106119"/>
                        <a:pt x="74716" y="105036"/>
                        <a:pt x="74716" y="107202"/>
                      </a:cubicBezTo>
                      <a:cubicBezTo>
                        <a:pt x="75799" y="106119"/>
                        <a:pt x="75799" y="103953"/>
                        <a:pt x="76882" y="103953"/>
                      </a:cubicBezTo>
                      <a:cubicBezTo>
                        <a:pt x="76882" y="103953"/>
                        <a:pt x="76882" y="103953"/>
                        <a:pt x="76882" y="103953"/>
                      </a:cubicBezTo>
                      <a:lnTo>
                        <a:pt x="76882" y="103953"/>
                      </a:lnTo>
                      <a:cubicBezTo>
                        <a:pt x="76882" y="103953"/>
                        <a:pt x="76882" y="103953"/>
                        <a:pt x="77965" y="103953"/>
                      </a:cubicBezTo>
                      <a:cubicBezTo>
                        <a:pt x="77965" y="103953"/>
                        <a:pt x="79048" y="103953"/>
                        <a:pt x="79048" y="103953"/>
                      </a:cubicBezTo>
                      <a:cubicBezTo>
                        <a:pt x="79048" y="105036"/>
                        <a:pt x="80130" y="103953"/>
                        <a:pt x="81213" y="102870"/>
                      </a:cubicBezTo>
                      <a:cubicBezTo>
                        <a:pt x="80130" y="101787"/>
                        <a:pt x="81213" y="101787"/>
                        <a:pt x="80130" y="101787"/>
                      </a:cubicBezTo>
                      <a:cubicBezTo>
                        <a:pt x="80130" y="101787"/>
                        <a:pt x="80130" y="101787"/>
                        <a:pt x="80130" y="101787"/>
                      </a:cubicBezTo>
                      <a:cubicBezTo>
                        <a:pt x="80130" y="101787"/>
                        <a:pt x="80130" y="101787"/>
                        <a:pt x="80130" y="101787"/>
                      </a:cubicBezTo>
                      <a:lnTo>
                        <a:pt x="80130" y="101787"/>
                      </a:lnTo>
                      <a:cubicBezTo>
                        <a:pt x="80130" y="101787"/>
                        <a:pt x="79048" y="101787"/>
                        <a:pt x="79048" y="102870"/>
                      </a:cubicBezTo>
                      <a:cubicBezTo>
                        <a:pt x="79048" y="101787"/>
                        <a:pt x="79048" y="101787"/>
                        <a:pt x="80130" y="101787"/>
                      </a:cubicBezTo>
                      <a:cubicBezTo>
                        <a:pt x="80130" y="100705"/>
                        <a:pt x="80130" y="100705"/>
                        <a:pt x="80130" y="99622"/>
                      </a:cubicBezTo>
                      <a:cubicBezTo>
                        <a:pt x="81213" y="100705"/>
                        <a:pt x="83379" y="100705"/>
                        <a:pt x="84462" y="100705"/>
                      </a:cubicBezTo>
                      <a:cubicBezTo>
                        <a:pt x="85545" y="99622"/>
                        <a:pt x="87710" y="97456"/>
                        <a:pt x="87710" y="95290"/>
                      </a:cubicBezTo>
                      <a:cubicBezTo>
                        <a:pt x="87710" y="95290"/>
                        <a:pt x="88793" y="95290"/>
                        <a:pt x="88793" y="95290"/>
                      </a:cubicBezTo>
                      <a:cubicBezTo>
                        <a:pt x="88793" y="95290"/>
                        <a:pt x="88793" y="96373"/>
                        <a:pt x="88793" y="96373"/>
                      </a:cubicBezTo>
                      <a:cubicBezTo>
                        <a:pt x="88793" y="95290"/>
                        <a:pt x="90959" y="94207"/>
                        <a:pt x="89876" y="93125"/>
                      </a:cubicBezTo>
                      <a:cubicBezTo>
                        <a:pt x="90959" y="93125"/>
                        <a:pt x="89876" y="94207"/>
                        <a:pt x="90959" y="93125"/>
                      </a:cubicBezTo>
                      <a:lnTo>
                        <a:pt x="90959" y="93125"/>
                      </a:lnTo>
                      <a:cubicBezTo>
                        <a:pt x="93125" y="93125"/>
                        <a:pt x="93125" y="90959"/>
                        <a:pt x="93125" y="89876"/>
                      </a:cubicBezTo>
                      <a:cubicBezTo>
                        <a:pt x="93125" y="87710"/>
                        <a:pt x="93125" y="86628"/>
                        <a:pt x="96373" y="85545"/>
                      </a:cubicBezTo>
                      <a:cubicBezTo>
                        <a:pt x="96373" y="85545"/>
                        <a:pt x="96373" y="85545"/>
                        <a:pt x="95290" y="85545"/>
                      </a:cubicBezTo>
                      <a:cubicBezTo>
                        <a:pt x="98539" y="82296"/>
                        <a:pt x="98539" y="77965"/>
                        <a:pt x="101787" y="74716"/>
                      </a:cubicBezTo>
                      <a:cubicBezTo>
                        <a:pt x="102870" y="73633"/>
                        <a:pt x="101787" y="73633"/>
                        <a:pt x="101787" y="72551"/>
                      </a:cubicBezTo>
                      <a:lnTo>
                        <a:pt x="102870" y="72551"/>
                      </a:lnTo>
                      <a:lnTo>
                        <a:pt x="101787" y="71468"/>
                      </a:lnTo>
                      <a:cubicBezTo>
                        <a:pt x="100705" y="69302"/>
                        <a:pt x="105036" y="69302"/>
                        <a:pt x="103953" y="66054"/>
                      </a:cubicBezTo>
                      <a:lnTo>
                        <a:pt x="102870" y="66054"/>
                      </a:lnTo>
                      <a:cubicBezTo>
                        <a:pt x="102870" y="64971"/>
                        <a:pt x="102870" y="63888"/>
                        <a:pt x="103953" y="63888"/>
                      </a:cubicBezTo>
                      <a:cubicBezTo>
                        <a:pt x="103953" y="63888"/>
                        <a:pt x="102870" y="63888"/>
                        <a:pt x="103953" y="62805"/>
                      </a:cubicBezTo>
                      <a:lnTo>
                        <a:pt x="105036" y="62805"/>
                      </a:lnTo>
                      <a:cubicBezTo>
                        <a:pt x="105036" y="62805"/>
                        <a:pt x="105036" y="62805"/>
                        <a:pt x="105036" y="61722"/>
                      </a:cubicBezTo>
                      <a:cubicBezTo>
                        <a:pt x="105036" y="61722"/>
                        <a:pt x="105036" y="60639"/>
                        <a:pt x="105036" y="60639"/>
                      </a:cubicBezTo>
                      <a:cubicBezTo>
                        <a:pt x="105036" y="59556"/>
                        <a:pt x="107201" y="60639"/>
                        <a:pt x="107201" y="58474"/>
                      </a:cubicBezTo>
                      <a:cubicBezTo>
                        <a:pt x="107201" y="57391"/>
                        <a:pt x="106119" y="56308"/>
                        <a:pt x="105036" y="56308"/>
                      </a:cubicBezTo>
                      <a:cubicBezTo>
                        <a:pt x="105036" y="56308"/>
                        <a:pt x="105036" y="57391"/>
                        <a:pt x="103953" y="57391"/>
                      </a:cubicBezTo>
                      <a:lnTo>
                        <a:pt x="103953" y="56308"/>
                      </a:lnTo>
                      <a:cubicBezTo>
                        <a:pt x="101787" y="56308"/>
                        <a:pt x="100705" y="55225"/>
                        <a:pt x="99622" y="57391"/>
                      </a:cubicBezTo>
                      <a:lnTo>
                        <a:pt x="100705" y="58474"/>
                      </a:lnTo>
                      <a:lnTo>
                        <a:pt x="99622" y="58474"/>
                      </a:lnTo>
                      <a:lnTo>
                        <a:pt x="99622" y="57391"/>
                      </a:lnTo>
                      <a:cubicBezTo>
                        <a:pt x="98539" y="57391"/>
                        <a:pt x="99622" y="58474"/>
                        <a:pt x="99622" y="58474"/>
                      </a:cubicBezTo>
                      <a:cubicBezTo>
                        <a:pt x="99622" y="58474"/>
                        <a:pt x="98539" y="58474"/>
                        <a:pt x="98539" y="58474"/>
                      </a:cubicBezTo>
                      <a:lnTo>
                        <a:pt x="99622" y="59556"/>
                      </a:lnTo>
                      <a:cubicBezTo>
                        <a:pt x="98539" y="59556"/>
                        <a:pt x="98539" y="58474"/>
                        <a:pt x="97456" y="59556"/>
                      </a:cubicBezTo>
                      <a:cubicBezTo>
                        <a:pt x="98539" y="60639"/>
                        <a:pt x="98539" y="59556"/>
                        <a:pt x="99622" y="60639"/>
                      </a:cubicBezTo>
                      <a:cubicBezTo>
                        <a:pt x="98539" y="60639"/>
                        <a:pt x="98539" y="60639"/>
                        <a:pt x="98539" y="61722"/>
                      </a:cubicBezTo>
                      <a:cubicBezTo>
                        <a:pt x="98539" y="61722"/>
                        <a:pt x="97456" y="61722"/>
                        <a:pt x="97456" y="61722"/>
                      </a:cubicBezTo>
                      <a:cubicBezTo>
                        <a:pt x="97456" y="62805"/>
                        <a:pt x="97456" y="62805"/>
                        <a:pt x="98539" y="63888"/>
                      </a:cubicBezTo>
                      <a:cubicBezTo>
                        <a:pt x="97456" y="63888"/>
                        <a:pt x="98539" y="66054"/>
                        <a:pt x="96373" y="64971"/>
                      </a:cubicBezTo>
                      <a:cubicBezTo>
                        <a:pt x="96373" y="64971"/>
                        <a:pt x="97456" y="66054"/>
                        <a:pt x="97456" y="67136"/>
                      </a:cubicBezTo>
                      <a:cubicBezTo>
                        <a:pt x="95290" y="66054"/>
                        <a:pt x="96373" y="69302"/>
                        <a:pt x="95290" y="68219"/>
                      </a:cubicBezTo>
                      <a:cubicBezTo>
                        <a:pt x="96373" y="69302"/>
                        <a:pt x="95290" y="70385"/>
                        <a:pt x="95290" y="72551"/>
                      </a:cubicBezTo>
                      <a:cubicBezTo>
                        <a:pt x="95290" y="72551"/>
                        <a:pt x="95290" y="72551"/>
                        <a:pt x="95290" y="72551"/>
                      </a:cubicBezTo>
                      <a:cubicBezTo>
                        <a:pt x="95290" y="73633"/>
                        <a:pt x="94208" y="73633"/>
                        <a:pt x="94208" y="73633"/>
                      </a:cubicBezTo>
                      <a:cubicBezTo>
                        <a:pt x="95290" y="74716"/>
                        <a:pt x="95290" y="75799"/>
                        <a:pt x="96373" y="75799"/>
                      </a:cubicBezTo>
                      <a:cubicBezTo>
                        <a:pt x="94208" y="75799"/>
                        <a:pt x="95290" y="74716"/>
                        <a:pt x="94208" y="74716"/>
                      </a:cubicBezTo>
                      <a:cubicBezTo>
                        <a:pt x="95290" y="74716"/>
                        <a:pt x="94208" y="76882"/>
                        <a:pt x="95290" y="76882"/>
                      </a:cubicBezTo>
                      <a:cubicBezTo>
                        <a:pt x="94208" y="76882"/>
                        <a:pt x="94208" y="76882"/>
                        <a:pt x="93125" y="76882"/>
                      </a:cubicBezTo>
                      <a:cubicBezTo>
                        <a:pt x="94208" y="77965"/>
                        <a:pt x="93125" y="77965"/>
                        <a:pt x="94208" y="79048"/>
                      </a:cubicBezTo>
                      <a:cubicBezTo>
                        <a:pt x="101787" y="80131"/>
                        <a:pt x="101787" y="80131"/>
                        <a:pt x="100705" y="80131"/>
                      </a:cubicBezTo>
                      <a:cubicBezTo>
                        <a:pt x="100705" y="81213"/>
                        <a:pt x="100705" y="80131"/>
                        <a:pt x="100705" y="80131"/>
                      </a:cubicBezTo>
                      <a:close/>
                      <a:moveTo>
                        <a:pt x="84462" y="98539"/>
                      </a:moveTo>
                      <a:lnTo>
                        <a:pt x="84462" y="98539"/>
                      </a:lnTo>
                      <a:cubicBezTo>
                        <a:pt x="84462" y="98539"/>
                        <a:pt x="85545" y="98539"/>
                        <a:pt x="84462" y="98539"/>
                      </a:cubicBezTo>
                      <a:cubicBezTo>
                        <a:pt x="85545" y="98539"/>
                        <a:pt x="84462" y="98539"/>
                        <a:pt x="84462" y="98539"/>
                      </a:cubicBezTo>
                      <a:close/>
                      <a:moveTo>
                        <a:pt x="82296" y="99622"/>
                      </a:moveTo>
                      <a:cubicBezTo>
                        <a:pt x="83379" y="99622"/>
                        <a:pt x="83379" y="99622"/>
                        <a:pt x="82296" y="99622"/>
                      </a:cubicBezTo>
                      <a:cubicBezTo>
                        <a:pt x="83379" y="99622"/>
                        <a:pt x="84462" y="100705"/>
                        <a:pt x="82296" y="99622"/>
                      </a:cubicBezTo>
                      <a:cubicBezTo>
                        <a:pt x="83379" y="99622"/>
                        <a:pt x="83379" y="99622"/>
                        <a:pt x="82296" y="99622"/>
                      </a:cubicBezTo>
                      <a:close/>
                      <a:moveTo>
                        <a:pt x="90959" y="103953"/>
                      </a:moveTo>
                      <a:cubicBezTo>
                        <a:pt x="89876" y="103953"/>
                        <a:pt x="89876" y="103953"/>
                        <a:pt x="90959" y="103953"/>
                      </a:cubicBezTo>
                      <a:cubicBezTo>
                        <a:pt x="89876" y="103953"/>
                        <a:pt x="89876" y="103953"/>
                        <a:pt x="90959" y="103953"/>
                      </a:cubicBezTo>
                      <a:lnTo>
                        <a:pt x="90959" y="103953"/>
                      </a:lnTo>
                      <a:cubicBezTo>
                        <a:pt x="90959" y="103953"/>
                        <a:pt x="90959" y="103953"/>
                        <a:pt x="90959" y="10395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33" name="Полилиния: фигура 3632">
                  <a:extLst>
                    <a:ext uri="{FF2B5EF4-FFF2-40B4-BE49-F238E27FC236}">
                      <a16:creationId xmlns:a16="http://schemas.microsoft.com/office/drawing/2014/main" id="{A02F2019-1BE9-2048-C02B-EB4BF59E1903}"/>
                    </a:ext>
                  </a:extLst>
                </p:cNvPr>
                <p:cNvSpPr/>
                <p:nvPr/>
              </p:nvSpPr>
              <p:spPr>
                <a:xfrm>
                  <a:off x="11785460" y="6289730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481 h 481"/>
                    <a:gd name="connsiteX1" fmla="*/ 481 w 481"/>
                    <a:gd name="connsiteY1" fmla="*/ 481 h 481"/>
                    <a:gd name="connsiteX2" fmla="*/ 481 w 481"/>
                    <a:gd name="connsiteY2" fmla="*/ 481 h 481"/>
                    <a:gd name="connsiteX3" fmla="*/ 481 w 481"/>
                    <a:gd name="connsiteY3" fmla="*/ 481 h 481"/>
                    <a:gd name="connsiteX4" fmla="*/ 481 w 481"/>
                    <a:gd name="connsiteY4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1" h="481">
                      <a:moveTo>
                        <a:pt x="481" y="481"/>
                      </a:moveTo>
                      <a:cubicBezTo>
                        <a:pt x="481" y="481"/>
                        <a:pt x="481" y="481"/>
                        <a:pt x="481" y="481"/>
                      </a:cubicBezTo>
                      <a:cubicBezTo>
                        <a:pt x="481" y="481"/>
                        <a:pt x="-601" y="-602"/>
                        <a:pt x="481" y="481"/>
                      </a:cubicBezTo>
                      <a:lnTo>
                        <a:pt x="481" y="481"/>
                      </a:lnTo>
                      <a:lnTo>
                        <a:pt x="481" y="4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34" name="Полилиния: фигура 3633">
                  <a:extLst>
                    <a:ext uri="{FF2B5EF4-FFF2-40B4-BE49-F238E27FC236}">
                      <a16:creationId xmlns:a16="http://schemas.microsoft.com/office/drawing/2014/main" id="{739E0305-24AE-0391-2EB4-0F8D77EA0C9D}"/>
                    </a:ext>
                  </a:extLst>
                </p:cNvPr>
                <p:cNvSpPr/>
                <p:nvPr/>
              </p:nvSpPr>
              <p:spPr>
                <a:xfrm>
                  <a:off x="11788107" y="620575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35" name="Полилиния: фигура 3634">
                  <a:extLst>
                    <a:ext uri="{FF2B5EF4-FFF2-40B4-BE49-F238E27FC236}">
                      <a16:creationId xmlns:a16="http://schemas.microsoft.com/office/drawing/2014/main" id="{020FDCD4-7FE5-AF32-F68B-941C1C2121CD}"/>
                    </a:ext>
                  </a:extLst>
                </p:cNvPr>
                <p:cNvSpPr/>
                <p:nvPr/>
              </p:nvSpPr>
              <p:spPr>
                <a:xfrm>
                  <a:off x="11749125" y="628804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36" name="Полилиния: фигура 3635">
                  <a:extLst>
                    <a:ext uri="{FF2B5EF4-FFF2-40B4-BE49-F238E27FC236}">
                      <a16:creationId xmlns:a16="http://schemas.microsoft.com/office/drawing/2014/main" id="{594A11C1-751B-9C54-3C15-9AACC5DF0EE9}"/>
                    </a:ext>
                  </a:extLst>
                </p:cNvPr>
                <p:cNvSpPr/>
                <p:nvPr/>
              </p:nvSpPr>
              <p:spPr>
                <a:xfrm>
                  <a:off x="11794604" y="621657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37" name="Полилиния: фигура 3636">
                  <a:extLst>
                    <a:ext uri="{FF2B5EF4-FFF2-40B4-BE49-F238E27FC236}">
                      <a16:creationId xmlns:a16="http://schemas.microsoft.com/office/drawing/2014/main" id="{B38F524C-0651-8578-4DD3-23E441AFB968}"/>
                    </a:ext>
                  </a:extLst>
                </p:cNvPr>
                <p:cNvSpPr/>
                <p:nvPr/>
              </p:nvSpPr>
              <p:spPr>
                <a:xfrm>
                  <a:off x="11797853" y="622091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38" name="Полилиния: фигура 3637">
                  <a:extLst>
                    <a:ext uri="{FF2B5EF4-FFF2-40B4-BE49-F238E27FC236}">
                      <a16:creationId xmlns:a16="http://schemas.microsoft.com/office/drawing/2014/main" id="{7D36850D-396C-DD33-47A7-B09D8F475390}"/>
                    </a:ext>
                  </a:extLst>
                </p:cNvPr>
                <p:cNvSpPr/>
                <p:nvPr/>
              </p:nvSpPr>
              <p:spPr>
                <a:xfrm>
                  <a:off x="11798936" y="622415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39" name="Полилиния: фигура 3638">
                  <a:extLst>
                    <a:ext uri="{FF2B5EF4-FFF2-40B4-BE49-F238E27FC236}">
                      <a16:creationId xmlns:a16="http://schemas.microsoft.com/office/drawing/2014/main" id="{2D90C4EE-786F-B02E-E63F-9175DD9B1415}"/>
                    </a:ext>
                  </a:extLst>
                </p:cNvPr>
                <p:cNvSpPr/>
                <p:nvPr/>
              </p:nvSpPr>
              <p:spPr>
                <a:xfrm>
                  <a:off x="11745876" y="620358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40" name="Полилиния: фигура 3639">
                  <a:extLst>
                    <a:ext uri="{FF2B5EF4-FFF2-40B4-BE49-F238E27FC236}">
                      <a16:creationId xmlns:a16="http://schemas.microsoft.com/office/drawing/2014/main" id="{E6221AEB-DEA7-48ED-D221-AB7DB7603687}"/>
                    </a:ext>
                  </a:extLst>
                </p:cNvPr>
                <p:cNvSpPr/>
                <p:nvPr/>
              </p:nvSpPr>
              <p:spPr>
                <a:xfrm>
                  <a:off x="11764284" y="6199253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41" name="Полилиния: фигура 3640">
                  <a:extLst>
                    <a:ext uri="{FF2B5EF4-FFF2-40B4-BE49-F238E27FC236}">
                      <a16:creationId xmlns:a16="http://schemas.microsoft.com/office/drawing/2014/main" id="{AC489F4C-AC4E-FF03-0184-3B80C44903DE}"/>
                    </a:ext>
                  </a:extLst>
                </p:cNvPr>
                <p:cNvSpPr/>
                <p:nvPr/>
              </p:nvSpPr>
              <p:spPr>
                <a:xfrm>
                  <a:off x="11729634" y="621441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42" name="Полилиния: фигура 3641">
                  <a:extLst>
                    <a:ext uri="{FF2B5EF4-FFF2-40B4-BE49-F238E27FC236}">
                      <a16:creationId xmlns:a16="http://schemas.microsoft.com/office/drawing/2014/main" id="{BFA20507-1A36-D47F-8DD5-0EF55BC07892}"/>
                    </a:ext>
                  </a:extLst>
                </p:cNvPr>
                <p:cNvSpPr/>
                <p:nvPr/>
              </p:nvSpPr>
              <p:spPr>
                <a:xfrm>
                  <a:off x="11762119" y="6199253"/>
                  <a:ext cx="812" cy="812"/>
                </a:xfrm>
                <a:custGeom>
                  <a:avLst/>
                  <a:gdLst>
                    <a:gd name="connsiteX0" fmla="*/ 0 w 812"/>
                    <a:gd name="connsiteY0" fmla="*/ 0 h 812"/>
                    <a:gd name="connsiteX1" fmla="*/ 0 w 812"/>
                    <a:gd name="connsiteY1" fmla="*/ 0 h 812"/>
                    <a:gd name="connsiteX2" fmla="*/ 0 w 812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0"/>
                      </a:moveTo>
                      <a:cubicBezTo>
                        <a:pt x="1083" y="1083"/>
                        <a:pt x="1083" y="1083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43" name="Полилиния: фигура 3642">
                  <a:extLst>
                    <a:ext uri="{FF2B5EF4-FFF2-40B4-BE49-F238E27FC236}">
                      <a16:creationId xmlns:a16="http://schemas.microsoft.com/office/drawing/2014/main" id="{28A9AD6D-C92E-322C-4AFB-B25F811FFA93}"/>
                    </a:ext>
                  </a:extLst>
                </p:cNvPr>
                <p:cNvSpPr/>
                <p:nvPr/>
              </p:nvSpPr>
              <p:spPr>
                <a:xfrm>
                  <a:off x="11803267" y="624148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44" name="Полилиния: фигура 3643">
                  <a:extLst>
                    <a:ext uri="{FF2B5EF4-FFF2-40B4-BE49-F238E27FC236}">
                      <a16:creationId xmlns:a16="http://schemas.microsoft.com/office/drawing/2014/main" id="{9C36573D-3337-C8EC-063D-86F4A763A014}"/>
                    </a:ext>
                  </a:extLst>
                </p:cNvPr>
                <p:cNvSpPr/>
                <p:nvPr/>
              </p:nvSpPr>
              <p:spPr>
                <a:xfrm>
                  <a:off x="11803267" y="6241484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45" name="Полилиния: фигура 3644">
                  <a:extLst>
                    <a:ext uri="{FF2B5EF4-FFF2-40B4-BE49-F238E27FC236}">
                      <a16:creationId xmlns:a16="http://schemas.microsoft.com/office/drawing/2014/main" id="{38D0C8CA-E865-0B60-4A1E-9D54FF26286C}"/>
                    </a:ext>
                  </a:extLst>
                </p:cNvPr>
                <p:cNvSpPr/>
                <p:nvPr/>
              </p:nvSpPr>
              <p:spPr>
                <a:xfrm>
                  <a:off x="11804350" y="624148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46" name="Полилиния: фигура 3645">
                  <a:extLst>
                    <a:ext uri="{FF2B5EF4-FFF2-40B4-BE49-F238E27FC236}">
                      <a16:creationId xmlns:a16="http://schemas.microsoft.com/office/drawing/2014/main" id="{758F3B4B-1FED-E897-0A64-9F702E226A7F}"/>
                    </a:ext>
                  </a:extLst>
                </p:cNvPr>
                <p:cNvSpPr/>
                <p:nvPr/>
              </p:nvSpPr>
              <p:spPr>
                <a:xfrm>
                  <a:off x="11803267" y="623606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47" name="Полилиния: фигура 3646">
                  <a:extLst>
                    <a:ext uri="{FF2B5EF4-FFF2-40B4-BE49-F238E27FC236}">
                      <a16:creationId xmlns:a16="http://schemas.microsoft.com/office/drawing/2014/main" id="{1EA0CBCE-D997-D739-A4EF-D8624E375359}"/>
                    </a:ext>
                  </a:extLst>
                </p:cNvPr>
                <p:cNvSpPr/>
                <p:nvPr/>
              </p:nvSpPr>
              <p:spPr>
                <a:xfrm>
                  <a:off x="11802184" y="6233904"/>
                  <a:ext cx="481" cy="1531"/>
                </a:xfrm>
                <a:custGeom>
                  <a:avLst/>
                  <a:gdLst>
                    <a:gd name="connsiteX0" fmla="*/ 0 w 481"/>
                    <a:gd name="connsiteY0" fmla="*/ 0 h 1531"/>
                    <a:gd name="connsiteX1" fmla="*/ 0 w 481"/>
                    <a:gd name="connsiteY1" fmla="*/ 1083 h 1531"/>
                    <a:gd name="connsiteX2" fmla="*/ 0 w 481"/>
                    <a:gd name="connsiteY2" fmla="*/ 1083 h 1531"/>
                    <a:gd name="connsiteX3" fmla="*/ 0 w 481"/>
                    <a:gd name="connsiteY3" fmla="*/ 0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531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1083"/>
                      </a:cubicBezTo>
                      <a:lnTo>
                        <a:pt x="0" y="1083"/>
                      </a:lnTo>
                      <a:cubicBezTo>
                        <a:pt x="0" y="2166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48" name="Полилиния: фигура 3647">
                  <a:extLst>
                    <a:ext uri="{FF2B5EF4-FFF2-40B4-BE49-F238E27FC236}">
                      <a16:creationId xmlns:a16="http://schemas.microsoft.com/office/drawing/2014/main" id="{782856D3-9CCF-D680-77FE-975DE6174BDD}"/>
                    </a:ext>
                  </a:extLst>
                </p:cNvPr>
                <p:cNvSpPr/>
                <p:nvPr/>
              </p:nvSpPr>
              <p:spPr>
                <a:xfrm>
                  <a:off x="11805433" y="6226324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1083 h 1082"/>
                    <a:gd name="connsiteX3" fmla="*/ 0 w 1082"/>
                    <a:gd name="connsiteY3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0" y="1083"/>
                      </a:lnTo>
                      <a:cubicBezTo>
                        <a:pt x="0" y="1083"/>
                        <a:pt x="1083" y="0"/>
                        <a:pt x="1083" y="1083"/>
                      </a:cubicBezTo>
                      <a:cubicBezTo>
                        <a:pt x="1083" y="-1083"/>
                        <a:pt x="0" y="2166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49" name="Полилиния: фигура 3648">
                  <a:extLst>
                    <a:ext uri="{FF2B5EF4-FFF2-40B4-BE49-F238E27FC236}">
                      <a16:creationId xmlns:a16="http://schemas.microsoft.com/office/drawing/2014/main" id="{D793345F-5985-E7F5-165C-7B31B848AB46}"/>
                    </a:ext>
                  </a:extLst>
                </p:cNvPr>
                <p:cNvSpPr/>
                <p:nvPr/>
              </p:nvSpPr>
              <p:spPr>
                <a:xfrm>
                  <a:off x="11803267" y="6221180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812"/>
                        <a:pt x="1083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50" name="Полилиния: фигура 3649">
                  <a:extLst>
                    <a:ext uri="{FF2B5EF4-FFF2-40B4-BE49-F238E27FC236}">
                      <a16:creationId xmlns:a16="http://schemas.microsoft.com/office/drawing/2014/main" id="{F4313B9F-31AE-C888-E43C-EEA3E556232A}"/>
                    </a:ext>
                  </a:extLst>
                </p:cNvPr>
                <p:cNvSpPr/>
                <p:nvPr/>
              </p:nvSpPr>
              <p:spPr>
                <a:xfrm>
                  <a:off x="11779445" y="6198772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lnTo>
                        <a:pt x="0" y="481"/>
                      </a:ln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51" name="Полилиния: фигура 3650">
                  <a:extLst>
                    <a:ext uri="{FF2B5EF4-FFF2-40B4-BE49-F238E27FC236}">
                      <a16:creationId xmlns:a16="http://schemas.microsoft.com/office/drawing/2014/main" id="{AD417CDE-DE99-BE77-DB67-53A12A7CE9CB}"/>
                    </a:ext>
                  </a:extLst>
                </p:cNvPr>
                <p:cNvSpPr/>
                <p:nvPr/>
              </p:nvSpPr>
              <p:spPr>
                <a:xfrm>
                  <a:off x="11771864" y="6201418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52" name="Полилиния: фигура 3651">
                  <a:extLst>
                    <a:ext uri="{FF2B5EF4-FFF2-40B4-BE49-F238E27FC236}">
                      <a16:creationId xmlns:a16="http://schemas.microsoft.com/office/drawing/2014/main" id="{6B437D91-AFF2-7635-677C-DF2D76618D98}"/>
                    </a:ext>
                  </a:extLst>
                </p:cNvPr>
                <p:cNvSpPr/>
                <p:nvPr/>
              </p:nvSpPr>
              <p:spPr>
                <a:xfrm>
                  <a:off x="11769699" y="619492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53" name="Полилиния: фигура 3652">
                  <a:extLst>
                    <a:ext uri="{FF2B5EF4-FFF2-40B4-BE49-F238E27FC236}">
                      <a16:creationId xmlns:a16="http://schemas.microsoft.com/office/drawing/2014/main" id="{148F3E75-EBBE-7730-B8E9-71F427AE3615}"/>
                    </a:ext>
                  </a:extLst>
                </p:cNvPr>
                <p:cNvSpPr/>
                <p:nvPr/>
              </p:nvSpPr>
              <p:spPr>
                <a:xfrm>
                  <a:off x="11718805" y="6212247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54" name="Полилиния: фигура 3653">
                  <a:extLst>
                    <a:ext uri="{FF2B5EF4-FFF2-40B4-BE49-F238E27FC236}">
                      <a16:creationId xmlns:a16="http://schemas.microsoft.com/office/drawing/2014/main" id="{49FC20DC-AF0B-B4FC-C1E5-603C7935D2B5}"/>
                    </a:ext>
                  </a:extLst>
                </p:cNvPr>
                <p:cNvSpPr/>
                <p:nvPr/>
              </p:nvSpPr>
              <p:spPr>
                <a:xfrm>
                  <a:off x="11707977" y="6234987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cubicBezTo>
                        <a:pt x="0" y="0"/>
                        <a:pt x="0" y="1083"/>
                        <a:pt x="0" y="1083"/>
                      </a:cubicBezTo>
                      <a:cubicBezTo>
                        <a:pt x="0" y="1083"/>
                        <a:pt x="1083" y="0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55" name="Полилиния: фигура 3654">
                  <a:extLst>
                    <a:ext uri="{FF2B5EF4-FFF2-40B4-BE49-F238E27FC236}">
                      <a16:creationId xmlns:a16="http://schemas.microsoft.com/office/drawing/2014/main" id="{6B6ACF30-7736-4DB9-35AF-4B4F0E5A389E}"/>
                    </a:ext>
                  </a:extLst>
                </p:cNvPr>
                <p:cNvSpPr/>
                <p:nvPr/>
              </p:nvSpPr>
              <p:spPr>
                <a:xfrm>
                  <a:off x="11739379" y="6295626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656" name="Рисунок 11">
                <a:extLst>
                  <a:ext uri="{FF2B5EF4-FFF2-40B4-BE49-F238E27FC236}">
                    <a16:creationId xmlns:a16="http://schemas.microsoft.com/office/drawing/2014/main" id="{6A311948-1293-2D0D-EDD2-E9FEE571BF6B}"/>
                  </a:ext>
                </a:extLst>
              </p:cNvPr>
              <p:cNvGrpSpPr/>
              <p:nvPr/>
            </p:nvGrpSpPr>
            <p:grpSpPr>
              <a:xfrm>
                <a:off x="11725302" y="6076891"/>
                <a:ext cx="65451" cy="66053"/>
                <a:chOff x="11725302" y="6076891"/>
                <a:chExt cx="65451" cy="66053"/>
              </a:xfrm>
              <a:solidFill>
                <a:srgbClr val="000000"/>
              </a:solidFill>
            </p:grpSpPr>
            <p:sp>
              <p:nvSpPr>
                <p:cNvPr id="3657" name="Полилиния: фигура 3656">
                  <a:extLst>
                    <a:ext uri="{FF2B5EF4-FFF2-40B4-BE49-F238E27FC236}">
                      <a16:creationId xmlns:a16="http://schemas.microsoft.com/office/drawing/2014/main" id="{6356582D-90B6-F6FB-C365-778F88CBCBDC}"/>
                    </a:ext>
                  </a:extLst>
                </p:cNvPr>
                <p:cNvSpPr/>
                <p:nvPr/>
              </p:nvSpPr>
              <p:spPr>
                <a:xfrm>
                  <a:off x="11752373" y="6134282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58" name="Полилиния: фигура 3657">
                  <a:extLst>
                    <a:ext uri="{FF2B5EF4-FFF2-40B4-BE49-F238E27FC236}">
                      <a16:creationId xmlns:a16="http://schemas.microsoft.com/office/drawing/2014/main" id="{60BF4CB7-E087-7EEC-8247-51ED89E9F70C}"/>
                    </a:ext>
                  </a:extLst>
                </p:cNvPr>
                <p:cNvSpPr/>
                <p:nvPr/>
              </p:nvSpPr>
              <p:spPr>
                <a:xfrm>
                  <a:off x="11752373" y="6134282"/>
                  <a:ext cx="2165" cy="6496"/>
                </a:xfrm>
                <a:custGeom>
                  <a:avLst/>
                  <a:gdLst>
                    <a:gd name="connsiteX0" fmla="*/ 0 w 2165"/>
                    <a:gd name="connsiteY0" fmla="*/ 6497 h 6496"/>
                    <a:gd name="connsiteX1" fmla="*/ 1083 w 2165"/>
                    <a:gd name="connsiteY1" fmla="*/ 6497 h 6496"/>
                    <a:gd name="connsiteX2" fmla="*/ 2165 w 2165"/>
                    <a:gd name="connsiteY2" fmla="*/ 0 h 6496"/>
                    <a:gd name="connsiteX3" fmla="*/ 0 w 2165"/>
                    <a:gd name="connsiteY3" fmla="*/ 3249 h 6496"/>
                    <a:gd name="connsiteX4" fmla="*/ 2165 w 2165"/>
                    <a:gd name="connsiteY4" fmla="*/ 2166 h 6496"/>
                    <a:gd name="connsiteX5" fmla="*/ 0 w 2165"/>
                    <a:gd name="connsiteY5" fmla="*/ 4331 h 6496"/>
                    <a:gd name="connsiteX6" fmla="*/ 2165 w 2165"/>
                    <a:gd name="connsiteY6" fmla="*/ 4331 h 6496"/>
                    <a:gd name="connsiteX7" fmla="*/ 0 w 2165"/>
                    <a:gd name="connsiteY7" fmla="*/ 6497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65" h="6496">
                      <a:moveTo>
                        <a:pt x="0" y="6497"/>
                      </a:moveTo>
                      <a:lnTo>
                        <a:pt x="1083" y="6497"/>
                      </a:lnTo>
                      <a:cubicBezTo>
                        <a:pt x="2165" y="2166"/>
                        <a:pt x="2165" y="3249"/>
                        <a:pt x="2165" y="0"/>
                      </a:cubicBezTo>
                      <a:cubicBezTo>
                        <a:pt x="1083" y="1083"/>
                        <a:pt x="0" y="2166"/>
                        <a:pt x="0" y="3249"/>
                      </a:cubicBezTo>
                      <a:cubicBezTo>
                        <a:pt x="0" y="3249"/>
                        <a:pt x="1083" y="2166"/>
                        <a:pt x="2165" y="2166"/>
                      </a:cubicBezTo>
                      <a:cubicBezTo>
                        <a:pt x="1083" y="3249"/>
                        <a:pt x="1083" y="3249"/>
                        <a:pt x="0" y="4331"/>
                      </a:cubicBezTo>
                      <a:cubicBezTo>
                        <a:pt x="0" y="5414"/>
                        <a:pt x="1083" y="3249"/>
                        <a:pt x="2165" y="4331"/>
                      </a:cubicBezTo>
                      <a:lnTo>
                        <a:pt x="0" y="64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59" name="Полилиния: фигура 3658">
                  <a:extLst>
                    <a:ext uri="{FF2B5EF4-FFF2-40B4-BE49-F238E27FC236}">
                      <a16:creationId xmlns:a16="http://schemas.microsoft.com/office/drawing/2014/main" id="{6206A216-E747-B1EA-02CD-C29EC0637D88}"/>
                    </a:ext>
                  </a:extLst>
                </p:cNvPr>
                <p:cNvSpPr/>
                <p:nvPr/>
              </p:nvSpPr>
              <p:spPr>
                <a:xfrm>
                  <a:off x="11754539" y="6136448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0 h 2165"/>
                    <a:gd name="connsiteX1" fmla="*/ 0 w 1082"/>
                    <a:gd name="connsiteY1" fmla="*/ 2166 h 2165"/>
                    <a:gd name="connsiteX2" fmla="*/ 1083 w 108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0"/>
                      </a:moveTo>
                      <a:cubicBezTo>
                        <a:pt x="1083" y="1083"/>
                        <a:pt x="1083" y="1083"/>
                        <a:pt x="0" y="2166"/>
                      </a:cubicBezTo>
                      <a:cubicBezTo>
                        <a:pt x="0" y="2166"/>
                        <a:pt x="1083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60" name="Полилиния: фигура 3659">
                  <a:extLst>
                    <a:ext uri="{FF2B5EF4-FFF2-40B4-BE49-F238E27FC236}">
                      <a16:creationId xmlns:a16="http://schemas.microsoft.com/office/drawing/2014/main" id="{F8F750A1-A357-6EF1-D0CB-204A90C7DD2B}"/>
                    </a:ext>
                  </a:extLst>
                </p:cNvPr>
                <p:cNvSpPr/>
                <p:nvPr/>
              </p:nvSpPr>
              <p:spPr>
                <a:xfrm>
                  <a:off x="11755622" y="6135967"/>
                  <a:ext cx="812" cy="2646"/>
                </a:xfrm>
                <a:custGeom>
                  <a:avLst/>
                  <a:gdLst>
                    <a:gd name="connsiteX0" fmla="*/ 0 w 812"/>
                    <a:gd name="connsiteY0" fmla="*/ 481 h 2646"/>
                    <a:gd name="connsiteX1" fmla="*/ 0 w 812"/>
                    <a:gd name="connsiteY1" fmla="*/ 2647 h 2646"/>
                    <a:gd name="connsiteX2" fmla="*/ 0 w 812"/>
                    <a:gd name="connsiteY2" fmla="*/ 481 h 2646"/>
                    <a:gd name="connsiteX3" fmla="*/ 0 w 812"/>
                    <a:gd name="connsiteY3" fmla="*/ 481 h 2646"/>
                    <a:gd name="connsiteX4" fmla="*/ 0 w 812"/>
                    <a:gd name="connsiteY4" fmla="*/ 481 h 2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12" h="2646">
                      <a:moveTo>
                        <a:pt x="0" y="481"/>
                      </a:moveTo>
                      <a:cubicBezTo>
                        <a:pt x="0" y="481"/>
                        <a:pt x="0" y="1564"/>
                        <a:pt x="0" y="2647"/>
                      </a:cubicBezTo>
                      <a:cubicBezTo>
                        <a:pt x="0" y="2647"/>
                        <a:pt x="0" y="1564"/>
                        <a:pt x="0" y="481"/>
                      </a:cubicBezTo>
                      <a:cubicBezTo>
                        <a:pt x="1083" y="481"/>
                        <a:pt x="1083" y="-602"/>
                        <a:pt x="0" y="481"/>
                      </a:cubicBezTo>
                      <a:lnTo>
                        <a:pt x="0" y="4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61" name="Полилиния: фигура 3660">
                  <a:extLst>
                    <a:ext uri="{FF2B5EF4-FFF2-40B4-BE49-F238E27FC236}">
                      <a16:creationId xmlns:a16="http://schemas.microsoft.com/office/drawing/2014/main" id="{C664D877-D398-AC73-716D-0F516C1F9949}"/>
                    </a:ext>
                  </a:extLst>
                </p:cNvPr>
                <p:cNvSpPr/>
                <p:nvPr/>
              </p:nvSpPr>
              <p:spPr>
                <a:xfrm>
                  <a:off x="11757788" y="613644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62" name="Полилиния: фигура 3661">
                  <a:extLst>
                    <a:ext uri="{FF2B5EF4-FFF2-40B4-BE49-F238E27FC236}">
                      <a16:creationId xmlns:a16="http://schemas.microsoft.com/office/drawing/2014/main" id="{87FED016-38C4-7F70-AAD2-BA9A7654AFCA}"/>
                    </a:ext>
                  </a:extLst>
                </p:cNvPr>
                <p:cNvSpPr/>
                <p:nvPr/>
              </p:nvSpPr>
              <p:spPr>
                <a:xfrm>
                  <a:off x="11756705" y="6135967"/>
                  <a:ext cx="2165" cy="4812"/>
                </a:xfrm>
                <a:custGeom>
                  <a:avLst/>
                  <a:gdLst>
                    <a:gd name="connsiteX0" fmla="*/ 2165 w 2165"/>
                    <a:gd name="connsiteY0" fmla="*/ 481 h 4812"/>
                    <a:gd name="connsiteX1" fmla="*/ 2165 w 2165"/>
                    <a:gd name="connsiteY1" fmla="*/ 481 h 4812"/>
                    <a:gd name="connsiteX2" fmla="*/ 2165 w 2165"/>
                    <a:gd name="connsiteY2" fmla="*/ 481 h 4812"/>
                    <a:gd name="connsiteX3" fmla="*/ 1083 w 2165"/>
                    <a:gd name="connsiteY3" fmla="*/ 2647 h 4812"/>
                    <a:gd name="connsiteX4" fmla="*/ 0 w 2165"/>
                    <a:gd name="connsiteY4" fmla="*/ 2647 h 4812"/>
                    <a:gd name="connsiteX5" fmla="*/ 0 w 2165"/>
                    <a:gd name="connsiteY5" fmla="*/ 4813 h 4812"/>
                    <a:gd name="connsiteX6" fmla="*/ 2165 w 2165"/>
                    <a:gd name="connsiteY6" fmla="*/ 481 h 4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65" h="4812">
                      <a:moveTo>
                        <a:pt x="2165" y="481"/>
                      </a:moveTo>
                      <a:cubicBezTo>
                        <a:pt x="2165" y="-602"/>
                        <a:pt x="2165" y="481"/>
                        <a:pt x="2165" y="481"/>
                      </a:cubicBezTo>
                      <a:cubicBezTo>
                        <a:pt x="1083" y="481"/>
                        <a:pt x="1083" y="481"/>
                        <a:pt x="2165" y="481"/>
                      </a:cubicBezTo>
                      <a:cubicBezTo>
                        <a:pt x="2165" y="1564"/>
                        <a:pt x="1083" y="3730"/>
                        <a:pt x="1083" y="2647"/>
                      </a:cubicBezTo>
                      <a:cubicBezTo>
                        <a:pt x="0" y="2647"/>
                        <a:pt x="1083" y="1564"/>
                        <a:pt x="0" y="2647"/>
                      </a:cubicBezTo>
                      <a:lnTo>
                        <a:pt x="0" y="4813"/>
                      </a:lnTo>
                      <a:cubicBezTo>
                        <a:pt x="1083" y="4813"/>
                        <a:pt x="2165" y="1564"/>
                        <a:pt x="2165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63" name="Полилиния: фигура 3662">
                  <a:extLst>
                    <a:ext uri="{FF2B5EF4-FFF2-40B4-BE49-F238E27FC236}">
                      <a16:creationId xmlns:a16="http://schemas.microsoft.com/office/drawing/2014/main" id="{44C5573A-3532-19F1-13D4-88F2CC33B0A1}"/>
                    </a:ext>
                  </a:extLst>
                </p:cNvPr>
                <p:cNvSpPr/>
                <p:nvPr/>
              </p:nvSpPr>
              <p:spPr>
                <a:xfrm>
                  <a:off x="11757788" y="613644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64" name="Полилиния: фигура 3663">
                  <a:extLst>
                    <a:ext uri="{FF2B5EF4-FFF2-40B4-BE49-F238E27FC236}">
                      <a16:creationId xmlns:a16="http://schemas.microsoft.com/office/drawing/2014/main" id="{4B40E50C-C631-664C-2D14-EA3ED10EA8C3}"/>
                    </a:ext>
                  </a:extLst>
                </p:cNvPr>
                <p:cNvSpPr/>
                <p:nvPr/>
              </p:nvSpPr>
              <p:spPr>
                <a:xfrm>
                  <a:off x="11756705" y="6136448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65" name="Полилиния: фигура 3664">
                  <a:extLst>
                    <a:ext uri="{FF2B5EF4-FFF2-40B4-BE49-F238E27FC236}">
                      <a16:creationId xmlns:a16="http://schemas.microsoft.com/office/drawing/2014/main" id="{851CC784-F562-8250-6807-3F5C0C1D8016}"/>
                    </a:ext>
                  </a:extLst>
                </p:cNvPr>
                <p:cNvSpPr/>
                <p:nvPr/>
              </p:nvSpPr>
              <p:spPr>
                <a:xfrm>
                  <a:off x="11759953" y="6136448"/>
                  <a:ext cx="3248" cy="5414"/>
                </a:xfrm>
                <a:custGeom>
                  <a:avLst/>
                  <a:gdLst>
                    <a:gd name="connsiteX0" fmla="*/ 1083 w 3248"/>
                    <a:gd name="connsiteY0" fmla="*/ 0 h 5414"/>
                    <a:gd name="connsiteX1" fmla="*/ 0 w 3248"/>
                    <a:gd name="connsiteY1" fmla="*/ 2166 h 5414"/>
                    <a:gd name="connsiteX2" fmla="*/ 2166 w 3248"/>
                    <a:gd name="connsiteY2" fmla="*/ 5414 h 5414"/>
                    <a:gd name="connsiteX3" fmla="*/ 3249 w 3248"/>
                    <a:gd name="connsiteY3" fmla="*/ 4331 h 5414"/>
                    <a:gd name="connsiteX4" fmla="*/ 1083 w 3248"/>
                    <a:gd name="connsiteY4" fmla="*/ 0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8" h="5414">
                      <a:moveTo>
                        <a:pt x="1083" y="0"/>
                      </a:moveTo>
                      <a:cubicBezTo>
                        <a:pt x="1083" y="3249"/>
                        <a:pt x="0" y="0"/>
                        <a:pt x="0" y="2166"/>
                      </a:cubicBezTo>
                      <a:cubicBezTo>
                        <a:pt x="1083" y="2166"/>
                        <a:pt x="2166" y="4331"/>
                        <a:pt x="2166" y="5414"/>
                      </a:cubicBezTo>
                      <a:cubicBezTo>
                        <a:pt x="2166" y="5414"/>
                        <a:pt x="3249" y="4331"/>
                        <a:pt x="3249" y="4331"/>
                      </a:cubicBezTo>
                      <a:cubicBezTo>
                        <a:pt x="2166" y="3249"/>
                        <a:pt x="1083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66" name="Полилиния: фигура 3665">
                  <a:extLst>
                    <a:ext uri="{FF2B5EF4-FFF2-40B4-BE49-F238E27FC236}">
                      <a16:creationId xmlns:a16="http://schemas.microsoft.com/office/drawing/2014/main" id="{A0AE1558-CC47-0003-6C89-91386A590B23}"/>
                    </a:ext>
                  </a:extLst>
                </p:cNvPr>
                <p:cNvSpPr/>
                <p:nvPr/>
              </p:nvSpPr>
              <p:spPr>
                <a:xfrm>
                  <a:off x="11764284" y="6142133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67" name="Полилиния: фигура 3666">
                  <a:extLst>
                    <a:ext uri="{FF2B5EF4-FFF2-40B4-BE49-F238E27FC236}">
                      <a16:creationId xmlns:a16="http://schemas.microsoft.com/office/drawing/2014/main" id="{1F8F8803-31D3-F9DB-B251-58CFF35E41EA}"/>
                    </a:ext>
                  </a:extLst>
                </p:cNvPr>
                <p:cNvSpPr/>
                <p:nvPr/>
              </p:nvSpPr>
              <p:spPr>
                <a:xfrm>
                  <a:off x="11761036" y="6136448"/>
                  <a:ext cx="7241" cy="5726"/>
                </a:xfrm>
                <a:custGeom>
                  <a:avLst/>
                  <a:gdLst>
                    <a:gd name="connsiteX0" fmla="*/ 5414 w 7241"/>
                    <a:gd name="connsiteY0" fmla="*/ 0 h 5726"/>
                    <a:gd name="connsiteX1" fmla="*/ 4331 w 7241"/>
                    <a:gd name="connsiteY1" fmla="*/ 3249 h 5726"/>
                    <a:gd name="connsiteX2" fmla="*/ 4331 w 7241"/>
                    <a:gd name="connsiteY2" fmla="*/ 1083 h 5726"/>
                    <a:gd name="connsiteX3" fmla="*/ 3248 w 7241"/>
                    <a:gd name="connsiteY3" fmla="*/ 3249 h 5726"/>
                    <a:gd name="connsiteX4" fmla="*/ 3248 w 7241"/>
                    <a:gd name="connsiteY4" fmla="*/ 1083 h 5726"/>
                    <a:gd name="connsiteX5" fmla="*/ 2166 w 7241"/>
                    <a:gd name="connsiteY5" fmla="*/ 4331 h 5726"/>
                    <a:gd name="connsiteX6" fmla="*/ 1083 w 7241"/>
                    <a:gd name="connsiteY6" fmla="*/ 3249 h 5726"/>
                    <a:gd name="connsiteX7" fmla="*/ 0 w 7241"/>
                    <a:gd name="connsiteY7" fmla="*/ 2166 h 5726"/>
                    <a:gd name="connsiteX8" fmla="*/ 1083 w 7241"/>
                    <a:gd name="connsiteY8" fmla="*/ 4331 h 5726"/>
                    <a:gd name="connsiteX9" fmla="*/ 2166 w 7241"/>
                    <a:gd name="connsiteY9" fmla="*/ 3249 h 5726"/>
                    <a:gd name="connsiteX10" fmla="*/ 2166 w 7241"/>
                    <a:gd name="connsiteY10" fmla="*/ 5414 h 5726"/>
                    <a:gd name="connsiteX11" fmla="*/ 6497 w 7241"/>
                    <a:gd name="connsiteY11" fmla="*/ 5414 h 5726"/>
                    <a:gd name="connsiteX12" fmla="*/ 5414 w 7241"/>
                    <a:gd name="connsiteY12" fmla="*/ 0 h 5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241" h="5726">
                      <a:moveTo>
                        <a:pt x="5414" y="0"/>
                      </a:moveTo>
                      <a:cubicBezTo>
                        <a:pt x="5414" y="0"/>
                        <a:pt x="5414" y="3249"/>
                        <a:pt x="4331" y="3249"/>
                      </a:cubicBezTo>
                      <a:cubicBezTo>
                        <a:pt x="4331" y="2166"/>
                        <a:pt x="3248" y="1083"/>
                        <a:pt x="4331" y="1083"/>
                      </a:cubicBezTo>
                      <a:cubicBezTo>
                        <a:pt x="3248" y="1083"/>
                        <a:pt x="4331" y="3249"/>
                        <a:pt x="3248" y="3249"/>
                      </a:cubicBezTo>
                      <a:cubicBezTo>
                        <a:pt x="2166" y="1083"/>
                        <a:pt x="4331" y="2166"/>
                        <a:pt x="3248" y="1083"/>
                      </a:cubicBezTo>
                      <a:cubicBezTo>
                        <a:pt x="3248" y="1083"/>
                        <a:pt x="2166" y="2166"/>
                        <a:pt x="2166" y="4331"/>
                      </a:cubicBezTo>
                      <a:cubicBezTo>
                        <a:pt x="2166" y="4331"/>
                        <a:pt x="2166" y="4331"/>
                        <a:pt x="1083" y="3249"/>
                      </a:cubicBezTo>
                      <a:cubicBezTo>
                        <a:pt x="1083" y="3249"/>
                        <a:pt x="0" y="2166"/>
                        <a:pt x="0" y="2166"/>
                      </a:cubicBezTo>
                      <a:lnTo>
                        <a:pt x="1083" y="4331"/>
                      </a:lnTo>
                      <a:cubicBezTo>
                        <a:pt x="2166" y="5414"/>
                        <a:pt x="1083" y="2166"/>
                        <a:pt x="2166" y="3249"/>
                      </a:cubicBezTo>
                      <a:cubicBezTo>
                        <a:pt x="2166" y="4331"/>
                        <a:pt x="2166" y="4331"/>
                        <a:pt x="2166" y="5414"/>
                      </a:cubicBezTo>
                      <a:cubicBezTo>
                        <a:pt x="2166" y="4331"/>
                        <a:pt x="5414" y="6497"/>
                        <a:pt x="6497" y="5414"/>
                      </a:cubicBezTo>
                      <a:cubicBezTo>
                        <a:pt x="8663" y="5414"/>
                        <a:pt x="5414" y="1083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68" name="Полилиния: фигура 3667">
                  <a:extLst>
                    <a:ext uri="{FF2B5EF4-FFF2-40B4-BE49-F238E27FC236}">
                      <a16:creationId xmlns:a16="http://schemas.microsoft.com/office/drawing/2014/main" id="{A553D4B5-7068-5782-7281-8E49EFDD5FFB}"/>
                    </a:ext>
                  </a:extLst>
                </p:cNvPr>
                <p:cNvSpPr/>
                <p:nvPr/>
              </p:nvSpPr>
              <p:spPr>
                <a:xfrm>
                  <a:off x="11768616" y="6138613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1083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69" name="Полилиния: фигура 3668">
                  <a:extLst>
                    <a:ext uri="{FF2B5EF4-FFF2-40B4-BE49-F238E27FC236}">
                      <a16:creationId xmlns:a16="http://schemas.microsoft.com/office/drawing/2014/main" id="{F6BBC030-BBB0-82CF-5E92-5D93830D0F06}"/>
                    </a:ext>
                  </a:extLst>
                </p:cNvPr>
                <p:cNvSpPr/>
                <p:nvPr/>
              </p:nvSpPr>
              <p:spPr>
                <a:xfrm>
                  <a:off x="11767533" y="6133470"/>
                  <a:ext cx="6670" cy="4789"/>
                </a:xfrm>
                <a:custGeom>
                  <a:avLst/>
                  <a:gdLst>
                    <a:gd name="connsiteX0" fmla="*/ 1083 w 6670"/>
                    <a:gd name="connsiteY0" fmla="*/ 812 h 4789"/>
                    <a:gd name="connsiteX1" fmla="*/ 1083 w 6670"/>
                    <a:gd name="connsiteY1" fmla="*/ 812 h 4789"/>
                    <a:gd name="connsiteX2" fmla="*/ 1083 w 6670"/>
                    <a:gd name="connsiteY2" fmla="*/ 2978 h 4789"/>
                    <a:gd name="connsiteX3" fmla="*/ 0 w 6670"/>
                    <a:gd name="connsiteY3" fmla="*/ 1895 h 4789"/>
                    <a:gd name="connsiteX4" fmla="*/ 1083 w 6670"/>
                    <a:gd name="connsiteY4" fmla="*/ 4061 h 4789"/>
                    <a:gd name="connsiteX5" fmla="*/ 2165 w 6670"/>
                    <a:gd name="connsiteY5" fmla="*/ 1895 h 4789"/>
                    <a:gd name="connsiteX6" fmla="*/ 5414 w 6670"/>
                    <a:gd name="connsiteY6" fmla="*/ 4061 h 4789"/>
                    <a:gd name="connsiteX7" fmla="*/ 4331 w 6670"/>
                    <a:gd name="connsiteY7" fmla="*/ 4061 h 4789"/>
                    <a:gd name="connsiteX8" fmla="*/ 6497 w 6670"/>
                    <a:gd name="connsiteY8" fmla="*/ 1895 h 4789"/>
                    <a:gd name="connsiteX9" fmla="*/ 5414 w 6670"/>
                    <a:gd name="connsiteY9" fmla="*/ 1895 h 4789"/>
                    <a:gd name="connsiteX10" fmla="*/ 5414 w 6670"/>
                    <a:gd name="connsiteY10" fmla="*/ 812 h 4789"/>
                    <a:gd name="connsiteX11" fmla="*/ 1083 w 6670"/>
                    <a:gd name="connsiteY11" fmla="*/ 812 h 4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670" h="4789">
                      <a:moveTo>
                        <a:pt x="1083" y="812"/>
                      </a:moveTo>
                      <a:cubicBezTo>
                        <a:pt x="1083" y="812"/>
                        <a:pt x="1083" y="1895"/>
                        <a:pt x="1083" y="812"/>
                      </a:cubicBezTo>
                      <a:cubicBezTo>
                        <a:pt x="1083" y="1895"/>
                        <a:pt x="1083" y="2978"/>
                        <a:pt x="1083" y="2978"/>
                      </a:cubicBezTo>
                      <a:cubicBezTo>
                        <a:pt x="1083" y="2978"/>
                        <a:pt x="0" y="1895"/>
                        <a:pt x="0" y="1895"/>
                      </a:cubicBezTo>
                      <a:cubicBezTo>
                        <a:pt x="0" y="1895"/>
                        <a:pt x="1083" y="2978"/>
                        <a:pt x="1083" y="4061"/>
                      </a:cubicBezTo>
                      <a:cubicBezTo>
                        <a:pt x="3248" y="6226"/>
                        <a:pt x="2165" y="2978"/>
                        <a:pt x="2165" y="1895"/>
                      </a:cubicBezTo>
                      <a:cubicBezTo>
                        <a:pt x="4331" y="1895"/>
                        <a:pt x="3248" y="2978"/>
                        <a:pt x="5414" y="4061"/>
                      </a:cubicBezTo>
                      <a:cubicBezTo>
                        <a:pt x="5414" y="4061"/>
                        <a:pt x="4331" y="4061"/>
                        <a:pt x="4331" y="4061"/>
                      </a:cubicBezTo>
                      <a:cubicBezTo>
                        <a:pt x="7580" y="5143"/>
                        <a:pt x="6497" y="2978"/>
                        <a:pt x="6497" y="1895"/>
                      </a:cubicBezTo>
                      <a:cubicBezTo>
                        <a:pt x="6497" y="1895"/>
                        <a:pt x="5414" y="812"/>
                        <a:pt x="5414" y="1895"/>
                      </a:cubicBezTo>
                      <a:lnTo>
                        <a:pt x="5414" y="812"/>
                      </a:lnTo>
                      <a:cubicBezTo>
                        <a:pt x="2165" y="-271"/>
                        <a:pt x="1083" y="-271"/>
                        <a:pt x="1083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70" name="Полилиния: фигура 3669">
                  <a:extLst>
                    <a:ext uri="{FF2B5EF4-FFF2-40B4-BE49-F238E27FC236}">
                      <a16:creationId xmlns:a16="http://schemas.microsoft.com/office/drawing/2014/main" id="{B7A7C4C6-C681-E88F-57A1-FCC6653B70C9}"/>
                    </a:ext>
                  </a:extLst>
                </p:cNvPr>
                <p:cNvSpPr/>
                <p:nvPr/>
              </p:nvSpPr>
              <p:spPr>
                <a:xfrm>
                  <a:off x="11766450" y="6134884"/>
                  <a:ext cx="812" cy="481"/>
                </a:xfrm>
                <a:custGeom>
                  <a:avLst/>
                  <a:gdLst>
                    <a:gd name="connsiteX0" fmla="*/ 0 w 812"/>
                    <a:gd name="connsiteY0" fmla="*/ 481 h 481"/>
                    <a:gd name="connsiteX1" fmla="*/ 0 w 812"/>
                    <a:gd name="connsiteY1" fmla="*/ 481 h 481"/>
                    <a:gd name="connsiteX2" fmla="*/ 0 w 812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0" y="481"/>
                      </a:move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481"/>
                        <a:pt x="0" y="-602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71" name="Полилиния: фигура 3670">
                  <a:extLst>
                    <a:ext uri="{FF2B5EF4-FFF2-40B4-BE49-F238E27FC236}">
                      <a16:creationId xmlns:a16="http://schemas.microsoft.com/office/drawing/2014/main" id="{23242872-9301-F672-92B1-721EE1BB852F}"/>
                    </a:ext>
                  </a:extLst>
                </p:cNvPr>
                <p:cNvSpPr/>
                <p:nvPr/>
              </p:nvSpPr>
              <p:spPr>
                <a:xfrm>
                  <a:off x="11772947" y="613536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72" name="Полилиния: фигура 3671">
                  <a:extLst>
                    <a:ext uri="{FF2B5EF4-FFF2-40B4-BE49-F238E27FC236}">
                      <a16:creationId xmlns:a16="http://schemas.microsoft.com/office/drawing/2014/main" id="{B4178F2C-E47C-1426-C0EE-42D8A653F9F9}"/>
                    </a:ext>
                  </a:extLst>
                </p:cNvPr>
                <p:cNvSpPr/>
                <p:nvPr/>
              </p:nvSpPr>
              <p:spPr>
                <a:xfrm>
                  <a:off x="11769969" y="6133199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lnTo>
                        <a:pt x="812" y="0"/>
                      </a:ln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73" name="Полилиния: фигура 3672">
                  <a:extLst>
                    <a:ext uri="{FF2B5EF4-FFF2-40B4-BE49-F238E27FC236}">
                      <a16:creationId xmlns:a16="http://schemas.microsoft.com/office/drawing/2014/main" id="{8FE8317B-90F1-B71B-44BD-99BBD51F7697}"/>
                    </a:ext>
                  </a:extLst>
                </p:cNvPr>
                <p:cNvSpPr/>
                <p:nvPr/>
              </p:nvSpPr>
              <p:spPr>
                <a:xfrm>
                  <a:off x="11770557" y="6109377"/>
                  <a:ext cx="16466" cy="24905"/>
                </a:xfrm>
                <a:custGeom>
                  <a:avLst/>
                  <a:gdLst>
                    <a:gd name="connsiteX0" fmla="*/ 16467 w 16466"/>
                    <a:gd name="connsiteY0" fmla="*/ 3249 h 24905"/>
                    <a:gd name="connsiteX1" fmla="*/ 15384 w 16466"/>
                    <a:gd name="connsiteY1" fmla="*/ 3249 h 24905"/>
                    <a:gd name="connsiteX2" fmla="*/ 14301 w 16466"/>
                    <a:gd name="connsiteY2" fmla="*/ 1083 h 24905"/>
                    <a:gd name="connsiteX3" fmla="*/ 11053 w 16466"/>
                    <a:gd name="connsiteY3" fmla="*/ 0 h 24905"/>
                    <a:gd name="connsiteX4" fmla="*/ 11053 w 16466"/>
                    <a:gd name="connsiteY4" fmla="*/ 2166 h 24905"/>
                    <a:gd name="connsiteX5" fmla="*/ 9970 w 16466"/>
                    <a:gd name="connsiteY5" fmla="*/ 2166 h 24905"/>
                    <a:gd name="connsiteX6" fmla="*/ 8887 w 16466"/>
                    <a:gd name="connsiteY6" fmla="*/ 5414 h 24905"/>
                    <a:gd name="connsiteX7" fmla="*/ 8887 w 16466"/>
                    <a:gd name="connsiteY7" fmla="*/ 7580 h 24905"/>
                    <a:gd name="connsiteX8" fmla="*/ 3473 w 16466"/>
                    <a:gd name="connsiteY8" fmla="*/ 16243 h 24905"/>
                    <a:gd name="connsiteX9" fmla="*/ 5638 w 16466"/>
                    <a:gd name="connsiteY9" fmla="*/ 18408 h 24905"/>
                    <a:gd name="connsiteX10" fmla="*/ 3473 w 16466"/>
                    <a:gd name="connsiteY10" fmla="*/ 18408 h 24905"/>
                    <a:gd name="connsiteX11" fmla="*/ 3473 w 16466"/>
                    <a:gd name="connsiteY11" fmla="*/ 18408 h 24905"/>
                    <a:gd name="connsiteX12" fmla="*/ 1307 w 16466"/>
                    <a:gd name="connsiteY12" fmla="*/ 20574 h 24905"/>
                    <a:gd name="connsiteX13" fmla="*/ 3473 w 16466"/>
                    <a:gd name="connsiteY13" fmla="*/ 22740 h 24905"/>
                    <a:gd name="connsiteX14" fmla="*/ 224 w 16466"/>
                    <a:gd name="connsiteY14" fmla="*/ 21657 h 24905"/>
                    <a:gd name="connsiteX15" fmla="*/ 1307 w 16466"/>
                    <a:gd name="connsiteY15" fmla="*/ 23823 h 24905"/>
                    <a:gd name="connsiteX16" fmla="*/ 3473 w 16466"/>
                    <a:gd name="connsiteY16" fmla="*/ 23823 h 24905"/>
                    <a:gd name="connsiteX17" fmla="*/ 3473 w 16466"/>
                    <a:gd name="connsiteY17" fmla="*/ 24905 h 24905"/>
                    <a:gd name="connsiteX18" fmla="*/ 4556 w 16466"/>
                    <a:gd name="connsiteY18" fmla="*/ 21657 h 24905"/>
                    <a:gd name="connsiteX19" fmla="*/ 4556 w 16466"/>
                    <a:gd name="connsiteY19" fmla="*/ 16243 h 24905"/>
                    <a:gd name="connsiteX20" fmla="*/ 5638 w 16466"/>
                    <a:gd name="connsiteY20" fmla="*/ 17326 h 24905"/>
                    <a:gd name="connsiteX21" fmla="*/ 8887 w 16466"/>
                    <a:gd name="connsiteY21" fmla="*/ 14077 h 24905"/>
                    <a:gd name="connsiteX22" fmla="*/ 6721 w 16466"/>
                    <a:gd name="connsiteY22" fmla="*/ 11911 h 24905"/>
                    <a:gd name="connsiteX23" fmla="*/ 7804 w 16466"/>
                    <a:gd name="connsiteY23" fmla="*/ 11911 h 24905"/>
                    <a:gd name="connsiteX24" fmla="*/ 6721 w 16466"/>
                    <a:gd name="connsiteY24" fmla="*/ 10828 h 24905"/>
                    <a:gd name="connsiteX25" fmla="*/ 8887 w 16466"/>
                    <a:gd name="connsiteY25" fmla="*/ 10828 h 24905"/>
                    <a:gd name="connsiteX26" fmla="*/ 5638 w 16466"/>
                    <a:gd name="connsiteY26" fmla="*/ 8663 h 24905"/>
                    <a:gd name="connsiteX27" fmla="*/ 11053 w 16466"/>
                    <a:gd name="connsiteY27" fmla="*/ 8663 h 24905"/>
                    <a:gd name="connsiteX28" fmla="*/ 8887 w 16466"/>
                    <a:gd name="connsiteY28" fmla="*/ 8663 h 24905"/>
                    <a:gd name="connsiteX29" fmla="*/ 7804 w 16466"/>
                    <a:gd name="connsiteY29" fmla="*/ 7580 h 24905"/>
                    <a:gd name="connsiteX30" fmla="*/ 11053 w 16466"/>
                    <a:gd name="connsiteY30" fmla="*/ 8663 h 24905"/>
                    <a:gd name="connsiteX31" fmla="*/ 9970 w 16466"/>
                    <a:gd name="connsiteY31" fmla="*/ 6497 h 24905"/>
                    <a:gd name="connsiteX32" fmla="*/ 8887 w 16466"/>
                    <a:gd name="connsiteY32" fmla="*/ 6497 h 24905"/>
                    <a:gd name="connsiteX33" fmla="*/ 11053 w 16466"/>
                    <a:gd name="connsiteY33" fmla="*/ 4331 h 24905"/>
                    <a:gd name="connsiteX34" fmla="*/ 13219 w 16466"/>
                    <a:gd name="connsiteY34" fmla="*/ 6497 h 24905"/>
                    <a:gd name="connsiteX35" fmla="*/ 14301 w 16466"/>
                    <a:gd name="connsiteY35" fmla="*/ 6497 h 24905"/>
                    <a:gd name="connsiteX36" fmla="*/ 12136 w 16466"/>
                    <a:gd name="connsiteY36" fmla="*/ 3249 h 24905"/>
                    <a:gd name="connsiteX37" fmla="*/ 16467 w 16466"/>
                    <a:gd name="connsiteY37" fmla="*/ 3249 h 24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16466" h="24905">
                      <a:moveTo>
                        <a:pt x="16467" y="3249"/>
                      </a:moveTo>
                      <a:cubicBezTo>
                        <a:pt x="15384" y="3249"/>
                        <a:pt x="15384" y="3249"/>
                        <a:pt x="15384" y="3249"/>
                      </a:cubicBezTo>
                      <a:cubicBezTo>
                        <a:pt x="14301" y="2166"/>
                        <a:pt x="14301" y="2166"/>
                        <a:pt x="14301" y="1083"/>
                      </a:cubicBezTo>
                      <a:cubicBezTo>
                        <a:pt x="13219" y="1083"/>
                        <a:pt x="13219" y="0"/>
                        <a:pt x="11053" y="0"/>
                      </a:cubicBezTo>
                      <a:cubicBezTo>
                        <a:pt x="11053" y="1083"/>
                        <a:pt x="12136" y="2166"/>
                        <a:pt x="11053" y="2166"/>
                      </a:cubicBezTo>
                      <a:cubicBezTo>
                        <a:pt x="11053" y="2166"/>
                        <a:pt x="9970" y="2166"/>
                        <a:pt x="9970" y="2166"/>
                      </a:cubicBezTo>
                      <a:cubicBezTo>
                        <a:pt x="9970" y="3249"/>
                        <a:pt x="11053" y="5414"/>
                        <a:pt x="8887" y="5414"/>
                      </a:cubicBezTo>
                      <a:cubicBezTo>
                        <a:pt x="7804" y="6497"/>
                        <a:pt x="7804" y="6497"/>
                        <a:pt x="8887" y="7580"/>
                      </a:cubicBezTo>
                      <a:cubicBezTo>
                        <a:pt x="6721" y="9746"/>
                        <a:pt x="6721" y="14077"/>
                        <a:pt x="3473" y="16243"/>
                      </a:cubicBezTo>
                      <a:lnTo>
                        <a:pt x="5638" y="18408"/>
                      </a:lnTo>
                      <a:cubicBezTo>
                        <a:pt x="4556" y="18408"/>
                        <a:pt x="5638" y="19491"/>
                        <a:pt x="3473" y="18408"/>
                      </a:cubicBezTo>
                      <a:cubicBezTo>
                        <a:pt x="3473" y="18408"/>
                        <a:pt x="3473" y="18408"/>
                        <a:pt x="3473" y="18408"/>
                      </a:cubicBezTo>
                      <a:cubicBezTo>
                        <a:pt x="1307" y="17326"/>
                        <a:pt x="2390" y="20574"/>
                        <a:pt x="1307" y="20574"/>
                      </a:cubicBezTo>
                      <a:cubicBezTo>
                        <a:pt x="1307" y="20574"/>
                        <a:pt x="3473" y="21657"/>
                        <a:pt x="3473" y="22740"/>
                      </a:cubicBezTo>
                      <a:cubicBezTo>
                        <a:pt x="1307" y="20574"/>
                        <a:pt x="2390" y="23823"/>
                        <a:pt x="224" y="21657"/>
                      </a:cubicBezTo>
                      <a:cubicBezTo>
                        <a:pt x="-859" y="21657"/>
                        <a:pt x="2390" y="23823"/>
                        <a:pt x="1307" y="23823"/>
                      </a:cubicBezTo>
                      <a:cubicBezTo>
                        <a:pt x="2390" y="24905"/>
                        <a:pt x="2390" y="23823"/>
                        <a:pt x="3473" y="23823"/>
                      </a:cubicBezTo>
                      <a:cubicBezTo>
                        <a:pt x="4556" y="24905"/>
                        <a:pt x="2390" y="23823"/>
                        <a:pt x="3473" y="24905"/>
                      </a:cubicBezTo>
                      <a:cubicBezTo>
                        <a:pt x="4556" y="24905"/>
                        <a:pt x="4556" y="22740"/>
                        <a:pt x="4556" y="21657"/>
                      </a:cubicBezTo>
                      <a:cubicBezTo>
                        <a:pt x="4556" y="19491"/>
                        <a:pt x="4556" y="18408"/>
                        <a:pt x="4556" y="16243"/>
                      </a:cubicBezTo>
                      <a:lnTo>
                        <a:pt x="5638" y="17326"/>
                      </a:lnTo>
                      <a:cubicBezTo>
                        <a:pt x="5638" y="15160"/>
                        <a:pt x="5638" y="14077"/>
                        <a:pt x="8887" y="14077"/>
                      </a:cubicBezTo>
                      <a:cubicBezTo>
                        <a:pt x="7804" y="12994"/>
                        <a:pt x="9970" y="12994"/>
                        <a:pt x="6721" y="11911"/>
                      </a:cubicBezTo>
                      <a:cubicBezTo>
                        <a:pt x="7804" y="11911"/>
                        <a:pt x="7804" y="11911"/>
                        <a:pt x="7804" y="11911"/>
                      </a:cubicBezTo>
                      <a:lnTo>
                        <a:pt x="6721" y="10828"/>
                      </a:lnTo>
                      <a:cubicBezTo>
                        <a:pt x="6721" y="10828"/>
                        <a:pt x="8887" y="10828"/>
                        <a:pt x="8887" y="10828"/>
                      </a:cubicBezTo>
                      <a:cubicBezTo>
                        <a:pt x="7804" y="10828"/>
                        <a:pt x="6721" y="9746"/>
                        <a:pt x="5638" y="8663"/>
                      </a:cubicBezTo>
                      <a:cubicBezTo>
                        <a:pt x="7804" y="8663"/>
                        <a:pt x="8887" y="8663"/>
                        <a:pt x="11053" y="8663"/>
                      </a:cubicBezTo>
                      <a:cubicBezTo>
                        <a:pt x="11053" y="8663"/>
                        <a:pt x="9970" y="8663"/>
                        <a:pt x="8887" y="8663"/>
                      </a:cubicBezTo>
                      <a:cubicBezTo>
                        <a:pt x="9970" y="8663"/>
                        <a:pt x="7804" y="7580"/>
                        <a:pt x="7804" y="7580"/>
                      </a:cubicBezTo>
                      <a:cubicBezTo>
                        <a:pt x="7804" y="7580"/>
                        <a:pt x="9970" y="7580"/>
                        <a:pt x="11053" y="8663"/>
                      </a:cubicBezTo>
                      <a:cubicBezTo>
                        <a:pt x="12136" y="8663"/>
                        <a:pt x="8887" y="6497"/>
                        <a:pt x="9970" y="6497"/>
                      </a:cubicBezTo>
                      <a:lnTo>
                        <a:pt x="8887" y="6497"/>
                      </a:lnTo>
                      <a:cubicBezTo>
                        <a:pt x="8887" y="5414"/>
                        <a:pt x="11053" y="5414"/>
                        <a:pt x="11053" y="4331"/>
                      </a:cubicBezTo>
                      <a:cubicBezTo>
                        <a:pt x="13219" y="4331"/>
                        <a:pt x="12136" y="5414"/>
                        <a:pt x="13219" y="6497"/>
                      </a:cubicBezTo>
                      <a:cubicBezTo>
                        <a:pt x="13219" y="6497"/>
                        <a:pt x="14301" y="6497"/>
                        <a:pt x="14301" y="6497"/>
                      </a:cubicBezTo>
                      <a:cubicBezTo>
                        <a:pt x="13219" y="5414"/>
                        <a:pt x="12136" y="4331"/>
                        <a:pt x="12136" y="3249"/>
                      </a:cubicBezTo>
                      <a:cubicBezTo>
                        <a:pt x="15384" y="4331"/>
                        <a:pt x="16467" y="3249"/>
                        <a:pt x="16467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74" name="Полилиния: фигура 3673">
                  <a:extLst>
                    <a:ext uri="{FF2B5EF4-FFF2-40B4-BE49-F238E27FC236}">
                      <a16:creationId xmlns:a16="http://schemas.microsoft.com/office/drawing/2014/main" id="{574BF9B0-D608-C046-16C3-C2F264BBC80D}"/>
                    </a:ext>
                  </a:extLst>
                </p:cNvPr>
                <p:cNvSpPr/>
                <p:nvPr/>
              </p:nvSpPr>
              <p:spPr>
                <a:xfrm>
                  <a:off x="11787024" y="611587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75" name="Полилиния: фигура 3674">
                  <a:extLst>
                    <a:ext uri="{FF2B5EF4-FFF2-40B4-BE49-F238E27FC236}">
                      <a16:creationId xmlns:a16="http://schemas.microsoft.com/office/drawing/2014/main" id="{C570E298-6C40-0CCE-B54E-F1D6EF240AB9}"/>
                    </a:ext>
                  </a:extLst>
                </p:cNvPr>
                <p:cNvSpPr/>
                <p:nvPr/>
              </p:nvSpPr>
              <p:spPr>
                <a:xfrm>
                  <a:off x="11787024" y="61126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76" name="Полилиния: фигура 3675">
                  <a:extLst>
                    <a:ext uri="{FF2B5EF4-FFF2-40B4-BE49-F238E27FC236}">
                      <a16:creationId xmlns:a16="http://schemas.microsoft.com/office/drawing/2014/main" id="{12D27C20-8CF4-7273-6D37-7598FF7107C2}"/>
                    </a:ext>
                  </a:extLst>
                </p:cNvPr>
                <p:cNvSpPr/>
                <p:nvPr/>
              </p:nvSpPr>
              <p:spPr>
                <a:xfrm>
                  <a:off x="11779445" y="611479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77" name="Полилиния: фигура 3676">
                  <a:extLst>
                    <a:ext uri="{FF2B5EF4-FFF2-40B4-BE49-F238E27FC236}">
                      <a16:creationId xmlns:a16="http://schemas.microsoft.com/office/drawing/2014/main" id="{29742337-AB58-22C6-54FF-6A135479C364}"/>
                    </a:ext>
                  </a:extLst>
                </p:cNvPr>
                <p:cNvSpPr/>
                <p:nvPr/>
              </p:nvSpPr>
              <p:spPr>
                <a:xfrm>
                  <a:off x="11783776" y="6119122"/>
                  <a:ext cx="2165" cy="10828"/>
                </a:xfrm>
                <a:custGeom>
                  <a:avLst/>
                  <a:gdLst>
                    <a:gd name="connsiteX0" fmla="*/ 2165 w 2165"/>
                    <a:gd name="connsiteY0" fmla="*/ 0 h 10828"/>
                    <a:gd name="connsiteX1" fmla="*/ 0 w 2165"/>
                    <a:gd name="connsiteY1" fmla="*/ 0 h 10828"/>
                    <a:gd name="connsiteX2" fmla="*/ 2165 w 2165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8">
                      <a:moveTo>
                        <a:pt x="2165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2165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78" name="Полилиния: фигура 3677">
                  <a:extLst>
                    <a:ext uri="{FF2B5EF4-FFF2-40B4-BE49-F238E27FC236}">
                      <a16:creationId xmlns:a16="http://schemas.microsoft.com/office/drawing/2014/main" id="{7D9DC748-7E6F-E9C9-0724-7E54EC3DEF05}"/>
                    </a:ext>
                  </a:extLst>
                </p:cNvPr>
                <p:cNvSpPr/>
                <p:nvPr/>
              </p:nvSpPr>
              <p:spPr>
                <a:xfrm>
                  <a:off x="11781610" y="6123454"/>
                  <a:ext cx="481" cy="812"/>
                </a:xfrm>
                <a:custGeom>
                  <a:avLst/>
                  <a:gdLst>
                    <a:gd name="connsiteX0" fmla="*/ 0 w 481"/>
                    <a:gd name="connsiteY0" fmla="*/ 0 h 812"/>
                    <a:gd name="connsiteX1" fmla="*/ 0 w 481"/>
                    <a:gd name="connsiteY1" fmla="*/ 0 h 812"/>
                    <a:gd name="connsiteX2" fmla="*/ 0 w 481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1083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79" name="Полилиния: фигура 3678">
                  <a:extLst>
                    <a:ext uri="{FF2B5EF4-FFF2-40B4-BE49-F238E27FC236}">
                      <a16:creationId xmlns:a16="http://schemas.microsoft.com/office/drawing/2014/main" id="{54A57F08-3D38-2B3C-3092-839103FD0B77}"/>
                    </a:ext>
                  </a:extLst>
                </p:cNvPr>
                <p:cNvSpPr/>
                <p:nvPr/>
              </p:nvSpPr>
              <p:spPr>
                <a:xfrm>
                  <a:off x="11787024" y="6112625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1083 h 2165"/>
                    <a:gd name="connsiteX2" fmla="*/ 0 w 108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80" name="Полилиния: фигура 3679">
                  <a:extLst>
                    <a:ext uri="{FF2B5EF4-FFF2-40B4-BE49-F238E27FC236}">
                      <a16:creationId xmlns:a16="http://schemas.microsoft.com/office/drawing/2014/main" id="{A837C5E2-9574-C9ED-31FB-66C1C7984834}"/>
                    </a:ext>
                  </a:extLst>
                </p:cNvPr>
                <p:cNvSpPr/>
                <p:nvPr/>
              </p:nvSpPr>
              <p:spPr>
                <a:xfrm>
                  <a:off x="11781339" y="6096383"/>
                  <a:ext cx="6985" cy="15159"/>
                </a:xfrm>
                <a:custGeom>
                  <a:avLst/>
                  <a:gdLst>
                    <a:gd name="connsiteX0" fmla="*/ 1354 w 6985"/>
                    <a:gd name="connsiteY0" fmla="*/ 0 h 15159"/>
                    <a:gd name="connsiteX1" fmla="*/ 271 w 6985"/>
                    <a:gd name="connsiteY1" fmla="*/ 2166 h 15159"/>
                    <a:gd name="connsiteX2" fmla="*/ 4602 w 6985"/>
                    <a:gd name="connsiteY2" fmla="*/ 4331 h 15159"/>
                    <a:gd name="connsiteX3" fmla="*/ 271 w 6985"/>
                    <a:gd name="connsiteY3" fmla="*/ 3249 h 15159"/>
                    <a:gd name="connsiteX4" fmla="*/ 271 w 6985"/>
                    <a:gd name="connsiteY4" fmla="*/ 5414 h 15159"/>
                    <a:gd name="connsiteX5" fmla="*/ 2437 w 6985"/>
                    <a:gd name="connsiteY5" fmla="*/ 8663 h 15159"/>
                    <a:gd name="connsiteX6" fmla="*/ 1354 w 6985"/>
                    <a:gd name="connsiteY6" fmla="*/ 8663 h 15159"/>
                    <a:gd name="connsiteX7" fmla="*/ 4602 w 6985"/>
                    <a:gd name="connsiteY7" fmla="*/ 11911 h 15159"/>
                    <a:gd name="connsiteX8" fmla="*/ 271 w 6985"/>
                    <a:gd name="connsiteY8" fmla="*/ 10828 h 15159"/>
                    <a:gd name="connsiteX9" fmla="*/ 271 w 6985"/>
                    <a:gd name="connsiteY9" fmla="*/ 10828 h 15159"/>
                    <a:gd name="connsiteX10" fmla="*/ 271 w 6985"/>
                    <a:gd name="connsiteY10" fmla="*/ 12994 h 15159"/>
                    <a:gd name="connsiteX11" fmla="*/ 2437 w 6985"/>
                    <a:gd name="connsiteY11" fmla="*/ 14077 h 15159"/>
                    <a:gd name="connsiteX12" fmla="*/ 4602 w 6985"/>
                    <a:gd name="connsiteY12" fmla="*/ 15160 h 15159"/>
                    <a:gd name="connsiteX13" fmla="*/ 3519 w 6985"/>
                    <a:gd name="connsiteY13" fmla="*/ 12994 h 15159"/>
                    <a:gd name="connsiteX14" fmla="*/ 5685 w 6985"/>
                    <a:gd name="connsiteY14" fmla="*/ 12994 h 15159"/>
                    <a:gd name="connsiteX15" fmla="*/ 4602 w 6985"/>
                    <a:gd name="connsiteY15" fmla="*/ 11911 h 15159"/>
                    <a:gd name="connsiteX16" fmla="*/ 5685 w 6985"/>
                    <a:gd name="connsiteY16" fmla="*/ 11911 h 15159"/>
                    <a:gd name="connsiteX17" fmla="*/ 4602 w 6985"/>
                    <a:gd name="connsiteY17" fmla="*/ 9746 h 15159"/>
                    <a:gd name="connsiteX18" fmla="*/ 4602 w 6985"/>
                    <a:gd name="connsiteY18" fmla="*/ 9746 h 15159"/>
                    <a:gd name="connsiteX19" fmla="*/ 2437 w 6985"/>
                    <a:gd name="connsiteY19" fmla="*/ 8663 h 15159"/>
                    <a:gd name="connsiteX20" fmla="*/ 4602 w 6985"/>
                    <a:gd name="connsiteY20" fmla="*/ 8663 h 15159"/>
                    <a:gd name="connsiteX21" fmla="*/ 3519 w 6985"/>
                    <a:gd name="connsiteY21" fmla="*/ 8663 h 15159"/>
                    <a:gd name="connsiteX22" fmla="*/ 6768 w 6985"/>
                    <a:gd name="connsiteY22" fmla="*/ 5414 h 15159"/>
                    <a:gd name="connsiteX23" fmla="*/ 5685 w 6985"/>
                    <a:gd name="connsiteY23" fmla="*/ 5414 h 15159"/>
                    <a:gd name="connsiteX24" fmla="*/ 6768 w 6985"/>
                    <a:gd name="connsiteY24" fmla="*/ 7580 h 15159"/>
                    <a:gd name="connsiteX25" fmla="*/ 2437 w 6985"/>
                    <a:gd name="connsiteY25" fmla="*/ 6497 h 15159"/>
                    <a:gd name="connsiteX26" fmla="*/ 5685 w 6985"/>
                    <a:gd name="connsiteY26" fmla="*/ 5414 h 15159"/>
                    <a:gd name="connsiteX27" fmla="*/ 5685 w 6985"/>
                    <a:gd name="connsiteY27" fmla="*/ 3249 h 15159"/>
                    <a:gd name="connsiteX28" fmla="*/ 6768 w 6985"/>
                    <a:gd name="connsiteY28" fmla="*/ 3249 h 15159"/>
                    <a:gd name="connsiteX29" fmla="*/ 5685 w 6985"/>
                    <a:gd name="connsiteY29" fmla="*/ 1083 h 15159"/>
                    <a:gd name="connsiteX30" fmla="*/ 4602 w 6985"/>
                    <a:gd name="connsiteY30" fmla="*/ 2166 h 15159"/>
                    <a:gd name="connsiteX31" fmla="*/ 3519 w 6985"/>
                    <a:gd name="connsiteY31" fmla="*/ 1083 h 15159"/>
                    <a:gd name="connsiteX32" fmla="*/ 4602 w 6985"/>
                    <a:gd name="connsiteY32" fmla="*/ 1083 h 15159"/>
                    <a:gd name="connsiteX33" fmla="*/ 1354 w 6985"/>
                    <a:gd name="connsiteY33" fmla="*/ 0 h 15159"/>
                    <a:gd name="connsiteX34" fmla="*/ 3519 w 6985"/>
                    <a:gd name="connsiteY34" fmla="*/ 1083 h 15159"/>
                    <a:gd name="connsiteX35" fmla="*/ 1354 w 6985"/>
                    <a:gd name="connsiteY35" fmla="*/ 0 h 15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6985" h="15159">
                      <a:moveTo>
                        <a:pt x="1354" y="0"/>
                      </a:moveTo>
                      <a:cubicBezTo>
                        <a:pt x="-812" y="1083"/>
                        <a:pt x="271" y="1083"/>
                        <a:pt x="271" y="2166"/>
                      </a:cubicBezTo>
                      <a:cubicBezTo>
                        <a:pt x="1354" y="3249"/>
                        <a:pt x="4602" y="2166"/>
                        <a:pt x="4602" y="4331"/>
                      </a:cubicBezTo>
                      <a:lnTo>
                        <a:pt x="271" y="3249"/>
                      </a:lnTo>
                      <a:cubicBezTo>
                        <a:pt x="271" y="4331"/>
                        <a:pt x="271" y="4331"/>
                        <a:pt x="271" y="5414"/>
                      </a:cubicBezTo>
                      <a:cubicBezTo>
                        <a:pt x="271" y="6497"/>
                        <a:pt x="271" y="7580"/>
                        <a:pt x="2437" y="8663"/>
                      </a:cubicBezTo>
                      <a:cubicBezTo>
                        <a:pt x="2437" y="8663"/>
                        <a:pt x="1354" y="8663"/>
                        <a:pt x="1354" y="8663"/>
                      </a:cubicBezTo>
                      <a:cubicBezTo>
                        <a:pt x="1354" y="9746"/>
                        <a:pt x="6768" y="10828"/>
                        <a:pt x="4602" y="11911"/>
                      </a:cubicBezTo>
                      <a:cubicBezTo>
                        <a:pt x="2437" y="9746"/>
                        <a:pt x="2437" y="11911"/>
                        <a:pt x="271" y="10828"/>
                      </a:cubicBezTo>
                      <a:lnTo>
                        <a:pt x="271" y="10828"/>
                      </a:lnTo>
                      <a:cubicBezTo>
                        <a:pt x="271" y="11911"/>
                        <a:pt x="1354" y="12994"/>
                        <a:pt x="271" y="12994"/>
                      </a:cubicBezTo>
                      <a:cubicBezTo>
                        <a:pt x="1354" y="12994"/>
                        <a:pt x="2437" y="12994"/>
                        <a:pt x="2437" y="14077"/>
                      </a:cubicBezTo>
                      <a:cubicBezTo>
                        <a:pt x="2437" y="14077"/>
                        <a:pt x="3519" y="14077"/>
                        <a:pt x="4602" y="15160"/>
                      </a:cubicBezTo>
                      <a:cubicBezTo>
                        <a:pt x="3519" y="14077"/>
                        <a:pt x="4602" y="14077"/>
                        <a:pt x="3519" y="12994"/>
                      </a:cubicBezTo>
                      <a:cubicBezTo>
                        <a:pt x="4602" y="12994"/>
                        <a:pt x="3519" y="12994"/>
                        <a:pt x="5685" y="12994"/>
                      </a:cubicBezTo>
                      <a:lnTo>
                        <a:pt x="4602" y="11911"/>
                      </a:lnTo>
                      <a:cubicBezTo>
                        <a:pt x="4602" y="11911"/>
                        <a:pt x="5685" y="12994"/>
                        <a:pt x="5685" y="11911"/>
                      </a:cubicBezTo>
                      <a:cubicBezTo>
                        <a:pt x="4602" y="11911"/>
                        <a:pt x="4602" y="10828"/>
                        <a:pt x="4602" y="9746"/>
                      </a:cubicBezTo>
                      <a:lnTo>
                        <a:pt x="4602" y="9746"/>
                      </a:lnTo>
                      <a:cubicBezTo>
                        <a:pt x="4602" y="8663"/>
                        <a:pt x="4602" y="8663"/>
                        <a:pt x="2437" y="8663"/>
                      </a:cubicBezTo>
                      <a:lnTo>
                        <a:pt x="4602" y="8663"/>
                      </a:lnTo>
                      <a:lnTo>
                        <a:pt x="3519" y="8663"/>
                      </a:lnTo>
                      <a:cubicBezTo>
                        <a:pt x="4602" y="7580"/>
                        <a:pt x="7851" y="7580"/>
                        <a:pt x="6768" y="5414"/>
                      </a:cubicBezTo>
                      <a:cubicBezTo>
                        <a:pt x="6768" y="5414"/>
                        <a:pt x="5685" y="5414"/>
                        <a:pt x="5685" y="5414"/>
                      </a:cubicBezTo>
                      <a:cubicBezTo>
                        <a:pt x="4602" y="5414"/>
                        <a:pt x="6768" y="6497"/>
                        <a:pt x="6768" y="7580"/>
                      </a:cubicBezTo>
                      <a:cubicBezTo>
                        <a:pt x="5685" y="7580"/>
                        <a:pt x="3519" y="6497"/>
                        <a:pt x="2437" y="6497"/>
                      </a:cubicBezTo>
                      <a:cubicBezTo>
                        <a:pt x="4602" y="6497"/>
                        <a:pt x="2437" y="5414"/>
                        <a:pt x="5685" y="5414"/>
                      </a:cubicBezTo>
                      <a:cubicBezTo>
                        <a:pt x="5685" y="4331"/>
                        <a:pt x="4602" y="4331"/>
                        <a:pt x="5685" y="3249"/>
                      </a:cubicBezTo>
                      <a:lnTo>
                        <a:pt x="6768" y="3249"/>
                      </a:lnTo>
                      <a:cubicBezTo>
                        <a:pt x="4602" y="3249"/>
                        <a:pt x="7851" y="2166"/>
                        <a:pt x="5685" y="1083"/>
                      </a:cubicBezTo>
                      <a:lnTo>
                        <a:pt x="4602" y="2166"/>
                      </a:lnTo>
                      <a:cubicBezTo>
                        <a:pt x="3519" y="2166"/>
                        <a:pt x="3519" y="2166"/>
                        <a:pt x="3519" y="1083"/>
                      </a:cubicBezTo>
                      <a:cubicBezTo>
                        <a:pt x="3519" y="1083"/>
                        <a:pt x="3519" y="1083"/>
                        <a:pt x="4602" y="1083"/>
                      </a:cubicBezTo>
                      <a:cubicBezTo>
                        <a:pt x="3519" y="1083"/>
                        <a:pt x="3519" y="0"/>
                        <a:pt x="1354" y="0"/>
                      </a:cubicBezTo>
                      <a:cubicBezTo>
                        <a:pt x="1354" y="0"/>
                        <a:pt x="3519" y="0"/>
                        <a:pt x="3519" y="1083"/>
                      </a:cubicBezTo>
                      <a:cubicBezTo>
                        <a:pt x="3519" y="1083"/>
                        <a:pt x="1354" y="1083"/>
                        <a:pt x="135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81" name="Полилиния: фигура 3680">
                  <a:extLst>
                    <a:ext uri="{FF2B5EF4-FFF2-40B4-BE49-F238E27FC236}">
                      <a16:creationId xmlns:a16="http://schemas.microsoft.com/office/drawing/2014/main" id="{FA0C9717-E45B-BB63-60DE-A000F3AFC13A}"/>
                    </a:ext>
                  </a:extLst>
                </p:cNvPr>
                <p:cNvSpPr/>
                <p:nvPr/>
              </p:nvSpPr>
              <p:spPr>
                <a:xfrm>
                  <a:off x="11788107" y="610721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82" name="Полилиния: фигура 3681">
                  <a:extLst>
                    <a:ext uri="{FF2B5EF4-FFF2-40B4-BE49-F238E27FC236}">
                      <a16:creationId xmlns:a16="http://schemas.microsoft.com/office/drawing/2014/main" id="{DD2CA9C7-E2DA-6636-85A7-E1F2EC22A691}"/>
                    </a:ext>
                  </a:extLst>
                </p:cNvPr>
                <p:cNvSpPr/>
                <p:nvPr/>
              </p:nvSpPr>
              <p:spPr>
                <a:xfrm>
                  <a:off x="11778362" y="6087720"/>
                  <a:ext cx="12392" cy="7579"/>
                </a:xfrm>
                <a:custGeom>
                  <a:avLst/>
                  <a:gdLst>
                    <a:gd name="connsiteX0" fmla="*/ 7580 w 12392"/>
                    <a:gd name="connsiteY0" fmla="*/ 4331 h 7579"/>
                    <a:gd name="connsiteX1" fmla="*/ 9746 w 12392"/>
                    <a:gd name="connsiteY1" fmla="*/ 3249 h 7579"/>
                    <a:gd name="connsiteX2" fmla="*/ 5414 w 12392"/>
                    <a:gd name="connsiteY2" fmla="*/ 4331 h 7579"/>
                    <a:gd name="connsiteX3" fmla="*/ 4331 w 12392"/>
                    <a:gd name="connsiteY3" fmla="*/ 3249 h 7579"/>
                    <a:gd name="connsiteX4" fmla="*/ 7580 w 12392"/>
                    <a:gd name="connsiteY4" fmla="*/ 2166 h 7579"/>
                    <a:gd name="connsiteX5" fmla="*/ 7580 w 12392"/>
                    <a:gd name="connsiteY5" fmla="*/ 1083 h 7579"/>
                    <a:gd name="connsiteX6" fmla="*/ 5414 w 12392"/>
                    <a:gd name="connsiteY6" fmla="*/ 2166 h 7579"/>
                    <a:gd name="connsiteX7" fmla="*/ 3248 w 12392"/>
                    <a:gd name="connsiteY7" fmla="*/ 2166 h 7579"/>
                    <a:gd name="connsiteX8" fmla="*/ 4331 w 12392"/>
                    <a:gd name="connsiteY8" fmla="*/ 2166 h 7579"/>
                    <a:gd name="connsiteX9" fmla="*/ 6497 w 12392"/>
                    <a:gd name="connsiteY9" fmla="*/ 0 h 7579"/>
                    <a:gd name="connsiteX10" fmla="*/ 0 w 12392"/>
                    <a:gd name="connsiteY10" fmla="*/ 2166 h 7579"/>
                    <a:gd name="connsiteX11" fmla="*/ 1083 w 12392"/>
                    <a:gd name="connsiteY11" fmla="*/ 2166 h 7579"/>
                    <a:gd name="connsiteX12" fmla="*/ 3248 w 12392"/>
                    <a:gd name="connsiteY12" fmla="*/ 0 h 7579"/>
                    <a:gd name="connsiteX13" fmla="*/ 3248 w 12392"/>
                    <a:gd name="connsiteY13" fmla="*/ 1083 h 7579"/>
                    <a:gd name="connsiteX14" fmla="*/ 2165 w 12392"/>
                    <a:gd name="connsiteY14" fmla="*/ 1083 h 7579"/>
                    <a:gd name="connsiteX15" fmla="*/ 1083 w 12392"/>
                    <a:gd name="connsiteY15" fmla="*/ 1083 h 7579"/>
                    <a:gd name="connsiteX16" fmla="*/ 2165 w 12392"/>
                    <a:gd name="connsiteY16" fmla="*/ 2166 h 7579"/>
                    <a:gd name="connsiteX17" fmla="*/ 3248 w 12392"/>
                    <a:gd name="connsiteY17" fmla="*/ 3249 h 7579"/>
                    <a:gd name="connsiteX18" fmla="*/ 4331 w 12392"/>
                    <a:gd name="connsiteY18" fmla="*/ 5414 h 7579"/>
                    <a:gd name="connsiteX19" fmla="*/ 4331 w 12392"/>
                    <a:gd name="connsiteY19" fmla="*/ 4331 h 7579"/>
                    <a:gd name="connsiteX20" fmla="*/ 6497 w 12392"/>
                    <a:gd name="connsiteY20" fmla="*/ 4331 h 7579"/>
                    <a:gd name="connsiteX21" fmla="*/ 7580 w 12392"/>
                    <a:gd name="connsiteY21" fmla="*/ 4331 h 7579"/>
                    <a:gd name="connsiteX22" fmla="*/ 7580 w 12392"/>
                    <a:gd name="connsiteY22" fmla="*/ 4331 h 7579"/>
                    <a:gd name="connsiteX23" fmla="*/ 7580 w 12392"/>
                    <a:gd name="connsiteY23" fmla="*/ 6497 h 7579"/>
                    <a:gd name="connsiteX24" fmla="*/ 10828 w 12392"/>
                    <a:gd name="connsiteY24" fmla="*/ 5414 h 7579"/>
                    <a:gd name="connsiteX25" fmla="*/ 11911 w 12392"/>
                    <a:gd name="connsiteY25" fmla="*/ 7580 h 7579"/>
                    <a:gd name="connsiteX26" fmla="*/ 11911 w 12392"/>
                    <a:gd name="connsiteY26" fmla="*/ 6497 h 7579"/>
                    <a:gd name="connsiteX27" fmla="*/ 11911 w 12392"/>
                    <a:gd name="connsiteY27" fmla="*/ 4331 h 7579"/>
                    <a:gd name="connsiteX28" fmla="*/ 9746 w 12392"/>
                    <a:gd name="connsiteY28" fmla="*/ 4331 h 7579"/>
                    <a:gd name="connsiteX29" fmla="*/ 7580 w 12392"/>
                    <a:gd name="connsiteY29" fmla="*/ 4331 h 7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2392" h="7579">
                      <a:moveTo>
                        <a:pt x="7580" y="4331"/>
                      </a:moveTo>
                      <a:cubicBezTo>
                        <a:pt x="7580" y="3249"/>
                        <a:pt x="8663" y="4331"/>
                        <a:pt x="9746" y="3249"/>
                      </a:cubicBezTo>
                      <a:cubicBezTo>
                        <a:pt x="8663" y="3249"/>
                        <a:pt x="7580" y="4331"/>
                        <a:pt x="5414" y="4331"/>
                      </a:cubicBezTo>
                      <a:cubicBezTo>
                        <a:pt x="6497" y="3249"/>
                        <a:pt x="4331" y="3249"/>
                        <a:pt x="4331" y="3249"/>
                      </a:cubicBezTo>
                      <a:cubicBezTo>
                        <a:pt x="5414" y="3249"/>
                        <a:pt x="7580" y="2166"/>
                        <a:pt x="7580" y="2166"/>
                      </a:cubicBezTo>
                      <a:cubicBezTo>
                        <a:pt x="6497" y="2166"/>
                        <a:pt x="7580" y="1083"/>
                        <a:pt x="7580" y="1083"/>
                      </a:cubicBezTo>
                      <a:cubicBezTo>
                        <a:pt x="6497" y="3249"/>
                        <a:pt x="6497" y="1083"/>
                        <a:pt x="5414" y="2166"/>
                      </a:cubicBezTo>
                      <a:cubicBezTo>
                        <a:pt x="4331" y="3249"/>
                        <a:pt x="3248" y="2166"/>
                        <a:pt x="3248" y="2166"/>
                      </a:cubicBezTo>
                      <a:cubicBezTo>
                        <a:pt x="4331" y="1083"/>
                        <a:pt x="4331" y="2166"/>
                        <a:pt x="4331" y="2166"/>
                      </a:cubicBezTo>
                      <a:cubicBezTo>
                        <a:pt x="6497" y="1083"/>
                        <a:pt x="5414" y="1083"/>
                        <a:pt x="6497" y="0"/>
                      </a:cubicBezTo>
                      <a:cubicBezTo>
                        <a:pt x="3248" y="1083"/>
                        <a:pt x="2165" y="-1083"/>
                        <a:pt x="0" y="2166"/>
                      </a:cubicBezTo>
                      <a:cubicBezTo>
                        <a:pt x="0" y="3249"/>
                        <a:pt x="0" y="2166"/>
                        <a:pt x="1083" y="2166"/>
                      </a:cubicBezTo>
                      <a:cubicBezTo>
                        <a:pt x="1083" y="1083"/>
                        <a:pt x="2165" y="0"/>
                        <a:pt x="3248" y="0"/>
                      </a:cubicBezTo>
                      <a:cubicBezTo>
                        <a:pt x="3248" y="1083"/>
                        <a:pt x="4331" y="0"/>
                        <a:pt x="3248" y="1083"/>
                      </a:cubicBezTo>
                      <a:cubicBezTo>
                        <a:pt x="3248" y="1083"/>
                        <a:pt x="3248" y="1083"/>
                        <a:pt x="2165" y="1083"/>
                      </a:cubicBezTo>
                      <a:cubicBezTo>
                        <a:pt x="2165" y="1083"/>
                        <a:pt x="1083" y="1083"/>
                        <a:pt x="1083" y="1083"/>
                      </a:cubicBezTo>
                      <a:cubicBezTo>
                        <a:pt x="1083" y="1083"/>
                        <a:pt x="1083" y="2166"/>
                        <a:pt x="2165" y="2166"/>
                      </a:cubicBezTo>
                      <a:cubicBezTo>
                        <a:pt x="2165" y="2166"/>
                        <a:pt x="2165" y="3249"/>
                        <a:pt x="3248" y="3249"/>
                      </a:cubicBezTo>
                      <a:cubicBezTo>
                        <a:pt x="4331" y="4331"/>
                        <a:pt x="4331" y="5414"/>
                        <a:pt x="4331" y="5414"/>
                      </a:cubicBezTo>
                      <a:lnTo>
                        <a:pt x="4331" y="4331"/>
                      </a:lnTo>
                      <a:cubicBezTo>
                        <a:pt x="5414" y="4331"/>
                        <a:pt x="5414" y="4331"/>
                        <a:pt x="6497" y="4331"/>
                      </a:cubicBezTo>
                      <a:cubicBezTo>
                        <a:pt x="6497" y="4331"/>
                        <a:pt x="7580" y="4331"/>
                        <a:pt x="7580" y="4331"/>
                      </a:cubicBezTo>
                      <a:cubicBezTo>
                        <a:pt x="7580" y="5414"/>
                        <a:pt x="7580" y="5414"/>
                        <a:pt x="7580" y="4331"/>
                      </a:cubicBezTo>
                      <a:cubicBezTo>
                        <a:pt x="7580" y="5414"/>
                        <a:pt x="8663" y="5414"/>
                        <a:pt x="7580" y="6497"/>
                      </a:cubicBezTo>
                      <a:cubicBezTo>
                        <a:pt x="8663" y="6497"/>
                        <a:pt x="9746" y="6497"/>
                        <a:pt x="10828" y="5414"/>
                      </a:cubicBezTo>
                      <a:cubicBezTo>
                        <a:pt x="11911" y="6497"/>
                        <a:pt x="10828" y="6497"/>
                        <a:pt x="11911" y="7580"/>
                      </a:cubicBezTo>
                      <a:cubicBezTo>
                        <a:pt x="12994" y="6497"/>
                        <a:pt x="11911" y="6497"/>
                        <a:pt x="11911" y="6497"/>
                      </a:cubicBezTo>
                      <a:cubicBezTo>
                        <a:pt x="10828" y="6497"/>
                        <a:pt x="10828" y="5414"/>
                        <a:pt x="11911" y="4331"/>
                      </a:cubicBezTo>
                      <a:cubicBezTo>
                        <a:pt x="11911" y="4331"/>
                        <a:pt x="10828" y="4331"/>
                        <a:pt x="9746" y="4331"/>
                      </a:cubicBezTo>
                      <a:cubicBezTo>
                        <a:pt x="8663" y="4331"/>
                        <a:pt x="7580" y="4331"/>
                        <a:pt x="758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83" name="Полилиния: фигура 3682">
                  <a:extLst>
                    <a:ext uri="{FF2B5EF4-FFF2-40B4-BE49-F238E27FC236}">
                      <a16:creationId xmlns:a16="http://schemas.microsoft.com/office/drawing/2014/main" id="{21B3F867-DAA0-28BA-DFA0-930A7090685A}"/>
                    </a:ext>
                  </a:extLst>
                </p:cNvPr>
                <p:cNvSpPr/>
                <p:nvPr/>
              </p:nvSpPr>
              <p:spPr>
                <a:xfrm>
                  <a:off x="11785941" y="6095300"/>
                  <a:ext cx="2165" cy="10828"/>
                </a:xfrm>
                <a:custGeom>
                  <a:avLst/>
                  <a:gdLst>
                    <a:gd name="connsiteX0" fmla="*/ 2166 w 2165"/>
                    <a:gd name="connsiteY0" fmla="*/ 0 h 10828"/>
                    <a:gd name="connsiteX1" fmla="*/ 0 w 2165"/>
                    <a:gd name="connsiteY1" fmla="*/ 0 h 10828"/>
                    <a:gd name="connsiteX2" fmla="*/ 1083 w 2165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8">
                      <a:moveTo>
                        <a:pt x="2166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84" name="Полилиния: фигура 3683">
                  <a:extLst>
                    <a:ext uri="{FF2B5EF4-FFF2-40B4-BE49-F238E27FC236}">
                      <a16:creationId xmlns:a16="http://schemas.microsoft.com/office/drawing/2014/main" id="{16EED7EF-0D4E-7EC4-7387-C6F4F155FCCC}"/>
                    </a:ext>
                  </a:extLst>
                </p:cNvPr>
                <p:cNvSpPr/>
                <p:nvPr/>
              </p:nvSpPr>
              <p:spPr>
                <a:xfrm>
                  <a:off x="11781610" y="6094818"/>
                  <a:ext cx="1531" cy="481"/>
                </a:xfrm>
                <a:custGeom>
                  <a:avLst/>
                  <a:gdLst>
                    <a:gd name="connsiteX0" fmla="*/ 0 w 1531"/>
                    <a:gd name="connsiteY0" fmla="*/ 481 h 481"/>
                    <a:gd name="connsiteX1" fmla="*/ 1083 w 1531"/>
                    <a:gd name="connsiteY1" fmla="*/ 481 h 481"/>
                    <a:gd name="connsiteX2" fmla="*/ 0 w 1531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31" h="481">
                      <a:moveTo>
                        <a:pt x="0" y="481"/>
                      </a:moveTo>
                      <a:cubicBezTo>
                        <a:pt x="1083" y="481"/>
                        <a:pt x="1083" y="481"/>
                        <a:pt x="1083" y="481"/>
                      </a:cubicBezTo>
                      <a:cubicBezTo>
                        <a:pt x="2166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85" name="Полилиния: фигура 3684">
                  <a:extLst>
                    <a:ext uri="{FF2B5EF4-FFF2-40B4-BE49-F238E27FC236}">
                      <a16:creationId xmlns:a16="http://schemas.microsoft.com/office/drawing/2014/main" id="{5B441DFB-1AB9-F87B-4289-6CF6692659A3}"/>
                    </a:ext>
                  </a:extLst>
                </p:cNvPr>
                <p:cNvSpPr/>
                <p:nvPr/>
              </p:nvSpPr>
              <p:spPr>
                <a:xfrm>
                  <a:off x="11783776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86" name="Полилиния: фигура 3685">
                  <a:extLst>
                    <a:ext uri="{FF2B5EF4-FFF2-40B4-BE49-F238E27FC236}">
                      <a16:creationId xmlns:a16="http://schemas.microsoft.com/office/drawing/2014/main" id="{D1321841-F86E-82FA-08CF-2DB7EFAC5DAF}"/>
                    </a:ext>
                  </a:extLst>
                </p:cNvPr>
                <p:cNvSpPr/>
                <p:nvPr/>
              </p:nvSpPr>
              <p:spPr>
                <a:xfrm>
                  <a:off x="11775113" y="6085333"/>
                  <a:ext cx="5414" cy="4552"/>
                </a:xfrm>
                <a:custGeom>
                  <a:avLst/>
                  <a:gdLst>
                    <a:gd name="connsiteX0" fmla="*/ 0 w 5414"/>
                    <a:gd name="connsiteY0" fmla="*/ 3470 h 4552"/>
                    <a:gd name="connsiteX1" fmla="*/ 2166 w 5414"/>
                    <a:gd name="connsiteY1" fmla="*/ 4552 h 4552"/>
                    <a:gd name="connsiteX2" fmla="*/ 5414 w 5414"/>
                    <a:gd name="connsiteY2" fmla="*/ 221 h 4552"/>
                    <a:gd name="connsiteX3" fmla="*/ 2166 w 5414"/>
                    <a:gd name="connsiteY3" fmla="*/ 2387 h 4552"/>
                    <a:gd name="connsiteX4" fmla="*/ 1083 w 5414"/>
                    <a:gd name="connsiteY4" fmla="*/ 1304 h 4552"/>
                    <a:gd name="connsiteX5" fmla="*/ 0 w 5414"/>
                    <a:gd name="connsiteY5" fmla="*/ 3470 h 4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14" h="4552">
                      <a:moveTo>
                        <a:pt x="0" y="3470"/>
                      </a:moveTo>
                      <a:cubicBezTo>
                        <a:pt x="1083" y="3470"/>
                        <a:pt x="2166" y="2387"/>
                        <a:pt x="2166" y="4552"/>
                      </a:cubicBezTo>
                      <a:cubicBezTo>
                        <a:pt x="3249" y="3470"/>
                        <a:pt x="4332" y="1304"/>
                        <a:pt x="5414" y="221"/>
                      </a:cubicBezTo>
                      <a:cubicBezTo>
                        <a:pt x="5414" y="-862"/>
                        <a:pt x="3249" y="2387"/>
                        <a:pt x="2166" y="2387"/>
                      </a:cubicBezTo>
                      <a:cubicBezTo>
                        <a:pt x="3249" y="1304"/>
                        <a:pt x="1083" y="2387"/>
                        <a:pt x="1083" y="1304"/>
                      </a:cubicBezTo>
                      <a:cubicBezTo>
                        <a:pt x="1083" y="2387"/>
                        <a:pt x="1083" y="2387"/>
                        <a:pt x="0" y="347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87" name="Полилиния: фигура 3686">
                  <a:extLst>
                    <a:ext uri="{FF2B5EF4-FFF2-40B4-BE49-F238E27FC236}">
                      <a16:creationId xmlns:a16="http://schemas.microsoft.com/office/drawing/2014/main" id="{DA4E78D6-6FFF-D443-00BD-12FAE7B19941}"/>
                    </a:ext>
                  </a:extLst>
                </p:cNvPr>
                <p:cNvSpPr/>
                <p:nvPr/>
              </p:nvSpPr>
              <p:spPr>
                <a:xfrm>
                  <a:off x="11751291" y="6076891"/>
                  <a:ext cx="24905" cy="9745"/>
                </a:xfrm>
                <a:custGeom>
                  <a:avLst/>
                  <a:gdLst>
                    <a:gd name="connsiteX0" fmla="*/ 23822 w 24905"/>
                    <a:gd name="connsiteY0" fmla="*/ 4331 h 9745"/>
                    <a:gd name="connsiteX1" fmla="*/ 22740 w 24905"/>
                    <a:gd name="connsiteY1" fmla="*/ 4331 h 9745"/>
                    <a:gd name="connsiteX2" fmla="*/ 23822 w 24905"/>
                    <a:gd name="connsiteY2" fmla="*/ 4331 h 9745"/>
                    <a:gd name="connsiteX3" fmla="*/ 22740 w 24905"/>
                    <a:gd name="connsiteY3" fmla="*/ 2166 h 9745"/>
                    <a:gd name="connsiteX4" fmla="*/ 22740 w 24905"/>
                    <a:gd name="connsiteY4" fmla="*/ 3249 h 9745"/>
                    <a:gd name="connsiteX5" fmla="*/ 20574 w 24905"/>
                    <a:gd name="connsiteY5" fmla="*/ 3249 h 9745"/>
                    <a:gd name="connsiteX6" fmla="*/ 19491 w 24905"/>
                    <a:gd name="connsiteY6" fmla="*/ 5414 h 9745"/>
                    <a:gd name="connsiteX7" fmla="*/ 18408 w 24905"/>
                    <a:gd name="connsiteY7" fmla="*/ 1083 h 9745"/>
                    <a:gd name="connsiteX8" fmla="*/ 17326 w 24905"/>
                    <a:gd name="connsiteY8" fmla="*/ 5414 h 9745"/>
                    <a:gd name="connsiteX9" fmla="*/ 15160 w 24905"/>
                    <a:gd name="connsiteY9" fmla="*/ 3249 h 9745"/>
                    <a:gd name="connsiteX10" fmla="*/ 16243 w 24905"/>
                    <a:gd name="connsiteY10" fmla="*/ 3249 h 9745"/>
                    <a:gd name="connsiteX11" fmla="*/ 15160 w 24905"/>
                    <a:gd name="connsiteY11" fmla="*/ 3249 h 9745"/>
                    <a:gd name="connsiteX12" fmla="*/ 15160 w 24905"/>
                    <a:gd name="connsiteY12" fmla="*/ 1083 h 9745"/>
                    <a:gd name="connsiteX13" fmla="*/ 12994 w 24905"/>
                    <a:gd name="connsiteY13" fmla="*/ 1083 h 9745"/>
                    <a:gd name="connsiteX14" fmla="*/ 12994 w 24905"/>
                    <a:gd name="connsiteY14" fmla="*/ 0 h 9745"/>
                    <a:gd name="connsiteX15" fmla="*/ 8663 w 24905"/>
                    <a:gd name="connsiteY15" fmla="*/ 1083 h 9745"/>
                    <a:gd name="connsiteX16" fmla="*/ 7580 w 24905"/>
                    <a:gd name="connsiteY16" fmla="*/ 0 h 9745"/>
                    <a:gd name="connsiteX17" fmla="*/ 7580 w 24905"/>
                    <a:gd name="connsiteY17" fmla="*/ 4331 h 9745"/>
                    <a:gd name="connsiteX18" fmla="*/ 5414 w 24905"/>
                    <a:gd name="connsiteY18" fmla="*/ 4331 h 9745"/>
                    <a:gd name="connsiteX19" fmla="*/ 5414 w 24905"/>
                    <a:gd name="connsiteY19" fmla="*/ 1083 h 9745"/>
                    <a:gd name="connsiteX20" fmla="*/ 4331 w 24905"/>
                    <a:gd name="connsiteY20" fmla="*/ 2166 h 9745"/>
                    <a:gd name="connsiteX21" fmla="*/ 3248 w 24905"/>
                    <a:gd name="connsiteY21" fmla="*/ 0 h 9745"/>
                    <a:gd name="connsiteX22" fmla="*/ 2165 w 24905"/>
                    <a:gd name="connsiteY22" fmla="*/ 2166 h 9745"/>
                    <a:gd name="connsiteX23" fmla="*/ 1083 w 24905"/>
                    <a:gd name="connsiteY23" fmla="*/ 4331 h 9745"/>
                    <a:gd name="connsiteX24" fmla="*/ 0 w 24905"/>
                    <a:gd name="connsiteY24" fmla="*/ 3249 h 9745"/>
                    <a:gd name="connsiteX25" fmla="*/ 1083 w 24905"/>
                    <a:gd name="connsiteY25" fmla="*/ 7580 h 9745"/>
                    <a:gd name="connsiteX26" fmla="*/ 6497 w 24905"/>
                    <a:gd name="connsiteY26" fmla="*/ 6497 h 9745"/>
                    <a:gd name="connsiteX27" fmla="*/ 7580 w 24905"/>
                    <a:gd name="connsiteY27" fmla="*/ 4331 h 9745"/>
                    <a:gd name="connsiteX28" fmla="*/ 7580 w 24905"/>
                    <a:gd name="connsiteY28" fmla="*/ 6497 h 9745"/>
                    <a:gd name="connsiteX29" fmla="*/ 7580 w 24905"/>
                    <a:gd name="connsiteY29" fmla="*/ 4331 h 9745"/>
                    <a:gd name="connsiteX30" fmla="*/ 8663 w 24905"/>
                    <a:gd name="connsiteY30" fmla="*/ 6497 h 9745"/>
                    <a:gd name="connsiteX31" fmla="*/ 9746 w 24905"/>
                    <a:gd name="connsiteY31" fmla="*/ 4331 h 9745"/>
                    <a:gd name="connsiteX32" fmla="*/ 9746 w 24905"/>
                    <a:gd name="connsiteY32" fmla="*/ 7580 h 9745"/>
                    <a:gd name="connsiteX33" fmla="*/ 18408 w 24905"/>
                    <a:gd name="connsiteY33" fmla="*/ 7580 h 9745"/>
                    <a:gd name="connsiteX34" fmla="*/ 18408 w 24905"/>
                    <a:gd name="connsiteY34" fmla="*/ 5414 h 9745"/>
                    <a:gd name="connsiteX35" fmla="*/ 20574 w 24905"/>
                    <a:gd name="connsiteY35" fmla="*/ 5414 h 9745"/>
                    <a:gd name="connsiteX36" fmla="*/ 21657 w 24905"/>
                    <a:gd name="connsiteY36" fmla="*/ 7580 h 9745"/>
                    <a:gd name="connsiteX37" fmla="*/ 22740 w 24905"/>
                    <a:gd name="connsiteY37" fmla="*/ 6497 h 9745"/>
                    <a:gd name="connsiteX38" fmla="*/ 20574 w 24905"/>
                    <a:gd name="connsiteY38" fmla="*/ 9746 h 9745"/>
                    <a:gd name="connsiteX39" fmla="*/ 21657 w 24905"/>
                    <a:gd name="connsiteY39" fmla="*/ 9746 h 9745"/>
                    <a:gd name="connsiteX40" fmla="*/ 21657 w 24905"/>
                    <a:gd name="connsiteY40" fmla="*/ 8663 h 9745"/>
                    <a:gd name="connsiteX41" fmla="*/ 22740 w 24905"/>
                    <a:gd name="connsiteY41" fmla="*/ 9746 h 9745"/>
                    <a:gd name="connsiteX42" fmla="*/ 24905 w 24905"/>
                    <a:gd name="connsiteY42" fmla="*/ 5414 h 9745"/>
                    <a:gd name="connsiteX43" fmla="*/ 22740 w 24905"/>
                    <a:gd name="connsiteY43" fmla="*/ 2166 h 9745"/>
                    <a:gd name="connsiteX44" fmla="*/ 23822 w 24905"/>
                    <a:gd name="connsiteY44" fmla="*/ 4331 h 9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24905" h="9745">
                      <a:moveTo>
                        <a:pt x="23822" y="4331"/>
                      </a:moveTo>
                      <a:cubicBezTo>
                        <a:pt x="23822" y="4331"/>
                        <a:pt x="22740" y="5414"/>
                        <a:pt x="22740" y="4331"/>
                      </a:cubicBezTo>
                      <a:cubicBezTo>
                        <a:pt x="22740" y="3249"/>
                        <a:pt x="22740" y="3249"/>
                        <a:pt x="23822" y="4331"/>
                      </a:cubicBezTo>
                      <a:cubicBezTo>
                        <a:pt x="23822" y="1083"/>
                        <a:pt x="22740" y="3249"/>
                        <a:pt x="22740" y="2166"/>
                      </a:cubicBezTo>
                      <a:cubicBezTo>
                        <a:pt x="22740" y="2166"/>
                        <a:pt x="22740" y="3249"/>
                        <a:pt x="22740" y="3249"/>
                      </a:cubicBezTo>
                      <a:cubicBezTo>
                        <a:pt x="21657" y="2166"/>
                        <a:pt x="21657" y="4331"/>
                        <a:pt x="20574" y="3249"/>
                      </a:cubicBezTo>
                      <a:cubicBezTo>
                        <a:pt x="20574" y="3249"/>
                        <a:pt x="19491" y="3249"/>
                        <a:pt x="19491" y="5414"/>
                      </a:cubicBezTo>
                      <a:cubicBezTo>
                        <a:pt x="19491" y="3249"/>
                        <a:pt x="19491" y="3249"/>
                        <a:pt x="18408" y="1083"/>
                      </a:cubicBezTo>
                      <a:cubicBezTo>
                        <a:pt x="18408" y="2166"/>
                        <a:pt x="18408" y="4331"/>
                        <a:pt x="17326" y="5414"/>
                      </a:cubicBezTo>
                      <a:cubicBezTo>
                        <a:pt x="16243" y="2166"/>
                        <a:pt x="16243" y="5414"/>
                        <a:pt x="15160" y="3249"/>
                      </a:cubicBezTo>
                      <a:cubicBezTo>
                        <a:pt x="15160" y="3249"/>
                        <a:pt x="15160" y="2166"/>
                        <a:pt x="16243" y="3249"/>
                      </a:cubicBezTo>
                      <a:cubicBezTo>
                        <a:pt x="16243" y="1083"/>
                        <a:pt x="15160" y="3249"/>
                        <a:pt x="15160" y="3249"/>
                      </a:cubicBezTo>
                      <a:lnTo>
                        <a:pt x="15160" y="1083"/>
                      </a:lnTo>
                      <a:cubicBezTo>
                        <a:pt x="14077" y="1083"/>
                        <a:pt x="12994" y="3249"/>
                        <a:pt x="12994" y="1083"/>
                      </a:cubicBezTo>
                      <a:lnTo>
                        <a:pt x="12994" y="0"/>
                      </a:lnTo>
                      <a:cubicBezTo>
                        <a:pt x="11911" y="1083"/>
                        <a:pt x="9746" y="1083"/>
                        <a:pt x="8663" y="1083"/>
                      </a:cubicBezTo>
                      <a:lnTo>
                        <a:pt x="7580" y="0"/>
                      </a:lnTo>
                      <a:cubicBezTo>
                        <a:pt x="5414" y="2166"/>
                        <a:pt x="8663" y="1083"/>
                        <a:pt x="7580" y="4331"/>
                      </a:cubicBezTo>
                      <a:cubicBezTo>
                        <a:pt x="7580" y="0"/>
                        <a:pt x="6497" y="5414"/>
                        <a:pt x="5414" y="4331"/>
                      </a:cubicBezTo>
                      <a:cubicBezTo>
                        <a:pt x="5414" y="2166"/>
                        <a:pt x="6497" y="3249"/>
                        <a:pt x="5414" y="1083"/>
                      </a:cubicBezTo>
                      <a:cubicBezTo>
                        <a:pt x="5414" y="3249"/>
                        <a:pt x="5414" y="2166"/>
                        <a:pt x="4331" y="2166"/>
                      </a:cubicBezTo>
                      <a:cubicBezTo>
                        <a:pt x="4331" y="0"/>
                        <a:pt x="3248" y="2166"/>
                        <a:pt x="3248" y="0"/>
                      </a:cubicBezTo>
                      <a:cubicBezTo>
                        <a:pt x="3248" y="0"/>
                        <a:pt x="3248" y="1083"/>
                        <a:pt x="2165" y="2166"/>
                      </a:cubicBezTo>
                      <a:cubicBezTo>
                        <a:pt x="2165" y="3249"/>
                        <a:pt x="1083" y="4331"/>
                        <a:pt x="1083" y="4331"/>
                      </a:cubicBezTo>
                      <a:cubicBezTo>
                        <a:pt x="1083" y="3249"/>
                        <a:pt x="0" y="3249"/>
                        <a:pt x="0" y="3249"/>
                      </a:cubicBezTo>
                      <a:cubicBezTo>
                        <a:pt x="1083" y="3249"/>
                        <a:pt x="0" y="6497"/>
                        <a:pt x="1083" y="7580"/>
                      </a:cubicBezTo>
                      <a:cubicBezTo>
                        <a:pt x="2165" y="6497"/>
                        <a:pt x="5414" y="5414"/>
                        <a:pt x="6497" y="6497"/>
                      </a:cubicBezTo>
                      <a:cubicBezTo>
                        <a:pt x="6497" y="3249"/>
                        <a:pt x="7580" y="6497"/>
                        <a:pt x="7580" y="4331"/>
                      </a:cubicBezTo>
                      <a:cubicBezTo>
                        <a:pt x="7580" y="5414"/>
                        <a:pt x="7580" y="6497"/>
                        <a:pt x="7580" y="6497"/>
                      </a:cubicBezTo>
                      <a:cubicBezTo>
                        <a:pt x="8663" y="6497"/>
                        <a:pt x="7580" y="5414"/>
                        <a:pt x="7580" y="4331"/>
                      </a:cubicBezTo>
                      <a:cubicBezTo>
                        <a:pt x="8663" y="4331"/>
                        <a:pt x="8663" y="5414"/>
                        <a:pt x="8663" y="6497"/>
                      </a:cubicBezTo>
                      <a:cubicBezTo>
                        <a:pt x="9746" y="6497"/>
                        <a:pt x="8663" y="5414"/>
                        <a:pt x="9746" y="4331"/>
                      </a:cubicBezTo>
                      <a:lnTo>
                        <a:pt x="9746" y="7580"/>
                      </a:lnTo>
                      <a:cubicBezTo>
                        <a:pt x="11911" y="6497"/>
                        <a:pt x="16243" y="5414"/>
                        <a:pt x="18408" y="7580"/>
                      </a:cubicBezTo>
                      <a:lnTo>
                        <a:pt x="18408" y="5414"/>
                      </a:lnTo>
                      <a:cubicBezTo>
                        <a:pt x="18408" y="6497"/>
                        <a:pt x="19491" y="5414"/>
                        <a:pt x="20574" y="5414"/>
                      </a:cubicBezTo>
                      <a:cubicBezTo>
                        <a:pt x="21657" y="5414"/>
                        <a:pt x="21657" y="5414"/>
                        <a:pt x="21657" y="7580"/>
                      </a:cubicBezTo>
                      <a:lnTo>
                        <a:pt x="22740" y="6497"/>
                      </a:lnTo>
                      <a:cubicBezTo>
                        <a:pt x="21657" y="7580"/>
                        <a:pt x="21657" y="8663"/>
                        <a:pt x="20574" y="9746"/>
                      </a:cubicBezTo>
                      <a:cubicBezTo>
                        <a:pt x="21657" y="9746"/>
                        <a:pt x="21657" y="9746"/>
                        <a:pt x="21657" y="9746"/>
                      </a:cubicBezTo>
                      <a:lnTo>
                        <a:pt x="21657" y="8663"/>
                      </a:lnTo>
                      <a:cubicBezTo>
                        <a:pt x="22740" y="7580"/>
                        <a:pt x="22740" y="8663"/>
                        <a:pt x="22740" y="9746"/>
                      </a:cubicBezTo>
                      <a:cubicBezTo>
                        <a:pt x="24905" y="8663"/>
                        <a:pt x="23822" y="6497"/>
                        <a:pt x="24905" y="5414"/>
                      </a:cubicBezTo>
                      <a:cubicBezTo>
                        <a:pt x="21657" y="7580"/>
                        <a:pt x="24905" y="2166"/>
                        <a:pt x="22740" y="2166"/>
                      </a:cubicBezTo>
                      <a:cubicBezTo>
                        <a:pt x="23822" y="2166"/>
                        <a:pt x="23822" y="3249"/>
                        <a:pt x="23822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88" name="Полилиния: фигура 3687">
                  <a:extLst>
                    <a:ext uri="{FF2B5EF4-FFF2-40B4-BE49-F238E27FC236}">
                      <a16:creationId xmlns:a16="http://schemas.microsoft.com/office/drawing/2014/main" id="{8C66678F-FC42-E95B-5E22-D1CA7B6CEE49}"/>
                    </a:ext>
                  </a:extLst>
                </p:cNvPr>
                <p:cNvSpPr/>
                <p:nvPr/>
              </p:nvSpPr>
              <p:spPr>
                <a:xfrm>
                  <a:off x="11775113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89" name="Полилиния: фигура 3688">
                  <a:extLst>
                    <a:ext uri="{FF2B5EF4-FFF2-40B4-BE49-F238E27FC236}">
                      <a16:creationId xmlns:a16="http://schemas.microsoft.com/office/drawing/2014/main" id="{963DFEE5-C67D-AB0D-6E36-04DAAFD37BFD}"/>
                    </a:ext>
                  </a:extLst>
                </p:cNvPr>
                <p:cNvSpPr/>
                <p:nvPr/>
              </p:nvSpPr>
              <p:spPr>
                <a:xfrm>
                  <a:off x="11753456" y="6080140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90" name="Полилиния: фигура 3689">
                  <a:extLst>
                    <a:ext uri="{FF2B5EF4-FFF2-40B4-BE49-F238E27FC236}">
                      <a16:creationId xmlns:a16="http://schemas.microsoft.com/office/drawing/2014/main" id="{08EFEBAA-1F0E-2683-0637-869C632ACD53}"/>
                    </a:ext>
                  </a:extLst>
                </p:cNvPr>
                <p:cNvSpPr/>
                <p:nvPr/>
              </p:nvSpPr>
              <p:spPr>
                <a:xfrm>
                  <a:off x="11776196" y="60866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91" name="Полилиния: фигура 3690">
                  <a:extLst>
                    <a:ext uri="{FF2B5EF4-FFF2-40B4-BE49-F238E27FC236}">
                      <a16:creationId xmlns:a16="http://schemas.microsoft.com/office/drawing/2014/main" id="{F37E7007-4C19-52DB-0FAE-59D6CA8F7DD7}"/>
                    </a:ext>
                  </a:extLst>
                </p:cNvPr>
                <p:cNvSpPr/>
                <p:nvPr/>
              </p:nvSpPr>
              <p:spPr>
                <a:xfrm>
                  <a:off x="11779445" y="6082306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92" name="Полилиния: фигура 3691">
                  <a:extLst>
                    <a:ext uri="{FF2B5EF4-FFF2-40B4-BE49-F238E27FC236}">
                      <a16:creationId xmlns:a16="http://schemas.microsoft.com/office/drawing/2014/main" id="{396AF448-3D8A-E2CE-D76D-0365A91E2130}"/>
                    </a:ext>
                  </a:extLst>
                </p:cNvPr>
                <p:cNvSpPr/>
                <p:nvPr/>
              </p:nvSpPr>
              <p:spPr>
                <a:xfrm>
                  <a:off x="11749125" y="6077974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93" name="Полилиния: фигура 3692">
                  <a:extLst>
                    <a:ext uri="{FF2B5EF4-FFF2-40B4-BE49-F238E27FC236}">
                      <a16:creationId xmlns:a16="http://schemas.microsoft.com/office/drawing/2014/main" id="{BD09F2EA-87F5-F017-BCC0-F8A0C17BD49D}"/>
                    </a:ext>
                  </a:extLst>
                </p:cNvPr>
                <p:cNvSpPr/>
                <p:nvPr/>
              </p:nvSpPr>
              <p:spPr>
                <a:xfrm>
                  <a:off x="11737213" y="608014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94" name="Полилиния: фигура 3693">
                  <a:extLst>
                    <a:ext uri="{FF2B5EF4-FFF2-40B4-BE49-F238E27FC236}">
                      <a16:creationId xmlns:a16="http://schemas.microsoft.com/office/drawing/2014/main" id="{A853B9B0-ECD4-DF57-FB36-ECB1C2284850}"/>
                    </a:ext>
                  </a:extLst>
                </p:cNvPr>
                <p:cNvSpPr/>
                <p:nvPr/>
              </p:nvSpPr>
              <p:spPr>
                <a:xfrm>
                  <a:off x="11727468" y="6076891"/>
                  <a:ext cx="24905" cy="30800"/>
                </a:xfrm>
                <a:custGeom>
                  <a:avLst/>
                  <a:gdLst>
                    <a:gd name="connsiteX0" fmla="*/ 0 w 24905"/>
                    <a:gd name="connsiteY0" fmla="*/ 29237 h 30800"/>
                    <a:gd name="connsiteX1" fmla="*/ 3249 w 24905"/>
                    <a:gd name="connsiteY1" fmla="*/ 30320 h 30800"/>
                    <a:gd name="connsiteX2" fmla="*/ 2166 w 24905"/>
                    <a:gd name="connsiteY2" fmla="*/ 30320 h 30800"/>
                    <a:gd name="connsiteX3" fmla="*/ 6497 w 24905"/>
                    <a:gd name="connsiteY3" fmla="*/ 30320 h 30800"/>
                    <a:gd name="connsiteX4" fmla="*/ 5414 w 24905"/>
                    <a:gd name="connsiteY4" fmla="*/ 30320 h 30800"/>
                    <a:gd name="connsiteX5" fmla="*/ 7580 w 24905"/>
                    <a:gd name="connsiteY5" fmla="*/ 28154 h 30800"/>
                    <a:gd name="connsiteX6" fmla="*/ 4331 w 24905"/>
                    <a:gd name="connsiteY6" fmla="*/ 27071 h 30800"/>
                    <a:gd name="connsiteX7" fmla="*/ 5414 w 24905"/>
                    <a:gd name="connsiteY7" fmla="*/ 27071 h 30800"/>
                    <a:gd name="connsiteX8" fmla="*/ 2166 w 24905"/>
                    <a:gd name="connsiteY8" fmla="*/ 25988 h 30800"/>
                    <a:gd name="connsiteX9" fmla="*/ 4331 w 24905"/>
                    <a:gd name="connsiteY9" fmla="*/ 23823 h 30800"/>
                    <a:gd name="connsiteX10" fmla="*/ 4331 w 24905"/>
                    <a:gd name="connsiteY10" fmla="*/ 21657 h 30800"/>
                    <a:gd name="connsiteX11" fmla="*/ 3249 w 24905"/>
                    <a:gd name="connsiteY11" fmla="*/ 19491 h 30800"/>
                    <a:gd name="connsiteX12" fmla="*/ 5414 w 24905"/>
                    <a:gd name="connsiteY12" fmla="*/ 19491 h 30800"/>
                    <a:gd name="connsiteX13" fmla="*/ 4331 w 24905"/>
                    <a:gd name="connsiteY13" fmla="*/ 18408 h 30800"/>
                    <a:gd name="connsiteX14" fmla="*/ 2166 w 24905"/>
                    <a:gd name="connsiteY14" fmla="*/ 17326 h 30800"/>
                    <a:gd name="connsiteX15" fmla="*/ 3249 w 24905"/>
                    <a:gd name="connsiteY15" fmla="*/ 16243 h 30800"/>
                    <a:gd name="connsiteX16" fmla="*/ 4331 w 24905"/>
                    <a:gd name="connsiteY16" fmla="*/ 16243 h 30800"/>
                    <a:gd name="connsiteX17" fmla="*/ 4331 w 24905"/>
                    <a:gd name="connsiteY17" fmla="*/ 15160 h 30800"/>
                    <a:gd name="connsiteX18" fmla="*/ 2166 w 24905"/>
                    <a:gd name="connsiteY18" fmla="*/ 12994 h 30800"/>
                    <a:gd name="connsiteX19" fmla="*/ 6497 w 24905"/>
                    <a:gd name="connsiteY19" fmla="*/ 14077 h 30800"/>
                    <a:gd name="connsiteX20" fmla="*/ 5414 w 24905"/>
                    <a:gd name="connsiteY20" fmla="*/ 11911 h 30800"/>
                    <a:gd name="connsiteX21" fmla="*/ 4331 w 24905"/>
                    <a:gd name="connsiteY21" fmla="*/ 10828 h 30800"/>
                    <a:gd name="connsiteX22" fmla="*/ 4331 w 24905"/>
                    <a:gd name="connsiteY22" fmla="*/ 6497 h 30800"/>
                    <a:gd name="connsiteX23" fmla="*/ 5414 w 24905"/>
                    <a:gd name="connsiteY23" fmla="*/ 8663 h 30800"/>
                    <a:gd name="connsiteX24" fmla="*/ 6497 w 24905"/>
                    <a:gd name="connsiteY24" fmla="*/ 11911 h 30800"/>
                    <a:gd name="connsiteX25" fmla="*/ 7580 w 24905"/>
                    <a:gd name="connsiteY25" fmla="*/ 8663 h 30800"/>
                    <a:gd name="connsiteX26" fmla="*/ 8663 w 24905"/>
                    <a:gd name="connsiteY26" fmla="*/ 9746 h 30800"/>
                    <a:gd name="connsiteX27" fmla="*/ 10828 w 24905"/>
                    <a:gd name="connsiteY27" fmla="*/ 7580 h 30800"/>
                    <a:gd name="connsiteX28" fmla="*/ 10828 w 24905"/>
                    <a:gd name="connsiteY28" fmla="*/ 8663 h 30800"/>
                    <a:gd name="connsiteX29" fmla="*/ 12994 w 24905"/>
                    <a:gd name="connsiteY29" fmla="*/ 7580 h 30800"/>
                    <a:gd name="connsiteX30" fmla="*/ 11911 w 24905"/>
                    <a:gd name="connsiteY30" fmla="*/ 5414 h 30800"/>
                    <a:gd name="connsiteX31" fmla="*/ 15160 w 24905"/>
                    <a:gd name="connsiteY31" fmla="*/ 5414 h 30800"/>
                    <a:gd name="connsiteX32" fmla="*/ 16243 w 24905"/>
                    <a:gd name="connsiteY32" fmla="*/ 1083 h 30800"/>
                    <a:gd name="connsiteX33" fmla="*/ 17326 w 24905"/>
                    <a:gd name="connsiteY33" fmla="*/ 3249 h 30800"/>
                    <a:gd name="connsiteX34" fmla="*/ 16243 w 24905"/>
                    <a:gd name="connsiteY34" fmla="*/ 7580 h 30800"/>
                    <a:gd name="connsiteX35" fmla="*/ 18408 w 24905"/>
                    <a:gd name="connsiteY35" fmla="*/ 5414 h 30800"/>
                    <a:gd name="connsiteX36" fmla="*/ 18408 w 24905"/>
                    <a:gd name="connsiteY36" fmla="*/ 7580 h 30800"/>
                    <a:gd name="connsiteX37" fmla="*/ 19491 w 24905"/>
                    <a:gd name="connsiteY37" fmla="*/ 4331 h 30800"/>
                    <a:gd name="connsiteX38" fmla="*/ 19491 w 24905"/>
                    <a:gd name="connsiteY38" fmla="*/ 5414 h 30800"/>
                    <a:gd name="connsiteX39" fmla="*/ 24906 w 24905"/>
                    <a:gd name="connsiteY39" fmla="*/ 4331 h 30800"/>
                    <a:gd name="connsiteX40" fmla="*/ 23823 w 24905"/>
                    <a:gd name="connsiteY40" fmla="*/ 0 h 30800"/>
                    <a:gd name="connsiteX41" fmla="*/ 21657 w 24905"/>
                    <a:gd name="connsiteY41" fmla="*/ 4331 h 30800"/>
                    <a:gd name="connsiteX42" fmla="*/ 21657 w 24905"/>
                    <a:gd name="connsiteY42" fmla="*/ 2166 h 30800"/>
                    <a:gd name="connsiteX43" fmla="*/ 21657 w 24905"/>
                    <a:gd name="connsiteY43" fmla="*/ 5414 h 30800"/>
                    <a:gd name="connsiteX44" fmla="*/ 20574 w 24905"/>
                    <a:gd name="connsiteY44" fmla="*/ 5414 h 30800"/>
                    <a:gd name="connsiteX45" fmla="*/ 20574 w 24905"/>
                    <a:gd name="connsiteY45" fmla="*/ 1083 h 30800"/>
                    <a:gd name="connsiteX46" fmla="*/ 20574 w 24905"/>
                    <a:gd name="connsiteY46" fmla="*/ 2166 h 30800"/>
                    <a:gd name="connsiteX47" fmla="*/ 20574 w 24905"/>
                    <a:gd name="connsiteY47" fmla="*/ 1083 h 30800"/>
                    <a:gd name="connsiteX48" fmla="*/ 17326 w 24905"/>
                    <a:gd name="connsiteY48" fmla="*/ 2166 h 30800"/>
                    <a:gd name="connsiteX49" fmla="*/ 18408 w 24905"/>
                    <a:gd name="connsiteY49" fmla="*/ 2166 h 30800"/>
                    <a:gd name="connsiteX50" fmla="*/ 18408 w 24905"/>
                    <a:gd name="connsiteY50" fmla="*/ 3249 h 30800"/>
                    <a:gd name="connsiteX51" fmla="*/ 16243 w 24905"/>
                    <a:gd name="connsiteY51" fmla="*/ 1083 h 30800"/>
                    <a:gd name="connsiteX52" fmla="*/ 15160 w 24905"/>
                    <a:gd name="connsiteY52" fmla="*/ 4331 h 30800"/>
                    <a:gd name="connsiteX53" fmla="*/ 12994 w 24905"/>
                    <a:gd name="connsiteY53" fmla="*/ 1083 h 30800"/>
                    <a:gd name="connsiteX54" fmla="*/ 11911 w 24905"/>
                    <a:gd name="connsiteY54" fmla="*/ 3249 h 30800"/>
                    <a:gd name="connsiteX55" fmla="*/ 10828 w 24905"/>
                    <a:gd name="connsiteY55" fmla="*/ 2166 h 30800"/>
                    <a:gd name="connsiteX56" fmla="*/ 10828 w 24905"/>
                    <a:gd name="connsiteY56" fmla="*/ 2166 h 30800"/>
                    <a:gd name="connsiteX57" fmla="*/ 10828 w 24905"/>
                    <a:gd name="connsiteY57" fmla="*/ 2166 h 30800"/>
                    <a:gd name="connsiteX58" fmla="*/ 10828 w 24905"/>
                    <a:gd name="connsiteY58" fmla="*/ 1083 h 30800"/>
                    <a:gd name="connsiteX59" fmla="*/ 9746 w 24905"/>
                    <a:gd name="connsiteY59" fmla="*/ 2166 h 30800"/>
                    <a:gd name="connsiteX60" fmla="*/ 9746 w 24905"/>
                    <a:gd name="connsiteY60" fmla="*/ 1083 h 30800"/>
                    <a:gd name="connsiteX61" fmla="*/ 7580 w 24905"/>
                    <a:gd name="connsiteY61" fmla="*/ 3249 h 30800"/>
                    <a:gd name="connsiteX62" fmla="*/ 8663 w 24905"/>
                    <a:gd name="connsiteY62" fmla="*/ 7580 h 30800"/>
                    <a:gd name="connsiteX63" fmla="*/ 6497 w 24905"/>
                    <a:gd name="connsiteY63" fmla="*/ 5414 h 30800"/>
                    <a:gd name="connsiteX64" fmla="*/ 5414 w 24905"/>
                    <a:gd name="connsiteY64" fmla="*/ 6497 h 30800"/>
                    <a:gd name="connsiteX65" fmla="*/ 4331 w 24905"/>
                    <a:gd name="connsiteY65" fmla="*/ 3249 h 30800"/>
                    <a:gd name="connsiteX66" fmla="*/ 3249 w 24905"/>
                    <a:gd name="connsiteY66" fmla="*/ 6497 h 30800"/>
                    <a:gd name="connsiteX67" fmla="*/ 2166 w 24905"/>
                    <a:gd name="connsiteY67" fmla="*/ 5414 h 30800"/>
                    <a:gd name="connsiteX68" fmla="*/ 2166 w 24905"/>
                    <a:gd name="connsiteY68" fmla="*/ 6497 h 30800"/>
                    <a:gd name="connsiteX69" fmla="*/ 3249 w 24905"/>
                    <a:gd name="connsiteY69" fmla="*/ 7580 h 30800"/>
                    <a:gd name="connsiteX70" fmla="*/ 0 w 24905"/>
                    <a:gd name="connsiteY70" fmla="*/ 8663 h 30800"/>
                    <a:gd name="connsiteX71" fmla="*/ 1083 w 24905"/>
                    <a:gd name="connsiteY71" fmla="*/ 9746 h 30800"/>
                    <a:gd name="connsiteX72" fmla="*/ 2166 w 24905"/>
                    <a:gd name="connsiteY72" fmla="*/ 10828 h 30800"/>
                    <a:gd name="connsiteX73" fmla="*/ 1083 w 24905"/>
                    <a:gd name="connsiteY73" fmla="*/ 11911 h 30800"/>
                    <a:gd name="connsiteX74" fmla="*/ 4331 w 24905"/>
                    <a:gd name="connsiteY74" fmla="*/ 14077 h 30800"/>
                    <a:gd name="connsiteX75" fmla="*/ 3249 w 24905"/>
                    <a:gd name="connsiteY75" fmla="*/ 15160 h 30800"/>
                    <a:gd name="connsiteX76" fmla="*/ 2166 w 24905"/>
                    <a:gd name="connsiteY76" fmla="*/ 14077 h 30800"/>
                    <a:gd name="connsiteX77" fmla="*/ 2166 w 24905"/>
                    <a:gd name="connsiteY77" fmla="*/ 16243 h 30800"/>
                    <a:gd name="connsiteX78" fmla="*/ 0 w 24905"/>
                    <a:gd name="connsiteY78" fmla="*/ 17326 h 30800"/>
                    <a:gd name="connsiteX79" fmla="*/ 1083 w 24905"/>
                    <a:gd name="connsiteY79" fmla="*/ 19491 h 30800"/>
                    <a:gd name="connsiteX80" fmla="*/ 3249 w 24905"/>
                    <a:gd name="connsiteY80" fmla="*/ 20574 h 30800"/>
                    <a:gd name="connsiteX81" fmla="*/ 4331 w 24905"/>
                    <a:gd name="connsiteY81" fmla="*/ 18408 h 30800"/>
                    <a:gd name="connsiteX82" fmla="*/ 6497 w 24905"/>
                    <a:gd name="connsiteY82" fmla="*/ 18408 h 30800"/>
                    <a:gd name="connsiteX83" fmla="*/ 5414 w 24905"/>
                    <a:gd name="connsiteY83" fmla="*/ 20574 h 30800"/>
                    <a:gd name="connsiteX84" fmla="*/ 2166 w 24905"/>
                    <a:gd name="connsiteY84" fmla="*/ 20574 h 30800"/>
                    <a:gd name="connsiteX85" fmla="*/ 3249 w 24905"/>
                    <a:gd name="connsiteY85" fmla="*/ 22740 h 30800"/>
                    <a:gd name="connsiteX86" fmla="*/ 0 w 24905"/>
                    <a:gd name="connsiteY86" fmla="*/ 29237 h 30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24905" h="30800">
                      <a:moveTo>
                        <a:pt x="0" y="29237"/>
                      </a:moveTo>
                      <a:cubicBezTo>
                        <a:pt x="1083" y="30320"/>
                        <a:pt x="1083" y="30320"/>
                        <a:pt x="3249" y="30320"/>
                      </a:cubicBezTo>
                      <a:lnTo>
                        <a:pt x="2166" y="30320"/>
                      </a:lnTo>
                      <a:cubicBezTo>
                        <a:pt x="3249" y="30320"/>
                        <a:pt x="4331" y="31402"/>
                        <a:pt x="6497" y="30320"/>
                      </a:cubicBezTo>
                      <a:lnTo>
                        <a:pt x="5414" y="30320"/>
                      </a:lnTo>
                      <a:cubicBezTo>
                        <a:pt x="3249" y="30320"/>
                        <a:pt x="6497" y="29237"/>
                        <a:pt x="7580" y="28154"/>
                      </a:cubicBezTo>
                      <a:cubicBezTo>
                        <a:pt x="6497" y="27071"/>
                        <a:pt x="3249" y="28154"/>
                        <a:pt x="4331" y="27071"/>
                      </a:cubicBezTo>
                      <a:cubicBezTo>
                        <a:pt x="4331" y="27071"/>
                        <a:pt x="5414" y="27071"/>
                        <a:pt x="5414" y="27071"/>
                      </a:cubicBezTo>
                      <a:cubicBezTo>
                        <a:pt x="5414" y="25988"/>
                        <a:pt x="2166" y="27071"/>
                        <a:pt x="2166" y="25988"/>
                      </a:cubicBezTo>
                      <a:cubicBezTo>
                        <a:pt x="5414" y="24905"/>
                        <a:pt x="5414" y="24905"/>
                        <a:pt x="4331" y="23823"/>
                      </a:cubicBezTo>
                      <a:cubicBezTo>
                        <a:pt x="3249" y="23823"/>
                        <a:pt x="2166" y="22740"/>
                        <a:pt x="4331" y="21657"/>
                      </a:cubicBezTo>
                      <a:cubicBezTo>
                        <a:pt x="3249" y="20574"/>
                        <a:pt x="4331" y="20574"/>
                        <a:pt x="3249" y="19491"/>
                      </a:cubicBezTo>
                      <a:cubicBezTo>
                        <a:pt x="5414" y="19491"/>
                        <a:pt x="3249" y="18408"/>
                        <a:pt x="5414" y="19491"/>
                      </a:cubicBezTo>
                      <a:cubicBezTo>
                        <a:pt x="3249" y="19491"/>
                        <a:pt x="3249" y="18408"/>
                        <a:pt x="4331" y="18408"/>
                      </a:cubicBezTo>
                      <a:cubicBezTo>
                        <a:pt x="4331" y="18408"/>
                        <a:pt x="5414" y="17326"/>
                        <a:pt x="2166" y="17326"/>
                      </a:cubicBezTo>
                      <a:cubicBezTo>
                        <a:pt x="4331" y="16243"/>
                        <a:pt x="2166" y="17326"/>
                        <a:pt x="3249" y="16243"/>
                      </a:cubicBezTo>
                      <a:cubicBezTo>
                        <a:pt x="4331" y="16243"/>
                        <a:pt x="3249" y="16243"/>
                        <a:pt x="4331" y="16243"/>
                      </a:cubicBezTo>
                      <a:cubicBezTo>
                        <a:pt x="5414" y="16243"/>
                        <a:pt x="2166" y="15160"/>
                        <a:pt x="4331" y="15160"/>
                      </a:cubicBezTo>
                      <a:cubicBezTo>
                        <a:pt x="5414" y="14077"/>
                        <a:pt x="3249" y="14077"/>
                        <a:pt x="2166" y="12994"/>
                      </a:cubicBezTo>
                      <a:cubicBezTo>
                        <a:pt x="3249" y="11911"/>
                        <a:pt x="4331" y="12994"/>
                        <a:pt x="6497" y="14077"/>
                      </a:cubicBezTo>
                      <a:cubicBezTo>
                        <a:pt x="4331" y="12994"/>
                        <a:pt x="5414" y="12994"/>
                        <a:pt x="5414" y="11911"/>
                      </a:cubicBezTo>
                      <a:cubicBezTo>
                        <a:pt x="5414" y="11911"/>
                        <a:pt x="4331" y="11911"/>
                        <a:pt x="4331" y="10828"/>
                      </a:cubicBezTo>
                      <a:cubicBezTo>
                        <a:pt x="5414" y="9746"/>
                        <a:pt x="4331" y="8663"/>
                        <a:pt x="4331" y="6497"/>
                      </a:cubicBezTo>
                      <a:cubicBezTo>
                        <a:pt x="6497" y="8663"/>
                        <a:pt x="3249" y="7580"/>
                        <a:pt x="5414" y="8663"/>
                      </a:cubicBezTo>
                      <a:cubicBezTo>
                        <a:pt x="5414" y="9746"/>
                        <a:pt x="5414" y="10828"/>
                        <a:pt x="6497" y="11911"/>
                      </a:cubicBezTo>
                      <a:cubicBezTo>
                        <a:pt x="7580" y="10828"/>
                        <a:pt x="7580" y="10828"/>
                        <a:pt x="7580" y="8663"/>
                      </a:cubicBezTo>
                      <a:cubicBezTo>
                        <a:pt x="8663" y="8663"/>
                        <a:pt x="7580" y="9746"/>
                        <a:pt x="8663" y="9746"/>
                      </a:cubicBezTo>
                      <a:cubicBezTo>
                        <a:pt x="9746" y="10828"/>
                        <a:pt x="8663" y="6497"/>
                        <a:pt x="10828" y="7580"/>
                      </a:cubicBezTo>
                      <a:lnTo>
                        <a:pt x="10828" y="8663"/>
                      </a:lnTo>
                      <a:cubicBezTo>
                        <a:pt x="10828" y="6497"/>
                        <a:pt x="12994" y="8663"/>
                        <a:pt x="12994" y="7580"/>
                      </a:cubicBezTo>
                      <a:cubicBezTo>
                        <a:pt x="12994" y="6497"/>
                        <a:pt x="11911" y="6497"/>
                        <a:pt x="11911" y="5414"/>
                      </a:cubicBezTo>
                      <a:cubicBezTo>
                        <a:pt x="12994" y="8663"/>
                        <a:pt x="12994" y="3249"/>
                        <a:pt x="15160" y="5414"/>
                      </a:cubicBezTo>
                      <a:cubicBezTo>
                        <a:pt x="14077" y="3249"/>
                        <a:pt x="15160" y="1083"/>
                        <a:pt x="16243" y="1083"/>
                      </a:cubicBezTo>
                      <a:cubicBezTo>
                        <a:pt x="16243" y="2166"/>
                        <a:pt x="17326" y="2166"/>
                        <a:pt x="17326" y="3249"/>
                      </a:cubicBezTo>
                      <a:cubicBezTo>
                        <a:pt x="16243" y="2166"/>
                        <a:pt x="17326" y="6497"/>
                        <a:pt x="16243" y="7580"/>
                      </a:cubicBezTo>
                      <a:cubicBezTo>
                        <a:pt x="16243" y="6497"/>
                        <a:pt x="18408" y="7580"/>
                        <a:pt x="18408" y="5414"/>
                      </a:cubicBezTo>
                      <a:lnTo>
                        <a:pt x="18408" y="7580"/>
                      </a:lnTo>
                      <a:cubicBezTo>
                        <a:pt x="19491" y="7580"/>
                        <a:pt x="18408" y="3249"/>
                        <a:pt x="19491" y="4331"/>
                      </a:cubicBezTo>
                      <a:lnTo>
                        <a:pt x="19491" y="5414"/>
                      </a:lnTo>
                      <a:cubicBezTo>
                        <a:pt x="21657" y="4331"/>
                        <a:pt x="23823" y="6497"/>
                        <a:pt x="24906" y="4331"/>
                      </a:cubicBezTo>
                      <a:cubicBezTo>
                        <a:pt x="24906" y="3249"/>
                        <a:pt x="23823" y="1083"/>
                        <a:pt x="23823" y="0"/>
                      </a:cubicBezTo>
                      <a:cubicBezTo>
                        <a:pt x="22740" y="1083"/>
                        <a:pt x="22740" y="3249"/>
                        <a:pt x="21657" y="4331"/>
                      </a:cubicBezTo>
                      <a:lnTo>
                        <a:pt x="21657" y="2166"/>
                      </a:lnTo>
                      <a:cubicBezTo>
                        <a:pt x="21657" y="3249"/>
                        <a:pt x="20574" y="4331"/>
                        <a:pt x="21657" y="5414"/>
                      </a:cubicBezTo>
                      <a:cubicBezTo>
                        <a:pt x="21657" y="6497"/>
                        <a:pt x="20574" y="3249"/>
                        <a:pt x="20574" y="5414"/>
                      </a:cubicBezTo>
                      <a:cubicBezTo>
                        <a:pt x="20574" y="3249"/>
                        <a:pt x="20574" y="3249"/>
                        <a:pt x="20574" y="1083"/>
                      </a:cubicBezTo>
                      <a:lnTo>
                        <a:pt x="20574" y="2166"/>
                      </a:lnTo>
                      <a:cubicBezTo>
                        <a:pt x="20574" y="1083"/>
                        <a:pt x="20574" y="1083"/>
                        <a:pt x="20574" y="1083"/>
                      </a:cubicBezTo>
                      <a:cubicBezTo>
                        <a:pt x="19491" y="4331"/>
                        <a:pt x="18408" y="0"/>
                        <a:pt x="17326" y="2166"/>
                      </a:cubicBezTo>
                      <a:lnTo>
                        <a:pt x="18408" y="2166"/>
                      </a:lnTo>
                      <a:cubicBezTo>
                        <a:pt x="18408" y="3249"/>
                        <a:pt x="18408" y="3249"/>
                        <a:pt x="18408" y="3249"/>
                      </a:cubicBezTo>
                      <a:cubicBezTo>
                        <a:pt x="17326" y="1083"/>
                        <a:pt x="17326" y="2166"/>
                        <a:pt x="16243" y="1083"/>
                      </a:cubicBezTo>
                      <a:cubicBezTo>
                        <a:pt x="16243" y="2166"/>
                        <a:pt x="16243" y="4331"/>
                        <a:pt x="15160" y="4331"/>
                      </a:cubicBezTo>
                      <a:cubicBezTo>
                        <a:pt x="15160" y="2166"/>
                        <a:pt x="14077" y="3249"/>
                        <a:pt x="12994" y="1083"/>
                      </a:cubicBezTo>
                      <a:cubicBezTo>
                        <a:pt x="12994" y="3249"/>
                        <a:pt x="11911" y="2166"/>
                        <a:pt x="11911" y="3249"/>
                      </a:cubicBezTo>
                      <a:cubicBezTo>
                        <a:pt x="11911" y="4331"/>
                        <a:pt x="10828" y="4331"/>
                        <a:pt x="10828" y="2166"/>
                      </a:cubicBezTo>
                      <a:cubicBezTo>
                        <a:pt x="10828" y="2166"/>
                        <a:pt x="10828" y="2166"/>
                        <a:pt x="10828" y="2166"/>
                      </a:cubicBezTo>
                      <a:lnTo>
                        <a:pt x="10828" y="2166"/>
                      </a:lnTo>
                      <a:cubicBezTo>
                        <a:pt x="10828" y="2166"/>
                        <a:pt x="10828" y="2166"/>
                        <a:pt x="10828" y="1083"/>
                      </a:cubicBezTo>
                      <a:cubicBezTo>
                        <a:pt x="10828" y="1083"/>
                        <a:pt x="10828" y="3249"/>
                        <a:pt x="9746" y="2166"/>
                      </a:cubicBezTo>
                      <a:cubicBezTo>
                        <a:pt x="9746" y="1083"/>
                        <a:pt x="9746" y="1083"/>
                        <a:pt x="9746" y="1083"/>
                      </a:cubicBezTo>
                      <a:cubicBezTo>
                        <a:pt x="8663" y="1083"/>
                        <a:pt x="9746" y="5414"/>
                        <a:pt x="7580" y="3249"/>
                      </a:cubicBezTo>
                      <a:cubicBezTo>
                        <a:pt x="7580" y="4331"/>
                        <a:pt x="6497" y="5414"/>
                        <a:pt x="8663" y="7580"/>
                      </a:cubicBezTo>
                      <a:cubicBezTo>
                        <a:pt x="7580" y="6497"/>
                        <a:pt x="7580" y="5414"/>
                        <a:pt x="6497" y="5414"/>
                      </a:cubicBezTo>
                      <a:cubicBezTo>
                        <a:pt x="7580" y="7580"/>
                        <a:pt x="5414" y="5414"/>
                        <a:pt x="5414" y="6497"/>
                      </a:cubicBezTo>
                      <a:cubicBezTo>
                        <a:pt x="5414" y="4331"/>
                        <a:pt x="5414" y="6497"/>
                        <a:pt x="4331" y="3249"/>
                      </a:cubicBezTo>
                      <a:cubicBezTo>
                        <a:pt x="3249" y="3249"/>
                        <a:pt x="4331" y="5414"/>
                        <a:pt x="3249" y="6497"/>
                      </a:cubicBezTo>
                      <a:cubicBezTo>
                        <a:pt x="3249" y="6497"/>
                        <a:pt x="2166" y="5414"/>
                        <a:pt x="2166" y="5414"/>
                      </a:cubicBezTo>
                      <a:cubicBezTo>
                        <a:pt x="2166" y="6497"/>
                        <a:pt x="3249" y="7580"/>
                        <a:pt x="2166" y="6497"/>
                      </a:cubicBezTo>
                      <a:lnTo>
                        <a:pt x="3249" y="7580"/>
                      </a:lnTo>
                      <a:cubicBezTo>
                        <a:pt x="2166" y="7580"/>
                        <a:pt x="2166" y="8663"/>
                        <a:pt x="0" y="8663"/>
                      </a:cubicBezTo>
                      <a:cubicBezTo>
                        <a:pt x="0" y="8663"/>
                        <a:pt x="0" y="9746"/>
                        <a:pt x="1083" y="9746"/>
                      </a:cubicBezTo>
                      <a:cubicBezTo>
                        <a:pt x="2166" y="9746"/>
                        <a:pt x="2166" y="10828"/>
                        <a:pt x="2166" y="10828"/>
                      </a:cubicBezTo>
                      <a:cubicBezTo>
                        <a:pt x="1083" y="10828"/>
                        <a:pt x="0" y="11911"/>
                        <a:pt x="1083" y="11911"/>
                      </a:cubicBezTo>
                      <a:cubicBezTo>
                        <a:pt x="1083" y="12994"/>
                        <a:pt x="3249" y="14077"/>
                        <a:pt x="4331" y="14077"/>
                      </a:cubicBezTo>
                      <a:cubicBezTo>
                        <a:pt x="4331" y="14077"/>
                        <a:pt x="3249" y="15160"/>
                        <a:pt x="3249" y="15160"/>
                      </a:cubicBezTo>
                      <a:cubicBezTo>
                        <a:pt x="3249" y="15160"/>
                        <a:pt x="2166" y="15160"/>
                        <a:pt x="2166" y="14077"/>
                      </a:cubicBezTo>
                      <a:cubicBezTo>
                        <a:pt x="2166" y="15160"/>
                        <a:pt x="0" y="15160"/>
                        <a:pt x="2166" y="16243"/>
                      </a:cubicBezTo>
                      <a:cubicBezTo>
                        <a:pt x="3249" y="17326"/>
                        <a:pt x="0" y="16243"/>
                        <a:pt x="0" y="17326"/>
                      </a:cubicBezTo>
                      <a:cubicBezTo>
                        <a:pt x="2166" y="18408"/>
                        <a:pt x="1083" y="18408"/>
                        <a:pt x="1083" y="19491"/>
                      </a:cubicBezTo>
                      <a:cubicBezTo>
                        <a:pt x="1083" y="20574"/>
                        <a:pt x="1083" y="20574"/>
                        <a:pt x="3249" y="20574"/>
                      </a:cubicBezTo>
                      <a:cubicBezTo>
                        <a:pt x="3249" y="20574"/>
                        <a:pt x="4331" y="19491"/>
                        <a:pt x="4331" y="18408"/>
                      </a:cubicBezTo>
                      <a:cubicBezTo>
                        <a:pt x="5414" y="18408"/>
                        <a:pt x="6497" y="18408"/>
                        <a:pt x="6497" y="18408"/>
                      </a:cubicBezTo>
                      <a:cubicBezTo>
                        <a:pt x="6497" y="19491"/>
                        <a:pt x="5414" y="19491"/>
                        <a:pt x="5414" y="20574"/>
                      </a:cubicBezTo>
                      <a:lnTo>
                        <a:pt x="2166" y="20574"/>
                      </a:lnTo>
                      <a:cubicBezTo>
                        <a:pt x="1083" y="21657"/>
                        <a:pt x="2166" y="22740"/>
                        <a:pt x="3249" y="22740"/>
                      </a:cubicBezTo>
                      <a:cubicBezTo>
                        <a:pt x="1083" y="27071"/>
                        <a:pt x="2166" y="28154"/>
                        <a:pt x="0" y="2923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95" name="Полилиния: фигура 3694">
                  <a:extLst>
                    <a:ext uri="{FF2B5EF4-FFF2-40B4-BE49-F238E27FC236}">
                      <a16:creationId xmlns:a16="http://schemas.microsoft.com/office/drawing/2014/main" id="{53837461-2AD2-5D32-8790-2F62F3941B96}"/>
                    </a:ext>
                  </a:extLst>
                </p:cNvPr>
                <p:cNvSpPr/>
                <p:nvPr/>
              </p:nvSpPr>
              <p:spPr>
                <a:xfrm>
                  <a:off x="11725302" y="6093134"/>
                  <a:ext cx="2165" cy="481"/>
                </a:xfrm>
                <a:custGeom>
                  <a:avLst/>
                  <a:gdLst>
                    <a:gd name="connsiteX0" fmla="*/ 2165 w 2165"/>
                    <a:gd name="connsiteY0" fmla="*/ 0 h 481"/>
                    <a:gd name="connsiteX1" fmla="*/ 2165 w 2165"/>
                    <a:gd name="connsiteY1" fmla="*/ 0 h 481"/>
                    <a:gd name="connsiteX2" fmla="*/ 0 w 2165"/>
                    <a:gd name="connsiteY2" fmla="*/ 0 h 481"/>
                    <a:gd name="connsiteX3" fmla="*/ 2165 w 2165"/>
                    <a:gd name="connsiteY3" fmla="*/ 0 h 481"/>
                    <a:gd name="connsiteX4" fmla="*/ 2165 w 2165"/>
                    <a:gd name="connsiteY4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481">
                      <a:moveTo>
                        <a:pt x="2165" y="0"/>
                      </a:moveTo>
                      <a:cubicBezTo>
                        <a:pt x="2165" y="0"/>
                        <a:pt x="1083" y="0"/>
                        <a:pt x="2165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lnTo>
                        <a:pt x="2165" y="0"/>
                      </a:lnTo>
                      <a:cubicBezTo>
                        <a:pt x="1083" y="1083"/>
                        <a:pt x="1083" y="0"/>
                        <a:pt x="2165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96" name="Полилиния: фигура 3695">
                  <a:extLst>
                    <a:ext uri="{FF2B5EF4-FFF2-40B4-BE49-F238E27FC236}">
                      <a16:creationId xmlns:a16="http://schemas.microsoft.com/office/drawing/2014/main" id="{D2CDF5CE-D36E-2C9A-F1BF-9CCC7480AF2D}"/>
                    </a:ext>
                  </a:extLst>
                </p:cNvPr>
                <p:cNvSpPr/>
                <p:nvPr/>
              </p:nvSpPr>
              <p:spPr>
                <a:xfrm>
                  <a:off x="11726385" y="6094217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97" name="Полилиния: фигура 3696">
                  <a:extLst>
                    <a:ext uri="{FF2B5EF4-FFF2-40B4-BE49-F238E27FC236}">
                      <a16:creationId xmlns:a16="http://schemas.microsoft.com/office/drawing/2014/main" id="{1B68B449-FE0D-E17D-F02F-8DD3EB91D68B}"/>
                    </a:ext>
                  </a:extLst>
                </p:cNvPr>
                <p:cNvSpPr/>
                <p:nvPr/>
              </p:nvSpPr>
              <p:spPr>
                <a:xfrm>
                  <a:off x="11728551" y="6108294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98" name="Полилиния: фигура 3697">
                  <a:extLst>
                    <a:ext uri="{FF2B5EF4-FFF2-40B4-BE49-F238E27FC236}">
                      <a16:creationId xmlns:a16="http://schemas.microsoft.com/office/drawing/2014/main" id="{E2B30185-AD84-7221-F341-2F23BCE6FFBE}"/>
                    </a:ext>
                  </a:extLst>
                </p:cNvPr>
                <p:cNvSpPr/>
                <p:nvPr/>
              </p:nvSpPr>
              <p:spPr>
                <a:xfrm>
                  <a:off x="11729634" y="6108294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699" name="Полилиния: фигура 3698">
                  <a:extLst>
                    <a:ext uri="{FF2B5EF4-FFF2-40B4-BE49-F238E27FC236}">
                      <a16:creationId xmlns:a16="http://schemas.microsoft.com/office/drawing/2014/main" id="{68BE580D-5526-B39F-ADBF-0076894D2345}"/>
                    </a:ext>
                  </a:extLst>
                </p:cNvPr>
                <p:cNvSpPr/>
                <p:nvPr/>
              </p:nvSpPr>
              <p:spPr>
                <a:xfrm>
                  <a:off x="11728256" y="6107211"/>
                  <a:ext cx="17620" cy="18408"/>
                </a:xfrm>
                <a:custGeom>
                  <a:avLst/>
                  <a:gdLst>
                    <a:gd name="connsiteX0" fmla="*/ 13289 w 17620"/>
                    <a:gd name="connsiteY0" fmla="*/ 16243 h 18408"/>
                    <a:gd name="connsiteX1" fmla="*/ 15455 w 17620"/>
                    <a:gd name="connsiteY1" fmla="*/ 16243 h 18408"/>
                    <a:gd name="connsiteX2" fmla="*/ 14372 w 17620"/>
                    <a:gd name="connsiteY2" fmla="*/ 18408 h 18408"/>
                    <a:gd name="connsiteX3" fmla="*/ 17621 w 17620"/>
                    <a:gd name="connsiteY3" fmla="*/ 17325 h 18408"/>
                    <a:gd name="connsiteX4" fmla="*/ 10041 w 17620"/>
                    <a:gd name="connsiteY4" fmla="*/ 10828 h 18408"/>
                    <a:gd name="connsiteX5" fmla="*/ 11124 w 17620"/>
                    <a:gd name="connsiteY5" fmla="*/ 10828 h 18408"/>
                    <a:gd name="connsiteX6" fmla="*/ 6792 w 17620"/>
                    <a:gd name="connsiteY6" fmla="*/ 8663 h 18408"/>
                    <a:gd name="connsiteX7" fmla="*/ 8958 w 17620"/>
                    <a:gd name="connsiteY7" fmla="*/ 7580 h 18408"/>
                    <a:gd name="connsiteX8" fmla="*/ 6792 w 17620"/>
                    <a:gd name="connsiteY8" fmla="*/ 6497 h 18408"/>
                    <a:gd name="connsiteX9" fmla="*/ 5709 w 17620"/>
                    <a:gd name="connsiteY9" fmla="*/ 6497 h 18408"/>
                    <a:gd name="connsiteX10" fmla="*/ 5709 w 17620"/>
                    <a:gd name="connsiteY10" fmla="*/ 5414 h 18408"/>
                    <a:gd name="connsiteX11" fmla="*/ 5709 w 17620"/>
                    <a:gd name="connsiteY11" fmla="*/ 5414 h 18408"/>
                    <a:gd name="connsiteX12" fmla="*/ 4626 w 17620"/>
                    <a:gd name="connsiteY12" fmla="*/ 4331 h 18408"/>
                    <a:gd name="connsiteX13" fmla="*/ 5709 w 17620"/>
                    <a:gd name="connsiteY13" fmla="*/ 4331 h 18408"/>
                    <a:gd name="connsiteX14" fmla="*/ 4626 w 17620"/>
                    <a:gd name="connsiteY14" fmla="*/ 3249 h 18408"/>
                    <a:gd name="connsiteX15" fmla="*/ 5709 w 17620"/>
                    <a:gd name="connsiteY15" fmla="*/ 2166 h 18408"/>
                    <a:gd name="connsiteX16" fmla="*/ 2461 w 17620"/>
                    <a:gd name="connsiteY16" fmla="*/ 0 h 18408"/>
                    <a:gd name="connsiteX17" fmla="*/ 295 w 17620"/>
                    <a:gd name="connsiteY17" fmla="*/ 0 h 18408"/>
                    <a:gd name="connsiteX18" fmla="*/ 2461 w 17620"/>
                    <a:gd name="connsiteY18" fmla="*/ 2166 h 18408"/>
                    <a:gd name="connsiteX19" fmla="*/ 2461 w 17620"/>
                    <a:gd name="connsiteY19" fmla="*/ 2166 h 18408"/>
                    <a:gd name="connsiteX20" fmla="*/ 3544 w 17620"/>
                    <a:gd name="connsiteY20" fmla="*/ 3249 h 18408"/>
                    <a:gd name="connsiteX21" fmla="*/ 1378 w 17620"/>
                    <a:gd name="connsiteY21" fmla="*/ 3249 h 18408"/>
                    <a:gd name="connsiteX22" fmla="*/ 1378 w 17620"/>
                    <a:gd name="connsiteY22" fmla="*/ 6497 h 18408"/>
                    <a:gd name="connsiteX23" fmla="*/ 1378 w 17620"/>
                    <a:gd name="connsiteY23" fmla="*/ 6497 h 18408"/>
                    <a:gd name="connsiteX24" fmla="*/ 2461 w 17620"/>
                    <a:gd name="connsiteY24" fmla="*/ 6497 h 18408"/>
                    <a:gd name="connsiteX25" fmla="*/ 3544 w 17620"/>
                    <a:gd name="connsiteY25" fmla="*/ 5414 h 18408"/>
                    <a:gd name="connsiteX26" fmla="*/ 6792 w 17620"/>
                    <a:gd name="connsiteY26" fmla="*/ 4331 h 18408"/>
                    <a:gd name="connsiteX27" fmla="*/ 6792 w 17620"/>
                    <a:gd name="connsiteY27" fmla="*/ 5414 h 18408"/>
                    <a:gd name="connsiteX28" fmla="*/ 4626 w 17620"/>
                    <a:gd name="connsiteY28" fmla="*/ 5414 h 18408"/>
                    <a:gd name="connsiteX29" fmla="*/ 5709 w 17620"/>
                    <a:gd name="connsiteY29" fmla="*/ 5414 h 18408"/>
                    <a:gd name="connsiteX30" fmla="*/ 3544 w 17620"/>
                    <a:gd name="connsiteY30" fmla="*/ 7580 h 18408"/>
                    <a:gd name="connsiteX31" fmla="*/ 5709 w 17620"/>
                    <a:gd name="connsiteY31" fmla="*/ 6497 h 18408"/>
                    <a:gd name="connsiteX32" fmla="*/ 7875 w 17620"/>
                    <a:gd name="connsiteY32" fmla="*/ 9746 h 18408"/>
                    <a:gd name="connsiteX33" fmla="*/ 6792 w 17620"/>
                    <a:gd name="connsiteY33" fmla="*/ 9746 h 18408"/>
                    <a:gd name="connsiteX34" fmla="*/ 8958 w 17620"/>
                    <a:gd name="connsiteY34" fmla="*/ 9746 h 18408"/>
                    <a:gd name="connsiteX35" fmla="*/ 10041 w 17620"/>
                    <a:gd name="connsiteY35" fmla="*/ 11911 h 18408"/>
                    <a:gd name="connsiteX36" fmla="*/ 11124 w 17620"/>
                    <a:gd name="connsiteY36" fmla="*/ 10828 h 18408"/>
                    <a:gd name="connsiteX37" fmla="*/ 13289 w 17620"/>
                    <a:gd name="connsiteY37" fmla="*/ 16243 h 18408"/>
                    <a:gd name="connsiteX38" fmla="*/ 13289 w 17620"/>
                    <a:gd name="connsiteY38" fmla="*/ 16243 h 18408"/>
                    <a:gd name="connsiteX39" fmla="*/ 15455 w 17620"/>
                    <a:gd name="connsiteY39" fmla="*/ 15160 h 18408"/>
                    <a:gd name="connsiteX40" fmla="*/ 13289 w 17620"/>
                    <a:gd name="connsiteY40" fmla="*/ 16243 h 18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7620" h="18408">
                      <a:moveTo>
                        <a:pt x="13289" y="16243"/>
                      </a:moveTo>
                      <a:lnTo>
                        <a:pt x="15455" y="16243"/>
                      </a:lnTo>
                      <a:cubicBezTo>
                        <a:pt x="14372" y="17325"/>
                        <a:pt x="16538" y="17325"/>
                        <a:pt x="14372" y="18408"/>
                      </a:cubicBezTo>
                      <a:cubicBezTo>
                        <a:pt x="16538" y="17325"/>
                        <a:pt x="15455" y="19491"/>
                        <a:pt x="17621" y="17325"/>
                      </a:cubicBezTo>
                      <a:cubicBezTo>
                        <a:pt x="14372" y="16243"/>
                        <a:pt x="14372" y="11911"/>
                        <a:pt x="10041" y="10828"/>
                      </a:cubicBezTo>
                      <a:lnTo>
                        <a:pt x="11124" y="10828"/>
                      </a:lnTo>
                      <a:cubicBezTo>
                        <a:pt x="7875" y="10828"/>
                        <a:pt x="12206" y="7580"/>
                        <a:pt x="6792" y="8663"/>
                      </a:cubicBezTo>
                      <a:lnTo>
                        <a:pt x="8958" y="7580"/>
                      </a:lnTo>
                      <a:cubicBezTo>
                        <a:pt x="8958" y="6497"/>
                        <a:pt x="4626" y="7580"/>
                        <a:pt x="6792" y="6497"/>
                      </a:cubicBezTo>
                      <a:lnTo>
                        <a:pt x="5709" y="6497"/>
                      </a:lnTo>
                      <a:cubicBezTo>
                        <a:pt x="5709" y="6497"/>
                        <a:pt x="5709" y="6497"/>
                        <a:pt x="5709" y="5414"/>
                      </a:cubicBezTo>
                      <a:lnTo>
                        <a:pt x="5709" y="5414"/>
                      </a:lnTo>
                      <a:cubicBezTo>
                        <a:pt x="4626" y="5414"/>
                        <a:pt x="4626" y="5414"/>
                        <a:pt x="4626" y="4331"/>
                      </a:cubicBezTo>
                      <a:cubicBezTo>
                        <a:pt x="5709" y="4331"/>
                        <a:pt x="4626" y="4331"/>
                        <a:pt x="5709" y="4331"/>
                      </a:cubicBezTo>
                      <a:cubicBezTo>
                        <a:pt x="6792" y="3249"/>
                        <a:pt x="4626" y="4331"/>
                        <a:pt x="4626" y="3249"/>
                      </a:cubicBezTo>
                      <a:cubicBezTo>
                        <a:pt x="5709" y="2166"/>
                        <a:pt x="5709" y="3249"/>
                        <a:pt x="5709" y="2166"/>
                      </a:cubicBezTo>
                      <a:cubicBezTo>
                        <a:pt x="3544" y="1083"/>
                        <a:pt x="6792" y="0"/>
                        <a:pt x="2461" y="0"/>
                      </a:cubicBezTo>
                      <a:cubicBezTo>
                        <a:pt x="1378" y="0"/>
                        <a:pt x="1378" y="1083"/>
                        <a:pt x="295" y="0"/>
                      </a:cubicBezTo>
                      <a:cubicBezTo>
                        <a:pt x="-788" y="1083"/>
                        <a:pt x="1378" y="1083"/>
                        <a:pt x="2461" y="2166"/>
                      </a:cubicBezTo>
                      <a:lnTo>
                        <a:pt x="2461" y="2166"/>
                      </a:lnTo>
                      <a:cubicBezTo>
                        <a:pt x="6792" y="1083"/>
                        <a:pt x="1378" y="3249"/>
                        <a:pt x="3544" y="3249"/>
                      </a:cubicBezTo>
                      <a:cubicBezTo>
                        <a:pt x="2461" y="3249"/>
                        <a:pt x="1378" y="3249"/>
                        <a:pt x="1378" y="3249"/>
                      </a:cubicBezTo>
                      <a:cubicBezTo>
                        <a:pt x="-788" y="5414"/>
                        <a:pt x="4626" y="4331"/>
                        <a:pt x="1378" y="6497"/>
                      </a:cubicBezTo>
                      <a:lnTo>
                        <a:pt x="1378" y="6497"/>
                      </a:lnTo>
                      <a:cubicBezTo>
                        <a:pt x="1378" y="6497"/>
                        <a:pt x="1378" y="6497"/>
                        <a:pt x="2461" y="6497"/>
                      </a:cubicBezTo>
                      <a:cubicBezTo>
                        <a:pt x="2461" y="6497"/>
                        <a:pt x="2461" y="5414"/>
                        <a:pt x="3544" y="5414"/>
                      </a:cubicBezTo>
                      <a:cubicBezTo>
                        <a:pt x="3544" y="5414"/>
                        <a:pt x="5709" y="5414"/>
                        <a:pt x="6792" y="4331"/>
                      </a:cubicBezTo>
                      <a:cubicBezTo>
                        <a:pt x="5709" y="5414"/>
                        <a:pt x="7875" y="4331"/>
                        <a:pt x="6792" y="5414"/>
                      </a:cubicBezTo>
                      <a:cubicBezTo>
                        <a:pt x="5709" y="6497"/>
                        <a:pt x="5709" y="5414"/>
                        <a:pt x="4626" y="5414"/>
                      </a:cubicBezTo>
                      <a:lnTo>
                        <a:pt x="5709" y="5414"/>
                      </a:lnTo>
                      <a:cubicBezTo>
                        <a:pt x="5709" y="5414"/>
                        <a:pt x="4626" y="6497"/>
                        <a:pt x="3544" y="7580"/>
                      </a:cubicBezTo>
                      <a:cubicBezTo>
                        <a:pt x="4626" y="7580"/>
                        <a:pt x="4626" y="6497"/>
                        <a:pt x="5709" y="6497"/>
                      </a:cubicBezTo>
                      <a:cubicBezTo>
                        <a:pt x="4626" y="7580"/>
                        <a:pt x="5709" y="9746"/>
                        <a:pt x="7875" y="9746"/>
                      </a:cubicBezTo>
                      <a:cubicBezTo>
                        <a:pt x="7875" y="9746"/>
                        <a:pt x="6792" y="10828"/>
                        <a:pt x="6792" y="9746"/>
                      </a:cubicBezTo>
                      <a:cubicBezTo>
                        <a:pt x="6792" y="9746"/>
                        <a:pt x="7875" y="9746"/>
                        <a:pt x="8958" y="9746"/>
                      </a:cubicBezTo>
                      <a:cubicBezTo>
                        <a:pt x="10041" y="9746"/>
                        <a:pt x="10041" y="10828"/>
                        <a:pt x="10041" y="11911"/>
                      </a:cubicBezTo>
                      <a:lnTo>
                        <a:pt x="11124" y="10828"/>
                      </a:lnTo>
                      <a:cubicBezTo>
                        <a:pt x="13289" y="12994"/>
                        <a:pt x="11124" y="15160"/>
                        <a:pt x="13289" y="16243"/>
                      </a:cubicBezTo>
                      <a:lnTo>
                        <a:pt x="13289" y="16243"/>
                      </a:lnTo>
                      <a:cubicBezTo>
                        <a:pt x="13289" y="15160"/>
                        <a:pt x="15455" y="14077"/>
                        <a:pt x="15455" y="15160"/>
                      </a:cubicBezTo>
                      <a:cubicBezTo>
                        <a:pt x="14372" y="16243"/>
                        <a:pt x="14372" y="15160"/>
                        <a:pt x="13289" y="1624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00" name="Полилиния: фигура 3699">
                  <a:extLst>
                    <a:ext uri="{FF2B5EF4-FFF2-40B4-BE49-F238E27FC236}">
                      <a16:creationId xmlns:a16="http://schemas.microsoft.com/office/drawing/2014/main" id="{C284D014-CE12-555D-B838-4ED1F6152BF6}"/>
                    </a:ext>
                  </a:extLst>
                </p:cNvPr>
                <p:cNvSpPr/>
                <p:nvPr/>
              </p:nvSpPr>
              <p:spPr>
                <a:xfrm>
                  <a:off x="11744793" y="6124055"/>
                  <a:ext cx="2165" cy="1867"/>
                </a:xfrm>
                <a:custGeom>
                  <a:avLst/>
                  <a:gdLst>
                    <a:gd name="connsiteX0" fmla="*/ 1083 w 2165"/>
                    <a:gd name="connsiteY0" fmla="*/ 481 h 1867"/>
                    <a:gd name="connsiteX1" fmla="*/ 0 w 2165"/>
                    <a:gd name="connsiteY1" fmla="*/ 1564 h 1867"/>
                    <a:gd name="connsiteX2" fmla="*/ 2166 w 2165"/>
                    <a:gd name="connsiteY2" fmla="*/ 481 h 1867"/>
                    <a:gd name="connsiteX3" fmla="*/ 1083 w 2165"/>
                    <a:gd name="connsiteY3" fmla="*/ 481 h 1867"/>
                    <a:gd name="connsiteX4" fmla="*/ 1083 w 2165"/>
                    <a:gd name="connsiteY4" fmla="*/ 481 h 1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1867">
                      <a:moveTo>
                        <a:pt x="1083" y="481"/>
                      </a:moveTo>
                      <a:lnTo>
                        <a:pt x="0" y="1564"/>
                      </a:lnTo>
                      <a:cubicBezTo>
                        <a:pt x="0" y="2647"/>
                        <a:pt x="2166" y="481"/>
                        <a:pt x="2166" y="481"/>
                      </a:cubicBezTo>
                      <a:cubicBezTo>
                        <a:pt x="2166" y="481"/>
                        <a:pt x="2166" y="-602"/>
                        <a:pt x="1083" y="481"/>
                      </a:cubicBezTo>
                      <a:cubicBezTo>
                        <a:pt x="1083" y="481"/>
                        <a:pt x="1083" y="481"/>
                        <a:pt x="1083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01" name="Полилиния: фигура 3700">
                  <a:extLst>
                    <a:ext uri="{FF2B5EF4-FFF2-40B4-BE49-F238E27FC236}">
                      <a16:creationId xmlns:a16="http://schemas.microsoft.com/office/drawing/2014/main" id="{9CA215AB-894A-DC9C-2A61-2648941637AB}"/>
                    </a:ext>
                  </a:extLst>
                </p:cNvPr>
                <p:cNvSpPr/>
                <p:nvPr/>
              </p:nvSpPr>
              <p:spPr>
                <a:xfrm>
                  <a:off x="11746959" y="6125316"/>
                  <a:ext cx="8662" cy="8966"/>
                </a:xfrm>
                <a:custGeom>
                  <a:avLst/>
                  <a:gdLst>
                    <a:gd name="connsiteX0" fmla="*/ 4331 w 8662"/>
                    <a:gd name="connsiteY0" fmla="*/ 3552 h 8966"/>
                    <a:gd name="connsiteX1" fmla="*/ 5414 w 8662"/>
                    <a:gd name="connsiteY1" fmla="*/ 2469 h 8966"/>
                    <a:gd name="connsiteX2" fmla="*/ 3248 w 8662"/>
                    <a:gd name="connsiteY2" fmla="*/ 303 h 8966"/>
                    <a:gd name="connsiteX3" fmla="*/ 1083 w 8662"/>
                    <a:gd name="connsiteY3" fmla="*/ 1386 h 8966"/>
                    <a:gd name="connsiteX4" fmla="*/ 2165 w 8662"/>
                    <a:gd name="connsiteY4" fmla="*/ 303 h 8966"/>
                    <a:gd name="connsiteX5" fmla="*/ 0 w 8662"/>
                    <a:gd name="connsiteY5" fmla="*/ 1386 h 8966"/>
                    <a:gd name="connsiteX6" fmla="*/ 1083 w 8662"/>
                    <a:gd name="connsiteY6" fmla="*/ 1386 h 8966"/>
                    <a:gd name="connsiteX7" fmla="*/ 0 w 8662"/>
                    <a:gd name="connsiteY7" fmla="*/ 2469 h 8966"/>
                    <a:gd name="connsiteX8" fmla="*/ 1083 w 8662"/>
                    <a:gd name="connsiteY8" fmla="*/ 2469 h 8966"/>
                    <a:gd name="connsiteX9" fmla="*/ 0 w 8662"/>
                    <a:gd name="connsiteY9" fmla="*/ 3552 h 8966"/>
                    <a:gd name="connsiteX10" fmla="*/ 3248 w 8662"/>
                    <a:gd name="connsiteY10" fmla="*/ 2469 h 8966"/>
                    <a:gd name="connsiteX11" fmla="*/ 1083 w 8662"/>
                    <a:gd name="connsiteY11" fmla="*/ 4635 h 8966"/>
                    <a:gd name="connsiteX12" fmla="*/ 2165 w 8662"/>
                    <a:gd name="connsiteY12" fmla="*/ 6800 h 8966"/>
                    <a:gd name="connsiteX13" fmla="*/ 2165 w 8662"/>
                    <a:gd name="connsiteY13" fmla="*/ 5717 h 8966"/>
                    <a:gd name="connsiteX14" fmla="*/ 3248 w 8662"/>
                    <a:gd name="connsiteY14" fmla="*/ 4635 h 8966"/>
                    <a:gd name="connsiteX15" fmla="*/ 2165 w 8662"/>
                    <a:gd name="connsiteY15" fmla="*/ 6800 h 8966"/>
                    <a:gd name="connsiteX16" fmla="*/ 5414 w 8662"/>
                    <a:gd name="connsiteY16" fmla="*/ 7883 h 8966"/>
                    <a:gd name="connsiteX17" fmla="*/ 7580 w 8662"/>
                    <a:gd name="connsiteY17" fmla="*/ 5717 h 8966"/>
                    <a:gd name="connsiteX18" fmla="*/ 6497 w 8662"/>
                    <a:gd name="connsiteY18" fmla="*/ 7883 h 8966"/>
                    <a:gd name="connsiteX19" fmla="*/ 6497 w 8662"/>
                    <a:gd name="connsiteY19" fmla="*/ 8966 h 8966"/>
                    <a:gd name="connsiteX20" fmla="*/ 8663 w 8662"/>
                    <a:gd name="connsiteY20" fmla="*/ 5717 h 8966"/>
                    <a:gd name="connsiteX21" fmla="*/ 4331 w 8662"/>
                    <a:gd name="connsiteY21" fmla="*/ 3552 h 8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662" h="8966">
                      <a:moveTo>
                        <a:pt x="4331" y="3552"/>
                      </a:moveTo>
                      <a:cubicBezTo>
                        <a:pt x="4331" y="3552"/>
                        <a:pt x="5414" y="2469"/>
                        <a:pt x="5414" y="2469"/>
                      </a:cubicBezTo>
                      <a:cubicBezTo>
                        <a:pt x="4331" y="2469"/>
                        <a:pt x="2165" y="1386"/>
                        <a:pt x="3248" y="303"/>
                      </a:cubicBezTo>
                      <a:cubicBezTo>
                        <a:pt x="3248" y="-780"/>
                        <a:pt x="1083" y="1386"/>
                        <a:pt x="1083" y="1386"/>
                      </a:cubicBezTo>
                      <a:lnTo>
                        <a:pt x="2165" y="303"/>
                      </a:lnTo>
                      <a:cubicBezTo>
                        <a:pt x="1083" y="1386"/>
                        <a:pt x="2165" y="-780"/>
                        <a:pt x="0" y="1386"/>
                      </a:cubicBezTo>
                      <a:cubicBezTo>
                        <a:pt x="0" y="1386"/>
                        <a:pt x="1083" y="303"/>
                        <a:pt x="1083" y="1386"/>
                      </a:cubicBezTo>
                      <a:lnTo>
                        <a:pt x="0" y="2469"/>
                      </a:lnTo>
                      <a:lnTo>
                        <a:pt x="1083" y="2469"/>
                      </a:lnTo>
                      <a:lnTo>
                        <a:pt x="0" y="3552"/>
                      </a:lnTo>
                      <a:cubicBezTo>
                        <a:pt x="0" y="5717"/>
                        <a:pt x="3248" y="1386"/>
                        <a:pt x="3248" y="2469"/>
                      </a:cubicBezTo>
                      <a:lnTo>
                        <a:pt x="1083" y="4635"/>
                      </a:lnTo>
                      <a:cubicBezTo>
                        <a:pt x="1083" y="5717"/>
                        <a:pt x="2165" y="4635"/>
                        <a:pt x="2165" y="6800"/>
                      </a:cubicBezTo>
                      <a:cubicBezTo>
                        <a:pt x="2165" y="6800"/>
                        <a:pt x="3248" y="5717"/>
                        <a:pt x="2165" y="5717"/>
                      </a:cubicBezTo>
                      <a:cubicBezTo>
                        <a:pt x="2165" y="5717"/>
                        <a:pt x="2165" y="4635"/>
                        <a:pt x="3248" y="4635"/>
                      </a:cubicBezTo>
                      <a:cubicBezTo>
                        <a:pt x="5414" y="3552"/>
                        <a:pt x="2165" y="5717"/>
                        <a:pt x="2165" y="6800"/>
                      </a:cubicBezTo>
                      <a:cubicBezTo>
                        <a:pt x="4331" y="5717"/>
                        <a:pt x="6497" y="5717"/>
                        <a:pt x="5414" y="7883"/>
                      </a:cubicBezTo>
                      <a:cubicBezTo>
                        <a:pt x="5414" y="6800"/>
                        <a:pt x="7580" y="5717"/>
                        <a:pt x="7580" y="5717"/>
                      </a:cubicBezTo>
                      <a:cubicBezTo>
                        <a:pt x="7580" y="6800"/>
                        <a:pt x="6497" y="6800"/>
                        <a:pt x="6497" y="7883"/>
                      </a:cubicBezTo>
                      <a:cubicBezTo>
                        <a:pt x="6497" y="7883"/>
                        <a:pt x="6497" y="8966"/>
                        <a:pt x="6497" y="8966"/>
                      </a:cubicBezTo>
                      <a:cubicBezTo>
                        <a:pt x="6497" y="7883"/>
                        <a:pt x="7580" y="5717"/>
                        <a:pt x="8663" y="5717"/>
                      </a:cubicBezTo>
                      <a:cubicBezTo>
                        <a:pt x="8663" y="1386"/>
                        <a:pt x="5414" y="4635"/>
                        <a:pt x="4331" y="355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02" name="Полилиния: фигура 3701">
                  <a:extLst>
                    <a:ext uri="{FF2B5EF4-FFF2-40B4-BE49-F238E27FC236}">
                      <a16:creationId xmlns:a16="http://schemas.microsoft.com/office/drawing/2014/main" id="{7D46F964-A951-2ADA-69E5-4E4015EEC5DF}"/>
                    </a:ext>
                  </a:extLst>
                </p:cNvPr>
                <p:cNvSpPr/>
                <p:nvPr/>
              </p:nvSpPr>
              <p:spPr>
                <a:xfrm>
                  <a:off x="11752644" y="6127785"/>
                  <a:ext cx="811" cy="10828"/>
                </a:xfrm>
                <a:custGeom>
                  <a:avLst/>
                  <a:gdLst>
                    <a:gd name="connsiteX0" fmla="*/ 812 w 811"/>
                    <a:gd name="connsiteY0" fmla="*/ 0 h 10828"/>
                    <a:gd name="connsiteX1" fmla="*/ 812 w 811"/>
                    <a:gd name="connsiteY1" fmla="*/ 0 h 10828"/>
                    <a:gd name="connsiteX2" fmla="*/ 812 w 811"/>
                    <a:gd name="connsiteY2" fmla="*/ 0 h 10828"/>
                    <a:gd name="connsiteX3" fmla="*/ 812 w 81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1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703" name="Рисунок 11">
                <a:extLst>
                  <a:ext uri="{FF2B5EF4-FFF2-40B4-BE49-F238E27FC236}">
                    <a16:creationId xmlns:a16="http://schemas.microsoft.com/office/drawing/2014/main" id="{82761CEA-186D-4537-2E08-D404E25FDDB1}"/>
                  </a:ext>
                </a:extLst>
              </p:cNvPr>
              <p:cNvGrpSpPr/>
              <p:nvPr/>
            </p:nvGrpSpPr>
            <p:grpSpPr>
              <a:xfrm>
                <a:off x="11624598" y="6113310"/>
                <a:ext cx="68580" cy="62120"/>
                <a:chOff x="11624598" y="6113310"/>
                <a:chExt cx="68580" cy="62120"/>
              </a:xfrm>
              <a:solidFill>
                <a:srgbClr val="000000"/>
              </a:solidFill>
            </p:grpSpPr>
            <p:sp>
              <p:nvSpPr>
                <p:cNvPr id="3704" name="Полилиния: фигура 3703">
                  <a:extLst>
                    <a:ext uri="{FF2B5EF4-FFF2-40B4-BE49-F238E27FC236}">
                      <a16:creationId xmlns:a16="http://schemas.microsoft.com/office/drawing/2014/main" id="{E9629663-B8F1-EB2E-A7F5-965D374E8030}"/>
                    </a:ext>
                  </a:extLst>
                </p:cNvPr>
                <p:cNvSpPr/>
                <p:nvPr/>
              </p:nvSpPr>
              <p:spPr>
                <a:xfrm>
                  <a:off x="11675491" y="6171099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05" name="Полилиния: фигура 3704">
                  <a:extLst>
                    <a:ext uri="{FF2B5EF4-FFF2-40B4-BE49-F238E27FC236}">
                      <a16:creationId xmlns:a16="http://schemas.microsoft.com/office/drawing/2014/main" id="{EBD7B5B1-660C-3D8D-7A40-4F8DDCA0A840}"/>
                    </a:ext>
                  </a:extLst>
                </p:cNvPr>
                <p:cNvSpPr/>
                <p:nvPr/>
              </p:nvSpPr>
              <p:spPr>
                <a:xfrm>
                  <a:off x="11676574" y="6168933"/>
                  <a:ext cx="3248" cy="6497"/>
                </a:xfrm>
                <a:custGeom>
                  <a:avLst/>
                  <a:gdLst>
                    <a:gd name="connsiteX0" fmla="*/ 3248 w 3248"/>
                    <a:gd name="connsiteY0" fmla="*/ 6497 h 6497"/>
                    <a:gd name="connsiteX1" fmla="*/ 3248 w 3248"/>
                    <a:gd name="connsiteY1" fmla="*/ 6497 h 6497"/>
                    <a:gd name="connsiteX2" fmla="*/ 0 w 3248"/>
                    <a:gd name="connsiteY2" fmla="*/ 0 h 6497"/>
                    <a:gd name="connsiteX3" fmla="*/ 0 w 3248"/>
                    <a:gd name="connsiteY3" fmla="*/ 4331 h 6497"/>
                    <a:gd name="connsiteX4" fmla="*/ 1083 w 3248"/>
                    <a:gd name="connsiteY4" fmla="*/ 2166 h 6497"/>
                    <a:gd name="connsiteX5" fmla="*/ 1083 w 3248"/>
                    <a:gd name="connsiteY5" fmla="*/ 5414 h 6497"/>
                    <a:gd name="connsiteX6" fmla="*/ 2165 w 3248"/>
                    <a:gd name="connsiteY6" fmla="*/ 4331 h 6497"/>
                    <a:gd name="connsiteX7" fmla="*/ 3248 w 3248"/>
                    <a:gd name="connsiteY7" fmla="*/ 6497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6497">
                      <a:moveTo>
                        <a:pt x="3248" y="6497"/>
                      </a:moveTo>
                      <a:lnTo>
                        <a:pt x="3248" y="6497"/>
                      </a:lnTo>
                      <a:cubicBezTo>
                        <a:pt x="1083" y="2166"/>
                        <a:pt x="2165" y="3249"/>
                        <a:pt x="0" y="0"/>
                      </a:cubicBezTo>
                      <a:cubicBezTo>
                        <a:pt x="0" y="1083"/>
                        <a:pt x="0" y="2166"/>
                        <a:pt x="0" y="4331"/>
                      </a:cubicBezTo>
                      <a:cubicBezTo>
                        <a:pt x="0" y="4331"/>
                        <a:pt x="0" y="2166"/>
                        <a:pt x="1083" y="2166"/>
                      </a:cubicBezTo>
                      <a:cubicBezTo>
                        <a:pt x="1083" y="3249"/>
                        <a:pt x="1083" y="3249"/>
                        <a:pt x="1083" y="5414"/>
                      </a:cubicBezTo>
                      <a:cubicBezTo>
                        <a:pt x="2165" y="6497"/>
                        <a:pt x="1083" y="4331"/>
                        <a:pt x="2165" y="4331"/>
                      </a:cubicBezTo>
                      <a:lnTo>
                        <a:pt x="3248" y="64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06" name="Полилиния: фигура 3705">
                  <a:extLst>
                    <a:ext uri="{FF2B5EF4-FFF2-40B4-BE49-F238E27FC236}">
                      <a16:creationId xmlns:a16="http://schemas.microsoft.com/office/drawing/2014/main" id="{BD187BC1-27E1-8B99-C130-81F01EFD6A01}"/>
                    </a:ext>
                  </a:extLst>
                </p:cNvPr>
                <p:cNvSpPr/>
                <p:nvPr/>
              </p:nvSpPr>
              <p:spPr>
                <a:xfrm>
                  <a:off x="11678740" y="6171099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0 h 2165"/>
                    <a:gd name="connsiteX1" fmla="*/ 1083 w 1082"/>
                    <a:gd name="connsiteY1" fmla="*/ 2166 h 2165"/>
                    <a:gd name="connsiteX2" fmla="*/ 0 w 108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0"/>
                      </a:moveTo>
                      <a:cubicBezTo>
                        <a:pt x="0" y="1083"/>
                        <a:pt x="1083" y="1083"/>
                        <a:pt x="1083" y="2166"/>
                      </a:cubicBezTo>
                      <a:cubicBezTo>
                        <a:pt x="1083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07" name="Полилиния: фигура 3706">
                  <a:extLst>
                    <a:ext uri="{FF2B5EF4-FFF2-40B4-BE49-F238E27FC236}">
                      <a16:creationId xmlns:a16="http://schemas.microsoft.com/office/drawing/2014/main" id="{91CC099F-FE7E-C331-A7A2-7B14C25506D7}"/>
                    </a:ext>
                  </a:extLst>
                </p:cNvPr>
                <p:cNvSpPr/>
                <p:nvPr/>
              </p:nvSpPr>
              <p:spPr>
                <a:xfrm>
                  <a:off x="11678740" y="6170016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1083 h 2165"/>
                    <a:gd name="connsiteX1" fmla="*/ 1083 w 1082"/>
                    <a:gd name="connsiteY1" fmla="*/ 2166 h 2165"/>
                    <a:gd name="connsiteX2" fmla="*/ 0 w 1082"/>
                    <a:gd name="connsiteY2" fmla="*/ 1083 h 2165"/>
                    <a:gd name="connsiteX3" fmla="*/ 0 w 1082"/>
                    <a:gd name="connsiteY3" fmla="*/ 0 h 2165"/>
                    <a:gd name="connsiteX4" fmla="*/ 0 w 1082"/>
                    <a:gd name="connsiteY4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2165">
                      <a:moveTo>
                        <a:pt x="0" y="1083"/>
                      </a:moveTo>
                      <a:cubicBezTo>
                        <a:pt x="0" y="1083"/>
                        <a:pt x="1083" y="2166"/>
                        <a:pt x="1083" y="2166"/>
                      </a:cubicBezTo>
                      <a:cubicBezTo>
                        <a:pt x="1083" y="2166"/>
                        <a:pt x="1083" y="1083"/>
                        <a:pt x="0" y="1083"/>
                      </a:cubicBezTo>
                      <a:cubicBezTo>
                        <a:pt x="0" y="1083"/>
                        <a:pt x="0" y="0"/>
                        <a:pt x="0" y="0"/>
                      </a:cubicBez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08" name="Полилиния: фигура 3707">
                  <a:extLst>
                    <a:ext uri="{FF2B5EF4-FFF2-40B4-BE49-F238E27FC236}">
                      <a16:creationId xmlns:a16="http://schemas.microsoft.com/office/drawing/2014/main" id="{7A2C1B5C-BAC6-A843-68FF-C97A5473E9B1}"/>
                    </a:ext>
                  </a:extLst>
                </p:cNvPr>
                <p:cNvSpPr/>
                <p:nvPr/>
              </p:nvSpPr>
              <p:spPr>
                <a:xfrm>
                  <a:off x="11680906" y="616893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09" name="Полилиния: фигура 3708">
                  <a:extLst>
                    <a:ext uri="{FF2B5EF4-FFF2-40B4-BE49-F238E27FC236}">
                      <a16:creationId xmlns:a16="http://schemas.microsoft.com/office/drawing/2014/main" id="{D641BFC5-D5CD-D9AE-EC9D-2B1FA032A309}"/>
                    </a:ext>
                  </a:extLst>
                </p:cNvPr>
                <p:cNvSpPr/>
                <p:nvPr/>
              </p:nvSpPr>
              <p:spPr>
                <a:xfrm>
                  <a:off x="11681176" y="6168452"/>
                  <a:ext cx="2977" cy="4812"/>
                </a:xfrm>
                <a:custGeom>
                  <a:avLst/>
                  <a:gdLst>
                    <a:gd name="connsiteX0" fmla="*/ 812 w 2977"/>
                    <a:gd name="connsiteY0" fmla="*/ 481 h 4812"/>
                    <a:gd name="connsiteX1" fmla="*/ 812 w 2977"/>
                    <a:gd name="connsiteY1" fmla="*/ 481 h 4812"/>
                    <a:gd name="connsiteX2" fmla="*/ 812 w 2977"/>
                    <a:gd name="connsiteY2" fmla="*/ 481 h 4812"/>
                    <a:gd name="connsiteX3" fmla="*/ 1895 w 2977"/>
                    <a:gd name="connsiteY3" fmla="*/ 3730 h 4812"/>
                    <a:gd name="connsiteX4" fmla="*/ 812 w 2977"/>
                    <a:gd name="connsiteY4" fmla="*/ 3730 h 4812"/>
                    <a:gd name="connsiteX5" fmla="*/ 2978 w 2977"/>
                    <a:gd name="connsiteY5" fmla="*/ 4813 h 4812"/>
                    <a:gd name="connsiteX6" fmla="*/ 812 w 2977"/>
                    <a:gd name="connsiteY6" fmla="*/ 481 h 4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77" h="4812">
                      <a:moveTo>
                        <a:pt x="812" y="481"/>
                      </a:moveTo>
                      <a:cubicBezTo>
                        <a:pt x="-271" y="-602"/>
                        <a:pt x="-271" y="481"/>
                        <a:pt x="812" y="481"/>
                      </a:cubicBezTo>
                      <a:cubicBezTo>
                        <a:pt x="-271" y="481"/>
                        <a:pt x="-271" y="481"/>
                        <a:pt x="812" y="481"/>
                      </a:cubicBezTo>
                      <a:cubicBezTo>
                        <a:pt x="812" y="1564"/>
                        <a:pt x="2978" y="3730"/>
                        <a:pt x="1895" y="3730"/>
                      </a:cubicBezTo>
                      <a:cubicBezTo>
                        <a:pt x="1895" y="4813"/>
                        <a:pt x="812" y="2647"/>
                        <a:pt x="812" y="3730"/>
                      </a:cubicBezTo>
                      <a:lnTo>
                        <a:pt x="2978" y="4813"/>
                      </a:lnTo>
                      <a:cubicBezTo>
                        <a:pt x="2978" y="3730"/>
                        <a:pt x="812" y="481"/>
                        <a:pt x="812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10" name="Полилиния: фигура 3709">
                  <a:extLst>
                    <a:ext uri="{FF2B5EF4-FFF2-40B4-BE49-F238E27FC236}">
                      <a16:creationId xmlns:a16="http://schemas.microsoft.com/office/drawing/2014/main" id="{57FF0CB0-8323-A933-C3F6-8DF02C42A6AB}"/>
                    </a:ext>
                  </a:extLst>
                </p:cNvPr>
                <p:cNvSpPr/>
                <p:nvPr/>
              </p:nvSpPr>
              <p:spPr>
                <a:xfrm>
                  <a:off x="11680906" y="6168933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11" name="Полилиния: фигура 3710">
                  <a:extLst>
                    <a:ext uri="{FF2B5EF4-FFF2-40B4-BE49-F238E27FC236}">
                      <a16:creationId xmlns:a16="http://schemas.microsoft.com/office/drawing/2014/main" id="{6A77AFA4-97D3-0D04-02A5-8BE135CA6AB8}"/>
                    </a:ext>
                  </a:extLst>
                </p:cNvPr>
                <p:cNvSpPr/>
                <p:nvPr/>
              </p:nvSpPr>
              <p:spPr>
                <a:xfrm>
                  <a:off x="11679823" y="6170016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12" name="Полилиния: фигура 3711">
                  <a:extLst>
                    <a:ext uri="{FF2B5EF4-FFF2-40B4-BE49-F238E27FC236}">
                      <a16:creationId xmlns:a16="http://schemas.microsoft.com/office/drawing/2014/main" id="{9D222A62-C789-FC5A-1D73-EC193673E352}"/>
                    </a:ext>
                  </a:extLst>
                </p:cNvPr>
                <p:cNvSpPr/>
                <p:nvPr/>
              </p:nvSpPr>
              <p:spPr>
                <a:xfrm>
                  <a:off x="11682843" y="6166767"/>
                  <a:ext cx="3476" cy="3248"/>
                </a:xfrm>
                <a:custGeom>
                  <a:avLst/>
                  <a:gdLst>
                    <a:gd name="connsiteX0" fmla="*/ 228 w 3476"/>
                    <a:gd name="connsiteY0" fmla="*/ 0 h 3248"/>
                    <a:gd name="connsiteX1" fmla="*/ 228 w 3476"/>
                    <a:gd name="connsiteY1" fmla="*/ 2166 h 3248"/>
                    <a:gd name="connsiteX2" fmla="*/ 3476 w 3476"/>
                    <a:gd name="connsiteY2" fmla="*/ 3249 h 3248"/>
                    <a:gd name="connsiteX3" fmla="*/ 3476 w 3476"/>
                    <a:gd name="connsiteY3" fmla="*/ 2166 h 3248"/>
                    <a:gd name="connsiteX4" fmla="*/ 228 w 3476"/>
                    <a:gd name="connsiteY4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6" h="3248">
                      <a:moveTo>
                        <a:pt x="228" y="0"/>
                      </a:moveTo>
                      <a:cubicBezTo>
                        <a:pt x="2394" y="2166"/>
                        <a:pt x="-855" y="1083"/>
                        <a:pt x="228" y="2166"/>
                      </a:cubicBezTo>
                      <a:cubicBezTo>
                        <a:pt x="228" y="1083"/>
                        <a:pt x="2394" y="2166"/>
                        <a:pt x="3476" y="3249"/>
                      </a:cubicBezTo>
                      <a:cubicBezTo>
                        <a:pt x="3476" y="3249"/>
                        <a:pt x="3476" y="2166"/>
                        <a:pt x="3476" y="2166"/>
                      </a:cubicBezTo>
                      <a:cubicBezTo>
                        <a:pt x="3476" y="1083"/>
                        <a:pt x="1311" y="1083"/>
                        <a:pt x="228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13" name="Полилиния: фигура 3712">
                  <a:extLst>
                    <a:ext uri="{FF2B5EF4-FFF2-40B4-BE49-F238E27FC236}">
                      <a16:creationId xmlns:a16="http://schemas.microsoft.com/office/drawing/2014/main" id="{55B226C6-38EF-5AF6-0E04-7D541B4D2327}"/>
                    </a:ext>
                  </a:extLst>
                </p:cNvPr>
                <p:cNvSpPr/>
                <p:nvPr/>
              </p:nvSpPr>
              <p:spPr>
                <a:xfrm>
                  <a:off x="11689568" y="616893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14" name="Полилиния: фигура 3713">
                  <a:extLst>
                    <a:ext uri="{FF2B5EF4-FFF2-40B4-BE49-F238E27FC236}">
                      <a16:creationId xmlns:a16="http://schemas.microsoft.com/office/drawing/2014/main" id="{D9F6E06D-A5C2-980D-18A6-48657C7872A5}"/>
                    </a:ext>
                  </a:extLst>
                </p:cNvPr>
                <p:cNvSpPr/>
                <p:nvPr/>
              </p:nvSpPr>
              <p:spPr>
                <a:xfrm>
                  <a:off x="11684154" y="6162436"/>
                  <a:ext cx="7095" cy="5414"/>
                </a:xfrm>
                <a:custGeom>
                  <a:avLst/>
                  <a:gdLst>
                    <a:gd name="connsiteX0" fmla="*/ 3249 w 7095"/>
                    <a:gd name="connsiteY0" fmla="*/ 0 h 5414"/>
                    <a:gd name="connsiteX1" fmla="*/ 5414 w 7095"/>
                    <a:gd name="connsiteY1" fmla="*/ 3249 h 5414"/>
                    <a:gd name="connsiteX2" fmla="*/ 3249 w 7095"/>
                    <a:gd name="connsiteY2" fmla="*/ 2166 h 5414"/>
                    <a:gd name="connsiteX3" fmla="*/ 3249 w 7095"/>
                    <a:gd name="connsiteY3" fmla="*/ 4331 h 5414"/>
                    <a:gd name="connsiteX4" fmla="*/ 1083 w 7095"/>
                    <a:gd name="connsiteY4" fmla="*/ 2166 h 5414"/>
                    <a:gd name="connsiteX5" fmla="*/ 2166 w 7095"/>
                    <a:gd name="connsiteY5" fmla="*/ 4331 h 5414"/>
                    <a:gd name="connsiteX6" fmla="*/ 1083 w 7095"/>
                    <a:gd name="connsiteY6" fmla="*/ 4331 h 5414"/>
                    <a:gd name="connsiteX7" fmla="*/ 0 w 7095"/>
                    <a:gd name="connsiteY7" fmla="*/ 4331 h 5414"/>
                    <a:gd name="connsiteX8" fmla="*/ 2166 w 7095"/>
                    <a:gd name="connsiteY8" fmla="*/ 5414 h 5414"/>
                    <a:gd name="connsiteX9" fmla="*/ 2166 w 7095"/>
                    <a:gd name="connsiteY9" fmla="*/ 4331 h 5414"/>
                    <a:gd name="connsiteX10" fmla="*/ 3249 w 7095"/>
                    <a:gd name="connsiteY10" fmla="*/ 5414 h 5414"/>
                    <a:gd name="connsiteX11" fmla="*/ 6497 w 7095"/>
                    <a:gd name="connsiteY11" fmla="*/ 3249 h 5414"/>
                    <a:gd name="connsiteX12" fmla="*/ 3249 w 7095"/>
                    <a:gd name="connsiteY12" fmla="*/ 0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95" h="5414">
                      <a:moveTo>
                        <a:pt x="3249" y="0"/>
                      </a:moveTo>
                      <a:cubicBezTo>
                        <a:pt x="3249" y="0"/>
                        <a:pt x="5414" y="3249"/>
                        <a:pt x="5414" y="3249"/>
                      </a:cubicBezTo>
                      <a:cubicBezTo>
                        <a:pt x="4331" y="3249"/>
                        <a:pt x="3249" y="2166"/>
                        <a:pt x="3249" y="2166"/>
                      </a:cubicBezTo>
                      <a:cubicBezTo>
                        <a:pt x="2166" y="3249"/>
                        <a:pt x="4331" y="3249"/>
                        <a:pt x="3249" y="4331"/>
                      </a:cubicBezTo>
                      <a:cubicBezTo>
                        <a:pt x="1083" y="3249"/>
                        <a:pt x="3249" y="3249"/>
                        <a:pt x="1083" y="2166"/>
                      </a:cubicBezTo>
                      <a:cubicBezTo>
                        <a:pt x="1083" y="3249"/>
                        <a:pt x="1083" y="3249"/>
                        <a:pt x="2166" y="4331"/>
                      </a:cubicBezTo>
                      <a:cubicBezTo>
                        <a:pt x="2166" y="4331"/>
                        <a:pt x="2166" y="4331"/>
                        <a:pt x="1083" y="4331"/>
                      </a:cubicBezTo>
                      <a:cubicBezTo>
                        <a:pt x="1083" y="4331"/>
                        <a:pt x="0" y="4331"/>
                        <a:pt x="0" y="4331"/>
                      </a:cubicBezTo>
                      <a:lnTo>
                        <a:pt x="2166" y="5414"/>
                      </a:lnTo>
                      <a:cubicBezTo>
                        <a:pt x="3249" y="5414"/>
                        <a:pt x="1083" y="3249"/>
                        <a:pt x="2166" y="4331"/>
                      </a:cubicBezTo>
                      <a:cubicBezTo>
                        <a:pt x="3249" y="4331"/>
                        <a:pt x="3249" y="5414"/>
                        <a:pt x="3249" y="5414"/>
                      </a:cubicBezTo>
                      <a:cubicBezTo>
                        <a:pt x="3249" y="4331"/>
                        <a:pt x="6497" y="4331"/>
                        <a:pt x="6497" y="3249"/>
                      </a:cubicBezTo>
                      <a:cubicBezTo>
                        <a:pt x="8663" y="2166"/>
                        <a:pt x="4331" y="1083"/>
                        <a:pt x="3249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15" name="Полилиния: фигура 3714">
                  <a:extLst>
                    <a:ext uri="{FF2B5EF4-FFF2-40B4-BE49-F238E27FC236}">
                      <a16:creationId xmlns:a16="http://schemas.microsoft.com/office/drawing/2014/main" id="{643409F2-AD83-5C8D-75D0-53E472D3EADA}"/>
                    </a:ext>
                  </a:extLst>
                </p:cNvPr>
                <p:cNvSpPr/>
                <p:nvPr/>
              </p:nvSpPr>
              <p:spPr>
                <a:xfrm>
                  <a:off x="11689568" y="6163519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16" name="Полилиния: фигура 3715">
                  <a:extLst>
                    <a:ext uri="{FF2B5EF4-FFF2-40B4-BE49-F238E27FC236}">
                      <a16:creationId xmlns:a16="http://schemas.microsoft.com/office/drawing/2014/main" id="{06115D8A-75BB-A64A-5A5A-4B4325D5E3BF}"/>
                    </a:ext>
                  </a:extLst>
                </p:cNvPr>
                <p:cNvSpPr/>
                <p:nvPr/>
              </p:nvSpPr>
              <p:spPr>
                <a:xfrm>
                  <a:off x="11686320" y="6158105"/>
                  <a:ext cx="6857" cy="4331"/>
                </a:xfrm>
                <a:custGeom>
                  <a:avLst/>
                  <a:gdLst>
                    <a:gd name="connsiteX0" fmla="*/ 0 w 6857"/>
                    <a:gd name="connsiteY0" fmla="*/ 2166 h 4331"/>
                    <a:gd name="connsiteX1" fmla="*/ 0 w 6857"/>
                    <a:gd name="connsiteY1" fmla="*/ 2166 h 4331"/>
                    <a:gd name="connsiteX2" fmla="*/ 2165 w 6857"/>
                    <a:gd name="connsiteY2" fmla="*/ 3249 h 4331"/>
                    <a:gd name="connsiteX3" fmla="*/ 1083 w 6857"/>
                    <a:gd name="connsiteY3" fmla="*/ 3249 h 4331"/>
                    <a:gd name="connsiteX4" fmla="*/ 3248 w 6857"/>
                    <a:gd name="connsiteY4" fmla="*/ 4331 h 4331"/>
                    <a:gd name="connsiteX5" fmla="*/ 2165 w 6857"/>
                    <a:gd name="connsiteY5" fmla="*/ 2166 h 4331"/>
                    <a:gd name="connsiteX6" fmla="*/ 6497 w 6857"/>
                    <a:gd name="connsiteY6" fmla="*/ 2166 h 4331"/>
                    <a:gd name="connsiteX7" fmla="*/ 5414 w 6857"/>
                    <a:gd name="connsiteY7" fmla="*/ 3249 h 4331"/>
                    <a:gd name="connsiteX8" fmla="*/ 5414 w 6857"/>
                    <a:gd name="connsiteY8" fmla="*/ 0 h 4331"/>
                    <a:gd name="connsiteX9" fmla="*/ 4331 w 6857"/>
                    <a:gd name="connsiteY9" fmla="*/ 1083 h 4331"/>
                    <a:gd name="connsiteX10" fmla="*/ 3248 w 6857"/>
                    <a:gd name="connsiteY10" fmla="*/ 0 h 4331"/>
                    <a:gd name="connsiteX11" fmla="*/ 0 w 6857"/>
                    <a:gd name="connsiteY11" fmla="*/ 2166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857" h="4331">
                      <a:moveTo>
                        <a:pt x="0" y="2166"/>
                      </a:moveTo>
                      <a:cubicBezTo>
                        <a:pt x="0" y="2166"/>
                        <a:pt x="1083" y="2166"/>
                        <a:pt x="0" y="2166"/>
                      </a:cubicBezTo>
                      <a:cubicBezTo>
                        <a:pt x="1083" y="3249"/>
                        <a:pt x="2165" y="3249"/>
                        <a:pt x="2165" y="3249"/>
                      </a:cubicBezTo>
                      <a:cubicBezTo>
                        <a:pt x="2165" y="3249"/>
                        <a:pt x="1083" y="3249"/>
                        <a:pt x="1083" y="3249"/>
                      </a:cubicBezTo>
                      <a:cubicBezTo>
                        <a:pt x="2165" y="3249"/>
                        <a:pt x="3248" y="3249"/>
                        <a:pt x="3248" y="4331"/>
                      </a:cubicBezTo>
                      <a:cubicBezTo>
                        <a:pt x="5414" y="4331"/>
                        <a:pt x="2165" y="3249"/>
                        <a:pt x="2165" y="2166"/>
                      </a:cubicBezTo>
                      <a:cubicBezTo>
                        <a:pt x="3248" y="1083"/>
                        <a:pt x="3248" y="2166"/>
                        <a:pt x="6497" y="2166"/>
                      </a:cubicBezTo>
                      <a:cubicBezTo>
                        <a:pt x="6497" y="2166"/>
                        <a:pt x="5414" y="2166"/>
                        <a:pt x="5414" y="3249"/>
                      </a:cubicBezTo>
                      <a:cubicBezTo>
                        <a:pt x="8663" y="2166"/>
                        <a:pt x="5414" y="1083"/>
                        <a:pt x="5414" y="0"/>
                      </a:cubicBezTo>
                      <a:cubicBezTo>
                        <a:pt x="5414" y="0"/>
                        <a:pt x="4331" y="0"/>
                        <a:pt x="4331" y="1083"/>
                      </a:cubicBezTo>
                      <a:lnTo>
                        <a:pt x="3248" y="0"/>
                      </a:lnTo>
                      <a:cubicBezTo>
                        <a:pt x="1083" y="0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17" name="Полилиния: фигура 3716">
                  <a:extLst>
                    <a:ext uri="{FF2B5EF4-FFF2-40B4-BE49-F238E27FC236}">
                      <a16:creationId xmlns:a16="http://schemas.microsoft.com/office/drawing/2014/main" id="{74E990DC-7EFF-1556-4533-ECE2883AE988}"/>
                    </a:ext>
                  </a:extLst>
                </p:cNvPr>
                <p:cNvSpPr/>
                <p:nvPr/>
              </p:nvSpPr>
              <p:spPr>
                <a:xfrm>
                  <a:off x="11685839" y="6161624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481" y="-271"/>
                        <a:pt x="481" y="-271"/>
                        <a:pt x="481" y="812"/>
                      </a:cubicBezTo>
                      <a:cubicBezTo>
                        <a:pt x="481" y="-271"/>
                        <a:pt x="-602" y="-271"/>
                        <a:pt x="481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18" name="Полилиния: фигура 3717">
                  <a:extLst>
                    <a:ext uri="{FF2B5EF4-FFF2-40B4-BE49-F238E27FC236}">
                      <a16:creationId xmlns:a16="http://schemas.microsoft.com/office/drawing/2014/main" id="{7DA4CEBF-9239-7089-FE18-A9AD141E4E31}"/>
                    </a:ext>
                  </a:extLst>
                </p:cNvPr>
                <p:cNvSpPr/>
                <p:nvPr/>
              </p:nvSpPr>
              <p:spPr>
                <a:xfrm>
                  <a:off x="11690651" y="615702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19" name="Полилиния: фигура 3718">
                  <a:extLst>
                    <a:ext uri="{FF2B5EF4-FFF2-40B4-BE49-F238E27FC236}">
                      <a16:creationId xmlns:a16="http://schemas.microsoft.com/office/drawing/2014/main" id="{1CE76201-FDBE-C76B-148E-A3E9D4FEF262}"/>
                    </a:ext>
                  </a:extLst>
                </p:cNvPr>
                <p:cNvSpPr/>
                <p:nvPr/>
              </p:nvSpPr>
              <p:spPr>
                <a:xfrm>
                  <a:off x="11686921" y="6157623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481 h 481"/>
                    <a:gd name="connsiteX1" fmla="*/ 481 w 481"/>
                    <a:gd name="connsiteY1" fmla="*/ 481 h 481"/>
                    <a:gd name="connsiteX2" fmla="*/ 481 w 481"/>
                    <a:gd name="connsiteY2" fmla="*/ 481 h 481"/>
                    <a:gd name="connsiteX3" fmla="*/ 481 w 481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481">
                      <a:moveTo>
                        <a:pt x="481" y="481"/>
                      </a:moveTo>
                      <a:cubicBezTo>
                        <a:pt x="481" y="481"/>
                        <a:pt x="481" y="-602"/>
                        <a:pt x="481" y="481"/>
                      </a:cubicBezTo>
                      <a:lnTo>
                        <a:pt x="481" y="481"/>
                      </a:lnTo>
                      <a:cubicBezTo>
                        <a:pt x="-602" y="481"/>
                        <a:pt x="481" y="481"/>
                        <a:pt x="481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20" name="Полилиния: фигура 3719">
                  <a:extLst>
                    <a:ext uri="{FF2B5EF4-FFF2-40B4-BE49-F238E27FC236}">
                      <a16:creationId xmlns:a16="http://schemas.microsoft.com/office/drawing/2014/main" id="{87F30804-9CB0-EA21-C0F5-2151E988B7EF}"/>
                    </a:ext>
                  </a:extLst>
                </p:cNvPr>
                <p:cNvSpPr/>
                <p:nvPr/>
              </p:nvSpPr>
              <p:spPr>
                <a:xfrm>
                  <a:off x="11678740" y="6131034"/>
                  <a:ext cx="14077" cy="25988"/>
                </a:xfrm>
                <a:custGeom>
                  <a:avLst/>
                  <a:gdLst>
                    <a:gd name="connsiteX0" fmla="*/ 5414 w 14077"/>
                    <a:gd name="connsiteY0" fmla="*/ 0 h 25988"/>
                    <a:gd name="connsiteX1" fmla="*/ 4331 w 14077"/>
                    <a:gd name="connsiteY1" fmla="*/ 1083 h 25988"/>
                    <a:gd name="connsiteX2" fmla="*/ 2166 w 14077"/>
                    <a:gd name="connsiteY2" fmla="*/ 1083 h 25988"/>
                    <a:gd name="connsiteX3" fmla="*/ 0 w 14077"/>
                    <a:gd name="connsiteY3" fmla="*/ 2166 h 25988"/>
                    <a:gd name="connsiteX4" fmla="*/ 2166 w 14077"/>
                    <a:gd name="connsiteY4" fmla="*/ 3249 h 25988"/>
                    <a:gd name="connsiteX5" fmla="*/ 1083 w 14077"/>
                    <a:gd name="connsiteY5" fmla="*/ 4331 h 25988"/>
                    <a:gd name="connsiteX6" fmla="*/ 3249 w 14077"/>
                    <a:gd name="connsiteY6" fmla="*/ 7580 h 25988"/>
                    <a:gd name="connsiteX7" fmla="*/ 4331 w 14077"/>
                    <a:gd name="connsiteY7" fmla="*/ 9746 h 25988"/>
                    <a:gd name="connsiteX8" fmla="*/ 6497 w 14077"/>
                    <a:gd name="connsiteY8" fmla="*/ 19491 h 25988"/>
                    <a:gd name="connsiteX9" fmla="*/ 9746 w 14077"/>
                    <a:gd name="connsiteY9" fmla="*/ 19491 h 25988"/>
                    <a:gd name="connsiteX10" fmla="*/ 8663 w 14077"/>
                    <a:gd name="connsiteY10" fmla="*/ 20574 h 25988"/>
                    <a:gd name="connsiteX11" fmla="*/ 8663 w 14077"/>
                    <a:gd name="connsiteY11" fmla="*/ 19491 h 25988"/>
                    <a:gd name="connsiteX12" fmla="*/ 8663 w 14077"/>
                    <a:gd name="connsiteY12" fmla="*/ 22740 h 25988"/>
                    <a:gd name="connsiteX13" fmla="*/ 11911 w 14077"/>
                    <a:gd name="connsiteY13" fmla="*/ 22740 h 25988"/>
                    <a:gd name="connsiteX14" fmla="*/ 8663 w 14077"/>
                    <a:gd name="connsiteY14" fmla="*/ 24905 h 25988"/>
                    <a:gd name="connsiteX15" fmla="*/ 10828 w 14077"/>
                    <a:gd name="connsiteY15" fmla="*/ 25988 h 25988"/>
                    <a:gd name="connsiteX16" fmla="*/ 12994 w 14077"/>
                    <a:gd name="connsiteY16" fmla="*/ 24905 h 25988"/>
                    <a:gd name="connsiteX17" fmla="*/ 14077 w 14077"/>
                    <a:gd name="connsiteY17" fmla="*/ 25988 h 25988"/>
                    <a:gd name="connsiteX18" fmla="*/ 11911 w 14077"/>
                    <a:gd name="connsiteY18" fmla="*/ 22740 h 25988"/>
                    <a:gd name="connsiteX19" fmla="*/ 8663 w 14077"/>
                    <a:gd name="connsiteY19" fmla="*/ 19491 h 25988"/>
                    <a:gd name="connsiteX20" fmla="*/ 10828 w 14077"/>
                    <a:gd name="connsiteY20" fmla="*/ 19491 h 25988"/>
                    <a:gd name="connsiteX21" fmla="*/ 10828 w 14077"/>
                    <a:gd name="connsiteY21" fmla="*/ 15160 h 25988"/>
                    <a:gd name="connsiteX22" fmla="*/ 7580 w 14077"/>
                    <a:gd name="connsiteY22" fmla="*/ 14077 h 25988"/>
                    <a:gd name="connsiteX23" fmla="*/ 8663 w 14077"/>
                    <a:gd name="connsiteY23" fmla="*/ 12994 h 25988"/>
                    <a:gd name="connsiteX24" fmla="*/ 7580 w 14077"/>
                    <a:gd name="connsiteY24" fmla="*/ 12994 h 25988"/>
                    <a:gd name="connsiteX25" fmla="*/ 8663 w 14077"/>
                    <a:gd name="connsiteY25" fmla="*/ 10828 h 25988"/>
                    <a:gd name="connsiteX26" fmla="*/ 5414 w 14077"/>
                    <a:gd name="connsiteY26" fmla="*/ 11911 h 25988"/>
                    <a:gd name="connsiteX27" fmla="*/ 8663 w 14077"/>
                    <a:gd name="connsiteY27" fmla="*/ 7580 h 25988"/>
                    <a:gd name="connsiteX28" fmla="*/ 7580 w 14077"/>
                    <a:gd name="connsiteY28" fmla="*/ 8663 h 25988"/>
                    <a:gd name="connsiteX29" fmla="*/ 6497 w 14077"/>
                    <a:gd name="connsiteY29" fmla="*/ 8663 h 25988"/>
                    <a:gd name="connsiteX30" fmla="*/ 8663 w 14077"/>
                    <a:gd name="connsiteY30" fmla="*/ 7580 h 25988"/>
                    <a:gd name="connsiteX31" fmla="*/ 6497 w 14077"/>
                    <a:gd name="connsiteY31" fmla="*/ 6497 h 25988"/>
                    <a:gd name="connsiteX32" fmla="*/ 5414 w 14077"/>
                    <a:gd name="connsiteY32" fmla="*/ 7580 h 25988"/>
                    <a:gd name="connsiteX33" fmla="*/ 5414 w 14077"/>
                    <a:gd name="connsiteY33" fmla="*/ 4331 h 25988"/>
                    <a:gd name="connsiteX34" fmla="*/ 8663 w 14077"/>
                    <a:gd name="connsiteY34" fmla="*/ 4331 h 25988"/>
                    <a:gd name="connsiteX35" fmla="*/ 9746 w 14077"/>
                    <a:gd name="connsiteY35" fmla="*/ 3249 h 25988"/>
                    <a:gd name="connsiteX36" fmla="*/ 5414 w 14077"/>
                    <a:gd name="connsiteY36" fmla="*/ 3249 h 25988"/>
                    <a:gd name="connsiteX37" fmla="*/ 5414 w 14077"/>
                    <a:gd name="connsiteY37" fmla="*/ 0 h 25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14077" h="25988">
                      <a:moveTo>
                        <a:pt x="5414" y="0"/>
                      </a:moveTo>
                      <a:cubicBezTo>
                        <a:pt x="4331" y="0"/>
                        <a:pt x="4331" y="1083"/>
                        <a:pt x="4331" y="1083"/>
                      </a:cubicBezTo>
                      <a:cubicBezTo>
                        <a:pt x="3249" y="1083"/>
                        <a:pt x="3249" y="1083"/>
                        <a:pt x="2166" y="1083"/>
                      </a:cubicBezTo>
                      <a:cubicBezTo>
                        <a:pt x="1083" y="2166"/>
                        <a:pt x="1083" y="2166"/>
                        <a:pt x="0" y="2166"/>
                      </a:cubicBezTo>
                      <a:cubicBezTo>
                        <a:pt x="0" y="3249"/>
                        <a:pt x="2166" y="2166"/>
                        <a:pt x="2166" y="3249"/>
                      </a:cubicBezTo>
                      <a:cubicBezTo>
                        <a:pt x="2166" y="3249"/>
                        <a:pt x="1083" y="3249"/>
                        <a:pt x="1083" y="4331"/>
                      </a:cubicBezTo>
                      <a:cubicBezTo>
                        <a:pt x="2166" y="5414"/>
                        <a:pt x="4331" y="6497"/>
                        <a:pt x="3249" y="7580"/>
                      </a:cubicBezTo>
                      <a:cubicBezTo>
                        <a:pt x="3249" y="8663"/>
                        <a:pt x="4331" y="8663"/>
                        <a:pt x="4331" y="9746"/>
                      </a:cubicBezTo>
                      <a:cubicBezTo>
                        <a:pt x="4331" y="12994"/>
                        <a:pt x="7580" y="16243"/>
                        <a:pt x="6497" y="19491"/>
                      </a:cubicBezTo>
                      <a:lnTo>
                        <a:pt x="9746" y="19491"/>
                      </a:lnTo>
                      <a:cubicBezTo>
                        <a:pt x="8663" y="19491"/>
                        <a:pt x="9746" y="20574"/>
                        <a:pt x="8663" y="20574"/>
                      </a:cubicBezTo>
                      <a:cubicBezTo>
                        <a:pt x="8663" y="20574"/>
                        <a:pt x="8663" y="20574"/>
                        <a:pt x="8663" y="19491"/>
                      </a:cubicBezTo>
                      <a:cubicBezTo>
                        <a:pt x="6497" y="20574"/>
                        <a:pt x="9746" y="21657"/>
                        <a:pt x="8663" y="22740"/>
                      </a:cubicBezTo>
                      <a:cubicBezTo>
                        <a:pt x="8663" y="22740"/>
                        <a:pt x="11911" y="21657"/>
                        <a:pt x="11911" y="22740"/>
                      </a:cubicBezTo>
                      <a:cubicBezTo>
                        <a:pt x="8663" y="22740"/>
                        <a:pt x="11911" y="23823"/>
                        <a:pt x="8663" y="24905"/>
                      </a:cubicBezTo>
                      <a:cubicBezTo>
                        <a:pt x="7580" y="25988"/>
                        <a:pt x="10828" y="24905"/>
                        <a:pt x="10828" y="25988"/>
                      </a:cubicBezTo>
                      <a:cubicBezTo>
                        <a:pt x="12994" y="25988"/>
                        <a:pt x="11911" y="24905"/>
                        <a:pt x="12994" y="24905"/>
                      </a:cubicBezTo>
                      <a:cubicBezTo>
                        <a:pt x="14077" y="24905"/>
                        <a:pt x="12994" y="25988"/>
                        <a:pt x="14077" y="25988"/>
                      </a:cubicBezTo>
                      <a:cubicBezTo>
                        <a:pt x="14077" y="24905"/>
                        <a:pt x="14077" y="23823"/>
                        <a:pt x="11911" y="22740"/>
                      </a:cubicBezTo>
                      <a:cubicBezTo>
                        <a:pt x="10828" y="21657"/>
                        <a:pt x="8663" y="20574"/>
                        <a:pt x="8663" y="19491"/>
                      </a:cubicBezTo>
                      <a:lnTo>
                        <a:pt x="10828" y="19491"/>
                      </a:lnTo>
                      <a:cubicBezTo>
                        <a:pt x="9746" y="18408"/>
                        <a:pt x="8663" y="16243"/>
                        <a:pt x="10828" y="15160"/>
                      </a:cubicBezTo>
                      <a:cubicBezTo>
                        <a:pt x="9746" y="16243"/>
                        <a:pt x="10828" y="12994"/>
                        <a:pt x="7580" y="14077"/>
                      </a:cubicBezTo>
                      <a:cubicBezTo>
                        <a:pt x="8663" y="14077"/>
                        <a:pt x="8663" y="14077"/>
                        <a:pt x="8663" y="12994"/>
                      </a:cubicBezTo>
                      <a:lnTo>
                        <a:pt x="7580" y="12994"/>
                      </a:lnTo>
                      <a:cubicBezTo>
                        <a:pt x="7580" y="11911"/>
                        <a:pt x="8663" y="11911"/>
                        <a:pt x="8663" y="10828"/>
                      </a:cubicBezTo>
                      <a:cubicBezTo>
                        <a:pt x="7580" y="11911"/>
                        <a:pt x="6497" y="11911"/>
                        <a:pt x="5414" y="11911"/>
                      </a:cubicBezTo>
                      <a:cubicBezTo>
                        <a:pt x="6497" y="10828"/>
                        <a:pt x="7580" y="9746"/>
                        <a:pt x="8663" y="7580"/>
                      </a:cubicBezTo>
                      <a:cubicBezTo>
                        <a:pt x="8663" y="7580"/>
                        <a:pt x="7580" y="7580"/>
                        <a:pt x="7580" y="8663"/>
                      </a:cubicBezTo>
                      <a:cubicBezTo>
                        <a:pt x="7580" y="7580"/>
                        <a:pt x="6497" y="8663"/>
                        <a:pt x="6497" y="8663"/>
                      </a:cubicBezTo>
                      <a:cubicBezTo>
                        <a:pt x="6497" y="8663"/>
                        <a:pt x="8663" y="7580"/>
                        <a:pt x="8663" y="7580"/>
                      </a:cubicBezTo>
                      <a:cubicBezTo>
                        <a:pt x="8663" y="6497"/>
                        <a:pt x="5414" y="7580"/>
                        <a:pt x="6497" y="6497"/>
                      </a:cubicBezTo>
                      <a:lnTo>
                        <a:pt x="5414" y="7580"/>
                      </a:lnTo>
                      <a:cubicBezTo>
                        <a:pt x="4331" y="6497"/>
                        <a:pt x="6497" y="5414"/>
                        <a:pt x="5414" y="4331"/>
                      </a:cubicBezTo>
                      <a:cubicBezTo>
                        <a:pt x="7580" y="3249"/>
                        <a:pt x="7580" y="4331"/>
                        <a:pt x="8663" y="4331"/>
                      </a:cubicBezTo>
                      <a:cubicBezTo>
                        <a:pt x="8663" y="4331"/>
                        <a:pt x="8663" y="3249"/>
                        <a:pt x="9746" y="3249"/>
                      </a:cubicBezTo>
                      <a:cubicBezTo>
                        <a:pt x="8663" y="3249"/>
                        <a:pt x="6497" y="3249"/>
                        <a:pt x="5414" y="3249"/>
                      </a:cubicBezTo>
                      <a:cubicBezTo>
                        <a:pt x="6497" y="2166"/>
                        <a:pt x="5414" y="1083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21" name="Полилиния: фигура 3720">
                  <a:extLst>
                    <a:ext uri="{FF2B5EF4-FFF2-40B4-BE49-F238E27FC236}">
                      <a16:creationId xmlns:a16="http://schemas.microsoft.com/office/drawing/2014/main" id="{AEADD47B-6292-9220-34F0-679F6D61F4F4}"/>
                    </a:ext>
                  </a:extLst>
                </p:cNvPr>
                <p:cNvSpPr/>
                <p:nvPr/>
              </p:nvSpPr>
              <p:spPr>
                <a:xfrm>
                  <a:off x="11686320" y="6133470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  <a:gd name="connsiteX3" fmla="*/ 0 w 812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0" y="812"/>
                        <a:pt x="1083" y="812"/>
                        <a:pt x="0" y="812"/>
                      </a:cubicBezTo>
                      <a:cubicBezTo>
                        <a:pt x="1083" y="812"/>
                        <a:pt x="1083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22" name="Полилиния: фигура 3721">
                  <a:extLst>
                    <a:ext uri="{FF2B5EF4-FFF2-40B4-BE49-F238E27FC236}">
                      <a16:creationId xmlns:a16="http://schemas.microsoft.com/office/drawing/2014/main" id="{D14CFBD1-E9E2-B584-62B0-DF9994D54EA4}"/>
                    </a:ext>
                  </a:extLst>
                </p:cNvPr>
                <p:cNvSpPr/>
                <p:nvPr/>
              </p:nvSpPr>
              <p:spPr>
                <a:xfrm>
                  <a:off x="11684154" y="613103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23" name="Полилиния: фигура 3722">
                  <a:extLst>
                    <a:ext uri="{FF2B5EF4-FFF2-40B4-BE49-F238E27FC236}">
                      <a16:creationId xmlns:a16="http://schemas.microsoft.com/office/drawing/2014/main" id="{05499E40-EB71-073E-C300-A33C48953743}"/>
                    </a:ext>
                  </a:extLst>
                </p:cNvPr>
                <p:cNvSpPr/>
                <p:nvPr/>
              </p:nvSpPr>
              <p:spPr>
                <a:xfrm>
                  <a:off x="11680906" y="613861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24" name="Полилиния: фигура 3723">
                  <a:extLst>
                    <a:ext uri="{FF2B5EF4-FFF2-40B4-BE49-F238E27FC236}">
                      <a16:creationId xmlns:a16="http://schemas.microsoft.com/office/drawing/2014/main" id="{623809CC-0201-5C45-4034-80131F84C73F}"/>
                    </a:ext>
                  </a:extLst>
                </p:cNvPr>
                <p:cNvSpPr/>
                <p:nvPr/>
              </p:nvSpPr>
              <p:spPr>
                <a:xfrm>
                  <a:off x="11687403" y="613753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cubicBezTo>
                        <a:pt x="1083" y="0"/>
                        <a:pt x="0" y="1083"/>
                        <a:pt x="0" y="1083"/>
                      </a:cubicBezTo>
                      <a:cubicBezTo>
                        <a:pt x="0" y="1083"/>
                        <a:pt x="0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25" name="Полилиния: фигура 3724">
                  <a:extLst>
                    <a:ext uri="{FF2B5EF4-FFF2-40B4-BE49-F238E27FC236}">
                      <a16:creationId xmlns:a16="http://schemas.microsoft.com/office/drawing/2014/main" id="{0A6EF975-B098-2A7B-39BC-AECB7F737BBF}"/>
                    </a:ext>
                  </a:extLst>
                </p:cNvPr>
                <p:cNvSpPr/>
                <p:nvPr/>
              </p:nvSpPr>
              <p:spPr>
                <a:xfrm>
                  <a:off x="11688485" y="6143216"/>
                  <a:ext cx="1082" cy="812"/>
                </a:xfrm>
                <a:custGeom>
                  <a:avLst/>
                  <a:gdLst>
                    <a:gd name="connsiteX0" fmla="*/ 0 w 1082"/>
                    <a:gd name="connsiteY0" fmla="*/ 812 h 812"/>
                    <a:gd name="connsiteX1" fmla="*/ 1083 w 1082"/>
                    <a:gd name="connsiteY1" fmla="*/ 812 h 812"/>
                    <a:gd name="connsiteX2" fmla="*/ 0 w 108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812">
                      <a:moveTo>
                        <a:pt x="0" y="812"/>
                      </a:moveTo>
                      <a:cubicBezTo>
                        <a:pt x="0" y="812"/>
                        <a:pt x="1083" y="812"/>
                        <a:pt x="1083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26" name="Полилиния: фигура 3725">
                  <a:extLst>
                    <a:ext uri="{FF2B5EF4-FFF2-40B4-BE49-F238E27FC236}">
                      <a16:creationId xmlns:a16="http://schemas.microsoft.com/office/drawing/2014/main" id="{8DDFF915-0726-946D-AE4B-7366CDFEAFD7}"/>
                    </a:ext>
                  </a:extLst>
                </p:cNvPr>
                <p:cNvSpPr/>
                <p:nvPr/>
              </p:nvSpPr>
              <p:spPr>
                <a:xfrm>
                  <a:off x="11685237" y="6132116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27" name="Полилиния: фигура 3726">
                  <a:extLst>
                    <a:ext uri="{FF2B5EF4-FFF2-40B4-BE49-F238E27FC236}">
                      <a16:creationId xmlns:a16="http://schemas.microsoft.com/office/drawing/2014/main" id="{D8EFD075-0B36-52E0-1107-F87FBA19B839}"/>
                    </a:ext>
                  </a:extLst>
                </p:cNvPr>
                <p:cNvSpPr/>
                <p:nvPr/>
              </p:nvSpPr>
              <p:spPr>
                <a:xfrm>
                  <a:off x="11670857" y="6122058"/>
                  <a:ext cx="12214" cy="11140"/>
                </a:xfrm>
                <a:custGeom>
                  <a:avLst/>
                  <a:gdLst>
                    <a:gd name="connsiteX0" fmla="*/ 303 w 12214"/>
                    <a:gd name="connsiteY0" fmla="*/ 1395 h 11140"/>
                    <a:gd name="connsiteX1" fmla="*/ 1386 w 12214"/>
                    <a:gd name="connsiteY1" fmla="*/ 3561 h 11140"/>
                    <a:gd name="connsiteX2" fmla="*/ 5717 w 12214"/>
                    <a:gd name="connsiteY2" fmla="*/ 2478 h 11140"/>
                    <a:gd name="connsiteX3" fmla="*/ 2469 w 12214"/>
                    <a:gd name="connsiteY3" fmla="*/ 4644 h 11140"/>
                    <a:gd name="connsiteX4" fmla="*/ 3552 w 12214"/>
                    <a:gd name="connsiteY4" fmla="*/ 6810 h 11140"/>
                    <a:gd name="connsiteX5" fmla="*/ 6800 w 12214"/>
                    <a:gd name="connsiteY5" fmla="*/ 6810 h 11140"/>
                    <a:gd name="connsiteX6" fmla="*/ 5717 w 12214"/>
                    <a:gd name="connsiteY6" fmla="*/ 7892 h 11140"/>
                    <a:gd name="connsiteX7" fmla="*/ 10049 w 12214"/>
                    <a:gd name="connsiteY7" fmla="*/ 7892 h 11140"/>
                    <a:gd name="connsiteX8" fmla="*/ 5717 w 12214"/>
                    <a:gd name="connsiteY8" fmla="*/ 10058 h 11140"/>
                    <a:gd name="connsiteX9" fmla="*/ 5717 w 12214"/>
                    <a:gd name="connsiteY9" fmla="*/ 10058 h 11140"/>
                    <a:gd name="connsiteX10" fmla="*/ 7883 w 12214"/>
                    <a:gd name="connsiteY10" fmla="*/ 11141 h 11140"/>
                    <a:gd name="connsiteX11" fmla="*/ 10049 w 12214"/>
                    <a:gd name="connsiteY11" fmla="*/ 10058 h 11140"/>
                    <a:gd name="connsiteX12" fmla="*/ 12214 w 12214"/>
                    <a:gd name="connsiteY12" fmla="*/ 8975 h 11140"/>
                    <a:gd name="connsiteX13" fmla="*/ 10049 w 12214"/>
                    <a:gd name="connsiteY13" fmla="*/ 7892 h 11140"/>
                    <a:gd name="connsiteX14" fmla="*/ 11132 w 12214"/>
                    <a:gd name="connsiteY14" fmla="*/ 6810 h 11140"/>
                    <a:gd name="connsiteX15" fmla="*/ 10049 w 12214"/>
                    <a:gd name="connsiteY15" fmla="*/ 6810 h 11140"/>
                    <a:gd name="connsiteX16" fmla="*/ 11132 w 12214"/>
                    <a:gd name="connsiteY16" fmla="*/ 5727 h 11140"/>
                    <a:gd name="connsiteX17" fmla="*/ 8966 w 12214"/>
                    <a:gd name="connsiteY17" fmla="*/ 5727 h 11140"/>
                    <a:gd name="connsiteX18" fmla="*/ 8966 w 12214"/>
                    <a:gd name="connsiteY18" fmla="*/ 5727 h 11140"/>
                    <a:gd name="connsiteX19" fmla="*/ 6800 w 12214"/>
                    <a:gd name="connsiteY19" fmla="*/ 5727 h 11140"/>
                    <a:gd name="connsiteX20" fmla="*/ 7883 w 12214"/>
                    <a:gd name="connsiteY20" fmla="*/ 4644 h 11140"/>
                    <a:gd name="connsiteX21" fmla="*/ 6800 w 12214"/>
                    <a:gd name="connsiteY21" fmla="*/ 5727 h 11140"/>
                    <a:gd name="connsiteX22" fmla="*/ 6800 w 12214"/>
                    <a:gd name="connsiteY22" fmla="*/ 1395 h 11140"/>
                    <a:gd name="connsiteX23" fmla="*/ 5717 w 12214"/>
                    <a:gd name="connsiteY23" fmla="*/ 2478 h 11140"/>
                    <a:gd name="connsiteX24" fmla="*/ 7883 w 12214"/>
                    <a:gd name="connsiteY24" fmla="*/ 2478 h 11140"/>
                    <a:gd name="connsiteX25" fmla="*/ 4635 w 12214"/>
                    <a:gd name="connsiteY25" fmla="*/ 4644 h 11140"/>
                    <a:gd name="connsiteX26" fmla="*/ 6800 w 12214"/>
                    <a:gd name="connsiteY26" fmla="*/ 1395 h 11140"/>
                    <a:gd name="connsiteX27" fmla="*/ 4635 w 12214"/>
                    <a:gd name="connsiteY27" fmla="*/ 313 h 11140"/>
                    <a:gd name="connsiteX28" fmla="*/ 4635 w 12214"/>
                    <a:gd name="connsiteY28" fmla="*/ 313 h 11140"/>
                    <a:gd name="connsiteX29" fmla="*/ 2469 w 12214"/>
                    <a:gd name="connsiteY29" fmla="*/ 313 h 11140"/>
                    <a:gd name="connsiteX30" fmla="*/ 2469 w 12214"/>
                    <a:gd name="connsiteY30" fmla="*/ 1395 h 11140"/>
                    <a:gd name="connsiteX31" fmla="*/ 1386 w 12214"/>
                    <a:gd name="connsiteY31" fmla="*/ 1395 h 11140"/>
                    <a:gd name="connsiteX32" fmla="*/ 1386 w 12214"/>
                    <a:gd name="connsiteY32" fmla="*/ 313 h 11140"/>
                    <a:gd name="connsiteX33" fmla="*/ 303 w 12214"/>
                    <a:gd name="connsiteY33" fmla="*/ 1395 h 11140"/>
                    <a:gd name="connsiteX34" fmla="*/ 2469 w 12214"/>
                    <a:gd name="connsiteY34" fmla="*/ 313 h 11140"/>
                    <a:gd name="connsiteX35" fmla="*/ 303 w 12214"/>
                    <a:gd name="connsiteY35" fmla="*/ 1395 h 111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2214" h="11140">
                      <a:moveTo>
                        <a:pt x="303" y="1395"/>
                      </a:moveTo>
                      <a:cubicBezTo>
                        <a:pt x="-780" y="3561"/>
                        <a:pt x="1386" y="2478"/>
                        <a:pt x="1386" y="3561"/>
                      </a:cubicBezTo>
                      <a:cubicBezTo>
                        <a:pt x="3552" y="3561"/>
                        <a:pt x="4635" y="1395"/>
                        <a:pt x="5717" y="2478"/>
                      </a:cubicBezTo>
                      <a:lnTo>
                        <a:pt x="2469" y="4644"/>
                      </a:lnTo>
                      <a:cubicBezTo>
                        <a:pt x="2469" y="4644"/>
                        <a:pt x="3552" y="5727"/>
                        <a:pt x="3552" y="6810"/>
                      </a:cubicBezTo>
                      <a:cubicBezTo>
                        <a:pt x="4635" y="6810"/>
                        <a:pt x="4635" y="7892"/>
                        <a:pt x="6800" y="6810"/>
                      </a:cubicBezTo>
                      <a:cubicBezTo>
                        <a:pt x="6800" y="6810"/>
                        <a:pt x="5717" y="7892"/>
                        <a:pt x="5717" y="7892"/>
                      </a:cubicBezTo>
                      <a:cubicBezTo>
                        <a:pt x="6800" y="8975"/>
                        <a:pt x="11132" y="5727"/>
                        <a:pt x="10049" y="7892"/>
                      </a:cubicBezTo>
                      <a:cubicBezTo>
                        <a:pt x="6800" y="7892"/>
                        <a:pt x="7883" y="8975"/>
                        <a:pt x="5717" y="10058"/>
                      </a:cubicBezTo>
                      <a:lnTo>
                        <a:pt x="5717" y="10058"/>
                      </a:lnTo>
                      <a:cubicBezTo>
                        <a:pt x="6800" y="11141"/>
                        <a:pt x="7883" y="11141"/>
                        <a:pt x="7883" y="11141"/>
                      </a:cubicBezTo>
                      <a:cubicBezTo>
                        <a:pt x="8966" y="11141"/>
                        <a:pt x="10049" y="10058"/>
                        <a:pt x="10049" y="10058"/>
                      </a:cubicBezTo>
                      <a:cubicBezTo>
                        <a:pt x="10049" y="10058"/>
                        <a:pt x="11132" y="8975"/>
                        <a:pt x="12214" y="8975"/>
                      </a:cubicBezTo>
                      <a:cubicBezTo>
                        <a:pt x="11132" y="8975"/>
                        <a:pt x="11132" y="7892"/>
                        <a:pt x="10049" y="7892"/>
                      </a:cubicBezTo>
                      <a:cubicBezTo>
                        <a:pt x="11132" y="6810"/>
                        <a:pt x="10049" y="7892"/>
                        <a:pt x="11132" y="6810"/>
                      </a:cubicBezTo>
                      <a:lnTo>
                        <a:pt x="10049" y="6810"/>
                      </a:lnTo>
                      <a:cubicBezTo>
                        <a:pt x="10049" y="5727"/>
                        <a:pt x="11132" y="6810"/>
                        <a:pt x="11132" y="5727"/>
                      </a:cubicBezTo>
                      <a:cubicBezTo>
                        <a:pt x="10049" y="5727"/>
                        <a:pt x="8966" y="5727"/>
                        <a:pt x="8966" y="5727"/>
                      </a:cubicBezTo>
                      <a:lnTo>
                        <a:pt x="8966" y="5727"/>
                      </a:lnTo>
                      <a:cubicBezTo>
                        <a:pt x="7883" y="5727"/>
                        <a:pt x="8966" y="4644"/>
                        <a:pt x="6800" y="5727"/>
                      </a:cubicBezTo>
                      <a:lnTo>
                        <a:pt x="7883" y="4644"/>
                      </a:lnTo>
                      <a:lnTo>
                        <a:pt x="6800" y="5727"/>
                      </a:lnTo>
                      <a:cubicBezTo>
                        <a:pt x="6800" y="4644"/>
                        <a:pt x="8966" y="2478"/>
                        <a:pt x="6800" y="1395"/>
                      </a:cubicBezTo>
                      <a:cubicBezTo>
                        <a:pt x="6800" y="2478"/>
                        <a:pt x="5717" y="2478"/>
                        <a:pt x="5717" y="2478"/>
                      </a:cubicBezTo>
                      <a:cubicBezTo>
                        <a:pt x="5717" y="3561"/>
                        <a:pt x="6800" y="2478"/>
                        <a:pt x="7883" y="2478"/>
                      </a:cubicBezTo>
                      <a:cubicBezTo>
                        <a:pt x="6800" y="3561"/>
                        <a:pt x="4635" y="3561"/>
                        <a:pt x="4635" y="4644"/>
                      </a:cubicBezTo>
                      <a:cubicBezTo>
                        <a:pt x="5717" y="2478"/>
                        <a:pt x="3552" y="3561"/>
                        <a:pt x="6800" y="1395"/>
                      </a:cubicBezTo>
                      <a:cubicBezTo>
                        <a:pt x="6800" y="313"/>
                        <a:pt x="4635" y="1395"/>
                        <a:pt x="4635" y="313"/>
                      </a:cubicBezTo>
                      <a:lnTo>
                        <a:pt x="4635" y="313"/>
                      </a:lnTo>
                      <a:cubicBezTo>
                        <a:pt x="2469" y="1395"/>
                        <a:pt x="4635" y="-770"/>
                        <a:pt x="2469" y="313"/>
                      </a:cubicBezTo>
                      <a:lnTo>
                        <a:pt x="2469" y="1395"/>
                      </a:lnTo>
                      <a:cubicBezTo>
                        <a:pt x="1386" y="2478"/>
                        <a:pt x="1386" y="2478"/>
                        <a:pt x="1386" y="1395"/>
                      </a:cubicBezTo>
                      <a:cubicBezTo>
                        <a:pt x="1386" y="1395"/>
                        <a:pt x="1386" y="1395"/>
                        <a:pt x="1386" y="313"/>
                      </a:cubicBezTo>
                      <a:cubicBezTo>
                        <a:pt x="1386" y="313"/>
                        <a:pt x="303" y="313"/>
                        <a:pt x="303" y="1395"/>
                      </a:cubicBezTo>
                      <a:cubicBezTo>
                        <a:pt x="303" y="1395"/>
                        <a:pt x="1386" y="313"/>
                        <a:pt x="2469" y="313"/>
                      </a:cubicBezTo>
                      <a:cubicBezTo>
                        <a:pt x="1386" y="313"/>
                        <a:pt x="303" y="1395"/>
                        <a:pt x="303" y="139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28" name="Полилиния: фигура 3727">
                  <a:extLst>
                    <a:ext uri="{FF2B5EF4-FFF2-40B4-BE49-F238E27FC236}">
                      <a16:creationId xmlns:a16="http://schemas.microsoft.com/office/drawing/2014/main" id="{0BA90442-BDBA-3FEF-775F-8CEEF37209F0}"/>
                    </a:ext>
                  </a:extLst>
                </p:cNvPr>
                <p:cNvSpPr/>
                <p:nvPr/>
              </p:nvSpPr>
              <p:spPr>
                <a:xfrm>
                  <a:off x="11681507" y="6127785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29" name="Полилиния: фигура 3728">
                  <a:extLst>
                    <a:ext uri="{FF2B5EF4-FFF2-40B4-BE49-F238E27FC236}">
                      <a16:creationId xmlns:a16="http://schemas.microsoft.com/office/drawing/2014/main" id="{21558102-B809-1BF9-3873-86AD4BD3C119}"/>
                    </a:ext>
                  </a:extLst>
                </p:cNvPr>
                <p:cNvSpPr/>
                <p:nvPr/>
              </p:nvSpPr>
              <p:spPr>
                <a:xfrm>
                  <a:off x="11661126" y="6114791"/>
                  <a:ext cx="13282" cy="7579"/>
                </a:xfrm>
                <a:custGeom>
                  <a:avLst/>
                  <a:gdLst>
                    <a:gd name="connsiteX0" fmla="*/ 7868 w 13282"/>
                    <a:gd name="connsiteY0" fmla="*/ 3249 h 7579"/>
                    <a:gd name="connsiteX1" fmla="*/ 8951 w 13282"/>
                    <a:gd name="connsiteY1" fmla="*/ 1083 h 7579"/>
                    <a:gd name="connsiteX2" fmla="*/ 6785 w 13282"/>
                    <a:gd name="connsiteY2" fmla="*/ 5414 h 7579"/>
                    <a:gd name="connsiteX3" fmla="*/ 5702 w 13282"/>
                    <a:gd name="connsiteY3" fmla="*/ 5414 h 7579"/>
                    <a:gd name="connsiteX4" fmla="*/ 6785 w 13282"/>
                    <a:gd name="connsiteY4" fmla="*/ 2166 h 7579"/>
                    <a:gd name="connsiteX5" fmla="*/ 5702 w 13282"/>
                    <a:gd name="connsiteY5" fmla="*/ 1083 h 7579"/>
                    <a:gd name="connsiteX6" fmla="*/ 4620 w 13282"/>
                    <a:gd name="connsiteY6" fmla="*/ 3249 h 7579"/>
                    <a:gd name="connsiteX7" fmla="*/ 2454 w 13282"/>
                    <a:gd name="connsiteY7" fmla="*/ 4331 h 7579"/>
                    <a:gd name="connsiteX8" fmla="*/ 3537 w 13282"/>
                    <a:gd name="connsiteY8" fmla="*/ 3249 h 7579"/>
                    <a:gd name="connsiteX9" fmla="*/ 3537 w 13282"/>
                    <a:gd name="connsiteY9" fmla="*/ 0 h 7579"/>
                    <a:gd name="connsiteX10" fmla="*/ 288 w 13282"/>
                    <a:gd name="connsiteY10" fmla="*/ 6497 h 7579"/>
                    <a:gd name="connsiteX11" fmla="*/ 1371 w 13282"/>
                    <a:gd name="connsiteY11" fmla="*/ 6497 h 7579"/>
                    <a:gd name="connsiteX12" fmla="*/ 1371 w 13282"/>
                    <a:gd name="connsiteY12" fmla="*/ 3249 h 7579"/>
                    <a:gd name="connsiteX13" fmla="*/ 2454 w 13282"/>
                    <a:gd name="connsiteY13" fmla="*/ 4331 h 7579"/>
                    <a:gd name="connsiteX14" fmla="*/ 2454 w 13282"/>
                    <a:gd name="connsiteY14" fmla="*/ 5414 h 7579"/>
                    <a:gd name="connsiteX15" fmla="*/ 2454 w 13282"/>
                    <a:gd name="connsiteY15" fmla="*/ 6497 h 7579"/>
                    <a:gd name="connsiteX16" fmla="*/ 3537 w 13282"/>
                    <a:gd name="connsiteY16" fmla="*/ 6497 h 7579"/>
                    <a:gd name="connsiteX17" fmla="*/ 4620 w 13282"/>
                    <a:gd name="connsiteY17" fmla="*/ 6497 h 7579"/>
                    <a:gd name="connsiteX18" fmla="*/ 7868 w 13282"/>
                    <a:gd name="connsiteY18" fmla="*/ 7580 h 7579"/>
                    <a:gd name="connsiteX19" fmla="*/ 6785 w 13282"/>
                    <a:gd name="connsiteY19" fmla="*/ 7580 h 7579"/>
                    <a:gd name="connsiteX20" fmla="*/ 8951 w 13282"/>
                    <a:gd name="connsiteY20" fmla="*/ 6497 h 7579"/>
                    <a:gd name="connsiteX21" fmla="*/ 10034 w 13282"/>
                    <a:gd name="connsiteY21" fmla="*/ 5414 h 7579"/>
                    <a:gd name="connsiteX22" fmla="*/ 10034 w 13282"/>
                    <a:gd name="connsiteY22" fmla="*/ 4331 h 7579"/>
                    <a:gd name="connsiteX23" fmla="*/ 10034 w 13282"/>
                    <a:gd name="connsiteY23" fmla="*/ 5414 h 7579"/>
                    <a:gd name="connsiteX24" fmla="*/ 11116 w 13282"/>
                    <a:gd name="connsiteY24" fmla="*/ 3249 h 7579"/>
                    <a:gd name="connsiteX25" fmla="*/ 13282 w 13282"/>
                    <a:gd name="connsiteY25" fmla="*/ 3249 h 7579"/>
                    <a:gd name="connsiteX26" fmla="*/ 12199 w 13282"/>
                    <a:gd name="connsiteY26" fmla="*/ 2166 h 7579"/>
                    <a:gd name="connsiteX27" fmla="*/ 10034 w 13282"/>
                    <a:gd name="connsiteY27" fmla="*/ 1083 h 7579"/>
                    <a:gd name="connsiteX28" fmla="*/ 8951 w 13282"/>
                    <a:gd name="connsiteY28" fmla="*/ 2166 h 7579"/>
                    <a:gd name="connsiteX29" fmla="*/ 7868 w 13282"/>
                    <a:gd name="connsiteY29" fmla="*/ 3249 h 7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3282" h="7579">
                      <a:moveTo>
                        <a:pt x="7868" y="3249"/>
                      </a:moveTo>
                      <a:cubicBezTo>
                        <a:pt x="7868" y="2166"/>
                        <a:pt x="8951" y="2166"/>
                        <a:pt x="8951" y="1083"/>
                      </a:cubicBezTo>
                      <a:cubicBezTo>
                        <a:pt x="7868" y="2166"/>
                        <a:pt x="8951" y="3249"/>
                        <a:pt x="6785" y="5414"/>
                      </a:cubicBezTo>
                      <a:cubicBezTo>
                        <a:pt x="6785" y="4331"/>
                        <a:pt x="5702" y="5414"/>
                        <a:pt x="5702" y="5414"/>
                      </a:cubicBezTo>
                      <a:cubicBezTo>
                        <a:pt x="6785" y="4331"/>
                        <a:pt x="6785" y="2166"/>
                        <a:pt x="6785" y="2166"/>
                      </a:cubicBezTo>
                      <a:cubicBezTo>
                        <a:pt x="6785" y="2166"/>
                        <a:pt x="5702" y="1083"/>
                        <a:pt x="5702" y="1083"/>
                      </a:cubicBezTo>
                      <a:cubicBezTo>
                        <a:pt x="6785" y="3249"/>
                        <a:pt x="4620" y="2166"/>
                        <a:pt x="4620" y="3249"/>
                      </a:cubicBezTo>
                      <a:cubicBezTo>
                        <a:pt x="4620" y="4331"/>
                        <a:pt x="3537" y="5414"/>
                        <a:pt x="2454" y="4331"/>
                      </a:cubicBezTo>
                      <a:cubicBezTo>
                        <a:pt x="2454" y="3249"/>
                        <a:pt x="2454" y="3249"/>
                        <a:pt x="3537" y="3249"/>
                      </a:cubicBezTo>
                      <a:cubicBezTo>
                        <a:pt x="4620" y="1083"/>
                        <a:pt x="3537" y="2166"/>
                        <a:pt x="3537" y="0"/>
                      </a:cubicBezTo>
                      <a:cubicBezTo>
                        <a:pt x="1371" y="2166"/>
                        <a:pt x="-795" y="2166"/>
                        <a:pt x="288" y="6497"/>
                      </a:cubicBezTo>
                      <a:cubicBezTo>
                        <a:pt x="288" y="7580"/>
                        <a:pt x="288" y="6497"/>
                        <a:pt x="1371" y="6497"/>
                      </a:cubicBezTo>
                      <a:cubicBezTo>
                        <a:pt x="288" y="5414"/>
                        <a:pt x="1371" y="4331"/>
                        <a:pt x="1371" y="3249"/>
                      </a:cubicBezTo>
                      <a:cubicBezTo>
                        <a:pt x="1371" y="4331"/>
                        <a:pt x="2454" y="2166"/>
                        <a:pt x="2454" y="4331"/>
                      </a:cubicBezTo>
                      <a:cubicBezTo>
                        <a:pt x="2454" y="4331"/>
                        <a:pt x="2454" y="4331"/>
                        <a:pt x="2454" y="5414"/>
                      </a:cubicBezTo>
                      <a:cubicBezTo>
                        <a:pt x="2454" y="5414"/>
                        <a:pt x="2454" y="6497"/>
                        <a:pt x="2454" y="6497"/>
                      </a:cubicBezTo>
                      <a:cubicBezTo>
                        <a:pt x="2454" y="6497"/>
                        <a:pt x="3537" y="6497"/>
                        <a:pt x="3537" y="6497"/>
                      </a:cubicBezTo>
                      <a:cubicBezTo>
                        <a:pt x="3537" y="6497"/>
                        <a:pt x="4620" y="6497"/>
                        <a:pt x="4620" y="6497"/>
                      </a:cubicBezTo>
                      <a:cubicBezTo>
                        <a:pt x="5702" y="6497"/>
                        <a:pt x="6785" y="6497"/>
                        <a:pt x="7868" y="7580"/>
                      </a:cubicBezTo>
                      <a:lnTo>
                        <a:pt x="6785" y="7580"/>
                      </a:lnTo>
                      <a:cubicBezTo>
                        <a:pt x="7868" y="6497"/>
                        <a:pt x="7868" y="6497"/>
                        <a:pt x="8951" y="6497"/>
                      </a:cubicBezTo>
                      <a:cubicBezTo>
                        <a:pt x="8951" y="6497"/>
                        <a:pt x="8951" y="5414"/>
                        <a:pt x="10034" y="5414"/>
                      </a:cubicBezTo>
                      <a:cubicBezTo>
                        <a:pt x="10034" y="4331"/>
                        <a:pt x="10034" y="4331"/>
                        <a:pt x="10034" y="4331"/>
                      </a:cubicBezTo>
                      <a:cubicBezTo>
                        <a:pt x="10034" y="4331"/>
                        <a:pt x="11116" y="4331"/>
                        <a:pt x="10034" y="5414"/>
                      </a:cubicBezTo>
                      <a:cubicBezTo>
                        <a:pt x="11116" y="4331"/>
                        <a:pt x="11116" y="4331"/>
                        <a:pt x="11116" y="3249"/>
                      </a:cubicBezTo>
                      <a:cubicBezTo>
                        <a:pt x="12199" y="3249"/>
                        <a:pt x="12199" y="4331"/>
                        <a:pt x="13282" y="3249"/>
                      </a:cubicBezTo>
                      <a:cubicBezTo>
                        <a:pt x="13282" y="2166"/>
                        <a:pt x="12199" y="2166"/>
                        <a:pt x="12199" y="2166"/>
                      </a:cubicBezTo>
                      <a:cubicBezTo>
                        <a:pt x="11116" y="2166"/>
                        <a:pt x="11116" y="2166"/>
                        <a:pt x="10034" y="1083"/>
                      </a:cubicBezTo>
                      <a:cubicBezTo>
                        <a:pt x="10034" y="1083"/>
                        <a:pt x="8951" y="2166"/>
                        <a:pt x="8951" y="2166"/>
                      </a:cubicBezTo>
                      <a:cubicBezTo>
                        <a:pt x="8951" y="2166"/>
                        <a:pt x="7868" y="3249"/>
                        <a:pt x="7868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30" name="Полилиния: фигура 3729">
                  <a:extLst>
                    <a:ext uri="{FF2B5EF4-FFF2-40B4-BE49-F238E27FC236}">
                      <a16:creationId xmlns:a16="http://schemas.microsoft.com/office/drawing/2014/main" id="{456634F3-145E-6EEF-3F39-CA201B1B04F8}"/>
                    </a:ext>
                  </a:extLst>
                </p:cNvPr>
                <p:cNvSpPr/>
                <p:nvPr/>
              </p:nvSpPr>
              <p:spPr>
                <a:xfrm>
                  <a:off x="11671160" y="6119122"/>
                  <a:ext cx="2165" cy="10828"/>
                </a:xfrm>
                <a:custGeom>
                  <a:avLst/>
                  <a:gdLst>
                    <a:gd name="connsiteX0" fmla="*/ 2165 w 2165"/>
                    <a:gd name="connsiteY0" fmla="*/ 0 h 10828"/>
                    <a:gd name="connsiteX1" fmla="*/ 0 w 2165"/>
                    <a:gd name="connsiteY1" fmla="*/ 0 h 10828"/>
                    <a:gd name="connsiteX2" fmla="*/ 1083 w 2165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8">
                      <a:moveTo>
                        <a:pt x="2165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31" name="Полилиния: фигура 3730">
                  <a:extLst>
                    <a:ext uri="{FF2B5EF4-FFF2-40B4-BE49-F238E27FC236}">
                      <a16:creationId xmlns:a16="http://schemas.microsoft.com/office/drawing/2014/main" id="{8C17023B-FC9F-F811-72DB-82FD1FBCCDD9}"/>
                    </a:ext>
                  </a:extLst>
                </p:cNvPr>
                <p:cNvSpPr/>
                <p:nvPr/>
              </p:nvSpPr>
              <p:spPr>
                <a:xfrm>
                  <a:off x="11668994" y="6121922"/>
                  <a:ext cx="1082" cy="1531"/>
                </a:xfrm>
                <a:custGeom>
                  <a:avLst/>
                  <a:gdLst>
                    <a:gd name="connsiteX0" fmla="*/ 0 w 1082"/>
                    <a:gd name="connsiteY0" fmla="*/ 1531 h 1531"/>
                    <a:gd name="connsiteX1" fmla="*/ 1083 w 1082"/>
                    <a:gd name="connsiteY1" fmla="*/ 448 h 1531"/>
                    <a:gd name="connsiteX2" fmla="*/ 0 w 1082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531">
                      <a:moveTo>
                        <a:pt x="0" y="1531"/>
                      </a:moveTo>
                      <a:cubicBezTo>
                        <a:pt x="0" y="1531"/>
                        <a:pt x="1083" y="448"/>
                        <a:pt x="1083" y="448"/>
                      </a:cubicBezTo>
                      <a:cubicBezTo>
                        <a:pt x="0" y="-634"/>
                        <a:pt x="0" y="448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32" name="Полилиния: фигура 3731">
                  <a:extLst>
                    <a:ext uri="{FF2B5EF4-FFF2-40B4-BE49-F238E27FC236}">
                      <a16:creationId xmlns:a16="http://schemas.microsoft.com/office/drawing/2014/main" id="{3E873AC4-FA71-5D2C-E552-9EFAC88C94C6}"/>
                    </a:ext>
                  </a:extLst>
                </p:cNvPr>
                <p:cNvSpPr/>
                <p:nvPr/>
              </p:nvSpPr>
              <p:spPr>
                <a:xfrm>
                  <a:off x="11663580" y="6114791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  <a:gd name="connsiteX3" fmla="*/ 0 w 10828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33" name="Полилиния: фигура 3732">
                  <a:extLst>
                    <a:ext uri="{FF2B5EF4-FFF2-40B4-BE49-F238E27FC236}">
                      <a16:creationId xmlns:a16="http://schemas.microsoft.com/office/drawing/2014/main" id="{EDDFD8A4-A67B-A9F5-4596-006B27619EC6}"/>
                    </a:ext>
                  </a:extLst>
                </p:cNvPr>
                <p:cNvSpPr/>
                <p:nvPr/>
              </p:nvSpPr>
              <p:spPr>
                <a:xfrm>
                  <a:off x="11659249" y="6116957"/>
                  <a:ext cx="2165" cy="5414"/>
                </a:xfrm>
                <a:custGeom>
                  <a:avLst/>
                  <a:gdLst>
                    <a:gd name="connsiteX0" fmla="*/ 0 w 2165"/>
                    <a:gd name="connsiteY0" fmla="*/ 5414 h 5414"/>
                    <a:gd name="connsiteX1" fmla="*/ 2165 w 2165"/>
                    <a:gd name="connsiteY1" fmla="*/ 5414 h 5414"/>
                    <a:gd name="connsiteX2" fmla="*/ 2165 w 2165"/>
                    <a:gd name="connsiteY2" fmla="*/ 0 h 5414"/>
                    <a:gd name="connsiteX3" fmla="*/ 1083 w 2165"/>
                    <a:gd name="connsiteY3" fmla="*/ 3249 h 5414"/>
                    <a:gd name="connsiteX4" fmla="*/ 0 w 2165"/>
                    <a:gd name="connsiteY4" fmla="*/ 3249 h 5414"/>
                    <a:gd name="connsiteX5" fmla="*/ 0 w 2165"/>
                    <a:gd name="connsiteY5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65" h="5414">
                      <a:moveTo>
                        <a:pt x="0" y="5414"/>
                      </a:moveTo>
                      <a:cubicBezTo>
                        <a:pt x="1083" y="5414"/>
                        <a:pt x="1083" y="3249"/>
                        <a:pt x="2165" y="5414"/>
                      </a:cubicBezTo>
                      <a:cubicBezTo>
                        <a:pt x="2165" y="3249"/>
                        <a:pt x="2165" y="2166"/>
                        <a:pt x="2165" y="0"/>
                      </a:cubicBezTo>
                      <a:cubicBezTo>
                        <a:pt x="1083" y="0"/>
                        <a:pt x="2165" y="3249"/>
                        <a:pt x="1083" y="3249"/>
                      </a:cubicBezTo>
                      <a:cubicBezTo>
                        <a:pt x="1083" y="2166"/>
                        <a:pt x="0" y="3249"/>
                        <a:pt x="0" y="3249"/>
                      </a:cubicBezTo>
                      <a:cubicBezTo>
                        <a:pt x="0" y="4331"/>
                        <a:pt x="0" y="5414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34" name="Полилиния: фигура 3733">
                  <a:extLst>
                    <a:ext uri="{FF2B5EF4-FFF2-40B4-BE49-F238E27FC236}">
                      <a16:creationId xmlns:a16="http://schemas.microsoft.com/office/drawing/2014/main" id="{BC7481CB-0A53-201B-0EC6-94D09349656C}"/>
                    </a:ext>
                  </a:extLst>
                </p:cNvPr>
                <p:cNvSpPr/>
                <p:nvPr/>
              </p:nvSpPr>
              <p:spPr>
                <a:xfrm>
                  <a:off x="11637592" y="6113310"/>
                  <a:ext cx="20869" cy="18806"/>
                </a:xfrm>
                <a:custGeom>
                  <a:avLst/>
                  <a:gdLst>
                    <a:gd name="connsiteX0" fmla="*/ 16243 w 20869"/>
                    <a:gd name="connsiteY0" fmla="*/ 4730 h 18806"/>
                    <a:gd name="connsiteX1" fmla="*/ 15160 w 20869"/>
                    <a:gd name="connsiteY1" fmla="*/ 5812 h 18806"/>
                    <a:gd name="connsiteX2" fmla="*/ 16243 w 20869"/>
                    <a:gd name="connsiteY2" fmla="*/ 4730 h 18806"/>
                    <a:gd name="connsiteX3" fmla="*/ 14077 w 20869"/>
                    <a:gd name="connsiteY3" fmla="*/ 3647 h 18806"/>
                    <a:gd name="connsiteX4" fmla="*/ 15160 w 20869"/>
                    <a:gd name="connsiteY4" fmla="*/ 4730 h 18806"/>
                    <a:gd name="connsiteX5" fmla="*/ 12994 w 20869"/>
                    <a:gd name="connsiteY5" fmla="*/ 6895 h 18806"/>
                    <a:gd name="connsiteX6" fmla="*/ 14077 w 20869"/>
                    <a:gd name="connsiteY6" fmla="*/ 9061 h 18806"/>
                    <a:gd name="connsiteX7" fmla="*/ 10828 w 20869"/>
                    <a:gd name="connsiteY7" fmla="*/ 6895 h 18806"/>
                    <a:gd name="connsiteX8" fmla="*/ 14077 w 20869"/>
                    <a:gd name="connsiteY8" fmla="*/ 10144 h 18806"/>
                    <a:gd name="connsiteX9" fmla="*/ 10828 w 20869"/>
                    <a:gd name="connsiteY9" fmla="*/ 10144 h 18806"/>
                    <a:gd name="connsiteX10" fmla="*/ 10828 w 20869"/>
                    <a:gd name="connsiteY10" fmla="*/ 9061 h 18806"/>
                    <a:gd name="connsiteX11" fmla="*/ 9746 w 20869"/>
                    <a:gd name="connsiteY11" fmla="*/ 10144 h 18806"/>
                    <a:gd name="connsiteX12" fmla="*/ 8663 w 20869"/>
                    <a:gd name="connsiteY12" fmla="*/ 7978 h 18806"/>
                    <a:gd name="connsiteX13" fmla="*/ 6497 w 20869"/>
                    <a:gd name="connsiteY13" fmla="*/ 9061 h 18806"/>
                    <a:gd name="connsiteX14" fmla="*/ 5414 w 20869"/>
                    <a:gd name="connsiteY14" fmla="*/ 7978 h 18806"/>
                    <a:gd name="connsiteX15" fmla="*/ 3248 w 20869"/>
                    <a:gd name="connsiteY15" fmla="*/ 12309 h 18806"/>
                    <a:gd name="connsiteX16" fmla="*/ 2165 w 20869"/>
                    <a:gd name="connsiteY16" fmla="*/ 11227 h 18806"/>
                    <a:gd name="connsiteX17" fmla="*/ 5414 w 20869"/>
                    <a:gd name="connsiteY17" fmla="*/ 13392 h 18806"/>
                    <a:gd name="connsiteX18" fmla="*/ 4331 w 20869"/>
                    <a:gd name="connsiteY18" fmla="*/ 14475 h 18806"/>
                    <a:gd name="connsiteX19" fmla="*/ 2165 w 20869"/>
                    <a:gd name="connsiteY19" fmla="*/ 12309 h 18806"/>
                    <a:gd name="connsiteX20" fmla="*/ 2165 w 20869"/>
                    <a:gd name="connsiteY20" fmla="*/ 13392 h 18806"/>
                    <a:gd name="connsiteX21" fmla="*/ 0 w 20869"/>
                    <a:gd name="connsiteY21" fmla="*/ 12309 h 18806"/>
                    <a:gd name="connsiteX22" fmla="*/ 1083 w 20869"/>
                    <a:gd name="connsiteY22" fmla="*/ 14475 h 18806"/>
                    <a:gd name="connsiteX23" fmla="*/ 2165 w 20869"/>
                    <a:gd name="connsiteY23" fmla="*/ 16641 h 18806"/>
                    <a:gd name="connsiteX24" fmla="*/ 1083 w 20869"/>
                    <a:gd name="connsiteY24" fmla="*/ 16641 h 18806"/>
                    <a:gd name="connsiteX25" fmla="*/ 4331 w 20869"/>
                    <a:gd name="connsiteY25" fmla="*/ 18807 h 18806"/>
                    <a:gd name="connsiteX26" fmla="*/ 7580 w 20869"/>
                    <a:gd name="connsiteY26" fmla="*/ 14475 h 18806"/>
                    <a:gd name="connsiteX27" fmla="*/ 7580 w 20869"/>
                    <a:gd name="connsiteY27" fmla="*/ 12309 h 18806"/>
                    <a:gd name="connsiteX28" fmla="*/ 9746 w 20869"/>
                    <a:gd name="connsiteY28" fmla="*/ 14475 h 18806"/>
                    <a:gd name="connsiteX29" fmla="*/ 7580 w 20869"/>
                    <a:gd name="connsiteY29" fmla="*/ 12309 h 18806"/>
                    <a:gd name="connsiteX30" fmla="*/ 9746 w 20869"/>
                    <a:gd name="connsiteY30" fmla="*/ 13392 h 18806"/>
                    <a:gd name="connsiteX31" fmla="*/ 8663 w 20869"/>
                    <a:gd name="connsiteY31" fmla="*/ 11227 h 18806"/>
                    <a:gd name="connsiteX32" fmla="*/ 10828 w 20869"/>
                    <a:gd name="connsiteY32" fmla="*/ 13392 h 18806"/>
                    <a:gd name="connsiteX33" fmla="*/ 17326 w 20869"/>
                    <a:gd name="connsiteY33" fmla="*/ 7978 h 18806"/>
                    <a:gd name="connsiteX34" fmla="*/ 16243 w 20869"/>
                    <a:gd name="connsiteY34" fmla="*/ 6895 h 18806"/>
                    <a:gd name="connsiteX35" fmla="*/ 16243 w 20869"/>
                    <a:gd name="connsiteY35" fmla="*/ 4730 h 18806"/>
                    <a:gd name="connsiteX36" fmla="*/ 18408 w 20869"/>
                    <a:gd name="connsiteY36" fmla="*/ 5812 h 18806"/>
                    <a:gd name="connsiteX37" fmla="*/ 18408 w 20869"/>
                    <a:gd name="connsiteY37" fmla="*/ 3647 h 18806"/>
                    <a:gd name="connsiteX38" fmla="*/ 19491 w 20869"/>
                    <a:gd name="connsiteY38" fmla="*/ 7978 h 18806"/>
                    <a:gd name="connsiteX39" fmla="*/ 20574 w 20869"/>
                    <a:gd name="connsiteY39" fmla="*/ 6895 h 18806"/>
                    <a:gd name="connsiteX40" fmla="*/ 19491 w 20869"/>
                    <a:gd name="connsiteY40" fmla="*/ 5812 h 18806"/>
                    <a:gd name="connsiteX41" fmla="*/ 20574 w 20869"/>
                    <a:gd name="connsiteY41" fmla="*/ 5812 h 18806"/>
                    <a:gd name="connsiteX42" fmla="*/ 18408 w 20869"/>
                    <a:gd name="connsiteY42" fmla="*/ 1481 h 18806"/>
                    <a:gd name="connsiteX43" fmla="*/ 14077 w 20869"/>
                    <a:gd name="connsiteY43" fmla="*/ 398 h 18806"/>
                    <a:gd name="connsiteX44" fmla="*/ 16243 w 20869"/>
                    <a:gd name="connsiteY44" fmla="*/ 4730 h 18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20869" h="18806">
                      <a:moveTo>
                        <a:pt x="16243" y="4730"/>
                      </a:moveTo>
                      <a:cubicBezTo>
                        <a:pt x="16243" y="4730"/>
                        <a:pt x="16243" y="5812"/>
                        <a:pt x="15160" y="5812"/>
                      </a:cubicBezTo>
                      <a:cubicBezTo>
                        <a:pt x="15160" y="4730"/>
                        <a:pt x="15160" y="4730"/>
                        <a:pt x="16243" y="4730"/>
                      </a:cubicBezTo>
                      <a:cubicBezTo>
                        <a:pt x="14077" y="2564"/>
                        <a:pt x="15160" y="4730"/>
                        <a:pt x="14077" y="3647"/>
                      </a:cubicBezTo>
                      <a:cubicBezTo>
                        <a:pt x="14077" y="3647"/>
                        <a:pt x="14077" y="3647"/>
                        <a:pt x="15160" y="4730"/>
                      </a:cubicBezTo>
                      <a:cubicBezTo>
                        <a:pt x="14077" y="4730"/>
                        <a:pt x="15160" y="6895"/>
                        <a:pt x="12994" y="6895"/>
                      </a:cubicBezTo>
                      <a:cubicBezTo>
                        <a:pt x="12994" y="7978"/>
                        <a:pt x="12994" y="7978"/>
                        <a:pt x="14077" y="9061"/>
                      </a:cubicBezTo>
                      <a:cubicBezTo>
                        <a:pt x="11911" y="7978"/>
                        <a:pt x="12994" y="7978"/>
                        <a:pt x="10828" y="6895"/>
                      </a:cubicBezTo>
                      <a:cubicBezTo>
                        <a:pt x="10828" y="7978"/>
                        <a:pt x="12994" y="9061"/>
                        <a:pt x="14077" y="10144"/>
                      </a:cubicBezTo>
                      <a:cubicBezTo>
                        <a:pt x="10828" y="9061"/>
                        <a:pt x="12994" y="11227"/>
                        <a:pt x="10828" y="10144"/>
                      </a:cubicBezTo>
                      <a:cubicBezTo>
                        <a:pt x="10828" y="10144"/>
                        <a:pt x="10828" y="9061"/>
                        <a:pt x="10828" y="9061"/>
                      </a:cubicBezTo>
                      <a:cubicBezTo>
                        <a:pt x="8663" y="6895"/>
                        <a:pt x="10828" y="10144"/>
                        <a:pt x="9746" y="10144"/>
                      </a:cubicBezTo>
                      <a:lnTo>
                        <a:pt x="8663" y="7978"/>
                      </a:lnTo>
                      <a:cubicBezTo>
                        <a:pt x="8663" y="9061"/>
                        <a:pt x="8663" y="10144"/>
                        <a:pt x="6497" y="9061"/>
                      </a:cubicBezTo>
                      <a:lnTo>
                        <a:pt x="5414" y="7978"/>
                      </a:lnTo>
                      <a:cubicBezTo>
                        <a:pt x="5414" y="10144"/>
                        <a:pt x="3248" y="11227"/>
                        <a:pt x="3248" y="12309"/>
                      </a:cubicBezTo>
                      <a:lnTo>
                        <a:pt x="2165" y="11227"/>
                      </a:lnTo>
                      <a:cubicBezTo>
                        <a:pt x="2165" y="13392"/>
                        <a:pt x="4331" y="10144"/>
                        <a:pt x="5414" y="13392"/>
                      </a:cubicBezTo>
                      <a:cubicBezTo>
                        <a:pt x="2165" y="10144"/>
                        <a:pt x="5414" y="14475"/>
                        <a:pt x="4331" y="14475"/>
                      </a:cubicBezTo>
                      <a:cubicBezTo>
                        <a:pt x="3248" y="13392"/>
                        <a:pt x="4331" y="13392"/>
                        <a:pt x="2165" y="12309"/>
                      </a:cubicBezTo>
                      <a:cubicBezTo>
                        <a:pt x="3248" y="14475"/>
                        <a:pt x="2165" y="13392"/>
                        <a:pt x="2165" y="13392"/>
                      </a:cubicBezTo>
                      <a:cubicBezTo>
                        <a:pt x="1083" y="12309"/>
                        <a:pt x="1083" y="13392"/>
                        <a:pt x="0" y="12309"/>
                      </a:cubicBezTo>
                      <a:cubicBezTo>
                        <a:pt x="0" y="12309"/>
                        <a:pt x="0" y="13392"/>
                        <a:pt x="1083" y="14475"/>
                      </a:cubicBezTo>
                      <a:cubicBezTo>
                        <a:pt x="1083" y="15558"/>
                        <a:pt x="2165" y="16641"/>
                        <a:pt x="2165" y="16641"/>
                      </a:cubicBezTo>
                      <a:cubicBezTo>
                        <a:pt x="1083" y="15558"/>
                        <a:pt x="1083" y="16641"/>
                        <a:pt x="1083" y="16641"/>
                      </a:cubicBezTo>
                      <a:cubicBezTo>
                        <a:pt x="2165" y="15558"/>
                        <a:pt x="3248" y="18807"/>
                        <a:pt x="4331" y="18807"/>
                      </a:cubicBezTo>
                      <a:cubicBezTo>
                        <a:pt x="4331" y="16641"/>
                        <a:pt x="5414" y="14475"/>
                        <a:pt x="7580" y="14475"/>
                      </a:cubicBezTo>
                      <a:cubicBezTo>
                        <a:pt x="5414" y="12309"/>
                        <a:pt x="8663" y="13392"/>
                        <a:pt x="7580" y="12309"/>
                      </a:cubicBezTo>
                      <a:cubicBezTo>
                        <a:pt x="8663" y="13392"/>
                        <a:pt x="8663" y="13392"/>
                        <a:pt x="9746" y="14475"/>
                      </a:cubicBezTo>
                      <a:cubicBezTo>
                        <a:pt x="9746" y="13392"/>
                        <a:pt x="8663" y="13392"/>
                        <a:pt x="7580" y="12309"/>
                      </a:cubicBezTo>
                      <a:cubicBezTo>
                        <a:pt x="7580" y="11227"/>
                        <a:pt x="8663" y="12309"/>
                        <a:pt x="9746" y="13392"/>
                      </a:cubicBezTo>
                      <a:cubicBezTo>
                        <a:pt x="10828" y="13392"/>
                        <a:pt x="9746" y="12309"/>
                        <a:pt x="8663" y="11227"/>
                      </a:cubicBezTo>
                      <a:lnTo>
                        <a:pt x="10828" y="13392"/>
                      </a:lnTo>
                      <a:cubicBezTo>
                        <a:pt x="11911" y="11227"/>
                        <a:pt x="14077" y="6895"/>
                        <a:pt x="17326" y="7978"/>
                      </a:cubicBezTo>
                      <a:lnTo>
                        <a:pt x="16243" y="6895"/>
                      </a:lnTo>
                      <a:cubicBezTo>
                        <a:pt x="16243" y="7978"/>
                        <a:pt x="16243" y="6895"/>
                        <a:pt x="16243" y="4730"/>
                      </a:cubicBezTo>
                      <a:cubicBezTo>
                        <a:pt x="17326" y="4730"/>
                        <a:pt x="17326" y="4730"/>
                        <a:pt x="18408" y="5812"/>
                      </a:cubicBezTo>
                      <a:lnTo>
                        <a:pt x="18408" y="3647"/>
                      </a:lnTo>
                      <a:cubicBezTo>
                        <a:pt x="18408" y="4730"/>
                        <a:pt x="19491" y="5812"/>
                        <a:pt x="19491" y="7978"/>
                      </a:cubicBezTo>
                      <a:cubicBezTo>
                        <a:pt x="19491" y="6895"/>
                        <a:pt x="20574" y="7978"/>
                        <a:pt x="20574" y="6895"/>
                      </a:cubicBezTo>
                      <a:lnTo>
                        <a:pt x="19491" y="5812"/>
                      </a:lnTo>
                      <a:cubicBezTo>
                        <a:pt x="19491" y="3647"/>
                        <a:pt x="20574" y="4730"/>
                        <a:pt x="20574" y="5812"/>
                      </a:cubicBezTo>
                      <a:cubicBezTo>
                        <a:pt x="21657" y="3647"/>
                        <a:pt x="19491" y="2564"/>
                        <a:pt x="18408" y="1481"/>
                      </a:cubicBezTo>
                      <a:cubicBezTo>
                        <a:pt x="18408" y="5812"/>
                        <a:pt x="16243" y="-1768"/>
                        <a:pt x="14077" y="398"/>
                      </a:cubicBezTo>
                      <a:cubicBezTo>
                        <a:pt x="15160" y="3647"/>
                        <a:pt x="16243" y="3647"/>
                        <a:pt x="16243" y="473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35" name="Полилиния: фигура 3734">
                  <a:extLst>
                    <a:ext uri="{FF2B5EF4-FFF2-40B4-BE49-F238E27FC236}">
                      <a16:creationId xmlns:a16="http://schemas.microsoft.com/office/drawing/2014/main" id="{1D367AB8-E3D3-DC2A-71ED-CE572D2DC3EA}"/>
                    </a:ext>
                  </a:extLst>
                </p:cNvPr>
                <p:cNvSpPr/>
                <p:nvPr/>
              </p:nvSpPr>
              <p:spPr>
                <a:xfrm>
                  <a:off x="11657083" y="612237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36" name="Полилиния: фигура 3735">
                  <a:extLst>
                    <a:ext uri="{FF2B5EF4-FFF2-40B4-BE49-F238E27FC236}">
                      <a16:creationId xmlns:a16="http://schemas.microsoft.com/office/drawing/2014/main" id="{CB16E284-ED28-2321-C5A4-5C4756EECBCB}"/>
                    </a:ext>
                  </a:extLst>
                </p:cNvPr>
                <p:cNvSpPr/>
                <p:nvPr/>
              </p:nvSpPr>
              <p:spPr>
                <a:xfrm>
                  <a:off x="11637592" y="613211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37" name="Полилиния: фигура 3736">
                  <a:extLst>
                    <a:ext uri="{FF2B5EF4-FFF2-40B4-BE49-F238E27FC236}">
                      <a16:creationId xmlns:a16="http://schemas.microsoft.com/office/drawing/2014/main" id="{AE5FE302-7BF2-3BC3-C187-430FB28F82FD}"/>
                    </a:ext>
                  </a:extLst>
                </p:cNvPr>
                <p:cNvSpPr/>
                <p:nvPr/>
              </p:nvSpPr>
              <p:spPr>
                <a:xfrm>
                  <a:off x="11659249" y="612020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38" name="Полилиния: фигура 3737">
                  <a:extLst>
                    <a:ext uri="{FF2B5EF4-FFF2-40B4-BE49-F238E27FC236}">
                      <a16:creationId xmlns:a16="http://schemas.microsoft.com/office/drawing/2014/main" id="{7CC9493E-7FF9-017E-25EA-850EE61E96D0}"/>
                    </a:ext>
                  </a:extLst>
                </p:cNvPr>
                <p:cNvSpPr/>
                <p:nvPr/>
              </p:nvSpPr>
              <p:spPr>
                <a:xfrm>
                  <a:off x="11658166" y="6115874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39" name="Полилиния: фигура 3738">
                  <a:extLst>
                    <a:ext uri="{FF2B5EF4-FFF2-40B4-BE49-F238E27FC236}">
                      <a16:creationId xmlns:a16="http://schemas.microsoft.com/office/drawing/2014/main" id="{BE9BFF6F-3822-853C-F4DC-F6A197B231BE}"/>
                    </a:ext>
                  </a:extLst>
                </p:cNvPr>
                <p:cNvSpPr/>
                <p:nvPr/>
              </p:nvSpPr>
              <p:spPr>
                <a:xfrm>
                  <a:off x="11633261" y="6134282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40" name="Полилиния: фигура 3739">
                  <a:extLst>
                    <a:ext uri="{FF2B5EF4-FFF2-40B4-BE49-F238E27FC236}">
                      <a16:creationId xmlns:a16="http://schemas.microsoft.com/office/drawing/2014/main" id="{D8EF524E-936D-B8A1-D48B-FC0B7766EFCF}"/>
                    </a:ext>
                  </a:extLst>
                </p:cNvPr>
                <p:cNvSpPr/>
                <p:nvPr/>
              </p:nvSpPr>
              <p:spPr>
                <a:xfrm>
                  <a:off x="11626763" y="614321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41" name="Полилиния: фигура 3740">
                  <a:extLst>
                    <a:ext uri="{FF2B5EF4-FFF2-40B4-BE49-F238E27FC236}">
                      <a16:creationId xmlns:a16="http://schemas.microsoft.com/office/drawing/2014/main" id="{FB038522-BF5A-602E-5A9D-246E738A832D}"/>
                    </a:ext>
                  </a:extLst>
                </p:cNvPr>
                <p:cNvSpPr/>
                <p:nvPr/>
              </p:nvSpPr>
              <p:spPr>
                <a:xfrm>
                  <a:off x="11624598" y="6131034"/>
                  <a:ext cx="18408" cy="37899"/>
                </a:xfrm>
                <a:custGeom>
                  <a:avLst/>
                  <a:gdLst>
                    <a:gd name="connsiteX0" fmla="*/ 12994 w 18408"/>
                    <a:gd name="connsiteY0" fmla="*/ 37900 h 37899"/>
                    <a:gd name="connsiteX1" fmla="*/ 16243 w 18408"/>
                    <a:gd name="connsiteY1" fmla="*/ 36817 h 37899"/>
                    <a:gd name="connsiteX2" fmla="*/ 16243 w 18408"/>
                    <a:gd name="connsiteY2" fmla="*/ 37900 h 37899"/>
                    <a:gd name="connsiteX3" fmla="*/ 18408 w 18408"/>
                    <a:gd name="connsiteY3" fmla="*/ 34651 h 37899"/>
                    <a:gd name="connsiteX4" fmla="*/ 17326 w 18408"/>
                    <a:gd name="connsiteY4" fmla="*/ 35734 h 37899"/>
                    <a:gd name="connsiteX5" fmla="*/ 17326 w 18408"/>
                    <a:gd name="connsiteY5" fmla="*/ 33568 h 37899"/>
                    <a:gd name="connsiteX6" fmla="*/ 14077 w 18408"/>
                    <a:gd name="connsiteY6" fmla="*/ 35734 h 37899"/>
                    <a:gd name="connsiteX7" fmla="*/ 15160 w 18408"/>
                    <a:gd name="connsiteY7" fmla="*/ 34651 h 37899"/>
                    <a:gd name="connsiteX8" fmla="*/ 11911 w 18408"/>
                    <a:gd name="connsiteY8" fmla="*/ 36817 h 37899"/>
                    <a:gd name="connsiteX9" fmla="*/ 11911 w 18408"/>
                    <a:gd name="connsiteY9" fmla="*/ 33568 h 37899"/>
                    <a:gd name="connsiteX10" fmla="*/ 10828 w 18408"/>
                    <a:gd name="connsiteY10" fmla="*/ 32485 h 37899"/>
                    <a:gd name="connsiteX11" fmla="*/ 8663 w 18408"/>
                    <a:gd name="connsiteY11" fmla="*/ 31402 h 37899"/>
                    <a:gd name="connsiteX12" fmla="*/ 9746 w 18408"/>
                    <a:gd name="connsiteY12" fmla="*/ 29237 h 37899"/>
                    <a:gd name="connsiteX13" fmla="*/ 7580 w 18408"/>
                    <a:gd name="connsiteY13" fmla="*/ 29237 h 37899"/>
                    <a:gd name="connsiteX14" fmla="*/ 5414 w 18408"/>
                    <a:gd name="connsiteY14" fmla="*/ 29237 h 37899"/>
                    <a:gd name="connsiteX15" fmla="*/ 5414 w 18408"/>
                    <a:gd name="connsiteY15" fmla="*/ 27071 h 37899"/>
                    <a:gd name="connsiteX16" fmla="*/ 6497 w 18408"/>
                    <a:gd name="connsiteY16" fmla="*/ 27071 h 37899"/>
                    <a:gd name="connsiteX17" fmla="*/ 6497 w 18408"/>
                    <a:gd name="connsiteY17" fmla="*/ 25988 h 37899"/>
                    <a:gd name="connsiteX18" fmla="*/ 3249 w 18408"/>
                    <a:gd name="connsiteY18" fmla="*/ 25988 h 37899"/>
                    <a:gd name="connsiteX19" fmla="*/ 6497 w 18408"/>
                    <a:gd name="connsiteY19" fmla="*/ 23823 h 37899"/>
                    <a:gd name="connsiteX20" fmla="*/ 3249 w 18408"/>
                    <a:gd name="connsiteY20" fmla="*/ 22740 h 37899"/>
                    <a:gd name="connsiteX21" fmla="*/ 2166 w 18408"/>
                    <a:gd name="connsiteY21" fmla="*/ 23823 h 37899"/>
                    <a:gd name="connsiteX22" fmla="*/ 0 w 18408"/>
                    <a:gd name="connsiteY22" fmla="*/ 20574 h 37899"/>
                    <a:gd name="connsiteX23" fmla="*/ 2166 w 18408"/>
                    <a:gd name="connsiteY23" fmla="*/ 20574 h 37899"/>
                    <a:gd name="connsiteX24" fmla="*/ 5414 w 18408"/>
                    <a:gd name="connsiteY24" fmla="*/ 22740 h 37899"/>
                    <a:gd name="connsiteX25" fmla="*/ 4331 w 18408"/>
                    <a:gd name="connsiteY25" fmla="*/ 19491 h 37899"/>
                    <a:gd name="connsiteX26" fmla="*/ 6497 w 18408"/>
                    <a:gd name="connsiteY26" fmla="*/ 19491 h 37899"/>
                    <a:gd name="connsiteX27" fmla="*/ 5414 w 18408"/>
                    <a:gd name="connsiteY27" fmla="*/ 16243 h 37899"/>
                    <a:gd name="connsiteX28" fmla="*/ 6497 w 18408"/>
                    <a:gd name="connsiteY28" fmla="*/ 17326 h 37899"/>
                    <a:gd name="connsiteX29" fmla="*/ 7580 w 18408"/>
                    <a:gd name="connsiteY29" fmla="*/ 14077 h 37899"/>
                    <a:gd name="connsiteX30" fmla="*/ 6497 w 18408"/>
                    <a:gd name="connsiteY30" fmla="*/ 12994 h 37899"/>
                    <a:gd name="connsiteX31" fmla="*/ 8663 w 18408"/>
                    <a:gd name="connsiteY31" fmla="*/ 10828 h 37899"/>
                    <a:gd name="connsiteX32" fmla="*/ 6497 w 18408"/>
                    <a:gd name="connsiteY32" fmla="*/ 7580 h 37899"/>
                    <a:gd name="connsiteX33" fmla="*/ 8663 w 18408"/>
                    <a:gd name="connsiteY33" fmla="*/ 8663 h 37899"/>
                    <a:gd name="connsiteX34" fmla="*/ 10828 w 18408"/>
                    <a:gd name="connsiteY34" fmla="*/ 11911 h 37899"/>
                    <a:gd name="connsiteX35" fmla="*/ 10828 w 18408"/>
                    <a:gd name="connsiteY35" fmla="*/ 8663 h 37899"/>
                    <a:gd name="connsiteX36" fmla="*/ 11911 w 18408"/>
                    <a:gd name="connsiteY36" fmla="*/ 9746 h 37899"/>
                    <a:gd name="connsiteX37" fmla="*/ 10828 w 18408"/>
                    <a:gd name="connsiteY37" fmla="*/ 6497 h 37899"/>
                    <a:gd name="connsiteX38" fmla="*/ 11911 w 18408"/>
                    <a:gd name="connsiteY38" fmla="*/ 7580 h 37899"/>
                    <a:gd name="connsiteX39" fmla="*/ 15160 w 18408"/>
                    <a:gd name="connsiteY39" fmla="*/ 2166 h 37899"/>
                    <a:gd name="connsiteX40" fmla="*/ 10828 w 18408"/>
                    <a:gd name="connsiteY40" fmla="*/ 0 h 37899"/>
                    <a:gd name="connsiteX41" fmla="*/ 12994 w 18408"/>
                    <a:gd name="connsiteY41" fmla="*/ 4331 h 37899"/>
                    <a:gd name="connsiteX42" fmla="*/ 10828 w 18408"/>
                    <a:gd name="connsiteY42" fmla="*/ 3249 h 37899"/>
                    <a:gd name="connsiteX43" fmla="*/ 12994 w 18408"/>
                    <a:gd name="connsiteY43" fmla="*/ 5414 h 37899"/>
                    <a:gd name="connsiteX44" fmla="*/ 11911 w 18408"/>
                    <a:gd name="connsiteY44" fmla="*/ 6497 h 37899"/>
                    <a:gd name="connsiteX45" fmla="*/ 8663 w 18408"/>
                    <a:gd name="connsiteY45" fmla="*/ 3249 h 37899"/>
                    <a:gd name="connsiteX46" fmla="*/ 8663 w 18408"/>
                    <a:gd name="connsiteY46" fmla="*/ 4331 h 37899"/>
                    <a:gd name="connsiteX47" fmla="*/ 7580 w 18408"/>
                    <a:gd name="connsiteY47" fmla="*/ 3249 h 37899"/>
                    <a:gd name="connsiteX48" fmla="*/ 6497 w 18408"/>
                    <a:gd name="connsiteY48" fmla="*/ 5414 h 37899"/>
                    <a:gd name="connsiteX49" fmla="*/ 7580 w 18408"/>
                    <a:gd name="connsiteY49" fmla="*/ 5414 h 37899"/>
                    <a:gd name="connsiteX50" fmla="*/ 8663 w 18408"/>
                    <a:gd name="connsiteY50" fmla="*/ 6497 h 37899"/>
                    <a:gd name="connsiteX51" fmla="*/ 6497 w 18408"/>
                    <a:gd name="connsiteY51" fmla="*/ 6497 h 37899"/>
                    <a:gd name="connsiteX52" fmla="*/ 8663 w 18408"/>
                    <a:gd name="connsiteY52" fmla="*/ 9746 h 37899"/>
                    <a:gd name="connsiteX53" fmla="*/ 5414 w 18408"/>
                    <a:gd name="connsiteY53" fmla="*/ 9746 h 37899"/>
                    <a:gd name="connsiteX54" fmla="*/ 6497 w 18408"/>
                    <a:gd name="connsiteY54" fmla="*/ 11911 h 37899"/>
                    <a:gd name="connsiteX55" fmla="*/ 5414 w 18408"/>
                    <a:gd name="connsiteY55" fmla="*/ 11911 h 37899"/>
                    <a:gd name="connsiteX56" fmla="*/ 5414 w 18408"/>
                    <a:gd name="connsiteY56" fmla="*/ 11911 h 37899"/>
                    <a:gd name="connsiteX57" fmla="*/ 5414 w 18408"/>
                    <a:gd name="connsiteY57" fmla="*/ 11911 h 37899"/>
                    <a:gd name="connsiteX58" fmla="*/ 5414 w 18408"/>
                    <a:gd name="connsiteY58" fmla="*/ 11911 h 37899"/>
                    <a:gd name="connsiteX59" fmla="*/ 5414 w 18408"/>
                    <a:gd name="connsiteY59" fmla="*/ 12994 h 37899"/>
                    <a:gd name="connsiteX60" fmla="*/ 4331 w 18408"/>
                    <a:gd name="connsiteY60" fmla="*/ 11911 h 37899"/>
                    <a:gd name="connsiteX61" fmla="*/ 4331 w 18408"/>
                    <a:gd name="connsiteY61" fmla="*/ 15160 h 37899"/>
                    <a:gd name="connsiteX62" fmla="*/ 7580 w 18408"/>
                    <a:gd name="connsiteY62" fmla="*/ 17326 h 37899"/>
                    <a:gd name="connsiteX63" fmla="*/ 4331 w 18408"/>
                    <a:gd name="connsiteY63" fmla="*/ 17326 h 37899"/>
                    <a:gd name="connsiteX64" fmla="*/ 4331 w 18408"/>
                    <a:gd name="connsiteY64" fmla="*/ 19491 h 37899"/>
                    <a:gd name="connsiteX65" fmla="*/ 2166 w 18408"/>
                    <a:gd name="connsiteY65" fmla="*/ 18408 h 37899"/>
                    <a:gd name="connsiteX66" fmla="*/ 3249 w 18408"/>
                    <a:gd name="connsiteY66" fmla="*/ 21657 h 37899"/>
                    <a:gd name="connsiteX67" fmla="*/ 1083 w 18408"/>
                    <a:gd name="connsiteY67" fmla="*/ 21657 h 37899"/>
                    <a:gd name="connsiteX68" fmla="*/ 2166 w 18408"/>
                    <a:gd name="connsiteY68" fmla="*/ 22740 h 37899"/>
                    <a:gd name="connsiteX69" fmla="*/ 3249 w 18408"/>
                    <a:gd name="connsiteY69" fmla="*/ 22740 h 37899"/>
                    <a:gd name="connsiteX70" fmla="*/ 2166 w 18408"/>
                    <a:gd name="connsiteY70" fmla="*/ 25988 h 37899"/>
                    <a:gd name="connsiteX71" fmla="*/ 3249 w 18408"/>
                    <a:gd name="connsiteY71" fmla="*/ 25988 h 37899"/>
                    <a:gd name="connsiteX72" fmla="*/ 4331 w 18408"/>
                    <a:gd name="connsiteY72" fmla="*/ 25988 h 37899"/>
                    <a:gd name="connsiteX73" fmla="*/ 4331 w 18408"/>
                    <a:gd name="connsiteY73" fmla="*/ 28154 h 37899"/>
                    <a:gd name="connsiteX74" fmla="*/ 7580 w 18408"/>
                    <a:gd name="connsiteY74" fmla="*/ 28154 h 37899"/>
                    <a:gd name="connsiteX75" fmla="*/ 7580 w 18408"/>
                    <a:gd name="connsiteY75" fmla="*/ 29237 h 37899"/>
                    <a:gd name="connsiteX76" fmla="*/ 6497 w 18408"/>
                    <a:gd name="connsiteY76" fmla="*/ 29237 h 37899"/>
                    <a:gd name="connsiteX77" fmla="*/ 7580 w 18408"/>
                    <a:gd name="connsiteY77" fmla="*/ 30320 h 37899"/>
                    <a:gd name="connsiteX78" fmla="*/ 6497 w 18408"/>
                    <a:gd name="connsiteY78" fmla="*/ 32485 h 37899"/>
                    <a:gd name="connsiteX79" fmla="*/ 8663 w 18408"/>
                    <a:gd name="connsiteY79" fmla="*/ 33568 h 37899"/>
                    <a:gd name="connsiteX80" fmla="*/ 10828 w 18408"/>
                    <a:gd name="connsiteY80" fmla="*/ 33568 h 37899"/>
                    <a:gd name="connsiteX81" fmla="*/ 9746 w 18408"/>
                    <a:gd name="connsiteY81" fmla="*/ 31402 h 37899"/>
                    <a:gd name="connsiteX82" fmla="*/ 10828 w 18408"/>
                    <a:gd name="connsiteY82" fmla="*/ 30320 h 37899"/>
                    <a:gd name="connsiteX83" fmla="*/ 11911 w 18408"/>
                    <a:gd name="connsiteY83" fmla="*/ 32485 h 37899"/>
                    <a:gd name="connsiteX84" fmla="*/ 9746 w 18408"/>
                    <a:gd name="connsiteY84" fmla="*/ 34651 h 37899"/>
                    <a:gd name="connsiteX85" fmla="*/ 11911 w 18408"/>
                    <a:gd name="connsiteY85" fmla="*/ 35734 h 37899"/>
                    <a:gd name="connsiteX86" fmla="*/ 12994 w 18408"/>
                    <a:gd name="connsiteY86" fmla="*/ 37900 h 37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18408" h="37899">
                      <a:moveTo>
                        <a:pt x="12994" y="37900"/>
                      </a:moveTo>
                      <a:cubicBezTo>
                        <a:pt x="14077" y="37900"/>
                        <a:pt x="15160" y="37900"/>
                        <a:pt x="16243" y="36817"/>
                      </a:cubicBezTo>
                      <a:lnTo>
                        <a:pt x="16243" y="37900"/>
                      </a:lnTo>
                      <a:cubicBezTo>
                        <a:pt x="17326" y="37900"/>
                        <a:pt x="18408" y="36817"/>
                        <a:pt x="18408" y="34651"/>
                      </a:cubicBezTo>
                      <a:lnTo>
                        <a:pt x="17326" y="35734"/>
                      </a:lnTo>
                      <a:cubicBezTo>
                        <a:pt x="16243" y="36817"/>
                        <a:pt x="17326" y="33568"/>
                        <a:pt x="17326" y="33568"/>
                      </a:cubicBezTo>
                      <a:cubicBezTo>
                        <a:pt x="16243" y="33568"/>
                        <a:pt x="14077" y="36817"/>
                        <a:pt x="14077" y="35734"/>
                      </a:cubicBezTo>
                      <a:cubicBezTo>
                        <a:pt x="14077" y="35734"/>
                        <a:pt x="14077" y="34651"/>
                        <a:pt x="15160" y="34651"/>
                      </a:cubicBezTo>
                      <a:cubicBezTo>
                        <a:pt x="15160" y="33568"/>
                        <a:pt x="12994" y="36817"/>
                        <a:pt x="11911" y="36817"/>
                      </a:cubicBezTo>
                      <a:cubicBezTo>
                        <a:pt x="14077" y="33568"/>
                        <a:pt x="12994" y="33568"/>
                        <a:pt x="11911" y="33568"/>
                      </a:cubicBezTo>
                      <a:cubicBezTo>
                        <a:pt x="10828" y="33568"/>
                        <a:pt x="9746" y="34651"/>
                        <a:pt x="10828" y="32485"/>
                      </a:cubicBezTo>
                      <a:cubicBezTo>
                        <a:pt x="9746" y="32485"/>
                        <a:pt x="9746" y="31402"/>
                        <a:pt x="8663" y="31402"/>
                      </a:cubicBezTo>
                      <a:cubicBezTo>
                        <a:pt x="10828" y="30320"/>
                        <a:pt x="8663" y="30320"/>
                        <a:pt x="9746" y="29237"/>
                      </a:cubicBezTo>
                      <a:cubicBezTo>
                        <a:pt x="7580" y="30320"/>
                        <a:pt x="7580" y="30320"/>
                        <a:pt x="7580" y="29237"/>
                      </a:cubicBezTo>
                      <a:cubicBezTo>
                        <a:pt x="7580" y="28154"/>
                        <a:pt x="7580" y="28154"/>
                        <a:pt x="5414" y="29237"/>
                      </a:cubicBezTo>
                      <a:cubicBezTo>
                        <a:pt x="6497" y="27071"/>
                        <a:pt x="5414" y="29237"/>
                        <a:pt x="5414" y="27071"/>
                      </a:cubicBezTo>
                      <a:cubicBezTo>
                        <a:pt x="6497" y="27071"/>
                        <a:pt x="6497" y="27071"/>
                        <a:pt x="6497" y="27071"/>
                      </a:cubicBezTo>
                      <a:cubicBezTo>
                        <a:pt x="7580" y="25988"/>
                        <a:pt x="4331" y="27071"/>
                        <a:pt x="6497" y="25988"/>
                      </a:cubicBezTo>
                      <a:cubicBezTo>
                        <a:pt x="6497" y="24905"/>
                        <a:pt x="5414" y="25988"/>
                        <a:pt x="3249" y="25988"/>
                      </a:cubicBezTo>
                      <a:cubicBezTo>
                        <a:pt x="3249" y="24905"/>
                        <a:pt x="4331" y="24905"/>
                        <a:pt x="6497" y="23823"/>
                      </a:cubicBezTo>
                      <a:cubicBezTo>
                        <a:pt x="4331" y="23823"/>
                        <a:pt x="5414" y="23823"/>
                        <a:pt x="3249" y="22740"/>
                      </a:cubicBezTo>
                      <a:cubicBezTo>
                        <a:pt x="3249" y="22740"/>
                        <a:pt x="2166" y="23823"/>
                        <a:pt x="2166" y="23823"/>
                      </a:cubicBezTo>
                      <a:cubicBezTo>
                        <a:pt x="2166" y="22740"/>
                        <a:pt x="0" y="22740"/>
                        <a:pt x="0" y="20574"/>
                      </a:cubicBezTo>
                      <a:cubicBezTo>
                        <a:pt x="3249" y="20574"/>
                        <a:pt x="0" y="22740"/>
                        <a:pt x="2166" y="20574"/>
                      </a:cubicBezTo>
                      <a:cubicBezTo>
                        <a:pt x="3249" y="21657"/>
                        <a:pt x="3249" y="22740"/>
                        <a:pt x="5414" y="22740"/>
                      </a:cubicBezTo>
                      <a:cubicBezTo>
                        <a:pt x="5414" y="21657"/>
                        <a:pt x="5414" y="20574"/>
                        <a:pt x="4331" y="19491"/>
                      </a:cubicBezTo>
                      <a:cubicBezTo>
                        <a:pt x="5414" y="19491"/>
                        <a:pt x="5414" y="20574"/>
                        <a:pt x="6497" y="19491"/>
                      </a:cubicBezTo>
                      <a:cubicBezTo>
                        <a:pt x="7580" y="19491"/>
                        <a:pt x="4331" y="17326"/>
                        <a:pt x="5414" y="16243"/>
                      </a:cubicBezTo>
                      <a:lnTo>
                        <a:pt x="6497" y="17326"/>
                      </a:lnTo>
                      <a:cubicBezTo>
                        <a:pt x="5414" y="16243"/>
                        <a:pt x="7580" y="16243"/>
                        <a:pt x="7580" y="14077"/>
                      </a:cubicBezTo>
                      <a:cubicBezTo>
                        <a:pt x="6497" y="14077"/>
                        <a:pt x="6497" y="14077"/>
                        <a:pt x="6497" y="12994"/>
                      </a:cubicBezTo>
                      <a:cubicBezTo>
                        <a:pt x="9746" y="15160"/>
                        <a:pt x="5414" y="10828"/>
                        <a:pt x="8663" y="10828"/>
                      </a:cubicBezTo>
                      <a:cubicBezTo>
                        <a:pt x="6497" y="9746"/>
                        <a:pt x="6497" y="7580"/>
                        <a:pt x="6497" y="7580"/>
                      </a:cubicBezTo>
                      <a:cubicBezTo>
                        <a:pt x="7580" y="7580"/>
                        <a:pt x="7580" y="8663"/>
                        <a:pt x="8663" y="8663"/>
                      </a:cubicBezTo>
                      <a:cubicBezTo>
                        <a:pt x="6497" y="8663"/>
                        <a:pt x="10828" y="10828"/>
                        <a:pt x="10828" y="11911"/>
                      </a:cubicBezTo>
                      <a:cubicBezTo>
                        <a:pt x="9746" y="10828"/>
                        <a:pt x="11911" y="10828"/>
                        <a:pt x="10828" y="8663"/>
                      </a:cubicBezTo>
                      <a:lnTo>
                        <a:pt x="11911" y="9746"/>
                      </a:lnTo>
                      <a:cubicBezTo>
                        <a:pt x="12994" y="8663"/>
                        <a:pt x="8663" y="6497"/>
                        <a:pt x="10828" y="6497"/>
                      </a:cubicBezTo>
                      <a:lnTo>
                        <a:pt x="11911" y="7580"/>
                      </a:lnTo>
                      <a:cubicBezTo>
                        <a:pt x="12994" y="5414"/>
                        <a:pt x="16243" y="5414"/>
                        <a:pt x="15160" y="2166"/>
                      </a:cubicBezTo>
                      <a:cubicBezTo>
                        <a:pt x="14077" y="1083"/>
                        <a:pt x="11911" y="0"/>
                        <a:pt x="10828" y="0"/>
                      </a:cubicBezTo>
                      <a:cubicBezTo>
                        <a:pt x="10828" y="1083"/>
                        <a:pt x="11911" y="3249"/>
                        <a:pt x="12994" y="4331"/>
                      </a:cubicBezTo>
                      <a:lnTo>
                        <a:pt x="10828" y="3249"/>
                      </a:lnTo>
                      <a:cubicBezTo>
                        <a:pt x="11911" y="4331"/>
                        <a:pt x="11911" y="5414"/>
                        <a:pt x="12994" y="5414"/>
                      </a:cubicBezTo>
                      <a:cubicBezTo>
                        <a:pt x="12994" y="6497"/>
                        <a:pt x="10828" y="4331"/>
                        <a:pt x="11911" y="6497"/>
                      </a:cubicBezTo>
                      <a:cubicBezTo>
                        <a:pt x="9746" y="5414"/>
                        <a:pt x="9746" y="4331"/>
                        <a:pt x="8663" y="3249"/>
                      </a:cubicBezTo>
                      <a:lnTo>
                        <a:pt x="8663" y="4331"/>
                      </a:lnTo>
                      <a:cubicBezTo>
                        <a:pt x="7580" y="3249"/>
                        <a:pt x="7580" y="4331"/>
                        <a:pt x="7580" y="3249"/>
                      </a:cubicBezTo>
                      <a:cubicBezTo>
                        <a:pt x="8663" y="5414"/>
                        <a:pt x="5414" y="4331"/>
                        <a:pt x="6497" y="5414"/>
                      </a:cubicBezTo>
                      <a:lnTo>
                        <a:pt x="7580" y="5414"/>
                      </a:lnTo>
                      <a:cubicBezTo>
                        <a:pt x="8663" y="6497"/>
                        <a:pt x="8663" y="6497"/>
                        <a:pt x="8663" y="6497"/>
                      </a:cubicBezTo>
                      <a:cubicBezTo>
                        <a:pt x="6497" y="5414"/>
                        <a:pt x="7580" y="6497"/>
                        <a:pt x="6497" y="6497"/>
                      </a:cubicBezTo>
                      <a:cubicBezTo>
                        <a:pt x="6497" y="7580"/>
                        <a:pt x="8663" y="8663"/>
                        <a:pt x="8663" y="9746"/>
                      </a:cubicBezTo>
                      <a:cubicBezTo>
                        <a:pt x="6497" y="8663"/>
                        <a:pt x="6497" y="9746"/>
                        <a:pt x="5414" y="9746"/>
                      </a:cubicBezTo>
                      <a:cubicBezTo>
                        <a:pt x="7580" y="10828"/>
                        <a:pt x="5414" y="11911"/>
                        <a:pt x="6497" y="11911"/>
                      </a:cubicBezTo>
                      <a:cubicBezTo>
                        <a:pt x="6497" y="12994"/>
                        <a:pt x="6497" y="12994"/>
                        <a:pt x="5414" y="11911"/>
                      </a:cubicBezTo>
                      <a:cubicBezTo>
                        <a:pt x="5414" y="11911"/>
                        <a:pt x="5414" y="11911"/>
                        <a:pt x="5414" y="11911"/>
                      </a:cubicBezTo>
                      <a:lnTo>
                        <a:pt x="5414" y="11911"/>
                      </a:lnTo>
                      <a:cubicBezTo>
                        <a:pt x="5414" y="11911"/>
                        <a:pt x="5414" y="11911"/>
                        <a:pt x="5414" y="11911"/>
                      </a:cubicBezTo>
                      <a:cubicBezTo>
                        <a:pt x="5414" y="11911"/>
                        <a:pt x="6497" y="12994"/>
                        <a:pt x="5414" y="12994"/>
                      </a:cubicBezTo>
                      <a:cubicBezTo>
                        <a:pt x="4331" y="12994"/>
                        <a:pt x="5414" y="12994"/>
                        <a:pt x="4331" y="11911"/>
                      </a:cubicBezTo>
                      <a:cubicBezTo>
                        <a:pt x="3249" y="12994"/>
                        <a:pt x="6497" y="15160"/>
                        <a:pt x="4331" y="15160"/>
                      </a:cubicBezTo>
                      <a:cubicBezTo>
                        <a:pt x="5414" y="16243"/>
                        <a:pt x="5414" y="17326"/>
                        <a:pt x="7580" y="17326"/>
                      </a:cubicBezTo>
                      <a:cubicBezTo>
                        <a:pt x="6497" y="17326"/>
                        <a:pt x="4331" y="16243"/>
                        <a:pt x="4331" y="17326"/>
                      </a:cubicBezTo>
                      <a:cubicBezTo>
                        <a:pt x="6497" y="18408"/>
                        <a:pt x="3249" y="18408"/>
                        <a:pt x="4331" y="19491"/>
                      </a:cubicBezTo>
                      <a:cubicBezTo>
                        <a:pt x="2166" y="18408"/>
                        <a:pt x="3249" y="19491"/>
                        <a:pt x="2166" y="18408"/>
                      </a:cubicBezTo>
                      <a:cubicBezTo>
                        <a:pt x="1083" y="19491"/>
                        <a:pt x="4331" y="20574"/>
                        <a:pt x="3249" y="21657"/>
                      </a:cubicBezTo>
                      <a:cubicBezTo>
                        <a:pt x="3249" y="21657"/>
                        <a:pt x="2166" y="21657"/>
                        <a:pt x="1083" y="21657"/>
                      </a:cubicBezTo>
                      <a:cubicBezTo>
                        <a:pt x="2166" y="21657"/>
                        <a:pt x="3249" y="22740"/>
                        <a:pt x="2166" y="22740"/>
                      </a:cubicBezTo>
                      <a:lnTo>
                        <a:pt x="3249" y="22740"/>
                      </a:lnTo>
                      <a:cubicBezTo>
                        <a:pt x="2166" y="23823"/>
                        <a:pt x="3249" y="24905"/>
                        <a:pt x="2166" y="25988"/>
                      </a:cubicBezTo>
                      <a:cubicBezTo>
                        <a:pt x="2166" y="25988"/>
                        <a:pt x="3249" y="25988"/>
                        <a:pt x="3249" y="25988"/>
                      </a:cubicBezTo>
                      <a:cubicBezTo>
                        <a:pt x="4331" y="25988"/>
                        <a:pt x="4331" y="25988"/>
                        <a:pt x="4331" y="25988"/>
                      </a:cubicBezTo>
                      <a:cubicBezTo>
                        <a:pt x="3249" y="27071"/>
                        <a:pt x="3249" y="28154"/>
                        <a:pt x="4331" y="28154"/>
                      </a:cubicBezTo>
                      <a:cubicBezTo>
                        <a:pt x="5414" y="28154"/>
                        <a:pt x="6497" y="28154"/>
                        <a:pt x="7580" y="28154"/>
                      </a:cubicBezTo>
                      <a:cubicBezTo>
                        <a:pt x="7580" y="28154"/>
                        <a:pt x="7580" y="29237"/>
                        <a:pt x="7580" y="29237"/>
                      </a:cubicBezTo>
                      <a:cubicBezTo>
                        <a:pt x="7580" y="29237"/>
                        <a:pt x="6497" y="29237"/>
                        <a:pt x="6497" y="29237"/>
                      </a:cubicBezTo>
                      <a:cubicBezTo>
                        <a:pt x="6497" y="30320"/>
                        <a:pt x="6497" y="31402"/>
                        <a:pt x="7580" y="30320"/>
                      </a:cubicBezTo>
                      <a:cubicBezTo>
                        <a:pt x="8663" y="30320"/>
                        <a:pt x="6497" y="31402"/>
                        <a:pt x="6497" y="32485"/>
                      </a:cubicBezTo>
                      <a:cubicBezTo>
                        <a:pt x="8663" y="31402"/>
                        <a:pt x="8663" y="32485"/>
                        <a:pt x="8663" y="33568"/>
                      </a:cubicBezTo>
                      <a:cubicBezTo>
                        <a:pt x="8663" y="34651"/>
                        <a:pt x="9746" y="34651"/>
                        <a:pt x="10828" y="33568"/>
                      </a:cubicBezTo>
                      <a:cubicBezTo>
                        <a:pt x="10828" y="33568"/>
                        <a:pt x="10828" y="31402"/>
                        <a:pt x="9746" y="31402"/>
                      </a:cubicBezTo>
                      <a:cubicBezTo>
                        <a:pt x="10828" y="31402"/>
                        <a:pt x="10828" y="30320"/>
                        <a:pt x="10828" y="30320"/>
                      </a:cubicBezTo>
                      <a:cubicBezTo>
                        <a:pt x="11911" y="30320"/>
                        <a:pt x="10828" y="32485"/>
                        <a:pt x="11911" y="32485"/>
                      </a:cubicBezTo>
                      <a:lnTo>
                        <a:pt x="9746" y="34651"/>
                      </a:lnTo>
                      <a:cubicBezTo>
                        <a:pt x="9746" y="36817"/>
                        <a:pt x="10828" y="35734"/>
                        <a:pt x="11911" y="35734"/>
                      </a:cubicBezTo>
                      <a:cubicBezTo>
                        <a:pt x="12994" y="35734"/>
                        <a:pt x="14077" y="35734"/>
                        <a:pt x="12994" y="3790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42" name="Полилиния: фигура 3741">
                  <a:extLst>
                    <a:ext uri="{FF2B5EF4-FFF2-40B4-BE49-F238E27FC236}">
                      <a16:creationId xmlns:a16="http://schemas.microsoft.com/office/drawing/2014/main" id="{29867075-187F-8C40-CCBF-57815AC1A9A9}"/>
                    </a:ext>
                  </a:extLst>
                </p:cNvPr>
                <p:cNvSpPr/>
                <p:nvPr/>
              </p:nvSpPr>
              <p:spPr>
                <a:xfrm>
                  <a:off x="11627846" y="6160270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  <a:gd name="connsiteX3" fmla="*/ 1083 w 1082"/>
                    <a:gd name="connsiteY3" fmla="*/ 0 h 1082"/>
                    <a:gd name="connsiteX4" fmla="*/ 1083 w 1082"/>
                    <a:gd name="connsiteY4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cubicBezTo>
                        <a:pt x="1083" y="0"/>
                        <a:pt x="0" y="1083"/>
                        <a:pt x="1083" y="0"/>
                      </a:cubicBezTo>
                      <a:cubicBezTo>
                        <a:pt x="0" y="1083"/>
                        <a:pt x="0" y="1083"/>
                        <a:pt x="0" y="1083"/>
                      </a:cubicBezTo>
                      <a:lnTo>
                        <a:pt x="1083" y="0"/>
                      </a:lnTo>
                      <a:cubicBezTo>
                        <a:pt x="1083" y="1083"/>
                        <a:pt x="0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43" name="Полилиния: фигура 3742">
                  <a:extLst>
                    <a:ext uri="{FF2B5EF4-FFF2-40B4-BE49-F238E27FC236}">
                      <a16:creationId xmlns:a16="http://schemas.microsoft.com/office/drawing/2014/main" id="{38849EF7-5CEE-BC0B-F398-83041B1AC6C3}"/>
                    </a:ext>
                  </a:extLst>
                </p:cNvPr>
                <p:cNvSpPr/>
                <p:nvPr/>
              </p:nvSpPr>
              <p:spPr>
                <a:xfrm>
                  <a:off x="11628929" y="6161353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44" name="Полилиния: фигура 3743">
                  <a:extLst>
                    <a:ext uri="{FF2B5EF4-FFF2-40B4-BE49-F238E27FC236}">
                      <a16:creationId xmlns:a16="http://schemas.microsoft.com/office/drawing/2014/main" id="{6969F753-853F-B82B-9D57-43AAAEDA88E9}"/>
                    </a:ext>
                  </a:extLst>
                </p:cNvPr>
                <p:cNvSpPr/>
                <p:nvPr/>
              </p:nvSpPr>
              <p:spPr>
                <a:xfrm>
                  <a:off x="11640840" y="6169535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481"/>
                        <a:pt x="0" y="-602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45" name="Полилиния: фигура 3744">
                  <a:extLst>
                    <a:ext uri="{FF2B5EF4-FFF2-40B4-BE49-F238E27FC236}">
                      <a16:creationId xmlns:a16="http://schemas.microsoft.com/office/drawing/2014/main" id="{13B182C4-EEE0-E53E-F134-1434E319B857}"/>
                    </a:ext>
                  </a:extLst>
                </p:cNvPr>
                <p:cNvSpPr/>
                <p:nvPr/>
              </p:nvSpPr>
              <p:spPr>
                <a:xfrm>
                  <a:off x="11640840" y="6168933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46" name="Полилиния: фигура 3745">
                  <a:extLst>
                    <a:ext uri="{FF2B5EF4-FFF2-40B4-BE49-F238E27FC236}">
                      <a16:creationId xmlns:a16="http://schemas.microsoft.com/office/drawing/2014/main" id="{3F8B45CE-39D9-CD81-59AD-B025B0CE110D}"/>
                    </a:ext>
                  </a:extLst>
                </p:cNvPr>
                <p:cNvSpPr/>
                <p:nvPr/>
              </p:nvSpPr>
              <p:spPr>
                <a:xfrm>
                  <a:off x="11645172" y="6165280"/>
                  <a:ext cx="18857" cy="8287"/>
                </a:xfrm>
                <a:custGeom>
                  <a:avLst/>
                  <a:gdLst>
                    <a:gd name="connsiteX0" fmla="*/ 15160 w 18857"/>
                    <a:gd name="connsiteY0" fmla="*/ 6902 h 8287"/>
                    <a:gd name="connsiteX1" fmla="*/ 16243 w 18857"/>
                    <a:gd name="connsiteY1" fmla="*/ 4736 h 8287"/>
                    <a:gd name="connsiteX2" fmla="*/ 17326 w 18857"/>
                    <a:gd name="connsiteY2" fmla="*/ 5819 h 8287"/>
                    <a:gd name="connsiteX3" fmla="*/ 18408 w 18857"/>
                    <a:gd name="connsiteY3" fmla="*/ 2571 h 8287"/>
                    <a:gd name="connsiteX4" fmla="*/ 8663 w 18857"/>
                    <a:gd name="connsiteY4" fmla="*/ 3653 h 8287"/>
                    <a:gd name="connsiteX5" fmla="*/ 9746 w 18857"/>
                    <a:gd name="connsiteY5" fmla="*/ 2571 h 8287"/>
                    <a:gd name="connsiteX6" fmla="*/ 5414 w 18857"/>
                    <a:gd name="connsiteY6" fmla="*/ 3653 h 8287"/>
                    <a:gd name="connsiteX7" fmla="*/ 6497 w 18857"/>
                    <a:gd name="connsiteY7" fmla="*/ 1488 h 8287"/>
                    <a:gd name="connsiteX8" fmla="*/ 4332 w 18857"/>
                    <a:gd name="connsiteY8" fmla="*/ 1488 h 8287"/>
                    <a:gd name="connsiteX9" fmla="*/ 4332 w 18857"/>
                    <a:gd name="connsiteY9" fmla="*/ 2571 h 8287"/>
                    <a:gd name="connsiteX10" fmla="*/ 4332 w 18857"/>
                    <a:gd name="connsiteY10" fmla="*/ 1488 h 8287"/>
                    <a:gd name="connsiteX11" fmla="*/ 4332 w 18857"/>
                    <a:gd name="connsiteY11" fmla="*/ 1488 h 8287"/>
                    <a:gd name="connsiteX12" fmla="*/ 3249 w 18857"/>
                    <a:gd name="connsiteY12" fmla="*/ 1488 h 8287"/>
                    <a:gd name="connsiteX13" fmla="*/ 4332 w 18857"/>
                    <a:gd name="connsiteY13" fmla="*/ 1488 h 8287"/>
                    <a:gd name="connsiteX14" fmla="*/ 3249 w 18857"/>
                    <a:gd name="connsiteY14" fmla="*/ 1488 h 8287"/>
                    <a:gd name="connsiteX15" fmla="*/ 4332 w 18857"/>
                    <a:gd name="connsiteY15" fmla="*/ 405 h 8287"/>
                    <a:gd name="connsiteX16" fmla="*/ 1083 w 18857"/>
                    <a:gd name="connsiteY16" fmla="*/ 1488 h 8287"/>
                    <a:gd name="connsiteX17" fmla="*/ 0 w 18857"/>
                    <a:gd name="connsiteY17" fmla="*/ 2571 h 8287"/>
                    <a:gd name="connsiteX18" fmla="*/ 3249 w 18857"/>
                    <a:gd name="connsiteY18" fmla="*/ 2571 h 8287"/>
                    <a:gd name="connsiteX19" fmla="*/ 3249 w 18857"/>
                    <a:gd name="connsiteY19" fmla="*/ 2571 h 8287"/>
                    <a:gd name="connsiteX20" fmla="*/ 5414 w 18857"/>
                    <a:gd name="connsiteY20" fmla="*/ 2571 h 8287"/>
                    <a:gd name="connsiteX21" fmla="*/ 3249 w 18857"/>
                    <a:gd name="connsiteY21" fmla="*/ 4736 h 8287"/>
                    <a:gd name="connsiteX22" fmla="*/ 5414 w 18857"/>
                    <a:gd name="connsiteY22" fmla="*/ 6902 h 8287"/>
                    <a:gd name="connsiteX23" fmla="*/ 5414 w 18857"/>
                    <a:gd name="connsiteY23" fmla="*/ 6902 h 8287"/>
                    <a:gd name="connsiteX24" fmla="*/ 6497 w 18857"/>
                    <a:gd name="connsiteY24" fmla="*/ 6902 h 8287"/>
                    <a:gd name="connsiteX25" fmla="*/ 6497 w 18857"/>
                    <a:gd name="connsiteY25" fmla="*/ 5819 h 8287"/>
                    <a:gd name="connsiteX26" fmla="*/ 7580 w 18857"/>
                    <a:gd name="connsiteY26" fmla="*/ 3653 h 8287"/>
                    <a:gd name="connsiteX27" fmla="*/ 8663 w 18857"/>
                    <a:gd name="connsiteY27" fmla="*/ 3653 h 8287"/>
                    <a:gd name="connsiteX28" fmla="*/ 7580 w 18857"/>
                    <a:gd name="connsiteY28" fmla="*/ 5819 h 8287"/>
                    <a:gd name="connsiteX29" fmla="*/ 8663 w 18857"/>
                    <a:gd name="connsiteY29" fmla="*/ 4736 h 8287"/>
                    <a:gd name="connsiteX30" fmla="*/ 8663 w 18857"/>
                    <a:gd name="connsiteY30" fmla="*/ 7985 h 8287"/>
                    <a:gd name="connsiteX31" fmla="*/ 9746 w 18857"/>
                    <a:gd name="connsiteY31" fmla="*/ 5819 h 8287"/>
                    <a:gd name="connsiteX32" fmla="*/ 14077 w 18857"/>
                    <a:gd name="connsiteY32" fmla="*/ 6902 h 8287"/>
                    <a:gd name="connsiteX33" fmla="*/ 12994 w 18857"/>
                    <a:gd name="connsiteY33" fmla="*/ 7985 h 8287"/>
                    <a:gd name="connsiteX34" fmla="*/ 14077 w 18857"/>
                    <a:gd name="connsiteY34" fmla="*/ 6902 h 8287"/>
                    <a:gd name="connsiteX35" fmla="*/ 16243 w 18857"/>
                    <a:gd name="connsiteY35" fmla="*/ 7985 h 8287"/>
                    <a:gd name="connsiteX36" fmla="*/ 16243 w 18857"/>
                    <a:gd name="connsiteY36" fmla="*/ 6902 h 8287"/>
                    <a:gd name="connsiteX37" fmla="*/ 15160 w 18857"/>
                    <a:gd name="connsiteY37" fmla="*/ 6902 h 8287"/>
                    <a:gd name="connsiteX38" fmla="*/ 15160 w 18857"/>
                    <a:gd name="connsiteY38" fmla="*/ 6902 h 8287"/>
                    <a:gd name="connsiteX39" fmla="*/ 16243 w 18857"/>
                    <a:gd name="connsiteY39" fmla="*/ 3653 h 8287"/>
                    <a:gd name="connsiteX40" fmla="*/ 15160 w 18857"/>
                    <a:gd name="connsiteY40" fmla="*/ 6902 h 8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8857" h="8287">
                      <a:moveTo>
                        <a:pt x="15160" y="6902"/>
                      </a:moveTo>
                      <a:lnTo>
                        <a:pt x="16243" y="4736"/>
                      </a:lnTo>
                      <a:cubicBezTo>
                        <a:pt x="16243" y="5819"/>
                        <a:pt x="17326" y="4736"/>
                        <a:pt x="17326" y="5819"/>
                      </a:cubicBezTo>
                      <a:cubicBezTo>
                        <a:pt x="18408" y="3653"/>
                        <a:pt x="19491" y="5819"/>
                        <a:pt x="18408" y="2571"/>
                      </a:cubicBezTo>
                      <a:cubicBezTo>
                        <a:pt x="15160" y="3653"/>
                        <a:pt x="11911" y="1488"/>
                        <a:pt x="8663" y="3653"/>
                      </a:cubicBezTo>
                      <a:lnTo>
                        <a:pt x="9746" y="2571"/>
                      </a:lnTo>
                      <a:cubicBezTo>
                        <a:pt x="7580" y="4736"/>
                        <a:pt x="8663" y="-678"/>
                        <a:pt x="5414" y="3653"/>
                      </a:cubicBezTo>
                      <a:lnTo>
                        <a:pt x="6497" y="1488"/>
                      </a:lnTo>
                      <a:cubicBezTo>
                        <a:pt x="6497" y="405"/>
                        <a:pt x="4332" y="4736"/>
                        <a:pt x="4332" y="1488"/>
                      </a:cubicBezTo>
                      <a:lnTo>
                        <a:pt x="4332" y="2571"/>
                      </a:lnTo>
                      <a:cubicBezTo>
                        <a:pt x="4332" y="2571"/>
                        <a:pt x="4332" y="1488"/>
                        <a:pt x="4332" y="1488"/>
                      </a:cubicBezTo>
                      <a:lnTo>
                        <a:pt x="4332" y="1488"/>
                      </a:lnTo>
                      <a:cubicBezTo>
                        <a:pt x="3249" y="2571"/>
                        <a:pt x="3249" y="2571"/>
                        <a:pt x="3249" y="1488"/>
                      </a:cubicBezTo>
                      <a:cubicBezTo>
                        <a:pt x="3249" y="405"/>
                        <a:pt x="3249" y="1488"/>
                        <a:pt x="4332" y="1488"/>
                      </a:cubicBezTo>
                      <a:cubicBezTo>
                        <a:pt x="4332" y="405"/>
                        <a:pt x="3249" y="2571"/>
                        <a:pt x="3249" y="1488"/>
                      </a:cubicBezTo>
                      <a:cubicBezTo>
                        <a:pt x="3249" y="405"/>
                        <a:pt x="3249" y="405"/>
                        <a:pt x="4332" y="405"/>
                      </a:cubicBezTo>
                      <a:cubicBezTo>
                        <a:pt x="2166" y="1488"/>
                        <a:pt x="3249" y="-1761"/>
                        <a:pt x="1083" y="1488"/>
                      </a:cubicBezTo>
                      <a:cubicBezTo>
                        <a:pt x="1083" y="2571"/>
                        <a:pt x="1083" y="2571"/>
                        <a:pt x="0" y="2571"/>
                      </a:cubicBezTo>
                      <a:cubicBezTo>
                        <a:pt x="0" y="3653"/>
                        <a:pt x="2166" y="2571"/>
                        <a:pt x="3249" y="2571"/>
                      </a:cubicBezTo>
                      <a:lnTo>
                        <a:pt x="3249" y="2571"/>
                      </a:lnTo>
                      <a:cubicBezTo>
                        <a:pt x="5414" y="-678"/>
                        <a:pt x="3249" y="3653"/>
                        <a:pt x="5414" y="2571"/>
                      </a:cubicBezTo>
                      <a:cubicBezTo>
                        <a:pt x="4332" y="3653"/>
                        <a:pt x="4332" y="3653"/>
                        <a:pt x="3249" y="4736"/>
                      </a:cubicBezTo>
                      <a:cubicBezTo>
                        <a:pt x="3249" y="7985"/>
                        <a:pt x="5414" y="3653"/>
                        <a:pt x="5414" y="6902"/>
                      </a:cubicBezTo>
                      <a:lnTo>
                        <a:pt x="5414" y="6902"/>
                      </a:lnTo>
                      <a:cubicBezTo>
                        <a:pt x="5414" y="6902"/>
                        <a:pt x="6497" y="6902"/>
                        <a:pt x="6497" y="6902"/>
                      </a:cubicBezTo>
                      <a:cubicBezTo>
                        <a:pt x="6497" y="6902"/>
                        <a:pt x="6497" y="5819"/>
                        <a:pt x="6497" y="5819"/>
                      </a:cubicBezTo>
                      <a:cubicBezTo>
                        <a:pt x="6497" y="5819"/>
                        <a:pt x="7580" y="3653"/>
                        <a:pt x="7580" y="3653"/>
                      </a:cubicBezTo>
                      <a:cubicBezTo>
                        <a:pt x="7580" y="5819"/>
                        <a:pt x="8663" y="2571"/>
                        <a:pt x="8663" y="3653"/>
                      </a:cubicBezTo>
                      <a:cubicBezTo>
                        <a:pt x="8663" y="4736"/>
                        <a:pt x="7580" y="4736"/>
                        <a:pt x="7580" y="5819"/>
                      </a:cubicBezTo>
                      <a:lnTo>
                        <a:pt x="8663" y="4736"/>
                      </a:lnTo>
                      <a:cubicBezTo>
                        <a:pt x="9746" y="4736"/>
                        <a:pt x="8663" y="6902"/>
                        <a:pt x="8663" y="7985"/>
                      </a:cubicBezTo>
                      <a:cubicBezTo>
                        <a:pt x="9746" y="6902"/>
                        <a:pt x="8663" y="6902"/>
                        <a:pt x="9746" y="5819"/>
                      </a:cubicBezTo>
                      <a:cubicBezTo>
                        <a:pt x="9746" y="7985"/>
                        <a:pt x="11911" y="7985"/>
                        <a:pt x="14077" y="6902"/>
                      </a:cubicBezTo>
                      <a:cubicBezTo>
                        <a:pt x="14077" y="6902"/>
                        <a:pt x="14077" y="9068"/>
                        <a:pt x="12994" y="7985"/>
                      </a:cubicBezTo>
                      <a:cubicBezTo>
                        <a:pt x="12994" y="7985"/>
                        <a:pt x="14077" y="7985"/>
                        <a:pt x="14077" y="6902"/>
                      </a:cubicBezTo>
                      <a:cubicBezTo>
                        <a:pt x="15160" y="5819"/>
                        <a:pt x="16243" y="6902"/>
                        <a:pt x="16243" y="7985"/>
                      </a:cubicBezTo>
                      <a:lnTo>
                        <a:pt x="16243" y="6902"/>
                      </a:lnTo>
                      <a:cubicBezTo>
                        <a:pt x="12994" y="3653"/>
                        <a:pt x="12994" y="6902"/>
                        <a:pt x="15160" y="6902"/>
                      </a:cubicBezTo>
                      <a:lnTo>
                        <a:pt x="15160" y="6902"/>
                      </a:lnTo>
                      <a:cubicBezTo>
                        <a:pt x="15160" y="6902"/>
                        <a:pt x="15160" y="3653"/>
                        <a:pt x="16243" y="3653"/>
                      </a:cubicBezTo>
                      <a:cubicBezTo>
                        <a:pt x="15160" y="4736"/>
                        <a:pt x="15160" y="4736"/>
                        <a:pt x="15160" y="690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47" name="Полилиния: фигура 3746">
                  <a:extLst>
                    <a:ext uri="{FF2B5EF4-FFF2-40B4-BE49-F238E27FC236}">
                      <a16:creationId xmlns:a16="http://schemas.microsoft.com/office/drawing/2014/main" id="{FED9822D-378B-7D2B-9CCD-C1F462B1CE10}"/>
                    </a:ext>
                  </a:extLst>
                </p:cNvPr>
                <p:cNvSpPr/>
                <p:nvPr/>
              </p:nvSpPr>
              <p:spPr>
                <a:xfrm>
                  <a:off x="11664182" y="6167850"/>
                  <a:ext cx="1564" cy="3248"/>
                </a:xfrm>
                <a:custGeom>
                  <a:avLst/>
                  <a:gdLst>
                    <a:gd name="connsiteX0" fmla="*/ 481 w 1564"/>
                    <a:gd name="connsiteY0" fmla="*/ 1083 h 3248"/>
                    <a:gd name="connsiteX1" fmla="*/ 481 w 1564"/>
                    <a:gd name="connsiteY1" fmla="*/ 3249 h 3248"/>
                    <a:gd name="connsiteX2" fmla="*/ 1564 w 1564"/>
                    <a:gd name="connsiteY2" fmla="*/ 0 h 3248"/>
                    <a:gd name="connsiteX3" fmla="*/ 481 w 1564"/>
                    <a:gd name="connsiteY3" fmla="*/ 1083 h 3248"/>
                    <a:gd name="connsiteX4" fmla="*/ 481 w 1564"/>
                    <a:gd name="connsiteY4" fmla="*/ 1083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64" h="3248">
                      <a:moveTo>
                        <a:pt x="481" y="1083"/>
                      </a:moveTo>
                      <a:lnTo>
                        <a:pt x="481" y="3249"/>
                      </a:lnTo>
                      <a:cubicBezTo>
                        <a:pt x="481" y="3249"/>
                        <a:pt x="1564" y="1083"/>
                        <a:pt x="1564" y="0"/>
                      </a:cubicBezTo>
                      <a:cubicBezTo>
                        <a:pt x="481" y="0"/>
                        <a:pt x="481" y="0"/>
                        <a:pt x="481" y="1083"/>
                      </a:cubicBezTo>
                      <a:cubicBezTo>
                        <a:pt x="481" y="1083"/>
                        <a:pt x="-602" y="1083"/>
                        <a:pt x="481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48" name="Полилиния: фигура 3747">
                  <a:extLst>
                    <a:ext uri="{FF2B5EF4-FFF2-40B4-BE49-F238E27FC236}">
                      <a16:creationId xmlns:a16="http://schemas.microsoft.com/office/drawing/2014/main" id="{5B1D3331-AB1C-9283-46BB-B311271E1935}"/>
                    </a:ext>
                  </a:extLst>
                </p:cNvPr>
                <p:cNvSpPr/>
                <p:nvPr/>
              </p:nvSpPr>
              <p:spPr>
                <a:xfrm>
                  <a:off x="11665746" y="6163519"/>
                  <a:ext cx="11911" cy="8662"/>
                </a:xfrm>
                <a:custGeom>
                  <a:avLst/>
                  <a:gdLst>
                    <a:gd name="connsiteX0" fmla="*/ 5414 w 11911"/>
                    <a:gd name="connsiteY0" fmla="*/ 4331 h 8662"/>
                    <a:gd name="connsiteX1" fmla="*/ 5414 w 11911"/>
                    <a:gd name="connsiteY1" fmla="*/ 3249 h 8662"/>
                    <a:gd name="connsiteX2" fmla="*/ 2165 w 11911"/>
                    <a:gd name="connsiteY2" fmla="*/ 3249 h 8662"/>
                    <a:gd name="connsiteX3" fmla="*/ 1083 w 11911"/>
                    <a:gd name="connsiteY3" fmla="*/ 6497 h 8662"/>
                    <a:gd name="connsiteX4" fmla="*/ 1083 w 11911"/>
                    <a:gd name="connsiteY4" fmla="*/ 4331 h 8662"/>
                    <a:gd name="connsiteX5" fmla="*/ 0 w 11911"/>
                    <a:gd name="connsiteY5" fmla="*/ 6497 h 8662"/>
                    <a:gd name="connsiteX6" fmla="*/ 1083 w 11911"/>
                    <a:gd name="connsiteY6" fmla="*/ 5414 h 8662"/>
                    <a:gd name="connsiteX7" fmla="*/ 1083 w 11911"/>
                    <a:gd name="connsiteY7" fmla="*/ 6497 h 8662"/>
                    <a:gd name="connsiteX8" fmla="*/ 2165 w 11911"/>
                    <a:gd name="connsiteY8" fmla="*/ 6497 h 8662"/>
                    <a:gd name="connsiteX9" fmla="*/ 2165 w 11911"/>
                    <a:gd name="connsiteY9" fmla="*/ 7580 h 8662"/>
                    <a:gd name="connsiteX10" fmla="*/ 4331 w 11911"/>
                    <a:gd name="connsiteY10" fmla="*/ 5414 h 8662"/>
                    <a:gd name="connsiteX11" fmla="*/ 4331 w 11911"/>
                    <a:gd name="connsiteY11" fmla="*/ 7580 h 8662"/>
                    <a:gd name="connsiteX12" fmla="*/ 6497 w 11911"/>
                    <a:gd name="connsiteY12" fmla="*/ 8663 h 8662"/>
                    <a:gd name="connsiteX13" fmla="*/ 6497 w 11911"/>
                    <a:gd name="connsiteY13" fmla="*/ 7580 h 8662"/>
                    <a:gd name="connsiteX14" fmla="*/ 6497 w 11911"/>
                    <a:gd name="connsiteY14" fmla="*/ 5414 h 8662"/>
                    <a:gd name="connsiteX15" fmla="*/ 7580 w 11911"/>
                    <a:gd name="connsiteY15" fmla="*/ 7580 h 8662"/>
                    <a:gd name="connsiteX16" fmla="*/ 10828 w 11911"/>
                    <a:gd name="connsiteY16" fmla="*/ 5414 h 8662"/>
                    <a:gd name="connsiteX17" fmla="*/ 10828 w 11911"/>
                    <a:gd name="connsiteY17" fmla="*/ 2166 h 8662"/>
                    <a:gd name="connsiteX18" fmla="*/ 10828 w 11911"/>
                    <a:gd name="connsiteY18" fmla="*/ 4331 h 8662"/>
                    <a:gd name="connsiteX19" fmla="*/ 11911 w 11911"/>
                    <a:gd name="connsiteY19" fmla="*/ 4331 h 8662"/>
                    <a:gd name="connsiteX20" fmla="*/ 10828 w 11911"/>
                    <a:gd name="connsiteY20" fmla="*/ 0 h 8662"/>
                    <a:gd name="connsiteX21" fmla="*/ 5414 w 11911"/>
                    <a:gd name="connsiteY21" fmla="*/ 4331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1911" h="8662">
                      <a:moveTo>
                        <a:pt x="5414" y="4331"/>
                      </a:moveTo>
                      <a:cubicBezTo>
                        <a:pt x="5414" y="4331"/>
                        <a:pt x="5414" y="3249"/>
                        <a:pt x="5414" y="3249"/>
                      </a:cubicBezTo>
                      <a:cubicBezTo>
                        <a:pt x="4331" y="3249"/>
                        <a:pt x="2165" y="4331"/>
                        <a:pt x="2165" y="3249"/>
                      </a:cubicBezTo>
                      <a:cubicBezTo>
                        <a:pt x="2165" y="3249"/>
                        <a:pt x="2165" y="5414"/>
                        <a:pt x="1083" y="6497"/>
                      </a:cubicBezTo>
                      <a:lnTo>
                        <a:pt x="1083" y="4331"/>
                      </a:lnTo>
                      <a:cubicBezTo>
                        <a:pt x="1083" y="5414"/>
                        <a:pt x="0" y="3249"/>
                        <a:pt x="0" y="6497"/>
                      </a:cubicBezTo>
                      <a:cubicBezTo>
                        <a:pt x="0" y="6497"/>
                        <a:pt x="0" y="5414"/>
                        <a:pt x="1083" y="5414"/>
                      </a:cubicBezTo>
                      <a:lnTo>
                        <a:pt x="1083" y="6497"/>
                      </a:lnTo>
                      <a:lnTo>
                        <a:pt x="2165" y="6497"/>
                      </a:lnTo>
                      <a:lnTo>
                        <a:pt x="2165" y="7580"/>
                      </a:lnTo>
                      <a:cubicBezTo>
                        <a:pt x="3248" y="9746"/>
                        <a:pt x="2165" y="4331"/>
                        <a:pt x="4331" y="5414"/>
                      </a:cubicBezTo>
                      <a:lnTo>
                        <a:pt x="4331" y="7580"/>
                      </a:lnTo>
                      <a:cubicBezTo>
                        <a:pt x="5414" y="7580"/>
                        <a:pt x="5414" y="6497"/>
                        <a:pt x="6497" y="8663"/>
                      </a:cubicBezTo>
                      <a:cubicBezTo>
                        <a:pt x="6497" y="8663"/>
                        <a:pt x="6497" y="7580"/>
                        <a:pt x="6497" y="7580"/>
                      </a:cubicBezTo>
                      <a:cubicBezTo>
                        <a:pt x="6497" y="7580"/>
                        <a:pt x="6497" y="6497"/>
                        <a:pt x="6497" y="5414"/>
                      </a:cubicBezTo>
                      <a:cubicBezTo>
                        <a:pt x="7580" y="3249"/>
                        <a:pt x="6497" y="6497"/>
                        <a:pt x="7580" y="7580"/>
                      </a:cubicBezTo>
                      <a:cubicBezTo>
                        <a:pt x="8663" y="5414"/>
                        <a:pt x="9746" y="4331"/>
                        <a:pt x="10828" y="5414"/>
                      </a:cubicBezTo>
                      <a:cubicBezTo>
                        <a:pt x="9746" y="4331"/>
                        <a:pt x="9746" y="2166"/>
                        <a:pt x="10828" y="2166"/>
                      </a:cubicBezTo>
                      <a:cubicBezTo>
                        <a:pt x="10828" y="3249"/>
                        <a:pt x="10828" y="3249"/>
                        <a:pt x="10828" y="4331"/>
                      </a:cubicBezTo>
                      <a:cubicBezTo>
                        <a:pt x="10828" y="4331"/>
                        <a:pt x="11911" y="5414"/>
                        <a:pt x="11911" y="4331"/>
                      </a:cubicBezTo>
                      <a:cubicBezTo>
                        <a:pt x="10828" y="3249"/>
                        <a:pt x="10828" y="1083"/>
                        <a:pt x="10828" y="0"/>
                      </a:cubicBezTo>
                      <a:cubicBezTo>
                        <a:pt x="6497" y="0"/>
                        <a:pt x="6497" y="4331"/>
                        <a:pt x="5414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49" name="Полилиния: фигура 3748">
                  <a:extLst>
                    <a:ext uri="{FF2B5EF4-FFF2-40B4-BE49-F238E27FC236}">
                      <a16:creationId xmlns:a16="http://schemas.microsoft.com/office/drawing/2014/main" id="{251BE597-24BD-33E6-9758-43B3E4EAC29D}"/>
                    </a:ext>
                  </a:extLst>
                </p:cNvPr>
                <p:cNvSpPr/>
                <p:nvPr/>
              </p:nvSpPr>
              <p:spPr>
                <a:xfrm>
                  <a:off x="11671160" y="616568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750" name="Рисунок 11">
                <a:extLst>
                  <a:ext uri="{FF2B5EF4-FFF2-40B4-BE49-F238E27FC236}">
                    <a16:creationId xmlns:a16="http://schemas.microsoft.com/office/drawing/2014/main" id="{15FA89EB-AD1A-9258-B196-580242314557}"/>
                  </a:ext>
                </a:extLst>
              </p:cNvPr>
              <p:cNvGrpSpPr/>
              <p:nvPr/>
            </p:nvGrpSpPr>
            <p:grpSpPr>
              <a:xfrm>
                <a:off x="11626365" y="6311508"/>
                <a:ext cx="62120" cy="69663"/>
                <a:chOff x="11626365" y="6311508"/>
                <a:chExt cx="62120" cy="69663"/>
              </a:xfrm>
              <a:solidFill>
                <a:srgbClr val="000000"/>
              </a:solidFill>
            </p:grpSpPr>
            <p:sp>
              <p:nvSpPr>
                <p:cNvPr id="3751" name="Полилиния: фигура 3750">
                  <a:extLst>
                    <a:ext uri="{FF2B5EF4-FFF2-40B4-BE49-F238E27FC236}">
                      <a16:creationId xmlns:a16="http://schemas.microsoft.com/office/drawing/2014/main" id="{7201D62A-D5B7-6261-5AB9-EC3EDEAB3894}"/>
                    </a:ext>
                  </a:extLst>
                </p:cNvPr>
                <p:cNvSpPr/>
                <p:nvPr/>
              </p:nvSpPr>
              <p:spPr>
                <a:xfrm>
                  <a:off x="11683071" y="6328111"/>
                  <a:ext cx="2165" cy="1082"/>
                </a:xfrm>
                <a:custGeom>
                  <a:avLst/>
                  <a:gdLst>
                    <a:gd name="connsiteX0" fmla="*/ 2166 w 2165"/>
                    <a:gd name="connsiteY0" fmla="*/ 1083 h 1082"/>
                    <a:gd name="connsiteX1" fmla="*/ 2166 w 2165"/>
                    <a:gd name="connsiteY1" fmla="*/ 0 h 1082"/>
                    <a:gd name="connsiteX2" fmla="*/ 0 w 2165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">
                      <a:moveTo>
                        <a:pt x="2166" y="1083"/>
                      </a:moveTo>
                      <a:lnTo>
                        <a:pt x="2166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52" name="Полилиния: фигура 3751">
                  <a:extLst>
                    <a:ext uri="{FF2B5EF4-FFF2-40B4-BE49-F238E27FC236}">
                      <a16:creationId xmlns:a16="http://schemas.microsoft.com/office/drawing/2014/main" id="{2F59D6CF-79A0-124A-B18B-57BEA41B4F4D}"/>
                    </a:ext>
                  </a:extLst>
                </p:cNvPr>
                <p:cNvSpPr/>
                <p:nvPr/>
              </p:nvSpPr>
              <p:spPr>
                <a:xfrm>
                  <a:off x="11681989" y="6323780"/>
                  <a:ext cx="6496" cy="3248"/>
                </a:xfrm>
                <a:custGeom>
                  <a:avLst/>
                  <a:gdLst>
                    <a:gd name="connsiteX0" fmla="*/ 6497 w 6496"/>
                    <a:gd name="connsiteY0" fmla="*/ 0 h 3248"/>
                    <a:gd name="connsiteX1" fmla="*/ 6497 w 6496"/>
                    <a:gd name="connsiteY1" fmla="*/ 0 h 3248"/>
                    <a:gd name="connsiteX2" fmla="*/ 0 w 6496"/>
                    <a:gd name="connsiteY2" fmla="*/ 3249 h 3248"/>
                    <a:gd name="connsiteX3" fmla="*/ 4331 w 6496"/>
                    <a:gd name="connsiteY3" fmla="*/ 3249 h 3248"/>
                    <a:gd name="connsiteX4" fmla="*/ 2165 w 6496"/>
                    <a:gd name="connsiteY4" fmla="*/ 2166 h 3248"/>
                    <a:gd name="connsiteX5" fmla="*/ 5414 w 6496"/>
                    <a:gd name="connsiteY5" fmla="*/ 2166 h 3248"/>
                    <a:gd name="connsiteX6" fmla="*/ 4331 w 6496"/>
                    <a:gd name="connsiteY6" fmla="*/ 1083 h 3248"/>
                    <a:gd name="connsiteX7" fmla="*/ 6497 w 6496"/>
                    <a:gd name="connsiteY7" fmla="*/ 0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96" h="3248">
                      <a:moveTo>
                        <a:pt x="6497" y="0"/>
                      </a:moveTo>
                      <a:lnTo>
                        <a:pt x="6497" y="0"/>
                      </a:lnTo>
                      <a:cubicBezTo>
                        <a:pt x="2165" y="2166"/>
                        <a:pt x="3248" y="1083"/>
                        <a:pt x="0" y="3249"/>
                      </a:cubicBezTo>
                      <a:cubicBezTo>
                        <a:pt x="1083" y="3249"/>
                        <a:pt x="2165" y="3249"/>
                        <a:pt x="4331" y="3249"/>
                      </a:cubicBezTo>
                      <a:cubicBezTo>
                        <a:pt x="4331" y="3249"/>
                        <a:pt x="2165" y="3249"/>
                        <a:pt x="2165" y="2166"/>
                      </a:cubicBezTo>
                      <a:cubicBezTo>
                        <a:pt x="3248" y="2166"/>
                        <a:pt x="3248" y="2166"/>
                        <a:pt x="5414" y="2166"/>
                      </a:cubicBezTo>
                      <a:cubicBezTo>
                        <a:pt x="6497" y="1083"/>
                        <a:pt x="4331" y="2166"/>
                        <a:pt x="4331" y="1083"/>
                      </a:cubicBezTo>
                      <a:lnTo>
                        <a:pt x="6497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53" name="Полилиния: фигура 3752">
                  <a:extLst>
                    <a:ext uri="{FF2B5EF4-FFF2-40B4-BE49-F238E27FC236}">
                      <a16:creationId xmlns:a16="http://schemas.microsoft.com/office/drawing/2014/main" id="{6D84BF2E-5AA9-ABCD-9F73-B2048A787945}"/>
                    </a:ext>
                  </a:extLst>
                </p:cNvPr>
                <p:cNvSpPr/>
                <p:nvPr/>
              </p:nvSpPr>
              <p:spPr>
                <a:xfrm>
                  <a:off x="11684154" y="6324863"/>
                  <a:ext cx="2165" cy="1082"/>
                </a:xfrm>
                <a:custGeom>
                  <a:avLst/>
                  <a:gdLst>
                    <a:gd name="connsiteX0" fmla="*/ 0 w 2165"/>
                    <a:gd name="connsiteY0" fmla="*/ 1083 h 1082"/>
                    <a:gd name="connsiteX1" fmla="*/ 2166 w 2165"/>
                    <a:gd name="connsiteY1" fmla="*/ 0 h 1082"/>
                    <a:gd name="connsiteX2" fmla="*/ 0 w 2165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">
                      <a:moveTo>
                        <a:pt x="0" y="1083"/>
                      </a:moveTo>
                      <a:cubicBezTo>
                        <a:pt x="1083" y="1083"/>
                        <a:pt x="1083" y="0"/>
                        <a:pt x="2166" y="0"/>
                      </a:cubicBezTo>
                      <a:cubicBezTo>
                        <a:pt x="1083" y="0"/>
                        <a:pt x="0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54" name="Полилиния: фигура 3753">
                  <a:extLst>
                    <a:ext uri="{FF2B5EF4-FFF2-40B4-BE49-F238E27FC236}">
                      <a16:creationId xmlns:a16="http://schemas.microsoft.com/office/drawing/2014/main" id="{94A95EC6-F192-2D70-A94A-862F977F8768}"/>
                    </a:ext>
                  </a:extLst>
                </p:cNvPr>
                <p:cNvSpPr/>
                <p:nvPr/>
              </p:nvSpPr>
              <p:spPr>
                <a:xfrm>
                  <a:off x="11681989" y="6323780"/>
                  <a:ext cx="2614" cy="1082"/>
                </a:xfrm>
                <a:custGeom>
                  <a:avLst/>
                  <a:gdLst>
                    <a:gd name="connsiteX0" fmla="*/ 1083 w 2614"/>
                    <a:gd name="connsiteY0" fmla="*/ 1083 h 1082"/>
                    <a:gd name="connsiteX1" fmla="*/ 2165 w 2614"/>
                    <a:gd name="connsiteY1" fmla="*/ 0 h 1082"/>
                    <a:gd name="connsiteX2" fmla="*/ 1083 w 2614"/>
                    <a:gd name="connsiteY2" fmla="*/ 1083 h 1082"/>
                    <a:gd name="connsiteX3" fmla="*/ 0 w 2614"/>
                    <a:gd name="connsiteY3" fmla="*/ 1083 h 1082"/>
                    <a:gd name="connsiteX4" fmla="*/ 1083 w 2614"/>
                    <a:gd name="connsiteY4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14" h="1082">
                      <a:moveTo>
                        <a:pt x="1083" y="1083"/>
                      </a:moveTo>
                      <a:cubicBezTo>
                        <a:pt x="1083" y="1083"/>
                        <a:pt x="2165" y="0"/>
                        <a:pt x="2165" y="0"/>
                      </a:cubicBezTo>
                      <a:cubicBezTo>
                        <a:pt x="3248" y="0"/>
                        <a:pt x="2165" y="1083"/>
                        <a:pt x="1083" y="1083"/>
                      </a:cubicBezTo>
                      <a:cubicBezTo>
                        <a:pt x="1083" y="1083"/>
                        <a:pt x="0" y="1083"/>
                        <a:pt x="0" y="1083"/>
                      </a:cubicBez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55" name="Полилиния: фигура 3754">
                  <a:extLst>
                    <a:ext uri="{FF2B5EF4-FFF2-40B4-BE49-F238E27FC236}">
                      <a16:creationId xmlns:a16="http://schemas.microsoft.com/office/drawing/2014/main" id="{8E939E72-C295-617F-6019-3930F0D68F3E}"/>
                    </a:ext>
                  </a:extLst>
                </p:cNvPr>
                <p:cNvSpPr/>
                <p:nvPr/>
              </p:nvSpPr>
              <p:spPr>
                <a:xfrm>
                  <a:off x="11681989" y="632378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56" name="Полилиния: фигура 3755">
                  <a:extLst>
                    <a:ext uri="{FF2B5EF4-FFF2-40B4-BE49-F238E27FC236}">
                      <a16:creationId xmlns:a16="http://schemas.microsoft.com/office/drawing/2014/main" id="{39C1B6D9-9BD4-DE09-E6EA-C1DC87FD576A}"/>
                    </a:ext>
                  </a:extLst>
                </p:cNvPr>
                <p:cNvSpPr/>
                <p:nvPr/>
              </p:nvSpPr>
              <p:spPr>
                <a:xfrm>
                  <a:off x="11680906" y="6320531"/>
                  <a:ext cx="4331" cy="2977"/>
                </a:xfrm>
                <a:custGeom>
                  <a:avLst/>
                  <a:gdLst>
                    <a:gd name="connsiteX0" fmla="*/ 0 w 4331"/>
                    <a:gd name="connsiteY0" fmla="*/ 2166 h 2977"/>
                    <a:gd name="connsiteX1" fmla="*/ 0 w 4331"/>
                    <a:gd name="connsiteY1" fmla="*/ 2166 h 2977"/>
                    <a:gd name="connsiteX2" fmla="*/ 0 w 4331"/>
                    <a:gd name="connsiteY2" fmla="*/ 2166 h 2977"/>
                    <a:gd name="connsiteX3" fmla="*/ 3248 w 4331"/>
                    <a:gd name="connsiteY3" fmla="*/ 1083 h 2977"/>
                    <a:gd name="connsiteX4" fmla="*/ 3248 w 4331"/>
                    <a:gd name="connsiteY4" fmla="*/ 2166 h 2977"/>
                    <a:gd name="connsiteX5" fmla="*/ 4331 w 4331"/>
                    <a:gd name="connsiteY5" fmla="*/ 0 h 2977"/>
                    <a:gd name="connsiteX6" fmla="*/ 0 w 4331"/>
                    <a:gd name="connsiteY6" fmla="*/ 2166 h 29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331" h="2977">
                      <a:moveTo>
                        <a:pt x="0" y="2166"/>
                      </a:moveTo>
                      <a:cubicBezTo>
                        <a:pt x="0" y="3249"/>
                        <a:pt x="0" y="3249"/>
                        <a:pt x="0" y="2166"/>
                      </a:cubicBezTo>
                      <a:cubicBezTo>
                        <a:pt x="1083" y="3249"/>
                        <a:pt x="1083" y="3249"/>
                        <a:pt x="0" y="2166"/>
                      </a:cubicBezTo>
                      <a:cubicBezTo>
                        <a:pt x="1083" y="2166"/>
                        <a:pt x="3248" y="0"/>
                        <a:pt x="3248" y="1083"/>
                      </a:cubicBezTo>
                      <a:cubicBezTo>
                        <a:pt x="4331" y="1083"/>
                        <a:pt x="2165" y="2166"/>
                        <a:pt x="3248" y="2166"/>
                      </a:cubicBezTo>
                      <a:lnTo>
                        <a:pt x="4331" y="0"/>
                      </a:lnTo>
                      <a:cubicBezTo>
                        <a:pt x="4331" y="0"/>
                        <a:pt x="1083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57" name="Полилиния: фигура 3756">
                  <a:extLst>
                    <a:ext uri="{FF2B5EF4-FFF2-40B4-BE49-F238E27FC236}">
                      <a16:creationId xmlns:a16="http://schemas.microsoft.com/office/drawing/2014/main" id="{89D39574-121A-886C-C5D9-D5F16E618E19}"/>
                    </a:ext>
                  </a:extLst>
                </p:cNvPr>
                <p:cNvSpPr/>
                <p:nvPr/>
              </p:nvSpPr>
              <p:spPr>
                <a:xfrm>
                  <a:off x="11681989" y="6323780"/>
                  <a:ext cx="811" cy="10828"/>
                </a:xfrm>
                <a:custGeom>
                  <a:avLst/>
                  <a:gdLst>
                    <a:gd name="connsiteX0" fmla="*/ 0 w 811"/>
                    <a:gd name="connsiteY0" fmla="*/ 0 h 10828"/>
                    <a:gd name="connsiteX1" fmla="*/ 0 w 811"/>
                    <a:gd name="connsiteY1" fmla="*/ 0 h 10828"/>
                    <a:gd name="connsiteX2" fmla="*/ 0 w 81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58" name="Полилиния: фигура 3757">
                  <a:extLst>
                    <a:ext uri="{FF2B5EF4-FFF2-40B4-BE49-F238E27FC236}">
                      <a16:creationId xmlns:a16="http://schemas.microsoft.com/office/drawing/2014/main" id="{E2984EFE-4DD7-6302-3458-CC6E998B564B}"/>
                    </a:ext>
                  </a:extLst>
                </p:cNvPr>
                <p:cNvSpPr/>
                <p:nvPr/>
              </p:nvSpPr>
              <p:spPr>
                <a:xfrm>
                  <a:off x="11683071" y="6323780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59" name="Полилиния: фигура 3758">
                  <a:extLst>
                    <a:ext uri="{FF2B5EF4-FFF2-40B4-BE49-F238E27FC236}">
                      <a16:creationId xmlns:a16="http://schemas.microsoft.com/office/drawing/2014/main" id="{CF78225F-1DAA-66DF-92E0-DC8128FFC3B3}"/>
                    </a:ext>
                  </a:extLst>
                </p:cNvPr>
                <p:cNvSpPr/>
                <p:nvPr/>
              </p:nvSpPr>
              <p:spPr>
                <a:xfrm>
                  <a:off x="11679823" y="6318366"/>
                  <a:ext cx="3248" cy="3476"/>
                </a:xfrm>
                <a:custGeom>
                  <a:avLst/>
                  <a:gdLst>
                    <a:gd name="connsiteX0" fmla="*/ 0 w 3248"/>
                    <a:gd name="connsiteY0" fmla="*/ 3249 h 3476"/>
                    <a:gd name="connsiteX1" fmla="*/ 2166 w 3248"/>
                    <a:gd name="connsiteY1" fmla="*/ 3249 h 3476"/>
                    <a:gd name="connsiteX2" fmla="*/ 3248 w 3248"/>
                    <a:gd name="connsiteY2" fmla="*/ 0 h 3476"/>
                    <a:gd name="connsiteX3" fmla="*/ 2166 w 3248"/>
                    <a:gd name="connsiteY3" fmla="*/ 0 h 3476"/>
                    <a:gd name="connsiteX4" fmla="*/ 0 w 3248"/>
                    <a:gd name="connsiteY4" fmla="*/ 3249 h 3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8" h="3476">
                      <a:moveTo>
                        <a:pt x="0" y="3249"/>
                      </a:moveTo>
                      <a:cubicBezTo>
                        <a:pt x="2166" y="1083"/>
                        <a:pt x="1083" y="4331"/>
                        <a:pt x="2166" y="3249"/>
                      </a:cubicBezTo>
                      <a:cubicBezTo>
                        <a:pt x="1083" y="3249"/>
                        <a:pt x="2166" y="1083"/>
                        <a:pt x="3248" y="0"/>
                      </a:cubicBezTo>
                      <a:cubicBezTo>
                        <a:pt x="3248" y="0"/>
                        <a:pt x="2166" y="0"/>
                        <a:pt x="2166" y="0"/>
                      </a:cubicBezTo>
                      <a:cubicBezTo>
                        <a:pt x="1083" y="0"/>
                        <a:pt x="1083" y="2166"/>
                        <a:pt x="0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60" name="Полилиния: фигура 3759">
                  <a:extLst>
                    <a:ext uri="{FF2B5EF4-FFF2-40B4-BE49-F238E27FC236}">
                      <a16:creationId xmlns:a16="http://schemas.microsoft.com/office/drawing/2014/main" id="{0ACD3FF9-3F7E-9532-3A83-3F890F7240A9}"/>
                    </a:ext>
                  </a:extLst>
                </p:cNvPr>
                <p:cNvSpPr/>
                <p:nvPr/>
              </p:nvSpPr>
              <p:spPr>
                <a:xfrm>
                  <a:off x="11681989" y="631511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61" name="Полилиния: фигура 3760">
                  <a:extLst>
                    <a:ext uri="{FF2B5EF4-FFF2-40B4-BE49-F238E27FC236}">
                      <a16:creationId xmlns:a16="http://schemas.microsoft.com/office/drawing/2014/main" id="{7F23130A-1B8E-33BE-5DE6-C5AF3DFD203B}"/>
                    </a:ext>
                  </a:extLst>
                </p:cNvPr>
                <p:cNvSpPr/>
                <p:nvPr/>
              </p:nvSpPr>
              <p:spPr>
                <a:xfrm>
                  <a:off x="11675491" y="6313436"/>
                  <a:ext cx="5414" cy="7095"/>
                </a:xfrm>
                <a:custGeom>
                  <a:avLst/>
                  <a:gdLst>
                    <a:gd name="connsiteX0" fmla="*/ 0 w 5414"/>
                    <a:gd name="connsiteY0" fmla="*/ 3847 h 7095"/>
                    <a:gd name="connsiteX1" fmla="*/ 3248 w 5414"/>
                    <a:gd name="connsiteY1" fmla="*/ 1681 h 7095"/>
                    <a:gd name="connsiteX2" fmla="*/ 2165 w 5414"/>
                    <a:gd name="connsiteY2" fmla="*/ 3847 h 7095"/>
                    <a:gd name="connsiteX3" fmla="*/ 4331 w 5414"/>
                    <a:gd name="connsiteY3" fmla="*/ 3847 h 7095"/>
                    <a:gd name="connsiteX4" fmla="*/ 2165 w 5414"/>
                    <a:gd name="connsiteY4" fmla="*/ 6012 h 7095"/>
                    <a:gd name="connsiteX5" fmla="*/ 4331 w 5414"/>
                    <a:gd name="connsiteY5" fmla="*/ 4929 h 7095"/>
                    <a:gd name="connsiteX6" fmla="*/ 4331 w 5414"/>
                    <a:gd name="connsiteY6" fmla="*/ 6012 h 7095"/>
                    <a:gd name="connsiteX7" fmla="*/ 4331 w 5414"/>
                    <a:gd name="connsiteY7" fmla="*/ 7095 h 7095"/>
                    <a:gd name="connsiteX8" fmla="*/ 5414 w 5414"/>
                    <a:gd name="connsiteY8" fmla="*/ 4929 h 7095"/>
                    <a:gd name="connsiteX9" fmla="*/ 4331 w 5414"/>
                    <a:gd name="connsiteY9" fmla="*/ 4929 h 7095"/>
                    <a:gd name="connsiteX10" fmla="*/ 5414 w 5414"/>
                    <a:gd name="connsiteY10" fmla="*/ 3847 h 7095"/>
                    <a:gd name="connsiteX11" fmla="*/ 3248 w 5414"/>
                    <a:gd name="connsiteY11" fmla="*/ 598 h 7095"/>
                    <a:gd name="connsiteX12" fmla="*/ 0 w 5414"/>
                    <a:gd name="connsiteY12" fmla="*/ 3847 h 7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14" h="7095">
                      <a:moveTo>
                        <a:pt x="0" y="3847"/>
                      </a:moveTo>
                      <a:cubicBezTo>
                        <a:pt x="0" y="3847"/>
                        <a:pt x="3248" y="1681"/>
                        <a:pt x="3248" y="1681"/>
                      </a:cubicBezTo>
                      <a:cubicBezTo>
                        <a:pt x="3248" y="2764"/>
                        <a:pt x="2165" y="3847"/>
                        <a:pt x="2165" y="3847"/>
                      </a:cubicBezTo>
                      <a:cubicBezTo>
                        <a:pt x="3248" y="4929"/>
                        <a:pt x="3248" y="2764"/>
                        <a:pt x="4331" y="3847"/>
                      </a:cubicBezTo>
                      <a:cubicBezTo>
                        <a:pt x="3248" y="6012"/>
                        <a:pt x="3248" y="3847"/>
                        <a:pt x="2165" y="6012"/>
                      </a:cubicBezTo>
                      <a:cubicBezTo>
                        <a:pt x="2165" y="6012"/>
                        <a:pt x="3248" y="6012"/>
                        <a:pt x="4331" y="4929"/>
                      </a:cubicBezTo>
                      <a:cubicBezTo>
                        <a:pt x="4331" y="4929"/>
                        <a:pt x="4331" y="4929"/>
                        <a:pt x="4331" y="6012"/>
                      </a:cubicBezTo>
                      <a:cubicBezTo>
                        <a:pt x="4331" y="6012"/>
                        <a:pt x="4331" y="7095"/>
                        <a:pt x="4331" y="7095"/>
                      </a:cubicBezTo>
                      <a:lnTo>
                        <a:pt x="5414" y="4929"/>
                      </a:lnTo>
                      <a:cubicBezTo>
                        <a:pt x="5414" y="3847"/>
                        <a:pt x="3248" y="6012"/>
                        <a:pt x="4331" y="4929"/>
                      </a:cubicBezTo>
                      <a:cubicBezTo>
                        <a:pt x="4331" y="3847"/>
                        <a:pt x="5414" y="3847"/>
                        <a:pt x="5414" y="3847"/>
                      </a:cubicBezTo>
                      <a:cubicBezTo>
                        <a:pt x="4331" y="3847"/>
                        <a:pt x="4331" y="598"/>
                        <a:pt x="3248" y="598"/>
                      </a:cubicBezTo>
                      <a:cubicBezTo>
                        <a:pt x="2165" y="-1568"/>
                        <a:pt x="1083" y="2764"/>
                        <a:pt x="0" y="384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62" name="Полилиния: фигура 3761">
                  <a:extLst>
                    <a:ext uri="{FF2B5EF4-FFF2-40B4-BE49-F238E27FC236}">
                      <a16:creationId xmlns:a16="http://schemas.microsoft.com/office/drawing/2014/main" id="{014338D4-637A-AB88-2C5D-5A22F6240024}"/>
                    </a:ext>
                  </a:extLst>
                </p:cNvPr>
                <p:cNvSpPr/>
                <p:nvPr/>
              </p:nvSpPr>
              <p:spPr>
                <a:xfrm>
                  <a:off x="11676574" y="6312951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63" name="Полилиния: фигура 3762">
                  <a:extLst>
                    <a:ext uri="{FF2B5EF4-FFF2-40B4-BE49-F238E27FC236}">
                      <a16:creationId xmlns:a16="http://schemas.microsoft.com/office/drawing/2014/main" id="{905DC732-2247-33B6-4543-FF4B5BF6CFA8}"/>
                    </a:ext>
                  </a:extLst>
                </p:cNvPr>
                <p:cNvSpPr/>
                <p:nvPr/>
              </p:nvSpPr>
              <p:spPr>
                <a:xfrm>
                  <a:off x="11671160" y="6311508"/>
                  <a:ext cx="4331" cy="6858"/>
                </a:xfrm>
                <a:custGeom>
                  <a:avLst/>
                  <a:gdLst>
                    <a:gd name="connsiteX0" fmla="*/ 2165 w 4331"/>
                    <a:gd name="connsiteY0" fmla="*/ 6858 h 6858"/>
                    <a:gd name="connsiteX1" fmla="*/ 2165 w 4331"/>
                    <a:gd name="connsiteY1" fmla="*/ 6858 h 6858"/>
                    <a:gd name="connsiteX2" fmla="*/ 3248 w 4331"/>
                    <a:gd name="connsiteY2" fmla="*/ 4692 h 6858"/>
                    <a:gd name="connsiteX3" fmla="*/ 3248 w 4331"/>
                    <a:gd name="connsiteY3" fmla="*/ 5775 h 6858"/>
                    <a:gd name="connsiteX4" fmla="*/ 4331 w 4331"/>
                    <a:gd name="connsiteY4" fmla="*/ 3609 h 6858"/>
                    <a:gd name="connsiteX5" fmla="*/ 2165 w 4331"/>
                    <a:gd name="connsiteY5" fmla="*/ 4692 h 6858"/>
                    <a:gd name="connsiteX6" fmla="*/ 2165 w 4331"/>
                    <a:gd name="connsiteY6" fmla="*/ 361 h 6858"/>
                    <a:gd name="connsiteX7" fmla="*/ 3248 w 4331"/>
                    <a:gd name="connsiteY7" fmla="*/ 1444 h 6858"/>
                    <a:gd name="connsiteX8" fmla="*/ 0 w 4331"/>
                    <a:gd name="connsiteY8" fmla="*/ 1444 h 6858"/>
                    <a:gd name="connsiteX9" fmla="*/ 1083 w 4331"/>
                    <a:gd name="connsiteY9" fmla="*/ 2527 h 6858"/>
                    <a:gd name="connsiteX10" fmla="*/ 0 w 4331"/>
                    <a:gd name="connsiteY10" fmla="*/ 3609 h 6858"/>
                    <a:gd name="connsiteX11" fmla="*/ 2165 w 4331"/>
                    <a:gd name="connsiteY11" fmla="*/ 6858 h 6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31" h="6858">
                      <a:moveTo>
                        <a:pt x="2165" y="6858"/>
                      </a:moveTo>
                      <a:cubicBezTo>
                        <a:pt x="2165" y="6858"/>
                        <a:pt x="2165" y="5775"/>
                        <a:pt x="2165" y="6858"/>
                      </a:cubicBezTo>
                      <a:cubicBezTo>
                        <a:pt x="3248" y="5775"/>
                        <a:pt x="3248" y="4692"/>
                        <a:pt x="3248" y="4692"/>
                      </a:cubicBezTo>
                      <a:cubicBezTo>
                        <a:pt x="3248" y="4692"/>
                        <a:pt x="3248" y="5775"/>
                        <a:pt x="3248" y="5775"/>
                      </a:cubicBezTo>
                      <a:cubicBezTo>
                        <a:pt x="3248" y="4692"/>
                        <a:pt x="3248" y="3609"/>
                        <a:pt x="4331" y="3609"/>
                      </a:cubicBezTo>
                      <a:cubicBezTo>
                        <a:pt x="4331" y="1444"/>
                        <a:pt x="3248" y="4692"/>
                        <a:pt x="2165" y="4692"/>
                      </a:cubicBezTo>
                      <a:cubicBezTo>
                        <a:pt x="1083" y="3609"/>
                        <a:pt x="2165" y="3609"/>
                        <a:pt x="2165" y="361"/>
                      </a:cubicBezTo>
                      <a:cubicBezTo>
                        <a:pt x="2165" y="361"/>
                        <a:pt x="2165" y="1444"/>
                        <a:pt x="3248" y="1444"/>
                      </a:cubicBezTo>
                      <a:cubicBezTo>
                        <a:pt x="2165" y="-1805"/>
                        <a:pt x="1083" y="1444"/>
                        <a:pt x="0" y="1444"/>
                      </a:cubicBezTo>
                      <a:cubicBezTo>
                        <a:pt x="0" y="1444"/>
                        <a:pt x="0" y="2527"/>
                        <a:pt x="1083" y="2527"/>
                      </a:cubicBezTo>
                      <a:lnTo>
                        <a:pt x="0" y="3609"/>
                      </a:lnTo>
                      <a:cubicBezTo>
                        <a:pt x="0" y="5775"/>
                        <a:pt x="1083" y="6858"/>
                        <a:pt x="2165" y="685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64" name="Полилиния: фигура 3763">
                  <a:extLst>
                    <a:ext uri="{FF2B5EF4-FFF2-40B4-BE49-F238E27FC236}">
                      <a16:creationId xmlns:a16="http://schemas.microsoft.com/office/drawing/2014/main" id="{D98E23E5-6EEE-F2B1-58F3-E6BAA926E91A}"/>
                    </a:ext>
                  </a:extLst>
                </p:cNvPr>
                <p:cNvSpPr/>
                <p:nvPr/>
              </p:nvSpPr>
              <p:spPr>
                <a:xfrm>
                  <a:off x="11674679" y="6318366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65" name="Полилиния: фигура 3764">
                  <a:extLst>
                    <a:ext uri="{FF2B5EF4-FFF2-40B4-BE49-F238E27FC236}">
                      <a16:creationId xmlns:a16="http://schemas.microsoft.com/office/drawing/2014/main" id="{9BFC2443-133E-087F-16A4-5B1B6CABA9BD}"/>
                    </a:ext>
                  </a:extLst>
                </p:cNvPr>
                <p:cNvSpPr/>
                <p:nvPr/>
              </p:nvSpPr>
              <p:spPr>
                <a:xfrm>
                  <a:off x="11670077" y="6314034"/>
                  <a:ext cx="481" cy="0"/>
                </a:xfrm>
                <a:custGeom>
                  <a:avLst/>
                  <a:gdLst>
                    <a:gd name="connsiteX0" fmla="*/ 0 w 481"/>
                    <a:gd name="connsiteY0" fmla="*/ 0 h 0"/>
                    <a:gd name="connsiteX1" fmla="*/ 0 w 481"/>
                    <a:gd name="connsiteY1" fmla="*/ 0 h 0"/>
                    <a:gd name="connsiteX2" fmla="*/ 0 w 481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66" name="Полилиния: фигура 3765">
                  <a:extLst>
                    <a:ext uri="{FF2B5EF4-FFF2-40B4-BE49-F238E27FC236}">
                      <a16:creationId xmlns:a16="http://schemas.microsoft.com/office/drawing/2014/main" id="{7DB4DF8F-D796-C55A-C66C-3B9137A065F9}"/>
                    </a:ext>
                  </a:extLst>
                </p:cNvPr>
                <p:cNvSpPr/>
                <p:nvPr/>
              </p:nvSpPr>
              <p:spPr>
                <a:xfrm>
                  <a:off x="11670679" y="6317283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0 h 481"/>
                    <a:gd name="connsiteX1" fmla="*/ 481 w 481"/>
                    <a:gd name="connsiteY1" fmla="*/ 0 h 481"/>
                    <a:gd name="connsiteX2" fmla="*/ 481 w 481"/>
                    <a:gd name="connsiteY2" fmla="*/ 0 h 481"/>
                    <a:gd name="connsiteX3" fmla="*/ 481 w 481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481">
                      <a:moveTo>
                        <a:pt x="481" y="0"/>
                      </a:moveTo>
                      <a:cubicBezTo>
                        <a:pt x="481" y="0"/>
                        <a:pt x="-602" y="0"/>
                        <a:pt x="481" y="0"/>
                      </a:cubicBezTo>
                      <a:lnTo>
                        <a:pt x="481" y="0"/>
                      </a:lnTo>
                      <a:cubicBezTo>
                        <a:pt x="481" y="1083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67" name="Полилиния: фигура 3766">
                  <a:extLst>
                    <a:ext uri="{FF2B5EF4-FFF2-40B4-BE49-F238E27FC236}">
                      <a16:creationId xmlns:a16="http://schemas.microsoft.com/office/drawing/2014/main" id="{691CC084-E32C-524A-D0C3-EF9826495076}"/>
                    </a:ext>
                  </a:extLst>
                </p:cNvPr>
                <p:cNvSpPr/>
                <p:nvPr/>
              </p:nvSpPr>
              <p:spPr>
                <a:xfrm>
                  <a:off x="11644089" y="6311869"/>
                  <a:ext cx="25988" cy="14077"/>
                </a:xfrm>
                <a:custGeom>
                  <a:avLst/>
                  <a:gdLst>
                    <a:gd name="connsiteX0" fmla="*/ 0 w 25988"/>
                    <a:gd name="connsiteY0" fmla="*/ 8663 h 14077"/>
                    <a:gd name="connsiteX1" fmla="*/ 1083 w 25988"/>
                    <a:gd name="connsiteY1" fmla="*/ 9746 h 14077"/>
                    <a:gd name="connsiteX2" fmla="*/ 1083 w 25988"/>
                    <a:gd name="connsiteY2" fmla="*/ 11911 h 14077"/>
                    <a:gd name="connsiteX3" fmla="*/ 2165 w 25988"/>
                    <a:gd name="connsiteY3" fmla="*/ 14077 h 14077"/>
                    <a:gd name="connsiteX4" fmla="*/ 3248 w 25988"/>
                    <a:gd name="connsiteY4" fmla="*/ 11911 h 14077"/>
                    <a:gd name="connsiteX5" fmla="*/ 4331 w 25988"/>
                    <a:gd name="connsiteY5" fmla="*/ 12994 h 14077"/>
                    <a:gd name="connsiteX6" fmla="*/ 7580 w 25988"/>
                    <a:gd name="connsiteY6" fmla="*/ 10828 h 14077"/>
                    <a:gd name="connsiteX7" fmla="*/ 9746 w 25988"/>
                    <a:gd name="connsiteY7" fmla="*/ 9746 h 14077"/>
                    <a:gd name="connsiteX8" fmla="*/ 19491 w 25988"/>
                    <a:gd name="connsiteY8" fmla="*/ 7580 h 14077"/>
                    <a:gd name="connsiteX9" fmla="*/ 19491 w 25988"/>
                    <a:gd name="connsiteY9" fmla="*/ 4331 h 14077"/>
                    <a:gd name="connsiteX10" fmla="*/ 20574 w 25988"/>
                    <a:gd name="connsiteY10" fmla="*/ 5414 h 14077"/>
                    <a:gd name="connsiteX11" fmla="*/ 19491 w 25988"/>
                    <a:gd name="connsiteY11" fmla="*/ 5414 h 14077"/>
                    <a:gd name="connsiteX12" fmla="*/ 22739 w 25988"/>
                    <a:gd name="connsiteY12" fmla="*/ 5414 h 14077"/>
                    <a:gd name="connsiteX13" fmla="*/ 22739 w 25988"/>
                    <a:gd name="connsiteY13" fmla="*/ 2166 h 14077"/>
                    <a:gd name="connsiteX14" fmla="*/ 24905 w 25988"/>
                    <a:gd name="connsiteY14" fmla="*/ 5414 h 14077"/>
                    <a:gd name="connsiteX15" fmla="*/ 25988 w 25988"/>
                    <a:gd name="connsiteY15" fmla="*/ 3249 h 14077"/>
                    <a:gd name="connsiteX16" fmla="*/ 24905 w 25988"/>
                    <a:gd name="connsiteY16" fmla="*/ 1083 h 14077"/>
                    <a:gd name="connsiteX17" fmla="*/ 25988 w 25988"/>
                    <a:gd name="connsiteY17" fmla="*/ 0 h 14077"/>
                    <a:gd name="connsiteX18" fmla="*/ 22739 w 25988"/>
                    <a:gd name="connsiteY18" fmla="*/ 2166 h 14077"/>
                    <a:gd name="connsiteX19" fmla="*/ 19491 w 25988"/>
                    <a:gd name="connsiteY19" fmla="*/ 5414 h 14077"/>
                    <a:gd name="connsiteX20" fmla="*/ 19491 w 25988"/>
                    <a:gd name="connsiteY20" fmla="*/ 3249 h 14077"/>
                    <a:gd name="connsiteX21" fmla="*/ 15160 w 25988"/>
                    <a:gd name="connsiteY21" fmla="*/ 3249 h 14077"/>
                    <a:gd name="connsiteX22" fmla="*/ 14077 w 25988"/>
                    <a:gd name="connsiteY22" fmla="*/ 6497 h 14077"/>
                    <a:gd name="connsiteX23" fmla="*/ 12994 w 25988"/>
                    <a:gd name="connsiteY23" fmla="*/ 5414 h 14077"/>
                    <a:gd name="connsiteX24" fmla="*/ 12994 w 25988"/>
                    <a:gd name="connsiteY24" fmla="*/ 6497 h 14077"/>
                    <a:gd name="connsiteX25" fmla="*/ 10828 w 25988"/>
                    <a:gd name="connsiteY25" fmla="*/ 5414 h 14077"/>
                    <a:gd name="connsiteX26" fmla="*/ 11911 w 25988"/>
                    <a:gd name="connsiteY26" fmla="*/ 8663 h 14077"/>
                    <a:gd name="connsiteX27" fmla="*/ 8663 w 25988"/>
                    <a:gd name="connsiteY27" fmla="*/ 5414 h 14077"/>
                    <a:gd name="connsiteX28" fmla="*/ 9746 w 25988"/>
                    <a:gd name="connsiteY28" fmla="*/ 6497 h 14077"/>
                    <a:gd name="connsiteX29" fmla="*/ 9746 w 25988"/>
                    <a:gd name="connsiteY29" fmla="*/ 7580 h 14077"/>
                    <a:gd name="connsiteX30" fmla="*/ 8663 w 25988"/>
                    <a:gd name="connsiteY30" fmla="*/ 5414 h 14077"/>
                    <a:gd name="connsiteX31" fmla="*/ 7580 w 25988"/>
                    <a:gd name="connsiteY31" fmla="*/ 7580 h 14077"/>
                    <a:gd name="connsiteX32" fmla="*/ 8663 w 25988"/>
                    <a:gd name="connsiteY32" fmla="*/ 8663 h 14077"/>
                    <a:gd name="connsiteX33" fmla="*/ 5414 w 25988"/>
                    <a:gd name="connsiteY33" fmla="*/ 8663 h 14077"/>
                    <a:gd name="connsiteX34" fmla="*/ 5414 w 25988"/>
                    <a:gd name="connsiteY34" fmla="*/ 5414 h 14077"/>
                    <a:gd name="connsiteX35" fmla="*/ 4331 w 25988"/>
                    <a:gd name="connsiteY35" fmla="*/ 4331 h 14077"/>
                    <a:gd name="connsiteX36" fmla="*/ 4331 w 25988"/>
                    <a:gd name="connsiteY36" fmla="*/ 8663 h 14077"/>
                    <a:gd name="connsiteX37" fmla="*/ 0 w 25988"/>
                    <a:gd name="connsiteY37" fmla="*/ 8663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5988" h="14077">
                      <a:moveTo>
                        <a:pt x="0" y="8663"/>
                      </a:moveTo>
                      <a:cubicBezTo>
                        <a:pt x="0" y="9746"/>
                        <a:pt x="1083" y="9746"/>
                        <a:pt x="1083" y="9746"/>
                      </a:cubicBezTo>
                      <a:cubicBezTo>
                        <a:pt x="1083" y="10828"/>
                        <a:pt x="1083" y="10828"/>
                        <a:pt x="1083" y="11911"/>
                      </a:cubicBezTo>
                      <a:cubicBezTo>
                        <a:pt x="2165" y="12994"/>
                        <a:pt x="2165" y="12994"/>
                        <a:pt x="2165" y="14077"/>
                      </a:cubicBezTo>
                      <a:cubicBezTo>
                        <a:pt x="3248" y="14077"/>
                        <a:pt x="2165" y="11911"/>
                        <a:pt x="3248" y="11911"/>
                      </a:cubicBezTo>
                      <a:cubicBezTo>
                        <a:pt x="3248" y="11911"/>
                        <a:pt x="3248" y="12994"/>
                        <a:pt x="4331" y="12994"/>
                      </a:cubicBezTo>
                      <a:cubicBezTo>
                        <a:pt x="5414" y="11911"/>
                        <a:pt x="6497" y="9746"/>
                        <a:pt x="7580" y="10828"/>
                      </a:cubicBezTo>
                      <a:cubicBezTo>
                        <a:pt x="8663" y="10828"/>
                        <a:pt x="8663" y="9746"/>
                        <a:pt x="9746" y="9746"/>
                      </a:cubicBezTo>
                      <a:cubicBezTo>
                        <a:pt x="12994" y="9746"/>
                        <a:pt x="16243" y="6497"/>
                        <a:pt x="19491" y="7580"/>
                      </a:cubicBezTo>
                      <a:lnTo>
                        <a:pt x="19491" y="4331"/>
                      </a:lnTo>
                      <a:cubicBezTo>
                        <a:pt x="19491" y="5414"/>
                        <a:pt x="20574" y="4331"/>
                        <a:pt x="20574" y="5414"/>
                      </a:cubicBezTo>
                      <a:cubicBezTo>
                        <a:pt x="20574" y="5414"/>
                        <a:pt x="20574" y="5414"/>
                        <a:pt x="19491" y="5414"/>
                      </a:cubicBezTo>
                      <a:cubicBezTo>
                        <a:pt x="20574" y="7580"/>
                        <a:pt x="21657" y="4331"/>
                        <a:pt x="22739" y="5414"/>
                      </a:cubicBezTo>
                      <a:cubicBezTo>
                        <a:pt x="22739" y="5414"/>
                        <a:pt x="21657" y="2166"/>
                        <a:pt x="22739" y="2166"/>
                      </a:cubicBezTo>
                      <a:cubicBezTo>
                        <a:pt x="22739" y="5414"/>
                        <a:pt x="23822" y="2166"/>
                        <a:pt x="24905" y="5414"/>
                      </a:cubicBezTo>
                      <a:cubicBezTo>
                        <a:pt x="25988" y="6497"/>
                        <a:pt x="24905" y="3249"/>
                        <a:pt x="25988" y="3249"/>
                      </a:cubicBezTo>
                      <a:cubicBezTo>
                        <a:pt x="25988" y="1083"/>
                        <a:pt x="24905" y="2166"/>
                        <a:pt x="24905" y="1083"/>
                      </a:cubicBezTo>
                      <a:cubicBezTo>
                        <a:pt x="24905" y="0"/>
                        <a:pt x="25988" y="1083"/>
                        <a:pt x="25988" y="0"/>
                      </a:cubicBezTo>
                      <a:cubicBezTo>
                        <a:pt x="24905" y="0"/>
                        <a:pt x="23822" y="0"/>
                        <a:pt x="22739" y="2166"/>
                      </a:cubicBezTo>
                      <a:cubicBezTo>
                        <a:pt x="21657" y="3249"/>
                        <a:pt x="20574" y="5414"/>
                        <a:pt x="19491" y="5414"/>
                      </a:cubicBezTo>
                      <a:lnTo>
                        <a:pt x="19491" y="3249"/>
                      </a:lnTo>
                      <a:cubicBezTo>
                        <a:pt x="18408" y="4331"/>
                        <a:pt x="16243" y="5414"/>
                        <a:pt x="15160" y="3249"/>
                      </a:cubicBezTo>
                      <a:cubicBezTo>
                        <a:pt x="16243" y="4331"/>
                        <a:pt x="12994" y="3249"/>
                        <a:pt x="14077" y="6497"/>
                      </a:cubicBezTo>
                      <a:cubicBezTo>
                        <a:pt x="12994" y="5414"/>
                        <a:pt x="12994" y="5414"/>
                        <a:pt x="12994" y="5414"/>
                      </a:cubicBezTo>
                      <a:lnTo>
                        <a:pt x="12994" y="6497"/>
                      </a:lnTo>
                      <a:cubicBezTo>
                        <a:pt x="11911" y="6497"/>
                        <a:pt x="11911" y="5414"/>
                        <a:pt x="10828" y="5414"/>
                      </a:cubicBezTo>
                      <a:cubicBezTo>
                        <a:pt x="11911" y="6497"/>
                        <a:pt x="11911" y="7580"/>
                        <a:pt x="11911" y="8663"/>
                      </a:cubicBezTo>
                      <a:cubicBezTo>
                        <a:pt x="10828" y="7580"/>
                        <a:pt x="9746" y="6497"/>
                        <a:pt x="8663" y="5414"/>
                      </a:cubicBezTo>
                      <a:cubicBezTo>
                        <a:pt x="8663" y="5414"/>
                        <a:pt x="8663" y="6497"/>
                        <a:pt x="9746" y="6497"/>
                      </a:cubicBezTo>
                      <a:cubicBezTo>
                        <a:pt x="8663" y="6497"/>
                        <a:pt x="9746" y="7580"/>
                        <a:pt x="9746" y="7580"/>
                      </a:cubicBezTo>
                      <a:cubicBezTo>
                        <a:pt x="9746" y="7580"/>
                        <a:pt x="8663" y="5414"/>
                        <a:pt x="8663" y="5414"/>
                      </a:cubicBezTo>
                      <a:cubicBezTo>
                        <a:pt x="7580" y="5414"/>
                        <a:pt x="8663" y="8663"/>
                        <a:pt x="7580" y="7580"/>
                      </a:cubicBezTo>
                      <a:lnTo>
                        <a:pt x="8663" y="8663"/>
                      </a:lnTo>
                      <a:cubicBezTo>
                        <a:pt x="7580" y="9746"/>
                        <a:pt x="6497" y="7580"/>
                        <a:pt x="5414" y="8663"/>
                      </a:cubicBezTo>
                      <a:cubicBezTo>
                        <a:pt x="4331" y="6497"/>
                        <a:pt x="5414" y="6497"/>
                        <a:pt x="5414" y="5414"/>
                      </a:cubicBezTo>
                      <a:cubicBezTo>
                        <a:pt x="5414" y="5414"/>
                        <a:pt x="4331" y="5414"/>
                        <a:pt x="4331" y="4331"/>
                      </a:cubicBezTo>
                      <a:cubicBezTo>
                        <a:pt x="4331" y="5414"/>
                        <a:pt x="4331" y="7580"/>
                        <a:pt x="4331" y="8663"/>
                      </a:cubicBezTo>
                      <a:cubicBezTo>
                        <a:pt x="2165" y="7580"/>
                        <a:pt x="1083" y="8663"/>
                        <a:pt x="0" y="866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68" name="Полилиния: фигура 3767">
                  <a:extLst>
                    <a:ext uri="{FF2B5EF4-FFF2-40B4-BE49-F238E27FC236}">
                      <a16:creationId xmlns:a16="http://schemas.microsoft.com/office/drawing/2014/main" id="{457EA39D-88AA-9538-B55F-4D697BF08BC8}"/>
                    </a:ext>
                  </a:extLst>
                </p:cNvPr>
                <p:cNvSpPr/>
                <p:nvPr/>
              </p:nvSpPr>
              <p:spPr>
                <a:xfrm>
                  <a:off x="11646255" y="6317553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  <a:gd name="connsiteX3" fmla="*/ 0 w 812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812"/>
                        <a:pt x="1083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812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69" name="Полилиния: фигура 3768">
                  <a:extLst>
                    <a:ext uri="{FF2B5EF4-FFF2-40B4-BE49-F238E27FC236}">
                      <a16:creationId xmlns:a16="http://schemas.microsoft.com/office/drawing/2014/main" id="{FFD39863-FCAC-AD68-DB02-174A7E6DB006}"/>
                    </a:ext>
                  </a:extLst>
                </p:cNvPr>
                <p:cNvSpPr/>
                <p:nvPr/>
              </p:nvSpPr>
              <p:spPr>
                <a:xfrm>
                  <a:off x="11644089" y="63205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70" name="Полилиния: фигура 3769">
                  <a:extLst>
                    <a:ext uri="{FF2B5EF4-FFF2-40B4-BE49-F238E27FC236}">
                      <a16:creationId xmlns:a16="http://schemas.microsoft.com/office/drawing/2014/main" id="{5EC42DDD-C2F2-055B-0895-5815E2676941}"/>
                    </a:ext>
                  </a:extLst>
                </p:cNvPr>
                <p:cNvSpPr/>
                <p:nvPr/>
              </p:nvSpPr>
              <p:spPr>
                <a:xfrm>
                  <a:off x="11651669" y="632378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71" name="Полилиния: фигура 3770">
                  <a:extLst>
                    <a:ext uri="{FF2B5EF4-FFF2-40B4-BE49-F238E27FC236}">
                      <a16:creationId xmlns:a16="http://schemas.microsoft.com/office/drawing/2014/main" id="{A9E2931D-7024-B35A-0FB2-4521B72AB787}"/>
                    </a:ext>
                  </a:extLst>
                </p:cNvPr>
                <p:cNvSpPr/>
                <p:nvPr/>
              </p:nvSpPr>
              <p:spPr>
                <a:xfrm>
                  <a:off x="11650586" y="6316200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cubicBezTo>
                        <a:pt x="0" y="0"/>
                        <a:pt x="1083" y="1083"/>
                        <a:pt x="1083" y="1083"/>
                      </a:cubicBezTo>
                      <a:cubicBezTo>
                        <a:pt x="1083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72" name="Полилиния: фигура 3771">
                  <a:extLst>
                    <a:ext uri="{FF2B5EF4-FFF2-40B4-BE49-F238E27FC236}">
                      <a16:creationId xmlns:a16="http://schemas.microsoft.com/office/drawing/2014/main" id="{42037DB7-42F7-BEF1-0D38-702433D9D064}"/>
                    </a:ext>
                  </a:extLst>
                </p:cNvPr>
                <p:cNvSpPr/>
                <p:nvPr/>
              </p:nvSpPr>
              <p:spPr>
                <a:xfrm>
                  <a:off x="11656271" y="6315117"/>
                  <a:ext cx="812" cy="1082"/>
                </a:xfrm>
                <a:custGeom>
                  <a:avLst/>
                  <a:gdLst>
                    <a:gd name="connsiteX0" fmla="*/ 812 w 812"/>
                    <a:gd name="connsiteY0" fmla="*/ 1083 h 1082"/>
                    <a:gd name="connsiteX1" fmla="*/ 812 w 812"/>
                    <a:gd name="connsiteY1" fmla="*/ 0 h 1082"/>
                    <a:gd name="connsiteX2" fmla="*/ 812 w 81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">
                      <a:moveTo>
                        <a:pt x="812" y="1083"/>
                      </a:moveTo>
                      <a:cubicBezTo>
                        <a:pt x="812" y="1083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73" name="Полилиния: фигура 3772">
                  <a:extLst>
                    <a:ext uri="{FF2B5EF4-FFF2-40B4-BE49-F238E27FC236}">
                      <a16:creationId xmlns:a16="http://schemas.microsoft.com/office/drawing/2014/main" id="{A6FF63CC-8782-C02E-24C2-0404F796F28E}"/>
                    </a:ext>
                  </a:extLst>
                </p:cNvPr>
                <p:cNvSpPr/>
                <p:nvPr/>
              </p:nvSpPr>
              <p:spPr>
                <a:xfrm>
                  <a:off x="11645172" y="6318366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74" name="Полилиния: фигура 3773">
                  <a:extLst>
                    <a:ext uri="{FF2B5EF4-FFF2-40B4-BE49-F238E27FC236}">
                      <a16:creationId xmlns:a16="http://schemas.microsoft.com/office/drawing/2014/main" id="{BADF6391-31DF-C7E4-D108-E203A18C2CB6}"/>
                    </a:ext>
                  </a:extLst>
                </p:cNvPr>
                <p:cNvSpPr/>
                <p:nvPr/>
              </p:nvSpPr>
              <p:spPr>
                <a:xfrm>
                  <a:off x="11635113" y="6321614"/>
                  <a:ext cx="11141" cy="12214"/>
                </a:xfrm>
                <a:custGeom>
                  <a:avLst/>
                  <a:gdLst>
                    <a:gd name="connsiteX0" fmla="*/ 1396 w 11141"/>
                    <a:gd name="connsiteY0" fmla="*/ 11911 h 12214"/>
                    <a:gd name="connsiteX1" fmla="*/ 3561 w 11141"/>
                    <a:gd name="connsiteY1" fmla="*/ 10828 h 12214"/>
                    <a:gd name="connsiteX2" fmla="*/ 2478 w 11141"/>
                    <a:gd name="connsiteY2" fmla="*/ 6497 h 12214"/>
                    <a:gd name="connsiteX3" fmla="*/ 4644 w 11141"/>
                    <a:gd name="connsiteY3" fmla="*/ 9746 h 12214"/>
                    <a:gd name="connsiteX4" fmla="*/ 6810 w 11141"/>
                    <a:gd name="connsiteY4" fmla="*/ 8663 h 12214"/>
                    <a:gd name="connsiteX5" fmla="*/ 6810 w 11141"/>
                    <a:gd name="connsiteY5" fmla="*/ 5414 h 12214"/>
                    <a:gd name="connsiteX6" fmla="*/ 7893 w 11141"/>
                    <a:gd name="connsiteY6" fmla="*/ 6497 h 12214"/>
                    <a:gd name="connsiteX7" fmla="*/ 7893 w 11141"/>
                    <a:gd name="connsiteY7" fmla="*/ 2166 h 12214"/>
                    <a:gd name="connsiteX8" fmla="*/ 10058 w 11141"/>
                    <a:gd name="connsiteY8" fmla="*/ 6497 h 12214"/>
                    <a:gd name="connsiteX9" fmla="*/ 10058 w 11141"/>
                    <a:gd name="connsiteY9" fmla="*/ 6497 h 12214"/>
                    <a:gd name="connsiteX10" fmla="*/ 11141 w 11141"/>
                    <a:gd name="connsiteY10" fmla="*/ 4331 h 12214"/>
                    <a:gd name="connsiteX11" fmla="*/ 10058 w 11141"/>
                    <a:gd name="connsiteY11" fmla="*/ 2166 h 12214"/>
                    <a:gd name="connsiteX12" fmla="*/ 8976 w 11141"/>
                    <a:gd name="connsiteY12" fmla="*/ 0 h 12214"/>
                    <a:gd name="connsiteX13" fmla="*/ 7893 w 11141"/>
                    <a:gd name="connsiteY13" fmla="*/ 2166 h 12214"/>
                    <a:gd name="connsiteX14" fmla="*/ 6810 w 11141"/>
                    <a:gd name="connsiteY14" fmla="*/ 1083 h 12214"/>
                    <a:gd name="connsiteX15" fmla="*/ 6810 w 11141"/>
                    <a:gd name="connsiteY15" fmla="*/ 2166 h 12214"/>
                    <a:gd name="connsiteX16" fmla="*/ 5727 w 11141"/>
                    <a:gd name="connsiteY16" fmla="*/ 1083 h 12214"/>
                    <a:gd name="connsiteX17" fmla="*/ 5727 w 11141"/>
                    <a:gd name="connsiteY17" fmla="*/ 3248 h 12214"/>
                    <a:gd name="connsiteX18" fmla="*/ 5727 w 11141"/>
                    <a:gd name="connsiteY18" fmla="*/ 3248 h 12214"/>
                    <a:gd name="connsiteX19" fmla="*/ 5727 w 11141"/>
                    <a:gd name="connsiteY19" fmla="*/ 5414 h 12214"/>
                    <a:gd name="connsiteX20" fmla="*/ 4644 w 11141"/>
                    <a:gd name="connsiteY20" fmla="*/ 4331 h 12214"/>
                    <a:gd name="connsiteX21" fmla="*/ 5727 w 11141"/>
                    <a:gd name="connsiteY21" fmla="*/ 5414 h 12214"/>
                    <a:gd name="connsiteX22" fmla="*/ 1396 w 11141"/>
                    <a:gd name="connsiteY22" fmla="*/ 5414 h 12214"/>
                    <a:gd name="connsiteX23" fmla="*/ 2478 w 11141"/>
                    <a:gd name="connsiteY23" fmla="*/ 6497 h 12214"/>
                    <a:gd name="connsiteX24" fmla="*/ 2478 w 11141"/>
                    <a:gd name="connsiteY24" fmla="*/ 4331 h 12214"/>
                    <a:gd name="connsiteX25" fmla="*/ 4644 w 11141"/>
                    <a:gd name="connsiteY25" fmla="*/ 7580 h 12214"/>
                    <a:gd name="connsiteX26" fmla="*/ 1396 w 11141"/>
                    <a:gd name="connsiteY26" fmla="*/ 5414 h 12214"/>
                    <a:gd name="connsiteX27" fmla="*/ 313 w 11141"/>
                    <a:gd name="connsiteY27" fmla="*/ 7580 h 12214"/>
                    <a:gd name="connsiteX28" fmla="*/ 313 w 11141"/>
                    <a:gd name="connsiteY28" fmla="*/ 7580 h 12214"/>
                    <a:gd name="connsiteX29" fmla="*/ 313 w 11141"/>
                    <a:gd name="connsiteY29" fmla="*/ 9746 h 12214"/>
                    <a:gd name="connsiteX30" fmla="*/ 1396 w 11141"/>
                    <a:gd name="connsiteY30" fmla="*/ 9746 h 12214"/>
                    <a:gd name="connsiteX31" fmla="*/ 1396 w 11141"/>
                    <a:gd name="connsiteY31" fmla="*/ 10828 h 12214"/>
                    <a:gd name="connsiteX32" fmla="*/ 313 w 11141"/>
                    <a:gd name="connsiteY32" fmla="*/ 10828 h 12214"/>
                    <a:gd name="connsiteX33" fmla="*/ 1396 w 11141"/>
                    <a:gd name="connsiteY33" fmla="*/ 11911 h 12214"/>
                    <a:gd name="connsiteX34" fmla="*/ 313 w 11141"/>
                    <a:gd name="connsiteY34" fmla="*/ 9746 h 12214"/>
                    <a:gd name="connsiteX35" fmla="*/ 1396 w 11141"/>
                    <a:gd name="connsiteY35" fmla="*/ 11911 h 12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1141" h="12214">
                      <a:moveTo>
                        <a:pt x="1396" y="11911"/>
                      </a:moveTo>
                      <a:cubicBezTo>
                        <a:pt x="3561" y="12994"/>
                        <a:pt x="2478" y="10828"/>
                        <a:pt x="3561" y="10828"/>
                      </a:cubicBezTo>
                      <a:cubicBezTo>
                        <a:pt x="3561" y="9746"/>
                        <a:pt x="1396" y="7580"/>
                        <a:pt x="2478" y="6497"/>
                      </a:cubicBezTo>
                      <a:lnTo>
                        <a:pt x="4644" y="9746"/>
                      </a:lnTo>
                      <a:cubicBezTo>
                        <a:pt x="4644" y="9746"/>
                        <a:pt x="5727" y="8663"/>
                        <a:pt x="6810" y="8663"/>
                      </a:cubicBezTo>
                      <a:cubicBezTo>
                        <a:pt x="6810" y="7580"/>
                        <a:pt x="7893" y="7580"/>
                        <a:pt x="6810" y="5414"/>
                      </a:cubicBezTo>
                      <a:cubicBezTo>
                        <a:pt x="6810" y="5414"/>
                        <a:pt x="7893" y="6497"/>
                        <a:pt x="7893" y="6497"/>
                      </a:cubicBezTo>
                      <a:cubicBezTo>
                        <a:pt x="8976" y="5414"/>
                        <a:pt x="5727" y="1083"/>
                        <a:pt x="7893" y="2166"/>
                      </a:cubicBezTo>
                      <a:cubicBezTo>
                        <a:pt x="7893" y="5414"/>
                        <a:pt x="8976" y="4331"/>
                        <a:pt x="10058" y="6497"/>
                      </a:cubicBezTo>
                      <a:lnTo>
                        <a:pt x="10058" y="6497"/>
                      </a:lnTo>
                      <a:cubicBezTo>
                        <a:pt x="11141" y="5414"/>
                        <a:pt x="11141" y="4331"/>
                        <a:pt x="11141" y="4331"/>
                      </a:cubicBezTo>
                      <a:cubicBezTo>
                        <a:pt x="11141" y="3248"/>
                        <a:pt x="10058" y="2166"/>
                        <a:pt x="10058" y="2166"/>
                      </a:cubicBezTo>
                      <a:cubicBezTo>
                        <a:pt x="10058" y="2166"/>
                        <a:pt x="8976" y="1083"/>
                        <a:pt x="8976" y="0"/>
                      </a:cubicBezTo>
                      <a:cubicBezTo>
                        <a:pt x="8976" y="1083"/>
                        <a:pt x="7893" y="1083"/>
                        <a:pt x="7893" y="2166"/>
                      </a:cubicBezTo>
                      <a:cubicBezTo>
                        <a:pt x="6810" y="1083"/>
                        <a:pt x="7893" y="2166"/>
                        <a:pt x="6810" y="1083"/>
                      </a:cubicBezTo>
                      <a:lnTo>
                        <a:pt x="6810" y="2166"/>
                      </a:lnTo>
                      <a:cubicBezTo>
                        <a:pt x="5727" y="2166"/>
                        <a:pt x="6810" y="1083"/>
                        <a:pt x="5727" y="1083"/>
                      </a:cubicBezTo>
                      <a:cubicBezTo>
                        <a:pt x="5727" y="2166"/>
                        <a:pt x="5727" y="3248"/>
                        <a:pt x="5727" y="3248"/>
                      </a:cubicBezTo>
                      <a:lnTo>
                        <a:pt x="5727" y="3248"/>
                      </a:lnTo>
                      <a:cubicBezTo>
                        <a:pt x="5727" y="4331"/>
                        <a:pt x="4644" y="3248"/>
                        <a:pt x="5727" y="5414"/>
                      </a:cubicBezTo>
                      <a:lnTo>
                        <a:pt x="4644" y="4331"/>
                      </a:lnTo>
                      <a:lnTo>
                        <a:pt x="5727" y="5414"/>
                      </a:lnTo>
                      <a:cubicBezTo>
                        <a:pt x="4644" y="5414"/>
                        <a:pt x="2478" y="2166"/>
                        <a:pt x="1396" y="5414"/>
                      </a:cubicBezTo>
                      <a:cubicBezTo>
                        <a:pt x="2478" y="5414"/>
                        <a:pt x="2478" y="6497"/>
                        <a:pt x="2478" y="6497"/>
                      </a:cubicBezTo>
                      <a:cubicBezTo>
                        <a:pt x="3561" y="6497"/>
                        <a:pt x="2478" y="5414"/>
                        <a:pt x="2478" y="4331"/>
                      </a:cubicBezTo>
                      <a:cubicBezTo>
                        <a:pt x="3561" y="5414"/>
                        <a:pt x="3561" y="7580"/>
                        <a:pt x="4644" y="7580"/>
                      </a:cubicBezTo>
                      <a:cubicBezTo>
                        <a:pt x="2478" y="6497"/>
                        <a:pt x="3561" y="8663"/>
                        <a:pt x="1396" y="5414"/>
                      </a:cubicBezTo>
                      <a:cubicBezTo>
                        <a:pt x="313" y="5414"/>
                        <a:pt x="1396" y="7580"/>
                        <a:pt x="313" y="7580"/>
                      </a:cubicBezTo>
                      <a:lnTo>
                        <a:pt x="313" y="7580"/>
                      </a:lnTo>
                      <a:cubicBezTo>
                        <a:pt x="1396" y="9746"/>
                        <a:pt x="-770" y="7580"/>
                        <a:pt x="313" y="9746"/>
                      </a:cubicBezTo>
                      <a:lnTo>
                        <a:pt x="1396" y="9746"/>
                      </a:lnTo>
                      <a:cubicBezTo>
                        <a:pt x="2478" y="10828"/>
                        <a:pt x="1396" y="10828"/>
                        <a:pt x="1396" y="10828"/>
                      </a:cubicBezTo>
                      <a:cubicBezTo>
                        <a:pt x="1396" y="10828"/>
                        <a:pt x="1396" y="10828"/>
                        <a:pt x="313" y="10828"/>
                      </a:cubicBezTo>
                      <a:cubicBezTo>
                        <a:pt x="313" y="10828"/>
                        <a:pt x="-770" y="11911"/>
                        <a:pt x="1396" y="11911"/>
                      </a:cubicBezTo>
                      <a:cubicBezTo>
                        <a:pt x="1396" y="11911"/>
                        <a:pt x="313" y="10828"/>
                        <a:pt x="313" y="9746"/>
                      </a:cubicBezTo>
                      <a:cubicBezTo>
                        <a:pt x="313" y="10828"/>
                        <a:pt x="1396" y="11911"/>
                        <a:pt x="1396" y="1191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75" name="Полилиния: фигура 3774">
                  <a:extLst>
                    <a:ext uri="{FF2B5EF4-FFF2-40B4-BE49-F238E27FC236}">
                      <a16:creationId xmlns:a16="http://schemas.microsoft.com/office/drawing/2014/main" id="{4F35FE02-9384-538C-79CB-013029B6D4FD}"/>
                    </a:ext>
                  </a:extLst>
                </p:cNvPr>
                <p:cNvSpPr/>
                <p:nvPr/>
              </p:nvSpPr>
              <p:spPr>
                <a:xfrm>
                  <a:off x="11639757" y="6322697"/>
                  <a:ext cx="812" cy="481"/>
                </a:xfrm>
                <a:custGeom>
                  <a:avLst/>
                  <a:gdLst>
                    <a:gd name="connsiteX0" fmla="*/ 0 w 812"/>
                    <a:gd name="connsiteY0" fmla="*/ 0 h 481"/>
                    <a:gd name="connsiteX1" fmla="*/ 0 w 812"/>
                    <a:gd name="connsiteY1" fmla="*/ 0 h 481"/>
                    <a:gd name="connsiteX2" fmla="*/ 0 w 812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76" name="Полилиния: фигура 3775">
                  <a:extLst>
                    <a:ext uri="{FF2B5EF4-FFF2-40B4-BE49-F238E27FC236}">
                      <a16:creationId xmlns:a16="http://schemas.microsoft.com/office/drawing/2014/main" id="{1159793F-D1BD-8640-E309-DC441EDDB880}"/>
                    </a:ext>
                  </a:extLst>
                </p:cNvPr>
                <p:cNvSpPr/>
                <p:nvPr/>
              </p:nvSpPr>
              <p:spPr>
                <a:xfrm>
                  <a:off x="11627846" y="6329194"/>
                  <a:ext cx="7579" cy="14294"/>
                </a:xfrm>
                <a:custGeom>
                  <a:avLst/>
                  <a:gdLst>
                    <a:gd name="connsiteX0" fmla="*/ 3248 w 7579"/>
                    <a:gd name="connsiteY0" fmla="*/ 6497 h 14294"/>
                    <a:gd name="connsiteX1" fmla="*/ 1083 w 7579"/>
                    <a:gd name="connsiteY1" fmla="*/ 5414 h 14294"/>
                    <a:gd name="connsiteX2" fmla="*/ 5414 w 7579"/>
                    <a:gd name="connsiteY2" fmla="*/ 7580 h 14294"/>
                    <a:gd name="connsiteX3" fmla="*/ 5414 w 7579"/>
                    <a:gd name="connsiteY3" fmla="*/ 8663 h 14294"/>
                    <a:gd name="connsiteX4" fmla="*/ 2165 w 7579"/>
                    <a:gd name="connsiteY4" fmla="*/ 7580 h 14294"/>
                    <a:gd name="connsiteX5" fmla="*/ 1083 w 7579"/>
                    <a:gd name="connsiteY5" fmla="*/ 8663 h 14294"/>
                    <a:gd name="connsiteX6" fmla="*/ 3248 w 7579"/>
                    <a:gd name="connsiteY6" fmla="*/ 9746 h 14294"/>
                    <a:gd name="connsiteX7" fmla="*/ 4331 w 7579"/>
                    <a:gd name="connsiteY7" fmla="*/ 11911 h 14294"/>
                    <a:gd name="connsiteX8" fmla="*/ 3248 w 7579"/>
                    <a:gd name="connsiteY8" fmla="*/ 10828 h 14294"/>
                    <a:gd name="connsiteX9" fmla="*/ 0 w 7579"/>
                    <a:gd name="connsiteY9" fmla="*/ 10828 h 14294"/>
                    <a:gd name="connsiteX10" fmla="*/ 6497 w 7579"/>
                    <a:gd name="connsiteY10" fmla="*/ 14077 h 14294"/>
                    <a:gd name="connsiteX11" fmla="*/ 6497 w 7579"/>
                    <a:gd name="connsiteY11" fmla="*/ 12994 h 14294"/>
                    <a:gd name="connsiteX12" fmla="*/ 3248 w 7579"/>
                    <a:gd name="connsiteY12" fmla="*/ 12994 h 14294"/>
                    <a:gd name="connsiteX13" fmla="*/ 4331 w 7579"/>
                    <a:gd name="connsiteY13" fmla="*/ 11911 h 14294"/>
                    <a:gd name="connsiteX14" fmla="*/ 5414 w 7579"/>
                    <a:gd name="connsiteY14" fmla="*/ 11911 h 14294"/>
                    <a:gd name="connsiteX15" fmla="*/ 6497 w 7579"/>
                    <a:gd name="connsiteY15" fmla="*/ 11911 h 14294"/>
                    <a:gd name="connsiteX16" fmla="*/ 6497 w 7579"/>
                    <a:gd name="connsiteY16" fmla="*/ 10828 h 14294"/>
                    <a:gd name="connsiteX17" fmla="*/ 6497 w 7579"/>
                    <a:gd name="connsiteY17" fmla="*/ 9746 h 14294"/>
                    <a:gd name="connsiteX18" fmla="*/ 7580 w 7579"/>
                    <a:gd name="connsiteY18" fmla="*/ 6497 h 14294"/>
                    <a:gd name="connsiteX19" fmla="*/ 7580 w 7579"/>
                    <a:gd name="connsiteY19" fmla="*/ 7580 h 14294"/>
                    <a:gd name="connsiteX20" fmla="*/ 6497 w 7579"/>
                    <a:gd name="connsiteY20" fmla="*/ 5414 h 14294"/>
                    <a:gd name="connsiteX21" fmla="*/ 5414 w 7579"/>
                    <a:gd name="connsiteY21" fmla="*/ 4331 h 14294"/>
                    <a:gd name="connsiteX22" fmla="*/ 4331 w 7579"/>
                    <a:gd name="connsiteY22" fmla="*/ 4331 h 14294"/>
                    <a:gd name="connsiteX23" fmla="*/ 5414 w 7579"/>
                    <a:gd name="connsiteY23" fmla="*/ 4331 h 14294"/>
                    <a:gd name="connsiteX24" fmla="*/ 3248 w 7579"/>
                    <a:gd name="connsiteY24" fmla="*/ 2166 h 14294"/>
                    <a:gd name="connsiteX25" fmla="*/ 3248 w 7579"/>
                    <a:gd name="connsiteY25" fmla="*/ 0 h 14294"/>
                    <a:gd name="connsiteX26" fmla="*/ 2165 w 7579"/>
                    <a:gd name="connsiteY26" fmla="*/ 1083 h 14294"/>
                    <a:gd name="connsiteX27" fmla="*/ 1083 w 7579"/>
                    <a:gd name="connsiteY27" fmla="*/ 3249 h 14294"/>
                    <a:gd name="connsiteX28" fmla="*/ 2165 w 7579"/>
                    <a:gd name="connsiteY28" fmla="*/ 4331 h 14294"/>
                    <a:gd name="connsiteX29" fmla="*/ 3248 w 7579"/>
                    <a:gd name="connsiteY29" fmla="*/ 6497 h 14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579" h="14294">
                      <a:moveTo>
                        <a:pt x="3248" y="6497"/>
                      </a:moveTo>
                      <a:cubicBezTo>
                        <a:pt x="2165" y="6497"/>
                        <a:pt x="2165" y="5414"/>
                        <a:pt x="1083" y="5414"/>
                      </a:cubicBezTo>
                      <a:cubicBezTo>
                        <a:pt x="2165" y="6497"/>
                        <a:pt x="3248" y="5414"/>
                        <a:pt x="5414" y="7580"/>
                      </a:cubicBezTo>
                      <a:cubicBezTo>
                        <a:pt x="4331" y="7580"/>
                        <a:pt x="5414" y="8663"/>
                        <a:pt x="5414" y="8663"/>
                      </a:cubicBezTo>
                      <a:cubicBezTo>
                        <a:pt x="4331" y="7580"/>
                        <a:pt x="2165" y="7580"/>
                        <a:pt x="2165" y="7580"/>
                      </a:cubicBezTo>
                      <a:cubicBezTo>
                        <a:pt x="2165" y="7580"/>
                        <a:pt x="1083" y="8663"/>
                        <a:pt x="1083" y="8663"/>
                      </a:cubicBezTo>
                      <a:cubicBezTo>
                        <a:pt x="3248" y="7580"/>
                        <a:pt x="2165" y="9746"/>
                        <a:pt x="3248" y="9746"/>
                      </a:cubicBezTo>
                      <a:cubicBezTo>
                        <a:pt x="4331" y="9746"/>
                        <a:pt x="5414" y="10828"/>
                        <a:pt x="4331" y="11911"/>
                      </a:cubicBezTo>
                      <a:cubicBezTo>
                        <a:pt x="3248" y="11911"/>
                        <a:pt x="3248" y="11911"/>
                        <a:pt x="3248" y="10828"/>
                      </a:cubicBezTo>
                      <a:cubicBezTo>
                        <a:pt x="1083" y="9746"/>
                        <a:pt x="2165" y="10828"/>
                        <a:pt x="0" y="10828"/>
                      </a:cubicBezTo>
                      <a:cubicBezTo>
                        <a:pt x="2165" y="11911"/>
                        <a:pt x="2165" y="15160"/>
                        <a:pt x="6497" y="14077"/>
                      </a:cubicBezTo>
                      <a:cubicBezTo>
                        <a:pt x="7580" y="14077"/>
                        <a:pt x="6497" y="14077"/>
                        <a:pt x="6497" y="12994"/>
                      </a:cubicBezTo>
                      <a:cubicBezTo>
                        <a:pt x="5414" y="14077"/>
                        <a:pt x="4331" y="12994"/>
                        <a:pt x="3248" y="12994"/>
                      </a:cubicBezTo>
                      <a:cubicBezTo>
                        <a:pt x="4331" y="12994"/>
                        <a:pt x="2165" y="11911"/>
                        <a:pt x="4331" y="11911"/>
                      </a:cubicBezTo>
                      <a:cubicBezTo>
                        <a:pt x="4331" y="11911"/>
                        <a:pt x="4331" y="11911"/>
                        <a:pt x="5414" y="11911"/>
                      </a:cubicBezTo>
                      <a:cubicBezTo>
                        <a:pt x="5414" y="11911"/>
                        <a:pt x="6497" y="11911"/>
                        <a:pt x="6497" y="11911"/>
                      </a:cubicBezTo>
                      <a:cubicBezTo>
                        <a:pt x="6497" y="11911"/>
                        <a:pt x="6497" y="10828"/>
                        <a:pt x="6497" y="10828"/>
                      </a:cubicBezTo>
                      <a:cubicBezTo>
                        <a:pt x="6497" y="10828"/>
                        <a:pt x="6497" y="9746"/>
                        <a:pt x="6497" y="9746"/>
                      </a:cubicBezTo>
                      <a:cubicBezTo>
                        <a:pt x="6497" y="8663"/>
                        <a:pt x="6497" y="7580"/>
                        <a:pt x="7580" y="6497"/>
                      </a:cubicBezTo>
                      <a:lnTo>
                        <a:pt x="7580" y="7580"/>
                      </a:lnTo>
                      <a:cubicBezTo>
                        <a:pt x="6497" y="6497"/>
                        <a:pt x="6497" y="6497"/>
                        <a:pt x="6497" y="5414"/>
                      </a:cubicBezTo>
                      <a:cubicBezTo>
                        <a:pt x="6497" y="5414"/>
                        <a:pt x="5414" y="5414"/>
                        <a:pt x="5414" y="4331"/>
                      </a:cubicBezTo>
                      <a:cubicBezTo>
                        <a:pt x="4331" y="4331"/>
                        <a:pt x="4331" y="4331"/>
                        <a:pt x="4331" y="4331"/>
                      </a:cubicBezTo>
                      <a:cubicBezTo>
                        <a:pt x="4331" y="4331"/>
                        <a:pt x="4331" y="3249"/>
                        <a:pt x="5414" y="4331"/>
                      </a:cubicBezTo>
                      <a:cubicBezTo>
                        <a:pt x="4331" y="3249"/>
                        <a:pt x="4331" y="3249"/>
                        <a:pt x="3248" y="2166"/>
                      </a:cubicBezTo>
                      <a:cubicBezTo>
                        <a:pt x="3248" y="1083"/>
                        <a:pt x="4331" y="1083"/>
                        <a:pt x="3248" y="0"/>
                      </a:cubicBezTo>
                      <a:cubicBezTo>
                        <a:pt x="2165" y="0"/>
                        <a:pt x="2165" y="1083"/>
                        <a:pt x="2165" y="1083"/>
                      </a:cubicBezTo>
                      <a:cubicBezTo>
                        <a:pt x="2165" y="2166"/>
                        <a:pt x="2165" y="2166"/>
                        <a:pt x="1083" y="3249"/>
                      </a:cubicBezTo>
                      <a:cubicBezTo>
                        <a:pt x="1083" y="3249"/>
                        <a:pt x="2165" y="4331"/>
                        <a:pt x="2165" y="4331"/>
                      </a:cubicBezTo>
                      <a:cubicBezTo>
                        <a:pt x="2165" y="5414"/>
                        <a:pt x="3248" y="6497"/>
                        <a:pt x="3248" y="64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77" name="Полилиния: фигура 3776">
                  <a:extLst>
                    <a:ext uri="{FF2B5EF4-FFF2-40B4-BE49-F238E27FC236}">
                      <a16:creationId xmlns:a16="http://schemas.microsoft.com/office/drawing/2014/main" id="{83F0656E-939C-0310-5512-34FDBAB71000}"/>
                    </a:ext>
                  </a:extLst>
                </p:cNvPr>
                <p:cNvSpPr/>
                <p:nvPr/>
              </p:nvSpPr>
              <p:spPr>
                <a:xfrm>
                  <a:off x="11632178" y="633136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78" name="Полилиния: фигура 3777">
                  <a:extLst>
                    <a:ext uri="{FF2B5EF4-FFF2-40B4-BE49-F238E27FC236}">
                      <a16:creationId xmlns:a16="http://schemas.microsoft.com/office/drawing/2014/main" id="{94A71DFC-1AEE-E411-E190-1E6F98F9C23E}"/>
                    </a:ext>
                  </a:extLst>
                </p:cNvPr>
                <p:cNvSpPr/>
                <p:nvPr/>
              </p:nvSpPr>
              <p:spPr>
                <a:xfrm>
                  <a:off x="11634978" y="6334608"/>
                  <a:ext cx="1531" cy="1082"/>
                </a:xfrm>
                <a:custGeom>
                  <a:avLst/>
                  <a:gdLst>
                    <a:gd name="connsiteX0" fmla="*/ 1531 w 1531"/>
                    <a:gd name="connsiteY0" fmla="*/ 1083 h 1082"/>
                    <a:gd name="connsiteX1" fmla="*/ 449 w 1531"/>
                    <a:gd name="connsiteY1" fmla="*/ 0 h 1082"/>
                    <a:gd name="connsiteX2" fmla="*/ 1531 w 1531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31" h="1082">
                      <a:moveTo>
                        <a:pt x="1531" y="1083"/>
                      </a:moveTo>
                      <a:cubicBezTo>
                        <a:pt x="1531" y="1083"/>
                        <a:pt x="449" y="0"/>
                        <a:pt x="449" y="0"/>
                      </a:cubicBezTo>
                      <a:cubicBezTo>
                        <a:pt x="-634" y="1083"/>
                        <a:pt x="449" y="1083"/>
                        <a:pt x="1531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79" name="Полилиния: фигура 3778">
                  <a:extLst>
                    <a:ext uri="{FF2B5EF4-FFF2-40B4-BE49-F238E27FC236}">
                      <a16:creationId xmlns:a16="http://schemas.microsoft.com/office/drawing/2014/main" id="{E7A3D1D3-18C9-3B44-38C3-3B9482661B9A}"/>
                    </a:ext>
                  </a:extLst>
                </p:cNvPr>
                <p:cNvSpPr/>
                <p:nvPr/>
              </p:nvSpPr>
              <p:spPr>
                <a:xfrm>
                  <a:off x="11627846" y="634110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80" name="Полилиния: фигура 3779">
                  <a:extLst>
                    <a:ext uri="{FF2B5EF4-FFF2-40B4-BE49-F238E27FC236}">
                      <a16:creationId xmlns:a16="http://schemas.microsoft.com/office/drawing/2014/main" id="{545C46A1-0847-897C-24EC-7D27C82200AC}"/>
                    </a:ext>
                  </a:extLst>
                </p:cNvPr>
                <p:cNvSpPr/>
                <p:nvPr/>
              </p:nvSpPr>
              <p:spPr>
                <a:xfrm>
                  <a:off x="11630012" y="6343271"/>
                  <a:ext cx="5414" cy="2165"/>
                </a:xfrm>
                <a:custGeom>
                  <a:avLst/>
                  <a:gdLst>
                    <a:gd name="connsiteX0" fmla="*/ 5414 w 5414"/>
                    <a:gd name="connsiteY0" fmla="*/ 2166 h 2165"/>
                    <a:gd name="connsiteX1" fmla="*/ 5414 w 5414"/>
                    <a:gd name="connsiteY1" fmla="*/ 0 h 2165"/>
                    <a:gd name="connsiteX2" fmla="*/ 0 w 5414"/>
                    <a:gd name="connsiteY2" fmla="*/ 0 h 2165"/>
                    <a:gd name="connsiteX3" fmla="*/ 3249 w 5414"/>
                    <a:gd name="connsiteY3" fmla="*/ 1083 h 2165"/>
                    <a:gd name="connsiteX4" fmla="*/ 3249 w 5414"/>
                    <a:gd name="connsiteY4" fmla="*/ 2166 h 2165"/>
                    <a:gd name="connsiteX5" fmla="*/ 5414 w 5414"/>
                    <a:gd name="connsiteY5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14" h="2165">
                      <a:moveTo>
                        <a:pt x="5414" y="2166"/>
                      </a:moveTo>
                      <a:cubicBezTo>
                        <a:pt x="5414" y="1083"/>
                        <a:pt x="3249" y="1083"/>
                        <a:pt x="5414" y="0"/>
                      </a:cubicBezTo>
                      <a:cubicBezTo>
                        <a:pt x="3249" y="0"/>
                        <a:pt x="2166" y="0"/>
                        <a:pt x="0" y="0"/>
                      </a:cubicBezTo>
                      <a:cubicBezTo>
                        <a:pt x="0" y="1083"/>
                        <a:pt x="3249" y="0"/>
                        <a:pt x="3249" y="1083"/>
                      </a:cubicBezTo>
                      <a:cubicBezTo>
                        <a:pt x="2166" y="1083"/>
                        <a:pt x="3249" y="2166"/>
                        <a:pt x="3249" y="2166"/>
                      </a:cubicBezTo>
                      <a:cubicBezTo>
                        <a:pt x="4331" y="2166"/>
                        <a:pt x="5414" y="2166"/>
                        <a:pt x="5414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81" name="Полилиния: фигура 3780">
                  <a:extLst>
                    <a:ext uri="{FF2B5EF4-FFF2-40B4-BE49-F238E27FC236}">
                      <a16:creationId xmlns:a16="http://schemas.microsoft.com/office/drawing/2014/main" id="{840EA1F9-F7B6-D651-1559-5A2043B4DE26}"/>
                    </a:ext>
                  </a:extLst>
                </p:cNvPr>
                <p:cNvSpPr/>
                <p:nvPr/>
              </p:nvSpPr>
              <p:spPr>
                <a:xfrm>
                  <a:off x="11626365" y="6346224"/>
                  <a:ext cx="18806" cy="20869"/>
                </a:xfrm>
                <a:custGeom>
                  <a:avLst/>
                  <a:gdLst>
                    <a:gd name="connsiteX0" fmla="*/ 4729 w 18806"/>
                    <a:gd name="connsiteY0" fmla="*/ 4627 h 20869"/>
                    <a:gd name="connsiteX1" fmla="*/ 5812 w 18806"/>
                    <a:gd name="connsiteY1" fmla="*/ 5709 h 20869"/>
                    <a:gd name="connsiteX2" fmla="*/ 4729 w 18806"/>
                    <a:gd name="connsiteY2" fmla="*/ 4627 h 20869"/>
                    <a:gd name="connsiteX3" fmla="*/ 3647 w 18806"/>
                    <a:gd name="connsiteY3" fmla="*/ 6792 h 20869"/>
                    <a:gd name="connsiteX4" fmla="*/ 4729 w 18806"/>
                    <a:gd name="connsiteY4" fmla="*/ 5709 h 20869"/>
                    <a:gd name="connsiteX5" fmla="*/ 6895 w 18806"/>
                    <a:gd name="connsiteY5" fmla="*/ 7875 h 20869"/>
                    <a:gd name="connsiteX6" fmla="*/ 9061 w 18806"/>
                    <a:gd name="connsiteY6" fmla="*/ 6792 h 20869"/>
                    <a:gd name="connsiteX7" fmla="*/ 6895 w 18806"/>
                    <a:gd name="connsiteY7" fmla="*/ 10041 h 20869"/>
                    <a:gd name="connsiteX8" fmla="*/ 10144 w 18806"/>
                    <a:gd name="connsiteY8" fmla="*/ 6792 h 20869"/>
                    <a:gd name="connsiteX9" fmla="*/ 10144 w 18806"/>
                    <a:gd name="connsiteY9" fmla="*/ 10041 h 20869"/>
                    <a:gd name="connsiteX10" fmla="*/ 9061 w 18806"/>
                    <a:gd name="connsiteY10" fmla="*/ 10041 h 20869"/>
                    <a:gd name="connsiteX11" fmla="*/ 10144 w 18806"/>
                    <a:gd name="connsiteY11" fmla="*/ 11124 h 20869"/>
                    <a:gd name="connsiteX12" fmla="*/ 7978 w 18806"/>
                    <a:gd name="connsiteY12" fmla="*/ 12206 h 20869"/>
                    <a:gd name="connsiteX13" fmla="*/ 9061 w 18806"/>
                    <a:gd name="connsiteY13" fmla="*/ 14372 h 20869"/>
                    <a:gd name="connsiteX14" fmla="*/ 7978 w 18806"/>
                    <a:gd name="connsiteY14" fmla="*/ 15455 h 20869"/>
                    <a:gd name="connsiteX15" fmla="*/ 12309 w 18806"/>
                    <a:gd name="connsiteY15" fmla="*/ 17621 h 20869"/>
                    <a:gd name="connsiteX16" fmla="*/ 11227 w 18806"/>
                    <a:gd name="connsiteY16" fmla="*/ 18704 h 20869"/>
                    <a:gd name="connsiteX17" fmla="*/ 13392 w 18806"/>
                    <a:gd name="connsiteY17" fmla="*/ 15455 h 20869"/>
                    <a:gd name="connsiteX18" fmla="*/ 14475 w 18806"/>
                    <a:gd name="connsiteY18" fmla="*/ 16538 h 20869"/>
                    <a:gd name="connsiteX19" fmla="*/ 12309 w 18806"/>
                    <a:gd name="connsiteY19" fmla="*/ 18704 h 20869"/>
                    <a:gd name="connsiteX20" fmla="*/ 13392 w 18806"/>
                    <a:gd name="connsiteY20" fmla="*/ 18704 h 20869"/>
                    <a:gd name="connsiteX21" fmla="*/ 12309 w 18806"/>
                    <a:gd name="connsiteY21" fmla="*/ 20869 h 20869"/>
                    <a:gd name="connsiteX22" fmla="*/ 14475 w 18806"/>
                    <a:gd name="connsiteY22" fmla="*/ 19786 h 20869"/>
                    <a:gd name="connsiteX23" fmla="*/ 16641 w 18806"/>
                    <a:gd name="connsiteY23" fmla="*/ 18704 h 20869"/>
                    <a:gd name="connsiteX24" fmla="*/ 16641 w 18806"/>
                    <a:gd name="connsiteY24" fmla="*/ 19786 h 20869"/>
                    <a:gd name="connsiteX25" fmla="*/ 18806 w 18806"/>
                    <a:gd name="connsiteY25" fmla="*/ 16538 h 20869"/>
                    <a:gd name="connsiteX26" fmla="*/ 14475 w 18806"/>
                    <a:gd name="connsiteY26" fmla="*/ 13289 h 20869"/>
                    <a:gd name="connsiteX27" fmla="*/ 12309 w 18806"/>
                    <a:gd name="connsiteY27" fmla="*/ 13289 h 20869"/>
                    <a:gd name="connsiteX28" fmla="*/ 14475 w 18806"/>
                    <a:gd name="connsiteY28" fmla="*/ 11124 h 20869"/>
                    <a:gd name="connsiteX29" fmla="*/ 12309 w 18806"/>
                    <a:gd name="connsiteY29" fmla="*/ 13289 h 20869"/>
                    <a:gd name="connsiteX30" fmla="*/ 13392 w 18806"/>
                    <a:gd name="connsiteY30" fmla="*/ 11124 h 20869"/>
                    <a:gd name="connsiteX31" fmla="*/ 11227 w 18806"/>
                    <a:gd name="connsiteY31" fmla="*/ 12206 h 20869"/>
                    <a:gd name="connsiteX32" fmla="*/ 13392 w 18806"/>
                    <a:gd name="connsiteY32" fmla="*/ 10041 h 20869"/>
                    <a:gd name="connsiteX33" fmla="*/ 7978 w 18806"/>
                    <a:gd name="connsiteY33" fmla="*/ 3544 h 20869"/>
                    <a:gd name="connsiteX34" fmla="*/ 6895 w 18806"/>
                    <a:gd name="connsiteY34" fmla="*/ 4627 h 20869"/>
                    <a:gd name="connsiteX35" fmla="*/ 4729 w 18806"/>
                    <a:gd name="connsiteY35" fmla="*/ 4627 h 20869"/>
                    <a:gd name="connsiteX36" fmla="*/ 5812 w 18806"/>
                    <a:gd name="connsiteY36" fmla="*/ 2461 h 20869"/>
                    <a:gd name="connsiteX37" fmla="*/ 3647 w 18806"/>
                    <a:gd name="connsiteY37" fmla="*/ 2461 h 20869"/>
                    <a:gd name="connsiteX38" fmla="*/ 7978 w 18806"/>
                    <a:gd name="connsiteY38" fmla="*/ 1378 h 20869"/>
                    <a:gd name="connsiteX39" fmla="*/ 6895 w 18806"/>
                    <a:gd name="connsiteY39" fmla="*/ 295 h 20869"/>
                    <a:gd name="connsiteX40" fmla="*/ 5812 w 18806"/>
                    <a:gd name="connsiteY40" fmla="*/ 1378 h 20869"/>
                    <a:gd name="connsiteX41" fmla="*/ 5812 w 18806"/>
                    <a:gd name="connsiteY41" fmla="*/ 295 h 20869"/>
                    <a:gd name="connsiteX42" fmla="*/ 1481 w 18806"/>
                    <a:gd name="connsiteY42" fmla="*/ 2461 h 20869"/>
                    <a:gd name="connsiteX43" fmla="*/ 398 w 18806"/>
                    <a:gd name="connsiteY43" fmla="*/ 6792 h 20869"/>
                    <a:gd name="connsiteX44" fmla="*/ 4729 w 18806"/>
                    <a:gd name="connsiteY44" fmla="*/ 4627 h 20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8806" h="20869">
                      <a:moveTo>
                        <a:pt x="4729" y="4627"/>
                      </a:moveTo>
                      <a:cubicBezTo>
                        <a:pt x="4729" y="4627"/>
                        <a:pt x="5812" y="4627"/>
                        <a:pt x="5812" y="5709"/>
                      </a:cubicBezTo>
                      <a:cubicBezTo>
                        <a:pt x="4729" y="5709"/>
                        <a:pt x="4729" y="5709"/>
                        <a:pt x="4729" y="4627"/>
                      </a:cubicBezTo>
                      <a:cubicBezTo>
                        <a:pt x="2564" y="6792"/>
                        <a:pt x="4729" y="5709"/>
                        <a:pt x="3647" y="6792"/>
                      </a:cubicBezTo>
                      <a:cubicBezTo>
                        <a:pt x="3647" y="6792"/>
                        <a:pt x="3647" y="6792"/>
                        <a:pt x="4729" y="5709"/>
                      </a:cubicBezTo>
                      <a:cubicBezTo>
                        <a:pt x="4729" y="6792"/>
                        <a:pt x="6895" y="5709"/>
                        <a:pt x="6895" y="7875"/>
                      </a:cubicBezTo>
                      <a:cubicBezTo>
                        <a:pt x="7978" y="7875"/>
                        <a:pt x="7978" y="7875"/>
                        <a:pt x="9061" y="6792"/>
                      </a:cubicBezTo>
                      <a:cubicBezTo>
                        <a:pt x="7978" y="8958"/>
                        <a:pt x="7978" y="7875"/>
                        <a:pt x="6895" y="10041"/>
                      </a:cubicBezTo>
                      <a:cubicBezTo>
                        <a:pt x="7978" y="10041"/>
                        <a:pt x="9061" y="7875"/>
                        <a:pt x="10144" y="6792"/>
                      </a:cubicBezTo>
                      <a:cubicBezTo>
                        <a:pt x="9061" y="10041"/>
                        <a:pt x="11227" y="7875"/>
                        <a:pt x="10144" y="10041"/>
                      </a:cubicBezTo>
                      <a:cubicBezTo>
                        <a:pt x="10144" y="10041"/>
                        <a:pt x="9061" y="10041"/>
                        <a:pt x="9061" y="10041"/>
                      </a:cubicBezTo>
                      <a:cubicBezTo>
                        <a:pt x="6895" y="12206"/>
                        <a:pt x="10144" y="10041"/>
                        <a:pt x="10144" y="11124"/>
                      </a:cubicBezTo>
                      <a:lnTo>
                        <a:pt x="7978" y="12206"/>
                      </a:lnTo>
                      <a:cubicBezTo>
                        <a:pt x="9061" y="12206"/>
                        <a:pt x="10144" y="12206"/>
                        <a:pt x="9061" y="14372"/>
                      </a:cubicBezTo>
                      <a:lnTo>
                        <a:pt x="7978" y="15455"/>
                      </a:lnTo>
                      <a:cubicBezTo>
                        <a:pt x="10144" y="15455"/>
                        <a:pt x="11227" y="17621"/>
                        <a:pt x="12309" y="17621"/>
                      </a:cubicBezTo>
                      <a:lnTo>
                        <a:pt x="11227" y="18704"/>
                      </a:lnTo>
                      <a:cubicBezTo>
                        <a:pt x="13392" y="18704"/>
                        <a:pt x="10144" y="16538"/>
                        <a:pt x="13392" y="15455"/>
                      </a:cubicBezTo>
                      <a:cubicBezTo>
                        <a:pt x="10144" y="18704"/>
                        <a:pt x="14475" y="15455"/>
                        <a:pt x="14475" y="16538"/>
                      </a:cubicBezTo>
                      <a:cubicBezTo>
                        <a:pt x="13392" y="17621"/>
                        <a:pt x="13392" y="16538"/>
                        <a:pt x="12309" y="18704"/>
                      </a:cubicBezTo>
                      <a:cubicBezTo>
                        <a:pt x="14475" y="17621"/>
                        <a:pt x="13392" y="18704"/>
                        <a:pt x="13392" y="18704"/>
                      </a:cubicBezTo>
                      <a:cubicBezTo>
                        <a:pt x="12309" y="19786"/>
                        <a:pt x="14475" y="19786"/>
                        <a:pt x="12309" y="20869"/>
                      </a:cubicBezTo>
                      <a:cubicBezTo>
                        <a:pt x="12309" y="20869"/>
                        <a:pt x="13392" y="20869"/>
                        <a:pt x="14475" y="19786"/>
                      </a:cubicBezTo>
                      <a:cubicBezTo>
                        <a:pt x="15558" y="19786"/>
                        <a:pt x="16641" y="18704"/>
                        <a:pt x="16641" y="18704"/>
                      </a:cubicBezTo>
                      <a:cubicBezTo>
                        <a:pt x="15558" y="19786"/>
                        <a:pt x="16641" y="19786"/>
                        <a:pt x="16641" y="19786"/>
                      </a:cubicBezTo>
                      <a:cubicBezTo>
                        <a:pt x="15558" y="18704"/>
                        <a:pt x="18806" y="17621"/>
                        <a:pt x="18806" y="16538"/>
                      </a:cubicBezTo>
                      <a:cubicBezTo>
                        <a:pt x="16641" y="16538"/>
                        <a:pt x="14475" y="15455"/>
                        <a:pt x="14475" y="13289"/>
                      </a:cubicBezTo>
                      <a:cubicBezTo>
                        <a:pt x="12309" y="15455"/>
                        <a:pt x="13392" y="12206"/>
                        <a:pt x="12309" y="13289"/>
                      </a:cubicBezTo>
                      <a:cubicBezTo>
                        <a:pt x="13392" y="12206"/>
                        <a:pt x="13392" y="12206"/>
                        <a:pt x="14475" y="11124"/>
                      </a:cubicBezTo>
                      <a:cubicBezTo>
                        <a:pt x="13392" y="11124"/>
                        <a:pt x="13392" y="12206"/>
                        <a:pt x="12309" y="13289"/>
                      </a:cubicBezTo>
                      <a:cubicBezTo>
                        <a:pt x="11227" y="13289"/>
                        <a:pt x="12309" y="12206"/>
                        <a:pt x="13392" y="11124"/>
                      </a:cubicBezTo>
                      <a:cubicBezTo>
                        <a:pt x="13392" y="10041"/>
                        <a:pt x="12309" y="11124"/>
                        <a:pt x="11227" y="12206"/>
                      </a:cubicBezTo>
                      <a:lnTo>
                        <a:pt x="13392" y="10041"/>
                      </a:lnTo>
                      <a:cubicBezTo>
                        <a:pt x="11227" y="8958"/>
                        <a:pt x="6895" y="6792"/>
                        <a:pt x="7978" y="3544"/>
                      </a:cubicBezTo>
                      <a:lnTo>
                        <a:pt x="6895" y="4627"/>
                      </a:lnTo>
                      <a:cubicBezTo>
                        <a:pt x="7978" y="4627"/>
                        <a:pt x="6895" y="4627"/>
                        <a:pt x="4729" y="4627"/>
                      </a:cubicBezTo>
                      <a:cubicBezTo>
                        <a:pt x="4729" y="3544"/>
                        <a:pt x="4729" y="3544"/>
                        <a:pt x="5812" y="2461"/>
                      </a:cubicBezTo>
                      <a:lnTo>
                        <a:pt x="3647" y="2461"/>
                      </a:lnTo>
                      <a:cubicBezTo>
                        <a:pt x="4729" y="2461"/>
                        <a:pt x="5812" y="1378"/>
                        <a:pt x="7978" y="1378"/>
                      </a:cubicBezTo>
                      <a:cubicBezTo>
                        <a:pt x="6895" y="1378"/>
                        <a:pt x="7978" y="295"/>
                        <a:pt x="6895" y="295"/>
                      </a:cubicBezTo>
                      <a:lnTo>
                        <a:pt x="5812" y="1378"/>
                      </a:lnTo>
                      <a:cubicBezTo>
                        <a:pt x="3647" y="1378"/>
                        <a:pt x="4729" y="295"/>
                        <a:pt x="5812" y="295"/>
                      </a:cubicBezTo>
                      <a:cubicBezTo>
                        <a:pt x="3647" y="-788"/>
                        <a:pt x="2564" y="1378"/>
                        <a:pt x="1481" y="2461"/>
                      </a:cubicBezTo>
                      <a:cubicBezTo>
                        <a:pt x="5812" y="2461"/>
                        <a:pt x="-1768" y="4627"/>
                        <a:pt x="398" y="6792"/>
                      </a:cubicBezTo>
                      <a:cubicBezTo>
                        <a:pt x="3647" y="5709"/>
                        <a:pt x="3647" y="4627"/>
                        <a:pt x="4729" y="46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82" name="Полилиния: фигура 3781">
                  <a:extLst>
                    <a:ext uri="{FF2B5EF4-FFF2-40B4-BE49-F238E27FC236}">
                      <a16:creationId xmlns:a16="http://schemas.microsoft.com/office/drawing/2014/main" id="{0116980A-1F73-AA6D-0884-194F0AC0D58F}"/>
                    </a:ext>
                  </a:extLst>
                </p:cNvPr>
                <p:cNvSpPr/>
                <p:nvPr/>
              </p:nvSpPr>
              <p:spPr>
                <a:xfrm>
                  <a:off x="11634945" y="6346520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0 h 481"/>
                    <a:gd name="connsiteX1" fmla="*/ 481 w 481"/>
                    <a:gd name="connsiteY1" fmla="*/ 0 h 481"/>
                    <a:gd name="connsiteX2" fmla="*/ 481 w 481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481" y="0"/>
                      </a:moveTo>
                      <a:cubicBezTo>
                        <a:pt x="481" y="0"/>
                        <a:pt x="-602" y="0"/>
                        <a:pt x="481" y="0"/>
                      </a:cubicBezTo>
                      <a:cubicBezTo>
                        <a:pt x="-602" y="0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83" name="Полилиния: фигура 3782">
                  <a:extLst>
                    <a:ext uri="{FF2B5EF4-FFF2-40B4-BE49-F238E27FC236}">
                      <a16:creationId xmlns:a16="http://schemas.microsoft.com/office/drawing/2014/main" id="{866953BD-C689-EB6D-6BC8-F784ABAB4251}"/>
                    </a:ext>
                  </a:extLst>
                </p:cNvPr>
                <p:cNvSpPr/>
                <p:nvPr/>
              </p:nvSpPr>
              <p:spPr>
                <a:xfrm>
                  <a:off x="11645172" y="6367094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84" name="Полилиния: фигура 3783">
                  <a:extLst>
                    <a:ext uri="{FF2B5EF4-FFF2-40B4-BE49-F238E27FC236}">
                      <a16:creationId xmlns:a16="http://schemas.microsoft.com/office/drawing/2014/main" id="{5EA3FC3B-6DD2-0AD3-EB72-1BF8E72BF968}"/>
                    </a:ext>
                  </a:extLst>
                </p:cNvPr>
                <p:cNvSpPr/>
                <p:nvPr/>
              </p:nvSpPr>
              <p:spPr>
                <a:xfrm>
                  <a:off x="11633261" y="63454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85" name="Полилиния: фигура 3784">
                  <a:extLst>
                    <a:ext uri="{FF2B5EF4-FFF2-40B4-BE49-F238E27FC236}">
                      <a16:creationId xmlns:a16="http://schemas.microsoft.com/office/drawing/2014/main" id="{FC817BFF-F216-151A-B474-957E88670DAD}"/>
                    </a:ext>
                  </a:extLst>
                </p:cNvPr>
                <p:cNvSpPr/>
                <p:nvPr/>
              </p:nvSpPr>
              <p:spPr>
                <a:xfrm>
                  <a:off x="11628929" y="6346520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86" name="Полилиния: фигура 3785">
                  <a:extLst>
                    <a:ext uri="{FF2B5EF4-FFF2-40B4-BE49-F238E27FC236}">
                      <a16:creationId xmlns:a16="http://schemas.microsoft.com/office/drawing/2014/main" id="{B8252B80-2426-EE90-2C00-126696114BAB}"/>
                    </a:ext>
                  </a:extLst>
                </p:cNvPr>
                <p:cNvSpPr/>
                <p:nvPr/>
              </p:nvSpPr>
              <p:spPr>
                <a:xfrm>
                  <a:off x="11647337" y="6370944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lnTo>
                        <a:pt x="0" y="481"/>
                      </a:ln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87" name="Полилиния: фигура 3786">
                  <a:extLst>
                    <a:ext uri="{FF2B5EF4-FFF2-40B4-BE49-F238E27FC236}">
                      <a16:creationId xmlns:a16="http://schemas.microsoft.com/office/drawing/2014/main" id="{9E361F2A-57D9-F9BC-1CDB-D9C0B8DC63E6}"/>
                    </a:ext>
                  </a:extLst>
                </p:cNvPr>
                <p:cNvSpPr/>
                <p:nvPr/>
              </p:nvSpPr>
              <p:spPr>
                <a:xfrm>
                  <a:off x="11656000" y="637792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88" name="Полилиния: фигура 3787">
                  <a:extLst>
                    <a:ext uri="{FF2B5EF4-FFF2-40B4-BE49-F238E27FC236}">
                      <a16:creationId xmlns:a16="http://schemas.microsoft.com/office/drawing/2014/main" id="{26B1BC75-0E64-30AE-BE7D-9DCBD1BFCC69}"/>
                    </a:ext>
                  </a:extLst>
                </p:cNvPr>
                <p:cNvSpPr/>
                <p:nvPr/>
              </p:nvSpPr>
              <p:spPr>
                <a:xfrm>
                  <a:off x="11644089" y="6361679"/>
                  <a:ext cx="37899" cy="19491"/>
                </a:xfrm>
                <a:custGeom>
                  <a:avLst/>
                  <a:gdLst>
                    <a:gd name="connsiteX0" fmla="*/ 37900 w 37899"/>
                    <a:gd name="connsiteY0" fmla="*/ 5414 h 19491"/>
                    <a:gd name="connsiteX1" fmla="*/ 36817 w 37899"/>
                    <a:gd name="connsiteY1" fmla="*/ 2166 h 19491"/>
                    <a:gd name="connsiteX2" fmla="*/ 37900 w 37899"/>
                    <a:gd name="connsiteY2" fmla="*/ 2166 h 19491"/>
                    <a:gd name="connsiteX3" fmla="*/ 34651 w 37899"/>
                    <a:gd name="connsiteY3" fmla="*/ 0 h 19491"/>
                    <a:gd name="connsiteX4" fmla="*/ 35734 w 37899"/>
                    <a:gd name="connsiteY4" fmla="*/ 1083 h 19491"/>
                    <a:gd name="connsiteX5" fmla="*/ 33568 w 37899"/>
                    <a:gd name="connsiteY5" fmla="*/ 1083 h 19491"/>
                    <a:gd name="connsiteX6" fmla="*/ 35734 w 37899"/>
                    <a:gd name="connsiteY6" fmla="*/ 4331 h 19491"/>
                    <a:gd name="connsiteX7" fmla="*/ 34651 w 37899"/>
                    <a:gd name="connsiteY7" fmla="*/ 3249 h 19491"/>
                    <a:gd name="connsiteX8" fmla="*/ 36817 w 37899"/>
                    <a:gd name="connsiteY8" fmla="*/ 6497 h 19491"/>
                    <a:gd name="connsiteX9" fmla="*/ 33568 w 37899"/>
                    <a:gd name="connsiteY9" fmla="*/ 6497 h 19491"/>
                    <a:gd name="connsiteX10" fmla="*/ 32485 w 37899"/>
                    <a:gd name="connsiteY10" fmla="*/ 7580 h 19491"/>
                    <a:gd name="connsiteX11" fmla="*/ 31402 w 37899"/>
                    <a:gd name="connsiteY11" fmla="*/ 9746 h 19491"/>
                    <a:gd name="connsiteX12" fmla="*/ 29237 w 37899"/>
                    <a:gd name="connsiteY12" fmla="*/ 8663 h 19491"/>
                    <a:gd name="connsiteX13" fmla="*/ 29237 w 37899"/>
                    <a:gd name="connsiteY13" fmla="*/ 10828 h 19491"/>
                    <a:gd name="connsiteX14" fmla="*/ 29237 w 37899"/>
                    <a:gd name="connsiteY14" fmla="*/ 12994 h 19491"/>
                    <a:gd name="connsiteX15" fmla="*/ 27071 w 37899"/>
                    <a:gd name="connsiteY15" fmla="*/ 12994 h 19491"/>
                    <a:gd name="connsiteX16" fmla="*/ 27071 w 37899"/>
                    <a:gd name="connsiteY16" fmla="*/ 11911 h 19491"/>
                    <a:gd name="connsiteX17" fmla="*/ 25988 w 37899"/>
                    <a:gd name="connsiteY17" fmla="*/ 11911 h 19491"/>
                    <a:gd name="connsiteX18" fmla="*/ 25988 w 37899"/>
                    <a:gd name="connsiteY18" fmla="*/ 15160 h 19491"/>
                    <a:gd name="connsiteX19" fmla="*/ 23822 w 37899"/>
                    <a:gd name="connsiteY19" fmla="*/ 11911 h 19491"/>
                    <a:gd name="connsiteX20" fmla="*/ 22739 w 37899"/>
                    <a:gd name="connsiteY20" fmla="*/ 15160 h 19491"/>
                    <a:gd name="connsiteX21" fmla="*/ 23822 w 37899"/>
                    <a:gd name="connsiteY21" fmla="*/ 16243 h 19491"/>
                    <a:gd name="connsiteX22" fmla="*/ 20574 w 37899"/>
                    <a:gd name="connsiteY22" fmla="*/ 18408 h 19491"/>
                    <a:gd name="connsiteX23" fmla="*/ 20574 w 37899"/>
                    <a:gd name="connsiteY23" fmla="*/ 16243 h 19491"/>
                    <a:gd name="connsiteX24" fmla="*/ 22739 w 37899"/>
                    <a:gd name="connsiteY24" fmla="*/ 12994 h 19491"/>
                    <a:gd name="connsiteX25" fmla="*/ 19491 w 37899"/>
                    <a:gd name="connsiteY25" fmla="*/ 14077 h 19491"/>
                    <a:gd name="connsiteX26" fmla="*/ 19491 w 37899"/>
                    <a:gd name="connsiteY26" fmla="*/ 12994 h 19491"/>
                    <a:gd name="connsiteX27" fmla="*/ 16243 w 37899"/>
                    <a:gd name="connsiteY27" fmla="*/ 14077 h 19491"/>
                    <a:gd name="connsiteX28" fmla="*/ 17325 w 37899"/>
                    <a:gd name="connsiteY28" fmla="*/ 12994 h 19491"/>
                    <a:gd name="connsiteX29" fmla="*/ 14077 w 37899"/>
                    <a:gd name="connsiteY29" fmla="*/ 11911 h 19491"/>
                    <a:gd name="connsiteX30" fmla="*/ 12994 w 37899"/>
                    <a:gd name="connsiteY30" fmla="*/ 12994 h 19491"/>
                    <a:gd name="connsiteX31" fmla="*/ 10828 w 37899"/>
                    <a:gd name="connsiteY31" fmla="*/ 10828 h 19491"/>
                    <a:gd name="connsiteX32" fmla="*/ 7580 w 37899"/>
                    <a:gd name="connsiteY32" fmla="*/ 12994 h 19491"/>
                    <a:gd name="connsiteX33" fmla="*/ 8663 w 37899"/>
                    <a:gd name="connsiteY33" fmla="*/ 10828 h 19491"/>
                    <a:gd name="connsiteX34" fmla="*/ 11911 w 37899"/>
                    <a:gd name="connsiteY34" fmla="*/ 8663 h 19491"/>
                    <a:gd name="connsiteX35" fmla="*/ 8663 w 37899"/>
                    <a:gd name="connsiteY35" fmla="*/ 8663 h 19491"/>
                    <a:gd name="connsiteX36" fmla="*/ 9746 w 37899"/>
                    <a:gd name="connsiteY36" fmla="*/ 7580 h 19491"/>
                    <a:gd name="connsiteX37" fmla="*/ 6497 w 37899"/>
                    <a:gd name="connsiteY37" fmla="*/ 8663 h 19491"/>
                    <a:gd name="connsiteX38" fmla="*/ 7580 w 37899"/>
                    <a:gd name="connsiteY38" fmla="*/ 7580 h 19491"/>
                    <a:gd name="connsiteX39" fmla="*/ 2165 w 37899"/>
                    <a:gd name="connsiteY39" fmla="*/ 4331 h 19491"/>
                    <a:gd name="connsiteX40" fmla="*/ 0 w 37899"/>
                    <a:gd name="connsiteY40" fmla="*/ 8663 h 19491"/>
                    <a:gd name="connsiteX41" fmla="*/ 4331 w 37899"/>
                    <a:gd name="connsiteY41" fmla="*/ 7580 h 19491"/>
                    <a:gd name="connsiteX42" fmla="*/ 3248 w 37899"/>
                    <a:gd name="connsiteY42" fmla="*/ 9746 h 19491"/>
                    <a:gd name="connsiteX43" fmla="*/ 5414 w 37899"/>
                    <a:gd name="connsiteY43" fmla="*/ 7580 h 19491"/>
                    <a:gd name="connsiteX44" fmla="*/ 5414 w 37899"/>
                    <a:gd name="connsiteY44" fmla="*/ 8663 h 19491"/>
                    <a:gd name="connsiteX45" fmla="*/ 2165 w 37899"/>
                    <a:gd name="connsiteY45" fmla="*/ 11911 h 19491"/>
                    <a:gd name="connsiteX46" fmla="*/ 3248 w 37899"/>
                    <a:gd name="connsiteY46" fmla="*/ 11911 h 19491"/>
                    <a:gd name="connsiteX47" fmla="*/ 2165 w 37899"/>
                    <a:gd name="connsiteY47" fmla="*/ 12994 h 19491"/>
                    <a:gd name="connsiteX48" fmla="*/ 4331 w 37899"/>
                    <a:gd name="connsiteY48" fmla="*/ 14077 h 19491"/>
                    <a:gd name="connsiteX49" fmla="*/ 4331 w 37899"/>
                    <a:gd name="connsiteY49" fmla="*/ 12994 h 19491"/>
                    <a:gd name="connsiteX50" fmla="*/ 5414 w 37899"/>
                    <a:gd name="connsiteY50" fmla="*/ 11911 h 19491"/>
                    <a:gd name="connsiteX51" fmla="*/ 5414 w 37899"/>
                    <a:gd name="connsiteY51" fmla="*/ 14077 h 19491"/>
                    <a:gd name="connsiteX52" fmla="*/ 8663 w 37899"/>
                    <a:gd name="connsiteY52" fmla="*/ 11911 h 19491"/>
                    <a:gd name="connsiteX53" fmla="*/ 8663 w 37899"/>
                    <a:gd name="connsiteY53" fmla="*/ 15160 h 19491"/>
                    <a:gd name="connsiteX54" fmla="*/ 10828 w 37899"/>
                    <a:gd name="connsiteY54" fmla="*/ 14077 h 19491"/>
                    <a:gd name="connsiteX55" fmla="*/ 10828 w 37899"/>
                    <a:gd name="connsiteY55" fmla="*/ 15160 h 19491"/>
                    <a:gd name="connsiteX56" fmla="*/ 10828 w 37899"/>
                    <a:gd name="connsiteY56" fmla="*/ 15160 h 19491"/>
                    <a:gd name="connsiteX57" fmla="*/ 10828 w 37899"/>
                    <a:gd name="connsiteY57" fmla="*/ 15160 h 19491"/>
                    <a:gd name="connsiteX58" fmla="*/ 10828 w 37899"/>
                    <a:gd name="connsiteY58" fmla="*/ 15160 h 19491"/>
                    <a:gd name="connsiteX59" fmla="*/ 11911 w 37899"/>
                    <a:gd name="connsiteY59" fmla="*/ 15160 h 19491"/>
                    <a:gd name="connsiteX60" fmla="*/ 10828 w 37899"/>
                    <a:gd name="connsiteY60" fmla="*/ 16243 h 19491"/>
                    <a:gd name="connsiteX61" fmla="*/ 14077 w 37899"/>
                    <a:gd name="connsiteY61" fmla="*/ 16243 h 19491"/>
                    <a:gd name="connsiteX62" fmla="*/ 16243 w 37899"/>
                    <a:gd name="connsiteY62" fmla="*/ 12994 h 19491"/>
                    <a:gd name="connsiteX63" fmla="*/ 16243 w 37899"/>
                    <a:gd name="connsiteY63" fmla="*/ 16243 h 19491"/>
                    <a:gd name="connsiteX64" fmla="*/ 18408 w 37899"/>
                    <a:gd name="connsiteY64" fmla="*/ 16243 h 19491"/>
                    <a:gd name="connsiteX65" fmla="*/ 17325 w 37899"/>
                    <a:gd name="connsiteY65" fmla="*/ 18408 h 19491"/>
                    <a:gd name="connsiteX66" fmla="*/ 20574 w 37899"/>
                    <a:gd name="connsiteY66" fmla="*/ 17325 h 19491"/>
                    <a:gd name="connsiteX67" fmla="*/ 20574 w 37899"/>
                    <a:gd name="connsiteY67" fmla="*/ 19491 h 19491"/>
                    <a:gd name="connsiteX68" fmla="*/ 21657 w 37899"/>
                    <a:gd name="connsiteY68" fmla="*/ 18408 h 19491"/>
                    <a:gd name="connsiteX69" fmla="*/ 21657 w 37899"/>
                    <a:gd name="connsiteY69" fmla="*/ 17325 h 19491"/>
                    <a:gd name="connsiteX70" fmla="*/ 24905 w 37899"/>
                    <a:gd name="connsiteY70" fmla="*/ 18408 h 19491"/>
                    <a:gd name="connsiteX71" fmla="*/ 24905 w 37899"/>
                    <a:gd name="connsiteY71" fmla="*/ 17325 h 19491"/>
                    <a:gd name="connsiteX72" fmla="*/ 24905 w 37899"/>
                    <a:gd name="connsiteY72" fmla="*/ 16243 h 19491"/>
                    <a:gd name="connsiteX73" fmla="*/ 27071 w 37899"/>
                    <a:gd name="connsiteY73" fmla="*/ 16243 h 19491"/>
                    <a:gd name="connsiteX74" fmla="*/ 27071 w 37899"/>
                    <a:gd name="connsiteY74" fmla="*/ 12994 h 19491"/>
                    <a:gd name="connsiteX75" fmla="*/ 28154 w 37899"/>
                    <a:gd name="connsiteY75" fmla="*/ 12994 h 19491"/>
                    <a:gd name="connsiteX76" fmla="*/ 28154 w 37899"/>
                    <a:gd name="connsiteY76" fmla="*/ 14077 h 19491"/>
                    <a:gd name="connsiteX77" fmla="*/ 29237 w 37899"/>
                    <a:gd name="connsiteY77" fmla="*/ 12994 h 19491"/>
                    <a:gd name="connsiteX78" fmla="*/ 31402 w 37899"/>
                    <a:gd name="connsiteY78" fmla="*/ 14077 h 19491"/>
                    <a:gd name="connsiteX79" fmla="*/ 32485 w 37899"/>
                    <a:gd name="connsiteY79" fmla="*/ 11911 h 19491"/>
                    <a:gd name="connsiteX80" fmla="*/ 32485 w 37899"/>
                    <a:gd name="connsiteY80" fmla="*/ 9746 h 19491"/>
                    <a:gd name="connsiteX81" fmla="*/ 30320 w 37899"/>
                    <a:gd name="connsiteY81" fmla="*/ 10828 h 19491"/>
                    <a:gd name="connsiteX82" fmla="*/ 29237 w 37899"/>
                    <a:gd name="connsiteY82" fmla="*/ 9746 h 19491"/>
                    <a:gd name="connsiteX83" fmla="*/ 31402 w 37899"/>
                    <a:gd name="connsiteY83" fmla="*/ 8663 h 19491"/>
                    <a:gd name="connsiteX84" fmla="*/ 33568 w 37899"/>
                    <a:gd name="connsiteY84" fmla="*/ 10828 h 19491"/>
                    <a:gd name="connsiteX85" fmla="*/ 34651 w 37899"/>
                    <a:gd name="connsiteY85" fmla="*/ 8663 h 19491"/>
                    <a:gd name="connsiteX86" fmla="*/ 37900 w 37899"/>
                    <a:gd name="connsiteY86" fmla="*/ 5414 h 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37899" h="19491">
                      <a:moveTo>
                        <a:pt x="37900" y="5414"/>
                      </a:moveTo>
                      <a:cubicBezTo>
                        <a:pt x="37900" y="4331"/>
                        <a:pt x="37900" y="3249"/>
                        <a:pt x="36817" y="2166"/>
                      </a:cubicBezTo>
                      <a:lnTo>
                        <a:pt x="37900" y="2166"/>
                      </a:lnTo>
                      <a:cubicBezTo>
                        <a:pt x="37900" y="1083"/>
                        <a:pt x="36817" y="0"/>
                        <a:pt x="34651" y="0"/>
                      </a:cubicBezTo>
                      <a:lnTo>
                        <a:pt x="35734" y="1083"/>
                      </a:lnTo>
                      <a:cubicBezTo>
                        <a:pt x="36817" y="2166"/>
                        <a:pt x="33568" y="1083"/>
                        <a:pt x="33568" y="1083"/>
                      </a:cubicBezTo>
                      <a:cubicBezTo>
                        <a:pt x="33568" y="2166"/>
                        <a:pt x="36817" y="4331"/>
                        <a:pt x="35734" y="4331"/>
                      </a:cubicBezTo>
                      <a:cubicBezTo>
                        <a:pt x="35734" y="4331"/>
                        <a:pt x="34651" y="4331"/>
                        <a:pt x="34651" y="3249"/>
                      </a:cubicBezTo>
                      <a:cubicBezTo>
                        <a:pt x="33568" y="3249"/>
                        <a:pt x="36817" y="5414"/>
                        <a:pt x="36817" y="6497"/>
                      </a:cubicBezTo>
                      <a:cubicBezTo>
                        <a:pt x="33568" y="4331"/>
                        <a:pt x="33568" y="5414"/>
                        <a:pt x="33568" y="6497"/>
                      </a:cubicBezTo>
                      <a:cubicBezTo>
                        <a:pt x="33568" y="7580"/>
                        <a:pt x="34651" y="8663"/>
                        <a:pt x="32485" y="7580"/>
                      </a:cubicBezTo>
                      <a:cubicBezTo>
                        <a:pt x="32485" y="8663"/>
                        <a:pt x="31402" y="8663"/>
                        <a:pt x="31402" y="9746"/>
                      </a:cubicBezTo>
                      <a:cubicBezTo>
                        <a:pt x="30320" y="7580"/>
                        <a:pt x="30320" y="9746"/>
                        <a:pt x="29237" y="8663"/>
                      </a:cubicBezTo>
                      <a:cubicBezTo>
                        <a:pt x="30320" y="10828"/>
                        <a:pt x="30320" y="10828"/>
                        <a:pt x="29237" y="10828"/>
                      </a:cubicBezTo>
                      <a:cubicBezTo>
                        <a:pt x="28154" y="10828"/>
                        <a:pt x="28154" y="10828"/>
                        <a:pt x="29237" y="12994"/>
                      </a:cubicBezTo>
                      <a:cubicBezTo>
                        <a:pt x="27071" y="11911"/>
                        <a:pt x="29237" y="12994"/>
                        <a:pt x="27071" y="12994"/>
                      </a:cubicBezTo>
                      <a:cubicBezTo>
                        <a:pt x="27071" y="11911"/>
                        <a:pt x="27071" y="11911"/>
                        <a:pt x="27071" y="11911"/>
                      </a:cubicBezTo>
                      <a:cubicBezTo>
                        <a:pt x="25988" y="10828"/>
                        <a:pt x="27071" y="14077"/>
                        <a:pt x="25988" y="11911"/>
                      </a:cubicBezTo>
                      <a:cubicBezTo>
                        <a:pt x="24905" y="11911"/>
                        <a:pt x="25988" y="12994"/>
                        <a:pt x="25988" y="15160"/>
                      </a:cubicBezTo>
                      <a:cubicBezTo>
                        <a:pt x="24905" y="15160"/>
                        <a:pt x="24905" y="14077"/>
                        <a:pt x="23822" y="11911"/>
                      </a:cubicBezTo>
                      <a:cubicBezTo>
                        <a:pt x="23822" y="14077"/>
                        <a:pt x="23822" y="12994"/>
                        <a:pt x="22739" y="15160"/>
                      </a:cubicBezTo>
                      <a:cubicBezTo>
                        <a:pt x="22739" y="15160"/>
                        <a:pt x="23822" y="16243"/>
                        <a:pt x="23822" y="16243"/>
                      </a:cubicBezTo>
                      <a:cubicBezTo>
                        <a:pt x="22739" y="16243"/>
                        <a:pt x="22739" y="18408"/>
                        <a:pt x="20574" y="18408"/>
                      </a:cubicBezTo>
                      <a:cubicBezTo>
                        <a:pt x="20574" y="15160"/>
                        <a:pt x="22739" y="18408"/>
                        <a:pt x="20574" y="16243"/>
                      </a:cubicBezTo>
                      <a:cubicBezTo>
                        <a:pt x="21657" y="15160"/>
                        <a:pt x="22739" y="15160"/>
                        <a:pt x="22739" y="12994"/>
                      </a:cubicBezTo>
                      <a:cubicBezTo>
                        <a:pt x="21657" y="12994"/>
                        <a:pt x="20574" y="12994"/>
                        <a:pt x="19491" y="14077"/>
                      </a:cubicBezTo>
                      <a:cubicBezTo>
                        <a:pt x="19491" y="12994"/>
                        <a:pt x="20574" y="12994"/>
                        <a:pt x="19491" y="12994"/>
                      </a:cubicBezTo>
                      <a:cubicBezTo>
                        <a:pt x="19491" y="11911"/>
                        <a:pt x="17325" y="15160"/>
                        <a:pt x="16243" y="14077"/>
                      </a:cubicBezTo>
                      <a:lnTo>
                        <a:pt x="17325" y="12994"/>
                      </a:lnTo>
                      <a:cubicBezTo>
                        <a:pt x="16243" y="14077"/>
                        <a:pt x="16243" y="11911"/>
                        <a:pt x="14077" y="11911"/>
                      </a:cubicBezTo>
                      <a:cubicBezTo>
                        <a:pt x="14077" y="12994"/>
                        <a:pt x="14077" y="12994"/>
                        <a:pt x="12994" y="12994"/>
                      </a:cubicBezTo>
                      <a:cubicBezTo>
                        <a:pt x="15160" y="9746"/>
                        <a:pt x="10828" y="14077"/>
                        <a:pt x="10828" y="10828"/>
                      </a:cubicBezTo>
                      <a:cubicBezTo>
                        <a:pt x="9746" y="12994"/>
                        <a:pt x="7580" y="12994"/>
                        <a:pt x="7580" y="12994"/>
                      </a:cubicBezTo>
                      <a:cubicBezTo>
                        <a:pt x="7580" y="11911"/>
                        <a:pt x="8663" y="11911"/>
                        <a:pt x="8663" y="10828"/>
                      </a:cubicBezTo>
                      <a:cubicBezTo>
                        <a:pt x="8663" y="12994"/>
                        <a:pt x="10828" y="8663"/>
                        <a:pt x="11911" y="8663"/>
                      </a:cubicBezTo>
                      <a:cubicBezTo>
                        <a:pt x="10828" y="9746"/>
                        <a:pt x="10828" y="7580"/>
                        <a:pt x="8663" y="8663"/>
                      </a:cubicBezTo>
                      <a:lnTo>
                        <a:pt x="9746" y="7580"/>
                      </a:lnTo>
                      <a:cubicBezTo>
                        <a:pt x="8663" y="6497"/>
                        <a:pt x="6497" y="10828"/>
                        <a:pt x="6497" y="8663"/>
                      </a:cubicBezTo>
                      <a:lnTo>
                        <a:pt x="7580" y="7580"/>
                      </a:lnTo>
                      <a:cubicBezTo>
                        <a:pt x="5414" y="6497"/>
                        <a:pt x="5414" y="3249"/>
                        <a:pt x="2165" y="4331"/>
                      </a:cubicBezTo>
                      <a:cubicBezTo>
                        <a:pt x="1083" y="5414"/>
                        <a:pt x="0" y="7580"/>
                        <a:pt x="0" y="8663"/>
                      </a:cubicBezTo>
                      <a:cubicBezTo>
                        <a:pt x="1083" y="8663"/>
                        <a:pt x="3248" y="7580"/>
                        <a:pt x="4331" y="7580"/>
                      </a:cubicBezTo>
                      <a:lnTo>
                        <a:pt x="3248" y="9746"/>
                      </a:lnTo>
                      <a:cubicBezTo>
                        <a:pt x="4331" y="8663"/>
                        <a:pt x="5414" y="8663"/>
                        <a:pt x="5414" y="7580"/>
                      </a:cubicBezTo>
                      <a:cubicBezTo>
                        <a:pt x="6497" y="7580"/>
                        <a:pt x="4331" y="9746"/>
                        <a:pt x="5414" y="8663"/>
                      </a:cubicBezTo>
                      <a:cubicBezTo>
                        <a:pt x="4331" y="10828"/>
                        <a:pt x="3248" y="10828"/>
                        <a:pt x="2165" y="11911"/>
                      </a:cubicBezTo>
                      <a:lnTo>
                        <a:pt x="3248" y="11911"/>
                      </a:lnTo>
                      <a:cubicBezTo>
                        <a:pt x="2165" y="12994"/>
                        <a:pt x="3248" y="12994"/>
                        <a:pt x="2165" y="12994"/>
                      </a:cubicBezTo>
                      <a:cubicBezTo>
                        <a:pt x="4331" y="11911"/>
                        <a:pt x="3248" y="15160"/>
                        <a:pt x="4331" y="14077"/>
                      </a:cubicBezTo>
                      <a:lnTo>
                        <a:pt x="4331" y="12994"/>
                      </a:lnTo>
                      <a:cubicBezTo>
                        <a:pt x="5414" y="11911"/>
                        <a:pt x="5414" y="11911"/>
                        <a:pt x="5414" y="11911"/>
                      </a:cubicBezTo>
                      <a:cubicBezTo>
                        <a:pt x="4331" y="14077"/>
                        <a:pt x="5414" y="12994"/>
                        <a:pt x="5414" y="14077"/>
                      </a:cubicBezTo>
                      <a:cubicBezTo>
                        <a:pt x="6497" y="14077"/>
                        <a:pt x="7580" y="11911"/>
                        <a:pt x="8663" y="11911"/>
                      </a:cubicBezTo>
                      <a:cubicBezTo>
                        <a:pt x="7580" y="14077"/>
                        <a:pt x="8663" y="14077"/>
                        <a:pt x="8663" y="15160"/>
                      </a:cubicBezTo>
                      <a:cubicBezTo>
                        <a:pt x="9746" y="12994"/>
                        <a:pt x="10828" y="15160"/>
                        <a:pt x="10828" y="14077"/>
                      </a:cubicBezTo>
                      <a:cubicBezTo>
                        <a:pt x="11911" y="14077"/>
                        <a:pt x="11911" y="14077"/>
                        <a:pt x="10828" y="15160"/>
                      </a:cubicBezTo>
                      <a:cubicBezTo>
                        <a:pt x="10828" y="15160"/>
                        <a:pt x="10828" y="15160"/>
                        <a:pt x="10828" y="15160"/>
                      </a:cubicBezTo>
                      <a:lnTo>
                        <a:pt x="10828" y="15160"/>
                      </a:lnTo>
                      <a:cubicBezTo>
                        <a:pt x="10828" y="15160"/>
                        <a:pt x="10828" y="15160"/>
                        <a:pt x="10828" y="15160"/>
                      </a:cubicBezTo>
                      <a:cubicBezTo>
                        <a:pt x="10828" y="15160"/>
                        <a:pt x="11911" y="14077"/>
                        <a:pt x="11911" y="15160"/>
                      </a:cubicBezTo>
                      <a:cubicBezTo>
                        <a:pt x="11911" y="16243"/>
                        <a:pt x="11911" y="15160"/>
                        <a:pt x="10828" y="16243"/>
                      </a:cubicBezTo>
                      <a:cubicBezTo>
                        <a:pt x="11911" y="17325"/>
                        <a:pt x="14077" y="14077"/>
                        <a:pt x="14077" y="16243"/>
                      </a:cubicBezTo>
                      <a:cubicBezTo>
                        <a:pt x="15160" y="15160"/>
                        <a:pt x="16243" y="15160"/>
                        <a:pt x="16243" y="12994"/>
                      </a:cubicBezTo>
                      <a:cubicBezTo>
                        <a:pt x="16243" y="14077"/>
                        <a:pt x="15160" y="16243"/>
                        <a:pt x="16243" y="16243"/>
                      </a:cubicBezTo>
                      <a:cubicBezTo>
                        <a:pt x="17325" y="14077"/>
                        <a:pt x="17325" y="17325"/>
                        <a:pt x="18408" y="16243"/>
                      </a:cubicBezTo>
                      <a:cubicBezTo>
                        <a:pt x="17325" y="18408"/>
                        <a:pt x="18408" y="17325"/>
                        <a:pt x="17325" y="18408"/>
                      </a:cubicBezTo>
                      <a:cubicBezTo>
                        <a:pt x="18408" y="19491"/>
                        <a:pt x="19491" y="16243"/>
                        <a:pt x="20574" y="17325"/>
                      </a:cubicBezTo>
                      <a:cubicBezTo>
                        <a:pt x="20574" y="17325"/>
                        <a:pt x="20574" y="18408"/>
                        <a:pt x="20574" y="19491"/>
                      </a:cubicBezTo>
                      <a:cubicBezTo>
                        <a:pt x="20574" y="18408"/>
                        <a:pt x="21657" y="17325"/>
                        <a:pt x="21657" y="18408"/>
                      </a:cubicBezTo>
                      <a:lnTo>
                        <a:pt x="21657" y="17325"/>
                      </a:lnTo>
                      <a:cubicBezTo>
                        <a:pt x="22739" y="18408"/>
                        <a:pt x="23822" y="17325"/>
                        <a:pt x="24905" y="18408"/>
                      </a:cubicBezTo>
                      <a:cubicBezTo>
                        <a:pt x="24905" y="18408"/>
                        <a:pt x="24905" y="17325"/>
                        <a:pt x="24905" y="17325"/>
                      </a:cubicBezTo>
                      <a:cubicBezTo>
                        <a:pt x="24905" y="16243"/>
                        <a:pt x="24905" y="16243"/>
                        <a:pt x="24905" y="16243"/>
                      </a:cubicBezTo>
                      <a:cubicBezTo>
                        <a:pt x="25988" y="17325"/>
                        <a:pt x="27071" y="17325"/>
                        <a:pt x="27071" y="16243"/>
                      </a:cubicBezTo>
                      <a:cubicBezTo>
                        <a:pt x="27071" y="15160"/>
                        <a:pt x="27071" y="14077"/>
                        <a:pt x="27071" y="12994"/>
                      </a:cubicBezTo>
                      <a:cubicBezTo>
                        <a:pt x="27071" y="12994"/>
                        <a:pt x="28154" y="12994"/>
                        <a:pt x="28154" y="12994"/>
                      </a:cubicBezTo>
                      <a:cubicBezTo>
                        <a:pt x="28154" y="12994"/>
                        <a:pt x="28154" y="14077"/>
                        <a:pt x="28154" y="14077"/>
                      </a:cubicBezTo>
                      <a:cubicBezTo>
                        <a:pt x="28154" y="14077"/>
                        <a:pt x="30320" y="14077"/>
                        <a:pt x="29237" y="12994"/>
                      </a:cubicBezTo>
                      <a:cubicBezTo>
                        <a:pt x="29237" y="11911"/>
                        <a:pt x="30320" y="14077"/>
                        <a:pt x="31402" y="14077"/>
                      </a:cubicBezTo>
                      <a:cubicBezTo>
                        <a:pt x="30320" y="11911"/>
                        <a:pt x="31402" y="11911"/>
                        <a:pt x="32485" y="11911"/>
                      </a:cubicBezTo>
                      <a:cubicBezTo>
                        <a:pt x="33568" y="11911"/>
                        <a:pt x="33568" y="10828"/>
                        <a:pt x="32485" y="9746"/>
                      </a:cubicBezTo>
                      <a:cubicBezTo>
                        <a:pt x="32485" y="9746"/>
                        <a:pt x="30320" y="9746"/>
                        <a:pt x="30320" y="10828"/>
                      </a:cubicBezTo>
                      <a:cubicBezTo>
                        <a:pt x="30320" y="9746"/>
                        <a:pt x="29237" y="9746"/>
                        <a:pt x="29237" y="9746"/>
                      </a:cubicBezTo>
                      <a:cubicBezTo>
                        <a:pt x="29237" y="8663"/>
                        <a:pt x="31402" y="9746"/>
                        <a:pt x="31402" y="8663"/>
                      </a:cubicBezTo>
                      <a:lnTo>
                        <a:pt x="33568" y="10828"/>
                      </a:lnTo>
                      <a:cubicBezTo>
                        <a:pt x="35734" y="10828"/>
                        <a:pt x="34651" y="9746"/>
                        <a:pt x="34651" y="8663"/>
                      </a:cubicBezTo>
                      <a:cubicBezTo>
                        <a:pt x="35734" y="5414"/>
                        <a:pt x="35734" y="4331"/>
                        <a:pt x="3790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89" name="Полилиния: фигура 3788">
                  <a:extLst>
                    <a:ext uri="{FF2B5EF4-FFF2-40B4-BE49-F238E27FC236}">
                      <a16:creationId xmlns:a16="http://schemas.microsoft.com/office/drawing/2014/main" id="{E94512A6-3D73-DA0F-2A86-C5044CEEC910}"/>
                    </a:ext>
                  </a:extLst>
                </p:cNvPr>
                <p:cNvSpPr/>
                <p:nvPr/>
              </p:nvSpPr>
              <p:spPr>
                <a:xfrm>
                  <a:off x="11673326" y="6375756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  <a:gd name="connsiteX3" fmla="*/ 0 w 1082"/>
                    <a:gd name="connsiteY3" fmla="*/ 0 h 1082"/>
                    <a:gd name="connsiteX4" fmla="*/ 0 w 1082"/>
                    <a:gd name="connsiteY4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1083"/>
                        <a:pt x="1083" y="1083"/>
                        <a:pt x="1083" y="1083"/>
                      </a:cubicBez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90" name="Полилиния: фигура 3789">
                  <a:extLst>
                    <a:ext uri="{FF2B5EF4-FFF2-40B4-BE49-F238E27FC236}">
                      <a16:creationId xmlns:a16="http://schemas.microsoft.com/office/drawing/2014/main" id="{6BD073B3-80FF-F9F0-DC51-E0BA10267FD2}"/>
                    </a:ext>
                  </a:extLst>
                </p:cNvPr>
                <p:cNvSpPr/>
                <p:nvPr/>
              </p:nvSpPr>
              <p:spPr>
                <a:xfrm>
                  <a:off x="11673927" y="6375275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481 h 481"/>
                    <a:gd name="connsiteX1" fmla="*/ 481 w 481"/>
                    <a:gd name="connsiteY1" fmla="*/ 481 h 481"/>
                    <a:gd name="connsiteX2" fmla="*/ 481 w 481"/>
                    <a:gd name="connsiteY2" fmla="*/ 481 h 481"/>
                    <a:gd name="connsiteX3" fmla="*/ 481 w 481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481">
                      <a:moveTo>
                        <a:pt x="481" y="481"/>
                      </a:moveTo>
                      <a:cubicBezTo>
                        <a:pt x="481" y="481"/>
                        <a:pt x="481" y="481"/>
                        <a:pt x="481" y="481"/>
                      </a:cubicBezTo>
                      <a:cubicBezTo>
                        <a:pt x="481" y="-602"/>
                        <a:pt x="-602" y="481"/>
                        <a:pt x="481" y="481"/>
                      </a:cubicBezTo>
                      <a:lnTo>
                        <a:pt x="481" y="48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91" name="Полилиния: фигура 3790">
                  <a:extLst>
                    <a:ext uri="{FF2B5EF4-FFF2-40B4-BE49-F238E27FC236}">
                      <a16:creationId xmlns:a16="http://schemas.microsoft.com/office/drawing/2014/main" id="{E044B497-0636-1981-30EA-09FC2C4FD7B1}"/>
                    </a:ext>
                  </a:extLst>
                </p:cNvPr>
                <p:cNvSpPr/>
                <p:nvPr/>
              </p:nvSpPr>
              <p:spPr>
                <a:xfrm>
                  <a:off x="11681989" y="6363845"/>
                  <a:ext cx="811" cy="10828"/>
                </a:xfrm>
                <a:custGeom>
                  <a:avLst/>
                  <a:gdLst>
                    <a:gd name="connsiteX0" fmla="*/ 0 w 811"/>
                    <a:gd name="connsiteY0" fmla="*/ 0 h 10828"/>
                    <a:gd name="connsiteX1" fmla="*/ 0 w 811"/>
                    <a:gd name="connsiteY1" fmla="*/ 0 h 10828"/>
                    <a:gd name="connsiteX2" fmla="*/ 0 w 81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92" name="Полилиния: фигура 3791">
                  <a:extLst>
                    <a:ext uri="{FF2B5EF4-FFF2-40B4-BE49-F238E27FC236}">
                      <a16:creationId xmlns:a16="http://schemas.microsoft.com/office/drawing/2014/main" id="{C28B98B7-0248-1DF1-622A-98AFF79B3799}"/>
                    </a:ext>
                  </a:extLst>
                </p:cNvPr>
                <p:cNvSpPr/>
                <p:nvPr/>
              </p:nvSpPr>
              <p:spPr>
                <a:xfrm>
                  <a:off x="11680906" y="6362762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93" name="Полилиния: фигура 3792">
                  <a:extLst>
                    <a:ext uri="{FF2B5EF4-FFF2-40B4-BE49-F238E27FC236}">
                      <a16:creationId xmlns:a16="http://schemas.microsoft.com/office/drawing/2014/main" id="{B053057F-FB7F-96AA-84E9-972F73261554}"/>
                    </a:ext>
                  </a:extLst>
                </p:cNvPr>
                <p:cNvSpPr/>
                <p:nvPr/>
              </p:nvSpPr>
              <p:spPr>
                <a:xfrm>
                  <a:off x="11677252" y="6340657"/>
                  <a:ext cx="8288" cy="18856"/>
                </a:xfrm>
                <a:custGeom>
                  <a:avLst/>
                  <a:gdLst>
                    <a:gd name="connsiteX0" fmla="*/ 6902 w 8288"/>
                    <a:gd name="connsiteY0" fmla="*/ 3697 h 18856"/>
                    <a:gd name="connsiteX1" fmla="*/ 4736 w 8288"/>
                    <a:gd name="connsiteY1" fmla="*/ 2614 h 18856"/>
                    <a:gd name="connsiteX2" fmla="*/ 5819 w 8288"/>
                    <a:gd name="connsiteY2" fmla="*/ 1531 h 18856"/>
                    <a:gd name="connsiteX3" fmla="*/ 2571 w 8288"/>
                    <a:gd name="connsiteY3" fmla="*/ 448 h 18856"/>
                    <a:gd name="connsiteX4" fmla="*/ 3654 w 8288"/>
                    <a:gd name="connsiteY4" fmla="*/ 10194 h 18856"/>
                    <a:gd name="connsiteX5" fmla="*/ 2571 w 8288"/>
                    <a:gd name="connsiteY5" fmla="*/ 9111 h 18856"/>
                    <a:gd name="connsiteX6" fmla="*/ 3654 w 8288"/>
                    <a:gd name="connsiteY6" fmla="*/ 13443 h 18856"/>
                    <a:gd name="connsiteX7" fmla="*/ 1488 w 8288"/>
                    <a:gd name="connsiteY7" fmla="*/ 12360 h 18856"/>
                    <a:gd name="connsiteX8" fmla="*/ 1488 w 8288"/>
                    <a:gd name="connsiteY8" fmla="*/ 14525 h 18856"/>
                    <a:gd name="connsiteX9" fmla="*/ 2571 w 8288"/>
                    <a:gd name="connsiteY9" fmla="*/ 14525 h 18856"/>
                    <a:gd name="connsiteX10" fmla="*/ 1488 w 8288"/>
                    <a:gd name="connsiteY10" fmla="*/ 14525 h 18856"/>
                    <a:gd name="connsiteX11" fmla="*/ 1488 w 8288"/>
                    <a:gd name="connsiteY11" fmla="*/ 14525 h 18856"/>
                    <a:gd name="connsiteX12" fmla="*/ 1488 w 8288"/>
                    <a:gd name="connsiteY12" fmla="*/ 15608 h 18856"/>
                    <a:gd name="connsiteX13" fmla="*/ 1488 w 8288"/>
                    <a:gd name="connsiteY13" fmla="*/ 14525 h 18856"/>
                    <a:gd name="connsiteX14" fmla="*/ 1488 w 8288"/>
                    <a:gd name="connsiteY14" fmla="*/ 15608 h 18856"/>
                    <a:gd name="connsiteX15" fmla="*/ 405 w 8288"/>
                    <a:gd name="connsiteY15" fmla="*/ 14525 h 18856"/>
                    <a:gd name="connsiteX16" fmla="*/ 1488 w 8288"/>
                    <a:gd name="connsiteY16" fmla="*/ 17774 h 18856"/>
                    <a:gd name="connsiteX17" fmla="*/ 2571 w 8288"/>
                    <a:gd name="connsiteY17" fmla="*/ 18857 h 18856"/>
                    <a:gd name="connsiteX18" fmla="*/ 2571 w 8288"/>
                    <a:gd name="connsiteY18" fmla="*/ 15608 h 18856"/>
                    <a:gd name="connsiteX19" fmla="*/ 2571 w 8288"/>
                    <a:gd name="connsiteY19" fmla="*/ 15608 h 18856"/>
                    <a:gd name="connsiteX20" fmla="*/ 2571 w 8288"/>
                    <a:gd name="connsiteY20" fmla="*/ 13443 h 18856"/>
                    <a:gd name="connsiteX21" fmla="*/ 4736 w 8288"/>
                    <a:gd name="connsiteY21" fmla="*/ 15608 h 18856"/>
                    <a:gd name="connsiteX22" fmla="*/ 6902 w 8288"/>
                    <a:gd name="connsiteY22" fmla="*/ 13443 h 18856"/>
                    <a:gd name="connsiteX23" fmla="*/ 6902 w 8288"/>
                    <a:gd name="connsiteY23" fmla="*/ 13443 h 18856"/>
                    <a:gd name="connsiteX24" fmla="*/ 6902 w 8288"/>
                    <a:gd name="connsiteY24" fmla="*/ 12360 h 18856"/>
                    <a:gd name="connsiteX25" fmla="*/ 5819 w 8288"/>
                    <a:gd name="connsiteY25" fmla="*/ 12360 h 18856"/>
                    <a:gd name="connsiteX26" fmla="*/ 3654 w 8288"/>
                    <a:gd name="connsiteY26" fmla="*/ 11277 h 18856"/>
                    <a:gd name="connsiteX27" fmla="*/ 3654 w 8288"/>
                    <a:gd name="connsiteY27" fmla="*/ 10194 h 18856"/>
                    <a:gd name="connsiteX28" fmla="*/ 5819 w 8288"/>
                    <a:gd name="connsiteY28" fmla="*/ 11277 h 18856"/>
                    <a:gd name="connsiteX29" fmla="*/ 4736 w 8288"/>
                    <a:gd name="connsiteY29" fmla="*/ 10194 h 18856"/>
                    <a:gd name="connsiteX30" fmla="*/ 7985 w 8288"/>
                    <a:gd name="connsiteY30" fmla="*/ 10194 h 18856"/>
                    <a:gd name="connsiteX31" fmla="*/ 5819 w 8288"/>
                    <a:gd name="connsiteY31" fmla="*/ 9111 h 18856"/>
                    <a:gd name="connsiteX32" fmla="*/ 6902 w 8288"/>
                    <a:gd name="connsiteY32" fmla="*/ 4780 h 18856"/>
                    <a:gd name="connsiteX33" fmla="*/ 7985 w 8288"/>
                    <a:gd name="connsiteY33" fmla="*/ 5863 h 18856"/>
                    <a:gd name="connsiteX34" fmla="*/ 6902 w 8288"/>
                    <a:gd name="connsiteY34" fmla="*/ 4780 h 18856"/>
                    <a:gd name="connsiteX35" fmla="*/ 7985 w 8288"/>
                    <a:gd name="connsiteY35" fmla="*/ 2614 h 18856"/>
                    <a:gd name="connsiteX36" fmla="*/ 6902 w 8288"/>
                    <a:gd name="connsiteY36" fmla="*/ 2614 h 18856"/>
                    <a:gd name="connsiteX37" fmla="*/ 6902 w 8288"/>
                    <a:gd name="connsiteY37" fmla="*/ 3697 h 18856"/>
                    <a:gd name="connsiteX38" fmla="*/ 6902 w 8288"/>
                    <a:gd name="connsiteY38" fmla="*/ 3697 h 18856"/>
                    <a:gd name="connsiteX39" fmla="*/ 3654 w 8288"/>
                    <a:gd name="connsiteY39" fmla="*/ 2614 h 18856"/>
                    <a:gd name="connsiteX40" fmla="*/ 6902 w 8288"/>
                    <a:gd name="connsiteY40" fmla="*/ 3697 h 18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8288" h="18856">
                      <a:moveTo>
                        <a:pt x="6902" y="3697"/>
                      </a:moveTo>
                      <a:lnTo>
                        <a:pt x="4736" y="2614"/>
                      </a:lnTo>
                      <a:cubicBezTo>
                        <a:pt x="5819" y="2614"/>
                        <a:pt x="4736" y="1531"/>
                        <a:pt x="5819" y="1531"/>
                      </a:cubicBezTo>
                      <a:cubicBezTo>
                        <a:pt x="3654" y="448"/>
                        <a:pt x="5819" y="-634"/>
                        <a:pt x="2571" y="448"/>
                      </a:cubicBezTo>
                      <a:cubicBezTo>
                        <a:pt x="3654" y="3697"/>
                        <a:pt x="1488" y="6946"/>
                        <a:pt x="3654" y="10194"/>
                      </a:cubicBezTo>
                      <a:lnTo>
                        <a:pt x="2571" y="9111"/>
                      </a:lnTo>
                      <a:cubicBezTo>
                        <a:pt x="4736" y="11277"/>
                        <a:pt x="-678" y="10194"/>
                        <a:pt x="3654" y="13443"/>
                      </a:cubicBezTo>
                      <a:lnTo>
                        <a:pt x="1488" y="12360"/>
                      </a:lnTo>
                      <a:cubicBezTo>
                        <a:pt x="405" y="12360"/>
                        <a:pt x="4736" y="14525"/>
                        <a:pt x="1488" y="14525"/>
                      </a:cubicBezTo>
                      <a:lnTo>
                        <a:pt x="2571" y="14525"/>
                      </a:lnTo>
                      <a:cubicBezTo>
                        <a:pt x="2571" y="14525"/>
                        <a:pt x="1488" y="14525"/>
                        <a:pt x="1488" y="14525"/>
                      </a:cubicBezTo>
                      <a:lnTo>
                        <a:pt x="1488" y="14525"/>
                      </a:lnTo>
                      <a:cubicBezTo>
                        <a:pt x="2571" y="15608"/>
                        <a:pt x="2571" y="15608"/>
                        <a:pt x="1488" y="15608"/>
                      </a:cubicBezTo>
                      <a:cubicBezTo>
                        <a:pt x="405" y="15608"/>
                        <a:pt x="1488" y="15608"/>
                        <a:pt x="1488" y="14525"/>
                      </a:cubicBezTo>
                      <a:cubicBezTo>
                        <a:pt x="405" y="14525"/>
                        <a:pt x="2571" y="15608"/>
                        <a:pt x="1488" y="15608"/>
                      </a:cubicBezTo>
                      <a:cubicBezTo>
                        <a:pt x="405" y="15608"/>
                        <a:pt x="405" y="15608"/>
                        <a:pt x="405" y="14525"/>
                      </a:cubicBezTo>
                      <a:cubicBezTo>
                        <a:pt x="1488" y="16691"/>
                        <a:pt x="-1761" y="15608"/>
                        <a:pt x="1488" y="17774"/>
                      </a:cubicBezTo>
                      <a:cubicBezTo>
                        <a:pt x="2571" y="17774"/>
                        <a:pt x="2571" y="17774"/>
                        <a:pt x="2571" y="18857"/>
                      </a:cubicBezTo>
                      <a:cubicBezTo>
                        <a:pt x="3654" y="18857"/>
                        <a:pt x="2571" y="16691"/>
                        <a:pt x="2571" y="15608"/>
                      </a:cubicBezTo>
                      <a:lnTo>
                        <a:pt x="2571" y="15608"/>
                      </a:lnTo>
                      <a:cubicBezTo>
                        <a:pt x="-678" y="13443"/>
                        <a:pt x="3654" y="15608"/>
                        <a:pt x="2571" y="13443"/>
                      </a:cubicBezTo>
                      <a:cubicBezTo>
                        <a:pt x="3654" y="14525"/>
                        <a:pt x="3654" y="14525"/>
                        <a:pt x="4736" y="15608"/>
                      </a:cubicBezTo>
                      <a:cubicBezTo>
                        <a:pt x="7985" y="15608"/>
                        <a:pt x="3654" y="13443"/>
                        <a:pt x="6902" y="13443"/>
                      </a:cubicBezTo>
                      <a:lnTo>
                        <a:pt x="6902" y="13443"/>
                      </a:lnTo>
                      <a:cubicBezTo>
                        <a:pt x="6902" y="13443"/>
                        <a:pt x="6902" y="12360"/>
                        <a:pt x="6902" y="12360"/>
                      </a:cubicBezTo>
                      <a:cubicBezTo>
                        <a:pt x="6902" y="12360"/>
                        <a:pt x="5819" y="12360"/>
                        <a:pt x="5819" y="12360"/>
                      </a:cubicBezTo>
                      <a:cubicBezTo>
                        <a:pt x="5819" y="12360"/>
                        <a:pt x="3654" y="11277"/>
                        <a:pt x="3654" y="11277"/>
                      </a:cubicBezTo>
                      <a:cubicBezTo>
                        <a:pt x="5819" y="11277"/>
                        <a:pt x="2571" y="10194"/>
                        <a:pt x="3654" y="10194"/>
                      </a:cubicBezTo>
                      <a:cubicBezTo>
                        <a:pt x="4736" y="10194"/>
                        <a:pt x="4736" y="11277"/>
                        <a:pt x="5819" y="11277"/>
                      </a:cubicBezTo>
                      <a:lnTo>
                        <a:pt x="4736" y="10194"/>
                      </a:lnTo>
                      <a:cubicBezTo>
                        <a:pt x="4736" y="10194"/>
                        <a:pt x="6902" y="10194"/>
                        <a:pt x="7985" y="10194"/>
                      </a:cubicBezTo>
                      <a:cubicBezTo>
                        <a:pt x="6902" y="9111"/>
                        <a:pt x="6902" y="10194"/>
                        <a:pt x="5819" y="9111"/>
                      </a:cubicBezTo>
                      <a:cubicBezTo>
                        <a:pt x="7985" y="9111"/>
                        <a:pt x="7985" y="6946"/>
                        <a:pt x="6902" y="4780"/>
                      </a:cubicBezTo>
                      <a:cubicBezTo>
                        <a:pt x="6902" y="4780"/>
                        <a:pt x="9068" y="4780"/>
                        <a:pt x="7985" y="5863"/>
                      </a:cubicBezTo>
                      <a:cubicBezTo>
                        <a:pt x="7985" y="5863"/>
                        <a:pt x="7985" y="4780"/>
                        <a:pt x="6902" y="4780"/>
                      </a:cubicBezTo>
                      <a:cubicBezTo>
                        <a:pt x="5819" y="3697"/>
                        <a:pt x="6902" y="2614"/>
                        <a:pt x="7985" y="2614"/>
                      </a:cubicBezTo>
                      <a:lnTo>
                        <a:pt x="6902" y="2614"/>
                      </a:lnTo>
                      <a:cubicBezTo>
                        <a:pt x="4736" y="5863"/>
                        <a:pt x="7985" y="5863"/>
                        <a:pt x="6902" y="3697"/>
                      </a:cubicBezTo>
                      <a:lnTo>
                        <a:pt x="6902" y="3697"/>
                      </a:lnTo>
                      <a:cubicBezTo>
                        <a:pt x="6902" y="3697"/>
                        <a:pt x="3654" y="3697"/>
                        <a:pt x="3654" y="2614"/>
                      </a:cubicBezTo>
                      <a:cubicBezTo>
                        <a:pt x="5819" y="3697"/>
                        <a:pt x="5819" y="3697"/>
                        <a:pt x="6902" y="36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94" name="Полилиния: фигура 3793">
                  <a:extLst>
                    <a:ext uri="{FF2B5EF4-FFF2-40B4-BE49-F238E27FC236}">
                      <a16:creationId xmlns:a16="http://schemas.microsoft.com/office/drawing/2014/main" id="{DC5B45CE-B8E4-E296-A6A0-7DD8BFAE6231}"/>
                    </a:ext>
                  </a:extLst>
                </p:cNvPr>
                <p:cNvSpPr/>
                <p:nvPr/>
              </p:nvSpPr>
              <p:spPr>
                <a:xfrm>
                  <a:off x="11680906" y="6338940"/>
                  <a:ext cx="3248" cy="1082"/>
                </a:xfrm>
                <a:custGeom>
                  <a:avLst/>
                  <a:gdLst>
                    <a:gd name="connsiteX0" fmla="*/ 1083 w 3248"/>
                    <a:gd name="connsiteY0" fmla="*/ 1083 h 1082"/>
                    <a:gd name="connsiteX1" fmla="*/ 3248 w 3248"/>
                    <a:gd name="connsiteY1" fmla="*/ 1083 h 1082"/>
                    <a:gd name="connsiteX2" fmla="*/ 0 w 3248"/>
                    <a:gd name="connsiteY2" fmla="*/ 0 h 1082"/>
                    <a:gd name="connsiteX3" fmla="*/ 1083 w 3248"/>
                    <a:gd name="connsiteY3" fmla="*/ 1083 h 1082"/>
                    <a:gd name="connsiteX4" fmla="*/ 1083 w 3248"/>
                    <a:gd name="connsiteY4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8" h="1082">
                      <a:moveTo>
                        <a:pt x="1083" y="1083"/>
                      </a:moveTo>
                      <a:lnTo>
                        <a:pt x="3248" y="1083"/>
                      </a:lnTo>
                      <a:cubicBezTo>
                        <a:pt x="3248" y="1083"/>
                        <a:pt x="1083" y="0"/>
                        <a:pt x="0" y="0"/>
                      </a:cubicBezTo>
                      <a:cubicBezTo>
                        <a:pt x="0" y="1083"/>
                        <a:pt x="0" y="1083"/>
                        <a:pt x="1083" y="1083"/>
                      </a:cubicBezTo>
                      <a:cubicBezTo>
                        <a:pt x="1083" y="1083"/>
                        <a:pt x="1083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95" name="Полилиния: фигура 3794">
                  <a:extLst>
                    <a:ext uri="{FF2B5EF4-FFF2-40B4-BE49-F238E27FC236}">
                      <a16:creationId xmlns:a16="http://schemas.microsoft.com/office/drawing/2014/main" id="{26215E24-8780-9928-61D9-774816859FAF}"/>
                    </a:ext>
                  </a:extLst>
                </p:cNvPr>
                <p:cNvSpPr/>
                <p:nvPr/>
              </p:nvSpPr>
              <p:spPr>
                <a:xfrm>
                  <a:off x="11676574" y="6328111"/>
                  <a:ext cx="8662" cy="10828"/>
                </a:xfrm>
                <a:custGeom>
                  <a:avLst/>
                  <a:gdLst>
                    <a:gd name="connsiteX0" fmla="*/ 4331 w 8662"/>
                    <a:gd name="connsiteY0" fmla="*/ 5414 h 10828"/>
                    <a:gd name="connsiteX1" fmla="*/ 3248 w 8662"/>
                    <a:gd name="connsiteY1" fmla="*/ 5414 h 10828"/>
                    <a:gd name="connsiteX2" fmla="*/ 3248 w 8662"/>
                    <a:gd name="connsiteY2" fmla="*/ 8663 h 10828"/>
                    <a:gd name="connsiteX3" fmla="*/ 6497 w 8662"/>
                    <a:gd name="connsiteY3" fmla="*/ 9746 h 10828"/>
                    <a:gd name="connsiteX4" fmla="*/ 4331 w 8662"/>
                    <a:gd name="connsiteY4" fmla="*/ 9746 h 10828"/>
                    <a:gd name="connsiteX5" fmla="*/ 6497 w 8662"/>
                    <a:gd name="connsiteY5" fmla="*/ 10828 h 10828"/>
                    <a:gd name="connsiteX6" fmla="*/ 5414 w 8662"/>
                    <a:gd name="connsiteY6" fmla="*/ 9746 h 10828"/>
                    <a:gd name="connsiteX7" fmla="*/ 6497 w 8662"/>
                    <a:gd name="connsiteY7" fmla="*/ 9746 h 10828"/>
                    <a:gd name="connsiteX8" fmla="*/ 6497 w 8662"/>
                    <a:gd name="connsiteY8" fmla="*/ 8663 h 10828"/>
                    <a:gd name="connsiteX9" fmla="*/ 7580 w 8662"/>
                    <a:gd name="connsiteY9" fmla="*/ 8663 h 10828"/>
                    <a:gd name="connsiteX10" fmla="*/ 5414 w 8662"/>
                    <a:gd name="connsiteY10" fmla="*/ 7580 h 10828"/>
                    <a:gd name="connsiteX11" fmla="*/ 7580 w 8662"/>
                    <a:gd name="connsiteY11" fmla="*/ 7580 h 10828"/>
                    <a:gd name="connsiteX12" fmla="*/ 8663 w 8662"/>
                    <a:gd name="connsiteY12" fmla="*/ 5414 h 10828"/>
                    <a:gd name="connsiteX13" fmla="*/ 7580 w 8662"/>
                    <a:gd name="connsiteY13" fmla="*/ 5414 h 10828"/>
                    <a:gd name="connsiteX14" fmla="*/ 5414 w 8662"/>
                    <a:gd name="connsiteY14" fmla="*/ 5414 h 10828"/>
                    <a:gd name="connsiteX15" fmla="*/ 7580 w 8662"/>
                    <a:gd name="connsiteY15" fmla="*/ 4331 h 10828"/>
                    <a:gd name="connsiteX16" fmla="*/ 5414 w 8662"/>
                    <a:gd name="connsiteY16" fmla="*/ 1083 h 10828"/>
                    <a:gd name="connsiteX17" fmla="*/ 2165 w 8662"/>
                    <a:gd name="connsiteY17" fmla="*/ 1083 h 10828"/>
                    <a:gd name="connsiteX18" fmla="*/ 4331 w 8662"/>
                    <a:gd name="connsiteY18" fmla="*/ 1083 h 10828"/>
                    <a:gd name="connsiteX19" fmla="*/ 4331 w 8662"/>
                    <a:gd name="connsiteY19" fmla="*/ 0 h 10828"/>
                    <a:gd name="connsiteX20" fmla="*/ 0 w 8662"/>
                    <a:gd name="connsiteY20" fmla="*/ 1083 h 10828"/>
                    <a:gd name="connsiteX21" fmla="*/ 4331 w 8662"/>
                    <a:gd name="connsiteY21" fmla="*/ 5414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662" h="10828">
                      <a:moveTo>
                        <a:pt x="4331" y="5414"/>
                      </a:moveTo>
                      <a:cubicBezTo>
                        <a:pt x="4331" y="5414"/>
                        <a:pt x="3248" y="5414"/>
                        <a:pt x="3248" y="5414"/>
                      </a:cubicBezTo>
                      <a:cubicBezTo>
                        <a:pt x="3248" y="6497"/>
                        <a:pt x="4331" y="8663"/>
                        <a:pt x="3248" y="8663"/>
                      </a:cubicBezTo>
                      <a:cubicBezTo>
                        <a:pt x="3248" y="8663"/>
                        <a:pt x="5414" y="8663"/>
                        <a:pt x="6497" y="9746"/>
                      </a:cubicBezTo>
                      <a:lnTo>
                        <a:pt x="4331" y="9746"/>
                      </a:lnTo>
                      <a:cubicBezTo>
                        <a:pt x="5414" y="9746"/>
                        <a:pt x="3248" y="10828"/>
                        <a:pt x="6497" y="10828"/>
                      </a:cubicBezTo>
                      <a:cubicBezTo>
                        <a:pt x="6497" y="10828"/>
                        <a:pt x="5414" y="10828"/>
                        <a:pt x="5414" y="9746"/>
                      </a:cubicBezTo>
                      <a:lnTo>
                        <a:pt x="6497" y="9746"/>
                      </a:lnTo>
                      <a:lnTo>
                        <a:pt x="6497" y="8663"/>
                      </a:lnTo>
                      <a:lnTo>
                        <a:pt x="7580" y="8663"/>
                      </a:lnTo>
                      <a:cubicBezTo>
                        <a:pt x="9746" y="7580"/>
                        <a:pt x="4331" y="8663"/>
                        <a:pt x="5414" y="7580"/>
                      </a:cubicBezTo>
                      <a:lnTo>
                        <a:pt x="7580" y="7580"/>
                      </a:lnTo>
                      <a:cubicBezTo>
                        <a:pt x="7580" y="6497"/>
                        <a:pt x="6497" y="6497"/>
                        <a:pt x="8663" y="5414"/>
                      </a:cubicBezTo>
                      <a:cubicBezTo>
                        <a:pt x="8663" y="5414"/>
                        <a:pt x="7580" y="5414"/>
                        <a:pt x="7580" y="5414"/>
                      </a:cubicBezTo>
                      <a:cubicBezTo>
                        <a:pt x="7580" y="5414"/>
                        <a:pt x="6497" y="5414"/>
                        <a:pt x="5414" y="5414"/>
                      </a:cubicBezTo>
                      <a:cubicBezTo>
                        <a:pt x="3248" y="4331"/>
                        <a:pt x="6497" y="5414"/>
                        <a:pt x="7580" y="4331"/>
                      </a:cubicBezTo>
                      <a:cubicBezTo>
                        <a:pt x="5414" y="3249"/>
                        <a:pt x="4331" y="2166"/>
                        <a:pt x="5414" y="1083"/>
                      </a:cubicBezTo>
                      <a:cubicBezTo>
                        <a:pt x="4331" y="2166"/>
                        <a:pt x="2165" y="2166"/>
                        <a:pt x="2165" y="1083"/>
                      </a:cubicBezTo>
                      <a:cubicBezTo>
                        <a:pt x="3248" y="1083"/>
                        <a:pt x="3248" y="1083"/>
                        <a:pt x="4331" y="1083"/>
                      </a:cubicBezTo>
                      <a:cubicBezTo>
                        <a:pt x="4331" y="1083"/>
                        <a:pt x="5414" y="0"/>
                        <a:pt x="4331" y="0"/>
                      </a:cubicBezTo>
                      <a:cubicBezTo>
                        <a:pt x="3248" y="1083"/>
                        <a:pt x="1083" y="1083"/>
                        <a:pt x="0" y="1083"/>
                      </a:cubicBezTo>
                      <a:cubicBezTo>
                        <a:pt x="0" y="4331"/>
                        <a:pt x="4331" y="4331"/>
                        <a:pt x="4331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96" name="Полилиния: фигура 3795">
                  <a:extLst>
                    <a:ext uri="{FF2B5EF4-FFF2-40B4-BE49-F238E27FC236}">
                      <a16:creationId xmlns:a16="http://schemas.microsoft.com/office/drawing/2014/main" id="{37A883F1-87D0-4D68-87AE-94E91FD1424D}"/>
                    </a:ext>
                  </a:extLst>
                </p:cNvPr>
                <p:cNvSpPr/>
                <p:nvPr/>
              </p:nvSpPr>
              <p:spPr>
                <a:xfrm>
                  <a:off x="11678740" y="6333525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797" name="Рисунок 11">
                <a:extLst>
                  <a:ext uri="{FF2B5EF4-FFF2-40B4-BE49-F238E27FC236}">
                    <a16:creationId xmlns:a16="http://schemas.microsoft.com/office/drawing/2014/main" id="{2C605FB6-26EA-43F3-6152-250681CDA4D0}"/>
                  </a:ext>
                </a:extLst>
              </p:cNvPr>
              <p:cNvGrpSpPr/>
              <p:nvPr/>
            </p:nvGrpSpPr>
            <p:grpSpPr>
              <a:xfrm>
                <a:off x="11726987" y="6348685"/>
                <a:ext cx="65451" cy="66053"/>
                <a:chOff x="11726987" y="6348685"/>
                <a:chExt cx="65451" cy="66053"/>
              </a:xfrm>
              <a:solidFill>
                <a:srgbClr val="000000"/>
              </a:solidFill>
            </p:grpSpPr>
            <p:sp>
              <p:nvSpPr>
                <p:cNvPr id="3798" name="Полилиния: фигура 3797">
                  <a:extLst>
                    <a:ext uri="{FF2B5EF4-FFF2-40B4-BE49-F238E27FC236}">
                      <a16:creationId xmlns:a16="http://schemas.microsoft.com/office/drawing/2014/main" id="{74BEE6CF-0F2A-6542-574F-8942347C1C98}"/>
                    </a:ext>
                  </a:extLst>
                </p:cNvPr>
                <p:cNvSpPr/>
                <p:nvPr/>
              </p:nvSpPr>
              <p:spPr>
                <a:xfrm>
                  <a:off x="11764284" y="6356265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799" name="Полилиния: фигура 3798">
                  <a:extLst>
                    <a:ext uri="{FF2B5EF4-FFF2-40B4-BE49-F238E27FC236}">
                      <a16:creationId xmlns:a16="http://schemas.microsoft.com/office/drawing/2014/main" id="{4FF9D0B1-C187-7913-0F18-76A0798A067F}"/>
                    </a:ext>
                  </a:extLst>
                </p:cNvPr>
                <p:cNvSpPr/>
                <p:nvPr/>
              </p:nvSpPr>
              <p:spPr>
                <a:xfrm>
                  <a:off x="11762119" y="6350851"/>
                  <a:ext cx="2165" cy="6496"/>
                </a:xfrm>
                <a:custGeom>
                  <a:avLst/>
                  <a:gdLst>
                    <a:gd name="connsiteX0" fmla="*/ 2165 w 2165"/>
                    <a:gd name="connsiteY0" fmla="*/ 0 h 6496"/>
                    <a:gd name="connsiteX1" fmla="*/ 1083 w 2165"/>
                    <a:gd name="connsiteY1" fmla="*/ 0 h 6496"/>
                    <a:gd name="connsiteX2" fmla="*/ 0 w 2165"/>
                    <a:gd name="connsiteY2" fmla="*/ 6497 h 6496"/>
                    <a:gd name="connsiteX3" fmla="*/ 2165 w 2165"/>
                    <a:gd name="connsiteY3" fmla="*/ 3249 h 6496"/>
                    <a:gd name="connsiteX4" fmla="*/ 0 w 2165"/>
                    <a:gd name="connsiteY4" fmla="*/ 4331 h 6496"/>
                    <a:gd name="connsiteX5" fmla="*/ 2165 w 2165"/>
                    <a:gd name="connsiteY5" fmla="*/ 2166 h 6496"/>
                    <a:gd name="connsiteX6" fmla="*/ 0 w 2165"/>
                    <a:gd name="connsiteY6" fmla="*/ 2166 h 6496"/>
                    <a:gd name="connsiteX7" fmla="*/ 2165 w 2165"/>
                    <a:gd name="connsiteY7" fmla="*/ 0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65" h="6496">
                      <a:moveTo>
                        <a:pt x="2165" y="0"/>
                      </a:moveTo>
                      <a:lnTo>
                        <a:pt x="1083" y="0"/>
                      </a:lnTo>
                      <a:cubicBezTo>
                        <a:pt x="0" y="4331"/>
                        <a:pt x="0" y="3249"/>
                        <a:pt x="0" y="6497"/>
                      </a:cubicBezTo>
                      <a:cubicBezTo>
                        <a:pt x="1083" y="5414"/>
                        <a:pt x="2165" y="4331"/>
                        <a:pt x="2165" y="3249"/>
                      </a:cubicBezTo>
                      <a:cubicBezTo>
                        <a:pt x="2165" y="3249"/>
                        <a:pt x="1083" y="4331"/>
                        <a:pt x="0" y="4331"/>
                      </a:cubicBezTo>
                      <a:cubicBezTo>
                        <a:pt x="1083" y="3249"/>
                        <a:pt x="1083" y="3249"/>
                        <a:pt x="2165" y="2166"/>
                      </a:cubicBezTo>
                      <a:cubicBezTo>
                        <a:pt x="2165" y="1083"/>
                        <a:pt x="1083" y="3249"/>
                        <a:pt x="0" y="2166"/>
                      </a:cubicBezTo>
                      <a:lnTo>
                        <a:pt x="2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00" name="Полилиния: фигура 3799">
                  <a:extLst>
                    <a:ext uri="{FF2B5EF4-FFF2-40B4-BE49-F238E27FC236}">
                      <a16:creationId xmlns:a16="http://schemas.microsoft.com/office/drawing/2014/main" id="{FC767FDA-C3DB-82C7-5C05-FA8938DA53B9}"/>
                    </a:ext>
                  </a:extLst>
                </p:cNvPr>
                <p:cNvSpPr/>
                <p:nvPr/>
              </p:nvSpPr>
              <p:spPr>
                <a:xfrm>
                  <a:off x="11762119" y="6353017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2166 h 2165"/>
                    <a:gd name="connsiteX1" fmla="*/ 1083 w 1082"/>
                    <a:gd name="connsiteY1" fmla="*/ 0 h 2165"/>
                    <a:gd name="connsiteX2" fmla="*/ 0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2166"/>
                      </a:moveTo>
                      <a:cubicBezTo>
                        <a:pt x="0" y="1083"/>
                        <a:pt x="0" y="1083"/>
                        <a:pt x="1083" y="0"/>
                      </a:cubicBezTo>
                      <a:cubicBezTo>
                        <a:pt x="1083" y="0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01" name="Полилиния: фигура 3800">
                  <a:extLst>
                    <a:ext uri="{FF2B5EF4-FFF2-40B4-BE49-F238E27FC236}">
                      <a16:creationId xmlns:a16="http://schemas.microsoft.com/office/drawing/2014/main" id="{AE4A323B-40BF-D5A8-B961-CF4071485381}"/>
                    </a:ext>
                  </a:extLst>
                </p:cNvPr>
                <p:cNvSpPr/>
                <p:nvPr/>
              </p:nvSpPr>
              <p:spPr>
                <a:xfrm>
                  <a:off x="11761307" y="6353017"/>
                  <a:ext cx="812" cy="2646"/>
                </a:xfrm>
                <a:custGeom>
                  <a:avLst/>
                  <a:gdLst>
                    <a:gd name="connsiteX0" fmla="*/ 812 w 812"/>
                    <a:gd name="connsiteY0" fmla="*/ 2166 h 2646"/>
                    <a:gd name="connsiteX1" fmla="*/ 812 w 812"/>
                    <a:gd name="connsiteY1" fmla="*/ 0 h 2646"/>
                    <a:gd name="connsiteX2" fmla="*/ 812 w 812"/>
                    <a:gd name="connsiteY2" fmla="*/ 2166 h 2646"/>
                    <a:gd name="connsiteX3" fmla="*/ 812 w 812"/>
                    <a:gd name="connsiteY3" fmla="*/ 2166 h 2646"/>
                    <a:gd name="connsiteX4" fmla="*/ 812 w 812"/>
                    <a:gd name="connsiteY4" fmla="*/ 2166 h 2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12" h="2646">
                      <a:moveTo>
                        <a:pt x="812" y="2166"/>
                      </a:moveTo>
                      <a:cubicBezTo>
                        <a:pt x="812" y="2166"/>
                        <a:pt x="812" y="1083"/>
                        <a:pt x="812" y="0"/>
                      </a:cubicBezTo>
                      <a:cubicBezTo>
                        <a:pt x="812" y="0"/>
                        <a:pt x="812" y="1083"/>
                        <a:pt x="812" y="2166"/>
                      </a:cubicBezTo>
                      <a:cubicBezTo>
                        <a:pt x="-271" y="2166"/>
                        <a:pt x="-271" y="3249"/>
                        <a:pt x="812" y="2166"/>
                      </a:cubicBezTo>
                      <a:lnTo>
                        <a:pt x="812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02" name="Полилиния: фигура 3801">
                  <a:extLst>
                    <a:ext uri="{FF2B5EF4-FFF2-40B4-BE49-F238E27FC236}">
                      <a16:creationId xmlns:a16="http://schemas.microsoft.com/office/drawing/2014/main" id="{D62F85E3-86AD-124E-551D-7A95007A4382}"/>
                    </a:ext>
                  </a:extLst>
                </p:cNvPr>
                <p:cNvSpPr/>
                <p:nvPr/>
              </p:nvSpPr>
              <p:spPr>
                <a:xfrm>
                  <a:off x="11759953" y="635518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03" name="Полилиния: фигура 3802">
                  <a:extLst>
                    <a:ext uri="{FF2B5EF4-FFF2-40B4-BE49-F238E27FC236}">
                      <a16:creationId xmlns:a16="http://schemas.microsoft.com/office/drawing/2014/main" id="{41A44628-D90E-28ED-25BA-DB34CEDD6522}"/>
                    </a:ext>
                  </a:extLst>
                </p:cNvPr>
                <p:cNvSpPr/>
                <p:nvPr/>
              </p:nvSpPr>
              <p:spPr>
                <a:xfrm>
                  <a:off x="11758870" y="6350851"/>
                  <a:ext cx="2165" cy="4812"/>
                </a:xfrm>
                <a:custGeom>
                  <a:avLst/>
                  <a:gdLst>
                    <a:gd name="connsiteX0" fmla="*/ 0 w 2165"/>
                    <a:gd name="connsiteY0" fmla="*/ 4331 h 4812"/>
                    <a:gd name="connsiteX1" fmla="*/ 0 w 2165"/>
                    <a:gd name="connsiteY1" fmla="*/ 4331 h 4812"/>
                    <a:gd name="connsiteX2" fmla="*/ 0 w 2165"/>
                    <a:gd name="connsiteY2" fmla="*/ 4331 h 4812"/>
                    <a:gd name="connsiteX3" fmla="*/ 1083 w 2165"/>
                    <a:gd name="connsiteY3" fmla="*/ 2166 h 4812"/>
                    <a:gd name="connsiteX4" fmla="*/ 2166 w 2165"/>
                    <a:gd name="connsiteY4" fmla="*/ 2166 h 4812"/>
                    <a:gd name="connsiteX5" fmla="*/ 2166 w 2165"/>
                    <a:gd name="connsiteY5" fmla="*/ 0 h 4812"/>
                    <a:gd name="connsiteX6" fmla="*/ 0 w 2165"/>
                    <a:gd name="connsiteY6" fmla="*/ 4331 h 4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65" h="4812">
                      <a:moveTo>
                        <a:pt x="0" y="4331"/>
                      </a:moveTo>
                      <a:cubicBezTo>
                        <a:pt x="0" y="5414"/>
                        <a:pt x="0" y="4331"/>
                        <a:pt x="0" y="4331"/>
                      </a:cubicBezTo>
                      <a:cubicBezTo>
                        <a:pt x="1083" y="4331"/>
                        <a:pt x="1083" y="4331"/>
                        <a:pt x="0" y="4331"/>
                      </a:cubicBezTo>
                      <a:cubicBezTo>
                        <a:pt x="0" y="3249"/>
                        <a:pt x="1083" y="1083"/>
                        <a:pt x="1083" y="2166"/>
                      </a:cubicBezTo>
                      <a:cubicBezTo>
                        <a:pt x="2166" y="2166"/>
                        <a:pt x="1083" y="3249"/>
                        <a:pt x="2166" y="2166"/>
                      </a:cubicBezTo>
                      <a:lnTo>
                        <a:pt x="2166" y="0"/>
                      </a:lnTo>
                      <a:cubicBezTo>
                        <a:pt x="1083" y="0"/>
                        <a:pt x="0" y="3249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04" name="Полилиния: фигура 3803">
                  <a:extLst>
                    <a:ext uri="{FF2B5EF4-FFF2-40B4-BE49-F238E27FC236}">
                      <a16:creationId xmlns:a16="http://schemas.microsoft.com/office/drawing/2014/main" id="{13AB3243-DBB8-80A5-8E2D-DC774E3900B6}"/>
                    </a:ext>
                  </a:extLst>
                </p:cNvPr>
                <p:cNvSpPr/>
                <p:nvPr/>
              </p:nvSpPr>
              <p:spPr>
                <a:xfrm>
                  <a:off x="11759953" y="635437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05" name="Полилиния: фигура 3804">
                  <a:extLst>
                    <a:ext uri="{FF2B5EF4-FFF2-40B4-BE49-F238E27FC236}">
                      <a16:creationId xmlns:a16="http://schemas.microsoft.com/office/drawing/2014/main" id="{593EA4AA-6149-0E7A-DE98-A53B8A5C611B}"/>
                    </a:ext>
                  </a:extLst>
                </p:cNvPr>
                <p:cNvSpPr/>
                <p:nvPr/>
              </p:nvSpPr>
              <p:spPr>
                <a:xfrm>
                  <a:off x="11761036" y="635410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06" name="Полилиния: фигура 3805">
                  <a:extLst>
                    <a:ext uri="{FF2B5EF4-FFF2-40B4-BE49-F238E27FC236}">
                      <a16:creationId xmlns:a16="http://schemas.microsoft.com/office/drawing/2014/main" id="{20C9888A-15AC-46E4-890B-C0DE52782F69}"/>
                    </a:ext>
                  </a:extLst>
                </p:cNvPr>
                <p:cNvSpPr/>
                <p:nvPr/>
              </p:nvSpPr>
              <p:spPr>
                <a:xfrm>
                  <a:off x="11754539" y="6349768"/>
                  <a:ext cx="3248" cy="5414"/>
                </a:xfrm>
                <a:custGeom>
                  <a:avLst/>
                  <a:gdLst>
                    <a:gd name="connsiteX0" fmla="*/ 2166 w 3248"/>
                    <a:gd name="connsiteY0" fmla="*/ 5414 h 5414"/>
                    <a:gd name="connsiteX1" fmla="*/ 3249 w 3248"/>
                    <a:gd name="connsiteY1" fmla="*/ 3249 h 5414"/>
                    <a:gd name="connsiteX2" fmla="*/ 1083 w 3248"/>
                    <a:gd name="connsiteY2" fmla="*/ 0 h 5414"/>
                    <a:gd name="connsiteX3" fmla="*/ 0 w 3248"/>
                    <a:gd name="connsiteY3" fmla="*/ 1083 h 5414"/>
                    <a:gd name="connsiteX4" fmla="*/ 2166 w 3248"/>
                    <a:gd name="connsiteY4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8" h="5414">
                      <a:moveTo>
                        <a:pt x="2166" y="5414"/>
                      </a:moveTo>
                      <a:cubicBezTo>
                        <a:pt x="2166" y="2166"/>
                        <a:pt x="3249" y="5414"/>
                        <a:pt x="3249" y="3249"/>
                      </a:cubicBezTo>
                      <a:cubicBezTo>
                        <a:pt x="2166" y="3249"/>
                        <a:pt x="1083" y="1083"/>
                        <a:pt x="1083" y="0"/>
                      </a:cubicBezTo>
                      <a:cubicBezTo>
                        <a:pt x="1083" y="0"/>
                        <a:pt x="0" y="1083"/>
                        <a:pt x="0" y="1083"/>
                      </a:cubicBezTo>
                      <a:cubicBezTo>
                        <a:pt x="1083" y="2166"/>
                        <a:pt x="2166" y="4331"/>
                        <a:pt x="2166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07" name="Полилиния: фигура 3806">
                  <a:extLst>
                    <a:ext uri="{FF2B5EF4-FFF2-40B4-BE49-F238E27FC236}">
                      <a16:creationId xmlns:a16="http://schemas.microsoft.com/office/drawing/2014/main" id="{5440119F-0B1B-5347-CC32-C5CEE7AA9EF7}"/>
                    </a:ext>
                  </a:extLst>
                </p:cNvPr>
                <p:cNvSpPr/>
                <p:nvPr/>
              </p:nvSpPr>
              <p:spPr>
                <a:xfrm>
                  <a:off x="11753456" y="634868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08" name="Полилиния: фигура 3807">
                  <a:extLst>
                    <a:ext uri="{FF2B5EF4-FFF2-40B4-BE49-F238E27FC236}">
                      <a16:creationId xmlns:a16="http://schemas.microsoft.com/office/drawing/2014/main" id="{86EE8C33-95A5-AAE3-2771-47124BFC49C0}"/>
                    </a:ext>
                  </a:extLst>
                </p:cNvPr>
                <p:cNvSpPr/>
                <p:nvPr/>
              </p:nvSpPr>
              <p:spPr>
                <a:xfrm>
                  <a:off x="11749281" y="6349456"/>
                  <a:ext cx="7423" cy="5726"/>
                </a:xfrm>
                <a:custGeom>
                  <a:avLst/>
                  <a:gdLst>
                    <a:gd name="connsiteX0" fmla="*/ 2010 w 7423"/>
                    <a:gd name="connsiteY0" fmla="*/ 5727 h 5726"/>
                    <a:gd name="connsiteX1" fmla="*/ 3093 w 7423"/>
                    <a:gd name="connsiteY1" fmla="*/ 2478 h 5726"/>
                    <a:gd name="connsiteX2" fmla="*/ 3093 w 7423"/>
                    <a:gd name="connsiteY2" fmla="*/ 4644 h 5726"/>
                    <a:gd name="connsiteX3" fmla="*/ 4175 w 7423"/>
                    <a:gd name="connsiteY3" fmla="*/ 2478 h 5726"/>
                    <a:gd name="connsiteX4" fmla="*/ 4175 w 7423"/>
                    <a:gd name="connsiteY4" fmla="*/ 4644 h 5726"/>
                    <a:gd name="connsiteX5" fmla="*/ 5258 w 7423"/>
                    <a:gd name="connsiteY5" fmla="*/ 1395 h 5726"/>
                    <a:gd name="connsiteX6" fmla="*/ 6341 w 7423"/>
                    <a:gd name="connsiteY6" fmla="*/ 2478 h 5726"/>
                    <a:gd name="connsiteX7" fmla="*/ 7424 w 7423"/>
                    <a:gd name="connsiteY7" fmla="*/ 3561 h 5726"/>
                    <a:gd name="connsiteX8" fmla="*/ 6341 w 7423"/>
                    <a:gd name="connsiteY8" fmla="*/ 1395 h 5726"/>
                    <a:gd name="connsiteX9" fmla="*/ 5258 w 7423"/>
                    <a:gd name="connsiteY9" fmla="*/ 2478 h 5726"/>
                    <a:gd name="connsiteX10" fmla="*/ 5258 w 7423"/>
                    <a:gd name="connsiteY10" fmla="*/ 313 h 5726"/>
                    <a:gd name="connsiteX11" fmla="*/ 927 w 7423"/>
                    <a:gd name="connsiteY11" fmla="*/ 313 h 5726"/>
                    <a:gd name="connsiteX12" fmla="*/ 2010 w 7423"/>
                    <a:gd name="connsiteY12" fmla="*/ 5727 h 5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423" h="5726">
                      <a:moveTo>
                        <a:pt x="2010" y="5727"/>
                      </a:moveTo>
                      <a:cubicBezTo>
                        <a:pt x="2010" y="5727"/>
                        <a:pt x="2010" y="2478"/>
                        <a:pt x="3093" y="2478"/>
                      </a:cubicBezTo>
                      <a:cubicBezTo>
                        <a:pt x="3093" y="3561"/>
                        <a:pt x="4175" y="4644"/>
                        <a:pt x="3093" y="4644"/>
                      </a:cubicBezTo>
                      <a:cubicBezTo>
                        <a:pt x="4175" y="4644"/>
                        <a:pt x="3093" y="2478"/>
                        <a:pt x="4175" y="2478"/>
                      </a:cubicBezTo>
                      <a:cubicBezTo>
                        <a:pt x="5258" y="4644"/>
                        <a:pt x="3093" y="3561"/>
                        <a:pt x="4175" y="4644"/>
                      </a:cubicBezTo>
                      <a:cubicBezTo>
                        <a:pt x="4175" y="4644"/>
                        <a:pt x="5258" y="3561"/>
                        <a:pt x="5258" y="1395"/>
                      </a:cubicBezTo>
                      <a:cubicBezTo>
                        <a:pt x="5258" y="1395"/>
                        <a:pt x="5258" y="1395"/>
                        <a:pt x="6341" y="2478"/>
                      </a:cubicBezTo>
                      <a:cubicBezTo>
                        <a:pt x="6341" y="2478"/>
                        <a:pt x="7424" y="3561"/>
                        <a:pt x="7424" y="3561"/>
                      </a:cubicBezTo>
                      <a:lnTo>
                        <a:pt x="6341" y="1395"/>
                      </a:lnTo>
                      <a:cubicBezTo>
                        <a:pt x="5258" y="313"/>
                        <a:pt x="6341" y="3561"/>
                        <a:pt x="5258" y="2478"/>
                      </a:cubicBezTo>
                      <a:cubicBezTo>
                        <a:pt x="5258" y="1395"/>
                        <a:pt x="5258" y="1395"/>
                        <a:pt x="5258" y="313"/>
                      </a:cubicBezTo>
                      <a:cubicBezTo>
                        <a:pt x="5258" y="1395"/>
                        <a:pt x="2010" y="-770"/>
                        <a:pt x="927" y="313"/>
                      </a:cubicBezTo>
                      <a:cubicBezTo>
                        <a:pt x="-1239" y="313"/>
                        <a:pt x="927" y="4644"/>
                        <a:pt x="2010" y="57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09" name="Полилиния: фигура 3808">
                  <a:extLst>
                    <a:ext uri="{FF2B5EF4-FFF2-40B4-BE49-F238E27FC236}">
                      <a16:creationId xmlns:a16="http://schemas.microsoft.com/office/drawing/2014/main" id="{BF4D18A4-BD8B-D4B5-C4E6-CEEB74CC5CE4}"/>
                    </a:ext>
                  </a:extLst>
                </p:cNvPr>
                <p:cNvSpPr/>
                <p:nvPr/>
              </p:nvSpPr>
              <p:spPr>
                <a:xfrm>
                  <a:off x="11748042" y="6351934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10" name="Полилиния: фигура 3809">
                  <a:extLst>
                    <a:ext uri="{FF2B5EF4-FFF2-40B4-BE49-F238E27FC236}">
                      <a16:creationId xmlns:a16="http://schemas.microsoft.com/office/drawing/2014/main" id="{C17921F3-E669-A4C7-F225-2161E1325033}"/>
                    </a:ext>
                  </a:extLst>
                </p:cNvPr>
                <p:cNvSpPr/>
                <p:nvPr/>
              </p:nvSpPr>
              <p:spPr>
                <a:xfrm>
                  <a:off x="11743710" y="6353371"/>
                  <a:ext cx="6497" cy="4789"/>
                </a:xfrm>
                <a:custGeom>
                  <a:avLst/>
                  <a:gdLst>
                    <a:gd name="connsiteX0" fmla="*/ 5414 w 6497"/>
                    <a:gd name="connsiteY0" fmla="*/ 3977 h 4789"/>
                    <a:gd name="connsiteX1" fmla="*/ 5414 w 6497"/>
                    <a:gd name="connsiteY1" fmla="*/ 3977 h 4789"/>
                    <a:gd name="connsiteX2" fmla="*/ 5414 w 6497"/>
                    <a:gd name="connsiteY2" fmla="*/ 1811 h 4789"/>
                    <a:gd name="connsiteX3" fmla="*/ 6497 w 6497"/>
                    <a:gd name="connsiteY3" fmla="*/ 2894 h 4789"/>
                    <a:gd name="connsiteX4" fmla="*/ 5414 w 6497"/>
                    <a:gd name="connsiteY4" fmla="*/ 729 h 4789"/>
                    <a:gd name="connsiteX5" fmla="*/ 4331 w 6497"/>
                    <a:gd name="connsiteY5" fmla="*/ 2894 h 4789"/>
                    <a:gd name="connsiteX6" fmla="*/ 1083 w 6497"/>
                    <a:gd name="connsiteY6" fmla="*/ 729 h 4789"/>
                    <a:gd name="connsiteX7" fmla="*/ 2166 w 6497"/>
                    <a:gd name="connsiteY7" fmla="*/ 729 h 4789"/>
                    <a:gd name="connsiteX8" fmla="*/ 0 w 6497"/>
                    <a:gd name="connsiteY8" fmla="*/ 2894 h 4789"/>
                    <a:gd name="connsiteX9" fmla="*/ 1083 w 6497"/>
                    <a:gd name="connsiteY9" fmla="*/ 2894 h 4789"/>
                    <a:gd name="connsiteX10" fmla="*/ 1083 w 6497"/>
                    <a:gd name="connsiteY10" fmla="*/ 3977 h 4789"/>
                    <a:gd name="connsiteX11" fmla="*/ 5414 w 6497"/>
                    <a:gd name="connsiteY11" fmla="*/ 3977 h 4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497" h="4789">
                      <a:moveTo>
                        <a:pt x="5414" y="3977"/>
                      </a:moveTo>
                      <a:cubicBezTo>
                        <a:pt x="5414" y="3977"/>
                        <a:pt x="5414" y="2894"/>
                        <a:pt x="5414" y="3977"/>
                      </a:cubicBezTo>
                      <a:cubicBezTo>
                        <a:pt x="5414" y="2894"/>
                        <a:pt x="5414" y="1811"/>
                        <a:pt x="5414" y="1811"/>
                      </a:cubicBezTo>
                      <a:cubicBezTo>
                        <a:pt x="5414" y="1811"/>
                        <a:pt x="6497" y="1811"/>
                        <a:pt x="6497" y="2894"/>
                      </a:cubicBezTo>
                      <a:cubicBezTo>
                        <a:pt x="6497" y="2894"/>
                        <a:pt x="5414" y="1811"/>
                        <a:pt x="5414" y="729"/>
                      </a:cubicBezTo>
                      <a:cubicBezTo>
                        <a:pt x="3249" y="-1437"/>
                        <a:pt x="4331" y="1811"/>
                        <a:pt x="4331" y="2894"/>
                      </a:cubicBezTo>
                      <a:cubicBezTo>
                        <a:pt x="2166" y="2894"/>
                        <a:pt x="3249" y="1811"/>
                        <a:pt x="1083" y="729"/>
                      </a:cubicBezTo>
                      <a:cubicBezTo>
                        <a:pt x="1083" y="729"/>
                        <a:pt x="2166" y="729"/>
                        <a:pt x="2166" y="729"/>
                      </a:cubicBezTo>
                      <a:cubicBezTo>
                        <a:pt x="0" y="-354"/>
                        <a:pt x="0" y="1811"/>
                        <a:pt x="0" y="2894"/>
                      </a:cubicBezTo>
                      <a:cubicBezTo>
                        <a:pt x="0" y="2894"/>
                        <a:pt x="1083" y="3977"/>
                        <a:pt x="1083" y="2894"/>
                      </a:cubicBezTo>
                      <a:lnTo>
                        <a:pt x="1083" y="3977"/>
                      </a:lnTo>
                      <a:cubicBezTo>
                        <a:pt x="4331" y="5060"/>
                        <a:pt x="4331" y="5060"/>
                        <a:pt x="5414" y="39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11" name="Полилиния: фигура 3810">
                  <a:extLst>
                    <a:ext uri="{FF2B5EF4-FFF2-40B4-BE49-F238E27FC236}">
                      <a16:creationId xmlns:a16="http://schemas.microsoft.com/office/drawing/2014/main" id="{CB89F9DC-8585-69E9-8E6C-214B6AC0904C}"/>
                    </a:ext>
                  </a:extLst>
                </p:cNvPr>
                <p:cNvSpPr/>
                <p:nvPr/>
              </p:nvSpPr>
              <p:spPr>
                <a:xfrm>
                  <a:off x="11750478" y="6356265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812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12" name="Полилиния: фигура 3811">
                  <a:extLst>
                    <a:ext uri="{FF2B5EF4-FFF2-40B4-BE49-F238E27FC236}">
                      <a16:creationId xmlns:a16="http://schemas.microsoft.com/office/drawing/2014/main" id="{4E27CB9F-39FC-D77A-DD09-C40E4539B874}"/>
                    </a:ext>
                  </a:extLst>
                </p:cNvPr>
                <p:cNvSpPr/>
                <p:nvPr/>
              </p:nvSpPr>
              <p:spPr>
                <a:xfrm>
                  <a:off x="11744793" y="635626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13" name="Полилиния: фигура 3812">
                  <a:extLst>
                    <a:ext uri="{FF2B5EF4-FFF2-40B4-BE49-F238E27FC236}">
                      <a16:creationId xmlns:a16="http://schemas.microsoft.com/office/drawing/2014/main" id="{41267A4A-E302-A37B-646C-A8EC7E9A7A6B}"/>
                    </a:ext>
                  </a:extLst>
                </p:cNvPr>
                <p:cNvSpPr/>
                <p:nvPr/>
              </p:nvSpPr>
              <p:spPr>
                <a:xfrm>
                  <a:off x="11746959" y="6358431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14" name="Полилиния: фигура 3813">
                  <a:extLst>
                    <a:ext uri="{FF2B5EF4-FFF2-40B4-BE49-F238E27FC236}">
                      <a16:creationId xmlns:a16="http://schemas.microsoft.com/office/drawing/2014/main" id="{9AEEBED8-658D-5A1A-96FE-4FD42DDBA344}"/>
                    </a:ext>
                  </a:extLst>
                </p:cNvPr>
                <p:cNvSpPr/>
                <p:nvPr/>
              </p:nvSpPr>
              <p:spPr>
                <a:xfrm>
                  <a:off x="11730717" y="6359514"/>
                  <a:ext cx="17549" cy="22739"/>
                </a:xfrm>
                <a:custGeom>
                  <a:avLst/>
                  <a:gdLst>
                    <a:gd name="connsiteX0" fmla="*/ 0 w 17549"/>
                    <a:gd name="connsiteY0" fmla="*/ 19491 h 22739"/>
                    <a:gd name="connsiteX1" fmla="*/ 2165 w 17549"/>
                    <a:gd name="connsiteY1" fmla="*/ 19491 h 22739"/>
                    <a:gd name="connsiteX2" fmla="*/ 3248 w 17549"/>
                    <a:gd name="connsiteY2" fmla="*/ 21657 h 22739"/>
                    <a:gd name="connsiteX3" fmla="*/ 6497 w 17549"/>
                    <a:gd name="connsiteY3" fmla="*/ 22740 h 22739"/>
                    <a:gd name="connsiteX4" fmla="*/ 6497 w 17549"/>
                    <a:gd name="connsiteY4" fmla="*/ 20574 h 22739"/>
                    <a:gd name="connsiteX5" fmla="*/ 7580 w 17549"/>
                    <a:gd name="connsiteY5" fmla="*/ 21657 h 22739"/>
                    <a:gd name="connsiteX6" fmla="*/ 8663 w 17549"/>
                    <a:gd name="connsiteY6" fmla="*/ 18408 h 22739"/>
                    <a:gd name="connsiteX7" fmla="*/ 8663 w 17549"/>
                    <a:gd name="connsiteY7" fmla="*/ 16243 h 22739"/>
                    <a:gd name="connsiteX8" fmla="*/ 14077 w 17549"/>
                    <a:gd name="connsiteY8" fmla="*/ 7580 h 22739"/>
                    <a:gd name="connsiteX9" fmla="*/ 11911 w 17549"/>
                    <a:gd name="connsiteY9" fmla="*/ 5414 h 22739"/>
                    <a:gd name="connsiteX10" fmla="*/ 14077 w 17549"/>
                    <a:gd name="connsiteY10" fmla="*/ 5414 h 22739"/>
                    <a:gd name="connsiteX11" fmla="*/ 14077 w 17549"/>
                    <a:gd name="connsiteY11" fmla="*/ 6497 h 22739"/>
                    <a:gd name="connsiteX12" fmla="*/ 16243 w 17549"/>
                    <a:gd name="connsiteY12" fmla="*/ 4331 h 22739"/>
                    <a:gd name="connsiteX13" fmla="*/ 14077 w 17549"/>
                    <a:gd name="connsiteY13" fmla="*/ 2166 h 22739"/>
                    <a:gd name="connsiteX14" fmla="*/ 17325 w 17549"/>
                    <a:gd name="connsiteY14" fmla="*/ 3248 h 22739"/>
                    <a:gd name="connsiteX15" fmla="*/ 16243 w 17549"/>
                    <a:gd name="connsiteY15" fmla="*/ 1083 h 22739"/>
                    <a:gd name="connsiteX16" fmla="*/ 14077 w 17549"/>
                    <a:gd name="connsiteY16" fmla="*/ 1083 h 22739"/>
                    <a:gd name="connsiteX17" fmla="*/ 14077 w 17549"/>
                    <a:gd name="connsiteY17" fmla="*/ 0 h 22739"/>
                    <a:gd name="connsiteX18" fmla="*/ 12994 w 17549"/>
                    <a:gd name="connsiteY18" fmla="*/ 3248 h 22739"/>
                    <a:gd name="connsiteX19" fmla="*/ 12994 w 17549"/>
                    <a:gd name="connsiteY19" fmla="*/ 8663 h 22739"/>
                    <a:gd name="connsiteX20" fmla="*/ 11911 w 17549"/>
                    <a:gd name="connsiteY20" fmla="*/ 7580 h 22739"/>
                    <a:gd name="connsiteX21" fmla="*/ 8663 w 17549"/>
                    <a:gd name="connsiteY21" fmla="*/ 10828 h 22739"/>
                    <a:gd name="connsiteX22" fmla="*/ 10828 w 17549"/>
                    <a:gd name="connsiteY22" fmla="*/ 12994 h 22739"/>
                    <a:gd name="connsiteX23" fmla="*/ 9746 w 17549"/>
                    <a:gd name="connsiteY23" fmla="*/ 12994 h 22739"/>
                    <a:gd name="connsiteX24" fmla="*/ 10828 w 17549"/>
                    <a:gd name="connsiteY24" fmla="*/ 14077 h 22739"/>
                    <a:gd name="connsiteX25" fmla="*/ 8663 w 17549"/>
                    <a:gd name="connsiteY25" fmla="*/ 14077 h 22739"/>
                    <a:gd name="connsiteX26" fmla="*/ 11911 w 17549"/>
                    <a:gd name="connsiteY26" fmla="*/ 16243 h 22739"/>
                    <a:gd name="connsiteX27" fmla="*/ 6497 w 17549"/>
                    <a:gd name="connsiteY27" fmla="*/ 16243 h 22739"/>
                    <a:gd name="connsiteX28" fmla="*/ 8663 w 17549"/>
                    <a:gd name="connsiteY28" fmla="*/ 16243 h 22739"/>
                    <a:gd name="connsiteX29" fmla="*/ 9746 w 17549"/>
                    <a:gd name="connsiteY29" fmla="*/ 17325 h 22739"/>
                    <a:gd name="connsiteX30" fmla="*/ 6497 w 17549"/>
                    <a:gd name="connsiteY30" fmla="*/ 16243 h 22739"/>
                    <a:gd name="connsiteX31" fmla="*/ 7580 w 17549"/>
                    <a:gd name="connsiteY31" fmla="*/ 18408 h 22739"/>
                    <a:gd name="connsiteX32" fmla="*/ 8663 w 17549"/>
                    <a:gd name="connsiteY32" fmla="*/ 18408 h 22739"/>
                    <a:gd name="connsiteX33" fmla="*/ 6497 w 17549"/>
                    <a:gd name="connsiteY33" fmla="*/ 20574 h 22739"/>
                    <a:gd name="connsiteX34" fmla="*/ 4331 w 17549"/>
                    <a:gd name="connsiteY34" fmla="*/ 18408 h 22739"/>
                    <a:gd name="connsiteX35" fmla="*/ 3248 w 17549"/>
                    <a:gd name="connsiteY35" fmla="*/ 18408 h 22739"/>
                    <a:gd name="connsiteX36" fmla="*/ 5414 w 17549"/>
                    <a:gd name="connsiteY36" fmla="*/ 21657 h 22739"/>
                    <a:gd name="connsiteX37" fmla="*/ 0 w 17549"/>
                    <a:gd name="connsiteY37" fmla="*/ 19491 h 2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17549" h="22739">
                      <a:moveTo>
                        <a:pt x="0" y="19491"/>
                      </a:moveTo>
                      <a:cubicBezTo>
                        <a:pt x="1083" y="19491"/>
                        <a:pt x="1083" y="19491"/>
                        <a:pt x="2165" y="19491"/>
                      </a:cubicBezTo>
                      <a:cubicBezTo>
                        <a:pt x="3248" y="20574"/>
                        <a:pt x="3248" y="20574"/>
                        <a:pt x="3248" y="21657"/>
                      </a:cubicBezTo>
                      <a:cubicBezTo>
                        <a:pt x="4331" y="21657"/>
                        <a:pt x="4331" y="22740"/>
                        <a:pt x="6497" y="22740"/>
                      </a:cubicBezTo>
                      <a:cubicBezTo>
                        <a:pt x="6497" y="21657"/>
                        <a:pt x="5414" y="20574"/>
                        <a:pt x="6497" y="20574"/>
                      </a:cubicBezTo>
                      <a:cubicBezTo>
                        <a:pt x="6497" y="20574"/>
                        <a:pt x="7580" y="20574"/>
                        <a:pt x="7580" y="21657"/>
                      </a:cubicBezTo>
                      <a:cubicBezTo>
                        <a:pt x="7580" y="20574"/>
                        <a:pt x="6497" y="18408"/>
                        <a:pt x="8663" y="18408"/>
                      </a:cubicBezTo>
                      <a:cubicBezTo>
                        <a:pt x="9746" y="17325"/>
                        <a:pt x="9746" y="17325"/>
                        <a:pt x="8663" y="16243"/>
                      </a:cubicBezTo>
                      <a:cubicBezTo>
                        <a:pt x="10828" y="14077"/>
                        <a:pt x="10828" y="9746"/>
                        <a:pt x="14077" y="7580"/>
                      </a:cubicBezTo>
                      <a:lnTo>
                        <a:pt x="11911" y="5414"/>
                      </a:lnTo>
                      <a:cubicBezTo>
                        <a:pt x="12994" y="6497"/>
                        <a:pt x="11911" y="4331"/>
                        <a:pt x="14077" y="5414"/>
                      </a:cubicBezTo>
                      <a:cubicBezTo>
                        <a:pt x="14077" y="5414"/>
                        <a:pt x="14077" y="5414"/>
                        <a:pt x="14077" y="6497"/>
                      </a:cubicBezTo>
                      <a:cubicBezTo>
                        <a:pt x="16243" y="7580"/>
                        <a:pt x="15160" y="4331"/>
                        <a:pt x="16243" y="4331"/>
                      </a:cubicBezTo>
                      <a:cubicBezTo>
                        <a:pt x="16243" y="4331"/>
                        <a:pt x="14077" y="3248"/>
                        <a:pt x="14077" y="2166"/>
                      </a:cubicBezTo>
                      <a:cubicBezTo>
                        <a:pt x="16243" y="4331"/>
                        <a:pt x="15160" y="1083"/>
                        <a:pt x="17325" y="3248"/>
                      </a:cubicBezTo>
                      <a:cubicBezTo>
                        <a:pt x="18408" y="3248"/>
                        <a:pt x="15160" y="1083"/>
                        <a:pt x="16243" y="1083"/>
                      </a:cubicBezTo>
                      <a:cubicBezTo>
                        <a:pt x="15160" y="0"/>
                        <a:pt x="15160" y="1083"/>
                        <a:pt x="14077" y="1083"/>
                      </a:cubicBezTo>
                      <a:cubicBezTo>
                        <a:pt x="12994" y="0"/>
                        <a:pt x="15160" y="1083"/>
                        <a:pt x="14077" y="0"/>
                      </a:cubicBezTo>
                      <a:cubicBezTo>
                        <a:pt x="12994" y="0"/>
                        <a:pt x="12994" y="2166"/>
                        <a:pt x="12994" y="3248"/>
                      </a:cubicBezTo>
                      <a:cubicBezTo>
                        <a:pt x="12994" y="5414"/>
                        <a:pt x="12994" y="6497"/>
                        <a:pt x="12994" y="8663"/>
                      </a:cubicBezTo>
                      <a:lnTo>
                        <a:pt x="11911" y="7580"/>
                      </a:lnTo>
                      <a:cubicBezTo>
                        <a:pt x="11911" y="9746"/>
                        <a:pt x="11911" y="10828"/>
                        <a:pt x="8663" y="10828"/>
                      </a:cubicBezTo>
                      <a:cubicBezTo>
                        <a:pt x="9746" y="11911"/>
                        <a:pt x="7580" y="11911"/>
                        <a:pt x="10828" y="12994"/>
                      </a:cubicBezTo>
                      <a:cubicBezTo>
                        <a:pt x="9746" y="12994"/>
                        <a:pt x="9746" y="12994"/>
                        <a:pt x="9746" y="12994"/>
                      </a:cubicBezTo>
                      <a:lnTo>
                        <a:pt x="10828" y="14077"/>
                      </a:lnTo>
                      <a:cubicBezTo>
                        <a:pt x="10828" y="14077"/>
                        <a:pt x="8663" y="14077"/>
                        <a:pt x="8663" y="14077"/>
                      </a:cubicBezTo>
                      <a:cubicBezTo>
                        <a:pt x="9746" y="14077"/>
                        <a:pt x="10828" y="15160"/>
                        <a:pt x="11911" y="16243"/>
                      </a:cubicBezTo>
                      <a:cubicBezTo>
                        <a:pt x="9746" y="16243"/>
                        <a:pt x="8663" y="16243"/>
                        <a:pt x="6497" y="16243"/>
                      </a:cubicBezTo>
                      <a:cubicBezTo>
                        <a:pt x="6497" y="16243"/>
                        <a:pt x="7580" y="16243"/>
                        <a:pt x="8663" y="16243"/>
                      </a:cubicBezTo>
                      <a:cubicBezTo>
                        <a:pt x="7580" y="16243"/>
                        <a:pt x="9746" y="17325"/>
                        <a:pt x="9746" y="17325"/>
                      </a:cubicBezTo>
                      <a:cubicBezTo>
                        <a:pt x="9746" y="17325"/>
                        <a:pt x="7580" y="17325"/>
                        <a:pt x="6497" y="16243"/>
                      </a:cubicBezTo>
                      <a:cubicBezTo>
                        <a:pt x="5414" y="17325"/>
                        <a:pt x="8663" y="18408"/>
                        <a:pt x="7580" y="18408"/>
                      </a:cubicBezTo>
                      <a:lnTo>
                        <a:pt x="8663" y="18408"/>
                      </a:lnTo>
                      <a:cubicBezTo>
                        <a:pt x="8663" y="19491"/>
                        <a:pt x="6497" y="19491"/>
                        <a:pt x="6497" y="20574"/>
                      </a:cubicBezTo>
                      <a:cubicBezTo>
                        <a:pt x="4331" y="20574"/>
                        <a:pt x="5414" y="19491"/>
                        <a:pt x="4331" y="18408"/>
                      </a:cubicBezTo>
                      <a:cubicBezTo>
                        <a:pt x="4331" y="18408"/>
                        <a:pt x="3248" y="18408"/>
                        <a:pt x="3248" y="18408"/>
                      </a:cubicBezTo>
                      <a:cubicBezTo>
                        <a:pt x="4331" y="19491"/>
                        <a:pt x="5414" y="20574"/>
                        <a:pt x="5414" y="21657"/>
                      </a:cubicBezTo>
                      <a:cubicBezTo>
                        <a:pt x="1083" y="18408"/>
                        <a:pt x="0" y="19491"/>
                        <a:pt x="0" y="1949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15" name="Полилиния: фигура 3814">
                  <a:extLst>
                    <a:ext uri="{FF2B5EF4-FFF2-40B4-BE49-F238E27FC236}">
                      <a16:creationId xmlns:a16="http://schemas.microsoft.com/office/drawing/2014/main" id="{06754C02-166B-E578-3B21-69A79D9666C5}"/>
                    </a:ext>
                  </a:extLst>
                </p:cNvPr>
                <p:cNvSpPr/>
                <p:nvPr/>
              </p:nvSpPr>
              <p:spPr>
                <a:xfrm>
                  <a:off x="11730717" y="637575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16" name="Полилиния: фигура 3815">
                  <a:extLst>
                    <a:ext uri="{FF2B5EF4-FFF2-40B4-BE49-F238E27FC236}">
                      <a16:creationId xmlns:a16="http://schemas.microsoft.com/office/drawing/2014/main" id="{59F0AAE6-67E7-DB86-8323-209EA015701E}"/>
                    </a:ext>
                  </a:extLst>
                </p:cNvPr>
                <p:cNvSpPr/>
                <p:nvPr/>
              </p:nvSpPr>
              <p:spPr>
                <a:xfrm>
                  <a:off x="11730717" y="637900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17" name="Полилиния: фигура 3816">
                  <a:extLst>
                    <a:ext uri="{FF2B5EF4-FFF2-40B4-BE49-F238E27FC236}">
                      <a16:creationId xmlns:a16="http://schemas.microsoft.com/office/drawing/2014/main" id="{3B22F4DC-06E0-71DC-3763-7A9D01CC744E}"/>
                    </a:ext>
                  </a:extLst>
                </p:cNvPr>
                <p:cNvSpPr/>
                <p:nvPr/>
              </p:nvSpPr>
              <p:spPr>
                <a:xfrm>
                  <a:off x="11738296" y="637683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18" name="Полилиния: фигура 3817">
                  <a:extLst>
                    <a:ext uri="{FF2B5EF4-FFF2-40B4-BE49-F238E27FC236}">
                      <a16:creationId xmlns:a16="http://schemas.microsoft.com/office/drawing/2014/main" id="{825A0442-6826-C8F3-08C0-A0B67CDECF20}"/>
                    </a:ext>
                  </a:extLst>
                </p:cNvPr>
                <p:cNvSpPr/>
                <p:nvPr/>
              </p:nvSpPr>
              <p:spPr>
                <a:xfrm>
                  <a:off x="11731799" y="6372508"/>
                  <a:ext cx="2165" cy="10828"/>
                </a:xfrm>
                <a:custGeom>
                  <a:avLst/>
                  <a:gdLst>
                    <a:gd name="connsiteX0" fmla="*/ 0 w 2165"/>
                    <a:gd name="connsiteY0" fmla="*/ 0 h 10828"/>
                    <a:gd name="connsiteX1" fmla="*/ 2166 w 2165"/>
                    <a:gd name="connsiteY1" fmla="*/ 0 h 10828"/>
                    <a:gd name="connsiteX2" fmla="*/ 0 w 2165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2166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19" name="Полилиния: фигура 3818">
                  <a:extLst>
                    <a:ext uri="{FF2B5EF4-FFF2-40B4-BE49-F238E27FC236}">
                      <a16:creationId xmlns:a16="http://schemas.microsoft.com/office/drawing/2014/main" id="{C7FC77C5-CBEA-574E-CB55-2C03AC485094}"/>
                    </a:ext>
                  </a:extLst>
                </p:cNvPr>
                <p:cNvSpPr/>
                <p:nvPr/>
              </p:nvSpPr>
              <p:spPr>
                <a:xfrm>
                  <a:off x="11735319" y="6367364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812 h 812"/>
                    <a:gd name="connsiteX1" fmla="*/ 812 w 812"/>
                    <a:gd name="connsiteY1" fmla="*/ 812 h 812"/>
                    <a:gd name="connsiteX2" fmla="*/ 812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812"/>
                      </a:moveTo>
                      <a:cubicBezTo>
                        <a:pt x="812" y="-271"/>
                        <a:pt x="812" y="-271"/>
                        <a:pt x="812" y="812"/>
                      </a:cubicBezTo>
                      <a:cubicBezTo>
                        <a:pt x="-271" y="-271"/>
                        <a:pt x="-271" y="812"/>
                        <a:pt x="812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20" name="Полилиния: фигура 3819">
                  <a:extLst>
                    <a:ext uri="{FF2B5EF4-FFF2-40B4-BE49-F238E27FC236}">
                      <a16:creationId xmlns:a16="http://schemas.microsoft.com/office/drawing/2014/main" id="{515D95C1-C4E1-0024-72D8-6503FA9BD9C2}"/>
                    </a:ext>
                  </a:extLst>
                </p:cNvPr>
                <p:cNvSpPr/>
                <p:nvPr/>
              </p:nvSpPr>
              <p:spPr>
                <a:xfrm>
                  <a:off x="11729634" y="6376839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0 h 2165"/>
                    <a:gd name="connsiteX1" fmla="*/ 0 w 1082"/>
                    <a:gd name="connsiteY1" fmla="*/ 1083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1083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21" name="Полилиния: фигура 3820">
                  <a:extLst>
                    <a:ext uri="{FF2B5EF4-FFF2-40B4-BE49-F238E27FC236}">
                      <a16:creationId xmlns:a16="http://schemas.microsoft.com/office/drawing/2014/main" id="{B97AAB40-7FD8-A0C3-ED7C-F2E12D97070F}"/>
                    </a:ext>
                  </a:extLst>
                </p:cNvPr>
                <p:cNvSpPr/>
                <p:nvPr/>
              </p:nvSpPr>
              <p:spPr>
                <a:xfrm>
                  <a:off x="11727250" y="6380088"/>
                  <a:ext cx="8068" cy="15159"/>
                </a:xfrm>
                <a:custGeom>
                  <a:avLst/>
                  <a:gdLst>
                    <a:gd name="connsiteX0" fmla="*/ 6715 w 8068"/>
                    <a:gd name="connsiteY0" fmla="*/ 15160 h 15159"/>
                    <a:gd name="connsiteX1" fmla="*/ 7798 w 8068"/>
                    <a:gd name="connsiteY1" fmla="*/ 12994 h 15159"/>
                    <a:gd name="connsiteX2" fmla="*/ 3467 w 8068"/>
                    <a:gd name="connsiteY2" fmla="*/ 10828 h 15159"/>
                    <a:gd name="connsiteX3" fmla="*/ 7798 w 8068"/>
                    <a:gd name="connsiteY3" fmla="*/ 11911 h 15159"/>
                    <a:gd name="connsiteX4" fmla="*/ 7798 w 8068"/>
                    <a:gd name="connsiteY4" fmla="*/ 9746 h 15159"/>
                    <a:gd name="connsiteX5" fmla="*/ 5632 w 8068"/>
                    <a:gd name="connsiteY5" fmla="*/ 6497 h 15159"/>
                    <a:gd name="connsiteX6" fmla="*/ 6715 w 8068"/>
                    <a:gd name="connsiteY6" fmla="*/ 6497 h 15159"/>
                    <a:gd name="connsiteX7" fmla="*/ 3467 w 8068"/>
                    <a:gd name="connsiteY7" fmla="*/ 3249 h 15159"/>
                    <a:gd name="connsiteX8" fmla="*/ 7798 w 8068"/>
                    <a:gd name="connsiteY8" fmla="*/ 4331 h 15159"/>
                    <a:gd name="connsiteX9" fmla="*/ 7798 w 8068"/>
                    <a:gd name="connsiteY9" fmla="*/ 4331 h 15159"/>
                    <a:gd name="connsiteX10" fmla="*/ 7798 w 8068"/>
                    <a:gd name="connsiteY10" fmla="*/ 2166 h 15159"/>
                    <a:gd name="connsiteX11" fmla="*/ 5632 w 8068"/>
                    <a:gd name="connsiteY11" fmla="*/ 1083 h 15159"/>
                    <a:gd name="connsiteX12" fmla="*/ 3467 w 8068"/>
                    <a:gd name="connsiteY12" fmla="*/ 0 h 15159"/>
                    <a:gd name="connsiteX13" fmla="*/ 4549 w 8068"/>
                    <a:gd name="connsiteY13" fmla="*/ 2166 h 15159"/>
                    <a:gd name="connsiteX14" fmla="*/ 2384 w 8068"/>
                    <a:gd name="connsiteY14" fmla="*/ 2166 h 15159"/>
                    <a:gd name="connsiteX15" fmla="*/ 3467 w 8068"/>
                    <a:gd name="connsiteY15" fmla="*/ 3249 h 15159"/>
                    <a:gd name="connsiteX16" fmla="*/ 1301 w 8068"/>
                    <a:gd name="connsiteY16" fmla="*/ 3249 h 15159"/>
                    <a:gd name="connsiteX17" fmla="*/ 2384 w 8068"/>
                    <a:gd name="connsiteY17" fmla="*/ 5414 h 15159"/>
                    <a:gd name="connsiteX18" fmla="*/ 2384 w 8068"/>
                    <a:gd name="connsiteY18" fmla="*/ 5414 h 15159"/>
                    <a:gd name="connsiteX19" fmla="*/ 4549 w 8068"/>
                    <a:gd name="connsiteY19" fmla="*/ 6497 h 15159"/>
                    <a:gd name="connsiteX20" fmla="*/ 2384 w 8068"/>
                    <a:gd name="connsiteY20" fmla="*/ 6497 h 15159"/>
                    <a:gd name="connsiteX21" fmla="*/ 3467 w 8068"/>
                    <a:gd name="connsiteY21" fmla="*/ 6497 h 15159"/>
                    <a:gd name="connsiteX22" fmla="*/ 218 w 8068"/>
                    <a:gd name="connsiteY22" fmla="*/ 9746 h 15159"/>
                    <a:gd name="connsiteX23" fmla="*/ 1301 w 8068"/>
                    <a:gd name="connsiteY23" fmla="*/ 9746 h 15159"/>
                    <a:gd name="connsiteX24" fmla="*/ 218 w 8068"/>
                    <a:gd name="connsiteY24" fmla="*/ 7580 h 15159"/>
                    <a:gd name="connsiteX25" fmla="*/ 4549 w 8068"/>
                    <a:gd name="connsiteY25" fmla="*/ 8663 h 15159"/>
                    <a:gd name="connsiteX26" fmla="*/ 1301 w 8068"/>
                    <a:gd name="connsiteY26" fmla="*/ 9746 h 15159"/>
                    <a:gd name="connsiteX27" fmla="*/ 1301 w 8068"/>
                    <a:gd name="connsiteY27" fmla="*/ 11911 h 15159"/>
                    <a:gd name="connsiteX28" fmla="*/ 1301 w 8068"/>
                    <a:gd name="connsiteY28" fmla="*/ 11911 h 15159"/>
                    <a:gd name="connsiteX29" fmla="*/ 2384 w 8068"/>
                    <a:gd name="connsiteY29" fmla="*/ 14077 h 15159"/>
                    <a:gd name="connsiteX30" fmla="*/ 3467 w 8068"/>
                    <a:gd name="connsiteY30" fmla="*/ 14077 h 15159"/>
                    <a:gd name="connsiteX31" fmla="*/ 4549 w 8068"/>
                    <a:gd name="connsiteY31" fmla="*/ 15160 h 15159"/>
                    <a:gd name="connsiteX32" fmla="*/ 3467 w 8068"/>
                    <a:gd name="connsiteY32" fmla="*/ 15160 h 15159"/>
                    <a:gd name="connsiteX33" fmla="*/ 6715 w 8068"/>
                    <a:gd name="connsiteY33" fmla="*/ 15160 h 15159"/>
                    <a:gd name="connsiteX34" fmla="*/ 4549 w 8068"/>
                    <a:gd name="connsiteY34" fmla="*/ 14077 h 15159"/>
                    <a:gd name="connsiteX35" fmla="*/ 6715 w 8068"/>
                    <a:gd name="connsiteY35" fmla="*/ 15160 h 15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8068" h="15159">
                      <a:moveTo>
                        <a:pt x="6715" y="15160"/>
                      </a:moveTo>
                      <a:cubicBezTo>
                        <a:pt x="8881" y="14077"/>
                        <a:pt x="7798" y="14077"/>
                        <a:pt x="7798" y="12994"/>
                      </a:cubicBezTo>
                      <a:cubicBezTo>
                        <a:pt x="6715" y="11911"/>
                        <a:pt x="3467" y="12994"/>
                        <a:pt x="3467" y="10828"/>
                      </a:cubicBezTo>
                      <a:lnTo>
                        <a:pt x="7798" y="11911"/>
                      </a:lnTo>
                      <a:cubicBezTo>
                        <a:pt x="7798" y="10828"/>
                        <a:pt x="7798" y="10828"/>
                        <a:pt x="7798" y="9746"/>
                      </a:cubicBezTo>
                      <a:cubicBezTo>
                        <a:pt x="7798" y="8663"/>
                        <a:pt x="7798" y="7580"/>
                        <a:pt x="5632" y="6497"/>
                      </a:cubicBezTo>
                      <a:cubicBezTo>
                        <a:pt x="5632" y="6497"/>
                        <a:pt x="6715" y="6497"/>
                        <a:pt x="6715" y="6497"/>
                      </a:cubicBezTo>
                      <a:cubicBezTo>
                        <a:pt x="6715" y="5414"/>
                        <a:pt x="1301" y="4331"/>
                        <a:pt x="3467" y="3249"/>
                      </a:cubicBezTo>
                      <a:cubicBezTo>
                        <a:pt x="5632" y="5414"/>
                        <a:pt x="5632" y="3249"/>
                        <a:pt x="7798" y="4331"/>
                      </a:cubicBezTo>
                      <a:lnTo>
                        <a:pt x="7798" y="4331"/>
                      </a:lnTo>
                      <a:cubicBezTo>
                        <a:pt x="7798" y="3249"/>
                        <a:pt x="6715" y="2166"/>
                        <a:pt x="7798" y="2166"/>
                      </a:cubicBezTo>
                      <a:cubicBezTo>
                        <a:pt x="6715" y="2166"/>
                        <a:pt x="5632" y="2166"/>
                        <a:pt x="5632" y="1083"/>
                      </a:cubicBezTo>
                      <a:cubicBezTo>
                        <a:pt x="5632" y="1083"/>
                        <a:pt x="4549" y="1083"/>
                        <a:pt x="3467" y="0"/>
                      </a:cubicBezTo>
                      <a:cubicBezTo>
                        <a:pt x="4549" y="1083"/>
                        <a:pt x="3467" y="1083"/>
                        <a:pt x="4549" y="2166"/>
                      </a:cubicBezTo>
                      <a:cubicBezTo>
                        <a:pt x="3467" y="2166"/>
                        <a:pt x="4549" y="2166"/>
                        <a:pt x="2384" y="2166"/>
                      </a:cubicBezTo>
                      <a:lnTo>
                        <a:pt x="3467" y="3249"/>
                      </a:lnTo>
                      <a:cubicBezTo>
                        <a:pt x="3467" y="3249"/>
                        <a:pt x="2384" y="2166"/>
                        <a:pt x="1301" y="3249"/>
                      </a:cubicBezTo>
                      <a:cubicBezTo>
                        <a:pt x="2384" y="3249"/>
                        <a:pt x="2384" y="4331"/>
                        <a:pt x="2384" y="5414"/>
                      </a:cubicBezTo>
                      <a:lnTo>
                        <a:pt x="2384" y="5414"/>
                      </a:lnTo>
                      <a:cubicBezTo>
                        <a:pt x="2384" y="6497"/>
                        <a:pt x="2384" y="6497"/>
                        <a:pt x="4549" y="6497"/>
                      </a:cubicBezTo>
                      <a:lnTo>
                        <a:pt x="2384" y="6497"/>
                      </a:lnTo>
                      <a:lnTo>
                        <a:pt x="3467" y="6497"/>
                      </a:lnTo>
                      <a:cubicBezTo>
                        <a:pt x="2384" y="7580"/>
                        <a:pt x="-865" y="7580"/>
                        <a:pt x="218" y="9746"/>
                      </a:cubicBezTo>
                      <a:cubicBezTo>
                        <a:pt x="218" y="9746"/>
                        <a:pt x="1301" y="9746"/>
                        <a:pt x="1301" y="9746"/>
                      </a:cubicBezTo>
                      <a:cubicBezTo>
                        <a:pt x="2384" y="9746"/>
                        <a:pt x="218" y="8663"/>
                        <a:pt x="218" y="7580"/>
                      </a:cubicBezTo>
                      <a:cubicBezTo>
                        <a:pt x="1301" y="7580"/>
                        <a:pt x="3467" y="8663"/>
                        <a:pt x="4549" y="8663"/>
                      </a:cubicBezTo>
                      <a:cubicBezTo>
                        <a:pt x="2384" y="8663"/>
                        <a:pt x="4549" y="9746"/>
                        <a:pt x="1301" y="9746"/>
                      </a:cubicBezTo>
                      <a:cubicBezTo>
                        <a:pt x="1301" y="10828"/>
                        <a:pt x="2384" y="10828"/>
                        <a:pt x="1301" y="11911"/>
                      </a:cubicBezTo>
                      <a:lnTo>
                        <a:pt x="1301" y="11911"/>
                      </a:lnTo>
                      <a:cubicBezTo>
                        <a:pt x="3467" y="11911"/>
                        <a:pt x="218" y="12994"/>
                        <a:pt x="2384" y="14077"/>
                      </a:cubicBezTo>
                      <a:lnTo>
                        <a:pt x="3467" y="14077"/>
                      </a:lnTo>
                      <a:cubicBezTo>
                        <a:pt x="4549" y="14077"/>
                        <a:pt x="4549" y="14077"/>
                        <a:pt x="4549" y="15160"/>
                      </a:cubicBezTo>
                      <a:cubicBezTo>
                        <a:pt x="4549" y="15160"/>
                        <a:pt x="4549" y="15160"/>
                        <a:pt x="3467" y="15160"/>
                      </a:cubicBezTo>
                      <a:cubicBezTo>
                        <a:pt x="5632" y="14077"/>
                        <a:pt x="5632" y="15160"/>
                        <a:pt x="6715" y="15160"/>
                      </a:cubicBezTo>
                      <a:cubicBezTo>
                        <a:pt x="6715" y="15160"/>
                        <a:pt x="4549" y="15160"/>
                        <a:pt x="4549" y="14077"/>
                      </a:cubicBezTo>
                      <a:cubicBezTo>
                        <a:pt x="5632" y="14077"/>
                        <a:pt x="7798" y="14077"/>
                        <a:pt x="6715" y="151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22" name="Полилиния: фигура 3821">
                  <a:extLst>
                    <a:ext uri="{FF2B5EF4-FFF2-40B4-BE49-F238E27FC236}">
                      <a16:creationId xmlns:a16="http://schemas.microsoft.com/office/drawing/2014/main" id="{0B6D7334-CD45-3F1D-F3D9-DBC2AECCBFB4}"/>
                    </a:ext>
                  </a:extLst>
                </p:cNvPr>
                <p:cNvSpPr/>
                <p:nvPr/>
              </p:nvSpPr>
              <p:spPr>
                <a:xfrm>
                  <a:off x="11729634" y="638441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23" name="Полилиния: фигура 3822">
                  <a:extLst>
                    <a:ext uri="{FF2B5EF4-FFF2-40B4-BE49-F238E27FC236}">
                      <a16:creationId xmlns:a16="http://schemas.microsoft.com/office/drawing/2014/main" id="{2C713F1C-6B81-69C5-AC79-5CEA2606C67B}"/>
                    </a:ext>
                  </a:extLst>
                </p:cNvPr>
                <p:cNvSpPr/>
                <p:nvPr/>
              </p:nvSpPr>
              <p:spPr>
                <a:xfrm>
                  <a:off x="11726987" y="6395248"/>
                  <a:ext cx="12392" cy="8662"/>
                </a:xfrm>
                <a:custGeom>
                  <a:avLst/>
                  <a:gdLst>
                    <a:gd name="connsiteX0" fmla="*/ 4813 w 12392"/>
                    <a:gd name="connsiteY0" fmla="*/ 4331 h 8662"/>
                    <a:gd name="connsiteX1" fmla="*/ 2647 w 12392"/>
                    <a:gd name="connsiteY1" fmla="*/ 5414 h 8662"/>
                    <a:gd name="connsiteX2" fmla="*/ 6978 w 12392"/>
                    <a:gd name="connsiteY2" fmla="*/ 4331 h 8662"/>
                    <a:gd name="connsiteX3" fmla="*/ 8061 w 12392"/>
                    <a:gd name="connsiteY3" fmla="*/ 5414 h 8662"/>
                    <a:gd name="connsiteX4" fmla="*/ 4813 w 12392"/>
                    <a:gd name="connsiteY4" fmla="*/ 6497 h 8662"/>
                    <a:gd name="connsiteX5" fmla="*/ 4813 w 12392"/>
                    <a:gd name="connsiteY5" fmla="*/ 7580 h 8662"/>
                    <a:gd name="connsiteX6" fmla="*/ 6978 w 12392"/>
                    <a:gd name="connsiteY6" fmla="*/ 6497 h 8662"/>
                    <a:gd name="connsiteX7" fmla="*/ 9144 w 12392"/>
                    <a:gd name="connsiteY7" fmla="*/ 6497 h 8662"/>
                    <a:gd name="connsiteX8" fmla="*/ 8061 w 12392"/>
                    <a:gd name="connsiteY8" fmla="*/ 6497 h 8662"/>
                    <a:gd name="connsiteX9" fmla="*/ 5896 w 12392"/>
                    <a:gd name="connsiteY9" fmla="*/ 8663 h 8662"/>
                    <a:gd name="connsiteX10" fmla="*/ 12393 w 12392"/>
                    <a:gd name="connsiteY10" fmla="*/ 6497 h 8662"/>
                    <a:gd name="connsiteX11" fmla="*/ 11310 w 12392"/>
                    <a:gd name="connsiteY11" fmla="*/ 6497 h 8662"/>
                    <a:gd name="connsiteX12" fmla="*/ 9144 w 12392"/>
                    <a:gd name="connsiteY12" fmla="*/ 8663 h 8662"/>
                    <a:gd name="connsiteX13" fmla="*/ 9144 w 12392"/>
                    <a:gd name="connsiteY13" fmla="*/ 7580 h 8662"/>
                    <a:gd name="connsiteX14" fmla="*/ 10227 w 12392"/>
                    <a:gd name="connsiteY14" fmla="*/ 7580 h 8662"/>
                    <a:gd name="connsiteX15" fmla="*/ 11310 w 12392"/>
                    <a:gd name="connsiteY15" fmla="*/ 7580 h 8662"/>
                    <a:gd name="connsiteX16" fmla="*/ 10227 w 12392"/>
                    <a:gd name="connsiteY16" fmla="*/ 6497 h 8662"/>
                    <a:gd name="connsiteX17" fmla="*/ 9144 w 12392"/>
                    <a:gd name="connsiteY17" fmla="*/ 5414 h 8662"/>
                    <a:gd name="connsiteX18" fmla="*/ 8061 w 12392"/>
                    <a:gd name="connsiteY18" fmla="*/ 3249 h 8662"/>
                    <a:gd name="connsiteX19" fmla="*/ 8061 w 12392"/>
                    <a:gd name="connsiteY19" fmla="*/ 4331 h 8662"/>
                    <a:gd name="connsiteX20" fmla="*/ 5896 w 12392"/>
                    <a:gd name="connsiteY20" fmla="*/ 4331 h 8662"/>
                    <a:gd name="connsiteX21" fmla="*/ 4813 w 12392"/>
                    <a:gd name="connsiteY21" fmla="*/ 4331 h 8662"/>
                    <a:gd name="connsiteX22" fmla="*/ 4813 w 12392"/>
                    <a:gd name="connsiteY22" fmla="*/ 4331 h 8662"/>
                    <a:gd name="connsiteX23" fmla="*/ 4813 w 12392"/>
                    <a:gd name="connsiteY23" fmla="*/ 2166 h 8662"/>
                    <a:gd name="connsiteX24" fmla="*/ 1564 w 12392"/>
                    <a:gd name="connsiteY24" fmla="*/ 2166 h 8662"/>
                    <a:gd name="connsiteX25" fmla="*/ 481 w 12392"/>
                    <a:gd name="connsiteY25" fmla="*/ 0 h 8662"/>
                    <a:gd name="connsiteX26" fmla="*/ 481 w 12392"/>
                    <a:gd name="connsiteY26" fmla="*/ 2166 h 8662"/>
                    <a:gd name="connsiteX27" fmla="*/ 481 w 12392"/>
                    <a:gd name="connsiteY27" fmla="*/ 4331 h 8662"/>
                    <a:gd name="connsiteX28" fmla="*/ 2647 w 12392"/>
                    <a:gd name="connsiteY28" fmla="*/ 4331 h 8662"/>
                    <a:gd name="connsiteX29" fmla="*/ 4813 w 12392"/>
                    <a:gd name="connsiteY29" fmla="*/ 4331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2392" h="8662">
                      <a:moveTo>
                        <a:pt x="4813" y="4331"/>
                      </a:moveTo>
                      <a:cubicBezTo>
                        <a:pt x="4813" y="5414"/>
                        <a:pt x="3730" y="4331"/>
                        <a:pt x="2647" y="5414"/>
                      </a:cubicBezTo>
                      <a:cubicBezTo>
                        <a:pt x="3730" y="5414"/>
                        <a:pt x="4813" y="4331"/>
                        <a:pt x="6978" y="4331"/>
                      </a:cubicBezTo>
                      <a:cubicBezTo>
                        <a:pt x="5896" y="5414"/>
                        <a:pt x="8061" y="5414"/>
                        <a:pt x="8061" y="5414"/>
                      </a:cubicBezTo>
                      <a:cubicBezTo>
                        <a:pt x="6978" y="5414"/>
                        <a:pt x="4813" y="6497"/>
                        <a:pt x="4813" y="6497"/>
                      </a:cubicBezTo>
                      <a:cubicBezTo>
                        <a:pt x="5896" y="6497"/>
                        <a:pt x="4813" y="7580"/>
                        <a:pt x="4813" y="7580"/>
                      </a:cubicBezTo>
                      <a:cubicBezTo>
                        <a:pt x="5896" y="5414"/>
                        <a:pt x="5896" y="7580"/>
                        <a:pt x="6978" y="6497"/>
                      </a:cubicBezTo>
                      <a:cubicBezTo>
                        <a:pt x="8061" y="5414"/>
                        <a:pt x="9144" y="6497"/>
                        <a:pt x="9144" y="6497"/>
                      </a:cubicBezTo>
                      <a:cubicBezTo>
                        <a:pt x="8061" y="7580"/>
                        <a:pt x="8061" y="6497"/>
                        <a:pt x="8061" y="6497"/>
                      </a:cubicBezTo>
                      <a:cubicBezTo>
                        <a:pt x="5896" y="7580"/>
                        <a:pt x="6978" y="7580"/>
                        <a:pt x="5896" y="8663"/>
                      </a:cubicBezTo>
                      <a:cubicBezTo>
                        <a:pt x="9144" y="7580"/>
                        <a:pt x="10227" y="9746"/>
                        <a:pt x="12393" y="6497"/>
                      </a:cubicBezTo>
                      <a:cubicBezTo>
                        <a:pt x="12393" y="5414"/>
                        <a:pt x="12393" y="6497"/>
                        <a:pt x="11310" y="6497"/>
                      </a:cubicBezTo>
                      <a:cubicBezTo>
                        <a:pt x="11310" y="7580"/>
                        <a:pt x="10227" y="8663"/>
                        <a:pt x="9144" y="8663"/>
                      </a:cubicBezTo>
                      <a:cubicBezTo>
                        <a:pt x="9144" y="7580"/>
                        <a:pt x="8061" y="8663"/>
                        <a:pt x="9144" y="7580"/>
                      </a:cubicBezTo>
                      <a:cubicBezTo>
                        <a:pt x="9144" y="7580"/>
                        <a:pt x="9144" y="7580"/>
                        <a:pt x="10227" y="7580"/>
                      </a:cubicBezTo>
                      <a:cubicBezTo>
                        <a:pt x="10227" y="7580"/>
                        <a:pt x="11310" y="7580"/>
                        <a:pt x="11310" y="7580"/>
                      </a:cubicBezTo>
                      <a:cubicBezTo>
                        <a:pt x="11310" y="7580"/>
                        <a:pt x="11310" y="6497"/>
                        <a:pt x="10227" y="6497"/>
                      </a:cubicBezTo>
                      <a:cubicBezTo>
                        <a:pt x="10227" y="6497"/>
                        <a:pt x="10227" y="5414"/>
                        <a:pt x="9144" y="5414"/>
                      </a:cubicBezTo>
                      <a:cubicBezTo>
                        <a:pt x="8061" y="4331"/>
                        <a:pt x="8061" y="3249"/>
                        <a:pt x="8061" y="3249"/>
                      </a:cubicBezTo>
                      <a:lnTo>
                        <a:pt x="8061" y="4331"/>
                      </a:lnTo>
                      <a:cubicBezTo>
                        <a:pt x="6978" y="4331"/>
                        <a:pt x="6978" y="4331"/>
                        <a:pt x="5896" y="4331"/>
                      </a:cubicBezTo>
                      <a:cubicBezTo>
                        <a:pt x="5896" y="4331"/>
                        <a:pt x="4813" y="4331"/>
                        <a:pt x="4813" y="4331"/>
                      </a:cubicBezTo>
                      <a:cubicBezTo>
                        <a:pt x="4813" y="3249"/>
                        <a:pt x="3730" y="3249"/>
                        <a:pt x="4813" y="4331"/>
                      </a:cubicBezTo>
                      <a:cubicBezTo>
                        <a:pt x="4813" y="3249"/>
                        <a:pt x="3730" y="3249"/>
                        <a:pt x="4813" y="2166"/>
                      </a:cubicBezTo>
                      <a:cubicBezTo>
                        <a:pt x="3730" y="2166"/>
                        <a:pt x="2647" y="2166"/>
                        <a:pt x="1564" y="2166"/>
                      </a:cubicBezTo>
                      <a:cubicBezTo>
                        <a:pt x="481" y="1083"/>
                        <a:pt x="1564" y="1083"/>
                        <a:pt x="481" y="0"/>
                      </a:cubicBezTo>
                      <a:cubicBezTo>
                        <a:pt x="-602" y="1083"/>
                        <a:pt x="481" y="1083"/>
                        <a:pt x="481" y="2166"/>
                      </a:cubicBezTo>
                      <a:cubicBezTo>
                        <a:pt x="1564" y="2166"/>
                        <a:pt x="1564" y="3249"/>
                        <a:pt x="481" y="4331"/>
                      </a:cubicBezTo>
                      <a:cubicBezTo>
                        <a:pt x="481" y="4331"/>
                        <a:pt x="1564" y="4331"/>
                        <a:pt x="2647" y="4331"/>
                      </a:cubicBezTo>
                      <a:cubicBezTo>
                        <a:pt x="3730" y="4331"/>
                        <a:pt x="4813" y="4331"/>
                        <a:pt x="4813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24" name="Полилиния: фигура 3823">
                  <a:extLst>
                    <a:ext uri="{FF2B5EF4-FFF2-40B4-BE49-F238E27FC236}">
                      <a16:creationId xmlns:a16="http://schemas.microsoft.com/office/drawing/2014/main" id="{E9A08E9E-5E63-7864-9809-80375B8116CB}"/>
                    </a:ext>
                  </a:extLst>
                </p:cNvPr>
                <p:cNvSpPr/>
                <p:nvPr/>
              </p:nvSpPr>
              <p:spPr>
                <a:xfrm>
                  <a:off x="11729634" y="6396330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25" name="Полилиния: фигура 3824">
                  <a:extLst>
                    <a:ext uri="{FF2B5EF4-FFF2-40B4-BE49-F238E27FC236}">
                      <a16:creationId xmlns:a16="http://schemas.microsoft.com/office/drawing/2014/main" id="{FBBB8331-EC4F-18AA-18C6-A7644EFDFE34}"/>
                    </a:ext>
                  </a:extLst>
                </p:cNvPr>
                <p:cNvSpPr/>
                <p:nvPr/>
              </p:nvSpPr>
              <p:spPr>
                <a:xfrm>
                  <a:off x="11734599" y="6396330"/>
                  <a:ext cx="1531" cy="481"/>
                </a:xfrm>
                <a:custGeom>
                  <a:avLst/>
                  <a:gdLst>
                    <a:gd name="connsiteX0" fmla="*/ 1531 w 1531"/>
                    <a:gd name="connsiteY0" fmla="*/ 0 h 481"/>
                    <a:gd name="connsiteX1" fmla="*/ 449 w 1531"/>
                    <a:gd name="connsiteY1" fmla="*/ 0 h 481"/>
                    <a:gd name="connsiteX2" fmla="*/ 1531 w 1531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31" h="481">
                      <a:moveTo>
                        <a:pt x="1531" y="0"/>
                      </a:moveTo>
                      <a:cubicBezTo>
                        <a:pt x="449" y="0"/>
                        <a:pt x="449" y="0"/>
                        <a:pt x="449" y="0"/>
                      </a:cubicBezTo>
                      <a:cubicBezTo>
                        <a:pt x="-634" y="1083"/>
                        <a:pt x="449" y="0"/>
                        <a:pt x="15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26" name="Полилиния: фигура 3825">
                  <a:extLst>
                    <a:ext uri="{FF2B5EF4-FFF2-40B4-BE49-F238E27FC236}">
                      <a16:creationId xmlns:a16="http://schemas.microsoft.com/office/drawing/2014/main" id="{526D9E59-3510-C56A-F76E-C91622BE283D}"/>
                    </a:ext>
                  </a:extLst>
                </p:cNvPr>
                <p:cNvSpPr/>
                <p:nvPr/>
              </p:nvSpPr>
              <p:spPr>
                <a:xfrm>
                  <a:off x="11732882" y="6404993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27" name="Полилиния: фигура 3826">
                  <a:extLst>
                    <a:ext uri="{FF2B5EF4-FFF2-40B4-BE49-F238E27FC236}">
                      <a16:creationId xmlns:a16="http://schemas.microsoft.com/office/drawing/2014/main" id="{FD6E9C2F-1D9C-52BE-0F38-BD9F0B4780FA}"/>
                    </a:ext>
                  </a:extLst>
                </p:cNvPr>
                <p:cNvSpPr/>
                <p:nvPr/>
              </p:nvSpPr>
              <p:spPr>
                <a:xfrm>
                  <a:off x="11736131" y="6401745"/>
                  <a:ext cx="5414" cy="4552"/>
                </a:xfrm>
                <a:custGeom>
                  <a:avLst/>
                  <a:gdLst>
                    <a:gd name="connsiteX0" fmla="*/ 5414 w 5414"/>
                    <a:gd name="connsiteY0" fmla="*/ 1083 h 4552"/>
                    <a:gd name="connsiteX1" fmla="*/ 3248 w 5414"/>
                    <a:gd name="connsiteY1" fmla="*/ 0 h 4552"/>
                    <a:gd name="connsiteX2" fmla="*/ 0 w 5414"/>
                    <a:gd name="connsiteY2" fmla="*/ 4331 h 4552"/>
                    <a:gd name="connsiteX3" fmla="*/ 3248 w 5414"/>
                    <a:gd name="connsiteY3" fmla="*/ 2166 h 4552"/>
                    <a:gd name="connsiteX4" fmla="*/ 4331 w 5414"/>
                    <a:gd name="connsiteY4" fmla="*/ 3249 h 4552"/>
                    <a:gd name="connsiteX5" fmla="*/ 5414 w 5414"/>
                    <a:gd name="connsiteY5" fmla="*/ 1083 h 4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14" h="4552">
                      <a:moveTo>
                        <a:pt x="5414" y="1083"/>
                      </a:moveTo>
                      <a:cubicBezTo>
                        <a:pt x="4331" y="1083"/>
                        <a:pt x="3248" y="2166"/>
                        <a:pt x="3248" y="0"/>
                      </a:cubicBezTo>
                      <a:cubicBezTo>
                        <a:pt x="2165" y="1083"/>
                        <a:pt x="1083" y="3249"/>
                        <a:pt x="0" y="4331"/>
                      </a:cubicBezTo>
                      <a:cubicBezTo>
                        <a:pt x="0" y="5414"/>
                        <a:pt x="2165" y="2166"/>
                        <a:pt x="3248" y="2166"/>
                      </a:cubicBezTo>
                      <a:cubicBezTo>
                        <a:pt x="2165" y="3249"/>
                        <a:pt x="4331" y="2166"/>
                        <a:pt x="4331" y="3249"/>
                      </a:cubicBezTo>
                      <a:cubicBezTo>
                        <a:pt x="5414" y="2166"/>
                        <a:pt x="5414" y="2166"/>
                        <a:pt x="5414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28" name="Полилиния: фигура 3827">
                  <a:extLst>
                    <a:ext uri="{FF2B5EF4-FFF2-40B4-BE49-F238E27FC236}">
                      <a16:creationId xmlns:a16="http://schemas.microsoft.com/office/drawing/2014/main" id="{B6972913-C993-9941-5639-61A7C04C9363}"/>
                    </a:ext>
                  </a:extLst>
                </p:cNvPr>
                <p:cNvSpPr/>
                <p:nvPr/>
              </p:nvSpPr>
              <p:spPr>
                <a:xfrm>
                  <a:off x="11738296" y="6404993"/>
                  <a:ext cx="28154" cy="9745"/>
                </a:xfrm>
                <a:custGeom>
                  <a:avLst/>
                  <a:gdLst>
                    <a:gd name="connsiteX0" fmla="*/ 4331 w 28154"/>
                    <a:gd name="connsiteY0" fmla="*/ 5414 h 9745"/>
                    <a:gd name="connsiteX1" fmla="*/ 5414 w 28154"/>
                    <a:gd name="connsiteY1" fmla="*/ 5414 h 9745"/>
                    <a:gd name="connsiteX2" fmla="*/ 4331 w 28154"/>
                    <a:gd name="connsiteY2" fmla="*/ 5414 h 9745"/>
                    <a:gd name="connsiteX3" fmla="*/ 5414 w 28154"/>
                    <a:gd name="connsiteY3" fmla="*/ 7580 h 9745"/>
                    <a:gd name="connsiteX4" fmla="*/ 5414 w 28154"/>
                    <a:gd name="connsiteY4" fmla="*/ 6497 h 9745"/>
                    <a:gd name="connsiteX5" fmla="*/ 7580 w 28154"/>
                    <a:gd name="connsiteY5" fmla="*/ 6497 h 9745"/>
                    <a:gd name="connsiteX6" fmla="*/ 8663 w 28154"/>
                    <a:gd name="connsiteY6" fmla="*/ 4331 h 9745"/>
                    <a:gd name="connsiteX7" fmla="*/ 9746 w 28154"/>
                    <a:gd name="connsiteY7" fmla="*/ 8663 h 9745"/>
                    <a:gd name="connsiteX8" fmla="*/ 10828 w 28154"/>
                    <a:gd name="connsiteY8" fmla="*/ 4331 h 9745"/>
                    <a:gd name="connsiteX9" fmla="*/ 12994 w 28154"/>
                    <a:gd name="connsiteY9" fmla="*/ 6497 h 9745"/>
                    <a:gd name="connsiteX10" fmla="*/ 11911 w 28154"/>
                    <a:gd name="connsiteY10" fmla="*/ 6497 h 9745"/>
                    <a:gd name="connsiteX11" fmla="*/ 12994 w 28154"/>
                    <a:gd name="connsiteY11" fmla="*/ 6497 h 9745"/>
                    <a:gd name="connsiteX12" fmla="*/ 12994 w 28154"/>
                    <a:gd name="connsiteY12" fmla="*/ 8663 h 9745"/>
                    <a:gd name="connsiteX13" fmla="*/ 15160 w 28154"/>
                    <a:gd name="connsiteY13" fmla="*/ 8663 h 9745"/>
                    <a:gd name="connsiteX14" fmla="*/ 15160 w 28154"/>
                    <a:gd name="connsiteY14" fmla="*/ 9746 h 9745"/>
                    <a:gd name="connsiteX15" fmla="*/ 19491 w 28154"/>
                    <a:gd name="connsiteY15" fmla="*/ 8663 h 9745"/>
                    <a:gd name="connsiteX16" fmla="*/ 20574 w 28154"/>
                    <a:gd name="connsiteY16" fmla="*/ 9746 h 9745"/>
                    <a:gd name="connsiteX17" fmla="*/ 20574 w 28154"/>
                    <a:gd name="connsiteY17" fmla="*/ 5414 h 9745"/>
                    <a:gd name="connsiteX18" fmla="*/ 22740 w 28154"/>
                    <a:gd name="connsiteY18" fmla="*/ 5414 h 9745"/>
                    <a:gd name="connsiteX19" fmla="*/ 22740 w 28154"/>
                    <a:gd name="connsiteY19" fmla="*/ 8663 h 9745"/>
                    <a:gd name="connsiteX20" fmla="*/ 23823 w 28154"/>
                    <a:gd name="connsiteY20" fmla="*/ 7580 h 9745"/>
                    <a:gd name="connsiteX21" fmla="*/ 24906 w 28154"/>
                    <a:gd name="connsiteY21" fmla="*/ 9746 h 9745"/>
                    <a:gd name="connsiteX22" fmla="*/ 25988 w 28154"/>
                    <a:gd name="connsiteY22" fmla="*/ 7580 h 9745"/>
                    <a:gd name="connsiteX23" fmla="*/ 27071 w 28154"/>
                    <a:gd name="connsiteY23" fmla="*/ 5414 h 9745"/>
                    <a:gd name="connsiteX24" fmla="*/ 28154 w 28154"/>
                    <a:gd name="connsiteY24" fmla="*/ 6497 h 9745"/>
                    <a:gd name="connsiteX25" fmla="*/ 27071 w 28154"/>
                    <a:gd name="connsiteY25" fmla="*/ 2166 h 9745"/>
                    <a:gd name="connsiteX26" fmla="*/ 21657 w 28154"/>
                    <a:gd name="connsiteY26" fmla="*/ 3249 h 9745"/>
                    <a:gd name="connsiteX27" fmla="*/ 20574 w 28154"/>
                    <a:gd name="connsiteY27" fmla="*/ 5414 h 9745"/>
                    <a:gd name="connsiteX28" fmla="*/ 20574 w 28154"/>
                    <a:gd name="connsiteY28" fmla="*/ 3249 h 9745"/>
                    <a:gd name="connsiteX29" fmla="*/ 20574 w 28154"/>
                    <a:gd name="connsiteY29" fmla="*/ 5414 h 9745"/>
                    <a:gd name="connsiteX30" fmla="*/ 19491 w 28154"/>
                    <a:gd name="connsiteY30" fmla="*/ 3249 h 9745"/>
                    <a:gd name="connsiteX31" fmla="*/ 18408 w 28154"/>
                    <a:gd name="connsiteY31" fmla="*/ 5414 h 9745"/>
                    <a:gd name="connsiteX32" fmla="*/ 18408 w 28154"/>
                    <a:gd name="connsiteY32" fmla="*/ 2166 h 9745"/>
                    <a:gd name="connsiteX33" fmla="*/ 9746 w 28154"/>
                    <a:gd name="connsiteY33" fmla="*/ 2166 h 9745"/>
                    <a:gd name="connsiteX34" fmla="*/ 9746 w 28154"/>
                    <a:gd name="connsiteY34" fmla="*/ 4331 h 9745"/>
                    <a:gd name="connsiteX35" fmla="*/ 4331 w 28154"/>
                    <a:gd name="connsiteY35" fmla="*/ 5414 h 9745"/>
                    <a:gd name="connsiteX36" fmla="*/ 3249 w 28154"/>
                    <a:gd name="connsiteY36" fmla="*/ 2166 h 9745"/>
                    <a:gd name="connsiteX37" fmla="*/ 2166 w 28154"/>
                    <a:gd name="connsiteY37" fmla="*/ 3249 h 9745"/>
                    <a:gd name="connsiteX38" fmla="*/ 4331 w 28154"/>
                    <a:gd name="connsiteY38" fmla="*/ 0 h 9745"/>
                    <a:gd name="connsiteX39" fmla="*/ 3249 w 28154"/>
                    <a:gd name="connsiteY39" fmla="*/ 0 h 9745"/>
                    <a:gd name="connsiteX40" fmla="*/ 3249 w 28154"/>
                    <a:gd name="connsiteY40" fmla="*/ 1083 h 9745"/>
                    <a:gd name="connsiteX41" fmla="*/ 2166 w 28154"/>
                    <a:gd name="connsiteY41" fmla="*/ 0 h 9745"/>
                    <a:gd name="connsiteX42" fmla="*/ 0 w 28154"/>
                    <a:gd name="connsiteY42" fmla="*/ 4331 h 9745"/>
                    <a:gd name="connsiteX43" fmla="*/ 2166 w 28154"/>
                    <a:gd name="connsiteY43" fmla="*/ 7580 h 9745"/>
                    <a:gd name="connsiteX44" fmla="*/ 4331 w 28154"/>
                    <a:gd name="connsiteY44" fmla="*/ 5414 h 9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28154" h="9745">
                      <a:moveTo>
                        <a:pt x="4331" y="5414"/>
                      </a:moveTo>
                      <a:cubicBezTo>
                        <a:pt x="4331" y="5414"/>
                        <a:pt x="5414" y="4331"/>
                        <a:pt x="5414" y="5414"/>
                      </a:cubicBezTo>
                      <a:cubicBezTo>
                        <a:pt x="5414" y="6497"/>
                        <a:pt x="4331" y="6497"/>
                        <a:pt x="4331" y="5414"/>
                      </a:cubicBezTo>
                      <a:cubicBezTo>
                        <a:pt x="4331" y="8663"/>
                        <a:pt x="5414" y="6497"/>
                        <a:pt x="5414" y="7580"/>
                      </a:cubicBezTo>
                      <a:cubicBezTo>
                        <a:pt x="5414" y="7580"/>
                        <a:pt x="5414" y="6497"/>
                        <a:pt x="5414" y="6497"/>
                      </a:cubicBezTo>
                      <a:cubicBezTo>
                        <a:pt x="6497" y="7580"/>
                        <a:pt x="6497" y="5414"/>
                        <a:pt x="7580" y="6497"/>
                      </a:cubicBezTo>
                      <a:cubicBezTo>
                        <a:pt x="7580" y="6497"/>
                        <a:pt x="8663" y="6497"/>
                        <a:pt x="8663" y="4331"/>
                      </a:cubicBezTo>
                      <a:cubicBezTo>
                        <a:pt x="8663" y="6497"/>
                        <a:pt x="8663" y="6497"/>
                        <a:pt x="9746" y="8663"/>
                      </a:cubicBezTo>
                      <a:cubicBezTo>
                        <a:pt x="9746" y="7580"/>
                        <a:pt x="9746" y="5414"/>
                        <a:pt x="10828" y="4331"/>
                      </a:cubicBezTo>
                      <a:cubicBezTo>
                        <a:pt x="11911" y="7580"/>
                        <a:pt x="12994" y="4331"/>
                        <a:pt x="12994" y="6497"/>
                      </a:cubicBezTo>
                      <a:cubicBezTo>
                        <a:pt x="12994" y="6497"/>
                        <a:pt x="12994" y="6497"/>
                        <a:pt x="11911" y="6497"/>
                      </a:cubicBezTo>
                      <a:cubicBezTo>
                        <a:pt x="11911" y="8663"/>
                        <a:pt x="12994" y="6497"/>
                        <a:pt x="12994" y="6497"/>
                      </a:cubicBezTo>
                      <a:lnTo>
                        <a:pt x="12994" y="8663"/>
                      </a:lnTo>
                      <a:cubicBezTo>
                        <a:pt x="14077" y="8663"/>
                        <a:pt x="15160" y="6497"/>
                        <a:pt x="15160" y="8663"/>
                      </a:cubicBezTo>
                      <a:lnTo>
                        <a:pt x="15160" y="9746"/>
                      </a:lnTo>
                      <a:cubicBezTo>
                        <a:pt x="16243" y="8663"/>
                        <a:pt x="18408" y="8663"/>
                        <a:pt x="19491" y="8663"/>
                      </a:cubicBezTo>
                      <a:lnTo>
                        <a:pt x="20574" y="9746"/>
                      </a:lnTo>
                      <a:cubicBezTo>
                        <a:pt x="22740" y="7580"/>
                        <a:pt x="19491" y="8663"/>
                        <a:pt x="20574" y="5414"/>
                      </a:cubicBezTo>
                      <a:cubicBezTo>
                        <a:pt x="20574" y="9746"/>
                        <a:pt x="21657" y="4331"/>
                        <a:pt x="22740" y="5414"/>
                      </a:cubicBezTo>
                      <a:cubicBezTo>
                        <a:pt x="22740" y="7580"/>
                        <a:pt x="21657" y="6497"/>
                        <a:pt x="22740" y="8663"/>
                      </a:cubicBezTo>
                      <a:cubicBezTo>
                        <a:pt x="22740" y="6497"/>
                        <a:pt x="22740" y="7580"/>
                        <a:pt x="23823" y="7580"/>
                      </a:cubicBezTo>
                      <a:cubicBezTo>
                        <a:pt x="23823" y="9746"/>
                        <a:pt x="24906" y="7580"/>
                        <a:pt x="24906" y="9746"/>
                      </a:cubicBezTo>
                      <a:cubicBezTo>
                        <a:pt x="24906" y="9746"/>
                        <a:pt x="24906" y="8663"/>
                        <a:pt x="25988" y="7580"/>
                      </a:cubicBezTo>
                      <a:cubicBezTo>
                        <a:pt x="25988" y="6497"/>
                        <a:pt x="27071" y="5414"/>
                        <a:pt x="27071" y="5414"/>
                      </a:cubicBezTo>
                      <a:cubicBezTo>
                        <a:pt x="27071" y="6497"/>
                        <a:pt x="28154" y="6497"/>
                        <a:pt x="28154" y="6497"/>
                      </a:cubicBezTo>
                      <a:cubicBezTo>
                        <a:pt x="27071" y="6497"/>
                        <a:pt x="28154" y="3249"/>
                        <a:pt x="27071" y="2166"/>
                      </a:cubicBezTo>
                      <a:cubicBezTo>
                        <a:pt x="25988" y="3249"/>
                        <a:pt x="22740" y="4331"/>
                        <a:pt x="21657" y="3249"/>
                      </a:cubicBezTo>
                      <a:cubicBezTo>
                        <a:pt x="21657" y="6497"/>
                        <a:pt x="20574" y="3249"/>
                        <a:pt x="20574" y="5414"/>
                      </a:cubicBezTo>
                      <a:cubicBezTo>
                        <a:pt x="20574" y="4331"/>
                        <a:pt x="20574" y="3249"/>
                        <a:pt x="20574" y="3249"/>
                      </a:cubicBezTo>
                      <a:cubicBezTo>
                        <a:pt x="19491" y="4331"/>
                        <a:pt x="20574" y="4331"/>
                        <a:pt x="20574" y="5414"/>
                      </a:cubicBezTo>
                      <a:cubicBezTo>
                        <a:pt x="19491" y="5414"/>
                        <a:pt x="19491" y="4331"/>
                        <a:pt x="19491" y="3249"/>
                      </a:cubicBezTo>
                      <a:cubicBezTo>
                        <a:pt x="18408" y="3249"/>
                        <a:pt x="19491" y="4331"/>
                        <a:pt x="18408" y="5414"/>
                      </a:cubicBezTo>
                      <a:lnTo>
                        <a:pt x="18408" y="2166"/>
                      </a:lnTo>
                      <a:cubicBezTo>
                        <a:pt x="16243" y="3249"/>
                        <a:pt x="11911" y="4331"/>
                        <a:pt x="9746" y="2166"/>
                      </a:cubicBezTo>
                      <a:lnTo>
                        <a:pt x="9746" y="4331"/>
                      </a:lnTo>
                      <a:cubicBezTo>
                        <a:pt x="6497" y="3249"/>
                        <a:pt x="5414" y="4331"/>
                        <a:pt x="4331" y="5414"/>
                      </a:cubicBezTo>
                      <a:cubicBezTo>
                        <a:pt x="4331" y="4331"/>
                        <a:pt x="3249" y="4331"/>
                        <a:pt x="3249" y="2166"/>
                      </a:cubicBezTo>
                      <a:lnTo>
                        <a:pt x="2166" y="3249"/>
                      </a:lnTo>
                      <a:cubicBezTo>
                        <a:pt x="3249" y="2166"/>
                        <a:pt x="3249" y="1083"/>
                        <a:pt x="4331" y="0"/>
                      </a:cubicBezTo>
                      <a:cubicBezTo>
                        <a:pt x="3249" y="0"/>
                        <a:pt x="3249" y="0"/>
                        <a:pt x="3249" y="0"/>
                      </a:cubicBezTo>
                      <a:lnTo>
                        <a:pt x="3249" y="1083"/>
                      </a:lnTo>
                      <a:cubicBezTo>
                        <a:pt x="2166" y="2166"/>
                        <a:pt x="2166" y="1083"/>
                        <a:pt x="2166" y="0"/>
                      </a:cubicBezTo>
                      <a:cubicBezTo>
                        <a:pt x="0" y="1083"/>
                        <a:pt x="1083" y="3249"/>
                        <a:pt x="0" y="4331"/>
                      </a:cubicBezTo>
                      <a:cubicBezTo>
                        <a:pt x="3249" y="2166"/>
                        <a:pt x="0" y="8663"/>
                        <a:pt x="2166" y="7580"/>
                      </a:cubicBezTo>
                      <a:cubicBezTo>
                        <a:pt x="4331" y="7580"/>
                        <a:pt x="3249" y="6497"/>
                        <a:pt x="4331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29" name="Полилиния: фигура 3828">
                  <a:extLst>
                    <a:ext uri="{FF2B5EF4-FFF2-40B4-BE49-F238E27FC236}">
                      <a16:creationId xmlns:a16="http://schemas.microsoft.com/office/drawing/2014/main" id="{94254515-A682-6F61-41C9-3A09EDC08877}"/>
                    </a:ext>
                  </a:extLst>
                </p:cNvPr>
                <p:cNvSpPr/>
                <p:nvPr/>
              </p:nvSpPr>
              <p:spPr>
                <a:xfrm>
                  <a:off x="11742628" y="640499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30" name="Полилиния: фигура 3829">
                  <a:extLst>
                    <a:ext uri="{FF2B5EF4-FFF2-40B4-BE49-F238E27FC236}">
                      <a16:creationId xmlns:a16="http://schemas.microsoft.com/office/drawing/2014/main" id="{E45B094D-8EC7-9DB0-74F9-B189448EC919}"/>
                    </a:ext>
                  </a:extLst>
                </p:cNvPr>
                <p:cNvSpPr/>
                <p:nvPr/>
              </p:nvSpPr>
              <p:spPr>
                <a:xfrm>
                  <a:off x="11764284" y="6411009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31" name="Полилиния: фигура 3830">
                  <a:extLst>
                    <a:ext uri="{FF2B5EF4-FFF2-40B4-BE49-F238E27FC236}">
                      <a16:creationId xmlns:a16="http://schemas.microsoft.com/office/drawing/2014/main" id="{4A318931-0C67-1F07-1A44-A99EC68423C3}"/>
                    </a:ext>
                  </a:extLst>
                </p:cNvPr>
                <p:cNvSpPr/>
                <p:nvPr/>
              </p:nvSpPr>
              <p:spPr>
                <a:xfrm>
                  <a:off x="11740462" y="640499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32" name="Полилиния: фигура 3831">
                  <a:extLst>
                    <a:ext uri="{FF2B5EF4-FFF2-40B4-BE49-F238E27FC236}">
                      <a16:creationId xmlns:a16="http://schemas.microsoft.com/office/drawing/2014/main" id="{1DC945DB-4A78-1090-8158-39C19C7C9485}"/>
                    </a:ext>
                  </a:extLst>
                </p:cNvPr>
                <p:cNvSpPr/>
                <p:nvPr/>
              </p:nvSpPr>
              <p:spPr>
                <a:xfrm>
                  <a:off x="11738296" y="6408242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33" name="Полилиния: фигура 3832">
                  <a:extLst>
                    <a:ext uri="{FF2B5EF4-FFF2-40B4-BE49-F238E27FC236}">
                      <a16:creationId xmlns:a16="http://schemas.microsoft.com/office/drawing/2014/main" id="{A3F9D75A-61AF-7062-E5C2-CAEFF49D9501}"/>
                    </a:ext>
                  </a:extLst>
                </p:cNvPr>
                <p:cNvSpPr/>
                <p:nvPr/>
              </p:nvSpPr>
              <p:spPr>
                <a:xfrm>
                  <a:off x="11768616" y="6413175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lnTo>
                        <a:pt x="0" y="481"/>
                      </a:ln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34" name="Полилиния: фигура 3833">
                  <a:extLst>
                    <a:ext uri="{FF2B5EF4-FFF2-40B4-BE49-F238E27FC236}">
                      <a16:creationId xmlns:a16="http://schemas.microsoft.com/office/drawing/2014/main" id="{918AF40D-CF15-7980-678F-F555E42B647E}"/>
                    </a:ext>
                  </a:extLst>
                </p:cNvPr>
                <p:cNvSpPr/>
                <p:nvPr/>
              </p:nvSpPr>
              <p:spPr>
                <a:xfrm>
                  <a:off x="11779445" y="641149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35" name="Полилиния: фигура 3834">
                  <a:extLst>
                    <a:ext uri="{FF2B5EF4-FFF2-40B4-BE49-F238E27FC236}">
                      <a16:creationId xmlns:a16="http://schemas.microsoft.com/office/drawing/2014/main" id="{F8719E15-D3C2-4C6B-F991-3B604D50DFA6}"/>
                    </a:ext>
                  </a:extLst>
                </p:cNvPr>
                <p:cNvSpPr/>
                <p:nvPr/>
              </p:nvSpPr>
              <p:spPr>
                <a:xfrm>
                  <a:off x="11765367" y="6383938"/>
                  <a:ext cx="24905" cy="30800"/>
                </a:xfrm>
                <a:custGeom>
                  <a:avLst/>
                  <a:gdLst>
                    <a:gd name="connsiteX0" fmla="*/ 24906 w 24905"/>
                    <a:gd name="connsiteY0" fmla="*/ 1564 h 30800"/>
                    <a:gd name="connsiteX1" fmla="*/ 21657 w 24905"/>
                    <a:gd name="connsiteY1" fmla="*/ 481 h 30800"/>
                    <a:gd name="connsiteX2" fmla="*/ 22740 w 24905"/>
                    <a:gd name="connsiteY2" fmla="*/ 481 h 30800"/>
                    <a:gd name="connsiteX3" fmla="*/ 18408 w 24905"/>
                    <a:gd name="connsiteY3" fmla="*/ 481 h 30800"/>
                    <a:gd name="connsiteX4" fmla="*/ 19491 w 24905"/>
                    <a:gd name="connsiteY4" fmla="*/ 481 h 30800"/>
                    <a:gd name="connsiteX5" fmla="*/ 17326 w 24905"/>
                    <a:gd name="connsiteY5" fmla="*/ 2647 h 30800"/>
                    <a:gd name="connsiteX6" fmla="*/ 20574 w 24905"/>
                    <a:gd name="connsiteY6" fmla="*/ 3730 h 30800"/>
                    <a:gd name="connsiteX7" fmla="*/ 19491 w 24905"/>
                    <a:gd name="connsiteY7" fmla="*/ 3730 h 30800"/>
                    <a:gd name="connsiteX8" fmla="*/ 22740 w 24905"/>
                    <a:gd name="connsiteY8" fmla="*/ 4813 h 30800"/>
                    <a:gd name="connsiteX9" fmla="*/ 20574 w 24905"/>
                    <a:gd name="connsiteY9" fmla="*/ 6978 h 30800"/>
                    <a:gd name="connsiteX10" fmla="*/ 20574 w 24905"/>
                    <a:gd name="connsiteY10" fmla="*/ 9144 h 30800"/>
                    <a:gd name="connsiteX11" fmla="*/ 21657 w 24905"/>
                    <a:gd name="connsiteY11" fmla="*/ 11310 h 30800"/>
                    <a:gd name="connsiteX12" fmla="*/ 19491 w 24905"/>
                    <a:gd name="connsiteY12" fmla="*/ 11310 h 30800"/>
                    <a:gd name="connsiteX13" fmla="*/ 20574 w 24905"/>
                    <a:gd name="connsiteY13" fmla="*/ 12393 h 30800"/>
                    <a:gd name="connsiteX14" fmla="*/ 22740 w 24905"/>
                    <a:gd name="connsiteY14" fmla="*/ 13475 h 30800"/>
                    <a:gd name="connsiteX15" fmla="*/ 21657 w 24905"/>
                    <a:gd name="connsiteY15" fmla="*/ 14558 h 30800"/>
                    <a:gd name="connsiteX16" fmla="*/ 20574 w 24905"/>
                    <a:gd name="connsiteY16" fmla="*/ 14558 h 30800"/>
                    <a:gd name="connsiteX17" fmla="*/ 20574 w 24905"/>
                    <a:gd name="connsiteY17" fmla="*/ 15641 h 30800"/>
                    <a:gd name="connsiteX18" fmla="*/ 22740 w 24905"/>
                    <a:gd name="connsiteY18" fmla="*/ 17807 h 30800"/>
                    <a:gd name="connsiteX19" fmla="*/ 18408 w 24905"/>
                    <a:gd name="connsiteY19" fmla="*/ 16724 h 30800"/>
                    <a:gd name="connsiteX20" fmla="*/ 19491 w 24905"/>
                    <a:gd name="connsiteY20" fmla="*/ 18890 h 30800"/>
                    <a:gd name="connsiteX21" fmla="*/ 20574 w 24905"/>
                    <a:gd name="connsiteY21" fmla="*/ 19972 h 30800"/>
                    <a:gd name="connsiteX22" fmla="*/ 20574 w 24905"/>
                    <a:gd name="connsiteY22" fmla="*/ 24304 h 30800"/>
                    <a:gd name="connsiteX23" fmla="*/ 19491 w 24905"/>
                    <a:gd name="connsiteY23" fmla="*/ 22138 h 30800"/>
                    <a:gd name="connsiteX24" fmla="*/ 18408 w 24905"/>
                    <a:gd name="connsiteY24" fmla="*/ 18890 h 30800"/>
                    <a:gd name="connsiteX25" fmla="*/ 17326 w 24905"/>
                    <a:gd name="connsiteY25" fmla="*/ 22138 h 30800"/>
                    <a:gd name="connsiteX26" fmla="*/ 16243 w 24905"/>
                    <a:gd name="connsiteY26" fmla="*/ 21055 h 30800"/>
                    <a:gd name="connsiteX27" fmla="*/ 14077 w 24905"/>
                    <a:gd name="connsiteY27" fmla="*/ 23221 h 30800"/>
                    <a:gd name="connsiteX28" fmla="*/ 14077 w 24905"/>
                    <a:gd name="connsiteY28" fmla="*/ 22138 h 30800"/>
                    <a:gd name="connsiteX29" fmla="*/ 11911 w 24905"/>
                    <a:gd name="connsiteY29" fmla="*/ 23221 h 30800"/>
                    <a:gd name="connsiteX30" fmla="*/ 12994 w 24905"/>
                    <a:gd name="connsiteY30" fmla="*/ 25387 h 30800"/>
                    <a:gd name="connsiteX31" fmla="*/ 10828 w 24905"/>
                    <a:gd name="connsiteY31" fmla="*/ 25387 h 30800"/>
                    <a:gd name="connsiteX32" fmla="*/ 9746 w 24905"/>
                    <a:gd name="connsiteY32" fmla="*/ 29718 h 30800"/>
                    <a:gd name="connsiteX33" fmla="*/ 8663 w 24905"/>
                    <a:gd name="connsiteY33" fmla="*/ 27552 h 30800"/>
                    <a:gd name="connsiteX34" fmla="*/ 9746 w 24905"/>
                    <a:gd name="connsiteY34" fmla="*/ 23221 h 30800"/>
                    <a:gd name="connsiteX35" fmla="*/ 7580 w 24905"/>
                    <a:gd name="connsiteY35" fmla="*/ 25387 h 30800"/>
                    <a:gd name="connsiteX36" fmla="*/ 7580 w 24905"/>
                    <a:gd name="connsiteY36" fmla="*/ 23221 h 30800"/>
                    <a:gd name="connsiteX37" fmla="*/ 6497 w 24905"/>
                    <a:gd name="connsiteY37" fmla="*/ 26470 h 30800"/>
                    <a:gd name="connsiteX38" fmla="*/ 6497 w 24905"/>
                    <a:gd name="connsiteY38" fmla="*/ 25387 h 30800"/>
                    <a:gd name="connsiteX39" fmla="*/ 0 w 24905"/>
                    <a:gd name="connsiteY39" fmla="*/ 26470 h 30800"/>
                    <a:gd name="connsiteX40" fmla="*/ 1083 w 24905"/>
                    <a:gd name="connsiteY40" fmla="*/ 30801 h 30800"/>
                    <a:gd name="connsiteX41" fmla="*/ 3249 w 24905"/>
                    <a:gd name="connsiteY41" fmla="*/ 26470 h 30800"/>
                    <a:gd name="connsiteX42" fmla="*/ 3249 w 24905"/>
                    <a:gd name="connsiteY42" fmla="*/ 28635 h 30800"/>
                    <a:gd name="connsiteX43" fmla="*/ 3249 w 24905"/>
                    <a:gd name="connsiteY43" fmla="*/ 25387 h 30800"/>
                    <a:gd name="connsiteX44" fmla="*/ 4331 w 24905"/>
                    <a:gd name="connsiteY44" fmla="*/ 25387 h 30800"/>
                    <a:gd name="connsiteX45" fmla="*/ 4331 w 24905"/>
                    <a:gd name="connsiteY45" fmla="*/ 29718 h 30800"/>
                    <a:gd name="connsiteX46" fmla="*/ 4331 w 24905"/>
                    <a:gd name="connsiteY46" fmla="*/ 28635 h 30800"/>
                    <a:gd name="connsiteX47" fmla="*/ 4331 w 24905"/>
                    <a:gd name="connsiteY47" fmla="*/ 29718 h 30800"/>
                    <a:gd name="connsiteX48" fmla="*/ 7580 w 24905"/>
                    <a:gd name="connsiteY48" fmla="*/ 28635 h 30800"/>
                    <a:gd name="connsiteX49" fmla="*/ 6497 w 24905"/>
                    <a:gd name="connsiteY49" fmla="*/ 28635 h 30800"/>
                    <a:gd name="connsiteX50" fmla="*/ 6497 w 24905"/>
                    <a:gd name="connsiteY50" fmla="*/ 27552 h 30800"/>
                    <a:gd name="connsiteX51" fmla="*/ 8663 w 24905"/>
                    <a:gd name="connsiteY51" fmla="*/ 29718 h 30800"/>
                    <a:gd name="connsiteX52" fmla="*/ 9746 w 24905"/>
                    <a:gd name="connsiteY52" fmla="*/ 26470 h 30800"/>
                    <a:gd name="connsiteX53" fmla="*/ 11911 w 24905"/>
                    <a:gd name="connsiteY53" fmla="*/ 29718 h 30800"/>
                    <a:gd name="connsiteX54" fmla="*/ 12994 w 24905"/>
                    <a:gd name="connsiteY54" fmla="*/ 27552 h 30800"/>
                    <a:gd name="connsiteX55" fmla="*/ 14077 w 24905"/>
                    <a:gd name="connsiteY55" fmla="*/ 28635 h 30800"/>
                    <a:gd name="connsiteX56" fmla="*/ 14077 w 24905"/>
                    <a:gd name="connsiteY56" fmla="*/ 28635 h 30800"/>
                    <a:gd name="connsiteX57" fmla="*/ 14077 w 24905"/>
                    <a:gd name="connsiteY57" fmla="*/ 28635 h 30800"/>
                    <a:gd name="connsiteX58" fmla="*/ 14077 w 24905"/>
                    <a:gd name="connsiteY58" fmla="*/ 28635 h 30800"/>
                    <a:gd name="connsiteX59" fmla="*/ 15160 w 24905"/>
                    <a:gd name="connsiteY59" fmla="*/ 27552 h 30800"/>
                    <a:gd name="connsiteX60" fmla="*/ 15160 w 24905"/>
                    <a:gd name="connsiteY60" fmla="*/ 28635 h 30800"/>
                    <a:gd name="connsiteX61" fmla="*/ 17326 w 24905"/>
                    <a:gd name="connsiteY61" fmla="*/ 26470 h 30800"/>
                    <a:gd name="connsiteX62" fmla="*/ 16243 w 24905"/>
                    <a:gd name="connsiteY62" fmla="*/ 22138 h 30800"/>
                    <a:gd name="connsiteX63" fmla="*/ 18408 w 24905"/>
                    <a:gd name="connsiteY63" fmla="*/ 24304 h 30800"/>
                    <a:gd name="connsiteX64" fmla="*/ 19491 w 24905"/>
                    <a:gd name="connsiteY64" fmla="*/ 23221 h 30800"/>
                    <a:gd name="connsiteX65" fmla="*/ 20574 w 24905"/>
                    <a:gd name="connsiteY65" fmla="*/ 26470 h 30800"/>
                    <a:gd name="connsiteX66" fmla="*/ 21657 w 24905"/>
                    <a:gd name="connsiteY66" fmla="*/ 23221 h 30800"/>
                    <a:gd name="connsiteX67" fmla="*/ 22740 w 24905"/>
                    <a:gd name="connsiteY67" fmla="*/ 24304 h 30800"/>
                    <a:gd name="connsiteX68" fmla="*/ 22740 w 24905"/>
                    <a:gd name="connsiteY68" fmla="*/ 23221 h 30800"/>
                    <a:gd name="connsiteX69" fmla="*/ 21657 w 24905"/>
                    <a:gd name="connsiteY69" fmla="*/ 22138 h 30800"/>
                    <a:gd name="connsiteX70" fmla="*/ 24906 w 24905"/>
                    <a:gd name="connsiteY70" fmla="*/ 21055 h 30800"/>
                    <a:gd name="connsiteX71" fmla="*/ 23823 w 24905"/>
                    <a:gd name="connsiteY71" fmla="*/ 19972 h 30800"/>
                    <a:gd name="connsiteX72" fmla="*/ 22740 w 24905"/>
                    <a:gd name="connsiteY72" fmla="*/ 18890 h 30800"/>
                    <a:gd name="connsiteX73" fmla="*/ 23823 w 24905"/>
                    <a:gd name="connsiteY73" fmla="*/ 17807 h 30800"/>
                    <a:gd name="connsiteX74" fmla="*/ 20574 w 24905"/>
                    <a:gd name="connsiteY74" fmla="*/ 15641 h 30800"/>
                    <a:gd name="connsiteX75" fmla="*/ 21657 w 24905"/>
                    <a:gd name="connsiteY75" fmla="*/ 14558 h 30800"/>
                    <a:gd name="connsiteX76" fmla="*/ 22740 w 24905"/>
                    <a:gd name="connsiteY76" fmla="*/ 15641 h 30800"/>
                    <a:gd name="connsiteX77" fmla="*/ 22740 w 24905"/>
                    <a:gd name="connsiteY77" fmla="*/ 13475 h 30800"/>
                    <a:gd name="connsiteX78" fmla="*/ 24906 w 24905"/>
                    <a:gd name="connsiteY78" fmla="*/ 12393 h 30800"/>
                    <a:gd name="connsiteX79" fmla="*/ 23823 w 24905"/>
                    <a:gd name="connsiteY79" fmla="*/ 10227 h 30800"/>
                    <a:gd name="connsiteX80" fmla="*/ 21657 w 24905"/>
                    <a:gd name="connsiteY80" fmla="*/ 9144 h 30800"/>
                    <a:gd name="connsiteX81" fmla="*/ 20574 w 24905"/>
                    <a:gd name="connsiteY81" fmla="*/ 11310 h 30800"/>
                    <a:gd name="connsiteX82" fmla="*/ 18408 w 24905"/>
                    <a:gd name="connsiteY82" fmla="*/ 11310 h 30800"/>
                    <a:gd name="connsiteX83" fmla="*/ 19491 w 24905"/>
                    <a:gd name="connsiteY83" fmla="*/ 9144 h 30800"/>
                    <a:gd name="connsiteX84" fmla="*/ 22740 w 24905"/>
                    <a:gd name="connsiteY84" fmla="*/ 9144 h 30800"/>
                    <a:gd name="connsiteX85" fmla="*/ 21657 w 24905"/>
                    <a:gd name="connsiteY85" fmla="*/ 6978 h 30800"/>
                    <a:gd name="connsiteX86" fmla="*/ 24906 w 24905"/>
                    <a:gd name="connsiteY86" fmla="*/ 1564 h 30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24905" h="30800">
                      <a:moveTo>
                        <a:pt x="24906" y="1564"/>
                      </a:moveTo>
                      <a:cubicBezTo>
                        <a:pt x="23823" y="481"/>
                        <a:pt x="23823" y="481"/>
                        <a:pt x="21657" y="481"/>
                      </a:cubicBezTo>
                      <a:lnTo>
                        <a:pt x="22740" y="481"/>
                      </a:lnTo>
                      <a:cubicBezTo>
                        <a:pt x="21657" y="481"/>
                        <a:pt x="20574" y="-602"/>
                        <a:pt x="18408" y="481"/>
                      </a:cubicBezTo>
                      <a:lnTo>
                        <a:pt x="19491" y="481"/>
                      </a:lnTo>
                      <a:cubicBezTo>
                        <a:pt x="21657" y="481"/>
                        <a:pt x="18408" y="1564"/>
                        <a:pt x="17326" y="2647"/>
                      </a:cubicBezTo>
                      <a:cubicBezTo>
                        <a:pt x="18408" y="3730"/>
                        <a:pt x="21657" y="2647"/>
                        <a:pt x="20574" y="3730"/>
                      </a:cubicBezTo>
                      <a:cubicBezTo>
                        <a:pt x="20574" y="3730"/>
                        <a:pt x="19491" y="3730"/>
                        <a:pt x="19491" y="3730"/>
                      </a:cubicBezTo>
                      <a:cubicBezTo>
                        <a:pt x="19491" y="4813"/>
                        <a:pt x="22740" y="3730"/>
                        <a:pt x="22740" y="4813"/>
                      </a:cubicBezTo>
                      <a:cubicBezTo>
                        <a:pt x="19491" y="5895"/>
                        <a:pt x="19491" y="5895"/>
                        <a:pt x="20574" y="6978"/>
                      </a:cubicBezTo>
                      <a:cubicBezTo>
                        <a:pt x="21657" y="6978"/>
                        <a:pt x="22740" y="8061"/>
                        <a:pt x="20574" y="9144"/>
                      </a:cubicBezTo>
                      <a:cubicBezTo>
                        <a:pt x="21657" y="10227"/>
                        <a:pt x="20574" y="10227"/>
                        <a:pt x="21657" y="11310"/>
                      </a:cubicBezTo>
                      <a:cubicBezTo>
                        <a:pt x="19491" y="11310"/>
                        <a:pt x="21657" y="12393"/>
                        <a:pt x="19491" y="11310"/>
                      </a:cubicBezTo>
                      <a:cubicBezTo>
                        <a:pt x="21657" y="11310"/>
                        <a:pt x="21657" y="12393"/>
                        <a:pt x="20574" y="12393"/>
                      </a:cubicBezTo>
                      <a:cubicBezTo>
                        <a:pt x="20574" y="12393"/>
                        <a:pt x="19491" y="13475"/>
                        <a:pt x="22740" y="13475"/>
                      </a:cubicBezTo>
                      <a:cubicBezTo>
                        <a:pt x="20574" y="14558"/>
                        <a:pt x="22740" y="13475"/>
                        <a:pt x="21657" y="14558"/>
                      </a:cubicBezTo>
                      <a:cubicBezTo>
                        <a:pt x="20574" y="14558"/>
                        <a:pt x="21657" y="14558"/>
                        <a:pt x="20574" y="14558"/>
                      </a:cubicBezTo>
                      <a:cubicBezTo>
                        <a:pt x="19491" y="14558"/>
                        <a:pt x="22740" y="15641"/>
                        <a:pt x="20574" y="15641"/>
                      </a:cubicBezTo>
                      <a:cubicBezTo>
                        <a:pt x="19491" y="16724"/>
                        <a:pt x="21657" y="16724"/>
                        <a:pt x="22740" y="17807"/>
                      </a:cubicBezTo>
                      <a:cubicBezTo>
                        <a:pt x="21657" y="18890"/>
                        <a:pt x="20574" y="17807"/>
                        <a:pt x="18408" y="16724"/>
                      </a:cubicBezTo>
                      <a:cubicBezTo>
                        <a:pt x="20574" y="17807"/>
                        <a:pt x="19491" y="17807"/>
                        <a:pt x="19491" y="18890"/>
                      </a:cubicBezTo>
                      <a:cubicBezTo>
                        <a:pt x="19491" y="18890"/>
                        <a:pt x="20574" y="18890"/>
                        <a:pt x="20574" y="19972"/>
                      </a:cubicBezTo>
                      <a:cubicBezTo>
                        <a:pt x="19491" y="21055"/>
                        <a:pt x="20574" y="22138"/>
                        <a:pt x="20574" y="24304"/>
                      </a:cubicBezTo>
                      <a:cubicBezTo>
                        <a:pt x="18408" y="22138"/>
                        <a:pt x="21657" y="23221"/>
                        <a:pt x="19491" y="22138"/>
                      </a:cubicBezTo>
                      <a:cubicBezTo>
                        <a:pt x="19491" y="19972"/>
                        <a:pt x="19491" y="19972"/>
                        <a:pt x="18408" y="18890"/>
                      </a:cubicBezTo>
                      <a:cubicBezTo>
                        <a:pt x="17326" y="19972"/>
                        <a:pt x="17326" y="19972"/>
                        <a:pt x="17326" y="22138"/>
                      </a:cubicBezTo>
                      <a:cubicBezTo>
                        <a:pt x="16243" y="22138"/>
                        <a:pt x="17326" y="21055"/>
                        <a:pt x="16243" y="21055"/>
                      </a:cubicBezTo>
                      <a:cubicBezTo>
                        <a:pt x="15160" y="19972"/>
                        <a:pt x="16243" y="24304"/>
                        <a:pt x="14077" y="23221"/>
                      </a:cubicBezTo>
                      <a:lnTo>
                        <a:pt x="14077" y="22138"/>
                      </a:lnTo>
                      <a:cubicBezTo>
                        <a:pt x="14077" y="24304"/>
                        <a:pt x="11911" y="22138"/>
                        <a:pt x="11911" y="23221"/>
                      </a:cubicBezTo>
                      <a:cubicBezTo>
                        <a:pt x="11911" y="24304"/>
                        <a:pt x="12994" y="24304"/>
                        <a:pt x="12994" y="25387"/>
                      </a:cubicBezTo>
                      <a:cubicBezTo>
                        <a:pt x="11911" y="22138"/>
                        <a:pt x="11911" y="27552"/>
                        <a:pt x="10828" y="25387"/>
                      </a:cubicBezTo>
                      <a:cubicBezTo>
                        <a:pt x="11911" y="27552"/>
                        <a:pt x="10828" y="29718"/>
                        <a:pt x="9746" y="29718"/>
                      </a:cubicBezTo>
                      <a:cubicBezTo>
                        <a:pt x="9746" y="28635"/>
                        <a:pt x="9746" y="28635"/>
                        <a:pt x="8663" y="27552"/>
                      </a:cubicBezTo>
                      <a:cubicBezTo>
                        <a:pt x="9746" y="28635"/>
                        <a:pt x="8663" y="24304"/>
                        <a:pt x="9746" y="23221"/>
                      </a:cubicBezTo>
                      <a:cubicBezTo>
                        <a:pt x="9746" y="24304"/>
                        <a:pt x="7580" y="23221"/>
                        <a:pt x="7580" y="25387"/>
                      </a:cubicBezTo>
                      <a:lnTo>
                        <a:pt x="7580" y="23221"/>
                      </a:lnTo>
                      <a:cubicBezTo>
                        <a:pt x="6497" y="23221"/>
                        <a:pt x="7580" y="27552"/>
                        <a:pt x="6497" y="26470"/>
                      </a:cubicBezTo>
                      <a:lnTo>
                        <a:pt x="6497" y="25387"/>
                      </a:lnTo>
                      <a:cubicBezTo>
                        <a:pt x="4331" y="25387"/>
                        <a:pt x="2166" y="24304"/>
                        <a:pt x="0" y="26470"/>
                      </a:cubicBezTo>
                      <a:cubicBezTo>
                        <a:pt x="0" y="27552"/>
                        <a:pt x="1083" y="29718"/>
                        <a:pt x="1083" y="30801"/>
                      </a:cubicBezTo>
                      <a:cubicBezTo>
                        <a:pt x="2166" y="29718"/>
                        <a:pt x="2166" y="27552"/>
                        <a:pt x="3249" y="26470"/>
                      </a:cubicBezTo>
                      <a:lnTo>
                        <a:pt x="3249" y="28635"/>
                      </a:lnTo>
                      <a:cubicBezTo>
                        <a:pt x="3249" y="27552"/>
                        <a:pt x="4331" y="26470"/>
                        <a:pt x="3249" y="25387"/>
                      </a:cubicBezTo>
                      <a:cubicBezTo>
                        <a:pt x="3249" y="24304"/>
                        <a:pt x="4331" y="27552"/>
                        <a:pt x="4331" y="25387"/>
                      </a:cubicBezTo>
                      <a:cubicBezTo>
                        <a:pt x="4331" y="27552"/>
                        <a:pt x="4331" y="27552"/>
                        <a:pt x="4331" y="29718"/>
                      </a:cubicBezTo>
                      <a:lnTo>
                        <a:pt x="4331" y="28635"/>
                      </a:lnTo>
                      <a:cubicBezTo>
                        <a:pt x="4331" y="29718"/>
                        <a:pt x="4331" y="29718"/>
                        <a:pt x="4331" y="29718"/>
                      </a:cubicBezTo>
                      <a:cubicBezTo>
                        <a:pt x="5414" y="26470"/>
                        <a:pt x="6497" y="30801"/>
                        <a:pt x="7580" y="28635"/>
                      </a:cubicBezTo>
                      <a:lnTo>
                        <a:pt x="6497" y="28635"/>
                      </a:lnTo>
                      <a:cubicBezTo>
                        <a:pt x="6497" y="27552"/>
                        <a:pt x="6497" y="27552"/>
                        <a:pt x="6497" y="27552"/>
                      </a:cubicBezTo>
                      <a:cubicBezTo>
                        <a:pt x="7580" y="29718"/>
                        <a:pt x="7580" y="28635"/>
                        <a:pt x="8663" y="29718"/>
                      </a:cubicBezTo>
                      <a:cubicBezTo>
                        <a:pt x="8663" y="28635"/>
                        <a:pt x="8663" y="26470"/>
                        <a:pt x="9746" y="26470"/>
                      </a:cubicBezTo>
                      <a:cubicBezTo>
                        <a:pt x="9746" y="28635"/>
                        <a:pt x="10828" y="27552"/>
                        <a:pt x="11911" y="29718"/>
                      </a:cubicBezTo>
                      <a:cubicBezTo>
                        <a:pt x="11911" y="27552"/>
                        <a:pt x="12994" y="28635"/>
                        <a:pt x="12994" y="27552"/>
                      </a:cubicBezTo>
                      <a:cubicBezTo>
                        <a:pt x="12994" y="26470"/>
                        <a:pt x="14077" y="27552"/>
                        <a:pt x="14077" y="28635"/>
                      </a:cubicBezTo>
                      <a:cubicBezTo>
                        <a:pt x="14077" y="28635"/>
                        <a:pt x="14077" y="28635"/>
                        <a:pt x="14077" y="28635"/>
                      </a:cubicBezTo>
                      <a:lnTo>
                        <a:pt x="14077" y="28635"/>
                      </a:lnTo>
                      <a:cubicBezTo>
                        <a:pt x="14077" y="28635"/>
                        <a:pt x="14077" y="28635"/>
                        <a:pt x="14077" y="28635"/>
                      </a:cubicBezTo>
                      <a:cubicBezTo>
                        <a:pt x="14077" y="28635"/>
                        <a:pt x="14077" y="26470"/>
                        <a:pt x="15160" y="27552"/>
                      </a:cubicBezTo>
                      <a:cubicBezTo>
                        <a:pt x="15160" y="28635"/>
                        <a:pt x="15160" y="28635"/>
                        <a:pt x="15160" y="28635"/>
                      </a:cubicBezTo>
                      <a:cubicBezTo>
                        <a:pt x="16243" y="28635"/>
                        <a:pt x="15160" y="24304"/>
                        <a:pt x="17326" y="26470"/>
                      </a:cubicBezTo>
                      <a:cubicBezTo>
                        <a:pt x="17326" y="25387"/>
                        <a:pt x="18408" y="24304"/>
                        <a:pt x="16243" y="22138"/>
                      </a:cubicBezTo>
                      <a:cubicBezTo>
                        <a:pt x="17326" y="23221"/>
                        <a:pt x="17326" y="24304"/>
                        <a:pt x="18408" y="24304"/>
                      </a:cubicBezTo>
                      <a:cubicBezTo>
                        <a:pt x="17326" y="22138"/>
                        <a:pt x="19491" y="24304"/>
                        <a:pt x="19491" y="23221"/>
                      </a:cubicBezTo>
                      <a:cubicBezTo>
                        <a:pt x="19491" y="25387"/>
                        <a:pt x="19491" y="23221"/>
                        <a:pt x="20574" y="26470"/>
                      </a:cubicBezTo>
                      <a:cubicBezTo>
                        <a:pt x="21657" y="26470"/>
                        <a:pt x="20574" y="24304"/>
                        <a:pt x="21657" y="23221"/>
                      </a:cubicBezTo>
                      <a:cubicBezTo>
                        <a:pt x="21657" y="23221"/>
                        <a:pt x="22740" y="24304"/>
                        <a:pt x="22740" y="24304"/>
                      </a:cubicBezTo>
                      <a:cubicBezTo>
                        <a:pt x="22740" y="23221"/>
                        <a:pt x="21657" y="22138"/>
                        <a:pt x="22740" y="23221"/>
                      </a:cubicBezTo>
                      <a:lnTo>
                        <a:pt x="21657" y="22138"/>
                      </a:lnTo>
                      <a:cubicBezTo>
                        <a:pt x="22740" y="22138"/>
                        <a:pt x="22740" y="21055"/>
                        <a:pt x="24906" y="21055"/>
                      </a:cubicBezTo>
                      <a:cubicBezTo>
                        <a:pt x="24906" y="21055"/>
                        <a:pt x="24906" y="19972"/>
                        <a:pt x="23823" y="19972"/>
                      </a:cubicBezTo>
                      <a:cubicBezTo>
                        <a:pt x="22740" y="19972"/>
                        <a:pt x="22740" y="18890"/>
                        <a:pt x="22740" y="18890"/>
                      </a:cubicBezTo>
                      <a:cubicBezTo>
                        <a:pt x="23823" y="18890"/>
                        <a:pt x="24906" y="17807"/>
                        <a:pt x="23823" y="17807"/>
                      </a:cubicBezTo>
                      <a:cubicBezTo>
                        <a:pt x="23823" y="16724"/>
                        <a:pt x="21657" y="15641"/>
                        <a:pt x="20574" y="15641"/>
                      </a:cubicBezTo>
                      <a:cubicBezTo>
                        <a:pt x="20574" y="15641"/>
                        <a:pt x="21657" y="14558"/>
                        <a:pt x="21657" y="14558"/>
                      </a:cubicBezTo>
                      <a:cubicBezTo>
                        <a:pt x="21657" y="14558"/>
                        <a:pt x="22740" y="14558"/>
                        <a:pt x="22740" y="15641"/>
                      </a:cubicBezTo>
                      <a:cubicBezTo>
                        <a:pt x="22740" y="14558"/>
                        <a:pt x="24906" y="14558"/>
                        <a:pt x="22740" y="13475"/>
                      </a:cubicBezTo>
                      <a:cubicBezTo>
                        <a:pt x="21657" y="12393"/>
                        <a:pt x="24906" y="13475"/>
                        <a:pt x="24906" y="12393"/>
                      </a:cubicBezTo>
                      <a:cubicBezTo>
                        <a:pt x="22740" y="11310"/>
                        <a:pt x="23823" y="11310"/>
                        <a:pt x="23823" y="10227"/>
                      </a:cubicBezTo>
                      <a:cubicBezTo>
                        <a:pt x="23823" y="9144"/>
                        <a:pt x="23823" y="9144"/>
                        <a:pt x="21657" y="9144"/>
                      </a:cubicBezTo>
                      <a:cubicBezTo>
                        <a:pt x="21657" y="9144"/>
                        <a:pt x="20574" y="10227"/>
                        <a:pt x="20574" y="11310"/>
                      </a:cubicBezTo>
                      <a:cubicBezTo>
                        <a:pt x="19491" y="11310"/>
                        <a:pt x="18408" y="11310"/>
                        <a:pt x="18408" y="11310"/>
                      </a:cubicBezTo>
                      <a:cubicBezTo>
                        <a:pt x="18408" y="10227"/>
                        <a:pt x="19491" y="10227"/>
                        <a:pt x="19491" y="9144"/>
                      </a:cubicBezTo>
                      <a:lnTo>
                        <a:pt x="22740" y="9144"/>
                      </a:lnTo>
                      <a:cubicBezTo>
                        <a:pt x="23823" y="8061"/>
                        <a:pt x="22740" y="6978"/>
                        <a:pt x="21657" y="6978"/>
                      </a:cubicBezTo>
                      <a:cubicBezTo>
                        <a:pt x="22740" y="3730"/>
                        <a:pt x="22740" y="2647"/>
                        <a:pt x="24906" y="15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36" name="Полилиния: фигура 3835">
                  <a:extLst>
                    <a:ext uri="{FF2B5EF4-FFF2-40B4-BE49-F238E27FC236}">
                      <a16:creationId xmlns:a16="http://schemas.microsoft.com/office/drawing/2014/main" id="{3C135F1D-08B5-7774-5F6B-6F994E0BCE63}"/>
                    </a:ext>
                  </a:extLst>
                </p:cNvPr>
                <p:cNvSpPr/>
                <p:nvPr/>
              </p:nvSpPr>
              <p:spPr>
                <a:xfrm>
                  <a:off x="11790273" y="6398015"/>
                  <a:ext cx="2165" cy="481"/>
                </a:xfrm>
                <a:custGeom>
                  <a:avLst/>
                  <a:gdLst>
                    <a:gd name="connsiteX0" fmla="*/ 0 w 2165"/>
                    <a:gd name="connsiteY0" fmla="*/ 481 h 481"/>
                    <a:gd name="connsiteX1" fmla="*/ 0 w 2165"/>
                    <a:gd name="connsiteY1" fmla="*/ 481 h 481"/>
                    <a:gd name="connsiteX2" fmla="*/ 2165 w 2165"/>
                    <a:gd name="connsiteY2" fmla="*/ 481 h 481"/>
                    <a:gd name="connsiteX3" fmla="*/ 0 w 2165"/>
                    <a:gd name="connsiteY3" fmla="*/ 481 h 481"/>
                    <a:gd name="connsiteX4" fmla="*/ 0 w 2165"/>
                    <a:gd name="connsiteY4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481">
                      <a:moveTo>
                        <a:pt x="0" y="481"/>
                      </a:moveTo>
                      <a:cubicBezTo>
                        <a:pt x="0" y="481"/>
                        <a:pt x="1083" y="481"/>
                        <a:pt x="0" y="481"/>
                      </a:cubicBezTo>
                      <a:cubicBezTo>
                        <a:pt x="1083" y="481"/>
                        <a:pt x="2165" y="481"/>
                        <a:pt x="2165" y="481"/>
                      </a:cubicBezTo>
                      <a:lnTo>
                        <a:pt x="0" y="481"/>
                      </a:lnTo>
                      <a:cubicBezTo>
                        <a:pt x="1083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37" name="Полилиния: фигура 3836">
                  <a:extLst>
                    <a:ext uri="{FF2B5EF4-FFF2-40B4-BE49-F238E27FC236}">
                      <a16:creationId xmlns:a16="http://schemas.microsoft.com/office/drawing/2014/main" id="{143F26C6-212C-104A-551B-16CC09966AD4}"/>
                    </a:ext>
                  </a:extLst>
                </p:cNvPr>
                <p:cNvSpPr/>
                <p:nvPr/>
              </p:nvSpPr>
              <p:spPr>
                <a:xfrm>
                  <a:off x="11790273" y="639741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38" name="Полилиния: фигура 3837">
                  <a:extLst>
                    <a:ext uri="{FF2B5EF4-FFF2-40B4-BE49-F238E27FC236}">
                      <a16:creationId xmlns:a16="http://schemas.microsoft.com/office/drawing/2014/main" id="{D17F3789-FAD2-F2E4-375E-AE5CA676B017}"/>
                    </a:ext>
                  </a:extLst>
                </p:cNvPr>
                <p:cNvSpPr/>
                <p:nvPr/>
              </p:nvSpPr>
              <p:spPr>
                <a:xfrm>
                  <a:off x="11788107" y="6383336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39" name="Полилиния: фигура 3838">
                  <a:extLst>
                    <a:ext uri="{FF2B5EF4-FFF2-40B4-BE49-F238E27FC236}">
                      <a16:creationId xmlns:a16="http://schemas.microsoft.com/office/drawing/2014/main" id="{63E6D86F-7DE6-2779-DFB5-C53BA3E4D24E}"/>
                    </a:ext>
                  </a:extLst>
                </p:cNvPr>
                <p:cNvSpPr/>
                <p:nvPr/>
              </p:nvSpPr>
              <p:spPr>
                <a:xfrm>
                  <a:off x="11787024" y="638333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40" name="Полилиния: фигура 3839">
                  <a:extLst>
                    <a:ext uri="{FF2B5EF4-FFF2-40B4-BE49-F238E27FC236}">
                      <a16:creationId xmlns:a16="http://schemas.microsoft.com/office/drawing/2014/main" id="{781E47CA-13AA-6BE4-C161-D3F5227CC83A}"/>
                    </a:ext>
                  </a:extLst>
                </p:cNvPr>
                <p:cNvSpPr/>
                <p:nvPr/>
              </p:nvSpPr>
              <p:spPr>
                <a:xfrm>
                  <a:off x="11771864" y="6366011"/>
                  <a:ext cx="17620" cy="18408"/>
                </a:xfrm>
                <a:custGeom>
                  <a:avLst/>
                  <a:gdLst>
                    <a:gd name="connsiteX0" fmla="*/ 4331 w 17620"/>
                    <a:gd name="connsiteY0" fmla="*/ 2166 h 18408"/>
                    <a:gd name="connsiteX1" fmla="*/ 2166 w 17620"/>
                    <a:gd name="connsiteY1" fmla="*/ 2166 h 18408"/>
                    <a:gd name="connsiteX2" fmla="*/ 3248 w 17620"/>
                    <a:gd name="connsiteY2" fmla="*/ 0 h 18408"/>
                    <a:gd name="connsiteX3" fmla="*/ 0 w 17620"/>
                    <a:gd name="connsiteY3" fmla="*/ 1083 h 18408"/>
                    <a:gd name="connsiteX4" fmla="*/ 7580 w 17620"/>
                    <a:gd name="connsiteY4" fmla="*/ 7580 h 18408"/>
                    <a:gd name="connsiteX5" fmla="*/ 6497 w 17620"/>
                    <a:gd name="connsiteY5" fmla="*/ 7580 h 18408"/>
                    <a:gd name="connsiteX6" fmla="*/ 10828 w 17620"/>
                    <a:gd name="connsiteY6" fmla="*/ 9746 h 18408"/>
                    <a:gd name="connsiteX7" fmla="*/ 8663 w 17620"/>
                    <a:gd name="connsiteY7" fmla="*/ 10828 h 18408"/>
                    <a:gd name="connsiteX8" fmla="*/ 10828 w 17620"/>
                    <a:gd name="connsiteY8" fmla="*/ 11911 h 18408"/>
                    <a:gd name="connsiteX9" fmla="*/ 11911 w 17620"/>
                    <a:gd name="connsiteY9" fmla="*/ 11911 h 18408"/>
                    <a:gd name="connsiteX10" fmla="*/ 11911 w 17620"/>
                    <a:gd name="connsiteY10" fmla="*/ 12994 h 18408"/>
                    <a:gd name="connsiteX11" fmla="*/ 11911 w 17620"/>
                    <a:gd name="connsiteY11" fmla="*/ 12994 h 18408"/>
                    <a:gd name="connsiteX12" fmla="*/ 12994 w 17620"/>
                    <a:gd name="connsiteY12" fmla="*/ 14077 h 18408"/>
                    <a:gd name="connsiteX13" fmla="*/ 11911 w 17620"/>
                    <a:gd name="connsiteY13" fmla="*/ 14077 h 18408"/>
                    <a:gd name="connsiteX14" fmla="*/ 12994 w 17620"/>
                    <a:gd name="connsiteY14" fmla="*/ 15160 h 18408"/>
                    <a:gd name="connsiteX15" fmla="*/ 11911 w 17620"/>
                    <a:gd name="connsiteY15" fmla="*/ 16243 h 18408"/>
                    <a:gd name="connsiteX16" fmla="*/ 15160 w 17620"/>
                    <a:gd name="connsiteY16" fmla="*/ 18408 h 18408"/>
                    <a:gd name="connsiteX17" fmla="*/ 17326 w 17620"/>
                    <a:gd name="connsiteY17" fmla="*/ 18408 h 18408"/>
                    <a:gd name="connsiteX18" fmla="*/ 15160 w 17620"/>
                    <a:gd name="connsiteY18" fmla="*/ 16243 h 18408"/>
                    <a:gd name="connsiteX19" fmla="*/ 15160 w 17620"/>
                    <a:gd name="connsiteY19" fmla="*/ 16243 h 18408"/>
                    <a:gd name="connsiteX20" fmla="*/ 14077 w 17620"/>
                    <a:gd name="connsiteY20" fmla="*/ 15160 h 18408"/>
                    <a:gd name="connsiteX21" fmla="*/ 16243 w 17620"/>
                    <a:gd name="connsiteY21" fmla="*/ 15160 h 18408"/>
                    <a:gd name="connsiteX22" fmla="*/ 16243 w 17620"/>
                    <a:gd name="connsiteY22" fmla="*/ 11911 h 18408"/>
                    <a:gd name="connsiteX23" fmla="*/ 16243 w 17620"/>
                    <a:gd name="connsiteY23" fmla="*/ 11911 h 18408"/>
                    <a:gd name="connsiteX24" fmla="*/ 15160 w 17620"/>
                    <a:gd name="connsiteY24" fmla="*/ 11911 h 18408"/>
                    <a:gd name="connsiteX25" fmla="*/ 14077 w 17620"/>
                    <a:gd name="connsiteY25" fmla="*/ 12994 h 18408"/>
                    <a:gd name="connsiteX26" fmla="*/ 10828 w 17620"/>
                    <a:gd name="connsiteY26" fmla="*/ 14077 h 18408"/>
                    <a:gd name="connsiteX27" fmla="*/ 10828 w 17620"/>
                    <a:gd name="connsiteY27" fmla="*/ 12994 h 18408"/>
                    <a:gd name="connsiteX28" fmla="*/ 12994 w 17620"/>
                    <a:gd name="connsiteY28" fmla="*/ 12994 h 18408"/>
                    <a:gd name="connsiteX29" fmla="*/ 11911 w 17620"/>
                    <a:gd name="connsiteY29" fmla="*/ 12994 h 18408"/>
                    <a:gd name="connsiteX30" fmla="*/ 14077 w 17620"/>
                    <a:gd name="connsiteY30" fmla="*/ 10828 h 18408"/>
                    <a:gd name="connsiteX31" fmla="*/ 11911 w 17620"/>
                    <a:gd name="connsiteY31" fmla="*/ 11911 h 18408"/>
                    <a:gd name="connsiteX32" fmla="*/ 9746 w 17620"/>
                    <a:gd name="connsiteY32" fmla="*/ 8663 h 18408"/>
                    <a:gd name="connsiteX33" fmla="*/ 10828 w 17620"/>
                    <a:gd name="connsiteY33" fmla="*/ 8663 h 18408"/>
                    <a:gd name="connsiteX34" fmla="*/ 8663 w 17620"/>
                    <a:gd name="connsiteY34" fmla="*/ 8663 h 18408"/>
                    <a:gd name="connsiteX35" fmla="*/ 7580 w 17620"/>
                    <a:gd name="connsiteY35" fmla="*/ 6497 h 18408"/>
                    <a:gd name="connsiteX36" fmla="*/ 6497 w 17620"/>
                    <a:gd name="connsiteY36" fmla="*/ 7580 h 18408"/>
                    <a:gd name="connsiteX37" fmla="*/ 4331 w 17620"/>
                    <a:gd name="connsiteY37" fmla="*/ 2166 h 18408"/>
                    <a:gd name="connsiteX38" fmla="*/ 4331 w 17620"/>
                    <a:gd name="connsiteY38" fmla="*/ 2166 h 18408"/>
                    <a:gd name="connsiteX39" fmla="*/ 2166 w 17620"/>
                    <a:gd name="connsiteY39" fmla="*/ 3249 h 18408"/>
                    <a:gd name="connsiteX40" fmla="*/ 4331 w 17620"/>
                    <a:gd name="connsiteY40" fmla="*/ 2166 h 18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7620" h="18408">
                      <a:moveTo>
                        <a:pt x="4331" y="2166"/>
                      </a:moveTo>
                      <a:lnTo>
                        <a:pt x="2166" y="2166"/>
                      </a:lnTo>
                      <a:cubicBezTo>
                        <a:pt x="3248" y="1083"/>
                        <a:pt x="1083" y="1083"/>
                        <a:pt x="3248" y="0"/>
                      </a:cubicBezTo>
                      <a:cubicBezTo>
                        <a:pt x="1083" y="1083"/>
                        <a:pt x="2166" y="-1083"/>
                        <a:pt x="0" y="1083"/>
                      </a:cubicBezTo>
                      <a:cubicBezTo>
                        <a:pt x="3248" y="2166"/>
                        <a:pt x="3248" y="6497"/>
                        <a:pt x="7580" y="7580"/>
                      </a:cubicBezTo>
                      <a:lnTo>
                        <a:pt x="6497" y="7580"/>
                      </a:lnTo>
                      <a:cubicBezTo>
                        <a:pt x="9746" y="7580"/>
                        <a:pt x="5414" y="10828"/>
                        <a:pt x="10828" y="9746"/>
                      </a:cubicBezTo>
                      <a:lnTo>
                        <a:pt x="8663" y="10828"/>
                      </a:lnTo>
                      <a:cubicBezTo>
                        <a:pt x="8663" y="11911"/>
                        <a:pt x="12994" y="10828"/>
                        <a:pt x="10828" y="11911"/>
                      </a:cubicBezTo>
                      <a:lnTo>
                        <a:pt x="11911" y="11911"/>
                      </a:lnTo>
                      <a:cubicBezTo>
                        <a:pt x="11911" y="11911"/>
                        <a:pt x="11911" y="11911"/>
                        <a:pt x="11911" y="12994"/>
                      </a:cubicBezTo>
                      <a:lnTo>
                        <a:pt x="11911" y="12994"/>
                      </a:lnTo>
                      <a:cubicBezTo>
                        <a:pt x="12994" y="12994"/>
                        <a:pt x="12994" y="12994"/>
                        <a:pt x="12994" y="14077"/>
                      </a:cubicBezTo>
                      <a:cubicBezTo>
                        <a:pt x="11911" y="14077"/>
                        <a:pt x="12994" y="14077"/>
                        <a:pt x="11911" y="14077"/>
                      </a:cubicBezTo>
                      <a:cubicBezTo>
                        <a:pt x="10828" y="15160"/>
                        <a:pt x="12994" y="14077"/>
                        <a:pt x="12994" y="15160"/>
                      </a:cubicBezTo>
                      <a:cubicBezTo>
                        <a:pt x="11911" y="16243"/>
                        <a:pt x="11911" y="15160"/>
                        <a:pt x="11911" y="16243"/>
                      </a:cubicBezTo>
                      <a:cubicBezTo>
                        <a:pt x="14077" y="17326"/>
                        <a:pt x="10828" y="18408"/>
                        <a:pt x="15160" y="18408"/>
                      </a:cubicBezTo>
                      <a:cubicBezTo>
                        <a:pt x="16243" y="18408"/>
                        <a:pt x="16243" y="17326"/>
                        <a:pt x="17326" y="18408"/>
                      </a:cubicBezTo>
                      <a:cubicBezTo>
                        <a:pt x="18408" y="17326"/>
                        <a:pt x="16243" y="17326"/>
                        <a:pt x="15160" y="16243"/>
                      </a:cubicBezTo>
                      <a:lnTo>
                        <a:pt x="15160" y="16243"/>
                      </a:lnTo>
                      <a:cubicBezTo>
                        <a:pt x="10828" y="17326"/>
                        <a:pt x="16243" y="15160"/>
                        <a:pt x="14077" y="15160"/>
                      </a:cubicBezTo>
                      <a:cubicBezTo>
                        <a:pt x="15160" y="15160"/>
                        <a:pt x="16243" y="15160"/>
                        <a:pt x="16243" y="15160"/>
                      </a:cubicBezTo>
                      <a:cubicBezTo>
                        <a:pt x="18408" y="12994"/>
                        <a:pt x="12994" y="14077"/>
                        <a:pt x="16243" y="11911"/>
                      </a:cubicBezTo>
                      <a:lnTo>
                        <a:pt x="16243" y="11911"/>
                      </a:lnTo>
                      <a:cubicBezTo>
                        <a:pt x="16243" y="11911"/>
                        <a:pt x="16243" y="11911"/>
                        <a:pt x="15160" y="11911"/>
                      </a:cubicBezTo>
                      <a:cubicBezTo>
                        <a:pt x="15160" y="11911"/>
                        <a:pt x="15160" y="12994"/>
                        <a:pt x="14077" y="12994"/>
                      </a:cubicBezTo>
                      <a:cubicBezTo>
                        <a:pt x="14077" y="12994"/>
                        <a:pt x="11911" y="12994"/>
                        <a:pt x="10828" y="14077"/>
                      </a:cubicBezTo>
                      <a:cubicBezTo>
                        <a:pt x="11911" y="12994"/>
                        <a:pt x="9746" y="14077"/>
                        <a:pt x="10828" y="12994"/>
                      </a:cubicBezTo>
                      <a:cubicBezTo>
                        <a:pt x="11911" y="11911"/>
                        <a:pt x="11911" y="12994"/>
                        <a:pt x="12994" y="12994"/>
                      </a:cubicBezTo>
                      <a:lnTo>
                        <a:pt x="11911" y="12994"/>
                      </a:lnTo>
                      <a:cubicBezTo>
                        <a:pt x="11911" y="12994"/>
                        <a:pt x="12994" y="11911"/>
                        <a:pt x="14077" y="10828"/>
                      </a:cubicBezTo>
                      <a:cubicBezTo>
                        <a:pt x="12994" y="10828"/>
                        <a:pt x="12994" y="11911"/>
                        <a:pt x="11911" y="11911"/>
                      </a:cubicBezTo>
                      <a:cubicBezTo>
                        <a:pt x="12994" y="10828"/>
                        <a:pt x="11911" y="8663"/>
                        <a:pt x="9746" y="8663"/>
                      </a:cubicBezTo>
                      <a:cubicBezTo>
                        <a:pt x="9746" y="8663"/>
                        <a:pt x="10828" y="7580"/>
                        <a:pt x="10828" y="8663"/>
                      </a:cubicBezTo>
                      <a:cubicBezTo>
                        <a:pt x="10828" y="8663"/>
                        <a:pt x="9746" y="8663"/>
                        <a:pt x="8663" y="8663"/>
                      </a:cubicBezTo>
                      <a:cubicBezTo>
                        <a:pt x="7580" y="8663"/>
                        <a:pt x="7580" y="7580"/>
                        <a:pt x="7580" y="6497"/>
                      </a:cubicBezTo>
                      <a:lnTo>
                        <a:pt x="6497" y="7580"/>
                      </a:lnTo>
                      <a:cubicBezTo>
                        <a:pt x="3248" y="5414"/>
                        <a:pt x="6497" y="3249"/>
                        <a:pt x="4331" y="2166"/>
                      </a:cubicBezTo>
                      <a:lnTo>
                        <a:pt x="4331" y="2166"/>
                      </a:lnTo>
                      <a:cubicBezTo>
                        <a:pt x="4331" y="3249"/>
                        <a:pt x="2166" y="4331"/>
                        <a:pt x="2166" y="3249"/>
                      </a:cubicBezTo>
                      <a:cubicBezTo>
                        <a:pt x="3248" y="2166"/>
                        <a:pt x="3248" y="3249"/>
                        <a:pt x="4331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41" name="Полилиния: фигура 3840">
                  <a:extLst>
                    <a:ext uri="{FF2B5EF4-FFF2-40B4-BE49-F238E27FC236}">
                      <a16:creationId xmlns:a16="http://schemas.microsoft.com/office/drawing/2014/main" id="{39B2533D-C151-A90E-27A0-E35B7D127040}"/>
                    </a:ext>
                  </a:extLst>
                </p:cNvPr>
                <p:cNvSpPr/>
                <p:nvPr/>
              </p:nvSpPr>
              <p:spPr>
                <a:xfrm>
                  <a:off x="11770782" y="6365708"/>
                  <a:ext cx="2165" cy="1867"/>
                </a:xfrm>
                <a:custGeom>
                  <a:avLst/>
                  <a:gdLst>
                    <a:gd name="connsiteX0" fmla="*/ 1083 w 2165"/>
                    <a:gd name="connsiteY0" fmla="*/ 1386 h 1867"/>
                    <a:gd name="connsiteX1" fmla="*/ 2166 w 2165"/>
                    <a:gd name="connsiteY1" fmla="*/ 303 h 1867"/>
                    <a:gd name="connsiteX2" fmla="*/ 0 w 2165"/>
                    <a:gd name="connsiteY2" fmla="*/ 1386 h 1867"/>
                    <a:gd name="connsiteX3" fmla="*/ 1083 w 2165"/>
                    <a:gd name="connsiteY3" fmla="*/ 1386 h 1867"/>
                    <a:gd name="connsiteX4" fmla="*/ 1083 w 2165"/>
                    <a:gd name="connsiteY4" fmla="*/ 1386 h 1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1867">
                      <a:moveTo>
                        <a:pt x="1083" y="1386"/>
                      </a:moveTo>
                      <a:lnTo>
                        <a:pt x="2166" y="303"/>
                      </a:lnTo>
                      <a:cubicBezTo>
                        <a:pt x="2166" y="-780"/>
                        <a:pt x="0" y="1386"/>
                        <a:pt x="0" y="1386"/>
                      </a:cubicBezTo>
                      <a:cubicBezTo>
                        <a:pt x="0" y="1386"/>
                        <a:pt x="0" y="2469"/>
                        <a:pt x="1083" y="1386"/>
                      </a:cubicBezTo>
                      <a:cubicBezTo>
                        <a:pt x="0" y="1386"/>
                        <a:pt x="1083" y="1386"/>
                        <a:pt x="1083" y="13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42" name="Полилиния: фигура 3841">
                  <a:extLst>
                    <a:ext uri="{FF2B5EF4-FFF2-40B4-BE49-F238E27FC236}">
                      <a16:creationId xmlns:a16="http://schemas.microsoft.com/office/drawing/2014/main" id="{33A8A52F-EEBB-49F4-7FBE-4537628905D5}"/>
                    </a:ext>
                  </a:extLst>
                </p:cNvPr>
                <p:cNvSpPr/>
                <p:nvPr/>
              </p:nvSpPr>
              <p:spPr>
                <a:xfrm>
                  <a:off x="11762119" y="6357348"/>
                  <a:ext cx="8836" cy="8966"/>
                </a:xfrm>
                <a:custGeom>
                  <a:avLst/>
                  <a:gdLst>
                    <a:gd name="connsiteX0" fmla="*/ 4331 w 8836"/>
                    <a:gd name="connsiteY0" fmla="*/ 5414 h 8966"/>
                    <a:gd name="connsiteX1" fmla="*/ 3248 w 8836"/>
                    <a:gd name="connsiteY1" fmla="*/ 6497 h 8966"/>
                    <a:gd name="connsiteX2" fmla="*/ 5414 w 8836"/>
                    <a:gd name="connsiteY2" fmla="*/ 8663 h 8966"/>
                    <a:gd name="connsiteX3" fmla="*/ 7580 w 8836"/>
                    <a:gd name="connsiteY3" fmla="*/ 7580 h 8966"/>
                    <a:gd name="connsiteX4" fmla="*/ 6497 w 8836"/>
                    <a:gd name="connsiteY4" fmla="*/ 8663 h 8966"/>
                    <a:gd name="connsiteX5" fmla="*/ 8663 w 8836"/>
                    <a:gd name="connsiteY5" fmla="*/ 7580 h 8966"/>
                    <a:gd name="connsiteX6" fmla="*/ 7580 w 8836"/>
                    <a:gd name="connsiteY6" fmla="*/ 7580 h 8966"/>
                    <a:gd name="connsiteX7" fmla="*/ 8663 w 8836"/>
                    <a:gd name="connsiteY7" fmla="*/ 6497 h 8966"/>
                    <a:gd name="connsiteX8" fmla="*/ 7580 w 8836"/>
                    <a:gd name="connsiteY8" fmla="*/ 6497 h 8966"/>
                    <a:gd name="connsiteX9" fmla="*/ 8663 w 8836"/>
                    <a:gd name="connsiteY9" fmla="*/ 5414 h 8966"/>
                    <a:gd name="connsiteX10" fmla="*/ 5414 w 8836"/>
                    <a:gd name="connsiteY10" fmla="*/ 6497 h 8966"/>
                    <a:gd name="connsiteX11" fmla="*/ 7580 w 8836"/>
                    <a:gd name="connsiteY11" fmla="*/ 4331 h 8966"/>
                    <a:gd name="connsiteX12" fmla="*/ 6497 w 8836"/>
                    <a:gd name="connsiteY12" fmla="*/ 2166 h 8966"/>
                    <a:gd name="connsiteX13" fmla="*/ 6497 w 8836"/>
                    <a:gd name="connsiteY13" fmla="*/ 3249 h 8966"/>
                    <a:gd name="connsiteX14" fmla="*/ 5414 w 8836"/>
                    <a:gd name="connsiteY14" fmla="*/ 4331 h 8966"/>
                    <a:gd name="connsiteX15" fmla="*/ 6497 w 8836"/>
                    <a:gd name="connsiteY15" fmla="*/ 2166 h 8966"/>
                    <a:gd name="connsiteX16" fmla="*/ 3248 w 8836"/>
                    <a:gd name="connsiteY16" fmla="*/ 1083 h 8966"/>
                    <a:gd name="connsiteX17" fmla="*/ 1083 w 8836"/>
                    <a:gd name="connsiteY17" fmla="*/ 3249 h 8966"/>
                    <a:gd name="connsiteX18" fmla="*/ 2165 w 8836"/>
                    <a:gd name="connsiteY18" fmla="*/ 1083 h 8966"/>
                    <a:gd name="connsiteX19" fmla="*/ 2165 w 8836"/>
                    <a:gd name="connsiteY19" fmla="*/ 0 h 8966"/>
                    <a:gd name="connsiteX20" fmla="*/ 0 w 8836"/>
                    <a:gd name="connsiteY20" fmla="*/ 3249 h 8966"/>
                    <a:gd name="connsiteX21" fmla="*/ 4331 w 8836"/>
                    <a:gd name="connsiteY21" fmla="*/ 5414 h 8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836" h="8966">
                      <a:moveTo>
                        <a:pt x="4331" y="5414"/>
                      </a:moveTo>
                      <a:cubicBezTo>
                        <a:pt x="4331" y="5414"/>
                        <a:pt x="3248" y="6497"/>
                        <a:pt x="3248" y="6497"/>
                      </a:cubicBezTo>
                      <a:cubicBezTo>
                        <a:pt x="4331" y="6497"/>
                        <a:pt x="6497" y="7580"/>
                        <a:pt x="5414" y="8663"/>
                      </a:cubicBezTo>
                      <a:cubicBezTo>
                        <a:pt x="5414" y="9746"/>
                        <a:pt x="7580" y="7580"/>
                        <a:pt x="7580" y="7580"/>
                      </a:cubicBezTo>
                      <a:lnTo>
                        <a:pt x="6497" y="8663"/>
                      </a:lnTo>
                      <a:cubicBezTo>
                        <a:pt x="7580" y="7580"/>
                        <a:pt x="6497" y="9746"/>
                        <a:pt x="8663" y="7580"/>
                      </a:cubicBezTo>
                      <a:cubicBezTo>
                        <a:pt x="8663" y="7580"/>
                        <a:pt x="7580" y="8663"/>
                        <a:pt x="7580" y="7580"/>
                      </a:cubicBezTo>
                      <a:lnTo>
                        <a:pt x="8663" y="6497"/>
                      </a:lnTo>
                      <a:lnTo>
                        <a:pt x="7580" y="6497"/>
                      </a:lnTo>
                      <a:lnTo>
                        <a:pt x="8663" y="5414"/>
                      </a:lnTo>
                      <a:cubicBezTo>
                        <a:pt x="9746" y="3249"/>
                        <a:pt x="5414" y="7580"/>
                        <a:pt x="5414" y="6497"/>
                      </a:cubicBezTo>
                      <a:lnTo>
                        <a:pt x="7580" y="4331"/>
                      </a:lnTo>
                      <a:cubicBezTo>
                        <a:pt x="7580" y="3249"/>
                        <a:pt x="6497" y="4331"/>
                        <a:pt x="6497" y="2166"/>
                      </a:cubicBezTo>
                      <a:cubicBezTo>
                        <a:pt x="6497" y="2166"/>
                        <a:pt x="5414" y="3249"/>
                        <a:pt x="6497" y="3249"/>
                      </a:cubicBezTo>
                      <a:cubicBezTo>
                        <a:pt x="6497" y="3249"/>
                        <a:pt x="6497" y="4331"/>
                        <a:pt x="5414" y="4331"/>
                      </a:cubicBezTo>
                      <a:cubicBezTo>
                        <a:pt x="3248" y="5414"/>
                        <a:pt x="6497" y="3249"/>
                        <a:pt x="6497" y="2166"/>
                      </a:cubicBezTo>
                      <a:cubicBezTo>
                        <a:pt x="4331" y="3249"/>
                        <a:pt x="2165" y="3249"/>
                        <a:pt x="3248" y="1083"/>
                      </a:cubicBezTo>
                      <a:cubicBezTo>
                        <a:pt x="3248" y="2166"/>
                        <a:pt x="1083" y="3249"/>
                        <a:pt x="1083" y="3249"/>
                      </a:cubicBezTo>
                      <a:cubicBezTo>
                        <a:pt x="1083" y="2166"/>
                        <a:pt x="2165" y="2166"/>
                        <a:pt x="2165" y="1083"/>
                      </a:cubicBezTo>
                      <a:cubicBezTo>
                        <a:pt x="2165" y="1083"/>
                        <a:pt x="2165" y="0"/>
                        <a:pt x="2165" y="0"/>
                      </a:cubicBezTo>
                      <a:cubicBezTo>
                        <a:pt x="2165" y="1083"/>
                        <a:pt x="1083" y="3249"/>
                        <a:pt x="0" y="3249"/>
                      </a:cubicBezTo>
                      <a:cubicBezTo>
                        <a:pt x="0" y="8663"/>
                        <a:pt x="3248" y="4331"/>
                        <a:pt x="4331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43" name="Полилиния: фигура 3842">
                  <a:extLst>
                    <a:ext uri="{FF2B5EF4-FFF2-40B4-BE49-F238E27FC236}">
                      <a16:creationId xmlns:a16="http://schemas.microsoft.com/office/drawing/2014/main" id="{7E2E787B-E516-09DE-A179-B3B1F3F7A667}"/>
                    </a:ext>
                  </a:extLst>
                </p:cNvPr>
                <p:cNvSpPr/>
                <p:nvPr/>
              </p:nvSpPr>
              <p:spPr>
                <a:xfrm>
                  <a:off x="11764284" y="6363845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  <a:gd name="connsiteX3" fmla="*/ 0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844" name="Рисунок 11">
                <a:extLst>
                  <a:ext uri="{FF2B5EF4-FFF2-40B4-BE49-F238E27FC236}">
                    <a16:creationId xmlns:a16="http://schemas.microsoft.com/office/drawing/2014/main" id="{5A650D5E-3BB2-E37A-81B8-AB83FB5918B2}"/>
                  </a:ext>
                </a:extLst>
              </p:cNvPr>
              <p:cNvGrpSpPr/>
              <p:nvPr/>
            </p:nvGrpSpPr>
            <p:grpSpPr>
              <a:xfrm>
                <a:off x="11824563" y="6316200"/>
                <a:ext cx="68580" cy="61845"/>
                <a:chOff x="11824563" y="6316200"/>
                <a:chExt cx="68580" cy="61845"/>
              </a:xfrm>
              <a:solidFill>
                <a:srgbClr val="000000"/>
              </a:solidFill>
            </p:grpSpPr>
            <p:sp>
              <p:nvSpPr>
                <p:cNvPr id="3845" name="Полилиния: фигура 3844">
                  <a:extLst>
                    <a:ext uri="{FF2B5EF4-FFF2-40B4-BE49-F238E27FC236}">
                      <a16:creationId xmlns:a16="http://schemas.microsoft.com/office/drawing/2014/main" id="{62C3B71C-EA28-9A06-E7DB-C21056C5B1D7}"/>
                    </a:ext>
                  </a:extLst>
                </p:cNvPr>
                <p:cNvSpPr/>
                <p:nvPr/>
              </p:nvSpPr>
              <p:spPr>
                <a:xfrm>
                  <a:off x="11841166" y="6319448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46" name="Полилиния: фигура 3845">
                  <a:extLst>
                    <a:ext uri="{FF2B5EF4-FFF2-40B4-BE49-F238E27FC236}">
                      <a16:creationId xmlns:a16="http://schemas.microsoft.com/office/drawing/2014/main" id="{5B587E80-D801-8494-FE10-32AA02C2DA11}"/>
                    </a:ext>
                  </a:extLst>
                </p:cNvPr>
                <p:cNvSpPr/>
                <p:nvPr/>
              </p:nvSpPr>
              <p:spPr>
                <a:xfrm>
                  <a:off x="11836835" y="6316200"/>
                  <a:ext cx="3248" cy="6496"/>
                </a:xfrm>
                <a:custGeom>
                  <a:avLst/>
                  <a:gdLst>
                    <a:gd name="connsiteX0" fmla="*/ 0 w 3248"/>
                    <a:gd name="connsiteY0" fmla="*/ 0 h 6496"/>
                    <a:gd name="connsiteX1" fmla="*/ 0 w 3248"/>
                    <a:gd name="connsiteY1" fmla="*/ 0 h 6496"/>
                    <a:gd name="connsiteX2" fmla="*/ 3248 w 3248"/>
                    <a:gd name="connsiteY2" fmla="*/ 6497 h 6496"/>
                    <a:gd name="connsiteX3" fmla="*/ 3248 w 3248"/>
                    <a:gd name="connsiteY3" fmla="*/ 2166 h 6496"/>
                    <a:gd name="connsiteX4" fmla="*/ 2166 w 3248"/>
                    <a:gd name="connsiteY4" fmla="*/ 4331 h 6496"/>
                    <a:gd name="connsiteX5" fmla="*/ 2166 w 3248"/>
                    <a:gd name="connsiteY5" fmla="*/ 1083 h 6496"/>
                    <a:gd name="connsiteX6" fmla="*/ 1083 w 3248"/>
                    <a:gd name="connsiteY6" fmla="*/ 2166 h 6496"/>
                    <a:gd name="connsiteX7" fmla="*/ 0 w 3248"/>
                    <a:gd name="connsiteY7" fmla="*/ 0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6496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166" y="4331"/>
                        <a:pt x="1083" y="3248"/>
                        <a:pt x="3248" y="6497"/>
                      </a:cubicBezTo>
                      <a:cubicBezTo>
                        <a:pt x="3248" y="5414"/>
                        <a:pt x="3248" y="4331"/>
                        <a:pt x="3248" y="2166"/>
                      </a:cubicBezTo>
                      <a:cubicBezTo>
                        <a:pt x="3248" y="2166"/>
                        <a:pt x="3248" y="4331"/>
                        <a:pt x="2166" y="4331"/>
                      </a:cubicBezTo>
                      <a:cubicBezTo>
                        <a:pt x="2166" y="3248"/>
                        <a:pt x="2166" y="3248"/>
                        <a:pt x="2166" y="1083"/>
                      </a:cubicBezTo>
                      <a:cubicBezTo>
                        <a:pt x="1083" y="0"/>
                        <a:pt x="2166" y="2166"/>
                        <a:pt x="1083" y="216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47" name="Полилиния: фигура 3846">
                  <a:extLst>
                    <a:ext uri="{FF2B5EF4-FFF2-40B4-BE49-F238E27FC236}">
                      <a16:creationId xmlns:a16="http://schemas.microsoft.com/office/drawing/2014/main" id="{89B446B2-75EB-15A3-4727-12855EA880D5}"/>
                    </a:ext>
                  </a:extLst>
                </p:cNvPr>
                <p:cNvSpPr/>
                <p:nvPr/>
              </p:nvSpPr>
              <p:spPr>
                <a:xfrm>
                  <a:off x="11837918" y="6318366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cubicBezTo>
                        <a:pt x="1083" y="1083"/>
                        <a:pt x="0" y="1083"/>
                        <a:pt x="0" y="0"/>
                      </a:cubicBezTo>
                      <a:cubicBezTo>
                        <a:pt x="0" y="1083"/>
                        <a:pt x="0" y="2166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48" name="Полилиния: фигура 3847">
                  <a:extLst>
                    <a:ext uri="{FF2B5EF4-FFF2-40B4-BE49-F238E27FC236}">
                      <a16:creationId xmlns:a16="http://schemas.microsoft.com/office/drawing/2014/main" id="{EB78FB67-E7BC-B26E-09C1-35A893963251}"/>
                    </a:ext>
                  </a:extLst>
                </p:cNvPr>
                <p:cNvSpPr/>
                <p:nvPr/>
              </p:nvSpPr>
              <p:spPr>
                <a:xfrm>
                  <a:off x="11836835" y="6319448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1083 h 2165"/>
                    <a:gd name="connsiteX1" fmla="*/ 0 w 1082"/>
                    <a:gd name="connsiteY1" fmla="*/ 0 h 2165"/>
                    <a:gd name="connsiteX2" fmla="*/ 1083 w 1082"/>
                    <a:gd name="connsiteY2" fmla="*/ 1083 h 2165"/>
                    <a:gd name="connsiteX3" fmla="*/ 1083 w 1082"/>
                    <a:gd name="connsiteY3" fmla="*/ 2166 h 2165"/>
                    <a:gd name="connsiteX4" fmla="*/ 1083 w 1082"/>
                    <a:gd name="connsiteY4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2165">
                      <a:moveTo>
                        <a:pt x="1083" y="1083"/>
                      </a:moveTo>
                      <a:cubicBezTo>
                        <a:pt x="1083" y="1083"/>
                        <a:pt x="0" y="0"/>
                        <a:pt x="0" y="0"/>
                      </a:cubicBezTo>
                      <a:cubicBezTo>
                        <a:pt x="0" y="0"/>
                        <a:pt x="1083" y="1083"/>
                        <a:pt x="1083" y="1083"/>
                      </a:cubicBezTo>
                      <a:cubicBezTo>
                        <a:pt x="1083" y="1083"/>
                        <a:pt x="1083" y="2166"/>
                        <a:pt x="1083" y="2166"/>
                      </a:cubicBez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49" name="Полилиния: фигура 3848">
                  <a:extLst>
                    <a:ext uri="{FF2B5EF4-FFF2-40B4-BE49-F238E27FC236}">
                      <a16:creationId xmlns:a16="http://schemas.microsoft.com/office/drawing/2014/main" id="{1C959FE2-260B-6F5B-3DAF-34563A0C5898}"/>
                    </a:ext>
                  </a:extLst>
                </p:cNvPr>
                <p:cNvSpPr/>
                <p:nvPr/>
              </p:nvSpPr>
              <p:spPr>
                <a:xfrm>
                  <a:off x="11836835" y="63226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50" name="Полилиния: фигура 3849">
                  <a:extLst>
                    <a:ext uri="{FF2B5EF4-FFF2-40B4-BE49-F238E27FC236}">
                      <a16:creationId xmlns:a16="http://schemas.microsoft.com/office/drawing/2014/main" id="{B4AC3309-DE6B-A505-3043-C1430BBD5937}"/>
                    </a:ext>
                  </a:extLst>
                </p:cNvPr>
                <p:cNvSpPr/>
                <p:nvPr/>
              </p:nvSpPr>
              <p:spPr>
                <a:xfrm>
                  <a:off x="11833587" y="6318366"/>
                  <a:ext cx="2977" cy="4812"/>
                </a:xfrm>
                <a:custGeom>
                  <a:avLst/>
                  <a:gdLst>
                    <a:gd name="connsiteX0" fmla="*/ 2165 w 2977"/>
                    <a:gd name="connsiteY0" fmla="*/ 4331 h 4812"/>
                    <a:gd name="connsiteX1" fmla="*/ 2165 w 2977"/>
                    <a:gd name="connsiteY1" fmla="*/ 4331 h 4812"/>
                    <a:gd name="connsiteX2" fmla="*/ 2165 w 2977"/>
                    <a:gd name="connsiteY2" fmla="*/ 4331 h 4812"/>
                    <a:gd name="connsiteX3" fmla="*/ 1083 w 2977"/>
                    <a:gd name="connsiteY3" fmla="*/ 1083 h 4812"/>
                    <a:gd name="connsiteX4" fmla="*/ 2165 w 2977"/>
                    <a:gd name="connsiteY4" fmla="*/ 1083 h 4812"/>
                    <a:gd name="connsiteX5" fmla="*/ 0 w 2977"/>
                    <a:gd name="connsiteY5" fmla="*/ 0 h 4812"/>
                    <a:gd name="connsiteX6" fmla="*/ 2165 w 2977"/>
                    <a:gd name="connsiteY6" fmla="*/ 4331 h 4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977" h="4812">
                      <a:moveTo>
                        <a:pt x="2165" y="4331"/>
                      </a:moveTo>
                      <a:cubicBezTo>
                        <a:pt x="3248" y="5414"/>
                        <a:pt x="3248" y="4331"/>
                        <a:pt x="2165" y="4331"/>
                      </a:cubicBezTo>
                      <a:cubicBezTo>
                        <a:pt x="3248" y="4331"/>
                        <a:pt x="3248" y="4331"/>
                        <a:pt x="2165" y="4331"/>
                      </a:cubicBezTo>
                      <a:cubicBezTo>
                        <a:pt x="2165" y="3249"/>
                        <a:pt x="0" y="1083"/>
                        <a:pt x="1083" y="1083"/>
                      </a:cubicBezTo>
                      <a:cubicBezTo>
                        <a:pt x="1083" y="0"/>
                        <a:pt x="2165" y="2166"/>
                        <a:pt x="2165" y="1083"/>
                      </a:cubicBezTo>
                      <a:lnTo>
                        <a:pt x="0" y="0"/>
                      </a:lnTo>
                      <a:cubicBezTo>
                        <a:pt x="0" y="1083"/>
                        <a:pt x="2165" y="4331"/>
                        <a:pt x="2165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51" name="Полилиния: фигура 3850">
                  <a:extLst>
                    <a:ext uri="{FF2B5EF4-FFF2-40B4-BE49-F238E27FC236}">
                      <a16:creationId xmlns:a16="http://schemas.microsoft.com/office/drawing/2014/main" id="{B1F1F8C4-D977-FD74-BE50-7B696BC20773}"/>
                    </a:ext>
                  </a:extLst>
                </p:cNvPr>
                <p:cNvSpPr/>
                <p:nvPr/>
              </p:nvSpPr>
              <p:spPr>
                <a:xfrm>
                  <a:off x="11836354" y="6321885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481" y="-271"/>
                        <a:pt x="481" y="-271"/>
                        <a:pt x="481" y="812"/>
                      </a:cubicBezTo>
                      <a:cubicBezTo>
                        <a:pt x="-602" y="-271"/>
                        <a:pt x="481" y="-271"/>
                        <a:pt x="481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52" name="Полилиния: фигура 3851">
                  <a:extLst>
                    <a:ext uri="{FF2B5EF4-FFF2-40B4-BE49-F238E27FC236}">
                      <a16:creationId xmlns:a16="http://schemas.microsoft.com/office/drawing/2014/main" id="{2008C74C-15FD-624E-7CBC-0AB197E7B29E}"/>
                    </a:ext>
                  </a:extLst>
                </p:cNvPr>
                <p:cNvSpPr/>
                <p:nvPr/>
              </p:nvSpPr>
              <p:spPr>
                <a:xfrm>
                  <a:off x="11836835" y="632053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53" name="Полилиния: фигура 3852">
                  <a:extLst>
                    <a:ext uri="{FF2B5EF4-FFF2-40B4-BE49-F238E27FC236}">
                      <a16:creationId xmlns:a16="http://schemas.microsoft.com/office/drawing/2014/main" id="{93721BB8-72EB-68C6-5B14-6AE085A13D06}"/>
                    </a:ext>
                  </a:extLst>
                </p:cNvPr>
                <p:cNvSpPr/>
                <p:nvPr/>
              </p:nvSpPr>
              <p:spPr>
                <a:xfrm>
                  <a:off x="11831421" y="6321614"/>
                  <a:ext cx="3476" cy="3248"/>
                </a:xfrm>
                <a:custGeom>
                  <a:avLst/>
                  <a:gdLst>
                    <a:gd name="connsiteX0" fmla="*/ 3248 w 3476"/>
                    <a:gd name="connsiteY0" fmla="*/ 3248 h 3248"/>
                    <a:gd name="connsiteX1" fmla="*/ 3248 w 3476"/>
                    <a:gd name="connsiteY1" fmla="*/ 1083 h 3248"/>
                    <a:gd name="connsiteX2" fmla="*/ 0 w 3476"/>
                    <a:gd name="connsiteY2" fmla="*/ 0 h 3248"/>
                    <a:gd name="connsiteX3" fmla="*/ 0 w 3476"/>
                    <a:gd name="connsiteY3" fmla="*/ 1083 h 3248"/>
                    <a:gd name="connsiteX4" fmla="*/ 3248 w 3476"/>
                    <a:gd name="connsiteY4" fmla="*/ 3248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6" h="3248">
                      <a:moveTo>
                        <a:pt x="3248" y="3248"/>
                      </a:moveTo>
                      <a:cubicBezTo>
                        <a:pt x="1083" y="1083"/>
                        <a:pt x="4331" y="2166"/>
                        <a:pt x="3248" y="1083"/>
                      </a:cubicBezTo>
                      <a:cubicBezTo>
                        <a:pt x="3248" y="2166"/>
                        <a:pt x="1083" y="1083"/>
                        <a:pt x="0" y="0"/>
                      </a:cubicBezTo>
                      <a:cubicBezTo>
                        <a:pt x="0" y="0"/>
                        <a:pt x="0" y="1083"/>
                        <a:pt x="0" y="1083"/>
                      </a:cubicBezTo>
                      <a:cubicBezTo>
                        <a:pt x="0" y="2166"/>
                        <a:pt x="2166" y="2166"/>
                        <a:pt x="3248" y="324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54" name="Полилиния: фигура 3853">
                  <a:extLst>
                    <a:ext uri="{FF2B5EF4-FFF2-40B4-BE49-F238E27FC236}">
                      <a16:creationId xmlns:a16="http://schemas.microsoft.com/office/drawing/2014/main" id="{D148FB16-56E4-9F7A-915E-88C254F1480E}"/>
                    </a:ext>
                  </a:extLst>
                </p:cNvPr>
                <p:cNvSpPr/>
                <p:nvPr/>
              </p:nvSpPr>
              <p:spPr>
                <a:xfrm>
                  <a:off x="11828173" y="63226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55" name="Полилиния: фигура 3854">
                  <a:extLst>
                    <a:ext uri="{FF2B5EF4-FFF2-40B4-BE49-F238E27FC236}">
                      <a16:creationId xmlns:a16="http://schemas.microsoft.com/office/drawing/2014/main" id="{0001D3DE-BDFF-AC64-C3FB-210330EBF766}"/>
                    </a:ext>
                  </a:extLst>
                </p:cNvPr>
                <p:cNvSpPr/>
                <p:nvPr/>
              </p:nvSpPr>
              <p:spPr>
                <a:xfrm>
                  <a:off x="11826491" y="6323780"/>
                  <a:ext cx="7095" cy="5414"/>
                </a:xfrm>
                <a:custGeom>
                  <a:avLst/>
                  <a:gdLst>
                    <a:gd name="connsiteX0" fmla="*/ 3847 w 7095"/>
                    <a:gd name="connsiteY0" fmla="*/ 5414 h 5414"/>
                    <a:gd name="connsiteX1" fmla="*/ 1681 w 7095"/>
                    <a:gd name="connsiteY1" fmla="*/ 2166 h 5414"/>
                    <a:gd name="connsiteX2" fmla="*/ 3847 w 7095"/>
                    <a:gd name="connsiteY2" fmla="*/ 3249 h 5414"/>
                    <a:gd name="connsiteX3" fmla="*/ 3847 w 7095"/>
                    <a:gd name="connsiteY3" fmla="*/ 1083 h 5414"/>
                    <a:gd name="connsiteX4" fmla="*/ 6012 w 7095"/>
                    <a:gd name="connsiteY4" fmla="*/ 3249 h 5414"/>
                    <a:gd name="connsiteX5" fmla="*/ 4929 w 7095"/>
                    <a:gd name="connsiteY5" fmla="*/ 1083 h 5414"/>
                    <a:gd name="connsiteX6" fmla="*/ 6012 w 7095"/>
                    <a:gd name="connsiteY6" fmla="*/ 1083 h 5414"/>
                    <a:gd name="connsiteX7" fmla="*/ 7095 w 7095"/>
                    <a:gd name="connsiteY7" fmla="*/ 1083 h 5414"/>
                    <a:gd name="connsiteX8" fmla="*/ 4929 w 7095"/>
                    <a:gd name="connsiteY8" fmla="*/ 0 h 5414"/>
                    <a:gd name="connsiteX9" fmla="*/ 4929 w 7095"/>
                    <a:gd name="connsiteY9" fmla="*/ 1083 h 5414"/>
                    <a:gd name="connsiteX10" fmla="*/ 3847 w 7095"/>
                    <a:gd name="connsiteY10" fmla="*/ 0 h 5414"/>
                    <a:gd name="connsiteX11" fmla="*/ 598 w 7095"/>
                    <a:gd name="connsiteY11" fmla="*/ 2166 h 5414"/>
                    <a:gd name="connsiteX12" fmla="*/ 3847 w 7095"/>
                    <a:gd name="connsiteY12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7095" h="5414">
                      <a:moveTo>
                        <a:pt x="3847" y="5414"/>
                      </a:moveTo>
                      <a:cubicBezTo>
                        <a:pt x="3847" y="5414"/>
                        <a:pt x="1681" y="2166"/>
                        <a:pt x="1681" y="2166"/>
                      </a:cubicBezTo>
                      <a:cubicBezTo>
                        <a:pt x="2764" y="2166"/>
                        <a:pt x="3847" y="3249"/>
                        <a:pt x="3847" y="3249"/>
                      </a:cubicBezTo>
                      <a:cubicBezTo>
                        <a:pt x="4929" y="2166"/>
                        <a:pt x="2764" y="2166"/>
                        <a:pt x="3847" y="1083"/>
                      </a:cubicBezTo>
                      <a:cubicBezTo>
                        <a:pt x="6012" y="2166"/>
                        <a:pt x="3847" y="2166"/>
                        <a:pt x="6012" y="3249"/>
                      </a:cubicBezTo>
                      <a:cubicBezTo>
                        <a:pt x="6012" y="3249"/>
                        <a:pt x="6012" y="2166"/>
                        <a:pt x="4929" y="1083"/>
                      </a:cubicBezTo>
                      <a:cubicBezTo>
                        <a:pt x="4929" y="1083"/>
                        <a:pt x="4929" y="1083"/>
                        <a:pt x="6012" y="1083"/>
                      </a:cubicBezTo>
                      <a:cubicBezTo>
                        <a:pt x="6012" y="1083"/>
                        <a:pt x="7095" y="1083"/>
                        <a:pt x="7095" y="1083"/>
                      </a:cubicBezTo>
                      <a:lnTo>
                        <a:pt x="4929" y="0"/>
                      </a:lnTo>
                      <a:cubicBezTo>
                        <a:pt x="3847" y="0"/>
                        <a:pt x="6012" y="2166"/>
                        <a:pt x="4929" y="1083"/>
                      </a:cubicBezTo>
                      <a:cubicBezTo>
                        <a:pt x="3847" y="1083"/>
                        <a:pt x="3847" y="0"/>
                        <a:pt x="3847" y="0"/>
                      </a:cubicBezTo>
                      <a:cubicBezTo>
                        <a:pt x="3847" y="1083"/>
                        <a:pt x="598" y="1083"/>
                        <a:pt x="598" y="2166"/>
                      </a:cubicBezTo>
                      <a:cubicBezTo>
                        <a:pt x="-1568" y="3249"/>
                        <a:pt x="2764" y="4331"/>
                        <a:pt x="3847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56" name="Полилиния: фигура 3855">
                  <a:extLst>
                    <a:ext uri="{FF2B5EF4-FFF2-40B4-BE49-F238E27FC236}">
                      <a16:creationId xmlns:a16="http://schemas.microsoft.com/office/drawing/2014/main" id="{9C0C7B93-8C86-0C41-7433-B294B7ED9041}"/>
                    </a:ext>
                  </a:extLst>
                </p:cNvPr>
                <p:cNvSpPr/>
                <p:nvPr/>
              </p:nvSpPr>
              <p:spPr>
                <a:xfrm>
                  <a:off x="11826007" y="6328111"/>
                  <a:ext cx="2165" cy="10828"/>
                </a:xfrm>
                <a:custGeom>
                  <a:avLst/>
                  <a:gdLst>
                    <a:gd name="connsiteX0" fmla="*/ 1083 w 2165"/>
                    <a:gd name="connsiteY0" fmla="*/ 0 h 10828"/>
                    <a:gd name="connsiteX1" fmla="*/ 0 w 2165"/>
                    <a:gd name="connsiteY1" fmla="*/ 0 h 10828"/>
                    <a:gd name="connsiteX2" fmla="*/ 2166 w 2165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216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57" name="Полилиния: фигура 3856">
                  <a:extLst>
                    <a:ext uri="{FF2B5EF4-FFF2-40B4-BE49-F238E27FC236}">
                      <a16:creationId xmlns:a16="http://schemas.microsoft.com/office/drawing/2014/main" id="{0E22F136-BEC9-D664-5BD7-1333108F77EA}"/>
                    </a:ext>
                  </a:extLst>
                </p:cNvPr>
                <p:cNvSpPr/>
                <p:nvPr/>
              </p:nvSpPr>
              <p:spPr>
                <a:xfrm>
                  <a:off x="11824563" y="6329194"/>
                  <a:ext cx="6857" cy="4331"/>
                </a:xfrm>
                <a:custGeom>
                  <a:avLst/>
                  <a:gdLst>
                    <a:gd name="connsiteX0" fmla="*/ 6858 w 6857"/>
                    <a:gd name="connsiteY0" fmla="*/ 2166 h 4331"/>
                    <a:gd name="connsiteX1" fmla="*/ 6858 w 6857"/>
                    <a:gd name="connsiteY1" fmla="*/ 2166 h 4331"/>
                    <a:gd name="connsiteX2" fmla="*/ 4692 w 6857"/>
                    <a:gd name="connsiteY2" fmla="*/ 1083 h 4331"/>
                    <a:gd name="connsiteX3" fmla="*/ 5775 w 6857"/>
                    <a:gd name="connsiteY3" fmla="*/ 1083 h 4331"/>
                    <a:gd name="connsiteX4" fmla="*/ 3610 w 6857"/>
                    <a:gd name="connsiteY4" fmla="*/ 0 h 4331"/>
                    <a:gd name="connsiteX5" fmla="*/ 4692 w 6857"/>
                    <a:gd name="connsiteY5" fmla="*/ 2166 h 4331"/>
                    <a:gd name="connsiteX6" fmla="*/ 361 w 6857"/>
                    <a:gd name="connsiteY6" fmla="*/ 2166 h 4331"/>
                    <a:gd name="connsiteX7" fmla="*/ 1444 w 6857"/>
                    <a:gd name="connsiteY7" fmla="*/ 1083 h 4331"/>
                    <a:gd name="connsiteX8" fmla="*/ 1444 w 6857"/>
                    <a:gd name="connsiteY8" fmla="*/ 4331 h 4331"/>
                    <a:gd name="connsiteX9" fmla="*/ 2527 w 6857"/>
                    <a:gd name="connsiteY9" fmla="*/ 3249 h 4331"/>
                    <a:gd name="connsiteX10" fmla="*/ 3610 w 6857"/>
                    <a:gd name="connsiteY10" fmla="*/ 4331 h 4331"/>
                    <a:gd name="connsiteX11" fmla="*/ 6858 w 6857"/>
                    <a:gd name="connsiteY11" fmla="*/ 2166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857" h="4331">
                      <a:moveTo>
                        <a:pt x="6858" y="2166"/>
                      </a:moveTo>
                      <a:cubicBezTo>
                        <a:pt x="6858" y="2166"/>
                        <a:pt x="5775" y="2166"/>
                        <a:pt x="6858" y="2166"/>
                      </a:cubicBezTo>
                      <a:cubicBezTo>
                        <a:pt x="5775" y="1083"/>
                        <a:pt x="4692" y="1083"/>
                        <a:pt x="4692" y="1083"/>
                      </a:cubicBezTo>
                      <a:cubicBezTo>
                        <a:pt x="4692" y="1083"/>
                        <a:pt x="5775" y="1083"/>
                        <a:pt x="5775" y="1083"/>
                      </a:cubicBezTo>
                      <a:cubicBezTo>
                        <a:pt x="4692" y="1083"/>
                        <a:pt x="3610" y="1083"/>
                        <a:pt x="3610" y="0"/>
                      </a:cubicBezTo>
                      <a:cubicBezTo>
                        <a:pt x="1444" y="0"/>
                        <a:pt x="4692" y="1083"/>
                        <a:pt x="4692" y="2166"/>
                      </a:cubicBezTo>
                      <a:cubicBezTo>
                        <a:pt x="3610" y="3249"/>
                        <a:pt x="3610" y="2166"/>
                        <a:pt x="361" y="2166"/>
                      </a:cubicBezTo>
                      <a:cubicBezTo>
                        <a:pt x="361" y="2166"/>
                        <a:pt x="1444" y="2166"/>
                        <a:pt x="1444" y="1083"/>
                      </a:cubicBezTo>
                      <a:cubicBezTo>
                        <a:pt x="-1805" y="2166"/>
                        <a:pt x="1444" y="3249"/>
                        <a:pt x="1444" y="4331"/>
                      </a:cubicBezTo>
                      <a:cubicBezTo>
                        <a:pt x="1444" y="4331"/>
                        <a:pt x="2527" y="4331"/>
                        <a:pt x="2527" y="3249"/>
                      </a:cubicBezTo>
                      <a:lnTo>
                        <a:pt x="3610" y="4331"/>
                      </a:lnTo>
                      <a:cubicBezTo>
                        <a:pt x="5775" y="4331"/>
                        <a:pt x="6858" y="3249"/>
                        <a:pt x="6858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58" name="Полилиния: фигура 3857">
                  <a:extLst>
                    <a:ext uri="{FF2B5EF4-FFF2-40B4-BE49-F238E27FC236}">
                      <a16:creationId xmlns:a16="http://schemas.microsoft.com/office/drawing/2014/main" id="{5A0C7C8B-2830-4373-809C-BA4FABEF9F9F}"/>
                    </a:ext>
                  </a:extLst>
                </p:cNvPr>
                <p:cNvSpPr/>
                <p:nvPr/>
              </p:nvSpPr>
              <p:spPr>
                <a:xfrm>
                  <a:off x="11831421" y="6329194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59" name="Полилиния: фигура 3858">
                  <a:extLst>
                    <a:ext uri="{FF2B5EF4-FFF2-40B4-BE49-F238E27FC236}">
                      <a16:creationId xmlns:a16="http://schemas.microsoft.com/office/drawing/2014/main" id="{604EE908-2C90-1EE2-F68C-77A2CBBA57F2}"/>
                    </a:ext>
                  </a:extLst>
                </p:cNvPr>
                <p:cNvSpPr/>
                <p:nvPr/>
              </p:nvSpPr>
              <p:spPr>
                <a:xfrm>
                  <a:off x="11827090" y="633379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60" name="Полилиния: фигура 3859">
                  <a:extLst>
                    <a:ext uri="{FF2B5EF4-FFF2-40B4-BE49-F238E27FC236}">
                      <a16:creationId xmlns:a16="http://schemas.microsoft.com/office/drawing/2014/main" id="{F8E19060-E019-5DC5-ED2A-AE8CA19A7231}"/>
                    </a:ext>
                  </a:extLst>
                </p:cNvPr>
                <p:cNvSpPr/>
                <p:nvPr/>
              </p:nvSpPr>
              <p:spPr>
                <a:xfrm>
                  <a:off x="11829857" y="6333525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0 h 481"/>
                    <a:gd name="connsiteX1" fmla="*/ 481 w 481"/>
                    <a:gd name="connsiteY1" fmla="*/ 0 h 481"/>
                    <a:gd name="connsiteX2" fmla="*/ 481 w 481"/>
                    <a:gd name="connsiteY2" fmla="*/ 0 h 481"/>
                    <a:gd name="connsiteX3" fmla="*/ 481 w 481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481">
                      <a:moveTo>
                        <a:pt x="481" y="0"/>
                      </a:moveTo>
                      <a:cubicBezTo>
                        <a:pt x="481" y="0"/>
                        <a:pt x="-602" y="1083"/>
                        <a:pt x="481" y="0"/>
                      </a:cubicBezTo>
                      <a:lnTo>
                        <a:pt x="481" y="0"/>
                      </a:lnTo>
                      <a:cubicBezTo>
                        <a:pt x="481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61" name="Полилиния: фигура 3860">
                  <a:extLst>
                    <a:ext uri="{FF2B5EF4-FFF2-40B4-BE49-F238E27FC236}">
                      <a16:creationId xmlns:a16="http://schemas.microsoft.com/office/drawing/2014/main" id="{7A413EAD-8127-735E-10B5-13802280A5A7}"/>
                    </a:ext>
                  </a:extLst>
                </p:cNvPr>
                <p:cNvSpPr/>
                <p:nvPr/>
              </p:nvSpPr>
              <p:spPr>
                <a:xfrm>
                  <a:off x="11824924" y="6334608"/>
                  <a:ext cx="14077" cy="25988"/>
                </a:xfrm>
                <a:custGeom>
                  <a:avLst/>
                  <a:gdLst>
                    <a:gd name="connsiteX0" fmla="*/ 8663 w 14077"/>
                    <a:gd name="connsiteY0" fmla="*/ 25988 h 25988"/>
                    <a:gd name="connsiteX1" fmla="*/ 9746 w 14077"/>
                    <a:gd name="connsiteY1" fmla="*/ 24905 h 25988"/>
                    <a:gd name="connsiteX2" fmla="*/ 11911 w 14077"/>
                    <a:gd name="connsiteY2" fmla="*/ 24905 h 25988"/>
                    <a:gd name="connsiteX3" fmla="*/ 14077 w 14077"/>
                    <a:gd name="connsiteY3" fmla="*/ 23823 h 25988"/>
                    <a:gd name="connsiteX4" fmla="*/ 11911 w 14077"/>
                    <a:gd name="connsiteY4" fmla="*/ 22740 h 25988"/>
                    <a:gd name="connsiteX5" fmla="*/ 12994 w 14077"/>
                    <a:gd name="connsiteY5" fmla="*/ 21657 h 25988"/>
                    <a:gd name="connsiteX6" fmla="*/ 10828 w 14077"/>
                    <a:gd name="connsiteY6" fmla="*/ 18408 h 25988"/>
                    <a:gd name="connsiteX7" fmla="*/ 9746 w 14077"/>
                    <a:gd name="connsiteY7" fmla="*/ 16243 h 25988"/>
                    <a:gd name="connsiteX8" fmla="*/ 7580 w 14077"/>
                    <a:gd name="connsiteY8" fmla="*/ 6497 h 25988"/>
                    <a:gd name="connsiteX9" fmla="*/ 4331 w 14077"/>
                    <a:gd name="connsiteY9" fmla="*/ 6497 h 25988"/>
                    <a:gd name="connsiteX10" fmla="*/ 5414 w 14077"/>
                    <a:gd name="connsiteY10" fmla="*/ 5414 h 25988"/>
                    <a:gd name="connsiteX11" fmla="*/ 5414 w 14077"/>
                    <a:gd name="connsiteY11" fmla="*/ 6497 h 25988"/>
                    <a:gd name="connsiteX12" fmla="*/ 5414 w 14077"/>
                    <a:gd name="connsiteY12" fmla="*/ 3249 h 25988"/>
                    <a:gd name="connsiteX13" fmla="*/ 2166 w 14077"/>
                    <a:gd name="connsiteY13" fmla="*/ 3249 h 25988"/>
                    <a:gd name="connsiteX14" fmla="*/ 5414 w 14077"/>
                    <a:gd name="connsiteY14" fmla="*/ 1083 h 25988"/>
                    <a:gd name="connsiteX15" fmla="*/ 3249 w 14077"/>
                    <a:gd name="connsiteY15" fmla="*/ 0 h 25988"/>
                    <a:gd name="connsiteX16" fmla="*/ 1083 w 14077"/>
                    <a:gd name="connsiteY16" fmla="*/ 1083 h 25988"/>
                    <a:gd name="connsiteX17" fmla="*/ 0 w 14077"/>
                    <a:gd name="connsiteY17" fmla="*/ 0 h 25988"/>
                    <a:gd name="connsiteX18" fmla="*/ 2166 w 14077"/>
                    <a:gd name="connsiteY18" fmla="*/ 3249 h 25988"/>
                    <a:gd name="connsiteX19" fmla="*/ 5414 w 14077"/>
                    <a:gd name="connsiteY19" fmla="*/ 6497 h 25988"/>
                    <a:gd name="connsiteX20" fmla="*/ 3249 w 14077"/>
                    <a:gd name="connsiteY20" fmla="*/ 6497 h 25988"/>
                    <a:gd name="connsiteX21" fmla="*/ 3249 w 14077"/>
                    <a:gd name="connsiteY21" fmla="*/ 10828 h 25988"/>
                    <a:gd name="connsiteX22" fmla="*/ 6497 w 14077"/>
                    <a:gd name="connsiteY22" fmla="*/ 11911 h 25988"/>
                    <a:gd name="connsiteX23" fmla="*/ 5414 w 14077"/>
                    <a:gd name="connsiteY23" fmla="*/ 12994 h 25988"/>
                    <a:gd name="connsiteX24" fmla="*/ 6497 w 14077"/>
                    <a:gd name="connsiteY24" fmla="*/ 12994 h 25988"/>
                    <a:gd name="connsiteX25" fmla="*/ 5414 w 14077"/>
                    <a:gd name="connsiteY25" fmla="*/ 15160 h 25988"/>
                    <a:gd name="connsiteX26" fmla="*/ 8663 w 14077"/>
                    <a:gd name="connsiteY26" fmla="*/ 14077 h 25988"/>
                    <a:gd name="connsiteX27" fmla="*/ 5414 w 14077"/>
                    <a:gd name="connsiteY27" fmla="*/ 18408 h 25988"/>
                    <a:gd name="connsiteX28" fmla="*/ 6497 w 14077"/>
                    <a:gd name="connsiteY28" fmla="*/ 17325 h 25988"/>
                    <a:gd name="connsiteX29" fmla="*/ 7580 w 14077"/>
                    <a:gd name="connsiteY29" fmla="*/ 17325 h 25988"/>
                    <a:gd name="connsiteX30" fmla="*/ 5414 w 14077"/>
                    <a:gd name="connsiteY30" fmla="*/ 18408 h 25988"/>
                    <a:gd name="connsiteX31" fmla="*/ 7580 w 14077"/>
                    <a:gd name="connsiteY31" fmla="*/ 19491 h 25988"/>
                    <a:gd name="connsiteX32" fmla="*/ 8663 w 14077"/>
                    <a:gd name="connsiteY32" fmla="*/ 18408 h 25988"/>
                    <a:gd name="connsiteX33" fmla="*/ 8663 w 14077"/>
                    <a:gd name="connsiteY33" fmla="*/ 21657 h 25988"/>
                    <a:gd name="connsiteX34" fmla="*/ 5414 w 14077"/>
                    <a:gd name="connsiteY34" fmla="*/ 21657 h 25988"/>
                    <a:gd name="connsiteX35" fmla="*/ 4331 w 14077"/>
                    <a:gd name="connsiteY35" fmla="*/ 22740 h 25988"/>
                    <a:gd name="connsiteX36" fmla="*/ 8663 w 14077"/>
                    <a:gd name="connsiteY36" fmla="*/ 22740 h 25988"/>
                    <a:gd name="connsiteX37" fmla="*/ 8663 w 14077"/>
                    <a:gd name="connsiteY37" fmla="*/ 25988 h 25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14077" h="25988">
                      <a:moveTo>
                        <a:pt x="8663" y="25988"/>
                      </a:moveTo>
                      <a:cubicBezTo>
                        <a:pt x="9746" y="25988"/>
                        <a:pt x="9746" y="24905"/>
                        <a:pt x="9746" y="24905"/>
                      </a:cubicBezTo>
                      <a:cubicBezTo>
                        <a:pt x="10828" y="24905"/>
                        <a:pt x="10828" y="24905"/>
                        <a:pt x="11911" y="24905"/>
                      </a:cubicBezTo>
                      <a:cubicBezTo>
                        <a:pt x="11911" y="23823"/>
                        <a:pt x="12994" y="23823"/>
                        <a:pt x="14077" y="23823"/>
                      </a:cubicBezTo>
                      <a:cubicBezTo>
                        <a:pt x="14077" y="22740"/>
                        <a:pt x="11911" y="23823"/>
                        <a:pt x="11911" y="22740"/>
                      </a:cubicBezTo>
                      <a:cubicBezTo>
                        <a:pt x="11911" y="22740"/>
                        <a:pt x="12994" y="22740"/>
                        <a:pt x="12994" y="21657"/>
                      </a:cubicBezTo>
                      <a:cubicBezTo>
                        <a:pt x="11911" y="20574"/>
                        <a:pt x="9746" y="19491"/>
                        <a:pt x="10828" y="18408"/>
                      </a:cubicBezTo>
                      <a:cubicBezTo>
                        <a:pt x="10828" y="17325"/>
                        <a:pt x="9746" y="17325"/>
                        <a:pt x="9746" y="16243"/>
                      </a:cubicBezTo>
                      <a:cubicBezTo>
                        <a:pt x="9746" y="12994"/>
                        <a:pt x="6497" y="9746"/>
                        <a:pt x="7580" y="6497"/>
                      </a:cubicBezTo>
                      <a:lnTo>
                        <a:pt x="4331" y="6497"/>
                      </a:lnTo>
                      <a:cubicBezTo>
                        <a:pt x="5414" y="6497"/>
                        <a:pt x="4331" y="5414"/>
                        <a:pt x="5414" y="5414"/>
                      </a:cubicBezTo>
                      <a:cubicBezTo>
                        <a:pt x="5414" y="5414"/>
                        <a:pt x="5414" y="5414"/>
                        <a:pt x="5414" y="6497"/>
                      </a:cubicBezTo>
                      <a:cubicBezTo>
                        <a:pt x="7580" y="5414"/>
                        <a:pt x="4331" y="4331"/>
                        <a:pt x="5414" y="3249"/>
                      </a:cubicBezTo>
                      <a:cubicBezTo>
                        <a:pt x="5414" y="3249"/>
                        <a:pt x="2166" y="4331"/>
                        <a:pt x="2166" y="3249"/>
                      </a:cubicBezTo>
                      <a:cubicBezTo>
                        <a:pt x="5414" y="3249"/>
                        <a:pt x="2166" y="2166"/>
                        <a:pt x="5414" y="1083"/>
                      </a:cubicBezTo>
                      <a:cubicBezTo>
                        <a:pt x="6497" y="0"/>
                        <a:pt x="3249" y="1083"/>
                        <a:pt x="3249" y="0"/>
                      </a:cubicBezTo>
                      <a:cubicBezTo>
                        <a:pt x="1083" y="0"/>
                        <a:pt x="2166" y="1083"/>
                        <a:pt x="1083" y="1083"/>
                      </a:cubicBezTo>
                      <a:cubicBezTo>
                        <a:pt x="0" y="1083"/>
                        <a:pt x="1083" y="0"/>
                        <a:pt x="0" y="0"/>
                      </a:cubicBezTo>
                      <a:cubicBezTo>
                        <a:pt x="0" y="1083"/>
                        <a:pt x="0" y="2166"/>
                        <a:pt x="2166" y="3249"/>
                      </a:cubicBezTo>
                      <a:cubicBezTo>
                        <a:pt x="3249" y="4331"/>
                        <a:pt x="5414" y="5414"/>
                        <a:pt x="5414" y="6497"/>
                      </a:cubicBezTo>
                      <a:lnTo>
                        <a:pt x="3249" y="6497"/>
                      </a:lnTo>
                      <a:cubicBezTo>
                        <a:pt x="4331" y="7580"/>
                        <a:pt x="5414" y="9746"/>
                        <a:pt x="3249" y="10828"/>
                      </a:cubicBezTo>
                      <a:cubicBezTo>
                        <a:pt x="4331" y="9746"/>
                        <a:pt x="3249" y="12994"/>
                        <a:pt x="6497" y="11911"/>
                      </a:cubicBezTo>
                      <a:cubicBezTo>
                        <a:pt x="5414" y="11911"/>
                        <a:pt x="6497" y="12994"/>
                        <a:pt x="5414" y="12994"/>
                      </a:cubicBezTo>
                      <a:lnTo>
                        <a:pt x="6497" y="12994"/>
                      </a:lnTo>
                      <a:cubicBezTo>
                        <a:pt x="6497" y="14077"/>
                        <a:pt x="5414" y="14077"/>
                        <a:pt x="5414" y="15160"/>
                      </a:cubicBezTo>
                      <a:cubicBezTo>
                        <a:pt x="6497" y="14077"/>
                        <a:pt x="7580" y="14077"/>
                        <a:pt x="8663" y="14077"/>
                      </a:cubicBezTo>
                      <a:cubicBezTo>
                        <a:pt x="7580" y="15160"/>
                        <a:pt x="6497" y="16243"/>
                        <a:pt x="5414" y="18408"/>
                      </a:cubicBezTo>
                      <a:cubicBezTo>
                        <a:pt x="5414" y="18408"/>
                        <a:pt x="6497" y="18408"/>
                        <a:pt x="6497" y="17325"/>
                      </a:cubicBezTo>
                      <a:cubicBezTo>
                        <a:pt x="6497" y="18408"/>
                        <a:pt x="7580" y="17325"/>
                        <a:pt x="7580" y="17325"/>
                      </a:cubicBezTo>
                      <a:cubicBezTo>
                        <a:pt x="7580" y="17325"/>
                        <a:pt x="5414" y="18408"/>
                        <a:pt x="5414" y="18408"/>
                      </a:cubicBezTo>
                      <a:cubicBezTo>
                        <a:pt x="5414" y="19491"/>
                        <a:pt x="8663" y="18408"/>
                        <a:pt x="7580" y="19491"/>
                      </a:cubicBezTo>
                      <a:lnTo>
                        <a:pt x="8663" y="18408"/>
                      </a:lnTo>
                      <a:cubicBezTo>
                        <a:pt x="9746" y="19491"/>
                        <a:pt x="7580" y="20574"/>
                        <a:pt x="8663" y="21657"/>
                      </a:cubicBezTo>
                      <a:cubicBezTo>
                        <a:pt x="6497" y="22740"/>
                        <a:pt x="6497" y="21657"/>
                        <a:pt x="5414" y="21657"/>
                      </a:cubicBezTo>
                      <a:cubicBezTo>
                        <a:pt x="5414" y="21657"/>
                        <a:pt x="5414" y="22740"/>
                        <a:pt x="4331" y="22740"/>
                      </a:cubicBezTo>
                      <a:cubicBezTo>
                        <a:pt x="5414" y="22740"/>
                        <a:pt x="7580" y="22740"/>
                        <a:pt x="8663" y="22740"/>
                      </a:cubicBezTo>
                      <a:cubicBezTo>
                        <a:pt x="7580" y="23823"/>
                        <a:pt x="8663" y="24905"/>
                        <a:pt x="8663" y="2598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62" name="Полилиния: фигура 3861">
                  <a:extLst>
                    <a:ext uri="{FF2B5EF4-FFF2-40B4-BE49-F238E27FC236}">
                      <a16:creationId xmlns:a16="http://schemas.microsoft.com/office/drawing/2014/main" id="{53D90B65-6E06-0948-1F28-8C936E165C61}"/>
                    </a:ext>
                  </a:extLst>
                </p:cNvPr>
                <p:cNvSpPr/>
                <p:nvPr/>
              </p:nvSpPr>
              <p:spPr>
                <a:xfrm>
                  <a:off x="11830609" y="6357348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0 h 812"/>
                    <a:gd name="connsiteX1" fmla="*/ 812 w 812"/>
                    <a:gd name="connsiteY1" fmla="*/ 0 h 812"/>
                    <a:gd name="connsiteX2" fmla="*/ 812 w 812"/>
                    <a:gd name="connsiteY2" fmla="*/ 0 h 812"/>
                    <a:gd name="connsiteX3" fmla="*/ 812 w 812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812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cubicBezTo>
                        <a:pt x="-271" y="1083"/>
                        <a:pt x="812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63" name="Полилиния: фигура 3862">
                  <a:extLst>
                    <a:ext uri="{FF2B5EF4-FFF2-40B4-BE49-F238E27FC236}">
                      <a16:creationId xmlns:a16="http://schemas.microsoft.com/office/drawing/2014/main" id="{DA69E398-6FB8-8EC8-E631-E187105EC3DA}"/>
                    </a:ext>
                  </a:extLst>
                </p:cNvPr>
                <p:cNvSpPr/>
                <p:nvPr/>
              </p:nvSpPr>
              <p:spPr>
                <a:xfrm>
                  <a:off x="11833587" y="63605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64" name="Полилиния: фигура 3863">
                  <a:extLst>
                    <a:ext uri="{FF2B5EF4-FFF2-40B4-BE49-F238E27FC236}">
                      <a16:creationId xmlns:a16="http://schemas.microsoft.com/office/drawing/2014/main" id="{3787CDF1-9B51-3DD8-8301-1C3F5F311712}"/>
                    </a:ext>
                  </a:extLst>
                </p:cNvPr>
                <p:cNvSpPr/>
                <p:nvPr/>
              </p:nvSpPr>
              <p:spPr>
                <a:xfrm>
                  <a:off x="11836835" y="635301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65" name="Полилиния: фигура 3864">
                  <a:extLst>
                    <a:ext uri="{FF2B5EF4-FFF2-40B4-BE49-F238E27FC236}">
                      <a16:creationId xmlns:a16="http://schemas.microsoft.com/office/drawing/2014/main" id="{497838D0-2935-9BFE-482A-D5DD263FE0BC}"/>
                    </a:ext>
                  </a:extLst>
                </p:cNvPr>
                <p:cNvSpPr/>
                <p:nvPr/>
              </p:nvSpPr>
              <p:spPr>
                <a:xfrm>
                  <a:off x="11829255" y="6353017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1083" y="0"/>
                        <a:pt x="1083" y="0"/>
                      </a:cubicBezTo>
                      <a:cubicBezTo>
                        <a:pt x="1083" y="0"/>
                        <a:pt x="0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66" name="Полилиния: фигура 3865">
                  <a:extLst>
                    <a:ext uri="{FF2B5EF4-FFF2-40B4-BE49-F238E27FC236}">
                      <a16:creationId xmlns:a16="http://schemas.microsoft.com/office/drawing/2014/main" id="{D574A54D-813C-F875-6C88-F38353666E9C}"/>
                    </a:ext>
                  </a:extLst>
                </p:cNvPr>
                <p:cNvSpPr/>
                <p:nvPr/>
              </p:nvSpPr>
              <p:spPr>
                <a:xfrm>
                  <a:off x="11828173" y="6347602"/>
                  <a:ext cx="1082" cy="812"/>
                </a:xfrm>
                <a:custGeom>
                  <a:avLst/>
                  <a:gdLst>
                    <a:gd name="connsiteX0" fmla="*/ 1083 w 1082"/>
                    <a:gd name="connsiteY0" fmla="*/ 0 h 812"/>
                    <a:gd name="connsiteX1" fmla="*/ 0 w 1082"/>
                    <a:gd name="connsiteY1" fmla="*/ 0 h 812"/>
                    <a:gd name="connsiteX2" fmla="*/ 1083 w 1082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812">
                      <a:moveTo>
                        <a:pt x="1083" y="0"/>
                      </a:moveTo>
                      <a:cubicBezTo>
                        <a:pt x="1083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67" name="Полилиния: фигура 3866">
                  <a:extLst>
                    <a:ext uri="{FF2B5EF4-FFF2-40B4-BE49-F238E27FC236}">
                      <a16:creationId xmlns:a16="http://schemas.microsoft.com/office/drawing/2014/main" id="{78743BC1-6D28-3844-9AA9-27DD76EB6802}"/>
                    </a:ext>
                  </a:extLst>
                </p:cNvPr>
                <p:cNvSpPr/>
                <p:nvPr/>
              </p:nvSpPr>
              <p:spPr>
                <a:xfrm>
                  <a:off x="11831421" y="6359514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68" name="Полилиния: фигура 3867">
                  <a:extLst>
                    <a:ext uri="{FF2B5EF4-FFF2-40B4-BE49-F238E27FC236}">
                      <a16:creationId xmlns:a16="http://schemas.microsoft.com/office/drawing/2014/main" id="{B837A8F7-CD03-D770-95FD-7810A7DEFA19}"/>
                    </a:ext>
                  </a:extLst>
                </p:cNvPr>
                <p:cNvSpPr/>
                <p:nvPr/>
              </p:nvSpPr>
              <p:spPr>
                <a:xfrm>
                  <a:off x="11834669" y="6358431"/>
                  <a:ext cx="12214" cy="11141"/>
                </a:xfrm>
                <a:custGeom>
                  <a:avLst/>
                  <a:gdLst>
                    <a:gd name="connsiteX0" fmla="*/ 11911 w 12214"/>
                    <a:gd name="connsiteY0" fmla="*/ 9746 h 11141"/>
                    <a:gd name="connsiteX1" fmla="*/ 10828 w 12214"/>
                    <a:gd name="connsiteY1" fmla="*/ 7580 h 11141"/>
                    <a:gd name="connsiteX2" fmla="*/ 6497 w 12214"/>
                    <a:gd name="connsiteY2" fmla="*/ 8663 h 11141"/>
                    <a:gd name="connsiteX3" fmla="*/ 9746 w 12214"/>
                    <a:gd name="connsiteY3" fmla="*/ 6497 h 11141"/>
                    <a:gd name="connsiteX4" fmla="*/ 8663 w 12214"/>
                    <a:gd name="connsiteY4" fmla="*/ 4331 h 11141"/>
                    <a:gd name="connsiteX5" fmla="*/ 5414 w 12214"/>
                    <a:gd name="connsiteY5" fmla="*/ 4331 h 11141"/>
                    <a:gd name="connsiteX6" fmla="*/ 6497 w 12214"/>
                    <a:gd name="connsiteY6" fmla="*/ 3249 h 11141"/>
                    <a:gd name="connsiteX7" fmla="*/ 2166 w 12214"/>
                    <a:gd name="connsiteY7" fmla="*/ 3249 h 11141"/>
                    <a:gd name="connsiteX8" fmla="*/ 6497 w 12214"/>
                    <a:gd name="connsiteY8" fmla="*/ 1083 h 11141"/>
                    <a:gd name="connsiteX9" fmla="*/ 6497 w 12214"/>
                    <a:gd name="connsiteY9" fmla="*/ 1083 h 11141"/>
                    <a:gd name="connsiteX10" fmla="*/ 4332 w 12214"/>
                    <a:gd name="connsiteY10" fmla="*/ 0 h 11141"/>
                    <a:gd name="connsiteX11" fmla="*/ 2166 w 12214"/>
                    <a:gd name="connsiteY11" fmla="*/ 1083 h 11141"/>
                    <a:gd name="connsiteX12" fmla="*/ 0 w 12214"/>
                    <a:gd name="connsiteY12" fmla="*/ 2166 h 11141"/>
                    <a:gd name="connsiteX13" fmla="*/ 2166 w 12214"/>
                    <a:gd name="connsiteY13" fmla="*/ 3249 h 11141"/>
                    <a:gd name="connsiteX14" fmla="*/ 1083 w 12214"/>
                    <a:gd name="connsiteY14" fmla="*/ 4331 h 11141"/>
                    <a:gd name="connsiteX15" fmla="*/ 2166 w 12214"/>
                    <a:gd name="connsiteY15" fmla="*/ 4331 h 11141"/>
                    <a:gd name="connsiteX16" fmla="*/ 1083 w 12214"/>
                    <a:gd name="connsiteY16" fmla="*/ 5414 h 11141"/>
                    <a:gd name="connsiteX17" fmla="*/ 3249 w 12214"/>
                    <a:gd name="connsiteY17" fmla="*/ 5414 h 11141"/>
                    <a:gd name="connsiteX18" fmla="*/ 3249 w 12214"/>
                    <a:gd name="connsiteY18" fmla="*/ 5414 h 11141"/>
                    <a:gd name="connsiteX19" fmla="*/ 5414 w 12214"/>
                    <a:gd name="connsiteY19" fmla="*/ 5414 h 11141"/>
                    <a:gd name="connsiteX20" fmla="*/ 4332 w 12214"/>
                    <a:gd name="connsiteY20" fmla="*/ 6497 h 11141"/>
                    <a:gd name="connsiteX21" fmla="*/ 5414 w 12214"/>
                    <a:gd name="connsiteY21" fmla="*/ 5414 h 11141"/>
                    <a:gd name="connsiteX22" fmla="*/ 5414 w 12214"/>
                    <a:gd name="connsiteY22" fmla="*/ 9746 h 11141"/>
                    <a:gd name="connsiteX23" fmla="*/ 6497 w 12214"/>
                    <a:gd name="connsiteY23" fmla="*/ 8663 h 11141"/>
                    <a:gd name="connsiteX24" fmla="*/ 4332 w 12214"/>
                    <a:gd name="connsiteY24" fmla="*/ 8663 h 11141"/>
                    <a:gd name="connsiteX25" fmla="*/ 7580 w 12214"/>
                    <a:gd name="connsiteY25" fmla="*/ 6497 h 11141"/>
                    <a:gd name="connsiteX26" fmla="*/ 5414 w 12214"/>
                    <a:gd name="connsiteY26" fmla="*/ 9746 h 11141"/>
                    <a:gd name="connsiteX27" fmla="*/ 7580 w 12214"/>
                    <a:gd name="connsiteY27" fmla="*/ 10828 h 11141"/>
                    <a:gd name="connsiteX28" fmla="*/ 7580 w 12214"/>
                    <a:gd name="connsiteY28" fmla="*/ 10828 h 11141"/>
                    <a:gd name="connsiteX29" fmla="*/ 9746 w 12214"/>
                    <a:gd name="connsiteY29" fmla="*/ 10828 h 11141"/>
                    <a:gd name="connsiteX30" fmla="*/ 9746 w 12214"/>
                    <a:gd name="connsiteY30" fmla="*/ 9746 h 11141"/>
                    <a:gd name="connsiteX31" fmla="*/ 10828 w 12214"/>
                    <a:gd name="connsiteY31" fmla="*/ 9746 h 11141"/>
                    <a:gd name="connsiteX32" fmla="*/ 9746 w 12214"/>
                    <a:gd name="connsiteY32" fmla="*/ 10828 h 11141"/>
                    <a:gd name="connsiteX33" fmla="*/ 11911 w 12214"/>
                    <a:gd name="connsiteY33" fmla="*/ 9746 h 11141"/>
                    <a:gd name="connsiteX34" fmla="*/ 9746 w 12214"/>
                    <a:gd name="connsiteY34" fmla="*/ 10828 h 11141"/>
                    <a:gd name="connsiteX35" fmla="*/ 11911 w 12214"/>
                    <a:gd name="connsiteY35" fmla="*/ 9746 h 11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2214" h="11141">
                      <a:moveTo>
                        <a:pt x="11911" y="9746"/>
                      </a:moveTo>
                      <a:cubicBezTo>
                        <a:pt x="12994" y="7580"/>
                        <a:pt x="10828" y="8663"/>
                        <a:pt x="10828" y="7580"/>
                      </a:cubicBezTo>
                      <a:cubicBezTo>
                        <a:pt x="8663" y="7580"/>
                        <a:pt x="7580" y="9746"/>
                        <a:pt x="6497" y="8663"/>
                      </a:cubicBezTo>
                      <a:lnTo>
                        <a:pt x="9746" y="6497"/>
                      </a:lnTo>
                      <a:cubicBezTo>
                        <a:pt x="9746" y="6497"/>
                        <a:pt x="8663" y="5414"/>
                        <a:pt x="8663" y="4331"/>
                      </a:cubicBezTo>
                      <a:cubicBezTo>
                        <a:pt x="7580" y="4331"/>
                        <a:pt x="7580" y="3249"/>
                        <a:pt x="5414" y="4331"/>
                      </a:cubicBezTo>
                      <a:cubicBezTo>
                        <a:pt x="5414" y="4331"/>
                        <a:pt x="6497" y="3249"/>
                        <a:pt x="6497" y="3249"/>
                      </a:cubicBezTo>
                      <a:cubicBezTo>
                        <a:pt x="5414" y="2166"/>
                        <a:pt x="1083" y="5414"/>
                        <a:pt x="2166" y="3249"/>
                      </a:cubicBezTo>
                      <a:cubicBezTo>
                        <a:pt x="5414" y="3249"/>
                        <a:pt x="4332" y="2166"/>
                        <a:pt x="6497" y="1083"/>
                      </a:cubicBezTo>
                      <a:lnTo>
                        <a:pt x="6497" y="1083"/>
                      </a:lnTo>
                      <a:cubicBezTo>
                        <a:pt x="6497" y="0"/>
                        <a:pt x="4332" y="0"/>
                        <a:pt x="4332" y="0"/>
                      </a:cubicBezTo>
                      <a:cubicBezTo>
                        <a:pt x="3249" y="0"/>
                        <a:pt x="2166" y="1083"/>
                        <a:pt x="2166" y="1083"/>
                      </a:cubicBezTo>
                      <a:cubicBezTo>
                        <a:pt x="2166" y="1083"/>
                        <a:pt x="1083" y="2166"/>
                        <a:pt x="0" y="2166"/>
                      </a:cubicBezTo>
                      <a:cubicBezTo>
                        <a:pt x="1083" y="2166"/>
                        <a:pt x="1083" y="3249"/>
                        <a:pt x="2166" y="3249"/>
                      </a:cubicBezTo>
                      <a:cubicBezTo>
                        <a:pt x="1083" y="4331"/>
                        <a:pt x="2166" y="3249"/>
                        <a:pt x="1083" y="4331"/>
                      </a:cubicBezTo>
                      <a:lnTo>
                        <a:pt x="2166" y="4331"/>
                      </a:lnTo>
                      <a:cubicBezTo>
                        <a:pt x="2166" y="5414"/>
                        <a:pt x="1083" y="4331"/>
                        <a:pt x="1083" y="5414"/>
                      </a:cubicBezTo>
                      <a:cubicBezTo>
                        <a:pt x="2166" y="5414"/>
                        <a:pt x="3249" y="5414"/>
                        <a:pt x="3249" y="5414"/>
                      </a:cubicBezTo>
                      <a:lnTo>
                        <a:pt x="3249" y="5414"/>
                      </a:lnTo>
                      <a:cubicBezTo>
                        <a:pt x="4332" y="5414"/>
                        <a:pt x="3249" y="6497"/>
                        <a:pt x="5414" y="5414"/>
                      </a:cubicBezTo>
                      <a:lnTo>
                        <a:pt x="4332" y="6497"/>
                      </a:lnTo>
                      <a:lnTo>
                        <a:pt x="5414" y="5414"/>
                      </a:lnTo>
                      <a:cubicBezTo>
                        <a:pt x="5414" y="6497"/>
                        <a:pt x="2166" y="8663"/>
                        <a:pt x="5414" y="9746"/>
                      </a:cubicBezTo>
                      <a:cubicBezTo>
                        <a:pt x="5414" y="8663"/>
                        <a:pt x="6497" y="8663"/>
                        <a:pt x="6497" y="8663"/>
                      </a:cubicBezTo>
                      <a:cubicBezTo>
                        <a:pt x="6497" y="7580"/>
                        <a:pt x="5414" y="8663"/>
                        <a:pt x="4332" y="8663"/>
                      </a:cubicBezTo>
                      <a:cubicBezTo>
                        <a:pt x="5414" y="7580"/>
                        <a:pt x="7580" y="7580"/>
                        <a:pt x="7580" y="6497"/>
                      </a:cubicBezTo>
                      <a:cubicBezTo>
                        <a:pt x="6497" y="8663"/>
                        <a:pt x="8663" y="7580"/>
                        <a:pt x="5414" y="9746"/>
                      </a:cubicBezTo>
                      <a:cubicBezTo>
                        <a:pt x="5414" y="10828"/>
                        <a:pt x="7580" y="9746"/>
                        <a:pt x="7580" y="10828"/>
                      </a:cubicBezTo>
                      <a:lnTo>
                        <a:pt x="7580" y="10828"/>
                      </a:lnTo>
                      <a:cubicBezTo>
                        <a:pt x="9746" y="9746"/>
                        <a:pt x="7580" y="11911"/>
                        <a:pt x="9746" y="10828"/>
                      </a:cubicBezTo>
                      <a:lnTo>
                        <a:pt x="9746" y="9746"/>
                      </a:lnTo>
                      <a:cubicBezTo>
                        <a:pt x="10828" y="8663"/>
                        <a:pt x="10828" y="8663"/>
                        <a:pt x="10828" y="9746"/>
                      </a:cubicBezTo>
                      <a:cubicBezTo>
                        <a:pt x="10828" y="9746"/>
                        <a:pt x="10828" y="9746"/>
                        <a:pt x="9746" y="10828"/>
                      </a:cubicBezTo>
                      <a:cubicBezTo>
                        <a:pt x="10828" y="10828"/>
                        <a:pt x="11911" y="10828"/>
                        <a:pt x="11911" y="9746"/>
                      </a:cubicBezTo>
                      <a:cubicBezTo>
                        <a:pt x="11911" y="9746"/>
                        <a:pt x="10828" y="10828"/>
                        <a:pt x="9746" y="10828"/>
                      </a:cubicBezTo>
                      <a:cubicBezTo>
                        <a:pt x="10828" y="10828"/>
                        <a:pt x="11911" y="9746"/>
                        <a:pt x="11911" y="974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69" name="Полилиния: фигура 3868">
                  <a:extLst>
                    <a:ext uri="{FF2B5EF4-FFF2-40B4-BE49-F238E27FC236}">
                      <a16:creationId xmlns:a16="http://schemas.microsoft.com/office/drawing/2014/main" id="{68677AE1-F3D9-A0F3-CCDA-A1817AF57D76}"/>
                    </a:ext>
                  </a:extLst>
                </p:cNvPr>
                <p:cNvSpPr/>
                <p:nvPr/>
              </p:nvSpPr>
              <p:spPr>
                <a:xfrm>
                  <a:off x="11835752" y="6363845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70" name="Полилиния: фигура 3869">
                  <a:extLst>
                    <a:ext uri="{FF2B5EF4-FFF2-40B4-BE49-F238E27FC236}">
                      <a16:creationId xmlns:a16="http://schemas.microsoft.com/office/drawing/2014/main" id="{D4768570-C5D3-FD03-C824-4B9B214D195A}"/>
                    </a:ext>
                  </a:extLst>
                </p:cNvPr>
                <p:cNvSpPr/>
                <p:nvPr/>
              </p:nvSpPr>
              <p:spPr>
                <a:xfrm>
                  <a:off x="11842249" y="6369259"/>
                  <a:ext cx="14364" cy="7579"/>
                </a:xfrm>
                <a:custGeom>
                  <a:avLst/>
                  <a:gdLst>
                    <a:gd name="connsiteX0" fmla="*/ 6497 w 14364"/>
                    <a:gd name="connsiteY0" fmla="*/ 4331 h 7579"/>
                    <a:gd name="connsiteX1" fmla="*/ 5414 w 14364"/>
                    <a:gd name="connsiteY1" fmla="*/ 6497 h 7579"/>
                    <a:gd name="connsiteX2" fmla="*/ 7580 w 14364"/>
                    <a:gd name="connsiteY2" fmla="*/ 2166 h 7579"/>
                    <a:gd name="connsiteX3" fmla="*/ 8663 w 14364"/>
                    <a:gd name="connsiteY3" fmla="*/ 2166 h 7579"/>
                    <a:gd name="connsiteX4" fmla="*/ 7580 w 14364"/>
                    <a:gd name="connsiteY4" fmla="*/ 5414 h 7579"/>
                    <a:gd name="connsiteX5" fmla="*/ 8663 w 14364"/>
                    <a:gd name="connsiteY5" fmla="*/ 6497 h 7579"/>
                    <a:gd name="connsiteX6" fmla="*/ 9746 w 14364"/>
                    <a:gd name="connsiteY6" fmla="*/ 4331 h 7579"/>
                    <a:gd name="connsiteX7" fmla="*/ 11911 w 14364"/>
                    <a:gd name="connsiteY7" fmla="*/ 3249 h 7579"/>
                    <a:gd name="connsiteX8" fmla="*/ 10828 w 14364"/>
                    <a:gd name="connsiteY8" fmla="*/ 4331 h 7579"/>
                    <a:gd name="connsiteX9" fmla="*/ 10828 w 14364"/>
                    <a:gd name="connsiteY9" fmla="*/ 7580 h 7579"/>
                    <a:gd name="connsiteX10" fmla="*/ 14077 w 14364"/>
                    <a:gd name="connsiteY10" fmla="*/ 1083 h 7579"/>
                    <a:gd name="connsiteX11" fmla="*/ 12994 w 14364"/>
                    <a:gd name="connsiteY11" fmla="*/ 1083 h 7579"/>
                    <a:gd name="connsiteX12" fmla="*/ 12994 w 14364"/>
                    <a:gd name="connsiteY12" fmla="*/ 4331 h 7579"/>
                    <a:gd name="connsiteX13" fmla="*/ 11911 w 14364"/>
                    <a:gd name="connsiteY13" fmla="*/ 3249 h 7579"/>
                    <a:gd name="connsiteX14" fmla="*/ 11911 w 14364"/>
                    <a:gd name="connsiteY14" fmla="*/ 2166 h 7579"/>
                    <a:gd name="connsiteX15" fmla="*/ 11911 w 14364"/>
                    <a:gd name="connsiteY15" fmla="*/ 1083 h 7579"/>
                    <a:gd name="connsiteX16" fmla="*/ 10828 w 14364"/>
                    <a:gd name="connsiteY16" fmla="*/ 1083 h 7579"/>
                    <a:gd name="connsiteX17" fmla="*/ 9746 w 14364"/>
                    <a:gd name="connsiteY17" fmla="*/ 1083 h 7579"/>
                    <a:gd name="connsiteX18" fmla="*/ 6497 w 14364"/>
                    <a:gd name="connsiteY18" fmla="*/ 0 h 7579"/>
                    <a:gd name="connsiteX19" fmla="*/ 7580 w 14364"/>
                    <a:gd name="connsiteY19" fmla="*/ 0 h 7579"/>
                    <a:gd name="connsiteX20" fmla="*/ 5414 w 14364"/>
                    <a:gd name="connsiteY20" fmla="*/ 1083 h 7579"/>
                    <a:gd name="connsiteX21" fmla="*/ 4331 w 14364"/>
                    <a:gd name="connsiteY21" fmla="*/ 2166 h 7579"/>
                    <a:gd name="connsiteX22" fmla="*/ 4331 w 14364"/>
                    <a:gd name="connsiteY22" fmla="*/ 3249 h 7579"/>
                    <a:gd name="connsiteX23" fmla="*/ 4331 w 14364"/>
                    <a:gd name="connsiteY23" fmla="*/ 2166 h 7579"/>
                    <a:gd name="connsiteX24" fmla="*/ 2166 w 14364"/>
                    <a:gd name="connsiteY24" fmla="*/ 4331 h 7579"/>
                    <a:gd name="connsiteX25" fmla="*/ 0 w 14364"/>
                    <a:gd name="connsiteY25" fmla="*/ 4331 h 7579"/>
                    <a:gd name="connsiteX26" fmla="*/ 1083 w 14364"/>
                    <a:gd name="connsiteY26" fmla="*/ 5414 h 7579"/>
                    <a:gd name="connsiteX27" fmla="*/ 3248 w 14364"/>
                    <a:gd name="connsiteY27" fmla="*/ 6497 h 7579"/>
                    <a:gd name="connsiteX28" fmla="*/ 4331 w 14364"/>
                    <a:gd name="connsiteY28" fmla="*/ 5414 h 7579"/>
                    <a:gd name="connsiteX29" fmla="*/ 6497 w 14364"/>
                    <a:gd name="connsiteY29" fmla="*/ 4331 h 7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4364" h="7579">
                      <a:moveTo>
                        <a:pt x="6497" y="4331"/>
                      </a:moveTo>
                      <a:cubicBezTo>
                        <a:pt x="6497" y="5414"/>
                        <a:pt x="5414" y="5414"/>
                        <a:pt x="5414" y="6497"/>
                      </a:cubicBezTo>
                      <a:cubicBezTo>
                        <a:pt x="6497" y="5414"/>
                        <a:pt x="5414" y="4331"/>
                        <a:pt x="7580" y="2166"/>
                      </a:cubicBezTo>
                      <a:cubicBezTo>
                        <a:pt x="7580" y="3249"/>
                        <a:pt x="8663" y="2166"/>
                        <a:pt x="8663" y="2166"/>
                      </a:cubicBezTo>
                      <a:cubicBezTo>
                        <a:pt x="7580" y="3249"/>
                        <a:pt x="7580" y="5414"/>
                        <a:pt x="7580" y="5414"/>
                      </a:cubicBezTo>
                      <a:cubicBezTo>
                        <a:pt x="7580" y="5414"/>
                        <a:pt x="8663" y="6497"/>
                        <a:pt x="8663" y="6497"/>
                      </a:cubicBezTo>
                      <a:cubicBezTo>
                        <a:pt x="7580" y="4331"/>
                        <a:pt x="9746" y="5414"/>
                        <a:pt x="9746" y="4331"/>
                      </a:cubicBezTo>
                      <a:cubicBezTo>
                        <a:pt x="9746" y="3249"/>
                        <a:pt x="10828" y="2166"/>
                        <a:pt x="11911" y="3249"/>
                      </a:cubicBezTo>
                      <a:cubicBezTo>
                        <a:pt x="11911" y="4331"/>
                        <a:pt x="11911" y="4331"/>
                        <a:pt x="10828" y="4331"/>
                      </a:cubicBezTo>
                      <a:cubicBezTo>
                        <a:pt x="9746" y="6497"/>
                        <a:pt x="10828" y="5414"/>
                        <a:pt x="10828" y="7580"/>
                      </a:cubicBezTo>
                      <a:cubicBezTo>
                        <a:pt x="12994" y="5414"/>
                        <a:pt x="15160" y="5414"/>
                        <a:pt x="14077" y="1083"/>
                      </a:cubicBezTo>
                      <a:cubicBezTo>
                        <a:pt x="14077" y="0"/>
                        <a:pt x="14077" y="1083"/>
                        <a:pt x="12994" y="1083"/>
                      </a:cubicBezTo>
                      <a:cubicBezTo>
                        <a:pt x="14077" y="2166"/>
                        <a:pt x="12994" y="3249"/>
                        <a:pt x="12994" y="4331"/>
                      </a:cubicBezTo>
                      <a:cubicBezTo>
                        <a:pt x="12994" y="3249"/>
                        <a:pt x="11911" y="5414"/>
                        <a:pt x="11911" y="3249"/>
                      </a:cubicBezTo>
                      <a:cubicBezTo>
                        <a:pt x="11911" y="3249"/>
                        <a:pt x="11911" y="3249"/>
                        <a:pt x="11911" y="2166"/>
                      </a:cubicBezTo>
                      <a:cubicBezTo>
                        <a:pt x="11911" y="2166"/>
                        <a:pt x="11911" y="1083"/>
                        <a:pt x="11911" y="1083"/>
                      </a:cubicBezTo>
                      <a:cubicBezTo>
                        <a:pt x="11911" y="1083"/>
                        <a:pt x="10828" y="1083"/>
                        <a:pt x="10828" y="1083"/>
                      </a:cubicBezTo>
                      <a:cubicBezTo>
                        <a:pt x="10828" y="1083"/>
                        <a:pt x="9746" y="1083"/>
                        <a:pt x="9746" y="1083"/>
                      </a:cubicBezTo>
                      <a:cubicBezTo>
                        <a:pt x="8663" y="1083"/>
                        <a:pt x="7580" y="1083"/>
                        <a:pt x="6497" y="0"/>
                      </a:cubicBezTo>
                      <a:lnTo>
                        <a:pt x="7580" y="0"/>
                      </a:lnTo>
                      <a:cubicBezTo>
                        <a:pt x="6497" y="1083"/>
                        <a:pt x="6497" y="1083"/>
                        <a:pt x="5414" y="1083"/>
                      </a:cubicBezTo>
                      <a:cubicBezTo>
                        <a:pt x="5414" y="1083"/>
                        <a:pt x="5414" y="2166"/>
                        <a:pt x="4331" y="2166"/>
                      </a:cubicBezTo>
                      <a:cubicBezTo>
                        <a:pt x="4331" y="3249"/>
                        <a:pt x="4331" y="3249"/>
                        <a:pt x="4331" y="3249"/>
                      </a:cubicBezTo>
                      <a:cubicBezTo>
                        <a:pt x="4331" y="3249"/>
                        <a:pt x="3248" y="3249"/>
                        <a:pt x="4331" y="2166"/>
                      </a:cubicBezTo>
                      <a:cubicBezTo>
                        <a:pt x="3248" y="3249"/>
                        <a:pt x="3248" y="3249"/>
                        <a:pt x="2166" y="4331"/>
                      </a:cubicBezTo>
                      <a:cubicBezTo>
                        <a:pt x="1083" y="4331"/>
                        <a:pt x="1083" y="3249"/>
                        <a:pt x="0" y="4331"/>
                      </a:cubicBezTo>
                      <a:cubicBezTo>
                        <a:pt x="0" y="5414"/>
                        <a:pt x="1083" y="5414"/>
                        <a:pt x="1083" y="5414"/>
                      </a:cubicBezTo>
                      <a:cubicBezTo>
                        <a:pt x="2166" y="5414"/>
                        <a:pt x="2166" y="5414"/>
                        <a:pt x="3248" y="6497"/>
                      </a:cubicBezTo>
                      <a:cubicBezTo>
                        <a:pt x="3248" y="6497"/>
                        <a:pt x="4331" y="5414"/>
                        <a:pt x="4331" y="5414"/>
                      </a:cubicBezTo>
                      <a:cubicBezTo>
                        <a:pt x="5414" y="5414"/>
                        <a:pt x="6497" y="4331"/>
                        <a:pt x="6497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71" name="Полилиния: фигура 3870">
                  <a:extLst>
                    <a:ext uri="{FF2B5EF4-FFF2-40B4-BE49-F238E27FC236}">
                      <a16:creationId xmlns:a16="http://schemas.microsoft.com/office/drawing/2014/main" id="{CEBB7866-DDA4-05A3-2DC0-2371D6BC3DC6}"/>
                    </a:ext>
                  </a:extLst>
                </p:cNvPr>
                <p:cNvSpPr/>
                <p:nvPr/>
              </p:nvSpPr>
              <p:spPr>
                <a:xfrm>
                  <a:off x="11844415" y="6372508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72" name="Полилиния: фигура 3871">
                  <a:extLst>
                    <a:ext uri="{FF2B5EF4-FFF2-40B4-BE49-F238E27FC236}">
                      <a16:creationId xmlns:a16="http://schemas.microsoft.com/office/drawing/2014/main" id="{FE29D867-6BF8-419D-ADB2-0DF7352F339A}"/>
                    </a:ext>
                  </a:extLst>
                </p:cNvPr>
                <p:cNvSpPr/>
                <p:nvPr/>
              </p:nvSpPr>
              <p:spPr>
                <a:xfrm>
                  <a:off x="11847664" y="6368176"/>
                  <a:ext cx="1082" cy="1531"/>
                </a:xfrm>
                <a:custGeom>
                  <a:avLst/>
                  <a:gdLst>
                    <a:gd name="connsiteX0" fmla="*/ 1083 w 1082"/>
                    <a:gd name="connsiteY0" fmla="*/ 0 h 1531"/>
                    <a:gd name="connsiteX1" fmla="*/ 0 w 1082"/>
                    <a:gd name="connsiteY1" fmla="*/ 1083 h 1531"/>
                    <a:gd name="connsiteX2" fmla="*/ 1083 w 1082"/>
                    <a:gd name="connsiteY2" fmla="*/ 0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531">
                      <a:moveTo>
                        <a:pt x="1083" y="0"/>
                      </a:moveTo>
                      <a:cubicBezTo>
                        <a:pt x="1083" y="0"/>
                        <a:pt x="0" y="1083"/>
                        <a:pt x="0" y="1083"/>
                      </a:cubicBezTo>
                      <a:cubicBezTo>
                        <a:pt x="1083" y="2166"/>
                        <a:pt x="1083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73" name="Полилиния: фигура 3872">
                  <a:extLst>
                    <a:ext uri="{FF2B5EF4-FFF2-40B4-BE49-F238E27FC236}">
                      <a16:creationId xmlns:a16="http://schemas.microsoft.com/office/drawing/2014/main" id="{B06BD815-DE00-AFFC-DB5A-25C3CE6AFF97}"/>
                    </a:ext>
                  </a:extLst>
                </p:cNvPr>
                <p:cNvSpPr/>
                <p:nvPr/>
              </p:nvSpPr>
              <p:spPr>
                <a:xfrm>
                  <a:off x="11853078" y="6376358"/>
                  <a:ext cx="812" cy="481"/>
                </a:xfrm>
                <a:custGeom>
                  <a:avLst/>
                  <a:gdLst>
                    <a:gd name="connsiteX0" fmla="*/ 0 w 812"/>
                    <a:gd name="connsiteY0" fmla="*/ 481 h 481"/>
                    <a:gd name="connsiteX1" fmla="*/ 0 w 812"/>
                    <a:gd name="connsiteY1" fmla="*/ 481 h 481"/>
                    <a:gd name="connsiteX2" fmla="*/ 0 w 812"/>
                    <a:gd name="connsiteY2" fmla="*/ 481 h 481"/>
                    <a:gd name="connsiteX3" fmla="*/ 0 w 812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0" y="481"/>
                      </a:moveTo>
                      <a:lnTo>
                        <a:pt x="0" y="481"/>
                      </a:lnTo>
                      <a:lnTo>
                        <a:pt x="0" y="481"/>
                      </a:lnTo>
                      <a:cubicBezTo>
                        <a:pt x="1083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74" name="Полилиния: фигура 3873">
                  <a:extLst>
                    <a:ext uri="{FF2B5EF4-FFF2-40B4-BE49-F238E27FC236}">
                      <a16:creationId xmlns:a16="http://schemas.microsoft.com/office/drawing/2014/main" id="{A30752BA-17EC-161A-115A-D9F7FF9D4D01}"/>
                    </a:ext>
                  </a:extLst>
                </p:cNvPr>
                <p:cNvSpPr/>
                <p:nvPr/>
              </p:nvSpPr>
              <p:spPr>
                <a:xfrm>
                  <a:off x="11856326" y="6369259"/>
                  <a:ext cx="2165" cy="5414"/>
                </a:xfrm>
                <a:custGeom>
                  <a:avLst/>
                  <a:gdLst>
                    <a:gd name="connsiteX0" fmla="*/ 2166 w 2165"/>
                    <a:gd name="connsiteY0" fmla="*/ 0 h 5414"/>
                    <a:gd name="connsiteX1" fmla="*/ 0 w 2165"/>
                    <a:gd name="connsiteY1" fmla="*/ 0 h 5414"/>
                    <a:gd name="connsiteX2" fmla="*/ 0 w 2165"/>
                    <a:gd name="connsiteY2" fmla="*/ 5414 h 5414"/>
                    <a:gd name="connsiteX3" fmla="*/ 1083 w 2165"/>
                    <a:gd name="connsiteY3" fmla="*/ 2166 h 5414"/>
                    <a:gd name="connsiteX4" fmla="*/ 2166 w 2165"/>
                    <a:gd name="connsiteY4" fmla="*/ 2166 h 5414"/>
                    <a:gd name="connsiteX5" fmla="*/ 2166 w 2165"/>
                    <a:gd name="connsiteY5" fmla="*/ 0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65" h="5414">
                      <a:moveTo>
                        <a:pt x="2166" y="0"/>
                      </a:moveTo>
                      <a:cubicBezTo>
                        <a:pt x="1083" y="0"/>
                        <a:pt x="1083" y="2166"/>
                        <a:pt x="0" y="0"/>
                      </a:cubicBezTo>
                      <a:cubicBezTo>
                        <a:pt x="0" y="2166"/>
                        <a:pt x="1083" y="3249"/>
                        <a:pt x="0" y="5414"/>
                      </a:cubicBezTo>
                      <a:cubicBezTo>
                        <a:pt x="1083" y="5414"/>
                        <a:pt x="0" y="2166"/>
                        <a:pt x="1083" y="2166"/>
                      </a:cubicBezTo>
                      <a:cubicBezTo>
                        <a:pt x="1083" y="3249"/>
                        <a:pt x="2166" y="2166"/>
                        <a:pt x="2166" y="2166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75" name="Полилиния: фигура 3874">
                  <a:extLst>
                    <a:ext uri="{FF2B5EF4-FFF2-40B4-BE49-F238E27FC236}">
                      <a16:creationId xmlns:a16="http://schemas.microsoft.com/office/drawing/2014/main" id="{645AC809-F86F-5C83-371F-7EF76201172A}"/>
                    </a:ext>
                  </a:extLst>
                </p:cNvPr>
                <p:cNvSpPr/>
                <p:nvPr/>
              </p:nvSpPr>
              <p:spPr>
                <a:xfrm>
                  <a:off x="11859280" y="6359514"/>
                  <a:ext cx="19786" cy="18532"/>
                </a:xfrm>
                <a:custGeom>
                  <a:avLst/>
                  <a:gdLst>
                    <a:gd name="connsiteX0" fmla="*/ 4626 w 19786"/>
                    <a:gd name="connsiteY0" fmla="*/ 14077 h 18532"/>
                    <a:gd name="connsiteX1" fmla="*/ 5709 w 19786"/>
                    <a:gd name="connsiteY1" fmla="*/ 12994 h 18532"/>
                    <a:gd name="connsiteX2" fmla="*/ 4626 w 19786"/>
                    <a:gd name="connsiteY2" fmla="*/ 14077 h 18532"/>
                    <a:gd name="connsiteX3" fmla="*/ 6792 w 19786"/>
                    <a:gd name="connsiteY3" fmla="*/ 15160 h 18532"/>
                    <a:gd name="connsiteX4" fmla="*/ 5709 w 19786"/>
                    <a:gd name="connsiteY4" fmla="*/ 14077 h 18532"/>
                    <a:gd name="connsiteX5" fmla="*/ 7875 w 19786"/>
                    <a:gd name="connsiteY5" fmla="*/ 11911 h 18532"/>
                    <a:gd name="connsiteX6" fmla="*/ 6792 w 19786"/>
                    <a:gd name="connsiteY6" fmla="*/ 9746 h 18532"/>
                    <a:gd name="connsiteX7" fmla="*/ 10041 w 19786"/>
                    <a:gd name="connsiteY7" fmla="*/ 11911 h 18532"/>
                    <a:gd name="connsiteX8" fmla="*/ 6792 w 19786"/>
                    <a:gd name="connsiteY8" fmla="*/ 8663 h 18532"/>
                    <a:gd name="connsiteX9" fmla="*/ 10041 w 19786"/>
                    <a:gd name="connsiteY9" fmla="*/ 8663 h 18532"/>
                    <a:gd name="connsiteX10" fmla="*/ 10041 w 19786"/>
                    <a:gd name="connsiteY10" fmla="*/ 9746 h 18532"/>
                    <a:gd name="connsiteX11" fmla="*/ 11124 w 19786"/>
                    <a:gd name="connsiteY11" fmla="*/ 8663 h 18532"/>
                    <a:gd name="connsiteX12" fmla="*/ 12206 w 19786"/>
                    <a:gd name="connsiteY12" fmla="*/ 10828 h 18532"/>
                    <a:gd name="connsiteX13" fmla="*/ 13289 w 19786"/>
                    <a:gd name="connsiteY13" fmla="*/ 9746 h 18532"/>
                    <a:gd name="connsiteX14" fmla="*/ 14372 w 19786"/>
                    <a:gd name="connsiteY14" fmla="*/ 10828 h 18532"/>
                    <a:gd name="connsiteX15" fmla="*/ 16538 w 19786"/>
                    <a:gd name="connsiteY15" fmla="*/ 6497 h 18532"/>
                    <a:gd name="connsiteX16" fmla="*/ 17621 w 19786"/>
                    <a:gd name="connsiteY16" fmla="*/ 7580 h 18532"/>
                    <a:gd name="connsiteX17" fmla="*/ 14372 w 19786"/>
                    <a:gd name="connsiteY17" fmla="*/ 5414 h 18532"/>
                    <a:gd name="connsiteX18" fmla="*/ 15455 w 19786"/>
                    <a:gd name="connsiteY18" fmla="*/ 4331 h 18532"/>
                    <a:gd name="connsiteX19" fmla="*/ 17621 w 19786"/>
                    <a:gd name="connsiteY19" fmla="*/ 6497 h 18532"/>
                    <a:gd name="connsiteX20" fmla="*/ 17621 w 19786"/>
                    <a:gd name="connsiteY20" fmla="*/ 5414 h 18532"/>
                    <a:gd name="connsiteX21" fmla="*/ 19786 w 19786"/>
                    <a:gd name="connsiteY21" fmla="*/ 6497 h 18532"/>
                    <a:gd name="connsiteX22" fmla="*/ 18703 w 19786"/>
                    <a:gd name="connsiteY22" fmla="*/ 4331 h 18532"/>
                    <a:gd name="connsiteX23" fmla="*/ 17621 w 19786"/>
                    <a:gd name="connsiteY23" fmla="*/ 2166 h 18532"/>
                    <a:gd name="connsiteX24" fmla="*/ 18703 w 19786"/>
                    <a:gd name="connsiteY24" fmla="*/ 2166 h 18532"/>
                    <a:gd name="connsiteX25" fmla="*/ 15455 w 19786"/>
                    <a:gd name="connsiteY25" fmla="*/ 0 h 18532"/>
                    <a:gd name="connsiteX26" fmla="*/ 12206 w 19786"/>
                    <a:gd name="connsiteY26" fmla="*/ 4331 h 18532"/>
                    <a:gd name="connsiteX27" fmla="*/ 12206 w 19786"/>
                    <a:gd name="connsiteY27" fmla="*/ 6497 h 18532"/>
                    <a:gd name="connsiteX28" fmla="*/ 10041 w 19786"/>
                    <a:gd name="connsiteY28" fmla="*/ 4331 h 18532"/>
                    <a:gd name="connsiteX29" fmla="*/ 12206 w 19786"/>
                    <a:gd name="connsiteY29" fmla="*/ 6497 h 18532"/>
                    <a:gd name="connsiteX30" fmla="*/ 10041 w 19786"/>
                    <a:gd name="connsiteY30" fmla="*/ 5414 h 18532"/>
                    <a:gd name="connsiteX31" fmla="*/ 11124 w 19786"/>
                    <a:gd name="connsiteY31" fmla="*/ 7580 h 18532"/>
                    <a:gd name="connsiteX32" fmla="*/ 8958 w 19786"/>
                    <a:gd name="connsiteY32" fmla="*/ 5414 h 18532"/>
                    <a:gd name="connsiteX33" fmla="*/ 2461 w 19786"/>
                    <a:gd name="connsiteY33" fmla="*/ 10828 h 18532"/>
                    <a:gd name="connsiteX34" fmla="*/ 3544 w 19786"/>
                    <a:gd name="connsiteY34" fmla="*/ 11911 h 18532"/>
                    <a:gd name="connsiteX35" fmla="*/ 4626 w 19786"/>
                    <a:gd name="connsiteY35" fmla="*/ 14077 h 18532"/>
                    <a:gd name="connsiteX36" fmla="*/ 2461 w 19786"/>
                    <a:gd name="connsiteY36" fmla="*/ 12994 h 18532"/>
                    <a:gd name="connsiteX37" fmla="*/ 2461 w 19786"/>
                    <a:gd name="connsiteY37" fmla="*/ 15160 h 18532"/>
                    <a:gd name="connsiteX38" fmla="*/ 1378 w 19786"/>
                    <a:gd name="connsiteY38" fmla="*/ 10828 h 18532"/>
                    <a:gd name="connsiteX39" fmla="*/ 295 w 19786"/>
                    <a:gd name="connsiteY39" fmla="*/ 11911 h 18532"/>
                    <a:gd name="connsiteX40" fmla="*/ 1378 w 19786"/>
                    <a:gd name="connsiteY40" fmla="*/ 12994 h 18532"/>
                    <a:gd name="connsiteX41" fmla="*/ 295 w 19786"/>
                    <a:gd name="connsiteY41" fmla="*/ 12994 h 18532"/>
                    <a:gd name="connsiteX42" fmla="*/ 2461 w 19786"/>
                    <a:gd name="connsiteY42" fmla="*/ 17325 h 18532"/>
                    <a:gd name="connsiteX43" fmla="*/ 6792 w 19786"/>
                    <a:gd name="connsiteY43" fmla="*/ 18408 h 18532"/>
                    <a:gd name="connsiteX44" fmla="*/ 4626 w 19786"/>
                    <a:gd name="connsiteY44" fmla="*/ 14077 h 18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9786" h="18532">
                      <a:moveTo>
                        <a:pt x="4626" y="14077"/>
                      </a:moveTo>
                      <a:cubicBezTo>
                        <a:pt x="4626" y="14077"/>
                        <a:pt x="4626" y="12994"/>
                        <a:pt x="5709" y="12994"/>
                      </a:cubicBezTo>
                      <a:cubicBezTo>
                        <a:pt x="5709" y="14077"/>
                        <a:pt x="5709" y="14077"/>
                        <a:pt x="4626" y="14077"/>
                      </a:cubicBezTo>
                      <a:cubicBezTo>
                        <a:pt x="6792" y="16243"/>
                        <a:pt x="5709" y="14077"/>
                        <a:pt x="6792" y="15160"/>
                      </a:cubicBezTo>
                      <a:cubicBezTo>
                        <a:pt x="6792" y="15160"/>
                        <a:pt x="6792" y="15160"/>
                        <a:pt x="5709" y="14077"/>
                      </a:cubicBezTo>
                      <a:cubicBezTo>
                        <a:pt x="6792" y="14077"/>
                        <a:pt x="5709" y="11911"/>
                        <a:pt x="7875" y="11911"/>
                      </a:cubicBezTo>
                      <a:cubicBezTo>
                        <a:pt x="7875" y="10828"/>
                        <a:pt x="7875" y="10828"/>
                        <a:pt x="6792" y="9746"/>
                      </a:cubicBezTo>
                      <a:cubicBezTo>
                        <a:pt x="8958" y="10828"/>
                        <a:pt x="7875" y="10828"/>
                        <a:pt x="10041" y="11911"/>
                      </a:cubicBezTo>
                      <a:cubicBezTo>
                        <a:pt x="10041" y="10828"/>
                        <a:pt x="7875" y="9746"/>
                        <a:pt x="6792" y="8663"/>
                      </a:cubicBezTo>
                      <a:cubicBezTo>
                        <a:pt x="10041" y="9746"/>
                        <a:pt x="7875" y="7580"/>
                        <a:pt x="10041" y="8663"/>
                      </a:cubicBezTo>
                      <a:cubicBezTo>
                        <a:pt x="10041" y="8663"/>
                        <a:pt x="10041" y="9746"/>
                        <a:pt x="10041" y="9746"/>
                      </a:cubicBezTo>
                      <a:cubicBezTo>
                        <a:pt x="12206" y="11911"/>
                        <a:pt x="10041" y="8663"/>
                        <a:pt x="11124" y="8663"/>
                      </a:cubicBezTo>
                      <a:lnTo>
                        <a:pt x="12206" y="10828"/>
                      </a:lnTo>
                      <a:cubicBezTo>
                        <a:pt x="12206" y="9746"/>
                        <a:pt x="12206" y="8663"/>
                        <a:pt x="13289" y="9746"/>
                      </a:cubicBezTo>
                      <a:lnTo>
                        <a:pt x="14372" y="10828"/>
                      </a:lnTo>
                      <a:cubicBezTo>
                        <a:pt x="14372" y="8663"/>
                        <a:pt x="16538" y="7580"/>
                        <a:pt x="16538" y="6497"/>
                      </a:cubicBezTo>
                      <a:lnTo>
                        <a:pt x="17621" y="7580"/>
                      </a:lnTo>
                      <a:cubicBezTo>
                        <a:pt x="17621" y="5414"/>
                        <a:pt x="15455" y="8663"/>
                        <a:pt x="14372" y="5414"/>
                      </a:cubicBezTo>
                      <a:cubicBezTo>
                        <a:pt x="17621" y="8663"/>
                        <a:pt x="14372" y="4331"/>
                        <a:pt x="15455" y="4331"/>
                      </a:cubicBezTo>
                      <a:cubicBezTo>
                        <a:pt x="16538" y="5414"/>
                        <a:pt x="15455" y="5414"/>
                        <a:pt x="17621" y="6497"/>
                      </a:cubicBezTo>
                      <a:cubicBezTo>
                        <a:pt x="16538" y="4331"/>
                        <a:pt x="17621" y="5414"/>
                        <a:pt x="17621" y="5414"/>
                      </a:cubicBezTo>
                      <a:cubicBezTo>
                        <a:pt x="18703" y="6497"/>
                        <a:pt x="18703" y="4331"/>
                        <a:pt x="19786" y="6497"/>
                      </a:cubicBezTo>
                      <a:cubicBezTo>
                        <a:pt x="19786" y="6497"/>
                        <a:pt x="19786" y="5414"/>
                        <a:pt x="18703" y="4331"/>
                      </a:cubicBezTo>
                      <a:cubicBezTo>
                        <a:pt x="18703" y="3248"/>
                        <a:pt x="17621" y="2166"/>
                        <a:pt x="17621" y="2166"/>
                      </a:cubicBezTo>
                      <a:cubicBezTo>
                        <a:pt x="18703" y="3248"/>
                        <a:pt x="18703" y="2166"/>
                        <a:pt x="18703" y="2166"/>
                      </a:cubicBezTo>
                      <a:cubicBezTo>
                        <a:pt x="17621" y="3248"/>
                        <a:pt x="16538" y="0"/>
                        <a:pt x="15455" y="0"/>
                      </a:cubicBezTo>
                      <a:cubicBezTo>
                        <a:pt x="15455" y="2166"/>
                        <a:pt x="14372" y="4331"/>
                        <a:pt x="12206" y="4331"/>
                      </a:cubicBezTo>
                      <a:cubicBezTo>
                        <a:pt x="14372" y="6497"/>
                        <a:pt x="11124" y="5414"/>
                        <a:pt x="12206" y="6497"/>
                      </a:cubicBezTo>
                      <a:cubicBezTo>
                        <a:pt x="11124" y="5414"/>
                        <a:pt x="11124" y="5414"/>
                        <a:pt x="10041" y="4331"/>
                      </a:cubicBezTo>
                      <a:cubicBezTo>
                        <a:pt x="10041" y="5414"/>
                        <a:pt x="11124" y="5414"/>
                        <a:pt x="12206" y="6497"/>
                      </a:cubicBezTo>
                      <a:cubicBezTo>
                        <a:pt x="12206" y="7580"/>
                        <a:pt x="11124" y="6497"/>
                        <a:pt x="10041" y="5414"/>
                      </a:cubicBezTo>
                      <a:cubicBezTo>
                        <a:pt x="8958" y="5414"/>
                        <a:pt x="10041" y="6497"/>
                        <a:pt x="11124" y="7580"/>
                      </a:cubicBezTo>
                      <a:lnTo>
                        <a:pt x="8958" y="5414"/>
                      </a:lnTo>
                      <a:cubicBezTo>
                        <a:pt x="7875" y="7580"/>
                        <a:pt x="5709" y="11911"/>
                        <a:pt x="2461" y="10828"/>
                      </a:cubicBezTo>
                      <a:lnTo>
                        <a:pt x="3544" y="11911"/>
                      </a:lnTo>
                      <a:cubicBezTo>
                        <a:pt x="4626" y="10828"/>
                        <a:pt x="3544" y="11911"/>
                        <a:pt x="4626" y="14077"/>
                      </a:cubicBezTo>
                      <a:cubicBezTo>
                        <a:pt x="3544" y="14077"/>
                        <a:pt x="3544" y="14077"/>
                        <a:pt x="2461" y="12994"/>
                      </a:cubicBezTo>
                      <a:lnTo>
                        <a:pt x="2461" y="15160"/>
                      </a:lnTo>
                      <a:cubicBezTo>
                        <a:pt x="2461" y="14077"/>
                        <a:pt x="1378" y="12994"/>
                        <a:pt x="1378" y="10828"/>
                      </a:cubicBezTo>
                      <a:cubicBezTo>
                        <a:pt x="1378" y="11911"/>
                        <a:pt x="295" y="10828"/>
                        <a:pt x="295" y="11911"/>
                      </a:cubicBezTo>
                      <a:lnTo>
                        <a:pt x="1378" y="12994"/>
                      </a:lnTo>
                      <a:cubicBezTo>
                        <a:pt x="1378" y="15160"/>
                        <a:pt x="295" y="14077"/>
                        <a:pt x="295" y="12994"/>
                      </a:cubicBezTo>
                      <a:cubicBezTo>
                        <a:pt x="-788" y="15160"/>
                        <a:pt x="1378" y="16243"/>
                        <a:pt x="2461" y="17325"/>
                      </a:cubicBezTo>
                      <a:cubicBezTo>
                        <a:pt x="2461" y="12994"/>
                        <a:pt x="4626" y="19491"/>
                        <a:pt x="6792" y="18408"/>
                      </a:cubicBezTo>
                      <a:cubicBezTo>
                        <a:pt x="5709" y="15160"/>
                        <a:pt x="4626" y="15160"/>
                        <a:pt x="4626" y="140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76" name="Полилиния: фигура 3875">
                  <a:extLst>
                    <a:ext uri="{FF2B5EF4-FFF2-40B4-BE49-F238E27FC236}">
                      <a16:creationId xmlns:a16="http://schemas.microsoft.com/office/drawing/2014/main" id="{31A448FE-83DE-19E8-04BF-78E80F6F7E35}"/>
                    </a:ext>
                  </a:extLst>
                </p:cNvPr>
                <p:cNvSpPr/>
                <p:nvPr/>
              </p:nvSpPr>
              <p:spPr>
                <a:xfrm>
                  <a:off x="11859575" y="6369259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77" name="Полилиния: фигура 3876">
                  <a:extLst>
                    <a:ext uri="{FF2B5EF4-FFF2-40B4-BE49-F238E27FC236}">
                      <a16:creationId xmlns:a16="http://schemas.microsoft.com/office/drawing/2014/main" id="{CE710BFC-4293-20D7-0F9A-71B1E55A8CED}"/>
                    </a:ext>
                  </a:extLst>
                </p:cNvPr>
                <p:cNvSpPr/>
                <p:nvPr/>
              </p:nvSpPr>
              <p:spPr>
                <a:xfrm>
                  <a:off x="11880149" y="635870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78" name="Полилиния: фигура 3877">
                  <a:extLst>
                    <a:ext uri="{FF2B5EF4-FFF2-40B4-BE49-F238E27FC236}">
                      <a16:creationId xmlns:a16="http://schemas.microsoft.com/office/drawing/2014/main" id="{3D641883-D9D5-ADE3-DCD1-F3A307C6FA03}"/>
                    </a:ext>
                  </a:extLst>
                </p:cNvPr>
                <p:cNvSpPr/>
                <p:nvPr/>
              </p:nvSpPr>
              <p:spPr>
                <a:xfrm>
                  <a:off x="11858492" y="63714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79" name="Полилиния: фигура 3878">
                  <a:extLst>
                    <a:ext uri="{FF2B5EF4-FFF2-40B4-BE49-F238E27FC236}">
                      <a16:creationId xmlns:a16="http://schemas.microsoft.com/office/drawing/2014/main" id="{2B74BBBB-C1AB-A6CE-09AA-9E08079FA402}"/>
                    </a:ext>
                  </a:extLst>
                </p:cNvPr>
                <p:cNvSpPr/>
                <p:nvPr/>
              </p:nvSpPr>
              <p:spPr>
                <a:xfrm>
                  <a:off x="11858492" y="6374674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80" name="Полилиния: фигура 3879">
                  <a:extLst>
                    <a:ext uri="{FF2B5EF4-FFF2-40B4-BE49-F238E27FC236}">
                      <a16:creationId xmlns:a16="http://schemas.microsoft.com/office/drawing/2014/main" id="{17465C6A-8890-4218-924D-924B7913F593}"/>
                    </a:ext>
                  </a:extLst>
                </p:cNvPr>
                <p:cNvSpPr/>
                <p:nvPr/>
              </p:nvSpPr>
              <p:spPr>
                <a:xfrm>
                  <a:off x="11883668" y="6357348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81" name="Полилиния: фигура 3880">
                  <a:extLst>
                    <a:ext uri="{FF2B5EF4-FFF2-40B4-BE49-F238E27FC236}">
                      <a16:creationId xmlns:a16="http://schemas.microsoft.com/office/drawing/2014/main" id="{48C1152F-73F3-7A42-A6B0-C6337F4D86CA}"/>
                    </a:ext>
                  </a:extLst>
                </p:cNvPr>
                <p:cNvSpPr/>
                <p:nvPr/>
              </p:nvSpPr>
              <p:spPr>
                <a:xfrm>
                  <a:off x="11890977" y="634760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82" name="Полилиния: фигура 3881">
                  <a:extLst>
                    <a:ext uri="{FF2B5EF4-FFF2-40B4-BE49-F238E27FC236}">
                      <a16:creationId xmlns:a16="http://schemas.microsoft.com/office/drawing/2014/main" id="{0FFB6A20-E338-B0ED-91F3-8CA9C85A3965}"/>
                    </a:ext>
                  </a:extLst>
                </p:cNvPr>
                <p:cNvSpPr/>
                <p:nvPr/>
              </p:nvSpPr>
              <p:spPr>
                <a:xfrm>
                  <a:off x="11874735" y="6322697"/>
                  <a:ext cx="18408" cy="37899"/>
                </a:xfrm>
                <a:custGeom>
                  <a:avLst/>
                  <a:gdLst>
                    <a:gd name="connsiteX0" fmla="*/ 5414 w 18408"/>
                    <a:gd name="connsiteY0" fmla="*/ 0 h 37899"/>
                    <a:gd name="connsiteX1" fmla="*/ 2166 w 18408"/>
                    <a:gd name="connsiteY1" fmla="*/ 1083 h 37899"/>
                    <a:gd name="connsiteX2" fmla="*/ 2166 w 18408"/>
                    <a:gd name="connsiteY2" fmla="*/ 0 h 37899"/>
                    <a:gd name="connsiteX3" fmla="*/ 0 w 18408"/>
                    <a:gd name="connsiteY3" fmla="*/ 3249 h 37899"/>
                    <a:gd name="connsiteX4" fmla="*/ 1083 w 18408"/>
                    <a:gd name="connsiteY4" fmla="*/ 2166 h 37899"/>
                    <a:gd name="connsiteX5" fmla="*/ 1083 w 18408"/>
                    <a:gd name="connsiteY5" fmla="*/ 4331 h 37899"/>
                    <a:gd name="connsiteX6" fmla="*/ 4331 w 18408"/>
                    <a:gd name="connsiteY6" fmla="*/ 2166 h 37899"/>
                    <a:gd name="connsiteX7" fmla="*/ 3248 w 18408"/>
                    <a:gd name="connsiteY7" fmla="*/ 3249 h 37899"/>
                    <a:gd name="connsiteX8" fmla="*/ 6497 w 18408"/>
                    <a:gd name="connsiteY8" fmla="*/ 1083 h 37899"/>
                    <a:gd name="connsiteX9" fmla="*/ 6497 w 18408"/>
                    <a:gd name="connsiteY9" fmla="*/ 4331 h 37899"/>
                    <a:gd name="connsiteX10" fmla="*/ 7580 w 18408"/>
                    <a:gd name="connsiteY10" fmla="*/ 5414 h 37899"/>
                    <a:gd name="connsiteX11" fmla="*/ 9746 w 18408"/>
                    <a:gd name="connsiteY11" fmla="*/ 6497 h 37899"/>
                    <a:gd name="connsiteX12" fmla="*/ 8663 w 18408"/>
                    <a:gd name="connsiteY12" fmla="*/ 8663 h 37899"/>
                    <a:gd name="connsiteX13" fmla="*/ 10828 w 18408"/>
                    <a:gd name="connsiteY13" fmla="*/ 8663 h 37899"/>
                    <a:gd name="connsiteX14" fmla="*/ 12994 w 18408"/>
                    <a:gd name="connsiteY14" fmla="*/ 8663 h 37899"/>
                    <a:gd name="connsiteX15" fmla="*/ 12994 w 18408"/>
                    <a:gd name="connsiteY15" fmla="*/ 10828 h 37899"/>
                    <a:gd name="connsiteX16" fmla="*/ 11911 w 18408"/>
                    <a:gd name="connsiteY16" fmla="*/ 10828 h 37899"/>
                    <a:gd name="connsiteX17" fmla="*/ 11911 w 18408"/>
                    <a:gd name="connsiteY17" fmla="*/ 11911 h 37899"/>
                    <a:gd name="connsiteX18" fmla="*/ 15160 w 18408"/>
                    <a:gd name="connsiteY18" fmla="*/ 11911 h 37899"/>
                    <a:gd name="connsiteX19" fmla="*/ 11911 w 18408"/>
                    <a:gd name="connsiteY19" fmla="*/ 14077 h 37899"/>
                    <a:gd name="connsiteX20" fmla="*/ 15160 w 18408"/>
                    <a:gd name="connsiteY20" fmla="*/ 15160 h 37899"/>
                    <a:gd name="connsiteX21" fmla="*/ 16243 w 18408"/>
                    <a:gd name="connsiteY21" fmla="*/ 14077 h 37899"/>
                    <a:gd name="connsiteX22" fmla="*/ 18408 w 18408"/>
                    <a:gd name="connsiteY22" fmla="*/ 17326 h 37899"/>
                    <a:gd name="connsiteX23" fmla="*/ 16243 w 18408"/>
                    <a:gd name="connsiteY23" fmla="*/ 17326 h 37899"/>
                    <a:gd name="connsiteX24" fmla="*/ 12994 w 18408"/>
                    <a:gd name="connsiteY24" fmla="*/ 15160 h 37899"/>
                    <a:gd name="connsiteX25" fmla="*/ 14077 w 18408"/>
                    <a:gd name="connsiteY25" fmla="*/ 18408 h 37899"/>
                    <a:gd name="connsiteX26" fmla="*/ 11911 w 18408"/>
                    <a:gd name="connsiteY26" fmla="*/ 18408 h 37899"/>
                    <a:gd name="connsiteX27" fmla="*/ 12994 w 18408"/>
                    <a:gd name="connsiteY27" fmla="*/ 21657 h 37899"/>
                    <a:gd name="connsiteX28" fmla="*/ 11911 w 18408"/>
                    <a:gd name="connsiteY28" fmla="*/ 20574 h 37899"/>
                    <a:gd name="connsiteX29" fmla="*/ 10828 w 18408"/>
                    <a:gd name="connsiteY29" fmla="*/ 23823 h 37899"/>
                    <a:gd name="connsiteX30" fmla="*/ 11911 w 18408"/>
                    <a:gd name="connsiteY30" fmla="*/ 24905 h 37899"/>
                    <a:gd name="connsiteX31" fmla="*/ 9746 w 18408"/>
                    <a:gd name="connsiteY31" fmla="*/ 27071 h 37899"/>
                    <a:gd name="connsiteX32" fmla="*/ 11911 w 18408"/>
                    <a:gd name="connsiteY32" fmla="*/ 30320 h 37899"/>
                    <a:gd name="connsiteX33" fmla="*/ 9746 w 18408"/>
                    <a:gd name="connsiteY33" fmla="*/ 29237 h 37899"/>
                    <a:gd name="connsiteX34" fmla="*/ 7580 w 18408"/>
                    <a:gd name="connsiteY34" fmla="*/ 25988 h 37899"/>
                    <a:gd name="connsiteX35" fmla="*/ 7580 w 18408"/>
                    <a:gd name="connsiteY35" fmla="*/ 29237 h 37899"/>
                    <a:gd name="connsiteX36" fmla="*/ 6497 w 18408"/>
                    <a:gd name="connsiteY36" fmla="*/ 28154 h 37899"/>
                    <a:gd name="connsiteX37" fmla="*/ 7580 w 18408"/>
                    <a:gd name="connsiteY37" fmla="*/ 31403 h 37899"/>
                    <a:gd name="connsiteX38" fmla="*/ 6497 w 18408"/>
                    <a:gd name="connsiteY38" fmla="*/ 30320 h 37899"/>
                    <a:gd name="connsiteX39" fmla="*/ 3248 w 18408"/>
                    <a:gd name="connsiteY39" fmla="*/ 35734 h 37899"/>
                    <a:gd name="connsiteX40" fmla="*/ 7580 w 18408"/>
                    <a:gd name="connsiteY40" fmla="*/ 37900 h 37899"/>
                    <a:gd name="connsiteX41" fmla="*/ 6497 w 18408"/>
                    <a:gd name="connsiteY41" fmla="*/ 33568 h 37899"/>
                    <a:gd name="connsiteX42" fmla="*/ 8663 w 18408"/>
                    <a:gd name="connsiteY42" fmla="*/ 34651 h 37899"/>
                    <a:gd name="connsiteX43" fmla="*/ 6497 w 18408"/>
                    <a:gd name="connsiteY43" fmla="*/ 32485 h 37899"/>
                    <a:gd name="connsiteX44" fmla="*/ 7580 w 18408"/>
                    <a:gd name="connsiteY44" fmla="*/ 31403 h 37899"/>
                    <a:gd name="connsiteX45" fmla="*/ 10828 w 18408"/>
                    <a:gd name="connsiteY45" fmla="*/ 34651 h 37899"/>
                    <a:gd name="connsiteX46" fmla="*/ 10828 w 18408"/>
                    <a:gd name="connsiteY46" fmla="*/ 33568 h 37899"/>
                    <a:gd name="connsiteX47" fmla="*/ 11911 w 18408"/>
                    <a:gd name="connsiteY47" fmla="*/ 34651 h 37899"/>
                    <a:gd name="connsiteX48" fmla="*/ 12994 w 18408"/>
                    <a:gd name="connsiteY48" fmla="*/ 32485 h 37899"/>
                    <a:gd name="connsiteX49" fmla="*/ 11911 w 18408"/>
                    <a:gd name="connsiteY49" fmla="*/ 32485 h 37899"/>
                    <a:gd name="connsiteX50" fmla="*/ 10828 w 18408"/>
                    <a:gd name="connsiteY50" fmla="*/ 31403 h 37899"/>
                    <a:gd name="connsiteX51" fmla="*/ 12994 w 18408"/>
                    <a:gd name="connsiteY51" fmla="*/ 31403 h 37899"/>
                    <a:gd name="connsiteX52" fmla="*/ 10828 w 18408"/>
                    <a:gd name="connsiteY52" fmla="*/ 28154 h 37899"/>
                    <a:gd name="connsiteX53" fmla="*/ 14077 w 18408"/>
                    <a:gd name="connsiteY53" fmla="*/ 28154 h 37899"/>
                    <a:gd name="connsiteX54" fmla="*/ 12994 w 18408"/>
                    <a:gd name="connsiteY54" fmla="*/ 25988 h 37899"/>
                    <a:gd name="connsiteX55" fmla="*/ 14077 w 18408"/>
                    <a:gd name="connsiteY55" fmla="*/ 25988 h 37899"/>
                    <a:gd name="connsiteX56" fmla="*/ 14077 w 18408"/>
                    <a:gd name="connsiteY56" fmla="*/ 25988 h 37899"/>
                    <a:gd name="connsiteX57" fmla="*/ 14077 w 18408"/>
                    <a:gd name="connsiteY57" fmla="*/ 25988 h 37899"/>
                    <a:gd name="connsiteX58" fmla="*/ 14077 w 18408"/>
                    <a:gd name="connsiteY58" fmla="*/ 25988 h 37899"/>
                    <a:gd name="connsiteX59" fmla="*/ 14077 w 18408"/>
                    <a:gd name="connsiteY59" fmla="*/ 24905 h 37899"/>
                    <a:gd name="connsiteX60" fmla="*/ 15160 w 18408"/>
                    <a:gd name="connsiteY60" fmla="*/ 25988 h 37899"/>
                    <a:gd name="connsiteX61" fmla="*/ 15160 w 18408"/>
                    <a:gd name="connsiteY61" fmla="*/ 22740 h 37899"/>
                    <a:gd name="connsiteX62" fmla="*/ 11911 w 18408"/>
                    <a:gd name="connsiteY62" fmla="*/ 20574 h 37899"/>
                    <a:gd name="connsiteX63" fmla="*/ 15160 w 18408"/>
                    <a:gd name="connsiteY63" fmla="*/ 20574 h 37899"/>
                    <a:gd name="connsiteX64" fmla="*/ 15160 w 18408"/>
                    <a:gd name="connsiteY64" fmla="*/ 18408 h 37899"/>
                    <a:gd name="connsiteX65" fmla="*/ 17326 w 18408"/>
                    <a:gd name="connsiteY65" fmla="*/ 19491 h 37899"/>
                    <a:gd name="connsiteX66" fmla="*/ 16243 w 18408"/>
                    <a:gd name="connsiteY66" fmla="*/ 16243 h 37899"/>
                    <a:gd name="connsiteX67" fmla="*/ 18408 w 18408"/>
                    <a:gd name="connsiteY67" fmla="*/ 16243 h 37899"/>
                    <a:gd name="connsiteX68" fmla="*/ 17326 w 18408"/>
                    <a:gd name="connsiteY68" fmla="*/ 15160 h 37899"/>
                    <a:gd name="connsiteX69" fmla="*/ 16243 w 18408"/>
                    <a:gd name="connsiteY69" fmla="*/ 15160 h 37899"/>
                    <a:gd name="connsiteX70" fmla="*/ 17326 w 18408"/>
                    <a:gd name="connsiteY70" fmla="*/ 11911 h 37899"/>
                    <a:gd name="connsiteX71" fmla="*/ 16243 w 18408"/>
                    <a:gd name="connsiteY71" fmla="*/ 11911 h 37899"/>
                    <a:gd name="connsiteX72" fmla="*/ 15160 w 18408"/>
                    <a:gd name="connsiteY72" fmla="*/ 11911 h 37899"/>
                    <a:gd name="connsiteX73" fmla="*/ 15160 w 18408"/>
                    <a:gd name="connsiteY73" fmla="*/ 9746 h 37899"/>
                    <a:gd name="connsiteX74" fmla="*/ 11911 w 18408"/>
                    <a:gd name="connsiteY74" fmla="*/ 9746 h 37899"/>
                    <a:gd name="connsiteX75" fmla="*/ 11911 w 18408"/>
                    <a:gd name="connsiteY75" fmla="*/ 8663 h 37899"/>
                    <a:gd name="connsiteX76" fmla="*/ 12994 w 18408"/>
                    <a:gd name="connsiteY76" fmla="*/ 8663 h 37899"/>
                    <a:gd name="connsiteX77" fmla="*/ 11911 w 18408"/>
                    <a:gd name="connsiteY77" fmla="*/ 7580 h 37899"/>
                    <a:gd name="connsiteX78" fmla="*/ 12994 w 18408"/>
                    <a:gd name="connsiteY78" fmla="*/ 5414 h 37899"/>
                    <a:gd name="connsiteX79" fmla="*/ 10828 w 18408"/>
                    <a:gd name="connsiteY79" fmla="*/ 4331 h 37899"/>
                    <a:gd name="connsiteX80" fmla="*/ 8663 w 18408"/>
                    <a:gd name="connsiteY80" fmla="*/ 4331 h 37899"/>
                    <a:gd name="connsiteX81" fmla="*/ 9746 w 18408"/>
                    <a:gd name="connsiteY81" fmla="*/ 6497 h 37899"/>
                    <a:gd name="connsiteX82" fmla="*/ 8663 w 18408"/>
                    <a:gd name="connsiteY82" fmla="*/ 7580 h 37899"/>
                    <a:gd name="connsiteX83" fmla="*/ 7580 w 18408"/>
                    <a:gd name="connsiteY83" fmla="*/ 5414 h 37899"/>
                    <a:gd name="connsiteX84" fmla="*/ 9746 w 18408"/>
                    <a:gd name="connsiteY84" fmla="*/ 3249 h 37899"/>
                    <a:gd name="connsiteX85" fmla="*/ 7580 w 18408"/>
                    <a:gd name="connsiteY85" fmla="*/ 2166 h 37899"/>
                    <a:gd name="connsiteX86" fmla="*/ 5414 w 18408"/>
                    <a:gd name="connsiteY86" fmla="*/ 0 h 37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18408" h="37899">
                      <a:moveTo>
                        <a:pt x="5414" y="0"/>
                      </a:moveTo>
                      <a:cubicBezTo>
                        <a:pt x="4331" y="0"/>
                        <a:pt x="3248" y="0"/>
                        <a:pt x="2166" y="1083"/>
                      </a:cubicBezTo>
                      <a:lnTo>
                        <a:pt x="2166" y="0"/>
                      </a:lnTo>
                      <a:cubicBezTo>
                        <a:pt x="1083" y="0"/>
                        <a:pt x="0" y="1083"/>
                        <a:pt x="0" y="3249"/>
                      </a:cubicBezTo>
                      <a:lnTo>
                        <a:pt x="1083" y="2166"/>
                      </a:lnTo>
                      <a:cubicBezTo>
                        <a:pt x="2166" y="1083"/>
                        <a:pt x="1083" y="4331"/>
                        <a:pt x="1083" y="4331"/>
                      </a:cubicBezTo>
                      <a:cubicBezTo>
                        <a:pt x="2166" y="4331"/>
                        <a:pt x="4331" y="1083"/>
                        <a:pt x="4331" y="2166"/>
                      </a:cubicBezTo>
                      <a:cubicBezTo>
                        <a:pt x="4331" y="2166"/>
                        <a:pt x="4331" y="3249"/>
                        <a:pt x="3248" y="3249"/>
                      </a:cubicBezTo>
                      <a:cubicBezTo>
                        <a:pt x="3248" y="4331"/>
                        <a:pt x="5414" y="1083"/>
                        <a:pt x="6497" y="1083"/>
                      </a:cubicBezTo>
                      <a:cubicBezTo>
                        <a:pt x="4331" y="4331"/>
                        <a:pt x="5414" y="4331"/>
                        <a:pt x="6497" y="4331"/>
                      </a:cubicBezTo>
                      <a:cubicBezTo>
                        <a:pt x="7580" y="4331"/>
                        <a:pt x="8663" y="3249"/>
                        <a:pt x="7580" y="5414"/>
                      </a:cubicBezTo>
                      <a:cubicBezTo>
                        <a:pt x="8663" y="5414"/>
                        <a:pt x="8663" y="6497"/>
                        <a:pt x="9746" y="6497"/>
                      </a:cubicBezTo>
                      <a:cubicBezTo>
                        <a:pt x="7580" y="7580"/>
                        <a:pt x="9746" y="7580"/>
                        <a:pt x="8663" y="8663"/>
                      </a:cubicBezTo>
                      <a:cubicBezTo>
                        <a:pt x="10828" y="7580"/>
                        <a:pt x="10828" y="7580"/>
                        <a:pt x="10828" y="8663"/>
                      </a:cubicBezTo>
                      <a:cubicBezTo>
                        <a:pt x="10828" y="9746"/>
                        <a:pt x="10828" y="9746"/>
                        <a:pt x="12994" y="8663"/>
                      </a:cubicBezTo>
                      <a:cubicBezTo>
                        <a:pt x="11911" y="10828"/>
                        <a:pt x="12994" y="8663"/>
                        <a:pt x="12994" y="10828"/>
                      </a:cubicBezTo>
                      <a:cubicBezTo>
                        <a:pt x="11911" y="10828"/>
                        <a:pt x="11911" y="10828"/>
                        <a:pt x="11911" y="10828"/>
                      </a:cubicBezTo>
                      <a:cubicBezTo>
                        <a:pt x="10828" y="11911"/>
                        <a:pt x="14077" y="10828"/>
                        <a:pt x="11911" y="11911"/>
                      </a:cubicBezTo>
                      <a:cubicBezTo>
                        <a:pt x="11911" y="12994"/>
                        <a:pt x="12994" y="11911"/>
                        <a:pt x="15160" y="11911"/>
                      </a:cubicBezTo>
                      <a:cubicBezTo>
                        <a:pt x="15160" y="12994"/>
                        <a:pt x="14077" y="12994"/>
                        <a:pt x="11911" y="14077"/>
                      </a:cubicBezTo>
                      <a:cubicBezTo>
                        <a:pt x="14077" y="14077"/>
                        <a:pt x="12994" y="14077"/>
                        <a:pt x="15160" y="15160"/>
                      </a:cubicBezTo>
                      <a:cubicBezTo>
                        <a:pt x="15160" y="15160"/>
                        <a:pt x="16243" y="14077"/>
                        <a:pt x="16243" y="14077"/>
                      </a:cubicBezTo>
                      <a:cubicBezTo>
                        <a:pt x="16243" y="15160"/>
                        <a:pt x="18408" y="15160"/>
                        <a:pt x="18408" y="17326"/>
                      </a:cubicBezTo>
                      <a:cubicBezTo>
                        <a:pt x="15160" y="17326"/>
                        <a:pt x="18408" y="15160"/>
                        <a:pt x="16243" y="17326"/>
                      </a:cubicBezTo>
                      <a:cubicBezTo>
                        <a:pt x="15160" y="16243"/>
                        <a:pt x="15160" y="15160"/>
                        <a:pt x="12994" y="15160"/>
                      </a:cubicBezTo>
                      <a:cubicBezTo>
                        <a:pt x="12994" y="16243"/>
                        <a:pt x="12994" y="17326"/>
                        <a:pt x="14077" y="18408"/>
                      </a:cubicBezTo>
                      <a:cubicBezTo>
                        <a:pt x="12994" y="18408"/>
                        <a:pt x="12994" y="17326"/>
                        <a:pt x="11911" y="18408"/>
                      </a:cubicBezTo>
                      <a:cubicBezTo>
                        <a:pt x="10828" y="19491"/>
                        <a:pt x="14077" y="20574"/>
                        <a:pt x="12994" y="21657"/>
                      </a:cubicBezTo>
                      <a:lnTo>
                        <a:pt x="11911" y="20574"/>
                      </a:lnTo>
                      <a:cubicBezTo>
                        <a:pt x="12994" y="21657"/>
                        <a:pt x="10828" y="21657"/>
                        <a:pt x="10828" y="23823"/>
                      </a:cubicBezTo>
                      <a:cubicBezTo>
                        <a:pt x="11911" y="23823"/>
                        <a:pt x="11911" y="23823"/>
                        <a:pt x="11911" y="24905"/>
                      </a:cubicBezTo>
                      <a:cubicBezTo>
                        <a:pt x="8663" y="22740"/>
                        <a:pt x="12994" y="27071"/>
                        <a:pt x="9746" y="27071"/>
                      </a:cubicBezTo>
                      <a:cubicBezTo>
                        <a:pt x="11911" y="28154"/>
                        <a:pt x="11911" y="30320"/>
                        <a:pt x="11911" y="30320"/>
                      </a:cubicBezTo>
                      <a:cubicBezTo>
                        <a:pt x="10828" y="30320"/>
                        <a:pt x="10828" y="29237"/>
                        <a:pt x="9746" y="29237"/>
                      </a:cubicBezTo>
                      <a:cubicBezTo>
                        <a:pt x="11911" y="29237"/>
                        <a:pt x="7580" y="27071"/>
                        <a:pt x="7580" y="25988"/>
                      </a:cubicBezTo>
                      <a:cubicBezTo>
                        <a:pt x="8663" y="27071"/>
                        <a:pt x="6497" y="27071"/>
                        <a:pt x="7580" y="29237"/>
                      </a:cubicBezTo>
                      <a:lnTo>
                        <a:pt x="6497" y="28154"/>
                      </a:lnTo>
                      <a:cubicBezTo>
                        <a:pt x="5414" y="29237"/>
                        <a:pt x="9746" y="31403"/>
                        <a:pt x="7580" y="31403"/>
                      </a:cubicBezTo>
                      <a:lnTo>
                        <a:pt x="6497" y="30320"/>
                      </a:lnTo>
                      <a:cubicBezTo>
                        <a:pt x="5414" y="32485"/>
                        <a:pt x="2166" y="32485"/>
                        <a:pt x="3248" y="35734"/>
                      </a:cubicBezTo>
                      <a:cubicBezTo>
                        <a:pt x="4331" y="36817"/>
                        <a:pt x="6497" y="37900"/>
                        <a:pt x="7580" y="37900"/>
                      </a:cubicBezTo>
                      <a:cubicBezTo>
                        <a:pt x="7580" y="36817"/>
                        <a:pt x="6497" y="34651"/>
                        <a:pt x="6497" y="33568"/>
                      </a:cubicBezTo>
                      <a:lnTo>
                        <a:pt x="8663" y="34651"/>
                      </a:lnTo>
                      <a:cubicBezTo>
                        <a:pt x="7580" y="33568"/>
                        <a:pt x="7580" y="32485"/>
                        <a:pt x="6497" y="32485"/>
                      </a:cubicBezTo>
                      <a:cubicBezTo>
                        <a:pt x="6497" y="31403"/>
                        <a:pt x="8663" y="33568"/>
                        <a:pt x="7580" y="31403"/>
                      </a:cubicBezTo>
                      <a:cubicBezTo>
                        <a:pt x="9746" y="32485"/>
                        <a:pt x="9746" y="33568"/>
                        <a:pt x="10828" y="34651"/>
                      </a:cubicBezTo>
                      <a:lnTo>
                        <a:pt x="10828" y="33568"/>
                      </a:lnTo>
                      <a:cubicBezTo>
                        <a:pt x="11911" y="34651"/>
                        <a:pt x="11911" y="33568"/>
                        <a:pt x="11911" y="34651"/>
                      </a:cubicBezTo>
                      <a:cubicBezTo>
                        <a:pt x="10828" y="32485"/>
                        <a:pt x="14077" y="33568"/>
                        <a:pt x="12994" y="32485"/>
                      </a:cubicBezTo>
                      <a:lnTo>
                        <a:pt x="11911" y="32485"/>
                      </a:lnTo>
                      <a:cubicBezTo>
                        <a:pt x="10828" y="31403"/>
                        <a:pt x="10828" y="31403"/>
                        <a:pt x="10828" y="31403"/>
                      </a:cubicBezTo>
                      <a:cubicBezTo>
                        <a:pt x="12994" y="32485"/>
                        <a:pt x="11911" y="31403"/>
                        <a:pt x="12994" y="31403"/>
                      </a:cubicBezTo>
                      <a:cubicBezTo>
                        <a:pt x="12994" y="30320"/>
                        <a:pt x="10828" y="29237"/>
                        <a:pt x="10828" y="28154"/>
                      </a:cubicBezTo>
                      <a:cubicBezTo>
                        <a:pt x="12994" y="29237"/>
                        <a:pt x="12994" y="28154"/>
                        <a:pt x="14077" y="28154"/>
                      </a:cubicBezTo>
                      <a:cubicBezTo>
                        <a:pt x="11911" y="27071"/>
                        <a:pt x="14077" y="25988"/>
                        <a:pt x="12994" y="25988"/>
                      </a:cubicBezTo>
                      <a:cubicBezTo>
                        <a:pt x="12994" y="24905"/>
                        <a:pt x="12994" y="24905"/>
                        <a:pt x="14077" y="25988"/>
                      </a:cubicBezTo>
                      <a:cubicBezTo>
                        <a:pt x="14077" y="25988"/>
                        <a:pt x="14077" y="25988"/>
                        <a:pt x="14077" y="25988"/>
                      </a:cubicBezTo>
                      <a:lnTo>
                        <a:pt x="14077" y="25988"/>
                      </a:lnTo>
                      <a:cubicBezTo>
                        <a:pt x="14077" y="25988"/>
                        <a:pt x="14077" y="25988"/>
                        <a:pt x="14077" y="25988"/>
                      </a:cubicBezTo>
                      <a:cubicBezTo>
                        <a:pt x="14077" y="25988"/>
                        <a:pt x="12994" y="24905"/>
                        <a:pt x="14077" y="24905"/>
                      </a:cubicBezTo>
                      <a:cubicBezTo>
                        <a:pt x="15160" y="24905"/>
                        <a:pt x="14077" y="24905"/>
                        <a:pt x="15160" y="25988"/>
                      </a:cubicBezTo>
                      <a:cubicBezTo>
                        <a:pt x="16243" y="24905"/>
                        <a:pt x="12994" y="22740"/>
                        <a:pt x="15160" y="22740"/>
                      </a:cubicBezTo>
                      <a:cubicBezTo>
                        <a:pt x="14077" y="21657"/>
                        <a:pt x="14077" y="20574"/>
                        <a:pt x="11911" y="20574"/>
                      </a:cubicBezTo>
                      <a:cubicBezTo>
                        <a:pt x="12994" y="20574"/>
                        <a:pt x="15160" y="21657"/>
                        <a:pt x="15160" y="20574"/>
                      </a:cubicBezTo>
                      <a:cubicBezTo>
                        <a:pt x="12994" y="19491"/>
                        <a:pt x="16243" y="19491"/>
                        <a:pt x="15160" y="18408"/>
                      </a:cubicBezTo>
                      <a:cubicBezTo>
                        <a:pt x="17326" y="19491"/>
                        <a:pt x="16243" y="18408"/>
                        <a:pt x="17326" y="19491"/>
                      </a:cubicBezTo>
                      <a:cubicBezTo>
                        <a:pt x="18408" y="18408"/>
                        <a:pt x="15160" y="17326"/>
                        <a:pt x="16243" y="16243"/>
                      </a:cubicBezTo>
                      <a:cubicBezTo>
                        <a:pt x="16243" y="16243"/>
                        <a:pt x="17326" y="16243"/>
                        <a:pt x="18408" y="16243"/>
                      </a:cubicBezTo>
                      <a:cubicBezTo>
                        <a:pt x="17326" y="16243"/>
                        <a:pt x="16243" y="15160"/>
                        <a:pt x="17326" y="15160"/>
                      </a:cubicBezTo>
                      <a:lnTo>
                        <a:pt x="16243" y="15160"/>
                      </a:lnTo>
                      <a:cubicBezTo>
                        <a:pt x="17326" y="14077"/>
                        <a:pt x="16243" y="12994"/>
                        <a:pt x="17326" y="11911"/>
                      </a:cubicBezTo>
                      <a:cubicBezTo>
                        <a:pt x="17326" y="11911"/>
                        <a:pt x="16243" y="11911"/>
                        <a:pt x="16243" y="11911"/>
                      </a:cubicBezTo>
                      <a:cubicBezTo>
                        <a:pt x="15160" y="11911"/>
                        <a:pt x="15160" y="11911"/>
                        <a:pt x="15160" y="11911"/>
                      </a:cubicBezTo>
                      <a:cubicBezTo>
                        <a:pt x="16243" y="10828"/>
                        <a:pt x="16243" y="9746"/>
                        <a:pt x="15160" y="9746"/>
                      </a:cubicBezTo>
                      <a:cubicBezTo>
                        <a:pt x="14077" y="9746"/>
                        <a:pt x="12994" y="9746"/>
                        <a:pt x="11911" y="9746"/>
                      </a:cubicBezTo>
                      <a:cubicBezTo>
                        <a:pt x="11911" y="9746"/>
                        <a:pt x="11911" y="8663"/>
                        <a:pt x="11911" y="8663"/>
                      </a:cubicBezTo>
                      <a:cubicBezTo>
                        <a:pt x="11911" y="8663"/>
                        <a:pt x="12994" y="8663"/>
                        <a:pt x="12994" y="8663"/>
                      </a:cubicBezTo>
                      <a:cubicBezTo>
                        <a:pt x="12994" y="8663"/>
                        <a:pt x="12994" y="6497"/>
                        <a:pt x="11911" y="7580"/>
                      </a:cubicBezTo>
                      <a:cubicBezTo>
                        <a:pt x="10828" y="7580"/>
                        <a:pt x="12994" y="6497"/>
                        <a:pt x="12994" y="5414"/>
                      </a:cubicBezTo>
                      <a:cubicBezTo>
                        <a:pt x="10828" y="6497"/>
                        <a:pt x="10828" y="5414"/>
                        <a:pt x="10828" y="4331"/>
                      </a:cubicBezTo>
                      <a:cubicBezTo>
                        <a:pt x="10828" y="3249"/>
                        <a:pt x="9746" y="3249"/>
                        <a:pt x="8663" y="4331"/>
                      </a:cubicBezTo>
                      <a:cubicBezTo>
                        <a:pt x="8663" y="4331"/>
                        <a:pt x="8663" y="6497"/>
                        <a:pt x="9746" y="6497"/>
                      </a:cubicBezTo>
                      <a:cubicBezTo>
                        <a:pt x="8663" y="6497"/>
                        <a:pt x="8663" y="7580"/>
                        <a:pt x="8663" y="7580"/>
                      </a:cubicBezTo>
                      <a:cubicBezTo>
                        <a:pt x="7580" y="7580"/>
                        <a:pt x="8663" y="5414"/>
                        <a:pt x="7580" y="5414"/>
                      </a:cubicBezTo>
                      <a:lnTo>
                        <a:pt x="9746" y="3249"/>
                      </a:lnTo>
                      <a:cubicBezTo>
                        <a:pt x="9746" y="1083"/>
                        <a:pt x="8663" y="2166"/>
                        <a:pt x="7580" y="2166"/>
                      </a:cubicBezTo>
                      <a:cubicBezTo>
                        <a:pt x="5414" y="2166"/>
                        <a:pt x="4331" y="2166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83" name="Полилиния: фигура 3882">
                  <a:extLst>
                    <a:ext uri="{FF2B5EF4-FFF2-40B4-BE49-F238E27FC236}">
                      <a16:creationId xmlns:a16="http://schemas.microsoft.com/office/drawing/2014/main" id="{1FBA1F71-E60F-B902-D7D3-38F945992F8A}"/>
                    </a:ext>
                  </a:extLst>
                </p:cNvPr>
                <p:cNvSpPr/>
                <p:nvPr/>
              </p:nvSpPr>
              <p:spPr>
                <a:xfrm>
                  <a:off x="11888812" y="6330277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  <a:gd name="connsiteX3" fmla="*/ 0 w 1082"/>
                    <a:gd name="connsiteY3" fmla="*/ 1083 h 1082"/>
                    <a:gd name="connsiteX4" fmla="*/ 0 w 1082"/>
                    <a:gd name="connsiteY4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cubicBezTo>
                        <a:pt x="0" y="1083"/>
                        <a:pt x="0" y="0"/>
                        <a:pt x="0" y="1083"/>
                      </a:cubicBezTo>
                      <a:cubicBezTo>
                        <a:pt x="1083" y="0"/>
                        <a:pt x="1083" y="0"/>
                        <a:pt x="1083" y="0"/>
                      </a:cubicBezTo>
                      <a:lnTo>
                        <a:pt x="0" y="1083"/>
                      </a:lnTo>
                      <a:cubicBezTo>
                        <a:pt x="0" y="0"/>
                        <a:pt x="0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84" name="Полилиния: фигура 3883">
                  <a:extLst>
                    <a:ext uri="{FF2B5EF4-FFF2-40B4-BE49-F238E27FC236}">
                      <a16:creationId xmlns:a16="http://schemas.microsoft.com/office/drawing/2014/main" id="{74684F71-E5E0-806D-EA46-E434DA8BD334}"/>
                    </a:ext>
                  </a:extLst>
                </p:cNvPr>
                <p:cNvSpPr/>
                <p:nvPr/>
              </p:nvSpPr>
              <p:spPr>
                <a:xfrm>
                  <a:off x="11888000" y="6330277"/>
                  <a:ext cx="811" cy="10828"/>
                </a:xfrm>
                <a:custGeom>
                  <a:avLst/>
                  <a:gdLst>
                    <a:gd name="connsiteX0" fmla="*/ 812 w 811"/>
                    <a:gd name="connsiteY0" fmla="*/ 0 h 10828"/>
                    <a:gd name="connsiteX1" fmla="*/ 812 w 811"/>
                    <a:gd name="connsiteY1" fmla="*/ 0 h 10828"/>
                    <a:gd name="connsiteX2" fmla="*/ 812 w 811"/>
                    <a:gd name="connsiteY2" fmla="*/ 0 h 10828"/>
                    <a:gd name="connsiteX3" fmla="*/ 812 w 81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1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85" name="Полилиния: фигура 3884">
                  <a:extLst>
                    <a:ext uri="{FF2B5EF4-FFF2-40B4-BE49-F238E27FC236}">
                      <a16:creationId xmlns:a16="http://schemas.microsoft.com/office/drawing/2014/main" id="{4B1C355B-1141-E423-15E1-380FCD5FD053}"/>
                    </a:ext>
                  </a:extLst>
                </p:cNvPr>
                <p:cNvSpPr/>
                <p:nvPr/>
              </p:nvSpPr>
              <p:spPr>
                <a:xfrm>
                  <a:off x="11876900" y="6321614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86" name="Полилиния: фигура 3885">
                  <a:extLst>
                    <a:ext uri="{FF2B5EF4-FFF2-40B4-BE49-F238E27FC236}">
                      <a16:creationId xmlns:a16="http://schemas.microsoft.com/office/drawing/2014/main" id="{C277195E-C4AD-2EA1-05ED-D9537CA94509}"/>
                    </a:ext>
                  </a:extLst>
                </p:cNvPr>
                <p:cNvSpPr/>
                <p:nvPr/>
              </p:nvSpPr>
              <p:spPr>
                <a:xfrm>
                  <a:off x="11875818" y="632269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87" name="Полилиния: фигура 3886">
                  <a:extLst>
                    <a:ext uri="{FF2B5EF4-FFF2-40B4-BE49-F238E27FC236}">
                      <a16:creationId xmlns:a16="http://schemas.microsoft.com/office/drawing/2014/main" id="{AF368845-3476-813B-A1B8-48393BC061D7}"/>
                    </a:ext>
                  </a:extLst>
                </p:cNvPr>
                <p:cNvSpPr/>
                <p:nvPr/>
              </p:nvSpPr>
              <p:spPr>
                <a:xfrm>
                  <a:off x="11853712" y="6318062"/>
                  <a:ext cx="18856" cy="8287"/>
                </a:xfrm>
                <a:custGeom>
                  <a:avLst/>
                  <a:gdLst>
                    <a:gd name="connsiteX0" fmla="*/ 3697 w 18856"/>
                    <a:gd name="connsiteY0" fmla="*/ 1386 h 8287"/>
                    <a:gd name="connsiteX1" fmla="*/ 2614 w 18856"/>
                    <a:gd name="connsiteY1" fmla="*/ 3552 h 8287"/>
                    <a:gd name="connsiteX2" fmla="*/ 1531 w 18856"/>
                    <a:gd name="connsiteY2" fmla="*/ 2469 h 8287"/>
                    <a:gd name="connsiteX3" fmla="*/ 449 w 18856"/>
                    <a:gd name="connsiteY3" fmla="*/ 5717 h 8287"/>
                    <a:gd name="connsiteX4" fmla="*/ 10194 w 18856"/>
                    <a:gd name="connsiteY4" fmla="*/ 4635 h 8287"/>
                    <a:gd name="connsiteX5" fmla="*/ 9111 w 18856"/>
                    <a:gd name="connsiteY5" fmla="*/ 5717 h 8287"/>
                    <a:gd name="connsiteX6" fmla="*/ 13442 w 18856"/>
                    <a:gd name="connsiteY6" fmla="*/ 4635 h 8287"/>
                    <a:gd name="connsiteX7" fmla="*/ 12360 w 18856"/>
                    <a:gd name="connsiteY7" fmla="*/ 6800 h 8287"/>
                    <a:gd name="connsiteX8" fmla="*/ 14525 w 18856"/>
                    <a:gd name="connsiteY8" fmla="*/ 6800 h 8287"/>
                    <a:gd name="connsiteX9" fmla="*/ 14525 w 18856"/>
                    <a:gd name="connsiteY9" fmla="*/ 5717 h 8287"/>
                    <a:gd name="connsiteX10" fmla="*/ 14525 w 18856"/>
                    <a:gd name="connsiteY10" fmla="*/ 6800 h 8287"/>
                    <a:gd name="connsiteX11" fmla="*/ 14525 w 18856"/>
                    <a:gd name="connsiteY11" fmla="*/ 6800 h 8287"/>
                    <a:gd name="connsiteX12" fmla="*/ 15608 w 18856"/>
                    <a:gd name="connsiteY12" fmla="*/ 6800 h 8287"/>
                    <a:gd name="connsiteX13" fmla="*/ 14525 w 18856"/>
                    <a:gd name="connsiteY13" fmla="*/ 6800 h 8287"/>
                    <a:gd name="connsiteX14" fmla="*/ 15608 w 18856"/>
                    <a:gd name="connsiteY14" fmla="*/ 6800 h 8287"/>
                    <a:gd name="connsiteX15" fmla="*/ 14525 w 18856"/>
                    <a:gd name="connsiteY15" fmla="*/ 7883 h 8287"/>
                    <a:gd name="connsiteX16" fmla="*/ 17774 w 18856"/>
                    <a:gd name="connsiteY16" fmla="*/ 6800 h 8287"/>
                    <a:gd name="connsiteX17" fmla="*/ 18857 w 18856"/>
                    <a:gd name="connsiteY17" fmla="*/ 5717 h 8287"/>
                    <a:gd name="connsiteX18" fmla="*/ 15608 w 18856"/>
                    <a:gd name="connsiteY18" fmla="*/ 5717 h 8287"/>
                    <a:gd name="connsiteX19" fmla="*/ 15608 w 18856"/>
                    <a:gd name="connsiteY19" fmla="*/ 5717 h 8287"/>
                    <a:gd name="connsiteX20" fmla="*/ 13442 w 18856"/>
                    <a:gd name="connsiteY20" fmla="*/ 5717 h 8287"/>
                    <a:gd name="connsiteX21" fmla="*/ 15608 w 18856"/>
                    <a:gd name="connsiteY21" fmla="*/ 3552 h 8287"/>
                    <a:gd name="connsiteX22" fmla="*/ 13442 w 18856"/>
                    <a:gd name="connsiteY22" fmla="*/ 1386 h 8287"/>
                    <a:gd name="connsiteX23" fmla="*/ 13442 w 18856"/>
                    <a:gd name="connsiteY23" fmla="*/ 1386 h 8287"/>
                    <a:gd name="connsiteX24" fmla="*/ 12360 w 18856"/>
                    <a:gd name="connsiteY24" fmla="*/ 1386 h 8287"/>
                    <a:gd name="connsiteX25" fmla="*/ 12360 w 18856"/>
                    <a:gd name="connsiteY25" fmla="*/ 2469 h 8287"/>
                    <a:gd name="connsiteX26" fmla="*/ 11277 w 18856"/>
                    <a:gd name="connsiteY26" fmla="*/ 4635 h 8287"/>
                    <a:gd name="connsiteX27" fmla="*/ 10194 w 18856"/>
                    <a:gd name="connsiteY27" fmla="*/ 4635 h 8287"/>
                    <a:gd name="connsiteX28" fmla="*/ 11277 w 18856"/>
                    <a:gd name="connsiteY28" fmla="*/ 2469 h 8287"/>
                    <a:gd name="connsiteX29" fmla="*/ 10194 w 18856"/>
                    <a:gd name="connsiteY29" fmla="*/ 3552 h 8287"/>
                    <a:gd name="connsiteX30" fmla="*/ 10194 w 18856"/>
                    <a:gd name="connsiteY30" fmla="*/ 303 h 8287"/>
                    <a:gd name="connsiteX31" fmla="*/ 9111 w 18856"/>
                    <a:gd name="connsiteY31" fmla="*/ 2469 h 8287"/>
                    <a:gd name="connsiteX32" fmla="*/ 4780 w 18856"/>
                    <a:gd name="connsiteY32" fmla="*/ 1386 h 8287"/>
                    <a:gd name="connsiteX33" fmla="*/ 5863 w 18856"/>
                    <a:gd name="connsiteY33" fmla="*/ 303 h 8287"/>
                    <a:gd name="connsiteX34" fmla="*/ 4780 w 18856"/>
                    <a:gd name="connsiteY34" fmla="*/ 1386 h 8287"/>
                    <a:gd name="connsiteX35" fmla="*/ 2614 w 18856"/>
                    <a:gd name="connsiteY35" fmla="*/ 303 h 8287"/>
                    <a:gd name="connsiteX36" fmla="*/ 2614 w 18856"/>
                    <a:gd name="connsiteY36" fmla="*/ 1386 h 8287"/>
                    <a:gd name="connsiteX37" fmla="*/ 3697 w 18856"/>
                    <a:gd name="connsiteY37" fmla="*/ 1386 h 8287"/>
                    <a:gd name="connsiteX38" fmla="*/ 3697 w 18856"/>
                    <a:gd name="connsiteY38" fmla="*/ 1386 h 8287"/>
                    <a:gd name="connsiteX39" fmla="*/ 2614 w 18856"/>
                    <a:gd name="connsiteY39" fmla="*/ 4635 h 8287"/>
                    <a:gd name="connsiteX40" fmla="*/ 3697 w 18856"/>
                    <a:gd name="connsiteY40" fmla="*/ 1386 h 8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8856" h="8287">
                      <a:moveTo>
                        <a:pt x="3697" y="1386"/>
                      </a:moveTo>
                      <a:lnTo>
                        <a:pt x="2614" y="3552"/>
                      </a:lnTo>
                      <a:cubicBezTo>
                        <a:pt x="2614" y="2469"/>
                        <a:pt x="1531" y="3552"/>
                        <a:pt x="1531" y="2469"/>
                      </a:cubicBezTo>
                      <a:cubicBezTo>
                        <a:pt x="449" y="4635"/>
                        <a:pt x="-634" y="2469"/>
                        <a:pt x="449" y="5717"/>
                      </a:cubicBezTo>
                      <a:cubicBezTo>
                        <a:pt x="3697" y="4635"/>
                        <a:pt x="6946" y="6800"/>
                        <a:pt x="10194" y="4635"/>
                      </a:cubicBezTo>
                      <a:lnTo>
                        <a:pt x="9111" y="5717"/>
                      </a:lnTo>
                      <a:cubicBezTo>
                        <a:pt x="11277" y="3552"/>
                        <a:pt x="10194" y="8966"/>
                        <a:pt x="13442" y="4635"/>
                      </a:cubicBezTo>
                      <a:lnTo>
                        <a:pt x="12360" y="6800"/>
                      </a:lnTo>
                      <a:cubicBezTo>
                        <a:pt x="12360" y="7883"/>
                        <a:pt x="14525" y="3552"/>
                        <a:pt x="14525" y="6800"/>
                      </a:cubicBezTo>
                      <a:lnTo>
                        <a:pt x="14525" y="5717"/>
                      </a:lnTo>
                      <a:cubicBezTo>
                        <a:pt x="14525" y="5717"/>
                        <a:pt x="14525" y="6800"/>
                        <a:pt x="14525" y="6800"/>
                      </a:cubicBezTo>
                      <a:lnTo>
                        <a:pt x="14525" y="6800"/>
                      </a:lnTo>
                      <a:cubicBezTo>
                        <a:pt x="15608" y="5717"/>
                        <a:pt x="15608" y="5717"/>
                        <a:pt x="15608" y="6800"/>
                      </a:cubicBezTo>
                      <a:cubicBezTo>
                        <a:pt x="15608" y="7883"/>
                        <a:pt x="15608" y="6800"/>
                        <a:pt x="14525" y="6800"/>
                      </a:cubicBezTo>
                      <a:cubicBezTo>
                        <a:pt x="14525" y="7883"/>
                        <a:pt x="15608" y="5717"/>
                        <a:pt x="15608" y="6800"/>
                      </a:cubicBezTo>
                      <a:cubicBezTo>
                        <a:pt x="15608" y="7883"/>
                        <a:pt x="15608" y="7883"/>
                        <a:pt x="14525" y="7883"/>
                      </a:cubicBezTo>
                      <a:cubicBezTo>
                        <a:pt x="16691" y="6800"/>
                        <a:pt x="15608" y="10049"/>
                        <a:pt x="17774" y="6800"/>
                      </a:cubicBezTo>
                      <a:cubicBezTo>
                        <a:pt x="17774" y="5717"/>
                        <a:pt x="17774" y="5717"/>
                        <a:pt x="18857" y="5717"/>
                      </a:cubicBezTo>
                      <a:cubicBezTo>
                        <a:pt x="18857" y="4635"/>
                        <a:pt x="16691" y="5717"/>
                        <a:pt x="15608" y="5717"/>
                      </a:cubicBezTo>
                      <a:lnTo>
                        <a:pt x="15608" y="5717"/>
                      </a:lnTo>
                      <a:cubicBezTo>
                        <a:pt x="13442" y="8966"/>
                        <a:pt x="15608" y="4635"/>
                        <a:pt x="13442" y="5717"/>
                      </a:cubicBezTo>
                      <a:cubicBezTo>
                        <a:pt x="14525" y="4635"/>
                        <a:pt x="14525" y="4635"/>
                        <a:pt x="15608" y="3552"/>
                      </a:cubicBezTo>
                      <a:cubicBezTo>
                        <a:pt x="15608" y="303"/>
                        <a:pt x="13442" y="4635"/>
                        <a:pt x="13442" y="1386"/>
                      </a:cubicBezTo>
                      <a:lnTo>
                        <a:pt x="13442" y="1386"/>
                      </a:lnTo>
                      <a:cubicBezTo>
                        <a:pt x="13442" y="1386"/>
                        <a:pt x="12360" y="1386"/>
                        <a:pt x="12360" y="1386"/>
                      </a:cubicBezTo>
                      <a:cubicBezTo>
                        <a:pt x="12360" y="1386"/>
                        <a:pt x="12360" y="2469"/>
                        <a:pt x="12360" y="2469"/>
                      </a:cubicBezTo>
                      <a:cubicBezTo>
                        <a:pt x="12360" y="2469"/>
                        <a:pt x="11277" y="4635"/>
                        <a:pt x="11277" y="4635"/>
                      </a:cubicBezTo>
                      <a:cubicBezTo>
                        <a:pt x="11277" y="2469"/>
                        <a:pt x="10194" y="5717"/>
                        <a:pt x="10194" y="4635"/>
                      </a:cubicBezTo>
                      <a:cubicBezTo>
                        <a:pt x="10194" y="3552"/>
                        <a:pt x="11277" y="3552"/>
                        <a:pt x="11277" y="2469"/>
                      </a:cubicBezTo>
                      <a:lnTo>
                        <a:pt x="10194" y="3552"/>
                      </a:lnTo>
                      <a:cubicBezTo>
                        <a:pt x="9111" y="3552"/>
                        <a:pt x="10194" y="1386"/>
                        <a:pt x="10194" y="303"/>
                      </a:cubicBezTo>
                      <a:cubicBezTo>
                        <a:pt x="9111" y="1386"/>
                        <a:pt x="10194" y="1386"/>
                        <a:pt x="9111" y="2469"/>
                      </a:cubicBezTo>
                      <a:cubicBezTo>
                        <a:pt x="9111" y="303"/>
                        <a:pt x="6946" y="303"/>
                        <a:pt x="4780" y="1386"/>
                      </a:cubicBezTo>
                      <a:cubicBezTo>
                        <a:pt x="4780" y="1386"/>
                        <a:pt x="4780" y="-780"/>
                        <a:pt x="5863" y="303"/>
                      </a:cubicBezTo>
                      <a:cubicBezTo>
                        <a:pt x="5863" y="303"/>
                        <a:pt x="4780" y="303"/>
                        <a:pt x="4780" y="1386"/>
                      </a:cubicBezTo>
                      <a:cubicBezTo>
                        <a:pt x="3697" y="2469"/>
                        <a:pt x="2614" y="1386"/>
                        <a:pt x="2614" y="303"/>
                      </a:cubicBezTo>
                      <a:lnTo>
                        <a:pt x="2614" y="1386"/>
                      </a:lnTo>
                      <a:cubicBezTo>
                        <a:pt x="5863" y="4635"/>
                        <a:pt x="5863" y="1386"/>
                        <a:pt x="3697" y="1386"/>
                      </a:cubicBezTo>
                      <a:lnTo>
                        <a:pt x="3697" y="1386"/>
                      </a:lnTo>
                      <a:cubicBezTo>
                        <a:pt x="3697" y="1386"/>
                        <a:pt x="3697" y="4635"/>
                        <a:pt x="2614" y="4635"/>
                      </a:cubicBezTo>
                      <a:cubicBezTo>
                        <a:pt x="2614" y="3552"/>
                        <a:pt x="3697" y="3552"/>
                        <a:pt x="3697" y="13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88" name="Полилиния: фигура 3887">
                  <a:extLst>
                    <a:ext uri="{FF2B5EF4-FFF2-40B4-BE49-F238E27FC236}">
                      <a16:creationId xmlns:a16="http://schemas.microsoft.com/office/drawing/2014/main" id="{C93D1D1B-7480-897F-D35C-E5C1026EE85B}"/>
                    </a:ext>
                  </a:extLst>
                </p:cNvPr>
                <p:cNvSpPr/>
                <p:nvPr/>
              </p:nvSpPr>
              <p:spPr>
                <a:xfrm>
                  <a:off x="11851995" y="6320531"/>
                  <a:ext cx="1082" cy="3248"/>
                </a:xfrm>
                <a:custGeom>
                  <a:avLst/>
                  <a:gdLst>
                    <a:gd name="connsiteX0" fmla="*/ 1083 w 1082"/>
                    <a:gd name="connsiteY0" fmla="*/ 2166 h 3248"/>
                    <a:gd name="connsiteX1" fmla="*/ 1083 w 1082"/>
                    <a:gd name="connsiteY1" fmla="*/ 0 h 3248"/>
                    <a:gd name="connsiteX2" fmla="*/ 0 w 1082"/>
                    <a:gd name="connsiteY2" fmla="*/ 3249 h 3248"/>
                    <a:gd name="connsiteX3" fmla="*/ 1083 w 1082"/>
                    <a:gd name="connsiteY3" fmla="*/ 2166 h 3248"/>
                    <a:gd name="connsiteX4" fmla="*/ 1083 w 1082"/>
                    <a:gd name="connsiteY4" fmla="*/ 2166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3248">
                      <a:moveTo>
                        <a:pt x="1083" y="2166"/>
                      </a:moveTo>
                      <a:lnTo>
                        <a:pt x="1083" y="0"/>
                      </a:lnTo>
                      <a:cubicBezTo>
                        <a:pt x="1083" y="0"/>
                        <a:pt x="0" y="2166"/>
                        <a:pt x="0" y="3249"/>
                      </a:cubicBezTo>
                      <a:cubicBezTo>
                        <a:pt x="1083" y="3249"/>
                        <a:pt x="1083" y="3249"/>
                        <a:pt x="1083" y="2166"/>
                      </a:cubicBezTo>
                      <a:cubicBezTo>
                        <a:pt x="1083" y="2166"/>
                        <a:pt x="1083" y="2166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89" name="Полилиния: фигура 3888">
                  <a:extLst>
                    <a:ext uri="{FF2B5EF4-FFF2-40B4-BE49-F238E27FC236}">
                      <a16:creationId xmlns:a16="http://schemas.microsoft.com/office/drawing/2014/main" id="{A4CC1DFC-4AFF-7724-CBDC-8FE220D1E5EA}"/>
                    </a:ext>
                  </a:extLst>
                </p:cNvPr>
                <p:cNvSpPr/>
                <p:nvPr/>
              </p:nvSpPr>
              <p:spPr>
                <a:xfrm>
                  <a:off x="11840084" y="6319448"/>
                  <a:ext cx="11911" cy="8662"/>
                </a:xfrm>
                <a:custGeom>
                  <a:avLst/>
                  <a:gdLst>
                    <a:gd name="connsiteX0" fmla="*/ 6497 w 11911"/>
                    <a:gd name="connsiteY0" fmla="*/ 4331 h 8662"/>
                    <a:gd name="connsiteX1" fmla="*/ 6497 w 11911"/>
                    <a:gd name="connsiteY1" fmla="*/ 5414 h 8662"/>
                    <a:gd name="connsiteX2" fmla="*/ 9746 w 11911"/>
                    <a:gd name="connsiteY2" fmla="*/ 5414 h 8662"/>
                    <a:gd name="connsiteX3" fmla="*/ 10828 w 11911"/>
                    <a:gd name="connsiteY3" fmla="*/ 2166 h 8662"/>
                    <a:gd name="connsiteX4" fmla="*/ 10828 w 11911"/>
                    <a:gd name="connsiteY4" fmla="*/ 4331 h 8662"/>
                    <a:gd name="connsiteX5" fmla="*/ 11911 w 11911"/>
                    <a:gd name="connsiteY5" fmla="*/ 2166 h 8662"/>
                    <a:gd name="connsiteX6" fmla="*/ 10828 w 11911"/>
                    <a:gd name="connsiteY6" fmla="*/ 3249 h 8662"/>
                    <a:gd name="connsiteX7" fmla="*/ 10828 w 11911"/>
                    <a:gd name="connsiteY7" fmla="*/ 2166 h 8662"/>
                    <a:gd name="connsiteX8" fmla="*/ 9746 w 11911"/>
                    <a:gd name="connsiteY8" fmla="*/ 2166 h 8662"/>
                    <a:gd name="connsiteX9" fmla="*/ 9746 w 11911"/>
                    <a:gd name="connsiteY9" fmla="*/ 1083 h 8662"/>
                    <a:gd name="connsiteX10" fmla="*/ 7580 w 11911"/>
                    <a:gd name="connsiteY10" fmla="*/ 3249 h 8662"/>
                    <a:gd name="connsiteX11" fmla="*/ 7580 w 11911"/>
                    <a:gd name="connsiteY11" fmla="*/ 1083 h 8662"/>
                    <a:gd name="connsiteX12" fmla="*/ 5414 w 11911"/>
                    <a:gd name="connsiteY12" fmla="*/ 0 h 8662"/>
                    <a:gd name="connsiteX13" fmla="*/ 5414 w 11911"/>
                    <a:gd name="connsiteY13" fmla="*/ 1083 h 8662"/>
                    <a:gd name="connsiteX14" fmla="*/ 5414 w 11911"/>
                    <a:gd name="connsiteY14" fmla="*/ 3249 h 8662"/>
                    <a:gd name="connsiteX15" fmla="*/ 4332 w 11911"/>
                    <a:gd name="connsiteY15" fmla="*/ 1083 h 8662"/>
                    <a:gd name="connsiteX16" fmla="*/ 1083 w 11911"/>
                    <a:gd name="connsiteY16" fmla="*/ 3249 h 8662"/>
                    <a:gd name="connsiteX17" fmla="*/ 1083 w 11911"/>
                    <a:gd name="connsiteY17" fmla="*/ 6497 h 8662"/>
                    <a:gd name="connsiteX18" fmla="*/ 1083 w 11911"/>
                    <a:gd name="connsiteY18" fmla="*/ 4331 h 8662"/>
                    <a:gd name="connsiteX19" fmla="*/ 0 w 11911"/>
                    <a:gd name="connsiteY19" fmla="*/ 4331 h 8662"/>
                    <a:gd name="connsiteX20" fmla="*/ 1083 w 11911"/>
                    <a:gd name="connsiteY20" fmla="*/ 8663 h 8662"/>
                    <a:gd name="connsiteX21" fmla="*/ 6497 w 11911"/>
                    <a:gd name="connsiteY21" fmla="*/ 4331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1911" h="8662">
                      <a:moveTo>
                        <a:pt x="6497" y="4331"/>
                      </a:moveTo>
                      <a:cubicBezTo>
                        <a:pt x="6497" y="4331"/>
                        <a:pt x="6497" y="5414"/>
                        <a:pt x="6497" y="5414"/>
                      </a:cubicBezTo>
                      <a:cubicBezTo>
                        <a:pt x="7580" y="5414"/>
                        <a:pt x="9746" y="4331"/>
                        <a:pt x="9746" y="5414"/>
                      </a:cubicBezTo>
                      <a:cubicBezTo>
                        <a:pt x="9746" y="5414"/>
                        <a:pt x="9746" y="3249"/>
                        <a:pt x="10828" y="2166"/>
                      </a:cubicBezTo>
                      <a:lnTo>
                        <a:pt x="10828" y="4331"/>
                      </a:lnTo>
                      <a:cubicBezTo>
                        <a:pt x="10828" y="3249"/>
                        <a:pt x="11911" y="5414"/>
                        <a:pt x="11911" y="2166"/>
                      </a:cubicBezTo>
                      <a:cubicBezTo>
                        <a:pt x="11911" y="2166"/>
                        <a:pt x="11911" y="3249"/>
                        <a:pt x="10828" y="3249"/>
                      </a:cubicBezTo>
                      <a:lnTo>
                        <a:pt x="10828" y="2166"/>
                      </a:lnTo>
                      <a:lnTo>
                        <a:pt x="9746" y="2166"/>
                      </a:lnTo>
                      <a:lnTo>
                        <a:pt x="9746" y="1083"/>
                      </a:lnTo>
                      <a:cubicBezTo>
                        <a:pt x="8663" y="-1083"/>
                        <a:pt x="9746" y="4331"/>
                        <a:pt x="7580" y="3249"/>
                      </a:cubicBezTo>
                      <a:lnTo>
                        <a:pt x="7580" y="1083"/>
                      </a:lnTo>
                      <a:cubicBezTo>
                        <a:pt x="6497" y="1083"/>
                        <a:pt x="6497" y="2166"/>
                        <a:pt x="5414" y="0"/>
                      </a:cubicBezTo>
                      <a:cubicBezTo>
                        <a:pt x="5414" y="0"/>
                        <a:pt x="5414" y="1083"/>
                        <a:pt x="5414" y="1083"/>
                      </a:cubicBezTo>
                      <a:cubicBezTo>
                        <a:pt x="5414" y="1083"/>
                        <a:pt x="5414" y="2166"/>
                        <a:pt x="5414" y="3249"/>
                      </a:cubicBezTo>
                      <a:cubicBezTo>
                        <a:pt x="4332" y="5414"/>
                        <a:pt x="5414" y="2166"/>
                        <a:pt x="4332" y="1083"/>
                      </a:cubicBezTo>
                      <a:cubicBezTo>
                        <a:pt x="3249" y="3249"/>
                        <a:pt x="2166" y="4331"/>
                        <a:pt x="1083" y="3249"/>
                      </a:cubicBezTo>
                      <a:cubicBezTo>
                        <a:pt x="2166" y="4331"/>
                        <a:pt x="2166" y="6497"/>
                        <a:pt x="1083" y="6497"/>
                      </a:cubicBezTo>
                      <a:cubicBezTo>
                        <a:pt x="1083" y="5414"/>
                        <a:pt x="1083" y="5414"/>
                        <a:pt x="1083" y="4331"/>
                      </a:cubicBezTo>
                      <a:cubicBezTo>
                        <a:pt x="1083" y="4331"/>
                        <a:pt x="0" y="3249"/>
                        <a:pt x="0" y="4331"/>
                      </a:cubicBezTo>
                      <a:cubicBezTo>
                        <a:pt x="1083" y="5414"/>
                        <a:pt x="1083" y="7580"/>
                        <a:pt x="1083" y="8663"/>
                      </a:cubicBezTo>
                      <a:cubicBezTo>
                        <a:pt x="5414" y="8663"/>
                        <a:pt x="5414" y="4331"/>
                        <a:pt x="6497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90" name="Полилиния: фигура 3889">
                  <a:extLst>
                    <a:ext uri="{FF2B5EF4-FFF2-40B4-BE49-F238E27FC236}">
                      <a16:creationId xmlns:a16="http://schemas.microsoft.com/office/drawing/2014/main" id="{A86CAB80-50DB-389B-4B49-4B0041A4A7EE}"/>
                    </a:ext>
                  </a:extLst>
                </p:cNvPr>
                <p:cNvSpPr/>
                <p:nvPr/>
              </p:nvSpPr>
              <p:spPr>
                <a:xfrm>
                  <a:off x="11846581" y="6325133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891" name="Рисунок 11">
                <a:extLst>
                  <a:ext uri="{FF2B5EF4-FFF2-40B4-BE49-F238E27FC236}">
                    <a16:creationId xmlns:a16="http://schemas.microsoft.com/office/drawing/2014/main" id="{966031B0-72D2-0AF4-F586-A09BDEA4AB37}"/>
                  </a:ext>
                </a:extLst>
              </p:cNvPr>
              <p:cNvGrpSpPr/>
              <p:nvPr/>
            </p:nvGrpSpPr>
            <p:grpSpPr>
              <a:xfrm>
                <a:off x="11861740" y="6212247"/>
                <a:ext cx="66053" cy="65451"/>
                <a:chOff x="11861740" y="6212247"/>
                <a:chExt cx="66053" cy="65451"/>
              </a:xfrm>
              <a:solidFill>
                <a:srgbClr val="000000"/>
              </a:solidFill>
            </p:grpSpPr>
            <p:sp>
              <p:nvSpPr>
                <p:cNvPr id="3892" name="Полилиния: фигура 3891">
                  <a:extLst>
                    <a:ext uri="{FF2B5EF4-FFF2-40B4-BE49-F238E27FC236}">
                      <a16:creationId xmlns:a16="http://schemas.microsoft.com/office/drawing/2014/main" id="{90C94CD2-D0E9-2CBD-F153-FB3A72D90BA1}"/>
                    </a:ext>
                  </a:extLst>
                </p:cNvPr>
                <p:cNvSpPr/>
                <p:nvPr/>
              </p:nvSpPr>
              <p:spPr>
                <a:xfrm>
                  <a:off x="11869320" y="6239318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93" name="Полилиния: фигура 3892">
                  <a:extLst>
                    <a:ext uri="{FF2B5EF4-FFF2-40B4-BE49-F238E27FC236}">
                      <a16:creationId xmlns:a16="http://schemas.microsoft.com/office/drawing/2014/main" id="{EFF4CD2E-699B-B70F-FA7A-C2EA5F70F128}"/>
                    </a:ext>
                  </a:extLst>
                </p:cNvPr>
                <p:cNvSpPr/>
                <p:nvPr/>
              </p:nvSpPr>
              <p:spPr>
                <a:xfrm>
                  <a:off x="11863906" y="6240401"/>
                  <a:ext cx="6497" cy="2165"/>
                </a:xfrm>
                <a:custGeom>
                  <a:avLst/>
                  <a:gdLst>
                    <a:gd name="connsiteX0" fmla="*/ 0 w 6497"/>
                    <a:gd name="connsiteY0" fmla="*/ 0 h 2165"/>
                    <a:gd name="connsiteX1" fmla="*/ 0 w 6497"/>
                    <a:gd name="connsiteY1" fmla="*/ 1083 h 2165"/>
                    <a:gd name="connsiteX2" fmla="*/ 6497 w 6497"/>
                    <a:gd name="connsiteY2" fmla="*/ 2166 h 2165"/>
                    <a:gd name="connsiteX3" fmla="*/ 3248 w 6497"/>
                    <a:gd name="connsiteY3" fmla="*/ 0 h 2165"/>
                    <a:gd name="connsiteX4" fmla="*/ 4331 w 6497"/>
                    <a:gd name="connsiteY4" fmla="*/ 2166 h 2165"/>
                    <a:gd name="connsiteX5" fmla="*/ 2166 w 6497"/>
                    <a:gd name="connsiteY5" fmla="*/ 0 h 2165"/>
                    <a:gd name="connsiteX6" fmla="*/ 2166 w 6497"/>
                    <a:gd name="connsiteY6" fmla="*/ 2166 h 2165"/>
                    <a:gd name="connsiteX7" fmla="*/ 0 w 6497"/>
                    <a:gd name="connsiteY7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97" h="2165">
                      <a:moveTo>
                        <a:pt x="0" y="0"/>
                      </a:moveTo>
                      <a:lnTo>
                        <a:pt x="0" y="1083"/>
                      </a:lnTo>
                      <a:cubicBezTo>
                        <a:pt x="4331" y="2166"/>
                        <a:pt x="3248" y="2166"/>
                        <a:pt x="6497" y="2166"/>
                      </a:cubicBezTo>
                      <a:cubicBezTo>
                        <a:pt x="5414" y="1083"/>
                        <a:pt x="4331" y="0"/>
                        <a:pt x="3248" y="0"/>
                      </a:cubicBezTo>
                      <a:cubicBezTo>
                        <a:pt x="3248" y="0"/>
                        <a:pt x="4331" y="1083"/>
                        <a:pt x="4331" y="2166"/>
                      </a:cubicBezTo>
                      <a:cubicBezTo>
                        <a:pt x="3248" y="1083"/>
                        <a:pt x="3248" y="1083"/>
                        <a:pt x="2166" y="0"/>
                      </a:cubicBezTo>
                      <a:cubicBezTo>
                        <a:pt x="1083" y="0"/>
                        <a:pt x="3248" y="1083"/>
                        <a:pt x="2166" y="216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94" name="Полилиния: фигура 3893">
                  <a:extLst>
                    <a:ext uri="{FF2B5EF4-FFF2-40B4-BE49-F238E27FC236}">
                      <a16:creationId xmlns:a16="http://schemas.microsoft.com/office/drawing/2014/main" id="{6F0BB604-8B51-0261-3F92-50B8EF3D2D20}"/>
                    </a:ext>
                  </a:extLst>
                </p:cNvPr>
                <p:cNvSpPr/>
                <p:nvPr/>
              </p:nvSpPr>
              <p:spPr>
                <a:xfrm>
                  <a:off x="11866072" y="6241484"/>
                  <a:ext cx="2165" cy="1082"/>
                </a:xfrm>
                <a:custGeom>
                  <a:avLst/>
                  <a:gdLst>
                    <a:gd name="connsiteX0" fmla="*/ 2165 w 2165"/>
                    <a:gd name="connsiteY0" fmla="*/ 1083 h 1082"/>
                    <a:gd name="connsiteX1" fmla="*/ 0 w 2165"/>
                    <a:gd name="connsiteY1" fmla="*/ 0 h 1082"/>
                    <a:gd name="connsiteX2" fmla="*/ 2165 w 2165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">
                      <a:moveTo>
                        <a:pt x="2165" y="1083"/>
                      </a:moveTo>
                      <a:cubicBezTo>
                        <a:pt x="1083" y="1083"/>
                        <a:pt x="1083" y="1083"/>
                        <a:pt x="0" y="0"/>
                      </a:cubicBezTo>
                      <a:cubicBezTo>
                        <a:pt x="0" y="0"/>
                        <a:pt x="1083" y="1083"/>
                        <a:pt x="2165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95" name="Полилиния: фигура 3894">
                  <a:extLst>
                    <a:ext uri="{FF2B5EF4-FFF2-40B4-BE49-F238E27FC236}">
                      <a16:creationId xmlns:a16="http://schemas.microsoft.com/office/drawing/2014/main" id="{E6F04A27-3675-5B7E-5B9E-9AC10CDC5C24}"/>
                    </a:ext>
                  </a:extLst>
                </p:cNvPr>
                <p:cNvSpPr/>
                <p:nvPr/>
              </p:nvSpPr>
              <p:spPr>
                <a:xfrm>
                  <a:off x="11866072" y="6242567"/>
                  <a:ext cx="2646" cy="812"/>
                </a:xfrm>
                <a:custGeom>
                  <a:avLst/>
                  <a:gdLst>
                    <a:gd name="connsiteX0" fmla="*/ 2165 w 2646"/>
                    <a:gd name="connsiteY0" fmla="*/ 0 h 812"/>
                    <a:gd name="connsiteX1" fmla="*/ 0 w 2646"/>
                    <a:gd name="connsiteY1" fmla="*/ 0 h 812"/>
                    <a:gd name="connsiteX2" fmla="*/ 2165 w 2646"/>
                    <a:gd name="connsiteY2" fmla="*/ 0 h 812"/>
                    <a:gd name="connsiteX3" fmla="*/ 2165 w 2646"/>
                    <a:gd name="connsiteY3" fmla="*/ 0 h 812"/>
                    <a:gd name="connsiteX4" fmla="*/ 2165 w 2646"/>
                    <a:gd name="connsiteY4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6" h="812">
                      <a:moveTo>
                        <a:pt x="2165" y="0"/>
                      </a:moveTo>
                      <a:cubicBezTo>
                        <a:pt x="2165" y="0"/>
                        <a:pt x="1083" y="0"/>
                        <a:pt x="0" y="0"/>
                      </a:cubicBezTo>
                      <a:cubicBezTo>
                        <a:pt x="0" y="0"/>
                        <a:pt x="1083" y="0"/>
                        <a:pt x="2165" y="0"/>
                      </a:cubicBezTo>
                      <a:cubicBezTo>
                        <a:pt x="2165" y="1083"/>
                        <a:pt x="3248" y="1083"/>
                        <a:pt x="2165" y="0"/>
                      </a:cubicBezTo>
                      <a:lnTo>
                        <a:pt x="216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96" name="Полилиния: фигура 3895">
                  <a:extLst>
                    <a:ext uri="{FF2B5EF4-FFF2-40B4-BE49-F238E27FC236}">
                      <a16:creationId xmlns:a16="http://schemas.microsoft.com/office/drawing/2014/main" id="{FF401073-D309-8023-9A6D-AD5579402275}"/>
                    </a:ext>
                  </a:extLst>
                </p:cNvPr>
                <p:cNvSpPr/>
                <p:nvPr/>
              </p:nvSpPr>
              <p:spPr>
                <a:xfrm>
                  <a:off x="11867155" y="6244732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97" name="Полилиния: фигура 3896">
                  <a:extLst>
                    <a:ext uri="{FF2B5EF4-FFF2-40B4-BE49-F238E27FC236}">
                      <a16:creationId xmlns:a16="http://schemas.microsoft.com/office/drawing/2014/main" id="{5BC79C03-7C49-51DC-4BD7-989F02292FFE}"/>
                    </a:ext>
                  </a:extLst>
                </p:cNvPr>
                <p:cNvSpPr/>
                <p:nvPr/>
              </p:nvSpPr>
              <p:spPr>
                <a:xfrm>
                  <a:off x="11863906" y="6243649"/>
                  <a:ext cx="4812" cy="2165"/>
                </a:xfrm>
                <a:custGeom>
                  <a:avLst/>
                  <a:gdLst>
                    <a:gd name="connsiteX0" fmla="*/ 4331 w 4812"/>
                    <a:gd name="connsiteY0" fmla="*/ 2166 h 2165"/>
                    <a:gd name="connsiteX1" fmla="*/ 4331 w 4812"/>
                    <a:gd name="connsiteY1" fmla="*/ 2166 h 2165"/>
                    <a:gd name="connsiteX2" fmla="*/ 4331 w 4812"/>
                    <a:gd name="connsiteY2" fmla="*/ 2166 h 2165"/>
                    <a:gd name="connsiteX3" fmla="*/ 2166 w 4812"/>
                    <a:gd name="connsiteY3" fmla="*/ 1083 h 2165"/>
                    <a:gd name="connsiteX4" fmla="*/ 2166 w 4812"/>
                    <a:gd name="connsiteY4" fmla="*/ 0 h 2165"/>
                    <a:gd name="connsiteX5" fmla="*/ 0 w 4812"/>
                    <a:gd name="connsiteY5" fmla="*/ 0 h 2165"/>
                    <a:gd name="connsiteX6" fmla="*/ 4331 w 4812"/>
                    <a:gd name="connsiteY6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812" h="2165">
                      <a:moveTo>
                        <a:pt x="4331" y="2166"/>
                      </a:moveTo>
                      <a:cubicBezTo>
                        <a:pt x="5414" y="2166"/>
                        <a:pt x="4331" y="2166"/>
                        <a:pt x="4331" y="2166"/>
                      </a:cubicBezTo>
                      <a:cubicBezTo>
                        <a:pt x="4331" y="1083"/>
                        <a:pt x="4331" y="1083"/>
                        <a:pt x="4331" y="2166"/>
                      </a:cubicBezTo>
                      <a:cubicBezTo>
                        <a:pt x="3248" y="2166"/>
                        <a:pt x="1083" y="1083"/>
                        <a:pt x="2166" y="1083"/>
                      </a:cubicBezTo>
                      <a:cubicBezTo>
                        <a:pt x="2166" y="0"/>
                        <a:pt x="4331" y="1083"/>
                        <a:pt x="2166" y="0"/>
                      </a:cubicBezTo>
                      <a:lnTo>
                        <a:pt x="0" y="0"/>
                      </a:lnTo>
                      <a:cubicBezTo>
                        <a:pt x="0" y="1083"/>
                        <a:pt x="3248" y="2166"/>
                        <a:pt x="4331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98" name="Полилиния: фигура 3897">
                  <a:extLst>
                    <a:ext uri="{FF2B5EF4-FFF2-40B4-BE49-F238E27FC236}">
                      <a16:creationId xmlns:a16="http://schemas.microsoft.com/office/drawing/2014/main" id="{1E3A6286-7185-5167-2EBF-111AB7F9E395}"/>
                    </a:ext>
                  </a:extLst>
                </p:cNvPr>
                <p:cNvSpPr/>
                <p:nvPr/>
              </p:nvSpPr>
              <p:spPr>
                <a:xfrm>
                  <a:off x="11867155" y="624473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99" name="Полилиния: фигура 3898">
                  <a:extLst>
                    <a:ext uri="{FF2B5EF4-FFF2-40B4-BE49-F238E27FC236}">
                      <a16:creationId xmlns:a16="http://schemas.microsoft.com/office/drawing/2014/main" id="{E434BBA9-F2BC-2D0E-0500-BC53531889E7}"/>
                    </a:ext>
                  </a:extLst>
                </p:cNvPr>
                <p:cNvSpPr/>
                <p:nvPr/>
              </p:nvSpPr>
              <p:spPr>
                <a:xfrm>
                  <a:off x="11867155" y="6243649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00" name="Полилиния: фигура 3899">
                  <a:extLst>
                    <a:ext uri="{FF2B5EF4-FFF2-40B4-BE49-F238E27FC236}">
                      <a16:creationId xmlns:a16="http://schemas.microsoft.com/office/drawing/2014/main" id="{D9B4FCC6-6DDB-6434-3B44-3619E1BC7590}"/>
                    </a:ext>
                  </a:extLst>
                </p:cNvPr>
                <p:cNvSpPr/>
                <p:nvPr/>
              </p:nvSpPr>
              <p:spPr>
                <a:xfrm>
                  <a:off x="11862823" y="6246898"/>
                  <a:ext cx="5414" cy="3248"/>
                </a:xfrm>
                <a:custGeom>
                  <a:avLst/>
                  <a:gdLst>
                    <a:gd name="connsiteX0" fmla="*/ 5414 w 5414"/>
                    <a:gd name="connsiteY0" fmla="*/ 1083 h 3248"/>
                    <a:gd name="connsiteX1" fmla="*/ 3249 w 5414"/>
                    <a:gd name="connsiteY1" fmla="*/ 0 h 3248"/>
                    <a:gd name="connsiteX2" fmla="*/ 0 w 5414"/>
                    <a:gd name="connsiteY2" fmla="*/ 2166 h 3248"/>
                    <a:gd name="connsiteX3" fmla="*/ 1083 w 5414"/>
                    <a:gd name="connsiteY3" fmla="*/ 3249 h 3248"/>
                    <a:gd name="connsiteX4" fmla="*/ 5414 w 5414"/>
                    <a:gd name="connsiteY4" fmla="*/ 1083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4" h="3248">
                      <a:moveTo>
                        <a:pt x="5414" y="1083"/>
                      </a:moveTo>
                      <a:cubicBezTo>
                        <a:pt x="2166" y="1083"/>
                        <a:pt x="5414" y="0"/>
                        <a:pt x="3249" y="0"/>
                      </a:cubicBezTo>
                      <a:cubicBezTo>
                        <a:pt x="3249" y="1083"/>
                        <a:pt x="1083" y="2166"/>
                        <a:pt x="0" y="2166"/>
                      </a:cubicBezTo>
                      <a:cubicBezTo>
                        <a:pt x="0" y="2166"/>
                        <a:pt x="1083" y="3249"/>
                        <a:pt x="1083" y="3249"/>
                      </a:cubicBezTo>
                      <a:cubicBezTo>
                        <a:pt x="2166" y="2166"/>
                        <a:pt x="4331" y="1083"/>
                        <a:pt x="5414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01" name="Полилиния: фигура 3900">
                  <a:extLst>
                    <a:ext uri="{FF2B5EF4-FFF2-40B4-BE49-F238E27FC236}">
                      <a16:creationId xmlns:a16="http://schemas.microsoft.com/office/drawing/2014/main" id="{13F70F7C-3181-E9A8-D52B-50F3D45B7974}"/>
                    </a:ext>
                  </a:extLst>
                </p:cNvPr>
                <p:cNvSpPr/>
                <p:nvPr/>
              </p:nvSpPr>
              <p:spPr>
                <a:xfrm>
                  <a:off x="11861740" y="6251229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02" name="Полилиния: фигура 3901">
                  <a:extLst>
                    <a:ext uri="{FF2B5EF4-FFF2-40B4-BE49-F238E27FC236}">
                      <a16:creationId xmlns:a16="http://schemas.microsoft.com/office/drawing/2014/main" id="{48E2947E-2B24-67AF-078E-A297DF984D25}"/>
                    </a:ext>
                  </a:extLst>
                </p:cNvPr>
                <p:cNvSpPr/>
                <p:nvPr/>
              </p:nvSpPr>
              <p:spPr>
                <a:xfrm>
                  <a:off x="11862511" y="6247981"/>
                  <a:ext cx="5726" cy="7241"/>
                </a:xfrm>
                <a:custGeom>
                  <a:avLst/>
                  <a:gdLst>
                    <a:gd name="connsiteX0" fmla="*/ 5727 w 5726"/>
                    <a:gd name="connsiteY0" fmla="*/ 5414 h 7241"/>
                    <a:gd name="connsiteX1" fmla="*/ 2478 w 5726"/>
                    <a:gd name="connsiteY1" fmla="*/ 4331 h 7241"/>
                    <a:gd name="connsiteX2" fmla="*/ 4644 w 5726"/>
                    <a:gd name="connsiteY2" fmla="*/ 4331 h 7241"/>
                    <a:gd name="connsiteX3" fmla="*/ 2478 w 5726"/>
                    <a:gd name="connsiteY3" fmla="*/ 3249 h 7241"/>
                    <a:gd name="connsiteX4" fmla="*/ 4644 w 5726"/>
                    <a:gd name="connsiteY4" fmla="*/ 3249 h 7241"/>
                    <a:gd name="connsiteX5" fmla="*/ 1396 w 5726"/>
                    <a:gd name="connsiteY5" fmla="*/ 2166 h 7241"/>
                    <a:gd name="connsiteX6" fmla="*/ 2478 w 5726"/>
                    <a:gd name="connsiteY6" fmla="*/ 1083 h 7241"/>
                    <a:gd name="connsiteX7" fmla="*/ 3561 w 5726"/>
                    <a:gd name="connsiteY7" fmla="*/ 0 h 7241"/>
                    <a:gd name="connsiteX8" fmla="*/ 1396 w 5726"/>
                    <a:gd name="connsiteY8" fmla="*/ 1083 h 7241"/>
                    <a:gd name="connsiteX9" fmla="*/ 2478 w 5726"/>
                    <a:gd name="connsiteY9" fmla="*/ 2166 h 7241"/>
                    <a:gd name="connsiteX10" fmla="*/ 313 w 5726"/>
                    <a:gd name="connsiteY10" fmla="*/ 2166 h 7241"/>
                    <a:gd name="connsiteX11" fmla="*/ 313 w 5726"/>
                    <a:gd name="connsiteY11" fmla="*/ 6497 h 7241"/>
                    <a:gd name="connsiteX12" fmla="*/ 5727 w 5726"/>
                    <a:gd name="connsiteY12" fmla="*/ 5414 h 7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726" h="7241">
                      <a:moveTo>
                        <a:pt x="5727" y="5414"/>
                      </a:moveTo>
                      <a:cubicBezTo>
                        <a:pt x="5727" y="5414"/>
                        <a:pt x="2478" y="5414"/>
                        <a:pt x="2478" y="4331"/>
                      </a:cubicBezTo>
                      <a:cubicBezTo>
                        <a:pt x="3561" y="4331"/>
                        <a:pt x="4644" y="3249"/>
                        <a:pt x="4644" y="4331"/>
                      </a:cubicBezTo>
                      <a:cubicBezTo>
                        <a:pt x="4644" y="3249"/>
                        <a:pt x="2478" y="4331"/>
                        <a:pt x="2478" y="3249"/>
                      </a:cubicBezTo>
                      <a:cubicBezTo>
                        <a:pt x="4644" y="2166"/>
                        <a:pt x="3561" y="4331"/>
                        <a:pt x="4644" y="3249"/>
                      </a:cubicBezTo>
                      <a:cubicBezTo>
                        <a:pt x="4644" y="3249"/>
                        <a:pt x="3561" y="2166"/>
                        <a:pt x="1396" y="2166"/>
                      </a:cubicBezTo>
                      <a:cubicBezTo>
                        <a:pt x="1396" y="2166"/>
                        <a:pt x="1396" y="2166"/>
                        <a:pt x="2478" y="1083"/>
                      </a:cubicBezTo>
                      <a:cubicBezTo>
                        <a:pt x="2478" y="1083"/>
                        <a:pt x="3561" y="0"/>
                        <a:pt x="3561" y="0"/>
                      </a:cubicBezTo>
                      <a:lnTo>
                        <a:pt x="1396" y="1083"/>
                      </a:lnTo>
                      <a:cubicBezTo>
                        <a:pt x="313" y="2166"/>
                        <a:pt x="3561" y="1083"/>
                        <a:pt x="2478" y="2166"/>
                      </a:cubicBezTo>
                      <a:cubicBezTo>
                        <a:pt x="1396" y="2166"/>
                        <a:pt x="1396" y="2166"/>
                        <a:pt x="313" y="2166"/>
                      </a:cubicBezTo>
                      <a:cubicBezTo>
                        <a:pt x="1396" y="2166"/>
                        <a:pt x="-770" y="5414"/>
                        <a:pt x="313" y="6497"/>
                      </a:cubicBezTo>
                      <a:cubicBezTo>
                        <a:pt x="313" y="8663"/>
                        <a:pt x="4644" y="5414"/>
                        <a:pt x="5727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03" name="Полилиния: фигура 3902">
                  <a:extLst>
                    <a:ext uri="{FF2B5EF4-FFF2-40B4-BE49-F238E27FC236}">
                      <a16:creationId xmlns:a16="http://schemas.microsoft.com/office/drawing/2014/main" id="{CFEB7B08-4DC2-5EFB-F917-0FDB4DF591BA}"/>
                    </a:ext>
                  </a:extLst>
                </p:cNvPr>
                <p:cNvSpPr/>
                <p:nvPr/>
              </p:nvSpPr>
              <p:spPr>
                <a:xfrm>
                  <a:off x="11864989" y="625556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04" name="Полилиния: фигура 3903">
                  <a:extLst>
                    <a:ext uri="{FF2B5EF4-FFF2-40B4-BE49-F238E27FC236}">
                      <a16:creationId xmlns:a16="http://schemas.microsoft.com/office/drawing/2014/main" id="{0663A744-6CFA-D68A-78D5-0F40B5B8384E}"/>
                    </a:ext>
                  </a:extLst>
                </p:cNvPr>
                <p:cNvSpPr/>
                <p:nvPr/>
              </p:nvSpPr>
              <p:spPr>
                <a:xfrm>
                  <a:off x="11866426" y="6254478"/>
                  <a:ext cx="4789" cy="6670"/>
                </a:xfrm>
                <a:custGeom>
                  <a:avLst/>
                  <a:gdLst>
                    <a:gd name="connsiteX0" fmla="*/ 3977 w 4789"/>
                    <a:gd name="connsiteY0" fmla="*/ 1083 h 6670"/>
                    <a:gd name="connsiteX1" fmla="*/ 3977 w 4789"/>
                    <a:gd name="connsiteY1" fmla="*/ 1083 h 6670"/>
                    <a:gd name="connsiteX2" fmla="*/ 1811 w 4789"/>
                    <a:gd name="connsiteY2" fmla="*/ 1083 h 6670"/>
                    <a:gd name="connsiteX3" fmla="*/ 2894 w 4789"/>
                    <a:gd name="connsiteY3" fmla="*/ 0 h 6670"/>
                    <a:gd name="connsiteX4" fmla="*/ 728 w 4789"/>
                    <a:gd name="connsiteY4" fmla="*/ 1083 h 6670"/>
                    <a:gd name="connsiteX5" fmla="*/ 2894 w 4789"/>
                    <a:gd name="connsiteY5" fmla="*/ 2166 h 6670"/>
                    <a:gd name="connsiteX6" fmla="*/ 728 w 4789"/>
                    <a:gd name="connsiteY6" fmla="*/ 5414 h 6670"/>
                    <a:gd name="connsiteX7" fmla="*/ 728 w 4789"/>
                    <a:gd name="connsiteY7" fmla="*/ 4331 h 6670"/>
                    <a:gd name="connsiteX8" fmla="*/ 2894 w 4789"/>
                    <a:gd name="connsiteY8" fmla="*/ 6497 h 6670"/>
                    <a:gd name="connsiteX9" fmla="*/ 2894 w 4789"/>
                    <a:gd name="connsiteY9" fmla="*/ 5414 h 6670"/>
                    <a:gd name="connsiteX10" fmla="*/ 3977 w 4789"/>
                    <a:gd name="connsiteY10" fmla="*/ 5414 h 6670"/>
                    <a:gd name="connsiteX11" fmla="*/ 3977 w 4789"/>
                    <a:gd name="connsiteY11" fmla="*/ 1083 h 6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789" h="6670">
                      <a:moveTo>
                        <a:pt x="3977" y="1083"/>
                      </a:moveTo>
                      <a:cubicBezTo>
                        <a:pt x="3977" y="1083"/>
                        <a:pt x="2894" y="1083"/>
                        <a:pt x="3977" y="1083"/>
                      </a:cubicBezTo>
                      <a:cubicBezTo>
                        <a:pt x="2894" y="1083"/>
                        <a:pt x="1811" y="1083"/>
                        <a:pt x="1811" y="1083"/>
                      </a:cubicBezTo>
                      <a:cubicBezTo>
                        <a:pt x="1811" y="1083"/>
                        <a:pt x="2894" y="0"/>
                        <a:pt x="2894" y="0"/>
                      </a:cubicBezTo>
                      <a:cubicBezTo>
                        <a:pt x="2894" y="0"/>
                        <a:pt x="1811" y="1083"/>
                        <a:pt x="728" y="1083"/>
                      </a:cubicBezTo>
                      <a:cubicBezTo>
                        <a:pt x="-1437" y="3249"/>
                        <a:pt x="1811" y="2166"/>
                        <a:pt x="2894" y="2166"/>
                      </a:cubicBezTo>
                      <a:cubicBezTo>
                        <a:pt x="2894" y="4331"/>
                        <a:pt x="1811" y="3249"/>
                        <a:pt x="728" y="5414"/>
                      </a:cubicBezTo>
                      <a:cubicBezTo>
                        <a:pt x="728" y="5414"/>
                        <a:pt x="728" y="4331"/>
                        <a:pt x="728" y="4331"/>
                      </a:cubicBezTo>
                      <a:cubicBezTo>
                        <a:pt x="-354" y="7580"/>
                        <a:pt x="1811" y="6497"/>
                        <a:pt x="2894" y="6497"/>
                      </a:cubicBezTo>
                      <a:cubicBezTo>
                        <a:pt x="2894" y="6497"/>
                        <a:pt x="3977" y="5414"/>
                        <a:pt x="2894" y="5414"/>
                      </a:cubicBezTo>
                      <a:lnTo>
                        <a:pt x="3977" y="5414"/>
                      </a:lnTo>
                      <a:cubicBezTo>
                        <a:pt x="5060" y="2166"/>
                        <a:pt x="5060" y="1083"/>
                        <a:pt x="3977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05" name="Полилиния: фигура 3904">
                  <a:extLst>
                    <a:ext uri="{FF2B5EF4-FFF2-40B4-BE49-F238E27FC236}">
                      <a16:creationId xmlns:a16="http://schemas.microsoft.com/office/drawing/2014/main" id="{72526C4E-A3D9-A4F2-BBC9-7C4681B5FE08}"/>
                    </a:ext>
                  </a:extLst>
                </p:cNvPr>
                <p:cNvSpPr/>
                <p:nvPr/>
              </p:nvSpPr>
              <p:spPr>
                <a:xfrm>
                  <a:off x="11869320" y="6253395"/>
                  <a:ext cx="481" cy="812"/>
                </a:xfrm>
                <a:custGeom>
                  <a:avLst/>
                  <a:gdLst>
                    <a:gd name="connsiteX0" fmla="*/ 0 w 481"/>
                    <a:gd name="connsiteY0" fmla="*/ 0 h 812"/>
                    <a:gd name="connsiteX1" fmla="*/ 0 w 481"/>
                    <a:gd name="connsiteY1" fmla="*/ 0 h 812"/>
                    <a:gd name="connsiteX2" fmla="*/ 0 w 481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06" name="Полилиния: фигура 3905">
                  <a:extLst>
                    <a:ext uri="{FF2B5EF4-FFF2-40B4-BE49-F238E27FC236}">
                      <a16:creationId xmlns:a16="http://schemas.microsoft.com/office/drawing/2014/main" id="{332FE400-0EB8-47F5-8027-1B7355D1FE13}"/>
                    </a:ext>
                  </a:extLst>
                </p:cNvPr>
                <p:cNvSpPr/>
                <p:nvPr/>
              </p:nvSpPr>
              <p:spPr>
                <a:xfrm>
                  <a:off x="11869320" y="625989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07" name="Полилиния: фигура 3906">
                  <a:extLst>
                    <a:ext uri="{FF2B5EF4-FFF2-40B4-BE49-F238E27FC236}">
                      <a16:creationId xmlns:a16="http://schemas.microsoft.com/office/drawing/2014/main" id="{21958DF5-C0B4-2CA9-F4CC-BF4653802107}"/>
                    </a:ext>
                  </a:extLst>
                </p:cNvPr>
                <p:cNvSpPr/>
                <p:nvPr/>
              </p:nvSpPr>
              <p:spPr>
                <a:xfrm>
                  <a:off x="11871486" y="6256914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08" name="Полилиния: фигура 3907">
                  <a:extLst>
                    <a:ext uri="{FF2B5EF4-FFF2-40B4-BE49-F238E27FC236}">
                      <a16:creationId xmlns:a16="http://schemas.microsoft.com/office/drawing/2014/main" id="{4952CE4E-E61A-25FD-D9B4-4664A71F25A0}"/>
                    </a:ext>
                  </a:extLst>
                </p:cNvPr>
                <p:cNvSpPr/>
                <p:nvPr/>
              </p:nvSpPr>
              <p:spPr>
                <a:xfrm>
                  <a:off x="11871486" y="6257502"/>
                  <a:ext cx="23822" cy="16466"/>
                </a:xfrm>
                <a:custGeom>
                  <a:avLst/>
                  <a:gdLst>
                    <a:gd name="connsiteX0" fmla="*/ 20574 w 23822"/>
                    <a:gd name="connsiteY0" fmla="*/ 16467 h 16466"/>
                    <a:gd name="connsiteX1" fmla="*/ 20574 w 23822"/>
                    <a:gd name="connsiteY1" fmla="*/ 15384 h 16466"/>
                    <a:gd name="connsiteX2" fmla="*/ 22739 w 23822"/>
                    <a:gd name="connsiteY2" fmla="*/ 14301 h 16466"/>
                    <a:gd name="connsiteX3" fmla="*/ 23822 w 23822"/>
                    <a:gd name="connsiteY3" fmla="*/ 11053 h 16466"/>
                    <a:gd name="connsiteX4" fmla="*/ 21657 w 23822"/>
                    <a:gd name="connsiteY4" fmla="*/ 11053 h 16466"/>
                    <a:gd name="connsiteX5" fmla="*/ 22739 w 23822"/>
                    <a:gd name="connsiteY5" fmla="*/ 9970 h 16466"/>
                    <a:gd name="connsiteX6" fmla="*/ 19491 w 23822"/>
                    <a:gd name="connsiteY6" fmla="*/ 8887 h 16466"/>
                    <a:gd name="connsiteX7" fmla="*/ 17325 w 23822"/>
                    <a:gd name="connsiteY7" fmla="*/ 8887 h 16466"/>
                    <a:gd name="connsiteX8" fmla="*/ 8663 w 23822"/>
                    <a:gd name="connsiteY8" fmla="*/ 3473 h 16466"/>
                    <a:gd name="connsiteX9" fmla="*/ 6497 w 23822"/>
                    <a:gd name="connsiteY9" fmla="*/ 5638 h 16466"/>
                    <a:gd name="connsiteX10" fmla="*/ 6497 w 23822"/>
                    <a:gd name="connsiteY10" fmla="*/ 3473 h 16466"/>
                    <a:gd name="connsiteX11" fmla="*/ 6497 w 23822"/>
                    <a:gd name="connsiteY11" fmla="*/ 3473 h 16466"/>
                    <a:gd name="connsiteX12" fmla="*/ 4331 w 23822"/>
                    <a:gd name="connsiteY12" fmla="*/ 1307 h 16466"/>
                    <a:gd name="connsiteX13" fmla="*/ 2165 w 23822"/>
                    <a:gd name="connsiteY13" fmla="*/ 3473 h 16466"/>
                    <a:gd name="connsiteX14" fmla="*/ 3248 w 23822"/>
                    <a:gd name="connsiteY14" fmla="*/ 224 h 16466"/>
                    <a:gd name="connsiteX15" fmla="*/ 1083 w 23822"/>
                    <a:gd name="connsiteY15" fmla="*/ 1307 h 16466"/>
                    <a:gd name="connsiteX16" fmla="*/ 1083 w 23822"/>
                    <a:gd name="connsiteY16" fmla="*/ 3473 h 16466"/>
                    <a:gd name="connsiteX17" fmla="*/ 0 w 23822"/>
                    <a:gd name="connsiteY17" fmla="*/ 3473 h 16466"/>
                    <a:gd name="connsiteX18" fmla="*/ 3248 w 23822"/>
                    <a:gd name="connsiteY18" fmla="*/ 4556 h 16466"/>
                    <a:gd name="connsiteX19" fmla="*/ 7580 w 23822"/>
                    <a:gd name="connsiteY19" fmla="*/ 4556 h 16466"/>
                    <a:gd name="connsiteX20" fmla="*/ 6497 w 23822"/>
                    <a:gd name="connsiteY20" fmla="*/ 5638 h 16466"/>
                    <a:gd name="connsiteX21" fmla="*/ 9746 w 23822"/>
                    <a:gd name="connsiteY21" fmla="*/ 8887 h 16466"/>
                    <a:gd name="connsiteX22" fmla="*/ 11911 w 23822"/>
                    <a:gd name="connsiteY22" fmla="*/ 6721 h 16466"/>
                    <a:gd name="connsiteX23" fmla="*/ 11911 w 23822"/>
                    <a:gd name="connsiteY23" fmla="*/ 7804 h 16466"/>
                    <a:gd name="connsiteX24" fmla="*/ 12994 w 23822"/>
                    <a:gd name="connsiteY24" fmla="*/ 6721 h 16466"/>
                    <a:gd name="connsiteX25" fmla="*/ 12994 w 23822"/>
                    <a:gd name="connsiteY25" fmla="*/ 8887 h 16466"/>
                    <a:gd name="connsiteX26" fmla="*/ 15160 w 23822"/>
                    <a:gd name="connsiteY26" fmla="*/ 5638 h 16466"/>
                    <a:gd name="connsiteX27" fmla="*/ 15160 w 23822"/>
                    <a:gd name="connsiteY27" fmla="*/ 11053 h 16466"/>
                    <a:gd name="connsiteX28" fmla="*/ 15160 w 23822"/>
                    <a:gd name="connsiteY28" fmla="*/ 8887 h 16466"/>
                    <a:gd name="connsiteX29" fmla="*/ 16243 w 23822"/>
                    <a:gd name="connsiteY29" fmla="*/ 7804 h 16466"/>
                    <a:gd name="connsiteX30" fmla="*/ 15160 w 23822"/>
                    <a:gd name="connsiteY30" fmla="*/ 11053 h 16466"/>
                    <a:gd name="connsiteX31" fmla="*/ 17325 w 23822"/>
                    <a:gd name="connsiteY31" fmla="*/ 9970 h 16466"/>
                    <a:gd name="connsiteX32" fmla="*/ 17325 w 23822"/>
                    <a:gd name="connsiteY32" fmla="*/ 8887 h 16466"/>
                    <a:gd name="connsiteX33" fmla="*/ 19491 w 23822"/>
                    <a:gd name="connsiteY33" fmla="*/ 11053 h 16466"/>
                    <a:gd name="connsiteX34" fmla="*/ 17325 w 23822"/>
                    <a:gd name="connsiteY34" fmla="*/ 13218 h 16466"/>
                    <a:gd name="connsiteX35" fmla="*/ 17325 w 23822"/>
                    <a:gd name="connsiteY35" fmla="*/ 14301 h 16466"/>
                    <a:gd name="connsiteX36" fmla="*/ 20574 w 23822"/>
                    <a:gd name="connsiteY36" fmla="*/ 12136 h 16466"/>
                    <a:gd name="connsiteX37" fmla="*/ 20574 w 23822"/>
                    <a:gd name="connsiteY37" fmla="*/ 16467 h 16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3822" h="16466">
                      <a:moveTo>
                        <a:pt x="20574" y="16467"/>
                      </a:moveTo>
                      <a:cubicBezTo>
                        <a:pt x="20574" y="15384"/>
                        <a:pt x="20574" y="15384"/>
                        <a:pt x="20574" y="15384"/>
                      </a:cubicBezTo>
                      <a:cubicBezTo>
                        <a:pt x="21657" y="14301"/>
                        <a:pt x="21657" y="14301"/>
                        <a:pt x="22739" y="14301"/>
                      </a:cubicBezTo>
                      <a:cubicBezTo>
                        <a:pt x="22739" y="13218"/>
                        <a:pt x="23822" y="13218"/>
                        <a:pt x="23822" y="11053"/>
                      </a:cubicBezTo>
                      <a:cubicBezTo>
                        <a:pt x="22739" y="11053"/>
                        <a:pt x="21657" y="12136"/>
                        <a:pt x="21657" y="11053"/>
                      </a:cubicBezTo>
                      <a:cubicBezTo>
                        <a:pt x="21657" y="11053"/>
                        <a:pt x="21657" y="9970"/>
                        <a:pt x="22739" y="9970"/>
                      </a:cubicBezTo>
                      <a:cubicBezTo>
                        <a:pt x="21657" y="9970"/>
                        <a:pt x="19491" y="11053"/>
                        <a:pt x="19491" y="8887"/>
                      </a:cubicBezTo>
                      <a:cubicBezTo>
                        <a:pt x="18408" y="7804"/>
                        <a:pt x="18408" y="7804"/>
                        <a:pt x="17325" y="8887"/>
                      </a:cubicBezTo>
                      <a:cubicBezTo>
                        <a:pt x="15160" y="6721"/>
                        <a:pt x="10828" y="6721"/>
                        <a:pt x="8663" y="3473"/>
                      </a:cubicBezTo>
                      <a:lnTo>
                        <a:pt x="6497" y="5638"/>
                      </a:lnTo>
                      <a:cubicBezTo>
                        <a:pt x="6497" y="4556"/>
                        <a:pt x="5414" y="5638"/>
                        <a:pt x="6497" y="3473"/>
                      </a:cubicBezTo>
                      <a:cubicBezTo>
                        <a:pt x="6497" y="3473"/>
                        <a:pt x="6497" y="3473"/>
                        <a:pt x="6497" y="3473"/>
                      </a:cubicBezTo>
                      <a:cubicBezTo>
                        <a:pt x="7580" y="1307"/>
                        <a:pt x="4331" y="2390"/>
                        <a:pt x="4331" y="1307"/>
                      </a:cubicBezTo>
                      <a:cubicBezTo>
                        <a:pt x="4331" y="1307"/>
                        <a:pt x="3248" y="3473"/>
                        <a:pt x="2165" y="3473"/>
                      </a:cubicBezTo>
                      <a:cubicBezTo>
                        <a:pt x="4331" y="1307"/>
                        <a:pt x="1083" y="2390"/>
                        <a:pt x="3248" y="224"/>
                      </a:cubicBezTo>
                      <a:cubicBezTo>
                        <a:pt x="3248" y="-859"/>
                        <a:pt x="1083" y="2390"/>
                        <a:pt x="1083" y="1307"/>
                      </a:cubicBezTo>
                      <a:cubicBezTo>
                        <a:pt x="0" y="2390"/>
                        <a:pt x="1083" y="2390"/>
                        <a:pt x="1083" y="3473"/>
                      </a:cubicBezTo>
                      <a:cubicBezTo>
                        <a:pt x="0" y="4556"/>
                        <a:pt x="1083" y="2390"/>
                        <a:pt x="0" y="3473"/>
                      </a:cubicBezTo>
                      <a:cubicBezTo>
                        <a:pt x="0" y="4556"/>
                        <a:pt x="2165" y="4556"/>
                        <a:pt x="3248" y="4556"/>
                      </a:cubicBezTo>
                      <a:cubicBezTo>
                        <a:pt x="5414" y="4556"/>
                        <a:pt x="6497" y="4556"/>
                        <a:pt x="7580" y="4556"/>
                      </a:cubicBezTo>
                      <a:lnTo>
                        <a:pt x="6497" y="5638"/>
                      </a:lnTo>
                      <a:cubicBezTo>
                        <a:pt x="8663" y="5638"/>
                        <a:pt x="9746" y="5638"/>
                        <a:pt x="9746" y="8887"/>
                      </a:cubicBezTo>
                      <a:cubicBezTo>
                        <a:pt x="10828" y="7804"/>
                        <a:pt x="10828" y="9970"/>
                        <a:pt x="11911" y="6721"/>
                      </a:cubicBezTo>
                      <a:cubicBezTo>
                        <a:pt x="11911" y="7804"/>
                        <a:pt x="11911" y="7804"/>
                        <a:pt x="11911" y="7804"/>
                      </a:cubicBezTo>
                      <a:lnTo>
                        <a:pt x="12994" y="6721"/>
                      </a:lnTo>
                      <a:cubicBezTo>
                        <a:pt x="12994" y="6721"/>
                        <a:pt x="12994" y="8887"/>
                        <a:pt x="12994" y="8887"/>
                      </a:cubicBezTo>
                      <a:cubicBezTo>
                        <a:pt x="12994" y="7804"/>
                        <a:pt x="14077" y="6721"/>
                        <a:pt x="15160" y="5638"/>
                      </a:cubicBezTo>
                      <a:cubicBezTo>
                        <a:pt x="15160" y="7804"/>
                        <a:pt x="15160" y="8887"/>
                        <a:pt x="15160" y="11053"/>
                      </a:cubicBezTo>
                      <a:cubicBezTo>
                        <a:pt x="15160" y="11053"/>
                        <a:pt x="15160" y="9970"/>
                        <a:pt x="15160" y="8887"/>
                      </a:cubicBezTo>
                      <a:cubicBezTo>
                        <a:pt x="15160" y="9970"/>
                        <a:pt x="16243" y="7804"/>
                        <a:pt x="16243" y="7804"/>
                      </a:cubicBezTo>
                      <a:cubicBezTo>
                        <a:pt x="16243" y="7804"/>
                        <a:pt x="16243" y="9970"/>
                        <a:pt x="15160" y="11053"/>
                      </a:cubicBezTo>
                      <a:cubicBezTo>
                        <a:pt x="15160" y="12136"/>
                        <a:pt x="17325" y="8887"/>
                        <a:pt x="17325" y="9970"/>
                      </a:cubicBezTo>
                      <a:lnTo>
                        <a:pt x="17325" y="8887"/>
                      </a:lnTo>
                      <a:cubicBezTo>
                        <a:pt x="18408" y="8887"/>
                        <a:pt x="18408" y="11053"/>
                        <a:pt x="19491" y="11053"/>
                      </a:cubicBezTo>
                      <a:cubicBezTo>
                        <a:pt x="19491" y="13218"/>
                        <a:pt x="18408" y="12136"/>
                        <a:pt x="17325" y="13218"/>
                      </a:cubicBezTo>
                      <a:cubicBezTo>
                        <a:pt x="17325" y="13218"/>
                        <a:pt x="17325" y="14301"/>
                        <a:pt x="17325" y="14301"/>
                      </a:cubicBezTo>
                      <a:cubicBezTo>
                        <a:pt x="18408" y="13218"/>
                        <a:pt x="19491" y="12136"/>
                        <a:pt x="20574" y="12136"/>
                      </a:cubicBezTo>
                      <a:cubicBezTo>
                        <a:pt x="19491" y="15384"/>
                        <a:pt x="20574" y="16467"/>
                        <a:pt x="20574" y="1646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09" name="Полилиния: фигура 3908">
                  <a:extLst>
                    <a:ext uri="{FF2B5EF4-FFF2-40B4-BE49-F238E27FC236}">
                      <a16:creationId xmlns:a16="http://schemas.microsoft.com/office/drawing/2014/main" id="{A14C9D96-E5CA-1EE5-74DB-8327B73D00F9}"/>
                    </a:ext>
                  </a:extLst>
                </p:cNvPr>
                <p:cNvSpPr/>
                <p:nvPr/>
              </p:nvSpPr>
              <p:spPr>
                <a:xfrm>
                  <a:off x="11888812" y="627396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10" name="Полилиния: фигура 3909">
                  <a:extLst>
                    <a:ext uri="{FF2B5EF4-FFF2-40B4-BE49-F238E27FC236}">
                      <a16:creationId xmlns:a16="http://schemas.microsoft.com/office/drawing/2014/main" id="{F036BC90-4106-0642-1676-38B04F9E1DA9}"/>
                    </a:ext>
                  </a:extLst>
                </p:cNvPr>
                <p:cNvSpPr/>
                <p:nvPr/>
              </p:nvSpPr>
              <p:spPr>
                <a:xfrm>
                  <a:off x="11892060" y="627396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11" name="Полилиния: фигура 3910">
                  <a:extLst>
                    <a:ext uri="{FF2B5EF4-FFF2-40B4-BE49-F238E27FC236}">
                      <a16:creationId xmlns:a16="http://schemas.microsoft.com/office/drawing/2014/main" id="{A33AB37A-B30A-2EC9-6DFF-92CC55446285}"/>
                    </a:ext>
                  </a:extLst>
                </p:cNvPr>
                <p:cNvSpPr/>
                <p:nvPr/>
              </p:nvSpPr>
              <p:spPr>
                <a:xfrm>
                  <a:off x="11889894" y="626638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12" name="Полилиния: фигура 3911">
                  <a:extLst>
                    <a:ext uri="{FF2B5EF4-FFF2-40B4-BE49-F238E27FC236}">
                      <a16:creationId xmlns:a16="http://schemas.microsoft.com/office/drawing/2014/main" id="{82FAA966-460C-DA45-FBF8-A41DA9567B96}"/>
                    </a:ext>
                  </a:extLst>
                </p:cNvPr>
                <p:cNvSpPr/>
                <p:nvPr/>
              </p:nvSpPr>
              <p:spPr>
                <a:xfrm>
                  <a:off x="11885563" y="6270720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13" name="Полилиния: фигура 3912">
                  <a:extLst>
                    <a:ext uri="{FF2B5EF4-FFF2-40B4-BE49-F238E27FC236}">
                      <a16:creationId xmlns:a16="http://schemas.microsoft.com/office/drawing/2014/main" id="{E6F914D8-6D1C-7330-CBFB-8CBF2ECDD296}"/>
                    </a:ext>
                  </a:extLst>
                </p:cNvPr>
                <p:cNvSpPr/>
                <p:nvPr/>
              </p:nvSpPr>
              <p:spPr>
                <a:xfrm>
                  <a:off x="11880420" y="6268555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1083"/>
                        <a:pt x="812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14" name="Полилиния: фигура 3913">
                  <a:extLst>
                    <a:ext uri="{FF2B5EF4-FFF2-40B4-BE49-F238E27FC236}">
                      <a16:creationId xmlns:a16="http://schemas.microsoft.com/office/drawing/2014/main" id="{3C8C5B4E-C68D-BC8E-5976-7F3C55435819}"/>
                    </a:ext>
                  </a:extLst>
                </p:cNvPr>
                <p:cNvSpPr/>
                <p:nvPr/>
              </p:nvSpPr>
              <p:spPr>
                <a:xfrm>
                  <a:off x="11889894" y="6273969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15" name="Полилиния: фигура 3914">
                  <a:extLst>
                    <a:ext uri="{FF2B5EF4-FFF2-40B4-BE49-F238E27FC236}">
                      <a16:creationId xmlns:a16="http://schemas.microsoft.com/office/drawing/2014/main" id="{9B468238-6EBE-DECD-09FD-A26BE4CCE7B5}"/>
                    </a:ext>
                  </a:extLst>
                </p:cNvPr>
                <p:cNvSpPr/>
                <p:nvPr/>
              </p:nvSpPr>
              <p:spPr>
                <a:xfrm>
                  <a:off x="11892060" y="6269367"/>
                  <a:ext cx="15641" cy="8068"/>
                </a:xfrm>
                <a:custGeom>
                  <a:avLst/>
                  <a:gdLst>
                    <a:gd name="connsiteX0" fmla="*/ 15160 w 15641"/>
                    <a:gd name="connsiteY0" fmla="*/ 1353 h 8068"/>
                    <a:gd name="connsiteX1" fmla="*/ 12994 w 15641"/>
                    <a:gd name="connsiteY1" fmla="*/ 271 h 8068"/>
                    <a:gd name="connsiteX2" fmla="*/ 10828 w 15641"/>
                    <a:gd name="connsiteY2" fmla="*/ 4602 h 8068"/>
                    <a:gd name="connsiteX3" fmla="*/ 11911 w 15641"/>
                    <a:gd name="connsiteY3" fmla="*/ 271 h 8068"/>
                    <a:gd name="connsiteX4" fmla="*/ 9746 w 15641"/>
                    <a:gd name="connsiteY4" fmla="*/ 271 h 8068"/>
                    <a:gd name="connsiteX5" fmla="*/ 6497 w 15641"/>
                    <a:gd name="connsiteY5" fmla="*/ 2436 h 8068"/>
                    <a:gd name="connsiteX6" fmla="*/ 6497 w 15641"/>
                    <a:gd name="connsiteY6" fmla="*/ 1353 h 8068"/>
                    <a:gd name="connsiteX7" fmla="*/ 3248 w 15641"/>
                    <a:gd name="connsiteY7" fmla="*/ 4602 h 8068"/>
                    <a:gd name="connsiteX8" fmla="*/ 4331 w 15641"/>
                    <a:gd name="connsiteY8" fmla="*/ 271 h 8068"/>
                    <a:gd name="connsiteX9" fmla="*/ 4331 w 15641"/>
                    <a:gd name="connsiteY9" fmla="*/ 271 h 8068"/>
                    <a:gd name="connsiteX10" fmla="*/ 2165 w 15641"/>
                    <a:gd name="connsiteY10" fmla="*/ 271 h 8068"/>
                    <a:gd name="connsiteX11" fmla="*/ 1083 w 15641"/>
                    <a:gd name="connsiteY11" fmla="*/ 2436 h 8068"/>
                    <a:gd name="connsiteX12" fmla="*/ 0 w 15641"/>
                    <a:gd name="connsiteY12" fmla="*/ 4602 h 8068"/>
                    <a:gd name="connsiteX13" fmla="*/ 2165 w 15641"/>
                    <a:gd name="connsiteY13" fmla="*/ 3519 h 8068"/>
                    <a:gd name="connsiteX14" fmla="*/ 2165 w 15641"/>
                    <a:gd name="connsiteY14" fmla="*/ 5685 h 8068"/>
                    <a:gd name="connsiteX15" fmla="*/ 3248 w 15641"/>
                    <a:gd name="connsiteY15" fmla="*/ 4602 h 8068"/>
                    <a:gd name="connsiteX16" fmla="*/ 3248 w 15641"/>
                    <a:gd name="connsiteY16" fmla="*/ 6768 h 8068"/>
                    <a:gd name="connsiteX17" fmla="*/ 5414 w 15641"/>
                    <a:gd name="connsiteY17" fmla="*/ 5685 h 8068"/>
                    <a:gd name="connsiteX18" fmla="*/ 5414 w 15641"/>
                    <a:gd name="connsiteY18" fmla="*/ 5685 h 8068"/>
                    <a:gd name="connsiteX19" fmla="*/ 6497 w 15641"/>
                    <a:gd name="connsiteY19" fmla="*/ 3519 h 8068"/>
                    <a:gd name="connsiteX20" fmla="*/ 6497 w 15641"/>
                    <a:gd name="connsiteY20" fmla="*/ 5685 h 8068"/>
                    <a:gd name="connsiteX21" fmla="*/ 6497 w 15641"/>
                    <a:gd name="connsiteY21" fmla="*/ 4602 h 8068"/>
                    <a:gd name="connsiteX22" fmla="*/ 9746 w 15641"/>
                    <a:gd name="connsiteY22" fmla="*/ 7851 h 8068"/>
                    <a:gd name="connsiteX23" fmla="*/ 9746 w 15641"/>
                    <a:gd name="connsiteY23" fmla="*/ 6768 h 8068"/>
                    <a:gd name="connsiteX24" fmla="*/ 7580 w 15641"/>
                    <a:gd name="connsiteY24" fmla="*/ 7851 h 8068"/>
                    <a:gd name="connsiteX25" fmla="*/ 8663 w 15641"/>
                    <a:gd name="connsiteY25" fmla="*/ 3519 h 8068"/>
                    <a:gd name="connsiteX26" fmla="*/ 9746 w 15641"/>
                    <a:gd name="connsiteY26" fmla="*/ 6768 h 8068"/>
                    <a:gd name="connsiteX27" fmla="*/ 11911 w 15641"/>
                    <a:gd name="connsiteY27" fmla="*/ 6768 h 8068"/>
                    <a:gd name="connsiteX28" fmla="*/ 11911 w 15641"/>
                    <a:gd name="connsiteY28" fmla="*/ 7851 h 8068"/>
                    <a:gd name="connsiteX29" fmla="*/ 14077 w 15641"/>
                    <a:gd name="connsiteY29" fmla="*/ 6768 h 8068"/>
                    <a:gd name="connsiteX30" fmla="*/ 14077 w 15641"/>
                    <a:gd name="connsiteY30" fmla="*/ 6768 h 8068"/>
                    <a:gd name="connsiteX31" fmla="*/ 15160 w 15641"/>
                    <a:gd name="connsiteY31" fmla="*/ 5685 h 8068"/>
                    <a:gd name="connsiteX32" fmla="*/ 15160 w 15641"/>
                    <a:gd name="connsiteY32" fmla="*/ 6768 h 8068"/>
                    <a:gd name="connsiteX33" fmla="*/ 15160 w 15641"/>
                    <a:gd name="connsiteY33" fmla="*/ 1353 h 8068"/>
                    <a:gd name="connsiteX34" fmla="*/ 14077 w 15641"/>
                    <a:gd name="connsiteY34" fmla="*/ 3519 h 8068"/>
                    <a:gd name="connsiteX35" fmla="*/ 15160 w 15641"/>
                    <a:gd name="connsiteY35" fmla="*/ 1353 h 8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5641" h="8068">
                      <a:moveTo>
                        <a:pt x="15160" y="1353"/>
                      </a:moveTo>
                      <a:cubicBezTo>
                        <a:pt x="14077" y="-812"/>
                        <a:pt x="14077" y="271"/>
                        <a:pt x="12994" y="271"/>
                      </a:cubicBezTo>
                      <a:cubicBezTo>
                        <a:pt x="11911" y="1353"/>
                        <a:pt x="12994" y="4602"/>
                        <a:pt x="10828" y="4602"/>
                      </a:cubicBezTo>
                      <a:lnTo>
                        <a:pt x="11911" y="271"/>
                      </a:lnTo>
                      <a:cubicBezTo>
                        <a:pt x="10828" y="271"/>
                        <a:pt x="10828" y="271"/>
                        <a:pt x="9746" y="271"/>
                      </a:cubicBezTo>
                      <a:cubicBezTo>
                        <a:pt x="8663" y="271"/>
                        <a:pt x="7580" y="271"/>
                        <a:pt x="6497" y="2436"/>
                      </a:cubicBezTo>
                      <a:cubicBezTo>
                        <a:pt x="6497" y="2436"/>
                        <a:pt x="6497" y="1353"/>
                        <a:pt x="6497" y="1353"/>
                      </a:cubicBezTo>
                      <a:cubicBezTo>
                        <a:pt x="5414" y="1353"/>
                        <a:pt x="4331" y="6768"/>
                        <a:pt x="3248" y="4602"/>
                      </a:cubicBezTo>
                      <a:cubicBezTo>
                        <a:pt x="5414" y="2436"/>
                        <a:pt x="3248" y="2436"/>
                        <a:pt x="4331" y="271"/>
                      </a:cubicBezTo>
                      <a:lnTo>
                        <a:pt x="4331" y="271"/>
                      </a:lnTo>
                      <a:cubicBezTo>
                        <a:pt x="3248" y="271"/>
                        <a:pt x="2165" y="1353"/>
                        <a:pt x="2165" y="271"/>
                      </a:cubicBezTo>
                      <a:cubicBezTo>
                        <a:pt x="2165" y="1353"/>
                        <a:pt x="2165" y="2436"/>
                        <a:pt x="1083" y="2436"/>
                      </a:cubicBezTo>
                      <a:cubicBezTo>
                        <a:pt x="1083" y="2436"/>
                        <a:pt x="1083" y="3519"/>
                        <a:pt x="0" y="4602"/>
                      </a:cubicBezTo>
                      <a:cubicBezTo>
                        <a:pt x="1083" y="3519"/>
                        <a:pt x="1083" y="4602"/>
                        <a:pt x="2165" y="3519"/>
                      </a:cubicBezTo>
                      <a:cubicBezTo>
                        <a:pt x="2165" y="4602"/>
                        <a:pt x="2165" y="3519"/>
                        <a:pt x="2165" y="5685"/>
                      </a:cubicBezTo>
                      <a:lnTo>
                        <a:pt x="3248" y="4602"/>
                      </a:lnTo>
                      <a:cubicBezTo>
                        <a:pt x="3248" y="4602"/>
                        <a:pt x="2165" y="5685"/>
                        <a:pt x="3248" y="6768"/>
                      </a:cubicBezTo>
                      <a:cubicBezTo>
                        <a:pt x="3248" y="5685"/>
                        <a:pt x="4331" y="5685"/>
                        <a:pt x="5414" y="5685"/>
                      </a:cubicBezTo>
                      <a:lnTo>
                        <a:pt x="5414" y="5685"/>
                      </a:lnTo>
                      <a:cubicBezTo>
                        <a:pt x="6497" y="5685"/>
                        <a:pt x="6497" y="5685"/>
                        <a:pt x="6497" y="3519"/>
                      </a:cubicBezTo>
                      <a:lnTo>
                        <a:pt x="6497" y="5685"/>
                      </a:lnTo>
                      <a:lnTo>
                        <a:pt x="6497" y="4602"/>
                      </a:lnTo>
                      <a:cubicBezTo>
                        <a:pt x="7580" y="5685"/>
                        <a:pt x="7580" y="8934"/>
                        <a:pt x="9746" y="7851"/>
                      </a:cubicBezTo>
                      <a:cubicBezTo>
                        <a:pt x="9746" y="7851"/>
                        <a:pt x="9746" y="6768"/>
                        <a:pt x="9746" y="6768"/>
                      </a:cubicBezTo>
                      <a:cubicBezTo>
                        <a:pt x="9746" y="5685"/>
                        <a:pt x="8663" y="7851"/>
                        <a:pt x="7580" y="7851"/>
                      </a:cubicBezTo>
                      <a:cubicBezTo>
                        <a:pt x="7580" y="6768"/>
                        <a:pt x="8663" y="4602"/>
                        <a:pt x="8663" y="3519"/>
                      </a:cubicBezTo>
                      <a:cubicBezTo>
                        <a:pt x="8663" y="5685"/>
                        <a:pt x="9746" y="3519"/>
                        <a:pt x="9746" y="6768"/>
                      </a:cubicBezTo>
                      <a:cubicBezTo>
                        <a:pt x="10828" y="6768"/>
                        <a:pt x="10828" y="5685"/>
                        <a:pt x="11911" y="6768"/>
                      </a:cubicBezTo>
                      <a:lnTo>
                        <a:pt x="11911" y="7851"/>
                      </a:lnTo>
                      <a:cubicBezTo>
                        <a:pt x="11911" y="5685"/>
                        <a:pt x="12994" y="8934"/>
                        <a:pt x="14077" y="6768"/>
                      </a:cubicBezTo>
                      <a:lnTo>
                        <a:pt x="14077" y="6768"/>
                      </a:lnTo>
                      <a:cubicBezTo>
                        <a:pt x="14077" y="5685"/>
                        <a:pt x="14077" y="5685"/>
                        <a:pt x="15160" y="5685"/>
                      </a:cubicBezTo>
                      <a:cubicBezTo>
                        <a:pt x="15160" y="5685"/>
                        <a:pt x="15160" y="5685"/>
                        <a:pt x="15160" y="6768"/>
                      </a:cubicBezTo>
                      <a:cubicBezTo>
                        <a:pt x="15160" y="2436"/>
                        <a:pt x="16243" y="2436"/>
                        <a:pt x="15160" y="1353"/>
                      </a:cubicBezTo>
                      <a:cubicBezTo>
                        <a:pt x="15160" y="1353"/>
                        <a:pt x="15160" y="3519"/>
                        <a:pt x="14077" y="3519"/>
                      </a:cubicBezTo>
                      <a:cubicBezTo>
                        <a:pt x="15160" y="2436"/>
                        <a:pt x="15160" y="271"/>
                        <a:pt x="15160" y="135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16" name="Полилиния: фигура 3915">
                  <a:extLst>
                    <a:ext uri="{FF2B5EF4-FFF2-40B4-BE49-F238E27FC236}">
                      <a16:creationId xmlns:a16="http://schemas.microsoft.com/office/drawing/2014/main" id="{10134093-73BA-3388-523F-A6D21636D0D4}"/>
                    </a:ext>
                  </a:extLst>
                </p:cNvPr>
                <p:cNvSpPr/>
                <p:nvPr/>
              </p:nvSpPr>
              <p:spPr>
                <a:xfrm>
                  <a:off x="11896392" y="6275052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17" name="Полилиния: фигура 3916">
                  <a:extLst>
                    <a:ext uri="{FF2B5EF4-FFF2-40B4-BE49-F238E27FC236}">
                      <a16:creationId xmlns:a16="http://schemas.microsoft.com/office/drawing/2014/main" id="{4DB2C9C2-3E2A-6F1B-52F1-ED354B88C81B}"/>
                    </a:ext>
                  </a:extLst>
                </p:cNvPr>
                <p:cNvSpPr/>
                <p:nvPr/>
              </p:nvSpPr>
              <p:spPr>
                <a:xfrm>
                  <a:off x="11908303" y="6265306"/>
                  <a:ext cx="8662" cy="12392"/>
                </a:xfrm>
                <a:custGeom>
                  <a:avLst/>
                  <a:gdLst>
                    <a:gd name="connsiteX0" fmla="*/ 4331 w 8662"/>
                    <a:gd name="connsiteY0" fmla="*/ 7580 h 12392"/>
                    <a:gd name="connsiteX1" fmla="*/ 5414 w 8662"/>
                    <a:gd name="connsiteY1" fmla="*/ 9746 h 12392"/>
                    <a:gd name="connsiteX2" fmla="*/ 4331 w 8662"/>
                    <a:gd name="connsiteY2" fmla="*/ 5414 h 12392"/>
                    <a:gd name="connsiteX3" fmla="*/ 5414 w 8662"/>
                    <a:gd name="connsiteY3" fmla="*/ 4331 h 12392"/>
                    <a:gd name="connsiteX4" fmla="*/ 6497 w 8662"/>
                    <a:gd name="connsiteY4" fmla="*/ 7580 h 12392"/>
                    <a:gd name="connsiteX5" fmla="*/ 7580 w 8662"/>
                    <a:gd name="connsiteY5" fmla="*/ 7580 h 12392"/>
                    <a:gd name="connsiteX6" fmla="*/ 6497 w 8662"/>
                    <a:gd name="connsiteY6" fmla="*/ 5414 h 12392"/>
                    <a:gd name="connsiteX7" fmla="*/ 6497 w 8662"/>
                    <a:gd name="connsiteY7" fmla="*/ 3249 h 12392"/>
                    <a:gd name="connsiteX8" fmla="*/ 6497 w 8662"/>
                    <a:gd name="connsiteY8" fmla="*/ 4331 h 12392"/>
                    <a:gd name="connsiteX9" fmla="*/ 8663 w 8662"/>
                    <a:gd name="connsiteY9" fmla="*/ 6497 h 12392"/>
                    <a:gd name="connsiteX10" fmla="*/ 6497 w 8662"/>
                    <a:gd name="connsiteY10" fmla="*/ 0 h 12392"/>
                    <a:gd name="connsiteX11" fmla="*/ 6497 w 8662"/>
                    <a:gd name="connsiteY11" fmla="*/ 1083 h 12392"/>
                    <a:gd name="connsiteX12" fmla="*/ 8663 w 8662"/>
                    <a:gd name="connsiteY12" fmla="*/ 3249 h 12392"/>
                    <a:gd name="connsiteX13" fmla="*/ 7580 w 8662"/>
                    <a:gd name="connsiteY13" fmla="*/ 3249 h 12392"/>
                    <a:gd name="connsiteX14" fmla="*/ 7580 w 8662"/>
                    <a:gd name="connsiteY14" fmla="*/ 2166 h 12392"/>
                    <a:gd name="connsiteX15" fmla="*/ 7580 w 8662"/>
                    <a:gd name="connsiteY15" fmla="*/ 1083 h 12392"/>
                    <a:gd name="connsiteX16" fmla="*/ 6497 w 8662"/>
                    <a:gd name="connsiteY16" fmla="*/ 2166 h 12392"/>
                    <a:gd name="connsiteX17" fmla="*/ 5414 w 8662"/>
                    <a:gd name="connsiteY17" fmla="*/ 3249 h 12392"/>
                    <a:gd name="connsiteX18" fmla="*/ 3248 w 8662"/>
                    <a:gd name="connsiteY18" fmla="*/ 4331 h 12392"/>
                    <a:gd name="connsiteX19" fmla="*/ 4331 w 8662"/>
                    <a:gd name="connsiteY19" fmla="*/ 4331 h 12392"/>
                    <a:gd name="connsiteX20" fmla="*/ 4331 w 8662"/>
                    <a:gd name="connsiteY20" fmla="*/ 6497 h 12392"/>
                    <a:gd name="connsiteX21" fmla="*/ 4331 w 8662"/>
                    <a:gd name="connsiteY21" fmla="*/ 7580 h 12392"/>
                    <a:gd name="connsiteX22" fmla="*/ 4331 w 8662"/>
                    <a:gd name="connsiteY22" fmla="*/ 7580 h 12392"/>
                    <a:gd name="connsiteX23" fmla="*/ 2165 w 8662"/>
                    <a:gd name="connsiteY23" fmla="*/ 7580 h 12392"/>
                    <a:gd name="connsiteX24" fmla="*/ 2165 w 8662"/>
                    <a:gd name="connsiteY24" fmla="*/ 10828 h 12392"/>
                    <a:gd name="connsiteX25" fmla="*/ 0 w 8662"/>
                    <a:gd name="connsiteY25" fmla="*/ 11911 h 12392"/>
                    <a:gd name="connsiteX26" fmla="*/ 1083 w 8662"/>
                    <a:gd name="connsiteY26" fmla="*/ 11911 h 12392"/>
                    <a:gd name="connsiteX27" fmla="*/ 3248 w 8662"/>
                    <a:gd name="connsiteY27" fmla="*/ 11911 h 12392"/>
                    <a:gd name="connsiteX28" fmla="*/ 3248 w 8662"/>
                    <a:gd name="connsiteY28" fmla="*/ 9746 h 12392"/>
                    <a:gd name="connsiteX29" fmla="*/ 4331 w 8662"/>
                    <a:gd name="connsiteY29" fmla="*/ 7580 h 12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8662" h="12392">
                      <a:moveTo>
                        <a:pt x="4331" y="7580"/>
                      </a:moveTo>
                      <a:cubicBezTo>
                        <a:pt x="5414" y="7580"/>
                        <a:pt x="4331" y="8663"/>
                        <a:pt x="5414" y="9746"/>
                      </a:cubicBezTo>
                      <a:cubicBezTo>
                        <a:pt x="5414" y="8663"/>
                        <a:pt x="4331" y="7580"/>
                        <a:pt x="4331" y="5414"/>
                      </a:cubicBezTo>
                      <a:cubicBezTo>
                        <a:pt x="5414" y="6497"/>
                        <a:pt x="5414" y="4331"/>
                        <a:pt x="5414" y="4331"/>
                      </a:cubicBezTo>
                      <a:cubicBezTo>
                        <a:pt x="5414" y="5414"/>
                        <a:pt x="6497" y="7580"/>
                        <a:pt x="6497" y="7580"/>
                      </a:cubicBezTo>
                      <a:cubicBezTo>
                        <a:pt x="6497" y="6497"/>
                        <a:pt x="7580" y="7580"/>
                        <a:pt x="7580" y="7580"/>
                      </a:cubicBezTo>
                      <a:cubicBezTo>
                        <a:pt x="5414" y="6497"/>
                        <a:pt x="7580" y="6497"/>
                        <a:pt x="6497" y="5414"/>
                      </a:cubicBezTo>
                      <a:cubicBezTo>
                        <a:pt x="5414" y="4331"/>
                        <a:pt x="6497" y="3249"/>
                        <a:pt x="6497" y="3249"/>
                      </a:cubicBezTo>
                      <a:cubicBezTo>
                        <a:pt x="7580" y="4331"/>
                        <a:pt x="6497" y="4331"/>
                        <a:pt x="6497" y="4331"/>
                      </a:cubicBezTo>
                      <a:cubicBezTo>
                        <a:pt x="7580" y="6497"/>
                        <a:pt x="7580" y="5414"/>
                        <a:pt x="8663" y="6497"/>
                      </a:cubicBezTo>
                      <a:cubicBezTo>
                        <a:pt x="7580" y="3249"/>
                        <a:pt x="9746" y="2166"/>
                        <a:pt x="6497" y="0"/>
                      </a:cubicBezTo>
                      <a:cubicBezTo>
                        <a:pt x="5414" y="0"/>
                        <a:pt x="6497" y="0"/>
                        <a:pt x="6497" y="1083"/>
                      </a:cubicBezTo>
                      <a:cubicBezTo>
                        <a:pt x="7580" y="1083"/>
                        <a:pt x="8663" y="2166"/>
                        <a:pt x="8663" y="3249"/>
                      </a:cubicBezTo>
                      <a:cubicBezTo>
                        <a:pt x="7580" y="3249"/>
                        <a:pt x="8663" y="4331"/>
                        <a:pt x="7580" y="3249"/>
                      </a:cubicBezTo>
                      <a:cubicBezTo>
                        <a:pt x="7580" y="3249"/>
                        <a:pt x="7580" y="3249"/>
                        <a:pt x="7580" y="2166"/>
                      </a:cubicBezTo>
                      <a:cubicBezTo>
                        <a:pt x="7580" y="2166"/>
                        <a:pt x="7580" y="1083"/>
                        <a:pt x="7580" y="1083"/>
                      </a:cubicBezTo>
                      <a:cubicBezTo>
                        <a:pt x="7580" y="1083"/>
                        <a:pt x="6497" y="1083"/>
                        <a:pt x="6497" y="2166"/>
                      </a:cubicBezTo>
                      <a:cubicBezTo>
                        <a:pt x="6497" y="2166"/>
                        <a:pt x="5414" y="2166"/>
                        <a:pt x="5414" y="3249"/>
                      </a:cubicBezTo>
                      <a:cubicBezTo>
                        <a:pt x="4331" y="4331"/>
                        <a:pt x="3248" y="4331"/>
                        <a:pt x="3248" y="4331"/>
                      </a:cubicBezTo>
                      <a:lnTo>
                        <a:pt x="4331" y="4331"/>
                      </a:lnTo>
                      <a:cubicBezTo>
                        <a:pt x="4331" y="5414"/>
                        <a:pt x="4331" y="5414"/>
                        <a:pt x="4331" y="6497"/>
                      </a:cubicBezTo>
                      <a:cubicBezTo>
                        <a:pt x="4331" y="6497"/>
                        <a:pt x="4331" y="7580"/>
                        <a:pt x="4331" y="7580"/>
                      </a:cubicBezTo>
                      <a:cubicBezTo>
                        <a:pt x="3248" y="7580"/>
                        <a:pt x="3248" y="7580"/>
                        <a:pt x="4331" y="7580"/>
                      </a:cubicBezTo>
                      <a:cubicBezTo>
                        <a:pt x="3248" y="7580"/>
                        <a:pt x="3248" y="8663"/>
                        <a:pt x="2165" y="7580"/>
                      </a:cubicBezTo>
                      <a:cubicBezTo>
                        <a:pt x="2165" y="8663"/>
                        <a:pt x="2165" y="9746"/>
                        <a:pt x="2165" y="10828"/>
                      </a:cubicBezTo>
                      <a:cubicBezTo>
                        <a:pt x="1083" y="11911"/>
                        <a:pt x="1083" y="10828"/>
                        <a:pt x="0" y="11911"/>
                      </a:cubicBezTo>
                      <a:cubicBezTo>
                        <a:pt x="1083" y="12994"/>
                        <a:pt x="1083" y="11911"/>
                        <a:pt x="1083" y="11911"/>
                      </a:cubicBezTo>
                      <a:cubicBezTo>
                        <a:pt x="1083" y="10828"/>
                        <a:pt x="2165" y="10828"/>
                        <a:pt x="3248" y="11911"/>
                      </a:cubicBezTo>
                      <a:cubicBezTo>
                        <a:pt x="3248" y="11911"/>
                        <a:pt x="3248" y="10828"/>
                        <a:pt x="3248" y="9746"/>
                      </a:cubicBezTo>
                      <a:cubicBezTo>
                        <a:pt x="4331" y="8663"/>
                        <a:pt x="4331" y="7580"/>
                        <a:pt x="4331" y="75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18" name="Полилиния: фигура 3917">
                  <a:extLst>
                    <a:ext uri="{FF2B5EF4-FFF2-40B4-BE49-F238E27FC236}">
                      <a16:creationId xmlns:a16="http://schemas.microsoft.com/office/drawing/2014/main" id="{0E2E1D32-A737-C70B-5DF5-57D2046C1693}"/>
                    </a:ext>
                  </a:extLst>
                </p:cNvPr>
                <p:cNvSpPr/>
                <p:nvPr/>
              </p:nvSpPr>
              <p:spPr>
                <a:xfrm>
                  <a:off x="11909386" y="6273969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19" name="Полилиния: фигура 3918">
                  <a:extLst>
                    <a:ext uri="{FF2B5EF4-FFF2-40B4-BE49-F238E27FC236}">
                      <a16:creationId xmlns:a16="http://schemas.microsoft.com/office/drawing/2014/main" id="{11E249CF-4423-A6ED-5B49-AFC4E937D7AA}"/>
                    </a:ext>
                  </a:extLst>
                </p:cNvPr>
                <p:cNvSpPr/>
                <p:nvPr/>
              </p:nvSpPr>
              <p:spPr>
                <a:xfrm>
                  <a:off x="11909386" y="6268555"/>
                  <a:ext cx="481" cy="1531"/>
                </a:xfrm>
                <a:custGeom>
                  <a:avLst/>
                  <a:gdLst>
                    <a:gd name="connsiteX0" fmla="*/ 0 w 481"/>
                    <a:gd name="connsiteY0" fmla="*/ 0 h 1531"/>
                    <a:gd name="connsiteX1" fmla="*/ 0 w 481"/>
                    <a:gd name="connsiteY1" fmla="*/ 1083 h 1531"/>
                    <a:gd name="connsiteX2" fmla="*/ 0 w 481"/>
                    <a:gd name="connsiteY2" fmla="*/ 0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531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1083"/>
                      </a:cubicBezTo>
                      <a:cubicBezTo>
                        <a:pt x="1083" y="2166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20" name="Полилиния: фигура 3919">
                  <a:extLst>
                    <a:ext uri="{FF2B5EF4-FFF2-40B4-BE49-F238E27FC236}">
                      <a16:creationId xmlns:a16="http://schemas.microsoft.com/office/drawing/2014/main" id="{FD348090-F84F-08BD-9FC6-20EA3E4C1A08}"/>
                    </a:ext>
                  </a:extLst>
                </p:cNvPr>
                <p:cNvSpPr/>
                <p:nvPr/>
              </p:nvSpPr>
              <p:spPr>
                <a:xfrm>
                  <a:off x="11918048" y="6270991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21" name="Полилиния: фигура 3920">
                  <a:extLst>
                    <a:ext uri="{FF2B5EF4-FFF2-40B4-BE49-F238E27FC236}">
                      <a16:creationId xmlns:a16="http://schemas.microsoft.com/office/drawing/2014/main" id="{EE8F5B38-A9AB-C4BF-B216-C36260802B1B}"/>
                    </a:ext>
                  </a:extLst>
                </p:cNvPr>
                <p:cNvSpPr/>
                <p:nvPr/>
              </p:nvSpPr>
              <p:spPr>
                <a:xfrm>
                  <a:off x="11914800" y="6262058"/>
                  <a:ext cx="4552" cy="5414"/>
                </a:xfrm>
                <a:custGeom>
                  <a:avLst/>
                  <a:gdLst>
                    <a:gd name="connsiteX0" fmla="*/ 1083 w 4552"/>
                    <a:gd name="connsiteY0" fmla="*/ 0 h 5414"/>
                    <a:gd name="connsiteX1" fmla="*/ 0 w 4552"/>
                    <a:gd name="connsiteY1" fmla="*/ 2166 h 5414"/>
                    <a:gd name="connsiteX2" fmla="*/ 4331 w 4552"/>
                    <a:gd name="connsiteY2" fmla="*/ 5414 h 5414"/>
                    <a:gd name="connsiteX3" fmla="*/ 2165 w 4552"/>
                    <a:gd name="connsiteY3" fmla="*/ 2166 h 5414"/>
                    <a:gd name="connsiteX4" fmla="*/ 3248 w 4552"/>
                    <a:gd name="connsiteY4" fmla="*/ 1083 h 5414"/>
                    <a:gd name="connsiteX5" fmla="*/ 1083 w 4552"/>
                    <a:gd name="connsiteY5" fmla="*/ 0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52" h="5414">
                      <a:moveTo>
                        <a:pt x="1083" y="0"/>
                      </a:moveTo>
                      <a:cubicBezTo>
                        <a:pt x="1083" y="1083"/>
                        <a:pt x="2165" y="2166"/>
                        <a:pt x="0" y="2166"/>
                      </a:cubicBezTo>
                      <a:cubicBezTo>
                        <a:pt x="1083" y="4331"/>
                        <a:pt x="3248" y="4331"/>
                        <a:pt x="4331" y="5414"/>
                      </a:cubicBezTo>
                      <a:cubicBezTo>
                        <a:pt x="5414" y="5414"/>
                        <a:pt x="2165" y="3248"/>
                        <a:pt x="2165" y="2166"/>
                      </a:cubicBezTo>
                      <a:cubicBezTo>
                        <a:pt x="3248" y="3248"/>
                        <a:pt x="2165" y="1083"/>
                        <a:pt x="3248" y="1083"/>
                      </a:cubicBezTo>
                      <a:cubicBezTo>
                        <a:pt x="2165" y="1083"/>
                        <a:pt x="2165" y="1083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22" name="Полилиния: фигура 3921">
                  <a:extLst>
                    <a:ext uri="{FF2B5EF4-FFF2-40B4-BE49-F238E27FC236}">
                      <a16:creationId xmlns:a16="http://schemas.microsoft.com/office/drawing/2014/main" id="{CBC557AD-9B92-0531-B292-FBAF430EAC63}"/>
                    </a:ext>
                  </a:extLst>
                </p:cNvPr>
                <p:cNvSpPr/>
                <p:nvPr/>
              </p:nvSpPr>
              <p:spPr>
                <a:xfrm>
                  <a:off x="11918048" y="6238235"/>
                  <a:ext cx="9745" cy="28154"/>
                </a:xfrm>
                <a:custGeom>
                  <a:avLst/>
                  <a:gdLst>
                    <a:gd name="connsiteX0" fmla="*/ 5414 w 9745"/>
                    <a:gd name="connsiteY0" fmla="*/ 23823 h 28154"/>
                    <a:gd name="connsiteX1" fmla="*/ 5414 w 9745"/>
                    <a:gd name="connsiteY1" fmla="*/ 22740 h 28154"/>
                    <a:gd name="connsiteX2" fmla="*/ 5414 w 9745"/>
                    <a:gd name="connsiteY2" fmla="*/ 23823 h 28154"/>
                    <a:gd name="connsiteX3" fmla="*/ 7580 w 9745"/>
                    <a:gd name="connsiteY3" fmla="*/ 22740 h 28154"/>
                    <a:gd name="connsiteX4" fmla="*/ 6497 w 9745"/>
                    <a:gd name="connsiteY4" fmla="*/ 22740 h 28154"/>
                    <a:gd name="connsiteX5" fmla="*/ 6497 w 9745"/>
                    <a:gd name="connsiteY5" fmla="*/ 20574 h 28154"/>
                    <a:gd name="connsiteX6" fmla="*/ 4331 w 9745"/>
                    <a:gd name="connsiteY6" fmla="*/ 19491 h 28154"/>
                    <a:gd name="connsiteX7" fmla="*/ 8663 w 9745"/>
                    <a:gd name="connsiteY7" fmla="*/ 18408 h 28154"/>
                    <a:gd name="connsiteX8" fmla="*/ 4331 w 9745"/>
                    <a:gd name="connsiteY8" fmla="*/ 17326 h 28154"/>
                    <a:gd name="connsiteX9" fmla="*/ 6497 w 9745"/>
                    <a:gd name="connsiteY9" fmla="*/ 15160 h 28154"/>
                    <a:gd name="connsiteX10" fmla="*/ 6497 w 9745"/>
                    <a:gd name="connsiteY10" fmla="*/ 16243 h 28154"/>
                    <a:gd name="connsiteX11" fmla="*/ 6497 w 9745"/>
                    <a:gd name="connsiteY11" fmla="*/ 15160 h 28154"/>
                    <a:gd name="connsiteX12" fmla="*/ 8663 w 9745"/>
                    <a:gd name="connsiteY12" fmla="*/ 15160 h 28154"/>
                    <a:gd name="connsiteX13" fmla="*/ 8663 w 9745"/>
                    <a:gd name="connsiteY13" fmla="*/ 12994 h 28154"/>
                    <a:gd name="connsiteX14" fmla="*/ 9746 w 9745"/>
                    <a:gd name="connsiteY14" fmla="*/ 12994 h 28154"/>
                    <a:gd name="connsiteX15" fmla="*/ 8663 w 9745"/>
                    <a:gd name="connsiteY15" fmla="*/ 8663 h 28154"/>
                    <a:gd name="connsiteX16" fmla="*/ 9746 w 9745"/>
                    <a:gd name="connsiteY16" fmla="*/ 7580 h 28154"/>
                    <a:gd name="connsiteX17" fmla="*/ 5414 w 9745"/>
                    <a:gd name="connsiteY17" fmla="*/ 7580 h 28154"/>
                    <a:gd name="connsiteX18" fmla="*/ 5414 w 9745"/>
                    <a:gd name="connsiteY18" fmla="*/ 5414 h 28154"/>
                    <a:gd name="connsiteX19" fmla="*/ 8663 w 9745"/>
                    <a:gd name="connsiteY19" fmla="*/ 5414 h 28154"/>
                    <a:gd name="connsiteX20" fmla="*/ 7580 w 9745"/>
                    <a:gd name="connsiteY20" fmla="*/ 4331 h 28154"/>
                    <a:gd name="connsiteX21" fmla="*/ 9746 w 9745"/>
                    <a:gd name="connsiteY21" fmla="*/ 3249 h 28154"/>
                    <a:gd name="connsiteX22" fmla="*/ 7580 w 9745"/>
                    <a:gd name="connsiteY22" fmla="*/ 2166 h 28154"/>
                    <a:gd name="connsiteX23" fmla="*/ 5414 w 9745"/>
                    <a:gd name="connsiteY23" fmla="*/ 1083 h 28154"/>
                    <a:gd name="connsiteX24" fmla="*/ 6497 w 9745"/>
                    <a:gd name="connsiteY24" fmla="*/ 0 h 28154"/>
                    <a:gd name="connsiteX25" fmla="*/ 2166 w 9745"/>
                    <a:gd name="connsiteY25" fmla="*/ 1083 h 28154"/>
                    <a:gd name="connsiteX26" fmla="*/ 3248 w 9745"/>
                    <a:gd name="connsiteY26" fmla="*/ 6497 h 28154"/>
                    <a:gd name="connsiteX27" fmla="*/ 5414 w 9745"/>
                    <a:gd name="connsiteY27" fmla="*/ 7580 h 28154"/>
                    <a:gd name="connsiteX28" fmla="*/ 3248 w 9745"/>
                    <a:gd name="connsiteY28" fmla="*/ 7580 h 28154"/>
                    <a:gd name="connsiteX29" fmla="*/ 5414 w 9745"/>
                    <a:gd name="connsiteY29" fmla="*/ 7580 h 28154"/>
                    <a:gd name="connsiteX30" fmla="*/ 3248 w 9745"/>
                    <a:gd name="connsiteY30" fmla="*/ 8663 h 28154"/>
                    <a:gd name="connsiteX31" fmla="*/ 5414 w 9745"/>
                    <a:gd name="connsiteY31" fmla="*/ 9746 h 28154"/>
                    <a:gd name="connsiteX32" fmla="*/ 2166 w 9745"/>
                    <a:gd name="connsiteY32" fmla="*/ 9746 h 28154"/>
                    <a:gd name="connsiteX33" fmla="*/ 2166 w 9745"/>
                    <a:gd name="connsiteY33" fmla="*/ 18408 h 28154"/>
                    <a:gd name="connsiteX34" fmla="*/ 4331 w 9745"/>
                    <a:gd name="connsiteY34" fmla="*/ 18408 h 28154"/>
                    <a:gd name="connsiteX35" fmla="*/ 5414 w 9745"/>
                    <a:gd name="connsiteY35" fmla="*/ 23823 h 28154"/>
                    <a:gd name="connsiteX36" fmla="*/ 2166 w 9745"/>
                    <a:gd name="connsiteY36" fmla="*/ 24905 h 28154"/>
                    <a:gd name="connsiteX37" fmla="*/ 3248 w 9745"/>
                    <a:gd name="connsiteY37" fmla="*/ 25988 h 28154"/>
                    <a:gd name="connsiteX38" fmla="*/ 0 w 9745"/>
                    <a:gd name="connsiteY38" fmla="*/ 23823 h 28154"/>
                    <a:gd name="connsiteX39" fmla="*/ 0 w 9745"/>
                    <a:gd name="connsiteY39" fmla="*/ 24905 h 28154"/>
                    <a:gd name="connsiteX40" fmla="*/ 1083 w 9745"/>
                    <a:gd name="connsiteY40" fmla="*/ 24905 h 28154"/>
                    <a:gd name="connsiteX41" fmla="*/ 0 w 9745"/>
                    <a:gd name="connsiteY41" fmla="*/ 25988 h 28154"/>
                    <a:gd name="connsiteX42" fmla="*/ 4331 w 9745"/>
                    <a:gd name="connsiteY42" fmla="*/ 28154 h 28154"/>
                    <a:gd name="connsiteX43" fmla="*/ 7580 w 9745"/>
                    <a:gd name="connsiteY43" fmla="*/ 25988 h 28154"/>
                    <a:gd name="connsiteX44" fmla="*/ 5414 w 9745"/>
                    <a:gd name="connsiteY44" fmla="*/ 23823 h 28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9745" h="28154">
                      <a:moveTo>
                        <a:pt x="5414" y="23823"/>
                      </a:moveTo>
                      <a:cubicBezTo>
                        <a:pt x="5414" y="23823"/>
                        <a:pt x="4331" y="22740"/>
                        <a:pt x="5414" y="22740"/>
                      </a:cubicBezTo>
                      <a:cubicBezTo>
                        <a:pt x="6497" y="22740"/>
                        <a:pt x="6497" y="22740"/>
                        <a:pt x="5414" y="23823"/>
                      </a:cubicBezTo>
                      <a:cubicBezTo>
                        <a:pt x="8663" y="23823"/>
                        <a:pt x="6497" y="22740"/>
                        <a:pt x="7580" y="22740"/>
                      </a:cubicBezTo>
                      <a:cubicBezTo>
                        <a:pt x="7580" y="22740"/>
                        <a:pt x="6497" y="22740"/>
                        <a:pt x="6497" y="22740"/>
                      </a:cubicBezTo>
                      <a:cubicBezTo>
                        <a:pt x="7580" y="21657"/>
                        <a:pt x="5414" y="21657"/>
                        <a:pt x="6497" y="20574"/>
                      </a:cubicBezTo>
                      <a:cubicBezTo>
                        <a:pt x="6497" y="20574"/>
                        <a:pt x="6497" y="19491"/>
                        <a:pt x="4331" y="19491"/>
                      </a:cubicBezTo>
                      <a:cubicBezTo>
                        <a:pt x="6497" y="19491"/>
                        <a:pt x="6497" y="19491"/>
                        <a:pt x="8663" y="18408"/>
                      </a:cubicBezTo>
                      <a:cubicBezTo>
                        <a:pt x="7580" y="18408"/>
                        <a:pt x="5414" y="18408"/>
                        <a:pt x="4331" y="17326"/>
                      </a:cubicBezTo>
                      <a:cubicBezTo>
                        <a:pt x="7580" y="16243"/>
                        <a:pt x="4331" y="16243"/>
                        <a:pt x="6497" y="15160"/>
                      </a:cubicBezTo>
                      <a:cubicBezTo>
                        <a:pt x="6497" y="15160"/>
                        <a:pt x="7580" y="15160"/>
                        <a:pt x="6497" y="16243"/>
                      </a:cubicBezTo>
                      <a:cubicBezTo>
                        <a:pt x="8663" y="16243"/>
                        <a:pt x="6497" y="15160"/>
                        <a:pt x="6497" y="15160"/>
                      </a:cubicBezTo>
                      <a:lnTo>
                        <a:pt x="8663" y="15160"/>
                      </a:lnTo>
                      <a:cubicBezTo>
                        <a:pt x="8663" y="14077"/>
                        <a:pt x="6497" y="12994"/>
                        <a:pt x="8663" y="12994"/>
                      </a:cubicBezTo>
                      <a:lnTo>
                        <a:pt x="9746" y="12994"/>
                      </a:lnTo>
                      <a:cubicBezTo>
                        <a:pt x="8663" y="11911"/>
                        <a:pt x="8663" y="9746"/>
                        <a:pt x="8663" y="8663"/>
                      </a:cubicBezTo>
                      <a:lnTo>
                        <a:pt x="9746" y="7580"/>
                      </a:lnTo>
                      <a:cubicBezTo>
                        <a:pt x="7580" y="5414"/>
                        <a:pt x="8663" y="8663"/>
                        <a:pt x="5414" y="7580"/>
                      </a:cubicBezTo>
                      <a:cubicBezTo>
                        <a:pt x="9746" y="7580"/>
                        <a:pt x="4331" y="6497"/>
                        <a:pt x="5414" y="5414"/>
                      </a:cubicBezTo>
                      <a:cubicBezTo>
                        <a:pt x="7580" y="5414"/>
                        <a:pt x="6497" y="6497"/>
                        <a:pt x="8663" y="5414"/>
                      </a:cubicBezTo>
                      <a:cubicBezTo>
                        <a:pt x="6497" y="5414"/>
                        <a:pt x="7580" y="5414"/>
                        <a:pt x="7580" y="4331"/>
                      </a:cubicBezTo>
                      <a:cubicBezTo>
                        <a:pt x="9746" y="4331"/>
                        <a:pt x="7580" y="3249"/>
                        <a:pt x="9746" y="3249"/>
                      </a:cubicBezTo>
                      <a:cubicBezTo>
                        <a:pt x="9746" y="3249"/>
                        <a:pt x="8663" y="3249"/>
                        <a:pt x="7580" y="2166"/>
                      </a:cubicBezTo>
                      <a:cubicBezTo>
                        <a:pt x="6497" y="2166"/>
                        <a:pt x="5414" y="1083"/>
                        <a:pt x="5414" y="1083"/>
                      </a:cubicBezTo>
                      <a:cubicBezTo>
                        <a:pt x="6497" y="1083"/>
                        <a:pt x="6497" y="0"/>
                        <a:pt x="6497" y="0"/>
                      </a:cubicBezTo>
                      <a:cubicBezTo>
                        <a:pt x="6497" y="1083"/>
                        <a:pt x="3248" y="0"/>
                        <a:pt x="2166" y="1083"/>
                      </a:cubicBezTo>
                      <a:cubicBezTo>
                        <a:pt x="3248" y="2166"/>
                        <a:pt x="4331" y="5414"/>
                        <a:pt x="3248" y="6497"/>
                      </a:cubicBezTo>
                      <a:cubicBezTo>
                        <a:pt x="6497" y="6497"/>
                        <a:pt x="3248" y="7580"/>
                        <a:pt x="5414" y="7580"/>
                      </a:cubicBezTo>
                      <a:cubicBezTo>
                        <a:pt x="4331" y="7580"/>
                        <a:pt x="3248" y="7580"/>
                        <a:pt x="3248" y="7580"/>
                      </a:cubicBezTo>
                      <a:cubicBezTo>
                        <a:pt x="3248" y="8663"/>
                        <a:pt x="4331" y="7580"/>
                        <a:pt x="5414" y="7580"/>
                      </a:cubicBezTo>
                      <a:cubicBezTo>
                        <a:pt x="5414" y="8663"/>
                        <a:pt x="4331" y="8663"/>
                        <a:pt x="3248" y="8663"/>
                      </a:cubicBezTo>
                      <a:cubicBezTo>
                        <a:pt x="3248" y="9746"/>
                        <a:pt x="4331" y="8663"/>
                        <a:pt x="5414" y="9746"/>
                      </a:cubicBezTo>
                      <a:lnTo>
                        <a:pt x="2166" y="9746"/>
                      </a:lnTo>
                      <a:cubicBezTo>
                        <a:pt x="3248" y="11911"/>
                        <a:pt x="4331" y="16243"/>
                        <a:pt x="2166" y="18408"/>
                      </a:cubicBezTo>
                      <a:lnTo>
                        <a:pt x="4331" y="18408"/>
                      </a:lnTo>
                      <a:cubicBezTo>
                        <a:pt x="3248" y="21657"/>
                        <a:pt x="3248" y="22740"/>
                        <a:pt x="5414" y="23823"/>
                      </a:cubicBezTo>
                      <a:cubicBezTo>
                        <a:pt x="4331" y="23823"/>
                        <a:pt x="4331" y="24905"/>
                        <a:pt x="2166" y="24905"/>
                      </a:cubicBezTo>
                      <a:lnTo>
                        <a:pt x="3248" y="25988"/>
                      </a:lnTo>
                      <a:cubicBezTo>
                        <a:pt x="2166" y="24905"/>
                        <a:pt x="1083" y="24905"/>
                        <a:pt x="0" y="23823"/>
                      </a:cubicBezTo>
                      <a:cubicBezTo>
                        <a:pt x="0" y="24905"/>
                        <a:pt x="0" y="24905"/>
                        <a:pt x="0" y="24905"/>
                      </a:cubicBezTo>
                      <a:lnTo>
                        <a:pt x="1083" y="24905"/>
                      </a:lnTo>
                      <a:cubicBezTo>
                        <a:pt x="2166" y="25988"/>
                        <a:pt x="1083" y="25988"/>
                        <a:pt x="0" y="25988"/>
                      </a:cubicBezTo>
                      <a:cubicBezTo>
                        <a:pt x="1083" y="28154"/>
                        <a:pt x="3248" y="27071"/>
                        <a:pt x="4331" y="28154"/>
                      </a:cubicBezTo>
                      <a:cubicBezTo>
                        <a:pt x="2166" y="24905"/>
                        <a:pt x="8663" y="28154"/>
                        <a:pt x="7580" y="25988"/>
                      </a:cubicBezTo>
                      <a:cubicBezTo>
                        <a:pt x="7580" y="23823"/>
                        <a:pt x="6497" y="24905"/>
                        <a:pt x="5414" y="2382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23" name="Полилиния: фигура 3922">
                  <a:extLst>
                    <a:ext uri="{FF2B5EF4-FFF2-40B4-BE49-F238E27FC236}">
                      <a16:creationId xmlns:a16="http://schemas.microsoft.com/office/drawing/2014/main" id="{DB732329-F5F5-77CF-1E95-C6EF94F576EB}"/>
                    </a:ext>
                  </a:extLst>
                </p:cNvPr>
                <p:cNvSpPr/>
                <p:nvPr/>
              </p:nvSpPr>
              <p:spPr>
                <a:xfrm>
                  <a:off x="11918048" y="626205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24" name="Полилиния: фигура 3923">
                  <a:extLst>
                    <a:ext uri="{FF2B5EF4-FFF2-40B4-BE49-F238E27FC236}">
                      <a16:creationId xmlns:a16="http://schemas.microsoft.com/office/drawing/2014/main" id="{CC2A5ECA-08A7-626A-CF32-D1C23A56BC3C}"/>
                    </a:ext>
                  </a:extLst>
                </p:cNvPr>
                <p:cNvSpPr/>
                <p:nvPr/>
              </p:nvSpPr>
              <p:spPr>
                <a:xfrm>
                  <a:off x="11924064" y="6240401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25" name="Полилиния: фигура 3924">
                  <a:extLst>
                    <a:ext uri="{FF2B5EF4-FFF2-40B4-BE49-F238E27FC236}">
                      <a16:creationId xmlns:a16="http://schemas.microsoft.com/office/drawing/2014/main" id="{079D6D29-9E9A-5F52-D5F0-6CE9E3F52BAB}"/>
                    </a:ext>
                  </a:extLst>
                </p:cNvPr>
                <p:cNvSpPr/>
                <p:nvPr/>
              </p:nvSpPr>
              <p:spPr>
                <a:xfrm>
                  <a:off x="11918048" y="626314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26" name="Полилиния: фигура 3925">
                  <a:extLst>
                    <a:ext uri="{FF2B5EF4-FFF2-40B4-BE49-F238E27FC236}">
                      <a16:creationId xmlns:a16="http://schemas.microsoft.com/office/drawing/2014/main" id="{CB645DCF-736A-1BFB-CD92-CE0A40328DA6}"/>
                    </a:ext>
                  </a:extLst>
                </p:cNvPr>
                <p:cNvSpPr/>
                <p:nvPr/>
              </p:nvSpPr>
              <p:spPr>
                <a:xfrm>
                  <a:off x="11921297" y="626638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27" name="Полилиния: фигура 3926">
                  <a:extLst>
                    <a:ext uri="{FF2B5EF4-FFF2-40B4-BE49-F238E27FC236}">
                      <a16:creationId xmlns:a16="http://schemas.microsoft.com/office/drawing/2014/main" id="{057DAF47-8359-A490-25B7-01A489D7EEBD}"/>
                    </a:ext>
                  </a:extLst>
                </p:cNvPr>
                <p:cNvSpPr/>
                <p:nvPr/>
              </p:nvSpPr>
              <p:spPr>
                <a:xfrm>
                  <a:off x="11925899" y="6236069"/>
                  <a:ext cx="811" cy="10828"/>
                </a:xfrm>
                <a:custGeom>
                  <a:avLst/>
                  <a:gdLst>
                    <a:gd name="connsiteX0" fmla="*/ 812 w 811"/>
                    <a:gd name="connsiteY0" fmla="*/ 0 h 10828"/>
                    <a:gd name="connsiteX1" fmla="*/ 812 w 811"/>
                    <a:gd name="connsiteY1" fmla="*/ 0 h 10828"/>
                    <a:gd name="connsiteX2" fmla="*/ 812 w 81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10828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28" name="Полилиния: фигура 3927">
                  <a:extLst>
                    <a:ext uri="{FF2B5EF4-FFF2-40B4-BE49-F238E27FC236}">
                      <a16:creationId xmlns:a16="http://schemas.microsoft.com/office/drawing/2014/main" id="{EC5B6BC1-DEC0-3315-5BC0-C142191F7539}"/>
                    </a:ext>
                  </a:extLst>
                </p:cNvPr>
                <p:cNvSpPr/>
                <p:nvPr/>
              </p:nvSpPr>
              <p:spPr>
                <a:xfrm>
                  <a:off x="11924546" y="622415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29" name="Полилиния: фигура 3928">
                  <a:extLst>
                    <a:ext uri="{FF2B5EF4-FFF2-40B4-BE49-F238E27FC236}">
                      <a16:creationId xmlns:a16="http://schemas.microsoft.com/office/drawing/2014/main" id="{204B82C2-6808-016F-9756-A1C4215BE946}"/>
                    </a:ext>
                  </a:extLst>
                </p:cNvPr>
                <p:cNvSpPr/>
                <p:nvPr/>
              </p:nvSpPr>
              <p:spPr>
                <a:xfrm>
                  <a:off x="11896993" y="6214413"/>
                  <a:ext cx="30800" cy="25988"/>
                </a:xfrm>
                <a:custGeom>
                  <a:avLst/>
                  <a:gdLst>
                    <a:gd name="connsiteX0" fmla="*/ 1564 w 30800"/>
                    <a:gd name="connsiteY0" fmla="*/ 0 h 25988"/>
                    <a:gd name="connsiteX1" fmla="*/ 481 w 30800"/>
                    <a:gd name="connsiteY1" fmla="*/ 3249 h 25988"/>
                    <a:gd name="connsiteX2" fmla="*/ 481 w 30800"/>
                    <a:gd name="connsiteY2" fmla="*/ 2166 h 25988"/>
                    <a:gd name="connsiteX3" fmla="*/ 481 w 30800"/>
                    <a:gd name="connsiteY3" fmla="*/ 6497 h 25988"/>
                    <a:gd name="connsiteX4" fmla="*/ 481 w 30800"/>
                    <a:gd name="connsiteY4" fmla="*/ 5414 h 25988"/>
                    <a:gd name="connsiteX5" fmla="*/ 2647 w 30800"/>
                    <a:gd name="connsiteY5" fmla="*/ 7580 h 25988"/>
                    <a:gd name="connsiteX6" fmla="*/ 3730 w 30800"/>
                    <a:gd name="connsiteY6" fmla="*/ 4331 h 25988"/>
                    <a:gd name="connsiteX7" fmla="*/ 3730 w 30800"/>
                    <a:gd name="connsiteY7" fmla="*/ 5414 h 25988"/>
                    <a:gd name="connsiteX8" fmla="*/ 4813 w 30800"/>
                    <a:gd name="connsiteY8" fmla="*/ 2166 h 25988"/>
                    <a:gd name="connsiteX9" fmla="*/ 6978 w 30800"/>
                    <a:gd name="connsiteY9" fmla="*/ 4331 h 25988"/>
                    <a:gd name="connsiteX10" fmla="*/ 9144 w 30800"/>
                    <a:gd name="connsiteY10" fmla="*/ 4331 h 25988"/>
                    <a:gd name="connsiteX11" fmla="*/ 11310 w 30800"/>
                    <a:gd name="connsiteY11" fmla="*/ 3249 h 25988"/>
                    <a:gd name="connsiteX12" fmla="*/ 11310 w 30800"/>
                    <a:gd name="connsiteY12" fmla="*/ 5414 h 25988"/>
                    <a:gd name="connsiteX13" fmla="*/ 12393 w 30800"/>
                    <a:gd name="connsiteY13" fmla="*/ 4331 h 25988"/>
                    <a:gd name="connsiteX14" fmla="*/ 13475 w 30800"/>
                    <a:gd name="connsiteY14" fmla="*/ 2166 h 25988"/>
                    <a:gd name="connsiteX15" fmla="*/ 14558 w 30800"/>
                    <a:gd name="connsiteY15" fmla="*/ 3249 h 25988"/>
                    <a:gd name="connsiteX16" fmla="*/ 14558 w 30800"/>
                    <a:gd name="connsiteY16" fmla="*/ 4331 h 25988"/>
                    <a:gd name="connsiteX17" fmla="*/ 15641 w 30800"/>
                    <a:gd name="connsiteY17" fmla="*/ 4331 h 25988"/>
                    <a:gd name="connsiteX18" fmla="*/ 17807 w 30800"/>
                    <a:gd name="connsiteY18" fmla="*/ 2166 h 25988"/>
                    <a:gd name="connsiteX19" fmla="*/ 16724 w 30800"/>
                    <a:gd name="connsiteY19" fmla="*/ 6497 h 25988"/>
                    <a:gd name="connsiteX20" fmla="*/ 18889 w 30800"/>
                    <a:gd name="connsiteY20" fmla="*/ 5414 h 25988"/>
                    <a:gd name="connsiteX21" fmla="*/ 19972 w 30800"/>
                    <a:gd name="connsiteY21" fmla="*/ 4331 h 25988"/>
                    <a:gd name="connsiteX22" fmla="*/ 24304 w 30800"/>
                    <a:gd name="connsiteY22" fmla="*/ 4331 h 25988"/>
                    <a:gd name="connsiteX23" fmla="*/ 22138 w 30800"/>
                    <a:gd name="connsiteY23" fmla="*/ 5414 h 25988"/>
                    <a:gd name="connsiteX24" fmla="*/ 18889 w 30800"/>
                    <a:gd name="connsiteY24" fmla="*/ 6497 h 25988"/>
                    <a:gd name="connsiteX25" fmla="*/ 22138 w 30800"/>
                    <a:gd name="connsiteY25" fmla="*/ 8663 h 25988"/>
                    <a:gd name="connsiteX26" fmla="*/ 21055 w 30800"/>
                    <a:gd name="connsiteY26" fmla="*/ 9746 h 25988"/>
                    <a:gd name="connsiteX27" fmla="*/ 23221 w 30800"/>
                    <a:gd name="connsiteY27" fmla="*/ 11911 h 25988"/>
                    <a:gd name="connsiteX28" fmla="*/ 22138 w 30800"/>
                    <a:gd name="connsiteY28" fmla="*/ 11911 h 25988"/>
                    <a:gd name="connsiteX29" fmla="*/ 23221 w 30800"/>
                    <a:gd name="connsiteY29" fmla="*/ 14077 h 25988"/>
                    <a:gd name="connsiteX30" fmla="*/ 25387 w 30800"/>
                    <a:gd name="connsiteY30" fmla="*/ 12994 h 25988"/>
                    <a:gd name="connsiteX31" fmla="*/ 25387 w 30800"/>
                    <a:gd name="connsiteY31" fmla="*/ 15160 h 25988"/>
                    <a:gd name="connsiteX32" fmla="*/ 29718 w 30800"/>
                    <a:gd name="connsiteY32" fmla="*/ 16243 h 25988"/>
                    <a:gd name="connsiteX33" fmla="*/ 27552 w 30800"/>
                    <a:gd name="connsiteY33" fmla="*/ 17326 h 25988"/>
                    <a:gd name="connsiteX34" fmla="*/ 23221 w 30800"/>
                    <a:gd name="connsiteY34" fmla="*/ 16243 h 25988"/>
                    <a:gd name="connsiteX35" fmla="*/ 25387 w 30800"/>
                    <a:gd name="connsiteY35" fmla="*/ 18408 h 25988"/>
                    <a:gd name="connsiteX36" fmla="*/ 23221 w 30800"/>
                    <a:gd name="connsiteY36" fmla="*/ 18408 h 25988"/>
                    <a:gd name="connsiteX37" fmla="*/ 26469 w 30800"/>
                    <a:gd name="connsiteY37" fmla="*/ 19491 h 25988"/>
                    <a:gd name="connsiteX38" fmla="*/ 25387 w 30800"/>
                    <a:gd name="connsiteY38" fmla="*/ 19491 h 25988"/>
                    <a:gd name="connsiteX39" fmla="*/ 26469 w 30800"/>
                    <a:gd name="connsiteY39" fmla="*/ 25988 h 25988"/>
                    <a:gd name="connsiteX40" fmla="*/ 30801 w 30800"/>
                    <a:gd name="connsiteY40" fmla="*/ 24905 h 25988"/>
                    <a:gd name="connsiteX41" fmla="*/ 26469 w 30800"/>
                    <a:gd name="connsiteY41" fmla="*/ 22740 h 25988"/>
                    <a:gd name="connsiteX42" fmla="*/ 28635 w 30800"/>
                    <a:gd name="connsiteY42" fmla="*/ 22740 h 25988"/>
                    <a:gd name="connsiteX43" fmla="*/ 25387 w 30800"/>
                    <a:gd name="connsiteY43" fmla="*/ 22740 h 25988"/>
                    <a:gd name="connsiteX44" fmla="*/ 25387 w 30800"/>
                    <a:gd name="connsiteY44" fmla="*/ 21657 h 25988"/>
                    <a:gd name="connsiteX45" fmla="*/ 29718 w 30800"/>
                    <a:gd name="connsiteY45" fmla="*/ 21657 h 25988"/>
                    <a:gd name="connsiteX46" fmla="*/ 28635 w 30800"/>
                    <a:gd name="connsiteY46" fmla="*/ 21657 h 25988"/>
                    <a:gd name="connsiteX47" fmla="*/ 29718 w 30800"/>
                    <a:gd name="connsiteY47" fmla="*/ 21657 h 25988"/>
                    <a:gd name="connsiteX48" fmla="*/ 28635 w 30800"/>
                    <a:gd name="connsiteY48" fmla="*/ 18408 h 25988"/>
                    <a:gd name="connsiteX49" fmla="*/ 28635 w 30800"/>
                    <a:gd name="connsiteY49" fmla="*/ 19491 h 25988"/>
                    <a:gd name="connsiteX50" fmla="*/ 27552 w 30800"/>
                    <a:gd name="connsiteY50" fmla="*/ 19491 h 25988"/>
                    <a:gd name="connsiteX51" fmla="*/ 29718 w 30800"/>
                    <a:gd name="connsiteY51" fmla="*/ 17326 h 25988"/>
                    <a:gd name="connsiteX52" fmla="*/ 26469 w 30800"/>
                    <a:gd name="connsiteY52" fmla="*/ 16243 h 25988"/>
                    <a:gd name="connsiteX53" fmla="*/ 29718 w 30800"/>
                    <a:gd name="connsiteY53" fmla="*/ 14077 h 25988"/>
                    <a:gd name="connsiteX54" fmla="*/ 27552 w 30800"/>
                    <a:gd name="connsiteY54" fmla="*/ 12994 h 25988"/>
                    <a:gd name="connsiteX55" fmla="*/ 28635 w 30800"/>
                    <a:gd name="connsiteY55" fmla="*/ 11911 h 25988"/>
                    <a:gd name="connsiteX56" fmla="*/ 28635 w 30800"/>
                    <a:gd name="connsiteY56" fmla="*/ 11911 h 25988"/>
                    <a:gd name="connsiteX57" fmla="*/ 28635 w 30800"/>
                    <a:gd name="connsiteY57" fmla="*/ 11911 h 25988"/>
                    <a:gd name="connsiteX58" fmla="*/ 28635 w 30800"/>
                    <a:gd name="connsiteY58" fmla="*/ 11911 h 25988"/>
                    <a:gd name="connsiteX59" fmla="*/ 27552 w 30800"/>
                    <a:gd name="connsiteY59" fmla="*/ 10828 h 25988"/>
                    <a:gd name="connsiteX60" fmla="*/ 28635 w 30800"/>
                    <a:gd name="connsiteY60" fmla="*/ 10828 h 25988"/>
                    <a:gd name="connsiteX61" fmla="*/ 26469 w 30800"/>
                    <a:gd name="connsiteY61" fmla="*/ 8663 h 25988"/>
                    <a:gd name="connsiteX62" fmla="*/ 22138 w 30800"/>
                    <a:gd name="connsiteY62" fmla="*/ 9746 h 25988"/>
                    <a:gd name="connsiteX63" fmla="*/ 24304 w 30800"/>
                    <a:gd name="connsiteY63" fmla="*/ 7580 h 25988"/>
                    <a:gd name="connsiteX64" fmla="*/ 23221 w 30800"/>
                    <a:gd name="connsiteY64" fmla="*/ 6497 h 25988"/>
                    <a:gd name="connsiteX65" fmla="*/ 26469 w 30800"/>
                    <a:gd name="connsiteY65" fmla="*/ 5414 h 25988"/>
                    <a:gd name="connsiteX66" fmla="*/ 23221 w 30800"/>
                    <a:gd name="connsiteY66" fmla="*/ 4331 h 25988"/>
                    <a:gd name="connsiteX67" fmla="*/ 24304 w 30800"/>
                    <a:gd name="connsiteY67" fmla="*/ 3249 h 25988"/>
                    <a:gd name="connsiteX68" fmla="*/ 23221 w 30800"/>
                    <a:gd name="connsiteY68" fmla="*/ 3249 h 25988"/>
                    <a:gd name="connsiteX69" fmla="*/ 22138 w 30800"/>
                    <a:gd name="connsiteY69" fmla="*/ 4331 h 25988"/>
                    <a:gd name="connsiteX70" fmla="*/ 21055 w 30800"/>
                    <a:gd name="connsiteY70" fmla="*/ 1083 h 25988"/>
                    <a:gd name="connsiteX71" fmla="*/ 19972 w 30800"/>
                    <a:gd name="connsiteY71" fmla="*/ 2166 h 25988"/>
                    <a:gd name="connsiteX72" fmla="*/ 18889 w 30800"/>
                    <a:gd name="connsiteY72" fmla="*/ 3249 h 25988"/>
                    <a:gd name="connsiteX73" fmla="*/ 17807 w 30800"/>
                    <a:gd name="connsiteY73" fmla="*/ 2166 h 25988"/>
                    <a:gd name="connsiteX74" fmla="*/ 15641 w 30800"/>
                    <a:gd name="connsiteY74" fmla="*/ 5414 h 25988"/>
                    <a:gd name="connsiteX75" fmla="*/ 14558 w 30800"/>
                    <a:gd name="connsiteY75" fmla="*/ 4331 h 25988"/>
                    <a:gd name="connsiteX76" fmla="*/ 15641 w 30800"/>
                    <a:gd name="connsiteY76" fmla="*/ 3249 h 25988"/>
                    <a:gd name="connsiteX77" fmla="*/ 13475 w 30800"/>
                    <a:gd name="connsiteY77" fmla="*/ 3249 h 25988"/>
                    <a:gd name="connsiteX78" fmla="*/ 12393 w 30800"/>
                    <a:gd name="connsiteY78" fmla="*/ 1083 h 25988"/>
                    <a:gd name="connsiteX79" fmla="*/ 10227 w 30800"/>
                    <a:gd name="connsiteY79" fmla="*/ 2166 h 25988"/>
                    <a:gd name="connsiteX80" fmla="*/ 9144 w 30800"/>
                    <a:gd name="connsiteY80" fmla="*/ 4331 h 25988"/>
                    <a:gd name="connsiteX81" fmla="*/ 11310 w 30800"/>
                    <a:gd name="connsiteY81" fmla="*/ 5414 h 25988"/>
                    <a:gd name="connsiteX82" fmla="*/ 11310 w 30800"/>
                    <a:gd name="connsiteY82" fmla="*/ 7580 h 25988"/>
                    <a:gd name="connsiteX83" fmla="*/ 9144 w 30800"/>
                    <a:gd name="connsiteY83" fmla="*/ 6497 h 25988"/>
                    <a:gd name="connsiteX84" fmla="*/ 9144 w 30800"/>
                    <a:gd name="connsiteY84" fmla="*/ 3249 h 25988"/>
                    <a:gd name="connsiteX85" fmla="*/ 6978 w 30800"/>
                    <a:gd name="connsiteY85" fmla="*/ 4331 h 25988"/>
                    <a:gd name="connsiteX86" fmla="*/ 1564 w 30800"/>
                    <a:gd name="connsiteY86" fmla="*/ 0 h 25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30800" h="25988">
                      <a:moveTo>
                        <a:pt x="1564" y="0"/>
                      </a:moveTo>
                      <a:cubicBezTo>
                        <a:pt x="481" y="1083"/>
                        <a:pt x="481" y="1083"/>
                        <a:pt x="481" y="3249"/>
                      </a:cubicBezTo>
                      <a:lnTo>
                        <a:pt x="481" y="2166"/>
                      </a:lnTo>
                      <a:cubicBezTo>
                        <a:pt x="481" y="3249"/>
                        <a:pt x="-602" y="4331"/>
                        <a:pt x="481" y="6497"/>
                      </a:cubicBezTo>
                      <a:lnTo>
                        <a:pt x="481" y="5414"/>
                      </a:lnTo>
                      <a:cubicBezTo>
                        <a:pt x="481" y="3249"/>
                        <a:pt x="1564" y="6497"/>
                        <a:pt x="2647" y="7580"/>
                      </a:cubicBezTo>
                      <a:cubicBezTo>
                        <a:pt x="3730" y="6497"/>
                        <a:pt x="2647" y="3249"/>
                        <a:pt x="3730" y="4331"/>
                      </a:cubicBezTo>
                      <a:cubicBezTo>
                        <a:pt x="3730" y="4331"/>
                        <a:pt x="3730" y="5414"/>
                        <a:pt x="3730" y="5414"/>
                      </a:cubicBezTo>
                      <a:cubicBezTo>
                        <a:pt x="4813" y="5414"/>
                        <a:pt x="3730" y="2166"/>
                        <a:pt x="4813" y="2166"/>
                      </a:cubicBezTo>
                      <a:cubicBezTo>
                        <a:pt x="5896" y="5414"/>
                        <a:pt x="5896" y="5414"/>
                        <a:pt x="6978" y="4331"/>
                      </a:cubicBezTo>
                      <a:cubicBezTo>
                        <a:pt x="6978" y="3249"/>
                        <a:pt x="8061" y="2166"/>
                        <a:pt x="9144" y="4331"/>
                      </a:cubicBezTo>
                      <a:cubicBezTo>
                        <a:pt x="10227" y="3249"/>
                        <a:pt x="10227" y="4331"/>
                        <a:pt x="11310" y="3249"/>
                      </a:cubicBezTo>
                      <a:cubicBezTo>
                        <a:pt x="11310" y="5414"/>
                        <a:pt x="12393" y="3249"/>
                        <a:pt x="11310" y="5414"/>
                      </a:cubicBezTo>
                      <a:cubicBezTo>
                        <a:pt x="11310" y="3249"/>
                        <a:pt x="12393" y="3249"/>
                        <a:pt x="12393" y="4331"/>
                      </a:cubicBezTo>
                      <a:cubicBezTo>
                        <a:pt x="12393" y="4331"/>
                        <a:pt x="13475" y="5414"/>
                        <a:pt x="13475" y="2166"/>
                      </a:cubicBezTo>
                      <a:cubicBezTo>
                        <a:pt x="14558" y="4331"/>
                        <a:pt x="13475" y="2166"/>
                        <a:pt x="14558" y="3249"/>
                      </a:cubicBezTo>
                      <a:cubicBezTo>
                        <a:pt x="14558" y="4331"/>
                        <a:pt x="14558" y="3249"/>
                        <a:pt x="14558" y="4331"/>
                      </a:cubicBezTo>
                      <a:cubicBezTo>
                        <a:pt x="14558" y="5414"/>
                        <a:pt x="15641" y="2166"/>
                        <a:pt x="15641" y="4331"/>
                      </a:cubicBezTo>
                      <a:cubicBezTo>
                        <a:pt x="16724" y="5414"/>
                        <a:pt x="16724" y="3249"/>
                        <a:pt x="17807" y="2166"/>
                      </a:cubicBezTo>
                      <a:cubicBezTo>
                        <a:pt x="18889" y="3249"/>
                        <a:pt x="17807" y="4331"/>
                        <a:pt x="16724" y="6497"/>
                      </a:cubicBezTo>
                      <a:cubicBezTo>
                        <a:pt x="17807" y="4331"/>
                        <a:pt x="17807" y="5414"/>
                        <a:pt x="18889" y="5414"/>
                      </a:cubicBezTo>
                      <a:cubicBezTo>
                        <a:pt x="18889" y="5414"/>
                        <a:pt x="18889" y="4331"/>
                        <a:pt x="19972" y="4331"/>
                      </a:cubicBezTo>
                      <a:cubicBezTo>
                        <a:pt x="21055" y="5414"/>
                        <a:pt x="22138" y="4331"/>
                        <a:pt x="24304" y="4331"/>
                      </a:cubicBezTo>
                      <a:cubicBezTo>
                        <a:pt x="22138" y="6497"/>
                        <a:pt x="23221" y="3249"/>
                        <a:pt x="22138" y="5414"/>
                      </a:cubicBezTo>
                      <a:cubicBezTo>
                        <a:pt x="19972" y="5414"/>
                        <a:pt x="19972" y="5414"/>
                        <a:pt x="18889" y="6497"/>
                      </a:cubicBezTo>
                      <a:cubicBezTo>
                        <a:pt x="19972" y="7580"/>
                        <a:pt x="19972" y="7580"/>
                        <a:pt x="22138" y="8663"/>
                      </a:cubicBezTo>
                      <a:cubicBezTo>
                        <a:pt x="22138" y="9746"/>
                        <a:pt x="21055" y="8663"/>
                        <a:pt x="21055" y="9746"/>
                      </a:cubicBezTo>
                      <a:cubicBezTo>
                        <a:pt x="19972" y="10828"/>
                        <a:pt x="24304" y="9746"/>
                        <a:pt x="23221" y="11911"/>
                      </a:cubicBezTo>
                      <a:lnTo>
                        <a:pt x="22138" y="11911"/>
                      </a:lnTo>
                      <a:cubicBezTo>
                        <a:pt x="24304" y="11911"/>
                        <a:pt x="22138" y="14077"/>
                        <a:pt x="23221" y="14077"/>
                      </a:cubicBezTo>
                      <a:cubicBezTo>
                        <a:pt x="24304" y="14077"/>
                        <a:pt x="24304" y="12994"/>
                        <a:pt x="25387" y="12994"/>
                      </a:cubicBezTo>
                      <a:cubicBezTo>
                        <a:pt x="22138" y="14077"/>
                        <a:pt x="27552" y="14077"/>
                        <a:pt x="25387" y="15160"/>
                      </a:cubicBezTo>
                      <a:cubicBezTo>
                        <a:pt x="27552" y="14077"/>
                        <a:pt x="29718" y="15160"/>
                        <a:pt x="29718" y="16243"/>
                      </a:cubicBezTo>
                      <a:cubicBezTo>
                        <a:pt x="28635" y="16243"/>
                        <a:pt x="28635" y="16243"/>
                        <a:pt x="27552" y="17326"/>
                      </a:cubicBezTo>
                      <a:cubicBezTo>
                        <a:pt x="28635" y="16243"/>
                        <a:pt x="24304" y="17326"/>
                        <a:pt x="23221" y="16243"/>
                      </a:cubicBezTo>
                      <a:cubicBezTo>
                        <a:pt x="24304" y="16243"/>
                        <a:pt x="23221" y="18408"/>
                        <a:pt x="25387" y="18408"/>
                      </a:cubicBezTo>
                      <a:lnTo>
                        <a:pt x="23221" y="18408"/>
                      </a:lnTo>
                      <a:cubicBezTo>
                        <a:pt x="23221" y="19491"/>
                        <a:pt x="27552" y="18408"/>
                        <a:pt x="26469" y="19491"/>
                      </a:cubicBezTo>
                      <a:lnTo>
                        <a:pt x="25387" y="19491"/>
                      </a:lnTo>
                      <a:cubicBezTo>
                        <a:pt x="25387" y="21657"/>
                        <a:pt x="24304" y="23823"/>
                        <a:pt x="26469" y="25988"/>
                      </a:cubicBezTo>
                      <a:cubicBezTo>
                        <a:pt x="27552" y="25988"/>
                        <a:pt x="29718" y="24905"/>
                        <a:pt x="30801" y="24905"/>
                      </a:cubicBezTo>
                      <a:cubicBezTo>
                        <a:pt x="29718" y="23823"/>
                        <a:pt x="27552" y="23823"/>
                        <a:pt x="26469" y="22740"/>
                      </a:cubicBezTo>
                      <a:lnTo>
                        <a:pt x="28635" y="22740"/>
                      </a:lnTo>
                      <a:cubicBezTo>
                        <a:pt x="27552" y="22740"/>
                        <a:pt x="26469" y="21657"/>
                        <a:pt x="25387" y="22740"/>
                      </a:cubicBezTo>
                      <a:cubicBezTo>
                        <a:pt x="24304" y="22740"/>
                        <a:pt x="27552" y="21657"/>
                        <a:pt x="25387" y="21657"/>
                      </a:cubicBezTo>
                      <a:cubicBezTo>
                        <a:pt x="27552" y="21657"/>
                        <a:pt x="27552" y="21657"/>
                        <a:pt x="29718" y="21657"/>
                      </a:cubicBezTo>
                      <a:lnTo>
                        <a:pt x="28635" y="21657"/>
                      </a:lnTo>
                      <a:cubicBezTo>
                        <a:pt x="29718" y="21657"/>
                        <a:pt x="29718" y="21657"/>
                        <a:pt x="29718" y="21657"/>
                      </a:cubicBezTo>
                      <a:cubicBezTo>
                        <a:pt x="26469" y="20574"/>
                        <a:pt x="30801" y="19491"/>
                        <a:pt x="28635" y="18408"/>
                      </a:cubicBezTo>
                      <a:lnTo>
                        <a:pt x="28635" y="19491"/>
                      </a:lnTo>
                      <a:cubicBezTo>
                        <a:pt x="27552" y="19491"/>
                        <a:pt x="27552" y="19491"/>
                        <a:pt x="27552" y="19491"/>
                      </a:cubicBezTo>
                      <a:cubicBezTo>
                        <a:pt x="29718" y="18408"/>
                        <a:pt x="28635" y="18408"/>
                        <a:pt x="29718" y="17326"/>
                      </a:cubicBezTo>
                      <a:cubicBezTo>
                        <a:pt x="28635" y="17326"/>
                        <a:pt x="26469" y="17326"/>
                        <a:pt x="26469" y="16243"/>
                      </a:cubicBezTo>
                      <a:cubicBezTo>
                        <a:pt x="28635" y="16243"/>
                        <a:pt x="27552" y="15160"/>
                        <a:pt x="29718" y="14077"/>
                      </a:cubicBezTo>
                      <a:cubicBezTo>
                        <a:pt x="27552" y="14077"/>
                        <a:pt x="28635" y="12994"/>
                        <a:pt x="27552" y="12994"/>
                      </a:cubicBezTo>
                      <a:cubicBezTo>
                        <a:pt x="26469" y="12994"/>
                        <a:pt x="27552" y="11911"/>
                        <a:pt x="28635" y="11911"/>
                      </a:cubicBezTo>
                      <a:cubicBezTo>
                        <a:pt x="28635" y="11911"/>
                        <a:pt x="28635" y="11911"/>
                        <a:pt x="28635" y="11911"/>
                      </a:cubicBezTo>
                      <a:lnTo>
                        <a:pt x="28635" y="11911"/>
                      </a:lnTo>
                      <a:cubicBezTo>
                        <a:pt x="28635" y="11911"/>
                        <a:pt x="28635" y="11911"/>
                        <a:pt x="28635" y="11911"/>
                      </a:cubicBezTo>
                      <a:cubicBezTo>
                        <a:pt x="28635" y="11911"/>
                        <a:pt x="26469" y="11911"/>
                        <a:pt x="27552" y="10828"/>
                      </a:cubicBezTo>
                      <a:cubicBezTo>
                        <a:pt x="28635" y="10828"/>
                        <a:pt x="28635" y="10828"/>
                        <a:pt x="28635" y="10828"/>
                      </a:cubicBezTo>
                      <a:cubicBezTo>
                        <a:pt x="28635" y="9746"/>
                        <a:pt x="24304" y="10828"/>
                        <a:pt x="26469" y="8663"/>
                      </a:cubicBezTo>
                      <a:cubicBezTo>
                        <a:pt x="25387" y="8663"/>
                        <a:pt x="24304" y="7580"/>
                        <a:pt x="22138" y="9746"/>
                      </a:cubicBezTo>
                      <a:cubicBezTo>
                        <a:pt x="23221" y="8663"/>
                        <a:pt x="24304" y="8663"/>
                        <a:pt x="24304" y="7580"/>
                      </a:cubicBezTo>
                      <a:cubicBezTo>
                        <a:pt x="22138" y="8663"/>
                        <a:pt x="24304" y="6497"/>
                        <a:pt x="23221" y="6497"/>
                      </a:cubicBezTo>
                      <a:cubicBezTo>
                        <a:pt x="25387" y="6497"/>
                        <a:pt x="23221" y="6497"/>
                        <a:pt x="26469" y="5414"/>
                      </a:cubicBezTo>
                      <a:cubicBezTo>
                        <a:pt x="26469" y="4331"/>
                        <a:pt x="24304" y="5414"/>
                        <a:pt x="23221" y="4331"/>
                      </a:cubicBezTo>
                      <a:cubicBezTo>
                        <a:pt x="23221" y="4331"/>
                        <a:pt x="24304" y="3249"/>
                        <a:pt x="24304" y="3249"/>
                      </a:cubicBezTo>
                      <a:cubicBezTo>
                        <a:pt x="23221" y="3249"/>
                        <a:pt x="22138" y="4331"/>
                        <a:pt x="23221" y="3249"/>
                      </a:cubicBezTo>
                      <a:lnTo>
                        <a:pt x="22138" y="4331"/>
                      </a:lnTo>
                      <a:cubicBezTo>
                        <a:pt x="22138" y="3249"/>
                        <a:pt x="21055" y="3249"/>
                        <a:pt x="21055" y="1083"/>
                      </a:cubicBezTo>
                      <a:cubicBezTo>
                        <a:pt x="21055" y="1083"/>
                        <a:pt x="21055" y="2166"/>
                        <a:pt x="19972" y="2166"/>
                      </a:cubicBezTo>
                      <a:cubicBezTo>
                        <a:pt x="19972" y="2166"/>
                        <a:pt x="18889" y="3249"/>
                        <a:pt x="18889" y="3249"/>
                      </a:cubicBezTo>
                      <a:cubicBezTo>
                        <a:pt x="18889" y="2166"/>
                        <a:pt x="17807" y="1083"/>
                        <a:pt x="17807" y="2166"/>
                      </a:cubicBezTo>
                      <a:cubicBezTo>
                        <a:pt x="16724" y="2166"/>
                        <a:pt x="15641" y="4331"/>
                        <a:pt x="15641" y="5414"/>
                      </a:cubicBezTo>
                      <a:cubicBezTo>
                        <a:pt x="15641" y="5414"/>
                        <a:pt x="14558" y="4331"/>
                        <a:pt x="14558" y="4331"/>
                      </a:cubicBezTo>
                      <a:cubicBezTo>
                        <a:pt x="14558" y="4331"/>
                        <a:pt x="14558" y="3249"/>
                        <a:pt x="15641" y="3249"/>
                      </a:cubicBezTo>
                      <a:cubicBezTo>
                        <a:pt x="15641" y="3249"/>
                        <a:pt x="14558" y="1083"/>
                        <a:pt x="13475" y="3249"/>
                      </a:cubicBezTo>
                      <a:cubicBezTo>
                        <a:pt x="12393" y="4331"/>
                        <a:pt x="13475" y="1083"/>
                        <a:pt x="12393" y="1083"/>
                      </a:cubicBezTo>
                      <a:cubicBezTo>
                        <a:pt x="11310" y="3249"/>
                        <a:pt x="11310" y="2166"/>
                        <a:pt x="10227" y="2166"/>
                      </a:cubicBezTo>
                      <a:cubicBezTo>
                        <a:pt x="9144" y="2166"/>
                        <a:pt x="9144" y="2166"/>
                        <a:pt x="9144" y="4331"/>
                      </a:cubicBezTo>
                      <a:cubicBezTo>
                        <a:pt x="9144" y="4331"/>
                        <a:pt x="10227" y="5414"/>
                        <a:pt x="11310" y="5414"/>
                      </a:cubicBezTo>
                      <a:cubicBezTo>
                        <a:pt x="11310" y="6497"/>
                        <a:pt x="11310" y="7580"/>
                        <a:pt x="11310" y="7580"/>
                      </a:cubicBezTo>
                      <a:cubicBezTo>
                        <a:pt x="10227" y="7580"/>
                        <a:pt x="10227" y="6497"/>
                        <a:pt x="9144" y="6497"/>
                      </a:cubicBezTo>
                      <a:lnTo>
                        <a:pt x="9144" y="3249"/>
                      </a:lnTo>
                      <a:cubicBezTo>
                        <a:pt x="8061" y="2166"/>
                        <a:pt x="6978" y="3249"/>
                        <a:pt x="6978" y="4331"/>
                      </a:cubicBezTo>
                      <a:cubicBezTo>
                        <a:pt x="3730" y="1083"/>
                        <a:pt x="2647" y="2166"/>
                        <a:pt x="156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30" name="Полилиния: фигура 3929">
                  <a:extLst>
                    <a:ext uri="{FF2B5EF4-FFF2-40B4-BE49-F238E27FC236}">
                      <a16:creationId xmlns:a16="http://schemas.microsoft.com/office/drawing/2014/main" id="{22FEA3D1-C91E-0C6F-ECCA-15D3BDFB0324}"/>
                    </a:ext>
                  </a:extLst>
                </p:cNvPr>
                <p:cNvSpPr/>
                <p:nvPr/>
              </p:nvSpPr>
              <p:spPr>
                <a:xfrm>
                  <a:off x="11911070" y="6212247"/>
                  <a:ext cx="481" cy="2165"/>
                </a:xfrm>
                <a:custGeom>
                  <a:avLst/>
                  <a:gdLst>
                    <a:gd name="connsiteX0" fmla="*/ 481 w 481"/>
                    <a:gd name="connsiteY0" fmla="*/ 2166 h 2165"/>
                    <a:gd name="connsiteX1" fmla="*/ 481 w 481"/>
                    <a:gd name="connsiteY1" fmla="*/ 2166 h 2165"/>
                    <a:gd name="connsiteX2" fmla="*/ 481 w 481"/>
                    <a:gd name="connsiteY2" fmla="*/ 0 h 2165"/>
                    <a:gd name="connsiteX3" fmla="*/ 481 w 481"/>
                    <a:gd name="connsiteY3" fmla="*/ 2166 h 2165"/>
                    <a:gd name="connsiteX4" fmla="*/ 481 w 481"/>
                    <a:gd name="connsiteY4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1" h="2165">
                      <a:moveTo>
                        <a:pt x="481" y="2166"/>
                      </a:moveTo>
                      <a:cubicBezTo>
                        <a:pt x="481" y="2166"/>
                        <a:pt x="481" y="1083"/>
                        <a:pt x="481" y="2166"/>
                      </a:cubicBezTo>
                      <a:cubicBezTo>
                        <a:pt x="481" y="1083"/>
                        <a:pt x="481" y="0"/>
                        <a:pt x="481" y="0"/>
                      </a:cubicBezTo>
                      <a:lnTo>
                        <a:pt x="481" y="2166"/>
                      </a:lnTo>
                      <a:cubicBezTo>
                        <a:pt x="-602" y="1083"/>
                        <a:pt x="481" y="1083"/>
                        <a:pt x="481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31" name="Полилиния: фигура 3930">
                  <a:extLst>
                    <a:ext uri="{FF2B5EF4-FFF2-40B4-BE49-F238E27FC236}">
                      <a16:creationId xmlns:a16="http://schemas.microsoft.com/office/drawing/2014/main" id="{037BEAF3-C8BC-A006-3532-6EF8010E1753}"/>
                    </a:ext>
                  </a:extLst>
                </p:cNvPr>
                <p:cNvSpPr/>
                <p:nvPr/>
              </p:nvSpPr>
              <p:spPr>
                <a:xfrm>
                  <a:off x="11910468" y="621333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32" name="Полилиния: фигура 3931">
                  <a:extLst>
                    <a:ext uri="{FF2B5EF4-FFF2-40B4-BE49-F238E27FC236}">
                      <a16:creationId xmlns:a16="http://schemas.microsoft.com/office/drawing/2014/main" id="{C5112A07-D6A9-37B9-0FED-E5B880EB0E66}"/>
                    </a:ext>
                  </a:extLst>
                </p:cNvPr>
                <p:cNvSpPr/>
                <p:nvPr/>
              </p:nvSpPr>
              <p:spPr>
                <a:xfrm>
                  <a:off x="11896392" y="621549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33" name="Полилиния: фигура 3932">
                  <a:extLst>
                    <a:ext uri="{FF2B5EF4-FFF2-40B4-BE49-F238E27FC236}">
                      <a16:creationId xmlns:a16="http://schemas.microsoft.com/office/drawing/2014/main" id="{BDD65A6B-FCCC-F8F6-446D-25F2ADBA6599}"/>
                    </a:ext>
                  </a:extLst>
                </p:cNvPr>
                <p:cNvSpPr/>
                <p:nvPr/>
              </p:nvSpPr>
              <p:spPr>
                <a:xfrm>
                  <a:off x="11896392" y="621766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34" name="Полилиния: фигура 3933">
                  <a:extLst>
                    <a:ext uri="{FF2B5EF4-FFF2-40B4-BE49-F238E27FC236}">
                      <a16:creationId xmlns:a16="http://schemas.microsoft.com/office/drawing/2014/main" id="{70F1DA5E-9B88-FFBE-78FF-777332174A65}"/>
                    </a:ext>
                  </a:extLst>
                </p:cNvPr>
                <p:cNvSpPr/>
                <p:nvPr/>
              </p:nvSpPr>
              <p:spPr>
                <a:xfrm>
                  <a:off x="11879066" y="6215200"/>
                  <a:ext cx="17325" cy="17620"/>
                </a:xfrm>
                <a:custGeom>
                  <a:avLst/>
                  <a:gdLst>
                    <a:gd name="connsiteX0" fmla="*/ 2166 w 17325"/>
                    <a:gd name="connsiteY0" fmla="*/ 13289 h 17620"/>
                    <a:gd name="connsiteX1" fmla="*/ 2166 w 17325"/>
                    <a:gd name="connsiteY1" fmla="*/ 15455 h 17620"/>
                    <a:gd name="connsiteX2" fmla="*/ 0 w 17325"/>
                    <a:gd name="connsiteY2" fmla="*/ 14372 h 17620"/>
                    <a:gd name="connsiteX3" fmla="*/ 1083 w 17325"/>
                    <a:gd name="connsiteY3" fmla="*/ 17621 h 17620"/>
                    <a:gd name="connsiteX4" fmla="*/ 7580 w 17325"/>
                    <a:gd name="connsiteY4" fmla="*/ 10041 h 17620"/>
                    <a:gd name="connsiteX5" fmla="*/ 7580 w 17325"/>
                    <a:gd name="connsiteY5" fmla="*/ 11124 h 17620"/>
                    <a:gd name="connsiteX6" fmla="*/ 9746 w 17325"/>
                    <a:gd name="connsiteY6" fmla="*/ 6792 h 17620"/>
                    <a:gd name="connsiteX7" fmla="*/ 10828 w 17325"/>
                    <a:gd name="connsiteY7" fmla="*/ 8958 h 17620"/>
                    <a:gd name="connsiteX8" fmla="*/ 11911 w 17325"/>
                    <a:gd name="connsiteY8" fmla="*/ 6792 h 17620"/>
                    <a:gd name="connsiteX9" fmla="*/ 10828 w 17325"/>
                    <a:gd name="connsiteY9" fmla="*/ 5709 h 17620"/>
                    <a:gd name="connsiteX10" fmla="*/ 11911 w 17325"/>
                    <a:gd name="connsiteY10" fmla="*/ 5709 h 17620"/>
                    <a:gd name="connsiteX11" fmla="*/ 11911 w 17325"/>
                    <a:gd name="connsiteY11" fmla="*/ 5709 h 17620"/>
                    <a:gd name="connsiteX12" fmla="*/ 12994 w 17325"/>
                    <a:gd name="connsiteY12" fmla="*/ 4626 h 17620"/>
                    <a:gd name="connsiteX13" fmla="*/ 12994 w 17325"/>
                    <a:gd name="connsiteY13" fmla="*/ 5709 h 17620"/>
                    <a:gd name="connsiteX14" fmla="*/ 14077 w 17325"/>
                    <a:gd name="connsiteY14" fmla="*/ 4626 h 17620"/>
                    <a:gd name="connsiteX15" fmla="*/ 15160 w 17325"/>
                    <a:gd name="connsiteY15" fmla="*/ 5709 h 17620"/>
                    <a:gd name="connsiteX16" fmla="*/ 17326 w 17325"/>
                    <a:gd name="connsiteY16" fmla="*/ 2461 h 17620"/>
                    <a:gd name="connsiteX17" fmla="*/ 17326 w 17325"/>
                    <a:gd name="connsiteY17" fmla="*/ 295 h 17620"/>
                    <a:gd name="connsiteX18" fmla="*/ 15160 w 17325"/>
                    <a:gd name="connsiteY18" fmla="*/ 2461 h 17620"/>
                    <a:gd name="connsiteX19" fmla="*/ 15160 w 17325"/>
                    <a:gd name="connsiteY19" fmla="*/ 2461 h 17620"/>
                    <a:gd name="connsiteX20" fmla="*/ 14077 w 17325"/>
                    <a:gd name="connsiteY20" fmla="*/ 3544 h 17620"/>
                    <a:gd name="connsiteX21" fmla="*/ 14077 w 17325"/>
                    <a:gd name="connsiteY21" fmla="*/ 1378 h 17620"/>
                    <a:gd name="connsiteX22" fmla="*/ 10828 w 17325"/>
                    <a:gd name="connsiteY22" fmla="*/ 1378 h 17620"/>
                    <a:gd name="connsiteX23" fmla="*/ 10828 w 17325"/>
                    <a:gd name="connsiteY23" fmla="*/ 1378 h 17620"/>
                    <a:gd name="connsiteX24" fmla="*/ 10828 w 17325"/>
                    <a:gd name="connsiteY24" fmla="*/ 2461 h 17620"/>
                    <a:gd name="connsiteX25" fmla="*/ 11911 w 17325"/>
                    <a:gd name="connsiteY25" fmla="*/ 3544 h 17620"/>
                    <a:gd name="connsiteX26" fmla="*/ 12994 w 17325"/>
                    <a:gd name="connsiteY26" fmla="*/ 6792 h 17620"/>
                    <a:gd name="connsiteX27" fmla="*/ 11911 w 17325"/>
                    <a:gd name="connsiteY27" fmla="*/ 6792 h 17620"/>
                    <a:gd name="connsiteX28" fmla="*/ 11911 w 17325"/>
                    <a:gd name="connsiteY28" fmla="*/ 4626 h 17620"/>
                    <a:gd name="connsiteX29" fmla="*/ 11911 w 17325"/>
                    <a:gd name="connsiteY29" fmla="*/ 5709 h 17620"/>
                    <a:gd name="connsiteX30" fmla="*/ 9746 w 17325"/>
                    <a:gd name="connsiteY30" fmla="*/ 3544 h 17620"/>
                    <a:gd name="connsiteX31" fmla="*/ 10828 w 17325"/>
                    <a:gd name="connsiteY31" fmla="*/ 5709 h 17620"/>
                    <a:gd name="connsiteX32" fmla="*/ 7580 w 17325"/>
                    <a:gd name="connsiteY32" fmla="*/ 7875 h 17620"/>
                    <a:gd name="connsiteX33" fmla="*/ 7580 w 17325"/>
                    <a:gd name="connsiteY33" fmla="*/ 6792 h 17620"/>
                    <a:gd name="connsiteX34" fmla="*/ 7580 w 17325"/>
                    <a:gd name="connsiteY34" fmla="*/ 8958 h 17620"/>
                    <a:gd name="connsiteX35" fmla="*/ 5414 w 17325"/>
                    <a:gd name="connsiteY35" fmla="*/ 10041 h 17620"/>
                    <a:gd name="connsiteX36" fmla="*/ 6497 w 17325"/>
                    <a:gd name="connsiteY36" fmla="*/ 11124 h 17620"/>
                    <a:gd name="connsiteX37" fmla="*/ 2166 w 17325"/>
                    <a:gd name="connsiteY37" fmla="*/ 13289 h 17620"/>
                    <a:gd name="connsiteX38" fmla="*/ 2166 w 17325"/>
                    <a:gd name="connsiteY38" fmla="*/ 13289 h 17620"/>
                    <a:gd name="connsiteX39" fmla="*/ 3249 w 17325"/>
                    <a:gd name="connsiteY39" fmla="*/ 15455 h 17620"/>
                    <a:gd name="connsiteX40" fmla="*/ 2166 w 17325"/>
                    <a:gd name="connsiteY40" fmla="*/ 13289 h 17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7325" h="17620">
                      <a:moveTo>
                        <a:pt x="2166" y="13289"/>
                      </a:moveTo>
                      <a:lnTo>
                        <a:pt x="2166" y="15455"/>
                      </a:lnTo>
                      <a:cubicBezTo>
                        <a:pt x="1083" y="14372"/>
                        <a:pt x="1083" y="16538"/>
                        <a:pt x="0" y="14372"/>
                      </a:cubicBezTo>
                      <a:cubicBezTo>
                        <a:pt x="1083" y="16538"/>
                        <a:pt x="-1083" y="15455"/>
                        <a:pt x="1083" y="17621"/>
                      </a:cubicBezTo>
                      <a:cubicBezTo>
                        <a:pt x="2166" y="14372"/>
                        <a:pt x="6497" y="14372"/>
                        <a:pt x="7580" y="10041"/>
                      </a:cubicBezTo>
                      <a:lnTo>
                        <a:pt x="7580" y="11124"/>
                      </a:lnTo>
                      <a:cubicBezTo>
                        <a:pt x="7580" y="7875"/>
                        <a:pt x="10828" y="12206"/>
                        <a:pt x="9746" y="6792"/>
                      </a:cubicBezTo>
                      <a:lnTo>
                        <a:pt x="10828" y="8958"/>
                      </a:lnTo>
                      <a:cubicBezTo>
                        <a:pt x="11911" y="8958"/>
                        <a:pt x="10828" y="4626"/>
                        <a:pt x="11911" y="6792"/>
                      </a:cubicBezTo>
                      <a:lnTo>
                        <a:pt x="10828" y="5709"/>
                      </a:lnTo>
                      <a:cubicBezTo>
                        <a:pt x="10828" y="5709"/>
                        <a:pt x="10828" y="5709"/>
                        <a:pt x="11911" y="5709"/>
                      </a:cubicBezTo>
                      <a:lnTo>
                        <a:pt x="11911" y="5709"/>
                      </a:lnTo>
                      <a:cubicBezTo>
                        <a:pt x="11911" y="4626"/>
                        <a:pt x="11911" y="4626"/>
                        <a:pt x="12994" y="4626"/>
                      </a:cubicBezTo>
                      <a:cubicBezTo>
                        <a:pt x="12994" y="5709"/>
                        <a:pt x="12994" y="4626"/>
                        <a:pt x="12994" y="5709"/>
                      </a:cubicBezTo>
                      <a:cubicBezTo>
                        <a:pt x="14077" y="6792"/>
                        <a:pt x="12994" y="4626"/>
                        <a:pt x="14077" y="4626"/>
                      </a:cubicBezTo>
                      <a:cubicBezTo>
                        <a:pt x="15160" y="5709"/>
                        <a:pt x="14077" y="5709"/>
                        <a:pt x="15160" y="5709"/>
                      </a:cubicBezTo>
                      <a:cubicBezTo>
                        <a:pt x="16243" y="3544"/>
                        <a:pt x="17326" y="6792"/>
                        <a:pt x="17326" y="2461"/>
                      </a:cubicBezTo>
                      <a:cubicBezTo>
                        <a:pt x="17326" y="1378"/>
                        <a:pt x="16243" y="1378"/>
                        <a:pt x="17326" y="295"/>
                      </a:cubicBezTo>
                      <a:cubicBezTo>
                        <a:pt x="16243" y="-788"/>
                        <a:pt x="16243" y="1378"/>
                        <a:pt x="15160" y="2461"/>
                      </a:cubicBezTo>
                      <a:lnTo>
                        <a:pt x="15160" y="2461"/>
                      </a:lnTo>
                      <a:cubicBezTo>
                        <a:pt x="16243" y="6792"/>
                        <a:pt x="14077" y="1378"/>
                        <a:pt x="14077" y="3544"/>
                      </a:cubicBezTo>
                      <a:cubicBezTo>
                        <a:pt x="14077" y="2461"/>
                        <a:pt x="14077" y="1378"/>
                        <a:pt x="14077" y="1378"/>
                      </a:cubicBezTo>
                      <a:cubicBezTo>
                        <a:pt x="11911" y="-788"/>
                        <a:pt x="12994" y="4626"/>
                        <a:pt x="10828" y="1378"/>
                      </a:cubicBezTo>
                      <a:lnTo>
                        <a:pt x="10828" y="1378"/>
                      </a:lnTo>
                      <a:cubicBezTo>
                        <a:pt x="10828" y="1378"/>
                        <a:pt x="10828" y="2461"/>
                        <a:pt x="10828" y="2461"/>
                      </a:cubicBezTo>
                      <a:cubicBezTo>
                        <a:pt x="10828" y="2461"/>
                        <a:pt x="11911" y="3544"/>
                        <a:pt x="11911" y="3544"/>
                      </a:cubicBezTo>
                      <a:cubicBezTo>
                        <a:pt x="11911" y="3544"/>
                        <a:pt x="11911" y="5709"/>
                        <a:pt x="12994" y="6792"/>
                      </a:cubicBezTo>
                      <a:cubicBezTo>
                        <a:pt x="11911" y="5709"/>
                        <a:pt x="12994" y="7875"/>
                        <a:pt x="11911" y="6792"/>
                      </a:cubicBezTo>
                      <a:cubicBezTo>
                        <a:pt x="10828" y="5709"/>
                        <a:pt x="11911" y="5709"/>
                        <a:pt x="11911" y="4626"/>
                      </a:cubicBezTo>
                      <a:lnTo>
                        <a:pt x="11911" y="5709"/>
                      </a:lnTo>
                      <a:cubicBezTo>
                        <a:pt x="11911" y="5709"/>
                        <a:pt x="10828" y="4626"/>
                        <a:pt x="9746" y="3544"/>
                      </a:cubicBezTo>
                      <a:cubicBezTo>
                        <a:pt x="9746" y="4626"/>
                        <a:pt x="10828" y="4626"/>
                        <a:pt x="10828" y="5709"/>
                      </a:cubicBezTo>
                      <a:cubicBezTo>
                        <a:pt x="9746" y="4626"/>
                        <a:pt x="7580" y="5709"/>
                        <a:pt x="7580" y="7875"/>
                      </a:cubicBezTo>
                      <a:cubicBezTo>
                        <a:pt x="7580" y="7875"/>
                        <a:pt x="6497" y="6792"/>
                        <a:pt x="7580" y="6792"/>
                      </a:cubicBezTo>
                      <a:cubicBezTo>
                        <a:pt x="7580" y="6792"/>
                        <a:pt x="7580" y="7875"/>
                        <a:pt x="7580" y="8958"/>
                      </a:cubicBezTo>
                      <a:cubicBezTo>
                        <a:pt x="7580" y="10041"/>
                        <a:pt x="6497" y="10041"/>
                        <a:pt x="5414" y="10041"/>
                      </a:cubicBezTo>
                      <a:lnTo>
                        <a:pt x="6497" y="11124"/>
                      </a:lnTo>
                      <a:cubicBezTo>
                        <a:pt x="5414" y="13289"/>
                        <a:pt x="2166" y="11124"/>
                        <a:pt x="2166" y="13289"/>
                      </a:cubicBezTo>
                      <a:lnTo>
                        <a:pt x="2166" y="13289"/>
                      </a:lnTo>
                      <a:cubicBezTo>
                        <a:pt x="3249" y="13289"/>
                        <a:pt x="4331" y="15455"/>
                        <a:pt x="3249" y="15455"/>
                      </a:cubicBezTo>
                      <a:cubicBezTo>
                        <a:pt x="2166" y="14372"/>
                        <a:pt x="3249" y="14372"/>
                        <a:pt x="2166" y="132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35" name="Полилиния: фигура 3934">
                  <a:extLst>
                    <a:ext uri="{FF2B5EF4-FFF2-40B4-BE49-F238E27FC236}">
                      <a16:creationId xmlns:a16="http://schemas.microsoft.com/office/drawing/2014/main" id="{A7E17740-7996-BCB4-CF48-6907B1392286}"/>
                    </a:ext>
                  </a:extLst>
                </p:cNvPr>
                <p:cNvSpPr/>
                <p:nvPr/>
              </p:nvSpPr>
              <p:spPr>
                <a:xfrm>
                  <a:off x="11878763" y="6231738"/>
                  <a:ext cx="1867" cy="2165"/>
                </a:xfrm>
                <a:custGeom>
                  <a:avLst/>
                  <a:gdLst>
                    <a:gd name="connsiteX0" fmla="*/ 1386 w 1867"/>
                    <a:gd name="connsiteY0" fmla="*/ 1083 h 2165"/>
                    <a:gd name="connsiteX1" fmla="*/ 303 w 1867"/>
                    <a:gd name="connsiteY1" fmla="*/ 0 h 2165"/>
                    <a:gd name="connsiteX2" fmla="*/ 1386 w 1867"/>
                    <a:gd name="connsiteY2" fmla="*/ 2166 h 2165"/>
                    <a:gd name="connsiteX3" fmla="*/ 1386 w 1867"/>
                    <a:gd name="connsiteY3" fmla="*/ 1083 h 2165"/>
                    <a:gd name="connsiteX4" fmla="*/ 1386 w 1867"/>
                    <a:gd name="connsiteY4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7" h="2165">
                      <a:moveTo>
                        <a:pt x="1386" y="1083"/>
                      </a:moveTo>
                      <a:lnTo>
                        <a:pt x="303" y="0"/>
                      </a:lnTo>
                      <a:cubicBezTo>
                        <a:pt x="-780" y="0"/>
                        <a:pt x="1386" y="2166"/>
                        <a:pt x="1386" y="2166"/>
                      </a:cubicBezTo>
                      <a:cubicBezTo>
                        <a:pt x="1386" y="2166"/>
                        <a:pt x="2469" y="2166"/>
                        <a:pt x="1386" y="1083"/>
                      </a:cubicBezTo>
                      <a:cubicBezTo>
                        <a:pt x="1386" y="2166"/>
                        <a:pt x="1386" y="1083"/>
                        <a:pt x="1386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36" name="Полилиния: фигура 3935">
                  <a:extLst>
                    <a:ext uri="{FF2B5EF4-FFF2-40B4-BE49-F238E27FC236}">
                      <a16:creationId xmlns:a16="http://schemas.microsoft.com/office/drawing/2014/main" id="{255514A0-B5BB-64BB-F662-77E9C817353A}"/>
                    </a:ext>
                  </a:extLst>
                </p:cNvPr>
                <p:cNvSpPr/>
                <p:nvPr/>
              </p:nvSpPr>
              <p:spPr>
                <a:xfrm>
                  <a:off x="11870403" y="6233904"/>
                  <a:ext cx="8965" cy="8662"/>
                </a:xfrm>
                <a:custGeom>
                  <a:avLst/>
                  <a:gdLst>
                    <a:gd name="connsiteX0" fmla="*/ 5414 w 8965"/>
                    <a:gd name="connsiteY0" fmla="*/ 4331 h 8662"/>
                    <a:gd name="connsiteX1" fmla="*/ 6497 w 8965"/>
                    <a:gd name="connsiteY1" fmla="*/ 5414 h 8662"/>
                    <a:gd name="connsiteX2" fmla="*/ 8663 w 8965"/>
                    <a:gd name="connsiteY2" fmla="*/ 3249 h 8662"/>
                    <a:gd name="connsiteX3" fmla="*/ 7580 w 8965"/>
                    <a:gd name="connsiteY3" fmla="*/ 1083 h 8662"/>
                    <a:gd name="connsiteX4" fmla="*/ 8663 w 8965"/>
                    <a:gd name="connsiteY4" fmla="*/ 2166 h 8662"/>
                    <a:gd name="connsiteX5" fmla="*/ 7580 w 8965"/>
                    <a:gd name="connsiteY5" fmla="*/ 0 h 8662"/>
                    <a:gd name="connsiteX6" fmla="*/ 7580 w 8965"/>
                    <a:gd name="connsiteY6" fmla="*/ 1083 h 8662"/>
                    <a:gd name="connsiteX7" fmla="*/ 6497 w 8965"/>
                    <a:gd name="connsiteY7" fmla="*/ 0 h 8662"/>
                    <a:gd name="connsiteX8" fmla="*/ 6497 w 8965"/>
                    <a:gd name="connsiteY8" fmla="*/ 1083 h 8662"/>
                    <a:gd name="connsiteX9" fmla="*/ 5414 w 8965"/>
                    <a:gd name="connsiteY9" fmla="*/ 0 h 8662"/>
                    <a:gd name="connsiteX10" fmla="*/ 6497 w 8965"/>
                    <a:gd name="connsiteY10" fmla="*/ 3249 h 8662"/>
                    <a:gd name="connsiteX11" fmla="*/ 4331 w 8965"/>
                    <a:gd name="connsiteY11" fmla="*/ 1083 h 8662"/>
                    <a:gd name="connsiteX12" fmla="*/ 2165 w 8965"/>
                    <a:gd name="connsiteY12" fmla="*/ 2166 h 8662"/>
                    <a:gd name="connsiteX13" fmla="*/ 3248 w 8965"/>
                    <a:gd name="connsiteY13" fmla="*/ 2166 h 8662"/>
                    <a:gd name="connsiteX14" fmla="*/ 4331 w 8965"/>
                    <a:gd name="connsiteY14" fmla="*/ 3249 h 8662"/>
                    <a:gd name="connsiteX15" fmla="*/ 2165 w 8965"/>
                    <a:gd name="connsiteY15" fmla="*/ 2166 h 8662"/>
                    <a:gd name="connsiteX16" fmla="*/ 1083 w 8965"/>
                    <a:gd name="connsiteY16" fmla="*/ 5414 h 8662"/>
                    <a:gd name="connsiteX17" fmla="*/ 3248 w 8965"/>
                    <a:gd name="connsiteY17" fmla="*/ 7580 h 8662"/>
                    <a:gd name="connsiteX18" fmla="*/ 1083 w 8965"/>
                    <a:gd name="connsiteY18" fmla="*/ 6497 h 8662"/>
                    <a:gd name="connsiteX19" fmla="*/ 0 w 8965"/>
                    <a:gd name="connsiteY19" fmla="*/ 6497 h 8662"/>
                    <a:gd name="connsiteX20" fmla="*/ 3248 w 8965"/>
                    <a:gd name="connsiteY20" fmla="*/ 8663 h 8662"/>
                    <a:gd name="connsiteX21" fmla="*/ 5414 w 8965"/>
                    <a:gd name="connsiteY21" fmla="*/ 4331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965" h="8662">
                      <a:moveTo>
                        <a:pt x="5414" y="4331"/>
                      </a:moveTo>
                      <a:cubicBezTo>
                        <a:pt x="5414" y="4331"/>
                        <a:pt x="6497" y="5414"/>
                        <a:pt x="6497" y="5414"/>
                      </a:cubicBezTo>
                      <a:cubicBezTo>
                        <a:pt x="6497" y="4331"/>
                        <a:pt x="7580" y="2166"/>
                        <a:pt x="8663" y="3249"/>
                      </a:cubicBezTo>
                      <a:cubicBezTo>
                        <a:pt x="9746" y="3249"/>
                        <a:pt x="7580" y="1083"/>
                        <a:pt x="7580" y="1083"/>
                      </a:cubicBezTo>
                      <a:lnTo>
                        <a:pt x="8663" y="2166"/>
                      </a:lnTo>
                      <a:cubicBezTo>
                        <a:pt x="7580" y="1083"/>
                        <a:pt x="9746" y="2166"/>
                        <a:pt x="7580" y="0"/>
                      </a:cubicBezTo>
                      <a:cubicBezTo>
                        <a:pt x="7580" y="0"/>
                        <a:pt x="8663" y="1083"/>
                        <a:pt x="7580" y="1083"/>
                      </a:cubicBezTo>
                      <a:lnTo>
                        <a:pt x="6497" y="0"/>
                      </a:lnTo>
                      <a:lnTo>
                        <a:pt x="6497" y="1083"/>
                      </a:lnTo>
                      <a:lnTo>
                        <a:pt x="5414" y="0"/>
                      </a:lnTo>
                      <a:cubicBezTo>
                        <a:pt x="3248" y="0"/>
                        <a:pt x="7580" y="3249"/>
                        <a:pt x="6497" y="3249"/>
                      </a:cubicBezTo>
                      <a:lnTo>
                        <a:pt x="4331" y="1083"/>
                      </a:lnTo>
                      <a:cubicBezTo>
                        <a:pt x="3248" y="1083"/>
                        <a:pt x="4331" y="2166"/>
                        <a:pt x="2165" y="2166"/>
                      </a:cubicBezTo>
                      <a:cubicBezTo>
                        <a:pt x="2165" y="2166"/>
                        <a:pt x="3248" y="3249"/>
                        <a:pt x="3248" y="2166"/>
                      </a:cubicBezTo>
                      <a:cubicBezTo>
                        <a:pt x="3248" y="2166"/>
                        <a:pt x="4331" y="2166"/>
                        <a:pt x="4331" y="3249"/>
                      </a:cubicBezTo>
                      <a:cubicBezTo>
                        <a:pt x="5414" y="5414"/>
                        <a:pt x="3248" y="2166"/>
                        <a:pt x="2165" y="2166"/>
                      </a:cubicBezTo>
                      <a:cubicBezTo>
                        <a:pt x="3248" y="4331"/>
                        <a:pt x="3248" y="6497"/>
                        <a:pt x="1083" y="5414"/>
                      </a:cubicBezTo>
                      <a:cubicBezTo>
                        <a:pt x="2165" y="5414"/>
                        <a:pt x="3248" y="7580"/>
                        <a:pt x="3248" y="7580"/>
                      </a:cubicBezTo>
                      <a:cubicBezTo>
                        <a:pt x="2165" y="7580"/>
                        <a:pt x="2165" y="6497"/>
                        <a:pt x="1083" y="6497"/>
                      </a:cubicBezTo>
                      <a:cubicBezTo>
                        <a:pt x="1083" y="6497"/>
                        <a:pt x="0" y="6497"/>
                        <a:pt x="0" y="6497"/>
                      </a:cubicBezTo>
                      <a:cubicBezTo>
                        <a:pt x="1083" y="6497"/>
                        <a:pt x="3248" y="7580"/>
                        <a:pt x="3248" y="8663"/>
                      </a:cubicBezTo>
                      <a:cubicBezTo>
                        <a:pt x="7580" y="8663"/>
                        <a:pt x="4331" y="5414"/>
                        <a:pt x="5414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37" name="Полилиния: фигура 3936">
                  <a:extLst>
                    <a:ext uri="{FF2B5EF4-FFF2-40B4-BE49-F238E27FC236}">
                      <a16:creationId xmlns:a16="http://schemas.microsoft.com/office/drawing/2014/main" id="{A7A46C88-C6A8-B50A-7095-39558A13D30B}"/>
                    </a:ext>
                  </a:extLst>
                </p:cNvPr>
                <p:cNvSpPr/>
                <p:nvPr/>
              </p:nvSpPr>
              <p:spPr>
                <a:xfrm>
                  <a:off x="11876900" y="623958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938" name="Рисунок 11">
                <a:extLst>
                  <a:ext uri="{FF2B5EF4-FFF2-40B4-BE49-F238E27FC236}">
                    <a16:creationId xmlns:a16="http://schemas.microsoft.com/office/drawing/2014/main" id="{CBF8B2A3-0B4E-9503-60B4-65C66923C44D}"/>
                  </a:ext>
                </a:extLst>
              </p:cNvPr>
              <p:cNvGrpSpPr/>
              <p:nvPr/>
            </p:nvGrpSpPr>
            <p:grpSpPr>
              <a:xfrm>
                <a:off x="11829255" y="6111542"/>
                <a:ext cx="62120" cy="68580"/>
                <a:chOff x="11829255" y="6111542"/>
                <a:chExt cx="62120" cy="68580"/>
              </a:xfrm>
              <a:solidFill>
                <a:srgbClr val="000000"/>
              </a:solidFill>
            </p:grpSpPr>
            <p:sp>
              <p:nvSpPr>
                <p:cNvPr id="3939" name="Полилиния: фигура 3938">
                  <a:extLst>
                    <a:ext uri="{FF2B5EF4-FFF2-40B4-BE49-F238E27FC236}">
                      <a16:creationId xmlns:a16="http://schemas.microsoft.com/office/drawing/2014/main" id="{422E2204-2813-B917-AC23-8BD58DEF5AE1}"/>
                    </a:ext>
                  </a:extLst>
                </p:cNvPr>
                <p:cNvSpPr/>
                <p:nvPr/>
              </p:nvSpPr>
              <p:spPr>
                <a:xfrm>
                  <a:off x="11832504" y="6162436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40" name="Полилиния: фигура 3939">
                  <a:extLst>
                    <a:ext uri="{FF2B5EF4-FFF2-40B4-BE49-F238E27FC236}">
                      <a16:creationId xmlns:a16="http://schemas.microsoft.com/office/drawing/2014/main" id="{AB77225B-6720-5E16-31BF-AE6978F5F3E0}"/>
                    </a:ext>
                  </a:extLst>
                </p:cNvPr>
                <p:cNvSpPr/>
                <p:nvPr/>
              </p:nvSpPr>
              <p:spPr>
                <a:xfrm>
                  <a:off x="11829255" y="6164602"/>
                  <a:ext cx="6497" cy="3248"/>
                </a:xfrm>
                <a:custGeom>
                  <a:avLst/>
                  <a:gdLst>
                    <a:gd name="connsiteX0" fmla="*/ 0 w 6497"/>
                    <a:gd name="connsiteY0" fmla="*/ 3248 h 3248"/>
                    <a:gd name="connsiteX1" fmla="*/ 0 w 6497"/>
                    <a:gd name="connsiteY1" fmla="*/ 3248 h 3248"/>
                    <a:gd name="connsiteX2" fmla="*/ 6497 w 6497"/>
                    <a:gd name="connsiteY2" fmla="*/ 0 h 3248"/>
                    <a:gd name="connsiteX3" fmla="*/ 2166 w 6497"/>
                    <a:gd name="connsiteY3" fmla="*/ 0 h 3248"/>
                    <a:gd name="connsiteX4" fmla="*/ 4332 w 6497"/>
                    <a:gd name="connsiteY4" fmla="*/ 1083 h 3248"/>
                    <a:gd name="connsiteX5" fmla="*/ 1083 w 6497"/>
                    <a:gd name="connsiteY5" fmla="*/ 1083 h 3248"/>
                    <a:gd name="connsiteX6" fmla="*/ 2166 w 6497"/>
                    <a:gd name="connsiteY6" fmla="*/ 2166 h 3248"/>
                    <a:gd name="connsiteX7" fmla="*/ 0 w 6497"/>
                    <a:gd name="connsiteY7" fmla="*/ 3248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97" h="3248">
                      <a:moveTo>
                        <a:pt x="0" y="3248"/>
                      </a:moveTo>
                      <a:lnTo>
                        <a:pt x="0" y="3248"/>
                      </a:lnTo>
                      <a:cubicBezTo>
                        <a:pt x="4332" y="1083"/>
                        <a:pt x="3249" y="2166"/>
                        <a:pt x="6497" y="0"/>
                      </a:cubicBezTo>
                      <a:cubicBezTo>
                        <a:pt x="5414" y="0"/>
                        <a:pt x="4332" y="0"/>
                        <a:pt x="2166" y="0"/>
                      </a:cubicBezTo>
                      <a:cubicBezTo>
                        <a:pt x="2166" y="0"/>
                        <a:pt x="4332" y="0"/>
                        <a:pt x="4332" y="1083"/>
                      </a:cubicBezTo>
                      <a:cubicBezTo>
                        <a:pt x="3249" y="1083"/>
                        <a:pt x="3249" y="1083"/>
                        <a:pt x="1083" y="1083"/>
                      </a:cubicBezTo>
                      <a:cubicBezTo>
                        <a:pt x="0" y="2166"/>
                        <a:pt x="2166" y="1083"/>
                        <a:pt x="2166" y="2166"/>
                      </a:cubicBezTo>
                      <a:lnTo>
                        <a:pt x="0" y="32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41" name="Полилиния: фигура 3940">
                  <a:extLst>
                    <a:ext uri="{FF2B5EF4-FFF2-40B4-BE49-F238E27FC236}">
                      <a16:creationId xmlns:a16="http://schemas.microsoft.com/office/drawing/2014/main" id="{11817E54-9C12-E7A1-9E68-7DE0D3459E19}"/>
                    </a:ext>
                  </a:extLst>
                </p:cNvPr>
                <p:cNvSpPr/>
                <p:nvPr/>
              </p:nvSpPr>
              <p:spPr>
                <a:xfrm>
                  <a:off x="11831421" y="6165685"/>
                  <a:ext cx="2165" cy="1082"/>
                </a:xfrm>
                <a:custGeom>
                  <a:avLst/>
                  <a:gdLst>
                    <a:gd name="connsiteX0" fmla="*/ 2166 w 2165"/>
                    <a:gd name="connsiteY0" fmla="*/ 0 h 1082"/>
                    <a:gd name="connsiteX1" fmla="*/ 0 w 2165"/>
                    <a:gd name="connsiteY1" fmla="*/ 1083 h 1082"/>
                    <a:gd name="connsiteX2" fmla="*/ 2166 w 2165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">
                      <a:moveTo>
                        <a:pt x="2166" y="0"/>
                      </a:moveTo>
                      <a:cubicBezTo>
                        <a:pt x="1083" y="0"/>
                        <a:pt x="1083" y="1083"/>
                        <a:pt x="0" y="1083"/>
                      </a:cubicBezTo>
                      <a:cubicBezTo>
                        <a:pt x="1083" y="1083"/>
                        <a:pt x="2166" y="1083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42" name="Полилиния: фигура 3941">
                  <a:extLst>
                    <a:ext uri="{FF2B5EF4-FFF2-40B4-BE49-F238E27FC236}">
                      <a16:creationId xmlns:a16="http://schemas.microsoft.com/office/drawing/2014/main" id="{7E7B0A41-6760-4ED7-40AD-49A8F40DC0DE}"/>
                    </a:ext>
                  </a:extLst>
                </p:cNvPr>
                <p:cNvSpPr/>
                <p:nvPr/>
              </p:nvSpPr>
              <p:spPr>
                <a:xfrm>
                  <a:off x="11832504" y="6166767"/>
                  <a:ext cx="2165" cy="1082"/>
                </a:xfrm>
                <a:custGeom>
                  <a:avLst/>
                  <a:gdLst>
                    <a:gd name="connsiteX0" fmla="*/ 1083 w 2165"/>
                    <a:gd name="connsiteY0" fmla="*/ 0 h 1082"/>
                    <a:gd name="connsiteX1" fmla="*/ 0 w 2165"/>
                    <a:gd name="connsiteY1" fmla="*/ 1083 h 1082"/>
                    <a:gd name="connsiteX2" fmla="*/ 1083 w 2165"/>
                    <a:gd name="connsiteY2" fmla="*/ 0 h 1082"/>
                    <a:gd name="connsiteX3" fmla="*/ 2165 w 2165"/>
                    <a:gd name="connsiteY3" fmla="*/ 0 h 1082"/>
                    <a:gd name="connsiteX4" fmla="*/ 1083 w 2165"/>
                    <a:gd name="connsiteY4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1082">
                      <a:moveTo>
                        <a:pt x="1083" y="0"/>
                      </a:moveTo>
                      <a:cubicBezTo>
                        <a:pt x="1083" y="0"/>
                        <a:pt x="0" y="1083"/>
                        <a:pt x="0" y="1083"/>
                      </a:cubicBezTo>
                      <a:cubicBezTo>
                        <a:pt x="0" y="1083"/>
                        <a:pt x="1083" y="0"/>
                        <a:pt x="1083" y="0"/>
                      </a:cubicBezTo>
                      <a:cubicBezTo>
                        <a:pt x="1083" y="0"/>
                        <a:pt x="2165" y="0"/>
                        <a:pt x="2165" y="0"/>
                      </a:cubicBez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43" name="Полилиния: фигура 3942">
                  <a:extLst>
                    <a:ext uri="{FF2B5EF4-FFF2-40B4-BE49-F238E27FC236}">
                      <a16:creationId xmlns:a16="http://schemas.microsoft.com/office/drawing/2014/main" id="{2328D61B-0FAF-8464-8A78-5517F7020886}"/>
                    </a:ext>
                  </a:extLst>
                </p:cNvPr>
                <p:cNvSpPr/>
                <p:nvPr/>
              </p:nvSpPr>
              <p:spPr>
                <a:xfrm>
                  <a:off x="11834669" y="6167850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44" name="Полилиния: фигура 3943">
                  <a:extLst>
                    <a:ext uri="{FF2B5EF4-FFF2-40B4-BE49-F238E27FC236}">
                      <a16:creationId xmlns:a16="http://schemas.microsoft.com/office/drawing/2014/main" id="{5EE76010-0C7A-DB6F-80CD-3A00ED842B28}"/>
                    </a:ext>
                  </a:extLst>
                </p:cNvPr>
                <p:cNvSpPr/>
                <p:nvPr/>
              </p:nvSpPr>
              <p:spPr>
                <a:xfrm>
                  <a:off x="11831421" y="6168121"/>
                  <a:ext cx="4812" cy="2198"/>
                </a:xfrm>
                <a:custGeom>
                  <a:avLst/>
                  <a:gdLst>
                    <a:gd name="connsiteX0" fmla="*/ 4331 w 4812"/>
                    <a:gd name="connsiteY0" fmla="*/ 812 h 2198"/>
                    <a:gd name="connsiteX1" fmla="*/ 4331 w 4812"/>
                    <a:gd name="connsiteY1" fmla="*/ 812 h 2198"/>
                    <a:gd name="connsiteX2" fmla="*/ 4331 w 4812"/>
                    <a:gd name="connsiteY2" fmla="*/ 812 h 2198"/>
                    <a:gd name="connsiteX3" fmla="*/ 1083 w 4812"/>
                    <a:gd name="connsiteY3" fmla="*/ 1895 h 2198"/>
                    <a:gd name="connsiteX4" fmla="*/ 1083 w 4812"/>
                    <a:gd name="connsiteY4" fmla="*/ 812 h 2198"/>
                    <a:gd name="connsiteX5" fmla="*/ 0 w 4812"/>
                    <a:gd name="connsiteY5" fmla="*/ 1895 h 2198"/>
                    <a:gd name="connsiteX6" fmla="*/ 4331 w 4812"/>
                    <a:gd name="connsiteY6" fmla="*/ 812 h 2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812" h="2198">
                      <a:moveTo>
                        <a:pt x="4331" y="812"/>
                      </a:moveTo>
                      <a:cubicBezTo>
                        <a:pt x="5414" y="-271"/>
                        <a:pt x="4331" y="-271"/>
                        <a:pt x="4331" y="812"/>
                      </a:cubicBezTo>
                      <a:cubicBezTo>
                        <a:pt x="4331" y="-271"/>
                        <a:pt x="4331" y="-271"/>
                        <a:pt x="4331" y="812"/>
                      </a:cubicBezTo>
                      <a:cubicBezTo>
                        <a:pt x="3248" y="812"/>
                        <a:pt x="1083" y="2978"/>
                        <a:pt x="1083" y="1895"/>
                      </a:cubicBezTo>
                      <a:cubicBezTo>
                        <a:pt x="0" y="1895"/>
                        <a:pt x="2166" y="812"/>
                        <a:pt x="1083" y="812"/>
                      </a:cubicBezTo>
                      <a:lnTo>
                        <a:pt x="0" y="1895"/>
                      </a:lnTo>
                      <a:cubicBezTo>
                        <a:pt x="1083" y="2978"/>
                        <a:pt x="4331" y="812"/>
                        <a:pt x="4331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45" name="Полилиния: фигура 3944">
                  <a:extLst>
                    <a:ext uri="{FF2B5EF4-FFF2-40B4-BE49-F238E27FC236}">
                      <a16:creationId xmlns:a16="http://schemas.microsoft.com/office/drawing/2014/main" id="{346D3463-A347-2317-780D-4127BD629198}"/>
                    </a:ext>
                  </a:extLst>
                </p:cNvPr>
                <p:cNvSpPr/>
                <p:nvPr/>
              </p:nvSpPr>
              <p:spPr>
                <a:xfrm>
                  <a:off x="11834669" y="616785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46" name="Полилиния: фигура 3945">
                  <a:extLst>
                    <a:ext uri="{FF2B5EF4-FFF2-40B4-BE49-F238E27FC236}">
                      <a16:creationId xmlns:a16="http://schemas.microsoft.com/office/drawing/2014/main" id="{A6D7C712-3A2F-98F6-FBFD-C61353BD93E7}"/>
                    </a:ext>
                  </a:extLst>
                </p:cNvPr>
                <p:cNvSpPr/>
                <p:nvPr/>
              </p:nvSpPr>
              <p:spPr>
                <a:xfrm>
                  <a:off x="11833587" y="6166767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47" name="Полилиния: фигура 3946">
                  <a:extLst>
                    <a:ext uri="{FF2B5EF4-FFF2-40B4-BE49-F238E27FC236}">
                      <a16:creationId xmlns:a16="http://schemas.microsoft.com/office/drawing/2014/main" id="{98E6565A-DD44-F84C-995F-4569DE738716}"/>
                    </a:ext>
                  </a:extLst>
                </p:cNvPr>
                <p:cNvSpPr/>
                <p:nvPr/>
              </p:nvSpPr>
              <p:spPr>
                <a:xfrm>
                  <a:off x="11834669" y="6169788"/>
                  <a:ext cx="3248" cy="3476"/>
                </a:xfrm>
                <a:custGeom>
                  <a:avLst/>
                  <a:gdLst>
                    <a:gd name="connsiteX0" fmla="*/ 3249 w 3248"/>
                    <a:gd name="connsiteY0" fmla="*/ 228 h 3476"/>
                    <a:gd name="connsiteX1" fmla="*/ 1083 w 3248"/>
                    <a:gd name="connsiteY1" fmla="*/ 228 h 3476"/>
                    <a:gd name="connsiteX2" fmla="*/ 0 w 3248"/>
                    <a:gd name="connsiteY2" fmla="*/ 3476 h 3476"/>
                    <a:gd name="connsiteX3" fmla="*/ 1083 w 3248"/>
                    <a:gd name="connsiteY3" fmla="*/ 3476 h 3476"/>
                    <a:gd name="connsiteX4" fmla="*/ 3249 w 3248"/>
                    <a:gd name="connsiteY4" fmla="*/ 228 h 3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8" h="3476">
                      <a:moveTo>
                        <a:pt x="3249" y="228"/>
                      </a:moveTo>
                      <a:cubicBezTo>
                        <a:pt x="1083" y="2393"/>
                        <a:pt x="2166" y="-855"/>
                        <a:pt x="1083" y="228"/>
                      </a:cubicBezTo>
                      <a:cubicBezTo>
                        <a:pt x="2166" y="228"/>
                        <a:pt x="1083" y="2393"/>
                        <a:pt x="0" y="3476"/>
                      </a:cubicBezTo>
                      <a:cubicBezTo>
                        <a:pt x="0" y="3476"/>
                        <a:pt x="1083" y="3476"/>
                        <a:pt x="1083" y="3476"/>
                      </a:cubicBezTo>
                      <a:cubicBezTo>
                        <a:pt x="2166" y="3476"/>
                        <a:pt x="2166" y="1311"/>
                        <a:pt x="3249" y="2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48" name="Полилиния: фигура 3947">
                  <a:extLst>
                    <a:ext uri="{FF2B5EF4-FFF2-40B4-BE49-F238E27FC236}">
                      <a16:creationId xmlns:a16="http://schemas.microsoft.com/office/drawing/2014/main" id="{5B20D8F3-08A1-14DA-0C36-6630CC8D4159}"/>
                    </a:ext>
                  </a:extLst>
                </p:cNvPr>
                <p:cNvSpPr/>
                <p:nvPr/>
              </p:nvSpPr>
              <p:spPr>
                <a:xfrm>
                  <a:off x="11835752" y="617651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49" name="Полилиния: фигура 3948">
                  <a:extLst>
                    <a:ext uri="{FF2B5EF4-FFF2-40B4-BE49-F238E27FC236}">
                      <a16:creationId xmlns:a16="http://schemas.microsoft.com/office/drawing/2014/main" id="{77B73781-381E-590A-6016-0070D276FC8F}"/>
                    </a:ext>
                  </a:extLst>
                </p:cNvPr>
                <p:cNvSpPr/>
                <p:nvPr/>
              </p:nvSpPr>
              <p:spPr>
                <a:xfrm>
                  <a:off x="11836835" y="6171099"/>
                  <a:ext cx="5414" cy="7095"/>
                </a:xfrm>
                <a:custGeom>
                  <a:avLst/>
                  <a:gdLst>
                    <a:gd name="connsiteX0" fmla="*/ 5414 w 5414"/>
                    <a:gd name="connsiteY0" fmla="*/ 3249 h 7095"/>
                    <a:gd name="connsiteX1" fmla="*/ 2166 w 5414"/>
                    <a:gd name="connsiteY1" fmla="*/ 5414 h 7095"/>
                    <a:gd name="connsiteX2" fmla="*/ 3248 w 5414"/>
                    <a:gd name="connsiteY2" fmla="*/ 3249 h 7095"/>
                    <a:gd name="connsiteX3" fmla="*/ 1083 w 5414"/>
                    <a:gd name="connsiteY3" fmla="*/ 3249 h 7095"/>
                    <a:gd name="connsiteX4" fmla="*/ 3248 w 5414"/>
                    <a:gd name="connsiteY4" fmla="*/ 1083 h 7095"/>
                    <a:gd name="connsiteX5" fmla="*/ 1083 w 5414"/>
                    <a:gd name="connsiteY5" fmla="*/ 2166 h 7095"/>
                    <a:gd name="connsiteX6" fmla="*/ 1083 w 5414"/>
                    <a:gd name="connsiteY6" fmla="*/ 1083 h 7095"/>
                    <a:gd name="connsiteX7" fmla="*/ 1083 w 5414"/>
                    <a:gd name="connsiteY7" fmla="*/ 0 h 7095"/>
                    <a:gd name="connsiteX8" fmla="*/ 0 w 5414"/>
                    <a:gd name="connsiteY8" fmla="*/ 2166 h 7095"/>
                    <a:gd name="connsiteX9" fmla="*/ 1083 w 5414"/>
                    <a:gd name="connsiteY9" fmla="*/ 2166 h 7095"/>
                    <a:gd name="connsiteX10" fmla="*/ 0 w 5414"/>
                    <a:gd name="connsiteY10" fmla="*/ 3249 h 7095"/>
                    <a:gd name="connsiteX11" fmla="*/ 2166 w 5414"/>
                    <a:gd name="connsiteY11" fmla="*/ 6497 h 7095"/>
                    <a:gd name="connsiteX12" fmla="*/ 5414 w 5414"/>
                    <a:gd name="connsiteY12" fmla="*/ 3249 h 7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414" h="7095">
                      <a:moveTo>
                        <a:pt x="5414" y="3249"/>
                      </a:moveTo>
                      <a:cubicBezTo>
                        <a:pt x="5414" y="3249"/>
                        <a:pt x="2166" y="5414"/>
                        <a:pt x="2166" y="5414"/>
                      </a:cubicBezTo>
                      <a:cubicBezTo>
                        <a:pt x="2166" y="4331"/>
                        <a:pt x="3248" y="3249"/>
                        <a:pt x="3248" y="3249"/>
                      </a:cubicBezTo>
                      <a:cubicBezTo>
                        <a:pt x="2166" y="2166"/>
                        <a:pt x="2166" y="4331"/>
                        <a:pt x="1083" y="3249"/>
                      </a:cubicBezTo>
                      <a:cubicBezTo>
                        <a:pt x="2166" y="1083"/>
                        <a:pt x="2166" y="3249"/>
                        <a:pt x="3248" y="1083"/>
                      </a:cubicBezTo>
                      <a:cubicBezTo>
                        <a:pt x="3248" y="1083"/>
                        <a:pt x="2166" y="1083"/>
                        <a:pt x="1083" y="2166"/>
                      </a:cubicBezTo>
                      <a:cubicBezTo>
                        <a:pt x="1083" y="2166"/>
                        <a:pt x="1083" y="2166"/>
                        <a:pt x="1083" y="1083"/>
                      </a:cubicBezTo>
                      <a:cubicBezTo>
                        <a:pt x="1083" y="1083"/>
                        <a:pt x="1083" y="0"/>
                        <a:pt x="1083" y="0"/>
                      </a:cubicBezTo>
                      <a:lnTo>
                        <a:pt x="0" y="2166"/>
                      </a:lnTo>
                      <a:cubicBezTo>
                        <a:pt x="0" y="3249"/>
                        <a:pt x="2166" y="1083"/>
                        <a:pt x="1083" y="2166"/>
                      </a:cubicBezTo>
                      <a:cubicBezTo>
                        <a:pt x="1083" y="3249"/>
                        <a:pt x="0" y="3249"/>
                        <a:pt x="0" y="3249"/>
                      </a:cubicBezTo>
                      <a:cubicBezTo>
                        <a:pt x="1083" y="3249"/>
                        <a:pt x="1083" y="6497"/>
                        <a:pt x="2166" y="6497"/>
                      </a:cubicBezTo>
                      <a:cubicBezTo>
                        <a:pt x="3248" y="8663"/>
                        <a:pt x="4331" y="4331"/>
                        <a:pt x="5414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50" name="Полилиния: фигура 3949">
                  <a:extLst>
                    <a:ext uri="{FF2B5EF4-FFF2-40B4-BE49-F238E27FC236}">
                      <a16:creationId xmlns:a16="http://schemas.microsoft.com/office/drawing/2014/main" id="{CC24A0BE-152C-1B09-FD9A-BE83DDE01A69}"/>
                    </a:ext>
                  </a:extLst>
                </p:cNvPr>
                <p:cNvSpPr/>
                <p:nvPr/>
              </p:nvSpPr>
              <p:spPr>
                <a:xfrm>
                  <a:off x="11841166" y="6176513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51" name="Полилиния: фигура 3950">
                  <a:extLst>
                    <a:ext uri="{FF2B5EF4-FFF2-40B4-BE49-F238E27FC236}">
                      <a16:creationId xmlns:a16="http://schemas.microsoft.com/office/drawing/2014/main" id="{C604B064-CCD4-9F02-945B-006510E904CD}"/>
                    </a:ext>
                  </a:extLst>
                </p:cNvPr>
                <p:cNvSpPr/>
                <p:nvPr/>
              </p:nvSpPr>
              <p:spPr>
                <a:xfrm>
                  <a:off x="11842249" y="6173264"/>
                  <a:ext cx="4331" cy="6858"/>
                </a:xfrm>
                <a:custGeom>
                  <a:avLst/>
                  <a:gdLst>
                    <a:gd name="connsiteX0" fmla="*/ 2166 w 4331"/>
                    <a:gd name="connsiteY0" fmla="*/ 0 h 6858"/>
                    <a:gd name="connsiteX1" fmla="*/ 2166 w 4331"/>
                    <a:gd name="connsiteY1" fmla="*/ 0 h 6858"/>
                    <a:gd name="connsiteX2" fmla="*/ 1083 w 4331"/>
                    <a:gd name="connsiteY2" fmla="*/ 2166 h 6858"/>
                    <a:gd name="connsiteX3" fmla="*/ 1083 w 4331"/>
                    <a:gd name="connsiteY3" fmla="*/ 1083 h 6858"/>
                    <a:gd name="connsiteX4" fmla="*/ 0 w 4331"/>
                    <a:gd name="connsiteY4" fmla="*/ 3249 h 6858"/>
                    <a:gd name="connsiteX5" fmla="*/ 2166 w 4331"/>
                    <a:gd name="connsiteY5" fmla="*/ 2166 h 6858"/>
                    <a:gd name="connsiteX6" fmla="*/ 2166 w 4331"/>
                    <a:gd name="connsiteY6" fmla="*/ 6497 h 6858"/>
                    <a:gd name="connsiteX7" fmla="*/ 1083 w 4331"/>
                    <a:gd name="connsiteY7" fmla="*/ 5414 h 6858"/>
                    <a:gd name="connsiteX8" fmla="*/ 4331 w 4331"/>
                    <a:gd name="connsiteY8" fmla="*/ 5414 h 6858"/>
                    <a:gd name="connsiteX9" fmla="*/ 3248 w 4331"/>
                    <a:gd name="connsiteY9" fmla="*/ 4331 h 6858"/>
                    <a:gd name="connsiteX10" fmla="*/ 4331 w 4331"/>
                    <a:gd name="connsiteY10" fmla="*/ 3249 h 6858"/>
                    <a:gd name="connsiteX11" fmla="*/ 2166 w 4331"/>
                    <a:gd name="connsiteY11" fmla="*/ 0 h 6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31" h="6858">
                      <a:moveTo>
                        <a:pt x="2166" y="0"/>
                      </a:moveTo>
                      <a:cubicBezTo>
                        <a:pt x="2166" y="0"/>
                        <a:pt x="2166" y="1083"/>
                        <a:pt x="2166" y="0"/>
                      </a:cubicBezTo>
                      <a:cubicBezTo>
                        <a:pt x="1083" y="1083"/>
                        <a:pt x="1083" y="2166"/>
                        <a:pt x="1083" y="2166"/>
                      </a:cubicBezTo>
                      <a:cubicBezTo>
                        <a:pt x="1083" y="2166"/>
                        <a:pt x="1083" y="1083"/>
                        <a:pt x="1083" y="1083"/>
                      </a:cubicBezTo>
                      <a:cubicBezTo>
                        <a:pt x="1083" y="2166"/>
                        <a:pt x="1083" y="3249"/>
                        <a:pt x="0" y="3249"/>
                      </a:cubicBezTo>
                      <a:cubicBezTo>
                        <a:pt x="0" y="5414"/>
                        <a:pt x="1083" y="2166"/>
                        <a:pt x="2166" y="2166"/>
                      </a:cubicBezTo>
                      <a:cubicBezTo>
                        <a:pt x="3248" y="3249"/>
                        <a:pt x="2166" y="3249"/>
                        <a:pt x="2166" y="6497"/>
                      </a:cubicBezTo>
                      <a:cubicBezTo>
                        <a:pt x="2166" y="6497"/>
                        <a:pt x="2166" y="5414"/>
                        <a:pt x="1083" y="5414"/>
                      </a:cubicBezTo>
                      <a:cubicBezTo>
                        <a:pt x="2166" y="8663"/>
                        <a:pt x="3248" y="5414"/>
                        <a:pt x="4331" y="5414"/>
                      </a:cubicBezTo>
                      <a:cubicBezTo>
                        <a:pt x="4331" y="5414"/>
                        <a:pt x="4331" y="4331"/>
                        <a:pt x="3248" y="4331"/>
                      </a:cubicBezTo>
                      <a:lnTo>
                        <a:pt x="4331" y="3249"/>
                      </a:lnTo>
                      <a:cubicBezTo>
                        <a:pt x="4331" y="1083"/>
                        <a:pt x="3248" y="0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52" name="Полилиния: фигура 3951">
                  <a:extLst>
                    <a:ext uri="{FF2B5EF4-FFF2-40B4-BE49-F238E27FC236}">
                      <a16:creationId xmlns:a16="http://schemas.microsoft.com/office/drawing/2014/main" id="{E6BD0B24-852B-670F-3BA6-4EBCAFB2F84B}"/>
                    </a:ext>
                  </a:extLst>
                </p:cNvPr>
                <p:cNvSpPr/>
                <p:nvPr/>
              </p:nvSpPr>
              <p:spPr>
                <a:xfrm>
                  <a:off x="11842249" y="6173264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53" name="Полилиния: фигура 3952">
                  <a:extLst>
                    <a:ext uri="{FF2B5EF4-FFF2-40B4-BE49-F238E27FC236}">
                      <a16:creationId xmlns:a16="http://schemas.microsoft.com/office/drawing/2014/main" id="{21298E0C-88EC-828D-9883-393A6E5B8F06}"/>
                    </a:ext>
                  </a:extLst>
                </p:cNvPr>
                <p:cNvSpPr/>
                <p:nvPr/>
              </p:nvSpPr>
              <p:spPr>
                <a:xfrm>
                  <a:off x="11846851" y="6177596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54" name="Полилиния: фигура 3953">
                  <a:extLst>
                    <a:ext uri="{FF2B5EF4-FFF2-40B4-BE49-F238E27FC236}">
                      <a16:creationId xmlns:a16="http://schemas.microsoft.com/office/drawing/2014/main" id="{599604B0-64B6-EE44-4DFC-B9F1B14CA80C}"/>
                    </a:ext>
                  </a:extLst>
                </p:cNvPr>
                <p:cNvSpPr/>
                <p:nvPr/>
              </p:nvSpPr>
              <p:spPr>
                <a:xfrm>
                  <a:off x="11846581" y="6174347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  <a:gd name="connsiteX3" fmla="*/ 0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55" name="Полилиния: фигура 3954">
                  <a:extLst>
                    <a:ext uri="{FF2B5EF4-FFF2-40B4-BE49-F238E27FC236}">
                      <a16:creationId xmlns:a16="http://schemas.microsoft.com/office/drawing/2014/main" id="{E39728DE-AC34-8774-B684-D596152D6710}"/>
                    </a:ext>
                  </a:extLst>
                </p:cNvPr>
                <p:cNvSpPr/>
                <p:nvPr/>
              </p:nvSpPr>
              <p:spPr>
                <a:xfrm>
                  <a:off x="11847664" y="6165685"/>
                  <a:ext cx="25988" cy="14077"/>
                </a:xfrm>
                <a:custGeom>
                  <a:avLst/>
                  <a:gdLst>
                    <a:gd name="connsiteX0" fmla="*/ 25988 w 25988"/>
                    <a:gd name="connsiteY0" fmla="*/ 5414 h 14077"/>
                    <a:gd name="connsiteX1" fmla="*/ 24905 w 25988"/>
                    <a:gd name="connsiteY1" fmla="*/ 4331 h 14077"/>
                    <a:gd name="connsiteX2" fmla="*/ 24905 w 25988"/>
                    <a:gd name="connsiteY2" fmla="*/ 2166 h 14077"/>
                    <a:gd name="connsiteX3" fmla="*/ 23823 w 25988"/>
                    <a:gd name="connsiteY3" fmla="*/ 0 h 14077"/>
                    <a:gd name="connsiteX4" fmla="*/ 22740 w 25988"/>
                    <a:gd name="connsiteY4" fmla="*/ 2166 h 14077"/>
                    <a:gd name="connsiteX5" fmla="*/ 21657 w 25988"/>
                    <a:gd name="connsiteY5" fmla="*/ 1083 h 14077"/>
                    <a:gd name="connsiteX6" fmla="*/ 18408 w 25988"/>
                    <a:gd name="connsiteY6" fmla="*/ 3249 h 14077"/>
                    <a:gd name="connsiteX7" fmla="*/ 16243 w 25988"/>
                    <a:gd name="connsiteY7" fmla="*/ 4331 h 14077"/>
                    <a:gd name="connsiteX8" fmla="*/ 6497 w 25988"/>
                    <a:gd name="connsiteY8" fmla="*/ 6497 h 14077"/>
                    <a:gd name="connsiteX9" fmla="*/ 6497 w 25988"/>
                    <a:gd name="connsiteY9" fmla="*/ 9746 h 14077"/>
                    <a:gd name="connsiteX10" fmla="*/ 5414 w 25988"/>
                    <a:gd name="connsiteY10" fmla="*/ 8663 h 14077"/>
                    <a:gd name="connsiteX11" fmla="*/ 6497 w 25988"/>
                    <a:gd name="connsiteY11" fmla="*/ 8663 h 14077"/>
                    <a:gd name="connsiteX12" fmla="*/ 3248 w 25988"/>
                    <a:gd name="connsiteY12" fmla="*/ 8663 h 14077"/>
                    <a:gd name="connsiteX13" fmla="*/ 3248 w 25988"/>
                    <a:gd name="connsiteY13" fmla="*/ 11911 h 14077"/>
                    <a:gd name="connsiteX14" fmla="*/ 1083 w 25988"/>
                    <a:gd name="connsiteY14" fmla="*/ 8663 h 14077"/>
                    <a:gd name="connsiteX15" fmla="*/ 0 w 25988"/>
                    <a:gd name="connsiteY15" fmla="*/ 10828 h 14077"/>
                    <a:gd name="connsiteX16" fmla="*/ 1083 w 25988"/>
                    <a:gd name="connsiteY16" fmla="*/ 12994 h 14077"/>
                    <a:gd name="connsiteX17" fmla="*/ 0 w 25988"/>
                    <a:gd name="connsiteY17" fmla="*/ 14077 h 14077"/>
                    <a:gd name="connsiteX18" fmla="*/ 3248 w 25988"/>
                    <a:gd name="connsiteY18" fmla="*/ 11911 h 14077"/>
                    <a:gd name="connsiteX19" fmla="*/ 6497 w 25988"/>
                    <a:gd name="connsiteY19" fmla="*/ 8663 h 14077"/>
                    <a:gd name="connsiteX20" fmla="*/ 6497 w 25988"/>
                    <a:gd name="connsiteY20" fmla="*/ 10828 h 14077"/>
                    <a:gd name="connsiteX21" fmla="*/ 10828 w 25988"/>
                    <a:gd name="connsiteY21" fmla="*/ 10828 h 14077"/>
                    <a:gd name="connsiteX22" fmla="*/ 11911 w 25988"/>
                    <a:gd name="connsiteY22" fmla="*/ 7580 h 14077"/>
                    <a:gd name="connsiteX23" fmla="*/ 12994 w 25988"/>
                    <a:gd name="connsiteY23" fmla="*/ 8663 h 14077"/>
                    <a:gd name="connsiteX24" fmla="*/ 12994 w 25988"/>
                    <a:gd name="connsiteY24" fmla="*/ 7580 h 14077"/>
                    <a:gd name="connsiteX25" fmla="*/ 15160 w 25988"/>
                    <a:gd name="connsiteY25" fmla="*/ 8663 h 14077"/>
                    <a:gd name="connsiteX26" fmla="*/ 14077 w 25988"/>
                    <a:gd name="connsiteY26" fmla="*/ 5414 h 14077"/>
                    <a:gd name="connsiteX27" fmla="*/ 17326 w 25988"/>
                    <a:gd name="connsiteY27" fmla="*/ 8663 h 14077"/>
                    <a:gd name="connsiteX28" fmla="*/ 16243 w 25988"/>
                    <a:gd name="connsiteY28" fmla="*/ 7580 h 14077"/>
                    <a:gd name="connsiteX29" fmla="*/ 16243 w 25988"/>
                    <a:gd name="connsiteY29" fmla="*/ 6497 h 14077"/>
                    <a:gd name="connsiteX30" fmla="*/ 17326 w 25988"/>
                    <a:gd name="connsiteY30" fmla="*/ 8663 h 14077"/>
                    <a:gd name="connsiteX31" fmla="*/ 18408 w 25988"/>
                    <a:gd name="connsiteY31" fmla="*/ 6497 h 14077"/>
                    <a:gd name="connsiteX32" fmla="*/ 17326 w 25988"/>
                    <a:gd name="connsiteY32" fmla="*/ 5414 h 14077"/>
                    <a:gd name="connsiteX33" fmla="*/ 20574 w 25988"/>
                    <a:gd name="connsiteY33" fmla="*/ 5414 h 14077"/>
                    <a:gd name="connsiteX34" fmla="*/ 20574 w 25988"/>
                    <a:gd name="connsiteY34" fmla="*/ 8663 h 14077"/>
                    <a:gd name="connsiteX35" fmla="*/ 21657 w 25988"/>
                    <a:gd name="connsiteY35" fmla="*/ 9746 h 14077"/>
                    <a:gd name="connsiteX36" fmla="*/ 21657 w 25988"/>
                    <a:gd name="connsiteY36" fmla="*/ 5414 h 14077"/>
                    <a:gd name="connsiteX37" fmla="*/ 25988 w 25988"/>
                    <a:gd name="connsiteY37" fmla="*/ 5414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5988" h="14077">
                      <a:moveTo>
                        <a:pt x="25988" y="5414"/>
                      </a:moveTo>
                      <a:cubicBezTo>
                        <a:pt x="25988" y="4331"/>
                        <a:pt x="24905" y="4331"/>
                        <a:pt x="24905" y="4331"/>
                      </a:cubicBezTo>
                      <a:cubicBezTo>
                        <a:pt x="24905" y="3249"/>
                        <a:pt x="24905" y="3249"/>
                        <a:pt x="24905" y="2166"/>
                      </a:cubicBezTo>
                      <a:cubicBezTo>
                        <a:pt x="23823" y="1083"/>
                        <a:pt x="23823" y="1083"/>
                        <a:pt x="23823" y="0"/>
                      </a:cubicBezTo>
                      <a:cubicBezTo>
                        <a:pt x="22740" y="0"/>
                        <a:pt x="23823" y="2166"/>
                        <a:pt x="22740" y="2166"/>
                      </a:cubicBezTo>
                      <a:cubicBezTo>
                        <a:pt x="22740" y="2166"/>
                        <a:pt x="22740" y="1083"/>
                        <a:pt x="21657" y="1083"/>
                      </a:cubicBezTo>
                      <a:cubicBezTo>
                        <a:pt x="20574" y="2166"/>
                        <a:pt x="19491" y="4331"/>
                        <a:pt x="18408" y="3249"/>
                      </a:cubicBezTo>
                      <a:cubicBezTo>
                        <a:pt x="17326" y="3249"/>
                        <a:pt x="17326" y="4331"/>
                        <a:pt x="16243" y="4331"/>
                      </a:cubicBezTo>
                      <a:cubicBezTo>
                        <a:pt x="12994" y="4331"/>
                        <a:pt x="9746" y="7580"/>
                        <a:pt x="6497" y="6497"/>
                      </a:cubicBezTo>
                      <a:lnTo>
                        <a:pt x="6497" y="9746"/>
                      </a:lnTo>
                      <a:cubicBezTo>
                        <a:pt x="6497" y="8663"/>
                        <a:pt x="5414" y="9746"/>
                        <a:pt x="5414" y="8663"/>
                      </a:cubicBezTo>
                      <a:cubicBezTo>
                        <a:pt x="5414" y="8663"/>
                        <a:pt x="5414" y="8663"/>
                        <a:pt x="6497" y="8663"/>
                      </a:cubicBezTo>
                      <a:cubicBezTo>
                        <a:pt x="5414" y="6497"/>
                        <a:pt x="4331" y="9746"/>
                        <a:pt x="3248" y="8663"/>
                      </a:cubicBezTo>
                      <a:cubicBezTo>
                        <a:pt x="3248" y="8663"/>
                        <a:pt x="4331" y="11911"/>
                        <a:pt x="3248" y="11911"/>
                      </a:cubicBezTo>
                      <a:cubicBezTo>
                        <a:pt x="3248" y="8663"/>
                        <a:pt x="2166" y="11911"/>
                        <a:pt x="1083" y="8663"/>
                      </a:cubicBezTo>
                      <a:cubicBezTo>
                        <a:pt x="0" y="7580"/>
                        <a:pt x="1083" y="10828"/>
                        <a:pt x="0" y="10828"/>
                      </a:cubicBezTo>
                      <a:cubicBezTo>
                        <a:pt x="0" y="12994"/>
                        <a:pt x="1083" y="11911"/>
                        <a:pt x="1083" y="12994"/>
                      </a:cubicBezTo>
                      <a:cubicBezTo>
                        <a:pt x="1083" y="14077"/>
                        <a:pt x="0" y="12994"/>
                        <a:pt x="0" y="14077"/>
                      </a:cubicBezTo>
                      <a:cubicBezTo>
                        <a:pt x="1083" y="14077"/>
                        <a:pt x="2166" y="14077"/>
                        <a:pt x="3248" y="11911"/>
                      </a:cubicBezTo>
                      <a:cubicBezTo>
                        <a:pt x="4331" y="10828"/>
                        <a:pt x="5414" y="8663"/>
                        <a:pt x="6497" y="8663"/>
                      </a:cubicBezTo>
                      <a:lnTo>
                        <a:pt x="6497" y="10828"/>
                      </a:lnTo>
                      <a:cubicBezTo>
                        <a:pt x="7580" y="9746"/>
                        <a:pt x="9746" y="8663"/>
                        <a:pt x="10828" y="10828"/>
                      </a:cubicBezTo>
                      <a:cubicBezTo>
                        <a:pt x="9746" y="9746"/>
                        <a:pt x="12994" y="10828"/>
                        <a:pt x="11911" y="7580"/>
                      </a:cubicBezTo>
                      <a:cubicBezTo>
                        <a:pt x="12994" y="8663"/>
                        <a:pt x="12994" y="8663"/>
                        <a:pt x="12994" y="8663"/>
                      </a:cubicBezTo>
                      <a:lnTo>
                        <a:pt x="12994" y="7580"/>
                      </a:lnTo>
                      <a:cubicBezTo>
                        <a:pt x="14077" y="7580"/>
                        <a:pt x="14077" y="8663"/>
                        <a:pt x="15160" y="8663"/>
                      </a:cubicBezTo>
                      <a:cubicBezTo>
                        <a:pt x="14077" y="7580"/>
                        <a:pt x="14077" y="6497"/>
                        <a:pt x="14077" y="5414"/>
                      </a:cubicBezTo>
                      <a:cubicBezTo>
                        <a:pt x="15160" y="6497"/>
                        <a:pt x="16243" y="7580"/>
                        <a:pt x="17326" y="8663"/>
                      </a:cubicBezTo>
                      <a:cubicBezTo>
                        <a:pt x="17326" y="8663"/>
                        <a:pt x="17326" y="7580"/>
                        <a:pt x="16243" y="7580"/>
                      </a:cubicBezTo>
                      <a:cubicBezTo>
                        <a:pt x="17326" y="7580"/>
                        <a:pt x="16243" y="6497"/>
                        <a:pt x="16243" y="6497"/>
                      </a:cubicBezTo>
                      <a:cubicBezTo>
                        <a:pt x="16243" y="6497"/>
                        <a:pt x="17326" y="8663"/>
                        <a:pt x="17326" y="8663"/>
                      </a:cubicBezTo>
                      <a:cubicBezTo>
                        <a:pt x="18408" y="8663"/>
                        <a:pt x="17326" y="5414"/>
                        <a:pt x="18408" y="6497"/>
                      </a:cubicBezTo>
                      <a:lnTo>
                        <a:pt x="17326" y="5414"/>
                      </a:lnTo>
                      <a:cubicBezTo>
                        <a:pt x="18408" y="4331"/>
                        <a:pt x="19491" y="6497"/>
                        <a:pt x="20574" y="5414"/>
                      </a:cubicBezTo>
                      <a:cubicBezTo>
                        <a:pt x="21657" y="7580"/>
                        <a:pt x="20574" y="7580"/>
                        <a:pt x="20574" y="8663"/>
                      </a:cubicBezTo>
                      <a:cubicBezTo>
                        <a:pt x="20574" y="8663"/>
                        <a:pt x="21657" y="8663"/>
                        <a:pt x="21657" y="9746"/>
                      </a:cubicBezTo>
                      <a:cubicBezTo>
                        <a:pt x="21657" y="8663"/>
                        <a:pt x="21657" y="6497"/>
                        <a:pt x="21657" y="5414"/>
                      </a:cubicBezTo>
                      <a:cubicBezTo>
                        <a:pt x="23823" y="6497"/>
                        <a:pt x="24905" y="5414"/>
                        <a:pt x="25988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56" name="Полилиния: фигура 3955">
                  <a:extLst>
                    <a:ext uri="{FF2B5EF4-FFF2-40B4-BE49-F238E27FC236}">
                      <a16:creationId xmlns:a16="http://schemas.microsoft.com/office/drawing/2014/main" id="{401D7A6F-008C-AB02-44DF-E51162921C0A}"/>
                    </a:ext>
                  </a:extLst>
                </p:cNvPr>
                <p:cNvSpPr/>
                <p:nvPr/>
              </p:nvSpPr>
              <p:spPr>
                <a:xfrm>
                  <a:off x="11870403" y="6173264"/>
                  <a:ext cx="481" cy="812"/>
                </a:xfrm>
                <a:custGeom>
                  <a:avLst/>
                  <a:gdLst>
                    <a:gd name="connsiteX0" fmla="*/ 0 w 481"/>
                    <a:gd name="connsiteY0" fmla="*/ 0 h 812"/>
                    <a:gd name="connsiteX1" fmla="*/ 0 w 481"/>
                    <a:gd name="connsiteY1" fmla="*/ 0 h 812"/>
                    <a:gd name="connsiteX2" fmla="*/ 0 w 481"/>
                    <a:gd name="connsiteY2" fmla="*/ 0 h 812"/>
                    <a:gd name="connsiteX3" fmla="*/ 0 w 481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57" name="Полилиния: фигура 3956">
                  <a:extLst>
                    <a:ext uri="{FF2B5EF4-FFF2-40B4-BE49-F238E27FC236}">
                      <a16:creationId xmlns:a16="http://schemas.microsoft.com/office/drawing/2014/main" id="{26A0600C-F0C6-5BB6-F1AE-FBE8BBE580DF}"/>
                    </a:ext>
                  </a:extLst>
                </p:cNvPr>
                <p:cNvSpPr/>
                <p:nvPr/>
              </p:nvSpPr>
              <p:spPr>
                <a:xfrm>
                  <a:off x="11873652" y="617109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58" name="Полилиния: фигура 3957">
                  <a:extLst>
                    <a:ext uri="{FF2B5EF4-FFF2-40B4-BE49-F238E27FC236}">
                      <a16:creationId xmlns:a16="http://schemas.microsoft.com/office/drawing/2014/main" id="{85E496ED-76F1-3AD1-1652-B0E5190FF0DC}"/>
                    </a:ext>
                  </a:extLst>
                </p:cNvPr>
                <p:cNvSpPr/>
                <p:nvPr/>
              </p:nvSpPr>
              <p:spPr>
                <a:xfrm>
                  <a:off x="11866072" y="616785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59" name="Полилиния: фигура 3958">
                  <a:extLst>
                    <a:ext uri="{FF2B5EF4-FFF2-40B4-BE49-F238E27FC236}">
                      <a16:creationId xmlns:a16="http://schemas.microsoft.com/office/drawing/2014/main" id="{9692C8F4-C0C2-3F69-B73F-F4A25A8ECC74}"/>
                    </a:ext>
                  </a:extLst>
                </p:cNvPr>
                <p:cNvSpPr/>
                <p:nvPr/>
              </p:nvSpPr>
              <p:spPr>
                <a:xfrm>
                  <a:off x="11866072" y="6174347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cubicBezTo>
                        <a:pt x="1083" y="1083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60" name="Полилиния: фигура 3959">
                  <a:extLst>
                    <a:ext uri="{FF2B5EF4-FFF2-40B4-BE49-F238E27FC236}">
                      <a16:creationId xmlns:a16="http://schemas.microsoft.com/office/drawing/2014/main" id="{1314AEF9-7506-3FB1-0AD6-6AD73535F99F}"/>
                    </a:ext>
                  </a:extLst>
                </p:cNvPr>
                <p:cNvSpPr/>
                <p:nvPr/>
              </p:nvSpPr>
              <p:spPr>
                <a:xfrm>
                  <a:off x="11860658" y="6175430"/>
                  <a:ext cx="811" cy="1082"/>
                </a:xfrm>
                <a:custGeom>
                  <a:avLst/>
                  <a:gdLst>
                    <a:gd name="connsiteX0" fmla="*/ 0 w 811"/>
                    <a:gd name="connsiteY0" fmla="*/ 0 h 1082"/>
                    <a:gd name="connsiteX1" fmla="*/ 0 w 811"/>
                    <a:gd name="connsiteY1" fmla="*/ 1083 h 1082"/>
                    <a:gd name="connsiteX2" fmla="*/ 0 w 811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1082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1083"/>
                      </a:cubicBezTo>
                      <a:cubicBezTo>
                        <a:pt x="1083" y="1083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61" name="Полилиния: фигура 3960">
                  <a:extLst>
                    <a:ext uri="{FF2B5EF4-FFF2-40B4-BE49-F238E27FC236}">
                      <a16:creationId xmlns:a16="http://schemas.microsoft.com/office/drawing/2014/main" id="{E913B2C9-F243-F674-3B48-D2BDD1D1AE5A}"/>
                    </a:ext>
                  </a:extLst>
                </p:cNvPr>
                <p:cNvSpPr/>
                <p:nvPr/>
              </p:nvSpPr>
              <p:spPr>
                <a:xfrm>
                  <a:off x="11872569" y="6172182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62" name="Полилиния: фигура 3961">
                  <a:extLst>
                    <a:ext uri="{FF2B5EF4-FFF2-40B4-BE49-F238E27FC236}">
                      <a16:creationId xmlns:a16="http://schemas.microsoft.com/office/drawing/2014/main" id="{EEA7FED4-5F02-6382-03A9-28CB7A010279}"/>
                    </a:ext>
                  </a:extLst>
                </p:cNvPr>
                <p:cNvSpPr/>
                <p:nvPr/>
              </p:nvSpPr>
              <p:spPr>
                <a:xfrm>
                  <a:off x="11871486" y="6157801"/>
                  <a:ext cx="11140" cy="12214"/>
                </a:xfrm>
                <a:custGeom>
                  <a:avLst/>
                  <a:gdLst>
                    <a:gd name="connsiteX0" fmla="*/ 9746 w 11140"/>
                    <a:gd name="connsiteY0" fmla="*/ 303 h 12214"/>
                    <a:gd name="connsiteX1" fmla="*/ 7580 w 11140"/>
                    <a:gd name="connsiteY1" fmla="*/ 1386 h 12214"/>
                    <a:gd name="connsiteX2" fmla="*/ 8663 w 11140"/>
                    <a:gd name="connsiteY2" fmla="*/ 5717 h 12214"/>
                    <a:gd name="connsiteX3" fmla="*/ 6497 w 11140"/>
                    <a:gd name="connsiteY3" fmla="*/ 2469 h 12214"/>
                    <a:gd name="connsiteX4" fmla="*/ 4331 w 11140"/>
                    <a:gd name="connsiteY4" fmla="*/ 3552 h 12214"/>
                    <a:gd name="connsiteX5" fmla="*/ 4331 w 11140"/>
                    <a:gd name="connsiteY5" fmla="*/ 6800 h 12214"/>
                    <a:gd name="connsiteX6" fmla="*/ 3248 w 11140"/>
                    <a:gd name="connsiteY6" fmla="*/ 5717 h 12214"/>
                    <a:gd name="connsiteX7" fmla="*/ 3248 w 11140"/>
                    <a:gd name="connsiteY7" fmla="*/ 10049 h 12214"/>
                    <a:gd name="connsiteX8" fmla="*/ 1083 w 11140"/>
                    <a:gd name="connsiteY8" fmla="*/ 5717 h 12214"/>
                    <a:gd name="connsiteX9" fmla="*/ 1083 w 11140"/>
                    <a:gd name="connsiteY9" fmla="*/ 5717 h 12214"/>
                    <a:gd name="connsiteX10" fmla="*/ 0 w 11140"/>
                    <a:gd name="connsiteY10" fmla="*/ 7883 h 12214"/>
                    <a:gd name="connsiteX11" fmla="*/ 1083 w 11140"/>
                    <a:gd name="connsiteY11" fmla="*/ 10049 h 12214"/>
                    <a:gd name="connsiteX12" fmla="*/ 2165 w 11140"/>
                    <a:gd name="connsiteY12" fmla="*/ 12215 h 12214"/>
                    <a:gd name="connsiteX13" fmla="*/ 3248 w 11140"/>
                    <a:gd name="connsiteY13" fmla="*/ 10049 h 12214"/>
                    <a:gd name="connsiteX14" fmla="*/ 4331 w 11140"/>
                    <a:gd name="connsiteY14" fmla="*/ 11132 h 12214"/>
                    <a:gd name="connsiteX15" fmla="*/ 4331 w 11140"/>
                    <a:gd name="connsiteY15" fmla="*/ 10049 h 12214"/>
                    <a:gd name="connsiteX16" fmla="*/ 5414 w 11140"/>
                    <a:gd name="connsiteY16" fmla="*/ 11132 h 12214"/>
                    <a:gd name="connsiteX17" fmla="*/ 5414 w 11140"/>
                    <a:gd name="connsiteY17" fmla="*/ 8966 h 12214"/>
                    <a:gd name="connsiteX18" fmla="*/ 5414 w 11140"/>
                    <a:gd name="connsiteY18" fmla="*/ 8966 h 12214"/>
                    <a:gd name="connsiteX19" fmla="*/ 5414 w 11140"/>
                    <a:gd name="connsiteY19" fmla="*/ 6800 h 12214"/>
                    <a:gd name="connsiteX20" fmla="*/ 6497 w 11140"/>
                    <a:gd name="connsiteY20" fmla="*/ 8966 h 12214"/>
                    <a:gd name="connsiteX21" fmla="*/ 5414 w 11140"/>
                    <a:gd name="connsiteY21" fmla="*/ 7883 h 12214"/>
                    <a:gd name="connsiteX22" fmla="*/ 9746 w 11140"/>
                    <a:gd name="connsiteY22" fmla="*/ 7883 h 12214"/>
                    <a:gd name="connsiteX23" fmla="*/ 8663 w 11140"/>
                    <a:gd name="connsiteY23" fmla="*/ 6800 h 12214"/>
                    <a:gd name="connsiteX24" fmla="*/ 8663 w 11140"/>
                    <a:gd name="connsiteY24" fmla="*/ 8966 h 12214"/>
                    <a:gd name="connsiteX25" fmla="*/ 6497 w 11140"/>
                    <a:gd name="connsiteY25" fmla="*/ 5717 h 12214"/>
                    <a:gd name="connsiteX26" fmla="*/ 9746 w 11140"/>
                    <a:gd name="connsiteY26" fmla="*/ 7883 h 12214"/>
                    <a:gd name="connsiteX27" fmla="*/ 10828 w 11140"/>
                    <a:gd name="connsiteY27" fmla="*/ 5717 h 12214"/>
                    <a:gd name="connsiteX28" fmla="*/ 10828 w 11140"/>
                    <a:gd name="connsiteY28" fmla="*/ 5717 h 12214"/>
                    <a:gd name="connsiteX29" fmla="*/ 10828 w 11140"/>
                    <a:gd name="connsiteY29" fmla="*/ 3552 h 12214"/>
                    <a:gd name="connsiteX30" fmla="*/ 9746 w 11140"/>
                    <a:gd name="connsiteY30" fmla="*/ 3552 h 12214"/>
                    <a:gd name="connsiteX31" fmla="*/ 9746 w 11140"/>
                    <a:gd name="connsiteY31" fmla="*/ 2469 h 12214"/>
                    <a:gd name="connsiteX32" fmla="*/ 10828 w 11140"/>
                    <a:gd name="connsiteY32" fmla="*/ 3552 h 12214"/>
                    <a:gd name="connsiteX33" fmla="*/ 9746 w 11140"/>
                    <a:gd name="connsiteY33" fmla="*/ 303 h 12214"/>
                    <a:gd name="connsiteX34" fmla="*/ 10828 w 11140"/>
                    <a:gd name="connsiteY34" fmla="*/ 2469 h 12214"/>
                    <a:gd name="connsiteX35" fmla="*/ 9746 w 11140"/>
                    <a:gd name="connsiteY35" fmla="*/ 303 h 122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1140" h="12214">
                      <a:moveTo>
                        <a:pt x="9746" y="303"/>
                      </a:moveTo>
                      <a:cubicBezTo>
                        <a:pt x="7580" y="-780"/>
                        <a:pt x="8663" y="1386"/>
                        <a:pt x="7580" y="1386"/>
                      </a:cubicBezTo>
                      <a:cubicBezTo>
                        <a:pt x="7580" y="3552"/>
                        <a:pt x="9746" y="4635"/>
                        <a:pt x="8663" y="5717"/>
                      </a:cubicBezTo>
                      <a:lnTo>
                        <a:pt x="6497" y="2469"/>
                      </a:lnTo>
                      <a:cubicBezTo>
                        <a:pt x="6497" y="2469"/>
                        <a:pt x="5414" y="3552"/>
                        <a:pt x="4331" y="3552"/>
                      </a:cubicBezTo>
                      <a:cubicBezTo>
                        <a:pt x="3248" y="4635"/>
                        <a:pt x="3248" y="4635"/>
                        <a:pt x="4331" y="6800"/>
                      </a:cubicBezTo>
                      <a:cubicBezTo>
                        <a:pt x="4331" y="6800"/>
                        <a:pt x="3248" y="5717"/>
                        <a:pt x="3248" y="5717"/>
                      </a:cubicBezTo>
                      <a:cubicBezTo>
                        <a:pt x="2165" y="6800"/>
                        <a:pt x="5414" y="11132"/>
                        <a:pt x="3248" y="10049"/>
                      </a:cubicBezTo>
                      <a:cubicBezTo>
                        <a:pt x="3248" y="6800"/>
                        <a:pt x="2165" y="7883"/>
                        <a:pt x="1083" y="5717"/>
                      </a:cubicBezTo>
                      <a:lnTo>
                        <a:pt x="1083" y="5717"/>
                      </a:lnTo>
                      <a:cubicBezTo>
                        <a:pt x="0" y="6800"/>
                        <a:pt x="0" y="7883"/>
                        <a:pt x="0" y="7883"/>
                      </a:cubicBezTo>
                      <a:cubicBezTo>
                        <a:pt x="0" y="8966"/>
                        <a:pt x="1083" y="10049"/>
                        <a:pt x="1083" y="10049"/>
                      </a:cubicBezTo>
                      <a:cubicBezTo>
                        <a:pt x="1083" y="10049"/>
                        <a:pt x="2165" y="11132"/>
                        <a:pt x="2165" y="12215"/>
                      </a:cubicBezTo>
                      <a:cubicBezTo>
                        <a:pt x="2165" y="11132"/>
                        <a:pt x="3248" y="11132"/>
                        <a:pt x="3248" y="10049"/>
                      </a:cubicBezTo>
                      <a:cubicBezTo>
                        <a:pt x="4331" y="11132"/>
                        <a:pt x="3248" y="10049"/>
                        <a:pt x="4331" y="11132"/>
                      </a:cubicBezTo>
                      <a:lnTo>
                        <a:pt x="4331" y="10049"/>
                      </a:lnTo>
                      <a:cubicBezTo>
                        <a:pt x="5414" y="10049"/>
                        <a:pt x="4331" y="11132"/>
                        <a:pt x="5414" y="11132"/>
                      </a:cubicBezTo>
                      <a:cubicBezTo>
                        <a:pt x="5414" y="10049"/>
                        <a:pt x="5414" y="8966"/>
                        <a:pt x="5414" y="8966"/>
                      </a:cubicBezTo>
                      <a:lnTo>
                        <a:pt x="5414" y="8966"/>
                      </a:lnTo>
                      <a:cubicBezTo>
                        <a:pt x="5414" y="7883"/>
                        <a:pt x="6497" y="8966"/>
                        <a:pt x="5414" y="6800"/>
                      </a:cubicBezTo>
                      <a:lnTo>
                        <a:pt x="6497" y="8966"/>
                      </a:lnTo>
                      <a:lnTo>
                        <a:pt x="5414" y="7883"/>
                      </a:lnTo>
                      <a:cubicBezTo>
                        <a:pt x="6497" y="7883"/>
                        <a:pt x="8663" y="11132"/>
                        <a:pt x="9746" y="7883"/>
                      </a:cubicBezTo>
                      <a:cubicBezTo>
                        <a:pt x="8663" y="7883"/>
                        <a:pt x="8663" y="6800"/>
                        <a:pt x="8663" y="6800"/>
                      </a:cubicBezTo>
                      <a:cubicBezTo>
                        <a:pt x="7580" y="6800"/>
                        <a:pt x="8663" y="7883"/>
                        <a:pt x="8663" y="8966"/>
                      </a:cubicBezTo>
                      <a:cubicBezTo>
                        <a:pt x="7580" y="7883"/>
                        <a:pt x="7580" y="5717"/>
                        <a:pt x="6497" y="5717"/>
                      </a:cubicBezTo>
                      <a:cubicBezTo>
                        <a:pt x="8663" y="6800"/>
                        <a:pt x="7580" y="4635"/>
                        <a:pt x="9746" y="7883"/>
                      </a:cubicBezTo>
                      <a:cubicBezTo>
                        <a:pt x="10828" y="7883"/>
                        <a:pt x="9746" y="5717"/>
                        <a:pt x="10828" y="5717"/>
                      </a:cubicBezTo>
                      <a:lnTo>
                        <a:pt x="10828" y="5717"/>
                      </a:lnTo>
                      <a:cubicBezTo>
                        <a:pt x="9746" y="3552"/>
                        <a:pt x="11911" y="5717"/>
                        <a:pt x="10828" y="3552"/>
                      </a:cubicBezTo>
                      <a:lnTo>
                        <a:pt x="9746" y="3552"/>
                      </a:lnTo>
                      <a:cubicBezTo>
                        <a:pt x="8663" y="2469"/>
                        <a:pt x="9746" y="2469"/>
                        <a:pt x="9746" y="2469"/>
                      </a:cubicBezTo>
                      <a:cubicBezTo>
                        <a:pt x="9746" y="2469"/>
                        <a:pt x="9746" y="2469"/>
                        <a:pt x="10828" y="3552"/>
                      </a:cubicBezTo>
                      <a:cubicBezTo>
                        <a:pt x="10828" y="1386"/>
                        <a:pt x="10828" y="303"/>
                        <a:pt x="9746" y="303"/>
                      </a:cubicBezTo>
                      <a:cubicBezTo>
                        <a:pt x="9746" y="303"/>
                        <a:pt x="10828" y="1386"/>
                        <a:pt x="10828" y="2469"/>
                      </a:cubicBezTo>
                      <a:cubicBezTo>
                        <a:pt x="10828" y="1386"/>
                        <a:pt x="9746" y="303"/>
                        <a:pt x="9746" y="30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63" name="Полилиния: фигура 3962">
                  <a:extLst>
                    <a:ext uri="{FF2B5EF4-FFF2-40B4-BE49-F238E27FC236}">
                      <a16:creationId xmlns:a16="http://schemas.microsoft.com/office/drawing/2014/main" id="{4AB94FE6-2A3E-09AF-FA8B-24191FDDF3F2}"/>
                    </a:ext>
                  </a:extLst>
                </p:cNvPr>
                <p:cNvSpPr/>
                <p:nvPr/>
              </p:nvSpPr>
              <p:spPr>
                <a:xfrm>
                  <a:off x="11876900" y="6168452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lnTo>
                        <a:pt x="0" y="481"/>
                      </a:ln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64" name="Полилиния: фигура 3963">
                  <a:extLst>
                    <a:ext uri="{FF2B5EF4-FFF2-40B4-BE49-F238E27FC236}">
                      <a16:creationId xmlns:a16="http://schemas.microsoft.com/office/drawing/2014/main" id="{DCDD3D64-B8DA-9149-D420-E4C29A7D413A}"/>
                    </a:ext>
                  </a:extLst>
                </p:cNvPr>
                <p:cNvSpPr/>
                <p:nvPr/>
              </p:nvSpPr>
              <p:spPr>
                <a:xfrm>
                  <a:off x="11882315" y="6149154"/>
                  <a:ext cx="7579" cy="13282"/>
                </a:xfrm>
                <a:custGeom>
                  <a:avLst/>
                  <a:gdLst>
                    <a:gd name="connsiteX0" fmla="*/ 4331 w 7579"/>
                    <a:gd name="connsiteY0" fmla="*/ 6785 h 13282"/>
                    <a:gd name="connsiteX1" fmla="*/ 6497 w 7579"/>
                    <a:gd name="connsiteY1" fmla="*/ 7868 h 13282"/>
                    <a:gd name="connsiteX2" fmla="*/ 2165 w 7579"/>
                    <a:gd name="connsiteY2" fmla="*/ 5702 h 13282"/>
                    <a:gd name="connsiteX3" fmla="*/ 2165 w 7579"/>
                    <a:gd name="connsiteY3" fmla="*/ 4619 h 13282"/>
                    <a:gd name="connsiteX4" fmla="*/ 5414 w 7579"/>
                    <a:gd name="connsiteY4" fmla="*/ 5702 h 13282"/>
                    <a:gd name="connsiteX5" fmla="*/ 6497 w 7579"/>
                    <a:gd name="connsiteY5" fmla="*/ 4619 h 13282"/>
                    <a:gd name="connsiteX6" fmla="*/ 4331 w 7579"/>
                    <a:gd name="connsiteY6" fmla="*/ 3537 h 13282"/>
                    <a:gd name="connsiteX7" fmla="*/ 3248 w 7579"/>
                    <a:gd name="connsiteY7" fmla="*/ 2454 h 13282"/>
                    <a:gd name="connsiteX8" fmla="*/ 4331 w 7579"/>
                    <a:gd name="connsiteY8" fmla="*/ 3537 h 13282"/>
                    <a:gd name="connsiteX9" fmla="*/ 7580 w 7579"/>
                    <a:gd name="connsiteY9" fmla="*/ 3537 h 13282"/>
                    <a:gd name="connsiteX10" fmla="*/ 1083 w 7579"/>
                    <a:gd name="connsiteY10" fmla="*/ 288 h 13282"/>
                    <a:gd name="connsiteX11" fmla="*/ 1083 w 7579"/>
                    <a:gd name="connsiteY11" fmla="*/ 1371 h 13282"/>
                    <a:gd name="connsiteX12" fmla="*/ 4331 w 7579"/>
                    <a:gd name="connsiteY12" fmla="*/ 1371 h 13282"/>
                    <a:gd name="connsiteX13" fmla="*/ 3248 w 7579"/>
                    <a:gd name="connsiteY13" fmla="*/ 2454 h 13282"/>
                    <a:gd name="connsiteX14" fmla="*/ 2165 w 7579"/>
                    <a:gd name="connsiteY14" fmla="*/ 2454 h 13282"/>
                    <a:gd name="connsiteX15" fmla="*/ 1083 w 7579"/>
                    <a:gd name="connsiteY15" fmla="*/ 2454 h 13282"/>
                    <a:gd name="connsiteX16" fmla="*/ 1083 w 7579"/>
                    <a:gd name="connsiteY16" fmla="*/ 3537 h 13282"/>
                    <a:gd name="connsiteX17" fmla="*/ 1083 w 7579"/>
                    <a:gd name="connsiteY17" fmla="*/ 4619 h 13282"/>
                    <a:gd name="connsiteX18" fmla="*/ 0 w 7579"/>
                    <a:gd name="connsiteY18" fmla="*/ 7868 h 13282"/>
                    <a:gd name="connsiteX19" fmla="*/ 0 w 7579"/>
                    <a:gd name="connsiteY19" fmla="*/ 6785 h 13282"/>
                    <a:gd name="connsiteX20" fmla="*/ 1083 w 7579"/>
                    <a:gd name="connsiteY20" fmla="*/ 8951 h 13282"/>
                    <a:gd name="connsiteX21" fmla="*/ 2165 w 7579"/>
                    <a:gd name="connsiteY21" fmla="*/ 10034 h 13282"/>
                    <a:gd name="connsiteX22" fmla="*/ 3248 w 7579"/>
                    <a:gd name="connsiteY22" fmla="*/ 10034 h 13282"/>
                    <a:gd name="connsiteX23" fmla="*/ 2165 w 7579"/>
                    <a:gd name="connsiteY23" fmla="*/ 10034 h 13282"/>
                    <a:gd name="connsiteX24" fmla="*/ 4331 w 7579"/>
                    <a:gd name="connsiteY24" fmla="*/ 11116 h 13282"/>
                    <a:gd name="connsiteX25" fmla="*/ 4331 w 7579"/>
                    <a:gd name="connsiteY25" fmla="*/ 13282 h 13282"/>
                    <a:gd name="connsiteX26" fmla="*/ 5414 w 7579"/>
                    <a:gd name="connsiteY26" fmla="*/ 12199 h 13282"/>
                    <a:gd name="connsiteX27" fmla="*/ 6497 w 7579"/>
                    <a:gd name="connsiteY27" fmla="*/ 10034 h 13282"/>
                    <a:gd name="connsiteX28" fmla="*/ 5414 w 7579"/>
                    <a:gd name="connsiteY28" fmla="*/ 8951 h 13282"/>
                    <a:gd name="connsiteX29" fmla="*/ 4331 w 7579"/>
                    <a:gd name="connsiteY29" fmla="*/ 6785 h 132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579" h="13282">
                      <a:moveTo>
                        <a:pt x="4331" y="6785"/>
                      </a:moveTo>
                      <a:cubicBezTo>
                        <a:pt x="5414" y="6785"/>
                        <a:pt x="5414" y="7868"/>
                        <a:pt x="6497" y="7868"/>
                      </a:cubicBezTo>
                      <a:cubicBezTo>
                        <a:pt x="5414" y="6785"/>
                        <a:pt x="4331" y="7868"/>
                        <a:pt x="2165" y="5702"/>
                      </a:cubicBezTo>
                      <a:cubicBezTo>
                        <a:pt x="3248" y="5702"/>
                        <a:pt x="2165" y="4619"/>
                        <a:pt x="2165" y="4619"/>
                      </a:cubicBezTo>
                      <a:cubicBezTo>
                        <a:pt x="3248" y="5702"/>
                        <a:pt x="5414" y="5702"/>
                        <a:pt x="5414" y="5702"/>
                      </a:cubicBezTo>
                      <a:cubicBezTo>
                        <a:pt x="4331" y="5702"/>
                        <a:pt x="6497" y="4619"/>
                        <a:pt x="6497" y="4619"/>
                      </a:cubicBezTo>
                      <a:cubicBezTo>
                        <a:pt x="4331" y="5702"/>
                        <a:pt x="5414" y="3537"/>
                        <a:pt x="4331" y="3537"/>
                      </a:cubicBezTo>
                      <a:cubicBezTo>
                        <a:pt x="3248" y="3537"/>
                        <a:pt x="2165" y="2454"/>
                        <a:pt x="3248" y="2454"/>
                      </a:cubicBezTo>
                      <a:cubicBezTo>
                        <a:pt x="4331" y="2454"/>
                        <a:pt x="4331" y="2454"/>
                        <a:pt x="4331" y="3537"/>
                      </a:cubicBezTo>
                      <a:cubicBezTo>
                        <a:pt x="6497" y="4619"/>
                        <a:pt x="5414" y="3537"/>
                        <a:pt x="7580" y="3537"/>
                      </a:cubicBezTo>
                      <a:cubicBezTo>
                        <a:pt x="5414" y="1371"/>
                        <a:pt x="5414" y="-795"/>
                        <a:pt x="1083" y="288"/>
                      </a:cubicBezTo>
                      <a:cubicBezTo>
                        <a:pt x="0" y="288"/>
                        <a:pt x="1083" y="288"/>
                        <a:pt x="1083" y="1371"/>
                      </a:cubicBezTo>
                      <a:cubicBezTo>
                        <a:pt x="2165" y="288"/>
                        <a:pt x="3248" y="1371"/>
                        <a:pt x="4331" y="1371"/>
                      </a:cubicBezTo>
                      <a:cubicBezTo>
                        <a:pt x="3248" y="1371"/>
                        <a:pt x="5414" y="2454"/>
                        <a:pt x="3248" y="2454"/>
                      </a:cubicBezTo>
                      <a:cubicBezTo>
                        <a:pt x="3248" y="2454"/>
                        <a:pt x="3248" y="2454"/>
                        <a:pt x="2165" y="2454"/>
                      </a:cubicBezTo>
                      <a:cubicBezTo>
                        <a:pt x="2165" y="2454"/>
                        <a:pt x="1083" y="2454"/>
                        <a:pt x="1083" y="2454"/>
                      </a:cubicBezTo>
                      <a:cubicBezTo>
                        <a:pt x="1083" y="2454"/>
                        <a:pt x="1083" y="3537"/>
                        <a:pt x="1083" y="3537"/>
                      </a:cubicBezTo>
                      <a:cubicBezTo>
                        <a:pt x="1083" y="3537"/>
                        <a:pt x="1083" y="4619"/>
                        <a:pt x="1083" y="4619"/>
                      </a:cubicBezTo>
                      <a:cubicBezTo>
                        <a:pt x="1083" y="5702"/>
                        <a:pt x="1083" y="6785"/>
                        <a:pt x="0" y="7868"/>
                      </a:cubicBezTo>
                      <a:lnTo>
                        <a:pt x="0" y="6785"/>
                      </a:lnTo>
                      <a:cubicBezTo>
                        <a:pt x="1083" y="7868"/>
                        <a:pt x="1083" y="7868"/>
                        <a:pt x="1083" y="8951"/>
                      </a:cubicBezTo>
                      <a:cubicBezTo>
                        <a:pt x="1083" y="8951"/>
                        <a:pt x="2165" y="8951"/>
                        <a:pt x="2165" y="10034"/>
                      </a:cubicBezTo>
                      <a:cubicBezTo>
                        <a:pt x="3248" y="10034"/>
                        <a:pt x="3248" y="10034"/>
                        <a:pt x="3248" y="10034"/>
                      </a:cubicBezTo>
                      <a:cubicBezTo>
                        <a:pt x="3248" y="10034"/>
                        <a:pt x="3248" y="11116"/>
                        <a:pt x="2165" y="10034"/>
                      </a:cubicBezTo>
                      <a:cubicBezTo>
                        <a:pt x="3248" y="11116"/>
                        <a:pt x="3248" y="11116"/>
                        <a:pt x="4331" y="11116"/>
                      </a:cubicBezTo>
                      <a:cubicBezTo>
                        <a:pt x="4331" y="12199"/>
                        <a:pt x="3248" y="12199"/>
                        <a:pt x="4331" y="13282"/>
                      </a:cubicBezTo>
                      <a:cubicBezTo>
                        <a:pt x="5414" y="13282"/>
                        <a:pt x="5414" y="12199"/>
                        <a:pt x="5414" y="12199"/>
                      </a:cubicBezTo>
                      <a:cubicBezTo>
                        <a:pt x="5414" y="11116"/>
                        <a:pt x="5414" y="11116"/>
                        <a:pt x="6497" y="10034"/>
                      </a:cubicBezTo>
                      <a:cubicBezTo>
                        <a:pt x="6497" y="10034"/>
                        <a:pt x="5414" y="8951"/>
                        <a:pt x="5414" y="8951"/>
                      </a:cubicBezTo>
                      <a:cubicBezTo>
                        <a:pt x="5414" y="7868"/>
                        <a:pt x="4331" y="6785"/>
                        <a:pt x="4331" y="678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65" name="Полилиния: фигура 3964">
                  <a:extLst>
                    <a:ext uri="{FF2B5EF4-FFF2-40B4-BE49-F238E27FC236}">
                      <a16:creationId xmlns:a16="http://schemas.microsoft.com/office/drawing/2014/main" id="{6F1B274D-33F8-4E76-7D14-0AF04F816825}"/>
                    </a:ext>
                  </a:extLst>
                </p:cNvPr>
                <p:cNvSpPr/>
                <p:nvPr/>
              </p:nvSpPr>
              <p:spPr>
                <a:xfrm>
                  <a:off x="11885563" y="6159188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66" name="Полилиния: фигура 3965">
                  <a:extLst>
                    <a:ext uri="{FF2B5EF4-FFF2-40B4-BE49-F238E27FC236}">
                      <a16:creationId xmlns:a16="http://schemas.microsoft.com/office/drawing/2014/main" id="{2C1F9F27-C4C4-8CC7-0CB2-CE892D29D606}"/>
                    </a:ext>
                  </a:extLst>
                </p:cNvPr>
                <p:cNvSpPr/>
                <p:nvPr/>
              </p:nvSpPr>
              <p:spPr>
                <a:xfrm>
                  <a:off x="11881232" y="6155939"/>
                  <a:ext cx="1531" cy="1082"/>
                </a:xfrm>
                <a:custGeom>
                  <a:avLst/>
                  <a:gdLst>
                    <a:gd name="connsiteX0" fmla="*/ 0 w 1531"/>
                    <a:gd name="connsiteY0" fmla="*/ 0 h 1082"/>
                    <a:gd name="connsiteX1" fmla="*/ 1083 w 1531"/>
                    <a:gd name="connsiteY1" fmla="*/ 1083 h 1082"/>
                    <a:gd name="connsiteX2" fmla="*/ 0 w 1531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31" h="1082">
                      <a:moveTo>
                        <a:pt x="0" y="0"/>
                      </a:moveTo>
                      <a:cubicBezTo>
                        <a:pt x="0" y="0"/>
                        <a:pt x="1083" y="1083"/>
                        <a:pt x="1083" y="1083"/>
                      </a:cubicBezTo>
                      <a:cubicBezTo>
                        <a:pt x="2165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67" name="Полилиния: фигура 3966">
                  <a:extLst>
                    <a:ext uri="{FF2B5EF4-FFF2-40B4-BE49-F238E27FC236}">
                      <a16:creationId xmlns:a16="http://schemas.microsoft.com/office/drawing/2014/main" id="{0AAD280B-9A36-D09C-7CB4-15F72CA6E84B}"/>
                    </a:ext>
                  </a:extLst>
                </p:cNvPr>
                <p:cNvSpPr/>
                <p:nvPr/>
              </p:nvSpPr>
              <p:spPr>
                <a:xfrm>
                  <a:off x="11889413" y="6150525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  <a:gd name="connsiteX3" fmla="*/ 481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68" name="Полилиния: фигура 3967">
                  <a:extLst>
                    <a:ext uri="{FF2B5EF4-FFF2-40B4-BE49-F238E27FC236}">
                      <a16:creationId xmlns:a16="http://schemas.microsoft.com/office/drawing/2014/main" id="{C37C9C4E-0185-8A97-FD4F-EA425AD122B5}"/>
                    </a:ext>
                  </a:extLst>
                </p:cNvPr>
                <p:cNvSpPr/>
                <p:nvPr/>
              </p:nvSpPr>
              <p:spPr>
                <a:xfrm>
                  <a:off x="11882315" y="6146193"/>
                  <a:ext cx="5414" cy="2165"/>
                </a:xfrm>
                <a:custGeom>
                  <a:avLst/>
                  <a:gdLst>
                    <a:gd name="connsiteX0" fmla="*/ 0 w 5414"/>
                    <a:gd name="connsiteY0" fmla="*/ 0 h 2165"/>
                    <a:gd name="connsiteX1" fmla="*/ 0 w 5414"/>
                    <a:gd name="connsiteY1" fmla="*/ 2166 h 2165"/>
                    <a:gd name="connsiteX2" fmla="*/ 5414 w 5414"/>
                    <a:gd name="connsiteY2" fmla="*/ 2166 h 2165"/>
                    <a:gd name="connsiteX3" fmla="*/ 2165 w 5414"/>
                    <a:gd name="connsiteY3" fmla="*/ 1083 h 2165"/>
                    <a:gd name="connsiteX4" fmla="*/ 2165 w 5414"/>
                    <a:gd name="connsiteY4" fmla="*/ 0 h 2165"/>
                    <a:gd name="connsiteX5" fmla="*/ 0 w 5414"/>
                    <a:gd name="connsiteY5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14" h="2165">
                      <a:moveTo>
                        <a:pt x="0" y="0"/>
                      </a:moveTo>
                      <a:cubicBezTo>
                        <a:pt x="0" y="1083"/>
                        <a:pt x="2165" y="1083"/>
                        <a:pt x="0" y="2166"/>
                      </a:cubicBezTo>
                      <a:cubicBezTo>
                        <a:pt x="2165" y="2166"/>
                        <a:pt x="3248" y="2166"/>
                        <a:pt x="5414" y="2166"/>
                      </a:cubicBezTo>
                      <a:cubicBezTo>
                        <a:pt x="5414" y="1083"/>
                        <a:pt x="2165" y="2166"/>
                        <a:pt x="2165" y="1083"/>
                      </a:cubicBezTo>
                      <a:cubicBezTo>
                        <a:pt x="3248" y="1083"/>
                        <a:pt x="2165" y="0"/>
                        <a:pt x="2165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69" name="Полилиния: фигура 3968">
                  <a:extLst>
                    <a:ext uri="{FF2B5EF4-FFF2-40B4-BE49-F238E27FC236}">
                      <a16:creationId xmlns:a16="http://schemas.microsoft.com/office/drawing/2014/main" id="{3000E630-6208-CE36-4C58-75B95B30FFAB}"/>
                    </a:ext>
                  </a:extLst>
                </p:cNvPr>
                <p:cNvSpPr/>
                <p:nvPr/>
              </p:nvSpPr>
              <p:spPr>
                <a:xfrm>
                  <a:off x="11872569" y="6124536"/>
                  <a:ext cx="18806" cy="20869"/>
                </a:xfrm>
                <a:custGeom>
                  <a:avLst/>
                  <a:gdLst>
                    <a:gd name="connsiteX0" fmla="*/ 14077 w 18806"/>
                    <a:gd name="connsiteY0" fmla="*/ 16243 h 20869"/>
                    <a:gd name="connsiteX1" fmla="*/ 14077 w 18806"/>
                    <a:gd name="connsiteY1" fmla="*/ 16243 h 20869"/>
                    <a:gd name="connsiteX2" fmla="*/ 14077 w 18806"/>
                    <a:gd name="connsiteY2" fmla="*/ 16243 h 20869"/>
                    <a:gd name="connsiteX3" fmla="*/ 15160 w 18806"/>
                    <a:gd name="connsiteY3" fmla="*/ 14077 h 20869"/>
                    <a:gd name="connsiteX4" fmla="*/ 14077 w 18806"/>
                    <a:gd name="connsiteY4" fmla="*/ 15160 h 20869"/>
                    <a:gd name="connsiteX5" fmla="*/ 11911 w 18806"/>
                    <a:gd name="connsiteY5" fmla="*/ 12994 h 20869"/>
                    <a:gd name="connsiteX6" fmla="*/ 9746 w 18806"/>
                    <a:gd name="connsiteY6" fmla="*/ 14077 h 20869"/>
                    <a:gd name="connsiteX7" fmla="*/ 11911 w 18806"/>
                    <a:gd name="connsiteY7" fmla="*/ 10828 h 20869"/>
                    <a:gd name="connsiteX8" fmla="*/ 8663 w 18806"/>
                    <a:gd name="connsiteY8" fmla="*/ 14077 h 20869"/>
                    <a:gd name="connsiteX9" fmla="*/ 8663 w 18806"/>
                    <a:gd name="connsiteY9" fmla="*/ 10828 h 20869"/>
                    <a:gd name="connsiteX10" fmla="*/ 9746 w 18806"/>
                    <a:gd name="connsiteY10" fmla="*/ 10828 h 20869"/>
                    <a:gd name="connsiteX11" fmla="*/ 8663 w 18806"/>
                    <a:gd name="connsiteY11" fmla="*/ 9746 h 20869"/>
                    <a:gd name="connsiteX12" fmla="*/ 10828 w 18806"/>
                    <a:gd name="connsiteY12" fmla="*/ 8663 h 20869"/>
                    <a:gd name="connsiteX13" fmla="*/ 9746 w 18806"/>
                    <a:gd name="connsiteY13" fmla="*/ 6497 h 20869"/>
                    <a:gd name="connsiteX14" fmla="*/ 10828 w 18806"/>
                    <a:gd name="connsiteY14" fmla="*/ 5414 h 20869"/>
                    <a:gd name="connsiteX15" fmla="*/ 6497 w 18806"/>
                    <a:gd name="connsiteY15" fmla="*/ 3249 h 20869"/>
                    <a:gd name="connsiteX16" fmla="*/ 7580 w 18806"/>
                    <a:gd name="connsiteY16" fmla="*/ 2166 h 20869"/>
                    <a:gd name="connsiteX17" fmla="*/ 5414 w 18806"/>
                    <a:gd name="connsiteY17" fmla="*/ 5414 h 20869"/>
                    <a:gd name="connsiteX18" fmla="*/ 4332 w 18806"/>
                    <a:gd name="connsiteY18" fmla="*/ 4331 h 20869"/>
                    <a:gd name="connsiteX19" fmla="*/ 6497 w 18806"/>
                    <a:gd name="connsiteY19" fmla="*/ 2166 h 20869"/>
                    <a:gd name="connsiteX20" fmla="*/ 5414 w 18806"/>
                    <a:gd name="connsiteY20" fmla="*/ 2166 h 20869"/>
                    <a:gd name="connsiteX21" fmla="*/ 6497 w 18806"/>
                    <a:gd name="connsiteY21" fmla="*/ 0 h 20869"/>
                    <a:gd name="connsiteX22" fmla="*/ 4332 w 18806"/>
                    <a:gd name="connsiteY22" fmla="*/ 1083 h 20869"/>
                    <a:gd name="connsiteX23" fmla="*/ 2166 w 18806"/>
                    <a:gd name="connsiteY23" fmla="*/ 2166 h 20869"/>
                    <a:gd name="connsiteX24" fmla="*/ 2166 w 18806"/>
                    <a:gd name="connsiteY24" fmla="*/ 1083 h 20869"/>
                    <a:gd name="connsiteX25" fmla="*/ 0 w 18806"/>
                    <a:gd name="connsiteY25" fmla="*/ 4331 h 20869"/>
                    <a:gd name="connsiteX26" fmla="*/ 4332 w 18806"/>
                    <a:gd name="connsiteY26" fmla="*/ 7580 h 20869"/>
                    <a:gd name="connsiteX27" fmla="*/ 6497 w 18806"/>
                    <a:gd name="connsiteY27" fmla="*/ 7580 h 20869"/>
                    <a:gd name="connsiteX28" fmla="*/ 4332 w 18806"/>
                    <a:gd name="connsiteY28" fmla="*/ 9746 h 20869"/>
                    <a:gd name="connsiteX29" fmla="*/ 6497 w 18806"/>
                    <a:gd name="connsiteY29" fmla="*/ 7580 h 20869"/>
                    <a:gd name="connsiteX30" fmla="*/ 5414 w 18806"/>
                    <a:gd name="connsiteY30" fmla="*/ 9746 h 20869"/>
                    <a:gd name="connsiteX31" fmla="*/ 7580 w 18806"/>
                    <a:gd name="connsiteY31" fmla="*/ 8663 h 20869"/>
                    <a:gd name="connsiteX32" fmla="*/ 5414 w 18806"/>
                    <a:gd name="connsiteY32" fmla="*/ 10828 h 20869"/>
                    <a:gd name="connsiteX33" fmla="*/ 10828 w 18806"/>
                    <a:gd name="connsiteY33" fmla="*/ 17326 h 20869"/>
                    <a:gd name="connsiteX34" fmla="*/ 11911 w 18806"/>
                    <a:gd name="connsiteY34" fmla="*/ 16243 h 20869"/>
                    <a:gd name="connsiteX35" fmla="*/ 14077 w 18806"/>
                    <a:gd name="connsiteY35" fmla="*/ 16243 h 20869"/>
                    <a:gd name="connsiteX36" fmla="*/ 12994 w 18806"/>
                    <a:gd name="connsiteY36" fmla="*/ 18408 h 20869"/>
                    <a:gd name="connsiteX37" fmla="*/ 15160 w 18806"/>
                    <a:gd name="connsiteY37" fmla="*/ 18408 h 20869"/>
                    <a:gd name="connsiteX38" fmla="*/ 10828 w 18806"/>
                    <a:gd name="connsiteY38" fmla="*/ 19491 h 20869"/>
                    <a:gd name="connsiteX39" fmla="*/ 11911 w 18806"/>
                    <a:gd name="connsiteY39" fmla="*/ 20574 h 20869"/>
                    <a:gd name="connsiteX40" fmla="*/ 12994 w 18806"/>
                    <a:gd name="connsiteY40" fmla="*/ 19491 h 20869"/>
                    <a:gd name="connsiteX41" fmla="*/ 12994 w 18806"/>
                    <a:gd name="connsiteY41" fmla="*/ 20574 h 20869"/>
                    <a:gd name="connsiteX42" fmla="*/ 17326 w 18806"/>
                    <a:gd name="connsiteY42" fmla="*/ 18408 h 20869"/>
                    <a:gd name="connsiteX43" fmla="*/ 18408 w 18806"/>
                    <a:gd name="connsiteY43" fmla="*/ 14077 h 20869"/>
                    <a:gd name="connsiteX44" fmla="*/ 14077 w 18806"/>
                    <a:gd name="connsiteY44" fmla="*/ 16243 h 20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8806" h="20869">
                      <a:moveTo>
                        <a:pt x="14077" y="16243"/>
                      </a:moveTo>
                      <a:cubicBezTo>
                        <a:pt x="14077" y="16243"/>
                        <a:pt x="12994" y="16243"/>
                        <a:pt x="14077" y="16243"/>
                      </a:cubicBezTo>
                      <a:cubicBezTo>
                        <a:pt x="14077" y="15160"/>
                        <a:pt x="14077" y="15160"/>
                        <a:pt x="14077" y="16243"/>
                      </a:cubicBezTo>
                      <a:cubicBezTo>
                        <a:pt x="16243" y="14077"/>
                        <a:pt x="14077" y="15160"/>
                        <a:pt x="15160" y="14077"/>
                      </a:cubicBezTo>
                      <a:cubicBezTo>
                        <a:pt x="15160" y="14077"/>
                        <a:pt x="15160" y="14077"/>
                        <a:pt x="14077" y="15160"/>
                      </a:cubicBezTo>
                      <a:cubicBezTo>
                        <a:pt x="14077" y="14077"/>
                        <a:pt x="11911" y="15160"/>
                        <a:pt x="11911" y="12994"/>
                      </a:cubicBezTo>
                      <a:cubicBezTo>
                        <a:pt x="10828" y="12994"/>
                        <a:pt x="10828" y="12994"/>
                        <a:pt x="9746" y="14077"/>
                      </a:cubicBezTo>
                      <a:cubicBezTo>
                        <a:pt x="10828" y="11911"/>
                        <a:pt x="10828" y="12994"/>
                        <a:pt x="11911" y="10828"/>
                      </a:cubicBezTo>
                      <a:cubicBezTo>
                        <a:pt x="10828" y="11911"/>
                        <a:pt x="9746" y="12994"/>
                        <a:pt x="8663" y="14077"/>
                      </a:cubicBezTo>
                      <a:cubicBezTo>
                        <a:pt x="9746" y="10828"/>
                        <a:pt x="7580" y="12994"/>
                        <a:pt x="8663" y="10828"/>
                      </a:cubicBezTo>
                      <a:cubicBezTo>
                        <a:pt x="8663" y="10828"/>
                        <a:pt x="9746" y="10828"/>
                        <a:pt x="9746" y="10828"/>
                      </a:cubicBezTo>
                      <a:cubicBezTo>
                        <a:pt x="11911" y="8663"/>
                        <a:pt x="8663" y="10828"/>
                        <a:pt x="8663" y="9746"/>
                      </a:cubicBezTo>
                      <a:lnTo>
                        <a:pt x="10828" y="8663"/>
                      </a:lnTo>
                      <a:cubicBezTo>
                        <a:pt x="9746" y="8663"/>
                        <a:pt x="8663" y="8663"/>
                        <a:pt x="9746" y="6497"/>
                      </a:cubicBezTo>
                      <a:lnTo>
                        <a:pt x="10828" y="5414"/>
                      </a:lnTo>
                      <a:cubicBezTo>
                        <a:pt x="8663" y="5414"/>
                        <a:pt x="7580" y="3249"/>
                        <a:pt x="6497" y="3249"/>
                      </a:cubicBezTo>
                      <a:lnTo>
                        <a:pt x="7580" y="2166"/>
                      </a:lnTo>
                      <a:cubicBezTo>
                        <a:pt x="5414" y="2166"/>
                        <a:pt x="8663" y="4331"/>
                        <a:pt x="5414" y="5414"/>
                      </a:cubicBezTo>
                      <a:cubicBezTo>
                        <a:pt x="8663" y="2166"/>
                        <a:pt x="4332" y="5414"/>
                        <a:pt x="4332" y="4331"/>
                      </a:cubicBezTo>
                      <a:cubicBezTo>
                        <a:pt x="5414" y="3249"/>
                        <a:pt x="5414" y="4331"/>
                        <a:pt x="6497" y="2166"/>
                      </a:cubicBezTo>
                      <a:cubicBezTo>
                        <a:pt x="4332" y="3249"/>
                        <a:pt x="5414" y="2166"/>
                        <a:pt x="5414" y="2166"/>
                      </a:cubicBezTo>
                      <a:cubicBezTo>
                        <a:pt x="6497" y="1083"/>
                        <a:pt x="4332" y="1083"/>
                        <a:pt x="6497" y="0"/>
                      </a:cubicBezTo>
                      <a:cubicBezTo>
                        <a:pt x="6497" y="0"/>
                        <a:pt x="5414" y="0"/>
                        <a:pt x="4332" y="1083"/>
                      </a:cubicBezTo>
                      <a:cubicBezTo>
                        <a:pt x="3249" y="1083"/>
                        <a:pt x="2166" y="2166"/>
                        <a:pt x="2166" y="2166"/>
                      </a:cubicBezTo>
                      <a:cubicBezTo>
                        <a:pt x="3249" y="1083"/>
                        <a:pt x="2166" y="1083"/>
                        <a:pt x="2166" y="1083"/>
                      </a:cubicBezTo>
                      <a:cubicBezTo>
                        <a:pt x="3249" y="2166"/>
                        <a:pt x="0" y="3249"/>
                        <a:pt x="0" y="4331"/>
                      </a:cubicBezTo>
                      <a:cubicBezTo>
                        <a:pt x="2166" y="4331"/>
                        <a:pt x="4332" y="5414"/>
                        <a:pt x="4332" y="7580"/>
                      </a:cubicBezTo>
                      <a:cubicBezTo>
                        <a:pt x="6497" y="5414"/>
                        <a:pt x="5414" y="8663"/>
                        <a:pt x="6497" y="7580"/>
                      </a:cubicBezTo>
                      <a:cubicBezTo>
                        <a:pt x="5414" y="8663"/>
                        <a:pt x="5414" y="8663"/>
                        <a:pt x="4332" y="9746"/>
                      </a:cubicBezTo>
                      <a:cubicBezTo>
                        <a:pt x="5414" y="9746"/>
                        <a:pt x="5414" y="8663"/>
                        <a:pt x="6497" y="7580"/>
                      </a:cubicBezTo>
                      <a:cubicBezTo>
                        <a:pt x="7580" y="7580"/>
                        <a:pt x="6497" y="8663"/>
                        <a:pt x="5414" y="9746"/>
                      </a:cubicBezTo>
                      <a:cubicBezTo>
                        <a:pt x="5414" y="10828"/>
                        <a:pt x="6497" y="9746"/>
                        <a:pt x="7580" y="8663"/>
                      </a:cubicBezTo>
                      <a:lnTo>
                        <a:pt x="5414" y="10828"/>
                      </a:lnTo>
                      <a:cubicBezTo>
                        <a:pt x="7580" y="11911"/>
                        <a:pt x="11911" y="14077"/>
                        <a:pt x="10828" y="17326"/>
                      </a:cubicBezTo>
                      <a:lnTo>
                        <a:pt x="11911" y="16243"/>
                      </a:lnTo>
                      <a:cubicBezTo>
                        <a:pt x="10828" y="16243"/>
                        <a:pt x="11911" y="16243"/>
                        <a:pt x="14077" y="16243"/>
                      </a:cubicBezTo>
                      <a:cubicBezTo>
                        <a:pt x="14077" y="17326"/>
                        <a:pt x="14077" y="17326"/>
                        <a:pt x="12994" y="18408"/>
                      </a:cubicBezTo>
                      <a:lnTo>
                        <a:pt x="15160" y="18408"/>
                      </a:lnTo>
                      <a:cubicBezTo>
                        <a:pt x="14077" y="18408"/>
                        <a:pt x="12994" y="19491"/>
                        <a:pt x="10828" y="19491"/>
                      </a:cubicBezTo>
                      <a:cubicBezTo>
                        <a:pt x="11911" y="19491"/>
                        <a:pt x="10828" y="20574"/>
                        <a:pt x="11911" y="20574"/>
                      </a:cubicBezTo>
                      <a:lnTo>
                        <a:pt x="12994" y="19491"/>
                      </a:lnTo>
                      <a:cubicBezTo>
                        <a:pt x="15160" y="19491"/>
                        <a:pt x="14077" y="20574"/>
                        <a:pt x="12994" y="20574"/>
                      </a:cubicBezTo>
                      <a:cubicBezTo>
                        <a:pt x="15160" y="21657"/>
                        <a:pt x="16243" y="19491"/>
                        <a:pt x="17326" y="18408"/>
                      </a:cubicBezTo>
                      <a:cubicBezTo>
                        <a:pt x="12994" y="18408"/>
                        <a:pt x="20574" y="16243"/>
                        <a:pt x="18408" y="14077"/>
                      </a:cubicBezTo>
                      <a:cubicBezTo>
                        <a:pt x="15160" y="15160"/>
                        <a:pt x="15160" y="16243"/>
                        <a:pt x="14077" y="1624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70" name="Полилиния: фигура 3969">
                  <a:extLst>
                    <a:ext uri="{FF2B5EF4-FFF2-40B4-BE49-F238E27FC236}">
                      <a16:creationId xmlns:a16="http://schemas.microsoft.com/office/drawing/2014/main" id="{C708B646-71B3-BC3D-7329-1AB59928C324}"/>
                    </a:ext>
                  </a:extLst>
                </p:cNvPr>
                <p:cNvSpPr/>
                <p:nvPr/>
              </p:nvSpPr>
              <p:spPr>
                <a:xfrm>
                  <a:off x="11882315" y="6144629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481"/>
                        <a:pt x="0" y="-602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71" name="Полилиния: фигура 3970">
                  <a:extLst>
                    <a:ext uri="{FF2B5EF4-FFF2-40B4-BE49-F238E27FC236}">
                      <a16:creationId xmlns:a16="http://schemas.microsoft.com/office/drawing/2014/main" id="{7BB1ABE4-2882-D646-07A5-475E6396D9B4}"/>
                    </a:ext>
                  </a:extLst>
                </p:cNvPr>
                <p:cNvSpPr/>
                <p:nvPr/>
              </p:nvSpPr>
              <p:spPr>
                <a:xfrm>
                  <a:off x="11871757" y="6124536"/>
                  <a:ext cx="811" cy="10828"/>
                </a:xfrm>
                <a:custGeom>
                  <a:avLst/>
                  <a:gdLst>
                    <a:gd name="connsiteX0" fmla="*/ 812 w 811"/>
                    <a:gd name="connsiteY0" fmla="*/ 0 h 10828"/>
                    <a:gd name="connsiteX1" fmla="*/ 812 w 811"/>
                    <a:gd name="connsiteY1" fmla="*/ 0 h 10828"/>
                    <a:gd name="connsiteX2" fmla="*/ 812 w 81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72" name="Полилиния: фигура 3971">
                  <a:extLst>
                    <a:ext uri="{FF2B5EF4-FFF2-40B4-BE49-F238E27FC236}">
                      <a16:creationId xmlns:a16="http://schemas.microsoft.com/office/drawing/2014/main" id="{77A368C0-5996-DA09-A07D-95CC9CBD4B78}"/>
                    </a:ext>
                  </a:extLst>
                </p:cNvPr>
                <p:cNvSpPr/>
                <p:nvPr/>
              </p:nvSpPr>
              <p:spPr>
                <a:xfrm>
                  <a:off x="11883397" y="6146193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73" name="Полилиния: фигура 3972">
                  <a:extLst>
                    <a:ext uri="{FF2B5EF4-FFF2-40B4-BE49-F238E27FC236}">
                      <a16:creationId xmlns:a16="http://schemas.microsoft.com/office/drawing/2014/main" id="{868A9E8D-C59D-E4C8-D898-F5CF1A6C3D33}"/>
                    </a:ext>
                  </a:extLst>
                </p:cNvPr>
                <p:cNvSpPr/>
                <p:nvPr/>
              </p:nvSpPr>
              <p:spPr>
                <a:xfrm>
                  <a:off x="11887729" y="614511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74" name="Полилиния: фигура 3973">
                  <a:extLst>
                    <a:ext uri="{FF2B5EF4-FFF2-40B4-BE49-F238E27FC236}">
                      <a16:creationId xmlns:a16="http://schemas.microsoft.com/office/drawing/2014/main" id="{5334318C-478F-AD26-2A8F-23C1E8321204}"/>
                    </a:ext>
                  </a:extLst>
                </p:cNvPr>
                <p:cNvSpPr/>
                <p:nvPr/>
              </p:nvSpPr>
              <p:spPr>
                <a:xfrm>
                  <a:off x="11870403" y="6120205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75" name="Полилиния: фигура 3974">
                  <a:extLst>
                    <a:ext uri="{FF2B5EF4-FFF2-40B4-BE49-F238E27FC236}">
                      <a16:creationId xmlns:a16="http://schemas.microsoft.com/office/drawing/2014/main" id="{C842A2A7-7B42-0D04-7090-DBCCB9622457}"/>
                    </a:ext>
                  </a:extLst>
                </p:cNvPr>
                <p:cNvSpPr/>
                <p:nvPr/>
              </p:nvSpPr>
              <p:spPr>
                <a:xfrm>
                  <a:off x="11860658" y="6113708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76" name="Полилиния: фигура 3975">
                  <a:extLst>
                    <a:ext uri="{FF2B5EF4-FFF2-40B4-BE49-F238E27FC236}">
                      <a16:creationId xmlns:a16="http://schemas.microsoft.com/office/drawing/2014/main" id="{B9EBEBEF-6920-3912-7013-8B874F92C06E}"/>
                    </a:ext>
                  </a:extLst>
                </p:cNvPr>
                <p:cNvSpPr/>
                <p:nvPr/>
              </p:nvSpPr>
              <p:spPr>
                <a:xfrm>
                  <a:off x="11835752" y="6111542"/>
                  <a:ext cx="36816" cy="18408"/>
                </a:xfrm>
                <a:custGeom>
                  <a:avLst/>
                  <a:gdLst>
                    <a:gd name="connsiteX0" fmla="*/ 0 w 36816"/>
                    <a:gd name="connsiteY0" fmla="*/ 12994 h 18408"/>
                    <a:gd name="connsiteX1" fmla="*/ 1083 w 36816"/>
                    <a:gd name="connsiteY1" fmla="*/ 16243 h 18408"/>
                    <a:gd name="connsiteX2" fmla="*/ 0 w 36816"/>
                    <a:gd name="connsiteY2" fmla="*/ 16243 h 18408"/>
                    <a:gd name="connsiteX3" fmla="*/ 3249 w 36816"/>
                    <a:gd name="connsiteY3" fmla="*/ 18408 h 18408"/>
                    <a:gd name="connsiteX4" fmla="*/ 2166 w 36816"/>
                    <a:gd name="connsiteY4" fmla="*/ 17326 h 18408"/>
                    <a:gd name="connsiteX5" fmla="*/ 4331 w 36816"/>
                    <a:gd name="connsiteY5" fmla="*/ 17326 h 18408"/>
                    <a:gd name="connsiteX6" fmla="*/ 2166 w 36816"/>
                    <a:gd name="connsiteY6" fmla="*/ 14077 h 18408"/>
                    <a:gd name="connsiteX7" fmla="*/ 3249 w 36816"/>
                    <a:gd name="connsiteY7" fmla="*/ 15160 h 18408"/>
                    <a:gd name="connsiteX8" fmla="*/ 1083 w 36816"/>
                    <a:gd name="connsiteY8" fmla="*/ 11911 h 18408"/>
                    <a:gd name="connsiteX9" fmla="*/ 3249 w 36816"/>
                    <a:gd name="connsiteY9" fmla="*/ 11911 h 18408"/>
                    <a:gd name="connsiteX10" fmla="*/ 4331 w 36816"/>
                    <a:gd name="connsiteY10" fmla="*/ 10828 h 18408"/>
                    <a:gd name="connsiteX11" fmla="*/ 5414 w 36816"/>
                    <a:gd name="connsiteY11" fmla="*/ 8663 h 18408"/>
                    <a:gd name="connsiteX12" fmla="*/ 7580 w 36816"/>
                    <a:gd name="connsiteY12" fmla="*/ 9746 h 18408"/>
                    <a:gd name="connsiteX13" fmla="*/ 7580 w 36816"/>
                    <a:gd name="connsiteY13" fmla="*/ 7580 h 18408"/>
                    <a:gd name="connsiteX14" fmla="*/ 7580 w 36816"/>
                    <a:gd name="connsiteY14" fmla="*/ 5414 h 18408"/>
                    <a:gd name="connsiteX15" fmla="*/ 9746 w 36816"/>
                    <a:gd name="connsiteY15" fmla="*/ 5414 h 18408"/>
                    <a:gd name="connsiteX16" fmla="*/ 9746 w 36816"/>
                    <a:gd name="connsiteY16" fmla="*/ 6497 h 18408"/>
                    <a:gd name="connsiteX17" fmla="*/ 10828 w 36816"/>
                    <a:gd name="connsiteY17" fmla="*/ 6497 h 18408"/>
                    <a:gd name="connsiteX18" fmla="*/ 10828 w 36816"/>
                    <a:gd name="connsiteY18" fmla="*/ 3249 h 18408"/>
                    <a:gd name="connsiteX19" fmla="*/ 12994 w 36816"/>
                    <a:gd name="connsiteY19" fmla="*/ 6497 h 18408"/>
                    <a:gd name="connsiteX20" fmla="*/ 14077 w 36816"/>
                    <a:gd name="connsiteY20" fmla="*/ 3249 h 18408"/>
                    <a:gd name="connsiteX21" fmla="*/ 12994 w 36816"/>
                    <a:gd name="connsiteY21" fmla="*/ 2166 h 18408"/>
                    <a:gd name="connsiteX22" fmla="*/ 16243 w 36816"/>
                    <a:gd name="connsiteY22" fmla="*/ 0 h 18408"/>
                    <a:gd name="connsiteX23" fmla="*/ 16243 w 36816"/>
                    <a:gd name="connsiteY23" fmla="*/ 2166 h 18408"/>
                    <a:gd name="connsiteX24" fmla="*/ 14077 w 36816"/>
                    <a:gd name="connsiteY24" fmla="*/ 5414 h 18408"/>
                    <a:gd name="connsiteX25" fmla="*/ 17326 w 36816"/>
                    <a:gd name="connsiteY25" fmla="*/ 4331 h 18408"/>
                    <a:gd name="connsiteX26" fmla="*/ 17326 w 36816"/>
                    <a:gd name="connsiteY26" fmla="*/ 6497 h 18408"/>
                    <a:gd name="connsiteX27" fmla="*/ 20574 w 36816"/>
                    <a:gd name="connsiteY27" fmla="*/ 5414 h 18408"/>
                    <a:gd name="connsiteX28" fmla="*/ 19491 w 36816"/>
                    <a:gd name="connsiteY28" fmla="*/ 6497 h 18408"/>
                    <a:gd name="connsiteX29" fmla="*/ 22740 w 36816"/>
                    <a:gd name="connsiteY29" fmla="*/ 7580 h 18408"/>
                    <a:gd name="connsiteX30" fmla="*/ 23823 w 36816"/>
                    <a:gd name="connsiteY30" fmla="*/ 6497 h 18408"/>
                    <a:gd name="connsiteX31" fmla="*/ 25988 w 36816"/>
                    <a:gd name="connsiteY31" fmla="*/ 8663 h 18408"/>
                    <a:gd name="connsiteX32" fmla="*/ 29237 w 36816"/>
                    <a:gd name="connsiteY32" fmla="*/ 6497 h 18408"/>
                    <a:gd name="connsiteX33" fmla="*/ 28154 w 36816"/>
                    <a:gd name="connsiteY33" fmla="*/ 8663 h 18408"/>
                    <a:gd name="connsiteX34" fmla="*/ 24906 w 36816"/>
                    <a:gd name="connsiteY34" fmla="*/ 10828 h 18408"/>
                    <a:gd name="connsiteX35" fmla="*/ 28154 w 36816"/>
                    <a:gd name="connsiteY35" fmla="*/ 10828 h 18408"/>
                    <a:gd name="connsiteX36" fmla="*/ 27071 w 36816"/>
                    <a:gd name="connsiteY36" fmla="*/ 11911 h 18408"/>
                    <a:gd name="connsiteX37" fmla="*/ 30320 w 36816"/>
                    <a:gd name="connsiteY37" fmla="*/ 10828 h 18408"/>
                    <a:gd name="connsiteX38" fmla="*/ 29237 w 36816"/>
                    <a:gd name="connsiteY38" fmla="*/ 11911 h 18408"/>
                    <a:gd name="connsiteX39" fmla="*/ 34651 w 36816"/>
                    <a:gd name="connsiteY39" fmla="*/ 15160 h 18408"/>
                    <a:gd name="connsiteX40" fmla="*/ 36817 w 36816"/>
                    <a:gd name="connsiteY40" fmla="*/ 10828 h 18408"/>
                    <a:gd name="connsiteX41" fmla="*/ 32485 w 36816"/>
                    <a:gd name="connsiteY41" fmla="*/ 11911 h 18408"/>
                    <a:gd name="connsiteX42" fmla="*/ 33568 w 36816"/>
                    <a:gd name="connsiteY42" fmla="*/ 9746 h 18408"/>
                    <a:gd name="connsiteX43" fmla="*/ 31402 w 36816"/>
                    <a:gd name="connsiteY43" fmla="*/ 11911 h 18408"/>
                    <a:gd name="connsiteX44" fmla="*/ 31402 w 36816"/>
                    <a:gd name="connsiteY44" fmla="*/ 10828 h 18408"/>
                    <a:gd name="connsiteX45" fmla="*/ 34651 w 36816"/>
                    <a:gd name="connsiteY45" fmla="*/ 7580 h 18408"/>
                    <a:gd name="connsiteX46" fmla="*/ 33568 w 36816"/>
                    <a:gd name="connsiteY46" fmla="*/ 7580 h 18408"/>
                    <a:gd name="connsiteX47" fmla="*/ 34651 w 36816"/>
                    <a:gd name="connsiteY47" fmla="*/ 6497 h 18408"/>
                    <a:gd name="connsiteX48" fmla="*/ 32485 w 36816"/>
                    <a:gd name="connsiteY48" fmla="*/ 5414 h 18408"/>
                    <a:gd name="connsiteX49" fmla="*/ 32485 w 36816"/>
                    <a:gd name="connsiteY49" fmla="*/ 6497 h 18408"/>
                    <a:gd name="connsiteX50" fmla="*/ 31402 w 36816"/>
                    <a:gd name="connsiteY50" fmla="*/ 7580 h 18408"/>
                    <a:gd name="connsiteX51" fmla="*/ 31402 w 36816"/>
                    <a:gd name="connsiteY51" fmla="*/ 5414 h 18408"/>
                    <a:gd name="connsiteX52" fmla="*/ 28154 w 36816"/>
                    <a:gd name="connsiteY52" fmla="*/ 7580 h 18408"/>
                    <a:gd name="connsiteX53" fmla="*/ 28154 w 36816"/>
                    <a:gd name="connsiteY53" fmla="*/ 4331 h 18408"/>
                    <a:gd name="connsiteX54" fmla="*/ 25988 w 36816"/>
                    <a:gd name="connsiteY54" fmla="*/ 5414 h 18408"/>
                    <a:gd name="connsiteX55" fmla="*/ 25988 w 36816"/>
                    <a:gd name="connsiteY55" fmla="*/ 4331 h 18408"/>
                    <a:gd name="connsiteX56" fmla="*/ 25988 w 36816"/>
                    <a:gd name="connsiteY56" fmla="*/ 4331 h 18408"/>
                    <a:gd name="connsiteX57" fmla="*/ 25988 w 36816"/>
                    <a:gd name="connsiteY57" fmla="*/ 4331 h 18408"/>
                    <a:gd name="connsiteX58" fmla="*/ 25988 w 36816"/>
                    <a:gd name="connsiteY58" fmla="*/ 4331 h 18408"/>
                    <a:gd name="connsiteX59" fmla="*/ 24906 w 36816"/>
                    <a:gd name="connsiteY59" fmla="*/ 4331 h 18408"/>
                    <a:gd name="connsiteX60" fmla="*/ 25988 w 36816"/>
                    <a:gd name="connsiteY60" fmla="*/ 3249 h 18408"/>
                    <a:gd name="connsiteX61" fmla="*/ 22740 w 36816"/>
                    <a:gd name="connsiteY61" fmla="*/ 3249 h 18408"/>
                    <a:gd name="connsiteX62" fmla="*/ 20574 w 36816"/>
                    <a:gd name="connsiteY62" fmla="*/ 6497 h 18408"/>
                    <a:gd name="connsiteX63" fmla="*/ 20574 w 36816"/>
                    <a:gd name="connsiteY63" fmla="*/ 3249 h 18408"/>
                    <a:gd name="connsiteX64" fmla="*/ 18408 w 36816"/>
                    <a:gd name="connsiteY64" fmla="*/ 3249 h 18408"/>
                    <a:gd name="connsiteX65" fmla="*/ 19491 w 36816"/>
                    <a:gd name="connsiteY65" fmla="*/ 1083 h 18408"/>
                    <a:gd name="connsiteX66" fmla="*/ 16243 w 36816"/>
                    <a:gd name="connsiteY66" fmla="*/ 2166 h 18408"/>
                    <a:gd name="connsiteX67" fmla="*/ 16243 w 36816"/>
                    <a:gd name="connsiteY67" fmla="*/ 1083 h 18408"/>
                    <a:gd name="connsiteX68" fmla="*/ 15160 w 36816"/>
                    <a:gd name="connsiteY68" fmla="*/ 2166 h 18408"/>
                    <a:gd name="connsiteX69" fmla="*/ 15160 w 36816"/>
                    <a:gd name="connsiteY69" fmla="*/ 3249 h 18408"/>
                    <a:gd name="connsiteX70" fmla="*/ 11911 w 36816"/>
                    <a:gd name="connsiteY70" fmla="*/ 2166 h 18408"/>
                    <a:gd name="connsiteX71" fmla="*/ 11911 w 36816"/>
                    <a:gd name="connsiteY71" fmla="*/ 3249 h 18408"/>
                    <a:gd name="connsiteX72" fmla="*/ 11911 w 36816"/>
                    <a:gd name="connsiteY72" fmla="*/ 4331 h 18408"/>
                    <a:gd name="connsiteX73" fmla="*/ 9746 w 36816"/>
                    <a:gd name="connsiteY73" fmla="*/ 4331 h 18408"/>
                    <a:gd name="connsiteX74" fmla="*/ 9746 w 36816"/>
                    <a:gd name="connsiteY74" fmla="*/ 7580 h 18408"/>
                    <a:gd name="connsiteX75" fmla="*/ 8663 w 36816"/>
                    <a:gd name="connsiteY75" fmla="*/ 7580 h 18408"/>
                    <a:gd name="connsiteX76" fmla="*/ 8663 w 36816"/>
                    <a:gd name="connsiteY76" fmla="*/ 6497 h 18408"/>
                    <a:gd name="connsiteX77" fmla="*/ 7580 w 36816"/>
                    <a:gd name="connsiteY77" fmla="*/ 7580 h 18408"/>
                    <a:gd name="connsiteX78" fmla="*/ 5414 w 36816"/>
                    <a:gd name="connsiteY78" fmla="*/ 6497 h 18408"/>
                    <a:gd name="connsiteX79" fmla="*/ 4331 w 36816"/>
                    <a:gd name="connsiteY79" fmla="*/ 8663 h 18408"/>
                    <a:gd name="connsiteX80" fmla="*/ 4331 w 36816"/>
                    <a:gd name="connsiteY80" fmla="*/ 10828 h 18408"/>
                    <a:gd name="connsiteX81" fmla="*/ 6497 w 36816"/>
                    <a:gd name="connsiteY81" fmla="*/ 9746 h 18408"/>
                    <a:gd name="connsiteX82" fmla="*/ 7580 w 36816"/>
                    <a:gd name="connsiteY82" fmla="*/ 10828 h 18408"/>
                    <a:gd name="connsiteX83" fmla="*/ 5414 w 36816"/>
                    <a:gd name="connsiteY83" fmla="*/ 11911 h 18408"/>
                    <a:gd name="connsiteX84" fmla="*/ 3249 w 36816"/>
                    <a:gd name="connsiteY84" fmla="*/ 9746 h 18408"/>
                    <a:gd name="connsiteX85" fmla="*/ 2166 w 36816"/>
                    <a:gd name="connsiteY85" fmla="*/ 11911 h 18408"/>
                    <a:gd name="connsiteX86" fmla="*/ 0 w 36816"/>
                    <a:gd name="connsiteY86" fmla="*/ 12994 h 18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36816" h="18408">
                      <a:moveTo>
                        <a:pt x="0" y="12994"/>
                      </a:moveTo>
                      <a:cubicBezTo>
                        <a:pt x="0" y="14077"/>
                        <a:pt x="0" y="15160"/>
                        <a:pt x="1083" y="16243"/>
                      </a:cubicBezTo>
                      <a:lnTo>
                        <a:pt x="0" y="16243"/>
                      </a:lnTo>
                      <a:cubicBezTo>
                        <a:pt x="0" y="17326"/>
                        <a:pt x="1083" y="18408"/>
                        <a:pt x="3249" y="18408"/>
                      </a:cubicBezTo>
                      <a:lnTo>
                        <a:pt x="2166" y="17326"/>
                      </a:lnTo>
                      <a:cubicBezTo>
                        <a:pt x="1083" y="16243"/>
                        <a:pt x="4331" y="17326"/>
                        <a:pt x="4331" y="17326"/>
                      </a:cubicBezTo>
                      <a:cubicBezTo>
                        <a:pt x="4331" y="16243"/>
                        <a:pt x="1083" y="14077"/>
                        <a:pt x="2166" y="14077"/>
                      </a:cubicBezTo>
                      <a:cubicBezTo>
                        <a:pt x="2166" y="14077"/>
                        <a:pt x="3249" y="14077"/>
                        <a:pt x="3249" y="15160"/>
                      </a:cubicBezTo>
                      <a:cubicBezTo>
                        <a:pt x="4331" y="15160"/>
                        <a:pt x="1083" y="12994"/>
                        <a:pt x="1083" y="11911"/>
                      </a:cubicBezTo>
                      <a:cubicBezTo>
                        <a:pt x="4331" y="14077"/>
                        <a:pt x="4331" y="12994"/>
                        <a:pt x="3249" y="11911"/>
                      </a:cubicBezTo>
                      <a:cubicBezTo>
                        <a:pt x="3249" y="10828"/>
                        <a:pt x="2166" y="9746"/>
                        <a:pt x="4331" y="10828"/>
                      </a:cubicBezTo>
                      <a:cubicBezTo>
                        <a:pt x="4331" y="9746"/>
                        <a:pt x="5414" y="9746"/>
                        <a:pt x="5414" y="8663"/>
                      </a:cubicBezTo>
                      <a:cubicBezTo>
                        <a:pt x="6497" y="10828"/>
                        <a:pt x="6497" y="8663"/>
                        <a:pt x="7580" y="9746"/>
                      </a:cubicBezTo>
                      <a:cubicBezTo>
                        <a:pt x="6497" y="7580"/>
                        <a:pt x="6497" y="7580"/>
                        <a:pt x="7580" y="7580"/>
                      </a:cubicBezTo>
                      <a:cubicBezTo>
                        <a:pt x="8663" y="7580"/>
                        <a:pt x="8663" y="7580"/>
                        <a:pt x="7580" y="5414"/>
                      </a:cubicBezTo>
                      <a:cubicBezTo>
                        <a:pt x="9746" y="6497"/>
                        <a:pt x="7580" y="5414"/>
                        <a:pt x="9746" y="5414"/>
                      </a:cubicBezTo>
                      <a:cubicBezTo>
                        <a:pt x="9746" y="6497"/>
                        <a:pt x="9746" y="6497"/>
                        <a:pt x="9746" y="6497"/>
                      </a:cubicBezTo>
                      <a:cubicBezTo>
                        <a:pt x="10828" y="7580"/>
                        <a:pt x="9746" y="4331"/>
                        <a:pt x="10828" y="6497"/>
                      </a:cubicBezTo>
                      <a:cubicBezTo>
                        <a:pt x="11911" y="6497"/>
                        <a:pt x="10828" y="5414"/>
                        <a:pt x="10828" y="3249"/>
                      </a:cubicBezTo>
                      <a:cubicBezTo>
                        <a:pt x="11911" y="3249"/>
                        <a:pt x="11911" y="4331"/>
                        <a:pt x="12994" y="6497"/>
                      </a:cubicBezTo>
                      <a:cubicBezTo>
                        <a:pt x="12994" y="4331"/>
                        <a:pt x="12994" y="5414"/>
                        <a:pt x="14077" y="3249"/>
                      </a:cubicBezTo>
                      <a:cubicBezTo>
                        <a:pt x="14077" y="3249"/>
                        <a:pt x="12994" y="2166"/>
                        <a:pt x="12994" y="2166"/>
                      </a:cubicBezTo>
                      <a:cubicBezTo>
                        <a:pt x="14077" y="2166"/>
                        <a:pt x="14077" y="0"/>
                        <a:pt x="16243" y="0"/>
                      </a:cubicBezTo>
                      <a:cubicBezTo>
                        <a:pt x="16243" y="3249"/>
                        <a:pt x="14077" y="0"/>
                        <a:pt x="16243" y="2166"/>
                      </a:cubicBezTo>
                      <a:cubicBezTo>
                        <a:pt x="15160" y="3249"/>
                        <a:pt x="14077" y="3249"/>
                        <a:pt x="14077" y="5414"/>
                      </a:cubicBezTo>
                      <a:cubicBezTo>
                        <a:pt x="15160" y="5414"/>
                        <a:pt x="16243" y="5414"/>
                        <a:pt x="17326" y="4331"/>
                      </a:cubicBezTo>
                      <a:cubicBezTo>
                        <a:pt x="17326" y="5414"/>
                        <a:pt x="16243" y="5414"/>
                        <a:pt x="17326" y="6497"/>
                      </a:cubicBezTo>
                      <a:cubicBezTo>
                        <a:pt x="17326" y="7580"/>
                        <a:pt x="19491" y="4331"/>
                        <a:pt x="20574" y="5414"/>
                      </a:cubicBezTo>
                      <a:lnTo>
                        <a:pt x="19491" y="6497"/>
                      </a:lnTo>
                      <a:cubicBezTo>
                        <a:pt x="20574" y="5414"/>
                        <a:pt x="20574" y="7580"/>
                        <a:pt x="22740" y="7580"/>
                      </a:cubicBezTo>
                      <a:cubicBezTo>
                        <a:pt x="22740" y="6497"/>
                        <a:pt x="22740" y="6497"/>
                        <a:pt x="23823" y="6497"/>
                      </a:cubicBezTo>
                      <a:cubicBezTo>
                        <a:pt x="21657" y="9746"/>
                        <a:pt x="25988" y="5414"/>
                        <a:pt x="25988" y="8663"/>
                      </a:cubicBezTo>
                      <a:cubicBezTo>
                        <a:pt x="27071" y="6497"/>
                        <a:pt x="29237" y="6497"/>
                        <a:pt x="29237" y="6497"/>
                      </a:cubicBezTo>
                      <a:cubicBezTo>
                        <a:pt x="29237" y="7580"/>
                        <a:pt x="28154" y="7580"/>
                        <a:pt x="28154" y="8663"/>
                      </a:cubicBezTo>
                      <a:cubicBezTo>
                        <a:pt x="28154" y="6497"/>
                        <a:pt x="25988" y="10828"/>
                        <a:pt x="24906" y="10828"/>
                      </a:cubicBezTo>
                      <a:cubicBezTo>
                        <a:pt x="25988" y="9746"/>
                        <a:pt x="25988" y="11911"/>
                        <a:pt x="28154" y="10828"/>
                      </a:cubicBezTo>
                      <a:lnTo>
                        <a:pt x="27071" y="11911"/>
                      </a:lnTo>
                      <a:cubicBezTo>
                        <a:pt x="28154" y="12994"/>
                        <a:pt x="30320" y="8663"/>
                        <a:pt x="30320" y="10828"/>
                      </a:cubicBezTo>
                      <a:lnTo>
                        <a:pt x="29237" y="11911"/>
                      </a:lnTo>
                      <a:cubicBezTo>
                        <a:pt x="31402" y="12994"/>
                        <a:pt x="31402" y="16243"/>
                        <a:pt x="34651" y="15160"/>
                      </a:cubicBezTo>
                      <a:cubicBezTo>
                        <a:pt x="35734" y="14077"/>
                        <a:pt x="36817" y="11911"/>
                        <a:pt x="36817" y="10828"/>
                      </a:cubicBezTo>
                      <a:cubicBezTo>
                        <a:pt x="35734" y="10828"/>
                        <a:pt x="33568" y="11911"/>
                        <a:pt x="32485" y="11911"/>
                      </a:cubicBezTo>
                      <a:lnTo>
                        <a:pt x="33568" y="9746"/>
                      </a:lnTo>
                      <a:cubicBezTo>
                        <a:pt x="32485" y="10828"/>
                        <a:pt x="31402" y="10828"/>
                        <a:pt x="31402" y="11911"/>
                      </a:cubicBezTo>
                      <a:cubicBezTo>
                        <a:pt x="30320" y="11911"/>
                        <a:pt x="32485" y="9746"/>
                        <a:pt x="31402" y="10828"/>
                      </a:cubicBezTo>
                      <a:cubicBezTo>
                        <a:pt x="32485" y="8663"/>
                        <a:pt x="33568" y="8663"/>
                        <a:pt x="34651" y="7580"/>
                      </a:cubicBezTo>
                      <a:lnTo>
                        <a:pt x="33568" y="7580"/>
                      </a:lnTo>
                      <a:cubicBezTo>
                        <a:pt x="34651" y="6497"/>
                        <a:pt x="33568" y="6497"/>
                        <a:pt x="34651" y="6497"/>
                      </a:cubicBezTo>
                      <a:cubicBezTo>
                        <a:pt x="32485" y="7580"/>
                        <a:pt x="33568" y="4331"/>
                        <a:pt x="32485" y="5414"/>
                      </a:cubicBezTo>
                      <a:lnTo>
                        <a:pt x="32485" y="6497"/>
                      </a:lnTo>
                      <a:cubicBezTo>
                        <a:pt x="31402" y="7580"/>
                        <a:pt x="31402" y="7580"/>
                        <a:pt x="31402" y="7580"/>
                      </a:cubicBezTo>
                      <a:cubicBezTo>
                        <a:pt x="32485" y="5414"/>
                        <a:pt x="31402" y="6497"/>
                        <a:pt x="31402" y="5414"/>
                      </a:cubicBezTo>
                      <a:cubicBezTo>
                        <a:pt x="30320" y="6497"/>
                        <a:pt x="29237" y="7580"/>
                        <a:pt x="28154" y="7580"/>
                      </a:cubicBezTo>
                      <a:cubicBezTo>
                        <a:pt x="29237" y="5414"/>
                        <a:pt x="28154" y="5414"/>
                        <a:pt x="28154" y="4331"/>
                      </a:cubicBezTo>
                      <a:cubicBezTo>
                        <a:pt x="27071" y="6497"/>
                        <a:pt x="25988" y="4331"/>
                        <a:pt x="25988" y="5414"/>
                      </a:cubicBezTo>
                      <a:cubicBezTo>
                        <a:pt x="24906" y="5414"/>
                        <a:pt x="24906" y="5414"/>
                        <a:pt x="25988" y="4331"/>
                      </a:cubicBezTo>
                      <a:cubicBezTo>
                        <a:pt x="25988" y="4331"/>
                        <a:pt x="25988" y="4331"/>
                        <a:pt x="25988" y="4331"/>
                      </a:cubicBezTo>
                      <a:lnTo>
                        <a:pt x="25988" y="4331"/>
                      </a:lnTo>
                      <a:cubicBezTo>
                        <a:pt x="25988" y="4331"/>
                        <a:pt x="25988" y="4331"/>
                        <a:pt x="25988" y="4331"/>
                      </a:cubicBezTo>
                      <a:cubicBezTo>
                        <a:pt x="25988" y="4331"/>
                        <a:pt x="24906" y="5414"/>
                        <a:pt x="24906" y="4331"/>
                      </a:cubicBezTo>
                      <a:cubicBezTo>
                        <a:pt x="24906" y="3249"/>
                        <a:pt x="24906" y="4331"/>
                        <a:pt x="25988" y="3249"/>
                      </a:cubicBezTo>
                      <a:cubicBezTo>
                        <a:pt x="24906" y="2166"/>
                        <a:pt x="22740" y="5414"/>
                        <a:pt x="22740" y="3249"/>
                      </a:cubicBezTo>
                      <a:cubicBezTo>
                        <a:pt x="21657" y="4331"/>
                        <a:pt x="20574" y="4331"/>
                        <a:pt x="20574" y="6497"/>
                      </a:cubicBezTo>
                      <a:cubicBezTo>
                        <a:pt x="20574" y="5414"/>
                        <a:pt x="21657" y="3249"/>
                        <a:pt x="20574" y="3249"/>
                      </a:cubicBezTo>
                      <a:cubicBezTo>
                        <a:pt x="19491" y="5414"/>
                        <a:pt x="19491" y="2166"/>
                        <a:pt x="18408" y="3249"/>
                      </a:cubicBezTo>
                      <a:cubicBezTo>
                        <a:pt x="19491" y="1083"/>
                        <a:pt x="18408" y="2166"/>
                        <a:pt x="19491" y="1083"/>
                      </a:cubicBezTo>
                      <a:cubicBezTo>
                        <a:pt x="18408" y="0"/>
                        <a:pt x="17326" y="3249"/>
                        <a:pt x="16243" y="2166"/>
                      </a:cubicBezTo>
                      <a:cubicBezTo>
                        <a:pt x="16243" y="2166"/>
                        <a:pt x="16243" y="1083"/>
                        <a:pt x="16243" y="1083"/>
                      </a:cubicBezTo>
                      <a:cubicBezTo>
                        <a:pt x="16243" y="2166"/>
                        <a:pt x="15160" y="3249"/>
                        <a:pt x="15160" y="2166"/>
                      </a:cubicBezTo>
                      <a:lnTo>
                        <a:pt x="15160" y="3249"/>
                      </a:lnTo>
                      <a:cubicBezTo>
                        <a:pt x="14077" y="2166"/>
                        <a:pt x="12994" y="3249"/>
                        <a:pt x="11911" y="2166"/>
                      </a:cubicBezTo>
                      <a:cubicBezTo>
                        <a:pt x="11911" y="2166"/>
                        <a:pt x="11911" y="3249"/>
                        <a:pt x="11911" y="3249"/>
                      </a:cubicBezTo>
                      <a:cubicBezTo>
                        <a:pt x="11911" y="4331"/>
                        <a:pt x="11911" y="4331"/>
                        <a:pt x="11911" y="4331"/>
                      </a:cubicBezTo>
                      <a:cubicBezTo>
                        <a:pt x="10828" y="3249"/>
                        <a:pt x="9746" y="3249"/>
                        <a:pt x="9746" y="4331"/>
                      </a:cubicBezTo>
                      <a:cubicBezTo>
                        <a:pt x="9746" y="5414"/>
                        <a:pt x="9746" y="6497"/>
                        <a:pt x="9746" y="7580"/>
                      </a:cubicBezTo>
                      <a:cubicBezTo>
                        <a:pt x="9746" y="7580"/>
                        <a:pt x="8663" y="7580"/>
                        <a:pt x="8663" y="7580"/>
                      </a:cubicBezTo>
                      <a:cubicBezTo>
                        <a:pt x="8663" y="7580"/>
                        <a:pt x="8663" y="6497"/>
                        <a:pt x="8663" y="6497"/>
                      </a:cubicBezTo>
                      <a:cubicBezTo>
                        <a:pt x="8663" y="6497"/>
                        <a:pt x="6497" y="6497"/>
                        <a:pt x="7580" y="7580"/>
                      </a:cubicBezTo>
                      <a:cubicBezTo>
                        <a:pt x="7580" y="8663"/>
                        <a:pt x="6497" y="6497"/>
                        <a:pt x="5414" y="6497"/>
                      </a:cubicBezTo>
                      <a:cubicBezTo>
                        <a:pt x="6497" y="8663"/>
                        <a:pt x="5414" y="8663"/>
                        <a:pt x="4331" y="8663"/>
                      </a:cubicBezTo>
                      <a:cubicBezTo>
                        <a:pt x="3249" y="8663"/>
                        <a:pt x="3249" y="9746"/>
                        <a:pt x="4331" y="10828"/>
                      </a:cubicBezTo>
                      <a:cubicBezTo>
                        <a:pt x="4331" y="10828"/>
                        <a:pt x="6497" y="10828"/>
                        <a:pt x="6497" y="9746"/>
                      </a:cubicBezTo>
                      <a:cubicBezTo>
                        <a:pt x="6497" y="10828"/>
                        <a:pt x="7580" y="10828"/>
                        <a:pt x="7580" y="10828"/>
                      </a:cubicBezTo>
                      <a:cubicBezTo>
                        <a:pt x="7580" y="11911"/>
                        <a:pt x="5414" y="10828"/>
                        <a:pt x="5414" y="11911"/>
                      </a:cubicBezTo>
                      <a:lnTo>
                        <a:pt x="3249" y="9746"/>
                      </a:lnTo>
                      <a:cubicBezTo>
                        <a:pt x="1083" y="9746"/>
                        <a:pt x="2166" y="10828"/>
                        <a:pt x="2166" y="11911"/>
                      </a:cubicBezTo>
                      <a:cubicBezTo>
                        <a:pt x="2166" y="12994"/>
                        <a:pt x="2166" y="14077"/>
                        <a:pt x="0" y="1299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77" name="Полилиния: фигура 3976">
                  <a:extLst>
                    <a:ext uri="{FF2B5EF4-FFF2-40B4-BE49-F238E27FC236}">
                      <a16:creationId xmlns:a16="http://schemas.microsoft.com/office/drawing/2014/main" id="{6B316799-AA1C-EB8B-C400-3A3F63196589}"/>
                    </a:ext>
                  </a:extLst>
                </p:cNvPr>
                <p:cNvSpPr/>
                <p:nvPr/>
              </p:nvSpPr>
              <p:spPr>
                <a:xfrm>
                  <a:off x="11843332" y="611479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  <a:gd name="connsiteX3" fmla="*/ 1083 w 1082"/>
                    <a:gd name="connsiteY3" fmla="*/ 1083 h 1082"/>
                    <a:gd name="connsiteX4" fmla="*/ 1083 w 1082"/>
                    <a:gd name="connsiteY4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cubicBezTo>
                        <a:pt x="1083" y="1083"/>
                        <a:pt x="0" y="1083"/>
                        <a:pt x="1083" y="1083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083" y="1083"/>
                      </a:lnTo>
                      <a:cubicBezTo>
                        <a:pt x="0" y="1083"/>
                        <a:pt x="0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78" name="Полилиния: фигура 3977">
                  <a:extLst>
                    <a:ext uri="{FF2B5EF4-FFF2-40B4-BE49-F238E27FC236}">
                      <a16:creationId xmlns:a16="http://schemas.microsoft.com/office/drawing/2014/main" id="{2FB85678-771B-DB7A-EA56-7F839146D08A}"/>
                    </a:ext>
                  </a:extLst>
                </p:cNvPr>
                <p:cNvSpPr/>
                <p:nvPr/>
              </p:nvSpPr>
              <p:spPr>
                <a:xfrm>
                  <a:off x="11843332" y="6115874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  <a:gd name="connsiteX3" fmla="*/ 0 w 10828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79" name="Полилиния: фигура 3978">
                  <a:extLst>
                    <a:ext uri="{FF2B5EF4-FFF2-40B4-BE49-F238E27FC236}">
                      <a16:creationId xmlns:a16="http://schemas.microsoft.com/office/drawing/2014/main" id="{57CD4B4B-7799-2196-92D1-DA9587B3FDD3}"/>
                    </a:ext>
                  </a:extLst>
                </p:cNvPr>
                <p:cNvSpPr/>
                <p:nvPr/>
              </p:nvSpPr>
              <p:spPr>
                <a:xfrm>
                  <a:off x="11834669" y="6127785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80" name="Полилиния: фигура 3979">
                  <a:extLst>
                    <a:ext uri="{FF2B5EF4-FFF2-40B4-BE49-F238E27FC236}">
                      <a16:creationId xmlns:a16="http://schemas.microsoft.com/office/drawing/2014/main" id="{06EBF608-0413-A62B-9FC5-901936B518DD}"/>
                    </a:ext>
                  </a:extLst>
                </p:cNvPr>
                <p:cNvSpPr/>
                <p:nvPr/>
              </p:nvSpPr>
              <p:spPr>
                <a:xfrm>
                  <a:off x="11835752" y="6127785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81" name="Полилиния: фигура 3980">
                  <a:extLst>
                    <a:ext uri="{FF2B5EF4-FFF2-40B4-BE49-F238E27FC236}">
                      <a16:creationId xmlns:a16="http://schemas.microsoft.com/office/drawing/2014/main" id="{5CA4C96E-C399-70BC-0979-2FB17EC6459B}"/>
                    </a:ext>
                  </a:extLst>
                </p:cNvPr>
                <p:cNvSpPr/>
                <p:nvPr/>
              </p:nvSpPr>
              <p:spPr>
                <a:xfrm>
                  <a:off x="11831118" y="6132116"/>
                  <a:ext cx="8288" cy="18856"/>
                </a:xfrm>
                <a:custGeom>
                  <a:avLst/>
                  <a:gdLst>
                    <a:gd name="connsiteX0" fmla="*/ 1386 w 8288"/>
                    <a:gd name="connsiteY0" fmla="*/ 15160 h 18856"/>
                    <a:gd name="connsiteX1" fmla="*/ 3552 w 8288"/>
                    <a:gd name="connsiteY1" fmla="*/ 16243 h 18856"/>
                    <a:gd name="connsiteX2" fmla="*/ 2469 w 8288"/>
                    <a:gd name="connsiteY2" fmla="*/ 17325 h 18856"/>
                    <a:gd name="connsiteX3" fmla="*/ 5717 w 8288"/>
                    <a:gd name="connsiteY3" fmla="*/ 18408 h 18856"/>
                    <a:gd name="connsiteX4" fmla="*/ 4635 w 8288"/>
                    <a:gd name="connsiteY4" fmla="*/ 8663 h 18856"/>
                    <a:gd name="connsiteX5" fmla="*/ 5717 w 8288"/>
                    <a:gd name="connsiteY5" fmla="*/ 9746 h 18856"/>
                    <a:gd name="connsiteX6" fmla="*/ 4635 w 8288"/>
                    <a:gd name="connsiteY6" fmla="*/ 5414 h 18856"/>
                    <a:gd name="connsiteX7" fmla="*/ 6800 w 8288"/>
                    <a:gd name="connsiteY7" fmla="*/ 6497 h 18856"/>
                    <a:gd name="connsiteX8" fmla="*/ 6800 w 8288"/>
                    <a:gd name="connsiteY8" fmla="*/ 4331 h 18856"/>
                    <a:gd name="connsiteX9" fmla="*/ 5717 w 8288"/>
                    <a:gd name="connsiteY9" fmla="*/ 4331 h 18856"/>
                    <a:gd name="connsiteX10" fmla="*/ 6800 w 8288"/>
                    <a:gd name="connsiteY10" fmla="*/ 4331 h 18856"/>
                    <a:gd name="connsiteX11" fmla="*/ 6800 w 8288"/>
                    <a:gd name="connsiteY11" fmla="*/ 4331 h 18856"/>
                    <a:gd name="connsiteX12" fmla="*/ 6800 w 8288"/>
                    <a:gd name="connsiteY12" fmla="*/ 3248 h 18856"/>
                    <a:gd name="connsiteX13" fmla="*/ 6800 w 8288"/>
                    <a:gd name="connsiteY13" fmla="*/ 4331 h 18856"/>
                    <a:gd name="connsiteX14" fmla="*/ 6800 w 8288"/>
                    <a:gd name="connsiteY14" fmla="*/ 3248 h 18856"/>
                    <a:gd name="connsiteX15" fmla="*/ 7883 w 8288"/>
                    <a:gd name="connsiteY15" fmla="*/ 4331 h 18856"/>
                    <a:gd name="connsiteX16" fmla="*/ 6800 w 8288"/>
                    <a:gd name="connsiteY16" fmla="*/ 1083 h 18856"/>
                    <a:gd name="connsiteX17" fmla="*/ 5717 w 8288"/>
                    <a:gd name="connsiteY17" fmla="*/ 0 h 18856"/>
                    <a:gd name="connsiteX18" fmla="*/ 5717 w 8288"/>
                    <a:gd name="connsiteY18" fmla="*/ 3248 h 18856"/>
                    <a:gd name="connsiteX19" fmla="*/ 5717 w 8288"/>
                    <a:gd name="connsiteY19" fmla="*/ 3248 h 18856"/>
                    <a:gd name="connsiteX20" fmla="*/ 5717 w 8288"/>
                    <a:gd name="connsiteY20" fmla="*/ 5414 h 18856"/>
                    <a:gd name="connsiteX21" fmla="*/ 3552 w 8288"/>
                    <a:gd name="connsiteY21" fmla="*/ 3248 h 18856"/>
                    <a:gd name="connsiteX22" fmla="*/ 1386 w 8288"/>
                    <a:gd name="connsiteY22" fmla="*/ 5414 h 18856"/>
                    <a:gd name="connsiteX23" fmla="*/ 1386 w 8288"/>
                    <a:gd name="connsiteY23" fmla="*/ 5414 h 18856"/>
                    <a:gd name="connsiteX24" fmla="*/ 1386 w 8288"/>
                    <a:gd name="connsiteY24" fmla="*/ 6497 h 18856"/>
                    <a:gd name="connsiteX25" fmla="*/ 2469 w 8288"/>
                    <a:gd name="connsiteY25" fmla="*/ 6497 h 18856"/>
                    <a:gd name="connsiteX26" fmla="*/ 4635 w 8288"/>
                    <a:gd name="connsiteY26" fmla="*/ 7580 h 18856"/>
                    <a:gd name="connsiteX27" fmla="*/ 4635 w 8288"/>
                    <a:gd name="connsiteY27" fmla="*/ 8663 h 18856"/>
                    <a:gd name="connsiteX28" fmla="*/ 2469 w 8288"/>
                    <a:gd name="connsiteY28" fmla="*/ 7580 h 18856"/>
                    <a:gd name="connsiteX29" fmla="*/ 3552 w 8288"/>
                    <a:gd name="connsiteY29" fmla="*/ 8663 h 18856"/>
                    <a:gd name="connsiteX30" fmla="*/ 303 w 8288"/>
                    <a:gd name="connsiteY30" fmla="*/ 8663 h 18856"/>
                    <a:gd name="connsiteX31" fmla="*/ 2469 w 8288"/>
                    <a:gd name="connsiteY31" fmla="*/ 9746 h 18856"/>
                    <a:gd name="connsiteX32" fmla="*/ 1386 w 8288"/>
                    <a:gd name="connsiteY32" fmla="*/ 14077 h 18856"/>
                    <a:gd name="connsiteX33" fmla="*/ 303 w 8288"/>
                    <a:gd name="connsiteY33" fmla="*/ 12994 h 18856"/>
                    <a:gd name="connsiteX34" fmla="*/ 1386 w 8288"/>
                    <a:gd name="connsiteY34" fmla="*/ 14077 h 18856"/>
                    <a:gd name="connsiteX35" fmla="*/ 303 w 8288"/>
                    <a:gd name="connsiteY35" fmla="*/ 16243 h 18856"/>
                    <a:gd name="connsiteX36" fmla="*/ 1386 w 8288"/>
                    <a:gd name="connsiteY36" fmla="*/ 16243 h 18856"/>
                    <a:gd name="connsiteX37" fmla="*/ 1386 w 8288"/>
                    <a:gd name="connsiteY37" fmla="*/ 15160 h 18856"/>
                    <a:gd name="connsiteX38" fmla="*/ 1386 w 8288"/>
                    <a:gd name="connsiteY38" fmla="*/ 15160 h 18856"/>
                    <a:gd name="connsiteX39" fmla="*/ 4635 w 8288"/>
                    <a:gd name="connsiteY39" fmla="*/ 16243 h 18856"/>
                    <a:gd name="connsiteX40" fmla="*/ 1386 w 8288"/>
                    <a:gd name="connsiteY40" fmla="*/ 15160 h 18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8288" h="18856">
                      <a:moveTo>
                        <a:pt x="1386" y="15160"/>
                      </a:moveTo>
                      <a:lnTo>
                        <a:pt x="3552" y="16243"/>
                      </a:lnTo>
                      <a:cubicBezTo>
                        <a:pt x="2469" y="16243"/>
                        <a:pt x="3552" y="17325"/>
                        <a:pt x="2469" y="17325"/>
                      </a:cubicBezTo>
                      <a:cubicBezTo>
                        <a:pt x="4635" y="18408"/>
                        <a:pt x="2469" y="19491"/>
                        <a:pt x="5717" y="18408"/>
                      </a:cubicBezTo>
                      <a:cubicBezTo>
                        <a:pt x="4635" y="15160"/>
                        <a:pt x="6800" y="11911"/>
                        <a:pt x="4635" y="8663"/>
                      </a:cubicBezTo>
                      <a:lnTo>
                        <a:pt x="5717" y="9746"/>
                      </a:lnTo>
                      <a:cubicBezTo>
                        <a:pt x="3552" y="7580"/>
                        <a:pt x="8966" y="8663"/>
                        <a:pt x="4635" y="5414"/>
                      </a:cubicBezTo>
                      <a:lnTo>
                        <a:pt x="6800" y="6497"/>
                      </a:lnTo>
                      <a:cubicBezTo>
                        <a:pt x="7883" y="6497"/>
                        <a:pt x="3552" y="4331"/>
                        <a:pt x="6800" y="4331"/>
                      </a:cubicBezTo>
                      <a:lnTo>
                        <a:pt x="5717" y="4331"/>
                      </a:lnTo>
                      <a:cubicBezTo>
                        <a:pt x="5717" y="4331"/>
                        <a:pt x="6800" y="4331"/>
                        <a:pt x="6800" y="4331"/>
                      </a:cubicBezTo>
                      <a:lnTo>
                        <a:pt x="6800" y="4331"/>
                      </a:lnTo>
                      <a:cubicBezTo>
                        <a:pt x="5717" y="3248"/>
                        <a:pt x="5717" y="3248"/>
                        <a:pt x="6800" y="3248"/>
                      </a:cubicBezTo>
                      <a:cubicBezTo>
                        <a:pt x="7883" y="3248"/>
                        <a:pt x="6800" y="3248"/>
                        <a:pt x="6800" y="4331"/>
                      </a:cubicBezTo>
                      <a:cubicBezTo>
                        <a:pt x="7883" y="4331"/>
                        <a:pt x="5717" y="3248"/>
                        <a:pt x="6800" y="3248"/>
                      </a:cubicBezTo>
                      <a:cubicBezTo>
                        <a:pt x="7883" y="3248"/>
                        <a:pt x="7883" y="3248"/>
                        <a:pt x="7883" y="4331"/>
                      </a:cubicBezTo>
                      <a:cubicBezTo>
                        <a:pt x="6800" y="2166"/>
                        <a:pt x="10049" y="3248"/>
                        <a:pt x="6800" y="1083"/>
                      </a:cubicBezTo>
                      <a:cubicBezTo>
                        <a:pt x="5717" y="1083"/>
                        <a:pt x="5717" y="1083"/>
                        <a:pt x="5717" y="0"/>
                      </a:cubicBezTo>
                      <a:cubicBezTo>
                        <a:pt x="4635" y="0"/>
                        <a:pt x="5717" y="2166"/>
                        <a:pt x="5717" y="3248"/>
                      </a:cubicBezTo>
                      <a:lnTo>
                        <a:pt x="5717" y="3248"/>
                      </a:lnTo>
                      <a:cubicBezTo>
                        <a:pt x="8966" y="5414"/>
                        <a:pt x="4635" y="3248"/>
                        <a:pt x="5717" y="5414"/>
                      </a:cubicBezTo>
                      <a:cubicBezTo>
                        <a:pt x="4635" y="4331"/>
                        <a:pt x="4635" y="4331"/>
                        <a:pt x="3552" y="3248"/>
                      </a:cubicBezTo>
                      <a:cubicBezTo>
                        <a:pt x="303" y="3248"/>
                        <a:pt x="4635" y="5414"/>
                        <a:pt x="1386" y="5414"/>
                      </a:cubicBezTo>
                      <a:lnTo>
                        <a:pt x="1386" y="5414"/>
                      </a:lnTo>
                      <a:cubicBezTo>
                        <a:pt x="1386" y="5414"/>
                        <a:pt x="1386" y="6497"/>
                        <a:pt x="1386" y="6497"/>
                      </a:cubicBezTo>
                      <a:cubicBezTo>
                        <a:pt x="1386" y="6497"/>
                        <a:pt x="2469" y="6497"/>
                        <a:pt x="2469" y="6497"/>
                      </a:cubicBezTo>
                      <a:cubicBezTo>
                        <a:pt x="2469" y="6497"/>
                        <a:pt x="4635" y="7580"/>
                        <a:pt x="4635" y="7580"/>
                      </a:cubicBezTo>
                      <a:cubicBezTo>
                        <a:pt x="2469" y="7580"/>
                        <a:pt x="5717" y="8663"/>
                        <a:pt x="4635" y="8663"/>
                      </a:cubicBezTo>
                      <a:cubicBezTo>
                        <a:pt x="3552" y="8663"/>
                        <a:pt x="3552" y="7580"/>
                        <a:pt x="2469" y="7580"/>
                      </a:cubicBezTo>
                      <a:lnTo>
                        <a:pt x="3552" y="8663"/>
                      </a:lnTo>
                      <a:cubicBezTo>
                        <a:pt x="3552" y="8663"/>
                        <a:pt x="1386" y="8663"/>
                        <a:pt x="303" y="8663"/>
                      </a:cubicBezTo>
                      <a:cubicBezTo>
                        <a:pt x="1386" y="9746"/>
                        <a:pt x="1386" y="8663"/>
                        <a:pt x="2469" y="9746"/>
                      </a:cubicBezTo>
                      <a:cubicBezTo>
                        <a:pt x="303" y="9746"/>
                        <a:pt x="303" y="11911"/>
                        <a:pt x="1386" y="14077"/>
                      </a:cubicBezTo>
                      <a:cubicBezTo>
                        <a:pt x="1386" y="14077"/>
                        <a:pt x="-780" y="12994"/>
                        <a:pt x="303" y="12994"/>
                      </a:cubicBezTo>
                      <a:cubicBezTo>
                        <a:pt x="303" y="12994"/>
                        <a:pt x="303" y="14077"/>
                        <a:pt x="1386" y="14077"/>
                      </a:cubicBezTo>
                      <a:cubicBezTo>
                        <a:pt x="2469" y="15160"/>
                        <a:pt x="1386" y="16243"/>
                        <a:pt x="303" y="16243"/>
                      </a:cubicBezTo>
                      <a:lnTo>
                        <a:pt x="1386" y="16243"/>
                      </a:lnTo>
                      <a:cubicBezTo>
                        <a:pt x="4635" y="12994"/>
                        <a:pt x="1386" y="12994"/>
                        <a:pt x="1386" y="15160"/>
                      </a:cubicBezTo>
                      <a:lnTo>
                        <a:pt x="1386" y="15160"/>
                      </a:lnTo>
                      <a:cubicBezTo>
                        <a:pt x="1386" y="15160"/>
                        <a:pt x="4635" y="15160"/>
                        <a:pt x="4635" y="16243"/>
                      </a:cubicBezTo>
                      <a:cubicBezTo>
                        <a:pt x="3552" y="15160"/>
                        <a:pt x="3552" y="15160"/>
                        <a:pt x="1386" y="1516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82" name="Полилиния: фигура 3981">
                  <a:extLst>
                    <a:ext uri="{FF2B5EF4-FFF2-40B4-BE49-F238E27FC236}">
                      <a16:creationId xmlns:a16="http://schemas.microsoft.com/office/drawing/2014/main" id="{529B1576-82A2-5723-2CDE-FF9651D80AD3}"/>
                    </a:ext>
                  </a:extLst>
                </p:cNvPr>
                <p:cNvSpPr/>
                <p:nvPr/>
              </p:nvSpPr>
              <p:spPr>
                <a:xfrm>
                  <a:off x="11833587" y="6151608"/>
                  <a:ext cx="3248" cy="1082"/>
                </a:xfrm>
                <a:custGeom>
                  <a:avLst/>
                  <a:gdLst>
                    <a:gd name="connsiteX0" fmla="*/ 2165 w 3248"/>
                    <a:gd name="connsiteY0" fmla="*/ 0 h 1082"/>
                    <a:gd name="connsiteX1" fmla="*/ 0 w 3248"/>
                    <a:gd name="connsiteY1" fmla="*/ 0 h 1082"/>
                    <a:gd name="connsiteX2" fmla="*/ 3248 w 3248"/>
                    <a:gd name="connsiteY2" fmla="*/ 1083 h 1082"/>
                    <a:gd name="connsiteX3" fmla="*/ 2165 w 3248"/>
                    <a:gd name="connsiteY3" fmla="*/ 0 h 1082"/>
                    <a:gd name="connsiteX4" fmla="*/ 2165 w 3248"/>
                    <a:gd name="connsiteY4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8" h="1082">
                      <a:moveTo>
                        <a:pt x="2165" y="0"/>
                      </a:moveTo>
                      <a:lnTo>
                        <a:pt x="0" y="0"/>
                      </a:lnTo>
                      <a:cubicBezTo>
                        <a:pt x="0" y="0"/>
                        <a:pt x="2165" y="1083"/>
                        <a:pt x="3248" y="1083"/>
                      </a:cubicBezTo>
                      <a:cubicBezTo>
                        <a:pt x="3248" y="0"/>
                        <a:pt x="3248" y="0"/>
                        <a:pt x="2165" y="0"/>
                      </a:cubicBezTo>
                      <a:cubicBezTo>
                        <a:pt x="2165" y="0"/>
                        <a:pt x="2165" y="0"/>
                        <a:pt x="2165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83" name="Полилиния: фигура 3982">
                  <a:extLst>
                    <a:ext uri="{FF2B5EF4-FFF2-40B4-BE49-F238E27FC236}">
                      <a16:creationId xmlns:a16="http://schemas.microsoft.com/office/drawing/2014/main" id="{8D71CBF1-4085-455A-E962-57B62BE7E039}"/>
                    </a:ext>
                  </a:extLst>
                </p:cNvPr>
                <p:cNvSpPr/>
                <p:nvPr/>
              </p:nvSpPr>
              <p:spPr>
                <a:xfrm>
                  <a:off x="11832504" y="6152690"/>
                  <a:ext cx="8662" cy="10828"/>
                </a:xfrm>
                <a:custGeom>
                  <a:avLst/>
                  <a:gdLst>
                    <a:gd name="connsiteX0" fmla="*/ 4331 w 8662"/>
                    <a:gd name="connsiteY0" fmla="*/ 5414 h 10828"/>
                    <a:gd name="connsiteX1" fmla="*/ 5414 w 8662"/>
                    <a:gd name="connsiteY1" fmla="*/ 5414 h 10828"/>
                    <a:gd name="connsiteX2" fmla="*/ 5414 w 8662"/>
                    <a:gd name="connsiteY2" fmla="*/ 2166 h 10828"/>
                    <a:gd name="connsiteX3" fmla="*/ 2165 w 8662"/>
                    <a:gd name="connsiteY3" fmla="*/ 1083 h 10828"/>
                    <a:gd name="connsiteX4" fmla="*/ 4331 w 8662"/>
                    <a:gd name="connsiteY4" fmla="*/ 1083 h 10828"/>
                    <a:gd name="connsiteX5" fmla="*/ 2165 w 8662"/>
                    <a:gd name="connsiteY5" fmla="*/ 0 h 10828"/>
                    <a:gd name="connsiteX6" fmla="*/ 3248 w 8662"/>
                    <a:gd name="connsiteY6" fmla="*/ 1083 h 10828"/>
                    <a:gd name="connsiteX7" fmla="*/ 2165 w 8662"/>
                    <a:gd name="connsiteY7" fmla="*/ 1083 h 10828"/>
                    <a:gd name="connsiteX8" fmla="*/ 2165 w 8662"/>
                    <a:gd name="connsiteY8" fmla="*/ 2166 h 10828"/>
                    <a:gd name="connsiteX9" fmla="*/ 1083 w 8662"/>
                    <a:gd name="connsiteY9" fmla="*/ 2166 h 10828"/>
                    <a:gd name="connsiteX10" fmla="*/ 3248 w 8662"/>
                    <a:gd name="connsiteY10" fmla="*/ 3249 h 10828"/>
                    <a:gd name="connsiteX11" fmla="*/ 1083 w 8662"/>
                    <a:gd name="connsiteY11" fmla="*/ 3249 h 10828"/>
                    <a:gd name="connsiteX12" fmla="*/ 0 w 8662"/>
                    <a:gd name="connsiteY12" fmla="*/ 5414 h 10828"/>
                    <a:gd name="connsiteX13" fmla="*/ 1083 w 8662"/>
                    <a:gd name="connsiteY13" fmla="*/ 5414 h 10828"/>
                    <a:gd name="connsiteX14" fmla="*/ 3248 w 8662"/>
                    <a:gd name="connsiteY14" fmla="*/ 5414 h 10828"/>
                    <a:gd name="connsiteX15" fmla="*/ 1083 w 8662"/>
                    <a:gd name="connsiteY15" fmla="*/ 6497 h 10828"/>
                    <a:gd name="connsiteX16" fmla="*/ 3248 w 8662"/>
                    <a:gd name="connsiteY16" fmla="*/ 9746 h 10828"/>
                    <a:gd name="connsiteX17" fmla="*/ 6497 w 8662"/>
                    <a:gd name="connsiteY17" fmla="*/ 9746 h 10828"/>
                    <a:gd name="connsiteX18" fmla="*/ 4331 w 8662"/>
                    <a:gd name="connsiteY18" fmla="*/ 9746 h 10828"/>
                    <a:gd name="connsiteX19" fmla="*/ 4331 w 8662"/>
                    <a:gd name="connsiteY19" fmla="*/ 10828 h 10828"/>
                    <a:gd name="connsiteX20" fmla="*/ 8663 w 8662"/>
                    <a:gd name="connsiteY20" fmla="*/ 9746 h 10828"/>
                    <a:gd name="connsiteX21" fmla="*/ 4331 w 8662"/>
                    <a:gd name="connsiteY21" fmla="*/ 5414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662" h="10828">
                      <a:moveTo>
                        <a:pt x="4331" y="5414"/>
                      </a:moveTo>
                      <a:cubicBezTo>
                        <a:pt x="4331" y="5414"/>
                        <a:pt x="5414" y="5414"/>
                        <a:pt x="5414" y="5414"/>
                      </a:cubicBezTo>
                      <a:cubicBezTo>
                        <a:pt x="5414" y="4331"/>
                        <a:pt x="4331" y="2166"/>
                        <a:pt x="5414" y="2166"/>
                      </a:cubicBezTo>
                      <a:cubicBezTo>
                        <a:pt x="5414" y="2166"/>
                        <a:pt x="3248" y="2166"/>
                        <a:pt x="2165" y="1083"/>
                      </a:cubicBezTo>
                      <a:lnTo>
                        <a:pt x="4331" y="1083"/>
                      </a:lnTo>
                      <a:cubicBezTo>
                        <a:pt x="3248" y="1083"/>
                        <a:pt x="5414" y="0"/>
                        <a:pt x="2165" y="0"/>
                      </a:cubicBezTo>
                      <a:cubicBezTo>
                        <a:pt x="2165" y="0"/>
                        <a:pt x="3248" y="0"/>
                        <a:pt x="3248" y="1083"/>
                      </a:cubicBezTo>
                      <a:lnTo>
                        <a:pt x="2165" y="1083"/>
                      </a:lnTo>
                      <a:lnTo>
                        <a:pt x="2165" y="2166"/>
                      </a:lnTo>
                      <a:lnTo>
                        <a:pt x="1083" y="2166"/>
                      </a:lnTo>
                      <a:cubicBezTo>
                        <a:pt x="-1083" y="3249"/>
                        <a:pt x="4331" y="2166"/>
                        <a:pt x="3248" y="3249"/>
                      </a:cubicBezTo>
                      <a:lnTo>
                        <a:pt x="1083" y="3249"/>
                      </a:lnTo>
                      <a:cubicBezTo>
                        <a:pt x="1083" y="4331"/>
                        <a:pt x="2165" y="4331"/>
                        <a:pt x="0" y="5414"/>
                      </a:cubicBezTo>
                      <a:cubicBezTo>
                        <a:pt x="0" y="5414"/>
                        <a:pt x="1083" y="5414"/>
                        <a:pt x="1083" y="5414"/>
                      </a:cubicBezTo>
                      <a:cubicBezTo>
                        <a:pt x="1083" y="5414"/>
                        <a:pt x="2165" y="5414"/>
                        <a:pt x="3248" y="5414"/>
                      </a:cubicBezTo>
                      <a:cubicBezTo>
                        <a:pt x="5414" y="6497"/>
                        <a:pt x="2165" y="5414"/>
                        <a:pt x="1083" y="6497"/>
                      </a:cubicBezTo>
                      <a:cubicBezTo>
                        <a:pt x="3248" y="7580"/>
                        <a:pt x="4331" y="8663"/>
                        <a:pt x="3248" y="9746"/>
                      </a:cubicBezTo>
                      <a:cubicBezTo>
                        <a:pt x="4331" y="8663"/>
                        <a:pt x="6497" y="8663"/>
                        <a:pt x="6497" y="9746"/>
                      </a:cubicBezTo>
                      <a:cubicBezTo>
                        <a:pt x="5414" y="9746"/>
                        <a:pt x="5414" y="9746"/>
                        <a:pt x="4331" y="9746"/>
                      </a:cubicBezTo>
                      <a:cubicBezTo>
                        <a:pt x="4331" y="9746"/>
                        <a:pt x="3248" y="10828"/>
                        <a:pt x="4331" y="10828"/>
                      </a:cubicBezTo>
                      <a:cubicBezTo>
                        <a:pt x="5414" y="9746"/>
                        <a:pt x="7580" y="9746"/>
                        <a:pt x="8663" y="9746"/>
                      </a:cubicBezTo>
                      <a:cubicBezTo>
                        <a:pt x="8663" y="6497"/>
                        <a:pt x="3248" y="6497"/>
                        <a:pt x="4331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84" name="Полилиния: фигура 3983">
                  <a:extLst>
                    <a:ext uri="{FF2B5EF4-FFF2-40B4-BE49-F238E27FC236}">
                      <a16:creationId xmlns:a16="http://schemas.microsoft.com/office/drawing/2014/main" id="{F30E34E7-9B1F-FA24-1484-6A8220D21DF2}"/>
                    </a:ext>
                  </a:extLst>
                </p:cNvPr>
                <p:cNvSpPr/>
                <p:nvPr/>
              </p:nvSpPr>
              <p:spPr>
                <a:xfrm>
                  <a:off x="11837918" y="615810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985" name="Рисунок 11">
                <a:extLst>
                  <a:ext uri="{FF2B5EF4-FFF2-40B4-BE49-F238E27FC236}">
                    <a16:creationId xmlns:a16="http://schemas.microsoft.com/office/drawing/2014/main" id="{D460C7F4-D3DC-FF4B-6172-FCD761598DC5}"/>
                  </a:ext>
                </a:extLst>
              </p:cNvPr>
              <p:cNvGrpSpPr/>
              <p:nvPr/>
            </p:nvGrpSpPr>
            <p:grpSpPr>
              <a:xfrm>
                <a:off x="11589947" y="6213931"/>
                <a:ext cx="66053" cy="65451"/>
                <a:chOff x="11589947" y="6213931"/>
                <a:chExt cx="66053" cy="65451"/>
              </a:xfrm>
              <a:solidFill>
                <a:srgbClr val="000000"/>
              </a:solidFill>
            </p:grpSpPr>
            <p:sp>
              <p:nvSpPr>
                <p:cNvPr id="3986" name="Полилиния: фигура 3985">
                  <a:extLst>
                    <a:ext uri="{FF2B5EF4-FFF2-40B4-BE49-F238E27FC236}">
                      <a16:creationId xmlns:a16="http://schemas.microsoft.com/office/drawing/2014/main" id="{BDBA2DC4-62E2-A2B5-144F-848A5D69B985}"/>
                    </a:ext>
                  </a:extLst>
                </p:cNvPr>
                <p:cNvSpPr/>
                <p:nvPr/>
              </p:nvSpPr>
              <p:spPr>
                <a:xfrm>
                  <a:off x="11647337" y="6251229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87" name="Полилиния: фигура 3986">
                  <a:extLst>
                    <a:ext uri="{FF2B5EF4-FFF2-40B4-BE49-F238E27FC236}">
                      <a16:creationId xmlns:a16="http://schemas.microsoft.com/office/drawing/2014/main" id="{DF2A1525-DD5B-F7B7-4790-7EFBD8ACCF76}"/>
                    </a:ext>
                  </a:extLst>
                </p:cNvPr>
                <p:cNvSpPr/>
                <p:nvPr/>
              </p:nvSpPr>
              <p:spPr>
                <a:xfrm>
                  <a:off x="11647337" y="6249064"/>
                  <a:ext cx="6497" cy="2165"/>
                </a:xfrm>
                <a:custGeom>
                  <a:avLst/>
                  <a:gdLst>
                    <a:gd name="connsiteX0" fmla="*/ 6497 w 6497"/>
                    <a:gd name="connsiteY0" fmla="*/ 2166 h 2165"/>
                    <a:gd name="connsiteX1" fmla="*/ 6497 w 6497"/>
                    <a:gd name="connsiteY1" fmla="*/ 1083 h 2165"/>
                    <a:gd name="connsiteX2" fmla="*/ 0 w 6497"/>
                    <a:gd name="connsiteY2" fmla="*/ 0 h 2165"/>
                    <a:gd name="connsiteX3" fmla="*/ 3248 w 6497"/>
                    <a:gd name="connsiteY3" fmla="*/ 2166 h 2165"/>
                    <a:gd name="connsiteX4" fmla="*/ 2166 w 6497"/>
                    <a:gd name="connsiteY4" fmla="*/ 0 h 2165"/>
                    <a:gd name="connsiteX5" fmla="*/ 4331 w 6497"/>
                    <a:gd name="connsiteY5" fmla="*/ 2166 h 2165"/>
                    <a:gd name="connsiteX6" fmla="*/ 4331 w 6497"/>
                    <a:gd name="connsiteY6" fmla="*/ 0 h 2165"/>
                    <a:gd name="connsiteX7" fmla="*/ 6497 w 6497"/>
                    <a:gd name="connsiteY7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497" h="2165">
                      <a:moveTo>
                        <a:pt x="6497" y="2166"/>
                      </a:moveTo>
                      <a:lnTo>
                        <a:pt x="6497" y="1083"/>
                      </a:lnTo>
                      <a:cubicBezTo>
                        <a:pt x="2166" y="0"/>
                        <a:pt x="3248" y="0"/>
                        <a:pt x="0" y="0"/>
                      </a:cubicBezTo>
                      <a:cubicBezTo>
                        <a:pt x="1083" y="1083"/>
                        <a:pt x="2166" y="2166"/>
                        <a:pt x="3248" y="2166"/>
                      </a:cubicBezTo>
                      <a:cubicBezTo>
                        <a:pt x="3248" y="2166"/>
                        <a:pt x="2166" y="1083"/>
                        <a:pt x="2166" y="0"/>
                      </a:cubicBezTo>
                      <a:cubicBezTo>
                        <a:pt x="3248" y="1083"/>
                        <a:pt x="3248" y="1083"/>
                        <a:pt x="4331" y="2166"/>
                      </a:cubicBezTo>
                      <a:cubicBezTo>
                        <a:pt x="5414" y="2166"/>
                        <a:pt x="3248" y="1083"/>
                        <a:pt x="4331" y="0"/>
                      </a:cubicBezTo>
                      <a:lnTo>
                        <a:pt x="6497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88" name="Полилиния: фигура 3987">
                  <a:extLst>
                    <a:ext uri="{FF2B5EF4-FFF2-40B4-BE49-F238E27FC236}">
                      <a16:creationId xmlns:a16="http://schemas.microsoft.com/office/drawing/2014/main" id="{5FFA61C6-8F89-6223-AA07-09A27CAC7875}"/>
                    </a:ext>
                  </a:extLst>
                </p:cNvPr>
                <p:cNvSpPr/>
                <p:nvPr/>
              </p:nvSpPr>
              <p:spPr>
                <a:xfrm>
                  <a:off x="11649503" y="6249064"/>
                  <a:ext cx="2165" cy="1082"/>
                </a:xfrm>
                <a:custGeom>
                  <a:avLst/>
                  <a:gdLst>
                    <a:gd name="connsiteX0" fmla="*/ 0 w 2165"/>
                    <a:gd name="connsiteY0" fmla="*/ 0 h 1082"/>
                    <a:gd name="connsiteX1" fmla="*/ 2165 w 2165"/>
                    <a:gd name="connsiteY1" fmla="*/ 1083 h 1082"/>
                    <a:gd name="connsiteX2" fmla="*/ 0 w 2165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">
                      <a:moveTo>
                        <a:pt x="0" y="0"/>
                      </a:moveTo>
                      <a:cubicBezTo>
                        <a:pt x="1083" y="0"/>
                        <a:pt x="1083" y="0"/>
                        <a:pt x="2165" y="1083"/>
                      </a:cubicBezTo>
                      <a:cubicBezTo>
                        <a:pt x="1083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89" name="Полилиния: фигура 3988">
                  <a:extLst>
                    <a:ext uri="{FF2B5EF4-FFF2-40B4-BE49-F238E27FC236}">
                      <a16:creationId xmlns:a16="http://schemas.microsoft.com/office/drawing/2014/main" id="{C0266BE3-E425-8B14-3F8E-A8E83411D395}"/>
                    </a:ext>
                  </a:extLst>
                </p:cNvPr>
                <p:cNvSpPr/>
                <p:nvPr/>
              </p:nvSpPr>
              <p:spPr>
                <a:xfrm>
                  <a:off x="11649022" y="6248251"/>
                  <a:ext cx="2646" cy="812"/>
                </a:xfrm>
                <a:custGeom>
                  <a:avLst/>
                  <a:gdLst>
                    <a:gd name="connsiteX0" fmla="*/ 481 w 2646"/>
                    <a:gd name="connsiteY0" fmla="*/ 812 h 812"/>
                    <a:gd name="connsiteX1" fmla="*/ 2647 w 2646"/>
                    <a:gd name="connsiteY1" fmla="*/ 812 h 812"/>
                    <a:gd name="connsiteX2" fmla="*/ 481 w 2646"/>
                    <a:gd name="connsiteY2" fmla="*/ 812 h 812"/>
                    <a:gd name="connsiteX3" fmla="*/ 481 w 2646"/>
                    <a:gd name="connsiteY3" fmla="*/ 812 h 812"/>
                    <a:gd name="connsiteX4" fmla="*/ 481 w 2646"/>
                    <a:gd name="connsiteY4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646" h="812">
                      <a:moveTo>
                        <a:pt x="481" y="812"/>
                      </a:moveTo>
                      <a:cubicBezTo>
                        <a:pt x="481" y="812"/>
                        <a:pt x="1564" y="812"/>
                        <a:pt x="2647" y="812"/>
                      </a:cubicBezTo>
                      <a:cubicBezTo>
                        <a:pt x="2647" y="812"/>
                        <a:pt x="1564" y="812"/>
                        <a:pt x="481" y="812"/>
                      </a:cubicBezTo>
                      <a:cubicBezTo>
                        <a:pt x="481" y="-271"/>
                        <a:pt x="-602" y="-271"/>
                        <a:pt x="481" y="812"/>
                      </a:cubicBezTo>
                      <a:lnTo>
                        <a:pt x="481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90" name="Полилиния: фигура 3989">
                  <a:extLst>
                    <a:ext uri="{FF2B5EF4-FFF2-40B4-BE49-F238E27FC236}">
                      <a16:creationId xmlns:a16="http://schemas.microsoft.com/office/drawing/2014/main" id="{14ABAB9E-7645-7246-D22A-ACF05A12D2D4}"/>
                    </a:ext>
                  </a:extLst>
                </p:cNvPr>
                <p:cNvSpPr/>
                <p:nvPr/>
              </p:nvSpPr>
              <p:spPr>
                <a:xfrm>
                  <a:off x="11649503" y="624689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91" name="Полилиния: фигура 3990">
                  <a:extLst>
                    <a:ext uri="{FF2B5EF4-FFF2-40B4-BE49-F238E27FC236}">
                      <a16:creationId xmlns:a16="http://schemas.microsoft.com/office/drawing/2014/main" id="{E5AC74E5-AD89-3DB0-3808-0A9F75176BF4}"/>
                    </a:ext>
                  </a:extLst>
                </p:cNvPr>
                <p:cNvSpPr/>
                <p:nvPr/>
              </p:nvSpPr>
              <p:spPr>
                <a:xfrm>
                  <a:off x="11649022" y="6245815"/>
                  <a:ext cx="4812" cy="2165"/>
                </a:xfrm>
                <a:custGeom>
                  <a:avLst/>
                  <a:gdLst>
                    <a:gd name="connsiteX0" fmla="*/ 481 w 4812"/>
                    <a:gd name="connsiteY0" fmla="*/ 0 h 2165"/>
                    <a:gd name="connsiteX1" fmla="*/ 481 w 4812"/>
                    <a:gd name="connsiteY1" fmla="*/ 0 h 2165"/>
                    <a:gd name="connsiteX2" fmla="*/ 481 w 4812"/>
                    <a:gd name="connsiteY2" fmla="*/ 0 h 2165"/>
                    <a:gd name="connsiteX3" fmla="*/ 2647 w 4812"/>
                    <a:gd name="connsiteY3" fmla="*/ 1083 h 2165"/>
                    <a:gd name="connsiteX4" fmla="*/ 2647 w 4812"/>
                    <a:gd name="connsiteY4" fmla="*/ 2166 h 2165"/>
                    <a:gd name="connsiteX5" fmla="*/ 4813 w 4812"/>
                    <a:gd name="connsiteY5" fmla="*/ 1083 h 2165"/>
                    <a:gd name="connsiteX6" fmla="*/ 481 w 4812"/>
                    <a:gd name="connsiteY6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812" h="2165">
                      <a:moveTo>
                        <a:pt x="481" y="0"/>
                      </a:moveTo>
                      <a:cubicBezTo>
                        <a:pt x="-602" y="0"/>
                        <a:pt x="481" y="0"/>
                        <a:pt x="481" y="0"/>
                      </a:cubicBezTo>
                      <a:cubicBezTo>
                        <a:pt x="481" y="1083"/>
                        <a:pt x="481" y="1083"/>
                        <a:pt x="481" y="0"/>
                      </a:cubicBezTo>
                      <a:cubicBezTo>
                        <a:pt x="1564" y="0"/>
                        <a:pt x="3730" y="1083"/>
                        <a:pt x="2647" y="1083"/>
                      </a:cubicBezTo>
                      <a:cubicBezTo>
                        <a:pt x="2647" y="2166"/>
                        <a:pt x="481" y="1083"/>
                        <a:pt x="2647" y="2166"/>
                      </a:cubicBezTo>
                      <a:lnTo>
                        <a:pt x="4813" y="1083"/>
                      </a:lnTo>
                      <a:cubicBezTo>
                        <a:pt x="4813" y="1083"/>
                        <a:pt x="1564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92" name="Полилиния: фигура 3991">
                  <a:extLst>
                    <a:ext uri="{FF2B5EF4-FFF2-40B4-BE49-F238E27FC236}">
                      <a16:creationId xmlns:a16="http://schemas.microsoft.com/office/drawing/2014/main" id="{A6DEF86F-34C3-BEDB-F233-6AE9FC4DE90F}"/>
                    </a:ext>
                  </a:extLst>
                </p:cNvPr>
                <p:cNvSpPr/>
                <p:nvPr/>
              </p:nvSpPr>
              <p:spPr>
                <a:xfrm>
                  <a:off x="11649503" y="6246898"/>
                  <a:ext cx="811" cy="10828"/>
                </a:xfrm>
                <a:custGeom>
                  <a:avLst/>
                  <a:gdLst>
                    <a:gd name="connsiteX0" fmla="*/ 0 w 811"/>
                    <a:gd name="connsiteY0" fmla="*/ 0 h 10828"/>
                    <a:gd name="connsiteX1" fmla="*/ 0 w 811"/>
                    <a:gd name="connsiteY1" fmla="*/ 0 h 10828"/>
                    <a:gd name="connsiteX2" fmla="*/ 0 w 81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93" name="Полилиния: фигура 3992">
                  <a:extLst>
                    <a:ext uri="{FF2B5EF4-FFF2-40B4-BE49-F238E27FC236}">
                      <a16:creationId xmlns:a16="http://schemas.microsoft.com/office/drawing/2014/main" id="{1AB7C338-076E-3016-EAF7-E18DEC172981}"/>
                    </a:ext>
                  </a:extLst>
                </p:cNvPr>
                <p:cNvSpPr/>
                <p:nvPr/>
              </p:nvSpPr>
              <p:spPr>
                <a:xfrm>
                  <a:off x="11649503" y="6247981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94" name="Полилиния: фигура 3993">
                  <a:extLst>
                    <a:ext uri="{FF2B5EF4-FFF2-40B4-BE49-F238E27FC236}">
                      <a16:creationId xmlns:a16="http://schemas.microsoft.com/office/drawing/2014/main" id="{88D6DA33-6306-6131-7BFF-A9D9F6A5B37B}"/>
                    </a:ext>
                  </a:extLst>
                </p:cNvPr>
                <p:cNvSpPr/>
                <p:nvPr/>
              </p:nvSpPr>
              <p:spPr>
                <a:xfrm>
                  <a:off x="11649503" y="6241484"/>
                  <a:ext cx="5414" cy="3248"/>
                </a:xfrm>
                <a:custGeom>
                  <a:avLst/>
                  <a:gdLst>
                    <a:gd name="connsiteX0" fmla="*/ 0 w 5414"/>
                    <a:gd name="connsiteY0" fmla="*/ 2166 h 3248"/>
                    <a:gd name="connsiteX1" fmla="*/ 2165 w 5414"/>
                    <a:gd name="connsiteY1" fmla="*/ 3249 h 3248"/>
                    <a:gd name="connsiteX2" fmla="*/ 5414 w 5414"/>
                    <a:gd name="connsiteY2" fmla="*/ 1083 h 3248"/>
                    <a:gd name="connsiteX3" fmla="*/ 4331 w 5414"/>
                    <a:gd name="connsiteY3" fmla="*/ 0 h 3248"/>
                    <a:gd name="connsiteX4" fmla="*/ 0 w 5414"/>
                    <a:gd name="connsiteY4" fmla="*/ 2166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14" h="3248">
                      <a:moveTo>
                        <a:pt x="0" y="2166"/>
                      </a:moveTo>
                      <a:cubicBezTo>
                        <a:pt x="3248" y="2166"/>
                        <a:pt x="0" y="3249"/>
                        <a:pt x="2165" y="3249"/>
                      </a:cubicBezTo>
                      <a:cubicBezTo>
                        <a:pt x="2165" y="2166"/>
                        <a:pt x="4331" y="1083"/>
                        <a:pt x="5414" y="1083"/>
                      </a:cubicBezTo>
                      <a:cubicBezTo>
                        <a:pt x="5414" y="1083"/>
                        <a:pt x="4331" y="0"/>
                        <a:pt x="4331" y="0"/>
                      </a:cubicBezTo>
                      <a:cubicBezTo>
                        <a:pt x="3248" y="1083"/>
                        <a:pt x="1083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95" name="Полилиния: фигура 3994">
                  <a:extLst>
                    <a:ext uri="{FF2B5EF4-FFF2-40B4-BE49-F238E27FC236}">
                      <a16:creationId xmlns:a16="http://schemas.microsoft.com/office/drawing/2014/main" id="{5D08801E-7EE2-F873-EDDD-584F9B589F40}"/>
                    </a:ext>
                  </a:extLst>
                </p:cNvPr>
                <p:cNvSpPr/>
                <p:nvPr/>
              </p:nvSpPr>
              <p:spPr>
                <a:xfrm>
                  <a:off x="11655188" y="6240401"/>
                  <a:ext cx="811" cy="10828"/>
                </a:xfrm>
                <a:custGeom>
                  <a:avLst/>
                  <a:gdLst>
                    <a:gd name="connsiteX0" fmla="*/ 812 w 811"/>
                    <a:gd name="connsiteY0" fmla="*/ 0 h 10828"/>
                    <a:gd name="connsiteX1" fmla="*/ 812 w 811"/>
                    <a:gd name="connsiteY1" fmla="*/ 0 h 10828"/>
                    <a:gd name="connsiteX2" fmla="*/ 812 w 81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96" name="Полилиния: фигура 3995">
                  <a:extLst>
                    <a:ext uri="{FF2B5EF4-FFF2-40B4-BE49-F238E27FC236}">
                      <a16:creationId xmlns:a16="http://schemas.microsoft.com/office/drawing/2014/main" id="{08A1DCC5-C5F7-EAF5-45F8-6B9B492195CB}"/>
                    </a:ext>
                  </a:extLst>
                </p:cNvPr>
                <p:cNvSpPr/>
                <p:nvPr/>
              </p:nvSpPr>
              <p:spPr>
                <a:xfrm>
                  <a:off x="11649503" y="6236408"/>
                  <a:ext cx="5726" cy="7241"/>
                </a:xfrm>
                <a:custGeom>
                  <a:avLst/>
                  <a:gdLst>
                    <a:gd name="connsiteX0" fmla="*/ 0 w 5726"/>
                    <a:gd name="connsiteY0" fmla="*/ 1827 h 7241"/>
                    <a:gd name="connsiteX1" fmla="*/ 3248 w 5726"/>
                    <a:gd name="connsiteY1" fmla="*/ 2910 h 7241"/>
                    <a:gd name="connsiteX2" fmla="*/ 1083 w 5726"/>
                    <a:gd name="connsiteY2" fmla="*/ 2910 h 7241"/>
                    <a:gd name="connsiteX3" fmla="*/ 3248 w 5726"/>
                    <a:gd name="connsiteY3" fmla="*/ 3993 h 7241"/>
                    <a:gd name="connsiteX4" fmla="*/ 1083 w 5726"/>
                    <a:gd name="connsiteY4" fmla="*/ 3993 h 7241"/>
                    <a:gd name="connsiteX5" fmla="*/ 4331 w 5726"/>
                    <a:gd name="connsiteY5" fmla="*/ 5076 h 7241"/>
                    <a:gd name="connsiteX6" fmla="*/ 3248 w 5726"/>
                    <a:gd name="connsiteY6" fmla="*/ 6159 h 7241"/>
                    <a:gd name="connsiteX7" fmla="*/ 2165 w 5726"/>
                    <a:gd name="connsiteY7" fmla="*/ 7241 h 7241"/>
                    <a:gd name="connsiteX8" fmla="*/ 4331 w 5726"/>
                    <a:gd name="connsiteY8" fmla="*/ 6159 h 7241"/>
                    <a:gd name="connsiteX9" fmla="*/ 3248 w 5726"/>
                    <a:gd name="connsiteY9" fmla="*/ 5076 h 7241"/>
                    <a:gd name="connsiteX10" fmla="*/ 5414 w 5726"/>
                    <a:gd name="connsiteY10" fmla="*/ 5076 h 7241"/>
                    <a:gd name="connsiteX11" fmla="*/ 5414 w 5726"/>
                    <a:gd name="connsiteY11" fmla="*/ 744 h 7241"/>
                    <a:gd name="connsiteX12" fmla="*/ 0 w 5726"/>
                    <a:gd name="connsiteY12" fmla="*/ 1827 h 7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726" h="7241">
                      <a:moveTo>
                        <a:pt x="0" y="1827"/>
                      </a:moveTo>
                      <a:cubicBezTo>
                        <a:pt x="0" y="1827"/>
                        <a:pt x="3248" y="1827"/>
                        <a:pt x="3248" y="2910"/>
                      </a:cubicBezTo>
                      <a:cubicBezTo>
                        <a:pt x="2165" y="2910"/>
                        <a:pt x="1083" y="3993"/>
                        <a:pt x="1083" y="2910"/>
                      </a:cubicBezTo>
                      <a:cubicBezTo>
                        <a:pt x="1083" y="3993"/>
                        <a:pt x="3248" y="2910"/>
                        <a:pt x="3248" y="3993"/>
                      </a:cubicBezTo>
                      <a:cubicBezTo>
                        <a:pt x="1083" y="5076"/>
                        <a:pt x="2165" y="2910"/>
                        <a:pt x="1083" y="3993"/>
                      </a:cubicBezTo>
                      <a:cubicBezTo>
                        <a:pt x="1083" y="3993"/>
                        <a:pt x="2165" y="5076"/>
                        <a:pt x="4331" y="5076"/>
                      </a:cubicBezTo>
                      <a:cubicBezTo>
                        <a:pt x="4331" y="5076"/>
                        <a:pt x="4331" y="5076"/>
                        <a:pt x="3248" y="6159"/>
                      </a:cubicBezTo>
                      <a:cubicBezTo>
                        <a:pt x="3248" y="6159"/>
                        <a:pt x="2165" y="7241"/>
                        <a:pt x="2165" y="7241"/>
                      </a:cubicBezTo>
                      <a:lnTo>
                        <a:pt x="4331" y="6159"/>
                      </a:lnTo>
                      <a:cubicBezTo>
                        <a:pt x="5414" y="5076"/>
                        <a:pt x="2165" y="6159"/>
                        <a:pt x="3248" y="5076"/>
                      </a:cubicBezTo>
                      <a:cubicBezTo>
                        <a:pt x="4331" y="3993"/>
                        <a:pt x="4331" y="5076"/>
                        <a:pt x="5414" y="5076"/>
                      </a:cubicBezTo>
                      <a:cubicBezTo>
                        <a:pt x="4331" y="5076"/>
                        <a:pt x="6497" y="1827"/>
                        <a:pt x="5414" y="744"/>
                      </a:cubicBezTo>
                      <a:cubicBezTo>
                        <a:pt x="5414" y="-1421"/>
                        <a:pt x="1083" y="1827"/>
                        <a:pt x="0" y="18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97" name="Полилиния: фигура 3996">
                  <a:extLst>
                    <a:ext uri="{FF2B5EF4-FFF2-40B4-BE49-F238E27FC236}">
                      <a16:creationId xmlns:a16="http://schemas.microsoft.com/office/drawing/2014/main" id="{4D970127-0194-FD0A-4CBB-1844B95F2C5B}"/>
                    </a:ext>
                  </a:extLst>
                </p:cNvPr>
                <p:cNvSpPr/>
                <p:nvPr/>
              </p:nvSpPr>
              <p:spPr>
                <a:xfrm>
                  <a:off x="11651669" y="6234987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98" name="Полилиния: фигура 3997">
                  <a:extLst>
                    <a:ext uri="{FF2B5EF4-FFF2-40B4-BE49-F238E27FC236}">
                      <a16:creationId xmlns:a16="http://schemas.microsoft.com/office/drawing/2014/main" id="{46E713B9-EAEA-DA19-084F-980B90370F68}"/>
                    </a:ext>
                  </a:extLst>
                </p:cNvPr>
                <p:cNvSpPr/>
                <p:nvPr/>
              </p:nvSpPr>
              <p:spPr>
                <a:xfrm>
                  <a:off x="11646525" y="6230655"/>
                  <a:ext cx="4789" cy="6497"/>
                </a:xfrm>
                <a:custGeom>
                  <a:avLst/>
                  <a:gdLst>
                    <a:gd name="connsiteX0" fmla="*/ 812 w 4789"/>
                    <a:gd name="connsiteY0" fmla="*/ 5414 h 6497"/>
                    <a:gd name="connsiteX1" fmla="*/ 812 w 4789"/>
                    <a:gd name="connsiteY1" fmla="*/ 5414 h 6497"/>
                    <a:gd name="connsiteX2" fmla="*/ 2978 w 4789"/>
                    <a:gd name="connsiteY2" fmla="*/ 5414 h 6497"/>
                    <a:gd name="connsiteX3" fmla="*/ 1895 w 4789"/>
                    <a:gd name="connsiteY3" fmla="*/ 6497 h 6497"/>
                    <a:gd name="connsiteX4" fmla="*/ 4061 w 4789"/>
                    <a:gd name="connsiteY4" fmla="*/ 5414 h 6497"/>
                    <a:gd name="connsiteX5" fmla="*/ 1895 w 4789"/>
                    <a:gd name="connsiteY5" fmla="*/ 4331 h 6497"/>
                    <a:gd name="connsiteX6" fmla="*/ 4061 w 4789"/>
                    <a:gd name="connsiteY6" fmla="*/ 1083 h 6497"/>
                    <a:gd name="connsiteX7" fmla="*/ 4061 w 4789"/>
                    <a:gd name="connsiteY7" fmla="*/ 2166 h 6497"/>
                    <a:gd name="connsiteX8" fmla="*/ 1895 w 4789"/>
                    <a:gd name="connsiteY8" fmla="*/ 0 h 6497"/>
                    <a:gd name="connsiteX9" fmla="*/ 1895 w 4789"/>
                    <a:gd name="connsiteY9" fmla="*/ 1083 h 6497"/>
                    <a:gd name="connsiteX10" fmla="*/ 812 w 4789"/>
                    <a:gd name="connsiteY10" fmla="*/ 1083 h 6497"/>
                    <a:gd name="connsiteX11" fmla="*/ 812 w 4789"/>
                    <a:gd name="connsiteY11" fmla="*/ 5414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789" h="6497">
                      <a:moveTo>
                        <a:pt x="812" y="5414"/>
                      </a:moveTo>
                      <a:cubicBezTo>
                        <a:pt x="812" y="5414"/>
                        <a:pt x="812" y="5414"/>
                        <a:pt x="812" y="5414"/>
                      </a:cubicBezTo>
                      <a:cubicBezTo>
                        <a:pt x="1895" y="5414"/>
                        <a:pt x="2978" y="5414"/>
                        <a:pt x="2978" y="5414"/>
                      </a:cubicBezTo>
                      <a:cubicBezTo>
                        <a:pt x="2978" y="5414"/>
                        <a:pt x="1895" y="6497"/>
                        <a:pt x="1895" y="6497"/>
                      </a:cubicBezTo>
                      <a:cubicBezTo>
                        <a:pt x="1895" y="6497"/>
                        <a:pt x="2978" y="5414"/>
                        <a:pt x="4061" y="5414"/>
                      </a:cubicBezTo>
                      <a:cubicBezTo>
                        <a:pt x="6226" y="3249"/>
                        <a:pt x="2978" y="4331"/>
                        <a:pt x="1895" y="4331"/>
                      </a:cubicBezTo>
                      <a:cubicBezTo>
                        <a:pt x="1895" y="2166"/>
                        <a:pt x="2978" y="3249"/>
                        <a:pt x="4061" y="1083"/>
                      </a:cubicBezTo>
                      <a:cubicBezTo>
                        <a:pt x="4061" y="1083"/>
                        <a:pt x="4061" y="2166"/>
                        <a:pt x="4061" y="2166"/>
                      </a:cubicBezTo>
                      <a:cubicBezTo>
                        <a:pt x="5143" y="0"/>
                        <a:pt x="2978" y="0"/>
                        <a:pt x="1895" y="0"/>
                      </a:cubicBezTo>
                      <a:cubicBezTo>
                        <a:pt x="1895" y="0"/>
                        <a:pt x="812" y="1083"/>
                        <a:pt x="1895" y="1083"/>
                      </a:cubicBezTo>
                      <a:lnTo>
                        <a:pt x="812" y="1083"/>
                      </a:lnTo>
                      <a:cubicBezTo>
                        <a:pt x="-271" y="4331"/>
                        <a:pt x="-271" y="5414"/>
                        <a:pt x="812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999" name="Полилиния: фигура 3998">
                  <a:extLst>
                    <a:ext uri="{FF2B5EF4-FFF2-40B4-BE49-F238E27FC236}">
                      <a16:creationId xmlns:a16="http://schemas.microsoft.com/office/drawing/2014/main" id="{6517FCEB-2F3F-98C8-5092-D0A6EFF3BAD6}"/>
                    </a:ext>
                  </a:extLst>
                </p:cNvPr>
                <p:cNvSpPr/>
                <p:nvPr/>
              </p:nvSpPr>
              <p:spPr>
                <a:xfrm>
                  <a:off x="11647939" y="6237423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812 h 812"/>
                    <a:gd name="connsiteX1" fmla="*/ 481 w 481"/>
                    <a:gd name="connsiteY1" fmla="*/ 812 h 812"/>
                    <a:gd name="connsiteX2" fmla="*/ 481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481" y="812"/>
                      </a:moveTo>
                      <a:cubicBezTo>
                        <a:pt x="481" y="-271"/>
                        <a:pt x="481" y="-271"/>
                        <a:pt x="481" y="812"/>
                      </a:cubicBezTo>
                      <a:cubicBezTo>
                        <a:pt x="481" y="-271"/>
                        <a:pt x="-602" y="812"/>
                        <a:pt x="481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00" name="Полилиния: фигура 3999">
                  <a:extLst>
                    <a:ext uri="{FF2B5EF4-FFF2-40B4-BE49-F238E27FC236}">
                      <a16:creationId xmlns:a16="http://schemas.microsoft.com/office/drawing/2014/main" id="{DCBAEBC4-EE76-A4D5-91F2-B01DFCFCF30F}"/>
                    </a:ext>
                  </a:extLst>
                </p:cNvPr>
                <p:cNvSpPr/>
                <p:nvPr/>
              </p:nvSpPr>
              <p:spPr>
                <a:xfrm>
                  <a:off x="11648420" y="623173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01" name="Полилиния: фигура 4000">
                  <a:extLst>
                    <a:ext uri="{FF2B5EF4-FFF2-40B4-BE49-F238E27FC236}">
                      <a16:creationId xmlns:a16="http://schemas.microsoft.com/office/drawing/2014/main" id="{88576599-1944-0119-6662-5F52AAF0F11B}"/>
                    </a:ext>
                  </a:extLst>
                </p:cNvPr>
                <p:cNvSpPr/>
                <p:nvPr/>
              </p:nvSpPr>
              <p:spPr>
                <a:xfrm>
                  <a:off x="11645773" y="6233904"/>
                  <a:ext cx="481" cy="812"/>
                </a:xfrm>
                <a:custGeom>
                  <a:avLst/>
                  <a:gdLst>
                    <a:gd name="connsiteX0" fmla="*/ 481 w 481"/>
                    <a:gd name="connsiteY0" fmla="*/ 0 h 812"/>
                    <a:gd name="connsiteX1" fmla="*/ 481 w 481"/>
                    <a:gd name="connsiteY1" fmla="*/ 0 h 812"/>
                    <a:gd name="connsiteX2" fmla="*/ 481 w 481"/>
                    <a:gd name="connsiteY2" fmla="*/ 0 h 812"/>
                    <a:gd name="connsiteX3" fmla="*/ 481 w 481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812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1083"/>
                        <a:pt x="481" y="1083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02" name="Полилиния: фигура 4001">
                  <a:extLst>
                    <a:ext uri="{FF2B5EF4-FFF2-40B4-BE49-F238E27FC236}">
                      <a16:creationId xmlns:a16="http://schemas.microsoft.com/office/drawing/2014/main" id="{7E54DA5B-62FD-5FA8-B445-D638085C0397}"/>
                    </a:ext>
                  </a:extLst>
                </p:cNvPr>
                <p:cNvSpPr/>
                <p:nvPr/>
              </p:nvSpPr>
              <p:spPr>
                <a:xfrm>
                  <a:off x="11622432" y="6217661"/>
                  <a:ext cx="24905" cy="16466"/>
                </a:xfrm>
                <a:custGeom>
                  <a:avLst/>
                  <a:gdLst>
                    <a:gd name="connsiteX0" fmla="*/ 3248 w 24905"/>
                    <a:gd name="connsiteY0" fmla="*/ 0 h 16466"/>
                    <a:gd name="connsiteX1" fmla="*/ 3248 w 24905"/>
                    <a:gd name="connsiteY1" fmla="*/ 1083 h 16466"/>
                    <a:gd name="connsiteX2" fmla="*/ 1083 w 24905"/>
                    <a:gd name="connsiteY2" fmla="*/ 2166 h 16466"/>
                    <a:gd name="connsiteX3" fmla="*/ 0 w 24905"/>
                    <a:gd name="connsiteY3" fmla="*/ 5414 h 16466"/>
                    <a:gd name="connsiteX4" fmla="*/ 2165 w 24905"/>
                    <a:gd name="connsiteY4" fmla="*/ 5414 h 16466"/>
                    <a:gd name="connsiteX5" fmla="*/ 2165 w 24905"/>
                    <a:gd name="connsiteY5" fmla="*/ 6497 h 16466"/>
                    <a:gd name="connsiteX6" fmla="*/ 5414 w 24905"/>
                    <a:gd name="connsiteY6" fmla="*/ 7580 h 16466"/>
                    <a:gd name="connsiteX7" fmla="*/ 7580 w 24905"/>
                    <a:gd name="connsiteY7" fmla="*/ 7580 h 16466"/>
                    <a:gd name="connsiteX8" fmla="*/ 16243 w 24905"/>
                    <a:gd name="connsiteY8" fmla="*/ 12994 h 16466"/>
                    <a:gd name="connsiteX9" fmla="*/ 18408 w 24905"/>
                    <a:gd name="connsiteY9" fmla="*/ 10828 h 16466"/>
                    <a:gd name="connsiteX10" fmla="*/ 18408 w 24905"/>
                    <a:gd name="connsiteY10" fmla="*/ 12994 h 16466"/>
                    <a:gd name="connsiteX11" fmla="*/ 18408 w 24905"/>
                    <a:gd name="connsiteY11" fmla="*/ 12994 h 16466"/>
                    <a:gd name="connsiteX12" fmla="*/ 20574 w 24905"/>
                    <a:gd name="connsiteY12" fmla="*/ 15160 h 16466"/>
                    <a:gd name="connsiteX13" fmla="*/ 22739 w 24905"/>
                    <a:gd name="connsiteY13" fmla="*/ 12994 h 16466"/>
                    <a:gd name="connsiteX14" fmla="*/ 21657 w 24905"/>
                    <a:gd name="connsiteY14" fmla="*/ 16243 h 16466"/>
                    <a:gd name="connsiteX15" fmla="*/ 23822 w 24905"/>
                    <a:gd name="connsiteY15" fmla="*/ 15160 h 16466"/>
                    <a:gd name="connsiteX16" fmla="*/ 23822 w 24905"/>
                    <a:gd name="connsiteY16" fmla="*/ 12994 h 16466"/>
                    <a:gd name="connsiteX17" fmla="*/ 24905 w 24905"/>
                    <a:gd name="connsiteY17" fmla="*/ 12994 h 16466"/>
                    <a:gd name="connsiteX18" fmla="*/ 21657 w 24905"/>
                    <a:gd name="connsiteY18" fmla="*/ 11911 h 16466"/>
                    <a:gd name="connsiteX19" fmla="*/ 17325 w 24905"/>
                    <a:gd name="connsiteY19" fmla="*/ 11911 h 16466"/>
                    <a:gd name="connsiteX20" fmla="*/ 18408 w 24905"/>
                    <a:gd name="connsiteY20" fmla="*/ 10828 h 16466"/>
                    <a:gd name="connsiteX21" fmla="*/ 15160 w 24905"/>
                    <a:gd name="connsiteY21" fmla="*/ 7580 h 16466"/>
                    <a:gd name="connsiteX22" fmla="*/ 12994 w 24905"/>
                    <a:gd name="connsiteY22" fmla="*/ 9746 h 16466"/>
                    <a:gd name="connsiteX23" fmla="*/ 12994 w 24905"/>
                    <a:gd name="connsiteY23" fmla="*/ 8663 h 16466"/>
                    <a:gd name="connsiteX24" fmla="*/ 11911 w 24905"/>
                    <a:gd name="connsiteY24" fmla="*/ 9746 h 16466"/>
                    <a:gd name="connsiteX25" fmla="*/ 11911 w 24905"/>
                    <a:gd name="connsiteY25" fmla="*/ 7580 h 16466"/>
                    <a:gd name="connsiteX26" fmla="*/ 9746 w 24905"/>
                    <a:gd name="connsiteY26" fmla="*/ 10828 h 16466"/>
                    <a:gd name="connsiteX27" fmla="*/ 9746 w 24905"/>
                    <a:gd name="connsiteY27" fmla="*/ 5414 h 16466"/>
                    <a:gd name="connsiteX28" fmla="*/ 9746 w 24905"/>
                    <a:gd name="connsiteY28" fmla="*/ 7580 h 16466"/>
                    <a:gd name="connsiteX29" fmla="*/ 8663 w 24905"/>
                    <a:gd name="connsiteY29" fmla="*/ 8663 h 16466"/>
                    <a:gd name="connsiteX30" fmla="*/ 9746 w 24905"/>
                    <a:gd name="connsiteY30" fmla="*/ 5414 h 16466"/>
                    <a:gd name="connsiteX31" fmla="*/ 7580 w 24905"/>
                    <a:gd name="connsiteY31" fmla="*/ 6497 h 16466"/>
                    <a:gd name="connsiteX32" fmla="*/ 7580 w 24905"/>
                    <a:gd name="connsiteY32" fmla="*/ 7580 h 16466"/>
                    <a:gd name="connsiteX33" fmla="*/ 5414 w 24905"/>
                    <a:gd name="connsiteY33" fmla="*/ 5414 h 16466"/>
                    <a:gd name="connsiteX34" fmla="*/ 7580 w 24905"/>
                    <a:gd name="connsiteY34" fmla="*/ 3249 h 16466"/>
                    <a:gd name="connsiteX35" fmla="*/ 7580 w 24905"/>
                    <a:gd name="connsiteY35" fmla="*/ 2166 h 16466"/>
                    <a:gd name="connsiteX36" fmla="*/ 4331 w 24905"/>
                    <a:gd name="connsiteY36" fmla="*/ 4331 h 16466"/>
                    <a:gd name="connsiteX37" fmla="*/ 3248 w 24905"/>
                    <a:gd name="connsiteY37" fmla="*/ 0 h 16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24905" h="16466">
                      <a:moveTo>
                        <a:pt x="3248" y="0"/>
                      </a:moveTo>
                      <a:cubicBezTo>
                        <a:pt x="3248" y="1083"/>
                        <a:pt x="3248" y="1083"/>
                        <a:pt x="3248" y="1083"/>
                      </a:cubicBezTo>
                      <a:cubicBezTo>
                        <a:pt x="2165" y="2166"/>
                        <a:pt x="2165" y="2166"/>
                        <a:pt x="1083" y="2166"/>
                      </a:cubicBezTo>
                      <a:cubicBezTo>
                        <a:pt x="1083" y="3249"/>
                        <a:pt x="0" y="3249"/>
                        <a:pt x="0" y="5414"/>
                      </a:cubicBezTo>
                      <a:cubicBezTo>
                        <a:pt x="1083" y="5414"/>
                        <a:pt x="2165" y="4331"/>
                        <a:pt x="2165" y="5414"/>
                      </a:cubicBezTo>
                      <a:cubicBezTo>
                        <a:pt x="2165" y="5414"/>
                        <a:pt x="2165" y="6497"/>
                        <a:pt x="2165" y="6497"/>
                      </a:cubicBezTo>
                      <a:cubicBezTo>
                        <a:pt x="3248" y="6497"/>
                        <a:pt x="5414" y="5414"/>
                        <a:pt x="5414" y="7580"/>
                      </a:cubicBezTo>
                      <a:cubicBezTo>
                        <a:pt x="6497" y="8663"/>
                        <a:pt x="6497" y="8663"/>
                        <a:pt x="7580" y="7580"/>
                      </a:cubicBezTo>
                      <a:cubicBezTo>
                        <a:pt x="9746" y="9746"/>
                        <a:pt x="14077" y="9746"/>
                        <a:pt x="16243" y="12994"/>
                      </a:cubicBezTo>
                      <a:lnTo>
                        <a:pt x="18408" y="10828"/>
                      </a:lnTo>
                      <a:cubicBezTo>
                        <a:pt x="17325" y="11911"/>
                        <a:pt x="19491" y="10828"/>
                        <a:pt x="18408" y="12994"/>
                      </a:cubicBezTo>
                      <a:cubicBezTo>
                        <a:pt x="18408" y="12994"/>
                        <a:pt x="18408" y="12994"/>
                        <a:pt x="18408" y="12994"/>
                      </a:cubicBezTo>
                      <a:cubicBezTo>
                        <a:pt x="17325" y="15160"/>
                        <a:pt x="20574" y="14077"/>
                        <a:pt x="20574" y="15160"/>
                      </a:cubicBezTo>
                      <a:cubicBezTo>
                        <a:pt x="20574" y="15160"/>
                        <a:pt x="21657" y="12994"/>
                        <a:pt x="22739" y="12994"/>
                      </a:cubicBezTo>
                      <a:cubicBezTo>
                        <a:pt x="20574" y="15160"/>
                        <a:pt x="23822" y="14077"/>
                        <a:pt x="21657" y="16243"/>
                      </a:cubicBezTo>
                      <a:cubicBezTo>
                        <a:pt x="21657" y="17326"/>
                        <a:pt x="23822" y="14077"/>
                        <a:pt x="23822" y="15160"/>
                      </a:cubicBezTo>
                      <a:cubicBezTo>
                        <a:pt x="24905" y="14077"/>
                        <a:pt x="23822" y="14077"/>
                        <a:pt x="23822" y="12994"/>
                      </a:cubicBezTo>
                      <a:cubicBezTo>
                        <a:pt x="24905" y="11911"/>
                        <a:pt x="23822" y="14077"/>
                        <a:pt x="24905" y="12994"/>
                      </a:cubicBezTo>
                      <a:cubicBezTo>
                        <a:pt x="24905" y="11911"/>
                        <a:pt x="22739" y="11911"/>
                        <a:pt x="21657" y="11911"/>
                      </a:cubicBezTo>
                      <a:cubicBezTo>
                        <a:pt x="19491" y="11911"/>
                        <a:pt x="18408" y="11911"/>
                        <a:pt x="17325" y="11911"/>
                      </a:cubicBezTo>
                      <a:lnTo>
                        <a:pt x="18408" y="10828"/>
                      </a:lnTo>
                      <a:cubicBezTo>
                        <a:pt x="16243" y="10828"/>
                        <a:pt x="15160" y="10828"/>
                        <a:pt x="15160" y="7580"/>
                      </a:cubicBezTo>
                      <a:cubicBezTo>
                        <a:pt x="15160" y="8663"/>
                        <a:pt x="14077" y="6497"/>
                        <a:pt x="12994" y="9746"/>
                      </a:cubicBezTo>
                      <a:cubicBezTo>
                        <a:pt x="12994" y="8663"/>
                        <a:pt x="12994" y="8663"/>
                        <a:pt x="12994" y="8663"/>
                      </a:cubicBezTo>
                      <a:lnTo>
                        <a:pt x="11911" y="9746"/>
                      </a:lnTo>
                      <a:cubicBezTo>
                        <a:pt x="11911" y="9746"/>
                        <a:pt x="11911" y="7580"/>
                        <a:pt x="11911" y="7580"/>
                      </a:cubicBezTo>
                      <a:cubicBezTo>
                        <a:pt x="11911" y="8663"/>
                        <a:pt x="10828" y="9746"/>
                        <a:pt x="9746" y="10828"/>
                      </a:cubicBezTo>
                      <a:cubicBezTo>
                        <a:pt x="9746" y="8663"/>
                        <a:pt x="9746" y="7580"/>
                        <a:pt x="9746" y="5414"/>
                      </a:cubicBezTo>
                      <a:cubicBezTo>
                        <a:pt x="9746" y="5414"/>
                        <a:pt x="9746" y="6497"/>
                        <a:pt x="9746" y="7580"/>
                      </a:cubicBezTo>
                      <a:cubicBezTo>
                        <a:pt x="9746" y="6497"/>
                        <a:pt x="8663" y="8663"/>
                        <a:pt x="8663" y="8663"/>
                      </a:cubicBezTo>
                      <a:cubicBezTo>
                        <a:pt x="8663" y="8663"/>
                        <a:pt x="8663" y="6497"/>
                        <a:pt x="9746" y="5414"/>
                      </a:cubicBezTo>
                      <a:cubicBezTo>
                        <a:pt x="9746" y="4331"/>
                        <a:pt x="7580" y="7580"/>
                        <a:pt x="7580" y="6497"/>
                      </a:cubicBezTo>
                      <a:lnTo>
                        <a:pt x="7580" y="7580"/>
                      </a:lnTo>
                      <a:cubicBezTo>
                        <a:pt x="6497" y="7580"/>
                        <a:pt x="6497" y="5414"/>
                        <a:pt x="5414" y="5414"/>
                      </a:cubicBezTo>
                      <a:cubicBezTo>
                        <a:pt x="5414" y="3249"/>
                        <a:pt x="6497" y="4331"/>
                        <a:pt x="7580" y="3249"/>
                      </a:cubicBezTo>
                      <a:cubicBezTo>
                        <a:pt x="7580" y="3249"/>
                        <a:pt x="7580" y="2166"/>
                        <a:pt x="7580" y="2166"/>
                      </a:cubicBezTo>
                      <a:cubicBezTo>
                        <a:pt x="6497" y="3249"/>
                        <a:pt x="5414" y="4331"/>
                        <a:pt x="4331" y="4331"/>
                      </a:cubicBezTo>
                      <a:cubicBezTo>
                        <a:pt x="4331" y="1083"/>
                        <a:pt x="3248" y="0"/>
                        <a:pt x="3248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03" name="Полилиния: фигура 4002">
                  <a:extLst>
                    <a:ext uri="{FF2B5EF4-FFF2-40B4-BE49-F238E27FC236}">
                      <a16:creationId xmlns:a16="http://schemas.microsoft.com/office/drawing/2014/main" id="{8DD6B2E7-614D-8835-E72D-7575BEA3B219}"/>
                    </a:ext>
                  </a:extLst>
                </p:cNvPr>
                <p:cNvSpPr/>
                <p:nvPr/>
              </p:nvSpPr>
              <p:spPr>
                <a:xfrm>
                  <a:off x="11627846" y="6217661"/>
                  <a:ext cx="811" cy="10828"/>
                </a:xfrm>
                <a:custGeom>
                  <a:avLst/>
                  <a:gdLst>
                    <a:gd name="connsiteX0" fmla="*/ 0 w 811"/>
                    <a:gd name="connsiteY0" fmla="*/ 0 h 10828"/>
                    <a:gd name="connsiteX1" fmla="*/ 0 w 811"/>
                    <a:gd name="connsiteY1" fmla="*/ 0 h 10828"/>
                    <a:gd name="connsiteX2" fmla="*/ 0 w 811"/>
                    <a:gd name="connsiteY2" fmla="*/ 0 h 10828"/>
                    <a:gd name="connsiteX3" fmla="*/ 0 w 81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1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04" name="Полилиния: фигура 4003">
                  <a:extLst>
                    <a:ext uri="{FF2B5EF4-FFF2-40B4-BE49-F238E27FC236}">
                      <a16:creationId xmlns:a16="http://schemas.microsoft.com/office/drawing/2014/main" id="{4E20324F-0F9E-AA5C-E25F-C6848C9B2FD8}"/>
                    </a:ext>
                  </a:extLst>
                </p:cNvPr>
                <p:cNvSpPr/>
                <p:nvPr/>
              </p:nvSpPr>
              <p:spPr>
                <a:xfrm>
                  <a:off x="11624868" y="6217661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05" name="Полилиния: фигура 4004">
                  <a:extLst>
                    <a:ext uri="{FF2B5EF4-FFF2-40B4-BE49-F238E27FC236}">
                      <a16:creationId xmlns:a16="http://schemas.microsoft.com/office/drawing/2014/main" id="{1A88E91B-9AD6-2945-D3C4-3CFD43C5FE35}"/>
                    </a:ext>
                  </a:extLst>
                </p:cNvPr>
                <p:cNvSpPr/>
                <p:nvPr/>
              </p:nvSpPr>
              <p:spPr>
                <a:xfrm>
                  <a:off x="11627846" y="622524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06" name="Полилиния: фигура 4005">
                  <a:extLst>
                    <a:ext uri="{FF2B5EF4-FFF2-40B4-BE49-F238E27FC236}">
                      <a16:creationId xmlns:a16="http://schemas.microsoft.com/office/drawing/2014/main" id="{98F8E45A-15AC-12AE-9089-3944483BBCA6}"/>
                    </a:ext>
                  </a:extLst>
                </p:cNvPr>
                <p:cNvSpPr/>
                <p:nvPr/>
              </p:nvSpPr>
              <p:spPr>
                <a:xfrm>
                  <a:off x="11632178" y="6218744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0 h 2165"/>
                    <a:gd name="connsiteX1" fmla="*/ 0 w 10828"/>
                    <a:gd name="connsiteY1" fmla="*/ 2166 h 2165"/>
                    <a:gd name="connsiteX2" fmla="*/ 0 w 10828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2166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07" name="Полилиния: фигура 4006">
                  <a:extLst>
                    <a:ext uri="{FF2B5EF4-FFF2-40B4-BE49-F238E27FC236}">
                      <a16:creationId xmlns:a16="http://schemas.microsoft.com/office/drawing/2014/main" id="{B29C56DB-6E44-5FEE-4CC8-ABE99C52CD51}"/>
                    </a:ext>
                  </a:extLst>
                </p:cNvPr>
                <p:cNvSpPr/>
                <p:nvPr/>
              </p:nvSpPr>
              <p:spPr>
                <a:xfrm>
                  <a:off x="11636509" y="6222594"/>
                  <a:ext cx="481" cy="481"/>
                </a:xfrm>
                <a:custGeom>
                  <a:avLst/>
                  <a:gdLst>
                    <a:gd name="connsiteX0" fmla="*/ 0 w 481"/>
                    <a:gd name="connsiteY0" fmla="*/ 481 h 481"/>
                    <a:gd name="connsiteX1" fmla="*/ 0 w 481"/>
                    <a:gd name="connsiteY1" fmla="*/ 481 h 481"/>
                    <a:gd name="connsiteX2" fmla="*/ 0 w 481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0" y="481"/>
                      </a:moveTo>
                      <a:cubicBezTo>
                        <a:pt x="0" y="481"/>
                        <a:pt x="1083" y="481"/>
                        <a:pt x="0" y="481"/>
                      </a:cubicBezTo>
                      <a:cubicBezTo>
                        <a:pt x="1083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08" name="Полилиния: фигура 4007">
                  <a:extLst>
                    <a:ext uri="{FF2B5EF4-FFF2-40B4-BE49-F238E27FC236}">
                      <a16:creationId xmlns:a16="http://schemas.microsoft.com/office/drawing/2014/main" id="{37A56951-054B-9A17-6708-98DA9991E58F}"/>
                    </a:ext>
                  </a:extLst>
                </p:cNvPr>
                <p:cNvSpPr/>
                <p:nvPr/>
              </p:nvSpPr>
              <p:spPr>
                <a:xfrm>
                  <a:off x="11625681" y="6216578"/>
                  <a:ext cx="2165" cy="1082"/>
                </a:xfrm>
                <a:custGeom>
                  <a:avLst/>
                  <a:gdLst>
                    <a:gd name="connsiteX0" fmla="*/ 2166 w 2165"/>
                    <a:gd name="connsiteY0" fmla="*/ 0 h 1082"/>
                    <a:gd name="connsiteX1" fmla="*/ 1083 w 2165"/>
                    <a:gd name="connsiteY1" fmla="*/ 0 h 1082"/>
                    <a:gd name="connsiteX2" fmla="*/ 0 w 2165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">
                      <a:moveTo>
                        <a:pt x="2166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09" name="Полилиния: фигура 4008">
                  <a:extLst>
                    <a:ext uri="{FF2B5EF4-FFF2-40B4-BE49-F238E27FC236}">
                      <a16:creationId xmlns:a16="http://schemas.microsoft.com/office/drawing/2014/main" id="{C7C88C85-6F53-48CD-0E51-6FB07340B5BB}"/>
                    </a:ext>
                  </a:extLst>
                </p:cNvPr>
                <p:cNvSpPr/>
                <p:nvPr/>
              </p:nvSpPr>
              <p:spPr>
                <a:xfrm>
                  <a:off x="11609438" y="6214195"/>
                  <a:ext cx="15159" cy="8068"/>
                </a:xfrm>
                <a:custGeom>
                  <a:avLst/>
                  <a:gdLst>
                    <a:gd name="connsiteX0" fmla="*/ 0 w 15159"/>
                    <a:gd name="connsiteY0" fmla="*/ 6715 h 8068"/>
                    <a:gd name="connsiteX1" fmla="*/ 2166 w 15159"/>
                    <a:gd name="connsiteY1" fmla="*/ 7798 h 8068"/>
                    <a:gd name="connsiteX2" fmla="*/ 4331 w 15159"/>
                    <a:gd name="connsiteY2" fmla="*/ 3466 h 8068"/>
                    <a:gd name="connsiteX3" fmla="*/ 3248 w 15159"/>
                    <a:gd name="connsiteY3" fmla="*/ 7798 h 8068"/>
                    <a:gd name="connsiteX4" fmla="*/ 5414 w 15159"/>
                    <a:gd name="connsiteY4" fmla="*/ 7798 h 8068"/>
                    <a:gd name="connsiteX5" fmla="*/ 8663 w 15159"/>
                    <a:gd name="connsiteY5" fmla="*/ 5632 h 8068"/>
                    <a:gd name="connsiteX6" fmla="*/ 8663 w 15159"/>
                    <a:gd name="connsiteY6" fmla="*/ 6715 h 8068"/>
                    <a:gd name="connsiteX7" fmla="*/ 11911 w 15159"/>
                    <a:gd name="connsiteY7" fmla="*/ 3466 h 8068"/>
                    <a:gd name="connsiteX8" fmla="*/ 10828 w 15159"/>
                    <a:gd name="connsiteY8" fmla="*/ 7798 h 8068"/>
                    <a:gd name="connsiteX9" fmla="*/ 10828 w 15159"/>
                    <a:gd name="connsiteY9" fmla="*/ 7798 h 8068"/>
                    <a:gd name="connsiteX10" fmla="*/ 12994 w 15159"/>
                    <a:gd name="connsiteY10" fmla="*/ 7798 h 8068"/>
                    <a:gd name="connsiteX11" fmla="*/ 14077 w 15159"/>
                    <a:gd name="connsiteY11" fmla="*/ 5632 h 8068"/>
                    <a:gd name="connsiteX12" fmla="*/ 15160 w 15159"/>
                    <a:gd name="connsiteY12" fmla="*/ 3466 h 8068"/>
                    <a:gd name="connsiteX13" fmla="*/ 12994 w 15159"/>
                    <a:gd name="connsiteY13" fmla="*/ 4549 h 8068"/>
                    <a:gd name="connsiteX14" fmla="*/ 12994 w 15159"/>
                    <a:gd name="connsiteY14" fmla="*/ 2384 h 8068"/>
                    <a:gd name="connsiteX15" fmla="*/ 11911 w 15159"/>
                    <a:gd name="connsiteY15" fmla="*/ 3466 h 8068"/>
                    <a:gd name="connsiteX16" fmla="*/ 11911 w 15159"/>
                    <a:gd name="connsiteY16" fmla="*/ 1301 h 8068"/>
                    <a:gd name="connsiteX17" fmla="*/ 9746 w 15159"/>
                    <a:gd name="connsiteY17" fmla="*/ 2384 h 8068"/>
                    <a:gd name="connsiteX18" fmla="*/ 9746 w 15159"/>
                    <a:gd name="connsiteY18" fmla="*/ 2384 h 8068"/>
                    <a:gd name="connsiteX19" fmla="*/ 8663 w 15159"/>
                    <a:gd name="connsiteY19" fmla="*/ 4549 h 8068"/>
                    <a:gd name="connsiteX20" fmla="*/ 8663 w 15159"/>
                    <a:gd name="connsiteY20" fmla="*/ 2384 h 8068"/>
                    <a:gd name="connsiteX21" fmla="*/ 8663 w 15159"/>
                    <a:gd name="connsiteY21" fmla="*/ 3466 h 8068"/>
                    <a:gd name="connsiteX22" fmla="*/ 5414 w 15159"/>
                    <a:gd name="connsiteY22" fmla="*/ 218 h 8068"/>
                    <a:gd name="connsiteX23" fmla="*/ 5414 w 15159"/>
                    <a:gd name="connsiteY23" fmla="*/ 1301 h 8068"/>
                    <a:gd name="connsiteX24" fmla="*/ 7580 w 15159"/>
                    <a:gd name="connsiteY24" fmla="*/ 218 h 8068"/>
                    <a:gd name="connsiteX25" fmla="*/ 6497 w 15159"/>
                    <a:gd name="connsiteY25" fmla="*/ 4549 h 8068"/>
                    <a:gd name="connsiteX26" fmla="*/ 5414 w 15159"/>
                    <a:gd name="connsiteY26" fmla="*/ 1301 h 8068"/>
                    <a:gd name="connsiteX27" fmla="*/ 3248 w 15159"/>
                    <a:gd name="connsiteY27" fmla="*/ 1301 h 8068"/>
                    <a:gd name="connsiteX28" fmla="*/ 3248 w 15159"/>
                    <a:gd name="connsiteY28" fmla="*/ 218 h 8068"/>
                    <a:gd name="connsiteX29" fmla="*/ 1083 w 15159"/>
                    <a:gd name="connsiteY29" fmla="*/ 1301 h 8068"/>
                    <a:gd name="connsiteX30" fmla="*/ 1083 w 15159"/>
                    <a:gd name="connsiteY30" fmla="*/ 1301 h 8068"/>
                    <a:gd name="connsiteX31" fmla="*/ 0 w 15159"/>
                    <a:gd name="connsiteY31" fmla="*/ 2384 h 8068"/>
                    <a:gd name="connsiteX32" fmla="*/ 0 w 15159"/>
                    <a:gd name="connsiteY32" fmla="*/ 1301 h 8068"/>
                    <a:gd name="connsiteX33" fmla="*/ 0 w 15159"/>
                    <a:gd name="connsiteY33" fmla="*/ 6715 h 8068"/>
                    <a:gd name="connsiteX34" fmla="*/ 1083 w 15159"/>
                    <a:gd name="connsiteY34" fmla="*/ 4549 h 8068"/>
                    <a:gd name="connsiteX35" fmla="*/ 0 w 15159"/>
                    <a:gd name="connsiteY35" fmla="*/ 6715 h 8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5159" h="8068">
                      <a:moveTo>
                        <a:pt x="0" y="6715"/>
                      </a:moveTo>
                      <a:cubicBezTo>
                        <a:pt x="1083" y="8881"/>
                        <a:pt x="1083" y="7798"/>
                        <a:pt x="2166" y="7798"/>
                      </a:cubicBezTo>
                      <a:cubicBezTo>
                        <a:pt x="3248" y="6715"/>
                        <a:pt x="2166" y="3466"/>
                        <a:pt x="4331" y="3466"/>
                      </a:cubicBezTo>
                      <a:lnTo>
                        <a:pt x="3248" y="7798"/>
                      </a:lnTo>
                      <a:cubicBezTo>
                        <a:pt x="4331" y="7798"/>
                        <a:pt x="4331" y="7798"/>
                        <a:pt x="5414" y="7798"/>
                      </a:cubicBezTo>
                      <a:cubicBezTo>
                        <a:pt x="6497" y="7798"/>
                        <a:pt x="7580" y="7798"/>
                        <a:pt x="8663" y="5632"/>
                      </a:cubicBezTo>
                      <a:cubicBezTo>
                        <a:pt x="8663" y="5632"/>
                        <a:pt x="8663" y="6715"/>
                        <a:pt x="8663" y="6715"/>
                      </a:cubicBezTo>
                      <a:cubicBezTo>
                        <a:pt x="9746" y="6715"/>
                        <a:pt x="10828" y="1301"/>
                        <a:pt x="11911" y="3466"/>
                      </a:cubicBezTo>
                      <a:cubicBezTo>
                        <a:pt x="9746" y="5632"/>
                        <a:pt x="11911" y="5632"/>
                        <a:pt x="10828" y="7798"/>
                      </a:cubicBezTo>
                      <a:lnTo>
                        <a:pt x="10828" y="7798"/>
                      </a:lnTo>
                      <a:cubicBezTo>
                        <a:pt x="11911" y="7798"/>
                        <a:pt x="12994" y="6715"/>
                        <a:pt x="12994" y="7798"/>
                      </a:cubicBezTo>
                      <a:cubicBezTo>
                        <a:pt x="12994" y="6715"/>
                        <a:pt x="12994" y="5632"/>
                        <a:pt x="14077" y="5632"/>
                      </a:cubicBezTo>
                      <a:cubicBezTo>
                        <a:pt x="14077" y="5632"/>
                        <a:pt x="14077" y="4549"/>
                        <a:pt x="15160" y="3466"/>
                      </a:cubicBezTo>
                      <a:cubicBezTo>
                        <a:pt x="14077" y="4549"/>
                        <a:pt x="14077" y="3466"/>
                        <a:pt x="12994" y="4549"/>
                      </a:cubicBezTo>
                      <a:cubicBezTo>
                        <a:pt x="12994" y="3466"/>
                        <a:pt x="12994" y="4549"/>
                        <a:pt x="12994" y="2384"/>
                      </a:cubicBezTo>
                      <a:lnTo>
                        <a:pt x="11911" y="3466"/>
                      </a:lnTo>
                      <a:cubicBezTo>
                        <a:pt x="11911" y="3466"/>
                        <a:pt x="12994" y="2384"/>
                        <a:pt x="11911" y="1301"/>
                      </a:cubicBezTo>
                      <a:cubicBezTo>
                        <a:pt x="11911" y="2384"/>
                        <a:pt x="10828" y="2384"/>
                        <a:pt x="9746" y="2384"/>
                      </a:cubicBezTo>
                      <a:lnTo>
                        <a:pt x="9746" y="2384"/>
                      </a:lnTo>
                      <a:cubicBezTo>
                        <a:pt x="8663" y="2384"/>
                        <a:pt x="8663" y="2384"/>
                        <a:pt x="8663" y="4549"/>
                      </a:cubicBezTo>
                      <a:lnTo>
                        <a:pt x="8663" y="2384"/>
                      </a:lnTo>
                      <a:lnTo>
                        <a:pt x="8663" y="3466"/>
                      </a:lnTo>
                      <a:cubicBezTo>
                        <a:pt x="7580" y="2384"/>
                        <a:pt x="7580" y="-865"/>
                        <a:pt x="5414" y="218"/>
                      </a:cubicBezTo>
                      <a:cubicBezTo>
                        <a:pt x="5414" y="218"/>
                        <a:pt x="5414" y="1301"/>
                        <a:pt x="5414" y="1301"/>
                      </a:cubicBezTo>
                      <a:cubicBezTo>
                        <a:pt x="5414" y="2384"/>
                        <a:pt x="6497" y="218"/>
                        <a:pt x="7580" y="218"/>
                      </a:cubicBezTo>
                      <a:cubicBezTo>
                        <a:pt x="7580" y="1301"/>
                        <a:pt x="6497" y="3466"/>
                        <a:pt x="6497" y="4549"/>
                      </a:cubicBezTo>
                      <a:cubicBezTo>
                        <a:pt x="6497" y="2384"/>
                        <a:pt x="5414" y="4549"/>
                        <a:pt x="5414" y="1301"/>
                      </a:cubicBezTo>
                      <a:cubicBezTo>
                        <a:pt x="4331" y="1301"/>
                        <a:pt x="4331" y="2384"/>
                        <a:pt x="3248" y="1301"/>
                      </a:cubicBezTo>
                      <a:lnTo>
                        <a:pt x="3248" y="218"/>
                      </a:lnTo>
                      <a:cubicBezTo>
                        <a:pt x="3248" y="2384"/>
                        <a:pt x="2166" y="-865"/>
                        <a:pt x="1083" y="1301"/>
                      </a:cubicBezTo>
                      <a:lnTo>
                        <a:pt x="1083" y="1301"/>
                      </a:lnTo>
                      <a:cubicBezTo>
                        <a:pt x="1083" y="2384"/>
                        <a:pt x="1083" y="2384"/>
                        <a:pt x="0" y="2384"/>
                      </a:cubicBezTo>
                      <a:cubicBezTo>
                        <a:pt x="0" y="2384"/>
                        <a:pt x="0" y="2384"/>
                        <a:pt x="0" y="1301"/>
                      </a:cubicBezTo>
                      <a:cubicBezTo>
                        <a:pt x="1083" y="5632"/>
                        <a:pt x="0" y="5632"/>
                        <a:pt x="0" y="6715"/>
                      </a:cubicBezTo>
                      <a:cubicBezTo>
                        <a:pt x="0" y="6715"/>
                        <a:pt x="0" y="4549"/>
                        <a:pt x="1083" y="4549"/>
                      </a:cubicBezTo>
                      <a:cubicBezTo>
                        <a:pt x="1083" y="5632"/>
                        <a:pt x="1083" y="7798"/>
                        <a:pt x="0" y="671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10" name="Полилиния: фигура 4009">
                  <a:extLst>
                    <a:ext uri="{FF2B5EF4-FFF2-40B4-BE49-F238E27FC236}">
                      <a16:creationId xmlns:a16="http://schemas.microsoft.com/office/drawing/2014/main" id="{DB9B4F40-9A09-1E0E-1369-A81479AD353B}"/>
                    </a:ext>
                  </a:extLst>
                </p:cNvPr>
                <p:cNvSpPr/>
                <p:nvPr/>
              </p:nvSpPr>
              <p:spPr>
                <a:xfrm>
                  <a:off x="11620266" y="621657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11" name="Полилиния: фигура 4010">
                  <a:extLst>
                    <a:ext uri="{FF2B5EF4-FFF2-40B4-BE49-F238E27FC236}">
                      <a16:creationId xmlns:a16="http://schemas.microsoft.com/office/drawing/2014/main" id="{CF487E1A-3781-FFA6-1540-F021F5608998}"/>
                    </a:ext>
                  </a:extLst>
                </p:cNvPr>
                <p:cNvSpPr/>
                <p:nvPr/>
              </p:nvSpPr>
              <p:spPr>
                <a:xfrm>
                  <a:off x="11600775" y="6213931"/>
                  <a:ext cx="7579" cy="12392"/>
                </a:xfrm>
                <a:custGeom>
                  <a:avLst/>
                  <a:gdLst>
                    <a:gd name="connsiteX0" fmla="*/ 4331 w 7579"/>
                    <a:gd name="connsiteY0" fmla="*/ 4813 h 12392"/>
                    <a:gd name="connsiteX1" fmla="*/ 3248 w 7579"/>
                    <a:gd name="connsiteY1" fmla="*/ 2647 h 12392"/>
                    <a:gd name="connsiteX2" fmla="*/ 4331 w 7579"/>
                    <a:gd name="connsiteY2" fmla="*/ 6978 h 12392"/>
                    <a:gd name="connsiteX3" fmla="*/ 3248 w 7579"/>
                    <a:gd name="connsiteY3" fmla="*/ 8061 h 12392"/>
                    <a:gd name="connsiteX4" fmla="*/ 2165 w 7579"/>
                    <a:gd name="connsiteY4" fmla="*/ 4813 h 12392"/>
                    <a:gd name="connsiteX5" fmla="*/ 1083 w 7579"/>
                    <a:gd name="connsiteY5" fmla="*/ 4813 h 12392"/>
                    <a:gd name="connsiteX6" fmla="*/ 2165 w 7579"/>
                    <a:gd name="connsiteY6" fmla="*/ 6978 h 12392"/>
                    <a:gd name="connsiteX7" fmla="*/ 2165 w 7579"/>
                    <a:gd name="connsiteY7" fmla="*/ 9144 h 12392"/>
                    <a:gd name="connsiteX8" fmla="*/ 2165 w 7579"/>
                    <a:gd name="connsiteY8" fmla="*/ 8061 h 12392"/>
                    <a:gd name="connsiteX9" fmla="*/ 0 w 7579"/>
                    <a:gd name="connsiteY9" fmla="*/ 5895 h 12392"/>
                    <a:gd name="connsiteX10" fmla="*/ 2165 w 7579"/>
                    <a:gd name="connsiteY10" fmla="*/ 12393 h 12392"/>
                    <a:gd name="connsiteX11" fmla="*/ 2165 w 7579"/>
                    <a:gd name="connsiteY11" fmla="*/ 11310 h 12392"/>
                    <a:gd name="connsiteX12" fmla="*/ 0 w 7579"/>
                    <a:gd name="connsiteY12" fmla="*/ 9144 h 12392"/>
                    <a:gd name="connsiteX13" fmla="*/ 1083 w 7579"/>
                    <a:gd name="connsiteY13" fmla="*/ 9144 h 12392"/>
                    <a:gd name="connsiteX14" fmla="*/ 1083 w 7579"/>
                    <a:gd name="connsiteY14" fmla="*/ 10227 h 12392"/>
                    <a:gd name="connsiteX15" fmla="*/ 1083 w 7579"/>
                    <a:gd name="connsiteY15" fmla="*/ 11310 h 12392"/>
                    <a:gd name="connsiteX16" fmla="*/ 2165 w 7579"/>
                    <a:gd name="connsiteY16" fmla="*/ 10227 h 12392"/>
                    <a:gd name="connsiteX17" fmla="*/ 3248 w 7579"/>
                    <a:gd name="connsiteY17" fmla="*/ 9144 h 12392"/>
                    <a:gd name="connsiteX18" fmla="*/ 5414 w 7579"/>
                    <a:gd name="connsiteY18" fmla="*/ 8061 h 12392"/>
                    <a:gd name="connsiteX19" fmla="*/ 4331 w 7579"/>
                    <a:gd name="connsiteY19" fmla="*/ 8061 h 12392"/>
                    <a:gd name="connsiteX20" fmla="*/ 4331 w 7579"/>
                    <a:gd name="connsiteY20" fmla="*/ 5895 h 12392"/>
                    <a:gd name="connsiteX21" fmla="*/ 4331 w 7579"/>
                    <a:gd name="connsiteY21" fmla="*/ 4813 h 12392"/>
                    <a:gd name="connsiteX22" fmla="*/ 4331 w 7579"/>
                    <a:gd name="connsiteY22" fmla="*/ 4813 h 12392"/>
                    <a:gd name="connsiteX23" fmla="*/ 6497 w 7579"/>
                    <a:gd name="connsiteY23" fmla="*/ 4813 h 12392"/>
                    <a:gd name="connsiteX24" fmla="*/ 5414 w 7579"/>
                    <a:gd name="connsiteY24" fmla="*/ 1564 h 12392"/>
                    <a:gd name="connsiteX25" fmla="*/ 7580 w 7579"/>
                    <a:gd name="connsiteY25" fmla="*/ 481 h 12392"/>
                    <a:gd name="connsiteX26" fmla="*/ 5414 w 7579"/>
                    <a:gd name="connsiteY26" fmla="*/ 481 h 12392"/>
                    <a:gd name="connsiteX27" fmla="*/ 3248 w 7579"/>
                    <a:gd name="connsiteY27" fmla="*/ 481 h 12392"/>
                    <a:gd name="connsiteX28" fmla="*/ 3248 w 7579"/>
                    <a:gd name="connsiteY28" fmla="*/ 2647 h 12392"/>
                    <a:gd name="connsiteX29" fmla="*/ 4331 w 7579"/>
                    <a:gd name="connsiteY29" fmla="*/ 4813 h 12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579" h="12392">
                      <a:moveTo>
                        <a:pt x="4331" y="4813"/>
                      </a:moveTo>
                      <a:cubicBezTo>
                        <a:pt x="3248" y="4813"/>
                        <a:pt x="4331" y="3730"/>
                        <a:pt x="3248" y="2647"/>
                      </a:cubicBezTo>
                      <a:cubicBezTo>
                        <a:pt x="3248" y="3730"/>
                        <a:pt x="4331" y="4813"/>
                        <a:pt x="4331" y="6978"/>
                      </a:cubicBezTo>
                      <a:cubicBezTo>
                        <a:pt x="3248" y="5895"/>
                        <a:pt x="3248" y="8061"/>
                        <a:pt x="3248" y="8061"/>
                      </a:cubicBezTo>
                      <a:cubicBezTo>
                        <a:pt x="3248" y="6978"/>
                        <a:pt x="2165" y="4813"/>
                        <a:pt x="2165" y="4813"/>
                      </a:cubicBezTo>
                      <a:cubicBezTo>
                        <a:pt x="2165" y="5895"/>
                        <a:pt x="1083" y="4813"/>
                        <a:pt x="1083" y="4813"/>
                      </a:cubicBezTo>
                      <a:cubicBezTo>
                        <a:pt x="3248" y="5895"/>
                        <a:pt x="1083" y="5895"/>
                        <a:pt x="2165" y="6978"/>
                      </a:cubicBezTo>
                      <a:cubicBezTo>
                        <a:pt x="3248" y="8061"/>
                        <a:pt x="2165" y="9144"/>
                        <a:pt x="2165" y="9144"/>
                      </a:cubicBezTo>
                      <a:cubicBezTo>
                        <a:pt x="1083" y="8061"/>
                        <a:pt x="2165" y="8061"/>
                        <a:pt x="2165" y="8061"/>
                      </a:cubicBezTo>
                      <a:cubicBezTo>
                        <a:pt x="1083" y="5895"/>
                        <a:pt x="1083" y="8061"/>
                        <a:pt x="0" y="5895"/>
                      </a:cubicBezTo>
                      <a:cubicBezTo>
                        <a:pt x="1083" y="9144"/>
                        <a:pt x="-1083" y="10227"/>
                        <a:pt x="2165" y="12393"/>
                      </a:cubicBezTo>
                      <a:cubicBezTo>
                        <a:pt x="3248" y="12393"/>
                        <a:pt x="2165" y="12393"/>
                        <a:pt x="2165" y="11310"/>
                      </a:cubicBezTo>
                      <a:cubicBezTo>
                        <a:pt x="1083" y="11310"/>
                        <a:pt x="0" y="10227"/>
                        <a:pt x="0" y="9144"/>
                      </a:cubicBezTo>
                      <a:cubicBezTo>
                        <a:pt x="1083" y="9144"/>
                        <a:pt x="0" y="8061"/>
                        <a:pt x="1083" y="9144"/>
                      </a:cubicBezTo>
                      <a:cubicBezTo>
                        <a:pt x="1083" y="9144"/>
                        <a:pt x="1083" y="9144"/>
                        <a:pt x="1083" y="10227"/>
                      </a:cubicBezTo>
                      <a:cubicBezTo>
                        <a:pt x="1083" y="10227"/>
                        <a:pt x="1083" y="11310"/>
                        <a:pt x="1083" y="11310"/>
                      </a:cubicBezTo>
                      <a:cubicBezTo>
                        <a:pt x="1083" y="11310"/>
                        <a:pt x="2165" y="11310"/>
                        <a:pt x="2165" y="10227"/>
                      </a:cubicBezTo>
                      <a:cubicBezTo>
                        <a:pt x="2165" y="10227"/>
                        <a:pt x="3248" y="10227"/>
                        <a:pt x="3248" y="9144"/>
                      </a:cubicBezTo>
                      <a:cubicBezTo>
                        <a:pt x="4331" y="8061"/>
                        <a:pt x="5414" y="8061"/>
                        <a:pt x="5414" y="8061"/>
                      </a:cubicBezTo>
                      <a:lnTo>
                        <a:pt x="4331" y="8061"/>
                      </a:lnTo>
                      <a:cubicBezTo>
                        <a:pt x="4331" y="6978"/>
                        <a:pt x="4331" y="6978"/>
                        <a:pt x="4331" y="5895"/>
                      </a:cubicBezTo>
                      <a:cubicBezTo>
                        <a:pt x="4331" y="5895"/>
                        <a:pt x="4331" y="4813"/>
                        <a:pt x="4331" y="4813"/>
                      </a:cubicBezTo>
                      <a:cubicBezTo>
                        <a:pt x="5414" y="4813"/>
                        <a:pt x="5414" y="4813"/>
                        <a:pt x="4331" y="4813"/>
                      </a:cubicBezTo>
                      <a:cubicBezTo>
                        <a:pt x="5414" y="4813"/>
                        <a:pt x="5414" y="3730"/>
                        <a:pt x="6497" y="4813"/>
                      </a:cubicBezTo>
                      <a:cubicBezTo>
                        <a:pt x="6497" y="3730"/>
                        <a:pt x="6497" y="2647"/>
                        <a:pt x="5414" y="1564"/>
                      </a:cubicBezTo>
                      <a:cubicBezTo>
                        <a:pt x="6497" y="481"/>
                        <a:pt x="6497" y="1564"/>
                        <a:pt x="7580" y="481"/>
                      </a:cubicBezTo>
                      <a:cubicBezTo>
                        <a:pt x="6497" y="-602"/>
                        <a:pt x="6497" y="481"/>
                        <a:pt x="5414" y="481"/>
                      </a:cubicBezTo>
                      <a:cubicBezTo>
                        <a:pt x="5414" y="1564"/>
                        <a:pt x="4331" y="1564"/>
                        <a:pt x="3248" y="481"/>
                      </a:cubicBezTo>
                      <a:cubicBezTo>
                        <a:pt x="3248" y="481"/>
                        <a:pt x="3248" y="1564"/>
                        <a:pt x="3248" y="2647"/>
                      </a:cubicBezTo>
                      <a:cubicBezTo>
                        <a:pt x="4331" y="3730"/>
                        <a:pt x="4331" y="4813"/>
                        <a:pt x="4331" y="48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12" name="Полилиния: фигура 4011">
                  <a:extLst>
                    <a:ext uri="{FF2B5EF4-FFF2-40B4-BE49-F238E27FC236}">
                      <a16:creationId xmlns:a16="http://schemas.microsoft.com/office/drawing/2014/main" id="{09E1F2A8-F5A1-C520-CFB0-E33A966783D3}"/>
                    </a:ext>
                  </a:extLst>
                </p:cNvPr>
                <p:cNvSpPr/>
                <p:nvPr/>
              </p:nvSpPr>
              <p:spPr>
                <a:xfrm>
                  <a:off x="11608355" y="6216578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13" name="Полилиния: фигура 4012">
                  <a:extLst>
                    <a:ext uri="{FF2B5EF4-FFF2-40B4-BE49-F238E27FC236}">
                      <a16:creationId xmlns:a16="http://schemas.microsoft.com/office/drawing/2014/main" id="{1F8DA2F8-4C96-0F96-6832-E98C213669E7}"/>
                    </a:ext>
                  </a:extLst>
                </p:cNvPr>
                <p:cNvSpPr/>
                <p:nvPr/>
              </p:nvSpPr>
              <p:spPr>
                <a:xfrm>
                  <a:off x="11607874" y="6221544"/>
                  <a:ext cx="481" cy="1531"/>
                </a:xfrm>
                <a:custGeom>
                  <a:avLst/>
                  <a:gdLst>
                    <a:gd name="connsiteX0" fmla="*/ 481 w 481"/>
                    <a:gd name="connsiteY0" fmla="*/ 1531 h 1531"/>
                    <a:gd name="connsiteX1" fmla="*/ 481 w 481"/>
                    <a:gd name="connsiteY1" fmla="*/ 448 h 1531"/>
                    <a:gd name="connsiteX2" fmla="*/ 481 w 481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531">
                      <a:moveTo>
                        <a:pt x="481" y="1531"/>
                      </a:moveTo>
                      <a:cubicBezTo>
                        <a:pt x="481" y="448"/>
                        <a:pt x="481" y="448"/>
                        <a:pt x="481" y="448"/>
                      </a:cubicBezTo>
                      <a:cubicBezTo>
                        <a:pt x="-602" y="-634"/>
                        <a:pt x="481" y="448"/>
                        <a:pt x="481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14" name="Полилиния: фигура 4013">
                  <a:extLst>
                    <a:ext uri="{FF2B5EF4-FFF2-40B4-BE49-F238E27FC236}">
                      <a16:creationId xmlns:a16="http://schemas.microsoft.com/office/drawing/2014/main" id="{DB88AB43-35C9-3CB6-96B0-6710A1015119}"/>
                    </a:ext>
                  </a:extLst>
                </p:cNvPr>
                <p:cNvSpPr/>
                <p:nvPr/>
              </p:nvSpPr>
              <p:spPr>
                <a:xfrm>
                  <a:off x="11599692" y="6219827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15" name="Полилиния: фигура 4014">
                  <a:extLst>
                    <a:ext uri="{FF2B5EF4-FFF2-40B4-BE49-F238E27FC236}">
                      <a16:creationId xmlns:a16="http://schemas.microsoft.com/office/drawing/2014/main" id="{E7837395-C854-5EC1-2EA5-90BD7EAD1168}"/>
                    </a:ext>
                  </a:extLst>
                </p:cNvPr>
                <p:cNvSpPr/>
                <p:nvPr/>
              </p:nvSpPr>
              <p:spPr>
                <a:xfrm>
                  <a:off x="11597306" y="6224158"/>
                  <a:ext cx="4552" cy="5414"/>
                </a:xfrm>
                <a:custGeom>
                  <a:avLst/>
                  <a:gdLst>
                    <a:gd name="connsiteX0" fmla="*/ 3470 w 4552"/>
                    <a:gd name="connsiteY0" fmla="*/ 5414 h 5414"/>
                    <a:gd name="connsiteX1" fmla="*/ 4552 w 4552"/>
                    <a:gd name="connsiteY1" fmla="*/ 3248 h 5414"/>
                    <a:gd name="connsiteX2" fmla="*/ 221 w 4552"/>
                    <a:gd name="connsiteY2" fmla="*/ 0 h 5414"/>
                    <a:gd name="connsiteX3" fmla="*/ 2387 w 4552"/>
                    <a:gd name="connsiteY3" fmla="*/ 3248 h 5414"/>
                    <a:gd name="connsiteX4" fmla="*/ 1304 w 4552"/>
                    <a:gd name="connsiteY4" fmla="*/ 4331 h 5414"/>
                    <a:gd name="connsiteX5" fmla="*/ 3470 w 4552"/>
                    <a:gd name="connsiteY5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552" h="5414">
                      <a:moveTo>
                        <a:pt x="3470" y="5414"/>
                      </a:moveTo>
                      <a:cubicBezTo>
                        <a:pt x="3470" y="4331"/>
                        <a:pt x="2387" y="3248"/>
                        <a:pt x="4552" y="3248"/>
                      </a:cubicBezTo>
                      <a:cubicBezTo>
                        <a:pt x="3470" y="1083"/>
                        <a:pt x="1304" y="1083"/>
                        <a:pt x="221" y="0"/>
                      </a:cubicBezTo>
                      <a:cubicBezTo>
                        <a:pt x="-862" y="0"/>
                        <a:pt x="2387" y="2166"/>
                        <a:pt x="2387" y="3248"/>
                      </a:cubicBezTo>
                      <a:cubicBezTo>
                        <a:pt x="1304" y="2166"/>
                        <a:pt x="2387" y="4331"/>
                        <a:pt x="1304" y="4331"/>
                      </a:cubicBezTo>
                      <a:cubicBezTo>
                        <a:pt x="2387" y="4331"/>
                        <a:pt x="3470" y="4331"/>
                        <a:pt x="347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16" name="Полилиния: фигура 4015">
                  <a:extLst>
                    <a:ext uri="{FF2B5EF4-FFF2-40B4-BE49-F238E27FC236}">
                      <a16:creationId xmlns:a16="http://schemas.microsoft.com/office/drawing/2014/main" id="{1736184F-1F11-4368-3353-09280776587E}"/>
                    </a:ext>
                  </a:extLst>
                </p:cNvPr>
                <p:cNvSpPr/>
                <p:nvPr/>
              </p:nvSpPr>
              <p:spPr>
                <a:xfrm>
                  <a:off x="11589947" y="6225241"/>
                  <a:ext cx="9745" cy="28154"/>
                </a:xfrm>
                <a:custGeom>
                  <a:avLst/>
                  <a:gdLst>
                    <a:gd name="connsiteX0" fmla="*/ 4331 w 9745"/>
                    <a:gd name="connsiteY0" fmla="*/ 4331 h 28154"/>
                    <a:gd name="connsiteX1" fmla="*/ 4331 w 9745"/>
                    <a:gd name="connsiteY1" fmla="*/ 5414 h 28154"/>
                    <a:gd name="connsiteX2" fmla="*/ 4331 w 9745"/>
                    <a:gd name="connsiteY2" fmla="*/ 4331 h 28154"/>
                    <a:gd name="connsiteX3" fmla="*/ 2165 w 9745"/>
                    <a:gd name="connsiteY3" fmla="*/ 5414 h 28154"/>
                    <a:gd name="connsiteX4" fmla="*/ 3248 w 9745"/>
                    <a:gd name="connsiteY4" fmla="*/ 5414 h 28154"/>
                    <a:gd name="connsiteX5" fmla="*/ 3248 w 9745"/>
                    <a:gd name="connsiteY5" fmla="*/ 7580 h 28154"/>
                    <a:gd name="connsiteX6" fmla="*/ 5414 w 9745"/>
                    <a:gd name="connsiteY6" fmla="*/ 8663 h 28154"/>
                    <a:gd name="connsiteX7" fmla="*/ 1083 w 9745"/>
                    <a:gd name="connsiteY7" fmla="*/ 9746 h 28154"/>
                    <a:gd name="connsiteX8" fmla="*/ 5414 w 9745"/>
                    <a:gd name="connsiteY8" fmla="*/ 10828 h 28154"/>
                    <a:gd name="connsiteX9" fmla="*/ 3248 w 9745"/>
                    <a:gd name="connsiteY9" fmla="*/ 12994 h 28154"/>
                    <a:gd name="connsiteX10" fmla="*/ 3248 w 9745"/>
                    <a:gd name="connsiteY10" fmla="*/ 11911 h 28154"/>
                    <a:gd name="connsiteX11" fmla="*/ 3248 w 9745"/>
                    <a:gd name="connsiteY11" fmla="*/ 12994 h 28154"/>
                    <a:gd name="connsiteX12" fmla="*/ 1083 w 9745"/>
                    <a:gd name="connsiteY12" fmla="*/ 12994 h 28154"/>
                    <a:gd name="connsiteX13" fmla="*/ 1083 w 9745"/>
                    <a:gd name="connsiteY13" fmla="*/ 15160 h 28154"/>
                    <a:gd name="connsiteX14" fmla="*/ 0 w 9745"/>
                    <a:gd name="connsiteY14" fmla="*/ 15160 h 28154"/>
                    <a:gd name="connsiteX15" fmla="*/ 1083 w 9745"/>
                    <a:gd name="connsiteY15" fmla="*/ 19491 h 28154"/>
                    <a:gd name="connsiteX16" fmla="*/ 0 w 9745"/>
                    <a:gd name="connsiteY16" fmla="*/ 20574 h 28154"/>
                    <a:gd name="connsiteX17" fmla="*/ 4331 w 9745"/>
                    <a:gd name="connsiteY17" fmla="*/ 20574 h 28154"/>
                    <a:gd name="connsiteX18" fmla="*/ 4331 w 9745"/>
                    <a:gd name="connsiteY18" fmla="*/ 22740 h 28154"/>
                    <a:gd name="connsiteX19" fmla="*/ 1083 w 9745"/>
                    <a:gd name="connsiteY19" fmla="*/ 22740 h 28154"/>
                    <a:gd name="connsiteX20" fmla="*/ 2165 w 9745"/>
                    <a:gd name="connsiteY20" fmla="*/ 23823 h 28154"/>
                    <a:gd name="connsiteX21" fmla="*/ 0 w 9745"/>
                    <a:gd name="connsiteY21" fmla="*/ 24905 h 28154"/>
                    <a:gd name="connsiteX22" fmla="*/ 2165 w 9745"/>
                    <a:gd name="connsiteY22" fmla="*/ 25988 h 28154"/>
                    <a:gd name="connsiteX23" fmla="*/ 4331 w 9745"/>
                    <a:gd name="connsiteY23" fmla="*/ 27071 h 28154"/>
                    <a:gd name="connsiteX24" fmla="*/ 3248 w 9745"/>
                    <a:gd name="connsiteY24" fmla="*/ 28154 h 28154"/>
                    <a:gd name="connsiteX25" fmla="*/ 7580 w 9745"/>
                    <a:gd name="connsiteY25" fmla="*/ 27071 h 28154"/>
                    <a:gd name="connsiteX26" fmla="*/ 6497 w 9745"/>
                    <a:gd name="connsiteY26" fmla="*/ 21657 h 28154"/>
                    <a:gd name="connsiteX27" fmla="*/ 4331 w 9745"/>
                    <a:gd name="connsiteY27" fmla="*/ 20574 h 28154"/>
                    <a:gd name="connsiteX28" fmla="*/ 6497 w 9745"/>
                    <a:gd name="connsiteY28" fmla="*/ 20574 h 28154"/>
                    <a:gd name="connsiteX29" fmla="*/ 4331 w 9745"/>
                    <a:gd name="connsiteY29" fmla="*/ 20574 h 28154"/>
                    <a:gd name="connsiteX30" fmla="*/ 6497 w 9745"/>
                    <a:gd name="connsiteY30" fmla="*/ 19491 h 28154"/>
                    <a:gd name="connsiteX31" fmla="*/ 4331 w 9745"/>
                    <a:gd name="connsiteY31" fmla="*/ 18408 h 28154"/>
                    <a:gd name="connsiteX32" fmla="*/ 7580 w 9745"/>
                    <a:gd name="connsiteY32" fmla="*/ 18408 h 28154"/>
                    <a:gd name="connsiteX33" fmla="*/ 7580 w 9745"/>
                    <a:gd name="connsiteY33" fmla="*/ 9746 h 28154"/>
                    <a:gd name="connsiteX34" fmla="*/ 5414 w 9745"/>
                    <a:gd name="connsiteY34" fmla="*/ 9746 h 28154"/>
                    <a:gd name="connsiteX35" fmla="*/ 4331 w 9745"/>
                    <a:gd name="connsiteY35" fmla="*/ 4331 h 28154"/>
                    <a:gd name="connsiteX36" fmla="*/ 7580 w 9745"/>
                    <a:gd name="connsiteY36" fmla="*/ 3249 h 28154"/>
                    <a:gd name="connsiteX37" fmla="*/ 6497 w 9745"/>
                    <a:gd name="connsiteY37" fmla="*/ 2166 h 28154"/>
                    <a:gd name="connsiteX38" fmla="*/ 9746 w 9745"/>
                    <a:gd name="connsiteY38" fmla="*/ 4331 h 28154"/>
                    <a:gd name="connsiteX39" fmla="*/ 9746 w 9745"/>
                    <a:gd name="connsiteY39" fmla="*/ 3249 h 28154"/>
                    <a:gd name="connsiteX40" fmla="*/ 8663 w 9745"/>
                    <a:gd name="connsiteY40" fmla="*/ 3249 h 28154"/>
                    <a:gd name="connsiteX41" fmla="*/ 9746 w 9745"/>
                    <a:gd name="connsiteY41" fmla="*/ 2166 h 28154"/>
                    <a:gd name="connsiteX42" fmla="*/ 5414 w 9745"/>
                    <a:gd name="connsiteY42" fmla="*/ 0 h 28154"/>
                    <a:gd name="connsiteX43" fmla="*/ 2165 w 9745"/>
                    <a:gd name="connsiteY43" fmla="*/ 2166 h 28154"/>
                    <a:gd name="connsiteX44" fmla="*/ 4331 w 9745"/>
                    <a:gd name="connsiteY44" fmla="*/ 4331 h 28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9745" h="28154">
                      <a:moveTo>
                        <a:pt x="4331" y="4331"/>
                      </a:moveTo>
                      <a:cubicBezTo>
                        <a:pt x="4331" y="4331"/>
                        <a:pt x="5414" y="5414"/>
                        <a:pt x="4331" y="5414"/>
                      </a:cubicBezTo>
                      <a:cubicBezTo>
                        <a:pt x="3248" y="5414"/>
                        <a:pt x="3248" y="5414"/>
                        <a:pt x="4331" y="4331"/>
                      </a:cubicBezTo>
                      <a:cubicBezTo>
                        <a:pt x="1083" y="4331"/>
                        <a:pt x="3248" y="5414"/>
                        <a:pt x="2165" y="5414"/>
                      </a:cubicBezTo>
                      <a:cubicBezTo>
                        <a:pt x="2165" y="5414"/>
                        <a:pt x="3248" y="5414"/>
                        <a:pt x="3248" y="5414"/>
                      </a:cubicBezTo>
                      <a:cubicBezTo>
                        <a:pt x="2165" y="6497"/>
                        <a:pt x="4331" y="6497"/>
                        <a:pt x="3248" y="7580"/>
                      </a:cubicBezTo>
                      <a:cubicBezTo>
                        <a:pt x="3248" y="7580"/>
                        <a:pt x="3248" y="8663"/>
                        <a:pt x="5414" y="8663"/>
                      </a:cubicBezTo>
                      <a:cubicBezTo>
                        <a:pt x="3248" y="8663"/>
                        <a:pt x="3248" y="8663"/>
                        <a:pt x="1083" y="9746"/>
                      </a:cubicBezTo>
                      <a:cubicBezTo>
                        <a:pt x="2165" y="9746"/>
                        <a:pt x="4331" y="9746"/>
                        <a:pt x="5414" y="10828"/>
                      </a:cubicBezTo>
                      <a:cubicBezTo>
                        <a:pt x="2165" y="11911"/>
                        <a:pt x="5414" y="12994"/>
                        <a:pt x="3248" y="12994"/>
                      </a:cubicBezTo>
                      <a:cubicBezTo>
                        <a:pt x="3248" y="12994"/>
                        <a:pt x="2165" y="12994"/>
                        <a:pt x="3248" y="11911"/>
                      </a:cubicBezTo>
                      <a:cubicBezTo>
                        <a:pt x="1083" y="11911"/>
                        <a:pt x="3248" y="12994"/>
                        <a:pt x="3248" y="12994"/>
                      </a:cubicBezTo>
                      <a:lnTo>
                        <a:pt x="1083" y="12994"/>
                      </a:lnTo>
                      <a:cubicBezTo>
                        <a:pt x="1083" y="14077"/>
                        <a:pt x="3248" y="15160"/>
                        <a:pt x="1083" y="15160"/>
                      </a:cubicBezTo>
                      <a:lnTo>
                        <a:pt x="0" y="15160"/>
                      </a:lnTo>
                      <a:cubicBezTo>
                        <a:pt x="1083" y="16243"/>
                        <a:pt x="1083" y="18408"/>
                        <a:pt x="1083" y="19491"/>
                      </a:cubicBezTo>
                      <a:lnTo>
                        <a:pt x="0" y="20574"/>
                      </a:lnTo>
                      <a:cubicBezTo>
                        <a:pt x="2165" y="22740"/>
                        <a:pt x="1083" y="19491"/>
                        <a:pt x="4331" y="20574"/>
                      </a:cubicBezTo>
                      <a:cubicBezTo>
                        <a:pt x="0" y="20574"/>
                        <a:pt x="5414" y="21657"/>
                        <a:pt x="4331" y="22740"/>
                      </a:cubicBezTo>
                      <a:cubicBezTo>
                        <a:pt x="2165" y="22740"/>
                        <a:pt x="3248" y="21657"/>
                        <a:pt x="1083" y="22740"/>
                      </a:cubicBezTo>
                      <a:cubicBezTo>
                        <a:pt x="3248" y="22740"/>
                        <a:pt x="2165" y="22740"/>
                        <a:pt x="2165" y="23823"/>
                      </a:cubicBezTo>
                      <a:cubicBezTo>
                        <a:pt x="0" y="23823"/>
                        <a:pt x="2165" y="24905"/>
                        <a:pt x="0" y="24905"/>
                      </a:cubicBezTo>
                      <a:cubicBezTo>
                        <a:pt x="0" y="24905"/>
                        <a:pt x="1083" y="24905"/>
                        <a:pt x="2165" y="25988"/>
                      </a:cubicBezTo>
                      <a:cubicBezTo>
                        <a:pt x="3248" y="25988"/>
                        <a:pt x="4331" y="27071"/>
                        <a:pt x="4331" y="27071"/>
                      </a:cubicBezTo>
                      <a:cubicBezTo>
                        <a:pt x="3248" y="27071"/>
                        <a:pt x="3248" y="28154"/>
                        <a:pt x="3248" y="28154"/>
                      </a:cubicBezTo>
                      <a:cubicBezTo>
                        <a:pt x="3248" y="27071"/>
                        <a:pt x="6497" y="28154"/>
                        <a:pt x="7580" y="27071"/>
                      </a:cubicBezTo>
                      <a:cubicBezTo>
                        <a:pt x="6497" y="25988"/>
                        <a:pt x="5414" y="23823"/>
                        <a:pt x="6497" y="21657"/>
                      </a:cubicBezTo>
                      <a:cubicBezTo>
                        <a:pt x="3248" y="21657"/>
                        <a:pt x="6497" y="20574"/>
                        <a:pt x="4331" y="20574"/>
                      </a:cubicBezTo>
                      <a:cubicBezTo>
                        <a:pt x="5414" y="20574"/>
                        <a:pt x="6497" y="20574"/>
                        <a:pt x="6497" y="20574"/>
                      </a:cubicBezTo>
                      <a:cubicBezTo>
                        <a:pt x="6497" y="19491"/>
                        <a:pt x="5414" y="20574"/>
                        <a:pt x="4331" y="20574"/>
                      </a:cubicBezTo>
                      <a:cubicBezTo>
                        <a:pt x="4331" y="20574"/>
                        <a:pt x="5414" y="19491"/>
                        <a:pt x="6497" y="19491"/>
                      </a:cubicBezTo>
                      <a:cubicBezTo>
                        <a:pt x="6497" y="18408"/>
                        <a:pt x="5414" y="19491"/>
                        <a:pt x="4331" y="18408"/>
                      </a:cubicBezTo>
                      <a:lnTo>
                        <a:pt x="7580" y="18408"/>
                      </a:lnTo>
                      <a:cubicBezTo>
                        <a:pt x="6497" y="16243"/>
                        <a:pt x="5414" y="11911"/>
                        <a:pt x="7580" y="9746"/>
                      </a:cubicBezTo>
                      <a:lnTo>
                        <a:pt x="5414" y="9746"/>
                      </a:lnTo>
                      <a:cubicBezTo>
                        <a:pt x="6497" y="6497"/>
                        <a:pt x="5414" y="5414"/>
                        <a:pt x="4331" y="4331"/>
                      </a:cubicBezTo>
                      <a:cubicBezTo>
                        <a:pt x="5414" y="4331"/>
                        <a:pt x="5414" y="3249"/>
                        <a:pt x="7580" y="3249"/>
                      </a:cubicBezTo>
                      <a:lnTo>
                        <a:pt x="6497" y="2166"/>
                      </a:lnTo>
                      <a:cubicBezTo>
                        <a:pt x="7580" y="3249"/>
                        <a:pt x="8663" y="3249"/>
                        <a:pt x="9746" y="4331"/>
                      </a:cubicBezTo>
                      <a:cubicBezTo>
                        <a:pt x="9746" y="3249"/>
                        <a:pt x="9746" y="3249"/>
                        <a:pt x="9746" y="3249"/>
                      </a:cubicBezTo>
                      <a:lnTo>
                        <a:pt x="8663" y="3249"/>
                      </a:lnTo>
                      <a:cubicBezTo>
                        <a:pt x="7580" y="2166"/>
                        <a:pt x="8663" y="2166"/>
                        <a:pt x="9746" y="2166"/>
                      </a:cubicBezTo>
                      <a:cubicBezTo>
                        <a:pt x="8663" y="0"/>
                        <a:pt x="6497" y="1083"/>
                        <a:pt x="5414" y="0"/>
                      </a:cubicBezTo>
                      <a:cubicBezTo>
                        <a:pt x="7580" y="3249"/>
                        <a:pt x="1083" y="0"/>
                        <a:pt x="2165" y="2166"/>
                      </a:cubicBezTo>
                      <a:cubicBezTo>
                        <a:pt x="2165" y="4331"/>
                        <a:pt x="3248" y="4331"/>
                        <a:pt x="4331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17" name="Полилиния: фигура 4016">
                  <a:extLst>
                    <a:ext uri="{FF2B5EF4-FFF2-40B4-BE49-F238E27FC236}">
                      <a16:creationId xmlns:a16="http://schemas.microsoft.com/office/drawing/2014/main" id="{0B69EA66-FAF9-7CD8-4B23-5A2D42069C78}"/>
                    </a:ext>
                  </a:extLst>
                </p:cNvPr>
                <p:cNvSpPr/>
                <p:nvPr/>
              </p:nvSpPr>
              <p:spPr>
                <a:xfrm>
                  <a:off x="11599692" y="622957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18" name="Полилиния: фигура 4017">
                  <a:extLst>
                    <a:ext uri="{FF2B5EF4-FFF2-40B4-BE49-F238E27FC236}">
                      <a16:creationId xmlns:a16="http://schemas.microsoft.com/office/drawing/2014/main" id="{493AD2F0-2835-DCB0-42C0-BA544B501C79}"/>
                    </a:ext>
                  </a:extLst>
                </p:cNvPr>
                <p:cNvSpPr/>
                <p:nvPr/>
              </p:nvSpPr>
              <p:spPr>
                <a:xfrm>
                  <a:off x="11593195" y="625122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19" name="Полилиния: фигура 4018">
                  <a:extLst>
                    <a:ext uri="{FF2B5EF4-FFF2-40B4-BE49-F238E27FC236}">
                      <a16:creationId xmlns:a16="http://schemas.microsoft.com/office/drawing/2014/main" id="{7F97507D-F232-AF7B-C918-589681A52C16}"/>
                    </a:ext>
                  </a:extLst>
                </p:cNvPr>
                <p:cNvSpPr/>
                <p:nvPr/>
              </p:nvSpPr>
              <p:spPr>
                <a:xfrm>
                  <a:off x="11599692" y="622849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20" name="Полилиния: фигура 4019">
                  <a:extLst>
                    <a:ext uri="{FF2B5EF4-FFF2-40B4-BE49-F238E27FC236}">
                      <a16:creationId xmlns:a16="http://schemas.microsoft.com/office/drawing/2014/main" id="{B4A8C482-91A7-CBC7-252C-E8DA3A1C659A}"/>
                    </a:ext>
                  </a:extLst>
                </p:cNvPr>
                <p:cNvSpPr/>
                <p:nvPr/>
              </p:nvSpPr>
              <p:spPr>
                <a:xfrm>
                  <a:off x="11595361" y="622524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21" name="Полилиния: фигура 4020">
                  <a:extLst>
                    <a:ext uri="{FF2B5EF4-FFF2-40B4-BE49-F238E27FC236}">
                      <a16:creationId xmlns:a16="http://schemas.microsoft.com/office/drawing/2014/main" id="{C4921801-EE7F-A3AD-51A3-6BD5E86A82F0}"/>
                    </a:ext>
                  </a:extLst>
                </p:cNvPr>
                <p:cNvSpPr/>
                <p:nvPr/>
              </p:nvSpPr>
              <p:spPr>
                <a:xfrm>
                  <a:off x="11591029" y="6255561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22" name="Полилиния: фигура 4021">
                  <a:extLst>
                    <a:ext uri="{FF2B5EF4-FFF2-40B4-BE49-F238E27FC236}">
                      <a16:creationId xmlns:a16="http://schemas.microsoft.com/office/drawing/2014/main" id="{0104AABF-698D-AF7F-E4F6-22E0333460B0}"/>
                    </a:ext>
                  </a:extLst>
                </p:cNvPr>
                <p:cNvSpPr/>
                <p:nvPr/>
              </p:nvSpPr>
              <p:spPr>
                <a:xfrm>
                  <a:off x="11593195" y="6266991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lnTo>
                        <a:pt x="0" y="481"/>
                      </a:ln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23" name="Полилиния: фигура 4022">
                  <a:extLst>
                    <a:ext uri="{FF2B5EF4-FFF2-40B4-BE49-F238E27FC236}">
                      <a16:creationId xmlns:a16="http://schemas.microsoft.com/office/drawing/2014/main" id="{C497EE31-CB13-673B-4843-747A9AC9D71F}"/>
                    </a:ext>
                  </a:extLst>
                </p:cNvPr>
                <p:cNvSpPr/>
                <p:nvPr/>
              </p:nvSpPr>
              <p:spPr>
                <a:xfrm>
                  <a:off x="11589947" y="6252312"/>
                  <a:ext cx="30800" cy="24905"/>
                </a:xfrm>
                <a:custGeom>
                  <a:avLst/>
                  <a:gdLst>
                    <a:gd name="connsiteX0" fmla="*/ 29237 w 30800"/>
                    <a:gd name="connsiteY0" fmla="*/ 24905 h 24905"/>
                    <a:gd name="connsiteX1" fmla="*/ 30320 w 30800"/>
                    <a:gd name="connsiteY1" fmla="*/ 21657 h 24905"/>
                    <a:gd name="connsiteX2" fmla="*/ 30320 w 30800"/>
                    <a:gd name="connsiteY2" fmla="*/ 22740 h 24905"/>
                    <a:gd name="connsiteX3" fmla="*/ 30320 w 30800"/>
                    <a:gd name="connsiteY3" fmla="*/ 18408 h 24905"/>
                    <a:gd name="connsiteX4" fmla="*/ 30320 w 30800"/>
                    <a:gd name="connsiteY4" fmla="*/ 19491 h 24905"/>
                    <a:gd name="connsiteX5" fmla="*/ 28154 w 30800"/>
                    <a:gd name="connsiteY5" fmla="*/ 17326 h 24905"/>
                    <a:gd name="connsiteX6" fmla="*/ 27071 w 30800"/>
                    <a:gd name="connsiteY6" fmla="*/ 20574 h 24905"/>
                    <a:gd name="connsiteX7" fmla="*/ 27071 w 30800"/>
                    <a:gd name="connsiteY7" fmla="*/ 19491 h 24905"/>
                    <a:gd name="connsiteX8" fmla="*/ 25988 w 30800"/>
                    <a:gd name="connsiteY8" fmla="*/ 22740 h 24905"/>
                    <a:gd name="connsiteX9" fmla="*/ 23822 w 30800"/>
                    <a:gd name="connsiteY9" fmla="*/ 20574 h 24905"/>
                    <a:gd name="connsiteX10" fmla="*/ 21657 w 30800"/>
                    <a:gd name="connsiteY10" fmla="*/ 20574 h 24905"/>
                    <a:gd name="connsiteX11" fmla="*/ 19491 w 30800"/>
                    <a:gd name="connsiteY11" fmla="*/ 21657 h 24905"/>
                    <a:gd name="connsiteX12" fmla="*/ 19491 w 30800"/>
                    <a:gd name="connsiteY12" fmla="*/ 19491 h 24905"/>
                    <a:gd name="connsiteX13" fmla="*/ 18408 w 30800"/>
                    <a:gd name="connsiteY13" fmla="*/ 20574 h 24905"/>
                    <a:gd name="connsiteX14" fmla="*/ 17325 w 30800"/>
                    <a:gd name="connsiteY14" fmla="*/ 22740 h 24905"/>
                    <a:gd name="connsiteX15" fmla="*/ 16243 w 30800"/>
                    <a:gd name="connsiteY15" fmla="*/ 21657 h 24905"/>
                    <a:gd name="connsiteX16" fmla="*/ 16243 w 30800"/>
                    <a:gd name="connsiteY16" fmla="*/ 20574 h 24905"/>
                    <a:gd name="connsiteX17" fmla="*/ 15160 w 30800"/>
                    <a:gd name="connsiteY17" fmla="*/ 20574 h 24905"/>
                    <a:gd name="connsiteX18" fmla="*/ 12994 w 30800"/>
                    <a:gd name="connsiteY18" fmla="*/ 22740 h 24905"/>
                    <a:gd name="connsiteX19" fmla="*/ 14077 w 30800"/>
                    <a:gd name="connsiteY19" fmla="*/ 18408 h 24905"/>
                    <a:gd name="connsiteX20" fmla="*/ 11911 w 30800"/>
                    <a:gd name="connsiteY20" fmla="*/ 19491 h 24905"/>
                    <a:gd name="connsiteX21" fmla="*/ 10828 w 30800"/>
                    <a:gd name="connsiteY21" fmla="*/ 20574 h 24905"/>
                    <a:gd name="connsiteX22" fmla="*/ 6497 w 30800"/>
                    <a:gd name="connsiteY22" fmla="*/ 20574 h 24905"/>
                    <a:gd name="connsiteX23" fmla="*/ 8663 w 30800"/>
                    <a:gd name="connsiteY23" fmla="*/ 19491 h 24905"/>
                    <a:gd name="connsiteX24" fmla="*/ 11911 w 30800"/>
                    <a:gd name="connsiteY24" fmla="*/ 18408 h 24905"/>
                    <a:gd name="connsiteX25" fmla="*/ 8663 w 30800"/>
                    <a:gd name="connsiteY25" fmla="*/ 17326 h 24905"/>
                    <a:gd name="connsiteX26" fmla="*/ 9746 w 30800"/>
                    <a:gd name="connsiteY26" fmla="*/ 16243 h 24905"/>
                    <a:gd name="connsiteX27" fmla="*/ 7580 w 30800"/>
                    <a:gd name="connsiteY27" fmla="*/ 14077 h 24905"/>
                    <a:gd name="connsiteX28" fmla="*/ 8663 w 30800"/>
                    <a:gd name="connsiteY28" fmla="*/ 14077 h 24905"/>
                    <a:gd name="connsiteX29" fmla="*/ 7580 w 30800"/>
                    <a:gd name="connsiteY29" fmla="*/ 11911 h 24905"/>
                    <a:gd name="connsiteX30" fmla="*/ 5414 w 30800"/>
                    <a:gd name="connsiteY30" fmla="*/ 12994 h 24905"/>
                    <a:gd name="connsiteX31" fmla="*/ 5414 w 30800"/>
                    <a:gd name="connsiteY31" fmla="*/ 10828 h 24905"/>
                    <a:gd name="connsiteX32" fmla="*/ 1083 w 30800"/>
                    <a:gd name="connsiteY32" fmla="*/ 9746 h 24905"/>
                    <a:gd name="connsiteX33" fmla="*/ 3248 w 30800"/>
                    <a:gd name="connsiteY33" fmla="*/ 8663 h 24905"/>
                    <a:gd name="connsiteX34" fmla="*/ 7580 w 30800"/>
                    <a:gd name="connsiteY34" fmla="*/ 9746 h 24905"/>
                    <a:gd name="connsiteX35" fmla="*/ 5414 w 30800"/>
                    <a:gd name="connsiteY35" fmla="*/ 7580 h 24905"/>
                    <a:gd name="connsiteX36" fmla="*/ 7580 w 30800"/>
                    <a:gd name="connsiteY36" fmla="*/ 7580 h 24905"/>
                    <a:gd name="connsiteX37" fmla="*/ 4331 w 30800"/>
                    <a:gd name="connsiteY37" fmla="*/ 6497 h 24905"/>
                    <a:gd name="connsiteX38" fmla="*/ 5414 w 30800"/>
                    <a:gd name="connsiteY38" fmla="*/ 6497 h 24905"/>
                    <a:gd name="connsiteX39" fmla="*/ 4331 w 30800"/>
                    <a:gd name="connsiteY39" fmla="*/ 0 h 24905"/>
                    <a:gd name="connsiteX40" fmla="*/ 0 w 30800"/>
                    <a:gd name="connsiteY40" fmla="*/ 1083 h 24905"/>
                    <a:gd name="connsiteX41" fmla="*/ 4331 w 30800"/>
                    <a:gd name="connsiteY41" fmla="*/ 3249 h 24905"/>
                    <a:gd name="connsiteX42" fmla="*/ 2165 w 30800"/>
                    <a:gd name="connsiteY42" fmla="*/ 3249 h 24905"/>
                    <a:gd name="connsiteX43" fmla="*/ 5414 w 30800"/>
                    <a:gd name="connsiteY43" fmla="*/ 3249 h 24905"/>
                    <a:gd name="connsiteX44" fmla="*/ 5414 w 30800"/>
                    <a:gd name="connsiteY44" fmla="*/ 4331 h 24905"/>
                    <a:gd name="connsiteX45" fmla="*/ 1083 w 30800"/>
                    <a:gd name="connsiteY45" fmla="*/ 4331 h 24905"/>
                    <a:gd name="connsiteX46" fmla="*/ 2165 w 30800"/>
                    <a:gd name="connsiteY46" fmla="*/ 4331 h 24905"/>
                    <a:gd name="connsiteX47" fmla="*/ 1083 w 30800"/>
                    <a:gd name="connsiteY47" fmla="*/ 4331 h 24905"/>
                    <a:gd name="connsiteX48" fmla="*/ 2165 w 30800"/>
                    <a:gd name="connsiteY48" fmla="*/ 7580 h 24905"/>
                    <a:gd name="connsiteX49" fmla="*/ 2165 w 30800"/>
                    <a:gd name="connsiteY49" fmla="*/ 6497 h 24905"/>
                    <a:gd name="connsiteX50" fmla="*/ 3248 w 30800"/>
                    <a:gd name="connsiteY50" fmla="*/ 6497 h 24905"/>
                    <a:gd name="connsiteX51" fmla="*/ 1083 w 30800"/>
                    <a:gd name="connsiteY51" fmla="*/ 8663 h 24905"/>
                    <a:gd name="connsiteX52" fmla="*/ 4331 w 30800"/>
                    <a:gd name="connsiteY52" fmla="*/ 9746 h 24905"/>
                    <a:gd name="connsiteX53" fmla="*/ 1083 w 30800"/>
                    <a:gd name="connsiteY53" fmla="*/ 11911 h 24905"/>
                    <a:gd name="connsiteX54" fmla="*/ 3248 w 30800"/>
                    <a:gd name="connsiteY54" fmla="*/ 12994 h 24905"/>
                    <a:gd name="connsiteX55" fmla="*/ 2165 w 30800"/>
                    <a:gd name="connsiteY55" fmla="*/ 14077 h 24905"/>
                    <a:gd name="connsiteX56" fmla="*/ 2165 w 30800"/>
                    <a:gd name="connsiteY56" fmla="*/ 14077 h 24905"/>
                    <a:gd name="connsiteX57" fmla="*/ 2165 w 30800"/>
                    <a:gd name="connsiteY57" fmla="*/ 14077 h 24905"/>
                    <a:gd name="connsiteX58" fmla="*/ 2165 w 30800"/>
                    <a:gd name="connsiteY58" fmla="*/ 14077 h 24905"/>
                    <a:gd name="connsiteX59" fmla="*/ 3248 w 30800"/>
                    <a:gd name="connsiteY59" fmla="*/ 15160 h 24905"/>
                    <a:gd name="connsiteX60" fmla="*/ 2165 w 30800"/>
                    <a:gd name="connsiteY60" fmla="*/ 15160 h 24905"/>
                    <a:gd name="connsiteX61" fmla="*/ 4331 w 30800"/>
                    <a:gd name="connsiteY61" fmla="*/ 17326 h 24905"/>
                    <a:gd name="connsiteX62" fmla="*/ 8663 w 30800"/>
                    <a:gd name="connsiteY62" fmla="*/ 16243 h 24905"/>
                    <a:gd name="connsiteX63" fmla="*/ 6497 w 30800"/>
                    <a:gd name="connsiteY63" fmla="*/ 18408 h 24905"/>
                    <a:gd name="connsiteX64" fmla="*/ 7580 w 30800"/>
                    <a:gd name="connsiteY64" fmla="*/ 19491 h 24905"/>
                    <a:gd name="connsiteX65" fmla="*/ 4331 w 30800"/>
                    <a:gd name="connsiteY65" fmla="*/ 20574 h 24905"/>
                    <a:gd name="connsiteX66" fmla="*/ 7580 w 30800"/>
                    <a:gd name="connsiteY66" fmla="*/ 21657 h 24905"/>
                    <a:gd name="connsiteX67" fmla="*/ 6497 w 30800"/>
                    <a:gd name="connsiteY67" fmla="*/ 22740 h 24905"/>
                    <a:gd name="connsiteX68" fmla="*/ 8663 w 30800"/>
                    <a:gd name="connsiteY68" fmla="*/ 22740 h 24905"/>
                    <a:gd name="connsiteX69" fmla="*/ 9746 w 30800"/>
                    <a:gd name="connsiteY69" fmla="*/ 21657 h 24905"/>
                    <a:gd name="connsiteX70" fmla="*/ 10828 w 30800"/>
                    <a:gd name="connsiteY70" fmla="*/ 24905 h 24905"/>
                    <a:gd name="connsiteX71" fmla="*/ 11911 w 30800"/>
                    <a:gd name="connsiteY71" fmla="*/ 23823 h 24905"/>
                    <a:gd name="connsiteX72" fmla="*/ 12994 w 30800"/>
                    <a:gd name="connsiteY72" fmla="*/ 22740 h 24905"/>
                    <a:gd name="connsiteX73" fmla="*/ 14077 w 30800"/>
                    <a:gd name="connsiteY73" fmla="*/ 23823 h 24905"/>
                    <a:gd name="connsiteX74" fmla="*/ 16243 w 30800"/>
                    <a:gd name="connsiteY74" fmla="*/ 20574 h 24905"/>
                    <a:gd name="connsiteX75" fmla="*/ 17325 w 30800"/>
                    <a:gd name="connsiteY75" fmla="*/ 21657 h 24905"/>
                    <a:gd name="connsiteX76" fmla="*/ 16243 w 30800"/>
                    <a:gd name="connsiteY76" fmla="*/ 22740 h 24905"/>
                    <a:gd name="connsiteX77" fmla="*/ 18408 w 30800"/>
                    <a:gd name="connsiteY77" fmla="*/ 22740 h 24905"/>
                    <a:gd name="connsiteX78" fmla="*/ 19491 w 30800"/>
                    <a:gd name="connsiteY78" fmla="*/ 24905 h 24905"/>
                    <a:gd name="connsiteX79" fmla="*/ 21657 w 30800"/>
                    <a:gd name="connsiteY79" fmla="*/ 23823 h 24905"/>
                    <a:gd name="connsiteX80" fmla="*/ 22739 w 30800"/>
                    <a:gd name="connsiteY80" fmla="*/ 21657 h 24905"/>
                    <a:gd name="connsiteX81" fmla="*/ 20574 w 30800"/>
                    <a:gd name="connsiteY81" fmla="*/ 20574 h 24905"/>
                    <a:gd name="connsiteX82" fmla="*/ 20574 w 30800"/>
                    <a:gd name="connsiteY82" fmla="*/ 18408 h 24905"/>
                    <a:gd name="connsiteX83" fmla="*/ 22739 w 30800"/>
                    <a:gd name="connsiteY83" fmla="*/ 19491 h 24905"/>
                    <a:gd name="connsiteX84" fmla="*/ 22739 w 30800"/>
                    <a:gd name="connsiteY84" fmla="*/ 22740 h 24905"/>
                    <a:gd name="connsiteX85" fmla="*/ 24905 w 30800"/>
                    <a:gd name="connsiteY85" fmla="*/ 21657 h 24905"/>
                    <a:gd name="connsiteX86" fmla="*/ 29237 w 30800"/>
                    <a:gd name="connsiteY86" fmla="*/ 24905 h 24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</a:cxnLst>
                  <a:rect l="l" t="t" r="r" b="b"/>
                  <a:pathLst>
                    <a:path w="30800" h="24905">
                      <a:moveTo>
                        <a:pt x="29237" y="24905"/>
                      </a:moveTo>
                      <a:cubicBezTo>
                        <a:pt x="30320" y="23823"/>
                        <a:pt x="30320" y="23823"/>
                        <a:pt x="30320" y="21657"/>
                      </a:cubicBezTo>
                      <a:lnTo>
                        <a:pt x="30320" y="22740"/>
                      </a:lnTo>
                      <a:cubicBezTo>
                        <a:pt x="30320" y="21657"/>
                        <a:pt x="31402" y="20574"/>
                        <a:pt x="30320" y="18408"/>
                      </a:cubicBezTo>
                      <a:lnTo>
                        <a:pt x="30320" y="19491"/>
                      </a:lnTo>
                      <a:cubicBezTo>
                        <a:pt x="30320" y="21657"/>
                        <a:pt x="29237" y="18408"/>
                        <a:pt x="28154" y="17326"/>
                      </a:cubicBezTo>
                      <a:cubicBezTo>
                        <a:pt x="27071" y="18408"/>
                        <a:pt x="28154" y="21657"/>
                        <a:pt x="27071" y="20574"/>
                      </a:cubicBezTo>
                      <a:cubicBezTo>
                        <a:pt x="27071" y="20574"/>
                        <a:pt x="27071" y="19491"/>
                        <a:pt x="27071" y="19491"/>
                      </a:cubicBezTo>
                      <a:cubicBezTo>
                        <a:pt x="25988" y="19491"/>
                        <a:pt x="27071" y="22740"/>
                        <a:pt x="25988" y="22740"/>
                      </a:cubicBezTo>
                      <a:cubicBezTo>
                        <a:pt x="24905" y="19491"/>
                        <a:pt x="24905" y="19491"/>
                        <a:pt x="23822" y="20574"/>
                      </a:cubicBezTo>
                      <a:cubicBezTo>
                        <a:pt x="23822" y="21657"/>
                        <a:pt x="22739" y="22740"/>
                        <a:pt x="21657" y="20574"/>
                      </a:cubicBezTo>
                      <a:cubicBezTo>
                        <a:pt x="20574" y="21657"/>
                        <a:pt x="20574" y="20574"/>
                        <a:pt x="19491" y="21657"/>
                      </a:cubicBezTo>
                      <a:cubicBezTo>
                        <a:pt x="19491" y="19491"/>
                        <a:pt x="18408" y="21657"/>
                        <a:pt x="19491" y="19491"/>
                      </a:cubicBezTo>
                      <a:cubicBezTo>
                        <a:pt x="19491" y="21657"/>
                        <a:pt x="18408" y="21657"/>
                        <a:pt x="18408" y="20574"/>
                      </a:cubicBezTo>
                      <a:cubicBezTo>
                        <a:pt x="18408" y="20574"/>
                        <a:pt x="17325" y="19491"/>
                        <a:pt x="17325" y="22740"/>
                      </a:cubicBezTo>
                      <a:cubicBezTo>
                        <a:pt x="16243" y="20574"/>
                        <a:pt x="17325" y="22740"/>
                        <a:pt x="16243" y="21657"/>
                      </a:cubicBezTo>
                      <a:cubicBezTo>
                        <a:pt x="16243" y="20574"/>
                        <a:pt x="16243" y="21657"/>
                        <a:pt x="16243" y="20574"/>
                      </a:cubicBezTo>
                      <a:cubicBezTo>
                        <a:pt x="16243" y="19491"/>
                        <a:pt x="15160" y="22740"/>
                        <a:pt x="15160" y="20574"/>
                      </a:cubicBezTo>
                      <a:cubicBezTo>
                        <a:pt x="14077" y="19491"/>
                        <a:pt x="14077" y="21657"/>
                        <a:pt x="12994" y="22740"/>
                      </a:cubicBezTo>
                      <a:cubicBezTo>
                        <a:pt x="11911" y="21657"/>
                        <a:pt x="12994" y="20574"/>
                        <a:pt x="14077" y="18408"/>
                      </a:cubicBezTo>
                      <a:cubicBezTo>
                        <a:pt x="12994" y="20574"/>
                        <a:pt x="12994" y="19491"/>
                        <a:pt x="11911" y="19491"/>
                      </a:cubicBezTo>
                      <a:cubicBezTo>
                        <a:pt x="11911" y="19491"/>
                        <a:pt x="11911" y="20574"/>
                        <a:pt x="10828" y="20574"/>
                      </a:cubicBezTo>
                      <a:cubicBezTo>
                        <a:pt x="9746" y="19491"/>
                        <a:pt x="8663" y="20574"/>
                        <a:pt x="6497" y="20574"/>
                      </a:cubicBezTo>
                      <a:cubicBezTo>
                        <a:pt x="8663" y="18408"/>
                        <a:pt x="7580" y="21657"/>
                        <a:pt x="8663" y="19491"/>
                      </a:cubicBezTo>
                      <a:cubicBezTo>
                        <a:pt x="9746" y="19491"/>
                        <a:pt x="10828" y="19491"/>
                        <a:pt x="11911" y="18408"/>
                      </a:cubicBezTo>
                      <a:cubicBezTo>
                        <a:pt x="10828" y="17326"/>
                        <a:pt x="10828" y="17326"/>
                        <a:pt x="8663" y="17326"/>
                      </a:cubicBezTo>
                      <a:cubicBezTo>
                        <a:pt x="8663" y="16243"/>
                        <a:pt x="9746" y="17326"/>
                        <a:pt x="9746" y="16243"/>
                      </a:cubicBezTo>
                      <a:cubicBezTo>
                        <a:pt x="10828" y="15160"/>
                        <a:pt x="6497" y="16243"/>
                        <a:pt x="7580" y="14077"/>
                      </a:cubicBezTo>
                      <a:lnTo>
                        <a:pt x="8663" y="14077"/>
                      </a:lnTo>
                      <a:cubicBezTo>
                        <a:pt x="6497" y="14077"/>
                        <a:pt x="8663" y="11911"/>
                        <a:pt x="7580" y="11911"/>
                      </a:cubicBezTo>
                      <a:cubicBezTo>
                        <a:pt x="6497" y="11911"/>
                        <a:pt x="6497" y="12994"/>
                        <a:pt x="5414" y="12994"/>
                      </a:cubicBezTo>
                      <a:cubicBezTo>
                        <a:pt x="8663" y="11911"/>
                        <a:pt x="3248" y="11911"/>
                        <a:pt x="5414" y="10828"/>
                      </a:cubicBezTo>
                      <a:cubicBezTo>
                        <a:pt x="3248" y="11911"/>
                        <a:pt x="1083" y="10828"/>
                        <a:pt x="1083" y="9746"/>
                      </a:cubicBezTo>
                      <a:cubicBezTo>
                        <a:pt x="2165" y="9746"/>
                        <a:pt x="2165" y="9746"/>
                        <a:pt x="3248" y="8663"/>
                      </a:cubicBezTo>
                      <a:cubicBezTo>
                        <a:pt x="2165" y="9746"/>
                        <a:pt x="6497" y="8663"/>
                        <a:pt x="7580" y="9746"/>
                      </a:cubicBezTo>
                      <a:cubicBezTo>
                        <a:pt x="6497" y="9746"/>
                        <a:pt x="7580" y="7580"/>
                        <a:pt x="5414" y="7580"/>
                      </a:cubicBezTo>
                      <a:lnTo>
                        <a:pt x="7580" y="7580"/>
                      </a:lnTo>
                      <a:cubicBezTo>
                        <a:pt x="7580" y="6497"/>
                        <a:pt x="3248" y="7580"/>
                        <a:pt x="4331" y="6497"/>
                      </a:cubicBezTo>
                      <a:lnTo>
                        <a:pt x="5414" y="6497"/>
                      </a:lnTo>
                      <a:cubicBezTo>
                        <a:pt x="5414" y="4331"/>
                        <a:pt x="6497" y="2166"/>
                        <a:pt x="4331" y="0"/>
                      </a:cubicBezTo>
                      <a:cubicBezTo>
                        <a:pt x="3248" y="0"/>
                        <a:pt x="1083" y="1083"/>
                        <a:pt x="0" y="1083"/>
                      </a:cubicBezTo>
                      <a:cubicBezTo>
                        <a:pt x="1083" y="2166"/>
                        <a:pt x="3248" y="2166"/>
                        <a:pt x="4331" y="3249"/>
                      </a:cubicBezTo>
                      <a:lnTo>
                        <a:pt x="2165" y="3249"/>
                      </a:lnTo>
                      <a:cubicBezTo>
                        <a:pt x="3248" y="3249"/>
                        <a:pt x="4331" y="4331"/>
                        <a:pt x="5414" y="3249"/>
                      </a:cubicBezTo>
                      <a:cubicBezTo>
                        <a:pt x="6497" y="3249"/>
                        <a:pt x="3248" y="4331"/>
                        <a:pt x="5414" y="4331"/>
                      </a:cubicBezTo>
                      <a:cubicBezTo>
                        <a:pt x="3248" y="4331"/>
                        <a:pt x="3248" y="4331"/>
                        <a:pt x="1083" y="4331"/>
                      </a:cubicBezTo>
                      <a:lnTo>
                        <a:pt x="2165" y="4331"/>
                      </a:lnTo>
                      <a:cubicBezTo>
                        <a:pt x="1083" y="4331"/>
                        <a:pt x="1083" y="4331"/>
                        <a:pt x="1083" y="4331"/>
                      </a:cubicBezTo>
                      <a:cubicBezTo>
                        <a:pt x="4331" y="5414"/>
                        <a:pt x="0" y="6497"/>
                        <a:pt x="2165" y="7580"/>
                      </a:cubicBezTo>
                      <a:lnTo>
                        <a:pt x="2165" y="6497"/>
                      </a:lnTo>
                      <a:cubicBezTo>
                        <a:pt x="3248" y="6497"/>
                        <a:pt x="3248" y="6497"/>
                        <a:pt x="3248" y="6497"/>
                      </a:cubicBezTo>
                      <a:cubicBezTo>
                        <a:pt x="1083" y="7580"/>
                        <a:pt x="2165" y="7580"/>
                        <a:pt x="1083" y="8663"/>
                      </a:cubicBezTo>
                      <a:cubicBezTo>
                        <a:pt x="2165" y="8663"/>
                        <a:pt x="4331" y="8663"/>
                        <a:pt x="4331" y="9746"/>
                      </a:cubicBezTo>
                      <a:cubicBezTo>
                        <a:pt x="2165" y="9746"/>
                        <a:pt x="3248" y="10828"/>
                        <a:pt x="1083" y="11911"/>
                      </a:cubicBezTo>
                      <a:cubicBezTo>
                        <a:pt x="3248" y="11911"/>
                        <a:pt x="2165" y="12994"/>
                        <a:pt x="3248" y="12994"/>
                      </a:cubicBezTo>
                      <a:cubicBezTo>
                        <a:pt x="4331" y="12994"/>
                        <a:pt x="3248" y="14077"/>
                        <a:pt x="2165" y="14077"/>
                      </a:cubicBezTo>
                      <a:cubicBezTo>
                        <a:pt x="2165" y="14077"/>
                        <a:pt x="2165" y="14077"/>
                        <a:pt x="2165" y="14077"/>
                      </a:cubicBezTo>
                      <a:lnTo>
                        <a:pt x="2165" y="14077"/>
                      </a:lnTo>
                      <a:cubicBezTo>
                        <a:pt x="2165" y="14077"/>
                        <a:pt x="2165" y="14077"/>
                        <a:pt x="2165" y="14077"/>
                      </a:cubicBezTo>
                      <a:cubicBezTo>
                        <a:pt x="2165" y="14077"/>
                        <a:pt x="4331" y="14077"/>
                        <a:pt x="3248" y="15160"/>
                      </a:cubicBezTo>
                      <a:cubicBezTo>
                        <a:pt x="2165" y="15160"/>
                        <a:pt x="2165" y="15160"/>
                        <a:pt x="2165" y="15160"/>
                      </a:cubicBezTo>
                      <a:cubicBezTo>
                        <a:pt x="2165" y="16243"/>
                        <a:pt x="6497" y="15160"/>
                        <a:pt x="4331" y="17326"/>
                      </a:cubicBezTo>
                      <a:cubicBezTo>
                        <a:pt x="5414" y="17326"/>
                        <a:pt x="6497" y="18408"/>
                        <a:pt x="8663" y="16243"/>
                      </a:cubicBezTo>
                      <a:cubicBezTo>
                        <a:pt x="7580" y="17326"/>
                        <a:pt x="6497" y="17326"/>
                        <a:pt x="6497" y="18408"/>
                      </a:cubicBezTo>
                      <a:cubicBezTo>
                        <a:pt x="8663" y="17326"/>
                        <a:pt x="6497" y="19491"/>
                        <a:pt x="7580" y="19491"/>
                      </a:cubicBezTo>
                      <a:cubicBezTo>
                        <a:pt x="5414" y="20574"/>
                        <a:pt x="7580" y="19491"/>
                        <a:pt x="4331" y="20574"/>
                      </a:cubicBezTo>
                      <a:cubicBezTo>
                        <a:pt x="4331" y="21657"/>
                        <a:pt x="6497" y="20574"/>
                        <a:pt x="7580" y="21657"/>
                      </a:cubicBezTo>
                      <a:cubicBezTo>
                        <a:pt x="7580" y="21657"/>
                        <a:pt x="6497" y="22740"/>
                        <a:pt x="6497" y="22740"/>
                      </a:cubicBezTo>
                      <a:cubicBezTo>
                        <a:pt x="7580" y="22740"/>
                        <a:pt x="8663" y="21657"/>
                        <a:pt x="8663" y="22740"/>
                      </a:cubicBezTo>
                      <a:lnTo>
                        <a:pt x="9746" y="21657"/>
                      </a:lnTo>
                      <a:cubicBezTo>
                        <a:pt x="9746" y="22740"/>
                        <a:pt x="10828" y="22740"/>
                        <a:pt x="10828" y="24905"/>
                      </a:cubicBezTo>
                      <a:cubicBezTo>
                        <a:pt x="10828" y="24905"/>
                        <a:pt x="10828" y="23823"/>
                        <a:pt x="11911" y="23823"/>
                      </a:cubicBezTo>
                      <a:cubicBezTo>
                        <a:pt x="11911" y="22740"/>
                        <a:pt x="12994" y="22740"/>
                        <a:pt x="12994" y="22740"/>
                      </a:cubicBezTo>
                      <a:cubicBezTo>
                        <a:pt x="12994" y="23823"/>
                        <a:pt x="14077" y="24905"/>
                        <a:pt x="14077" y="23823"/>
                      </a:cubicBezTo>
                      <a:cubicBezTo>
                        <a:pt x="15160" y="23823"/>
                        <a:pt x="16243" y="21657"/>
                        <a:pt x="16243" y="20574"/>
                      </a:cubicBezTo>
                      <a:cubicBezTo>
                        <a:pt x="16243" y="20574"/>
                        <a:pt x="17325" y="21657"/>
                        <a:pt x="17325" y="21657"/>
                      </a:cubicBezTo>
                      <a:cubicBezTo>
                        <a:pt x="17325" y="21657"/>
                        <a:pt x="17325" y="22740"/>
                        <a:pt x="16243" y="22740"/>
                      </a:cubicBezTo>
                      <a:cubicBezTo>
                        <a:pt x="17325" y="22740"/>
                        <a:pt x="17325" y="24905"/>
                        <a:pt x="18408" y="22740"/>
                      </a:cubicBezTo>
                      <a:cubicBezTo>
                        <a:pt x="19491" y="21657"/>
                        <a:pt x="18408" y="24905"/>
                        <a:pt x="19491" y="24905"/>
                      </a:cubicBezTo>
                      <a:cubicBezTo>
                        <a:pt x="20574" y="22740"/>
                        <a:pt x="20574" y="23823"/>
                        <a:pt x="21657" y="23823"/>
                      </a:cubicBezTo>
                      <a:cubicBezTo>
                        <a:pt x="22739" y="23823"/>
                        <a:pt x="22739" y="23823"/>
                        <a:pt x="22739" y="21657"/>
                      </a:cubicBezTo>
                      <a:cubicBezTo>
                        <a:pt x="22739" y="21657"/>
                        <a:pt x="21657" y="20574"/>
                        <a:pt x="20574" y="20574"/>
                      </a:cubicBezTo>
                      <a:cubicBezTo>
                        <a:pt x="20574" y="19491"/>
                        <a:pt x="20574" y="18408"/>
                        <a:pt x="20574" y="18408"/>
                      </a:cubicBezTo>
                      <a:cubicBezTo>
                        <a:pt x="21657" y="18408"/>
                        <a:pt x="21657" y="19491"/>
                        <a:pt x="22739" y="19491"/>
                      </a:cubicBezTo>
                      <a:lnTo>
                        <a:pt x="22739" y="22740"/>
                      </a:lnTo>
                      <a:cubicBezTo>
                        <a:pt x="23822" y="23823"/>
                        <a:pt x="24905" y="22740"/>
                        <a:pt x="24905" y="21657"/>
                      </a:cubicBezTo>
                      <a:cubicBezTo>
                        <a:pt x="27071" y="23823"/>
                        <a:pt x="27071" y="22740"/>
                        <a:pt x="29237" y="2490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24" name="Полилиния: фигура 4023">
                  <a:extLst>
                    <a:ext uri="{FF2B5EF4-FFF2-40B4-BE49-F238E27FC236}">
                      <a16:creationId xmlns:a16="http://schemas.microsoft.com/office/drawing/2014/main" id="{D4346ED5-A29E-5FEB-370D-CA6BFF233C55}"/>
                    </a:ext>
                  </a:extLst>
                </p:cNvPr>
                <p:cNvSpPr/>
                <p:nvPr/>
              </p:nvSpPr>
              <p:spPr>
                <a:xfrm>
                  <a:off x="11606189" y="6277218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0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0 h 2165"/>
                    <a:gd name="connsiteX4" fmla="*/ 0 w 10828"/>
                    <a:gd name="connsiteY4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8" h="2165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2166"/>
                        <a:pt x="0" y="2166"/>
                      </a:cubicBez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25" name="Полилиния: фигура 4024">
                  <a:extLst>
                    <a:ext uri="{FF2B5EF4-FFF2-40B4-BE49-F238E27FC236}">
                      <a16:creationId xmlns:a16="http://schemas.microsoft.com/office/drawing/2014/main" id="{EE37E63C-1C5A-38BF-060A-6CD6B20CCC4D}"/>
                    </a:ext>
                  </a:extLst>
                </p:cNvPr>
                <p:cNvSpPr/>
                <p:nvPr/>
              </p:nvSpPr>
              <p:spPr>
                <a:xfrm>
                  <a:off x="11607272" y="627748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26" name="Полилиния: фигура 4025">
                  <a:extLst>
                    <a:ext uri="{FF2B5EF4-FFF2-40B4-BE49-F238E27FC236}">
                      <a16:creationId xmlns:a16="http://schemas.microsoft.com/office/drawing/2014/main" id="{54445169-98C5-55B7-ADBC-33CED7195AF9}"/>
                    </a:ext>
                  </a:extLst>
                </p:cNvPr>
                <p:cNvSpPr/>
                <p:nvPr/>
              </p:nvSpPr>
              <p:spPr>
                <a:xfrm>
                  <a:off x="11621349" y="627505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27" name="Полилиния: фигура 4026">
                  <a:extLst>
                    <a:ext uri="{FF2B5EF4-FFF2-40B4-BE49-F238E27FC236}">
                      <a16:creationId xmlns:a16="http://schemas.microsoft.com/office/drawing/2014/main" id="{DBB6F81E-DD52-406E-809D-2CC23495099D}"/>
                    </a:ext>
                  </a:extLst>
                </p:cNvPr>
                <p:cNvSpPr/>
                <p:nvPr/>
              </p:nvSpPr>
              <p:spPr>
                <a:xfrm>
                  <a:off x="11621349" y="627396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28" name="Полилиния: фигура 4027">
                  <a:extLst>
                    <a:ext uri="{FF2B5EF4-FFF2-40B4-BE49-F238E27FC236}">
                      <a16:creationId xmlns:a16="http://schemas.microsoft.com/office/drawing/2014/main" id="{145419E0-6805-E6DD-3EFC-77DB21938E57}"/>
                    </a:ext>
                  </a:extLst>
                </p:cNvPr>
                <p:cNvSpPr/>
                <p:nvPr/>
              </p:nvSpPr>
              <p:spPr>
                <a:xfrm>
                  <a:off x="11621349" y="6258809"/>
                  <a:ext cx="17325" cy="17620"/>
                </a:xfrm>
                <a:custGeom>
                  <a:avLst/>
                  <a:gdLst>
                    <a:gd name="connsiteX0" fmla="*/ 15160 w 17325"/>
                    <a:gd name="connsiteY0" fmla="*/ 4331 h 17620"/>
                    <a:gd name="connsiteX1" fmla="*/ 15160 w 17325"/>
                    <a:gd name="connsiteY1" fmla="*/ 2166 h 17620"/>
                    <a:gd name="connsiteX2" fmla="*/ 17326 w 17325"/>
                    <a:gd name="connsiteY2" fmla="*/ 3249 h 17620"/>
                    <a:gd name="connsiteX3" fmla="*/ 16243 w 17325"/>
                    <a:gd name="connsiteY3" fmla="*/ 0 h 17620"/>
                    <a:gd name="connsiteX4" fmla="*/ 9746 w 17325"/>
                    <a:gd name="connsiteY4" fmla="*/ 7580 h 17620"/>
                    <a:gd name="connsiteX5" fmla="*/ 9746 w 17325"/>
                    <a:gd name="connsiteY5" fmla="*/ 6497 h 17620"/>
                    <a:gd name="connsiteX6" fmla="*/ 7580 w 17325"/>
                    <a:gd name="connsiteY6" fmla="*/ 10828 h 17620"/>
                    <a:gd name="connsiteX7" fmla="*/ 6497 w 17325"/>
                    <a:gd name="connsiteY7" fmla="*/ 8663 h 17620"/>
                    <a:gd name="connsiteX8" fmla="*/ 5414 w 17325"/>
                    <a:gd name="connsiteY8" fmla="*/ 10828 h 17620"/>
                    <a:gd name="connsiteX9" fmla="*/ 6497 w 17325"/>
                    <a:gd name="connsiteY9" fmla="*/ 11911 h 17620"/>
                    <a:gd name="connsiteX10" fmla="*/ 5414 w 17325"/>
                    <a:gd name="connsiteY10" fmla="*/ 11911 h 17620"/>
                    <a:gd name="connsiteX11" fmla="*/ 5414 w 17325"/>
                    <a:gd name="connsiteY11" fmla="*/ 11911 h 17620"/>
                    <a:gd name="connsiteX12" fmla="*/ 4331 w 17325"/>
                    <a:gd name="connsiteY12" fmla="*/ 12994 h 17620"/>
                    <a:gd name="connsiteX13" fmla="*/ 4331 w 17325"/>
                    <a:gd name="connsiteY13" fmla="*/ 11911 h 17620"/>
                    <a:gd name="connsiteX14" fmla="*/ 3248 w 17325"/>
                    <a:gd name="connsiteY14" fmla="*/ 12994 h 17620"/>
                    <a:gd name="connsiteX15" fmla="*/ 2165 w 17325"/>
                    <a:gd name="connsiteY15" fmla="*/ 11911 h 17620"/>
                    <a:gd name="connsiteX16" fmla="*/ 0 w 17325"/>
                    <a:gd name="connsiteY16" fmla="*/ 15160 h 17620"/>
                    <a:gd name="connsiteX17" fmla="*/ 0 w 17325"/>
                    <a:gd name="connsiteY17" fmla="*/ 17325 h 17620"/>
                    <a:gd name="connsiteX18" fmla="*/ 2165 w 17325"/>
                    <a:gd name="connsiteY18" fmla="*/ 15160 h 17620"/>
                    <a:gd name="connsiteX19" fmla="*/ 2165 w 17325"/>
                    <a:gd name="connsiteY19" fmla="*/ 15160 h 17620"/>
                    <a:gd name="connsiteX20" fmla="*/ 3248 w 17325"/>
                    <a:gd name="connsiteY20" fmla="*/ 14077 h 17620"/>
                    <a:gd name="connsiteX21" fmla="*/ 3248 w 17325"/>
                    <a:gd name="connsiteY21" fmla="*/ 16243 h 17620"/>
                    <a:gd name="connsiteX22" fmla="*/ 6497 w 17325"/>
                    <a:gd name="connsiteY22" fmla="*/ 16243 h 17620"/>
                    <a:gd name="connsiteX23" fmla="*/ 6497 w 17325"/>
                    <a:gd name="connsiteY23" fmla="*/ 16243 h 17620"/>
                    <a:gd name="connsiteX24" fmla="*/ 6497 w 17325"/>
                    <a:gd name="connsiteY24" fmla="*/ 15160 h 17620"/>
                    <a:gd name="connsiteX25" fmla="*/ 5414 w 17325"/>
                    <a:gd name="connsiteY25" fmla="*/ 14077 h 17620"/>
                    <a:gd name="connsiteX26" fmla="*/ 4331 w 17325"/>
                    <a:gd name="connsiteY26" fmla="*/ 10828 h 17620"/>
                    <a:gd name="connsiteX27" fmla="*/ 5414 w 17325"/>
                    <a:gd name="connsiteY27" fmla="*/ 10828 h 17620"/>
                    <a:gd name="connsiteX28" fmla="*/ 5414 w 17325"/>
                    <a:gd name="connsiteY28" fmla="*/ 12994 h 17620"/>
                    <a:gd name="connsiteX29" fmla="*/ 5414 w 17325"/>
                    <a:gd name="connsiteY29" fmla="*/ 11911 h 17620"/>
                    <a:gd name="connsiteX30" fmla="*/ 7580 w 17325"/>
                    <a:gd name="connsiteY30" fmla="*/ 14077 h 17620"/>
                    <a:gd name="connsiteX31" fmla="*/ 6497 w 17325"/>
                    <a:gd name="connsiteY31" fmla="*/ 11911 h 17620"/>
                    <a:gd name="connsiteX32" fmla="*/ 9746 w 17325"/>
                    <a:gd name="connsiteY32" fmla="*/ 9746 h 17620"/>
                    <a:gd name="connsiteX33" fmla="*/ 9746 w 17325"/>
                    <a:gd name="connsiteY33" fmla="*/ 10828 h 17620"/>
                    <a:gd name="connsiteX34" fmla="*/ 9746 w 17325"/>
                    <a:gd name="connsiteY34" fmla="*/ 8663 h 17620"/>
                    <a:gd name="connsiteX35" fmla="*/ 11911 w 17325"/>
                    <a:gd name="connsiteY35" fmla="*/ 7580 h 17620"/>
                    <a:gd name="connsiteX36" fmla="*/ 10828 w 17325"/>
                    <a:gd name="connsiteY36" fmla="*/ 6497 h 17620"/>
                    <a:gd name="connsiteX37" fmla="*/ 15160 w 17325"/>
                    <a:gd name="connsiteY37" fmla="*/ 4331 h 17620"/>
                    <a:gd name="connsiteX38" fmla="*/ 15160 w 17325"/>
                    <a:gd name="connsiteY38" fmla="*/ 4331 h 17620"/>
                    <a:gd name="connsiteX39" fmla="*/ 14077 w 17325"/>
                    <a:gd name="connsiteY39" fmla="*/ 2166 h 17620"/>
                    <a:gd name="connsiteX40" fmla="*/ 15160 w 17325"/>
                    <a:gd name="connsiteY40" fmla="*/ 4331 h 176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7325" h="17620">
                      <a:moveTo>
                        <a:pt x="15160" y="4331"/>
                      </a:moveTo>
                      <a:lnTo>
                        <a:pt x="15160" y="2166"/>
                      </a:lnTo>
                      <a:cubicBezTo>
                        <a:pt x="16243" y="3249"/>
                        <a:pt x="16243" y="1083"/>
                        <a:pt x="17326" y="3249"/>
                      </a:cubicBezTo>
                      <a:cubicBezTo>
                        <a:pt x="16243" y="1083"/>
                        <a:pt x="18408" y="2166"/>
                        <a:pt x="16243" y="0"/>
                      </a:cubicBezTo>
                      <a:cubicBezTo>
                        <a:pt x="15160" y="3249"/>
                        <a:pt x="10828" y="3249"/>
                        <a:pt x="9746" y="7580"/>
                      </a:cubicBezTo>
                      <a:lnTo>
                        <a:pt x="9746" y="6497"/>
                      </a:lnTo>
                      <a:cubicBezTo>
                        <a:pt x="9746" y="9746"/>
                        <a:pt x="6497" y="5414"/>
                        <a:pt x="7580" y="10828"/>
                      </a:cubicBezTo>
                      <a:lnTo>
                        <a:pt x="6497" y="8663"/>
                      </a:lnTo>
                      <a:cubicBezTo>
                        <a:pt x="5414" y="8663"/>
                        <a:pt x="6497" y="12994"/>
                        <a:pt x="5414" y="10828"/>
                      </a:cubicBezTo>
                      <a:lnTo>
                        <a:pt x="6497" y="11911"/>
                      </a:lnTo>
                      <a:cubicBezTo>
                        <a:pt x="6497" y="11911"/>
                        <a:pt x="6497" y="11911"/>
                        <a:pt x="5414" y="11911"/>
                      </a:cubicBezTo>
                      <a:lnTo>
                        <a:pt x="5414" y="11911"/>
                      </a:lnTo>
                      <a:cubicBezTo>
                        <a:pt x="5414" y="12994"/>
                        <a:pt x="5414" y="12994"/>
                        <a:pt x="4331" y="12994"/>
                      </a:cubicBezTo>
                      <a:cubicBezTo>
                        <a:pt x="4331" y="11911"/>
                        <a:pt x="4331" y="12994"/>
                        <a:pt x="4331" y="11911"/>
                      </a:cubicBezTo>
                      <a:cubicBezTo>
                        <a:pt x="3248" y="10828"/>
                        <a:pt x="4331" y="12994"/>
                        <a:pt x="3248" y="12994"/>
                      </a:cubicBezTo>
                      <a:cubicBezTo>
                        <a:pt x="2165" y="11911"/>
                        <a:pt x="3248" y="11911"/>
                        <a:pt x="2165" y="11911"/>
                      </a:cubicBezTo>
                      <a:cubicBezTo>
                        <a:pt x="1083" y="14077"/>
                        <a:pt x="0" y="10828"/>
                        <a:pt x="0" y="15160"/>
                      </a:cubicBezTo>
                      <a:cubicBezTo>
                        <a:pt x="0" y="16243"/>
                        <a:pt x="1083" y="16243"/>
                        <a:pt x="0" y="17325"/>
                      </a:cubicBezTo>
                      <a:cubicBezTo>
                        <a:pt x="1083" y="18408"/>
                        <a:pt x="1083" y="16243"/>
                        <a:pt x="2165" y="15160"/>
                      </a:cubicBezTo>
                      <a:lnTo>
                        <a:pt x="2165" y="15160"/>
                      </a:lnTo>
                      <a:cubicBezTo>
                        <a:pt x="1083" y="10828"/>
                        <a:pt x="3248" y="16243"/>
                        <a:pt x="3248" y="14077"/>
                      </a:cubicBezTo>
                      <a:cubicBezTo>
                        <a:pt x="3248" y="15160"/>
                        <a:pt x="3248" y="16243"/>
                        <a:pt x="3248" y="16243"/>
                      </a:cubicBezTo>
                      <a:cubicBezTo>
                        <a:pt x="5414" y="18408"/>
                        <a:pt x="4331" y="12994"/>
                        <a:pt x="6497" y="16243"/>
                      </a:cubicBezTo>
                      <a:lnTo>
                        <a:pt x="6497" y="16243"/>
                      </a:lnTo>
                      <a:cubicBezTo>
                        <a:pt x="6497" y="16243"/>
                        <a:pt x="6497" y="16243"/>
                        <a:pt x="6497" y="15160"/>
                      </a:cubicBezTo>
                      <a:cubicBezTo>
                        <a:pt x="6497" y="15160"/>
                        <a:pt x="5414" y="15160"/>
                        <a:pt x="5414" y="14077"/>
                      </a:cubicBezTo>
                      <a:cubicBezTo>
                        <a:pt x="5414" y="14077"/>
                        <a:pt x="5414" y="11911"/>
                        <a:pt x="4331" y="10828"/>
                      </a:cubicBezTo>
                      <a:cubicBezTo>
                        <a:pt x="5414" y="11911"/>
                        <a:pt x="4331" y="9746"/>
                        <a:pt x="5414" y="10828"/>
                      </a:cubicBezTo>
                      <a:cubicBezTo>
                        <a:pt x="6497" y="11911"/>
                        <a:pt x="5414" y="11911"/>
                        <a:pt x="5414" y="12994"/>
                      </a:cubicBezTo>
                      <a:lnTo>
                        <a:pt x="5414" y="11911"/>
                      </a:lnTo>
                      <a:cubicBezTo>
                        <a:pt x="5414" y="11911"/>
                        <a:pt x="6497" y="12994"/>
                        <a:pt x="7580" y="14077"/>
                      </a:cubicBezTo>
                      <a:cubicBezTo>
                        <a:pt x="7580" y="12994"/>
                        <a:pt x="6497" y="12994"/>
                        <a:pt x="6497" y="11911"/>
                      </a:cubicBezTo>
                      <a:cubicBezTo>
                        <a:pt x="7580" y="12994"/>
                        <a:pt x="9746" y="11911"/>
                        <a:pt x="9746" y="9746"/>
                      </a:cubicBezTo>
                      <a:cubicBezTo>
                        <a:pt x="9746" y="9746"/>
                        <a:pt x="10828" y="10828"/>
                        <a:pt x="9746" y="10828"/>
                      </a:cubicBezTo>
                      <a:cubicBezTo>
                        <a:pt x="9746" y="10828"/>
                        <a:pt x="9746" y="9746"/>
                        <a:pt x="9746" y="8663"/>
                      </a:cubicBezTo>
                      <a:cubicBezTo>
                        <a:pt x="9746" y="7580"/>
                        <a:pt x="10828" y="7580"/>
                        <a:pt x="11911" y="7580"/>
                      </a:cubicBezTo>
                      <a:lnTo>
                        <a:pt x="10828" y="6497"/>
                      </a:lnTo>
                      <a:cubicBezTo>
                        <a:pt x="11911" y="4331"/>
                        <a:pt x="14077" y="6497"/>
                        <a:pt x="15160" y="4331"/>
                      </a:cubicBezTo>
                      <a:lnTo>
                        <a:pt x="15160" y="4331"/>
                      </a:lnTo>
                      <a:cubicBezTo>
                        <a:pt x="14077" y="4331"/>
                        <a:pt x="12994" y="2166"/>
                        <a:pt x="14077" y="2166"/>
                      </a:cubicBezTo>
                      <a:cubicBezTo>
                        <a:pt x="15160" y="3249"/>
                        <a:pt x="14077" y="3249"/>
                        <a:pt x="1516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29" name="Полилиния: фигура 4028">
                  <a:extLst>
                    <a:ext uri="{FF2B5EF4-FFF2-40B4-BE49-F238E27FC236}">
                      <a16:creationId xmlns:a16="http://schemas.microsoft.com/office/drawing/2014/main" id="{38BF6318-6A1F-FFA3-B644-67FBA3911194}"/>
                    </a:ext>
                  </a:extLst>
                </p:cNvPr>
                <p:cNvSpPr/>
                <p:nvPr/>
              </p:nvSpPr>
              <p:spPr>
                <a:xfrm>
                  <a:off x="11637111" y="6257726"/>
                  <a:ext cx="1867" cy="2165"/>
                </a:xfrm>
                <a:custGeom>
                  <a:avLst/>
                  <a:gdLst>
                    <a:gd name="connsiteX0" fmla="*/ 481 w 1867"/>
                    <a:gd name="connsiteY0" fmla="*/ 1083 h 2165"/>
                    <a:gd name="connsiteX1" fmla="*/ 1564 w 1867"/>
                    <a:gd name="connsiteY1" fmla="*/ 2166 h 2165"/>
                    <a:gd name="connsiteX2" fmla="*/ 481 w 1867"/>
                    <a:gd name="connsiteY2" fmla="*/ 0 h 2165"/>
                    <a:gd name="connsiteX3" fmla="*/ 481 w 1867"/>
                    <a:gd name="connsiteY3" fmla="*/ 1083 h 2165"/>
                    <a:gd name="connsiteX4" fmla="*/ 481 w 1867"/>
                    <a:gd name="connsiteY4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67" h="2165">
                      <a:moveTo>
                        <a:pt x="481" y="1083"/>
                      </a:moveTo>
                      <a:lnTo>
                        <a:pt x="1564" y="2166"/>
                      </a:lnTo>
                      <a:cubicBezTo>
                        <a:pt x="2647" y="2166"/>
                        <a:pt x="481" y="0"/>
                        <a:pt x="481" y="0"/>
                      </a:cubicBezTo>
                      <a:cubicBezTo>
                        <a:pt x="481" y="0"/>
                        <a:pt x="-602" y="0"/>
                        <a:pt x="481" y="1083"/>
                      </a:cubicBezTo>
                      <a:cubicBezTo>
                        <a:pt x="481" y="0"/>
                        <a:pt x="481" y="1083"/>
                        <a:pt x="481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30" name="Полилиния: фигура 4029">
                  <a:extLst>
                    <a:ext uri="{FF2B5EF4-FFF2-40B4-BE49-F238E27FC236}">
                      <a16:creationId xmlns:a16="http://schemas.microsoft.com/office/drawing/2014/main" id="{A2A0D2F5-F12C-0A1A-3206-3B346C93EC77}"/>
                    </a:ext>
                  </a:extLst>
                </p:cNvPr>
                <p:cNvSpPr/>
                <p:nvPr/>
              </p:nvSpPr>
              <p:spPr>
                <a:xfrm>
                  <a:off x="11638372" y="6249928"/>
                  <a:ext cx="7882" cy="8880"/>
                </a:xfrm>
                <a:custGeom>
                  <a:avLst/>
                  <a:gdLst>
                    <a:gd name="connsiteX0" fmla="*/ 3552 w 7882"/>
                    <a:gd name="connsiteY0" fmla="*/ 3467 h 8880"/>
                    <a:gd name="connsiteX1" fmla="*/ 2469 w 7882"/>
                    <a:gd name="connsiteY1" fmla="*/ 2384 h 8880"/>
                    <a:gd name="connsiteX2" fmla="*/ 303 w 7882"/>
                    <a:gd name="connsiteY2" fmla="*/ 4549 h 8880"/>
                    <a:gd name="connsiteX3" fmla="*/ 1386 w 7882"/>
                    <a:gd name="connsiteY3" fmla="*/ 7798 h 8880"/>
                    <a:gd name="connsiteX4" fmla="*/ 303 w 7882"/>
                    <a:gd name="connsiteY4" fmla="*/ 6715 h 8880"/>
                    <a:gd name="connsiteX5" fmla="*/ 1386 w 7882"/>
                    <a:gd name="connsiteY5" fmla="*/ 8881 h 8880"/>
                    <a:gd name="connsiteX6" fmla="*/ 1386 w 7882"/>
                    <a:gd name="connsiteY6" fmla="*/ 7798 h 8880"/>
                    <a:gd name="connsiteX7" fmla="*/ 2469 w 7882"/>
                    <a:gd name="connsiteY7" fmla="*/ 8881 h 8880"/>
                    <a:gd name="connsiteX8" fmla="*/ 2469 w 7882"/>
                    <a:gd name="connsiteY8" fmla="*/ 7798 h 8880"/>
                    <a:gd name="connsiteX9" fmla="*/ 3552 w 7882"/>
                    <a:gd name="connsiteY9" fmla="*/ 8881 h 8880"/>
                    <a:gd name="connsiteX10" fmla="*/ 2469 w 7882"/>
                    <a:gd name="connsiteY10" fmla="*/ 5632 h 8880"/>
                    <a:gd name="connsiteX11" fmla="*/ 4635 w 7882"/>
                    <a:gd name="connsiteY11" fmla="*/ 7798 h 8880"/>
                    <a:gd name="connsiteX12" fmla="*/ 6800 w 7882"/>
                    <a:gd name="connsiteY12" fmla="*/ 6715 h 8880"/>
                    <a:gd name="connsiteX13" fmla="*/ 5717 w 7882"/>
                    <a:gd name="connsiteY13" fmla="*/ 6715 h 8880"/>
                    <a:gd name="connsiteX14" fmla="*/ 3552 w 7882"/>
                    <a:gd name="connsiteY14" fmla="*/ 5632 h 8880"/>
                    <a:gd name="connsiteX15" fmla="*/ 5717 w 7882"/>
                    <a:gd name="connsiteY15" fmla="*/ 6715 h 8880"/>
                    <a:gd name="connsiteX16" fmla="*/ 6800 w 7882"/>
                    <a:gd name="connsiteY16" fmla="*/ 3467 h 8880"/>
                    <a:gd name="connsiteX17" fmla="*/ 4635 w 7882"/>
                    <a:gd name="connsiteY17" fmla="*/ 1301 h 8880"/>
                    <a:gd name="connsiteX18" fmla="*/ 6800 w 7882"/>
                    <a:gd name="connsiteY18" fmla="*/ 2384 h 8880"/>
                    <a:gd name="connsiteX19" fmla="*/ 7883 w 7882"/>
                    <a:gd name="connsiteY19" fmla="*/ 2384 h 8880"/>
                    <a:gd name="connsiteX20" fmla="*/ 4635 w 7882"/>
                    <a:gd name="connsiteY20" fmla="*/ 218 h 8880"/>
                    <a:gd name="connsiteX21" fmla="*/ 3552 w 7882"/>
                    <a:gd name="connsiteY21" fmla="*/ 3467 h 8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882" h="8880">
                      <a:moveTo>
                        <a:pt x="3552" y="3467"/>
                      </a:moveTo>
                      <a:cubicBezTo>
                        <a:pt x="3552" y="3467"/>
                        <a:pt x="2469" y="2384"/>
                        <a:pt x="2469" y="2384"/>
                      </a:cubicBezTo>
                      <a:cubicBezTo>
                        <a:pt x="2469" y="3467"/>
                        <a:pt x="1386" y="5632"/>
                        <a:pt x="303" y="4549"/>
                      </a:cubicBezTo>
                      <a:cubicBezTo>
                        <a:pt x="-780" y="4549"/>
                        <a:pt x="1386" y="6715"/>
                        <a:pt x="1386" y="7798"/>
                      </a:cubicBezTo>
                      <a:lnTo>
                        <a:pt x="303" y="6715"/>
                      </a:lnTo>
                      <a:cubicBezTo>
                        <a:pt x="1386" y="7798"/>
                        <a:pt x="-780" y="6715"/>
                        <a:pt x="1386" y="8881"/>
                      </a:cubicBezTo>
                      <a:cubicBezTo>
                        <a:pt x="1386" y="8881"/>
                        <a:pt x="303" y="7798"/>
                        <a:pt x="1386" y="7798"/>
                      </a:cubicBezTo>
                      <a:lnTo>
                        <a:pt x="2469" y="8881"/>
                      </a:lnTo>
                      <a:lnTo>
                        <a:pt x="2469" y="7798"/>
                      </a:lnTo>
                      <a:lnTo>
                        <a:pt x="3552" y="8881"/>
                      </a:lnTo>
                      <a:cubicBezTo>
                        <a:pt x="5717" y="8881"/>
                        <a:pt x="1386" y="5632"/>
                        <a:pt x="2469" y="5632"/>
                      </a:cubicBezTo>
                      <a:lnTo>
                        <a:pt x="4635" y="7798"/>
                      </a:lnTo>
                      <a:cubicBezTo>
                        <a:pt x="5717" y="7798"/>
                        <a:pt x="4635" y="6715"/>
                        <a:pt x="6800" y="6715"/>
                      </a:cubicBezTo>
                      <a:cubicBezTo>
                        <a:pt x="6800" y="6715"/>
                        <a:pt x="5717" y="5632"/>
                        <a:pt x="5717" y="6715"/>
                      </a:cubicBezTo>
                      <a:cubicBezTo>
                        <a:pt x="5717" y="6715"/>
                        <a:pt x="4635" y="6715"/>
                        <a:pt x="3552" y="5632"/>
                      </a:cubicBezTo>
                      <a:cubicBezTo>
                        <a:pt x="2469" y="3467"/>
                        <a:pt x="4635" y="6715"/>
                        <a:pt x="5717" y="6715"/>
                      </a:cubicBezTo>
                      <a:cubicBezTo>
                        <a:pt x="4635" y="4549"/>
                        <a:pt x="4635" y="2384"/>
                        <a:pt x="6800" y="3467"/>
                      </a:cubicBezTo>
                      <a:cubicBezTo>
                        <a:pt x="5717" y="3467"/>
                        <a:pt x="4635" y="1301"/>
                        <a:pt x="4635" y="1301"/>
                      </a:cubicBezTo>
                      <a:cubicBezTo>
                        <a:pt x="5717" y="1301"/>
                        <a:pt x="5717" y="2384"/>
                        <a:pt x="6800" y="2384"/>
                      </a:cubicBezTo>
                      <a:cubicBezTo>
                        <a:pt x="6800" y="2384"/>
                        <a:pt x="7883" y="2384"/>
                        <a:pt x="7883" y="2384"/>
                      </a:cubicBezTo>
                      <a:cubicBezTo>
                        <a:pt x="6800" y="2384"/>
                        <a:pt x="4635" y="1301"/>
                        <a:pt x="4635" y="218"/>
                      </a:cubicBezTo>
                      <a:cubicBezTo>
                        <a:pt x="303" y="-865"/>
                        <a:pt x="4635" y="2384"/>
                        <a:pt x="3552" y="346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31" name="Полилиния: фигура 4030">
                  <a:extLst>
                    <a:ext uri="{FF2B5EF4-FFF2-40B4-BE49-F238E27FC236}">
                      <a16:creationId xmlns:a16="http://schemas.microsoft.com/office/drawing/2014/main" id="{C99F7B2A-33FA-A01D-AF33-AC7A56F9967F}"/>
                    </a:ext>
                  </a:extLst>
                </p:cNvPr>
                <p:cNvSpPr/>
                <p:nvPr/>
              </p:nvSpPr>
              <p:spPr>
                <a:xfrm>
                  <a:off x="11639757" y="6251229"/>
                  <a:ext cx="812" cy="812"/>
                </a:xfrm>
                <a:custGeom>
                  <a:avLst/>
                  <a:gdLst>
                    <a:gd name="connsiteX0" fmla="*/ 0 w 812"/>
                    <a:gd name="connsiteY0" fmla="*/ 0 h 812"/>
                    <a:gd name="connsiteX1" fmla="*/ 0 w 812"/>
                    <a:gd name="connsiteY1" fmla="*/ 0 h 812"/>
                    <a:gd name="connsiteX2" fmla="*/ 0 w 812"/>
                    <a:gd name="connsiteY2" fmla="*/ 0 h 812"/>
                    <a:gd name="connsiteX3" fmla="*/ 0 w 812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812">
                      <a:moveTo>
                        <a:pt x="0" y="0"/>
                      </a:moveTo>
                      <a:cubicBezTo>
                        <a:pt x="0" y="1083"/>
                        <a:pt x="1083" y="1083"/>
                        <a:pt x="0" y="0"/>
                      </a:cubicBezTo>
                      <a:cubicBezTo>
                        <a:pt x="1083" y="1083"/>
                        <a:pt x="1083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032" name="Рисунок 11">
                <a:extLst>
                  <a:ext uri="{FF2B5EF4-FFF2-40B4-BE49-F238E27FC236}">
                    <a16:creationId xmlns:a16="http://schemas.microsoft.com/office/drawing/2014/main" id="{50AB73F6-C9B7-A5DB-31AA-076590F0D636}"/>
                  </a:ext>
                </a:extLst>
              </p:cNvPr>
              <p:cNvGrpSpPr/>
              <p:nvPr/>
            </p:nvGrpSpPr>
            <p:grpSpPr>
              <a:xfrm>
                <a:off x="11573486" y="6572834"/>
                <a:ext cx="76017" cy="62805"/>
                <a:chOff x="11573486" y="6572834"/>
                <a:chExt cx="76017" cy="62805"/>
              </a:xfrm>
              <a:solidFill>
                <a:srgbClr val="000000"/>
              </a:solidFill>
            </p:grpSpPr>
            <p:sp>
              <p:nvSpPr>
                <p:cNvPr id="4033" name="Полилиния: фигура 4032">
                  <a:extLst>
                    <a:ext uri="{FF2B5EF4-FFF2-40B4-BE49-F238E27FC236}">
                      <a16:creationId xmlns:a16="http://schemas.microsoft.com/office/drawing/2014/main" id="{AB7DF170-420B-A83C-A6FC-08791A083DAA}"/>
                    </a:ext>
                  </a:extLst>
                </p:cNvPr>
                <p:cNvSpPr/>
                <p:nvPr/>
              </p:nvSpPr>
              <p:spPr>
                <a:xfrm>
                  <a:off x="11648420" y="663455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34" name="Полилиния: фигура 4033">
                  <a:extLst>
                    <a:ext uri="{FF2B5EF4-FFF2-40B4-BE49-F238E27FC236}">
                      <a16:creationId xmlns:a16="http://schemas.microsoft.com/office/drawing/2014/main" id="{812E3B1D-79A6-75BA-3A53-B940CD607CEE}"/>
                    </a:ext>
                  </a:extLst>
                </p:cNvPr>
                <p:cNvSpPr/>
                <p:nvPr/>
              </p:nvSpPr>
              <p:spPr>
                <a:xfrm>
                  <a:off x="11647337" y="6629142"/>
                  <a:ext cx="2165" cy="6497"/>
                </a:xfrm>
                <a:custGeom>
                  <a:avLst/>
                  <a:gdLst>
                    <a:gd name="connsiteX0" fmla="*/ 2166 w 2165"/>
                    <a:gd name="connsiteY0" fmla="*/ 0 h 6497"/>
                    <a:gd name="connsiteX1" fmla="*/ 2166 w 2165"/>
                    <a:gd name="connsiteY1" fmla="*/ 0 h 6497"/>
                    <a:gd name="connsiteX2" fmla="*/ 0 w 2165"/>
                    <a:gd name="connsiteY2" fmla="*/ 6497 h 6497"/>
                    <a:gd name="connsiteX3" fmla="*/ 2166 w 2165"/>
                    <a:gd name="connsiteY3" fmla="*/ 3249 h 6497"/>
                    <a:gd name="connsiteX4" fmla="*/ 1083 w 2165"/>
                    <a:gd name="connsiteY4" fmla="*/ 4331 h 6497"/>
                    <a:gd name="connsiteX5" fmla="*/ 2166 w 2165"/>
                    <a:gd name="connsiteY5" fmla="*/ 2166 h 6497"/>
                    <a:gd name="connsiteX6" fmla="*/ 1083 w 2165"/>
                    <a:gd name="connsiteY6" fmla="*/ 2166 h 6497"/>
                    <a:gd name="connsiteX7" fmla="*/ 2166 w 2165"/>
                    <a:gd name="connsiteY7" fmla="*/ 0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65" h="6497">
                      <a:moveTo>
                        <a:pt x="2166" y="0"/>
                      </a:moveTo>
                      <a:lnTo>
                        <a:pt x="2166" y="0"/>
                      </a:lnTo>
                      <a:cubicBezTo>
                        <a:pt x="0" y="4331"/>
                        <a:pt x="0" y="3249"/>
                        <a:pt x="0" y="6497"/>
                      </a:cubicBezTo>
                      <a:cubicBezTo>
                        <a:pt x="0" y="5414"/>
                        <a:pt x="1083" y="4331"/>
                        <a:pt x="2166" y="3249"/>
                      </a:cubicBezTo>
                      <a:cubicBezTo>
                        <a:pt x="2166" y="3249"/>
                        <a:pt x="1083" y="5414"/>
                        <a:pt x="1083" y="4331"/>
                      </a:cubicBezTo>
                      <a:cubicBezTo>
                        <a:pt x="1083" y="3249"/>
                        <a:pt x="2166" y="3249"/>
                        <a:pt x="2166" y="2166"/>
                      </a:cubicBezTo>
                      <a:cubicBezTo>
                        <a:pt x="2166" y="1083"/>
                        <a:pt x="1083" y="3249"/>
                        <a:pt x="1083" y="2166"/>
                      </a:cubicBezTo>
                      <a:lnTo>
                        <a:pt x="216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35" name="Полилиния: фигура 4034">
                  <a:extLst>
                    <a:ext uri="{FF2B5EF4-FFF2-40B4-BE49-F238E27FC236}">
                      <a16:creationId xmlns:a16="http://schemas.microsoft.com/office/drawing/2014/main" id="{9E59B6AE-5D7E-DB8A-5BB5-9DE6946C2DF1}"/>
                    </a:ext>
                  </a:extLst>
                </p:cNvPr>
                <p:cNvSpPr/>
                <p:nvPr/>
              </p:nvSpPr>
              <p:spPr>
                <a:xfrm>
                  <a:off x="11648420" y="6631308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2166 h 2165"/>
                    <a:gd name="connsiteX1" fmla="*/ 1083 w 1082"/>
                    <a:gd name="connsiteY1" fmla="*/ 0 h 2165"/>
                    <a:gd name="connsiteX2" fmla="*/ 0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2166"/>
                      </a:moveTo>
                      <a:cubicBezTo>
                        <a:pt x="0" y="1083"/>
                        <a:pt x="1083" y="1083"/>
                        <a:pt x="1083" y="0"/>
                      </a:cubicBez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36" name="Полилиния: фигура 4035">
                  <a:extLst>
                    <a:ext uri="{FF2B5EF4-FFF2-40B4-BE49-F238E27FC236}">
                      <a16:creationId xmlns:a16="http://schemas.microsoft.com/office/drawing/2014/main" id="{E81B06DB-6D43-9DBA-2CD6-200F6527DA1D}"/>
                    </a:ext>
                  </a:extLst>
                </p:cNvPr>
                <p:cNvSpPr/>
                <p:nvPr/>
              </p:nvSpPr>
              <p:spPr>
                <a:xfrm>
                  <a:off x="11647337" y="6631308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2166 h 2165"/>
                    <a:gd name="connsiteX1" fmla="*/ 1083 w 1082"/>
                    <a:gd name="connsiteY1" fmla="*/ 0 h 2165"/>
                    <a:gd name="connsiteX2" fmla="*/ 0 w 1082"/>
                    <a:gd name="connsiteY2" fmla="*/ 2166 h 2165"/>
                    <a:gd name="connsiteX3" fmla="*/ 0 w 1082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2165">
                      <a:moveTo>
                        <a:pt x="0" y="2166"/>
                      </a:moveTo>
                      <a:cubicBezTo>
                        <a:pt x="0" y="2166"/>
                        <a:pt x="0" y="1083"/>
                        <a:pt x="1083" y="0"/>
                      </a:cubicBezTo>
                      <a:lnTo>
                        <a:pt x="0" y="2166"/>
                      </a:ln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37" name="Полилиния: фигура 4036">
                  <a:extLst>
                    <a:ext uri="{FF2B5EF4-FFF2-40B4-BE49-F238E27FC236}">
                      <a16:creationId xmlns:a16="http://schemas.microsoft.com/office/drawing/2014/main" id="{12F30ABC-A56C-8201-EEB4-D5765CEE5D24}"/>
                    </a:ext>
                  </a:extLst>
                </p:cNvPr>
                <p:cNvSpPr/>
                <p:nvPr/>
              </p:nvSpPr>
              <p:spPr>
                <a:xfrm>
                  <a:off x="11646255" y="663347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38" name="Полилиния: фигура 4037">
                  <a:extLst>
                    <a:ext uri="{FF2B5EF4-FFF2-40B4-BE49-F238E27FC236}">
                      <a16:creationId xmlns:a16="http://schemas.microsoft.com/office/drawing/2014/main" id="{8CE5F948-E09B-D623-B979-8A200E6651D5}"/>
                    </a:ext>
                  </a:extLst>
                </p:cNvPr>
                <p:cNvSpPr/>
                <p:nvPr/>
              </p:nvSpPr>
              <p:spPr>
                <a:xfrm>
                  <a:off x="11645773" y="6629142"/>
                  <a:ext cx="1564" cy="4812"/>
                </a:xfrm>
                <a:custGeom>
                  <a:avLst/>
                  <a:gdLst>
                    <a:gd name="connsiteX0" fmla="*/ 481 w 1564"/>
                    <a:gd name="connsiteY0" fmla="*/ 4331 h 4812"/>
                    <a:gd name="connsiteX1" fmla="*/ 481 w 1564"/>
                    <a:gd name="connsiteY1" fmla="*/ 4331 h 4812"/>
                    <a:gd name="connsiteX2" fmla="*/ 481 w 1564"/>
                    <a:gd name="connsiteY2" fmla="*/ 4331 h 4812"/>
                    <a:gd name="connsiteX3" fmla="*/ 1564 w 1564"/>
                    <a:gd name="connsiteY3" fmla="*/ 2166 h 4812"/>
                    <a:gd name="connsiteX4" fmla="*/ 1564 w 1564"/>
                    <a:gd name="connsiteY4" fmla="*/ 2166 h 4812"/>
                    <a:gd name="connsiteX5" fmla="*/ 1564 w 1564"/>
                    <a:gd name="connsiteY5" fmla="*/ 0 h 4812"/>
                    <a:gd name="connsiteX6" fmla="*/ 481 w 1564"/>
                    <a:gd name="connsiteY6" fmla="*/ 4331 h 4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64" h="4812">
                      <a:moveTo>
                        <a:pt x="481" y="4331"/>
                      </a:moveTo>
                      <a:cubicBezTo>
                        <a:pt x="-602" y="5414"/>
                        <a:pt x="481" y="4331"/>
                        <a:pt x="481" y="4331"/>
                      </a:cubicBezTo>
                      <a:cubicBezTo>
                        <a:pt x="481" y="4331"/>
                        <a:pt x="481" y="4331"/>
                        <a:pt x="481" y="4331"/>
                      </a:cubicBezTo>
                      <a:cubicBezTo>
                        <a:pt x="1564" y="3249"/>
                        <a:pt x="1564" y="1083"/>
                        <a:pt x="1564" y="2166"/>
                      </a:cubicBezTo>
                      <a:cubicBezTo>
                        <a:pt x="1564" y="2166"/>
                        <a:pt x="1564" y="3249"/>
                        <a:pt x="1564" y="2166"/>
                      </a:cubicBezTo>
                      <a:lnTo>
                        <a:pt x="1564" y="0"/>
                      </a:lnTo>
                      <a:cubicBezTo>
                        <a:pt x="1564" y="1083"/>
                        <a:pt x="481" y="3249"/>
                        <a:pt x="481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39" name="Полилиния: фигура 4038">
                  <a:extLst>
                    <a:ext uri="{FF2B5EF4-FFF2-40B4-BE49-F238E27FC236}">
                      <a16:creationId xmlns:a16="http://schemas.microsoft.com/office/drawing/2014/main" id="{3BC8C10C-4FAD-D703-4044-C06DD407B3FD}"/>
                    </a:ext>
                  </a:extLst>
                </p:cNvPr>
                <p:cNvSpPr/>
                <p:nvPr/>
              </p:nvSpPr>
              <p:spPr>
                <a:xfrm>
                  <a:off x="11646255" y="6632661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40" name="Полилиния: фигура 4039">
                  <a:extLst>
                    <a:ext uri="{FF2B5EF4-FFF2-40B4-BE49-F238E27FC236}">
                      <a16:creationId xmlns:a16="http://schemas.microsoft.com/office/drawing/2014/main" id="{2C8AA2F8-2D6D-8647-BD2F-B432B706CB71}"/>
                    </a:ext>
                  </a:extLst>
                </p:cNvPr>
                <p:cNvSpPr/>
                <p:nvPr/>
              </p:nvSpPr>
              <p:spPr>
                <a:xfrm>
                  <a:off x="11647337" y="66323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41" name="Полилиния: фигура 4040">
                  <a:extLst>
                    <a:ext uri="{FF2B5EF4-FFF2-40B4-BE49-F238E27FC236}">
                      <a16:creationId xmlns:a16="http://schemas.microsoft.com/office/drawing/2014/main" id="{87F90956-F095-F8A8-18BA-F7C2F1AE043E}"/>
                    </a:ext>
                  </a:extLst>
                </p:cNvPr>
                <p:cNvSpPr/>
                <p:nvPr/>
              </p:nvSpPr>
              <p:spPr>
                <a:xfrm>
                  <a:off x="11645172" y="6629142"/>
                  <a:ext cx="2165" cy="4331"/>
                </a:xfrm>
                <a:custGeom>
                  <a:avLst/>
                  <a:gdLst>
                    <a:gd name="connsiteX0" fmla="*/ 0 w 2165"/>
                    <a:gd name="connsiteY0" fmla="*/ 4331 h 4331"/>
                    <a:gd name="connsiteX1" fmla="*/ 1083 w 2165"/>
                    <a:gd name="connsiteY1" fmla="*/ 3249 h 4331"/>
                    <a:gd name="connsiteX2" fmla="*/ 2166 w 2165"/>
                    <a:gd name="connsiteY2" fmla="*/ 0 h 4331"/>
                    <a:gd name="connsiteX3" fmla="*/ 1083 w 2165"/>
                    <a:gd name="connsiteY3" fmla="*/ 1083 h 4331"/>
                    <a:gd name="connsiteX4" fmla="*/ 0 w 2165"/>
                    <a:gd name="connsiteY4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4331">
                      <a:moveTo>
                        <a:pt x="0" y="4331"/>
                      </a:moveTo>
                      <a:cubicBezTo>
                        <a:pt x="1083" y="2166"/>
                        <a:pt x="0" y="4331"/>
                        <a:pt x="1083" y="3249"/>
                      </a:cubicBezTo>
                      <a:cubicBezTo>
                        <a:pt x="1083" y="3249"/>
                        <a:pt x="1083" y="1083"/>
                        <a:pt x="2166" y="0"/>
                      </a:cubicBezTo>
                      <a:lnTo>
                        <a:pt x="1083" y="1083"/>
                      </a:lnTo>
                      <a:cubicBezTo>
                        <a:pt x="1083" y="0"/>
                        <a:pt x="0" y="2166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42" name="Полилиния: фигура 4041">
                  <a:extLst>
                    <a:ext uri="{FF2B5EF4-FFF2-40B4-BE49-F238E27FC236}">
                      <a16:creationId xmlns:a16="http://schemas.microsoft.com/office/drawing/2014/main" id="{DAB912F6-66DE-A2AF-C63E-5694A88A34A6}"/>
                    </a:ext>
                  </a:extLst>
                </p:cNvPr>
                <p:cNvSpPr/>
                <p:nvPr/>
              </p:nvSpPr>
              <p:spPr>
                <a:xfrm>
                  <a:off x="11646255" y="6625893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43" name="Полилиния: фигура 4042">
                  <a:extLst>
                    <a:ext uri="{FF2B5EF4-FFF2-40B4-BE49-F238E27FC236}">
                      <a16:creationId xmlns:a16="http://schemas.microsoft.com/office/drawing/2014/main" id="{5F02A1FC-C145-10E9-2279-CABB4661C744}"/>
                    </a:ext>
                  </a:extLst>
                </p:cNvPr>
                <p:cNvSpPr/>
                <p:nvPr/>
              </p:nvSpPr>
              <p:spPr>
                <a:xfrm>
                  <a:off x="11643006" y="6624811"/>
                  <a:ext cx="5414" cy="5414"/>
                </a:xfrm>
                <a:custGeom>
                  <a:avLst/>
                  <a:gdLst>
                    <a:gd name="connsiteX0" fmla="*/ 0 w 5414"/>
                    <a:gd name="connsiteY0" fmla="*/ 4331 h 5414"/>
                    <a:gd name="connsiteX1" fmla="*/ 2165 w 5414"/>
                    <a:gd name="connsiteY1" fmla="*/ 2166 h 5414"/>
                    <a:gd name="connsiteX2" fmla="*/ 0 w 5414"/>
                    <a:gd name="connsiteY2" fmla="*/ 4331 h 5414"/>
                    <a:gd name="connsiteX3" fmla="*/ 2165 w 5414"/>
                    <a:gd name="connsiteY3" fmla="*/ 3248 h 5414"/>
                    <a:gd name="connsiteX4" fmla="*/ 1083 w 5414"/>
                    <a:gd name="connsiteY4" fmla="*/ 5414 h 5414"/>
                    <a:gd name="connsiteX5" fmla="*/ 3248 w 5414"/>
                    <a:gd name="connsiteY5" fmla="*/ 3248 h 5414"/>
                    <a:gd name="connsiteX6" fmla="*/ 3248 w 5414"/>
                    <a:gd name="connsiteY6" fmla="*/ 5414 h 5414"/>
                    <a:gd name="connsiteX7" fmla="*/ 4331 w 5414"/>
                    <a:gd name="connsiteY7" fmla="*/ 3248 h 5414"/>
                    <a:gd name="connsiteX8" fmla="*/ 4331 w 5414"/>
                    <a:gd name="connsiteY8" fmla="*/ 3248 h 5414"/>
                    <a:gd name="connsiteX9" fmla="*/ 5414 w 5414"/>
                    <a:gd name="connsiteY9" fmla="*/ 2166 h 5414"/>
                    <a:gd name="connsiteX10" fmla="*/ 5414 w 5414"/>
                    <a:gd name="connsiteY10" fmla="*/ 0 h 5414"/>
                    <a:gd name="connsiteX11" fmla="*/ 0 w 5414"/>
                    <a:gd name="connsiteY11" fmla="*/ 4331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414" h="5414">
                      <a:moveTo>
                        <a:pt x="0" y="4331"/>
                      </a:moveTo>
                      <a:lnTo>
                        <a:pt x="2165" y="2166"/>
                      </a:lnTo>
                      <a:cubicBezTo>
                        <a:pt x="1083" y="3248"/>
                        <a:pt x="1083" y="4331"/>
                        <a:pt x="0" y="4331"/>
                      </a:cubicBezTo>
                      <a:cubicBezTo>
                        <a:pt x="1083" y="4331"/>
                        <a:pt x="2165" y="3248"/>
                        <a:pt x="2165" y="3248"/>
                      </a:cubicBezTo>
                      <a:cubicBezTo>
                        <a:pt x="1083" y="5414"/>
                        <a:pt x="1083" y="3248"/>
                        <a:pt x="1083" y="5414"/>
                      </a:cubicBezTo>
                      <a:cubicBezTo>
                        <a:pt x="1083" y="5414"/>
                        <a:pt x="2165" y="5414"/>
                        <a:pt x="3248" y="3248"/>
                      </a:cubicBezTo>
                      <a:lnTo>
                        <a:pt x="3248" y="5414"/>
                      </a:lnTo>
                      <a:lnTo>
                        <a:pt x="4331" y="3248"/>
                      </a:lnTo>
                      <a:cubicBezTo>
                        <a:pt x="4331" y="2166"/>
                        <a:pt x="3248" y="5414"/>
                        <a:pt x="4331" y="3248"/>
                      </a:cubicBezTo>
                      <a:cubicBezTo>
                        <a:pt x="4331" y="2166"/>
                        <a:pt x="5414" y="2166"/>
                        <a:pt x="5414" y="2166"/>
                      </a:cubicBezTo>
                      <a:cubicBezTo>
                        <a:pt x="5414" y="2166"/>
                        <a:pt x="5414" y="0"/>
                        <a:pt x="5414" y="0"/>
                      </a:cubicBezTo>
                      <a:cubicBezTo>
                        <a:pt x="2165" y="0"/>
                        <a:pt x="1083" y="3248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44" name="Полилиния: фигура 4043">
                  <a:extLst>
                    <a:ext uri="{FF2B5EF4-FFF2-40B4-BE49-F238E27FC236}">
                      <a16:creationId xmlns:a16="http://schemas.microsoft.com/office/drawing/2014/main" id="{4D75ED7B-5DFF-0805-C37C-A4AD6C584116}"/>
                    </a:ext>
                  </a:extLst>
                </p:cNvPr>
                <p:cNvSpPr/>
                <p:nvPr/>
              </p:nvSpPr>
              <p:spPr>
                <a:xfrm>
                  <a:off x="11644089" y="6625893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45" name="Полилиния: фигура 4044">
                  <a:extLst>
                    <a:ext uri="{FF2B5EF4-FFF2-40B4-BE49-F238E27FC236}">
                      <a16:creationId xmlns:a16="http://schemas.microsoft.com/office/drawing/2014/main" id="{DCEDE3D9-DF91-5477-E089-56F612EA3C8D}"/>
                    </a:ext>
                  </a:extLst>
                </p:cNvPr>
                <p:cNvSpPr/>
                <p:nvPr/>
              </p:nvSpPr>
              <p:spPr>
                <a:xfrm>
                  <a:off x="11641111" y="6625261"/>
                  <a:ext cx="3281" cy="4964"/>
                </a:xfrm>
                <a:custGeom>
                  <a:avLst/>
                  <a:gdLst>
                    <a:gd name="connsiteX0" fmla="*/ 812 w 3281"/>
                    <a:gd name="connsiteY0" fmla="*/ 4964 h 4964"/>
                    <a:gd name="connsiteX1" fmla="*/ 1895 w 3281"/>
                    <a:gd name="connsiteY1" fmla="*/ 3881 h 4964"/>
                    <a:gd name="connsiteX2" fmla="*/ 812 w 3281"/>
                    <a:gd name="connsiteY2" fmla="*/ 4964 h 4964"/>
                    <a:gd name="connsiteX3" fmla="*/ 2978 w 3281"/>
                    <a:gd name="connsiteY3" fmla="*/ 2799 h 4964"/>
                    <a:gd name="connsiteX4" fmla="*/ 1895 w 3281"/>
                    <a:gd name="connsiteY4" fmla="*/ 3881 h 4964"/>
                    <a:gd name="connsiteX5" fmla="*/ 2978 w 3281"/>
                    <a:gd name="connsiteY5" fmla="*/ 633 h 4964"/>
                    <a:gd name="connsiteX6" fmla="*/ 2978 w 3281"/>
                    <a:gd name="connsiteY6" fmla="*/ 1716 h 4964"/>
                    <a:gd name="connsiteX7" fmla="*/ 1895 w 3281"/>
                    <a:gd name="connsiteY7" fmla="*/ 1716 h 4964"/>
                    <a:gd name="connsiteX8" fmla="*/ 1895 w 3281"/>
                    <a:gd name="connsiteY8" fmla="*/ 2799 h 4964"/>
                    <a:gd name="connsiteX9" fmla="*/ 812 w 3281"/>
                    <a:gd name="connsiteY9" fmla="*/ 3881 h 4964"/>
                    <a:gd name="connsiteX10" fmla="*/ 812 w 3281"/>
                    <a:gd name="connsiteY10" fmla="*/ 4964 h 4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81" h="4964">
                      <a:moveTo>
                        <a:pt x="812" y="4964"/>
                      </a:moveTo>
                      <a:lnTo>
                        <a:pt x="1895" y="3881"/>
                      </a:lnTo>
                      <a:cubicBezTo>
                        <a:pt x="1895" y="2799"/>
                        <a:pt x="1895" y="3881"/>
                        <a:pt x="812" y="4964"/>
                      </a:cubicBezTo>
                      <a:cubicBezTo>
                        <a:pt x="1895" y="3881"/>
                        <a:pt x="1895" y="2799"/>
                        <a:pt x="2978" y="2799"/>
                      </a:cubicBezTo>
                      <a:cubicBezTo>
                        <a:pt x="4061" y="633"/>
                        <a:pt x="1895" y="2799"/>
                        <a:pt x="1895" y="3881"/>
                      </a:cubicBezTo>
                      <a:cubicBezTo>
                        <a:pt x="1895" y="2799"/>
                        <a:pt x="2978" y="2799"/>
                        <a:pt x="2978" y="633"/>
                      </a:cubicBezTo>
                      <a:cubicBezTo>
                        <a:pt x="2978" y="633"/>
                        <a:pt x="2978" y="1716"/>
                        <a:pt x="2978" y="1716"/>
                      </a:cubicBezTo>
                      <a:cubicBezTo>
                        <a:pt x="4061" y="-1533"/>
                        <a:pt x="1895" y="633"/>
                        <a:pt x="1895" y="1716"/>
                      </a:cubicBezTo>
                      <a:cubicBezTo>
                        <a:pt x="1895" y="1716"/>
                        <a:pt x="1895" y="2799"/>
                        <a:pt x="1895" y="2799"/>
                      </a:cubicBezTo>
                      <a:lnTo>
                        <a:pt x="812" y="3881"/>
                      </a:lnTo>
                      <a:cubicBezTo>
                        <a:pt x="-271" y="3881"/>
                        <a:pt x="-271" y="4964"/>
                        <a:pt x="812" y="49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46" name="Полилиния: фигура 4045">
                  <a:extLst>
                    <a:ext uri="{FF2B5EF4-FFF2-40B4-BE49-F238E27FC236}">
                      <a16:creationId xmlns:a16="http://schemas.microsoft.com/office/drawing/2014/main" id="{CE2104FB-A1CA-8DEA-E470-C43FF5A6980C}"/>
                    </a:ext>
                  </a:extLst>
                </p:cNvPr>
                <p:cNvSpPr/>
                <p:nvPr/>
              </p:nvSpPr>
              <p:spPr>
                <a:xfrm>
                  <a:off x="11642194" y="6630225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47" name="Полилиния: фигура 4046">
                  <a:extLst>
                    <a:ext uri="{FF2B5EF4-FFF2-40B4-BE49-F238E27FC236}">
                      <a16:creationId xmlns:a16="http://schemas.microsoft.com/office/drawing/2014/main" id="{572D0DCD-7186-9C4E-CFFA-6A4690A0D9F7}"/>
                    </a:ext>
                  </a:extLst>
                </p:cNvPr>
                <p:cNvSpPr/>
                <p:nvPr/>
              </p:nvSpPr>
              <p:spPr>
                <a:xfrm>
                  <a:off x="11641923" y="662589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48" name="Полилиния: фигура 4047">
                  <a:extLst>
                    <a:ext uri="{FF2B5EF4-FFF2-40B4-BE49-F238E27FC236}">
                      <a16:creationId xmlns:a16="http://schemas.microsoft.com/office/drawing/2014/main" id="{576AA07D-9FA8-CBB9-97BC-4E003ADF38B0}"/>
                    </a:ext>
                  </a:extLst>
                </p:cNvPr>
                <p:cNvSpPr/>
                <p:nvPr/>
              </p:nvSpPr>
              <p:spPr>
                <a:xfrm>
                  <a:off x="11640840" y="66280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49" name="Полилиния: фигура 4048">
                  <a:extLst>
                    <a:ext uri="{FF2B5EF4-FFF2-40B4-BE49-F238E27FC236}">
                      <a16:creationId xmlns:a16="http://schemas.microsoft.com/office/drawing/2014/main" id="{3F0BA8BD-15FF-AA1A-931A-C354C30421E3}"/>
                    </a:ext>
                  </a:extLst>
                </p:cNvPr>
                <p:cNvSpPr/>
                <p:nvPr/>
              </p:nvSpPr>
              <p:spPr>
                <a:xfrm>
                  <a:off x="11625681" y="6618314"/>
                  <a:ext cx="15159" cy="9966"/>
                </a:xfrm>
                <a:custGeom>
                  <a:avLst/>
                  <a:gdLst>
                    <a:gd name="connsiteX0" fmla="*/ 5414 w 15159"/>
                    <a:gd name="connsiteY0" fmla="*/ 0 h 9966"/>
                    <a:gd name="connsiteX1" fmla="*/ 5414 w 15159"/>
                    <a:gd name="connsiteY1" fmla="*/ 1083 h 9966"/>
                    <a:gd name="connsiteX2" fmla="*/ 4331 w 15159"/>
                    <a:gd name="connsiteY2" fmla="*/ 2166 h 9966"/>
                    <a:gd name="connsiteX3" fmla="*/ 3248 w 15159"/>
                    <a:gd name="connsiteY3" fmla="*/ 4331 h 9966"/>
                    <a:gd name="connsiteX4" fmla="*/ 4331 w 15159"/>
                    <a:gd name="connsiteY4" fmla="*/ 4331 h 9966"/>
                    <a:gd name="connsiteX5" fmla="*/ 3248 w 15159"/>
                    <a:gd name="connsiteY5" fmla="*/ 5414 h 9966"/>
                    <a:gd name="connsiteX6" fmla="*/ 5414 w 15159"/>
                    <a:gd name="connsiteY6" fmla="*/ 5414 h 9966"/>
                    <a:gd name="connsiteX7" fmla="*/ 6497 w 15159"/>
                    <a:gd name="connsiteY7" fmla="*/ 5414 h 9966"/>
                    <a:gd name="connsiteX8" fmla="*/ 10828 w 15159"/>
                    <a:gd name="connsiteY8" fmla="*/ 8663 h 9966"/>
                    <a:gd name="connsiteX9" fmla="*/ 11911 w 15159"/>
                    <a:gd name="connsiteY9" fmla="*/ 6497 h 9966"/>
                    <a:gd name="connsiteX10" fmla="*/ 11911 w 15159"/>
                    <a:gd name="connsiteY10" fmla="*/ 8663 h 9966"/>
                    <a:gd name="connsiteX11" fmla="*/ 11911 w 15159"/>
                    <a:gd name="connsiteY11" fmla="*/ 8663 h 9966"/>
                    <a:gd name="connsiteX12" fmla="*/ 12994 w 15159"/>
                    <a:gd name="connsiteY12" fmla="*/ 9746 h 9966"/>
                    <a:gd name="connsiteX13" fmla="*/ 14077 w 15159"/>
                    <a:gd name="connsiteY13" fmla="*/ 6497 h 9966"/>
                    <a:gd name="connsiteX14" fmla="*/ 12994 w 15159"/>
                    <a:gd name="connsiteY14" fmla="*/ 9746 h 9966"/>
                    <a:gd name="connsiteX15" fmla="*/ 14077 w 15159"/>
                    <a:gd name="connsiteY15" fmla="*/ 7580 h 9966"/>
                    <a:gd name="connsiteX16" fmla="*/ 14077 w 15159"/>
                    <a:gd name="connsiteY16" fmla="*/ 5414 h 9966"/>
                    <a:gd name="connsiteX17" fmla="*/ 15160 w 15159"/>
                    <a:gd name="connsiteY17" fmla="*/ 4331 h 9966"/>
                    <a:gd name="connsiteX18" fmla="*/ 10828 w 15159"/>
                    <a:gd name="connsiteY18" fmla="*/ 6497 h 9966"/>
                    <a:gd name="connsiteX19" fmla="*/ 11911 w 15159"/>
                    <a:gd name="connsiteY19" fmla="*/ 5414 h 9966"/>
                    <a:gd name="connsiteX20" fmla="*/ 10828 w 15159"/>
                    <a:gd name="connsiteY20" fmla="*/ 3249 h 9966"/>
                    <a:gd name="connsiteX21" fmla="*/ 8663 w 15159"/>
                    <a:gd name="connsiteY21" fmla="*/ 5414 h 9966"/>
                    <a:gd name="connsiteX22" fmla="*/ 8663 w 15159"/>
                    <a:gd name="connsiteY22" fmla="*/ 4331 h 9966"/>
                    <a:gd name="connsiteX23" fmla="*/ 7580 w 15159"/>
                    <a:gd name="connsiteY23" fmla="*/ 5414 h 9966"/>
                    <a:gd name="connsiteX24" fmla="*/ 7580 w 15159"/>
                    <a:gd name="connsiteY24" fmla="*/ 3249 h 9966"/>
                    <a:gd name="connsiteX25" fmla="*/ 5414 w 15159"/>
                    <a:gd name="connsiteY25" fmla="*/ 6497 h 9966"/>
                    <a:gd name="connsiteX26" fmla="*/ 6497 w 15159"/>
                    <a:gd name="connsiteY26" fmla="*/ 2166 h 9966"/>
                    <a:gd name="connsiteX27" fmla="*/ 5414 w 15159"/>
                    <a:gd name="connsiteY27" fmla="*/ 3249 h 9966"/>
                    <a:gd name="connsiteX28" fmla="*/ 4331 w 15159"/>
                    <a:gd name="connsiteY28" fmla="*/ 4331 h 9966"/>
                    <a:gd name="connsiteX29" fmla="*/ 5414 w 15159"/>
                    <a:gd name="connsiteY29" fmla="*/ 2166 h 9966"/>
                    <a:gd name="connsiteX30" fmla="*/ 3248 w 15159"/>
                    <a:gd name="connsiteY30" fmla="*/ 3249 h 9966"/>
                    <a:gd name="connsiteX31" fmla="*/ 2166 w 15159"/>
                    <a:gd name="connsiteY31" fmla="*/ 4331 h 9966"/>
                    <a:gd name="connsiteX32" fmla="*/ 1083 w 15159"/>
                    <a:gd name="connsiteY32" fmla="*/ 3249 h 9966"/>
                    <a:gd name="connsiteX33" fmla="*/ 3248 w 15159"/>
                    <a:gd name="connsiteY33" fmla="*/ 1083 h 9966"/>
                    <a:gd name="connsiteX34" fmla="*/ 3248 w 15159"/>
                    <a:gd name="connsiteY34" fmla="*/ 0 h 9966"/>
                    <a:gd name="connsiteX35" fmla="*/ 0 w 15159"/>
                    <a:gd name="connsiteY35" fmla="*/ 2166 h 9966"/>
                    <a:gd name="connsiteX36" fmla="*/ 5414 w 15159"/>
                    <a:gd name="connsiteY36" fmla="*/ 0 h 9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5159" h="9966">
                      <a:moveTo>
                        <a:pt x="5414" y="0"/>
                      </a:moveTo>
                      <a:cubicBezTo>
                        <a:pt x="4331" y="1083"/>
                        <a:pt x="4331" y="1083"/>
                        <a:pt x="5414" y="1083"/>
                      </a:cubicBezTo>
                      <a:cubicBezTo>
                        <a:pt x="4331" y="2166"/>
                        <a:pt x="4331" y="2166"/>
                        <a:pt x="4331" y="2166"/>
                      </a:cubicBezTo>
                      <a:cubicBezTo>
                        <a:pt x="4331" y="3249"/>
                        <a:pt x="3248" y="3249"/>
                        <a:pt x="3248" y="4331"/>
                      </a:cubicBezTo>
                      <a:cubicBezTo>
                        <a:pt x="3248" y="4331"/>
                        <a:pt x="4331" y="3249"/>
                        <a:pt x="4331" y="4331"/>
                      </a:cubicBezTo>
                      <a:cubicBezTo>
                        <a:pt x="4331" y="4331"/>
                        <a:pt x="3248" y="5414"/>
                        <a:pt x="3248" y="5414"/>
                      </a:cubicBezTo>
                      <a:cubicBezTo>
                        <a:pt x="4331" y="5414"/>
                        <a:pt x="5414" y="4331"/>
                        <a:pt x="5414" y="5414"/>
                      </a:cubicBezTo>
                      <a:cubicBezTo>
                        <a:pt x="5414" y="6497"/>
                        <a:pt x="6497" y="5414"/>
                        <a:pt x="6497" y="5414"/>
                      </a:cubicBezTo>
                      <a:cubicBezTo>
                        <a:pt x="7580" y="6497"/>
                        <a:pt x="9746" y="6497"/>
                        <a:pt x="10828" y="8663"/>
                      </a:cubicBezTo>
                      <a:lnTo>
                        <a:pt x="11911" y="6497"/>
                      </a:lnTo>
                      <a:cubicBezTo>
                        <a:pt x="10828" y="7580"/>
                        <a:pt x="11911" y="6497"/>
                        <a:pt x="11911" y="8663"/>
                      </a:cubicBezTo>
                      <a:cubicBezTo>
                        <a:pt x="11911" y="8663"/>
                        <a:pt x="11911" y="8663"/>
                        <a:pt x="11911" y="8663"/>
                      </a:cubicBezTo>
                      <a:cubicBezTo>
                        <a:pt x="10828" y="10828"/>
                        <a:pt x="12994" y="8663"/>
                        <a:pt x="12994" y="9746"/>
                      </a:cubicBezTo>
                      <a:cubicBezTo>
                        <a:pt x="12994" y="9746"/>
                        <a:pt x="14077" y="7580"/>
                        <a:pt x="14077" y="6497"/>
                      </a:cubicBezTo>
                      <a:cubicBezTo>
                        <a:pt x="12994" y="9746"/>
                        <a:pt x="14077" y="6497"/>
                        <a:pt x="12994" y="9746"/>
                      </a:cubicBezTo>
                      <a:cubicBezTo>
                        <a:pt x="12994" y="10828"/>
                        <a:pt x="14077" y="7580"/>
                        <a:pt x="14077" y="7580"/>
                      </a:cubicBezTo>
                      <a:cubicBezTo>
                        <a:pt x="15160" y="6497"/>
                        <a:pt x="14077" y="6497"/>
                        <a:pt x="14077" y="5414"/>
                      </a:cubicBezTo>
                      <a:cubicBezTo>
                        <a:pt x="15160" y="4331"/>
                        <a:pt x="14077" y="6497"/>
                        <a:pt x="15160" y="4331"/>
                      </a:cubicBezTo>
                      <a:cubicBezTo>
                        <a:pt x="15160" y="3249"/>
                        <a:pt x="11911" y="5414"/>
                        <a:pt x="10828" y="6497"/>
                      </a:cubicBezTo>
                      <a:lnTo>
                        <a:pt x="11911" y="5414"/>
                      </a:lnTo>
                      <a:cubicBezTo>
                        <a:pt x="10828" y="6497"/>
                        <a:pt x="9746" y="5414"/>
                        <a:pt x="10828" y="3249"/>
                      </a:cubicBezTo>
                      <a:cubicBezTo>
                        <a:pt x="9746" y="4331"/>
                        <a:pt x="10828" y="2166"/>
                        <a:pt x="8663" y="5414"/>
                      </a:cubicBezTo>
                      <a:cubicBezTo>
                        <a:pt x="8663" y="4331"/>
                        <a:pt x="8663" y="4331"/>
                        <a:pt x="8663" y="4331"/>
                      </a:cubicBezTo>
                      <a:lnTo>
                        <a:pt x="7580" y="5414"/>
                      </a:lnTo>
                      <a:cubicBezTo>
                        <a:pt x="7580" y="5414"/>
                        <a:pt x="8663" y="3249"/>
                        <a:pt x="7580" y="3249"/>
                      </a:cubicBezTo>
                      <a:cubicBezTo>
                        <a:pt x="6497" y="4331"/>
                        <a:pt x="6497" y="5414"/>
                        <a:pt x="5414" y="6497"/>
                      </a:cubicBezTo>
                      <a:cubicBezTo>
                        <a:pt x="5414" y="4331"/>
                        <a:pt x="6497" y="3249"/>
                        <a:pt x="6497" y="2166"/>
                      </a:cubicBezTo>
                      <a:cubicBezTo>
                        <a:pt x="6497" y="2166"/>
                        <a:pt x="6497" y="3249"/>
                        <a:pt x="5414" y="3249"/>
                      </a:cubicBezTo>
                      <a:cubicBezTo>
                        <a:pt x="5414" y="2166"/>
                        <a:pt x="4331" y="4331"/>
                        <a:pt x="4331" y="4331"/>
                      </a:cubicBezTo>
                      <a:cubicBezTo>
                        <a:pt x="4331" y="4331"/>
                        <a:pt x="5414" y="2166"/>
                        <a:pt x="5414" y="2166"/>
                      </a:cubicBezTo>
                      <a:cubicBezTo>
                        <a:pt x="5414" y="1083"/>
                        <a:pt x="3248" y="4331"/>
                        <a:pt x="3248" y="3249"/>
                      </a:cubicBezTo>
                      <a:lnTo>
                        <a:pt x="2166" y="4331"/>
                      </a:lnTo>
                      <a:cubicBezTo>
                        <a:pt x="1083" y="4331"/>
                        <a:pt x="2166" y="3249"/>
                        <a:pt x="1083" y="3249"/>
                      </a:cubicBezTo>
                      <a:cubicBezTo>
                        <a:pt x="2166" y="1083"/>
                        <a:pt x="2166" y="2166"/>
                        <a:pt x="3248" y="1083"/>
                      </a:cubicBezTo>
                      <a:cubicBezTo>
                        <a:pt x="3248" y="1083"/>
                        <a:pt x="3248" y="0"/>
                        <a:pt x="3248" y="0"/>
                      </a:cubicBezTo>
                      <a:cubicBezTo>
                        <a:pt x="2166" y="1083"/>
                        <a:pt x="1083" y="2166"/>
                        <a:pt x="0" y="2166"/>
                      </a:cubicBezTo>
                      <a:cubicBezTo>
                        <a:pt x="6497" y="1083"/>
                        <a:pt x="6497" y="0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50" name="Полилиния: фигура 4049">
                  <a:extLst>
                    <a:ext uri="{FF2B5EF4-FFF2-40B4-BE49-F238E27FC236}">
                      <a16:creationId xmlns:a16="http://schemas.microsoft.com/office/drawing/2014/main" id="{DE7C338D-D6F6-8551-A703-574227BB3C7C}"/>
                    </a:ext>
                  </a:extLst>
                </p:cNvPr>
                <p:cNvSpPr/>
                <p:nvPr/>
              </p:nvSpPr>
              <p:spPr>
                <a:xfrm>
                  <a:off x="11633261" y="6617832"/>
                  <a:ext cx="481" cy="481"/>
                </a:xfrm>
                <a:custGeom>
                  <a:avLst/>
                  <a:gdLst>
                    <a:gd name="connsiteX0" fmla="*/ 0 w 481"/>
                    <a:gd name="connsiteY0" fmla="*/ 481 h 481"/>
                    <a:gd name="connsiteX1" fmla="*/ 0 w 481"/>
                    <a:gd name="connsiteY1" fmla="*/ 481 h 481"/>
                    <a:gd name="connsiteX2" fmla="*/ 0 w 481"/>
                    <a:gd name="connsiteY2" fmla="*/ 481 h 481"/>
                    <a:gd name="connsiteX3" fmla="*/ 0 w 481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481">
                      <a:moveTo>
                        <a:pt x="0" y="481"/>
                      </a:moveTo>
                      <a:cubicBezTo>
                        <a:pt x="0" y="481"/>
                        <a:pt x="1083" y="481"/>
                        <a:pt x="0" y="481"/>
                      </a:cubicBezTo>
                      <a:cubicBezTo>
                        <a:pt x="1083" y="-602"/>
                        <a:pt x="0" y="481"/>
                        <a:pt x="0" y="481"/>
                      </a:cubicBezTo>
                      <a:cubicBezTo>
                        <a:pt x="0" y="481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51" name="Полилиния: фигура 4050">
                  <a:extLst>
                    <a:ext uri="{FF2B5EF4-FFF2-40B4-BE49-F238E27FC236}">
                      <a16:creationId xmlns:a16="http://schemas.microsoft.com/office/drawing/2014/main" id="{D9521FFA-1E73-5C0E-05F8-398D1541FEE3}"/>
                    </a:ext>
                  </a:extLst>
                </p:cNvPr>
                <p:cNvSpPr/>
                <p:nvPr/>
              </p:nvSpPr>
              <p:spPr>
                <a:xfrm>
                  <a:off x="11631095" y="6618314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52" name="Полилиния: фигура 4051">
                  <a:extLst>
                    <a:ext uri="{FF2B5EF4-FFF2-40B4-BE49-F238E27FC236}">
                      <a16:creationId xmlns:a16="http://schemas.microsoft.com/office/drawing/2014/main" id="{23E240C3-2C70-1A93-CE59-AA42057D8EEB}"/>
                    </a:ext>
                  </a:extLst>
                </p:cNvPr>
                <p:cNvSpPr/>
                <p:nvPr/>
              </p:nvSpPr>
              <p:spPr>
                <a:xfrm>
                  <a:off x="11631095" y="662481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53" name="Полилиния: фигура 4052">
                  <a:extLst>
                    <a:ext uri="{FF2B5EF4-FFF2-40B4-BE49-F238E27FC236}">
                      <a16:creationId xmlns:a16="http://schemas.microsoft.com/office/drawing/2014/main" id="{735F666C-A1AF-4241-B626-4516E342DE81}"/>
                    </a:ext>
                  </a:extLst>
                </p:cNvPr>
                <p:cNvSpPr/>
                <p:nvPr/>
              </p:nvSpPr>
              <p:spPr>
                <a:xfrm>
                  <a:off x="11634343" y="6619396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0 h 2165"/>
                    <a:gd name="connsiteX1" fmla="*/ 0 w 1082"/>
                    <a:gd name="connsiteY1" fmla="*/ 2166 h 2165"/>
                    <a:gd name="connsiteX2" fmla="*/ 1083 w 108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0"/>
                      </a:moveTo>
                      <a:cubicBezTo>
                        <a:pt x="1083" y="0"/>
                        <a:pt x="1083" y="1083"/>
                        <a:pt x="0" y="2166"/>
                      </a:cubicBezTo>
                      <a:cubicBezTo>
                        <a:pt x="1083" y="0"/>
                        <a:pt x="1083" y="0"/>
                        <a:pt x="108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54" name="Полилиния: фигура 4053">
                  <a:extLst>
                    <a:ext uri="{FF2B5EF4-FFF2-40B4-BE49-F238E27FC236}">
                      <a16:creationId xmlns:a16="http://schemas.microsoft.com/office/drawing/2014/main" id="{CB05AC72-7082-5B1F-DE39-2F50566EB0B2}"/>
                    </a:ext>
                  </a:extLst>
                </p:cNvPr>
                <p:cNvSpPr/>
                <p:nvPr/>
              </p:nvSpPr>
              <p:spPr>
                <a:xfrm>
                  <a:off x="11636509" y="6621081"/>
                  <a:ext cx="812" cy="481"/>
                </a:xfrm>
                <a:custGeom>
                  <a:avLst/>
                  <a:gdLst>
                    <a:gd name="connsiteX0" fmla="*/ 0 w 812"/>
                    <a:gd name="connsiteY0" fmla="*/ 481 h 481"/>
                    <a:gd name="connsiteX1" fmla="*/ 0 w 812"/>
                    <a:gd name="connsiteY1" fmla="*/ 481 h 481"/>
                    <a:gd name="connsiteX2" fmla="*/ 0 w 812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0" y="481"/>
                      </a:moveTo>
                      <a:cubicBezTo>
                        <a:pt x="1083" y="481"/>
                        <a:pt x="1083" y="481"/>
                        <a:pt x="0" y="481"/>
                      </a:cubicBezTo>
                      <a:cubicBezTo>
                        <a:pt x="1083" y="-602"/>
                        <a:pt x="1083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55" name="Полилиния: фигура 4054">
                  <a:extLst>
                    <a:ext uri="{FF2B5EF4-FFF2-40B4-BE49-F238E27FC236}">
                      <a16:creationId xmlns:a16="http://schemas.microsoft.com/office/drawing/2014/main" id="{71771423-FDF1-5B70-F2B9-7FFBA2CD94EF}"/>
                    </a:ext>
                  </a:extLst>
                </p:cNvPr>
                <p:cNvSpPr/>
                <p:nvPr/>
              </p:nvSpPr>
              <p:spPr>
                <a:xfrm>
                  <a:off x="11632178" y="661723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56" name="Полилиния: фигура 4055">
                  <a:extLst>
                    <a:ext uri="{FF2B5EF4-FFF2-40B4-BE49-F238E27FC236}">
                      <a16:creationId xmlns:a16="http://schemas.microsoft.com/office/drawing/2014/main" id="{7BB561E3-2DA8-A875-0734-7F3C95230203}"/>
                    </a:ext>
                  </a:extLst>
                </p:cNvPr>
                <p:cNvSpPr/>
                <p:nvPr/>
              </p:nvSpPr>
              <p:spPr>
                <a:xfrm>
                  <a:off x="11620868" y="6615930"/>
                  <a:ext cx="9143" cy="6714"/>
                </a:xfrm>
                <a:custGeom>
                  <a:avLst/>
                  <a:gdLst>
                    <a:gd name="connsiteX0" fmla="*/ 481 w 9143"/>
                    <a:gd name="connsiteY0" fmla="*/ 3467 h 6714"/>
                    <a:gd name="connsiteX1" fmla="*/ 481 w 9143"/>
                    <a:gd name="connsiteY1" fmla="*/ 5632 h 6714"/>
                    <a:gd name="connsiteX2" fmla="*/ 3730 w 9143"/>
                    <a:gd name="connsiteY2" fmla="*/ 2384 h 6714"/>
                    <a:gd name="connsiteX3" fmla="*/ 1564 w 9143"/>
                    <a:gd name="connsiteY3" fmla="*/ 5632 h 6714"/>
                    <a:gd name="connsiteX4" fmla="*/ 4813 w 9143"/>
                    <a:gd name="connsiteY4" fmla="*/ 4549 h 6714"/>
                    <a:gd name="connsiteX5" fmla="*/ 3730 w 9143"/>
                    <a:gd name="connsiteY5" fmla="*/ 5632 h 6714"/>
                    <a:gd name="connsiteX6" fmla="*/ 6978 w 9143"/>
                    <a:gd name="connsiteY6" fmla="*/ 2384 h 6714"/>
                    <a:gd name="connsiteX7" fmla="*/ 3730 w 9143"/>
                    <a:gd name="connsiteY7" fmla="*/ 6715 h 6714"/>
                    <a:gd name="connsiteX8" fmla="*/ 3730 w 9143"/>
                    <a:gd name="connsiteY8" fmla="*/ 6715 h 6714"/>
                    <a:gd name="connsiteX9" fmla="*/ 5896 w 9143"/>
                    <a:gd name="connsiteY9" fmla="*/ 6715 h 6714"/>
                    <a:gd name="connsiteX10" fmla="*/ 8061 w 9143"/>
                    <a:gd name="connsiteY10" fmla="*/ 4549 h 6714"/>
                    <a:gd name="connsiteX11" fmla="*/ 9144 w 9143"/>
                    <a:gd name="connsiteY11" fmla="*/ 2384 h 6714"/>
                    <a:gd name="connsiteX12" fmla="*/ 6978 w 9143"/>
                    <a:gd name="connsiteY12" fmla="*/ 3467 h 6714"/>
                    <a:gd name="connsiteX13" fmla="*/ 8061 w 9143"/>
                    <a:gd name="connsiteY13" fmla="*/ 2384 h 6714"/>
                    <a:gd name="connsiteX14" fmla="*/ 6978 w 9143"/>
                    <a:gd name="connsiteY14" fmla="*/ 3467 h 6714"/>
                    <a:gd name="connsiteX15" fmla="*/ 8061 w 9143"/>
                    <a:gd name="connsiteY15" fmla="*/ 2384 h 6714"/>
                    <a:gd name="connsiteX16" fmla="*/ 6978 w 9143"/>
                    <a:gd name="connsiteY16" fmla="*/ 3467 h 6714"/>
                    <a:gd name="connsiteX17" fmla="*/ 6978 w 9143"/>
                    <a:gd name="connsiteY17" fmla="*/ 3467 h 6714"/>
                    <a:gd name="connsiteX18" fmla="*/ 5896 w 9143"/>
                    <a:gd name="connsiteY18" fmla="*/ 4549 h 6714"/>
                    <a:gd name="connsiteX19" fmla="*/ 6978 w 9143"/>
                    <a:gd name="connsiteY19" fmla="*/ 2384 h 6714"/>
                    <a:gd name="connsiteX20" fmla="*/ 5896 w 9143"/>
                    <a:gd name="connsiteY20" fmla="*/ 3467 h 6714"/>
                    <a:gd name="connsiteX21" fmla="*/ 5896 w 9143"/>
                    <a:gd name="connsiteY21" fmla="*/ 218 h 6714"/>
                    <a:gd name="connsiteX22" fmla="*/ 4813 w 9143"/>
                    <a:gd name="connsiteY22" fmla="*/ 1301 h 6714"/>
                    <a:gd name="connsiteX23" fmla="*/ 5896 w 9143"/>
                    <a:gd name="connsiteY23" fmla="*/ 218 h 6714"/>
                    <a:gd name="connsiteX24" fmla="*/ 3730 w 9143"/>
                    <a:gd name="connsiteY24" fmla="*/ 3467 h 6714"/>
                    <a:gd name="connsiteX25" fmla="*/ 4813 w 9143"/>
                    <a:gd name="connsiteY25" fmla="*/ 218 h 6714"/>
                    <a:gd name="connsiteX26" fmla="*/ 3730 w 9143"/>
                    <a:gd name="connsiteY26" fmla="*/ 218 h 6714"/>
                    <a:gd name="connsiteX27" fmla="*/ 3730 w 9143"/>
                    <a:gd name="connsiteY27" fmla="*/ 218 h 6714"/>
                    <a:gd name="connsiteX28" fmla="*/ 2647 w 9143"/>
                    <a:gd name="connsiteY28" fmla="*/ 1301 h 6714"/>
                    <a:gd name="connsiteX29" fmla="*/ 2647 w 9143"/>
                    <a:gd name="connsiteY29" fmla="*/ 2384 h 6714"/>
                    <a:gd name="connsiteX30" fmla="*/ 1564 w 9143"/>
                    <a:gd name="connsiteY30" fmla="*/ 3467 h 6714"/>
                    <a:gd name="connsiteX31" fmla="*/ 1564 w 9143"/>
                    <a:gd name="connsiteY31" fmla="*/ 2384 h 6714"/>
                    <a:gd name="connsiteX32" fmla="*/ 481 w 9143"/>
                    <a:gd name="connsiteY32" fmla="*/ 3467 h 6714"/>
                    <a:gd name="connsiteX33" fmla="*/ 2647 w 9143"/>
                    <a:gd name="connsiteY33" fmla="*/ 2384 h 6714"/>
                    <a:gd name="connsiteX34" fmla="*/ 481 w 9143"/>
                    <a:gd name="connsiteY34" fmla="*/ 3467 h 6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143" h="6714">
                      <a:moveTo>
                        <a:pt x="481" y="3467"/>
                      </a:moveTo>
                      <a:cubicBezTo>
                        <a:pt x="-602" y="5632"/>
                        <a:pt x="481" y="4549"/>
                        <a:pt x="481" y="5632"/>
                      </a:cubicBezTo>
                      <a:cubicBezTo>
                        <a:pt x="1564" y="5632"/>
                        <a:pt x="2647" y="2384"/>
                        <a:pt x="3730" y="2384"/>
                      </a:cubicBezTo>
                      <a:lnTo>
                        <a:pt x="1564" y="5632"/>
                      </a:lnTo>
                      <a:cubicBezTo>
                        <a:pt x="2647" y="5632"/>
                        <a:pt x="2647" y="6715"/>
                        <a:pt x="4813" y="4549"/>
                      </a:cubicBezTo>
                      <a:cubicBezTo>
                        <a:pt x="4813" y="4549"/>
                        <a:pt x="4813" y="5632"/>
                        <a:pt x="3730" y="5632"/>
                      </a:cubicBezTo>
                      <a:cubicBezTo>
                        <a:pt x="3730" y="5632"/>
                        <a:pt x="6978" y="1301"/>
                        <a:pt x="6978" y="2384"/>
                      </a:cubicBezTo>
                      <a:cubicBezTo>
                        <a:pt x="4813" y="4549"/>
                        <a:pt x="5896" y="4549"/>
                        <a:pt x="3730" y="6715"/>
                      </a:cubicBezTo>
                      <a:lnTo>
                        <a:pt x="3730" y="6715"/>
                      </a:lnTo>
                      <a:cubicBezTo>
                        <a:pt x="3730" y="6715"/>
                        <a:pt x="5896" y="5632"/>
                        <a:pt x="5896" y="6715"/>
                      </a:cubicBezTo>
                      <a:cubicBezTo>
                        <a:pt x="6978" y="5632"/>
                        <a:pt x="6978" y="4549"/>
                        <a:pt x="8061" y="4549"/>
                      </a:cubicBezTo>
                      <a:cubicBezTo>
                        <a:pt x="8061" y="4549"/>
                        <a:pt x="9144" y="3467"/>
                        <a:pt x="9144" y="2384"/>
                      </a:cubicBezTo>
                      <a:cubicBezTo>
                        <a:pt x="8061" y="3467"/>
                        <a:pt x="8061" y="2384"/>
                        <a:pt x="6978" y="3467"/>
                      </a:cubicBezTo>
                      <a:cubicBezTo>
                        <a:pt x="8061" y="2384"/>
                        <a:pt x="6978" y="3467"/>
                        <a:pt x="8061" y="2384"/>
                      </a:cubicBezTo>
                      <a:lnTo>
                        <a:pt x="6978" y="3467"/>
                      </a:lnTo>
                      <a:cubicBezTo>
                        <a:pt x="6978" y="3467"/>
                        <a:pt x="8061" y="2384"/>
                        <a:pt x="8061" y="2384"/>
                      </a:cubicBezTo>
                      <a:cubicBezTo>
                        <a:pt x="8061" y="3467"/>
                        <a:pt x="6978" y="3467"/>
                        <a:pt x="6978" y="3467"/>
                      </a:cubicBezTo>
                      <a:lnTo>
                        <a:pt x="6978" y="3467"/>
                      </a:lnTo>
                      <a:cubicBezTo>
                        <a:pt x="6978" y="3467"/>
                        <a:pt x="6978" y="3467"/>
                        <a:pt x="5896" y="4549"/>
                      </a:cubicBezTo>
                      <a:lnTo>
                        <a:pt x="6978" y="2384"/>
                      </a:lnTo>
                      <a:lnTo>
                        <a:pt x="5896" y="3467"/>
                      </a:lnTo>
                      <a:cubicBezTo>
                        <a:pt x="5896" y="2384"/>
                        <a:pt x="8061" y="-865"/>
                        <a:pt x="5896" y="218"/>
                      </a:cubicBezTo>
                      <a:cubicBezTo>
                        <a:pt x="5896" y="218"/>
                        <a:pt x="4813" y="1301"/>
                        <a:pt x="4813" y="1301"/>
                      </a:cubicBezTo>
                      <a:cubicBezTo>
                        <a:pt x="4813" y="2384"/>
                        <a:pt x="5896" y="218"/>
                        <a:pt x="5896" y="218"/>
                      </a:cubicBezTo>
                      <a:cubicBezTo>
                        <a:pt x="4813" y="1301"/>
                        <a:pt x="3730" y="2384"/>
                        <a:pt x="3730" y="3467"/>
                      </a:cubicBezTo>
                      <a:cubicBezTo>
                        <a:pt x="4813" y="1301"/>
                        <a:pt x="2647" y="3467"/>
                        <a:pt x="4813" y="218"/>
                      </a:cubicBezTo>
                      <a:cubicBezTo>
                        <a:pt x="4813" y="218"/>
                        <a:pt x="3730" y="1301"/>
                        <a:pt x="3730" y="218"/>
                      </a:cubicBezTo>
                      <a:lnTo>
                        <a:pt x="3730" y="218"/>
                      </a:lnTo>
                      <a:cubicBezTo>
                        <a:pt x="2647" y="2384"/>
                        <a:pt x="3730" y="-865"/>
                        <a:pt x="2647" y="1301"/>
                      </a:cubicBezTo>
                      <a:lnTo>
                        <a:pt x="2647" y="2384"/>
                      </a:lnTo>
                      <a:cubicBezTo>
                        <a:pt x="1564" y="3467"/>
                        <a:pt x="1564" y="3467"/>
                        <a:pt x="1564" y="3467"/>
                      </a:cubicBezTo>
                      <a:cubicBezTo>
                        <a:pt x="1564" y="3467"/>
                        <a:pt x="1564" y="3467"/>
                        <a:pt x="1564" y="2384"/>
                      </a:cubicBezTo>
                      <a:cubicBezTo>
                        <a:pt x="1564" y="2384"/>
                        <a:pt x="1564" y="2384"/>
                        <a:pt x="481" y="3467"/>
                      </a:cubicBezTo>
                      <a:cubicBezTo>
                        <a:pt x="481" y="3467"/>
                        <a:pt x="1564" y="2384"/>
                        <a:pt x="2647" y="2384"/>
                      </a:cubicBezTo>
                      <a:cubicBezTo>
                        <a:pt x="1564" y="2384"/>
                        <a:pt x="481" y="4549"/>
                        <a:pt x="481" y="346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57" name="Полилиния: фигура 4056">
                  <a:extLst>
                    <a:ext uri="{FF2B5EF4-FFF2-40B4-BE49-F238E27FC236}">
                      <a16:creationId xmlns:a16="http://schemas.microsoft.com/office/drawing/2014/main" id="{F9A673E8-9E61-C45B-A5BB-54FE1373E1EB}"/>
                    </a:ext>
                  </a:extLst>
                </p:cNvPr>
                <p:cNvSpPr/>
                <p:nvPr/>
              </p:nvSpPr>
              <p:spPr>
                <a:xfrm>
                  <a:off x="11629200" y="6617231"/>
                  <a:ext cx="812" cy="812"/>
                </a:xfrm>
                <a:custGeom>
                  <a:avLst/>
                  <a:gdLst>
                    <a:gd name="connsiteX0" fmla="*/ 812 w 812"/>
                    <a:gd name="connsiteY0" fmla="*/ 0 h 812"/>
                    <a:gd name="connsiteX1" fmla="*/ 812 w 812"/>
                    <a:gd name="connsiteY1" fmla="*/ 0 h 812"/>
                    <a:gd name="connsiteX2" fmla="*/ 812 w 812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-271" y="1083"/>
                        <a:pt x="-271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58" name="Полилиния: фигура 4057">
                  <a:extLst>
                    <a:ext uri="{FF2B5EF4-FFF2-40B4-BE49-F238E27FC236}">
                      <a16:creationId xmlns:a16="http://schemas.microsoft.com/office/drawing/2014/main" id="{973AF72B-188B-9875-8E3C-167ECE2E79B2}"/>
                    </a:ext>
                  </a:extLst>
                </p:cNvPr>
                <p:cNvSpPr/>
                <p:nvPr/>
              </p:nvSpPr>
              <p:spPr>
                <a:xfrm>
                  <a:off x="11615935" y="6612899"/>
                  <a:ext cx="9969" cy="7579"/>
                </a:xfrm>
                <a:custGeom>
                  <a:avLst/>
                  <a:gdLst>
                    <a:gd name="connsiteX0" fmla="*/ 6497 w 9969"/>
                    <a:gd name="connsiteY0" fmla="*/ 3249 h 7579"/>
                    <a:gd name="connsiteX1" fmla="*/ 7580 w 9969"/>
                    <a:gd name="connsiteY1" fmla="*/ 1083 h 7579"/>
                    <a:gd name="connsiteX2" fmla="*/ 4331 w 9969"/>
                    <a:gd name="connsiteY2" fmla="*/ 4331 h 7579"/>
                    <a:gd name="connsiteX3" fmla="*/ 3248 w 9969"/>
                    <a:gd name="connsiteY3" fmla="*/ 4331 h 7579"/>
                    <a:gd name="connsiteX4" fmla="*/ 5414 w 9969"/>
                    <a:gd name="connsiteY4" fmla="*/ 1083 h 7579"/>
                    <a:gd name="connsiteX5" fmla="*/ 5414 w 9969"/>
                    <a:gd name="connsiteY5" fmla="*/ 0 h 7579"/>
                    <a:gd name="connsiteX6" fmla="*/ 4331 w 9969"/>
                    <a:gd name="connsiteY6" fmla="*/ 2166 h 7579"/>
                    <a:gd name="connsiteX7" fmla="*/ 3248 w 9969"/>
                    <a:gd name="connsiteY7" fmla="*/ 3249 h 7579"/>
                    <a:gd name="connsiteX8" fmla="*/ 4331 w 9969"/>
                    <a:gd name="connsiteY8" fmla="*/ 3249 h 7579"/>
                    <a:gd name="connsiteX9" fmla="*/ 5414 w 9969"/>
                    <a:gd name="connsiteY9" fmla="*/ 1083 h 7579"/>
                    <a:gd name="connsiteX10" fmla="*/ 0 w 9969"/>
                    <a:gd name="connsiteY10" fmla="*/ 5414 h 7579"/>
                    <a:gd name="connsiteX11" fmla="*/ 1083 w 9969"/>
                    <a:gd name="connsiteY11" fmla="*/ 5414 h 7579"/>
                    <a:gd name="connsiteX12" fmla="*/ 3248 w 9969"/>
                    <a:gd name="connsiteY12" fmla="*/ 3249 h 7579"/>
                    <a:gd name="connsiteX13" fmla="*/ 3248 w 9969"/>
                    <a:gd name="connsiteY13" fmla="*/ 4331 h 7579"/>
                    <a:gd name="connsiteX14" fmla="*/ 2165 w 9969"/>
                    <a:gd name="connsiteY14" fmla="*/ 5414 h 7579"/>
                    <a:gd name="connsiteX15" fmla="*/ 5414 w 9969"/>
                    <a:gd name="connsiteY15" fmla="*/ 7580 h 7579"/>
                    <a:gd name="connsiteX16" fmla="*/ 5414 w 9969"/>
                    <a:gd name="connsiteY16" fmla="*/ 7580 h 7579"/>
                    <a:gd name="connsiteX17" fmla="*/ 6497 w 9969"/>
                    <a:gd name="connsiteY17" fmla="*/ 6497 h 7579"/>
                    <a:gd name="connsiteX18" fmla="*/ 6497 w 9969"/>
                    <a:gd name="connsiteY18" fmla="*/ 3249 h 7579"/>
                    <a:gd name="connsiteX19" fmla="*/ 6497 w 9969"/>
                    <a:gd name="connsiteY19" fmla="*/ 3249 h 7579"/>
                    <a:gd name="connsiteX20" fmla="*/ 8663 w 9969"/>
                    <a:gd name="connsiteY20" fmla="*/ 2166 h 7579"/>
                    <a:gd name="connsiteX21" fmla="*/ 9746 w 9969"/>
                    <a:gd name="connsiteY21" fmla="*/ 2166 h 7579"/>
                    <a:gd name="connsiteX22" fmla="*/ 8663 w 9969"/>
                    <a:gd name="connsiteY22" fmla="*/ 1083 h 7579"/>
                    <a:gd name="connsiteX23" fmla="*/ 6497 w 9969"/>
                    <a:gd name="connsiteY23" fmla="*/ 3249 h 7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9969" h="7579">
                      <a:moveTo>
                        <a:pt x="6497" y="3249"/>
                      </a:moveTo>
                      <a:cubicBezTo>
                        <a:pt x="6497" y="3249"/>
                        <a:pt x="7580" y="2166"/>
                        <a:pt x="7580" y="1083"/>
                      </a:cubicBezTo>
                      <a:cubicBezTo>
                        <a:pt x="6497" y="2166"/>
                        <a:pt x="6497" y="3249"/>
                        <a:pt x="4331" y="4331"/>
                      </a:cubicBezTo>
                      <a:cubicBezTo>
                        <a:pt x="4331" y="3249"/>
                        <a:pt x="3248" y="4331"/>
                        <a:pt x="3248" y="4331"/>
                      </a:cubicBezTo>
                      <a:cubicBezTo>
                        <a:pt x="4331" y="3249"/>
                        <a:pt x="5414" y="2166"/>
                        <a:pt x="5414" y="1083"/>
                      </a:cubicBezTo>
                      <a:cubicBezTo>
                        <a:pt x="5414" y="1083"/>
                        <a:pt x="5414" y="0"/>
                        <a:pt x="5414" y="0"/>
                      </a:cubicBezTo>
                      <a:cubicBezTo>
                        <a:pt x="4331" y="1083"/>
                        <a:pt x="4331" y="0"/>
                        <a:pt x="4331" y="2166"/>
                      </a:cubicBezTo>
                      <a:cubicBezTo>
                        <a:pt x="3248" y="3249"/>
                        <a:pt x="2165" y="3249"/>
                        <a:pt x="3248" y="3249"/>
                      </a:cubicBezTo>
                      <a:cubicBezTo>
                        <a:pt x="4331" y="2166"/>
                        <a:pt x="4331" y="3249"/>
                        <a:pt x="4331" y="3249"/>
                      </a:cubicBezTo>
                      <a:cubicBezTo>
                        <a:pt x="5414" y="2166"/>
                        <a:pt x="4331" y="2166"/>
                        <a:pt x="5414" y="1083"/>
                      </a:cubicBezTo>
                      <a:cubicBezTo>
                        <a:pt x="3248" y="3249"/>
                        <a:pt x="2165" y="1083"/>
                        <a:pt x="0" y="5414"/>
                      </a:cubicBezTo>
                      <a:cubicBezTo>
                        <a:pt x="0" y="6497"/>
                        <a:pt x="0" y="5414"/>
                        <a:pt x="1083" y="5414"/>
                      </a:cubicBezTo>
                      <a:cubicBezTo>
                        <a:pt x="1083" y="4331"/>
                        <a:pt x="2165" y="3249"/>
                        <a:pt x="3248" y="3249"/>
                      </a:cubicBezTo>
                      <a:cubicBezTo>
                        <a:pt x="3248" y="4331"/>
                        <a:pt x="4331" y="3249"/>
                        <a:pt x="3248" y="4331"/>
                      </a:cubicBezTo>
                      <a:lnTo>
                        <a:pt x="2165" y="5414"/>
                      </a:lnTo>
                      <a:cubicBezTo>
                        <a:pt x="2165" y="6497"/>
                        <a:pt x="4331" y="7580"/>
                        <a:pt x="5414" y="7580"/>
                      </a:cubicBezTo>
                      <a:lnTo>
                        <a:pt x="5414" y="7580"/>
                      </a:lnTo>
                      <a:cubicBezTo>
                        <a:pt x="6497" y="6497"/>
                        <a:pt x="6497" y="6497"/>
                        <a:pt x="6497" y="6497"/>
                      </a:cubicBezTo>
                      <a:lnTo>
                        <a:pt x="6497" y="3249"/>
                      </a:lnTo>
                      <a:cubicBezTo>
                        <a:pt x="6497" y="3249"/>
                        <a:pt x="7580" y="3249"/>
                        <a:pt x="6497" y="3249"/>
                      </a:cubicBezTo>
                      <a:cubicBezTo>
                        <a:pt x="7580" y="3249"/>
                        <a:pt x="8663" y="2166"/>
                        <a:pt x="8663" y="2166"/>
                      </a:cubicBezTo>
                      <a:cubicBezTo>
                        <a:pt x="9746" y="2166"/>
                        <a:pt x="8663" y="3249"/>
                        <a:pt x="9746" y="2166"/>
                      </a:cubicBezTo>
                      <a:cubicBezTo>
                        <a:pt x="10828" y="0"/>
                        <a:pt x="7580" y="3249"/>
                        <a:pt x="8663" y="1083"/>
                      </a:cubicBezTo>
                      <a:lnTo>
                        <a:pt x="6497" y="324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59" name="Полилиния: фигура 4058">
                  <a:extLst>
                    <a:ext uri="{FF2B5EF4-FFF2-40B4-BE49-F238E27FC236}">
                      <a16:creationId xmlns:a16="http://schemas.microsoft.com/office/drawing/2014/main" id="{3898B002-311E-1855-E921-3B70E8AA1777}"/>
                    </a:ext>
                  </a:extLst>
                </p:cNvPr>
                <p:cNvSpPr/>
                <p:nvPr/>
              </p:nvSpPr>
              <p:spPr>
                <a:xfrm>
                  <a:off x="11623515" y="6615065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60" name="Полилиния: фигура 4059">
                  <a:extLst>
                    <a:ext uri="{FF2B5EF4-FFF2-40B4-BE49-F238E27FC236}">
                      <a16:creationId xmlns:a16="http://schemas.microsoft.com/office/drawing/2014/main" id="{4BA52298-B661-D799-CD92-90B202B064AD}"/>
                    </a:ext>
                  </a:extLst>
                </p:cNvPr>
                <p:cNvSpPr/>
                <p:nvPr/>
              </p:nvSpPr>
              <p:spPr>
                <a:xfrm>
                  <a:off x="11620266" y="6618948"/>
                  <a:ext cx="1082" cy="1531"/>
                </a:xfrm>
                <a:custGeom>
                  <a:avLst/>
                  <a:gdLst>
                    <a:gd name="connsiteX0" fmla="*/ 0 w 1082"/>
                    <a:gd name="connsiteY0" fmla="*/ 1531 h 1531"/>
                    <a:gd name="connsiteX1" fmla="*/ 1083 w 1082"/>
                    <a:gd name="connsiteY1" fmla="*/ 449 h 1531"/>
                    <a:gd name="connsiteX2" fmla="*/ 0 w 1082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531">
                      <a:moveTo>
                        <a:pt x="0" y="1531"/>
                      </a:moveTo>
                      <a:cubicBezTo>
                        <a:pt x="0" y="1531"/>
                        <a:pt x="1083" y="449"/>
                        <a:pt x="1083" y="449"/>
                      </a:cubicBezTo>
                      <a:cubicBezTo>
                        <a:pt x="1083" y="-634"/>
                        <a:pt x="0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61" name="Полилиния: фигура 4060">
                  <a:extLst>
                    <a:ext uri="{FF2B5EF4-FFF2-40B4-BE49-F238E27FC236}">
                      <a16:creationId xmlns:a16="http://schemas.microsoft.com/office/drawing/2014/main" id="{0415D3EF-883E-E476-3AD0-BBF635F65694}"/>
                    </a:ext>
                  </a:extLst>
                </p:cNvPr>
                <p:cNvSpPr/>
                <p:nvPr/>
              </p:nvSpPr>
              <p:spPr>
                <a:xfrm>
                  <a:off x="11620868" y="6612899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  <a:gd name="connsiteX3" fmla="*/ 481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62" name="Полилиния: фигура 4061">
                  <a:extLst>
                    <a:ext uri="{FF2B5EF4-FFF2-40B4-BE49-F238E27FC236}">
                      <a16:creationId xmlns:a16="http://schemas.microsoft.com/office/drawing/2014/main" id="{90A1F401-7A14-1C0E-3B72-079914634599}"/>
                    </a:ext>
                  </a:extLst>
                </p:cNvPr>
                <p:cNvSpPr/>
                <p:nvPr/>
              </p:nvSpPr>
              <p:spPr>
                <a:xfrm>
                  <a:off x="11613769" y="6612899"/>
                  <a:ext cx="4331" cy="4331"/>
                </a:xfrm>
                <a:custGeom>
                  <a:avLst/>
                  <a:gdLst>
                    <a:gd name="connsiteX0" fmla="*/ 0 w 4331"/>
                    <a:gd name="connsiteY0" fmla="*/ 3249 h 4331"/>
                    <a:gd name="connsiteX1" fmla="*/ 1083 w 4331"/>
                    <a:gd name="connsiteY1" fmla="*/ 4331 h 4331"/>
                    <a:gd name="connsiteX2" fmla="*/ 4331 w 4331"/>
                    <a:gd name="connsiteY2" fmla="*/ 0 h 4331"/>
                    <a:gd name="connsiteX3" fmla="*/ 2166 w 4331"/>
                    <a:gd name="connsiteY3" fmla="*/ 2166 h 4331"/>
                    <a:gd name="connsiteX4" fmla="*/ 1083 w 4331"/>
                    <a:gd name="connsiteY4" fmla="*/ 1083 h 4331"/>
                    <a:gd name="connsiteX5" fmla="*/ 0 w 4331"/>
                    <a:gd name="connsiteY5" fmla="*/ 3249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331" h="4331">
                      <a:moveTo>
                        <a:pt x="0" y="3249"/>
                      </a:moveTo>
                      <a:cubicBezTo>
                        <a:pt x="1083" y="3249"/>
                        <a:pt x="2166" y="2166"/>
                        <a:pt x="1083" y="4331"/>
                      </a:cubicBezTo>
                      <a:cubicBezTo>
                        <a:pt x="2166" y="3249"/>
                        <a:pt x="3249" y="2166"/>
                        <a:pt x="4331" y="0"/>
                      </a:cubicBezTo>
                      <a:cubicBezTo>
                        <a:pt x="4331" y="0"/>
                        <a:pt x="2166" y="2166"/>
                        <a:pt x="2166" y="2166"/>
                      </a:cubicBezTo>
                      <a:cubicBezTo>
                        <a:pt x="3249" y="1083"/>
                        <a:pt x="1083" y="2166"/>
                        <a:pt x="1083" y="1083"/>
                      </a:cubicBezTo>
                      <a:cubicBezTo>
                        <a:pt x="1083" y="3249"/>
                        <a:pt x="1083" y="3249"/>
                        <a:pt x="0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63" name="Полилиния: фигура 4062">
                  <a:extLst>
                    <a:ext uri="{FF2B5EF4-FFF2-40B4-BE49-F238E27FC236}">
                      <a16:creationId xmlns:a16="http://schemas.microsoft.com/office/drawing/2014/main" id="{66CD3E04-0D3E-C569-9D59-DE8C3492E6E6}"/>
                    </a:ext>
                  </a:extLst>
                </p:cNvPr>
                <p:cNvSpPr/>
                <p:nvPr/>
              </p:nvSpPr>
              <p:spPr>
                <a:xfrm>
                  <a:off x="11605107" y="6600988"/>
                  <a:ext cx="12993" cy="12994"/>
                </a:xfrm>
                <a:custGeom>
                  <a:avLst/>
                  <a:gdLst>
                    <a:gd name="connsiteX0" fmla="*/ 11911 w 12993"/>
                    <a:gd name="connsiteY0" fmla="*/ 9746 h 12994"/>
                    <a:gd name="connsiteX1" fmla="*/ 11911 w 12993"/>
                    <a:gd name="connsiteY1" fmla="*/ 9746 h 12994"/>
                    <a:gd name="connsiteX2" fmla="*/ 11911 w 12993"/>
                    <a:gd name="connsiteY2" fmla="*/ 9746 h 12994"/>
                    <a:gd name="connsiteX3" fmla="*/ 12994 w 12993"/>
                    <a:gd name="connsiteY3" fmla="*/ 7580 h 12994"/>
                    <a:gd name="connsiteX4" fmla="*/ 11911 w 12993"/>
                    <a:gd name="connsiteY4" fmla="*/ 8663 h 12994"/>
                    <a:gd name="connsiteX5" fmla="*/ 10828 w 12993"/>
                    <a:gd name="connsiteY5" fmla="*/ 8663 h 12994"/>
                    <a:gd name="connsiteX6" fmla="*/ 8663 w 12993"/>
                    <a:gd name="connsiteY6" fmla="*/ 9746 h 12994"/>
                    <a:gd name="connsiteX7" fmla="*/ 10828 w 12993"/>
                    <a:gd name="connsiteY7" fmla="*/ 6497 h 12994"/>
                    <a:gd name="connsiteX8" fmla="*/ 7580 w 12993"/>
                    <a:gd name="connsiteY8" fmla="*/ 9746 h 12994"/>
                    <a:gd name="connsiteX9" fmla="*/ 7580 w 12993"/>
                    <a:gd name="connsiteY9" fmla="*/ 7580 h 12994"/>
                    <a:gd name="connsiteX10" fmla="*/ 7580 w 12993"/>
                    <a:gd name="connsiteY10" fmla="*/ 7580 h 12994"/>
                    <a:gd name="connsiteX11" fmla="*/ 7580 w 12993"/>
                    <a:gd name="connsiteY11" fmla="*/ 6497 h 12994"/>
                    <a:gd name="connsiteX12" fmla="*/ 8663 w 12993"/>
                    <a:gd name="connsiteY12" fmla="*/ 5414 h 12994"/>
                    <a:gd name="connsiteX13" fmla="*/ 7580 w 12993"/>
                    <a:gd name="connsiteY13" fmla="*/ 4331 h 12994"/>
                    <a:gd name="connsiteX14" fmla="*/ 8663 w 12993"/>
                    <a:gd name="connsiteY14" fmla="*/ 3249 h 12994"/>
                    <a:gd name="connsiteX15" fmla="*/ 5414 w 12993"/>
                    <a:gd name="connsiteY15" fmla="*/ 3249 h 12994"/>
                    <a:gd name="connsiteX16" fmla="*/ 6497 w 12993"/>
                    <a:gd name="connsiteY16" fmla="*/ 2166 h 12994"/>
                    <a:gd name="connsiteX17" fmla="*/ 3248 w 12993"/>
                    <a:gd name="connsiteY17" fmla="*/ 5414 h 12994"/>
                    <a:gd name="connsiteX18" fmla="*/ 3248 w 12993"/>
                    <a:gd name="connsiteY18" fmla="*/ 4331 h 12994"/>
                    <a:gd name="connsiteX19" fmla="*/ 5414 w 12993"/>
                    <a:gd name="connsiteY19" fmla="*/ 2166 h 12994"/>
                    <a:gd name="connsiteX20" fmla="*/ 4331 w 12993"/>
                    <a:gd name="connsiteY20" fmla="*/ 2166 h 12994"/>
                    <a:gd name="connsiteX21" fmla="*/ 5414 w 12993"/>
                    <a:gd name="connsiteY21" fmla="*/ 0 h 12994"/>
                    <a:gd name="connsiteX22" fmla="*/ 2165 w 12993"/>
                    <a:gd name="connsiteY22" fmla="*/ 2166 h 12994"/>
                    <a:gd name="connsiteX23" fmla="*/ 2165 w 12993"/>
                    <a:gd name="connsiteY23" fmla="*/ 1083 h 12994"/>
                    <a:gd name="connsiteX24" fmla="*/ 0 w 12993"/>
                    <a:gd name="connsiteY24" fmla="*/ 4331 h 12994"/>
                    <a:gd name="connsiteX25" fmla="*/ 2165 w 12993"/>
                    <a:gd name="connsiteY25" fmla="*/ 6497 h 12994"/>
                    <a:gd name="connsiteX26" fmla="*/ 4331 w 12993"/>
                    <a:gd name="connsiteY26" fmla="*/ 5414 h 12994"/>
                    <a:gd name="connsiteX27" fmla="*/ 2165 w 12993"/>
                    <a:gd name="connsiteY27" fmla="*/ 7580 h 12994"/>
                    <a:gd name="connsiteX28" fmla="*/ 4331 w 12993"/>
                    <a:gd name="connsiteY28" fmla="*/ 5414 h 12994"/>
                    <a:gd name="connsiteX29" fmla="*/ 3248 w 12993"/>
                    <a:gd name="connsiteY29" fmla="*/ 7580 h 12994"/>
                    <a:gd name="connsiteX30" fmla="*/ 5414 w 12993"/>
                    <a:gd name="connsiteY30" fmla="*/ 6497 h 12994"/>
                    <a:gd name="connsiteX31" fmla="*/ 3248 w 12993"/>
                    <a:gd name="connsiteY31" fmla="*/ 8663 h 12994"/>
                    <a:gd name="connsiteX32" fmla="*/ 7580 w 12993"/>
                    <a:gd name="connsiteY32" fmla="*/ 10828 h 12994"/>
                    <a:gd name="connsiteX33" fmla="*/ 8663 w 12993"/>
                    <a:gd name="connsiteY33" fmla="*/ 9746 h 12994"/>
                    <a:gd name="connsiteX34" fmla="*/ 9746 w 12993"/>
                    <a:gd name="connsiteY34" fmla="*/ 10828 h 12994"/>
                    <a:gd name="connsiteX35" fmla="*/ 10828 w 12993"/>
                    <a:gd name="connsiteY35" fmla="*/ 9746 h 12994"/>
                    <a:gd name="connsiteX36" fmla="*/ 7580 w 12993"/>
                    <a:gd name="connsiteY36" fmla="*/ 12994 h 12994"/>
                    <a:gd name="connsiteX37" fmla="*/ 8663 w 12993"/>
                    <a:gd name="connsiteY37" fmla="*/ 12994 h 12994"/>
                    <a:gd name="connsiteX38" fmla="*/ 8663 w 12993"/>
                    <a:gd name="connsiteY38" fmla="*/ 11911 h 12994"/>
                    <a:gd name="connsiteX39" fmla="*/ 8663 w 12993"/>
                    <a:gd name="connsiteY39" fmla="*/ 12994 h 12994"/>
                    <a:gd name="connsiteX40" fmla="*/ 11911 w 12993"/>
                    <a:gd name="connsiteY40" fmla="*/ 8663 h 12994"/>
                    <a:gd name="connsiteX41" fmla="*/ 11911 w 12993"/>
                    <a:gd name="connsiteY41" fmla="*/ 6497 h 12994"/>
                    <a:gd name="connsiteX42" fmla="*/ 11911 w 12993"/>
                    <a:gd name="connsiteY42" fmla="*/ 9746 h 12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2993" h="12994">
                      <a:moveTo>
                        <a:pt x="11911" y="9746"/>
                      </a:moveTo>
                      <a:cubicBezTo>
                        <a:pt x="11911" y="9746"/>
                        <a:pt x="10828" y="10828"/>
                        <a:pt x="11911" y="9746"/>
                      </a:cubicBezTo>
                      <a:cubicBezTo>
                        <a:pt x="11911" y="8663"/>
                        <a:pt x="11911" y="8663"/>
                        <a:pt x="11911" y="9746"/>
                      </a:cubicBezTo>
                      <a:cubicBezTo>
                        <a:pt x="14077" y="7580"/>
                        <a:pt x="11911" y="8663"/>
                        <a:pt x="12994" y="7580"/>
                      </a:cubicBezTo>
                      <a:cubicBezTo>
                        <a:pt x="12994" y="7580"/>
                        <a:pt x="12994" y="8663"/>
                        <a:pt x="11911" y="8663"/>
                      </a:cubicBezTo>
                      <a:cubicBezTo>
                        <a:pt x="11911" y="7580"/>
                        <a:pt x="10828" y="9746"/>
                        <a:pt x="10828" y="8663"/>
                      </a:cubicBezTo>
                      <a:cubicBezTo>
                        <a:pt x="10828" y="8663"/>
                        <a:pt x="9746" y="8663"/>
                        <a:pt x="8663" y="9746"/>
                      </a:cubicBezTo>
                      <a:cubicBezTo>
                        <a:pt x="9746" y="7580"/>
                        <a:pt x="9746" y="8663"/>
                        <a:pt x="10828" y="6497"/>
                      </a:cubicBezTo>
                      <a:cubicBezTo>
                        <a:pt x="9746" y="7580"/>
                        <a:pt x="8663" y="8663"/>
                        <a:pt x="7580" y="9746"/>
                      </a:cubicBezTo>
                      <a:cubicBezTo>
                        <a:pt x="8663" y="7580"/>
                        <a:pt x="6497" y="9746"/>
                        <a:pt x="7580" y="7580"/>
                      </a:cubicBezTo>
                      <a:cubicBezTo>
                        <a:pt x="7580" y="7580"/>
                        <a:pt x="7580" y="7580"/>
                        <a:pt x="7580" y="7580"/>
                      </a:cubicBezTo>
                      <a:cubicBezTo>
                        <a:pt x="9746" y="5414"/>
                        <a:pt x="6497" y="7580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6497" y="6497"/>
                        <a:pt x="7580" y="4331"/>
                      </a:cubicBezTo>
                      <a:lnTo>
                        <a:pt x="8663" y="3249"/>
                      </a:lnTo>
                      <a:cubicBezTo>
                        <a:pt x="6497" y="4331"/>
                        <a:pt x="6497" y="3249"/>
                        <a:pt x="5414" y="3249"/>
                      </a:cubicBezTo>
                      <a:lnTo>
                        <a:pt x="6497" y="2166"/>
                      </a:lnTo>
                      <a:cubicBezTo>
                        <a:pt x="4331" y="3249"/>
                        <a:pt x="6497" y="3249"/>
                        <a:pt x="3248" y="5414"/>
                      </a:cubicBezTo>
                      <a:cubicBezTo>
                        <a:pt x="6497" y="2166"/>
                        <a:pt x="2165" y="6497"/>
                        <a:pt x="3248" y="4331"/>
                      </a:cubicBezTo>
                      <a:cubicBezTo>
                        <a:pt x="4331" y="3249"/>
                        <a:pt x="4331" y="4331"/>
                        <a:pt x="5414" y="2166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cubicBezTo>
                        <a:pt x="5414" y="1083"/>
                        <a:pt x="4331" y="1083"/>
                        <a:pt x="5414" y="0"/>
                      </a:cubicBezTo>
                      <a:lnTo>
                        <a:pt x="2165" y="2166"/>
                      </a:lnTo>
                      <a:cubicBezTo>
                        <a:pt x="3248" y="1083"/>
                        <a:pt x="2165" y="1083"/>
                        <a:pt x="2165" y="1083"/>
                      </a:cubicBezTo>
                      <a:cubicBezTo>
                        <a:pt x="2165" y="1083"/>
                        <a:pt x="0" y="3249"/>
                        <a:pt x="0" y="4331"/>
                      </a:cubicBezTo>
                      <a:cubicBezTo>
                        <a:pt x="1083" y="4331"/>
                        <a:pt x="3248" y="4331"/>
                        <a:pt x="2165" y="6497"/>
                      </a:cubicBezTo>
                      <a:cubicBezTo>
                        <a:pt x="4331" y="4331"/>
                        <a:pt x="2165" y="6497"/>
                        <a:pt x="4331" y="5414"/>
                      </a:cubicBezTo>
                      <a:cubicBezTo>
                        <a:pt x="3248" y="6497"/>
                        <a:pt x="3248" y="6497"/>
                        <a:pt x="2165" y="7580"/>
                      </a:cubicBezTo>
                      <a:cubicBezTo>
                        <a:pt x="3248" y="7580"/>
                        <a:pt x="3248" y="6497"/>
                        <a:pt x="4331" y="5414"/>
                      </a:cubicBezTo>
                      <a:cubicBezTo>
                        <a:pt x="4331" y="5414"/>
                        <a:pt x="3248" y="6497"/>
                        <a:pt x="3248" y="7580"/>
                      </a:cubicBezTo>
                      <a:cubicBezTo>
                        <a:pt x="3248" y="7580"/>
                        <a:pt x="4331" y="7580"/>
                        <a:pt x="5414" y="6497"/>
                      </a:cubicBezTo>
                      <a:lnTo>
                        <a:pt x="3248" y="8663"/>
                      </a:lnTo>
                      <a:cubicBezTo>
                        <a:pt x="5414" y="8663"/>
                        <a:pt x="7580" y="8663"/>
                        <a:pt x="7580" y="10828"/>
                      </a:cubicBezTo>
                      <a:lnTo>
                        <a:pt x="8663" y="9746"/>
                      </a:lnTo>
                      <a:cubicBezTo>
                        <a:pt x="8663" y="10828"/>
                        <a:pt x="11911" y="7580"/>
                        <a:pt x="9746" y="10828"/>
                      </a:cubicBezTo>
                      <a:lnTo>
                        <a:pt x="10828" y="9746"/>
                      </a:lnTo>
                      <a:cubicBezTo>
                        <a:pt x="9746" y="10828"/>
                        <a:pt x="8663" y="11911"/>
                        <a:pt x="7580" y="12994"/>
                      </a:cubicBezTo>
                      <a:cubicBezTo>
                        <a:pt x="8663" y="12994"/>
                        <a:pt x="7580" y="12994"/>
                        <a:pt x="8663" y="12994"/>
                      </a:cubicBezTo>
                      <a:lnTo>
                        <a:pt x="8663" y="11911"/>
                      </a:lnTo>
                      <a:cubicBezTo>
                        <a:pt x="9746" y="10828"/>
                        <a:pt x="9746" y="11911"/>
                        <a:pt x="8663" y="12994"/>
                      </a:cubicBezTo>
                      <a:cubicBezTo>
                        <a:pt x="10828" y="11911"/>
                        <a:pt x="10828" y="10828"/>
                        <a:pt x="11911" y="8663"/>
                      </a:cubicBezTo>
                      <a:cubicBezTo>
                        <a:pt x="8663" y="10828"/>
                        <a:pt x="14077" y="5414"/>
                        <a:pt x="11911" y="6497"/>
                      </a:cubicBezTo>
                      <a:cubicBezTo>
                        <a:pt x="11911" y="8663"/>
                        <a:pt x="11911" y="8663"/>
                        <a:pt x="11911" y="974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64" name="Полилиния: фигура 4063">
                  <a:extLst>
                    <a:ext uri="{FF2B5EF4-FFF2-40B4-BE49-F238E27FC236}">
                      <a16:creationId xmlns:a16="http://schemas.microsoft.com/office/drawing/2014/main" id="{1EECD4E0-765D-8A89-3154-871CDE27AD8D}"/>
                    </a:ext>
                  </a:extLst>
                </p:cNvPr>
                <p:cNvSpPr/>
                <p:nvPr/>
              </p:nvSpPr>
              <p:spPr>
                <a:xfrm>
                  <a:off x="11613769" y="661506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65" name="Полилиния: фигура 4064">
                  <a:extLst>
                    <a:ext uri="{FF2B5EF4-FFF2-40B4-BE49-F238E27FC236}">
                      <a16:creationId xmlns:a16="http://schemas.microsoft.com/office/drawing/2014/main" id="{A0B79208-DD9A-5E4F-1DFE-B7D739CDC895}"/>
                    </a:ext>
                  </a:extLst>
                </p:cNvPr>
                <p:cNvSpPr/>
                <p:nvPr/>
              </p:nvSpPr>
              <p:spPr>
                <a:xfrm>
                  <a:off x="11607272" y="6603424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812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66" name="Полилиния: фигура 4065">
                  <a:extLst>
                    <a:ext uri="{FF2B5EF4-FFF2-40B4-BE49-F238E27FC236}">
                      <a16:creationId xmlns:a16="http://schemas.microsoft.com/office/drawing/2014/main" id="{58CE017A-5329-E3BD-8A36-5387335E0BAB}"/>
                    </a:ext>
                  </a:extLst>
                </p:cNvPr>
                <p:cNvSpPr/>
                <p:nvPr/>
              </p:nvSpPr>
              <p:spPr>
                <a:xfrm>
                  <a:off x="11614852" y="6615065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67" name="Полилиния: фигура 4066">
                  <a:extLst>
                    <a:ext uri="{FF2B5EF4-FFF2-40B4-BE49-F238E27FC236}">
                      <a16:creationId xmlns:a16="http://schemas.microsoft.com/office/drawing/2014/main" id="{EDA0C2F3-2487-100E-D035-E21F61C3FA4F}"/>
                    </a:ext>
                  </a:extLst>
                </p:cNvPr>
                <p:cNvSpPr/>
                <p:nvPr/>
              </p:nvSpPr>
              <p:spPr>
                <a:xfrm>
                  <a:off x="11618100" y="661181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68" name="Полилиния: фигура 4067">
                  <a:extLst>
                    <a:ext uri="{FF2B5EF4-FFF2-40B4-BE49-F238E27FC236}">
                      <a16:creationId xmlns:a16="http://schemas.microsoft.com/office/drawing/2014/main" id="{C7FDFD77-E1DF-036E-C54F-6D69172986B8}"/>
                    </a:ext>
                  </a:extLst>
                </p:cNvPr>
                <p:cNvSpPr/>
                <p:nvPr/>
              </p:nvSpPr>
              <p:spPr>
                <a:xfrm>
                  <a:off x="11607543" y="6600988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69" name="Полилиния: фигура 4068">
                  <a:extLst>
                    <a:ext uri="{FF2B5EF4-FFF2-40B4-BE49-F238E27FC236}">
                      <a16:creationId xmlns:a16="http://schemas.microsoft.com/office/drawing/2014/main" id="{33867562-F089-9026-6935-F8A2EE64ECA8}"/>
                    </a:ext>
                  </a:extLst>
                </p:cNvPr>
                <p:cNvSpPr/>
                <p:nvPr/>
              </p:nvSpPr>
              <p:spPr>
                <a:xfrm>
                  <a:off x="11605107" y="659557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70" name="Полилиния: фигура 4069">
                  <a:extLst>
                    <a:ext uri="{FF2B5EF4-FFF2-40B4-BE49-F238E27FC236}">
                      <a16:creationId xmlns:a16="http://schemas.microsoft.com/office/drawing/2014/main" id="{DB03885B-6DCA-C928-E184-17656D802E7B}"/>
                    </a:ext>
                  </a:extLst>
                </p:cNvPr>
                <p:cNvSpPr/>
                <p:nvPr/>
              </p:nvSpPr>
              <p:spPr>
                <a:xfrm>
                  <a:off x="11588864" y="6585828"/>
                  <a:ext cx="20573" cy="18703"/>
                </a:xfrm>
                <a:custGeom>
                  <a:avLst/>
                  <a:gdLst>
                    <a:gd name="connsiteX0" fmla="*/ 5414 w 20573"/>
                    <a:gd name="connsiteY0" fmla="*/ 0 h 18703"/>
                    <a:gd name="connsiteX1" fmla="*/ 2165 w 20573"/>
                    <a:gd name="connsiteY1" fmla="*/ 1083 h 18703"/>
                    <a:gd name="connsiteX2" fmla="*/ 3248 w 20573"/>
                    <a:gd name="connsiteY2" fmla="*/ 0 h 18703"/>
                    <a:gd name="connsiteX3" fmla="*/ 0 w 20573"/>
                    <a:gd name="connsiteY3" fmla="*/ 2166 h 18703"/>
                    <a:gd name="connsiteX4" fmla="*/ 1083 w 20573"/>
                    <a:gd name="connsiteY4" fmla="*/ 2166 h 18703"/>
                    <a:gd name="connsiteX5" fmla="*/ 0 w 20573"/>
                    <a:gd name="connsiteY5" fmla="*/ 4331 h 18703"/>
                    <a:gd name="connsiteX6" fmla="*/ 3248 w 20573"/>
                    <a:gd name="connsiteY6" fmla="*/ 3249 h 18703"/>
                    <a:gd name="connsiteX7" fmla="*/ 2165 w 20573"/>
                    <a:gd name="connsiteY7" fmla="*/ 4331 h 18703"/>
                    <a:gd name="connsiteX8" fmla="*/ 5414 w 20573"/>
                    <a:gd name="connsiteY8" fmla="*/ 3249 h 18703"/>
                    <a:gd name="connsiteX9" fmla="*/ 4331 w 20573"/>
                    <a:gd name="connsiteY9" fmla="*/ 6497 h 18703"/>
                    <a:gd name="connsiteX10" fmla="*/ 6497 w 20573"/>
                    <a:gd name="connsiteY10" fmla="*/ 6497 h 18703"/>
                    <a:gd name="connsiteX11" fmla="*/ 5414 w 20573"/>
                    <a:gd name="connsiteY11" fmla="*/ 8663 h 18703"/>
                    <a:gd name="connsiteX12" fmla="*/ 8663 w 20573"/>
                    <a:gd name="connsiteY12" fmla="*/ 7580 h 18703"/>
                    <a:gd name="connsiteX13" fmla="*/ 8663 w 20573"/>
                    <a:gd name="connsiteY13" fmla="*/ 8663 h 18703"/>
                    <a:gd name="connsiteX14" fmla="*/ 7580 w 20573"/>
                    <a:gd name="connsiteY14" fmla="*/ 8663 h 18703"/>
                    <a:gd name="connsiteX15" fmla="*/ 7580 w 20573"/>
                    <a:gd name="connsiteY15" fmla="*/ 9746 h 18703"/>
                    <a:gd name="connsiteX16" fmla="*/ 9746 w 20573"/>
                    <a:gd name="connsiteY16" fmla="*/ 8663 h 18703"/>
                    <a:gd name="connsiteX17" fmla="*/ 7580 w 20573"/>
                    <a:gd name="connsiteY17" fmla="*/ 11911 h 18703"/>
                    <a:gd name="connsiteX18" fmla="*/ 9746 w 20573"/>
                    <a:gd name="connsiteY18" fmla="*/ 10828 h 18703"/>
                    <a:gd name="connsiteX19" fmla="*/ 10828 w 20573"/>
                    <a:gd name="connsiteY19" fmla="*/ 9746 h 18703"/>
                    <a:gd name="connsiteX20" fmla="*/ 14077 w 20573"/>
                    <a:gd name="connsiteY20" fmla="*/ 8663 h 18703"/>
                    <a:gd name="connsiteX21" fmla="*/ 11911 w 20573"/>
                    <a:gd name="connsiteY21" fmla="*/ 9746 h 18703"/>
                    <a:gd name="connsiteX22" fmla="*/ 8663 w 20573"/>
                    <a:gd name="connsiteY22" fmla="*/ 10828 h 18703"/>
                    <a:gd name="connsiteX23" fmla="*/ 10828 w 20573"/>
                    <a:gd name="connsiteY23" fmla="*/ 10828 h 18703"/>
                    <a:gd name="connsiteX24" fmla="*/ 9746 w 20573"/>
                    <a:gd name="connsiteY24" fmla="*/ 11911 h 18703"/>
                    <a:gd name="connsiteX25" fmla="*/ 11911 w 20573"/>
                    <a:gd name="connsiteY25" fmla="*/ 11911 h 18703"/>
                    <a:gd name="connsiteX26" fmla="*/ 10828 w 20573"/>
                    <a:gd name="connsiteY26" fmla="*/ 12994 h 18703"/>
                    <a:gd name="connsiteX27" fmla="*/ 12994 w 20573"/>
                    <a:gd name="connsiteY27" fmla="*/ 14077 h 18703"/>
                    <a:gd name="connsiteX28" fmla="*/ 14077 w 20573"/>
                    <a:gd name="connsiteY28" fmla="*/ 12994 h 18703"/>
                    <a:gd name="connsiteX29" fmla="*/ 14077 w 20573"/>
                    <a:gd name="connsiteY29" fmla="*/ 14077 h 18703"/>
                    <a:gd name="connsiteX30" fmla="*/ 17326 w 20573"/>
                    <a:gd name="connsiteY30" fmla="*/ 11911 h 18703"/>
                    <a:gd name="connsiteX31" fmla="*/ 15160 w 20573"/>
                    <a:gd name="connsiteY31" fmla="*/ 12994 h 18703"/>
                    <a:gd name="connsiteX32" fmla="*/ 11911 w 20573"/>
                    <a:gd name="connsiteY32" fmla="*/ 15160 h 18703"/>
                    <a:gd name="connsiteX33" fmla="*/ 14077 w 20573"/>
                    <a:gd name="connsiteY33" fmla="*/ 15160 h 18703"/>
                    <a:gd name="connsiteX34" fmla="*/ 12994 w 20573"/>
                    <a:gd name="connsiteY34" fmla="*/ 16243 h 18703"/>
                    <a:gd name="connsiteX35" fmla="*/ 15160 w 20573"/>
                    <a:gd name="connsiteY35" fmla="*/ 15160 h 18703"/>
                    <a:gd name="connsiteX36" fmla="*/ 14077 w 20573"/>
                    <a:gd name="connsiteY36" fmla="*/ 16243 h 18703"/>
                    <a:gd name="connsiteX37" fmla="*/ 17326 w 20573"/>
                    <a:gd name="connsiteY37" fmla="*/ 18408 h 18703"/>
                    <a:gd name="connsiteX38" fmla="*/ 20574 w 20573"/>
                    <a:gd name="connsiteY38" fmla="*/ 15160 h 18703"/>
                    <a:gd name="connsiteX39" fmla="*/ 17326 w 20573"/>
                    <a:gd name="connsiteY39" fmla="*/ 17326 h 18703"/>
                    <a:gd name="connsiteX40" fmla="*/ 18408 w 20573"/>
                    <a:gd name="connsiteY40" fmla="*/ 16243 h 18703"/>
                    <a:gd name="connsiteX41" fmla="*/ 15160 w 20573"/>
                    <a:gd name="connsiteY41" fmla="*/ 18408 h 18703"/>
                    <a:gd name="connsiteX42" fmla="*/ 15160 w 20573"/>
                    <a:gd name="connsiteY42" fmla="*/ 17326 h 18703"/>
                    <a:gd name="connsiteX43" fmla="*/ 18408 w 20573"/>
                    <a:gd name="connsiteY43" fmla="*/ 14077 h 18703"/>
                    <a:gd name="connsiteX44" fmla="*/ 17326 w 20573"/>
                    <a:gd name="connsiteY44" fmla="*/ 14077 h 18703"/>
                    <a:gd name="connsiteX45" fmla="*/ 18408 w 20573"/>
                    <a:gd name="connsiteY45" fmla="*/ 12994 h 18703"/>
                    <a:gd name="connsiteX46" fmla="*/ 17326 w 20573"/>
                    <a:gd name="connsiteY46" fmla="*/ 11911 h 18703"/>
                    <a:gd name="connsiteX47" fmla="*/ 17326 w 20573"/>
                    <a:gd name="connsiteY47" fmla="*/ 11911 h 18703"/>
                    <a:gd name="connsiteX48" fmla="*/ 16243 w 20573"/>
                    <a:gd name="connsiteY48" fmla="*/ 12994 h 18703"/>
                    <a:gd name="connsiteX49" fmla="*/ 17326 w 20573"/>
                    <a:gd name="connsiteY49" fmla="*/ 10828 h 18703"/>
                    <a:gd name="connsiteX50" fmla="*/ 14077 w 20573"/>
                    <a:gd name="connsiteY50" fmla="*/ 11911 h 18703"/>
                    <a:gd name="connsiteX51" fmla="*/ 16243 w 20573"/>
                    <a:gd name="connsiteY51" fmla="*/ 9746 h 18703"/>
                    <a:gd name="connsiteX52" fmla="*/ 14077 w 20573"/>
                    <a:gd name="connsiteY52" fmla="*/ 10828 h 18703"/>
                    <a:gd name="connsiteX53" fmla="*/ 14077 w 20573"/>
                    <a:gd name="connsiteY53" fmla="*/ 9746 h 18703"/>
                    <a:gd name="connsiteX54" fmla="*/ 14077 w 20573"/>
                    <a:gd name="connsiteY54" fmla="*/ 9746 h 18703"/>
                    <a:gd name="connsiteX55" fmla="*/ 14077 w 20573"/>
                    <a:gd name="connsiteY55" fmla="*/ 9746 h 18703"/>
                    <a:gd name="connsiteX56" fmla="*/ 14077 w 20573"/>
                    <a:gd name="connsiteY56" fmla="*/ 9746 h 18703"/>
                    <a:gd name="connsiteX57" fmla="*/ 12994 w 20573"/>
                    <a:gd name="connsiteY57" fmla="*/ 9746 h 18703"/>
                    <a:gd name="connsiteX58" fmla="*/ 14077 w 20573"/>
                    <a:gd name="connsiteY58" fmla="*/ 9746 h 18703"/>
                    <a:gd name="connsiteX59" fmla="*/ 11911 w 20573"/>
                    <a:gd name="connsiteY59" fmla="*/ 9746 h 18703"/>
                    <a:gd name="connsiteX60" fmla="*/ 8663 w 20573"/>
                    <a:gd name="connsiteY60" fmla="*/ 11911 h 18703"/>
                    <a:gd name="connsiteX61" fmla="*/ 9746 w 20573"/>
                    <a:gd name="connsiteY61" fmla="*/ 9746 h 18703"/>
                    <a:gd name="connsiteX62" fmla="*/ 8663 w 20573"/>
                    <a:gd name="connsiteY62" fmla="*/ 9746 h 18703"/>
                    <a:gd name="connsiteX63" fmla="*/ 10828 w 20573"/>
                    <a:gd name="connsiteY63" fmla="*/ 8663 h 18703"/>
                    <a:gd name="connsiteX64" fmla="*/ 8663 w 20573"/>
                    <a:gd name="connsiteY64" fmla="*/ 8663 h 18703"/>
                    <a:gd name="connsiteX65" fmla="*/ 9746 w 20573"/>
                    <a:gd name="connsiteY65" fmla="*/ 7580 h 18703"/>
                    <a:gd name="connsiteX66" fmla="*/ 8663 w 20573"/>
                    <a:gd name="connsiteY66" fmla="*/ 7580 h 18703"/>
                    <a:gd name="connsiteX67" fmla="*/ 7580 w 20573"/>
                    <a:gd name="connsiteY67" fmla="*/ 8663 h 18703"/>
                    <a:gd name="connsiteX68" fmla="*/ 8663 w 20573"/>
                    <a:gd name="connsiteY68" fmla="*/ 6497 h 18703"/>
                    <a:gd name="connsiteX69" fmla="*/ 6497 w 20573"/>
                    <a:gd name="connsiteY69" fmla="*/ 7580 h 18703"/>
                    <a:gd name="connsiteX70" fmla="*/ 3248 w 20573"/>
                    <a:gd name="connsiteY70" fmla="*/ 7580 h 18703"/>
                    <a:gd name="connsiteX71" fmla="*/ 4331 w 20573"/>
                    <a:gd name="connsiteY71" fmla="*/ 6497 h 18703"/>
                    <a:gd name="connsiteX72" fmla="*/ 5414 w 20573"/>
                    <a:gd name="connsiteY72" fmla="*/ 6497 h 18703"/>
                    <a:gd name="connsiteX73" fmla="*/ 4331 w 20573"/>
                    <a:gd name="connsiteY73" fmla="*/ 6497 h 18703"/>
                    <a:gd name="connsiteX74" fmla="*/ 5414 w 20573"/>
                    <a:gd name="connsiteY74" fmla="*/ 4331 h 18703"/>
                    <a:gd name="connsiteX75" fmla="*/ 2165 w 20573"/>
                    <a:gd name="connsiteY75" fmla="*/ 4331 h 18703"/>
                    <a:gd name="connsiteX76" fmla="*/ 2165 w 20573"/>
                    <a:gd name="connsiteY76" fmla="*/ 5414 h 18703"/>
                    <a:gd name="connsiteX77" fmla="*/ 1083 w 20573"/>
                    <a:gd name="connsiteY77" fmla="*/ 6497 h 18703"/>
                    <a:gd name="connsiteX78" fmla="*/ 1083 w 20573"/>
                    <a:gd name="connsiteY78" fmla="*/ 5414 h 18703"/>
                    <a:gd name="connsiteX79" fmla="*/ 3248 w 20573"/>
                    <a:gd name="connsiteY79" fmla="*/ 3249 h 18703"/>
                    <a:gd name="connsiteX80" fmla="*/ 5414 w 20573"/>
                    <a:gd name="connsiteY80" fmla="*/ 0 h 187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0573" h="18703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2165" y="1083"/>
                      </a:cubicBezTo>
                      <a:lnTo>
                        <a:pt x="3248" y="0"/>
                      </a:lnTo>
                      <a:cubicBezTo>
                        <a:pt x="3248" y="0"/>
                        <a:pt x="1083" y="1083"/>
                        <a:pt x="0" y="2166"/>
                      </a:cubicBezTo>
                      <a:lnTo>
                        <a:pt x="1083" y="2166"/>
                      </a:lnTo>
                      <a:cubicBezTo>
                        <a:pt x="2165" y="2166"/>
                        <a:pt x="0" y="3249"/>
                        <a:pt x="0" y="4331"/>
                      </a:cubicBezTo>
                      <a:cubicBezTo>
                        <a:pt x="1083" y="4331"/>
                        <a:pt x="3248" y="2166"/>
                        <a:pt x="3248" y="3249"/>
                      </a:cubicBezTo>
                      <a:cubicBezTo>
                        <a:pt x="3248" y="3249"/>
                        <a:pt x="2165" y="4331"/>
                        <a:pt x="2165" y="4331"/>
                      </a:cubicBezTo>
                      <a:cubicBezTo>
                        <a:pt x="2165" y="4331"/>
                        <a:pt x="4331" y="3249"/>
                        <a:pt x="5414" y="3249"/>
                      </a:cubicBezTo>
                      <a:cubicBezTo>
                        <a:pt x="0" y="7580"/>
                        <a:pt x="7580" y="3249"/>
                        <a:pt x="4331" y="6497"/>
                      </a:cubicBezTo>
                      <a:cubicBezTo>
                        <a:pt x="5414" y="6497"/>
                        <a:pt x="4331" y="7580"/>
                        <a:pt x="6497" y="6497"/>
                      </a:cubicBezTo>
                      <a:cubicBezTo>
                        <a:pt x="4331" y="7580"/>
                        <a:pt x="6497" y="6497"/>
                        <a:pt x="5414" y="8663"/>
                      </a:cubicBezTo>
                      <a:cubicBezTo>
                        <a:pt x="8663" y="6497"/>
                        <a:pt x="4331" y="10828"/>
                        <a:pt x="8663" y="7580"/>
                      </a:cubicBezTo>
                      <a:cubicBezTo>
                        <a:pt x="7580" y="8663"/>
                        <a:pt x="8663" y="7580"/>
                        <a:pt x="8663" y="8663"/>
                      </a:cubicBezTo>
                      <a:cubicBezTo>
                        <a:pt x="8663" y="8663"/>
                        <a:pt x="7580" y="8663"/>
                        <a:pt x="7580" y="8663"/>
                      </a:cubicBezTo>
                      <a:cubicBezTo>
                        <a:pt x="6497" y="9746"/>
                        <a:pt x="9746" y="7580"/>
                        <a:pt x="7580" y="9746"/>
                      </a:cubicBezTo>
                      <a:cubicBezTo>
                        <a:pt x="7580" y="10828"/>
                        <a:pt x="8663" y="8663"/>
                        <a:pt x="9746" y="8663"/>
                      </a:cubicBezTo>
                      <a:cubicBezTo>
                        <a:pt x="9746" y="9746"/>
                        <a:pt x="8663" y="9746"/>
                        <a:pt x="7580" y="11911"/>
                      </a:cubicBezTo>
                      <a:cubicBezTo>
                        <a:pt x="9746" y="9746"/>
                        <a:pt x="8663" y="11911"/>
                        <a:pt x="9746" y="10828"/>
                      </a:cubicBezTo>
                      <a:cubicBezTo>
                        <a:pt x="9746" y="10828"/>
                        <a:pt x="9746" y="9746"/>
                        <a:pt x="10828" y="9746"/>
                      </a:cubicBezTo>
                      <a:cubicBezTo>
                        <a:pt x="10828" y="10828"/>
                        <a:pt x="12994" y="8663"/>
                        <a:pt x="14077" y="8663"/>
                      </a:cubicBezTo>
                      <a:cubicBezTo>
                        <a:pt x="11911" y="10828"/>
                        <a:pt x="14077" y="8663"/>
                        <a:pt x="11911" y="9746"/>
                      </a:cubicBezTo>
                      <a:cubicBezTo>
                        <a:pt x="10828" y="9746"/>
                        <a:pt x="10828" y="9746"/>
                        <a:pt x="8663" y="10828"/>
                      </a:cubicBezTo>
                      <a:cubicBezTo>
                        <a:pt x="8663" y="10828"/>
                        <a:pt x="9746" y="11911"/>
                        <a:pt x="10828" y="10828"/>
                      </a:cubicBezTo>
                      <a:cubicBezTo>
                        <a:pt x="10828" y="10828"/>
                        <a:pt x="9746" y="11911"/>
                        <a:pt x="9746" y="11911"/>
                      </a:cubicBezTo>
                      <a:cubicBezTo>
                        <a:pt x="8663" y="12994"/>
                        <a:pt x="12994" y="10828"/>
                        <a:pt x="11911" y="11911"/>
                      </a:cubicBezTo>
                      <a:lnTo>
                        <a:pt x="10828" y="12994"/>
                      </a:lnTo>
                      <a:cubicBezTo>
                        <a:pt x="12994" y="11911"/>
                        <a:pt x="10828" y="14077"/>
                        <a:pt x="12994" y="14077"/>
                      </a:cubicBezTo>
                      <a:cubicBezTo>
                        <a:pt x="12994" y="12994"/>
                        <a:pt x="14077" y="12994"/>
                        <a:pt x="14077" y="12994"/>
                      </a:cubicBezTo>
                      <a:cubicBezTo>
                        <a:pt x="10828" y="15160"/>
                        <a:pt x="16243" y="11911"/>
                        <a:pt x="14077" y="14077"/>
                      </a:cubicBezTo>
                      <a:cubicBezTo>
                        <a:pt x="16243" y="12994"/>
                        <a:pt x="17326" y="11911"/>
                        <a:pt x="17326" y="11911"/>
                      </a:cubicBezTo>
                      <a:cubicBezTo>
                        <a:pt x="17326" y="11911"/>
                        <a:pt x="16243" y="12994"/>
                        <a:pt x="15160" y="12994"/>
                      </a:cubicBezTo>
                      <a:cubicBezTo>
                        <a:pt x="16243" y="11911"/>
                        <a:pt x="12994" y="14077"/>
                        <a:pt x="11911" y="15160"/>
                      </a:cubicBezTo>
                      <a:cubicBezTo>
                        <a:pt x="12994" y="15160"/>
                        <a:pt x="12994" y="16243"/>
                        <a:pt x="14077" y="15160"/>
                      </a:cubicBezTo>
                      <a:lnTo>
                        <a:pt x="12994" y="16243"/>
                      </a:lnTo>
                      <a:cubicBezTo>
                        <a:pt x="12994" y="17326"/>
                        <a:pt x="16243" y="14077"/>
                        <a:pt x="15160" y="15160"/>
                      </a:cubicBezTo>
                      <a:lnTo>
                        <a:pt x="14077" y="16243"/>
                      </a:lnTo>
                      <a:cubicBezTo>
                        <a:pt x="15160" y="17326"/>
                        <a:pt x="14077" y="19491"/>
                        <a:pt x="17326" y="18408"/>
                      </a:cubicBezTo>
                      <a:cubicBezTo>
                        <a:pt x="18408" y="17326"/>
                        <a:pt x="19491" y="15160"/>
                        <a:pt x="20574" y="15160"/>
                      </a:cubicBezTo>
                      <a:cubicBezTo>
                        <a:pt x="19491" y="15160"/>
                        <a:pt x="17326" y="16243"/>
                        <a:pt x="17326" y="17326"/>
                      </a:cubicBezTo>
                      <a:lnTo>
                        <a:pt x="18408" y="16243"/>
                      </a:lnTo>
                      <a:cubicBezTo>
                        <a:pt x="17326" y="17326"/>
                        <a:pt x="16243" y="17326"/>
                        <a:pt x="15160" y="18408"/>
                      </a:cubicBezTo>
                      <a:cubicBezTo>
                        <a:pt x="14077" y="18408"/>
                        <a:pt x="16243" y="17326"/>
                        <a:pt x="15160" y="17326"/>
                      </a:cubicBezTo>
                      <a:cubicBezTo>
                        <a:pt x="17326" y="16243"/>
                        <a:pt x="17326" y="16243"/>
                        <a:pt x="18408" y="14077"/>
                      </a:cubicBezTo>
                      <a:lnTo>
                        <a:pt x="17326" y="14077"/>
                      </a:lnTo>
                      <a:cubicBezTo>
                        <a:pt x="18408" y="14077"/>
                        <a:pt x="17326" y="12994"/>
                        <a:pt x="18408" y="12994"/>
                      </a:cubicBezTo>
                      <a:cubicBezTo>
                        <a:pt x="16243" y="14077"/>
                        <a:pt x="18408" y="11911"/>
                        <a:pt x="17326" y="11911"/>
                      </a:cubicBezTo>
                      <a:lnTo>
                        <a:pt x="17326" y="11911"/>
                      </a:lnTo>
                      <a:cubicBezTo>
                        <a:pt x="16243" y="12994"/>
                        <a:pt x="16243" y="12994"/>
                        <a:pt x="16243" y="12994"/>
                      </a:cubicBezTo>
                      <a:cubicBezTo>
                        <a:pt x="17326" y="11911"/>
                        <a:pt x="17326" y="11911"/>
                        <a:pt x="17326" y="10828"/>
                      </a:cubicBezTo>
                      <a:cubicBezTo>
                        <a:pt x="16243" y="10828"/>
                        <a:pt x="14077" y="12994"/>
                        <a:pt x="14077" y="11911"/>
                      </a:cubicBezTo>
                      <a:cubicBezTo>
                        <a:pt x="16243" y="10828"/>
                        <a:pt x="15160" y="10828"/>
                        <a:pt x="16243" y="9746"/>
                      </a:cubicBezTo>
                      <a:cubicBezTo>
                        <a:pt x="14077" y="10828"/>
                        <a:pt x="15160" y="9746"/>
                        <a:pt x="14077" y="10828"/>
                      </a:cubicBezTo>
                      <a:cubicBezTo>
                        <a:pt x="14077" y="10828"/>
                        <a:pt x="14077" y="10828"/>
                        <a:pt x="14077" y="9746"/>
                      </a:cubicBezTo>
                      <a:cubicBezTo>
                        <a:pt x="14077" y="9746"/>
                        <a:pt x="14077" y="9746"/>
                        <a:pt x="14077" y="9746"/>
                      </a:cubicBezTo>
                      <a:lnTo>
                        <a:pt x="14077" y="9746"/>
                      </a:lnTo>
                      <a:cubicBezTo>
                        <a:pt x="14077" y="9746"/>
                        <a:pt x="14077" y="9746"/>
                        <a:pt x="14077" y="9746"/>
                      </a:cubicBezTo>
                      <a:cubicBezTo>
                        <a:pt x="14077" y="9746"/>
                        <a:pt x="12994" y="10828"/>
                        <a:pt x="12994" y="9746"/>
                      </a:cubicBezTo>
                      <a:cubicBezTo>
                        <a:pt x="12994" y="9746"/>
                        <a:pt x="14077" y="9746"/>
                        <a:pt x="14077" y="9746"/>
                      </a:cubicBezTo>
                      <a:cubicBezTo>
                        <a:pt x="14077" y="8663"/>
                        <a:pt x="10828" y="11911"/>
                        <a:pt x="11911" y="9746"/>
                      </a:cubicBezTo>
                      <a:cubicBezTo>
                        <a:pt x="10828" y="10828"/>
                        <a:pt x="10828" y="9746"/>
                        <a:pt x="8663" y="11911"/>
                      </a:cubicBezTo>
                      <a:cubicBezTo>
                        <a:pt x="9746" y="10828"/>
                        <a:pt x="10828" y="9746"/>
                        <a:pt x="9746" y="9746"/>
                      </a:cubicBezTo>
                      <a:cubicBezTo>
                        <a:pt x="7580" y="10828"/>
                        <a:pt x="9746" y="8663"/>
                        <a:pt x="8663" y="9746"/>
                      </a:cubicBezTo>
                      <a:cubicBezTo>
                        <a:pt x="10828" y="8663"/>
                        <a:pt x="8663" y="9746"/>
                        <a:pt x="10828" y="8663"/>
                      </a:cubicBezTo>
                      <a:cubicBezTo>
                        <a:pt x="10828" y="7580"/>
                        <a:pt x="8663" y="9746"/>
                        <a:pt x="8663" y="8663"/>
                      </a:cubicBezTo>
                      <a:cubicBezTo>
                        <a:pt x="8663" y="8663"/>
                        <a:pt x="9746" y="7580"/>
                        <a:pt x="9746" y="7580"/>
                      </a:cubicBezTo>
                      <a:cubicBezTo>
                        <a:pt x="8663" y="7580"/>
                        <a:pt x="7580" y="8663"/>
                        <a:pt x="8663" y="7580"/>
                      </a:cubicBezTo>
                      <a:lnTo>
                        <a:pt x="7580" y="8663"/>
                      </a:lnTo>
                      <a:cubicBezTo>
                        <a:pt x="7580" y="7580"/>
                        <a:pt x="7580" y="7580"/>
                        <a:pt x="8663" y="6497"/>
                      </a:cubicBezTo>
                      <a:lnTo>
                        <a:pt x="6497" y="7580"/>
                      </a:lnTo>
                      <a:cubicBezTo>
                        <a:pt x="8663" y="5414"/>
                        <a:pt x="5414" y="6497"/>
                        <a:pt x="3248" y="7580"/>
                      </a:cubicBezTo>
                      <a:cubicBezTo>
                        <a:pt x="3248" y="7580"/>
                        <a:pt x="3248" y="6497"/>
                        <a:pt x="4331" y="6497"/>
                      </a:cubicBezTo>
                      <a:cubicBezTo>
                        <a:pt x="4331" y="6497"/>
                        <a:pt x="5414" y="6497"/>
                        <a:pt x="5414" y="6497"/>
                      </a:cubicBezTo>
                      <a:cubicBezTo>
                        <a:pt x="5414" y="6497"/>
                        <a:pt x="6497" y="4331"/>
                        <a:pt x="4331" y="6497"/>
                      </a:cubicBezTo>
                      <a:cubicBezTo>
                        <a:pt x="3248" y="6497"/>
                        <a:pt x="5414" y="5414"/>
                        <a:pt x="5414" y="4331"/>
                      </a:cubicBezTo>
                      <a:cubicBezTo>
                        <a:pt x="2165" y="6497"/>
                        <a:pt x="6497" y="1083"/>
                        <a:pt x="2165" y="4331"/>
                      </a:cubicBezTo>
                      <a:cubicBezTo>
                        <a:pt x="2165" y="4331"/>
                        <a:pt x="2165" y="5414"/>
                        <a:pt x="2165" y="5414"/>
                      </a:cubicBezTo>
                      <a:cubicBezTo>
                        <a:pt x="1083" y="5414"/>
                        <a:pt x="1083" y="6497"/>
                        <a:pt x="1083" y="6497"/>
                      </a:cubicBezTo>
                      <a:cubicBezTo>
                        <a:pt x="1083" y="6497"/>
                        <a:pt x="2165" y="4331"/>
                        <a:pt x="1083" y="5414"/>
                      </a:cubicBezTo>
                      <a:lnTo>
                        <a:pt x="3248" y="3249"/>
                      </a:lnTo>
                      <a:cubicBezTo>
                        <a:pt x="8663" y="-1083"/>
                        <a:pt x="2165" y="3249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71" name="Полилиния: фигура 4070">
                  <a:extLst>
                    <a:ext uri="{FF2B5EF4-FFF2-40B4-BE49-F238E27FC236}">
                      <a16:creationId xmlns:a16="http://schemas.microsoft.com/office/drawing/2014/main" id="{175421EF-3E62-D29D-35DB-2345D25065CA}"/>
                    </a:ext>
                  </a:extLst>
                </p:cNvPr>
                <p:cNvSpPr/>
                <p:nvPr/>
              </p:nvSpPr>
              <p:spPr>
                <a:xfrm>
                  <a:off x="11597527" y="6590159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  <a:gd name="connsiteX3" fmla="*/ 0 w 1082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ubicBezTo>
                        <a:pt x="0" y="0"/>
                        <a:pt x="1083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72" name="Полилиния: фигура 4071">
                  <a:extLst>
                    <a:ext uri="{FF2B5EF4-FFF2-40B4-BE49-F238E27FC236}">
                      <a16:creationId xmlns:a16="http://schemas.microsoft.com/office/drawing/2014/main" id="{666CD5C2-E8F3-BABB-7343-3B5AE5EAC3A3}"/>
                    </a:ext>
                  </a:extLst>
                </p:cNvPr>
                <p:cNvSpPr/>
                <p:nvPr/>
              </p:nvSpPr>
              <p:spPr>
                <a:xfrm>
                  <a:off x="11597527" y="65901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73" name="Полилиния: фигура 4072">
                  <a:extLst>
                    <a:ext uri="{FF2B5EF4-FFF2-40B4-BE49-F238E27FC236}">
                      <a16:creationId xmlns:a16="http://schemas.microsoft.com/office/drawing/2014/main" id="{4433F36D-13AF-0C25-F410-53CBE8EA03AD}"/>
                    </a:ext>
                  </a:extLst>
                </p:cNvPr>
                <p:cNvSpPr/>
                <p:nvPr/>
              </p:nvSpPr>
              <p:spPr>
                <a:xfrm>
                  <a:off x="11592112" y="6585016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0" y="812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74" name="Полилиния: фигура 4073">
                  <a:extLst>
                    <a:ext uri="{FF2B5EF4-FFF2-40B4-BE49-F238E27FC236}">
                      <a16:creationId xmlns:a16="http://schemas.microsoft.com/office/drawing/2014/main" id="{E2B77ADF-E491-5551-0C6A-EB3E158A97B4}"/>
                    </a:ext>
                  </a:extLst>
                </p:cNvPr>
                <p:cNvSpPr/>
                <p:nvPr/>
              </p:nvSpPr>
              <p:spPr>
                <a:xfrm>
                  <a:off x="11591029" y="6585828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1083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75" name="Полилиния: фигура 4074">
                  <a:extLst>
                    <a:ext uri="{FF2B5EF4-FFF2-40B4-BE49-F238E27FC236}">
                      <a16:creationId xmlns:a16="http://schemas.microsoft.com/office/drawing/2014/main" id="{3796332A-5AC3-C419-796D-CF47A24F4F07}"/>
                    </a:ext>
                  </a:extLst>
                </p:cNvPr>
                <p:cNvSpPr/>
                <p:nvPr/>
              </p:nvSpPr>
              <p:spPr>
                <a:xfrm>
                  <a:off x="11579118" y="6579331"/>
                  <a:ext cx="13289" cy="9625"/>
                </a:xfrm>
                <a:custGeom>
                  <a:avLst/>
                  <a:gdLst>
                    <a:gd name="connsiteX0" fmla="*/ 4331 w 13289"/>
                    <a:gd name="connsiteY0" fmla="*/ 0 h 9625"/>
                    <a:gd name="connsiteX1" fmla="*/ 2165 w 13289"/>
                    <a:gd name="connsiteY1" fmla="*/ 1083 h 9625"/>
                    <a:gd name="connsiteX2" fmla="*/ 4331 w 13289"/>
                    <a:gd name="connsiteY2" fmla="*/ 0 h 9625"/>
                    <a:gd name="connsiteX3" fmla="*/ 0 w 13289"/>
                    <a:gd name="connsiteY3" fmla="*/ 1083 h 9625"/>
                    <a:gd name="connsiteX4" fmla="*/ 5414 w 13289"/>
                    <a:gd name="connsiteY4" fmla="*/ 4331 h 9625"/>
                    <a:gd name="connsiteX5" fmla="*/ 4331 w 13289"/>
                    <a:gd name="connsiteY5" fmla="*/ 5414 h 9625"/>
                    <a:gd name="connsiteX6" fmla="*/ 7580 w 13289"/>
                    <a:gd name="connsiteY6" fmla="*/ 5414 h 9625"/>
                    <a:gd name="connsiteX7" fmla="*/ 5414 w 13289"/>
                    <a:gd name="connsiteY7" fmla="*/ 6497 h 9625"/>
                    <a:gd name="connsiteX8" fmla="*/ 7580 w 13289"/>
                    <a:gd name="connsiteY8" fmla="*/ 6497 h 9625"/>
                    <a:gd name="connsiteX9" fmla="*/ 8663 w 13289"/>
                    <a:gd name="connsiteY9" fmla="*/ 5414 h 9625"/>
                    <a:gd name="connsiteX10" fmla="*/ 8663 w 13289"/>
                    <a:gd name="connsiteY10" fmla="*/ 6497 h 9625"/>
                    <a:gd name="connsiteX11" fmla="*/ 8663 w 13289"/>
                    <a:gd name="connsiteY11" fmla="*/ 6497 h 9625"/>
                    <a:gd name="connsiteX12" fmla="*/ 9746 w 13289"/>
                    <a:gd name="connsiteY12" fmla="*/ 7580 h 9625"/>
                    <a:gd name="connsiteX13" fmla="*/ 8663 w 13289"/>
                    <a:gd name="connsiteY13" fmla="*/ 7580 h 9625"/>
                    <a:gd name="connsiteX14" fmla="*/ 9746 w 13289"/>
                    <a:gd name="connsiteY14" fmla="*/ 7580 h 9625"/>
                    <a:gd name="connsiteX15" fmla="*/ 8663 w 13289"/>
                    <a:gd name="connsiteY15" fmla="*/ 8663 h 9625"/>
                    <a:gd name="connsiteX16" fmla="*/ 11911 w 13289"/>
                    <a:gd name="connsiteY16" fmla="*/ 8663 h 9625"/>
                    <a:gd name="connsiteX17" fmla="*/ 12994 w 13289"/>
                    <a:gd name="connsiteY17" fmla="*/ 7580 h 9625"/>
                    <a:gd name="connsiteX18" fmla="*/ 10828 w 13289"/>
                    <a:gd name="connsiteY18" fmla="*/ 7580 h 9625"/>
                    <a:gd name="connsiteX19" fmla="*/ 10828 w 13289"/>
                    <a:gd name="connsiteY19" fmla="*/ 7580 h 9625"/>
                    <a:gd name="connsiteX20" fmla="*/ 9746 w 13289"/>
                    <a:gd name="connsiteY20" fmla="*/ 7580 h 9625"/>
                    <a:gd name="connsiteX21" fmla="*/ 11911 w 13289"/>
                    <a:gd name="connsiteY21" fmla="*/ 6497 h 9625"/>
                    <a:gd name="connsiteX22" fmla="*/ 11911 w 13289"/>
                    <a:gd name="connsiteY22" fmla="*/ 4331 h 9625"/>
                    <a:gd name="connsiteX23" fmla="*/ 11911 w 13289"/>
                    <a:gd name="connsiteY23" fmla="*/ 4331 h 9625"/>
                    <a:gd name="connsiteX24" fmla="*/ 10828 w 13289"/>
                    <a:gd name="connsiteY24" fmla="*/ 4331 h 9625"/>
                    <a:gd name="connsiteX25" fmla="*/ 9746 w 13289"/>
                    <a:gd name="connsiteY25" fmla="*/ 5414 h 9625"/>
                    <a:gd name="connsiteX26" fmla="*/ 7580 w 13289"/>
                    <a:gd name="connsiteY26" fmla="*/ 6497 h 9625"/>
                    <a:gd name="connsiteX27" fmla="*/ 7580 w 13289"/>
                    <a:gd name="connsiteY27" fmla="*/ 6497 h 9625"/>
                    <a:gd name="connsiteX28" fmla="*/ 9746 w 13289"/>
                    <a:gd name="connsiteY28" fmla="*/ 5414 h 9625"/>
                    <a:gd name="connsiteX29" fmla="*/ 8663 w 13289"/>
                    <a:gd name="connsiteY29" fmla="*/ 5414 h 9625"/>
                    <a:gd name="connsiteX30" fmla="*/ 10828 w 13289"/>
                    <a:gd name="connsiteY30" fmla="*/ 3249 h 9625"/>
                    <a:gd name="connsiteX31" fmla="*/ 8663 w 13289"/>
                    <a:gd name="connsiteY31" fmla="*/ 4331 h 9625"/>
                    <a:gd name="connsiteX32" fmla="*/ 7580 w 13289"/>
                    <a:gd name="connsiteY32" fmla="*/ 2166 h 9625"/>
                    <a:gd name="connsiteX33" fmla="*/ 8663 w 13289"/>
                    <a:gd name="connsiteY33" fmla="*/ 1083 h 9625"/>
                    <a:gd name="connsiteX34" fmla="*/ 6497 w 13289"/>
                    <a:gd name="connsiteY34" fmla="*/ 2166 h 9625"/>
                    <a:gd name="connsiteX35" fmla="*/ 6497 w 13289"/>
                    <a:gd name="connsiteY35" fmla="*/ 0 h 9625"/>
                    <a:gd name="connsiteX36" fmla="*/ 5414 w 13289"/>
                    <a:gd name="connsiteY36" fmla="*/ 1083 h 9625"/>
                    <a:gd name="connsiteX37" fmla="*/ 4331 w 13289"/>
                    <a:gd name="connsiteY37" fmla="*/ 0 h 9625"/>
                    <a:gd name="connsiteX38" fmla="*/ 4331 w 13289"/>
                    <a:gd name="connsiteY38" fmla="*/ 0 h 9625"/>
                    <a:gd name="connsiteX39" fmla="*/ 2165 w 13289"/>
                    <a:gd name="connsiteY39" fmla="*/ 1083 h 9625"/>
                    <a:gd name="connsiteX40" fmla="*/ 4331 w 13289"/>
                    <a:gd name="connsiteY40" fmla="*/ 0 h 9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3289" h="9625">
                      <a:moveTo>
                        <a:pt x="4331" y="0"/>
                      </a:moveTo>
                      <a:lnTo>
                        <a:pt x="2165" y="1083"/>
                      </a:lnTo>
                      <a:cubicBezTo>
                        <a:pt x="2165" y="0"/>
                        <a:pt x="1083" y="0"/>
                        <a:pt x="4331" y="0"/>
                      </a:cubicBezTo>
                      <a:cubicBezTo>
                        <a:pt x="1083" y="1083"/>
                        <a:pt x="2165" y="-1083"/>
                        <a:pt x="0" y="1083"/>
                      </a:cubicBezTo>
                      <a:cubicBezTo>
                        <a:pt x="2165" y="2166"/>
                        <a:pt x="2165" y="4331"/>
                        <a:pt x="5414" y="4331"/>
                      </a:cubicBezTo>
                      <a:lnTo>
                        <a:pt x="4331" y="5414"/>
                      </a:lnTo>
                      <a:cubicBezTo>
                        <a:pt x="7580" y="4331"/>
                        <a:pt x="3248" y="8663"/>
                        <a:pt x="7580" y="5414"/>
                      </a:cubicBezTo>
                      <a:lnTo>
                        <a:pt x="5414" y="6497"/>
                      </a:lnTo>
                      <a:cubicBezTo>
                        <a:pt x="5414" y="7580"/>
                        <a:pt x="8663" y="4331"/>
                        <a:pt x="7580" y="6497"/>
                      </a:cubicBezTo>
                      <a:lnTo>
                        <a:pt x="8663" y="5414"/>
                      </a:lnTo>
                      <a:cubicBezTo>
                        <a:pt x="8663" y="5414"/>
                        <a:pt x="8663" y="5414"/>
                        <a:pt x="8663" y="6497"/>
                      </a:cubicBezTo>
                      <a:lnTo>
                        <a:pt x="8663" y="6497"/>
                      </a:lnTo>
                      <a:cubicBezTo>
                        <a:pt x="9746" y="6497"/>
                        <a:pt x="9746" y="6497"/>
                        <a:pt x="9746" y="7580"/>
                      </a:cubicBezTo>
                      <a:cubicBezTo>
                        <a:pt x="8663" y="8663"/>
                        <a:pt x="9746" y="7580"/>
                        <a:pt x="8663" y="7580"/>
                      </a:cubicBezTo>
                      <a:cubicBezTo>
                        <a:pt x="7580" y="8663"/>
                        <a:pt x="9746" y="7580"/>
                        <a:pt x="9746" y="7580"/>
                      </a:cubicBezTo>
                      <a:cubicBezTo>
                        <a:pt x="9746" y="8663"/>
                        <a:pt x="8663" y="8663"/>
                        <a:pt x="8663" y="8663"/>
                      </a:cubicBezTo>
                      <a:cubicBezTo>
                        <a:pt x="9746" y="8663"/>
                        <a:pt x="7580" y="10828"/>
                        <a:pt x="11911" y="8663"/>
                      </a:cubicBezTo>
                      <a:cubicBezTo>
                        <a:pt x="12994" y="8663"/>
                        <a:pt x="12994" y="7580"/>
                        <a:pt x="12994" y="7580"/>
                      </a:cubicBezTo>
                      <a:cubicBezTo>
                        <a:pt x="14077" y="6497"/>
                        <a:pt x="11911" y="7580"/>
                        <a:pt x="10828" y="7580"/>
                      </a:cubicBezTo>
                      <a:lnTo>
                        <a:pt x="10828" y="7580"/>
                      </a:lnTo>
                      <a:cubicBezTo>
                        <a:pt x="7580" y="9746"/>
                        <a:pt x="11911" y="6497"/>
                        <a:pt x="9746" y="7580"/>
                      </a:cubicBezTo>
                      <a:cubicBezTo>
                        <a:pt x="10828" y="6497"/>
                        <a:pt x="10828" y="6497"/>
                        <a:pt x="11911" y="6497"/>
                      </a:cubicBezTo>
                      <a:cubicBezTo>
                        <a:pt x="14077" y="4331"/>
                        <a:pt x="9746" y="7580"/>
                        <a:pt x="11911" y="4331"/>
                      </a:cubicBezTo>
                      <a:lnTo>
                        <a:pt x="11911" y="4331"/>
                      </a:lnTo>
                      <a:cubicBezTo>
                        <a:pt x="11911" y="4331"/>
                        <a:pt x="11911" y="4331"/>
                        <a:pt x="10828" y="4331"/>
                      </a:cubicBezTo>
                      <a:cubicBezTo>
                        <a:pt x="10828" y="4331"/>
                        <a:pt x="10828" y="5414"/>
                        <a:pt x="9746" y="5414"/>
                      </a:cubicBezTo>
                      <a:cubicBezTo>
                        <a:pt x="9746" y="5414"/>
                        <a:pt x="7580" y="6497"/>
                        <a:pt x="7580" y="6497"/>
                      </a:cubicBezTo>
                      <a:cubicBezTo>
                        <a:pt x="8663" y="5414"/>
                        <a:pt x="6497" y="6497"/>
                        <a:pt x="7580" y="6497"/>
                      </a:cubicBezTo>
                      <a:cubicBezTo>
                        <a:pt x="8663" y="5414"/>
                        <a:pt x="8663" y="5414"/>
                        <a:pt x="9746" y="5414"/>
                      </a:cubicBezTo>
                      <a:lnTo>
                        <a:pt x="8663" y="5414"/>
                      </a:lnTo>
                      <a:cubicBezTo>
                        <a:pt x="8663" y="5414"/>
                        <a:pt x="9746" y="4331"/>
                        <a:pt x="10828" y="3249"/>
                      </a:cubicBezTo>
                      <a:cubicBezTo>
                        <a:pt x="9746" y="4331"/>
                        <a:pt x="9746" y="4331"/>
                        <a:pt x="8663" y="4331"/>
                      </a:cubicBezTo>
                      <a:cubicBezTo>
                        <a:pt x="9746" y="3249"/>
                        <a:pt x="8663" y="2166"/>
                        <a:pt x="7580" y="2166"/>
                      </a:cubicBezTo>
                      <a:cubicBezTo>
                        <a:pt x="7580" y="2166"/>
                        <a:pt x="8663" y="1083"/>
                        <a:pt x="8663" y="1083"/>
                      </a:cubicBezTo>
                      <a:cubicBezTo>
                        <a:pt x="8663" y="1083"/>
                        <a:pt x="7580" y="1083"/>
                        <a:pt x="6497" y="2166"/>
                      </a:cubicBezTo>
                      <a:cubicBezTo>
                        <a:pt x="5414" y="2166"/>
                        <a:pt x="5414" y="1083"/>
                        <a:pt x="6497" y="0"/>
                      </a:cubicBezTo>
                      <a:lnTo>
                        <a:pt x="5414" y="1083"/>
                      </a:lnTo>
                      <a:cubicBezTo>
                        <a:pt x="3248" y="2166"/>
                        <a:pt x="5414" y="0"/>
                        <a:pt x="4331" y="0"/>
                      </a:cubicBezTo>
                      <a:lnTo>
                        <a:pt x="4331" y="0"/>
                      </a:lnTo>
                      <a:cubicBezTo>
                        <a:pt x="4331" y="0"/>
                        <a:pt x="1083" y="2166"/>
                        <a:pt x="2165" y="1083"/>
                      </a:cubicBezTo>
                      <a:cubicBezTo>
                        <a:pt x="2165" y="0"/>
                        <a:pt x="2165" y="1083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76" name="Полилиния: фигура 4075">
                  <a:extLst>
                    <a:ext uri="{FF2B5EF4-FFF2-40B4-BE49-F238E27FC236}">
                      <a16:creationId xmlns:a16="http://schemas.microsoft.com/office/drawing/2014/main" id="{66688AAF-0011-A43A-29FC-3C8AED2BD74D}"/>
                    </a:ext>
                  </a:extLst>
                </p:cNvPr>
                <p:cNvSpPr/>
                <p:nvPr/>
              </p:nvSpPr>
              <p:spPr>
                <a:xfrm>
                  <a:off x="11578035" y="6578248"/>
                  <a:ext cx="2165" cy="1564"/>
                </a:xfrm>
                <a:custGeom>
                  <a:avLst/>
                  <a:gdLst>
                    <a:gd name="connsiteX0" fmla="*/ 1083 w 2165"/>
                    <a:gd name="connsiteY0" fmla="*/ 1083 h 1564"/>
                    <a:gd name="connsiteX1" fmla="*/ 2165 w 2165"/>
                    <a:gd name="connsiteY1" fmla="*/ 0 h 1564"/>
                    <a:gd name="connsiteX2" fmla="*/ 0 w 2165"/>
                    <a:gd name="connsiteY2" fmla="*/ 1083 h 1564"/>
                    <a:gd name="connsiteX3" fmla="*/ 1083 w 2165"/>
                    <a:gd name="connsiteY3" fmla="*/ 1083 h 1564"/>
                    <a:gd name="connsiteX4" fmla="*/ 1083 w 2165"/>
                    <a:gd name="connsiteY4" fmla="*/ 1083 h 1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1564">
                      <a:moveTo>
                        <a:pt x="1083" y="1083"/>
                      </a:moveTo>
                      <a:lnTo>
                        <a:pt x="2165" y="0"/>
                      </a:lnTo>
                      <a:cubicBezTo>
                        <a:pt x="2165" y="0"/>
                        <a:pt x="0" y="1083"/>
                        <a:pt x="0" y="1083"/>
                      </a:cubicBezTo>
                      <a:cubicBezTo>
                        <a:pt x="0" y="1083"/>
                        <a:pt x="0" y="2166"/>
                        <a:pt x="1083" y="1083"/>
                      </a:cubicBezTo>
                      <a:cubicBezTo>
                        <a:pt x="1083" y="1083"/>
                        <a:pt x="1083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77" name="Полилиния: фигура 4076">
                  <a:extLst>
                    <a:ext uri="{FF2B5EF4-FFF2-40B4-BE49-F238E27FC236}">
                      <a16:creationId xmlns:a16="http://schemas.microsoft.com/office/drawing/2014/main" id="{0B6B6D7B-EC76-833A-68F5-6FCD806B0713}"/>
                    </a:ext>
                  </a:extLst>
                </p:cNvPr>
                <p:cNvSpPr/>
                <p:nvPr/>
              </p:nvSpPr>
              <p:spPr>
                <a:xfrm>
                  <a:off x="11573486" y="6572834"/>
                  <a:ext cx="7971" cy="6800"/>
                </a:xfrm>
                <a:custGeom>
                  <a:avLst/>
                  <a:gdLst>
                    <a:gd name="connsiteX0" fmla="*/ 3466 w 7971"/>
                    <a:gd name="connsiteY0" fmla="*/ 3249 h 6800"/>
                    <a:gd name="connsiteX1" fmla="*/ 2383 w 7971"/>
                    <a:gd name="connsiteY1" fmla="*/ 4331 h 6800"/>
                    <a:gd name="connsiteX2" fmla="*/ 3466 w 7971"/>
                    <a:gd name="connsiteY2" fmla="*/ 6497 h 6800"/>
                    <a:gd name="connsiteX3" fmla="*/ 5632 w 7971"/>
                    <a:gd name="connsiteY3" fmla="*/ 5414 h 6800"/>
                    <a:gd name="connsiteX4" fmla="*/ 4549 w 7971"/>
                    <a:gd name="connsiteY4" fmla="*/ 6497 h 6800"/>
                    <a:gd name="connsiteX5" fmla="*/ 6715 w 7971"/>
                    <a:gd name="connsiteY5" fmla="*/ 5414 h 6800"/>
                    <a:gd name="connsiteX6" fmla="*/ 5632 w 7971"/>
                    <a:gd name="connsiteY6" fmla="*/ 5414 h 6800"/>
                    <a:gd name="connsiteX7" fmla="*/ 6715 w 7971"/>
                    <a:gd name="connsiteY7" fmla="*/ 4331 h 6800"/>
                    <a:gd name="connsiteX8" fmla="*/ 6715 w 7971"/>
                    <a:gd name="connsiteY8" fmla="*/ 4331 h 6800"/>
                    <a:gd name="connsiteX9" fmla="*/ 7798 w 7971"/>
                    <a:gd name="connsiteY9" fmla="*/ 3249 h 6800"/>
                    <a:gd name="connsiteX10" fmla="*/ 4549 w 7971"/>
                    <a:gd name="connsiteY10" fmla="*/ 4331 h 6800"/>
                    <a:gd name="connsiteX11" fmla="*/ 6715 w 7971"/>
                    <a:gd name="connsiteY11" fmla="*/ 3249 h 6800"/>
                    <a:gd name="connsiteX12" fmla="*/ 6715 w 7971"/>
                    <a:gd name="connsiteY12" fmla="*/ 2166 h 6800"/>
                    <a:gd name="connsiteX13" fmla="*/ 5632 w 7971"/>
                    <a:gd name="connsiteY13" fmla="*/ 2166 h 6800"/>
                    <a:gd name="connsiteX14" fmla="*/ 3466 w 7971"/>
                    <a:gd name="connsiteY14" fmla="*/ 3249 h 6800"/>
                    <a:gd name="connsiteX15" fmla="*/ 5632 w 7971"/>
                    <a:gd name="connsiteY15" fmla="*/ 2166 h 6800"/>
                    <a:gd name="connsiteX16" fmla="*/ 3466 w 7971"/>
                    <a:gd name="connsiteY16" fmla="*/ 1083 h 6800"/>
                    <a:gd name="connsiteX17" fmla="*/ 1301 w 7971"/>
                    <a:gd name="connsiteY17" fmla="*/ 2166 h 6800"/>
                    <a:gd name="connsiteX18" fmla="*/ 3466 w 7971"/>
                    <a:gd name="connsiteY18" fmla="*/ 1083 h 6800"/>
                    <a:gd name="connsiteX19" fmla="*/ 3466 w 7971"/>
                    <a:gd name="connsiteY19" fmla="*/ 0 h 6800"/>
                    <a:gd name="connsiteX20" fmla="*/ 218 w 7971"/>
                    <a:gd name="connsiteY20" fmla="*/ 2166 h 6800"/>
                    <a:gd name="connsiteX21" fmla="*/ 3466 w 7971"/>
                    <a:gd name="connsiteY21" fmla="*/ 3249 h 6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971" h="6800">
                      <a:moveTo>
                        <a:pt x="3466" y="3249"/>
                      </a:moveTo>
                      <a:cubicBezTo>
                        <a:pt x="3466" y="3249"/>
                        <a:pt x="2383" y="4331"/>
                        <a:pt x="2383" y="4331"/>
                      </a:cubicBezTo>
                      <a:cubicBezTo>
                        <a:pt x="3466" y="5414"/>
                        <a:pt x="4549" y="5414"/>
                        <a:pt x="3466" y="6497"/>
                      </a:cubicBezTo>
                      <a:cubicBezTo>
                        <a:pt x="3466" y="7580"/>
                        <a:pt x="5632" y="5414"/>
                        <a:pt x="5632" y="5414"/>
                      </a:cubicBezTo>
                      <a:lnTo>
                        <a:pt x="4549" y="6497"/>
                      </a:lnTo>
                      <a:cubicBezTo>
                        <a:pt x="5632" y="6497"/>
                        <a:pt x="4549" y="7580"/>
                        <a:pt x="6715" y="5414"/>
                      </a:cubicBezTo>
                      <a:cubicBezTo>
                        <a:pt x="6715" y="5414"/>
                        <a:pt x="5632" y="6497"/>
                        <a:pt x="5632" y="5414"/>
                      </a:cubicBezTo>
                      <a:lnTo>
                        <a:pt x="6715" y="4331"/>
                      </a:lnTo>
                      <a:lnTo>
                        <a:pt x="6715" y="4331"/>
                      </a:lnTo>
                      <a:lnTo>
                        <a:pt x="7798" y="3249"/>
                      </a:lnTo>
                      <a:cubicBezTo>
                        <a:pt x="8881" y="2166"/>
                        <a:pt x="4549" y="5414"/>
                        <a:pt x="4549" y="4331"/>
                      </a:cubicBezTo>
                      <a:lnTo>
                        <a:pt x="6715" y="3249"/>
                      </a:lnTo>
                      <a:cubicBezTo>
                        <a:pt x="6715" y="3249"/>
                        <a:pt x="5632" y="3249"/>
                        <a:pt x="6715" y="2166"/>
                      </a:cubicBezTo>
                      <a:cubicBezTo>
                        <a:pt x="6715" y="2166"/>
                        <a:pt x="5632" y="3249"/>
                        <a:pt x="5632" y="2166"/>
                      </a:cubicBezTo>
                      <a:cubicBezTo>
                        <a:pt x="5632" y="2166"/>
                        <a:pt x="4549" y="3249"/>
                        <a:pt x="3466" y="3249"/>
                      </a:cubicBezTo>
                      <a:cubicBezTo>
                        <a:pt x="2383" y="4331"/>
                        <a:pt x="5632" y="3249"/>
                        <a:pt x="5632" y="2166"/>
                      </a:cubicBezTo>
                      <a:cubicBezTo>
                        <a:pt x="3466" y="3249"/>
                        <a:pt x="2383" y="2166"/>
                        <a:pt x="3466" y="1083"/>
                      </a:cubicBezTo>
                      <a:cubicBezTo>
                        <a:pt x="2383" y="2166"/>
                        <a:pt x="1301" y="3249"/>
                        <a:pt x="1301" y="2166"/>
                      </a:cubicBezTo>
                      <a:cubicBezTo>
                        <a:pt x="2383" y="1083"/>
                        <a:pt x="2383" y="1083"/>
                        <a:pt x="3466" y="1083"/>
                      </a:cubicBezTo>
                      <a:cubicBezTo>
                        <a:pt x="3466" y="1083"/>
                        <a:pt x="3466" y="0"/>
                        <a:pt x="3466" y="0"/>
                      </a:cubicBezTo>
                      <a:cubicBezTo>
                        <a:pt x="2383" y="1083"/>
                        <a:pt x="1301" y="2166"/>
                        <a:pt x="218" y="2166"/>
                      </a:cubicBezTo>
                      <a:cubicBezTo>
                        <a:pt x="-865" y="4331"/>
                        <a:pt x="2383" y="2166"/>
                        <a:pt x="3466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78" name="Полилиния: фигура 4077">
                  <a:extLst>
                    <a:ext uri="{FF2B5EF4-FFF2-40B4-BE49-F238E27FC236}">
                      <a16:creationId xmlns:a16="http://schemas.microsoft.com/office/drawing/2014/main" id="{57AE78A7-1919-F8EE-B950-38299D381E66}"/>
                    </a:ext>
                  </a:extLst>
                </p:cNvPr>
                <p:cNvSpPr/>
                <p:nvPr/>
              </p:nvSpPr>
              <p:spPr>
                <a:xfrm>
                  <a:off x="11574787" y="6576353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079" name="Рисунок 11">
                <a:extLst>
                  <a:ext uri="{FF2B5EF4-FFF2-40B4-BE49-F238E27FC236}">
                    <a16:creationId xmlns:a16="http://schemas.microsoft.com/office/drawing/2014/main" id="{0559B486-3C3D-576C-0892-91ED9C8A344A}"/>
                  </a:ext>
                </a:extLst>
              </p:cNvPr>
              <p:cNvGrpSpPr/>
              <p:nvPr/>
            </p:nvGrpSpPr>
            <p:grpSpPr>
              <a:xfrm>
                <a:off x="11626157" y="6572834"/>
                <a:ext cx="104559" cy="76881"/>
                <a:chOff x="11626157" y="6572834"/>
                <a:chExt cx="104559" cy="76881"/>
              </a:xfrm>
              <a:solidFill>
                <a:srgbClr val="000000"/>
              </a:solidFill>
            </p:grpSpPr>
            <p:sp>
              <p:nvSpPr>
                <p:cNvPr id="4080" name="Полилиния: фигура 4079">
                  <a:extLst>
                    <a:ext uri="{FF2B5EF4-FFF2-40B4-BE49-F238E27FC236}">
                      <a16:creationId xmlns:a16="http://schemas.microsoft.com/office/drawing/2014/main" id="{95A4EF4B-FEF3-69C7-0B89-BBC67DE11401}"/>
                    </a:ext>
                  </a:extLst>
                </p:cNvPr>
                <p:cNvSpPr/>
                <p:nvPr/>
              </p:nvSpPr>
              <p:spPr>
                <a:xfrm>
                  <a:off x="11728551" y="6648633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81" name="Полилиния: фигура 4080">
                  <a:extLst>
                    <a:ext uri="{FF2B5EF4-FFF2-40B4-BE49-F238E27FC236}">
                      <a16:creationId xmlns:a16="http://schemas.microsoft.com/office/drawing/2014/main" id="{764FE677-CA87-8653-59B3-52CF04E95DBC}"/>
                    </a:ext>
                  </a:extLst>
                </p:cNvPr>
                <p:cNvSpPr/>
                <p:nvPr/>
              </p:nvSpPr>
              <p:spPr>
                <a:xfrm>
                  <a:off x="11728551" y="6643219"/>
                  <a:ext cx="2165" cy="6496"/>
                </a:xfrm>
                <a:custGeom>
                  <a:avLst/>
                  <a:gdLst>
                    <a:gd name="connsiteX0" fmla="*/ 1083 w 2165"/>
                    <a:gd name="connsiteY0" fmla="*/ 0 h 6496"/>
                    <a:gd name="connsiteX1" fmla="*/ 1083 w 2165"/>
                    <a:gd name="connsiteY1" fmla="*/ 0 h 6496"/>
                    <a:gd name="connsiteX2" fmla="*/ 0 w 2165"/>
                    <a:gd name="connsiteY2" fmla="*/ 6497 h 6496"/>
                    <a:gd name="connsiteX3" fmla="*/ 2166 w 2165"/>
                    <a:gd name="connsiteY3" fmla="*/ 3249 h 6496"/>
                    <a:gd name="connsiteX4" fmla="*/ 1083 w 2165"/>
                    <a:gd name="connsiteY4" fmla="*/ 4331 h 6496"/>
                    <a:gd name="connsiteX5" fmla="*/ 2166 w 2165"/>
                    <a:gd name="connsiteY5" fmla="*/ 2166 h 6496"/>
                    <a:gd name="connsiteX6" fmla="*/ 1083 w 2165"/>
                    <a:gd name="connsiteY6" fmla="*/ 2166 h 6496"/>
                    <a:gd name="connsiteX7" fmla="*/ 1083 w 2165"/>
                    <a:gd name="connsiteY7" fmla="*/ 0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65" h="6496">
                      <a:moveTo>
                        <a:pt x="1083" y="0"/>
                      </a:moveTo>
                      <a:lnTo>
                        <a:pt x="1083" y="0"/>
                      </a:lnTo>
                      <a:cubicBezTo>
                        <a:pt x="0" y="5414"/>
                        <a:pt x="0" y="3249"/>
                        <a:pt x="0" y="6497"/>
                      </a:cubicBezTo>
                      <a:cubicBezTo>
                        <a:pt x="0" y="5414"/>
                        <a:pt x="1083" y="4331"/>
                        <a:pt x="2166" y="3249"/>
                      </a:cubicBezTo>
                      <a:cubicBezTo>
                        <a:pt x="2166" y="3249"/>
                        <a:pt x="1083" y="5414"/>
                        <a:pt x="1083" y="4331"/>
                      </a:cubicBezTo>
                      <a:cubicBezTo>
                        <a:pt x="1083" y="3249"/>
                        <a:pt x="2166" y="3249"/>
                        <a:pt x="2166" y="2166"/>
                      </a:cubicBezTo>
                      <a:cubicBezTo>
                        <a:pt x="2166" y="1083"/>
                        <a:pt x="2166" y="3249"/>
                        <a:pt x="1083" y="2166"/>
                      </a:cubicBez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82" name="Полилиния: фигура 4081">
                  <a:extLst>
                    <a:ext uri="{FF2B5EF4-FFF2-40B4-BE49-F238E27FC236}">
                      <a16:creationId xmlns:a16="http://schemas.microsoft.com/office/drawing/2014/main" id="{A3B71DD0-5CDE-81F9-18F7-21B3B607CCAA}"/>
                    </a:ext>
                  </a:extLst>
                </p:cNvPr>
                <p:cNvSpPr/>
                <p:nvPr/>
              </p:nvSpPr>
              <p:spPr>
                <a:xfrm>
                  <a:off x="11727468" y="6645385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2166 h 2165"/>
                    <a:gd name="connsiteX1" fmla="*/ 1083 w 1082"/>
                    <a:gd name="connsiteY1" fmla="*/ 0 h 2165"/>
                    <a:gd name="connsiteX2" fmla="*/ 0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2166"/>
                      </a:moveTo>
                      <a:cubicBezTo>
                        <a:pt x="0" y="1083"/>
                        <a:pt x="0" y="1083"/>
                        <a:pt x="1083" y="0"/>
                      </a:cubicBezTo>
                      <a:cubicBezTo>
                        <a:pt x="0" y="0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83" name="Полилиния: фигура 4082">
                  <a:extLst>
                    <a:ext uri="{FF2B5EF4-FFF2-40B4-BE49-F238E27FC236}">
                      <a16:creationId xmlns:a16="http://schemas.microsoft.com/office/drawing/2014/main" id="{7E83A582-25CC-73FD-32DF-E09294AD330F}"/>
                    </a:ext>
                  </a:extLst>
                </p:cNvPr>
                <p:cNvSpPr/>
                <p:nvPr/>
              </p:nvSpPr>
              <p:spPr>
                <a:xfrm>
                  <a:off x="11727468" y="6645385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cubicBezTo>
                        <a:pt x="0" y="2166"/>
                        <a:pt x="0" y="1083"/>
                        <a:pt x="0" y="0"/>
                      </a:cubicBezTo>
                      <a:lnTo>
                        <a:pt x="0" y="2166"/>
                      </a:ln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84" name="Полилиния: фигура 4083">
                  <a:extLst>
                    <a:ext uri="{FF2B5EF4-FFF2-40B4-BE49-F238E27FC236}">
                      <a16:creationId xmlns:a16="http://schemas.microsoft.com/office/drawing/2014/main" id="{DAED45CF-077E-806D-2A0F-ACE8A63F538A}"/>
                    </a:ext>
                  </a:extLst>
                </p:cNvPr>
                <p:cNvSpPr/>
                <p:nvPr/>
              </p:nvSpPr>
              <p:spPr>
                <a:xfrm>
                  <a:off x="11725302" y="664755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85" name="Полилиния: фигура 4084">
                  <a:extLst>
                    <a:ext uri="{FF2B5EF4-FFF2-40B4-BE49-F238E27FC236}">
                      <a16:creationId xmlns:a16="http://schemas.microsoft.com/office/drawing/2014/main" id="{0987807B-5E75-19A9-416C-6231149BC40B}"/>
                    </a:ext>
                  </a:extLst>
                </p:cNvPr>
                <p:cNvSpPr/>
                <p:nvPr/>
              </p:nvSpPr>
              <p:spPr>
                <a:xfrm>
                  <a:off x="11724821" y="6643219"/>
                  <a:ext cx="1563" cy="4812"/>
                </a:xfrm>
                <a:custGeom>
                  <a:avLst/>
                  <a:gdLst>
                    <a:gd name="connsiteX0" fmla="*/ 481 w 1563"/>
                    <a:gd name="connsiteY0" fmla="*/ 4331 h 4812"/>
                    <a:gd name="connsiteX1" fmla="*/ 481 w 1563"/>
                    <a:gd name="connsiteY1" fmla="*/ 4331 h 4812"/>
                    <a:gd name="connsiteX2" fmla="*/ 481 w 1563"/>
                    <a:gd name="connsiteY2" fmla="*/ 4331 h 4812"/>
                    <a:gd name="connsiteX3" fmla="*/ 1564 w 1563"/>
                    <a:gd name="connsiteY3" fmla="*/ 2166 h 4812"/>
                    <a:gd name="connsiteX4" fmla="*/ 1564 w 1563"/>
                    <a:gd name="connsiteY4" fmla="*/ 2166 h 4812"/>
                    <a:gd name="connsiteX5" fmla="*/ 1564 w 1563"/>
                    <a:gd name="connsiteY5" fmla="*/ 0 h 4812"/>
                    <a:gd name="connsiteX6" fmla="*/ 481 w 1563"/>
                    <a:gd name="connsiteY6" fmla="*/ 4331 h 4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63" h="4812">
                      <a:moveTo>
                        <a:pt x="481" y="4331"/>
                      </a:moveTo>
                      <a:cubicBezTo>
                        <a:pt x="-602" y="5414"/>
                        <a:pt x="481" y="4331"/>
                        <a:pt x="481" y="4331"/>
                      </a:cubicBezTo>
                      <a:cubicBezTo>
                        <a:pt x="481" y="4331"/>
                        <a:pt x="481" y="4331"/>
                        <a:pt x="481" y="4331"/>
                      </a:cubicBezTo>
                      <a:cubicBezTo>
                        <a:pt x="1564" y="3249"/>
                        <a:pt x="1564" y="1083"/>
                        <a:pt x="1564" y="2166"/>
                      </a:cubicBezTo>
                      <a:cubicBezTo>
                        <a:pt x="1564" y="2166"/>
                        <a:pt x="1564" y="3249"/>
                        <a:pt x="1564" y="2166"/>
                      </a:cubicBezTo>
                      <a:lnTo>
                        <a:pt x="1564" y="0"/>
                      </a:lnTo>
                      <a:cubicBezTo>
                        <a:pt x="1564" y="0"/>
                        <a:pt x="481" y="3249"/>
                        <a:pt x="481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86" name="Полилиния: фигура 4085">
                  <a:extLst>
                    <a:ext uri="{FF2B5EF4-FFF2-40B4-BE49-F238E27FC236}">
                      <a16:creationId xmlns:a16="http://schemas.microsoft.com/office/drawing/2014/main" id="{AFD89C11-A4F3-42FD-DFAC-40050CAC40AA}"/>
                    </a:ext>
                  </a:extLst>
                </p:cNvPr>
                <p:cNvSpPr/>
                <p:nvPr/>
              </p:nvSpPr>
              <p:spPr>
                <a:xfrm>
                  <a:off x="11725302" y="6646738"/>
                  <a:ext cx="481" cy="812"/>
                </a:xfrm>
                <a:custGeom>
                  <a:avLst/>
                  <a:gdLst>
                    <a:gd name="connsiteX0" fmla="*/ 0 w 481"/>
                    <a:gd name="connsiteY0" fmla="*/ 812 h 812"/>
                    <a:gd name="connsiteX1" fmla="*/ 0 w 481"/>
                    <a:gd name="connsiteY1" fmla="*/ 812 h 812"/>
                    <a:gd name="connsiteX2" fmla="*/ 0 w 481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1083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87" name="Полилиния: фигура 4086">
                  <a:extLst>
                    <a:ext uri="{FF2B5EF4-FFF2-40B4-BE49-F238E27FC236}">
                      <a16:creationId xmlns:a16="http://schemas.microsoft.com/office/drawing/2014/main" id="{49432979-A67B-3B57-3AAF-7E5897C63512}"/>
                    </a:ext>
                  </a:extLst>
                </p:cNvPr>
                <p:cNvSpPr/>
                <p:nvPr/>
              </p:nvSpPr>
              <p:spPr>
                <a:xfrm>
                  <a:off x="11726385" y="6646468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88" name="Полилиния: фигура 4087">
                  <a:extLst>
                    <a:ext uri="{FF2B5EF4-FFF2-40B4-BE49-F238E27FC236}">
                      <a16:creationId xmlns:a16="http://schemas.microsoft.com/office/drawing/2014/main" id="{6C95BF03-2EB2-F09F-E87F-6BBFB63574C9}"/>
                    </a:ext>
                  </a:extLst>
                </p:cNvPr>
                <p:cNvSpPr/>
                <p:nvPr/>
              </p:nvSpPr>
              <p:spPr>
                <a:xfrm>
                  <a:off x="11723136" y="6643219"/>
                  <a:ext cx="1082" cy="4331"/>
                </a:xfrm>
                <a:custGeom>
                  <a:avLst/>
                  <a:gdLst>
                    <a:gd name="connsiteX0" fmla="*/ 0 w 1082"/>
                    <a:gd name="connsiteY0" fmla="*/ 4331 h 4331"/>
                    <a:gd name="connsiteX1" fmla="*/ 1083 w 1082"/>
                    <a:gd name="connsiteY1" fmla="*/ 3249 h 4331"/>
                    <a:gd name="connsiteX2" fmla="*/ 1083 w 1082"/>
                    <a:gd name="connsiteY2" fmla="*/ 0 h 4331"/>
                    <a:gd name="connsiteX3" fmla="*/ 0 w 1082"/>
                    <a:gd name="connsiteY3" fmla="*/ 1083 h 4331"/>
                    <a:gd name="connsiteX4" fmla="*/ 0 w 1082"/>
                    <a:gd name="connsiteY4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4331">
                      <a:moveTo>
                        <a:pt x="0" y="4331"/>
                      </a:moveTo>
                      <a:cubicBezTo>
                        <a:pt x="1083" y="2166"/>
                        <a:pt x="1083" y="4331"/>
                        <a:pt x="1083" y="3249"/>
                      </a:cubicBezTo>
                      <a:cubicBezTo>
                        <a:pt x="1083" y="3249"/>
                        <a:pt x="1083" y="1083"/>
                        <a:pt x="1083" y="0"/>
                      </a:cubicBezTo>
                      <a:lnTo>
                        <a:pt x="0" y="1083"/>
                      </a:lnTo>
                      <a:cubicBezTo>
                        <a:pt x="1083" y="0"/>
                        <a:pt x="0" y="2166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89" name="Полилиния: фигура 4088">
                  <a:extLst>
                    <a:ext uri="{FF2B5EF4-FFF2-40B4-BE49-F238E27FC236}">
                      <a16:creationId xmlns:a16="http://schemas.microsoft.com/office/drawing/2014/main" id="{29566260-3BC9-0D49-2E47-B7C7053B0090}"/>
                    </a:ext>
                  </a:extLst>
                </p:cNvPr>
                <p:cNvSpPr/>
                <p:nvPr/>
              </p:nvSpPr>
              <p:spPr>
                <a:xfrm>
                  <a:off x="11724219" y="663997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90" name="Полилиния: фигура 4089">
                  <a:extLst>
                    <a:ext uri="{FF2B5EF4-FFF2-40B4-BE49-F238E27FC236}">
                      <a16:creationId xmlns:a16="http://schemas.microsoft.com/office/drawing/2014/main" id="{9A1705A6-487A-ED87-E397-F6DDCF4B57F0}"/>
                    </a:ext>
                  </a:extLst>
                </p:cNvPr>
                <p:cNvSpPr/>
                <p:nvPr/>
              </p:nvSpPr>
              <p:spPr>
                <a:xfrm>
                  <a:off x="11720971" y="6637805"/>
                  <a:ext cx="4331" cy="6496"/>
                </a:xfrm>
                <a:custGeom>
                  <a:avLst/>
                  <a:gdLst>
                    <a:gd name="connsiteX0" fmla="*/ 0 w 4331"/>
                    <a:gd name="connsiteY0" fmla="*/ 5414 h 6496"/>
                    <a:gd name="connsiteX1" fmla="*/ 2166 w 4331"/>
                    <a:gd name="connsiteY1" fmla="*/ 3249 h 6496"/>
                    <a:gd name="connsiteX2" fmla="*/ 1083 w 4331"/>
                    <a:gd name="connsiteY2" fmla="*/ 5414 h 6496"/>
                    <a:gd name="connsiteX3" fmla="*/ 2166 w 4331"/>
                    <a:gd name="connsiteY3" fmla="*/ 4331 h 6496"/>
                    <a:gd name="connsiteX4" fmla="*/ 1083 w 4331"/>
                    <a:gd name="connsiteY4" fmla="*/ 6497 h 6496"/>
                    <a:gd name="connsiteX5" fmla="*/ 3249 w 4331"/>
                    <a:gd name="connsiteY5" fmla="*/ 4331 h 6496"/>
                    <a:gd name="connsiteX6" fmla="*/ 3249 w 4331"/>
                    <a:gd name="connsiteY6" fmla="*/ 6497 h 6496"/>
                    <a:gd name="connsiteX7" fmla="*/ 4332 w 4331"/>
                    <a:gd name="connsiteY7" fmla="*/ 3249 h 6496"/>
                    <a:gd name="connsiteX8" fmla="*/ 3249 w 4331"/>
                    <a:gd name="connsiteY8" fmla="*/ 3249 h 6496"/>
                    <a:gd name="connsiteX9" fmla="*/ 4332 w 4331"/>
                    <a:gd name="connsiteY9" fmla="*/ 2166 h 6496"/>
                    <a:gd name="connsiteX10" fmla="*/ 3249 w 4331"/>
                    <a:gd name="connsiteY10" fmla="*/ 0 h 6496"/>
                    <a:gd name="connsiteX11" fmla="*/ 0 w 4331"/>
                    <a:gd name="connsiteY11" fmla="*/ 5414 h 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4331" h="6496">
                      <a:moveTo>
                        <a:pt x="0" y="5414"/>
                      </a:moveTo>
                      <a:lnTo>
                        <a:pt x="2166" y="3249"/>
                      </a:lnTo>
                      <a:cubicBezTo>
                        <a:pt x="2166" y="4331"/>
                        <a:pt x="1083" y="5414"/>
                        <a:pt x="1083" y="5414"/>
                      </a:cubicBezTo>
                      <a:cubicBezTo>
                        <a:pt x="1083" y="6497"/>
                        <a:pt x="2166" y="4331"/>
                        <a:pt x="2166" y="4331"/>
                      </a:cubicBezTo>
                      <a:cubicBezTo>
                        <a:pt x="1083" y="6497"/>
                        <a:pt x="1083" y="4331"/>
                        <a:pt x="1083" y="6497"/>
                      </a:cubicBezTo>
                      <a:cubicBezTo>
                        <a:pt x="1083" y="6497"/>
                        <a:pt x="2166" y="6497"/>
                        <a:pt x="3249" y="4331"/>
                      </a:cubicBezTo>
                      <a:lnTo>
                        <a:pt x="3249" y="6497"/>
                      </a:lnTo>
                      <a:lnTo>
                        <a:pt x="4332" y="3249"/>
                      </a:lnTo>
                      <a:cubicBezTo>
                        <a:pt x="4332" y="2166"/>
                        <a:pt x="3249" y="5414"/>
                        <a:pt x="3249" y="3249"/>
                      </a:cubicBezTo>
                      <a:cubicBezTo>
                        <a:pt x="3249" y="2166"/>
                        <a:pt x="4332" y="2166"/>
                        <a:pt x="4332" y="2166"/>
                      </a:cubicBezTo>
                      <a:cubicBezTo>
                        <a:pt x="4332" y="2166"/>
                        <a:pt x="4332" y="0"/>
                        <a:pt x="3249" y="0"/>
                      </a:cubicBezTo>
                      <a:cubicBezTo>
                        <a:pt x="2166" y="0"/>
                        <a:pt x="0" y="4331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91" name="Полилиния: фигура 4090">
                  <a:extLst>
                    <a:ext uri="{FF2B5EF4-FFF2-40B4-BE49-F238E27FC236}">
                      <a16:creationId xmlns:a16="http://schemas.microsoft.com/office/drawing/2014/main" id="{B1F85340-DA34-980A-F487-FFDC541710BD}"/>
                    </a:ext>
                  </a:extLst>
                </p:cNvPr>
                <p:cNvSpPr/>
                <p:nvPr/>
              </p:nvSpPr>
              <p:spPr>
                <a:xfrm>
                  <a:off x="11720971" y="6639970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92" name="Полилиния: фигура 4091">
                  <a:extLst>
                    <a:ext uri="{FF2B5EF4-FFF2-40B4-BE49-F238E27FC236}">
                      <a16:creationId xmlns:a16="http://schemas.microsoft.com/office/drawing/2014/main" id="{C436FC70-DCFC-5F7F-2092-8CA43CC2FE10}"/>
                    </a:ext>
                  </a:extLst>
                </p:cNvPr>
                <p:cNvSpPr/>
                <p:nvPr/>
              </p:nvSpPr>
              <p:spPr>
                <a:xfrm>
                  <a:off x="11717722" y="6638255"/>
                  <a:ext cx="3551" cy="4964"/>
                </a:xfrm>
                <a:custGeom>
                  <a:avLst/>
                  <a:gdLst>
                    <a:gd name="connsiteX0" fmla="*/ 1083 w 3551"/>
                    <a:gd name="connsiteY0" fmla="*/ 4964 h 4964"/>
                    <a:gd name="connsiteX1" fmla="*/ 2166 w 3551"/>
                    <a:gd name="connsiteY1" fmla="*/ 3881 h 4964"/>
                    <a:gd name="connsiteX2" fmla="*/ 1083 w 3551"/>
                    <a:gd name="connsiteY2" fmla="*/ 4964 h 4964"/>
                    <a:gd name="connsiteX3" fmla="*/ 3248 w 3551"/>
                    <a:gd name="connsiteY3" fmla="*/ 2799 h 4964"/>
                    <a:gd name="connsiteX4" fmla="*/ 2166 w 3551"/>
                    <a:gd name="connsiteY4" fmla="*/ 3881 h 4964"/>
                    <a:gd name="connsiteX5" fmla="*/ 3248 w 3551"/>
                    <a:gd name="connsiteY5" fmla="*/ 633 h 4964"/>
                    <a:gd name="connsiteX6" fmla="*/ 3248 w 3551"/>
                    <a:gd name="connsiteY6" fmla="*/ 1716 h 4964"/>
                    <a:gd name="connsiteX7" fmla="*/ 1083 w 3551"/>
                    <a:gd name="connsiteY7" fmla="*/ 1716 h 4964"/>
                    <a:gd name="connsiteX8" fmla="*/ 1083 w 3551"/>
                    <a:gd name="connsiteY8" fmla="*/ 2799 h 4964"/>
                    <a:gd name="connsiteX9" fmla="*/ 0 w 3551"/>
                    <a:gd name="connsiteY9" fmla="*/ 3881 h 4964"/>
                    <a:gd name="connsiteX10" fmla="*/ 1083 w 3551"/>
                    <a:gd name="connsiteY10" fmla="*/ 4964 h 4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551" h="4964">
                      <a:moveTo>
                        <a:pt x="1083" y="4964"/>
                      </a:moveTo>
                      <a:lnTo>
                        <a:pt x="2166" y="3881"/>
                      </a:lnTo>
                      <a:cubicBezTo>
                        <a:pt x="2166" y="3881"/>
                        <a:pt x="2166" y="4964"/>
                        <a:pt x="1083" y="4964"/>
                      </a:cubicBezTo>
                      <a:cubicBezTo>
                        <a:pt x="2166" y="3881"/>
                        <a:pt x="3248" y="2799"/>
                        <a:pt x="3248" y="2799"/>
                      </a:cubicBezTo>
                      <a:cubicBezTo>
                        <a:pt x="4331" y="633"/>
                        <a:pt x="2166" y="2799"/>
                        <a:pt x="2166" y="3881"/>
                      </a:cubicBezTo>
                      <a:cubicBezTo>
                        <a:pt x="2166" y="2799"/>
                        <a:pt x="2166" y="2799"/>
                        <a:pt x="3248" y="633"/>
                      </a:cubicBezTo>
                      <a:cubicBezTo>
                        <a:pt x="3248" y="633"/>
                        <a:pt x="3248" y="1716"/>
                        <a:pt x="3248" y="1716"/>
                      </a:cubicBezTo>
                      <a:cubicBezTo>
                        <a:pt x="3248" y="-1533"/>
                        <a:pt x="2166" y="633"/>
                        <a:pt x="1083" y="1716"/>
                      </a:cubicBezTo>
                      <a:cubicBezTo>
                        <a:pt x="1083" y="1716"/>
                        <a:pt x="1083" y="2799"/>
                        <a:pt x="1083" y="2799"/>
                      </a:cubicBezTo>
                      <a:lnTo>
                        <a:pt x="0" y="3881"/>
                      </a:lnTo>
                      <a:cubicBezTo>
                        <a:pt x="0" y="4964"/>
                        <a:pt x="0" y="4964"/>
                        <a:pt x="1083" y="496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93" name="Полилиния: фигура 4092">
                  <a:extLst>
                    <a:ext uri="{FF2B5EF4-FFF2-40B4-BE49-F238E27FC236}">
                      <a16:creationId xmlns:a16="http://schemas.microsoft.com/office/drawing/2014/main" id="{99ED9E58-DD90-ADAA-791C-8942199A6DF7}"/>
                    </a:ext>
                  </a:extLst>
                </p:cNvPr>
                <p:cNvSpPr/>
                <p:nvPr/>
              </p:nvSpPr>
              <p:spPr>
                <a:xfrm>
                  <a:off x="11719888" y="664430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94" name="Полилиния: фигура 4093">
                  <a:extLst>
                    <a:ext uri="{FF2B5EF4-FFF2-40B4-BE49-F238E27FC236}">
                      <a16:creationId xmlns:a16="http://schemas.microsoft.com/office/drawing/2014/main" id="{1CA084D1-633D-3B2A-43E9-E97950290C77}"/>
                    </a:ext>
                  </a:extLst>
                </p:cNvPr>
                <p:cNvSpPr/>
                <p:nvPr/>
              </p:nvSpPr>
              <p:spPr>
                <a:xfrm>
                  <a:off x="11718805" y="6639489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481"/>
                        <a:pt x="0" y="481"/>
                      </a:cubicBezTo>
                      <a:cubicBezTo>
                        <a:pt x="0" y="481"/>
                        <a:pt x="0" y="-602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95" name="Полилиния: фигура 4094">
                  <a:extLst>
                    <a:ext uri="{FF2B5EF4-FFF2-40B4-BE49-F238E27FC236}">
                      <a16:creationId xmlns:a16="http://schemas.microsoft.com/office/drawing/2014/main" id="{525646A7-A7BC-510A-E930-FB0AF519CC09}"/>
                    </a:ext>
                  </a:extLst>
                </p:cNvPr>
                <p:cNvSpPr/>
                <p:nvPr/>
              </p:nvSpPr>
              <p:spPr>
                <a:xfrm>
                  <a:off x="11717722" y="664213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96" name="Полилиния: фигура 4095">
                  <a:extLst>
                    <a:ext uri="{FF2B5EF4-FFF2-40B4-BE49-F238E27FC236}">
                      <a16:creationId xmlns:a16="http://schemas.microsoft.com/office/drawing/2014/main" id="{D9F74ADF-00C2-8190-F0B7-EC2237C06073}"/>
                    </a:ext>
                  </a:extLst>
                </p:cNvPr>
                <p:cNvSpPr/>
                <p:nvPr/>
              </p:nvSpPr>
              <p:spPr>
                <a:xfrm>
                  <a:off x="11700397" y="6629142"/>
                  <a:ext cx="19491" cy="12132"/>
                </a:xfrm>
                <a:custGeom>
                  <a:avLst/>
                  <a:gdLst>
                    <a:gd name="connsiteX0" fmla="*/ 3249 w 19491"/>
                    <a:gd name="connsiteY0" fmla="*/ 2166 h 12132"/>
                    <a:gd name="connsiteX1" fmla="*/ 3249 w 19491"/>
                    <a:gd name="connsiteY1" fmla="*/ 3249 h 12132"/>
                    <a:gd name="connsiteX2" fmla="*/ 1083 w 19491"/>
                    <a:gd name="connsiteY2" fmla="*/ 4331 h 12132"/>
                    <a:gd name="connsiteX3" fmla="*/ 0 w 19491"/>
                    <a:gd name="connsiteY3" fmla="*/ 6497 h 12132"/>
                    <a:gd name="connsiteX4" fmla="*/ 2166 w 19491"/>
                    <a:gd name="connsiteY4" fmla="*/ 6497 h 12132"/>
                    <a:gd name="connsiteX5" fmla="*/ 1083 w 19491"/>
                    <a:gd name="connsiteY5" fmla="*/ 7580 h 12132"/>
                    <a:gd name="connsiteX6" fmla="*/ 4331 w 19491"/>
                    <a:gd name="connsiteY6" fmla="*/ 7580 h 12132"/>
                    <a:gd name="connsiteX7" fmla="*/ 6497 w 19491"/>
                    <a:gd name="connsiteY7" fmla="*/ 7580 h 12132"/>
                    <a:gd name="connsiteX8" fmla="*/ 12994 w 19491"/>
                    <a:gd name="connsiteY8" fmla="*/ 10828 h 12132"/>
                    <a:gd name="connsiteX9" fmla="*/ 14077 w 19491"/>
                    <a:gd name="connsiteY9" fmla="*/ 8663 h 12132"/>
                    <a:gd name="connsiteX10" fmla="*/ 14077 w 19491"/>
                    <a:gd name="connsiteY10" fmla="*/ 10828 h 12132"/>
                    <a:gd name="connsiteX11" fmla="*/ 14077 w 19491"/>
                    <a:gd name="connsiteY11" fmla="*/ 10828 h 12132"/>
                    <a:gd name="connsiteX12" fmla="*/ 16243 w 19491"/>
                    <a:gd name="connsiteY12" fmla="*/ 11911 h 12132"/>
                    <a:gd name="connsiteX13" fmla="*/ 17326 w 19491"/>
                    <a:gd name="connsiteY13" fmla="*/ 8663 h 12132"/>
                    <a:gd name="connsiteX14" fmla="*/ 17326 w 19491"/>
                    <a:gd name="connsiteY14" fmla="*/ 11911 h 12132"/>
                    <a:gd name="connsiteX15" fmla="*/ 18408 w 19491"/>
                    <a:gd name="connsiteY15" fmla="*/ 9746 h 12132"/>
                    <a:gd name="connsiteX16" fmla="*/ 18408 w 19491"/>
                    <a:gd name="connsiteY16" fmla="*/ 7580 h 12132"/>
                    <a:gd name="connsiteX17" fmla="*/ 19491 w 19491"/>
                    <a:gd name="connsiteY17" fmla="*/ 6497 h 12132"/>
                    <a:gd name="connsiteX18" fmla="*/ 14077 w 19491"/>
                    <a:gd name="connsiteY18" fmla="*/ 8663 h 12132"/>
                    <a:gd name="connsiteX19" fmla="*/ 15160 w 19491"/>
                    <a:gd name="connsiteY19" fmla="*/ 7580 h 12132"/>
                    <a:gd name="connsiteX20" fmla="*/ 12994 w 19491"/>
                    <a:gd name="connsiteY20" fmla="*/ 5414 h 12132"/>
                    <a:gd name="connsiteX21" fmla="*/ 10828 w 19491"/>
                    <a:gd name="connsiteY21" fmla="*/ 7580 h 12132"/>
                    <a:gd name="connsiteX22" fmla="*/ 10828 w 19491"/>
                    <a:gd name="connsiteY22" fmla="*/ 6497 h 12132"/>
                    <a:gd name="connsiteX23" fmla="*/ 9746 w 19491"/>
                    <a:gd name="connsiteY23" fmla="*/ 7580 h 12132"/>
                    <a:gd name="connsiteX24" fmla="*/ 9746 w 19491"/>
                    <a:gd name="connsiteY24" fmla="*/ 5414 h 12132"/>
                    <a:gd name="connsiteX25" fmla="*/ 7580 w 19491"/>
                    <a:gd name="connsiteY25" fmla="*/ 8663 h 12132"/>
                    <a:gd name="connsiteX26" fmla="*/ 8663 w 19491"/>
                    <a:gd name="connsiteY26" fmla="*/ 3249 h 12132"/>
                    <a:gd name="connsiteX27" fmla="*/ 7580 w 19491"/>
                    <a:gd name="connsiteY27" fmla="*/ 5414 h 12132"/>
                    <a:gd name="connsiteX28" fmla="*/ 6497 w 19491"/>
                    <a:gd name="connsiteY28" fmla="*/ 6497 h 12132"/>
                    <a:gd name="connsiteX29" fmla="*/ 7580 w 19491"/>
                    <a:gd name="connsiteY29" fmla="*/ 3249 h 12132"/>
                    <a:gd name="connsiteX30" fmla="*/ 5414 w 19491"/>
                    <a:gd name="connsiteY30" fmla="*/ 4331 h 12132"/>
                    <a:gd name="connsiteX31" fmla="*/ 4331 w 19491"/>
                    <a:gd name="connsiteY31" fmla="*/ 5414 h 12132"/>
                    <a:gd name="connsiteX32" fmla="*/ 3249 w 19491"/>
                    <a:gd name="connsiteY32" fmla="*/ 3249 h 12132"/>
                    <a:gd name="connsiteX33" fmla="*/ 5414 w 19491"/>
                    <a:gd name="connsiteY33" fmla="*/ 1083 h 12132"/>
                    <a:gd name="connsiteX34" fmla="*/ 5414 w 19491"/>
                    <a:gd name="connsiteY34" fmla="*/ 0 h 12132"/>
                    <a:gd name="connsiteX35" fmla="*/ 2166 w 19491"/>
                    <a:gd name="connsiteY35" fmla="*/ 2166 h 12132"/>
                    <a:gd name="connsiteX36" fmla="*/ 3249 w 19491"/>
                    <a:gd name="connsiteY36" fmla="*/ 2166 h 12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9491" h="12132">
                      <a:moveTo>
                        <a:pt x="3249" y="2166"/>
                      </a:moveTo>
                      <a:cubicBezTo>
                        <a:pt x="3249" y="3249"/>
                        <a:pt x="2166" y="3249"/>
                        <a:pt x="3249" y="3249"/>
                      </a:cubicBezTo>
                      <a:cubicBezTo>
                        <a:pt x="2166" y="4331"/>
                        <a:pt x="2166" y="4331"/>
                        <a:pt x="1083" y="4331"/>
                      </a:cubicBezTo>
                      <a:cubicBezTo>
                        <a:pt x="1083" y="5414"/>
                        <a:pt x="0" y="5414"/>
                        <a:pt x="0" y="6497"/>
                      </a:cubicBezTo>
                      <a:cubicBezTo>
                        <a:pt x="0" y="6497"/>
                        <a:pt x="1083" y="5414"/>
                        <a:pt x="2166" y="6497"/>
                      </a:cubicBezTo>
                      <a:cubicBezTo>
                        <a:pt x="2166" y="6497"/>
                        <a:pt x="2166" y="7580"/>
                        <a:pt x="1083" y="7580"/>
                      </a:cubicBezTo>
                      <a:cubicBezTo>
                        <a:pt x="2166" y="7580"/>
                        <a:pt x="4331" y="6497"/>
                        <a:pt x="4331" y="7580"/>
                      </a:cubicBezTo>
                      <a:cubicBezTo>
                        <a:pt x="4331" y="8663"/>
                        <a:pt x="5414" y="7580"/>
                        <a:pt x="6497" y="7580"/>
                      </a:cubicBezTo>
                      <a:cubicBezTo>
                        <a:pt x="8663" y="9746"/>
                        <a:pt x="10828" y="8663"/>
                        <a:pt x="12994" y="10828"/>
                      </a:cubicBezTo>
                      <a:lnTo>
                        <a:pt x="14077" y="8663"/>
                      </a:lnTo>
                      <a:cubicBezTo>
                        <a:pt x="14077" y="9746"/>
                        <a:pt x="14077" y="8663"/>
                        <a:pt x="14077" y="10828"/>
                      </a:cubicBezTo>
                      <a:cubicBezTo>
                        <a:pt x="14077" y="10828"/>
                        <a:pt x="14077" y="10828"/>
                        <a:pt x="14077" y="10828"/>
                      </a:cubicBezTo>
                      <a:cubicBezTo>
                        <a:pt x="14077" y="12994"/>
                        <a:pt x="15160" y="10828"/>
                        <a:pt x="16243" y="11911"/>
                      </a:cubicBezTo>
                      <a:cubicBezTo>
                        <a:pt x="16243" y="11911"/>
                        <a:pt x="17326" y="9746"/>
                        <a:pt x="17326" y="8663"/>
                      </a:cubicBezTo>
                      <a:cubicBezTo>
                        <a:pt x="16243" y="11911"/>
                        <a:pt x="18408" y="8663"/>
                        <a:pt x="17326" y="11911"/>
                      </a:cubicBezTo>
                      <a:cubicBezTo>
                        <a:pt x="17326" y="12994"/>
                        <a:pt x="18408" y="9746"/>
                        <a:pt x="18408" y="9746"/>
                      </a:cubicBezTo>
                      <a:cubicBezTo>
                        <a:pt x="19491" y="7580"/>
                        <a:pt x="18408" y="8663"/>
                        <a:pt x="18408" y="7580"/>
                      </a:cubicBezTo>
                      <a:cubicBezTo>
                        <a:pt x="19491" y="6497"/>
                        <a:pt x="18408" y="8663"/>
                        <a:pt x="19491" y="6497"/>
                      </a:cubicBezTo>
                      <a:cubicBezTo>
                        <a:pt x="18408" y="5414"/>
                        <a:pt x="15160" y="7580"/>
                        <a:pt x="14077" y="8663"/>
                      </a:cubicBezTo>
                      <a:lnTo>
                        <a:pt x="15160" y="7580"/>
                      </a:lnTo>
                      <a:cubicBezTo>
                        <a:pt x="14077" y="8663"/>
                        <a:pt x="12994" y="7580"/>
                        <a:pt x="12994" y="5414"/>
                      </a:cubicBezTo>
                      <a:cubicBezTo>
                        <a:pt x="11911" y="6497"/>
                        <a:pt x="11911" y="4331"/>
                        <a:pt x="10828" y="7580"/>
                      </a:cubicBezTo>
                      <a:cubicBezTo>
                        <a:pt x="10828" y="6497"/>
                        <a:pt x="10828" y="6497"/>
                        <a:pt x="10828" y="6497"/>
                      </a:cubicBezTo>
                      <a:lnTo>
                        <a:pt x="9746" y="7580"/>
                      </a:lnTo>
                      <a:cubicBezTo>
                        <a:pt x="9746" y="7580"/>
                        <a:pt x="9746" y="5414"/>
                        <a:pt x="9746" y="5414"/>
                      </a:cubicBezTo>
                      <a:cubicBezTo>
                        <a:pt x="9746" y="6497"/>
                        <a:pt x="8663" y="7580"/>
                        <a:pt x="7580" y="8663"/>
                      </a:cubicBezTo>
                      <a:cubicBezTo>
                        <a:pt x="7580" y="6497"/>
                        <a:pt x="7580" y="5414"/>
                        <a:pt x="8663" y="3249"/>
                      </a:cubicBezTo>
                      <a:cubicBezTo>
                        <a:pt x="8663" y="3249"/>
                        <a:pt x="8663" y="4331"/>
                        <a:pt x="7580" y="5414"/>
                      </a:cubicBezTo>
                      <a:cubicBezTo>
                        <a:pt x="7580" y="4331"/>
                        <a:pt x="6497" y="6497"/>
                        <a:pt x="6497" y="6497"/>
                      </a:cubicBezTo>
                      <a:cubicBezTo>
                        <a:pt x="6497" y="6497"/>
                        <a:pt x="7580" y="4331"/>
                        <a:pt x="7580" y="3249"/>
                      </a:cubicBezTo>
                      <a:cubicBezTo>
                        <a:pt x="7580" y="2166"/>
                        <a:pt x="5414" y="5414"/>
                        <a:pt x="5414" y="4331"/>
                      </a:cubicBezTo>
                      <a:lnTo>
                        <a:pt x="4331" y="5414"/>
                      </a:lnTo>
                      <a:cubicBezTo>
                        <a:pt x="3249" y="5414"/>
                        <a:pt x="4331" y="3249"/>
                        <a:pt x="3249" y="3249"/>
                      </a:cubicBezTo>
                      <a:cubicBezTo>
                        <a:pt x="4331" y="1083"/>
                        <a:pt x="4331" y="2166"/>
                        <a:pt x="5414" y="1083"/>
                      </a:cubicBezTo>
                      <a:cubicBezTo>
                        <a:pt x="5414" y="1083"/>
                        <a:pt x="5414" y="0"/>
                        <a:pt x="5414" y="0"/>
                      </a:cubicBezTo>
                      <a:cubicBezTo>
                        <a:pt x="4331" y="1083"/>
                        <a:pt x="3249" y="2166"/>
                        <a:pt x="2166" y="2166"/>
                      </a:cubicBezTo>
                      <a:cubicBezTo>
                        <a:pt x="4331" y="2166"/>
                        <a:pt x="3249" y="2166"/>
                        <a:pt x="3249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97" name="Полилиния: фигура 4096">
                  <a:extLst>
                    <a:ext uri="{FF2B5EF4-FFF2-40B4-BE49-F238E27FC236}">
                      <a16:creationId xmlns:a16="http://schemas.microsoft.com/office/drawing/2014/main" id="{4296ACB4-98D8-C988-CE08-E6B04936F518}"/>
                    </a:ext>
                  </a:extLst>
                </p:cNvPr>
                <p:cNvSpPr/>
                <p:nvPr/>
              </p:nvSpPr>
              <p:spPr>
                <a:xfrm>
                  <a:off x="11705811" y="6630496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  <a:gd name="connsiteX3" fmla="*/ 0 w 812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0" y="812"/>
                        <a:pt x="1083" y="-271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cubicBezTo>
                        <a:pt x="0" y="-271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98" name="Полилиния: фигура 4097">
                  <a:extLst>
                    <a:ext uri="{FF2B5EF4-FFF2-40B4-BE49-F238E27FC236}">
                      <a16:creationId xmlns:a16="http://schemas.microsoft.com/office/drawing/2014/main" id="{CFA2420C-556E-5C8B-29EB-1A668595E008}"/>
                    </a:ext>
                  </a:extLst>
                </p:cNvPr>
                <p:cNvSpPr/>
                <p:nvPr/>
              </p:nvSpPr>
              <p:spPr>
                <a:xfrm>
                  <a:off x="11703645" y="663130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099" name="Полилиния: фигура 4098">
                  <a:extLst>
                    <a:ext uri="{FF2B5EF4-FFF2-40B4-BE49-F238E27FC236}">
                      <a16:creationId xmlns:a16="http://schemas.microsoft.com/office/drawing/2014/main" id="{CB2E0257-58E0-8CB8-B26A-B1431B525C31}"/>
                    </a:ext>
                  </a:extLst>
                </p:cNvPr>
                <p:cNvSpPr/>
                <p:nvPr/>
              </p:nvSpPr>
              <p:spPr>
                <a:xfrm>
                  <a:off x="11704728" y="663780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00" name="Полилиния: фигура 4099">
                  <a:extLst>
                    <a:ext uri="{FF2B5EF4-FFF2-40B4-BE49-F238E27FC236}">
                      <a16:creationId xmlns:a16="http://schemas.microsoft.com/office/drawing/2014/main" id="{DC4791DC-73AF-DF05-4284-0F648AC68B2D}"/>
                    </a:ext>
                  </a:extLst>
                </p:cNvPr>
                <p:cNvSpPr/>
                <p:nvPr/>
              </p:nvSpPr>
              <p:spPr>
                <a:xfrm>
                  <a:off x="11707977" y="6631308"/>
                  <a:ext cx="481" cy="2165"/>
                </a:xfrm>
                <a:custGeom>
                  <a:avLst/>
                  <a:gdLst>
                    <a:gd name="connsiteX0" fmla="*/ 0 w 481"/>
                    <a:gd name="connsiteY0" fmla="*/ 0 h 2165"/>
                    <a:gd name="connsiteX1" fmla="*/ 0 w 481"/>
                    <a:gd name="connsiteY1" fmla="*/ 2166 h 2165"/>
                    <a:gd name="connsiteX2" fmla="*/ 0 w 481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2165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2166"/>
                      </a:cubicBezTo>
                      <a:cubicBezTo>
                        <a:pt x="0" y="1083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01" name="Полилиния: фигура 4100">
                  <a:extLst>
                    <a:ext uri="{FF2B5EF4-FFF2-40B4-BE49-F238E27FC236}">
                      <a16:creationId xmlns:a16="http://schemas.microsoft.com/office/drawing/2014/main" id="{7F66FE54-F58F-2EB9-D856-FAC8389AAFB5}"/>
                    </a:ext>
                  </a:extLst>
                </p:cNvPr>
                <p:cNvSpPr/>
                <p:nvPr/>
              </p:nvSpPr>
              <p:spPr>
                <a:xfrm>
                  <a:off x="11711225" y="6634827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02" name="Полилиния: фигура 4101">
                  <a:extLst>
                    <a:ext uri="{FF2B5EF4-FFF2-40B4-BE49-F238E27FC236}">
                      <a16:creationId xmlns:a16="http://schemas.microsoft.com/office/drawing/2014/main" id="{0FCFD7B5-1ECA-0E5E-377C-3A5DD885D367}"/>
                    </a:ext>
                  </a:extLst>
                </p:cNvPr>
                <p:cNvSpPr/>
                <p:nvPr/>
              </p:nvSpPr>
              <p:spPr>
                <a:xfrm>
                  <a:off x="11704728" y="6630225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03" name="Полилиния: фигура 4102">
                  <a:extLst>
                    <a:ext uri="{FF2B5EF4-FFF2-40B4-BE49-F238E27FC236}">
                      <a16:creationId xmlns:a16="http://schemas.microsoft.com/office/drawing/2014/main" id="{DC736DB3-E63E-63F2-EF41-2035CB548D69}"/>
                    </a:ext>
                  </a:extLst>
                </p:cNvPr>
                <p:cNvSpPr/>
                <p:nvPr/>
              </p:nvSpPr>
              <p:spPr>
                <a:xfrm>
                  <a:off x="11691431" y="6628829"/>
                  <a:ext cx="11131" cy="6809"/>
                </a:xfrm>
                <a:custGeom>
                  <a:avLst/>
                  <a:gdLst>
                    <a:gd name="connsiteX0" fmla="*/ 303 w 11131"/>
                    <a:gd name="connsiteY0" fmla="*/ 3561 h 6809"/>
                    <a:gd name="connsiteX1" fmla="*/ 1386 w 11131"/>
                    <a:gd name="connsiteY1" fmla="*/ 5727 h 6809"/>
                    <a:gd name="connsiteX2" fmla="*/ 4635 w 11131"/>
                    <a:gd name="connsiteY2" fmla="*/ 2478 h 6809"/>
                    <a:gd name="connsiteX3" fmla="*/ 2469 w 11131"/>
                    <a:gd name="connsiteY3" fmla="*/ 5727 h 6809"/>
                    <a:gd name="connsiteX4" fmla="*/ 6800 w 11131"/>
                    <a:gd name="connsiteY4" fmla="*/ 4644 h 6809"/>
                    <a:gd name="connsiteX5" fmla="*/ 5717 w 11131"/>
                    <a:gd name="connsiteY5" fmla="*/ 5727 h 6809"/>
                    <a:gd name="connsiteX6" fmla="*/ 8966 w 11131"/>
                    <a:gd name="connsiteY6" fmla="*/ 2478 h 6809"/>
                    <a:gd name="connsiteX7" fmla="*/ 6800 w 11131"/>
                    <a:gd name="connsiteY7" fmla="*/ 6810 h 6809"/>
                    <a:gd name="connsiteX8" fmla="*/ 6800 w 11131"/>
                    <a:gd name="connsiteY8" fmla="*/ 6810 h 6809"/>
                    <a:gd name="connsiteX9" fmla="*/ 8966 w 11131"/>
                    <a:gd name="connsiteY9" fmla="*/ 6810 h 6809"/>
                    <a:gd name="connsiteX10" fmla="*/ 10049 w 11131"/>
                    <a:gd name="connsiteY10" fmla="*/ 4644 h 6809"/>
                    <a:gd name="connsiteX11" fmla="*/ 11132 w 11131"/>
                    <a:gd name="connsiteY11" fmla="*/ 2478 h 6809"/>
                    <a:gd name="connsiteX12" fmla="*/ 8966 w 11131"/>
                    <a:gd name="connsiteY12" fmla="*/ 3561 h 6809"/>
                    <a:gd name="connsiteX13" fmla="*/ 10049 w 11131"/>
                    <a:gd name="connsiteY13" fmla="*/ 2478 h 6809"/>
                    <a:gd name="connsiteX14" fmla="*/ 8966 w 11131"/>
                    <a:gd name="connsiteY14" fmla="*/ 3561 h 6809"/>
                    <a:gd name="connsiteX15" fmla="*/ 10049 w 11131"/>
                    <a:gd name="connsiteY15" fmla="*/ 2478 h 6809"/>
                    <a:gd name="connsiteX16" fmla="*/ 8966 w 11131"/>
                    <a:gd name="connsiteY16" fmla="*/ 3561 h 6809"/>
                    <a:gd name="connsiteX17" fmla="*/ 8966 w 11131"/>
                    <a:gd name="connsiteY17" fmla="*/ 3561 h 6809"/>
                    <a:gd name="connsiteX18" fmla="*/ 7883 w 11131"/>
                    <a:gd name="connsiteY18" fmla="*/ 4644 h 6809"/>
                    <a:gd name="connsiteX19" fmla="*/ 8966 w 11131"/>
                    <a:gd name="connsiteY19" fmla="*/ 2478 h 6809"/>
                    <a:gd name="connsiteX20" fmla="*/ 7883 w 11131"/>
                    <a:gd name="connsiteY20" fmla="*/ 3561 h 6809"/>
                    <a:gd name="connsiteX21" fmla="*/ 7883 w 11131"/>
                    <a:gd name="connsiteY21" fmla="*/ 313 h 6809"/>
                    <a:gd name="connsiteX22" fmla="*/ 6800 w 11131"/>
                    <a:gd name="connsiteY22" fmla="*/ 1396 h 6809"/>
                    <a:gd name="connsiteX23" fmla="*/ 7883 w 11131"/>
                    <a:gd name="connsiteY23" fmla="*/ 313 h 6809"/>
                    <a:gd name="connsiteX24" fmla="*/ 5717 w 11131"/>
                    <a:gd name="connsiteY24" fmla="*/ 3561 h 6809"/>
                    <a:gd name="connsiteX25" fmla="*/ 6800 w 11131"/>
                    <a:gd name="connsiteY25" fmla="*/ 313 h 6809"/>
                    <a:gd name="connsiteX26" fmla="*/ 4635 w 11131"/>
                    <a:gd name="connsiteY26" fmla="*/ 313 h 6809"/>
                    <a:gd name="connsiteX27" fmla="*/ 4635 w 11131"/>
                    <a:gd name="connsiteY27" fmla="*/ 313 h 6809"/>
                    <a:gd name="connsiteX28" fmla="*/ 2469 w 11131"/>
                    <a:gd name="connsiteY28" fmla="*/ 1396 h 6809"/>
                    <a:gd name="connsiteX29" fmla="*/ 2469 w 11131"/>
                    <a:gd name="connsiteY29" fmla="*/ 2478 h 6809"/>
                    <a:gd name="connsiteX30" fmla="*/ 1386 w 11131"/>
                    <a:gd name="connsiteY30" fmla="*/ 3561 h 6809"/>
                    <a:gd name="connsiteX31" fmla="*/ 1386 w 11131"/>
                    <a:gd name="connsiteY31" fmla="*/ 2478 h 6809"/>
                    <a:gd name="connsiteX32" fmla="*/ 303 w 11131"/>
                    <a:gd name="connsiteY32" fmla="*/ 3561 h 6809"/>
                    <a:gd name="connsiteX33" fmla="*/ 1386 w 11131"/>
                    <a:gd name="connsiteY33" fmla="*/ 1396 h 6809"/>
                    <a:gd name="connsiteX34" fmla="*/ 303 w 11131"/>
                    <a:gd name="connsiteY34" fmla="*/ 3561 h 6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11131" h="6809">
                      <a:moveTo>
                        <a:pt x="303" y="3561"/>
                      </a:moveTo>
                      <a:cubicBezTo>
                        <a:pt x="-780" y="5727"/>
                        <a:pt x="1386" y="4644"/>
                        <a:pt x="1386" y="5727"/>
                      </a:cubicBezTo>
                      <a:cubicBezTo>
                        <a:pt x="2469" y="5727"/>
                        <a:pt x="3552" y="2478"/>
                        <a:pt x="4635" y="2478"/>
                      </a:cubicBezTo>
                      <a:lnTo>
                        <a:pt x="2469" y="5727"/>
                      </a:lnTo>
                      <a:cubicBezTo>
                        <a:pt x="3552" y="5727"/>
                        <a:pt x="4635" y="7892"/>
                        <a:pt x="6800" y="4644"/>
                      </a:cubicBezTo>
                      <a:cubicBezTo>
                        <a:pt x="6800" y="4644"/>
                        <a:pt x="6800" y="5727"/>
                        <a:pt x="5717" y="5727"/>
                      </a:cubicBezTo>
                      <a:cubicBezTo>
                        <a:pt x="6800" y="5727"/>
                        <a:pt x="8966" y="1396"/>
                        <a:pt x="8966" y="2478"/>
                      </a:cubicBezTo>
                      <a:cubicBezTo>
                        <a:pt x="6800" y="4644"/>
                        <a:pt x="7883" y="4644"/>
                        <a:pt x="6800" y="6810"/>
                      </a:cubicBezTo>
                      <a:lnTo>
                        <a:pt x="6800" y="6810"/>
                      </a:lnTo>
                      <a:cubicBezTo>
                        <a:pt x="7883" y="6810"/>
                        <a:pt x="8966" y="5727"/>
                        <a:pt x="8966" y="6810"/>
                      </a:cubicBezTo>
                      <a:cubicBezTo>
                        <a:pt x="8966" y="5727"/>
                        <a:pt x="10049" y="4644"/>
                        <a:pt x="10049" y="4644"/>
                      </a:cubicBezTo>
                      <a:cubicBezTo>
                        <a:pt x="10049" y="4644"/>
                        <a:pt x="11132" y="3561"/>
                        <a:pt x="11132" y="2478"/>
                      </a:cubicBezTo>
                      <a:cubicBezTo>
                        <a:pt x="10049" y="3561"/>
                        <a:pt x="10049" y="2478"/>
                        <a:pt x="8966" y="3561"/>
                      </a:cubicBezTo>
                      <a:cubicBezTo>
                        <a:pt x="8966" y="2478"/>
                        <a:pt x="8966" y="3561"/>
                        <a:pt x="10049" y="2478"/>
                      </a:cubicBezTo>
                      <a:lnTo>
                        <a:pt x="8966" y="3561"/>
                      </a:lnTo>
                      <a:cubicBezTo>
                        <a:pt x="8966" y="3561"/>
                        <a:pt x="10049" y="2478"/>
                        <a:pt x="10049" y="2478"/>
                      </a:cubicBezTo>
                      <a:cubicBezTo>
                        <a:pt x="10049" y="3561"/>
                        <a:pt x="8966" y="3561"/>
                        <a:pt x="8966" y="3561"/>
                      </a:cubicBezTo>
                      <a:lnTo>
                        <a:pt x="8966" y="3561"/>
                      </a:lnTo>
                      <a:cubicBezTo>
                        <a:pt x="8966" y="3561"/>
                        <a:pt x="8966" y="3561"/>
                        <a:pt x="7883" y="4644"/>
                      </a:cubicBezTo>
                      <a:lnTo>
                        <a:pt x="8966" y="2478"/>
                      </a:lnTo>
                      <a:lnTo>
                        <a:pt x="7883" y="3561"/>
                      </a:lnTo>
                      <a:cubicBezTo>
                        <a:pt x="7883" y="2478"/>
                        <a:pt x="8966" y="-770"/>
                        <a:pt x="7883" y="313"/>
                      </a:cubicBezTo>
                      <a:cubicBezTo>
                        <a:pt x="7883" y="313"/>
                        <a:pt x="6800" y="1396"/>
                        <a:pt x="6800" y="1396"/>
                      </a:cubicBezTo>
                      <a:cubicBezTo>
                        <a:pt x="6800" y="2478"/>
                        <a:pt x="7883" y="313"/>
                        <a:pt x="7883" y="313"/>
                      </a:cubicBezTo>
                      <a:cubicBezTo>
                        <a:pt x="6800" y="1396"/>
                        <a:pt x="5717" y="2478"/>
                        <a:pt x="5717" y="3561"/>
                      </a:cubicBezTo>
                      <a:cubicBezTo>
                        <a:pt x="5717" y="1396"/>
                        <a:pt x="4635" y="3561"/>
                        <a:pt x="6800" y="313"/>
                      </a:cubicBezTo>
                      <a:cubicBezTo>
                        <a:pt x="6800" y="-770"/>
                        <a:pt x="5717" y="1396"/>
                        <a:pt x="4635" y="313"/>
                      </a:cubicBezTo>
                      <a:lnTo>
                        <a:pt x="4635" y="313"/>
                      </a:lnTo>
                      <a:cubicBezTo>
                        <a:pt x="3552" y="2478"/>
                        <a:pt x="4635" y="-770"/>
                        <a:pt x="2469" y="1396"/>
                      </a:cubicBezTo>
                      <a:lnTo>
                        <a:pt x="2469" y="2478"/>
                      </a:lnTo>
                      <a:cubicBezTo>
                        <a:pt x="1386" y="3561"/>
                        <a:pt x="1386" y="3561"/>
                        <a:pt x="1386" y="3561"/>
                      </a:cubicBezTo>
                      <a:cubicBezTo>
                        <a:pt x="1386" y="3561"/>
                        <a:pt x="1386" y="3561"/>
                        <a:pt x="1386" y="2478"/>
                      </a:cubicBezTo>
                      <a:cubicBezTo>
                        <a:pt x="1386" y="2478"/>
                        <a:pt x="1386" y="1396"/>
                        <a:pt x="303" y="3561"/>
                      </a:cubicBezTo>
                      <a:cubicBezTo>
                        <a:pt x="303" y="3561"/>
                        <a:pt x="1386" y="2478"/>
                        <a:pt x="1386" y="1396"/>
                      </a:cubicBezTo>
                      <a:cubicBezTo>
                        <a:pt x="1386" y="2478"/>
                        <a:pt x="1386" y="3561"/>
                        <a:pt x="303" y="356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04" name="Полилиния: фигура 4103">
                  <a:extLst>
                    <a:ext uri="{FF2B5EF4-FFF2-40B4-BE49-F238E27FC236}">
                      <a16:creationId xmlns:a16="http://schemas.microsoft.com/office/drawing/2014/main" id="{A4F3CDFE-36F7-291C-BEA8-BFFF9607B1E7}"/>
                    </a:ext>
                  </a:extLst>
                </p:cNvPr>
                <p:cNvSpPr/>
                <p:nvPr/>
              </p:nvSpPr>
              <p:spPr>
                <a:xfrm>
                  <a:off x="11700998" y="6630225"/>
                  <a:ext cx="481" cy="0"/>
                </a:xfrm>
                <a:custGeom>
                  <a:avLst/>
                  <a:gdLst>
                    <a:gd name="connsiteX0" fmla="*/ 481 w 481"/>
                    <a:gd name="connsiteY0" fmla="*/ 0 h 0"/>
                    <a:gd name="connsiteX1" fmla="*/ 481 w 481"/>
                    <a:gd name="connsiteY1" fmla="*/ 0 h 0"/>
                    <a:gd name="connsiteX2" fmla="*/ 481 w 481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05" name="Полилиния: фигура 4104">
                  <a:extLst>
                    <a:ext uri="{FF2B5EF4-FFF2-40B4-BE49-F238E27FC236}">
                      <a16:creationId xmlns:a16="http://schemas.microsoft.com/office/drawing/2014/main" id="{78AA8C54-E8CB-77BA-6156-3B9C649F0C6F}"/>
                    </a:ext>
                  </a:extLst>
                </p:cNvPr>
                <p:cNvSpPr/>
                <p:nvPr/>
              </p:nvSpPr>
              <p:spPr>
                <a:xfrm>
                  <a:off x="11686320" y="6624811"/>
                  <a:ext cx="8886" cy="8662"/>
                </a:xfrm>
                <a:custGeom>
                  <a:avLst/>
                  <a:gdLst>
                    <a:gd name="connsiteX0" fmla="*/ 5414 w 8886"/>
                    <a:gd name="connsiteY0" fmla="*/ 3248 h 8662"/>
                    <a:gd name="connsiteX1" fmla="*/ 6497 w 8886"/>
                    <a:gd name="connsiteY1" fmla="*/ 1083 h 8662"/>
                    <a:gd name="connsiteX2" fmla="*/ 4331 w 8886"/>
                    <a:gd name="connsiteY2" fmla="*/ 4331 h 8662"/>
                    <a:gd name="connsiteX3" fmla="*/ 3248 w 8886"/>
                    <a:gd name="connsiteY3" fmla="*/ 4331 h 8662"/>
                    <a:gd name="connsiteX4" fmla="*/ 5414 w 8886"/>
                    <a:gd name="connsiteY4" fmla="*/ 1083 h 8662"/>
                    <a:gd name="connsiteX5" fmla="*/ 5414 w 8886"/>
                    <a:gd name="connsiteY5" fmla="*/ 0 h 8662"/>
                    <a:gd name="connsiteX6" fmla="*/ 4331 w 8886"/>
                    <a:gd name="connsiteY6" fmla="*/ 2166 h 8662"/>
                    <a:gd name="connsiteX7" fmla="*/ 3248 w 8886"/>
                    <a:gd name="connsiteY7" fmla="*/ 3248 h 8662"/>
                    <a:gd name="connsiteX8" fmla="*/ 4331 w 8886"/>
                    <a:gd name="connsiteY8" fmla="*/ 3248 h 8662"/>
                    <a:gd name="connsiteX9" fmla="*/ 5414 w 8886"/>
                    <a:gd name="connsiteY9" fmla="*/ 1083 h 8662"/>
                    <a:gd name="connsiteX10" fmla="*/ 0 w 8886"/>
                    <a:gd name="connsiteY10" fmla="*/ 5414 h 8662"/>
                    <a:gd name="connsiteX11" fmla="*/ 1083 w 8886"/>
                    <a:gd name="connsiteY11" fmla="*/ 5414 h 8662"/>
                    <a:gd name="connsiteX12" fmla="*/ 3248 w 8886"/>
                    <a:gd name="connsiteY12" fmla="*/ 3248 h 8662"/>
                    <a:gd name="connsiteX13" fmla="*/ 3248 w 8886"/>
                    <a:gd name="connsiteY13" fmla="*/ 4331 h 8662"/>
                    <a:gd name="connsiteX14" fmla="*/ 2165 w 8886"/>
                    <a:gd name="connsiteY14" fmla="*/ 5414 h 8662"/>
                    <a:gd name="connsiteX15" fmla="*/ 6497 w 8886"/>
                    <a:gd name="connsiteY15" fmla="*/ 8663 h 8662"/>
                    <a:gd name="connsiteX16" fmla="*/ 6497 w 8886"/>
                    <a:gd name="connsiteY16" fmla="*/ 8663 h 8662"/>
                    <a:gd name="connsiteX17" fmla="*/ 7580 w 8886"/>
                    <a:gd name="connsiteY17" fmla="*/ 7580 h 8662"/>
                    <a:gd name="connsiteX18" fmla="*/ 5414 w 8886"/>
                    <a:gd name="connsiteY18" fmla="*/ 3248 h 8662"/>
                    <a:gd name="connsiteX19" fmla="*/ 5414 w 8886"/>
                    <a:gd name="connsiteY19" fmla="*/ 3248 h 8662"/>
                    <a:gd name="connsiteX20" fmla="*/ 7580 w 8886"/>
                    <a:gd name="connsiteY20" fmla="*/ 2166 h 8662"/>
                    <a:gd name="connsiteX21" fmla="*/ 8663 w 8886"/>
                    <a:gd name="connsiteY21" fmla="*/ 2166 h 8662"/>
                    <a:gd name="connsiteX22" fmla="*/ 7580 w 8886"/>
                    <a:gd name="connsiteY22" fmla="*/ 1083 h 8662"/>
                    <a:gd name="connsiteX23" fmla="*/ 5414 w 8886"/>
                    <a:gd name="connsiteY23" fmla="*/ 3248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886" h="8662">
                      <a:moveTo>
                        <a:pt x="5414" y="3248"/>
                      </a:moveTo>
                      <a:cubicBezTo>
                        <a:pt x="5414" y="2166"/>
                        <a:pt x="6497" y="2166"/>
                        <a:pt x="6497" y="1083"/>
                      </a:cubicBezTo>
                      <a:cubicBezTo>
                        <a:pt x="5414" y="2166"/>
                        <a:pt x="5414" y="3248"/>
                        <a:pt x="4331" y="4331"/>
                      </a:cubicBezTo>
                      <a:cubicBezTo>
                        <a:pt x="4331" y="3248"/>
                        <a:pt x="3248" y="4331"/>
                        <a:pt x="3248" y="4331"/>
                      </a:cubicBezTo>
                      <a:cubicBezTo>
                        <a:pt x="4331" y="3248"/>
                        <a:pt x="5414" y="1083"/>
                        <a:pt x="5414" y="1083"/>
                      </a:cubicBezTo>
                      <a:cubicBezTo>
                        <a:pt x="5414" y="1083"/>
                        <a:pt x="5414" y="0"/>
                        <a:pt x="5414" y="0"/>
                      </a:cubicBezTo>
                      <a:cubicBezTo>
                        <a:pt x="5414" y="1083"/>
                        <a:pt x="4331" y="0"/>
                        <a:pt x="4331" y="2166"/>
                      </a:cubicBezTo>
                      <a:cubicBezTo>
                        <a:pt x="3248" y="3248"/>
                        <a:pt x="2165" y="3248"/>
                        <a:pt x="3248" y="3248"/>
                      </a:cubicBezTo>
                      <a:cubicBezTo>
                        <a:pt x="4331" y="2166"/>
                        <a:pt x="4331" y="3248"/>
                        <a:pt x="4331" y="3248"/>
                      </a:cubicBezTo>
                      <a:cubicBezTo>
                        <a:pt x="5414" y="2166"/>
                        <a:pt x="4331" y="2166"/>
                        <a:pt x="5414" y="1083"/>
                      </a:cubicBezTo>
                      <a:cubicBezTo>
                        <a:pt x="3248" y="3248"/>
                        <a:pt x="2165" y="1083"/>
                        <a:pt x="0" y="5414"/>
                      </a:cubicBezTo>
                      <a:cubicBezTo>
                        <a:pt x="0" y="6497"/>
                        <a:pt x="0" y="5414"/>
                        <a:pt x="1083" y="5414"/>
                      </a:cubicBezTo>
                      <a:cubicBezTo>
                        <a:pt x="1083" y="4331"/>
                        <a:pt x="2165" y="3248"/>
                        <a:pt x="3248" y="3248"/>
                      </a:cubicBezTo>
                      <a:cubicBezTo>
                        <a:pt x="3248" y="4331"/>
                        <a:pt x="4331" y="3248"/>
                        <a:pt x="3248" y="4331"/>
                      </a:cubicBezTo>
                      <a:lnTo>
                        <a:pt x="2165" y="5414"/>
                      </a:lnTo>
                      <a:cubicBezTo>
                        <a:pt x="3248" y="6497"/>
                        <a:pt x="4331" y="7580"/>
                        <a:pt x="6497" y="8663"/>
                      </a:cubicBezTo>
                      <a:lnTo>
                        <a:pt x="6497" y="8663"/>
                      </a:lnTo>
                      <a:cubicBezTo>
                        <a:pt x="7580" y="7580"/>
                        <a:pt x="7580" y="7580"/>
                        <a:pt x="7580" y="7580"/>
                      </a:cubicBezTo>
                      <a:lnTo>
                        <a:pt x="5414" y="3248"/>
                      </a:lnTo>
                      <a:cubicBezTo>
                        <a:pt x="6497" y="3248"/>
                        <a:pt x="6497" y="3248"/>
                        <a:pt x="5414" y="3248"/>
                      </a:cubicBezTo>
                      <a:cubicBezTo>
                        <a:pt x="6497" y="3248"/>
                        <a:pt x="7580" y="2166"/>
                        <a:pt x="7580" y="2166"/>
                      </a:cubicBezTo>
                      <a:cubicBezTo>
                        <a:pt x="8663" y="2166"/>
                        <a:pt x="7580" y="3248"/>
                        <a:pt x="8663" y="2166"/>
                      </a:cubicBezTo>
                      <a:cubicBezTo>
                        <a:pt x="9746" y="0"/>
                        <a:pt x="6497" y="3248"/>
                        <a:pt x="7580" y="1083"/>
                      </a:cubicBezTo>
                      <a:lnTo>
                        <a:pt x="5414" y="32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06" name="Полилиния: фигура 4105">
                  <a:extLst>
                    <a:ext uri="{FF2B5EF4-FFF2-40B4-BE49-F238E27FC236}">
                      <a16:creationId xmlns:a16="http://schemas.microsoft.com/office/drawing/2014/main" id="{14227DDE-4FD3-6FD2-3D89-A1847F6FBB95}"/>
                    </a:ext>
                  </a:extLst>
                </p:cNvPr>
                <p:cNvSpPr/>
                <p:nvPr/>
              </p:nvSpPr>
              <p:spPr>
                <a:xfrm>
                  <a:off x="11692817" y="6626976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1083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1083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07" name="Полилиния: фигура 4106">
                  <a:extLst>
                    <a:ext uri="{FF2B5EF4-FFF2-40B4-BE49-F238E27FC236}">
                      <a16:creationId xmlns:a16="http://schemas.microsoft.com/office/drawing/2014/main" id="{39575B7E-05DA-CB01-0B71-534CE560396B}"/>
                    </a:ext>
                  </a:extLst>
                </p:cNvPr>
                <p:cNvSpPr/>
                <p:nvPr/>
              </p:nvSpPr>
              <p:spPr>
                <a:xfrm>
                  <a:off x="11690651" y="6630859"/>
                  <a:ext cx="1082" cy="1531"/>
                </a:xfrm>
                <a:custGeom>
                  <a:avLst/>
                  <a:gdLst>
                    <a:gd name="connsiteX0" fmla="*/ 0 w 1082"/>
                    <a:gd name="connsiteY0" fmla="*/ 1531 h 1531"/>
                    <a:gd name="connsiteX1" fmla="*/ 1083 w 1082"/>
                    <a:gd name="connsiteY1" fmla="*/ 448 h 1531"/>
                    <a:gd name="connsiteX2" fmla="*/ 0 w 1082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531">
                      <a:moveTo>
                        <a:pt x="0" y="1531"/>
                      </a:moveTo>
                      <a:cubicBezTo>
                        <a:pt x="0" y="448"/>
                        <a:pt x="1083" y="448"/>
                        <a:pt x="1083" y="448"/>
                      </a:cubicBezTo>
                      <a:cubicBezTo>
                        <a:pt x="0" y="-634"/>
                        <a:pt x="0" y="448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08" name="Полилиния: фигура 4107">
                  <a:extLst>
                    <a:ext uri="{FF2B5EF4-FFF2-40B4-BE49-F238E27FC236}">
                      <a16:creationId xmlns:a16="http://schemas.microsoft.com/office/drawing/2014/main" id="{78B27974-7BBF-3E53-8751-6C2AE42A29B3}"/>
                    </a:ext>
                  </a:extLst>
                </p:cNvPr>
                <p:cNvSpPr/>
                <p:nvPr/>
              </p:nvSpPr>
              <p:spPr>
                <a:xfrm>
                  <a:off x="11689568" y="662481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09" name="Полилиния: фигура 4108">
                  <a:extLst>
                    <a:ext uri="{FF2B5EF4-FFF2-40B4-BE49-F238E27FC236}">
                      <a16:creationId xmlns:a16="http://schemas.microsoft.com/office/drawing/2014/main" id="{3ED35511-A629-FD23-18D0-F94B2CAD03AA}"/>
                    </a:ext>
                  </a:extLst>
                </p:cNvPr>
                <p:cNvSpPr/>
                <p:nvPr/>
              </p:nvSpPr>
              <p:spPr>
                <a:xfrm>
                  <a:off x="11681989" y="6624590"/>
                  <a:ext cx="5414" cy="4552"/>
                </a:xfrm>
                <a:custGeom>
                  <a:avLst/>
                  <a:gdLst>
                    <a:gd name="connsiteX0" fmla="*/ 0 w 5414"/>
                    <a:gd name="connsiteY0" fmla="*/ 3469 h 4552"/>
                    <a:gd name="connsiteX1" fmla="*/ 2165 w 5414"/>
                    <a:gd name="connsiteY1" fmla="*/ 4552 h 4552"/>
                    <a:gd name="connsiteX2" fmla="*/ 5414 w 5414"/>
                    <a:gd name="connsiteY2" fmla="*/ 221 h 4552"/>
                    <a:gd name="connsiteX3" fmla="*/ 3248 w 5414"/>
                    <a:gd name="connsiteY3" fmla="*/ 2387 h 4552"/>
                    <a:gd name="connsiteX4" fmla="*/ 2165 w 5414"/>
                    <a:gd name="connsiteY4" fmla="*/ 1304 h 4552"/>
                    <a:gd name="connsiteX5" fmla="*/ 0 w 5414"/>
                    <a:gd name="connsiteY5" fmla="*/ 3469 h 4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14" h="4552">
                      <a:moveTo>
                        <a:pt x="0" y="3469"/>
                      </a:moveTo>
                      <a:cubicBezTo>
                        <a:pt x="1083" y="3469"/>
                        <a:pt x="2165" y="2387"/>
                        <a:pt x="2165" y="4552"/>
                      </a:cubicBezTo>
                      <a:cubicBezTo>
                        <a:pt x="3248" y="3469"/>
                        <a:pt x="4331" y="1304"/>
                        <a:pt x="5414" y="221"/>
                      </a:cubicBezTo>
                      <a:cubicBezTo>
                        <a:pt x="5414" y="-862"/>
                        <a:pt x="3248" y="2387"/>
                        <a:pt x="3248" y="2387"/>
                      </a:cubicBezTo>
                      <a:cubicBezTo>
                        <a:pt x="4331" y="1304"/>
                        <a:pt x="2165" y="2387"/>
                        <a:pt x="2165" y="1304"/>
                      </a:cubicBezTo>
                      <a:cubicBezTo>
                        <a:pt x="1083" y="2387"/>
                        <a:pt x="1083" y="3469"/>
                        <a:pt x="0" y="346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10" name="Полилиния: фигура 4109">
                  <a:extLst>
                    <a:ext uri="{FF2B5EF4-FFF2-40B4-BE49-F238E27FC236}">
                      <a16:creationId xmlns:a16="http://schemas.microsoft.com/office/drawing/2014/main" id="{3A1EB80B-C7B3-5F46-5C22-DA7528DAA894}"/>
                    </a:ext>
                  </a:extLst>
                </p:cNvPr>
                <p:cNvSpPr/>
                <p:nvPr/>
              </p:nvSpPr>
              <p:spPr>
                <a:xfrm>
                  <a:off x="11668994" y="6610734"/>
                  <a:ext cx="15641" cy="14077"/>
                </a:xfrm>
                <a:custGeom>
                  <a:avLst/>
                  <a:gdLst>
                    <a:gd name="connsiteX0" fmla="*/ 15160 w 15641"/>
                    <a:gd name="connsiteY0" fmla="*/ 10828 h 14077"/>
                    <a:gd name="connsiteX1" fmla="*/ 15160 w 15641"/>
                    <a:gd name="connsiteY1" fmla="*/ 10828 h 14077"/>
                    <a:gd name="connsiteX2" fmla="*/ 15160 w 15641"/>
                    <a:gd name="connsiteY2" fmla="*/ 10828 h 14077"/>
                    <a:gd name="connsiteX3" fmla="*/ 15160 w 15641"/>
                    <a:gd name="connsiteY3" fmla="*/ 8663 h 14077"/>
                    <a:gd name="connsiteX4" fmla="*/ 14077 w 15641"/>
                    <a:gd name="connsiteY4" fmla="*/ 9746 h 14077"/>
                    <a:gd name="connsiteX5" fmla="*/ 11911 w 15641"/>
                    <a:gd name="connsiteY5" fmla="*/ 8663 h 14077"/>
                    <a:gd name="connsiteX6" fmla="*/ 10828 w 15641"/>
                    <a:gd name="connsiteY6" fmla="*/ 9746 h 14077"/>
                    <a:gd name="connsiteX7" fmla="*/ 11911 w 15641"/>
                    <a:gd name="connsiteY7" fmla="*/ 6497 h 14077"/>
                    <a:gd name="connsiteX8" fmla="*/ 8663 w 15641"/>
                    <a:gd name="connsiteY8" fmla="*/ 10828 h 14077"/>
                    <a:gd name="connsiteX9" fmla="*/ 8663 w 15641"/>
                    <a:gd name="connsiteY9" fmla="*/ 8663 h 14077"/>
                    <a:gd name="connsiteX10" fmla="*/ 8663 w 15641"/>
                    <a:gd name="connsiteY10" fmla="*/ 8663 h 14077"/>
                    <a:gd name="connsiteX11" fmla="*/ 7580 w 15641"/>
                    <a:gd name="connsiteY11" fmla="*/ 7580 h 14077"/>
                    <a:gd name="connsiteX12" fmla="*/ 8663 w 15641"/>
                    <a:gd name="connsiteY12" fmla="*/ 5414 h 14077"/>
                    <a:gd name="connsiteX13" fmla="*/ 7580 w 15641"/>
                    <a:gd name="connsiteY13" fmla="*/ 4331 h 14077"/>
                    <a:gd name="connsiteX14" fmla="*/ 8663 w 15641"/>
                    <a:gd name="connsiteY14" fmla="*/ 3249 h 14077"/>
                    <a:gd name="connsiteX15" fmla="*/ 5414 w 15641"/>
                    <a:gd name="connsiteY15" fmla="*/ 3249 h 14077"/>
                    <a:gd name="connsiteX16" fmla="*/ 6497 w 15641"/>
                    <a:gd name="connsiteY16" fmla="*/ 2166 h 14077"/>
                    <a:gd name="connsiteX17" fmla="*/ 4331 w 15641"/>
                    <a:gd name="connsiteY17" fmla="*/ 5414 h 14077"/>
                    <a:gd name="connsiteX18" fmla="*/ 3248 w 15641"/>
                    <a:gd name="connsiteY18" fmla="*/ 4331 h 14077"/>
                    <a:gd name="connsiteX19" fmla="*/ 5414 w 15641"/>
                    <a:gd name="connsiteY19" fmla="*/ 2166 h 14077"/>
                    <a:gd name="connsiteX20" fmla="*/ 4331 w 15641"/>
                    <a:gd name="connsiteY20" fmla="*/ 2166 h 14077"/>
                    <a:gd name="connsiteX21" fmla="*/ 5414 w 15641"/>
                    <a:gd name="connsiteY21" fmla="*/ 0 h 14077"/>
                    <a:gd name="connsiteX22" fmla="*/ 2166 w 15641"/>
                    <a:gd name="connsiteY22" fmla="*/ 2166 h 14077"/>
                    <a:gd name="connsiteX23" fmla="*/ 2166 w 15641"/>
                    <a:gd name="connsiteY23" fmla="*/ 1083 h 14077"/>
                    <a:gd name="connsiteX24" fmla="*/ 0 w 15641"/>
                    <a:gd name="connsiteY24" fmla="*/ 4331 h 14077"/>
                    <a:gd name="connsiteX25" fmla="*/ 3248 w 15641"/>
                    <a:gd name="connsiteY25" fmla="*/ 6497 h 14077"/>
                    <a:gd name="connsiteX26" fmla="*/ 5414 w 15641"/>
                    <a:gd name="connsiteY26" fmla="*/ 5414 h 14077"/>
                    <a:gd name="connsiteX27" fmla="*/ 4331 w 15641"/>
                    <a:gd name="connsiteY27" fmla="*/ 7580 h 14077"/>
                    <a:gd name="connsiteX28" fmla="*/ 5414 w 15641"/>
                    <a:gd name="connsiteY28" fmla="*/ 5414 h 14077"/>
                    <a:gd name="connsiteX29" fmla="*/ 4331 w 15641"/>
                    <a:gd name="connsiteY29" fmla="*/ 7580 h 14077"/>
                    <a:gd name="connsiteX30" fmla="*/ 6497 w 15641"/>
                    <a:gd name="connsiteY30" fmla="*/ 6497 h 14077"/>
                    <a:gd name="connsiteX31" fmla="*/ 4331 w 15641"/>
                    <a:gd name="connsiteY31" fmla="*/ 8663 h 14077"/>
                    <a:gd name="connsiteX32" fmla="*/ 9746 w 15641"/>
                    <a:gd name="connsiteY32" fmla="*/ 11911 h 14077"/>
                    <a:gd name="connsiteX33" fmla="*/ 10828 w 15641"/>
                    <a:gd name="connsiteY33" fmla="*/ 10828 h 14077"/>
                    <a:gd name="connsiteX34" fmla="*/ 12994 w 15641"/>
                    <a:gd name="connsiteY34" fmla="*/ 11911 h 14077"/>
                    <a:gd name="connsiteX35" fmla="*/ 14077 w 15641"/>
                    <a:gd name="connsiteY35" fmla="*/ 10828 h 14077"/>
                    <a:gd name="connsiteX36" fmla="*/ 11911 w 15641"/>
                    <a:gd name="connsiteY36" fmla="*/ 14077 h 14077"/>
                    <a:gd name="connsiteX37" fmla="*/ 12994 w 15641"/>
                    <a:gd name="connsiteY37" fmla="*/ 14077 h 14077"/>
                    <a:gd name="connsiteX38" fmla="*/ 12994 w 15641"/>
                    <a:gd name="connsiteY38" fmla="*/ 12994 h 14077"/>
                    <a:gd name="connsiteX39" fmla="*/ 12994 w 15641"/>
                    <a:gd name="connsiteY39" fmla="*/ 14077 h 14077"/>
                    <a:gd name="connsiteX40" fmla="*/ 15160 w 15641"/>
                    <a:gd name="connsiteY40" fmla="*/ 9746 h 14077"/>
                    <a:gd name="connsiteX41" fmla="*/ 15160 w 15641"/>
                    <a:gd name="connsiteY41" fmla="*/ 6497 h 14077"/>
                    <a:gd name="connsiteX42" fmla="*/ 15160 w 15641"/>
                    <a:gd name="connsiteY42" fmla="*/ 10828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5641" h="14077">
                      <a:moveTo>
                        <a:pt x="15160" y="10828"/>
                      </a:moveTo>
                      <a:cubicBezTo>
                        <a:pt x="15160" y="10828"/>
                        <a:pt x="14077" y="11911"/>
                        <a:pt x="15160" y="10828"/>
                      </a:cubicBezTo>
                      <a:cubicBezTo>
                        <a:pt x="15160" y="9746"/>
                        <a:pt x="15160" y="9746"/>
                        <a:pt x="15160" y="10828"/>
                      </a:cubicBezTo>
                      <a:cubicBezTo>
                        <a:pt x="16243" y="8663"/>
                        <a:pt x="15160" y="9746"/>
                        <a:pt x="15160" y="8663"/>
                      </a:cubicBezTo>
                      <a:cubicBezTo>
                        <a:pt x="15160" y="8663"/>
                        <a:pt x="15160" y="9746"/>
                        <a:pt x="14077" y="9746"/>
                      </a:cubicBezTo>
                      <a:cubicBezTo>
                        <a:pt x="14077" y="8663"/>
                        <a:pt x="12994" y="10828"/>
                        <a:pt x="11911" y="8663"/>
                      </a:cubicBezTo>
                      <a:cubicBezTo>
                        <a:pt x="11911" y="8663"/>
                        <a:pt x="10828" y="8663"/>
                        <a:pt x="10828" y="9746"/>
                      </a:cubicBezTo>
                      <a:cubicBezTo>
                        <a:pt x="11911" y="7580"/>
                        <a:pt x="11911" y="7580"/>
                        <a:pt x="11911" y="6497"/>
                      </a:cubicBezTo>
                      <a:cubicBezTo>
                        <a:pt x="11911" y="7580"/>
                        <a:pt x="10828" y="8663"/>
                        <a:pt x="8663" y="10828"/>
                      </a:cubicBezTo>
                      <a:cubicBezTo>
                        <a:pt x="9746" y="7580"/>
                        <a:pt x="7580" y="10828"/>
                        <a:pt x="8663" y="8663"/>
                      </a:cubicBezTo>
                      <a:cubicBezTo>
                        <a:pt x="8663" y="8663"/>
                        <a:pt x="8663" y="8663"/>
                        <a:pt x="8663" y="8663"/>
                      </a:cubicBezTo>
                      <a:cubicBezTo>
                        <a:pt x="9746" y="6497"/>
                        <a:pt x="7580" y="8663"/>
                        <a:pt x="7580" y="7580"/>
                      </a:cubicBezTo>
                      <a:lnTo>
                        <a:pt x="8663" y="5414"/>
                      </a:lnTo>
                      <a:cubicBezTo>
                        <a:pt x="8663" y="5414"/>
                        <a:pt x="6497" y="6497"/>
                        <a:pt x="7580" y="4331"/>
                      </a:cubicBezTo>
                      <a:lnTo>
                        <a:pt x="8663" y="3249"/>
                      </a:lnTo>
                      <a:cubicBezTo>
                        <a:pt x="6497" y="4331"/>
                        <a:pt x="6497" y="2166"/>
                        <a:pt x="5414" y="3249"/>
                      </a:cubicBezTo>
                      <a:lnTo>
                        <a:pt x="6497" y="2166"/>
                      </a:lnTo>
                      <a:cubicBezTo>
                        <a:pt x="4331" y="3249"/>
                        <a:pt x="6497" y="3249"/>
                        <a:pt x="4331" y="5414"/>
                      </a:cubicBezTo>
                      <a:cubicBezTo>
                        <a:pt x="6497" y="2166"/>
                        <a:pt x="3248" y="6497"/>
                        <a:pt x="3248" y="4331"/>
                      </a:cubicBezTo>
                      <a:cubicBezTo>
                        <a:pt x="4331" y="3249"/>
                        <a:pt x="4331" y="4331"/>
                        <a:pt x="5414" y="2166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cubicBezTo>
                        <a:pt x="5414" y="1083"/>
                        <a:pt x="4331" y="1083"/>
                        <a:pt x="5414" y="0"/>
                      </a:cubicBezTo>
                      <a:lnTo>
                        <a:pt x="2166" y="2166"/>
                      </a:lnTo>
                      <a:cubicBezTo>
                        <a:pt x="3248" y="1083"/>
                        <a:pt x="2166" y="1083"/>
                        <a:pt x="2166" y="1083"/>
                      </a:cubicBezTo>
                      <a:cubicBezTo>
                        <a:pt x="2166" y="1083"/>
                        <a:pt x="0" y="3249"/>
                        <a:pt x="0" y="4331"/>
                      </a:cubicBezTo>
                      <a:cubicBezTo>
                        <a:pt x="1083" y="4331"/>
                        <a:pt x="3248" y="5414"/>
                        <a:pt x="3248" y="6497"/>
                      </a:cubicBezTo>
                      <a:cubicBezTo>
                        <a:pt x="5414" y="4331"/>
                        <a:pt x="4331" y="7580"/>
                        <a:pt x="5414" y="5414"/>
                      </a:cubicBezTo>
                      <a:cubicBezTo>
                        <a:pt x="5414" y="6497"/>
                        <a:pt x="4331" y="6497"/>
                        <a:pt x="4331" y="7580"/>
                      </a:cubicBezTo>
                      <a:cubicBezTo>
                        <a:pt x="5414" y="7580"/>
                        <a:pt x="5414" y="6497"/>
                        <a:pt x="5414" y="5414"/>
                      </a:cubicBezTo>
                      <a:cubicBezTo>
                        <a:pt x="5414" y="5414"/>
                        <a:pt x="5414" y="6497"/>
                        <a:pt x="4331" y="7580"/>
                      </a:cubicBezTo>
                      <a:cubicBezTo>
                        <a:pt x="4331" y="7580"/>
                        <a:pt x="4331" y="6497"/>
                        <a:pt x="6497" y="6497"/>
                      </a:cubicBezTo>
                      <a:lnTo>
                        <a:pt x="4331" y="8663"/>
                      </a:lnTo>
                      <a:cubicBezTo>
                        <a:pt x="6497" y="9746"/>
                        <a:pt x="9746" y="8663"/>
                        <a:pt x="9746" y="11911"/>
                      </a:cubicBezTo>
                      <a:lnTo>
                        <a:pt x="10828" y="10828"/>
                      </a:lnTo>
                      <a:cubicBezTo>
                        <a:pt x="10828" y="11911"/>
                        <a:pt x="15160" y="8663"/>
                        <a:pt x="12994" y="11911"/>
                      </a:cubicBezTo>
                      <a:lnTo>
                        <a:pt x="14077" y="10828"/>
                      </a:lnTo>
                      <a:cubicBezTo>
                        <a:pt x="12994" y="11911"/>
                        <a:pt x="12994" y="12994"/>
                        <a:pt x="11911" y="14077"/>
                      </a:cubicBezTo>
                      <a:cubicBezTo>
                        <a:pt x="12994" y="14077"/>
                        <a:pt x="11911" y="14077"/>
                        <a:pt x="12994" y="14077"/>
                      </a:cubicBezTo>
                      <a:lnTo>
                        <a:pt x="12994" y="12994"/>
                      </a:lnTo>
                      <a:cubicBezTo>
                        <a:pt x="14077" y="11911"/>
                        <a:pt x="14077" y="12994"/>
                        <a:pt x="12994" y="14077"/>
                      </a:cubicBezTo>
                      <a:cubicBezTo>
                        <a:pt x="15160" y="12994"/>
                        <a:pt x="15160" y="10828"/>
                        <a:pt x="15160" y="9746"/>
                      </a:cubicBezTo>
                      <a:cubicBezTo>
                        <a:pt x="11911" y="11911"/>
                        <a:pt x="16243" y="6497"/>
                        <a:pt x="15160" y="6497"/>
                      </a:cubicBezTo>
                      <a:cubicBezTo>
                        <a:pt x="15160" y="9746"/>
                        <a:pt x="16243" y="9746"/>
                        <a:pt x="15160" y="108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11" name="Полилиния: фигура 4110">
                  <a:extLst>
                    <a:ext uri="{FF2B5EF4-FFF2-40B4-BE49-F238E27FC236}">
                      <a16:creationId xmlns:a16="http://schemas.microsoft.com/office/drawing/2014/main" id="{9C2B1FFF-36DB-0E00-062E-A013B06552EE}"/>
                    </a:ext>
                  </a:extLst>
                </p:cNvPr>
                <p:cNvSpPr/>
                <p:nvPr/>
              </p:nvSpPr>
              <p:spPr>
                <a:xfrm>
                  <a:off x="11681989" y="662697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12" name="Полилиния: фигура 4111">
                  <a:extLst>
                    <a:ext uri="{FF2B5EF4-FFF2-40B4-BE49-F238E27FC236}">
                      <a16:creationId xmlns:a16="http://schemas.microsoft.com/office/drawing/2014/main" id="{90FC3221-3CFF-D7EB-207B-76A94C76D8AB}"/>
                    </a:ext>
                  </a:extLst>
                </p:cNvPr>
                <p:cNvSpPr/>
                <p:nvPr/>
              </p:nvSpPr>
              <p:spPr>
                <a:xfrm>
                  <a:off x="11671431" y="6612899"/>
                  <a:ext cx="811" cy="481"/>
                </a:xfrm>
                <a:custGeom>
                  <a:avLst/>
                  <a:gdLst>
                    <a:gd name="connsiteX0" fmla="*/ 812 w 811"/>
                    <a:gd name="connsiteY0" fmla="*/ 0 h 481"/>
                    <a:gd name="connsiteX1" fmla="*/ 812 w 811"/>
                    <a:gd name="connsiteY1" fmla="*/ 0 h 481"/>
                    <a:gd name="connsiteX2" fmla="*/ 812 w 811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481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1083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13" name="Полилиния: фигура 4112">
                  <a:extLst>
                    <a:ext uri="{FF2B5EF4-FFF2-40B4-BE49-F238E27FC236}">
                      <a16:creationId xmlns:a16="http://schemas.microsoft.com/office/drawing/2014/main" id="{F4CF4728-2F82-BA4A-A79A-2E3ACCEB575C}"/>
                    </a:ext>
                  </a:extLst>
                </p:cNvPr>
                <p:cNvSpPr/>
                <p:nvPr/>
              </p:nvSpPr>
              <p:spPr>
                <a:xfrm>
                  <a:off x="11683071" y="6626976"/>
                  <a:ext cx="1082" cy="10828"/>
                </a:xfrm>
                <a:custGeom>
                  <a:avLst/>
                  <a:gdLst>
                    <a:gd name="connsiteX0" fmla="*/ 0 w 1082"/>
                    <a:gd name="connsiteY0" fmla="*/ 0 h 10828"/>
                    <a:gd name="connsiteX1" fmla="*/ 1083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0" y="0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14" name="Полилиния: фигура 4113">
                  <a:extLst>
                    <a:ext uri="{FF2B5EF4-FFF2-40B4-BE49-F238E27FC236}">
                      <a16:creationId xmlns:a16="http://schemas.microsoft.com/office/drawing/2014/main" id="{FC89D27C-D587-DC25-E676-37FA653A4FF0}"/>
                    </a:ext>
                  </a:extLst>
                </p:cNvPr>
                <p:cNvSpPr/>
                <p:nvPr/>
              </p:nvSpPr>
              <p:spPr>
                <a:xfrm>
                  <a:off x="11686320" y="6622645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15" name="Полилиния: фигура 4114">
                  <a:extLst>
                    <a:ext uri="{FF2B5EF4-FFF2-40B4-BE49-F238E27FC236}">
                      <a16:creationId xmlns:a16="http://schemas.microsoft.com/office/drawing/2014/main" id="{ECDE2491-7C26-4B24-5E0B-3FF5E6B735EA}"/>
                    </a:ext>
                  </a:extLst>
                </p:cNvPr>
                <p:cNvSpPr/>
                <p:nvPr/>
              </p:nvSpPr>
              <p:spPr>
                <a:xfrm>
                  <a:off x="11671160" y="6609651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16" name="Полилиния: фигура 4115">
                  <a:extLst>
                    <a:ext uri="{FF2B5EF4-FFF2-40B4-BE49-F238E27FC236}">
                      <a16:creationId xmlns:a16="http://schemas.microsoft.com/office/drawing/2014/main" id="{472F6D31-C7B7-2649-3D9E-784B2E6E6A34}"/>
                    </a:ext>
                  </a:extLst>
                </p:cNvPr>
                <p:cNvSpPr/>
                <p:nvPr/>
              </p:nvSpPr>
              <p:spPr>
                <a:xfrm>
                  <a:off x="11665746" y="660423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17" name="Полилиния: фигура 4116">
                  <a:extLst>
                    <a:ext uri="{FF2B5EF4-FFF2-40B4-BE49-F238E27FC236}">
                      <a16:creationId xmlns:a16="http://schemas.microsoft.com/office/drawing/2014/main" id="{527801DA-BB96-B919-41F0-0B9C27B1328B}"/>
                    </a:ext>
                  </a:extLst>
                </p:cNvPr>
                <p:cNvSpPr/>
                <p:nvPr/>
              </p:nvSpPr>
              <p:spPr>
                <a:xfrm>
                  <a:off x="11646255" y="6592325"/>
                  <a:ext cx="27071" cy="22385"/>
                </a:xfrm>
                <a:custGeom>
                  <a:avLst/>
                  <a:gdLst>
                    <a:gd name="connsiteX0" fmla="*/ 5414 w 27071"/>
                    <a:gd name="connsiteY0" fmla="*/ 0 h 22385"/>
                    <a:gd name="connsiteX1" fmla="*/ 2166 w 27071"/>
                    <a:gd name="connsiteY1" fmla="*/ 1083 h 22385"/>
                    <a:gd name="connsiteX2" fmla="*/ 3249 w 27071"/>
                    <a:gd name="connsiteY2" fmla="*/ 0 h 22385"/>
                    <a:gd name="connsiteX3" fmla="*/ 0 w 27071"/>
                    <a:gd name="connsiteY3" fmla="*/ 2166 h 22385"/>
                    <a:gd name="connsiteX4" fmla="*/ 1083 w 27071"/>
                    <a:gd name="connsiteY4" fmla="*/ 2166 h 22385"/>
                    <a:gd name="connsiteX5" fmla="*/ 0 w 27071"/>
                    <a:gd name="connsiteY5" fmla="*/ 4331 h 22385"/>
                    <a:gd name="connsiteX6" fmla="*/ 3249 w 27071"/>
                    <a:gd name="connsiteY6" fmla="*/ 3248 h 22385"/>
                    <a:gd name="connsiteX7" fmla="*/ 2166 w 27071"/>
                    <a:gd name="connsiteY7" fmla="*/ 4331 h 22385"/>
                    <a:gd name="connsiteX8" fmla="*/ 5414 w 27071"/>
                    <a:gd name="connsiteY8" fmla="*/ 3248 h 22385"/>
                    <a:gd name="connsiteX9" fmla="*/ 5414 w 27071"/>
                    <a:gd name="connsiteY9" fmla="*/ 6497 h 22385"/>
                    <a:gd name="connsiteX10" fmla="*/ 7580 w 27071"/>
                    <a:gd name="connsiteY10" fmla="*/ 6497 h 22385"/>
                    <a:gd name="connsiteX11" fmla="*/ 6497 w 27071"/>
                    <a:gd name="connsiteY11" fmla="*/ 8663 h 22385"/>
                    <a:gd name="connsiteX12" fmla="*/ 10828 w 27071"/>
                    <a:gd name="connsiteY12" fmla="*/ 7580 h 22385"/>
                    <a:gd name="connsiteX13" fmla="*/ 10828 w 27071"/>
                    <a:gd name="connsiteY13" fmla="*/ 8663 h 22385"/>
                    <a:gd name="connsiteX14" fmla="*/ 9746 w 27071"/>
                    <a:gd name="connsiteY14" fmla="*/ 8663 h 22385"/>
                    <a:gd name="connsiteX15" fmla="*/ 10828 w 27071"/>
                    <a:gd name="connsiteY15" fmla="*/ 9746 h 22385"/>
                    <a:gd name="connsiteX16" fmla="*/ 12994 w 27071"/>
                    <a:gd name="connsiteY16" fmla="*/ 7580 h 22385"/>
                    <a:gd name="connsiteX17" fmla="*/ 10828 w 27071"/>
                    <a:gd name="connsiteY17" fmla="*/ 10828 h 22385"/>
                    <a:gd name="connsiteX18" fmla="*/ 12994 w 27071"/>
                    <a:gd name="connsiteY18" fmla="*/ 9746 h 22385"/>
                    <a:gd name="connsiteX19" fmla="*/ 14077 w 27071"/>
                    <a:gd name="connsiteY19" fmla="*/ 8663 h 22385"/>
                    <a:gd name="connsiteX20" fmla="*/ 17326 w 27071"/>
                    <a:gd name="connsiteY20" fmla="*/ 7580 h 22385"/>
                    <a:gd name="connsiteX21" fmla="*/ 15160 w 27071"/>
                    <a:gd name="connsiteY21" fmla="*/ 9746 h 22385"/>
                    <a:gd name="connsiteX22" fmla="*/ 11911 w 27071"/>
                    <a:gd name="connsiteY22" fmla="*/ 10828 h 22385"/>
                    <a:gd name="connsiteX23" fmla="*/ 15160 w 27071"/>
                    <a:gd name="connsiteY23" fmla="*/ 11911 h 22385"/>
                    <a:gd name="connsiteX24" fmla="*/ 14077 w 27071"/>
                    <a:gd name="connsiteY24" fmla="*/ 12994 h 22385"/>
                    <a:gd name="connsiteX25" fmla="*/ 16243 w 27071"/>
                    <a:gd name="connsiteY25" fmla="*/ 12994 h 22385"/>
                    <a:gd name="connsiteX26" fmla="*/ 15160 w 27071"/>
                    <a:gd name="connsiteY26" fmla="*/ 14077 h 22385"/>
                    <a:gd name="connsiteX27" fmla="*/ 17326 w 27071"/>
                    <a:gd name="connsiteY27" fmla="*/ 15160 h 22385"/>
                    <a:gd name="connsiteX28" fmla="*/ 18408 w 27071"/>
                    <a:gd name="connsiteY28" fmla="*/ 14077 h 22385"/>
                    <a:gd name="connsiteX29" fmla="*/ 19491 w 27071"/>
                    <a:gd name="connsiteY29" fmla="*/ 16243 h 22385"/>
                    <a:gd name="connsiteX30" fmla="*/ 22740 w 27071"/>
                    <a:gd name="connsiteY30" fmla="*/ 14077 h 22385"/>
                    <a:gd name="connsiteX31" fmla="*/ 21657 w 27071"/>
                    <a:gd name="connsiteY31" fmla="*/ 16243 h 22385"/>
                    <a:gd name="connsiteX32" fmla="*/ 18408 w 27071"/>
                    <a:gd name="connsiteY32" fmla="*/ 18408 h 22385"/>
                    <a:gd name="connsiteX33" fmla="*/ 20574 w 27071"/>
                    <a:gd name="connsiteY33" fmla="*/ 18408 h 22385"/>
                    <a:gd name="connsiteX34" fmla="*/ 19491 w 27071"/>
                    <a:gd name="connsiteY34" fmla="*/ 19491 h 22385"/>
                    <a:gd name="connsiteX35" fmla="*/ 21657 w 27071"/>
                    <a:gd name="connsiteY35" fmla="*/ 18408 h 22385"/>
                    <a:gd name="connsiteX36" fmla="*/ 20574 w 27071"/>
                    <a:gd name="connsiteY36" fmla="*/ 19491 h 22385"/>
                    <a:gd name="connsiteX37" fmla="*/ 24906 w 27071"/>
                    <a:gd name="connsiteY37" fmla="*/ 21657 h 22385"/>
                    <a:gd name="connsiteX38" fmla="*/ 27071 w 27071"/>
                    <a:gd name="connsiteY38" fmla="*/ 17325 h 22385"/>
                    <a:gd name="connsiteX39" fmla="*/ 22740 w 27071"/>
                    <a:gd name="connsiteY39" fmla="*/ 19491 h 22385"/>
                    <a:gd name="connsiteX40" fmla="*/ 23823 w 27071"/>
                    <a:gd name="connsiteY40" fmla="*/ 18408 h 22385"/>
                    <a:gd name="connsiteX41" fmla="*/ 21657 w 27071"/>
                    <a:gd name="connsiteY41" fmla="*/ 20574 h 22385"/>
                    <a:gd name="connsiteX42" fmla="*/ 21657 w 27071"/>
                    <a:gd name="connsiteY42" fmla="*/ 19491 h 22385"/>
                    <a:gd name="connsiteX43" fmla="*/ 24906 w 27071"/>
                    <a:gd name="connsiteY43" fmla="*/ 16243 h 22385"/>
                    <a:gd name="connsiteX44" fmla="*/ 23823 w 27071"/>
                    <a:gd name="connsiteY44" fmla="*/ 16243 h 22385"/>
                    <a:gd name="connsiteX45" fmla="*/ 24906 w 27071"/>
                    <a:gd name="connsiteY45" fmla="*/ 15160 h 22385"/>
                    <a:gd name="connsiteX46" fmla="*/ 23823 w 27071"/>
                    <a:gd name="connsiteY46" fmla="*/ 14077 h 22385"/>
                    <a:gd name="connsiteX47" fmla="*/ 23823 w 27071"/>
                    <a:gd name="connsiteY47" fmla="*/ 15160 h 22385"/>
                    <a:gd name="connsiteX48" fmla="*/ 22740 w 27071"/>
                    <a:gd name="connsiteY48" fmla="*/ 16243 h 22385"/>
                    <a:gd name="connsiteX49" fmla="*/ 23823 w 27071"/>
                    <a:gd name="connsiteY49" fmla="*/ 14077 h 22385"/>
                    <a:gd name="connsiteX50" fmla="*/ 20574 w 27071"/>
                    <a:gd name="connsiteY50" fmla="*/ 16243 h 22385"/>
                    <a:gd name="connsiteX51" fmla="*/ 21657 w 27071"/>
                    <a:gd name="connsiteY51" fmla="*/ 12994 h 22385"/>
                    <a:gd name="connsiteX52" fmla="*/ 19491 w 27071"/>
                    <a:gd name="connsiteY52" fmla="*/ 14077 h 22385"/>
                    <a:gd name="connsiteX53" fmla="*/ 19491 w 27071"/>
                    <a:gd name="connsiteY53" fmla="*/ 12994 h 22385"/>
                    <a:gd name="connsiteX54" fmla="*/ 19491 w 27071"/>
                    <a:gd name="connsiteY54" fmla="*/ 12994 h 22385"/>
                    <a:gd name="connsiteX55" fmla="*/ 19491 w 27071"/>
                    <a:gd name="connsiteY55" fmla="*/ 12994 h 22385"/>
                    <a:gd name="connsiteX56" fmla="*/ 19491 w 27071"/>
                    <a:gd name="connsiteY56" fmla="*/ 12994 h 22385"/>
                    <a:gd name="connsiteX57" fmla="*/ 18408 w 27071"/>
                    <a:gd name="connsiteY57" fmla="*/ 12994 h 22385"/>
                    <a:gd name="connsiteX58" fmla="*/ 19491 w 27071"/>
                    <a:gd name="connsiteY58" fmla="*/ 12994 h 22385"/>
                    <a:gd name="connsiteX59" fmla="*/ 17326 w 27071"/>
                    <a:gd name="connsiteY59" fmla="*/ 12994 h 22385"/>
                    <a:gd name="connsiteX60" fmla="*/ 14077 w 27071"/>
                    <a:gd name="connsiteY60" fmla="*/ 15160 h 22385"/>
                    <a:gd name="connsiteX61" fmla="*/ 15160 w 27071"/>
                    <a:gd name="connsiteY61" fmla="*/ 12994 h 22385"/>
                    <a:gd name="connsiteX62" fmla="*/ 14077 w 27071"/>
                    <a:gd name="connsiteY62" fmla="*/ 12994 h 22385"/>
                    <a:gd name="connsiteX63" fmla="*/ 16243 w 27071"/>
                    <a:gd name="connsiteY63" fmla="*/ 10828 h 22385"/>
                    <a:gd name="connsiteX64" fmla="*/ 14077 w 27071"/>
                    <a:gd name="connsiteY64" fmla="*/ 10828 h 22385"/>
                    <a:gd name="connsiteX65" fmla="*/ 15160 w 27071"/>
                    <a:gd name="connsiteY65" fmla="*/ 9746 h 22385"/>
                    <a:gd name="connsiteX66" fmla="*/ 14077 w 27071"/>
                    <a:gd name="connsiteY66" fmla="*/ 9746 h 22385"/>
                    <a:gd name="connsiteX67" fmla="*/ 12994 w 27071"/>
                    <a:gd name="connsiteY67" fmla="*/ 10828 h 22385"/>
                    <a:gd name="connsiteX68" fmla="*/ 12994 w 27071"/>
                    <a:gd name="connsiteY68" fmla="*/ 8663 h 22385"/>
                    <a:gd name="connsiteX69" fmla="*/ 10828 w 27071"/>
                    <a:gd name="connsiteY69" fmla="*/ 10828 h 22385"/>
                    <a:gd name="connsiteX70" fmla="*/ 7580 w 27071"/>
                    <a:gd name="connsiteY70" fmla="*/ 10828 h 22385"/>
                    <a:gd name="connsiteX71" fmla="*/ 7580 w 27071"/>
                    <a:gd name="connsiteY71" fmla="*/ 9746 h 22385"/>
                    <a:gd name="connsiteX72" fmla="*/ 8663 w 27071"/>
                    <a:gd name="connsiteY72" fmla="*/ 9746 h 22385"/>
                    <a:gd name="connsiteX73" fmla="*/ 7580 w 27071"/>
                    <a:gd name="connsiteY73" fmla="*/ 9746 h 22385"/>
                    <a:gd name="connsiteX74" fmla="*/ 8663 w 27071"/>
                    <a:gd name="connsiteY74" fmla="*/ 7580 h 22385"/>
                    <a:gd name="connsiteX75" fmla="*/ 5414 w 27071"/>
                    <a:gd name="connsiteY75" fmla="*/ 7580 h 22385"/>
                    <a:gd name="connsiteX76" fmla="*/ 6497 w 27071"/>
                    <a:gd name="connsiteY76" fmla="*/ 9746 h 22385"/>
                    <a:gd name="connsiteX77" fmla="*/ 5414 w 27071"/>
                    <a:gd name="connsiteY77" fmla="*/ 10828 h 22385"/>
                    <a:gd name="connsiteX78" fmla="*/ 5414 w 27071"/>
                    <a:gd name="connsiteY78" fmla="*/ 8663 h 22385"/>
                    <a:gd name="connsiteX79" fmla="*/ 7580 w 27071"/>
                    <a:gd name="connsiteY79" fmla="*/ 6497 h 22385"/>
                    <a:gd name="connsiteX80" fmla="*/ 5414 w 27071"/>
                    <a:gd name="connsiteY80" fmla="*/ 0 h 22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7071" h="22385">
                      <a:moveTo>
                        <a:pt x="5414" y="0"/>
                      </a:moveTo>
                      <a:cubicBezTo>
                        <a:pt x="4331" y="0"/>
                        <a:pt x="3249" y="0"/>
                        <a:pt x="2166" y="1083"/>
                      </a:cubicBezTo>
                      <a:lnTo>
                        <a:pt x="3249" y="0"/>
                      </a:lnTo>
                      <a:cubicBezTo>
                        <a:pt x="2166" y="0"/>
                        <a:pt x="1083" y="1083"/>
                        <a:pt x="0" y="2166"/>
                      </a:cubicBezTo>
                      <a:lnTo>
                        <a:pt x="1083" y="2166"/>
                      </a:lnTo>
                      <a:cubicBezTo>
                        <a:pt x="2166" y="2166"/>
                        <a:pt x="0" y="3248"/>
                        <a:pt x="0" y="4331"/>
                      </a:cubicBezTo>
                      <a:cubicBezTo>
                        <a:pt x="1083" y="4331"/>
                        <a:pt x="3249" y="2166"/>
                        <a:pt x="3249" y="3248"/>
                      </a:cubicBezTo>
                      <a:cubicBezTo>
                        <a:pt x="3249" y="3248"/>
                        <a:pt x="3249" y="4331"/>
                        <a:pt x="2166" y="4331"/>
                      </a:cubicBezTo>
                      <a:cubicBezTo>
                        <a:pt x="2166" y="5414"/>
                        <a:pt x="4331" y="3248"/>
                        <a:pt x="5414" y="3248"/>
                      </a:cubicBezTo>
                      <a:cubicBezTo>
                        <a:pt x="0" y="8663"/>
                        <a:pt x="7580" y="3248"/>
                        <a:pt x="5414" y="6497"/>
                      </a:cubicBezTo>
                      <a:cubicBezTo>
                        <a:pt x="6497" y="6497"/>
                        <a:pt x="6497" y="7580"/>
                        <a:pt x="7580" y="6497"/>
                      </a:cubicBezTo>
                      <a:cubicBezTo>
                        <a:pt x="6497" y="7580"/>
                        <a:pt x="7580" y="6497"/>
                        <a:pt x="6497" y="8663"/>
                      </a:cubicBezTo>
                      <a:cubicBezTo>
                        <a:pt x="9746" y="5414"/>
                        <a:pt x="6497" y="11911"/>
                        <a:pt x="10828" y="7580"/>
                      </a:cubicBezTo>
                      <a:cubicBezTo>
                        <a:pt x="10828" y="9746"/>
                        <a:pt x="10828" y="7580"/>
                        <a:pt x="10828" y="8663"/>
                      </a:cubicBezTo>
                      <a:cubicBezTo>
                        <a:pt x="10828" y="8663"/>
                        <a:pt x="9746" y="8663"/>
                        <a:pt x="9746" y="8663"/>
                      </a:cubicBezTo>
                      <a:cubicBezTo>
                        <a:pt x="9746" y="9746"/>
                        <a:pt x="11911" y="7580"/>
                        <a:pt x="10828" y="9746"/>
                      </a:cubicBezTo>
                      <a:cubicBezTo>
                        <a:pt x="10828" y="10828"/>
                        <a:pt x="11911" y="8663"/>
                        <a:pt x="12994" y="7580"/>
                      </a:cubicBezTo>
                      <a:cubicBezTo>
                        <a:pt x="12994" y="8663"/>
                        <a:pt x="11911" y="8663"/>
                        <a:pt x="10828" y="10828"/>
                      </a:cubicBezTo>
                      <a:cubicBezTo>
                        <a:pt x="12994" y="8663"/>
                        <a:pt x="11911" y="9746"/>
                        <a:pt x="12994" y="9746"/>
                      </a:cubicBezTo>
                      <a:cubicBezTo>
                        <a:pt x="12994" y="9746"/>
                        <a:pt x="12994" y="8663"/>
                        <a:pt x="14077" y="8663"/>
                      </a:cubicBezTo>
                      <a:cubicBezTo>
                        <a:pt x="14077" y="9746"/>
                        <a:pt x="16243" y="7580"/>
                        <a:pt x="17326" y="7580"/>
                      </a:cubicBezTo>
                      <a:cubicBezTo>
                        <a:pt x="15160" y="9746"/>
                        <a:pt x="16243" y="6497"/>
                        <a:pt x="15160" y="9746"/>
                      </a:cubicBezTo>
                      <a:cubicBezTo>
                        <a:pt x="14077" y="10828"/>
                        <a:pt x="14077" y="9746"/>
                        <a:pt x="11911" y="10828"/>
                      </a:cubicBezTo>
                      <a:cubicBezTo>
                        <a:pt x="11911" y="11911"/>
                        <a:pt x="12994" y="11911"/>
                        <a:pt x="15160" y="11911"/>
                      </a:cubicBezTo>
                      <a:cubicBezTo>
                        <a:pt x="15160" y="12994"/>
                        <a:pt x="14077" y="12994"/>
                        <a:pt x="14077" y="12994"/>
                      </a:cubicBezTo>
                      <a:cubicBezTo>
                        <a:pt x="14077" y="14077"/>
                        <a:pt x="17326" y="11911"/>
                        <a:pt x="16243" y="12994"/>
                      </a:cubicBezTo>
                      <a:lnTo>
                        <a:pt x="15160" y="14077"/>
                      </a:lnTo>
                      <a:cubicBezTo>
                        <a:pt x="17326" y="12994"/>
                        <a:pt x="16243" y="15160"/>
                        <a:pt x="17326" y="15160"/>
                      </a:cubicBezTo>
                      <a:cubicBezTo>
                        <a:pt x="17326" y="14077"/>
                        <a:pt x="18408" y="14077"/>
                        <a:pt x="18408" y="14077"/>
                      </a:cubicBezTo>
                      <a:cubicBezTo>
                        <a:pt x="16243" y="17325"/>
                        <a:pt x="20574" y="12994"/>
                        <a:pt x="19491" y="16243"/>
                      </a:cubicBezTo>
                      <a:cubicBezTo>
                        <a:pt x="20574" y="14077"/>
                        <a:pt x="22740" y="14077"/>
                        <a:pt x="22740" y="14077"/>
                      </a:cubicBezTo>
                      <a:cubicBezTo>
                        <a:pt x="22740" y="15160"/>
                        <a:pt x="21657" y="15160"/>
                        <a:pt x="21657" y="16243"/>
                      </a:cubicBezTo>
                      <a:cubicBezTo>
                        <a:pt x="21657" y="15160"/>
                        <a:pt x="19491" y="17325"/>
                        <a:pt x="18408" y="18408"/>
                      </a:cubicBezTo>
                      <a:cubicBezTo>
                        <a:pt x="19491" y="17325"/>
                        <a:pt x="19491" y="19491"/>
                        <a:pt x="20574" y="18408"/>
                      </a:cubicBezTo>
                      <a:lnTo>
                        <a:pt x="19491" y="19491"/>
                      </a:lnTo>
                      <a:cubicBezTo>
                        <a:pt x="19491" y="20574"/>
                        <a:pt x="22740" y="16243"/>
                        <a:pt x="21657" y="18408"/>
                      </a:cubicBezTo>
                      <a:lnTo>
                        <a:pt x="20574" y="19491"/>
                      </a:lnTo>
                      <a:cubicBezTo>
                        <a:pt x="21657" y="20574"/>
                        <a:pt x="21657" y="23823"/>
                        <a:pt x="24906" y="21657"/>
                      </a:cubicBezTo>
                      <a:cubicBezTo>
                        <a:pt x="25988" y="20574"/>
                        <a:pt x="27071" y="18408"/>
                        <a:pt x="27071" y="17325"/>
                      </a:cubicBezTo>
                      <a:cubicBezTo>
                        <a:pt x="25988" y="17325"/>
                        <a:pt x="23823" y="18408"/>
                        <a:pt x="22740" y="19491"/>
                      </a:cubicBezTo>
                      <a:lnTo>
                        <a:pt x="23823" y="18408"/>
                      </a:lnTo>
                      <a:cubicBezTo>
                        <a:pt x="22740" y="19491"/>
                        <a:pt x="21657" y="19491"/>
                        <a:pt x="21657" y="20574"/>
                      </a:cubicBezTo>
                      <a:cubicBezTo>
                        <a:pt x="20574" y="20574"/>
                        <a:pt x="22740" y="18408"/>
                        <a:pt x="21657" y="19491"/>
                      </a:cubicBezTo>
                      <a:cubicBezTo>
                        <a:pt x="22740" y="17325"/>
                        <a:pt x="23823" y="17325"/>
                        <a:pt x="24906" y="16243"/>
                      </a:cubicBezTo>
                      <a:lnTo>
                        <a:pt x="23823" y="16243"/>
                      </a:lnTo>
                      <a:cubicBezTo>
                        <a:pt x="24906" y="15160"/>
                        <a:pt x="23823" y="15160"/>
                        <a:pt x="24906" y="15160"/>
                      </a:cubicBezTo>
                      <a:cubicBezTo>
                        <a:pt x="22740" y="16243"/>
                        <a:pt x="24906" y="14077"/>
                        <a:pt x="23823" y="14077"/>
                      </a:cubicBezTo>
                      <a:lnTo>
                        <a:pt x="23823" y="15160"/>
                      </a:lnTo>
                      <a:cubicBezTo>
                        <a:pt x="22740" y="16243"/>
                        <a:pt x="22740" y="16243"/>
                        <a:pt x="22740" y="16243"/>
                      </a:cubicBezTo>
                      <a:cubicBezTo>
                        <a:pt x="23823" y="15160"/>
                        <a:pt x="23823" y="15160"/>
                        <a:pt x="23823" y="14077"/>
                      </a:cubicBezTo>
                      <a:cubicBezTo>
                        <a:pt x="22740" y="14077"/>
                        <a:pt x="21657" y="16243"/>
                        <a:pt x="20574" y="16243"/>
                      </a:cubicBezTo>
                      <a:cubicBezTo>
                        <a:pt x="22740" y="14077"/>
                        <a:pt x="20574" y="15160"/>
                        <a:pt x="21657" y="12994"/>
                      </a:cubicBezTo>
                      <a:cubicBezTo>
                        <a:pt x="19491" y="15160"/>
                        <a:pt x="20574" y="12994"/>
                        <a:pt x="19491" y="14077"/>
                      </a:cubicBezTo>
                      <a:cubicBezTo>
                        <a:pt x="19491" y="14077"/>
                        <a:pt x="18408" y="14077"/>
                        <a:pt x="19491" y="12994"/>
                      </a:cubicBezTo>
                      <a:cubicBezTo>
                        <a:pt x="19491" y="12994"/>
                        <a:pt x="19491" y="12994"/>
                        <a:pt x="19491" y="12994"/>
                      </a:cubicBezTo>
                      <a:lnTo>
                        <a:pt x="19491" y="12994"/>
                      </a:lnTo>
                      <a:cubicBezTo>
                        <a:pt x="19491" y="12994"/>
                        <a:pt x="19491" y="12994"/>
                        <a:pt x="19491" y="12994"/>
                      </a:cubicBezTo>
                      <a:cubicBezTo>
                        <a:pt x="19491" y="12994"/>
                        <a:pt x="18408" y="14077"/>
                        <a:pt x="18408" y="12994"/>
                      </a:cubicBezTo>
                      <a:cubicBezTo>
                        <a:pt x="18408" y="12994"/>
                        <a:pt x="19491" y="12994"/>
                        <a:pt x="19491" y="12994"/>
                      </a:cubicBezTo>
                      <a:cubicBezTo>
                        <a:pt x="19491" y="11911"/>
                        <a:pt x="16243" y="15160"/>
                        <a:pt x="17326" y="12994"/>
                      </a:cubicBezTo>
                      <a:cubicBezTo>
                        <a:pt x="16243" y="14077"/>
                        <a:pt x="16243" y="12994"/>
                        <a:pt x="14077" y="15160"/>
                      </a:cubicBezTo>
                      <a:cubicBezTo>
                        <a:pt x="14077" y="14077"/>
                        <a:pt x="16243" y="12994"/>
                        <a:pt x="15160" y="12994"/>
                      </a:cubicBezTo>
                      <a:cubicBezTo>
                        <a:pt x="12994" y="14077"/>
                        <a:pt x="15160" y="11911"/>
                        <a:pt x="14077" y="12994"/>
                      </a:cubicBezTo>
                      <a:cubicBezTo>
                        <a:pt x="16243" y="11911"/>
                        <a:pt x="14077" y="12994"/>
                        <a:pt x="16243" y="10828"/>
                      </a:cubicBezTo>
                      <a:cubicBezTo>
                        <a:pt x="16243" y="9746"/>
                        <a:pt x="14077" y="11911"/>
                        <a:pt x="14077" y="10828"/>
                      </a:cubicBezTo>
                      <a:cubicBezTo>
                        <a:pt x="14077" y="10828"/>
                        <a:pt x="15160" y="9746"/>
                        <a:pt x="15160" y="9746"/>
                      </a:cubicBezTo>
                      <a:cubicBezTo>
                        <a:pt x="14077" y="9746"/>
                        <a:pt x="12994" y="10828"/>
                        <a:pt x="14077" y="9746"/>
                      </a:cubicBezTo>
                      <a:lnTo>
                        <a:pt x="12994" y="10828"/>
                      </a:lnTo>
                      <a:cubicBezTo>
                        <a:pt x="12994" y="9746"/>
                        <a:pt x="12994" y="9746"/>
                        <a:pt x="12994" y="8663"/>
                      </a:cubicBezTo>
                      <a:lnTo>
                        <a:pt x="10828" y="10828"/>
                      </a:lnTo>
                      <a:cubicBezTo>
                        <a:pt x="12994" y="8663"/>
                        <a:pt x="9746" y="9746"/>
                        <a:pt x="7580" y="10828"/>
                      </a:cubicBezTo>
                      <a:cubicBezTo>
                        <a:pt x="7580" y="10828"/>
                        <a:pt x="7580" y="9746"/>
                        <a:pt x="7580" y="9746"/>
                      </a:cubicBezTo>
                      <a:cubicBezTo>
                        <a:pt x="7580" y="9746"/>
                        <a:pt x="8663" y="9746"/>
                        <a:pt x="8663" y="9746"/>
                      </a:cubicBezTo>
                      <a:cubicBezTo>
                        <a:pt x="8663" y="9746"/>
                        <a:pt x="9746" y="7580"/>
                        <a:pt x="7580" y="9746"/>
                      </a:cubicBezTo>
                      <a:cubicBezTo>
                        <a:pt x="6497" y="9746"/>
                        <a:pt x="8663" y="8663"/>
                        <a:pt x="8663" y="7580"/>
                      </a:cubicBezTo>
                      <a:cubicBezTo>
                        <a:pt x="5414" y="9746"/>
                        <a:pt x="8663" y="4331"/>
                        <a:pt x="5414" y="7580"/>
                      </a:cubicBezTo>
                      <a:cubicBezTo>
                        <a:pt x="5414" y="7580"/>
                        <a:pt x="5414" y="8663"/>
                        <a:pt x="6497" y="9746"/>
                      </a:cubicBezTo>
                      <a:cubicBezTo>
                        <a:pt x="5414" y="9746"/>
                        <a:pt x="5414" y="10828"/>
                        <a:pt x="5414" y="10828"/>
                      </a:cubicBezTo>
                      <a:cubicBezTo>
                        <a:pt x="4331" y="10828"/>
                        <a:pt x="5414" y="8663"/>
                        <a:pt x="5414" y="8663"/>
                      </a:cubicBezTo>
                      <a:lnTo>
                        <a:pt x="7580" y="6497"/>
                      </a:lnTo>
                      <a:cubicBezTo>
                        <a:pt x="8663" y="-1083"/>
                        <a:pt x="2166" y="4331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18" name="Полилиния: фигура 4117">
                  <a:extLst>
                    <a:ext uri="{FF2B5EF4-FFF2-40B4-BE49-F238E27FC236}">
                      <a16:creationId xmlns:a16="http://schemas.microsoft.com/office/drawing/2014/main" id="{4710E616-1E31-E3B9-80D2-653E83F5C9BC}"/>
                    </a:ext>
                  </a:extLst>
                </p:cNvPr>
                <p:cNvSpPr/>
                <p:nvPr/>
              </p:nvSpPr>
              <p:spPr>
                <a:xfrm>
                  <a:off x="11657083" y="6597740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  <a:gd name="connsiteX3" fmla="*/ 0 w 1082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ubicBezTo>
                        <a:pt x="0" y="0"/>
                        <a:pt x="0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19" name="Полилиния: фигура 4118">
                  <a:extLst>
                    <a:ext uri="{FF2B5EF4-FFF2-40B4-BE49-F238E27FC236}">
                      <a16:creationId xmlns:a16="http://schemas.microsoft.com/office/drawing/2014/main" id="{D865D766-B605-1182-37A4-0E6FB2D17DCD}"/>
                    </a:ext>
                  </a:extLst>
                </p:cNvPr>
                <p:cNvSpPr/>
                <p:nvPr/>
              </p:nvSpPr>
              <p:spPr>
                <a:xfrm>
                  <a:off x="11656271" y="6597740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  <a:gd name="connsiteX3" fmla="*/ 812 w 812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812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20" name="Полилиния: фигура 4119">
                  <a:extLst>
                    <a:ext uri="{FF2B5EF4-FFF2-40B4-BE49-F238E27FC236}">
                      <a16:creationId xmlns:a16="http://schemas.microsoft.com/office/drawing/2014/main" id="{A1308F31-1A35-B5E7-96D1-FCC1BD54A8EE}"/>
                    </a:ext>
                  </a:extLst>
                </p:cNvPr>
                <p:cNvSpPr/>
                <p:nvPr/>
              </p:nvSpPr>
              <p:spPr>
                <a:xfrm>
                  <a:off x="11649503" y="659124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21" name="Полилиния: фигура 4120">
                  <a:extLst>
                    <a:ext uri="{FF2B5EF4-FFF2-40B4-BE49-F238E27FC236}">
                      <a16:creationId xmlns:a16="http://schemas.microsoft.com/office/drawing/2014/main" id="{4FA6914F-C87A-DB03-E03E-06884C1A7C86}"/>
                    </a:ext>
                  </a:extLst>
                </p:cNvPr>
                <p:cNvSpPr/>
                <p:nvPr/>
              </p:nvSpPr>
              <p:spPr>
                <a:xfrm>
                  <a:off x="11648420" y="6591242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22" name="Полилиния: фигура 4121">
                  <a:extLst>
                    <a:ext uri="{FF2B5EF4-FFF2-40B4-BE49-F238E27FC236}">
                      <a16:creationId xmlns:a16="http://schemas.microsoft.com/office/drawing/2014/main" id="{25173393-0739-8473-335F-84CACD30A499}"/>
                    </a:ext>
                  </a:extLst>
                </p:cNvPr>
                <p:cNvSpPr/>
                <p:nvPr/>
              </p:nvSpPr>
              <p:spPr>
                <a:xfrm>
                  <a:off x="11633261" y="6583663"/>
                  <a:ext cx="14076" cy="13956"/>
                </a:xfrm>
                <a:custGeom>
                  <a:avLst/>
                  <a:gdLst>
                    <a:gd name="connsiteX0" fmla="*/ 4331 w 14076"/>
                    <a:gd name="connsiteY0" fmla="*/ 0 h 13956"/>
                    <a:gd name="connsiteX1" fmla="*/ 2165 w 14076"/>
                    <a:gd name="connsiteY1" fmla="*/ 1083 h 13956"/>
                    <a:gd name="connsiteX2" fmla="*/ 3248 w 14076"/>
                    <a:gd name="connsiteY2" fmla="*/ 0 h 13956"/>
                    <a:gd name="connsiteX3" fmla="*/ 0 w 14076"/>
                    <a:gd name="connsiteY3" fmla="*/ 1083 h 13956"/>
                    <a:gd name="connsiteX4" fmla="*/ 6497 w 14076"/>
                    <a:gd name="connsiteY4" fmla="*/ 5414 h 13956"/>
                    <a:gd name="connsiteX5" fmla="*/ 5414 w 14076"/>
                    <a:gd name="connsiteY5" fmla="*/ 6497 h 13956"/>
                    <a:gd name="connsiteX6" fmla="*/ 8663 w 14076"/>
                    <a:gd name="connsiteY6" fmla="*/ 7580 h 13956"/>
                    <a:gd name="connsiteX7" fmla="*/ 6497 w 14076"/>
                    <a:gd name="connsiteY7" fmla="*/ 9746 h 13956"/>
                    <a:gd name="connsiteX8" fmla="*/ 8663 w 14076"/>
                    <a:gd name="connsiteY8" fmla="*/ 10828 h 13956"/>
                    <a:gd name="connsiteX9" fmla="*/ 9746 w 14076"/>
                    <a:gd name="connsiteY9" fmla="*/ 9746 h 13956"/>
                    <a:gd name="connsiteX10" fmla="*/ 9746 w 14076"/>
                    <a:gd name="connsiteY10" fmla="*/ 10828 h 13956"/>
                    <a:gd name="connsiteX11" fmla="*/ 9746 w 14076"/>
                    <a:gd name="connsiteY11" fmla="*/ 10828 h 13956"/>
                    <a:gd name="connsiteX12" fmla="*/ 10828 w 14076"/>
                    <a:gd name="connsiteY12" fmla="*/ 11911 h 13956"/>
                    <a:gd name="connsiteX13" fmla="*/ 9746 w 14076"/>
                    <a:gd name="connsiteY13" fmla="*/ 11911 h 13956"/>
                    <a:gd name="connsiteX14" fmla="*/ 10828 w 14076"/>
                    <a:gd name="connsiteY14" fmla="*/ 11911 h 13956"/>
                    <a:gd name="connsiteX15" fmla="*/ 9746 w 14076"/>
                    <a:gd name="connsiteY15" fmla="*/ 12994 h 13956"/>
                    <a:gd name="connsiteX16" fmla="*/ 12994 w 14076"/>
                    <a:gd name="connsiteY16" fmla="*/ 12994 h 13956"/>
                    <a:gd name="connsiteX17" fmla="*/ 14077 w 14076"/>
                    <a:gd name="connsiteY17" fmla="*/ 11911 h 13956"/>
                    <a:gd name="connsiteX18" fmla="*/ 11911 w 14076"/>
                    <a:gd name="connsiteY18" fmla="*/ 11911 h 13956"/>
                    <a:gd name="connsiteX19" fmla="*/ 11911 w 14076"/>
                    <a:gd name="connsiteY19" fmla="*/ 11911 h 13956"/>
                    <a:gd name="connsiteX20" fmla="*/ 10828 w 14076"/>
                    <a:gd name="connsiteY20" fmla="*/ 11911 h 13956"/>
                    <a:gd name="connsiteX21" fmla="*/ 12994 w 14076"/>
                    <a:gd name="connsiteY21" fmla="*/ 10828 h 13956"/>
                    <a:gd name="connsiteX22" fmla="*/ 12994 w 14076"/>
                    <a:gd name="connsiteY22" fmla="*/ 8663 h 13956"/>
                    <a:gd name="connsiteX23" fmla="*/ 12994 w 14076"/>
                    <a:gd name="connsiteY23" fmla="*/ 8663 h 13956"/>
                    <a:gd name="connsiteX24" fmla="*/ 11911 w 14076"/>
                    <a:gd name="connsiteY24" fmla="*/ 8663 h 13956"/>
                    <a:gd name="connsiteX25" fmla="*/ 10828 w 14076"/>
                    <a:gd name="connsiteY25" fmla="*/ 9746 h 13956"/>
                    <a:gd name="connsiteX26" fmla="*/ 8663 w 14076"/>
                    <a:gd name="connsiteY26" fmla="*/ 11911 h 13956"/>
                    <a:gd name="connsiteX27" fmla="*/ 8663 w 14076"/>
                    <a:gd name="connsiteY27" fmla="*/ 11911 h 13956"/>
                    <a:gd name="connsiteX28" fmla="*/ 10828 w 14076"/>
                    <a:gd name="connsiteY28" fmla="*/ 10828 h 13956"/>
                    <a:gd name="connsiteX29" fmla="*/ 9746 w 14076"/>
                    <a:gd name="connsiteY29" fmla="*/ 10828 h 13956"/>
                    <a:gd name="connsiteX30" fmla="*/ 10828 w 14076"/>
                    <a:gd name="connsiteY30" fmla="*/ 8663 h 13956"/>
                    <a:gd name="connsiteX31" fmla="*/ 8663 w 14076"/>
                    <a:gd name="connsiteY31" fmla="*/ 10828 h 13956"/>
                    <a:gd name="connsiteX32" fmla="*/ 6497 w 14076"/>
                    <a:gd name="connsiteY32" fmla="*/ 8663 h 13956"/>
                    <a:gd name="connsiteX33" fmla="*/ 7580 w 14076"/>
                    <a:gd name="connsiteY33" fmla="*/ 7580 h 13956"/>
                    <a:gd name="connsiteX34" fmla="*/ 5414 w 14076"/>
                    <a:gd name="connsiteY34" fmla="*/ 8663 h 13956"/>
                    <a:gd name="connsiteX35" fmla="*/ 4331 w 14076"/>
                    <a:gd name="connsiteY35" fmla="*/ 6497 h 13956"/>
                    <a:gd name="connsiteX36" fmla="*/ 3248 w 14076"/>
                    <a:gd name="connsiteY36" fmla="*/ 7580 h 13956"/>
                    <a:gd name="connsiteX37" fmla="*/ 4331 w 14076"/>
                    <a:gd name="connsiteY37" fmla="*/ 0 h 13956"/>
                    <a:gd name="connsiteX38" fmla="*/ 4331 w 14076"/>
                    <a:gd name="connsiteY38" fmla="*/ 0 h 13956"/>
                    <a:gd name="connsiteX39" fmla="*/ 2165 w 14076"/>
                    <a:gd name="connsiteY39" fmla="*/ 1083 h 13956"/>
                    <a:gd name="connsiteX40" fmla="*/ 4331 w 14076"/>
                    <a:gd name="connsiteY40" fmla="*/ 0 h 1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4076" h="13956">
                      <a:moveTo>
                        <a:pt x="4331" y="0"/>
                      </a:moveTo>
                      <a:lnTo>
                        <a:pt x="2165" y="1083"/>
                      </a:lnTo>
                      <a:cubicBezTo>
                        <a:pt x="3248" y="0"/>
                        <a:pt x="1083" y="0"/>
                        <a:pt x="3248" y="0"/>
                      </a:cubicBezTo>
                      <a:cubicBezTo>
                        <a:pt x="1083" y="1083"/>
                        <a:pt x="2165" y="-1083"/>
                        <a:pt x="0" y="1083"/>
                      </a:cubicBezTo>
                      <a:cubicBezTo>
                        <a:pt x="2165" y="2166"/>
                        <a:pt x="3248" y="5414"/>
                        <a:pt x="6497" y="5414"/>
                      </a:cubicBezTo>
                      <a:lnTo>
                        <a:pt x="5414" y="6497"/>
                      </a:lnTo>
                      <a:cubicBezTo>
                        <a:pt x="8663" y="5414"/>
                        <a:pt x="4331" y="9746"/>
                        <a:pt x="8663" y="7580"/>
                      </a:cubicBezTo>
                      <a:lnTo>
                        <a:pt x="6497" y="9746"/>
                      </a:lnTo>
                      <a:cubicBezTo>
                        <a:pt x="6497" y="10828"/>
                        <a:pt x="9746" y="7580"/>
                        <a:pt x="8663" y="10828"/>
                      </a:cubicBezTo>
                      <a:lnTo>
                        <a:pt x="9746" y="9746"/>
                      </a:lnTo>
                      <a:cubicBezTo>
                        <a:pt x="9746" y="9746"/>
                        <a:pt x="9746" y="10828"/>
                        <a:pt x="9746" y="10828"/>
                      </a:cubicBezTo>
                      <a:lnTo>
                        <a:pt x="9746" y="10828"/>
                      </a:lnTo>
                      <a:cubicBezTo>
                        <a:pt x="10828" y="10828"/>
                        <a:pt x="10828" y="10828"/>
                        <a:pt x="10828" y="11911"/>
                      </a:cubicBezTo>
                      <a:cubicBezTo>
                        <a:pt x="9746" y="12994"/>
                        <a:pt x="10828" y="11911"/>
                        <a:pt x="9746" y="11911"/>
                      </a:cubicBezTo>
                      <a:cubicBezTo>
                        <a:pt x="9746" y="12994"/>
                        <a:pt x="10828" y="11911"/>
                        <a:pt x="10828" y="11911"/>
                      </a:cubicBezTo>
                      <a:cubicBezTo>
                        <a:pt x="10828" y="12994"/>
                        <a:pt x="9746" y="12994"/>
                        <a:pt x="9746" y="12994"/>
                      </a:cubicBezTo>
                      <a:cubicBezTo>
                        <a:pt x="10828" y="12994"/>
                        <a:pt x="9746" y="15160"/>
                        <a:pt x="12994" y="12994"/>
                      </a:cubicBezTo>
                      <a:cubicBezTo>
                        <a:pt x="14077" y="12994"/>
                        <a:pt x="14077" y="11911"/>
                        <a:pt x="14077" y="11911"/>
                      </a:cubicBezTo>
                      <a:cubicBezTo>
                        <a:pt x="14077" y="10828"/>
                        <a:pt x="12994" y="10828"/>
                        <a:pt x="11911" y="11911"/>
                      </a:cubicBezTo>
                      <a:lnTo>
                        <a:pt x="11911" y="11911"/>
                      </a:lnTo>
                      <a:cubicBezTo>
                        <a:pt x="8663" y="14077"/>
                        <a:pt x="11911" y="10828"/>
                        <a:pt x="10828" y="11911"/>
                      </a:cubicBezTo>
                      <a:cubicBezTo>
                        <a:pt x="11911" y="10828"/>
                        <a:pt x="11911" y="10828"/>
                        <a:pt x="12994" y="10828"/>
                      </a:cubicBezTo>
                      <a:cubicBezTo>
                        <a:pt x="15160" y="7580"/>
                        <a:pt x="10828" y="11911"/>
                        <a:pt x="12994" y="8663"/>
                      </a:cubicBezTo>
                      <a:lnTo>
                        <a:pt x="12994" y="8663"/>
                      </a:lnTo>
                      <a:cubicBezTo>
                        <a:pt x="12994" y="8663"/>
                        <a:pt x="12994" y="8663"/>
                        <a:pt x="11911" y="8663"/>
                      </a:cubicBezTo>
                      <a:cubicBezTo>
                        <a:pt x="11911" y="8663"/>
                        <a:pt x="11911" y="9746"/>
                        <a:pt x="10828" y="9746"/>
                      </a:cubicBezTo>
                      <a:cubicBezTo>
                        <a:pt x="10828" y="9746"/>
                        <a:pt x="8663" y="10828"/>
                        <a:pt x="8663" y="11911"/>
                      </a:cubicBezTo>
                      <a:cubicBezTo>
                        <a:pt x="9746" y="10828"/>
                        <a:pt x="7580" y="11911"/>
                        <a:pt x="8663" y="11911"/>
                      </a:cubicBezTo>
                      <a:cubicBezTo>
                        <a:pt x="9746" y="10828"/>
                        <a:pt x="9746" y="10828"/>
                        <a:pt x="10828" y="10828"/>
                      </a:cubicBezTo>
                      <a:lnTo>
                        <a:pt x="9746" y="10828"/>
                      </a:lnTo>
                      <a:cubicBezTo>
                        <a:pt x="9746" y="10828"/>
                        <a:pt x="10828" y="9746"/>
                        <a:pt x="10828" y="8663"/>
                      </a:cubicBezTo>
                      <a:cubicBezTo>
                        <a:pt x="9746" y="9746"/>
                        <a:pt x="10828" y="9746"/>
                        <a:pt x="8663" y="10828"/>
                      </a:cubicBezTo>
                      <a:cubicBezTo>
                        <a:pt x="9746" y="8663"/>
                        <a:pt x="8663" y="8663"/>
                        <a:pt x="6497" y="8663"/>
                      </a:cubicBezTo>
                      <a:cubicBezTo>
                        <a:pt x="6497" y="8663"/>
                        <a:pt x="7580" y="7580"/>
                        <a:pt x="7580" y="7580"/>
                      </a:cubicBezTo>
                      <a:cubicBezTo>
                        <a:pt x="7580" y="7580"/>
                        <a:pt x="6497" y="7580"/>
                        <a:pt x="5414" y="8663"/>
                      </a:cubicBezTo>
                      <a:cubicBezTo>
                        <a:pt x="4331" y="8663"/>
                        <a:pt x="4331" y="7580"/>
                        <a:pt x="4331" y="6497"/>
                      </a:cubicBezTo>
                      <a:lnTo>
                        <a:pt x="3248" y="7580"/>
                      </a:lnTo>
                      <a:cubicBezTo>
                        <a:pt x="3248" y="3249"/>
                        <a:pt x="5414" y="0"/>
                        <a:pt x="4331" y="0"/>
                      </a:cubicBezTo>
                      <a:lnTo>
                        <a:pt x="4331" y="0"/>
                      </a:lnTo>
                      <a:cubicBezTo>
                        <a:pt x="4331" y="1083"/>
                        <a:pt x="2165" y="2166"/>
                        <a:pt x="2165" y="1083"/>
                      </a:cubicBezTo>
                      <a:cubicBezTo>
                        <a:pt x="3248" y="0"/>
                        <a:pt x="3248" y="1083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23" name="Полилиния: фигура 4122">
                  <a:extLst>
                    <a:ext uri="{FF2B5EF4-FFF2-40B4-BE49-F238E27FC236}">
                      <a16:creationId xmlns:a16="http://schemas.microsoft.com/office/drawing/2014/main" id="{D3C95CB7-D0F3-FC43-DDAA-13055EA36BA3}"/>
                    </a:ext>
                  </a:extLst>
                </p:cNvPr>
                <p:cNvSpPr/>
                <p:nvPr/>
              </p:nvSpPr>
              <p:spPr>
                <a:xfrm>
                  <a:off x="11631095" y="6581497"/>
                  <a:ext cx="3248" cy="1894"/>
                </a:xfrm>
                <a:custGeom>
                  <a:avLst/>
                  <a:gdLst>
                    <a:gd name="connsiteX0" fmla="*/ 2166 w 3248"/>
                    <a:gd name="connsiteY0" fmla="*/ 1083 h 1894"/>
                    <a:gd name="connsiteX1" fmla="*/ 3248 w 3248"/>
                    <a:gd name="connsiteY1" fmla="*/ 0 h 1894"/>
                    <a:gd name="connsiteX2" fmla="*/ 0 w 3248"/>
                    <a:gd name="connsiteY2" fmla="*/ 1083 h 1894"/>
                    <a:gd name="connsiteX3" fmla="*/ 2166 w 3248"/>
                    <a:gd name="connsiteY3" fmla="*/ 1083 h 1894"/>
                    <a:gd name="connsiteX4" fmla="*/ 2166 w 3248"/>
                    <a:gd name="connsiteY4" fmla="*/ 1083 h 1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8" h="1894">
                      <a:moveTo>
                        <a:pt x="2166" y="1083"/>
                      </a:moveTo>
                      <a:lnTo>
                        <a:pt x="3248" y="0"/>
                      </a:lnTo>
                      <a:cubicBezTo>
                        <a:pt x="3248" y="0"/>
                        <a:pt x="1083" y="1083"/>
                        <a:pt x="0" y="1083"/>
                      </a:cubicBezTo>
                      <a:cubicBezTo>
                        <a:pt x="1083" y="2166"/>
                        <a:pt x="1083" y="2166"/>
                        <a:pt x="2166" y="1083"/>
                      </a:cubicBezTo>
                      <a:cubicBezTo>
                        <a:pt x="2166" y="2166"/>
                        <a:pt x="2166" y="1083"/>
                        <a:pt x="2166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24" name="Полилиния: фигура 4123">
                  <a:extLst>
                    <a:ext uri="{FF2B5EF4-FFF2-40B4-BE49-F238E27FC236}">
                      <a16:creationId xmlns:a16="http://schemas.microsoft.com/office/drawing/2014/main" id="{A6949262-7D50-B11C-3749-E7FF226C927C}"/>
                    </a:ext>
                  </a:extLst>
                </p:cNvPr>
                <p:cNvSpPr/>
                <p:nvPr/>
              </p:nvSpPr>
              <p:spPr>
                <a:xfrm>
                  <a:off x="11626157" y="6572834"/>
                  <a:ext cx="8359" cy="10048"/>
                </a:xfrm>
                <a:custGeom>
                  <a:avLst/>
                  <a:gdLst>
                    <a:gd name="connsiteX0" fmla="*/ 2772 w 8359"/>
                    <a:gd name="connsiteY0" fmla="*/ 5414 h 10048"/>
                    <a:gd name="connsiteX1" fmla="*/ 1689 w 8359"/>
                    <a:gd name="connsiteY1" fmla="*/ 6497 h 10048"/>
                    <a:gd name="connsiteX2" fmla="*/ 3855 w 8359"/>
                    <a:gd name="connsiteY2" fmla="*/ 9746 h 10048"/>
                    <a:gd name="connsiteX3" fmla="*/ 7104 w 8359"/>
                    <a:gd name="connsiteY3" fmla="*/ 8663 h 10048"/>
                    <a:gd name="connsiteX4" fmla="*/ 6021 w 8359"/>
                    <a:gd name="connsiteY4" fmla="*/ 9746 h 10048"/>
                    <a:gd name="connsiteX5" fmla="*/ 8186 w 8359"/>
                    <a:gd name="connsiteY5" fmla="*/ 8663 h 10048"/>
                    <a:gd name="connsiteX6" fmla="*/ 7104 w 8359"/>
                    <a:gd name="connsiteY6" fmla="*/ 8663 h 10048"/>
                    <a:gd name="connsiteX7" fmla="*/ 8186 w 8359"/>
                    <a:gd name="connsiteY7" fmla="*/ 7580 h 10048"/>
                    <a:gd name="connsiteX8" fmla="*/ 7104 w 8359"/>
                    <a:gd name="connsiteY8" fmla="*/ 7580 h 10048"/>
                    <a:gd name="connsiteX9" fmla="*/ 8186 w 8359"/>
                    <a:gd name="connsiteY9" fmla="*/ 6497 h 10048"/>
                    <a:gd name="connsiteX10" fmla="*/ 4938 w 8359"/>
                    <a:gd name="connsiteY10" fmla="*/ 6497 h 10048"/>
                    <a:gd name="connsiteX11" fmla="*/ 7104 w 8359"/>
                    <a:gd name="connsiteY11" fmla="*/ 5414 h 10048"/>
                    <a:gd name="connsiteX12" fmla="*/ 7104 w 8359"/>
                    <a:gd name="connsiteY12" fmla="*/ 3249 h 10048"/>
                    <a:gd name="connsiteX13" fmla="*/ 6021 w 8359"/>
                    <a:gd name="connsiteY13" fmla="*/ 3249 h 10048"/>
                    <a:gd name="connsiteX14" fmla="*/ 4938 w 8359"/>
                    <a:gd name="connsiteY14" fmla="*/ 4331 h 10048"/>
                    <a:gd name="connsiteX15" fmla="*/ 7104 w 8359"/>
                    <a:gd name="connsiteY15" fmla="*/ 2166 h 10048"/>
                    <a:gd name="connsiteX16" fmla="*/ 4938 w 8359"/>
                    <a:gd name="connsiteY16" fmla="*/ 1083 h 10048"/>
                    <a:gd name="connsiteX17" fmla="*/ 1689 w 8359"/>
                    <a:gd name="connsiteY17" fmla="*/ 2166 h 10048"/>
                    <a:gd name="connsiteX18" fmla="*/ 3855 w 8359"/>
                    <a:gd name="connsiteY18" fmla="*/ 1083 h 10048"/>
                    <a:gd name="connsiteX19" fmla="*/ 3855 w 8359"/>
                    <a:gd name="connsiteY19" fmla="*/ 0 h 10048"/>
                    <a:gd name="connsiteX20" fmla="*/ 606 w 8359"/>
                    <a:gd name="connsiteY20" fmla="*/ 2166 h 10048"/>
                    <a:gd name="connsiteX21" fmla="*/ 2772 w 8359"/>
                    <a:gd name="connsiteY21" fmla="*/ 5414 h 10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8359" h="10048">
                      <a:moveTo>
                        <a:pt x="2772" y="5414"/>
                      </a:moveTo>
                      <a:cubicBezTo>
                        <a:pt x="2772" y="5414"/>
                        <a:pt x="1689" y="6497"/>
                        <a:pt x="1689" y="6497"/>
                      </a:cubicBezTo>
                      <a:cubicBezTo>
                        <a:pt x="2772" y="7580"/>
                        <a:pt x="3855" y="8663"/>
                        <a:pt x="3855" y="9746"/>
                      </a:cubicBezTo>
                      <a:cubicBezTo>
                        <a:pt x="3855" y="10828"/>
                        <a:pt x="6021" y="8663"/>
                        <a:pt x="7104" y="8663"/>
                      </a:cubicBezTo>
                      <a:lnTo>
                        <a:pt x="6021" y="9746"/>
                      </a:lnTo>
                      <a:cubicBezTo>
                        <a:pt x="7104" y="9746"/>
                        <a:pt x="6021" y="10828"/>
                        <a:pt x="8186" y="8663"/>
                      </a:cubicBezTo>
                      <a:cubicBezTo>
                        <a:pt x="8186" y="8663"/>
                        <a:pt x="7104" y="9746"/>
                        <a:pt x="7104" y="8663"/>
                      </a:cubicBezTo>
                      <a:lnTo>
                        <a:pt x="8186" y="7580"/>
                      </a:lnTo>
                      <a:lnTo>
                        <a:pt x="7104" y="7580"/>
                      </a:lnTo>
                      <a:lnTo>
                        <a:pt x="8186" y="6497"/>
                      </a:lnTo>
                      <a:cubicBezTo>
                        <a:pt x="9269" y="4331"/>
                        <a:pt x="4938" y="8663"/>
                        <a:pt x="4938" y="6497"/>
                      </a:cubicBezTo>
                      <a:lnTo>
                        <a:pt x="7104" y="5414"/>
                      </a:lnTo>
                      <a:cubicBezTo>
                        <a:pt x="7104" y="4331"/>
                        <a:pt x="6021" y="5414"/>
                        <a:pt x="7104" y="3249"/>
                      </a:cubicBezTo>
                      <a:cubicBezTo>
                        <a:pt x="7104" y="3249"/>
                        <a:pt x="6021" y="4331"/>
                        <a:pt x="6021" y="3249"/>
                      </a:cubicBezTo>
                      <a:cubicBezTo>
                        <a:pt x="6021" y="3249"/>
                        <a:pt x="4938" y="4331"/>
                        <a:pt x="4938" y="4331"/>
                      </a:cubicBezTo>
                      <a:cubicBezTo>
                        <a:pt x="2772" y="4331"/>
                        <a:pt x="6021" y="3249"/>
                        <a:pt x="7104" y="2166"/>
                      </a:cubicBezTo>
                      <a:cubicBezTo>
                        <a:pt x="4938" y="2166"/>
                        <a:pt x="2772" y="2166"/>
                        <a:pt x="4938" y="1083"/>
                      </a:cubicBezTo>
                      <a:cubicBezTo>
                        <a:pt x="3855" y="2166"/>
                        <a:pt x="2772" y="3249"/>
                        <a:pt x="1689" y="2166"/>
                      </a:cubicBezTo>
                      <a:cubicBezTo>
                        <a:pt x="2772" y="1083"/>
                        <a:pt x="2772" y="1083"/>
                        <a:pt x="3855" y="1083"/>
                      </a:cubicBezTo>
                      <a:cubicBezTo>
                        <a:pt x="3855" y="1083"/>
                        <a:pt x="3855" y="0"/>
                        <a:pt x="3855" y="0"/>
                      </a:cubicBezTo>
                      <a:cubicBezTo>
                        <a:pt x="2772" y="1083"/>
                        <a:pt x="1689" y="2166"/>
                        <a:pt x="606" y="2166"/>
                      </a:cubicBezTo>
                      <a:cubicBezTo>
                        <a:pt x="-1559" y="6497"/>
                        <a:pt x="2772" y="4331"/>
                        <a:pt x="2772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25" name="Полилиния: фигура 4124">
                  <a:extLst>
                    <a:ext uri="{FF2B5EF4-FFF2-40B4-BE49-F238E27FC236}">
                      <a16:creationId xmlns:a16="http://schemas.microsoft.com/office/drawing/2014/main" id="{0A6EE850-97E3-A892-3288-28A9C8203AD6}"/>
                    </a:ext>
                  </a:extLst>
                </p:cNvPr>
                <p:cNvSpPr/>
                <p:nvPr/>
              </p:nvSpPr>
              <p:spPr>
                <a:xfrm>
                  <a:off x="11627846" y="65793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126" name="Рисунок 11">
                <a:extLst>
                  <a:ext uri="{FF2B5EF4-FFF2-40B4-BE49-F238E27FC236}">
                    <a16:creationId xmlns:a16="http://schemas.microsoft.com/office/drawing/2014/main" id="{4501DA70-686B-0D09-74EC-7C54D91ABA22}"/>
                  </a:ext>
                </a:extLst>
              </p:cNvPr>
              <p:cNvGrpSpPr/>
              <p:nvPr/>
            </p:nvGrpSpPr>
            <p:grpSpPr>
              <a:xfrm>
                <a:off x="11711051" y="6597740"/>
                <a:ext cx="96546" cy="48727"/>
                <a:chOff x="11711051" y="6597740"/>
                <a:chExt cx="96546" cy="48727"/>
              </a:xfrm>
              <a:solidFill>
                <a:srgbClr val="000000"/>
              </a:solidFill>
            </p:grpSpPr>
            <p:sp>
              <p:nvSpPr>
                <p:cNvPr id="4127" name="Полилиния: фигура 4126">
                  <a:extLst>
                    <a:ext uri="{FF2B5EF4-FFF2-40B4-BE49-F238E27FC236}">
                      <a16:creationId xmlns:a16="http://schemas.microsoft.com/office/drawing/2014/main" id="{572AAA79-AA59-A9A0-1D68-129596AA9975}"/>
                    </a:ext>
                  </a:extLst>
                </p:cNvPr>
                <p:cNvSpPr/>
                <p:nvPr/>
              </p:nvSpPr>
              <p:spPr>
                <a:xfrm>
                  <a:off x="11806516" y="6645385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28" name="Полилиния: фигура 4127">
                  <a:extLst>
                    <a:ext uri="{FF2B5EF4-FFF2-40B4-BE49-F238E27FC236}">
                      <a16:creationId xmlns:a16="http://schemas.microsoft.com/office/drawing/2014/main" id="{269B6F60-10D8-6B08-AE8E-BD51756605D3}"/>
                    </a:ext>
                  </a:extLst>
                </p:cNvPr>
                <p:cNvSpPr/>
                <p:nvPr/>
              </p:nvSpPr>
              <p:spPr>
                <a:xfrm>
                  <a:off x="11806034" y="6639658"/>
                  <a:ext cx="1563" cy="6809"/>
                </a:xfrm>
                <a:custGeom>
                  <a:avLst/>
                  <a:gdLst>
                    <a:gd name="connsiteX0" fmla="*/ 481 w 1563"/>
                    <a:gd name="connsiteY0" fmla="*/ 313 h 6809"/>
                    <a:gd name="connsiteX1" fmla="*/ 481 w 1563"/>
                    <a:gd name="connsiteY1" fmla="*/ 313 h 6809"/>
                    <a:gd name="connsiteX2" fmla="*/ 481 w 1563"/>
                    <a:gd name="connsiteY2" fmla="*/ 6810 h 6809"/>
                    <a:gd name="connsiteX3" fmla="*/ 1564 w 1563"/>
                    <a:gd name="connsiteY3" fmla="*/ 2478 h 6809"/>
                    <a:gd name="connsiteX4" fmla="*/ 481 w 1563"/>
                    <a:gd name="connsiteY4" fmla="*/ 3561 h 6809"/>
                    <a:gd name="connsiteX5" fmla="*/ 1564 w 1563"/>
                    <a:gd name="connsiteY5" fmla="*/ 313 h 6809"/>
                    <a:gd name="connsiteX6" fmla="*/ 481 w 1563"/>
                    <a:gd name="connsiteY6" fmla="*/ 313 h 6809"/>
                    <a:gd name="connsiteX7" fmla="*/ 481 w 1563"/>
                    <a:gd name="connsiteY7" fmla="*/ 313 h 6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63" h="6809">
                      <a:moveTo>
                        <a:pt x="481" y="313"/>
                      </a:moveTo>
                      <a:lnTo>
                        <a:pt x="481" y="313"/>
                      </a:lnTo>
                      <a:cubicBezTo>
                        <a:pt x="481" y="5727"/>
                        <a:pt x="-602" y="3561"/>
                        <a:pt x="481" y="6810"/>
                      </a:cubicBezTo>
                      <a:cubicBezTo>
                        <a:pt x="481" y="5727"/>
                        <a:pt x="1564" y="4644"/>
                        <a:pt x="1564" y="2478"/>
                      </a:cubicBezTo>
                      <a:cubicBezTo>
                        <a:pt x="1564" y="2478"/>
                        <a:pt x="481" y="4644"/>
                        <a:pt x="481" y="3561"/>
                      </a:cubicBezTo>
                      <a:cubicBezTo>
                        <a:pt x="481" y="2478"/>
                        <a:pt x="481" y="2478"/>
                        <a:pt x="1564" y="313"/>
                      </a:cubicBezTo>
                      <a:cubicBezTo>
                        <a:pt x="1564" y="-770"/>
                        <a:pt x="1564" y="1396"/>
                        <a:pt x="481" y="313"/>
                      </a:cubicBezTo>
                      <a:lnTo>
                        <a:pt x="481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29" name="Полилиния: фигура 4128">
                  <a:extLst>
                    <a:ext uri="{FF2B5EF4-FFF2-40B4-BE49-F238E27FC236}">
                      <a16:creationId xmlns:a16="http://schemas.microsoft.com/office/drawing/2014/main" id="{CB1E9796-5080-F122-29F2-1196A230B168}"/>
                    </a:ext>
                  </a:extLst>
                </p:cNvPr>
                <p:cNvSpPr/>
                <p:nvPr/>
              </p:nvSpPr>
              <p:spPr>
                <a:xfrm>
                  <a:off x="11805433" y="6642136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30" name="Полилиния: фигура 4129">
                  <a:extLst>
                    <a:ext uri="{FF2B5EF4-FFF2-40B4-BE49-F238E27FC236}">
                      <a16:creationId xmlns:a16="http://schemas.microsoft.com/office/drawing/2014/main" id="{263A2790-6B6E-749C-1972-343F912028AE}"/>
                    </a:ext>
                  </a:extLst>
                </p:cNvPr>
                <p:cNvSpPr/>
                <p:nvPr/>
              </p:nvSpPr>
              <p:spPr>
                <a:xfrm>
                  <a:off x="11805433" y="6642136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cubicBezTo>
                        <a:pt x="0" y="2166"/>
                        <a:pt x="0" y="0"/>
                        <a:pt x="0" y="0"/>
                      </a:cubicBezTo>
                      <a:lnTo>
                        <a:pt x="0" y="2166"/>
                      </a:ln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31" name="Полилиния: фигура 4130">
                  <a:extLst>
                    <a:ext uri="{FF2B5EF4-FFF2-40B4-BE49-F238E27FC236}">
                      <a16:creationId xmlns:a16="http://schemas.microsoft.com/office/drawing/2014/main" id="{8379CA07-6667-725D-F6AD-A662DC1B2D8D}"/>
                    </a:ext>
                  </a:extLst>
                </p:cNvPr>
                <p:cNvSpPr/>
                <p:nvPr/>
              </p:nvSpPr>
              <p:spPr>
                <a:xfrm>
                  <a:off x="11803267" y="6644302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32" name="Полилиния: фигура 4131">
                  <a:extLst>
                    <a:ext uri="{FF2B5EF4-FFF2-40B4-BE49-F238E27FC236}">
                      <a16:creationId xmlns:a16="http://schemas.microsoft.com/office/drawing/2014/main" id="{5C622968-43EA-5493-2465-FA3A1D35A3A1}"/>
                    </a:ext>
                  </a:extLst>
                </p:cNvPr>
                <p:cNvSpPr/>
                <p:nvPr/>
              </p:nvSpPr>
              <p:spPr>
                <a:xfrm>
                  <a:off x="11803267" y="6639970"/>
                  <a:ext cx="1082" cy="5143"/>
                </a:xfrm>
                <a:custGeom>
                  <a:avLst/>
                  <a:gdLst>
                    <a:gd name="connsiteX0" fmla="*/ 0 w 1082"/>
                    <a:gd name="connsiteY0" fmla="*/ 4331 h 5143"/>
                    <a:gd name="connsiteX1" fmla="*/ 0 w 1082"/>
                    <a:gd name="connsiteY1" fmla="*/ 4331 h 5143"/>
                    <a:gd name="connsiteX2" fmla="*/ 0 w 1082"/>
                    <a:gd name="connsiteY2" fmla="*/ 4331 h 5143"/>
                    <a:gd name="connsiteX3" fmla="*/ 1083 w 1082"/>
                    <a:gd name="connsiteY3" fmla="*/ 2166 h 5143"/>
                    <a:gd name="connsiteX4" fmla="*/ 1083 w 1082"/>
                    <a:gd name="connsiteY4" fmla="*/ 2166 h 5143"/>
                    <a:gd name="connsiteX5" fmla="*/ 1083 w 1082"/>
                    <a:gd name="connsiteY5" fmla="*/ 0 h 5143"/>
                    <a:gd name="connsiteX6" fmla="*/ 0 w 1082"/>
                    <a:gd name="connsiteY6" fmla="*/ 4331 h 5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82" h="5143">
                      <a:moveTo>
                        <a:pt x="0" y="4331"/>
                      </a:moveTo>
                      <a:cubicBezTo>
                        <a:pt x="0" y="5414"/>
                        <a:pt x="0" y="5414"/>
                        <a:pt x="0" y="4331"/>
                      </a:cubicBezTo>
                      <a:lnTo>
                        <a:pt x="0" y="4331"/>
                      </a:lnTo>
                      <a:cubicBezTo>
                        <a:pt x="0" y="3249"/>
                        <a:pt x="1083" y="1083"/>
                        <a:pt x="1083" y="2166"/>
                      </a:cubicBezTo>
                      <a:cubicBezTo>
                        <a:pt x="1083" y="2166"/>
                        <a:pt x="1083" y="3249"/>
                        <a:pt x="1083" y="2166"/>
                      </a:cubicBezTo>
                      <a:lnTo>
                        <a:pt x="1083" y="0"/>
                      </a:lnTo>
                      <a:cubicBezTo>
                        <a:pt x="1083" y="1083"/>
                        <a:pt x="0" y="4331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33" name="Полилиния: фигура 4132">
                  <a:extLst>
                    <a:ext uri="{FF2B5EF4-FFF2-40B4-BE49-F238E27FC236}">
                      <a16:creationId xmlns:a16="http://schemas.microsoft.com/office/drawing/2014/main" id="{AFB20791-0C5D-D3CD-3FA5-27B5C1030FC3}"/>
                    </a:ext>
                  </a:extLst>
                </p:cNvPr>
                <p:cNvSpPr/>
                <p:nvPr/>
              </p:nvSpPr>
              <p:spPr>
                <a:xfrm>
                  <a:off x="11803267" y="6644302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1083" y="0"/>
                        <a:pt x="0" y="0"/>
                      </a:cubicBezTo>
                      <a:cubicBezTo>
                        <a:pt x="1083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34" name="Полилиния: фигура 4133">
                  <a:extLst>
                    <a:ext uri="{FF2B5EF4-FFF2-40B4-BE49-F238E27FC236}">
                      <a16:creationId xmlns:a16="http://schemas.microsoft.com/office/drawing/2014/main" id="{25180105-E278-BBBD-CAC0-929D356BBBC6}"/>
                    </a:ext>
                  </a:extLst>
                </p:cNvPr>
                <p:cNvSpPr/>
                <p:nvPr/>
              </p:nvSpPr>
              <p:spPr>
                <a:xfrm>
                  <a:off x="11804350" y="6643219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35" name="Полилиния: фигура 4134">
                  <a:extLst>
                    <a:ext uri="{FF2B5EF4-FFF2-40B4-BE49-F238E27FC236}">
                      <a16:creationId xmlns:a16="http://schemas.microsoft.com/office/drawing/2014/main" id="{4FA3476F-9972-407B-5D6E-E81967C185D7}"/>
                    </a:ext>
                  </a:extLst>
                </p:cNvPr>
                <p:cNvSpPr/>
                <p:nvPr/>
              </p:nvSpPr>
              <p:spPr>
                <a:xfrm>
                  <a:off x="11802184" y="6638887"/>
                  <a:ext cx="1082" cy="5414"/>
                </a:xfrm>
                <a:custGeom>
                  <a:avLst/>
                  <a:gdLst>
                    <a:gd name="connsiteX0" fmla="*/ 0 w 1082"/>
                    <a:gd name="connsiteY0" fmla="*/ 5414 h 5414"/>
                    <a:gd name="connsiteX1" fmla="*/ 1083 w 1082"/>
                    <a:gd name="connsiteY1" fmla="*/ 3249 h 5414"/>
                    <a:gd name="connsiteX2" fmla="*/ 1083 w 1082"/>
                    <a:gd name="connsiteY2" fmla="*/ 0 h 5414"/>
                    <a:gd name="connsiteX3" fmla="*/ 0 w 1082"/>
                    <a:gd name="connsiteY3" fmla="*/ 1083 h 5414"/>
                    <a:gd name="connsiteX4" fmla="*/ 0 w 1082"/>
                    <a:gd name="connsiteY4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5414">
                      <a:moveTo>
                        <a:pt x="0" y="5414"/>
                      </a:moveTo>
                      <a:cubicBezTo>
                        <a:pt x="0" y="2166"/>
                        <a:pt x="1083" y="5414"/>
                        <a:pt x="1083" y="3249"/>
                      </a:cubicBezTo>
                      <a:cubicBezTo>
                        <a:pt x="1083" y="3249"/>
                        <a:pt x="1083" y="1083"/>
                        <a:pt x="1083" y="0"/>
                      </a:cubicBezTo>
                      <a:lnTo>
                        <a:pt x="0" y="1083"/>
                      </a:lnTo>
                      <a:cubicBezTo>
                        <a:pt x="0" y="2166"/>
                        <a:pt x="0" y="4331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36" name="Полилиния: фигура 4135">
                  <a:extLst>
                    <a:ext uri="{FF2B5EF4-FFF2-40B4-BE49-F238E27FC236}">
                      <a16:creationId xmlns:a16="http://schemas.microsoft.com/office/drawing/2014/main" id="{36863130-B5B9-EBF5-8025-DE9B46E86C0A}"/>
                    </a:ext>
                  </a:extLst>
                </p:cNvPr>
                <p:cNvSpPr/>
                <p:nvPr/>
              </p:nvSpPr>
              <p:spPr>
                <a:xfrm>
                  <a:off x="11802184" y="663780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37" name="Полилиния: фигура 4136">
                  <a:extLst>
                    <a:ext uri="{FF2B5EF4-FFF2-40B4-BE49-F238E27FC236}">
                      <a16:creationId xmlns:a16="http://schemas.microsoft.com/office/drawing/2014/main" id="{B8CA0FCA-DF35-53BE-4A45-5B08D1712B04}"/>
                    </a:ext>
                  </a:extLst>
                </p:cNvPr>
                <p:cNvSpPr/>
                <p:nvPr/>
              </p:nvSpPr>
              <p:spPr>
                <a:xfrm>
                  <a:off x="11798936" y="6635639"/>
                  <a:ext cx="2165" cy="7579"/>
                </a:xfrm>
                <a:custGeom>
                  <a:avLst/>
                  <a:gdLst>
                    <a:gd name="connsiteX0" fmla="*/ 0 w 2165"/>
                    <a:gd name="connsiteY0" fmla="*/ 6497 h 7579"/>
                    <a:gd name="connsiteX1" fmla="*/ 1083 w 2165"/>
                    <a:gd name="connsiteY1" fmla="*/ 4331 h 7579"/>
                    <a:gd name="connsiteX2" fmla="*/ 0 w 2165"/>
                    <a:gd name="connsiteY2" fmla="*/ 6497 h 7579"/>
                    <a:gd name="connsiteX3" fmla="*/ 2166 w 2165"/>
                    <a:gd name="connsiteY3" fmla="*/ 5414 h 7579"/>
                    <a:gd name="connsiteX4" fmla="*/ 0 w 2165"/>
                    <a:gd name="connsiteY4" fmla="*/ 6497 h 7579"/>
                    <a:gd name="connsiteX5" fmla="*/ 2166 w 2165"/>
                    <a:gd name="connsiteY5" fmla="*/ 5414 h 7579"/>
                    <a:gd name="connsiteX6" fmla="*/ 2166 w 2165"/>
                    <a:gd name="connsiteY6" fmla="*/ 7580 h 7579"/>
                    <a:gd name="connsiteX7" fmla="*/ 2166 w 2165"/>
                    <a:gd name="connsiteY7" fmla="*/ 4331 h 7579"/>
                    <a:gd name="connsiteX8" fmla="*/ 2166 w 2165"/>
                    <a:gd name="connsiteY8" fmla="*/ 4331 h 7579"/>
                    <a:gd name="connsiteX9" fmla="*/ 2166 w 2165"/>
                    <a:gd name="connsiteY9" fmla="*/ 2166 h 7579"/>
                    <a:gd name="connsiteX10" fmla="*/ 1083 w 2165"/>
                    <a:gd name="connsiteY10" fmla="*/ 0 h 7579"/>
                    <a:gd name="connsiteX11" fmla="*/ 0 w 2165"/>
                    <a:gd name="connsiteY11" fmla="*/ 6497 h 7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65" h="7579">
                      <a:moveTo>
                        <a:pt x="0" y="6497"/>
                      </a:moveTo>
                      <a:lnTo>
                        <a:pt x="1083" y="4331"/>
                      </a:lnTo>
                      <a:cubicBezTo>
                        <a:pt x="1083" y="4331"/>
                        <a:pt x="1083" y="5414"/>
                        <a:pt x="0" y="6497"/>
                      </a:cubicBezTo>
                      <a:cubicBezTo>
                        <a:pt x="1083" y="6497"/>
                        <a:pt x="1083" y="4331"/>
                        <a:pt x="2166" y="5414"/>
                      </a:cubicBezTo>
                      <a:cubicBezTo>
                        <a:pt x="2166" y="7580"/>
                        <a:pt x="1083" y="4331"/>
                        <a:pt x="0" y="6497"/>
                      </a:cubicBezTo>
                      <a:cubicBezTo>
                        <a:pt x="1083" y="7580"/>
                        <a:pt x="2166" y="7580"/>
                        <a:pt x="2166" y="5414"/>
                      </a:cubicBezTo>
                      <a:lnTo>
                        <a:pt x="2166" y="7580"/>
                      </a:lnTo>
                      <a:lnTo>
                        <a:pt x="2166" y="4331"/>
                      </a:lnTo>
                      <a:cubicBezTo>
                        <a:pt x="2166" y="3248"/>
                        <a:pt x="1083" y="6497"/>
                        <a:pt x="2166" y="4331"/>
                      </a:cubicBezTo>
                      <a:cubicBezTo>
                        <a:pt x="2166" y="3248"/>
                        <a:pt x="2166" y="3248"/>
                        <a:pt x="2166" y="2166"/>
                      </a:cubicBezTo>
                      <a:cubicBezTo>
                        <a:pt x="2166" y="2166"/>
                        <a:pt x="2166" y="0"/>
                        <a:pt x="1083" y="0"/>
                      </a:cubicBezTo>
                      <a:cubicBezTo>
                        <a:pt x="1083" y="1083"/>
                        <a:pt x="1083" y="5414"/>
                        <a:pt x="0" y="649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38" name="Полилиния: фигура 4137">
                  <a:extLst>
                    <a:ext uri="{FF2B5EF4-FFF2-40B4-BE49-F238E27FC236}">
                      <a16:creationId xmlns:a16="http://schemas.microsoft.com/office/drawing/2014/main" id="{5D6C0287-C7FD-B163-4DDA-860442F5CD2F}"/>
                    </a:ext>
                  </a:extLst>
                </p:cNvPr>
                <p:cNvSpPr/>
                <p:nvPr/>
              </p:nvSpPr>
              <p:spPr>
                <a:xfrm>
                  <a:off x="11800018" y="6637805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39" name="Полилиния: фигура 4138">
                  <a:extLst>
                    <a:ext uri="{FF2B5EF4-FFF2-40B4-BE49-F238E27FC236}">
                      <a16:creationId xmlns:a16="http://schemas.microsoft.com/office/drawing/2014/main" id="{49BEE889-0247-64DD-D64D-7D6C197585D1}"/>
                    </a:ext>
                  </a:extLst>
                </p:cNvPr>
                <p:cNvSpPr/>
                <p:nvPr/>
              </p:nvSpPr>
              <p:spPr>
                <a:xfrm>
                  <a:off x="11797040" y="6636361"/>
                  <a:ext cx="1895" cy="5775"/>
                </a:xfrm>
                <a:custGeom>
                  <a:avLst/>
                  <a:gdLst>
                    <a:gd name="connsiteX0" fmla="*/ 812 w 1895"/>
                    <a:gd name="connsiteY0" fmla="*/ 5775 h 5775"/>
                    <a:gd name="connsiteX1" fmla="*/ 1895 w 1895"/>
                    <a:gd name="connsiteY1" fmla="*/ 3609 h 5775"/>
                    <a:gd name="connsiteX2" fmla="*/ 812 w 1895"/>
                    <a:gd name="connsiteY2" fmla="*/ 5775 h 5775"/>
                    <a:gd name="connsiteX3" fmla="*/ 1895 w 1895"/>
                    <a:gd name="connsiteY3" fmla="*/ 3609 h 5775"/>
                    <a:gd name="connsiteX4" fmla="*/ 812 w 1895"/>
                    <a:gd name="connsiteY4" fmla="*/ 4692 h 5775"/>
                    <a:gd name="connsiteX5" fmla="*/ 1895 w 1895"/>
                    <a:gd name="connsiteY5" fmla="*/ 361 h 5775"/>
                    <a:gd name="connsiteX6" fmla="*/ 1895 w 1895"/>
                    <a:gd name="connsiteY6" fmla="*/ 1444 h 5775"/>
                    <a:gd name="connsiteX7" fmla="*/ 812 w 1895"/>
                    <a:gd name="connsiteY7" fmla="*/ 1444 h 5775"/>
                    <a:gd name="connsiteX8" fmla="*/ 812 w 1895"/>
                    <a:gd name="connsiteY8" fmla="*/ 2527 h 5775"/>
                    <a:gd name="connsiteX9" fmla="*/ 812 w 1895"/>
                    <a:gd name="connsiteY9" fmla="*/ 3609 h 5775"/>
                    <a:gd name="connsiteX10" fmla="*/ 812 w 1895"/>
                    <a:gd name="connsiteY10" fmla="*/ 5775 h 5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95" h="5775">
                      <a:moveTo>
                        <a:pt x="812" y="5775"/>
                      </a:moveTo>
                      <a:lnTo>
                        <a:pt x="1895" y="3609"/>
                      </a:lnTo>
                      <a:cubicBezTo>
                        <a:pt x="1895" y="4692"/>
                        <a:pt x="1895" y="4692"/>
                        <a:pt x="812" y="5775"/>
                      </a:cubicBezTo>
                      <a:cubicBezTo>
                        <a:pt x="1895" y="4692"/>
                        <a:pt x="1895" y="3609"/>
                        <a:pt x="1895" y="3609"/>
                      </a:cubicBezTo>
                      <a:cubicBezTo>
                        <a:pt x="1895" y="1444"/>
                        <a:pt x="812" y="4692"/>
                        <a:pt x="812" y="4692"/>
                      </a:cubicBezTo>
                      <a:cubicBezTo>
                        <a:pt x="812" y="3609"/>
                        <a:pt x="812" y="3609"/>
                        <a:pt x="1895" y="361"/>
                      </a:cubicBezTo>
                      <a:cubicBezTo>
                        <a:pt x="1895" y="361"/>
                        <a:pt x="1895" y="1444"/>
                        <a:pt x="1895" y="1444"/>
                      </a:cubicBezTo>
                      <a:cubicBezTo>
                        <a:pt x="1895" y="-1805"/>
                        <a:pt x="812" y="1444"/>
                        <a:pt x="812" y="1444"/>
                      </a:cubicBezTo>
                      <a:cubicBezTo>
                        <a:pt x="812" y="1444"/>
                        <a:pt x="812" y="2527"/>
                        <a:pt x="812" y="2527"/>
                      </a:cubicBezTo>
                      <a:lnTo>
                        <a:pt x="812" y="3609"/>
                      </a:lnTo>
                      <a:cubicBezTo>
                        <a:pt x="-271" y="5775"/>
                        <a:pt x="-271" y="5775"/>
                        <a:pt x="812" y="577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40" name="Полилиния: фигура 4139">
                  <a:extLst>
                    <a:ext uri="{FF2B5EF4-FFF2-40B4-BE49-F238E27FC236}">
                      <a16:creationId xmlns:a16="http://schemas.microsoft.com/office/drawing/2014/main" id="{D5B5CC28-2928-E9A0-CD33-6189A4E22DAE}"/>
                    </a:ext>
                  </a:extLst>
                </p:cNvPr>
                <p:cNvSpPr/>
                <p:nvPr/>
              </p:nvSpPr>
              <p:spPr>
                <a:xfrm>
                  <a:off x="11798936" y="664213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41" name="Полилиния: фигура 4140">
                  <a:extLst>
                    <a:ext uri="{FF2B5EF4-FFF2-40B4-BE49-F238E27FC236}">
                      <a16:creationId xmlns:a16="http://schemas.microsoft.com/office/drawing/2014/main" id="{16D2AC45-9183-7D53-B7BC-3D897CFD4B0C}"/>
                    </a:ext>
                  </a:extLst>
                </p:cNvPr>
                <p:cNvSpPr/>
                <p:nvPr/>
              </p:nvSpPr>
              <p:spPr>
                <a:xfrm>
                  <a:off x="11797853" y="6637805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42" name="Полилиния: фигура 4141">
                  <a:extLst>
                    <a:ext uri="{FF2B5EF4-FFF2-40B4-BE49-F238E27FC236}">
                      <a16:creationId xmlns:a16="http://schemas.microsoft.com/office/drawing/2014/main" id="{FC55A750-BC40-4A87-ADBB-784B2ABF88C6}"/>
                    </a:ext>
                  </a:extLst>
                </p:cNvPr>
                <p:cNvSpPr/>
                <p:nvPr/>
              </p:nvSpPr>
              <p:spPr>
                <a:xfrm>
                  <a:off x="11796770" y="6641053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43" name="Полилиния: фигура 4142">
                  <a:extLst>
                    <a:ext uri="{FF2B5EF4-FFF2-40B4-BE49-F238E27FC236}">
                      <a16:creationId xmlns:a16="http://schemas.microsoft.com/office/drawing/2014/main" id="{597BA947-CA8F-250B-C51F-F9256319EE2D}"/>
                    </a:ext>
                  </a:extLst>
                </p:cNvPr>
                <p:cNvSpPr/>
                <p:nvPr/>
              </p:nvSpPr>
              <p:spPr>
                <a:xfrm>
                  <a:off x="11781610" y="6633473"/>
                  <a:ext cx="16242" cy="9966"/>
                </a:xfrm>
                <a:custGeom>
                  <a:avLst/>
                  <a:gdLst>
                    <a:gd name="connsiteX0" fmla="*/ 2166 w 16242"/>
                    <a:gd name="connsiteY0" fmla="*/ 0 h 9966"/>
                    <a:gd name="connsiteX1" fmla="*/ 2166 w 16242"/>
                    <a:gd name="connsiteY1" fmla="*/ 1083 h 9966"/>
                    <a:gd name="connsiteX2" fmla="*/ 1083 w 16242"/>
                    <a:gd name="connsiteY2" fmla="*/ 3249 h 9966"/>
                    <a:gd name="connsiteX3" fmla="*/ 0 w 16242"/>
                    <a:gd name="connsiteY3" fmla="*/ 6497 h 9966"/>
                    <a:gd name="connsiteX4" fmla="*/ 1083 w 16242"/>
                    <a:gd name="connsiteY4" fmla="*/ 5414 h 9966"/>
                    <a:gd name="connsiteX5" fmla="*/ 1083 w 16242"/>
                    <a:gd name="connsiteY5" fmla="*/ 6497 h 9966"/>
                    <a:gd name="connsiteX6" fmla="*/ 3249 w 16242"/>
                    <a:gd name="connsiteY6" fmla="*/ 6497 h 9966"/>
                    <a:gd name="connsiteX7" fmla="*/ 5414 w 16242"/>
                    <a:gd name="connsiteY7" fmla="*/ 6497 h 9966"/>
                    <a:gd name="connsiteX8" fmla="*/ 10828 w 16242"/>
                    <a:gd name="connsiteY8" fmla="*/ 8663 h 9966"/>
                    <a:gd name="connsiteX9" fmla="*/ 11911 w 16242"/>
                    <a:gd name="connsiteY9" fmla="*/ 6497 h 9966"/>
                    <a:gd name="connsiteX10" fmla="*/ 11911 w 16242"/>
                    <a:gd name="connsiteY10" fmla="*/ 8663 h 9966"/>
                    <a:gd name="connsiteX11" fmla="*/ 11911 w 16242"/>
                    <a:gd name="connsiteY11" fmla="*/ 8663 h 9966"/>
                    <a:gd name="connsiteX12" fmla="*/ 12994 w 16242"/>
                    <a:gd name="connsiteY12" fmla="*/ 9746 h 9966"/>
                    <a:gd name="connsiteX13" fmla="*/ 14077 w 16242"/>
                    <a:gd name="connsiteY13" fmla="*/ 6497 h 9966"/>
                    <a:gd name="connsiteX14" fmla="*/ 14077 w 16242"/>
                    <a:gd name="connsiteY14" fmla="*/ 9746 h 9966"/>
                    <a:gd name="connsiteX15" fmla="*/ 15160 w 16242"/>
                    <a:gd name="connsiteY15" fmla="*/ 7580 h 9966"/>
                    <a:gd name="connsiteX16" fmla="*/ 15160 w 16242"/>
                    <a:gd name="connsiteY16" fmla="*/ 5414 h 9966"/>
                    <a:gd name="connsiteX17" fmla="*/ 16243 w 16242"/>
                    <a:gd name="connsiteY17" fmla="*/ 4331 h 9966"/>
                    <a:gd name="connsiteX18" fmla="*/ 11911 w 16242"/>
                    <a:gd name="connsiteY18" fmla="*/ 7580 h 9966"/>
                    <a:gd name="connsiteX19" fmla="*/ 12994 w 16242"/>
                    <a:gd name="connsiteY19" fmla="*/ 6497 h 9966"/>
                    <a:gd name="connsiteX20" fmla="*/ 10828 w 16242"/>
                    <a:gd name="connsiteY20" fmla="*/ 4331 h 9966"/>
                    <a:gd name="connsiteX21" fmla="*/ 8663 w 16242"/>
                    <a:gd name="connsiteY21" fmla="*/ 6497 h 9966"/>
                    <a:gd name="connsiteX22" fmla="*/ 8663 w 16242"/>
                    <a:gd name="connsiteY22" fmla="*/ 5414 h 9966"/>
                    <a:gd name="connsiteX23" fmla="*/ 8663 w 16242"/>
                    <a:gd name="connsiteY23" fmla="*/ 6497 h 9966"/>
                    <a:gd name="connsiteX24" fmla="*/ 8663 w 16242"/>
                    <a:gd name="connsiteY24" fmla="*/ 4331 h 9966"/>
                    <a:gd name="connsiteX25" fmla="*/ 7580 w 16242"/>
                    <a:gd name="connsiteY25" fmla="*/ 7580 h 9966"/>
                    <a:gd name="connsiteX26" fmla="*/ 7580 w 16242"/>
                    <a:gd name="connsiteY26" fmla="*/ 2166 h 9966"/>
                    <a:gd name="connsiteX27" fmla="*/ 7580 w 16242"/>
                    <a:gd name="connsiteY27" fmla="*/ 4331 h 9966"/>
                    <a:gd name="connsiteX28" fmla="*/ 6497 w 16242"/>
                    <a:gd name="connsiteY28" fmla="*/ 5414 h 9966"/>
                    <a:gd name="connsiteX29" fmla="*/ 7580 w 16242"/>
                    <a:gd name="connsiteY29" fmla="*/ 2166 h 9966"/>
                    <a:gd name="connsiteX30" fmla="*/ 5414 w 16242"/>
                    <a:gd name="connsiteY30" fmla="*/ 3249 h 9966"/>
                    <a:gd name="connsiteX31" fmla="*/ 5414 w 16242"/>
                    <a:gd name="connsiteY31" fmla="*/ 4331 h 9966"/>
                    <a:gd name="connsiteX32" fmla="*/ 4331 w 16242"/>
                    <a:gd name="connsiteY32" fmla="*/ 3249 h 9966"/>
                    <a:gd name="connsiteX33" fmla="*/ 6497 w 16242"/>
                    <a:gd name="connsiteY33" fmla="*/ 1083 h 9966"/>
                    <a:gd name="connsiteX34" fmla="*/ 6497 w 16242"/>
                    <a:gd name="connsiteY34" fmla="*/ 0 h 9966"/>
                    <a:gd name="connsiteX35" fmla="*/ 4331 w 16242"/>
                    <a:gd name="connsiteY35" fmla="*/ 3249 h 9966"/>
                    <a:gd name="connsiteX36" fmla="*/ 2166 w 16242"/>
                    <a:gd name="connsiteY36" fmla="*/ 0 h 9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6242" h="9966">
                      <a:moveTo>
                        <a:pt x="2166" y="0"/>
                      </a:moveTo>
                      <a:cubicBezTo>
                        <a:pt x="2166" y="1083"/>
                        <a:pt x="2166" y="1083"/>
                        <a:pt x="2166" y="1083"/>
                      </a:cubicBezTo>
                      <a:cubicBezTo>
                        <a:pt x="2166" y="2166"/>
                        <a:pt x="1083" y="2166"/>
                        <a:pt x="1083" y="3249"/>
                      </a:cubicBezTo>
                      <a:cubicBezTo>
                        <a:pt x="1083" y="4331"/>
                        <a:pt x="0" y="4331"/>
                        <a:pt x="0" y="6497"/>
                      </a:cubicBezTo>
                      <a:cubicBezTo>
                        <a:pt x="0" y="6497"/>
                        <a:pt x="1083" y="5414"/>
                        <a:pt x="1083" y="5414"/>
                      </a:cubicBezTo>
                      <a:cubicBezTo>
                        <a:pt x="1083" y="5414"/>
                        <a:pt x="1083" y="6497"/>
                        <a:pt x="1083" y="6497"/>
                      </a:cubicBezTo>
                      <a:cubicBezTo>
                        <a:pt x="2166" y="5414"/>
                        <a:pt x="3249" y="5414"/>
                        <a:pt x="3249" y="6497"/>
                      </a:cubicBezTo>
                      <a:cubicBezTo>
                        <a:pt x="3249" y="7580"/>
                        <a:pt x="4331" y="6497"/>
                        <a:pt x="5414" y="6497"/>
                      </a:cubicBezTo>
                      <a:cubicBezTo>
                        <a:pt x="7580" y="7580"/>
                        <a:pt x="9746" y="7580"/>
                        <a:pt x="10828" y="8663"/>
                      </a:cubicBezTo>
                      <a:lnTo>
                        <a:pt x="11911" y="6497"/>
                      </a:lnTo>
                      <a:cubicBezTo>
                        <a:pt x="11911" y="7580"/>
                        <a:pt x="11911" y="6497"/>
                        <a:pt x="11911" y="8663"/>
                      </a:cubicBezTo>
                      <a:cubicBezTo>
                        <a:pt x="11911" y="8663"/>
                        <a:pt x="11911" y="8663"/>
                        <a:pt x="11911" y="8663"/>
                      </a:cubicBezTo>
                      <a:cubicBezTo>
                        <a:pt x="11911" y="10828"/>
                        <a:pt x="12994" y="8663"/>
                        <a:pt x="12994" y="9746"/>
                      </a:cubicBezTo>
                      <a:cubicBezTo>
                        <a:pt x="12994" y="9746"/>
                        <a:pt x="14077" y="6497"/>
                        <a:pt x="14077" y="6497"/>
                      </a:cubicBezTo>
                      <a:cubicBezTo>
                        <a:pt x="12994" y="9746"/>
                        <a:pt x="15160" y="6497"/>
                        <a:pt x="14077" y="9746"/>
                      </a:cubicBezTo>
                      <a:cubicBezTo>
                        <a:pt x="14077" y="10828"/>
                        <a:pt x="15160" y="7580"/>
                        <a:pt x="15160" y="7580"/>
                      </a:cubicBezTo>
                      <a:cubicBezTo>
                        <a:pt x="15160" y="5414"/>
                        <a:pt x="15160" y="6497"/>
                        <a:pt x="15160" y="5414"/>
                      </a:cubicBezTo>
                      <a:cubicBezTo>
                        <a:pt x="15160" y="4331"/>
                        <a:pt x="15160" y="6497"/>
                        <a:pt x="16243" y="4331"/>
                      </a:cubicBezTo>
                      <a:cubicBezTo>
                        <a:pt x="15160" y="3249"/>
                        <a:pt x="12994" y="6497"/>
                        <a:pt x="11911" y="7580"/>
                      </a:cubicBezTo>
                      <a:lnTo>
                        <a:pt x="12994" y="6497"/>
                      </a:lnTo>
                      <a:cubicBezTo>
                        <a:pt x="11911" y="7580"/>
                        <a:pt x="10828" y="7580"/>
                        <a:pt x="10828" y="4331"/>
                      </a:cubicBezTo>
                      <a:cubicBezTo>
                        <a:pt x="10828" y="5414"/>
                        <a:pt x="9746" y="3249"/>
                        <a:pt x="8663" y="6497"/>
                      </a:cubicBezTo>
                      <a:cubicBezTo>
                        <a:pt x="8663" y="5414"/>
                        <a:pt x="8663" y="5414"/>
                        <a:pt x="8663" y="5414"/>
                      </a:cubicBezTo>
                      <a:lnTo>
                        <a:pt x="8663" y="6497"/>
                      </a:lnTo>
                      <a:cubicBezTo>
                        <a:pt x="8663" y="6497"/>
                        <a:pt x="8663" y="4331"/>
                        <a:pt x="8663" y="4331"/>
                      </a:cubicBezTo>
                      <a:cubicBezTo>
                        <a:pt x="8663" y="5414"/>
                        <a:pt x="7580" y="6497"/>
                        <a:pt x="7580" y="7580"/>
                      </a:cubicBezTo>
                      <a:cubicBezTo>
                        <a:pt x="7580" y="5414"/>
                        <a:pt x="7580" y="4331"/>
                        <a:pt x="7580" y="2166"/>
                      </a:cubicBezTo>
                      <a:cubicBezTo>
                        <a:pt x="7580" y="2166"/>
                        <a:pt x="7580" y="3249"/>
                        <a:pt x="7580" y="4331"/>
                      </a:cubicBezTo>
                      <a:cubicBezTo>
                        <a:pt x="7580" y="3249"/>
                        <a:pt x="7580" y="5414"/>
                        <a:pt x="6497" y="5414"/>
                      </a:cubicBezTo>
                      <a:cubicBezTo>
                        <a:pt x="6497" y="5414"/>
                        <a:pt x="6497" y="3249"/>
                        <a:pt x="7580" y="2166"/>
                      </a:cubicBezTo>
                      <a:cubicBezTo>
                        <a:pt x="7580" y="1083"/>
                        <a:pt x="5414" y="5414"/>
                        <a:pt x="5414" y="3249"/>
                      </a:cubicBezTo>
                      <a:lnTo>
                        <a:pt x="5414" y="4331"/>
                      </a:lnTo>
                      <a:cubicBezTo>
                        <a:pt x="4331" y="4331"/>
                        <a:pt x="5414" y="2166"/>
                        <a:pt x="4331" y="3249"/>
                      </a:cubicBezTo>
                      <a:cubicBezTo>
                        <a:pt x="4331" y="1083"/>
                        <a:pt x="5414" y="1083"/>
                        <a:pt x="6497" y="1083"/>
                      </a:cubicBezTo>
                      <a:cubicBezTo>
                        <a:pt x="6497" y="1083"/>
                        <a:pt x="6497" y="0"/>
                        <a:pt x="6497" y="0"/>
                      </a:cubicBezTo>
                      <a:cubicBezTo>
                        <a:pt x="5414" y="1083"/>
                        <a:pt x="5414" y="2166"/>
                        <a:pt x="4331" y="3249"/>
                      </a:cubicBezTo>
                      <a:cubicBezTo>
                        <a:pt x="3249" y="0"/>
                        <a:pt x="2166" y="0"/>
                        <a:pt x="2166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44" name="Полилиния: фигура 4143">
                  <a:extLst>
                    <a:ext uri="{FF2B5EF4-FFF2-40B4-BE49-F238E27FC236}">
                      <a16:creationId xmlns:a16="http://schemas.microsoft.com/office/drawing/2014/main" id="{8D2A1494-2667-B3DB-95F7-32A5911B3E0B}"/>
                    </a:ext>
                  </a:extLst>
                </p:cNvPr>
                <p:cNvSpPr/>
                <p:nvPr/>
              </p:nvSpPr>
              <p:spPr>
                <a:xfrm>
                  <a:off x="11785941" y="663239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45" name="Полилиния: фигура 4144">
                  <a:extLst>
                    <a:ext uri="{FF2B5EF4-FFF2-40B4-BE49-F238E27FC236}">
                      <a16:creationId xmlns:a16="http://schemas.microsoft.com/office/drawing/2014/main" id="{6CE0A339-7F28-A1EE-FD01-B03D8E0B5D2E}"/>
                    </a:ext>
                  </a:extLst>
                </p:cNvPr>
                <p:cNvSpPr/>
                <p:nvPr/>
              </p:nvSpPr>
              <p:spPr>
                <a:xfrm>
                  <a:off x="11783776" y="663347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46" name="Полилиния: фигура 4145">
                  <a:extLst>
                    <a:ext uri="{FF2B5EF4-FFF2-40B4-BE49-F238E27FC236}">
                      <a16:creationId xmlns:a16="http://schemas.microsoft.com/office/drawing/2014/main" id="{89542F8F-EC8F-72FF-DFBF-641DB7442BD5}"/>
                    </a:ext>
                  </a:extLst>
                </p:cNvPr>
                <p:cNvSpPr/>
                <p:nvPr/>
              </p:nvSpPr>
              <p:spPr>
                <a:xfrm>
                  <a:off x="11784859" y="663997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47" name="Полилиния: фигура 4146">
                  <a:extLst>
                    <a:ext uri="{FF2B5EF4-FFF2-40B4-BE49-F238E27FC236}">
                      <a16:creationId xmlns:a16="http://schemas.microsoft.com/office/drawing/2014/main" id="{06C6BF7D-89F2-01F3-6B15-59EB62863847}"/>
                    </a:ext>
                  </a:extLst>
                </p:cNvPr>
                <p:cNvSpPr/>
                <p:nvPr/>
              </p:nvSpPr>
              <p:spPr>
                <a:xfrm>
                  <a:off x="11788107" y="6632391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0 h 2165"/>
                    <a:gd name="connsiteX1" fmla="*/ 0 w 10828"/>
                    <a:gd name="connsiteY1" fmla="*/ 2166 h 2165"/>
                    <a:gd name="connsiteX2" fmla="*/ 0 w 10828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2166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48" name="Полилиния: фигура 4147">
                  <a:extLst>
                    <a:ext uri="{FF2B5EF4-FFF2-40B4-BE49-F238E27FC236}">
                      <a16:creationId xmlns:a16="http://schemas.microsoft.com/office/drawing/2014/main" id="{41EC0E91-EA39-C639-DF39-72C062017B30}"/>
                    </a:ext>
                  </a:extLst>
                </p:cNvPr>
                <p:cNvSpPr/>
                <p:nvPr/>
              </p:nvSpPr>
              <p:spPr>
                <a:xfrm>
                  <a:off x="11790273" y="6634556"/>
                  <a:ext cx="811" cy="1082"/>
                </a:xfrm>
                <a:custGeom>
                  <a:avLst/>
                  <a:gdLst>
                    <a:gd name="connsiteX0" fmla="*/ 0 w 811"/>
                    <a:gd name="connsiteY0" fmla="*/ 1083 h 1082"/>
                    <a:gd name="connsiteX1" fmla="*/ 0 w 811"/>
                    <a:gd name="connsiteY1" fmla="*/ 0 h 1082"/>
                    <a:gd name="connsiteX2" fmla="*/ 0 w 811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1" h="1082">
                      <a:moveTo>
                        <a:pt x="0" y="1083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1083" y="0"/>
                        <a:pt x="1083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49" name="Полилиния: фигура 4148">
                  <a:extLst>
                    <a:ext uri="{FF2B5EF4-FFF2-40B4-BE49-F238E27FC236}">
                      <a16:creationId xmlns:a16="http://schemas.microsoft.com/office/drawing/2014/main" id="{6043C478-3594-EF86-B522-2326052692FB}"/>
                    </a:ext>
                  </a:extLst>
                </p:cNvPr>
                <p:cNvSpPr/>
                <p:nvPr/>
              </p:nvSpPr>
              <p:spPr>
                <a:xfrm>
                  <a:off x="11784859" y="6632391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50" name="Полилиния: фигура 4149">
                  <a:extLst>
                    <a:ext uri="{FF2B5EF4-FFF2-40B4-BE49-F238E27FC236}">
                      <a16:creationId xmlns:a16="http://schemas.microsoft.com/office/drawing/2014/main" id="{518E26BF-87E0-BE66-EA73-731F702F99DD}"/>
                    </a:ext>
                  </a:extLst>
                </p:cNvPr>
                <p:cNvSpPr/>
                <p:nvPr/>
              </p:nvSpPr>
              <p:spPr>
                <a:xfrm>
                  <a:off x="11772947" y="6630007"/>
                  <a:ext cx="8662" cy="8068"/>
                </a:xfrm>
                <a:custGeom>
                  <a:avLst/>
                  <a:gdLst>
                    <a:gd name="connsiteX0" fmla="*/ 1083 w 8662"/>
                    <a:gd name="connsiteY0" fmla="*/ 6715 h 8068"/>
                    <a:gd name="connsiteX1" fmla="*/ 2165 w 8662"/>
                    <a:gd name="connsiteY1" fmla="*/ 7798 h 8068"/>
                    <a:gd name="connsiteX2" fmla="*/ 4331 w 8662"/>
                    <a:gd name="connsiteY2" fmla="*/ 4549 h 8068"/>
                    <a:gd name="connsiteX3" fmla="*/ 2165 w 8662"/>
                    <a:gd name="connsiteY3" fmla="*/ 7798 h 8068"/>
                    <a:gd name="connsiteX4" fmla="*/ 5414 w 8662"/>
                    <a:gd name="connsiteY4" fmla="*/ 5632 h 8068"/>
                    <a:gd name="connsiteX5" fmla="*/ 4331 w 8662"/>
                    <a:gd name="connsiteY5" fmla="*/ 6715 h 8068"/>
                    <a:gd name="connsiteX6" fmla="*/ 6497 w 8662"/>
                    <a:gd name="connsiteY6" fmla="*/ 3466 h 8068"/>
                    <a:gd name="connsiteX7" fmla="*/ 4331 w 8662"/>
                    <a:gd name="connsiteY7" fmla="*/ 7798 h 8068"/>
                    <a:gd name="connsiteX8" fmla="*/ 4331 w 8662"/>
                    <a:gd name="connsiteY8" fmla="*/ 7798 h 8068"/>
                    <a:gd name="connsiteX9" fmla="*/ 6497 w 8662"/>
                    <a:gd name="connsiteY9" fmla="*/ 6715 h 8068"/>
                    <a:gd name="connsiteX10" fmla="*/ 7580 w 8662"/>
                    <a:gd name="connsiteY10" fmla="*/ 4549 h 8068"/>
                    <a:gd name="connsiteX11" fmla="*/ 8663 w 8662"/>
                    <a:gd name="connsiteY11" fmla="*/ 2384 h 8068"/>
                    <a:gd name="connsiteX12" fmla="*/ 7580 w 8662"/>
                    <a:gd name="connsiteY12" fmla="*/ 3466 h 8068"/>
                    <a:gd name="connsiteX13" fmla="*/ 8663 w 8662"/>
                    <a:gd name="connsiteY13" fmla="*/ 1301 h 8068"/>
                    <a:gd name="connsiteX14" fmla="*/ 7580 w 8662"/>
                    <a:gd name="connsiteY14" fmla="*/ 2384 h 8068"/>
                    <a:gd name="connsiteX15" fmla="*/ 7580 w 8662"/>
                    <a:gd name="connsiteY15" fmla="*/ 1301 h 8068"/>
                    <a:gd name="connsiteX16" fmla="*/ 6497 w 8662"/>
                    <a:gd name="connsiteY16" fmla="*/ 2384 h 8068"/>
                    <a:gd name="connsiteX17" fmla="*/ 6497 w 8662"/>
                    <a:gd name="connsiteY17" fmla="*/ 2384 h 8068"/>
                    <a:gd name="connsiteX18" fmla="*/ 5414 w 8662"/>
                    <a:gd name="connsiteY18" fmla="*/ 4549 h 8068"/>
                    <a:gd name="connsiteX19" fmla="*/ 6497 w 8662"/>
                    <a:gd name="connsiteY19" fmla="*/ 2384 h 8068"/>
                    <a:gd name="connsiteX20" fmla="*/ 6497 w 8662"/>
                    <a:gd name="connsiteY20" fmla="*/ 3466 h 8068"/>
                    <a:gd name="connsiteX21" fmla="*/ 5414 w 8662"/>
                    <a:gd name="connsiteY21" fmla="*/ 218 h 8068"/>
                    <a:gd name="connsiteX22" fmla="*/ 4331 w 8662"/>
                    <a:gd name="connsiteY22" fmla="*/ 1301 h 8068"/>
                    <a:gd name="connsiteX23" fmla="*/ 5414 w 8662"/>
                    <a:gd name="connsiteY23" fmla="*/ 218 h 8068"/>
                    <a:gd name="connsiteX24" fmla="*/ 3248 w 8662"/>
                    <a:gd name="connsiteY24" fmla="*/ 4549 h 8068"/>
                    <a:gd name="connsiteX25" fmla="*/ 3248 w 8662"/>
                    <a:gd name="connsiteY25" fmla="*/ 1301 h 8068"/>
                    <a:gd name="connsiteX26" fmla="*/ 2165 w 8662"/>
                    <a:gd name="connsiteY26" fmla="*/ 1301 h 8068"/>
                    <a:gd name="connsiteX27" fmla="*/ 2165 w 8662"/>
                    <a:gd name="connsiteY27" fmla="*/ 1301 h 8068"/>
                    <a:gd name="connsiteX28" fmla="*/ 1083 w 8662"/>
                    <a:gd name="connsiteY28" fmla="*/ 2384 h 8068"/>
                    <a:gd name="connsiteX29" fmla="*/ 1083 w 8662"/>
                    <a:gd name="connsiteY29" fmla="*/ 3466 h 8068"/>
                    <a:gd name="connsiteX30" fmla="*/ 0 w 8662"/>
                    <a:gd name="connsiteY30" fmla="*/ 4549 h 8068"/>
                    <a:gd name="connsiteX31" fmla="*/ 0 w 8662"/>
                    <a:gd name="connsiteY31" fmla="*/ 3466 h 8068"/>
                    <a:gd name="connsiteX32" fmla="*/ 1083 w 8662"/>
                    <a:gd name="connsiteY32" fmla="*/ 6715 h 8068"/>
                    <a:gd name="connsiteX33" fmla="*/ 2165 w 8662"/>
                    <a:gd name="connsiteY33" fmla="*/ 4549 h 8068"/>
                    <a:gd name="connsiteX34" fmla="*/ 1083 w 8662"/>
                    <a:gd name="connsiteY34" fmla="*/ 6715 h 8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8662" h="8068">
                      <a:moveTo>
                        <a:pt x="1083" y="6715"/>
                      </a:moveTo>
                      <a:cubicBezTo>
                        <a:pt x="1083" y="8881"/>
                        <a:pt x="2165" y="7798"/>
                        <a:pt x="2165" y="7798"/>
                      </a:cubicBezTo>
                      <a:cubicBezTo>
                        <a:pt x="3248" y="6715"/>
                        <a:pt x="4331" y="3466"/>
                        <a:pt x="4331" y="4549"/>
                      </a:cubicBezTo>
                      <a:lnTo>
                        <a:pt x="2165" y="7798"/>
                      </a:lnTo>
                      <a:cubicBezTo>
                        <a:pt x="3248" y="7798"/>
                        <a:pt x="4331" y="8881"/>
                        <a:pt x="5414" y="5632"/>
                      </a:cubicBezTo>
                      <a:cubicBezTo>
                        <a:pt x="5414" y="5632"/>
                        <a:pt x="5414" y="6715"/>
                        <a:pt x="4331" y="6715"/>
                      </a:cubicBezTo>
                      <a:cubicBezTo>
                        <a:pt x="5414" y="6715"/>
                        <a:pt x="6497" y="1301"/>
                        <a:pt x="6497" y="3466"/>
                      </a:cubicBezTo>
                      <a:cubicBezTo>
                        <a:pt x="5414" y="5632"/>
                        <a:pt x="5414" y="5632"/>
                        <a:pt x="4331" y="7798"/>
                      </a:cubicBezTo>
                      <a:lnTo>
                        <a:pt x="4331" y="7798"/>
                      </a:lnTo>
                      <a:cubicBezTo>
                        <a:pt x="4331" y="7798"/>
                        <a:pt x="5414" y="6715"/>
                        <a:pt x="6497" y="6715"/>
                      </a:cubicBezTo>
                      <a:cubicBezTo>
                        <a:pt x="6497" y="5632"/>
                        <a:pt x="7580" y="4549"/>
                        <a:pt x="7580" y="4549"/>
                      </a:cubicBezTo>
                      <a:cubicBezTo>
                        <a:pt x="7580" y="4549"/>
                        <a:pt x="7580" y="3466"/>
                        <a:pt x="8663" y="2384"/>
                      </a:cubicBezTo>
                      <a:cubicBezTo>
                        <a:pt x="7580" y="3466"/>
                        <a:pt x="7580" y="2384"/>
                        <a:pt x="7580" y="3466"/>
                      </a:cubicBezTo>
                      <a:cubicBezTo>
                        <a:pt x="7580" y="2384"/>
                        <a:pt x="7580" y="3466"/>
                        <a:pt x="8663" y="1301"/>
                      </a:cubicBezTo>
                      <a:lnTo>
                        <a:pt x="7580" y="2384"/>
                      </a:lnTo>
                      <a:cubicBezTo>
                        <a:pt x="7580" y="2384"/>
                        <a:pt x="8663" y="1301"/>
                        <a:pt x="7580" y="1301"/>
                      </a:cubicBezTo>
                      <a:cubicBezTo>
                        <a:pt x="7580" y="2384"/>
                        <a:pt x="6497" y="2384"/>
                        <a:pt x="6497" y="2384"/>
                      </a:cubicBezTo>
                      <a:lnTo>
                        <a:pt x="6497" y="2384"/>
                      </a:lnTo>
                      <a:cubicBezTo>
                        <a:pt x="6497" y="2384"/>
                        <a:pt x="6497" y="2384"/>
                        <a:pt x="5414" y="4549"/>
                      </a:cubicBezTo>
                      <a:lnTo>
                        <a:pt x="6497" y="2384"/>
                      </a:lnTo>
                      <a:lnTo>
                        <a:pt x="6497" y="3466"/>
                      </a:lnTo>
                      <a:cubicBezTo>
                        <a:pt x="6497" y="2384"/>
                        <a:pt x="7580" y="-865"/>
                        <a:pt x="5414" y="218"/>
                      </a:cubicBezTo>
                      <a:cubicBezTo>
                        <a:pt x="5414" y="218"/>
                        <a:pt x="5414" y="1301"/>
                        <a:pt x="4331" y="1301"/>
                      </a:cubicBezTo>
                      <a:cubicBezTo>
                        <a:pt x="4331" y="2384"/>
                        <a:pt x="5414" y="218"/>
                        <a:pt x="5414" y="218"/>
                      </a:cubicBezTo>
                      <a:cubicBezTo>
                        <a:pt x="5414" y="1301"/>
                        <a:pt x="3248" y="3466"/>
                        <a:pt x="3248" y="4549"/>
                      </a:cubicBezTo>
                      <a:cubicBezTo>
                        <a:pt x="3248" y="2384"/>
                        <a:pt x="2165" y="4549"/>
                        <a:pt x="3248" y="1301"/>
                      </a:cubicBezTo>
                      <a:cubicBezTo>
                        <a:pt x="3248" y="1301"/>
                        <a:pt x="2165" y="2384"/>
                        <a:pt x="2165" y="1301"/>
                      </a:cubicBezTo>
                      <a:lnTo>
                        <a:pt x="2165" y="1301"/>
                      </a:lnTo>
                      <a:cubicBezTo>
                        <a:pt x="1083" y="3466"/>
                        <a:pt x="2165" y="218"/>
                        <a:pt x="1083" y="2384"/>
                      </a:cubicBezTo>
                      <a:lnTo>
                        <a:pt x="1083" y="3466"/>
                      </a:lnTo>
                      <a:cubicBezTo>
                        <a:pt x="1083" y="4549"/>
                        <a:pt x="1083" y="4549"/>
                        <a:pt x="0" y="4549"/>
                      </a:cubicBezTo>
                      <a:cubicBezTo>
                        <a:pt x="0" y="4549"/>
                        <a:pt x="0" y="4549"/>
                        <a:pt x="0" y="3466"/>
                      </a:cubicBezTo>
                      <a:cubicBezTo>
                        <a:pt x="2165" y="5632"/>
                        <a:pt x="1083" y="5632"/>
                        <a:pt x="1083" y="6715"/>
                      </a:cubicBezTo>
                      <a:cubicBezTo>
                        <a:pt x="1083" y="6715"/>
                        <a:pt x="2165" y="5632"/>
                        <a:pt x="2165" y="4549"/>
                      </a:cubicBezTo>
                      <a:cubicBezTo>
                        <a:pt x="2165" y="5632"/>
                        <a:pt x="1083" y="6715"/>
                        <a:pt x="1083" y="671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51" name="Полилиния: фигура 4150">
                  <a:extLst>
                    <a:ext uri="{FF2B5EF4-FFF2-40B4-BE49-F238E27FC236}">
                      <a16:creationId xmlns:a16="http://schemas.microsoft.com/office/drawing/2014/main" id="{84F5AEBE-2887-5578-611D-EC1164DF27CA}"/>
                    </a:ext>
                  </a:extLst>
                </p:cNvPr>
                <p:cNvSpPr/>
                <p:nvPr/>
              </p:nvSpPr>
              <p:spPr>
                <a:xfrm>
                  <a:off x="11781610" y="6632391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52" name="Полилиния: фигура 4151">
                  <a:extLst>
                    <a:ext uri="{FF2B5EF4-FFF2-40B4-BE49-F238E27FC236}">
                      <a16:creationId xmlns:a16="http://schemas.microsoft.com/office/drawing/2014/main" id="{69C45612-B5B1-D730-AAA5-57E4F190A756}"/>
                    </a:ext>
                  </a:extLst>
                </p:cNvPr>
                <p:cNvSpPr/>
                <p:nvPr/>
              </p:nvSpPr>
              <p:spPr>
                <a:xfrm>
                  <a:off x="11767533" y="6628059"/>
                  <a:ext cx="8662" cy="7580"/>
                </a:xfrm>
                <a:custGeom>
                  <a:avLst/>
                  <a:gdLst>
                    <a:gd name="connsiteX0" fmla="*/ 5414 w 8662"/>
                    <a:gd name="connsiteY0" fmla="*/ 4331 h 7580"/>
                    <a:gd name="connsiteX1" fmla="*/ 6497 w 8662"/>
                    <a:gd name="connsiteY1" fmla="*/ 2166 h 7580"/>
                    <a:gd name="connsiteX2" fmla="*/ 4331 w 8662"/>
                    <a:gd name="connsiteY2" fmla="*/ 6497 h 7580"/>
                    <a:gd name="connsiteX3" fmla="*/ 3248 w 8662"/>
                    <a:gd name="connsiteY3" fmla="*/ 6497 h 7580"/>
                    <a:gd name="connsiteX4" fmla="*/ 4331 w 8662"/>
                    <a:gd name="connsiteY4" fmla="*/ 3249 h 7580"/>
                    <a:gd name="connsiteX5" fmla="*/ 4331 w 8662"/>
                    <a:gd name="connsiteY5" fmla="*/ 2166 h 7580"/>
                    <a:gd name="connsiteX6" fmla="*/ 3248 w 8662"/>
                    <a:gd name="connsiteY6" fmla="*/ 4331 h 7580"/>
                    <a:gd name="connsiteX7" fmla="*/ 2165 w 8662"/>
                    <a:gd name="connsiteY7" fmla="*/ 5414 h 7580"/>
                    <a:gd name="connsiteX8" fmla="*/ 3248 w 8662"/>
                    <a:gd name="connsiteY8" fmla="*/ 4331 h 7580"/>
                    <a:gd name="connsiteX9" fmla="*/ 4331 w 8662"/>
                    <a:gd name="connsiteY9" fmla="*/ 1083 h 7580"/>
                    <a:gd name="connsiteX10" fmla="*/ 0 w 8662"/>
                    <a:gd name="connsiteY10" fmla="*/ 6497 h 7580"/>
                    <a:gd name="connsiteX11" fmla="*/ 1083 w 8662"/>
                    <a:gd name="connsiteY11" fmla="*/ 6497 h 7580"/>
                    <a:gd name="connsiteX12" fmla="*/ 2165 w 8662"/>
                    <a:gd name="connsiteY12" fmla="*/ 3249 h 7580"/>
                    <a:gd name="connsiteX13" fmla="*/ 2165 w 8662"/>
                    <a:gd name="connsiteY13" fmla="*/ 4331 h 7580"/>
                    <a:gd name="connsiteX14" fmla="*/ 1083 w 8662"/>
                    <a:gd name="connsiteY14" fmla="*/ 5414 h 7580"/>
                    <a:gd name="connsiteX15" fmla="*/ 5414 w 8662"/>
                    <a:gd name="connsiteY15" fmla="*/ 7580 h 7580"/>
                    <a:gd name="connsiteX16" fmla="*/ 5414 w 8662"/>
                    <a:gd name="connsiteY16" fmla="*/ 7580 h 7580"/>
                    <a:gd name="connsiteX17" fmla="*/ 6497 w 8662"/>
                    <a:gd name="connsiteY17" fmla="*/ 6497 h 7580"/>
                    <a:gd name="connsiteX18" fmla="*/ 5414 w 8662"/>
                    <a:gd name="connsiteY18" fmla="*/ 4331 h 7580"/>
                    <a:gd name="connsiteX19" fmla="*/ 5414 w 8662"/>
                    <a:gd name="connsiteY19" fmla="*/ 4331 h 7580"/>
                    <a:gd name="connsiteX20" fmla="*/ 7580 w 8662"/>
                    <a:gd name="connsiteY20" fmla="*/ 2166 h 7580"/>
                    <a:gd name="connsiteX21" fmla="*/ 8663 w 8662"/>
                    <a:gd name="connsiteY21" fmla="*/ 1083 h 7580"/>
                    <a:gd name="connsiteX22" fmla="*/ 7580 w 8662"/>
                    <a:gd name="connsiteY22" fmla="*/ 0 h 7580"/>
                    <a:gd name="connsiteX23" fmla="*/ 5414 w 8662"/>
                    <a:gd name="connsiteY23" fmla="*/ 4331 h 7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662" h="7580">
                      <a:moveTo>
                        <a:pt x="5414" y="4331"/>
                      </a:moveTo>
                      <a:cubicBezTo>
                        <a:pt x="5414" y="4331"/>
                        <a:pt x="6497" y="3249"/>
                        <a:pt x="6497" y="2166"/>
                      </a:cubicBezTo>
                      <a:cubicBezTo>
                        <a:pt x="5414" y="3249"/>
                        <a:pt x="5414" y="4331"/>
                        <a:pt x="4331" y="6497"/>
                      </a:cubicBezTo>
                      <a:cubicBezTo>
                        <a:pt x="4331" y="5414"/>
                        <a:pt x="3248" y="6497"/>
                        <a:pt x="3248" y="6497"/>
                      </a:cubicBezTo>
                      <a:cubicBezTo>
                        <a:pt x="4331" y="5414"/>
                        <a:pt x="4331" y="3249"/>
                        <a:pt x="4331" y="3249"/>
                      </a:cubicBezTo>
                      <a:cubicBezTo>
                        <a:pt x="4331" y="3249"/>
                        <a:pt x="4331" y="2166"/>
                        <a:pt x="4331" y="2166"/>
                      </a:cubicBezTo>
                      <a:cubicBezTo>
                        <a:pt x="4331" y="3249"/>
                        <a:pt x="3248" y="3249"/>
                        <a:pt x="3248" y="4331"/>
                      </a:cubicBezTo>
                      <a:cubicBezTo>
                        <a:pt x="2165" y="5414"/>
                        <a:pt x="2165" y="6497"/>
                        <a:pt x="2165" y="5414"/>
                      </a:cubicBezTo>
                      <a:cubicBezTo>
                        <a:pt x="2165" y="4331"/>
                        <a:pt x="2165" y="4331"/>
                        <a:pt x="3248" y="4331"/>
                      </a:cubicBezTo>
                      <a:cubicBezTo>
                        <a:pt x="4331" y="2166"/>
                        <a:pt x="3248" y="3249"/>
                        <a:pt x="4331" y="1083"/>
                      </a:cubicBezTo>
                      <a:cubicBezTo>
                        <a:pt x="3248" y="3249"/>
                        <a:pt x="1083" y="2166"/>
                        <a:pt x="0" y="6497"/>
                      </a:cubicBezTo>
                      <a:cubicBezTo>
                        <a:pt x="0" y="7580"/>
                        <a:pt x="0" y="6497"/>
                        <a:pt x="1083" y="6497"/>
                      </a:cubicBezTo>
                      <a:cubicBezTo>
                        <a:pt x="1083" y="5414"/>
                        <a:pt x="2165" y="4331"/>
                        <a:pt x="2165" y="3249"/>
                      </a:cubicBezTo>
                      <a:cubicBezTo>
                        <a:pt x="2165" y="4331"/>
                        <a:pt x="3248" y="3249"/>
                        <a:pt x="2165" y="4331"/>
                      </a:cubicBezTo>
                      <a:lnTo>
                        <a:pt x="1083" y="5414"/>
                      </a:lnTo>
                      <a:cubicBezTo>
                        <a:pt x="2165" y="6497"/>
                        <a:pt x="3248" y="7580"/>
                        <a:pt x="5414" y="7580"/>
                      </a:cubicBezTo>
                      <a:lnTo>
                        <a:pt x="5414" y="7580"/>
                      </a:lnTo>
                      <a:cubicBezTo>
                        <a:pt x="5414" y="6497"/>
                        <a:pt x="6497" y="6497"/>
                        <a:pt x="6497" y="6497"/>
                      </a:cubicBezTo>
                      <a:lnTo>
                        <a:pt x="5414" y="4331"/>
                      </a:lnTo>
                      <a:cubicBezTo>
                        <a:pt x="6497" y="5414"/>
                        <a:pt x="6497" y="4331"/>
                        <a:pt x="5414" y="4331"/>
                      </a:cubicBezTo>
                      <a:cubicBezTo>
                        <a:pt x="6497" y="4331"/>
                        <a:pt x="6497" y="3249"/>
                        <a:pt x="7580" y="2166"/>
                      </a:cubicBezTo>
                      <a:cubicBezTo>
                        <a:pt x="8663" y="2166"/>
                        <a:pt x="7580" y="3249"/>
                        <a:pt x="8663" y="1083"/>
                      </a:cubicBezTo>
                      <a:cubicBezTo>
                        <a:pt x="8663" y="-1083"/>
                        <a:pt x="7580" y="2166"/>
                        <a:pt x="7580" y="0"/>
                      </a:cubicBezTo>
                      <a:lnTo>
                        <a:pt x="5414" y="43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53" name="Полилиния: фигура 4152">
                  <a:extLst>
                    <a:ext uri="{FF2B5EF4-FFF2-40B4-BE49-F238E27FC236}">
                      <a16:creationId xmlns:a16="http://schemas.microsoft.com/office/drawing/2014/main" id="{F91453C5-82E3-9E23-DAB4-A8962F78F5D5}"/>
                    </a:ext>
                  </a:extLst>
                </p:cNvPr>
                <p:cNvSpPr/>
                <p:nvPr/>
              </p:nvSpPr>
              <p:spPr>
                <a:xfrm>
                  <a:off x="11775113" y="66323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54" name="Полилиния: фигура 4153">
                  <a:extLst>
                    <a:ext uri="{FF2B5EF4-FFF2-40B4-BE49-F238E27FC236}">
                      <a16:creationId xmlns:a16="http://schemas.microsoft.com/office/drawing/2014/main" id="{950212C8-E34E-8BAB-EFBE-0CE73ED174A2}"/>
                    </a:ext>
                  </a:extLst>
                </p:cNvPr>
                <p:cNvSpPr/>
                <p:nvPr/>
              </p:nvSpPr>
              <p:spPr>
                <a:xfrm>
                  <a:off x="11772947" y="6636273"/>
                  <a:ext cx="1082" cy="1531"/>
                </a:xfrm>
                <a:custGeom>
                  <a:avLst/>
                  <a:gdLst>
                    <a:gd name="connsiteX0" fmla="*/ 0 w 1082"/>
                    <a:gd name="connsiteY0" fmla="*/ 1531 h 1531"/>
                    <a:gd name="connsiteX1" fmla="*/ 1083 w 1082"/>
                    <a:gd name="connsiteY1" fmla="*/ 448 h 1531"/>
                    <a:gd name="connsiteX2" fmla="*/ 0 w 1082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531">
                      <a:moveTo>
                        <a:pt x="0" y="1531"/>
                      </a:moveTo>
                      <a:cubicBezTo>
                        <a:pt x="0" y="448"/>
                        <a:pt x="0" y="448"/>
                        <a:pt x="1083" y="448"/>
                      </a:cubicBezTo>
                      <a:cubicBezTo>
                        <a:pt x="0" y="-634"/>
                        <a:pt x="0" y="448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55" name="Полилиния: фигура 4154">
                  <a:extLst>
                    <a:ext uri="{FF2B5EF4-FFF2-40B4-BE49-F238E27FC236}">
                      <a16:creationId xmlns:a16="http://schemas.microsoft.com/office/drawing/2014/main" id="{4BFB60F0-5358-1C31-FA2D-B35B10A2BBC7}"/>
                    </a:ext>
                  </a:extLst>
                </p:cNvPr>
                <p:cNvSpPr/>
                <p:nvPr/>
              </p:nvSpPr>
              <p:spPr>
                <a:xfrm>
                  <a:off x="11771383" y="6630225"/>
                  <a:ext cx="481" cy="0"/>
                </a:xfrm>
                <a:custGeom>
                  <a:avLst/>
                  <a:gdLst>
                    <a:gd name="connsiteX0" fmla="*/ 481 w 481"/>
                    <a:gd name="connsiteY0" fmla="*/ 0 h 0"/>
                    <a:gd name="connsiteX1" fmla="*/ 481 w 481"/>
                    <a:gd name="connsiteY1" fmla="*/ 0 h 0"/>
                    <a:gd name="connsiteX2" fmla="*/ 481 w 481"/>
                    <a:gd name="connsiteY2" fmla="*/ 0 h 0"/>
                    <a:gd name="connsiteX3" fmla="*/ 481 w 481"/>
                    <a:gd name="connsiteY3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56" name="Полилиния: фигура 4155">
                  <a:extLst>
                    <a:ext uri="{FF2B5EF4-FFF2-40B4-BE49-F238E27FC236}">
                      <a16:creationId xmlns:a16="http://schemas.microsoft.com/office/drawing/2014/main" id="{EB1401A9-DDDD-20CE-045B-44778F16A332}"/>
                    </a:ext>
                  </a:extLst>
                </p:cNvPr>
                <p:cNvSpPr/>
                <p:nvPr/>
              </p:nvSpPr>
              <p:spPr>
                <a:xfrm>
                  <a:off x="11765367" y="6631308"/>
                  <a:ext cx="3248" cy="4331"/>
                </a:xfrm>
                <a:custGeom>
                  <a:avLst/>
                  <a:gdLst>
                    <a:gd name="connsiteX0" fmla="*/ 0 w 3248"/>
                    <a:gd name="connsiteY0" fmla="*/ 4331 h 4331"/>
                    <a:gd name="connsiteX1" fmla="*/ 1083 w 3248"/>
                    <a:gd name="connsiteY1" fmla="*/ 4331 h 4331"/>
                    <a:gd name="connsiteX2" fmla="*/ 3249 w 3248"/>
                    <a:gd name="connsiteY2" fmla="*/ 0 h 4331"/>
                    <a:gd name="connsiteX3" fmla="*/ 1083 w 3248"/>
                    <a:gd name="connsiteY3" fmla="*/ 2166 h 4331"/>
                    <a:gd name="connsiteX4" fmla="*/ 0 w 3248"/>
                    <a:gd name="connsiteY4" fmla="*/ 2166 h 4331"/>
                    <a:gd name="connsiteX5" fmla="*/ 0 w 3248"/>
                    <a:gd name="connsiteY5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4331">
                      <a:moveTo>
                        <a:pt x="0" y="4331"/>
                      </a:moveTo>
                      <a:cubicBezTo>
                        <a:pt x="1083" y="4331"/>
                        <a:pt x="1083" y="3249"/>
                        <a:pt x="1083" y="4331"/>
                      </a:cubicBezTo>
                      <a:cubicBezTo>
                        <a:pt x="2166" y="3249"/>
                        <a:pt x="2166" y="1083"/>
                        <a:pt x="3249" y="0"/>
                      </a:cubicBezTo>
                      <a:cubicBezTo>
                        <a:pt x="3249" y="0"/>
                        <a:pt x="2166" y="2166"/>
                        <a:pt x="1083" y="2166"/>
                      </a:cubicBezTo>
                      <a:cubicBezTo>
                        <a:pt x="2166" y="1083"/>
                        <a:pt x="0" y="2166"/>
                        <a:pt x="0" y="2166"/>
                      </a:cubicBezTo>
                      <a:cubicBezTo>
                        <a:pt x="1083" y="3249"/>
                        <a:pt x="1083" y="4331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57" name="Полилиния: фигура 4156">
                  <a:extLst>
                    <a:ext uri="{FF2B5EF4-FFF2-40B4-BE49-F238E27FC236}">
                      <a16:creationId xmlns:a16="http://schemas.microsoft.com/office/drawing/2014/main" id="{070A81F3-64D0-4796-2E01-520A55C20898}"/>
                    </a:ext>
                  </a:extLst>
                </p:cNvPr>
                <p:cNvSpPr/>
                <p:nvPr/>
              </p:nvSpPr>
              <p:spPr>
                <a:xfrm>
                  <a:off x="11752373" y="6623728"/>
                  <a:ext cx="16242" cy="9745"/>
                </a:xfrm>
                <a:custGeom>
                  <a:avLst/>
                  <a:gdLst>
                    <a:gd name="connsiteX0" fmla="*/ 14077 w 16242"/>
                    <a:gd name="connsiteY0" fmla="*/ 5414 h 9745"/>
                    <a:gd name="connsiteX1" fmla="*/ 14077 w 16242"/>
                    <a:gd name="connsiteY1" fmla="*/ 5414 h 9745"/>
                    <a:gd name="connsiteX2" fmla="*/ 14077 w 16242"/>
                    <a:gd name="connsiteY2" fmla="*/ 5414 h 9745"/>
                    <a:gd name="connsiteX3" fmla="*/ 14077 w 16242"/>
                    <a:gd name="connsiteY3" fmla="*/ 3249 h 9745"/>
                    <a:gd name="connsiteX4" fmla="*/ 14077 w 16242"/>
                    <a:gd name="connsiteY4" fmla="*/ 5414 h 9745"/>
                    <a:gd name="connsiteX5" fmla="*/ 11911 w 16242"/>
                    <a:gd name="connsiteY5" fmla="*/ 4331 h 9745"/>
                    <a:gd name="connsiteX6" fmla="*/ 10828 w 16242"/>
                    <a:gd name="connsiteY6" fmla="*/ 6497 h 9745"/>
                    <a:gd name="connsiteX7" fmla="*/ 11911 w 16242"/>
                    <a:gd name="connsiteY7" fmla="*/ 3249 h 9745"/>
                    <a:gd name="connsiteX8" fmla="*/ 9746 w 16242"/>
                    <a:gd name="connsiteY8" fmla="*/ 7580 h 9745"/>
                    <a:gd name="connsiteX9" fmla="*/ 8663 w 16242"/>
                    <a:gd name="connsiteY9" fmla="*/ 5414 h 9745"/>
                    <a:gd name="connsiteX10" fmla="*/ 8663 w 16242"/>
                    <a:gd name="connsiteY10" fmla="*/ 5414 h 9745"/>
                    <a:gd name="connsiteX11" fmla="*/ 7580 w 16242"/>
                    <a:gd name="connsiteY11" fmla="*/ 5414 h 9745"/>
                    <a:gd name="connsiteX12" fmla="*/ 8663 w 16242"/>
                    <a:gd name="connsiteY12" fmla="*/ 3249 h 9745"/>
                    <a:gd name="connsiteX13" fmla="*/ 7580 w 16242"/>
                    <a:gd name="connsiteY13" fmla="*/ 3249 h 9745"/>
                    <a:gd name="connsiteX14" fmla="*/ 8663 w 16242"/>
                    <a:gd name="connsiteY14" fmla="*/ 2166 h 9745"/>
                    <a:gd name="connsiteX15" fmla="*/ 5414 w 16242"/>
                    <a:gd name="connsiteY15" fmla="*/ 2166 h 9745"/>
                    <a:gd name="connsiteX16" fmla="*/ 5414 w 16242"/>
                    <a:gd name="connsiteY16" fmla="*/ 1083 h 9745"/>
                    <a:gd name="connsiteX17" fmla="*/ 3248 w 16242"/>
                    <a:gd name="connsiteY17" fmla="*/ 4331 h 9745"/>
                    <a:gd name="connsiteX18" fmla="*/ 2165 w 16242"/>
                    <a:gd name="connsiteY18" fmla="*/ 3249 h 9745"/>
                    <a:gd name="connsiteX19" fmla="*/ 3248 w 16242"/>
                    <a:gd name="connsiteY19" fmla="*/ 1083 h 9745"/>
                    <a:gd name="connsiteX20" fmla="*/ 2165 w 16242"/>
                    <a:gd name="connsiteY20" fmla="*/ 2166 h 9745"/>
                    <a:gd name="connsiteX21" fmla="*/ 3248 w 16242"/>
                    <a:gd name="connsiteY21" fmla="*/ 0 h 9745"/>
                    <a:gd name="connsiteX22" fmla="*/ 1083 w 16242"/>
                    <a:gd name="connsiteY22" fmla="*/ 3249 h 9745"/>
                    <a:gd name="connsiteX23" fmla="*/ 1083 w 16242"/>
                    <a:gd name="connsiteY23" fmla="*/ 2166 h 9745"/>
                    <a:gd name="connsiteX24" fmla="*/ 0 w 16242"/>
                    <a:gd name="connsiteY24" fmla="*/ 5414 h 9745"/>
                    <a:gd name="connsiteX25" fmla="*/ 3248 w 16242"/>
                    <a:gd name="connsiteY25" fmla="*/ 6497 h 9745"/>
                    <a:gd name="connsiteX26" fmla="*/ 5414 w 16242"/>
                    <a:gd name="connsiteY26" fmla="*/ 5414 h 9745"/>
                    <a:gd name="connsiteX27" fmla="*/ 4331 w 16242"/>
                    <a:gd name="connsiteY27" fmla="*/ 7580 h 9745"/>
                    <a:gd name="connsiteX28" fmla="*/ 5414 w 16242"/>
                    <a:gd name="connsiteY28" fmla="*/ 5414 h 9745"/>
                    <a:gd name="connsiteX29" fmla="*/ 4331 w 16242"/>
                    <a:gd name="connsiteY29" fmla="*/ 7580 h 9745"/>
                    <a:gd name="connsiteX30" fmla="*/ 5414 w 16242"/>
                    <a:gd name="connsiteY30" fmla="*/ 5414 h 9745"/>
                    <a:gd name="connsiteX31" fmla="*/ 4331 w 16242"/>
                    <a:gd name="connsiteY31" fmla="*/ 8663 h 9745"/>
                    <a:gd name="connsiteX32" fmla="*/ 9746 w 16242"/>
                    <a:gd name="connsiteY32" fmla="*/ 9746 h 9745"/>
                    <a:gd name="connsiteX33" fmla="*/ 10828 w 16242"/>
                    <a:gd name="connsiteY33" fmla="*/ 7580 h 9745"/>
                    <a:gd name="connsiteX34" fmla="*/ 12994 w 16242"/>
                    <a:gd name="connsiteY34" fmla="*/ 8663 h 9745"/>
                    <a:gd name="connsiteX35" fmla="*/ 14077 w 16242"/>
                    <a:gd name="connsiteY35" fmla="*/ 5414 h 9745"/>
                    <a:gd name="connsiteX36" fmla="*/ 12994 w 16242"/>
                    <a:gd name="connsiteY36" fmla="*/ 9746 h 9745"/>
                    <a:gd name="connsiteX37" fmla="*/ 14077 w 16242"/>
                    <a:gd name="connsiteY37" fmla="*/ 9746 h 9745"/>
                    <a:gd name="connsiteX38" fmla="*/ 14077 w 16242"/>
                    <a:gd name="connsiteY38" fmla="*/ 8663 h 9745"/>
                    <a:gd name="connsiteX39" fmla="*/ 14077 w 16242"/>
                    <a:gd name="connsiteY39" fmla="*/ 9746 h 9745"/>
                    <a:gd name="connsiteX40" fmla="*/ 16243 w 16242"/>
                    <a:gd name="connsiteY40" fmla="*/ 5414 h 9745"/>
                    <a:gd name="connsiteX41" fmla="*/ 15160 w 16242"/>
                    <a:gd name="connsiteY41" fmla="*/ 3249 h 9745"/>
                    <a:gd name="connsiteX42" fmla="*/ 14077 w 16242"/>
                    <a:gd name="connsiteY42" fmla="*/ 5414 h 9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6242" h="9745">
                      <a:moveTo>
                        <a:pt x="14077" y="5414"/>
                      </a:moveTo>
                      <a:cubicBezTo>
                        <a:pt x="14077" y="5414"/>
                        <a:pt x="12994" y="6497"/>
                        <a:pt x="14077" y="5414"/>
                      </a:cubicBezTo>
                      <a:cubicBezTo>
                        <a:pt x="14077" y="4331"/>
                        <a:pt x="14077" y="4331"/>
                        <a:pt x="14077" y="5414"/>
                      </a:cubicBezTo>
                      <a:cubicBezTo>
                        <a:pt x="15160" y="2166"/>
                        <a:pt x="14077" y="4331"/>
                        <a:pt x="14077" y="3249"/>
                      </a:cubicBezTo>
                      <a:cubicBezTo>
                        <a:pt x="14077" y="3249"/>
                        <a:pt x="14077" y="4331"/>
                        <a:pt x="14077" y="5414"/>
                      </a:cubicBezTo>
                      <a:cubicBezTo>
                        <a:pt x="12994" y="3249"/>
                        <a:pt x="11911" y="5414"/>
                        <a:pt x="11911" y="4331"/>
                      </a:cubicBezTo>
                      <a:cubicBezTo>
                        <a:pt x="11911" y="4331"/>
                        <a:pt x="11911" y="4331"/>
                        <a:pt x="10828" y="6497"/>
                      </a:cubicBezTo>
                      <a:cubicBezTo>
                        <a:pt x="10828" y="4331"/>
                        <a:pt x="11911" y="4331"/>
                        <a:pt x="11911" y="3249"/>
                      </a:cubicBezTo>
                      <a:cubicBezTo>
                        <a:pt x="11911" y="4331"/>
                        <a:pt x="10828" y="5414"/>
                        <a:pt x="9746" y="7580"/>
                      </a:cubicBezTo>
                      <a:cubicBezTo>
                        <a:pt x="9746" y="4331"/>
                        <a:pt x="8663" y="7580"/>
                        <a:pt x="8663" y="5414"/>
                      </a:cubicBezTo>
                      <a:cubicBezTo>
                        <a:pt x="8663" y="5414"/>
                        <a:pt x="8663" y="5414"/>
                        <a:pt x="8663" y="5414"/>
                      </a:cubicBezTo>
                      <a:cubicBezTo>
                        <a:pt x="9746" y="3249"/>
                        <a:pt x="7580" y="5414"/>
                        <a:pt x="7580" y="5414"/>
                      </a:cubicBezTo>
                      <a:lnTo>
                        <a:pt x="8663" y="3249"/>
                      </a:lnTo>
                      <a:cubicBezTo>
                        <a:pt x="8663" y="3249"/>
                        <a:pt x="7580" y="4331"/>
                        <a:pt x="7580" y="3249"/>
                      </a:cubicBezTo>
                      <a:lnTo>
                        <a:pt x="8663" y="2166"/>
                      </a:lnTo>
                      <a:cubicBezTo>
                        <a:pt x="7580" y="3249"/>
                        <a:pt x="6497" y="2166"/>
                        <a:pt x="5414" y="2166"/>
                      </a:cubicBezTo>
                      <a:lnTo>
                        <a:pt x="5414" y="1083"/>
                      </a:lnTo>
                      <a:cubicBezTo>
                        <a:pt x="4331" y="2166"/>
                        <a:pt x="5414" y="2166"/>
                        <a:pt x="3248" y="4331"/>
                      </a:cubicBezTo>
                      <a:cubicBezTo>
                        <a:pt x="5414" y="1083"/>
                        <a:pt x="2165" y="5414"/>
                        <a:pt x="2165" y="3249"/>
                      </a:cubicBezTo>
                      <a:cubicBezTo>
                        <a:pt x="3248" y="2166"/>
                        <a:pt x="3248" y="3249"/>
                        <a:pt x="3248" y="1083"/>
                      </a:cubicBezTo>
                      <a:cubicBezTo>
                        <a:pt x="2165" y="3249"/>
                        <a:pt x="2165" y="1083"/>
                        <a:pt x="2165" y="2166"/>
                      </a:cubicBezTo>
                      <a:cubicBezTo>
                        <a:pt x="3248" y="0"/>
                        <a:pt x="2165" y="2166"/>
                        <a:pt x="3248" y="0"/>
                      </a:cubicBezTo>
                      <a:lnTo>
                        <a:pt x="1083" y="3249"/>
                      </a:lnTo>
                      <a:cubicBezTo>
                        <a:pt x="1083" y="2166"/>
                        <a:pt x="1083" y="2166"/>
                        <a:pt x="1083" y="2166"/>
                      </a:cubicBezTo>
                      <a:cubicBezTo>
                        <a:pt x="1083" y="2166"/>
                        <a:pt x="0" y="4331"/>
                        <a:pt x="0" y="5414"/>
                      </a:cubicBezTo>
                      <a:cubicBezTo>
                        <a:pt x="1083" y="5414"/>
                        <a:pt x="3248" y="5414"/>
                        <a:pt x="3248" y="6497"/>
                      </a:cubicBezTo>
                      <a:cubicBezTo>
                        <a:pt x="4331" y="4331"/>
                        <a:pt x="4331" y="6497"/>
                        <a:pt x="5414" y="5414"/>
                      </a:cubicBezTo>
                      <a:cubicBezTo>
                        <a:pt x="5414" y="6497"/>
                        <a:pt x="4331" y="6497"/>
                        <a:pt x="4331" y="7580"/>
                      </a:cubicBezTo>
                      <a:cubicBezTo>
                        <a:pt x="5414" y="7580"/>
                        <a:pt x="5414" y="6497"/>
                        <a:pt x="5414" y="5414"/>
                      </a:cubicBezTo>
                      <a:cubicBezTo>
                        <a:pt x="5414" y="5414"/>
                        <a:pt x="5414" y="6497"/>
                        <a:pt x="4331" y="7580"/>
                      </a:cubicBezTo>
                      <a:cubicBezTo>
                        <a:pt x="4331" y="7580"/>
                        <a:pt x="4331" y="6497"/>
                        <a:pt x="5414" y="5414"/>
                      </a:cubicBezTo>
                      <a:lnTo>
                        <a:pt x="4331" y="8663"/>
                      </a:lnTo>
                      <a:cubicBezTo>
                        <a:pt x="6497" y="8663"/>
                        <a:pt x="8663" y="7580"/>
                        <a:pt x="9746" y="9746"/>
                      </a:cubicBezTo>
                      <a:lnTo>
                        <a:pt x="10828" y="7580"/>
                      </a:lnTo>
                      <a:cubicBezTo>
                        <a:pt x="10828" y="8663"/>
                        <a:pt x="14077" y="4331"/>
                        <a:pt x="12994" y="8663"/>
                      </a:cubicBezTo>
                      <a:lnTo>
                        <a:pt x="14077" y="5414"/>
                      </a:lnTo>
                      <a:cubicBezTo>
                        <a:pt x="14077" y="7580"/>
                        <a:pt x="14077" y="8663"/>
                        <a:pt x="12994" y="9746"/>
                      </a:cubicBezTo>
                      <a:cubicBezTo>
                        <a:pt x="12994" y="9746"/>
                        <a:pt x="12994" y="9746"/>
                        <a:pt x="14077" y="9746"/>
                      </a:cubicBezTo>
                      <a:lnTo>
                        <a:pt x="14077" y="8663"/>
                      </a:lnTo>
                      <a:cubicBezTo>
                        <a:pt x="15160" y="7580"/>
                        <a:pt x="15160" y="8663"/>
                        <a:pt x="14077" y="9746"/>
                      </a:cubicBezTo>
                      <a:cubicBezTo>
                        <a:pt x="15160" y="8663"/>
                        <a:pt x="15160" y="6497"/>
                        <a:pt x="16243" y="5414"/>
                      </a:cubicBezTo>
                      <a:cubicBezTo>
                        <a:pt x="14077" y="8663"/>
                        <a:pt x="17325" y="2166"/>
                        <a:pt x="15160" y="3249"/>
                      </a:cubicBezTo>
                      <a:cubicBezTo>
                        <a:pt x="14077" y="4331"/>
                        <a:pt x="14077" y="4331"/>
                        <a:pt x="14077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58" name="Полилиния: фигура 4157">
                  <a:extLst>
                    <a:ext uri="{FF2B5EF4-FFF2-40B4-BE49-F238E27FC236}">
                      <a16:creationId xmlns:a16="http://schemas.microsoft.com/office/drawing/2014/main" id="{CF6153B8-862B-D567-965C-78C012E9AA68}"/>
                    </a:ext>
                  </a:extLst>
                </p:cNvPr>
                <p:cNvSpPr/>
                <p:nvPr/>
              </p:nvSpPr>
              <p:spPr>
                <a:xfrm>
                  <a:off x="11765367" y="663455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59" name="Полилиния: фигура 4158">
                  <a:extLst>
                    <a:ext uri="{FF2B5EF4-FFF2-40B4-BE49-F238E27FC236}">
                      <a16:creationId xmlns:a16="http://schemas.microsoft.com/office/drawing/2014/main" id="{474B6C20-4CE9-BA03-F2E0-65BF90A91D47}"/>
                    </a:ext>
                  </a:extLst>
                </p:cNvPr>
                <p:cNvSpPr/>
                <p:nvPr/>
              </p:nvSpPr>
              <p:spPr>
                <a:xfrm>
                  <a:off x="11754539" y="662481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60" name="Полилиния: фигура 4159">
                  <a:extLst>
                    <a:ext uri="{FF2B5EF4-FFF2-40B4-BE49-F238E27FC236}">
                      <a16:creationId xmlns:a16="http://schemas.microsoft.com/office/drawing/2014/main" id="{C7C8621A-7626-999B-8C51-FED9122907B9}"/>
                    </a:ext>
                  </a:extLst>
                </p:cNvPr>
                <p:cNvSpPr/>
                <p:nvPr/>
              </p:nvSpPr>
              <p:spPr>
                <a:xfrm>
                  <a:off x="11766450" y="663347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61" name="Полилиния: фигура 4160">
                  <a:extLst>
                    <a:ext uri="{FF2B5EF4-FFF2-40B4-BE49-F238E27FC236}">
                      <a16:creationId xmlns:a16="http://schemas.microsoft.com/office/drawing/2014/main" id="{ECB40038-BBE7-E943-C3BD-6DBF1D99E694}"/>
                    </a:ext>
                  </a:extLst>
                </p:cNvPr>
                <p:cNvSpPr/>
                <p:nvPr/>
              </p:nvSpPr>
              <p:spPr>
                <a:xfrm>
                  <a:off x="11768616" y="66302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62" name="Полилиния: фигура 4161">
                  <a:extLst>
                    <a:ext uri="{FF2B5EF4-FFF2-40B4-BE49-F238E27FC236}">
                      <a16:creationId xmlns:a16="http://schemas.microsoft.com/office/drawing/2014/main" id="{5047277D-07EC-0E02-5E89-1F216FC6F71E}"/>
                    </a:ext>
                  </a:extLst>
                </p:cNvPr>
                <p:cNvSpPr/>
                <p:nvPr/>
              </p:nvSpPr>
              <p:spPr>
                <a:xfrm>
                  <a:off x="11753727" y="6621562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lnTo>
                        <a:pt x="812" y="0"/>
                      </a:lnTo>
                      <a:cubicBezTo>
                        <a:pt x="-271" y="1083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63" name="Полилиния: фигура 4162">
                  <a:extLst>
                    <a:ext uri="{FF2B5EF4-FFF2-40B4-BE49-F238E27FC236}">
                      <a16:creationId xmlns:a16="http://schemas.microsoft.com/office/drawing/2014/main" id="{490756D6-BDC0-2B01-06C9-83339F4C4475}"/>
                    </a:ext>
                  </a:extLst>
                </p:cNvPr>
                <p:cNvSpPr/>
                <p:nvPr/>
              </p:nvSpPr>
              <p:spPr>
                <a:xfrm>
                  <a:off x="11749125" y="66172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64" name="Полилиния: фигура 4163">
                  <a:extLst>
                    <a:ext uri="{FF2B5EF4-FFF2-40B4-BE49-F238E27FC236}">
                      <a16:creationId xmlns:a16="http://schemas.microsoft.com/office/drawing/2014/main" id="{F8070401-2737-83C7-6BE4-0A69032F2064}"/>
                    </a:ext>
                  </a:extLst>
                </p:cNvPr>
                <p:cNvSpPr/>
                <p:nvPr/>
              </p:nvSpPr>
              <p:spPr>
                <a:xfrm>
                  <a:off x="11729634" y="6610734"/>
                  <a:ext cx="23822" cy="12655"/>
                </a:xfrm>
                <a:custGeom>
                  <a:avLst/>
                  <a:gdLst>
                    <a:gd name="connsiteX0" fmla="*/ 5414 w 23822"/>
                    <a:gd name="connsiteY0" fmla="*/ 0 h 12655"/>
                    <a:gd name="connsiteX1" fmla="*/ 2165 w 23822"/>
                    <a:gd name="connsiteY1" fmla="*/ 1083 h 12655"/>
                    <a:gd name="connsiteX2" fmla="*/ 3248 w 23822"/>
                    <a:gd name="connsiteY2" fmla="*/ 0 h 12655"/>
                    <a:gd name="connsiteX3" fmla="*/ 0 w 23822"/>
                    <a:gd name="connsiteY3" fmla="*/ 3249 h 12655"/>
                    <a:gd name="connsiteX4" fmla="*/ 1083 w 23822"/>
                    <a:gd name="connsiteY4" fmla="*/ 2166 h 12655"/>
                    <a:gd name="connsiteX5" fmla="*/ 0 w 23822"/>
                    <a:gd name="connsiteY5" fmla="*/ 4331 h 12655"/>
                    <a:gd name="connsiteX6" fmla="*/ 3248 w 23822"/>
                    <a:gd name="connsiteY6" fmla="*/ 2166 h 12655"/>
                    <a:gd name="connsiteX7" fmla="*/ 2165 w 23822"/>
                    <a:gd name="connsiteY7" fmla="*/ 3249 h 12655"/>
                    <a:gd name="connsiteX8" fmla="*/ 4331 w 23822"/>
                    <a:gd name="connsiteY8" fmla="*/ 1083 h 12655"/>
                    <a:gd name="connsiteX9" fmla="*/ 4331 w 23822"/>
                    <a:gd name="connsiteY9" fmla="*/ 4331 h 12655"/>
                    <a:gd name="connsiteX10" fmla="*/ 6497 w 23822"/>
                    <a:gd name="connsiteY10" fmla="*/ 4331 h 12655"/>
                    <a:gd name="connsiteX11" fmla="*/ 5414 w 23822"/>
                    <a:gd name="connsiteY11" fmla="*/ 6497 h 12655"/>
                    <a:gd name="connsiteX12" fmla="*/ 8663 w 23822"/>
                    <a:gd name="connsiteY12" fmla="*/ 4331 h 12655"/>
                    <a:gd name="connsiteX13" fmla="*/ 8663 w 23822"/>
                    <a:gd name="connsiteY13" fmla="*/ 5414 h 12655"/>
                    <a:gd name="connsiteX14" fmla="*/ 7580 w 23822"/>
                    <a:gd name="connsiteY14" fmla="*/ 5414 h 12655"/>
                    <a:gd name="connsiteX15" fmla="*/ 8663 w 23822"/>
                    <a:gd name="connsiteY15" fmla="*/ 6497 h 12655"/>
                    <a:gd name="connsiteX16" fmla="*/ 10828 w 23822"/>
                    <a:gd name="connsiteY16" fmla="*/ 4331 h 12655"/>
                    <a:gd name="connsiteX17" fmla="*/ 9746 w 23822"/>
                    <a:gd name="connsiteY17" fmla="*/ 7580 h 12655"/>
                    <a:gd name="connsiteX18" fmla="*/ 11911 w 23822"/>
                    <a:gd name="connsiteY18" fmla="*/ 5414 h 12655"/>
                    <a:gd name="connsiteX19" fmla="*/ 12994 w 23822"/>
                    <a:gd name="connsiteY19" fmla="*/ 4331 h 12655"/>
                    <a:gd name="connsiteX20" fmla="*/ 15160 w 23822"/>
                    <a:gd name="connsiteY20" fmla="*/ 3249 h 12655"/>
                    <a:gd name="connsiteX21" fmla="*/ 14077 w 23822"/>
                    <a:gd name="connsiteY21" fmla="*/ 5414 h 12655"/>
                    <a:gd name="connsiteX22" fmla="*/ 10828 w 23822"/>
                    <a:gd name="connsiteY22" fmla="*/ 7580 h 12655"/>
                    <a:gd name="connsiteX23" fmla="*/ 12994 w 23822"/>
                    <a:gd name="connsiteY23" fmla="*/ 7580 h 12655"/>
                    <a:gd name="connsiteX24" fmla="*/ 11911 w 23822"/>
                    <a:gd name="connsiteY24" fmla="*/ 8663 h 12655"/>
                    <a:gd name="connsiteX25" fmla="*/ 14077 w 23822"/>
                    <a:gd name="connsiteY25" fmla="*/ 8663 h 12655"/>
                    <a:gd name="connsiteX26" fmla="*/ 12994 w 23822"/>
                    <a:gd name="connsiteY26" fmla="*/ 9746 h 12655"/>
                    <a:gd name="connsiteX27" fmla="*/ 15160 w 23822"/>
                    <a:gd name="connsiteY27" fmla="*/ 9746 h 12655"/>
                    <a:gd name="connsiteX28" fmla="*/ 16243 w 23822"/>
                    <a:gd name="connsiteY28" fmla="*/ 8663 h 12655"/>
                    <a:gd name="connsiteX29" fmla="*/ 17326 w 23822"/>
                    <a:gd name="connsiteY29" fmla="*/ 9746 h 12655"/>
                    <a:gd name="connsiteX30" fmla="*/ 20574 w 23822"/>
                    <a:gd name="connsiteY30" fmla="*/ 6497 h 12655"/>
                    <a:gd name="connsiteX31" fmla="*/ 19491 w 23822"/>
                    <a:gd name="connsiteY31" fmla="*/ 8663 h 12655"/>
                    <a:gd name="connsiteX32" fmla="*/ 16243 w 23822"/>
                    <a:gd name="connsiteY32" fmla="*/ 10828 h 12655"/>
                    <a:gd name="connsiteX33" fmla="*/ 18408 w 23822"/>
                    <a:gd name="connsiteY33" fmla="*/ 9746 h 12655"/>
                    <a:gd name="connsiteX34" fmla="*/ 17326 w 23822"/>
                    <a:gd name="connsiteY34" fmla="*/ 10828 h 12655"/>
                    <a:gd name="connsiteX35" fmla="*/ 19491 w 23822"/>
                    <a:gd name="connsiteY35" fmla="*/ 9746 h 12655"/>
                    <a:gd name="connsiteX36" fmla="*/ 18408 w 23822"/>
                    <a:gd name="connsiteY36" fmla="*/ 10828 h 12655"/>
                    <a:gd name="connsiteX37" fmla="*/ 21657 w 23822"/>
                    <a:gd name="connsiteY37" fmla="*/ 11911 h 12655"/>
                    <a:gd name="connsiteX38" fmla="*/ 23822 w 23822"/>
                    <a:gd name="connsiteY38" fmla="*/ 7580 h 12655"/>
                    <a:gd name="connsiteX39" fmla="*/ 20574 w 23822"/>
                    <a:gd name="connsiteY39" fmla="*/ 10828 h 12655"/>
                    <a:gd name="connsiteX40" fmla="*/ 21657 w 23822"/>
                    <a:gd name="connsiteY40" fmla="*/ 8663 h 12655"/>
                    <a:gd name="connsiteX41" fmla="*/ 19491 w 23822"/>
                    <a:gd name="connsiteY41" fmla="*/ 11911 h 12655"/>
                    <a:gd name="connsiteX42" fmla="*/ 19491 w 23822"/>
                    <a:gd name="connsiteY42" fmla="*/ 10828 h 12655"/>
                    <a:gd name="connsiteX43" fmla="*/ 21657 w 23822"/>
                    <a:gd name="connsiteY43" fmla="*/ 7580 h 12655"/>
                    <a:gd name="connsiteX44" fmla="*/ 20574 w 23822"/>
                    <a:gd name="connsiteY44" fmla="*/ 8663 h 12655"/>
                    <a:gd name="connsiteX45" fmla="*/ 21657 w 23822"/>
                    <a:gd name="connsiteY45" fmla="*/ 7580 h 12655"/>
                    <a:gd name="connsiteX46" fmla="*/ 20574 w 23822"/>
                    <a:gd name="connsiteY46" fmla="*/ 6497 h 12655"/>
                    <a:gd name="connsiteX47" fmla="*/ 20574 w 23822"/>
                    <a:gd name="connsiteY47" fmla="*/ 7580 h 12655"/>
                    <a:gd name="connsiteX48" fmla="*/ 19491 w 23822"/>
                    <a:gd name="connsiteY48" fmla="*/ 8663 h 12655"/>
                    <a:gd name="connsiteX49" fmla="*/ 20574 w 23822"/>
                    <a:gd name="connsiteY49" fmla="*/ 6497 h 12655"/>
                    <a:gd name="connsiteX50" fmla="*/ 18408 w 23822"/>
                    <a:gd name="connsiteY50" fmla="*/ 8663 h 12655"/>
                    <a:gd name="connsiteX51" fmla="*/ 19491 w 23822"/>
                    <a:gd name="connsiteY51" fmla="*/ 5414 h 12655"/>
                    <a:gd name="connsiteX52" fmla="*/ 17326 w 23822"/>
                    <a:gd name="connsiteY52" fmla="*/ 6497 h 12655"/>
                    <a:gd name="connsiteX53" fmla="*/ 17326 w 23822"/>
                    <a:gd name="connsiteY53" fmla="*/ 5414 h 12655"/>
                    <a:gd name="connsiteX54" fmla="*/ 17326 w 23822"/>
                    <a:gd name="connsiteY54" fmla="*/ 5414 h 12655"/>
                    <a:gd name="connsiteX55" fmla="*/ 17326 w 23822"/>
                    <a:gd name="connsiteY55" fmla="*/ 5414 h 12655"/>
                    <a:gd name="connsiteX56" fmla="*/ 17326 w 23822"/>
                    <a:gd name="connsiteY56" fmla="*/ 5414 h 12655"/>
                    <a:gd name="connsiteX57" fmla="*/ 16243 w 23822"/>
                    <a:gd name="connsiteY57" fmla="*/ 5414 h 12655"/>
                    <a:gd name="connsiteX58" fmla="*/ 17326 w 23822"/>
                    <a:gd name="connsiteY58" fmla="*/ 4331 h 12655"/>
                    <a:gd name="connsiteX59" fmla="*/ 15160 w 23822"/>
                    <a:gd name="connsiteY59" fmla="*/ 4331 h 12655"/>
                    <a:gd name="connsiteX60" fmla="*/ 12994 w 23822"/>
                    <a:gd name="connsiteY60" fmla="*/ 7580 h 12655"/>
                    <a:gd name="connsiteX61" fmla="*/ 14077 w 23822"/>
                    <a:gd name="connsiteY61" fmla="*/ 5414 h 12655"/>
                    <a:gd name="connsiteX62" fmla="*/ 12994 w 23822"/>
                    <a:gd name="connsiteY62" fmla="*/ 5414 h 12655"/>
                    <a:gd name="connsiteX63" fmla="*/ 15160 w 23822"/>
                    <a:gd name="connsiteY63" fmla="*/ 3249 h 12655"/>
                    <a:gd name="connsiteX64" fmla="*/ 12994 w 23822"/>
                    <a:gd name="connsiteY64" fmla="*/ 4331 h 12655"/>
                    <a:gd name="connsiteX65" fmla="*/ 14077 w 23822"/>
                    <a:gd name="connsiteY65" fmla="*/ 3249 h 12655"/>
                    <a:gd name="connsiteX66" fmla="*/ 12994 w 23822"/>
                    <a:gd name="connsiteY66" fmla="*/ 3249 h 12655"/>
                    <a:gd name="connsiteX67" fmla="*/ 11911 w 23822"/>
                    <a:gd name="connsiteY67" fmla="*/ 4331 h 12655"/>
                    <a:gd name="connsiteX68" fmla="*/ 11911 w 23822"/>
                    <a:gd name="connsiteY68" fmla="*/ 2166 h 12655"/>
                    <a:gd name="connsiteX69" fmla="*/ 9746 w 23822"/>
                    <a:gd name="connsiteY69" fmla="*/ 4331 h 12655"/>
                    <a:gd name="connsiteX70" fmla="*/ 6497 w 23822"/>
                    <a:gd name="connsiteY70" fmla="*/ 5414 h 12655"/>
                    <a:gd name="connsiteX71" fmla="*/ 6497 w 23822"/>
                    <a:gd name="connsiteY71" fmla="*/ 4331 h 12655"/>
                    <a:gd name="connsiteX72" fmla="*/ 7580 w 23822"/>
                    <a:gd name="connsiteY72" fmla="*/ 3249 h 12655"/>
                    <a:gd name="connsiteX73" fmla="*/ 6497 w 23822"/>
                    <a:gd name="connsiteY73" fmla="*/ 3249 h 12655"/>
                    <a:gd name="connsiteX74" fmla="*/ 7580 w 23822"/>
                    <a:gd name="connsiteY74" fmla="*/ 1083 h 12655"/>
                    <a:gd name="connsiteX75" fmla="*/ 4331 w 23822"/>
                    <a:gd name="connsiteY75" fmla="*/ 2166 h 12655"/>
                    <a:gd name="connsiteX76" fmla="*/ 5414 w 23822"/>
                    <a:gd name="connsiteY76" fmla="*/ 3249 h 12655"/>
                    <a:gd name="connsiteX77" fmla="*/ 4331 w 23822"/>
                    <a:gd name="connsiteY77" fmla="*/ 4331 h 12655"/>
                    <a:gd name="connsiteX78" fmla="*/ 3248 w 23822"/>
                    <a:gd name="connsiteY78" fmla="*/ 3249 h 12655"/>
                    <a:gd name="connsiteX79" fmla="*/ 5414 w 23822"/>
                    <a:gd name="connsiteY79" fmla="*/ 1083 h 12655"/>
                    <a:gd name="connsiteX80" fmla="*/ 5414 w 23822"/>
                    <a:gd name="connsiteY80" fmla="*/ 0 h 126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3822" h="12655">
                      <a:moveTo>
                        <a:pt x="5414" y="0"/>
                      </a:moveTo>
                      <a:cubicBezTo>
                        <a:pt x="4331" y="0"/>
                        <a:pt x="4331" y="0"/>
                        <a:pt x="2165" y="1083"/>
                      </a:cubicBezTo>
                      <a:lnTo>
                        <a:pt x="3248" y="0"/>
                      </a:lnTo>
                      <a:cubicBezTo>
                        <a:pt x="3248" y="0"/>
                        <a:pt x="1083" y="1083"/>
                        <a:pt x="0" y="3249"/>
                      </a:cubicBezTo>
                      <a:lnTo>
                        <a:pt x="1083" y="2166"/>
                      </a:lnTo>
                      <a:cubicBezTo>
                        <a:pt x="2165" y="1083"/>
                        <a:pt x="0" y="3249"/>
                        <a:pt x="0" y="4331"/>
                      </a:cubicBezTo>
                      <a:cubicBezTo>
                        <a:pt x="1083" y="4331"/>
                        <a:pt x="3248" y="1083"/>
                        <a:pt x="3248" y="2166"/>
                      </a:cubicBezTo>
                      <a:cubicBezTo>
                        <a:pt x="3248" y="2166"/>
                        <a:pt x="3248" y="3249"/>
                        <a:pt x="2165" y="3249"/>
                      </a:cubicBezTo>
                      <a:cubicBezTo>
                        <a:pt x="2165" y="3249"/>
                        <a:pt x="4331" y="1083"/>
                        <a:pt x="4331" y="1083"/>
                      </a:cubicBezTo>
                      <a:cubicBezTo>
                        <a:pt x="0" y="7580"/>
                        <a:pt x="6497" y="0"/>
                        <a:pt x="4331" y="4331"/>
                      </a:cubicBezTo>
                      <a:cubicBezTo>
                        <a:pt x="5414" y="4331"/>
                        <a:pt x="5414" y="5414"/>
                        <a:pt x="6497" y="4331"/>
                      </a:cubicBezTo>
                      <a:cubicBezTo>
                        <a:pt x="5414" y="5414"/>
                        <a:pt x="6497" y="4331"/>
                        <a:pt x="5414" y="6497"/>
                      </a:cubicBezTo>
                      <a:cubicBezTo>
                        <a:pt x="7580" y="3249"/>
                        <a:pt x="5414" y="8663"/>
                        <a:pt x="8663" y="4331"/>
                      </a:cubicBezTo>
                      <a:cubicBezTo>
                        <a:pt x="8663" y="6497"/>
                        <a:pt x="8663" y="4331"/>
                        <a:pt x="8663" y="5414"/>
                      </a:cubicBezTo>
                      <a:cubicBezTo>
                        <a:pt x="8663" y="5414"/>
                        <a:pt x="8663" y="5414"/>
                        <a:pt x="7580" y="5414"/>
                      </a:cubicBezTo>
                      <a:cubicBezTo>
                        <a:pt x="7580" y="6497"/>
                        <a:pt x="9746" y="3249"/>
                        <a:pt x="8663" y="6497"/>
                      </a:cubicBezTo>
                      <a:cubicBezTo>
                        <a:pt x="8663" y="7580"/>
                        <a:pt x="9746" y="5414"/>
                        <a:pt x="10828" y="4331"/>
                      </a:cubicBezTo>
                      <a:cubicBezTo>
                        <a:pt x="10828" y="5414"/>
                        <a:pt x="10828" y="5414"/>
                        <a:pt x="9746" y="7580"/>
                      </a:cubicBezTo>
                      <a:cubicBezTo>
                        <a:pt x="10828" y="5414"/>
                        <a:pt x="10828" y="6497"/>
                        <a:pt x="11911" y="5414"/>
                      </a:cubicBezTo>
                      <a:cubicBezTo>
                        <a:pt x="11911" y="5414"/>
                        <a:pt x="11911" y="4331"/>
                        <a:pt x="12994" y="4331"/>
                      </a:cubicBezTo>
                      <a:cubicBezTo>
                        <a:pt x="12994" y="5414"/>
                        <a:pt x="14077" y="3249"/>
                        <a:pt x="15160" y="3249"/>
                      </a:cubicBezTo>
                      <a:cubicBezTo>
                        <a:pt x="14077" y="5414"/>
                        <a:pt x="14077" y="3249"/>
                        <a:pt x="14077" y="5414"/>
                      </a:cubicBezTo>
                      <a:cubicBezTo>
                        <a:pt x="12994" y="6497"/>
                        <a:pt x="12994" y="6497"/>
                        <a:pt x="10828" y="7580"/>
                      </a:cubicBezTo>
                      <a:cubicBezTo>
                        <a:pt x="10828" y="7580"/>
                        <a:pt x="11911" y="7580"/>
                        <a:pt x="12994" y="7580"/>
                      </a:cubicBezTo>
                      <a:cubicBezTo>
                        <a:pt x="12994" y="8663"/>
                        <a:pt x="11911" y="8663"/>
                        <a:pt x="11911" y="8663"/>
                      </a:cubicBezTo>
                      <a:cubicBezTo>
                        <a:pt x="11911" y="9746"/>
                        <a:pt x="14077" y="6497"/>
                        <a:pt x="14077" y="8663"/>
                      </a:cubicBezTo>
                      <a:lnTo>
                        <a:pt x="12994" y="9746"/>
                      </a:lnTo>
                      <a:cubicBezTo>
                        <a:pt x="14077" y="8663"/>
                        <a:pt x="14077" y="10828"/>
                        <a:pt x="15160" y="9746"/>
                      </a:cubicBezTo>
                      <a:cubicBezTo>
                        <a:pt x="15160" y="8663"/>
                        <a:pt x="16243" y="8663"/>
                        <a:pt x="16243" y="8663"/>
                      </a:cubicBezTo>
                      <a:cubicBezTo>
                        <a:pt x="14077" y="11911"/>
                        <a:pt x="18408" y="7580"/>
                        <a:pt x="17326" y="9746"/>
                      </a:cubicBezTo>
                      <a:cubicBezTo>
                        <a:pt x="18408" y="7580"/>
                        <a:pt x="19491" y="6497"/>
                        <a:pt x="20574" y="6497"/>
                      </a:cubicBezTo>
                      <a:cubicBezTo>
                        <a:pt x="20574" y="7580"/>
                        <a:pt x="19491" y="7580"/>
                        <a:pt x="19491" y="8663"/>
                      </a:cubicBezTo>
                      <a:cubicBezTo>
                        <a:pt x="19491" y="7580"/>
                        <a:pt x="17326" y="10828"/>
                        <a:pt x="16243" y="10828"/>
                      </a:cubicBezTo>
                      <a:cubicBezTo>
                        <a:pt x="17326" y="9746"/>
                        <a:pt x="17326" y="11911"/>
                        <a:pt x="18408" y="9746"/>
                      </a:cubicBezTo>
                      <a:lnTo>
                        <a:pt x="17326" y="10828"/>
                      </a:lnTo>
                      <a:cubicBezTo>
                        <a:pt x="17326" y="11911"/>
                        <a:pt x="19491" y="7580"/>
                        <a:pt x="19491" y="9746"/>
                      </a:cubicBezTo>
                      <a:lnTo>
                        <a:pt x="18408" y="10828"/>
                      </a:lnTo>
                      <a:cubicBezTo>
                        <a:pt x="19491" y="10828"/>
                        <a:pt x="19491" y="14077"/>
                        <a:pt x="21657" y="11911"/>
                      </a:cubicBezTo>
                      <a:cubicBezTo>
                        <a:pt x="22740" y="10828"/>
                        <a:pt x="22740" y="8663"/>
                        <a:pt x="23822" y="7580"/>
                      </a:cubicBezTo>
                      <a:cubicBezTo>
                        <a:pt x="22740" y="8663"/>
                        <a:pt x="21657" y="9746"/>
                        <a:pt x="20574" y="10828"/>
                      </a:cubicBezTo>
                      <a:lnTo>
                        <a:pt x="21657" y="8663"/>
                      </a:lnTo>
                      <a:cubicBezTo>
                        <a:pt x="20574" y="9746"/>
                        <a:pt x="19491" y="10828"/>
                        <a:pt x="19491" y="11911"/>
                      </a:cubicBezTo>
                      <a:cubicBezTo>
                        <a:pt x="18408" y="12994"/>
                        <a:pt x="20574" y="9746"/>
                        <a:pt x="19491" y="10828"/>
                      </a:cubicBezTo>
                      <a:cubicBezTo>
                        <a:pt x="20574" y="8663"/>
                        <a:pt x="20574" y="8663"/>
                        <a:pt x="21657" y="7580"/>
                      </a:cubicBezTo>
                      <a:lnTo>
                        <a:pt x="20574" y="8663"/>
                      </a:lnTo>
                      <a:cubicBezTo>
                        <a:pt x="21657" y="7580"/>
                        <a:pt x="20574" y="7580"/>
                        <a:pt x="21657" y="7580"/>
                      </a:cubicBezTo>
                      <a:cubicBezTo>
                        <a:pt x="19491" y="9746"/>
                        <a:pt x="21657" y="6497"/>
                        <a:pt x="20574" y="6497"/>
                      </a:cubicBezTo>
                      <a:lnTo>
                        <a:pt x="20574" y="7580"/>
                      </a:lnTo>
                      <a:cubicBezTo>
                        <a:pt x="19491" y="8663"/>
                        <a:pt x="19491" y="8663"/>
                        <a:pt x="19491" y="8663"/>
                      </a:cubicBezTo>
                      <a:cubicBezTo>
                        <a:pt x="20574" y="7580"/>
                        <a:pt x="19491" y="7580"/>
                        <a:pt x="20574" y="6497"/>
                      </a:cubicBezTo>
                      <a:cubicBezTo>
                        <a:pt x="19491" y="7580"/>
                        <a:pt x="18408" y="8663"/>
                        <a:pt x="18408" y="8663"/>
                      </a:cubicBezTo>
                      <a:cubicBezTo>
                        <a:pt x="19491" y="6497"/>
                        <a:pt x="18408" y="7580"/>
                        <a:pt x="19491" y="5414"/>
                      </a:cubicBezTo>
                      <a:cubicBezTo>
                        <a:pt x="18408" y="7580"/>
                        <a:pt x="18408" y="5414"/>
                        <a:pt x="17326" y="6497"/>
                      </a:cubicBezTo>
                      <a:cubicBezTo>
                        <a:pt x="17326" y="6497"/>
                        <a:pt x="16243" y="6497"/>
                        <a:pt x="17326" y="5414"/>
                      </a:cubicBezTo>
                      <a:cubicBezTo>
                        <a:pt x="17326" y="5414"/>
                        <a:pt x="17326" y="5414"/>
                        <a:pt x="17326" y="5414"/>
                      </a:cubicBezTo>
                      <a:lnTo>
                        <a:pt x="17326" y="5414"/>
                      </a:lnTo>
                      <a:cubicBezTo>
                        <a:pt x="17326" y="5414"/>
                        <a:pt x="17326" y="5414"/>
                        <a:pt x="17326" y="5414"/>
                      </a:cubicBezTo>
                      <a:cubicBezTo>
                        <a:pt x="17326" y="5414"/>
                        <a:pt x="16243" y="6497"/>
                        <a:pt x="16243" y="5414"/>
                      </a:cubicBezTo>
                      <a:cubicBezTo>
                        <a:pt x="16243" y="4331"/>
                        <a:pt x="16243" y="5414"/>
                        <a:pt x="17326" y="4331"/>
                      </a:cubicBezTo>
                      <a:cubicBezTo>
                        <a:pt x="17326" y="3249"/>
                        <a:pt x="15160" y="6497"/>
                        <a:pt x="15160" y="4331"/>
                      </a:cubicBezTo>
                      <a:cubicBezTo>
                        <a:pt x="14077" y="5414"/>
                        <a:pt x="14077" y="5414"/>
                        <a:pt x="12994" y="7580"/>
                      </a:cubicBezTo>
                      <a:cubicBezTo>
                        <a:pt x="12994" y="6497"/>
                        <a:pt x="14077" y="5414"/>
                        <a:pt x="14077" y="5414"/>
                      </a:cubicBezTo>
                      <a:cubicBezTo>
                        <a:pt x="12994" y="7580"/>
                        <a:pt x="14077" y="4331"/>
                        <a:pt x="12994" y="5414"/>
                      </a:cubicBezTo>
                      <a:cubicBezTo>
                        <a:pt x="14077" y="3249"/>
                        <a:pt x="12994" y="5414"/>
                        <a:pt x="15160" y="3249"/>
                      </a:cubicBezTo>
                      <a:cubicBezTo>
                        <a:pt x="15160" y="2166"/>
                        <a:pt x="12994" y="4331"/>
                        <a:pt x="12994" y="4331"/>
                      </a:cubicBezTo>
                      <a:cubicBezTo>
                        <a:pt x="12994" y="4331"/>
                        <a:pt x="14077" y="3249"/>
                        <a:pt x="14077" y="3249"/>
                      </a:cubicBezTo>
                      <a:cubicBezTo>
                        <a:pt x="12994" y="3249"/>
                        <a:pt x="11911" y="5414"/>
                        <a:pt x="12994" y="3249"/>
                      </a:cubicBezTo>
                      <a:lnTo>
                        <a:pt x="11911" y="4331"/>
                      </a:lnTo>
                      <a:cubicBezTo>
                        <a:pt x="11911" y="3249"/>
                        <a:pt x="11911" y="3249"/>
                        <a:pt x="11911" y="2166"/>
                      </a:cubicBezTo>
                      <a:lnTo>
                        <a:pt x="9746" y="4331"/>
                      </a:lnTo>
                      <a:cubicBezTo>
                        <a:pt x="10828" y="1083"/>
                        <a:pt x="8663" y="3249"/>
                        <a:pt x="6497" y="5414"/>
                      </a:cubicBezTo>
                      <a:cubicBezTo>
                        <a:pt x="6497" y="5414"/>
                        <a:pt x="6497" y="4331"/>
                        <a:pt x="6497" y="4331"/>
                      </a:cubicBezTo>
                      <a:cubicBezTo>
                        <a:pt x="6497" y="4331"/>
                        <a:pt x="6497" y="4331"/>
                        <a:pt x="7580" y="3249"/>
                      </a:cubicBezTo>
                      <a:cubicBezTo>
                        <a:pt x="7580" y="3249"/>
                        <a:pt x="7580" y="1083"/>
                        <a:pt x="6497" y="3249"/>
                      </a:cubicBezTo>
                      <a:cubicBezTo>
                        <a:pt x="5414" y="3249"/>
                        <a:pt x="7580" y="2166"/>
                        <a:pt x="7580" y="1083"/>
                      </a:cubicBezTo>
                      <a:cubicBezTo>
                        <a:pt x="5414" y="3249"/>
                        <a:pt x="7580" y="-2166"/>
                        <a:pt x="4331" y="2166"/>
                      </a:cubicBezTo>
                      <a:cubicBezTo>
                        <a:pt x="4331" y="2166"/>
                        <a:pt x="4331" y="3249"/>
                        <a:pt x="5414" y="3249"/>
                      </a:cubicBezTo>
                      <a:cubicBezTo>
                        <a:pt x="5414" y="3249"/>
                        <a:pt x="4331" y="4331"/>
                        <a:pt x="4331" y="4331"/>
                      </a:cubicBezTo>
                      <a:cubicBezTo>
                        <a:pt x="3248" y="4331"/>
                        <a:pt x="4331" y="2166"/>
                        <a:pt x="3248" y="3249"/>
                      </a:cubicBezTo>
                      <a:lnTo>
                        <a:pt x="5414" y="1083"/>
                      </a:lnTo>
                      <a:cubicBezTo>
                        <a:pt x="8663" y="-1083"/>
                        <a:pt x="3248" y="4331"/>
                        <a:pt x="5414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65" name="Полилиния: фигура 4164">
                  <a:extLst>
                    <a:ext uri="{FF2B5EF4-FFF2-40B4-BE49-F238E27FC236}">
                      <a16:creationId xmlns:a16="http://schemas.microsoft.com/office/drawing/2014/main" id="{EAB7D594-E2DD-3557-EE22-917C8C35ED16}"/>
                    </a:ext>
                  </a:extLst>
                </p:cNvPr>
                <p:cNvSpPr/>
                <p:nvPr/>
              </p:nvSpPr>
              <p:spPr>
                <a:xfrm>
                  <a:off x="11740462" y="6613982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1083 h 1082"/>
                    <a:gd name="connsiteX3" fmla="*/ 0 w 1082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">
                      <a:moveTo>
                        <a:pt x="0" y="1083"/>
                      </a:moveTo>
                      <a:lnTo>
                        <a:pt x="1083" y="0"/>
                      </a:lnTo>
                      <a:lnTo>
                        <a:pt x="0" y="1083"/>
                      </a:lnTo>
                      <a:cubicBezTo>
                        <a:pt x="0" y="0"/>
                        <a:pt x="0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66" name="Полилиния: фигура 4165">
                  <a:extLst>
                    <a:ext uri="{FF2B5EF4-FFF2-40B4-BE49-F238E27FC236}">
                      <a16:creationId xmlns:a16="http://schemas.microsoft.com/office/drawing/2014/main" id="{DB08D599-81DD-EE01-E557-46B968DF4517}"/>
                    </a:ext>
                  </a:extLst>
                </p:cNvPr>
                <p:cNvSpPr/>
                <p:nvPr/>
              </p:nvSpPr>
              <p:spPr>
                <a:xfrm>
                  <a:off x="11740462" y="661398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67" name="Полилиния: фигура 4166">
                  <a:extLst>
                    <a:ext uri="{FF2B5EF4-FFF2-40B4-BE49-F238E27FC236}">
                      <a16:creationId xmlns:a16="http://schemas.microsoft.com/office/drawing/2014/main" id="{A1FBC0B3-F6CE-C5F1-9E22-7937D7FBF60D}"/>
                    </a:ext>
                  </a:extLst>
                </p:cNvPr>
                <p:cNvSpPr/>
                <p:nvPr/>
              </p:nvSpPr>
              <p:spPr>
                <a:xfrm>
                  <a:off x="11733484" y="6610252"/>
                  <a:ext cx="481" cy="481"/>
                </a:xfrm>
                <a:custGeom>
                  <a:avLst/>
                  <a:gdLst>
                    <a:gd name="connsiteX0" fmla="*/ 481 w 481"/>
                    <a:gd name="connsiteY0" fmla="*/ 481 h 481"/>
                    <a:gd name="connsiteX1" fmla="*/ 481 w 481"/>
                    <a:gd name="connsiteY1" fmla="*/ 481 h 481"/>
                    <a:gd name="connsiteX2" fmla="*/ 481 w 481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481">
                      <a:moveTo>
                        <a:pt x="481" y="481"/>
                      </a:moveTo>
                      <a:cubicBezTo>
                        <a:pt x="481" y="481"/>
                        <a:pt x="481" y="-602"/>
                        <a:pt x="481" y="481"/>
                      </a:cubicBezTo>
                      <a:cubicBezTo>
                        <a:pt x="-602" y="481"/>
                        <a:pt x="481" y="481"/>
                        <a:pt x="481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68" name="Полилиния: фигура 4167">
                  <a:extLst>
                    <a:ext uri="{FF2B5EF4-FFF2-40B4-BE49-F238E27FC236}">
                      <a16:creationId xmlns:a16="http://schemas.microsoft.com/office/drawing/2014/main" id="{1787645E-D36A-B706-5087-C109345356AE}"/>
                    </a:ext>
                  </a:extLst>
                </p:cNvPr>
                <p:cNvSpPr/>
                <p:nvPr/>
              </p:nvSpPr>
              <p:spPr>
                <a:xfrm>
                  <a:off x="11732882" y="6610734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69" name="Полилиния: фигура 4168">
                  <a:extLst>
                    <a:ext uri="{FF2B5EF4-FFF2-40B4-BE49-F238E27FC236}">
                      <a16:creationId xmlns:a16="http://schemas.microsoft.com/office/drawing/2014/main" id="{E273FE02-8766-72FE-2C71-32D69EADFA68}"/>
                    </a:ext>
                  </a:extLst>
                </p:cNvPr>
                <p:cNvSpPr/>
                <p:nvPr/>
              </p:nvSpPr>
              <p:spPr>
                <a:xfrm>
                  <a:off x="11717722" y="6605319"/>
                  <a:ext cx="14076" cy="10452"/>
                </a:xfrm>
                <a:custGeom>
                  <a:avLst/>
                  <a:gdLst>
                    <a:gd name="connsiteX0" fmla="*/ 4331 w 14076"/>
                    <a:gd name="connsiteY0" fmla="*/ 0 h 10452"/>
                    <a:gd name="connsiteX1" fmla="*/ 2166 w 14076"/>
                    <a:gd name="connsiteY1" fmla="*/ 1083 h 10452"/>
                    <a:gd name="connsiteX2" fmla="*/ 3248 w 14076"/>
                    <a:gd name="connsiteY2" fmla="*/ 0 h 10452"/>
                    <a:gd name="connsiteX3" fmla="*/ 0 w 14076"/>
                    <a:gd name="connsiteY3" fmla="*/ 2166 h 10452"/>
                    <a:gd name="connsiteX4" fmla="*/ 6497 w 14076"/>
                    <a:gd name="connsiteY4" fmla="*/ 5414 h 10452"/>
                    <a:gd name="connsiteX5" fmla="*/ 5414 w 14076"/>
                    <a:gd name="connsiteY5" fmla="*/ 6497 h 10452"/>
                    <a:gd name="connsiteX6" fmla="*/ 8663 w 14076"/>
                    <a:gd name="connsiteY6" fmla="*/ 6497 h 10452"/>
                    <a:gd name="connsiteX7" fmla="*/ 6497 w 14076"/>
                    <a:gd name="connsiteY7" fmla="*/ 8663 h 10452"/>
                    <a:gd name="connsiteX8" fmla="*/ 8663 w 14076"/>
                    <a:gd name="connsiteY8" fmla="*/ 8663 h 10452"/>
                    <a:gd name="connsiteX9" fmla="*/ 9746 w 14076"/>
                    <a:gd name="connsiteY9" fmla="*/ 7580 h 10452"/>
                    <a:gd name="connsiteX10" fmla="*/ 9746 w 14076"/>
                    <a:gd name="connsiteY10" fmla="*/ 8663 h 10452"/>
                    <a:gd name="connsiteX11" fmla="*/ 9746 w 14076"/>
                    <a:gd name="connsiteY11" fmla="*/ 8663 h 10452"/>
                    <a:gd name="connsiteX12" fmla="*/ 10828 w 14076"/>
                    <a:gd name="connsiteY12" fmla="*/ 8663 h 10452"/>
                    <a:gd name="connsiteX13" fmla="*/ 9746 w 14076"/>
                    <a:gd name="connsiteY13" fmla="*/ 8663 h 10452"/>
                    <a:gd name="connsiteX14" fmla="*/ 10828 w 14076"/>
                    <a:gd name="connsiteY14" fmla="*/ 8663 h 10452"/>
                    <a:gd name="connsiteX15" fmla="*/ 9746 w 14076"/>
                    <a:gd name="connsiteY15" fmla="*/ 9746 h 10452"/>
                    <a:gd name="connsiteX16" fmla="*/ 12994 w 14076"/>
                    <a:gd name="connsiteY16" fmla="*/ 8663 h 10452"/>
                    <a:gd name="connsiteX17" fmla="*/ 14077 w 14076"/>
                    <a:gd name="connsiteY17" fmla="*/ 7580 h 10452"/>
                    <a:gd name="connsiteX18" fmla="*/ 11911 w 14076"/>
                    <a:gd name="connsiteY18" fmla="*/ 7580 h 10452"/>
                    <a:gd name="connsiteX19" fmla="*/ 11911 w 14076"/>
                    <a:gd name="connsiteY19" fmla="*/ 7580 h 10452"/>
                    <a:gd name="connsiteX20" fmla="*/ 10828 w 14076"/>
                    <a:gd name="connsiteY20" fmla="*/ 7580 h 10452"/>
                    <a:gd name="connsiteX21" fmla="*/ 12994 w 14076"/>
                    <a:gd name="connsiteY21" fmla="*/ 6497 h 10452"/>
                    <a:gd name="connsiteX22" fmla="*/ 12994 w 14076"/>
                    <a:gd name="connsiteY22" fmla="*/ 4331 h 10452"/>
                    <a:gd name="connsiteX23" fmla="*/ 12994 w 14076"/>
                    <a:gd name="connsiteY23" fmla="*/ 4331 h 10452"/>
                    <a:gd name="connsiteX24" fmla="*/ 11911 w 14076"/>
                    <a:gd name="connsiteY24" fmla="*/ 4331 h 10452"/>
                    <a:gd name="connsiteX25" fmla="*/ 11911 w 14076"/>
                    <a:gd name="connsiteY25" fmla="*/ 5414 h 10452"/>
                    <a:gd name="connsiteX26" fmla="*/ 9746 w 14076"/>
                    <a:gd name="connsiteY26" fmla="*/ 7580 h 10452"/>
                    <a:gd name="connsiteX27" fmla="*/ 9746 w 14076"/>
                    <a:gd name="connsiteY27" fmla="*/ 7580 h 10452"/>
                    <a:gd name="connsiteX28" fmla="*/ 11911 w 14076"/>
                    <a:gd name="connsiteY28" fmla="*/ 6497 h 10452"/>
                    <a:gd name="connsiteX29" fmla="*/ 10828 w 14076"/>
                    <a:gd name="connsiteY29" fmla="*/ 7580 h 10452"/>
                    <a:gd name="connsiteX30" fmla="*/ 11911 w 14076"/>
                    <a:gd name="connsiteY30" fmla="*/ 5414 h 10452"/>
                    <a:gd name="connsiteX31" fmla="*/ 9746 w 14076"/>
                    <a:gd name="connsiteY31" fmla="*/ 7580 h 10452"/>
                    <a:gd name="connsiteX32" fmla="*/ 7580 w 14076"/>
                    <a:gd name="connsiteY32" fmla="*/ 5414 h 10452"/>
                    <a:gd name="connsiteX33" fmla="*/ 8663 w 14076"/>
                    <a:gd name="connsiteY33" fmla="*/ 4331 h 10452"/>
                    <a:gd name="connsiteX34" fmla="*/ 7580 w 14076"/>
                    <a:gd name="connsiteY34" fmla="*/ 5414 h 10452"/>
                    <a:gd name="connsiteX35" fmla="*/ 6497 w 14076"/>
                    <a:gd name="connsiteY35" fmla="*/ 3249 h 10452"/>
                    <a:gd name="connsiteX36" fmla="*/ 5414 w 14076"/>
                    <a:gd name="connsiteY36" fmla="*/ 4331 h 10452"/>
                    <a:gd name="connsiteX37" fmla="*/ 4331 w 14076"/>
                    <a:gd name="connsiteY37" fmla="*/ 0 h 10452"/>
                    <a:gd name="connsiteX38" fmla="*/ 4331 w 14076"/>
                    <a:gd name="connsiteY38" fmla="*/ 0 h 10452"/>
                    <a:gd name="connsiteX39" fmla="*/ 2166 w 14076"/>
                    <a:gd name="connsiteY39" fmla="*/ 2166 h 10452"/>
                    <a:gd name="connsiteX40" fmla="*/ 4331 w 14076"/>
                    <a:gd name="connsiteY40" fmla="*/ 0 h 10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4076" h="10452">
                      <a:moveTo>
                        <a:pt x="4331" y="0"/>
                      </a:moveTo>
                      <a:lnTo>
                        <a:pt x="2166" y="1083"/>
                      </a:lnTo>
                      <a:cubicBezTo>
                        <a:pt x="3248" y="0"/>
                        <a:pt x="1083" y="1083"/>
                        <a:pt x="3248" y="0"/>
                      </a:cubicBezTo>
                      <a:cubicBezTo>
                        <a:pt x="1083" y="1083"/>
                        <a:pt x="2166" y="-1083"/>
                        <a:pt x="0" y="2166"/>
                      </a:cubicBezTo>
                      <a:cubicBezTo>
                        <a:pt x="2166" y="3249"/>
                        <a:pt x="3248" y="6497"/>
                        <a:pt x="6497" y="5414"/>
                      </a:cubicBezTo>
                      <a:lnTo>
                        <a:pt x="5414" y="6497"/>
                      </a:lnTo>
                      <a:cubicBezTo>
                        <a:pt x="7580" y="5414"/>
                        <a:pt x="4331" y="9746"/>
                        <a:pt x="8663" y="6497"/>
                      </a:cubicBezTo>
                      <a:lnTo>
                        <a:pt x="6497" y="8663"/>
                      </a:lnTo>
                      <a:cubicBezTo>
                        <a:pt x="6497" y="9746"/>
                        <a:pt x="9746" y="6497"/>
                        <a:pt x="8663" y="8663"/>
                      </a:cubicBezTo>
                      <a:lnTo>
                        <a:pt x="9746" y="7580"/>
                      </a:lnTo>
                      <a:cubicBezTo>
                        <a:pt x="9746" y="7580"/>
                        <a:pt x="9746" y="7580"/>
                        <a:pt x="9746" y="8663"/>
                      </a:cubicBezTo>
                      <a:lnTo>
                        <a:pt x="9746" y="8663"/>
                      </a:lnTo>
                      <a:cubicBezTo>
                        <a:pt x="10828" y="7580"/>
                        <a:pt x="10828" y="8663"/>
                        <a:pt x="10828" y="8663"/>
                      </a:cubicBezTo>
                      <a:cubicBezTo>
                        <a:pt x="10828" y="9746"/>
                        <a:pt x="10828" y="8663"/>
                        <a:pt x="9746" y="8663"/>
                      </a:cubicBezTo>
                      <a:cubicBezTo>
                        <a:pt x="9746" y="9746"/>
                        <a:pt x="10828" y="8663"/>
                        <a:pt x="10828" y="8663"/>
                      </a:cubicBezTo>
                      <a:cubicBezTo>
                        <a:pt x="10828" y="9746"/>
                        <a:pt x="9746" y="9746"/>
                        <a:pt x="9746" y="9746"/>
                      </a:cubicBezTo>
                      <a:cubicBezTo>
                        <a:pt x="10828" y="9746"/>
                        <a:pt x="9746" y="11911"/>
                        <a:pt x="12994" y="8663"/>
                      </a:cubicBezTo>
                      <a:cubicBezTo>
                        <a:pt x="12994" y="8663"/>
                        <a:pt x="14077" y="7580"/>
                        <a:pt x="14077" y="7580"/>
                      </a:cubicBezTo>
                      <a:cubicBezTo>
                        <a:pt x="14077" y="6497"/>
                        <a:pt x="12994" y="7580"/>
                        <a:pt x="11911" y="7580"/>
                      </a:cubicBezTo>
                      <a:lnTo>
                        <a:pt x="11911" y="7580"/>
                      </a:lnTo>
                      <a:cubicBezTo>
                        <a:pt x="8663" y="10828"/>
                        <a:pt x="11911" y="6497"/>
                        <a:pt x="10828" y="7580"/>
                      </a:cubicBezTo>
                      <a:cubicBezTo>
                        <a:pt x="11911" y="6497"/>
                        <a:pt x="11911" y="6497"/>
                        <a:pt x="12994" y="6497"/>
                      </a:cubicBezTo>
                      <a:cubicBezTo>
                        <a:pt x="14077" y="3249"/>
                        <a:pt x="10828" y="7580"/>
                        <a:pt x="12994" y="4331"/>
                      </a:cubicBezTo>
                      <a:lnTo>
                        <a:pt x="12994" y="4331"/>
                      </a:lnTo>
                      <a:cubicBezTo>
                        <a:pt x="12994" y="4331"/>
                        <a:pt x="12994" y="4331"/>
                        <a:pt x="11911" y="4331"/>
                      </a:cubicBezTo>
                      <a:cubicBezTo>
                        <a:pt x="11911" y="4331"/>
                        <a:pt x="11911" y="5414"/>
                        <a:pt x="11911" y="5414"/>
                      </a:cubicBezTo>
                      <a:cubicBezTo>
                        <a:pt x="11911" y="5414"/>
                        <a:pt x="10828" y="6497"/>
                        <a:pt x="9746" y="7580"/>
                      </a:cubicBezTo>
                      <a:cubicBezTo>
                        <a:pt x="10828" y="6497"/>
                        <a:pt x="8663" y="7580"/>
                        <a:pt x="9746" y="7580"/>
                      </a:cubicBezTo>
                      <a:cubicBezTo>
                        <a:pt x="10828" y="6497"/>
                        <a:pt x="10828" y="6497"/>
                        <a:pt x="11911" y="6497"/>
                      </a:cubicBezTo>
                      <a:lnTo>
                        <a:pt x="10828" y="7580"/>
                      </a:lnTo>
                      <a:cubicBezTo>
                        <a:pt x="10828" y="7580"/>
                        <a:pt x="11911" y="6497"/>
                        <a:pt x="11911" y="5414"/>
                      </a:cubicBezTo>
                      <a:cubicBezTo>
                        <a:pt x="10828" y="6497"/>
                        <a:pt x="11911" y="6497"/>
                        <a:pt x="9746" y="7580"/>
                      </a:cubicBezTo>
                      <a:cubicBezTo>
                        <a:pt x="10828" y="5414"/>
                        <a:pt x="9746" y="5414"/>
                        <a:pt x="7580" y="5414"/>
                      </a:cubicBezTo>
                      <a:cubicBezTo>
                        <a:pt x="7580" y="5414"/>
                        <a:pt x="8663" y="4331"/>
                        <a:pt x="8663" y="4331"/>
                      </a:cubicBezTo>
                      <a:cubicBezTo>
                        <a:pt x="8663" y="4331"/>
                        <a:pt x="7580" y="4331"/>
                        <a:pt x="7580" y="5414"/>
                      </a:cubicBezTo>
                      <a:cubicBezTo>
                        <a:pt x="6497" y="5414"/>
                        <a:pt x="6497" y="4331"/>
                        <a:pt x="6497" y="3249"/>
                      </a:cubicBezTo>
                      <a:lnTo>
                        <a:pt x="5414" y="4331"/>
                      </a:lnTo>
                      <a:cubicBezTo>
                        <a:pt x="4331" y="3249"/>
                        <a:pt x="6497" y="0"/>
                        <a:pt x="4331" y="0"/>
                      </a:cubicBezTo>
                      <a:lnTo>
                        <a:pt x="4331" y="0"/>
                      </a:lnTo>
                      <a:cubicBezTo>
                        <a:pt x="4331" y="1083"/>
                        <a:pt x="2166" y="2166"/>
                        <a:pt x="2166" y="2166"/>
                      </a:cubicBezTo>
                      <a:cubicBezTo>
                        <a:pt x="3248" y="1083"/>
                        <a:pt x="3248" y="1083"/>
                        <a:pt x="433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70" name="Полилиния: фигура 4169">
                  <a:extLst>
                    <a:ext uri="{FF2B5EF4-FFF2-40B4-BE49-F238E27FC236}">
                      <a16:creationId xmlns:a16="http://schemas.microsoft.com/office/drawing/2014/main" id="{4787A5DF-79B0-074B-57AA-A039126F11BC}"/>
                    </a:ext>
                  </a:extLst>
                </p:cNvPr>
                <p:cNvSpPr/>
                <p:nvPr/>
              </p:nvSpPr>
              <p:spPr>
                <a:xfrm>
                  <a:off x="11717722" y="6604236"/>
                  <a:ext cx="2165" cy="2436"/>
                </a:xfrm>
                <a:custGeom>
                  <a:avLst/>
                  <a:gdLst>
                    <a:gd name="connsiteX0" fmla="*/ 1083 w 2165"/>
                    <a:gd name="connsiteY0" fmla="*/ 1083 h 2436"/>
                    <a:gd name="connsiteX1" fmla="*/ 2166 w 2165"/>
                    <a:gd name="connsiteY1" fmla="*/ 0 h 2436"/>
                    <a:gd name="connsiteX2" fmla="*/ 0 w 2165"/>
                    <a:gd name="connsiteY2" fmla="*/ 2166 h 2436"/>
                    <a:gd name="connsiteX3" fmla="*/ 1083 w 2165"/>
                    <a:gd name="connsiteY3" fmla="*/ 1083 h 2436"/>
                    <a:gd name="connsiteX4" fmla="*/ 1083 w 2165"/>
                    <a:gd name="connsiteY4" fmla="*/ 1083 h 2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2436">
                      <a:moveTo>
                        <a:pt x="1083" y="1083"/>
                      </a:moveTo>
                      <a:lnTo>
                        <a:pt x="2166" y="0"/>
                      </a:lnTo>
                      <a:cubicBezTo>
                        <a:pt x="2166" y="0"/>
                        <a:pt x="0" y="1083"/>
                        <a:pt x="0" y="2166"/>
                      </a:cubicBezTo>
                      <a:cubicBezTo>
                        <a:pt x="0" y="2166"/>
                        <a:pt x="0" y="3249"/>
                        <a:pt x="1083" y="1083"/>
                      </a:cubicBezTo>
                      <a:cubicBezTo>
                        <a:pt x="1083" y="2166"/>
                        <a:pt x="1083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71" name="Полилиния: фигура 4170">
                  <a:extLst>
                    <a:ext uri="{FF2B5EF4-FFF2-40B4-BE49-F238E27FC236}">
                      <a16:creationId xmlns:a16="http://schemas.microsoft.com/office/drawing/2014/main" id="{6B81BC4B-D2D3-FE8B-249F-26F4FD225F84}"/>
                    </a:ext>
                  </a:extLst>
                </p:cNvPr>
                <p:cNvSpPr/>
                <p:nvPr/>
              </p:nvSpPr>
              <p:spPr>
                <a:xfrm>
                  <a:off x="11711051" y="6597740"/>
                  <a:ext cx="6844" cy="7883"/>
                </a:xfrm>
                <a:custGeom>
                  <a:avLst/>
                  <a:gdLst>
                    <a:gd name="connsiteX0" fmla="*/ 3423 w 6844"/>
                    <a:gd name="connsiteY0" fmla="*/ 4331 h 7883"/>
                    <a:gd name="connsiteX1" fmla="*/ 2340 w 6844"/>
                    <a:gd name="connsiteY1" fmla="*/ 5414 h 7883"/>
                    <a:gd name="connsiteX2" fmla="*/ 3423 w 6844"/>
                    <a:gd name="connsiteY2" fmla="*/ 7580 h 7883"/>
                    <a:gd name="connsiteX3" fmla="*/ 5588 w 6844"/>
                    <a:gd name="connsiteY3" fmla="*/ 6497 h 7883"/>
                    <a:gd name="connsiteX4" fmla="*/ 4505 w 6844"/>
                    <a:gd name="connsiteY4" fmla="*/ 7580 h 7883"/>
                    <a:gd name="connsiteX5" fmla="*/ 6671 w 6844"/>
                    <a:gd name="connsiteY5" fmla="*/ 6497 h 7883"/>
                    <a:gd name="connsiteX6" fmla="*/ 5588 w 6844"/>
                    <a:gd name="connsiteY6" fmla="*/ 6497 h 7883"/>
                    <a:gd name="connsiteX7" fmla="*/ 6671 w 6844"/>
                    <a:gd name="connsiteY7" fmla="*/ 5414 h 7883"/>
                    <a:gd name="connsiteX8" fmla="*/ 5588 w 6844"/>
                    <a:gd name="connsiteY8" fmla="*/ 5414 h 7883"/>
                    <a:gd name="connsiteX9" fmla="*/ 6671 w 6844"/>
                    <a:gd name="connsiteY9" fmla="*/ 4331 h 7883"/>
                    <a:gd name="connsiteX10" fmla="*/ 3423 w 6844"/>
                    <a:gd name="connsiteY10" fmla="*/ 5414 h 7883"/>
                    <a:gd name="connsiteX11" fmla="*/ 5588 w 6844"/>
                    <a:gd name="connsiteY11" fmla="*/ 3248 h 7883"/>
                    <a:gd name="connsiteX12" fmla="*/ 5588 w 6844"/>
                    <a:gd name="connsiteY12" fmla="*/ 2166 h 7883"/>
                    <a:gd name="connsiteX13" fmla="*/ 5588 w 6844"/>
                    <a:gd name="connsiteY13" fmla="*/ 3248 h 7883"/>
                    <a:gd name="connsiteX14" fmla="*/ 4505 w 6844"/>
                    <a:gd name="connsiteY14" fmla="*/ 4331 h 7883"/>
                    <a:gd name="connsiteX15" fmla="*/ 6671 w 6844"/>
                    <a:gd name="connsiteY15" fmla="*/ 2166 h 7883"/>
                    <a:gd name="connsiteX16" fmla="*/ 4505 w 6844"/>
                    <a:gd name="connsiteY16" fmla="*/ 1083 h 7883"/>
                    <a:gd name="connsiteX17" fmla="*/ 1257 w 6844"/>
                    <a:gd name="connsiteY17" fmla="*/ 2166 h 7883"/>
                    <a:gd name="connsiteX18" fmla="*/ 3423 w 6844"/>
                    <a:gd name="connsiteY18" fmla="*/ 1083 h 7883"/>
                    <a:gd name="connsiteX19" fmla="*/ 3423 w 6844"/>
                    <a:gd name="connsiteY19" fmla="*/ 0 h 7883"/>
                    <a:gd name="connsiteX20" fmla="*/ 174 w 6844"/>
                    <a:gd name="connsiteY20" fmla="*/ 2166 h 7883"/>
                    <a:gd name="connsiteX21" fmla="*/ 3423 w 6844"/>
                    <a:gd name="connsiteY21" fmla="*/ 4331 h 7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6844" h="7883">
                      <a:moveTo>
                        <a:pt x="3423" y="4331"/>
                      </a:moveTo>
                      <a:cubicBezTo>
                        <a:pt x="3423" y="4331"/>
                        <a:pt x="2340" y="5414"/>
                        <a:pt x="2340" y="5414"/>
                      </a:cubicBezTo>
                      <a:cubicBezTo>
                        <a:pt x="3423" y="6497"/>
                        <a:pt x="4505" y="6497"/>
                        <a:pt x="3423" y="7580"/>
                      </a:cubicBezTo>
                      <a:cubicBezTo>
                        <a:pt x="3423" y="8663"/>
                        <a:pt x="5588" y="6497"/>
                        <a:pt x="5588" y="6497"/>
                      </a:cubicBezTo>
                      <a:lnTo>
                        <a:pt x="4505" y="7580"/>
                      </a:lnTo>
                      <a:cubicBezTo>
                        <a:pt x="5588" y="6497"/>
                        <a:pt x="4505" y="8663"/>
                        <a:pt x="6671" y="6497"/>
                      </a:cubicBezTo>
                      <a:cubicBezTo>
                        <a:pt x="6671" y="6497"/>
                        <a:pt x="5588" y="7580"/>
                        <a:pt x="5588" y="6497"/>
                      </a:cubicBezTo>
                      <a:lnTo>
                        <a:pt x="6671" y="5414"/>
                      </a:lnTo>
                      <a:lnTo>
                        <a:pt x="5588" y="5414"/>
                      </a:lnTo>
                      <a:lnTo>
                        <a:pt x="6671" y="4331"/>
                      </a:lnTo>
                      <a:cubicBezTo>
                        <a:pt x="7754" y="2166"/>
                        <a:pt x="3423" y="6497"/>
                        <a:pt x="3423" y="5414"/>
                      </a:cubicBezTo>
                      <a:lnTo>
                        <a:pt x="5588" y="3248"/>
                      </a:lnTo>
                      <a:cubicBezTo>
                        <a:pt x="5588" y="3248"/>
                        <a:pt x="4505" y="3248"/>
                        <a:pt x="5588" y="2166"/>
                      </a:cubicBezTo>
                      <a:cubicBezTo>
                        <a:pt x="5588" y="2166"/>
                        <a:pt x="4505" y="3248"/>
                        <a:pt x="5588" y="3248"/>
                      </a:cubicBezTo>
                      <a:cubicBezTo>
                        <a:pt x="5588" y="3248"/>
                        <a:pt x="4505" y="4331"/>
                        <a:pt x="4505" y="4331"/>
                      </a:cubicBezTo>
                      <a:cubicBezTo>
                        <a:pt x="2340" y="5414"/>
                        <a:pt x="5588" y="3248"/>
                        <a:pt x="6671" y="2166"/>
                      </a:cubicBezTo>
                      <a:cubicBezTo>
                        <a:pt x="4505" y="3248"/>
                        <a:pt x="3423" y="2166"/>
                        <a:pt x="4505" y="1083"/>
                      </a:cubicBezTo>
                      <a:cubicBezTo>
                        <a:pt x="3423" y="2166"/>
                        <a:pt x="2340" y="3248"/>
                        <a:pt x="1257" y="2166"/>
                      </a:cubicBezTo>
                      <a:cubicBezTo>
                        <a:pt x="2340" y="1083"/>
                        <a:pt x="2340" y="1083"/>
                        <a:pt x="3423" y="1083"/>
                      </a:cubicBezTo>
                      <a:cubicBezTo>
                        <a:pt x="3423" y="1083"/>
                        <a:pt x="3423" y="0"/>
                        <a:pt x="3423" y="0"/>
                      </a:cubicBezTo>
                      <a:cubicBezTo>
                        <a:pt x="2340" y="1083"/>
                        <a:pt x="1257" y="2166"/>
                        <a:pt x="174" y="2166"/>
                      </a:cubicBezTo>
                      <a:cubicBezTo>
                        <a:pt x="-909" y="5414"/>
                        <a:pt x="3423" y="3248"/>
                        <a:pt x="3423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72" name="Полилиния: фигура 4171">
                  <a:extLst>
                    <a:ext uri="{FF2B5EF4-FFF2-40B4-BE49-F238E27FC236}">
                      <a16:creationId xmlns:a16="http://schemas.microsoft.com/office/drawing/2014/main" id="{7F8069BE-90F3-A63D-BA2F-23945ECBB445}"/>
                    </a:ext>
                  </a:extLst>
                </p:cNvPr>
                <p:cNvSpPr/>
                <p:nvPr/>
              </p:nvSpPr>
              <p:spPr>
                <a:xfrm>
                  <a:off x="11713391" y="66031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173" name="Рисунок 11">
                <a:extLst>
                  <a:ext uri="{FF2B5EF4-FFF2-40B4-BE49-F238E27FC236}">
                    <a16:creationId xmlns:a16="http://schemas.microsoft.com/office/drawing/2014/main" id="{ECBF6A81-2783-FF38-7C51-B8F940D12AFD}"/>
                  </a:ext>
                </a:extLst>
              </p:cNvPr>
              <p:cNvGrpSpPr/>
              <p:nvPr/>
            </p:nvGrpSpPr>
            <p:grpSpPr>
              <a:xfrm>
                <a:off x="11789528" y="6600988"/>
                <a:ext cx="91101" cy="31402"/>
                <a:chOff x="11789528" y="6600988"/>
                <a:chExt cx="91101" cy="31402"/>
              </a:xfrm>
              <a:solidFill>
                <a:srgbClr val="000000"/>
              </a:solidFill>
            </p:grpSpPr>
            <p:sp>
              <p:nvSpPr>
                <p:cNvPr id="4174" name="Полилиния: фигура 4173">
                  <a:extLst>
                    <a:ext uri="{FF2B5EF4-FFF2-40B4-BE49-F238E27FC236}">
                      <a16:creationId xmlns:a16="http://schemas.microsoft.com/office/drawing/2014/main" id="{172D28AA-3776-1366-59EE-30AE1EA4A0DC}"/>
                    </a:ext>
                  </a:extLst>
                </p:cNvPr>
                <p:cNvSpPr/>
                <p:nvPr/>
              </p:nvSpPr>
              <p:spPr>
                <a:xfrm>
                  <a:off x="11880149" y="6631308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75" name="Полилиния: фигура 4174">
                  <a:extLst>
                    <a:ext uri="{FF2B5EF4-FFF2-40B4-BE49-F238E27FC236}">
                      <a16:creationId xmlns:a16="http://schemas.microsoft.com/office/drawing/2014/main" id="{C6EBAADE-EDA5-E95A-D89B-0D0CE819D906}"/>
                    </a:ext>
                  </a:extLst>
                </p:cNvPr>
                <p:cNvSpPr/>
                <p:nvPr/>
              </p:nvSpPr>
              <p:spPr>
                <a:xfrm>
                  <a:off x="11877983" y="6625581"/>
                  <a:ext cx="2647" cy="6809"/>
                </a:xfrm>
                <a:custGeom>
                  <a:avLst/>
                  <a:gdLst>
                    <a:gd name="connsiteX0" fmla="*/ 1083 w 2647"/>
                    <a:gd name="connsiteY0" fmla="*/ 313 h 6809"/>
                    <a:gd name="connsiteX1" fmla="*/ 1083 w 2647"/>
                    <a:gd name="connsiteY1" fmla="*/ 313 h 6809"/>
                    <a:gd name="connsiteX2" fmla="*/ 2166 w 2647"/>
                    <a:gd name="connsiteY2" fmla="*/ 6810 h 6809"/>
                    <a:gd name="connsiteX3" fmla="*/ 2166 w 2647"/>
                    <a:gd name="connsiteY3" fmla="*/ 2478 h 6809"/>
                    <a:gd name="connsiteX4" fmla="*/ 1083 w 2647"/>
                    <a:gd name="connsiteY4" fmla="*/ 3561 h 6809"/>
                    <a:gd name="connsiteX5" fmla="*/ 1083 w 2647"/>
                    <a:gd name="connsiteY5" fmla="*/ 313 h 6809"/>
                    <a:gd name="connsiteX6" fmla="*/ 0 w 2647"/>
                    <a:gd name="connsiteY6" fmla="*/ 313 h 6809"/>
                    <a:gd name="connsiteX7" fmla="*/ 1083 w 2647"/>
                    <a:gd name="connsiteY7" fmla="*/ 313 h 6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647" h="6809">
                      <a:moveTo>
                        <a:pt x="1083" y="313"/>
                      </a:moveTo>
                      <a:lnTo>
                        <a:pt x="1083" y="313"/>
                      </a:lnTo>
                      <a:cubicBezTo>
                        <a:pt x="1083" y="5727"/>
                        <a:pt x="1083" y="4644"/>
                        <a:pt x="2166" y="6810"/>
                      </a:cubicBezTo>
                      <a:cubicBezTo>
                        <a:pt x="2166" y="5727"/>
                        <a:pt x="3249" y="4644"/>
                        <a:pt x="2166" y="2478"/>
                      </a:cubicBezTo>
                      <a:cubicBezTo>
                        <a:pt x="2166" y="2478"/>
                        <a:pt x="2166" y="4644"/>
                        <a:pt x="1083" y="3561"/>
                      </a:cubicBezTo>
                      <a:cubicBezTo>
                        <a:pt x="1083" y="2478"/>
                        <a:pt x="1083" y="2478"/>
                        <a:pt x="1083" y="313"/>
                      </a:cubicBezTo>
                      <a:cubicBezTo>
                        <a:pt x="1083" y="-770"/>
                        <a:pt x="1083" y="1395"/>
                        <a:pt x="0" y="313"/>
                      </a:cubicBezTo>
                      <a:lnTo>
                        <a:pt x="1083" y="31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76" name="Полилиния: фигура 4175">
                  <a:extLst>
                    <a:ext uri="{FF2B5EF4-FFF2-40B4-BE49-F238E27FC236}">
                      <a16:creationId xmlns:a16="http://schemas.microsoft.com/office/drawing/2014/main" id="{A9C1F994-5AFA-6710-A880-D4B123A1272D}"/>
                    </a:ext>
                  </a:extLst>
                </p:cNvPr>
                <p:cNvSpPr/>
                <p:nvPr/>
              </p:nvSpPr>
              <p:spPr>
                <a:xfrm>
                  <a:off x="11878585" y="6628059"/>
                  <a:ext cx="481" cy="2165"/>
                </a:xfrm>
                <a:custGeom>
                  <a:avLst/>
                  <a:gdLst>
                    <a:gd name="connsiteX0" fmla="*/ 481 w 481"/>
                    <a:gd name="connsiteY0" fmla="*/ 2166 h 2165"/>
                    <a:gd name="connsiteX1" fmla="*/ 481 w 481"/>
                    <a:gd name="connsiteY1" fmla="*/ 0 h 2165"/>
                    <a:gd name="connsiteX2" fmla="*/ 481 w 481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2165">
                      <a:moveTo>
                        <a:pt x="481" y="2166"/>
                      </a:moveTo>
                      <a:cubicBezTo>
                        <a:pt x="481" y="1083"/>
                        <a:pt x="481" y="1083"/>
                        <a:pt x="481" y="0"/>
                      </a:cubicBezTo>
                      <a:cubicBezTo>
                        <a:pt x="481" y="1083"/>
                        <a:pt x="-602" y="2166"/>
                        <a:pt x="481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77" name="Полилиния: фигура 4176">
                  <a:extLst>
                    <a:ext uri="{FF2B5EF4-FFF2-40B4-BE49-F238E27FC236}">
                      <a16:creationId xmlns:a16="http://schemas.microsoft.com/office/drawing/2014/main" id="{8D7B69A5-B4F0-4809-287E-BA9BC98AC3F8}"/>
                    </a:ext>
                  </a:extLst>
                </p:cNvPr>
                <p:cNvSpPr/>
                <p:nvPr/>
              </p:nvSpPr>
              <p:spPr>
                <a:xfrm>
                  <a:off x="11877983" y="6629142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cubicBezTo>
                        <a:pt x="0" y="2166"/>
                        <a:pt x="0" y="0"/>
                        <a:pt x="0" y="0"/>
                      </a:cubicBezTo>
                      <a:lnTo>
                        <a:pt x="0" y="2166"/>
                      </a:ln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78" name="Полилиния: фигура 4177">
                  <a:extLst>
                    <a:ext uri="{FF2B5EF4-FFF2-40B4-BE49-F238E27FC236}">
                      <a16:creationId xmlns:a16="http://schemas.microsoft.com/office/drawing/2014/main" id="{99FA4291-88A3-4076-D089-9A784FD516B0}"/>
                    </a:ext>
                  </a:extLst>
                </p:cNvPr>
                <p:cNvSpPr/>
                <p:nvPr/>
              </p:nvSpPr>
              <p:spPr>
                <a:xfrm>
                  <a:off x="11876900" y="663022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79" name="Полилиния: фигура 4178">
                  <a:extLst>
                    <a:ext uri="{FF2B5EF4-FFF2-40B4-BE49-F238E27FC236}">
                      <a16:creationId xmlns:a16="http://schemas.microsoft.com/office/drawing/2014/main" id="{06F6186B-725F-967A-1CA6-F40135A007C8}"/>
                    </a:ext>
                  </a:extLst>
                </p:cNvPr>
                <p:cNvSpPr/>
                <p:nvPr/>
              </p:nvSpPr>
              <p:spPr>
                <a:xfrm>
                  <a:off x="11876900" y="6626976"/>
                  <a:ext cx="1082" cy="4812"/>
                </a:xfrm>
                <a:custGeom>
                  <a:avLst/>
                  <a:gdLst>
                    <a:gd name="connsiteX0" fmla="*/ 0 w 1082"/>
                    <a:gd name="connsiteY0" fmla="*/ 4331 h 4812"/>
                    <a:gd name="connsiteX1" fmla="*/ 0 w 1082"/>
                    <a:gd name="connsiteY1" fmla="*/ 4331 h 4812"/>
                    <a:gd name="connsiteX2" fmla="*/ 0 w 1082"/>
                    <a:gd name="connsiteY2" fmla="*/ 4331 h 4812"/>
                    <a:gd name="connsiteX3" fmla="*/ 1083 w 1082"/>
                    <a:gd name="connsiteY3" fmla="*/ 2166 h 4812"/>
                    <a:gd name="connsiteX4" fmla="*/ 1083 w 1082"/>
                    <a:gd name="connsiteY4" fmla="*/ 2166 h 4812"/>
                    <a:gd name="connsiteX5" fmla="*/ 1083 w 1082"/>
                    <a:gd name="connsiteY5" fmla="*/ 0 h 4812"/>
                    <a:gd name="connsiteX6" fmla="*/ 0 w 1082"/>
                    <a:gd name="connsiteY6" fmla="*/ 4331 h 4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82" h="4812">
                      <a:moveTo>
                        <a:pt x="0" y="4331"/>
                      </a:moveTo>
                      <a:cubicBezTo>
                        <a:pt x="0" y="5414"/>
                        <a:pt x="0" y="4331"/>
                        <a:pt x="0" y="4331"/>
                      </a:cubicBezTo>
                      <a:cubicBezTo>
                        <a:pt x="0" y="4331"/>
                        <a:pt x="0" y="4331"/>
                        <a:pt x="0" y="4331"/>
                      </a:cubicBezTo>
                      <a:cubicBezTo>
                        <a:pt x="0" y="3249"/>
                        <a:pt x="0" y="1083"/>
                        <a:pt x="1083" y="2166"/>
                      </a:cubicBezTo>
                      <a:cubicBezTo>
                        <a:pt x="1083" y="2166"/>
                        <a:pt x="1083" y="3249"/>
                        <a:pt x="1083" y="2166"/>
                      </a:cubicBezTo>
                      <a:lnTo>
                        <a:pt x="1083" y="0"/>
                      </a:lnTo>
                      <a:cubicBezTo>
                        <a:pt x="0" y="0"/>
                        <a:pt x="0" y="3249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80" name="Полилиния: фигура 4179">
                  <a:extLst>
                    <a:ext uri="{FF2B5EF4-FFF2-40B4-BE49-F238E27FC236}">
                      <a16:creationId xmlns:a16="http://schemas.microsoft.com/office/drawing/2014/main" id="{73180265-19D9-DC30-A5F7-33F9D1C10AC7}"/>
                    </a:ext>
                  </a:extLst>
                </p:cNvPr>
                <p:cNvSpPr/>
                <p:nvPr/>
              </p:nvSpPr>
              <p:spPr>
                <a:xfrm>
                  <a:off x="11876900" y="66302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81" name="Полилиния: фигура 4180">
                  <a:extLst>
                    <a:ext uri="{FF2B5EF4-FFF2-40B4-BE49-F238E27FC236}">
                      <a16:creationId xmlns:a16="http://schemas.microsoft.com/office/drawing/2014/main" id="{2F0984DF-9310-4FF6-841F-60B4BF48C14F}"/>
                    </a:ext>
                  </a:extLst>
                </p:cNvPr>
                <p:cNvSpPr/>
                <p:nvPr/>
              </p:nvSpPr>
              <p:spPr>
                <a:xfrm>
                  <a:off x="11877983" y="6629142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1083 h 2165"/>
                    <a:gd name="connsiteX2" fmla="*/ 0 w 10828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82" name="Полилиния: фигура 4181">
                  <a:extLst>
                    <a:ext uri="{FF2B5EF4-FFF2-40B4-BE49-F238E27FC236}">
                      <a16:creationId xmlns:a16="http://schemas.microsoft.com/office/drawing/2014/main" id="{73D3D7DC-01D7-B103-020A-CC47D12F0816}"/>
                    </a:ext>
                  </a:extLst>
                </p:cNvPr>
                <p:cNvSpPr/>
                <p:nvPr/>
              </p:nvSpPr>
              <p:spPr>
                <a:xfrm>
                  <a:off x="11875818" y="6625893"/>
                  <a:ext cx="1082" cy="5414"/>
                </a:xfrm>
                <a:custGeom>
                  <a:avLst/>
                  <a:gdLst>
                    <a:gd name="connsiteX0" fmla="*/ 0 w 1082"/>
                    <a:gd name="connsiteY0" fmla="*/ 5414 h 5414"/>
                    <a:gd name="connsiteX1" fmla="*/ 1083 w 1082"/>
                    <a:gd name="connsiteY1" fmla="*/ 3249 h 5414"/>
                    <a:gd name="connsiteX2" fmla="*/ 0 w 1082"/>
                    <a:gd name="connsiteY2" fmla="*/ 0 h 5414"/>
                    <a:gd name="connsiteX3" fmla="*/ 0 w 1082"/>
                    <a:gd name="connsiteY3" fmla="*/ 1083 h 5414"/>
                    <a:gd name="connsiteX4" fmla="*/ 0 w 1082"/>
                    <a:gd name="connsiteY4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5414">
                      <a:moveTo>
                        <a:pt x="0" y="5414"/>
                      </a:moveTo>
                      <a:cubicBezTo>
                        <a:pt x="0" y="2166"/>
                        <a:pt x="1083" y="5414"/>
                        <a:pt x="1083" y="3249"/>
                      </a:cubicBezTo>
                      <a:cubicBezTo>
                        <a:pt x="1083" y="3249"/>
                        <a:pt x="0" y="1083"/>
                        <a:pt x="0" y="0"/>
                      </a:cubicBezTo>
                      <a:lnTo>
                        <a:pt x="0" y="1083"/>
                      </a:lnTo>
                      <a:cubicBezTo>
                        <a:pt x="0" y="2166"/>
                        <a:pt x="0" y="4331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83" name="Полилиния: фигура 4182">
                  <a:extLst>
                    <a:ext uri="{FF2B5EF4-FFF2-40B4-BE49-F238E27FC236}">
                      <a16:creationId xmlns:a16="http://schemas.microsoft.com/office/drawing/2014/main" id="{7591BFDC-6DD4-E027-839C-3BF0507B06C4}"/>
                    </a:ext>
                  </a:extLst>
                </p:cNvPr>
                <p:cNvSpPr/>
                <p:nvPr/>
              </p:nvSpPr>
              <p:spPr>
                <a:xfrm>
                  <a:off x="11874735" y="662372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84" name="Полилиния: фигура 4183">
                  <a:extLst>
                    <a:ext uri="{FF2B5EF4-FFF2-40B4-BE49-F238E27FC236}">
                      <a16:creationId xmlns:a16="http://schemas.microsoft.com/office/drawing/2014/main" id="{48E7BA91-D768-A2D0-EAA4-E9ED232CA455}"/>
                    </a:ext>
                  </a:extLst>
                </p:cNvPr>
                <p:cNvSpPr/>
                <p:nvPr/>
              </p:nvSpPr>
              <p:spPr>
                <a:xfrm>
                  <a:off x="11872569" y="6621562"/>
                  <a:ext cx="2165" cy="7579"/>
                </a:xfrm>
                <a:custGeom>
                  <a:avLst/>
                  <a:gdLst>
                    <a:gd name="connsiteX0" fmla="*/ 0 w 2165"/>
                    <a:gd name="connsiteY0" fmla="*/ 7580 h 7579"/>
                    <a:gd name="connsiteX1" fmla="*/ 1083 w 2165"/>
                    <a:gd name="connsiteY1" fmla="*/ 4331 h 7579"/>
                    <a:gd name="connsiteX2" fmla="*/ 0 w 2165"/>
                    <a:gd name="connsiteY2" fmla="*/ 7580 h 7579"/>
                    <a:gd name="connsiteX3" fmla="*/ 1083 w 2165"/>
                    <a:gd name="connsiteY3" fmla="*/ 5414 h 7579"/>
                    <a:gd name="connsiteX4" fmla="*/ 1083 w 2165"/>
                    <a:gd name="connsiteY4" fmla="*/ 7580 h 7579"/>
                    <a:gd name="connsiteX5" fmla="*/ 2166 w 2165"/>
                    <a:gd name="connsiteY5" fmla="*/ 5414 h 7579"/>
                    <a:gd name="connsiteX6" fmla="*/ 2166 w 2165"/>
                    <a:gd name="connsiteY6" fmla="*/ 7580 h 7579"/>
                    <a:gd name="connsiteX7" fmla="*/ 2166 w 2165"/>
                    <a:gd name="connsiteY7" fmla="*/ 4331 h 7579"/>
                    <a:gd name="connsiteX8" fmla="*/ 2166 w 2165"/>
                    <a:gd name="connsiteY8" fmla="*/ 4331 h 7579"/>
                    <a:gd name="connsiteX9" fmla="*/ 2166 w 2165"/>
                    <a:gd name="connsiteY9" fmla="*/ 2166 h 7579"/>
                    <a:gd name="connsiteX10" fmla="*/ 1083 w 2165"/>
                    <a:gd name="connsiteY10" fmla="*/ 0 h 7579"/>
                    <a:gd name="connsiteX11" fmla="*/ 0 w 2165"/>
                    <a:gd name="connsiteY11" fmla="*/ 7580 h 7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165" h="7579">
                      <a:moveTo>
                        <a:pt x="0" y="7580"/>
                      </a:moveTo>
                      <a:lnTo>
                        <a:pt x="1083" y="4331"/>
                      </a:lnTo>
                      <a:cubicBezTo>
                        <a:pt x="1083" y="5414"/>
                        <a:pt x="1083" y="6497"/>
                        <a:pt x="0" y="7580"/>
                      </a:cubicBezTo>
                      <a:cubicBezTo>
                        <a:pt x="1083" y="7580"/>
                        <a:pt x="1083" y="5414"/>
                        <a:pt x="1083" y="5414"/>
                      </a:cubicBezTo>
                      <a:cubicBezTo>
                        <a:pt x="1083" y="7580"/>
                        <a:pt x="0" y="5414"/>
                        <a:pt x="1083" y="7580"/>
                      </a:cubicBezTo>
                      <a:cubicBezTo>
                        <a:pt x="1083" y="7580"/>
                        <a:pt x="2166" y="7580"/>
                        <a:pt x="2166" y="5414"/>
                      </a:cubicBezTo>
                      <a:lnTo>
                        <a:pt x="2166" y="7580"/>
                      </a:lnTo>
                      <a:lnTo>
                        <a:pt x="2166" y="4331"/>
                      </a:lnTo>
                      <a:cubicBezTo>
                        <a:pt x="2166" y="3249"/>
                        <a:pt x="2166" y="6497"/>
                        <a:pt x="2166" y="4331"/>
                      </a:cubicBezTo>
                      <a:cubicBezTo>
                        <a:pt x="2166" y="3249"/>
                        <a:pt x="2166" y="3249"/>
                        <a:pt x="2166" y="2166"/>
                      </a:cubicBezTo>
                      <a:cubicBezTo>
                        <a:pt x="2166" y="3249"/>
                        <a:pt x="1083" y="0"/>
                        <a:pt x="1083" y="0"/>
                      </a:cubicBezTo>
                      <a:cubicBezTo>
                        <a:pt x="1083" y="1083"/>
                        <a:pt x="1083" y="6497"/>
                        <a:pt x="0" y="75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85" name="Полилиния: фигура 4184">
                  <a:extLst>
                    <a:ext uri="{FF2B5EF4-FFF2-40B4-BE49-F238E27FC236}">
                      <a16:creationId xmlns:a16="http://schemas.microsoft.com/office/drawing/2014/main" id="{203A3147-1F4B-EAD6-8884-C29A6A5EE924}"/>
                    </a:ext>
                  </a:extLst>
                </p:cNvPr>
                <p:cNvSpPr/>
                <p:nvPr/>
              </p:nvSpPr>
              <p:spPr>
                <a:xfrm>
                  <a:off x="11872569" y="662481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86" name="Полилиния: фигура 4185">
                  <a:extLst>
                    <a:ext uri="{FF2B5EF4-FFF2-40B4-BE49-F238E27FC236}">
                      <a16:creationId xmlns:a16="http://schemas.microsoft.com/office/drawing/2014/main" id="{E500D24C-96B7-31BC-53AF-2760C956CF7E}"/>
                    </a:ext>
                  </a:extLst>
                </p:cNvPr>
                <p:cNvSpPr/>
                <p:nvPr/>
              </p:nvSpPr>
              <p:spPr>
                <a:xfrm>
                  <a:off x="11870403" y="6623367"/>
                  <a:ext cx="2165" cy="6199"/>
                </a:xfrm>
                <a:custGeom>
                  <a:avLst/>
                  <a:gdLst>
                    <a:gd name="connsiteX0" fmla="*/ 1083 w 2165"/>
                    <a:gd name="connsiteY0" fmla="*/ 5775 h 6199"/>
                    <a:gd name="connsiteX1" fmla="*/ 2165 w 2165"/>
                    <a:gd name="connsiteY1" fmla="*/ 3609 h 6199"/>
                    <a:gd name="connsiteX2" fmla="*/ 1083 w 2165"/>
                    <a:gd name="connsiteY2" fmla="*/ 5775 h 6199"/>
                    <a:gd name="connsiteX3" fmla="*/ 2165 w 2165"/>
                    <a:gd name="connsiteY3" fmla="*/ 3609 h 6199"/>
                    <a:gd name="connsiteX4" fmla="*/ 1083 w 2165"/>
                    <a:gd name="connsiteY4" fmla="*/ 4692 h 6199"/>
                    <a:gd name="connsiteX5" fmla="*/ 1083 w 2165"/>
                    <a:gd name="connsiteY5" fmla="*/ 361 h 6199"/>
                    <a:gd name="connsiteX6" fmla="*/ 1083 w 2165"/>
                    <a:gd name="connsiteY6" fmla="*/ 1444 h 6199"/>
                    <a:gd name="connsiteX7" fmla="*/ 0 w 2165"/>
                    <a:gd name="connsiteY7" fmla="*/ 1444 h 6199"/>
                    <a:gd name="connsiteX8" fmla="*/ 0 w 2165"/>
                    <a:gd name="connsiteY8" fmla="*/ 2527 h 6199"/>
                    <a:gd name="connsiteX9" fmla="*/ 0 w 2165"/>
                    <a:gd name="connsiteY9" fmla="*/ 3609 h 6199"/>
                    <a:gd name="connsiteX10" fmla="*/ 1083 w 2165"/>
                    <a:gd name="connsiteY10" fmla="*/ 5775 h 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165" h="6199">
                      <a:moveTo>
                        <a:pt x="1083" y="5775"/>
                      </a:moveTo>
                      <a:lnTo>
                        <a:pt x="2165" y="3609"/>
                      </a:lnTo>
                      <a:cubicBezTo>
                        <a:pt x="2165" y="4692"/>
                        <a:pt x="2165" y="4692"/>
                        <a:pt x="1083" y="5775"/>
                      </a:cubicBezTo>
                      <a:cubicBezTo>
                        <a:pt x="2165" y="4692"/>
                        <a:pt x="2165" y="3609"/>
                        <a:pt x="2165" y="3609"/>
                      </a:cubicBezTo>
                      <a:cubicBezTo>
                        <a:pt x="2165" y="1444"/>
                        <a:pt x="1083" y="4692"/>
                        <a:pt x="1083" y="4692"/>
                      </a:cubicBezTo>
                      <a:cubicBezTo>
                        <a:pt x="0" y="3609"/>
                        <a:pt x="1083" y="3609"/>
                        <a:pt x="1083" y="361"/>
                      </a:cubicBezTo>
                      <a:cubicBezTo>
                        <a:pt x="1083" y="361"/>
                        <a:pt x="1083" y="1444"/>
                        <a:pt x="1083" y="1444"/>
                      </a:cubicBezTo>
                      <a:cubicBezTo>
                        <a:pt x="1083" y="-1805"/>
                        <a:pt x="0" y="1444"/>
                        <a:pt x="0" y="1444"/>
                      </a:cubicBezTo>
                      <a:cubicBezTo>
                        <a:pt x="0" y="1444"/>
                        <a:pt x="0" y="2527"/>
                        <a:pt x="0" y="2527"/>
                      </a:cubicBezTo>
                      <a:lnTo>
                        <a:pt x="0" y="3609"/>
                      </a:lnTo>
                      <a:cubicBezTo>
                        <a:pt x="0" y="5775"/>
                        <a:pt x="0" y="6858"/>
                        <a:pt x="1083" y="577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87" name="Полилиния: фигура 4186">
                  <a:extLst>
                    <a:ext uri="{FF2B5EF4-FFF2-40B4-BE49-F238E27FC236}">
                      <a16:creationId xmlns:a16="http://schemas.microsoft.com/office/drawing/2014/main" id="{0F717C5F-F323-1444-29CD-BF2E177E60C3}"/>
                    </a:ext>
                  </a:extLst>
                </p:cNvPr>
                <p:cNvSpPr/>
                <p:nvPr/>
              </p:nvSpPr>
              <p:spPr>
                <a:xfrm>
                  <a:off x="11872569" y="662914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88" name="Полилиния: фигура 4187">
                  <a:extLst>
                    <a:ext uri="{FF2B5EF4-FFF2-40B4-BE49-F238E27FC236}">
                      <a16:creationId xmlns:a16="http://schemas.microsoft.com/office/drawing/2014/main" id="{BCEE1502-9F42-3525-1326-951D60D1BBBA}"/>
                    </a:ext>
                  </a:extLst>
                </p:cNvPr>
                <p:cNvSpPr/>
                <p:nvPr/>
              </p:nvSpPr>
              <p:spPr>
                <a:xfrm>
                  <a:off x="11870403" y="6625081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89" name="Полилиния: фигура 4188">
                  <a:extLst>
                    <a:ext uri="{FF2B5EF4-FFF2-40B4-BE49-F238E27FC236}">
                      <a16:creationId xmlns:a16="http://schemas.microsoft.com/office/drawing/2014/main" id="{72AF15D6-CB11-EC97-51EF-BAE9FFAD9D98}"/>
                    </a:ext>
                  </a:extLst>
                </p:cNvPr>
                <p:cNvSpPr/>
                <p:nvPr/>
              </p:nvSpPr>
              <p:spPr>
                <a:xfrm>
                  <a:off x="11870403" y="662805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90" name="Полилиния: фигура 4189">
                  <a:extLst>
                    <a:ext uri="{FF2B5EF4-FFF2-40B4-BE49-F238E27FC236}">
                      <a16:creationId xmlns:a16="http://schemas.microsoft.com/office/drawing/2014/main" id="{1A621E9E-C5CF-0C8B-75EC-D412841FE970}"/>
                    </a:ext>
                  </a:extLst>
                </p:cNvPr>
                <p:cNvSpPr/>
                <p:nvPr/>
              </p:nvSpPr>
              <p:spPr>
                <a:xfrm>
                  <a:off x="11856326" y="6621562"/>
                  <a:ext cx="12994" cy="8883"/>
                </a:xfrm>
                <a:custGeom>
                  <a:avLst/>
                  <a:gdLst>
                    <a:gd name="connsiteX0" fmla="*/ 2166 w 12994"/>
                    <a:gd name="connsiteY0" fmla="*/ 1083 h 8883"/>
                    <a:gd name="connsiteX1" fmla="*/ 2166 w 12994"/>
                    <a:gd name="connsiteY1" fmla="*/ 2166 h 8883"/>
                    <a:gd name="connsiteX2" fmla="*/ 1083 w 12994"/>
                    <a:gd name="connsiteY2" fmla="*/ 4331 h 8883"/>
                    <a:gd name="connsiteX3" fmla="*/ 0 w 12994"/>
                    <a:gd name="connsiteY3" fmla="*/ 7580 h 8883"/>
                    <a:gd name="connsiteX4" fmla="*/ 1083 w 12994"/>
                    <a:gd name="connsiteY4" fmla="*/ 6497 h 8883"/>
                    <a:gd name="connsiteX5" fmla="*/ 1083 w 12994"/>
                    <a:gd name="connsiteY5" fmla="*/ 7580 h 8883"/>
                    <a:gd name="connsiteX6" fmla="*/ 3249 w 12994"/>
                    <a:gd name="connsiteY6" fmla="*/ 6497 h 8883"/>
                    <a:gd name="connsiteX7" fmla="*/ 4332 w 12994"/>
                    <a:gd name="connsiteY7" fmla="*/ 6497 h 8883"/>
                    <a:gd name="connsiteX8" fmla="*/ 9746 w 12994"/>
                    <a:gd name="connsiteY8" fmla="*/ 7580 h 8883"/>
                    <a:gd name="connsiteX9" fmla="*/ 10828 w 12994"/>
                    <a:gd name="connsiteY9" fmla="*/ 5414 h 8883"/>
                    <a:gd name="connsiteX10" fmla="*/ 10828 w 12994"/>
                    <a:gd name="connsiteY10" fmla="*/ 7580 h 8883"/>
                    <a:gd name="connsiteX11" fmla="*/ 10828 w 12994"/>
                    <a:gd name="connsiteY11" fmla="*/ 7580 h 8883"/>
                    <a:gd name="connsiteX12" fmla="*/ 11911 w 12994"/>
                    <a:gd name="connsiteY12" fmla="*/ 8663 h 8883"/>
                    <a:gd name="connsiteX13" fmla="*/ 11911 w 12994"/>
                    <a:gd name="connsiteY13" fmla="*/ 5414 h 8883"/>
                    <a:gd name="connsiteX14" fmla="*/ 11911 w 12994"/>
                    <a:gd name="connsiteY14" fmla="*/ 8663 h 8883"/>
                    <a:gd name="connsiteX15" fmla="*/ 12994 w 12994"/>
                    <a:gd name="connsiteY15" fmla="*/ 6497 h 8883"/>
                    <a:gd name="connsiteX16" fmla="*/ 12994 w 12994"/>
                    <a:gd name="connsiteY16" fmla="*/ 4331 h 8883"/>
                    <a:gd name="connsiteX17" fmla="*/ 12994 w 12994"/>
                    <a:gd name="connsiteY17" fmla="*/ 3249 h 8883"/>
                    <a:gd name="connsiteX18" fmla="*/ 8663 w 12994"/>
                    <a:gd name="connsiteY18" fmla="*/ 6497 h 8883"/>
                    <a:gd name="connsiteX19" fmla="*/ 8663 w 12994"/>
                    <a:gd name="connsiteY19" fmla="*/ 4331 h 8883"/>
                    <a:gd name="connsiteX20" fmla="*/ 6497 w 12994"/>
                    <a:gd name="connsiteY20" fmla="*/ 2166 h 8883"/>
                    <a:gd name="connsiteX21" fmla="*/ 5414 w 12994"/>
                    <a:gd name="connsiteY21" fmla="*/ 4331 h 8883"/>
                    <a:gd name="connsiteX22" fmla="*/ 5414 w 12994"/>
                    <a:gd name="connsiteY22" fmla="*/ 3249 h 8883"/>
                    <a:gd name="connsiteX23" fmla="*/ 5414 w 12994"/>
                    <a:gd name="connsiteY23" fmla="*/ 4331 h 8883"/>
                    <a:gd name="connsiteX24" fmla="*/ 5414 w 12994"/>
                    <a:gd name="connsiteY24" fmla="*/ 2166 h 8883"/>
                    <a:gd name="connsiteX25" fmla="*/ 4332 w 12994"/>
                    <a:gd name="connsiteY25" fmla="*/ 5414 h 8883"/>
                    <a:gd name="connsiteX26" fmla="*/ 4332 w 12994"/>
                    <a:gd name="connsiteY26" fmla="*/ 1083 h 8883"/>
                    <a:gd name="connsiteX27" fmla="*/ 4332 w 12994"/>
                    <a:gd name="connsiteY27" fmla="*/ 3249 h 8883"/>
                    <a:gd name="connsiteX28" fmla="*/ 3249 w 12994"/>
                    <a:gd name="connsiteY28" fmla="*/ 4331 h 8883"/>
                    <a:gd name="connsiteX29" fmla="*/ 3249 w 12994"/>
                    <a:gd name="connsiteY29" fmla="*/ 1083 h 8883"/>
                    <a:gd name="connsiteX30" fmla="*/ 2166 w 12994"/>
                    <a:gd name="connsiteY30" fmla="*/ 3249 h 8883"/>
                    <a:gd name="connsiteX31" fmla="*/ 2166 w 12994"/>
                    <a:gd name="connsiteY31" fmla="*/ 4331 h 8883"/>
                    <a:gd name="connsiteX32" fmla="*/ 1083 w 12994"/>
                    <a:gd name="connsiteY32" fmla="*/ 3249 h 8883"/>
                    <a:gd name="connsiteX33" fmla="*/ 2166 w 12994"/>
                    <a:gd name="connsiteY33" fmla="*/ 1083 h 8883"/>
                    <a:gd name="connsiteX34" fmla="*/ 2166 w 12994"/>
                    <a:gd name="connsiteY34" fmla="*/ 0 h 8883"/>
                    <a:gd name="connsiteX35" fmla="*/ 0 w 12994"/>
                    <a:gd name="connsiteY35" fmla="*/ 3249 h 8883"/>
                    <a:gd name="connsiteX36" fmla="*/ 2166 w 12994"/>
                    <a:gd name="connsiteY36" fmla="*/ 1083 h 8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2994" h="8883">
                      <a:moveTo>
                        <a:pt x="2166" y="1083"/>
                      </a:moveTo>
                      <a:cubicBezTo>
                        <a:pt x="2166" y="2166"/>
                        <a:pt x="2166" y="2166"/>
                        <a:pt x="2166" y="2166"/>
                      </a:cubicBezTo>
                      <a:cubicBezTo>
                        <a:pt x="2166" y="3249"/>
                        <a:pt x="1083" y="3249"/>
                        <a:pt x="1083" y="4331"/>
                      </a:cubicBezTo>
                      <a:cubicBezTo>
                        <a:pt x="1083" y="5414"/>
                        <a:pt x="1083" y="5414"/>
                        <a:pt x="0" y="7580"/>
                      </a:cubicBezTo>
                      <a:cubicBezTo>
                        <a:pt x="0" y="7580"/>
                        <a:pt x="1083" y="6497"/>
                        <a:pt x="1083" y="6497"/>
                      </a:cubicBezTo>
                      <a:cubicBezTo>
                        <a:pt x="1083" y="6497"/>
                        <a:pt x="1083" y="7580"/>
                        <a:pt x="1083" y="7580"/>
                      </a:cubicBezTo>
                      <a:cubicBezTo>
                        <a:pt x="2166" y="6497"/>
                        <a:pt x="3249" y="5414"/>
                        <a:pt x="3249" y="6497"/>
                      </a:cubicBezTo>
                      <a:cubicBezTo>
                        <a:pt x="3249" y="7580"/>
                        <a:pt x="4332" y="6497"/>
                        <a:pt x="4332" y="6497"/>
                      </a:cubicBezTo>
                      <a:cubicBezTo>
                        <a:pt x="6497" y="7580"/>
                        <a:pt x="7580" y="6497"/>
                        <a:pt x="9746" y="7580"/>
                      </a:cubicBezTo>
                      <a:lnTo>
                        <a:pt x="10828" y="5414"/>
                      </a:lnTo>
                      <a:cubicBezTo>
                        <a:pt x="10828" y="6497"/>
                        <a:pt x="10828" y="5414"/>
                        <a:pt x="10828" y="7580"/>
                      </a:cubicBezTo>
                      <a:cubicBezTo>
                        <a:pt x="10828" y="7580"/>
                        <a:pt x="10828" y="7580"/>
                        <a:pt x="10828" y="7580"/>
                      </a:cubicBezTo>
                      <a:cubicBezTo>
                        <a:pt x="10828" y="9746"/>
                        <a:pt x="11911" y="7580"/>
                        <a:pt x="11911" y="8663"/>
                      </a:cubicBezTo>
                      <a:cubicBezTo>
                        <a:pt x="11911" y="8663"/>
                        <a:pt x="11911" y="5414"/>
                        <a:pt x="11911" y="5414"/>
                      </a:cubicBezTo>
                      <a:cubicBezTo>
                        <a:pt x="11911" y="8663"/>
                        <a:pt x="12994" y="5414"/>
                        <a:pt x="11911" y="8663"/>
                      </a:cubicBezTo>
                      <a:cubicBezTo>
                        <a:pt x="11911" y="9746"/>
                        <a:pt x="11911" y="6497"/>
                        <a:pt x="12994" y="6497"/>
                      </a:cubicBezTo>
                      <a:cubicBezTo>
                        <a:pt x="12994" y="4331"/>
                        <a:pt x="12994" y="5414"/>
                        <a:pt x="12994" y="4331"/>
                      </a:cubicBezTo>
                      <a:cubicBezTo>
                        <a:pt x="12994" y="3249"/>
                        <a:pt x="12994" y="5414"/>
                        <a:pt x="12994" y="3249"/>
                      </a:cubicBezTo>
                      <a:cubicBezTo>
                        <a:pt x="11911" y="2166"/>
                        <a:pt x="10828" y="5414"/>
                        <a:pt x="8663" y="6497"/>
                      </a:cubicBezTo>
                      <a:lnTo>
                        <a:pt x="8663" y="4331"/>
                      </a:lnTo>
                      <a:cubicBezTo>
                        <a:pt x="7580" y="5414"/>
                        <a:pt x="6497" y="5414"/>
                        <a:pt x="6497" y="2166"/>
                      </a:cubicBezTo>
                      <a:cubicBezTo>
                        <a:pt x="6497" y="4331"/>
                        <a:pt x="5414" y="1083"/>
                        <a:pt x="5414" y="4331"/>
                      </a:cubicBezTo>
                      <a:cubicBezTo>
                        <a:pt x="5414" y="3249"/>
                        <a:pt x="5414" y="3249"/>
                        <a:pt x="5414" y="3249"/>
                      </a:cubicBezTo>
                      <a:lnTo>
                        <a:pt x="5414" y="4331"/>
                      </a:lnTo>
                      <a:cubicBezTo>
                        <a:pt x="5414" y="4331"/>
                        <a:pt x="5414" y="2166"/>
                        <a:pt x="5414" y="2166"/>
                      </a:cubicBezTo>
                      <a:cubicBezTo>
                        <a:pt x="5414" y="3249"/>
                        <a:pt x="5414" y="4331"/>
                        <a:pt x="4332" y="5414"/>
                      </a:cubicBezTo>
                      <a:cubicBezTo>
                        <a:pt x="4332" y="3249"/>
                        <a:pt x="4332" y="2166"/>
                        <a:pt x="4332" y="1083"/>
                      </a:cubicBezTo>
                      <a:cubicBezTo>
                        <a:pt x="4332" y="1083"/>
                        <a:pt x="4332" y="2166"/>
                        <a:pt x="4332" y="3249"/>
                      </a:cubicBezTo>
                      <a:cubicBezTo>
                        <a:pt x="4332" y="2166"/>
                        <a:pt x="4332" y="4331"/>
                        <a:pt x="3249" y="4331"/>
                      </a:cubicBezTo>
                      <a:cubicBezTo>
                        <a:pt x="3249" y="4331"/>
                        <a:pt x="3249" y="2166"/>
                        <a:pt x="3249" y="1083"/>
                      </a:cubicBezTo>
                      <a:cubicBezTo>
                        <a:pt x="3249" y="0"/>
                        <a:pt x="2166" y="4331"/>
                        <a:pt x="2166" y="3249"/>
                      </a:cubicBezTo>
                      <a:lnTo>
                        <a:pt x="2166" y="4331"/>
                      </a:lnTo>
                      <a:cubicBezTo>
                        <a:pt x="1083" y="4331"/>
                        <a:pt x="1083" y="3249"/>
                        <a:pt x="1083" y="3249"/>
                      </a:cubicBezTo>
                      <a:cubicBezTo>
                        <a:pt x="1083" y="1083"/>
                        <a:pt x="2166" y="1083"/>
                        <a:pt x="2166" y="1083"/>
                      </a:cubicBezTo>
                      <a:cubicBezTo>
                        <a:pt x="2166" y="1083"/>
                        <a:pt x="2166" y="0"/>
                        <a:pt x="2166" y="0"/>
                      </a:cubicBezTo>
                      <a:cubicBezTo>
                        <a:pt x="2166" y="1083"/>
                        <a:pt x="1083" y="2166"/>
                        <a:pt x="0" y="3249"/>
                      </a:cubicBezTo>
                      <a:cubicBezTo>
                        <a:pt x="2166" y="1083"/>
                        <a:pt x="2166" y="1083"/>
                        <a:pt x="2166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91" name="Полилиния: фигура 4190">
                  <a:extLst>
                    <a:ext uri="{FF2B5EF4-FFF2-40B4-BE49-F238E27FC236}">
                      <a16:creationId xmlns:a16="http://schemas.microsoft.com/office/drawing/2014/main" id="{2EEB0DBD-408C-DEB4-A5C0-3901DA02B7A6}"/>
                    </a:ext>
                  </a:extLst>
                </p:cNvPr>
                <p:cNvSpPr/>
                <p:nvPr/>
              </p:nvSpPr>
              <p:spPr>
                <a:xfrm>
                  <a:off x="11859575" y="662156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92" name="Полилиния: фигура 4191">
                  <a:extLst>
                    <a:ext uri="{FF2B5EF4-FFF2-40B4-BE49-F238E27FC236}">
                      <a16:creationId xmlns:a16="http://schemas.microsoft.com/office/drawing/2014/main" id="{26A3D1A3-BEBB-9A9A-454D-7C1A3C5D7EA5}"/>
                    </a:ext>
                  </a:extLst>
                </p:cNvPr>
                <p:cNvSpPr/>
                <p:nvPr/>
              </p:nvSpPr>
              <p:spPr>
                <a:xfrm>
                  <a:off x="11858492" y="662264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93" name="Полилиния: фигура 4192">
                  <a:extLst>
                    <a:ext uri="{FF2B5EF4-FFF2-40B4-BE49-F238E27FC236}">
                      <a16:creationId xmlns:a16="http://schemas.microsoft.com/office/drawing/2014/main" id="{76E6EEB6-4981-531D-EAC7-B5BCFFE7AA8B}"/>
                    </a:ext>
                  </a:extLst>
                </p:cNvPr>
                <p:cNvSpPr/>
                <p:nvPr/>
              </p:nvSpPr>
              <p:spPr>
                <a:xfrm>
                  <a:off x="11859575" y="662833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lnTo>
                        <a:pt x="0" y="812"/>
                      </a:ln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94" name="Полилиния: фигура 4193">
                  <a:extLst>
                    <a:ext uri="{FF2B5EF4-FFF2-40B4-BE49-F238E27FC236}">
                      <a16:creationId xmlns:a16="http://schemas.microsoft.com/office/drawing/2014/main" id="{50A91712-D6B4-F579-FB3A-8405EB3A6B77}"/>
                    </a:ext>
                  </a:extLst>
                </p:cNvPr>
                <p:cNvSpPr/>
                <p:nvPr/>
              </p:nvSpPr>
              <p:spPr>
                <a:xfrm>
                  <a:off x="11861740" y="6621562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0 h 2165"/>
                    <a:gd name="connsiteX1" fmla="*/ 0 w 10828"/>
                    <a:gd name="connsiteY1" fmla="*/ 2166 h 2165"/>
                    <a:gd name="connsiteX2" fmla="*/ 0 w 10828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2166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95" name="Полилиния: фигура 4194">
                  <a:extLst>
                    <a:ext uri="{FF2B5EF4-FFF2-40B4-BE49-F238E27FC236}">
                      <a16:creationId xmlns:a16="http://schemas.microsoft.com/office/drawing/2014/main" id="{9D7D6EE6-E6E4-816E-5EAE-5D94FCFC2AC4}"/>
                    </a:ext>
                  </a:extLst>
                </p:cNvPr>
                <p:cNvSpPr/>
                <p:nvPr/>
              </p:nvSpPr>
              <p:spPr>
                <a:xfrm>
                  <a:off x="11863906" y="6622645"/>
                  <a:ext cx="481" cy="1082"/>
                </a:xfrm>
                <a:custGeom>
                  <a:avLst/>
                  <a:gdLst>
                    <a:gd name="connsiteX0" fmla="*/ 0 w 481"/>
                    <a:gd name="connsiteY0" fmla="*/ 1083 h 1082"/>
                    <a:gd name="connsiteX1" fmla="*/ 0 w 481"/>
                    <a:gd name="connsiteY1" fmla="*/ 0 h 1082"/>
                    <a:gd name="connsiteX2" fmla="*/ 0 w 481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">
                      <a:moveTo>
                        <a:pt x="0" y="1083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1083" y="0"/>
                        <a:pt x="0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96" name="Полилиния: фигура 4195">
                  <a:extLst>
                    <a:ext uri="{FF2B5EF4-FFF2-40B4-BE49-F238E27FC236}">
                      <a16:creationId xmlns:a16="http://schemas.microsoft.com/office/drawing/2014/main" id="{BE8169AF-40E9-A6F8-8D75-2A739B33C7D0}"/>
                    </a:ext>
                  </a:extLst>
                </p:cNvPr>
                <p:cNvSpPr/>
                <p:nvPr/>
              </p:nvSpPr>
              <p:spPr>
                <a:xfrm>
                  <a:off x="11858492" y="6621562"/>
                  <a:ext cx="1082" cy="10828"/>
                </a:xfrm>
                <a:custGeom>
                  <a:avLst/>
                  <a:gdLst>
                    <a:gd name="connsiteX0" fmla="*/ 1083 w 1082"/>
                    <a:gd name="connsiteY0" fmla="*/ 0 h 10828"/>
                    <a:gd name="connsiteX1" fmla="*/ 0 w 1082"/>
                    <a:gd name="connsiteY1" fmla="*/ 0 h 10828"/>
                    <a:gd name="connsiteX2" fmla="*/ 0 w 108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8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97" name="Полилиния: фигура 4196">
                  <a:extLst>
                    <a:ext uri="{FF2B5EF4-FFF2-40B4-BE49-F238E27FC236}">
                      <a16:creationId xmlns:a16="http://schemas.microsoft.com/office/drawing/2014/main" id="{84000432-9687-9C5D-24D1-7886E8979F36}"/>
                    </a:ext>
                  </a:extLst>
                </p:cNvPr>
                <p:cNvSpPr/>
                <p:nvPr/>
              </p:nvSpPr>
              <p:spPr>
                <a:xfrm>
                  <a:off x="11849829" y="6618668"/>
                  <a:ext cx="8662" cy="9661"/>
                </a:xfrm>
                <a:custGeom>
                  <a:avLst/>
                  <a:gdLst>
                    <a:gd name="connsiteX0" fmla="*/ 0 w 8662"/>
                    <a:gd name="connsiteY0" fmla="*/ 8308 h 9661"/>
                    <a:gd name="connsiteX1" fmla="*/ 1083 w 8662"/>
                    <a:gd name="connsiteY1" fmla="*/ 9391 h 9661"/>
                    <a:gd name="connsiteX2" fmla="*/ 3248 w 8662"/>
                    <a:gd name="connsiteY2" fmla="*/ 5060 h 9661"/>
                    <a:gd name="connsiteX3" fmla="*/ 2165 w 8662"/>
                    <a:gd name="connsiteY3" fmla="*/ 8308 h 9661"/>
                    <a:gd name="connsiteX4" fmla="*/ 5414 w 8662"/>
                    <a:gd name="connsiteY4" fmla="*/ 6143 h 9661"/>
                    <a:gd name="connsiteX5" fmla="*/ 5414 w 8662"/>
                    <a:gd name="connsiteY5" fmla="*/ 7226 h 9661"/>
                    <a:gd name="connsiteX6" fmla="*/ 7580 w 8662"/>
                    <a:gd name="connsiteY6" fmla="*/ 2894 h 9661"/>
                    <a:gd name="connsiteX7" fmla="*/ 6497 w 8662"/>
                    <a:gd name="connsiteY7" fmla="*/ 7226 h 9661"/>
                    <a:gd name="connsiteX8" fmla="*/ 6497 w 8662"/>
                    <a:gd name="connsiteY8" fmla="*/ 7226 h 9661"/>
                    <a:gd name="connsiteX9" fmla="*/ 7580 w 8662"/>
                    <a:gd name="connsiteY9" fmla="*/ 6143 h 9661"/>
                    <a:gd name="connsiteX10" fmla="*/ 8663 w 8662"/>
                    <a:gd name="connsiteY10" fmla="*/ 3977 h 9661"/>
                    <a:gd name="connsiteX11" fmla="*/ 8663 w 8662"/>
                    <a:gd name="connsiteY11" fmla="*/ 1811 h 9661"/>
                    <a:gd name="connsiteX12" fmla="*/ 7580 w 8662"/>
                    <a:gd name="connsiteY12" fmla="*/ 2894 h 9661"/>
                    <a:gd name="connsiteX13" fmla="*/ 7580 w 8662"/>
                    <a:gd name="connsiteY13" fmla="*/ 729 h 9661"/>
                    <a:gd name="connsiteX14" fmla="*/ 6497 w 8662"/>
                    <a:gd name="connsiteY14" fmla="*/ 1811 h 9661"/>
                    <a:gd name="connsiteX15" fmla="*/ 6497 w 8662"/>
                    <a:gd name="connsiteY15" fmla="*/ 729 h 9661"/>
                    <a:gd name="connsiteX16" fmla="*/ 5414 w 8662"/>
                    <a:gd name="connsiteY16" fmla="*/ 1811 h 9661"/>
                    <a:gd name="connsiteX17" fmla="*/ 5414 w 8662"/>
                    <a:gd name="connsiteY17" fmla="*/ 1811 h 9661"/>
                    <a:gd name="connsiteX18" fmla="*/ 4331 w 8662"/>
                    <a:gd name="connsiteY18" fmla="*/ 3977 h 9661"/>
                    <a:gd name="connsiteX19" fmla="*/ 4331 w 8662"/>
                    <a:gd name="connsiteY19" fmla="*/ 1811 h 9661"/>
                    <a:gd name="connsiteX20" fmla="*/ 4331 w 8662"/>
                    <a:gd name="connsiteY20" fmla="*/ 2894 h 9661"/>
                    <a:gd name="connsiteX21" fmla="*/ 3248 w 8662"/>
                    <a:gd name="connsiteY21" fmla="*/ 729 h 9661"/>
                    <a:gd name="connsiteX22" fmla="*/ 3248 w 8662"/>
                    <a:gd name="connsiteY22" fmla="*/ 1811 h 9661"/>
                    <a:gd name="connsiteX23" fmla="*/ 4331 w 8662"/>
                    <a:gd name="connsiteY23" fmla="*/ 729 h 9661"/>
                    <a:gd name="connsiteX24" fmla="*/ 3248 w 8662"/>
                    <a:gd name="connsiteY24" fmla="*/ 5060 h 9661"/>
                    <a:gd name="connsiteX25" fmla="*/ 3248 w 8662"/>
                    <a:gd name="connsiteY25" fmla="*/ 1811 h 9661"/>
                    <a:gd name="connsiteX26" fmla="*/ 2165 w 8662"/>
                    <a:gd name="connsiteY26" fmla="*/ 1811 h 9661"/>
                    <a:gd name="connsiteX27" fmla="*/ 2165 w 8662"/>
                    <a:gd name="connsiteY27" fmla="*/ 1811 h 9661"/>
                    <a:gd name="connsiteX28" fmla="*/ 1083 w 8662"/>
                    <a:gd name="connsiteY28" fmla="*/ 2894 h 9661"/>
                    <a:gd name="connsiteX29" fmla="*/ 1083 w 8662"/>
                    <a:gd name="connsiteY29" fmla="*/ 3977 h 9661"/>
                    <a:gd name="connsiteX30" fmla="*/ 0 w 8662"/>
                    <a:gd name="connsiteY30" fmla="*/ 5060 h 9661"/>
                    <a:gd name="connsiteX31" fmla="*/ 0 w 8662"/>
                    <a:gd name="connsiteY31" fmla="*/ 3977 h 9661"/>
                    <a:gd name="connsiteX32" fmla="*/ 0 w 8662"/>
                    <a:gd name="connsiteY32" fmla="*/ 8308 h 9661"/>
                    <a:gd name="connsiteX33" fmla="*/ 1083 w 8662"/>
                    <a:gd name="connsiteY33" fmla="*/ 6143 h 9661"/>
                    <a:gd name="connsiteX34" fmla="*/ 0 w 8662"/>
                    <a:gd name="connsiteY34" fmla="*/ 8308 h 9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8662" h="9661">
                      <a:moveTo>
                        <a:pt x="0" y="8308"/>
                      </a:moveTo>
                      <a:cubicBezTo>
                        <a:pt x="0" y="10474"/>
                        <a:pt x="1083" y="9391"/>
                        <a:pt x="1083" y="9391"/>
                      </a:cubicBezTo>
                      <a:cubicBezTo>
                        <a:pt x="2165" y="8308"/>
                        <a:pt x="2165" y="5060"/>
                        <a:pt x="3248" y="5060"/>
                      </a:cubicBezTo>
                      <a:lnTo>
                        <a:pt x="2165" y="8308"/>
                      </a:lnTo>
                      <a:cubicBezTo>
                        <a:pt x="3248" y="8308"/>
                        <a:pt x="4331" y="9391"/>
                        <a:pt x="5414" y="6143"/>
                      </a:cubicBezTo>
                      <a:cubicBezTo>
                        <a:pt x="5414" y="6143"/>
                        <a:pt x="5414" y="7226"/>
                        <a:pt x="5414" y="7226"/>
                      </a:cubicBezTo>
                      <a:cubicBezTo>
                        <a:pt x="5414" y="7226"/>
                        <a:pt x="7580" y="1811"/>
                        <a:pt x="7580" y="2894"/>
                      </a:cubicBezTo>
                      <a:cubicBezTo>
                        <a:pt x="6497" y="5060"/>
                        <a:pt x="7580" y="5060"/>
                        <a:pt x="6497" y="7226"/>
                      </a:cubicBezTo>
                      <a:lnTo>
                        <a:pt x="6497" y="7226"/>
                      </a:lnTo>
                      <a:cubicBezTo>
                        <a:pt x="6497" y="7226"/>
                        <a:pt x="7580" y="6143"/>
                        <a:pt x="7580" y="6143"/>
                      </a:cubicBezTo>
                      <a:cubicBezTo>
                        <a:pt x="7580" y="5060"/>
                        <a:pt x="7580" y="3977"/>
                        <a:pt x="8663" y="3977"/>
                      </a:cubicBezTo>
                      <a:cubicBezTo>
                        <a:pt x="8663" y="3977"/>
                        <a:pt x="8663" y="2894"/>
                        <a:pt x="8663" y="1811"/>
                      </a:cubicBezTo>
                      <a:cubicBezTo>
                        <a:pt x="7580" y="2894"/>
                        <a:pt x="7580" y="1811"/>
                        <a:pt x="7580" y="2894"/>
                      </a:cubicBezTo>
                      <a:cubicBezTo>
                        <a:pt x="7580" y="1811"/>
                        <a:pt x="7580" y="2894"/>
                        <a:pt x="7580" y="729"/>
                      </a:cubicBezTo>
                      <a:lnTo>
                        <a:pt x="6497" y="1811"/>
                      </a:lnTo>
                      <a:cubicBezTo>
                        <a:pt x="6497" y="1811"/>
                        <a:pt x="7580" y="729"/>
                        <a:pt x="6497" y="729"/>
                      </a:cubicBezTo>
                      <a:cubicBezTo>
                        <a:pt x="6497" y="1811"/>
                        <a:pt x="5414" y="1811"/>
                        <a:pt x="5414" y="1811"/>
                      </a:cubicBezTo>
                      <a:lnTo>
                        <a:pt x="5414" y="1811"/>
                      </a:lnTo>
                      <a:cubicBezTo>
                        <a:pt x="5414" y="1811"/>
                        <a:pt x="5414" y="1811"/>
                        <a:pt x="4331" y="3977"/>
                      </a:cubicBezTo>
                      <a:lnTo>
                        <a:pt x="4331" y="1811"/>
                      </a:lnTo>
                      <a:lnTo>
                        <a:pt x="4331" y="2894"/>
                      </a:lnTo>
                      <a:cubicBezTo>
                        <a:pt x="4331" y="1811"/>
                        <a:pt x="4331" y="-1437"/>
                        <a:pt x="3248" y="729"/>
                      </a:cubicBezTo>
                      <a:cubicBezTo>
                        <a:pt x="3248" y="729"/>
                        <a:pt x="3248" y="1811"/>
                        <a:pt x="3248" y="1811"/>
                      </a:cubicBezTo>
                      <a:cubicBezTo>
                        <a:pt x="3248" y="2894"/>
                        <a:pt x="4331" y="729"/>
                        <a:pt x="4331" y="729"/>
                      </a:cubicBezTo>
                      <a:cubicBezTo>
                        <a:pt x="4331" y="1811"/>
                        <a:pt x="3248" y="3977"/>
                        <a:pt x="3248" y="5060"/>
                      </a:cubicBezTo>
                      <a:cubicBezTo>
                        <a:pt x="3248" y="2894"/>
                        <a:pt x="2165" y="5060"/>
                        <a:pt x="3248" y="1811"/>
                      </a:cubicBezTo>
                      <a:cubicBezTo>
                        <a:pt x="3248" y="1811"/>
                        <a:pt x="2165" y="2894"/>
                        <a:pt x="2165" y="1811"/>
                      </a:cubicBezTo>
                      <a:lnTo>
                        <a:pt x="2165" y="1811"/>
                      </a:lnTo>
                      <a:cubicBezTo>
                        <a:pt x="1083" y="3977"/>
                        <a:pt x="2165" y="729"/>
                        <a:pt x="1083" y="2894"/>
                      </a:cubicBezTo>
                      <a:lnTo>
                        <a:pt x="1083" y="3977"/>
                      </a:lnTo>
                      <a:cubicBezTo>
                        <a:pt x="1083" y="5060"/>
                        <a:pt x="1083" y="5060"/>
                        <a:pt x="0" y="5060"/>
                      </a:cubicBezTo>
                      <a:cubicBezTo>
                        <a:pt x="0" y="5060"/>
                        <a:pt x="0" y="5060"/>
                        <a:pt x="0" y="3977"/>
                      </a:cubicBezTo>
                      <a:cubicBezTo>
                        <a:pt x="0" y="7226"/>
                        <a:pt x="0" y="7226"/>
                        <a:pt x="0" y="8308"/>
                      </a:cubicBezTo>
                      <a:cubicBezTo>
                        <a:pt x="0" y="8308"/>
                        <a:pt x="1083" y="6143"/>
                        <a:pt x="1083" y="6143"/>
                      </a:cubicBezTo>
                      <a:cubicBezTo>
                        <a:pt x="0" y="7226"/>
                        <a:pt x="0" y="8308"/>
                        <a:pt x="0" y="830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98" name="Полилиния: фигура 4197">
                  <a:extLst>
                    <a:ext uri="{FF2B5EF4-FFF2-40B4-BE49-F238E27FC236}">
                      <a16:creationId xmlns:a16="http://schemas.microsoft.com/office/drawing/2014/main" id="{8F61DD95-4131-BFD7-A767-C646EB2C058A}"/>
                    </a:ext>
                  </a:extLst>
                </p:cNvPr>
                <p:cNvSpPr/>
                <p:nvPr/>
              </p:nvSpPr>
              <p:spPr>
                <a:xfrm>
                  <a:off x="11855845" y="6622645"/>
                  <a:ext cx="481" cy="0"/>
                </a:xfrm>
                <a:custGeom>
                  <a:avLst/>
                  <a:gdLst>
                    <a:gd name="connsiteX0" fmla="*/ 481 w 481"/>
                    <a:gd name="connsiteY0" fmla="*/ 0 h 0"/>
                    <a:gd name="connsiteX1" fmla="*/ 481 w 481"/>
                    <a:gd name="connsiteY1" fmla="*/ 0 h 0"/>
                    <a:gd name="connsiteX2" fmla="*/ 481 w 481"/>
                    <a:gd name="connsiteY2" fmla="*/ 0 h 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>
                      <a:moveTo>
                        <a:pt x="481" y="0"/>
                      </a:moveTo>
                      <a:lnTo>
                        <a:pt x="481" y="0"/>
                      </a:lnTo>
                      <a:cubicBezTo>
                        <a:pt x="-601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199" name="Полилиния: фигура 4198">
                  <a:extLst>
                    <a:ext uri="{FF2B5EF4-FFF2-40B4-BE49-F238E27FC236}">
                      <a16:creationId xmlns:a16="http://schemas.microsoft.com/office/drawing/2014/main" id="{E560BF2C-A275-AC2C-6C54-5A24E8131E44}"/>
                    </a:ext>
                  </a:extLst>
                </p:cNvPr>
                <p:cNvSpPr/>
                <p:nvPr/>
              </p:nvSpPr>
              <p:spPr>
                <a:xfrm>
                  <a:off x="11844415" y="6619854"/>
                  <a:ext cx="6496" cy="7603"/>
                </a:xfrm>
                <a:custGeom>
                  <a:avLst/>
                  <a:gdLst>
                    <a:gd name="connsiteX0" fmla="*/ 4331 w 6496"/>
                    <a:gd name="connsiteY0" fmla="*/ 3874 h 7603"/>
                    <a:gd name="connsiteX1" fmla="*/ 5414 w 6496"/>
                    <a:gd name="connsiteY1" fmla="*/ 1708 h 7603"/>
                    <a:gd name="connsiteX2" fmla="*/ 4331 w 6496"/>
                    <a:gd name="connsiteY2" fmla="*/ 6039 h 7603"/>
                    <a:gd name="connsiteX3" fmla="*/ 3248 w 6496"/>
                    <a:gd name="connsiteY3" fmla="*/ 7122 h 7603"/>
                    <a:gd name="connsiteX4" fmla="*/ 4331 w 6496"/>
                    <a:gd name="connsiteY4" fmla="*/ 3874 h 7603"/>
                    <a:gd name="connsiteX5" fmla="*/ 4331 w 6496"/>
                    <a:gd name="connsiteY5" fmla="*/ 2791 h 7603"/>
                    <a:gd name="connsiteX6" fmla="*/ 3248 w 6496"/>
                    <a:gd name="connsiteY6" fmla="*/ 4957 h 7603"/>
                    <a:gd name="connsiteX7" fmla="*/ 2165 w 6496"/>
                    <a:gd name="connsiteY7" fmla="*/ 6039 h 7603"/>
                    <a:gd name="connsiteX8" fmla="*/ 3248 w 6496"/>
                    <a:gd name="connsiteY8" fmla="*/ 4957 h 7603"/>
                    <a:gd name="connsiteX9" fmla="*/ 4331 w 6496"/>
                    <a:gd name="connsiteY9" fmla="*/ 1708 h 7603"/>
                    <a:gd name="connsiteX10" fmla="*/ 0 w 6496"/>
                    <a:gd name="connsiteY10" fmla="*/ 7122 h 7603"/>
                    <a:gd name="connsiteX11" fmla="*/ 1083 w 6496"/>
                    <a:gd name="connsiteY11" fmla="*/ 7122 h 7603"/>
                    <a:gd name="connsiteX12" fmla="*/ 2165 w 6496"/>
                    <a:gd name="connsiteY12" fmla="*/ 3874 h 7603"/>
                    <a:gd name="connsiteX13" fmla="*/ 2165 w 6496"/>
                    <a:gd name="connsiteY13" fmla="*/ 4957 h 7603"/>
                    <a:gd name="connsiteX14" fmla="*/ 1083 w 6496"/>
                    <a:gd name="connsiteY14" fmla="*/ 6039 h 7603"/>
                    <a:gd name="connsiteX15" fmla="*/ 4331 w 6496"/>
                    <a:gd name="connsiteY15" fmla="*/ 7122 h 7603"/>
                    <a:gd name="connsiteX16" fmla="*/ 4331 w 6496"/>
                    <a:gd name="connsiteY16" fmla="*/ 7122 h 7603"/>
                    <a:gd name="connsiteX17" fmla="*/ 5414 w 6496"/>
                    <a:gd name="connsiteY17" fmla="*/ 6039 h 7603"/>
                    <a:gd name="connsiteX18" fmla="*/ 4331 w 6496"/>
                    <a:gd name="connsiteY18" fmla="*/ 3874 h 7603"/>
                    <a:gd name="connsiteX19" fmla="*/ 4331 w 6496"/>
                    <a:gd name="connsiteY19" fmla="*/ 3874 h 7603"/>
                    <a:gd name="connsiteX20" fmla="*/ 5414 w 6496"/>
                    <a:gd name="connsiteY20" fmla="*/ 1708 h 7603"/>
                    <a:gd name="connsiteX21" fmla="*/ 6497 w 6496"/>
                    <a:gd name="connsiteY21" fmla="*/ 625 h 7603"/>
                    <a:gd name="connsiteX22" fmla="*/ 5414 w 6496"/>
                    <a:gd name="connsiteY22" fmla="*/ 625 h 7603"/>
                    <a:gd name="connsiteX23" fmla="*/ 4331 w 6496"/>
                    <a:gd name="connsiteY23" fmla="*/ 3874 h 7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496" h="7603">
                      <a:moveTo>
                        <a:pt x="4331" y="3874"/>
                      </a:moveTo>
                      <a:cubicBezTo>
                        <a:pt x="4331" y="3874"/>
                        <a:pt x="5414" y="2791"/>
                        <a:pt x="5414" y="1708"/>
                      </a:cubicBezTo>
                      <a:cubicBezTo>
                        <a:pt x="4331" y="2791"/>
                        <a:pt x="5414" y="3874"/>
                        <a:pt x="4331" y="6039"/>
                      </a:cubicBezTo>
                      <a:cubicBezTo>
                        <a:pt x="4331" y="4957"/>
                        <a:pt x="3248" y="7122"/>
                        <a:pt x="3248" y="7122"/>
                      </a:cubicBezTo>
                      <a:cubicBezTo>
                        <a:pt x="3248" y="6039"/>
                        <a:pt x="4331" y="3874"/>
                        <a:pt x="4331" y="3874"/>
                      </a:cubicBezTo>
                      <a:cubicBezTo>
                        <a:pt x="4331" y="4957"/>
                        <a:pt x="4331" y="2791"/>
                        <a:pt x="4331" y="2791"/>
                      </a:cubicBezTo>
                      <a:cubicBezTo>
                        <a:pt x="4331" y="3874"/>
                        <a:pt x="3248" y="3874"/>
                        <a:pt x="3248" y="4957"/>
                      </a:cubicBezTo>
                      <a:cubicBezTo>
                        <a:pt x="3248" y="6039"/>
                        <a:pt x="2165" y="7122"/>
                        <a:pt x="2165" y="6039"/>
                      </a:cubicBezTo>
                      <a:cubicBezTo>
                        <a:pt x="2165" y="4957"/>
                        <a:pt x="2165" y="4957"/>
                        <a:pt x="3248" y="4957"/>
                      </a:cubicBezTo>
                      <a:cubicBezTo>
                        <a:pt x="4331" y="2791"/>
                        <a:pt x="3248" y="3874"/>
                        <a:pt x="4331" y="1708"/>
                      </a:cubicBezTo>
                      <a:cubicBezTo>
                        <a:pt x="3248" y="3874"/>
                        <a:pt x="1083" y="2791"/>
                        <a:pt x="0" y="7122"/>
                      </a:cubicBezTo>
                      <a:cubicBezTo>
                        <a:pt x="0" y="8205"/>
                        <a:pt x="0" y="7122"/>
                        <a:pt x="1083" y="7122"/>
                      </a:cubicBezTo>
                      <a:cubicBezTo>
                        <a:pt x="1083" y="6039"/>
                        <a:pt x="2165" y="4957"/>
                        <a:pt x="2165" y="3874"/>
                      </a:cubicBezTo>
                      <a:cubicBezTo>
                        <a:pt x="2165" y="4957"/>
                        <a:pt x="3248" y="3874"/>
                        <a:pt x="2165" y="4957"/>
                      </a:cubicBezTo>
                      <a:lnTo>
                        <a:pt x="1083" y="6039"/>
                      </a:lnTo>
                      <a:cubicBezTo>
                        <a:pt x="2165" y="7122"/>
                        <a:pt x="3248" y="7122"/>
                        <a:pt x="4331" y="7122"/>
                      </a:cubicBezTo>
                      <a:lnTo>
                        <a:pt x="4331" y="7122"/>
                      </a:lnTo>
                      <a:cubicBezTo>
                        <a:pt x="4331" y="6039"/>
                        <a:pt x="5414" y="6039"/>
                        <a:pt x="5414" y="6039"/>
                      </a:cubicBezTo>
                      <a:lnTo>
                        <a:pt x="4331" y="3874"/>
                      </a:lnTo>
                      <a:cubicBezTo>
                        <a:pt x="4331" y="3874"/>
                        <a:pt x="4331" y="2791"/>
                        <a:pt x="4331" y="3874"/>
                      </a:cubicBezTo>
                      <a:cubicBezTo>
                        <a:pt x="5414" y="3874"/>
                        <a:pt x="5414" y="2791"/>
                        <a:pt x="5414" y="1708"/>
                      </a:cubicBezTo>
                      <a:cubicBezTo>
                        <a:pt x="5414" y="1708"/>
                        <a:pt x="5414" y="2791"/>
                        <a:pt x="6497" y="625"/>
                      </a:cubicBezTo>
                      <a:cubicBezTo>
                        <a:pt x="6497" y="-1540"/>
                        <a:pt x="5414" y="2791"/>
                        <a:pt x="5414" y="625"/>
                      </a:cubicBezTo>
                      <a:lnTo>
                        <a:pt x="4331" y="38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00" name="Полилиния: фигура 4199">
                  <a:extLst>
                    <a:ext uri="{FF2B5EF4-FFF2-40B4-BE49-F238E27FC236}">
                      <a16:creationId xmlns:a16="http://schemas.microsoft.com/office/drawing/2014/main" id="{BA1C0C84-92F1-3AB6-3B2C-10DE9ACFB4D9}"/>
                    </a:ext>
                  </a:extLst>
                </p:cNvPr>
                <p:cNvSpPr/>
                <p:nvPr/>
              </p:nvSpPr>
              <p:spPr>
                <a:xfrm>
                  <a:off x="11849829" y="6622645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01" name="Полилиния: фигура 4200">
                  <a:extLst>
                    <a:ext uri="{FF2B5EF4-FFF2-40B4-BE49-F238E27FC236}">
                      <a16:creationId xmlns:a16="http://schemas.microsoft.com/office/drawing/2014/main" id="{65B4932D-E6DB-9096-B030-19B24E6AED14}"/>
                    </a:ext>
                  </a:extLst>
                </p:cNvPr>
                <p:cNvSpPr/>
                <p:nvPr/>
              </p:nvSpPr>
              <p:spPr>
                <a:xfrm>
                  <a:off x="11847664" y="6626528"/>
                  <a:ext cx="1082" cy="1531"/>
                </a:xfrm>
                <a:custGeom>
                  <a:avLst/>
                  <a:gdLst>
                    <a:gd name="connsiteX0" fmla="*/ 0 w 1082"/>
                    <a:gd name="connsiteY0" fmla="*/ 1531 h 1531"/>
                    <a:gd name="connsiteX1" fmla="*/ 1083 w 1082"/>
                    <a:gd name="connsiteY1" fmla="*/ 449 h 1531"/>
                    <a:gd name="connsiteX2" fmla="*/ 0 w 1082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531">
                      <a:moveTo>
                        <a:pt x="0" y="1531"/>
                      </a:moveTo>
                      <a:cubicBezTo>
                        <a:pt x="0" y="449"/>
                        <a:pt x="0" y="449"/>
                        <a:pt x="1083" y="449"/>
                      </a:cubicBezTo>
                      <a:cubicBezTo>
                        <a:pt x="1083" y="-634"/>
                        <a:pt x="0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02" name="Полилиния: фигура 4201">
                  <a:extLst>
                    <a:ext uri="{FF2B5EF4-FFF2-40B4-BE49-F238E27FC236}">
                      <a16:creationId xmlns:a16="http://schemas.microsoft.com/office/drawing/2014/main" id="{83E56C7B-13CC-4119-A5E7-7302CA0A6D6C}"/>
                    </a:ext>
                  </a:extLst>
                </p:cNvPr>
                <p:cNvSpPr/>
                <p:nvPr/>
              </p:nvSpPr>
              <p:spPr>
                <a:xfrm>
                  <a:off x="11846581" y="662156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03" name="Полилиния: фигура 4202">
                  <a:extLst>
                    <a:ext uri="{FF2B5EF4-FFF2-40B4-BE49-F238E27FC236}">
                      <a16:creationId xmlns:a16="http://schemas.microsoft.com/office/drawing/2014/main" id="{54D4CD7A-6EC4-CFA6-25D1-C0E8B425E9FE}"/>
                    </a:ext>
                  </a:extLst>
                </p:cNvPr>
                <p:cNvSpPr/>
                <p:nvPr/>
              </p:nvSpPr>
              <p:spPr>
                <a:xfrm>
                  <a:off x="11841166" y="6622645"/>
                  <a:ext cx="3248" cy="4331"/>
                </a:xfrm>
                <a:custGeom>
                  <a:avLst/>
                  <a:gdLst>
                    <a:gd name="connsiteX0" fmla="*/ 0 w 3248"/>
                    <a:gd name="connsiteY0" fmla="*/ 4331 h 4331"/>
                    <a:gd name="connsiteX1" fmla="*/ 1083 w 3248"/>
                    <a:gd name="connsiteY1" fmla="*/ 4331 h 4331"/>
                    <a:gd name="connsiteX2" fmla="*/ 3249 w 3248"/>
                    <a:gd name="connsiteY2" fmla="*/ 0 h 4331"/>
                    <a:gd name="connsiteX3" fmla="*/ 1083 w 3248"/>
                    <a:gd name="connsiteY3" fmla="*/ 3249 h 4331"/>
                    <a:gd name="connsiteX4" fmla="*/ 0 w 3248"/>
                    <a:gd name="connsiteY4" fmla="*/ 3249 h 4331"/>
                    <a:gd name="connsiteX5" fmla="*/ 0 w 3248"/>
                    <a:gd name="connsiteY5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4331">
                      <a:moveTo>
                        <a:pt x="0" y="4331"/>
                      </a:moveTo>
                      <a:cubicBezTo>
                        <a:pt x="1083" y="4331"/>
                        <a:pt x="1083" y="3249"/>
                        <a:pt x="1083" y="4331"/>
                      </a:cubicBezTo>
                      <a:cubicBezTo>
                        <a:pt x="2166" y="2166"/>
                        <a:pt x="2166" y="1083"/>
                        <a:pt x="3249" y="0"/>
                      </a:cubicBezTo>
                      <a:cubicBezTo>
                        <a:pt x="3249" y="0"/>
                        <a:pt x="2166" y="2166"/>
                        <a:pt x="1083" y="3249"/>
                      </a:cubicBezTo>
                      <a:cubicBezTo>
                        <a:pt x="1083" y="2166"/>
                        <a:pt x="0" y="3249"/>
                        <a:pt x="0" y="3249"/>
                      </a:cubicBezTo>
                      <a:cubicBezTo>
                        <a:pt x="1083" y="3249"/>
                        <a:pt x="0" y="4331"/>
                        <a:pt x="0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04" name="Полилиния: фигура 4203">
                  <a:extLst>
                    <a:ext uri="{FF2B5EF4-FFF2-40B4-BE49-F238E27FC236}">
                      <a16:creationId xmlns:a16="http://schemas.microsoft.com/office/drawing/2014/main" id="{D5CF61EE-AA67-0C34-7C91-FAF0A949F945}"/>
                    </a:ext>
                  </a:extLst>
                </p:cNvPr>
                <p:cNvSpPr/>
                <p:nvPr/>
              </p:nvSpPr>
              <p:spPr>
                <a:xfrm>
                  <a:off x="11828173" y="6617231"/>
                  <a:ext cx="14076" cy="8662"/>
                </a:xfrm>
                <a:custGeom>
                  <a:avLst/>
                  <a:gdLst>
                    <a:gd name="connsiteX0" fmla="*/ 12994 w 14076"/>
                    <a:gd name="connsiteY0" fmla="*/ 3249 h 8662"/>
                    <a:gd name="connsiteX1" fmla="*/ 12994 w 14076"/>
                    <a:gd name="connsiteY1" fmla="*/ 3249 h 8662"/>
                    <a:gd name="connsiteX2" fmla="*/ 12994 w 14076"/>
                    <a:gd name="connsiteY2" fmla="*/ 3249 h 8662"/>
                    <a:gd name="connsiteX3" fmla="*/ 12994 w 14076"/>
                    <a:gd name="connsiteY3" fmla="*/ 1083 h 8662"/>
                    <a:gd name="connsiteX4" fmla="*/ 12994 w 14076"/>
                    <a:gd name="connsiteY4" fmla="*/ 3249 h 8662"/>
                    <a:gd name="connsiteX5" fmla="*/ 10828 w 14076"/>
                    <a:gd name="connsiteY5" fmla="*/ 2166 h 8662"/>
                    <a:gd name="connsiteX6" fmla="*/ 9746 w 14076"/>
                    <a:gd name="connsiteY6" fmla="*/ 4331 h 8662"/>
                    <a:gd name="connsiteX7" fmla="*/ 10828 w 14076"/>
                    <a:gd name="connsiteY7" fmla="*/ 1083 h 8662"/>
                    <a:gd name="connsiteX8" fmla="*/ 8663 w 14076"/>
                    <a:gd name="connsiteY8" fmla="*/ 5414 h 8662"/>
                    <a:gd name="connsiteX9" fmla="*/ 7580 w 14076"/>
                    <a:gd name="connsiteY9" fmla="*/ 3249 h 8662"/>
                    <a:gd name="connsiteX10" fmla="*/ 7580 w 14076"/>
                    <a:gd name="connsiteY10" fmla="*/ 3249 h 8662"/>
                    <a:gd name="connsiteX11" fmla="*/ 6497 w 14076"/>
                    <a:gd name="connsiteY11" fmla="*/ 3249 h 8662"/>
                    <a:gd name="connsiteX12" fmla="*/ 7580 w 14076"/>
                    <a:gd name="connsiteY12" fmla="*/ 1083 h 8662"/>
                    <a:gd name="connsiteX13" fmla="*/ 6497 w 14076"/>
                    <a:gd name="connsiteY13" fmla="*/ 1083 h 8662"/>
                    <a:gd name="connsiteX14" fmla="*/ 6497 w 14076"/>
                    <a:gd name="connsiteY14" fmla="*/ 0 h 8662"/>
                    <a:gd name="connsiteX15" fmla="*/ 4331 w 14076"/>
                    <a:gd name="connsiteY15" fmla="*/ 1083 h 8662"/>
                    <a:gd name="connsiteX16" fmla="*/ 4331 w 14076"/>
                    <a:gd name="connsiteY16" fmla="*/ 0 h 8662"/>
                    <a:gd name="connsiteX17" fmla="*/ 3248 w 14076"/>
                    <a:gd name="connsiteY17" fmla="*/ 4331 h 8662"/>
                    <a:gd name="connsiteX18" fmla="*/ 2165 w 14076"/>
                    <a:gd name="connsiteY18" fmla="*/ 3249 h 8662"/>
                    <a:gd name="connsiteX19" fmla="*/ 3248 w 14076"/>
                    <a:gd name="connsiteY19" fmla="*/ 1083 h 8662"/>
                    <a:gd name="connsiteX20" fmla="*/ 2165 w 14076"/>
                    <a:gd name="connsiteY20" fmla="*/ 2166 h 8662"/>
                    <a:gd name="connsiteX21" fmla="*/ 3248 w 14076"/>
                    <a:gd name="connsiteY21" fmla="*/ 0 h 8662"/>
                    <a:gd name="connsiteX22" fmla="*/ 1083 w 14076"/>
                    <a:gd name="connsiteY22" fmla="*/ 3249 h 8662"/>
                    <a:gd name="connsiteX23" fmla="*/ 1083 w 14076"/>
                    <a:gd name="connsiteY23" fmla="*/ 2166 h 8662"/>
                    <a:gd name="connsiteX24" fmla="*/ 0 w 14076"/>
                    <a:gd name="connsiteY24" fmla="*/ 5414 h 8662"/>
                    <a:gd name="connsiteX25" fmla="*/ 3248 w 14076"/>
                    <a:gd name="connsiteY25" fmla="*/ 6497 h 8662"/>
                    <a:gd name="connsiteX26" fmla="*/ 5414 w 14076"/>
                    <a:gd name="connsiteY26" fmla="*/ 4331 h 8662"/>
                    <a:gd name="connsiteX27" fmla="*/ 4331 w 14076"/>
                    <a:gd name="connsiteY27" fmla="*/ 6497 h 8662"/>
                    <a:gd name="connsiteX28" fmla="*/ 5414 w 14076"/>
                    <a:gd name="connsiteY28" fmla="*/ 4331 h 8662"/>
                    <a:gd name="connsiteX29" fmla="*/ 5414 w 14076"/>
                    <a:gd name="connsiteY29" fmla="*/ 6497 h 8662"/>
                    <a:gd name="connsiteX30" fmla="*/ 6497 w 14076"/>
                    <a:gd name="connsiteY30" fmla="*/ 4331 h 8662"/>
                    <a:gd name="connsiteX31" fmla="*/ 5414 w 14076"/>
                    <a:gd name="connsiteY31" fmla="*/ 7580 h 8662"/>
                    <a:gd name="connsiteX32" fmla="*/ 10828 w 14076"/>
                    <a:gd name="connsiteY32" fmla="*/ 8663 h 8662"/>
                    <a:gd name="connsiteX33" fmla="*/ 11911 w 14076"/>
                    <a:gd name="connsiteY33" fmla="*/ 6497 h 8662"/>
                    <a:gd name="connsiteX34" fmla="*/ 14077 w 14076"/>
                    <a:gd name="connsiteY34" fmla="*/ 7580 h 8662"/>
                    <a:gd name="connsiteX35" fmla="*/ 12994 w 14076"/>
                    <a:gd name="connsiteY35" fmla="*/ 3249 h 8662"/>
                    <a:gd name="connsiteX36" fmla="*/ 11911 w 14076"/>
                    <a:gd name="connsiteY36" fmla="*/ 7580 h 8662"/>
                    <a:gd name="connsiteX37" fmla="*/ 12994 w 14076"/>
                    <a:gd name="connsiteY37" fmla="*/ 7580 h 8662"/>
                    <a:gd name="connsiteX38" fmla="*/ 12994 w 14076"/>
                    <a:gd name="connsiteY38" fmla="*/ 6497 h 8662"/>
                    <a:gd name="connsiteX39" fmla="*/ 12994 w 14076"/>
                    <a:gd name="connsiteY39" fmla="*/ 7580 h 8662"/>
                    <a:gd name="connsiteX40" fmla="*/ 14077 w 14076"/>
                    <a:gd name="connsiteY40" fmla="*/ 3249 h 8662"/>
                    <a:gd name="connsiteX41" fmla="*/ 12994 w 14076"/>
                    <a:gd name="connsiteY41" fmla="*/ 1083 h 8662"/>
                    <a:gd name="connsiteX42" fmla="*/ 12994 w 14076"/>
                    <a:gd name="connsiteY42" fmla="*/ 3249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4076" h="8662">
                      <a:moveTo>
                        <a:pt x="12994" y="3249"/>
                      </a:moveTo>
                      <a:cubicBezTo>
                        <a:pt x="12994" y="3249"/>
                        <a:pt x="12994" y="4331"/>
                        <a:pt x="12994" y="3249"/>
                      </a:cubicBezTo>
                      <a:cubicBezTo>
                        <a:pt x="12994" y="2166"/>
                        <a:pt x="12994" y="2166"/>
                        <a:pt x="12994" y="3249"/>
                      </a:cubicBezTo>
                      <a:cubicBezTo>
                        <a:pt x="14077" y="0"/>
                        <a:pt x="12994" y="3249"/>
                        <a:pt x="12994" y="1083"/>
                      </a:cubicBezTo>
                      <a:cubicBezTo>
                        <a:pt x="12994" y="2166"/>
                        <a:pt x="12994" y="2166"/>
                        <a:pt x="12994" y="3249"/>
                      </a:cubicBezTo>
                      <a:cubicBezTo>
                        <a:pt x="11911" y="1083"/>
                        <a:pt x="11911" y="4331"/>
                        <a:pt x="10828" y="2166"/>
                      </a:cubicBezTo>
                      <a:cubicBezTo>
                        <a:pt x="10828" y="2166"/>
                        <a:pt x="10828" y="2166"/>
                        <a:pt x="9746" y="4331"/>
                      </a:cubicBezTo>
                      <a:cubicBezTo>
                        <a:pt x="9746" y="2166"/>
                        <a:pt x="9746" y="2166"/>
                        <a:pt x="10828" y="1083"/>
                      </a:cubicBezTo>
                      <a:cubicBezTo>
                        <a:pt x="10828" y="2166"/>
                        <a:pt x="9746" y="4331"/>
                        <a:pt x="8663" y="5414"/>
                      </a:cubicBezTo>
                      <a:cubicBezTo>
                        <a:pt x="8663" y="2166"/>
                        <a:pt x="7580" y="5414"/>
                        <a:pt x="7580" y="3249"/>
                      </a:cubicBezTo>
                      <a:cubicBezTo>
                        <a:pt x="7580" y="3249"/>
                        <a:pt x="7580" y="3249"/>
                        <a:pt x="7580" y="3249"/>
                      </a:cubicBezTo>
                      <a:cubicBezTo>
                        <a:pt x="8663" y="1083"/>
                        <a:pt x="6497" y="3249"/>
                        <a:pt x="6497" y="3249"/>
                      </a:cubicBezTo>
                      <a:lnTo>
                        <a:pt x="7580" y="1083"/>
                      </a:lnTo>
                      <a:cubicBezTo>
                        <a:pt x="7580" y="1083"/>
                        <a:pt x="6497" y="2166"/>
                        <a:pt x="6497" y="1083"/>
                      </a:cubicBezTo>
                      <a:lnTo>
                        <a:pt x="6497" y="0"/>
                      </a:lnTo>
                      <a:cubicBezTo>
                        <a:pt x="5414" y="1083"/>
                        <a:pt x="4331" y="0"/>
                        <a:pt x="4331" y="1083"/>
                      </a:cubicBezTo>
                      <a:lnTo>
                        <a:pt x="4331" y="0"/>
                      </a:lnTo>
                      <a:cubicBezTo>
                        <a:pt x="3248" y="1083"/>
                        <a:pt x="4331" y="1083"/>
                        <a:pt x="3248" y="4331"/>
                      </a:cubicBezTo>
                      <a:cubicBezTo>
                        <a:pt x="5414" y="0"/>
                        <a:pt x="2165" y="5414"/>
                        <a:pt x="2165" y="3249"/>
                      </a:cubicBezTo>
                      <a:cubicBezTo>
                        <a:pt x="2165" y="2166"/>
                        <a:pt x="3248" y="2166"/>
                        <a:pt x="3248" y="1083"/>
                      </a:cubicBezTo>
                      <a:cubicBezTo>
                        <a:pt x="2165" y="3249"/>
                        <a:pt x="3248" y="1083"/>
                        <a:pt x="2165" y="2166"/>
                      </a:cubicBezTo>
                      <a:cubicBezTo>
                        <a:pt x="3248" y="0"/>
                        <a:pt x="2165" y="2166"/>
                        <a:pt x="3248" y="0"/>
                      </a:cubicBezTo>
                      <a:lnTo>
                        <a:pt x="1083" y="3249"/>
                      </a:lnTo>
                      <a:cubicBezTo>
                        <a:pt x="1083" y="2166"/>
                        <a:pt x="1083" y="2166"/>
                        <a:pt x="1083" y="2166"/>
                      </a:cubicBezTo>
                      <a:cubicBezTo>
                        <a:pt x="1083" y="2166"/>
                        <a:pt x="0" y="4331"/>
                        <a:pt x="0" y="5414"/>
                      </a:cubicBezTo>
                      <a:cubicBezTo>
                        <a:pt x="1083" y="5414"/>
                        <a:pt x="2165" y="4331"/>
                        <a:pt x="3248" y="6497"/>
                      </a:cubicBezTo>
                      <a:cubicBezTo>
                        <a:pt x="4331" y="4331"/>
                        <a:pt x="4331" y="6497"/>
                        <a:pt x="5414" y="4331"/>
                      </a:cubicBezTo>
                      <a:cubicBezTo>
                        <a:pt x="5414" y="5414"/>
                        <a:pt x="4331" y="5414"/>
                        <a:pt x="4331" y="6497"/>
                      </a:cubicBezTo>
                      <a:cubicBezTo>
                        <a:pt x="5414" y="6497"/>
                        <a:pt x="4331" y="5414"/>
                        <a:pt x="5414" y="4331"/>
                      </a:cubicBezTo>
                      <a:cubicBezTo>
                        <a:pt x="5414" y="4331"/>
                        <a:pt x="5414" y="5414"/>
                        <a:pt x="5414" y="6497"/>
                      </a:cubicBezTo>
                      <a:cubicBezTo>
                        <a:pt x="5414" y="6497"/>
                        <a:pt x="5414" y="5414"/>
                        <a:pt x="6497" y="4331"/>
                      </a:cubicBezTo>
                      <a:lnTo>
                        <a:pt x="5414" y="7580"/>
                      </a:lnTo>
                      <a:cubicBezTo>
                        <a:pt x="7580" y="7580"/>
                        <a:pt x="9746" y="6497"/>
                        <a:pt x="10828" y="8663"/>
                      </a:cubicBezTo>
                      <a:lnTo>
                        <a:pt x="11911" y="6497"/>
                      </a:lnTo>
                      <a:cubicBezTo>
                        <a:pt x="11911" y="7580"/>
                        <a:pt x="14077" y="3249"/>
                        <a:pt x="14077" y="7580"/>
                      </a:cubicBezTo>
                      <a:lnTo>
                        <a:pt x="12994" y="3249"/>
                      </a:lnTo>
                      <a:cubicBezTo>
                        <a:pt x="12994" y="5414"/>
                        <a:pt x="12994" y="6497"/>
                        <a:pt x="11911" y="7580"/>
                      </a:cubicBezTo>
                      <a:cubicBezTo>
                        <a:pt x="11911" y="7580"/>
                        <a:pt x="11911" y="7580"/>
                        <a:pt x="12994" y="7580"/>
                      </a:cubicBezTo>
                      <a:lnTo>
                        <a:pt x="12994" y="6497"/>
                      </a:lnTo>
                      <a:cubicBezTo>
                        <a:pt x="14077" y="5414"/>
                        <a:pt x="14077" y="6497"/>
                        <a:pt x="12994" y="7580"/>
                      </a:cubicBezTo>
                      <a:cubicBezTo>
                        <a:pt x="14077" y="6497"/>
                        <a:pt x="14077" y="4331"/>
                        <a:pt x="14077" y="3249"/>
                      </a:cubicBezTo>
                      <a:cubicBezTo>
                        <a:pt x="11911" y="6497"/>
                        <a:pt x="15160" y="0"/>
                        <a:pt x="12994" y="1083"/>
                      </a:cubicBezTo>
                      <a:cubicBezTo>
                        <a:pt x="14077" y="2166"/>
                        <a:pt x="14077" y="2166"/>
                        <a:pt x="12994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05" name="Полилиния: фигура 4204">
                  <a:extLst>
                    <a:ext uri="{FF2B5EF4-FFF2-40B4-BE49-F238E27FC236}">
                      <a16:creationId xmlns:a16="http://schemas.microsoft.com/office/drawing/2014/main" id="{A155EB13-EE19-4A8D-964D-953FFABB1C84}"/>
                    </a:ext>
                  </a:extLst>
                </p:cNvPr>
                <p:cNvSpPr/>
                <p:nvPr/>
              </p:nvSpPr>
              <p:spPr>
                <a:xfrm>
                  <a:off x="11840084" y="6625893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06" name="Полилиния: фигура 4205">
                  <a:extLst>
                    <a:ext uri="{FF2B5EF4-FFF2-40B4-BE49-F238E27FC236}">
                      <a16:creationId xmlns:a16="http://schemas.microsoft.com/office/drawing/2014/main" id="{9F83EA8B-0B94-9785-0867-2E0F17127649}"/>
                    </a:ext>
                  </a:extLst>
                </p:cNvPr>
                <p:cNvSpPr/>
                <p:nvPr/>
              </p:nvSpPr>
              <p:spPr>
                <a:xfrm>
                  <a:off x="11830338" y="661723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07" name="Полилиния: фигура 4206">
                  <a:extLst>
                    <a:ext uri="{FF2B5EF4-FFF2-40B4-BE49-F238E27FC236}">
                      <a16:creationId xmlns:a16="http://schemas.microsoft.com/office/drawing/2014/main" id="{E460FDDE-DF17-E991-B5E4-7E0A31870967}"/>
                    </a:ext>
                  </a:extLst>
                </p:cNvPr>
                <p:cNvSpPr/>
                <p:nvPr/>
              </p:nvSpPr>
              <p:spPr>
                <a:xfrm>
                  <a:off x="11842249" y="662481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08" name="Полилиния: фигура 4207">
                  <a:extLst>
                    <a:ext uri="{FF2B5EF4-FFF2-40B4-BE49-F238E27FC236}">
                      <a16:creationId xmlns:a16="http://schemas.microsoft.com/office/drawing/2014/main" id="{8A210BC5-76F0-5649-3B41-2525C26A5CE2}"/>
                    </a:ext>
                  </a:extLst>
                </p:cNvPr>
                <p:cNvSpPr/>
                <p:nvPr/>
              </p:nvSpPr>
              <p:spPr>
                <a:xfrm>
                  <a:off x="11843332" y="6620479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09" name="Полилиния: фигура 4208">
                  <a:extLst>
                    <a:ext uri="{FF2B5EF4-FFF2-40B4-BE49-F238E27FC236}">
                      <a16:creationId xmlns:a16="http://schemas.microsoft.com/office/drawing/2014/main" id="{E5597607-D2FE-B4A9-CC44-76D9C65FD8C0}"/>
                    </a:ext>
                  </a:extLst>
                </p:cNvPr>
                <p:cNvSpPr/>
                <p:nvPr/>
              </p:nvSpPr>
              <p:spPr>
                <a:xfrm>
                  <a:off x="11829255" y="6613982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10" name="Полилиния: фигура 4209">
                  <a:extLst>
                    <a:ext uri="{FF2B5EF4-FFF2-40B4-BE49-F238E27FC236}">
                      <a16:creationId xmlns:a16="http://schemas.microsoft.com/office/drawing/2014/main" id="{60FED478-FAF7-4F46-50A1-42DD9652BCBB}"/>
                    </a:ext>
                  </a:extLst>
                </p:cNvPr>
                <p:cNvSpPr/>
                <p:nvPr/>
              </p:nvSpPr>
              <p:spPr>
                <a:xfrm>
                  <a:off x="11824924" y="661073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11" name="Полилиния: фигура 4210">
                  <a:extLst>
                    <a:ext uri="{FF2B5EF4-FFF2-40B4-BE49-F238E27FC236}">
                      <a16:creationId xmlns:a16="http://schemas.microsoft.com/office/drawing/2014/main" id="{30B20D77-82FC-9407-F909-865D03392D0F}"/>
                    </a:ext>
                  </a:extLst>
                </p:cNvPr>
                <p:cNvSpPr/>
                <p:nvPr/>
              </p:nvSpPr>
              <p:spPr>
                <a:xfrm>
                  <a:off x="11807598" y="6606402"/>
                  <a:ext cx="24905" cy="13738"/>
                </a:xfrm>
                <a:custGeom>
                  <a:avLst/>
                  <a:gdLst>
                    <a:gd name="connsiteX0" fmla="*/ 4332 w 24905"/>
                    <a:gd name="connsiteY0" fmla="*/ 0 h 13738"/>
                    <a:gd name="connsiteX1" fmla="*/ 2166 w 24905"/>
                    <a:gd name="connsiteY1" fmla="*/ 2166 h 13738"/>
                    <a:gd name="connsiteX2" fmla="*/ 2166 w 24905"/>
                    <a:gd name="connsiteY2" fmla="*/ 1083 h 13738"/>
                    <a:gd name="connsiteX3" fmla="*/ 0 w 24905"/>
                    <a:gd name="connsiteY3" fmla="*/ 4331 h 13738"/>
                    <a:gd name="connsiteX4" fmla="*/ 0 w 24905"/>
                    <a:gd name="connsiteY4" fmla="*/ 3249 h 13738"/>
                    <a:gd name="connsiteX5" fmla="*/ 0 w 24905"/>
                    <a:gd name="connsiteY5" fmla="*/ 5414 h 13738"/>
                    <a:gd name="connsiteX6" fmla="*/ 2166 w 24905"/>
                    <a:gd name="connsiteY6" fmla="*/ 3249 h 13738"/>
                    <a:gd name="connsiteX7" fmla="*/ 1083 w 24905"/>
                    <a:gd name="connsiteY7" fmla="*/ 4331 h 13738"/>
                    <a:gd name="connsiteX8" fmla="*/ 3249 w 24905"/>
                    <a:gd name="connsiteY8" fmla="*/ 2166 h 13738"/>
                    <a:gd name="connsiteX9" fmla="*/ 3249 w 24905"/>
                    <a:gd name="connsiteY9" fmla="*/ 5414 h 13738"/>
                    <a:gd name="connsiteX10" fmla="*/ 5414 w 24905"/>
                    <a:gd name="connsiteY10" fmla="*/ 5414 h 13738"/>
                    <a:gd name="connsiteX11" fmla="*/ 4332 w 24905"/>
                    <a:gd name="connsiteY11" fmla="*/ 7580 h 13738"/>
                    <a:gd name="connsiteX12" fmla="*/ 7580 w 24905"/>
                    <a:gd name="connsiteY12" fmla="*/ 5414 h 13738"/>
                    <a:gd name="connsiteX13" fmla="*/ 7580 w 24905"/>
                    <a:gd name="connsiteY13" fmla="*/ 6497 h 13738"/>
                    <a:gd name="connsiteX14" fmla="*/ 7580 w 24905"/>
                    <a:gd name="connsiteY14" fmla="*/ 7580 h 13738"/>
                    <a:gd name="connsiteX15" fmla="*/ 8663 w 24905"/>
                    <a:gd name="connsiteY15" fmla="*/ 7580 h 13738"/>
                    <a:gd name="connsiteX16" fmla="*/ 10828 w 24905"/>
                    <a:gd name="connsiteY16" fmla="*/ 5414 h 13738"/>
                    <a:gd name="connsiteX17" fmla="*/ 9746 w 24905"/>
                    <a:gd name="connsiteY17" fmla="*/ 8663 h 13738"/>
                    <a:gd name="connsiteX18" fmla="*/ 11911 w 24905"/>
                    <a:gd name="connsiteY18" fmla="*/ 6497 h 13738"/>
                    <a:gd name="connsiteX19" fmla="*/ 12994 w 24905"/>
                    <a:gd name="connsiteY19" fmla="*/ 5414 h 13738"/>
                    <a:gd name="connsiteX20" fmla="*/ 15160 w 24905"/>
                    <a:gd name="connsiteY20" fmla="*/ 4331 h 13738"/>
                    <a:gd name="connsiteX21" fmla="*/ 14077 w 24905"/>
                    <a:gd name="connsiteY21" fmla="*/ 6497 h 13738"/>
                    <a:gd name="connsiteX22" fmla="*/ 11911 w 24905"/>
                    <a:gd name="connsiteY22" fmla="*/ 8663 h 13738"/>
                    <a:gd name="connsiteX23" fmla="*/ 14077 w 24905"/>
                    <a:gd name="connsiteY23" fmla="*/ 8663 h 13738"/>
                    <a:gd name="connsiteX24" fmla="*/ 12994 w 24905"/>
                    <a:gd name="connsiteY24" fmla="*/ 9746 h 13738"/>
                    <a:gd name="connsiteX25" fmla="*/ 15160 w 24905"/>
                    <a:gd name="connsiteY25" fmla="*/ 8663 h 13738"/>
                    <a:gd name="connsiteX26" fmla="*/ 14077 w 24905"/>
                    <a:gd name="connsiteY26" fmla="*/ 9746 h 13738"/>
                    <a:gd name="connsiteX27" fmla="*/ 16243 w 24905"/>
                    <a:gd name="connsiteY27" fmla="*/ 9746 h 13738"/>
                    <a:gd name="connsiteX28" fmla="*/ 17326 w 24905"/>
                    <a:gd name="connsiteY28" fmla="*/ 8663 h 13738"/>
                    <a:gd name="connsiteX29" fmla="*/ 18408 w 24905"/>
                    <a:gd name="connsiteY29" fmla="*/ 9746 h 13738"/>
                    <a:gd name="connsiteX30" fmla="*/ 20574 w 24905"/>
                    <a:gd name="connsiteY30" fmla="*/ 6497 h 13738"/>
                    <a:gd name="connsiteX31" fmla="*/ 19491 w 24905"/>
                    <a:gd name="connsiteY31" fmla="*/ 8663 h 13738"/>
                    <a:gd name="connsiteX32" fmla="*/ 17326 w 24905"/>
                    <a:gd name="connsiteY32" fmla="*/ 11911 h 13738"/>
                    <a:gd name="connsiteX33" fmla="*/ 19491 w 24905"/>
                    <a:gd name="connsiteY33" fmla="*/ 10828 h 13738"/>
                    <a:gd name="connsiteX34" fmla="*/ 18408 w 24905"/>
                    <a:gd name="connsiteY34" fmla="*/ 12994 h 13738"/>
                    <a:gd name="connsiteX35" fmla="*/ 20574 w 24905"/>
                    <a:gd name="connsiteY35" fmla="*/ 10828 h 13738"/>
                    <a:gd name="connsiteX36" fmla="*/ 19491 w 24905"/>
                    <a:gd name="connsiteY36" fmla="*/ 11911 h 13738"/>
                    <a:gd name="connsiteX37" fmla="*/ 22740 w 24905"/>
                    <a:gd name="connsiteY37" fmla="*/ 12994 h 13738"/>
                    <a:gd name="connsiteX38" fmla="*/ 24906 w 24905"/>
                    <a:gd name="connsiteY38" fmla="*/ 8663 h 13738"/>
                    <a:gd name="connsiteX39" fmla="*/ 21657 w 24905"/>
                    <a:gd name="connsiteY39" fmla="*/ 11911 h 13738"/>
                    <a:gd name="connsiteX40" fmla="*/ 22740 w 24905"/>
                    <a:gd name="connsiteY40" fmla="*/ 9746 h 13738"/>
                    <a:gd name="connsiteX41" fmla="*/ 20574 w 24905"/>
                    <a:gd name="connsiteY41" fmla="*/ 12994 h 13738"/>
                    <a:gd name="connsiteX42" fmla="*/ 20574 w 24905"/>
                    <a:gd name="connsiteY42" fmla="*/ 11911 h 13738"/>
                    <a:gd name="connsiteX43" fmla="*/ 22740 w 24905"/>
                    <a:gd name="connsiteY43" fmla="*/ 7580 h 13738"/>
                    <a:gd name="connsiteX44" fmla="*/ 21657 w 24905"/>
                    <a:gd name="connsiteY44" fmla="*/ 8663 h 13738"/>
                    <a:gd name="connsiteX45" fmla="*/ 22740 w 24905"/>
                    <a:gd name="connsiteY45" fmla="*/ 7580 h 13738"/>
                    <a:gd name="connsiteX46" fmla="*/ 21657 w 24905"/>
                    <a:gd name="connsiteY46" fmla="*/ 7580 h 13738"/>
                    <a:gd name="connsiteX47" fmla="*/ 21657 w 24905"/>
                    <a:gd name="connsiteY47" fmla="*/ 7580 h 13738"/>
                    <a:gd name="connsiteX48" fmla="*/ 20574 w 24905"/>
                    <a:gd name="connsiteY48" fmla="*/ 8663 h 13738"/>
                    <a:gd name="connsiteX49" fmla="*/ 20574 w 24905"/>
                    <a:gd name="connsiteY49" fmla="*/ 6497 h 13738"/>
                    <a:gd name="connsiteX50" fmla="*/ 18408 w 24905"/>
                    <a:gd name="connsiteY50" fmla="*/ 8663 h 13738"/>
                    <a:gd name="connsiteX51" fmla="*/ 19491 w 24905"/>
                    <a:gd name="connsiteY51" fmla="*/ 5414 h 13738"/>
                    <a:gd name="connsiteX52" fmla="*/ 17326 w 24905"/>
                    <a:gd name="connsiteY52" fmla="*/ 6497 h 13738"/>
                    <a:gd name="connsiteX53" fmla="*/ 17326 w 24905"/>
                    <a:gd name="connsiteY53" fmla="*/ 5414 h 13738"/>
                    <a:gd name="connsiteX54" fmla="*/ 17326 w 24905"/>
                    <a:gd name="connsiteY54" fmla="*/ 5414 h 13738"/>
                    <a:gd name="connsiteX55" fmla="*/ 17326 w 24905"/>
                    <a:gd name="connsiteY55" fmla="*/ 5414 h 13738"/>
                    <a:gd name="connsiteX56" fmla="*/ 17326 w 24905"/>
                    <a:gd name="connsiteY56" fmla="*/ 5414 h 13738"/>
                    <a:gd name="connsiteX57" fmla="*/ 16243 w 24905"/>
                    <a:gd name="connsiteY57" fmla="*/ 5414 h 13738"/>
                    <a:gd name="connsiteX58" fmla="*/ 17326 w 24905"/>
                    <a:gd name="connsiteY58" fmla="*/ 4331 h 13738"/>
                    <a:gd name="connsiteX59" fmla="*/ 15160 w 24905"/>
                    <a:gd name="connsiteY59" fmla="*/ 5414 h 13738"/>
                    <a:gd name="connsiteX60" fmla="*/ 12994 w 24905"/>
                    <a:gd name="connsiteY60" fmla="*/ 8663 h 13738"/>
                    <a:gd name="connsiteX61" fmla="*/ 14077 w 24905"/>
                    <a:gd name="connsiteY61" fmla="*/ 6497 h 13738"/>
                    <a:gd name="connsiteX62" fmla="*/ 12994 w 24905"/>
                    <a:gd name="connsiteY62" fmla="*/ 6497 h 13738"/>
                    <a:gd name="connsiteX63" fmla="*/ 14077 w 24905"/>
                    <a:gd name="connsiteY63" fmla="*/ 4331 h 13738"/>
                    <a:gd name="connsiteX64" fmla="*/ 11911 w 24905"/>
                    <a:gd name="connsiteY64" fmla="*/ 5414 h 13738"/>
                    <a:gd name="connsiteX65" fmla="*/ 12994 w 24905"/>
                    <a:gd name="connsiteY65" fmla="*/ 4331 h 13738"/>
                    <a:gd name="connsiteX66" fmla="*/ 11911 w 24905"/>
                    <a:gd name="connsiteY66" fmla="*/ 4331 h 13738"/>
                    <a:gd name="connsiteX67" fmla="*/ 10828 w 24905"/>
                    <a:gd name="connsiteY67" fmla="*/ 5414 h 13738"/>
                    <a:gd name="connsiteX68" fmla="*/ 10828 w 24905"/>
                    <a:gd name="connsiteY68" fmla="*/ 3249 h 13738"/>
                    <a:gd name="connsiteX69" fmla="*/ 8663 w 24905"/>
                    <a:gd name="connsiteY69" fmla="*/ 5414 h 13738"/>
                    <a:gd name="connsiteX70" fmla="*/ 6497 w 24905"/>
                    <a:gd name="connsiteY70" fmla="*/ 6497 h 13738"/>
                    <a:gd name="connsiteX71" fmla="*/ 6497 w 24905"/>
                    <a:gd name="connsiteY71" fmla="*/ 5414 h 13738"/>
                    <a:gd name="connsiteX72" fmla="*/ 7580 w 24905"/>
                    <a:gd name="connsiteY72" fmla="*/ 4331 h 13738"/>
                    <a:gd name="connsiteX73" fmla="*/ 6497 w 24905"/>
                    <a:gd name="connsiteY73" fmla="*/ 4331 h 13738"/>
                    <a:gd name="connsiteX74" fmla="*/ 7580 w 24905"/>
                    <a:gd name="connsiteY74" fmla="*/ 2166 h 13738"/>
                    <a:gd name="connsiteX75" fmla="*/ 4332 w 24905"/>
                    <a:gd name="connsiteY75" fmla="*/ 3249 h 13738"/>
                    <a:gd name="connsiteX76" fmla="*/ 5414 w 24905"/>
                    <a:gd name="connsiteY76" fmla="*/ 4331 h 13738"/>
                    <a:gd name="connsiteX77" fmla="*/ 4332 w 24905"/>
                    <a:gd name="connsiteY77" fmla="*/ 5414 h 13738"/>
                    <a:gd name="connsiteX78" fmla="*/ 3249 w 24905"/>
                    <a:gd name="connsiteY78" fmla="*/ 4331 h 13738"/>
                    <a:gd name="connsiteX79" fmla="*/ 5414 w 24905"/>
                    <a:gd name="connsiteY79" fmla="*/ 1083 h 13738"/>
                    <a:gd name="connsiteX80" fmla="*/ 4332 w 24905"/>
                    <a:gd name="connsiteY80" fmla="*/ 0 h 137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4905" h="13738">
                      <a:moveTo>
                        <a:pt x="4332" y="0"/>
                      </a:moveTo>
                      <a:cubicBezTo>
                        <a:pt x="3249" y="0"/>
                        <a:pt x="3249" y="1083"/>
                        <a:pt x="2166" y="2166"/>
                      </a:cubicBezTo>
                      <a:lnTo>
                        <a:pt x="2166" y="1083"/>
                      </a:lnTo>
                      <a:cubicBezTo>
                        <a:pt x="2166" y="1083"/>
                        <a:pt x="0" y="2166"/>
                        <a:pt x="0" y="4331"/>
                      </a:cubicBezTo>
                      <a:lnTo>
                        <a:pt x="0" y="3249"/>
                      </a:lnTo>
                      <a:cubicBezTo>
                        <a:pt x="1083" y="2166"/>
                        <a:pt x="0" y="4331"/>
                        <a:pt x="0" y="5414"/>
                      </a:cubicBezTo>
                      <a:cubicBezTo>
                        <a:pt x="1083" y="5414"/>
                        <a:pt x="3249" y="2166"/>
                        <a:pt x="2166" y="3249"/>
                      </a:cubicBezTo>
                      <a:cubicBezTo>
                        <a:pt x="2166" y="3249"/>
                        <a:pt x="2166" y="4331"/>
                        <a:pt x="1083" y="4331"/>
                      </a:cubicBezTo>
                      <a:cubicBezTo>
                        <a:pt x="1083" y="4331"/>
                        <a:pt x="3249" y="2166"/>
                        <a:pt x="3249" y="2166"/>
                      </a:cubicBezTo>
                      <a:cubicBezTo>
                        <a:pt x="0" y="8663"/>
                        <a:pt x="5414" y="1083"/>
                        <a:pt x="3249" y="5414"/>
                      </a:cubicBezTo>
                      <a:cubicBezTo>
                        <a:pt x="4332" y="5414"/>
                        <a:pt x="4332" y="5414"/>
                        <a:pt x="5414" y="5414"/>
                      </a:cubicBezTo>
                      <a:cubicBezTo>
                        <a:pt x="4332" y="6497"/>
                        <a:pt x="5414" y="5414"/>
                        <a:pt x="4332" y="7580"/>
                      </a:cubicBezTo>
                      <a:cubicBezTo>
                        <a:pt x="6497" y="4331"/>
                        <a:pt x="4332" y="9746"/>
                        <a:pt x="7580" y="5414"/>
                      </a:cubicBezTo>
                      <a:cubicBezTo>
                        <a:pt x="7580" y="7580"/>
                        <a:pt x="7580" y="5414"/>
                        <a:pt x="7580" y="6497"/>
                      </a:cubicBezTo>
                      <a:cubicBezTo>
                        <a:pt x="7580" y="6497"/>
                        <a:pt x="7580" y="6497"/>
                        <a:pt x="7580" y="7580"/>
                      </a:cubicBezTo>
                      <a:cubicBezTo>
                        <a:pt x="7580" y="8663"/>
                        <a:pt x="8663" y="5414"/>
                        <a:pt x="8663" y="7580"/>
                      </a:cubicBezTo>
                      <a:cubicBezTo>
                        <a:pt x="8663" y="8663"/>
                        <a:pt x="9746" y="6497"/>
                        <a:pt x="10828" y="5414"/>
                      </a:cubicBezTo>
                      <a:cubicBezTo>
                        <a:pt x="10828" y="6497"/>
                        <a:pt x="10828" y="6497"/>
                        <a:pt x="9746" y="8663"/>
                      </a:cubicBezTo>
                      <a:cubicBezTo>
                        <a:pt x="10828" y="6497"/>
                        <a:pt x="10828" y="7580"/>
                        <a:pt x="11911" y="6497"/>
                      </a:cubicBezTo>
                      <a:cubicBezTo>
                        <a:pt x="11911" y="6497"/>
                        <a:pt x="11911" y="5414"/>
                        <a:pt x="12994" y="5414"/>
                      </a:cubicBezTo>
                      <a:cubicBezTo>
                        <a:pt x="12994" y="6497"/>
                        <a:pt x="14077" y="4331"/>
                        <a:pt x="15160" y="4331"/>
                      </a:cubicBezTo>
                      <a:cubicBezTo>
                        <a:pt x="14077" y="7580"/>
                        <a:pt x="14077" y="4331"/>
                        <a:pt x="14077" y="6497"/>
                      </a:cubicBezTo>
                      <a:cubicBezTo>
                        <a:pt x="12994" y="7580"/>
                        <a:pt x="12994" y="7580"/>
                        <a:pt x="11911" y="8663"/>
                      </a:cubicBezTo>
                      <a:cubicBezTo>
                        <a:pt x="11911" y="8663"/>
                        <a:pt x="12994" y="8663"/>
                        <a:pt x="14077" y="8663"/>
                      </a:cubicBezTo>
                      <a:cubicBezTo>
                        <a:pt x="14077" y="8663"/>
                        <a:pt x="12994" y="9746"/>
                        <a:pt x="12994" y="9746"/>
                      </a:cubicBezTo>
                      <a:cubicBezTo>
                        <a:pt x="12994" y="10828"/>
                        <a:pt x="15160" y="7580"/>
                        <a:pt x="15160" y="8663"/>
                      </a:cubicBezTo>
                      <a:lnTo>
                        <a:pt x="14077" y="9746"/>
                      </a:lnTo>
                      <a:cubicBezTo>
                        <a:pt x="15160" y="8663"/>
                        <a:pt x="15160" y="10828"/>
                        <a:pt x="16243" y="9746"/>
                      </a:cubicBezTo>
                      <a:cubicBezTo>
                        <a:pt x="16243" y="8663"/>
                        <a:pt x="16243" y="8663"/>
                        <a:pt x="17326" y="8663"/>
                      </a:cubicBezTo>
                      <a:cubicBezTo>
                        <a:pt x="15160" y="11911"/>
                        <a:pt x="19491" y="7580"/>
                        <a:pt x="18408" y="9746"/>
                      </a:cubicBezTo>
                      <a:cubicBezTo>
                        <a:pt x="19491" y="7580"/>
                        <a:pt x="20574" y="6497"/>
                        <a:pt x="20574" y="6497"/>
                      </a:cubicBezTo>
                      <a:cubicBezTo>
                        <a:pt x="20574" y="7580"/>
                        <a:pt x="19491" y="7580"/>
                        <a:pt x="19491" y="8663"/>
                      </a:cubicBezTo>
                      <a:cubicBezTo>
                        <a:pt x="19491" y="7580"/>
                        <a:pt x="17326" y="10828"/>
                        <a:pt x="17326" y="11911"/>
                      </a:cubicBezTo>
                      <a:cubicBezTo>
                        <a:pt x="18408" y="10828"/>
                        <a:pt x="18408" y="11911"/>
                        <a:pt x="19491" y="10828"/>
                      </a:cubicBezTo>
                      <a:lnTo>
                        <a:pt x="18408" y="12994"/>
                      </a:lnTo>
                      <a:cubicBezTo>
                        <a:pt x="18408" y="12994"/>
                        <a:pt x="20574" y="9746"/>
                        <a:pt x="20574" y="10828"/>
                      </a:cubicBezTo>
                      <a:lnTo>
                        <a:pt x="19491" y="11911"/>
                      </a:lnTo>
                      <a:cubicBezTo>
                        <a:pt x="20574" y="11911"/>
                        <a:pt x="20574" y="15160"/>
                        <a:pt x="22740" y="12994"/>
                      </a:cubicBezTo>
                      <a:cubicBezTo>
                        <a:pt x="23823" y="11911"/>
                        <a:pt x="23823" y="9746"/>
                        <a:pt x="24906" y="8663"/>
                      </a:cubicBezTo>
                      <a:cubicBezTo>
                        <a:pt x="23823" y="9746"/>
                        <a:pt x="22740" y="10828"/>
                        <a:pt x="21657" y="11911"/>
                      </a:cubicBezTo>
                      <a:lnTo>
                        <a:pt x="22740" y="9746"/>
                      </a:lnTo>
                      <a:cubicBezTo>
                        <a:pt x="21657" y="10828"/>
                        <a:pt x="21657" y="11911"/>
                        <a:pt x="20574" y="12994"/>
                      </a:cubicBezTo>
                      <a:cubicBezTo>
                        <a:pt x="19491" y="14077"/>
                        <a:pt x="21657" y="10828"/>
                        <a:pt x="20574" y="11911"/>
                      </a:cubicBezTo>
                      <a:cubicBezTo>
                        <a:pt x="21657" y="9746"/>
                        <a:pt x="21657" y="9746"/>
                        <a:pt x="22740" y="7580"/>
                      </a:cubicBezTo>
                      <a:lnTo>
                        <a:pt x="21657" y="8663"/>
                      </a:lnTo>
                      <a:cubicBezTo>
                        <a:pt x="21657" y="7580"/>
                        <a:pt x="21657" y="7580"/>
                        <a:pt x="22740" y="7580"/>
                      </a:cubicBezTo>
                      <a:cubicBezTo>
                        <a:pt x="20574" y="9746"/>
                        <a:pt x="22740" y="6497"/>
                        <a:pt x="21657" y="7580"/>
                      </a:cubicBezTo>
                      <a:lnTo>
                        <a:pt x="21657" y="7580"/>
                      </a:lnTo>
                      <a:cubicBezTo>
                        <a:pt x="20574" y="8663"/>
                        <a:pt x="20574" y="8663"/>
                        <a:pt x="20574" y="8663"/>
                      </a:cubicBezTo>
                      <a:cubicBezTo>
                        <a:pt x="21657" y="6497"/>
                        <a:pt x="20574" y="7580"/>
                        <a:pt x="20574" y="6497"/>
                      </a:cubicBezTo>
                      <a:cubicBezTo>
                        <a:pt x="19491" y="7580"/>
                        <a:pt x="18408" y="8663"/>
                        <a:pt x="18408" y="8663"/>
                      </a:cubicBezTo>
                      <a:cubicBezTo>
                        <a:pt x="19491" y="6497"/>
                        <a:pt x="18408" y="7580"/>
                        <a:pt x="19491" y="5414"/>
                      </a:cubicBezTo>
                      <a:cubicBezTo>
                        <a:pt x="18408" y="7580"/>
                        <a:pt x="18408" y="5414"/>
                        <a:pt x="17326" y="6497"/>
                      </a:cubicBezTo>
                      <a:cubicBezTo>
                        <a:pt x="17326" y="6497"/>
                        <a:pt x="17326" y="6497"/>
                        <a:pt x="17326" y="5414"/>
                      </a:cubicBezTo>
                      <a:cubicBezTo>
                        <a:pt x="17326" y="5414"/>
                        <a:pt x="17326" y="5414"/>
                        <a:pt x="17326" y="5414"/>
                      </a:cubicBezTo>
                      <a:lnTo>
                        <a:pt x="17326" y="5414"/>
                      </a:lnTo>
                      <a:cubicBezTo>
                        <a:pt x="17326" y="5414"/>
                        <a:pt x="17326" y="5414"/>
                        <a:pt x="17326" y="5414"/>
                      </a:cubicBezTo>
                      <a:cubicBezTo>
                        <a:pt x="17326" y="5414"/>
                        <a:pt x="16243" y="6497"/>
                        <a:pt x="16243" y="5414"/>
                      </a:cubicBezTo>
                      <a:cubicBezTo>
                        <a:pt x="16243" y="4331"/>
                        <a:pt x="16243" y="5414"/>
                        <a:pt x="17326" y="4331"/>
                      </a:cubicBezTo>
                      <a:cubicBezTo>
                        <a:pt x="17326" y="3249"/>
                        <a:pt x="15160" y="7580"/>
                        <a:pt x="15160" y="5414"/>
                      </a:cubicBezTo>
                      <a:cubicBezTo>
                        <a:pt x="14077" y="6497"/>
                        <a:pt x="14077" y="6497"/>
                        <a:pt x="12994" y="8663"/>
                      </a:cubicBezTo>
                      <a:cubicBezTo>
                        <a:pt x="12994" y="7580"/>
                        <a:pt x="14077" y="6497"/>
                        <a:pt x="14077" y="6497"/>
                      </a:cubicBezTo>
                      <a:cubicBezTo>
                        <a:pt x="12994" y="8663"/>
                        <a:pt x="14077" y="5414"/>
                        <a:pt x="12994" y="6497"/>
                      </a:cubicBezTo>
                      <a:cubicBezTo>
                        <a:pt x="14077" y="4331"/>
                        <a:pt x="12994" y="6497"/>
                        <a:pt x="14077" y="4331"/>
                      </a:cubicBezTo>
                      <a:cubicBezTo>
                        <a:pt x="14077" y="3249"/>
                        <a:pt x="12994" y="5414"/>
                        <a:pt x="11911" y="5414"/>
                      </a:cubicBezTo>
                      <a:cubicBezTo>
                        <a:pt x="11911" y="5414"/>
                        <a:pt x="11911" y="4331"/>
                        <a:pt x="12994" y="4331"/>
                      </a:cubicBezTo>
                      <a:cubicBezTo>
                        <a:pt x="12994" y="5414"/>
                        <a:pt x="11911" y="6497"/>
                        <a:pt x="11911" y="4331"/>
                      </a:cubicBezTo>
                      <a:lnTo>
                        <a:pt x="10828" y="5414"/>
                      </a:lnTo>
                      <a:cubicBezTo>
                        <a:pt x="10828" y="4331"/>
                        <a:pt x="9746" y="4331"/>
                        <a:pt x="10828" y="3249"/>
                      </a:cubicBezTo>
                      <a:lnTo>
                        <a:pt x="8663" y="5414"/>
                      </a:lnTo>
                      <a:cubicBezTo>
                        <a:pt x="9746" y="2166"/>
                        <a:pt x="7580" y="4331"/>
                        <a:pt x="6497" y="6497"/>
                      </a:cubicBezTo>
                      <a:cubicBezTo>
                        <a:pt x="6497" y="6497"/>
                        <a:pt x="6497" y="5414"/>
                        <a:pt x="6497" y="5414"/>
                      </a:cubicBezTo>
                      <a:cubicBezTo>
                        <a:pt x="6497" y="5414"/>
                        <a:pt x="6497" y="5414"/>
                        <a:pt x="7580" y="4331"/>
                      </a:cubicBezTo>
                      <a:cubicBezTo>
                        <a:pt x="7580" y="4331"/>
                        <a:pt x="7580" y="2166"/>
                        <a:pt x="6497" y="4331"/>
                      </a:cubicBezTo>
                      <a:cubicBezTo>
                        <a:pt x="5414" y="4331"/>
                        <a:pt x="7580" y="3249"/>
                        <a:pt x="7580" y="2166"/>
                      </a:cubicBezTo>
                      <a:cubicBezTo>
                        <a:pt x="5414" y="4331"/>
                        <a:pt x="7580" y="-1083"/>
                        <a:pt x="4332" y="3249"/>
                      </a:cubicBezTo>
                      <a:cubicBezTo>
                        <a:pt x="4332" y="3249"/>
                        <a:pt x="4332" y="4331"/>
                        <a:pt x="5414" y="4331"/>
                      </a:cubicBezTo>
                      <a:cubicBezTo>
                        <a:pt x="5414" y="4331"/>
                        <a:pt x="4332" y="5414"/>
                        <a:pt x="4332" y="5414"/>
                      </a:cubicBezTo>
                      <a:cubicBezTo>
                        <a:pt x="3249" y="5414"/>
                        <a:pt x="4332" y="3249"/>
                        <a:pt x="3249" y="4331"/>
                      </a:cubicBezTo>
                      <a:lnTo>
                        <a:pt x="5414" y="1083"/>
                      </a:lnTo>
                      <a:cubicBezTo>
                        <a:pt x="6497" y="-2166"/>
                        <a:pt x="2166" y="4331"/>
                        <a:pt x="433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12" name="Полилиния: фигура 4211">
                  <a:extLst>
                    <a:ext uri="{FF2B5EF4-FFF2-40B4-BE49-F238E27FC236}">
                      <a16:creationId xmlns:a16="http://schemas.microsoft.com/office/drawing/2014/main" id="{12CA5513-A40F-A132-F033-6DF6B945CC37}"/>
                    </a:ext>
                  </a:extLst>
                </p:cNvPr>
                <p:cNvSpPr/>
                <p:nvPr/>
              </p:nvSpPr>
              <p:spPr>
                <a:xfrm>
                  <a:off x="11817344" y="6607485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13" name="Полилиния: фигура 4212">
                  <a:extLst>
                    <a:ext uri="{FF2B5EF4-FFF2-40B4-BE49-F238E27FC236}">
                      <a16:creationId xmlns:a16="http://schemas.microsoft.com/office/drawing/2014/main" id="{6DA585F3-E539-0648-475E-45F89D604527}"/>
                    </a:ext>
                  </a:extLst>
                </p:cNvPr>
                <p:cNvSpPr/>
                <p:nvPr/>
              </p:nvSpPr>
              <p:spPr>
                <a:xfrm>
                  <a:off x="11816261" y="6608568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14" name="Полилиния: фигура 4213">
                  <a:extLst>
                    <a:ext uri="{FF2B5EF4-FFF2-40B4-BE49-F238E27FC236}">
                      <a16:creationId xmlns:a16="http://schemas.microsoft.com/office/drawing/2014/main" id="{E7BB1AC9-D47E-4ED3-B87C-2FDBDC9A1691}"/>
                    </a:ext>
                  </a:extLst>
                </p:cNvPr>
                <p:cNvSpPr/>
                <p:nvPr/>
              </p:nvSpPr>
              <p:spPr>
                <a:xfrm>
                  <a:off x="11809764" y="660531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15" name="Полилиния: фигура 4214">
                  <a:extLst>
                    <a:ext uri="{FF2B5EF4-FFF2-40B4-BE49-F238E27FC236}">
                      <a16:creationId xmlns:a16="http://schemas.microsoft.com/office/drawing/2014/main" id="{8F9EB866-8F53-4F0A-96B4-1A0C6634AF8A}"/>
                    </a:ext>
                  </a:extLst>
                </p:cNvPr>
                <p:cNvSpPr/>
                <p:nvPr/>
              </p:nvSpPr>
              <p:spPr>
                <a:xfrm>
                  <a:off x="11808681" y="6606402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16" name="Полилиния: фигура 4215">
                  <a:extLst>
                    <a:ext uri="{FF2B5EF4-FFF2-40B4-BE49-F238E27FC236}">
                      <a16:creationId xmlns:a16="http://schemas.microsoft.com/office/drawing/2014/main" id="{CD3C2E27-F762-CD73-D6B3-798F46B1CE3F}"/>
                    </a:ext>
                  </a:extLst>
                </p:cNvPr>
                <p:cNvSpPr/>
                <p:nvPr/>
              </p:nvSpPr>
              <p:spPr>
                <a:xfrm>
                  <a:off x="11795687" y="6603154"/>
                  <a:ext cx="14076" cy="6901"/>
                </a:xfrm>
                <a:custGeom>
                  <a:avLst/>
                  <a:gdLst>
                    <a:gd name="connsiteX0" fmla="*/ 3248 w 14076"/>
                    <a:gd name="connsiteY0" fmla="*/ 0 h 6901"/>
                    <a:gd name="connsiteX1" fmla="*/ 2165 w 14076"/>
                    <a:gd name="connsiteY1" fmla="*/ 1083 h 6901"/>
                    <a:gd name="connsiteX2" fmla="*/ 2165 w 14076"/>
                    <a:gd name="connsiteY2" fmla="*/ 0 h 6901"/>
                    <a:gd name="connsiteX3" fmla="*/ 0 w 14076"/>
                    <a:gd name="connsiteY3" fmla="*/ 2166 h 6901"/>
                    <a:gd name="connsiteX4" fmla="*/ 6497 w 14076"/>
                    <a:gd name="connsiteY4" fmla="*/ 3248 h 6901"/>
                    <a:gd name="connsiteX5" fmla="*/ 5414 w 14076"/>
                    <a:gd name="connsiteY5" fmla="*/ 4331 h 6901"/>
                    <a:gd name="connsiteX6" fmla="*/ 8663 w 14076"/>
                    <a:gd name="connsiteY6" fmla="*/ 3248 h 6901"/>
                    <a:gd name="connsiteX7" fmla="*/ 7580 w 14076"/>
                    <a:gd name="connsiteY7" fmla="*/ 5414 h 6901"/>
                    <a:gd name="connsiteX8" fmla="*/ 9746 w 14076"/>
                    <a:gd name="connsiteY8" fmla="*/ 5414 h 6901"/>
                    <a:gd name="connsiteX9" fmla="*/ 10828 w 14076"/>
                    <a:gd name="connsiteY9" fmla="*/ 4331 h 6901"/>
                    <a:gd name="connsiteX10" fmla="*/ 10828 w 14076"/>
                    <a:gd name="connsiteY10" fmla="*/ 5414 h 6901"/>
                    <a:gd name="connsiteX11" fmla="*/ 10828 w 14076"/>
                    <a:gd name="connsiteY11" fmla="*/ 5414 h 6901"/>
                    <a:gd name="connsiteX12" fmla="*/ 11911 w 14076"/>
                    <a:gd name="connsiteY12" fmla="*/ 5414 h 6901"/>
                    <a:gd name="connsiteX13" fmla="*/ 10828 w 14076"/>
                    <a:gd name="connsiteY13" fmla="*/ 5414 h 6901"/>
                    <a:gd name="connsiteX14" fmla="*/ 11911 w 14076"/>
                    <a:gd name="connsiteY14" fmla="*/ 5414 h 6901"/>
                    <a:gd name="connsiteX15" fmla="*/ 10828 w 14076"/>
                    <a:gd name="connsiteY15" fmla="*/ 6497 h 6901"/>
                    <a:gd name="connsiteX16" fmla="*/ 12994 w 14076"/>
                    <a:gd name="connsiteY16" fmla="*/ 5414 h 6901"/>
                    <a:gd name="connsiteX17" fmla="*/ 14077 w 14076"/>
                    <a:gd name="connsiteY17" fmla="*/ 4331 h 6901"/>
                    <a:gd name="connsiteX18" fmla="*/ 11911 w 14076"/>
                    <a:gd name="connsiteY18" fmla="*/ 5414 h 6901"/>
                    <a:gd name="connsiteX19" fmla="*/ 11911 w 14076"/>
                    <a:gd name="connsiteY19" fmla="*/ 5414 h 6901"/>
                    <a:gd name="connsiteX20" fmla="*/ 10828 w 14076"/>
                    <a:gd name="connsiteY20" fmla="*/ 5414 h 6901"/>
                    <a:gd name="connsiteX21" fmla="*/ 12994 w 14076"/>
                    <a:gd name="connsiteY21" fmla="*/ 3248 h 6901"/>
                    <a:gd name="connsiteX22" fmla="*/ 12994 w 14076"/>
                    <a:gd name="connsiteY22" fmla="*/ 1083 h 6901"/>
                    <a:gd name="connsiteX23" fmla="*/ 12994 w 14076"/>
                    <a:gd name="connsiteY23" fmla="*/ 1083 h 6901"/>
                    <a:gd name="connsiteX24" fmla="*/ 11911 w 14076"/>
                    <a:gd name="connsiteY24" fmla="*/ 1083 h 6901"/>
                    <a:gd name="connsiteX25" fmla="*/ 11911 w 14076"/>
                    <a:gd name="connsiteY25" fmla="*/ 2166 h 6901"/>
                    <a:gd name="connsiteX26" fmla="*/ 9746 w 14076"/>
                    <a:gd name="connsiteY26" fmla="*/ 4331 h 6901"/>
                    <a:gd name="connsiteX27" fmla="*/ 9746 w 14076"/>
                    <a:gd name="connsiteY27" fmla="*/ 4331 h 6901"/>
                    <a:gd name="connsiteX28" fmla="*/ 10828 w 14076"/>
                    <a:gd name="connsiteY28" fmla="*/ 2166 h 6901"/>
                    <a:gd name="connsiteX29" fmla="*/ 9746 w 14076"/>
                    <a:gd name="connsiteY29" fmla="*/ 3248 h 6901"/>
                    <a:gd name="connsiteX30" fmla="*/ 10828 w 14076"/>
                    <a:gd name="connsiteY30" fmla="*/ 1083 h 6901"/>
                    <a:gd name="connsiteX31" fmla="*/ 9746 w 14076"/>
                    <a:gd name="connsiteY31" fmla="*/ 3248 h 6901"/>
                    <a:gd name="connsiteX32" fmla="*/ 7580 w 14076"/>
                    <a:gd name="connsiteY32" fmla="*/ 2166 h 6901"/>
                    <a:gd name="connsiteX33" fmla="*/ 8663 w 14076"/>
                    <a:gd name="connsiteY33" fmla="*/ 1083 h 6901"/>
                    <a:gd name="connsiteX34" fmla="*/ 7580 w 14076"/>
                    <a:gd name="connsiteY34" fmla="*/ 2166 h 6901"/>
                    <a:gd name="connsiteX35" fmla="*/ 6497 w 14076"/>
                    <a:gd name="connsiteY35" fmla="*/ 1083 h 6901"/>
                    <a:gd name="connsiteX36" fmla="*/ 5414 w 14076"/>
                    <a:gd name="connsiteY36" fmla="*/ 2166 h 6901"/>
                    <a:gd name="connsiteX37" fmla="*/ 3248 w 14076"/>
                    <a:gd name="connsiteY37" fmla="*/ 0 h 6901"/>
                    <a:gd name="connsiteX38" fmla="*/ 3248 w 14076"/>
                    <a:gd name="connsiteY38" fmla="*/ 0 h 6901"/>
                    <a:gd name="connsiteX39" fmla="*/ 1083 w 14076"/>
                    <a:gd name="connsiteY39" fmla="*/ 2166 h 6901"/>
                    <a:gd name="connsiteX40" fmla="*/ 3248 w 14076"/>
                    <a:gd name="connsiteY40" fmla="*/ 0 h 69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4076" h="6901">
                      <a:moveTo>
                        <a:pt x="3248" y="0"/>
                      </a:moveTo>
                      <a:lnTo>
                        <a:pt x="2165" y="1083"/>
                      </a:lnTo>
                      <a:cubicBezTo>
                        <a:pt x="2165" y="0"/>
                        <a:pt x="1083" y="1083"/>
                        <a:pt x="2165" y="0"/>
                      </a:cubicBezTo>
                      <a:cubicBezTo>
                        <a:pt x="1083" y="2166"/>
                        <a:pt x="1083" y="0"/>
                        <a:pt x="0" y="2166"/>
                      </a:cubicBezTo>
                      <a:cubicBezTo>
                        <a:pt x="2165" y="2166"/>
                        <a:pt x="3248" y="5414"/>
                        <a:pt x="6497" y="3248"/>
                      </a:cubicBezTo>
                      <a:lnTo>
                        <a:pt x="5414" y="4331"/>
                      </a:lnTo>
                      <a:cubicBezTo>
                        <a:pt x="7580" y="2166"/>
                        <a:pt x="5414" y="7580"/>
                        <a:pt x="8663" y="3248"/>
                      </a:cubicBezTo>
                      <a:lnTo>
                        <a:pt x="7580" y="5414"/>
                      </a:lnTo>
                      <a:cubicBezTo>
                        <a:pt x="7580" y="6497"/>
                        <a:pt x="10828" y="2166"/>
                        <a:pt x="9746" y="5414"/>
                      </a:cubicBezTo>
                      <a:lnTo>
                        <a:pt x="10828" y="4331"/>
                      </a:lnTo>
                      <a:cubicBezTo>
                        <a:pt x="10828" y="4331"/>
                        <a:pt x="10828" y="4331"/>
                        <a:pt x="10828" y="5414"/>
                      </a:cubicBezTo>
                      <a:lnTo>
                        <a:pt x="10828" y="5414"/>
                      </a:lnTo>
                      <a:cubicBezTo>
                        <a:pt x="11911" y="4331"/>
                        <a:pt x="11911" y="4331"/>
                        <a:pt x="11911" y="5414"/>
                      </a:cubicBezTo>
                      <a:cubicBezTo>
                        <a:pt x="11911" y="6497"/>
                        <a:pt x="11911" y="5414"/>
                        <a:pt x="10828" y="5414"/>
                      </a:cubicBezTo>
                      <a:cubicBezTo>
                        <a:pt x="10828" y="6497"/>
                        <a:pt x="11911" y="4331"/>
                        <a:pt x="11911" y="5414"/>
                      </a:cubicBezTo>
                      <a:cubicBezTo>
                        <a:pt x="11911" y="6497"/>
                        <a:pt x="10828" y="6497"/>
                        <a:pt x="10828" y="6497"/>
                      </a:cubicBezTo>
                      <a:cubicBezTo>
                        <a:pt x="11911" y="5414"/>
                        <a:pt x="10828" y="8663"/>
                        <a:pt x="12994" y="5414"/>
                      </a:cubicBezTo>
                      <a:cubicBezTo>
                        <a:pt x="12994" y="4331"/>
                        <a:pt x="12994" y="4331"/>
                        <a:pt x="14077" y="4331"/>
                      </a:cubicBezTo>
                      <a:cubicBezTo>
                        <a:pt x="14077" y="3248"/>
                        <a:pt x="12994" y="4331"/>
                        <a:pt x="11911" y="5414"/>
                      </a:cubicBezTo>
                      <a:lnTo>
                        <a:pt x="11911" y="5414"/>
                      </a:lnTo>
                      <a:cubicBezTo>
                        <a:pt x="9746" y="8663"/>
                        <a:pt x="11911" y="4331"/>
                        <a:pt x="10828" y="5414"/>
                      </a:cubicBezTo>
                      <a:cubicBezTo>
                        <a:pt x="11911" y="4331"/>
                        <a:pt x="11911" y="4331"/>
                        <a:pt x="12994" y="3248"/>
                      </a:cubicBezTo>
                      <a:cubicBezTo>
                        <a:pt x="14077" y="0"/>
                        <a:pt x="10828" y="4331"/>
                        <a:pt x="12994" y="1083"/>
                      </a:cubicBezTo>
                      <a:lnTo>
                        <a:pt x="12994" y="1083"/>
                      </a:lnTo>
                      <a:cubicBezTo>
                        <a:pt x="12994" y="1083"/>
                        <a:pt x="12994" y="1083"/>
                        <a:pt x="11911" y="1083"/>
                      </a:cubicBezTo>
                      <a:cubicBezTo>
                        <a:pt x="11911" y="1083"/>
                        <a:pt x="11911" y="2166"/>
                        <a:pt x="11911" y="2166"/>
                      </a:cubicBezTo>
                      <a:cubicBezTo>
                        <a:pt x="11911" y="2166"/>
                        <a:pt x="10828" y="4331"/>
                        <a:pt x="9746" y="4331"/>
                      </a:cubicBezTo>
                      <a:cubicBezTo>
                        <a:pt x="10828" y="3248"/>
                        <a:pt x="8663" y="5414"/>
                        <a:pt x="9746" y="4331"/>
                      </a:cubicBezTo>
                      <a:cubicBezTo>
                        <a:pt x="10828" y="3248"/>
                        <a:pt x="10828" y="3248"/>
                        <a:pt x="10828" y="2166"/>
                      </a:cubicBezTo>
                      <a:lnTo>
                        <a:pt x="9746" y="3248"/>
                      </a:lnTo>
                      <a:cubicBezTo>
                        <a:pt x="9746" y="3248"/>
                        <a:pt x="10828" y="1083"/>
                        <a:pt x="10828" y="1083"/>
                      </a:cubicBezTo>
                      <a:cubicBezTo>
                        <a:pt x="9746" y="2166"/>
                        <a:pt x="10828" y="2166"/>
                        <a:pt x="9746" y="3248"/>
                      </a:cubicBezTo>
                      <a:cubicBezTo>
                        <a:pt x="10828" y="1083"/>
                        <a:pt x="8663" y="1083"/>
                        <a:pt x="7580" y="2166"/>
                      </a:cubicBezTo>
                      <a:cubicBezTo>
                        <a:pt x="7580" y="2166"/>
                        <a:pt x="8663" y="1083"/>
                        <a:pt x="8663" y="1083"/>
                      </a:cubicBezTo>
                      <a:cubicBezTo>
                        <a:pt x="8663" y="1083"/>
                        <a:pt x="7580" y="1083"/>
                        <a:pt x="7580" y="2166"/>
                      </a:cubicBezTo>
                      <a:cubicBezTo>
                        <a:pt x="6497" y="3248"/>
                        <a:pt x="6497" y="2166"/>
                        <a:pt x="6497" y="1083"/>
                      </a:cubicBezTo>
                      <a:lnTo>
                        <a:pt x="5414" y="2166"/>
                      </a:lnTo>
                      <a:cubicBezTo>
                        <a:pt x="3248" y="3248"/>
                        <a:pt x="4331" y="0"/>
                        <a:pt x="3248" y="0"/>
                      </a:cubicBezTo>
                      <a:lnTo>
                        <a:pt x="3248" y="0"/>
                      </a:lnTo>
                      <a:cubicBezTo>
                        <a:pt x="3248" y="0"/>
                        <a:pt x="1083" y="3248"/>
                        <a:pt x="1083" y="2166"/>
                      </a:cubicBezTo>
                      <a:cubicBezTo>
                        <a:pt x="2165" y="1083"/>
                        <a:pt x="2165" y="1083"/>
                        <a:pt x="3248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17" name="Полилиния: фигура 4216">
                  <a:extLst>
                    <a:ext uri="{FF2B5EF4-FFF2-40B4-BE49-F238E27FC236}">
                      <a16:creationId xmlns:a16="http://schemas.microsoft.com/office/drawing/2014/main" id="{68657A66-3630-24F8-0690-8677DF27DF76}"/>
                    </a:ext>
                  </a:extLst>
                </p:cNvPr>
                <p:cNvSpPr/>
                <p:nvPr/>
              </p:nvSpPr>
              <p:spPr>
                <a:xfrm>
                  <a:off x="11794875" y="6603154"/>
                  <a:ext cx="1894" cy="2333"/>
                </a:xfrm>
                <a:custGeom>
                  <a:avLst/>
                  <a:gdLst>
                    <a:gd name="connsiteX0" fmla="*/ 812 w 1894"/>
                    <a:gd name="connsiteY0" fmla="*/ 1083 h 2333"/>
                    <a:gd name="connsiteX1" fmla="*/ 1895 w 1894"/>
                    <a:gd name="connsiteY1" fmla="*/ 0 h 2333"/>
                    <a:gd name="connsiteX2" fmla="*/ 812 w 1894"/>
                    <a:gd name="connsiteY2" fmla="*/ 1083 h 2333"/>
                    <a:gd name="connsiteX3" fmla="*/ 812 w 1894"/>
                    <a:gd name="connsiteY3" fmla="*/ 1083 h 2333"/>
                    <a:gd name="connsiteX4" fmla="*/ 812 w 1894"/>
                    <a:gd name="connsiteY4" fmla="*/ 1083 h 2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4" h="2333">
                      <a:moveTo>
                        <a:pt x="812" y="1083"/>
                      </a:moveTo>
                      <a:lnTo>
                        <a:pt x="1895" y="0"/>
                      </a:lnTo>
                      <a:cubicBezTo>
                        <a:pt x="1895" y="0"/>
                        <a:pt x="-271" y="1083"/>
                        <a:pt x="812" y="1083"/>
                      </a:cubicBezTo>
                      <a:cubicBezTo>
                        <a:pt x="-271" y="2166"/>
                        <a:pt x="-271" y="3248"/>
                        <a:pt x="812" y="1083"/>
                      </a:cubicBezTo>
                      <a:cubicBezTo>
                        <a:pt x="-271" y="2166"/>
                        <a:pt x="812" y="1083"/>
                        <a:pt x="812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18" name="Полилиния: фигура 4217">
                  <a:extLst>
                    <a:ext uri="{FF2B5EF4-FFF2-40B4-BE49-F238E27FC236}">
                      <a16:creationId xmlns:a16="http://schemas.microsoft.com/office/drawing/2014/main" id="{234128F3-20A2-3604-1CE7-9085BF53E137}"/>
                    </a:ext>
                  </a:extLst>
                </p:cNvPr>
                <p:cNvSpPr/>
                <p:nvPr/>
              </p:nvSpPr>
              <p:spPr>
                <a:xfrm>
                  <a:off x="11789528" y="6600988"/>
                  <a:ext cx="7241" cy="5709"/>
                </a:xfrm>
                <a:custGeom>
                  <a:avLst/>
                  <a:gdLst>
                    <a:gd name="connsiteX0" fmla="*/ 1827 w 7241"/>
                    <a:gd name="connsiteY0" fmla="*/ 2166 h 5709"/>
                    <a:gd name="connsiteX1" fmla="*/ 745 w 7241"/>
                    <a:gd name="connsiteY1" fmla="*/ 3249 h 5709"/>
                    <a:gd name="connsiteX2" fmla="*/ 2910 w 7241"/>
                    <a:gd name="connsiteY2" fmla="*/ 5414 h 5709"/>
                    <a:gd name="connsiteX3" fmla="*/ 5076 w 7241"/>
                    <a:gd name="connsiteY3" fmla="*/ 3249 h 5709"/>
                    <a:gd name="connsiteX4" fmla="*/ 3993 w 7241"/>
                    <a:gd name="connsiteY4" fmla="*/ 4331 h 5709"/>
                    <a:gd name="connsiteX5" fmla="*/ 6159 w 7241"/>
                    <a:gd name="connsiteY5" fmla="*/ 3249 h 5709"/>
                    <a:gd name="connsiteX6" fmla="*/ 5076 w 7241"/>
                    <a:gd name="connsiteY6" fmla="*/ 4331 h 5709"/>
                    <a:gd name="connsiteX7" fmla="*/ 6159 w 7241"/>
                    <a:gd name="connsiteY7" fmla="*/ 3249 h 5709"/>
                    <a:gd name="connsiteX8" fmla="*/ 6159 w 7241"/>
                    <a:gd name="connsiteY8" fmla="*/ 3249 h 5709"/>
                    <a:gd name="connsiteX9" fmla="*/ 7241 w 7241"/>
                    <a:gd name="connsiteY9" fmla="*/ 2166 h 5709"/>
                    <a:gd name="connsiteX10" fmla="*/ 5076 w 7241"/>
                    <a:gd name="connsiteY10" fmla="*/ 3249 h 5709"/>
                    <a:gd name="connsiteX11" fmla="*/ 6159 w 7241"/>
                    <a:gd name="connsiteY11" fmla="*/ 1083 h 5709"/>
                    <a:gd name="connsiteX12" fmla="*/ 6159 w 7241"/>
                    <a:gd name="connsiteY12" fmla="*/ 0 h 5709"/>
                    <a:gd name="connsiteX13" fmla="*/ 6159 w 7241"/>
                    <a:gd name="connsiteY13" fmla="*/ 1083 h 5709"/>
                    <a:gd name="connsiteX14" fmla="*/ 5076 w 7241"/>
                    <a:gd name="connsiteY14" fmla="*/ 3249 h 5709"/>
                    <a:gd name="connsiteX15" fmla="*/ 6159 w 7241"/>
                    <a:gd name="connsiteY15" fmla="*/ 1083 h 5709"/>
                    <a:gd name="connsiteX16" fmla="*/ 3993 w 7241"/>
                    <a:gd name="connsiteY16" fmla="*/ 1083 h 5709"/>
                    <a:gd name="connsiteX17" fmla="*/ 1827 w 7241"/>
                    <a:gd name="connsiteY17" fmla="*/ 3249 h 5709"/>
                    <a:gd name="connsiteX18" fmla="*/ 2910 w 7241"/>
                    <a:gd name="connsiteY18" fmla="*/ 1083 h 5709"/>
                    <a:gd name="connsiteX19" fmla="*/ 2910 w 7241"/>
                    <a:gd name="connsiteY19" fmla="*/ 0 h 5709"/>
                    <a:gd name="connsiteX20" fmla="*/ 745 w 7241"/>
                    <a:gd name="connsiteY20" fmla="*/ 3249 h 5709"/>
                    <a:gd name="connsiteX21" fmla="*/ 1827 w 7241"/>
                    <a:gd name="connsiteY21" fmla="*/ 2166 h 5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241" h="5709">
                      <a:moveTo>
                        <a:pt x="1827" y="2166"/>
                      </a:moveTo>
                      <a:cubicBezTo>
                        <a:pt x="1827" y="2166"/>
                        <a:pt x="745" y="3249"/>
                        <a:pt x="745" y="3249"/>
                      </a:cubicBezTo>
                      <a:cubicBezTo>
                        <a:pt x="1827" y="3249"/>
                        <a:pt x="2910" y="3249"/>
                        <a:pt x="2910" y="5414"/>
                      </a:cubicBezTo>
                      <a:cubicBezTo>
                        <a:pt x="2910" y="6497"/>
                        <a:pt x="3993" y="4331"/>
                        <a:pt x="5076" y="3249"/>
                      </a:cubicBezTo>
                      <a:lnTo>
                        <a:pt x="3993" y="4331"/>
                      </a:lnTo>
                      <a:cubicBezTo>
                        <a:pt x="5076" y="3249"/>
                        <a:pt x="3993" y="5414"/>
                        <a:pt x="6159" y="3249"/>
                      </a:cubicBezTo>
                      <a:cubicBezTo>
                        <a:pt x="6159" y="3249"/>
                        <a:pt x="5076" y="4331"/>
                        <a:pt x="5076" y="4331"/>
                      </a:cubicBezTo>
                      <a:lnTo>
                        <a:pt x="6159" y="3249"/>
                      </a:lnTo>
                      <a:lnTo>
                        <a:pt x="6159" y="3249"/>
                      </a:lnTo>
                      <a:lnTo>
                        <a:pt x="7241" y="2166"/>
                      </a:lnTo>
                      <a:cubicBezTo>
                        <a:pt x="7241" y="0"/>
                        <a:pt x="5076" y="5414"/>
                        <a:pt x="5076" y="3249"/>
                      </a:cubicBezTo>
                      <a:lnTo>
                        <a:pt x="6159" y="1083"/>
                      </a:lnTo>
                      <a:cubicBezTo>
                        <a:pt x="6159" y="1083"/>
                        <a:pt x="5076" y="1083"/>
                        <a:pt x="6159" y="0"/>
                      </a:cubicBezTo>
                      <a:cubicBezTo>
                        <a:pt x="6159" y="0"/>
                        <a:pt x="5076" y="1083"/>
                        <a:pt x="6159" y="1083"/>
                      </a:cubicBezTo>
                      <a:cubicBezTo>
                        <a:pt x="6159" y="1083"/>
                        <a:pt x="6159" y="2166"/>
                        <a:pt x="5076" y="3249"/>
                      </a:cubicBezTo>
                      <a:cubicBezTo>
                        <a:pt x="2910" y="4331"/>
                        <a:pt x="6159" y="2166"/>
                        <a:pt x="6159" y="1083"/>
                      </a:cubicBezTo>
                      <a:cubicBezTo>
                        <a:pt x="5076" y="2166"/>
                        <a:pt x="2910" y="3249"/>
                        <a:pt x="3993" y="1083"/>
                      </a:cubicBezTo>
                      <a:cubicBezTo>
                        <a:pt x="2910" y="2166"/>
                        <a:pt x="1827" y="3249"/>
                        <a:pt x="1827" y="3249"/>
                      </a:cubicBezTo>
                      <a:cubicBezTo>
                        <a:pt x="1827" y="2166"/>
                        <a:pt x="2910" y="2166"/>
                        <a:pt x="2910" y="1083"/>
                      </a:cubicBezTo>
                      <a:cubicBezTo>
                        <a:pt x="2910" y="1083"/>
                        <a:pt x="2910" y="0"/>
                        <a:pt x="2910" y="0"/>
                      </a:cubicBezTo>
                      <a:cubicBezTo>
                        <a:pt x="1827" y="1083"/>
                        <a:pt x="745" y="3249"/>
                        <a:pt x="745" y="3249"/>
                      </a:cubicBezTo>
                      <a:cubicBezTo>
                        <a:pt x="-1421" y="4331"/>
                        <a:pt x="1827" y="1083"/>
                        <a:pt x="1827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19" name="Полилиния: фигура 4218">
                  <a:extLst>
                    <a:ext uri="{FF2B5EF4-FFF2-40B4-BE49-F238E27FC236}">
                      <a16:creationId xmlns:a16="http://schemas.microsoft.com/office/drawing/2014/main" id="{1C7B2B1F-73A8-D884-8875-4A095AC1A35C}"/>
                    </a:ext>
                  </a:extLst>
                </p:cNvPr>
                <p:cNvSpPr/>
                <p:nvPr/>
              </p:nvSpPr>
              <p:spPr>
                <a:xfrm>
                  <a:off x="11790273" y="660423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220" name="Рисунок 11">
                <a:extLst>
                  <a:ext uri="{FF2B5EF4-FFF2-40B4-BE49-F238E27FC236}">
                    <a16:creationId xmlns:a16="http://schemas.microsoft.com/office/drawing/2014/main" id="{AE711F54-B899-531C-9162-1A7A02816068}"/>
                  </a:ext>
                </a:extLst>
              </p:cNvPr>
              <p:cNvGrpSpPr/>
              <p:nvPr/>
            </p:nvGrpSpPr>
            <p:grpSpPr>
              <a:xfrm>
                <a:off x="11846581" y="6571751"/>
                <a:ext cx="124527" cy="27341"/>
                <a:chOff x="11846581" y="6571751"/>
                <a:chExt cx="124527" cy="27341"/>
              </a:xfrm>
              <a:solidFill>
                <a:srgbClr val="000000"/>
              </a:solidFill>
            </p:grpSpPr>
            <p:sp>
              <p:nvSpPr>
                <p:cNvPr id="4221" name="Полилиния: фигура 4220">
                  <a:extLst>
                    <a:ext uri="{FF2B5EF4-FFF2-40B4-BE49-F238E27FC236}">
                      <a16:creationId xmlns:a16="http://schemas.microsoft.com/office/drawing/2014/main" id="{0F31BCB7-774F-3981-720B-7857E99D1128}"/>
                    </a:ext>
                  </a:extLst>
                </p:cNvPr>
                <p:cNvSpPr/>
                <p:nvPr/>
              </p:nvSpPr>
              <p:spPr>
                <a:xfrm>
                  <a:off x="11971108" y="6595574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22" name="Полилиния: фигура 4221">
                  <a:extLst>
                    <a:ext uri="{FF2B5EF4-FFF2-40B4-BE49-F238E27FC236}">
                      <a16:creationId xmlns:a16="http://schemas.microsoft.com/office/drawing/2014/main" id="{06A7F825-0143-D9DE-F71C-6B2A344A69BA}"/>
                    </a:ext>
                  </a:extLst>
                </p:cNvPr>
                <p:cNvSpPr/>
                <p:nvPr/>
              </p:nvSpPr>
              <p:spPr>
                <a:xfrm>
                  <a:off x="11967859" y="6590939"/>
                  <a:ext cx="3248" cy="6800"/>
                </a:xfrm>
                <a:custGeom>
                  <a:avLst/>
                  <a:gdLst>
                    <a:gd name="connsiteX0" fmla="*/ 0 w 3248"/>
                    <a:gd name="connsiteY0" fmla="*/ 303 h 6800"/>
                    <a:gd name="connsiteX1" fmla="*/ 0 w 3248"/>
                    <a:gd name="connsiteY1" fmla="*/ 303 h 6800"/>
                    <a:gd name="connsiteX2" fmla="*/ 3248 w 3248"/>
                    <a:gd name="connsiteY2" fmla="*/ 6800 h 6800"/>
                    <a:gd name="connsiteX3" fmla="*/ 2165 w 3248"/>
                    <a:gd name="connsiteY3" fmla="*/ 2469 h 6800"/>
                    <a:gd name="connsiteX4" fmla="*/ 2165 w 3248"/>
                    <a:gd name="connsiteY4" fmla="*/ 3552 h 6800"/>
                    <a:gd name="connsiteX5" fmla="*/ 2165 w 3248"/>
                    <a:gd name="connsiteY5" fmla="*/ 303 h 6800"/>
                    <a:gd name="connsiteX6" fmla="*/ 1083 w 3248"/>
                    <a:gd name="connsiteY6" fmla="*/ 1386 h 6800"/>
                    <a:gd name="connsiteX7" fmla="*/ 0 w 3248"/>
                    <a:gd name="connsiteY7" fmla="*/ 303 h 6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6800">
                      <a:moveTo>
                        <a:pt x="0" y="303"/>
                      </a:moveTo>
                      <a:lnTo>
                        <a:pt x="0" y="303"/>
                      </a:lnTo>
                      <a:cubicBezTo>
                        <a:pt x="2165" y="4635"/>
                        <a:pt x="1083" y="3552"/>
                        <a:pt x="3248" y="6800"/>
                      </a:cubicBezTo>
                      <a:cubicBezTo>
                        <a:pt x="3248" y="5717"/>
                        <a:pt x="3248" y="4635"/>
                        <a:pt x="2165" y="2469"/>
                      </a:cubicBezTo>
                      <a:cubicBezTo>
                        <a:pt x="2165" y="2469"/>
                        <a:pt x="2165" y="4635"/>
                        <a:pt x="2165" y="3552"/>
                      </a:cubicBezTo>
                      <a:cubicBezTo>
                        <a:pt x="2165" y="2469"/>
                        <a:pt x="2165" y="2469"/>
                        <a:pt x="2165" y="303"/>
                      </a:cubicBezTo>
                      <a:cubicBezTo>
                        <a:pt x="1083" y="-780"/>
                        <a:pt x="2165" y="1386"/>
                        <a:pt x="1083" y="1386"/>
                      </a:cubicBezTo>
                      <a:lnTo>
                        <a:pt x="0" y="30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23" name="Полилиния: фигура 4222">
                  <a:extLst>
                    <a:ext uri="{FF2B5EF4-FFF2-40B4-BE49-F238E27FC236}">
                      <a16:creationId xmlns:a16="http://schemas.microsoft.com/office/drawing/2014/main" id="{DEA5D931-3324-0396-F264-4469FEF6F61B}"/>
                    </a:ext>
                  </a:extLst>
                </p:cNvPr>
                <p:cNvSpPr/>
                <p:nvPr/>
              </p:nvSpPr>
              <p:spPr>
                <a:xfrm>
                  <a:off x="11967859" y="6593408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cubicBezTo>
                        <a:pt x="1083" y="1083"/>
                        <a:pt x="1083" y="1083"/>
                        <a:pt x="0" y="0"/>
                      </a:cubicBezTo>
                      <a:cubicBezTo>
                        <a:pt x="0" y="1083"/>
                        <a:pt x="1083" y="2166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24" name="Полилиния: фигура 4223">
                  <a:extLst>
                    <a:ext uri="{FF2B5EF4-FFF2-40B4-BE49-F238E27FC236}">
                      <a16:creationId xmlns:a16="http://schemas.microsoft.com/office/drawing/2014/main" id="{4A696F01-938F-DDDB-24DC-B9E725B26238}"/>
                    </a:ext>
                  </a:extLst>
                </p:cNvPr>
                <p:cNvSpPr/>
                <p:nvPr/>
              </p:nvSpPr>
              <p:spPr>
                <a:xfrm>
                  <a:off x="11967859" y="6593408"/>
                  <a:ext cx="1082" cy="3248"/>
                </a:xfrm>
                <a:custGeom>
                  <a:avLst/>
                  <a:gdLst>
                    <a:gd name="connsiteX0" fmla="*/ 1083 w 1082"/>
                    <a:gd name="connsiteY0" fmla="*/ 2166 h 3248"/>
                    <a:gd name="connsiteX1" fmla="*/ 0 w 1082"/>
                    <a:gd name="connsiteY1" fmla="*/ 0 h 3248"/>
                    <a:gd name="connsiteX2" fmla="*/ 1083 w 1082"/>
                    <a:gd name="connsiteY2" fmla="*/ 3249 h 3248"/>
                    <a:gd name="connsiteX3" fmla="*/ 1083 w 1082"/>
                    <a:gd name="connsiteY3" fmla="*/ 2166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3248">
                      <a:moveTo>
                        <a:pt x="1083" y="2166"/>
                      </a:moveTo>
                      <a:cubicBezTo>
                        <a:pt x="1083" y="2166"/>
                        <a:pt x="0" y="1083"/>
                        <a:pt x="0" y="0"/>
                      </a:cubicBezTo>
                      <a:lnTo>
                        <a:pt x="1083" y="3249"/>
                      </a:lnTo>
                      <a:lnTo>
                        <a:pt x="1083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25" name="Полилиния: фигура 4224">
                  <a:extLst>
                    <a:ext uri="{FF2B5EF4-FFF2-40B4-BE49-F238E27FC236}">
                      <a16:creationId xmlns:a16="http://schemas.microsoft.com/office/drawing/2014/main" id="{3B9E9502-1030-1A4D-4E14-ACA56D2E2A80}"/>
                    </a:ext>
                  </a:extLst>
                </p:cNvPr>
                <p:cNvSpPr/>
                <p:nvPr/>
              </p:nvSpPr>
              <p:spPr>
                <a:xfrm>
                  <a:off x="11966776" y="65966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26" name="Полилиния: фигура 4225">
                  <a:extLst>
                    <a:ext uri="{FF2B5EF4-FFF2-40B4-BE49-F238E27FC236}">
                      <a16:creationId xmlns:a16="http://schemas.microsoft.com/office/drawing/2014/main" id="{67492760-6D9A-CF60-6516-8A611D651143}"/>
                    </a:ext>
                  </a:extLst>
                </p:cNvPr>
                <p:cNvSpPr/>
                <p:nvPr/>
              </p:nvSpPr>
              <p:spPr>
                <a:xfrm>
                  <a:off x="11966295" y="6592325"/>
                  <a:ext cx="1564" cy="5143"/>
                </a:xfrm>
                <a:custGeom>
                  <a:avLst/>
                  <a:gdLst>
                    <a:gd name="connsiteX0" fmla="*/ 481 w 1564"/>
                    <a:gd name="connsiteY0" fmla="*/ 4331 h 5143"/>
                    <a:gd name="connsiteX1" fmla="*/ 481 w 1564"/>
                    <a:gd name="connsiteY1" fmla="*/ 4331 h 5143"/>
                    <a:gd name="connsiteX2" fmla="*/ 481 w 1564"/>
                    <a:gd name="connsiteY2" fmla="*/ 4331 h 5143"/>
                    <a:gd name="connsiteX3" fmla="*/ 481 w 1564"/>
                    <a:gd name="connsiteY3" fmla="*/ 1083 h 5143"/>
                    <a:gd name="connsiteX4" fmla="*/ 1564 w 1564"/>
                    <a:gd name="connsiteY4" fmla="*/ 1083 h 5143"/>
                    <a:gd name="connsiteX5" fmla="*/ 481 w 1564"/>
                    <a:gd name="connsiteY5" fmla="*/ 0 h 5143"/>
                    <a:gd name="connsiteX6" fmla="*/ 481 w 1564"/>
                    <a:gd name="connsiteY6" fmla="*/ 4331 h 5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64" h="5143">
                      <a:moveTo>
                        <a:pt x="481" y="4331"/>
                      </a:moveTo>
                      <a:cubicBezTo>
                        <a:pt x="481" y="5414"/>
                        <a:pt x="481" y="5414"/>
                        <a:pt x="481" y="4331"/>
                      </a:cubicBezTo>
                      <a:cubicBezTo>
                        <a:pt x="481" y="4331"/>
                        <a:pt x="481" y="4331"/>
                        <a:pt x="481" y="4331"/>
                      </a:cubicBezTo>
                      <a:cubicBezTo>
                        <a:pt x="481" y="3248"/>
                        <a:pt x="481" y="1083"/>
                        <a:pt x="481" y="1083"/>
                      </a:cubicBezTo>
                      <a:cubicBezTo>
                        <a:pt x="481" y="1083"/>
                        <a:pt x="1564" y="2166"/>
                        <a:pt x="1564" y="1083"/>
                      </a:cubicBezTo>
                      <a:lnTo>
                        <a:pt x="481" y="0"/>
                      </a:lnTo>
                      <a:cubicBezTo>
                        <a:pt x="-602" y="1083"/>
                        <a:pt x="481" y="3248"/>
                        <a:pt x="481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27" name="Полилиния: фигура 4226">
                  <a:extLst>
                    <a:ext uri="{FF2B5EF4-FFF2-40B4-BE49-F238E27FC236}">
                      <a16:creationId xmlns:a16="http://schemas.microsoft.com/office/drawing/2014/main" id="{553F1191-39FD-3483-095D-E685DFA6D3C5}"/>
                    </a:ext>
                  </a:extLst>
                </p:cNvPr>
                <p:cNvSpPr/>
                <p:nvPr/>
              </p:nvSpPr>
              <p:spPr>
                <a:xfrm>
                  <a:off x="11966776" y="6595844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812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28" name="Полилиния: фигура 4227">
                  <a:extLst>
                    <a:ext uri="{FF2B5EF4-FFF2-40B4-BE49-F238E27FC236}">
                      <a16:creationId xmlns:a16="http://schemas.microsoft.com/office/drawing/2014/main" id="{4B0FF56F-09CE-8F31-98D6-04693632E7F8}"/>
                    </a:ext>
                  </a:extLst>
                </p:cNvPr>
                <p:cNvSpPr/>
                <p:nvPr/>
              </p:nvSpPr>
              <p:spPr>
                <a:xfrm>
                  <a:off x="11967859" y="6595574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29" name="Полилиния: фигура 4228">
                  <a:extLst>
                    <a:ext uri="{FF2B5EF4-FFF2-40B4-BE49-F238E27FC236}">
                      <a16:creationId xmlns:a16="http://schemas.microsoft.com/office/drawing/2014/main" id="{9A25DDFA-A90A-2667-9D69-E8ADD79D3F37}"/>
                    </a:ext>
                  </a:extLst>
                </p:cNvPr>
                <p:cNvSpPr/>
                <p:nvPr/>
              </p:nvSpPr>
              <p:spPr>
                <a:xfrm>
                  <a:off x="11964162" y="6592325"/>
                  <a:ext cx="1843" cy="5414"/>
                </a:xfrm>
                <a:custGeom>
                  <a:avLst/>
                  <a:gdLst>
                    <a:gd name="connsiteX0" fmla="*/ 1531 w 1843"/>
                    <a:gd name="connsiteY0" fmla="*/ 5414 h 5414"/>
                    <a:gd name="connsiteX1" fmla="*/ 1531 w 1843"/>
                    <a:gd name="connsiteY1" fmla="*/ 3248 h 5414"/>
                    <a:gd name="connsiteX2" fmla="*/ 448 w 1843"/>
                    <a:gd name="connsiteY2" fmla="*/ 0 h 5414"/>
                    <a:gd name="connsiteX3" fmla="*/ 448 w 1843"/>
                    <a:gd name="connsiteY3" fmla="*/ 1083 h 5414"/>
                    <a:gd name="connsiteX4" fmla="*/ 1531 w 1843"/>
                    <a:gd name="connsiteY4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43" h="5414">
                      <a:moveTo>
                        <a:pt x="1531" y="5414"/>
                      </a:moveTo>
                      <a:cubicBezTo>
                        <a:pt x="448" y="3248"/>
                        <a:pt x="2614" y="5414"/>
                        <a:pt x="1531" y="3248"/>
                      </a:cubicBezTo>
                      <a:cubicBezTo>
                        <a:pt x="1531" y="3248"/>
                        <a:pt x="448" y="1083"/>
                        <a:pt x="448" y="0"/>
                      </a:cubicBezTo>
                      <a:lnTo>
                        <a:pt x="448" y="1083"/>
                      </a:lnTo>
                      <a:cubicBezTo>
                        <a:pt x="-634" y="2166"/>
                        <a:pt x="448" y="4331"/>
                        <a:pt x="1531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30" name="Полилиния: фигура 4229">
                  <a:extLst>
                    <a:ext uri="{FF2B5EF4-FFF2-40B4-BE49-F238E27FC236}">
                      <a16:creationId xmlns:a16="http://schemas.microsoft.com/office/drawing/2014/main" id="{919DD8B3-CF33-215D-167E-2C325EE41B4C}"/>
                    </a:ext>
                  </a:extLst>
                </p:cNvPr>
                <p:cNvSpPr/>
                <p:nvPr/>
              </p:nvSpPr>
              <p:spPr>
                <a:xfrm>
                  <a:off x="11962445" y="659124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31" name="Полилиния: фигура 4230">
                  <a:extLst>
                    <a:ext uri="{FF2B5EF4-FFF2-40B4-BE49-F238E27FC236}">
                      <a16:creationId xmlns:a16="http://schemas.microsoft.com/office/drawing/2014/main" id="{A818B275-2AD6-00E4-E26F-D593E31654E7}"/>
                    </a:ext>
                  </a:extLst>
                </p:cNvPr>
                <p:cNvSpPr/>
                <p:nvPr/>
              </p:nvSpPr>
              <p:spPr>
                <a:xfrm>
                  <a:off x="11960881" y="6587770"/>
                  <a:ext cx="3729" cy="7804"/>
                </a:xfrm>
                <a:custGeom>
                  <a:avLst/>
                  <a:gdLst>
                    <a:gd name="connsiteX0" fmla="*/ 481 w 3729"/>
                    <a:gd name="connsiteY0" fmla="*/ 7804 h 7804"/>
                    <a:gd name="connsiteX1" fmla="*/ 481 w 3729"/>
                    <a:gd name="connsiteY1" fmla="*/ 6721 h 7804"/>
                    <a:gd name="connsiteX2" fmla="*/ 481 w 3729"/>
                    <a:gd name="connsiteY2" fmla="*/ 5638 h 7804"/>
                    <a:gd name="connsiteX3" fmla="*/ 481 w 3729"/>
                    <a:gd name="connsiteY3" fmla="*/ 7804 h 7804"/>
                    <a:gd name="connsiteX4" fmla="*/ 1564 w 3729"/>
                    <a:gd name="connsiteY4" fmla="*/ 5638 h 7804"/>
                    <a:gd name="connsiteX5" fmla="*/ 1564 w 3729"/>
                    <a:gd name="connsiteY5" fmla="*/ 7804 h 7804"/>
                    <a:gd name="connsiteX6" fmla="*/ 2647 w 3729"/>
                    <a:gd name="connsiteY6" fmla="*/ 5638 h 7804"/>
                    <a:gd name="connsiteX7" fmla="*/ 3730 w 3729"/>
                    <a:gd name="connsiteY7" fmla="*/ 6721 h 7804"/>
                    <a:gd name="connsiteX8" fmla="*/ 2647 w 3729"/>
                    <a:gd name="connsiteY8" fmla="*/ 3473 h 7804"/>
                    <a:gd name="connsiteX9" fmla="*/ 2647 w 3729"/>
                    <a:gd name="connsiteY9" fmla="*/ 3473 h 7804"/>
                    <a:gd name="connsiteX10" fmla="*/ 2647 w 3729"/>
                    <a:gd name="connsiteY10" fmla="*/ 1307 h 7804"/>
                    <a:gd name="connsiteX11" fmla="*/ 481 w 3729"/>
                    <a:gd name="connsiteY11" fmla="*/ 224 h 7804"/>
                    <a:gd name="connsiteX12" fmla="*/ 481 w 3729"/>
                    <a:gd name="connsiteY12" fmla="*/ 7804 h 7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729" h="7804">
                      <a:moveTo>
                        <a:pt x="481" y="7804"/>
                      </a:moveTo>
                      <a:cubicBezTo>
                        <a:pt x="481" y="7804"/>
                        <a:pt x="481" y="6721"/>
                        <a:pt x="481" y="6721"/>
                      </a:cubicBezTo>
                      <a:cubicBezTo>
                        <a:pt x="481" y="5638"/>
                        <a:pt x="481" y="5638"/>
                        <a:pt x="481" y="5638"/>
                      </a:cubicBezTo>
                      <a:cubicBezTo>
                        <a:pt x="481" y="5638"/>
                        <a:pt x="1564" y="6721"/>
                        <a:pt x="481" y="7804"/>
                      </a:cubicBezTo>
                      <a:cubicBezTo>
                        <a:pt x="1564" y="6721"/>
                        <a:pt x="1564" y="5638"/>
                        <a:pt x="1564" y="5638"/>
                      </a:cubicBezTo>
                      <a:cubicBezTo>
                        <a:pt x="2647" y="7804"/>
                        <a:pt x="481" y="5638"/>
                        <a:pt x="1564" y="7804"/>
                      </a:cubicBezTo>
                      <a:cubicBezTo>
                        <a:pt x="1564" y="7804"/>
                        <a:pt x="2647" y="7804"/>
                        <a:pt x="2647" y="5638"/>
                      </a:cubicBezTo>
                      <a:lnTo>
                        <a:pt x="3730" y="6721"/>
                      </a:lnTo>
                      <a:lnTo>
                        <a:pt x="2647" y="3473"/>
                      </a:lnTo>
                      <a:cubicBezTo>
                        <a:pt x="2647" y="2390"/>
                        <a:pt x="2647" y="5638"/>
                        <a:pt x="2647" y="3473"/>
                      </a:cubicBezTo>
                      <a:cubicBezTo>
                        <a:pt x="2647" y="2390"/>
                        <a:pt x="2647" y="2390"/>
                        <a:pt x="2647" y="1307"/>
                      </a:cubicBezTo>
                      <a:cubicBezTo>
                        <a:pt x="2647" y="2390"/>
                        <a:pt x="1564" y="-859"/>
                        <a:pt x="481" y="224"/>
                      </a:cubicBezTo>
                      <a:cubicBezTo>
                        <a:pt x="-602" y="2390"/>
                        <a:pt x="481" y="6721"/>
                        <a:pt x="481" y="78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32" name="Полилиния: фигура 4231">
                  <a:extLst>
                    <a:ext uri="{FF2B5EF4-FFF2-40B4-BE49-F238E27FC236}">
                      <a16:creationId xmlns:a16="http://schemas.microsoft.com/office/drawing/2014/main" id="{05D547F8-BD4D-2497-B5E9-66DB30C37631}"/>
                    </a:ext>
                  </a:extLst>
                </p:cNvPr>
                <p:cNvSpPr/>
                <p:nvPr/>
              </p:nvSpPr>
              <p:spPr>
                <a:xfrm>
                  <a:off x="11960279" y="6591242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33" name="Полилиния: фигура 4232">
                  <a:extLst>
                    <a:ext uri="{FF2B5EF4-FFF2-40B4-BE49-F238E27FC236}">
                      <a16:creationId xmlns:a16="http://schemas.microsoft.com/office/drawing/2014/main" id="{9767166A-2FBB-1148-3BD1-0898B4566AF4}"/>
                    </a:ext>
                  </a:extLst>
                </p:cNvPr>
                <p:cNvSpPr/>
                <p:nvPr/>
              </p:nvSpPr>
              <p:spPr>
                <a:xfrm>
                  <a:off x="11957031" y="6590919"/>
                  <a:ext cx="2977" cy="6186"/>
                </a:xfrm>
                <a:custGeom>
                  <a:avLst/>
                  <a:gdLst>
                    <a:gd name="connsiteX0" fmla="*/ 2165 w 2977"/>
                    <a:gd name="connsiteY0" fmla="*/ 5738 h 6186"/>
                    <a:gd name="connsiteX1" fmla="*/ 2165 w 2977"/>
                    <a:gd name="connsiteY1" fmla="*/ 3572 h 6186"/>
                    <a:gd name="connsiteX2" fmla="*/ 2165 w 2977"/>
                    <a:gd name="connsiteY2" fmla="*/ 5738 h 6186"/>
                    <a:gd name="connsiteX3" fmla="*/ 2165 w 2977"/>
                    <a:gd name="connsiteY3" fmla="*/ 2489 h 6186"/>
                    <a:gd name="connsiteX4" fmla="*/ 1083 w 2977"/>
                    <a:gd name="connsiteY4" fmla="*/ 3572 h 6186"/>
                    <a:gd name="connsiteX5" fmla="*/ 0 w 2977"/>
                    <a:gd name="connsiteY5" fmla="*/ 324 h 6186"/>
                    <a:gd name="connsiteX6" fmla="*/ 1083 w 2977"/>
                    <a:gd name="connsiteY6" fmla="*/ 1407 h 6186"/>
                    <a:gd name="connsiteX7" fmla="*/ 0 w 2977"/>
                    <a:gd name="connsiteY7" fmla="*/ 2489 h 6186"/>
                    <a:gd name="connsiteX8" fmla="*/ 0 w 2977"/>
                    <a:gd name="connsiteY8" fmla="*/ 3572 h 6186"/>
                    <a:gd name="connsiteX9" fmla="*/ 0 w 2977"/>
                    <a:gd name="connsiteY9" fmla="*/ 4655 h 6186"/>
                    <a:gd name="connsiteX10" fmla="*/ 2165 w 2977"/>
                    <a:gd name="connsiteY10" fmla="*/ 5738 h 6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977" h="6186">
                      <a:moveTo>
                        <a:pt x="2165" y="5738"/>
                      </a:moveTo>
                      <a:lnTo>
                        <a:pt x="2165" y="3572"/>
                      </a:lnTo>
                      <a:cubicBezTo>
                        <a:pt x="3248" y="4655"/>
                        <a:pt x="3248" y="4655"/>
                        <a:pt x="2165" y="5738"/>
                      </a:cubicBezTo>
                      <a:cubicBezTo>
                        <a:pt x="3248" y="4655"/>
                        <a:pt x="3248" y="3572"/>
                        <a:pt x="2165" y="2489"/>
                      </a:cubicBezTo>
                      <a:cubicBezTo>
                        <a:pt x="1083" y="324"/>
                        <a:pt x="1083" y="3572"/>
                        <a:pt x="1083" y="3572"/>
                      </a:cubicBezTo>
                      <a:cubicBezTo>
                        <a:pt x="0" y="2489"/>
                        <a:pt x="1083" y="2489"/>
                        <a:pt x="0" y="324"/>
                      </a:cubicBezTo>
                      <a:cubicBezTo>
                        <a:pt x="0" y="324"/>
                        <a:pt x="0" y="1407"/>
                        <a:pt x="1083" y="1407"/>
                      </a:cubicBezTo>
                      <a:cubicBezTo>
                        <a:pt x="0" y="-1842"/>
                        <a:pt x="0" y="1407"/>
                        <a:pt x="0" y="2489"/>
                      </a:cubicBezTo>
                      <a:cubicBezTo>
                        <a:pt x="0" y="2489"/>
                        <a:pt x="0" y="3572"/>
                        <a:pt x="0" y="3572"/>
                      </a:cubicBezTo>
                      <a:lnTo>
                        <a:pt x="0" y="4655"/>
                      </a:lnTo>
                      <a:cubicBezTo>
                        <a:pt x="1083" y="5738"/>
                        <a:pt x="2165" y="6821"/>
                        <a:pt x="2165" y="573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34" name="Полилиния: фигура 4233">
                  <a:extLst>
                    <a:ext uri="{FF2B5EF4-FFF2-40B4-BE49-F238E27FC236}">
                      <a16:creationId xmlns:a16="http://schemas.microsoft.com/office/drawing/2014/main" id="{EBECB1BA-AB6D-C44A-660E-4D3ED339E12E}"/>
                    </a:ext>
                  </a:extLst>
                </p:cNvPr>
                <p:cNvSpPr/>
                <p:nvPr/>
              </p:nvSpPr>
              <p:spPr>
                <a:xfrm>
                  <a:off x="11960550" y="6596657"/>
                  <a:ext cx="812" cy="481"/>
                </a:xfrm>
                <a:custGeom>
                  <a:avLst/>
                  <a:gdLst>
                    <a:gd name="connsiteX0" fmla="*/ 812 w 812"/>
                    <a:gd name="connsiteY0" fmla="*/ 0 h 481"/>
                    <a:gd name="connsiteX1" fmla="*/ 812 w 812"/>
                    <a:gd name="connsiteY1" fmla="*/ 0 h 481"/>
                    <a:gd name="connsiteX2" fmla="*/ 812 w 812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481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1083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35" name="Полилиния: фигура 4234">
                  <a:extLst>
                    <a:ext uri="{FF2B5EF4-FFF2-40B4-BE49-F238E27FC236}">
                      <a16:creationId xmlns:a16="http://schemas.microsoft.com/office/drawing/2014/main" id="{7817A77E-453E-8E92-D0A9-65B9A41DAF92}"/>
                    </a:ext>
                  </a:extLst>
                </p:cNvPr>
                <p:cNvSpPr/>
                <p:nvPr/>
              </p:nvSpPr>
              <p:spPr>
                <a:xfrm>
                  <a:off x="11957031" y="6593408"/>
                  <a:ext cx="812" cy="10828"/>
                </a:xfrm>
                <a:custGeom>
                  <a:avLst/>
                  <a:gdLst>
                    <a:gd name="connsiteX0" fmla="*/ 0 w 812"/>
                    <a:gd name="connsiteY0" fmla="*/ 0 h 10828"/>
                    <a:gd name="connsiteX1" fmla="*/ 0 w 812"/>
                    <a:gd name="connsiteY1" fmla="*/ 0 h 10828"/>
                    <a:gd name="connsiteX2" fmla="*/ 0 w 812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8">
                      <a:moveTo>
                        <a:pt x="0" y="0"/>
                      </a:moveTo>
                      <a:cubicBezTo>
                        <a:pt x="1083" y="0"/>
                        <a:pt x="1083" y="0"/>
                        <a:pt x="0" y="0"/>
                      </a:cubicBezTo>
                      <a:cubicBezTo>
                        <a:pt x="1083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36" name="Полилиния: фигура 4235">
                  <a:extLst>
                    <a:ext uri="{FF2B5EF4-FFF2-40B4-BE49-F238E27FC236}">
                      <a16:creationId xmlns:a16="http://schemas.microsoft.com/office/drawing/2014/main" id="{A06029ED-F0BF-E584-8329-CA52C95032E1}"/>
                    </a:ext>
                  </a:extLst>
                </p:cNvPr>
                <p:cNvSpPr/>
                <p:nvPr/>
              </p:nvSpPr>
              <p:spPr>
                <a:xfrm>
                  <a:off x="11958114" y="65966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37" name="Полилиния: фигура 4236">
                  <a:extLst>
                    <a:ext uri="{FF2B5EF4-FFF2-40B4-BE49-F238E27FC236}">
                      <a16:creationId xmlns:a16="http://schemas.microsoft.com/office/drawing/2014/main" id="{971E0496-B2DC-3795-C724-613D95495DFC}"/>
                    </a:ext>
                  </a:extLst>
                </p:cNvPr>
                <p:cNvSpPr/>
                <p:nvPr/>
              </p:nvSpPr>
              <p:spPr>
                <a:xfrm>
                  <a:off x="11939705" y="6591242"/>
                  <a:ext cx="17806" cy="7579"/>
                </a:xfrm>
                <a:custGeom>
                  <a:avLst/>
                  <a:gdLst>
                    <a:gd name="connsiteX0" fmla="*/ 1083 w 17806"/>
                    <a:gd name="connsiteY0" fmla="*/ 1083 h 7579"/>
                    <a:gd name="connsiteX1" fmla="*/ 1083 w 17806"/>
                    <a:gd name="connsiteY1" fmla="*/ 2166 h 7579"/>
                    <a:gd name="connsiteX2" fmla="*/ 0 w 17806"/>
                    <a:gd name="connsiteY2" fmla="*/ 4331 h 7579"/>
                    <a:gd name="connsiteX3" fmla="*/ 0 w 17806"/>
                    <a:gd name="connsiteY3" fmla="*/ 7580 h 7579"/>
                    <a:gd name="connsiteX4" fmla="*/ 1083 w 17806"/>
                    <a:gd name="connsiteY4" fmla="*/ 6497 h 7579"/>
                    <a:gd name="connsiteX5" fmla="*/ 1083 w 17806"/>
                    <a:gd name="connsiteY5" fmla="*/ 7580 h 7579"/>
                    <a:gd name="connsiteX6" fmla="*/ 3248 w 17806"/>
                    <a:gd name="connsiteY6" fmla="*/ 6497 h 7579"/>
                    <a:gd name="connsiteX7" fmla="*/ 5414 w 17806"/>
                    <a:gd name="connsiteY7" fmla="*/ 5414 h 7579"/>
                    <a:gd name="connsiteX8" fmla="*/ 12994 w 17806"/>
                    <a:gd name="connsiteY8" fmla="*/ 6497 h 7579"/>
                    <a:gd name="connsiteX9" fmla="*/ 12994 w 17806"/>
                    <a:gd name="connsiteY9" fmla="*/ 3249 h 7579"/>
                    <a:gd name="connsiteX10" fmla="*/ 14077 w 17806"/>
                    <a:gd name="connsiteY10" fmla="*/ 5414 h 7579"/>
                    <a:gd name="connsiteX11" fmla="*/ 14077 w 17806"/>
                    <a:gd name="connsiteY11" fmla="*/ 5414 h 7579"/>
                    <a:gd name="connsiteX12" fmla="*/ 16243 w 17806"/>
                    <a:gd name="connsiteY12" fmla="*/ 6497 h 7579"/>
                    <a:gd name="connsiteX13" fmla="*/ 16243 w 17806"/>
                    <a:gd name="connsiteY13" fmla="*/ 3249 h 7579"/>
                    <a:gd name="connsiteX14" fmla="*/ 17326 w 17806"/>
                    <a:gd name="connsiteY14" fmla="*/ 6497 h 7579"/>
                    <a:gd name="connsiteX15" fmla="*/ 17326 w 17806"/>
                    <a:gd name="connsiteY15" fmla="*/ 4331 h 7579"/>
                    <a:gd name="connsiteX16" fmla="*/ 16243 w 17806"/>
                    <a:gd name="connsiteY16" fmla="*/ 2166 h 7579"/>
                    <a:gd name="connsiteX17" fmla="*/ 16243 w 17806"/>
                    <a:gd name="connsiteY17" fmla="*/ 1083 h 7579"/>
                    <a:gd name="connsiteX18" fmla="*/ 11911 w 17806"/>
                    <a:gd name="connsiteY18" fmla="*/ 5414 h 7579"/>
                    <a:gd name="connsiteX19" fmla="*/ 11911 w 17806"/>
                    <a:gd name="connsiteY19" fmla="*/ 3249 h 7579"/>
                    <a:gd name="connsiteX20" fmla="*/ 8663 w 17806"/>
                    <a:gd name="connsiteY20" fmla="*/ 2166 h 7579"/>
                    <a:gd name="connsiteX21" fmla="*/ 7580 w 17806"/>
                    <a:gd name="connsiteY21" fmla="*/ 5414 h 7579"/>
                    <a:gd name="connsiteX22" fmla="*/ 7580 w 17806"/>
                    <a:gd name="connsiteY22" fmla="*/ 4331 h 7579"/>
                    <a:gd name="connsiteX23" fmla="*/ 7580 w 17806"/>
                    <a:gd name="connsiteY23" fmla="*/ 5414 h 7579"/>
                    <a:gd name="connsiteX24" fmla="*/ 6497 w 17806"/>
                    <a:gd name="connsiteY24" fmla="*/ 3249 h 7579"/>
                    <a:gd name="connsiteX25" fmla="*/ 6497 w 17806"/>
                    <a:gd name="connsiteY25" fmla="*/ 6497 h 7579"/>
                    <a:gd name="connsiteX26" fmla="*/ 5414 w 17806"/>
                    <a:gd name="connsiteY26" fmla="*/ 2166 h 7579"/>
                    <a:gd name="connsiteX27" fmla="*/ 5414 w 17806"/>
                    <a:gd name="connsiteY27" fmla="*/ 4331 h 7579"/>
                    <a:gd name="connsiteX28" fmla="*/ 5414 w 17806"/>
                    <a:gd name="connsiteY28" fmla="*/ 5414 h 7579"/>
                    <a:gd name="connsiteX29" fmla="*/ 5414 w 17806"/>
                    <a:gd name="connsiteY29" fmla="*/ 2166 h 7579"/>
                    <a:gd name="connsiteX30" fmla="*/ 4331 w 17806"/>
                    <a:gd name="connsiteY30" fmla="*/ 4331 h 7579"/>
                    <a:gd name="connsiteX31" fmla="*/ 4331 w 17806"/>
                    <a:gd name="connsiteY31" fmla="*/ 5414 h 7579"/>
                    <a:gd name="connsiteX32" fmla="*/ 2166 w 17806"/>
                    <a:gd name="connsiteY32" fmla="*/ 4331 h 7579"/>
                    <a:gd name="connsiteX33" fmla="*/ 3248 w 17806"/>
                    <a:gd name="connsiteY33" fmla="*/ 1083 h 7579"/>
                    <a:gd name="connsiteX34" fmla="*/ 3248 w 17806"/>
                    <a:gd name="connsiteY34" fmla="*/ 0 h 7579"/>
                    <a:gd name="connsiteX35" fmla="*/ 2166 w 17806"/>
                    <a:gd name="connsiteY35" fmla="*/ 3249 h 7579"/>
                    <a:gd name="connsiteX36" fmla="*/ 1083 w 17806"/>
                    <a:gd name="connsiteY36" fmla="*/ 1083 h 7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7806" h="7579">
                      <a:moveTo>
                        <a:pt x="1083" y="1083"/>
                      </a:moveTo>
                      <a:cubicBezTo>
                        <a:pt x="1083" y="2166"/>
                        <a:pt x="1083" y="2166"/>
                        <a:pt x="1083" y="2166"/>
                      </a:cubicBezTo>
                      <a:cubicBezTo>
                        <a:pt x="1083" y="3249"/>
                        <a:pt x="0" y="3249"/>
                        <a:pt x="0" y="4331"/>
                      </a:cubicBezTo>
                      <a:cubicBezTo>
                        <a:pt x="0" y="5414"/>
                        <a:pt x="0" y="6497"/>
                        <a:pt x="0" y="7580"/>
                      </a:cubicBezTo>
                      <a:cubicBezTo>
                        <a:pt x="1083" y="7580"/>
                        <a:pt x="1083" y="6497"/>
                        <a:pt x="1083" y="6497"/>
                      </a:cubicBezTo>
                      <a:cubicBezTo>
                        <a:pt x="1083" y="6497"/>
                        <a:pt x="1083" y="7580"/>
                        <a:pt x="1083" y="7580"/>
                      </a:cubicBezTo>
                      <a:cubicBezTo>
                        <a:pt x="2166" y="6497"/>
                        <a:pt x="3248" y="5414"/>
                        <a:pt x="3248" y="6497"/>
                      </a:cubicBezTo>
                      <a:cubicBezTo>
                        <a:pt x="4331" y="7580"/>
                        <a:pt x="4331" y="6497"/>
                        <a:pt x="5414" y="5414"/>
                      </a:cubicBezTo>
                      <a:cubicBezTo>
                        <a:pt x="7580" y="6497"/>
                        <a:pt x="9746" y="5414"/>
                        <a:pt x="12994" y="6497"/>
                      </a:cubicBezTo>
                      <a:lnTo>
                        <a:pt x="12994" y="3249"/>
                      </a:lnTo>
                      <a:cubicBezTo>
                        <a:pt x="12994" y="4331"/>
                        <a:pt x="14077" y="3249"/>
                        <a:pt x="14077" y="5414"/>
                      </a:cubicBezTo>
                      <a:cubicBezTo>
                        <a:pt x="14077" y="5414"/>
                        <a:pt x="14077" y="5414"/>
                        <a:pt x="14077" y="5414"/>
                      </a:cubicBezTo>
                      <a:cubicBezTo>
                        <a:pt x="15160" y="7580"/>
                        <a:pt x="15160" y="5414"/>
                        <a:pt x="16243" y="6497"/>
                      </a:cubicBezTo>
                      <a:cubicBezTo>
                        <a:pt x="16243" y="6497"/>
                        <a:pt x="16243" y="3249"/>
                        <a:pt x="16243" y="3249"/>
                      </a:cubicBezTo>
                      <a:cubicBezTo>
                        <a:pt x="16243" y="6497"/>
                        <a:pt x="17326" y="3249"/>
                        <a:pt x="17326" y="6497"/>
                      </a:cubicBezTo>
                      <a:cubicBezTo>
                        <a:pt x="18408" y="7580"/>
                        <a:pt x="17326" y="4331"/>
                        <a:pt x="17326" y="4331"/>
                      </a:cubicBezTo>
                      <a:cubicBezTo>
                        <a:pt x="17326" y="2166"/>
                        <a:pt x="16243" y="3249"/>
                        <a:pt x="16243" y="2166"/>
                      </a:cubicBezTo>
                      <a:cubicBezTo>
                        <a:pt x="16243" y="1083"/>
                        <a:pt x="17326" y="3249"/>
                        <a:pt x="16243" y="1083"/>
                      </a:cubicBezTo>
                      <a:cubicBezTo>
                        <a:pt x="15160" y="0"/>
                        <a:pt x="14077" y="4331"/>
                        <a:pt x="11911" y="5414"/>
                      </a:cubicBezTo>
                      <a:lnTo>
                        <a:pt x="11911" y="3249"/>
                      </a:lnTo>
                      <a:cubicBezTo>
                        <a:pt x="10828" y="4331"/>
                        <a:pt x="9746" y="4331"/>
                        <a:pt x="8663" y="2166"/>
                      </a:cubicBezTo>
                      <a:cubicBezTo>
                        <a:pt x="8663" y="3249"/>
                        <a:pt x="7580" y="1083"/>
                        <a:pt x="7580" y="5414"/>
                      </a:cubicBezTo>
                      <a:cubicBezTo>
                        <a:pt x="7580" y="4331"/>
                        <a:pt x="7580" y="4331"/>
                        <a:pt x="7580" y="4331"/>
                      </a:cubicBezTo>
                      <a:lnTo>
                        <a:pt x="7580" y="5414"/>
                      </a:lnTo>
                      <a:cubicBezTo>
                        <a:pt x="7580" y="5414"/>
                        <a:pt x="7580" y="3249"/>
                        <a:pt x="6497" y="3249"/>
                      </a:cubicBezTo>
                      <a:cubicBezTo>
                        <a:pt x="6497" y="4331"/>
                        <a:pt x="6497" y="5414"/>
                        <a:pt x="6497" y="6497"/>
                      </a:cubicBezTo>
                      <a:cubicBezTo>
                        <a:pt x="5414" y="4331"/>
                        <a:pt x="5414" y="3249"/>
                        <a:pt x="5414" y="2166"/>
                      </a:cubicBezTo>
                      <a:cubicBezTo>
                        <a:pt x="5414" y="2166"/>
                        <a:pt x="5414" y="3249"/>
                        <a:pt x="5414" y="4331"/>
                      </a:cubicBezTo>
                      <a:cubicBezTo>
                        <a:pt x="5414" y="3249"/>
                        <a:pt x="5414" y="5414"/>
                        <a:pt x="5414" y="5414"/>
                      </a:cubicBezTo>
                      <a:cubicBezTo>
                        <a:pt x="5414" y="5414"/>
                        <a:pt x="5414" y="3249"/>
                        <a:pt x="5414" y="2166"/>
                      </a:cubicBezTo>
                      <a:cubicBezTo>
                        <a:pt x="4331" y="1083"/>
                        <a:pt x="4331" y="5414"/>
                        <a:pt x="4331" y="4331"/>
                      </a:cubicBezTo>
                      <a:lnTo>
                        <a:pt x="4331" y="5414"/>
                      </a:lnTo>
                      <a:cubicBezTo>
                        <a:pt x="3248" y="5414"/>
                        <a:pt x="3248" y="4331"/>
                        <a:pt x="2166" y="4331"/>
                      </a:cubicBezTo>
                      <a:cubicBezTo>
                        <a:pt x="2166" y="2166"/>
                        <a:pt x="3248" y="2166"/>
                        <a:pt x="3248" y="1083"/>
                      </a:cubicBezTo>
                      <a:cubicBezTo>
                        <a:pt x="3248" y="1083"/>
                        <a:pt x="3248" y="0"/>
                        <a:pt x="3248" y="0"/>
                      </a:cubicBezTo>
                      <a:cubicBezTo>
                        <a:pt x="3248" y="1083"/>
                        <a:pt x="2166" y="2166"/>
                        <a:pt x="2166" y="3249"/>
                      </a:cubicBezTo>
                      <a:cubicBezTo>
                        <a:pt x="2166" y="1083"/>
                        <a:pt x="1083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38" name="Полилиния: фигура 4237">
                  <a:extLst>
                    <a:ext uri="{FF2B5EF4-FFF2-40B4-BE49-F238E27FC236}">
                      <a16:creationId xmlns:a16="http://schemas.microsoft.com/office/drawing/2014/main" id="{262483C4-D1B9-DCCF-D5C4-9F451F505056}"/>
                    </a:ext>
                  </a:extLst>
                </p:cNvPr>
                <p:cNvSpPr/>
                <p:nvPr/>
              </p:nvSpPr>
              <p:spPr>
                <a:xfrm>
                  <a:off x="11942954" y="659043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812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39" name="Полилиния: фигура 4238">
                  <a:extLst>
                    <a:ext uri="{FF2B5EF4-FFF2-40B4-BE49-F238E27FC236}">
                      <a16:creationId xmlns:a16="http://schemas.microsoft.com/office/drawing/2014/main" id="{FE9212FF-2C2A-E10A-194A-4F40420CEDDC}"/>
                    </a:ext>
                  </a:extLst>
                </p:cNvPr>
                <p:cNvSpPr/>
                <p:nvPr/>
              </p:nvSpPr>
              <p:spPr>
                <a:xfrm>
                  <a:off x="11940788" y="65923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40" name="Полилиния: фигура 4239">
                  <a:extLst>
                    <a:ext uri="{FF2B5EF4-FFF2-40B4-BE49-F238E27FC236}">
                      <a16:creationId xmlns:a16="http://schemas.microsoft.com/office/drawing/2014/main" id="{3FB2EB72-8A90-E5BD-AE3F-0B2977261C80}"/>
                    </a:ext>
                  </a:extLst>
                </p:cNvPr>
                <p:cNvSpPr/>
                <p:nvPr/>
              </p:nvSpPr>
              <p:spPr>
                <a:xfrm>
                  <a:off x="11944037" y="659774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41" name="Полилиния: фигура 4240">
                  <a:extLst>
                    <a:ext uri="{FF2B5EF4-FFF2-40B4-BE49-F238E27FC236}">
                      <a16:creationId xmlns:a16="http://schemas.microsoft.com/office/drawing/2014/main" id="{4432A13C-74D9-1B90-766A-1B094D859861}"/>
                    </a:ext>
                  </a:extLst>
                </p:cNvPr>
                <p:cNvSpPr/>
                <p:nvPr/>
              </p:nvSpPr>
              <p:spPr>
                <a:xfrm>
                  <a:off x="11945120" y="6591242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0 h 2165"/>
                    <a:gd name="connsiteX1" fmla="*/ 0 w 10828"/>
                    <a:gd name="connsiteY1" fmla="*/ 2166 h 2165"/>
                    <a:gd name="connsiteX2" fmla="*/ 0 w 10828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2166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42" name="Полилиния: фигура 4241">
                  <a:extLst>
                    <a:ext uri="{FF2B5EF4-FFF2-40B4-BE49-F238E27FC236}">
                      <a16:creationId xmlns:a16="http://schemas.microsoft.com/office/drawing/2014/main" id="{5524BA0F-18EE-BEE0-C309-359F978A2F9A}"/>
                    </a:ext>
                  </a:extLst>
                </p:cNvPr>
                <p:cNvSpPr/>
                <p:nvPr/>
              </p:nvSpPr>
              <p:spPr>
                <a:xfrm>
                  <a:off x="11949451" y="6591242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43" name="Полилиния: фигура 4242">
                  <a:extLst>
                    <a:ext uri="{FF2B5EF4-FFF2-40B4-BE49-F238E27FC236}">
                      <a16:creationId xmlns:a16="http://schemas.microsoft.com/office/drawing/2014/main" id="{B8033EDF-E975-A0CE-8B11-B65A9F1D9FAD}"/>
                    </a:ext>
                  </a:extLst>
                </p:cNvPr>
                <p:cNvSpPr/>
                <p:nvPr/>
              </p:nvSpPr>
              <p:spPr>
                <a:xfrm>
                  <a:off x="11940788" y="6590159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1083 w 1082"/>
                    <a:gd name="connsiteY1" fmla="*/ 1083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1083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44" name="Полилиния: фигура 4243">
                  <a:extLst>
                    <a:ext uri="{FF2B5EF4-FFF2-40B4-BE49-F238E27FC236}">
                      <a16:creationId xmlns:a16="http://schemas.microsoft.com/office/drawing/2014/main" id="{772EEA09-7035-A46A-8AFF-BE0A589E55FA}"/>
                    </a:ext>
                  </a:extLst>
                </p:cNvPr>
                <p:cNvSpPr/>
                <p:nvPr/>
              </p:nvSpPr>
              <p:spPr>
                <a:xfrm>
                  <a:off x="11929960" y="6591597"/>
                  <a:ext cx="9745" cy="7496"/>
                </a:xfrm>
                <a:custGeom>
                  <a:avLst/>
                  <a:gdLst>
                    <a:gd name="connsiteX0" fmla="*/ 0 w 9745"/>
                    <a:gd name="connsiteY0" fmla="*/ 6143 h 7496"/>
                    <a:gd name="connsiteX1" fmla="*/ 1083 w 9745"/>
                    <a:gd name="connsiteY1" fmla="*/ 7226 h 7496"/>
                    <a:gd name="connsiteX2" fmla="*/ 3248 w 9745"/>
                    <a:gd name="connsiteY2" fmla="*/ 2894 h 7496"/>
                    <a:gd name="connsiteX3" fmla="*/ 2165 w 9745"/>
                    <a:gd name="connsiteY3" fmla="*/ 7226 h 7496"/>
                    <a:gd name="connsiteX4" fmla="*/ 5414 w 9745"/>
                    <a:gd name="connsiteY4" fmla="*/ 5060 h 7496"/>
                    <a:gd name="connsiteX5" fmla="*/ 5414 w 9745"/>
                    <a:gd name="connsiteY5" fmla="*/ 7226 h 7496"/>
                    <a:gd name="connsiteX6" fmla="*/ 7580 w 9745"/>
                    <a:gd name="connsiteY6" fmla="*/ 2894 h 7496"/>
                    <a:gd name="connsiteX7" fmla="*/ 7580 w 9745"/>
                    <a:gd name="connsiteY7" fmla="*/ 7226 h 7496"/>
                    <a:gd name="connsiteX8" fmla="*/ 7580 w 9745"/>
                    <a:gd name="connsiteY8" fmla="*/ 7226 h 7496"/>
                    <a:gd name="connsiteX9" fmla="*/ 9746 w 9745"/>
                    <a:gd name="connsiteY9" fmla="*/ 6143 h 7496"/>
                    <a:gd name="connsiteX10" fmla="*/ 9746 w 9745"/>
                    <a:gd name="connsiteY10" fmla="*/ 3977 h 7496"/>
                    <a:gd name="connsiteX11" fmla="*/ 9746 w 9745"/>
                    <a:gd name="connsiteY11" fmla="*/ 1811 h 7496"/>
                    <a:gd name="connsiteX12" fmla="*/ 8663 w 9745"/>
                    <a:gd name="connsiteY12" fmla="*/ 3977 h 7496"/>
                    <a:gd name="connsiteX13" fmla="*/ 8663 w 9745"/>
                    <a:gd name="connsiteY13" fmla="*/ 1811 h 7496"/>
                    <a:gd name="connsiteX14" fmla="*/ 8663 w 9745"/>
                    <a:gd name="connsiteY14" fmla="*/ 2894 h 7496"/>
                    <a:gd name="connsiteX15" fmla="*/ 8663 w 9745"/>
                    <a:gd name="connsiteY15" fmla="*/ 729 h 7496"/>
                    <a:gd name="connsiteX16" fmla="*/ 7580 w 9745"/>
                    <a:gd name="connsiteY16" fmla="*/ 1811 h 7496"/>
                    <a:gd name="connsiteX17" fmla="*/ 7580 w 9745"/>
                    <a:gd name="connsiteY17" fmla="*/ 1811 h 7496"/>
                    <a:gd name="connsiteX18" fmla="*/ 6497 w 9745"/>
                    <a:gd name="connsiteY18" fmla="*/ 3977 h 7496"/>
                    <a:gd name="connsiteX19" fmla="*/ 6497 w 9745"/>
                    <a:gd name="connsiteY19" fmla="*/ 1811 h 7496"/>
                    <a:gd name="connsiteX20" fmla="*/ 6497 w 9745"/>
                    <a:gd name="connsiteY20" fmla="*/ 2894 h 7496"/>
                    <a:gd name="connsiteX21" fmla="*/ 4331 w 9745"/>
                    <a:gd name="connsiteY21" fmla="*/ 729 h 7496"/>
                    <a:gd name="connsiteX22" fmla="*/ 4331 w 9745"/>
                    <a:gd name="connsiteY22" fmla="*/ 1811 h 7496"/>
                    <a:gd name="connsiteX23" fmla="*/ 5414 w 9745"/>
                    <a:gd name="connsiteY23" fmla="*/ 729 h 7496"/>
                    <a:gd name="connsiteX24" fmla="*/ 4331 w 9745"/>
                    <a:gd name="connsiteY24" fmla="*/ 5060 h 7496"/>
                    <a:gd name="connsiteX25" fmla="*/ 3248 w 9745"/>
                    <a:gd name="connsiteY25" fmla="*/ 1811 h 7496"/>
                    <a:gd name="connsiteX26" fmla="*/ 2165 w 9745"/>
                    <a:gd name="connsiteY26" fmla="*/ 1811 h 7496"/>
                    <a:gd name="connsiteX27" fmla="*/ 2165 w 9745"/>
                    <a:gd name="connsiteY27" fmla="*/ 729 h 7496"/>
                    <a:gd name="connsiteX28" fmla="*/ 1083 w 9745"/>
                    <a:gd name="connsiteY28" fmla="*/ 1811 h 7496"/>
                    <a:gd name="connsiteX29" fmla="*/ 1083 w 9745"/>
                    <a:gd name="connsiteY29" fmla="*/ 2894 h 7496"/>
                    <a:gd name="connsiteX30" fmla="*/ 0 w 9745"/>
                    <a:gd name="connsiteY30" fmla="*/ 3977 h 7496"/>
                    <a:gd name="connsiteX31" fmla="*/ 0 w 9745"/>
                    <a:gd name="connsiteY31" fmla="*/ 2894 h 7496"/>
                    <a:gd name="connsiteX32" fmla="*/ 0 w 9745"/>
                    <a:gd name="connsiteY32" fmla="*/ 6143 h 7496"/>
                    <a:gd name="connsiteX33" fmla="*/ 1083 w 9745"/>
                    <a:gd name="connsiteY33" fmla="*/ 3977 h 7496"/>
                    <a:gd name="connsiteX34" fmla="*/ 0 w 9745"/>
                    <a:gd name="connsiteY34" fmla="*/ 6143 h 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9745" h="7496">
                      <a:moveTo>
                        <a:pt x="0" y="6143"/>
                      </a:moveTo>
                      <a:cubicBezTo>
                        <a:pt x="0" y="8308"/>
                        <a:pt x="1083" y="7226"/>
                        <a:pt x="1083" y="7226"/>
                      </a:cubicBezTo>
                      <a:cubicBezTo>
                        <a:pt x="2165" y="6143"/>
                        <a:pt x="2165" y="2894"/>
                        <a:pt x="3248" y="2894"/>
                      </a:cubicBezTo>
                      <a:lnTo>
                        <a:pt x="2165" y="7226"/>
                      </a:lnTo>
                      <a:cubicBezTo>
                        <a:pt x="3248" y="7226"/>
                        <a:pt x="4331" y="8308"/>
                        <a:pt x="5414" y="5060"/>
                      </a:cubicBezTo>
                      <a:cubicBezTo>
                        <a:pt x="5414" y="5060"/>
                        <a:pt x="5414" y="6143"/>
                        <a:pt x="5414" y="7226"/>
                      </a:cubicBezTo>
                      <a:cubicBezTo>
                        <a:pt x="6497" y="7226"/>
                        <a:pt x="6497" y="1811"/>
                        <a:pt x="7580" y="2894"/>
                      </a:cubicBezTo>
                      <a:cubicBezTo>
                        <a:pt x="6497" y="5060"/>
                        <a:pt x="7580" y="5060"/>
                        <a:pt x="7580" y="7226"/>
                      </a:cubicBezTo>
                      <a:lnTo>
                        <a:pt x="7580" y="7226"/>
                      </a:lnTo>
                      <a:cubicBezTo>
                        <a:pt x="8663" y="7226"/>
                        <a:pt x="8663" y="6143"/>
                        <a:pt x="9746" y="6143"/>
                      </a:cubicBezTo>
                      <a:cubicBezTo>
                        <a:pt x="9746" y="5060"/>
                        <a:pt x="9746" y="3977"/>
                        <a:pt x="9746" y="3977"/>
                      </a:cubicBezTo>
                      <a:cubicBezTo>
                        <a:pt x="9746" y="3977"/>
                        <a:pt x="9746" y="2894"/>
                        <a:pt x="9746" y="1811"/>
                      </a:cubicBezTo>
                      <a:cubicBezTo>
                        <a:pt x="8663" y="2894"/>
                        <a:pt x="8663" y="1811"/>
                        <a:pt x="8663" y="3977"/>
                      </a:cubicBezTo>
                      <a:cubicBezTo>
                        <a:pt x="8663" y="2894"/>
                        <a:pt x="8663" y="3977"/>
                        <a:pt x="8663" y="1811"/>
                      </a:cubicBezTo>
                      <a:lnTo>
                        <a:pt x="8663" y="2894"/>
                      </a:lnTo>
                      <a:cubicBezTo>
                        <a:pt x="8663" y="2894"/>
                        <a:pt x="8663" y="1811"/>
                        <a:pt x="8663" y="729"/>
                      </a:cubicBezTo>
                      <a:cubicBezTo>
                        <a:pt x="8663" y="1811"/>
                        <a:pt x="7580" y="1811"/>
                        <a:pt x="7580" y="1811"/>
                      </a:cubicBezTo>
                      <a:lnTo>
                        <a:pt x="7580" y="1811"/>
                      </a:lnTo>
                      <a:cubicBezTo>
                        <a:pt x="7580" y="1811"/>
                        <a:pt x="6497" y="1811"/>
                        <a:pt x="6497" y="3977"/>
                      </a:cubicBezTo>
                      <a:lnTo>
                        <a:pt x="6497" y="1811"/>
                      </a:lnTo>
                      <a:lnTo>
                        <a:pt x="6497" y="2894"/>
                      </a:lnTo>
                      <a:cubicBezTo>
                        <a:pt x="5414" y="1811"/>
                        <a:pt x="6497" y="-1437"/>
                        <a:pt x="4331" y="729"/>
                      </a:cubicBezTo>
                      <a:cubicBezTo>
                        <a:pt x="4331" y="729"/>
                        <a:pt x="4331" y="1811"/>
                        <a:pt x="4331" y="1811"/>
                      </a:cubicBezTo>
                      <a:cubicBezTo>
                        <a:pt x="4331" y="2894"/>
                        <a:pt x="5414" y="729"/>
                        <a:pt x="5414" y="729"/>
                      </a:cubicBezTo>
                      <a:cubicBezTo>
                        <a:pt x="5414" y="1811"/>
                        <a:pt x="4331" y="3977"/>
                        <a:pt x="4331" y="5060"/>
                      </a:cubicBezTo>
                      <a:cubicBezTo>
                        <a:pt x="4331" y="2894"/>
                        <a:pt x="3248" y="5060"/>
                        <a:pt x="3248" y="1811"/>
                      </a:cubicBezTo>
                      <a:cubicBezTo>
                        <a:pt x="2165" y="1811"/>
                        <a:pt x="2165" y="2894"/>
                        <a:pt x="2165" y="1811"/>
                      </a:cubicBezTo>
                      <a:lnTo>
                        <a:pt x="2165" y="729"/>
                      </a:lnTo>
                      <a:cubicBezTo>
                        <a:pt x="2165" y="2894"/>
                        <a:pt x="2165" y="-354"/>
                        <a:pt x="1083" y="1811"/>
                      </a:cubicBezTo>
                      <a:lnTo>
                        <a:pt x="1083" y="2894"/>
                      </a:lnTo>
                      <a:cubicBezTo>
                        <a:pt x="1083" y="3977"/>
                        <a:pt x="1083" y="3977"/>
                        <a:pt x="0" y="3977"/>
                      </a:cubicBezTo>
                      <a:cubicBezTo>
                        <a:pt x="0" y="3977"/>
                        <a:pt x="0" y="3977"/>
                        <a:pt x="0" y="2894"/>
                      </a:cubicBezTo>
                      <a:cubicBezTo>
                        <a:pt x="1083" y="5060"/>
                        <a:pt x="0" y="5060"/>
                        <a:pt x="0" y="6143"/>
                      </a:cubicBezTo>
                      <a:cubicBezTo>
                        <a:pt x="0" y="6143"/>
                        <a:pt x="0" y="3977"/>
                        <a:pt x="1083" y="3977"/>
                      </a:cubicBezTo>
                      <a:cubicBezTo>
                        <a:pt x="1083" y="5060"/>
                        <a:pt x="1083" y="6143"/>
                        <a:pt x="0" y="614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45" name="Полилиния: фигура 4244">
                  <a:extLst>
                    <a:ext uri="{FF2B5EF4-FFF2-40B4-BE49-F238E27FC236}">
                      <a16:creationId xmlns:a16="http://schemas.microsoft.com/office/drawing/2014/main" id="{11DBBF4A-7639-2412-3F89-04789C860BE9}"/>
                    </a:ext>
                  </a:extLst>
                </p:cNvPr>
                <p:cNvSpPr/>
                <p:nvPr/>
              </p:nvSpPr>
              <p:spPr>
                <a:xfrm>
                  <a:off x="11937539" y="659232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46" name="Полилиния: фигура 4245">
                  <a:extLst>
                    <a:ext uri="{FF2B5EF4-FFF2-40B4-BE49-F238E27FC236}">
                      <a16:creationId xmlns:a16="http://schemas.microsoft.com/office/drawing/2014/main" id="{5C4A9A3B-C6A4-D1D2-445C-A3342711C36D}"/>
                    </a:ext>
                  </a:extLst>
                </p:cNvPr>
                <p:cNvSpPr/>
                <p:nvPr/>
              </p:nvSpPr>
              <p:spPr>
                <a:xfrm>
                  <a:off x="11921297" y="6590617"/>
                  <a:ext cx="8662" cy="7603"/>
                </a:xfrm>
                <a:custGeom>
                  <a:avLst/>
                  <a:gdLst>
                    <a:gd name="connsiteX0" fmla="*/ 6497 w 8662"/>
                    <a:gd name="connsiteY0" fmla="*/ 3874 h 7603"/>
                    <a:gd name="connsiteX1" fmla="*/ 6497 w 8662"/>
                    <a:gd name="connsiteY1" fmla="*/ 1708 h 7603"/>
                    <a:gd name="connsiteX2" fmla="*/ 5414 w 8662"/>
                    <a:gd name="connsiteY2" fmla="*/ 6039 h 7603"/>
                    <a:gd name="connsiteX3" fmla="*/ 4332 w 8662"/>
                    <a:gd name="connsiteY3" fmla="*/ 7122 h 7603"/>
                    <a:gd name="connsiteX4" fmla="*/ 5414 w 8662"/>
                    <a:gd name="connsiteY4" fmla="*/ 2791 h 7603"/>
                    <a:gd name="connsiteX5" fmla="*/ 4332 w 8662"/>
                    <a:gd name="connsiteY5" fmla="*/ 1708 h 7603"/>
                    <a:gd name="connsiteX6" fmla="*/ 4332 w 8662"/>
                    <a:gd name="connsiteY6" fmla="*/ 3874 h 7603"/>
                    <a:gd name="connsiteX7" fmla="*/ 3249 w 8662"/>
                    <a:gd name="connsiteY7" fmla="*/ 4956 h 7603"/>
                    <a:gd name="connsiteX8" fmla="*/ 3249 w 8662"/>
                    <a:gd name="connsiteY8" fmla="*/ 3874 h 7603"/>
                    <a:gd name="connsiteX9" fmla="*/ 3249 w 8662"/>
                    <a:gd name="connsiteY9" fmla="*/ 625 h 7603"/>
                    <a:gd name="connsiteX10" fmla="*/ 0 w 8662"/>
                    <a:gd name="connsiteY10" fmla="*/ 7122 h 7603"/>
                    <a:gd name="connsiteX11" fmla="*/ 1083 w 8662"/>
                    <a:gd name="connsiteY11" fmla="*/ 7122 h 7603"/>
                    <a:gd name="connsiteX12" fmla="*/ 2166 w 8662"/>
                    <a:gd name="connsiteY12" fmla="*/ 3874 h 7603"/>
                    <a:gd name="connsiteX13" fmla="*/ 2166 w 8662"/>
                    <a:gd name="connsiteY13" fmla="*/ 4956 h 7603"/>
                    <a:gd name="connsiteX14" fmla="*/ 1083 w 8662"/>
                    <a:gd name="connsiteY14" fmla="*/ 6039 h 7603"/>
                    <a:gd name="connsiteX15" fmla="*/ 6497 w 8662"/>
                    <a:gd name="connsiteY15" fmla="*/ 7122 h 7603"/>
                    <a:gd name="connsiteX16" fmla="*/ 5414 w 8662"/>
                    <a:gd name="connsiteY16" fmla="*/ 7122 h 7603"/>
                    <a:gd name="connsiteX17" fmla="*/ 6497 w 8662"/>
                    <a:gd name="connsiteY17" fmla="*/ 4956 h 7603"/>
                    <a:gd name="connsiteX18" fmla="*/ 6497 w 8662"/>
                    <a:gd name="connsiteY18" fmla="*/ 3874 h 7603"/>
                    <a:gd name="connsiteX19" fmla="*/ 6497 w 8662"/>
                    <a:gd name="connsiteY19" fmla="*/ 3874 h 7603"/>
                    <a:gd name="connsiteX20" fmla="*/ 7580 w 8662"/>
                    <a:gd name="connsiteY20" fmla="*/ 1708 h 7603"/>
                    <a:gd name="connsiteX21" fmla="*/ 8663 w 8662"/>
                    <a:gd name="connsiteY21" fmla="*/ 625 h 7603"/>
                    <a:gd name="connsiteX22" fmla="*/ 6497 w 8662"/>
                    <a:gd name="connsiteY22" fmla="*/ 625 h 7603"/>
                    <a:gd name="connsiteX23" fmla="*/ 6497 w 8662"/>
                    <a:gd name="connsiteY23" fmla="*/ 3874 h 7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8662" h="7603">
                      <a:moveTo>
                        <a:pt x="6497" y="3874"/>
                      </a:moveTo>
                      <a:cubicBezTo>
                        <a:pt x="6497" y="3874"/>
                        <a:pt x="6497" y="2791"/>
                        <a:pt x="6497" y="1708"/>
                      </a:cubicBezTo>
                      <a:cubicBezTo>
                        <a:pt x="5414" y="2791"/>
                        <a:pt x="6497" y="3874"/>
                        <a:pt x="5414" y="6039"/>
                      </a:cubicBezTo>
                      <a:cubicBezTo>
                        <a:pt x="5414" y="4956"/>
                        <a:pt x="4332" y="7122"/>
                        <a:pt x="4332" y="7122"/>
                      </a:cubicBezTo>
                      <a:cubicBezTo>
                        <a:pt x="4332" y="6039"/>
                        <a:pt x="5414" y="3874"/>
                        <a:pt x="5414" y="2791"/>
                      </a:cubicBezTo>
                      <a:cubicBezTo>
                        <a:pt x="5414" y="3874"/>
                        <a:pt x="5414" y="1708"/>
                        <a:pt x="4332" y="1708"/>
                      </a:cubicBezTo>
                      <a:cubicBezTo>
                        <a:pt x="4332" y="2791"/>
                        <a:pt x="3249" y="2791"/>
                        <a:pt x="4332" y="3874"/>
                      </a:cubicBezTo>
                      <a:cubicBezTo>
                        <a:pt x="4332" y="4956"/>
                        <a:pt x="3249" y="6039"/>
                        <a:pt x="3249" y="4956"/>
                      </a:cubicBezTo>
                      <a:cubicBezTo>
                        <a:pt x="3249" y="3874"/>
                        <a:pt x="3249" y="3874"/>
                        <a:pt x="3249" y="3874"/>
                      </a:cubicBezTo>
                      <a:cubicBezTo>
                        <a:pt x="3249" y="1708"/>
                        <a:pt x="3249" y="2791"/>
                        <a:pt x="3249" y="625"/>
                      </a:cubicBezTo>
                      <a:cubicBezTo>
                        <a:pt x="2166" y="2791"/>
                        <a:pt x="0" y="2791"/>
                        <a:pt x="0" y="7122"/>
                      </a:cubicBezTo>
                      <a:cubicBezTo>
                        <a:pt x="0" y="8205"/>
                        <a:pt x="0" y="7122"/>
                        <a:pt x="1083" y="7122"/>
                      </a:cubicBezTo>
                      <a:cubicBezTo>
                        <a:pt x="1083" y="6039"/>
                        <a:pt x="1083" y="4956"/>
                        <a:pt x="2166" y="3874"/>
                      </a:cubicBezTo>
                      <a:cubicBezTo>
                        <a:pt x="2166" y="4956"/>
                        <a:pt x="3249" y="3874"/>
                        <a:pt x="2166" y="4956"/>
                      </a:cubicBezTo>
                      <a:lnTo>
                        <a:pt x="1083" y="6039"/>
                      </a:lnTo>
                      <a:cubicBezTo>
                        <a:pt x="2166" y="7122"/>
                        <a:pt x="4332" y="7122"/>
                        <a:pt x="6497" y="7122"/>
                      </a:cubicBezTo>
                      <a:lnTo>
                        <a:pt x="5414" y="7122"/>
                      </a:lnTo>
                      <a:cubicBezTo>
                        <a:pt x="5414" y="6039"/>
                        <a:pt x="6497" y="6039"/>
                        <a:pt x="6497" y="4956"/>
                      </a:cubicBezTo>
                      <a:lnTo>
                        <a:pt x="6497" y="3874"/>
                      </a:lnTo>
                      <a:cubicBezTo>
                        <a:pt x="7580" y="3874"/>
                        <a:pt x="7580" y="2791"/>
                        <a:pt x="6497" y="3874"/>
                      </a:cubicBezTo>
                      <a:cubicBezTo>
                        <a:pt x="7580" y="2791"/>
                        <a:pt x="7580" y="2791"/>
                        <a:pt x="7580" y="1708"/>
                      </a:cubicBezTo>
                      <a:cubicBezTo>
                        <a:pt x="8663" y="1708"/>
                        <a:pt x="7580" y="2791"/>
                        <a:pt x="8663" y="625"/>
                      </a:cubicBezTo>
                      <a:cubicBezTo>
                        <a:pt x="8663" y="-1540"/>
                        <a:pt x="7580" y="2791"/>
                        <a:pt x="6497" y="625"/>
                      </a:cubicBezTo>
                      <a:lnTo>
                        <a:pt x="6497" y="38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47" name="Полилиния: фигура 4246">
                  <a:extLst>
                    <a:ext uri="{FF2B5EF4-FFF2-40B4-BE49-F238E27FC236}">
                      <a16:creationId xmlns:a16="http://schemas.microsoft.com/office/drawing/2014/main" id="{4F4BE524-77BF-F5F9-2018-EE0F1C183DFE}"/>
                    </a:ext>
                  </a:extLst>
                </p:cNvPr>
                <p:cNvSpPr/>
                <p:nvPr/>
              </p:nvSpPr>
              <p:spPr>
                <a:xfrm>
                  <a:off x="11929960" y="6593408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48" name="Полилиния: фигура 4247">
                  <a:extLst>
                    <a:ext uri="{FF2B5EF4-FFF2-40B4-BE49-F238E27FC236}">
                      <a16:creationId xmlns:a16="http://schemas.microsoft.com/office/drawing/2014/main" id="{E83DE9C8-2FEA-B51F-2A49-73BEF2ECC374}"/>
                    </a:ext>
                  </a:extLst>
                </p:cNvPr>
                <p:cNvSpPr/>
                <p:nvPr/>
              </p:nvSpPr>
              <p:spPr>
                <a:xfrm>
                  <a:off x="11928877" y="6597291"/>
                  <a:ext cx="10828" cy="1531"/>
                </a:xfrm>
                <a:custGeom>
                  <a:avLst/>
                  <a:gdLst>
                    <a:gd name="connsiteX0" fmla="*/ 0 w 10828"/>
                    <a:gd name="connsiteY0" fmla="*/ 1531 h 1531"/>
                    <a:gd name="connsiteX1" fmla="*/ 0 w 10828"/>
                    <a:gd name="connsiteY1" fmla="*/ 449 h 1531"/>
                    <a:gd name="connsiteX2" fmla="*/ 0 w 10828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531">
                      <a:moveTo>
                        <a:pt x="0" y="1531"/>
                      </a:moveTo>
                      <a:cubicBezTo>
                        <a:pt x="0" y="449"/>
                        <a:pt x="0" y="449"/>
                        <a:pt x="0" y="449"/>
                      </a:cubicBezTo>
                      <a:cubicBezTo>
                        <a:pt x="0" y="-634"/>
                        <a:pt x="0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49" name="Полилиния: фигура 4248">
                  <a:extLst>
                    <a:ext uri="{FF2B5EF4-FFF2-40B4-BE49-F238E27FC236}">
                      <a16:creationId xmlns:a16="http://schemas.microsoft.com/office/drawing/2014/main" id="{14D8CE55-7ECB-7D1F-5314-B94B69E7F7AC}"/>
                    </a:ext>
                  </a:extLst>
                </p:cNvPr>
                <p:cNvSpPr/>
                <p:nvPr/>
              </p:nvSpPr>
              <p:spPr>
                <a:xfrm>
                  <a:off x="11924816" y="6592325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lnTo>
                        <a:pt x="812" y="0"/>
                      </a:lnTo>
                      <a:lnTo>
                        <a:pt x="812" y="0"/>
                      </a:lnTo>
                      <a:cubicBezTo>
                        <a:pt x="-271" y="0"/>
                        <a:pt x="-271" y="0"/>
                        <a:pt x="812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50" name="Полилиния: фигура 4249">
                  <a:extLst>
                    <a:ext uri="{FF2B5EF4-FFF2-40B4-BE49-F238E27FC236}">
                      <a16:creationId xmlns:a16="http://schemas.microsoft.com/office/drawing/2014/main" id="{E6D4A99C-0BC3-3E95-E078-80D793B1D865}"/>
                    </a:ext>
                  </a:extLst>
                </p:cNvPr>
                <p:cNvSpPr/>
                <p:nvPr/>
              </p:nvSpPr>
              <p:spPr>
                <a:xfrm>
                  <a:off x="11920214" y="6593408"/>
                  <a:ext cx="3248" cy="5414"/>
                </a:xfrm>
                <a:custGeom>
                  <a:avLst/>
                  <a:gdLst>
                    <a:gd name="connsiteX0" fmla="*/ 0 w 3248"/>
                    <a:gd name="connsiteY0" fmla="*/ 5414 h 5414"/>
                    <a:gd name="connsiteX1" fmla="*/ 2165 w 3248"/>
                    <a:gd name="connsiteY1" fmla="*/ 5414 h 5414"/>
                    <a:gd name="connsiteX2" fmla="*/ 3248 w 3248"/>
                    <a:gd name="connsiteY2" fmla="*/ 0 h 5414"/>
                    <a:gd name="connsiteX3" fmla="*/ 2165 w 3248"/>
                    <a:gd name="connsiteY3" fmla="*/ 3249 h 5414"/>
                    <a:gd name="connsiteX4" fmla="*/ 1083 w 3248"/>
                    <a:gd name="connsiteY4" fmla="*/ 3249 h 5414"/>
                    <a:gd name="connsiteX5" fmla="*/ 0 w 3248"/>
                    <a:gd name="connsiteY5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248" h="5414">
                      <a:moveTo>
                        <a:pt x="0" y="5414"/>
                      </a:moveTo>
                      <a:cubicBezTo>
                        <a:pt x="1083" y="5414"/>
                        <a:pt x="1083" y="4331"/>
                        <a:pt x="2165" y="5414"/>
                      </a:cubicBezTo>
                      <a:cubicBezTo>
                        <a:pt x="3248" y="3249"/>
                        <a:pt x="2165" y="2166"/>
                        <a:pt x="3248" y="0"/>
                      </a:cubicBezTo>
                      <a:cubicBezTo>
                        <a:pt x="3248" y="0"/>
                        <a:pt x="2165" y="2166"/>
                        <a:pt x="2165" y="3249"/>
                      </a:cubicBezTo>
                      <a:cubicBezTo>
                        <a:pt x="2165" y="2166"/>
                        <a:pt x="1083" y="3249"/>
                        <a:pt x="1083" y="3249"/>
                      </a:cubicBezTo>
                      <a:cubicBezTo>
                        <a:pt x="0" y="4331"/>
                        <a:pt x="0" y="4331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51" name="Полилиния: фигура 4250">
                  <a:extLst>
                    <a:ext uri="{FF2B5EF4-FFF2-40B4-BE49-F238E27FC236}">
                      <a16:creationId xmlns:a16="http://schemas.microsoft.com/office/drawing/2014/main" id="{390D25D2-B842-9A70-20B3-AD2281E5CB45}"/>
                    </a:ext>
                  </a:extLst>
                </p:cNvPr>
                <p:cNvSpPr/>
                <p:nvPr/>
              </p:nvSpPr>
              <p:spPr>
                <a:xfrm>
                  <a:off x="11902576" y="6589077"/>
                  <a:ext cx="19202" cy="8662"/>
                </a:xfrm>
                <a:custGeom>
                  <a:avLst/>
                  <a:gdLst>
                    <a:gd name="connsiteX0" fmla="*/ 16555 w 19202"/>
                    <a:gd name="connsiteY0" fmla="*/ 3249 h 8662"/>
                    <a:gd name="connsiteX1" fmla="*/ 16555 w 19202"/>
                    <a:gd name="connsiteY1" fmla="*/ 3249 h 8662"/>
                    <a:gd name="connsiteX2" fmla="*/ 16555 w 19202"/>
                    <a:gd name="connsiteY2" fmla="*/ 3249 h 8662"/>
                    <a:gd name="connsiteX3" fmla="*/ 15472 w 19202"/>
                    <a:gd name="connsiteY3" fmla="*/ 1083 h 8662"/>
                    <a:gd name="connsiteX4" fmla="*/ 16555 w 19202"/>
                    <a:gd name="connsiteY4" fmla="*/ 3249 h 8662"/>
                    <a:gd name="connsiteX5" fmla="*/ 13307 w 19202"/>
                    <a:gd name="connsiteY5" fmla="*/ 2166 h 8662"/>
                    <a:gd name="connsiteX6" fmla="*/ 12224 w 19202"/>
                    <a:gd name="connsiteY6" fmla="*/ 4331 h 8662"/>
                    <a:gd name="connsiteX7" fmla="*/ 12224 w 19202"/>
                    <a:gd name="connsiteY7" fmla="*/ 1083 h 8662"/>
                    <a:gd name="connsiteX8" fmla="*/ 11141 w 19202"/>
                    <a:gd name="connsiteY8" fmla="*/ 5414 h 8662"/>
                    <a:gd name="connsiteX9" fmla="*/ 10058 w 19202"/>
                    <a:gd name="connsiteY9" fmla="*/ 3249 h 8662"/>
                    <a:gd name="connsiteX10" fmla="*/ 10058 w 19202"/>
                    <a:gd name="connsiteY10" fmla="*/ 3249 h 8662"/>
                    <a:gd name="connsiteX11" fmla="*/ 8975 w 19202"/>
                    <a:gd name="connsiteY11" fmla="*/ 3249 h 8662"/>
                    <a:gd name="connsiteX12" fmla="*/ 10058 w 19202"/>
                    <a:gd name="connsiteY12" fmla="*/ 1083 h 8662"/>
                    <a:gd name="connsiteX13" fmla="*/ 8975 w 19202"/>
                    <a:gd name="connsiteY13" fmla="*/ 1083 h 8662"/>
                    <a:gd name="connsiteX14" fmla="*/ 8975 w 19202"/>
                    <a:gd name="connsiteY14" fmla="*/ 0 h 8662"/>
                    <a:gd name="connsiteX15" fmla="*/ 5727 w 19202"/>
                    <a:gd name="connsiteY15" fmla="*/ 1083 h 8662"/>
                    <a:gd name="connsiteX16" fmla="*/ 5727 w 19202"/>
                    <a:gd name="connsiteY16" fmla="*/ 0 h 8662"/>
                    <a:gd name="connsiteX17" fmla="*/ 4644 w 19202"/>
                    <a:gd name="connsiteY17" fmla="*/ 4331 h 8662"/>
                    <a:gd name="connsiteX18" fmla="*/ 3561 w 19202"/>
                    <a:gd name="connsiteY18" fmla="*/ 3249 h 8662"/>
                    <a:gd name="connsiteX19" fmla="*/ 4644 w 19202"/>
                    <a:gd name="connsiteY19" fmla="*/ 1083 h 8662"/>
                    <a:gd name="connsiteX20" fmla="*/ 3561 w 19202"/>
                    <a:gd name="connsiteY20" fmla="*/ 2166 h 8662"/>
                    <a:gd name="connsiteX21" fmla="*/ 3561 w 19202"/>
                    <a:gd name="connsiteY21" fmla="*/ 0 h 8662"/>
                    <a:gd name="connsiteX22" fmla="*/ 1396 w 19202"/>
                    <a:gd name="connsiteY22" fmla="*/ 3249 h 8662"/>
                    <a:gd name="connsiteX23" fmla="*/ 313 w 19202"/>
                    <a:gd name="connsiteY23" fmla="*/ 2166 h 8662"/>
                    <a:gd name="connsiteX24" fmla="*/ 313 w 19202"/>
                    <a:gd name="connsiteY24" fmla="*/ 6497 h 8662"/>
                    <a:gd name="connsiteX25" fmla="*/ 4644 w 19202"/>
                    <a:gd name="connsiteY25" fmla="*/ 6497 h 8662"/>
                    <a:gd name="connsiteX26" fmla="*/ 5727 w 19202"/>
                    <a:gd name="connsiteY26" fmla="*/ 4331 h 8662"/>
                    <a:gd name="connsiteX27" fmla="*/ 5727 w 19202"/>
                    <a:gd name="connsiteY27" fmla="*/ 6497 h 8662"/>
                    <a:gd name="connsiteX28" fmla="*/ 6810 w 19202"/>
                    <a:gd name="connsiteY28" fmla="*/ 4331 h 8662"/>
                    <a:gd name="connsiteX29" fmla="*/ 6810 w 19202"/>
                    <a:gd name="connsiteY29" fmla="*/ 6497 h 8662"/>
                    <a:gd name="connsiteX30" fmla="*/ 7892 w 19202"/>
                    <a:gd name="connsiteY30" fmla="*/ 4331 h 8662"/>
                    <a:gd name="connsiteX31" fmla="*/ 7892 w 19202"/>
                    <a:gd name="connsiteY31" fmla="*/ 7580 h 8662"/>
                    <a:gd name="connsiteX32" fmla="*/ 14389 w 19202"/>
                    <a:gd name="connsiteY32" fmla="*/ 7580 h 8662"/>
                    <a:gd name="connsiteX33" fmla="*/ 14389 w 19202"/>
                    <a:gd name="connsiteY33" fmla="*/ 5414 h 8662"/>
                    <a:gd name="connsiteX34" fmla="*/ 16555 w 19202"/>
                    <a:gd name="connsiteY34" fmla="*/ 5414 h 8662"/>
                    <a:gd name="connsiteX35" fmla="*/ 17638 w 19202"/>
                    <a:gd name="connsiteY35" fmla="*/ 4331 h 8662"/>
                    <a:gd name="connsiteX36" fmla="*/ 16555 w 19202"/>
                    <a:gd name="connsiteY36" fmla="*/ 8663 h 8662"/>
                    <a:gd name="connsiteX37" fmla="*/ 17638 w 19202"/>
                    <a:gd name="connsiteY37" fmla="*/ 8663 h 8662"/>
                    <a:gd name="connsiteX38" fmla="*/ 17638 w 19202"/>
                    <a:gd name="connsiteY38" fmla="*/ 7580 h 8662"/>
                    <a:gd name="connsiteX39" fmla="*/ 18721 w 19202"/>
                    <a:gd name="connsiteY39" fmla="*/ 8663 h 8662"/>
                    <a:gd name="connsiteX40" fmla="*/ 18721 w 19202"/>
                    <a:gd name="connsiteY40" fmla="*/ 3249 h 8662"/>
                    <a:gd name="connsiteX41" fmla="*/ 17638 w 19202"/>
                    <a:gd name="connsiteY41" fmla="*/ 1083 h 8662"/>
                    <a:gd name="connsiteX42" fmla="*/ 16555 w 19202"/>
                    <a:gd name="connsiteY42" fmla="*/ 3249 h 8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9202" h="8662">
                      <a:moveTo>
                        <a:pt x="16555" y="3249"/>
                      </a:moveTo>
                      <a:cubicBezTo>
                        <a:pt x="15472" y="3249"/>
                        <a:pt x="15472" y="4331"/>
                        <a:pt x="16555" y="3249"/>
                      </a:cubicBezTo>
                      <a:cubicBezTo>
                        <a:pt x="15472" y="2166"/>
                        <a:pt x="15472" y="2166"/>
                        <a:pt x="16555" y="3249"/>
                      </a:cubicBezTo>
                      <a:cubicBezTo>
                        <a:pt x="16555" y="0"/>
                        <a:pt x="15472" y="3249"/>
                        <a:pt x="15472" y="1083"/>
                      </a:cubicBezTo>
                      <a:cubicBezTo>
                        <a:pt x="15472" y="1083"/>
                        <a:pt x="15472" y="2166"/>
                        <a:pt x="16555" y="3249"/>
                      </a:cubicBezTo>
                      <a:cubicBezTo>
                        <a:pt x="14389" y="1083"/>
                        <a:pt x="14389" y="4331"/>
                        <a:pt x="13307" y="2166"/>
                      </a:cubicBezTo>
                      <a:cubicBezTo>
                        <a:pt x="13307" y="2166"/>
                        <a:pt x="13307" y="2166"/>
                        <a:pt x="12224" y="4331"/>
                      </a:cubicBezTo>
                      <a:cubicBezTo>
                        <a:pt x="12224" y="2166"/>
                        <a:pt x="12224" y="2166"/>
                        <a:pt x="12224" y="1083"/>
                      </a:cubicBezTo>
                      <a:cubicBezTo>
                        <a:pt x="12224" y="2166"/>
                        <a:pt x="12224" y="4331"/>
                        <a:pt x="11141" y="5414"/>
                      </a:cubicBezTo>
                      <a:cubicBezTo>
                        <a:pt x="11141" y="2166"/>
                        <a:pt x="10058" y="5414"/>
                        <a:pt x="10058" y="3249"/>
                      </a:cubicBezTo>
                      <a:cubicBezTo>
                        <a:pt x="10058" y="3249"/>
                        <a:pt x="10058" y="3249"/>
                        <a:pt x="10058" y="3249"/>
                      </a:cubicBezTo>
                      <a:cubicBezTo>
                        <a:pt x="10058" y="1083"/>
                        <a:pt x="8975" y="3249"/>
                        <a:pt x="8975" y="3249"/>
                      </a:cubicBezTo>
                      <a:lnTo>
                        <a:pt x="10058" y="1083"/>
                      </a:lnTo>
                      <a:cubicBezTo>
                        <a:pt x="10058" y="1083"/>
                        <a:pt x="8975" y="2166"/>
                        <a:pt x="8975" y="1083"/>
                      </a:cubicBezTo>
                      <a:lnTo>
                        <a:pt x="8975" y="0"/>
                      </a:lnTo>
                      <a:cubicBezTo>
                        <a:pt x="7892" y="1083"/>
                        <a:pt x="6810" y="0"/>
                        <a:pt x="5727" y="1083"/>
                      </a:cubicBezTo>
                      <a:lnTo>
                        <a:pt x="5727" y="0"/>
                      </a:lnTo>
                      <a:cubicBezTo>
                        <a:pt x="4644" y="1083"/>
                        <a:pt x="6810" y="1083"/>
                        <a:pt x="4644" y="4331"/>
                      </a:cubicBezTo>
                      <a:cubicBezTo>
                        <a:pt x="5727" y="0"/>
                        <a:pt x="3561" y="5414"/>
                        <a:pt x="3561" y="3249"/>
                      </a:cubicBezTo>
                      <a:cubicBezTo>
                        <a:pt x="3561" y="1083"/>
                        <a:pt x="4644" y="2166"/>
                        <a:pt x="4644" y="1083"/>
                      </a:cubicBezTo>
                      <a:cubicBezTo>
                        <a:pt x="3561" y="3249"/>
                        <a:pt x="4644" y="1083"/>
                        <a:pt x="3561" y="2166"/>
                      </a:cubicBezTo>
                      <a:cubicBezTo>
                        <a:pt x="4644" y="0"/>
                        <a:pt x="2478" y="2166"/>
                        <a:pt x="3561" y="0"/>
                      </a:cubicBezTo>
                      <a:lnTo>
                        <a:pt x="1396" y="3249"/>
                      </a:lnTo>
                      <a:cubicBezTo>
                        <a:pt x="1396" y="2166"/>
                        <a:pt x="1396" y="2166"/>
                        <a:pt x="313" y="2166"/>
                      </a:cubicBezTo>
                      <a:cubicBezTo>
                        <a:pt x="1396" y="2166"/>
                        <a:pt x="-770" y="5414"/>
                        <a:pt x="313" y="6497"/>
                      </a:cubicBezTo>
                      <a:cubicBezTo>
                        <a:pt x="1396" y="5414"/>
                        <a:pt x="3561" y="5414"/>
                        <a:pt x="4644" y="6497"/>
                      </a:cubicBezTo>
                      <a:cubicBezTo>
                        <a:pt x="5727" y="4331"/>
                        <a:pt x="5727" y="6497"/>
                        <a:pt x="5727" y="4331"/>
                      </a:cubicBezTo>
                      <a:cubicBezTo>
                        <a:pt x="5727" y="5414"/>
                        <a:pt x="5727" y="6497"/>
                        <a:pt x="5727" y="6497"/>
                      </a:cubicBezTo>
                      <a:cubicBezTo>
                        <a:pt x="6810" y="6497"/>
                        <a:pt x="5727" y="5414"/>
                        <a:pt x="6810" y="4331"/>
                      </a:cubicBezTo>
                      <a:cubicBezTo>
                        <a:pt x="6810" y="4331"/>
                        <a:pt x="6810" y="5414"/>
                        <a:pt x="6810" y="6497"/>
                      </a:cubicBezTo>
                      <a:cubicBezTo>
                        <a:pt x="7892" y="6497"/>
                        <a:pt x="6810" y="5414"/>
                        <a:pt x="7892" y="4331"/>
                      </a:cubicBezTo>
                      <a:lnTo>
                        <a:pt x="7892" y="7580"/>
                      </a:lnTo>
                      <a:cubicBezTo>
                        <a:pt x="10058" y="7580"/>
                        <a:pt x="13307" y="5414"/>
                        <a:pt x="14389" y="7580"/>
                      </a:cubicBezTo>
                      <a:lnTo>
                        <a:pt x="14389" y="5414"/>
                      </a:lnTo>
                      <a:cubicBezTo>
                        <a:pt x="15472" y="6497"/>
                        <a:pt x="16555" y="1083"/>
                        <a:pt x="16555" y="5414"/>
                      </a:cubicBezTo>
                      <a:lnTo>
                        <a:pt x="17638" y="4331"/>
                      </a:lnTo>
                      <a:cubicBezTo>
                        <a:pt x="17638" y="5414"/>
                        <a:pt x="17638" y="7580"/>
                        <a:pt x="16555" y="8663"/>
                      </a:cubicBezTo>
                      <a:cubicBezTo>
                        <a:pt x="16555" y="7580"/>
                        <a:pt x="16555" y="8663"/>
                        <a:pt x="17638" y="8663"/>
                      </a:cubicBezTo>
                      <a:lnTo>
                        <a:pt x="17638" y="7580"/>
                      </a:lnTo>
                      <a:cubicBezTo>
                        <a:pt x="18721" y="6497"/>
                        <a:pt x="18721" y="7580"/>
                        <a:pt x="18721" y="8663"/>
                      </a:cubicBezTo>
                      <a:cubicBezTo>
                        <a:pt x="19804" y="6497"/>
                        <a:pt x="18721" y="5414"/>
                        <a:pt x="18721" y="3249"/>
                      </a:cubicBezTo>
                      <a:cubicBezTo>
                        <a:pt x="16555" y="6497"/>
                        <a:pt x="18721" y="0"/>
                        <a:pt x="17638" y="1083"/>
                      </a:cubicBezTo>
                      <a:cubicBezTo>
                        <a:pt x="15472" y="1083"/>
                        <a:pt x="16555" y="2166"/>
                        <a:pt x="16555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52" name="Полилиния: фигура 4251">
                  <a:extLst>
                    <a:ext uri="{FF2B5EF4-FFF2-40B4-BE49-F238E27FC236}">
                      <a16:creationId xmlns:a16="http://schemas.microsoft.com/office/drawing/2014/main" id="{8B521FE5-9CF1-45EC-C8F9-CB6B67EBB661}"/>
                    </a:ext>
                  </a:extLst>
                </p:cNvPr>
                <p:cNvSpPr/>
                <p:nvPr/>
              </p:nvSpPr>
              <p:spPr>
                <a:xfrm>
                  <a:off x="11919131" y="6597258"/>
                  <a:ext cx="0" cy="481"/>
                </a:xfrm>
                <a:custGeom>
                  <a:avLst/>
                  <a:gdLst>
                    <a:gd name="connsiteX0" fmla="*/ 0 w 0"/>
                    <a:gd name="connsiteY0" fmla="*/ 481 h 481"/>
                    <a:gd name="connsiteX1" fmla="*/ 0 w 0"/>
                    <a:gd name="connsiteY1" fmla="*/ 481 h 481"/>
                    <a:gd name="connsiteX2" fmla="*/ 0 w 0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481">
                      <a:moveTo>
                        <a:pt x="0" y="481"/>
                      </a:moveTo>
                      <a:cubicBezTo>
                        <a:pt x="0" y="481"/>
                        <a:pt x="0" y="-602"/>
                        <a:pt x="0" y="481"/>
                      </a:cubicBezTo>
                      <a:cubicBezTo>
                        <a:pt x="0" y="-602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53" name="Полилиния: фигура 4252">
                  <a:extLst>
                    <a:ext uri="{FF2B5EF4-FFF2-40B4-BE49-F238E27FC236}">
                      <a16:creationId xmlns:a16="http://schemas.microsoft.com/office/drawing/2014/main" id="{83E5232D-71EF-FE06-9765-0DF976C1C0E6}"/>
                    </a:ext>
                  </a:extLst>
                </p:cNvPr>
                <p:cNvSpPr/>
                <p:nvPr/>
              </p:nvSpPr>
              <p:spPr>
                <a:xfrm>
                  <a:off x="11903972" y="659015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54" name="Полилиния: фигура 4253">
                  <a:extLst>
                    <a:ext uri="{FF2B5EF4-FFF2-40B4-BE49-F238E27FC236}">
                      <a16:creationId xmlns:a16="http://schemas.microsoft.com/office/drawing/2014/main" id="{10A50E6B-1A80-EC8C-A44B-0C798431B3FE}"/>
                    </a:ext>
                  </a:extLst>
                </p:cNvPr>
                <p:cNvSpPr/>
                <p:nvPr/>
              </p:nvSpPr>
              <p:spPr>
                <a:xfrm>
                  <a:off x="11920214" y="65966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55" name="Полилиния: фигура 4254">
                  <a:extLst>
                    <a:ext uri="{FF2B5EF4-FFF2-40B4-BE49-F238E27FC236}">
                      <a16:creationId xmlns:a16="http://schemas.microsoft.com/office/drawing/2014/main" id="{C4102363-8B80-7F0E-A136-2D674A0728FE}"/>
                    </a:ext>
                  </a:extLst>
                </p:cNvPr>
                <p:cNvSpPr/>
                <p:nvPr/>
              </p:nvSpPr>
              <p:spPr>
                <a:xfrm>
                  <a:off x="11921297" y="6592325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56" name="Полилиния: фигура 4255">
                  <a:extLst>
                    <a:ext uri="{FF2B5EF4-FFF2-40B4-BE49-F238E27FC236}">
                      <a16:creationId xmlns:a16="http://schemas.microsoft.com/office/drawing/2014/main" id="{C9FA20FD-0C0C-6361-8C28-3F7B75C68704}"/>
                    </a:ext>
                  </a:extLst>
                </p:cNvPr>
                <p:cNvSpPr/>
                <p:nvPr/>
              </p:nvSpPr>
              <p:spPr>
                <a:xfrm>
                  <a:off x="11901806" y="658691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57" name="Полилиния: фигура 4256">
                  <a:extLst>
                    <a:ext uri="{FF2B5EF4-FFF2-40B4-BE49-F238E27FC236}">
                      <a16:creationId xmlns:a16="http://schemas.microsoft.com/office/drawing/2014/main" id="{C3409A37-E7DA-5313-76DD-F098F5F5C0CA}"/>
                    </a:ext>
                  </a:extLst>
                </p:cNvPr>
                <p:cNvSpPr/>
                <p:nvPr/>
              </p:nvSpPr>
              <p:spPr>
                <a:xfrm>
                  <a:off x="11895309" y="658366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58" name="Полилиния: фигура 4257">
                  <a:extLst>
                    <a:ext uri="{FF2B5EF4-FFF2-40B4-BE49-F238E27FC236}">
                      <a16:creationId xmlns:a16="http://schemas.microsoft.com/office/drawing/2014/main" id="{3662F67A-C3BE-D8BC-826A-D1B569F435EE}"/>
                    </a:ext>
                  </a:extLst>
                </p:cNvPr>
                <p:cNvSpPr/>
                <p:nvPr/>
              </p:nvSpPr>
              <p:spPr>
                <a:xfrm>
                  <a:off x="11872569" y="6578875"/>
                  <a:ext cx="31402" cy="12727"/>
                </a:xfrm>
                <a:custGeom>
                  <a:avLst/>
                  <a:gdLst>
                    <a:gd name="connsiteX0" fmla="*/ 4332 w 31402"/>
                    <a:gd name="connsiteY0" fmla="*/ 456 h 12727"/>
                    <a:gd name="connsiteX1" fmla="*/ 2166 w 31402"/>
                    <a:gd name="connsiteY1" fmla="*/ 2621 h 12727"/>
                    <a:gd name="connsiteX2" fmla="*/ 2166 w 31402"/>
                    <a:gd name="connsiteY2" fmla="*/ 1539 h 12727"/>
                    <a:gd name="connsiteX3" fmla="*/ 0 w 31402"/>
                    <a:gd name="connsiteY3" fmla="*/ 4787 h 12727"/>
                    <a:gd name="connsiteX4" fmla="*/ 0 w 31402"/>
                    <a:gd name="connsiteY4" fmla="*/ 3704 h 12727"/>
                    <a:gd name="connsiteX5" fmla="*/ 0 w 31402"/>
                    <a:gd name="connsiteY5" fmla="*/ 5870 h 12727"/>
                    <a:gd name="connsiteX6" fmla="*/ 2166 w 31402"/>
                    <a:gd name="connsiteY6" fmla="*/ 3704 h 12727"/>
                    <a:gd name="connsiteX7" fmla="*/ 2166 w 31402"/>
                    <a:gd name="connsiteY7" fmla="*/ 4787 h 12727"/>
                    <a:gd name="connsiteX8" fmla="*/ 4332 w 31402"/>
                    <a:gd name="connsiteY8" fmla="*/ 2621 h 12727"/>
                    <a:gd name="connsiteX9" fmla="*/ 5414 w 31402"/>
                    <a:gd name="connsiteY9" fmla="*/ 5870 h 12727"/>
                    <a:gd name="connsiteX10" fmla="*/ 7580 w 31402"/>
                    <a:gd name="connsiteY10" fmla="*/ 4787 h 12727"/>
                    <a:gd name="connsiteX11" fmla="*/ 7580 w 31402"/>
                    <a:gd name="connsiteY11" fmla="*/ 6953 h 12727"/>
                    <a:gd name="connsiteX12" fmla="*/ 10828 w 31402"/>
                    <a:gd name="connsiteY12" fmla="*/ 4787 h 12727"/>
                    <a:gd name="connsiteX13" fmla="*/ 11911 w 31402"/>
                    <a:gd name="connsiteY13" fmla="*/ 5870 h 12727"/>
                    <a:gd name="connsiteX14" fmla="*/ 11911 w 31402"/>
                    <a:gd name="connsiteY14" fmla="*/ 6953 h 12727"/>
                    <a:gd name="connsiteX15" fmla="*/ 12994 w 31402"/>
                    <a:gd name="connsiteY15" fmla="*/ 6953 h 12727"/>
                    <a:gd name="connsiteX16" fmla="*/ 14077 w 31402"/>
                    <a:gd name="connsiteY16" fmla="*/ 4787 h 12727"/>
                    <a:gd name="connsiteX17" fmla="*/ 14077 w 31402"/>
                    <a:gd name="connsiteY17" fmla="*/ 9118 h 12727"/>
                    <a:gd name="connsiteX18" fmla="*/ 16243 w 31402"/>
                    <a:gd name="connsiteY18" fmla="*/ 6953 h 12727"/>
                    <a:gd name="connsiteX19" fmla="*/ 16243 w 31402"/>
                    <a:gd name="connsiteY19" fmla="*/ 4787 h 12727"/>
                    <a:gd name="connsiteX20" fmla="*/ 18408 w 31402"/>
                    <a:gd name="connsiteY20" fmla="*/ 2621 h 12727"/>
                    <a:gd name="connsiteX21" fmla="*/ 17326 w 31402"/>
                    <a:gd name="connsiteY21" fmla="*/ 4787 h 12727"/>
                    <a:gd name="connsiteX22" fmla="*/ 15160 w 31402"/>
                    <a:gd name="connsiteY22" fmla="*/ 8036 h 12727"/>
                    <a:gd name="connsiteX23" fmla="*/ 18408 w 31402"/>
                    <a:gd name="connsiteY23" fmla="*/ 6953 h 12727"/>
                    <a:gd name="connsiteX24" fmla="*/ 18408 w 31402"/>
                    <a:gd name="connsiteY24" fmla="*/ 8036 h 12727"/>
                    <a:gd name="connsiteX25" fmla="*/ 20574 w 31402"/>
                    <a:gd name="connsiteY25" fmla="*/ 6953 h 12727"/>
                    <a:gd name="connsiteX26" fmla="*/ 19491 w 31402"/>
                    <a:gd name="connsiteY26" fmla="*/ 8036 h 12727"/>
                    <a:gd name="connsiteX27" fmla="*/ 21657 w 31402"/>
                    <a:gd name="connsiteY27" fmla="*/ 8036 h 12727"/>
                    <a:gd name="connsiteX28" fmla="*/ 21657 w 31402"/>
                    <a:gd name="connsiteY28" fmla="*/ 5870 h 12727"/>
                    <a:gd name="connsiteX29" fmla="*/ 22740 w 31402"/>
                    <a:gd name="connsiteY29" fmla="*/ 6953 h 12727"/>
                    <a:gd name="connsiteX30" fmla="*/ 24906 w 31402"/>
                    <a:gd name="connsiteY30" fmla="*/ 3704 h 12727"/>
                    <a:gd name="connsiteX31" fmla="*/ 23823 w 31402"/>
                    <a:gd name="connsiteY31" fmla="*/ 5870 h 12727"/>
                    <a:gd name="connsiteX32" fmla="*/ 21657 w 31402"/>
                    <a:gd name="connsiteY32" fmla="*/ 9118 h 12727"/>
                    <a:gd name="connsiteX33" fmla="*/ 23823 w 31402"/>
                    <a:gd name="connsiteY33" fmla="*/ 8036 h 12727"/>
                    <a:gd name="connsiteX34" fmla="*/ 23823 w 31402"/>
                    <a:gd name="connsiteY34" fmla="*/ 12367 h 12727"/>
                    <a:gd name="connsiteX35" fmla="*/ 25989 w 31402"/>
                    <a:gd name="connsiteY35" fmla="*/ 10201 h 12727"/>
                    <a:gd name="connsiteX36" fmla="*/ 25989 w 31402"/>
                    <a:gd name="connsiteY36" fmla="*/ 11284 h 12727"/>
                    <a:gd name="connsiteX37" fmla="*/ 30320 w 31402"/>
                    <a:gd name="connsiteY37" fmla="*/ 11284 h 12727"/>
                    <a:gd name="connsiteX38" fmla="*/ 31403 w 31402"/>
                    <a:gd name="connsiteY38" fmla="*/ 6953 h 12727"/>
                    <a:gd name="connsiteX39" fmla="*/ 29237 w 31402"/>
                    <a:gd name="connsiteY39" fmla="*/ 10201 h 12727"/>
                    <a:gd name="connsiteX40" fmla="*/ 30320 w 31402"/>
                    <a:gd name="connsiteY40" fmla="*/ 8036 h 12727"/>
                    <a:gd name="connsiteX41" fmla="*/ 29237 w 31402"/>
                    <a:gd name="connsiteY41" fmla="*/ 11284 h 12727"/>
                    <a:gd name="connsiteX42" fmla="*/ 28154 w 31402"/>
                    <a:gd name="connsiteY42" fmla="*/ 10201 h 12727"/>
                    <a:gd name="connsiteX43" fmla="*/ 29237 w 31402"/>
                    <a:gd name="connsiteY43" fmla="*/ 5870 h 12727"/>
                    <a:gd name="connsiteX44" fmla="*/ 28154 w 31402"/>
                    <a:gd name="connsiteY44" fmla="*/ 6953 h 12727"/>
                    <a:gd name="connsiteX45" fmla="*/ 28154 w 31402"/>
                    <a:gd name="connsiteY45" fmla="*/ 4787 h 12727"/>
                    <a:gd name="connsiteX46" fmla="*/ 25989 w 31402"/>
                    <a:gd name="connsiteY46" fmla="*/ 4787 h 12727"/>
                    <a:gd name="connsiteX47" fmla="*/ 25989 w 31402"/>
                    <a:gd name="connsiteY47" fmla="*/ 4787 h 12727"/>
                    <a:gd name="connsiteX48" fmla="*/ 24906 w 31402"/>
                    <a:gd name="connsiteY48" fmla="*/ 5870 h 12727"/>
                    <a:gd name="connsiteX49" fmla="*/ 24906 w 31402"/>
                    <a:gd name="connsiteY49" fmla="*/ 3704 h 12727"/>
                    <a:gd name="connsiteX50" fmla="*/ 22740 w 31402"/>
                    <a:gd name="connsiteY50" fmla="*/ 6953 h 12727"/>
                    <a:gd name="connsiteX51" fmla="*/ 22740 w 31402"/>
                    <a:gd name="connsiteY51" fmla="*/ 3704 h 12727"/>
                    <a:gd name="connsiteX52" fmla="*/ 20574 w 31402"/>
                    <a:gd name="connsiteY52" fmla="*/ 5870 h 12727"/>
                    <a:gd name="connsiteX53" fmla="*/ 20574 w 31402"/>
                    <a:gd name="connsiteY53" fmla="*/ 4787 h 12727"/>
                    <a:gd name="connsiteX54" fmla="*/ 20574 w 31402"/>
                    <a:gd name="connsiteY54" fmla="*/ 4787 h 12727"/>
                    <a:gd name="connsiteX55" fmla="*/ 20574 w 31402"/>
                    <a:gd name="connsiteY55" fmla="*/ 4787 h 12727"/>
                    <a:gd name="connsiteX56" fmla="*/ 20574 w 31402"/>
                    <a:gd name="connsiteY56" fmla="*/ 4787 h 12727"/>
                    <a:gd name="connsiteX57" fmla="*/ 19491 w 31402"/>
                    <a:gd name="connsiteY57" fmla="*/ 4787 h 12727"/>
                    <a:gd name="connsiteX58" fmla="*/ 20574 w 31402"/>
                    <a:gd name="connsiteY58" fmla="*/ 3704 h 12727"/>
                    <a:gd name="connsiteX59" fmla="*/ 18408 w 31402"/>
                    <a:gd name="connsiteY59" fmla="*/ 4787 h 12727"/>
                    <a:gd name="connsiteX60" fmla="*/ 16243 w 31402"/>
                    <a:gd name="connsiteY60" fmla="*/ 8036 h 12727"/>
                    <a:gd name="connsiteX61" fmla="*/ 16243 w 31402"/>
                    <a:gd name="connsiteY61" fmla="*/ 5870 h 12727"/>
                    <a:gd name="connsiteX62" fmla="*/ 15160 w 31402"/>
                    <a:gd name="connsiteY62" fmla="*/ 5870 h 12727"/>
                    <a:gd name="connsiteX63" fmla="*/ 16243 w 31402"/>
                    <a:gd name="connsiteY63" fmla="*/ 3704 h 12727"/>
                    <a:gd name="connsiteX64" fmla="*/ 14077 w 31402"/>
                    <a:gd name="connsiteY64" fmla="*/ 4787 h 12727"/>
                    <a:gd name="connsiteX65" fmla="*/ 14077 w 31402"/>
                    <a:gd name="connsiteY65" fmla="*/ 3704 h 12727"/>
                    <a:gd name="connsiteX66" fmla="*/ 12994 w 31402"/>
                    <a:gd name="connsiteY66" fmla="*/ 3704 h 12727"/>
                    <a:gd name="connsiteX67" fmla="*/ 12994 w 31402"/>
                    <a:gd name="connsiteY67" fmla="*/ 4787 h 12727"/>
                    <a:gd name="connsiteX68" fmla="*/ 11911 w 31402"/>
                    <a:gd name="connsiteY68" fmla="*/ 2621 h 12727"/>
                    <a:gd name="connsiteX69" fmla="*/ 10828 w 31402"/>
                    <a:gd name="connsiteY69" fmla="*/ 4787 h 12727"/>
                    <a:gd name="connsiteX70" fmla="*/ 7580 w 31402"/>
                    <a:gd name="connsiteY70" fmla="*/ 5870 h 12727"/>
                    <a:gd name="connsiteX71" fmla="*/ 7580 w 31402"/>
                    <a:gd name="connsiteY71" fmla="*/ 4787 h 12727"/>
                    <a:gd name="connsiteX72" fmla="*/ 8663 w 31402"/>
                    <a:gd name="connsiteY72" fmla="*/ 3704 h 12727"/>
                    <a:gd name="connsiteX73" fmla="*/ 7580 w 31402"/>
                    <a:gd name="connsiteY73" fmla="*/ 3704 h 12727"/>
                    <a:gd name="connsiteX74" fmla="*/ 7580 w 31402"/>
                    <a:gd name="connsiteY74" fmla="*/ 1539 h 12727"/>
                    <a:gd name="connsiteX75" fmla="*/ 4332 w 31402"/>
                    <a:gd name="connsiteY75" fmla="*/ 2621 h 12727"/>
                    <a:gd name="connsiteX76" fmla="*/ 5414 w 31402"/>
                    <a:gd name="connsiteY76" fmla="*/ 3704 h 12727"/>
                    <a:gd name="connsiteX77" fmla="*/ 4332 w 31402"/>
                    <a:gd name="connsiteY77" fmla="*/ 4787 h 12727"/>
                    <a:gd name="connsiteX78" fmla="*/ 3249 w 31402"/>
                    <a:gd name="connsiteY78" fmla="*/ 3704 h 12727"/>
                    <a:gd name="connsiteX79" fmla="*/ 4332 w 31402"/>
                    <a:gd name="connsiteY79" fmla="*/ 456 h 12727"/>
                    <a:gd name="connsiteX80" fmla="*/ 4332 w 31402"/>
                    <a:gd name="connsiteY80" fmla="*/ 456 h 12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31402" h="12727">
                      <a:moveTo>
                        <a:pt x="4332" y="456"/>
                      </a:moveTo>
                      <a:cubicBezTo>
                        <a:pt x="3249" y="456"/>
                        <a:pt x="3249" y="1539"/>
                        <a:pt x="2166" y="2621"/>
                      </a:cubicBezTo>
                      <a:lnTo>
                        <a:pt x="2166" y="1539"/>
                      </a:lnTo>
                      <a:cubicBezTo>
                        <a:pt x="2166" y="1539"/>
                        <a:pt x="0" y="2621"/>
                        <a:pt x="0" y="4787"/>
                      </a:cubicBezTo>
                      <a:lnTo>
                        <a:pt x="0" y="3704"/>
                      </a:lnTo>
                      <a:cubicBezTo>
                        <a:pt x="1083" y="2621"/>
                        <a:pt x="0" y="5870"/>
                        <a:pt x="0" y="5870"/>
                      </a:cubicBezTo>
                      <a:cubicBezTo>
                        <a:pt x="1083" y="5870"/>
                        <a:pt x="2166" y="2621"/>
                        <a:pt x="2166" y="3704"/>
                      </a:cubicBezTo>
                      <a:cubicBezTo>
                        <a:pt x="2166" y="3704"/>
                        <a:pt x="2166" y="4787"/>
                        <a:pt x="2166" y="4787"/>
                      </a:cubicBezTo>
                      <a:cubicBezTo>
                        <a:pt x="2166" y="4787"/>
                        <a:pt x="4332" y="2621"/>
                        <a:pt x="4332" y="2621"/>
                      </a:cubicBezTo>
                      <a:cubicBezTo>
                        <a:pt x="2166" y="10201"/>
                        <a:pt x="6497" y="1539"/>
                        <a:pt x="5414" y="5870"/>
                      </a:cubicBezTo>
                      <a:cubicBezTo>
                        <a:pt x="6497" y="5870"/>
                        <a:pt x="6497" y="5870"/>
                        <a:pt x="7580" y="4787"/>
                      </a:cubicBezTo>
                      <a:cubicBezTo>
                        <a:pt x="6497" y="6953"/>
                        <a:pt x="7580" y="4787"/>
                        <a:pt x="7580" y="6953"/>
                      </a:cubicBezTo>
                      <a:cubicBezTo>
                        <a:pt x="9746" y="2621"/>
                        <a:pt x="8663" y="9118"/>
                        <a:pt x="10828" y="4787"/>
                      </a:cubicBezTo>
                      <a:cubicBezTo>
                        <a:pt x="10828" y="6953"/>
                        <a:pt x="10828" y="4787"/>
                        <a:pt x="11911" y="5870"/>
                      </a:cubicBezTo>
                      <a:cubicBezTo>
                        <a:pt x="11911" y="6953"/>
                        <a:pt x="11911" y="5870"/>
                        <a:pt x="11911" y="6953"/>
                      </a:cubicBezTo>
                      <a:cubicBezTo>
                        <a:pt x="11911" y="8036"/>
                        <a:pt x="12994" y="4787"/>
                        <a:pt x="12994" y="6953"/>
                      </a:cubicBezTo>
                      <a:cubicBezTo>
                        <a:pt x="14077" y="8036"/>
                        <a:pt x="14077" y="5870"/>
                        <a:pt x="14077" y="4787"/>
                      </a:cubicBezTo>
                      <a:cubicBezTo>
                        <a:pt x="15160" y="5870"/>
                        <a:pt x="14077" y="5870"/>
                        <a:pt x="14077" y="9118"/>
                      </a:cubicBezTo>
                      <a:cubicBezTo>
                        <a:pt x="15160" y="6953"/>
                        <a:pt x="15160" y="8036"/>
                        <a:pt x="16243" y="6953"/>
                      </a:cubicBezTo>
                      <a:cubicBezTo>
                        <a:pt x="16243" y="6953"/>
                        <a:pt x="16243" y="5870"/>
                        <a:pt x="16243" y="4787"/>
                      </a:cubicBezTo>
                      <a:cubicBezTo>
                        <a:pt x="17326" y="5870"/>
                        <a:pt x="17326" y="3704"/>
                        <a:pt x="18408" y="2621"/>
                      </a:cubicBezTo>
                      <a:cubicBezTo>
                        <a:pt x="18408" y="5870"/>
                        <a:pt x="17326" y="2621"/>
                        <a:pt x="17326" y="4787"/>
                      </a:cubicBezTo>
                      <a:cubicBezTo>
                        <a:pt x="16243" y="5870"/>
                        <a:pt x="16243" y="5870"/>
                        <a:pt x="15160" y="8036"/>
                      </a:cubicBezTo>
                      <a:cubicBezTo>
                        <a:pt x="16243" y="8036"/>
                        <a:pt x="17326" y="8036"/>
                        <a:pt x="18408" y="6953"/>
                      </a:cubicBezTo>
                      <a:cubicBezTo>
                        <a:pt x="18408" y="6953"/>
                        <a:pt x="17326" y="8036"/>
                        <a:pt x="18408" y="8036"/>
                      </a:cubicBezTo>
                      <a:cubicBezTo>
                        <a:pt x="18408" y="9118"/>
                        <a:pt x="20574" y="5870"/>
                        <a:pt x="20574" y="6953"/>
                      </a:cubicBezTo>
                      <a:lnTo>
                        <a:pt x="19491" y="8036"/>
                      </a:lnTo>
                      <a:cubicBezTo>
                        <a:pt x="20574" y="5870"/>
                        <a:pt x="20574" y="9118"/>
                        <a:pt x="21657" y="8036"/>
                      </a:cubicBezTo>
                      <a:cubicBezTo>
                        <a:pt x="21657" y="6953"/>
                        <a:pt x="21657" y="6953"/>
                        <a:pt x="21657" y="5870"/>
                      </a:cubicBezTo>
                      <a:cubicBezTo>
                        <a:pt x="20574" y="9118"/>
                        <a:pt x="22740" y="4787"/>
                        <a:pt x="22740" y="6953"/>
                      </a:cubicBezTo>
                      <a:cubicBezTo>
                        <a:pt x="23823" y="4787"/>
                        <a:pt x="24906" y="3704"/>
                        <a:pt x="24906" y="3704"/>
                      </a:cubicBezTo>
                      <a:cubicBezTo>
                        <a:pt x="24906" y="4787"/>
                        <a:pt x="24906" y="4787"/>
                        <a:pt x="23823" y="5870"/>
                      </a:cubicBezTo>
                      <a:cubicBezTo>
                        <a:pt x="23823" y="4787"/>
                        <a:pt x="22740" y="8036"/>
                        <a:pt x="21657" y="9118"/>
                      </a:cubicBezTo>
                      <a:cubicBezTo>
                        <a:pt x="22740" y="8036"/>
                        <a:pt x="22740" y="9118"/>
                        <a:pt x="23823" y="8036"/>
                      </a:cubicBezTo>
                      <a:lnTo>
                        <a:pt x="23823" y="12367"/>
                      </a:lnTo>
                      <a:cubicBezTo>
                        <a:pt x="24906" y="12367"/>
                        <a:pt x="25989" y="8036"/>
                        <a:pt x="25989" y="10201"/>
                      </a:cubicBezTo>
                      <a:lnTo>
                        <a:pt x="25989" y="11284"/>
                      </a:lnTo>
                      <a:cubicBezTo>
                        <a:pt x="27071" y="11284"/>
                        <a:pt x="28154" y="14533"/>
                        <a:pt x="30320" y="11284"/>
                      </a:cubicBezTo>
                      <a:cubicBezTo>
                        <a:pt x="30320" y="10201"/>
                        <a:pt x="31403" y="8036"/>
                        <a:pt x="31403" y="6953"/>
                      </a:cubicBezTo>
                      <a:cubicBezTo>
                        <a:pt x="30320" y="8036"/>
                        <a:pt x="29237" y="9118"/>
                        <a:pt x="29237" y="10201"/>
                      </a:cubicBezTo>
                      <a:lnTo>
                        <a:pt x="30320" y="8036"/>
                      </a:lnTo>
                      <a:cubicBezTo>
                        <a:pt x="30320" y="9118"/>
                        <a:pt x="29237" y="10201"/>
                        <a:pt x="29237" y="11284"/>
                      </a:cubicBezTo>
                      <a:cubicBezTo>
                        <a:pt x="28154" y="12367"/>
                        <a:pt x="29237" y="9118"/>
                        <a:pt x="28154" y="10201"/>
                      </a:cubicBezTo>
                      <a:cubicBezTo>
                        <a:pt x="29237" y="8036"/>
                        <a:pt x="29237" y="8036"/>
                        <a:pt x="29237" y="5870"/>
                      </a:cubicBezTo>
                      <a:lnTo>
                        <a:pt x="28154" y="6953"/>
                      </a:lnTo>
                      <a:cubicBezTo>
                        <a:pt x="28154" y="5870"/>
                        <a:pt x="28154" y="5870"/>
                        <a:pt x="28154" y="4787"/>
                      </a:cubicBezTo>
                      <a:cubicBezTo>
                        <a:pt x="27071" y="6953"/>
                        <a:pt x="27071" y="3704"/>
                        <a:pt x="25989" y="4787"/>
                      </a:cubicBezTo>
                      <a:lnTo>
                        <a:pt x="25989" y="4787"/>
                      </a:lnTo>
                      <a:cubicBezTo>
                        <a:pt x="25989" y="5870"/>
                        <a:pt x="24906" y="5870"/>
                        <a:pt x="24906" y="5870"/>
                      </a:cubicBezTo>
                      <a:cubicBezTo>
                        <a:pt x="24906" y="3704"/>
                        <a:pt x="24906" y="4787"/>
                        <a:pt x="24906" y="3704"/>
                      </a:cubicBezTo>
                      <a:cubicBezTo>
                        <a:pt x="23823" y="4787"/>
                        <a:pt x="23823" y="6953"/>
                        <a:pt x="22740" y="6953"/>
                      </a:cubicBezTo>
                      <a:cubicBezTo>
                        <a:pt x="23823" y="4787"/>
                        <a:pt x="22740" y="5870"/>
                        <a:pt x="22740" y="3704"/>
                      </a:cubicBezTo>
                      <a:cubicBezTo>
                        <a:pt x="21657" y="5870"/>
                        <a:pt x="21657" y="3704"/>
                        <a:pt x="20574" y="5870"/>
                      </a:cubicBezTo>
                      <a:cubicBezTo>
                        <a:pt x="20574" y="5870"/>
                        <a:pt x="19491" y="5870"/>
                        <a:pt x="20574" y="4787"/>
                      </a:cubicBezTo>
                      <a:cubicBezTo>
                        <a:pt x="20574" y="4787"/>
                        <a:pt x="20574" y="4787"/>
                        <a:pt x="20574" y="4787"/>
                      </a:cubicBezTo>
                      <a:lnTo>
                        <a:pt x="20574" y="4787"/>
                      </a:lnTo>
                      <a:cubicBezTo>
                        <a:pt x="20574" y="4787"/>
                        <a:pt x="20574" y="4787"/>
                        <a:pt x="20574" y="4787"/>
                      </a:cubicBezTo>
                      <a:cubicBezTo>
                        <a:pt x="20574" y="4787"/>
                        <a:pt x="19491" y="5870"/>
                        <a:pt x="19491" y="4787"/>
                      </a:cubicBezTo>
                      <a:cubicBezTo>
                        <a:pt x="19491" y="3704"/>
                        <a:pt x="19491" y="3704"/>
                        <a:pt x="20574" y="3704"/>
                      </a:cubicBezTo>
                      <a:cubicBezTo>
                        <a:pt x="20574" y="2621"/>
                        <a:pt x="18408" y="6953"/>
                        <a:pt x="18408" y="4787"/>
                      </a:cubicBezTo>
                      <a:cubicBezTo>
                        <a:pt x="18408" y="5870"/>
                        <a:pt x="17326" y="5870"/>
                        <a:pt x="16243" y="8036"/>
                      </a:cubicBezTo>
                      <a:cubicBezTo>
                        <a:pt x="16243" y="6953"/>
                        <a:pt x="17326" y="4787"/>
                        <a:pt x="16243" y="5870"/>
                      </a:cubicBezTo>
                      <a:cubicBezTo>
                        <a:pt x="15160" y="8036"/>
                        <a:pt x="16243" y="4787"/>
                        <a:pt x="15160" y="5870"/>
                      </a:cubicBezTo>
                      <a:cubicBezTo>
                        <a:pt x="16243" y="3704"/>
                        <a:pt x="15160" y="4787"/>
                        <a:pt x="16243" y="3704"/>
                      </a:cubicBezTo>
                      <a:cubicBezTo>
                        <a:pt x="16243" y="2621"/>
                        <a:pt x="15160" y="4787"/>
                        <a:pt x="14077" y="4787"/>
                      </a:cubicBezTo>
                      <a:cubicBezTo>
                        <a:pt x="14077" y="4787"/>
                        <a:pt x="14077" y="3704"/>
                        <a:pt x="14077" y="3704"/>
                      </a:cubicBezTo>
                      <a:cubicBezTo>
                        <a:pt x="14077" y="4787"/>
                        <a:pt x="12994" y="5870"/>
                        <a:pt x="12994" y="3704"/>
                      </a:cubicBezTo>
                      <a:lnTo>
                        <a:pt x="12994" y="4787"/>
                      </a:lnTo>
                      <a:cubicBezTo>
                        <a:pt x="12994" y="3704"/>
                        <a:pt x="11911" y="3704"/>
                        <a:pt x="11911" y="2621"/>
                      </a:cubicBezTo>
                      <a:lnTo>
                        <a:pt x="10828" y="4787"/>
                      </a:lnTo>
                      <a:cubicBezTo>
                        <a:pt x="10828" y="1539"/>
                        <a:pt x="9746" y="3704"/>
                        <a:pt x="7580" y="5870"/>
                      </a:cubicBezTo>
                      <a:cubicBezTo>
                        <a:pt x="7580" y="5870"/>
                        <a:pt x="7580" y="4787"/>
                        <a:pt x="7580" y="4787"/>
                      </a:cubicBezTo>
                      <a:cubicBezTo>
                        <a:pt x="7580" y="4787"/>
                        <a:pt x="7580" y="3704"/>
                        <a:pt x="8663" y="3704"/>
                      </a:cubicBezTo>
                      <a:cubicBezTo>
                        <a:pt x="8663" y="3704"/>
                        <a:pt x="8663" y="1539"/>
                        <a:pt x="7580" y="3704"/>
                      </a:cubicBezTo>
                      <a:cubicBezTo>
                        <a:pt x="6497" y="3704"/>
                        <a:pt x="7580" y="1539"/>
                        <a:pt x="7580" y="1539"/>
                      </a:cubicBezTo>
                      <a:cubicBezTo>
                        <a:pt x="5414" y="4787"/>
                        <a:pt x="6497" y="-1710"/>
                        <a:pt x="4332" y="2621"/>
                      </a:cubicBezTo>
                      <a:cubicBezTo>
                        <a:pt x="4332" y="2621"/>
                        <a:pt x="4332" y="3704"/>
                        <a:pt x="5414" y="3704"/>
                      </a:cubicBezTo>
                      <a:cubicBezTo>
                        <a:pt x="5414" y="3704"/>
                        <a:pt x="4332" y="4787"/>
                        <a:pt x="4332" y="4787"/>
                      </a:cubicBezTo>
                      <a:cubicBezTo>
                        <a:pt x="3249" y="4787"/>
                        <a:pt x="4332" y="2621"/>
                        <a:pt x="3249" y="3704"/>
                      </a:cubicBezTo>
                      <a:lnTo>
                        <a:pt x="4332" y="456"/>
                      </a:lnTo>
                      <a:cubicBezTo>
                        <a:pt x="7580" y="-1710"/>
                        <a:pt x="3249" y="4787"/>
                        <a:pt x="4332" y="45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59" name="Полилиния: фигура 4258">
                  <a:extLst>
                    <a:ext uri="{FF2B5EF4-FFF2-40B4-BE49-F238E27FC236}">
                      <a16:creationId xmlns:a16="http://schemas.microsoft.com/office/drawing/2014/main" id="{2C988BC3-F061-4481-8B35-17CC692AD167}"/>
                    </a:ext>
                  </a:extLst>
                </p:cNvPr>
                <p:cNvSpPr/>
                <p:nvPr/>
              </p:nvSpPr>
              <p:spPr>
                <a:xfrm>
                  <a:off x="11884480" y="6580414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60" name="Полилиния: фигура 4259">
                  <a:extLst>
                    <a:ext uri="{FF2B5EF4-FFF2-40B4-BE49-F238E27FC236}">
                      <a16:creationId xmlns:a16="http://schemas.microsoft.com/office/drawing/2014/main" id="{B915AB91-8847-2726-0772-4D07A2A47176}"/>
                    </a:ext>
                  </a:extLst>
                </p:cNvPr>
                <p:cNvSpPr/>
                <p:nvPr/>
              </p:nvSpPr>
              <p:spPr>
                <a:xfrm>
                  <a:off x="11883668" y="6582580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61" name="Полилиния: фигура 4260">
                  <a:extLst>
                    <a:ext uri="{FF2B5EF4-FFF2-40B4-BE49-F238E27FC236}">
                      <a16:creationId xmlns:a16="http://schemas.microsoft.com/office/drawing/2014/main" id="{67E8EC89-82F9-C87D-174A-2BC68F8D48DE}"/>
                    </a:ext>
                  </a:extLst>
                </p:cNvPr>
                <p:cNvSpPr/>
                <p:nvPr/>
              </p:nvSpPr>
              <p:spPr>
                <a:xfrm>
                  <a:off x="11874735" y="6578850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481 h 481"/>
                    <a:gd name="connsiteX1" fmla="*/ 0 w 10828"/>
                    <a:gd name="connsiteY1" fmla="*/ 481 h 481"/>
                    <a:gd name="connsiteX2" fmla="*/ 0 w 10828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481"/>
                      </a:moveTo>
                      <a:cubicBezTo>
                        <a:pt x="0" y="481"/>
                        <a:pt x="0" y="-602"/>
                        <a:pt x="0" y="481"/>
                      </a:cubicBezTo>
                      <a:cubicBezTo>
                        <a:pt x="0" y="481"/>
                        <a:pt x="0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62" name="Полилиния: фигура 4261">
                  <a:extLst>
                    <a:ext uri="{FF2B5EF4-FFF2-40B4-BE49-F238E27FC236}">
                      <a16:creationId xmlns:a16="http://schemas.microsoft.com/office/drawing/2014/main" id="{ADF5574E-68C2-2FFD-0A2B-5D3FE155D6BF}"/>
                    </a:ext>
                  </a:extLst>
                </p:cNvPr>
                <p:cNvSpPr/>
                <p:nvPr/>
              </p:nvSpPr>
              <p:spPr>
                <a:xfrm>
                  <a:off x="11873652" y="658041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63" name="Полилиния: фигура 4262">
                  <a:extLst>
                    <a:ext uri="{FF2B5EF4-FFF2-40B4-BE49-F238E27FC236}">
                      <a16:creationId xmlns:a16="http://schemas.microsoft.com/office/drawing/2014/main" id="{EA136B95-52D0-8FAE-C431-01595A5FB7D8}"/>
                    </a:ext>
                  </a:extLst>
                </p:cNvPr>
                <p:cNvSpPr/>
                <p:nvPr/>
              </p:nvSpPr>
              <p:spPr>
                <a:xfrm>
                  <a:off x="11856326" y="6575000"/>
                  <a:ext cx="16242" cy="7984"/>
                </a:xfrm>
                <a:custGeom>
                  <a:avLst/>
                  <a:gdLst>
                    <a:gd name="connsiteX0" fmla="*/ 4332 w 16242"/>
                    <a:gd name="connsiteY0" fmla="*/ 1083 h 7984"/>
                    <a:gd name="connsiteX1" fmla="*/ 2166 w 16242"/>
                    <a:gd name="connsiteY1" fmla="*/ 2166 h 7984"/>
                    <a:gd name="connsiteX2" fmla="*/ 2166 w 16242"/>
                    <a:gd name="connsiteY2" fmla="*/ 0 h 7984"/>
                    <a:gd name="connsiteX3" fmla="*/ 0 w 16242"/>
                    <a:gd name="connsiteY3" fmla="*/ 2166 h 7984"/>
                    <a:gd name="connsiteX4" fmla="*/ 8663 w 16242"/>
                    <a:gd name="connsiteY4" fmla="*/ 4331 h 7984"/>
                    <a:gd name="connsiteX5" fmla="*/ 7580 w 16242"/>
                    <a:gd name="connsiteY5" fmla="*/ 5414 h 7984"/>
                    <a:gd name="connsiteX6" fmla="*/ 10828 w 16242"/>
                    <a:gd name="connsiteY6" fmla="*/ 4331 h 7984"/>
                    <a:gd name="connsiteX7" fmla="*/ 9746 w 16242"/>
                    <a:gd name="connsiteY7" fmla="*/ 6497 h 7984"/>
                    <a:gd name="connsiteX8" fmla="*/ 11911 w 16242"/>
                    <a:gd name="connsiteY8" fmla="*/ 6497 h 7984"/>
                    <a:gd name="connsiteX9" fmla="*/ 11911 w 16242"/>
                    <a:gd name="connsiteY9" fmla="*/ 5414 h 7984"/>
                    <a:gd name="connsiteX10" fmla="*/ 11911 w 16242"/>
                    <a:gd name="connsiteY10" fmla="*/ 6497 h 7984"/>
                    <a:gd name="connsiteX11" fmla="*/ 11911 w 16242"/>
                    <a:gd name="connsiteY11" fmla="*/ 6497 h 7984"/>
                    <a:gd name="connsiteX12" fmla="*/ 12994 w 16242"/>
                    <a:gd name="connsiteY12" fmla="*/ 6497 h 7984"/>
                    <a:gd name="connsiteX13" fmla="*/ 11911 w 16242"/>
                    <a:gd name="connsiteY13" fmla="*/ 6497 h 7984"/>
                    <a:gd name="connsiteX14" fmla="*/ 12994 w 16242"/>
                    <a:gd name="connsiteY14" fmla="*/ 6497 h 7984"/>
                    <a:gd name="connsiteX15" fmla="*/ 11911 w 16242"/>
                    <a:gd name="connsiteY15" fmla="*/ 7580 h 7984"/>
                    <a:gd name="connsiteX16" fmla="*/ 15160 w 16242"/>
                    <a:gd name="connsiteY16" fmla="*/ 6497 h 7984"/>
                    <a:gd name="connsiteX17" fmla="*/ 16243 w 16242"/>
                    <a:gd name="connsiteY17" fmla="*/ 5414 h 7984"/>
                    <a:gd name="connsiteX18" fmla="*/ 14077 w 16242"/>
                    <a:gd name="connsiteY18" fmla="*/ 6497 h 7984"/>
                    <a:gd name="connsiteX19" fmla="*/ 14077 w 16242"/>
                    <a:gd name="connsiteY19" fmla="*/ 6497 h 7984"/>
                    <a:gd name="connsiteX20" fmla="*/ 12994 w 16242"/>
                    <a:gd name="connsiteY20" fmla="*/ 6497 h 7984"/>
                    <a:gd name="connsiteX21" fmla="*/ 15160 w 16242"/>
                    <a:gd name="connsiteY21" fmla="*/ 4331 h 7984"/>
                    <a:gd name="connsiteX22" fmla="*/ 14077 w 16242"/>
                    <a:gd name="connsiteY22" fmla="*/ 2166 h 7984"/>
                    <a:gd name="connsiteX23" fmla="*/ 14077 w 16242"/>
                    <a:gd name="connsiteY23" fmla="*/ 2166 h 7984"/>
                    <a:gd name="connsiteX24" fmla="*/ 12994 w 16242"/>
                    <a:gd name="connsiteY24" fmla="*/ 2166 h 7984"/>
                    <a:gd name="connsiteX25" fmla="*/ 12994 w 16242"/>
                    <a:gd name="connsiteY25" fmla="*/ 3249 h 7984"/>
                    <a:gd name="connsiteX26" fmla="*/ 11911 w 16242"/>
                    <a:gd name="connsiteY26" fmla="*/ 5414 h 7984"/>
                    <a:gd name="connsiteX27" fmla="*/ 10828 w 16242"/>
                    <a:gd name="connsiteY27" fmla="*/ 5414 h 7984"/>
                    <a:gd name="connsiteX28" fmla="*/ 11911 w 16242"/>
                    <a:gd name="connsiteY28" fmla="*/ 3249 h 7984"/>
                    <a:gd name="connsiteX29" fmla="*/ 10828 w 16242"/>
                    <a:gd name="connsiteY29" fmla="*/ 4331 h 7984"/>
                    <a:gd name="connsiteX30" fmla="*/ 11911 w 16242"/>
                    <a:gd name="connsiteY30" fmla="*/ 2166 h 7984"/>
                    <a:gd name="connsiteX31" fmla="*/ 10828 w 16242"/>
                    <a:gd name="connsiteY31" fmla="*/ 4331 h 7984"/>
                    <a:gd name="connsiteX32" fmla="*/ 7580 w 16242"/>
                    <a:gd name="connsiteY32" fmla="*/ 3249 h 7984"/>
                    <a:gd name="connsiteX33" fmla="*/ 8663 w 16242"/>
                    <a:gd name="connsiteY33" fmla="*/ 2166 h 7984"/>
                    <a:gd name="connsiteX34" fmla="*/ 7580 w 16242"/>
                    <a:gd name="connsiteY34" fmla="*/ 3249 h 7984"/>
                    <a:gd name="connsiteX35" fmla="*/ 6497 w 16242"/>
                    <a:gd name="connsiteY35" fmla="*/ 1083 h 7984"/>
                    <a:gd name="connsiteX36" fmla="*/ 6497 w 16242"/>
                    <a:gd name="connsiteY36" fmla="*/ 2166 h 7984"/>
                    <a:gd name="connsiteX37" fmla="*/ 4332 w 16242"/>
                    <a:gd name="connsiteY37" fmla="*/ 1083 h 7984"/>
                    <a:gd name="connsiteX38" fmla="*/ 4332 w 16242"/>
                    <a:gd name="connsiteY38" fmla="*/ 1083 h 7984"/>
                    <a:gd name="connsiteX39" fmla="*/ 2166 w 16242"/>
                    <a:gd name="connsiteY39" fmla="*/ 3249 h 7984"/>
                    <a:gd name="connsiteX40" fmla="*/ 4332 w 16242"/>
                    <a:gd name="connsiteY40" fmla="*/ 1083 h 7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6242" h="7984">
                      <a:moveTo>
                        <a:pt x="4332" y="1083"/>
                      </a:moveTo>
                      <a:lnTo>
                        <a:pt x="2166" y="2166"/>
                      </a:lnTo>
                      <a:cubicBezTo>
                        <a:pt x="2166" y="1083"/>
                        <a:pt x="1083" y="2166"/>
                        <a:pt x="2166" y="0"/>
                      </a:cubicBezTo>
                      <a:cubicBezTo>
                        <a:pt x="1083" y="2166"/>
                        <a:pt x="1083" y="-1083"/>
                        <a:pt x="0" y="2166"/>
                      </a:cubicBezTo>
                      <a:cubicBezTo>
                        <a:pt x="2166" y="2166"/>
                        <a:pt x="4332" y="5414"/>
                        <a:pt x="8663" y="4331"/>
                      </a:cubicBezTo>
                      <a:lnTo>
                        <a:pt x="7580" y="5414"/>
                      </a:lnTo>
                      <a:cubicBezTo>
                        <a:pt x="9746" y="3249"/>
                        <a:pt x="7580" y="8663"/>
                        <a:pt x="10828" y="4331"/>
                      </a:cubicBezTo>
                      <a:lnTo>
                        <a:pt x="9746" y="6497"/>
                      </a:lnTo>
                      <a:cubicBezTo>
                        <a:pt x="9746" y="7580"/>
                        <a:pt x="12994" y="3249"/>
                        <a:pt x="11911" y="6497"/>
                      </a:cubicBezTo>
                      <a:lnTo>
                        <a:pt x="11911" y="5414"/>
                      </a:lnTo>
                      <a:cubicBezTo>
                        <a:pt x="11911" y="5414"/>
                        <a:pt x="11911" y="6497"/>
                        <a:pt x="11911" y="6497"/>
                      </a:cubicBezTo>
                      <a:lnTo>
                        <a:pt x="11911" y="6497"/>
                      </a:lnTo>
                      <a:cubicBezTo>
                        <a:pt x="12994" y="5414"/>
                        <a:pt x="12994" y="5414"/>
                        <a:pt x="12994" y="6497"/>
                      </a:cubicBezTo>
                      <a:cubicBezTo>
                        <a:pt x="12994" y="7580"/>
                        <a:pt x="12994" y="6497"/>
                        <a:pt x="11911" y="6497"/>
                      </a:cubicBezTo>
                      <a:cubicBezTo>
                        <a:pt x="11911" y="7580"/>
                        <a:pt x="12994" y="5414"/>
                        <a:pt x="12994" y="6497"/>
                      </a:cubicBezTo>
                      <a:cubicBezTo>
                        <a:pt x="12994" y="7580"/>
                        <a:pt x="12994" y="7580"/>
                        <a:pt x="11911" y="7580"/>
                      </a:cubicBezTo>
                      <a:cubicBezTo>
                        <a:pt x="12994" y="6497"/>
                        <a:pt x="12994" y="9746"/>
                        <a:pt x="15160" y="6497"/>
                      </a:cubicBezTo>
                      <a:cubicBezTo>
                        <a:pt x="15160" y="5414"/>
                        <a:pt x="15160" y="5414"/>
                        <a:pt x="16243" y="5414"/>
                      </a:cubicBezTo>
                      <a:cubicBezTo>
                        <a:pt x="16243" y="4331"/>
                        <a:pt x="15160" y="5414"/>
                        <a:pt x="14077" y="6497"/>
                      </a:cubicBezTo>
                      <a:lnTo>
                        <a:pt x="14077" y="6497"/>
                      </a:lnTo>
                      <a:cubicBezTo>
                        <a:pt x="11911" y="9746"/>
                        <a:pt x="14077" y="5414"/>
                        <a:pt x="12994" y="6497"/>
                      </a:cubicBezTo>
                      <a:cubicBezTo>
                        <a:pt x="14077" y="5414"/>
                        <a:pt x="14077" y="5414"/>
                        <a:pt x="15160" y="4331"/>
                      </a:cubicBezTo>
                      <a:cubicBezTo>
                        <a:pt x="15160" y="1083"/>
                        <a:pt x="12994" y="5414"/>
                        <a:pt x="14077" y="2166"/>
                      </a:cubicBezTo>
                      <a:lnTo>
                        <a:pt x="14077" y="2166"/>
                      </a:lnTo>
                      <a:cubicBezTo>
                        <a:pt x="14077" y="2166"/>
                        <a:pt x="14077" y="2166"/>
                        <a:pt x="12994" y="2166"/>
                      </a:cubicBezTo>
                      <a:cubicBezTo>
                        <a:pt x="12994" y="2166"/>
                        <a:pt x="12994" y="3249"/>
                        <a:pt x="12994" y="3249"/>
                      </a:cubicBezTo>
                      <a:cubicBezTo>
                        <a:pt x="12994" y="3249"/>
                        <a:pt x="11911" y="5414"/>
                        <a:pt x="11911" y="5414"/>
                      </a:cubicBezTo>
                      <a:cubicBezTo>
                        <a:pt x="11911" y="3249"/>
                        <a:pt x="10828" y="6497"/>
                        <a:pt x="10828" y="5414"/>
                      </a:cubicBezTo>
                      <a:cubicBezTo>
                        <a:pt x="11911" y="4331"/>
                        <a:pt x="11911" y="4331"/>
                        <a:pt x="11911" y="3249"/>
                      </a:cubicBezTo>
                      <a:lnTo>
                        <a:pt x="10828" y="4331"/>
                      </a:lnTo>
                      <a:cubicBezTo>
                        <a:pt x="10828" y="4331"/>
                        <a:pt x="10828" y="2166"/>
                        <a:pt x="11911" y="2166"/>
                      </a:cubicBezTo>
                      <a:cubicBezTo>
                        <a:pt x="10828" y="3249"/>
                        <a:pt x="11911" y="3249"/>
                        <a:pt x="10828" y="4331"/>
                      </a:cubicBezTo>
                      <a:cubicBezTo>
                        <a:pt x="10828" y="2166"/>
                        <a:pt x="9746" y="2166"/>
                        <a:pt x="7580" y="3249"/>
                      </a:cubicBezTo>
                      <a:cubicBezTo>
                        <a:pt x="7580" y="3249"/>
                        <a:pt x="8663" y="2166"/>
                        <a:pt x="8663" y="2166"/>
                      </a:cubicBezTo>
                      <a:cubicBezTo>
                        <a:pt x="8663" y="2166"/>
                        <a:pt x="7580" y="2166"/>
                        <a:pt x="7580" y="3249"/>
                      </a:cubicBezTo>
                      <a:cubicBezTo>
                        <a:pt x="6497" y="4331"/>
                        <a:pt x="6497" y="3249"/>
                        <a:pt x="6497" y="1083"/>
                      </a:cubicBezTo>
                      <a:lnTo>
                        <a:pt x="6497" y="2166"/>
                      </a:lnTo>
                      <a:cubicBezTo>
                        <a:pt x="4332" y="5414"/>
                        <a:pt x="5414" y="1083"/>
                        <a:pt x="4332" y="1083"/>
                      </a:cubicBezTo>
                      <a:lnTo>
                        <a:pt x="4332" y="1083"/>
                      </a:lnTo>
                      <a:cubicBezTo>
                        <a:pt x="4332" y="1083"/>
                        <a:pt x="3249" y="4331"/>
                        <a:pt x="2166" y="3249"/>
                      </a:cubicBezTo>
                      <a:cubicBezTo>
                        <a:pt x="3249" y="2166"/>
                        <a:pt x="3249" y="3249"/>
                        <a:pt x="4332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64" name="Полилиния: фигура 4263">
                  <a:extLst>
                    <a:ext uri="{FF2B5EF4-FFF2-40B4-BE49-F238E27FC236}">
                      <a16:creationId xmlns:a16="http://schemas.microsoft.com/office/drawing/2014/main" id="{20BD20C2-94EF-0AF4-2B59-09CE45E1D241}"/>
                    </a:ext>
                  </a:extLst>
                </p:cNvPr>
                <p:cNvSpPr/>
                <p:nvPr/>
              </p:nvSpPr>
              <p:spPr>
                <a:xfrm>
                  <a:off x="11855514" y="6576083"/>
                  <a:ext cx="1894" cy="2333"/>
                </a:xfrm>
                <a:custGeom>
                  <a:avLst/>
                  <a:gdLst>
                    <a:gd name="connsiteX0" fmla="*/ 812 w 1894"/>
                    <a:gd name="connsiteY0" fmla="*/ 1083 h 2333"/>
                    <a:gd name="connsiteX1" fmla="*/ 1895 w 1894"/>
                    <a:gd name="connsiteY1" fmla="*/ 0 h 2333"/>
                    <a:gd name="connsiteX2" fmla="*/ 812 w 1894"/>
                    <a:gd name="connsiteY2" fmla="*/ 1083 h 2333"/>
                    <a:gd name="connsiteX3" fmla="*/ 812 w 1894"/>
                    <a:gd name="connsiteY3" fmla="*/ 1083 h 2333"/>
                    <a:gd name="connsiteX4" fmla="*/ 812 w 1894"/>
                    <a:gd name="connsiteY4" fmla="*/ 1083 h 2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4" h="2333">
                      <a:moveTo>
                        <a:pt x="812" y="1083"/>
                      </a:moveTo>
                      <a:lnTo>
                        <a:pt x="1895" y="0"/>
                      </a:lnTo>
                      <a:cubicBezTo>
                        <a:pt x="1895" y="0"/>
                        <a:pt x="-271" y="1083"/>
                        <a:pt x="812" y="1083"/>
                      </a:cubicBezTo>
                      <a:cubicBezTo>
                        <a:pt x="-271" y="2166"/>
                        <a:pt x="-271" y="3248"/>
                        <a:pt x="812" y="1083"/>
                      </a:cubicBezTo>
                      <a:cubicBezTo>
                        <a:pt x="812" y="2166"/>
                        <a:pt x="812" y="1083"/>
                        <a:pt x="812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65" name="Полилиния: фигура 4264">
                  <a:extLst>
                    <a:ext uri="{FF2B5EF4-FFF2-40B4-BE49-F238E27FC236}">
                      <a16:creationId xmlns:a16="http://schemas.microsoft.com/office/drawing/2014/main" id="{A877D1F5-E1F2-DF63-52A8-994261E27373}"/>
                    </a:ext>
                  </a:extLst>
                </p:cNvPr>
                <p:cNvSpPr/>
                <p:nvPr/>
              </p:nvSpPr>
              <p:spPr>
                <a:xfrm>
                  <a:off x="11846581" y="6571751"/>
                  <a:ext cx="9745" cy="5709"/>
                </a:xfrm>
                <a:custGeom>
                  <a:avLst/>
                  <a:gdLst>
                    <a:gd name="connsiteX0" fmla="*/ 4331 w 9745"/>
                    <a:gd name="connsiteY0" fmla="*/ 2166 h 5709"/>
                    <a:gd name="connsiteX1" fmla="*/ 3249 w 9745"/>
                    <a:gd name="connsiteY1" fmla="*/ 3249 h 5709"/>
                    <a:gd name="connsiteX2" fmla="*/ 6497 w 9745"/>
                    <a:gd name="connsiteY2" fmla="*/ 5414 h 5709"/>
                    <a:gd name="connsiteX3" fmla="*/ 8663 w 9745"/>
                    <a:gd name="connsiteY3" fmla="*/ 3249 h 5709"/>
                    <a:gd name="connsiteX4" fmla="*/ 7580 w 9745"/>
                    <a:gd name="connsiteY4" fmla="*/ 5414 h 5709"/>
                    <a:gd name="connsiteX5" fmla="*/ 9746 w 9745"/>
                    <a:gd name="connsiteY5" fmla="*/ 4331 h 5709"/>
                    <a:gd name="connsiteX6" fmla="*/ 8663 w 9745"/>
                    <a:gd name="connsiteY6" fmla="*/ 4331 h 5709"/>
                    <a:gd name="connsiteX7" fmla="*/ 9746 w 9745"/>
                    <a:gd name="connsiteY7" fmla="*/ 3249 h 5709"/>
                    <a:gd name="connsiteX8" fmla="*/ 8663 w 9745"/>
                    <a:gd name="connsiteY8" fmla="*/ 3249 h 5709"/>
                    <a:gd name="connsiteX9" fmla="*/ 9746 w 9745"/>
                    <a:gd name="connsiteY9" fmla="*/ 2166 h 5709"/>
                    <a:gd name="connsiteX10" fmla="*/ 7580 w 9745"/>
                    <a:gd name="connsiteY10" fmla="*/ 3249 h 5709"/>
                    <a:gd name="connsiteX11" fmla="*/ 8663 w 9745"/>
                    <a:gd name="connsiteY11" fmla="*/ 1083 h 5709"/>
                    <a:gd name="connsiteX12" fmla="*/ 7580 w 9745"/>
                    <a:gd name="connsiteY12" fmla="*/ 0 h 5709"/>
                    <a:gd name="connsiteX13" fmla="*/ 7580 w 9745"/>
                    <a:gd name="connsiteY13" fmla="*/ 1083 h 5709"/>
                    <a:gd name="connsiteX14" fmla="*/ 6497 w 9745"/>
                    <a:gd name="connsiteY14" fmla="*/ 3249 h 5709"/>
                    <a:gd name="connsiteX15" fmla="*/ 7580 w 9745"/>
                    <a:gd name="connsiteY15" fmla="*/ 1083 h 5709"/>
                    <a:gd name="connsiteX16" fmla="*/ 4331 w 9745"/>
                    <a:gd name="connsiteY16" fmla="*/ 0 h 5709"/>
                    <a:gd name="connsiteX17" fmla="*/ 2166 w 9745"/>
                    <a:gd name="connsiteY17" fmla="*/ 2166 h 5709"/>
                    <a:gd name="connsiteX18" fmla="*/ 3249 w 9745"/>
                    <a:gd name="connsiteY18" fmla="*/ 1083 h 5709"/>
                    <a:gd name="connsiteX19" fmla="*/ 3249 w 9745"/>
                    <a:gd name="connsiteY19" fmla="*/ 0 h 5709"/>
                    <a:gd name="connsiteX20" fmla="*/ 0 w 9745"/>
                    <a:gd name="connsiteY20" fmla="*/ 3249 h 5709"/>
                    <a:gd name="connsiteX21" fmla="*/ 4331 w 9745"/>
                    <a:gd name="connsiteY21" fmla="*/ 2166 h 5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9745" h="5709">
                      <a:moveTo>
                        <a:pt x="4331" y="2166"/>
                      </a:moveTo>
                      <a:cubicBezTo>
                        <a:pt x="4331" y="2166"/>
                        <a:pt x="3249" y="3249"/>
                        <a:pt x="3249" y="3249"/>
                      </a:cubicBezTo>
                      <a:cubicBezTo>
                        <a:pt x="4331" y="4331"/>
                        <a:pt x="6497" y="4331"/>
                        <a:pt x="6497" y="5414"/>
                      </a:cubicBezTo>
                      <a:cubicBezTo>
                        <a:pt x="6497" y="6497"/>
                        <a:pt x="7580" y="4331"/>
                        <a:pt x="8663" y="3249"/>
                      </a:cubicBezTo>
                      <a:lnTo>
                        <a:pt x="7580" y="5414"/>
                      </a:lnTo>
                      <a:cubicBezTo>
                        <a:pt x="8663" y="4331"/>
                        <a:pt x="8663" y="6497"/>
                        <a:pt x="9746" y="4331"/>
                      </a:cubicBezTo>
                      <a:cubicBezTo>
                        <a:pt x="9746" y="4331"/>
                        <a:pt x="8663" y="5414"/>
                        <a:pt x="8663" y="4331"/>
                      </a:cubicBezTo>
                      <a:lnTo>
                        <a:pt x="9746" y="3249"/>
                      </a:lnTo>
                      <a:lnTo>
                        <a:pt x="8663" y="3249"/>
                      </a:lnTo>
                      <a:lnTo>
                        <a:pt x="9746" y="2166"/>
                      </a:lnTo>
                      <a:cubicBezTo>
                        <a:pt x="9746" y="0"/>
                        <a:pt x="7580" y="5414"/>
                        <a:pt x="7580" y="3249"/>
                      </a:cubicBezTo>
                      <a:lnTo>
                        <a:pt x="8663" y="1083"/>
                      </a:lnTo>
                      <a:cubicBezTo>
                        <a:pt x="8663" y="1083"/>
                        <a:pt x="7580" y="1083"/>
                        <a:pt x="7580" y="0"/>
                      </a:cubicBezTo>
                      <a:cubicBezTo>
                        <a:pt x="7580" y="0"/>
                        <a:pt x="6497" y="1083"/>
                        <a:pt x="7580" y="1083"/>
                      </a:cubicBezTo>
                      <a:cubicBezTo>
                        <a:pt x="7580" y="1083"/>
                        <a:pt x="7580" y="2166"/>
                        <a:pt x="6497" y="3249"/>
                      </a:cubicBezTo>
                      <a:cubicBezTo>
                        <a:pt x="4331" y="4331"/>
                        <a:pt x="7580" y="2166"/>
                        <a:pt x="7580" y="1083"/>
                      </a:cubicBezTo>
                      <a:cubicBezTo>
                        <a:pt x="5414" y="2166"/>
                        <a:pt x="3249" y="2166"/>
                        <a:pt x="4331" y="0"/>
                      </a:cubicBezTo>
                      <a:cubicBezTo>
                        <a:pt x="3249" y="1083"/>
                        <a:pt x="2166" y="2166"/>
                        <a:pt x="2166" y="2166"/>
                      </a:cubicBezTo>
                      <a:cubicBezTo>
                        <a:pt x="2166" y="1083"/>
                        <a:pt x="3249" y="1083"/>
                        <a:pt x="3249" y="1083"/>
                      </a:cubicBezTo>
                      <a:cubicBezTo>
                        <a:pt x="3249" y="1083"/>
                        <a:pt x="3249" y="0"/>
                        <a:pt x="3249" y="0"/>
                      </a:cubicBezTo>
                      <a:cubicBezTo>
                        <a:pt x="2166" y="1083"/>
                        <a:pt x="1083" y="2166"/>
                        <a:pt x="0" y="3249"/>
                      </a:cubicBezTo>
                      <a:cubicBezTo>
                        <a:pt x="0" y="4331"/>
                        <a:pt x="3249" y="2166"/>
                        <a:pt x="4331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66" name="Полилиния: фигура 4265">
                  <a:extLst>
                    <a:ext uri="{FF2B5EF4-FFF2-40B4-BE49-F238E27FC236}">
                      <a16:creationId xmlns:a16="http://schemas.microsoft.com/office/drawing/2014/main" id="{6D3A5276-8769-0AE8-8A70-939CD8CA8DA5}"/>
                    </a:ext>
                  </a:extLst>
                </p:cNvPr>
                <p:cNvSpPr/>
                <p:nvPr/>
              </p:nvSpPr>
              <p:spPr>
                <a:xfrm>
                  <a:off x="11848746" y="6575270"/>
                  <a:ext cx="812" cy="812"/>
                </a:xfrm>
                <a:custGeom>
                  <a:avLst/>
                  <a:gdLst>
                    <a:gd name="connsiteX0" fmla="*/ 0 w 812"/>
                    <a:gd name="connsiteY0" fmla="*/ 812 h 812"/>
                    <a:gd name="connsiteX1" fmla="*/ 0 w 812"/>
                    <a:gd name="connsiteY1" fmla="*/ 812 h 812"/>
                    <a:gd name="connsiteX2" fmla="*/ 0 w 812"/>
                    <a:gd name="connsiteY2" fmla="*/ 812 h 812"/>
                    <a:gd name="connsiteX3" fmla="*/ 0 w 812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812">
                      <a:moveTo>
                        <a:pt x="0" y="812"/>
                      </a:moveTo>
                      <a:cubicBezTo>
                        <a:pt x="1083" y="812"/>
                        <a:pt x="1083" y="812"/>
                        <a:pt x="0" y="812"/>
                      </a:cubicBezTo>
                      <a:cubicBezTo>
                        <a:pt x="1083" y="-271"/>
                        <a:pt x="1083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267" name="Рисунок 11">
                <a:extLst>
                  <a:ext uri="{FF2B5EF4-FFF2-40B4-BE49-F238E27FC236}">
                    <a16:creationId xmlns:a16="http://schemas.microsoft.com/office/drawing/2014/main" id="{AA63EE1F-30DB-22A0-059F-05368153BE39}"/>
                  </a:ext>
                </a:extLst>
              </p:cNvPr>
              <p:cNvGrpSpPr/>
              <p:nvPr/>
            </p:nvGrpSpPr>
            <p:grpSpPr>
              <a:xfrm>
                <a:off x="11939484" y="6550094"/>
                <a:ext cx="84682" cy="17325"/>
                <a:chOff x="11939484" y="6550094"/>
                <a:chExt cx="84682" cy="17325"/>
              </a:xfrm>
              <a:solidFill>
                <a:srgbClr val="000000"/>
              </a:solidFill>
            </p:grpSpPr>
            <p:sp>
              <p:nvSpPr>
                <p:cNvPr id="4268" name="Полилиния: фигура 4267">
                  <a:extLst>
                    <a:ext uri="{FF2B5EF4-FFF2-40B4-BE49-F238E27FC236}">
                      <a16:creationId xmlns:a16="http://schemas.microsoft.com/office/drawing/2014/main" id="{648B554D-F103-B2B8-2583-25509823B953}"/>
                    </a:ext>
                  </a:extLst>
                </p:cNvPr>
                <p:cNvSpPr/>
                <p:nvPr/>
              </p:nvSpPr>
              <p:spPr>
                <a:xfrm>
                  <a:off x="12024167" y="6558757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1083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2165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69" name="Полилиния: фигура 4268">
                  <a:extLst>
                    <a:ext uri="{FF2B5EF4-FFF2-40B4-BE49-F238E27FC236}">
                      <a16:creationId xmlns:a16="http://schemas.microsoft.com/office/drawing/2014/main" id="{B83CAE62-B446-320C-1391-CC1312E410D7}"/>
                    </a:ext>
                  </a:extLst>
                </p:cNvPr>
                <p:cNvSpPr/>
                <p:nvPr/>
              </p:nvSpPr>
              <p:spPr>
                <a:xfrm>
                  <a:off x="12020919" y="6555509"/>
                  <a:ext cx="3248" cy="6497"/>
                </a:xfrm>
                <a:custGeom>
                  <a:avLst/>
                  <a:gdLst>
                    <a:gd name="connsiteX0" fmla="*/ 0 w 3248"/>
                    <a:gd name="connsiteY0" fmla="*/ 0 h 6497"/>
                    <a:gd name="connsiteX1" fmla="*/ 0 w 3248"/>
                    <a:gd name="connsiteY1" fmla="*/ 0 h 6497"/>
                    <a:gd name="connsiteX2" fmla="*/ 3248 w 3248"/>
                    <a:gd name="connsiteY2" fmla="*/ 6497 h 6497"/>
                    <a:gd name="connsiteX3" fmla="*/ 2166 w 3248"/>
                    <a:gd name="connsiteY3" fmla="*/ 3249 h 6497"/>
                    <a:gd name="connsiteX4" fmla="*/ 2166 w 3248"/>
                    <a:gd name="connsiteY4" fmla="*/ 4331 h 6497"/>
                    <a:gd name="connsiteX5" fmla="*/ 1083 w 3248"/>
                    <a:gd name="connsiteY5" fmla="*/ 2166 h 6497"/>
                    <a:gd name="connsiteX6" fmla="*/ 1083 w 3248"/>
                    <a:gd name="connsiteY6" fmla="*/ 3249 h 6497"/>
                    <a:gd name="connsiteX7" fmla="*/ 0 w 3248"/>
                    <a:gd name="connsiteY7" fmla="*/ 0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649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166" y="4331"/>
                        <a:pt x="1083" y="3249"/>
                        <a:pt x="3248" y="6497"/>
                      </a:cubicBezTo>
                      <a:cubicBezTo>
                        <a:pt x="3248" y="5414"/>
                        <a:pt x="3248" y="4331"/>
                        <a:pt x="2166" y="3249"/>
                      </a:cubicBezTo>
                      <a:cubicBezTo>
                        <a:pt x="2166" y="3249"/>
                        <a:pt x="3248" y="5414"/>
                        <a:pt x="2166" y="4331"/>
                      </a:cubicBezTo>
                      <a:cubicBezTo>
                        <a:pt x="2166" y="3249"/>
                        <a:pt x="2166" y="3249"/>
                        <a:pt x="1083" y="2166"/>
                      </a:cubicBezTo>
                      <a:cubicBezTo>
                        <a:pt x="0" y="1083"/>
                        <a:pt x="1083" y="3249"/>
                        <a:pt x="1083" y="3249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70" name="Полилиния: фигура 4269">
                  <a:extLst>
                    <a:ext uri="{FF2B5EF4-FFF2-40B4-BE49-F238E27FC236}">
                      <a16:creationId xmlns:a16="http://schemas.microsoft.com/office/drawing/2014/main" id="{4B33781E-F9E8-CD25-BACF-2B567ED0D7E2}"/>
                    </a:ext>
                  </a:extLst>
                </p:cNvPr>
                <p:cNvSpPr/>
                <p:nvPr/>
              </p:nvSpPr>
              <p:spPr>
                <a:xfrm>
                  <a:off x="12020919" y="6557674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cubicBezTo>
                        <a:pt x="1083" y="1083"/>
                        <a:pt x="0" y="1083"/>
                        <a:pt x="0" y="0"/>
                      </a:cubicBezTo>
                      <a:cubicBezTo>
                        <a:pt x="1083" y="0"/>
                        <a:pt x="1083" y="1083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71" name="Полилиния: фигура 4270">
                  <a:extLst>
                    <a:ext uri="{FF2B5EF4-FFF2-40B4-BE49-F238E27FC236}">
                      <a16:creationId xmlns:a16="http://schemas.microsoft.com/office/drawing/2014/main" id="{7403C092-1A08-4F5B-8619-1A6E99FE699C}"/>
                    </a:ext>
                  </a:extLst>
                </p:cNvPr>
                <p:cNvSpPr/>
                <p:nvPr/>
              </p:nvSpPr>
              <p:spPr>
                <a:xfrm>
                  <a:off x="12020919" y="6557674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  <a:gd name="connsiteX3" fmla="*/ 1083 w 1082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cubicBezTo>
                        <a:pt x="1083" y="2166"/>
                        <a:pt x="0" y="1083"/>
                        <a:pt x="0" y="0"/>
                      </a:cubicBezTo>
                      <a:lnTo>
                        <a:pt x="1083" y="2166"/>
                      </a:lnTo>
                      <a:lnTo>
                        <a:pt x="1083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72" name="Полилиния: фигура 4271">
                  <a:extLst>
                    <a:ext uri="{FF2B5EF4-FFF2-40B4-BE49-F238E27FC236}">
                      <a16:creationId xmlns:a16="http://schemas.microsoft.com/office/drawing/2014/main" id="{5271FFE3-76D9-AC93-2C55-63060AF6AC83}"/>
                    </a:ext>
                  </a:extLst>
                </p:cNvPr>
                <p:cNvSpPr/>
                <p:nvPr/>
              </p:nvSpPr>
              <p:spPr>
                <a:xfrm>
                  <a:off x="12020919" y="6559840"/>
                  <a:ext cx="481" cy="812"/>
                </a:xfrm>
                <a:custGeom>
                  <a:avLst/>
                  <a:gdLst>
                    <a:gd name="connsiteX0" fmla="*/ 0 w 481"/>
                    <a:gd name="connsiteY0" fmla="*/ 0 h 812"/>
                    <a:gd name="connsiteX1" fmla="*/ 0 w 481"/>
                    <a:gd name="connsiteY1" fmla="*/ 0 h 812"/>
                    <a:gd name="connsiteX2" fmla="*/ 0 w 481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083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73" name="Полилиния: фигура 4272">
                  <a:extLst>
                    <a:ext uri="{FF2B5EF4-FFF2-40B4-BE49-F238E27FC236}">
                      <a16:creationId xmlns:a16="http://schemas.microsoft.com/office/drawing/2014/main" id="{0C69B530-FF8D-E143-1BD0-E0558F213DB5}"/>
                    </a:ext>
                  </a:extLst>
                </p:cNvPr>
                <p:cNvSpPr/>
                <p:nvPr/>
              </p:nvSpPr>
              <p:spPr>
                <a:xfrm>
                  <a:off x="12018753" y="6557456"/>
                  <a:ext cx="2647" cy="3947"/>
                </a:xfrm>
                <a:custGeom>
                  <a:avLst/>
                  <a:gdLst>
                    <a:gd name="connsiteX0" fmla="*/ 2166 w 2647"/>
                    <a:gd name="connsiteY0" fmla="*/ 3466 h 3947"/>
                    <a:gd name="connsiteX1" fmla="*/ 2166 w 2647"/>
                    <a:gd name="connsiteY1" fmla="*/ 3466 h 3947"/>
                    <a:gd name="connsiteX2" fmla="*/ 2166 w 2647"/>
                    <a:gd name="connsiteY2" fmla="*/ 3466 h 3947"/>
                    <a:gd name="connsiteX3" fmla="*/ 1083 w 2647"/>
                    <a:gd name="connsiteY3" fmla="*/ 1301 h 3947"/>
                    <a:gd name="connsiteX4" fmla="*/ 1083 w 2647"/>
                    <a:gd name="connsiteY4" fmla="*/ 1301 h 3947"/>
                    <a:gd name="connsiteX5" fmla="*/ 0 w 2647"/>
                    <a:gd name="connsiteY5" fmla="*/ 218 h 3947"/>
                    <a:gd name="connsiteX6" fmla="*/ 2166 w 2647"/>
                    <a:gd name="connsiteY6" fmla="*/ 3466 h 3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647" h="3947">
                      <a:moveTo>
                        <a:pt x="2166" y="3466"/>
                      </a:moveTo>
                      <a:cubicBezTo>
                        <a:pt x="3249" y="4549"/>
                        <a:pt x="2166" y="3466"/>
                        <a:pt x="2166" y="3466"/>
                      </a:cubicBezTo>
                      <a:cubicBezTo>
                        <a:pt x="2166" y="2384"/>
                        <a:pt x="2166" y="2384"/>
                        <a:pt x="2166" y="3466"/>
                      </a:cubicBezTo>
                      <a:cubicBezTo>
                        <a:pt x="2166" y="2384"/>
                        <a:pt x="1083" y="218"/>
                        <a:pt x="1083" y="1301"/>
                      </a:cubicBezTo>
                      <a:cubicBezTo>
                        <a:pt x="1083" y="1301"/>
                        <a:pt x="2166" y="2384"/>
                        <a:pt x="1083" y="1301"/>
                      </a:cubicBezTo>
                      <a:lnTo>
                        <a:pt x="0" y="218"/>
                      </a:lnTo>
                      <a:cubicBezTo>
                        <a:pt x="1083" y="-865"/>
                        <a:pt x="2166" y="2384"/>
                        <a:pt x="2166" y="34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74" name="Полилиния: фигура 4273">
                  <a:extLst>
                    <a:ext uri="{FF2B5EF4-FFF2-40B4-BE49-F238E27FC236}">
                      <a16:creationId xmlns:a16="http://schemas.microsoft.com/office/drawing/2014/main" id="{725A874C-2C41-C2F3-1817-A794FC8E347D}"/>
                    </a:ext>
                  </a:extLst>
                </p:cNvPr>
                <p:cNvSpPr/>
                <p:nvPr/>
              </p:nvSpPr>
              <p:spPr>
                <a:xfrm>
                  <a:off x="12020919" y="655984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75" name="Полилиния: фигура 4274">
                  <a:extLst>
                    <a:ext uri="{FF2B5EF4-FFF2-40B4-BE49-F238E27FC236}">
                      <a16:creationId xmlns:a16="http://schemas.microsoft.com/office/drawing/2014/main" id="{6BA689E4-313B-797E-EC5D-32C32C2BA9A8}"/>
                    </a:ext>
                  </a:extLst>
                </p:cNvPr>
                <p:cNvSpPr/>
                <p:nvPr/>
              </p:nvSpPr>
              <p:spPr>
                <a:xfrm>
                  <a:off x="12020919" y="6558757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76" name="Полилиния: фигура 4275">
                  <a:extLst>
                    <a:ext uri="{FF2B5EF4-FFF2-40B4-BE49-F238E27FC236}">
                      <a16:creationId xmlns:a16="http://schemas.microsoft.com/office/drawing/2014/main" id="{F5DF8AE4-21C0-E8E7-DBB1-F71D0DEDB853}"/>
                    </a:ext>
                  </a:extLst>
                </p:cNvPr>
                <p:cNvSpPr/>
                <p:nvPr/>
              </p:nvSpPr>
              <p:spPr>
                <a:xfrm>
                  <a:off x="12017670" y="6555509"/>
                  <a:ext cx="2478" cy="5414"/>
                </a:xfrm>
                <a:custGeom>
                  <a:avLst/>
                  <a:gdLst>
                    <a:gd name="connsiteX0" fmla="*/ 2165 w 2478"/>
                    <a:gd name="connsiteY0" fmla="*/ 5414 h 5414"/>
                    <a:gd name="connsiteX1" fmla="*/ 2165 w 2478"/>
                    <a:gd name="connsiteY1" fmla="*/ 3249 h 5414"/>
                    <a:gd name="connsiteX2" fmla="*/ 0 w 2478"/>
                    <a:gd name="connsiteY2" fmla="*/ 0 h 5414"/>
                    <a:gd name="connsiteX3" fmla="*/ 0 w 2478"/>
                    <a:gd name="connsiteY3" fmla="*/ 1083 h 5414"/>
                    <a:gd name="connsiteX4" fmla="*/ 2165 w 2478"/>
                    <a:gd name="connsiteY4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478" h="5414">
                      <a:moveTo>
                        <a:pt x="2165" y="5414"/>
                      </a:moveTo>
                      <a:cubicBezTo>
                        <a:pt x="1083" y="3249"/>
                        <a:pt x="3248" y="5414"/>
                        <a:pt x="2165" y="3249"/>
                      </a:cubicBezTo>
                      <a:cubicBezTo>
                        <a:pt x="2165" y="3249"/>
                        <a:pt x="1083" y="2166"/>
                        <a:pt x="0" y="0"/>
                      </a:cubicBezTo>
                      <a:lnTo>
                        <a:pt x="0" y="1083"/>
                      </a:lnTo>
                      <a:cubicBezTo>
                        <a:pt x="1083" y="2166"/>
                        <a:pt x="2165" y="4331"/>
                        <a:pt x="2165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77" name="Полилиния: фигура 4276">
                  <a:extLst>
                    <a:ext uri="{FF2B5EF4-FFF2-40B4-BE49-F238E27FC236}">
                      <a16:creationId xmlns:a16="http://schemas.microsoft.com/office/drawing/2014/main" id="{09C4BFCB-D011-DE30-F3A4-DD2E3CA8C20B}"/>
                    </a:ext>
                  </a:extLst>
                </p:cNvPr>
                <p:cNvSpPr/>
                <p:nvPr/>
              </p:nvSpPr>
              <p:spPr>
                <a:xfrm>
                  <a:off x="12016587" y="6554426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78" name="Полилиния: фигура 4277">
                  <a:extLst>
                    <a:ext uri="{FF2B5EF4-FFF2-40B4-BE49-F238E27FC236}">
                      <a16:creationId xmlns:a16="http://schemas.microsoft.com/office/drawing/2014/main" id="{14C911EB-8514-8F71-36D1-93090A36E4EE}"/>
                    </a:ext>
                  </a:extLst>
                </p:cNvPr>
                <p:cNvSpPr/>
                <p:nvPr/>
              </p:nvSpPr>
              <p:spPr>
                <a:xfrm>
                  <a:off x="12016106" y="6553119"/>
                  <a:ext cx="2646" cy="6721"/>
                </a:xfrm>
                <a:custGeom>
                  <a:avLst/>
                  <a:gdLst>
                    <a:gd name="connsiteX0" fmla="*/ 481 w 2646"/>
                    <a:gd name="connsiteY0" fmla="*/ 6721 h 6721"/>
                    <a:gd name="connsiteX1" fmla="*/ 481 w 2646"/>
                    <a:gd name="connsiteY1" fmla="*/ 3473 h 6721"/>
                    <a:gd name="connsiteX2" fmla="*/ 481 w 2646"/>
                    <a:gd name="connsiteY2" fmla="*/ 6721 h 6721"/>
                    <a:gd name="connsiteX3" fmla="*/ 1564 w 2646"/>
                    <a:gd name="connsiteY3" fmla="*/ 4556 h 6721"/>
                    <a:gd name="connsiteX4" fmla="*/ 1564 w 2646"/>
                    <a:gd name="connsiteY4" fmla="*/ 6721 h 6721"/>
                    <a:gd name="connsiteX5" fmla="*/ 1564 w 2646"/>
                    <a:gd name="connsiteY5" fmla="*/ 4556 h 6721"/>
                    <a:gd name="connsiteX6" fmla="*/ 2647 w 2646"/>
                    <a:gd name="connsiteY6" fmla="*/ 5639 h 6721"/>
                    <a:gd name="connsiteX7" fmla="*/ 1564 w 2646"/>
                    <a:gd name="connsiteY7" fmla="*/ 3473 h 6721"/>
                    <a:gd name="connsiteX8" fmla="*/ 1564 w 2646"/>
                    <a:gd name="connsiteY8" fmla="*/ 3473 h 6721"/>
                    <a:gd name="connsiteX9" fmla="*/ 1564 w 2646"/>
                    <a:gd name="connsiteY9" fmla="*/ 1307 h 6721"/>
                    <a:gd name="connsiteX10" fmla="*/ 481 w 2646"/>
                    <a:gd name="connsiteY10" fmla="*/ 224 h 6721"/>
                    <a:gd name="connsiteX11" fmla="*/ 481 w 2646"/>
                    <a:gd name="connsiteY11" fmla="*/ 6721 h 6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646" h="6721">
                      <a:moveTo>
                        <a:pt x="481" y="6721"/>
                      </a:moveTo>
                      <a:lnTo>
                        <a:pt x="481" y="3473"/>
                      </a:lnTo>
                      <a:cubicBezTo>
                        <a:pt x="1564" y="4556"/>
                        <a:pt x="1564" y="5639"/>
                        <a:pt x="481" y="6721"/>
                      </a:cubicBezTo>
                      <a:cubicBezTo>
                        <a:pt x="1564" y="5639"/>
                        <a:pt x="481" y="4556"/>
                        <a:pt x="1564" y="4556"/>
                      </a:cubicBezTo>
                      <a:cubicBezTo>
                        <a:pt x="2647" y="6721"/>
                        <a:pt x="1564" y="4556"/>
                        <a:pt x="1564" y="6721"/>
                      </a:cubicBezTo>
                      <a:cubicBezTo>
                        <a:pt x="1564" y="6721"/>
                        <a:pt x="1564" y="6721"/>
                        <a:pt x="1564" y="4556"/>
                      </a:cubicBezTo>
                      <a:lnTo>
                        <a:pt x="2647" y="5639"/>
                      </a:lnTo>
                      <a:lnTo>
                        <a:pt x="1564" y="3473"/>
                      </a:lnTo>
                      <a:cubicBezTo>
                        <a:pt x="1564" y="2390"/>
                        <a:pt x="2647" y="5639"/>
                        <a:pt x="1564" y="3473"/>
                      </a:cubicBezTo>
                      <a:cubicBezTo>
                        <a:pt x="1564" y="2390"/>
                        <a:pt x="1564" y="2390"/>
                        <a:pt x="1564" y="1307"/>
                      </a:cubicBezTo>
                      <a:cubicBezTo>
                        <a:pt x="1564" y="2390"/>
                        <a:pt x="481" y="-859"/>
                        <a:pt x="481" y="224"/>
                      </a:cubicBezTo>
                      <a:cubicBezTo>
                        <a:pt x="-602" y="1307"/>
                        <a:pt x="481" y="5639"/>
                        <a:pt x="481" y="672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79" name="Полилиния: фигура 4278">
                  <a:extLst>
                    <a:ext uri="{FF2B5EF4-FFF2-40B4-BE49-F238E27FC236}">
                      <a16:creationId xmlns:a16="http://schemas.microsoft.com/office/drawing/2014/main" id="{AE84CFB5-BEDB-2DB8-2D8B-DD92CEB1CB8D}"/>
                    </a:ext>
                  </a:extLst>
                </p:cNvPr>
                <p:cNvSpPr/>
                <p:nvPr/>
              </p:nvSpPr>
              <p:spPr>
                <a:xfrm>
                  <a:off x="12015504" y="6555509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1083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1083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80" name="Полилиния: фигура 4279">
                  <a:extLst>
                    <a:ext uri="{FF2B5EF4-FFF2-40B4-BE49-F238E27FC236}">
                      <a16:creationId xmlns:a16="http://schemas.microsoft.com/office/drawing/2014/main" id="{B9EE47D1-B534-C190-1BF6-64E236CED612}"/>
                    </a:ext>
                  </a:extLst>
                </p:cNvPr>
                <p:cNvSpPr/>
                <p:nvPr/>
              </p:nvSpPr>
              <p:spPr>
                <a:xfrm>
                  <a:off x="12015504" y="6555509"/>
                  <a:ext cx="1082" cy="5414"/>
                </a:xfrm>
                <a:custGeom>
                  <a:avLst/>
                  <a:gdLst>
                    <a:gd name="connsiteX0" fmla="*/ 1083 w 1082"/>
                    <a:gd name="connsiteY0" fmla="*/ 5414 h 5414"/>
                    <a:gd name="connsiteX1" fmla="*/ 1083 w 1082"/>
                    <a:gd name="connsiteY1" fmla="*/ 3249 h 5414"/>
                    <a:gd name="connsiteX2" fmla="*/ 1083 w 1082"/>
                    <a:gd name="connsiteY2" fmla="*/ 5414 h 5414"/>
                    <a:gd name="connsiteX3" fmla="*/ 1083 w 1082"/>
                    <a:gd name="connsiteY3" fmla="*/ 2166 h 5414"/>
                    <a:gd name="connsiteX4" fmla="*/ 1083 w 1082"/>
                    <a:gd name="connsiteY4" fmla="*/ 3249 h 5414"/>
                    <a:gd name="connsiteX5" fmla="*/ 0 w 1082"/>
                    <a:gd name="connsiteY5" fmla="*/ 0 h 5414"/>
                    <a:gd name="connsiteX6" fmla="*/ 1083 w 1082"/>
                    <a:gd name="connsiteY6" fmla="*/ 1083 h 5414"/>
                    <a:gd name="connsiteX7" fmla="*/ 0 w 1082"/>
                    <a:gd name="connsiteY7" fmla="*/ 2166 h 5414"/>
                    <a:gd name="connsiteX8" fmla="*/ 0 w 1082"/>
                    <a:gd name="connsiteY8" fmla="*/ 3249 h 5414"/>
                    <a:gd name="connsiteX9" fmla="*/ 0 w 1082"/>
                    <a:gd name="connsiteY9" fmla="*/ 4331 h 5414"/>
                    <a:gd name="connsiteX10" fmla="*/ 1083 w 1082"/>
                    <a:gd name="connsiteY10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2" h="5414">
                      <a:moveTo>
                        <a:pt x="1083" y="5414"/>
                      </a:moveTo>
                      <a:lnTo>
                        <a:pt x="1083" y="3249"/>
                      </a:lnTo>
                      <a:cubicBezTo>
                        <a:pt x="1083" y="3249"/>
                        <a:pt x="1083" y="4331"/>
                        <a:pt x="1083" y="5414"/>
                      </a:cubicBezTo>
                      <a:cubicBezTo>
                        <a:pt x="1083" y="4331"/>
                        <a:pt x="1083" y="3249"/>
                        <a:pt x="1083" y="2166"/>
                      </a:cubicBezTo>
                      <a:cubicBezTo>
                        <a:pt x="0" y="0"/>
                        <a:pt x="1083" y="3249"/>
                        <a:pt x="1083" y="3249"/>
                      </a:cubicBezTo>
                      <a:cubicBezTo>
                        <a:pt x="0" y="2166"/>
                        <a:pt x="1083" y="2166"/>
                        <a:pt x="0" y="0"/>
                      </a:cubicBezTo>
                      <a:cubicBezTo>
                        <a:pt x="0" y="0"/>
                        <a:pt x="0" y="1083"/>
                        <a:pt x="1083" y="1083"/>
                      </a:cubicBezTo>
                      <a:cubicBezTo>
                        <a:pt x="0" y="-1083"/>
                        <a:pt x="0" y="1083"/>
                        <a:pt x="0" y="2166"/>
                      </a:cubicBezTo>
                      <a:cubicBezTo>
                        <a:pt x="0" y="2166"/>
                        <a:pt x="0" y="3249"/>
                        <a:pt x="0" y="3249"/>
                      </a:cubicBezTo>
                      <a:lnTo>
                        <a:pt x="0" y="4331"/>
                      </a:lnTo>
                      <a:cubicBezTo>
                        <a:pt x="0" y="5414"/>
                        <a:pt x="0" y="5414"/>
                        <a:pt x="1083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81" name="Полилиния: фигура 4280">
                  <a:extLst>
                    <a:ext uri="{FF2B5EF4-FFF2-40B4-BE49-F238E27FC236}">
                      <a16:creationId xmlns:a16="http://schemas.microsoft.com/office/drawing/2014/main" id="{ED5183A1-87DC-AC76-3ED5-03ACAF41297A}"/>
                    </a:ext>
                  </a:extLst>
                </p:cNvPr>
                <p:cNvSpPr/>
                <p:nvPr/>
              </p:nvSpPr>
              <p:spPr>
                <a:xfrm>
                  <a:off x="12016587" y="6560923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82" name="Полилиния: фигура 4281">
                  <a:extLst>
                    <a:ext uri="{FF2B5EF4-FFF2-40B4-BE49-F238E27FC236}">
                      <a16:creationId xmlns:a16="http://schemas.microsoft.com/office/drawing/2014/main" id="{425C1DA7-507F-971E-F0AB-BC3C6B0C1C1B}"/>
                    </a:ext>
                  </a:extLst>
                </p:cNvPr>
                <p:cNvSpPr/>
                <p:nvPr/>
              </p:nvSpPr>
              <p:spPr>
                <a:xfrm>
                  <a:off x="12014421" y="655767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83" name="Полилиния: фигура 4282">
                  <a:extLst>
                    <a:ext uri="{FF2B5EF4-FFF2-40B4-BE49-F238E27FC236}">
                      <a16:creationId xmlns:a16="http://schemas.microsoft.com/office/drawing/2014/main" id="{EEC0189F-95AB-BB2A-E50A-656648C827B7}"/>
                    </a:ext>
                  </a:extLst>
                </p:cNvPr>
                <p:cNvSpPr/>
                <p:nvPr/>
              </p:nvSpPr>
              <p:spPr>
                <a:xfrm>
                  <a:off x="12015504" y="65598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84" name="Полилиния: фигура 4283">
                  <a:extLst>
                    <a:ext uri="{FF2B5EF4-FFF2-40B4-BE49-F238E27FC236}">
                      <a16:creationId xmlns:a16="http://schemas.microsoft.com/office/drawing/2014/main" id="{2352DF02-688D-EFB2-EF82-66D2BBD8951F}"/>
                    </a:ext>
                  </a:extLst>
                </p:cNvPr>
                <p:cNvSpPr/>
                <p:nvPr/>
              </p:nvSpPr>
              <p:spPr>
                <a:xfrm>
                  <a:off x="12003593" y="6556419"/>
                  <a:ext cx="12223" cy="7752"/>
                </a:xfrm>
                <a:custGeom>
                  <a:avLst/>
                  <a:gdLst>
                    <a:gd name="connsiteX0" fmla="*/ 0 w 12223"/>
                    <a:gd name="connsiteY0" fmla="*/ 1255 h 7752"/>
                    <a:gd name="connsiteX1" fmla="*/ 0 w 12223"/>
                    <a:gd name="connsiteY1" fmla="*/ 2338 h 7752"/>
                    <a:gd name="connsiteX2" fmla="*/ 0 w 12223"/>
                    <a:gd name="connsiteY2" fmla="*/ 4504 h 7752"/>
                    <a:gd name="connsiteX3" fmla="*/ 0 w 12223"/>
                    <a:gd name="connsiteY3" fmla="*/ 7752 h 7752"/>
                    <a:gd name="connsiteX4" fmla="*/ 1083 w 12223"/>
                    <a:gd name="connsiteY4" fmla="*/ 6669 h 7752"/>
                    <a:gd name="connsiteX5" fmla="*/ 1083 w 12223"/>
                    <a:gd name="connsiteY5" fmla="*/ 7752 h 7752"/>
                    <a:gd name="connsiteX6" fmla="*/ 3249 w 12223"/>
                    <a:gd name="connsiteY6" fmla="*/ 6669 h 7752"/>
                    <a:gd name="connsiteX7" fmla="*/ 4331 w 12223"/>
                    <a:gd name="connsiteY7" fmla="*/ 5587 h 7752"/>
                    <a:gd name="connsiteX8" fmla="*/ 9746 w 12223"/>
                    <a:gd name="connsiteY8" fmla="*/ 5587 h 7752"/>
                    <a:gd name="connsiteX9" fmla="*/ 9746 w 12223"/>
                    <a:gd name="connsiteY9" fmla="*/ 3421 h 7752"/>
                    <a:gd name="connsiteX10" fmla="*/ 10828 w 12223"/>
                    <a:gd name="connsiteY10" fmla="*/ 5587 h 7752"/>
                    <a:gd name="connsiteX11" fmla="*/ 10828 w 12223"/>
                    <a:gd name="connsiteY11" fmla="*/ 5587 h 7752"/>
                    <a:gd name="connsiteX12" fmla="*/ 11911 w 12223"/>
                    <a:gd name="connsiteY12" fmla="*/ 5587 h 7752"/>
                    <a:gd name="connsiteX13" fmla="*/ 10828 w 12223"/>
                    <a:gd name="connsiteY13" fmla="*/ 2338 h 7752"/>
                    <a:gd name="connsiteX14" fmla="*/ 11911 w 12223"/>
                    <a:gd name="connsiteY14" fmla="*/ 5587 h 7752"/>
                    <a:gd name="connsiteX15" fmla="*/ 11911 w 12223"/>
                    <a:gd name="connsiteY15" fmla="*/ 3421 h 7752"/>
                    <a:gd name="connsiteX16" fmla="*/ 10828 w 12223"/>
                    <a:gd name="connsiteY16" fmla="*/ 1255 h 7752"/>
                    <a:gd name="connsiteX17" fmla="*/ 10828 w 12223"/>
                    <a:gd name="connsiteY17" fmla="*/ 172 h 7752"/>
                    <a:gd name="connsiteX18" fmla="*/ 8663 w 12223"/>
                    <a:gd name="connsiteY18" fmla="*/ 4504 h 7752"/>
                    <a:gd name="connsiteX19" fmla="*/ 8663 w 12223"/>
                    <a:gd name="connsiteY19" fmla="*/ 2338 h 7752"/>
                    <a:gd name="connsiteX20" fmla="*/ 6497 w 12223"/>
                    <a:gd name="connsiteY20" fmla="*/ 1255 h 7752"/>
                    <a:gd name="connsiteX21" fmla="*/ 6497 w 12223"/>
                    <a:gd name="connsiteY21" fmla="*/ 4504 h 7752"/>
                    <a:gd name="connsiteX22" fmla="*/ 6497 w 12223"/>
                    <a:gd name="connsiteY22" fmla="*/ 3421 h 7752"/>
                    <a:gd name="connsiteX23" fmla="*/ 6497 w 12223"/>
                    <a:gd name="connsiteY23" fmla="*/ 4504 h 7752"/>
                    <a:gd name="connsiteX24" fmla="*/ 5414 w 12223"/>
                    <a:gd name="connsiteY24" fmla="*/ 3421 h 7752"/>
                    <a:gd name="connsiteX25" fmla="*/ 5414 w 12223"/>
                    <a:gd name="connsiteY25" fmla="*/ 6669 h 7752"/>
                    <a:gd name="connsiteX26" fmla="*/ 3249 w 12223"/>
                    <a:gd name="connsiteY26" fmla="*/ 2338 h 7752"/>
                    <a:gd name="connsiteX27" fmla="*/ 3249 w 12223"/>
                    <a:gd name="connsiteY27" fmla="*/ 4504 h 7752"/>
                    <a:gd name="connsiteX28" fmla="*/ 3249 w 12223"/>
                    <a:gd name="connsiteY28" fmla="*/ 5587 h 7752"/>
                    <a:gd name="connsiteX29" fmla="*/ 3249 w 12223"/>
                    <a:gd name="connsiteY29" fmla="*/ 2338 h 7752"/>
                    <a:gd name="connsiteX30" fmla="*/ 2166 w 12223"/>
                    <a:gd name="connsiteY30" fmla="*/ 4504 h 7752"/>
                    <a:gd name="connsiteX31" fmla="*/ 2166 w 12223"/>
                    <a:gd name="connsiteY31" fmla="*/ 5587 h 7752"/>
                    <a:gd name="connsiteX32" fmla="*/ 1083 w 12223"/>
                    <a:gd name="connsiteY32" fmla="*/ 4504 h 7752"/>
                    <a:gd name="connsiteX33" fmla="*/ 1083 w 12223"/>
                    <a:gd name="connsiteY33" fmla="*/ 1255 h 7752"/>
                    <a:gd name="connsiteX34" fmla="*/ 1083 w 12223"/>
                    <a:gd name="connsiteY34" fmla="*/ 172 h 7752"/>
                    <a:gd name="connsiteX35" fmla="*/ 1083 w 12223"/>
                    <a:gd name="connsiteY35" fmla="*/ 3421 h 7752"/>
                    <a:gd name="connsiteX36" fmla="*/ 0 w 12223"/>
                    <a:gd name="connsiteY36" fmla="*/ 1255 h 7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2223" h="7752">
                      <a:moveTo>
                        <a:pt x="0" y="1255"/>
                      </a:moveTo>
                      <a:cubicBezTo>
                        <a:pt x="0" y="2338"/>
                        <a:pt x="0" y="2338"/>
                        <a:pt x="0" y="2338"/>
                      </a:cubicBezTo>
                      <a:cubicBezTo>
                        <a:pt x="0" y="3421"/>
                        <a:pt x="0" y="3421"/>
                        <a:pt x="0" y="4504"/>
                      </a:cubicBezTo>
                      <a:cubicBezTo>
                        <a:pt x="0" y="5587"/>
                        <a:pt x="0" y="6669"/>
                        <a:pt x="0" y="7752"/>
                      </a:cubicBezTo>
                      <a:cubicBezTo>
                        <a:pt x="0" y="7752"/>
                        <a:pt x="0" y="5587"/>
                        <a:pt x="1083" y="6669"/>
                      </a:cubicBezTo>
                      <a:cubicBezTo>
                        <a:pt x="1083" y="6669"/>
                        <a:pt x="1083" y="7752"/>
                        <a:pt x="1083" y="7752"/>
                      </a:cubicBezTo>
                      <a:cubicBezTo>
                        <a:pt x="1083" y="6669"/>
                        <a:pt x="2166" y="5587"/>
                        <a:pt x="3249" y="6669"/>
                      </a:cubicBezTo>
                      <a:cubicBezTo>
                        <a:pt x="3249" y="6669"/>
                        <a:pt x="4331" y="6669"/>
                        <a:pt x="4331" y="5587"/>
                      </a:cubicBezTo>
                      <a:cubicBezTo>
                        <a:pt x="6497" y="6669"/>
                        <a:pt x="7580" y="4504"/>
                        <a:pt x="9746" y="5587"/>
                      </a:cubicBezTo>
                      <a:lnTo>
                        <a:pt x="9746" y="3421"/>
                      </a:lnTo>
                      <a:cubicBezTo>
                        <a:pt x="9746" y="4504"/>
                        <a:pt x="9746" y="3421"/>
                        <a:pt x="10828" y="5587"/>
                      </a:cubicBezTo>
                      <a:cubicBezTo>
                        <a:pt x="10828" y="5587"/>
                        <a:pt x="10828" y="5587"/>
                        <a:pt x="10828" y="5587"/>
                      </a:cubicBezTo>
                      <a:cubicBezTo>
                        <a:pt x="11911" y="7752"/>
                        <a:pt x="11911" y="5587"/>
                        <a:pt x="11911" y="5587"/>
                      </a:cubicBezTo>
                      <a:cubicBezTo>
                        <a:pt x="11911" y="5587"/>
                        <a:pt x="10828" y="2338"/>
                        <a:pt x="10828" y="2338"/>
                      </a:cubicBezTo>
                      <a:cubicBezTo>
                        <a:pt x="11911" y="5587"/>
                        <a:pt x="10828" y="2338"/>
                        <a:pt x="11911" y="5587"/>
                      </a:cubicBezTo>
                      <a:cubicBezTo>
                        <a:pt x="12994" y="6669"/>
                        <a:pt x="10828" y="3421"/>
                        <a:pt x="11911" y="3421"/>
                      </a:cubicBezTo>
                      <a:cubicBezTo>
                        <a:pt x="11911" y="1255"/>
                        <a:pt x="10828" y="2338"/>
                        <a:pt x="10828" y="1255"/>
                      </a:cubicBezTo>
                      <a:cubicBezTo>
                        <a:pt x="10828" y="172"/>
                        <a:pt x="10828" y="1255"/>
                        <a:pt x="10828" y="172"/>
                      </a:cubicBezTo>
                      <a:cubicBezTo>
                        <a:pt x="9746" y="-911"/>
                        <a:pt x="9746" y="3421"/>
                        <a:pt x="8663" y="4504"/>
                      </a:cubicBezTo>
                      <a:lnTo>
                        <a:pt x="8663" y="2338"/>
                      </a:lnTo>
                      <a:cubicBezTo>
                        <a:pt x="8663" y="3421"/>
                        <a:pt x="7580" y="3421"/>
                        <a:pt x="6497" y="1255"/>
                      </a:cubicBezTo>
                      <a:cubicBezTo>
                        <a:pt x="6497" y="2338"/>
                        <a:pt x="5414" y="172"/>
                        <a:pt x="6497" y="4504"/>
                      </a:cubicBezTo>
                      <a:cubicBezTo>
                        <a:pt x="6497" y="3421"/>
                        <a:pt x="6497" y="3421"/>
                        <a:pt x="6497" y="3421"/>
                      </a:cubicBezTo>
                      <a:lnTo>
                        <a:pt x="6497" y="4504"/>
                      </a:lnTo>
                      <a:cubicBezTo>
                        <a:pt x="6497" y="4504"/>
                        <a:pt x="6497" y="2338"/>
                        <a:pt x="5414" y="3421"/>
                      </a:cubicBezTo>
                      <a:cubicBezTo>
                        <a:pt x="5414" y="4504"/>
                        <a:pt x="5414" y="5587"/>
                        <a:pt x="5414" y="6669"/>
                      </a:cubicBezTo>
                      <a:cubicBezTo>
                        <a:pt x="4331" y="4504"/>
                        <a:pt x="4331" y="3421"/>
                        <a:pt x="3249" y="2338"/>
                      </a:cubicBezTo>
                      <a:cubicBezTo>
                        <a:pt x="3249" y="2338"/>
                        <a:pt x="3249" y="3421"/>
                        <a:pt x="3249" y="4504"/>
                      </a:cubicBezTo>
                      <a:cubicBezTo>
                        <a:pt x="3249" y="3421"/>
                        <a:pt x="3249" y="5587"/>
                        <a:pt x="3249" y="5587"/>
                      </a:cubicBezTo>
                      <a:cubicBezTo>
                        <a:pt x="3249" y="5587"/>
                        <a:pt x="3249" y="3421"/>
                        <a:pt x="3249" y="2338"/>
                      </a:cubicBezTo>
                      <a:cubicBezTo>
                        <a:pt x="3249" y="1255"/>
                        <a:pt x="3249" y="5587"/>
                        <a:pt x="2166" y="4504"/>
                      </a:cubicBezTo>
                      <a:lnTo>
                        <a:pt x="2166" y="5587"/>
                      </a:lnTo>
                      <a:cubicBezTo>
                        <a:pt x="2166" y="5587"/>
                        <a:pt x="1083" y="4504"/>
                        <a:pt x="1083" y="4504"/>
                      </a:cubicBezTo>
                      <a:cubicBezTo>
                        <a:pt x="1083" y="2338"/>
                        <a:pt x="1083" y="2338"/>
                        <a:pt x="1083" y="1255"/>
                      </a:cubicBezTo>
                      <a:cubicBezTo>
                        <a:pt x="1083" y="1255"/>
                        <a:pt x="1083" y="172"/>
                        <a:pt x="1083" y="172"/>
                      </a:cubicBezTo>
                      <a:cubicBezTo>
                        <a:pt x="1083" y="1255"/>
                        <a:pt x="1083" y="2338"/>
                        <a:pt x="1083" y="3421"/>
                      </a:cubicBezTo>
                      <a:cubicBezTo>
                        <a:pt x="0" y="1255"/>
                        <a:pt x="0" y="2338"/>
                        <a:pt x="0" y="125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85" name="Полилиния: фигура 4284">
                  <a:extLst>
                    <a:ext uri="{FF2B5EF4-FFF2-40B4-BE49-F238E27FC236}">
                      <a16:creationId xmlns:a16="http://schemas.microsoft.com/office/drawing/2014/main" id="{02A2077F-07BB-2109-6A89-A238B2D67E38}"/>
                    </a:ext>
                  </a:extLst>
                </p:cNvPr>
                <p:cNvSpPr/>
                <p:nvPr/>
              </p:nvSpPr>
              <p:spPr>
                <a:xfrm>
                  <a:off x="12004676" y="6556591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86" name="Полилиния: фигура 4285">
                  <a:extLst>
                    <a:ext uri="{FF2B5EF4-FFF2-40B4-BE49-F238E27FC236}">
                      <a16:creationId xmlns:a16="http://schemas.microsoft.com/office/drawing/2014/main" id="{20F59E34-E434-DD1C-502D-F10DD6B1D205}"/>
                    </a:ext>
                  </a:extLst>
                </p:cNvPr>
                <p:cNvSpPr/>
                <p:nvPr/>
              </p:nvSpPr>
              <p:spPr>
                <a:xfrm>
                  <a:off x="12003593" y="655767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87" name="Полилиния: фигура 4286">
                  <a:extLst>
                    <a:ext uri="{FF2B5EF4-FFF2-40B4-BE49-F238E27FC236}">
                      <a16:creationId xmlns:a16="http://schemas.microsoft.com/office/drawing/2014/main" id="{6BB6A496-9FB4-9C93-F643-678CADC172DB}"/>
                    </a:ext>
                  </a:extLst>
                </p:cNvPr>
                <p:cNvSpPr/>
                <p:nvPr/>
              </p:nvSpPr>
              <p:spPr>
                <a:xfrm>
                  <a:off x="12006030" y="6563088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88" name="Полилиния: фигура 4287">
                  <a:extLst>
                    <a:ext uri="{FF2B5EF4-FFF2-40B4-BE49-F238E27FC236}">
                      <a16:creationId xmlns:a16="http://schemas.microsoft.com/office/drawing/2014/main" id="{4E9CEF9D-4772-FCE3-5D8D-B113DFE804FD}"/>
                    </a:ext>
                  </a:extLst>
                </p:cNvPr>
                <p:cNvSpPr/>
                <p:nvPr/>
              </p:nvSpPr>
              <p:spPr>
                <a:xfrm>
                  <a:off x="12005759" y="6556591"/>
                  <a:ext cx="812" cy="2165"/>
                </a:xfrm>
                <a:custGeom>
                  <a:avLst/>
                  <a:gdLst>
                    <a:gd name="connsiteX0" fmla="*/ 0 w 812"/>
                    <a:gd name="connsiteY0" fmla="*/ 0 h 2165"/>
                    <a:gd name="connsiteX1" fmla="*/ 0 w 812"/>
                    <a:gd name="connsiteY1" fmla="*/ 2166 h 2165"/>
                    <a:gd name="connsiteX2" fmla="*/ 0 w 81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2165">
                      <a:moveTo>
                        <a:pt x="0" y="0"/>
                      </a:moveTo>
                      <a:cubicBezTo>
                        <a:pt x="0" y="1083"/>
                        <a:pt x="0" y="1083"/>
                        <a:pt x="0" y="2166"/>
                      </a:cubicBezTo>
                      <a:cubicBezTo>
                        <a:pt x="1083" y="1083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89" name="Полилиния: фигура 4288">
                  <a:extLst>
                    <a:ext uri="{FF2B5EF4-FFF2-40B4-BE49-F238E27FC236}">
                      <a16:creationId xmlns:a16="http://schemas.microsoft.com/office/drawing/2014/main" id="{9FFFB872-A60A-6D61-96BE-50AE1ABDD2AE}"/>
                    </a:ext>
                  </a:extLst>
                </p:cNvPr>
                <p:cNvSpPr/>
                <p:nvPr/>
              </p:nvSpPr>
              <p:spPr>
                <a:xfrm>
                  <a:off x="12009007" y="65565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90" name="Полилиния: фигура 4289">
                  <a:extLst>
                    <a:ext uri="{FF2B5EF4-FFF2-40B4-BE49-F238E27FC236}">
                      <a16:creationId xmlns:a16="http://schemas.microsoft.com/office/drawing/2014/main" id="{F1AB8BE4-06CD-5EB1-63B0-E2A8AF936C52}"/>
                    </a:ext>
                  </a:extLst>
                </p:cNvPr>
                <p:cNvSpPr/>
                <p:nvPr/>
              </p:nvSpPr>
              <p:spPr>
                <a:xfrm>
                  <a:off x="12003593" y="655659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91" name="Полилиния: фигура 4290">
                  <a:extLst>
                    <a:ext uri="{FF2B5EF4-FFF2-40B4-BE49-F238E27FC236}">
                      <a16:creationId xmlns:a16="http://schemas.microsoft.com/office/drawing/2014/main" id="{B6FCE169-C104-7CC3-25F5-718288C58C79}"/>
                    </a:ext>
                  </a:extLst>
                </p:cNvPr>
                <p:cNvSpPr/>
                <p:nvPr/>
              </p:nvSpPr>
              <p:spPr>
                <a:xfrm>
                  <a:off x="11997096" y="6559111"/>
                  <a:ext cx="6497" cy="7496"/>
                </a:xfrm>
                <a:custGeom>
                  <a:avLst/>
                  <a:gdLst>
                    <a:gd name="connsiteX0" fmla="*/ 0 w 6497"/>
                    <a:gd name="connsiteY0" fmla="*/ 6143 h 7496"/>
                    <a:gd name="connsiteX1" fmla="*/ 1083 w 6497"/>
                    <a:gd name="connsiteY1" fmla="*/ 7226 h 7496"/>
                    <a:gd name="connsiteX2" fmla="*/ 2166 w 6497"/>
                    <a:gd name="connsiteY2" fmla="*/ 2894 h 7496"/>
                    <a:gd name="connsiteX3" fmla="*/ 2166 w 6497"/>
                    <a:gd name="connsiteY3" fmla="*/ 7226 h 7496"/>
                    <a:gd name="connsiteX4" fmla="*/ 4332 w 6497"/>
                    <a:gd name="connsiteY4" fmla="*/ 3977 h 7496"/>
                    <a:gd name="connsiteX5" fmla="*/ 4332 w 6497"/>
                    <a:gd name="connsiteY5" fmla="*/ 6143 h 7496"/>
                    <a:gd name="connsiteX6" fmla="*/ 5414 w 6497"/>
                    <a:gd name="connsiteY6" fmla="*/ 1811 h 7496"/>
                    <a:gd name="connsiteX7" fmla="*/ 5414 w 6497"/>
                    <a:gd name="connsiteY7" fmla="*/ 6143 h 7496"/>
                    <a:gd name="connsiteX8" fmla="*/ 5414 w 6497"/>
                    <a:gd name="connsiteY8" fmla="*/ 6143 h 7496"/>
                    <a:gd name="connsiteX9" fmla="*/ 6497 w 6497"/>
                    <a:gd name="connsiteY9" fmla="*/ 5060 h 7496"/>
                    <a:gd name="connsiteX10" fmla="*/ 6497 w 6497"/>
                    <a:gd name="connsiteY10" fmla="*/ 2894 h 7496"/>
                    <a:gd name="connsiteX11" fmla="*/ 6497 w 6497"/>
                    <a:gd name="connsiteY11" fmla="*/ 729 h 7496"/>
                    <a:gd name="connsiteX12" fmla="*/ 5414 w 6497"/>
                    <a:gd name="connsiteY12" fmla="*/ 2894 h 7496"/>
                    <a:gd name="connsiteX13" fmla="*/ 5414 w 6497"/>
                    <a:gd name="connsiteY13" fmla="*/ 729 h 7496"/>
                    <a:gd name="connsiteX14" fmla="*/ 5414 w 6497"/>
                    <a:gd name="connsiteY14" fmla="*/ 1811 h 7496"/>
                    <a:gd name="connsiteX15" fmla="*/ 5414 w 6497"/>
                    <a:gd name="connsiteY15" fmla="*/ 729 h 7496"/>
                    <a:gd name="connsiteX16" fmla="*/ 5414 w 6497"/>
                    <a:gd name="connsiteY16" fmla="*/ 1811 h 7496"/>
                    <a:gd name="connsiteX17" fmla="*/ 5414 w 6497"/>
                    <a:gd name="connsiteY17" fmla="*/ 1811 h 7496"/>
                    <a:gd name="connsiteX18" fmla="*/ 5414 w 6497"/>
                    <a:gd name="connsiteY18" fmla="*/ 3977 h 7496"/>
                    <a:gd name="connsiteX19" fmla="*/ 5414 w 6497"/>
                    <a:gd name="connsiteY19" fmla="*/ 1811 h 7496"/>
                    <a:gd name="connsiteX20" fmla="*/ 5414 w 6497"/>
                    <a:gd name="connsiteY20" fmla="*/ 2894 h 7496"/>
                    <a:gd name="connsiteX21" fmla="*/ 4332 w 6497"/>
                    <a:gd name="connsiteY21" fmla="*/ 729 h 7496"/>
                    <a:gd name="connsiteX22" fmla="*/ 4332 w 6497"/>
                    <a:gd name="connsiteY22" fmla="*/ 1811 h 7496"/>
                    <a:gd name="connsiteX23" fmla="*/ 5414 w 6497"/>
                    <a:gd name="connsiteY23" fmla="*/ 729 h 7496"/>
                    <a:gd name="connsiteX24" fmla="*/ 5414 w 6497"/>
                    <a:gd name="connsiteY24" fmla="*/ 5060 h 7496"/>
                    <a:gd name="connsiteX25" fmla="*/ 4332 w 6497"/>
                    <a:gd name="connsiteY25" fmla="*/ 1811 h 7496"/>
                    <a:gd name="connsiteX26" fmla="*/ 3249 w 6497"/>
                    <a:gd name="connsiteY26" fmla="*/ 2894 h 7496"/>
                    <a:gd name="connsiteX27" fmla="*/ 3249 w 6497"/>
                    <a:gd name="connsiteY27" fmla="*/ 1811 h 7496"/>
                    <a:gd name="connsiteX28" fmla="*/ 2166 w 6497"/>
                    <a:gd name="connsiteY28" fmla="*/ 2894 h 7496"/>
                    <a:gd name="connsiteX29" fmla="*/ 2166 w 6497"/>
                    <a:gd name="connsiteY29" fmla="*/ 2894 h 7496"/>
                    <a:gd name="connsiteX30" fmla="*/ 2166 w 6497"/>
                    <a:gd name="connsiteY30" fmla="*/ 3977 h 7496"/>
                    <a:gd name="connsiteX31" fmla="*/ 2166 w 6497"/>
                    <a:gd name="connsiteY31" fmla="*/ 2894 h 7496"/>
                    <a:gd name="connsiteX32" fmla="*/ 0 w 6497"/>
                    <a:gd name="connsiteY32" fmla="*/ 6143 h 7496"/>
                    <a:gd name="connsiteX33" fmla="*/ 0 w 6497"/>
                    <a:gd name="connsiteY33" fmla="*/ 3977 h 7496"/>
                    <a:gd name="connsiteX34" fmla="*/ 0 w 6497"/>
                    <a:gd name="connsiteY34" fmla="*/ 6143 h 7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6497" h="7496">
                      <a:moveTo>
                        <a:pt x="0" y="6143"/>
                      </a:moveTo>
                      <a:cubicBezTo>
                        <a:pt x="0" y="8308"/>
                        <a:pt x="1083" y="7226"/>
                        <a:pt x="1083" y="7226"/>
                      </a:cubicBezTo>
                      <a:cubicBezTo>
                        <a:pt x="2166" y="6143"/>
                        <a:pt x="1083" y="2894"/>
                        <a:pt x="2166" y="2894"/>
                      </a:cubicBezTo>
                      <a:lnTo>
                        <a:pt x="2166" y="7226"/>
                      </a:lnTo>
                      <a:cubicBezTo>
                        <a:pt x="3249" y="7226"/>
                        <a:pt x="4332" y="8308"/>
                        <a:pt x="4332" y="3977"/>
                      </a:cubicBezTo>
                      <a:cubicBezTo>
                        <a:pt x="4332" y="3977"/>
                        <a:pt x="4332" y="5060"/>
                        <a:pt x="4332" y="6143"/>
                      </a:cubicBezTo>
                      <a:cubicBezTo>
                        <a:pt x="4332" y="6143"/>
                        <a:pt x="4332" y="729"/>
                        <a:pt x="5414" y="1811"/>
                      </a:cubicBezTo>
                      <a:cubicBezTo>
                        <a:pt x="5414" y="3977"/>
                        <a:pt x="5414" y="3977"/>
                        <a:pt x="5414" y="6143"/>
                      </a:cubicBezTo>
                      <a:lnTo>
                        <a:pt x="5414" y="6143"/>
                      </a:lnTo>
                      <a:cubicBezTo>
                        <a:pt x="5414" y="6143"/>
                        <a:pt x="6497" y="5060"/>
                        <a:pt x="6497" y="5060"/>
                      </a:cubicBezTo>
                      <a:cubicBezTo>
                        <a:pt x="6497" y="3977"/>
                        <a:pt x="6497" y="2894"/>
                        <a:pt x="6497" y="2894"/>
                      </a:cubicBezTo>
                      <a:cubicBezTo>
                        <a:pt x="6497" y="2894"/>
                        <a:pt x="6497" y="1811"/>
                        <a:pt x="6497" y="729"/>
                      </a:cubicBezTo>
                      <a:cubicBezTo>
                        <a:pt x="6497" y="1811"/>
                        <a:pt x="6497" y="729"/>
                        <a:pt x="5414" y="2894"/>
                      </a:cubicBezTo>
                      <a:cubicBezTo>
                        <a:pt x="5414" y="1811"/>
                        <a:pt x="5414" y="2894"/>
                        <a:pt x="5414" y="729"/>
                      </a:cubicBezTo>
                      <a:lnTo>
                        <a:pt x="5414" y="1811"/>
                      </a:lnTo>
                      <a:cubicBezTo>
                        <a:pt x="5414" y="1811"/>
                        <a:pt x="5414" y="729"/>
                        <a:pt x="5414" y="729"/>
                      </a:cubicBezTo>
                      <a:cubicBezTo>
                        <a:pt x="5414" y="1811"/>
                        <a:pt x="5414" y="1811"/>
                        <a:pt x="5414" y="1811"/>
                      </a:cubicBezTo>
                      <a:lnTo>
                        <a:pt x="5414" y="1811"/>
                      </a:lnTo>
                      <a:cubicBezTo>
                        <a:pt x="5414" y="1811"/>
                        <a:pt x="5414" y="1811"/>
                        <a:pt x="5414" y="3977"/>
                      </a:cubicBezTo>
                      <a:lnTo>
                        <a:pt x="5414" y="1811"/>
                      </a:lnTo>
                      <a:lnTo>
                        <a:pt x="5414" y="2894"/>
                      </a:lnTo>
                      <a:cubicBezTo>
                        <a:pt x="5414" y="1811"/>
                        <a:pt x="4332" y="-1437"/>
                        <a:pt x="4332" y="729"/>
                      </a:cubicBezTo>
                      <a:cubicBezTo>
                        <a:pt x="4332" y="729"/>
                        <a:pt x="4332" y="1811"/>
                        <a:pt x="4332" y="1811"/>
                      </a:cubicBezTo>
                      <a:cubicBezTo>
                        <a:pt x="4332" y="2894"/>
                        <a:pt x="4332" y="729"/>
                        <a:pt x="5414" y="729"/>
                      </a:cubicBezTo>
                      <a:cubicBezTo>
                        <a:pt x="5414" y="1811"/>
                        <a:pt x="5414" y="3977"/>
                        <a:pt x="5414" y="5060"/>
                      </a:cubicBezTo>
                      <a:cubicBezTo>
                        <a:pt x="5414" y="2894"/>
                        <a:pt x="4332" y="5060"/>
                        <a:pt x="4332" y="1811"/>
                      </a:cubicBezTo>
                      <a:cubicBezTo>
                        <a:pt x="4332" y="1811"/>
                        <a:pt x="3249" y="2894"/>
                        <a:pt x="3249" y="2894"/>
                      </a:cubicBezTo>
                      <a:lnTo>
                        <a:pt x="3249" y="1811"/>
                      </a:lnTo>
                      <a:cubicBezTo>
                        <a:pt x="3249" y="3977"/>
                        <a:pt x="3249" y="729"/>
                        <a:pt x="2166" y="2894"/>
                      </a:cubicBezTo>
                      <a:lnTo>
                        <a:pt x="2166" y="2894"/>
                      </a:lnTo>
                      <a:cubicBezTo>
                        <a:pt x="2166" y="3977"/>
                        <a:pt x="2166" y="3977"/>
                        <a:pt x="2166" y="3977"/>
                      </a:cubicBezTo>
                      <a:cubicBezTo>
                        <a:pt x="2166" y="3977"/>
                        <a:pt x="2166" y="3977"/>
                        <a:pt x="2166" y="2894"/>
                      </a:cubicBezTo>
                      <a:cubicBezTo>
                        <a:pt x="0" y="3977"/>
                        <a:pt x="0" y="5060"/>
                        <a:pt x="0" y="6143"/>
                      </a:cubicBezTo>
                      <a:cubicBezTo>
                        <a:pt x="0" y="6143"/>
                        <a:pt x="0" y="3977"/>
                        <a:pt x="0" y="3977"/>
                      </a:cubicBezTo>
                      <a:cubicBezTo>
                        <a:pt x="0" y="5060"/>
                        <a:pt x="0" y="6143"/>
                        <a:pt x="0" y="614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92" name="Полилиния: фигура 4291">
                  <a:extLst>
                    <a:ext uri="{FF2B5EF4-FFF2-40B4-BE49-F238E27FC236}">
                      <a16:creationId xmlns:a16="http://schemas.microsoft.com/office/drawing/2014/main" id="{E1D43A2B-4640-B013-7DDF-6FA32679FD54}"/>
                    </a:ext>
                  </a:extLst>
                </p:cNvPr>
                <p:cNvSpPr/>
                <p:nvPr/>
              </p:nvSpPr>
              <p:spPr>
                <a:xfrm>
                  <a:off x="12001428" y="655875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93" name="Полилиния: фигура 4292">
                  <a:extLst>
                    <a:ext uri="{FF2B5EF4-FFF2-40B4-BE49-F238E27FC236}">
                      <a16:creationId xmlns:a16="http://schemas.microsoft.com/office/drawing/2014/main" id="{BA0C26C7-F50A-9B3A-C129-1C4DBD32E241}"/>
                    </a:ext>
                  </a:extLst>
                </p:cNvPr>
                <p:cNvSpPr/>
                <p:nvPr/>
              </p:nvSpPr>
              <p:spPr>
                <a:xfrm>
                  <a:off x="11990599" y="6558132"/>
                  <a:ext cx="6496" cy="7603"/>
                </a:xfrm>
                <a:custGeom>
                  <a:avLst/>
                  <a:gdLst>
                    <a:gd name="connsiteX0" fmla="*/ 4331 w 6496"/>
                    <a:gd name="connsiteY0" fmla="*/ 3874 h 7603"/>
                    <a:gd name="connsiteX1" fmla="*/ 4331 w 6496"/>
                    <a:gd name="connsiteY1" fmla="*/ 1708 h 7603"/>
                    <a:gd name="connsiteX2" fmla="*/ 4331 w 6496"/>
                    <a:gd name="connsiteY2" fmla="*/ 6039 h 7603"/>
                    <a:gd name="connsiteX3" fmla="*/ 3248 w 6496"/>
                    <a:gd name="connsiteY3" fmla="*/ 7122 h 7603"/>
                    <a:gd name="connsiteX4" fmla="*/ 4331 w 6496"/>
                    <a:gd name="connsiteY4" fmla="*/ 3874 h 7603"/>
                    <a:gd name="connsiteX5" fmla="*/ 3248 w 6496"/>
                    <a:gd name="connsiteY5" fmla="*/ 1708 h 7603"/>
                    <a:gd name="connsiteX6" fmla="*/ 3248 w 6496"/>
                    <a:gd name="connsiteY6" fmla="*/ 3874 h 7603"/>
                    <a:gd name="connsiteX7" fmla="*/ 2165 w 6496"/>
                    <a:gd name="connsiteY7" fmla="*/ 4956 h 7603"/>
                    <a:gd name="connsiteX8" fmla="*/ 2165 w 6496"/>
                    <a:gd name="connsiteY8" fmla="*/ 3874 h 7603"/>
                    <a:gd name="connsiteX9" fmla="*/ 2165 w 6496"/>
                    <a:gd name="connsiteY9" fmla="*/ 625 h 7603"/>
                    <a:gd name="connsiteX10" fmla="*/ 0 w 6496"/>
                    <a:gd name="connsiteY10" fmla="*/ 7122 h 7603"/>
                    <a:gd name="connsiteX11" fmla="*/ 0 w 6496"/>
                    <a:gd name="connsiteY11" fmla="*/ 7122 h 7603"/>
                    <a:gd name="connsiteX12" fmla="*/ 0 w 6496"/>
                    <a:gd name="connsiteY12" fmla="*/ 3874 h 7603"/>
                    <a:gd name="connsiteX13" fmla="*/ 0 w 6496"/>
                    <a:gd name="connsiteY13" fmla="*/ 4956 h 7603"/>
                    <a:gd name="connsiteX14" fmla="*/ 0 w 6496"/>
                    <a:gd name="connsiteY14" fmla="*/ 6039 h 7603"/>
                    <a:gd name="connsiteX15" fmla="*/ 3248 w 6496"/>
                    <a:gd name="connsiteY15" fmla="*/ 6039 h 7603"/>
                    <a:gd name="connsiteX16" fmla="*/ 3248 w 6496"/>
                    <a:gd name="connsiteY16" fmla="*/ 6039 h 7603"/>
                    <a:gd name="connsiteX17" fmla="*/ 4331 w 6496"/>
                    <a:gd name="connsiteY17" fmla="*/ 3874 h 7603"/>
                    <a:gd name="connsiteX18" fmla="*/ 4331 w 6496"/>
                    <a:gd name="connsiteY18" fmla="*/ 3874 h 7603"/>
                    <a:gd name="connsiteX19" fmla="*/ 4331 w 6496"/>
                    <a:gd name="connsiteY19" fmla="*/ 3874 h 7603"/>
                    <a:gd name="connsiteX20" fmla="*/ 5414 w 6496"/>
                    <a:gd name="connsiteY20" fmla="*/ 1708 h 7603"/>
                    <a:gd name="connsiteX21" fmla="*/ 6497 w 6496"/>
                    <a:gd name="connsiteY21" fmla="*/ 625 h 7603"/>
                    <a:gd name="connsiteX22" fmla="*/ 5414 w 6496"/>
                    <a:gd name="connsiteY22" fmla="*/ 625 h 7603"/>
                    <a:gd name="connsiteX23" fmla="*/ 4331 w 6496"/>
                    <a:gd name="connsiteY23" fmla="*/ 3874 h 7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496" h="7603">
                      <a:moveTo>
                        <a:pt x="4331" y="3874"/>
                      </a:moveTo>
                      <a:cubicBezTo>
                        <a:pt x="4331" y="3874"/>
                        <a:pt x="4331" y="2791"/>
                        <a:pt x="4331" y="1708"/>
                      </a:cubicBezTo>
                      <a:cubicBezTo>
                        <a:pt x="4331" y="2791"/>
                        <a:pt x="4331" y="3874"/>
                        <a:pt x="4331" y="6039"/>
                      </a:cubicBezTo>
                      <a:cubicBezTo>
                        <a:pt x="4331" y="4956"/>
                        <a:pt x="4331" y="7122"/>
                        <a:pt x="3248" y="7122"/>
                      </a:cubicBezTo>
                      <a:cubicBezTo>
                        <a:pt x="4331" y="4956"/>
                        <a:pt x="4331" y="2791"/>
                        <a:pt x="4331" y="3874"/>
                      </a:cubicBezTo>
                      <a:cubicBezTo>
                        <a:pt x="3248" y="3874"/>
                        <a:pt x="3248" y="2791"/>
                        <a:pt x="3248" y="1708"/>
                      </a:cubicBezTo>
                      <a:cubicBezTo>
                        <a:pt x="3248" y="2791"/>
                        <a:pt x="3248" y="2791"/>
                        <a:pt x="3248" y="3874"/>
                      </a:cubicBezTo>
                      <a:cubicBezTo>
                        <a:pt x="3248" y="4956"/>
                        <a:pt x="2165" y="6039"/>
                        <a:pt x="2165" y="4956"/>
                      </a:cubicBezTo>
                      <a:cubicBezTo>
                        <a:pt x="2165" y="3874"/>
                        <a:pt x="2165" y="3874"/>
                        <a:pt x="2165" y="3874"/>
                      </a:cubicBezTo>
                      <a:cubicBezTo>
                        <a:pt x="2165" y="1708"/>
                        <a:pt x="2165" y="2791"/>
                        <a:pt x="2165" y="625"/>
                      </a:cubicBezTo>
                      <a:cubicBezTo>
                        <a:pt x="1083" y="2791"/>
                        <a:pt x="0" y="2791"/>
                        <a:pt x="0" y="7122"/>
                      </a:cubicBezTo>
                      <a:cubicBezTo>
                        <a:pt x="0" y="8205"/>
                        <a:pt x="0" y="7122"/>
                        <a:pt x="0" y="7122"/>
                      </a:cubicBezTo>
                      <a:cubicBezTo>
                        <a:pt x="0" y="6039"/>
                        <a:pt x="0" y="4956"/>
                        <a:pt x="0" y="3874"/>
                      </a:cubicBezTo>
                      <a:cubicBezTo>
                        <a:pt x="0" y="4956"/>
                        <a:pt x="1083" y="2791"/>
                        <a:pt x="0" y="4956"/>
                      </a:cubicBezTo>
                      <a:lnTo>
                        <a:pt x="0" y="6039"/>
                      </a:lnTo>
                      <a:cubicBezTo>
                        <a:pt x="1083" y="7122"/>
                        <a:pt x="2165" y="7122"/>
                        <a:pt x="3248" y="6039"/>
                      </a:cubicBezTo>
                      <a:lnTo>
                        <a:pt x="3248" y="6039"/>
                      </a:lnTo>
                      <a:cubicBezTo>
                        <a:pt x="3248" y="4956"/>
                        <a:pt x="3248" y="4956"/>
                        <a:pt x="4331" y="3874"/>
                      </a:cubicBezTo>
                      <a:lnTo>
                        <a:pt x="4331" y="3874"/>
                      </a:lnTo>
                      <a:cubicBezTo>
                        <a:pt x="5414" y="2791"/>
                        <a:pt x="5414" y="2791"/>
                        <a:pt x="4331" y="3874"/>
                      </a:cubicBezTo>
                      <a:cubicBezTo>
                        <a:pt x="5414" y="2791"/>
                        <a:pt x="5414" y="2791"/>
                        <a:pt x="5414" y="1708"/>
                      </a:cubicBezTo>
                      <a:cubicBezTo>
                        <a:pt x="5414" y="1708"/>
                        <a:pt x="5414" y="2791"/>
                        <a:pt x="6497" y="625"/>
                      </a:cubicBezTo>
                      <a:cubicBezTo>
                        <a:pt x="6497" y="-1540"/>
                        <a:pt x="5414" y="2791"/>
                        <a:pt x="5414" y="625"/>
                      </a:cubicBezTo>
                      <a:lnTo>
                        <a:pt x="4331" y="38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94" name="Полилиния: фигура 4293">
                  <a:extLst>
                    <a:ext uri="{FF2B5EF4-FFF2-40B4-BE49-F238E27FC236}">
                      <a16:creationId xmlns:a16="http://schemas.microsoft.com/office/drawing/2014/main" id="{98A86FE2-D0D3-4A08-B588-F650FC18EF2B}"/>
                    </a:ext>
                  </a:extLst>
                </p:cNvPr>
                <p:cNvSpPr/>
                <p:nvPr/>
              </p:nvSpPr>
              <p:spPr>
                <a:xfrm>
                  <a:off x="11996013" y="6559840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0 h 2165"/>
                    <a:gd name="connsiteX1" fmla="*/ 0 w 1082"/>
                    <a:gd name="connsiteY1" fmla="*/ 2166 h 2165"/>
                    <a:gd name="connsiteX2" fmla="*/ 1083 w 1082"/>
                    <a:gd name="connsiteY2" fmla="*/ 1083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0"/>
                      </a:moveTo>
                      <a:lnTo>
                        <a:pt x="0" y="2166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95" name="Полилиния: фигура 4294">
                  <a:extLst>
                    <a:ext uri="{FF2B5EF4-FFF2-40B4-BE49-F238E27FC236}">
                      <a16:creationId xmlns:a16="http://schemas.microsoft.com/office/drawing/2014/main" id="{F98CC069-7B51-F970-2F61-4E8965DD6106}"/>
                    </a:ext>
                  </a:extLst>
                </p:cNvPr>
                <p:cNvSpPr/>
                <p:nvPr/>
              </p:nvSpPr>
              <p:spPr>
                <a:xfrm>
                  <a:off x="11996013" y="6564806"/>
                  <a:ext cx="0" cy="1531"/>
                </a:xfrm>
                <a:custGeom>
                  <a:avLst/>
                  <a:gdLst>
                    <a:gd name="connsiteX0" fmla="*/ 0 w 0"/>
                    <a:gd name="connsiteY0" fmla="*/ 1531 h 1531"/>
                    <a:gd name="connsiteX1" fmla="*/ 0 w 0"/>
                    <a:gd name="connsiteY1" fmla="*/ 449 h 1531"/>
                    <a:gd name="connsiteX2" fmla="*/ 0 w 0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1531">
                      <a:moveTo>
                        <a:pt x="0" y="1531"/>
                      </a:moveTo>
                      <a:cubicBezTo>
                        <a:pt x="0" y="449"/>
                        <a:pt x="0" y="449"/>
                        <a:pt x="0" y="449"/>
                      </a:cubicBezTo>
                      <a:cubicBezTo>
                        <a:pt x="0" y="-634"/>
                        <a:pt x="0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96" name="Полилиния: фигура 4295">
                  <a:extLst>
                    <a:ext uri="{FF2B5EF4-FFF2-40B4-BE49-F238E27FC236}">
                      <a16:creationId xmlns:a16="http://schemas.microsoft.com/office/drawing/2014/main" id="{33C94149-5AEA-8AEA-01C0-34558D4A2325}"/>
                    </a:ext>
                  </a:extLst>
                </p:cNvPr>
                <p:cNvSpPr/>
                <p:nvPr/>
              </p:nvSpPr>
              <p:spPr>
                <a:xfrm>
                  <a:off x="11993366" y="6559840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  <a:gd name="connsiteX3" fmla="*/ 481 w 481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lnTo>
                        <a:pt x="481" y="0"/>
                      </a:lnTo>
                      <a:lnTo>
                        <a:pt x="481" y="0"/>
                      </a:ln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97" name="Полилиния: фигура 4296">
                  <a:extLst>
                    <a:ext uri="{FF2B5EF4-FFF2-40B4-BE49-F238E27FC236}">
                      <a16:creationId xmlns:a16="http://schemas.microsoft.com/office/drawing/2014/main" id="{0FECDB61-7BCC-57F2-0739-F16CF5E73627}"/>
                    </a:ext>
                  </a:extLst>
                </p:cNvPr>
                <p:cNvSpPr/>
                <p:nvPr/>
              </p:nvSpPr>
              <p:spPr>
                <a:xfrm>
                  <a:off x="11989516" y="6562006"/>
                  <a:ext cx="2165" cy="5414"/>
                </a:xfrm>
                <a:custGeom>
                  <a:avLst/>
                  <a:gdLst>
                    <a:gd name="connsiteX0" fmla="*/ 0 w 2165"/>
                    <a:gd name="connsiteY0" fmla="*/ 5414 h 5414"/>
                    <a:gd name="connsiteX1" fmla="*/ 1083 w 2165"/>
                    <a:gd name="connsiteY1" fmla="*/ 5414 h 5414"/>
                    <a:gd name="connsiteX2" fmla="*/ 2165 w 2165"/>
                    <a:gd name="connsiteY2" fmla="*/ 0 h 5414"/>
                    <a:gd name="connsiteX3" fmla="*/ 1083 w 2165"/>
                    <a:gd name="connsiteY3" fmla="*/ 3249 h 5414"/>
                    <a:gd name="connsiteX4" fmla="*/ 0 w 2165"/>
                    <a:gd name="connsiteY4" fmla="*/ 3249 h 5414"/>
                    <a:gd name="connsiteX5" fmla="*/ 0 w 2165"/>
                    <a:gd name="connsiteY5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65" h="5414">
                      <a:moveTo>
                        <a:pt x="0" y="5414"/>
                      </a:moveTo>
                      <a:cubicBezTo>
                        <a:pt x="1083" y="5414"/>
                        <a:pt x="1083" y="4331"/>
                        <a:pt x="1083" y="5414"/>
                      </a:cubicBezTo>
                      <a:cubicBezTo>
                        <a:pt x="1083" y="3249"/>
                        <a:pt x="1083" y="2166"/>
                        <a:pt x="2165" y="0"/>
                      </a:cubicBezTo>
                      <a:cubicBezTo>
                        <a:pt x="2165" y="0"/>
                        <a:pt x="2165" y="3249"/>
                        <a:pt x="1083" y="3249"/>
                      </a:cubicBezTo>
                      <a:cubicBezTo>
                        <a:pt x="1083" y="2166"/>
                        <a:pt x="1083" y="3249"/>
                        <a:pt x="0" y="3249"/>
                      </a:cubicBezTo>
                      <a:cubicBezTo>
                        <a:pt x="1083" y="3249"/>
                        <a:pt x="1083" y="4331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98" name="Полилиния: фигура 4297">
                  <a:extLst>
                    <a:ext uri="{FF2B5EF4-FFF2-40B4-BE49-F238E27FC236}">
                      <a16:creationId xmlns:a16="http://schemas.microsoft.com/office/drawing/2014/main" id="{9C25F5EA-486B-52CA-99AB-C5BC65206B0B}"/>
                    </a:ext>
                  </a:extLst>
                </p:cNvPr>
                <p:cNvSpPr/>
                <p:nvPr/>
              </p:nvSpPr>
              <p:spPr>
                <a:xfrm>
                  <a:off x="11976522" y="6557551"/>
                  <a:ext cx="14558" cy="9868"/>
                </a:xfrm>
                <a:custGeom>
                  <a:avLst/>
                  <a:gdLst>
                    <a:gd name="connsiteX0" fmla="*/ 12994 w 14558"/>
                    <a:gd name="connsiteY0" fmla="*/ 3372 h 9868"/>
                    <a:gd name="connsiteX1" fmla="*/ 12994 w 14558"/>
                    <a:gd name="connsiteY1" fmla="*/ 3372 h 9868"/>
                    <a:gd name="connsiteX2" fmla="*/ 12994 w 14558"/>
                    <a:gd name="connsiteY2" fmla="*/ 3372 h 9868"/>
                    <a:gd name="connsiteX3" fmla="*/ 12994 w 14558"/>
                    <a:gd name="connsiteY3" fmla="*/ 1206 h 9868"/>
                    <a:gd name="connsiteX4" fmla="*/ 12994 w 14558"/>
                    <a:gd name="connsiteY4" fmla="*/ 3372 h 9868"/>
                    <a:gd name="connsiteX5" fmla="*/ 10828 w 14558"/>
                    <a:gd name="connsiteY5" fmla="*/ 3372 h 9868"/>
                    <a:gd name="connsiteX6" fmla="*/ 10828 w 14558"/>
                    <a:gd name="connsiteY6" fmla="*/ 5537 h 9868"/>
                    <a:gd name="connsiteX7" fmla="*/ 10828 w 14558"/>
                    <a:gd name="connsiteY7" fmla="*/ 2289 h 9868"/>
                    <a:gd name="connsiteX8" fmla="*/ 9746 w 14558"/>
                    <a:gd name="connsiteY8" fmla="*/ 6620 h 9868"/>
                    <a:gd name="connsiteX9" fmla="*/ 8663 w 14558"/>
                    <a:gd name="connsiteY9" fmla="*/ 4455 h 9868"/>
                    <a:gd name="connsiteX10" fmla="*/ 8663 w 14558"/>
                    <a:gd name="connsiteY10" fmla="*/ 4455 h 9868"/>
                    <a:gd name="connsiteX11" fmla="*/ 7580 w 14558"/>
                    <a:gd name="connsiteY11" fmla="*/ 4455 h 9868"/>
                    <a:gd name="connsiteX12" fmla="*/ 7580 w 14558"/>
                    <a:gd name="connsiteY12" fmla="*/ 2289 h 9868"/>
                    <a:gd name="connsiteX13" fmla="*/ 6497 w 14558"/>
                    <a:gd name="connsiteY13" fmla="*/ 2289 h 9868"/>
                    <a:gd name="connsiteX14" fmla="*/ 6497 w 14558"/>
                    <a:gd name="connsiteY14" fmla="*/ 1206 h 9868"/>
                    <a:gd name="connsiteX15" fmla="*/ 4331 w 14558"/>
                    <a:gd name="connsiteY15" fmla="*/ 2289 h 9868"/>
                    <a:gd name="connsiteX16" fmla="*/ 4331 w 14558"/>
                    <a:gd name="connsiteY16" fmla="*/ 1206 h 9868"/>
                    <a:gd name="connsiteX17" fmla="*/ 3249 w 14558"/>
                    <a:gd name="connsiteY17" fmla="*/ 5537 h 9868"/>
                    <a:gd name="connsiteX18" fmla="*/ 2166 w 14558"/>
                    <a:gd name="connsiteY18" fmla="*/ 5537 h 9868"/>
                    <a:gd name="connsiteX19" fmla="*/ 3249 w 14558"/>
                    <a:gd name="connsiteY19" fmla="*/ 3372 h 9868"/>
                    <a:gd name="connsiteX20" fmla="*/ 2166 w 14558"/>
                    <a:gd name="connsiteY20" fmla="*/ 4455 h 9868"/>
                    <a:gd name="connsiteX21" fmla="*/ 2166 w 14558"/>
                    <a:gd name="connsiteY21" fmla="*/ 2289 h 9868"/>
                    <a:gd name="connsiteX22" fmla="*/ 1083 w 14558"/>
                    <a:gd name="connsiteY22" fmla="*/ 5537 h 9868"/>
                    <a:gd name="connsiteX23" fmla="*/ 1083 w 14558"/>
                    <a:gd name="connsiteY23" fmla="*/ 4455 h 9868"/>
                    <a:gd name="connsiteX24" fmla="*/ 0 w 14558"/>
                    <a:gd name="connsiteY24" fmla="*/ 8786 h 9868"/>
                    <a:gd name="connsiteX25" fmla="*/ 3249 w 14558"/>
                    <a:gd name="connsiteY25" fmla="*/ 8786 h 9868"/>
                    <a:gd name="connsiteX26" fmla="*/ 4331 w 14558"/>
                    <a:gd name="connsiteY26" fmla="*/ 6620 h 9868"/>
                    <a:gd name="connsiteX27" fmla="*/ 4331 w 14558"/>
                    <a:gd name="connsiteY27" fmla="*/ 8786 h 9868"/>
                    <a:gd name="connsiteX28" fmla="*/ 4331 w 14558"/>
                    <a:gd name="connsiteY28" fmla="*/ 6620 h 9868"/>
                    <a:gd name="connsiteX29" fmla="*/ 4331 w 14558"/>
                    <a:gd name="connsiteY29" fmla="*/ 8786 h 9868"/>
                    <a:gd name="connsiteX30" fmla="*/ 5414 w 14558"/>
                    <a:gd name="connsiteY30" fmla="*/ 6620 h 9868"/>
                    <a:gd name="connsiteX31" fmla="*/ 5414 w 14558"/>
                    <a:gd name="connsiteY31" fmla="*/ 9869 h 9868"/>
                    <a:gd name="connsiteX32" fmla="*/ 9746 w 14558"/>
                    <a:gd name="connsiteY32" fmla="*/ 9869 h 9868"/>
                    <a:gd name="connsiteX33" fmla="*/ 9746 w 14558"/>
                    <a:gd name="connsiteY33" fmla="*/ 7703 h 9868"/>
                    <a:gd name="connsiteX34" fmla="*/ 11911 w 14558"/>
                    <a:gd name="connsiteY34" fmla="*/ 7703 h 9868"/>
                    <a:gd name="connsiteX35" fmla="*/ 12994 w 14558"/>
                    <a:gd name="connsiteY35" fmla="*/ 3372 h 9868"/>
                    <a:gd name="connsiteX36" fmla="*/ 12994 w 14558"/>
                    <a:gd name="connsiteY36" fmla="*/ 7703 h 9868"/>
                    <a:gd name="connsiteX37" fmla="*/ 14077 w 14558"/>
                    <a:gd name="connsiteY37" fmla="*/ 7703 h 9868"/>
                    <a:gd name="connsiteX38" fmla="*/ 14077 w 14558"/>
                    <a:gd name="connsiteY38" fmla="*/ 6620 h 9868"/>
                    <a:gd name="connsiteX39" fmla="*/ 14077 w 14558"/>
                    <a:gd name="connsiteY39" fmla="*/ 7703 h 9868"/>
                    <a:gd name="connsiteX40" fmla="*/ 14077 w 14558"/>
                    <a:gd name="connsiteY40" fmla="*/ 2289 h 9868"/>
                    <a:gd name="connsiteX41" fmla="*/ 12994 w 14558"/>
                    <a:gd name="connsiteY41" fmla="*/ 123 h 9868"/>
                    <a:gd name="connsiteX42" fmla="*/ 12994 w 14558"/>
                    <a:gd name="connsiteY42" fmla="*/ 3372 h 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14558" h="9868">
                      <a:moveTo>
                        <a:pt x="12994" y="3372"/>
                      </a:moveTo>
                      <a:cubicBezTo>
                        <a:pt x="11911" y="3372"/>
                        <a:pt x="11911" y="4455"/>
                        <a:pt x="12994" y="3372"/>
                      </a:cubicBezTo>
                      <a:cubicBezTo>
                        <a:pt x="11911" y="2289"/>
                        <a:pt x="11911" y="2289"/>
                        <a:pt x="12994" y="3372"/>
                      </a:cubicBezTo>
                      <a:cubicBezTo>
                        <a:pt x="12994" y="123"/>
                        <a:pt x="12994" y="3372"/>
                        <a:pt x="12994" y="1206"/>
                      </a:cubicBezTo>
                      <a:cubicBezTo>
                        <a:pt x="11911" y="1206"/>
                        <a:pt x="11911" y="2289"/>
                        <a:pt x="12994" y="3372"/>
                      </a:cubicBezTo>
                      <a:cubicBezTo>
                        <a:pt x="11911" y="2289"/>
                        <a:pt x="11911" y="4455"/>
                        <a:pt x="10828" y="3372"/>
                      </a:cubicBezTo>
                      <a:cubicBezTo>
                        <a:pt x="10828" y="4455"/>
                        <a:pt x="10828" y="4455"/>
                        <a:pt x="10828" y="5537"/>
                      </a:cubicBezTo>
                      <a:cubicBezTo>
                        <a:pt x="10828" y="3372"/>
                        <a:pt x="10828" y="3372"/>
                        <a:pt x="10828" y="2289"/>
                      </a:cubicBezTo>
                      <a:cubicBezTo>
                        <a:pt x="10828" y="3372"/>
                        <a:pt x="10828" y="5537"/>
                        <a:pt x="9746" y="6620"/>
                      </a:cubicBezTo>
                      <a:cubicBezTo>
                        <a:pt x="9746" y="3372"/>
                        <a:pt x="8663" y="6620"/>
                        <a:pt x="8663" y="4455"/>
                      </a:cubicBezTo>
                      <a:cubicBezTo>
                        <a:pt x="8663" y="4455"/>
                        <a:pt x="8663" y="4455"/>
                        <a:pt x="8663" y="4455"/>
                      </a:cubicBezTo>
                      <a:cubicBezTo>
                        <a:pt x="8663" y="2289"/>
                        <a:pt x="8663" y="4455"/>
                        <a:pt x="7580" y="4455"/>
                      </a:cubicBezTo>
                      <a:lnTo>
                        <a:pt x="7580" y="2289"/>
                      </a:lnTo>
                      <a:cubicBezTo>
                        <a:pt x="7580" y="2289"/>
                        <a:pt x="6497" y="4455"/>
                        <a:pt x="6497" y="2289"/>
                      </a:cubicBezTo>
                      <a:lnTo>
                        <a:pt x="6497" y="1206"/>
                      </a:lnTo>
                      <a:cubicBezTo>
                        <a:pt x="5414" y="2289"/>
                        <a:pt x="5414" y="2289"/>
                        <a:pt x="4331" y="2289"/>
                      </a:cubicBezTo>
                      <a:lnTo>
                        <a:pt x="4331" y="1206"/>
                      </a:lnTo>
                      <a:cubicBezTo>
                        <a:pt x="3249" y="2289"/>
                        <a:pt x="5414" y="2289"/>
                        <a:pt x="3249" y="5537"/>
                      </a:cubicBezTo>
                      <a:cubicBezTo>
                        <a:pt x="4331" y="1206"/>
                        <a:pt x="2166" y="6620"/>
                        <a:pt x="2166" y="5537"/>
                      </a:cubicBezTo>
                      <a:cubicBezTo>
                        <a:pt x="2166" y="4455"/>
                        <a:pt x="3249" y="4455"/>
                        <a:pt x="3249" y="3372"/>
                      </a:cubicBezTo>
                      <a:cubicBezTo>
                        <a:pt x="2166" y="5537"/>
                        <a:pt x="3249" y="4455"/>
                        <a:pt x="2166" y="4455"/>
                      </a:cubicBezTo>
                      <a:cubicBezTo>
                        <a:pt x="2166" y="2289"/>
                        <a:pt x="2166" y="4455"/>
                        <a:pt x="2166" y="2289"/>
                      </a:cubicBezTo>
                      <a:lnTo>
                        <a:pt x="1083" y="5537"/>
                      </a:lnTo>
                      <a:cubicBezTo>
                        <a:pt x="1083" y="4455"/>
                        <a:pt x="1083" y="4455"/>
                        <a:pt x="1083" y="4455"/>
                      </a:cubicBezTo>
                      <a:cubicBezTo>
                        <a:pt x="1083" y="4455"/>
                        <a:pt x="0" y="7703"/>
                        <a:pt x="0" y="8786"/>
                      </a:cubicBezTo>
                      <a:cubicBezTo>
                        <a:pt x="1083" y="7703"/>
                        <a:pt x="2166" y="7703"/>
                        <a:pt x="3249" y="8786"/>
                      </a:cubicBezTo>
                      <a:cubicBezTo>
                        <a:pt x="4331" y="6620"/>
                        <a:pt x="4331" y="8786"/>
                        <a:pt x="4331" y="6620"/>
                      </a:cubicBezTo>
                      <a:cubicBezTo>
                        <a:pt x="4331" y="7703"/>
                        <a:pt x="4331" y="8786"/>
                        <a:pt x="4331" y="8786"/>
                      </a:cubicBezTo>
                      <a:cubicBezTo>
                        <a:pt x="5414" y="8786"/>
                        <a:pt x="4331" y="7703"/>
                        <a:pt x="4331" y="6620"/>
                      </a:cubicBezTo>
                      <a:cubicBezTo>
                        <a:pt x="4331" y="6620"/>
                        <a:pt x="4331" y="7703"/>
                        <a:pt x="4331" y="8786"/>
                      </a:cubicBezTo>
                      <a:cubicBezTo>
                        <a:pt x="4331" y="8786"/>
                        <a:pt x="4331" y="7703"/>
                        <a:pt x="5414" y="6620"/>
                      </a:cubicBezTo>
                      <a:lnTo>
                        <a:pt x="5414" y="9869"/>
                      </a:lnTo>
                      <a:cubicBezTo>
                        <a:pt x="6497" y="8786"/>
                        <a:pt x="8663" y="7703"/>
                        <a:pt x="9746" y="9869"/>
                      </a:cubicBezTo>
                      <a:lnTo>
                        <a:pt x="9746" y="7703"/>
                      </a:lnTo>
                      <a:cubicBezTo>
                        <a:pt x="9746" y="8786"/>
                        <a:pt x="11911" y="3372"/>
                        <a:pt x="11911" y="7703"/>
                      </a:cubicBezTo>
                      <a:lnTo>
                        <a:pt x="12994" y="3372"/>
                      </a:lnTo>
                      <a:cubicBezTo>
                        <a:pt x="14077" y="4455"/>
                        <a:pt x="14077" y="6620"/>
                        <a:pt x="12994" y="7703"/>
                      </a:cubicBezTo>
                      <a:cubicBezTo>
                        <a:pt x="12994" y="6620"/>
                        <a:pt x="12994" y="7703"/>
                        <a:pt x="14077" y="7703"/>
                      </a:cubicBezTo>
                      <a:lnTo>
                        <a:pt x="14077" y="6620"/>
                      </a:lnTo>
                      <a:cubicBezTo>
                        <a:pt x="14077" y="5537"/>
                        <a:pt x="15160" y="6620"/>
                        <a:pt x="14077" y="7703"/>
                      </a:cubicBezTo>
                      <a:cubicBezTo>
                        <a:pt x="15160" y="5537"/>
                        <a:pt x="14077" y="4455"/>
                        <a:pt x="14077" y="2289"/>
                      </a:cubicBezTo>
                      <a:cubicBezTo>
                        <a:pt x="12994" y="5537"/>
                        <a:pt x="14077" y="-960"/>
                        <a:pt x="12994" y="123"/>
                      </a:cubicBezTo>
                      <a:cubicBezTo>
                        <a:pt x="12994" y="1206"/>
                        <a:pt x="12994" y="2289"/>
                        <a:pt x="12994" y="337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99" name="Полилиния: фигура 4298">
                  <a:extLst>
                    <a:ext uri="{FF2B5EF4-FFF2-40B4-BE49-F238E27FC236}">
                      <a16:creationId xmlns:a16="http://schemas.microsoft.com/office/drawing/2014/main" id="{1027A054-DEB0-9966-E738-2F81A0110A02}"/>
                    </a:ext>
                  </a:extLst>
                </p:cNvPr>
                <p:cNvSpPr/>
                <p:nvPr/>
              </p:nvSpPr>
              <p:spPr>
                <a:xfrm>
                  <a:off x="11989516" y="6565525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00" name="Полилиния: фигура 4299">
                  <a:extLst>
                    <a:ext uri="{FF2B5EF4-FFF2-40B4-BE49-F238E27FC236}">
                      <a16:creationId xmlns:a16="http://schemas.microsoft.com/office/drawing/2014/main" id="{2041668D-CB10-CB86-6DAC-0B66074F1A8F}"/>
                    </a:ext>
                  </a:extLst>
                </p:cNvPr>
                <p:cNvSpPr/>
                <p:nvPr/>
              </p:nvSpPr>
              <p:spPr>
                <a:xfrm>
                  <a:off x="11978688" y="6559840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01" name="Полилиния: фигура 4300">
                  <a:extLst>
                    <a:ext uri="{FF2B5EF4-FFF2-40B4-BE49-F238E27FC236}">
                      <a16:creationId xmlns:a16="http://schemas.microsoft.com/office/drawing/2014/main" id="{0FA5E4E7-B895-1F87-99D9-63FF74E192D4}"/>
                    </a:ext>
                  </a:extLst>
                </p:cNvPr>
                <p:cNvSpPr/>
                <p:nvPr/>
              </p:nvSpPr>
              <p:spPr>
                <a:xfrm>
                  <a:off x="11990599" y="656525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02" name="Полилиния: фигура 4301">
                  <a:extLst>
                    <a:ext uri="{FF2B5EF4-FFF2-40B4-BE49-F238E27FC236}">
                      <a16:creationId xmlns:a16="http://schemas.microsoft.com/office/drawing/2014/main" id="{EEA82CE1-7CFD-9C18-5092-655F4CF0C4E8}"/>
                    </a:ext>
                  </a:extLst>
                </p:cNvPr>
                <p:cNvSpPr/>
                <p:nvPr/>
              </p:nvSpPr>
              <p:spPr>
                <a:xfrm>
                  <a:off x="11990599" y="6559840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0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03" name="Полилиния: фигура 4302">
                  <a:extLst>
                    <a:ext uri="{FF2B5EF4-FFF2-40B4-BE49-F238E27FC236}">
                      <a16:creationId xmlns:a16="http://schemas.microsoft.com/office/drawing/2014/main" id="{2A6FD7CA-55C7-94D6-1ADE-A23B6DBF9213}"/>
                    </a:ext>
                  </a:extLst>
                </p:cNvPr>
                <p:cNvSpPr/>
                <p:nvPr/>
              </p:nvSpPr>
              <p:spPr>
                <a:xfrm>
                  <a:off x="11977605" y="655767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04" name="Полилиния: фигура 4303">
                  <a:extLst>
                    <a:ext uri="{FF2B5EF4-FFF2-40B4-BE49-F238E27FC236}">
                      <a16:creationId xmlns:a16="http://schemas.microsoft.com/office/drawing/2014/main" id="{F2DF93EC-C61F-54F5-4499-DAEE70B63B67}"/>
                    </a:ext>
                  </a:extLst>
                </p:cNvPr>
                <p:cNvSpPr/>
                <p:nvPr/>
              </p:nvSpPr>
              <p:spPr>
                <a:xfrm>
                  <a:off x="11973274" y="655550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05" name="Полилиния: фигура 4304">
                  <a:extLst>
                    <a:ext uri="{FF2B5EF4-FFF2-40B4-BE49-F238E27FC236}">
                      <a16:creationId xmlns:a16="http://schemas.microsoft.com/office/drawing/2014/main" id="{ABE8CED0-D851-2C72-6199-C7FD2D99CB8E}"/>
                    </a:ext>
                  </a:extLst>
                </p:cNvPr>
                <p:cNvSpPr/>
                <p:nvPr/>
              </p:nvSpPr>
              <p:spPr>
                <a:xfrm>
                  <a:off x="11957031" y="6552136"/>
                  <a:ext cx="25988" cy="10230"/>
                </a:xfrm>
                <a:custGeom>
                  <a:avLst/>
                  <a:gdLst>
                    <a:gd name="connsiteX0" fmla="*/ 4331 w 25988"/>
                    <a:gd name="connsiteY0" fmla="*/ 1207 h 10230"/>
                    <a:gd name="connsiteX1" fmla="*/ 2165 w 25988"/>
                    <a:gd name="connsiteY1" fmla="*/ 3372 h 10230"/>
                    <a:gd name="connsiteX2" fmla="*/ 2165 w 25988"/>
                    <a:gd name="connsiteY2" fmla="*/ 2290 h 10230"/>
                    <a:gd name="connsiteX3" fmla="*/ 0 w 25988"/>
                    <a:gd name="connsiteY3" fmla="*/ 5538 h 10230"/>
                    <a:gd name="connsiteX4" fmla="*/ 0 w 25988"/>
                    <a:gd name="connsiteY4" fmla="*/ 4455 h 10230"/>
                    <a:gd name="connsiteX5" fmla="*/ 0 w 25988"/>
                    <a:gd name="connsiteY5" fmla="*/ 6621 h 10230"/>
                    <a:gd name="connsiteX6" fmla="*/ 2165 w 25988"/>
                    <a:gd name="connsiteY6" fmla="*/ 4455 h 10230"/>
                    <a:gd name="connsiteX7" fmla="*/ 2165 w 25988"/>
                    <a:gd name="connsiteY7" fmla="*/ 5538 h 10230"/>
                    <a:gd name="connsiteX8" fmla="*/ 4331 w 25988"/>
                    <a:gd name="connsiteY8" fmla="*/ 3372 h 10230"/>
                    <a:gd name="connsiteX9" fmla="*/ 5414 w 25988"/>
                    <a:gd name="connsiteY9" fmla="*/ 6621 h 10230"/>
                    <a:gd name="connsiteX10" fmla="*/ 7580 w 25988"/>
                    <a:gd name="connsiteY10" fmla="*/ 5538 h 10230"/>
                    <a:gd name="connsiteX11" fmla="*/ 7580 w 25988"/>
                    <a:gd name="connsiteY11" fmla="*/ 7704 h 10230"/>
                    <a:gd name="connsiteX12" fmla="*/ 9746 w 25988"/>
                    <a:gd name="connsiteY12" fmla="*/ 4455 h 10230"/>
                    <a:gd name="connsiteX13" fmla="*/ 9746 w 25988"/>
                    <a:gd name="connsiteY13" fmla="*/ 5538 h 10230"/>
                    <a:gd name="connsiteX14" fmla="*/ 9746 w 25988"/>
                    <a:gd name="connsiteY14" fmla="*/ 6621 h 10230"/>
                    <a:gd name="connsiteX15" fmla="*/ 10828 w 25988"/>
                    <a:gd name="connsiteY15" fmla="*/ 6621 h 10230"/>
                    <a:gd name="connsiteX16" fmla="*/ 11911 w 25988"/>
                    <a:gd name="connsiteY16" fmla="*/ 4455 h 10230"/>
                    <a:gd name="connsiteX17" fmla="*/ 11911 w 25988"/>
                    <a:gd name="connsiteY17" fmla="*/ 7704 h 10230"/>
                    <a:gd name="connsiteX18" fmla="*/ 12994 w 25988"/>
                    <a:gd name="connsiteY18" fmla="*/ 5538 h 10230"/>
                    <a:gd name="connsiteX19" fmla="*/ 12994 w 25988"/>
                    <a:gd name="connsiteY19" fmla="*/ 4455 h 10230"/>
                    <a:gd name="connsiteX20" fmla="*/ 15160 w 25988"/>
                    <a:gd name="connsiteY20" fmla="*/ 2290 h 10230"/>
                    <a:gd name="connsiteX21" fmla="*/ 14077 w 25988"/>
                    <a:gd name="connsiteY21" fmla="*/ 4455 h 10230"/>
                    <a:gd name="connsiteX22" fmla="*/ 11911 w 25988"/>
                    <a:gd name="connsiteY22" fmla="*/ 7704 h 10230"/>
                    <a:gd name="connsiteX23" fmla="*/ 14077 w 25988"/>
                    <a:gd name="connsiteY23" fmla="*/ 6621 h 10230"/>
                    <a:gd name="connsiteX24" fmla="*/ 14077 w 25988"/>
                    <a:gd name="connsiteY24" fmla="*/ 7704 h 10230"/>
                    <a:gd name="connsiteX25" fmla="*/ 16243 w 25988"/>
                    <a:gd name="connsiteY25" fmla="*/ 6621 h 10230"/>
                    <a:gd name="connsiteX26" fmla="*/ 16243 w 25988"/>
                    <a:gd name="connsiteY26" fmla="*/ 7704 h 10230"/>
                    <a:gd name="connsiteX27" fmla="*/ 18408 w 25988"/>
                    <a:gd name="connsiteY27" fmla="*/ 7704 h 10230"/>
                    <a:gd name="connsiteX28" fmla="*/ 18408 w 25988"/>
                    <a:gd name="connsiteY28" fmla="*/ 5538 h 10230"/>
                    <a:gd name="connsiteX29" fmla="*/ 19491 w 25988"/>
                    <a:gd name="connsiteY29" fmla="*/ 6621 h 10230"/>
                    <a:gd name="connsiteX30" fmla="*/ 21657 w 25988"/>
                    <a:gd name="connsiteY30" fmla="*/ 3372 h 10230"/>
                    <a:gd name="connsiteX31" fmla="*/ 21657 w 25988"/>
                    <a:gd name="connsiteY31" fmla="*/ 5538 h 10230"/>
                    <a:gd name="connsiteX32" fmla="*/ 19491 w 25988"/>
                    <a:gd name="connsiteY32" fmla="*/ 8787 h 10230"/>
                    <a:gd name="connsiteX33" fmla="*/ 21657 w 25988"/>
                    <a:gd name="connsiteY33" fmla="*/ 7704 h 10230"/>
                    <a:gd name="connsiteX34" fmla="*/ 20574 w 25988"/>
                    <a:gd name="connsiteY34" fmla="*/ 9869 h 10230"/>
                    <a:gd name="connsiteX35" fmla="*/ 21657 w 25988"/>
                    <a:gd name="connsiteY35" fmla="*/ 7704 h 10230"/>
                    <a:gd name="connsiteX36" fmla="*/ 21657 w 25988"/>
                    <a:gd name="connsiteY36" fmla="*/ 8787 h 10230"/>
                    <a:gd name="connsiteX37" fmla="*/ 24905 w 25988"/>
                    <a:gd name="connsiteY37" fmla="*/ 8787 h 10230"/>
                    <a:gd name="connsiteX38" fmla="*/ 25988 w 25988"/>
                    <a:gd name="connsiteY38" fmla="*/ 4455 h 10230"/>
                    <a:gd name="connsiteX39" fmla="*/ 23822 w 25988"/>
                    <a:gd name="connsiteY39" fmla="*/ 7704 h 10230"/>
                    <a:gd name="connsiteX40" fmla="*/ 24905 w 25988"/>
                    <a:gd name="connsiteY40" fmla="*/ 5538 h 10230"/>
                    <a:gd name="connsiteX41" fmla="*/ 23822 w 25988"/>
                    <a:gd name="connsiteY41" fmla="*/ 8787 h 10230"/>
                    <a:gd name="connsiteX42" fmla="*/ 23822 w 25988"/>
                    <a:gd name="connsiteY42" fmla="*/ 7704 h 10230"/>
                    <a:gd name="connsiteX43" fmla="*/ 24905 w 25988"/>
                    <a:gd name="connsiteY43" fmla="*/ 3372 h 10230"/>
                    <a:gd name="connsiteX44" fmla="*/ 23822 w 25988"/>
                    <a:gd name="connsiteY44" fmla="*/ 4455 h 10230"/>
                    <a:gd name="connsiteX45" fmla="*/ 23822 w 25988"/>
                    <a:gd name="connsiteY45" fmla="*/ 2290 h 10230"/>
                    <a:gd name="connsiteX46" fmla="*/ 22740 w 25988"/>
                    <a:gd name="connsiteY46" fmla="*/ 2290 h 10230"/>
                    <a:gd name="connsiteX47" fmla="*/ 22740 w 25988"/>
                    <a:gd name="connsiteY47" fmla="*/ 2290 h 10230"/>
                    <a:gd name="connsiteX48" fmla="*/ 21657 w 25988"/>
                    <a:gd name="connsiteY48" fmla="*/ 3372 h 10230"/>
                    <a:gd name="connsiteX49" fmla="*/ 21657 w 25988"/>
                    <a:gd name="connsiteY49" fmla="*/ 1207 h 10230"/>
                    <a:gd name="connsiteX50" fmla="*/ 20574 w 25988"/>
                    <a:gd name="connsiteY50" fmla="*/ 4455 h 10230"/>
                    <a:gd name="connsiteX51" fmla="*/ 20574 w 25988"/>
                    <a:gd name="connsiteY51" fmla="*/ 1207 h 10230"/>
                    <a:gd name="connsiteX52" fmla="*/ 19491 w 25988"/>
                    <a:gd name="connsiteY52" fmla="*/ 3372 h 10230"/>
                    <a:gd name="connsiteX53" fmla="*/ 19491 w 25988"/>
                    <a:gd name="connsiteY53" fmla="*/ 2290 h 10230"/>
                    <a:gd name="connsiteX54" fmla="*/ 19491 w 25988"/>
                    <a:gd name="connsiteY54" fmla="*/ 2290 h 10230"/>
                    <a:gd name="connsiteX55" fmla="*/ 19491 w 25988"/>
                    <a:gd name="connsiteY55" fmla="*/ 2290 h 10230"/>
                    <a:gd name="connsiteX56" fmla="*/ 19491 w 25988"/>
                    <a:gd name="connsiteY56" fmla="*/ 2290 h 10230"/>
                    <a:gd name="connsiteX57" fmla="*/ 19491 w 25988"/>
                    <a:gd name="connsiteY57" fmla="*/ 2290 h 10230"/>
                    <a:gd name="connsiteX58" fmla="*/ 19491 w 25988"/>
                    <a:gd name="connsiteY58" fmla="*/ 1207 h 10230"/>
                    <a:gd name="connsiteX59" fmla="*/ 18408 w 25988"/>
                    <a:gd name="connsiteY59" fmla="*/ 2290 h 10230"/>
                    <a:gd name="connsiteX60" fmla="*/ 17326 w 25988"/>
                    <a:gd name="connsiteY60" fmla="*/ 5538 h 10230"/>
                    <a:gd name="connsiteX61" fmla="*/ 17326 w 25988"/>
                    <a:gd name="connsiteY61" fmla="*/ 3372 h 10230"/>
                    <a:gd name="connsiteX62" fmla="*/ 16243 w 25988"/>
                    <a:gd name="connsiteY62" fmla="*/ 3372 h 10230"/>
                    <a:gd name="connsiteX63" fmla="*/ 17326 w 25988"/>
                    <a:gd name="connsiteY63" fmla="*/ 1207 h 10230"/>
                    <a:gd name="connsiteX64" fmla="*/ 16243 w 25988"/>
                    <a:gd name="connsiteY64" fmla="*/ 2290 h 10230"/>
                    <a:gd name="connsiteX65" fmla="*/ 16243 w 25988"/>
                    <a:gd name="connsiteY65" fmla="*/ 1207 h 10230"/>
                    <a:gd name="connsiteX66" fmla="*/ 15160 w 25988"/>
                    <a:gd name="connsiteY66" fmla="*/ 1207 h 10230"/>
                    <a:gd name="connsiteX67" fmla="*/ 15160 w 25988"/>
                    <a:gd name="connsiteY67" fmla="*/ 2290 h 10230"/>
                    <a:gd name="connsiteX68" fmla="*/ 15160 w 25988"/>
                    <a:gd name="connsiteY68" fmla="*/ 124 h 10230"/>
                    <a:gd name="connsiteX69" fmla="*/ 14077 w 25988"/>
                    <a:gd name="connsiteY69" fmla="*/ 2290 h 10230"/>
                    <a:gd name="connsiteX70" fmla="*/ 11911 w 25988"/>
                    <a:gd name="connsiteY70" fmla="*/ 4455 h 10230"/>
                    <a:gd name="connsiteX71" fmla="*/ 11911 w 25988"/>
                    <a:gd name="connsiteY71" fmla="*/ 3372 h 10230"/>
                    <a:gd name="connsiteX72" fmla="*/ 12994 w 25988"/>
                    <a:gd name="connsiteY72" fmla="*/ 2290 h 10230"/>
                    <a:gd name="connsiteX73" fmla="*/ 11911 w 25988"/>
                    <a:gd name="connsiteY73" fmla="*/ 2290 h 10230"/>
                    <a:gd name="connsiteX74" fmla="*/ 11911 w 25988"/>
                    <a:gd name="connsiteY74" fmla="*/ 124 h 10230"/>
                    <a:gd name="connsiteX75" fmla="*/ 9746 w 25988"/>
                    <a:gd name="connsiteY75" fmla="*/ 2290 h 10230"/>
                    <a:gd name="connsiteX76" fmla="*/ 10828 w 25988"/>
                    <a:gd name="connsiteY76" fmla="*/ 3372 h 10230"/>
                    <a:gd name="connsiteX77" fmla="*/ 9746 w 25988"/>
                    <a:gd name="connsiteY77" fmla="*/ 4455 h 10230"/>
                    <a:gd name="connsiteX78" fmla="*/ 8663 w 25988"/>
                    <a:gd name="connsiteY78" fmla="*/ 3372 h 10230"/>
                    <a:gd name="connsiteX79" fmla="*/ 9746 w 25988"/>
                    <a:gd name="connsiteY79" fmla="*/ 124 h 10230"/>
                    <a:gd name="connsiteX80" fmla="*/ 4331 w 25988"/>
                    <a:gd name="connsiteY80" fmla="*/ 1207 h 10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25988" h="10230">
                      <a:moveTo>
                        <a:pt x="4331" y="1207"/>
                      </a:moveTo>
                      <a:cubicBezTo>
                        <a:pt x="4331" y="1207"/>
                        <a:pt x="3248" y="2290"/>
                        <a:pt x="2165" y="3372"/>
                      </a:cubicBezTo>
                      <a:lnTo>
                        <a:pt x="2165" y="2290"/>
                      </a:lnTo>
                      <a:cubicBezTo>
                        <a:pt x="2165" y="2290"/>
                        <a:pt x="1083" y="3372"/>
                        <a:pt x="0" y="5538"/>
                      </a:cubicBezTo>
                      <a:lnTo>
                        <a:pt x="0" y="4455"/>
                      </a:lnTo>
                      <a:cubicBezTo>
                        <a:pt x="1083" y="3372"/>
                        <a:pt x="0" y="6621"/>
                        <a:pt x="0" y="6621"/>
                      </a:cubicBezTo>
                      <a:cubicBezTo>
                        <a:pt x="1083" y="6621"/>
                        <a:pt x="2165" y="3372"/>
                        <a:pt x="2165" y="4455"/>
                      </a:cubicBezTo>
                      <a:cubicBezTo>
                        <a:pt x="2165" y="4455"/>
                        <a:pt x="2165" y="5538"/>
                        <a:pt x="2165" y="5538"/>
                      </a:cubicBezTo>
                      <a:cubicBezTo>
                        <a:pt x="2165" y="5538"/>
                        <a:pt x="3248" y="3372"/>
                        <a:pt x="4331" y="3372"/>
                      </a:cubicBezTo>
                      <a:cubicBezTo>
                        <a:pt x="2165" y="10952"/>
                        <a:pt x="6497" y="2290"/>
                        <a:pt x="5414" y="6621"/>
                      </a:cubicBezTo>
                      <a:cubicBezTo>
                        <a:pt x="5414" y="6621"/>
                        <a:pt x="6497" y="6621"/>
                        <a:pt x="7580" y="5538"/>
                      </a:cubicBezTo>
                      <a:cubicBezTo>
                        <a:pt x="6497" y="7704"/>
                        <a:pt x="7580" y="5538"/>
                        <a:pt x="7580" y="7704"/>
                      </a:cubicBezTo>
                      <a:cubicBezTo>
                        <a:pt x="9746" y="3372"/>
                        <a:pt x="7580" y="9869"/>
                        <a:pt x="9746" y="4455"/>
                      </a:cubicBezTo>
                      <a:cubicBezTo>
                        <a:pt x="9746" y="6621"/>
                        <a:pt x="9746" y="4455"/>
                        <a:pt x="9746" y="5538"/>
                      </a:cubicBezTo>
                      <a:cubicBezTo>
                        <a:pt x="9746" y="6621"/>
                        <a:pt x="9746" y="5538"/>
                        <a:pt x="9746" y="6621"/>
                      </a:cubicBezTo>
                      <a:cubicBezTo>
                        <a:pt x="9746" y="7704"/>
                        <a:pt x="10828" y="4455"/>
                        <a:pt x="10828" y="6621"/>
                      </a:cubicBezTo>
                      <a:cubicBezTo>
                        <a:pt x="10828" y="7704"/>
                        <a:pt x="11911" y="5538"/>
                        <a:pt x="11911" y="4455"/>
                      </a:cubicBezTo>
                      <a:cubicBezTo>
                        <a:pt x="11911" y="5538"/>
                        <a:pt x="11911" y="5538"/>
                        <a:pt x="11911" y="7704"/>
                      </a:cubicBezTo>
                      <a:cubicBezTo>
                        <a:pt x="12994" y="5538"/>
                        <a:pt x="12994" y="6621"/>
                        <a:pt x="12994" y="5538"/>
                      </a:cubicBezTo>
                      <a:cubicBezTo>
                        <a:pt x="12994" y="5538"/>
                        <a:pt x="12994" y="4455"/>
                        <a:pt x="12994" y="4455"/>
                      </a:cubicBezTo>
                      <a:cubicBezTo>
                        <a:pt x="12994" y="5538"/>
                        <a:pt x="14077" y="3372"/>
                        <a:pt x="15160" y="2290"/>
                      </a:cubicBezTo>
                      <a:cubicBezTo>
                        <a:pt x="14077" y="5538"/>
                        <a:pt x="14077" y="2290"/>
                        <a:pt x="14077" y="4455"/>
                      </a:cubicBezTo>
                      <a:cubicBezTo>
                        <a:pt x="12994" y="5538"/>
                        <a:pt x="12994" y="5538"/>
                        <a:pt x="11911" y="7704"/>
                      </a:cubicBezTo>
                      <a:cubicBezTo>
                        <a:pt x="11911" y="7704"/>
                        <a:pt x="12994" y="7704"/>
                        <a:pt x="14077" y="6621"/>
                      </a:cubicBezTo>
                      <a:cubicBezTo>
                        <a:pt x="14077" y="6621"/>
                        <a:pt x="12994" y="7704"/>
                        <a:pt x="14077" y="7704"/>
                      </a:cubicBezTo>
                      <a:cubicBezTo>
                        <a:pt x="14077" y="8787"/>
                        <a:pt x="16243" y="5538"/>
                        <a:pt x="16243" y="6621"/>
                      </a:cubicBezTo>
                      <a:lnTo>
                        <a:pt x="16243" y="7704"/>
                      </a:lnTo>
                      <a:cubicBezTo>
                        <a:pt x="17326" y="5538"/>
                        <a:pt x="17326" y="8787"/>
                        <a:pt x="18408" y="7704"/>
                      </a:cubicBezTo>
                      <a:cubicBezTo>
                        <a:pt x="18408" y="6621"/>
                        <a:pt x="18408" y="6621"/>
                        <a:pt x="18408" y="5538"/>
                      </a:cubicBezTo>
                      <a:cubicBezTo>
                        <a:pt x="17326" y="8787"/>
                        <a:pt x="19491" y="3372"/>
                        <a:pt x="19491" y="6621"/>
                      </a:cubicBezTo>
                      <a:cubicBezTo>
                        <a:pt x="20574" y="4455"/>
                        <a:pt x="20574" y="3372"/>
                        <a:pt x="21657" y="3372"/>
                      </a:cubicBezTo>
                      <a:cubicBezTo>
                        <a:pt x="21657" y="4455"/>
                        <a:pt x="21657" y="4455"/>
                        <a:pt x="21657" y="5538"/>
                      </a:cubicBezTo>
                      <a:cubicBezTo>
                        <a:pt x="21657" y="4455"/>
                        <a:pt x="20574" y="7704"/>
                        <a:pt x="19491" y="8787"/>
                      </a:cubicBezTo>
                      <a:cubicBezTo>
                        <a:pt x="20574" y="7704"/>
                        <a:pt x="20574" y="8787"/>
                        <a:pt x="21657" y="7704"/>
                      </a:cubicBezTo>
                      <a:lnTo>
                        <a:pt x="20574" y="9869"/>
                      </a:lnTo>
                      <a:cubicBezTo>
                        <a:pt x="20574" y="9869"/>
                        <a:pt x="21657" y="5538"/>
                        <a:pt x="21657" y="7704"/>
                      </a:cubicBezTo>
                      <a:lnTo>
                        <a:pt x="21657" y="8787"/>
                      </a:lnTo>
                      <a:cubicBezTo>
                        <a:pt x="22740" y="8787"/>
                        <a:pt x="22740" y="12035"/>
                        <a:pt x="24905" y="8787"/>
                      </a:cubicBezTo>
                      <a:cubicBezTo>
                        <a:pt x="24905" y="7704"/>
                        <a:pt x="25988" y="5538"/>
                        <a:pt x="25988" y="4455"/>
                      </a:cubicBezTo>
                      <a:cubicBezTo>
                        <a:pt x="24905" y="5538"/>
                        <a:pt x="24905" y="6621"/>
                        <a:pt x="23822" y="7704"/>
                      </a:cubicBezTo>
                      <a:lnTo>
                        <a:pt x="24905" y="5538"/>
                      </a:lnTo>
                      <a:cubicBezTo>
                        <a:pt x="24905" y="6621"/>
                        <a:pt x="23822" y="7704"/>
                        <a:pt x="23822" y="8787"/>
                      </a:cubicBezTo>
                      <a:cubicBezTo>
                        <a:pt x="22740" y="9869"/>
                        <a:pt x="23822" y="6621"/>
                        <a:pt x="23822" y="7704"/>
                      </a:cubicBezTo>
                      <a:cubicBezTo>
                        <a:pt x="24905" y="5538"/>
                        <a:pt x="24905" y="5538"/>
                        <a:pt x="24905" y="3372"/>
                      </a:cubicBezTo>
                      <a:lnTo>
                        <a:pt x="23822" y="4455"/>
                      </a:lnTo>
                      <a:cubicBezTo>
                        <a:pt x="23822" y="3372"/>
                        <a:pt x="23822" y="3372"/>
                        <a:pt x="23822" y="2290"/>
                      </a:cubicBezTo>
                      <a:cubicBezTo>
                        <a:pt x="22740" y="4455"/>
                        <a:pt x="23822" y="1207"/>
                        <a:pt x="22740" y="2290"/>
                      </a:cubicBezTo>
                      <a:lnTo>
                        <a:pt x="22740" y="2290"/>
                      </a:lnTo>
                      <a:cubicBezTo>
                        <a:pt x="22740" y="3372"/>
                        <a:pt x="22740" y="3372"/>
                        <a:pt x="21657" y="3372"/>
                      </a:cubicBezTo>
                      <a:cubicBezTo>
                        <a:pt x="21657" y="1207"/>
                        <a:pt x="21657" y="2290"/>
                        <a:pt x="21657" y="1207"/>
                      </a:cubicBezTo>
                      <a:cubicBezTo>
                        <a:pt x="21657" y="2290"/>
                        <a:pt x="20574" y="4455"/>
                        <a:pt x="20574" y="4455"/>
                      </a:cubicBezTo>
                      <a:cubicBezTo>
                        <a:pt x="21657" y="2290"/>
                        <a:pt x="20574" y="3372"/>
                        <a:pt x="20574" y="1207"/>
                      </a:cubicBezTo>
                      <a:cubicBezTo>
                        <a:pt x="19491" y="3372"/>
                        <a:pt x="19491" y="2290"/>
                        <a:pt x="19491" y="3372"/>
                      </a:cubicBezTo>
                      <a:cubicBezTo>
                        <a:pt x="19491" y="3372"/>
                        <a:pt x="19491" y="3372"/>
                        <a:pt x="19491" y="2290"/>
                      </a:cubicBezTo>
                      <a:cubicBezTo>
                        <a:pt x="19491" y="2290"/>
                        <a:pt x="19491" y="2290"/>
                        <a:pt x="19491" y="2290"/>
                      </a:cubicBezTo>
                      <a:lnTo>
                        <a:pt x="19491" y="2290"/>
                      </a:lnTo>
                      <a:cubicBezTo>
                        <a:pt x="19491" y="2290"/>
                        <a:pt x="19491" y="2290"/>
                        <a:pt x="19491" y="2290"/>
                      </a:cubicBezTo>
                      <a:cubicBezTo>
                        <a:pt x="19491" y="2290"/>
                        <a:pt x="18408" y="3372"/>
                        <a:pt x="19491" y="2290"/>
                      </a:cubicBezTo>
                      <a:cubicBezTo>
                        <a:pt x="19491" y="1207"/>
                        <a:pt x="19491" y="1207"/>
                        <a:pt x="19491" y="1207"/>
                      </a:cubicBezTo>
                      <a:cubicBezTo>
                        <a:pt x="19491" y="1207"/>
                        <a:pt x="17326" y="4455"/>
                        <a:pt x="18408" y="2290"/>
                      </a:cubicBezTo>
                      <a:cubicBezTo>
                        <a:pt x="18408" y="3372"/>
                        <a:pt x="17326" y="3372"/>
                        <a:pt x="17326" y="5538"/>
                      </a:cubicBezTo>
                      <a:cubicBezTo>
                        <a:pt x="17326" y="4455"/>
                        <a:pt x="18408" y="2290"/>
                        <a:pt x="17326" y="3372"/>
                      </a:cubicBezTo>
                      <a:cubicBezTo>
                        <a:pt x="16243" y="5538"/>
                        <a:pt x="17326" y="2290"/>
                        <a:pt x="16243" y="3372"/>
                      </a:cubicBezTo>
                      <a:cubicBezTo>
                        <a:pt x="17326" y="1207"/>
                        <a:pt x="16243" y="2290"/>
                        <a:pt x="17326" y="1207"/>
                      </a:cubicBezTo>
                      <a:cubicBezTo>
                        <a:pt x="17326" y="124"/>
                        <a:pt x="16243" y="3372"/>
                        <a:pt x="16243" y="2290"/>
                      </a:cubicBezTo>
                      <a:cubicBezTo>
                        <a:pt x="16243" y="2290"/>
                        <a:pt x="16243" y="1207"/>
                        <a:pt x="16243" y="1207"/>
                      </a:cubicBezTo>
                      <a:cubicBezTo>
                        <a:pt x="16243" y="2290"/>
                        <a:pt x="15160" y="3372"/>
                        <a:pt x="15160" y="1207"/>
                      </a:cubicBezTo>
                      <a:lnTo>
                        <a:pt x="15160" y="2290"/>
                      </a:lnTo>
                      <a:cubicBezTo>
                        <a:pt x="15160" y="1207"/>
                        <a:pt x="15160" y="2290"/>
                        <a:pt x="15160" y="124"/>
                      </a:cubicBezTo>
                      <a:lnTo>
                        <a:pt x="14077" y="2290"/>
                      </a:lnTo>
                      <a:cubicBezTo>
                        <a:pt x="14077" y="-959"/>
                        <a:pt x="12994" y="1207"/>
                        <a:pt x="11911" y="4455"/>
                      </a:cubicBezTo>
                      <a:cubicBezTo>
                        <a:pt x="11911" y="4455"/>
                        <a:pt x="11911" y="3372"/>
                        <a:pt x="11911" y="3372"/>
                      </a:cubicBezTo>
                      <a:cubicBezTo>
                        <a:pt x="11911" y="3372"/>
                        <a:pt x="11911" y="2290"/>
                        <a:pt x="12994" y="2290"/>
                      </a:cubicBezTo>
                      <a:cubicBezTo>
                        <a:pt x="12994" y="2290"/>
                        <a:pt x="12994" y="124"/>
                        <a:pt x="11911" y="2290"/>
                      </a:cubicBezTo>
                      <a:cubicBezTo>
                        <a:pt x="11911" y="3372"/>
                        <a:pt x="11911" y="1207"/>
                        <a:pt x="11911" y="124"/>
                      </a:cubicBezTo>
                      <a:cubicBezTo>
                        <a:pt x="9746" y="3372"/>
                        <a:pt x="10828" y="-3125"/>
                        <a:pt x="9746" y="2290"/>
                      </a:cubicBezTo>
                      <a:cubicBezTo>
                        <a:pt x="9746" y="2290"/>
                        <a:pt x="9746" y="3372"/>
                        <a:pt x="10828" y="3372"/>
                      </a:cubicBezTo>
                      <a:cubicBezTo>
                        <a:pt x="10828" y="3372"/>
                        <a:pt x="9746" y="4455"/>
                        <a:pt x="9746" y="4455"/>
                      </a:cubicBezTo>
                      <a:cubicBezTo>
                        <a:pt x="9746" y="4455"/>
                        <a:pt x="9746" y="2290"/>
                        <a:pt x="8663" y="3372"/>
                      </a:cubicBezTo>
                      <a:lnTo>
                        <a:pt x="9746" y="124"/>
                      </a:lnTo>
                      <a:cubicBezTo>
                        <a:pt x="6497" y="-959"/>
                        <a:pt x="2165" y="5538"/>
                        <a:pt x="4331" y="120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06" name="Полилиния: фигура 4305">
                  <a:extLst>
                    <a:ext uri="{FF2B5EF4-FFF2-40B4-BE49-F238E27FC236}">
                      <a16:creationId xmlns:a16="http://schemas.microsoft.com/office/drawing/2014/main" id="{9164496B-5B06-A039-CFA4-2664DBE7A81C}"/>
                    </a:ext>
                  </a:extLst>
                </p:cNvPr>
                <p:cNvSpPr/>
                <p:nvPr/>
              </p:nvSpPr>
              <p:spPr>
                <a:xfrm>
                  <a:off x="11965693" y="6553343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ubicBezTo>
                        <a:pt x="0" y="1083"/>
                        <a:pt x="0" y="1083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07" name="Полилиния: фигура 4306">
                  <a:extLst>
                    <a:ext uri="{FF2B5EF4-FFF2-40B4-BE49-F238E27FC236}">
                      <a16:creationId xmlns:a16="http://schemas.microsoft.com/office/drawing/2014/main" id="{CAFD35CF-8E45-D054-7B94-202AB09143C6}"/>
                    </a:ext>
                  </a:extLst>
                </p:cNvPr>
                <p:cNvSpPr/>
                <p:nvPr/>
              </p:nvSpPr>
              <p:spPr>
                <a:xfrm>
                  <a:off x="11965693" y="655550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08" name="Полилиния: фигура 4307">
                  <a:extLst>
                    <a:ext uri="{FF2B5EF4-FFF2-40B4-BE49-F238E27FC236}">
                      <a16:creationId xmlns:a16="http://schemas.microsoft.com/office/drawing/2014/main" id="{B3AF1DE1-4EBA-D31D-9C85-66CB46B8220B}"/>
                    </a:ext>
                  </a:extLst>
                </p:cNvPr>
                <p:cNvSpPr/>
                <p:nvPr/>
              </p:nvSpPr>
              <p:spPr>
                <a:xfrm>
                  <a:off x="11959196" y="655334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09" name="Полилиния: фигура 4308">
                  <a:extLst>
                    <a:ext uri="{FF2B5EF4-FFF2-40B4-BE49-F238E27FC236}">
                      <a16:creationId xmlns:a16="http://schemas.microsoft.com/office/drawing/2014/main" id="{10F6C881-CB5B-7BCF-86AF-26F720E10AE6}"/>
                    </a:ext>
                  </a:extLst>
                </p:cNvPr>
                <p:cNvSpPr/>
                <p:nvPr/>
              </p:nvSpPr>
              <p:spPr>
                <a:xfrm>
                  <a:off x="11959196" y="655442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10" name="Полилиния: фигура 4309">
                  <a:extLst>
                    <a:ext uri="{FF2B5EF4-FFF2-40B4-BE49-F238E27FC236}">
                      <a16:creationId xmlns:a16="http://schemas.microsoft.com/office/drawing/2014/main" id="{96C850B1-3A36-94B0-723A-C201E2F56B9D}"/>
                    </a:ext>
                  </a:extLst>
                </p:cNvPr>
                <p:cNvSpPr/>
                <p:nvPr/>
              </p:nvSpPr>
              <p:spPr>
                <a:xfrm>
                  <a:off x="11946202" y="6552260"/>
                  <a:ext cx="12993" cy="5895"/>
                </a:xfrm>
                <a:custGeom>
                  <a:avLst/>
                  <a:gdLst>
                    <a:gd name="connsiteX0" fmla="*/ 3248 w 12993"/>
                    <a:gd name="connsiteY0" fmla="*/ 0 h 5895"/>
                    <a:gd name="connsiteX1" fmla="*/ 2165 w 12993"/>
                    <a:gd name="connsiteY1" fmla="*/ 1083 h 5895"/>
                    <a:gd name="connsiteX2" fmla="*/ 2165 w 12993"/>
                    <a:gd name="connsiteY2" fmla="*/ 0 h 5895"/>
                    <a:gd name="connsiteX3" fmla="*/ 0 w 12993"/>
                    <a:gd name="connsiteY3" fmla="*/ 2166 h 5895"/>
                    <a:gd name="connsiteX4" fmla="*/ 6497 w 12993"/>
                    <a:gd name="connsiteY4" fmla="*/ 3249 h 5895"/>
                    <a:gd name="connsiteX5" fmla="*/ 5414 w 12993"/>
                    <a:gd name="connsiteY5" fmla="*/ 4331 h 5895"/>
                    <a:gd name="connsiteX6" fmla="*/ 8663 w 12993"/>
                    <a:gd name="connsiteY6" fmla="*/ 3249 h 5895"/>
                    <a:gd name="connsiteX7" fmla="*/ 7580 w 12993"/>
                    <a:gd name="connsiteY7" fmla="*/ 5414 h 5895"/>
                    <a:gd name="connsiteX8" fmla="*/ 8663 w 12993"/>
                    <a:gd name="connsiteY8" fmla="*/ 5414 h 5895"/>
                    <a:gd name="connsiteX9" fmla="*/ 8663 w 12993"/>
                    <a:gd name="connsiteY9" fmla="*/ 4331 h 5895"/>
                    <a:gd name="connsiteX10" fmla="*/ 8663 w 12993"/>
                    <a:gd name="connsiteY10" fmla="*/ 5414 h 5895"/>
                    <a:gd name="connsiteX11" fmla="*/ 8663 w 12993"/>
                    <a:gd name="connsiteY11" fmla="*/ 5414 h 5895"/>
                    <a:gd name="connsiteX12" fmla="*/ 9746 w 12993"/>
                    <a:gd name="connsiteY12" fmla="*/ 5414 h 5895"/>
                    <a:gd name="connsiteX13" fmla="*/ 9746 w 12993"/>
                    <a:gd name="connsiteY13" fmla="*/ 5414 h 5895"/>
                    <a:gd name="connsiteX14" fmla="*/ 10828 w 12993"/>
                    <a:gd name="connsiteY14" fmla="*/ 4331 h 5895"/>
                    <a:gd name="connsiteX15" fmla="*/ 9746 w 12993"/>
                    <a:gd name="connsiteY15" fmla="*/ 5414 h 5895"/>
                    <a:gd name="connsiteX16" fmla="*/ 11911 w 12993"/>
                    <a:gd name="connsiteY16" fmla="*/ 4331 h 5895"/>
                    <a:gd name="connsiteX17" fmla="*/ 12994 w 12993"/>
                    <a:gd name="connsiteY17" fmla="*/ 3249 h 5895"/>
                    <a:gd name="connsiteX18" fmla="*/ 10828 w 12993"/>
                    <a:gd name="connsiteY18" fmla="*/ 4331 h 5895"/>
                    <a:gd name="connsiteX19" fmla="*/ 10828 w 12993"/>
                    <a:gd name="connsiteY19" fmla="*/ 4331 h 5895"/>
                    <a:gd name="connsiteX20" fmla="*/ 9746 w 12993"/>
                    <a:gd name="connsiteY20" fmla="*/ 4331 h 5895"/>
                    <a:gd name="connsiteX21" fmla="*/ 10828 w 12993"/>
                    <a:gd name="connsiteY21" fmla="*/ 2166 h 5895"/>
                    <a:gd name="connsiteX22" fmla="*/ 10828 w 12993"/>
                    <a:gd name="connsiteY22" fmla="*/ 0 h 5895"/>
                    <a:gd name="connsiteX23" fmla="*/ 10828 w 12993"/>
                    <a:gd name="connsiteY23" fmla="*/ 0 h 5895"/>
                    <a:gd name="connsiteX24" fmla="*/ 9746 w 12993"/>
                    <a:gd name="connsiteY24" fmla="*/ 0 h 5895"/>
                    <a:gd name="connsiteX25" fmla="*/ 9746 w 12993"/>
                    <a:gd name="connsiteY25" fmla="*/ 1083 h 5895"/>
                    <a:gd name="connsiteX26" fmla="*/ 8663 w 12993"/>
                    <a:gd name="connsiteY26" fmla="*/ 3249 h 5895"/>
                    <a:gd name="connsiteX27" fmla="*/ 8663 w 12993"/>
                    <a:gd name="connsiteY27" fmla="*/ 3249 h 5895"/>
                    <a:gd name="connsiteX28" fmla="*/ 9746 w 12993"/>
                    <a:gd name="connsiteY28" fmla="*/ 1083 h 5895"/>
                    <a:gd name="connsiteX29" fmla="*/ 8663 w 12993"/>
                    <a:gd name="connsiteY29" fmla="*/ 2166 h 5895"/>
                    <a:gd name="connsiteX30" fmla="*/ 9746 w 12993"/>
                    <a:gd name="connsiteY30" fmla="*/ 0 h 5895"/>
                    <a:gd name="connsiteX31" fmla="*/ 8663 w 12993"/>
                    <a:gd name="connsiteY31" fmla="*/ 2166 h 5895"/>
                    <a:gd name="connsiteX32" fmla="*/ 6497 w 12993"/>
                    <a:gd name="connsiteY32" fmla="*/ 1083 h 5895"/>
                    <a:gd name="connsiteX33" fmla="*/ 7580 w 12993"/>
                    <a:gd name="connsiteY33" fmla="*/ 0 h 5895"/>
                    <a:gd name="connsiteX34" fmla="*/ 6497 w 12993"/>
                    <a:gd name="connsiteY34" fmla="*/ 1083 h 5895"/>
                    <a:gd name="connsiteX35" fmla="*/ 5414 w 12993"/>
                    <a:gd name="connsiteY35" fmla="*/ 0 h 5895"/>
                    <a:gd name="connsiteX36" fmla="*/ 5414 w 12993"/>
                    <a:gd name="connsiteY36" fmla="*/ 1083 h 5895"/>
                    <a:gd name="connsiteX37" fmla="*/ 3248 w 12993"/>
                    <a:gd name="connsiteY37" fmla="*/ 0 h 5895"/>
                    <a:gd name="connsiteX38" fmla="*/ 3248 w 12993"/>
                    <a:gd name="connsiteY38" fmla="*/ 0 h 5895"/>
                    <a:gd name="connsiteX39" fmla="*/ 1083 w 12993"/>
                    <a:gd name="connsiteY39" fmla="*/ 2166 h 5895"/>
                    <a:gd name="connsiteX40" fmla="*/ 3248 w 12993"/>
                    <a:gd name="connsiteY40" fmla="*/ 0 h 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12993" h="5895">
                      <a:moveTo>
                        <a:pt x="3248" y="0"/>
                      </a:moveTo>
                      <a:lnTo>
                        <a:pt x="2165" y="1083"/>
                      </a:lnTo>
                      <a:cubicBezTo>
                        <a:pt x="2165" y="0"/>
                        <a:pt x="1083" y="1083"/>
                        <a:pt x="2165" y="0"/>
                      </a:cubicBezTo>
                      <a:cubicBezTo>
                        <a:pt x="1083" y="2166"/>
                        <a:pt x="1083" y="0"/>
                        <a:pt x="0" y="2166"/>
                      </a:cubicBezTo>
                      <a:cubicBezTo>
                        <a:pt x="2165" y="2166"/>
                        <a:pt x="3248" y="4331"/>
                        <a:pt x="6497" y="3249"/>
                      </a:cubicBezTo>
                      <a:lnTo>
                        <a:pt x="5414" y="4331"/>
                      </a:lnTo>
                      <a:cubicBezTo>
                        <a:pt x="7580" y="2166"/>
                        <a:pt x="5414" y="7580"/>
                        <a:pt x="8663" y="3249"/>
                      </a:cubicBezTo>
                      <a:lnTo>
                        <a:pt x="7580" y="5414"/>
                      </a:lnTo>
                      <a:cubicBezTo>
                        <a:pt x="7580" y="6497"/>
                        <a:pt x="9746" y="2166"/>
                        <a:pt x="8663" y="5414"/>
                      </a:cubicBezTo>
                      <a:lnTo>
                        <a:pt x="8663" y="4331"/>
                      </a:lnTo>
                      <a:cubicBezTo>
                        <a:pt x="8663" y="4331"/>
                        <a:pt x="8663" y="4331"/>
                        <a:pt x="8663" y="5414"/>
                      </a:cubicBezTo>
                      <a:lnTo>
                        <a:pt x="8663" y="5414"/>
                      </a:lnTo>
                      <a:cubicBezTo>
                        <a:pt x="9746" y="4331"/>
                        <a:pt x="9746" y="4331"/>
                        <a:pt x="9746" y="5414"/>
                      </a:cubicBezTo>
                      <a:cubicBezTo>
                        <a:pt x="9746" y="6497"/>
                        <a:pt x="9746" y="5414"/>
                        <a:pt x="9746" y="5414"/>
                      </a:cubicBezTo>
                      <a:cubicBezTo>
                        <a:pt x="9746" y="6497"/>
                        <a:pt x="10828" y="4331"/>
                        <a:pt x="10828" y="4331"/>
                      </a:cubicBezTo>
                      <a:cubicBezTo>
                        <a:pt x="10828" y="5414"/>
                        <a:pt x="10828" y="5414"/>
                        <a:pt x="9746" y="5414"/>
                      </a:cubicBezTo>
                      <a:cubicBezTo>
                        <a:pt x="10828" y="4331"/>
                        <a:pt x="9746" y="7580"/>
                        <a:pt x="11911" y="4331"/>
                      </a:cubicBezTo>
                      <a:cubicBezTo>
                        <a:pt x="11911" y="3249"/>
                        <a:pt x="11911" y="3249"/>
                        <a:pt x="12994" y="3249"/>
                      </a:cubicBezTo>
                      <a:cubicBezTo>
                        <a:pt x="12994" y="2166"/>
                        <a:pt x="11911" y="3249"/>
                        <a:pt x="10828" y="4331"/>
                      </a:cubicBezTo>
                      <a:lnTo>
                        <a:pt x="10828" y="4331"/>
                      </a:lnTo>
                      <a:cubicBezTo>
                        <a:pt x="8663" y="7580"/>
                        <a:pt x="10828" y="3249"/>
                        <a:pt x="9746" y="4331"/>
                      </a:cubicBezTo>
                      <a:cubicBezTo>
                        <a:pt x="10828" y="3249"/>
                        <a:pt x="10828" y="3249"/>
                        <a:pt x="10828" y="2166"/>
                      </a:cubicBezTo>
                      <a:cubicBezTo>
                        <a:pt x="11911" y="-1083"/>
                        <a:pt x="8663" y="4331"/>
                        <a:pt x="10828" y="0"/>
                      </a:cubicBezTo>
                      <a:lnTo>
                        <a:pt x="10828" y="0"/>
                      </a:lnTo>
                      <a:cubicBezTo>
                        <a:pt x="10828" y="0"/>
                        <a:pt x="10828" y="0"/>
                        <a:pt x="9746" y="0"/>
                      </a:cubicBezTo>
                      <a:cubicBezTo>
                        <a:pt x="9746" y="0"/>
                        <a:pt x="9746" y="1083"/>
                        <a:pt x="9746" y="1083"/>
                      </a:cubicBezTo>
                      <a:cubicBezTo>
                        <a:pt x="9746" y="1083"/>
                        <a:pt x="8663" y="3249"/>
                        <a:pt x="8663" y="3249"/>
                      </a:cubicBezTo>
                      <a:cubicBezTo>
                        <a:pt x="9746" y="1083"/>
                        <a:pt x="8663" y="4331"/>
                        <a:pt x="8663" y="3249"/>
                      </a:cubicBezTo>
                      <a:cubicBezTo>
                        <a:pt x="9746" y="2166"/>
                        <a:pt x="9746" y="2166"/>
                        <a:pt x="9746" y="1083"/>
                      </a:cubicBezTo>
                      <a:lnTo>
                        <a:pt x="8663" y="2166"/>
                      </a:lnTo>
                      <a:cubicBezTo>
                        <a:pt x="8663" y="2166"/>
                        <a:pt x="8663" y="0"/>
                        <a:pt x="9746" y="0"/>
                      </a:cubicBezTo>
                      <a:cubicBezTo>
                        <a:pt x="8663" y="1083"/>
                        <a:pt x="9746" y="1083"/>
                        <a:pt x="8663" y="2166"/>
                      </a:cubicBezTo>
                      <a:cubicBezTo>
                        <a:pt x="9746" y="0"/>
                        <a:pt x="7580" y="0"/>
                        <a:pt x="6497" y="1083"/>
                      </a:cubicBezTo>
                      <a:cubicBezTo>
                        <a:pt x="6497" y="1083"/>
                        <a:pt x="7580" y="0"/>
                        <a:pt x="7580" y="0"/>
                      </a:cubicBezTo>
                      <a:cubicBezTo>
                        <a:pt x="7580" y="0"/>
                        <a:pt x="6497" y="0"/>
                        <a:pt x="6497" y="1083"/>
                      </a:cubicBezTo>
                      <a:cubicBezTo>
                        <a:pt x="5414" y="2166"/>
                        <a:pt x="5414" y="1083"/>
                        <a:pt x="5414" y="0"/>
                      </a:cubicBezTo>
                      <a:lnTo>
                        <a:pt x="5414" y="1083"/>
                      </a:lnTo>
                      <a:cubicBezTo>
                        <a:pt x="3248" y="3249"/>
                        <a:pt x="4331" y="0"/>
                        <a:pt x="3248" y="0"/>
                      </a:cubicBezTo>
                      <a:lnTo>
                        <a:pt x="3248" y="0"/>
                      </a:lnTo>
                      <a:cubicBezTo>
                        <a:pt x="3248" y="0"/>
                        <a:pt x="1083" y="3249"/>
                        <a:pt x="1083" y="2166"/>
                      </a:cubicBezTo>
                      <a:cubicBezTo>
                        <a:pt x="2165" y="1083"/>
                        <a:pt x="2165" y="2166"/>
                        <a:pt x="3248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11" name="Полилиния: фигура 4310">
                  <a:extLst>
                    <a:ext uri="{FF2B5EF4-FFF2-40B4-BE49-F238E27FC236}">
                      <a16:creationId xmlns:a16="http://schemas.microsoft.com/office/drawing/2014/main" id="{9B89C5D3-5FCF-FCDF-7B28-327C05273CB6}"/>
                    </a:ext>
                  </a:extLst>
                </p:cNvPr>
                <p:cNvSpPr/>
                <p:nvPr/>
              </p:nvSpPr>
              <p:spPr>
                <a:xfrm>
                  <a:off x="11945390" y="6553040"/>
                  <a:ext cx="1895" cy="1867"/>
                </a:xfrm>
                <a:custGeom>
                  <a:avLst/>
                  <a:gdLst>
                    <a:gd name="connsiteX0" fmla="*/ 812 w 1895"/>
                    <a:gd name="connsiteY0" fmla="*/ 1386 h 1867"/>
                    <a:gd name="connsiteX1" fmla="*/ 1895 w 1895"/>
                    <a:gd name="connsiteY1" fmla="*/ 303 h 1867"/>
                    <a:gd name="connsiteX2" fmla="*/ 812 w 1895"/>
                    <a:gd name="connsiteY2" fmla="*/ 1386 h 1867"/>
                    <a:gd name="connsiteX3" fmla="*/ 812 w 1895"/>
                    <a:gd name="connsiteY3" fmla="*/ 1386 h 1867"/>
                    <a:gd name="connsiteX4" fmla="*/ 812 w 1895"/>
                    <a:gd name="connsiteY4" fmla="*/ 1386 h 1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95" h="1867">
                      <a:moveTo>
                        <a:pt x="812" y="1386"/>
                      </a:moveTo>
                      <a:lnTo>
                        <a:pt x="1895" y="303"/>
                      </a:lnTo>
                      <a:cubicBezTo>
                        <a:pt x="1895" y="-780"/>
                        <a:pt x="812" y="1386"/>
                        <a:pt x="812" y="1386"/>
                      </a:cubicBezTo>
                      <a:cubicBezTo>
                        <a:pt x="-271" y="1386"/>
                        <a:pt x="-271" y="2469"/>
                        <a:pt x="812" y="1386"/>
                      </a:cubicBezTo>
                      <a:cubicBezTo>
                        <a:pt x="812" y="1386"/>
                        <a:pt x="812" y="1386"/>
                        <a:pt x="812" y="138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12" name="Полилиния: фигура 4311">
                  <a:extLst>
                    <a:ext uri="{FF2B5EF4-FFF2-40B4-BE49-F238E27FC236}">
                      <a16:creationId xmlns:a16="http://schemas.microsoft.com/office/drawing/2014/main" id="{72DE4F31-E1A5-9113-21D7-80527F4DE0B4}"/>
                    </a:ext>
                  </a:extLst>
                </p:cNvPr>
                <p:cNvSpPr/>
                <p:nvPr/>
              </p:nvSpPr>
              <p:spPr>
                <a:xfrm>
                  <a:off x="11939484" y="6550094"/>
                  <a:ext cx="7801" cy="5709"/>
                </a:xfrm>
                <a:custGeom>
                  <a:avLst/>
                  <a:gdLst>
                    <a:gd name="connsiteX0" fmla="*/ 2387 w 7801"/>
                    <a:gd name="connsiteY0" fmla="*/ 2166 h 5709"/>
                    <a:gd name="connsiteX1" fmla="*/ 1304 w 7801"/>
                    <a:gd name="connsiteY1" fmla="*/ 3249 h 5709"/>
                    <a:gd name="connsiteX2" fmla="*/ 3469 w 7801"/>
                    <a:gd name="connsiteY2" fmla="*/ 5414 h 5709"/>
                    <a:gd name="connsiteX3" fmla="*/ 5635 w 7801"/>
                    <a:gd name="connsiteY3" fmla="*/ 3249 h 5709"/>
                    <a:gd name="connsiteX4" fmla="*/ 4552 w 7801"/>
                    <a:gd name="connsiteY4" fmla="*/ 4331 h 5709"/>
                    <a:gd name="connsiteX5" fmla="*/ 6718 w 7801"/>
                    <a:gd name="connsiteY5" fmla="*/ 3249 h 5709"/>
                    <a:gd name="connsiteX6" fmla="*/ 5635 w 7801"/>
                    <a:gd name="connsiteY6" fmla="*/ 3249 h 5709"/>
                    <a:gd name="connsiteX7" fmla="*/ 6718 w 7801"/>
                    <a:gd name="connsiteY7" fmla="*/ 2166 h 5709"/>
                    <a:gd name="connsiteX8" fmla="*/ 6718 w 7801"/>
                    <a:gd name="connsiteY8" fmla="*/ 2166 h 5709"/>
                    <a:gd name="connsiteX9" fmla="*/ 7801 w 7801"/>
                    <a:gd name="connsiteY9" fmla="*/ 1083 h 5709"/>
                    <a:gd name="connsiteX10" fmla="*/ 5635 w 7801"/>
                    <a:gd name="connsiteY10" fmla="*/ 3249 h 5709"/>
                    <a:gd name="connsiteX11" fmla="*/ 6718 w 7801"/>
                    <a:gd name="connsiteY11" fmla="*/ 1083 h 5709"/>
                    <a:gd name="connsiteX12" fmla="*/ 6718 w 7801"/>
                    <a:gd name="connsiteY12" fmla="*/ 0 h 5709"/>
                    <a:gd name="connsiteX13" fmla="*/ 6718 w 7801"/>
                    <a:gd name="connsiteY13" fmla="*/ 1083 h 5709"/>
                    <a:gd name="connsiteX14" fmla="*/ 5635 w 7801"/>
                    <a:gd name="connsiteY14" fmla="*/ 3249 h 5709"/>
                    <a:gd name="connsiteX15" fmla="*/ 6718 w 7801"/>
                    <a:gd name="connsiteY15" fmla="*/ 1083 h 5709"/>
                    <a:gd name="connsiteX16" fmla="*/ 4552 w 7801"/>
                    <a:gd name="connsiteY16" fmla="*/ 1083 h 5709"/>
                    <a:gd name="connsiteX17" fmla="*/ 2387 w 7801"/>
                    <a:gd name="connsiteY17" fmla="*/ 3249 h 5709"/>
                    <a:gd name="connsiteX18" fmla="*/ 3469 w 7801"/>
                    <a:gd name="connsiteY18" fmla="*/ 1083 h 5709"/>
                    <a:gd name="connsiteX19" fmla="*/ 3469 w 7801"/>
                    <a:gd name="connsiteY19" fmla="*/ 0 h 5709"/>
                    <a:gd name="connsiteX20" fmla="*/ 221 w 7801"/>
                    <a:gd name="connsiteY20" fmla="*/ 3249 h 5709"/>
                    <a:gd name="connsiteX21" fmla="*/ 2387 w 7801"/>
                    <a:gd name="connsiteY21" fmla="*/ 2166 h 5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801" h="5709">
                      <a:moveTo>
                        <a:pt x="2387" y="2166"/>
                      </a:moveTo>
                      <a:cubicBezTo>
                        <a:pt x="2387" y="2166"/>
                        <a:pt x="1304" y="3249"/>
                        <a:pt x="1304" y="3249"/>
                      </a:cubicBezTo>
                      <a:cubicBezTo>
                        <a:pt x="2387" y="3249"/>
                        <a:pt x="3469" y="3249"/>
                        <a:pt x="3469" y="5414"/>
                      </a:cubicBezTo>
                      <a:cubicBezTo>
                        <a:pt x="3469" y="6497"/>
                        <a:pt x="4552" y="4331"/>
                        <a:pt x="5635" y="3249"/>
                      </a:cubicBezTo>
                      <a:lnTo>
                        <a:pt x="4552" y="4331"/>
                      </a:lnTo>
                      <a:cubicBezTo>
                        <a:pt x="5635" y="3249"/>
                        <a:pt x="4552" y="5414"/>
                        <a:pt x="6718" y="3249"/>
                      </a:cubicBezTo>
                      <a:cubicBezTo>
                        <a:pt x="6718" y="3249"/>
                        <a:pt x="5635" y="4331"/>
                        <a:pt x="5635" y="3249"/>
                      </a:cubicBezTo>
                      <a:lnTo>
                        <a:pt x="6718" y="2166"/>
                      </a:lnTo>
                      <a:lnTo>
                        <a:pt x="6718" y="2166"/>
                      </a:lnTo>
                      <a:lnTo>
                        <a:pt x="7801" y="1083"/>
                      </a:lnTo>
                      <a:cubicBezTo>
                        <a:pt x="7801" y="-1083"/>
                        <a:pt x="5635" y="4331"/>
                        <a:pt x="5635" y="3249"/>
                      </a:cubicBezTo>
                      <a:lnTo>
                        <a:pt x="6718" y="1083"/>
                      </a:lnTo>
                      <a:cubicBezTo>
                        <a:pt x="6718" y="1083"/>
                        <a:pt x="5635" y="1083"/>
                        <a:pt x="6718" y="0"/>
                      </a:cubicBezTo>
                      <a:cubicBezTo>
                        <a:pt x="6718" y="0"/>
                        <a:pt x="5635" y="1083"/>
                        <a:pt x="6718" y="1083"/>
                      </a:cubicBezTo>
                      <a:cubicBezTo>
                        <a:pt x="6718" y="1083"/>
                        <a:pt x="6718" y="2166"/>
                        <a:pt x="5635" y="3249"/>
                      </a:cubicBezTo>
                      <a:cubicBezTo>
                        <a:pt x="3469" y="4331"/>
                        <a:pt x="6718" y="2166"/>
                        <a:pt x="6718" y="1083"/>
                      </a:cubicBezTo>
                      <a:cubicBezTo>
                        <a:pt x="5635" y="2166"/>
                        <a:pt x="3469" y="2166"/>
                        <a:pt x="4552" y="1083"/>
                      </a:cubicBezTo>
                      <a:cubicBezTo>
                        <a:pt x="3469" y="2166"/>
                        <a:pt x="2387" y="3249"/>
                        <a:pt x="2387" y="3249"/>
                      </a:cubicBezTo>
                      <a:cubicBezTo>
                        <a:pt x="2387" y="2166"/>
                        <a:pt x="3469" y="2166"/>
                        <a:pt x="3469" y="1083"/>
                      </a:cubicBezTo>
                      <a:cubicBezTo>
                        <a:pt x="3469" y="1083"/>
                        <a:pt x="3469" y="0"/>
                        <a:pt x="3469" y="0"/>
                      </a:cubicBezTo>
                      <a:cubicBezTo>
                        <a:pt x="2387" y="1083"/>
                        <a:pt x="1304" y="2166"/>
                        <a:pt x="221" y="3249"/>
                      </a:cubicBezTo>
                      <a:cubicBezTo>
                        <a:pt x="-862" y="4331"/>
                        <a:pt x="2387" y="1083"/>
                        <a:pt x="2387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13" name="Полилиния: фигура 4312">
                  <a:extLst>
                    <a:ext uri="{FF2B5EF4-FFF2-40B4-BE49-F238E27FC236}">
                      <a16:creationId xmlns:a16="http://schemas.microsoft.com/office/drawing/2014/main" id="{4B895A8B-53B0-C69C-0490-8B215D19B347}"/>
                    </a:ext>
                  </a:extLst>
                </p:cNvPr>
                <p:cNvSpPr/>
                <p:nvPr/>
              </p:nvSpPr>
              <p:spPr>
                <a:xfrm>
                  <a:off x="11940788" y="655334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314" name="Рисунок 11">
                <a:extLst>
                  <a:ext uri="{FF2B5EF4-FFF2-40B4-BE49-F238E27FC236}">
                    <a16:creationId xmlns:a16="http://schemas.microsoft.com/office/drawing/2014/main" id="{F7D4639F-20A4-6644-6A52-E6E395CC9526}"/>
                  </a:ext>
                </a:extLst>
              </p:cNvPr>
              <p:cNvGrpSpPr/>
              <p:nvPr/>
            </p:nvGrpSpPr>
            <p:grpSpPr>
              <a:xfrm>
                <a:off x="11994930" y="6515219"/>
                <a:ext cx="60639" cy="15384"/>
                <a:chOff x="11994930" y="6515219"/>
                <a:chExt cx="60639" cy="15384"/>
              </a:xfrm>
              <a:solidFill>
                <a:srgbClr val="000000"/>
              </a:solidFill>
            </p:grpSpPr>
            <p:sp>
              <p:nvSpPr>
                <p:cNvPr id="4315" name="Полилиния: фигура 4314">
                  <a:extLst>
                    <a:ext uri="{FF2B5EF4-FFF2-40B4-BE49-F238E27FC236}">
                      <a16:creationId xmlns:a16="http://schemas.microsoft.com/office/drawing/2014/main" id="{0344935B-282E-81F1-302B-A95A55C1D002}"/>
                    </a:ext>
                  </a:extLst>
                </p:cNvPr>
                <p:cNvSpPr/>
                <p:nvPr/>
              </p:nvSpPr>
              <p:spPr>
                <a:xfrm>
                  <a:off x="12055570" y="652194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16" name="Полилиния: фигура 4315">
                  <a:extLst>
                    <a:ext uri="{FF2B5EF4-FFF2-40B4-BE49-F238E27FC236}">
                      <a16:creationId xmlns:a16="http://schemas.microsoft.com/office/drawing/2014/main" id="{AF800F40-A84F-5004-73E8-A8C8CDF58397}"/>
                    </a:ext>
                  </a:extLst>
                </p:cNvPr>
                <p:cNvSpPr/>
                <p:nvPr/>
              </p:nvSpPr>
              <p:spPr>
                <a:xfrm>
                  <a:off x="12052321" y="6517609"/>
                  <a:ext cx="3248" cy="6497"/>
                </a:xfrm>
                <a:custGeom>
                  <a:avLst/>
                  <a:gdLst>
                    <a:gd name="connsiteX0" fmla="*/ 0 w 3248"/>
                    <a:gd name="connsiteY0" fmla="*/ 0 h 6497"/>
                    <a:gd name="connsiteX1" fmla="*/ 0 w 3248"/>
                    <a:gd name="connsiteY1" fmla="*/ 0 h 6497"/>
                    <a:gd name="connsiteX2" fmla="*/ 3249 w 3248"/>
                    <a:gd name="connsiteY2" fmla="*/ 6497 h 6497"/>
                    <a:gd name="connsiteX3" fmla="*/ 2166 w 3248"/>
                    <a:gd name="connsiteY3" fmla="*/ 2166 h 6497"/>
                    <a:gd name="connsiteX4" fmla="*/ 2166 w 3248"/>
                    <a:gd name="connsiteY4" fmla="*/ 3249 h 6497"/>
                    <a:gd name="connsiteX5" fmla="*/ 1083 w 3248"/>
                    <a:gd name="connsiteY5" fmla="*/ 1083 h 6497"/>
                    <a:gd name="connsiteX6" fmla="*/ 1083 w 3248"/>
                    <a:gd name="connsiteY6" fmla="*/ 2166 h 6497"/>
                    <a:gd name="connsiteX7" fmla="*/ 0 w 3248"/>
                    <a:gd name="connsiteY7" fmla="*/ 0 h 64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48" h="649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166" y="4331"/>
                        <a:pt x="1083" y="3249"/>
                        <a:pt x="3249" y="6497"/>
                      </a:cubicBezTo>
                      <a:cubicBezTo>
                        <a:pt x="3249" y="5414"/>
                        <a:pt x="3249" y="4331"/>
                        <a:pt x="2166" y="2166"/>
                      </a:cubicBezTo>
                      <a:cubicBezTo>
                        <a:pt x="2166" y="2166"/>
                        <a:pt x="2166" y="4331"/>
                        <a:pt x="2166" y="3249"/>
                      </a:cubicBezTo>
                      <a:cubicBezTo>
                        <a:pt x="2166" y="2166"/>
                        <a:pt x="2166" y="2166"/>
                        <a:pt x="1083" y="1083"/>
                      </a:cubicBezTo>
                      <a:cubicBezTo>
                        <a:pt x="0" y="0"/>
                        <a:pt x="1083" y="2166"/>
                        <a:pt x="1083" y="2166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17" name="Полилиния: фигура 4316">
                  <a:extLst>
                    <a:ext uri="{FF2B5EF4-FFF2-40B4-BE49-F238E27FC236}">
                      <a16:creationId xmlns:a16="http://schemas.microsoft.com/office/drawing/2014/main" id="{DAE8CA57-61D3-16CE-043E-A195F474EA27}"/>
                    </a:ext>
                  </a:extLst>
                </p:cNvPr>
                <p:cNvSpPr/>
                <p:nvPr/>
              </p:nvSpPr>
              <p:spPr>
                <a:xfrm>
                  <a:off x="12053404" y="6519775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cubicBezTo>
                        <a:pt x="1083" y="1083"/>
                        <a:pt x="0" y="1083"/>
                        <a:pt x="0" y="0"/>
                      </a:cubicBezTo>
                      <a:cubicBezTo>
                        <a:pt x="0" y="0"/>
                        <a:pt x="1083" y="1083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18" name="Полилиния: фигура 4317">
                  <a:extLst>
                    <a:ext uri="{FF2B5EF4-FFF2-40B4-BE49-F238E27FC236}">
                      <a16:creationId xmlns:a16="http://schemas.microsoft.com/office/drawing/2014/main" id="{110A194B-71E7-DA99-E39F-D6D1FAB5FA9E}"/>
                    </a:ext>
                  </a:extLst>
                </p:cNvPr>
                <p:cNvSpPr/>
                <p:nvPr/>
              </p:nvSpPr>
              <p:spPr>
                <a:xfrm>
                  <a:off x="12053404" y="6519775"/>
                  <a:ext cx="1082" cy="2165"/>
                </a:xfrm>
                <a:custGeom>
                  <a:avLst/>
                  <a:gdLst>
                    <a:gd name="connsiteX0" fmla="*/ 1083 w 1082"/>
                    <a:gd name="connsiteY0" fmla="*/ 2166 h 2165"/>
                    <a:gd name="connsiteX1" fmla="*/ 0 w 1082"/>
                    <a:gd name="connsiteY1" fmla="*/ 0 h 2165"/>
                    <a:gd name="connsiteX2" fmla="*/ 1083 w 1082"/>
                    <a:gd name="connsiteY2" fmla="*/ 2166 h 2165"/>
                    <a:gd name="connsiteX3" fmla="*/ 1083 w 1082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2165">
                      <a:moveTo>
                        <a:pt x="1083" y="2166"/>
                      </a:moveTo>
                      <a:cubicBezTo>
                        <a:pt x="1083" y="2166"/>
                        <a:pt x="0" y="1083"/>
                        <a:pt x="0" y="0"/>
                      </a:cubicBezTo>
                      <a:lnTo>
                        <a:pt x="1083" y="2166"/>
                      </a:lnTo>
                      <a:lnTo>
                        <a:pt x="1083" y="216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19" name="Полилиния: фигура 4318">
                  <a:extLst>
                    <a:ext uri="{FF2B5EF4-FFF2-40B4-BE49-F238E27FC236}">
                      <a16:creationId xmlns:a16="http://schemas.microsoft.com/office/drawing/2014/main" id="{48652D68-7FA5-3BEB-3277-FFA53FE47E78}"/>
                    </a:ext>
                  </a:extLst>
                </p:cNvPr>
                <p:cNvSpPr/>
                <p:nvPr/>
              </p:nvSpPr>
              <p:spPr>
                <a:xfrm>
                  <a:off x="12053404" y="65219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20" name="Полилиния: фигура 4319">
                  <a:extLst>
                    <a:ext uri="{FF2B5EF4-FFF2-40B4-BE49-F238E27FC236}">
                      <a16:creationId xmlns:a16="http://schemas.microsoft.com/office/drawing/2014/main" id="{8B689031-4993-7651-1E07-5F259CEEB83D}"/>
                    </a:ext>
                  </a:extLst>
                </p:cNvPr>
                <p:cNvSpPr/>
                <p:nvPr/>
              </p:nvSpPr>
              <p:spPr>
                <a:xfrm>
                  <a:off x="12051238" y="6519557"/>
                  <a:ext cx="2165" cy="3466"/>
                </a:xfrm>
                <a:custGeom>
                  <a:avLst/>
                  <a:gdLst>
                    <a:gd name="connsiteX0" fmla="*/ 2166 w 2165"/>
                    <a:gd name="connsiteY0" fmla="*/ 3466 h 3466"/>
                    <a:gd name="connsiteX1" fmla="*/ 2166 w 2165"/>
                    <a:gd name="connsiteY1" fmla="*/ 3466 h 3466"/>
                    <a:gd name="connsiteX2" fmla="*/ 2166 w 2165"/>
                    <a:gd name="connsiteY2" fmla="*/ 3466 h 3466"/>
                    <a:gd name="connsiteX3" fmla="*/ 1083 w 2165"/>
                    <a:gd name="connsiteY3" fmla="*/ 1301 h 3466"/>
                    <a:gd name="connsiteX4" fmla="*/ 1083 w 2165"/>
                    <a:gd name="connsiteY4" fmla="*/ 1301 h 3466"/>
                    <a:gd name="connsiteX5" fmla="*/ 0 w 2165"/>
                    <a:gd name="connsiteY5" fmla="*/ 218 h 3466"/>
                    <a:gd name="connsiteX6" fmla="*/ 2166 w 2165"/>
                    <a:gd name="connsiteY6" fmla="*/ 3466 h 3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165" h="3466">
                      <a:moveTo>
                        <a:pt x="2166" y="3466"/>
                      </a:moveTo>
                      <a:cubicBezTo>
                        <a:pt x="2166" y="3466"/>
                        <a:pt x="2166" y="3466"/>
                        <a:pt x="2166" y="3466"/>
                      </a:cubicBezTo>
                      <a:cubicBezTo>
                        <a:pt x="2166" y="2384"/>
                        <a:pt x="2166" y="2384"/>
                        <a:pt x="2166" y="3466"/>
                      </a:cubicBezTo>
                      <a:cubicBezTo>
                        <a:pt x="2166" y="2384"/>
                        <a:pt x="1083" y="218"/>
                        <a:pt x="1083" y="1301"/>
                      </a:cubicBezTo>
                      <a:cubicBezTo>
                        <a:pt x="1083" y="1301"/>
                        <a:pt x="2166" y="2384"/>
                        <a:pt x="1083" y="1301"/>
                      </a:cubicBezTo>
                      <a:lnTo>
                        <a:pt x="0" y="218"/>
                      </a:lnTo>
                      <a:cubicBezTo>
                        <a:pt x="1083" y="-865"/>
                        <a:pt x="2166" y="2384"/>
                        <a:pt x="2166" y="34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21" name="Полилиния: фигура 4320">
                  <a:extLst>
                    <a:ext uri="{FF2B5EF4-FFF2-40B4-BE49-F238E27FC236}">
                      <a16:creationId xmlns:a16="http://schemas.microsoft.com/office/drawing/2014/main" id="{DC1979F5-CF5B-68DC-B8FE-184A0292178C}"/>
                    </a:ext>
                  </a:extLst>
                </p:cNvPr>
                <p:cNvSpPr/>
                <p:nvPr/>
              </p:nvSpPr>
              <p:spPr>
                <a:xfrm>
                  <a:off x="12053404" y="652194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22" name="Полилиния: фигура 4321">
                  <a:extLst>
                    <a:ext uri="{FF2B5EF4-FFF2-40B4-BE49-F238E27FC236}">
                      <a16:creationId xmlns:a16="http://schemas.microsoft.com/office/drawing/2014/main" id="{A31BD27D-1B50-E9D6-A093-C17127CE373B}"/>
                    </a:ext>
                  </a:extLst>
                </p:cNvPr>
                <p:cNvSpPr/>
                <p:nvPr/>
              </p:nvSpPr>
              <p:spPr>
                <a:xfrm>
                  <a:off x="12053404" y="6520858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23" name="Полилиния: фигура 4322">
                  <a:extLst>
                    <a:ext uri="{FF2B5EF4-FFF2-40B4-BE49-F238E27FC236}">
                      <a16:creationId xmlns:a16="http://schemas.microsoft.com/office/drawing/2014/main" id="{ED55BB65-2C09-2F5D-A58C-0403EA7D2703}"/>
                    </a:ext>
                  </a:extLst>
                </p:cNvPr>
                <p:cNvSpPr/>
                <p:nvPr/>
              </p:nvSpPr>
              <p:spPr>
                <a:xfrm>
                  <a:off x="12050156" y="6517609"/>
                  <a:ext cx="2165" cy="5414"/>
                </a:xfrm>
                <a:custGeom>
                  <a:avLst/>
                  <a:gdLst>
                    <a:gd name="connsiteX0" fmla="*/ 2165 w 2165"/>
                    <a:gd name="connsiteY0" fmla="*/ 5414 h 5414"/>
                    <a:gd name="connsiteX1" fmla="*/ 2165 w 2165"/>
                    <a:gd name="connsiteY1" fmla="*/ 3249 h 5414"/>
                    <a:gd name="connsiteX2" fmla="*/ 0 w 2165"/>
                    <a:gd name="connsiteY2" fmla="*/ 0 h 5414"/>
                    <a:gd name="connsiteX3" fmla="*/ 0 w 2165"/>
                    <a:gd name="connsiteY3" fmla="*/ 1083 h 5414"/>
                    <a:gd name="connsiteX4" fmla="*/ 2165 w 2165"/>
                    <a:gd name="connsiteY4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165" h="5414">
                      <a:moveTo>
                        <a:pt x="2165" y="5414"/>
                      </a:moveTo>
                      <a:cubicBezTo>
                        <a:pt x="1083" y="3249"/>
                        <a:pt x="2165" y="5414"/>
                        <a:pt x="2165" y="3249"/>
                      </a:cubicBezTo>
                      <a:cubicBezTo>
                        <a:pt x="2165" y="3249"/>
                        <a:pt x="1083" y="1083"/>
                        <a:pt x="0" y="0"/>
                      </a:cubicBezTo>
                      <a:lnTo>
                        <a:pt x="0" y="1083"/>
                      </a:lnTo>
                      <a:cubicBezTo>
                        <a:pt x="1083" y="2166"/>
                        <a:pt x="2165" y="4331"/>
                        <a:pt x="2165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24" name="Полилиния: фигура 4323">
                  <a:extLst>
                    <a:ext uri="{FF2B5EF4-FFF2-40B4-BE49-F238E27FC236}">
                      <a16:creationId xmlns:a16="http://schemas.microsoft.com/office/drawing/2014/main" id="{85778D8E-53A5-3AD0-AF22-DFA5A94DD505}"/>
                    </a:ext>
                  </a:extLst>
                </p:cNvPr>
                <p:cNvSpPr/>
                <p:nvPr/>
              </p:nvSpPr>
              <p:spPr>
                <a:xfrm>
                  <a:off x="12050156" y="651652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25" name="Полилиния: фигура 4324">
                  <a:extLst>
                    <a:ext uri="{FF2B5EF4-FFF2-40B4-BE49-F238E27FC236}">
                      <a16:creationId xmlns:a16="http://schemas.microsoft.com/office/drawing/2014/main" id="{B85826E1-5A9E-3280-F266-49F7F24C00F2}"/>
                    </a:ext>
                  </a:extLst>
                </p:cNvPr>
                <p:cNvSpPr/>
                <p:nvPr/>
              </p:nvSpPr>
              <p:spPr>
                <a:xfrm>
                  <a:off x="12048769" y="6515219"/>
                  <a:ext cx="2468" cy="6721"/>
                </a:xfrm>
                <a:custGeom>
                  <a:avLst/>
                  <a:gdLst>
                    <a:gd name="connsiteX0" fmla="*/ 1386 w 2468"/>
                    <a:gd name="connsiteY0" fmla="*/ 6721 h 6721"/>
                    <a:gd name="connsiteX1" fmla="*/ 1386 w 2468"/>
                    <a:gd name="connsiteY1" fmla="*/ 3473 h 6721"/>
                    <a:gd name="connsiteX2" fmla="*/ 1386 w 2468"/>
                    <a:gd name="connsiteY2" fmla="*/ 6721 h 6721"/>
                    <a:gd name="connsiteX3" fmla="*/ 1386 w 2468"/>
                    <a:gd name="connsiteY3" fmla="*/ 4556 h 6721"/>
                    <a:gd name="connsiteX4" fmla="*/ 1386 w 2468"/>
                    <a:gd name="connsiteY4" fmla="*/ 6721 h 6721"/>
                    <a:gd name="connsiteX5" fmla="*/ 1386 w 2468"/>
                    <a:gd name="connsiteY5" fmla="*/ 4556 h 6721"/>
                    <a:gd name="connsiteX6" fmla="*/ 2469 w 2468"/>
                    <a:gd name="connsiteY6" fmla="*/ 5639 h 6721"/>
                    <a:gd name="connsiteX7" fmla="*/ 1386 w 2468"/>
                    <a:gd name="connsiteY7" fmla="*/ 3473 h 6721"/>
                    <a:gd name="connsiteX8" fmla="*/ 1386 w 2468"/>
                    <a:gd name="connsiteY8" fmla="*/ 3473 h 6721"/>
                    <a:gd name="connsiteX9" fmla="*/ 1386 w 2468"/>
                    <a:gd name="connsiteY9" fmla="*/ 1307 h 6721"/>
                    <a:gd name="connsiteX10" fmla="*/ 303 w 2468"/>
                    <a:gd name="connsiteY10" fmla="*/ 224 h 6721"/>
                    <a:gd name="connsiteX11" fmla="*/ 1386 w 2468"/>
                    <a:gd name="connsiteY11" fmla="*/ 6721 h 67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468" h="6721">
                      <a:moveTo>
                        <a:pt x="1386" y="6721"/>
                      </a:moveTo>
                      <a:lnTo>
                        <a:pt x="1386" y="3473"/>
                      </a:lnTo>
                      <a:cubicBezTo>
                        <a:pt x="1386" y="4556"/>
                        <a:pt x="1386" y="4556"/>
                        <a:pt x="1386" y="6721"/>
                      </a:cubicBezTo>
                      <a:cubicBezTo>
                        <a:pt x="1386" y="6721"/>
                        <a:pt x="1386" y="4556"/>
                        <a:pt x="1386" y="4556"/>
                      </a:cubicBezTo>
                      <a:cubicBezTo>
                        <a:pt x="2469" y="6721"/>
                        <a:pt x="1386" y="4556"/>
                        <a:pt x="1386" y="6721"/>
                      </a:cubicBezTo>
                      <a:cubicBezTo>
                        <a:pt x="2469" y="6721"/>
                        <a:pt x="2469" y="6721"/>
                        <a:pt x="1386" y="4556"/>
                      </a:cubicBezTo>
                      <a:lnTo>
                        <a:pt x="2469" y="5639"/>
                      </a:lnTo>
                      <a:lnTo>
                        <a:pt x="1386" y="3473"/>
                      </a:lnTo>
                      <a:cubicBezTo>
                        <a:pt x="1386" y="2390"/>
                        <a:pt x="2469" y="5639"/>
                        <a:pt x="1386" y="3473"/>
                      </a:cubicBezTo>
                      <a:cubicBezTo>
                        <a:pt x="1386" y="2390"/>
                        <a:pt x="1386" y="2390"/>
                        <a:pt x="1386" y="1307"/>
                      </a:cubicBezTo>
                      <a:cubicBezTo>
                        <a:pt x="1386" y="2390"/>
                        <a:pt x="303" y="-859"/>
                        <a:pt x="303" y="224"/>
                      </a:cubicBezTo>
                      <a:cubicBezTo>
                        <a:pt x="-780" y="224"/>
                        <a:pt x="1386" y="4556"/>
                        <a:pt x="1386" y="672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26" name="Полилиния: фигура 4325">
                  <a:extLst>
                    <a:ext uri="{FF2B5EF4-FFF2-40B4-BE49-F238E27FC236}">
                      <a16:creationId xmlns:a16="http://schemas.microsoft.com/office/drawing/2014/main" id="{A8FB9285-7980-C38E-0EB8-AD3A5AF513C9}"/>
                    </a:ext>
                  </a:extLst>
                </p:cNvPr>
                <p:cNvSpPr/>
                <p:nvPr/>
              </p:nvSpPr>
              <p:spPr>
                <a:xfrm>
                  <a:off x="12049073" y="6517609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27" name="Полилиния: фигура 4326">
                  <a:extLst>
                    <a:ext uri="{FF2B5EF4-FFF2-40B4-BE49-F238E27FC236}">
                      <a16:creationId xmlns:a16="http://schemas.microsoft.com/office/drawing/2014/main" id="{41FBE0C8-EE1F-B3F6-0160-388ED913B631}"/>
                    </a:ext>
                  </a:extLst>
                </p:cNvPr>
                <p:cNvSpPr/>
                <p:nvPr/>
              </p:nvSpPr>
              <p:spPr>
                <a:xfrm>
                  <a:off x="12048260" y="6516526"/>
                  <a:ext cx="1895" cy="5862"/>
                </a:xfrm>
                <a:custGeom>
                  <a:avLst/>
                  <a:gdLst>
                    <a:gd name="connsiteX0" fmla="*/ 1895 w 1895"/>
                    <a:gd name="connsiteY0" fmla="*/ 5414 h 5862"/>
                    <a:gd name="connsiteX1" fmla="*/ 1895 w 1895"/>
                    <a:gd name="connsiteY1" fmla="*/ 3248 h 5862"/>
                    <a:gd name="connsiteX2" fmla="*/ 1895 w 1895"/>
                    <a:gd name="connsiteY2" fmla="*/ 5414 h 5862"/>
                    <a:gd name="connsiteX3" fmla="*/ 1895 w 1895"/>
                    <a:gd name="connsiteY3" fmla="*/ 2166 h 5862"/>
                    <a:gd name="connsiteX4" fmla="*/ 1895 w 1895"/>
                    <a:gd name="connsiteY4" fmla="*/ 3248 h 5862"/>
                    <a:gd name="connsiteX5" fmla="*/ 812 w 1895"/>
                    <a:gd name="connsiteY5" fmla="*/ 0 h 5862"/>
                    <a:gd name="connsiteX6" fmla="*/ 812 w 1895"/>
                    <a:gd name="connsiteY6" fmla="*/ 1083 h 5862"/>
                    <a:gd name="connsiteX7" fmla="*/ 812 w 1895"/>
                    <a:gd name="connsiteY7" fmla="*/ 2166 h 5862"/>
                    <a:gd name="connsiteX8" fmla="*/ 812 w 1895"/>
                    <a:gd name="connsiteY8" fmla="*/ 3248 h 5862"/>
                    <a:gd name="connsiteX9" fmla="*/ 812 w 1895"/>
                    <a:gd name="connsiteY9" fmla="*/ 4331 h 5862"/>
                    <a:gd name="connsiteX10" fmla="*/ 1895 w 1895"/>
                    <a:gd name="connsiteY10" fmla="*/ 5414 h 58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895" h="5862">
                      <a:moveTo>
                        <a:pt x="1895" y="5414"/>
                      </a:moveTo>
                      <a:lnTo>
                        <a:pt x="1895" y="3248"/>
                      </a:lnTo>
                      <a:cubicBezTo>
                        <a:pt x="1895" y="4331"/>
                        <a:pt x="1895" y="4331"/>
                        <a:pt x="1895" y="5414"/>
                      </a:cubicBezTo>
                      <a:cubicBezTo>
                        <a:pt x="1895" y="4331"/>
                        <a:pt x="1895" y="3248"/>
                        <a:pt x="1895" y="2166"/>
                      </a:cubicBezTo>
                      <a:cubicBezTo>
                        <a:pt x="812" y="0"/>
                        <a:pt x="1895" y="3248"/>
                        <a:pt x="1895" y="3248"/>
                      </a:cubicBezTo>
                      <a:cubicBezTo>
                        <a:pt x="812" y="2166"/>
                        <a:pt x="1895" y="2166"/>
                        <a:pt x="812" y="0"/>
                      </a:cubicBezTo>
                      <a:cubicBezTo>
                        <a:pt x="812" y="0"/>
                        <a:pt x="812" y="1083"/>
                        <a:pt x="812" y="1083"/>
                      </a:cubicBezTo>
                      <a:cubicBezTo>
                        <a:pt x="-271" y="-1083"/>
                        <a:pt x="-271" y="1083"/>
                        <a:pt x="812" y="2166"/>
                      </a:cubicBezTo>
                      <a:cubicBezTo>
                        <a:pt x="812" y="2166"/>
                        <a:pt x="812" y="3248"/>
                        <a:pt x="812" y="3248"/>
                      </a:cubicBezTo>
                      <a:lnTo>
                        <a:pt x="812" y="4331"/>
                      </a:lnTo>
                      <a:cubicBezTo>
                        <a:pt x="812" y="5414"/>
                        <a:pt x="812" y="6497"/>
                        <a:pt x="1895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28" name="Полилиния: фигура 4327">
                  <a:extLst>
                    <a:ext uri="{FF2B5EF4-FFF2-40B4-BE49-F238E27FC236}">
                      <a16:creationId xmlns:a16="http://schemas.microsoft.com/office/drawing/2014/main" id="{93803264-6501-CC14-60E5-6AAF0F70BD28}"/>
                    </a:ext>
                  </a:extLst>
                </p:cNvPr>
                <p:cNvSpPr/>
                <p:nvPr/>
              </p:nvSpPr>
              <p:spPr>
                <a:xfrm>
                  <a:off x="12050156" y="6521940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29" name="Полилиния: фигура 4328">
                  <a:extLst>
                    <a:ext uri="{FF2B5EF4-FFF2-40B4-BE49-F238E27FC236}">
                      <a16:creationId xmlns:a16="http://schemas.microsoft.com/office/drawing/2014/main" id="{52312A31-231F-8835-5CC5-BED815395BB6}"/>
                    </a:ext>
                  </a:extLst>
                </p:cNvPr>
                <p:cNvSpPr/>
                <p:nvPr/>
              </p:nvSpPr>
              <p:spPr>
                <a:xfrm>
                  <a:off x="12047990" y="651869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30" name="Полилиния: фигура 4329">
                  <a:extLst>
                    <a:ext uri="{FF2B5EF4-FFF2-40B4-BE49-F238E27FC236}">
                      <a16:creationId xmlns:a16="http://schemas.microsoft.com/office/drawing/2014/main" id="{1A79A61D-7800-324A-2082-54D62E3093B0}"/>
                    </a:ext>
                  </a:extLst>
                </p:cNvPr>
                <p:cNvSpPr/>
                <p:nvPr/>
              </p:nvSpPr>
              <p:spPr>
                <a:xfrm>
                  <a:off x="12049073" y="6521940"/>
                  <a:ext cx="0" cy="481"/>
                </a:xfrm>
                <a:custGeom>
                  <a:avLst/>
                  <a:gdLst>
                    <a:gd name="connsiteX0" fmla="*/ 0 w 0"/>
                    <a:gd name="connsiteY0" fmla="*/ 0 h 481"/>
                    <a:gd name="connsiteX1" fmla="*/ 0 w 0"/>
                    <a:gd name="connsiteY1" fmla="*/ 0 h 481"/>
                    <a:gd name="connsiteX2" fmla="*/ 0 w 0"/>
                    <a:gd name="connsiteY2" fmla="*/ 0 h 481"/>
                    <a:gd name="connsiteX3" fmla="*/ 0 w 0"/>
                    <a:gd name="connsiteY3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h="48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31" name="Полилиния: фигура 4330">
                  <a:extLst>
                    <a:ext uri="{FF2B5EF4-FFF2-40B4-BE49-F238E27FC236}">
                      <a16:creationId xmlns:a16="http://schemas.microsoft.com/office/drawing/2014/main" id="{8680F2BA-DA62-510E-9725-39331E289A8B}"/>
                    </a:ext>
                  </a:extLst>
                </p:cNvPr>
                <p:cNvSpPr/>
                <p:nvPr/>
              </p:nvSpPr>
              <p:spPr>
                <a:xfrm>
                  <a:off x="12039327" y="6517437"/>
                  <a:ext cx="8975" cy="8835"/>
                </a:xfrm>
                <a:custGeom>
                  <a:avLst/>
                  <a:gdLst>
                    <a:gd name="connsiteX0" fmla="*/ 1083 w 8975"/>
                    <a:gd name="connsiteY0" fmla="*/ 2338 h 8835"/>
                    <a:gd name="connsiteX1" fmla="*/ 1083 w 8975"/>
                    <a:gd name="connsiteY1" fmla="*/ 3421 h 8835"/>
                    <a:gd name="connsiteX2" fmla="*/ 1083 w 8975"/>
                    <a:gd name="connsiteY2" fmla="*/ 5587 h 8835"/>
                    <a:gd name="connsiteX3" fmla="*/ 2165 w 8975"/>
                    <a:gd name="connsiteY3" fmla="*/ 8835 h 8835"/>
                    <a:gd name="connsiteX4" fmla="*/ 2165 w 8975"/>
                    <a:gd name="connsiteY4" fmla="*/ 7752 h 8835"/>
                    <a:gd name="connsiteX5" fmla="*/ 2165 w 8975"/>
                    <a:gd name="connsiteY5" fmla="*/ 8835 h 8835"/>
                    <a:gd name="connsiteX6" fmla="*/ 3248 w 8975"/>
                    <a:gd name="connsiteY6" fmla="*/ 7752 h 8835"/>
                    <a:gd name="connsiteX7" fmla="*/ 4331 w 8975"/>
                    <a:gd name="connsiteY7" fmla="*/ 6669 h 8835"/>
                    <a:gd name="connsiteX8" fmla="*/ 7580 w 8975"/>
                    <a:gd name="connsiteY8" fmla="*/ 6669 h 8835"/>
                    <a:gd name="connsiteX9" fmla="*/ 6497 w 8975"/>
                    <a:gd name="connsiteY9" fmla="*/ 4504 h 8835"/>
                    <a:gd name="connsiteX10" fmla="*/ 7580 w 8975"/>
                    <a:gd name="connsiteY10" fmla="*/ 5587 h 8835"/>
                    <a:gd name="connsiteX11" fmla="*/ 7580 w 8975"/>
                    <a:gd name="connsiteY11" fmla="*/ 5587 h 8835"/>
                    <a:gd name="connsiteX12" fmla="*/ 8663 w 8975"/>
                    <a:gd name="connsiteY12" fmla="*/ 5587 h 8835"/>
                    <a:gd name="connsiteX13" fmla="*/ 7580 w 8975"/>
                    <a:gd name="connsiteY13" fmla="*/ 2338 h 8835"/>
                    <a:gd name="connsiteX14" fmla="*/ 8663 w 8975"/>
                    <a:gd name="connsiteY14" fmla="*/ 5587 h 8835"/>
                    <a:gd name="connsiteX15" fmla="*/ 8663 w 8975"/>
                    <a:gd name="connsiteY15" fmla="*/ 3421 h 8835"/>
                    <a:gd name="connsiteX16" fmla="*/ 7580 w 8975"/>
                    <a:gd name="connsiteY16" fmla="*/ 1255 h 8835"/>
                    <a:gd name="connsiteX17" fmla="*/ 7580 w 8975"/>
                    <a:gd name="connsiteY17" fmla="*/ 172 h 8835"/>
                    <a:gd name="connsiteX18" fmla="*/ 6497 w 8975"/>
                    <a:gd name="connsiteY18" fmla="*/ 4504 h 8835"/>
                    <a:gd name="connsiteX19" fmla="*/ 6497 w 8975"/>
                    <a:gd name="connsiteY19" fmla="*/ 2338 h 8835"/>
                    <a:gd name="connsiteX20" fmla="*/ 4331 w 8975"/>
                    <a:gd name="connsiteY20" fmla="*/ 1255 h 8835"/>
                    <a:gd name="connsiteX21" fmla="*/ 4331 w 8975"/>
                    <a:gd name="connsiteY21" fmla="*/ 4504 h 8835"/>
                    <a:gd name="connsiteX22" fmla="*/ 4331 w 8975"/>
                    <a:gd name="connsiteY22" fmla="*/ 3421 h 8835"/>
                    <a:gd name="connsiteX23" fmla="*/ 4331 w 8975"/>
                    <a:gd name="connsiteY23" fmla="*/ 4504 h 8835"/>
                    <a:gd name="connsiteX24" fmla="*/ 3248 w 8975"/>
                    <a:gd name="connsiteY24" fmla="*/ 3421 h 8835"/>
                    <a:gd name="connsiteX25" fmla="*/ 4331 w 8975"/>
                    <a:gd name="connsiteY25" fmla="*/ 6669 h 8835"/>
                    <a:gd name="connsiteX26" fmla="*/ 2165 w 8975"/>
                    <a:gd name="connsiteY26" fmla="*/ 2338 h 8835"/>
                    <a:gd name="connsiteX27" fmla="*/ 2165 w 8975"/>
                    <a:gd name="connsiteY27" fmla="*/ 4504 h 8835"/>
                    <a:gd name="connsiteX28" fmla="*/ 2165 w 8975"/>
                    <a:gd name="connsiteY28" fmla="*/ 5587 h 8835"/>
                    <a:gd name="connsiteX29" fmla="*/ 1083 w 8975"/>
                    <a:gd name="connsiteY29" fmla="*/ 2338 h 8835"/>
                    <a:gd name="connsiteX30" fmla="*/ 1083 w 8975"/>
                    <a:gd name="connsiteY30" fmla="*/ 4504 h 8835"/>
                    <a:gd name="connsiteX31" fmla="*/ 1083 w 8975"/>
                    <a:gd name="connsiteY31" fmla="*/ 5587 h 8835"/>
                    <a:gd name="connsiteX32" fmla="*/ 0 w 8975"/>
                    <a:gd name="connsiteY32" fmla="*/ 4504 h 8835"/>
                    <a:gd name="connsiteX33" fmla="*/ 1083 w 8975"/>
                    <a:gd name="connsiteY33" fmla="*/ 2338 h 8835"/>
                    <a:gd name="connsiteX34" fmla="*/ 2165 w 8975"/>
                    <a:gd name="connsiteY34" fmla="*/ 1255 h 8835"/>
                    <a:gd name="connsiteX35" fmla="*/ 2165 w 8975"/>
                    <a:gd name="connsiteY35" fmla="*/ 4504 h 8835"/>
                    <a:gd name="connsiteX36" fmla="*/ 1083 w 8975"/>
                    <a:gd name="connsiteY36" fmla="*/ 2338 h 8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8975" h="8835">
                      <a:moveTo>
                        <a:pt x="1083" y="2338"/>
                      </a:moveTo>
                      <a:cubicBezTo>
                        <a:pt x="1083" y="3421"/>
                        <a:pt x="1083" y="3421"/>
                        <a:pt x="1083" y="3421"/>
                      </a:cubicBezTo>
                      <a:cubicBezTo>
                        <a:pt x="1083" y="4504"/>
                        <a:pt x="1083" y="4504"/>
                        <a:pt x="1083" y="5587"/>
                      </a:cubicBezTo>
                      <a:cubicBezTo>
                        <a:pt x="1083" y="6669"/>
                        <a:pt x="1083" y="6669"/>
                        <a:pt x="2165" y="8835"/>
                      </a:cubicBezTo>
                      <a:cubicBezTo>
                        <a:pt x="2165" y="8835"/>
                        <a:pt x="2165" y="6669"/>
                        <a:pt x="2165" y="7752"/>
                      </a:cubicBezTo>
                      <a:cubicBezTo>
                        <a:pt x="2165" y="7752"/>
                        <a:pt x="2165" y="8835"/>
                        <a:pt x="2165" y="8835"/>
                      </a:cubicBezTo>
                      <a:cubicBezTo>
                        <a:pt x="2165" y="7752"/>
                        <a:pt x="2165" y="6669"/>
                        <a:pt x="3248" y="7752"/>
                      </a:cubicBezTo>
                      <a:cubicBezTo>
                        <a:pt x="3248" y="7752"/>
                        <a:pt x="3248" y="7752"/>
                        <a:pt x="4331" y="6669"/>
                      </a:cubicBezTo>
                      <a:cubicBezTo>
                        <a:pt x="5414" y="6669"/>
                        <a:pt x="6497" y="5587"/>
                        <a:pt x="7580" y="6669"/>
                      </a:cubicBezTo>
                      <a:lnTo>
                        <a:pt x="6497" y="4504"/>
                      </a:lnTo>
                      <a:cubicBezTo>
                        <a:pt x="6497" y="5587"/>
                        <a:pt x="6497" y="4504"/>
                        <a:pt x="7580" y="5587"/>
                      </a:cubicBezTo>
                      <a:cubicBezTo>
                        <a:pt x="7580" y="5587"/>
                        <a:pt x="7580" y="5587"/>
                        <a:pt x="7580" y="5587"/>
                      </a:cubicBezTo>
                      <a:cubicBezTo>
                        <a:pt x="8663" y="7752"/>
                        <a:pt x="8663" y="5587"/>
                        <a:pt x="8663" y="5587"/>
                      </a:cubicBezTo>
                      <a:cubicBezTo>
                        <a:pt x="8663" y="5587"/>
                        <a:pt x="7580" y="3421"/>
                        <a:pt x="7580" y="2338"/>
                      </a:cubicBezTo>
                      <a:cubicBezTo>
                        <a:pt x="8663" y="5587"/>
                        <a:pt x="7580" y="2338"/>
                        <a:pt x="8663" y="5587"/>
                      </a:cubicBezTo>
                      <a:cubicBezTo>
                        <a:pt x="9746" y="6669"/>
                        <a:pt x="7580" y="3421"/>
                        <a:pt x="8663" y="3421"/>
                      </a:cubicBezTo>
                      <a:cubicBezTo>
                        <a:pt x="8663" y="1255"/>
                        <a:pt x="7580" y="2338"/>
                        <a:pt x="7580" y="1255"/>
                      </a:cubicBezTo>
                      <a:cubicBezTo>
                        <a:pt x="7580" y="172"/>
                        <a:pt x="7580" y="1255"/>
                        <a:pt x="7580" y="172"/>
                      </a:cubicBezTo>
                      <a:cubicBezTo>
                        <a:pt x="6497" y="-910"/>
                        <a:pt x="7580" y="3421"/>
                        <a:pt x="6497" y="4504"/>
                      </a:cubicBezTo>
                      <a:lnTo>
                        <a:pt x="6497" y="2338"/>
                      </a:lnTo>
                      <a:cubicBezTo>
                        <a:pt x="6497" y="3421"/>
                        <a:pt x="5414" y="3421"/>
                        <a:pt x="4331" y="1255"/>
                      </a:cubicBezTo>
                      <a:cubicBezTo>
                        <a:pt x="4331" y="2338"/>
                        <a:pt x="3248" y="172"/>
                        <a:pt x="4331" y="4504"/>
                      </a:cubicBezTo>
                      <a:cubicBezTo>
                        <a:pt x="4331" y="3421"/>
                        <a:pt x="4331" y="3421"/>
                        <a:pt x="4331" y="3421"/>
                      </a:cubicBezTo>
                      <a:lnTo>
                        <a:pt x="4331" y="4504"/>
                      </a:lnTo>
                      <a:cubicBezTo>
                        <a:pt x="4331" y="4504"/>
                        <a:pt x="3248" y="2338"/>
                        <a:pt x="3248" y="3421"/>
                      </a:cubicBezTo>
                      <a:cubicBezTo>
                        <a:pt x="3248" y="4504"/>
                        <a:pt x="3248" y="5587"/>
                        <a:pt x="4331" y="6669"/>
                      </a:cubicBezTo>
                      <a:cubicBezTo>
                        <a:pt x="3248" y="5587"/>
                        <a:pt x="3248" y="3421"/>
                        <a:pt x="2165" y="2338"/>
                      </a:cubicBezTo>
                      <a:cubicBezTo>
                        <a:pt x="2165" y="2338"/>
                        <a:pt x="2165" y="3421"/>
                        <a:pt x="2165" y="4504"/>
                      </a:cubicBezTo>
                      <a:cubicBezTo>
                        <a:pt x="2165" y="4504"/>
                        <a:pt x="2165" y="5587"/>
                        <a:pt x="2165" y="5587"/>
                      </a:cubicBezTo>
                      <a:cubicBezTo>
                        <a:pt x="2165" y="5587"/>
                        <a:pt x="1083" y="3421"/>
                        <a:pt x="1083" y="2338"/>
                      </a:cubicBezTo>
                      <a:cubicBezTo>
                        <a:pt x="1083" y="1255"/>
                        <a:pt x="1083" y="5587"/>
                        <a:pt x="1083" y="4504"/>
                      </a:cubicBezTo>
                      <a:lnTo>
                        <a:pt x="1083" y="5587"/>
                      </a:lnTo>
                      <a:cubicBezTo>
                        <a:pt x="1083" y="5587"/>
                        <a:pt x="0" y="4504"/>
                        <a:pt x="0" y="4504"/>
                      </a:cubicBezTo>
                      <a:cubicBezTo>
                        <a:pt x="2165" y="3421"/>
                        <a:pt x="2165" y="3421"/>
                        <a:pt x="1083" y="2338"/>
                      </a:cubicBezTo>
                      <a:cubicBezTo>
                        <a:pt x="2165" y="2338"/>
                        <a:pt x="2165" y="1255"/>
                        <a:pt x="2165" y="1255"/>
                      </a:cubicBezTo>
                      <a:cubicBezTo>
                        <a:pt x="2165" y="2338"/>
                        <a:pt x="2165" y="3421"/>
                        <a:pt x="2165" y="4504"/>
                      </a:cubicBezTo>
                      <a:cubicBezTo>
                        <a:pt x="1083" y="2338"/>
                        <a:pt x="1083" y="2338"/>
                        <a:pt x="1083" y="233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32" name="Полилиния: фигура 4331">
                  <a:extLst>
                    <a:ext uri="{FF2B5EF4-FFF2-40B4-BE49-F238E27FC236}">
                      <a16:creationId xmlns:a16="http://schemas.microsoft.com/office/drawing/2014/main" id="{C38DE9C0-3638-C70D-FE72-F420A252D227}"/>
                    </a:ext>
                  </a:extLst>
                </p:cNvPr>
                <p:cNvSpPr/>
                <p:nvPr/>
              </p:nvSpPr>
              <p:spPr>
                <a:xfrm>
                  <a:off x="12040410" y="651788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812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33" name="Полилиния: фигура 4332">
                  <a:extLst>
                    <a:ext uri="{FF2B5EF4-FFF2-40B4-BE49-F238E27FC236}">
                      <a16:creationId xmlns:a16="http://schemas.microsoft.com/office/drawing/2014/main" id="{309C481C-C391-2849-1AD6-F294A83457F1}"/>
                    </a:ext>
                  </a:extLst>
                </p:cNvPr>
                <p:cNvSpPr/>
                <p:nvPr/>
              </p:nvSpPr>
              <p:spPr>
                <a:xfrm>
                  <a:off x="12040410" y="651977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34" name="Полилиния: фигура 4333">
                  <a:extLst>
                    <a:ext uri="{FF2B5EF4-FFF2-40B4-BE49-F238E27FC236}">
                      <a16:creationId xmlns:a16="http://schemas.microsoft.com/office/drawing/2014/main" id="{65C84FFF-629F-4648-6C23-609D7B2E18C1}"/>
                    </a:ext>
                  </a:extLst>
                </p:cNvPr>
                <p:cNvSpPr/>
                <p:nvPr/>
              </p:nvSpPr>
              <p:spPr>
                <a:xfrm>
                  <a:off x="12043658" y="6525189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35" name="Полилиния: фигура 4334">
                  <a:extLst>
                    <a:ext uri="{FF2B5EF4-FFF2-40B4-BE49-F238E27FC236}">
                      <a16:creationId xmlns:a16="http://schemas.microsoft.com/office/drawing/2014/main" id="{A6794DF2-8558-7202-CAD3-B0653FEA4F17}"/>
                    </a:ext>
                  </a:extLst>
                </p:cNvPr>
                <p:cNvSpPr/>
                <p:nvPr/>
              </p:nvSpPr>
              <p:spPr>
                <a:xfrm>
                  <a:off x="12041493" y="6517609"/>
                  <a:ext cx="1082" cy="2165"/>
                </a:xfrm>
                <a:custGeom>
                  <a:avLst/>
                  <a:gdLst>
                    <a:gd name="connsiteX0" fmla="*/ 0 w 1082"/>
                    <a:gd name="connsiteY0" fmla="*/ 0 h 2165"/>
                    <a:gd name="connsiteX1" fmla="*/ 1083 w 1082"/>
                    <a:gd name="connsiteY1" fmla="*/ 2166 h 2165"/>
                    <a:gd name="connsiteX2" fmla="*/ 0 w 1082"/>
                    <a:gd name="connsiteY2" fmla="*/ 0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2165">
                      <a:moveTo>
                        <a:pt x="0" y="0"/>
                      </a:moveTo>
                      <a:cubicBezTo>
                        <a:pt x="0" y="0"/>
                        <a:pt x="0" y="1083"/>
                        <a:pt x="1083" y="2166"/>
                      </a:cubicBezTo>
                      <a:cubicBezTo>
                        <a:pt x="1083" y="1083"/>
                        <a:pt x="1083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36" name="Полилиния: фигура 4335">
                  <a:extLst>
                    <a:ext uri="{FF2B5EF4-FFF2-40B4-BE49-F238E27FC236}">
                      <a16:creationId xmlns:a16="http://schemas.microsoft.com/office/drawing/2014/main" id="{FDDBBFC3-41CC-836F-41CA-79D48A8E2C50}"/>
                    </a:ext>
                  </a:extLst>
                </p:cNvPr>
                <p:cNvSpPr/>
                <p:nvPr/>
              </p:nvSpPr>
              <p:spPr>
                <a:xfrm>
                  <a:off x="12043658" y="6518243"/>
                  <a:ext cx="0" cy="1531"/>
                </a:xfrm>
                <a:custGeom>
                  <a:avLst/>
                  <a:gdLst>
                    <a:gd name="connsiteX0" fmla="*/ 0 w 0"/>
                    <a:gd name="connsiteY0" fmla="*/ 1531 h 1531"/>
                    <a:gd name="connsiteX1" fmla="*/ 0 w 0"/>
                    <a:gd name="connsiteY1" fmla="*/ 449 h 1531"/>
                    <a:gd name="connsiteX2" fmla="*/ 0 w 0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1531">
                      <a:moveTo>
                        <a:pt x="0" y="1531"/>
                      </a:moveTo>
                      <a:cubicBezTo>
                        <a:pt x="0" y="1531"/>
                        <a:pt x="0" y="449"/>
                        <a:pt x="0" y="449"/>
                      </a:cubicBezTo>
                      <a:cubicBezTo>
                        <a:pt x="0" y="-634"/>
                        <a:pt x="0" y="449"/>
                        <a:pt x="0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37" name="Полилиния: фигура 4336">
                  <a:extLst>
                    <a:ext uri="{FF2B5EF4-FFF2-40B4-BE49-F238E27FC236}">
                      <a16:creationId xmlns:a16="http://schemas.microsoft.com/office/drawing/2014/main" id="{ED15257D-C3BF-0B2A-DB94-198BB7184A17}"/>
                    </a:ext>
                  </a:extLst>
                </p:cNvPr>
                <p:cNvSpPr/>
                <p:nvPr/>
              </p:nvSpPr>
              <p:spPr>
                <a:xfrm>
                  <a:off x="12040410" y="6518692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38" name="Полилиния: фигура 4337">
                  <a:extLst>
                    <a:ext uri="{FF2B5EF4-FFF2-40B4-BE49-F238E27FC236}">
                      <a16:creationId xmlns:a16="http://schemas.microsoft.com/office/drawing/2014/main" id="{AB648839-0F9F-7C3A-A0AB-85F765F2C60F}"/>
                    </a:ext>
                  </a:extLst>
                </p:cNvPr>
                <p:cNvSpPr/>
                <p:nvPr/>
              </p:nvSpPr>
              <p:spPr>
                <a:xfrm>
                  <a:off x="12037161" y="6520251"/>
                  <a:ext cx="3248" cy="8353"/>
                </a:xfrm>
                <a:custGeom>
                  <a:avLst/>
                  <a:gdLst>
                    <a:gd name="connsiteX0" fmla="*/ 0 w 3248"/>
                    <a:gd name="connsiteY0" fmla="*/ 7104 h 8353"/>
                    <a:gd name="connsiteX1" fmla="*/ 0 w 3248"/>
                    <a:gd name="connsiteY1" fmla="*/ 7104 h 8353"/>
                    <a:gd name="connsiteX2" fmla="*/ 1083 w 3248"/>
                    <a:gd name="connsiteY2" fmla="*/ 3855 h 8353"/>
                    <a:gd name="connsiteX3" fmla="*/ 1083 w 3248"/>
                    <a:gd name="connsiteY3" fmla="*/ 8186 h 8353"/>
                    <a:gd name="connsiteX4" fmla="*/ 2166 w 3248"/>
                    <a:gd name="connsiteY4" fmla="*/ 4938 h 8353"/>
                    <a:gd name="connsiteX5" fmla="*/ 2166 w 3248"/>
                    <a:gd name="connsiteY5" fmla="*/ 6021 h 8353"/>
                    <a:gd name="connsiteX6" fmla="*/ 2166 w 3248"/>
                    <a:gd name="connsiteY6" fmla="*/ 1689 h 8353"/>
                    <a:gd name="connsiteX7" fmla="*/ 3248 w 3248"/>
                    <a:gd name="connsiteY7" fmla="*/ 6021 h 8353"/>
                    <a:gd name="connsiteX8" fmla="*/ 3248 w 3248"/>
                    <a:gd name="connsiteY8" fmla="*/ 6021 h 8353"/>
                    <a:gd name="connsiteX9" fmla="*/ 3248 w 3248"/>
                    <a:gd name="connsiteY9" fmla="*/ 4938 h 8353"/>
                    <a:gd name="connsiteX10" fmla="*/ 3248 w 3248"/>
                    <a:gd name="connsiteY10" fmla="*/ 2772 h 8353"/>
                    <a:gd name="connsiteX11" fmla="*/ 3248 w 3248"/>
                    <a:gd name="connsiteY11" fmla="*/ 606 h 8353"/>
                    <a:gd name="connsiteX12" fmla="*/ 3248 w 3248"/>
                    <a:gd name="connsiteY12" fmla="*/ 2772 h 8353"/>
                    <a:gd name="connsiteX13" fmla="*/ 3248 w 3248"/>
                    <a:gd name="connsiteY13" fmla="*/ 606 h 8353"/>
                    <a:gd name="connsiteX14" fmla="*/ 3248 w 3248"/>
                    <a:gd name="connsiteY14" fmla="*/ 1689 h 8353"/>
                    <a:gd name="connsiteX15" fmla="*/ 3248 w 3248"/>
                    <a:gd name="connsiteY15" fmla="*/ 606 h 8353"/>
                    <a:gd name="connsiteX16" fmla="*/ 3248 w 3248"/>
                    <a:gd name="connsiteY16" fmla="*/ 1689 h 8353"/>
                    <a:gd name="connsiteX17" fmla="*/ 3248 w 3248"/>
                    <a:gd name="connsiteY17" fmla="*/ 1689 h 8353"/>
                    <a:gd name="connsiteX18" fmla="*/ 3248 w 3248"/>
                    <a:gd name="connsiteY18" fmla="*/ 3855 h 8353"/>
                    <a:gd name="connsiteX19" fmla="*/ 3248 w 3248"/>
                    <a:gd name="connsiteY19" fmla="*/ 1689 h 8353"/>
                    <a:gd name="connsiteX20" fmla="*/ 3248 w 3248"/>
                    <a:gd name="connsiteY20" fmla="*/ 2772 h 8353"/>
                    <a:gd name="connsiteX21" fmla="*/ 2166 w 3248"/>
                    <a:gd name="connsiteY21" fmla="*/ 606 h 8353"/>
                    <a:gd name="connsiteX22" fmla="*/ 2166 w 3248"/>
                    <a:gd name="connsiteY22" fmla="*/ 1689 h 8353"/>
                    <a:gd name="connsiteX23" fmla="*/ 2166 w 3248"/>
                    <a:gd name="connsiteY23" fmla="*/ 606 h 8353"/>
                    <a:gd name="connsiteX24" fmla="*/ 3248 w 3248"/>
                    <a:gd name="connsiteY24" fmla="*/ 4938 h 8353"/>
                    <a:gd name="connsiteX25" fmla="*/ 2166 w 3248"/>
                    <a:gd name="connsiteY25" fmla="*/ 1689 h 8353"/>
                    <a:gd name="connsiteX26" fmla="*/ 1083 w 3248"/>
                    <a:gd name="connsiteY26" fmla="*/ 2772 h 8353"/>
                    <a:gd name="connsiteX27" fmla="*/ 1083 w 3248"/>
                    <a:gd name="connsiteY27" fmla="*/ 1689 h 8353"/>
                    <a:gd name="connsiteX28" fmla="*/ 1083 w 3248"/>
                    <a:gd name="connsiteY28" fmla="*/ 2772 h 8353"/>
                    <a:gd name="connsiteX29" fmla="*/ 1083 w 3248"/>
                    <a:gd name="connsiteY29" fmla="*/ 2772 h 8353"/>
                    <a:gd name="connsiteX30" fmla="*/ 1083 w 3248"/>
                    <a:gd name="connsiteY30" fmla="*/ 3855 h 8353"/>
                    <a:gd name="connsiteX31" fmla="*/ 1083 w 3248"/>
                    <a:gd name="connsiteY31" fmla="*/ 2772 h 8353"/>
                    <a:gd name="connsiteX32" fmla="*/ 0 w 3248"/>
                    <a:gd name="connsiteY32" fmla="*/ 7104 h 8353"/>
                    <a:gd name="connsiteX33" fmla="*/ 0 w 3248"/>
                    <a:gd name="connsiteY33" fmla="*/ 4938 h 8353"/>
                    <a:gd name="connsiteX34" fmla="*/ 0 w 3248"/>
                    <a:gd name="connsiteY34" fmla="*/ 7104 h 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3248" h="8353">
                      <a:moveTo>
                        <a:pt x="0" y="7104"/>
                      </a:moveTo>
                      <a:cubicBezTo>
                        <a:pt x="0" y="9269"/>
                        <a:pt x="1083" y="8186"/>
                        <a:pt x="0" y="7104"/>
                      </a:cubicBezTo>
                      <a:cubicBezTo>
                        <a:pt x="1083" y="7104"/>
                        <a:pt x="0" y="3855"/>
                        <a:pt x="1083" y="3855"/>
                      </a:cubicBezTo>
                      <a:lnTo>
                        <a:pt x="1083" y="8186"/>
                      </a:lnTo>
                      <a:cubicBezTo>
                        <a:pt x="1083" y="8186"/>
                        <a:pt x="2166" y="8186"/>
                        <a:pt x="2166" y="4938"/>
                      </a:cubicBezTo>
                      <a:cubicBezTo>
                        <a:pt x="2166" y="4938"/>
                        <a:pt x="2166" y="6021"/>
                        <a:pt x="2166" y="6021"/>
                      </a:cubicBezTo>
                      <a:cubicBezTo>
                        <a:pt x="2166" y="6021"/>
                        <a:pt x="1083" y="606"/>
                        <a:pt x="2166" y="1689"/>
                      </a:cubicBezTo>
                      <a:cubicBezTo>
                        <a:pt x="2166" y="3855"/>
                        <a:pt x="2166" y="3855"/>
                        <a:pt x="3248" y="6021"/>
                      </a:cubicBezTo>
                      <a:lnTo>
                        <a:pt x="3248" y="6021"/>
                      </a:lnTo>
                      <a:cubicBezTo>
                        <a:pt x="3248" y="6021"/>
                        <a:pt x="3248" y="3855"/>
                        <a:pt x="3248" y="4938"/>
                      </a:cubicBezTo>
                      <a:cubicBezTo>
                        <a:pt x="3248" y="3855"/>
                        <a:pt x="2166" y="2772"/>
                        <a:pt x="3248" y="2772"/>
                      </a:cubicBezTo>
                      <a:cubicBezTo>
                        <a:pt x="3248" y="2772"/>
                        <a:pt x="3248" y="1689"/>
                        <a:pt x="3248" y="606"/>
                      </a:cubicBezTo>
                      <a:cubicBezTo>
                        <a:pt x="3248" y="1689"/>
                        <a:pt x="3248" y="606"/>
                        <a:pt x="3248" y="2772"/>
                      </a:cubicBezTo>
                      <a:cubicBezTo>
                        <a:pt x="3248" y="1689"/>
                        <a:pt x="3248" y="2772"/>
                        <a:pt x="3248" y="606"/>
                      </a:cubicBezTo>
                      <a:lnTo>
                        <a:pt x="3248" y="1689"/>
                      </a:lnTo>
                      <a:cubicBezTo>
                        <a:pt x="3248" y="1689"/>
                        <a:pt x="3248" y="606"/>
                        <a:pt x="3248" y="606"/>
                      </a:cubicBezTo>
                      <a:cubicBezTo>
                        <a:pt x="3248" y="1689"/>
                        <a:pt x="3248" y="2772"/>
                        <a:pt x="3248" y="1689"/>
                      </a:cubicBezTo>
                      <a:lnTo>
                        <a:pt x="3248" y="1689"/>
                      </a:lnTo>
                      <a:cubicBezTo>
                        <a:pt x="3248" y="1689"/>
                        <a:pt x="3248" y="1689"/>
                        <a:pt x="3248" y="3855"/>
                      </a:cubicBezTo>
                      <a:lnTo>
                        <a:pt x="3248" y="1689"/>
                      </a:lnTo>
                      <a:lnTo>
                        <a:pt x="3248" y="2772"/>
                      </a:lnTo>
                      <a:cubicBezTo>
                        <a:pt x="3248" y="2772"/>
                        <a:pt x="2166" y="-1559"/>
                        <a:pt x="2166" y="606"/>
                      </a:cubicBezTo>
                      <a:cubicBezTo>
                        <a:pt x="2166" y="606"/>
                        <a:pt x="2166" y="1689"/>
                        <a:pt x="2166" y="1689"/>
                      </a:cubicBezTo>
                      <a:cubicBezTo>
                        <a:pt x="2166" y="2772"/>
                        <a:pt x="2166" y="606"/>
                        <a:pt x="2166" y="606"/>
                      </a:cubicBezTo>
                      <a:cubicBezTo>
                        <a:pt x="2166" y="1689"/>
                        <a:pt x="2166" y="3855"/>
                        <a:pt x="3248" y="4938"/>
                      </a:cubicBezTo>
                      <a:cubicBezTo>
                        <a:pt x="3248" y="2772"/>
                        <a:pt x="3248" y="4938"/>
                        <a:pt x="2166" y="1689"/>
                      </a:cubicBezTo>
                      <a:cubicBezTo>
                        <a:pt x="2166" y="1689"/>
                        <a:pt x="2166" y="2772"/>
                        <a:pt x="1083" y="2772"/>
                      </a:cubicBezTo>
                      <a:lnTo>
                        <a:pt x="1083" y="1689"/>
                      </a:lnTo>
                      <a:cubicBezTo>
                        <a:pt x="1083" y="3855"/>
                        <a:pt x="1083" y="606"/>
                        <a:pt x="1083" y="2772"/>
                      </a:cubicBezTo>
                      <a:lnTo>
                        <a:pt x="1083" y="2772"/>
                      </a:lnTo>
                      <a:cubicBezTo>
                        <a:pt x="1083" y="3855"/>
                        <a:pt x="1083" y="3855"/>
                        <a:pt x="1083" y="3855"/>
                      </a:cubicBezTo>
                      <a:cubicBezTo>
                        <a:pt x="1083" y="3855"/>
                        <a:pt x="1083" y="3855"/>
                        <a:pt x="1083" y="2772"/>
                      </a:cubicBezTo>
                      <a:cubicBezTo>
                        <a:pt x="0" y="6021"/>
                        <a:pt x="0" y="6021"/>
                        <a:pt x="0" y="7104"/>
                      </a:cubicBezTo>
                      <a:cubicBezTo>
                        <a:pt x="0" y="7104"/>
                        <a:pt x="0" y="4938"/>
                        <a:pt x="0" y="4938"/>
                      </a:cubicBezTo>
                      <a:cubicBezTo>
                        <a:pt x="0" y="6021"/>
                        <a:pt x="0" y="7104"/>
                        <a:pt x="0" y="71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39" name="Полилиния: фигура 4338">
                  <a:extLst>
                    <a:ext uri="{FF2B5EF4-FFF2-40B4-BE49-F238E27FC236}">
                      <a16:creationId xmlns:a16="http://schemas.microsoft.com/office/drawing/2014/main" id="{71697B65-423D-8AB5-A4BF-8F0F9996F68B}"/>
                    </a:ext>
                  </a:extLst>
                </p:cNvPr>
                <p:cNvSpPr/>
                <p:nvPr/>
              </p:nvSpPr>
              <p:spPr>
                <a:xfrm>
                  <a:off x="12039327" y="6520858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40" name="Полилиния: фигура 4339">
                  <a:extLst>
                    <a:ext uri="{FF2B5EF4-FFF2-40B4-BE49-F238E27FC236}">
                      <a16:creationId xmlns:a16="http://schemas.microsoft.com/office/drawing/2014/main" id="{23DAC028-3421-EF2A-023C-1187E9B273BD}"/>
                    </a:ext>
                  </a:extLst>
                </p:cNvPr>
                <p:cNvSpPr/>
                <p:nvPr/>
              </p:nvSpPr>
              <p:spPr>
                <a:xfrm>
                  <a:off x="12032830" y="6520232"/>
                  <a:ext cx="2977" cy="8686"/>
                </a:xfrm>
                <a:custGeom>
                  <a:avLst/>
                  <a:gdLst>
                    <a:gd name="connsiteX0" fmla="*/ 2165 w 2977"/>
                    <a:gd name="connsiteY0" fmla="*/ 3874 h 8686"/>
                    <a:gd name="connsiteX1" fmla="*/ 2165 w 2977"/>
                    <a:gd name="connsiteY1" fmla="*/ 1708 h 8686"/>
                    <a:gd name="connsiteX2" fmla="*/ 2165 w 2977"/>
                    <a:gd name="connsiteY2" fmla="*/ 6039 h 8686"/>
                    <a:gd name="connsiteX3" fmla="*/ 2165 w 2977"/>
                    <a:gd name="connsiteY3" fmla="*/ 7122 h 8686"/>
                    <a:gd name="connsiteX4" fmla="*/ 2165 w 2977"/>
                    <a:gd name="connsiteY4" fmla="*/ 3874 h 8686"/>
                    <a:gd name="connsiteX5" fmla="*/ 1083 w 2977"/>
                    <a:gd name="connsiteY5" fmla="*/ 2791 h 8686"/>
                    <a:gd name="connsiteX6" fmla="*/ 2165 w 2977"/>
                    <a:gd name="connsiteY6" fmla="*/ 3874 h 8686"/>
                    <a:gd name="connsiteX7" fmla="*/ 1083 w 2977"/>
                    <a:gd name="connsiteY7" fmla="*/ 6039 h 8686"/>
                    <a:gd name="connsiteX8" fmla="*/ 1083 w 2977"/>
                    <a:gd name="connsiteY8" fmla="*/ 4956 h 8686"/>
                    <a:gd name="connsiteX9" fmla="*/ 1083 w 2977"/>
                    <a:gd name="connsiteY9" fmla="*/ 1708 h 8686"/>
                    <a:gd name="connsiteX10" fmla="*/ 0 w 2977"/>
                    <a:gd name="connsiteY10" fmla="*/ 8205 h 8686"/>
                    <a:gd name="connsiteX11" fmla="*/ 0 w 2977"/>
                    <a:gd name="connsiteY11" fmla="*/ 8205 h 8686"/>
                    <a:gd name="connsiteX12" fmla="*/ 0 w 2977"/>
                    <a:gd name="connsiteY12" fmla="*/ 4956 h 8686"/>
                    <a:gd name="connsiteX13" fmla="*/ 0 w 2977"/>
                    <a:gd name="connsiteY13" fmla="*/ 6039 h 8686"/>
                    <a:gd name="connsiteX14" fmla="*/ 0 w 2977"/>
                    <a:gd name="connsiteY14" fmla="*/ 8205 h 8686"/>
                    <a:gd name="connsiteX15" fmla="*/ 2165 w 2977"/>
                    <a:gd name="connsiteY15" fmla="*/ 8205 h 8686"/>
                    <a:gd name="connsiteX16" fmla="*/ 2165 w 2977"/>
                    <a:gd name="connsiteY16" fmla="*/ 8205 h 8686"/>
                    <a:gd name="connsiteX17" fmla="*/ 2165 w 2977"/>
                    <a:gd name="connsiteY17" fmla="*/ 6039 h 8686"/>
                    <a:gd name="connsiteX18" fmla="*/ 2165 w 2977"/>
                    <a:gd name="connsiteY18" fmla="*/ 3874 h 8686"/>
                    <a:gd name="connsiteX19" fmla="*/ 2165 w 2977"/>
                    <a:gd name="connsiteY19" fmla="*/ 3874 h 8686"/>
                    <a:gd name="connsiteX20" fmla="*/ 2165 w 2977"/>
                    <a:gd name="connsiteY20" fmla="*/ 1708 h 8686"/>
                    <a:gd name="connsiteX21" fmla="*/ 2165 w 2977"/>
                    <a:gd name="connsiteY21" fmla="*/ 625 h 8686"/>
                    <a:gd name="connsiteX22" fmla="*/ 1083 w 2977"/>
                    <a:gd name="connsiteY22" fmla="*/ 625 h 8686"/>
                    <a:gd name="connsiteX23" fmla="*/ 2165 w 2977"/>
                    <a:gd name="connsiteY23" fmla="*/ 3874 h 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2977" h="8686">
                      <a:moveTo>
                        <a:pt x="2165" y="3874"/>
                      </a:moveTo>
                      <a:cubicBezTo>
                        <a:pt x="2165" y="3874"/>
                        <a:pt x="2165" y="2791"/>
                        <a:pt x="2165" y="1708"/>
                      </a:cubicBezTo>
                      <a:cubicBezTo>
                        <a:pt x="2165" y="2791"/>
                        <a:pt x="2165" y="3874"/>
                        <a:pt x="2165" y="6039"/>
                      </a:cubicBezTo>
                      <a:cubicBezTo>
                        <a:pt x="2165" y="4956"/>
                        <a:pt x="2165" y="7122"/>
                        <a:pt x="2165" y="7122"/>
                      </a:cubicBezTo>
                      <a:cubicBezTo>
                        <a:pt x="2165" y="6039"/>
                        <a:pt x="2165" y="3874"/>
                        <a:pt x="2165" y="3874"/>
                      </a:cubicBezTo>
                      <a:cubicBezTo>
                        <a:pt x="1083" y="3874"/>
                        <a:pt x="1083" y="2791"/>
                        <a:pt x="1083" y="2791"/>
                      </a:cubicBezTo>
                      <a:cubicBezTo>
                        <a:pt x="2165" y="3874"/>
                        <a:pt x="1083" y="3874"/>
                        <a:pt x="2165" y="3874"/>
                      </a:cubicBezTo>
                      <a:cubicBezTo>
                        <a:pt x="1083" y="6039"/>
                        <a:pt x="1083" y="7122"/>
                        <a:pt x="1083" y="6039"/>
                      </a:cubicBezTo>
                      <a:cubicBezTo>
                        <a:pt x="1083" y="4956"/>
                        <a:pt x="1083" y="4956"/>
                        <a:pt x="1083" y="4956"/>
                      </a:cubicBezTo>
                      <a:cubicBezTo>
                        <a:pt x="1083" y="2791"/>
                        <a:pt x="1083" y="3874"/>
                        <a:pt x="1083" y="1708"/>
                      </a:cubicBezTo>
                      <a:cubicBezTo>
                        <a:pt x="1083" y="3874"/>
                        <a:pt x="0" y="3874"/>
                        <a:pt x="0" y="8205"/>
                      </a:cubicBezTo>
                      <a:cubicBezTo>
                        <a:pt x="0" y="9288"/>
                        <a:pt x="0" y="8205"/>
                        <a:pt x="0" y="8205"/>
                      </a:cubicBezTo>
                      <a:cubicBezTo>
                        <a:pt x="0" y="7122"/>
                        <a:pt x="0" y="6039"/>
                        <a:pt x="0" y="4956"/>
                      </a:cubicBezTo>
                      <a:cubicBezTo>
                        <a:pt x="0" y="6039"/>
                        <a:pt x="0" y="3874"/>
                        <a:pt x="0" y="6039"/>
                      </a:cubicBezTo>
                      <a:lnTo>
                        <a:pt x="0" y="8205"/>
                      </a:lnTo>
                      <a:cubicBezTo>
                        <a:pt x="1083" y="9288"/>
                        <a:pt x="2165" y="8205"/>
                        <a:pt x="2165" y="8205"/>
                      </a:cubicBezTo>
                      <a:lnTo>
                        <a:pt x="2165" y="8205"/>
                      </a:lnTo>
                      <a:cubicBezTo>
                        <a:pt x="2165" y="7122"/>
                        <a:pt x="2165" y="7122"/>
                        <a:pt x="2165" y="6039"/>
                      </a:cubicBezTo>
                      <a:lnTo>
                        <a:pt x="2165" y="3874"/>
                      </a:lnTo>
                      <a:cubicBezTo>
                        <a:pt x="3248" y="3874"/>
                        <a:pt x="3248" y="3874"/>
                        <a:pt x="2165" y="3874"/>
                      </a:cubicBezTo>
                      <a:cubicBezTo>
                        <a:pt x="2165" y="2791"/>
                        <a:pt x="2165" y="2791"/>
                        <a:pt x="2165" y="1708"/>
                      </a:cubicBezTo>
                      <a:cubicBezTo>
                        <a:pt x="2165" y="1708"/>
                        <a:pt x="2165" y="2791"/>
                        <a:pt x="2165" y="625"/>
                      </a:cubicBezTo>
                      <a:cubicBezTo>
                        <a:pt x="1083" y="-1540"/>
                        <a:pt x="2165" y="2791"/>
                        <a:pt x="1083" y="625"/>
                      </a:cubicBezTo>
                      <a:lnTo>
                        <a:pt x="2165" y="38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41" name="Полилиния: фигура 4340">
                  <a:extLst>
                    <a:ext uri="{FF2B5EF4-FFF2-40B4-BE49-F238E27FC236}">
                      <a16:creationId xmlns:a16="http://schemas.microsoft.com/office/drawing/2014/main" id="{6B6A79B3-D909-A4F2-98CF-1E39F2AF6FEE}"/>
                    </a:ext>
                  </a:extLst>
                </p:cNvPr>
                <p:cNvSpPr/>
                <p:nvPr/>
              </p:nvSpPr>
              <p:spPr>
                <a:xfrm>
                  <a:off x="12036078" y="6523023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42" name="Полилиния: фигура 4341">
                  <a:extLst>
                    <a:ext uri="{FF2B5EF4-FFF2-40B4-BE49-F238E27FC236}">
                      <a16:creationId xmlns:a16="http://schemas.microsoft.com/office/drawing/2014/main" id="{B35815A8-E274-19EB-7353-F2112D402155}"/>
                    </a:ext>
                  </a:extLst>
                </p:cNvPr>
                <p:cNvSpPr/>
                <p:nvPr/>
              </p:nvSpPr>
              <p:spPr>
                <a:xfrm>
                  <a:off x="12036349" y="6527355"/>
                  <a:ext cx="812" cy="1082"/>
                </a:xfrm>
                <a:custGeom>
                  <a:avLst/>
                  <a:gdLst>
                    <a:gd name="connsiteX0" fmla="*/ 812 w 812"/>
                    <a:gd name="connsiteY0" fmla="*/ 1083 h 1082"/>
                    <a:gd name="connsiteX1" fmla="*/ 812 w 812"/>
                    <a:gd name="connsiteY1" fmla="*/ 0 h 1082"/>
                    <a:gd name="connsiteX2" fmla="*/ 812 w 81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">
                      <a:moveTo>
                        <a:pt x="812" y="1083"/>
                      </a:moveTo>
                      <a:cubicBezTo>
                        <a:pt x="812" y="0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43" name="Полилиния: фигура 4342">
                  <a:extLst>
                    <a:ext uri="{FF2B5EF4-FFF2-40B4-BE49-F238E27FC236}">
                      <a16:creationId xmlns:a16="http://schemas.microsoft.com/office/drawing/2014/main" id="{FBE353A5-C239-9BEB-59E4-BF127C950612}"/>
                    </a:ext>
                  </a:extLst>
                </p:cNvPr>
                <p:cNvSpPr/>
                <p:nvPr/>
              </p:nvSpPr>
              <p:spPr>
                <a:xfrm>
                  <a:off x="12033913" y="6523023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44" name="Полилиния: фигура 4343">
                  <a:extLst>
                    <a:ext uri="{FF2B5EF4-FFF2-40B4-BE49-F238E27FC236}">
                      <a16:creationId xmlns:a16="http://schemas.microsoft.com/office/drawing/2014/main" id="{D30CF48A-0E7A-2E64-2F87-D088D765CE0F}"/>
                    </a:ext>
                  </a:extLst>
                </p:cNvPr>
                <p:cNvSpPr/>
                <p:nvPr/>
              </p:nvSpPr>
              <p:spPr>
                <a:xfrm>
                  <a:off x="12032830" y="6525189"/>
                  <a:ext cx="1082" cy="5414"/>
                </a:xfrm>
                <a:custGeom>
                  <a:avLst/>
                  <a:gdLst>
                    <a:gd name="connsiteX0" fmla="*/ 0 w 1082"/>
                    <a:gd name="connsiteY0" fmla="*/ 5414 h 5414"/>
                    <a:gd name="connsiteX1" fmla="*/ 0 w 1082"/>
                    <a:gd name="connsiteY1" fmla="*/ 5414 h 5414"/>
                    <a:gd name="connsiteX2" fmla="*/ 1083 w 1082"/>
                    <a:gd name="connsiteY2" fmla="*/ 0 h 5414"/>
                    <a:gd name="connsiteX3" fmla="*/ 1083 w 1082"/>
                    <a:gd name="connsiteY3" fmla="*/ 3249 h 5414"/>
                    <a:gd name="connsiteX4" fmla="*/ 1083 w 1082"/>
                    <a:gd name="connsiteY4" fmla="*/ 3249 h 5414"/>
                    <a:gd name="connsiteX5" fmla="*/ 0 w 1082"/>
                    <a:gd name="connsiteY5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082" h="5414">
                      <a:moveTo>
                        <a:pt x="0" y="5414"/>
                      </a:moveTo>
                      <a:cubicBezTo>
                        <a:pt x="0" y="5414"/>
                        <a:pt x="0" y="3249"/>
                        <a:pt x="0" y="5414"/>
                      </a:cubicBezTo>
                      <a:cubicBezTo>
                        <a:pt x="1083" y="3249"/>
                        <a:pt x="1083" y="2166"/>
                        <a:pt x="1083" y="0"/>
                      </a:cubicBezTo>
                      <a:cubicBezTo>
                        <a:pt x="1083" y="0"/>
                        <a:pt x="1083" y="3249"/>
                        <a:pt x="1083" y="3249"/>
                      </a:cubicBezTo>
                      <a:cubicBezTo>
                        <a:pt x="1083" y="2166"/>
                        <a:pt x="1083" y="3249"/>
                        <a:pt x="1083" y="3249"/>
                      </a:cubicBezTo>
                      <a:cubicBezTo>
                        <a:pt x="0" y="4331"/>
                        <a:pt x="0" y="4331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45" name="Полилиния: фигура 4344">
                  <a:extLst>
                    <a:ext uri="{FF2B5EF4-FFF2-40B4-BE49-F238E27FC236}">
                      <a16:creationId xmlns:a16="http://schemas.microsoft.com/office/drawing/2014/main" id="{5E6E543E-8D54-DB3D-7A45-80AB587B9BEC}"/>
                    </a:ext>
                  </a:extLst>
                </p:cNvPr>
                <p:cNvSpPr/>
                <p:nvPr/>
              </p:nvSpPr>
              <p:spPr>
                <a:xfrm>
                  <a:off x="12026333" y="6520735"/>
                  <a:ext cx="7580" cy="9868"/>
                </a:xfrm>
                <a:custGeom>
                  <a:avLst/>
                  <a:gdLst>
                    <a:gd name="connsiteX0" fmla="*/ 5414 w 7580"/>
                    <a:gd name="connsiteY0" fmla="*/ 3371 h 9868"/>
                    <a:gd name="connsiteX1" fmla="*/ 5414 w 7580"/>
                    <a:gd name="connsiteY1" fmla="*/ 3371 h 9868"/>
                    <a:gd name="connsiteX2" fmla="*/ 5414 w 7580"/>
                    <a:gd name="connsiteY2" fmla="*/ 3371 h 9868"/>
                    <a:gd name="connsiteX3" fmla="*/ 4331 w 7580"/>
                    <a:gd name="connsiteY3" fmla="*/ 1206 h 9868"/>
                    <a:gd name="connsiteX4" fmla="*/ 5414 w 7580"/>
                    <a:gd name="connsiteY4" fmla="*/ 3371 h 9868"/>
                    <a:gd name="connsiteX5" fmla="*/ 4331 w 7580"/>
                    <a:gd name="connsiteY5" fmla="*/ 3371 h 9868"/>
                    <a:gd name="connsiteX6" fmla="*/ 4331 w 7580"/>
                    <a:gd name="connsiteY6" fmla="*/ 5537 h 9868"/>
                    <a:gd name="connsiteX7" fmla="*/ 4331 w 7580"/>
                    <a:gd name="connsiteY7" fmla="*/ 2288 h 9868"/>
                    <a:gd name="connsiteX8" fmla="*/ 4331 w 7580"/>
                    <a:gd name="connsiteY8" fmla="*/ 6620 h 9868"/>
                    <a:gd name="connsiteX9" fmla="*/ 3248 w 7580"/>
                    <a:gd name="connsiteY9" fmla="*/ 4454 h 9868"/>
                    <a:gd name="connsiteX10" fmla="*/ 3248 w 7580"/>
                    <a:gd name="connsiteY10" fmla="*/ 4454 h 9868"/>
                    <a:gd name="connsiteX11" fmla="*/ 3248 w 7580"/>
                    <a:gd name="connsiteY11" fmla="*/ 4454 h 9868"/>
                    <a:gd name="connsiteX12" fmla="*/ 3248 w 7580"/>
                    <a:gd name="connsiteY12" fmla="*/ 2288 h 9868"/>
                    <a:gd name="connsiteX13" fmla="*/ 2166 w 7580"/>
                    <a:gd name="connsiteY13" fmla="*/ 2288 h 9868"/>
                    <a:gd name="connsiteX14" fmla="*/ 2166 w 7580"/>
                    <a:gd name="connsiteY14" fmla="*/ 1206 h 9868"/>
                    <a:gd name="connsiteX15" fmla="*/ 1083 w 7580"/>
                    <a:gd name="connsiteY15" fmla="*/ 3371 h 9868"/>
                    <a:gd name="connsiteX16" fmla="*/ 1083 w 7580"/>
                    <a:gd name="connsiteY16" fmla="*/ 2288 h 9868"/>
                    <a:gd name="connsiteX17" fmla="*/ 1083 w 7580"/>
                    <a:gd name="connsiteY17" fmla="*/ 6620 h 9868"/>
                    <a:gd name="connsiteX18" fmla="*/ 1083 w 7580"/>
                    <a:gd name="connsiteY18" fmla="*/ 6620 h 9868"/>
                    <a:gd name="connsiteX19" fmla="*/ 1083 w 7580"/>
                    <a:gd name="connsiteY19" fmla="*/ 3371 h 9868"/>
                    <a:gd name="connsiteX20" fmla="*/ 1083 w 7580"/>
                    <a:gd name="connsiteY20" fmla="*/ 4454 h 9868"/>
                    <a:gd name="connsiteX21" fmla="*/ 1083 w 7580"/>
                    <a:gd name="connsiteY21" fmla="*/ 2288 h 9868"/>
                    <a:gd name="connsiteX22" fmla="*/ 0 w 7580"/>
                    <a:gd name="connsiteY22" fmla="*/ 5537 h 9868"/>
                    <a:gd name="connsiteX23" fmla="*/ 0 w 7580"/>
                    <a:gd name="connsiteY23" fmla="*/ 4454 h 9868"/>
                    <a:gd name="connsiteX24" fmla="*/ 0 w 7580"/>
                    <a:gd name="connsiteY24" fmla="*/ 8786 h 9868"/>
                    <a:gd name="connsiteX25" fmla="*/ 2166 w 7580"/>
                    <a:gd name="connsiteY25" fmla="*/ 8786 h 9868"/>
                    <a:gd name="connsiteX26" fmla="*/ 3248 w 7580"/>
                    <a:gd name="connsiteY26" fmla="*/ 6620 h 9868"/>
                    <a:gd name="connsiteX27" fmla="*/ 3248 w 7580"/>
                    <a:gd name="connsiteY27" fmla="*/ 8786 h 9868"/>
                    <a:gd name="connsiteX28" fmla="*/ 3248 w 7580"/>
                    <a:gd name="connsiteY28" fmla="*/ 6620 h 9868"/>
                    <a:gd name="connsiteX29" fmla="*/ 3248 w 7580"/>
                    <a:gd name="connsiteY29" fmla="*/ 8786 h 9868"/>
                    <a:gd name="connsiteX30" fmla="*/ 3248 w 7580"/>
                    <a:gd name="connsiteY30" fmla="*/ 6620 h 9868"/>
                    <a:gd name="connsiteX31" fmla="*/ 3248 w 7580"/>
                    <a:gd name="connsiteY31" fmla="*/ 9868 h 9868"/>
                    <a:gd name="connsiteX32" fmla="*/ 6497 w 7580"/>
                    <a:gd name="connsiteY32" fmla="*/ 8786 h 9868"/>
                    <a:gd name="connsiteX33" fmla="*/ 6497 w 7580"/>
                    <a:gd name="connsiteY33" fmla="*/ 6620 h 9868"/>
                    <a:gd name="connsiteX34" fmla="*/ 7580 w 7580"/>
                    <a:gd name="connsiteY34" fmla="*/ 6620 h 9868"/>
                    <a:gd name="connsiteX35" fmla="*/ 5414 w 7580"/>
                    <a:gd name="connsiteY35" fmla="*/ 3371 h 9868"/>
                    <a:gd name="connsiteX36" fmla="*/ 6497 w 7580"/>
                    <a:gd name="connsiteY36" fmla="*/ 7703 h 9868"/>
                    <a:gd name="connsiteX37" fmla="*/ 6497 w 7580"/>
                    <a:gd name="connsiteY37" fmla="*/ 6620 h 9868"/>
                    <a:gd name="connsiteX38" fmla="*/ 6497 w 7580"/>
                    <a:gd name="connsiteY38" fmla="*/ 5537 h 9868"/>
                    <a:gd name="connsiteX39" fmla="*/ 6497 w 7580"/>
                    <a:gd name="connsiteY39" fmla="*/ 6620 h 9868"/>
                    <a:gd name="connsiteX40" fmla="*/ 5414 w 7580"/>
                    <a:gd name="connsiteY40" fmla="*/ 3371 h 9868"/>
                    <a:gd name="connsiteX41" fmla="*/ 5414 w 7580"/>
                    <a:gd name="connsiteY41" fmla="*/ 123 h 9868"/>
                    <a:gd name="connsiteX42" fmla="*/ 5414 w 7580"/>
                    <a:gd name="connsiteY42" fmla="*/ 3371 h 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7580" h="9868">
                      <a:moveTo>
                        <a:pt x="5414" y="3371"/>
                      </a:moveTo>
                      <a:cubicBezTo>
                        <a:pt x="4331" y="3371"/>
                        <a:pt x="4331" y="4454"/>
                        <a:pt x="5414" y="3371"/>
                      </a:cubicBezTo>
                      <a:cubicBezTo>
                        <a:pt x="4331" y="3371"/>
                        <a:pt x="4331" y="2288"/>
                        <a:pt x="5414" y="3371"/>
                      </a:cubicBezTo>
                      <a:cubicBezTo>
                        <a:pt x="5414" y="123"/>
                        <a:pt x="5414" y="3371"/>
                        <a:pt x="4331" y="1206"/>
                      </a:cubicBezTo>
                      <a:cubicBezTo>
                        <a:pt x="4331" y="2288"/>
                        <a:pt x="4331" y="2288"/>
                        <a:pt x="5414" y="3371"/>
                      </a:cubicBezTo>
                      <a:cubicBezTo>
                        <a:pt x="4331" y="2288"/>
                        <a:pt x="4331" y="4454"/>
                        <a:pt x="4331" y="3371"/>
                      </a:cubicBezTo>
                      <a:cubicBezTo>
                        <a:pt x="4331" y="4454"/>
                        <a:pt x="4331" y="4454"/>
                        <a:pt x="4331" y="5537"/>
                      </a:cubicBezTo>
                      <a:cubicBezTo>
                        <a:pt x="4331" y="3371"/>
                        <a:pt x="4331" y="3371"/>
                        <a:pt x="4331" y="2288"/>
                      </a:cubicBezTo>
                      <a:cubicBezTo>
                        <a:pt x="4331" y="3371"/>
                        <a:pt x="4331" y="5537"/>
                        <a:pt x="4331" y="6620"/>
                      </a:cubicBezTo>
                      <a:cubicBezTo>
                        <a:pt x="4331" y="4454"/>
                        <a:pt x="3248" y="6620"/>
                        <a:pt x="3248" y="4454"/>
                      </a:cubicBezTo>
                      <a:cubicBezTo>
                        <a:pt x="3248" y="4454"/>
                        <a:pt x="3248" y="3371"/>
                        <a:pt x="3248" y="4454"/>
                      </a:cubicBezTo>
                      <a:cubicBezTo>
                        <a:pt x="3248" y="2288"/>
                        <a:pt x="3248" y="4454"/>
                        <a:pt x="3248" y="4454"/>
                      </a:cubicBezTo>
                      <a:lnTo>
                        <a:pt x="3248" y="2288"/>
                      </a:lnTo>
                      <a:cubicBezTo>
                        <a:pt x="3248" y="2288"/>
                        <a:pt x="3248" y="4454"/>
                        <a:pt x="2166" y="2288"/>
                      </a:cubicBezTo>
                      <a:lnTo>
                        <a:pt x="2166" y="1206"/>
                      </a:lnTo>
                      <a:cubicBezTo>
                        <a:pt x="2166" y="3371"/>
                        <a:pt x="1083" y="2288"/>
                        <a:pt x="1083" y="3371"/>
                      </a:cubicBezTo>
                      <a:lnTo>
                        <a:pt x="1083" y="2288"/>
                      </a:lnTo>
                      <a:cubicBezTo>
                        <a:pt x="0" y="4454"/>
                        <a:pt x="1083" y="3371"/>
                        <a:pt x="1083" y="6620"/>
                      </a:cubicBezTo>
                      <a:cubicBezTo>
                        <a:pt x="1083" y="2288"/>
                        <a:pt x="1083" y="7703"/>
                        <a:pt x="1083" y="6620"/>
                      </a:cubicBezTo>
                      <a:cubicBezTo>
                        <a:pt x="1083" y="4454"/>
                        <a:pt x="1083" y="5537"/>
                        <a:pt x="1083" y="3371"/>
                      </a:cubicBezTo>
                      <a:cubicBezTo>
                        <a:pt x="1083" y="5537"/>
                        <a:pt x="1083" y="4454"/>
                        <a:pt x="1083" y="4454"/>
                      </a:cubicBezTo>
                      <a:cubicBezTo>
                        <a:pt x="1083" y="2288"/>
                        <a:pt x="1083" y="4454"/>
                        <a:pt x="1083" y="2288"/>
                      </a:cubicBezTo>
                      <a:lnTo>
                        <a:pt x="0" y="5537"/>
                      </a:lnTo>
                      <a:cubicBezTo>
                        <a:pt x="0" y="4454"/>
                        <a:pt x="0" y="4454"/>
                        <a:pt x="0" y="4454"/>
                      </a:cubicBezTo>
                      <a:cubicBezTo>
                        <a:pt x="0" y="4454"/>
                        <a:pt x="0" y="7703"/>
                        <a:pt x="0" y="8786"/>
                      </a:cubicBezTo>
                      <a:cubicBezTo>
                        <a:pt x="1083" y="7703"/>
                        <a:pt x="1083" y="7703"/>
                        <a:pt x="2166" y="8786"/>
                      </a:cubicBezTo>
                      <a:cubicBezTo>
                        <a:pt x="2166" y="5537"/>
                        <a:pt x="2166" y="8786"/>
                        <a:pt x="3248" y="6620"/>
                      </a:cubicBezTo>
                      <a:cubicBezTo>
                        <a:pt x="3248" y="7703"/>
                        <a:pt x="3248" y="7703"/>
                        <a:pt x="3248" y="8786"/>
                      </a:cubicBezTo>
                      <a:cubicBezTo>
                        <a:pt x="3248" y="7703"/>
                        <a:pt x="3248" y="7703"/>
                        <a:pt x="3248" y="6620"/>
                      </a:cubicBezTo>
                      <a:cubicBezTo>
                        <a:pt x="3248" y="6620"/>
                        <a:pt x="3248" y="7703"/>
                        <a:pt x="3248" y="8786"/>
                      </a:cubicBezTo>
                      <a:cubicBezTo>
                        <a:pt x="3248" y="8786"/>
                        <a:pt x="3248" y="7703"/>
                        <a:pt x="3248" y="6620"/>
                      </a:cubicBezTo>
                      <a:lnTo>
                        <a:pt x="3248" y="9868"/>
                      </a:lnTo>
                      <a:cubicBezTo>
                        <a:pt x="4331" y="8786"/>
                        <a:pt x="5414" y="6620"/>
                        <a:pt x="6497" y="8786"/>
                      </a:cubicBezTo>
                      <a:lnTo>
                        <a:pt x="6497" y="6620"/>
                      </a:lnTo>
                      <a:cubicBezTo>
                        <a:pt x="6497" y="7703"/>
                        <a:pt x="7580" y="2288"/>
                        <a:pt x="7580" y="6620"/>
                      </a:cubicBezTo>
                      <a:lnTo>
                        <a:pt x="5414" y="3371"/>
                      </a:lnTo>
                      <a:cubicBezTo>
                        <a:pt x="6497" y="4454"/>
                        <a:pt x="6497" y="6620"/>
                        <a:pt x="6497" y="7703"/>
                      </a:cubicBezTo>
                      <a:cubicBezTo>
                        <a:pt x="6497" y="6620"/>
                        <a:pt x="6497" y="7703"/>
                        <a:pt x="6497" y="6620"/>
                      </a:cubicBezTo>
                      <a:lnTo>
                        <a:pt x="6497" y="5537"/>
                      </a:lnTo>
                      <a:cubicBezTo>
                        <a:pt x="6497" y="4454"/>
                        <a:pt x="6497" y="4454"/>
                        <a:pt x="6497" y="6620"/>
                      </a:cubicBezTo>
                      <a:cubicBezTo>
                        <a:pt x="6497" y="5537"/>
                        <a:pt x="5414" y="4454"/>
                        <a:pt x="5414" y="3371"/>
                      </a:cubicBezTo>
                      <a:cubicBezTo>
                        <a:pt x="5414" y="5537"/>
                        <a:pt x="5414" y="-960"/>
                        <a:pt x="5414" y="123"/>
                      </a:cubicBezTo>
                      <a:cubicBezTo>
                        <a:pt x="4331" y="2288"/>
                        <a:pt x="5414" y="2288"/>
                        <a:pt x="5414" y="337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46" name="Полилиния: фигура 4345">
                  <a:extLst>
                    <a:ext uri="{FF2B5EF4-FFF2-40B4-BE49-F238E27FC236}">
                      <a16:creationId xmlns:a16="http://schemas.microsoft.com/office/drawing/2014/main" id="{FAF39E01-D0D5-806C-E31E-25B24D5907C6}"/>
                    </a:ext>
                  </a:extLst>
                </p:cNvPr>
                <p:cNvSpPr/>
                <p:nvPr/>
              </p:nvSpPr>
              <p:spPr>
                <a:xfrm>
                  <a:off x="12031747" y="652952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47" name="Полилиния: фигура 4346">
                  <a:extLst>
                    <a:ext uri="{FF2B5EF4-FFF2-40B4-BE49-F238E27FC236}">
                      <a16:creationId xmlns:a16="http://schemas.microsoft.com/office/drawing/2014/main" id="{AE366A25-D023-C99A-2ABF-80B2283D80BC}"/>
                    </a:ext>
                  </a:extLst>
                </p:cNvPr>
                <p:cNvSpPr/>
                <p:nvPr/>
              </p:nvSpPr>
              <p:spPr>
                <a:xfrm>
                  <a:off x="12024167" y="6525189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48" name="Полилиния: фигура 4347">
                  <a:extLst>
                    <a:ext uri="{FF2B5EF4-FFF2-40B4-BE49-F238E27FC236}">
                      <a16:creationId xmlns:a16="http://schemas.microsoft.com/office/drawing/2014/main" id="{976B1A34-8A7F-8FA4-7EBB-2A63968D1C28}"/>
                    </a:ext>
                  </a:extLst>
                </p:cNvPr>
                <p:cNvSpPr/>
                <p:nvPr/>
              </p:nvSpPr>
              <p:spPr>
                <a:xfrm>
                  <a:off x="12032830" y="6528437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49" name="Полилиния: фигура 4348">
                  <a:extLst>
                    <a:ext uri="{FF2B5EF4-FFF2-40B4-BE49-F238E27FC236}">
                      <a16:creationId xmlns:a16="http://schemas.microsoft.com/office/drawing/2014/main" id="{B664B81A-B747-0098-D0AC-57D01C610082}"/>
                    </a:ext>
                  </a:extLst>
                </p:cNvPr>
                <p:cNvSpPr/>
                <p:nvPr/>
              </p:nvSpPr>
              <p:spPr>
                <a:xfrm>
                  <a:off x="12032830" y="6524106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50" name="Полилиния: фигура 4349">
                  <a:extLst>
                    <a:ext uri="{FF2B5EF4-FFF2-40B4-BE49-F238E27FC236}">
                      <a16:creationId xmlns:a16="http://schemas.microsoft.com/office/drawing/2014/main" id="{2BA30669-6631-1351-2E17-F7CC9203ECD9}"/>
                    </a:ext>
                  </a:extLst>
                </p:cNvPr>
                <p:cNvSpPr/>
                <p:nvPr/>
              </p:nvSpPr>
              <p:spPr>
                <a:xfrm>
                  <a:off x="12023084" y="6523023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51" name="Полилиния: фигура 4350">
                  <a:extLst>
                    <a:ext uri="{FF2B5EF4-FFF2-40B4-BE49-F238E27FC236}">
                      <a16:creationId xmlns:a16="http://schemas.microsoft.com/office/drawing/2014/main" id="{FA235777-0198-C2D7-C80C-D7C53E4C40EE}"/>
                    </a:ext>
                  </a:extLst>
                </p:cNvPr>
                <p:cNvSpPr/>
                <p:nvPr/>
              </p:nvSpPr>
              <p:spPr>
                <a:xfrm>
                  <a:off x="12019836" y="6521940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52" name="Полилиния: фигура 4351">
                  <a:extLst>
                    <a:ext uri="{FF2B5EF4-FFF2-40B4-BE49-F238E27FC236}">
                      <a16:creationId xmlns:a16="http://schemas.microsoft.com/office/drawing/2014/main" id="{2AB20431-4027-7CA4-9715-FA5B583EE8AA}"/>
                    </a:ext>
                  </a:extLst>
                </p:cNvPr>
                <p:cNvSpPr/>
                <p:nvPr/>
              </p:nvSpPr>
              <p:spPr>
                <a:xfrm>
                  <a:off x="12009007" y="6518468"/>
                  <a:ext cx="16242" cy="8887"/>
                </a:xfrm>
                <a:custGeom>
                  <a:avLst/>
                  <a:gdLst>
                    <a:gd name="connsiteX0" fmla="*/ 2166 w 16242"/>
                    <a:gd name="connsiteY0" fmla="*/ 3473 h 8887"/>
                    <a:gd name="connsiteX1" fmla="*/ 1083 w 16242"/>
                    <a:gd name="connsiteY1" fmla="*/ 5639 h 8887"/>
                    <a:gd name="connsiteX2" fmla="*/ 1083 w 16242"/>
                    <a:gd name="connsiteY2" fmla="*/ 4556 h 8887"/>
                    <a:gd name="connsiteX3" fmla="*/ 0 w 16242"/>
                    <a:gd name="connsiteY3" fmla="*/ 7804 h 8887"/>
                    <a:gd name="connsiteX4" fmla="*/ 0 w 16242"/>
                    <a:gd name="connsiteY4" fmla="*/ 6721 h 8887"/>
                    <a:gd name="connsiteX5" fmla="*/ 0 w 16242"/>
                    <a:gd name="connsiteY5" fmla="*/ 8887 h 8887"/>
                    <a:gd name="connsiteX6" fmla="*/ 1083 w 16242"/>
                    <a:gd name="connsiteY6" fmla="*/ 5639 h 8887"/>
                    <a:gd name="connsiteX7" fmla="*/ 1083 w 16242"/>
                    <a:gd name="connsiteY7" fmla="*/ 6721 h 8887"/>
                    <a:gd name="connsiteX8" fmla="*/ 2166 w 16242"/>
                    <a:gd name="connsiteY8" fmla="*/ 3473 h 8887"/>
                    <a:gd name="connsiteX9" fmla="*/ 2166 w 16242"/>
                    <a:gd name="connsiteY9" fmla="*/ 6721 h 8887"/>
                    <a:gd name="connsiteX10" fmla="*/ 3249 w 16242"/>
                    <a:gd name="connsiteY10" fmla="*/ 5639 h 8887"/>
                    <a:gd name="connsiteX11" fmla="*/ 3249 w 16242"/>
                    <a:gd name="connsiteY11" fmla="*/ 7804 h 8887"/>
                    <a:gd name="connsiteX12" fmla="*/ 5414 w 16242"/>
                    <a:gd name="connsiteY12" fmla="*/ 4556 h 8887"/>
                    <a:gd name="connsiteX13" fmla="*/ 5414 w 16242"/>
                    <a:gd name="connsiteY13" fmla="*/ 5639 h 8887"/>
                    <a:gd name="connsiteX14" fmla="*/ 5414 w 16242"/>
                    <a:gd name="connsiteY14" fmla="*/ 6721 h 8887"/>
                    <a:gd name="connsiteX15" fmla="*/ 5414 w 16242"/>
                    <a:gd name="connsiteY15" fmla="*/ 6721 h 8887"/>
                    <a:gd name="connsiteX16" fmla="*/ 6497 w 16242"/>
                    <a:gd name="connsiteY16" fmla="*/ 3473 h 8887"/>
                    <a:gd name="connsiteX17" fmla="*/ 6497 w 16242"/>
                    <a:gd name="connsiteY17" fmla="*/ 6721 h 8887"/>
                    <a:gd name="connsiteX18" fmla="*/ 7580 w 16242"/>
                    <a:gd name="connsiteY18" fmla="*/ 4556 h 8887"/>
                    <a:gd name="connsiteX19" fmla="*/ 7580 w 16242"/>
                    <a:gd name="connsiteY19" fmla="*/ 2390 h 8887"/>
                    <a:gd name="connsiteX20" fmla="*/ 8663 w 16242"/>
                    <a:gd name="connsiteY20" fmla="*/ 224 h 8887"/>
                    <a:gd name="connsiteX21" fmla="*/ 8663 w 16242"/>
                    <a:gd name="connsiteY21" fmla="*/ 2390 h 8887"/>
                    <a:gd name="connsiteX22" fmla="*/ 7580 w 16242"/>
                    <a:gd name="connsiteY22" fmla="*/ 5639 h 8887"/>
                    <a:gd name="connsiteX23" fmla="*/ 8663 w 16242"/>
                    <a:gd name="connsiteY23" fmla="*/ 4556 h 8887"/>
                    <a:gd name="connsiteX24" fmla="*/ 8663 w 16242"/>
                    <a:gd name="connsiteY24" fmla="*/ 6721 h 8887"/>
                    <a:gd name="connsiteX25" fmla="*/ 9746 w 16242"/>
                    <a:gd name="connsiteY25" fmla="*/ 5639 h 8887"/>
                    <a:gd name="connsiteX26" fmla="*/ 9746 w 16242"/>
                    <a:gd name="connsiteY26" fmla="*/ 6721 h 8887"/>
                    <a:gd name="connsiteX27" fmla="*/ 10828 w 16242"/>
                    <a:gd name="connsiteY27" fmla="*/ 6721 h 8887"/>
                    <a:gd name="connsiteX28" fmla="*/ 10828 w 16242"/>
                    <a:gd name="connsiteY28" fmla="*/ 4556 h 8887"/>
                    <a:gd name="connsiteX29" fmla="*/ 11911 w 16242"/>
                    <a:gd name="connsiteY29" fmla="*/ 5639 h 8887"/>
                    <a:gd name="connsiteX30" fmla="*/ 12994 w 16242"/>
                    <a:gd name="connsiteY30" fmla="*/ 1307 h 8887"/>
                    <a:gd name="connsiteX31" fmla="*/ 12994 w 16242"/>
                    <a:gd name="connsiteY31" fmla="*/ 3473 h 8887"/>
                    <a:gd name="connsiteX32" fmla="*/ 11911 w 16242"/>
                    <a:gd name="connsiteY32" fmla="*/ 6721 h 8887"/>
                    <a:gd name="connsiteX33" fmla="*/ 12994 w 16242"/>
                    <a:gd name="connsiteY33" fmla="*/ 5639 h 8887"/>
                    <a:gd name="connsiteX34" fmla="*/ 12994 w 16242"/>
                    <a:gd name="connsiteY34" fmla="*/ 7804 h 8887"/>
                    <a:gd name="connsiteX35" fmla="*/ 14077 w 16242"/>
                    <a:gd name="connsiteY35" fmla="*/ 5639 h 8887"/>
                    <a:gd name="connsiteX36" fmla="*/ 14077 w 16242"/>
                    <a:gd name="connsiteY36" fmla="*/ 6721 h 8887"/>
                    <a:gd name="connsiteX37" fmla="*/ 16243 w 16242"/>
                    <a:gd name="connsiteY37" fmla="*/ 6721 h 8887"/>
                    <a:gd name="connsiteX38" fmla="*/ 16243 w 16242"/>
                    <a:gd name="connsiteY38" fmla="*/ 2390 h 8887"/>
                    <a:gd name="connsiteX39" fmla="*/ 15160 w 16242"/>
                    <a:gd name="connsiteY39" fmla="*/ 6721 h 8887"/>
                    <a:gd name="connsiteX40" fmla="*/ 15160 w 16242"/>
                    <a:gd name="connsiteY40" fmla="*/ 4556 h 8887"/>
                    <a:gd name="connsiteX41" fmla="*/ 14077 w 16242"/>
                    <a:gd name="connsiteY41" fmla="*/ 7804 h 8887"/>
                    <a:gd name="connsiteX42" fmla="*/ 14077 w 16242"/>
                    <a:gd name="connsiteY42" fmla="*/ 6721 h 8887"/>
                    <a:gd name="connsiteX43" fmla="*/ 15160 w 16242"/>
                    <a:gd name="connsiteY43" fmla="*/ 2390 h 8887"/>
                    <a:gd name="connsiteX44" fmla="*/ 15160 w 16242"/>
                    <a:gd name="connsiteY44" fmla="*/ 3473 h 8887"/>
                    <a:gd name="connsiteX45" fmla="*/ 15160 w 16242"/>
                    <a:gd name="connsiteY45" fmla="*/ 1307 h 8887"/>
                    <a:gd name="connsiteX46" fmla="*/ 14077 w 16242"/>
                    <a:gd name="connsiteY46" fmla="*/ 1307 h 8887"/>
                    <a:gd name="connsiteX47" fmla="*/ 14077 w 16242"/>
                    <a:gd name="connsiteY47" fmla="*/ 1307 h 8887"/>
                    <a:gd name="connsiteX48" fmla="*/ 14077 w 16242"/>
                    <a:gd name="connsiteY48" fmla="*/ 2390 h 8887"/>
                    <a:gd name="connsiteX49" fmla="*/ 14077 w 16242"/>
                    <a:gd name="connsiteY49" fmla="*/ 224 h 8887"/>
                    <a:gd name="connsiteX50" fmla="*/ 12994 w 16242"/>
                    <a:gd name="connsiteY50" fmla="*/ 3473 h 8887"/>
                    <a:gd name="connsiteX51" fmla="*/ 12994 w 16242"/>
                    <a:gd name="connsiteY51" fmla="*/ 224 h 8887"/>
                    <a:gd name="connsiteX52" fmla="*/ 11911 w 16242"/>
                    <a:gd name="connsiteY52" fmla="*/ 2390 h 8887"/>
                    <a:gd name="connsiteX53" fmla="*/ 11911 w 16242"/>
                    <a:gd name="connsiteY53" fmla="*/ 1307 h 8887"/>
                    <a:gd name="connsiteX54" fmla="*/ 11911 w 16242"/>
                    <a:gd name="connsiteY54" fmla="*/ 1307 h 8887"/>
                    <a:gd name="connsiteX55" fmla="*/ 11911 w 16242"/>
                    <a:gd name="connsiteY55" fmla="*/ 1307 h 8887"/>
                    <a:gd name="connsiteX56" fmla="*/ 11911 w 16242"/>
                    <a:gd name="connsiteY56" fmla="*/ 1307 h 8887"/>
                    <a:gd name="connsiteX57" fmla="*/ 11911 w 16242"/>
                    <a:gd name="connsiteY57" fmla="*/ 1307 h 8887"/>
                    <a:gd name="connsiteX58" fmla="*/ 11911 w 16242"/>
                    <a:gd name="connsiteY58" fmla="*/ 224 h 8887"/>
                    <a:gd name="connsiteX59" fmla="*/ 10828 w 16242"/>
                    <a:gd name="connsiteY59" fmla="*/ 1307 h 8887"/>
                    <a:gd name="connsiteX60" fmla="*/ 9746 w 16242"/>
                    <a:gd name="connsiteY60" fmla="*/ 4556 h 8887"/>
                    <a:gd name="connsiteX61" fmla="*/ 9746 w 16242"/>
                    <a:gd name="connsiteY61" fmla="*/ 2390 h 8887"/>
                    <a:gd name="connsiteX62" fmla="*/ 8663 w 16242"/>
                    <a:gd name="connsiteY62" fmla="*/ 2390 h 8887"/>
                    <a:gd name="connsiteX63" fmla="*/ 9746 w 16242"/>
                    <a:gd name="connsiteY63" fmla="*/ 224 h 8887"/>
                    <a:gd name="connsiteX64" fmla="*/ 8663 w 16242"/>
                    <a:gd name="connsiteY64" fmla="*/ 1307 h 8887"/>
                    <a:gd name="connsiteX65" fmla="*/ 8663 w 16242"/>
                    <a:gd name="connsiteY65" fmla="*/ 224 h 8887"/>
                    <a:gd name="connsiteX66" fmla="*/ 8663 w 16242"/>
                    <a:gd name="connsiteY66" fmla="*/ 1307 h 8887"/>
                    <a:gd name="connsiteX67" fmla="*/ 8663 w 16242"/>
                    <a:gd name="connsiteY67" fmla="*/ 2390 h 8887"/>
                    <a:gd name="connsiteX68" fmla="*/ 8663 w 16242"/>
                    <a:gd name="connsiteY68" fmla="*/ 224 h 8887"/>
                    <a:gd name="connsiteX69" fmla="*/ 7580 w 16242"/>
                    <a:gd name="connsiteY69" fmla="*/ 3473 h 8887"/>
                    <a:gd name="connsiteX70" fmla="*/ 6497 w 16242"/>
                    <a:gd name="connsiteY70" fmla="*/ 5639 h 8887"/>
                    <a:gd name="connsiteX71" fmla="*/ 6497 w 16242"/>
                    <a:gd name="connsiteY71" fmla="*/ 4556 h 8887"/>
                    <a:gd name="connsiteX72" fmla="*/ 6497 w 16242"/>
                    <a:gd name="connsiteY72" fmla="*/ 3473 h 8887"/>
                    <a:gd name="connsiteX73" fmla="*/ 5414 w 16242"/>
                    <a:gd name="connsiteY73" fmla="*/ 3473 h 8887"/>
                    <a:gd name="connsiteX74" fmla="*/ 5414 w 16242"/>
                    <a:gd name="connsiteY74" fmla="*/ 1307 h 8887"/>
                    <a:gd name="connsiteX75" fmla="*/ 3249 w 16242"/>
                    <a:gd name="connsiteY75" fmla="*/ 3473 h 8887"/>
                    <a:gd name="connsiteX76" fmla="*/ 3249 w 16242"/>
                    <a:gd name="connsiteY76" fmla="*/ 4556 h 8887"/>
                    <a:gd name="connsiteX77" fmla="*/ 2166 w 16242"/>
                    <a:gd name="connsiteY77" fmla="*/ 6721 h 8887"/>
                    <a:gd name="connsiteX78" fmla="*/ 2166 w 16242"/>
                    <a:gd name="connsiteY78" fmla="*/ 5639 h 8887"/>
                    <a:gd name="connsiteX79" fmla="*/ 3249 w 16242"/>
                    <a:gd name="connsiteY79" fmla="*/ 2390 h 8887"/>
                    <a:gd name="connsiteX80" fmla="*/ 2166 w 16242"/>
                    <a:gd name="connsiteY80" fmla="*/ 3473 h 8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16242" h="8887">
                      <a:moveTo>
                        <a:pt x="2166" y="3473"/>
                      </a:moveTo>
                      <a:cubicBezTo>
                        <a:pt x="2166" y="3473"/>
                        <a:pt x="1083" y="4556"/>
                        <a:pt x="1083" y="5639"/>
                      </a:cubicBezTo>
                      <a:lnTo>
                        <a:pt x="1083" y="4556"/>
                      </a:lnTo>
                      <a:cubicBezTo>
                        <a:pt x="1083" y="4556"/>
                        <a:pt x="0" y="6721"/>
                        <a:pt x="0" y="7804"/>
                      </a:cubicBezTo>
                      <a:lnTo>
                        <a:pt x="0" y="6721"/>
                      </a:lnTo>
                      <a:cubicBezTo>
                        <a:pt x="1083" y="5639"/>
                        <a:pt x="0" y="8887"/>
                        <a:pt x="0" y="8887"/>
                      </a:cubicBezTo>
                      <a:cubicBezTo>
                        <a:pt x="0" y="8887"/>
                        <a:pt x="1083" y="4556"/>
                        <a:pt x="1083" y="5639"/>
                      </a:cubicBezTo>
                      <a:cubicBezTo>
                        <a:pt x="1083" y="5639"/>
                        <a:pt x="1083" y="6721"/>
                        <a:pt x="1083" y="6721"/>
                      </a:cubicBezTo>
                      <a:cubicBezTo>
                        <a:pt x="1083" y="6721"/>
                        <a:pt x="2166" y="4556"/>
                        <a:pt x="2166" y="3473"/>
                      </a:cubicBezTo>
                      <a:cubicBezTo>
                        <a:pt x="0" y="11053"/>
                        <a:pt x="3249" y="1307"/>
                        <a:pt x="2166" y="6721"/>
                      </a:cubicBezTo>
                      <a:cubicBezTo>
                        <a:pt x="2166" y="6721"/>
                        <a:pt x="3249" y="6721"/>
                        <a:pt x="3249" y="5639"/>
                      </a:cubicBezTo>
                      <a:cubicBezTo>
                        <a:pt x="2166" y="7804"/>
                        <a:pt x="3249" y="5639"/>
                        <a:pt x="3249" y="7804"/>
                      </a:cubicBezTo>
                      <a:cubicBezTo>
                        <a:pt x="4331" y="3473"/>
                        <a:pt x="3249" y="9970"/>
                        <a:pt x="5414" y="4556"/>
                      </a:cubicBezTo>
                      <a:cubicBezTo>
                        <a:pt x="5414" y="5639"/>
                        <a:pt x="5414" y="4556"/>
                        <a:pt x="5414" y="5639"/>
                      </a:cubicBezTo>
                      <a:cubicBezTo>
                        <a:pt x="5414" y="6721"/>
                        <a:pt x="5414" y="6721"/>
                        <a:pt x="5414" y="6721"/>
                      </a:cubicBezTo>
                      <a:cubicBezTo>
                        <a:pt x="5414" y="7804"/>
                        <a:pt x="6497" y="4556"/>
                        <a:pt x="5414" y="6721"/>
                      </a:cubicBezTo>
                      <a:cubicBezTo>
                        <a:pt x="5414" y="6721"/>
                        <a:pt x="5414" y="5639"/>
                        <a:pt x="6497" y="3473"/>
                      </a:cubicBezTo>
                      <a:cubicBezTo>
                        <a:pt x="6497" y="4556"/>
                        <a:pt x="6497" y="4556"/>
                        <a:pt x="6497" y="6721"/>
                      </a:cubicBezTo>
                      <a:cubicBezTo>
                        <a:pt x="7580" y="4556"/>
                        <a:pt x="7580" y="5639"/>
                        <a:pt x="7580" y="4556"/>
                      </a:cubicBezTo>
                      <a:cubicBezTo>
                        <a:pt x="7580" y="4556"/>
                        <a:pt x="7580" y="3473"/>
                        <a:pt x="7580" y="2390"/>
                      </a:cubicBezTo>
                      <a:cubicBezTo>
                        <a:pt x="7580" y="2390"/>
                        <a:pt x="8663" y="1307"/>
                        <a:pt x="8663" y="224"/>
                      </a:cubicBezTo>
                      <a:cubicBezTo>
                        <a:pt x="8663" y="3473"/>
                        <a:pt x="8663" y="224"/>
                        <a:pt x="8663" y="2390"/>
                      </a:cubicBezTo>
                      <a:cubicBezTo>
                        <a:pt x="8663" y="3473"/>
                        <a:pt x="7580" y="3473"/>
                        <a:pt x="7580" y="5639"/>
                      </a:cubicBezTo>
                      <a:cubicBezTo>
                        <a:pt x="7580" y="5639"/>
                        <a:pt x="8663" y="5639"/>
                        <a:pt x="8663" y="4556"/>
                      </a:cubicBezTo>
                      <a:cubicBezTo>
                        <a:pt x="8663" y="4556"/>
                        <a:pt x="8663" y="5639"/>
                        <a:pt x="8663" y="6721"/>
                      </a:cubicBezTo>
                      <a:cubicBezTo>
                        <a:pt x="8663" y="7804"/>
                        <a:pt x="9746" y="3473"/>
                        <a:pt x="9746" y="5639"/>
                      </a:cubicBezTo>
                      <a:lnTo>
                        <a:pt x="9746" y="6721"/>
                      </a:lnTo>
                      <a:cubicBezTo>
                        <a:pt x="9746" y="4556"/>
                        <a:pt x="10828" y="6721"/>
                        <a:pt x="10828" y="6721"/>
                      </a:cubicBezTo>
                      <a:cubicBezTo>
                        <a:pt x="10828" y="5639"/>
                        <a:pt x="10828" y="5639"/>
                        <a:pt x="10828" y="4556"/>
                      </a:cubicBezTo>
                      <a:cubicBezTo>
                        <a:pt x="9746" y="7804"/>
                        <a:pt x="11911" y="2390"/>
                        <a:pt x="11911" y="5639"/>
                      </a:cubicBezTo>
                      <a:cubicBezTo>
                        <a:pt x="11911" y="3473"/>
                        <a:pt x="12994" y="2390"/>
                        <a:pt x="12994" y="1307"/>
                      </a:cubicBezTo>
                      <a:cubicBezTo>
                        <a:pt x="12994" y="2390"/>
                        <a:pt x="12994" y="3473"/>
                        <a:pt x="12994" y="3473"/>
                      </a:cubicBezTo>
                      <a:cubicBezTo>
                        <a:pt x="12994" y="2390"/>
                        <a:pt x="11911" y="5639"/>
                        <a:pt x="11911" y="6721"/>
                      </a:cubicBezTo>
                      <a:cubicBezTo>
                        <a:pt x="11911" y="5639"/>
                        <a:pt x="12994" y="6721"/>
                        <a:pt x="12994" y="5639"/>
                      </a:cubicBezTo>
                      <a:lnTo>
                        <a:pt x="12994" y="7804"/>
                      </a:lnTo>
                      <a:cubicBezTo>
                        <a:pt x="12994" y="7804"/>
                        <a:pt x="14077" y="3473"/>
                        <a:pt x="14077" y="5639"/>
                      </a:cubicBezTo>
                      <a:lnTo>
                        <a:pt x="14077" y="6721"/>
                      </a:lnTo>
                      <a:cubicBezTo>
                        <a:pt x="15160" y="6721"/>
                        <a:pt x="15160" y="8887"/>
                        <a:pt x="16243" y="6721"/>
                      </a:cubicBezTo>
                      <a:cubicBezTo>
                        <a:pt x="16243" y="5639"/>
                        <a:pt x="16243" y="2390"/>
                        <a:pt x="16243" y="2390"/>
                      </a:cubicBezTo>
                      <a:cubicBezTo>
                        <a:pt x="16243" y="3473"/>
                        <a:pt x="15160" y="5639"/>
                        <a:pt x="15160" y="6721"/>
                      </a:cubicBezTo>
                      <a:lnTo>
                        <a:pt x="15160" y="4556"/>
                      </a:lnTo>
                      <a:cubicBezTo>
                        <a:pt x="15160" y="5639"/>
                        <a:pt x="14077" y="6721"/>
                        <a:pt x="14077" y="7804"/>
                      </a:cubicBezTo>
                      <a:cubicBezTo>
                        <a:pt x="14077" y="8887"/>
                        <a:pt x="14077" y="5639"/>
                        <a:pt x="14077" y="6721"/>
                      </a:cubicBezTo>
                      <a:cubicBezTo>
                        <a:pt x="14077" y="4556"/>
                        <a:pt x="14077" y="4556"/>
                        <a:pt x="15160" y="2390"/>
                      </a:cubicBezTo>
                      <a:lnTo>
                        <a:pt x="15160" y="3473"/>
                      </a:lnTo>
                      <a:cubicBezTo>
                        <a:pt x="15160" y="2390"/>
                        <a:pt x="15160" y="2390"/>
                        <a:pt x="15160" y="1307"/>
                      </a:cubicBezTo>
                      <a:cubicBezTo>
                        <a:pt x="14077" y="3473"/>
                        <a:pt x="15160" y="224"/>
                        <a:pt x="14077" y="1307"/>
                      </a:cubicBezTo>
                      <a:lnTo>
                        <a:pt x="14077" y="1307"/>
                      </a:lnTo>
                      <a:cubicBezTo>
                        <a:pt x="14077" y="2390"/>
                        <a:pt x="14077" y="2390"/>
                        <a:pt x="14077" y="2390"/>
                      </a:cubicBezTo>
                      <a:cubicBezTo>
                        <a:pt x="14077" y="224"/>
                        <a:pt x="14077" y="1307"/>
                        <a:pt x="14077" y="224"/>
                      </a:cubicBezTo>
                      <a:cubicBezTo>
                        <a:pt x="14077" y="1307"/>
                        <a:pt x="12994" y="3473"/>
                        <a:pt x="12994" y="3473"/>
                      </a:cubicBezTo>
                      <a:cubicBezTo>
                        <a:pt x="12994" y="1307"/>
                        <a:pt x="12994" y="2390"/>
                        <a:pt x="12994" y="224"/>
                      </a:cubicBezTo>
                      <a:cubicBezTo>
                        <a:pt x="12994" y="2390"/>
                        <a:pt x="11911" y="1307"/>
                        <a:pt x="11911" y="2390"/>
                      </a:cubicBezTo>
                      <a:cubicBezTo>
                        <a:pt x="11911" y="2390"/>
                        <a:pt x="11911" y="2390"/>
                        <a:pt x="11911" y="1307"/>
                      </a:cubicBezTo>
                      <a:cubicBezTo>
                        <a:pt x="11911" y="1307"/>
                        <a:pt x="11911" y="1307"/>
                        <a:pt x="11911" y="1307"/>
                      </a:cubicBezTo>
                      <a:lnTo>
                        <a:pt x="11911" y="1307"/>
                      </a:lnTo>
                      <a:cubicBezTo>
                        <a:pt x="11911" y="1307"/>
                        <a:pt x="11911" y="1307"/>
                        <a:pt x="11911" y="1307"/>
                      </a:cubicBezTo>
                      <a:cubicBezTo>
                        <a:pt x="11911" y="1307"/>
                        <a:pt x="11911" y="3473"/>
                        <a:pt x="11911" y="1307"/>
                      </a:cubicBezTo>
                      <a:cubicBezTo>
                        <a:pt x="11911" y="224"/>
                        <a:pt x="11911" y="224"/>
                        <a:pt x="11911" y="224"/>
                      </a:cubicBezTo>
                      <a:cubicBezTo>
                        <a:pt x="11911" y="224"/>
                        <a:pt x="10828" y="3473"/>
                        <a:pt x="10828" y="1307"/>
                      </a:cubicBezTo>
                      <a:cubicBezTo>
                        <a:pt x="10828" y="2390"/>
                        <a:pt x="9746" y="2390"/>
                        <a:pt x="9746" y="4556"/>
                      </a:cubicBezTo>
                      <a:cubicBezTo>
                        <a:pt x="9746" y="3473"/>
                        <a:pt x="9746" y="1307"/>
                        <a:pt x="9746" y="2390"/>
                      </a:cubicBezTo>
                      <a:cubicBezTo>
                        <a:pt x="9746" y="4556"/>
                        <a:pt x="9746" y="1307"/>
                        <a:pt x="8663" y="2390"/>
                      </a:cubicBezTo>
                      <a:cubicBezTo>
                        <a:pt x="9746" y="224"/>
                        <a:pt x="8663" y="1307"/>
                        <a:pt x="9746" y="224"/>
                      </a:cubicBezTo>
                      <a:cubicBezTo>
                        <a:pt x="9746" y="-859"/>
                        <a:pt x="8663" y="2390"/>
                        <a:pt x="8663" y="1307"/>
                      </a:cubicBezTo>
                      <a:cubicBezTo>
                        <a:pt x="8663" y="1307"/>
                        <a:pt x="8663" y="224"/>
                        <a:pt x="8663" y="224"/>
                      </a:cubicBezTo>
                      <a:cubicBezTo>
                        <a:pt x="8663" y="1307"/>
                        <a:pt x="7580" y="2390"/>
                        <a:pt x="8663" y="1307"/>
                      </a:cubicBezTo>
                      <a:lnTo>
                        <a:pt x="8663" y="2390"/>
                      </a:lnTo>
                      <a:cubicBezTo>
                        <a:pt x="8663" y="1307"/>
                        <a:pt x="8663" y="2390"/>
                        <a:pt x="8663" y="224"/>
                      </a:cubicBezTo>
                      <a:lnTo>
                        <a:pt x="7580" y="3473"/>
                      </a:lnTo>
                      <a:cubicBezTo>
                        <a:pt x="7580" y="224"/>
                        <a:pt x="6497" y="3473"/>
                        <a:pt x="6497" y="5639"/>
                      </a:cubicBezTo>
                      <a:cubicBezTo>
                        <a:pt x="6497" y="5639"/>
                        <a:pt x="6497" y="4556"/>
                        <a:pt x="6497" y="4556"/>
                      </a:cubicBezTo>
                      <a:cubicBezTo>
                        <a:pt x="6497" y="4556"/>
                        <a:pt x="6497" y="3473"/>
                        <a:pt x="6497" y="3473"/>
                      </a:cubicBezTo>
                      <a:cubicBezTo>
                        <a:pt x="6497" y="3473"/>
                        <a:pt x="6497" y="1307"/>
                        <a:pt x="5414" y="3473"/>
                      </a:cubicBezTo>
                      <a:cubicBezTo>
                        <a:pt x="5414" y="4556"/>
                        <a:pt x="5414" y="1307"/>
                        <a:pt x="5414" y="1307"/>
                      </a:cubicBezTo>
                      <a:cubicBezTo>
                        <a:pt x="4331" y="4556"/>
                        <a:pt x="5414" y="-859"/>
                        <a:pt x="3249" y="3473"/>
                      </a:cubicBezTo>
                      <a:cubicBezTo>
                        <a:pt x="3249" y="3473"/>
                        <a:pt x="3249" y="4556"/>
                        <a:pt x="3249" y="4556"/>
                      </a:cubicBezTo>
                      <a:cubicBezTo>
                        <a:pt x="3249" y="5639"/>
                        <a:pt x="3249" y="5639"/>
                        <a:pt x="2166" y="6721"/>
                      </a:cubicBezTo>
                      <a:cubicBezTo>
                        <a:pt x="2166" y="6721"/>
                        <a:pt x="2166" y="4556"/>
                        <a:pt x="2166" y="5639"/>
                      </a:cubicBezTo>
                      <a:lnTo>
                        <a:pt x="3249" y="2390"/>
                      </a:lnTo>
                      <a:cubicBezTo>
                        <a:pt x="4331" y="1307"/>
                        <a:pt x="2166" y="7804"/>
                        <a:pt x="2166" y="347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53" name="Полилиния: фигура 4352">
                  <a:extLst>
                    <a:ext uri="{FF2B5EF4-FFF2-40B4-BE49-F238E27FC236}">
                      <a16:creationId xmlns:a16="http://schemas.microsoft.com/office/drawing/2014/main" id="{941C8F4E-F90D-D211-4814-2E924A15EBCE}"/>
                    </a:ext>
                  </a:extLst>
                </p:cNvPr>
                <p:cNvSpPr/>
                <p:nvPr/>
              </p:nvSpPr>
              <p:spPr>
                <a:xfrm>
                  <a:off x="12015504" y="6520858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ubicBezTo>
                        <a:pt x="0" y="2166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54" name="Полилиния: фигура 4353">
                  <a:extLst>
                    <a:ext uri="{FF2B5EF4-FFF2-40B4-BE49-F238E27FC236}">
                      <a16:creationId xmlns:a16="http://schemas.microsoft.com/office/drawing/2014/main" id="{336A26E3-6010-8347-B1FD-5F035FB6247D}"/>
                    </a:ext>
                  </a:extLst>
                </p:cNvPr>
                <p:cNvSpPr/>
                <p:nvPr/>
              </p:nvSpPr>
              <p:spPr>
                <a:xfrm>
                  <a:off x="12014692" y="6523023"/>
                  <a:ext cx="812" cy="10828"/>
                </a:xfrm>
                <a:custGeom>
                  <a:avLst/>
                  <a:gdLst>
                    <a:gd name="connsiteX0" fmla="*/ 812 w 812"/>
                    <a:gd name="connsiteY0" fmla="*/ 0 h 10828"/>
                    <a:gd name="connsiteX1" fmla="*/ 812 w 812"/>
                    <a:gd name="connsiteY1" fmla="*/ 0 h 10828"/>
                    <a:gd name="connsiteX2" fmla="*/ 812 w 812"/>
                    <a:gd name="connsiteY2" fmla="*/ 0 h 10828"/>
                    <a:gd name="connsiteX3" fmla="*/ 812 w 812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2" h="10828">
                      <a:moveTo>
                        <a:pt x="812" y="0"/>
                      </a:moveTo>
                      <a:cubicBezTo>
                        <a:pt x="-271" y="0"/>
                        <a:pt x="-271" y="0"/>
                        <a:pt x="812" y="0"/>
                      </a:cubicBezTo>
                      <a:cubicBezTo>
                        <a:pt x="-271" y="0"/>
                        <a:pt x="-271" y="0"/>
                        <a:pt x="812" y="0"/>
                      </a:cubicBezTo>
                      <a:lnTo>
                        <a:pt x="81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55" name="Полилиния: фигура 4354">
                  <a:extLst>
                    <a:ext uri="{FF2B5EF4-FFF2-40B4-BE49-F238E27FC236}">
                      <a16:creationId xmlns:a16="http://schemas.microsoft.com/office/drawing/2014/main" id="{0E4EAB04-C964-63C6-D620-A802448953EA}"/>
                    </a:ext>
                  </a:extLst>
                </p:cNvPr>
                <p:cNvSpPr/>
                <p:nvPr/>
              </p:nvSpPr>
              <p:spPr>
                <a:xfrm>
                  <a:off x="12010090" y="6521940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56" name="Полилиния: фигура 4355">
                  <a:extLst>
                    <a:ext uri="{FF2B5EF4-FFF2-40B4-BE49-F238E27FC236}">
                      <a16:creationId xmlns:a16="http://schemas.microsoft.com/office/drawing/2014/main" id="{12D004FB-A174-7B34-EB25-0069CF73430D}"/>
                    </a:ext>
                  </a:extLst>
                </p:cNvPr>
                <p:cNvSpPr/>
                <p:nvPr/>
              </p:nvSpPr>
              <p:spPr>
                <a:xfrm>
                  <a:off x="12010090" y="6523023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57" name="Полилиния: фигура 4356">
                  <a:extLst>
                    <a:ext uri="{FF2B5EF4-FFF2-40B4-BE49-F238E27FC236}">
                      <a16:creationId xmlns:a16="http://schemas.microsoft.com/office/drawing/2014/main" id="{B2B04C63-F317-AA53-64D8-9B59AFB49B3F}"/>
                    </a:ext>
                  </a:extLst>
                </p:cNvPr>
                <p:cNvSpPr/>
                <p:nvPr/>
              </p:nvSpPr>
              <p:spPr>
                <a:xfrm>
                  <a:off x="12001428" y="6518692"/>
                  <a:ext cx="9745" cy="9067"/>
                </a:xfrm>
                <a:custGeom>
                  <a:avLst/>
                  <a:gdLst>
                    <a:gd name="connsiteX0" fmla="*/ 2165 w 9745"/>
                    <a:gd name="connsiteY0" fmla="*/ 5414 h 9067"/>
                    <a:gd name="connsiteX1" fmla="*/ 1083 w 9745"/>
                    <a:gd name="connsiteY1" fmla="*/ 7580 h 9067"/>
                    <a:gd name="connsiteX2" fmla="*/ 2165 w 9745"/>
                    <a:gd name="connsiteY2" fmla="*/ 5414 h 9067"/>
                    <a:gd name="connsiteX3" fmla="*/ 0 w 9745"/>
                    <a:gd name="connsiteY3" fmla="*/ 8663 h 9067"/>
                    <a:gd name="connsiteX4" fmla="*/ 4331 w 9745"/>
                    <a:gd name="connsiteY4" fmla="*/ 7580 h 9067"/>
                    <a:gd name="connsiteX5" fmla="*/ 3248 w 9745"/>
                    <a:gd name="connsiteY5" fmla="*/ 8663 h 9067"/>
                    <a:gd name="connsiteX6" fmla="*/ 5414 w 9745"/>
                    <a:gd name="connsiteY6" fmla="*/ 6497 h 9067"/>
                    <a:gd name="connsiteX7" fmla="*/ 4331 w 9745"/>
                    <a:gd name="connsiteY7" fmla="*/ 8663 h 9067"/>
                    <a:gd name="connsiteX8" fmla="*/ 5414 w 9745"/>
                    <a:gd name="connsiteY8" fmla="*/ 7580 h 9067"/>
                    <a:gd name="connsiteX9" fmla="*/ 5414 w 9745"/>
                    <a:gd name="connsiteY9" fmla="*/ 6497 h 9067"/>
                    <a:gd name="connsiteX10" fmla="*/ 5414 w 9745"/>
                    <a:gd name="connsiteY10" fmla="*/ 6497 h 9067"/>
                    <a:gd name="connsiteX11" fmla="*/ 5414 w 9745"/>
                    <a:gd name="connsiteY11" fmla="*/ 6497 h 9067"/>
                    <a:gd name="connsiteX12" fmla="*/ 6497 w 9745"/>
                    <a:gd name="connsiteY12" fmla="*/ 6497 h 9067"/>
                    <a:gd name="connsiteX13" fmla="*/ 6497 w 9745"/>
                    <a:gd name="connsiteY13" fmla="*/ 6497 h 9067"/>
                    <a:gd name="connsiteX14" fmla="*/ 7580 w 9745"/>
                    <a:gd name="connsiteY14" fmla="*/ 5414 h 9067"/>
                    <a:gd name="connsiteX15" fmla="*/ 7580 w 9745"/>
                    <a:gd name="connsiteY15" fmla="*/ 6497 h 9067"/>
                    <a:gd name="connsiteX16" fmla="*/ 9746 w 9745"/>
                    <a:gd name="connsiteY16" fmla="*/ 4331 h 9067"/>
                    <a:gd name="connsiteX17" fmla="*/ 9746 w 9745"/>
                    <a:gd name="connsiteY17" fmla="*/ 2166 h 9067"/>
                    <a:gd name="connsiteX18" fmla="*/ 8663 w 9745"/>
                    <a:gd name="connsiteY18" fmla="*/ 3249 h 9067"/>
                    <a:gd name="connsiteX19" fmla="*/ 8663 w 9745"/>
                    <a:gd name="connsiteY19" fmla="*/ 3249 h 9067"/>
                    <a:gd name="connsiteX20" fmla="*/ 7580 w 9745"/>
                    <a:gd name="connsiteY20" fmla="*/ 4331 h 9067"/>
                    <a:gd name="connsiteX21" fmla="*/ 8663 w 9745"/>
                    <a:gd name="connsiteY21" fmla="*/ 2166 h 9067"/>
                    <a:gd name="connsiteX22" fmla="*/ 8663 w 9745"/>
                    <a:gd name="connsiteY22" fmla="*/ 0 h 9067"/>
                    <a:gd name="connsiteX23" fmla="*/ 8663 w 9745"/>
                    <a:gd name="connsiteY23" fmla="*/ 0 h 9067"/>
                    <a:gd name="connsiteX24" fmla="*/ 8663 w 9745"/>
                    <a:gd name="connsiteY24" fmla="*/ 1083 h 9067"/>
                    <a:gd name="connsiteX25" fmla="*/ 8663 w 9745"/>
                    <a:gd name="connsiteY25" fmla="*/ 2166 h 9067"/>
                    <a:gd name="connsiteX26" fmla="*/ 7580 w 9745"/>
                    <a:gd name="connsiteY26" fmla="*/ 4331 h 9067"/>
                    <a:gd name="connsiteX27" fmla="*/ 7580 w 9745"/>
                    <a:gd name="connsiteY27" fmla="*/ 4331 h 9067"/>
                    <a:gd name="connsiteX28" fmla="*/ 8663 w 9745"/>
                    <a:gd name="connsiteY28" fmla="*/ 2166 h 9067"/>
                    <a:gd name="connsiteX29" fmla="*/ 8663 w 9745"/>
                    <a:gd name="connsiteY29" fmla="*/ 3249 h 9067"/>
                    <a:gd name="connsiteX30" fmla="*/ 8663 w 9745"/>
                    <a:gd name="connsiteY30" fmla="*/ 1083 h 9067"/>
                    <a:gd name="connsiteX31" fmla="*/ 7580 w 9745"/>
                    <a:gd name="connsiteY31" fmla="*/ 3249 h 9067"/>
                    <a:gd name="connsiteX32" fmla="*/ 6497 w 9745"/>
                    <a:gd name="connsiteY32" fmla="*/ 3249 h 9067"/>
                    <a:gd name="connsiteX33" fmla="*/ 7580 w 9745"/>
                    <a:gd name="connsiteY33" fmla="*/ 2166 h 9067"/>
                    <a:gd name="connsiteX34" fmla="*/ 6497 w 9745"/>
                    <a:gd name="connsiteY34" fmla="*/ 3249 h 9067"/>
                    <a:gd name="connsiteX35" fmla="*/ 5414 w 9745"/>
                    <a:gd name="connsiteY35" fmla="*/ 2166 h 9067"/>
                    <a:gd name="connsiteX36" fmla="*/ 2165 w 9745"/>
                    <a:gd name="connsiteY36" fmla="*/ 5414 h 9067"/>
                    <a:gd name="connsiteX37" fmla="*/ 2165 w 9745"/>
                    <a:gd name="connsiteY37" fmla="*/ 5414 h 9067"/>
                    <a:gd name="connsiteX38" fmla="*/ 2165 w 9745"/>
                    <a:gd name="connsiteY38" fmla="*/ 5414 h 9067"/>
                    <a:gd name="connsiteX39" fmla="*/ 1083 w 9745"/>
                    <a:gd name="connsiteY39" fmla="*/ 7580 h 9067"/>
                    <a:gd name="connsiteX40" fmla="*/ 2165 w 9745"/>
                    <a:gd name="connsiteY40" fmla="*/ 5414 h 9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9745" h="9067">
                      <a:moveTo>
                        <a:pt x="2165" y="5414"/>
                      </a:moveTo>
                      <a:lnTo>
                        <a:pt x="1083" y="7580"/>
                      </a:lnTo>
                      <a:cubicBezTo>
                        <a:pt x="1083" y="6497"/>
                        <a:pt x="0" y="7580"/>
                        <a:pt x="2165" y="5414"/>
                      </a:cubicBezTo>
                      <a:cubicBezTo>
                        <a:pt x="0" y="7580"/>
                        <a:pt x="1083" y="5414"/>
                        <a:pt x="0" y="8663"/>
                      </a:cubicBezTo>
                      <a:cubicBezTo>
                        <a:pt x="1083" y="7580"/>
                        <a:pt x="2165" y="10828"/>
                        <a:pt x="4331" y="7580"/>
                      </a:cubicBezTo>
                      <a:lnTo>
                        <a:pt x="3248" y="8663"/>
                      </a:lnTo>
                      <a:cubicBezTo>
                        <a:pt x="4331" y="6497"/>
                        <a:pt x="3248" y="11911"/>
                        <a:pt x="5414" y="6497"/>
                      </a:cubicBezTo>
                      <a:lnTo>
                        <a:pt x="4331" y="8663"/>
                      </a:lnTo>
                      <a:cubicBezTo>
                        <a:pt x="4331" y="9746"/>
                        <a:pt x="6497" y="5414"/>
                        <a:pt x="5414" y="7580"/>
                      </a:cubicBezTo>
                      <a:lnTo>
                        <a:pt x="5414" y="6497"/>
                      </a:lnTo>
                      <a:cubicBezTo>
                        <a:pt x="5414" y="6497"/>
                        <a:pt x="5414" y="6497"/>
                        <a:pt x="5414" y="6497"/>
                      </a:cubicBezTo>
                      <a:lnTo>
                        <a:pt x="5414" y="6497"/>
                      </a:lnTo>
                      <a:cubicBezTo>
                        <a:pt x="6497" y="5414"/>
                        <a:pt x="6497" y="5414"/>
                        <a:pt x="6497" y="6497"/>
                      </a:cubicBezTo>
                      <a:cubicBezTo>
                        <a:pt x="6497" y="7580"/>
                        <a:pt x="6497" y="6497"/>
                        <a:pt x="6497" y="6497"/>
                      </a:cubicBezTo>
                      <a:cubicBezTo>
                        <a:pt x="6497" y="7580"/>
                        <a:pt x="6497" y="5414"/>
                        <a:pt x="7580" y="5414"/>
                      </a:cubicBezTo>
                      <a:cubicBezTo>
                        <a:pt x="7580" y="6497"/>
                        <a:pt x="7580" y="6497"/>
                        <a:pt x="7580" y="6497"/>
                      </a:cubicBezTo>
                      <a:cubicBezTo>
                        <a:pt x="8663" y="5414"/>
                        <a:pt x="7580" y="8663"/>
                        <a:pt x="9746" y="4331"/>
                      </a:cubicBezTo>
                      <a:cubicBezTo>
                        <a:pt x="9746" y="3249"/>
                        <a:pt x="9746" y="3249"/>
                        <a:pt x="9746" y="2166"/>
                      </a:cubicBezTo>
                      <a:cubicBezTo>
                        <a:pt x="9746" y="1083"/>
                        <a:pt x="8663" y="2166"/>
                        <a:pt x="8663" y="3249"/>
                      </a:cubicBezTo>
                      <a:lnTo>
                        <a:pt x="8663" y="3249"/>
                      </a:lnTo>
                      <a:cubicBezTo>
                        <a:pt x="7580" y="6497"/>
                        <a:pt x="8663" y="2166"/>
                        <a:pt x="7580" y="4331"/>
                      </a:cubicBezTo>
                      <a:cubicBezTo>
                        <a:pt x="8663" y="3249"/>
                        <a:pt x="8663" y="3249"/>
                        <a:pt x="8663" y="2166"/>
                      </a:cubicBezTo>
                      <a:cubicBezTo>
                        <a:pt x="8663" y="-1083"/>
                        <a:pt x="7580" y="4331"/>
                        <a:pt x="8663" y="0"/>
                      </a:cubicBezTo>
                      <a:lnTo>
                        <a:pt x="8663" y="0"/>
                      </a:lnTo>
                      <a:cubicBezTo>
                        <a:pt x="8663" y="0"/>
                        <a:pt x="8663" y="0"/>
                        <a:pt x="8663" y="1083"/>
                      </a:cubicBezTo>
                      <a:cubicBezTo>
                        <a:pt x="8663" y="1083"/>
                        <a:pt x="8663" y="2166"/>
                        <a:pt x="8663" y="2166"/>
                      </a:cubicBezTo>
                      <a:cubicBezTo>
                        <a:pt x="8663" y="2166"/>
                        <a:pt x="7580" y="4331"/>
                        <a:pt x="7580" y="4331"/>
                      </a:cubicBezTo>
                      <a:cubicBezTo>
                        <a:pt x="7580" y="2166"/>
                        <a:pt x="7580" y="5414"/>
                        <a:pt x="7580" y="4331"/>
                      </a:cubicBezTo>
                      <a:cubicBezTo>
                        <a:pt x="7580" y="3249"/>
                        <a:pt x="8663" y="3249"/>
                        <a:pt x="8663" y="2166"/>
                      </a:cubicBezTo>
                      <a:lnTo>
                        <a:pt x="8663" y="3249"/>
                      </a:lnTo>
                      <a:cubicBezTo>
                        <a:pt x="8663" y="3249"/>
                        <a:pt x="8663" y="1083"/>
                        <a:pt x="8663" y="1083"/>
                      </a:cubicBezTo>
                      <a:cubicBezTo>
                        <a:pt x="8663" y="2166"/>
                        <a:pt x="8663" y="2166"/>
                        <a:pt x="7580" y="3249"/>
                      </a:cubicBezTo>
                      <a:cubicBezTo>
                        <a:pt x="7580" y="1083"/>
                        <a:pt x="6497" y="1083"/>
                        <a:pt x="6497" y="3249"/>
                      </a:cubicBezTo>
                      <a:cubicBezTo>
                        <a:pt x="6497" y="3249"/>
                        <a:pt x="7580" y="1083"/>
                        <a:pt x="7580" y="2166"/>
                      </a:cubicBezTo>
                      <a:cubicBezTo>
                        <a:pt x="7580" y="2166"/>
                        <a:pt x="7580" y="2166"/>
                        <a:pt x="6497" y="3249"/>
                      </a:cubicBezTo>
                      <a:cubicBezTo>
                        <a:pt x="5414" y="4331"/>
                        <a:pt x="5414" y="3249"/>
                        <a:pt x="5414" y="2166"/>
                      </a:cubicBezTo>
                      <a:lnTo>
                        <a:pt x="2165" y="5414"/>
                      </a:lnTo>
                      <a:cubicBezTo>
                        <a:pt x="2165" y="7580"/>
                        <a:pt x="2165" y="4331"/>
                        <a:pt x="2165" y="5414"/>
                      </a:cubicBezTo>
                      <a:lnTo>
                        <a:pt x="2165" y="5414"/>
                      </a:lnTo>
                      <a:cubicBezTo>
                        <a:pt x="2165" y="5414"/>
                        <a:pt x="1083" y="8663"/>
                        <a:pt x="1083" y="7580"/>
                      </a:cubicBezTo>
                      <a:cubicBezTo>
                        <a:pt x="1083" y="6497"/>
                        <a:pt x="1083" y="6497"/>
                        <a:pt x="2165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58" name="Полилиния: фигура 4357">
                  <a:extLst>
                    <a:ext uri="{FF2B5EF4-FFF2-40B4-BE49-F238E27FC236}">
                      <a16:creationId xmlns:a16="http://schemas.microsoft.com/office/drawing/2014/main" id="{964C4EBD-514D-1BA9-661B-8FD7597A25A9}"/>
                    </a:ext>
                  </a:extLst>
                </p:cNvPr>
                <p:cNvSpPr/>
                <p:nvPr/>
              </p:nvSpPr>
              <p:spPr>
                <a:xfrm>
                  <a:off x="12000345" y="6525189"/>
                  <a:ext cx="1082" cy="3248"/>
                </a:xfrm>
                <a:custGeom>
                  <a:avLst/>
                  <a:gdLst>
                    <a:gd name="connsiteX0" fmla="*/ 0 w 1082"/>
                    <a:gd name="connsiteY0" fmla="*/ 1083 h 3248"/>
                    <a:gd name="connsiteX1" fmla="*/ 1083 w 1082"/>
                    <a:gd name="connsiteY1" fmla="*/ 0 h 3248"/>
                    <a:gd name="connsiteX2" fmla="*/ 0 w 1082"/>
                    <a:gd name="connsiteY2" fmla="*/ 3249 h 3248"/>
                    <a:gd name="connsiteX3" fmla="*/ 0 w 1082"/>
                    <a:gd name="connsiteY3" fmla="*/ 1083 h 3248"/>
                    <a:gd name="connsiteX4" fmla="*/ 0 w 1082"/>
                    <a:gd name="connsiteY4" fmla="*/ 1083 h 3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3248">
                      <a:moveTo>
                        <a:pt x="0" y="1083"/>
                      </a:moveTo>
                      <a:lnTo>
                        <a:pt x="1083" y="0"/>
                      </a:lnTo>
                      <a:cubicBezTo>
                        <a:pt x="1083" y="0"/>
                        <a:pt x="0" y="2166"/>
                        <a:pt x="0" y="3249"/>
                      </a:cubicBezTo>
                      <a:cubicBezTo>
                        <a:pt x="0" y="2166"/>
                        <a:pt x="0" y="2166"/>
                        <a:pt x="0" y="1083"/>
                      </a:cubicBezTo>
                      <a:cubicBezTo>
                        <a:pt x="0" y="1083"/>
                        <a:pt x="1083" y="1083"/>
                        <a:pt x="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59" name="Полилиния: фигура 4358">
                  <a:extLst>
                    <a:ext uri="{FF2B5EF4-FFF2-40B4-BE49-F238E27FC236}">
                      <a16:creationId xmlns:a16="http://schemas.microsoft.com/office/drawing/2014/main" id="{05A87C08-17C3-F200-0FF0-3C1DC3F29F0C}"/>
                    </a:ext>
                  </a:extLst>
                </p:cNvPr>
                <p:cNvSpPr/>
                <p:nvPr/>
              </p:nvSpPr>
              <p:spPr>
                <a:xfrm>
                  <a:off x="11994930" y="6523023"/>
                  <a:ext cx="5414" cy="4937"/>
                </a:xfrm>
                <a:custGeom>
                  <a:avLst/>
                  <a:gdLst>
                    <a:gd name="connsiteX0" fmla="*/ 3248 w 5414"/>
                    <a:gd name="connsiteY0" fmla="*/ 2166 h 4937"/>
                    <a:gd name="connsiteX1" fmla="*/ 2165 w 5414"/>
                    <a:gd name="connsiteY1" fmla="*/ 3249 h 4937"/>
                    <a:gd name="connsiteX2" fmla="*/ 3248 w 5414"/>
                    <a:gd name="connsiteY2" fmla="*/ 4331 h 4937"/>
                    <a:gd name="connsiteX3" fmla="*/ 4331 w 5414"/>
                    <a:gd name="connsiteY3" fmla="*/ 2166 h 4937"/>
                    <a:gd name="connsiteX4" fmla="*/ 4331 w 5414"/>
                    <a:gd name="connsiteY4" fmla="*/ 4331 h 4937"/>
                    <a:gd name="connsiteX5" fmla="*/ 5414 w 5414"/>
                    <a:gd name="connsiteY5" fmla="*/ 2166 h 4937"/>
                    <a:gd name="connsiteX6" fmla="*/ 5414 w 5414"/>
                    <a:gd name="connsiteY6" fmla="*/ 3249 h 4937"/>
                    <a:gd name="connsiteX7" fmla="*/ 5414 w 5414"/>
                    <a:gd name="connsiteY7" fmla="*/ 2166 h 4937"/>
                    <a:gd name="connsiteX8" fmla="*/ 5414 w 5414"/>
                    <a:gd name="connsiteY8" fmla="*/ 2166 h 4937"/>
                    <a:gd name="connsiteX9" fmla="*/ 5414 w 5414"/>
                    <a:gd name="connsiteY9" fmla="*/ 1083 h 4937"/>
                    <a:gd name="connsiteX10" fmla="*/ 4331 w 5414"/>
                    <a:gd name="connsiteY10" fmla="*/ 3249 h 4937"/>
                    <a:gd name="connsiteX11" fmla="*/ 5414 w 5414"/>
                    <a:gd name="connsiteY11" fmla="*/ 1083 h 4937"/>
                    <a:gd name="connsiteX12" fmla="*/ 5414 w 5414"/>
                    <a:gd name="connsiteY12" fmla="*/ 0 h 4937"/>
                    <a:gd name="connsiteX13" fmla="*/ 5414 w 5414"/>
                    <a:gd name="connsiteY13" fmla="*/ 1083 h 4937"/>
                    <a:gd name="connsiteX14" fmla="*/ 3248 w 5414"/>
                    <a:gd name="connsiteY14" fmla="*/ 2166 h 4937"/>
                    <a:gd name="connsiteX15" fmla="*/ 4331 w 5414"/>
                    <a:gd name="connsiteY15" fmla="*/ 0 h 4937"/>
                    <a:gd name="connsiteX16" fmla="*/ 3248 w 5414"/>
                    <a:gd name="connsiteY16" fmla="*/ 1083 h 4937"/>
                    <a:gd name="connsiteX17" fmla="*/ 2165 w 5414"/>
                    <a:gd name="connsiteY17" fmla="*/ 3249 h 4937"/>
                    <a:gd name="connsiteX18" fmla="*/ 3248 w 5414"/>
                    <a:gd name="connsiteY18" fmla="*/ 2166 h 4937"/>
                    <a:gd name="connsiteX19" fmla="*/ 2165 w 5414"/>
                    <a:gd name="connsiteY19" fmla="*/ 0 h 4937"/>
                    <a:gd name="connsiteX20" fmla="*/ 0 w 5414"/>
                    <a:gd name="connsiteY20" fmla="*/ 4331 h 4937"/>
                    <a:gd name="connsiteX21" fmla="*/ 3248 w 5414"/>
                    <a:gd name="connsiteY21" fmla="*/ 2166 h 49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414" h="4937">
                      <a:moveTo>
                        <a:pt x="3248" y="2166"/>
                      </a:moveTo>
                      <a:cubicBezTo>
                        <a:pt x="3248" y="2166"/>
                        <a:pt x="3248" y="3249"/>
                        <a:pt x="2165" y="3249"/>
                      </a:cubicBezTo>
                      <a:cubicBezTo>
                        <a:pt x="3248" y="3249"/>
                        <a:pt x="3248" y="3249"/>
                        <a:pt x="3248" y="4331"/>
                      </a:cubicBezTo>
                      <a:cubicBezTo>
                        <a:pt x="3248" y="5414"/>
                        <a:pt x="4331" y="2166"/>
                        <a:pt x="4331" y="2166"/>
                      </a:cubicBezTo>
                      <a:lnTo>
                        <a:pt x="4331" y="4331"/>
                      </a:lnTo>
                      <a:cubicBezTo>
                        <a:pt x="4331" y="3249"/>
                        <a:pt x="4331" y="5414"/>
                        <a:pt x="5414" y="2166"/>
                      </a:cubicBezTo>
                      <a:cubicBezTo>
                        <a:pt x="5414" y="2166"/>
                        <a:pt x="4331" y="3249"/>
                        <a:pt x="5414" y="3249"/>
                      </a:cubicBezTo>
                      <a:lnTo>
                        <a:pt x="5414" y="2166"/>
                      </a:lnTo>
                      <a:lnTo>
                        <a:pt x="5414" y="2166"/>
                      </a:lnTo>
                      <a:lnTo>
                        <a:pt x="5414" y="1083"/>
                      </a:lnTo>
                      <a:cubicBezTo>
                        <a:pt x="5414" y="-1083"/>
                        <a:pt x="4331" y="4331"/>
                        <a:pt x="4331" y="3249"/>
                      </a:cubicBezTo>
                      <a:lnTo>
                        <a:pt x="5414" y="1083"/>
                      </a:lnTo>
                      <a:cubicBezTo>
                        <a:pt x="5414" y="1083"/>
                        <a:pt x="4331" y="1083"/>
                        <a:pt x="5414" y="0"/>
                      </a:cubicBezTo>
                      <a:cubicBezTo>
                        <a:pt x="5414" y="0"/>
                        <a:pt x="5414" y="1083"/>
                        <a:pt x="5414" y="1083"/>
                      </a:cubicBezTo>
                      <a:cubicBezTo>
                        <a:pt x="4331" y="1083"/>
                        <a:pt x="4331" y="2166"/>
                        <a:pt x="3248" y="2166"/>
                      </a:cubicBezTo>
                      <a:cubicBezTo>
                        <a:pt x="3248" y="4331"/>
                        <a:pt x="4331" y="1083"/>
                        <a:pt x="4331" y="0"/>
                      </a:cubicBezTo>
                      <a:cubicBezTo>
                        <a:pt x="3248" y="1083"/>
                        <a:pt x="2165" y="2166"/>
                        <a:pt x="3248" y="1083"/>
                      </a:cubicBezTo>
                      <a:cubicBezTo>
                        <a:pt x="3248" y="2166"/>
                        <a:pt x="2165" y="4331"/>
                        <a:pt x="2165" y="3249"/>
                      </a:cubicBezTo>
                      <a:cubicBezTo>
                        <a:pt x="2165" y="2166"/>
                        <a:pt x="2165" y="2166"/>
                        <a:pt x="3248" y="2166"/>
                      </a:cubicBezTo>
                      <a:cubicBezTo>
                        <a:pt x="2165" y="1083"/>
                        <a:pt x="3248" y="0"/>
                        <a:pt x="2165" y="0"/>
                      </a:cubicBezTo>
                      <a:cubicBezTo>
                        <a:pt x="2165" y="1083"/>
                        <a:pt x="1083" y="3249"/>
                        <a:pt x="0" y="4331"/>
                      </a:cubicBezTo>
                      <a:cubicBezTo>
                        <a:pt x="1083" y="6497"/>
                        <a:pt x="3248" y="2166"/>
                        <a:pt x="3248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60" name="Полилиния: фигура 4359">
                  <a:extLst>
                    <a:ext uri="{FF2B5EF4-FFF2-40B4-BE49-F238E27FC236}">
                      <a16:creationId xmlns:a16="http://schemas.microsoft.com/office/drawing/2014/main" id="{0C40103D-D2EA-EC6B-0097-1EFB700C845E}"/>
                    </a:ext>
                  </a:extLst>
                </p:cNvPr>
                <p:cNvSpPr/>
                <p:nvPr/>
              </p:nvSpPr>
              <p:spPr>
                <a:xfrm>
                  <a:off x="11997096" y="652735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361" name="Рисунок 11">
                <a:extLst>
                  <a:ext uri="{FF2B5EF4-FFF2-40B4-BE49-F238E27FC236}">
                    <a16:creationId xmlns:a16="http://schemas.microsoft.com/office/drawing/2014/main" id="{A4C36797-7B51-D4FB-55C9-46E67CC1BBDF}"/>
                  </a:ext>
                </a:extLst>
              </p:cNvPr>
              <p:cNvGrpSpPr/>
              <p:nvPr/>
            </p:nvGrpSpPr>
            <p:grpSpPr>
              <a:xfrm>
                <a:off x="12038244" y="6467798"/>
                <a:ext cx="55225" cy="19655"/>
                <a:chOff x="12038244" y="6467798"/>
                <a:chExt cx="55225" cy="19655"/>
              </a:xfrm>
              <a:solidFill>
                <a:srgbClr val="000000"/>
              </a:solidFill>
            </p:grpSpPr>
            <p:sp>
              <p:nvSpPr>
                <p:cNvPr id="4362" name="Полилиния: фигура 4361">
                  <a:extLst>
                    <a:ext uri="{FF2B5EF4-FFF2-40B4-BE49-F238E27FC236}">
                      <a16:creationId xmlns:a16="http://schemas.microsoft.com/office/drawing/2014/main" id="{2BA6F4B3-103B-2DDD-AC4A-FFDC83575239}"/>
                    </a:ext>
                  </a:extLst>
                </p:cNvPr>
                <p:cNvSpPr/>
                <p:nvPr/>
              </p:nvSpPr>
              <p:spPr>
                <a:xfrm>
                  <a:off x="12092386" y="6472130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63" name="Полилиния: фигура 4362">
                  <a:extLst>
                    <a:ext uri="{FF2B5EF4-FFF2-40B4-BE49-F238E27FC236}">
                      <a16:creationId xmlns:a16="http://schemas.microsoft.com/office/drawing/2014/main" id="{2CC5B78B-67B1-1A0F-8CED-9C99EEBA31C7}"/>
                    </a:ext>
                  </a:extLst>
                </p:cNvPr>
                <p:cNvSpPr/>
                <p:nvPr/>
              </p:nvSpPr>
              <p:spPr>
                <a:xfrm>
                  <a:off x="12088055" y="6468578"/>
                  <a:ext cx="5414" cy="4634"/>
                </a:xfrm>
                <a:custGeom>
                  <a:avLst/>
                  <a:gdLst>
                    <a:gd name="connsiteX0" fmla="*/ 0 w 5414"/>
                    <a:gd name="connsiteY0" fmla="*/ 303 h 4634"/>
                    <a:gd name="connsiteX1" fmla="*/ 0 w 5414"/>
                    <a:gd name="connsiteY1" fmla="*/ 303 h 4634"/>
                    <a:gd name="connsiteX2" fmla="*/ 5414 w 5414"/>
                    <a:gd name="connsiteY2" fmla="*/ 4635 h 4634"/>
                    <a:gd name="connsiteX3" fmla="*/ 2165 w 5414"/>
                    <a:gd name="connsiteY3" fmla="*/ 1386 h 4634"/>
                    <a:gd name="connsiteX4" fmla="*/ 3248 w 5414"/>
                    <a:gd name="connsiteY4" fmla="*/ 2469 h 4634"/>
                    <a:gd name="connsiteX5" fmla="*/ 1083 w 5414"/>
                    <a:gd name="connsiteY5" fmla="*/ 303 h 4634"/>
                    <a:gd name="connsiteX6" fmla="*/ 1083 w 5414"/>
                    <a:gd name="connsiteY6" fmla="*/ 1386 h 4634"/>
                    <a:gd name="connsiteX7" fmla="*/ 0 w 5414"/>
                    <a:gd name="connsiteY7" fmla="*/ 303 h 46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14" h="4634">
                      <a:moveTo>
                        <a:pt x="0" y="303"/>
                      </a:moveTo>
                      <a:lnTo>
                        <a:pt x="0" y="303"/>
                      </a:lnTo>
                      <a:cubicBezTo>
                        <a:pt x="4331" y="3552"/>
                        <a:pt x="3248" y="2469"/>
                        <a:pt x="5414" y="4635"/>
                      </a:cubicBezTo>
                      <a:cubicBezTo>
                        <a:pt x="5414" y="3552"/>
                        <a:pt x="4331" y="2469"/>
                        <a:pt x="2165" y="1386"/>
                      </a:cubicBezTo>
                      <a:cubicBezTo>
                        <a:pt x="2165" y="1386"/>
                        <a:pt x="3248" y="2469"/>
                        <a:pt x="3248" y="2469"/>
                      </a:cubicBezTo>
                      <a:cubicBezTo>
                        <a:pt x="2165" y="1386"/>
                        <a:pt x="2165" y="1386"/>
                        <a:pt x="1083" y="303"/>
                      </a:cubicBezTo>
                      <a:cubicBezTo>
                        <a:pt x="0" y="-780"/>
                        <a:pt x="2165" y="1386"/>
                        <a:pt x="1083" y="1386"/>
                      </a:cubicBezTo>
                      <a:lnTo>
                        <a:pt x="0" y="30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64" name="Полилиния: фигура 4363">
                  <a:extLst>
                    <a:ext uri="{FF2B5EF4-FFF2-40B4-BE49-F238E27FC236}">
                      <a16:creationId xmlns:a16="http://schemas.microsoft.com/office/drawing/2014/main" id="{1F5E857D-2E3D-A4DC-E2F5-41234681AF44}"/>
                    </a:ext>
                  </a:extLst>
                </p:cNvPr>
                <p:cNvSpPr/>
                <p:nvPr/>
              </p:nvSpPr>
              <p:spPr>
                <a:xfrm>
                  <a:off x="12090221" y="6471047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0"/>
                        <a:pt x="1083" y="1083"/>
                        <a:pt x="108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65" name="Полилиния: фигура 4364">
                  <a:extLst>
                    <a:ext uri="{FF2B5EF4-FFF2-40B4-BE49-F238E27FC236}">
                      <a16:creationId xmlns:a16="http://schemas.microsoft.com/office/drawing/2014/main" id="{0CBD19EF-2334-FF3B-0DE3-9AC90D38E34C}"/>
                    </a:ext>
                  </a:extLst>
                </p:cNvPr>
                <p:cNvSpPr/>
                <p:nvPr/>
              </p:nvSpPr>
              <p:spPr>
                <a:xfrm>
                  <a:off x="12090221" y="6472130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  <a:gd name="connsiteX3" fmla="*/ 1083 w 1082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cubicBezTo>
                        <a:pt x="1083" y="1083"/>
                        <a:pt x="0" y="0"/>
                        <a:pt x="0" y="0"/>
                      </a:cubicBezTo>
                      <a:lnTo>
                        <a:pt x="1083" y="1083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66" name="Полилиния: фигура 4365">
                  <a:extLst>
                    <a:ext uri="{FF2B5EF4-FFF2-40B4-BE49-F238E27FC236}">
                      <a16:creationId xmlns:a16="http://schemas.microsoft.com/office/drawing/2014/main" id="{EF493E1B-28C7-AD2D-B501-F2BE56743FB0}"/>
                    </a:ext>
                  </a:extLst>
                </p:cNvPr>
                <p:cNvSpPr/>
                <p:nvPr/>
              </p:nvSpPr>
              <p:spPr>
                <a:xfrm>
                  <a:off x="12091303" y="64732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67" name="Полилиния: фигура 4366">
                  <a:extLst>
                    <a:ext uri="{FF2B5EF4-FFF2-40B4-BE49-F238E27FC236}">
                      <a16:creationId xmlns:a16="http://schemas.microsoft.com/office/drawing/2014/main" id="{FE73DAD5-47A8-5F1E-2127-033D1CC96B40}"/>
                    </a:ext>
                  </a:extLst>
                </p:cNvPr>
                <p:cNvSpPr/>
                <p:nvPr/>
              </p:nvSpPr>
              <p:spPr>
                <a:xfrm>
                  <a:off x="12088843" y="6469964"/>
                  <a:ext cx="2460" cy="4060"/>
                </a:xfrm>
                <a:custGeom>
                  <a:avLst/>
                  <a:gdLst>
                    <a:gd name="connsiteX0" fmla="*/ 2461 w 2460"/>
                    <a:gd name="connsiteY0" fmla="*/ 3249 h 4060"/>
                    <a:gd name="connsiteX1" fmla="*/ 2461 w 2460"/>
                    <a:gd name="connsiteY1" fmla="*/ 3249 h 4060"/>
                    <a:gd name="connsiteX2" fmla="*/ 2461 w 2460"/>
                    <a:gd name="connsiteY2" fmla="*/ 3249 h 4060"/>
                    <a:gd name="connsiteX3" fmla="*/ 1378 w 2460"/>
                    <a:gd name="connsiteY3" fmla="*/ 1083 h 4060"/>
                    <a:gd name="connsiteX4" fmla="*/ 1378 w 2460"/>
                    <a:gd name="connsiteY4" fmla="*/ 1083 h 4060"/>
                    <a:gd name="connsiteX5" fmla="*/ 295 w 2460"/>
                    <a:gd name="connsiteY5" fmla="*/ 0 h 4060"/>
                    <a:gd name="connsiteX6" fmla="*/ 2461 w 2460"/>
                    <a:gd name="connsiteY6" fmla="*/ 3249 h 4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60" h="4060">
                      <a:moveTo>
                        <a:pt x="2461" y="3249"/>
                      </a:moveTo>
                      <a:cubicBezTo>
                        <a:pt x="2461" y="4331"/>
                        <a:pt x="2461" y="4331"/>
                        <a:pt x="2461" y="3249"/>
                      </a:cubicBezTo>
                      <a:cubicBezTo>
                        <a:pt x="2461" y="3249"/>
                        <a:pt x="2461" y="3249"/>
                        <a:pt x="2461" y="3249"/>
                      </a:cubicBezTo>
                      <a:cubicBezTo>
                        <a:pt x="1378" y="2166"/>
                        <a:pt x="295" y="1083"/>
                        <a:pt x="1378" y="1083"/>
                      </a:cubicBezTo>
                      <a:cubicBezTo>
                        <a:pt x="1378" y="1083"/>
                        <a:pt x="2461" y="2166"/>
                        <a:pt x="1378" y="1083"/>
                      </a:cubicBezTo>
                      <a:lnTo>
                        <a:pt x="295" y="0"/>
                      </a:lnTo>
                      <a:cubicBezTo>
                        <a:pt x="-788" y="1083"/>
                        <a:pt x="1378" y="3249"/>
                        <a:pt x="2461" y="32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68" name="Полилиния: фигура 4367">
                  <a:extLst>
                    <a:ext uri="{FF2B5EF4-FFF2-40B4-BE49-F238E27FC236}">
                      <a16:creationId xmlns:a16="http://schemas.microsoft.com/office/drawing/2014/main" id="{2E0291F9-4CA6-8D51-F2E9-900A154084AA}"/>
                    </a:ext>
                  </a:extLst>
                </p:cNvPr>
                <p:cNvSpPr/>
                <p:nvPr/>
              </p:nvSpPr>
              <p:spPr>
                <a:xfrm>
                  <a:off x="12090822" y="6473212"/>
                  <a:ext cx="481" cy="10828"/>
                </a:xfrm>
                <a:custGeom>
                  <a:avLst/>
                  <a:gdLst>
                    <a:gd name="connsiteX0" fmla="*/ 481 w 481"/>
                    <a:gd name="connsiteY0" fmla="*/ 0 h 10828"/>
                    <a:gd name="connsiteX1" fmla="*/ 481 w 481"/>
                    <a:gd name="connsiteY1" fmla="*/ 0 h 10828"/>
                    <a:gd name="connsiteX2" fmla="*/ 481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481" y="0"/>
                      </a:moveTo>
                      <a:cubicBezTo>
                        <a:pt x="481" y="0"/>
                        <a:pt x="481" y="0"/>
                        <a:pt x="481" y="0"/>
                      </a:cubicBezTo>
                      <a:cubicBezTo>
                        <a:pt x="-602" y="0"/>
                        <a:pt x="481" y="0"/>
                        <a:pt x="481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69" name="Полилиния: фигура 4368">
                  <a:extLst>
                    <a:ext uri="{FF2B5EF4-FFF2-40B4-BE49-F238E27FC236}">
                      <a16:creationId xmlns:a16="http://schemas.microsoft.com/office/drawing/2014/main" id="{B5559745-3E2E-4114-4759-77D6F21E51A5}"/>
                    </a:ext>
                  </a:extLst>
                </p:cNvPr>
                <p:cNvSpPr/>
                <p:nvPr/>
              </p:nvSpPr>
              <p:spPr>
                <a:xfrm>
                  <a:off x="12090221" y="6472130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1083 w 1082"/>
                    <a:gd name="connsiteY1" fmla="*/ 0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1083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70" name="Полилиния: фигура 4369">
                  <a:extLst>
                    <a:ext uri="{FF2B5EF4-FFF2-40B4-BE49-F238E27FC236}">
                      <a16:creationId xmlns:a16="http://schemas.microsoft.com/office/drawing/2014/main" id="{93039D49-D932-9EE7-11AB-EC6597EF24AF}"/>
                    </a:ext>
                  </a:extLst>
                </p:cNvPr>
                <p:cNvSpPr/>
                <p:nvPr/>
              </p:nvSpPr>
              <p:spPr>
                <a:xfrm>
                  <a:off x="12088055" y="6469964"/>
                  <a:ext cx="3248" cy="4331"/>
                </a:xfrm>
                <a:custGeom>
                  <a:avLst/>
                  <a:gdLst>
                    <a:gd name="connsiteX0" fmla="*/ 3248 w 3248"/>
                    <a:gd name="connsiteY0" fmla="*/ 4331 h 4331"/>
                    <a:gd name="connsiteX1" fmla="*/ 2165 w 3248"/>
                    <a:gd name="connsiteY1" fmla="*/ 2166 h 4331"/>
                    <a:gd name="connsiteX2" fmla="*/ 0 w 3248"/>
                    <a:gd name="connsiteY2" fmla="*/ 0 h 4331"/>
                    <a:gd name="connsiteX3" fmla="*/ 0 w 3248"/>
                    <a:gd name="connsiteY3" fmla="*/ 1083 h 4331"/>
                    <a:gd name="connsiteX4" fmla="*/ 3248 w 3248"/>
                    <a:gd name="connsiteY4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48" h="4331">
                      <a:moveTo>
                        <a:pt x="3248" y="4331"/>
                      </a:moveTo>
                      <a:cubicBezTo>
                        <a:pt x="1083" y="2166"/>
                        <a:pt x="3248" y="4331"/>
                        <a:pt x="2165" y="2166"/>
                      </a:cubicBezTo>
                      <a:cubicBezTo>
                        <a:pt x="2165" y="2166"/>
                        <a:pt x="1083" y="1083"/>
                        <a:pt x="0" y="0"/>
                      </a:cubicBezTo>
                      <a:lnTo>
                        <a:pt x="0" y="1083"/>
                      </a:lnTo>
                      <a:cubicBezTo>
                        <a:pt x="0" y="2166"/>
                        <a:pt x="2165" y="3249"/>
                        <a:pt x="3248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71" name="Полилиния: фигура 4370">
                  <a:extLst>
                    <a:ext uri="{FF2B5EF4-FFF2-40B4-BE49-F238E27FC236}">
                      <a16:creationId xmlns:a16="http://schemas.microsoft.com/office/drawing/2014/main" id="{7A28D135-A962-6B67-CD2F-6486D1040D53}"/>
                    </a:ext>
                  </a:extLst>
                </p:cNvPr>
                <p:cNvSpPr/>
                <p:nvPr/>
              </p:nvSpPr>
              <p:spPr>
                <a:xfrm>
                  <a:off x="12085889" y="6468881"/>
                  <a:ext cx="0" cy="481"/>
                </a:xfrm>
                <a:custGeom>
                  <a:avLst/>
                  <a:gdLst>
                    <a:gd name="connsiteX0" fmla="*/ 0 w 0"/>
                    <a:gd name="connsiteY0" fmla="*/ 0 h 481"/>
                    <a:gd name="connsiteX1" fmla="*/ 0 w 0"/>
                    <a:gd name="connsiteY1" fmla="*/ 0 h 481"/>
                    <a:gd name="connsiteX2" fmla="*/ 0 w 0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h="481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72" name="Полилиния: фигура 4371">
                  <a:extLst>
                    <a:ext uri="{FF2B5EF4-FFF2-40B4-BE49-F238E27FC236}">
                      <a16:creationId xmlns:a16="http://schemas.microsoft.com/office/drawing/2014/main" id="{D1E5D795-6958-E6E4-7AEB-7FD9C5904717}"/>
                    </a:ext>
                  </a:extLst>
                </p:cNvPr>
                <p:cNvSpPr/>
                <p:nvPr/>
              </p:nvSpPr>
              <p:spPr>
                <a:xfrm>
                  <a:off x="12084503" y="6467798"/>
                  <a:ext cx="4363" cy="5414"/>
                </a:xfrm>
                <a:custGeom>
                  <a:avLst/>
                  <a:gdLst>
                    <a:gd name="connsiteX0" fmla="*/ 3552 w 4363"/>
                    <a:gd name="connsiteY0" fmla="*/ 5414 h 5414"/>
                    <a:gd name="connsiteX1" fmla="*/ 2469 w 4363"/>
                    <a:gd name="connsiteY1" fmla="*/ 4331 h 5414"/>
                    <a:gd name="connsiteX2" fmla="*/ 1386 w 4363"/>
                    <a:gd name="connsiteY2" fmla="*/ 3248 h 5414"/>
                    <a:gd name="connsiteX3" fmla="*/ 3552 w 4363"/>
                    <a:gd name="connsiteY3" fmla="*/ 5414 h 5414"/>
                    <a:gd name="connsiteX4" fmla="*/ 2469 w 4363"/>
                    <a:gd name="connsiteY4" fmla="*/ 3248 h 5414"/>
                    <a:gd name="connsiteX5" fmla="*/ 3552 w 4363"/>
                    <a:gd name="connsiteY5" fmla="*/ 5414 h 5414"/>
                    <a:gd name="connsiteX6" fmla="*/ 3552 w 4363"/>
                    <a:gd name="connsiteY6" fmla="*/ 3248 h 5414"/>
                    <a:gd name="connsiteX7" fmla="*/ 3552 w 4363"/>
                    <a:gd name="connsiteY7" fmla="*/ 5414 h 5414"/>
                    <a:gd name="connsiteX8" fmla="*/ 2469 w 4363"/>
                    <a:gd name="connsiteY8" fmla="*/ 2166 h 5414"/>
                    <a:gd name="connsiteX9" fmla="*/ 2469 w 4363"/>
                    <a:gd name="connsiteY9" fmla="*/ 2166 h 5414"/>
                    <a:gd name="connsiteX10" fmla="*/ 1386 w 4363"/>
                    <a:gd name="connsiteY10" fmla="*/ 1083 h 5414"/>
                    <a:gd name="connsiteX11" fmla="*/ 303 w 4363"/>
                    <a:gd name="connsiteY11" fmla="*/ 0 h 5414"/>
                    <a:gd name="connsiteX12" fmla="*/ 3552 w 4363"/>
                    <a:gd name="connsiteY12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363" h="5414">
                      <a:moveTo>
                        <a:pt x="3552" y="5414"/>
                      </a:moveTo>
                      <a:cubicBezTo>
                        <a:pt x="3552" y="5414"/>
                        <a:pt x="3552" y="4331"/>
                        <a:pt x="2469" y="4331"/>
                      </a:cubicBezTo>
                      <a:cubicBezTo>
                        <a:pt x="2469" y="3248"/>
                        <a:pt x="1386" y="3248"/>
                        <a:pt x="1386" y="3248"/>
                      </a:cubicBezTo>
                      <a:cubicBezTo>
                        <a:pt x="2469" y="4331"/>
                        <a:pt x="3552" y="4331"/>
                        <a:pt x="3552" y="5414"/>
                      </a:cubicBezTo>
                      <a:cubicBezTo>
                        <a:pt x="3552" y="4331"/>
                        <a:pt x="2469" y="3248"/>
                        <a:pt x="2469" y="3248"/>
                      </a:cubicBezTo>
                      <a:cubicBezTo>
                        <a:pt x="4635" y="5414"/>
                        <a:pt x="2469" y="4331"/>
                        <a:pt x="3552" y="5414"/>
                      </a:cubicBezTo>
                      <a:cubicBezTo>
                        <a:pt x="4635" y="5414"/>
                        <a:pt x="4635" y="5414"/>
                        <a:pt x="3552" y="3248"/>
                      </a:cubicBezTo>
                      <a:lnTo>
                        <a:pt x="3552" y="5414"/>
                      </a:lnTo>
                      <a:lnTo>
                        <a:pt x="2469" y="2166"/>
                      </a:lnTo>
                      <a:cubicBezTo>
                        <a:pt x="1386" y="1083"/>
                        <a:pt x="3552" y="4331"/>
                        <a:pt x="2469" y="2166"/>
                      </a:cubicBezTo>
                      <a:cubicBezTo>
                        <a:pt x="1386" y="1083"/>
                        <a:pt x="1386" y="1083"/>
                        <a:pt x="1386" y="1083"/>
                      </a:cubicBezTo>
                      <a:cubicBezTo>
                        <a:pt x="1386" y="1083"/>
                        <a:pt x="-780" y="0"/>
                        <a:pt x="303" y="0"/>
                      </a:cubicBezTo>
                      <a:cubicBezTo>
                        <a:pt x="303" y="1083"/>
                        <a:pt x="2469" y="4331"/>
                        <a:pt x="3552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73" name="Полилиния: фигура 4372">
                  <a:extLst>
                    <a:ext uri="{FF2B5EF4-FFF2-40B4-BE49-F238E27FC236}">
                      <a16:creationId xmlns:a16="http://schemas.microsoft.com/office/drawing/2014/main" id="{0090D371-30ED-CE3E-C9BE-6C0D3F4EBF10}"/>
                    </a:ext>
                  </a:extLst>
                </p:cNvPr>
                <p:cNvSpPr/>
                <p:nvPr/>
              </p:nvSpPr>
              <p:spPr>
                <a:xfrm>
                  <a:off x="12085889" y="6469964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74" name="Полилиния: фигура 4373">
                  <a:extLst>
                    <a:ext uri="{FF2B5EF4-FFF2-40B4-BE49-F238E27FC236}">
                      <a16:creationId xmlns:a16="http://schemas.microsoft.com/office/drawing/2014/main" id="{E8913CB3-8D09-0D3E-0F98-09F445FBAB31}"/>
                    </a:ext>
                  </a:extLst>
                </p:cNvPr>
                <p:cNvSpPr/>
                <p:nvPr/>
              </p:nvSpPr>
              <p:spPr>
                <a:xfrm>
                  <a:off x="12084806" y="6469964"/>
                  <a:ext cx="3248" cy="4331"/>
                </a:xfrm>
                <a:custGeom>
                  <a:avLst/>
                  <a:gdLst>
                    <a:gd name="connsiteX0" fmla="*/ 3249 w 3248"/>
                    <a:gd name="connsiteY0" fmla="*/ 4331 h 4331"/>
                    <a:gd name="connsiteX1" fmla="*/ 2166 w 3248"/>
                    <a:gd name="connsiteY1" fmla="*/ 3249 h 4331"/>
                    <a:gd name="connsiteX2" fmla="*/ 3249 w 3248"/>
                    <a:gd name="connsiteY2" fmla="*/ 4331 h 4331"/>
                    <a:gd name="connsiteX3" fmla="*/ 2166 w 3248"/>
                    <a:gd name="connsiteY3" fmla="*/ 2166 h 4331"/>
                    <a:gd name="connsiteX4" fmla="*/ 2166 w 3248"/>
                    <a:gd name="connsiteY4" fmla="*/ 3249 h 4331"/>
                    <a:gd name="connsiteX5" fmla="*/ 0 w 3248"/>
                    <a:gd name="connsiteY5" fmla="*/ 0 h 4331"/>
                    <a:gd name="connsiteX6" fmla="*/ 1083 w 3248"/>
                    <a:gd name="connsiteY6" fmla="*/ 1083 h 4331"/>
                    <a:gd name="connsiteX7" fmla="*/ 1083 w 3248"/>
                    <a:gd name="connsiteY7" fmla="*/ 2166 h 4331"/>
                    <a:gd name="connsiteX8" fmla="*/ 2166 w 3248"/>
                    <a:gd name="connsiteY8" fmla="*/ 3249 h 4331"/>
                    <a:gd name="connsiteX9" fmla="*/ 2166 w 3248"/>
                    <a:gd name="connsiteY9" fmla="*/ 4331 h 4331"/>
                    <a:gd name="connsiteX10" fmla="*/ 3249 w 3248"/>
                    <a:gd name="connsiteY10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48" h="4331">
                      <a:moveTo>
                        <a:pt x="3249" y="4331"/>
                      </a:moveTo>
                      <a:lnTo>
                        <a:pt x="2166" y="3249"/>
                      </a:lnTo>
                      <a:cubicBezTo>
                        <a:pt x="2166" y="3249"/>
                        <a:pt x="3249" y="3249"/>
                        <a:pt x="3249" y="4331"/>
                      </a:cubicBezTo>
                      <a:cubicBezTo>
                        <a:pt x="3249" y="3249"/>
                        <a:pt x="2166" y="2166"/>
                        <a:pt x="2166" y="2166"/>
                      </a:cubicBezTo>
                      <a:cubicBezTo>
                        <a:pt x="0" y="0"/>
                        <a:pt x="2166" y="3249"/>
                        <a:pt x="2166" y="3249"/>
                      </a:cubicBezTo>
                      <a:cubicBezTo>
                        <a:pt x="1083" y="2166"/>
                        <a:pt x="1083" y="2166"/>
                        <a:pt x="0" y="0"/>
                      </a:cubicBezTo>
                      <a:cubicBezTo>
                        <a:pt x="0" y="0"/>
                        <a:pt x="0" y="0"/>
                        <a:pt x="1083" y="1083"/>
                      </a:cubicBezTo>
                      <a:cubicBezTo>
                        <a:pt x="-1083" y="-1083"/>
                        <a:pt x="1083" y="1083"/>
                        <a:pt x="1083" y="2166"/>
                      </a:cubicBezTo>
                      <a:cubicBezTo>
                        <a:pt x="1083" y="2166"/>
                        <a:pt x="2166" y="3249"/>
                        <a:pt x="2166" y="3249"/>
                      </a:cubicBezTo>
                      <a:lnTo>
                        <a:pt x="2166" y="4331"/>
                      </a:lnTo>
                      <a:cubicBezTo>
                        <a:pt x="2166" y="4331"/>
                        <a:pt x="3249" y="4331"/>
                        <a:pt x="3249" y="43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75" name="Полилиния: фигура 4374">
                  <a:extLst>
                    <a:ext uri="{FF2B5EF4-FFF2-40B4-BE49-F238E27FC236}">
                      <a16:creationId xmlns:a16="http://schemas.microsoft.com/office/drawing/2014/main" id="{B8FAFA52-3891-1C84-FBC1-11391A3765AC}"/>
                    </a:ext>
                  </a:extLst>
                </p:cNvPr>
                <p:cNvSpPr/>
                <p:nvPr/>
              </p:nvSpPr>
              <p:spPr>
                <a:xfrm>
                  <a:off x="12088055" y="6474295"/>
                  <a:ext cx="481" cy="10828"/>
                </a:xfrm>
                <a:custGeom>
                  <a:avLst/>
                  <a:gdLst>
                    <a:gd name="connsiteX0" fmla="*/ 0 w 481"/>
                    <a:gd name="connsiteY0" fmla="*/ 0 h 10828"/>
                    <a:gd name="connsiteX1" fmla="*/ 0 w 481"/>
                    <a:gd name="connsiteY1" fmla="*/ 0 h 10828"/>
                    <a:gd name="connsiteX2" fmla="*/ 0 w 481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1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083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76" name="Полилиния: фигура 4375">
                  <a:extLst>
                    <a:ext uri="{FF2B5EF4-FFF2-40B4-BE49-F238E27FC236}">
                      <a16:creationId xmlns:a16="http://schemas.microsoft.com/office/drawing/2014/main" id="{B4E461CB-5AE5-96BA-770E-C4149182C75B}"/>
                    </a:ext>
                  </a:extLst>
                </p:cNvPr>
                <p:cNvSpPr/>
                <p:nvPr/>
              </p:nvSpPr>
              <p:spPr>
                <a:xfrm>
                  <a:off x="12084806" y="6471047"/>
                  <a:ext cx="10828" cy="481"/>
                </a:xfrm>
                <a:custGeom>
                  <a:avLst/>
                  <a:gdLst>
                    <a:gd name="connsiteX0" fmla="*/ 0 w 10828"/>
                    <a:gd name="connsiteY0" fmla="*/ 0 h 481"/>
                    <a:gd name="connsiteX1" fmla="*/ 0 w 10828"/>
                    <a:gd name="connsiteY1" fmla="*/ 0 h 481"/>
                    <a:gd name="connsiteX2" fmla="*/ 0 w 1082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481">
                      <a:moveTo>
                        <a:pt x="0" y="0"/>
                      </a:moveTo>
                      <a:cubicBezTo>
                        <a:pt x="0" y="1083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77" name="Полилиния: фигура 4376">
                  <a:extLst>
                    <a:ext uri="{FF2B5EF4-FFF2-40B4-BE49-F238E27FC236}">
                      <a16:creationId xmlns:a16="http://schemas.microsoft.com/office/drawing/2014/main" id="{422DC58B-6523-5E28-D584-4326CFD5D7C5}"/>
                    </a:ext>
                  </a:extLst>
                </p:cNvPr>
                <p:cNvSpPr/>
                <p:nvPr/>
              </p:nvSpPr>
              <p:spPr>
                <a:xfrm>
                  <a:off x="12086972" y="647429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  <a:gd name="connsiteX3" fmla="*/ 0 w 10828"/>
                    <a:gd name="connsiteY3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78" name="Полилиния: фигура 4377">
                  <a:extLst>
                    <a:ext uri="{FF2B5EF4-FFF2-40B4-BE49-F238E27FC236}">
                      <a16:creationId xmlns:a16="http://schemas.microsoft.com/office/drawing/2014/main" id="{25EAAAE1-0BBD-EFA4-EBCE-D8277D32F098}"/>
                    </a:ext>
                  </a:extLst>
                </p:cNvPr>
                <p:cNvSpPr/>
                <p:nvPr/>
              </p:nvSpPr>
              <p:spPr>
                <a:xfrm>
                  <a:off x="12079392" y="6468709"/>
                  <a:ext cx="7883" cy="11000"/>
                </a:xfrm>
                <a:custGeom>
                  <a:avLst/>
                  <a:gdLst>
                    <a:gd name="connsiteX0" fmla="*/ 0 w 7883"/>
                    <a:gd name="connsiteY0" fmla="*/ 4504 h 11000"/>
                    <a:gd name="connsiteX1" fmla="*/ 1083 w 7883"/>
                    <a:gd name="connsiteY1" fmla="*/ 5587 h 11000"/>
                    <a:gd name="connsiteX2" fmla="*/ 1083 w 7883"/>
                    <a:gd name="connsiteY2" fmla="*/ 7752 h 11000"/>
                    <a:gd name="connsiteX3" fmla="*/ 2166 w 7883"/>
                    <a:gd name="connsiteY3" fmla="*/ 11001 h 11000"/>
                    <a:gd name="connsiteX4" fmla="*/ 2166 w 7883"/>
                    <a:gd name="connsiteY4" fmla="*/ 9918 h 11000"/>
                    <a:gd name="connsiteX5" fmla="*/ 2166 w 7883"/>
                    <a:gd name="connsiteY5" fmla="*/ 11001 h 11000"/>
                    <a:gd name="connsiteX6" fmla="*/ 3249 w 7883"/>
                    <a:gd name="connsiteY6" fmla="*/ 9918 h 11000"/>
                    <a:gd name="connsiteX7" fmla="*/ 3249 w 7883"/>
                    <a:gd name="connsiteY7" fmla="*/ 8835 h 11000"/>
                    <a:gd name="connsiteX8" fmla="*/ 6497 w 7883"/>
                    <a:gd name="connsiteY8" fmla="*/ 7752 h 11000"/>
                    <a:gd name="connsiteX9" fmla="*/ 5414 w 7883"/>
                    <a:gd name="connsiteY9" fmla="*/ 5587 h 11000"/>
                    <a:gd name="connsiteX10" fmla="*/ 6497 w 7883"/>
                    <a:gd name="connsiteY10" fmla="*/ 6669 h 11000"/>
                    <a:gd name="connsiteX11" fmla="*/ 6497 w 7883"/>
                    <a:gd name="connsiteY11" fmla="*/ 6669 h 11000"/>
                    <a:gd name="connsiteX12" fmla="*/ 7580 w 7883"/>
                    <a:gd name="connsiteY12" fmla="*/ 6669 h 11000"/>
                    <a:gd name="connsiteX13" fmla="*/ 5414 w 7883"/>
                    <a:gd name="connsiteY13" fmla="*/ 3421 h 11000"/>
                    <a:gd name="connsiteX14" fmla="*/ 7580 w 7883"/>
                    <a:gd name="connsiteY14" fmla="*/ 5587 h 11000"/>
                    <a:gd name="connsiteX15" fmla="*/ 6497 w 7883"/>
                    <a:gd name="connsiteY15" fmla="*/ 3421 h 11000"/>
                    <a:gd name="connsiteX16" fmla="*/ 5414 w 7883"/>
                    <a:gd name="connsiteY16" fmla="*/ 1255 h 11000"/>
                    <a:gd name="connsiteX17" fmla="*/ 5414 w 7883"/>
                    <a:gd name="connsiteY17" fmla="*/ 172 h 11000"/>
                    <a:gd name="connsiteX18" fmla="*/ 5414 w 7883"/>
                    <a:gd name="connsiteY18" fmla="*/ 4504 h 11000"/>
                    <a:gd name="connsiteX19" fmla="*/ 4331 w 7883"/>
                    <a:gd name="connsiteY19" fmla="*/ 3421 h 11000"/>
                    <a:gd name="connsiteX20" fmla="*/ 3249 w 7883"/>
                    <a:gd name="connsiteY20" fmla="*/ 2338 h 11000"/>
                    <a:gd name="connsiteX21" fmla="*/ 4331 w 7883"/>
                    <a:gd name="connsiteY21" fmla="*/ 4504 h 11000"/>
                    <a:gd name="connsiteX22" fmla="*/ 3249 w 7883"/>
                    <a:gd name="connsiteY22" fmla="*/ 3421 h 11000"/>
                    <a:gd name="connsiteX23" fmla="*/ 3249 w 7883"/>
                    <a:gd name="connsiteY23" fmla="*/ 4504 h 11000"/>
                    <a:gd name="connsiteX24" fmla="*/ 2166 w 7883"/>
                    <a:gd name="connsiteY24" fmla="*/ 3421 h 11000"/>
                    <a:gd name="connsiteX25" fmla="*/ 3249 w 7883"/>
                    <a:gd name="connsiteY25" fmla="*/ 6669 h 11000"/>
                    <a:gd name="connsiteX26" fmla="*/ 1083 w 7883"/>
                    <a:gd name="connsiteY26" fmla="*/ 2338 h 11000"/>
                    <a:gd name="connsiteX27" fmla="*/ 2166 w 7883"/>
                    <a:gd name="connsiteY27" fmla="*/ 3421 h 11000"/>
                    <a:gd name="connsiteX28" fmla="*/ 2166 w 7883"/>
                    <a:gd name="connsiteY28" fmla="*/ 4504 h 11000"/>
                    <a:gd name="connsiteX29" fmla="*/ 1083 w 7883"/>
                    <a:gd name="connsiteY29" fmla="*/ 1255 h 11000"/>
                    <a:gd name="connsiteX30" fmla="*/ 1083 w 7883"/>
                    <a:gd name="connsiteY30" fmla="*/ 3421 h 11000"/>
                    <a:gd name="connsiteX31" fmla="*/ 2166 w 7883"/>
                    <a:gd name="connsiteY31" fmla="*/ 4504 h 11000"/>
                    <a:gd name="connsiteX32" fmla="*/ 1083 w 7883"/>
                    <a:gd name="connsiteY32" fmla="*/ 4504 h 11000"/>
                    <a:gd name="connsiteX33" fmla="*/ 0 w 7883"/>
                    <a:gd name="connsiteY33" fmla="*/ 4504 h 11000"/>
                    <a:gd name="connsiteX34" fmla="*/ 0 w 7883"/>
                    <a:gd name="connsiteY34" fmla="*/ 3421 h 11000"/>
                    <a:gd name="connsiteX35" fmla="*/ 1083 w 7883"/>
                    <a:gd name="connsiteY35" fmla="*/ 6669 h 11000"/>
                    <a:gd name="connsiteX36" fmla="*/ 0 w 7883"/>
                    <a:gd name="connsiteY36" fmla="*/ 4504 h 110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7883" h="11000">
                      <a:moveTo>
                        <a:pt x="0" y="4504"/>
                      </a:moveTo>
                      <a:cubicBezTo>
                        <a:pt x="0" y="5587"/>
                        <a:pt x="1083" y="5587"/>
                        <a:pt x="1083" y="5587"/>
                      </a:cubicBezTo>
                      <a:cubicBezTo>
                        <a:pt x="1083" y="6669"/>
                        <a:pt x="1083" y="6669"/>
                        <a:pt x="1083" y="7752"/>
                      </a:cubicBezTo>
                      <a:cubicBezTo>
                        <a:pt x="1083" y="8835"/>
                        <a:pt x="1083" y="8835"/>
                        <a:pt x="2166" y="11001"/>
                      </a:cubicBezTo>
                      <a:cubicBezTo>
                        <a:pt x="2166" y="11001"/>
                        <a:pt x="2166" y="8835"/>
                        <a:pt x="2166" y="9918"/>
                      </a:cubicBezTo>
                      <a:cubicBezTo>
                        <a:pt x="2166" y="9918"/>
                        <a:pt x="2166" y="11001"/>
                        <a:pt x="2166" y="11001"/>
                      </a:cubicBezTo>
                      <a:cubicBezTo>
                        <a:pt x="2166" y="9918"/>
                        <a:pt x="2166" y="8835"/>
                        <a:pt x="3249" y="9918"/>
                      </a:cubicBezTo>
                      <a:cubicBezTo>
                        <a:pt x="3249" y="9918"/>
                        <a:pt x="3249" y="9918"/>
                        <a:pt x="3249" y="8835"/>
                      </a:cubicBezTo>
                      <a:cubicBezTo>
                        <a:pt x="4331" y="8835"/>
                        <a:pt x="4331" y="7752"/>
                        <a:pt x="6497" y="7752"/>
                      </a:cubicBezTo>
                      <a:lnTo>
                        <a:pt x="5414" y="5587"/>
                      </a:lnTo>
                      <a:cubicBezTo>
                        <a:pt x="6497" y="6669"/>
                        <a:pt x="5414" y="5587"/>
                        <a:pt x="6497" y="6669"/>
                      </a:cubicBezTo>
                      <a:cubicBezTo>
                        <a:pt x="6497" y="6669"/>
                        <a:pt x="6497" y="6669"/>
                        <a:pt x="6497" y="6669"/>
                      </a:cubicBezTo>
                      <a:cubicBezTo>
                        <a:pt x="7580" y="8835"/>
                        <a:pt x="6497" y="6669"/>
                        <a:pt x="7580" y="6669"/>
                      </a:cubicBezTo>
                      <a:cubicBezTo>
                        <a:pt x="7580" y="6669"/>
                        <a:pt x="6497" y="4504"/>
                        <a:pt x="5414" y="3421"/>
                      </a:cubicBezTo>
                      <a:cubicBezTo>
                        <a:pt x="6497" y="5587"/>
                        <a:pt x="5414" y="3421"/>
                        <a:pt x="7580" y="5587"/>
                      </a:cubicBezTo>
                      <a:cubicBezTo>
                        <a:pt x="8663" y="6669"/>
                        <a:pt x="6497" y="3421"/>
                        <a:pt x="6497" y="3421"/>
                      </a:cubicBezTo>
                      <a:cubicBezTo>
                        <a:pt x="5414" y="2338"/>
                        <a:pt x="5414" y="2338"/>
                        <a:pt x="5414" y="1255"/>
                      </a:cubicBezTo>
                      <a:cubicBezTo>
                        <a:pt x="4331" y="172"/>
                        <a:pt x="5414" y="1255"/>
                        <a:pt x="5414" y="172"/>
                      </a:cubicBezTo>
                      <a:cubicBezTo>
                        <a:pt x="4331" y="-910"/>
                        <a:pt x="6497" y="3421"/>
                        <a:pt x="5414" y="4504"/>
                      </a:cubicBezTo>
                      <a:lnTo>
                        <a:pt x="4331" y="3421"/>
                      </a:lnTo>
                      <a:cubicBezTo>
                        <a:pt x="4331" y="4504"/>
                        <a:pt x="4331" y="4504"/>
                        <a:pt x="3249" y="2338"/>
                      </a:cubicBezTo>
                      <a:cubicBezTo>
                        <a:pt x="4331" y="3421"/>
                        <a:pt x="2166" y="1255"/>
                        <a:pt x="4331" y="4504"/>
                      </a:cubicBezTo>
                      <a:cubicBezTo>
                        <a:pt x="4331" y="3421"/>
                        <a:pt x="4331" y="3421"/>
                        <a:pt x="3249" y="3421"/>
                      </a:cubicBezTo>
                      <a:lnTo>
                        <a:pt x="3249" y="4504"/>
                      </a:lnTo>
                      <a:cubicBezTo>
                        <a:pt x="3249" y="4504"/>
                        <a:pt x="2166" y="3421"/>
                        <a:pt x="2166" y="3421"/>
                      </a:cubicBezTo>
                      <a:cubicBezTo>
                        <a:pt x="3249" y="4504"/>
                        <a:pt x="3249" y="5587"/>
                        <a:pt x="3249" y="6669"/>
                      </a:cubicBezTo>
                      <a:cubicBezTo>
                        <a:pt x="2166" y="5587"/>
                        <a:pt x="1083" y="3421"/>
                        <a:pt x="1083" y="2338"/>
                      </a:cubicBezTo>
                      <a:cubicBezTo>
                        <a:pt x="1083" y="2338"/>
                        <a:pt x="1083" y="3421"/>
                        <a:pt x="2166" y="3421"/>
                      </a:cubicBezTo>
                      <a:cubicBezTo>
                        <a:pt x="2166" y="3421"/>
                        <a:pt x="2166" y="4504"/>
                        <a:pt x="2166" y="4504"/>
                      </a:cubicBezTo>
                      <a:cubicBezTo>
                        <a:pt x="2166" y="4504"/>
                        <a:pt x="1083" y="2338"/>
                        <a:pt x="1083" y="1255"/>
                      </a:cubicBezTo>
                      <a:cubicBezTo>
                        <a:pt x="1083" y="1255"/>
                        <a:pt x="2166" y="4504"/>
                        <a:pt x="1083" y="3421"/>
                      </a:cubicBezTo>
                      <a:lnTo>
                        <a:pt x="2166" y="4504"/>
                      </a:lnTo>
                      <a:cubicBezTo>
                        <a:pt x="2166" y="4504"/>
                        <a:pt x="1083" y="3421"/>
                        <a:pt x="1083" y="4504"/>
                      </a:cubicBezTo>
                      <a:cubicBezTo>
                        <a:pt x="0" y="5587"/>
                        <a:pt x="1083" y="5587"/>
                        <a:pt x="0" y="4504"/>
                      </a:cubicBezTo>
                      <a:cubicBezTo>
                        <a:pt x="1083" y="4504"/>
                        <a:pt x="1083" y="3421"/>
                        <a:pt x="0" y="3421"/>
                      </a:cubicBezTo>
                      <a:cubicBezTo>
                        <a:pt x="0" y="4504"/>
                        <a:pt x="1083" y="5587"/>
                        <a:pt x="1083" y="6669"/>
                      </a:cubicBezTo>
                      <a:cubicBezTo>
                        <a:pt x="0" y="4504"/>
                        <a:pt x="0" y="4504"/>
                        <a:pt x="0" y="45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79" name="Полилиния: фигура 4378">
                  <a:extLst>
                    <a:ext uri="{FF2B5EF4-FFF2-40B4-BE49-F238E27FC236}">
                      <a16:creationId xmlns:a16="http://schemas.microsoft.com/office/drawing/2014/main" id="{ABF7D225-316E-F7AD-ABCA-31543DECB2C1}"/>
                    </a:ext>
                  </a:extLst>
                </p:cNvPr>
                <p:cNvSpPr/>
                <p:nvPr/>
              </p:nvSpPr>
              <p:spPr>
                <a:xfrm>
                  <a:off x="12079392" y="6471317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812"/>
                        <a:pt x="0" y="812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80" name="Полилиния: фигура 4379">
                  <a:extLst>
                    <a:ext uri="{FF2B5EF4-FFF2-40B4-BE49-F238E27FC236}">
                      <a16:creationId xmlns:a16="http://schemas.microsoft.com/office/drawing/2014/main" id="{E717D058-80DF-6D6D-970C-C833A1BC8B0E}"/>
                    </a:ext>
                  </a:extLst>
                </p:cNvPr>
                <p:cNvSpPr/>
                <p:nvPr/>
              </p:nvSpPr>
              <p:spPr>
                <a:xfrm>
                  <a:off x="12079392" y="6473212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81" name="Полилиния: фигура 4380">
                  <a:extLst>
                    <a:ext uri="{FF2B5EF4-FFF2-40B4-BE49-F238E27FC236}">
                      <a16:creationId xmlns:a16="http://schemas.microsoft.com/office/drawing/2014/main" id="{CEEF994B-3D80-ADB9-5A6C-5BD5AC0191FA}"/>
                    </a:ext>
                  </a:extLst>
                </p:cNvPr>
                <p:cNvSpPr/>
                <p:nvPr/>
              </p:nvSpPr>
              <p:spPr>
                <a:xfrm>
                  <a:off x="12082641" y="6477814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82" name="Полилиния: фигура 4381">
                  <a:extLst>
                    <a:ext uri="{FF2B5EF4-FFF2-40B4-BE49-F238E27FC236}">
                      <a16:creationId xmlns:a16="http://schemas.microsoft.com/office/drawing/2014/main" id="{3C59C65C-C7D9-44DE-8E5A-493186D938ED}"/>
                    </a:ext>
                  </a:extLst>
                </p:cNvPr>
                <p:cNvSpPr/>
                <p:nvPr/>
              </p:nvSpPr>
              <p:spPr>
                <a:xfrm>
                  <a:off x="12080475" y="6471047"/>
                  <a:ext cx="1082" cy="1082"/>
                </a:xfrm>
                <a:custGeom>
                  <a:avLst/>
                  <a:gdLst>
                    <a:gd name="connsiteX0" fmla="*/ 0 w 1082"/>
                    <a:gd name="connsiteY0" fmla="*/ 0 h 1082"/>
                    <a:gd name="connsiteX1" fmla="*/ 1083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0" y="0"/>
                      </a:moveTo>
                      <a:cubicBezTo>
                        <a:pt x="0" y="0"/>
                        <a:pt x="1083" y="1083"/>
                        <a:pt x="1083" y="1083"/>
                      </a:cubicBezTo>
                      <a:cubicBezTo>
                        <a:pt x="0" y="1083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83" name="Полилиния: фигура 4382">
                  <a:extLst>
                    <a:ext uri="{FF2B5EF4-FFF2-40B4-BE49-F238E27FC236}">
                      <a16:creationId xmlns:a16="http://schemas.microsoft.com/office/drawing/2014/main" id="{2E5C263E-A80E-B2AD-7E4E-1BD21A70B6DB}"/>
                    </a:ext>
                  </a:extLst>
                </p:cNvPr>
                <p:cNvSpPr/>
                <p:nvPr/>
              </p:nvSpPr>
              <p:spPr>
                <a:xfrm>
                  <a:off x="12081829" y="6471047"/>
                  <a:ext cx="812" cy="1082"/>
                </a:xfrm>
                <a:custGeom>
                  <a:avLst/>
                  <a:gdLst>
                    <a:gd name="connsiteX0" fmla="*/ 812 w 812"/>
                    <a:gd name="connsiteY0" fmla="*/ 1083 h 1082"/>
                    <a:gd name="connsiteX1" fmla="*/ 812 w 812"/>
                    <a:gd name="connsiteY1" fmla="*/ 0 h 1082"/>
                    <a:gd name="connsiteX2" fmla="*/ 812 w 81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082">
                      <a:moveTo>
                        <a:pt x="812" y="1083"/>
                      </a:moveTo>
                      <a:cubicBezTo>
                        <a:pt x="812" y="1083"/>
                        <a:pt x="812" y="0"/>
                        <a:pt x="812" y="0"/>
                      </a:cubicBezTo>
                      <a:cubicBezTo>
                        <a:pt x="-271" y="0"/>
                        <a:pt x="-271" y="0"/>
                        <a:pt x="812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84" name="Полилиния: фигура 4383">
                  <a:extLst>
                    <a:ext uri="{FF2B5EF4-FFF2-40B4-BE49-F238E27FC236}">
                      <a16:creationId xmlns:a16="http://schemas.microsoft.com/office/drawing/2014/main" id="{5A1D3DEF-160A-7162-6690-83AB3B2E03A0}"/>
                    </a:ext>
                  </a:extLst>
                </p:cNvPr>
                <p:cNvSpPr/>
                <p:nvPr/>
              </p:nvSpPr>
              <p:spPr>
                <a:xfrm>
                  <a:off x="12079392" y="6472130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85" name="Полилиния: фигура 4384">
                  <a:extLst>
                    <a:ext uri="{FF2B5EF4-FFF2-40B4-BE49-F238E27FC236}">
                      <a16:creationId xmlns:a16="http://schemas.microsoft.com/office/drawing/2014/main" id="{795CBDE7-AB9E-EC49-B140-987C030092AE}"/>
                    </a:ext>
                  </a:extLst>
                </p:cNvPr>
                <p:cNvSpPr/>
                <p:nvPr/>
              </p:nvSpPr>
              <p:spPr>
                <a:xfrm>
                  <a:off x="12075061" y="6473689"/>
                  <a:ext cx="4331" cy="8353"/>
                </a:xfrm>
                <a:custGeom>
                  <a:avLst/>
                  <a:gdLst>
                    <a:gd name="connsiteX0" fmla="*/ 2166 w 4331"/>
                    <a:gd name="connsiteY0" fmla="*/ 7104 h 8353"/>
                    <a:gd name="connsiteX1" fmla="*/ 2166 w 4331"/>
                    <a:gd name="connsiteY1" fmla="*/ 7104 h 8353"/>
                    <a:gd name="connsiteX2" fmla="*/ 2166 w 4331"/>
                    <a:gd name="connsiteY2" fmla="*/ 3855 h 8353"/>
                    <a:gd name="connsiteX3" fmla="*/ 3248 w 4331"/>
                    <a:gd name="connsiteY3" fmla="*/ 8186 h 8353"/>
                    <a:gd name="connsiteX4" fmla="*/ 4331 w 4331"/>
                    <a:gd name="connsiteY4" fmla="*/ 4938 h 8353"/>
                    <a:gd name="connsiteX5" fmla="*/ 4331 w 4331"/>
                    <a:gd name="connsiteY5" fmla="*/ 6021 h 8353"/>
                    <a:gd name="connsiteX6" fmla="*/ 3248 w 4331"/>
                    <a:gd name="connsiteY6" fmla="*/ 1689 h 8353"/>
                    <a:gd name="connsiteX7" fmla="*/ 4331 w 4331"/>
                    <a:gd name="connsiteY7" fmla="*/ 6021 h 8353"/>
                    <a:gd name="connsiteX8" fmla="*/ 4331 w 4331"/>
                    <a:gd name="connsiteY8" fmla="*/ 6021 h 8353"/>
                    <a:gd name="connsiteX9" fmla="*/ 4331 w 4331"/>
                    <a:gd name="connsiteY9" fmla="*/ 4938 h 8353"/>
                    <a:gd name="connsiteX10" fmla="*/ 3248 w 4331"/>
                    <a:gd name="connsiteY10" fmla="*/ 2772 h 8353"/>
                    <a:gd name="connsiteX11" fmla="*/ 2166 w 4331"/>
                    <a:gd name="connsiteY11" fmla="*/ 606 h 8353"/>
                    <a:gd name="connsiteX12" fmla="*/ 2166 w 4331"/>
                    <a:gd name="connsiteY12" fmla="*/ 2772 h 8353"/>
                    <a:gd name="connsiteX13" fmla="*/ 2166 w 4331"/>
                    <a:gd name="connsiteY13" fmla="*/ 606 h 8353"/>
                    <a:gd name="connsiteX14" fmla="*/ 2166 w 4331"/>
                    <a:gd name="connsiteY14" fmla="*/ 1689 h 8353"/>
                    <a:gd name="connsiteX15" fmla="*/ 2166 w 4331"/>
                    <a:gd name="connsiteY15" fmla="*/ 606 h 8353"/>
                    <a:gd name="connsiteX16" fmla="*/ 2166 w 4331"/>
                    <a:gd name="connsiteY16" fmla="*/ 1689 h 8353"/>
                    <a:gd name="connsiteX17" fmla="*/ 2166 w 4331"/>
                    <a:gd name="connsiteY17" fmla="*/ 1689 h 8353"/>
                    <a:gd name="connsiteX18" fmla="*/ 2166 w 4331"/>
                    <a:gd name="connsiteY18" fmla="*/ 3855 h 8353"/>
                    <a:gd name="connsiteX19" fmla="*/ 1083 w 4331"/>
                    <a:gd name="connsiteY19" fmla="*/ 1689 h 8353"/>
                    <a:gd name="connsiteX20" fmla="*/ 1083 w 4331"/>
                    <a:gd name="connsiteY20" fmla="*/ 2772 h 8353"/>
                    <a:gd name="connsiteX21" fmla="*/ 0 w 4331"/>
                    <a:gd name="connsiteY21" fmla="*/ 606 h 8353"/>
                    <a:gd name="connsiteX22" fmla="*/ 0 w 4331"/>
                    <a:gd name="connsiteY22" fmla="*/ 1689 h 8353"/>
                    <a:gd name="connsiteX23" fmla="*/ 0 w 4331"/>
                    <a:gd name="connsiteY23" fmla="*/ 606 h 8353"/>
                    <a:gd name="connsiteX24" fmla="*/ 1083 w 4331"/>
                    <a:gd name="connsiteY24" fmla="*/ 4938 h 8353"/>
                    <a:gd name="connsiteX25" fmla="*/ 0 w 4331"/>
                    <a:gd name="connsiteY25" fmla="*/ 1689 h 8353"/>
                    <a:gd name="connsiteX26" fmla="*/ 0 w 4331"/>
                    <a:gd name="connsiteY26" fmla="*/ 2772 h 8353"/>
                    <a:gd name="connsiteX27" fmla="*/ 0 w 4331"/>
                    <a:gd name="connsiteY27" fmla="*/ 1689 h 8353"/>
                    <a:gd name="connsiteX28" fmla="*/ 0 w 4331"/>
                    <a:gd name="connsiteY28" fmla="*/ 2772 h 8353"/>
                    <a:gd name="connsiteX29" fmla="*/ 0 w 4331"/>
                    <a:gd name="connsiteY29" fmla="*/ 2772 h 8353"/>
                    <a:gd name="connsiteX30" fmla="*/ 0 w 4331"/>
                    <a:gd name="connsiteY30" fmla="*/ 3855 h 8353"/>
                    <a:gd name="connsiteX31" fmla="*/ 0 w 4331"/>
                    <a:gd name="connsiteY31" fmla="*/ 2772 h 8353"/>
                    <a:gd name="connsiteX32" fmla="*/ 2166 w 4331"/>
                    <a:gd name="connsiteY32" fmla="*/ 7104 h 8353"/>
                    <a:gd name="connsiteX33" fmla="*/ 2166 w 4331"/>
                    <a:gd name="connsiteY33" fmla="*/ 4938 h 8353"/>
                    <a:gd name="connsiteX34" fmla="*/ 2166 w 4331"/>
                    <a:gd name="connsiteY34" fmla="*/ 7104 h 8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4331" h="8353">
                      <a:moveTo>
                        <a:pt x="2166" y="7104"/>
                      </a:moveTo>
                      <a:cubicBezTo>
                        <a:pt x="2166" y="9269"/>
                        <a:pt x="3248" y="8186"/>
                        <a:pt x="2166" y="7104"/>
                      </a:cubicBezTo>
                      <a:cubicBezTo>
                        <a:pt x="3248" y="7104"/>
                        <a:pt x="2166" y="3855"/>
                        <a:pt x="2166" y="3855"/>
                      </a:cubicBezTo>
                      <a:lnTo>
                        <a:pt x="3248" y="8186"/>
                      </a:lnTo>
                      <a:cubicBezTo>
                        <a:pt x="3248" y="8186"/>
                        <a:pt x="4331" y="8186"/>
                        <a:pt x="4331" y="4938"/>
                      </a:cubicBezTo>
                      <a:cubicBezTo>
                        <a:pt x="4331" y="4938"/>
                        <a:pt x="4331" y="6021"/>
                        <a:pt x="4331" y="6021"/>
                      </a:cubicBezTo>
                      <a:cubicBezTo>
                        <a:pt x="4331" y="6021"/>
                        <a:pt x="3248" y="606"/>
                        <a:pt x="3248" y="1689"/>
                      </a:cubicBezTo>
                      <a:cubicBezTo>
                        <a:pt x="3248" y="3855"/>
                        <a:pt x="4331" y="3855"/>
                        <a:pt x="4331" y="6021"/>
                      </a:cubicBezTo>
                      <a:lnTo>
                        <a:pt x="4331" y="6021"/>
                      </a:lnTo>
                      <a:cubicBezTo>
                        <a:pt x="4331" y="6021"/>
                        <a:pt x="4331" y="3855"/>
                        <a:pt x="4331" y="4938"/>
                      </a:cubicBezTo>
                      <a:cubicBezTo>
                        <a:pt x="4331" y="3855"/>
                        <a:pt x="3248" y="2772"/>
                        <a:pt x="3248" y="2772"/>
                      </a:cubicBezTo>
                      <a:cubicBezTo>
                        <a:pt x="3248" y="2772"/>
                        <a:pt x="3248" y="1689"/>
                        <a:pt x="2166" y="606"/>
                      </a:cubicBezTo>
                      <a:cubicBezTo>
                        <a:pt x="2166" y="1689"/>
                        <a:pt x="2166" y="606"/>
                        <a:pt x="2166" y="2772"/>
                      </a:cubicBezTo>
                      <a:cubicBezTo>
                        <a:pt x="2166" y="1689"/>
                        <a:pt x="2166" y="2772"/>
                        <a:pt x="2166" y="606"/>
                      </a:cubicBezTo>
                      <a:lnTo>
                        <a:pt x="2166" y="1689"/>
                      </a:lnTo>
                      <a:cubicBezTo>
                        <a:pt x="2166" y="1689"/>
                        <a:pt x="2166" y="606"/>
                        <a:pt x="2166" y="606"/>
                      </a:cubicBezTo>
                      <a:cubicBezTo>
                        <a:pt x="2166" y="1689"/>
                        <a:pt x="2166" y="1689"/>
                        <a:pt x="2166" y="1689"/>
                      </a:cubicBezTo>
                      <a:lnTo>
                        <a:pt x="2166" y="1689"/>
                      </a:lnTo>
                      <a:cubicBezTo>
                        <a:pt x="2166" y="1689"/>
                        <a:pt x="2166" y="1689"/>
                        <a:pt x="2166" y="3855"/>
                      </a:cubicBezTo>
                      <a:lnTo>
                        <a:pt x="1083" y="1689"/>
                      </a:lnTo>
                      <a:lnTo>
                        <a:pt x="1083" y="2772"/>
                      </a:lnTo>
                      <a:cubicBezTo>
                        <a:pt x="1083" y="2772"/>
                        <a:pt x="0" y="-1559"/>
                        <a:pt x="0" y="606"/>
                      </a:cubicBezTo>
                      <a:cubicBezTo>
                        <a:pt x="0" y="606"/>
                        <a:pt x="0" y="1689"/>
                        <a:pt x="0" y="1689"/>
                      </a:cubicBezTo>
                      <a:cubicBezTo>
                        <a:pt x="0" y="2772"/>
                        <a:pt x="0" y="606"/>
                        <a:pt x="0" y="606"/>
                      </a:cubicBezTo>
                      <a:cubicBezTo>
                        <a:pt x="0" y="1689"/>
                        <a:pt x="1083" y="3855"/>
                        <a:pt x="1083" y="4938"/>
                      </a:cubicBezTo>
                      <a:cubicBezTo>
                        <a:pt x="0" y="2772"/>
                        <a:pt x="1083" y="4938"/>
                        <a:pt x="0" y="1689"/>
                      </a:cubicBezTo>
                      <a:cubicBezTo>
                        <a:pt x="0" y="1689"/>
                        <a:pt x="0" y="2772"/>
                        <a:pt x="0" y="2772"/>
                      </a:cubicBezTo>
                      <a:lnTo>
                        <a:pt x="0" y="1689"/>
                      </a:lnTo>
                      <a:cubicBezTo>
                        <a:pt x="0" y="3855"/>
                        <a:pt x="0" y="606"/>
                        <a:pt x="0" y="2772"/>
                      </a:cubicBezTo>
                      <a:lnTo>
                        <a:pt x="0" y="2772"/>
                      </a:lnTo>
                      <a:cubicBezTo>
                        <a:pt x="0" y="3855"/>
                        <a:pt x="0" y="3855"/>
                        <a:pt x="0" y="3855"/>
                      </a:cubicBezTo>
                      <a:cubicBezTo>
                        <a:pt x="0" y="3855"/>
                        <a:pt x="0" y="3855"/>
                        <a:pt x="0" y="2772"/>
                      </a:cubicBezTo>
                      <a:cubicBezTo>
                        <a:pt x="2166" y="6021"/>
                        <a:pt x="1083" y="6021"/>
                        <a:pt x="2166" y="7104"/>
                      </a:cubicBezTo>
                      <a:cubicBezTo>
                        <a:pt x="2166" y="7104"/>
                        <a:pt x="2166" y="4938"/>
                        <a:pt x="2166" y="4938"/>
                      </a:cubicBezTo>
                      <a:cubicBezTo>
                        <a:pt x="2166" y="6021"/>
                        <a:pt x="2166" y="7104"/>
                        <a:pt x="2166" y="71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86" name="Полилиния: фигура 4385">
                  <a:extLst>
                    <a:ext uri="{FF2B5EF4-FFF2-40B4-BE49-F238E27FC236}">
                      <a16:creationId xmlns:a16="http://schemas.microsoft.com/office/drawing/2014/main" id="{A16F0837-DC3E-2908-3B42-89BF490EA907}"/>
                    </a:ext>
                  </a:extLst>
                </p:cNvPr>
                <p:cNvSpPr/>
                <p:nvPr/>
              </p:nvSpPr>
              <p:spPr>
                <a:xfrm>
                  <a:off x="12078309" y="6474295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87" name="Полилиния: фигура 4386">
                  <a:extLst>
                    <a:ext uri="{FF2B5EF4-FFF2-40B4-BE49-F238E27FC236}">
                      <a16:creationId xmlns:a16="http://schemas.microsoft.com/office/drawing/2014/main" id="{0F159627-7D66-6859-B385-E50769CED5A8}"/>
                    </a:ext>
                  </a:extLst>
                </p:cNvPr>
                <p:cNvSpPr/>
                <p:nvPr/>
              </p:nvSpPr>
              <p:spPr>
                <a:xfrm>
                  <a:off x="12072414" y="6474753"/>
                  <a:ext cx="2646" cy="9769"/>
                </a:xfrm>
                <a:custGeom>
                  <a:avLst/>
                  <a:gdLst>
                    <a:gd name="connsiteX0" fmla="*/ 2647 w 2646"/>
                    <a:gd name="connsiteY0" fmla="*/ 3874 h 9769"/>
                    <a:gd name="connsiteX1" fmla="*/ 1564 w 2646"/>
                    <a:gd name="connsiteY1" fmla="*/ 1708 h 9769"/>
                    <a:gd name="connsiteX2" fmla="*/ 2647 w 2646"/>
                    <a:gd name="connsiteY2" fmla="*/ 6039 h 9769"/>
                    <a:gd name="connsiteX3" fmla="*/ 2647 w 2646"/>
                    <a:gd name="connsiteY3" fmla="*/ 7122 h 9769"/>
                    <a:gd name="connsiteX4" fmla="*/ 2647 w 2646"/>
                    <a:gd name="connsiteY4" fmla="*/ 3874 h 9769"/>
                    <a:gd name="connsiteX5" fmla="*/ 1564 w 2646"/>
                    <a:gd name="connsiteY5" fmla="*/ 2791 h 9769"/>
                    <a:gd name="connsiteX6" fmla="*/ 2647 w 2646"/>
                    <a:gd name="connsiteY6" fmla="*/ 3874 h 9769"/>
                    <a:gd name="connsiteX7" fmla="*/ 1564 w 2646"/>
                    <a:gd name="connsiteY7" fmla="*/ 6039 h 9769"/>
                    <a:gd name="connsiteX8" fmla="*/ 1564 w 2646"/>
                    <a:gd name="connsiteY8" fmla="*/ 4956 h 9769"/>
                    <a:gd name="connsiteX9" fmla="*/ 481 w 2646"/>
                    <a:gd name="connsiteY9" fmla="*/ 2791 h 9769"/>
                    <a:gd name="connsiteX10" fmla="*/ 481 w 2646"/>
                    <a:gd name="connsiteY10" fmla="*/ 9288 h 9769"/>
                    <a:gd name="connsiteX11" fmla="*/ 481 w 2646"/>
                    <a:gd name="connsiteY11" fmla="*/ 9288 h 9769"/>
                    <a:gd name="connsiteX12" fmla="*/ 481 w 2646"/>
                    <a:gd name="connsiteY12" fmla="*/ 6039 h 9769"/>
                    <a:gd name="connsiteX13" fmla="*/ 481 w 2646"/>
                    <a:gd name="connsiteY13" fmla="*/ 7122 h 9769"/>
                    <a:gd name="connsiteX14" fmla="*/ 481 w 2646"/>
                    <a:gd name="connsiteY14" fmla="*/ 9288 h 9769"/>
                    <a:gd name="connsiteX15" fmla="*/ 2647 w 2646"/>
                    <a:gd name="connsiteY15" fmla="*/ 9288 h 9769"/>
                    <a:gd name="connsiteX16" fmla="*/ 2647 w 2646"/>
                    <a:gd name="connsiteY16" fmla="*/ 9288 h 9769"/>
                    <a:gd name="connsiteX17" fmla="*/ 2647 w 2646"/>
                    <a:gd name="connsiteY17" fmla="*/ 7122 h 9769"/>
                    <a:gd name="connsiteX18" fmla="*/ 2647 w 2646"/>
                    <a:gd name="connsiteY18" fmla="*/ 3874 h 9769"/>
                    <a:gd name="connsiteX19" fmla="*/ 2647 w 2646"/>
                    <a:gd name="connsiteY19" fmla="*/ 3874 h 9769"/>
                    <a:gd name="connsiteX20" fmla="*/ 2647 w 2646"/>
                    <a:gd name="connsiteY20" fmla="*/ 1708 h 9769"/>
                    <a:gd name="connsiteX21" fmla="*/ 2647 w 2646"/>
                    <a:gd name="connsiteY21" fmla="*/ 625 h 9769"/>
                    <a:gd name="connsiteX22" fmla="*/ 1564 w 2646"/>
                    <a:gd name="connsiteY22" fmla="*/ 625 h 9769"/>
                    <a:gd name="connsiteX23" fmla="*/ 2647 w 2646"/>
                    <a:gd name="connsiteY23" fmla="*/ 3874 h 9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2646" h="9769">
                      <a:moveTo>
                        <a:pt x="2647" y="3874"/>
                      </a:moveTo>
                      <a:cubicBezTo>
                        <a:pt x="2647" y="3874"/>
                        <a:pt x="2647" y="2791"/>
                        <a:pt x="1564" y="1708"/>
                      </a:cubicBezTo>
                      <a:cubicBezTo>
                        <a:pt x="1564" y="2791"/>
                        <a:pt x="2647" y="3874"/>
                        <a:pt x="2647" y="6039"/>
                      </a:cubicBezTo>
                      <a:cubicBezTo>
                        <a:pt x="2647" y="4956"/>
                        <a:pt x="2647" y="7122"/>
                        <a:pt x="2647" y="7122"/>
                      </a:cubicBezTo>
                      <a:cubicBezTo>
                        <a:pt x="2647" y="4956"/>
                        <a:pt x="2647" y="2791"/>
                        <a:pt x="2647" y="3874"/>
                      </a:cubicBezTo>
                      <a:cubicBezTo>
                        <a:pt x="1564" y="3874"/>
                        <a:pt x="1564" y="2791"/>
                        <a:pt x="1564" y="2791"/>
                      </a:cubicBezTo>
                      <a:cubicBezTo>
                        <a:pt x="2647" y="3874"/>
                        <a:pt x="1564" y="2791"/>
                        <a:pt x="2647" y="3874"/>
                      </a:cubicBezTo>
                      <a:cubicBezTo>
                        <a:pt x="2647" y="6039"/>
                        <a:pt x="2647" y="7122"/>
                        <a:pt x="1564" y="6039"/>
                      </a:cubicBezTo>
                      <a:cubicBezTo>
                        <a:pt x="1564" y="4956"/>
                        <a:pt x="1564" y="4956"/>
                        <a:pt x="1564" y="4956"/>
                      </a:cubicBezTo>
                      <a:cubicBezTo>
                        <a:pt x="1564" y="2791"/>
                        <a:pt x="1564" y="3874"/>
                        <a:pt x="481" y="2791"/>
                      </a:cubicBezTo>
                      <a:cubicBezTo>
                        <a:pt x="481" y="4956"/>
                        <a:pt x="-601" y="4956"/>
                        <a:pt x="481" y="9288"/>
                      </a:cubicBezTo>
                      <a:cubicBezTo>
                        <a:pt x="481" y="10371"/>
                        <a:pt x="481" y="9288"/>
                        <a:pt x="481" y="9288"/>
                      </a:cubicBezTo>
                      <a:cubicBezTo>
                        <a:pt x="481" y="8205"/>
                        <a:pt x="481" y="7122"/>
                        <a:pt x="481" y="6039"/>
                      </a:cubicBezTo>
                      <a:cubicBezTo>
                        <a:pt x="481" y="7122"/>
                        <a:pt x="481" y="4956"/>
                        <a:pt x="481" y="7122"/>
                      </a:cubicBezTo>
                      <a:lnTo>
                        <a:pt x="481" y="9288"/>
                      </a:lnTo>
                      <a:cubicBezTo>
                        <a:pt x="1564" y="10371"/>
                        <a:pt x="1564" y="9288"/>
                        <a:pt x="2647" y="9288"/>
                      </a:cubicBezTo>
                      <a:lnTo>
                        <a:pt x="2647" y="9288"/>
                      </a:lnTo>
                      <a:cubicBezTo>
                        <a:pt x="2647" y="8205"/>
                        <a:pt x="2647" y="8205"/>
                        <a:pt x="2647" y="7122"/>
                      </a:cubicBezTo>
                      <a:lnTo>
                        <a:pt x="2647" y="3874"/>
                      </a:lnTo>
                      <a:cubicBezTo>
                        <a:pt x="2647" y="2791"/>
                        <a:pt x="2647" y="2791"/>
                        <a:pt x="2647" y="3874"/>
                      </a:cubicBezTo>
                      <a:cubicBezTo>
                        <a:pt x="2647" y="2791"/>
                        <a:pt x="2647" y="2791"/>
                        <a:pt x="2647" y="1708"/>
                      </a:cubicBezTo>
                      <a:cubicBezTo>
                        <a:pt x="2647" y="625"/>
                        <a:pt x="2647" y="1708"/>
                        <a:pt x="2647" y="625"/>
                      </a:cubicBezTo>
                      <a:cubicBezTo>
                        <a:pt x="1564" y="-1540"/>
                        <a:pt x="2647" y="2791"/>
                        <a:pt x="1564" y="625"/>
                      </a:cubicBezTo>
                      <a:lnTo>
                        <a:pt x="2647" y="38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88" name="Полилиния: фигура 4387">
                  <a:extLst>
                    <a:ext uri="{FF2B5EF4-FFF2-40B4-BE49-F238E27FC236}">
                      <a16:creationId xmlns:a16="http://schemas.microsoft.com/office/drawing/2014/main" id="{CC772D76-171C-7917-3865-42D589E0A22C}"/>
                    </a:ext>
                  </a:extLst>
                </p:cNvPr>
                <p:cNvSpPr/>
                <p:nvPr/>
              </p:nvSpPr>
              <p:spPr>
                <a:xfrm>
                  <a:off x="12076144" y="6476461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89" name="Полилиния: фигура 4388">
                  <a:extLst>
                    <a:ext uri="{FF2B5EF4-FFF2-40B4-BE49-F238E27FC236}">
                      <a16:creationId xmlns:a16="http://schemas.microsoft.com/office/drawing/2014/main" id="{4B0D8D6A-5251-010E-F9A4-32B335D0590A}"/>
                    </a:ext>
                  </a:extLst>
                </p:cNvPr>
                <p:cNvSpPr/>
                <p:nvPr/>
              </p:nvSpPr>
              <p:spPr>
                <a:xfrm>
                  <a:off x="12076414" y="6481427"/>
                  <a:ext cx="812" cy="1531"/>
                </a:xfrm>
                <a:custGeom>
                  <a:avLst/>
                  <a:gdLst>
                    <a:gd name="connsiteX0" fmla="*/ 812 w 812"/>
                    <a:gd name="connsiteY0" fmla="*/ 1531 h 1531"/>
                    <a:gd name="connsiteX1" fmla="*/ 812 w 812"/>
                    <a:gd name="connsiteY1" fmla="*/ 448 h 1531"/>
                    <a:gd name="connsiteX2" fmla="*/ 812 w 812"/>
                    <a:gd name="connsiteY2" fmla="*/ 1531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2" h="1531">
                      <a:moveTo>
                        <a:pt x="812" y="1531"/>
                      </a:moveTo>
                      <a:cubicBezTo>
                        <a:pt x="812" y="448"/>
                        <a:pt x="812" y="448"/>
                        <a:pt x="812" y="448"/>
                      </a:cubicBezTo>
                      <a:cubicBezTo>
                        <a:pt x="-271" y="-634"/>
                        <a:pt x="-271" y="448"/>
                        <a:pt x="812" y="153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90" name="Полилиния: фигура 4389">
                  <a:extLst>
                    <a:ext uri="{FF2B5EF4-FFF2-40B4-BE49-F238E27FC236}">
                      <a16:creationId xmlns:a16="http://schemas.microsoft.com/office/drawing/2014/main" id="{BC990BD3-7D9B-22BF-4CA6-372420642C3A}"/>
                    </a:ext>
                  </a:extLst>
                </p:cNvPr>
                <p:cNvSpPr/>
                <p:nvPr/>
              </p:nvSpPr>
              <p:spPr>
                <a:xfrm>
                  <a:off x="12073978" y="6476461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91" name="Полилиния: фигура 4390">
                  <a:extLst>
                    <a:ext uri="{FF2B5EF4-FFF2-40B4-BE49-F238E27FC236}">
                      <a16:creationId xmlns:a16="http://schemas.microsoft.com/office/drawing/2014/main" id="{4F4F4545-FE5C-B579-BBC7-D251580DFAE6}"/>
                    </a:ext>
                  </a:extLst>
                </p:cNvPr>
                <p:cNvSpPr/>
                <p:nvPr/>
              </p:nvSpPr>
              <p:spPr>
                <a:xfrm>
                  <a:off x="12072895" y="6478627"/>
                  <a:ext cx="481" cy="5414"/>
                </a:xfrm>
                <a:custGeom>
                  <a:avLst/>
                  <a:gdLst>
                    <a:gd name="connsiteX0" fmla="*/ 0 w 481"/>
                    <a:gd name="connsiteY0" fmla="*/ 5414 h 5414"/>
                    <a:gd name="connsiteX1" fmla="*/ 0 w 481"/>
                    <a:gd name="connsiteY1" fmla="*/ 5414 h 5414"/>
                    <a:gd name="connsiteX2" fmla="*/ 0 w 481"/>
                    <a:gd name="connsiteY2" fmla="*/ 0 h 5414"/>
                    <a:gd name="connsiteX3" fmla="*/ 0 w 481"/>
                    <a:gd name="connsiteY3" fmla="*/ 3248 h 5414"/>
                    <a:gd name="connsiteX4" fmla="*/ 0 w 481"/>
                    <a:gd name="connsiteY4" fmla="*/ 3248 h 5414"/>
                    <a:gd name="connsiteX5" fmla="*/ 0 w 481"/>
                    <a:gd name="connsiteY5" fmla="*/ 5414 h 5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81" h="5414">
                      <a:moveTo>
                        <a:pt x="0" y="5414"/>
                      </a:moveTo>
                      <a:cubicBezTo>
                        <a:pt x="0" y="5414"/>
                        <a:pt x="0" y="4331"/>
                        <a:pt x="0" y="5414"/>
                      </a:cubicBezTo>
                      <a:cubicBezTo>
                        <a:pt x="1083" y="3248"/>
                        <a:pt x="0" y="2166"/>
                        <a:pt x="0" y="0"/>
                      </a:cubicBezTo>
                      <a:cubicBezTo>
                        <a:pt x="0" y="0"/>
                        <a:pt x="0" y="3248"/>
                        <a:pt x="0" y="3248"/>
                      </a:cubicBezTo>
                      <a:cubicBezTo>
                        <a:pt x="0" y="2166"/>
                        <a:pt x="0" y="3248"/>
                        <a:pt x="0" y="3248"/>
                      </a:cubicBezTo>
                      <a:cubicBezTo>
                        <a:pt x="0" y="4331"/>
                        <a:pt x="0" y="5414"/>
                        <a:pt x="0" y="54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92" name="Полилиния: фигура 4391">
                  <a:extLst>
                    <a:ext uri="{FF2B5EF4-FFF2-40B4-BE49-F238E27FC236}">
                      <a16:creationId xmlns:a16="http://schemas.microsoft.com/office/drawing/2014/main" id="{3049DDF5-32F1-C548-176E-203015D0210E}"/>
                    </a:ext>
                  </a:extLst>
                </p:cNvPr>
                <p:cNvSpPr/>
                <p:nvPr/>
              </p:nvSpPr>
              <p:spPr>
                <a:xfrm>
                  <a:off x="12065315" y="6475255"/>
                  <a:ext cx="6945" cy="9868"/>
                </a:xfrm>
                <a:custGeom>
                  <a:avLst/>
                  <a:gdLst>
                    <a:gd name="connsiteX0" fmla="*/ 5414 w 6945"/>
                    <a:gd name="connsiteY0" fmla="*/ 3371 h 9868"/>
                    <a:gd name="connsiteX1" fmla="*/ 5414 w 6945"/>
                    <a:gd name="connsiteY1" fmla="*/ 3371 h 9868"/>
                    <a:gd name="connsiteX2" fmla="*/ 5414 w 6945"/>
                    <a:gd name="connsiteY2" fmla="*/ 3371 h 9868"/>
                    <a:gd name="connsiteX3" fmla="*/ 4331 w 6945"/>
                    <a:gd name="connsiteY3" fmla="*/ 1206 h 9868"/>
                    <a:gd name="connsiteX4" fmla="*/ 5414 w 6945"/>
                    <a:gd name="connsiteY4" fmla="*/ 3371 h 9868"/>
                    <a:gd name="connsiteX5" fmla="*/ 4331 w 6945"/>
                    <a:gd name="connsiteY5" fmla="*/ 3371 h 9868"/>
                    <a:gd name="connsiteX6" fmla="*/ 4331 w 6945"/>
                    <a:gd name="connsiteY6" fmla="*/ 5537 h 9868"/>
                    <a:gd name="connsiteX7" fmla="*/ 3248 w 6945"/>
                    <a:gd name="connsiteY7" fmla="*/ 2288 h 9868"/>
                    <a:gd name="connsiteX8" fmla="*/ 3248 w 6945"/>
                    <a:gd name="connsiteY8" fmla="*/ 6620 h 9868"/>
                    <a:gd name="connsiteX9" fmla="*/ 2165 w 6945"/>
                    <a:gd name="connsiteY9" fmla="*/ 5537 h 9868"/>
                    <a:gd name="connsiteX10" fmla="*/ 2165 w 6945"/>
                    <a:gd name="connsiteY10" fmla="*/ 5537 h 9868"/>
                    <a:gd name="connsiteX11" fmla="*/ 2165 w 6945"/>
                    <a:gd name="connsiteY11" fmla="*/ 5537 h 9868"/>
                    <a:gd name="connsiteX12" fmla="*/ 2165 w 6945"/>
                    <a:gd name="connsiteY12" fmla="*/ 3371 h 9868"/>
                    <a:gd name="connsiteX13" fmla="*/ 1083 w 6945"/>
                    <a:gd name="connsiteY13" fmla="*/ 3371 h 9868"/>
                    <a:gd name="connsiteX14" fmla="*/ 1083 w 6945"/>
                    <a:gd name="connsiteY14" fmla="*/ 2288 h 9868"/>
                    <a:gd name="connsiteX15" fmla="*/ 0 w 6945"/>
                    <a:gd name="connsiteY15" fmla="*/ 4454 h 9868"/>
                    <a:gd name="connsiteX16" fmla="*/ 0 w 6945"/>
                    <a:gd name="connsiteY16" fmla="*/ 3371 h 9868"/>
                    <a:gd name="connsiteX17" fmla="*/ 0 w 6945"/>
                    <a:gd name="connsiteY17" fmla="*/ 7703 h 9868"/>
                    <a:gd name="connsiteX18" fmla="*/ 0 w 6945"/>
                    <a:gd name="connsiteY18" fmla="*/ 7703 h 9868"/>
                    <a:gd name="connsiteX19" fmla="*/ 0 w 6945"/>
                    <a:gd name="connsiteY19" fmla="*/ 4454 h 9868"/>
                    <a:gd name="connsiteX20" fmla="*/ 0 w 6945"/>
                    <a:gd name="connsiteY20" fmla="*/ 5537 h 9868"/>
                    <a:gd name="connsiteX21" fmla="*/ 0 w 6945"/>
                    <a:gd name="connsiteY21" fmla="*/ 3371 h 9868"/>
                    <a:gd name="connsiteX22" fmla="*/ 0 w 6945"/>
                    <a:gd name="connsiteY22" fmla="*/ 6620 h 9868"/>
                    <a:gd name="connsiteX23" fmla="*/ 0 w 6945"/>
                    <a:gd name="connsiteY23" fmla="*/ 5537 h 9868"/>
                    <a:gd name="connsiteX24" fmla="*/ 0 w 6945"/>
                    <a:gd name="connsiteY24" fmla="*/ 9868 h 9868"/>
                    <a:gd name="connsiteX25" fmla="*/ 2165 w 6945"/>
                    <a:gd name="connsiteY25" fmla="*/ 8786 h 9868"/>
                    <a:gd name="connsiteX26" fmla="*/ 2165 w 6945"/>
                    <a:gd name="connsiteY26" fmla="*/ 6620 h 9868"/>
                    <a:gd name="connsiteX27" fmla="*/ 2165 w 6945"/>
                    <a:gd name="connsiteY27" fmla="*/ 8786 h 9868"/>
                    <a:gd name="connsiteX28" fmla="*/ 2165 w 6945"/>
                    <a:gd name="connsiteY28" fmla="*/ 6620 h 9868"/>
                    <a:gd name="connsiteX29" fmla="*/ 2165 w 6945"/>
                    <a:gd name="connsiteY29" fmla="*/ 8786 h 9868"/>
                    <a:gd name="connsiteX30" fmla="*/ 2165 w 6945"/>
                    <a:gd name="connsiteY30" fmla="*/ 6620 h 9868"/>
                    <a:gd name="connsiteX31" fmla="*/ 2165 w 6945"/>
                    <a:gd name="connsiteY31" fmla="*/ 9868 h 9868"/>
                    <a:gd name="connsiteX32" fmla="*/ 5414 w 6945"/>
                    <a:gd name="connsiteY32" fmla="*/ 8786 h 9868"/>
                    <a:gd name="connsiteX33" fmla="*/ 5414 w 6945"/>
                    <a:gd name="connsiteY33" fmla="*/ 6620 h 9868"/>
                    <a:gd name="connsiteX34" fmla="*/ 6497 w 6945"/>
                    <a:gd name="connsiteY34" fmla="*/ 6620 h 9868"/>
                    <a:gd name="connsiteX35" fmla="*/ 5414 w 6945"/>
                    <a:gd name="connsiteY35" fmla="*/ 3371 h 9868"/>
                    <a:gd name="connsiteX36" fmla="*/ 6497 w 6945"/>
                    <a:gd name="connsiteY36" fmla="*/ 7703 h 9868"/>
                    <a:gd name="connsiteX37" fmla="*/ 6497 w 6945"/>
                    <a:gd name="connsiteY37" fmla="*/ 6620 h 9868"/>
                    <a:gd name="connsiteX38" fmla="*/ 6497 w 6945"/>
                    <a:gd name="connsiteY38" fmla="*/ 5537 h 9868"/>
                    <a:gd name="connsiteX39" fmla="*/ 6497 w 6945"/>
                    <a:gd name="connsiteY39" fmla="*/ 6620 h 9868"/>
                    <a:gd name="connsiteX40" fmla="*/ 5414 w 6945"/>
                    <a:gd name="connsiteY40" fmla="*/ 3371 h 9868"/>
                    <a:gd name="connsiteX41" fmla="*/ 5414 w 6945"/>
                    <a:gd name="connsiteY41" fmla="*/ 123 h 9868"/>
                    <a:gd name="connsiteX42" fmla="*/ 5414 w 6945"/>
                    <a:gd name="connsiteY42" fmla="*/ 3371 h 98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</a:cxnLst>
                  <a:rect l="l" t="t" r="r" b="b"/>
                  <a:pathLst>
                    <a:path w="6945" h="9868">
                      <a:moveTo>
                        <a:pt x="5414" y="3371"/>
                      </a:moveTo>
                      <a:cubicBezTo>
                        <a:pt x="5414" y="3371"/>
                        <a:pt x="5414" y="4454"/>
                        <a:pt x="5414" y="3371"/>
                      </a:cubicBezTo>
                      <a:cubicBezTo>
                        <a:pt x="5414" y="2288"/>
                        <a:pt x="5414" y="2288"/>
                        <a:pt x="5414" y="3371"/>
                      </a:cubicBezTo>
                      <a:cubicBezTo>
                        <a:pt x="4331" y="123"/>
                        <a:pt x="5414" y="3371"/>
                        <a:pt x="4331" y="1206"/>
                      </a:cubicBezTo>
                      <a:cubicBezTo>
                        <a:pt x="5414" y="1206"/>
                        <a:pt x="5414" y="2288"/>
                        <a:pt x="5414" y="3371"/>
                      </a:cubicBezTo>
                      <a:cubicBezTo>
                        <a:pt x="4331" y="2288"/>
                        <a:pt x="4331" y="4454"/>
                        <a:pt x="4331" y="3371"/>
                      </a:cubicBezTo>
                      <a:cubicBezTo>
                        <a:pt x="4331" y="4454"/>
                        <a:pt x="4331" y="4454"/>
                        <a:pt x="4331" y="5537"/>
                      </a:cubicBezTo>
                      <a:cubicBezTo>
                        <a:pt x="4331" y="3371"/>
                        <a:pt x="4331" y="3371"/>
                        <a:pt x="3248" y="2288"/>
                      </a:cubicBezTo>
                      <a:cubicBezTo>
                        <a:pt x="3248" y="3371"/>
                        <a:pt x="3248" y="5537"/>
                        <a:pt x="3248" y="6620"/>
                      </a:cubicBezTo>
                      <a:cubicBezTo>
                        <a:pt x="2165" y="4454"/>
                        <a:pt x="3248" y="6620"/>
                        <a:pt x="2165" y="5537"/>
                      </a:cubicBezTo>
                      <a:cubicBezTo>
                        <a:pt x="2165" y="5537"/>
                        <a:pt x="2165" y="4454"/>
                        <a:pt x="2165" y="5537"/>
                      </a:cubicBezTo>
                      <a:cubicBezTo>
                        <a:pt x="2165" y="3371"/>
                        <a:pt x="2165" y="5537"/>
                        <a:pt x="2165" y="5537"/>
                      </a:cubicBezTo>
                      <a:lnTo>
                        <a:pt x="2165" y="3371"/>
                      </a:lnTo>
                      <a:cubicBezTo>
                        <a:pt x="2165" y="3371"/>
                        <a:pt x="2165" y="5537"/>
                        <a:pt x="1083" y="3371"/>
                      </a:cubicBezTo>
                      <a:lnTo>
                        <a:pt x="1083" y="2288"/>
                      </a:lnTo>
                      <a:cubicBezTo>
                        <a:pt x="1083" y="4454"/>
                        <a:pt x="0" y="3371"/>
                        <a:pt x="0" y="4454"/>
                      </a:cubicBezTo>
                      <a:lnTo>
                        <a:pt x="0" y="3371"/>
                      </a:lnTo>
                      <a:cubicBezTo>
                        <a:pt x="0" y="5537"/>
                        <a:pt x="0" y="4454"/>
                        <a:pt x="0" y="7703"/>
                      </a:cubicBezTo>
                      <a:cubicBezTo>
                        <a:pt x="0" y="3371"/>
                        <a:pt x="0" y="8786"/>
                        <a:pt x="0" y="7703"/>
                      </a:cubicBezTo>
                      <a:cubicBezTo>
                        <a:pt x="0" y="6620"/>
                        <a:pt x="0" y="6620"/>
                        <a:pt x="0" y="4454"/>
                      </a:cubicBezTo>
                      <a:cubicBezTo>
                        <a:pt x="0" y="6620"/>
                        <a:pt x="0" y="5537"/>
                        <a:pt x="0" y="5537"/>
                      </a:cubicBezTo>
                      <a:cubicBezTo>
                        <a:pt x="0" y="3371"/>
                        <a:pt x="0" y="5537"/>
                        <a:pt x="0" y="3371"/>
                      </a:cubicBezTo>
                      <a:lnTo>
                        <a:pt x="0" y="6620"/>
                      </a:lnTo>
                      <a:cubicBezTo>
                        <a:pt x="0" y="5537"/>
                        <a:pt x="0" y="5537"/>
                        <a:pt x="0" y="5537"/>
                      </a:cubicBezTo>
                      <a:cubicBezTo>
                        <a:pt x="0" y="5537"/>
                        <a:pt x="0" y="8786"/>
                        <a:pt x="0" y="9868"/>
                      </a:cubicBezTo>
                      <a:cubicBezTo>
                        <a:pt x="0" y="8786"/>
                        <a:pt x="1083" y="7703"/>
                        <a:pt x="2165" y="8786"/>
                      </a:cubicBezTo>
                      <a:cubicBezTo>
                        <a:pt x="2165" y="5537"/>
                        <a:pt x="2165" y="8786"/>
                        <a:pt x="2165" y="6620"/>
                      </a:cubicBezTo>
                      <a:cubicBezTo>
                        <a:pt x="2165" y="7703"/>
                        <a:pt x="2165" y="8786"/>
                        <a:pt x="2165" y="8786"/>
                      </a:cubicBezTo>
                      <a:cubicBezTo>
                        <a:pt x="2165" y="7703"/>
                        <a:pt x="2165" y="7703"/>
                        <a:pt x="2165" y="6620"/>
                      </a:cubicBezTo>
                      <a:cubicBezTo>
                        <a:pt x="2165" y="6620"/>
                        <a:pt x="2165" y="7703"/>
                        <a:pt x="2165" y="8786"/>
                      </a:cubicBezTo>
                      <a:cubicBezTo>
                        <a:pt x="2165" y="8786"/>
                        <a:pt x="2165" y="7703"/>
                        <a:pt x="2165" y="6620"/>
                      </a:cubicBezTo>
                      <a:lnTo>
                        <a:pt x="2165" y="9868"/>
                      </a:lnTo>
                      <a:cubicBezTo>
                        <a:pt x="3248" y="8786"/>
                        <a:pt x="4331" y="6620"/>
                        <a:pt x="5414" y="8786"/>
                      </a:cubicBezTo>
                      <a:lnTo>
                        <a:pt x="5414" y="6620"/>
                      </a:lnTo>
                      <a:cubicBezTo>
                        <a:pt x="6497" y="7703"/>
                        <a:pt x="5414" y="2288"/>
                        <a:pt x="6497" y="6620"/>
                      </a:cubicBezTo>
                      <a:lnTo>
                        <a:pt x="5414" y="3371"/>
                      </a:lnTo>
                      <a:cubicBezTo>
                        <a:pt x="6497" y="4454"/>
                        <a:pt x="6497" y="6620"/>
                        <a:pt x="6497" y="7703"/>
                      </a:cubicBezTo>
                      <a:cubicBezTo>
                        <a:pt x="6497" y="6620"/>
                        <a:pt x="6497" y="7703"/>
                        <a:pt x="6497" y="6620"/>
                      </a:cubicBezTo>
                      <a:lnTo>
                        <a:pt x="6497" y="5537"/>
                      </a:lnTo>
                      <a:cubicBezTo>
                        <a:pt x="6497" y="4454"/>
                        <a:pt x="6497" y="4454"/>
                        <a:pt x="6497" y="6620"/>
                      </a:cubicBezTo>
                      <a:cubicBezTo>
                        <a:pt x="7580" y="5537"/>
                        <a:pt x="6497" y="3371"/>
                        <a:pt x="5414" y="3371"/>
                      </a:cubicBezTo>
                      <a:cubicBezTo>
                        <a:pt x="6497" y="5537"/>
                        <a:pt x="5414" y="-960"/>
                        <a:pt x="5414" y="123"/>
                      </a:cubicBezTo>
                      <a:cubicBezTo>
                        <a:pt x="5414" y="1206"/>
                        <a:pt x="5414" y="2288"/>
                        <a:pt x="5414" y="337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93" name="Полилиния: фигура 4392">
                  <a:extLst>
                    <a:ext uri="{FF2B5EF4-FFF2-40B4-BE49-F238E27FC236}">
                      <a16:creationId xmlns:a16="http://schemas.microsoft.com/office/drawing/2014/main" id="{39C326AC-CCC7-E2BB-811E-9B7EC4BED03E}"/>
                    </a:ext>
                  </a:extLst>
                </p:cNvPr>
                <p:cNvSpPr/>
                <p:nvPr/>
              </p:nvSpPr>
              <p:spPr>
                <a:xfrm>
                  <a:off x="12072895" y="648322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-271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94" name="Полилиния: фигура 4393">
                  <a:extLst>
                    <a:ext uri="{FF2B5EF4-FFF2-40B4-BE49-F238E27FC236}">
                      <a16:creationId xmlns:a16="http://schemas.microsoft.com/office/drawing/2014/main" id="{C441249A-3B96-FDF1-6D2A-EEA6A8B156ED}"/>
                    </a:ext>
                  </a:extLst>
                </p:cNvPr>
                <p:cNvSpPr/>
                <p:nvPr/>
              </p:nvSpPr>
              <p:spPr>
                <a:xfrm>
                  <a:off x="12065315" y="6479709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95" name="Полилиния: фигура 4394">
                  <a:extLst>
                    <a:ext uri="{FF2B5EF4-FFF2-40B4-BE49-F238E27FC236}">
                      <a16:creationId xmlns:a16="http://schemas.microsoft.com/office/drawing/2014/main" id="{1D8323AF-732B-076D-7EFD-BCEE59C00789}"/>
                    </a:ext>
                  </a:extLst>
                </p:cNvPr>
                <p:cNvSpPr/>
                <p:nvPr/>
              </p:nvSpPr>
              <p:spPr>
                <a:xfrm>
                  <a:off x="12072895" y="6481875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1083 h 1082"/>
                    <a:gd name="connsiteX1" fmla="*/ 0 w 10828"/>
                    <a:gd name="connsiteY1" fmla="*/ 0 h 1082"/>
                    <a:gd name="connsiteX2" fmla="*/ 0 w 1082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1083"/>
                      </a:moveTo>
                      <a:lnTo>
                        <a:pt x="0" y="0"/>
                      </a:ln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96" name="Полилиния: фигура 4395">
                  <a:extLst>
                    <a:ext uri="{FF2B5EF4-FFF2-40B4-BE49-F238E27FC236}">
                      <a16:creationId xmlns:a16="http://schemas.microsoft.com/office/drawing/2014/main" id="{A6BE6419-9565-5C13-D77E-6307D13BDE3D}"/>
                    </a:ext>
                  </a:extLst>
                </p:cNvPr>
                <p:cNvSpPr/>
                <p:nvPr/>
              </p:nvSpPr>
              <p:spPr>
                <a:xfrm>
                  <a:off x="12071812" y="6477544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0 h 1082"/>
                    <a:gd name="connsiteX1" fmla="*/ 0 w 1082"/>
                    <a:gd name="connsiteY1" fmla="*/ 0 h 1082"/>
                    <a:gd name="connsiteX2" fmla="*/ 1083 w 1082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0"/>
                      </a:moveTo>
                      <a:lnTo>
                        <a:pt x="0" y="0"/>
                      </a:lnTo>
                      <a:lnTo>
                        <a:pt x="1083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97" name="Полилиния: фигура 4396">
                  <a:extLst>
                    <a:ext uri="{FF2B5EF4-FFF2-40B4-BE49-F238E27FC236}">
                      <a16:creationId xmlns:a16="http://schemas.microsoft.com/office/drawing/2014/main" id="{614B2AFC-B2AB-9FF4-D43D-89CBB846EFC9}"/>
                    </a:ext>
                  </a:extLst>
                </p:cNvPr>
                <p:cNvSpPr/>
                <p:nvPr/>
              </p:nvSpPr>
              <p:spPr>
                <a:xfrm>
                  <a:off x="12064232" y="6477544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98" name="Полилиния: фигура 4397">
                  <a:extLst>
                    <a:ext uri="{FF2B5EF4-FFF2-40B4-BE49-F238E27FC236}">
                      <a16:creationId xmlns:a16="http://schemas.microsoft.com/office/drawing/2014/main" id="{A053B930-423F-CA24-DF54-2CC113E1A31F}"/>
                    </a:ext>
                  </a:extLst>
                </p:cNvPr>
                <p:cNvSpPr/>
                <p:nvPr/>
              </p:nvSpPr>
              <p:spPr>
                <a:xfrm>
                  <a:off x="12060984" y="6477544"/>
                  <a:ext cx="10828" cy="10828"/>
                </a:xfrm>
                <a:custGeom>
                  <a:avLst/>
                  <a:gdLst>
                    <a:gd name="connsiteX0" fmla="*/ 0 w 10828"/>
                    <a:gd name="connsiteY0" fmla="*/ 0 h 10828"/>
                    <a:gd name="connsiteX1" fmla="*/ 0 w 10828"/>
                    <a:gd name="connsiteY1" fmla="*/ 0 h 10828"/>
                    <a:gd name="connsiteX2" fmla="*/ 0 w 10828"/>
                    <a:gd name="connsiteY2" fmla="*/ 0 h 1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8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399" name="Полилиния: фигура 4398">
                  <a:extLst>
                    <a:ext uri="{FF2B5EF4-FFF2-40B4-BE49-F238E27FC236}">
                      <a16:creationId xmlns:a16="http://schemas.microsoft.com/office/drawing/2014/main" id="{4F649C00-2DEE-5615-93B1-7EAC2A0E097F}"/>
                    </a:ext>
                  </a:extLst>
                </p:cNvPr>
                <p:cNvSpPr/>
                <p:nvPr/>
              </p:nvSpPr>
              <p:spPr>
                <a:xfrm>
                  <a:off x="12050156" y="6471047"/>
                  <a:ext cx="15159" cy="14077"/>
                </a:xfrm>
                <a:custGeom>
                  <a:avLst/>
                  <a:gdLst>
                    <a:gd name="connsiteX0" fmla="*/ 2165 w 15159"/>
                    <a:gd name="connsiteY0" fmla="*/ 7580 h 14077"/>
                    <a:gd name="connsiteX1" fmla="*/ 1083 w 15159"/>
                    <a:gd name="connsiteY1" fmla="*/ 10828 h 14077"/>
                    <a:gd name="connsiteX2" fmla="*/ 1083 w 15159"/>
                    <a:gd name="connsiteY2" fmla="*/ 9746 h 14077"/>
                    <a:gd name="connsiteX3" fmla="*/ 0 w 15159"/>
                    <a:gd name="connsiteY3" fmla="*/ 12994 h 14077"/>
                    <a:gd name="connsiteX4" fmla="*/ 0 w 15159"/>
                    <a:gd name="connsiteY4" fmla="*/ 11911 h 14077"/>
                    <a:gd name="connsiteX5" fmla="*/ 0 w 15159"/>
                    <a:gd name="connsiteY5" fmla="*/ 14077 h 14077"/>
                    <a:gd name="connsiteX6" fmla="*/ 1083 w 15159"/>
                    <a:gd name="connsiteY6" fmla="*/ 10828 h 14077"/>
                    <a:gd name="connsiteX7" fmla="*/ 1083 w 15159"/>
                    <a:gd name="connsiteY7" fmla="*/ 12994 h 14077"/>
                    <a:gd name="connsiteX8" fmla="*/ 2165 w 15159"/>
                    <a:gd name="connsiteY8" fmla="*/ 9746 h 14077"/>
                    <a:gd name="connsiteX9" fmla="*/ 3248 w 15159"/>
                    <a:gd name="connsiteY9" fmla="*/ 12994 h 14077"/>
                    <a:gd name="connsiteX10" fmla="*/ 4331 w 15159"/>
                    <a:gd name="connsiteY10" fmla="*/ 11911 h 14077"/>
                    <a:gd name="connsiteX11" fmla="*/ 4331 w 15159"/>
                    <a:gd name="connsiteY11" fmla="*/ 14077 h 14077"/>
                    <a:gd name="connsiteX12" fmla="*/ 5414 w 15159"/>
                    <a:gd name="connsiteY12" fmla="*/ 10828 h 14077"/>
                    <a:gd name="connsiteX13" fmla="*/ 5414 w 15159"/>
                    <a:gd name="connsiteY13" fmla="*/ 11911 h 14077"/>
                    <a:gd name="connsiteX14" fmla="*/ 5414 w 15159"/>
                    <a:gd name="connsiteY14" fmla="*/ 12994 h 14077"/>
                    <a:gd name="connsiteX15" fmla="*/ 5414 w 15159"/>
                    <a:gd name="connsiteY15" fmla="*/ 12994 h 14077"/>
                    <a:gd name="connsiteX16" fmla="*/ 5414 w 15159"/>
                    <a:gd name="connsiteY16" fmla="*/ 9746 h 14077"/>
                    <a:gd name="connsiteX17" fmla="*/ 5414 w 15159"/>
                    <a:gd name="connsiteY17" fmla="*/ 12994 h 14077"/>
                    <a:gd name="connsiteX18" fmla="*/ 6497 w 15159"/>
                    <a:gd name="connsiteY18" fmla="*/ 9746 h 14077"/>
                    <a:gd name="connsiteX19" fmla="*/ 6497 w 15159"/>
                    <a:gd name="connsiteY19" fmla="*/ 7580 h 14077"/>
                    <a:gd name="connsiteX20" fmla="*/ 7580 w 15159"/>
                    <a:gd name="connsiteY20" fmla="*/ 5414 h 14077"/>
                    <a:gd name="connsiteX21" fmla="*/ 7580 w 15159"/>
                    <a:gd name="connsiteY21" fmla="*/ 7580 h 14077"/>
                    <a:gd name="connsiteX22" fmla="*/ 6497 w 15159"/>
                    <a:gd name="connsiteY22" fmla="*/ 10828 h 14077"/>
                    <a:gd name="connsiteX23" fmla="*/ 7580 w 15159"/>
                    <a:gd name="connsiteY23" fmla="*/ 9746 h 14077"/>
                    <a:gd name="connsiteX24" fmla="*/ 7580 w 15159"/>
                    <a:gd name="connsiteY24" fmla="*/ 11911 h 14077"/>
                    <a:gd name="connsiteX25" fmla="*/ 8663 w 15159"/>
                    <a:gd name="connsiteY25" fmla="*/ 9746 h 14077"/>
                    <a:gd name="connsiteX26" fmla="*/ 8663 w 15159"/>
                    <a:gd name="connsiteY26" fmla="*/ 10828 h 14077"/>
                    <a:gd name="connsiteX27" fmla="*/ 9746 w 15159"/>
                    <a:gd name="connsiteY27" fmla="*/ 9746 h 14077"/>
                    <a:gd name="connsiteX28" fmla="*/ 9746 w 15159"/>
                    <a:gd name="connsiteY28" fmla="*/ 7580 h 14077"/>
                    <a:gd name="connsiteX29" fmla="*/ 10828 w 15159"/>
                    <a:gd name="connsiteY29" fmla="*/ 8663 h 14077"/>
                    <a:gd name="connsiteX30" fmla="*/ 11911 w 15159"/>
                    <a:gd name="connsiteY30" fmla="*/ 4331 h 14077"/>
                    <a:gd name="connsiteX31" fmla="*/ 11911 w 15159"/>
                    <a:gd name="connsiteY31" fmla="*/ 6497 h 14077"/>
                    <a:gd name="connsiteX32" fmla="*/ 10828 w 15159"/>
                    <a:gd name="connsiteY32" fmla="*/ 9746 h 14077"/>
                    <a:gd name="connsiteX33" fmla="*/ 11911 w 15159"/>
                    <a:gd name="connsiteY33" fmla="*/ 7580 h 14077"/>
                    <a:gd name="connsiteX34" fmla="*/ 11911 w 15159"/>
                    <a:gd name="connsiteY34" fmla="*/ 9746 h 14077"/>
                    <a:gd name="connsiteX35" fmla="*/ 12994 w 15159"/>
                    <a:gd name="connsiteY35" fmla="*/ 7580 h 14077"/>
                    <a:gd name="connsiteX36" fmla="*/ 12994 w 15159"/>
                    <a:gd name="connsiteY36" fmla="*/ 8663 h 14077"/>
                    <a:gd name="connsiteX37" fmla="*/ 15160 w 15159"/>
                    <a:gd name="connsiteY37" fmla="*/ 7580 h 14077"/>
                    <a:gd name="connsiteX38" fmla="*/ 15160 w 15159"/>
                    <a:gd name="connsiteY38" fmla="*/ 3249 h 14077"/>
                    <a:gd name="connsiteX39" fmla="*/ 14077 w 15159"/>
                    <a:gd name="connsiteY39" fmla="*/ 7580 h 14077"/>
                    <a:gd name="connsiteX40" fmla="*/ 14077 w 15159"/>
                    <a:gd name="connsiteY40" fmla="*/ 5414 h 14077"/>
                    <a:gd name="connsiteX41" fmla="*/ 14077 w 15159"/>
                    <a:gd name="connsiteY41" fmla="*/ 8663 h 14077"/>
                    <a:gd name="connsiteX42" fmla="*/ 14077 w 15159"/>
                    <a:gd name="connsiteY42" fmla="*/ 7580 h 14077"/>
                    <a:gd name="connsiteX43" fmla="*/ 14077 w 15159"/>
                    <a:gd name="connsiteY43" fmla="*/ 3249 h 14077"/>
                    <a:gd name="connsiteX44" fmla="*/ 14077 w 15159"/>
                    <a:gd name="connsiteY44" fmla="*/ 4331 h 14077"/>
                    <a:gd name="connsiteX45" fmla="*/ 14077 w 15159"/>
                    <a:gd name="connsiteY45" fmla="*/ 2166 h 14077"/>
                    <a:gd name="connsiteX46" fmla="*/ 12994 w 15159"/>
                    <a:gd name="connsiteY46" fmla="*/ 2166 h 14077"/>
                    <a:gd name="connsiteX47" fmla="*/ 12994 w 15159"/>
                    <a:gd name="connsiteY47" fmla="*/ 2166 h 14077"/>
                    <a:gd name="connsiteX48" fmla="*/ 12994 w 15159"/>
                    <a:gd name="connsiteY48" fmla="*/ 3249 h 14077"/>
                    <a:gd name="connsiteX49" fmla="*/ 12994 w 15159"/>
                    <a:gd name="connsiteY49" fmla="*/ 1083 h 14077"/>
                    <a:gd name="connsiteX50" fmla="*/ 12994 w 15159"/>
                    <a:gd name="connsiteY50" fmla="*/ 4331 h 14077"/>
                    <a:gd name="connsiteX51" fmla="*/ 12994 w 15159"/>
                    <a:gd name="connsiteY51" fmla="*/ 1083 h 14077"/>
                    <a:gd name="connsiteX52" fmla="*/ 12994 w 15159"/>
                    <a:gd name="connsiteY52" fmla="*/ 3249 h 14077"/>
                    <a:gd name="connsiteX53" fmla="*/ 12994 w 15159"/>
                    <a:gd name="connsiteY53" fmla="*/ 2166 h 14077"/>
                    <a:gd name="connsiteX54" fmla="*/ 12994 w 15159"/>
                    <a:gd name="connsiteY54" fmla="*/ 2166 h 14077"/>
                    <a:gd name="connsiteX55" fmla="*/ 12994 w 15159"/>
                    <a:gd name="connsiteY55" fmla="*/ 2166 h 14077"/>
                    <a:gd name="connsiteX56" fmla="*/ 12994 w 15159"/>
                    <a:gd name="connsiteY56" fmla="*/ 2166 h 14077"/>
                    <a:gd name="connsiteX57" fmla="*/ 12994 w 15159"/>
                    <a:gd name="connsiteY57" fmla="*/ 2166 h 14077"/>
                    <a:gd name="connsiteX58" fmla="*/ 12994 w 15159"/>
                    <a:gd name="connsiteY58" fmla="*/ 1083 h 14077"/>
                    <a:gd name="connsiteX59" fmla="*/ 11911 w 15159"/>
                    <a:gd name="connsiteY59" fmla="*/ 2166 h 14077"/>
                    <a:gd name="connsiteX60" fmla="*/ 11911 w 15159"/>
                    <a:gd name="connsiteY60" fmla="*/ 5414 h 14077"/>
                    <a:gd name="connsiteX61" fmla="*/ 11911 w 15159"/>
                    <a:gd name="connsiteY61" fmla="*/ 3249 h 14077"/>
                    <a:gd name="connsiteX62" fmla="*/ 11911 w 15159"/>
                    <a:gd name="connsiteY62" fmla="*/ 4331 h 14077"/>
                    <a:gd name="connsiteX63" fmla="*/ 11911 w 15159"/>
                    <a:gd name="connsiteY63" fmla="*/ 1083 h 14077"/>
                    <a:gd name="connsiteX64" fmla="*/ 10828 w 15159"/>
                    <a:gd name="connsiteY64" fmla="*/ 2166 h 14077"/>
                    <a:gd name="connsiteX65" fmla="*/ 10828 w 15159"/>
                    <a:gd name="connsiteY65" fmla="*/ 0 h 14077"/>
                    <a:gd name="connsiteX66" fmla="*/ 10828 w 15159"/>
                    <a:gd name="connsiteY66" fmla="*/ 1083 h 14077"/>
                    <a:gd name="connsiteX67" fmla="*/ 10828 w 15159"/>
                    <a:gd name="connsiteY67" fmla="*/ 2166 h 14077"/>
                    <a:gd name="connsiteX68" fmla="*/ 10828 w 15159"/>
                    <a:gd name="connsiteY68" fmla="*/ 0 h 14077"/>
                    <a:gd name="connsiteX69" fmla="*/ 10828 w 15159"/>
                    <a:gd name="connsiteY69" fmla="*/ 3249 h 14077"/>
                    <a:gd name="connsiteX70" fmla="*/ 9746 w 15159"/>
                    <a:gd name="connsiteY70" fmla="*/ 5414 h 14077"/>
                    <a:gd name="connsiteX71" fmla="*/ 9746 w 15159"/>
                    <a:gd name="connsiteY71" fmla="*/ 4331 h 14077"/>
                    <a:gd name="connsiteX72" fmla="*/ 9746 w 15159"/>
                    <a:gd name="connsiteY72" fmla="*/ 3249 h 14077"/>
                    <a:gd name="connsiteX73" fmla="*/ 9746 w 15159"/>
                    <a:gd name="connsiteY73" fmla="*/ 4331 h 14077"/>
                    <a:gd name="connsiteX74" fmla="*/ 9746 w 15159"/>
                    <a:gd name="connsiteY74" fmla="*/ 2166 h 14077"/>
                    <a:gd name="connsiteX75" fmla="*/ 8663 w 15159"/>
                    <a:gd name="connsiteY75" fmla="*/ 4331 h 14077"/>
                    <a:gd name="connsiteX76" fmla="*/ 9746 w 15159"/>
                    <a:gd name="connsiteY76" fmla="*/ 5414 h 14077"/>
                    <a:gd name="connsiteX77" fmla="*/ 9746 w 15159"/>
                    <a:gd name="connsiteY77" fmla="*/ 7580 h 14077"/>
                    <a:gd name="connsiteX78" fmla="*/ 8663 w 15159"/>
                    <a:gd name="connsiteY78" fmla="*/ 6497 h 14077"/>
                    <a:gd name="connsiteX79" fmla="*/ 8663 w 15159"/>
                    <a:gd name="connsiteY79" fmla="*/ 3249 h 14077"/>
                    <a:gd name="connsiteX80" fmla="*/ 2165 w 15159"/>
                    <a:gd name="connsiteY80" fmla="*/ 7580 h 14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</a:cxnLst>
                  <a:rect l="l" t="t" r="r" b="b"/>
                  <a:pathLst>
                    <a:path w="15159" h="14077">
                      <a:moveTo>
                        <a:pt x="2165" y="7580"/>
                      </a:moveTo>
                      <a:cubicBezTo>
                        <a:pt x="2165" y="8663"/>
                        <a:pt x="1083" y="8663"/>
                        <a:pt x="1083" y="10828"/>
                      </a:cubicBezTo>
                      <a:lnTo>
                        <a:pt x="1083" y="9746"/>
                      </a:lnTo>
                      <a:cubicBezTo>
                        <a:pt x="1083" y="9746"/>
                        <a:pt x="0" y="11911"/>
                        <a:pt x="0" y="12994"/>
                      </a:cubicBezTo>
                      <a:lnTo>
                        <a:pt x="0" y="11911"/>
                      </a:lnTo>
                      <a:cubicBezTo>
                        <a:pt x="0" y="10828"/>
                        <a:pt x="0" y="14077"/>
                        <a:pt x="0" y="14077"/>
                      </a:cubicBezTo>
                      <a:cubicBezTo>
                        <a:pt x="0" y="14077"/>
                        <a:pt x="1083" y="9746"/>
                        <a:pt x="1083" y="10828"/>
                      </a:cubicBezTo>
                      <a:cubicBezTo>
                        <a:pt x="1083" y="10828"/>
                        <a:pt x="1083" y="11911"/>
                        <a:pt x="1083" y="12994"/>
                      </a:cubicBezTo>
                      <a:cubicBezTo>
                        <a:pt x="1083" y="12994"/>
                        <a:pt x="2165" y="10828"/>
                        <a:pt x="2165" y="9746"/>
                      </a:cubicBezTo>
                      <a:cubicBezTo>
                        <a:pt x="1083" y="17326"/>
                        <a:pt x="3248" y="7580"/>
                        <a:pt x="3248" y="12994"/>
                      </a:cubicBezTo>
                      <a:cubicBezTo>
                        <a:pt x="3248" y="11911"/>
                        <a:pt x="3248" y="12994"/>
                        <a:pt x="4331" y="11911"/>
                      </a:cubicBezTo>
                      <a:cubicBezTo>
                        <a:pt x="4331" y="14077"/>
                        <a:pt x="4331" y="11911"/>
                        <a:pt x="4331" y="14077"/>
                      </a:cubicBezTo>
                      <a:cubicBezTo>
                        <a:pt x="4331" y="9746"/>
                        <a:pt x="5414" y="16243"/>
                        <a:pt x="5414" y="10828"/>
                      </a:cubicBezTo>
                      <a:cubicBezTo>
                        <a:pt x="5414" y="11911"/>
                        <a:pt x="5414" y="10828"/>
                        <a:pt x="5414" y="11911"/>
                      </a:cubicBezTo>
                      <a:cubicBezTo>
                        <a:pt x="5414" y="12994"/>
                        <a:pt x="5414" y="12994"/>
                        <a:pt x="5414" y="12994"/>
                      </a:cubicBezTo>
                      <a:cubicBezTo>
                        <a:pt x="5414" y="14077"/>
                        <a:pt x="5414" y="10828"/>
                        <a:pt x="5414" y="12994"/>
                      </a:cubicBezTo>
                      <a:cubicBezTo>
                        <a:pt x="5414" y="12994"/>
                        <a:pt x="5414" y="11911"/>
                        <a:pt x="5414" y="9746"/>
                      </a:cubicBezTo>
                      <a:cubicBezTo>
                        <a:pt x="5414" y="10828"/>
                        <a:pt x="5414" y="10828"/>
                        <a:pt x="5414" y="12994"/>
                      </a:cubicBezTo>
                      <a:cubicBezTo>
                        <a:pt x="5414" y="10828"/>
                        <a:pt x="5414" y="11911"/>
                        <a:pt x="6497" y="9746"/>
                      </a:cubicBezTo>
                      <a:cubicBezTo>
                        <a:pt x="6497" y="9746"/>
                        <a:pt x="6497" y="8663"/>
                        <a:pt x="6497" y="7580"/>
                      </a:cubicBezTo>
                      <a:cubicBezTo>
                        <a:pt x="6497" y="7580"/>
                        <a:pt x="6497" y="5414"/>
                        <a:pt x="7580" y="5414"/>
                      </a:cubicBezTo>
                      <a:cubicBezTo>
                        <a:pt x="7580" y="8663"/>
                        <a:pt x="7580" y="5414"/>
                        <a:pt x="7580" y="7580"/>
                      </a:cubicBezTo>
                      <a:cubicBezTo>
                        <a:pt x="7580" y="8663"/>
                        <a:pt x="7580" y="8663"/>
                        <a:pt x="6497" y="10828"/>
                      </a:cubicBezTo>
                      <a:cubicBezTo>
                        <a:pt x="6497" y="10828"/>
                        <a:pt x="7580" y="10828"/>
                        <a:pt x="7580" y="9746"/>
                      </a:cubicBezTo>
                      <a:cubicBezTo>
                        <a:pt x="7580" y="9746"/>
                        <a:pt x="7580" y="10828"/>
                        <a:pt x="7580" y="11911"/>
                      </a:cubicBezTo>
                      <a:cubicBezTo>
                        <a:pt x="7580" y="12994"/>
                        <a:pt x="8663" y="8663"/>
                        <a:pt x="8663" y="9746"/>
                      </a:cubicBezTo>
                      <a:lnTo>
                        <a:pt x="8663" y="10828"/>
                      </a:lnTo>
                      <a:cubicBezTo>
                        <a:pt x="8663" y="8663"/>
                        <a:pt x="9746" y="10828"/>
                        <a:pt x="9746" y="9746"/>
                      </a:cubicBezTo>
                      <a:cubicBezTo>
                        <a:pt x="9746" y="8663"/>
                        <a:pt x="9746" y="8663"/>
                        <a:pt x="9746" y="7580"/>
                      </a:cubicBezTo>
                      <a:cubicBezTo>
                        <a:pt x="9746" y="10828"/>
                        <a:pt x="9746" y="5414"/>
                        <a:pt x="10828" y="8663"/>
                      </a:cubicBezTo>
                      <a:cubicBezTo>
                        <a:pt x="10828" y="6497"/>
                        <a:pt x="10828" y="5414"/>
                        <a:pt x="11911" y="4331"/>
                      </a:cubicBezTo>
                      <a:cubicBezTo>
                        <a:pt x="11911" y="5414"/>
                        <a:pt x="11911" y="6497"/>
                        <a:pt x="11911" y="6497"/>
                      </a:cubicBezTo>
                      <a:cubicBezTo>
                        <a:pt x="11911" y="5414"/>
                        <a:pt x="11911" y="8663"/>
                        <a:pt x="10828" y="9746"/>
                      </a:cubicBezTo>
                      <a:cubicBezTo>
                        <a:pt x="10828" y="8663"/>
                        <a:pt x="11911" y="9746"/>
                        <a:pt x="11911" y="7580"/>
                      </a:cubicBezTo>
                      <a:lnTo>
                        <a:pt x="11911" y="9746"/>
                      </a:lnTo>
                      <a:cubicBezTo>
                        <a:pt x="11911" y="9746"/>
                        <a:pt x="11911" y="5414"/>
                        <a:pt x="12994" y="7580"/>
                      </a:cubicBezTo>
                      <a:lnTo>
                        <a:pt x="12994" y="8663"/>
                      </a:lnTo>
                      <a:cubicBezTo>
                        <a:pt x="14077" y="8663"/>
                        <a:pt x="14077" y="10828"/>
                        <a:pt x="15160" y="7580"/>
                      </a:cubicBezTo>
                      <a:cubicBezTo>
                        <a:pt x="15160" y="6497"/>
                        <a:pt x="15160" y="3249"/>
                        <a:pt x="15160" y="3249"/>
                      </a:cubicBezTo>
                      <a:cubicBezTo>
                        <a:pt x="15160" y="4331"/>
                        <a:pt x="15160" y="6497"/>
                        <a:pt x="14077" y="7580"/>
                      </a:cubicBezTo>
                      <a:lnTo>
                        <a:pt x="14077" y="5414"/>
                      </a:lnTo>
                      <a:cubicBezTo>
                        <a:pt x="14077" y="6497"/>
                        <a:pt x="14077" y="7580"/>
                        <a:pt x="14077" y="8663"/>
                      </a:cubicBezTo>
                      <a:cubicBezTo>
                        <a:pt x="14077" y="9746"/>
                        <a:pt x="14077" y="6497"/>
                        <a:pt x="14077" y="7580"/>
                      </a:cubicBezTo>
                      <a:cubicBezTo>
                        <a:pt x="14077" y="5414"/>
                        <a:pt x="14077" y="5414"/>
                        <a:pt x="14077" y="3249"/>
                      </a:cubicBezTo>
                      <a:lnTo>
                        <a:pt x="14077" y="4331"/>
                      </a:lnTo>
                      <a:cubicBezTo>
                        <a:pt x="14077" y="3249"/>
                        <a:pt x="14077" y="3249"/>
                        <a:pt x="14077" y="2166"/>
                      </a:cubicBezTo>
                      <a:cubicBezTo>
                        <a:pt x="14077" y="5414"/>
                        <a:pt x="14077" y="1083"/>
                        <a:pt x="12994" y="2166"/>
                      </a:cubicBezTo>
                      <a:lnTo>
                        <a:pt x="12994" y="2166"/>
                      </a:lnTo>
                      <a:cubicBezTo>
                        <a:pt x="12994" y="3249"/>
                        <a:pt x="12994" y="3249"/>
                        <a:pt x="12994" y="3249"/>
                      </a:cubicBezTo>
                      <a:cubicBezTo>
                        <a:pt x="12994" y="1083"/>
                        <a:pt x="12994" y="2166"/>
                        <a:pt x="12994" y="1083"/>
                      </a:cubicBezTo>
                      <a:cubicBezTo>
                        <a:pt x="12994" y="2166"/>
                        <a:pt x="12994" y="4331"/>
                        <a:pt x="12994" y="4331"/>
                      </a:cubicBezTo>
                      <a:cubicBezTo>
                        <a:pt x="12994" y="2166"/>
                        <a:pt x="12994" y="3249"/>
                        <a:pt x="12994" y="1083"/>
                      </a:cubicBezTo>
                      <a:cubicBezTo>
                        <a:pt x="12994" y="3249"/>
                        <a:pt x="12994" y="2166"/>
                        <a:pt x="12994" y="3249"/>
                      </a:cubicBezTo>
                      <a:cubicBezTo>
                        <a:pt x="12994" y="3249"/>
                        <a:pt x="12994" y="3249"/>
                        <a:pt x="12994" y="2166"/>
                      </a:cubicBezTo>
                      <a:cubicBezTo>
                        <a:pt x="12994" y="2166"/>
                        <a:pt x="12994" y="2166"/>
                        <a:pt x="12994" y="2166"/>
                      </a:cubicBezTo>
                      <a:lnTo>
                        <a:pt x="12994" y="2166"/>
                      </a:lnTo>
                      <a:cubicBezTo>
                        <a:pt x="12994" y="2166"/>
                        <a:pt x="12994" y="2166"/>
                        <a:pt x="12994" y="2166"/>
                      </a:cubicBezTo>
                      <a:cubicBezTo>
                        <a:pt x="12994" y="2166"/>
                        <a:pt x="12994" y="4331"/>
                        <a:pt x="12994" y="2166"/>
                      </a:cubicBezTo>
                      <a:cubicBezTo>
                        <a:pt x="12994" y="1083"/>
                        <a:pt x="12994" y="1083"/>
                        <a:pt x="12994" y="1083"/>
                      </a:cubicBezTo>
                      <a:cubicBezTo>
                        <a:pt x="12994" y="1083"/>
                        <a:pt x="11911" y="4331"/>
                        <a:pt x="11911" y="2166"/>
                      </a:cubicBezTo>
                      <a:cubicBezTo>
                        <a:pt x="11911" y="3249"/>
                        <a:pt x="11911" y="3249"/>
                        <a:pt x="11911" y="5414"/>
                      </a:cubicBezTo>
                      <a:cubicBezTo>
                        <a:pt x="11911" y="4331"/>
                        <a:pt x="11911" y="2166"/>
                        <a:pt x="11911" y="3249"/>
                      </a:cubicBezTo>
                      <a:cubicBezTo>
                        <a:pt x="11911" y="5414"/>
                        <a:pt x="11911" y="2166"/>
                        <a:pt x="11911" y="4331"/>
                      </a:cubicBezTo>
                      <a:cubicBezTo>
                        <a:pt x="11911" y="2166"/>
                        <a:pt x="11911" y="3249"/>
                        <a:pt x="11911" y="1083"/>
                      </a:cubicBezTo>
                      <a:cubicBezTo>
                        <a:pt x="11911" y="0"/>
                        <a:pt x="11911" y="3249"/>
                        <a:pt x="10828" y="2166"/>
                      </a:cubicBezTo>
                      <a:cubicBezTo>
                        <a:pt x="10828" y="2166"/>
                        <a:pt x="10828" y="1083"/>
                        <a:pt x="10828" y="0"/>
                      </a:cubicBezTo>
                      <a:cubicBezTo>
                        <a:pt x="10828" y="1083"/>
                        <a:pt x="10828" y="2166"/>
                        <a:pt x="10828" y="1083"/>
                      </a:cubicBezTo>
                      <a:lnTo>
                        <a:pt x="10828" y="2166"/>
                      </a:lnTo>
                      <a:cubicBezTo>
                        <a:pt x="10828" y="1083"/>
                        <a:pt x="10828" y="2166"/>
                        <a:pt x="10828" y="0"/>
                      </a:cubicBezTo>
                      <a:lnTo>
                        <a:pt x="10828" y="3249"/>
                      </a:lnTo>
                      <a:cubicBezTo>
                        <a:pt x="10828" y="0"/>
                        <a:pt x="9746" y="3249"/>
                        <a:pt x="9746" y="5414"/>
                      </a:cubicBezTo>
                      <a:cubicBezTo>
                        <a:pt x="9746" y="5414"/>
                        <a:pt x="9746" y="4331"/>
                        <a:pt x="9746" y="4331"/>
                      </a:cubicBezTo>
                      <a:cubicBezTo>
                        <a:pt x="9746" y="4331"/>
                        <a:pt x="9746" y="3249"/>
                        <a:pt x="9746" y="3249"/>
                      </a:cubicBezTo>
                      <a:cubicBezTo>
                        <a:pt x="9746" y="3249"/>
                        <a:pt x="9746" y="1083"/>
                        <a:pt x="9746" y="4331"/>
                      </a:cubicBezTo>
                      <a:cubicBezTo>
                        <a:pt x="9746" y="5414"/>
                        <a:pt x="9746" y="2166"/>
                        <a:pt x="9746" y="2166"/>
                      </a:cubicBezTo>
                      <a:cubicBezTo>
                        <a:pt x="8663" y="5414"/>
                        <a:pt x="8663" y="0"/>
                        <a:pt x="8663" y="4331"/>
                      </a:cubicBezTo>
                      <a:cubicBezTo>
                        <a:pt x="8663" y="4331"/>
                        <a:pt x="8663" y="5414"/>
                        <a:pt x="9746" y="5414"/>
                      </a:cubicBezTo>
                      <a:cubicBezTo>
                        <a:pt x="9746" y="6497"/>
                        <a:pt x="9746" y="6497"/>
                        <a:pt x="9746" y="7580"/>
                      </a:cubicBezTo>
                      <a:cubicBezTo>
                        <a:pt x="9746" y="7580"/>
                        <a:pt x="9746" y="5414"/>
                        <a:pt x="8663" y="6497"/>
                      </a:cubicBezTo>
                      <a:lnTo>
                        <a:pt x="8663" y="3249"/>
                      </a:lnTo>
                      <a:cubicBezTo>
                        <a:pt x="3248" y="4331"/>
                        <a:pt x="2165" y="11911"/>
                        <a:pt x="2165" y="75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00" name="Полилиния: фигура 4399">
                  <a:extLst>
                    <a:ext uri="{FF2B5EF4-FFF2-40B4-BE49-F238E27FC236}">
                      <a16:creationId xmlns:a16="http://schemas.microsoft.com/office/drawing/2014/main" id="{CBEB7440-DC55-F45E-8A37-5574899BAD2B}"/>
                    </a:ext>
                  </a:extLst>
                </p:cNvPr>
                <p:cNvSpPr/>
                <p:nvPr/>
              </p:nvSpPr>
              <p:spPr>
                <a:xfrm>
                  <a:off x="12055570" y="6476461"/>
                  <a:ext cx="10828" cy="2165"/>
                </a:xfrm>
                <a:custGeom>
                  <a:avLst/>
                  <a:gdLst>
                    <a:gd name="connsiteX0" fmla="*/ 0 w 10828"/>
                    <a:gd name="connsiteY0" fmla="*/ 2166 h 2165"/>
                    <a:gd name="connsiteX1" fmla="*/ 0 w 10828"/>
                    <a:gd name="connsiteY1" fmla="*/ 0 h 2165"/>
                    <a:gd name="connsiteX2" fmla="*/ 0 w 10828"/>
                    <a:gd name="connsiteY2" fmla="*/ 2166 h 2165"/>
                    <a:gd name="connsiteX3" fmla="*/ 0 w 10828"/>
                    <a:gd name="connsiteY3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2165">
                      <a:moveTo>
                        <a:pt x="0" y="2166"/>
                      </a:moveTo>
                      <a:lnTo>
                        <a:pt x="0" y="0"/>
                      </a:lnTo>
                      <a:lnTo>
                        <a:pt x="0" y="2166"/>
                      </a:lnTo>
                      <a:cubicBezTo>
                        <a:pt x="0" y="2166"/>
                        <a:pt x="0" y="2166"/>
                        <a:pt x="0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01" name="Полилиния: фигура 4400">
                  <a:extLst>
                    <a:ext uri="{FF2B5EF4-FFF2-40B4-BE49-F238E27FC236}">
                      <a16:creationId xmlns:a16="http://schemas.microsoft.com/office/drawing/2014/main" id="{4AD432F8-9351-97B4-E47C-7E2F1D6EF8C8}"/>
                    </a:ext>
                  </a:extLst>
                </p:cNvPr>
                <p:cNvSpPr/>
                <p:nvPr/>
              </p:nvSpPr>
              <p:spPr>
                <a:xfrm>
                  <a:off x="12055570" y="6478627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  <a:gd name="connsiteX3" fmla="*/ 0 w 10828"/>
                    <a:gd name="connsiteY3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1083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02" name="Полилиния: фигура 4401">
                  <a:extLst>
                    <a:ext uri="{FF2B5EF4-FFF2-40B4-BE49-F238E27FC236}">
                      <a16:creationId xmlns:a16="http://schemas.microsoft.com/office/drawing/2014/main" id="{0F1D4DC3-D8CD-531F-3674-B682F32A1CC3}"/>
                    </a:ext>
                  </a:extLst>
                </p:cNvPr>
                <p:cNvSpPr/>
                <p:nvPr/>
              </p:nvSpPr>
              <p:spPr>
                <a:xfrm>
                  <a:off x="12051238" y="6478627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0 h 812"/>
                    <a:gd name="connsiteX1" fmla="*/ 0 w 10828"/>
                    <a:gd name="connsiteY1" fmla="*/ 0 h 812"/>
                    <a:gd name="connsiteX2" fmla="*/ 0 w 10828"/>
                    <a:gd name="connsiteY2" fmla="*/ 0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81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083"/>
                        <a:pt x="0" y="1083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03" name="Полилиния: фигура 4402">
                  <a:extLst>
                    <a:ext uri="{FF2B5EF4-FFF2-40B4-BE49-F238E27FC236}">
                      <a16:creationId xmlns:a16="http://schemas.microsoft.com/office/drawing/2014/main" id="{67EBECAC-39CB-7940-2277-B4C0A9735CEC}"/>
                    </a:ext>
                  </a:extLst>
                </p:cNvPr>
                <p:cNvSpPr/>
                <p:nvPr/>
              </p:nvSpPr>
              <p:spPr>
                <a:xfrm>
                  <a:off x="12051238" y="6479709"/>
                  <a:ext cx="10828" cy="1082"/>
                </a:xfrm>
                <a:custGeom>
                  <a:avLst/>
                  <a:gdLst>
                    <a:gd name="connsiteX0" fmla="*/ 0 w 10828"/>
                    <a:gd name="connsiteY0" fmla="*/ 0 h 1082"/>
                    <a:gd name="connsiteX1" fmla="*/ 0 w 10828"/>
                    <a:gd name="connsiteY1" fmla="*/ 1083 h 1082"/>
                    <a:gd name="connsiteX2" fmla="*/ 0 w 10828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8" h="1082">
                      <a:moveTo>
                        <a:pt x="0" y="0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04" name="Полилиния: фигура 4403">
                  <a:extLst>
                    <a:ext uri="{FF2B5EF4-FFF2-40B4-BE49-F238E27FC236}">
                      <a16:creationId xmlns:a16="http://schemas.microsoft.com/office/drawing/2014/main" id="{99C1955D-90EA-E150-649D-13725C87A842}"/>
                    </a:ext>
                  </a:extLst>
                </p:cNvPr>
                <p:cNvSpPr/>
                <p:nvPr/>
              </p:nvSpPr>
              <p:spPr>
                <a:xfrm>
                  <a:off x="12042575" y="6480792"/>
                  <a:ext cx="9745" cy="6661"/>
                </a:xfrm>
                <a:custGeom>
                  <a:avLst/>
                  <a:gdLst>
                    <a:gd name="connsiteX0" fmla="*/ 2166 w 9745"/>
                    <a:gd name="connsiteY0" fmla="*/ 1083 h 6661"/>
                    <a:gd name="connsiteX1" fmla="*/ 1083 w 9745"/>
                    <a:gd name="connsiteY1" fmla="*/ 3249 h 6661"/>
                    <a:gd name="connsiteX2" fmla="*/ 2166 w 9745"/>
                    <a:gd name="connsiteY2" fmla="*/ 1083 h 6661"/>
                    <a:gd name="connsiteX3" fmla="*/ 0 w 9745"/>
                    <a:gd name="connsiteY3" fmla="*/ 4331 h 6661"/>
                    <a:gd name="connsiteX4" fmla="*/ 4331 w 9745"/>
                    <a:gd name="connsiteY4" fmla="*/ 3249 h 6661"/>
                    <a:gd name="connsiteX5" fmla="*/ 4331 w 9745"/>
                    <a:gd name="connsiteY5" fmla="*/ 4331 h 6661"/>
                    <a:gd name="connsiteX6" fmla="*/ 6497 w 9745"/>
                    <a:gd name="connsiteY6" fmla="*/ 2166 h 6661"/>
                    <a:gd name="connsiteX7" fmla="*/ 6497 w 9745"/>
                    <a:gd name="connsiteY7" fmla="*/ 5414 h 6661"/>
                    <a:gd name="connsiteX8" fmla="*/ 7580 w 9745"/>
                    <a:gd name="connsiteY8" fmla="*/ 4331 h 6661"/>
                    <a:gd name="connsiteX9" fmla="*/ 7580 w 9745"/>
                    <a:gd name="connsiteY9" fmla="*/ 3249 h 6661"/>
                    <a:gd name="connsiteX10" fmla="*/ 7580 w 9745"/>
                    <a:gd name="connsiteY10" fmla="*/ 4331 h 6661"/>
                    <a:gd name="connsiteX11" fmla="*/ 7580 w 9745"/>
                    <a:gd name="connsiteY11" fmla="*/ 4331 h 6661"/>
                    <a:gd name="connsiteX12" fmla="*/ 8663 w 9745"/>
                    <a:gd name="connsiteY12" fmla="*/ 4331 h 6661"/>
                    <a:gd name="connsiteX13" fmla="*/ 8663 w 9745"/>
                    <a:gd name="connsiteY13" fmla="*/ 5414 h 6661"/>
                    <a:gd name="connsiteX14" fmla="*/ 8663 w 9745"/>
                    <a:gd name="connsiteY14" fmla="*/ 4331 h 6661"/>
                    <a:gd name="connsiteX15" fmla="*/ 8663 w 9745"/>
                    <a:gd name="connsiteY15" fmla="*/ 6497 h 6661"/>
                    <a:gd name="connsiteX16" fmla="*/ 9746 w 9745"/>
                    <a:gd name="connsiteY16" fmla="*/ 4331 h 6661"/>
                    <a:gd name="connsiteX17" fmla="*/ 9746 w 9745"/>
                    <a:gd name="connsiteY17" fmla="*/ 2166 h 6661"/>
                    <a:gd name="connsiteX18" fmla="*/ 8663 w 9745"/>
                    <a:gd name="connsiteY18" fmla="*/ 3249 h 6661"/>
                    <a:gd name="connsiteX19" fmla="*/ 8663 w 9745"/>
                    <a:gd name="connsiteY19" fmla="*/ 3249 h 6661"/>
                    <a:gd name="connsiteX20" fmla="*/ 7580 w 9745"/>
                    <a:gd name="connsiteY20" fmla="*/ 4331 h 6661"/>
                    <a:gd name="connsiteX21" fmla="*/ 8663 w 9745"/>
                    <a:gd name="connsiteY21" fmla="*/ 2166 h 6661"/>
                    <a:gd name="connsiteX22" fmla="*/ 7580 w 9745"/>
                    <a:gd name="connsiteY22" fmla="*/ 0 h 6661"/>
                    <a:gd name="connsiteX23" fmla="*/ 7580 w 9745"/>
                    <a:gd name="connsiteY23" fmla="*/ 0 h 6661"/>
                    <a:gd name="connsiteX24" fmla="*/ 7580 w 9745"/>
                    <a:gd name="connsiteY24" fmla="*/ 1083 h 6661"/>
                    <a:gd name="connsiteX25" fmla="*/ 7580 w 9745"/>
                    <a:gd name="connsiteY25" fmla="*/ 2166 h 6661"/>
                    <a:gd name="connsiteX26" fmla="*/ 6497 w 9745"/>
                    <a:gd name="connsiteY26" fmla="*/ 5414 h 6661"/>
                    <a:gd name="connsiteX27" fmla="*/ 6497 w 9745"/>
                    <a:gd name="connsiteY27" fmla="*/ 5414 h 6661"/>
                    <a:gd name="connsiteX28" fmla="*/ 7580 w 9745"/>
                    <a:gd name="connsiteY28" fmla="*/ 3249 h 6661"/>
                    <a:gd name="connsiteX29" fmla="*/ 7580 w 9745"/>
                    <a:gd name="connsiteY29" fmla="*/ 4331 h 6661"/>
                    <a:gd name="connsiteX30" fmla="*/ 7580 w 9745"/>
                    <a:gd name="connsiteY30" fmla="*/ 2166 h 6661"/>
                    <a:gd name="connsiteX31" fmla="*/ 7580 w 9745"/>
                    <a:gd name="connsiteY31" fmla="*/ 4331 h 6661"/>
                    <a:gd name="connsiteX32" fmla="*/ 6497 w 9745"/>
                    <a:gd name="connsiteY32" fmla="*/ 4331 h 6661"/>
                    <a:gd name="connsiteX33" fmla="*/ 6497 w 9745"/>
                    <a:gd name="connsiteY33" fmla="*/ 3249 h 6661"/>
                    <a:gd name="connsiteX34" fmla="*/ 5414 w 9745"/>
                    <a:gd name="connsiteY34" fmla="*/ 5414 h 6661"/>
                    <a:gd name="connsiteX35" fmla="*/ 4331 w 9745"/>
                    <a:gd name="connsiteY35" fmla="*/ 4331 h 6661"/>
                    <a:gd name="connsiteX36" fmla="*/ 2166 w 9745"/>
                    <a:gd name="connsiteY36" fmla="*/ 1083 h 6661"/>
                    <a:gd name="connsiteX37" fmla="*/ 2166 w 9745"/>
                    <a:gd name="connsiteY37" fmla="*/ 1083 h 6661"/>
                    <a:gd name="connsiteX38" fmla="*/ 2166 w 9745"/>
                    <a:gd name="connsiteY38" fmla="*/ 1083 h 6661"/>
                    <a:gd name="connsiteX39" fmla="*/ 1083 w 9745"/>
                    <a:gd name="connsiteY39" fmla="*/ 4331 h 6661"/>
                    <a:gd name="connsiteX40" fmla="*/ 2166 w 9745"/>
                    <a:gd name="connsiteY40" fmla="*/ 1083 h 66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</a:cxnLst>
                  <a:rect l="l" t="t" r="r" b="b"/>
                  <a:pathLst>
                    <a:path w="9745" h="6661">
                      <a:moveTo>
                        <a:pt x="2166" y="1083"/>
                      </a:moveTo>
                      <a:lnTo>
                        <a:pt x="1083" y="3249"/>
                      </a:lnTo>
                      <a:cubicBezTo>
                        <a:pt x="2166" y="2166"/>
                        <a:pt x="1083" y="3249"/>
                        <a:pt x="2166" y="1083"/>
                      </a:cubicBezTo>
                      <a:cubicBezTo>
                        <a:pt x="1083" y="3249"/>
                        <a:pt x="1083" y="1083"/>
                        <a:pt x="0" y="4331"/>
                      </a:cubicBezTo>
                      <a:cubicBezTo>
                        <a:pt x="1083" y="3249"/>
                        <a:pt x="2166" y="5414"/>
                        <a:pt x="4331" y="3249"/>
                      </a:cubicBezTo>
                      <a:lnTo>
                        <a:pt x="4331" y="4331"/>
                      </a:lnTo>
                      <a:cubicBezTo>
                        <a:pt x="5414" y="2166"/>
                        <a:pt x="4331" y="7580"/>
                        <a:pt x="6497" y="2166"/>
                      </a:cubicBezTo>
                      <a:lnTo>
                        <a:pt x="6497" y="5414"/>
                      </a:lnTo>
                      <a:cubicBezTo>
                        <a:pt x="6497" y="6497"/>
                        <a:pt x="7580" y="1083"/>
                        <a:pt x="7580" y="4331"/>
                      </a:cubicBezTo>
                      <a:lnTo>
                        <a:pt x="7580" y="3249"/>
                      </a:lnTo>
                      <a:cubicBezTo>
                        <a:pt x="7580" y="3249"/>
                        <a:pt x="7580" y="3249"/>
                        <a:pt x="7580" y="4331"/>
                      </a:cubicBezTo>
                      <a:lnTo>
                        <a:pt x="7580" y="4331"/>
                      </a:lnTo>
                      <a:cubicBezTo>
                        <a:pt x="7580" y="3249"/>
                        <a:pt x="7580" y="3249"/>
                        <a:pt x="8663" y="4331"/>
                      </a:cubicBezTo>
                      <a:cubicBezTo>
                        <a:pt x="8663" y="5414"/>
                        <a:pt x="8663" y="4331"/>
                        <a:pt x="8663" y="5414"/>
                      </a:cubicBezTo>
                      <a:cubicBezTo>
                        <a:pt x="8663" y="6497"/>
                        <a:pt x="8663" y="4331"/>
                        <a:pt x="8663" y="4331"/>
                      </a:cubicBezTo>
                      <a:cubicBezTo>
                        <a:pt x="8663" y="5414"/>
                        <a:pt x="8663" y="5414"/>
                        <a:pt x="8663" y="6497"/>
                      </a:cubicBezTo>
                      <a:cubicBezTo>
                        <a:pt x="9746" y="5414"/>
                        <a:pt x="8663" y="8663"/>
                        <a:pt x="9746" y="4331"/>
                      </a:cubicBezTo>
                      <a:cubicBezTo>
                        <a:pt x="9746" y="3249"/>
                        <a:pt x="9746" y="3249"/>
                        <a:pt x="9746" y="2166"/>
                      </a:cubicBezTo>
                      <a:cubicBezTo>
                        <a:pt x="9746" y="1083"/>
                        <a:pt x="8663" y="2166"/>
                        <a:pt x="8663" y="3249"/>
                      </a:cubicBezTo>
                      <a:lnTo>
                        <a:pt x="8663" y="3249"/>
                      </a:lnTo>
                      <a:cubicBezTo>
                        <a:pt x="7580" y="7580"/>
                        <a:pt x="8663" y="2166"/>
                        <a:pt x="7580" y="4331"/>
                      </a:cubicBezTo>
                      <a:cubicBezTo>
                        <a:pt x="7580" y="3249"/>
                        <a:pt x="7580" y="3249"/>
                        <a:pt x="8663" y="2166"/>
                      </a:cubicBezTo>
                      <a:cubicBezTo>
                        <a:pt x="8663" y="-1083"/>
                        <a:pt x="7580" y="4331"/>
                        <a:pt x="7580" y="0"/>
                      </a:cubicBezTo>
                      <a:lnTo>
                        <a:pt x="7580" y="0"/>
                      </a:lnTo>
                      <a:cubicBezTo>
                        <a:pt x="7580" y="0"/>
                        <a:pt x="7580" y="0"/>
                        <a:pt x="7580" y="1083"/>
                      </a:cubicBezTo>
                      <a:cubicBezTo>
                        <a:pt x="7580" y="1083"/>
                        <a:pt x="7580" y="2166"/>
                        <a:pt x="7580" y="2166"/>
                      </a:cubicBezTo>
                      <a:cubicBezTo>
                        <a:pt x="7580" y="2166"/>
                        <a:pt x="7580" y="4331"/>
                        <a:pt x="6497" y="5414"/>
                      </a:cubicBezTo>
                      <a:cubicBezTo>
                        <a:pt x="6497" y="3249"/>
                        <a:pt x="6497" y="6497"/>
                        <a:pt x="6497" y="5414"/>
                      </a:cubicBezTo>
                      <a:cubicBezTo>
                        <a:pt x="6497" y="3249"/>
                        <a:pt x="6497" y="4331"/>
                        <a:pt x="7580" y="3249"/>
                      </a:cubicBezTo>
                      <a:lnTo>
                        <a:pt x="7580" y="4331"/>
                      </a:lnTo>
                      <a:cubicBezTo>
                        <a:pt x="7580" y="4331"/>
                        <a:pt x="7580" y="2166"/>
                        <a:pt x="7580" y="2166"/>
                      </a:cubicBezTo>
                      <a:cubicBezTo>
                        <a:pt x="7580" y="3249"/>
                        <a:pt x="7580" y="3249"/>
                        <a:pt x="7580" y="4331"/>
                      </a:cubicBezTo>
                      <a:cubicBezTo>
                        <a:pt x="7580" y="2166"/>
                        <a:pt x="6497" y="2166"/>
                        <a:pt x="6497" y="4331"/>
                      </a:cubicBezTo>
                      <a:cubicBezTo>
                        <a:pt x="6497" y="4331"/>
                        <a:pt x="6497" y="2166"/>
                        <a:pt x="6497" y="3249"/>
                      </a:cubicBezTo>
                      <a:cubicBezTo>
                        <a:pt x="6497" y="3249"/>
                        <a:pt x="6497" y="3249"/>
                        <a:pt x="5414" y="5414"/>
                      </a:cubicBezTo>
                      <a:cubicBezTo>
                        <a:pt x="5414" y="6497"/>
                        <a:pt x="4331" y="5414"/>
                        <a:pt x="4331" y="4331"/>
                      </a:cubicBezTo>
                      <a:lnTo>
                        <a:pt x="2166" y="1083"/>
                      </a:lnTo>
                      <a:cubicBezTo>
                        <a:pt x="3248" y="3249"/>
                        <a:pt x="3248" y="0"/>
                        <a:pt x="2166" y="1083"/>
                      </a:cubicBezTo>
                      <a:lnTo>
                        <a:pt x="2166" y="1083"/>
                      </a:lnTo>
                      <a:cubicBezTo>
                        <a:pt x="2166" y="1083"/>
                        <a:pt x="1083" y="4331"/>
                        <a:pt x="1083" y="4331"/>
                      </a:cubicBezTo>
                      <a:cubicBezTo>
                        <a:pt x="2166" y="2166"/>
                        <a:pt x="2166" y="2166"/>
                        <a:pt x="2166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05" name="Полилиния: фигура 4404">
                  <a:extLst>
                    <a:ext uri="{FF2B5EF4-FFF2-40B4-BE49-F238E27FC236}">
                      <a16:creationId xmlns:a16="http://schemas.microsoft.com/office/drawing/2014/main" id="{FD8E68F8-DC08-5971-E002-5D38819707F8}"/>
                    </a:ext>
                  </a:extLst>
                </p:cNvPr>
                <p:cNvSpPr/>
                <p:nvPr/>
              </p:nvSpPr>
              <p:spPr>
                <a:xfrm>
                  <a:off x="12041493" y="6481875"/>
                  <a:ext cx="1082" cy="3519"/>
                </a:xfrm>
                <a:custGeom>
                  <a:avLst/>
                  <a:gdLst>
                    <a:gd name="connsiteX0" fmla="*/ 1083 w 1082"/>
                    <a:gd name="connsiteY0" fmla="*/ 2166 h 3519"/>
                    <a:gd name="connsiteX1" fmla="*/ 1083 w 1082"/>
                    <a:gd name="connsiteY1" fmla="*/ 0 h 3519"/>
                    <a:gd name="connsiteX2" fmla="*/ 0 w 1082"/>
                    <a:gd name="connsiteY2" fmla="*/ 3249 h 3519"/>
                    <a:gd name="connsiteX3" fmla="*/ 1083 w 1082"/>
                    <a:gd name="connsiteY3" fmla="*/ 2166 h 3519"/>
                    <a:gd name="connsiteX4" fmla="*/ 1083 w 1082"/>
                    <a:gd name="connsiteY4" fmla="*/ 2166 h 3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82" h="3519">
                      <a:moveTo>
                        <a:pt x="1083" y="2166"/>
                      </a:moveTo>
                      <a:lnTo>
                        <a:pt x="1083" y="0"/>
                      </a:lnTo>
                      <a:cubicBezTo>
                        <a:pt x="1083" y="0"/>
                        <a:pt x="0" y="2166"/>
                        <a:pt x="0" y="3249"/>
                      </a:cubicBezTo>
                      <a:cubicBezTo>
                        <a:pt x="1083" y="3249"/>
                        <a:pt x="1083" y="4331"/>
                        <a:pt x="1083" y="2166"/>
                      </a:cubicBezTo>
                      <a:cubicBezTo>
                        <a:pt x="1083" y="3249"/>
                        <a:pt x="1083" y="2166"/>
                        <a:pt x="1083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06" name="Полилиния: фигура 4405">
                  <a:extLst>
                    <a:ext uri="{FF2B5EF4-FFF2-40B4-BE49-F238E27FC236}">
                      <a16:creationId xmlns:a16="http://schemas.microsoft.com/office/drawing/2014/main" id="{0B9D1E73-ACA0-8904-3CD2-091FE320FB1F}"/>
                    </a:ext>
                  </a:extLst>
                </p:cNvPr>
                <p:cNvSpPr/>
                <p:nvPr/>
              </p:nvSpPr>
              <p:spPr>
                <a:xfrm>
                  <a:off x="12038244" y="6481875"/>
                  <a:ext cx="5414" cy="4552"/>
                </a:xfrm>
                <a:custGeom>
                  <a:avLst/>
                  <a:gdLst>
                    <a:gd name="connsiteX0" fmla="*/ 2165 w 5414"/>
                    <a:gd name="connsiteY0" fmla="*/ 2166 h 4552"/>
                    <a:gd name="connsiteX1" fmla="*/ 2165 w 5414"/>
                    <a:gd name="connsiteY1" fmla="*/ 3249 h 4552"/>
                    <a:gd name="connsiteX2" fmla="*/ 3248 w 5414"/>
                    <a:gd name="connsiteY2" fmla="*/ 4331 h 4552"/>
                    <a:gd name="connsiteX3" fmla="*/ 4331 w 5414"/>
                    <a:gd name="connsiteY3" fmla="*/ 2166 h 4552"/>
                    <a:gd name="connsiteX4" fmla="*/ 4331 w 5414"/>
                    <a:gd name="connsiteY4" fmla="*/ 4331 h 4552"/>
                    <a:gd name="connsiteX5" fmla="*/ 5414 w 5414"/>
                    <a:gd name="connsiteY5" fmla="*/ 2166 h 4552"/>
                    <a:gd name="connsiteX6" fmla="*/ 5414 w 5414"/>
                    <a:gd name="connsiteY6" fmla="*/ 3249 h 4552"/>
                    <a:gd name="connsiteX7" fmla="*/ 5414 w 5414"/>
                    <a:gd name="connsiteY7" fmla="*/ 2166 h 4552"/>
                    <a:gd name="connsiteX8" fmla="*/ 5414 w 5414"/>
                    <a:gd name="connsiteY8" fmla="*/ 2166 h 4552"/>
                    <a:gd name="connsiteX9" fmla="*/ 5414 w 5414"/>
                    <a:gd name="connsiteY9" fmla="*/ 1083 h 4552"/>
                    <a:gd name="connsiteX10" fmla="*/ 4331 w 5414"/>
                    <a:gd name="connsiteY10" fmla="*/ 3249 h 4552"/>
                    <a:gd name="connsiteX11" fmla="*/ 5414 w 5414"/>
                    <a:gd name="connsiteY11" fmla="*/ 1083 h 4552"/>
                    <a:gd name="connsiteX12" fmla="*/ 5414 w 5414"/>
                    <a:gd name="connsiteY12" fmla="*/ 0 h 4552"/>
                    <a:gd name="connsiteX13" fmla="*/ 5414 w 5414"/>
                    <a:gd name="connsiteY13" fmla="*/ 1083 h 4552"/>
                    <a:gd name="connsiteX14" fmla="*/ 2165 w 5414"/>
                    <a:gd name="connsiteY14" fmla="*/ 2166 h 4552"/>
                    <a:gd name="connsiteX15" fmla="*/ 3248 w 5414"/>
                    <a:gd name="connsiteY15" fmla="*/ 0 h 4552"/>
                    <a:gd name="connsiteX16" fmla="*/ 2165 w 5414"/>
                    <a:gd name="connsiteY16" fmla="*/ 1083 h 4552"/>
                    <a:gd name="connsiteX17" fmla="*/ 1083 w 5414"/>
                    <a:gd name="connsiteY17" fmla="*/ 4331 h 4552"/>
                    <a:gd name="connsiteX18" fmla="*/ 2165 w 5414"/>
                    <a:gd name="connsiteY18" fmla="*/ 2166 h 4552"/>
                    <a:gd name="connsiteX19" fmla="*/ 1083 w 5414"/>
                    <a:gd name="connsiteY19" fmla="*/ 0 h 4552"/>
                    <a:gd name="connsiteX20" fmla="*/ 0 w 5414"/>
                    <a:gd name="connsiteY20" fmla="*/ 4331 h 4552"/>
                    <a:gd name="connsiteX21" fmla="*/ 2165 w 5414"/>
                    <a:gd name="connsiteY21" fmla="*/ 2166 h 4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5414" h="4552">
                      <a:moveTo>
                        <a:pt x="2165" y="2166"/>
                      </a:moveTo>
                      <a:cubicBezTo>
                        <a:pt x="2165" y="2166"/>
                        <a:pt x="2165" y="3249"/>
                        <a:pt x="2165" y="3249"/>
                      </a:cubicBezTo>
                      <a:cubicBezTo>
                        <a:pt x="3248" y="3249"/>
                        <a:pt x="3248" y="3249"/>
                        <a:pt x="3248" y="4331"/>
                      </a:cubicBezTo>
                      <a:cubicBezTo>
                        <a:pt x="3248" y="5414"/>
                        <a:pt x="4331" y="2166"/>
                        <a:pt x="4331" y="2166"/>
                      </a:cubicBezTo>
                      <a:lnTo>
                        <a:pt x="4331" y="4331"/>
                      </a:lnTo>
                      <a:cubicBezTo>
                        <a:pt x="4331" y="3249"/>
                        <a:pt x="4331" y="5414"/>
                        <a:pt x="5414" y="2166"/>
                      </a:cubicBezTo>
                      <a:cubicBezTo>
                        <a:pt x="5414" y="2166"/>
                        <a:pt x="5414" y="3249"/>
                        <a:pt x="5414" y="3249"/>
                      </a:cubicBezTo>
                      <a:lnTo>
                        <a:pt x="5414" y="2166"/>
                      </a:lnTo>
                      <a:lnTo>
                        <a:pt x="5414" y="2166"/>
                      </a:lnTo>
                      <a:lnTo>
                        <a:pt x="5414" y="1083"/>
                      </a:lnTo>
                      <a:cubicBezTo>
                        <a:pt x="5414" y="-1083"/>
                        <a:pt x="4331" y="4331"/>
                        <a:pt x="4331" y="3249"/>
                      </a:cubicBezTo>
                      <a:lnTo>
                        <a:pt x="5414" y="1083"/>
                      </a:lnTo>
                      <a:cubicBezTo>
                        <a:pt x="5414" y="1083"/>
                        <a:pt x="4331" y="2166"/>
                        <a:pt x="5414" y="0"/>
                      </a:cubicBezTo>
                      <a:cubicBezTo>
                        <a:pt x="5414" y="0"/>
                        <a:pt x="5414" y="1083"/>
                        <a:pt x="5414" y="1083"/>
                      </a:cubicBezTo>
                      <a:cubicBezTo>
                        <a:pt x="3248" y="0"/>
                        <a:pt x="3248" y="1083"/>
                        <a:pt x="2165" y="2166"/>
                      </a:cubicBezTo>
                      <a:cubicBezTo>
                        <a:pt x="2165" y="4331"/>
                        <a:pt x="3248" y="1083"/>
                        <a:pt x="3248" y="0"/>
                      </a:cubicBezTo>
                      <a:cubicBezTo>
                        <a:pt x="2165" y="1083"/>
                        <a:pt x="1083" y="3249"/>
                        <a:pt x="2165" y="1083"/>
                      </a:cubicBezTo>
                      <a:cubicBezTo>
                        <a:pt x="2165" y="2166"/>
                        <a:pt x="1083" y="4331"/>
                        <a:pt x="1083" y="4331"/>
                      </a:cubicBezTo>
                      <a:cubicBezTo>
                        <a:pt x="1083" y="2166"/>
                        <a:pt x="1083" y="1083"/>
                        <a:pt x="2165" y="2166"/>
                      </a:cubicBezTo>
                      <a:cubicBezTo>
                        <a:pt x="1083" y="1083"/>
                        <a:pt x="1083" y="0"/>
                        <a:pt x="1083" y="0"/>
                      </a:cubicBezTo>
                      <a:cubicBezTo>
                        <a:pt x="1083" y="1083"/>
                        <a:pt x="0" y="3249"/>
                        <a:pt x="0" y="4331"/>
                      </a:cubicBezTo>
                      <a:cubicBezTo>
                        <a:pt x="0" y="5414"/>
                        <a:pt x="1083" y="1083"/>
                        <a:pt x="2165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07" name="Полилиния: фигура 4406">
                  <a:extLst>
                    <a:ext uri="{FF2B5EF4-FFF2-40B4-BE49-F238E27FC236}">
                      <a16:creationId xmlns:a16="http://schemas.microsoft.com/office/drawing/2014/main" id="{4866F956-658B-0DB0-4259-966900A256D3}"/>
                    </a:ext>
                  </a:extLst>
                </p:cNvPr>
                <p:cNvSpPr/>
                <p:nvPr/>
              </p:nvSpPr>
              <p:spPr>
                <a:xfrm>
                  <a:off x="12039327" y="6485394"/>
                  <a:ext cx="10828" cy="812"/>
                </a:xfrm>
                <a:custGeom>
                  <a:avLst/>
                  <a:gdLst>
                    <a:gd name="connsiteX0" fmla="*/ 0 w 10828"/>
                    <a:gd name="connsiteY0" fmla="*/ 812 h 812"/>
                    <a:gd name="connsiteX1" fmla="*/ 0 w 10828"/>
                    <a:gd name="connsiteY1" fmla="*/ 812 h 812"/>
                    <a:gd name="connsiteX2" fmla="*/ 0 w 10828"/>
                    <a:gd name="connsiteY2" fmla="*/ 812 h 812"/>
                    <a:gd name="connsiteX3" fmla="*/ 0 w 10828"/>
                    <a:gd name="connsiteY3" fmla="*/ 812 h 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28" h="812">
                      <a:moveTo>
                        <a:pt x="0" y="812"/>
                      </a:moveTo>
                      <a:cubicBezTo>
                        <a:pt x="0" y="812"/>
                        <a:pt x="0" y="-271"/>
                        <a:pt x="0" y="812"/>
                      </a:cubicBezTo>
                      <a:cubicBezTo>
                        <a:pt x="0" y="-271"/>
                        <a:pt x="0" y="-271"/>
                        <a:pt x="0" y="812"/>
                      </a:cubicBezTo>
                      <a:lnTo>
                        <a:pt x="0" y="8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sp>
          <p:nvSpPr>
            <p:cNvPr id="4408" name="Полилиния: фигура 4407">
              <a:extLst>
                <a:ext uri="{FF2B5EF4-FFF2-40B4-BE49-F238E27FC236}">
                  <a16:creationId xmlns:a16="http://schemas.microsoft.com/office/drawing/2014/main" id="{705E88CB-AED3-9DAD-95AA-5D0A125D2EC5}"/>
                </a:ext>
              </a:extLst>
            </p:cNvPr>
            <p:cNvSpPr/>
            <p:nvPr/>
          </p:nvSpPr>
          <p:spPr>
            <a:xfrm>
              <a:off x="9900710" y="5428268"/>
              <a:ext cx="2668127" cy="195994"/>
            </a:xfrm>
            <a:custGeom>
              <a:avLst/>
              <a:gdLst>
                <a:gd name="connsiteX0" fmla="*/ 0 w 2668127"/>
                <a:gd name="connsiteY0" fmla="*/ 0 h 195994"/>
                <a:gd name="connsiteX1" fmla="*/ 2668128 w 2668127"/>
                <a:gd name="connsiteY1" fmla="*/ 0 h 195994"/>
                <a:gd name="connsiteX2" fmla="*/ 2668128 w 2668127"/>
                <a:gd name="connsiteY2" fmla="*/ 195995 h 195994"/>
                <a:gd name="connsiteX3" fmla="*/ 0 w 2668127"/>
                <a:gd name="connsiteY3" fmla="*/ 195995 h 19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8127" h="195994">
                  <a:moveTo>
                    <a:pt x="0" y="0"/>
                  </a:moveTo>
                  <a:lnTo>
                    <a:pt x="2668128" y="0"/>
                  </a:lnTo>
                  <a:lnTo>
                    <a:pt x="2668128" y="195995"/>
                  </a:lnTo>
                  <a:lnTo>
                    <a:pt x="0" y="195995"/>
                  </a:lnTo>
                  <a:close/>
                </a:path>
              </a:pathLst>
            </a:custGeom>
            <a:solidFill>
              <a:srgbClr val="F15B40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09" name="Полилиния: фигура 4408">
              <a:extLst>
                <a:ext uri="{FF2B5EF4-FFF2-40B4-BE49-F238E27FC236}">
                  <a16:creationId xmlns:a16="http://schemas.microsoft.com/office/drawing/2014/main" id="{6DB887A3-323E-D6B7-3EE2-8525CF40D7CC}"/>
                </a:ext>
              </a:extLst>
            </p:cNvPr>
            <p:cNvSpPr/>
            <p:nvPr/>
          </p:nvSpPr>
          <p:spPr>
            <a:xfrm>
              <a:off x="8330586" y="5428268"/>
              <a:ext cx="1257181" cy="195994"/>
            </a:xfrm>
            <a:custGeom>
              <a:avLst/>
              <a:gdLst>
                <a:gd name="connsiteX0" fmla="*/ 1257182 w 1257181"/>
                <a:gd name="connsiteY0" fmla="*/ 0 h 195994"/>
                <a:gd name="connsiteX1" fmla="*/ 142935 w 1257181"/>
                <a:gd name="connsiteY1" fmla="*/ 0 h 195994"/>
                <a:gd name="connsiteX2" fmla="*/ 0 w 1257181"/>
                <a:gd name="connsiteY2" fmla="*/ 195995 h 195994"/>
                <a:gd name="connsiteX3" fmla="*/ 1257182 w 1257181"/>
                <a:gd name="connsiteY3" fmla="*/ 195995 h 195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7181" h="195994">
                  <a:moveTo>
                    <a:pt x="1257182" y="0"/>
                  </a:moveTo>
                  <a:lnTo>
                    <a:pt x="142935" y="0"/>
                  </a:lnTo>
                  <a:lnTo>
                    <a:pt x="0" y="195995"/>
                  </a:lnTo>
                  <a:lnTo>
                    <a:pt x="1257182" y="195995"/>
                  </a:lnTo>
                  <a:close/>
                </a:path>
              </a:pathLst>
            </a:custGeom>
            <a:solidFill>
              <a:srgbClr val="F15B40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4410" name="Рисунок 11">
              <a:extLst>
                <a:ext uri="{FF2B5EF4-FFF2-40B4-BE49-F238E27FC236}">
                  <a16:creationId xmlns:a16="http://schemas.microsoft.com/office/drawing/2014/main" id="{F598AF04-3BFB-1064-62D5-D9B6338F8680}"/>
                </a:ext>
              </a:extLst>
            </p:cNvPr>
            <p:cNvGrpSpPr/>
            <p:nvPr/>
          </p:nvGrpSpPr>
          <p:grpSpPr>
            <a:xfrm>
              <a:off x="9869308" y="5390065"/>
              <a:ext cx="2682746" cy="210375"/>
              <a:chOff x="9869308" y="5390065"/>
              <a:chExt cx="2682746" cy="210375"/>
            </a:xfrm>
            <a:solidFill>
              <a:srgbClr val="000000"/>
            </a:solidFill>
          </p:grpSpPr>
          <p:sp>
            <p:nvSpPr>
              <p:cNvPr id="4411" name="Полилиния: фигура 4410">
                <a:extLst>
                  <a:ext uri="{FF2B5EF4-FFF2-40B4-BE49-F238E27FC236}">
                    <a16:creationId xmlns:a16="http://schemas.microsoft.com/office/drawing/2014/main" id="{F4032EAA-3844-6B9A-D5AA-0F1605C7607D}"/>
                  </a:ext>
                </a:extLst>
              </p:cNvPr>
              <p:cNvSpPr/>
              <p:nvPr/>
            </p:nvSpPr>
            <p:spPr>
              <a:xfrm>
                <a:off x="12535270" y="5595627"/>
                <a:ext cx="14076" cy="962"/>
              </a:xfrm>
              <a:custGeom>
                <a:avLst/>
                <a:gdLst>
                  <a:gd name="connsiteX0" fmla="*/ 0 w 14076"/>
                  <a:gd name="connsiteY0" fmla="*/ 481 h 962"/>
                  <a:gd name="connsiteX1" fmla="*/ 14077 w 14076"/>
                  <a:gd name="connsiteY1" fmla="*/ 481 h 962"/>
                  <a:gd name="connsiteX2" fmla="*/ 0 w 14076"/>
                  <a:gd name="connsiteY2" fmla="*/ 481 h 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76" h="962">
                    <a:moveTo>
                      <a:pt x="0" y="481"/>
                    </a:moveTo>
                    <a:cubicBezTo>
                      <a:pt x="20574" y="481"/>
                      <a:pt x="-10828" y="-602"/>
                      <a:pt x="14077" y="481"/>
                    </a:cubicBezTo>
                    <a:cubicBezTo>
                      <a:pt x="10828" y="481"/>
                      <a:pt x="7580" y="1564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12" name="Полилиния: фигура 4411">
                <a:extLst>
                  <a:ext uri="{FF2B5EF4-FFF2-40B4-BE49-F238E27FC236}">
                    <a16:creationId xmlns:a16="http://schemas.microsoft.com/office/drawing/2014/main" id="{D4E9D053-3653-400E-DC13-8524082BBCFF}"/>
                  </a:ext>
                </a:extLst>
              </p:cNvPr>
              <p:cNvSpPr/>
              <p:nvPr/>
            </p:nvSpPr>
            <p:spPr>
              <a:xfrm>
                <a:off x="9869308" y="5390065"/>
                <a:ext cx="2682746" cy="210375"/>
              </a:xfrm>
              <a:custGeom>
                <a:avLst/>
                <a:gdLst>
                  <a:gd name="connsiteX0" fmla="*/ 2681122 w 2682746"/>
                  <a:gd name="connsiteY0" fmla="*/ 134576 h 210375"/>
                  <a:gd name="connsiteX1" fmla="*/ 2680039 w 2682746"/>
                  <a:gd name="connsiteY1" fmla="*/ 7883 h 210375"/>
                  <a:gd name="connsiteX2" fmla="*/ 2575003 w 2682746"/>
                  <a:gd name="connsiteY2" fmla="*/ 7883 h 210375"/>
                  <a:gd name="connsiteX3" fmla="*/ 2557678 w 2682746"/>
                  <a:gd name="connsiteY3" fmla="*/ 6800 h 210375"/>
                  <a:gd name="connsiteX4" fmla="*/ 2284801 w 2682746"/>
                  <a:gd name="connsiteY4" fmla="*/ 5717 h 210375"/>
                  <a:gd name="connsiteX5" fmla="*/ 2290215 w 2682746"/>
                  <a:gd name="connsiteY5" fmla="*/ 5717 h 210375"/>
                  <a:gd name="connsiteX6" fmla="*/ 2234990 w 2682746"/>
                  <a:gd name="connsiteY6" fmla="*/ 6800 h 210375"/>
                  <a:gd name="connsiteX7" fmla="*/ 2236073 w 2682746"/>
                  <a:gd name="connsiteY7" fmla="*/ 5717 h 210375"/>
                  <a:gd name="connsiteX8" fmla="*/ 2197091 w 2682746"/>
                  <a:gd name="connsiteY8" fmla="*/ 6800 h 210375"/>
                  <a:gd name="connsiteX9" fmla="*/ 2181931 w 2682746"/>
                  <a:gd name="connsiteY9" fmla="*/ 5717 h 210375"/>
                  <a:gd name="connsiteX10" fmla="*/ 2172185 w 2682746"/>
                  <a:gd name="connsiteY10" fmla="*/ 6800 h 210375"/>
                  <a:gd name="connsiteX11" fmla="*/ 2064984 w 2682746"/>
                  <a:gd name="connsiteY11" fmla="*/ 7883 h 210375"/>
                  <a:gd name="connsiteX12" fmla="*/ 2067149 w 2682746"/>
                  <a:gd name="connsiteY12" fmla="*/ 6800 h 210375"/>
                  <a:gd name="connsiteX13" fmla="*/ 1859243 w 2682746"/>
                  <a:gd name="connsiteY13" fmla="*/ 8966 h 210375"/>
                  <a:gd name="connsiteX14" fmla="*/ 1860326 w 2682746"/>
                  <a:gd name="connsiteY14" fmla="*/ 7883 h 210375"/>
                  <a:gd name="connsiteX15" fmla="*/ 1817012 w 2682746"/>
                  <a:gd name="connsiteY15" fmla="*/ 8966 h 210375"/>
                  <a:gd name="connsiteX16" fmla="*/ 1763953 w 2682746"/>
                  <a:gd name="connsiteY16" fmla="*/ 8966 h 210375"/>
                  <a:gd name="connsiteX17" fmla="*/ 1766119 w 2682746"/>
                  <a:gd name="connsiteY17" fmla="*/ 8966 h 210375"/>
                  <a:gd name="connsiteX18" fmla="*/ 1729302 w 2682746"/>
                  <a:gd name="connsiteY18" fmla="*/ 10049 h 210375"/>
                  <a:gd name="connsiteX19" fmla="*/ 1719556 w 2682746"/>
                  <a:gd name="connsiteY19" fmla="*/ 8966 h 210375"/>
                  <a:gd name="connsiteX20" fmla="*/ 1682740 w 2682746"/>
                  <a:gd name="connsiteY20" fmla="*/ 8966 h 210375"/>
                  <a:gd name="connsiteX21" fmla="*/ 1682740 w 2682746"/>
                  <a:gd name="connsiteY21" fmla="*/ 8966 h 210375"/>
                  <a:gd name="connsiteX22" fmla="*/ 1652420 w 2682746"/>
                  <a:gd name="connsiteY22" fmla="*/ 8966 h 210375"/>
                  <a:gd name="connsiteX23" fmla="*/ 1651337 w 2682746"/>
                  <a:gd name="connsiteY23" fmla="*/ 8966 h 210375"/>
                  <a:gd name="connsiteX24" fmla="*/ 1609106 w 2682746"/>
                  <a:gd name="connsiteY24" fmla="*/ 10049 h 210375"/>
                  <a:gd name="connsiteX25" fmla="*/ 1619935 w 2682746"/>
                  <a:gd name="connsiteY25" fmla="*/ 7883 h 210375"/>
                  <a:gd name="connsiteX26" fmla="*/ 1349224 w 2682746"/>
                  <a:gd name="connsiteY26" fmla="*/ 8966 h 210375"/>
                  <a:gd name="connsiteX27" fmla="*/ 1329733 w 2682746"/>
                  <a:gd name="connsiteY27" fmla="*/ 7883 h 210375"/>
                  <a:gd name="connsiteX28" fmla="*/ 1287502 w 2682746"/>
                  <a:gd name="connsiteY28" fmla="*/ 8966 h 210375"/>
                  <a:gd name="connsiteX29" fmla="*/ 1276673 w 2682746"/>
                  <a:gd name="connsiteY29" fmla="*/ 7883 h 210375"/>
                  <a:gd name="connsiteX30" fmla="*/ 1240939 w 2682746"/>
                  <a:gd name="connsiteY30" fmla="*/ 8966 h 210375"/>
                  <a:gd name="connsiteX31" fmla="*/ 1248519 w 2682746"/>
                  <a:gd name="connsiteY31" fmla="*/ 7883 h 210375"/>
                  <a:gd name="connsiteX32" fmla="*/ 1194377 w 2682746"/>
                  <a:gd name="connsiteY32" fmla="*/ 8966 h 210375"/>
                  <a:gd name="connsiteX33" fmla="*/ 1200874 w 2682746"/>
                  <a:gd name="connsiteY33" fmla="*/ 7883 h 210375"/>
                  <a:gd name="connsiteX34" fmla="*/ 1147815 w 2682746"/>
                  <a:gd name="connsiteY34" fmla="*/ 7883 h 210375"/>
                  <a:gd name="connsiteX35" fmla="*/ 1154312 w 2682746"/>
                  <a:gd name="connsiteY35" fmla="*/ 6800 h 210375"/>
                  <a:gd name="connsiteX36" fmla="*/ 1121826 w 2682746"/>
                  <a:gd name="connsiteY36" fmla="*/ 7883 h 210375"/>
                  <a:gd name="connsiteX37" fmla="*/ 1126158 w 2682746"/>
                  <a:gd name="connsiteY37" fmla="*/ 6800 h 210375"/>
                  <a:gd name="connsiteX38" fmla="*/ 1044944 w 2682746"/>
                  <a:gd name="connsiteY38" fmla="*/ 7883 h 210375"/>
                  <a:gd name="connsiteX39" fmla="*/ 1046027 w 2682746"/>
                  <a:gd name="connsiteY39" fmla="*/ 7883 h 210375"/>
                  <a:gd name="connsiteX40" fmla="*/ 969145 w 2682746"/>
                  <a:gd name="connsiteY40" fmla="*/ 7883 h 210375"/>
                  <a:gd name="connsiteX41" fmla="*/ 946406 w 2682746"/>
                  <a:gd name="connsiteY41" fmla="*/ 6800 h 210375"/>
                  <a:gd name="connsiteX42" fmla="*/ 918252 w 2682746"/>
                  <a:gd name="connsiteY42" fmla="*/ 8966 h 210375"/>
                  <a:gd name="connsiteX43" fmla="*/ 846784 w 2682746"/>
                  <a:gd name="connsiteY43" fmla="*/ 8966 h 210375"/>
                  <a:gd name="connsiteX44" fmla="*/ 854364 w 2682746"/>
                  <a:gd name="connsiteY44" fmla="*/ 6800 h 210375"/>
                  <a:gd name="connsiteX45" fmla="*/ 840287 w 2682746"/>
                  <a:gd name="connsiteY45" fmla="*/ 5717 h 210375"/>
                  <a:gd name="connsiteX46" fmla="*/ 850032 w 2682746"/>
                  <a:gd name="connsiteY46" fmla="*/ 4635 h 210375"/>
                  <a:gd name="connsiteX47" fmla="*/ 805636 w 2682746"/>
                  <a:gd name="connsiteY47" fmla="*/ 4635 h 210375"/>
                  <a:gd name="connsiteX48" fmla="*/ 744997 w 2682746"/>
                  <a:gd name="connsiteY48" fmla="*/ 6800 h 210375"/>
                  <a:gd name="connsiteX49" fmla="*/ 746080 w 2682746"/>
                  <a:gd name="connsiteY49" fmla="*/ 4635 h 210375"/>
                  <a:gd name="connsiteX50" fmla="*/ 707097 w 2682746"/>
                  <a:gd name="connsiteY50" fmla="*/ 6800 h 210375"/>
                  <a:gd name="connsiteX51" fmla="*/ 691937 w 2682746"/>
                  <a:gd name="connsiteY51" fmla="*/ 5717 h 210375"/>
                  <a:gd name="connsiteX52" fmla="*/ 683275 w 2682746"/>
                  <a:gd name="connsiteY52" fmla="*/ 6800 h 210375"/>
                  <a:gd name="connsiteX53" fmla="*/ 641044 w 2682746"/>
                  <a:gd name="connsiteY53" fmla="*/ 5717 h 210375"/>
                  <a:gd name="connsiteX54" fmla="*/ 645375 w 2682746"/>
                  <a:gd name="connsiteY54" fmla="*/ 4635 h 210375"/>
                  <a:gd name="connsiteX55" fmla="*/ 610724 w 2682746"/>
                  <a:gd name="connsiteY55" fmla="*/ 4635 h 210375"/>
                  <a:gd name="connsiteX56" fmla="*/ 610724 w 2682746"/>
                  <a:gd name="connsiteY56" fmla="*/ 4635 h 210375"/>
                  <a:gd name="connsiteX57" fmla="*/ 590150 w 2682746"/>
                  <a:gd name="connsiteY57" fmla="*/ 5717 h 210375"/>
                  <a:gd name="connsiteX58" fmla="*/ 598813 w 2682746"/>
                  <a:gd name="connsiteY58" fmla="*/ 5717 h 210375"/>
                  <a:gd name="connsiteX59" fmla="*/ 554416 w 2682746"/>
                  <a:gd name="connsiteY59" fmla="*/ 6800 h 210375"/>
                  <a:gd name="connsiteX60" fmla="*/ 561996 w 2682746"/>
                  <a:gd name="connsiteY60" fmla="*/ 5717 h 210375"/>
                  <a:gd name="connsiteX61" fmla="*/ 489445 w 2682746"/>
                  <a:gd name="connsiteY61" fmla="*/ 7883 h 210375"/>
                  <a:gd name="connsiteX62" fmla="*/ 502440 w 2682746"/>
                  <a:gd name="connsiteY62" fmla="*/ 6800 h 210375"/>
                  <a:gd name="connsiteX63" fmla="*/ 408232 w 2682746"/>
                  <a:gd name="connsiteY63" fmla="*/ 6800 h 210375"/>
                  <a:gd name="connsiteX64" fmla="*/ 410398 w 2682746"/>
                  <a:gd name="connsiteY64" fmla="*/ 7883 h 210375"/>
                  <a:gd name="connsiteX65" fmla="*/ 385492 w 2682746"/>
                  <a:gd name="connsiteY65" fmla="*/ 6800 h 210375"/>
                  <a:gd name="connsiteX66" fmla="*/ 361670 w 2682746"/>
                  <a:gd name="connsiteY66" fmla="*/ 6800 h 210375"/>
                  <a:gd name="connsiteX67" fmla="*/ 368167 w 2682746"/>
                  <a:gd name="connsiteY67" fmla="*/ 6800 h 210375"/>
                  <a:gd name="connsiteX68" fmla="*/ 260965 w 2682746"/>
                  <a:gd name="connsiteY68" fmla="*/ 6800 h 210375"/>
                  <a:gd name="connsiteX69" fmla="*/ 232811 w 2682746"/>
                  <a:gd name="connsiteY69" fmla="*/ 7883 h 210375"/>
                  <a:gd name="connsiteX70" fmla="*/ 236060 w 2682746"/>
                  <a:gd name="connsiteY70" fmla="*/ 6800 h 210375"/>
                  <a:gd name="connsiteX71" fmla="*/ 208989 w 2682746"/>
                  <a:gd name="connsiteY71" fmla="*/ 5717 h 210375"/>
                  <a:gd name="connsiteX72" fmla="*/ 250137 w 2682746"/>
                  <a:gd name="connsiteY72" fmla="*/ 5717 h 210375"/>
                  <a:gd name="connsiteX73" fmla="*/ 223066 w 2682746"/>
                  <a:gd name="connsiteY73" fmla="*/ 5717 h 210375"/>
                  <a:gd name="connsiteX74" fmla="*/ 177586 w 2682746"/>
                  <a:gd name="connsiteY74" fmla="*/ 5717 h 210375"/>
                  <a:gd name="connsiteX75" fmla="*/ 177586 w 2682746"/>
                  <a:gd name="connsiteY75" fmla="*/ 4635 h 210375"/>
                  <a:gd name="connsiteX76" fmla="*/ 152681 w 2682746"/>
                  <a:gd name="connsiteY76" fmla="*/ 5717 h 210375"/>
                  <a:gd name="connsiteX77" fmla="*/ 141852 w 2682746"/>
                  <a:gd name="connsiteY77" fmla="*/ 5717 h 210375"/>
                  <a:gd name="connsiteX78" fmla="*/ 129941 w 2682746"/>
                  <a:gd name="connsiteY78" fmla="*/ 6800 h 210375"/>
                  <a:gd name="connsiteX79" fmla="*/ 99622 w 2682746"/>
                  <a:gd name="connsiteY79" fmla="*/ 5717 h 210375"/>
                  <a:gd name="connsiteX80" fmla="*/ 102870 w 2682746"/>
                  <a:gd name="connsiteY80" fmla="*/ 4635 h 210375"/>
                  <a:gd name="connsiteX81" fmla="*/ 79048 w 2682746"/>
                  <a:gd name="connsiteY81" fmla="*/ 5717 h 210375"/>
                  <a:gd name="connsiteX82" fmla="*/ 75799 w 2682746"/>
                  <a:gd name="connsiteY82" fmla="*/ 5717 h 210375"/>
                  <a:gd name="connsiteX83" fmla="*/ 41148 w 2682746"/>
                  <a:gd name="connsiteY83" fmla="*/ 6800 h 210375"/>
                  <a:gd name="connsiteX84" fmla="*/ 24905 w 2682746"/>
                  <a:gd name="connsiteY84" fmla="*/ 6800 h 210375"/>
                  <a:gd name="connsiteX85" fmla="*/ 11911 w 2682746"/>
                  <a:gd name="connsiteY85" fmla="*/ 6800 h 210375"/>
                  <a:gd name="connsiteX86" fmla="*/ 11911 w 2682746"/>
                  <a:gd name="connsiteY86" fmla="*/ 18712 h 210375"/>
                  <a:gd name="connsiteX87" fmla="*/ 10828 w 2682746"/>
                  <a:gd name="connsiteY87" fmla="*/ 29540 h 210375"/>
                  <a:gd name="connsiteX88" fmla="*/ 11911 w 2682746"/>
                  <a:gd name="connsiteY88" fmla="*/ 77185 h 210375"/>
                  <a:gd name="connsiteX89" fmla="*/ 10828 w 2682746"/>
                  <a:gd name="connsiteY89" fmla="*/ 67440 h 210375"/>
                  <a:gd name="connsiteX90" fmla="*/ 10828 w 2682746"/>
                  <a:gd name="connsiteY90" fmla="*/ 91262 h 210375"/>
                  <a:gd name="connsiteX91" fmla="*/ 9746 w 2682746"/>
                  <a:gd name="connsiteY91" fmla="*/ 125913 h 210375"/>
                  <a:gd name="connsiteX92" fmla="*/ 11911 w 2682746"/>
                  <a:gd name="connsiteY92" fmla="*/ 137824 h 210375"/>
                  <a:gd name="connsiteX93" fmla="*/ 11911 w 2682746"/>
                  <a:gd name="connsiteY93" fmla="*/ 167061 h 210375"/>
                  <a:gd name="connsiteX94" fmla="*/ 11911 w 2682746"/>
                  <a:gd name="connsiteY94" fmla="*/ 183304 h 210375"/>
                  <a:gd name="connsiteX95" fmla="*/ 11911 w 2682746"/>
                  <a:gd name="connsiteY95" fmla="*/ 187635 h 210375"/>
                  <a:gd name="connsiteX96" fmla="*/ 11911 w 2682746"/>
                  <a:gd name="connsiteY96" fmla="*/ 189801 h 210375"/>
                  <a:gd name="connsiteX97" fmla="*/ 11911 w 2682746"/>
                  <a:gd name="connsiteY97" fmla="*/ 190884 h 210375"/>
                  <a:gd name="connsiteX98" fmla="*/ 11911 w 2682746"/>
                  <a:gd name="connsiteY98" fmla="*/ 194132 h 210375"/>
                  <a:gd name="connsiteX99" fmla="*/ 11911 w 2682746"/>
                  <a:gd name="connsiteY99" fmla="*/ 194132 h 210375"/>
                  <a:gd name="connsiteX100" fmla="*/ 11911 w 2682746"/>
                  <a:gd name="connsiteY100" fmla="*/ 194132 h 210375"/>
                  <a:gd name="connsiteX101" fmla="*/ 11911 w 2682746"/>
                  <a:gd name="connsiteY101" fmla="*/ 190884 h 210375"/>
                  <a:gd name="connsiteX102" fmla="*/ 11911 w 2682746"/>
                  <a:gd name="connsiteY102" fmla="*/ 186552 h 210375"/>
                  <a:gd name="connsiteX103" fmla="*/ 10828 w 2682746"/>
                  <a:gd name="connsiteY103" fmla="*/ 188718 h 210375"/>
                  <a:gd name="connsiteX104" fmla="*/ 10828 w 2682746"/>
                  <a:gd name="connsiteY104" fmla="*/ 195215 h 210375"/>
                  <a:gd name="connsiteX105" fmla="*/ 14077 w 2682746"/>
                  <a:gd name="connsiteY105" fmla="*/ 195215 h 210375"/>
                  <a:gd name="connsiteX106" fmla="*/ 17325 w 2682746"/>
                  <a:gd name="connsiteY106" fmla="*/ 195215 h 210375"/>
                  <a:gd name="connsiteX107" fmla="*/ 27071 w 2682746"/>
                  <a:gd name="connsiteY107" fmla="*/ 195215 h 210375"/>
                  <a:gd name="connsiteX108" fmla="*/ 50894 w 2682746"/>
                  <a:gd name="connsiteY108" fmla="*/ 195215 h 210375"/>
                  <a:gd name="connsiteX109" fmla="*/ 45479 w 2682746"/>
                  <a:gd name="connsiteY109" fmla="*/ 194132 h 210375"/>
                  <a:gd name="connsiteX110" fmla="*/ 76882 w 2682746"/>
                  <a:gd name="connsiteY110" fmla="*/ 195215 h 210375"/>
                  <a:gd name="connsiteX111" fmla="*/ 100705 w 2682746"/>
                  <a:gd name="connsiteY111" fmla="*/ 194132 h 210375"/>
                  <a:gd name="connsiteX112" fmla="*/ 214403 w 2682746"/>
                  <a:gd name="connsiteY112" fmla="*/ 196298 h 210375"/>
                  <a:gd name="connsiteX113" fmla="*/ 230646 w 2682746"/>
                  <a:gd name="connsiteY113" fmla="*/ 195215 h 210375"/>
                  <a:gd name="connsiteX114" fmla="*/ 214403 w 2682746"/>
                  <a:gd name="connsiteY114" fmla="*/ 195215 h 210375"/>
                  <a:gd name="connsiteX115" fmla="*/ 220900 w 2682746"/>
                  <a:gd name="connsiteY115" fmla="*/ 194132 h 210375"/>
                  <a:gd name="connsiteX116" fmla="*/ 230646 w 2682746"/>
                  <a:gd name="connsiteY116" fmla="*/ 195215 h 210375"/>
                  <a:gd name="connsiteX117" fmla="*/ 290202 w 2682746"/>
                  <a:gd name="connsiteY117" fmla="*/ 193050 h 210375"/>
                  <a:gd name="connsiteX118" fmla="*/ 301031 w 2682746"/>
                  <a:gd name="connsiteY118" fmla="*/ 194132 h 210375"/>
                  <a:gd name="connsiteX119" fmla="*/ 319439 w 2682746"/>
                  <a:gd name="connsiteY119" fmla="*/ 193050 h 210375"/>
                  <a:gd name="connsiteX120" fmla="*/ 332433 w 2682746"/>
                  <a:gd name="connsiteY120" fmla="*/ 195215 h 210375"/>
                  <a:gd name="connsiteX121" fmla="*/ 362753 w 2682746"/>
                  <a:gd name="connsiteY121" fmla="*/ 194132 h 210375"/>
                  <a:gd name="connsiteX122" fmla="*/ 376830 w 2682746"/>
                  <a:gd name="connsiteY122" fmla="*/ 195215 h 210375"/>
                  <a:gd name="connsiteX123" fmla="*/ 391990 w 2682746"/>
                  <a:gd name="connsiteY123" fmla="*/ 194132 h 210375"/>
                  <a:gd name="connsiteX124" fmla="*/ 386575 w 2682746"/>
                  <a:gd name="connsiteY124" fmla="*/ 194132 h 210375"/>
                  <a:gd name="connsiteX125" fmla="*/ 408232 w 2682746"/>
                  <a:gd name="connsiteY125" fmla="*/ 194132 h 210375"/>
                  <a:gd name="connsiteX126" fmla="*/ 385492 w 2682746"/>
                  <a:gd name="connsiteY126" fmla="*/ 193050 h 210375"/>
                  <a:gd name="connsiteX127" fmla="*/ 408232 w 2682746"/>
                  <a:gd name="connsiteY127" fmla="*/ 191967 h 210375"/>
                  <a:gd name="connsiteX128" fmla="*/ 435303 w 2682746"/>
                  <a:gd name="connsiteY128" fmla="*/ 193050 h 210375"/>
                  <a:gd name="connsiteX129" fmla="*/ 450463 w 2682746"/>
                  <a:gd name="connsiteY129" fmla="*/ 191967 h 210375"/>
                  <a:gd name="connsiteX130" fmla="*/ 459126 w 2682746"/>
                  <a:gd name="connsiteY130" fmla="*/ 193050 h 210375"/>
                  <a:gd name="connsiteX131" fmla="*/ 445049 w 2682746"/>
                  <a:gd name="connsiteY131" fmla="*/ 193050 h 210375"/>
                  <a:gd name="connsiteX132" fmla="*/ 465623 w 2682746"/>
                  <a:gd name="connsiteY132" fmla="*/ 194132 h 210375"/>
                  <a:gd name="connsiteX133" fmla="*/ 482948 w 2682746"/>
                  <a:gd name="connsiteY133" fmla="*/ 193050 h 210375"/>
                  <a:gd name="connsiteX134" fmla="*/ 472120 w 2682746"/>
                  <a:gd name="connsiteY134" fmla="*/ 194132 h 210375"/>
                  <a:gd name="connsiteX135" fmla="*/ 491611 w 2682746"/>
                  <a:gd name="connsiteY135" fmla="*/ 194132 h 210375"/>
                  <a:gd name="connsiteX136" fmla="*/ 492694 w 2682746"/>
                  <a:gd name="connsiteY136" fmla="*/ 193050 h 210375"/>
                  <a:gd name="connsiteX137" fmla="*/ 494860 w 2682746"/>
                  <a:gd name="connsiteY137" fmla="*/ 193050 h 210375"/>
                  <a:gd name="connsiteX138" fmla="*/ 528428 w 2682746"/>
                  <a:gd name="connsiteY138" fmla="*/ 191967 h 210375"/>
                  <a:gd name="connsiteX139" fmla="*/ 557665 w 2682746"/>
                  <a:gd name="connsiteY139" fmla="*/ 193050 h 210375"/>
                  <a:gd name="connsiteX140" fmla="*/ 555499 w 2682746"/>
                  <a:gd name="connsiteY140" fmla="*/ 193050 h 210375"/>
                  <a:gd name="connsiteX141" fmla="*/ 591233 w 2682746"/>
                  <a:gd name="connsiteY141" fmla="*/ 193050 h 210375"/>
                  <a:gd name="connsiteX142" fmla="*/ 591233 w 2682746"/>
                  <a:gd name="connsiteY142" fmla="*/ 193050 h 210375"/>
                  <a:gd name="connsiteX143" fmla="*/ 619387 w 2682746"/>
                  <a:gd name="connsiteY143" fmla="*/ 193050 h 210375"/>
                  <a:gd name="connsiteX144" fmla="*/ 642127 w 2682746"/>
                  <a:gd name="connsiteY144" fmla="*/ 195215 h 210375"/>
                  <a:gd name="connsiteX145" fmla="*/ 660535 w 2682746"/>
                  <a:gd name="connsiteY145" fmla="*/ 193050 h 210375"/>
                  <a:gd name="connsiteX146" fmla="*/ 746080 w 2682746"/>
                  <a:gd name="connsiteY146" fmla="*/ 193050 h 210375"/>
                  <a:gd name="connsiteX147" fmla="*/ 755825 w 2682746"/>
                  <a:gd name="connsiteY147" fmla="*/ 191967 h 210375"/>
                  <a:gd name="connsiteX148" fmla="*/ 876021 w 2682746"/>
                  <a:gd name="connsiteY148" fmla="*/ 193050 h 210375"/>
                  <a:gd name="connsiteX149" fmla="*/ 874938 w 2682746"/>
                  <a:gd name="connsiteY149" fmla="*/ 194132 h 210375"/>
                  <a:gd name="connsiteX150" fmla="*/ 890098 w 2682746"/>
                  <a:gd name="connsiteY150" fmla="*/ 194132 h 210375"/>
                  <a:gd name="connsiteX151" fmla="*/ 878186 w 2682746"/>
                  <a:gd name="connsiteY151" fmla="*/ 193050 h 210375"/>
                  <a:gd name="connsiteX152" fmla="*/ 953986 w 2682746"/>
                  <a:gd name="connsiteY152" fmla="*/ 193050 h 210375"/>
                  <a:gd name="connsiteX153" fmla="*/ 958317 w 2682746"/>
                  <a:gd name="connsiteY153" fmla="*/ 191967 h 210375"/>
                  <a:gd name="connsiteX154" fmla="*/ 988637 w 2682746"/>
                  <a:gd name="connsiteY154" fmla="*/ 193050 h 210375"/>
                  <a:gd name="connsiteX155" fmla="*/ 990802 w 2682746"/>
                  <a:gd name="connsiteY155" fmla="*/ 191967 h 210375"/>
                  <a:gd name="connsiteX156" fmla="*/ 999465 w 2682746"/>
                  <a:gd name="connsiteY156" fmla="*/ 193050 h 210375"/>
                  <a:gd name="connsiteX157" fmla="*/ 1018956 w 2682746"/>
                  <a:gd name="connsiteY157" fmla="*/ 191967 h 210375"/>
                  <a:gd name="connsiteX158" fmla="*/ 1023287 w 2682746"/>
                  <a:gd name="connsiteY158" fmla="*/ 193050 h 210375"/>
                  <a:gd name="connsiteX159" fmla="*/ 1073098 w 2682746"/>
                  <a:gd name="connsiteY159" fmla="*/ 191967 h 210375"/>
                  <a:gd name="connsiteX160" fmla="*/ 1086093 w 2682746"/>
                  <a:gd name="connsiteY160" fmla="*/ 193050 h 210375"/>
                  <a:gd name="connsiteX161" fmla="*/ 1092590 w 2682746"/>
                  <a:gd name="connsiteY161" fmla="*/ 191967 h 210375"/>
                  <a:gd name="connsiteX162" fmla="*/ 1144566 w 2682746"/>
                  <a:gd name="connsiteY162" fmla="*/ 194132 h 210375"/>
                  <a:gd name="connsiteX163" fmla="*/ 1308076 w 2682746"/>
                  <a:gd name="connsiteY163" fmla="*/ 191967 h 210375"/>
                  <a:gd name="connsiteX164" fmla="*/ 1306993 w 2682746"/>
                  <a:gd name="connsiteY164" fmla="*/ 193050 h 210375"/>
                  <a:gd name="connsiteX165" fmla="*/ 1324318 w 2682746"/>
                  <a:gd name="connsiteY165" fmla="*/ 191967 h 210375"/>
                  <a:gd name="connsiteX166" fmla="*/ 1324318 w 2682746"/>
                  <a:gd name="connsiteY166" fmla="*/ 194132 h 210375"/>
                  <a:gd name="connsiteX167" fmla="*/ 1363301 w 2682746"/>
                  <a:gd name="connsiteY167" fmla="*/ 193050 h 210375"/>
                  <a:gd name="connsiteX168" fmla="*/ 1355721 w 2682746"/>
                  <a:gd name="connsiteY168" fmla="*/ 193050 h 210375"/>
                  <a:gd name="connsiteX169" fmla="*/ 1387123 w 2682746"/>
                  <a:gd name="connsiteY169" fmla="*/ 193050 h 210375"/>
                  <a:gd name="connsiteX170" fmla="*/ 1386040 w 2682746"/>
                  <a:gd name="connsiteY170" fmla="*/ 195215 h 210375"/>
                  <a:gd name="connsiteX171" fmla="*/ 1397952 w 2682746"/>
                  <a:gd name="connsiteY171" fmla="*/ 194132 h 210375"/>
                  <a:gd name="connsiteX172" fmla="*/ 1379543 w 2682746"/>
                  <a:gd name="connsiteY172" fmla="*/ 198464 h 210375"/>
                  <a:gd name="connsiteX173" fmla="*/ 1391455 w 2682746"/>
                  <a:gd name="connsiteY173" fmla="*/ 198464 h 210375"/>
                  <a:gd name="connsiteX174" fmla="*/ 1390372 w 2682746"/>
                  <a:gd name="connsiteY174" fmla="*/ 200629 h 210375"/>
                  <a:gd name="connsiteX175" fmla="*/ 1402283 w 2682746"/>
                  <a:gd name="connsiteY175" fmla="*/ 198464 h 210375"/>
                  <a:gd name="connsiteX176" fmla="*/ 1442348 w 2682746"/>
                  <a:gd name="connsiteY176" fmla="*/ 196298 h 210375"/>
                  <a:gd name="connsiteX177" fmla="*/ 1425023 w 2682746"/>
                  <a:gd name="connsiteY177" fmla="*/ 197381 h 210375"/>
                  <a:gd name="connsiteX178" fmla="*/ 1462922 w 2682746"/>
                  <a:gd name="connsiteY178" fmla="*/ 197381 h 210375"/>
                  <a:gd name="connsiteX179" fmla="*/ 1469419 w 2682746"/>
                  <a:gd name="connsiteY179" fmla="*/ 195215 h 210375"/>
                  <a:gd name="connsiteX180" fmla="*/ 1480248 w 2682746"/>
                  <a:gd name="connsiteY180" fmla="*/ 196298 h 210375"/>
                  <a:gd name="connsiteX181" fmla="*/ 1485662 w 2682746"/>
                  <a:gd name="connsiteY181" fmla="*/ 195215 h 210375"/>
                  <a:gd name="connsiteX182" fmla="*/ 1517064 w 2682746"/>
                  <a:gd name="connsiteY182" fmla="*/ 194132 h 210375"/>
                  <a:gd name="connsiteX183" fmla="*/ 1518147 w 2682746"/>
                  <a:gd name="connsiteY183" fmla="*/ 197381 h 210375"/>
                  <a:gd name="connsiteX184" fmla="*/ 1533307 w 2682746"/>
                  <a:gd name="connsiteY184" fmla="*/ 194132 h 210375"/>
                  <a:gd name="connsiteX185" fmla="*/ 1536556 w 2682746"/>
                  <a:gd name="connsiteY185" fmla="*/ 196298 h 210375"/>
                  <a:gd name="connsiteX186" fmla="*/ 1570124 w 2682746"/>
                  <a:gd name="connsiteY186" fmla="*/ 196298 h 210375"/>
                  <a:gd name="connsiteX187" fmla="*/ 1574455 w 2682746"/>
                  <a:gd name="connsiteY187" fmla="*/ 195215 h 210375"/>
                  <a:gd name="connsiteX188" fmla="*/ 1589615 w 2682746"/>
                  <a:gd name="connsiteY188" fmla="*/ 196298 h 210375"/>
                  <a:gd name="connsiteX189" fmla="*/ 1623183 w 2682746"/>
                  <a:gd name="connsiteY189" fmla="*/ 196298 h 210375"/>
                  <a:gd name="connsiteX190" fmla="*/ 1641592 w 2682746"/>
                  <a:gd name="connsiteY190" fmla="*/ 195215 h 210375"/>
                  <a:gd name="connsiteX191" fmla="*/ 1615603 w 2682746"/>
                  <a:gd name="connsiteY191" fmla="*/ 194132 h 210375"/>
                  <a:gd name="connsiteX192" fmla="*/ 1647006 w 2682746"/>
                  <a:gd name="connsiteY192" fmla="*/ 194132 h 210375"/>
                  <a:gd name="connsiteX193" fmla="*/ 1648089 w 2682746"/>
                  <a:gd name="connsiteY193" fmla="*/ 195215 h 210375"/>
                  <a:gd name="connsiteX194" fmla="*/ 1668663 w 2682746"/>
                  <a:gd name="connsiteY194" fmla="*/ 194132 h 210375"/>
                  <a:gd name="connsiteX195" fmla="*/ 1670828 w 2682746"/>
                  <a:gd name="connsiteY195" fmla="*/ 195215 h 210375"/>
                  <a:gd name="connsiteX196" fmla="*/ 1676243 w 2682746"/>
                  <a:gd name="connsiteY196" fmla="*/ 194132 h 210375"/>
                  <a:gd name="connsiteX197" fmla="*/ 1702231 w 2682746"/>
                  <a:gd name="connsiteY197" fmla="*/ 195215 h 210375"/>
                  <a:gd name="connsiteX198" fmla="*/ 1685988 w 2682746"/>
                  <a:gd name="connsiteY198" fmla="*/ 196298 h 210375"/>
                  <a:gd name="connsiteX199" fmla="*/ 1706562 w 2682746"/>
                  <a:gd name="connsiteY199" fmla="*/ 196298 h 210375"/>
                  <a:gd name="connsiteX200" fmla="*/ 1720639 w 2682746"/>
                  <a:gd name="connsiteY200" fmla="*/ 194132 h 210375"/>
                  <a:gd name="connsiteX201" fmla="*/ 1737965 w 2682746"/>
                  <a:gd name="connsiteY201" fmla="*/ 194132 h 210375"/>
                  <a:gd name="connsiteX202" fmla="*/ 1722805 w 2682746"/>
                  <a:gd name="connsiteY202" fmla="*/ 195215 h 210375"/>
                  <a:gd name="connsiteX203" fmla="*/ 1748793 w 2682746"/>
                  <a:gd name="connsiteY203" fmla="*/ 196298 h 210375"/>
                  <a:gd name="connsiteX204" fmla="*/ 1758539 w 2682746"/>
                  <a:gd name="connsiteY204" fmla="*/ 194132 h 210375"/>
                  <a:gd name="connsiteX205" fmla="*/ 1771533 w 2682746"/>
                  <a:gd name="connsiteY205" fmla="*/ 195215 h 210375"/>
                  <a:gd name="connsiteX206" fmla="*/ 1784527 w 2682746"/>
                  <a:gd name="connsiteY206" fmla="*/ 194132 h 210375"/>
                  <a:gd name="connsiteX207" fmla="*/ 1822427 w 2682746"/>
                  <a:gd name="connsiteY207" fmla="*/ 196298 h 210375"/>
                  <a:gd name="connsiteX208" fmla="*/ 1806184 w 2682746"/>
                  <a:gd name="connsiteY208" fmla="*/ 197381 h 210375"/>
                  <a:gd name="connsiteX209" fmla="*/ 1817012 w 2682746"/>
                  <a:gd name="connsiteY209" fmla="*/ 197381 h 210375"/>
                  <a:gd name="connsiteX210" fmla="*/ 1815930 w 2682746"/>
                  <a:gd name="connsiteY210" fmla="*/ 199547 h 210375"/>
                  <a:gd name="connsiteX211" fmla="*/ 1839752 w 2682746"/>
                  <a:gd name="connsiteY211" fmla="*/ 199547 h 210375"/>
                  <a:gd name="connsiteX212" fmla="*/ 1857077 w 2682746"/>
                  <a:gd name="connsiteY212" fmla="*/ 195215 h 210375"/>
                  <a:gd name="connsiteX213" fmla="*/ 1905805 w 2682746"/>
                  <a:gd name="connsiteY213" fmla="*/ 196298 h 210375"/>
                  <a:gd name="connsiteX214" fmla="*/ 1897143 w 2682746"/>
                  <a:gd name="connsiteY214" fmla="*/ 195215 h 210375"/>
                  <a:gd name="connsiteX215" fmla="*/ 1930711 w 2682746"/>
                  <a:gd name="connsiteY215" fmla="*/ 194132 h 210375"/>
                  <a:gd name="connsiteX216" fmla="*/ 1925297 w 2682746"/>
                  <a:gd name="connsiteY216" fmla="*/ 196298 h 210375"/>
                  <a:gd name="connsiteX217" fmla="*/ 1909054 w 2682746"/>
                  <a:gd name="connsiteY217" fmla="*/ 196298 h 210375"/>
                  <a:gd name="connsiteX218" fmla="*/ 1926380 w 2682746"/>
                  <a:gd name="connsiteY218" fmla="*/ 198464 h 210375"/>
                  <a:gd name="connsiteX219" fmla="*/ 1951285 w 2682746"/>
                  <a:gd name="connsiteY219" fmla="*/ 197381 h 210375"/>
                  <a:gd name="connsiteX220" fmla="*/ 1941539 w 2682746"/>
                  <a:gd name="connsiteY220" fmla="*/ 196298 h 210375"/>
                  <a:gd name="connsiteX221" fmla="*/ 1977273 w 2682746"/>
                  <a:gd name="connsiteY221" fmla="*/ 195215 h 210375"/>
                  <a:gd name="connsiteX222" fmla="*/ 1959948 w 2682746"/>
                  <a:gd name="connsiteY222" fmla="*/ 194132 h 210375"/>
                  <a:gd name="connsiteX223" fmla="*/ 1976190 w 2682746"/>
                  <a:gd name="connsiteY223" fmla="*/ 194132 h 210375"/>
                  <a:gd name="connsiteX224" fmla="*/ 1972942 w 2682746"/>
                  <a:gd name="connsiteY224" fmla="*/ 195215 h 210375"/>
                  <a:gd name="connsiteX225" fmla="*/ 2006510 w 2682746"/>
                  <a:gd name="connsiteY225" fmla="*/ 194132 h 210375"/>
                  <a:gd name="connsiteX226" fmla="*/ 2018421 w 2682746"/>
                  <a:gd name="connsiteY226" fmla="*/ 195215 h 210375"/>
                  <a:gd name="connsiteX227" fmla="*/ 1984853 w 2682746"/>
                  <a:gd name="connsiteY227" fmla="*/ 196298 h 210375"/>
                  <a:gd name="connsiteX228" fmla="*/ 2022753 w 2682746"/>
                  <a:gd name="connsiteY228" fmla="*/ 196298 h 210375"/>
                  <a:gd name="connsiteX229" fmla="*/ 2010841 w 2682746"/>
                  <a:gd name="connsiteY229" fmla="*/ 196298 h 210375"/>
                  <a:gd name="connsiteX230" fmla="*/ 2046575 w 2682746"/>
                  <a:gd name="connsiteY230" fmla="*/ 197381 h 210375"/>
                  <a:gd name="connsiteX231" fmla="*/ 2049824 w 2682746"/>
                  <a:gd name="connsiteY231" fmla="*/ 196298 h 210375"/>
                  <a:gd name="connsiteX232" fmla="*/ 2102883 w 2682746"/>
                  <a:gd name="connsiteY232" fmla="*/ 195215 h 210375"/>
                  <a:gd name="connsiteX233" fmla="*/ 2114795 w 2682746"/>
                  <a:gd name="connsiteY233" fmla="*/ 196298 h 210375"/>
                  <a:gd name="connsiteX234" fmla="*/ 2057404 w 2682746"/>
                  <a:gd name="connsiteY234" fmla="*/ 196298 h 210375"/>
                  <a:gd name="connsiteX235" fmla="*/ 2030332 w 2682746"/>
                  <a:gd name="connsiteY235" fmla="*/ 197381 h 210375"/>
                  <a:gd name="connsiteX236" fmla="*/ 2054155 w 2682746"/>
                  <a:gd name="connsiteY236" fmla="*/ 199547 h 210375"/>
                  <a:gd name="connsiteX237" fmla="*/ 2069315 w 2682746"/>
                  <a:gd name="connsiteY237" fmla="*/ 199547 h 210375"/>
                  <a:gd name="connsiteX238" fmla="*/ 2063901 w 2682746"/>
                  <a:gd name="connsiteY238" fmla="*/ 197381 h 210375"/>
                  <a:gd name="connsiteX239" fmla="*/ 2124540 w 2682746"/>
                  <a:gd name="connsiteY239" fmla="*/ 196298 h 210375"/>
                  <a:gd name="connsiteX240" fmla="*/ 2120209 w 2682746"/>
                  <a:gd name="connsiteY240" fmla="*/ 197381 h 210375"/>
                  <a:gd name="connsiteX241" fmla="*/ 2206836 w 2682746"/>
                  <a:gd name="connsiteY241" fmla="*/ 197381 h 210375"/>
                  <a:gd name="connsiteX242" fmla="*/ 2225244 w 2682746"/>
                  <a:gd name="connsiteY242" fmla="*/ 196298 h 210375"/>
                  <a:gd name="connsiteX243" fmla="*/ 2205753 w 2682746"/>
                  <a:gd name="connsiteY243" fmla="*/ 194132 h 210375"/>
                  <a:gd name="connsiteX244" fmla="*/ 2209002 w 2682746"/>
                  <a:gd name="connsiteY244" fmla="*/ 195215 h 210375"/>
                  <a:gd name="connsiteX245" fmla="*/ 2238239 w 2682746"/>
                  <a:gd name="connsiteY245" fmla="*/ 195215 h 210375"/>
                  <a:gd name="connsiteX246" fmla="*/ 2228493 w 2682746"/>
                  <a:gd name="connsiteY246" fmla="*/ 198464 h 210375"/>
                  <a:gd name="connsiteX247" fmla="*/ 2246901 w 2682746"/>
                  <a:gd name="connsiteY247" fmla="*/ 199547 h 210375"/>
                  <a:gd name="connsiteX248" fmla="*/ 2309707 w 2682746"/>
                  <a:gd name="connsiteY248" fmla="*/ 198464 h 210375"/>
                  <a:gd name="connsiteX249" fmla="*/ 2400665 w 2682746"/>
                  <a:gd name="connsiteY249" fmla="*/ 198464 h 210375"/>
                  <a:gd name="connsiteX250" fmla="*/ 2417991 w 2682746"/>
                  <a:gd name="connsiteY250" fmla="*/ 200629 h 210375"/>
                  <a:gd name="connsiteX251" fmla="*/ 2429902 w 2682746"/>
                  <a:gd name="connsiteY251" fmla="*/ 199547 h 210375"/>
                  <a:gd name="connsiteX252" fmla="*/ 2427736 w 2682746"/>
                  <a:gd name="connsiteY252" fmla="*/ 199547 h 210375"/>
                  <a:gd name="connsiteX253" fmla="*/ 2477547 w 2682746"/>
                  <a:gd name="connsiteY253" fmla="*/ 198464 h 210375"/>
                  <a:gd name="connsiteX254" fmla="*/ 2469967 w 2682746"/>
                  <a:gd name="connsiteY254" fmla="*/ 199547 h 210375"/>
                  <a:gd name="connsiteX255" fmla="*/ 2481879 w 2682746"/>
                  <a:gd name="connsiteY255" fmla="*/ 199547 h 210375"/>
                  <a:gd name="connsiteX256" fmla="*/ 2479713 w 2682746"/>
                  <a:gd name="connsiteY256" fmla="*/ 200629 h 210375"/>
                  <a:gd name="connsiteX257" fmla="*/ 2525192 w 2682746"/>
                  <a:gd name="connsiteY257" fmla="*/ 200629 h 210375"/>
                  <a:gd name="connsiteX258" fmla="*/ 2515447 w 2682746"/>
                  <a:gd name="connsiteY258" fmla="*/ 199547 h 210375"/>
                  <a:gd name="connsiteX259" fmla="*/ 2585832 w 2682746"/>
                  <a:gd name="connsiteY259" fmla="*/ 199547 h 210375"/>
                  <a:gd name="connsiteX260" fmla="*/ 2584749 w 2682746"/>
                  <a:gd name="connsiteY260" fmla="*/ 200629 h 210375"/>
                  <a:gd name="connsiteX261" fmla="*/ 2599909 w 2682746"/>
                  <a:gd name="connsiteY261" fmla="*/ 200629 h 210375"/>
                  <a:gd name="connsiteX262" fmla="*/ 2618317 w 2682746"/>
                  <a:gd name="connsiteY262" fmla="*/ 201712 h 210375"/>
                  <a:gd name="connsiteX263" fmla="*/ 2578252 w 2682746"/>
                  <a:gd name="connsiteY263" fmla="*/ 203878 h 210375"/>
                  <a:gd name="connsiteX264" fmla="*/ 2583666 w 2682746"/>
                  <a:gd name="connsiteY264" fmla="*/ 201712 h 210375"/>
                  <a:gd name="connsiteX265" fmla="*/ 2550098 w 2682746"/>
                  <a:gd name="connsiteY265" fmla="*/ 201712 h 210375"/>
                  <a:gd name="connsiteX266" fmla="*/ 2566340 w 2682746"/>
                  <a:gd name="connsiteY266" fmla="*/ 201712 h 210375"/>
                  <a:gd name="connsiteX267" fmla="*/ 2549015 w 2682746"/>
                  <a:gd name="connsiteY267" fmla="*/ 203878 h 210375"/>
                  <a:gd name="connsiteX268" fmla="*/ 2562009 w 2682746"/>
                  <a:gd name="connsiteY268" fmla="*/ 203878 h 210375"/>
                  <a:gd name="connsiteX269" fmla="*/ 2527358 w 2682746"/>
                  <a:gd name="connsiteY269" fmla="*/ 204961 h 210375"/>
                  <a:gd name="connsiteX270" fmla="*/ 2525192 w 2682746"/>
                  <a:gd name="connsiteY270" fmla="*/ 203878 h 210375"/>
                  <a:gd name="connsiteX271" fmla="*/ 2489459 w 2682746"/>
                  <a:gd name="connsiteY271" fmla="*/ 204961 h 210375"/>
                  <a:gd name="connsiteX272" fmla="*/ 2430985 w 2682746"/>
                  <a:gd name="connsiteY272" fmla="*/ 204961 h 210375"/>
                  <a:gd name="connsiteX273" fmla="*/ 2465636 w 2682746"/>
                  <a:gd name="connsiteY273" fmla="*/ 202795 h 210375"/>
                  <a:gd name="connsiteX274" fmla="*/ 2435316 w 2682746"/>
                  <a:gd name="connsiteY274" fmla="*/ 202795 h 210375"/>
                  <a:gd name="connsiteX275" fmla="*/ 2404997 w 2682746"/>
                  <a:gd name="connsiteY275" fmla="*/ 204961 h 210375"/>
                  <a:gd name="connsiteX276" fmla="*/ 2403914 w 2682746"/>
                  <a:gd name="connsiteY276" fmla="*/ 203878 h 210375"/>
                  <a:gd name="connsiteX277" fmla="*/ 2366014 w 2682746"/>
                  <a:gd name="connsiteY277" fmla="*/ 204961 h 210375"/>
                  <a:gd name="connsiteX278" fmla="*/ 2264227 w 2682746"/>
                  <a:gd name="connsiteY278" fmla="*/ 204961 h 210375"/>
                  <a:gd name="connsiteX279" fmla="*/ 2263144 w 2682746"/>
                  <a:gd name="connsiteY279" fmla="*/ 203878 h 210375"/>
                  <a:gd name="connsiteX280" fmla="*/ 2190594 w 2682746"/>
                  <a:gd name="connsiteY280" fmla="*/ 204961 h 210375"/>
                  <a:gd name="connsiteX281" fmla="*/ 2095303 w 2682746"/>
                  <a:gd name="connsiteY281" fmla="*/ 203878 h 210375"/>
                  <a:gd name="connsiteX282" fmla="*/ 1913385 w 2682746"/>
                  <a:gd name="connsiteY282" fmla="*/ 204961 h 210375"/>
                  <a:gd name="connsiteX283" fmla="*/ 1924214 w 2682746"/>
                  <a:gd name="connsiteY283" fmla="*/ 203878 h 210375"/>
                  <a:gd name="connsiteX284" fmla="*/ 1905805 w 2682746"/>
                  <a:gd name="connsiteY284" fmla="*/ 203878 h 210375"/>
                  <a:gd name="connsiteX285" fmla="*/ 1881983 w 2682746"/>
                  <a:gd name="connsiteY285" fmla="*/ 206044 h 210375"/>
                  <a:gd name="connsiteX286" fmla="*/ 1791024 w 2682746"/>
                  <a:gd name="connsiteY286" fmla="*/ 207126 h 210375"/>
                  <a:gd name="connsiteX287" fmla="*/ 1789941 w 2682746"/>
                  <a:gd name="connsiteY287" fmla="*/ 206044 h 210375"/>
                  <a:gd name="connsiteX288" fmla="*/ 1701148 w 2682746"/>
                  <a:gd name="connsiteY288" fmla="*/ 206044 h 210375"/>
                  <a:gd name="connsiteX289" fmla="*/ 1681657 w 2682746"/>
                  <a:gd name="connsiteY289" fmla="*/ 204961 h 210375"/>
                  <a:gd name="connsiteX290" fmla="*/ 1629680 w 2682746"/>
                  <a:gd name="connsiteY290" fmla="*/ 207126 h 210375"/>
                  <a:gd name="connsiteX291" fmla="*/ 1561461 w 2682746"/>
                  <a:gd name="connsiteY291" fmla="*/ 206044 h 210375"/>
                  <a:gd name="connsiteX292" fmla="*/ 1345975 w 2682746"/>
                  <a:gd name="connsiteY292" fmla="*/ 208209 h 210375"/>
                  <a:gd name="connsiteX293" fmla="*/ 1340561 w 2682746"/>
                  <a:gd name="connsiteY293" fmla="*/ 207126 h 210375"/>
                  <a:gd name="connsiteX294" fmla="*/ 1121826 w 2682746"/>
                  <a:gd name="connsiteY294" fmla="*/ 208209 h 210375"/>
                  <a:gd name="connsiteX295" fmla="*/ 1127241 w 2682746"/>
                  <a:gd name="connsiteY295" fmla="*/ 207126 h 210375"/>
                  <a:gd name="connsiteX296" fmla="*/ 1089341 w 2682746"/>
                  <a:gd name="connsiteY296" fmla="*/ 208209 h 210375"/>
                  <a:gd name="connsiteX297" fmla="*/ 1029785 w 2682746"/>
                  <a:gd name="connsiteY297" fmla="*/ 208209 h 210375"/>
                  <a:gd name="connsiteX298" fmla="*/ 989720 w 2682746"/>
                  <a:gd name="connsiteY298" fmla="*/ 209292 h 210375"/>
                  <a:gd name="connsiteX299" fmla="*/ 899843 w 2682746"/>
                  <a:gd name="connsiteY299" fmla="*/ 209292 h 210375"/>
                  <a:gd name="connsiteX300" fmla="*/ 908506 w 2682746"/>
                  <a:gd name="connsiteY300" fmla="*/ 209292 h 210375"/>
                  <a:gd name="connsiteX301" fmla="*/ 904175 w 2682746"/>
                  <a:gd name="connsiteY301" fmla="*/ 208209 h 210375"/>
                  <a:gd name="connsiteX302" fmla="*/ 867358 w 2682746"/>
                  <a:gd name="connsiteY302" fmla="*/ 209292 h 210375"/>
                  <a:gd name="connsiteX303" fmla="*/ 737417 w 2682746"/>
                  <a:gd name="connsiteY303" fmla="*/ 208209 h 210375"/>
                  <a:gd name="connsiteX304" fmla="*/ 726588 w 2682746"/>
                  <a:gd name="connsiteY304" fmla="*/ 209292 h 210375"/>
                  <a:gd name="connsiteX305" fmla="*/ 629132 w 2682746"/>
                  <a:gd name="connsiteY305" fmla="*/ 209292 h 210375"/>
                  <a:gd name="connsiteX306" fmla="*/ 623718 w 2682746"/>
                  <a:gd name="connsiteY306" fmla="*/ 208209 h 210375"/>
                  <a:gd name="connsiteX307" fmla="*/ 612890 w 2682746"/>
                  <a:gd name="connsiteY307" fmla="*/ 209292 h 210375"/>
                  <a:gd name="connsiteX308" fmla="*/ 449380 w 2682746"/>
                  <a:gd name="connsiteY308" fmla="*/ 208209 h 210375"/>
                  <a:gd name="connsiteX309" fmla="*/ 178669 w 2682746"/>
                  <a:gd name="connsiteY309" fmla="*/ 209292 h 210375"/>
                  <a:gd name="connsiteX310" fmla="*/ 179752 w 2682746"/>
                  <a:gd name="connsiteY310" fmla="*/ 209292 h 210375"/>
                  <a:gd name="connsiteX311" fmla="*/ 88793 w 2682746"/>
                  <a:gd name="connsiteY311" fmla="*/ 210375 h 210375"/>
                  <a:gd name="connsiteX312" fmla="*/ 68219 w 2682746"/>
                  <a:gd name="connsiteY312" fmla="*/ 209292 h 210375"/>
                  <a:gd name="connsiteX313" fmla="*/ 40065 w 2682746"/>
                  <a:gd name="connsiteY313" fmla="*/ 209292 h 210375"/>
                  <a:gd name="connsiteX314" fmla="*/ 0 w 2682746"/>
                  <a:gd name="connsiteY314" fmla="*/ 209292 h 210375"/>
                  <a:gd name="connsiteX315" fmla="*/ 0 w 2682746"/>
                  <a:gd name="connsiteY315" fmla="*/ 185470 h 210375"/>
                  <a:gd name="connsiteX316" fmla="*/ 0 w 2682746"/>
                  <a:gd name="connsiteY316" fmla="*/ 168144 h 210375"/>
                  <a:gd name="connsiteX317" fmla="*/ 0 w 2682746"/>
                  <a:gd name="connsiteY317" fmla="*/ 176807 h 210375"/>
                  <a:gd name="connsiteX318" fmla="*/ 0 w 2682746"/>
                  <a:gd name="connsiteY318" fmla="*/ 78268 h 210375"/>
                  <a:gd name="connsiteX319" fmla="*/ 1083 w 2682746"/>
                  <a:gd name="connsiteY319" fmla="*/ 89096 h 210375"/>
                  <a:gd name="connsiteX320" fmla="*/ 1083 w 2682746"/>
                  <a:gd name="connsiteY320" fmla="*/ 49031 h 210375"/>
                  <a:gd name="connsiteX321" fmla="*/ 0 w 2682746"/>
                  <a:gd name="connsiteY321" fmla="*/ 47948 h 210375"/>
                  <a:gd name="connsiteX322" fmla="*/ 0 w 2682746"/>
                  <a:gd name="connsiteY322" fmla="*/ 1386 h 210375"/>
                  <a:gd name="connsiteX323" fmla="*/ 55225 w 2682746"/>
                  <a:gd name="connsiteY323" fmla="*/ 1386 h 210375"/>
                  <a:gd name="connsiteX324" fmla="*/ 105036 w 2682746"/>
                  <a:gd name="connsiteY324" fmla="*/ 1386 h 210375"/>
                  <a:gd name="connsiteX325" fmla="*/ 205740 w 2682746"/>
                  <a:gd name="connsiteY325" fmla="*/ 303 h 210375"/>
                  <a:gd name="connsiteX326" fmla="*/ 254468 w 2682746"/>
                  <a:gd name="connsiteY326" fmla="*/ 2469 h 210375"/>
                  <a:gd name="connsiteX327" fmla="*/ 257717 w 2682746"/>
                  <a:gd name="connsiteY327" fmla="*/ 2469 h 210375"/>
                  <a:gd name="connsiteX328" fmla="*/ 297782 w 2682746"/>
                  <a:gd name="connsiteY328" fmla="*/ 3552 h 210375"/>
                  <a:gd name="connsiteX329" fmla="*/ 306445 w 2682746"/>
                  <a:gd name="connsiteY329" fmla="*/ 2469 h 210375"/>
                  <a:gd name="connsiteX330" fmla="*/ 376830 w 2682746"/>
                  <a:gd name="connsiteY330" fmla="*/ 3552 h 210375"/>
                  <a:gd name="connsiteX331" fmla="*/ 374664 w 2682746"/>
                  <a:gd name="connsiteY331" fmla="*/ 4635 h 210375"/>
                  <a:gd name="connsiteX332" fmla="*/ 473203 w 2682746"/>
                  <a:gd name="connsiteY332" fmla="*/ 2469 h 210375"/>
                  <a:gd name="connsiteX333" fmla="*/ 1002714 w 2682746"/>
                  <a:gd name="connsiteY333" fmla="*/ 1386 h 210375"/>
                  <a:gd name="connsiteX334" fmla="*/ 1523562 w 2682746"/>
                  <a:gd name="connsiteY334" fmla="*/ 1386 h 210375"/>
                  <a:gd name="connsiteX335" fmla="*/ 1613438 w 2682746"/>
                  <a:gd name="connsiteY335" fmla="*/ 2469 h 210375"/>
                  <a:gd name="connsiteX336" fmla="*/ 1611272 w 2682746"/>
                  <a:gd name="connsiteY336" fmla="*/ 2469 h 210375"/>
                  <a:gd name="connsiteX337" fmla="*/ 1648089 w 2682746"/>
                  <a:gd name="connsiteY337" fmla="*/ 1386 h 210375"/>
                  <a:gd name="connsiteX338" fmla="*/ 1840835 w 2682746"/>
                  <a:gd name="connsiteY338" fmla="*/ 1386 h 210375"/>
                  <a:gd name="connsiteX339" fmla="*/ 1837586 w 2682746"/>
                  <a:gd name="connsiteY339" fmla="*/ 2469 h 210375"/>
                  <a:gd name="connsiteX340" fmla="*/ 1850581 w 2682746"/>
                  <a:gd name="connsiteY340" fmla="*/ 1386 h 210375"/>
                  <a:gd name="connsiteX341" fmla="*/ 1852746 w 2682746"/>
                  <a:gd name="connsiteY341" fmla="*/ 1386 h 210375"/>
                  <a:gd name="connsiteX342" fmla="*/ 1861409 w 2682746"/>
                  <a:gd name="connsiteY342" fmla="*/ 303 h 210375"/>
                  <a:gd name="connsiteX343" fmla="*/ 2361683 w 2682746"/>
                  <a:gd name="connsiteY343" fmla="*/ 1386 h 210375"/>
                  <a:gd name="connsiteX344" fmla="*/ 2499204 w 2682746"/>
                  <a:gd name="connsiteY344" fmla="*/ 1386 h 210375"/>
                  <a:gd name="connsiteX345" fmla="*/ 2586915 w 2682746"/>
                  <a:gd name="connsiteY345" fmla="*/ 2469 h 210375"/>
                  <a:gd name="connsiteX346" fmla="*/ 2677874 w 2682746"/>
                  <a:gd name="connsiteY346" fmla="*/ 3552 h 210375"/>
                  <a:gd name="connsiteX347" fmla="*/ 2677874 w 2682746"/>
                  <a:gd name="connsiteY347" fmla="*/ 105339 h 210375"/>
                  <a:gd name="connsiteX348" fmla="*/ 2677874 w 2682746"/>
                  <a:gd name="connsiteY348" fmla="*/ 204961 h 210375"/>
                  <a:gd name="connsiteX349" fmla="*/ 2681122 w 2682746"/>
                  <a:gd name="connsiteY349" fmla="*/ 134576 h 210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</a:cxnLst>
                <a:rect l="l" t="t" r="r" b="b"/>
                <a:pathLst>
                  <a:path w="2682746" h="210375">
                    <a:moveTo>
                      <a:pt x="2681122" y="134576"/>
                    </a:moveTo>
                    <a:cubicBezTo>
                      <a:pt x="2680039" y="96676"/>
                      <a:pt x="2680039" y="53363"/>
                      <a:pt x="2680039" y="7883"/>
                    </a:cubicBezTo>
                    <a:cubicBezTo>
                      <a:pt x="2644305" y="7883"/>
                      <a:pt x="2608572" y="7883"/>
                      <a:pt x="2575003" y="7883"/>
                    </a:cubicBezTo>
                    <a:cubicBezTo>
                      <a:pt x="2566340" y="7883"/>
                      <a:pt x="2577169" y="6800"/>
                      <a:pt x="2557678" y="6800"/>
                    </a:cubicBezTo>
                    <a:cubicBezTo>
                      <a:pt x="2486210" y="8966"/>
                      <a:pt x="2372511" y="7883"/>
                      <a:pt x="2284801" y="5717"/>
                    </a:cubicBezTo>
                    <a:lnTo>
                      <a:pt x="2290215" y="5717"/>
                    </a:lnTo>
                    <a:cubicBezTo>
                      <a:pt x="2273972" y="5717"/>
                      <a:pt x="2253398" y="6800"/>
                      <a:pt x="2234990" y="6800"/>
                    </a:cubicBezTo>
                    <a:cubicBezTo>
                      <a:pt x="2234990" y="6800"/>
                      <a:pt x="2240405" y="6800"/>
                      <a:pt x="2236073" y="5717"/>
                    </a:cubicBezTo>
                    <a:cubicBezTo>
                      <a:pt x="2231742" y="6800"/>
                      <a:pt x="2203588" y="5717"/>
                      <a:pt x="2197091" y="6800"/>
                    </a:cubicBezTo>
                    <a:cubicBezTo>
                      <a:pt x="2190594" y="6800"/>
                      <a:pt x="2190594" y="5717"/>
                      <a:pt x="2181931" y="5717"/>
                    </a:cubicBezTo>
                    <a:lnTo>
                      <a:pt x="2172185" y="6800"/>
                    </a:lnTo>
                    <a:cubicBezTo>
                      <a:pt x="2144031" y="8966"/>
                      <a:pt x="2103966" y="6800"/>
                      <a:pt x="2064984" y="7883"/>
                    </a:cubicBezTo>
                    <a:cubicBezTo>
                      <a:pt x="2067149" y="7883"/>
                      <a:pt x="2070398" y="7883"/>
                      <a:pt x="2067149" y="6800"/>
                    </a:cubicBezTo>
                    <a:cubicBezTo>
                      <a:pt x="2005427" y="7883"/>
                      <a:pt x="1928545" y="7883"/>
                      <a:pt x="1859243" y="8966"/>
                    </a:cubicBezTo>
                    <a:cubicBezTo>
                      <a:pt x="1862492" y="8966"/>
                      <a:pt x="1864657" y="7883"/>
                      <a:pt x="1860326" y="7883"/>
                    </a:cubicBezTo>
                    <a:cubicBezTo>
                      <a:pt x="1857077" y="8966"/>
                      <a:pt x="1835421" y="8966"/>
                      <a:pt x="1817012" y="8966"/>
                    </a:cubicBezTo>
                    <a:cubicBezTo>
                      <a:pt x="1808349" y="7883"/>
                      <a:pt x="1785610" y="10049"/>
                      <a:pt x="1763953" y="8966"/>
                    </a:cubicBezTo>
                    <a:lnTo>
                      <a:pt x="1766119" y="8966"/>
                    </a:lnTo>
                    <a:cubicBezTo>
                      <a:pt x="1749876" y="10049"/>
                      <a:pt x="1742296" y="7883"/>
                      <a:pt x="1729302" y="10049"/>
                    </a:cubicBezTo>
                    <a:lnTo>
                      <a:pt x="1719556" y="8966"/>
                    </a:lnTo>
                    <a:cubicBezTo>
                      <a:pt x="1713059" y="10049"/>
                      <a:pt x="1696817" y="7883"/>
                      <a:pt x="1682740" y="8966"/>
                    </a:cubicBezTo>
                    <a:lnTo>
                      <a:pt x="1682740" y="8966"/>
                    </a:lnTo>
                    <a:cubicBezTo>
                      <a:pt x="1669746" y="8966"/>
                      <a:pt x="1663248" y="8966"/>
                      <a:pt x="1652420" y="8966"/>
                    </a:cubicBezTo>
                    <a:lnTo>
                      <a:pt x="1651337" y="8966"/>
                    </a:lnTo>
                    <a:cubicBezTo>
                      <a:pt x="1624266" y="8966"/>
                      <a:pt x="1608023" y="8966"/>
                      <a:pt x="1609106" y="10049"/>
                    </a:cubicBezTo>
                    <a:cubicBezTo>
                      <a:pt x="1599361" y="8966"/>
                      <a:pt x="1635094" y="10049"/>
                      <a:pt x="1619935" y="7883"/>
                    </a:cubicBezTo>
                    <a:cubicBezTo>
                      <a:pt x="1531142" y="8966"/>
                      <a:pt x="1439100" y="8966"/>
                      <a:pt x="1349224" y="8966"/>
                    </a:cubicBezTo>
                    <a:cubicBezTo>
                      <a:pt x="1339478" y="8966"/>
                      <a:pt x="1332981" y="7883"/>
                      <a:pt x="1329733" y="7883"/>
                    </a:cubicBezTo>
                    <a:cubicBezTo>
                      <a:pt x="1321070" y="7883"/>
                      <a:pt x="1296164" y="7883"/>
                      <a:pt x="1287502" y="8966"/>
                    </a:cubicBezTo>
                    <a:cubicBezTo>
                      <a:pt x="1290750" y="8966"/>
                      <a:pt x="1282088" y="7883"/>
                      <a:pt x="1276673" y="7883"/>
                    </a:cubicBezTo>
                    <a:cubicBezTo>
                      <a:pt x="1260431" y="7883"/>
                      <a:pt x="1259348" y="8966"/>
                      <a:pt x="1240939" y="8966"/>
                    </a:cubicBezTo>
                    <a:cubicBezTo>
                      <a:pt x="1248519" y="8966"/>
                      <a:pt x="1250685" y="7883"/>
                      <a:pt x="1248519" y="7883"/>
                    </a:cubicBezTo>
                    <a:cubicBezTo>
                      <a:pt x="1233360" y="8966"/>
                      <a:pt x="1212785" y="8966"/>
                      <a:pt x="1194377" y="8966"/>
                    </a:cubicBezTo>
                    <a:cubicBezTo>
                      <a:pt x="1197625" y="8966"/>
                      <a:pt x="1201957" y="8966"/>
                      <a:pt x="1200874" y="7883"/>
                    </a:cubicBezTo>
                    <a:cubicBezTo>
                      <a:pt x="1181383" y="8966"/>
                      <a:pt x="1165140" y="7883"/>
                      <a:pt x="1147815" y="7883"/>
                    </a:cubicBezTo>
                    <a:lnTo>
                      <a:pt x="1154312" y="6800"/>
                    </a:lnTo>
                    <a:cubicBezTo>
                      <a:pt x="1126158" y="5717"/>
                      <a:pt x="1145649" y="7883"/>
                      <a:pt x="1121826" y="7883"/>
                    </a:cubicBezTo>
                    <a:cubicBezTo>
                      <a:pt x="1127241" y="7883"/>
                      <a:pt x="1125075" y="7883"/>
                      <a:pt x="1126158" y="6800"/>
                    </a:cubicBezTo>
                    <a:cubicBezTo>
                      <a:pt x="1103418" y="7883"/>
                      <a:pt x="1067684" y="7883"/>
                      <a:pt x="1044944" y="7883"/>
                    </a:cubicBezTo>
                    <a:cubicBezTo>
                      <a:pt x="1046027" y="7883"/>
                      <a:pt x="1046027" y="7883"/>
                      <a:pt x="1046027" y="7883"/>
                    </a:cubicBezTo>
                    <a:cubicBezTo>
                      <a:pt x="1021122" y="7883"/>
                      <a:pt x="996216" y="7883"/>
                      <a:pt x="969145" y="7883"/>
                    </a:cubicBezTo>
                    <a:cubicBezTo>
                      <a:pt x="959400" y="7883"/>
                      <a:pt x="972394" y="5717"/>
                      <a:pt x="946406" y="6800"/>
                    </a:cubicBezTo>
                    <a:cubicBezTo>
                      <a:pt x="947488" y="7883"/>
                      <a:pt x="902009" y="7883"/>
                      <a:pt x="918252" y="8966"/>
                    </a:cubicBezTo>
                    <a:cubicBezTo>
                      <a:pt x="896595" y="8966"/>
                      <a:pt x="860861" y="7883"/>
                      <a:pt x="846784" y="8966"/>
                    </a:cubicBezTo>
                    <a:cubicBezTo>
                      <a:pt x="856530" y="8966"/>
                      <a:pt x="835956" y="6800"/>
                      <a:pt x="854364" y="6800"/>
                    </a:cubicBezTo>
                    <a:lnTo>
                      <a:pt x="840287" y="5717"/>
                    </a:lnTo>
                    <a:cubicBezTo>
                      <a:pt x="842453" y="4635"/>
                      <a:pt x="854364" y="5717"/>
                      <a:pt x="850032" y="4635"/>
                    </a:cubicBezTo>
                    <a:cubicBezTo>
                      <a:pt x="841370" y="4635"/>
                      <a:pt x="814299" y="5717"/>
                      <a:pt x="805636" y="4635"/>
                    </a:cubicBezTo>
                    <a:cubicBezTo>
                      <a:pt x="788311" y="5717"/>
                      <a:pt x="773151" y="6800"/>
                      <a:pt x="744997" y="6800"/>
                    </a:cubicBezTo>
                    <a:cubicBezTo>
                      <a:pt x="757991" y="5717"/>
                      <a:pt x="737417" y="5717"/>
                      <a:pt x="746080" y="4635"/>
                    </a:cubicBezTo>
                    <a:lnTo>
                      <a:pt x="707097" y="6800"/>
                    </a:lnTo>
                    <a:cubicBezTo>
                      <a:pt x="698434" y="6800"/>
                      <a:pt x="704931" y="5717"/>
                      <a:pt x="691937" y="5717"/>
                    </a:cubicBezTo>
                    <a:cubicBezTo>
                      <a:pt x="693020" y="5717"/>
                      <a:pt x="686523" y="6800"/>
                      <a:pt x="683275" y="6800"/>
                    </a:cubicBezTo>
                    <a:cubicBezTo>
                      <a:pt x="680026" y="6800"/>
                      <a:pt x="645375" y="6800"/>
                      <a:pt x="641044" y="5717"/>
                    </a:cubicBezTo>
                    <a:cubicBezTo>
                      <a:pt x="636712" y="4635"/>
                      <a:pt x="656203" y="5717"/>
                      <a:pt x="645375" y="4635"/>
                    </a:cubicBezTo>
                    <a:cubicBezTo>
                      <a:pt x="628049" y="4635"/>
                      <a:pt x="628049" y="4635"/>
                      <a:pt x="610724" y="4635"/>
                    </a:cubicBezTo>
                    <a:lnTo>
                      <a:pt x="610724" y="4635"/>
                    </a:lnTo>
                    <a:cubicBezTo>
                      <a:pt x="599896" y="4635"/>
                      <a:pt x="578239" y="5717"/>
                      <a:pt x="590150" y="5717"/>
                    </a:cubicBezTo>
                    <a:cubicBezTo>
                      <a:pt x="597730" y="5717"/>
                      <a:pt x="586901" y="4635"/>
                      <a:pt x="598813" y="5717"/>
                    </a:cubicBezTo>
                    <a:cubicBezTo>
                      <a:pt x="591233" y="6800"/>
                      <a:pt x="571742" y="6800"/>
                      <a:pt x="554416" y="6800"/>
                    </a:cubicBezTo>
                    <a:cubicBezTo>
                      <a:pt x="559830" y="6800"/>
                      <a:pt x="559830" y="5717"/>
                      <a:pt x="561996" y="5717"/>
                    </a:cubicBezTo>
                    <a:cubicBezTo>
                      <a:pt x="539256" y="6800"/>
                      <a:pt x="515434" y="6800"/>
                      <a:pt x="489445" y="7883"/>
                    </a:cubicBezTo>
                    <a:cubicBezTo>
                      <a:pt x="489445" y="8966"/>
                      <a:pt x="499191" y="6800"/>
                      <a:pt x="502440" y="6800"/>
                    </a:cubicBezTo>
                    <a:cubicBezTo>
                      <a:pt x="469954" y="5717"/>
                      <a:pt x="435303" y="7883"/>
                      <a:pt x="408232" y="6800"/>
                    </a:cubicBezTo>
                    <a:cubicBezTo>
                      <a:pt x="412564" y="6800"/>
                      <a:pt x="410398" y="7883"/>
                      <a:pt x="410398" y="7883"/>
                    </a:cubicBezTo>
                    <a:cubicBezTo>
                      <a:pt x="394155" y="7883"/>
                      <a:pt x="395238" y="6800"/>
                      <a:pt x="385492" y="6800"/>
                    </a:cubicBezTo>
                    <a:cubicBezTo>
                      <a:pt x="384410" y="5717"/>
                      <a:pt x="372498" y="6800"/>
                      <a:pt x="361670" y="6800"/>
                    </a:cubicBezTo>
                    <a:cubicBezTo>
                      <a:pt x="356256" y="6800"/>
                      <a:pt x="358421" y="6800"/>
                      <a:pt x="368167" y="6800"/>
                    </a:cubicBezTo>
                    <a:cubicBezTo>
                      <a:pt x="353007" y="6800"/>
                      <a:pt x="294534" y="7883"/>
                      <a:pt x="260965" y="6800"/>
                    </a:cubicBezTo>
                    <a:cubicBezTo>
                      <a:pt x="262048" y="6800"/>
                      <a:pt x="240391" y="7883"/>
                      <a:pt x="232811" y="7883"/>
                    </a:cubicBezTo>
                    <a:lnTo>
                      <a:pt x="236060" y="6800"/>
                    </a:lnTo>
                    <a:cubicBezTo>
                      <a:pt x="228480" y="6800"/>
                      <a:pt x="210072" y="6800"/>
                      <a:pt x="208989" y="5717"/>
                    </a:cubicBezTo>
                    <a:cubicBezTo>
                      <a:pt x="192746" y="6800"/>
                      <a:pt x="272877" y="4635"/>
                      <a:pt x="250137" y="5717"/>
                    </a:cubicBezTo>
                    <a:cubicBezTo>
                      <a:pt x="244723" y="4635"/>
                      <a:pt x="218734" y="6800"/>
                      <a:pt x="223066" y="5717"/>
                    </a:cubicBezTo>
                    <a:cubicBezTo>
                      <a:pt x="207906" y="5717"/>
                      <a:pt x="192746" y="6800"/>
                      <a:pt x="177586" y="5717"/>
                    </a:cubicBezTo>
                    <a:cubicBezTo>
                      <a:pt x="181918" y="5717"/>
                      <a:pt x="190580" y="4635"/>
                      <a:pt x="177586" y="4635"/>
                    </a:cubicBezTo>
                    <a:cubicBezTo>
                      <a:pt x="154847" y="4635"/>
                      <a:pt x="171089" y="4635"/>
                      <a:pt x="152681" y="5717"/>
                    </a:cubicBezTo>
                    <a:lnTo>
                      <a:pt x="141852" y="5717"/>
                    </a:lnTo>
                    <a:cubicBezTo>
                      <a:pt x="140770" y="6800"/>
                      <a:pt x="122361" y="5717"/>
                      <a:pt x="129941" y="6800"/>
                    </a:cubicBezTo>
                    <a:cubicBezTo>
                      <a:pt x="126693" y="5717"/>
                      <a:pt x="97456" y="6800"/>
                      <a:pt x="99622" y="5717"/>
                    </a:cubicBezTo>
                    <a:lnTo>
                      <a:pt x="102870" y="4635"/>
                    </a:lnTo>
                    <a:cubicBezTo>
                      <a:pt x="93124" y="4635"/>
                      <a:pt x="86628" y="5717"/>
                      <a:pt x="79048" y="5717"/>
                    </a:cubicBezTo>
                    <a:cubicBezTo>
                      <a:pt x="77965" y="5717"/>
                      <a:pt x="74716" y="5717"/>
                      <a:pt x="75799" y="5717"/>
                    </a:cubicBezTo>
                    <a:cubicBezTo>
                      <a:pt x="74716" y="7883"/>
                      <a:pt x="53059" y="5717"/>
                      <a:pt x="41148" y="6800"/>
                    </a:cubicBezTo>
                    <a:cubicBezTo>
                      <a:pt x="35734" y="6800"/>
                      <a:pt x="30320" y="6800"/>
                      <a:pt x="24905" y="6800"/>
                    </a:cubicBezTo>
                    <a:cubicBezTo>
                      <a:pt x="20574" y="6800"/>
                      <a:pt x="16243" y="6800"/>
                      <a:pt x="11911" y="6800"/>
                    </a:cubicBezTo>
                    <a:cubicBezTo>
                      <a:pt x="11911" y="11132"/>
                      <a:pt x="11911" y="15463"/>
                      <a:pt x="11911" y="18712"/>
                    </a:cubicBezTo>
                    <a:cubicBezTo>
                      <a:pt x="11911" y="23043"/>
                      <a:pt x="11911" y="27374"/>
                      <a:pt x="10828" y="29540"/>
                    </a:cubicBezTo>
                    <a:cubicBezTo>
                      <a:pt x="10828" y="44700"/>
                      <a:pt x="11911" y="58777"/>
                      <a:pt x="11911" y="77185"/>
                    </a:cubicBezTo>
                    <a:cubicBezTo>
                      <a:pt x="11911" y="73937"/>
                      <a:pt x="11911" y="68522"/>
                      <a:pt x="10828" y="67440"/>
                    </a:cubicBezTo>
                    <a:cubicBezTo>
                      <a:pt x="10828" y="78268"/>
                      <a:pt x="10828" y="81517"/>
                      <a:pt x="10828" y="91262"/>
                    </a:cubicBezTo>
                    <a:cubicBezTo>
                      <a:pt x="10828" y="89096"/>
                      <a:pt x="9746" y="114002"/>
                      <a:pt x="9746" y="125913"/>
                    </a:cubicBezTo>
                    <a:cubicBezTo>
                      <a:pt x="9746" y="141073"/>
                      <a:pt x="10828" y="135659"/>
                      <a:pt x="11911" y="137824"/>
                    </a:cubicBezTo>
                    <a:cubicBezTo>
                      <a:pt x="10828" y="144322"/>
                      <a:pt x="10828" y="155150"/>
                      <a:pt x="11911" y="167061"/>
                    </a:cubicBezTo>
                    <a:cubicBezTo>
                      <a:pt x="11911" y="172475"/>
                      <a:pt x="11911" y="177890"/>
                      <a:pt x="11911" y="183304"/>
                    </a:cubicBezTo>
                    <a:cubicBezTo>
                      <a:pt x="11911" y="184387"/>
                      <a:pt x="11911" y="185470"/>
                      <a:pt x="11911" y="187635"/>
                    </a:cubicBezTo>
                    <a:cubicBezTo>
                      <a:pt x="11911" y="188718"/>
                      <a:pt x="11911" y="188718"/>
                      <a:pt x="11911" y="189801"/>
                    </a:cubicBezTo>
                    <a:lnTo>
                      <a:pt x="11911" y="190884"/>
                    </a:lnTo>
                    <a:cubicBezTo>
                      <a:pt x="11911" y="191967"/>
                      <a:pt x="11911" y="193050"/>
                      <a:pt x="11911" y="194132"/>
                    </a:cubicBezTo>
                    <a:cubicBezTo>
                      <a:pt x="11911" y="194132"/>
                      <a:pt x="11911" y="194132"/>
                      <a:pt x="11911" y="194132"/>
                    </a:cubicBezTo>
                    <a:cubicBezTo>
                      <a:pt x="11911" y="194132"/>
                      <a:pt x="11911" y="194132"/>
                      <a:pt x="11911" y="194132"/>
                    </a:cubicBezTo>
                    <a:cubicBezTo>
                      <a:pt x="11911" y="193050"/>
                      <a:pt x="11911" y="191967"/>
                      <a:pt x="11911" y="190884"/>
                    </a:cubicBezTo>
                    <a:cubicBezTo>
                      <a:pt x="11911" y="188718"/>
                      <a:pt x="11911" y="187635"/>
                      <a:pt x="11911" y="186552"/>
                    </a:cubicBezTo>
                    <a:cubicBezTo>
                      <a:pt x="11911" y="183304"/>
                      <a:pt x="11911" y="183304"/>
                      <a:pt x="10828" y="188718"/>
                    </a:cubicBezTo>
                    <a:cubicBezTo>
                      <a:pt x="10828" y="190884"/>
                      <a:pt x="10828" y="193050"/>
                      <a:pt x="10828" y="195215"/>
                    </a:cubicBezTo>
                    <a:cubicBezTo>
                      <a:pt x="11911" y="195215"/>
                      <a:pt x="12994" y="195215"/>
                      <a:pt x="14077" y="195215"/>
                    </a:cubicBezTo>
                    <a:cubicBezTo>
                      <a:pt x="15160" y="195215"/>
                      <a:pt x="16243" y="195215"/>
                      <a:pt x="17325" y="195215"/>
                    </a:cubicBezTo>
                    <a:cubicBezTo>
                      <a:pt x="20574" y="195215"/>
                      <a:pt x="23823" y="195215"/>
                      <a:pt x="27071" y="195215"/>
                    </a:cubicBezTo>
                    <a:cubicBezTo>
                      <a:pt x="33568" y="195215"/>
                      <a:pt x="41148" y="194132"/>
                      <a:pt x="50894" y="195215"/>
                    </a:cubicBezTo>
                    <a:lnTo>
                      <a:pt x="45479" y="194132"/>
                    </a:lnTo>
                    <a:cubicBezTo>
                      <a:pt x="55225" y="195215"/>
                      <a:pt x="79048" y="193050"/>
                      <a:pt x="76882" y="195215"/>
                    </a:cubicBezTo>
                    <a:cubicBezTo>
                      <a:pt x="84462" y="195215"/>
                      <a:pt x="103953" y="195215"/>
                      <a:pt x="100705" y="194132"/>
                    </a:cubicBezTo>
                    <a:cubicBezTo>
                      <a:pt x="137521" y="195215"/>
                      <a:pt x="191663" y="193050"/>
                      <a:pt x="214403" y="196298"/>
                    </a:cubicBezTo>
                    <a:cubicBezTo>
                      <a:pt x="219817" y="196298"/>
                      <a:pt x="232811" y="196298"/>
                      <a:pt x="230646" y="195215"/>
                    </a:cubicBezTo>
                    <a:cubicBezTo>
                      <a:pt x="221983" y="194132"/>
                      <a:pt x="218734" y="195215"/>
                      <a:pt x="214403" y="195215"/>
                    </a:cubicBezTo>
                    <a:cubicBezTo>
                      <a:pt x="219817" y="195215"/>
                      <a:pt x="219817" y="195215"/>
                      <a:pt x="220900" y="194132"/>
                    </a:cubicBezTo>
                    <a:cubicBezTo>
                      <a:pt x="232811" y="194132"/>
                      <a:pt x="241474" y="194132"/>
                      <a:pt x="230646" y="195215"/>
                    </a:cubicBezTo>
                    <a:cubicBezTo>
                      <a:pt x="256634" y="196298"/>
                      <a:pt x="257717" y="193050"/>
                      <a:pt x="290202" y="193050"/>
                    </a:cubicBezTo>
                    <a:cubicBezTo>
                      <a:pt x="289119" y="194132"/>
                      <a:pt x="291285" y="194132"/>
                      <a:pt x="301031" y="194132"/>
                    </a:cubicBezTo>
                    <a:lnTo>
                      <a:pt x="319439" y="193050"/>
                    </a:lnTo>
                    <a:cubicBezTo>
                      <a:pt x="341096" y="193050"/>
                      <a:pt x="331350" y="194132"/>
                      <a:pt x="332433" y="195215"/>
                    </a:cubicBezTo>
                    <a:cubicBezTo>
                      <a:pt x="344344" y="195215"/>
                      <a:pt x="357339" y="195215"/>
                      <a:pt x="362753" y="194132"/>
                    </a:cubicBezTo>
                    <a:lnTo>
                      <a:pt x="376830" y="195215"/>
                    </a:lnTo>
                    <a:cubicBezTo>
                      <a:pt x="367084" y="194132"/>
                      <a:pt x="386575" y="194132"/>
                      <a:pt x="391990" y="194132"/>
                    </a:cubicBezTo>
                    <a:lnTo>
                      <a:pt x="386575" y="194132"/>
                    </a:lnTo>
                    <a:cubicBezTo>
                      <a:pt x="388741" y="194132"/>
                      <a:pt x="401735" y="194132"/>
                      <a:pt x="408232" y="194132"/>
                    </a:cubicBezTo>
                    <a:cubicBezTo>
                      <a:pt x="407149" y="193050"/>
                      <a:pt x="393072" y="193050"/>
                      <a:pt x="385492" y="193050"/>
                    </a:cubicBezTo>
                    <a:cubicBezTo>
                      <a:pt x="390907" y="193050"/>
                      <a:pt x="400652" y="193050"/>
                      <a:pt x="408232" y="191967"/>
                    </a:cubicBezTo>
                    <a:cubicBezTo>
                      <a:pt x="406067" y="193050"/>
                      <a:pt x="426641" y="193050"/>
                      <a:pt x="435303" y="193050"/>
                    </a:cubicBezTo>
                    <a:cubicBezTo>
                      <a:pt x="446132" y="193050"/>
                      <a:pt x="447215" y="191967"/>
                      <a:pt x="450463" y="191967"/>
                    </a:cubicBezTo>
                    <a:cubicBezTo>
                      <a:pt x="450463" y="191967"/>
                      <a:pt x="467789" y="191967"/>
                      <a:pt x="459126" y="193050"/>
                    </a:cubicBezTo>
                    <a:cubicBezTo>
                      <a:pt x="455877" y="193050"/>
                      <a:pt x="451546" y="193050"/>
                      <a:pt x="445049" y="193050"/>
                    </a:cubicBezTo>
                    <a:cubicBezTo>
                      <a:pt x="451546" y="193050"/>
                      <a:pt x="451546" y="194132"/>
                      <a:pt x="465623" y="194132"/>
                    </a:cubicBezTo>
                    <a:cubicBezTo>
                      <a:pt x="476451" y="194132"/>
                      <a:pt x="462374" y="191967"/>
                      <a:pt x="482948" y="193050"/>
                    </a:cubicBezTo>
                    <a:cubicBezTo>
                      <a:pt x="477534" y="193050"/>
                      <a:pt x="476451" y="194132"/>
                      <a:pt x="472120" y="194132"/>
                    </a:cubicBezTo>
                    <a:lnTo>
                      <a:pt x="491611" y="194132"/>
                    </a:lnTo>
                    <a:lnTo>
                      <a:pt x="492694" y="193050"/>
                    </a:lnTo>
                    <a:cubicBezTo>
                      <a:pt x="494860" y="193050"/>
                      <a:pt x="493777" y="193050"/>
                      <a:pt x="494860" y="193050"/>
                    </a:cubicBezTo>
                    <a:cubicBezTo>
                      <a:pt x="500274" y="191967"/>
                      <a:pt x="524096" y="193050"/>
                      <a:pt x="528428" y="191967"/>
                    </a:cubicBezTo>
                    <a:cubicBezTo>
                      <a:pt x="538173" y="191967"/>
                      <a:pt x="549002" y="193050"/>
                      <a:pt x="557665" y="193050"/>
                    </a:cubicBezTo>
                    <a:lnTo>
                      <a:pt x="555499" y="193050"/>
                    </a:lnTo>
                    <a:cubicBezTo>
                      <a:pt x="566328" y="193050"/>
                      <a:pt x="581487" y="193050"/>
                      <a:pt x="591233" y="193050"/>
                    </a:cubicBezTo>
                    <a:lnTo>
                      <a:pt x="591233" y="193050"/>
                    </a:lnTo>
                    <a:cubicBezTo>
                      <a:pt x="597730" y="193050"/>
                      <a:pt x="611807" y="193050"/>
                      <a:pt x="619387" y="193050"/>
                    </a:cubicBezTo>
                    <a:cubicBezTo>
                      <a:pt x="634547" y="194132"/>
                      <a:pt x="624801" y="196298"/>
                      <a:pt x="642127" y="195215"/>
                    </a:cubicBezTo>
                    <a:cubicBezTo>
                      <a:pt x="657286" y="195215"/>
                      <a:pt x="667032" y="194132"/>
                      <a:pt x="660535" y="193050"/>
                    </a:cubicBezTo>
                    <a:cubicBezTo>
                      <a:pt x="688689" y="194132"/>
                      <a:pt x="720091" y="191967"/>
                      <a:pt x="746080" y="193050"/>
                    </a:cubicBezTo>
                    <a:cubicBezTo>
                      <a:pt x="750411" y="193050"/>
                      <a:pt x="747162" y="193050"/>
                      <a:pt x="755825" y="191967"/>
                    </a:cubicBezTo>
                    <a:cubicBezTo>
                      <a:pt x="796973" y="191967"/>
                      <a:pt x="842453" y="190884"/>
                      <a:pt x="876021" y="193050"/>
                    </a:cubicBezTo>
                    <a:cubicBezTo>
                      <a:pt x="864110" y="193050"/>
                      <a:pt x="874938" y="194132"/>
                      <a:pt x="874938" y="194132"/>
                    </a:cubicBezTo>
                    <a:cubicBezTo>
                      <a:pt x="884684" y="193050"/>
                      <a:pt x="886849" y="195215"/>
                      <a:pt x="890098" y="194132"/>
                    </a:cubicBezTo>
                    <a:cubicBezTo>
                      <a:pt x="889015" y="193050"/>
                      <a:pt x="890098" y="193050"/>
                      <a:pt x="878186" y="193050"/>
                    </a:cubicBezTo>
                    <a:cubicBezTo>
                      <a:pt x="903092" y="193050"/>
                      <a:pt x="939909" y="193050"/>
                      <a:pt x="953986" y="193050"/>
                    </a:cubicBezTo>
                    <a:cubicBezTo>
                      <a:pt x="947488" y="193050"/>
                      <a:pt x="952903" y="191967"/>
                      <a:pt x="958317" y="191967"/>
                    </a:cubicBezTo>
                    <a:cubicBezTo>
                      <a:pt x="956151" y="193050"/>
                      <a:pt x="974560" y="193050"/>
                      <a:pt x="988637" y="193050"/>
                    </a:cubicBezTo>
                    <a:lnTo>
                      <a:pt x="990802" y="191967"/>
                    </a:lnTo>
                    <a:lnTo>
                      <a:pt x="999465" y="193050"/>
                    </a:lnTo>
                    <a:cubicBezTo>
                      <a:pt x="1004879" y="193050"/>
                      <a:pt x="1004879" y="191967"/>
                      <a:pt x="1018956" y="191967"/>
                    </a:cubicBezTo>
                    <a:cubicBezTo>
                      <a:pt x="1020039" y="191967"/>
                      <a:pt x="1020039" y="193050"/>
                      <a:pt x="1023287" y="193050"/>
                    </a:cubicBezTo>
                    <a:cubicBezTo>
                      <a:pt x="1037365" y="191967"/>
                      <a:pt x="1057939" y="191967"/>
                      <a:pt x="1073098" y="191967"/>
                    </a:cubicBezTo>
                    <a:lnTo>
                      <a:pt x="1086093" y="193050"/>
                    </a:lnTo>
                    <a:cubicBezTo>
                      <a:pt x="1092590" y="193050"/>
                      <a:pt x="1103418" y="191967"/>
                      <a:pt x="1092590" y="191967"/>
                    </a:cubicBezTo>
                    <a:cubicBezTo>
                      <a:pt x="1118578" y="193050"/>
                      <a:pt x="1135904" y="193050"/>
                      <a:pt x="1144566" y="194132"/>
                    </a:cubicBezTo>
                    <a:cubicBezTo>
                      <a:pt x="1190046" y="191967"/>
                      <a:pt x="1256099" y="191967"/>
                      <a:pt x="1308076" y="191967"/>
                    </a:cubicBezTo>
                    <a:lnTo>
                      <a:pt x="1306993" y="193050"/>
                    </a:lnTo>
                    <a:cubicBezTo>
                      <a:pt x="1321070" y="193050"/>
                      <a:pt x="1314573" y="191967"/>
                      <a:pt x="1324318" y="191967"/>
                    </a:cubicBezTo>
                    <a:cubicBezTo>
                      <a:pt x="1319987" y="191967"/>
                      <a:pt x="1335147" y="193050"/>
                      <a:pt x="1324318" y="194132"/>
                    </a:cubicBezTo>
                    <a:cubicBezTo>
                      <a:pt x="1344892" y="195215"/>
                      <a:pt x="1350307" y="193050"/>
                      <a:pt x="1363301" y="193050"/>
                    </a:cubicBezTo>
                    <a:cubicBezTo>
                      <a:pt x="1365466" y="191967"/>
                      <a:pt x="1352472" y="193050"/>
                      <a:pt x="1355721" y="193050"/>
                    </a:cubicBezTo>
                    <a:cubicBezTo>
                      <a:pt x="1357887" y="193050"/>
                      <a:pt x="1383875" y="194132"/>
                      <a:pt x="1387123" y="193050"/>
                    </a:cubicBezTo>
                    <a:cubicBezTo>
                      <a:pt x="1392537" y="193050"/>
                      <a:pt x="1388206" y="194132"/>
                      <a:pt x="1386040" y="195215"/>
                    </a:cubicBezTo>
                    <a:lnTo>
                      <a:pt x="1397952" y="194132"/>
                    </a:lnTo>
                    <a:cubicBezTo>
                      <a:pt x="1413111" y="195215"/>
                      <a:pt x="1363301" y="196298"/>
                      <a:pt x="1379543" y="198464"/>
                    </a:cubicBezTo>
                    <a:lnTo>
                      <a:pt x="1391455" y="198464"/>
                    </a:lnTo>
                    <a:cubicBezTo>
                      <a:pt x="1402283" y="199547"/>
                      <a:pt x="1361135" y="199547"/>
                      <a:pt x="1390372" y="200629"/>
                    </a:cubicBezTo>
                    <a:cubicBezTo>
                      <a:pt x="1402283" y="200629"/>
                      <a:pt x="1413111" y="198464"/>
                      <a:pt x="1402283" y="198464"/>
                    </a:cubicBezTo>
                    <a:cubicBezTo>
                      <a:pt x="1428271" y="198464"/>
                      <a:pt x="1414194" y="196298"/>
                      <a:pt x="1442348" y="196298"/>
                    </a:cubicBezTo>
                    <a:cubicBezTo>
                      <a:pt x="1449928" y="197381"/>
                      <a:pt x="1419609" y="196298"/>
                      <a:pt x="1425023" y="197381"/>
                    </a:cubicBezTo>
                    <a:cubicBezTo>
                      <a:pt x="1438017" y="198464"/>
                      <a:pt x="1451011" y="197381"/>
                      <a:pt x="1462922" y="197381"/>
                    </a:cubicBezTo>
                    <a:cubicBezTo>
                      <a:pt x="1449928" y="197381"/>
                      <a:pt x="1460757" y="196298"/>
                      <a:pt x="1469419" y="195215"/>
                    </a:cubicBezTo>
                    <a:cubicBezTo>
                      <a:pt x="1483496" y="195215"/>
                      <a:pt x="1460757" y="196298"/>
                      <a:pt x="1480248" y="196298"/>
                    </a:cubicBezTo>
                    <a:cubicBezTo>
                      <a:pt x="1483496" y="195215"/>
                      <a:pt x="1501905" y="195215"/>
                      <a:pt x="1485662" y="195215"/>
                    </a:cubicBezTo>
                    <a:cubicBezTo>
                      <a:pt x="1493242" y="194132"/>
                      <a:pt x="1506236" y="195215"/>
                      <a:pt x="1517064" y="194132"/>
                    </a:cubicBezTo>
                    <a:cubicBezTo>
                      <a:pt x="1523562" y="195215"/>
                      <a:pt x="1496491" y="196298"/>
                      <a:pt x="1518147" y="197381"/>
                    </a:cubicBezTo>
                    <a:cubicBezTo>
                      <a:pt x="1514899" y="196298"/>
                      <a:pt x="1545218" y="196298"/>
                      <a:pt x="1533307" y="194132"/>
                    </a:cubicBezTo>
                    <a:cubicBezTo>
                      <a:pt x="1541970" y="194132"/>
                      <a:pt x="1543053" y="195215"/>
                      <a:pt x="1536556" y="196298"/>
                    </a:cubicBezTo>
                    <a:cubicBezTo>
                      <a:pt x="1548467" y="197381"/>
                      <a:pt x="1566875" y="194132"/>
                      <a:pt x="1570124" y="196298"/>
                    </a:cubicBezTo>
                    <a:lnTo>
                      <a:pt x="1574455" y="195215"/>
                    </a:lnTo>
                    <a:cubicBezTo>
                      <a:pt x="1578787" y="195215"/>
                      <a:pt x="1584201" y="196298"/>
                      <a:pt x="1589615" y="196298"/>
                    </a:cubicBezTo>
                    <a:cubicBezTo>
                      <a:pt x="1600444" y="196298"/>
                      <a:pt x="1624266" y="195215"/>
                      <a:pt x="1623183" y="196298"/>
                    </a:cubicBezTo>
                    <a:cubicBezTo>
                      <a:pt x="1626432" y="196298"/>
                      <a:pt x="1651337" y="196298"/>
                      <a:pt x="1641592" y="195215"/>
                    </a:cubicBezTo>
                    <a:cubicBezTo>
                      <a:pt x="1626432" y="194132"/>
                      <a:pt x="1624266" y="196298"/>
                      <a:pt x="1615603" y="194132"/>
                    </a:cubicBezTo>
                    <a:cubicBezTo>
                      <a:pt x="1626432" y="195215"/>
                      <a:pt x="1638343" y="194132"/>
                      <a:pt x="1647006" y="194132"/>
                    </a:cubicBezTo>
                    <a:lnTo>
                      <a:pt x="1648089" y="195215"/>
                    </a:lnTo>
                    <a:cubicBezTo>
                      <a:pt x="1653503" y="195215"/>
                      <a:pt x="1665414" y="195215"/>
                      <a:pt x="1668663" y="194132"/>
                    </a:cubicBezTo>
                    <a:cubicBezTo>
                      <a:pt x="1664331" y="194132"/>
                      <a:pt x="1666497" y="195215"/>
                      <a:pt x="1670828" y="195215"/>
                    </a:cubicBezTo>
                    <a:lnTo>
                      <a:pt x="1676243" y="194132"/>
                    </a:lnTo>
                    <a:cubicBezTo>
                      <a:pt x="1697900" y="194132"/>
                      <a:pt x="1681657" y="195215"/>
                      <a:pt x="1702231" y="195215"/>
                    </a:cubicBezTo>
                    <a:lnTo>
                      <a:pt x="1685988" y="196298"/>
                    </a:lnTo>
                    <a:cubicBezTo>
                      <a:pt x="1689237" y="196298"/>
                      <a:pt x="1696817" y="197381"/>
                      <a:pt x="1706562" y="196298"/>
                    </a:cubicBezTo>
                    <a:cubicBezTo>
                      <a:pt x="1710894" y="195215"/>
                      <a:pt x="1717391" y="194132"/>
                      <a:pt x="1720639" y="194132"/>
                    </a:cubicBezTo>
                    <a:cubicBezTo>
                      <a:pt x="1732550" y="194132"/>
                      <a:pt x="1726054" y="195215"/>
                      <a:pt x="1737965" y="194132"/>
                    </a:cubicBezTo>
                    <a:lnTo>
                      <a:pt x="1722805" y="195215"/>
                    </a:lnTo>
                    <a:cubicBezTo>
                      <a:pt x="1720639" y="195215"/>
                      <a:pt x="1732550" y="196298"/>
                      <a:pt x="1748793" y="196298"/>
                    </a:cubicBezTo>
                    <a:cubicBezTo>
                      <a:pt x="1758539" y="196298"/>
                      <a:pt x="1774782" y="195215"/>
                      <a:pt x="1758539" y="194132"/>
                    </a:cubicBezTo>
                    <a:cubicBezTo>
                      <a:pt x="1766119" y="194132"/>
                      <a:pt x="1778030" y="194132"/>
                      <a:pt x="1771533" y="195215"/>
                    </a:cubicBezTo>
                    <a:cubicBezTo>
                      <a:pt x="1789941" y="195215"/>
                      <a:pt x="1769367" y="194132"/>
                      <a:pt x="1784527" y="194132"/>
                    </a:cubicBezTo>
                    <a:cubicBezTo>
                      <a:pt x="1791024" y="194132"/>
                      <a:pt x="1810515" y="195215"/>
                      <a:pt x="1822427" y="196298"/>
                    </a:cubicBezTo>
                    <a:lnTo>
                      <a:pt x="1806184" y="197381"/>
                    </a:lnTo>
                    <a:lnTo>
                      <a:pt x="1817012" y="197381"/>
                    </a:lnTo>
                    <a:cubicBezTo>
                      <a:pt x="1802935" y="198464"/>
                      <a:pt x="1824592" y="198464"/>
                      <a:pt x="1815930" y="199547"/>
                    </a:cubicBezTo>
                    <a:cubicBezTo>
                      <a:pt x="1823510" y="199547"/>
                      <a:pt x="1832172" y="199547"/>
                      <a:pt x="1839752" y="199547"/>
                    </a:cubicBezTo>
                    <a:cubicBezTo>
                      <a:pt x="1818095" y="197381"/>
                      <a:pt x="1863575" y="197381"/>
                      <a:pt x="1857077" y="195215"/>
                    </a:cubicBezTo>
                    <a:cubicBezTo>
                      <a:pt x="1886314" y="195215"/>
                      <a:pt x="1875486" y="199547"/>
                      <a:pt x="1905805" y="196298"/>
                    </a:cubicBezTo>
                    <a:cubicBezTo>
                      <a:pt x="1900391" y="196298"/>
                      <a:pt x="1915551" y="194132"/>
                      <a:pt x="1897143" y="195215"/>
                    </a:cubicBezTo>
                    <a:cubicBezTo>
                      <a:pt x="1915551" y="195215"/>
                      <a:pt x="1909054" y="193050"/>
                      <a:pt x="1930711" y="194132"/>
                    </a:cubicBezTo>
                    <a:cubicBezTo>
                      <a:pt x="1914468" y="195215"/>
                      <a:pt x="1948037" y="196298"/>
                      <a:pt x="1925297" y="196298"/>
                    </a:cubicBezTo>
                    <a:cubicBezTo>
                      <a:pt x="1926380" y="196298"/>
                      <a:pt x="1912303" y="196298"/>
                      <a:pt x="1909054" y="196298"/>
                    </a:cubicBezTo>
                    <a:cubicBezTo>
                      <a:pt x="1916634" y="197381"/>
                      <a:pt x="1907971" y="198464"/>
                      <a:pt x="1926380" y="198464"/>
                    </a:cubicBezTo>
                    <a:cubicBezTo>
                      <a:pt x="1938291" y="198464"/>
                      <a:pt x="1953451" y="198464"/>
                      <a:pt x="1951285" y="197381"/>
                    </a:cubicBezTo>
                    <a:cubicBezTo>
                      <a:pt x="1951285" y="196298"/>
                      <a:pt x="1933959" y="197381"/>
                      <a:pt x="1941539" y="196298"/>
                    </a:cubicBezTo>
                    <a:cubicBezTo>
                      <a:pt x="1964279" y="196298"/>
                      <a:pt x="1968611" y="197381"/>
                      <a:pt x="1977273" y="195215"/>
                    </a:cubicBezTo>
                    <a:cubicBezTo>
                      <a:pt x="1963196" y="195215"/>
                      <a:pt x="1958865" y="194132"/>
                      <a:pt x="1959948" y="194132"/>
                    </a:cubicBezTo>
                    <a:lnTo>
                      <a:pt x="1976190" y="194132"/>
                    </a:lnTo>
                    <a:lnTo>
                      <a:pt x="1972942" y="195215"/>
                    </a:lnTo>
                    <a:cubicBezTo>
                      <a:pt x="2000013" y="195215"/>
                      <a:pt x="1980522" y="194132"/>
                      <a:pt x="2006510" y="194132"/>
                    </a:cubicBezTo>
                    <a:lnTo>
                      <a:pt x="2018421" y="195215"/>
                    </a:lnTo>
                    <a:cubicBezTo>
                      <a:pt x="2011924" y="196298"/>
                      <a:pt x="1980522" y="195215"/>
                      <a:pt x="1984853" y="196298"/>
                    </a:cubicBezTo>
                    <a:cubicBezTo>
                      <a:pt x="2002179" y="196298"/>
                      <a:pt x="2007593" y="195215"/>
                      <a:pt x="2022753" y="196298"/>
                    </a:cubicBezTo>
                    <a:cubicBezTo>
                      <a:pt x="2019504" y="196298"/>
                      <a:pt x="2014090" y="196298"/>
                      <a:pt x="2010841" y="196298"/>
                    </a:cubicBezTo>
                    <a:cubicBezTo>
                      <a:pt x="2017339" y="196298"/>
                      <a:pt x="2022753" y="198464"/>
                      <a:pt x="2046575" y="197381"/>
                    </a:cubicBezTo>
                    <a:cubicBezTo>
                      <a:pt x="2058487" y="196298"/>
                      <a:pt x="2049824" y="196298"/>
                      <a:pt x="2049824" y="196298"/>
                    </a:cubicBezTo>
                    <a:cubicBezTo>
                      <a:pt x="2076895" y="196298"/>
                      <a:pt x="2084475" y="195215"/>
                      <a:pt x="2102883" y="195215"/>
                    </a:cubicBezTo>
                    <a:cubicBezTo>
                      <a:pt x="2099635" y="196298"/>
                      <a:pt x="2133203" y="195215"/>
                      <a:pt x="2114795" y="196298"/>
                    </a:cubicBezTo>
                    <a:cubicBezTo>
                      <a:pt x="2106132" y="195215"/>
                      <a:pt x="2067149" y="195215"/>
                      <a:pt x="2057404" y="196298"/>
                    </a:cubicBezTo>
                    <a:cubicBezTo>
                      <a:pt x="2067149" y="197381"/>
                      <a:pt x="2035747" y="196298"/>
                      <a:pt x="2030332" y="197381"/>
                    </a:cubicBezTo>
                    <a:cubicBezTo>
                      <a:pt x="2051989" y="197381"/>
                      <a:pt x="2050907" y="198464"/>
                      <a:pt x="2054155" y="199547"/>
                    </a:cubicBezTo>
                    <a:cubicBezTo>
                      <a:pt x="2060652" y="199547"/>
                      <a:pt x="2066067" y="199547"/>
                      <a:pt x="2069315" y="199547"/>
                    </a:cubicBezTo>
                    <a:cubicBezTo>
                      <a:pt x="2071481" y="198464"/>
                      <a:pt x="2063901" y="198464"/>
                      <a:pt x="2063901" y="197381"/>
                    </a:cubicBezTo>
                    <a:cubicBezTo>
                      <a:pt x="2087723" y="197381"/>
                      <a:pt x="2111546" y="197381"/>
                      <a:pt x="2124540" y="196298"/>
                    </a:cubicBezTo>
                    <a:cubicBezTo>
                      <a:pt x="2132120" y="196298"/>
                      <a:pt x="2129954" y="197381"/>
                      <a:pt x="2120209" y="197381"/>
                    </a:cubicBezTo>
                    <a:cubicBezTo>
                      <a:pt x="2149445" y="197381"/>
                      <a:pt x="2179765" y="197381"/>
                      <a:pt x="2206836" y="197381"/>
                    </a:cubicBezTo>
                    <a:cubicBezTo>
                      <a:pt x="2189511" y="196298"/>
                      <a:pt x="2237156" y="197381"/>
                      <a:pt x="2225244" y="196298"/>
                    </a:cubicBezTo>
                    <a:cubicBezTo>
                      <a:pt x="2210085" y="196298"/>
                      <a:pt x="2198173" y="195215"/>
                      <a:pt x="2205753" y="194132"/>
                    </a:cubicBezTo>
                    <a:cubicBezTo>
                      <a:pt x="2214416" y="194132"/>
                      <a:pt x="2205753" y="195215"/>
                      <a:pt x="2209002" y="195215"/>
                    </a:cubicBezTo>
                    <a:cubicBezTo>
                      <a:pt x="2220913" y="194132"/>
                      <a:pt x="2227410" y="196298"/>
                      <a:pt x="2238239" y="195215"/>
                    </a:cubicBezTo>
                    <a:cubicBezTo>
                      <a:pt x="2212251" y="195215"/>
                      <a:pt x="2232825" y="197381"/>
                      <a:pt x="2228493" y="198464"/>
                    </a:cubicBezTo>
                    <a:cubicBezTo>
                      <a:pt x="2247984" y="197381"/>
                      <a:pt x="2227410" y="199547"/>
                      <a:pt x="2246901" y="199547"/>
                    </a:cubicBezTo>
                    <a:cubicBezTo>
                      <a:pt x="2265310" y="198464"/>
                      <a:pt x="2289133" y="198464"/>
                      <a:pt x="2309707" y="198464"/>
                    </a:cubicBezTo>
                    <a:cubicBezTo>
                      <a:pt x="2335695" y="199547"/>
                      <a:pt x="2376843" y="198464"/>
                      <a:pt x="2400665" y="198464"/>
                    </a:cubicBezTo>
                    <a:cubicBezTo>
                      <a:pt x="2412577" y="199547"/>
                      <a:pt x="2404997" y="200629"/>
                      <a:pt x="2417991" y="200629"/>
                    </a:cubicBezTo>
                    <a:cubicBezTo>
                      <a:pt x="2434234" y="200629"/>
                      <a:pt x="2406080" y="199547"/>
                      <a:pt x="2429902" y="199547"/>
                    </a:cubicBezTo>
                    <a:lnTo>
                      <a:pt x="2427736" y="199547"/>
                    </a:lnTo>
                    <a:cubicBezTo>
                      <a:pt x="2435316" y="199547"/>
                      <a:pt x="2469967" y="200629"/>
                      <a:pt x="2477547" y="198464"/>
                    </a:cubicBezTo>
                    <a:lnTo>
                      <a:pt x="2469967" y="199547"/>
                    </a:lnTo>
                    <a:cubicBezTo>
                      <a:pt x="2474299" y="199547"/>
                      <a:pt x="2478630" y="199547"/>
                      <a:pt x="2481879" y="199547"/>
                    </a:cubicBezTo>
                    <a:cubicBezTo>
                      <a:pt x="2481879" y="199547"/>
                      <a:pt x="2487293" y="200629"/>
                      <a:pt x="2479713" y="200629"/>
                    </a:cubicBezTo>
                    <a:cubicBezTo>
                      <a:pt x="2493790" y="201712"/>
                      <a:pt x="2510033" y="200629"/>
                      <a:pt x="2525192" y="200629"/>
                    </a:cubicBezTo>
                    <a:lnTo>
                      <a:pt x="2515447" y="199547"/>
                    </a:lnTo>
                    <a:cubicBezTo>
                      <a:pt x="2542518" y="198464"/>
                      <a:pt x="2559844" y="199547"/>
                      <a:pt x="2585832" y="199547"/>
                    </a:cubicBezTo>
                    <a:lnTo>
                      <a:pt x="2584749" y="200629"/>
                    </a:lnTo>
                    <a:lnTo>
                      <a:pt x="2599909" y="200629"/>
                    </a:lnTo>
                    <a:cubicBezTo>
                      <a:pt x="2596660" y="201712"/>
                      <a:pt x="2610737" y="201712"/>
                      <a:pt x="2618317" y="201712"/>
                    </a:cubicBezTo>
                    <a:lnTo>
                      <a:pt x="2578252" y="203878"/>
                    </a:lnTo>
                    <a:cubicBezTo>
                      <a:pt x="2567423" y="203878"/>
                      <a:pt x="2590163" y="202795"/>
                      <a:pt x="2583666" y="201712"/>
                    </a:cubicBezTo>
                    <a:cubicBezTo>
                      <a:pt x="2578252" y="200629"/>
                      <a:pt x="2553346" y="201712"/>
                      <a:pt x="2550098" y="201712"/>
                    </a:cubicBezTo>
                    <a:cubicBezTo>
                      <a:pt x="2558761" y="201712"/>
                      <a:pt x="2559844" y="201712"/>
                      <a:pt x="2566340" y="201712"/>
                    </a:cubicBezTo>
                    <a:cubicBezTo>
                      <a:pt x="2569589" y="202795"/>
                      <a:pt x="2555512" y="202795"/>
                      <a:pt x="2549015" y="203878"/>
                    </a:cubicBezTo>
                    <a:cubicBezTo>
                      <a:pt x="2553346" y="203878"/>
                      <a:pt x="2560926" y="203878"/>
                      <a:pt x="2562009" y="203878"/>
                    </a:cubicBezTo>
                    <a:cubicBezTo>
                      <a:pt x="2552264" y="204961"/>
                      <a:pt x="2542518" y="204961"/>
                      <a:pt x="2527358" y="204961"/>
                    </a:cubicBezTo>
                    <a:cubicBezTo>
                      <a:pt x="2538187" y="204961"/>
                      <a:pt x="2521944" y="203878"/>
                      <a:pt x="2525192" y="203878"/>
                    </a:cubicBezTo>
                    <a:cubicBezTo>
                      <a:pt x="2524110" y="204961"/>
                      <a:pt x="2508950" y="204961"/>
                      <a:pt x="2489459" y="204961"/>
                    </a:cubicBezTo>
                    <a:cubicBezTo>
                      <a:pt x="2475382" y="203878"/>
                      <a:pt x="2452642" y="206044"/>
                      <a:pt x="2430985" y="204961"/>
                    </a:cubicBezTo>
                    <a:cubicBezTo>
                      <a:pt x="2439648" y="203878"/>
                      <a:pt x="2451559" y="202795"/>
                      <a:pt x="2465636" y="202795"/>
                    </a:cubicBezTo>
                    <a:cubicBezTo>
                      <a:pt x="2451559" y="202795"/>
                      <a:pt x="2449393" y="202795"/>
                      <a:pt x="2435316" y="202795"/>
                    </a:cubicBezTo>
                    <a:cubicBezTo>
                      <a:pt x="2428819" y="203878"/>
                      <a:pt x="2423405" y="204961"/>
                      <a:pt x="2404997" y="204961"/>
                    </a:cubicBezTo>
                    <a:lnTo>
                      <a:pt x="2403914" y="203878"/>
                    </a:lnTo>
                    <a:cubicBezTo>
                      <a:pt x="2387671" y="203878"/>
                      <a:pt x="2387671" y="204961"/>
                      <a:pt x="2366014" y="204961"/>
                    </a:cubicBezTo>
                    <a:cubicBezTo>
                      <a:pt x="2329198" y="204961"/>
                      <a:pt x="2292381" y="204961"/>
                      <a:pt x="2264227" y="204961"/>
                    </a:cubicBezTo>
                    <a:lnTo>
                      <a:pt x="2263144" y="203878"/>
                    </a:lnTo>
                    <a:cubicBezTo>
                      <a:pt x="2247984" y="206044"/>
                      <a:pt x="2211168" y="204961"/>
                      <a:pt x="2190594" y="204961"/>
                    </a:cubicBezTo>
                    <a:cubicBezTo>
                      <a:pt x="2154860" y="203878"/>
                      <a:pt x="2113712" y="206044"/>
                      <a:pt x="2095303" y="203878"/>
                    </a:cubicBezTo>
                    <a:cubicBezTo>
                      <a:pt x="2032498" y="204961"/>
                      <a:pt x="1978356" y="204961"/>
                      <a:pt x="1913385" y="204961"/>
                    </a:cubicBezTo>
                    <a:lnTo>
                      <a:pt x="1924214" y="203878"/>
                    </a:lnTo>
                    <a:cubicBezTo>
                      <a:pt x="1912303" y="204961"/>
                      <a:pt x="1916634" y="202795"/>
                      <a:pt x="1905805" y="203878"/>
                    </a:cubicBezTo>
                    <a:cubicBezTo>
                      <a:pt x="1918800" y="204961"/>
                      <a:pt x="1889563" y="204961"/>
                      <a:pt x="1881983" y="206044"/>
                    </a:cubicBezTo>
                    <a:cubicBezTo>
                      <a:pt x="1852746" y="204961"/>
                      <a:pt x="1815930" y="206044"/>
                      <a:pt x="1791024" y="207126"/>
                    </a:cubicBezTo>
                    <a:lnTo>
                      <a:pt x="1789941" y="206044"/>
                    </a:lnTo>
                    <a:cubicBezTo>
                      <a:pt x="1763953" y="207126"/>
                      <a:pt x="1733633" y="206044"/>
                      <a:pt x="1701148" y="206044"/>
                    </a:cubicBezTo>
                    <a:cubicBezTo>
                      <a:pt x="1697900" y="206044"/>
                      <a:pt x="1691402" y="204961"/>
                      <a:pt x="1681657" y="204961"/>
                    </a:cubicBezTo>
                    <a:cubicBezTo>
                      <a:pt x="1664331" y="206044"/>
                      <a:pt x="1654586" y="206044"/>
                      <a:pt x="1629680" y="207126"/>
                    </a:cubicBezTo>
                    <a:cubicBezTo>
                      <a:pt x="1611272" y="207126"/>
                      <a:pt x="1580952" y="207126"/>
                      <a:pt x="1561461" y="206044"/>
                    </a:cubicBezTo>
                    <a:cubicBezTo>
                      <a:pt x="1491076" y="208209"/>
                      <a:pt x="1419609" y="207126"/>
                      <a:pt x="1345975" y="208209"/>
                    </a:cubicBezTo>
                    <a:lnTo>
                      <a:pt x="1340561" y="207126"/>
                    </a:lnTo>
                    <a:cubicBezTo>
                      <a:pt x="1270176" y="209292"/>
                      <a:pt x="1182466" y="207126"/>
                      <a:pt x="1121826" y="208209"/>
                    </a:cubicBezTo>
                    <a:lnTo>
                      <a:pt x="1127241" y="207126"/>
                    </a:lnTo>
                    <a:cubicBezTo>
                      <a:pt x="1107750" y="207126"/>
                      <a:pt x="1083927" y="207126"/>
                      <a:pt x="1089341" y="208209"/>
                    </a:cubicBezTo>
                    <a:cubicBezTo>
                      <a:pt x="1069850" y="208209"/>
                      <a:pt x="1041696" y="209292"/>
                      <a:pt x="1029785" y="208209"/>
                    </a:cubicBezTo>
                    <a:cubicBezTo>
                      <a:pt x="1010294" y="208209"/>
                      <a:pt x="1005962" y="209292"/>
                      <a:pt x="989720" y="209292"/>
                    </a:cubicBezTo>
                    <a:cubicBezTo>
                      <a:pt x="950737" y="208209"/>
                      <a:pt x="936660" y="209292"/>
                      <a:pt x="899843" y="209292"/>
                    </a:cubicBezTo>
                    <a:lnTo>
                      <a:pt x="908506" y="209292"/>
                    </a:lnTo>
                    <a:cubicBezTo>
                      <a:pt x="912838" y="209292"/>
                      <a:pt x="912838" y="208209"/>
                      <a:pt x="904175" y="208209"/>
                    </a:cubicBezTo>
                    <a:cubicBezTo>
                      <a:pt x="890098" y="208209"/>
                      <a:pt x="853281" y="208209"/>
                      <a:pt x="867358" y="209292"/>
                    </a:cubicBezTo>
                    <a:cubicBezTo>
                      <a:pt x="828376" y="208209"/>
                      <a:pt x="776399" y="210375"/>
                      <a:pt x="737417" y="208209"/>
                    </a:cubicBezTo>
                    <a:cubicBezTo>
                      <a:pt x="740665" y="208209"/>
                      <a:pt x="730920" y="209292"/>
                      <a:pt x="726588" y="209292"/>
                    </a:cubicBezTo>
                    <a:cubicBezTo>
                      <a:pt x="691937" y="209292"/>
                      <a:pt x="656203" y="208209"/>
                      <a:pt x="629132" y="209292"/>
                    </a:cubicBezTo>
                    <a:cubicBezTo>
                      <a:pt x="623718" y="209292"/>
                      <a:pt x="637795" y="208209"/>
                      <a:pt x="623718" y="208209"/>
                    </a:cubicBezTo>
                    <a:cubicBezTo>
                      <a:pt x="615055" y="208209"/>
                      <a:pt x="623718" y="209292"/>
                      <a:pt x="612890" y="209292"/>
                    </a:cubicBezTo>
                    <a:cubicBezTo>
                      <a:pt x="557665" y="210375"/>
                      <a:pt x="500274" y="208209"/>
                      <a:pt x="449380" y="208209"/>
                    </a:cubicBezTo>
                    <a:cubicBezTo>
                      <a:pt x="359504" y="209292"/>
                      <a:pt x="265297" y="208209"/>
                      <a:pt x="178669" y="209292"/>
                    </a:cubicBezTo>
                    <a:lnTo>
                      <a:pt x="179752" y="209292"/>
                    </a:lnTo>
                    <a:cubicBezTo>
                      <a:pt x="150515" y="210375"/>
                      <a:pt x="111533" y="208209"/>
                      <a:pt x="88793" y="210375"/>
                    </a:cubicBezTo>
                    <a:cubicBezTo>
                      <a:pt x="82296" y="210375"/>
                      <a:pt x="62805" y="210375"/>
                      <a:pt x="68219" y="209292"/>
                    </a:cubicBezTo>
                    <a:cubicBezTo>
                      <a:pt x="60639" y="209292"/>
                      <a:pt x="50894" y="209292"/>
                      <a:pt x="40065" y="209292"/>
                    </a:cubicBezTo>
                    <a:cubicBezTo>
                      <a:pt x="27071" y="209292"/>
                      <a:pt x="14077" y="209292"/>
                      <a:pt x="0" y="209292"/>
                    </a:cubicBezTo>
                    <a:cubicBezTo>
                      <a:pt x="0" y="201712"/>
                      <a:pt x="0" y="193050"/>
                      <a:pt x="0" y="185470"/>
                    </a:cubicBezTo>
                    <a:cubicBezTo>
                      <a:pt x="0" y="180055"/>
                      <a:pt x="0" y="173558"/>
                      <a:pt x="0" y="168144"/>
                    </a:cubicBezTo>
                    <a:cubicBezTo>
                      <a:pt x="0" y="171393"/>
                      <a:pt x="0" y="172475"/>
                      <a:pt x="0" y="176807"/>
                    </a:cubicBezTo>
                    <a:cubicBezTo>
                      <a:pt x="1083" y="143239"/>
                      <a:pt x="0" y="114002"/>
                      <a:pt x="0" y="78268"/>
                    </a:cubicBezTo>
                    <a:cubicBezTo>
                      <a:pt x="0" y="81517"/>
                      <a:pt x="0" y="88014"/>
                      <a:pt x="1083" y="89096"/>
                    </a:cubicBezTo>
                    <a:cubicBezTo>
                      <a:pt x="2166" y="75019"/>
                      <a:pt x="0" y="56611"/>
                      <a:pt x="1083" y="49031"/>
                    </a:cubicBezTo>
                    <a:cubicBezTo>
                      <a:pt x="1083" y="41451"/>
                      <a:pt x="0" y="43617"/>
                      <a:pt x="0" y="47948"/>
                    </a:cubicBezTo>
                    <a:cubicBezTo>
                      <a:pt x="0" y="32789"/>
                      <a:pt x="0" y="17629"/>
                      <a:pt x="0" y="1386"/>
                    </a:cubicBezTo>
                    <a:cubicBezTo>
                      <a:pt x="18408" y="1386"/>
                      <a:pt x="36817" y="1386"/>
                      <a:pt x="55225" y="1386"/>
                    </a:cubicBezTo>
                    <a:cubicBezTo>
                      <a:pt x="71468" y="1386"/>
                      <a:pt x="88793" y="1386"/>
                      <a:pt x="105036" y="1386"/>
                    </a:cubicBezTo>
                    <a:cubicBezTo>
                      <a:pt x="138604" y="1386"/>
                      <a:pt x="172172" y="1386"/>
                      <a:pt x="205740" y="303"/>
                    </a:cubicBezTo>
                    <a:cubicBezTo>
                      <a:pt x="263131" y="1386"/>
                      <a:pt x="208989" y="3552"/>
                      <a:pt x="254468" y="2469"/>
                    </a:cubicBezTo>
                    <a:cubicBezTo>
                      <a:pt x="257717" y="2469"/>
                      <a:pt x="257717" y="1386"/>
                      <a:pt x="257717" y="2469"/>
                    </a:cubicBezTo>
                    <a:cubicBezTo>
                      <a:pt x="275042" y="2469"/>
                      <a:pt x="284788" y="4635"/>
                      <a:pt x="297782" y="3552"/>
                    </a:cubicBezTo>
                    <a:cubicBezTo>
                      <a:pt x="292368" y="2469"/>
                      <a:pt x="306445" y="2469"/>
                      <a:pt x="306445" y="2469"/>
                    </a:cubicBezTo>
                    <a:cubicBezTo>
                      <a:pt x="342179" y="3552"/>
                      <a:pt x="348676" y="4635"/>
                      <a:pt x="376830" y="3552"/>
                    </a:cubicBezTo>
                    <a:lnTo>
                      <a:pt x="374664" y="4635"/>
                    </a:lnTo>
                    <a:cubicBezTo>
                      <a:pt x="407149" y="3552"/>
                      <a:pt x="445049" y="3552"/>
                      <a:pt x="473203" y="2469"/>
                    </a:cubicBezTo>
                    <a:cubicBezTo>
                      <a:pt x="654038" y="1386"/>
                      <a:pt x="827293" y="1386"/>
                      <a:pt x="1002714" y="1386"/>
                    </a:cubicBezTo>
                    <a:cubicBezTo>
                      <a:pt x="1177052" y="1386"/>
                      <a:pt x="1347058" y="1386"/>
                      <a:pt x="1523562" y="1386"/>
                    </a:cubicBezTo>
                    <a:cubicBezTo>
                      <a:pt x="1564710" y="2469"/>
                      <a:pt x="1567958" y="2469"/>
                      <a:pt x="1613438" y="2469"/>
                    </a:cubicBezTo>
                    <a:cubicBezTo>
                      <a:pt x="1611272" y="2469"/>
                      <a:pt x="1609106" y="2469"/>
                      <a:pt x="1611272" y="2469"/>
                    </a:cubicBezTo>
                    <a:cubicBezTo>
                      <a:pt x="1613438" y="1386"/>
                      <a:pt x="1643757" y="2469"/>
                      <a:pt x="1648089" y="1386"/>
                    </a:cubicBezTo>
                    <a:cubicBezTo>
                      <a:pt x="1713059" y="1386"/>
                      <a:pt x="1773699" y="1386"/>
                      <a:pt x="1840835" y="1386"/>
                    </a:cubicBezTo>
                    <a:cubicBezTo>
                      <a:pt x="1830006" y="1386"/>
                      <a:pt x="1824592" y="2469"/>
                      <a:pt x="1837586" y="2469"/>
                    </a:cubicBezTo>
                    <a:lnTo>
                      <a:pt x="1850581" y="1386"/>
                    </a:lnTo>
                    <a:lnTo>
                      <a:pt x="1852746" y="1386"/>
                    </a:lnTo>
                    <a:cubicBezTo>
                      <a:pt x="1861409" y="1386"/>
                      <a:pt x="1871155" y="303"/>
                      <a:pt x="1861409" y="303"/>
                    </a:cubicBezTo>
                    <a:cubicBezTo>
                      <a:pt x="2030332" y="-780"/>
                      <a:pt x="2196008" y="1386"/>
                      <a:pt x="2361683" y="1386"/>
                    </a:cubicBezTo>
                    <a:cubicBezTo>
                      <a:pt x="2400665" y="1386"/>
                      <a:pt x="2456973" y="1386"/>
                      <a:pt x="2499204" y="1386"/>
                    </a:cubicBezTo>
                    <a:cubicBezTo>
                      <a:pt x="2528441" y="1386"/>
                      <a:pt x="2557678" y="2469"/>
                      <a:pt x="2586915" y="2469"/>
                    </a:cubicBezTo>
                    <a:cubicBezTo>
                      <a:pt x="2617234" y="2469"/>
                      <a:pt x="2647554" y="3552"/>
                      <a:pt x="2677874" y="3552"/>
                    </a:cubicBezTo>
                    <a:cubicBezTo>
                      <a:pt x="2677874" y="37120"/>
                      <a:pt x="2677874" y="70688"/>
                      <a:pt x="2677874" y="105339"/>
                    </a:cubicBezTo>
                    <a:cubicBezTo>
                      <a:pt x="2677874" y="137824"/>
                      <a:pt x="2677874" y="170310"/>
                      <a:pt x="2677874" y="204961"/>
                    </a:cubicBezTo>
                    <a:cubicBezTo>
                      <a:pt x="2685453" y="203878"/>
                      <a:pt x="2682205" y="187635"/>
                      <a:pt x="2681122" y="1345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13" name="Полилиния: фигура 4412">
                <a:extLst>
                  <a:ext uri="{FF2B5EF4-FFF2-40B4-BE49-F238E27FC236}">
                    <a16:creationId xmlns:a16="http://schemas.microsoft.com/office/drawing/2014/main" id="{B81C0EA7-841B-7EB4-F688-8161BDDB6BC4}"/>
                  </a:ext>
                </a:extLst>
              </p:cNvPr>
              <p:cNvSpPr/>
              <p:nvPr/>
            </p:nvSpPr>
            <p:spPr>
              <a:xfrm>
                <a:off x="12498310" y="5593943"/>
                <a:ext cx="12159" cy="2165"/>
              </a:xfrm>
              <a:custGeom>
                <a:avLst/>
                <a:gdLst>
                  <a:gd name="connsiteX0" fmla="*/ 12054 w 12159"/>
                  <a:gd name="connsiteY0" fmla="*/ 2166 h 2165"/>
                  <a:gd name="connsiteX1" fmla="*/ 4474 w 12159"/>
                  <a:gd name="connsiteY1" fmla="*/ 0 h 2165"/>
                  <a:gd name="connsiteX2" fmla="*/ 12054 w 12159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59" h="2165">
                    <a:moveTo>
                      <a:pt x="12054" y="2166"/>
                    </a:moveTo>
                    <a:cubicBezTo>
                      <a:pt x="7722" y="1083"/>
                      <a:pt x="-7437" y="1083"/>
                      <a:pt x="4474" y="0"/>
                    </a:cubicBezTo>
                    <a:cubicBezTo>
                      <a:pt x="5557" y="1083"/>
                      <a:pt x="13136" y="2166"/>
                      <a:pt x="12054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14" name="Полилиния: фигура 4413">
                <a:extLst>
                  <a:ext uri="{FF2B5EF4-FFF2-40B4-BE49-F238E27FC236}">
                    <a16:creationId xmlns:a16="http://schemas.microsoft.com/office/drawing/2014/main" id="{F7DFEBA6-66DD-3AEA-2AEC-44118FC24840}"/>
                  </a:ext>
                </a:extLst>
              </p:cNvPr>
              <p:cNvSpPr/>
              <p:nvPr/>
            </p:nvSpPr>
            <p:spPr>
              <a:xfrm>
                <a:off x="12110795" y="5589882"/>
                <a:ext cx="12994" cy="812"/>
              </a:xfrm>
              <a:custGeom>
                <a:avLst/>
                <a:gdLst>
                  <a:gd name="connsiteX0" fmla="*/ 6497 w 12994"/>
                  <a:gd name="connsiteY0" fmla="*/ 812 h 812"/>
                  <a:gd name="connsiteX1" fmla="*/ 0 w 12994"/>
                  <a:gd name="connsiteY1" fmla="*/ 812 h 812"/>
                  <a:gd name="connsiteX2" fmla="*/ 12994 w 12994"/>
                  <a:gd name="connsiteY2" fmla="*/ 812 h 812"/>
                  <a:gd name="connsiteX3" fmla="*/ 6497 w 12994"/>
                  <a:gd name="connsiteY3" fmla="*/ 812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994" h="812">
                    <a:moveTo>
                      <a:pt x="6497" y="812"/>
                    </a:moveTo>
                    <a:cubicBezTo>
                      <a:pt x="6497" y="812"/>
                      <a:pt x="1083" y="812"/>
                      <a:pt x="0" y="812"/>
                    </a:cubicBezTo>
                    <a:cubicBezTo>
                      <a:pt x="4332" y="812"/>
                      <a:pt x="9746" y="-271"/>
                      <a:pt x="12994" y="812"/>
                    </a:cubicBezTo>
                    <a:cubicBezTo>
                      <a:pt x="8663" y="-271"/>
                      <a:pt x="8663" y="-271"/>
                      <a:pt x="6497" y="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15" name="Полилиния: фигура 4414">
                <a:extLst>
                  <a:ext uri="{FF2B5EF4-FFF2-40B4-BE49-F238E27FC236}">
                    <a16:creationId xmlns:a16="http://schemas.microsoft.com/office/drawing/2014/main" id="{0724DBFC-9283-F846-C283-04DBBBDBBE73}"/>
                  </a:ext>
                </a:extLst>
              </p:cNvPr>
              <p:cNvSpPr/>
              <p:nvPr/>
            </p:nvSpPr>
            <p:spPr>
              <a:xfrm>
                <a:off x="12017670" y="5588529"/>
                <a:ext cx="35733" cy="1082"/>
              </a:xfrm>
              <a:custGeom>
                <a:avLst/>
                <a:gdLst>
                  <a:gd name="connsiteX0" fmla="*/ 0 w 35733"/>
                  <a:gd name="connsiteY0" fmla="*/ 1083 h 1082"/>
                  <a:gd name="connsiteX1" fmla="*/ 35734 w 35733"/>
                  <a:gd name="connsiteY1" fmla="*/ 0 h 1082"/>
                  <a:gd name="connsiteX2" fmla="*/ 0 w 35733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733" h="1082">
                    <a:moveTo>
                      <a:pt x="0" y="1083"/>
                    </a:moveTo>
                    <a:cubicBezTo>
                      <a:pt x="1083" y="0"/>
                      <a:pt x="22739" y="0"/>
                      <a:pt x="35734" y="0"/>
                    </a:cubicBez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16" name="Полилиния: фигура 4415">
                <a:extLst>
                  <a:ext uri="{FF2B5EF4-FFF2-40B4-BE49-F238E27FC236}">
                    <a16:creationId xmlns:a16="http://schemas.microsoft.com/office/drawing/2014/main" id="{C8D987D6-DA01-48E2-A23A-5E4C07734840}"/>
                  </a:ext>
                </a:extLst>
              </p:cNvPr>
              <p:cNvSpPr/>
              <p:nvPr/>
            </p:nvSpPr>
            <p:spPr>
              <a:xfrm>
                <a:off x="11918505" y="5586363"/>
                <a:ext cx="10371" cy="1082"/>
              </a:xfrm>
              <a:custGeom>
                <a:avLst/>
                <a:gdLst>
                  <a:gd name="connsiteX0" fmla="*/ 4957 w 10371"/>
                  <a:gd name="connsiteY0" fmla="*/ 1083 h 1082"/>
                  <a:gd name="connsiteX1" fmla="*/ 10371 w 10371"/>
                  <a:gd name="connsiteY1" fmla="*/ 0 h 1082"/>
                  <a:gd name="connsiteX2" fmla="*/ 4957 w 10371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71" h="1082">
                    <a:moveTo>
                      <a:pt x="4957" y="1083"/>
                    </a:moveTo>
                    <a:cubicBezTo>
                      <a:pt x="-3705" y="1083"/>
                      <a:pt x="-457" y="0"/>
                      <a:pt x="10371" y="0"/>
                    </a:cubicBezTo>
                    <a:cubicBezTo>
                      <a:pt x="10371" y="1083"/>
                      <a:pt x="7123" y="1083"/>
                      <a:pt x="4957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17" name="Полилиния: фигура 4416">
                <a:extLst>
                  <a:ext uri="{FF2B5EF4-FFF2-40B4-BE49-F238E27FC236}">
                    <a16:creationId xmlns:a16="http://schemas.microsoft.com/office/drawing/2014/main" id="{C85E60EA-F5CB-0D41-2D68-4D2B5A09EB59}"/>
                  </a:ext>
                </a:extLst>
              </p:cNvPr>
              <p:cNvSpPr/>
              <p:nvPr/>
            </p:nvSpPr>
            <p:spPr>
              <a:xfrm>
                <a:off x="11901806" y="5587446"/>
                <a:ext cx="15347" cy="1082"/>
              </a:xfrm>
              <a:custGeom>
                <a:avLst/>
                <a:gdLst>
                  <a:gd name="connsiteX0" fmla="*/ 15160 w 15347"/>
                  <a:gd name="connsiteY0" fmla="*/ 1083 h 1082"/>
                  <a:gd name="connsiteX1" fmla="*/ 0 w 15347"/>
                  <a:gd name="connsiteY1" fmla="*/ 0 h 1082"/>
                  <a:gd name="connsiteX2" fmla="*/ 15160 w 15347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347" h="1082">
                    <a:moveTo>
                      <a:pt x="15160" y="1083"/>
                    </a:moveTo>
                    <a:cubicBezTo>
                      <a:pt x="7580" y="1083"/>
                      <a:pt x="3248" y="1083"/>
                      <a:pt x="0" y="0"/>
                    </a:cubicBezTo>
                    <a:cubicBezTo>
                      <a:pt x="0" y="1083"/>
                      <a:pt x="17326" y="0"/>
                      <a:pt x="15160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18" name="Полилиния: фигура 4417">
                <a:extLst>
                  <a:ext uri="{FF2B5EF4-FFF2-40B4-BE49-F238E27FC236}">
                    <a16:creationId xmlns:a16="http://schemas.microsoft.com/office/drawing/2014/main" id="{26D26110-432C-684D-588F-D2D1B40DA498}"/>
                  </a:ext>
                </a:extLst>
              </p:cNvPr>
              <p:cNvSpPr/>
              <p:nvPr/>
            </p:nvSpPr>
            <p:spPr>
              <a:xfrm>
                <a:off x="11693900" y="5586964"/>
                <a:ext cx="20145" cy="481"/>
              </a:xfrm>
              <a:custGeom>
                <a:avLst/>
                <a:gdLst>
                  <a:gd name="connsiteX0" fmla="*/ 19491 w 20145"/>
                  <a:gd name="connsiteY0" fmla="*/ 481 h 481"/>
                  <a:gd name="connsiteX1" fmla="*/ 0 w 20145"/>
                  <a:gd name="connsiteY1" fmla="*/ 481 h 481"/>
                  <a:gd name="connsiteX2" fmla="*/ 19491 w 20145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145" h="481">
                    <a:moveTo>
                      <a:pt x="19491" y="481"/>
                    </a:moveTo>
                    <a:cubicBezTo>
                      <a:pt x="14077" y="481"/>
                      <a:pt x="4332" y="481"/>
                      <a:pt x="0" y="481"/>
                    </a:cubicBezTo>
                    <a:cubicBezTo>
                      <a:pt x="5414" y="481"/>
                      <a:pt x="23823" y="-602"/>
                      <a:pt x="19491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19" name="Полилиния: фигура 4418">
                <a:extLst>
                  <a:ext uri="{FF2B5EF4-FFF2-40B4-BE49-F238E27FC236}">
                    <a16:creationId xmlns:a16="http://schemas.microsoft.com/office/drawing/2014/main" id="{71AA9C97-C741-0EFA-6256-B581AC9BC92F}"/>
                  </a:ext>
                </a:extLst>
              </p:cNvPr>
              <p:cNvSpPr/>
              <p:nvPr/>
            </p:nvSpPr>
            <p:spPr>
              <a:xfrm>
                <a:off x="11609361" y="5587446"/>
                <a:ext cx="9822" cy="1082"/>
              </a:xfrm>
              <a:custGeom>
                <a:avLst/>
                <a:gdLst>
                  <a:gd name="connsiteX0" fmla="*/ 9822 w 9822"/>
                  <a:gd name="connsiteY0" fmla="*/ 1083 h 1082"/>
                  <a:gd name="connsiteX1" fmla="*/ 2243 w 9822"/>
                  <a:gd name="connsiteY1" fmla="*/ 1083 h 1082"/>
                  <a:gd name="connsiteX2" fmla="*/ 7657 w 9822"/>
                  <a:gd name="connsiteY2" fmla="*/ 0 h 1082"/>
                  <a:gd name="connsiteX3" fmla="*/ 9822 w 9822"/>
                  <a:gd name="connsiteY3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22" h="1082">
                    <a:moveTo>
                      <a:pt x="9822" y="1083"/>
                    </a:moveTo>
                    <a:cubicBezTo>
                      <a:pt x="6574" y="1083"/>
                      <a:pt x="5491" y="1083"/>
                      <a:pt x="2243" y="1083"/>
                    </a:cubicBezTo>
                    <a:cubicBezTo>
                      <a:pt x="-3172" y="1083"/>
                      <a:pt x="2243" y="0"/>
                      <a:pt x="7657" y="0"/>
                    </a:cubicBezTo>
                    <a:lnTo>
                      <a:pt x="9822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20" name="Полилиния: фигура 4419">
                <a:extLst>
                  <a:ext uri="{FF2B5EF4-FFF2-40B4-BE49-F238E27FC236}">
                    <a16:creationId xmlns:a16="http://schemas.microsoft.com/office/drawing/2014/main" id="{8EC7C0D0-EF07-3F4A-DE4C-02BB613A2EF6}"/>
                  </a:ext>
                </a:extLst>
              </p:cNvPr>
              <p:cNvSpPr/>
              <p:nvPr/>
            </p:nvSpPr>
            <p:spPr>
              <a:xfrm>
                <a:off x="9900710" y="5589611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10828 w 10828"/>
                  <a:gd name="connsiteY1" fmla="*/ 0 h 1082"/>
                  <a:gd name="connsiteX2" fmla="*/ 8663 w 10828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10828" y="0"/>
                    </a:lnTo>
                    <a:lnTo>
                      <a:pt x="8663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21" name="Полилиния: фигура 4420">
                <a:extLst>
                  <a:ext uri="{FF2B5EF4-FFF2-40B4-BE49-F238E27FC236}">
                    <a16:creationId xmlns:a16="http://schemas.microsoft.com/office/drawing/2014/main" id="{28EB0CF6-2085-4FFE-1474-F9A5C72669DD}"/>
                  </a:ext>
                </a:extLst>
              </p:cNvPr>
              <p:cNvSpPr/>
              <p:nvPr/>
            </p:nvSpPr>
            <p:spPr>
              <a:xfrm>
                <a:off x="10418309" y="5402279"/>
                <a:ext cx="8662" cy="1082"/>
              </a:xfrm>
              <a:custGeom>
                <a:avLst/>
                <a:gdLst>
                  <a:gd name="connsiteX0" fmla="*/ 0 w 8662"/>
                  <a:gd name="connsiteY0" fmla="*/ 0 h 1082"/>
                  <a:gd name="connsiteX1" fmla="*/ 8663 w 8662"/>
                  <a:gd name="connsiteY1" fmla="*/ 1083 h 1082"/>
                  <a:gd name="connsiteX2" fmla="*/ 0 w 866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62" h="1082">
                    <a:moveTo>
                      <a:pt x="0" y="0"/>
                    </a:moveTo>
                    <a:cubicBezTo>
                      <a:pt x="9746" y="0"/>
                      <a:pt x="7580" y="0"/>
                      <a:pt x="8663" y="1083"/>
                    </a:cubicBezTo>
                    <a:cubicBezTo>
                      <a:pt x="-1083" y="1083"/>
                      <a:pt x="11911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22" name="Полилиния: фигура 4421">
                <a:extLst>
                  <a:ext uri="{FF2B5EF4-FFF2-40B4-BE49-F238E27FC236}">
                    <a16:creationId xmlns:a16="http://schemas.microsoft.com/office/drawing/2014/main" id="{A0E25C49-2A29-9B4B-9780-AD42789BE841}"/>
                  </a:ext>
                </a:extLst>
              </p:cNvPr>
              <p:cNvSpPr/>
              <p:nvPr/>
            </p:nvSpPr>
            <p:spPr>
              <a:xfrm>
                <a:off x="10821128" y="5399031"/>
                <a:ext cx="3248" cy="1082"/>
              </a:xfrm>
              <a:custGeom>
                <a:avLst/>
                <a:gdLst>
                  <a:gd name="connsiteX0" fmla="*/ 3248 w 3248"/>
                  <a:gd name="connsiteY0" fmla="*/ 1083 h 1082"/>
                  <a:gd name="connsiteX1" fmla="*/ 0 w 3248"/>
                  <a:gd name="connsiteY1" fmla="*/ 1083 h 1082"/>
                  <a:gd name="connsiteX2" fmla="*/ 1083 w 324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1082">
                    <a:moveTo>
                      <a:pt x="3248" y="1083"/>
                    </a:moveTo>
                    <a:lnTo>
                      <a:pt x="0" y="1083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423" name="Рисунок 11">
              <a:extLst>
                <a:ext uri="{FF2B5EF4-FFF2-40B4-BE49-F238E27FC236}">
                  <a16:creationId xmlns:a16="http://schemas.microsoft.com/office/drawing/2014/main" id="{971859E3-D7DB-E7BA-C6EA-561F0C7F5366}"/>
                </a:ext>
              </a:extLst>
            </p:cNvPr>
            <p:cNvGrpSpPr/>
            <p:nvPr/>
          </p:nvGrpSpPr>
          <p:grpSpPr>
            <a:xfrm>
              <a:off x="8302432" y="5388837"/>
              <a:ext cx="1265844" cy="210520"/>
              <a:chOff x="8302432" y="5388837"/>
              <a:chExt cx="1265844" cy="210520"/>
            </a:xfrm>
            <a:solidFill>
              <a:srgbClr val="000000"/>
            </a:solidFill>
          </p:grpSpPr>
          <p:sp>
            <p:nvSpPr>
              <p:cNvPr id="4424" name="Полилиния: фигура 4423">
                <a:extLst>
                  <a:ext uri="{FF2B5EF4-FFF2-40B4-BE49-F238E27FC236}">
                    <a16:creationId xmlns:a16="http://schemas.microsoft.com/office/drawing/2014/main" id="{091F057E-55AF-6C25-B7E0-C5C7C7B95751}"/>
                  </a:ext>
                </a:extLst>
              </p:cNvPr>
              <p:cNvSpPr/>
              <p:nvPr/>
            </p:nvSpPr>
            <p:spPr>
              <a:xfrm>
                <a:off x="9560697" y="5399632"/>
                <a:ext cx="6496" cy="962"/>
              </a:xfrm>
              <a:custGeom>
                <a:avLst/>
                <a:gdLst>
                  <a:gd name="connsiteX0" fmla="*/ 0 w 6496"/>
                  <a:gd name="connsiteY0" fmla="*/ 481 h 962"/>
                  <a:gd name="connsiteX1" fmla="*/ 6497 w 6496"/>
                  <a:gd name="connsiteY1" fmla="*/ 481 h 962"/>
                  <a:gd name="connsiteX2" fmla="*/ 0 w 6496"/>
                  <a:gd name="connsiteY2" fmla="*/ 481 h 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96" h="962">
                    <a:moveTo>
                      <a:pt x="0" y="481"/>
                    </a:moveTo>
                    <a:cubicBezTo>
                      <a:pt x="10828" y="481"/>
                      <a:pt x="-5414" y="-602"/>
                      <a:pt x="6497" y="481"/>
                    </a:cubicBezTo>
                    <a:cubicBezTo>
                      <a:pt x="5414" y="481"/>
                      <a:pt x="3249" y="1564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25" name="Полилиния: фигура 4424">
                <a:extLst>
                  <a:ext uri="{FF2B5EF4-FFF2-40B4-BE49-F238E27FC236}">
                    <a16:creationId xmlns:a16="http://schemas.microsoft.com/office/drawing/2014/main" id="{A3C94105-24CB-FBEE-5E76-A6258239BA97}"/>
                  </a:ext>
                </a:extLst>
              </p:cNvPr>
              <p:cNvSpPr/>
              <p:nvPr/>
            </p:nvSpPr>
            <p:spPr>
              <a:xfrm>
                <a:off x="8302432" y="5388837"/>
                <a:ext cx="1265844" cy="209437"/>
              </a:xfrm>
              <a:custGeom>
                <a:avLst/>
                <a:gdLst>
                  <a:gd name="connsiteX0" fmla="*/ 1263679 w 1265844"/>
                  <a:gd name="connsiteY0" fmla="*/ 43762 h 209437"/>
                  <a:gd name="connsiteX1" fmla="*/ 1265845 w 1265844"/>
                  <a:gd name="connsiteY1" fmla="*/ 157461 h 209437"/>
                  <a:gd name="connsiteX2" fmla="*/ 1264762 w 1265844"/>
                  <a:gd name="connsiteY2" fmla="*/ 166124 h 209437"/>
                  <a:gd name="connsiteX3" fmla="*/ 1265845 w 1265844"/>
                  <a:gd name="connsiteY3" fmla="*/ 184532 h 209437"/>
                  <a:gd name="connsiteX4" fmla="*/ 1265845 w 1265844"/>
                  <a:gd name="connsiteY4" fmla="*/ 206189 h 209437"/>
                  <a:gd name="connsiteX5" fmla="*/ 1242022 w 1265844"/>
                  <a:gd name="connsiteY5" fmla="*/ 206189 h 209437"/>
                  <a:gd name="connsiteX6" fmla="*/ 1218200 w 1265844"/>
                  <a:gd name="connsiteY6" fmla="*/ 206189 h 209437"/>
                  <a:gd name="connsiteX7" fmla="*/ 1171637 w 1265844"/>
                  <a:gd name="connsiteY7" fmla="*/ 205106 h 209437"/>
                  <a:gd name="connsiteX8" fmla="*/ 1173803 w 1265844"/>
                  <a:gd name="connsiteY8" fmla="*/ 205106 h 209437"/>
                  <a:gd name="connsiteX9" fmla="*/ 1146732 w 1265844"/>
                  <a:gd name="connsiteY9" fmla="*/ 206189 h 209437"/>
                  <a:gd name="connsiteX10" fmla="*/ 1147815 w 1265844"/>
                  <a:gd name="connsiteY10" fmla="*/ 205106 h 209437"/>
                  <a:gd name="connsiteX11" fmla="*/ 1128324 w 1265844"/>
                  <a:gd name="connsiteY11" fmla="*/ 206189 h 209437"/>
                  <a:gd name="connsiteX12" fmla="*/ 1120744 w 1265844"/>
                  <a:gd name="connsiteY12" fmla="*/ 205106 h 209437"/>
                  <a:gd name="connsiteX13" fmla="*/ 1115330 w 1265844"/>
                  <a:gd name="connsiteY13" fmla="*/ 206189 h 209437"/>
                  <a:gd name="connsiteX14" fmla="*/ 1063353 w 1265844"/>
                  <a:gd name="connsiteY14" fmla="*/ 207272 h 209437"/>
                  <a:gd name="connsiteX15" fmla="*/ 1064436 w 1265844"/>
                  <a:gd name="connsiteY15" fmla="*/ 206189 h 209437"/>
                  <a:gd name="connsiteX16" fmla="*/ 962648 w 1265844"/>
                  <a:gd name="connsiteY16" fmla="*/ 208355 h 209437"/>
                  <a:gd name="connsiteX17" fmla="*/ 963731 w 1265844"/>
                  <a:gd name="connsiteY17" fmla="*/ 207272 h 209437"/>
                  <a:gd name="connsiteX18" fmla="*/ 942074 w 1265844"/>
                  <a:gd name="connsiteY18" fmla="*/ 208355 h 209437"/>
                  <a:gd name="connsiteX19" fmla="*/ 916086 w 1265844"/>
                  <a:gd name="connsiteY19" fmla="*/ 208355 h 209437"/>
                  <a:gd name="connsiteX20" fmla="*/ 917169 w 1265844"/>
                  <a:gd name="connsiteY20" fmla="*/ 208355 h 209437"/>
                  <a:gd name="connsiteX21" fmla="*/ 898761 w 1265844"/>
                  <a:gd name="connsiteY21" fmla="*/ 209438 h 209437"/>
                  <a:gd name="connsiteX22" fmla="*/ 893346 w 1265844"/>
                  <a:gd name="connsiteY22" fmla="*/ 208355 h 209437"/>
                  <a:gd name="connsiteX23" fmla="*/ 876021 w 1265844"/>
                  <a:gd name="connsiteY23" fmla="*/ 208355 h 209437"/>
                  <a:gd name="connsiteX24" fmla="*/ 876021 w 1265844"/>
                  <a:gd name="connsiteY24" fmla="*/ 208355 h 209437"/>
                  <a:gd name="connsiteX25" fmla="*/ 860861 w 1265844"/>
                  <a:gd name="connsiteY25" fmla="*/ 208355 h 209437"/>
                  <a:gd name="connsiteX26" fmla="*/ 860861 w 1265844"/>
                  <a:gd name="connsiteY26" fmla="*/ 208355 h 209437"/>
                  <a:gd name="connsiteX27" fmla="*/ 840287 w 1265844"/>
                  <a:gd name="connsiteY27" fmla="*/ 209438 h 209437"/>
                  <a:gd name="connsiteX28" fmla="*/ 845701 w 1265844"/>
                  <a:gd name="connsiteY28" fmla="*/ 207272 h 209437"/>
                  <a:gd name="connsiteX29" fmla="*/ 712511 w 1265844"/>
                  <a:gd name="connsiteY29" fmla="*/ 208355 h 209437"/>
                  <a:gd name="connsiteX30" fmla="*/ 702766 w 1265844"/>
                  <a:gd name="connsiteY30" fmla="*/ 207272 h 209437"/>
                  <a:gd name="connsiteX31" fmla="*/ 682192 w 1265844"/>
                  <a:gd name="connsiteY31" fmla="*/ 208355 h 209437"/>
                  <a:gd name="connsiteX32" fmla="*/ 676778 w 1265844"/>
                  <a:gd name="connsiteY32" fmla="*/ 207272 h 209437"/>
                  <a:gd name="connsiteX33" fmla="*/ 659452 w 1265844"/>
                  <a:gd name="connsiteY33" fmla="*/ 208355 h 209437"/>
                  <a:gd name="connsiteX34" fmla="*/ 662701 w 1265844"/>
                  <a:gd name="connsiteY34" fmla="*/ 207272 h 209437"/>
                  <a:gd name="connsiteX35" fmla="*/ 636712 w 1265844"/>
                  <a:gd name="connsiteY35" fmla="*/ 208355 h 209437"/>
                  <a:gd name="connsiteX36" fmla="*/ 639961 w 1265844"/>
                  <a:gd name="connsiteY36" fmla="*/ 207272 h 209437"/>
                  <a:gd name="connsiteX37" fmla="*/ 613973 w 1265844"/>
                  <a:gd name="connsiteY37" fmla="*/ 207272 h 209437"/>
                  <a:gd name="connsiteX38" fmla="*/ 617221 w 1265844"/>
                  <a:gd name="connsiteY38" fmla="*/ 206189 h 209437"/>
                  <a:gd name="connsiteX39" fmla="*/ 600978 w 1265844"/>
                  <a:gd name="connsiteY39" fmla="*/ 207272 h 209437"/>
                  <a:gd name="connsiteX40" fmla="*/ 603144 w 1265844"/>
                  <a:gd name="connsiteY40" fmla="*/ 206189 h 209437"/>
                  <a:gd name="connsiteX41" fmla="*/ 563079 w 1265844"/>
                  <a:gd name="connsiteY41" fmla="*/ 207272 h 209437"/>
                  <a:gd name="connsiteX42" fmla="*/ 563079 w 1265844"/>
                  <a:gd name="connsiteY42" fmla="*/ 207272 h 209437"/>
                  <a:gd name="connsiteX43" fmla="*/ 525179 w 1265844"/>
                  <a:gd name="connsiteY43" fmla="*/ 207272 h 209437"/>
                  <a:gd name="connsiteX44" fmla="*/ 514351 w 1265844"/>
                  <a:gd name="connsiteY44" fmla="*/ 206189 h 209437"/>
                  <a:gd name="connsiteX45" fmla="*/ 500274 w 1265844"/>
                  <a:gd name="connsiteY45" fmla="*/ 208355 h 209437"/>
                  <a:gd name="connsiteX46" fmla="*/ 465623 w 1265844"/>
                  <a:gd name="connsiteY46" fmla="*/ 208355 h 209437"/>
                  <a:gd name="connsiteX47" fmla="*/ 468872 w 1265844"/>
                  <a:gd name="connsiteY47" fmla="*/ 206189 h 209437"/>
                  <a:gd name="connsiteX48" fmla="*/ 462374 w 1265844"/>
                  <a:gd name="connsiteY48" fmla="*/ 205106 h 209437"/>
                  <a:gd name="connsiteX49" fmla="*/ 466706 w 1265844"/>
                  <a:gd name="connsiteY49" fmla="*/ 205106 h 209437"/>
                  <a:gd name="connsiteX50" fmla="*/ 445049 w 1265844"/>
                  <a:gd name="connsiteY50" fmla="*/ 205106 h 209437"/>
                  <a:gd name="connsiteX51" fmla="*/ 415812 w 1265844"/>
                  <a:gd name="connsiteY51" fmla="*/ 207272 h 209437"/>
                  <a:gd name="connsiteX52" fmla="*/ 416895 w 1265844"/>
                  <a:gd name="connsiteY52" fmla="*/ 205106 h 209437"/>
                  <a:gd name="connsiteX53" fmla="*/ 398487 w 1265844"/>
                  <a:gd name="connsiteY53" fmla="*/ 207272 h 209437"/>
                  <a:gd name="connsiteX54" fmla="*/ 390907 w 1265844"/>
                  <a:gd name="connsiteY54" fmla="*/ 206189 h 209437"/>
                  <a:gd name="connsiteX55" fmla="*/ 386575 w 1265844"/>
                  <a:gd name="connsiteY55" fmla="*/ 207272 h 209437"/>
                  <a:gd name="connsiteX56" fmla="*/ 366001 w 1265844"/>
                  <a:gd name="connsiteY56" fmla="*/ 206189 h 209437"/>
                  <a:gd name="connsiteX57" fmla="*/ 368167 w 1265844"/>
                  <a:gd name="connsiteY57" fmla="*/ 205106 h 209437"/>
                  <a:gd name="connsiteX58" fmla="*/ 350842 w 1265844"/>
                  <a:gd name="connsiteY58" fmla="*/ 205106 h 209437"/>
                  <a:gd name="connsiteX59" fmla="*/ 350842 w 1265844"/>
                  <a:gd name="connsiteY59" fmla="*/ 205106 h 209437"/>
                  <a:gd name="connsiteX60" fmla="*/ 341096 w 1265844"/>
                  <a:gd name="connsiteY60" fmla="*/ 206189 h 209437"/>
                  <a:gd name="connsiteX61" fmla="*/ 345427 w 1265844"/>
                  <a:gd name="connsiteY61" fmla="*/ 206189 h 209437"/>
                  <a:gd name="connsiteX62" fmla="*/ 323770 w 1265844"/>
                  <a:gd name="connsiteY62" fmla="*/ 207272 h 209437"/>
                  <a:gd name="connsiteX63" fmla="*/ 327019 w 1265844"/>
                  <a:gd name="connsiteY63" fmla="*/ 206189 h 209437"/>
                  <a:gd name="connsiteX64" fmla="*/ 291285 w 1265844"/>
                  <a:gd name="connsiteY64" fmla="*/ 208355 h 209437"/>
                  <a:gd name="connsiteX65" fmla="*/ 297782 w 1265844"/>
                  <a:gd name="connsiteY65" fmla="*/ 207272 h 209437"/>
                  <a:gd name="connsiteX66" fmla="*/ 251220 w 1265844"/>
                  <a:gd name="connsiteY66" fmla="*/ 207272 h 209437"/>
                  <a:gd name="connsiteX67" fmla="*/ 252303 w 1265844"/>
                  <a:gd name="connsiteY67" fmla="*/ 208355 h 209437"/>
                  <a:gd name="connsiteX68" fmla="*/ 240391 w 1265844"/>
                  <a:gd name="connsiteY68" fmla="*/ 207272 h 209437"/>
                  <a:gd name="connsiteX69" fmla="*/ 228480 w 1265844"/>
                  <a:gd name="connsiteY69" fmla="*/ 207272 h 209437"/>
                  <a:gd name="connsiteX70" fmla="*/ 231729 w 1265844"/>
                  <a:gd name="connsiteY70" fmla="*/ 207272 h 209437"/>
                  <a:gd name="connsiteX71" fmla="*/ 178669 w 1265844"/>
                  <a:gd name="connsiteY71" fmla="*/ 207272 h 209437"/>
                  <a:gd name="connsiteX72" fmla="*/ 164592 w 1265844"/>
                  <a:gd name="connsiteY72" fmla="*/ 208355 h 209437"/>
                  <a:gd name="connsiteX73" fmla="*/ 165675 w 1265844"/>
                  <a:gd name="connsiteY73" fmla="*/ 207272 h 209437"/>
                  <a:gd name="connsiteX74" fmla="*/ 152681 w 1265844"/>
                  <a:gd name="connsiteY74" fmla="*/ 206189 h 209437"/>
                  <a:gd name="connsiteX75" fmla="*/ 173255 w 1265844"/>
                  <a:gd name="connsiteY75" fmla="*/ 206189 h 209437"/>
                  <a:gd name="connsiteX76" fmla="*/ 160261 w 1265844"/>
                  <a:gd name="connsiteY76" fmla="*/ 206189 h 209437"/>
                  <a:gd name="connsiteX77" fmla="*/ 137521 w 1265844"/>
                  <a:gd name="connsiteY77" fmla="*/ 206189 h 209437"/>
                  <a:gd name="connsiteX78" fmla="*/ 137521 w 1265844"/>
                  <a:gd name="connsiteY78" fmla="*/ 205106 h 209437"/>
                  <a:gd name="connsiteX79" fmla="*/ 125610 w 1265844"/>
                  <a:gd name="connsiteY79" fmla="*/ 206189 h 209437"/>
                  <a:gd name="connsiteX80" fmla="*/ 120196 w 1265844"/>
                  <a:gd name="connsiteY80" fmla="*/ 206189 h 209437"/>
                  <a:gd name="connsiteX81" fmla="*/ 114781 w 1265844"/>
                  <a:gd name="connsiteY81" fmla="*/ 207272 h 209437"/>
                  <a:gd name="connsiteX82" fmla="*/ 99622 w 1265844"/>
                  <a:gd name="connsiteY82" fmla="*/ 206189 h 209437"/>
                  <a:gd name="connsiteX83" fmla="*/ 100705 w 1265844"/>
                  <a:gd name="connsiteY83" fmla="*/ 205106 h 209437"/>
                  <a:gd name="connsiteX84" fmla="*/ 88793 w 1265844"/>
                  <a:gd name="connsiteY84" fmla="*/ 207272 h 209437"/>
                  <a:gd name="connsiteX85" fmla="*/ 87710 w 1265844"/>
                  <a:gd name="connsiteY85" fmla="*/ 207272 h 209437"/>
                  <a:gd name="connsiteX86" fmla="*/ 70385 w 1265844"/>
                  <a:gd name="connsiteY86" fmla="*/ 208355 h 209437"/>
                  <a:gd name="connsiteX87" fmla="*/ 40065 w 1265844"/>
                  <a:gd name="connsiteY87" fmla="*/ 207272 h 209437"/>
                  <a:gd name="connsiteX88" fmla="*/ 29237 w 1265844"/>
                  <a:gd name="connsiteY88" fmla="*/ 208355 h 209437"/>
                  <a:gd name="connsiteX89" fmla="*/ 23823 w 1265844"/>
                  <a:gd name="connsiteY89" fmla="*/ 208355 h 209437"/>
                  <a:gd name="connsiteX90" fmla="*/ 20574 w 1265844"/>
                  <a:gd name="connsiteY90" fmla="*/ 208355 h 209437"/>
                  <a:gd name="connsiteX91" fmla="*/ 16243 w 1265844"/>
                  <a:gd name="connsiteY91" fmla="*/ 208355 h 209437"/>
                  <a:gd name="connsiteX92" fmla="*/ 22740 w 1265844"/>
                  <a:gd name="connsiteY92" fmla="*/ 207272 h 209437"/>
                  <a:gd name="connsiteX93" fmla="*/ 5414 w 1265844"/>
                  <a:gd name="connsiteY93" fmla="*/ 207272 h 209437"/>
                  <a:gd name="connsiteX94" fmla="*/ 0 w 1265844"/>
                  <a:gd name="connsiteY94" fmla="*/ 207272 h 209437"/>
                  <a:gd name="connsiteX95" fmla="*/ 11911 w 1265844"/>
                  <a:gd name="connsiteY95" fmla="*/ 193195 h 209437"/>
                  <a:gd name="connsiteX96" fmla="*/ 14077 w 1265844"/>
                  <a:gd name="connsiteY96" fmla="*/ 188863 h 209437"/>
                  <a:gd name="connsiteX97" fmla="*/ 14077 w 1265844"/>
                  <a:gd name="connsiteY97" fmla="*/ 187781 h 209437"/>
                  <a:gd name="connsiteX98" fmla="*/ 12994 w 1265844"/>
                  <a:gd name="connsiteY98" fmla="*/ 186698 h 209437"/>
                  <a:gd name="connsiteX99" fmla="*/ 31402 w 1265844"/>
                  <a:gd name="connsiteY99" fmla="*/ 162875 h 209437"/>
                  <a:gd name="connsiteX100" fmla="*/ 29237 w 1265844"/>
                  <a:gd name="connsiteY100" fmla="*/ 167207 h 209437"/>
                  <a:gd name="connsiteX101" fmla="*/ 43314 w 1265844"/>
                  <a:gd name="connsiteY101" fmla="*/ 146633 h 209437"/>
                  <a:gd name="connsiteX102" fmla="*/ 40065 w 1265844"/>
                  <a:gd name="connsiteY102" fmla="*/ 147715 h 209437"/>
                  <a:gd name="connsiteX103" fmla="*/ 49811 w 1265844"/>
                  <a:gd name="connsiteY103" fmla="*/ 135804 h 209437"/>
                  <a:gd name="connsiteX104" fmla="*/ 56308 w 1265844"/>
                  <a:gd name="connsiteY104" fmla="*/ 126058 h 209437"/>
                  <a:gd name="connsiteX105" fmla="*/ 90959 w 1265844"/>
                  <a:gd name="connsiteY105" fmla="*/ 81662 h 209437"/>
                  <a:gd name="connsiteX106" fmla="*/ 95290 w 1265844"/>
                  <a:gd name="connsiteY106" fmla="*/ 75165 h 209437"/>
                  <a:gd name="connsiteX107" fmla="*/ 90959 w 1265844"/>
                  <a:gd name="connsiteY107" fmla="*/ 81662 h 209437"/>
                  <a:gd name="connsiteX108" fmla="*/ 92042 w 1265844"/>
                  <a:gd name="connsiteY108" fmla="*/ 78413 h 209437"/>
                  <a:gd name="connsiteX109" fmla="*/ 96373 w 1265844"/>
                  <a:gd name="connsiteY109" fmla="*/ 75165 h 209437"/>
                  <a:gd name="connsiteX110" fmla="*/ 112616 w 1265844"/>
                  <a:gd name="connsiteY110" fmla="*/ 50259 h 209437"/>
                  <a:gd name="connsiteX111" fmla="*/ 115864 w 1265844"/>
                  <a:gd name="connsiteY111" fmla="*/ 45928 h 209437"/>
                  <a:gd name="connsiteX112" fmla="*/ 120196 w 1265844"/>
                  <a:gd name="connsiteY112" fmla="*/ 38348 h 209437"/>
                  <a:gd name="connsiteX113" fmla="*/ 125610 w 1265844"/>
                  <a:gd name="connsiteY113" fmla="*/ 35100 h 209437"/>
                  <a:gd name="connsiteX114" fmla="*/ 134273 w 1265844"/>
                  <a:gd name="connsiteY114" fmla="*/ 22105 h 209437"/>
                  <a:gd name="connsiteX115" fmla="*/ 139687 w 1265844"/>
                  <a:gd name="connsiteY115" fmla="*/ 17774 h 209437"/>
                  <a:gd name="connsiteX116" fmla="*/ 142935 w 1265844"/>
                  <a:gd name="connsiteY116" fmla="*/ 11277 h 209437"/>
                  <a:gd name="connsiteX117" fmla="*/ 141853 w 1265844"/>
                  <a:gd name="connsiteY117" fmla="*/ 13443 h 209437"/>
                  <a:gd name="connsiteX118" fmla="*/ 144018 w 1265844"/>
                  <a:gd name="connsiteY118" fmla="*/ 10194 h 209437"/>
                  <a:gd name="connsiteX119" fmla="*/ 148350 w 1265844"/>
                  <a:gd name="connsiteY119" fmla="*/ 4780 h 209437"/>
                  <a:gd name="connsiteX120" fmla="*/ 149433 w 1265844"/>
                  <a:gd name="connsiteY120" fmla="*/ 4780 h 209437"/>
                  <a:gd name="connsiteX121" fmla="*/ 147267 w 1265844"/>
                  <a:gd name="connsiteY121" fmla="*/ 4780 h 209437"/>
                  <a:gd name="connsiteX122" fmla="*/ 142935 w 1265844"/>
                  <a:gd name="connsiteY122" fmla="*/ 9111 h 209437"/>
                  <a:gd name="connsiteX123" fmla="*/ 139687 w 1265844"/>
                  <a:gd name="connsiteY123" fmla="*/ 13443 h 209437"/>
                  <a:gd name="connsiteX124" fmla="*/ 141853 w 1265844"/>
                  <a:gd name="connsiteY124" fmla="*/ 9111 h 209437"/>
                  <a:gd name="connsiteX125" fmla="*/ 146184 w 1265844"/>
                  <a:gd name="connsiteY125" fmla="*/ 2614 h 209437"/>
                  <a:gd name="connsiteX126" fmla="*/ 148350 w 1265844"/>
                  <a:gd name="connsiteY126" fmla="*/ 2614 h 209437"/>
                  <a:gd name="connsiteX127" fmla="*/ 149433 w 1265844"/>
                  <a:gd name="connsiteY127" fmla="*/ 2614 h 209437"/>
                  <a:gd name="connsiteX128" fmla="*/ 151598 w 1265844"/>
                  <a:gd name="connsiteY128" fmla="*/ 2614 h 209437"/>
                  <a:gd name="connsiteX129" fmla="*/ 153764 w 1265844"/>
                  <a:gd name="connsiteY129" fmla="*/ 2614 h 209437"/>
                  <a:gd name="connsiteX130" fmla="*/ 162427 w 1265844"/>
                  <a:gd name="connsiteY130" fmla="*/ 2614 h 209437"/>
                  <a:gd name="connsiteX131" fmla="*/ 170007 w 1265844"/>
                  <a:gd name="connsiteY131" fmla="*/ 1531 h 209437"/>
                  <a:gd name="connsiteX132" fmla="*/ 174338 w 1265844"/>
                  <a:gd name="connsiteY132" fmla="*/ 2614 h 209437"/>
                  <a:gd name="connsiteX133" fmla="*/ 167841 w 1265844"/>
                  <a:gd name="connsiteY133" fmla="*/ 2614 h 209437"/>
                  <a:gd name="connsiteX134" fmla="*/ 177586 w 1265844"/>
                  <a:gd name="connsiteY134" fmla="*/ 3697 h 209437"/>
                  <a:gd name="connsiteX135" fmla="*/ 186249 w 1265844"/>
                  <a:gd name="connsiteY135" fmla="*/ 2614 h 209437"/>
                  <a:gd name="connsiteX136" fmla="*/ 180835 w 1265844"/>
                  <a:gd name="connsiteY136" fmla="*/ 3697 h 209437"/>
                  <a:gd name="connsiteX137" fmla="*/ 190581 w 1265844"/>
                  <a:gd name="connsiteY137" fmla="*/ 3697 h 209437"/>
                  <a:gd name="connsiteX138" fmla="*/ 190581 w 1265844"/>
                  <a:gd name="connsiteY138" fmla="*/ 2614 h 209437"/>
                  <a:gd name="connsiteX139" fmla="*/ 191663 w 1265844"/>
                  <a:gd name="connsiteY139" fmla="*/ 2614 h 209437"/>
                  <a:gd name="connsiteX140" fmla="*/ 207906 w 1265844"/>
                  <a:gd name="connsiteY140" fmla="*/ 1531 h 209437"/>
                  <a:gd name="connsiteX141" fmla="*/ 221983 w 1265844"/>
                  <a:gd name="connsiteY141" fmla="*/ 2614 h 209437"/>
                  <a:gd name="connsiteX142" fmla="*/ 220900 w 1265844"/>
                  <a:gd name="connsiteY142" fmla="*/ 2614 h 209437"/>
                  <a:gd name="connsiteX143" fmla="*/ 238226 w 1265844"/>
                  <a:gd name="connsiteY143" fmla="*/ 2614 h 209437"/>
                  <a:gd name="connsiteX144" fmla="*/ 238226 w 1265844"/>
                  <a:gd name="connsiteY144" fmla="*/ 2614 h 209437"/>
                  <a:gd name="connsiteX145" fmla="*/ 252303 w 1265844"/>
                  <a:gd name="connsiteY145" fmla="*/ 1531 h 209437"/>
                  <a:gd name="connsiteX146" fmla="*/ 263131 w 1265844"/>
                  <a:gd name="connsiteY146" fmla="*/ 3697 h 209437"/>
                  <a:gd name="connsiteX147" fmla="*/ 271794 w 1265844"/>
                  <a:gd name="connsiteY147" fmla="*/ 1531 h 209437"/>
                  <a:gd name="connsiteX148" fmla="*/ 314025 w 1265844"/>
                  <a:gd name="connsiteY148" fmla="*/ 1531 h 209437"/>
                  <a:gd name="connsiteX149" fmla="*/ 318356 w 1265844"/>
                  <a:gd name="connsiteY149" fmla="*/ 449 h 209437"/>
                  <a:gd name="connsiteX150" fmla="*/ 376830 w 1265844"/>
                  <a:gd name="connsiteY150" fmla="*/ 1531 h 209437"/>
                  <a:gd name="connsiteX151" fmla="*/ 376830 w 1265844"/>
                  <a:gd name="connsiteY151" fmla="*/ 2614 h 209437"/>
                  <a:gd name="connsiteX152" fmla="*/ 384410 w 1265844"/>
                  <a:gd name="connsiteY152" fmla="*/ 2614 h 209437"/>
                  <a:gd name="connsiteX153" fmla="*/ 378995 w 1265844"/>
                  <a:gd name="connsiteY153" fmla="*/ 1531 h 209437"/>
                  <a:gd name="connsiteX154" fmla="*/ 415812 w 1265844"/>
                  <a:gd name="connsiteY154" fmla="*/ 1531 h 209437"/>
                  <a:gd name="connsiteX155" fmla="*/ 417978 w 1265844"/>
                  <a:gd name="connsiteY155" fmla="*/ 449 h 209437"/>
                  <a:gd name="connsiteX156" fmla="*/ 433138 w 1265844"/>
                  <a:gd name="connsiteY156" fmla="*/ 1531 h 209437"/>
                  <a:gd name="connsiteX157" fmla="*/ 434220 w 1265844"/>
                  <a:gd name="connsiteY157" fmla="*/ 449 h 209437"/>
                  <a:gd name="connsiteX158" fmla="*/ 438552 w 1265844"/>
                  <a:gd name="connsiteY158" fmla="*/ 1531 h 209437"/>
                  <a:gd name="connsiteX159" fmla="*/ 448297 w 1265844"/>
                  <a:gd name="connsiteY159" fmla="*/ 449 h 209437"/>
                  <a:gd name="connsiteX160" fmla="*/ 450463 w 1265844"/>
                  <a:gd name="connsiteY160" fmla="*/ 1531 h 209437"/>
                  <a:gd name="connsiteX161" fmla="*/ 474286 w 1265844"/>
                  <a:gd name="connsiteY161" fmla="*/ 449 h 209437"/>
                  <a:gd name="connsiteX162" fmla="*/ 480783 w 1265844"/>
                  <a:gd name="connsiteY162" fmla="*/ 1531 h 209437"/>
                  <a:gd name="connsiteX163" fmla="*/ 484031 w 1265844"/>
                  <a:gd name="connsiteY163" fmla="*/ 449 h 209437"/>
                  <a:gd name="connsiteX164" fmla="*/ 508937 w 1265844"/>
                  <a:gd name="connsiteY164" fmla="*/ 2614 h 209437"/>
                  <a:gd name="connsiteX165" fmla="*/ 589067 w 1265844"/>
                  <a:gd name="connsiteY165" fmla="*/ 449 h 209437"/>
                  <a:gd name="connsiteX166" fmla="*/ 587984 w 1265844"/>
                  <a:gd name="connsiteY166" fmla="*/ 1531 h 209437"/>
                  <a:gd name="connsiteX167" fmla="*/ 596647 w 1265844"/>
                  <a:gd name="connsiteY167" fmla="*/ 449 h 209437"/>
                  <a:gd name="connsiteX168" fmla="*/ 596647 w 1265844"/>
                  <a:gd name="connsiteY168" fmla="*/ 2614 h 209437"/>
                  <a:gd name="connsiteX169" fmla="*/ 616138 w 1265844"/>
                  <a:gd name="connsiteY169" fmla="*/ 1531 h 209437"/>
                  <a:gd name="connsiteX170" fmla="*/ 611807 w 1265844"/>
                  <a:gd name="connsiteY170" fmla="*/ 1531 h 209437"/>
                  <a:gd name="connsiteX171" fmla="*/ 626967 w 1265844"/>
                  <a:gd name="connsiteY171" fmla="*/ 1531 h 209437"/>
                  <a:gd name="connsiteX172" fmla="*/ 625884 w 1265844"/>
                  <a:gd name="connsiteY172" fmla="*/ 3697 h 209437"/>
                  <a:gd name="connsiteX173" fmla="*/ 632381 w 1265844"/>
                  <a:gd name="connsiteY173" fmla="*/ 3697 h 209437"/>
                  <a:gd name="connsiteX174" fmla="*/ 623718 w 1265844"/>
                  <a:gd name="connsiteY174" fmla="*/ 8028 h 209437"/>
                  <a:gd name="connsiteX175" fmla="*/ 629132 w 1265844"/>
                  <a:gd name="connsiteY175" fmla="*/ 8028 h 209437"/>
                  <a:gd name="connsiteX176" fmla="*/ 628050 w 1265844"/>
                  <a:gd name="connsiteY176" fmla="*/ 10194 h 209437"/>
                  <a:gd name="connsiteX177" fmla="*/ 633464 w 1265844"/>
                  <a:gd name="connsiteY177" fmla="*/ 8028 h 209437"/>
                  <a:gd name="connsiteX178" fmla="*/ 652955 w 1265844"/>
                  <a:gd name="connsiteY178" fmla="*/ 5863 h 209437"/>
                  <a:gd name="connsiteX179" fmla="*/ 644292 w 1265844"/>
                  <a:gd name="connsiteY179" fmla="*/ 6946 h 209437"/>
                  <a:gd name="connsiteX180" fmla="*/ 662701 w 1265844"/>
                  <a:gd name="connsiteY180" fmla="*/ 6946 h 209437"/>
                  <a:gd name="connsiteX181" fmla="*/ 665949 w 1265844"/>
                  <a:gd name="connsiteY181" fmla="*/ 4780 h 209437"/>
                  <a:gd name="connsiteX182" fmla="*/ 671363 w 1265844"/>
                  <a:gd name="connsiteY182" fmla="*/ 5863 h 209437"/>
                  <a:gd name="connsiteX183" fmla="*/ 674612 w 1265844"/>
                  <a:gd name="connsiteY183" fmla="*/ 4780 h 209437"/>
                  <a:gd name="connsiteX184" fmla="*/ 689772 w 1265844"/>
                  <a:gd name="connsiteY184" fmla="*/ 3697 h 209437"/>
                  <a:gd name="connsiteX185" fmla="*/ 690855 w 1265844"/>
                  <a:gd name="connsiteY185" fmla="*/ 6946 h 209437"/>
                  <a:gd name="connsiteX186" fmla="*/ 698434 w 1265844"/>
                  <a:gd name="connsiteY186" fmla="*/ 3697 h 209437"/>
                  <a:gd name="connsiteX187" fmla="*/ 699517 w 1265844"/>
                  <a:gd name="connsiteY187" fmla="*/ 4780 h 209437"/>
                  <a:gd name="connsiteX188" fmla="*/ 715760 w 1265844"/>
                  <a:gd name="connsiteY188" fmla="*/ 4780 h 209437"/>
                  <a:gd name="connsiteX189" fmla="*/ 717926 w 1265844"/>
                  <a:gd name="connsiteY189" fmla="*/ 3697 h 209437"/>
                  <a:gd name="connsiteX190" fmla="*/ 725506 w 1265844"/>
                  <a:gd name="connsiteY190" fmla="*/ 4780 h 209437"/>
                  <a:gd name="connsiteX191" fmla="*/ 741748 w 1265844"/>
                  <a:gd name="connsiteY191" fmla="*/ 4780 h 209437"/>
                  <a:gd name="connsiteX192" fmla="*/ 750411 w 1265844"/>
                  <a:gd name="connsiteY192" fmla="*/ 3697 h 209437"/>
                  <a:gd name="connsiteX193" fmla="*/ 737417 w 1265844"/>
                  <a:gd name="connsiteY193" fmla="*/ 2614 h 209437"/>
                  <a:gd name="connsiteX194" fmla="*/ 752577 w 1265844"/>
                  <a:gd name="connsiteY194" fmla="*/ 2614 h 209437"/>
                  <a:gd name="connsiteX195" fmla="*/ 753659 w 1265844"/>
                  <a:gd name="connsiteY195" fmla="*/ 3697 h 209437"/>
                  <a:gd name="connsiteX196" fmla="*/ 763405 w 1265844"/>
                  <a:gd name="connsiteY196" fmla="*/ 2614 h 209437"/>
                  <a:gd name="connsiteX197" fmla="*/ 764488 w 1265844"/>
                  <a:gd name="connsiteY197" fmla="*/ 3697 h 209437"/>
                  <a:gd name="connsiteX198" fmla="*/ 767736 w 1265844"/>
                  <a:gd name="connsiteY198" fmla="*/ 2614 h 209437"/>
                  <a:gd name="connsiteX199" fmla="*/ 780731 w 1265844"/>
                  <a:gd name="connsiteY199" fmla="*/ 3697 h 209437"/>
                  <a:gd name="connsiteX200" fmla="*/ 773151 w 1265844"/>
                  <a:gd name="connsiteY200" fmla="*/ 4780 h 209437"/>
                  <a:gd name="connsiteX201" fmla="*/ 782896 w 1265844"/>
                  <a:gd name="connsiteY201" fmla="*/ 4780 h 209437"/>
                  <a:gd name="connsiteX202" fmla="*/ 790476 w 1265844"/>
                  <a:gd name="connsiteY202" fmla="*/ 2614 h 209437"/>
                  <a:gd name="connsiteX203" fmla="*/ 799139 w 1265844"/>
                  <a:gd name="connsiteY203" fmla="*/ 2614 h 209437"/>
                  <a:gd name="connsiteX204" fmla="*/ 791559 w 1265844"/>
                  <a:gd name="connsiteY204" fmla="*/ 3697 h 209437"/>
                  <a:gd name="connsiteX205" fmla="*/ 804553 w 1265844"/>
                  <a:gd name="connsiteY205" fmla="*/ 4780 h 209437"/>
                  <a:gd name="connsiteX206" fmla="*/ 808885 w 1265844"/>
                  <a:gd name="connsiteY206" fmla="*/ 2614 h 209437"/>
                  <a:gd name="connsiteX207" fmla="*/ 815382 w 1265844"/>
                  <a:gd name="connsiteY207" fmla="*/ 3697 h 209437"/>
                  <a:gd name="connsiteX208" fmla="*/ 821879 w 1265844"/>
                  <a:gd name="connsiteY208" fmla="*/ 2614 h 209437"/>
                  <a:gd name="connsiteX209" fmla="*/ 840287 w 1265844"/>
                  <a:gd name="connsiteY209" fmla="*/ 4780 h 209437"/>
                  <a:gd name="connsiteX210" fmla="*/ 832707 w 1265844"/>
                  <a:gd name="connsiteY210" fmla="*/ 5863 h 209437"/>
                  <a:gd name="connsiteX211" fmla="*/ 838121 w 1265844"/>
                  <a:gd name="connsiteY211" fmla="*/ 5863 h 209437"/>
                  <a:gd name="connsiteX212" fmla="*/ 838121 w 1265844"/>
                  <a:gd name="connsiteY212" fmla="*/ 8028 h 209437"/>
                  <a:gd name="connsiteX213" fmla="*/ 850033 w 1265844"/>
                  <a:gd name="connsiteY213" fmla="*/ 8028 h 209437"/>
                  <a:gd name="connsiteX214" fmla="*/ 858695 w 1265844"/>
                  <a:gd name="connsiteY214" fmla="*/ 3697 h 209437"/>
                  <a:gd name="connsiteX215" fmla="*/ 882518 w 1265844"/>
                  <a:gd name="connsiteY215" fmla="*/ 4780 h 209437"/>
                  <a:gd name="connsiteX216" fmla="*/ 878187 w 1265844"/>
                  <a:gd name="connsiteY216" fmla="*/ 3697 h 209437"/>
                  <a:gd name="connsiteX217" fmla="*/ 894429 w 1265844"/>
                  <a:gd name="connsiteY217" fmla="*/ 2614 h 209437"/>
                  <a:gd name="connsiteX218" fmla="*/ 891181 w 1265844"/>
                  <a:gd name="connsiteY218" fmla="*/ 4780 h 209437"/>
                  <a:gd name="connsiteX219" fmla="*/ 883601 w 1265844"/>
                  <a:gd name="connsiteY219" fmla="*/ 4780 h 209437"/>
                  <a:gd name="connsiteX220" fmla="*/ 892264 w 1265844"/>
                  <a:gd name="connsiteY220" fmla="*/ 6946 h 209437"/>
                  <a:gd name="connsiteX221" fmla="*/ 904175 w 1265844"/>
                  <a:gd name="connsiteY221" fmla="*/ 5863 h 209437"/>
                  <a:gd name="connsiteX222" fmla="*/ 898761 w 1265844"/>
                  <a:gd name="connsiteY222" fmla="*/ 4780 h 209437"/>
                  <a:gd name="connsiteX223" fmla="*/ 916086 w 1265844"/>
                  <a:gd name="connsiteY223" fmla="*/ 3697 h 209437"/>
                  <a:gd name="connsiteX224" fmla="*/ 907423 w 1265844"/>
                  <a:gd name="connsiteY224" fmla="*/ 2614 h 209437"/>
                  <a:gd name="connsiteX225" fmla="*/ 916086 w 1265844"/>
                  <a:gd name="connsiteY225" fmla="*/ 2614 h 209437"/>
                  <a:gd name="connsiteX226" fmla="*/ 915003 w 1265844"/>
                  <a:gd name="connsiteY226" fmla="*/ 3697 h 209437"/>
                  <a:gd name="connsiteX227" fmla="*/ 931246 w 1265844"/>
                  <a:gd name="connsiteY227" fmla="*/ 2614 h 209437"/>
                  <a:gd name="connsiteX228" fmla="*/ 937743 w 1265844"/>
                  <a:gd name="connsiteY228" fmla="*/ 3697 h 209437"/>
                  <a:gd name="connsiteX229" fmla="*/ 921500 w 1265844"/>
                  <a:gd name="connsiteY229" fmla="*/ 4780 h 209437"/>
                  <a:gd name="connsiteX230" fmla="*/ 939909 w 1265844"/>
                  <a:gd name="connsiteY230" fmla="*/ 4780 h 209437"/>
                  <a:gd name="connsiteX231" fmla="*/ 934494 w 1265844"/>
                  <a:gd name="connsiteY231" fmla="*/ 4780 h 209437"/>
                  <a:gd name="connsiteX232" fmla="*/ 951820 w 1265844"/>
                  <a:gd name="connsiteY232" fmla="*/ 5863 h 209437"/>
                  <a:gd name="connsiteX233" fmla="*/ 953986 w 1265844"/>
                  <a:gd name="connsiteY233" fmla="*/ 4780 h 209437"/>
                  <a:gd name="connsiteX234" fmla="*/ 979974 w 1265844"/>
                  <a:gd name="connsiteY234" fmla="*/ 3697 h 209437"/>
                  <a:gd name="connsiteX235" fmla="*/ 985388 w 1265844"/>
                  <a:gd name="connsiteY235" fmla="*/ 4780 h 209437"/>
                  <a:gd name="connsiteX236" fmla="*/ 957234 w 1265844"/>
                  <a:gd name="connsiteY236" fmla="*/ 4780 h 209437"/>
                  <a:gd name="connsiteX237" fmla="*/ 944240 w 1265844"/>
                  <a:gd name="connsiteY237" fmla="*/ 5863 h 209437"/>
                  <a:gd name="connsiteX238" fmla="*/ 956151 w 1265844"/>
                  <a:gd name="connsiteY238" fmla="*/ 8028 h 209437"/>
                  <a:gd name="connsiteX239" fmla="*/ 963731 w 1265844"/>
                  <a:gd name="connsiteY239" fmla="*/ 8028 h 209437"/>
                  <a:gd name="connsiteX240" fmla="*/ 960483 w 1265844"/>
                  <a:gd name="connsiteY240" fmla="*/ 5863 h 209437"/>
                  <a:gd name="connsiteX241" fmla="*/ 990802 w 1265844"/>
                  <a:gd name="connsiteY241" fmla="*/ 4780 h 209437"/>
                  <a:gd name="connsiteX242" fmla="*/ 988637 w 1265844"/>
                  <a:gd name="connsiteY242" fmla="*/ 5863 h 209437"/>
                  <a:gd name="connsiteX243" fmla="*/ 1030868 w 1265844"/>
                  <a:gd name="connsiteY243" fmla="*/ 5863 h 209437"/>
                  <a:gd name="connsiteX244" fmla="*/ 1039530 w 1265844"/>
                  <a:gd name="connsiteY244" fmla="*/ 4780 h 209437"/>
                  <a:gd name="connsiteX245" fmla="*/ 1029785 w 1265844"/>
                  <a:gd name="connsiteY245" fmla="*/ 2614 h 209437"/>
                  <a:gd name="connsiteX246" fmla="*/ 1031950 w 1265844"/>
                  <a:gd name="connsiteY246" fmla="*/ 3697 h 209437"/>
                  <a:gd name="connsiteX247" fmla="*/ 1046027 w 1265844"/>
                  <a:gd name="connsiteY247" fmla="*/ 3697 h 209437"/>
                  <a:gd name="connsiteX248" fmla="*/ 1040613 w 1265844"/>
                  <a:gd name="connsiteY248" fmla="*/ 6946 h 209437"/>
                  <a:gd name="connsiteX249" fmla="*/ 1049276 w 1265844"/>
                  <a:gd name="connsiteY249" fmla="*/ 8028 h 209437"/>
                  <a:gd name="connsiteX250" fmla="*/ 1080678 w 1265844"/>
                  <a:gd name="connsiteY250" fmla="*/ 6946 h 209437"/>
                  <a:gd name="connsiteX251" fmla="*/ 1125075 w 1265844"/>
                  <a:gd name="connsiteY251" fmla="*/ 6946 h 209437"/>
                  <a:gd name="connsiteX252" fmla="*/ 1133738 w 1265844"/>
                  <a:gd name="connsiteY252" fmla="*/ 9111 h 209437"/>
                  <a:gd name="connsiteX253" fmla="*/ 1139152 w 1265844"/>
                  <a:gd name="connsiteY253" fmla="*/ 8028 h 209437"/>
                  <a:gd name="connsiteX254" fmla="*/ 1138069 w 1265844"/>
                  <a:gd name="connsiteY254" fmla="*/ 8028 h 209437"/>
                  <a:gd name="connsiteX255" fmla="*/ 1161892 w 1265844"/>
                  <a:gd name="connsiteY255" fmla="*/ 6946 h 209437"/>
                  <a:gd name="connsiteX256" fmla="*/ 1158643 w 1265844"/>
                  <a:gd name="connsiteY256" fmla="*/ 8028 h 209437"/>
                  <a:gd name="connsiteX257" fmla="*/ 1164058 w 1265844"/>
                  <a:gd name="connsiteY257" fmla="*/ 8028 h 209437"/>
                  <a:gd name="connsiteX258" fmla="*/ 1162975 w 1265844"/>
                  <a:gd name="connsiteY258" fmla="*/ 9111 h 209437"/>
                  <a:gd name="connsiteX259" fmla="*/ 1185714 w 1265844"/>
                  <a:gd name="connsiteY259" fmla="*/ 9111 h 209437"/>
                  <a:gd name="connsiteX260" fmla="*/ 1180300 w 1265844"/>
                  <a:gd name="connsiteY260" fmla="*/ 8028 h 209437"/>
                  <a:gd name="connsiteX261" fmla="*/ 1214951 w 1265844"/>
                  <a:gd name="connsiteY261" fmla="*/ 8028 h 209437"/>
                  <a:gd name="connsiteX262" fmla="*/ 1214951 w 1265844"/>
                  <a:gd name="connsiteY262" fmla="*/ 9111 h 209437"/>
                  <a:gd name="connsiteX263" fmla="*/ 1222531 w 1265844"/>
                  <a:gd name="connsiteY263" fmla="*/ 9111 h 209437"/>
                  <a:gd name="connsiteX264" fmla="*/ 1231194 w 1265844"/>
                  <a:gd name="connsiteY264" fmla="*/ 10194 h 209437"/>
                  <a:gd name="connsiteX265" fmla="*/ 1211703 w 1265844"/>
                  <a:gd name="connsiteY265" fmla="*/ 12360 h 209437"/>
                  <a:gd name="connsiteX266" fmla="*/ 1213868 w 1265844"/>
                  <a:gd name="connsiteY266" fmla="*/ 10194 h 209437"/>
                  <a:gd name="connsiteX267" fmla="*/ 1197626 w 1265844"/>
                  <a:gd name="connsiteY267" fmla="*/ 10194 h 209437"/>
                  <a:gd name="connsiteX268" fmla="*/ 1206288 w 1265844"/>
                  <a:gd name="connsiteY268" fmla="*/ 10194 h 209437"/>
                  <a:gd name="connsiteX269" fmla="*/ 1197626 w 1265844"/>
                  <a:gd name="connsiteY269" fmla="*/ 12360 h 209437"/>
                  <a:gd name="connsiteX270" fmla="*/ 1204123 w 1265844"/>
                  <a:gd name="connsiteY270" fmla="*/ 12360 h 209437"/>
                  <a:gd name="connsiteX271" fmla="*/ 1186797 w 1265844"/>
                  <a:gd name="connsiteY271" fmla="*/ 13443 h 209437"/>
                  <a:gd name="connsiteX272" fmla="*/ 1185714 w 1265844"/>
                  <a:gd name="connsiteY272" fmla="*/ 12360 h 209437"/>
                  <a:gd name="connsiteX273" fmla="*/ 1168389 w 1265844"/>
                  <a:gd name="connsiteY273" fmla="*/ 13443 h 209437"/>
                  <a:gd name="connsiteX274" fmla="*/ 1139152 w 1265844"/>
                  <a:gd name="connsiteY274" fmla="*/ 13443 h 209437"/>
                  <a:gd name="connsiteX275" fmla="*/ 1156477 w 1265844"/>
                  <a:gd name="connsiteY275" fmla="*/ 11277 h 209437"/>
                  <a:gd name="connsiteX276" fmla="*/ 1141318 w 1265844"/>
                  <a:gd name="connsiteY276" fmla="*/ 11277 h 209437"/>
                  <a:gd name="connsiteX277" fmla="*/ 1126158 w 1265844"/>
                  <a:gd name="connsiteY277" fmla="*/ 13443 h 209437"/>
                  <a:gd name="connsiteX278" fmla="*/ 1126158 w 1265844"/>
                  <a:gd name="connsiteY278" fmla="*/ 12360 h 209437"/>
                  <a:gd name="connsiteX279" fmla="*/ 1107749 w 1265844"/>
                  <a:gd name="connsiteY279" fmla="*/ 13443 h 209437"/>
                  <a:gd name="connsiteX280" fmla="*/ 1057939 w 1265844"/>
                  <a:gd name="connsiteY280" fmla="*/ 13443 h 209437"/>
                  <a:gd name="connsiteX281" fmla="*/ 1057939 w 1265844"/>
                  <a:gd name="connsiteY281" fmla="*/ 12360 h 209437"/>
                  <a:gd name="connsiteX282" fmla="*/ 1022205 w 1265844"/>
                  <a:gd name="connsiteY282" fmla="*/ 13443 h 209437"/>
                  <a:gd name="connsiteX283" fmla="*/ 975643 w 1265844"/>
                  <a:gd name="connsiteY283" fmla="*/ 12360 h 209437"/>
                  <a:gd name="connsiteX284" fmla="*/ 886849 w 1265844"/>
                  <a:gd name="connsiteY284" fmla="*/ 13443 h 209437"/>
                  <a:gd name="connsiteX285" fmla="*/ 892264 w 1265844"/>
                  <a:gd name="connsiteY285" fmla="*/ 12360 h 209437"/>
                  <a:gd name="connsiteX286" fmla="*/ 882518 w 1265844"/>
                  <a:gd name="connsiteY286" fmla="*/ 12360 h 209437"/>
                  <a:gd name="connsiteX287" fmla="*/ 870607 w 1265844"/>
                  <a:gd name="connsiteY287" fmla="*/ 14526 h 209437"/>
                  <a:gd name="connsiteX288" fmla="*/ 826210 w 1265844"/>
                  <a:gd name="connsiteY288" fmla="*/ 15608 h 209437"/>
                  <a:gd name="connsiteX289" fmla="*/ 826210 w 1265844"/>
                  <a:gd name="connsiteY289" fmla="*/ 14526 h 209437"/>
                  <a:gd name="connsiteX290" fmla="*/ 782896 w 1265844"/>
                  <a:gd name="connsiteY290" fmla="*/ 14526 h 209437"/>
                  <a:gd name="connsiteX291" fmla="*/ 773151 w 1265844"/>
                  <a:gd name="connsiteY291" fmla="*/ 13443 h 209437"/>
                  <a:gd name="connsiteX292" fmla="*/ 747162 w 1265844"/>
                  <a:gd name="connsiteY292" fmla="*/ 15608 h 209437"/>
                  <a:gd name="connsiteX293" fmla="*/ 713594 w 1265844"/>
                  <a:gd name="connsiteY293" fmla="*/ 14526 h 209437"/>
                  <a:gd name="connsiteX294" fmla="*/ 607476 w 1265844"/>
                  <a:gd name="connsiteY294" fmla="*/ 16691 h 209437"/>
                  <a:gd name="connsiteX295" fmla="*/ 605310 w 1265844"/>
                  <a:gd name="connsiteY295" fmla="*/ 15608 h 209437"/>
                  <a:gd name="connsiteX296" fmla="*/ 498108 w 1265844"/>
                  <a:gd name="connsiteY296" fmla="*/ 16691 h 209437"/>
                  <a:gd name="connsiteX297" fmla="*/ 501357 w 1265844"/>
                  <a:gd name="connsiteY297" fmla="*/ 15608 h 209437"/>
                  <a:gd name="connsiteX298" fmla="*/ 482948 w 1265844"/>
                  <a:gd name="connsiteY298" fmla="*/ 16691 h 209437"/>
                  <a:gd name="connsiteX299" fmla="*/ 453712 w 1265844"/>
                  <a:gd name="connsiteY299" fmla="*/ 16691 h 209437"/>
                  <a:gd name="connsiteX300" fmla="*/ 434220 w 1265844"/>
                  <a:gd name="connsiteY300" fmla="*/ 17774 h 209437"/>
                  <a:gd name="connsiteX301" fmla="*/ 389824 w 1265844"/>
                  <a:gd name="connsiteY301" fmla="*/ 17774 h 209437"/>
                  <a:gd name="connsiteX302" fmla="*/ 394155 w 1265844"/>
                  <a:gd name="connsiteY302" fmla="*/ 17774 h 209437"/>
                  <a:gd name="connsiteX303" fmla="*/ 391990 w 1265844"/>
                  <a:gd name="connsiteY303" fmla="*/ 16691 h 209437"/>
                  <a:gd name="connsiteX304" fmla="*/ 373581 w 1265844"/>
                  <a:gd name="connsiteY304" fmla="*/ 17774 h 209437"/>
                  <a:gd name="connsiteX305" fmla="*/ 309693 w 1265844"/>
                  <a:gd name="connsiteY305" fmla="*/ 17774 h 209437"/>
                  <a:gd name="connsiteX306" fmla="*/ 304279 w 1265844"/>
                  <a:gd name="connsiteY306" fmla="*/ 18857 h 209437"/>
                  <a:gd name="connsiteX307" fmla="*/ 256634 w 1265844"/>
                  <a:gd name="connsiteY307" fmla="*/ 18857 h 209437"/>
                  <a:gd name="connsiteX308" fmla="*/ 254468 w 1265844"/>
                  <a:gd name="connsiteY308" fmla="*/ 17774 h 209437"/>
                  <a:gd name="connsiteX309" fmla="*/ 249054 w 1265844"/>
                  <a:gd name="connsiteY309" fmla="*/ 18857 h 209437"/>
                  <a:gd name="connsiteX310" fmla="*/ 168924 w 1265844"/>
                  <a:gd name="connsiteY310" fmla="*/ 17774 h 209437"/>
                  <a:gd name="connsiteX311" fmla="*/ 149433 w 1265844"/>
                  <a:gd name="connsiteY311" fmla="*/ 17774 h 209437"/>
                  <a:gd name="connsiteX312" fmla="*/ 149433 w 1265844"/>
                  <a:gd name="connsiteY312" fmla="*/ 18857 h 209437"/>
                  <a:gd name="connsiteX313" fmla="*/ 147267 w 1265844"/>
                  <a:gd name="connsiteY313" fmla="*/ 21023 h 209437"/>
                  <a:gd name="connsiteX314" fmla="*/ 142935 w 1265844"/>
                  <a:gd name="connsiteY314" fmla="*/ 26437 h 209437"/>
                  <a:gd name="connsiteX315" fmla="*/ 135356 w 1265844"/>
                  <a:gd name="connsiteY315" fmla="*/ 37265 h 209437"/>
                  <a:gd name="connsiteX316" fmla="*/ 119113 w 1265844"/>
                  <a:gd name="connsiteY316" fmla="*/ 60005 h 209437"/>
                  <a:gd name="connsiteX317" fmla="*/ 87710 w 1265844"/>
                  <a:gd name="connsiteY317" fmla="*/ 103319 h 209437"/>
                  <a:gd name="connsiteX318" fmla="*/ 87710 w 1265844"/>
                  <a:gd name="connsiteY318" fmla="*/ 102236 h 209437"/>
                  <a:gd name="connsiteX319" fmla="*/ 61722 w 1265844"/>
                  <a:gd name="connsiteY319" fmla="*/ 139053 h 209437"/>
                  <a:gd name="connsiteX320" fmla="*/ 55225 w 1265844"/>
                  <a:gd name="connsiteY320" fmla="*/ 146633 h 209437"/>
                  <a:gd name="connsiteX321" fmla="*/ 27071 w 1265844"/>
                  <a:gd name="connsiteY321" fmla="*/ 185615 h 209437"/>
                  <a:gd name="connsiteX322" fmla="*/ 29237 w 1265844"/>
                  <a:gd name="connsiteY322" fmla="*/ 182366 h 209437"/>
                  <a:gd name="connsiteX323" fmla="*/ 18408 w 1265844"/>
                  <a:gd name="connsiteY323" fmla="*/ 196443 h 209437"/>
                  <a:gd name="connsiteX324" fmla="*/ 15160 w 1265844"/>
                  <a:gd name="connsiteY324" fmla="*/ 201858 h 209437"/>
                  <a:gd name="connsiteX325" fmla="*/ 19491 w 1265844"/>
                  <a:gd name="connsiteY325" fmla="*/ 201858 h 209437"/>
                  <a:gd name="connsiteX326" fmla="*/ 17326 w 1265844"/>
                  <a:gd name="connsiteY326" fmla="*/ 202940 h 209437"/>
                  <a:gd name="connsiteX327" fmla="*/ 19491 w 1265844"/>
                  <a:gd name="connsiteY327" fmla="*/ 202940 h 209437"/>
                  <a:gd name="connsiteX328" fmla="*/ 20574 w 1265844"/>
                  <a:gd name="connsiteY328" fmla="*/ 202940 h 209437"/>
                  <a:gd name="connsiteX329" fmla="*/ 23823 w 1265844"/>
                  <a:gd name="connsiteY329" fmla="*/ 202940 h 209437"/>
                  <a:gd name="connsiteX330" fmla="*/ 32485 w 1265844"/>
                  <a:gd name="connsiteY330" fmla="*/ 202940 h 209437"/>
                  <a:gd name="connsiteX331" fmla="*/ 32485 w 1265844"/>
                  <a:gd name="connsiteY331" fmla="*/ 201858 h 209437"/>
                  <a:gd name="connsiteX332" fmla="*/ 150515 w 1265844"/>
                  <a:gd name="connsiteY332" fmla="*/ 200775 h 209437"/>
                  <a:gd name="connsiteX333" fmla="*/ 174338 w 1265844"/>
                  <a:gd name="connsiteY333" fmla="*/ 202940 h 209437"/>
                  <a:gd name="connsiteX334" fmla="*/ 176504 w 1265844"/>
                  <a:gd name="connsiteY334" fmla="*/ 202940 h 209437"/>
                  <a:gd name="connsiteX335" fmla="*/ 195995 w 1265844"/>
                  <a:gd name="connsiteY335" fmla="*/ 204023 h 209437"/>
                  <a:gd name="connsiteX336" fmla="*/ 200326 w 1265844"/>
                  <a:gd name="connsiteY336" fmla="*/ 202940 h 209437"/>
                  <a:gd name="connsiteX337" fmla="*/ 234977 w 1265844"/>
                  <a:gd name="connsiteY337" fmla="*/ 204023 h 209437"/>
                  <a:gd name="connsiteX338" fmla="*/ 233894 w 1265844"/>
                  <a:gd name="connsiteY338" fmla="*/ 205106 h 209437"/>
                  <a:gd name="connsiteX339" fmla="*/ 282622 w 1265844"/>
                  <a:gd name="connsiteY339" fmla="*/ 202940 h 209437"/>
                  <a:gd name="connsiteX340" fmla="*/ 542505 w 1265844"/>
                  <a:gd name="connsiteY340" fmla="*/ 201858 h 209437"/>
                  <a:gd name="connsiteX341" fmla="*/ 798056 w 1265844"/>
                  <a:gd name="connsiteY341" fmla="*/ 201858 h 209437"/>
                  <a:gd name="connsiteX342" fmla="*/ 842453 w 1265844"/>
                  <a:gd name="connsiteY342" fmla="*/ 202940 h 209437"/>
                  <a:gd name="connsiteX343" fmla="*/ 841370 w 1265844"/>
                  <a:gd name="connsiteY343" fmla="*/ 202940 h 209437"/>
                  <a:gd name="connsiteX344" fmla="*/ 858695 w 1265844"/>
                  <a:gd name="connsiteY344" fmla="*/ 201858 h 209437"/>
                  <a:gd name="connsiteX345" fmla="*/ 952903 w 1265844"/>
                  <a:gd name="connsiteY345" fmla="*/ 201858 h 209437"/>
                  <a:gd name="connsiteX346" fmla="*/ 951820 w 1265844"/>
                  <a:gd name="connsiteY346" fmla="*/ 202940 h 209437"/>
                  <a:gd name="connsiteX347" fmla="*/ 958317 w 1265844"/>
                  <a:gd name="connsiteY347" fmla="*/ 201858 h 209437"/>
                  <a:gd name="connsiteX348" fmla="*/ 959400 w 1265844"/>
                  <a:gd name="connsiteY348" fmla="*/ 201858 h 209437"/>
                  <a:gd name="connsiteX349" fmla="*/ 963731 w 1265844"/>
                  <a:gd name="connsiteY349" fmla="*/ 200775 h 209437"/>
                  <a:gd name="connsiteX350" fmla="*/ 1209537 w 1265844"/>
                  <a:gd name="connsiteY350" fmla="*/ 201858 h 209437"/>
                  <a:gd name="connsiteX351" fmla="*/ 1234442 w 1265844"/>
                  <a:gd name="connsiteY351" fmla="*/ 201858 h 209437"/>
                  <a:gd name="connsiteX352" fmla="*/ 1248519 w 1265844"/>
                  <a:gd name="connsiteY352" fmla="*/ 201858 h 209437"/>
                  <a:gd name="connsiteX353" fmla="*/ 1253933 w 1265844"/>
                  <a:gd name="connsiteY353" fmla="*/ 201858 h 209437"/>
                  <a:gd name="connsiteX354" fmla="*/ 1255016 w 1265844"/>
                  <a:gd name="connsiteY354" fmla="*/ 201858 h 209437"/>
                  <a:gd name="connsiteX355" fmla="*/ 1255016 w 1265844"/>
                  <a:gd name="connsiteY355" fmla="*/ 200775 h 209437"/>
                  <a:gd name="connsiteX356" fmla="*/ 1255016 w 1265844"/>
                  <a:gd name="connsiteY356" fmla="*/ 194278 h 209437"/>
                  <a:gd name="connsiteX357" fmla="*/ 1257182 w 1265844"/>
                  <a:gd name="connsiteY357" fmla="*/ 13443 h 209437"/>
                  <a:gd name="connsiteX358" fmla="*/ 1263679 w 1265844"/>
                  <a:gd name="connsiteY358" fmla="*/ 43762 h 209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</a:cxnLst>
                <a:rect l="l" t="t" r="r" b="b"/>
                <a:pathLst>
                  <a:path w="1265844" h="209437">
                    <a:moveTo>
                      <a:pt x="1263679" y="43762"/>
                    </a:moveTo>
                    <a:cubicBezTo>
                      <a:pt x="1266928" y="77330"/>
                      <a:pt x="1263679" y="120644"/>
                      <a:pt x="1265845" y="157461"/>
                    </a:cubicBezTo>
                    <a:cubicBezTo>
                      <a:pt x="1265845" y="161792"/>
                      <a:pt x="1264762" y="156378"/>
                      <a:pt x="1264762" y="166124"/>
                    </a:cubicBezTo>
                    <a:cubicBezTo>
                      <a:pt x="1264762" y="171538"/>
                      <a:pt x="1265845" y="178035"/>
                      <a:pt x="1265845" y="184532"/>
                    </a:cubicBezTo>
                    <a:cubicBezTo>
                      <a:pt x="1265845" y="191029"/>
                      <a:pt x="1265845" y="198609"/>
                      <a:pt x="1265845" y="206189"/>
                    </a:cubicBezTo>
                    <a:cubicBezTo>
                      <a:pt x="1258265" y="206189"/>
                      <a:pt x="1249602" y="206189"/>
                      <a:pt x="1242022" y="206189"/>
                    </a:cubicBezTo>
                    <a:cubicBezTo>
                      <a:pt x="1234442" y="206189"/>
                      <a:pt x="1225780" y="206189"/>
                      <a:pt x="1218200" y="206189"/>
                    </a:cubicBezTo>
                    <a:cubicBezTo>
                      <a:pt x="1201957" y="206189"/>
                      <a:pt x="1186797" y="205106"/>
                      <a:pt x="1171637" y="205106"/>
                    </a:cubicBezTo>
                    <a:lnTo>
                      <a:pt x="1173803" y="205106"/>
                    </a:lnTo>
                    <a:cubicBezTo>
                      <a:pt x="1165140" y="205106"/>
                      <a:pt x="1155395" y="206189"/>
                      <a:pt x="1146732" y="206189"/>
                    </a:cubicBezTo>
                    <a:cubicBezTo>
                      <a:pt x="1146732" y="206189"/>
                      <a:pt x="1149980" y="206189"/>
                      <a:pt x="1147815" y="205106"/>
                    </a:cubicBezTo>
                    <a:cubicBezTo>
                      <a:pt x="1145649" y="206189"/>
                      <a:pt x="1132655" y="205106"/>
                      <a:pt x="1128324" y="206189"/>
                    </a:cubicBezTo>
                    <a:cubicBezTo>
                      <a:pt x="1125075" y="206189"/>
                      <a:pt x="1125075" y="205106"/>
                      <a:pt x="1120744" y="205106"/>
                    </a:cubicBezTo>
                    <a:lnTo>
                      <a:pt x="1115330" y="206189"/>
                    </a:lnTo>
                    <a:cubicBezTo>
                      <a:pt x="1101253" y="208355"/>
                      <a:pt x="1081761" y="206189"/>
                      <a:pt x="1063353" y="207272"/>
                    </a:cubicBezTo>
                    <a:cubicBezTo>
                      <a:pt x="1064436" y="207272"/>
                      <a:pt x="1066602" y="207272"/>
                      <a:pt x="1064436" y="206189"/>
                    </a:cubicBezTo>
                    <a:cubicBezTo>
                      <a:pt x="1034116" y="207272"/>
                      <a:pt x="996217" y="207272"/>
                      <a:pt x="962648" y="208355"/>
                    </a:cubicBezTo>
                    <a:cubicBezTo>
                      <a:pt x="963731" y="208355"/>
                      <a:pt x="964814" y="207272"/>
                      <a:pt x="963731" y="207272"/>
                    </a:cubicBezTo>
                    <a:cubicBezTo>
                      <a:pt x="961566" y="208355"/>
                      <a:pt x="951820" y="208355"/>
                      <a:pt x="942074" y="208355"/>
                    </a:cubicBezTo>
                    <a:cubicBezTo>
                      <a:pt x="937743" y="207272"/>
                      <a:pt x="926915" y="209438"/>
                      <a:pt x="916086" y="208355"/>
                    </a:cubicBezTo>
                    <a:lnTo>
                      <a:pt x="917169" y="208355"/>
                    </a:lnTo>
                    <a:cubicBezTo>
                      <a:pt x="909589" y="209438"/>
                      <a:pt x="905258" y="207272"/>
                      <a:pt x="898761" y="209438"/>
                    </a:cubicBezTo>
                    <a:lnTo>
                      <a:pt x="893346" y="208355"/>
                    </a:lnTo>
                    <a:cubicBezTo>
                      <a:pt x="890098" y="209438"/>
                      <a:pt x="882518" y="207272"/>
                      <a:pt x="876021" y="208355"/>
                    </a:cubicBezTo>
                    <a:lnTo>
                      <a:pt x="876021" y="208355"/>
                    </a:lnTo>
                    <a:cubicBezTo>
                      <a:pt x="869524" y="208355"/>
                      <a:pt x="866275" y="208355"/>
                      <a:pt x="860861" y="208355"/>
                    </a:cubicBezTo>
                    <a:lnTo>
                      <a:pt x="860861" y="208355"/>
                    </a:lnTo>
                    <a:cubicBezTo>
                      <a:pt x="847867" y="208355"/>
                      <a:pt x="840287" y="208355"/>
                      <a:pt x="840287" y="209438"/>
                    </a:cubicBezTo>
                    <a:cubicBezTo>
                      <a:pt x="835956" y="208355"/>
                      <a:pt x="853281" y="209438"/>
                      <a:pt x="845701" y="207272"/>
                    </a:cubicBezTo>
                    <a:cubicBezTo>
                      <a:pt x="802387" y="208355"/>
                      <a:pt x="756908" y="208355"/>
                      <a:pt x="712511" y="208355"/>
                    </a:cubicBezTo>
                    <a:cubicBezTo>
                      <a:pt x="707097" y="208355"/>
                      <a:pt x="703849" y="207272"/>
                      <a:pt x="702766" y="207272"/>
                    </a:cubicBezTo>
                    <a:cubicBezTo>
                      <a:pt x="698434" y="207272"/>
                      <a:pt x="686523" y="207272"/>
                      <a:pt x="682192" y="208355"/>
                    </a:cubicBezTo>
                    <a:cubicBezTo>
                      <a:pt x="683275" y="208355"/>
                      <a:pt x="678943" y="207272"/>
                      <a:pt x="676778" y="207272"/>
                    </a:cubicBezTo>
                    <a:cubicBezTo>
                      <a:pt x="669198" y="207272"/>
                      <a:pt x="668115" y="208355"/>
                      <a:pt x="659452" y="208355"/>
                    </a:cubicBezTo>
                    <a:cubicBezTo>
                      <a:pt x="662701" y="208355"/>
                      <a:pt x="663783" y="207272"/>
                      <a:pt x="662701" y="207272"/>
                    </a:cubicBezTo>
                    <a:cubicBezTo>
                      <a:pt x="655121" y="208355"/>
                      <a:pt x="645375" y="208355"/>
                      <a:pt x="636712" y="208355"/>
                    </a:cubicBezTo>
                    <a:cubicBezTo>
                      <a:pt x="637795" y="208355"/>
                      <a:pt x="639961" y="208355"/>
                      <a:pt x="639961" y="207272"/>
                    </a:cubicBezTo>
                    <a:cubicBezTo>
                      <a:pt x="630215" y="208355"/>
                      <a:pt x="622635" y="207272"/>
                      <a:pt x="613973" y="207272"/>
                    </a:cubicBezTo>
                    <a:lnTo>
                      <a:pt x="617221" y="206189"/>
                    </a:lnTo>
                    <a:cubicBezTo>
                      <a:pt x="603144" y="205106"/>
                      <a:pt x="612890" y="207272"/>
                      <a:pt x="600978" y="207272"/>
                    </a:cubicBezTo>
                    <a:cubicBezTo>
                      <a:pt x="604227" y="207272"/>
                      <a:pt x="603144" y="207272"/>
                      <a:pt x="603144" y="206189"/>
                    </a:cubicBezTo>
                    <a:cubicBezTo>
                      <a:pt x="592316" y="207272"/>
                      <a:pt x="573907" y="207272"/>
                      <a:pt x="563079" y="207272"/>
                    </a:cubicBezTo>
                    <a:cubicBezTo>
                      <a:pt x="564162" y="207272"/>
                      <a:pt x="563079" y="207272"/>
                      <a:pt x="563079" y="207272"/>
                    </a:cubicBezTo>
                    <a:cubicBezTo>
                      <a:pt x="551168" y="207272"/>
                      <a:pt x="538174" y="207272"/>
                      <a:pt x="525179" y="207272"/>
                    </a:cubicBezTo>
                    <a:cubicBezTo>
                      <a:pt x="520848" y="207272"/>
                      <a:pt x="526262" y="205106"/>
                      <a:pt x="514351" y="206189"/>
                    </a:cubicBezTo>
                    <a:cubicBezTo>
                      <a:pt x="514351" y="207272"/>
                      <a:pt x="492694" y="207272"/>
                      <a:pt x="500274" y="208355"/>
                    </a:cubicBezTo>
                    <a:cubicBezTo>
                      <a:pt x="489446" y="208355"/>
                      <a:pt x="472120" y="207272"/>
                      <a:pt x="465623" y="208355"/>
                    </a:cubicBezTo>
                    <a:cubicBezTo>
                      <a:pt x="471037" y="208355"/>
                      <a:pt x="460209" y="206189"/>
                      <a:pt x="468872" y="206189"/>
                    </a:cubicBezTo>
                    <a:lnTo>
                      <a:pt x="462374" y="205106"/>
                    </a:lnTo>
                    <a:cubicBezTo>
                      <a:pt x="463457" y="204023"/>
                      <a:pt x="468872" y="205106"/>
                      <a:pt x="466706" y="205106"/>
                    </a:cubicBezTo>
                    <a:cubicBezTo>
                      <a:pt x="462374" y="205106"/>
                      <a:pt x="449380" y="206189"/>
                      <a:pt x="445049" y="205106"/>
                    </a:cubicBezTo>
                    <a:cubicBezTo>
                      <a:pt x="436386" y="206189"/>
                      <a:pt x="428806" y="207272"/>
                      <a:pt x="415812" y="207272"/>
                    </a:cubicBezTo>
                    <a:cubicBezTo>
                      <a:pt x="422309" y="206189"/>
                      <a:pt x="412564" y="206189"/>
                      <a:pt x="416895" y="205106"/>
                    </a:cubicBezTo>
                    <a:lnTo>
                      <a:pt x="398487" y="207272"/>
                    </a:lnTo>
                    <a:cubicBezTo>
                      <a:pt x="394155" y="207272"/>
                      <a:pt x="397404" y="206189"/>
                      <a:pt x="390907" y="206189"/>
                    </a:cubicBezTo>
                    <a:cubicBezTo>
                      <a:pt x="390907" y="206189"/>
                      <a:pt x="388741" y="207272"/>
                      <a:pt x="386575" y="207272"/>
                    </a:cubicBezTo>
                    <a:cubicBezTo>
                      <a:pt x="384410" y="207272"/>
                      <a:pt x="368167" y="207272"/>
                      <a:pt x="366001" y="206189"/>
                    </a:cubicBezTo>
                    <a:cubicBezTo>
                      <a:pt x="363836" y="206189"/>
                      <a:pt x="373581" y="206189"/>
                      <a:pt x="368167" y="205106"/>
                    </a:cubicBezTo>
                    <a:cubicBezTo>
                      <a:pt x="359504" y="205106"/>
                      <a:pt x="359504" y="205106"/>
                      <a:pt x="350842" y="205106"/>
                    </a:cubicBezTo>
                    <a:lnTo>
                      <a:pt x="350842" y="205106"/>
                    </a:lnTo>
                    <a:cubicBezTo>
                      <a:pt x="345427" y="205106"/>
                      <a:pt x="334599" y="206189"/>
                      <a:pt x="341096" y="206189"/>
                    </a:cubicBezTo>
                    <a:cubicBezTo>
                      <a:pt x="345427" y="206189"/>
                      <a:pt x="340013" y="205106"/>
                      <a:pt x="345427" y="206189"/>
                    </a:cubicBezTo>
                    <a:cubicBezTo>
                      <a:pt x="341096" y="207272"/>
                      <a:pt x="332433" y="207272"/>
                      <a:pt x="323770" y="207272"/>
                    </a:cubicBezTo>
                    <a:cubicBezTo>
                      <a:pt x="327019" y="207272"/>
                      <a:pt x="325936" y="206189"/>
                      <a:pt x="327019" y="206189"/>
                    </a:cubicBezTo>
                    <a:cubicBezTo>
                      <a:pt x="316191" y="207272"/>
                      <a:pt x="304279" y="207272"/>
                      <a:pt x="291285" y="208355"/>
                    </a:cubicBezTo>
                    <a:cubicBezTo>
                      <a:pt x="291285" y="209438"/>
                      <a:pt x="295616" y="207272"/>
                      <a:pt x="297782" y="207272"/>
                    </a:cubicBezTo>
                    <a:cubicBezTo>
                      <a:pt x="281539" y="206189"/>
                      <a:pt x="264214" y="208355"/>
                      <a:pt x="251220" y="207272"/>
                    </a:cubicBezTo>
                    <a:cubicBezTo>
                      <a:pt x="253386" y="207272"/>
                      <a:pt x="252303" y="208355"/>
                      <a:pt x="252303" y="208355"/>
                    </a:cubicBezTo>
                    <a:cubicBezTo>
                      <a:pt x="244723" y="208355"/>
                      <a:pt x="244723" y="207272"/>
                      <a:pt x="240391" y="207272"/>
                    </a:cubicBezTo>
                    <a:cubicBezTo>
                      <a:pt x="240391" y="206189"/>
                      <a:pt x="233894" y="207272"/>
                      <a:pt x="228480" y="207272"/>
                    </a:cubicBezTo>
                    <a:cubicBezTo>
                      <a:pt x="226314" y="207272"/>
                      <a:pt x="227397" y="207272"/>
                      <a:pt x="231729" y="207272"/>
                    </a:cubicBezTo>
                    <a:cubicBezTo>
                      <a:pt x="224149" y="207272"/>
                      <a:pt x="195995" y="208355"/>
                      <a:pt x="178669" y="207272"/>
                    </a:cubicBezTo>
                    <a:cubicBezTo>
                      <a:pt x="178669" y="207272"/>
                      <a:pt x="168924" y="208355"/>
                      <a:pt x="164592" y="208355"/>
                    </a:cubicBezTo>
                    <a:lnTo>
                      <a:pt x="165675" y="207272"/>
                    </a:lnTo>
                    <a:cubicBezTo>
                      <a:pt x="162427" y="207272"/>
                      <a:pt x="152681" y="207272"/>
                      <a:pt x="152681" y="206189"/>
                    </a:cubicBezTo>
                    <a:cubicBezTo>
                      <a:pt x="144018" y="207272"/>
                      <a:pt x="184083" y="205106"/>
                      <a:pt x="173255" y="206189"/>
                    </a:cubicBezTo>
                    <a:cubicBezTo>
                      <a:pt x="170007" y="205106"/>
                      <a:pt x="158095" y="207272"/>
                      <a:pt x="160261" y="206189"/>
                    </a:cubicBezTo>
                    <a:cubicBezTo>
                      <a:pt x="152681" y="206189"/>
                      <a:pt x="145101" y="207272"/>
                      <a:pt x="137521" y="206189"/>
                    </a:cubicBezTo>
                    <a:cubicBezTo>
                      <a:pt x="139687" y="206189"/>
                      <a:pt x="144018" y="205106"/>
                      <a:pt x="137521" y="205106"/>
                    </a:cubicBezTo>
                    <a:cubicBezTo>
                      <a:pt x="126693" y="205106"/>
                      <a:pt x="134273" y="205106"/>
                      <a:pt x="125610" y="206189"/>
                    </a:cubicBezTo>
                    <a:lnTo>
                      <a:pt x="120196" y="206189"/>
                    </a:lnTo>
                    <a:cubicBezTo>
                      <a:pt x="120196" y="207272"/>
                      <a:pt x="110450" y="206189"/>
                      <a:pt x="114781" y="207272"/>
                    </a:cubicBezTo>
                    <a:cubicBezTo>
                      <a:pt x="113699" y="206189"/>
                      <a:pt x="98539" y="207272"/>
                      <a:pt x="99622" y="206189"/>
                    </a:cubicBezTo>
                    <a:lnTo>
                      <a:pt x="100705" y="205106"/>
                    </a:lnTo>
                    <a:cubicBezTo>
                      <a:pt x="96373" y="205106"/>
                      <a:pt x="93125" y="206189"/>
                      <a:pt x="88793" y="207272"/>
                    </a:cubicBezTo>
                    <a:cubicBezTo>
                      <a:pt x="87710" y="207272"/>
                      <a:pt x="86628" y="207272"/>
                      <a:pt x="87710" y="207272"/>
                    </a:cubicBezTo>
                    <a:cubicBezTo>
                      <a:pt x="86628" y="209438"/>
                      <a:pt x="76882" y="207272"/>
                      <a:pt x="70385" y="208355"/>
                    </a:cubicBezTo>
                    <a:cubicBezTo>
                      <a:pt x="60639" y="207272"/>
                      <a:pt x="45479" y="208355"/>
                      <a:pt x="40065" y="207272"/>
                    </a:cubicBezTo>
                    <a:cubicBezTo>
                      <a:pt x="35734" y="207272"/>
                      <a:pt x="32485" y="207272"/>
                      <a:pt x="29237" y="208355"/>
                    </a:cubicBezTo>
                    <a:cubicBezTo>
                      <a:pt x="27071" y="208355"/>
                      <a:pt x="24905" y="208355"/>
                      <a:pt x="23823" y="208355"/>
                    </a:cubicBezTo>
                    <a:cubicBezTo>
                      <a:pt x="22740" y="208355"/>
                      <a:pt x="21657" y="208355"/>
                      <a:pt x="20574" y="208355"/>
                    </a:cubicBezTo>
                    <a:cubicBezTo>
                      <a:pt x="19491" y="208355"/>
                      <a:pt x="17326" y="208355"/>
                      <a:pt x="16243" y="208355"/>
                    </a:cubicBezTo>
                    <a:cubicBezTo>
                      <a:pt x="19491" y="208355"/>
                      <a:pt x="22740" y="208355"/>
                      <a:pt x="22740" y="207272"/>
                    </a:cubicBezTo>
                    <a:cubicBezTo>
                      <a:pt x="15160" y="207272"/>
                      <a:pt x="12994" y="207272"/>
                      <a:pt x="5414" y="207272"/>
                    </a:cubicBezTo>
                    <a:cubicBezTo>
                      <a:pt x="6497" y="207272"/>
                      <a:pt x="3249" y="207272"/>
                      <a:pt x="0" y="207272"/>
                    </a:cubicBezTo>
                    <a:cubicBezTo>
                      <a:pt x="3249" y="202940"/>
                      <a:pt x="8663" y="196443"/>
                      <a:pt x="11911" y="193195"/>
                    </a:cubicBezTo>
                    <a:cubicBezTo>
                      <a:pt x="12994" y="191029"/>
                      <a:pt x="14077" y="189946"/>
                      <a:pt x="14077" y="188863"/>
                    </a:cubicBezTo>
                    <a:cubicBezTo>
                      <a:pt x="14077" y="187781"/>
                      <a:pt x="14077" y="187781"/>
                      <a:pt x="14077" y="187781"/>
                    </a:cubicBezTo>
                    <a:cubicBezTo>
                      <a:pt x="14077" y="187781"/>
                      <a:pt x="12994" y="187781"/>
                      <a:pt x="12994" y="186698"/>
                    </a:cubicBezTo>
                    <a:cubicBezTo>
                      <a:pt x="18408" y="182366"/>
                      <a:pt x="24905" y="168289"/>
                      <a:pt x="31402" y="162875"/>
                    </a:cubicBezTo>
                    <a:cubicBezTo>
                      <a:pt x="30320" y="165041"/>
                      <a:pt x="25988" y="172621"/>
                      <a:pt x="29237" y="167207"/>
                    </a:cubicBezTo>
                    <a:cubicBezTo>
                      <a:pt x="34651" y="162875"/>
                      <a:pt x="36817" y="155295"/>
                      <a:pt x="43314" y="146633"/>
                    </a:cubicBezTo>
                    <a:lnTo>
                      <a:pt x="40065" y="147715"/>
                    </a:lnTo>
                    <a:cubicBezTo>
                      <a:pt x="43314" y="144467"/>
                      <a:pt x="48728" y="133638"/>
                      <a:pt x="49811" y="135804"/>
                    </a:cubicBezTo>
                    <a:cubicBezTo>
                      <a:pt x="51977" y="132556"/>
                      <a:pt x="57391" y="124976"/>
                      <a:pt x="56308" y="126058"/>
                    </a:cubicBezTo>
                    <a:cubicBezTo>
                      <a:pt x="68219" y="111982"/>
                      <a:pt x="82296" y="89242"/>
                      <a:pt x="90959" y="81662"/>
                    </a:cubicBezTo>
                    <a:cubicBezTo>
                      <a:pt x="92042" y="79496"/>
                      <a:pt x="96373" y="74082"/>
                      <a:pt x="95290" y="75165"/>
                    </a:cubicBezTo>
                    <a:cubicBezTo>
                      <a:pt x="92042" y="78413"/>
                      <a:pt x="92042" y="80579"/>
                      <a:pt x="90959" y="81662"/>
                    </a:cubicBezTo>
                    <a:cubicBezTo>
                      <a:pt x="92042" y="79496"/>
                      <a:pt x="92042" y="79496"/>
                      <a:pt x="92042" y="78413"/>
                    </a:cubicBezTo>
                    <a:cubicBezTo>
                      <a:pt x="95290" y="74082"/>
                      <a:pt x="98539" y="70833"/>
                      <a:pt x="96373" y="75165"/>
                    </a:cubicBezTo>
                    <a:cubicBezTo>
                      <a:pt x="103953" y="65419"/>
                      <a:pt x="101787" y="63254"/>
                      <a:pt x="112616" y="50259"/>
                    </a:cubicBezTo>
                    <a:cubicBezTo>
                      <a:pt x="112616" y="51342"/>
                      <a:pt x="113699" y="50259"/>
                      <a:pt x="115864" y="45928"/>
                    </a:cubicBezTo>
                    <a:lnTo>
                      <a:pt x="120196" y="38348"/>
                    </a:lnTo>
                    <a:cubicBezTo>
                      <a:pt x="126693" y="29685"/>
                      <a:pt x="124527" y="34017"/>
                      <a:pt x="125610" y="35100"/>
                    </a:cubicBezTo>
                    <a:cubicBezTo>
                      <a:pt x="128858" y="30768"/>
                      <a:pt x="133190" y="25354"/>
                      <a:pt x="134273" y="22105"/>
                    </a:cubicBezTo>
                    <a:lnTo>
                      <a:pt x="139687" y="17774"/>
                    </a:lnTo>
                    <a:cubicBezTo>
                      <a:pt x="136438" y="21023"/>
                      <a:pt x="141853" y="13443"/>
                      <a:pt x="142935" y="11277"/>
                    </a:cubicBezTo>
                    <a:lnTo>
                      <a:pt x="141853" y="13443"/>
                    </a:lnTo>
                    <a:cubicBezTo>
                      <a:pt x="141853" y="13443"/>
                      <a:pt x="142935" y="12360"/>
                      <a:pt x="144018" y="10194"/>
                    </a:cubicBezTo>
                    <a:cubicBezTo>
                      <a:pt x="145101" y="8028"/>
                      <a:pt x="147267" y="5863"/>
                      <a:pt x="148350" y="4780"/>
                    </a:cubicBezTo>
                    <a:cubicBezTo>
                      <a:pt x="149433" y="4780"/>
                      <a:pt x="149433" y="4780"/>
                      <a:pt x="149433" y="4780"/>
                    </a:cubicBezTo>
                    <a:cubicBezTo>
                      <a:pt x="149433" y="4780"/>
                      <a:pt x="148350" y="4780"/>
                      <a:pt x="147267" y="4780"/>
                    </a:cubicBezTo>
                    <a:cubicBezTo>
                      <a:pt x="146184" y="5863"/>
                      <a:pt x="145101" y="8028"/>
                      <a:pt x="142935" y="9111"/>
                    </a:cubicBezTo>
                    <a:cubicBezTo>
                      <a:pt x="141853" y="10194"/>
                      <a:pt x="140770" y="12360"/>
                      <a:pt x="139687" y="13443"/>
                    </a:cubicBezTo>
                    <a:cubicBezTo>
                      <a:pt x="140770" y="12360"/>
                      <a:pt x="140770" y="11277"/>
                      <a:pt x="141853" y="9111"/>
                    </a:cubicBezTo>
                    <a:cubicBezTo>
                      <a:pt x="142935" y="6946"/>
                      <a:pt x="145101" y="4780"/>
                      <a:pt x="146184" y="2614"/>
                    </a:cubicBezTo>
                    <a:cubicBezTo>
                      <a:pt x="147267" y="2614"/>
                      <a:pt x="147267" y="2614"/>
                      <a:pt x="148350" y="2614"/>
                    </a:cubicBezTo>
                    <a:cubicBezTo>
                      <a:pt x="148350" y="2614"/>
                      <a:pt x="148350" y="2614"/>
                      <a:pt x="149433" y="2614"/>
                    </a:cubicBezTo>
                    <a:cubicBezTo>
                      <a:pt x="150515" y="2614"/>
                      <a:pt x="150515" y="2614"/>
                      <a:pt x="151598" y="2614"/>
                    </a:cubicBezTo>
                    <a:cubicBezTo>
                      <a:pt x="152681" y="2614"/>
                      <a:pt x="152681" y="2614"/>
                      <a:pt x="153764" y="2614"/>
                    </a:cubicBezTo>
                    <a:cubicBezTo>
                      <a:pt x="157012" y="2614"/>
                      <a:pt x="160261" y="2614"/>
                      <a:pt x="162427" y="2614"/>
                    </a:cubicBezTo>
                    <a:cubicBezTo>
                      <a:pt x="167841" y="2614"/>
                      <a:pt x="167841" y="1531"/>
                      <a:pt x="170007" y="1531"/>
                    </a:cubicBezTo>
                    <a:cubicBezTo>
                      <a:pt x="170007" y="1531"/>
                      <a:pt x="178669" y="1531"/>
                      <a:pt x="174338" y="2614"/>
                    </a:cubicBezTo>
                    <a:cubicBezTo>
                      <a:pt x="172172" y="2614"/>
                      <a:pt x="170007" y="2614"/>
                      <a:pt x="167841" y="2614"/>
                    </a:cubicBezTo>
                    <a:cubicBezTo>
                      <a:pt x="171089" y="2614"/>
                      <a:pt x="171089" y="3697"/>
                      <a:pt x="177586" y="3697"/>
                    </a:cubicBezTo>
                    <a:cubicBezTo>
                      <a:pt x="183001" y="3697"/>
                      <a:pt x="176504" y="1531"/>
                      <a:pt x="186249" y="2614"/>
                    </a:cubicBezTo>
                    <a:cubicBezTo>
                      <a:pt x="184083" y="2614"/>
                      <a:pt x="183001" y="3697"/>
                      <a:pt x="180835" y="3697"/>
                    </a:cubicBezTo>
                    <a:lnTo>
                      <a:pt x="190581" y="3697"/>
                    </a:lnTo>
                    <a:lnTo>
                      <a:pt x="190581" y="2614"/>
                    </a:lnTo>
                    <a:cubicBezTo>
                      <a:pt x="191663" y="2614"/>
                      <a:pt x="190581" y="2614"/>
                      <a:pt x="191663" y="2614"/>
                    </a:cubicBezTo>
                    <a:cubicBezTo>
                      <a:pt x="194912" y="1531"/>
                      <a:pt x="205740" y="2614"/>
                      <a:pt x="207906" y="1531"/>
                    </a:cubicBezTo>
                    <a:cubicBezTo>
                      <a:pt x="212237" y="1531"/>
                      <a:pt x="217652" y="2614"/>
                      <a:pt x="221983" y="2614"/>
                    </a:cubicBezTo>
                    <a:lnTo>
                      <a:pt x="220900" y="2614"/>
                    </a:lnTo>
                    <a:cubicBezTo>
                      <a:pt x="226314" y="2614"/>
                      <a:pt x="233894" y="2614"/>
                      <a:pt x="238226" y="2614"/>
                    </a:cubicBezTo>
                    <a:lnTo>
                      <a:pt x="238226" y="2614"/>
                    </a:lnTo>
                    <a:cubicBezTo>
                      <a:pt x="241474" y="2614"/>
                      <a:pt x="247971" y="2614"/>
                      <a:pt x="252303" y="1531"/>
                    </a:cubicBezTo>
                    <a:cubicBezTo>
                      <a:pt x="259883" y="2614"/>
                      <a:pt x="254468" y="4780"/>
                      <a:pt x="263131" y="3697"/>
                    </a:cubicBezTo>
                    <a:cubicBezTo>
                      <a:pt x="270711" y="3697"/>
                      <a:pt x="275042" y="2614"/>
                      <a:pt x="271794" y="1531"/>
                    </a:cubicBezTo>
                    <a:cubicBezTo>
                      <a:pt x="285871" y="2614"/>
                      <a:pt x="301031" y="449"/>
                      <a:pt x="314025" y="1531"/>
                    </a:cubicBezTo>
                    <a:cubicBezTo>
                      <a:pt x="316191" y="1531"/>
                      <a:pt x="315108" y="449"/>
                      <a:pt x="318356" y="449"/>
                    </a:cubicBezTo>
                    <a:cubicBezTo>
                      <a:pt x="338930" y="449"/>
                      <a:pt x="360587" y="-634"/>
                      <a:pt x="376830" y="1531"/>
                    </a:cubicBezTo>
                    <a:cubicBezTo>
                      <a:pt x="371416" y="1531"/>
                      <a:pt x="376830" y="2614"/>
                      <a:pt x="376830" y="2614"/>
                    </a:cubicBezTo>
                    <a:cubicBezTo>
                      <a:pt x="381161" y="1531"/>
                      <a:pt x="382244" y="3697"/>
                      <a:pt x="384410" y="2614"/>
                    </a:cubicBezTo>
                    <a:cubicBezTo>
                      <a:pt x="384410" y="1531"/>
                      <a:pt x="384410" y="1531"/>
                      <a:pt x="378995" y="1531"/>
                    </a:cubicBezTo>
                    <a:cubicBezTo>
                      <a:pt x="390907" y="1531"/>
                      <a:pt x="409315" y="1531"/>
                      <a:pt x="415812" y="1531"/>
                    </a:cubicBezTo>
                    <a:cubicBezTo>
                      <a:pt x="412564" y="1531"/>
                      <a:pt x="414729" y="449"/>
                      <a:pt x="417978" y="449"/>
                    </a:cubicBezTo>
                    <a:cubicBezTo>
                      <a:pt x="416895" y="1531"/>
                      <a:pt x="425558" y="1531"/>
                      <a:pt x="433138" y="1531"/>
                    </a:cubicBezTo>
                    <a:lnTo>
                      <a:pt x="434220" y="449"/>
                    </a:lnTo>
                    <a:lnTo>
                      <a:pt x="438552" y="1531"/>
                    </a:lnTo>
                    <a:cubicBezTo>
                      <a:pt x="440718" y="1531"/>
                      <a:pt x="441800" y="449"/>
                      <a:pt x="448297" y="449"/>
                    </a:cubicBezTo>
                    <a:cubicBezTo>
                      <a:pt x="448297" y="449"/>
                      <a:pt x="449380" y="1531"/>
                      <a:pt x="450463" y="1531"/>
                    </a:cubicBezTo>
                    <a:cubicBezTo>
                      <a:pt x="456960" y="449"/>
                      <a:pt x="466706" y="-634"/>
                      <a:pt x="474286" y="449"/>
                    </a:cubicBezTo>
                    <a:lnTo>
                      <a:pt x="480783" y="1531"/>
                    </a:lnTo>
                    <a:cubicBezTo>
                      <a:pt x="484031" y="1531"/>
                      <a:pt x="489446" y="449"/>
                      <a:pt x="484031" y="449"/>
                    </a:cubicBezTo>
                    <a:cubicBezTo>
                      <a:pt x="497025" y="1531"/>
                      <a:pt x="505688" y="1531"/>
                      <a:pt x="508937" y="2614"/>
                    </a:cubicBezTo>
                    <a:cubicBezTo>
                      <a:pt x="531676" y="449"/>
                      <a:pt x="563079" y="449"/>
                      <a:pt x="589067" y="449"/>
                    </a:cubicBezTo>
                    <a:lnTo>
                      <a:pt x="587984" y="1531"/>
                    </a:lnTo>
                    <a:cubicBezTo>
                      <a:pt x="594481" y="1531"/>
                      <a:pt x="591233" y="449"/>
                      <a:pt x="596647" y="449"/>
                    </a:cubicBezTo>
                    <a:cubicBezTo>
                      <a:pt x="594481" y="449"/>
                      <a:pt x="602061" y="1531"/>
                      <a:pt x="596647" y="2614"/>
                    </a:cubicBezTo>
                    <a:cubicBezTo>
                      <a:pt x="606393" y="3697"/>
                      <a:pt x="609641" y="1531"/>
                      <a:pt x="616138" y="1531"/>
                    </a:cubicBezTo>
                    <a:cubicBezTo>
                      <a:pt x="617221" y="449"/>
                      <a:pt x="610724" y="1531"/>
                      <a:pt x="611807" y="1531"/>
                    </a:cubicBezTo>
                    <a:cubicBezTo>
                      <a:pt x="612890" y="1531"/>
                      <a:pt x="625884" y="2614"/>
                      <a:pt x="626967" y="1531"/>
                    </a:cubicBezTo>
                    <a:cubicBezTo>
                      <a:pt x="629132" y="1531"/>
                      <a:pt x="628050" y="2614"/>
                      <a:pt x="625884" y="3697"/>
                    </a:cubicBezTo>
                    <a:lnTo>
                      <a:pt x="632381" y="3697"/>
                    </a:lnTo>
                    <a:cubicBezTo>
                      <a:pt x="639961" y="4780"/>
                      <a:pt x="615055" y="5863"/>
                      <a:pt x="623718" y="8028"/>
                    </a:cubicBezTo>
                    <a:lnTo>
                      <a:pt x="629132" y="8028"/>
                    </a:lnTo>
                    <a:cubicBezTo>
                      <a:pt x="634547" y="9111"/>
                      <a:pt x="613973" y="9111"/>
                      <a:pt x="628050" y="10194"/>
                    </a:cubicBezTo>
                    <a:cubicBezTo>
                      <a:pt x="634547" y="10194"/>
                      <a:pt x="638878" y="8028"/>
                      <a:pt x="633464" y="8028"/>
                    </a:cubicBezTo>
                    <a:cubicBezTo>
                      <a:pt x="646458" y="8028"/>
                      <a:pt x="638878" y="5863"/>
                      <a:pt x="652955" y="5863"/>
                    </a:cubicBezTo>
                    <a:cubicBezTo>
                      <a:pt x="656204" y="6946"/>
                      <a:pt x="642127" y="5863"/>
                      <a:pt x="644292" y="6946"/>
                    </a:cubicBezTo>
                    <a:cubicBezTo>
                      <a:pt x="650789" y="8028"/>
                      <a:pt x="657286" y="6946"/>
                      <a:pt x="662701" y="6946"/>
                    </a:cubicBezTo>
                    <a:cubicBezTo>
                      <a:pt x="656204" y="6946"/>
                      <a:pt x="661618" y="5863"/>
                      <a:pt x="665949" y="4780"/>
                    </a:cubicBezTo>
                    <a:cubicBezTo>
                      <a:pt x="672446" y="4780"/>
                      <a:pt x="661618" y="5863"/>
                      <a:pt x="671363" y="5863"/>
                    </a:cubicBezTo>
                    <a:cubicBezTo>
                      <a:pt x="673529" y="4780"/>
                      <a:pt x="682192" y="4780"/>
                      <a:pt x="674612" y="4780"/>
                    </a:cubicBezTo>
                    <a:cubicBezTo>
                      <a:pt x="677860" y="3697"/>
                      <a:pt x="684358" y="4780"/>
                      <a:pt x="689772" y="3697"/>
                    </a:cubicBezTo>
                    <a:cubicBezTo>
                      <a:pt x="693020" y="4780"/>
                      <a:pt x="680026" y="5863"/>
                      <a:pt x="690855" y="6946"/>
                    </a:cubicBezTo>
                    <a:cubicBezTo>
                      <a:pt x="688689" y="5863"/>
                      <a:pt x="703849" y="5863"/>
                      <a:pt x="698434" y="3697"/>
                    </a:cubicBezTo>
                    <a:cubicBezTo>
                      <a:pt x="702766" y="3697"/>
                      <a:pt x="702766" y="4780"/>
                      <a:pt x="699517" y="4780"/>
                    </a:cubicBezTo>
                    <a:cubicBezTo>
                      <a:pt x="706014" y="5863"/>
                      <a:pt x="714677" y="2614"/>
                      <a:pt x="715760" y="4780"/>
                    </a:cubicBezTo>
                    <a:lnTo>
                      <a:pt x="717926" y="3697"/>
                    </a:lnTo>
                    <a:cubicBezTo>
                      <a:pt x="720091" y="3697"/>
                      <a:pt x="722257" y="4780"/>
                      <a:pt x="725506" y="4780"/>
                    </a:cubicBezTo>
                    <a:cubicBezTo>
                      <a:pt x="730920" y="4780"/>
                      <a:pt x="742831" y="3697"/>
                      <a:pt x="741748" y="4780"/>
                    </a:cubicBezTo>
                    <a:cubicBezTo>
                      <a:pt x="743914" y="4780"/>
                      <a:pt x="755825" y="4780"/>
                      <a:pt x="750411" y="3697"/>
                    </a:cubicBezTo>
                    <a:cubicBezTo>
                      <a:pt x="742831" y="2614"/>
                      <a:pt x="741748" y="4780"/>
                      <a:pt x="737417" y="2614"/>
                    </a:cubicBezTo>
                    <a:cubicBezTo>
                      <a:pt x="742831" y="3697"/>
                      <a:pt x="748245" y="2614"/>
                      <a:pt x="752577" y="2614"/>
                    </a:cubicBezTo>
                    <a:lnTo>
                      <a:pt x="753659" y="3697"/>
                    </a:lnTo>
                    <a:cubicBezTo>
                      <a:pt x="755825" y="3697"/>
                      <a:pt x="762322" y="3697"/>
                      <a:pt x="763405" y="2614"/>
                    </a:cubicBezTo>
                    <a:cubicBezTo>
                      <a:pt x="761239" y="2614"/>
                      <a:pt x="762322" y="3697"/>
                      <a:pt x="764488" y="3697"/>
                    </a:cubicBezTo>
                    <a:lnTo>
                      <a:pt x="767736" y="2614"/>
                    </a:lnTo>
                    <a:cubicBezTo>
                      <a:pt x="778565" y="2614"/>
                      <a:pt x="769902" y="3697"/>
                      <a:pt x="780731" y="3697"/>
                    </a:cubicBezTo>
                    <a:lnTo>
                      <a:pt x="773151" y="4780"/>
                    </a:lnTo>
                    <a:cubicBezTo>
                      <a:pt x="775316" y="4780"/>
                      <a:pt x="778565" y="5863"/>
                      <a:pt x="782896" y="4780"/>
                    </a:cubicBezTo>
                    <a:cubicBezTo>
                      <a:pt x="785062" y="3697"/>
                      <a:pt x="788311" y="2614"/>
                      <a:pt x="790476" y="2614"/>
                    </a:cubicBezTo>
                    <a:cubicBezTo>
                      <a:pt x="795890" y="2614"/>
                      <a:pt x="792642" y="3697"/>
                      <a:pt x="799139" y="2614"/>
                    </a:cubicBezTo>
                    <a:lnTo>
                      <a:pt x="791559" y="3697"/>
                    </a:lnTo>
                    <a:cubicBezTo>
                      <a:pt x="790476" y="3697"/>
                      <a:pt x="796973" y="4780"/>
                      <a:pt x="804553" y="4780"/>
                    </a:cubicBezTo>
                    <a:cubicBezTo>
                      <a:pt x="809967" y="4780"/>
                      <a:pt x="817547" y="3697"/>
                      <a:pt x="808885" y="2614"/>
                    </a:cubicBezTo>
                    <a:cubicBezTo>
                      <a:pt x="813216" y="2614"/>
                      <a:pt x="818630" y="2614"/>
                      <a:pt x="815382" y="3697"/>
                    </a:cubicBezTo>
                    <a:cubicBezTo>
                      <a:pt x="824044" y="3697"/>
                      <a:pt x="814299" y="2614"/>
                      <a:pt x="821879" y="2614"/>
                    </a:cubicBezTo>
                    <a:cubicBezTo>
                      <a:pt x="825127" y="3697"/>
                      <a:pt x="834873" y="3697"/>
                      <a:pt x="840287" y="4780"/>
                    </a:cubicBezTo>
                    <a:lnTo>
                      <a:pt x="832707" y="5863"/>
                    </a:lnTo>
                    <a:lnTo>
                      <a:pt x="838121" y="5863"/>
                    </a:lnTo>
                    <a:cubicBezTo>
                      <a:pt x="831624" y="6946"/>
                      <a:pt x="841370" y="6946"/>
                      <a:pt x="838121" y="8028"/>
                    </a:cubicBezTo>
                    <a:cubicBezTo>
                      <a:pt x="841370" y="8028"/>
                      <a:pt x="845701" y="8028"/>
                      <a:pt x="850033" y="8028"/>
                    </a:cubicBezTo>
                    <a:cubicBezTo>
                      <a:pt x="839204" y="5863"/>
                      <a:pt x="861944" y="5863"/>
                      <a:pt x="858695" y="3697"/>
                    </a:cubicBezTo>
                    <a:cubicBezTo>
                      <a:pt x="872772" y="3697"/>
                      <a:pt x="867358" y="8028"/>
                      <a:pt x="882518" y="4780"/>
                    </a:cubicBezTo>
                    <a:cubicBezTo>
                      <a:pt x="880352" y="4780"/>
                      <a:pt x="886849" y="2614"/>
                      <a:pt x="878187" y="3697"/>
                    </a:cubicBezTo>
                    <a:cubicBezTo>
                      <a:pt x="886849" y="3697"/>
                      <a:pt x="884684" y="1531"/>
                      <a:pt x="894429" y="2614"/>
                    </a:cubicBezTo>
                    <a:cubicBezTo>
                      <a:pt x="886849" y="3697"/>
                      <a:pt x="903092" y="4780"/>
                      <a:pt x="891181" y="4780"/>
                    </a:cubicBezTo>
                    <a:cubicBezTo>
                      <a:pt x="892264" y="4780"/>
                      <a:pt x="884684" y="4780"/>
                      <a:pt x="883601" y="4780"/>
                    </a:cubicBezTo>
                    <a:cubicBezTo>
                      <a:pt x="886849" y="5863"/>
                      <a:pt x="882518" y="6946"/>
                      <a:pt x="892264" y="6946"/>
                    </a:cubicBezTo>
                    <a:cubicBezTo>
                      <a:pt x="897678" y="6946"/>
                      <a:pt x="905258" y="6946"/>
                      <a:pt x="904175" y="5863"/>
                    </a:cubicBezTo>
                    <a:cubicBezTo>
                      <a:pt x="904175" y="4780"/>
                      <a:pt x="895512" y="5863"/>
                      <a:pt x="898761" y="4780"/>
                    </a:cubicBezTo>
                    <a:cubicBezTo>
                      <a:pt x="909589" y="4780"/>
                      <a:pt x="911755" y="5863"/>
                      <a:pt x="916086" y="3697"/>
                    </a:cubicBezTo>
                    <a:cubicBezTo>
                      <a:pt x="908506" y="3697"/>
                      <a:pt x="907423" y="2614"/>
                      <a:pt x="907423" y="2614"/>
                    </a:cubicBezTo>
                    <a:lnTo>
                      <a:pt x="916086" y="2614"/>
                    </a:lnTo>
                    <a:lnTo>
                      <a:pt x="915003" y="3697"/>
                    </a:lnTo>
                    <a:cubicBezTo>
                      <a:pt x="927997" y="3697"/>
                      <a:pt x="919335" y="2614"/>
                      <a:pt x="931246" y="2614"/>
                    </a:cubicBezTo>
                    <a:lnTo>
                      <a:pt x="937743" y="3697"/>
                    </a:lnTo>
                    <a:cubicBezTo>
                      <a:pt x="934494" y="4780"/>
                      <a:pt x="919335" y="3697"/>
                      <a:pt x="921500" y="4780"/>
                    </a:cubicBezTo>
                    <a:cubicBezTo>
                      <a:pt x="930163" y="4780"/>
                      <a:pt x="932329" y="3697"/>
                      <a:pt x="939909" y="4780"/>
                    </a:cubicBezTo>
                    <a:cubicBezTo>
                      <a:pt x="937743" y="4780"/>
                      <a:pt x="935577" y="4780"/>
                      <a:pt x="934494" y="4780"/>
                    </a:cubicBezTo>
                    <a:cubicBezTo>
                      <a:pt x="937743" y="4780"/>
                      <a:pt x="939909" y="6946"/>
                      <a:pt x="951820" y="5863"/>
                    </a:cubicBezTo>
                    <a:cubicBezTo>
                      <a:pt x="958317" y="5863"/>
                      <a:pt x="953986" y="4780"/>
                      <a:pt x="953986" y="4780"/>
                    </a:cubicBezTo>
                    <a:cubicBezTo>
                      <a:pt x="966980" y="4780"/>
                      <a:pt x="971311" y="3697"/>
                      <a:pt x="979974" y="3697"/>
                    </a:cubicBezTo>
                    <a:cubicBezTo>
                      <a:pt x="977808" y="4780"/>
                      <a:pt x="995134" y="3697"/>
                      <a:pt x="985388" y="4780"/>
                    </a:cubicBezTo>
                    <a:cubicBezTo>
                      <a:pt x="981057" y="3697"/>
                      <a:pt x="961566" y="3697"/>
                      <a:pt x="957234" y="4780"/>
                    </a:cubicBezTo>
                    <a:cubicBezTo>
                      <a:pt x="961566" y="5863"/>
                      <a:pt x="946406" y="4780"/>
                      <a:pt x="944240" y="5863"/>
                    </a:cubicBezTo>
                    <a:cubicBezTo>
                      <a:pt x="955069" y="5863"/>
                      <a:pt x="953986" y="6946"/>
                      <a:pt x="956151" y="8028"/>
                    </a:cubicBezTo>
                    <a:cubicBezTo>
                      <a:pt x="959400" y="8028"/>
                      <a:pt x="961566" y="8028"/>
                      <a:pt x="963731" y="8028"/>
                    </a:cubicBezTo>
                    <a:cubicBezTo>
                      <a:pt x="964814" y="6946"/>
                      <a:pt x="961566" y="6946"/>
                      <a:pt x="960483" y="5863"/>
                    </a:cubicBezTo>
                    <a:cubicBezTo>
                      <a:pt x="972394" y="5863"/>
                      <a:pt x="984305" y="5863"/>
                      <a:pt x="990802" y="4780"/>
                    </a:cubicBezTo>
                    <a:cubicBezTo>
                      <a:pt x="995134" y="4780"/>
                      <a:pt x="994051" y="5863"/>
                      <a:pt x="988637" y="5863"/>
                    </a:cubicBezTo>
                    <a:cubicBezTo>
                      <a:pt x="1002714" y="5863"/>
                      <a:pt x="1017874" y="5863"/>
                      <a:pt x="1030868" y="5863"/>
                    </a:cubicBezTo>
                    <a:cubicBezTo>
                      <a:pt x="1022205" y="4780"/>
                      <a:pt x="1046027" y="5863"/>
                      <a:pt x="1039530" y="4780"/>
                    </a:cubicBezTo>
                    <a:cubicBezTo>
                      <a:pt x="1031950" y="4780"/>
                      <a:pt x="1026536" y="3697"/>
                      <a:pt x="1029785" y="2614"/>
                    </a:cubicBezTo>
                    <a:cubicBezTo>
                      <a:pt x="1034116" y="2614"/>
                      <a:pt x="1029785" y="3697"/>
                      <a:pt x="1031950" y="3697"/>
                    </a:cubicBezTo>
                    <a:cubicBezTo>
                      <a:pt x="1037365" y="2614"/>
                      <a:pt x="1040613" y="4780"/>
                      <a:pt x="1046027" y="3697"/>
                    </a:cubicBezTo>
                    <a:cubicBezTo>
                      <a:pt x="1033033" y="3697"/>
                      <a:pt x="1043862" y="5863"/>
                      <a:pt x="1040613" y="6946"/>
                    </a:cubicBezTo>
                    <a:cubicBezTo>
                      <a:pt x="1050359" y="5863"/>
                      <a:pt x="1040613" y="8028"/>
                      <a:pt x="1049276" y="8028"/>
                    </a:cubicBezTo>
                    <a:cubicBezTo>
                      <a:pt x="1059021" y="6946"/>
                      <a:pt x="1069850" y="6946"/>
                      <a:pt x="1080678" y="6946"/>
                    </a:cubicBezTo>
                    <a:cubicBezTo>
                      <a:pt x="1093673" y="8028"/>
                      <a:pt x="1113164" y="6946"/>
                      <a:pt x="1125075" y="6946"/>
                    </a:cubicBezTo>
                    <a:cubicBezTo>
                      <a:pt x="1131572" y="8028"/>
                      <a:pt x="1127241" y="9111"/>
                      <a:pt x="1133738" y="9111"/>
                    </a:cubicBezTo>
                    <a:cubicBezTo>
                      <a:pt x="1141318" y="9111"/>
                      <a:pt x="1128324" y="8028"/>
                      <a:pt x="1139152" y="8028"/>
                    </a:cubicBezTo>
                    <a:lnTo>
                      <a:pt x="1138069" y="8028"/>
                    </a:lnTo>
                    <a:cubicBezTo>
                      <a:pt x="1141318" y="8028"/>
                      <a:pt x="1158643" y="9111"/>
                      <a:pt x="1161892" y="6946"/>
                    </a:cubicBezTo>
                    <a:lnTo>
                      <a:pt x="1158643" y="8028"/>
                    </a:lnTo>
                    <a:cubicBezTo>
                      <a:pt x="1160809" y="8028"/>
                      <a:pt x="1162975" y="8028"/>
                      <a:pt x="1164058" y="8028"/>
                    </a:cubicBezTo>
                    <a:cubicBezTo>
                      <a:pt x="1164058" y="8028"/>
                      <a:pt x="1166223" y="9111"/>
                      <a:pt x="1162975" y="9111"/>
                    </a:cubicBezTo>
                    <a:cubicBezTo>
                      <a:pt x="1169472" y="10194"/>
                      <a:pt x="1178134" y="9111"/>
                      <a:pt x="1185714" y="9111"/>
                    </a:cubicBezTo>
                    <a:lnTo>
                      <a:pt x="1180300" y="8028"/>
                    </a:lnTo>
                    <a:cubicBezTo>
                      <a:pt x="1193294" y="6946"/>
                      <a:pt x="1201957" y="8028"/>
                      <a:pt x="1214951" y="8028"/>
                    </a:cubicBezTo>
                    <a:lnTo>
                      <a:pt x="1214951" y="9111"/>
                    </a:lnTo>
                    <a:lnTo>
                      <a:pt x="1222531" y="9111"/>
                    </a:lnTo>
                    <a:cubicBezTo>
                      <a:pt x="1220365" y="10194"/>
                      <a:pt x="1227945" y="10194"/>
                      <a:pt x="1231194" y="10194"/>
                    </a:cubicBezTo>
                    <a:lnTo>
                      <a:pt x="1211703" y="12360"/>
                    </a:lnTo>
                    <a:cubicBezTo>
                      <a:pt x="1206288" y="12360"/>
                      <a:pt x="1218200" y="11277"/>
                      <a:pt x="1213868" y="10194"/>
                    </a:cubicBezTo>
                    <a:cubicBezTo>
                      <a:pt x="1210620" y="9111"/>
                      <a:pt x="1198708" y="10194"/>
                      <a:pt x="1197626" y="10194"/>
                    </a:cubicBezTo>
                    <a:cubicBezTo>
                      <a:pt x="1201957" y="10194"/>
                      <a:pt x="1201957" y="10194"/>
                      <a:pt x="1206288" y="10194"/>
                    </a:cubicBezTo>
                    <a:cubicBezTo>
                      <a:pt x="1207371" y="11277"/>
                      <a:pt x="1200874" y="11277"/>
                      <a:pt x="1197626" y="12360"/>
                    </a:cubicBezTo>
                    <a:cubicBezTo>
                      <a:pt x="1199791" y="12360"/>
                      <a:pt x="1203040" y="12360"/>
                      <a:pt x="1204123" y="12360"/>
                    </a:cubicBezTo>
                    <a:cubicBezTo>
                      <a:pt x="1199791" y="13443"/>
                      <a:pt x="1194377" y="13443"/>
                      <a:pt x="1186797" y="13443"/>
                    </a:cubicBezTo>
                    <a:cubicBezTo>
                      <a:pt x="1192211" y="13443"/>
                      <a:pt x="1183549" y="12360"/>
                      <a:pt x="1185714" y="12360"/>
                    </a:cubicBezTo>
                    <a:cubicBezTo>
                      <a:pt x="1184631" y="13443"/>
                      <a:pt x="1178134" y="13443"/>
                      <a:pt x="1168389" y="13443"/>
                    </a:cubicBezTo>
                    <a:cubicBezTo>
                      <a:pt x="1161892" y="12360"/>
                      <a:pt x="1151063" y="14526"/>
                      <a:pt x="1139152" y="13443"/>
                    </a:cubicBezTo>
                    <a:cubicBezTo>
                      <a:pt x="1143483" y="12360"/>
                      <a:pt x="1148898" y="11277"/>
                      <a:pt x="1156477" y="11277"/>
                    </a:cubicBezTo>
                    <a:cubicBezTo>
                      <a:pt x="1149980" y="11277"/>
                      <a:pt x="1148898" y="11277"/>
                      <a:pt x="1141318" y="11277"/>
                    </a:cubicBezTo>
                    <a:cubicBezTo>
                      <a:pt x="1138069" y="12360"/>
                      <a:pt x="1135903" y="13443"/>
                      <a:pt x="1126158" y="13443"/>
                    </a:cubicBezTo>
                    <a:lnTo>
                      <a:pt x="1126158" y="12360"/>
                    </a:lnTo>
                    <a:cubicBezTo>
                      <a:pt x="1117495" y="12360"/>
                      <a:pt x="1117495" y="13443"/>
                      <a:pt x="1107749" y="13443"/>
                    </a:cubicBezTo>
                    <a:cubicBezTo>
                      <a:pt x="1090424" y="13443"/>
                      <a:pt x="1072016" y="13443"/>
                      <a:pt x="1057939" y="13443"/>
                    </a:cubicBezTo>
                    <a:lnTo>
                      <a:pt x="1057939" y="12360"/>
                    </a:lnTo>
                    <a:cubicBezTo>
                      <a:pt x="1050359" y="14526"/>
                      <a:pt x="1033033" y="13443"/>
                      <a:pt x="1022205" y="13443"/>
                    </a:cubicBezTo>
                    <a:cubicBezTo>
                      <a:pt x="1004879" y="12360"/>
                      <a:pt x="984305" y="14526"/>
                      <a:pt x="975643" y="12360"/>
                    </a:cubicBezTo>
                    <a:cubicBezTo>
                      <a:pt x="945323" y="13443"/>
                      <a:pt x="918252" y="13443"/>
                      <a:pt x="886849" y="13443"/>
                    </a:cubicBezTo>
                    <a:lnTo>
                      <a:pt x="892264" y="12360"/>
                    </a:lnTo>
                    <a:cubicBezTo>
                      <a:pt x="886849" y="13443"/>
                      <a:pt x="889015" y="11277"/>
                      <a:pt x="882518" y="12360"/>
                    </a:cubicBezTo>
                    <a:cubicBezTo>
                      <a:pt x="889015" y="13443"/>
                      <a:pt x="874938" y="13443"/>
                      <a:pt x="870607" y="14526"/>
                    </a:cubicBezTo>
                    <a:cubicBezTo>
                      <a:pt x="856530" y="13443"/>
                      <a:pt x="838121" y="14526"/>
                      <a:pt x="826210" y="15608"/>
                    </a:cubicBezTo>
                    <a:lnTo>
                      <a:pt x="826210" y="14526"/>
                    </a:lnTo>
                    <a:cubicBezTo>
                      <a:pt x="813216" y="15608"/>
                      <a:pt x="798056" y="14526"/>
                      <a:pt x="782896" y="14526"/>
                    </a:cubicBezTo>
                    <a:cubicBezTo>
                      <a:pt x="780731" y="14526"/>
                      <a:pt x="778565" y="13443"/>
                      <a:pt x="773151" y="13443"/>
                    </a:cubicBezTo>
                    <a:cubicBezTo>
                      <a:pt x="764488" y="14526"/>
                      <a:pt x="760157" y="14526"/>
                      <a:pt x="747162" y="15608"/>
                    </a:cubicBezTo>
                    <a:cubicBezTo>
                      <a:pt x="738500" y="15608"/>
                      <a:pt x="723340" y="15608"/>
                      <a:pt x="713594" y="14526"/>
                    </a:cubicBezTo>
                    <a:cubicBezTo>
                      <a:pt x="678943" y="16691"/>
                      <a:pt x="644292" y="15608"/>
                      <a:pt x="607476" y="16691"/>
                    </a:cubicBezTo>
                    <a:lnTo>
                      <a:pt x="605310" y="15608"/>
                    </a:lnTo>
                    <a:cubicBezTo>
                      <a:pt x="570659" y="17774"/>
                      <a:pt x="527345" y="15608"/>
                      <a:pt x="498108" y="16691"/>
                    </a:cubicBezTo>
                    <a:lnTo>
                      <a:pt x="501357" y="15608"/>
                    </a:lnTo>
                    <a:cubicBezTo>
                      <a:pt x="491611" y="15608"/>
                      <a:pt x="479700" y="15608"/>
                      <a:pt x="482948" y="16691"/>
                    </a:cubicBezTo>
                    <a:cubicBezTo>
                      <a:pt x="473203" y="16691"/>
                      <a:pt x="460209" y="17774"/>
                      <a:pt x="453712" y="16691"/>
                    </a:cubicBezTo>
                    <a:cubicBezTo>
                      <a:pt x="443966" y="16691"/>
                      <a:pt x="441800" y="17774"/>
                      <a:pt x="434220" y="17774"/>
                    </a:cubicBezTo>
                    <a:cubicBezTo>
                      <a:pt x="414729" y="16691"/>
                      <a:pt x="408232" y="17774"/>
                      <a:pt x="389824" y="17774"/>
                    </a:cubicBezTo>
                    <a:lnTo>
                      <a:pt x="394155" y="17774"/>
                    </a:lnTo>
                    <a:cubicBezTo>
                      <a:pt x="396321" y="17774"/>
                      <a:pt x="396321" y="16691"/>
                      <a:pt x="391990" y="16691"/>
                    </a:cubicBezTo>
                    <a:cubicBezTo>
                      <a:pt x="385492" y="16691"/>
                      <a:pt x="367084" y="16691"/>
                      <a:pt x="373581" y="17774"/>
                    </a:cubicBezTo>
                    <a:cubicBezTo>
                      <a:pt x="354090" y="16691"/>
                      <a:pt x="329185" y="18857"/>
                      <a:pt x="309693" y="17774"/>
                    </a:cubicBezTo>
                    <a:cubicBezTo>
                      <a:pt x="310776" y="17774"/>
                      <a:pt x="306445" y="18857"/>
                      <a:pt x="304279" y="18857"/>
                    </a:cubicBezTo>
                    <a:cubicBezTo>
                      <a:pt x="286954" y="18857"/>
                      <a:pt x="269628" y="17774"/>
                      <a:pt x="256634" y="18857"/>
                    </a:cubicBezTo>
                    <a:cubicBezTo>
                      <a:pt x="254468" y="18857"/>
                      <a:pt x="260965" y="17774"/>
                      <a:pt x="254468" y="17774"/>
                    </a:cubicBezTo>
                    <a:cubicBezTo>
                      <a:pt x="250137" y="17774"/>
                      <a:pt x="254468" y="18857"/>
                      <a:pt x="249054" y="18857"/>
                    </a:cubicBezTo>
                    <a:cubicBezTo>
                      <a:pt x="221983" y="19940"/>
                      <a:pt x="193829" y="17774"/>
                      <a:pt x="168924" y="17774"/>
                    </a:cubicBezTo>
                    <a:cubicBezTo>
                      <a:pt x="162427" y="17774"/>
                      <a:pt x="155930" y="17774"/>
                      <a:pt x="149433" y="17774"/>
                    </a:cubicBezTo>
                    <a:lnTo>
                      <a:pt x="149433" y="18857"/>
                    </a:lnTo>
                    <a:lnTo>
                      <a:pt x="147267" y="21023"/>
                    </a:lnTo>
                    <a:lnTo>
                      <a:pt x="142935" y="26437"/>
                    </a:lnTo>
                    <a:lnTo>
                      <a:pt x="135356" y="37265"/>
                    </a:lnTo>
                    <a:cubicBezTo>
                      <a:pt x="129941" y="44845"/>
                      <a:pt x="124527" y="52425"/>
                      <a:pt x="119113" y="60005"/>
                    </a:cubicBezTo>
                    <a:cubicBezTo>
                      <a:pt x="108284" y="75165"/>
                      <a:pt x="97456" y="89242"/>
                      <a:pt x="87710" y="103319"/>
                    </a:cubicBezTo>
                    <a:lnTo>
                      <a:pt x="87710" y="102236"/>
                    </a:lnTo>
                    <a:cubicBezTo>
                      <a:pt x="80130" y="114147"/>
                      <a:pt x="67136" y="128224"/>
                      <a:pt x="61722" y="139053"/>
                    </a:cubicBezTo>
                    <a:cubicBezTo>
                      <a:pt x="59556" y="141218"/>
                      <a:pt x="54142" y="148798"/>
                      <a:pt x="55225" y="146633"/>
                    </a:cubicBezTo>
                    <a:cubicBezTo>
                      <a:pt x="49811" y="156378"/>
                      <a:pt x="35734" y="171538"/>
                      <a:pt x="27071" y="185615"/>
                    </a:cubicBezTo>
                    <a:cubicBezTo>
                      <a:pt x="28154" y="184532"/>
                      <a:pt x="28154" y="183449"/>
                      <a:pt x="29237" y="182366"/>
                    </a:cubicBezTo>
                    <a:cubicBezTo>
                      <a:pt x="24905" y="186698"/>
                      <a:pt x="21657" y="192112"/>
                      <a:pt x="18408" y="196443"/>
                    </a:cubicBezTo>
                    <a:cubicBezTo>
                      <a:pt x="17326" y="197526"/>
                      <a:pt x="16243" y="199692"/>
                      <a:pt x="15160" y="201858"/>
                    </a:cubicBezTo>
                    <a:cubicBezTo>
                      <a:pt x="16243" y="201858"/>
                      <a:pt x="17326" y="201858"/>
                      <a:pt x="19491" y="201858"/>
                    </a:cubicBezTo>
                    <a:cubicBezTo>
                      <a:pt x="18408" y="201858"/>
                      <a:pt x="17326" y="201858"/>
                      <a:pt x="17326" y="202940"/>
                    </a:cubicBezTo>
                    <a:cubicBezTo>
                      <a:pt x="17326" y="202940"/>
                      <a:pt x="18408" y="202940"/>
                      <a:pt x="19491" y="202940"/>
                    </a:cubicBezTo>
                    <a:lnTo>
                      <a:pt x="20574" y="202940"/>
                    </a:lnTo>
                    <a:cubicBezTo>
                      <a:pt x="21657" y="202940"/>
                      <a:pt x="22740" y="202940"/>
                      <a:pt x="23823" y="202940"/>
                    </a:cubicBezTo>
                    <a:cubicBezTo>
                      <a:pt x="27071" y="202940"/>
                      <a:pt x="30320" y="202940"/>
                      <a:pt x="32485" y="202940"/>
                    </a:cubicBezTo>
                    <a:cubicBezTo>
                      <a:pt x="36817" y="202940"/>
                      <a:pt x="35734" y="201858"/>
                      <a:pt x="32485" y="201858"/>
                    </a:cubicBezTo>
                    <a:cubicBezTo>
                      <a:pt x="70385" y="202940"/>
                      <a:pt x="111533" y="201858"/>
                      <a:pt x="150515" y="200775"/>
                    </a:cubicBezTo>
                    <a:cubicBezTo>
                      <a:pt x="178669" y="201858"/>
                      <a:pt x="152681" y="204023"/>
                      <a:pt x="174338" y="202940"/>
                    </a:cubicBezTo>
                    <a:cubicBezTo>
                      <a:pt x="176504" y="202940"/>
                      <a:pt x="175421" y="201858"/>
                      <a:pt x="176504" y="202940"/>
                    </a:cubicBezTo>
                    <a:cubicBezTo>
                      <a:pt x="185166" y="202940"/>
                      <a:pt x="189498" y="205106"/>
                      <a:pt x="195995" y="204023"/>
                    </a:cubicBezTo>
                    <a:cubicBezTo>
                      <a:pt x="193829" y="202940"/>
                      <a:pt x="200326" y="202940"/>
                      <a:pt x="200326" y="202940"/>
                    </a:cubicBezTo>
                    <a:cubicBezTo>
                      <a:pt x="217652" y="204023"/>
                      <a:pt x="220900" y="205106"/>
                      <a:pt x="234977" y="204023"/>
                    </a:cubicBezTo>
                    <a:lnTo>
                      <a:pt x="233894" y="205106"/>
                    </a:lnTo>
                    <a:cubicBezTo>
                      <a:pt x="250137" y="202940"/>
                      <a:pt x="268545" y="204023"/>
                      <a:pt x="282622" y="202940"/>
                    </a:cubicBezTo>
                    <a:cubicBezTo>
                      <a:pt x="371416" y="202940"/>
                      <a:pt x="455877" y="201858"/>
                      <a:pt x="542505" y="201858"/>
                    </a:cubicBezTo>
                    <a:cubicBezTo>
                      <a:pt x="628050" y="201858"/>
                      <a:pt x="711429" y="201858"/>
                      <a:pt x="798056" y="201858"/>
                    </a:cubicBezTo>
                    <a:cubicBezTo>
                      <a:pt x="818630" y="202940"/>
                      <a:pt x="819713" y="202940"/>
                      <a:pt x="842453" y="202940"/>
                    </a:cubicBezTo>
                    <a:cubicBezTo>
                      <a:pt x="841370" y="202940"/>
                      <a:pt x="840287" y="202940"/>
                      <a:pt x="841370" y="202940"/>
                    </a:cubicBezTo>
                    <a:cubicBezTo>
                      <a:pt x="842453" y="201858"/>
                      <a:pt x="857613" y="202940"/>
                      <a:pt x="858695" y="201858"/>
                    </a:cubicBezTo>
                    <a:cubicBezTo>
                      <a:pt x="891181" y="201858"/>
                      <a:pt x="920418" y="201858"/>
                      <a:pt x="952903" y="201858"/>
                    </a:cubicBezTo>
                    <a:cubicBezTo>
                      <a:pt x="947489" y="201858"/>
                      <a:pt x="945323" y="202940"/>
                      <a:pt x="951820" y="202940"/>
                    </a:cubicBezTo>
                    <a:lnTo>
                      <a:pt x="958317" y="201858"/>
                    </a:lnTo>
                    <a:lnTo>
                      <a:pt x="959400" y="201858"/>
                    </a:lnTo>
                    <a:cubicBezTo>
                      <a:pt x="963731" y="201858"/>
                      <a:pt x="968063" y="200775"/>
                      <a:pt x="963731" y="200775"/>
                    </a:cubicBezTo>
                    <a:cubicBezTo>
                      <a:pt x="1046027" y="199692"/>
                      <a:pt x="1128324" y="201858"/>
                      <a:pt x="1209537" y="201858"/>
                    </a:cubicBezTo>
                    <a:cubicBezTo>
                      <a:pt x="1217117" y="201858"/>
                      <a:pt x="1225780" y="201858"/>
                      <a:pt x="1234442" y="201858"/>
                    </a:cubicBezTo>
                    <a:cubicBezTo>
                      <a:pt x="1238774" y="201858"/>
                      <a:pt x="1243105" y="201858"/>
                      <a:pt x="1248519" y="201858"/>
                    </a:cubicBezTo>
                    <a:cubicBezTo>
                      <a:pt x="1250685" y="201858"/>
                      <a:pt x="1252851" y="201858"/>
                      <a:pt x="1253933" y="201858"/>
                    </a:cubicBezTo>
                    <a:lnTo>
                      <a:pt x="1255016" y="201858"/>
                    </a:lnTo>
                    <a:cubicBezTo>
                      <a:pt x="1255016" y="201858"/>
                      <a:pt x="1255016" y="200775"/>
                      <a:pt x="1255016" y="200775"/>
                    </a:cubicBezTo>
                    <a:cubicBezTo>
                      <a:pt x="1255016" y="198609"/>
                      <a:pt x="1255016" y="196443"/>
                      <a:pt x="1255016" y="194278"/>
                    </a:cubicBezTo>
                    <a:cubicBezTo>
                      <a:pt x="1257182" y="132556"/>
                      <a:pt x="1258265" y="76248"/>
                      <a:pt x="1257182" y="13443"/>
                    </a:cubicBezTo>
                    <a:cubicBezTo>
                      <a:pt x="1260431" y="9111"/>
                      <a:pt x="1263679" y="17774"/>
                      <a:pt x="1263679" y="4376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26" name="Полилиния: фигура 4425">
                <a:extLst>
                  <a:ext uri="{FF2B5EF4-FFF2-40B4-BE49-F238E27FC236}">
                    <a16:creationId xmlns:a16="http://schemas.microsoft.com/office/drawing/2014/main" id="{160783FB-E006-249B-2B26-4B228422C921}"/>
                  </a:ext>
                </a:extLst>
              </p:cNvPr>
              <p:cNvSpPr/>
              <p:nvPr/>
            </p:nvSpPr>
            <p:spPr>
              <a:xfrm>
                <a:off x="9542961" y="5397948"/>
                <a:ext cx="5998" cy="2165"/>
              </a:xfrm>
              <a:custGeom>
                <a:avLst/>
                <a:gdLst>
                  <a:gd name="connsiteX0" fmla="*/ 5825 w 5998"/>
                  <a:gd name="connsiteY0" fmla="*/ 2166 h 2165"/>
                  <a:gd name="connsiteX1" fmla="*/ 2576 w 5998"/>
                  <a:gd name="connsiteY1" fmla="*/ 0 h 2165"/>
                  <a:gd name="connsiteX2" fmla="*/ 5825 w 5998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98" h="2165">
                    <a:moveTo>
                      <a:pt x="5825" y="2166"/>
                    </a:moveTo>
                    <a:cubicBezTo>
                      <a:pt x="3659" y="1083"/>
                      <a:pt x="-3921" y="1083"/>
                      <a:pt x="2576" y="0"/>
                    </a:cubicBezTo>
                    <a:cubicBezTo>
                      <a:pt x="2576" y="1083"/>
                      <a:pt x="6908" y="2166"/>
                      <a:pt x="5825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27" name="Полилиния: фигура 4426">
                <a:extLst>
                  <a:ext uri="{FF2B5EF4-FFF2-40B4-BE49-F238E27FC236}">
                    <a16:creationId xmlns:a16="http://schemas.microsoft.com/office/drawing/2014/main" id="{6E5B67D4-FA37-6419-99B9-8D551FD5FA39}"/>
                  </a:ext>
                </a:extLst>
              </p:cNvPr>
              <p:cNvSpPr/>
              <p:nvPr/>
            </p:nvSpPr>
            <p:spPr>
              <a:xfrm>
                <a:off x="9352791" y="5393887"/>
                <a:ext cx="6496" cy="812"/>
              </a:xfrm>
              <a:custGeom>
                <a:avLst/>
                <a:gdLst>
                  <a:gd name="connsiteX0" fmla="*/ 3248 w 6496"/>
                  <a:gd name="connsiteY0" fmla="*/ 812 h 812"/>
                  <a:gd name="connsiteX1" fmla="*/ 0 w 6496"/>
                  <a:gd name="connsiteY1" fmla="*/ 812 h 812"/>
                  <a:gd name="connsiteX2" fmla="*/ 6497 w 6496"/>
                  <a:gd name="connsiteY2" fmla="*/ 812 h 812"/>
                  <a:gd name="connsiteX3" fmla="*/ 3248 w 6496"/>
                  <a:gd name="connsiteY3" fmla="*/ 812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96" h="812">
                    <a:moveTo>
                      <a:pt x="3248" y="812"/>
                    </a:moveTo>
                    <a:cubicBezTo>
                      <a:pt x="3248" y="812"/>
                      <a:pt x="0" y="812"/>
                      <a:pt x="0" y="812"/>
                    </a:cubicBezTo>
                    <a:cubicBezTo>
                      <a:pt x="2166" y="812"/>
                      <a:pt x="4331" y="-271"/>
                      <a:pt x="6497" y="812"/>
                    </a:cubicBezTo>
                    <a:cubicBezTo>
                      <a:pt x="4331" y="-271"/>
                      <a:pt x="4331" y="-271"/>
                      <a:pt x="3248" y="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28" name="Полилиния: фигура 4427">
                <a:extLst>
                  <a:ext uri="{FF2B5EF4-FFF2-40B4-BE49-F238E27FC236}">
                    <a16:creationId xmlns:a16="http://schemas.microsoft.com/office/drawing/2014/main" id="{986FE675-C704-F38A-EC2C-DE5C2C083ABD}"/>
                  </a:ext>
                </a:extLst>
              </p:cNvPr>
              <p:cNvSpPr/>
              <p:nvPr/>
            </p:nvSpPr>
            <p:spPr>
              <a:xfrm>
                <a:off x="9307311" y="5392534"/>
                <a:ext cx="17325" cy="1082"/>
              </a:xfrm>
              <a:custGeom>
                <a:avLst/>
                <a:gdLst>
                  <a:gd name="connsiteX0" fmla="*/ 0 w 17325"/>
                  <a:gd name="connsiteY0" fmla="*/ 1083 h 1082"/>
                  <a:gd name="connsiteX1" fmla="*/ 17326 w 17325"/>
                  <a:gd name="connsiteY1" fmla="*/ 0 h 1082"/>
                  <a:gd name="connsiteX2" fmla="*/ 0 w 17325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325" h="1082">
                    <a:moveTo>
                      <a:pt x="0" y="1083"/>
                    </a:moveTo>
                    <a:cubicBezTo>
                      <a:pt x="1083" y="0"/>
                      <a:pt x="10828" y="0"/>
                      <a:pt x="17326" y="0"/>
                    </a:cubicBez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29" name="Полилиния: фигура 4428">
                <a:extLst>
                  <a:ext uri="{FF2B5EF4-FFF2-40B4-BE49-F238E27FC236}">
                    <a16:creationId xmlns:a16="http://schemas.microsoft.com/office/drawing/2014/main" id="{7F3F0A06-BE52-6814-870E-B4C6C3E3A69A}"/>
                  </a:ext>
                </a:extLst>
              </p:cNvPr>
              <p:cNvSpPr/>
              <p:nvPr/>
            </p:nvSpPr>
            <p:spPr>
              <a:xfrm>
                <a:off x="9258076" y="5390368"/>
                <a:ext cx="5133" cy="1082"/>
              </a:xfrm>
              <a:custGeom>
                <a:avLst/>
                <a:gdLst>
                  <a:gd name="connsiteX0" fmla="*/ 2673 w 5133"/>
                  <a:gd name="connsiteY0" fmla="*/ 1083 h 1082"/>
                  <a:gd name="connsiteX1" fmla="*/ 4838 w 5133"/>
                  <a:gd name="connsiteY1" fmla="*/ 0 h 1082"/>
                  <a:gd name="connsiteX2" fmla="*/ 2673 w 5133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33" h="1082">
                    <a:moveTo>
                      <a:pt x="2673" y="1083"/>
                    </a:moveTo>
                    <a:cubicBezTo>
                      <a:pt x="-1659" y="1083"/>
                      <a:pt x="-576" y="0"/>
                      <a:pt x="4838" y="0"/>
                    </a:cubicBezTo>
                    <a:cubicBezTo>
                      <a:pt x="5921" y="1083"/>
                      <a:pt x="3755" y="1083"/>
                      <a:pt x="2673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30" name="Полилиния: фигура 4429">
                <a:extLst>
                  <a:ext uri="{FF2B5EF4-FFF2-40B4-BE49-F238E27FC236}">
                    <a16:creationId xmlns:a16="http://schemas.microsoft.com/office/drawing/2014/main" id="{A6E5434A-3CB7-890D-8E93-93B1502A238F}"/>
                  </a:ext>
                </a:extLst>
              </p:cNvPr>
              <p:cNvSpPr/>
              <p:nvPr/>
            </p:nvSpPr>
            <p:spPr>
              <a:xfrm>
                <a:off x="9249921" y="5391451"/>
                <a:ext cx="7673" cy="1082"/>
              </a:xfrm>
              <a:custGeom>
                <a:avLst/>
                <a:gdLst>
                  <a:gd name="connsiteX0" fmla="*/ 7580 w 7673"/>
                  <a:gd name="connsiteY0" fmla="*/ 1083 h 1082"/>
                  <a:gd name="connsiteX1" fmla="*/ 0 w 7673"/>
                  <a:gd name="connsiteY1" fmla="*/ 0 h 1082"/>
                  <a:gd name="connsiteX2" fmla="*/ 7580 w 7673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73" h="1082">
                    <a:moveTo>
                      <a:pt x="7580" y="1083"/>
                    </a:moveTo>
                    <a:cubicBezTo>
                      <a:pt x="3248" y="1083"/>
                      <a:pt x="2166" y="1083"/>
                      <a:pt x="0" y="0"/>
                    </a:cubicBezTo>
                    <a:cubicBezTo>
                      <a:pt x="0" y="1083"/>
                      <a:pt x="8663" y="0"/>
                      <a:pt x="7580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31" name="Полилиния: фигура 4430">
                <a:extLst>
                  <a:ext uri="{FF2B5EF4-FFF2-40B4-BE49-F238E27FC236}">
                    <a16:creationId xmlns:a16="http://schemas.microsoft.com/office/drawing/2014/main" id="{D87182CE-BF37-D4BA-E78C-B48DA43FD4AC}"/>
                  </a:ext>
                </a:extLst>
              </p:cNvPr>
              <p:cNvSpPr/>
              <p:nvPr/>
            </p:nvSpPr>
            <p:spPr>
              <a:xfrm>
                <a:off x="9148133" y="5390970"/>
                <a:ext cx="10088" cy="481"/>
              </a:xfrm>
              <a:custGeom>
                <a:avLst/>
                <a:gdLst>
                  <a:gd name="connsiteX0" fmla="*/ 9746 w 10088"/>
                  <a:gd name="connsiteY0" fmla="*/ 481 h 481"/>
                  <a:gd name="connsiteX1" fmla="*/ 0 w 10088"/>
                  <a:gd name="connsiteY1" fmla="*/ 481 h 481"/>
                  <a:gd name="connsiteX2" fmla="*/ 9746 w 10088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88" h="481">
                    <a:moveTo>
                      <a:pt x="9746" y="481"/>
                    </a:moveTo>
                    <a:cubicBezTo>
                      <a:pt x="7580" y="481"/>
                      <a:pt x="2166" y="481"/>
                      <a:pt x="0" y="481"/>
                    </a:cubicBezTo>
                    <a:cubicBezTo>
                      <a:pt x="3249" y="481"/>
                      <a:pt x="11911" y="-602"/>
                      <a:pt x="9746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32" name="Полилиния: фигура 4431">
                <a:extLst>
                  <a:ext uri="{FF2B5EF4-FFF2-40B4-BE49-F238E27FC236}">
                    <a16:creationId xmlns:a16="http://schemas.microsoft.com/office/drawing/2014/main" id="{4C8AF164-F704-275D-0105-15C7BED0573C}"/>
                  </a:ext>
                </a:extLst>
              </p:cNvPr>
              <p:cNvSpPr/>
              <p:nvPr/>
            </p:nvSpPr>
            <p:spPr>
              <a:xfrm>
                <a:off x="9106694" y="5391451"/>
                <a:ext cx="5705" cy="1082"/>
              </a:xfrm>
              <a:custGeom>
                <a:avLst/>
                <a:gdLst>
                  <a:gd name="connsiteX0" fmla="*/ 5706 w 5705"/>
                  <a:gd name="connsiteY0" fmla="*/ 1083 h 1082"/>
                  <a:gd name="connsiteX1" fmla="*/ 1374 w 5705"/>
                  <a:gd name="connsiteY1" fmla="*/ 1083 h 1082"/>
                  <a:gd name="connsiteX2" fmla="*/ 3540 w 5705"/>
                  <a:gd name="connsiteY2" fmla="*/ 0 h 1082"/>
                  <a:gd name="connsiteX3" fmla="*/ 5706 w 5705"/>
                  <a:gd name="connsiteY3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05" h="1082">
                    <a:moveTo>
                      <a:pt x="5706" y="1083"/>
                    </a:moveTo>
                    <a:cubicBezTo>
                      <a:pt x="4623" y="1083"/>
                      <a:pt x="3540" y="1083"/>
                      <a:pt x="1374" y="1083"/>
                    </a:cubicBezTo>
                    <a:cubicBezTo>
                      <a:pt x="-1874" y="1083"/>
                      <a:pt x="1374" y="0"/>
                      <a:pt x="3540" y="0"/>
                    </a:cubicBezTo>
                    <a:lnTo>
                      <a:pt x="5706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33" name="Полилиния: фигура 4432">
                <a:extLst>
                  <a:ext uri="{FF2B5EF4-FFF2-40B4-BE49-F238E27FC236}">
                    <a16:creationId xmlns:a16="http://schemas.microsoft.com/office/drawing/2014/main" id="{417AB6E5-51B3-2DC3-B254-3A3541B221CD}"/>
                  </a:ext>
                </a:extLst>
              </p:cNvPr>
              <p:cNvSpPr/>
              <p:nvPr/>
            </p:nvSpPr>
            <p:spPr>
              <a:xfrm>
                <a:off x="8341415" y="5540883"/>
                <a:ext cx="3248" cy="4331"/>
              </a:xfrm>
              <a:custGeom>
                <a:avLst/>
                <a:gdLst>
                  <a:gd name="connsiteX0" fmla="*/ 0 w 3248"/>
                  <a:gd name="connsiteY0" fmla="*/ 4331 h 4331"/>
                  <a:gd name="connsiteX1" fmla="*/ 3249 w 3248"/>
                  <a:gd name="connsiteY1" fmla="*/ 0 h 4331"/>
                  <a:gd name="connsiteX2" fmla="*/ 3249 w 3248"/>
                  <a:gd name="connsiteY2" fmla="*/ 1083 h 4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4331">
                    <a:moveTo>
                      <a:pt x="0" y="4331"/>
                    </a:moveTo>
                    <a:lnTo>
                      <a:pt x="3249" y="0"/>
                    </a:lnTo>
                    <a:lnTo>
                      <a:pt x="3249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34" name="Полилиния: фигура 4433">
                <a:extLst>
                  <a:ext uri="{FF2B5EF4-FFF2-40B4-BE49-F238E27FC236}">
                    <a16:creationId xmlns:a16="http://schemas.microsoft.com/office/drawing/2014/main" id="{FC8D1E5D-C089-D1DD-82B5-31857DFD1140}"/>
                  </a:ext>
                </a:extLst>
              </p:cNvPr>
              <p:cNvSpPr/>
              <p:nvPr/>
            </p:nvSpPr>
            <p:spPr>
              <a:xfrm>
                <a:off x="8622954" y="5598274"/>
                <a:ext cx="4331" cy="1082"/>
              </a:xfrm>
              <a:custGeom>
                <a:avLst/>
                <a:gdLst>
                  <a:gd name="connsiteX0" fmla="*/ 0 w 4331"/>
                  <a:gd name="connsiteY0" fmla="*/ 0 h 1082"/>
                  <a:gd name="connsiteX1" fmla="*/ 4331 w 4331"/>
                  <a:gd name="connsiteY1" fmla="*/ 1083 h 1082"/>
                  <a:gd name="connsiteX2" fmla="*/ 0 w 4331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1" h="1082">
                    <a:moveTo>
                      <a:pt x="0" y="0"/>
                    </a:moveTo>
                    <a:cubicBezTo>
                      <a:pt x="5414" y="0"/>
                      <a:pt x="3249" y="0"/>
                      <a:pt x="4331" y="1083"/>
                    </a:cubicBezTo>
                    <a:cubicBezTo>
                      <a:pt x="-1083" y="1083"/>
                      <a:pt x="5414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35" name="Полилиния: фигура 4434">
                <a:extLst>
                  <a:ext uri="{FF2B5EF4-FFF2-40B4-BE49-F238E27FC236}">
                    <a16:creationId xmlns:a16="http://schemas.microsoft.com/office/drawing/2014/main" id="{EB8CB80F-2646-19AB-43BB-2679309AA2C7}"/>
                  </a:ext>
                </a:extLst>
              </p:cNvPr>
              <p:cNvSpPr/>
              <p:nvPr/>
            </p:nvSpPr>
            <p:spPr>
              <a:xfrm>
                <a:off x="8820032" y="5595026"/>
                <a:ext cx="2165" cy="1082"/>
              </a:xfrm>
              <a:custGeom>
                <a:avLst/>
                <a:gdLst>
                  <a:gd name="connsiteX0" fmla="*/ 2166 w 2165"/>
                  <a:gd name="connsiteY0" fmla="*/ 1083 h 1082"/>
                  <a:gd name="connsiteX1" fmla="*/ 0 w 2165"/>
                  <a:gd name="connsiteY1" fmla="*/ 1083 h 1082"/>
                  <a:gd name="connsiteX2" fmla="*/ 1083 w 2165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082">
                    <a:moveTo>
                      <a:pt x="2166" y="1083"/>
                    </a:moveTo>
                    <a:lnTo>
                      <a:pt x="0" y="1083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436" name="Рисунок 11">
              <a:extLst>
                <a:ext uri="{FF2B5EF4-FFF2-40B4-BE49-F238E27FC236}">
                  <a16:creationId xmlns:a16="http://schemas.microsoft.com/office/drawing/2014/main" id="{26B07CF1-5718-9F7B-53AB-B7A056CA8041}"/>
                </a:ext>
              </a:extLst>
            </p:cNvPr>
            <p:cNvGrpSpPr/>
            <p:nvPr/>
          </p:nvGrpSpPr>
          <p:grpSpPr>
            <a:xfrm>
              <a:off x="12340358" y="5662162"/>
              <a:ext cx="226617" cy="267462"/>
              <a:chOff x="12340358" y="5662162"/>
              <a:chExt cx="226617" cy="267462"/>
            </a:xfrm>
            <a:solidFill>
              <a:srgbClr val="000000"/>
            </a:solidFill>
          </p:grpSpPr>
          <p:sp>
            <p:nvSpPr>
              <p:cNvPr id="4437" name="Полилиния: фигура 4436">
                <a:extLst>
                  <a:ext uri="{FF2B5EF4-FFF2-40B4-BE49-F238E27FC236}">
                    <a16:creationId xmlns:a16="http://schemas.microsoft.com/office/drawing/2014/main" id="{7F2712A2-4996-378A-A569-1E3E92671BDD}"/>
                  </a:ext>
                </a:extLst>
              </p:cNvPr>
              <p:cNvSpPr/>
              <p:nvPr/>
            </p:nvSpPr>
            <p:spPr>
              <a:xfrm>
                <a:off x="12550429" y="5926978"/>
                <a:ext cx="2165" cy="962"/>
              </a:xfrm>
              <a:custGeom>
                <a:avLst/>
                <a:gdLst>
                  <a:gd name="connsiteX0" fmla="*/ 0 w 2165"/>
                  <a:gd name="connsiteY0" fmla="*/ 481 h 962"/>
                  <a:gd name="connsiteX1" fmla="*/ 2166 w 2165"/>
                  <a:gd name="connsiteY1" fmla="*/ 481 h 962"/>
                  <a:gd name="connsiteX2" fmla="*/ 0 w 2165"/>
                  <a:gd name="connsiteY2" fmla="*/ 481 h 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962">
                    <a:moveTo>
                      <a:pt x="0" y="481"/>
                    </a:moveTo>
                    <a:cubicBezTo>
                      <a:pt x="3249" y="481"/>
                      <a:pt x="-2165" y="-602"/>
                      <a:pt x="2166" y="481"/>
                    </a:cubicBezTo>
                    <a:cubicBezTo>
                      <a:pt x="2166" y="481"/>
                      <a:pt x="1083" y="1564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38" name="Полилиния: фигура 4437">
                <a:extLst>
                  <a:ext uri="{FF2B5EF4-FFF2-40B4-BE49-F238E27FC236}">
                    <a16:creationId xmlns:a16="http://schemas.microsoft.com/office/drawing/2014/main" id="{3981F900-A0A1-33ED-3BC0-F9FAF352CA12}"/>
                  </a:ext>
                </a:extLst>
              </p:cNvPr>
              <p:cNvSpPr/>
              <p:nvPr/>
            </p:nvSpPr>
            <p:spPr>
              <a:xfrm>
                <a:off x="12340358" y="5662162"/>
                <a:ext cx="226617" cy="267462"/>
              </a:xfrm>
              <a:custGeom>
                <a:avLst/>
                <a:gdLst>
                  <a:gd name="connsiteX0" fmla="*/ 214403 w 226617"/>
                  <a:gd name="connsiteY0" fmla="*/ 252303 h 267462"/>
                  <a:gd name="connsiteX1" fmla="*/ 212238 w 226617"/>
                  <a:gd name="connsiteY1" fmla="*/ 215486 h 267462"/>
                  <a:gd name="connsiteX2" fmla="*/ 213320 w 226617"/>
                  <a:gd name="connsiteY2" fmla="*/ 212238 h 267462"/>
                  <a:gd name="connsiteX3" fmla="*/ 214403 w 226617"/>
                  <a:gd name="connsiteY3" fmla="*/ 167841 h 267462"/>
                  <a:gd name="connsiteX4" fmla="*/ 214403 w 226617"/>
                  <a:gd name="connsiteY4" fmla="*/ 168924 h 267462"/>
                  <a:gd name="connsiteX5" fmla="*/ 213320 w 226617"/>
                  <a:gd name="connsiteY5" fmla="*/ 160261 h 267462"/>
                  <a:gd name="connsiteX6" fmla="*/ 214403 w 226617"/>
                  <a:gd name="connsiteY6" fmla="*/ 160261 h 267462"/>
                  <a:gd name="connsiteX7" fmla="*/ 213320 w 226617"/>
                  <a:gd name="connsiteY7" fmla="*/ 153764 h 267462"/>
                  <a:gd name="connsiteX8" fmla="*/ 214403 w 226617"/>
                  <a:gd name="connsiteY8" fmla="*/ 151598 h 267462"/>
                  <a:gd name="connsiteX9" fmla="*/ 213320 w 226617"/>
                  <a:gd name="connsiteY9" fmla="*/ 150515 h 267462"/>
                  <a:gd name="connsiteX10" fmla="*/ 212238 w 226617"/>
                  <a:gd name="connsiteY10" fmla="*/ 133190 h 267462"/>
                  <a:gd name="connsiteX11" fmla="*/ 213320 w 226617"/>
                  <a:gd name="connsiteY11" fmla="*/ 133190 h 267462"/>
                  <a:gd name="connsiteX12" fmla="*/ 211155 w 226617"/>
                  <a:gd name="connsiteY12" fmla="*/ 99622 h 267462"/>
                  <a:gd name="connsiteX13" fmla="*/ 212238 w 226617"/>
                  <a:gd name="connsiteY13" fmla="*/ 99622 h 267462"/>
                  <a:gd name="connsiteX14" fmla="*/ 211155 w 226617"/>
                  <a:gd name="connsiteY14" fmla="*/ 93125 h 267462"/>
                  <a:gd name="connsiteX15" fmla="*/ 211155 w 226617"/>
                  <a:gd name="connsiteY15" fmla="*/ 84462 h 267462"/>
                  <a:gd name="connsiteX16" fmla="*/ 211155 w 226617"/>
                  <a:gd name="connsiteY16" fmla="*/ 84462 h 267462"/>
                  <a:gd name="connsiteX17" fmla="*/ 210072 w 226617"/>
                  <a:gd name="connsiteY17" fmla="*/ 79048 h 267462"/>
                  <a:gd name="connsiteX18" fmla="*/ 211155 w 226617"/>
                  <a:gd name="connsiteY18" fmla="*/ 76882 h 267462"/>
                  <a:gd name="connsiteX19" fmla="*/ 211155 w 226617"/>
                  <a:gd name="connsiteY19" fmla="*/ 71468 h 267462"/>
                  <a:gd name="connsiteX20" fmla="*/ 211155 w 226617"/>
                  <a:gd name="connsiteY20" fmla="*/ 71468 h 267462"/>
                  <a:gd name="connsiteX21" fmla="*/ 211155 w 226617"/>
                  <a:gd name="connsiteY21" fmla="*/ 66054 h 267462"/>
                  <a:gd name="connsiteX22" fmla="*/ 211155 w 226617"/>
                  <a:gd name="connsiteY22" fmla="*/ 66054 h 267462"/>
                  <a:gd name="connsiteX23" fmla="*/ 210072 w 226617"/>
                  <a:gd name="connsiteY23" fmla="*/ 59556 h 267462"/>
                  <a:gd name="connsiteX24" fmla="*/ 212238 w 226617"/>
                  <a:gd name="connsiteY24" fmla="*/ 61722 h 267462"/>
                  <a:gd name="connsiteX25" fmla="*/ 211155 w 226617"/>
                  <a:gd name="connsiteY25" fmla="*/ 18408 h 267462"/>
                  <a:gd name="connsiteX26" fmla="*/ 212238 w 226617"/>
                  <a:gd name="connsiteY26" fmla="*/ 15160 h 267462"/>
                  <a:gd name="connsiteX27" fmla="*/ 212238 w 226617"/>
                  <a:gd name="connsiteY27" fmla="*/ 11911 h 267462"/>
                  <a:gd name="connsiteX28" fmla="*/ 207906 w 226617"/>
                  <a:gd name="connsiteY28" fmla="*/ 12994 h 267462"/>
                  <a:gd name="connsiteX29" fmla="*/ 206823 w 226617"/>
                  <a:gd name="connsiteY29" fmla="*/ 11911 h 267462"/>
                  <a:gd name="connsiteX30" fmla="*/ 201409 w 226617"/>
                  <a:gd name="connsiteY30" fmla="*/ 12994 h 267462"/>
                  <a:gd name="connsiteX31" fmla="*/ 202492 w 226617"/>
                  <a:gd name="connsiteY31" fmla="*/ 11911 h 267462"/>
                  <a:gd name="connsiteX32" fmla="*/ 193829 w 226617"/>
                  <a:gd name="connsiteY32" fmla="*/ 12994 h 267462"/>
                  <a:gd name="connsiteX33" fmla="*/ 194912 w 226617"/>
                  <a:gd name="connsiteY33" fmla="*/ 11911 h 267462"/>
                  <a:gd name="connsiteX34" fmla="*/ 186249 w 226617"/>
                  <a:gd name="connsiteY34" fmla="*/ 11911 h 267462"/>
                  <a:gd name="connsiteX35" fmla="*/ 187332 w 226617"/>
                  <a:gd name="connsiteY35" fmla="*/ 10828 h 267462"/>
                  <a:gd name="connsiteX36" fmla="*/ 181918 w 226617"/>
                  <a:gd name="connsiteY36" fmla="*/ 11911 h 267462"/>
                  <a:gd name="connsiteX37" fmla="*/ 183001 w 226617"/>
                  <a:gd name="connsiteY37" fmla="*/ 10828 h 267462"/>
                  <a:gd name="connsiteX38" fmla="*/ 170007 w 226617"/>
                  <a:gd name="connsiteY38" fmla="*/ 11911 h 267462"/>
                  <a:gd name="connsiteX39" fmla="*/ 170007 w 226617"/>
                  <a:gd name="connsiteY39" fmla="*/ 11911 h 267462"/>
                  <a:gd name="connsiteX40" fmla="*/ 158095 w 226617"/>
                  <a:gd name="connsiteY40" fmla="*/ 11911 h 267462"/>
                  <a:gd name="connsiteX41" fmla="*/ 154847 w 226617"/>
                  <a:gd name="connsiteY41" fmla="*/ 10828 h 267462"/>
                  <a:gd name="connsiteX42" fmla="*/ 150515 w 226617"/>
                  <a:gd name="connsiteY42" fmla="*/ 12994 h 267462"/>
                  <a:gd name="connsiteX43" fmla="*/ 138604 w 226617"/>
                  <a:gd name="connsiteY43" fmla="*/ 12994 h 267462"/>
                  <a:gd name="connsiteX44" fmla="*/ 139687 w 226617"/>
                  <a:gd name="connsiteY44" fmla="*/ 10828 h 267462"/>
                  <a:gd name="connsiteX45" fmla="*/ 137521 w 226617"/>
                  <a:gd name="connsiteY45" fmla="*/ 9746 h 267462"/>
                  <a:gd name="connsiteX46" fmla="*/ 138604 w 226617"/>
                  <a:gd name="connsiteY46" fmla="*/ 8663 h 267462"/>
                  <a:gd name="connsiteX47" fmla="*/ 131024 w 226617"/>
                  <a:gd name="connsiteY47" fmla="*/ 8663 h 267462"/>
                  <a:gd name="connsiteX48" fmla="*/ 121279 w 226617"/>
                  <a:gd name="connsiteY48" fmla="*/ 10828 h 267462"/>
                  <a:gd name="connsiteX49" fmla="*/ 121279 w 226617"/>
                  <a:gd name="connsiteY49" fmla="*/ 8663 h 267462"/>
                  <a:gd name="connsiteX50" fmla="*/ 114782 w 226617"/>
                  <a:gd name="connsiteY50" fmla="*/ 10828 h 267462"/>
                  <a:gd name="connsiteX51" fmla="*/ 112616 w 226617"/>
                  <a:gd name="connsiteY51" fmla="*/ 9746 h 267462"/>
                  <a:gd name="connsiteX52" fmla="*/ 111533 w 226617"/>
                  <a:gd name="connsiteY52" fmla="*/ 10828 h 267462"/>
                  <a:gd name="connsiteX53" fmla="*/ 105036 w 226617"/>
                  <a:gd name="connsiteY53" fmla="*/ 9746 h 267462"/>
                  <a:gd name="connsiteX54" fmla="*/ 106119 w 226617"/>
                  <a:gd name="connsiteY54" fmla="*/ 8663 h 267462"/>
                  <a:gd name="connsiteX55" fmla="*/ 100704 w 226617"/>
                  <a:gd name="connsiteY55" fmla="*/ 8663 h 267462"/>
                  <a:gd name="connsiteX56" fmla="*/ 100704 w 226617"/>
                  <a:gd name="connsiteY56" fmla="*/ 8663 h 267462"/>
                  <a:gd name="connsiteX57" fmla="*/ 97456 w 226617"/>
                  <a:gd name="connsiteY57" fmla="*/ 9746 h 267462"/>
                  <a:gd name="connsiteX58" fmla="*/ 98539 w 226617"/>
                  <a:gd name="connsiteY58" fmla="*/ 9746 h 267462"/>
                  <a:gd name="connsiteX59" fmla="*/ 90959 w 226617"/>
                  <a:gd name="connsiteY59" fmla="*/ 10828 h 267462"/>
                  <a:gd name="connsiteX60" fmla="*/ 92042 w 226617"/>
                  <a:gd name="connsiteY60" fmla="*/ 9746 h 267462"/>
                  <a:gd name="connsiteX61" fmla="*/ 80130 w 226617"/>
                  <a:gd name="connsiteY61" fmla="*/ 11911 h 267462"/>
                  <a:gd name="connsiteX62" fmla="*/ 82296 w 226617"/>
                  <a:gd name="connsiteY62" fmla="*/ 10828 h 267462"/>
                  <a:gd name="connsiteX63" fmla="*/ 67136 w 226617"/>
                  <a:gd name="connsiteY63" fmla="*/ 10828 h 267462"/>
                  <a:gd name="connsiteX64" fmla="*/ 67136 w 226617"/>
                  <a:gd name="connsiteY64" fmla="*/ 11911 h 267462"/>
                  <a:gd name="connsiteX65" fmla="*/ 62805 w 226617"/>
                  <a:gd name="connsiteY65" fmla="*/ 10828 h 267462"/>
                  <a:gd name="connsiteX66" fmla="*/ 59556 w 226617"/>
                  <a:gd name="connsiteY66" fmla="*/ 10828 h 267462"/>
                  <a:gd name="connsiteX67" fmla="*/ 60639 w 226617"/>
                  <a:gd name="connsiteY67" fmla="*/ 10828 h 267462"/>
                  <a:gd name="connsiteX68" fmla="*/ 43314 w 226617"/>
                  <a:gd name="connsiteY68" fmla="*/ 10828 h 267462"/>
                  <a:gd name="connsiteX69" fmla="*/ 38982 w 226617"/>
                  <a:gd name="connsiteY69" fmla="*/ 11911 h 267462"/>
                  <a:gd name="connsiteX70" fmla="*/ 38982 w 226617"/>
                  <a:gd name="connsiteY70" fmla="*/ 10828 h 267462"/>
                  <a:gd name="connsiteX71" fmla="*/ 34651 w 226617"/>
                  <a:gd name="connsiteY71" fmla="*/ 9746 h 267462"/>
                  <a:gd name="connsiteX72" fmla="*/ 41148 w 226617"/>
                  <a:gd name="connsiteY72" fmla="*/ 9746 h 267462"/>
                  <a:gd name="connsiteX73" fmla="*/ 36817 w 226617"/>
                  <a:gd name="connsiteY73" fmla="*/ 9746 h 267462"/>
                  <a:gd name="connsiteX74" fmla="*/ 29237 w 226617"/>
                  <a:gd name="connsiteY74" fmla="*/ 9746 h 267462"/>
                  <a:gd name="connsiteX75" fmla="*/ 29237 w 226617"/>
                  <a:gd name="connsiteY75" fmla="*/ 8663 h 267462"/>
                  <a:gd name="connsiteX76" fmla="*/ 24905 w 226617"/>
                  <a:gd name="connsiteY76" fmla="*/ 9746 h 267462"/>
                  <a:gd name="connsiteX77" fmla="*/ 22740 w 226617"/>
                  <a:gd name="connsiteY77" fmla="*/ 9746 h 267462"/>
                  <a:gd name="connsiteX78" fmla="*/ 20574 w 226617"/>
                  <a:gd name="connsiteY78" fmla="*/ 10828 h 267462"/>
                  <a:gd name="connsiteX79" fmla="*/ 16243 w 226617"/>
                  <a:gd name="connsiteY79" fmla="*/ 9746 h 267462"/>
                  <a:gd name="connsiteX80" fmla="*/ 16243 w 226617"/>
                  <a:gd name="connsiteY80" fmla="*/ 8663 h 267462"/>
                  <a:gd name="connsiteX81" fmla="*/ 12994 w 226617"/>
                  <a:gd name="connsiteY81" fmla="*/ 10828 h 267462"/>
                  <a:gd name="connsiteX82" fmla="*/ 12994 w 226617"/>
                  <a:gd name="connsiteY82" fmla="*/ 10828 h 267462"/>
                  <a:gd name="connsiteX83" fmla="*/ 10828 w 226617"/>
                  <a:gd name="connsiteY83" fmla="*/ 11911 h 267462"/>
                  <a:gd name="connsiteX84" fmla="*/ 9746 w 226617"/>
                  <a:gd name="connsiteY84" fmla="*/ 11911 h 267462"/>
                  <a:gd name="connsiteX85" fmla="*/ 8663 w 226617"/>
                  <a:gd name="connsiteY85" fmla="*/ 11911 h 267462"/>
                  <a:gd name="connsiteX86" fmla="*/ 6497 w 226617"/>
                  <a:gd name="connsiteY86" fmla="*/ 11911 h 267462"/>
                  <a:gd name="connsiteX87" fmla="*/ 5414 w 226617"/>
                  <a:gd name="connsiteY87" fmla="*/ 14077 h 267462"/>
                  <a:gd name="connsiteX88" fmla="*/ 6497 w 226617"/>
                  <a:gd name="connsiteY88" fmla="*/ 16243 h 267462"/>
                  <a:gd name="connsiteX89" fmla="*/ 6497 w 226617"/>
                  <a:gd name="connsiteY89" fmla="*/ 20574 h 267462"/>
                  <a:gd name="connsiteX90" fmla="*/ 5414 w 226617"/>
                  <a:gd name="connsiteY90" fmla="*/ 19491 h 267462"/>
                  <a:gd name="connsiteX91" fmla="*/ 5414 w 226617"/>
                  <a:gd name="connsiteY91" fmla="*/ 23823 h 267462"/>
                  <a:gd name="connsiteX92" fmla="*/ 4331 w 226617"/>
                  <a:gd name="connsiteY92" fmla="*/ 29237 h 267462"/>
                  <a:gd name="connsiteX93" fmla="*/ 6497 w 226617"/>
                  <a:gd name="connsiteY93" fmla="*/ 31403 h 267462"/>
                  <a:gd name="connsiteX94" fmla="*/ 6497 w 226617"/>
                  <a:gd name="connsiteY94" fmla="*/ 41148 h 267462"/>
                  <a:gd name="connsiteX95" fmla="*/ 5414 w 226617"/>
                  <a:gd name="connsiteY95" fmla="*/ 40065 h 267462"/>
                  <a:gd name="connsiteX96" fmla="*/ 5414 w 226617"/>
                  <a:gd name="connsiteY96" fmla="*/ 48728 h 267462"/>
                  <a:gd name="connsiteX97" fmla="*/ 6497 w 226617"/>
                  <a:gd name="connsiteY97" fmla="*/ 47645 h 267462"/>
                  <a:gd name="connsiteX98" fmla="*/ 5414 w 226617"/>
                  <a:gd name="connsiteY98" fmla="*/ 53059 h 267462"/>
                  <a:gd name="connsiteX99" fmla="*/ 6497 w 226617"/>
                  <a:gd name="connsiteY99" fmla="*/ 57391 h 267462"/>
                  <a:gd name="connsiteX100" fmla="*/ 4331 w 226617"/>
                  <a:gd name="connsiteY100" fmla="*/ 75799 h 267462"/>
                  <a:gd name="connsiteX101" fmla="*/ 5414 w 226617"/>
                  <a:gd name="connsiteY101" fmla="*/ 77965 h 267462"/>
                  <a:gd name="connsiteX102" fmla="*/ 5414 w 226617"/>
                  <a:gd name="connsiteY102" fmla="*/ 75799 h 267462"/>
                  <a:gd name="connsiteX103" fmla="*/ 6497 w 226617"/>
                  <a:gd name="connsiteY103" fmla="*/ 76882 h 267462"/>
                  <a:gd name="connsiteX104" fmla="*/ 5414 w 226617"/>
                  <a:gd name="connsiteY104" fmla="*/ 77965 h 267462"/>
                  <a:gd name="connsiteX105" fmla="*/ 7580 w 226617"/>
                  <a:gd name="connsiteY105" fmla="*/ 87710 h 267462"/>
                  <a:gd name="connsiteX106" fmla="*/ 6497 w 226617"/>
                  <a:gd name="connsiteY106" fmla="*/ 89876 h 267462"/>
                  <a:gd name="connsiteX107" fmla="*/ 7580 w 226617"/>
                  <a:gd name="connsiteY107" fmla="*/ 93125 h 267462"/>
                  <a:gd name="connsiteX108" fmla="*/ 5414 w 226617"/>
                  <a:gd name="connsiteY108" fmla="*/ 95290 h 267462"/>
                  <a:gd name="connsiteX109" fmla="*/ 6497 w 226617"/>
                  <a:gd name="connsiteY109" fmla="*/ 100705 h 267462"/>
                  <a:gd name="connsiteX110" fmla="*/ 5414 w 226617"/>
                  <a:gd name="connsiteY110" fmla="*/ 102870 h 267462"/>
                  <a:gd name="connsiteX111" fmla="*/ 6497 w 226617"/>
                  <a:gd name="connsiteY111" fmla="*/ 105036 h 267462"/>
                  <a:gd name="connsiteX112" fmla="*/ 6497 w 226617"/>
                  <a:gd name="connsiteY112" fmla="*/ 103953 h 267462"/>
                  <a:gd name="connsiteX113" fmla="*/ 6497 w 226617"/>
                  <a:gd name="connsiteY113" fmla="*/ 107202 h 267462"/>
                  <a:gd name="connsiteX114" fmla="*/ 7580 w 226617"/>
                  <a:gd name="connsiteY114" fmla="*/ 103953 h 267462"/>
                  <a:gd name="connsiteX115" fmla="*/ 8663 w 226617"/>
                  <a:gd name="connsiteY115" fmla="*/ 107202 h 267462"/>
                  <a:gd name="connsiteX116" fmla="*/ 7580 w 226617"/>
                  <a:gd name="connsiteY116" fmla="*/ 111533 h 267462"/>
                  <a:gd name="connsiteX117" fmla="*/ 8663 w 226617"/>
                  <a:gd name="connsiteY117" fmla="*/ 113699 h 267462"/>
                  <a:gd name="connsiteX118" fmla="*/ 7580 w 226617"/>
                  <a:gd name="connsiteY118" fmla="*/ 114782 h 267462"/>
                  <a:gd name="connsiteX119" fmla="*/ 7580 w 226617"/>
                  <a:gd name="connsiteY119" fmla="*/ 112616 h 267462"/>
                  <a:gd name="connsiteX120" fmla="*/ 6497 w 226617"/>
                  <a:gd name="connsiteY120" fmla="*/ 115864 h 267462"/>
                  <a:gd name="connsiteX121" fmla="*/ 7580 w 226617"/>
                  <a:gd name="connsiteY121" fmla="*/ 119113 h 267462"/>
                  <a:gd name="connsiteX122" fmla="*/ 6497 w 226617"/>
                  <a:gd name="connsiteY122" fmla="*/ 116947 h 267462"/>
                  <a:gd name="connsiteX123" fmla="*/ 6497 w 226617"/>
                  <a:gd name="connsiteY123" fmla="*/ 120196 h 267462"/>
                  <a:gd name="connsiteX124" fmla="*/ 7580 w 226617"/>
                  <a:gd name="connsiteY124" fmla="*/ 120196 h 267462"/>
                  <a:gd name="connsiteX125" fmla="*/ 7580 w 226617"/>
                  <a:gd name="connsiteY125" fmla="*/ 120196 h 267462"/>
                  <a:gd name="connsiteX126" fmla="*/ 8663 w 226617"/>
                  <a:gd name="connsiteY126" fmla="*/ 125610 h 267462"/>
                  <a:gd name="connsiteX127" fmla="*/ 7580 w 226617"/>
                  <a:gd name="connsiteY127" fmla="*/ 129941 h 267462"/>
                  <a:gd name="connsiteX128" fmla="*/ 7580 w 226617"/>
                  <a:gd name="connsiteY128" fmla="*/ 129941 h 267462"/>
                  <a:gd name="connsiteX129" fmla="*/ 7580 w 226617"/>
                  <a:gd name="connsiteY129" fmla="*/ 135356 h 267462"/>
                  <a:gd name="connsiteX130" fmla="*/ 7580 w 226617"/>
                  <a:gd name="connsiteY130" fmla="*/ 135356 h 267462"/>
                  <a:gd name="connsiteX131" fmla="*/ 8663 w 226617"/>
                  <a:gd name="connsiteY131" fmla="*/ 139687 h 267462"/>
                  <a:gd name="connsiteX132" fmla="*/ 6497 w 226617"/>
                  <a:gd name="connsiteY132" fmla="*/ 142935 h 267462"/>
                  <a:gd name="connsiteX133" fmla="*/ 8663 w 226617"/>
                  <a:gd name="connsiteY133" fmla="*/ 146184 h 267462"/>
                  <a:gd name="connsiteX134" fmla="*/ 8663 w 226617"/>
                  <a:gd name="connsiteY134" fmla="*/ 160261 h 267462"/>
                  <a:gd name="connsiteX135" fmla="*/ 9746 w 226617"/>
                  <a:gd name="connsiteY135" fmla="*/ 161344 h 267462"/>
                  <a:gd name="connsiteX136" fmla="*/ 8663 w 226617"/>
                  <a:gd name="connsiteY136" fmla="*/ 180835 h 267462"/>
                  <a:gd name="connsiteX137" fmla="*/ 7580 w 226617"/>
                  <a:gd name="connsiteY137" fmla="*/ 180835 h 267462"/>
                  <a:gd name="connsiteX138" fmla="*/ 7580 w 226617"/>
                  <a:gd name="connsiteY138" fmla="*/ 183001 h 267462"/>
                  <a:gd name="connsiteX139" fmla="*/ 8663 w 226617"/>
                  <a:gd name="connsiteY139" fmla="*/ 180835 h 267462"/>
                  <a:gd name="connsiteX140" fmla="*/ 8663 w 226617"/>
                  <a:gd name="connsiteY140" fmla="*/ 192746 h 267462"/>
                  <a:gd name="connsiteX141" fmla="*/ 9746 w 226617"/>
                  <a:gd name="connsiteY141" fmla="*/ 193829 h 267462"/>
                  <a:gd name="connsiteX142" fmla="*/ 8663 w 226617"/>
                  <a:gd name="connsiteY142" fmla="*/ 199243 h 267462"/>
                  <a:gd name="connsiteX143" fmla="*/ 9746 w 226617"/>
                  <a:gd name="connsiteY143" fmla="*/ 199243 h 267462"/>
                  <a:gd name="connsiteX144" fmla="*/ 8663 w 226617"/>
                  <a:gd name="connsiteY144" fmla="*/ 200326 h 267462"/>
                  <a:gd name="connsiteX145" fmla="*/ 9746 w 226617"/>
                  <a:gd name="connsiteY145" fmla="*/ 203575 h 267462"/>
                  <a:gd name="connsiteX146" fmla="*/ 8663 w 226617"/>
                  <a:gd name="connsiteY146" fmla="*/ 204658 h 267462"/>
                  <a:gd name="connsiteX147" fmla="*/ 9746 w 226617"/>
                  <a:gd name="connsiteY147" fmla="*/ 212238 h 267462"/>
                  <a:gd name="connsiteX148" fmla="*/ 8663 w 226617"/>
                  <a:gd name="connsiteY148" fmla="*/ 214403 h 267462"/>
                  <a:gd name="connsiteX149" fmla="*/ 9746 w 226617"/>
                  <a:gd name="connsiteY149" fmla="*/ 215486 h 267462"/>
                  <a:gd name="connsiteX150" fmla="*/ 7580 w 226617"/>
                  <a:gd name="connsiteY150" fmla="*/ 224149 h 267462"/>
                  <a:gd name="connsiteX151" fmla="*/ 9746 w 226617"/>
                  <a:gd name="connsiteY151" fmla="*/ 250137 h 267462"/>
                  <a:gd name="connsiteX152" fmla="*/ 8663 w 226617"/>
                  <a:gd name="connsiteY152" fmla="*/ 250137 h 267462"/>
                  <a:gd name="connsiteX153" fmla="*/ 9746 w 226617"/>
                  <a:gd name="connsiteY153" fmla="*/ 253386 h 267462"/>
                  <a:gd name="connsiteX154" fmla="*/ 7580 w 226617"/>
                  <a:gd name="connsiteY154" fmla="*/ 253386 h 267462"/>
                  <a:gd name="connsiteX155" fmla="*/ 8663 w 226617"/>
                  <a:gd name="connsiteY155" fmla="*/ 255551 h 267462"/>
                  <a:gd name="connsiteX156" fmla="*/ 8663 w 226617"/>
                  <a:gd name="connsiteY156" fmla="*/ 254468 h 267462"/>
                  <a:gd name="connsiteX157" fmla="*/ 8663 w 226617"/>
                  <a:gd name="connsiteY157" fmla="*/ 255551 h 267462"/>
                  <a:gd name="connsiteX158" fmla="*/ 9746 w 226617"/>
                  <a:gd name="connsiteY158" fmla="*/ 255551 h 267462"/>
                  <a:gd name="connsiteX159" fmla="*/ 8663 w 226617"/>
                  <a:gd name="connsiteY159" fmla="*/ 257717 h 267462"/>
                  <a:gd name="connsiteX160" fmla="*/ 9746 w 226617"/>
                  <a:gd name="connsiteY160" fmla="*/ 257717 h 267462"/>
                  <a:gd name="connsiteX161" fmla="*/ 6497 w 226617"/>
                  <a:gd name="connsiteY161" fmla="*/ 259883 h 267462"/>
                  <a:gd name="connsiteX162" fmla="*/ 5414 w 226617"/>
                  <a:gd name="connsiteY162" fmla="*/ 260966 h 267462"/>
                  <a:gd name="connsiteX163" fmla="*/ 5414 w 226617"/>
                  <a:gd name="connsiteY163" fmla="*/ 260966 h 267462"/>
                  <a:gd name="connsiteX164" fmla="*/ 6497 w 226617"/>
                  <a:gd name="connsiteY164" fmla="*/ 260966 h 267462"/>
                  <a:gd name="connsiteX165" fmla="*/ 4331 w 226617"/>
                  <a:gd name="connsiteY165" fmla="*/ 262048 h 267462"/>
                  <a:gd name="connsiteX166" fmla="*/ 4331 w 226617"/>
                  <a:gd name="connsiteY166" fmla="*/ 262048 h 267462"/>
                  <a:gd name="connsiteX167" fmla="*/ 5414 w 226617"/>
                  <a:gd name="connsiteY167" fmla="*/ 262048 h 267462"/>
                  <a:gd name="connsiteX168" fmla="*/ 8663 w 226617"/>
                  <a:gd name="connsiteY168" fmla="*/ 259883 h 267462"/>
                  <a:gd name="connsiteX169" fmla="*/ 10828 w 226617"/>
                  <a:gd name="connsiteY169" fmla="*/ 258800 h 267462"/>
                  <a:gd name="connsiteX170" fmla="*/ 11911 w 226617"/>
                  <a:gd name="connsiteY170" fmla="*/ 257717 h 267462"/>
                  <a:gd name="connsiteX171" fmla="*/ 14077 w 226617"/>
                  <a:gd name="connsiteY171" fmla="*/ 257717 h 267462"/>
                  <a:gd name="connsiteX172" fmla="*/ 12994 w 226617"/>
                  <a:gd name="connsiteY172" fmla="*/ 257717 h 267462"/>
                  <a:gd name="connsiteX173" fmla="*/ 11911 w 226617"/>
                  <a:gd name="connsiteY173" fmla="*/ 257717 h 267462"/>
                  <a:gd name="connsiteX174" fmla="*/ 11911 w 226617"/>
                  <a:gd name="connsiteY174" fmla="*/ 257717 h 267462"/>
                  <a:gd name="connsiteX175" fmla="*/ 14077 w 226617"/>
                  <a:gd name="connsiteY175" fmla="*/ 257717 h 267462"/>
                  <a:gd name="connsiteX176" fmla="*/ 17326 w 226617"/>
                  <a:gd name="connsiteY176" fmla="*/ 257717 h 267462"/>
                  <a:gd name="connsiteX177" fmla="*/ 18408 w 226617"/>
                  <a:gd name="connsiteY177" fmla="*/ 255551 h 267462"/>
                  <a:gd name="connsiteX178" fmla="*/ 20574 w 226617"/>
                  <a:gd name="connsiteY178" fmla="*/ 256634 h 267462"/>
                  <a:gd name="connsiteX179" fmla="*/ 21657 w 226617"/>
                  <a:gd name="connsiteY179" fmla="*/ 255551 h 267462"/>
                  <a:gd name="connsiteX180" fmla="*/ 27071 w 226617"/>
                  <a:gd name="connsiteY180" fmla="*/ 254468 h 267462"/>
                  <a:gd name="connsiteX181" fmla="*/ 27071 w 226617"/>
                  <a:gd name="connsiteY181" fmla="*/ 257717 h 267462"/>
                  <a:gd name="connsiteX182" fmla="*/ 29237 w 226617"/>
                  <a:gd name="connsiteY182" fmla="*/ 254468 h 267462"/>
                  <a:gd name="connsiteX183" fmla="*/ 29237 w 226617"/>
                  <a:gd name="connsiteY183" fmla="*/ 256634 h 267462"/>
                  <a:gd name="connsiteX184" fmla="*/ 34651 w 226617"/>
                  <a:gd name="connsiteY184" fmla="*/ 256634 h 267462"/>
                  <a:gd name="connsiteX185" fmla="*/ 35734 w 226617"/>
                  <a:gd name="connsiteY185" fmla="*/ 255551 h 267462"/>
                  <a:gd name="connsiteX186" fmla="*/ 37900 w 226617"/>
                  <a:gd name="connsiteY186" fmla="*/ 256634 h 267462"/>
                  <a:gd name="connsiteX187" fmla="*/ 43314 w 226617"/>
                  <a:gd name="connsiteY187" fmla="*/ 256634 h 267462"/>
                  <a:gd name="connsiteX188" fmla="*/ 46562 w 226617"/>
                  <a:gd name="connsiteY188" fmla="*/ 255551 h 267462"/>
                  <a:gd name="connsiteX189" fmla="*/ 42231 w 226617"/>
                  <a:gd name="connsiteY189" fmla="*/ 254468 h 267462"/>
                  <a:gd name="connsiteX190" fmla="*/ 47645 w 226617"/>
                  <a:gd name="connsiteY190" fmla="*/ 254468 h 267462"/>
                  <a:gd name="connsiteX191" fmla="*/ 47645 w 226617"/>
                  <a:gd name="connsiteY191" fmla="*/ 255551 h 267462"/>
                  <a:gd name="connsiteX192" fmla="*/ 50894 w 226617"/>
                  <a:gd name="connsiteY192" fmla="*/ 254468 h 267462"/>
                  <a:gd name="connsiteX193" fmla="*/ 50894 w 226617"/>
                  <a:gd name="connsiteY193" fmla="*/ 255551 h 267462"/>
                  <a:gd name="connsiteX194" fmla="*/ 51976 w 226617"/>
                  <a:gd name="connsiteY194" fmla="*/ 254468 h 267462"/>
                  <a:gd name="connsiteX195" fmla="*/ 56308 w 226617"/>
                  <a:gd name="connsiteY195" fmla="*/ 255551 h 267462"/>
                  <a:gd name="connsiteX196" fmla="*/ 54142 w 226617"/>
                  <a:gd name="connsiteY196" fmla="*/ 256634 h 267462"/>
                  <a:gd name="connsiteX197" fmla="*/ 57391 w 226617"/>
                  <a:gd name="connsiteY197" fmla="*/ 256634 h 267462"/>
                  <a:gd name="connsiteX198" fmla="*/ 59556 w 226617"/>
                  <a:gd name="connsiteY198" fmla="*/ 254468 h 267462"/>
                  <a:gd name="connsiteX199" fmla="*/ 62805 w 226617"/>
                  <a:gd name="connsiteY199" fmla="*/ 254468 h 267462"/>
                  <a:gd name="connsiteX200" fmla="*/ 60639 w 226617"/>
                  <a:gd name="connsiteY200" fmla="*/ 255551 h 267462"/>
                  <a:gd name="connsiteX201" fmla="*/ 64971 w 226617"/>
                  <a:gd name="connsiteY201" fmla="*/ 256634 h 267462"/>
                  <a:gd name="connsiteX202" fmla="*/ 66054 w 226617"/>
                  <a:gd name="connsiteY202" fmla="*/ 254468 h 267462"/>
                  <a:gd name="connsiteX203" fmla="*/ 68219 w 226617"/>
                  <a:gd name="connsiteY203" fmla="*/ 255551 h 267462"/>
                  <a:gd name="connsiteX204" fmla="*/ 70385 w 226617"/>
                  <a:gd name="connsiteY204" fmla="*/ 254468 h 267462"/>
                  <a:gd name="connsiteX205" fmla="*/ 76882 w 226617"/>
                  <a:gd name="connsiteY205" fmla="*/ 256634 h 267462"/>
                  <a:gd name="connsiteX206" fmla="*/ 74716 w 226617"/>
                  <a:gd name="connsiteY206" fmla="*/ 257717 h 267462"/>
                  <a:gd name="connsiteX207" fmla="*/ 76882 w 226617"/>
                  <a:gd name="connsiteY207" fmla="*/ 257717 h 267462"/>
                  <a:gd name="connsiteX208" fmla="*/ 76882 w 226617"/>
                  <a:gd name="connsiteY208" fmla="*/ 259883 h 267462"/>
                  <a:gd name="connsiteX209" fmla="*/ 80130 w 226617"/>
                  <a:gd name="connsiteY209" fmla="*/ 259883 h 267462"/>
                  <a:gd name="connsiteX210" fmla="*/ 83379 w 226617"/>
                  <a:gd name="connsiteY210" fmla="*/ 255551 h 267462"/>
                  <a:gd name="connsiteX211" fmla="*/ 90959 w 226617"/>
                  <a:gd name="connsiteY211" fmla="*/ 256634 h 267462"/>
                  <a:gd name="connsiteX212" fmla="*/ 89876 w 226617"/>
                  <a:gd name="connsiteY212" fmla="*/ 255551 h 267462"/>
                  <a:gd name="connsiteX213" fmla="*/ 95290 w 226617"/>
                  <a:gd name="connsiteY213" fmla="*/ 254468 h 267462"/>
                  <a:gd name="connsiteX214" fmla="*/ 94208 w 226617"/>
                  <a:gd name="connsiteY214" fmla="*/ 256634 h 267462"/>
                  <a:gd name="connsiteX215" fmla="*/ 92042 w 226617"/>
                  <a:gd name="connsiteY215" fmla="*/ 256634 h 267462"/>
                  <a:gd name="connsiteX216" fmla="*/ 95290 w 226617"/>
                  <a:gd name="connsiteY216" fmla="*/ 258800 h 267462"/>
                  <a:gd name="connsiteX217" fmla="*/ 99622 w 226617"/>
                  <a:gd name="connsiteY217" fmla="*/ 257717 h 267462"/>
                  <a:gd name="connsiteX218" fmla="*/ 97456 w 226617"/>
                  <a:gd name="connsiteY218" fmla="*/ 256634 h 267462"/>
                  <a:gd name="connsiteX219" fmla="*/ 102870 w 226617"/>
                  <a:gd name="connsiteY219" fmla="*/ 255551 h 267462"/>
                  <a:gd name="connsiteX220" fmla="*/ 99622 w 226617"/>
                  <a:gd name="connsiteY220" fmla="*/ 254468 h 267462"/>
                  <a:gd name="connsiteX221" fmla="*/ 101787 w 226617"/>
                  <a:gd name="connsiteY221" fmla="*/ 254468 h 267462"/>
                  <a:gd name="connsiteX222" fmla="*/ 101787 w 226617"/>
                  <a:gd name="connsiteY222" fmla="*/ 255551 h 267462"/>
                  <a:gd name="connsiteX223" fmla="*/ 107201 w 226617"/>
                  <a:gd name="connsiteY223" fmla="*/ 254468 h 267462"/>
                  <a:gd name="connsiteX224" fmla="*/ 109367 w 226617"/>
                  <a:gd name="connsiteY224" fmla="*/ 255551 h 267462"/>
                  <a:gd name="connsiteX225" fmla="*/ 103953 w 226617"/>
                  <a:gd name="connsiteY225" fmla="*/ 256634 h 267462"/>
                  <a:gd name="connsiteX226" fmla="*/ 110450 w 226617"/>
                  <a:gd name="connsiteY226" fmla="*/ 256634 h 267462"/>
                  <a:gd name="connsiteX227" fmla="*/ 108284 w 226617"/>
                  <a:gd name="connsiteY227" fmla="*/ 256634 h 267462"/>
                  <a:gd name="connsiteX228" fmla="*/ 113699 w 226617"/>
                  <a:gd name="connsiteY228" fmla="*/ 257717 h 267462"/>
                  <a:gd name="connsiteX229" fmla="*/ 114782 w 226617"/>
                  <a:gd name="connsiteY229" fmla="*/ 256634 h 267462"/>
                  <a:gd name="connsiteX230" fmla="*/ 123444 w 226617"/>
                  <a:gd name="connsiteY230" fmla="*/ 255551 h 267462"/>
                  <a:gd name="connsiteX231" fmla="*/ 125610 w 226617"/>
                  <a:gd name="connsiteY231" fmla="*/ 256634 h 267462"/>
                  <a:gd name="connsiteX232" fmla="*/ 115864 w 226617"/>
                  <a:gd name="connsiteY232" fmla="*/ 256634 h 267462"/>
                  <a:gd name="connsiteX233" fmla="*/ 111533 w 226617"/>
                  <a:gd name="connsiteY233" fmla="*/ 257717 h 267462"/>
                  <a:gd name="connsiteX234" fmla="*/ 115864 w 226617"/>
                  <a:gd name="connsiteY234" fmla="*/ 259883 h 267462"/>
                  <a:gd name="connsiteX235" fmla="*/ 118030 w 226617"/>
                  <a:gd name="connsiteY235" fmla="*/ 259883 h 267462"/>
                  <a:gd name="connsiteX236" fmla="*/ 116947 w 226617"/>
                  <a:gd name="connsiteY236" fmla="*/ 257717 h 267462"/>
                  <a:gd name="connsiteX237" fmla="*/ 126693 w 226617"/>
                  <a:gd name="connsiteY237" fmla="*/ 256634 h 267462"/>
                  <a:gd name="connsiteX238" fmla="*/ 125610 w 226617"/>
                  <a:gd name="connsiteY238" fmla="*/ 257717 h 267462"/>
                  <a:gd name="connsiteX239" fmla="*/ 139687 w 226617"/>
                  <a:gd name="connsiteY239" fmla="*/ 257717 h 267462"/>
                  <a:gd name="connsiteX240" fmla="*/ 142936 w 226617"/>
                  <a:gd name="connsiteY240" fmla="*/ 256634 h 267462"/>
                  <a:gd name="connsiteX241" fmla="*/ 139687 w 226617"/>
                  <a:gd name="connsiteY241" fmla="*/ 254468 h 267462"/>
                  <a:gd name="connsiteX242" fmla="*/ 140770 w 226617"/>
                  <a:gd name="connsiteY242" fmla="*/ 255551 h 267462"/>
                  <a:gd name="connsiteX243" fmla="*/ 145101 w 226617"/>
                  <a:gd name="connsiteY243" fmla="*/ 255551 h 267462"/>
                  <a:gd name="connsiteX244" fmla="*/ 144018 w 226617"/>
                  <a:gd name="connsiteY244" fmla="*/ 258800 h 267462"/>
                  <a:gd name="connsiteX245" fmla="*/ 147267 w 226617"/>
                  <a:gd name="connsiteY245" fmla="*/ 259883 h 267462"/>
                  <a:gd name="connsiteX246" fmla="*/ 157012 w 226617"/>
                  <a:gd name="connsiteY246" fmla="*/ 258800 h 267462"/>
                  <a:gd name="connsiteX247" fmla="*/ 171089 w 226617"/>
                  <a:gd name="connsiteY247" fmla="*/ 258800 h 267462"/>
                  <a:gd name="connsiteX248" fmla="*/ 174338 w 226617"/>
                  <a:gd name="connsiteY248" fmla="*/ 260966 h 267462"/>
                  <a:gd name="connsiteX249" fmla="*/ 176503 w 226617"/>
                  <a:gd name="connsiteY249" fmla="*/ 259883 h 267462"/>
                  <a:gd name="connsiteX250" fmla="*/ 176503 w 226617"/>
                  <a:gd name="connsiteY250" fmla="*/ 259883 h 267462"/>
                  <a:gd name="connsiteX251" fmla="*/ 184083 w 226617"/>
                  <a:gd name="connsiteY251" fmla="*/ 258800 h 267462"/>
                  <a:gd name="connsiteX252" fmla="*/ 183001 w 226617"/>
                  <a:gd name="connsiteY252" fmla="*/ 259883 h 267462"/>
                  <a:gd name="connsiteX253" fmla="*/ 185166 w 226617"/>
                  <a:gd name="connsiteY253" fmla="*/ 259883 h 267462"/>
                  <a:gd name="connsiteX254" fmla="*/ 185166 w 226617"/>
                  <a:gd name="connsiteY254" fmla="*/ 260966 h 267462"/>
                  <a:gd name="connsiteX255" fmla="*/ 192746 w 226617"/>
                  <a:gd name="connsiteY255" fmla="*/ 260966 h 267462"/>
                  <a:gd name="connsiteX256" fmla="*/ 191664 w 226617"/>
                  <a:gd name="connsiteY256" fmla="*/ 259883 h 267462"/>
                  <a:gd name="connsiteX257" fmla="*/ 202492 w 226617"/>
                  <a:gd name="connsiteY257" fmla="*/ 259883 h 267462"/>
                  <a:gd name="connsiteX258" fmla="*/ 202492 w 226617"/>
                  <a:gd name="connsiteY258" fmla="*/ 260966 h 267462"/>
                  <a:gd name="connsiteX259" fmla="*/ 204657 w 226617"/>
                  <a:gd name="connsiteY259" fmla="*/ 260966 h 267462"/>
                  <a:gd name="connsiteX260" fmla="*/ 207906 w 226617"/>
                  <a:gd name="connsiteY260" fmla="*/ 262048 h 267462"/>
                  <a:gd name="connsiteX261" fmla="*/ 201409 w 226617"/>
                  <a:gd name="connsiteY261" fmla="*/ 264214 h 267462"/>
                  <a:gd name="connsiteX262" fmla="*/ 202492 w 226617"/>
                  <a:gd name="connsiteY262" fmla="*/ 262048 h 267462"/>
                  <a:gd name="connsiteX263" fmla="*/ 197078 w 226617"/>
                  <a:gd name="connsiteY263" fmla="*/ 262048 h 267462"/>
                  <a:gd name="connsiteX264" fmla="*/ 199243 w 226617"/>
                  <a:gd name="connsiteY264" fmla="*/ 262048 h 267462"/>
                  <a:gd name="connsiteX265" fmla="*/ 195995 w 226617"/>
                  <a:gd name="connsiteY265" fmla="*/ 264214 h 267462"/>
                  <a:gd name="connsiteX266" fmla="*/ 198160 w 226617"/>
                  <a:gd name="connsiteY266" fmla="*/ 264214 h 267462"/>
                  <a:gd name="connsiteX267" fmla="*/ 192746 w 226617"/>
                  <a:gd name="connsiteY267" fmla="*/ 265297 h 267462"/>
                  <a:gd name="connsiteX268" fmla="*/ 192746 w 226617"/>
                  <a:gd name="connsiteY268" fmla="*/ 264214 h 267462"/>
                  <a:gd name="connsiteX269" fmla="*/ 187332 w 226617"/>
                  <a:gd name="connsiteY269" fmla="*/ 265297 h 267462"/>
                  <a:gd name="connsiteX270" fmla="*/ 177586 w 226617"/>
                  <a:gd name="connsiteY270" fmla="*/ 265297 h 267462"/>
                  <a:gd name="connsiteX271" fmla="*/ 183001 w 226617"/>
                  <a:gd name="connsiteY271" fmla="*/ 263131 h 267462"/>
                  <a:gd name="connsiteX272" fmla="*/ 178669 w 226617"/>
                  <a:gd name="connsiteY272" fmla="*/ 263131 h 267462"/>
                  <a:gd name="connsiteX273" fmla="*/ 174338 w 226617"/>
                  <a:gd name="connsiteY273" fmla="*/ 265297 h 267462"/>
                  <a:gd name="connsiteX274" fmla="*/ 174338 w 226617"/>
                  <a:gd name="connsiteY274" fmla="*/ 264214 h 267462"/>
                  <a:gd name="connsiteX275" fmla="*/ 167841 w 226617"/>
                  <a:gd name="connsiteY275" fmla="*/ 265297 h 267462"/>
                  <a:gd name="connsiteX276" fmla="*/ 151598 w 226617"/>
                  <a:gd name="connsiteY276" fmla="*/ 265297 h 267462"/>
                  <a:gd name="connsiteX277" fmla="*/ 151598 w 226617"/>
                  <a:gd name="connsiteY277" fmla="*/ 264214 h 267462"/>
                  <a:gd name="connsiteX278" fmla="*/ 139687 w 226617"/>
                  <a:gd name="connsiteY278" fmla="*/ 265297 h 267462"/>
                  <a:gd name="connsiteX279" fmla="*/ 124527 w 226617"/>
                  <a:gd name="connsiteY279" fmla="*/ 264214 h 267462"/>
                  <a:gd name="connsiteX280" fmla="*/ 95290 w 226617"/>
                  <a:gd name="connsiteY280" fmla="*/ 265297 h 267462"/>
                  <a:gd name="connsiteX281" fmla="*/ 97456 w 226617"/>
                  <a:gd name="connsiteY281" fmla="*/ 264214 h 267462"/>
                  <a:gd name="connsiteX282" fmla="*/ 94208 w 226617"/>
                  <a:gd name="connsiteY282" fmla="*/ 264214 h 267462"/>
                  <a:gd name="connsiteX283" fmla="*/ 89876 w 226617"/>
                  <a:gd name="connsiteY283" fmla="*/ 266380 h 267462"/>
                  <a:gd name="connsiteX284" fmla="*/ 74716 w 226617"/>
                  <a:gd name="connsiteY284" fmla="*/ 267463 h 267462"/>
                  <a:gd name="connsiteX285" fmla="*/ 74716 w 226617"/>
                  <a:gd name="connsiteY285" fmla="*/ 266380 h 267462"/>
                  <a:gd name="connsiteX286" fmla="*/ 60639 w 226617"/>
                  <a:gd name="connsiteY286" fmla="*/ 266380 h 267462"/>
                  <a:gd name="connsiteX287" fmla="*/ 57391 w 226617"/>
                  <a:gd name="connsiteY287" fmla="*/ 265297 h 267462"/>
                  <a:gd name="connsiteX288" fmla="*/ 48728 w 226617"/>
                  <a:gd name="connsiteY288" fmla="*/ 267463 h 267462"/>
                  <a:gd name="connsiteX289" fmla="*/ 37900 w 226617"/>
                  <a:gd name="connsiteY289" fmla="*/ 266380 h 267462"/>
                  <a:gd name="connsiteX290" fmla="*/ 22740 w 226617"/>
                  <a:gd name="connsiteY290" fmla="*/ 267463 h 267462"/>
                  <a:gd name="connsiteX291" fmla="*/ 15160 w 226617"/>
                  <a:gd name="connsiteY291" fmla="*/ 267463 h 267462"/>
                  <a:gd name="connsiteX292" fmla="*/ 3248 w 226617"/>
                  <a:gd name="connsiteY292" fmla="*/ 267463 h 267462"/>
                  <a:gd name="connsiteX293" fmla="*/ 3248 w 226617"/>
                  <a:gd name="connsiteY293" fmla="*/ 259883 h 267462"/>
                  <a:gd name="connsiteX294" fmla="*/ 4331 w 226617"/>
                  <a:gd name="connsiteY294" fmla="*/ 257717 h 267462"/>
                  <a:gd name="connsiteX295" fmla="*/ 3248 w 226617"/>
                  <a:gd name="connsiteY295" fmla="*/ 246889 h 267462"/>
                  <a:gd name="connsiteX296" fmla="*/ 3248 w 226617"/>
                  <a:gd name="connsiteY296" fmla="*/ 237143 h 267462"/>
                  <a:gd name="connsiteX297" fmla="*/ 3248 w 226617"/>
                  <a:gd name="connsiteY297" fmla="*/ 219817 h 267462"/>
                  <a:gd name="connsiteX298" fmla="*/ 4331 w 226617"/>
                  <a:gd name="connsiteY298" fmla="*/ 220900 h 267462"/>
                  <a:gd name="connsiteX299" fmla="*/ 3248 w 226617"/>
                  <a:gd name="connsiteY299" fmla="*/ 214403 h 267462"/>
                  <a:gd name="connsiteX300" fmla="*/ 3248 w 226617"/>
                  <a:gd name="connsiteY300" fmla="*/ 204658 h 267462"/>
                  <a:gd name="connsiteX301" fmla="*/ 2166 w 226617"/>
                  <a:gd name="connsiteY301" fmla="*/ 198161 h 267462"/>
                  <a:gd name="connsiteX302" fmla="*/ 2166 w 226617"/>
                  <a:gd name="connsiteY302" fmla="*/ 184084 h 267462"/>
                  <a:gd name="connsiteX303" fmla="*/ 2166 w 226617"/>
                  <a:gd name="connsiteY303" fmla="*/ 185166 h 267462"/>
                  <a:gd name="connsiteX304" fmla="*/ 3248 w 226617"/>
                  <a:gd name="connsiteY304" fmla="*/ 184084 h 267462"/>
                  <a:gd name="connsiteX305" fmla="*/ 2166 w 226617"/>
                  <a:gd name="connsiteY305" fmla="*/ 178669 h 267462"/>
                  <a:gd name="connsiteX306" fmla="*/ 2166 w 226617"/>
                  <a:gd name="connsiteY306" fmla="*/ 158095 h 267462"/>
                  <a:gd name="connsiteX307" fmla="*/ 1083 w 226617"/>
                  <a:gd name="connsiteY307" fmla="*/ 155930 h 267462"/>
                  <a:gd name="connsiteX308" fmla="*/ 1083 w 226617"/>
                  <a:gd name="connsiteY308" fmla="*/ 139687 h 267462"/>
                  <a:gd name="connsiteX309" fmla="*/ 2166 w 226617"/>
                  <a:gd name="connsiteY309" fmla="*/ 138604 h 267462"/>
                  <a:gd name="connsiteX310" fmla="*/ 1083 w 226617"/>
                  <a:gd name="connsiteY310" fmla="*/ 136438 h 267462"/>
                  <a:gd name="connsiteX311" fmla="*/ 2166 w 226617"/>
                  <a:gd name="connsiteY311" fmla="*/ 110450 h 267462"/>
                  <a:gd name="connsiteX312" fmla="*/ 1083 w 226617"/>
                  <a:gd name="connsiteY312" fmla="*/ 67136 h 267462"/>
                  <a:gd name="connsiteX313" fmla="*/ 1083 w 226617"/>
                  <a:gd name="connsiteY313" fmla="*/ 67136 h 267462"/>
                  <a:gd name="connsiteX314" fmla="*/ 0 w 226617"/>
                  <a:gd name="connsiteY314" fmla="*/ 51977 h 267462"/>
                  <a:gd name="connsiteX315" fmla="*/ 1083 w 226617"/>
                  <a:gd name="connsiteY315" fmla="*/ 48728 h 267462"/>
                  <a:gd name="connsiteX316" fmla="*/ 1083 w 226617"/>
                  <a:gd name="connsiteY316" fmla="*/ 32485 h 267462"/>
                  <a:gd name="connsiteX317" fmla="*/ 1083 w 226617"/>
                  <a:gd name="connsiteY317" fmla="*/ 33568 h 267462"/>
                  <a:gd name="connsiteX318" fmla="*/ 1083 w 226617"/>
                  <a:gd name="connsiteY318" fmla="*/ 17326 h 267462"/>
                  <a:gd name="connsiteX319" fmla="*/ 2166 w 226617"/>
                  <a:gd name="connsiteY319" fmla="*/ 19491 h 267462"/>
                  <a:gd name="connsiteX320" fmla="*/ 2166 w 226617"/>
                  <a:gd name="connsiteY320" fmla="*/ 16243 h 267462"/>
                  <a:gd name="connsiteX321" fmla="*/ 2166 w 226617"/>
                  <a:gd name="connsiteY321" fmla="*/ 14077 h 267462"/>
                  <a:gd name="connsiteX322" fmla="*/ 3248 w 226617"/>
                  <a:gd name="connsiteY322" fmla="*/ 11911 h 267462"/>
                  <a:gd name="connsiteX323" fmla="*/ 2166 w 226617"/>
                  <a:gd name="connsiteY323" fmla="*/ 11911 h 267462"/>
                  <a:gd name="connsiteX324" fmla="*/ 2166 w 226617"/>
                  <a:gd name="connsiteY324" fmla="*/ 1083 h 267462"/>
                  <a:gd name="connsiteX325" fmla="*/ 15160 w 226617"/>
                  <a:gd name="connsiteY325" fmla="*/ 1083 h 267462"/>
                  <a:gd name="connsiteX326" fmla="*/ 23823 w 226617"/>
                  <a:gd name="connsiteY326" fmla="*/ 1083 h 267462"/>
                  <a:gd name="connsiteX327" fmla="*/ 40065 w 226617"/>
                  <a:gd name="connsiteY327" fmla="*/ 0 h 267462"/>
                  <a:gd name="connsiteX328" fmla="*/ 47645 w 226617"/>
                  <a:gd name="connsiteY328" fmla="*/ 2166 h 267462"/>
                  <a:gd name="connsiteX329" fmla="*/ 47645 w 226617"/>
                  <a:gd name="connsiteY329" fmla="*/ 2166 h 267462"/>
                  <a:gd name="connsiteX330" fmla="*/ 54142 w 226617"/>
                  <a:gd name="connsiteY330" fmla="*/ 3249 h 267462"/>
                  <a:gd name="connsiteX331" fmla="*/ 55225 w 226617"/>
                  <a:gd name="connsiteY331" fmla="*/ 2166 h 267462"/>
                  <a:gd name="connsiteX332" fmla="*/ 66054 w 226617"/>
                  <a:gd name="connsiteY332" fmla="*/ 3249 h 267462"/>
                  <a:gd name="connsiteX333" fmla="*/ 66054 w 226617"/>
                  <a:gd name="connsiteY333" fmla="*/ 4331 h 267462"/>
                  <a:gd name="connsiteX334" fmla="*/ 82296 w 226617"/>
                  <a:gd name="connsiteY334" fmla="*/ 2166 h 267462"/>
                  <a:gd name="connsiteX335" fmla="*/ 167841 w 226617"/>
                  <a:gd name="connsiteY335" fmla="*/ 1083 h 267462"/>
                  <a:gd name="connsiteX336" fmla="*/ 192746 w 226617"/>
                  <a:gd name="connsiteY336" fmla="*/ 1083 h 267462"/>
                  <a:gd name="connsiteX337" fmla="*/ 225231 w 226617"/>
                  <a:gd name="connsiteY337" fmla="*/ 1083 h 267462"/>
                  <a:gd name="connsiteX338" fmla="*/ 225231 w 226617"/>
                  <a:gd name="connsiteY338" fmla="*/ 25988 h 267462"/>
                  <a:gd name="connsiteX339" fmla="*/ 225231 w 226617"/>
                  <a:gd name="connsiteY339" fmla="*/ 43314 h 267462"/>
                  <a:gd name="connsiteX340" fmla="*/ 224149 w 226617"/>
                  <a:gd name="connsiteY340" fmla="*/ 57391 h 267462"/>
                  <a:gd name="connsiteX341" fmla="*/ 224149 w 226617"/>
                  <a:gd name="connsiteY341" fmla="*/ 57391 h 267462"/>
                  <a:gd name="connsiteX342" fmla="*/ 225231 w 226617"/>
                  <a:gd name="connsiteY342" fmla="*/ 62805 h 267462"/>
                  <a:gd name="connsiteX343" fmla="*/ 225231 w 226617"/>
                  <a:gd name="connsiteY343" fmla="*/ 94207 h 267462"/>
                  <a:gd name="connsiteX344" fmla="*/ 224149 w 226617"/>
                  <a:gd name="connsiteY344" fmla="*/ 94207 h 267462"/>
                  <a:gd name="connsiteX345" fmla="*/ 225231 w 226617"/>
                  <a:gd name="connsiteY345" fmla="*/ 96373 h 267462"/>
                  <a:gd name="connsiteX346" fmla="*/ 225231 w 226617"/>
                  <a:gd name="connsiteY346" fmla="*/ 96373 h 267462"/>
                  <a:gd name="connsiteX347" fmla="*/ 226314 w 226617"/>
                  <a:gd name="connsiteY347" fmla="*/ 97456 h 267462"/>
                  <a:gd name="connsiteX348" fmla="*/ 225231 w 226617"/>
                  <a:gd name="connsiteY348" fmla="*/ 177587 h 267462"/>
                  <a:gd name="connsiteX349" fmla="*/ 225231 w 226617"/>
                  <a:gd name="connsiteY349" fmla="*/ 200326 h 267462"/>
                  <a:gd name="connsiteX350" fmla="*/ 223066 w 226617"/>
                  <a:gd name="connsiteY350" fmla="*/ 259883 h 267462"/>
                  <a:gd name="connsiteX351" fmla="*/ 214403 w 226617"/>
                  <a:gd name="connsiteY351" fmla="*/ 252303 h 267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</a:cxnLst>
                <a:rect l="l" t="t" r="r" b="b"/>
                <a:pathLst>
                  <a:path w="226617" h="267462">
                    <a:moveTo>
                      <a:pt x="214403" y="252303"/>
                    </a:moveTo>
                    <a:cubicBezTo>
                      <a:pt x="211155" y="241474"/>
                      <a:pt x="214403" y="227397"/>
                      <a:pt x="212238" y="215486"/>
                    </a:cubicBezTo>
                    <a:cubicBezTo>
                      <a:pt x="212238" y="214403"/>
                      <a:pt x="213320" y="215486"/>
                      <a:pt x="213320" y="212238"/>
                    </a:cubicBezTo>
                    <a:cubicBezTo>
                      <a:pt x="211155" y="200326"/>
                      <a:pt x="212238" y="181918"/>
                      <a:pt x="214403" y="167841"/>
                    </a:cubicBezTo>
                    <a:lnTo>
                      <a:pt x="214403" y="168924"/>
                    </a:lnTo>
                    <a:cubicBezTo>
                      <a:pt x="214403" y="166758"/>
                      <a:pt x="213320" y="162427"/>
                      <a:pt x="213320" y="160261"/>
                    </a:cubicBezTo>
                    <a:cubicBezTo>
                      <a:pt x="213320" y="160261"/>
                      <a:pt x="213320" y="161344"/>
                      <a:pt x="214403" y="160261"/>
                    </a:cubicBezTo>
                    <a:cubicBezTo>
                      <a:pt x="213320" y="159178"/>
                      <a:pt x="214403" y="154847"/>
                      <a:pt x="213320" y="153764"/>
                    </a:cubicBezTo>
                    <a:cubicBezTo>
                      <a:pt x="213320" y="152681"/>
                      <a:pt x="214403" y="152681"/>
                      <a:pt x="214403" y="151598"/>
                    </a:cubicBezTo>
                    <a:lnTo>
                      <a:pt x="213320" y="150515"/>
                    </a:lnTo>
                    <a:cubicBezTo>
                      <a:pt x="211155" y="146184"/>
                      <a:pt x="213320" y="139687"/>
                      <a:pt x="212238" y="133190"/>
                    </a:cubicBezTo>
                    <a:cubicBezTo>
                      <a:pt x="212238" y="133190"/>
                      <a:pt x="212238" y="134273"/>
                      <a:pt x="213320" y="133190"/>
                    </a:cubicBezTo>
                    <a:cubicBezTo>
                      <a:pt x="212238" y="123444"/>
                      <a:pt x="212238" y="110450"/>
                      <a:pt x="211155" y="99622"/>
                    </a:cubicBezTo>
                    <a:cubicBezTo>
                      <a:pt x="211155" y="99622"/>
                      <a:pt x="212238" y="100705"/>
                      <a:pt x="212238" y="99622"/>
                    </a:cubicBezTo>
                    <a:cubicBezTo>
                      <a:pt x="211155" y="99622"/>
                      <a:pt x="211155" y="95290"/>
                      <a:pt x="211155" y="93125"/>
                    </a:cubicBezTo>
                    <a:cubicBezTo>
                      <a:pt x="212238" y="92042"/>
                      <a:pt x="210072" y="87710"/>
                      <a:pt x="211155" y="84462"/>
                    </a:cubicBezTo>
                    <a:lnTo>
                      <a:pt x="211155" y="84462"/>
                    </a:lnTo>
                    <a:cubicBezTo>
                      <a:pt x="210072" y="82296"/>
                      <a:pt x="212238" y="80131"/>
                      <a:pt x="210072" y="79048"/>
                    </a:cubicBezTo>
                    <a:lnTo>
                      <a:pt x="211155" y="76882"/>
                    </a:lnTo>
                    <a:cubicBezTo>
                      <a:pt x="210072" y="75799"/>
                      <a:pt x="212238" y="73633"/>
                      <a:pt x="211155" y="71468"/>
                    </a:cubicBezTo>
                    <a:lnTo>
                      <a:pt x="211155" y="71468"/>
                    </a:lnTo>
                    <a:cubicBezTo>
                      <a:pt x="211155" y="69302"/>
                      <a:pt x="211155" y="68219"/>
                      <a:pt x="211155" y="66054"/>
                    </a:cubicBezTo>
                    <a:lnTo>
                      <a:pt x="211155" y="66054"/>
                    </a:lnTo>
                    <a:cubicBezTo>
                      <a:pt x="211155" y="61722"/>
                      <a:pt x="211155" y="59556"/>
                      <a:pt x="210072" y="59556"/>
                    </a:cubicBezTo>
                    <a:cubicBezTo>
                      <a:pt x="211155" y="58474"/>
                      <a:pt x="210072" y="63888"/>
                      <a:pt x="212238" y="61722"/>
                    </a:cubicBezTo>
                    <a:cubicBezTo>
                      <a:pt x="211155" y="47645"/>
                      <a:pt x="211155" y="32485"/>
                      <a:pt x="211155" y="18408"/>
                    </a:cubicBezTo>
                    <a:cubicBezTo>
                      <a:pt x="211155" y="17326"/>
                      <a:pt x="212238" y="15160"/>
                      <a:pt x="212238" y="15160"/>
                    </a:cubicBezTo>
                    <a:cubicBezTo>
                      <a:pt x="212238" y="14077"/>
                      <a:pt x="212238" y="12994"/>
                      <a:pt x="212238" y="11911"/>
                    </a:cubicBezTo>
                    <a:cubicBezTo>
                      <a:pt x="211155" y="11911"/>
                      <a:pt x="208989" y="11911"/>
                      <a:pt x="207906" y="12994"/>
                    </a:cubicBezTo>
                    <a:cubicBezTo>
                      <a:pt x="207906" y="12994"/>
                      <a:pt x="207906" y="11911"/>
                      <a:pt x="206823" y="11911"/>
                    </a:cubicBezTo>
                    <a:cubicBezTo>
                      <a:pt x="204657" y="11911"/>
                      <a:pt x="203575" y="12994"/>
                      <a:pt x="201409" y="12994"/>
                    </a:cubicBezTo>
                    <a:cubicBezTo>
                      <a:pt x="202492" y="12994"/>
                      <a:pt x="202492" y="11911"/>
                      <a:pt x="202492" y="11911"/>
                    </a:cubicBezTo>
                    <a:cubicBezTo>
                      <a:pt x="200326" y="12994"/>
                      <a:pt x="197078" y="12994"/>
                      <a:pt x="193829" y="12994"/>
                    </a:cubicBezTo>
                    <a:cubicBezTo>
                      <a:pt x="193829" y="12994"/>
                      <a:pt x="194912" y="12994"/>
                      <a:pt x="194912" y="11911"/>
                    </a:cubicBezTo>
                    <a:cubicBezTo>
                      <a:pt x="191664" y="12994"/>
                      <a:pt x="189498" y="11911"/>
                      <a:pt x="186249" y="11911"/>
                    </a:cubicBezTo>
                    <a:lnTo>
                      <a:pt x="187332" y="10828"/>
                    </a:lnTo>
                    <a:cubicBezTo>
                      <a:pt x="183001" y="9746"/>
                      <a:pt x="186249" y="11911"/>
                      <a:pt x="181918" y="11911"/>
                    </a:cubicBezTo>
                    <a:cubicBezTo>
                      <a:pt x="183001" y="11911"/>
                      <a:pt x="183001" y="11911"/>
                      <a:pt x="183001" y="10828"/>
                    </a:cubicBezTo>
                    <a:cubicBezTo>
                      <a:pt x="179752" y="11911"/>
                      <a:pt x="173255" y="11911"/>
                      <a:pt x="170007" y="11911"/>
                    </a:cubicBezTo>
                    <a:cubicBezTo>
                      <a:pt x="170007" y="11911"/>
                      <a:pt x="170007" y="11911"/>
                      <a:pt x="170007" y="11911"/>
                    </a:cubicBezTo>
                    <a:cubicBezTo>
                      <a:pt x="165675" y="11911"/>
                      <a:pt x="162427" y="11911"/>
                      <a:pt x="158095" y="11911"/>
                    </a:cubicBezTo>
                    <a:cubicBezTo>
                      <a:pt x="157012" y="11911"/>
                      <a:pt x="158095" y="9746"/>
                      <a:pt x="154847" y="10828"/>
                    </a:cubicBezTo>
                    <a:cubicBezTo>
                      <a:pt x="154847" y="11911"/>
                      <a:pt x="147267" y="11911"/>
                      <a:pt x="150515" y="12994"/>
                    </a:cubicBezTo>
                    <a:cubicBezTo>
                      <a:pt x="147267" y="12994"/>
                      <a:pt x="140770" y="11911"/>
                      <a:pt x="138604" y="12994"/>
                    </a:cubicBezTo>
                    <a:cubicBezTo>
                      <a:pt x="139687" y="12994"/>
                      <a:pt x="136438" y="10828"/>
                      <a:pt x="139687" y="10828"/>
                    </a:cubicBezTo>
                    <a:lnTo>
                      <a:pt x="137521" y="9746"/>
                    </a:lnTo>
                    <a:cubicBezTo>
                      <a:pt x="137521" y="8663"/>
                      <a:pt x="139687" y="9746"/>
                      <a:pt x="138604" y="8663"/>
                    </a:cubicBezTo>
                    <a:cubicBezTo>
                      <a:pt x="137521" y="8663"/>
                      <a:pt x="133190" y="9746"/>
                      <a:pt x="131024" y="8663"/>
                    </a:cubicBezTo>
                    <a:cubicBezTo>
                      <a:pt x="127775" y="9746"/>
                      <a:pt x="125610" y="10828"/>
                      <a:pt x="121279" y="10828"/>
                    </a:cubicBezTo>
                    <a:cubicBezTo>
                      <a:pt x="123444" y="9746"/>
                      <a:pt x="120196" y="9746"/>
                      <a:pt x="121279" y="8663"/>
                    </a:cubicBezTo>
                    <a:lnTo>
                      <a:pt x="114782" y="10828"/>
                    </a:lnTo>
                    <a:cubicBezTo>
                      <a:pt x="113699" y="10828"/>
                      <a:pt x="114782" y="9746"/>
                      <a:pt x="112616" y="9746"/>
                    </a:cubicBezTo>
                    <a:cubicBezTo>
                      <a:pt x="112616" y="9746"/>
                      <a:pt x="111533" y="10828"/>
                      <a:pt x="111533" y="10828"/>
                    </a:cubicBezTo>
                    <a:cubicBezTo>
                      <a:pt x="110450" y="10828"/>
                      <a:pt x="105036" y="10828"/>
                      <a:pt x="105036" y="9746"/>
                    </a:cubicBezTo>
                    <a:cubicBezTo>
                      <a:pt x="103953" y="8663"/>
                      <a:pt x="107201" y="9746"/>
                      <a:pt x="106119" y="8663"/>
                    </a:cubicBezTo>
                    <a:cubicBezTo>
                      <a:pt x="102870" y="8663"/>
                      <a:pt x="102870" y="8663"/>
                      <a:pt x="100704" y="8663"/>
                    </a:cubicBezTo>
                    <a:lnTo>
                      <a:pt x="100704" y="8663"/>
                    </a:lnTo>
                    <a:cubicBezTo>
                      <a:pt x="98539" y="8663"/>
                      <a:pt x="95290" y="9746"/>
                      <a:pt x="97456" y="9746"/>
                    </a:cubicBezTo>
                    <a:cubicBezTo>
                      <a:pt x="98539" y="9746"/>
                      <a:pt x="97456" y="8663"/>
                      <a:pt x="98539" y="9746"/>
                    </a:cubicBezTo>
                    <a:cubicBezTo>
                      <a:pt x="97456" y="10828"/>
                      <a:pt x="94208" y="10828"/>
                      <a:pt x="90959" y="10828"/>
                    </a:cubicBezTo>
                    <a:cubicBezTo>
                      <a:pt x="92042" y="10828"/>
                      <a:pt x="92042" y="9746"/>
                      <a:pt x="92042" y="9746"/>
                    </a:cubicBezTo>
                    <a:cubicBezTo>
                      <a:pt x="88793" y="10828"/>
                      <a:pt x="84462" y="10828"/>
                      <a:pt x="80130" y="11911"/>
                    </a:cubicBezTo>
                    <a:cubicBezTo>
                      <a:pt x="80130" y="12994"/>
                      <a:pt x="81213" y="10828"/>
                      <a:pt x="82296" y="10828"/>
                    </a:cubicBezTo>
                    <a:cubicBezTo>
                      <a:pt x="76882" y="9746"/>
                      <a:pt x="71468" y="11911"/>
                      <a:pt x="67136" y="10828"/>
                    </a:cubicBezTo>
                    <a:cubicBezTo>
                      <a:pt x="68219" y="10828"/>
                      <a:pt x="67136" y="11911"/>
                      <a:pt x="67136" y="11911"/>
                    </a:cubicBezTo>
                    <a:cubicBezTo>
                      <a:pt x="64971" y="11911"/>
                      <a:pt x="64971" y="10828"/>
                      <a:pt x="62805" y="10828"/>
                    </a:cubicBezTo>
                    <a:cubicBezTo>
                      <a:pt x="62805" y="9746"/>
                      <a:pt x="60639" y="10828"/>
                      <a:pt x="59556" y="10828"/>
                    </a:cubicBezTo>
                    <a:cubicBezTo>
                      <a:pt x="58474" y="10828"/>
                      <a:pt x="59556" y="10828"/>
                      <a:pt x="60639" y="10828"/>
                    </a:cubicBezTo>
                    <a:cubicBezTo>
                      <a:pt x="58474" y="10828"/>
                      <a:pt x="48728" y="11911"/>
                      <a:pt x="43314" y="10828"/>
                    </a:cubicBezTo>
                    <a:cubicBezTo>
                      <a:pt x="43314" y="10828"/>
                      <a:pt x="40065" y="11911"/>
                      <a:pt x="38982" y="11911"/>
                    </a:cubicBezTo>
                    <a:lnTo>
                      <a:pt x="38982" y="10828"/>
                    </a:lnTo>
                    <a:cubicBezTo>
                      <a:pt x="37900" y="10828"/>
                      <a:pt x="34651" y="10828"/>
                      <a:pt x="34651" y="9746"/>
                    </a:cubicBezTo>
                    <a:cubicBezTo>
                      <a:pt x="32485" y="10828"/>
                      <a:pt x="45480" y="8663"/>
                      <a:pt x="41148" y="9746"/>
                    </a:cubicBezTo>
                    <a:cubicBezTo>
                      <a:pt x="40065" y="8663"/>
                      <a:pt x="35734" y="10828"/>
                      <a:pt x="36817" y="9746"/>
                    </a:cubicBezTo>
                    <a:cubicBezTo>
                      <a:pt x="34651" y="9746"/>
                      <a:pt x="31402" y="10828"/>
                      <a:pt x="29237" y="9746"/>
                    </a:cubicBezTo>
                    <a:cubicBezTo>
                      <a:pt x="30320" y="9746"/>
                      <a:pt x="31402" y="8663"/>
                      <a:pt x="29237" y="8663"/>
                    </a:cubicBezTo>
                    <a:cubicBezTo>
                      <a:pt x="25988" y="8663"/>
                      <a:pt x="28154" y="8663"/>
                      <a:pt x="24905" y="9746"/>
                    </a:cubicBezTo>
                    <a:lnTo>
                      <a:pt x="22740" y="9746"/>
                    </a:lnTo>
                    <a:cubicBezTo>
                      <a:pt x="22740" y="10828"/>
                      <a:pt x="19491" y="9746"/>
                      <a:pt x="20574" y="10828"/>
                    </a:cubicBezTo>
                    <a:cubicBezTo>
                      <a:pt x="20574" y="9746"/>
                      <a:pt x="15160" y="10828"/>
                      <a:pt x="16243" y="9746"/>
                    </a:cubicBezTo>
                    <a:lnTo>
                      <a:pt x="16243" y="8663"/>
                    </a:lnTo>
                    <a:cubicBezTo>
                      <a:pt x="15160" y="8663"/>
                      <a:pt x="14077" y="9746"/>
                      <a:pt x="12994" y="10828"/>
                    </a:cubicBezTo>
                    <a:cubicBezTo>
                      <a:pt x="12994" y="10828"/>
                      <a:pt x="11911" y="10828"/>
                      <a:pt x="12994" y="10828"/>
                    </a:cubicBezTo>
                    <a:cubicBezTo>
                      <a:pt x="12994" y="11911"/>
                      <a:pt x="11911" y="11911"/>
                      <a:pt x="10828" y="11911"/>
                    </a:cubicBezTo>
                    <a:cubicBezTo>
                      <a:pt x="9746" y="11911"/>
                      <a:pt x="9746" y="11911"/>
                      <a:pt x="9746" y="11911"/>
                    </a:cubicBezTo>
                    <a:cubicBezTo>
                      <a:pt x="9746" y="11911"/>
                      <a:pt x="9746" y="11911"/>
                      <a:pt x="8663" y="11911"/>
                    </a:cubicBezTo>
                    <a:cubicBezTo>
                      <a:pt x="7580" y="11911"/>
                      <a:pt x="6497" y="11911"/>
                      <a:pt x="6497" y="11911"/>
                    </a:cubicBezTo>
                    <a:cubicBezTo>
                      <a:pt x="6497" y="12994"/>
                      <a:pt x="6497" y="12994"/>
                      <a:pt x="5414" y="14077"/>
                    </a:cubicBezTo>
                    <a:cubicBezTo>
                      <a:pt x="5414" y="15160"/>
                      <a:pt x="5414" y="15160"/>
                      <a:pt x="6497" y="16243"/>
                    </a:cubicBezTo>
                    <a:cubicBezTo>
                      <a:pt x="6497" y="17326"/>
                      <a:pt x="6497" y="18408"/>
                      <a:pt x="6497" y="20574"/>
                    </a:cubicBezTo>
                    <a:cubicBezTo>
                      <a:pt x="6497" y="19491"/>
                      <a:pt x="6497" y="19491"/>
                      <a:pt x="5414" y="19491"/>
                    </a:cubicBezTo>
                    <a:cubicBezTo>
                      <a:pt x="5414" y="21657"/>
                      <a:pt x="5414" y="21657"/>
                      <a:pt x="5414" y="23823"/>
                    </a:cubicBezTo>
                    <a:cubicBezTo>
                      <a:pt x="5414" y="23823"/>
                      <a:pt x="4331" y="27071"/>
                      <a:pt x="4331" y="29237"/>
                    </a:cubicBezTo>
                    <a:cubicBezTo>
                      <a:pt x="4331" y="31403"/>
                      <a:pt x="5414" y="31403"/>
                      <a:pt x="6497" y="31403"/>
                    </a:cubicBezTo>
                    <a:cubicBezTo>
                      <a:pt x="4331" y="33568"/>
                      <a:pt x="7580" y="37900"/>
                      <a:pt x="6497" y="41148"/>
                    </a:cubicBezTo>
                    <a:cubicBezTo>
                      <a:pt x="6497" y="40065"/>
                      <a:pt x="5414" y="37900"/>
                      <a:pt x="5414" y="40065"/>
                    </a:cubicBezTo>
                    <a:cubicBezTo>
                      <a:pt x="3248" y="42231"/>
                      <a:pt x="6497" y="44397"/>
                      <a:pt x="5414" y="48728"/>
                    </a:cubicBezTo>
                    <a:lnTo>
                      <a:pt x="6497" y="47645"/>
                    </a:lnTo>
                    <a:cubicBezTo>
                      <a:pt x="5414" y="49811"/>
                      <a:pt x="7580" y="53059"/>
                      <a:pt x="5414" y="53059"/>
                    </a:cubicBezTo>
                    <a:cubicBezTo>
                      <a:pt x="5414" y="54142"/>
                      <a:pt x="5414" y="57391"/>
                      <a:pt x="6497" y="57391"/>
                    </a:cubicBezTo>
                    <a:cubicBezTo>
                      <a:pt x="5414" y="63888"/>
                      <a:pt x="7580" y="71468"/>
                      <a:pt x="4331" y="75799"/>
                    </a:cubicBezTo>
                    <a:cubicBezTo>
                      <a:pt x="4331" y="76882"/>
                      <a:pt x="4331" y="79048"/>
                      <a:pt x="5414" y="77965"/>
                    </a:cubicBezTo>
                    <a:cubicBezTo>
                      <a:pt x="6497" y="76882"/>
                      <a:pt x="5414" y="75799"/>
                      <a:pt x="5414" y="75799"/>
                    </a:cubicBezTo>
                    <a:cubicBezTo>
                      <a:pt x="5414" y="76882"/>
                      <a:pt x="5414" y="76882"/>
                      <a:pt x="6497" y="76882"/>
                    </a:cubicBezTo>
                    <a:cubicBezTo>
                      <a:pt x="6497" y="79048"/>
                      <a:pt x="6497" y="80131"/>
                      <a:pt x="5414" y="77965"/>
                    </a:cubicBezTo>
                    <a:cubicBezTo>
                      <a:pt x="4331" y="82296"/>
                      <a:pt x="7580" y="82296"/>
                      <a:pt x="7580" y="87710"/>
                    </a:cubicBezTo>
                    <a:cubicBezTo>
                      <a:pt x="6497" y="87710"/>
                      <a:pt x="6497" y="87710"/>
                      <a:pt x="6497" y="89876"/>
                    </a:cubicBezTo>
                    <a:lnTo>
                      <a:pt x="7580" y="93125"/>
                    </a:lnTo>
                    <a:cubicBezTo>
                      <a:pt x="7580" y="96373"/>
                      <a:pt x="6497" y="95290"/>
                      <a:pt x="5414" y="95290"/>
                    </a:cubicBezTo>
                    <a:cubicBezTo>
                      <a:pt x="5414" y="97456"/>
                      <a:pt x="5414" y="99622"/>
                      <a:pt x="6497" y="100705"/>
                    </a:cubicBezTo>
                    <a:lnTo>
                      <a:pt x="5414" y="102870"/>
                    </a:lnTo>
                    <a:cubicBezTo>
                      <a:pt x="6497" y="101787"/>
                      <a:pt x="6497" y="103953"/>
                      <a:pt x="6497" y="105036"/>
                    </a:cubicBezTo>
                    <a:lnTo>
                      <a:pt x="6497" y="103953"/>
                    </a:lnTo>
                    <a:cubicBezTo>
                      <a:pt x="6497" y="103953"/>
                      <a:pt x="6497" y="106119"/>
                      <a:pt x="6497" y="107202"/>
                    </a:cubicBezTo>
                    <a:cubicBezTo>
                      <a:pt x="7580" y="107202"/>
                      <a:pt x="7580" y="105036"/>
                      <a:pt x="7580" y="103953"/>
                    </a:cubicBezTo>
                    <a:cubicBezTo>
                      <a:pt x="7580" y="105036"/>
                      <a:pt x="7580" y="106119"/>
                      <a:pt x="8663" y="107202"/>
                    </a:cubicBezTo>
                    <a:cubicBezTo>
                      <a:pt x="7580" y="107202"/>
                      <a:pt x="7580" y="110450"/>
                      <a:pt x="7580" y="111533"/>
                    </a:cubicBezTo>
                    <a:cubicBezTo>
                      <a:pt x="7580" y="113699"/>
                      <a:pt x="8663" y="113699"/>
                      <a:pt x="8663" y="113699"/>
                    </a:cubicBezTo>
                    <a:cubicBezTo>
                      <a:pt x="8663" y="113699"/>
                      <a:pt x="8663" y="116947"/>
                      <a:pt x="7580" y="114782"/>
                    </a:cubicBezTo>
                    <a:cubicBezTo>
                      <a:pt x="7580" y="113699"/>
                      <a:pt x="7580" y="113699"/>
                      <a:pt x="7580" y="112616"/>
                    </a:cubicBezTo>
                    <a:cubicBezTo>
                      <a:pt x="7580" y="113699"/>
                      <a:pt x="6497" y="113699"/>
                      <a:pt x="6497" y="115864"/>
                    </a:cubicBezTo>
                    <a:cubicBezTo>
                      <a:pt x="6497" y="118030"/>
                      <a:pt x="8663" y="115864"/>
                      <a:pt x="7580" y="119113"/>
                    </a:cubicBezTo>
                    <a:cubicBezTo>
                      <a:pt x="7580" y="118030"/>
                      <a:pt x="6497" y="118030"/>
                      <a:pt x="6497" y="116947"/>
                    </a:cubicBezTo>
                    <a:lnTo>
                      <a:pt x="6497" y="120196"/>
                    </a:lnTo>
                    <a:lnTo>
                      <a:pt x="7580" y="120196"/>
                    </a:lnTo>
                    <a:cubicBezTo>
                      <a:pt x="7580" y="120196"/>
                      <a:pt x="7580" y="120196"/>
                      <a:pt x="7580" y="120196"/>
                    </a:cubicBezTo>
                    <a:cubicBezTo>
                      <a:pt x="8663" y="121279"/>
                      <a:pt x="7580" y="124527"/>
                      <a:pt x="8663" y="125610"/>
                    </a:cubicBezTo>
                    <a:cubicBezTo>
                      <a:pt x="8663" y="126693"/>
                      <a:pt x="7580" y="128859"/>
                      <a:pt x="7580" y="129941"/>
                    </a:cubicBezTo>
                    <a:lnTo>
                      <a:pt x="7580" y="129941"/>
                    </a:lnTo>
                    <a:cubicBezTo>
                      <a:pt x="7580" y="132107"/>
                      <a:pt x="7580" y="134273"/>
                      <a:pt x="7580" y="135356"/>
                    </a:cubicBezTo>
                    <a:lnTo>
                      <a:pt x="7580" y="135356"/>
                    </a:lnTo>
                    <a:cubicBezTo>
                      <a:pt x="7580" y="136438"/>
                      <a:pt x="7580" y="138604"/>
                      <a:pt x="8663" y="139687"/>
                    </a:cubicBezTo>
                    <a:cubicBezTo>
                      <a:pt x="7580" y="141853"/>
                      <a:pt x="5414" y="140770"/>
                      <a:pt x="6497" y="142935"/>
                    </a:cubicBezTo>
                    <a:cubicBezTo>
                      <a:pt x="6497" y="145101"/>
                      <a:pt x="7580" y="147267"/>
                      <a:pt x="8663" y="146184"/>
                    </a:cubicBezTo>
                    <a:cubicBezTo>
                      <a:pt x="7580" y="150515"/>
                      <a:pt x="9746" y="155930"/>
                      <a:pt x="8663" y="160261"/>
                    </a:cubicBezTo>
                    <a:cubicBezTo>
                      <a:pt x="8663" y="161344"/>
                      <a:pt x="9746" y="160261"/>
                      <a:pt x="9746" y="161344"/>
                    </a:cubicBezTo>
                    <a:cubicBezTo>
                      <a:pt x="9746" y="167841"/>
                      <a:pt x="10828" y="175421"/>
                      <a:pt x="8663" y="180835"/>
                    </a:cubicBezTo>
                    <a:cubicBezTo>
                      <a:pt x="8663" y="178669"/>
                      <a:pt x="7580" y="180835"/>
                      <a:pt x="7580" y="180835"/>
                    </a:cubicBezTo>
                    <a:cubicBezTo>
                      <a:pt x="8663" y="181918"/>
                      <a:pt x="6497" y="183001"/>
                      <a:pt x="7580" y="183001"/>
                    </a:cubicBezTo>
                    <a:cubicBezTo>
                      <a:pt x="8663" y="183001"/>
                      <a:pt x="8663" y="183001"/>
                      <a:pt x="8663" y="180835"/>
                    </a:cubicBezTo>
                    <a:cubicBezTo>
                      <a:pt x="8663" y="185166"/>
                      <a:pt x="8663" y="190581"/>
                      <a:pt x="8663" y="192746"/>
                    </a:cubicBezTo>
                    <a:cubicBezTo>
                      <a:pt x="8663" y="191663"/>
                      <a:pt x="9746" y="192746"/>
                      <a:pt x="9746" y="193829"/>
                    </a:cubicBezTo>
                    <a:cubicBezTo>
                      <a:pt x="8663" y="193829"/>
                      <a:pt x="8663" y="195995"/>
                      <a:pt x="8663" y="199243"/>
                    </a:cubicBezTo>
                    <a:lnTo>
                      <a:pt x="9746" y="199243"/>
                    </a:lnTo>
                    <a:lnTo>
                      <a:pt x="8663" y="200326"/>
                    </a:lnTo>
                    <a:cubicBezTo>
                      <a:pt x="8663" y="201409"/>
                      <a:pt x="9746" y="201409"/>
                      <a:pt x="9746" y="203575"/>
                    </a:cubicBezTo>
                    <a:cubicBezTo>
                      <a:pt x="9746" y="203575"/>
                      <a:pt x="8663" y="203575"/>
                      <a:pt x="8663" y="204658"/>
                    </a:cubicBezTo>
                    <a:cubicBezTo>
                      <a:pt x="9746" y="206823"/>
                      <a:pt x="9746" y="210072"/>
                      <a:pt x="9746" y="212238"/>
                    </a:cubicBezTo>
                    <a:lnTo>
                      <a:pt x="8663" y="214403"/>
                    </a:lnTo>
                    <a:cubicBezTo>
                      <a:pt x="8663" y="215486"/>
                      <a:pt x="9746" y="217652"/>
                      <a:pt x="9746" y="215486"/>
                    </a:cubicBezTo>
                    <a:cubicBezTo>
                      <a:pt x="8663" y="219817"/>
                      <a:pt x="8663" y="221983"/>
                      <a:pt x="7580" y="224149"/>
                    </a:cubicBezTo>
                    <a:cubicBezTo>
                      <a:pt x="9746" y="231729"/>
                      <a:pt x="9746" y="242557"/>
                      <a:pt x="9746" y="250137"/>
                    </a:cubicBezTo>
                    <a:lnTo>
                      <a:pt x="8663" y="250137"/>
                    </a:lnTo>
                    <a:cubicBezTo>
                      <a:pt x="8663" y="252303"/>
                      <a:pt x="9746" y="251220"/>
                      <a:pt x="9746" y="253386"/>
                    </a:cubicBezTo>
                    <a:cubicBezTo>
                      <a:pt x="9746" y="252303"/>
                      <a:pt x="8663" y="255551"/>
                      <a:pt x="7580" y="253386"/>
                    </a:cubicBezTo>
                    <a:cubicBezTo>
                      <a:pt x="6497" y="255551"/>
                      <a:pt x="8663" y="255551"/>
                      <a:pt x="8663" y="255551"/>
                    </a:cubicBezTo>
                    <a:cubicBezTo>
                      <a:pt x="9746" y="255551"/>
                      <a:pt x="8663" y="255551"/>
                      <a:pt x="8663" y="254468"/>
                    </a:cubicBezTo>
                    <a:cubicBezTo>
                      <a:pt x="8663" y="254468"/>
                      <a:pt x="8663" y="255551"/>
                      <a:pt x="8663" y="255551"/>
                    </a:cubicBezTo>
                    <a:cubicBezTo>
                      <a:pt x="8663" y="255551"/>
                      <a:pt x="8663" y="255551"/>
                      <a:pt x="9746" y="255551"/>
                    </a:cubicBezTo>
                    <a:cubicBezTo>
                      <a:pt x="9746" y="255551"/>
                      <a:pt x="8663" y="256634"/>
                      <a:pt x="8663" y="257717"/>
                    </a:cubicBezTo>
                    <a:cubicBezTo>
                      <a:pt x="8663" y="257717"/>
                      <a:pt x="9746" y="257717"/>
                      <a:pt x="9746" y="257717"/>
                    </a:cubicBezTo>
                    <a:cubicBezTo>
                      <a:pt x="9746" y="258800"/>
                      <a:pt x="7580" y="258800"/>
                      <a:pt x="6497" y="259883"/>
                    </a:cubicBezTo>
                    <a:cubicBezTo>
                      <a:pt x="6497" y="259883"/>
                      <a:pt x="5414" y="259883"/>
                      <a:pt x="5414" y="260966"/>
                    </a:cubicBezTo>
                    <a:lnTo>
                      <a:pt x="5414" y="260966"/>
                    </a:lnTo>
                    <a:lnTo>
                      <a:pt x="6497" y="260966"/>
                    </a:lnTo>
                    <a:cubicBezTo>
                      <a:pt x="6497" y="262048"/>
                      <a:pt x="4331" y="262048"/>
                      <a:pt x="4331" y="262048"/>
                    </a:cubicBezTo>
                    <a:cubicBezTo>
                      <a:pt x="4331" y="262048"/>
                      <a:pt x="4331" y="262048"/>
                      <a:pt x="4331" y="262048"/>
                    </a:cubicBezTo>
                    <a:cubicBezTo>
                      <a:pt x="4331" y="262048"/>
                      <a:pt x="4331" y="262048"/>
                      <a:pt x="5414" y="262048"/>
                    </a:cubicBezTo>
                    <a:cubicBezTo>
                      <a:pt x="7580" y="260966"/>
                      <a:pt x="9746" y="259883"/>
                      <a:pt x="8663" y="259883"/>
                    </a:cubicBezTo>
                    <a:cubicBezTo>
                      <a:pt x="9746" y="259883"/>
                      <a:pt x="10828" y="258800"/>
                      <a:pt x="10828" y="258800"/>
                    </a:cubicBezTo>
                    <a:cubicBezTo>
                      <a:pt x="10828" y="258800"/>
                      <a:pt x="10828" y="257717"/>
                      <a:pt x="11911" y="257717"/>
                    </a:cubicBezTo>
                    <a:cubicBezTo>
                      <a:pt x="11911" y="257717"/>
                      <a:pt x="12994" y="257717"/>
                      <a:pt x="14077" y="257717"/>
                    </a:cubicBezTo>
                    <a:cubicBezTo>
                      <a:pt x="15160" y="257717"/>
                      <a:pt x="14077" y="257717"/>
                      <a:pt x="12994" y="257717"/>
                    </a:cubicBezTo>
                    <a:cubicBezTo>
                      <a:pt x="11911" y="257717"/>
                      <a:pt x="11911" y="257717"/>
                      <a:pt x="11911" y="257717"/>
                    </a:cubicBezTo>
                    <a:cubicBezTo>
                      <a:pt x="11911" y="257717"/>
                      <a:pt x="11911" y="257717"/>
                      <a:pt x="11911" y="257717"/>
                    </a:cubicBezTo>
                    <a:cubicBezTo>
                      <a:pt x="11911" y="257717"/>
                      <a:pt x="14077" y="257717"/>
                      <a:pt x="14077" y="257717"/>
                    </a:cubicBezTo>
                    <a:cubicBezTo>
                      <a:pt x="15160" y="257717"/>
                      <a:pt x="16243" y="257717"/>
                      <a:pt x="17326" y="257717"/>
                    </a:cubicBezTo>
                    <a:cubicBezTo>
                      <a:pt x="15160" y="257717"/>
                      <a:pt x="17326" y="256634"/>
                      <a:pt x="18408" y="255551"/>
                    </a:cubicBezTo>
                    <a:cubicBezTo>
                      <a:pt x="20574" y="255551"/>
                      <a:pt x="17326" y="256634"/>
                      <a:pt x="20574" y="256634"/>
                    </a:cubicBezTo>
                    <a:cubicBezTo>
                      <a:pt x="20574" y="255551"/>
                      <a:pt x="23823" y="255551"/>
                      <a:pt x="21657" y="255551"/>
                    </a:cubicBezTo>
                    <a:cubicBezTo>
                      <a:pt x="22740" y="254468"/>
                      <a:pt x="24905" y="255551"/>
                      <a:pt x="27071" y="254468"/>
                    </a:cubicBezTo>
                    <a:cubicBezTo>
                      <a:pt x="28154" y="255551"/>
                      <a:pt x="23823" y="256634"/>
                      <a:pt x="27071" y="257717"/>
                    </a:cubicBezTo>
                    <a:cubicBezTo>
                      <a:pt x="25988" y="256634"/>
                      <a:pt x="31402" y="256634"/>
                      <a:pt x="29237" y="254468"/>
                    </a:cubicBezTo>
                    <a:cubicBezTo>
                      <a:pt x="30320" y="254468"/>
                      <a:pt x="30320" y="255551"/>
                      <a:pt x="29237" y="256634"/>
                    </a:cubicBezTo>
                    <a:cubicBezTo>
                      <a:pt x="31402" y="257717"/>
                      <a:pt x="33568" y="254468"/>
                      <a:pt x="34651" y="256634"/>
                    </a:cubicBezTo>
                    <a:lnTo>
                      <a:pt x="35734" y="255551"/>
                    </a:lnTo>
                    <a:cubicBezTo>
                      <a:pt x="36817" y="255551"/>
                      <a:pt x="36817" y="256634"/>
                      <a:pt x="37900" y="256634"/>
                    </a:cubicBezTo>
                    <a:cubicBezTo>
                      <a:pt x="40065" y="256634"/>
                      <a:pt x="43314" y="255551"/>
                      <a:pt x="43314" y="256634"/>
                    </a:cubicBezTo>
                    <a:cubicBezTo>
                      <a:pt x="44397" y="256634"/>
                      <a:pt x="47645" y="256634"/>
                      <a:pt x="46562" y="255551"/>
                    </a:cubicBezTo>
                    <a:cubicBezTo>
                      <a:pt x="44397" y="254468"/>
                      <a:pt x="43314" y="256634"/>
                      <a:pt x="42231" y="254468"/>
                    </a:cubicBezTo>
                    <a:cubicBezTo>
                      <a:pt x="44397" y="255551"/>
                      <a:pt x="45480" y="254468"/>
                      <a:pt x="47645" y="254468"/>
                    </a:cubicBezTo>
                    <a:lnTo>
                      <a:pt x="47645" y="255551"/>
                    </a:lnTo>
                    <a:cubicBezTo>
                      <a:pt x="48728" y="255551"/>
                      <a:pt x="50894" y="255551"/>
                      <a:pt x="50894" y="254468"/>
                    </a:cubicBezTo>
                    <a:cubicBezTo>
                      <a:pt x="49811" y="254468"/>
                      <a:pt x="50894" y="255551"/>
                      <a:pt x="50894" y="255551"/>
                    </a:cubicBezTo>
                    <a:lnTo>
                      <a:pt x="51976" y="254468"/>
                    </a:lnTo>
                    <a:cubicBezTo>
                      <a:pt x="55225" y="254468"/>
                      <a:pt x="53059" y="255551"/>
                      <a:pt x="56308" y="255551"/>
                    </a:cubicBezTo>
                    <a:lnTo>
                      <a:pt x="54142" y="256634"/>
                    </a:lnTo>
                    <a:cubicBezTo>
                      <a:pt x="55225" y="256634"/>
                      <a:pt x="56308" y="257717"/>
                      <a:pt x="57391" y="256634"/>
                    </a:cubicBezTo>
                    <a:cubicBezTo>
                      <a:pt x="58474" y="255551"/>
                      <a:pt x="59556" y="254468"/>
                      <a:pt x="59556" y="254468"/>
                    </a:cubicBezTo>
                    <a:cubicBezTo>
                      <a:pt x="61722" y="254468"/>
                      <a:pt x="60639" y="255551"/>
                      <a:pt x="62805" y="254468"/>
                    </a:cubicBezTo>
                    <a:lnTo>
                      <a:pt x="60639" y="255551"/>
                    </a:lnTo>
                    <a:cubicBezTo>
                      <a:pt x="60639" y="255551"/>
                      <a:pt x="62805" y="256634"/>
                      <a:pt x="64971" y="256634"/>
                    </a:cubicBezTo>
                    <a:cubicBezTo>
                      <a:pt x="67136" y="256634"/>
                      <a:pt x="69302" y="255551"/>
                      <a:pt x="66054" y="254468"/>
                    </a:cubicBezTo>
                    <a:cubicBezTo>
                      <a:pt x="67136" y="254468"/>
                      <a:pt x="69302" y="254468"/>
                      <a:pt x="68219" y="255551"/>
                    </a:cubicBezTo>
                    <a:cubicBezTo>
                      <a:pt x="71468" y="255551"/>
                      <a:pt x="68219" y="254468"/>
                      <a:pt x="70385" y="254468"/>
                    </a:cubicBezTo>
                    <a:cubicBezTo>
                      <a:pt x="71468" y="254468"/>
                      <a:pt x="74716" y="255551"/>
                      <a:pt x="76882" y="256634"/>
                    </a:cubicBezTo>
                    <a:lnTo>
                      <a:pt x="74716" y="257717"/>
                    </a:lnTo>
                    <a:lnTo>
                      <a:pt x="76882" y="257717"/>
                    </a:lnTo>
                    <a:cubicBezTo>
                      <a:pt x="74716" y="258800"/>
                      <a:pt x="77965" y="258800"/>
                      <a:pt x="76882" y="259883"/>
                    </a:cubicBezTo>
                    <a:cubicBezTo>
                      <a:pt x="77965" y="259883"/>
                      <a:pt x="79047" y="259883"/>
                      <a:pt x="80130" y="259883"/>
                    </a:cubicBezTo>
                    <a:cubicBezTo>
                      <a:pt x="76882" y="257717"/>
                      <a:pt x="84462" y="257717"/>
                      <a:pt x="83379" y="255551"/>
                    </a:cubicBezTo>
                    <a:cubicBezTo>
                      <a:pt x="87710" y="255551"/>
                      <a:pt x="86628" y="259883"/>
                      <a:pt x="90959" y="256634"/>
                    </a:cubicBezTo>
                    <a:cubicBezTo>
                      <a:pt x="89876" y="256634"/>
                      <a:pt x="92042" y="254468"/>
                      <a:pt x="89876" y="255551"/>
                    </a:cubicBezTo>
                    <a:cubicBezTo>
                      <a:pt x="93125" y="255551"/>
                      <a:pt x="92042" y="253386"/>
                      <a:pt x="95290" y="254468"/>
                    </a:cubicBezTo>
                    <a:cubicBezTo>
                      <a:pt x="93125" y="255551"/>
                      <a:pt x="98539" y="256634"/>
                      <a:pt x="94208" y="256634"/>
                    </a:cubicBezTo>
                    <a:cubicBezTo>
                      <a:pt x="94208" y="256634"/>
                      <a:pt x="92042" y="256634"/>
                      <a:pt x="92042" y="256634"/>
                    </a:cubicBezTo>
                    <a:cubicBezTo>
                      <a:pt x="93125" y="257717"/>
                      <a:pt x="92042" y="258800"/>
                      <a:pt x="95290" y="258800"/>
                    </a:cubicBezTo>
                    <a:cubicBezTo>
                      <a:pt x="97456" y="258800"/>
                      <a:pt x="99622" y="258800"/>
                      <a:pt x="99622" y="257717"/>
                    </a:cubicBezTo>
                    <a:cubicBezTo>
                      <a:pt x="99622" y="256634"/>
                      <a:pt x="96373" y="257717"/>
                      <a:pt x="97456" y="256634"/>
                    </a:cubicBezTo>
                    <a:cubicBezTo>
                      <a:pt x="100704" y="256634"/>
                      <a:pt x="101787" y="257717"/>
                      <a:pt x="102870" y="255551"/>
                    </a:cubicBezTo>
                    <a:cubicBezTo>
                      <a:pt x="100704" y="255551"/>
                      <a:pt x="99622" y="254468"/>
                      <a:pt x="99622" y="254468"/>
                    </a:cubicBezTo>
                    <a:lnTo>
                      <a:pt x="101787" y="254468"/>
                    </a:lnTo>
                    <a:lnTo>
                      <a:pt x="101787" y="255551"/>
                    </a:lnTo>
                    <a:cubicBezTo>
                      <a:pt x="106119" y="255551"/>
                      <a:pt x="102870" y="254468"/>
                      <a:pt x="107201" y="254468"/>
                    </a:cubicBezTo>
                    <a:lnTo>
                      <a:pt x="109367" y="255551"/>
                    </a:lnTo>
                    <a:cubicBezTo>
                      <a:pt x="108284" y="256634"/>
                      <a:pt x="102870" y="255551"/>
                      <a:pt x="103953" y="256634"/>
                    </a:cubicBezTo>
                    <a:cubicBezTo>
                      <a:pt x="107201" y="256634"/>
                      <a:pt x="107201" y="255551"/>
                      <a:pt x="110450" y="256634"/>
                    </a:cubicBezTo>
                    <a:cubicBezTo>
                      <a:pt x="109367" y="256634"/>
                      <a:pt x="109367" y="256634"/>
                      <a:pt x="108284" y="256634"/>
                    </a:cubicBezTo>
                    <a:cubicBezTo>
                      <a:pt x="109367" y="256634"/>
                      <a:pt x="110450" y="258800"/>
                      <a:pt x="113699" y="257717"/>
                    </a:cubicBezTo>
                    <a:cubicBezTo>
                      <a:pt x="115864" y="257717"/>
                      <a:pt x="113699" y="256634"/>
                      <a:pt x="114782" y="256634"/>
                    </a:cubicBezTo>
                    <a:cubicBezTo>
                      <a:pt x="119113" y="256634"/>
                      <a:pt x="120196" y="255551"/>
                      <a:pt x="123444" y="255551"/>
                    </a:cubicBezTo>
                    <a:cubicBezTo>
                      <a:pt x="122361" y="256634"/>
                      <a:pt x="128858" y="255551"/>
                      <a:pt x="125610" y="256634"/>
                    </a:cubicBezTo>
                    <a:cubicBezTo>
                      <a:pt x="124527" y="255551"/>
                      <a:pt x="118030" y="255551"/>
                      <a:pt x="115864" y="256634"/>
                    </a:cubicBezTo>
                    <a:cubicBezTo>
                      <a:pt x="116947" y="257717"/>
                      <a:pt x="112616" y="256634"/>
                      <a:pt x="111533" y="257717"/>
                    </a:cubicBezTo>
                    <a:cubicBezTo>
                      <a:pt x="114782" y="257717"/>
                      <a:pt x="114782" y="258800"/>
                      <a:pt x="115864" y="259883"/>
                    </a:cubicBezTo>
                    <a:cubicBezTo>
                      <a:pt x="116947" y="259883"/>
                      <a:pt x="118030" y="259883"/>
                      <a:pt x="118030" y="259883"/>
                    </a:cubicBezTo>
                    <a:cubicBezTo>
                      <a:pt x="118030" y="258800"/>
                      <a:pt x="116947" y="258800"/>
                      <a:pt x="116947" y="257717"/>
                    </a:cubicBezTo>
                    <a:cubicBezTo>
                      <a:pt x="121279" y="257717"/>
                      <a:pt x="124527" y="257717"/>
                      <a:pt x="126693" y="256634"/>
                    </a:cubicBezTo>
                    <a:cubicBezTo>
                      <a:pt x="127775" y="256634"/>
                      <a:pt x="127775" y="257717"/>
                      <a:pt x="125610" y="257717"/>
                    </a:cubicBezTo>
                    <a:cubicBezTo>
                      <a:pt x="129941" y="257717"/>
                      <a:pt x="135356" y="257717"/>
                      <a:pt x="139687" y="257717"/>
                    </a:cubicBezTo>
                    <a:cubicBezTo>
                      <a:pt x="136438" y="256634"/>
                      <a:pt x="145101" y="257717"/>
                      <a:pt x="142936" y="256634"/>
                    </a:cubicBezTo>
                    <a:cubicBezTo>
                      <a:pt x="140770" y="256634"/>
                      <a:pt x="138604" y="255551"/>
                      <a:pt x="139687" y="254468"/>
                    </a:cubicBezTo>
                    <a:cubicBezTo>
                      <a:pt x="140770" y="254468"/>
                      <a:pt x="139687" y="255551"/>
                      <a:pt x="140770" y="255551"/>
                    </a:cubicBezTo>
                    <a:cubicBezTo>
                      <a:pt x="142936" y="254468"/>
                      <a:pt x="144018" y="256634"/>
                      <a:pt x="145101" y="255551"/>
                    </a:cubicBezTo>
                    <a:cubicBezTo>
                      <a:pt x="140770" y="255551"/>
                      <a:pt x="144018" y="257717"/>
                      <a:pt x="144018" y="258800"/>
                    </a:cubicBezTo>
                    <a:cubicBezTo>
                      <a:pt x="147267" y="257717"/>
                      <a:pt x="144018" y="259883"/>
                      <a:pt x="147267" y="259883"/>
                    </a:cubicBezTo>
                    <a:cubicBezTo>
                      <a:pt x="150515" y="258800"/>
                      <a:pt x="153764" y="258800"/>
                      <a:pt x="157012" y="258800"/>
                    </a:cubicBezTo>
                    <a:cubicBezTo>
                      <a:pt x="161344" y="259883"/>
                      <a:pt x="167841" y="258800"/>
                      <a:pt x="171089" y="258800"/>
                    </a:cubicBezTo>
                    <a:cubicBezTo>
                      <a:pt x="173255" y="259883"/>
                      <a:pt x="172172" y="260966"/>
                      <a:pt x="174338" y="260966"/>
                    </a:cubicBezTo>
                    <a:cubicBezTo>
                      <a:pt x="176503" y="260966"/>
                      <a:pt x="172172" y="259883"/>
                      <a:pt x="176503" y="259883"/>
                    </a:cubicBezTo>
                    <a:lnTo>
                      <a:pt x="176503" y="259883"/>
                    </a:lnTo>
                    <a:cubicBezTo>
                      <a:pt x="177586" y="259883"/>
                      <a:pt x="183001" y="260966"/>
                      <a:pt x="184083" y="258800"/>
                    </a:cubicBezTo>
                    <a:lnTo>
                      <a:pt x="183001" y="259883"/>
                    </a:lnTo>
                    <a:cubicBezTo>
                      <a:pt x="184083" y="259883"/>
                      <a:pt x="184083" y="259883"/>
                      <a:pt x="185166" y="259883"/>
                    </a:cubicBezTo>
                    <a:cubicBezTo>
                      <a:pt x="185166" y="259883"/>
                      <a:pt x="186249" y="260966"/>
                      <a:pt x="185166" y="260966"/>
                    </a:cubicBezTo>
                    <a:cubicBezTo>
                      <a:pt x="187332" y="262048"/>
                      <a:pt x="189498" y="260966"/>
                      <a:pt x="192746" y="260966"/>
                    </a:cubicBezTo>
                    <a:lnTo>
                      <a:pt x="191664" y="259883"/>
                    </a:lnTo>
                    <a:cubicBezTo>
                      <a:pt x="195995" y="258800"/>
                      <a:pt x="199243" y="259883"/>
                      <a:pt x="202492" y="259883"/>
                    </a:cubicBezTo>
                    <a:lnTo>
                      <a:pt x="202492" y="260966"/>
                    </a:lnTo>
                    <a:lnTo>
                      <a:pt x="204657" y="260966"/>
                    </a:lnTo>
                    <a:cubicBezTo>
                      <a:pt x="203575" y="262048"/>
                      <a:pt x="206823" y="262048"/>
                      <a:pt x="207906" y="262048"/>
                    </a:cubicBezTo>
                    <a:lnTo>
                      <a:pt x="201409" y="264214"/>
                    </a:lnTo>
                    <a:cubicBezTo>
                      <a:pt x="199243" y="264214"/>
                      <a:pt x="203575" y="263131"/>
                      <a:pt x="202492" y="262048"/>
                    </a:cubicBezTo>
                    <a:cubicBezTo>
                      <a:pt x="201409" y="260966"/>
                      <a:pt x="198160" y="262048"/>
                      <a:pt x="197078" y="262048"/>
                    </a:cubicBezTo>
                    <a:cubicBezTo>
                      <a:pt x="198160" y="262048"/>
                      <a:pt x="198160" y="262048"/>
                      <a:pt x="199243" y="262048"/>
                    </a:cubicBezTo>
                    <a:cubicBezTo>
                      <a:pt x="199243" y="263131"/>
                      <a:pt x="197078" y="263131"/>
                      <a:pt x="195995" y="264214"/>
                    </a:cubicBezTo>
                    <a:cubicBezTo>
                      <a:pt x="197078" y="264214"/>
                      <a:pt x="198160" y="264214"/>
                      <a:pt x="198160" y="264214"/>
                    </a:cubicBezTo>
                    <a:cubicBezTo>
                      <a:pt x="197078" y="265297"/>
                      <a:pt x="194912" y="265297"/>
                      <a:pt x="192746" y="265297"/>
                    </a:cubicBezTo>
                    <a:cubicBezTo>
                      <a:pt x="194912" y="265297"/>
                      <a:pt x="191664" y="264214"/>
                      <a:pt x="192746" y="264214"/>
                    </a:cubicBezTo>
                    <a:cubicBezTo>
                      <a:pt x="192746" y="265297"/>
                      <a:pt x="190581" y="265297"/>
                      <a:pt x="187332" y="265297"/>
                    </a:cubicBezTo>
                    <a:cubicBezTo>
                      <a:pt x="185166" y="264214"/>
                      <a:pt x="181918" y="266380"/>
                      <a:pt x="177586" y="265297"/>
                    </a:cubicBezTo>
                    <a:cubicBezTo>
                      <a:pt x="178669" y="264214"/>
                      <a:pt x="180835" y="263131"/>
                      <a:pt x="183001" y="263131"/>
                    </a:cubicBezTo>
                    <a:cubicBezTo>
                      <a:pt x="180835" y="263131"/>
                      <a:pt x="180835" y="263131"/>
                      <a:pt x="178669" y="263131"/>
                    </a:cubicBezTo>
                    <a:cubicBezTo>
                      <a:pt x="177586" y="264214"/>
                      <a:pt x="176503" y="265297"/>
                      <a:pt x="174338" y="265297"/>
                    </a:cubicBezTo>
                    <a:lnTo>
                      <a:pt x="174338" y="264214"/>
                    </a:lnTo>
                    <a:cubicBezTo>
                      <a:pt x="172172" y="264214"/>
                      <a:pt x="172172" y="265297"/>
                      <a:pt x="167841" y="265297"/>
                    </a:cubicBezTo>
                    <a:cubicBezTo>
                      <a:pt x="162427" y="265297"/>
                      <a:pt x="155929" y="265297"/>
                      <a:pt x="151598" y="265297"/>
                    </a:cubicBezTo>
                    <a:lnTo>
                      <a:pt x="151598" y="264214"/>
                    </a:lnTo>
                    <a:cubicBezTo>
                      <a:pt x="149432" y="266380"/>
                      <a:pt x="142936" y="265297"/>
                      <a:pt x="139687" y="265297"/>
                    </a:cubicBezTo>
                    <a:cubicBezTo>
                      <a:pt x="134273" y="264214"/>
                      <a:pt x="127775" y="266380"/>
                      <a:pt x="124527" y="264214"/>
                    </a:cubicBezTo>
                    <a:cubicBezTo>
                      <a:pt x="114782" y="265297"/>
                      <a:pt x="106119" y="265297"/>
                      <a:pt x="95290" y="265297"/>
                    </a:cubicBezTo>
                    <a:lnTo>
                      <a:pt x="97456" y="264214"/>
                    </a:lnTo>
                    <a:cubicBezTo>
                      <a:pt x="95290" y="265297"/>
                      <a:pt x="96373" y="263131"/>
                      <a:pt x="94208" y="264214"/>
                    </a:cubicBezTo>
                    <a:cubicBezTo>
                      <a:pt x="96373" y="265297"/>
                      <a:pt x="92042" y="265297"/>
                      <a:pt x="89876" y="266380"/>
                    </a:cubicBezTo>
                    <a:cubicBezTo>
                      <a:pt x="85545" y="265297"/>
                      <a:pt x="79047" y="266380"/>
                      <a:pt x="74716" y="267463"/>
                    </a:cubicBezTo>
                    <a:lnTo>
                      <a:pt x="74716" y="266380"/>
                    </a:lnTo>
                    <a:cubicBezTo>
                      <a:pt x="70385" y="267463"/>
                      <a:pt x="66054" y="266380"/>
                      <a:pt x="60639" y="266380"/>
                    </a:cubicBezTo>
                    <a:cubicBezTo>
                      <a:pt x="59556" y="266380"/>
                      <a:pt x="59556" y="265297"/>
                      <a:pt x="57391" y="265297"/>
                    </a:cubicBezTo>
                    <a:cubicBezTo>
                      <a:pt x="54142" y="266380"/>
                      <a:pt x="53059" y="266380"/>
                      <a:pt x="48728" y="267463"/>
                    </a:cubicBezTo>
                    <a:cubicBezTo>
                      <a:pt x="45480" y="267463"/>
                      <a:pt x="41148" y="267463"/>
                      <a:pt x="37900" y="266380"/>
                    </a:cubicBezTo>
                    <a:cubicBezTo>
                      <a:pt x="32485" y="267463"/>
                      <a:pt x="28154" y="267463"/>
                      <a:pt x="22740" y="267463"/>
                    </a:cubicBezTo>
                    <a:cubicBezTo>
                      <a:pt x="20574" y="267463"/>
                      <a:pt x="17326" y="267463"/>
                      <a:pt x="15160" y="267463"/>
                    </a:cubicBezTo>
                    <a:cubicBezTo>
                      <a:pt x="10828" y="267463"/>
                      <a:pt x="6497" y="267463"/>
                      <a:pt x="3248" y="267463"/>
                    </a:cubicBezTo>
                    <a:cubicBezTo>
                      <a:pt x="3248" y="265297"/>
                      <a:pt x="3248" y="263131"/>
                      <a:pt x="3248" y="259883"/>
                    </a:cubicBezTo>
                    <a:lnTo>
                      <a:pt x="4331" y="257717"/>
                    </a:lnTo>
                    <a:cubicBezTo>
                      <a:pt x="4331" y="252303"/>
                      <a:pt x="3248" y="250137"/>
                      <a:pt x="3248" y="246889"/>
                    </a:cubicBezTo>
                    <a:cubicBezTo>
                      <a:pt x="3248" y="243640"/>
                      <a:pt x="3248" y="240391"/>
                      <a:pt x="3248" y="237143"/>
                    </a:cubicBezTo>
                    <a:cubicBezTo>
                      <a:pt x="3248" y="230646"/>
                      <a:pt x="3248" y="225232"/>
                      <a:pt x="3248" y="219817"/>
                    </a:cubicBezTo>
                    <a:lnTo>
                      <a:pt x="4331" y="220900"/>
                    </a:lnTo>
                    <a:cubicBezTo>
                      <a:pt x="4331" y="217652"/>
                      <a:pt x="4331" y="214403"/>
                      <a:pt x="3248" y="214403"/>
                    </a:cubicBezTo>
                    <a:cubicBezTo>
                      <a:pt x="3248" y="211155"/>
                      <a:pt x="2166" y="206823"/>
                      <a:pt x="3248" y="204658"/>
                    </a:cubicBezTo>
                    <a:cubicBezTo>
                      <a:pt x="3248" y="201409"/>
                      <a:pt x="2166" y="200326"/>
                      <a:pt x="2166" y="198161"/>
                    </a:cubicBezTo>
                    <a:cubicBezTo>
                      <a:pt x="3248" y="191663"/>
                      <a:pt x="2166" y="189498"/>
                      <a:pt x="2166" y="184084"/>
                    </a:cubicBezTo>
                    <a:lnTo>
                      <a:pt x="2166" y="185166"/>
                    </a:lnTo>
                    <a:cubicBezTo>
                      <a:pt x="2166" y="186249"/>
                      <a:pt x="3248" y="186249"/>
                      <a:pt x="3248" y="184084"/>
                    </a:cubicBezTo>
                    <a:cubicBezTo>
                      <a:pt x="3248" y="181918"/>
                      <a:pt x="3248" y="175421"/>
                      <a:pt x="2166" y="178669"/>
                    </a:cubicBezTo>
                    <a:cubicBezTo>
                      <a:pt x="3248" y="172172"/>
                      <a:pt x="1083" y="163510"/>
                      <a:pt x="2166" y="158095"/>
                    </a:cubicBezTo>
                    <a:cubicBezTo>
                      <a:pt x="2166" y="158095"/>
                      <a:pt x="1083" y="157012"/>
                      <a:pt x="1083" y="155930"/>
                    </a:cubicBezTo>
                    <a:cubicBezTo>
                      <a:pt x="1083" y="150515"/>
                      <a:pt x="2166" y="145101"/>
                      <a:pt x="1083" y="139687"/>
                    </a:cubicBezTo>
                    <a:cubicBezTo>
                      <a:pt x="1083" y="138604"/>
                      <a:pt x="2166" y="140770"/>
                      <a:pt x="2166" y="138604"/>
                    </a:cubicBezTo>
                    <a:cubicBezTo>
                      <a:pt x="2166" y="137521"/>
                      <a:pt x="1083" y="138604"/>
                      <a:pt x="1083" y="136438"/>
                    </a:cubicBezTo>
                    <a:cubicBezTo>
                      <a:pt x="0" y="127776"/>
                      <a:pt x="2166" y="118030"/>
                      <a:pt x="2166" y="110450"/>
                    </a:cubicBezTo>
                    <a:cubicBezTo>
                      <a:pt x="1083" y="96373"/>
                      <a:pt x="2166" y="81213"/>
                      <a:pt x="1083" y="67136"/>
                    </a:cubicBezTo>
                    <a:lnTo>
                      <a:pt x="1083" y="67136"/>
                    </a:lnTo>
                    <a:cubicBezTo>
                      <a:pt x="0" y="62805"/>
                      <a:pt x="2166" y="56308"/>
                      <a:pt x="0" y="51977"/>
                    </a:cubicBezTo>
                    <a:cubicBezTo>
                      <a:pt x="0" y="50894"/>
                      <a:pt x="0" y="47645"/>
                      <a:pt x="1083" y="48728"/>
                    </a:cubicBezTo>
                    <a:cubicBezTo>
                      <a:pt x="0" y="45479"/>
                      <a:pt x="2166" y="37900"/>
                      <a:pt x="1083" y="32485"/>
                    </a:cubicBezTo>
                    <a:cubicBezTo>
                      <a:pt x="1083" y="32485"/>
                      <a:pt x="1083" y="33568"/>
                      <a:pt x="1083" y="33568"/>
                    </a:cubicBezTo>
                    <a:cubicBezTo>
                      <a:pt x="2166" y="28154"/>
                      <a:pt x="1083" y="23823"/>
                      <a:pt x="1083" y="17326"/>
                    </a:cubicBezTo>
                    <a:cubicBezTo>
                      <a:pt x="1083" y="18408"/>
                      <a:pt x="1083" y="18408"/>
                      <a:pt x="2166" y="19491"/>
                    </a:cubicBezTo>
                    <a:cubicBezTo>
                      <a:pt x="2166" y="18408"/>
                      <a:pt x="2166" y="17326"/>
                      <a:pt x="2166" y="16243"/>
                    </a:cubicBezTo>
                    <a:cubicBezTo>
                      <a:pt x="2166" y="15160"/>
                      <a:pt x="2166" y="15160"/>
                      <a:pt x="2166" y="14077"/>
                    </a:cubicBezTo>
                    <a:cubicBezTo>
                      <a:pt x="2166" y="12994"/>
                      <a:pt x="2166" y="12994"/>
                      <a:pt x="3248" y="11911"/>
                    </a:cubicBezTo>
                    <a:cubicBezTo>
                      <a:pt x="3248" y="9746"/>
                      <a:pt x="2166" y="9746"/>
                      <a:pt x="2166" y="11911"/>
                    </a:cubicBezTo>
                    <a:cubicBezTo>
                      <a:pt x="2166" y="8663"/>
                      <a:pt x="2166" y="4331"/>
                      <a:pt x="2166" y="1083"/>
                    </a:cubicBezTo>
                    <a:cubicBezTo>
                      <a:pt x="6497" y="1083"/>
                      <a:pt x="10828" y="1083"/>
                      <a:pt x="15160" y="1083"/>
                    </a:cubicBezTo>
                    <a:cubicBezTo>
                      <a:pt x="17326" y="1083"/>
                      <a:pt x="20574" y="1083"/>
                      <a:pt x="23823" y="1083"/>
                    </a:cubicBezTo>
                    <a:cubicBezTo>
                      <a:pt x="29237" y="1083"/>
                      <a:pt x="34651" y="1083"/>
                      <a:pt x="40065" y="0"/>
                    </a:cubicBezTo>
                    <a:cubicBezTo>
                      <a:pt x="49811" y="1083"/>
                      <a:pt x="41148" y="3249"/>
                      <a:pt x="47645" y="2166"/>
                    </a:cubicBezTo>
                    <a:cubicBezTo>
                      <a:pt x="48728" y="2166"/>
                      <a:pt x="47645" y="1083"/>
                      <a:pt x="47645" y="2166"/>
                    </a:cubicBezTo>
                    <a:cubicBezTo>
                      <a:pt x="50894" y="2166"/>
                      <a:pt x="51976" y="4331"/>
                      <a:pt x="54142" y="3249"/>
                    </a:cubicBezTo>
                    <a:cubicBezTo>
                      <a:pt x="53059" y="2166"/>
                      <a:pt x="55225" y="2166"/>
                      <a:pt x="55225" y="2166"/>
                    </a:cubicBezTo>
                    <a:cubicBezTo>
                      <a:pt x="60639" y="3249"/>
                      <a:pt x="61722" y="4331"/>
                      <a:pt x="66054" y="3249"/>
                    </a:cubicBezTo>
                    <a:lnTo>
                      <a:pt x="66054" y="4331"/>
                    </a:lnTo>
                    <a:cubicBezTo>
                      <a:pt x="71468" y="2166"/>
                      <a:pt x="77965" y="3249"/>
                      <a:pt x="82296" y="2166"/>
                    </a:cubicBezTo>
                    <a:cubicBezTo>
                      <a:pt x="111533" y="2166"/>
                      <a:pt x="139687" y="1083"/>
                      <a:pt x="167841" y="1083"/>
                    </a:cubicBezTo>
                    <a:cubicBezTo>
                      <a:pt x="176503" y="1083"/>
                      <a:pt x="184083" y="1083"/>
                      <a:pt x="192746" y="1083"/>
                    </a:cubicBezTo>
                    <a:cubicBezTo>
                      <a:pt x="203575" y="1083"/>
                      <a:pt x="214403" y="1083"/>
                      <a:pt x="225231" y="1083"/>
                    </a:cubicBezTo>
                    <a:cubicBezTo>
                      <a:pt x="225231" y="9746"/>
                      <a:pt x="225231" y="18408"/>
                      <a:pt x="225231" y="25988"/>
                    </a:cubicBezTo>
                    <a:cubicBezTo>
                      <a:pt x="225231" y="31403"/>
                      <a:pt x="225231" y="37900"/>
                      <a:pt x="225231" y="43314"/>
                    </a:cubicBezTo>
                    <a:cubicBezTo>
                      <a:pt x="224149" y="49811"/>
                      <a:pt x="224149" y="50894"/>
                      <a:pt x="224149" y="57391"/>
                    </a:cubicBezTo>
                    <a:cubicBezTo>
                      <a:pt x="224149" y="57391"/>
                      <a:pt x="224149" y="56308"/>
                      <a:pt x="224149" y="57391"/>
                    </a:cubicBezTo>
                    <a:cubicBezTo>
                      <a:pt x="225231" y="57391"/>
                      <a:pt x="224149" y="62805"/>
                      <a:pt x="225231" y="62805"/>
                    </a:cubicBezTo>
                    <a:cubicBezTo>
                      <a:pt x="225231" y="73633"/>
                      <a:pt x="225231" y="83379"/>
                      <a:pt x="225231" y="94207"/>
                    </a:cubicBezTo>
                    <a:cubicBezTo>
                      <a:pt x="225231" y="92042"/>
                      <a:pt x="224149" y="92042"/>
                      <a:pt x="224149" y="94207"/>
                    </a:cubicBezTo>
                    <a:lnTo>
                      <a:pt x="225231" y="96373"/>
                    </a:lnTo>
                    <a:lnTo>
                      <a:pt x="225231" y="96373"/>
                    </a:lnTo>
                    <a:cubicBezTo>
                      <a:pt x="225231" y="97456"/>
                      <a:pt x="226314" y="99622"/>
                      <a:pt x="226314" y="97456"/>
                    </a:cubicBezTo>
                    <a:cubicBezTo>
                      <a:pt x="227397" y="124527"/>
                      <a:pt x="225231" y="151598"/>
                      <a:pt x="225231" y="177587"/>
                    </a:cubicBezTo>
                    <a:cubicBezTo>
                      <a:pt x="225231" y="184084"/>
                      <a:pt x="225231" y="192746"/>
                      <a:pt x="225231" y="200326"/>
                    </a:cubicBezTo>
                    <a:cubicBezTo>
                      <a:pt x="223066" y="220900"/>
                      <a:pt x="221983" y="239309"/>
                      <a:pt x="223066" y="259883"/>
                    </a:cubicBezTo>
                    <a:cubicBezTo>
                      <a:pt x="217652" y="264214"/>
                      <a:pt x="214403" y="260966"/>
                      <a:pt x="214403" y="2523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39" name="Полилиния: фигура 4438">
                <a:extLst>
                  <a:ext uri="{FF2B5EF4-FFF2-40B4-BE49-F238E27FC236}">
                    <a16:creationId xmlns:a16="http://schemas.microsoft.com/office/drawing/2014/main" id="{A832E8A1-C1AE-4BA5-1039-FFD134B5B95B}"/>
                  </a:ext>
                </a:extLst>
              </p:cNvPr>
              <p:cNvSpPr/>
              <p:nvPr/>
            </p:nvSpPr>
            <p:spPr>
              <a:xfrm>
                <a:off x="12545171" y="5926376"/>
                <a:ext cx="2009" cy="2165"/>
              </a:xfrm>
              <a:custGeom>
                <a:avLst/>
                <a:gdLst>
                  <a:gd name="connsiteX0" fmla="*/ 2010 w 2009"/>
                  <a:gd name="connsiteY0" fmla="*/ 2166 h 2165"/>
                  <a:gd name="connsiteX1" fmla="*/ 927 w 2009"/>
                  <a:gd name="connsiteY1" fmla="*/ 0 h 2165"/>
                  <a:gd name="connsiteX2" fmla="*/ 2010 w 2009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9" h="2165">
                    <a:moveTo>
                      <a:pt x="2010" y="2166"/>
                    </a:moveTo>
                    <a:cubicBezTo>
                      <a:pt x="927" y="1083"/>
                      <a:pt x="-1239" y="1083"/>
                      <a:pt x="927" y="0"/>
                    </a:cubicBezTo>
                    <a:cubicBezTo>
                      <a:pt x="927" y="0"/>
                      <a:pt x="2010" y="1083"/>
                      <a:pt x="2010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40" name="Полилиния: фигура 4439">
                <a:extLst>
                  <a:ext uri="{FF2B5EF4-FFF2-40B4-BE49-F238E27FC236}">
                    <a16:creationId xmlns:a16="http://schemas.microsoft.com/office/drawing/2014/main" id="{9C646164-E377-FD0F-A772-8E79B9292150}"/>
                  </a:ext>
                </a:extLst>
              </p:cNvPr>
              <p:cNvSpPr/>
              <p:nvPr/>
            </p:nvSpPr>
            <p:spPr>
              <a:xfrm>
                <a:off x="12482210" y="5921233"/>
                <a:ext cx="1564" cy="812"/>
              </a:xfrm>
              <a:custGeom>
                <a:avLst/>
                <a:gdLst>
                  <a:gd name="connsiteX0" fmla="*/ 1083 w 1564"/>
                  <a:gd name="connsiteY0" fmla="*/ 812 h 812"/>
                  <a:gd name="connsiteX1" fmla="*/ 0 w 1564"/>
                  <a:gd name="connsiteY1" fmla="*/ 812 h 812"/>
                  <a:gd name="connsiteX2" fmla="*/ 1083 w 1564"/>
                  <a:gd name="connsiteY2" fmla="*/ 812 h 812"/>
                  <a:gd name="connsiteX3" fmla="*/ 1083 w 1564"/>
                  <a:gd name="connsiteY3" fmla="*/ 812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4" h="812">
                    <a:moveTo>
                      <a:pt x="1083" y="812"/>
                    </a:moveTo>
                    <a:cubicBezTo>
                      <a:pt x="1083" y="812"/>
                      <a:pt x="0" y="812"/>
                      <a:pt x="0" y="812"/>
                    </a:cubicBezTo>
                    <a:cubicBezTo>
                      <a:pt x="1083" y="-271"/>
                      <a:pt x="2165" y="-271"/>
                      <a:pt x="1083" y="812"/>
                    </a:cubicBezTo>
                    <a:cubicBezTo>
                      <a:pt x="1083" y="-271"/>
                      <a:pt x="2165" y="-271"/>
                      <a:pt x="1083" y="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41" name="Полилиния: фигура 4440">
                <a:extLst>
                  <a:ext uri="{FF2B5EF4-FFF2-40B4-BE49-F238E27FC236}">
                    <a16:creationId xmlns:a16="http://schemas.microsoft.com/office/drawing/2014/main" id="{69B1C841-1508-E5B9-E0E5-C77F041DCDD1}"/>
                  </a:ext>
                </a:extLst>
              </p:cNvPr>
              <p:cNvSpPr/>
              <p:nvPr/>
            </p:nvSpPr>
            <p:spPr>
              <a:xfrm>
                <a:off x="12467050" y="5919879"/>
                <a:ext cx="5414" cy="1082"/>
              </a:xfrm>
              <a:custGeom>
                <a:avLst/>
                <a:gdLst>
                  <a:gd name="connsiteX0" fmla="*/ 0 w 5414"/>
                  <a:gd name="connsiteY0" fmla="*/ 1083 h 1082"/>
                  <a:gd name="connsiteX1" fmla="*/ 5414 w 5414"/>
                  <a:gd name="connsiteY1" fmla="*/ 0 h 1082"/>
                  <a:gd name="connsiteX2" fmla="*/ 0 w 5414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14" h="1082">
                    <a:moveTo>
                      <a:pt x="0" y="1083"/>
                    </a:moveTo>
                    <a:cubicBezTo>
                      <a:pt x="0" y="0"/>
                      <a:pt x="3248" y="0"/>
                      <a:pt x="5414" y="0"/>
                    </a:cubicBez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42" name="Полилиния: фигура 4441">
                <a:extLst>
                  <a:ext uri="{FF2B5EF4-FFF2-40B4-BE49-F238E27FC236}">
                    <a16:creationId xmlns:a16="http://schemas.microsoft.com/office/drawing/2014/main" id="{E46387D1-A1E7-3988-8F4B-CBCCF6204336}"/>
                  </a:ext>
                </a:extLst>
              </p:cNvPr>
              <p:cNvSpPr/>
              <p:nvPr/>
            </p:nvSpPr>
            <p:spPr>
              <a:xfrm>
                <a:off x="12451078" y="5918796"/>
                <a:ext cx="1624" cy="10828"/>
              </a:xfrm>
              <a:custGeom>
                <a:avLst/>
                <a:gdLst>
                  <a:gd name="connsiteX0" fmla="*/ 812 w 1624"/>
                  <a:gd name="connsiteY0" fmla="*/ 0 h 10828"/>
                  <a:gd name="connsiteX1" fmla="*/ 812 w 1624"/>
                  <a:gd name="connsiteY1" fmla="*/ 0 h 10828"/>
                  <a:gd name="connsiteX2" fmla="*/ 812 w 1624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4" h="10828">
                    <a:moveTo>
                      <a:pt x="812" y="0"/>
                    </a:moveTo>
                    <a:cubicBezTo>
                      <a:pt x="-271" y="0"/>
                      <a:pt x="-271" y="0"/>
                      <a:pt x="812" y="0"/>
                    </a:cubicBezTo>
                    <a:cubicBezTo>
                      <a:pt x="1895" y="0"/>
                      <a:pt x="1895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43" name="Полилиния: фигура 4442">
                <a:extLst>
                  <a:ext uri="{FF2B5EF4-FFF2-40B4-BE49-F238E27FC236}">
                    <a16:creationId xmlns:a16="http://schemas.microsoft.com/office/drawing/2014/main" id="{74015C20-5E90-6757-8FC8-8606DEEEACDE}"/>
                  </a:ext>
                </a:extLst>
              </p:cNvPr>
              <p:cNvSpPr/>
              <p:nvPr/>
            </p:nvSpPr>
            <p:spPr>
              <a:xfrm>
                <a:off x="12448642" y="5918796"/>
                <a:ext cx="2386" cy="1082"/>
              </a:xfrm>
              <a:custGeom>
                <a:avLst/>
                <a:gdLst>
                  <a:gd name="connsiteX0" fmla="*/ 2166 w 2386"/>
                  <a:gd name="connsiteY0" fmla="*/ 1083 h 1082"/>
                  <a:gd name="connsiteX1" fmla="*/ 0 w 2386"/>
                  <a:gd name="connsiteY1" fmla="*/ 0 h 1082"/>
                  <a:gd name="connsiteX2" fmla="*/ 2166 w 2386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86" h="1082">
                    <a:moveTo>
                      <a:pt x="2166" y="1083"/>
                    </a:moveTo>
                    <a:cubicBezTo>
                      <a:pt x="1083" y="1083"/>
                      <a:pt x="0" y="1083"/>
                      <a:pt x="0" y="0"/>
                    </a:cubicBezTo>
                    <a:cubicBezTo>
                      <a:pt x="0" y="1083"/>
                      <a:pt x="3248" y="1083"/>
                      <a:pt x="2166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44" name="Полилиния: фигура 4443">
                <a:extLst>
                  <a:ext uri="{FF2B5EF4-FFF2-40B4-BE49-F238E27FC236}">
                    <a16:creationId xmlns:a16="http://schemas.microsoft.com/office/drawing/2014/main" id="{A0EDEFCB-E45E-3766-C394-C8218E1968A9}"/>
                  </a:ext>
                </a:extLst>
              </p:cNvPr>
              <p:cNvSpPr/>
              <p:nvPr/>
            </p:nvSpPr>
            <p:spPr>
              <a:xfrm>
                <a:off x="12415074" y="5918315"/>
                <a:ext cx="3466" cy="481"/>
              </a:xfrm>
              <a:custGeom>
                <a:avLst/>
                <a:gdLst>
                  <a:gd name="connsiteX0" fmla="*/ 3249 w 3466"/>
                  <a:gd name="connsiteY0" fmla="*/ 481 h 481"/>
                  <a:gd name="connsiteX1" fmla="*/ 0 w 3466"/>
                  <a:gd name="connsiteY1" fmla="*/ 481 h 481"/>
                  <a:gd name="connsiteX2" fmla="*/ 3249 w 3466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66" h="481">
                    <a:moveTo>
                      <a:pt x="3249" y="481"/>
                    </a:moveTo>
                    <a:cubicBezTo>
                      <a:pt x="2166" y="481"/>
                      <a:pt x="1083" y="481"/>
                      <a:pt x="0" y="481"/>
                    </a:cubicBezTo>
                    <a:cubicBezTo>
                      <a:pt x="1083" y="481"/>
                      <a:pt x="4331" y="-602"/>
                      <a:pt x="3249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45" name="Полилиния: фигура 4444">
                <a:extLst>
                  <a:ext uri="{FF2B5EF4-FFF2-40B4-BE49-F238E27FC236}">
                    <a16:creationId xmlns:a16="http://schemas.microsoft.com/office/drawing/2014/main" id="{9916EE7F-129D-AC2E-4E80-6CDBFCF22407}"/>
                  </a:ext>
                </a:extLst>
              </p:cNvPr>
              <p:cNvSpPr/>
              <p:nvPr/>
            </p:nvSpPr>
            <p:spPr>
              <a:xfrm>
                <a:off x="12401631" y="5919398"/>
                <a:ext cx="1531" cy="481"/>
              </a:xfrm>
              <a:custGeom>
                <a:avLst/>
                <a:gdLst>
                  <a:gd name="connsiteX0" fmla="*/ 1531 w 1531"/>
                  <a:gd name="connsiteY0" fmla="*/ 481 h 481"/>
                  <a:gd name="connsiteX1" fmla="*/ 449 w 1531"/>
                  <a:gd name="connsiteY1" fmla="*/ 481 h 481"/>
                  <a:gd name="connsiteX2" fmla="*/ 1531 w 1531"/>
                  <a:gd name="connsiteY2" fmla="*/ 481 h 481"/>
                  <a:gd name="connsiteX3" fmla="*/ 1531 w 1531"/>
                  <a:gd name="connsiteY3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1" h="481">
                    <a:moveTo>
                      <a:pt x="1531" y="481"/>
                    </a:moveTo>
                    <a:cubicBezTo>
                      <a:pt x="1531" y="481"/>
                      <a:pt x="449" y="481"/>
                      <a:pt x="449" y="481"/>
                    </a:cubicBezTo>
                    <a:cubicBezTo>
                      <a:pt x="-634" y="481"/>
                      <a:pt x="449" y="-602"/>
                      <a:pt x="1531" y="481"/>
                    </a:cubicBezTo>
                    <a:lnTo>
                      <a:pt x="1531" y="481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46" name="Полилиния: фигура 4445">
                <a:extLst>
                  <a:ext uri="{FF2B5EF4-FFF2-40B4-BE49-F238E27FC236}">
                    <a16:creationId xmlns:a16="http://schemas.microsoft.com/office/drawing/2014/main" id="{DF24BC06-A892-B3A9-27C5-53474593F058}"/>
                  </a:ext>
                </a:extLst>
              </p:cNvPr>
              <p:cNvSpPr/>
              <p:nvPr/>
            </p:nvSpPr>
            <p:spPr>
              <a:xfrm>
                <a:off x="12346855" y="5708724"/>
                <a:ext cx="1082" cy="2165"/>
              </a:xfrm>
              <a:custGeom>
                <a:avLst/>
                <a:gdLst>
                  <a:gd name="connsiteX0" fmla="*/ 1083 w 1082"/>
                  <a:gd name="connsiteY0" fmla="*/ 0 h 2165"/>
                  <a:gd name="connsiteX1" fmla="*/ 1083 w 1082"/>
                  <a:gd name="connsiteY1" fmla="*/ 2166 h 2165"/>
                  <a:gd name="connsiteX2" fmla="*/ 0 w 1082"/>
                  <a:gd name="connsiteY2" fmla="*/ 1083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1083" y="0"/>
                    </a:moveTo>
                    <a:lnTo>
                      <a:pt x="1083" y="2166"/>
                    </a:ln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47" name="Полилиния: фигура 4446">
                <a:extLst>
                  <a:ext uri="{FF2B5EF4-FFF2-40B4-BE49-F238E27FC236}">
                    <a16:creationId xmlns:a16="http://schemas.microsoft.com/office/drawing/2014/main" id="{C3520A1A-C71E-53B2-BAB4-CA9EA6AA0C8B}"/>
                  </a:ext>
                </a:extLst>
              </p:cNvPr>
              <p:cNvSpPr/>
              <p:nvPr/>
            </p:nvSpPr>
            <p:spPr>
              <a:xfrm>
                <a:off x="12430234" y="5678405"/>
                <a:ext cx="1353" cy="1082"/>
              </a:xfrm>
              <a:custGeom>
                <a:avLst/>
                <a:gdLst>
                  <a:gd name="connsiteX0" fmla="*/ 0 w 1353"/>
                  <a:gd name="connsiteY0" fmla="*/ 0 h 1082"/>
                  <a:gd name="connsiteX1" fmla="*/ 1083 w 1353"/>
                  <a:gd name="connsiteY1" fmla="*/ 1083 h 1082"/>
                  <a:gd name="connsiteX2" fmla="*/ 0 w 1353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3" h="1082">
                    <a:moveTo>
                      <a:pt x="0" y="0"/>
                    </a:moveTo>
                    <a:cubicBezTo>
                      <a:pt x="2166" y="0"/>
                      <a:pt x="1083" y="0"/>
                      <a:pt x="1083" y="1083"/>
                    </a:cubicBezTo>
                    <a:cubicBezTo>
                      <a:pt x="0" y="0"/>
                      <a:pt x="1083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48" name="Полилиния: фигура 4447">
                <a:extLst>
                  <a:ext uri="{FF2B5EF4-FFF2-40B4-BE49-F238E27FC236}">
                    <a16:creationId xmlns:a16="http://schemas.microsoft.com/office/drawing/2014/main" id="{7576E403-9CCC-FB59-26E0-F17026C60C9D}"/>
                  </a:ext>
                </a:extLst>
              </p:cNvPr>
              <p:cNvSpPr/>
              <p:nvPr/>
            </p:nvSpPr>
            <p:spPr>
              <a:xfrm>
                <a:off x="12495204" y="5674073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449" name="Рисунок 11">
              <a:extLst>
                <a:ext uri="{FF2B5EF4-FFF2-40B4-BE49-F238E27FC236}">
                  <a16:creationId xmlns:a16="http://schemas.microsoft.com/office/drawing/2014/main" id="{3C140BEA-2B3B-66D0-2CD1-34FFBD4AD68B}"/>
                </a:ext>
              </a:extLst>
            </p:cNvPr>
            <p:cNvGrpSpPr/>
            <p:nvPr/>
          </p:nvGrpSpPr>
          <p:grpSpPr>
            <a:xfrm>
              <a:off x="8284024" y="4591229"/>
              <a:ext cx="406547" cy="620469"/>
              <a:chOff x="8284024" y="4591229"/>
              <a:chExt cx="406547" cy="620469"/>
            </a:xfrm>
            <a:solidFill>
              <a:srgbClr val="000000"/>
            </a:solidFill>
          </p:grpSpPr>
          <p:sp>
            <p:nvSpPr>
              <p:cNvPr id="4450" name="Полилиния: фигура 4449">
                <a:extLst>
                  <a:ext uri="{FF2B5EF4-FFF2-40B4-BE49-F238E27FC236}">
                    <a16:creationId xmlns:a16="http://schemas.microsoft.com/office/drawing/2014/main" id="{18E5BDCE-B61D-9749-5ED0-E7EC1BAC17D7}"/>
                  </a:ext>
                </a:extLst>
              </p:cNvPr>
              <p:cNvSpPr/>
              <p:nvPr/>
            </p:nvSpPr>
            <p:spPr>
              <a:xfrm>
                <a:off x="8614291" y="4594165"/>
                <a:ext cx="3248" cy="625"/>
              </a:xfrm>
              <a:custGeom>
                <a:avLst/>
                <a:gdLst>
                  <a:gd name="connsiteX0" fmla="*/ 3248 w 3248"/>
                  <a:gd name="connsiteY0" fmla="*/ 313 h 625"/>
                  <a:gd name="connsiteX1" fmla="*/ 0 w 3248"/>
                  <a:gd name="connsiteY1" fmla="*/ 313 h 625"/>
                  <a:gd name="connsiteX2" fmla="*/ 3248 w 3248"/>
                  <a:gd name="connsiteY2" fmla="*/ 313 h 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625">
                    <a:moveTo>
                      <a:pt x="3248" y="313"/>
                    </a:moveTo>
                    <a:cubicBezTo>
                      <a:pt x="-2166" y="-770"/>
                      <a:pt x="6497" y="1395"/>
                      <a:pt x="0" y="313"/>
                    </a:cubicBezTo>
                    <a:cubicBezTo>
                      <a:pt x="1083" y="313"/>
                      <a:pt x="2166" y="313"/>
                      <a:pt x="3248" y="3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51" name="Полилиния: фигура 4450">
                <a:extLst>
                  <a:ext uri="{FF2B5EF4-FFF2-40B4-BE49-F238E27FC236}">
                    <a16:creationId xmlns:a16="http://schemas.microsoft.com/office/drawing/2014/main" id="{35015D07-E822-666D-147D-656D9A41EACE}"/>
                  </a:ext>
                </a:extLst>
              </p:cNvPr>
              <p:cNvSpPr/>
              <p:nvPr/>
            </p:nvSpPr>
            <p:spPr>
              <a:xfrm>
                <a:off x="8284024" y="4591229"/>
                <a:ext cx="406547" cy="620469"/>
              </a:xfrm>
              <a:custGeom>
                <a:avLst/>
                <a:gdLst>
                  <a:gd name="connsiteX0" fmla="*/ 319439 w 406547"/>
                  <a:gd name="connsiteY0" fmla="*/ 20574 h 620469"/>
                  <a:gd name="connsiteX1" fmla="*/ 292368 w 406547"/>
                  <a:gd name="connsiteY1" fmla="*/ 74716 h 620469"/>
                  <a:gd name="connsiteX2" fmla="*/ 289119 w 406547"/>
                  <a:gd name="connsiteY2" fmla="*/ 77965 h 620469"/>
                  <a:gd name="connsiteX3" fmla="*/ 254468 w 406547"/>
                  <a:gd name="connsiteY3" fmla="*/ 140770 h 620469"/>
                  <a:gd name="connsiteX4" fmla="*/ 254468 w 406547"/>
                  <a:gd name="connsiteY4" fmla="*/ 139687 h 620469"/>
                  <a:gd name="connsiteX5" fmla="*/ 247971 w 406547"/>
                  <a:gd name="connsiteY5" fmla="*/ 152681 h 620469"/>
                  <a:gd name="connsiteX6" fmla="*/ 247971 w 406547"/>
                  <a:gd name="connsiteY6" fmla="*/ 151598 h 620469"/>
                  <a:gd name="connsiteX7" fmla="*/ 243640 w 406547"/>
                  <a:gd name="connsiteY7" fmla="*/ 161344 h 620469"/>
                  <a:gd name="connsiteX8" fmla="*/ 240391 w 406547"/>
                  <a:gd name="connsiteY8" fmla="*/ 164592 h 620469"/>
                  <a:gd name="connsiteX9" fmla="*/ 240391 w 406547"/>
                  <a:gd name="connsiteY9" fmla="*/ 167841 h 620469"/>
                  <a:gd name="connsiteX10" fmla="*/ 227397 w 406547"/>
                  <a:gd name="connsiteY10" fmla="*/ 192746 h 620469"/>
                  <a:gd name="connsiteX11" fmla="*/ 227397 w 406547"/>
                  <a:gd name="connsiteY11" fmla="*/ 191663 h 620469"/>
                  <a:gd name="connsiteX12" fmla="*/ 202492 w 406547"/>
                  <a:gd name="connsiteY12" fmla="*/ 240391 h 620469"/>
                  <a:gd name="connsiteX13" fmla="*/ 201409 w 406547"/>
                  <a:gd name="connsiteY13" fmla="*/ 239309 h 620469"/>
                  <a:gd name="connsiteX14" fmla="*/ 197078 w 406547"/>
                  <a:gd name="connsiteY14" fmla="*/ 250137 h 620469"/>
                  <a:gd name="connsiteX15" fmla="*/ 190581 w 406547"/>
                  <a:gd name="connsiteY15" fmla="*/ 263131 h 620469"/>
                  <a:gd name="connsiteX16" fmla="*/ 190581 w 406547"/>
                  <a:gd name="connsiteY16" fmla="*/ 262048 h 620469"/>
                  <a:gd name="connsiteX17" fmla="*/ 186249 w 406547"/>
                  <a:gd name="connsiteY17" fmla="*/ 270711 h 620469"/>
                  <a:gd name="connsiteX18" fmla="*/ 184083 w 406547"/>
                  <a:gd name="connsiteY18" fmla="*/ 272877 h 620469"/>
                  <a:gd name="connsiteX19" fmla="*/ 179752 w 406547"/>
                  <a:gd name="connsiteY19" fmla="*/ 281540 h 620469"/>
                  <a:gd name="connsiteX20" fmla="*/ 179752 w 406547"/>
                  <a:gd name="connsiteY20" fmla="*/ 281540 h 620469"/>
                  <a:gd name="connsiteX21" fmla="*/ 175421 w 406547"/>
                  <a:gd name="connsiteY21" fmla="*/ 288037 h 620469"/>
                  <a:gd name="connsiteX22" fmla="*/ 175421 w 406547"/>
                  <a:gd name="connsiteY22" fmla="*/ 288037 h 620469"/>
                  <a:gd name="connsiteX23" fmla="*/ 171089 w 406547"/>
                  <a:gd name="connsiteY23" fmla="*/ 297782 h 620469"/>
                  <a:gd name="connsiteX24" fmla="*/ 171089 w 406547"/>
                  <a:gd name="connsiteY24" fmla="*/ 294534 h 620469"/>
                  <a:gd name="connsiteX25" fmla="*/ 137521 w 406547"/>
                  <a:gd name="connsiteY25" fmla="*/ 358422 h 620469"/>
                  <a:gd name="connsiteX26" fmla="*/ 134273 w 406547"/>
                  <a:gd name="connsiteY26" fmla="*/ 362753 h 620469"/>
                  <a:gd name="connsiteX27" fmla="*/ 129941 w 406547"/>
                  <a:gd name="connsiteY27" fmla="*/ 372498 h 620469"/>
                  <a:gd name="connsiteX28" fmla="*/ 127776 w 406547"/>
                  <a:gd name="connsiteY28" fmla="*/ 374664 h 620469"/>
                  <a:gd name="connsiteX29" fmla="*/ 123444 w 406547"/>
                  <a:gd name="connsiteY29" fmla="*/ 383327 h 620469"/>
                  <a:gd name="connsiteX30" fmla="*/ 123444 w 406547"/>
                  <a:gd name="connsiteY30" fmla="*/ 381161 h 620469"/>
                  <a:gd name="connsiteX31" fmla="*/ 118030 w 406547"/>
                  <a:gd name="connsiteY31" fmla="*/ 394155 h 620469"/>
                  <a:gd name="connsiteX32" fmla="*/ 118030 w 406547"/>
                  <a:gd name="connsiteY32" fmla="*/ 391990 h 620469"/>
                  <a:gd name="connsiteX33" fmla="*/ 111533 w 406547"/>
                  <a:gd name="connsiteY33" fmla="*/ 404984 h 620469"/>
                  <a:gd name="connsiteX34" fmla="*/ 111533 w 406547"/>
                  <a:gd name="connsiteY34" fmla="*/ 402818 h 620469"/>
                  <a:gd name="connsiteX35" fmla="*/ 108284 w 406547"/>
                  <a:gd name="connsiteY35" fmla="*/ 410398 h 620469"/>
                  <a:gd name="connsiteX36" fmla="*/ 108284 w 406547"/>
                  <a:gd name="connsiteY36" fmla="*/ 409315 h 620469"/>
                  <a:gd name="connsiteX37" fmla="*/ 99622 w 406547"/>
                  <a:gd name="connsiteY37" fmla="*/ 428806 h 620469"/>
                  <a:gd name="connsiteX38" fmla="*/ 99622 w 406547"/>
                  <a:gd name="connsiteY38" fmla="*/ 428806 h 620469"/>
                  <a:gd name="connsiteX39" fmla="*/ 89876 w 406547"/>
                  <a:gd name="connsiteY39" fmla="*/ 447215 h 620469"/>
                  <a:gd name="connsiteX40" fmla="*/ 85545 w 406547"/>
                  <a:gd name="connsiteY40" fmla="*/ 451546 h 620469"/>
                  <a:gd name="connsiteX41" fmla="*/ 83379 w 406547"/>
                  <a:gd name="connsiteY41" fmla="*/ 459126 h 620469"/>
                  <a:gd name="connsiteX42" fmla="*/ 73633 w 406547"/>
                  <a:gd name="connsiteY42" fmla="*/ 475369 h 620469"/>
                  <a:gd name="connsiteX43" fmla="*/ 72551 w 406547"/>
                  <a:gd name="connsiteY43" fmla="*/ 473203 h 620469"/>
                  <a:gd name="connsiteX44" fmla="*/ 70385 w 406547"/>
                  <a:gd name="connsiteY44" fmla="*/ 476452 h 620469"/>
                  <a:gd name="connsiteX45" fmla="*/ 71468 w 406547"/>
                  <a:gd name="connsiteY45" fmla="*/ 474286 h 620469"/>
                  <a:gd name="connsiteX46" fmla="*/ 66053 w 406547"/>
                  <a:gd name="connsiteY46" fmla="*/ 485114 h 620469"/>
                  <a:gd name="connsiteX47" fmla="*/ 60639 w 406547"/>
                  <a:gd name="connsiteY47" fmla="*/ 500274 h 620469"/>
                  <a:gd name="connsiteX48" fmla="*/ 59556 w 406547"/>
                  <a:gd name="connsiteY48" fmla="*/ 499191 h 620469"/>
                  <a:gd name="connsiteX49" fmla="*/ 57391 w 406547"/>
                  <a:gd name="connsiteY49" fmla="*/ 508937 h 620469"/>
                  <a:gd name="connsiteX50" fmla="*/ 55225 w 406547"/>
                  <a:gd name="connsiteY50" fmla="*/ 512185 h 620469"/>
                  <a:gd name="connsiteX51" fmla="*/ 55225 w 406547"/>
                  <a:gd name="connsiteY51" fmla="*/ 514351 h 620469"/>
                  <a:gd name="connsiteX52" fmla="*/ 48728 w 406547"/>
                  <a:gd name="connsiteY52" fmla="*/ 524097 h 620469"/>
                  <a:gd name="connsiteX53" fmla="*/ 48728 w 406547"/>
                  <a:gd name="connsiteY53" fmla="*/ 523014 h 620469"/>
                  <a:gd name="connsiteX54" fmla="*/ 44397 w 406547"/>
                  <a:gd name="connsiteY54" fmla="*/ 531677 h 620469"/>
                  <a:gd name="connsiteX55" fmla="*/ 44397 w 406547"/>
                  <a:gd name="connsiteY55" fmla="*/ 531677 h 620469"/>
                  <a:gd name="connsiteX56" fmla="*/ 43314 w 406547"/>
                  <a:gd name="connsiteY56" fmla="*/ 537091 h 620469"/>
                  <a:gd name="connsiteX57" fmla="*/ 44397 w 406547"/>
                  <a:gd name="connsiteY57" fmla="*/ 534925 h 620469"/>
                  <a:gd name="connsiteX58" fmla="*/ 40065 w 406547"/>
                  <a:gd name="connsiteY58" fmla="*/ 545754 h 620469"/>
                  <a:gd name="connsiteX59" fmla="*/ 40065 w 406547"/>
                  <a:gd name="connsiteY59" fmla="*/ 543588 h 620469"/>
                  <a:gd name="connsiteX60" fmla="*/ 32485 w 406547"/>
                  <a:gd name="connsiteY60" fmla="*/ 560913 h 620469"/>
                  <a:gd name="connsiteX61" fmla="*/ 33568 w 406547"/>
                  <a:gd name="connsiteY61" fmla="*/ 557665 h 620469"/>
                  <a:gd name="connsiteX62" fmla="*/ 21657 w 406547"/>
                  <a:gd name="connsiteY62" fmla="*/ 579322 h 620469"/>
                  <a:gd name="connsiteX63" fmla="*/ 22740 w 406547"/>
                  <a:gd name="connsiteY63" fmla="*/ 579322 h 620469"/>
                  <a:gd name="connsiteX64" fmla="*/ 19491 w 406547"/>
                  <a:gd name="connsiteY64" fmla="*/ 584736 h 620469"/>
                  <a:gd name="connsiteX65" fmla="*/ 17325 w 406547"/>
                  <a:gd name="connsiteY65" fmla="*/ 590150 h 620469"/>
                  <a:gd name="connsiteX66" fmla="*/ 17325 w 406547"/>
                  <a:gd name="connsiteY66" fmla="*/ 587984 h 620469"/>
                  <a:gd name="connsiteX67" fmla="*/ 15160 w 406547"/>
                  <a:gd name="connsiteY67" fmla="*/ 592316 h 620469"/>
                  <a:gd name="connsiteX68" fmla="*/ 12994 w 406547"/>
                  <a:gd name="connsiteY68" fmla="*/ 596647 h 620469"/>
                  <a:gd name="connsiteX69" fmla="*/ 11911 w 406547"/>
                  <a:gd name="connsiteY69" fmla="*/ 598813 h 620469"/>
                  <a:gd name="connsiteX70" fmla="*/ 14077 w 406547"/>
                  <a:gd name="connsiteY70" fmla="*/ 599896 h 620469"/>
                  <a:gd name="connsiteX71" fmla="*/ 16243 w 406547"/>
                  <a:gd name="connsiteY71" fmla="*/ 600979 h 620469"/>
                  <a:gd name="connsiteX72" fmla="*/ 19491 w 406547"/>
                  <a:gd name="connsiteY72" fmla="*/ 602061 h 620469"/>
                  <a:gd name="connsiteX73" fmla="*/ 27071 w 406547"/>
                  <a:gd name="connsiteY73" fmla="*/ 604227 h 620469"/>
                  <a:gd name="connsiteX74" fmla="*/ 25988 w 406547"/>
                  <a:gd name="connsiteY74" fmla="*/ 604227 h 620469"/>
                  <a:gd name="connsiteX75" fmla="*/ 32485 w 406547"/>
                  <a:gd name="connsiteY75" fmla="*/ 607476 h 620469"/>
                  <a:gd name="connsiteX76" fmla="*/ 22740 w 406547"/>
                  <a:gd name="connsiteY76" fmla="*/ 603144 h 620469"/>
                  <a:gd name="connsiteX77" fmla="*/ 29237 w 406547"/>
                  <a:gd name="connsiteY77" fmla="*/ 605310 h 620469"/>
                  <a:gd name="connsiteX78" fmla="*/ 40065 w 406547"/>
                  <a:gd name="connsiteY78" fmla="*/ 609641 h 620469"/>
                  <a:gd name="connsiteX79" fmla="*/ 40065 w 406547"/>
                  <a:gd name="connsiteY79" fmla="*/ 610724 h 620469"/>
                  <a:gd name="connsiteX80" fmla="*/ 46562 w 406547"/>
                  <a:gd name="connsiteY80" fmla="*/ 611807 h 620469"/>
                  <a:gd name="connsiteX81" fmla="*/ 49811 w 406547"/>
                  <a:gd name="connsiteY81" fmla="*/ 612890 h 620469"/>
                  <a:gd name="connsiteX82" fmla="*/ 53059 w 406547"/>
                  <a:gd name="connsiteY82" fmla="*/ 612890 h 620469"/>
                  <a:gd name="connsiteX83" fmla="*/ 57391 w 406547"/>
                  <a:gd name="connsiteY83" fmla="*/ 613973 h 620469"/>
                  <a:gd name="connsiteX84" fmla="*/ 60639 w 406547"/>
                  <a:gd name="connsiteY84" fmla="*/ 615056 h 620469"/>
                  <a:gd name="connsiteX85" fmla="*/ 59556 w 406547"/>
                  <a:gd name="connsiteY85" fmla="*/ 616138 h 620469"/>
                  <a:gd name="connsiteX86" fmla="*/ 66053 w 406547"/>
                  <a:gd name="connsiteY86" fmla="*/ 615056 h 620469"/>
                  <a:gd name="connsiteX87" fmla="*/ 67136 w 406547"/>
                  <a:gd name="connsiteY87" fmla="*/ 615056 h 620469"/>
                  <a:gd name="connsiteX88" fmla="*/ 70385 w 406547"/>
                  <a:gd name="connsiteY88" fmla="*/ 613973 h 620469"/>
                  <a:gd name="connsiteX89" fmla="*/ 75799 w 406547"/>
                  <a:gd name="connsiteY89" fmla="*/ 612890 h 620469"/>
                  <a:gd name="connsiteX90" fmla="*/ 80130 w 406547"/>
                  <a:gd name="connsiteY90" fmla="*/ 612890 h 620469"/>
                  <a:gd name="connsiteX91" fmla="*/ 84462 w 406547"/>
                  <a:gd name="connsiteY91" fmla="*/ 611807 h 620469"/>
                  <a:gd name="connsiteX92" fmla="*/ 90959 w 406547"/>
                  <a:gd name="connsiteY92" fmla="*/ 609641 h 620469"/>
                  <a:gd name="connsiteX93" fmla="*/ 99622 w 406547"/>
                  <a:gd name="connsiteY93" fmla="*/ 602061 h 620469"/>
                  <a:gd name="connsiteX94" fmla="*/ 98539 w 406547"/>
                  <a:gd name="connsiteY94" fmla="*/ 604227 h 620469"/>
                  <a:gd name="connsiteX95" fmla="*/ 101787 w 406547"/>
                  <a:gd name="connsiteY95" fmla="*/ 599896 h 620469"/>
                  <a:gd name="connsiteX96" fmla="*/ 103953 w 406547"/>
                  <a:gd name="connsiteY96" fmla="*/ 597730 h 620469"/>
                  <a:gd name="connsiteX97" fmla="*/ 106119 w 406547"/>
                  <a:gd name="connsiteY97" fmla="*/ 595564 h 620469"/>
                  <a:gd name="connsiteX98" fmla="*/ 108284 w 406547"/>
                  <a:gd name="connsiteY98" fmla="*/ 593399 h 620469"/>
                  <a:gd name="connsiteX99" fmla="*/ 108284 w 406547"/>
                  <a:gd name="connsiteY99" fmla="*/ 590150 h 620469"/>
                  <a:gd name="connsiteX100" fmla="*/ 115864 w 406547"/>
                  <a:gd name="connsiteY100" fmla="*/ 576073 h 620469"/>
                  <a:gd name="connsiteX101" fmla="*/ 115864 w 406547"/>
                  <a:gd name="connsiteY101" fmla="*/ 579322 h 620469"/>
                  <a:gd name="connsiteX102" fmla="*/ 122361 w 406547"/>
                  <a:gd name="connsiteY102" fmla="*/ 567410 h 620469"/>
                  <a:gd name="connsiteX103" fmla="*/ 120196 w 406547"/>
                  <a:gd name="connsiteY103" fmla="*/ 568493 h 620469"/>
                  <a:gd name="connsiteX104" fmla="*/ 124527 w 406547"/>
                  <a:gd name="connsiteY104" fmla="*/ 561996 h 620469"/>
                  <a:gd name="connsiteX105" fmla="*/ 126693 w 406547"/>
                  <a:gd name="connsiteY105" fmla="*/ 555499 h 620469"/>
                  <a:gd name="connsiteX106" fmla="*/ 142935 w 406547"/>
                  <a:gd name="connsiteY106" fmla="*/ 529511 h 620469"/>
                  <a:gd name="connsiteX107" fmla="*/ 144018 w 406547"/>
                  <a:gd name="connsiteY107" fmla="*/ 525180 h 620469"/>
                  <a:gd name="connsiteX108" fmla="*/ 135356 w 406547"/>
                  <a:gd name="connsiteY108" fmla="*/ 529511 h 620469"/>
                  <a:gd name="connsiteX109" fmla="*/ 135356 w 406547"/>
                  <a:gd name="connsiteY109" fmla="*/ 527345 h 620469"/>
                  <a:gd name="connsiteX110" fmla="*/ 137521 w 406547"/>
                  <a:gd name="connsiteY110" fmla="*/ 526262 h 620469"/>
                  <a:gd name="connsiteX111" fmla="*/ 144018 w 406547"/>
                  <a:gd name="connsiteY111" fmla="*/ 511103 h 620469"/>
                  <a:gd name="connsiteX112" fmla="*/ 146184 w 406547"/>
                  <a:gd name="connsiteY112" fmla="*/ 508937 h 620469"/>
                  <a:gd name="connsiteX113" fmla="*/ 147267 w 406547"/>
                  <a:gd name="connsiteY113" fmla="*/ 504605 h 620469"/>
                  <a:gd name="connsiteX114" fmla="*/ 150515 w 406547"/>
                  <a:gd name="connsiteY114" fmla="*/ 502440 h 620469"/>
                  <a:gd name="connsiteX115" fmla="*/ 153764 w 406547"/>
                  <a:gd name="connsiteY115" fmla="*/ 494860 h 620469"/>
                  <a:gd name="connsiteX116" fmla="*/ 157012 w 406547"/>
                  <a:gd name="connsiteY116" fmla="*/ 492694 h 620469"/>
                  <a:gd name="connsiteX117" fmla="*/ 158095 w 406547"/>
                  <a:gd name="connsiteY117" fmla="*/ 489446 h 620469"/>
                  <a:gd name="connsiteX118" fmla="*/ 158095 w 406547"/>
                  <a:gd name="connsiteY118" fmla="*/ 490528 h 620469"/>
                  <a:gd name="connsiteX119" fmla="*/ 161344 w 406547"/>
                  <a:gd name="connsiteY119" fmla="*/ 485114 h 620469"/>
                  <a:gd name="connsiteX120" fmla="*/ 158095 w 406547"/>
                  <a:gd name="connsiteY120" fmla="*/ 489446 h 620469"/>
                  <a:gd name="connsiteX121" fmla="*/ 160261 w 406547"/>
                  <a:gd name="connsiteY121" fmla="*/ 484031 h 620469"/>
                  <a:gd name="connsiteX122" fmla="*/ 164592 w 406547"/>
                  <a:gd name="connsiteY122" fmla="*/ 477534 h 620469"/>
                  <a:gd name="connsiteX123" fmla="*/ 165675 w 406547"/>
                  <a:gd name="connsiteY123" fmla="*/ 473203 h 620469"/>
                  <a:gd name="connsiteX124" fmla="*/ 167841 w 406547"/>
                  <a:gd name="connsiteY124" fmla="*/ 471037 h 620469"/>
                  <a:gd name="connsiteX125" fmla="*/ 165675 w 406547"/>
                  <a:gd name="connsiteY125" fmla="*/ 474286 h 620469"/>
                  <a:gd name="connsiteX126" fmla="*/ 168924 w 406547"/>
                  <a:gd name="connsiteY126" fmla="*/ 469954 h 620469"/>
                  <a:gd name="connsiteX127" fmla="*/ 170006 w 406547"/>
                  <a:gd name="connsiteY127" fmla="*/ 465623 h 620469"/>
                  <a:gd name="connsiteX128" fmla="*/ 170006 w 406547"/>
                  <a:gd name="connsiteY128" fmla="*/ 468872 h 620469"/>
                  <a:gd name="connsiteX129" fmla="*/ 173255 w 406547"/>
                  <a:gd name="connsiteY129" fmla="*/ 464540 h 620469"/>
                  <a:gd name="connsiteX130" fmla="*/ 172172 w 406547"/>
                  <a:gd name="connsiteY130" fmla="*/ 463457 h 620469"/>
                  <a:gd name="connsiteX131" fmla="*/ 173255 w 406547"/>
                  <a:gd name="connsiteY131" fmla="*/ 463457 h 620469"/>
                  <a:gd name="connsiteX132" fmla="*/ 176504 w 406547"/>
                  <a:gd name="connsiteY132" fmla="*/ 454795 h 620469"/>
                  <a:gd name="connsiteX133" fmla="*/ 180835 w 406547"/>
                  <a:gd name="connsiteY133" fmla="*/ 448298 h 620469"/>
                  <a:gd name="connsiteX134" fmla="*/ 180835 w 406547"/>
                  <a:gd name="connsiteY134" fmla="*/ 448298 h 620469"/>
                  <a:gd name="connsiteX135" fmla="*/ 185166 w 406547"/>
                  <a:gd name="connsiteY135" fmla="*/ 439635 h 620469"/>
                  <a:gd name="connsiteX136" fmla="*/ 185166 w 406547"/>
                  <a:gd name="connsiteY136" fmla="*/ 439635 h 620469"/>
                  <a:gd name="connsiteX137" fmla="*/ 188415 w 406547"/>
                  <a:gd name="connsiteY137" fmla="*/ 433138 h 620469"/>
                  <a:gd name="connsiteX138" fmla="*/ 192746 w 406547"/>
                  <a:gd name="connsiteY138" fmla="*/ 428806 h 620469"/>
                  <a:gd name="connsiteX139" fmla="*/ 192746 w 406547"/>
                  <a:gd name="connsiteY139" fmla="*/ 423392 h 620469"/>
                  <a:gd name="connsiteX140" fmla="*/ 203575 w 406547"/>
                  <a:gd name="connsiteY140" fmla="*/ 403901 h 620469"/>
                  <a:gd name="connsiteX141" fmla="*/ 204658 w 406547"/>
                  <a:gd name="connsiteY141" fmla="*/ 401735 h 620469"/>
                  <a:gd name="connsiteX142" fmla="*/ 219817 w 406547"/>
                  <a:gd name="connsiteY142" fmla="*/ 373581 h 620469"/>
                  <a:gd name="connsiteX143" fmla="*/ 220900 w 406547"/>
                  <a:gd name="connsiteY143" fmla="*/ 374664 h 620469"/>
                  <a:gd name="connsiteX144" fmla="*/ 221983 w 406547"/>
                  <a:gd name="connsiteY144" fmla="*/ 370333 h 620469"/>
                  <a:gd name="connsiteX145" fmla="*/ 219817 w 406547"/>
                  <a:gd name="connsiteY145" fmla="*/ 372498 h 620469"/>
                  <a:gd name="connsiteX146" fmla="*/ 229563 w 406547"/>
                  <a:gd name="connsiteY146" fmla="*/ 355173 h 620469"/>
                  <a:gd name="connsiteX147" fmla="*/ 229563 w 406547"/>
                  <a:gd name="connsiteY147" fmla="*/ 354090 h 620469"/>
                  <a:gd name="connsiteX148" fmla="*/ 233894 w 406547"/>
                  <a:gd name="connsiteY148" fmla="*/ 347593 h 620469"/>
                  <a:gd name="connsiteX149" fmla="*/ 233894 w 406547"/>
                  <a:gd name="connsiteY149" fmla="*/ 346510 h 620469"/>
                  <a:gd name="connsiteX150" fmla="*/ 236060 w 406547"/>
                  <a:gd name="connsiteY150" fmla="*/ 344344 h 620469"/>
                  <a:gd name="connsiteX151" fmla="*/ 238226 w 406547"/>
                  <a:gd name="connsiteY151" fmla="*/ 338930 h 620469"/>
                  <a:gd name="connsiteX152" fmla="*/ 239309 w 406547"/>
                  <a:gd name="connsiteY152" fmla="*/ 337847 h 620469"/>
                  <a:gd name="connsiteX153" fmla="*/ 244723 w 406547"/>
                  <a:gd name="connsiteY153" fmla="*/ 325936 h 620469"/>
                  <a:gd name="connsiteX154" fmla="*/ 246888 w 406547"/>
                  <a:gd name="connsiteY154" fmla="*/ 323770 h 620469"/>
                  <a:gd name="connsiteX155" fmla="*/ 246888 w 406547"/>
                  <a:gd name="connsiteY155" fmla="*/ 321605 h 620469"/>
                  <a:gd name="connsiteX156" fmla="*/ 254468 w 406547"/>
                  <a:gd name="connsiteY156" fmla="*/ 310776 h 620469"/>
                  <a:gd name="connsiteX157" fmla="*/ 272877 w 406547"/>
                  <a:gd name="connsiteY157" fmla="*/ 271794 h 620469"/>
                  <a:gd name="connsiteX158" fmla="*/ 272877 w 406547"/>
                  <a:gd name="connsiteY158" fmla="*/ 272877 h 620469"/>
                  <a:gd name="connsiteX159" fmla="*/ 275042 w 406547"/>
                  <a:gd name="connsiteY159" fmla="*/ 268545 h 620469"/>
                  <a:gd name="connsiteX160" fmla="*/ 276125 w 406547"/>
                  <a:gd name="connsiteY160" fmla="*/ 269628 h 620469"/>
                  <a:gd name="connsiteX161" fmla="*/ 280457 w 406547"/>
                  <a:gd name="connsiteY161" fmla="*/ 259883 h 620469"/>
                  <a:gd name="connsiteX162" fmla="*/ 279374 w 406547"/>
                  <a:gd name="connsiteY162" fmla="*/ 262048 h 620469"/>
                  <a:gd name="connsiteX163" fmla="*/ 282622 w 406547"/>
                  <a:gd name="connsiteY163" fmla="*/ 254468 h 620469"/>
                  <a:gd name="connsiteX164" fmla="*/ 283705 w 406547"/>
                  <a:gd name="connsiteY164" fmla="*/ 255551 h 620469"/>
                  <a:gd name="connsiteX165" fmla="*/ 284788 w 406547"/>
                  <a:gd name="connsiteY165" fmla="*/ 252303 h 620469"/>
                  <a:gd name="connsiteX166" fmla="*/ 285871 w 406547"/>
                  <a:gd name="connsiteY166" fmla="*/ 258800 h 620469"/>
                  <a:gd name="connsiteX167" fmla="*/ 286954 w 406547"/>
                  <a:gd name="connsiteY167" fmla="*/ 255551 h 620469"/>
                  <a:gd name="connsiteX168" fmla="*/ 288037 w 406547"/>
                  <a:gd name="connsiteY168" fmla="*/ 256634 h 620469"/>
                  <a:gd name="connsiteX169" fmla="*/ 286954 w 406547"/>
                  <a:gd name="connsiteY169" fmla="*/ 252303 h 620469"/>
                  <a:gd name="connsiteX170" fmla="*/ 290202 w 406547"/>
                  <a:gd name="connsiteY170" fmla="*/ 241474 h 620469"/>
                  <a:gd name="connsiteX171" fmla="*/ 289119 w 406547"/>
                  <a:gd name="connsiteY171" fmla="*/ 245806 h 620469"/>
                  <a:gd name="connsiteX172" fmla="*/ 293451 w 406547"/>
                  <a:gd name="connsiteY172" fmla="*/ 237143 h 620469"/>
                  <a:gd name="connsiteX173" fmla="*/ 292368 w 406547"/>
                  <a:gd name="connsiteY173" fmla="*/ 234977 h 620469"/>
                  <a:gd name="connsiteX174" fmla="*/ 294534 w 406547"/>
                  <a:gd name="connsiteY174" fmla="*/ 232812 h 620469"/>
                  <a:gd name="connsiteX175" fmla="*/ 293451 w 406547"/>
                  <a:gd name="connsiteY175" fmla="*/ 230646 h 620469"/>
                  <a:gd name="connsiteX176" fmla="*/ 296699 w 406547"/>
                  <a:gd name="connsiteY176" fmla="*/ 223066 h 620469"/>
                  <a:gd name="connsiteX177" fmla="*/ 298865 w 406547"/>
                  <a:gd name="connsiteY177" fmla="*/ 224149 h 620469"/>
                  <a:gd name="connsiteX178" fmla="*/ 298865 w 406547"/>
                  <a:gd name="connsiteY178" fmla="*/ 218735 h 620469"/>
                  <a:gd name="connsiteX179" fmla="*/ 301031 w 406547"/>
                  <a:gd name="connsiteY179" fmla="*/ 218735 h 620469"/>
                  <a:gd name="connsiteX180" fmla="*/ 305362 w 406547"/>
                  <a:gd name="connsiteY180" fmla="*/ 211155 h 620469"/>
                  <a:gd name="connsiteX181" fmla="*/ 305362 w 406547"/>
                  <a:gd name="connsiteY181" fmla="*/ 210072 h 620469"/>
                  <a:gd name="connsiteX182" fmla="*/ 308611 w 406547"/>
                  <a:gd name="connsiteY182" fmla="*/ 206823 h 620469"/>
                  <a:gd name="connsiteX183" fmla="*/ 312942 w 406547"/>
                  <a:gd name="connsiteY183" fmla="*/ 199243 h 620469"/>
                  <a:gd name="connsiteX184" fmla="*/ 314025 w 406547"/>
                  <a:gd name="connsiteY184" fmla="*/ 193829 h 620469"/>
                  <a:gd name="connsiteX185" fmla="*/ 309693 w 406547"/>
                  <a:gd name="connsiteY185" fmla="*/ 199243 h 620469"/>
                  <a:gd name="connsiteX186" fmla="*/ 312942 w 406547"/>
                  <a:gd name="connsiteY186" fmla="*/ 191663 h 620469"/>
                  <a:gd name="connsiteX187" fmla="*/ 314025 w 406547"/>
                  <a:gd name="connsiteY187" fmla="*/ 191663 h 620469"/>
                  <a:gd name="connsiteX188" fmla="*/ 316190 w 406547"/>
                  <a:gd name="connsiteY188" fmla="*/ 186249 h 620469"/>
                  <a:gd name="connsiteX189" fmla="*/ 317273 w 406547"/>
                  <a:gd name="connsiteY189" fmla="*/ 186249 h 620469"/>
                  <a:gd name="connsiteX190" fmla="*/ 317273 w 406547"/>
                  <a:gd name="connsiteY190" fmla="*/ 184084 h 620469"/>
                  <a:gd name="connsiteX191" fmla="*/ 321605 w 406547"/>
                  <a:gd name="connsiteY191" fmla="*/ 178669 h 620469"/>
                  <a:gd name="connsiteX192" fmla="*/ 320522 w 406547"/>
                  <a:gd name="connsiteY192" fmla="*/ 183001 h 620469"/>
                  <a:gd name="connsiteX193" fmla="*/ 323770 w 406547"/>
                  <a:gd name="connsiteY193" fmla="*/ 178669 h 620469"/>
                  <a:gd name="connsiteX194" fmla="*/ 323770 w 406547"/>
                  <a:gd name="connsiteY194" fmla="*/ 174338 h 620469"/>
                  <a:gd name="connsiteX195" fmla="*/ 325936 w 406547"/>
                  <a:gd name="connsiteY195" fmla="*/ 170007 h 620469"/>
                  <a:gd name="connsiteX196" fmla="*/ 324853 w 406547"/>
                  <a:gd name="connsiteY196" fmla="*/ 174338 h 620469"/>
                  <a:gd name="connsiteX197" fmla="*/ 329185 w 406547"/>
                  <a:gd name="connsiteY197" fmla="*/ 168924 h 620469"/>
                  <a:gd name="connsiteX198" fmla="*/ 329185 w 406547"/>
                  <a:gd name="connsiteY198" fmla="*/ 165675 h 620469"/>
                  <a:gd name="connsiteX199" fmla="*/ 331350 w 406547"/>
                  <a:gd name="connsiteY199" fmla="*/ 163510 h 620469"/>
                  <a:gd name="connsiteX200" fmla="*/ 331350 w 406547"/>
                  <a:gd name="connsiteY200" fmla="*/ 160261 h 620469"/>
                  <a:gd name="connsiteX201" fmla="*/ 337847 w 406547"/>
                  <a:gd name="connsiteY201" fmla="*/ 152681 h 620469"/>
                  <a:gd name="connsiteX202" fmla="*/ 335682 w 406547"/>
                  <a:gd name="connsiteY202" fmla="*/ 159178 h 620469"/>
                  <a:gd name="connsiteX203" fmla="*/ 336764 w 406547"/>
                  <a:gd name="connsiteY203" fmla="*/ 157012 h 620469"/>
                  <a:gd name="connsiteX204" fmla="*/ 338930 w 406547"/>
                  <a:gd name="connsiteY204" fmla="*/ 158095 h 620469"/>
                  <a:gd name="connsiteX205" fmla="*/ 341096 w 406547"/>
                  <a:gd name="connsiteY205" fmla="*/ 152681 h 620469"/>
                  <a:gd name="connsiteX206" fmla="*/ 340013 w 406547"/>
                  <a:gd name="connsiteY206" fmla="*/ 146184 h 620469"/>
                  <a:gd name="connsiteX207" fmla="*/ 347593 w 406547"/>
                  <a:gd name="connsiteY207" fmla="*/ 135356 h 620469"/>
                  <a:gd name="connsiteX208" fmla="*/ 345427 w 406547"/>
                  <a:gd name="connsiteY208" fmla="*/ 136438 h 620469"/>
                  <a:gd name="connsiteX209" fmla="*/ 348676 w 406547"/>
                  <a:gd name="connsiteY209" fmla="*/ 127776 h 620469"/>
                  <a:gd name="connsiteX210" fmla="*/ 349759 w 406547"/>
                  <a:gd name="connsiteY210" fmla="*/ 129941 h 620469"/>
                  <a:gd name="connsiteX211" fmla="*/ 347593 w 406547"/>
                  <a:gd name="connsiteY211" fmla="*/ 133190 h 620469"/>
                  <a:gd name="connsiteX212" fmla="*/ 350842 w 406547"/>
                  <a:gd name="connsiteY212" fmla="*/ 129941 h 620469"/>
                  <a:gd name="connsiteX213" fmla="*/ 353007 w 406547"/>
                  <a:gd name="connsiteY213" fmla="*/ 123444 h 620469"/>
                  <a:gd name="connsiteX214" fmla="*/ 350842 w 406547"/>
                  <a:gd name="connsiteY214" fmla="*/ 125610 h 620469"/>
                  <a:gd name="connsiteX215" fmla="*/ 355173 w 406547"/>
                  <a:gd name="connsiteY215" fmla="*/ 116947 h 620469"/>
                  <a:gd name="connsiteX216" fmla="*/ 351924 w 406547"/>
                  <a:gd name="connsiteY216" fmla="*/ 120196 h 620469"/>
                  <a:gd name="connsiteX217" fmla="*/ 354090 w 406547"/>
                  <a:gd name="connsiteY217" fmla="*/ 115864 h 620469"/>
                  <a:gd name="connsiteX218" fmla="*/ 354090 w 406547"/>
                  <a:gd name="connsiteY218" fmla="*/ 116947 h 620469"/>
                  <a:gd name="connsiteX219" fmla="*/ 357339 w 406547"/>
                  <a:gd name="connsiteY219" fmla="*/ 108284 h 620469"/>
                  <a:gd name="connsiteX220" fmla="*/ 359504 w 406547"/>
                  <a:gd name="connsiteY220" fmla="*/ 106119 h 620469"/>
                  <a:gd name="connsiteX221" fmla="*/ 356256 w 406547"/>
                  <a:gd name="connsiteY221" fmla="*/ 114782 h 620469"/>
                  <a:gd name="connsiteX222" fmla="*/ 360587 w 406547"/>
                  <a:gd name="connsiteY222" fmla="*/ 106119 h 620469"/>
                  <a:gd name="connsiteX223" fmla="*/ 359504 w 406547"/>
                  <a:gd name="connsiteY223" fmla="*/ 109367 h 620469"/>
                  <a:gd name="connsiteX224" fmla="*/ 364918 w 406547"/>
                  <a:gd name="connsiteY224" fmla="*/ 101787 h 620469"/>
                  <a:gd name="connsiteX225" fmla="*/ 363836 w 406547"/>
                  <a:gd name="connsiteY225" fmla="*/ 100705 h 620469"/>
                  <a:gd name="connsiteX226" fmla="*/ 369250 w 406547"/>
                  <a:gd name="connsiteY226" fmla="*/ 87710 h 620469"/>
                  <a:gd name="connsiteX227" fmla="*/ 371415 w 406547"/>
                  <a:gd name="connsiteY227" fmla="*/ 85545 h 620469"/>
                  <a:gd name="connsiteX228" fmla="*/ 364918 w 406547"/>
                  <a:gd name="connsiteY228" fmla="*/ 99622 h 620469"/>
                  <a:gd name="connsiteX229" fmla="*/ 362753 w 406547"/>
                  <a:gd name="connsiteY229" fmla="*/ 106119 h 620469"/>
                  <a:gd name="connsiteX230" fmla="*/ 368167 w 406547"/>
                  <a:gd name="connsiteY230" fmla="*/ 101787 h 620469"/>
                  <a:gd name="connsiteX231" fmla="*/ 369250 w 406547"/>
                  <a:gd name="connsiteY231" fmla="*/ 97456 h 620469"/>
                  <a:gd name="connsiteX232" fmla="*/ 367084 w 406547"/>
                  <a:gd name="connsiteY232" fmla="*/ 97456 h 620469"/>
                  <a:gd name="connsiteX233" fmla="*/ 373581 w 406547"/>
                  <a:gd name="connsiteY233" fmla="*/ 82296 h 620469"/>
                  <a:gd name="connsiteX234" fmla="*/ 374664 w 406547"/>
                  <a:gd name="connsiteY234" fmla="*/ 83379 h 620469"/>
                  <a:gd name="connsiteX235" fmla="*/ 385492 w 406547"/>
                  <a:gd name="connsiteY235" fmla="*/ 62805 h 620469"/>
                  <a:gd name="connsiteX236" fmla="*/ 386575 w 406547"/>
                  <a:gd name="connsiteY236" fmla="*/ 57391 h 620469"/>
                  <a:gd name="connsiteX237" fmla="*/ 382244 w 406547"/>
                  <a:gd name="connsiteY237" fmla="*/ 60639 h 620469"/>
                  <a:gd name="connsiteX238" fmla="*/ 383327 w 406547"/>
                  <a:gd name="connsiteY238" fmla="*/ 60639 h 620469"/>
                  <a:gd name="connsiteX239" fmla="*/ 386575 w 406547"/>
                  <a:gd name="connsiteY239" fmla="*/ 54142 h 620469"/>
                  <a:gd name="connsiteX240" fmla="*/ 387658 w 406547"/>
                  <a:gd name="connsiteY240" fmla="*/ 57391 h 620469"/>
                  <a:gd name="connsiteX241" fmla="*/ 390907 w 406547"/>
                  <a:gd name="connsiteY241" fmla="*/ 53059 h 620469"/>
                  <a:gd name="connsiteX242" fmla="*/ 397404 w 406547"/>
                  <a:gd name="connsiteY242" fmla="*/ 37900 h 620469"/>
                  <a:gd name="connsiteX243" fmla="*/ 400652 w 406547"/>
                  <a:gd name="connsiteY243" fmla="*/ 32485 h 620469"/>
                  <a:gd name="connsiteX244" fmla="*/ 401735 w 406547"/>
                  <a:gd name="connsiteY244" fmla="*/ 27071 h 620469"/>
                  <a:gd name="connsiteX245" fmla="*/ 397404 w 406547"/>
                  <a:gd name="connsiteY245" fmla="*/ 19491 h 620469"/>
                  <a:gd name="connsiteX246" fmla="*/ 395238 w 406547"/>
                  <a:gd name="connsiteY246" fmla="*/ 15160 h 620469"/>
                  <a:gd name="connsiteX247" fmla="*/ 391990 w 406547"/>
                  <a:gd name="connsiteY247" fmla="*/ 15160 h 620469"/>
                  <a:gd name="connsiteX248" fmla="*/ 393072 w 406547"/>
                  <a:gd name="connsiteY248" fmla="*/ 15160 h 620469"/>
                  <a:gd name="connsiteX249" fmla="*/ 390907 w 406547"/>
                  <a:gd name="connsiteY249" fmla="*/ 14077 h 620469"/>
                  <a:gd name="connsiteX250" fmla="*/ 386575 w 406547"/>
                  <a:gd name="connsiteY250" fmla="*/ 12994 h 620469"/>
                  <a:gd name="connsiteX251" fmla="*/ 380078 w 406547"/>
                  <a:gd name="connsiteY251" fmla="*/ 12994 h 620469"/>
                  <a:gd name="connsiteX252" fmla="*/ 382244 w 406547"/>
                  <a:gd name="connsiteY252" fmla="*/ 11911 h 620469"/>
                  <a:gd name="connsiteX253" fmla="*/ 378995 w 406547"/>
                  <a:gd name="connsiteY253" fmla="*/ 11911 h 620469"/>
                  <a:gd name="connsiteX254" fmla="*/ 380078 w 406547"/>
                  <a:gd name="connsiteY254" fmla="*/ 10828 h 620469"/>
                  <a:gd name="connsiteX255" fmla="*/ 368167 w 406547"/>
                  <a:gd name="connsiteY255" fmla="*/ 8663 h 620469"/>
                  <a:gd name="connsiteX256" fmla="*/ 370333 w 406547"/>
                  <a:gd name="connsiteY256" fmla="*/ 9746 h 620469"/>
                  <a:gd name="connsiteX257" fmla="*/ 351924 w 406547"/>
                  <a:gd name="connsiteY257" fmla="*/ 6497 h 620469"/>
                  <a:gd name="connsiteX258" fmla="*/ 351924 w 406547"/>
                  <a:gd name="connsiteY258" fmla="*/ 5414 h 620469"/>
                  <a:gd name="connsiteX259" fmla="*/ 347593 w 406547"/>
                  <a:gd name="connsiteY259" fmla="*/ 5414 h 620469"/>
                  <a:gd name="connsiteX260" fmla="*/ 343262 w 406547"/>
                  <a:gd name="connsiteY260" fmla="*/ 3249 h 620469"/>
                  <a:gd name="connsiteX261" fmla="*/ 354090 w 406547"/>
                  <a:gd name="connsiteY261" fmla="*/ 3249 h 620469"/>
                  <a:gd name="connsiteX262" fmla="*/ 351924 w 406547"/>
                  <a:gd name="connsiteY262" fmla="*/ 4331 h 620469"/>
                  <a:gd name="connsiteX263" fmla="*/ 360587 w 406547"/>
                  <a:gd name="connsiteY263" fmla="*/ 5414 h 620469"/>
                  <a:gd name="connsiteX264" fmla="*/ 356256 w 406547"/>
                  <a:gd name="connsiteY264" fmla="*/ 5414 h 620469"/>
                  <a:gd name="connsiteX265" fmla="*/ 361670 w 406547"/>
                  <a:gd name="connsiteY265" fmla="*/ 4331 h 620469"/>
                  <a:gd name="connsiteX266" fmla="*/ 358421 w 406547"/>
                  <a:gd name="connsiteY266" fmla="*/ 3249 h 620469"/>
                  <a:gd name="connsiteX267" fmla="*/ 367084 w 406547"/>
                  <a:gd name="connsiteY267" fmla="*/ 4331 h 620469"/>
                  <a:gd name="connsiteX268" fmla="*/ 367084 w 406547"/>
                  <a:gd name="connsiteY268" fmla="*/ 5414 h 620469"/>
                  <a:gd name="connsiteX269" fmla="*/ 376830 w 406547"/>
                  <a:gd name="connsiteY269" fmla="*/ 6497 h 620469"/>
                  <a:gd name="connsiteX270" fmla="*/ 383327 w 406547"/>
                  <a:gd name="connsiteY270" fmla="*/ 7580 h 620469"/>
                  <a:gd name="connsiteX271" fmla="*/ 387658 w 406547"/>
                  <a:gd name="connsiteY271" fmla="*/ 7580 h 620469"/>
                  <a:gd name="connsiteX272" fmla="*/ 389824 w 406547"/>
                  <a:gd name="connsiteY272" fmla="*/ 7580 h 620469"/>
                  <a:gd name="connsiteX273" fmla="*/ 391990 w 406547"/>
                  <a:gd name="connsiteY273" fmla="*/ 8663 h 620469"/>
                  <a:gd name="connsiteX274" fmla="*/ 389824 w 406547"/>
                  <a:gd name="connsiteY274" fmla="*/ 8663 h 620469"/>
                  <a:gd name="connsiteX275" fmla="*/ 387658 w 406547"/>
                  <a:gd name="connsiteY275" fmla="*/ 8663 h 620469"/>
                  <a:gd name="connsiteX276" fmla="*/ 382244 w 406547"/>
                  <a:gd name="connsiteY276" fmla="*/ 8663 h 620469"/>
                  <a:gd name="connsiteX277" fmla="*/ 389824 w 406547"/>
                  <a:gd name="connsiteY277" fmla="*/ 10828 h 620469"/>
                  <a:gd name="connsiteX278" fmla="*/ 398487 w 406547"/>
                  <a:gd name="connsiteY278" fmla="*/ 11911 h 620469"/>
                  <a:gd name="connsiteX279" fmla="*/ 398487 w 406547"/>
                  <a:gd name="connsiteY279" fmla="*/ 12994 h 620469"/>
                  <a:gd name="connsiteX280" fmla="*/ 402818 w 406547"/>
                  <a:gd name="connsiteY280" fmla="*/ 16243 h 620469"/>
                  <a:gd name="connsiteX281" fmla="*/ 406067 w 406547"/>
                  <a:gd name="connsiteY281" fmla="*/ 21657 h 620469"/>
                  <a:gd name="connsiteX282" fmla="*/ 406067 w 406547"/>
                  <a:gd name="connsiteY282" fmla="*/ 30320 h 620469"/>
                  <a:gd name="connsiteX283" fmla="*/ 404984 w 406547"/>
                  <a:gd name="connsiteY283" fmla="*/ 33568 h 620469"/>
                  <a:gd name="connsiteX284" fmla="*/ 402818 w 406547"/>
                  <a:gd name="connsiteY284" fmla="*/ 36817 h 620469"/>
                  <a:gd name="connsiteX285" fmla="*/ 396321 w 406547"/>
                  <a:gd name="connsiteY285" fmla="*/ 47645 h 620469"/>
                  <a:gd name="connsiteX286" fmla="*/ 395238 w 406547"/>
                  <a:gd name="connsiteY286" fmla="*/ 47645 h 620469"/>
                  <a:gd name="connsiteX287" fmla="*/ 387658 w 406547"/>
                  <a:gd name="connsiteY287" fmla="*/ 64971 h 620469"/>
                  <a:gd name="connsiteX288" fmla="*/ 375747 w 406547"/>
                  <a:gd name="connsiteY288" fmla="*/ 86628 h 620469"/>
                  <a:gd name="connsiteX289" fmla="*/ 354090 w 406547"/>
                  <a:gd name="connsiteY289" fmla="*/ 129941 h 620469"/>
                  <a:gd name="connsiteX290" fmla="*/ 354090 w 406547"/>
                  <a:gd name="connsiteY290" fmla="*/ 126693 h 620469"/>
                  <a:gd name="connsiteX291" fmla="*/ 350842 w 406547"/>
                  <a:gd name="connsiteY291" fmla="*/ 131024 h 620469"/>
                  <a:gd name="connsiteX292" fmla="*/ 349759 w 406547"/>
                  <a:gd name="connsiteY292" fmla="*/ 137521 h 620469"/>
                  <a:gd name="connsiteX293" fmla="*/ 338930 w 406547"/>
                  <a:gd name="connsiteY293" fmla="*/ 159178 h 620469"/>
                  <a:gd name="connsiteX294" fmla="*/ 337847 w 406547"/>
                  <a:gd name="connsiteY294" fmla="*/ 159178 h 620469"/>
                  <a:gd name="connsiteX295" fmla="*/ 327019 w 406547"/>
                  <a:gd name="connsiteY295" fmla="*/ 179752 h 620469"/>
                  <a:gd name="connsiteX296" fmla="*/ 323770 w 406547"/>
                  <a:gd name="connsiteY296" fmla="*/ 184084 h 620469"/>
                  <a:gd name="connsiteX297" fmla="*/ 319439 w 406547"/>
                  <a:gd name="connsiteY297" fmla="*/ 197078 h 620469"/>
                  <a:gd name="connsiteX298" fmla="*/ 309693 w 406547"/>
                  <a:gd name="connsiteY298" fmla="*/ 212238 h 620469"/>
                  <a:gd name="connsiteX299" fmla="*/ 283705 w 406547"/>
                  <a:gd name="connsiteY299" fmla="*/ 263131 h 620469"/>
                  <a:gd name="connsiteX300" fmla="*/ 282622 w 406547"/>
                  <a:gd name="connsiteY300" fmla="*/ 264214 h 620469"/>
                  <a:gd name="connsiteX301" fmla="*/ 256634 w 406547"/>
                  <a:gd name="connsiteY301" fmla="*/ 316191 h 620469"/>
                  <a:gd name="connsiteX302" fmla="*/ 255551 w 406547"/>
                  <a:gd name="connsiteY302" fmla="*/ 314025 h 620469"/>
                  <a:gd name="connsiteX303" fmla="*/ 252303 w 406547"/>
                  <a:gd name="connsiteY303" fmla="*/ 323770 h 620469"/>
                  <a:gd name="connsiteX304" fmla="*/ 244723 w 406547"/>
                  <a:gd name="connsiteY304" fmla="*/ 337847 h 620469"/>
                  <a:gd name="connsiteX305" fmla="*/ 240391 w 406547"/>
                  <a:gd name="connsiteY305" fmla="*/ 347593 h 620469"/>
                  <a:gd name="connsiteX306" fmla="*/ 228480 w 406547"/>
                  <a:gd name="connsiteY306" fmla="*/ 368167 h 620469"/>
                  <a:gd name="connsiteX307" fmla="*/ 229563 w 406547"/>
                  <a:gd name="connsiteY307" fmla="*/ 366001 h 620469"/>
                  <a:gd name="connsiteX308" fmla="*/ 228480 w 406547"/>
                  <a:gd name="connsiteY308" fmla="*/ 366001 h 620469"/>
                  <a:gd name="connsiteX309" fmla="*/ 225232 w 406547"/>
                  <a:gd name="connsiteY309" fmla="*/ 375747 h 620469"/>
                  <a:gd name="connsiteX310" fmla="*/ 208989 w 406547"/>
                  <a:gd name="connsiteY310" fmla="*/ 406067 h 620469"/>
                  <a:gd name="connsiteX311" fmla="*/ 208989 w 406547"/>
                  <a:gd name="connsiteY311" fmla="*/ 409315 h 620469"/>
                  <a:gd name="connsiteX312" fmla="*/ 197078 w 406547"/>
                  <a:gd name="connsiteY312" fmla="*/ 432055 h 620469"/>
                  <a:gd name="connsiteX313" fmla="*/ 195995 w 406547"/>
                  <a:gd name="connsiteY313" fmla="*/ 433138 h 620469"/>
                  <a:gd name="connsiteX314" fmla="*/ 195995 w 406547"/>
                  <a:gd name="connsiteY314" fmla="*/ 436386 h 620469"/>
                  <a:gd name="connsiteX315" fmla="*/ 174338 w 406547"/>
                  <a:gd name="connsiteY315" fmla="*/ 474286 h 620469"/>
                  <a:gd name="connsiteX316" fmla="*/ 140770 w 406547"/>
                  <a:gd name="connsiteY316" fmla="*/ 537091 h 620469"/>
                  <a:gd name="connsiteX317" fmla="*/ 140770 w 406547"/>
                  <a:gd name="connsiteY317" fmla="*/ 537091 h 620469"/>
                  <a:gd name="connsiteX318" fmla="*/ 129941 w 406547"/>
                  <a:gd name="connsiteY318" fmla="*/ 558748 h 620469"/>
                  <a:gd name="connsiteX319" fmla="*/ 126693 w 406547"/>
                  <a:gd name="connsiteY319" fmla="*/ 563079 h 620469"/>
                  <a:gd name="connsiteX320" fmla="*/ 114781 w 406547"/>
                  <a:gd name="connsiteY320" fmla="*/ 585819 h 620469"/>
                  <a:gd name="connsiteX321" fmla="*/ 115864 w 406547"/>
                  <a:gd name="connsiteY321" fmla="*/ 583653 h 620469"/>
                  <a:gd name="connsiteX322" fmla="*/ 109367 w 406547"/>
                  <a:gd name="connsiteY322" fmla="*/ 594482 h 620469"/>
                  <a:gd name="connsiteX323" fmla="*/ 106119 w 406547"/>
                  <a:gd name="connsiteY323" fmla="*/ 600979 h 620469"/>
                  <a:gd name="connsiteX324" fmla="*/ 100704 w 406547"/>
                  <a:gd name="connsiteY324" fmla="*/ 606393 h 620469"/>
                  <a:gd name="connsiteX325" fmla="*/ 102870 w 406547"/>
                  <a:gd name="connsiteY325" fmla="*/ 603144 h 620469"/>
                  <a:gd name="connsiteX326" fmla="*/ 94207 w 406547"/>
                  <a:gd name="connsiteY326" fmla="*/ 610724 h 620469"/>
                  <a:gd name="connsiteX327" fmla="*/ 94207 w 406547"/>
                  <a:gd name="connsiteY327" fmla="*/ 611807 h 620469"/>
                  <a:gd name="connsiteX328" fmla="*/ 77965 w 406547"/>
                  <a:gd name="connsiteY328" fmla="*/ 619387 h 620469"/>
                  <a:gd name="connsiteX329" fmla="*/ 69302 w 406547"/>
                  <a:gd name="connsiteY329" fmla="*/ 620470 h 620469"/>
                  <a:gd name="connsiteX330" fmla="*/ 60639 w 406547"/>
                  <a:gd name="connsiteY330" fmla="*/ 620470 h 620469"/>
                  <a:gd name="connsiteX331" fmla="*/ 43314 w 406547"/>
                  <a:gd name="connsiteY331" fmla="*/ 617221 h 620469"/>
                  <a:gd name="connsiteX332" fmla="*/ 35734 w 406547"/>
                  <a:gd name="connsiteY332" fmla="*/ 615056 h 620469"/>
                  <a:gd name="connsiteX333" fmla="*/ 28154 w 406547"/>
                  <a:gd name="connsiteY333" fmla="*/ 611807 h 620469"/>
                  <a:gd name="connsiteX334" fmla="*/ 17325 w 406547"/>
                  <a:gd name="connsiteY334" fmla="*/ 605310 h 620469"/>
                  <a:gd name="connsiteX335" fmla="*/ 16243 w 406547"/>
                  <a:gd name="connsiteY335" fmla="*/ 605310 h 620469"/>
                  <a:gd name="connsiteX336" fmla="*/ 12994 w 406547"/>
                  <a:gd name="connsiteY336" fmla="*/ 604227 h 620469"/>
                  <a:gd name="connsiteX337" fmla="*/ 9746 w 406547"/>
                  <a:gd name="connsiteY337" fmla="*/ 602061 h 620469"/>
                  <a:gd name="connsiteX338" fmla="*/ 3249 w 406547"/>
                  <a:gd name="connsiteY338" fmla="*/ 598813 h 620469"/>
                  <a:gd name="connsiteX339" fmla="*/ 1083 w 406547"/>
                  <a:gd name="connsiteY339" fmla="*/ 598813 h 620469"/>
                  <a:gd name="connsiteX340" fmla="*/ 0 w 406547"/>
                  <a:gd name="connsiteY340" fmla="*/ 598813 h 620469"/>
                  <a:gd name="connsiteX341" fmla="*/ 0 w 406547"/>
                  <a:gd name="connsiteY341" fmla="*/ 598813 h 620469"/>
                  <a:gd name="connsiteX342" fmla="*/ 0 w 406547"/>
                  <a:gd name="connsiteY342" fmla="*/ 598813 h 620469"/>
                  <a:gd name="connsiteX343" fmla="*/ 0 w 406547"/>
                  <a:gd name="connsiteY343" fmla="*/ 597730 h 620469"/>
                  <a:gd name="connsiteX344" fmla="*/ 11911 w 406547"/>
                  <a:gd name="connsiteY344" fmla="*/ 577156 h 620469"/>
                  <a:gd name="connsiteX345" fmla="*/ 11911 w 406547"/>
                  <a:gd name="connsiteY345" fmla="*/ 578239 h 620469"/>
                  <a:gd name="connsiteX346" fmla="*/ 21657 w 406547"/>
                  <a:gd name="connsiteY346" fmla="*/ 554416 h 620469"/>
                  <a:gd name="connsiteX347" fmla="*/ 86628 w 406547"/>
                  <a:gd name="connsiteY347" fmla="*/ 430972 h 620469"/>
                  <a:gd name="connsiteX348" fmla="*/ 152681 w 406547"/>
                  <a:gd name="connsiteY348" fmla="*/ 309694 h 620469"/>
                  <a:gd name="connsiteX349" fmla="*/ 164592 w 406547"/>
                  <a:gd name="connsiteY349" fmla="*/ 289119 h 620469"/>
                  <a:gd name="connsiteX350" fmla="*/ 164592 w 406547"/>
                  <a:gd name="connsiteY350" fmla="*/ 290202 h 620469"/>
                  <a:gd name="connsiteX351" fmla="*/ 167841 w 406547"/>
                  <a:gd name="connsiteY351" fmla="*/ 281540 h 620469"/>
                  <a:gd name="connsiteX352" fmla="*/ 191663 w 406547"/>
                  <a:gd name="connsiteY352" fmla="*/ 237143 h 620469"/>
                  <a:gd name="connsiteX353" fmla="*/ 191663 w 406547"/>
                  <a:gd name="connsiteY353" fmla="*/ 238226 h 620469"/>
                  <a:gd name="connsiteX354" fmla="*/ 192746 w 406547"/>
                  <a:gd name="connsiteY354" fmla="*/ 234977 h 620469"/>
                  <a:gd name="connsiteX355" fmla="*/ 193829 w 406547"/>
                  <a:gd name="connsiteY355" fmla="*/ 234977 h 620469"/>
                  <a:gd name="connsiteX356" fmla="*/ 193829 w 406547"/>
                  <a:gd name="connsiteY356" fmla="*/ 232812 h 620469"/>
                  <a:gd name="connsiteX357" fmla="*/ 257717 w 406547"/>
                  <a:gd name="connsiteY357" fmla="*/ 116947 h 620469"/>
                  <a:gd name="connsiteX358" fmla="*/ 275042 w 406547"/>
                  <a:gd name="connsiteY358" fmla="*/ 84462 h 620469"/>
                  <a:gd name="connsiteX359" fmla="*/ 323770 w 406547"/>
                  <a:gd name="connsiteY359" fmla="*/ 0 h 620469"/>
                  <a:gd name="connsiteX360" fmla="*/ 319439 w 406547"/>
                  <a:gd name="connsiteY360" fmla="*/ 20574 h 620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</a:cxnLst>
                <a:rect l="l" t="t" r="r" b="b"/>
                <a:pathLst>
                  <a:path w="406547" h="620469">
                    <a:moveTo>
                      <a:pt x="319439" y="20574"/>
                    </a:moveTo>
                    <a:cubicBezTo>
                      <a:pt x="312942" y="37900"/>
                      <a:pt x="299948" y="57391"/>
                      <a:pt x="292368" y="74716"/>
                    </a:cubicBezTo>
                    <a:cubicBezTo>
                      <a:pt x="291285" y="76882"/>
                      <a:pt x="291285" y="73633"/>
                      <a:pt x="289119" y="77965"/>
                    </a:cubicBezTo>
                    <a:cubicBezTo>
                      <a:pt x="281539" y="95290"/>
                      <a:pt x="266380" y="121279"/>
                      <a:pt x="254468" y="140770"/>
                    </a:cubicBezTo>
                    <a:lnTo>
                      <a:pt x="254468" y="139687"/>
                    </a:lnTo>
                    <a:cubicBezTo>
                      <a:pt x="252303" y="142935"/>
                      <a:pt x="251220" y="148350"/>
                      <a:pt x="247971" y="152681"/>
                    </a:cubicBezTo>
                    <a:cubicBezTo>
                      <a:pt x="247971" y="152681"/>
                      <a:pt x="247971" y="151598"/>
                      <a:pt x="247971" y="151598"/>
                    </a:cubicBezTo>
                    <a:cubicBezTo>
                      <a:pt x="247971" y="152681"/>
                      <a:pt x="244723" y="159178"/>
                      <a:pt x="243640" y="161344"/>
                    </a:cubicBezTo>
                    <a:cubicBezTo>
                      <a:pt x="242557" y="162427"/>
                      <a:pt x="241474" y="162427"/>
                      <a:pt x="240391" y="164592"/>
                    </a:cubicBezTo>
                    <a:lnTo>
                      <a:pt x="240391" y="167841"/>
                    </a:lnTo>
                    <a:cubicBezTo>
                      <a:pt x="239309" y="175421"/>
                      <a:pt x="231729" y="184084"/>
                      <a:pt x="227397" y="192746"/>
                    </a:cubicBezTo>
                    <a:cubicBezTo>
                      <a:pt x="227397" y="191663"/>
                      <a:pt x="227397" y="191663"/>
                      <a:pt x="227397" y="191663"/>
                    </a:cubicBezTo>
                    <a:cubicBezTo>
                      <a:pt x="220900" y="206823"/>
                      <a:pt x="211155" y="224149"/>
                      <a:pt x="202492" y="240391"/>
                    </a:cubicBezTo>
                    <a:cubicBezTo>
                      <a:pt x="202492" y="239309"/>
                      <a:pt x="202492" y="238226"/>
                      <a:pt x="201409" y="239309"/>
                    </a:cubicBezTo>
                    <a:cubicBezTo>
                      <a:pt x="201409" y="240391"/>
                      <a:pt x="199243" y="245806"/>
                      <a:pt x="197078" y="250137"/>
                    </a:cubicBezTo>
                    <a:cubicBezTo>
                      <a:pt x="194912" y="251220"/>
                      <a:pt x="193829" y="257717"/>
                      <a:pt x="190581" y="263131"/>
                    </a:cubicBezTo>
                    <a:lnTo>
                      <a:pt x="190581" y="262048"/>
                    </a:lnTo>
                    <a:cubicBezTo>
                      <a:pt x="189498" y="266380"/>
                      <a:pt x="187332" y="267463"/>
                      <a:pt x="186249" y="270711"/>
                    </a:cubicBezTo>
                    <a:lnTo>
                      <a:pt x="184083" y="272877"/>
                    </a:lnTo>
                    <a:cubicBezTo>
                      <a:pt x="184083" y="275042"/>
                      <a:pt x="180835" y="278291"/>
                      <a:pt x="179752" y="281540"/>
                    </a:cubicBezTo>
                    <a:lnTo>
                      <a:pt x="179752" y="281540"/>
                    </a:lnTo>
                    <a:cubicBezTo>
                      <a:pt x="178669" y="284788"/>
                      <a:pt x="176504" y="285871"/>
                      <a:pt x="175421" y="288037"/>
                    </a:cubicBezTo>
                    <a:lnTo>
                      <a:pt x="175421" y="288037"/>
                    </a:lnTo>
                    <a:cubicBezTo>
                      <a:pt x="172172" y="294534"/>
                      <a:pt x="170006" y="297782"/>
                      <a:pt x="171089" y="297782"/>
                    </a:cubicBezTo>
                    <a:cubicBezTo>
                      <a:pt x="168924" y="299948"/>
                      <a:pt x="174338" y="291285"/>
                      <a:pt x="171089" y="294534"/>
                    </a:cubicBezTo>
                    <a:cubicBezTo>
                      <a:pt x="161344" y="316191"/>
                      <a:pt x="149432" y="336765"/>
                      <a:pt x="137521" y="358422"/>
                    </a:cubicBezTo>
                    <a:cubicBezTo>
                      <a:pt x="135356" y="360587"/>
                      <a:pt x="135356" y="361670"/>
                      <a:pt x="134273" y="362753"/>
                    </a:cubicBezTo>
                    <a:cubicBezTo>
                      <a:pt x="133190" y="364919"/>
                      <a:pt x="129941" y="370333"/>
                      <a:pt x="129941" y="372498"/>
                    </a:cubicBezTo>
                    <a:cubicBezTo>
                      <a:pt x="129941" y="371416"/>
                      <a:pt x="128858" y="373581"/>
                      <a:pt x="127776" y="374664"/>
                    </a:cubicBezTo>
                    <a:cubicBezTo>
                      <a:pt x="125610" y="377913"/>
                      <a:pt x="126693" y="378996"/>
                      <a:pt x="123444" y="383327"/>
                    </a:cubicBezTo>
                    <a:cubicBezTo>
                      <a:pt x="124527" y="381161"/>
                      <a:pt x="124527" y="381161"/>
                      <a:pt x="123444" y="381161"/>
                    </a:cubicBezTo>
                    <a:cubicBezTo>
                      <a:pt x="122361" y="385493"/>
                      <a:pt x="119113" y="389824"/>
                      <a:pt x="118030" y="394155"/>
                    </a:cubicBezTo>
                    <a:cubicBezTo>
                      <a:pt x="118030" y="393072"/>
                      <a:pt x="119113" y="391990"/>
                      <a:pt x="118030" y="391990"/>
                    </a:cubicBezTo>
                    <a:cubicBezTo>
                      <a:pt x="116947" y="397404"/>
                      <a:pt x="113699" y="400652"/>
                      <a:pt x="111533" y="404984"/>
                    </a:cubicBezTo>
                    <a:lnTo>
                      <a:pt x="111533" y="402818"/>
                    </a:lnTo>
                    <a:cubicBezTo>
                      <a:pt x="107202" y="409315"/>
                      <a:pt x="111533" y="404984"/>
                      <a:pt x="108284" y="410398"/>
                    </a:cubicBezTo>
                    <a:cubicBezTo>
                      <a:pt x="109367" y="409315"/>
                      <a:pt x="108284" y="409315"/>
                      <a:pt x="108284" y="409315"/>
                    </a:cubicBezTo>
                    <a:cubicBezTo>
                      <a:pt x="106119" y="414729"/>
                      <a:pt x="101787" y="423392"/>
                      <a:pt x="99622" y="428806"/>
                    </a:cubicBezTo>
                    <a:cubicBezTo>
                      <a:pt x="99622" y="428806"/>
                      <a:pt x="99622" y="428806"/>
                      <a:pt x="99622" y="428806"/>
                    </a:cubicBezTo>
                    <a:cubicBezTo>
                      <a:pt x="96373" y="434221"/>
                      <a:pt x="93125" y="440718"/>
                      <a:pt x="89876" y="447215"/>
                    </a:cubicBezTo>
                    <a:cubicBezTo>
                      <a:pt x="88793" y="449380"/>
                      <a:pt x="88793" y="446132"/>
                      <a:pt x="85545" y="451546"/>
                    </a:cubicBezTo>
                    <a:cubicBezTo>
                      <a:pt x="86628" y="451546"/>
                      <a:pt x="80130" y="462375"/>
                      <a:pt x="83379" y="459126"/>
                    </a:cubicBezTo>
                    <a:cubicBezTo>
                      <a:pt x="80130" y="464540"/>
                      <a:pt x="75799" y="472120"/>
                      <a:pt x="73633" y="475369"/>
                    </a:cubicBezTo>
                    <a:cubicBezTo>
                      <a:pt x="74716" y="473203"/>
                      <a:pt x="70385" y="477534"/>
                      <a:pt x="72551" y="473203"/>
                    </a:cubicBezTo>
                    <a:lnTo>
                      <a:pt x="70385" y="476452"/>
                    </a:lnTo>
                    <a:cubicBezTo>
                      <a:pt x="70385" y="475369"/>
                      <a:pt x="72551" y="473203"/>
                      <a:pt x="71468" y="474286"/>
                    </a:cubicBezTo>
                    <a:cubicBezTo>
                      <a:pt x="70385" y="476452"/>
                      <a:pt x="67136" y="482949"/>
                      <a:pt x="66053" y="485114"/>
                    </a:cubicBezTo>
                    <a:cubicBezTo>
                      <a:pt x="64971" y="489446"/>
                      <a:pt x="63888" y="493777"/>
                      <a:pt x="60639" y="500274"/>
                    </a:cubicBezTo>
                    <a:cubicBezTo>
                      <a:pt x="61722" y="497026"/>
                      <a:pt x="58474" y="501357"/>
                      <a:pt x="59556" y="499191"/>
                    </a:cubicBezTo>
                    <a:lnTo>
                      <a:pt x="57391" y="508937"/>
                    </a:lnTo>
                    <a:cubicBezTo>
                      <a:pt x="56308" y="511103"/>
                      <a:pt x="56308" y="508937"/>
                      <a:pt x="55225" y="512185"/>
                    </a:cubicBezTo>
                    <a:cubicBezTo>
                      <a:pt x="55225" y="512185"/>
                      <a:pt x="55225" y="513268"/>
                      <a:pt x="55225" y="514351"/>
                    </a:cubicBezTo>
                    <a:cubicBezTo>
                      <a:pt x="54142" y="515434"/>
                      <a:pt x="50894" y="523014"/>
                      <a:pt x="48728" y="524097"/>
                    </a:cubicBezTo>
                    <a:cubicBezTo>
                      <a:pt x="47645" y="525180"/>
                      <a:pt x="50894" y="520848"/>
                      <a:pt x="48728" y="523014"/>
                    </a:cubicBezTo>
                    <a:cubicBezTo>
                      <a:pt x="46562" y="527345"/>
                      <a:pt x="46562" y="527345"/>
                      <a:pt x="44397" y="531677"/>
                    </a:cubicBezTo>
                    <a:lnTo>
                      <a:pt x="44397" y="531677"/>
                    </a:lnTo>
                    <a:cubicBezTo>
                      <a:pt x="43314" y="533842"/>
                      <a:pt x="41148" y="539256"/>
                      <a:pt x="43314" y="537091"/>
                    </a:cubicBezTo>
                    <a:cubicBezTo>
                      <a:pt x="44397" y="534925"/>
                      <a:pt x="42231" y="537091"/>
                      <a:pt x="44397" y="534925"/>
                    </a:cubicBezTo>
                    <a:cubicBezTo>
                      <a:pt x="44397" y="537091"/>
                      <a:pt x="42231" y="541422"/>
                      <a:pt x="40065" y="545754"/>
                    </a:cubicBezTo>
                    <a:cubicBezTo>
                      <a:pt x="40065" y="544671"/>
                      <a:pt x="40065" y="544671"/>
                      <a:pt x="40065" y="543588"/>
                    </a:cubicBezTo>
                    <a:cubicBezTo>
                      <a:pt x="37900" y="549002"/>
                      <a:pt x="35734" y="555499"/>
                      <a:pt x="32485" y="560913"/>
                    </a:cubicBezTo>
                    <a:cubicBezTo>
                      <a:pt x="32485" y="560913"/>
                      <a:pt x="32485" y="557665"/>
                      <a:pt x="33568" y="557665"/>
                    </a:cubicBezTo>
                    <a:cubicBezTo>
                      <a:pt x="28154" y="565245"/>
                      <a:pt x="25988" y="573908"/>
                      <a:pt x="21657" y="579322"/>
                    </a:cubicBezTo>
                    <a:cubicBezTo>
                      <a:pt x="21657" y="578239"/>
                      <a:pt x="22740" y="579322"/>
                      <a:pt x="22740" y="579322"/>
                    </a:cubicBezTo>
                    <a:cubicBezTo>
                      <a:pt x="20574" y="582570"/>
                      <a:pt x="19491" y="582570"/>
                      <a:pt x="19491" y="584736"/>
                    </a:cubicBezTo>
                    <a:cubicBezTo>
                      <a:pt x="18408" y="584736"/>
                      <a:pt x="18408" y="587984"/>
                      <a:pt x="17325" y="590150"/>
                    </a:cubicBezTo>
                    <a:cubicBezTo>
                      <a:pt x="17325" y="591233"/>
                      <a:pt x="16243" y="590150"/>
                      <a:pt x="17325" y="587984"/>
                    </a:cubicBezTo>
                    <a:cubicBezTo>
                      <a:pt x="17325" y="589067"/>
                      <a:pt x="16243" y="590150"/>
                      <a:pt x="15160" y="592316"/>
                    </a:cubicBezTo>
                    <a:cubicBezTo>
                      <a:pt x="14077" y="593399"/>
                      <a:pt x="14077" y="595564"/>
                      <a:pt x="12994" y="596647"/>
                    </a:cubicBezTo>
                    <a:cubicBezTo>
                      <a:pt x="12994" y="597730"/>
                      <a:pt x="11911" y="597730"/>
                      <a:pt x="11911" y="598813"/>
                    </a:cubicBezTo>
                    <a:cubicBezTo>
                      <a:pt x="12994" y="598813"/>
                      <a:pt x="12994" y="599896"/>
                      <a:pt x="14077" y="599896"/>
                    </a:cubicBezTo>
                    <a:cubicBezTo>
                      <a:pt x="15160" y="599896"/>
                      <a:pt x="15160" y="600979"/>
                      <a:pt x="16243" y="600979"/>
                    </a:cubicBezTo>
                    <a:cubicBezTo>
                      <a:pt x="17325" y="602061"/>
                      <a:pt x="18408" y="602061"/>
                      <a:pt x="19491" y="602061"/>
                    </a:cubicBezTo>
                    <a:cubicBezTo>
                      <a:pt x="19491" y="602061"/>
                      <a:pt x="24905" y="603144"/>
                      <a:pt x="27071" y="604227"/>
                    </a:cubicBezTo>
                    <a:lnTo>
                      <a:pt x="25988" y="604227"/>
                    </a:lnTo>
                    <a:cubicBezTo>
                      <a:pt x="27071" y="605310"/>
                      <a:pt x="32485" y="606393"/>
                      <a:pt x="32485" y="607476"/>
                    </a:cubicBezTo>
                    <a:cubicBezTo>
                      <a:pt x="36817" y="608559"/>
                      <a:pt x="16243" y="602061"/>
                      <a:pt x="22740" y="603144"/>
                    </a:cubicBezTo>
                    <a:cubicBezTo>
                      <a:pt x="23823" y="604227"/>
                      <a:pt x="31402" y="605310"/>
                      <a:pt x="29237" y="605310"/>
                    </a:cubicBezTo>
                    <a:cubicBezTo>
                      <a:pt x="33568" y="606393"/>
                      <a:pt x="36817" y="607476"/>
                      <a:pt x="40065" y="609641"/>
                    </a:cubicBezTo>
                    <a:cubicBezTo>
                      <a:pt x="38982" y="608559"/>
                      <a:pt x="36817" y="609641"/>
                      <a:pt x="40065" y="610724"/>
                    </a:cubicBezTo>
                    <a:cubicBezTo>
                      <a:pt x="45479" y="612890"/>
                      <a:pt x="42231" y="610724"/>
                      <a:pt x="46562" y="611807"/>
                    </a:cubicBezTo>
                    <a:lnTo>
                      <a:pt x="49811" y="612890"/>
                    </a:lnTo>
                    <a:cubicBezTo>
                      <a:pt x="49811" y="611807"/>
                      <a:pt x="54142" y="613973"/>
                      <a:pt x="53059" y="612890"/>
                    </a:cubicBezTo>
                    <a:cubicBezTo>
                      <a:pt x="53059" y="612890"/>
                      <a:pt x="55225" y="613973"/>
                      <a:pt x="57391" y="613973"/>
                    </a:cubicBezTo>
                    <a:cubicBezTo>
                      <a:pt x="59556" y="613973"/>
                      <a:pt x="60639" y="613973"/>
                      <a:pt x="60639" y="615056"/>
                    </a:cubicBezTo>
                    <a:lnTo>
                      <a:pt x="59556" y="616138"/>
                    </a:lnTo>
                    <a:cubicBezTo>
                      <a:pt x="61722" y="616138"/>
                      <a:pt x="63888" y="615056"/>
                      <a:pt x="66053" y="615056"/>
                    </a:cubicBezTo>
                    <a:cubicBezTo>
                      <a:pt x="66053" y="615056"/>
                      <a:pt x="67136" y="615056"/>
                      <a:pt x="67136" y="615056"/>
                    </a:cubicBezTo>
                    <a:cubicBezTo>
                      <a:pt x="67136" y="613973"/>
                      <a:pt x="68219" y="613973"/>
                      <a:pt x="70385" y="613973"/>
                    </a:cubicBezTo>
                    <a:cubicBezTo>
                      <a:pt x="72551" y="613973"/>
                      <a:pt x="73633" y="613973"/>
                      <a:pt x="75799" y="612890"/>
                    </a:cubicBezTo>
                    <a:cubicBezTo>
                      <a:pt x="76882" y="612890"/>
                      <a:pt x="77965" y="612890"/>
                      <a:pt x="80130" y="612890"/>
                    </a:cubicBezTo>
                    <a:cubicBezTo>
                      <a:pt x="81213" y="612890"/>
                      <a:pt x="83379" y="611807"/>
                      <a:pt x="84462" y="611807"/>
                    </a:cubicBezTo>
                    <a:cubicBezTo>
                      <a:pt x="86628" y="610724"/>
                      <a:pt x="88793" y="609641"/>
                      <a:pt x="90959" y="609641"/>
                    </a:cubicBezTo>
                    <a:cubicBezTo>
                      <a:pt x="94207" y="607476"/>
                      <a:pt x="96373" y="605310"/>
                      <a:pt x="99622" y="602061"/>
                    </a:cubicBezTo>
                    <a:cubicBezTo>
                      <a:pt x="99622" y="603144"/>
                      <a:pt x="98539" y="603144"/>
                      <a:pt x="98539" y="604227"/>
                    </a:cubicBezTo>
                    <a:cubicBezTo>
                      <a:pt x="100704" y="603144"/>
                      <a:pt x="100704" y="602061"/>
                      <a:pt x="101787" y="599896"/>
                    </a:cubicBezTo>
                    <a:cubicBezTo>
                      <a:pt x="101787" y="599896"/>
                      <a:pt x="102870" y="598813"/>
                      <a:pt x="103953" y="597730"/>
                    </a:cubicBezTo>
                    <a:cubicBezTo>
                      <a:pt x="105036" y="596647"/>
                      <a:pt x="105036" y="596647"/>
                      <a:pt x="106119" y="595564"/>
                    </a:cubicBezTo>
                    <a:cubicBezTo>
                      <a:pt x="107202" y="594482"/>
                      <a:pt x="107202" y="593399"/>
                      <a:pt x="108284" y="593399"/>
                    </a:cubicBezTo>
                    <a:cubicBezTo>
                      <a:pt x="109367" y="589067"/>
                      <a:pt x="108284" y="590150"/>
                      <a:pt x="108284" y="590150"/>
                    </a:cubicBezTo>
                    <a:cubicBezTo>
                      <a:pt x="111533" y="587984"/>
                      <a:pt x="112616" y="579322"/>
                      <a:pt x="115864" y="576073"/>
                    </a:cubicBezTo>
                    <a:cubicBezTo>
                      <a:pt x="115864" y="577156"/>
                      <a:pt x="113699" y="581487"/>
                      <a:pt x="115864" y="579322"/>
                    </a:cubicBezTo>
                    <a:cubicBezTo>
                      <a:pt x="119113" y="577156"/>
                      <a:pt x="118030" y="571742"/>
                      <a:pt x="122361" y="567410"/>
                    </a:cubicBezTo>
                    <a:lnTo>
                      <a:pt x="120196" y="568493"/>
                    </a:lnTo>
                    <a:cubicBezTo>
                      <a:pt x="122361" y="566328"/>
                      <a:pt x="123444" y="559831"/>
                      <a:pt x="124527" y="561996"/>
                    </a:cubicBezTo>
                    <a:cubicBezTo>
                      <a:pt x="124527" y="559831"/>
                      <a:pt x="127776" y="555499"/>
                      <a:pt x="126693" y="555499"/>
                    </a:cubicBezTo>
                    <a:cubicBezTo>
                      <a:pt x="132107" y="546836"/>
                      <a:pt x="137521" y="533842"/>
                      <a:pt x="142935" y="529511"/>
                    </a:cubicBezTo>
                    <a:cubicBezTo>
                      <a:pt x="142935" y="528428"/>
                      <a:pt x="145101" y="525180"/>
                      <a:pt x="144018" y="525180"/>
                    </a:cubicBezTo>
                    <a:cubicBezTo>
                      <a:pt x="136438" y="527345"/>
                      <a:pt x="136438" y="529511"/>
                      <a:pt x="135356" y="529511"/>
                    </a:cubicBezTo>
                    <a:cubicBezTo>
                      <a:pt x="136438" y="528428"/>
                      <a:pt x="135356" y="528428"/>
                      <a:pt x="135356" y="527345"/>
                    </a:cubicBezTo>
                    <a:cubicBezTo>
                      <a:pt x="137521" y="525180"/>
                      <a:pt x="138604" y="523014"/>
                      <a:pt x="137521" y="526262"/>
                    </a:cubicBezTo>
                    <a:cubicBezTo>
                      <a:pt x="141853" y="520848"/>
                      <a:pt x="138604" y="518682"/>
                      <a:pt x="144018" y="511103"/>
                    </a:cubicBezTo>
                    <a:cubicBezTo>
                      <a:pt x="144018" y="512185"/>
                      <a:pt x="145101" y="511103"/>
                      <a:pt x="146184" y="508937"/>
                    </a:cubicBezTo>
                    <a:lnTo>
                      <a:pt x="147267" y="504605"/>
                    </a:lnTo>
                    <a:cubicBezTo>
                      <a:pt x="150515" y="500274"/>
                      <a:pt x="149432" y="502440"/>
                      <a:pt x="150515" y="502440"/>
                    </a:cubicBezTo>
                    <a:cubicBezTo>
                      <a:pt x="151598" y="499191"/>
                      <a:pt x="153764" y="495943"/>
                      <a:pt x="153764" y="494860"/>
                    </a:cubicBezTo>
                    <a:lnTo>
                      <a:pt x="157012" y="492694"/>
                    </a:lnTo>
                    <a:cubicBezTo>
                      <a:pt x="155930" y="494860"/>
                      <a:pt x="158095" y="490528"/>
                      <a:pt x="158095" y="489446"/>
                    </a:cubicBezTo>
                    <a:lnTo>
                      <a:pt x="158095" y="490528"/>
                    </a:lnTo>
                    <a:cubicBezTo>
                      <a:pt x="159178" y="490528"/>
                      <a:pt x="160261" y="487280"/>
                      <a:pt x="161344" y="485114"/>
                    </a:cubicBezTo>
                    <a:cubicBezTo>
                      <a:pt x="160261" y="485114"/>
                      <a:pt x="159178" y="488363"/>
                      <a:pt x="158095" y="489446"/>
                    </a:cubicBezTo>
                    <a:cubicBezTo>
                      <a:pt x="158095" y="488363"/>
                      <a:pt x="159178" y="486197"/>
                      <a:pt x="160261" y="484031"/>
                    </a:cubicBezTo>
                    <a:cubicBezTo>
                      <a:pt x="160261" y="485114"/>
                      <a:pt x="163509" y="479700"/>
                      <a:pt x="164592" y="477534"/>
                    </a:cubicBezTo>
                    <a:cubicBezTo>
                      <a:pt x="165675" y="475369"/>
                      <a:pt x="165675" y="474286"/>
                      <a:pt x="165675" y="473203"/>
                    </a:cubicBezTo>
                    <a:cubicBezTo>
                      <a:pt x="165675" y="473203"/>
                      <a:pt x="167841" y="468872"/>
                      <a:pt x="167841" y="471037"/>
                    </a:cubicBezTo>
                    <a:cubicBezTo>
                      <a:pt x="167841" y="472120"/>
                      <a:pt x="166758" y="473203"/>
                      <a:pt x="165675" y="474286"/>
                    </a:cubicBezTo>
                    <a:cubicBezTo>
                      <a:pt x="166758" y="473203"/>
                      <a:pt x="167841" y="473203"/>
                      <a:pt x="168924" y="469954"/>
                    </a:cubicBezTo>
                    <a:cubicBezTo>
                      <a:pt x="170006" y="467789"/>
                      <a:pt x="166758" y="469954"/>
                      <a:pt x="170006" y="465623"/>
                    </a:cubicBezTo>
                    <a:cubicBezTo>
                      <a:pt x="170006" y="466706"/>
                      <a:pt x="170006" y="467789"/>
                      <a:pt x="170006" y="468872"/>
                    </a:cubicBezTo>
                    <a:lnTo>
                      <a:pt x="173255" y="464540"/>
                    </a:lnTo>
                    <a:lnTo>
                      <a:pt x="172172" y="463457"/>
                    </a:lnTo>
                    <a:cubicBezTo>
                      <a:pt x="172172" y="463457"/>
                      <a:pt x="172172" y="463457"/>
                      <a:pt x="173255" y="463457"/>
                    </a:cubicBezTo>
                    <a:cubicBezTo>
                      <a:pt x="173255" y="461292"/>
                      <a:pt x="176504" y="456960"/>
                      <a:pt x="176504" y="454795"/>
                    </a:cubicBezTo>
                    <a:cubicBezTo>
                      <a:pt x="177586" y="452629"/>
                      <a:pt x="179752" y="450463"/>
                      <a:pt x="180835" y="448298"/>
                    </a:cubicBezTo>
                    <a:lnTo>
                      <a:pt x="180835" y="448298"/>
                    </a:lnTo>
                    <a:cubicBezTo>
                      <a:pt x="183001" y="446132"/>
                      <a:pt x="184083" y="441800"/>
                      <a:pt x="185166" y="439635"/>
                    </a:cubicBezTo>
                    <a:lnTo>
                      <a:pt x="185166" y="439635"/>
                    </a:lnTo>
                    <a:cubicBezTo>
                      <a:pt x="186249" y="438552"/>
                      <a:pt x="187332" y="435303"/>
                      <a:pt x="188415" y="433138"/>
                    </a:cubicBezTo>
                    <a:cubicBezTo>
                      <a:pt x="190581" y="429889"/>
                      <a:pt x="191663" y="433138"/>
                      <a:pt x="192746" y="428806"/>
                    </a:cubicBezTo>
                    <a:cubicBezTo>
                      <a:pt x="194912" y="425558"/>
                      <a:pt x="194912" y="422309"/>
                      <a:pt x="192746" y="423392"/>
                    </a:cubicBezTo>
                    <a:cubicBezTo>
                      <a:pt x="197078" y="416895"/>
                      <a:pt x="199243" y="409315"/>
                      <a:pt x="203575" y="403901"/>
                    </a:cubicBezTo>
                    <a:cubicBezTo>
                      <a:pt x="203575" y="402818"/>
                      <a:pt x="203575" y="402818"/>
                      <a:pt x="204658" y="401735"/>
                    </a:cubicBezTo>
                    <a:cubicBezTo>
                      <a:pt x="210072" y="391990"/>
                      <a:pt x="214403" y="381161"/>
                      <a:pt x="219817" y="373581"/>
                    </a:cubicBezTo>
                    <a:cubicBezTo>
                      <a:pt x="218734" y="376830"/>
                      <a:pt x="220900" y="374664"/>
                      <a:pt x="220900" y="374664"/>
                    </a:cubicBezTo>
                    <a:cubicBezTo>
                      <a:pt x="221983" y="372498"/>
                      <a:pt x="223066" y="372498"/>
                      <a:pt x="221983" y="370333"/>
                    </a:cubicBezTo>
                    <a:cubicBezTo>
                      <a:pt x="220900" y="370333"/>
                      <a:pt x="220900" y="370333"/>
                      <a:pt x="219817" y="372498"/>
                    </a:cubicBezTo>
                    <a:cubicBezTo>
                      <a:pt x="223066" y="367084"/>
                      <a:pt x="227397" y="357339"/>
                      <a:pt x="229563" y="355173"/>
                    </a:cubicBezTo>
                    <a:cubicBezTo>
                      <a:pt x="228480" y="356256"/>
                      <a:pt x="228480" y="355173"/>
                      <a:pt x="229563" y="354090"/>
                    </a:cubicBezTo>
                    <a:cubicBezTo>
                      <a:pt x="230646" y="355173"/>
                      <a:pt x="232811" y="350842"/>
                      <a:pt x="233894" y="347593"/>
                    </a:cubicBezTo>
                    <a:lnTo>
                      <a:pt x="233894" y="346510"/>
                    </a:lnTo>
                    <a:lnTo>
                      <a:pt x="236060" y="344344"/>
                    </a:lnTo>
                    <a:cubicBezTo>
                      <a:pt x="236060" y="343262"/>
                      <a:pt x="234977" y="342179"/>
                      <a:pt x="238226" y="338930"/>
                    </a:cubicBezTo>
                    <a:cubicBezTo>
                      <a:pt x="238226" y="338930"/>
                      <a:pt x="239309" y="338930"/>
                      <a:pt x="239309" y="337847"/>
                    </a:cubicBezTo>
                    <a:cubicBezTo>
                      <a:pt x="240391" y="334599"/>
                      <a:pt x="242557" y="329185"/>
                      <a:pt x="244723" y="325936"/>
                    </a:cubicBezTo>
                    <a:lnTo>
                      <a:pt x="246888" y="323770"/>
                    </a:lnTo>
                    <a:cubicBezTo>
                      <a:pt x="247971" y="322688"/>
                      <a:pt x="247971" y="319439"/>
                      <a:pt x="246888" y="321605"/>
                    </a:cubicBezTo>
                    <a:cubicBezTo>
                      <a:pt x="251220" y="316191"/>
                      <a:pt x="253386" y="311859"/>
                      <a:pt x="254468" y="310776"/>
                    </a:cubicBezTo>
                    <a:cubicBezTo>
                      <a:pt x="257717" y="298865"/>
                      <a:pt x="266380" y="283705"/>
                      <a:pt x="272877" y="271794"/>
                    </a:cubicBezTo>
                    <a:lnTo>
                      <a:pt x="272877" y="272877"/>
                    </a:lnTo>
                    <a:cubicBezTo>
                      <a:pt x="275042" y="269628"/>
                      <a:pt x="272877" y="270711"/>
                      <a:pt x="275042" y="268545"/>
                    </a:cubicBezTo>
                    <a:cubicBezTo>
                      <a:pt x="275042" y="269628"/>
                      <a:pt x="277208" y="266380"/>
                      <a:pt x="276125" y="269628"/>
                    </a:cubicBezTo>
                    <a:cubicBezTo>
                      <a:pt x="279374" y="265297"/>
                      <a:pt x="278291" y="263131"/>
                      <a:pt x="280457" y="259883"/>
                    </a:cubicBezTo>
                    <a:cubicBezTo>
                      <a:pt x="280457" y="258800"/>
                      <a:pt x="279374" y="262048"/>
                      <a:pt x="279374" y="262048"/>
                    </a:cubicBezTo>
                    <a:cubicBezTo>
                      <a:pt x="279374" y="260966"/>
                      <a:pt x="283705" y="255551"/>
                      <a:pt x="282622" y="254468"/>
                    </a:cubicBezTo>
                    <a:cubicBezTo>
                      <a:pt x="283705" y="253386"/>
                      <a:pt x="283705" y="254468"/>
                      <a:pt x="283705" y="255551"/>
                    </a:cubicBezTo>
                    <a:lnTo>
                      <a:pt x="284788" y="252303"/>
                    </a:lnTo>
                    <a:cubicBezTo>
                      <a:pt x="288037" y="249054"/>
                      <a:pt x="282622" y="260966"/>
                      <a:pt x="285871" y="258800"/>
                    </a:cubicBezTo>
                    <a:lnTo>
                      <a:pt x="286954" y="255551"/>
                    </a:lnTo>
                    <a:cubicBezTo>
                      <a:pt x="289119" y="253386"/>
                      <a:pt x="284788" y="263131"/>
                      <a:pt x="288037" y="256634"/>
                    </a:cubicBezTo>
                    <a:cubicBezTo>
                      <a:pt x="289119" y="253386"/>
                      <a:pt x="289119" y="250137"/>
                      <a:pt x="286954" y="252303"/>
                    </a:cubicBezTo>
                    <a:cubicBezTo>
                      <a:pt x="290202" y="245806"/>
                      <a:pt x="285871" y="247971"/>
                      <a:pt x="290202" y="241474"/>
                    </a:cubicBezTo>
                    <a:cubicBezTo>
                      <a:pt x="291285" y="240391"/>
                      <a:pt x="288037" y="246888"/>
                      <a:pt x="289119" y="245806"/>
                    </a:cubicBezTo>
                    <a:cubicBezTo>
                      <a:pt x="291285" y="243640"/>
                      <a:pt x="292368" y="239309"/>
                      <a:pt x="293451" y="237143"/>
                    </a:cubicBezTo>
                    <a:cubicBezTo>
                      <a:pt x="291285" y="240391"/>
                      <a:pt x="292368" y="237143"/>
                      <a:pt x="292368" y="234977"/>
                    </a:cubicBezTo>
                    <a:cubicBezTo>
                      <a:pt x="294534" y="231729"/>
                      <a:pt x="292368" y="237143"/>
                      <a:pt x="294534" y="232812"/>
                    </a:cubicBezTo>
                    <a:cubicBezTo>
                      <a:pt x="294534" y="231729"/>
                      <a:pt x="296699" y="227397"/>
                      <a:pt x="293451" y="230646"/>
                    </a:cubicBezTo>
                    <a:cubicBezTo>
                      <a:pt x="293451" y="228480"/>
                      <a:pt x="296699" y="226314"/>
                      <a:pt x="296699" y="223066"/>
                    </a:cubicBezTo>
                    <a:cubicBezTo>
                      <a:pt x="298865" y="221983"/>
                      <a:pt x="295616" y="228480"/>
                      <a:pt x="298865" y="224149"/>
                    </a:cubicBezTo>
                    <a:cubicBezTo>
                      <a:pt x="297782" y="224149"/>
                      <a:pt x="301031" y="217652"/>
                      <a:pt x="298865" y="218735"/>
                    </a:cubicBezTo>
                    <a:cubicBezTo>
                      <a:pt x="299948" y="216569"/>
                      <a:pt x="301031" y="216569"/>
                      <a:pt x="301031" y="218735"/>
                    </a:cubicBezTo>
                    <a:cubicBezTo>
                      <a:pt x="303196" y="216569"/>
                      <a:pt x="303196" y="211155"/>
                      <a:pt x="305362" y="211155"/>
                    </a:cubicBezTo>
                    <a:lnTo>
                      <a:pt x="305362" y="210072"/>
                    </a:lnTo>
                    <a:cubicBezTo>
                      <a:pt x="306445" y="208989"/>
                      <a:pt x="307528" y="207906"/>
                      <a:pt x="308611" y="206823"/>
                    </a:cubicBezTo>
                    <a:cubicBezTo>
                      <a:pt x="309693" y="204658"/>
                      <a:pt x="311859" y="198161"/>
                      <a:pt x="312942" y="199243"/>
                    </a:cubicBezTo>
                    <a:cubicBezTo>
                      <a:pt x="312942" y="198161"/>
                      <a:pt x="316190" y="192746"/>
                      <a:pt x="314025" y="193829"/>
                    </a:cubicBezTo>
                    <a:cubicBezTo>
                      <a:pt x="311859" y="197078"/>
                      <a:pt x="312942" y="198161"/>
                      <a:pt x="309693" y="199243"/>
                    </a:cubicBezTo>
                    <a:cubicBezTo>
                      <a:pt x="311859" y="197078"/>
                      <a:pt x="311859" y="193829"/>
                      <a:pt x="312942" y="191663"/>
                    </a:cubicBezTo>
                    <a:lnTo>
                      <a:pt x="314025" y="191663"/>
                    </a:lnTo>
                    <a:cubicBezTo>
                      <a:pt x="314025" y="190581"/>
                      <a:pt x="316190" y="187332"/>
                      <a:pt x="316190" y="186249"/>
                    </a:cubicBezTo>
                    <a:cubicBezTo>
                      <a:pt x="316190" y="187332"/>
                      <a:pt x="316190" y="187332"/>
                      <a:pt x="317273" y="186249"/>
                    </a:cubicBezTo>
                    <a:lnTo>
                      <a:pt x="317273" y="184084"/>
                    </a:lnTo>
                    <a:cubicBezTo>
                      <a:pt x="319439" y="178669"/>
                      <a:pt x="319439" y="184084"/>
                      <a:pt x="321605" y="178669"/>
                    </a:cubicBezTo>
                    <a:lnTo>
                      <a:pt x="320522" y="183001"/>
                    </a:lnTo>
                    <a:cubicBezTo>
                      <a:pt x="320522" y="181918"/>
                      <a:pt x="322687" y="180835"/>
                      <a:pt x="323770" y="178669"/>
                    </a:cubicBezTo>
                    <a:cubicBezTo>
                      <a:pt x="323770" y="177586"/>
                      <a:pt x="323770" y="175421"/>
                      <a:pt x="323770" y="174338"/>
                    </a:cubicBezTo>
                    <a:cubicBezTo>
                      <a:pt x="324853" y="171089"/>
                      <a:pt x="324853" y="173255"/>
                      <a:pt x="325936" y="170007"/>
                    </a:cubicBezTo>
                    <a:lnTo>
                      <a:pt x="324853" y="174338"/>
                    </a:lnTo>
                    <a:cubicBezTo>
                      <a:pt x="324853" y="175421"/>
                      <a:pt x="327019" y="172172"/>
                      <a:pt x="329185" y="168924"/>
                    </a:cubicBezTo>
                    <a:cubicBezTo>
                      <a:pt x="330267" y="166758"/>
                      <a:pt x="331350" y="162427"/>
                      <a:pt x="329185" y="165675"/>
                    </a:cubicBezTo>
                    <a:cubicBezTo>
                      <a:pt x="330267" y="163510"/>
                      <a:pt x="332433" y="161344"/>
                      <a:pt x="331350" y="163510"/>
                    </a:cubicBezTo>
                    <a:cubicBezTo>
                      <a:pt x="333516" y="159178"/>
                      <a:pt x="330267" y="163510"/>
                      <a:pt x="331350" y="160261"/>
                    </a:cubicBezTo>
                    <a:cubicBezTo>
                      <a:pt x="332433" y="159178"/>
                      <a:pt x="335682" y="154847"/>
                      <a:pt x="337847" y="152681"/>
                    </a:cubicBezTo>
                    <a:lnTo>
                      <a:pt x="335682" y="159178"/>
                    </a:lnTo>
                    <a:lnTo>
                      <a:pt x="336764" y="157012"/>
                    </a:lnTo>
                    <a:cubicBezTo>
                      <a:pt x="335682" y="160261"/>
                      <a:pt x="337847" y="155930"/>
                      <a:pt x="338930" y="158095"/>
                    </a:cubicBezTo>
                    <a:cubicBezTo>
                      <a:pt x="340013" y="155930"/>
                      <a:pt x="341096" y="153764"/>
                      <a:pt x="341096" y="152681"/>
                    </a:cubicBezTo>
                    <a:cubicBezTo>
                      <a:pt x="336764" y="157012"/>
                      <a:pt x="342179" y="146184"/>
                      <a:pt x="340013" y="146184"/>
                    </a:cubicBezTo>
                    <a:cubicBezTo>
                      <a:pt x="343262" y="138604"/>
                      <a:pt x="345427" y="144018"/>
                      <a:pt x="347593" y="135356"/>
                    </a:cubicBezTo>
                    <a:cubicBezTo>
                      <a:pt x="346510" y="136438"/>
                      <a:pt x="347593" y="132107"/>
                      <a:pt x="345427" y="136438"/>
                    </a:cubicBezTo>
                    <a:cubicBezTo>
                      <a:pt x="347593" y="132107"/>
                      <a:pt x="345427" y="133190"/>
                      <a:pt x="348676" y="127776"/>
                    </a:cubicBezTo>
                    <a:cubicBezTo>
                      <a:pt x="347593" y="132107"/>
                      <a:pt x="351924" y="124527"/>
                      <a:pt x="349759" y="129941"/>
                    </a:cubicBezTo>
                    <a:cubicBezTo>
                      <a:pt x="349759" y="128858"/>
                      <a:pt x="347593" y="133190"/>
                      <a:pt x="347593" y="133190"/>
                    </a:cubicBezTo>
                    <a:cubicBezTo>
                      <a:pt x="348676" y="132107"/>
                      <a:pt x="348676" y="134273"/>
                      <a:pt x="350842" y="129941"/>
                    </a:cubicBezTo>
                    <a:cubicBezTo>
                      <a:pt x="351924" y="126693"/>
                      <a:pt x="354090" y="123444"/>
                      <a:pt x="353007" y="123444"/>
                    </a:cubicBezTo>
                    <a:cubicBezTo>
                      <a:pt x="351924" y="123444"/>
                      <a:pt x="350842" y="127776"/>
                      <a:pt x="350842" y="125610"/>
                    </a:cubicBezTo>
                    <a:cubicBezTo>
                      <a:pt x="353007" y="120196"/>
                      <a:pt x="355173" y="120196"/>
                      <a:pt x="355173" y="116947"/>
                    </a:cubicBezTo>
                    <a:cubicBezTo>
                      <a:pt x="353007" y="120196"/>
                      <a:pt x="351924" y="121279"/>
                      <a:pt x="351924" y="120196"/>
                    </a:cubicBezTo>
                    <a:lnTo>
                      <a:pt x="354090" y="115864"/>
                    </a:lnTo>
                    <a:lnTo>
                      <a:pt x="354090" y="116947"/>
                    </a:lnTo>
                    <a:cubicBezTo>
                      <a:pt x="357339" y="110450"/>
                      <a:pt x="354090" y="114782"/>
                      <a:pt x="357339" y="108284"/>
                    </a:cubicBezTo>
                    <a:lnTo>
                      <a:pt x="359504" y="106119"/>
                    </a:lnTo>
                    <a:cubicBezTo>
                      <a:pt x="359504" y="108284"/>
                      <a:pt x="354090" y="114782"/>
                      <a:pt x="356256" y="114782"/>
                    </a:cubicBezTo>
                    <a:cubicBezTo>
                      <a:pt x="358421" y="110450"/>
                      <a:pt x="358421" y="109367"/>
                      <a:pt x="360587" y="106119"/>
                    </a:cubicBezTo>
                    <a:cubicBezTo>
                      <a:pt x="360587" y="107202"/>
                      <a:pt x="359504" y="108284"/>
                      <a:pt x="359504" y="109367"/>
                    </a:cubicBezTo>
                    <a:cubicBezTo>
                      <a:pt x="360587" y="108284"/>
                      <a:pt x="362753" y="107202"/>
                      <a:pt x="364918" y="101787"/>
                    </a:cubicBezTo>
                    <a:cubicBezTo>
                      <a:pt x="366001" y="98539"/>
                      <a:pt x="364918" y="100705"/>
                      <a:pt x="363836" y="100705"/>
                    </a:cubicBezTo>
                    <a:cubicBezTo>
                      <a:pt x="367084" y="94207"/>
                      <a:pt x="367084" y="92042"/>
                      <a:pt x="369250" y="87710"/>
                    </a:cubicBezTo>
                    <a:cubicBezTo>
                      <a:pt x="370333" y="88793"/>
                      <a:pt x="373581" y="80130"/>
                      <a:pt x="371415" y="85545"/>
                    </a:cubicBezTo>
                    <a:cubicBezTo>
                      <a:pt x="369250" y="87710"/>
                      <a:pt x="364918" y="96373"/>
                      <a:pt x="364918" y="99622"/>
                    </a:cubicBezTo>
                    <a:cubicBezTo>
                      <a:pt x="367084" y="98539"/>
                      <a:pt x="361670" y="103953"/>
                      <a:pt x="362753" y="106119"/>
                    </a:cubicBezTo>
                    <a:cubicBezTo>
                      <a:pt x="364918" y="100705"/>
                      <a:pt x="367084" y="101787"/>
                      <a:pt x="368167" y="101787"/>
                    </a:cubicBezTo>
                    <a:cubicBezTo>
                      <a:pt x="369250" y="100705"/>
                      <a:pt x="369250" y="98539"/>
                      <a:pt x="369250" y="97456"/>
                    </a:cubicBezTo>
                    <a:cubicBezTo>
                      <a:pt x="369250" y="96373"/>
                      <a:pt x="368167" y="98539"/>
                      <a:pt x="367084" y="97456"/>
                    </a:cubicBezTo>
                    <a:cubicBezTo>
                      <a:pt x="370333" y="92042"/>
                      <a:pt x="372498" y="86628"/>
                      <a:pt x="373581" y="82296"/>
                    </a:cubicBezTo>
                    <a:cubicBezTo>
                      <a:pt x="374664" y="80130"/>
                      <a:pt x="375747" y="81213"/>
                      <a:pt x="374664" y="83379"/>
                    </a:cubicBezTo>
                    <a:cubicBezTo>
                      <a:pt x="377913" y="76882"/>
                      <a:pt x="382244" y="69302"/>
                      <a:pt x="385492" y="62805"/>
                    </a:cubicBezTo>
                    <a:cubicBezTo>
                      <a:pt x="382244" y="66054"/>
                      <a:pt x="388741" y="55225"/>
                      <a:pt x="386575" y="57391"/>
                    </a:cubicBezTo>
                    <a:cubicBezTo>
                      <a:pt x="384410" y="60639"/>
                      <a:pt x="382244" y="62805"/>
                      <a:pt x="382244" y="60639"/>
                    </a:cubicBezTo>
                    <a:cubicBezTo>
                      <a:pt x="383327" y="58474"/>
                      <a:pt x="383327" y="60639"/>
                      <a:pt x="383327" y="60639"/>
                    </a:cubicBezTo>
                    <a:cubicBezTo>
                      <a:pt x="384410" y="57391"/>
                      <a:pt x="386575" y="57391"/>
                      <a:pt x="386575" y="54142"/>
                    </a:cubicBezTo>
                    <a:cubicBezTo>
                      <a:pt x="383327" y="60639"/>
                      <a:pt x="387658" y="56308"/>
                      <a:pt x="387658" y="57391"/>
                    </a:cubicBezTo>
                    <a:cubicBezTo>
                      <a:pt x="389824" y="53059"/>
                      <a:pt x="388741" y="58474"/>
                      <a:pt x="390907" y="53059"/>
                    </a:cubicBezTo>
                    <a:cubicBezTo>
                      <a:pt x="393072" y="48728"/>
                      <a:pt x="395238" y="42231"/>
                      <a:pt x="397404" y="37900"/>
                    </a:cubicBezTo>
                    <a:cubicBezTo>
                      <a:pt x="398487" y="36817"/>
                      <a:pt x="399569" y="34651"/>
                      <a:pt x="400652" y="32485"/>
                    </a:cubicBezTo>
                    <a:cubicBezTo>
                      <a:pt x="401735" y="30320"/>
                      <a:pt x="401735" y="29237"/>
                      <a:pt x="401735" y="27071"/>
                    </a:cubicBezTo>
                    <a:cubicBezTo>
                      <a:pt x="401735" y="23823"/>
                      <a:pt x="399569" y="20574"/>
                      <a:pt x="397404" y="19491"/>
                    </a:cubicBezTo>
                    <a:cubicBezTo>
                      <a:pt x="395238" y="17326"/>
                      <a:pt x="397404" y="17326"/>
                      <a:pt x="395238" y="15160"/>
                    </a:cubicBezTo>
                    <a:cubicBezTo>
                      <a:pt x="391990" y="12994"/>
                      <a:pt x="397404" y="17326"/>
                      <a:pt x="391990" y="15160"/>
                    </a:cubicBezTo>
                    <a:lnTo>
                      <a:pt x="393072" y="15160"/>
                    </a:lnTo>
                    <a:cubicBezTo>
                      <a:pt x="393072" y="15160"/>
                      <a:pt x="391990" y="15160"/>
                      <a:pt x="390907" y="14077"/>
                    </a:cubicBezTo>
                    <a:cubicBezTo>
                      <a:pt x="389824" y="14077"/>
                      <a:pt x="388741" y="12994"/>
                      <a:pt x="386575" y="12994"/>
                    </a:cubicBezTo>
                    <a:cubicBezTo>
                      <a:pt x="383327" y="11911"/>
                      <a:pt x="381161" y="11911"/>
                      <a:pt x="380078" y="12994"/>
                    </a:cubicBezTo>
                    <a:lnTo>
                      <a:pt x="382244" y="11911"/>
                    </a:lnTo>
                    <a:cubicBezTo>
                      <a:pt x="381161" y="11911"/>
                      <a:pt x="380078" y="11911"/>
                      <a:pt x="378995" y="11911"/>
                    </a:cubicBezTo>
                    <a:cubicBezTo>
                      <a:pt x="378995" y="11911"/>
                      <a:pt x="377913" y="10828"/>
                      <a:pt x="380078" y="10828"/>
                    </a:cubicBezTo>
                    <a:cubicBezTo>
                      <a:pt x="376830" y="8663"/>
                      <a:pt x="372498" y="9746"/>
                      <a:pt x="368167" y="8663"/>
                    </a:cubicBezTo>
                    <a:lnTo>
                      <a:pt x="370333" y="9746"/>
                    </a:lnTo>
                    <a:cubicBezTo>
                      <a:pt x="362753" y="8663"/>
                      <a:pt x="358421" y="7580"/>
                      <a:pt x="351924" y="6497"/>
                    </a:cubicBezTo>
                    <a:lnTo>
                      <a:pt x="351924" y="5414"/>
                    </a:lnTo>
                    <a:lnTo>
                      <a:pt x="347593" y="5414"/>
                    </a:lnTo>
                    <a:cubicBezTo>
                      <a:pt x="348676" y="4331"/>
                      <a:pt x="345427" y="3249"/>
                      <a:pt x="343262" y="3249"/>
                    </a:cubicBezTo>
                    <a:lnTo>
                      <a:pt x="354090" y="3249"/>
                    </a:lnTo>
                    <a:cubicBezTo>
                      <a:pt x="357339" y="4331"/>
                      <a:pt x="350842" y="3249"/>
                      <a:pt x="351924" y="4331"/>
                    </a:cubicBezTo>
                    <a:cubicBezTo>
                      <a:pt x="353007" y="5414"/>
                      <a:pt x="359504" y="6497"/>
                      <a:pt x="360587" y="5414"/>
                    </a:cubicBezTo>
                    <a:cubicBezTo>
                      <a:pt x="358421" y="4331"/>
                      <a:pt x="358421" y="5414"/>
                      <a:pt x="356256" y="5414"/>
                    </a:cubicBezTo>
                    <a:cubicBezTo>
                      <a:pt x="355173" y="4331"/>
                      <a:pt x="359504" y="5414"/>
                      <a:pt x="361670" y="4331"/>
                    </a:cubicBezTo>
                    <a:cubicBezTo>
                      <a:pt x="360587" y="4331"/>
                      <a:pt x="358421" y="3249"/>
                      <a:pt x="358421" y="3249"/>
                    </a:cubicBezTo>
                    <a:cubicBezTo>
                      <a:pt x="360587" y="3249"/>
                      <a:pt x="363836" y="3249"/>
                      <a:pt x="367084" y="4331"/>
                    </a:cubicBezTo>
                    <a:cubicBezTo>
                      <a:pt x="363836" y="4331"/>
                      <a:pt x="368167" y="5414"/>
                      <a:pt x="367084" y="5414"/>
                    </a:cubicBezTo>
                    <a:cubicBezTo>
                      <a:pt x="367084" y="4331"/>
                      <a:pt x="371415" y="5414"/>
                      <a:pt x="376830" y="6497"/>
                    </a:cubicBezTo>
                    <a:cubicBezTo>
                      <a:pt x="378995" y="7580"/>
                      <a:pt x="381161" y="7580"/>
                      <a:pt x="383327" y="7580"/>
                    </a:cubicBezTo>
                    <a:cubicBezTo>
                      <a:pt x="384410" y="7580"/>
                      <a:pt x="386575" y="7580"/>
                      <a:pt x="387658" y="7580"/>
                    </a:cubicBezTo>
                    <a:cubicBezTo>
                      <a:pt x="388741" y="7580"/>
                      <a:pt x="388741" y="7580"/>
                      <a:pt x="389824" y="7580"/>
                    </a:cubicBezTo>
                    <a:cubicBezTo>
                      <a:pt x="390907" y="7580"/>
                      <a:pt x="391990" y="7580"/>
                      <a:pt x="391990" y="8663"/>
                    </a:cubicBezTo>
                    <a:cubicBezTo>
                      <a:pt x="390907" y="8663"/>
                      <a:pt x="390907" y="8663"/>
                      <a:pt x="389824" y="8663"/>
                    </a:cubicBezTo>
                    <a:cubicBezTo>
                      <a:pt x="388741" y="8663"/>
                      <a:pt x="388741" y="8663"/>
                      <a:pt x="387658" y="8663"/>
                    </a:cubicBezTo>
                    <a:cubicBezTo>
                      <a:pt x="386575" y="8663"/>
                      <a:pt x="384410" y="8663"/>
                      <a:pt x="382244" y="8663"/>
                    </a:cubicBezTo>
                    <a:cubicBezTo>
                      <a:pt x="385492" y="9746"/>
                      <a:pt x="386575" y="9746"/>
                      <a:pt x="389824" y="10828"/>
                    </a:cubicBezTo>
                    <a:cubicBezTo>
                      <a:pt x="391990" y="10828"/>
                      <a:pt x="393072" y="9746"/>
                      <a:pt x="398487" y="11911"/>
                    </a:cubicBezTo>
                    <a:lnTo>
                      <a:pt x="398487" y="12994"/>
                    </a:lnTo>
                    <a:cubicBezTo>
                      <a:pt x="400652" y="14077"/>
                      <a:pt x="401735" y="15160"/>
                      <a:pt x="402818" y="16243"/>
                    </a:cubicBezTo>
                    <a:cubicBezTo>
                      <a:pt x="403901" y="17326"/>
                      <a:pt x="404984" y="18408"/>
                      <a:pt x="406067" y="21657"/>
                    </a:cubicBezTo>
                    <a:cubicBezTo>
                      <a:pt x="407149" y="24905"/>
                      <a:pt x="406067" y="27071"/>
                      <a:pt x="406067" y="30320"/>
                    </a:cubicBezTo>
                    <a:cubicBezTo>
                      <a:pt x="406067" y="31403"/>
                      <a:pt x="404984" y="32485"/>
                      <a:pt x="404984" y="33568"/>
                    </a:cubicBezTo>
                    <a:cubicBezTo>
                      <a:pt x="403901" y="34651"/>
                      <a:pt x="403901" y="35734"/>
                      <a:pt x="402818" y="36817"/>
                    </a:cubicBezTo>
                    <a:cubicBezTo>
                      <a:pt x="400652" y="41148"/>
                      <a:pt x="398487" y="44397"/>
                      <a:pt x="396321" y="47645"/>
                    </a:cubicBezTo>
                    <a:lnTo>
                      <a:pt x="395238" y="47645"/>
                    </a:lnTo>
                    <a:cubicBezTo>
                      <a:pt x="395238" y="51977"/>
                      <a:pt x="389824" y="59556"/>
                      <a:pt x="387658" y="64971"/>
                    </a:cubicBezTo>
                    <a:cubicBezTo>
                      <a:pt x="382244" y="72551"/>
                      <a:pt x="378995" y="83379"/>
                      <a:pt x="375747" y="86628"/>
                    </a:cubicBezTo>
                    <a:cubicBezTo>
                      <a:pt x="368167" y="101787"/>
                      <a:pt x="362753" y="114782"/>
                      <a:pt x="354090" y="129941"/>
                    </a:cubicBezTo>
                    <a:lnTo>
                      <a:pt x="354090" y="126693"/>
                    </a:lnTo>
                    <a:cubicBezTo>
                      <a:pt x="353007" y="129941"/>
                      <a:pt x="353007" y="127776"/>
                      <a:pt x="350842" y="131024"/>
                    </a:cubicBezTo>
                    <a:cubicBezTo>
                      <a:pt x="353007" y="128858"/>
                      <a:pt x="349759" y="135356"/>
                      <a:pt x="349759" y="137521"/>
                    </a:cubicBezTo>
                    <a:cubicBezTo>
                      <a:pt x="345427" y="144018"/>
                      <a:pt x="341096" y="152681"/>
                      <a:pt x="338930" y="159178"/>
                    </a:cubicBezTo>
                    <a:lnTo>
                      <a:pt x="337847" y="159178"/>
                    </a:lnTo>
                    <a:cubicBezTo>
                      <a:pt x="335682" y="165675"/>
                      <a:pt x="331350" y="172172"/>
                      <a:pt x="327019" y="179752"/>
                    </a:cubicBezTo>
                    <a:cubicBezTo>
                      <a:pt x="325936" y="180835"/>
                      <a:pt x="324853" y="181918"/>
                      <a:pt x="323770" y="184084"/>
                    </a:cubicBezTo>
                    <a:cubicBezTo>
                      <a:pt x="322687" y="188415"/>
                      <a:pt x="321605" y="190581"/>
                      <a:pt x="319439" y="197078"/>
                    </a:cubicBezTo>
                    <a:cubicBezTo>
                      <a:pt x="317273" y="201409"/>
                      <a:pt x="312942" y="207906"/>
                      <a:pt x="309693" y="212238"/>
                    </a:cubicBezTo>
                    <a:cubicBezTo>
                      <a:pt x="302114" y="229563"/>
                      <a:pt x="292368" y="245806"/>
                      <a:pt x="283705" y="263131"/>
                    </a:cubicBezTo>
                    <a:lnTo>
                      <a:pt x="282622" y="264214"/>
                    </a:lnTo>
                    <a:cubicBezTo>
                      <a:pt x="275042" y="281540"/>
                      <a:pt x="263131" y="301031"/>
                      <a:pt x="256634" y="316191"/>
                    </a:cubicBezTo>
                    <a:lnTo>
                      <a:pt x="255551" y="314025"/>
                    </a:lnTo>
                    <a:cubicBezTo>
                      <a:pt x="252303" y="318356"/>
                      <a:pt x="250137" y="324853"/>
                      <a:pt x="252303" y="323770"/>
                    </a:cubicBezTo>
                    <a:cubicBezTo>
                      <a:pt x="249054" y="328102"/>
                      <a:pt x="246888" y="335682"/>
                      <a:pt x="244723" y="337847"/>
                    </a:cubicBezTo>
                    <a:cubicBezTo>
                      <a:pt x="242557" y="342179"/>
                      <a:pt x="242557" y="343262"/>
                      <a:pt x="240391" y="347593"/>
                    </a:cubicBezTo>
                    <a:cubicBezTo>
                      <a:pt x="234977" y="356256"/>
                      <a:pt x="232811" y="359504"/>
                      <a:pt x="228480" y="368167"/>
                    </a:cubicBezTo>
                    <a:lnTo>
                      <a:pt x="229563" y="366001"/>
                    </a:lnTo>
                    <a:cubicBezTo>
                      <a:pt x="229563" y="364919"/>
                      <a:pt x="229563" y="364919"/>
                      <a:pt x="228480" y="366001"/>
                    </a:cubicBezTo>
                    <a:cubicBezTo>
                      <a:pt x="227397" y="369250"/>
                      <a:pt x="221983" y="377913"/>
                      <a:pt x="225232" y="375747"/>
                    </a:cubicBezTo>
                    <a:cubicBezTo>
                      <a:pt x="219817" y="384410"/>
                      <a:pt x="214403" y="397404"/>
                      <a:pt x="208989" y="406067"/>
                    </a:cubicBezTo>
                    <a:cubicBezTo>
                      <a:pt x="210072" y="406067"/>
                      <a:pt x="208989" y="408232"/>
                      <a:pt x="208989" y="409315"/>
                    </a:cubicBezTo>
                    <a:cubicBezTo>
                      <a:pt x="204658" y="416895"/>
                      <a:pt x="199243" y="425558"/>
                      <a:pt x="197078" y="432055"/>
                    </a:cubicBezTo>
                    <a:cubicBezTo>
                      <a:pt x="195995" y="433138"/>
                      <a:pt x="197078" y="429889"/>
                      <a:pt x="195995" y="433138"/>
                    </a:cubicBezTo>
                    <a:cubicBezTo>
                      <a:pt x="194912" y="435303"/>
                      <a:pt x="197078" y="433138"/>
                      <a:pt x="195995" y="436386"/>
                    </a:cubicBezTo>
                    <a:cubicBezTo>
                      <a:pt x="189498" y="449380"/>
                      <a:pt x="180835" y="462375"/>
                      <a:pt x="174338" y="474286"/>
                    </a:cubicBezTo>
                    <a:cubicBezTo>
                      <a:pt x="163509" y="495943"/>
                      <a:pt x="151598" y="517600"/>
                      <a:pt x="140770" y="537091"/>
                    </a:cubicBezTo>
                    <a:lnTo>
                      <a:pt x="140770" y="537091"/>
                    </a:lnTo>
                    <a:cubicBezTo>
                      <a:pt x="138604" y="544671"/>
                      <a:pt x="131024" y="552251"/>
                      <a:pt x="129941" y="558748"/>
                    </a:cubicBezTo>
                    <a:cubicBezTo>
                      <a:pt x="128858" y="559831"/>
                      <a:pt x="126693" y="565245"/>
                      <a:pt x="126693" y="563079"/>
                    </a:cubicBezTo>
                    <a:cubicBezTo>
                      <a:pt x="124527" y="568493"/>
                      <a:pt x="118030" y="577156"/>
                      <a:pt x="114781" y="585819"/>
                    </a:cubicBezTo>
                    <a:cubicBezTo>
                      <a:pt x="114781" y="584736"/>
                      <a:pt x="115864" y="584736"/>
                      <a:pt x="115864" y="583653"/>
                    </a:cubicBezTo>
                    <a:cubicBezTo>
                      <a:pt x="113699" y="586902"/>
                      <a:pt x="111533" y="591233"/>
                      <a:pt x="109367" y="594482"/>
                    </a:cubicBezTo>
                    <a:cubicBezTo>
                      <a:pt x="108284" y="596647"/>
                      <a:pt x="107202" y="598813"/>
                      <a:pt x="106119" y="600979"/>
                    </a:cubicBezTo>
                    <a:cubicBezTo>
                      <a:pt x="105036" y="603144"/>
                      <a:pt x="102870" y="605310"/>
                      <a:pt x="100704" y="606393"/>
                    </a:cubicBezTo>
                    <a:cubicBezTo>
                      <a:pt x="101787" y="605310"/>
                      <a:pt x="102870" y="604227"/>
                      <a:pt x="102870" y="603144"/>
                    </a:cubicBezTo>
                    <a:cubicBezTo>
                      <a:pt x="99622" y="605310"/>
                      <a:pt x="97456" y="610724"/>
                      <a:pt x="94207" y="610724"/>
                    </a:cubicBezTo>
                    <a:cubicBezTo>
                      <a:pt x="92042" y="611807"/>
                      <a:pt x="93125" y="612890"/>
                      <a:pt x="94207" y="611807"/>
                    </a:cubicBezTo>
                    <a:cubicBezTo>
                      <a:pt x="89876" y="615056"/>
                      <a:pt x="84462" y="617221"/>
                      <a:pt x="77965" y="619387"/>
                    </a:cubicBezTo>
                    <a:cubicBezTo>
                      <a:pt x="74716" y="620470"/>
                      <a:pt x="72551" y="620470"/>
                      <a:pt x="69302" y="620470"/>
                    </a:cubicBezTo>
                    <a:cubicBezTo>
                      <a:pt x="66053" y="620470"/>
                      <a:pt x="63888" y="620470"/>
                      <a:pt x="60639" y="620470"/>
                    </a:cubicBezTo>
                    <a:cubicBezTo>
                      <a:pt x="55225" y="620470"/>
                      <a:pt x="48728" y="619387"/>
                      <a:pt x="43314" y="617221"/>
                    </a:cubicBezTo>
                    <a:cubicBezTo>
                      <a:pt x="41148" y="616138"/>
                      <a:pt x="37900" y="615056"/>
                      <a:pt x="35734" y="615056"/>
                    </a:cubicBezTo>
                    <a:cubicBezTo>
                      <a:pt x="33568" y="613973"/>
                      <a:pt x="30320" y="612890"/>
                      <a:pt x="28154" y="611807"/>
                    </a:cubicBezTo>
                    <a:cubicBezTo>
                      <a:pt x="14077" y="605310"/>
                      <a:pt x="28154" y="608559"/>
                      <a:pt x="17325" y="605310"/>
                    </a:cubicBezTo>
                    <a:cubicBezTo>
                      <a:pt x="16243" y="604227"/>
                      <a:pt x="16243" y="605310"/>
                      <a:pt x="16243" y="605310"/>
                    </a:cubicBezTo>
                    <a:cubicBezTo>
                      <a:pt x="15160" y="605310"/>
                      <a:pt x="14077" y="604227"/>
                      <a:pt x="12994" y="604227"/>
                    </a:cubicBezTo>
                    <a:cubicBezTo>
                      <a:pt x="11911" y="603144"/>
                      <a:pt x="10828" y="603144"/>
                      <a:pt x="9746" y="602061"/>
                    </a:cubicBezTo>
                    <a:cubicBezTo>
                      <a:pt x="7580" y="600979"/>
                      <a:pt x="6497" y="599896"/>
                      <a:pt x="3249" y="598813"/>
                    </a:cubicBezTo>
                    <a:cubicBezTo>
                      <a:pt x="3249" y="599896"/>
                      <a:pt x="2166" y="598813"/>
                      <a:pt x="1083" y="598813"/>
                    </a:cubicBezTo>
                    <a:cubicBezTo>
                      <a:pt x="1083" y="598813"/>
                      <a:pt x="0" y="598813"/>
                      <a:pt x="0" y="598813"/>
                    </a:cubicBezTo>
                    <a:lnTo>
                      <a:pt x="0" y="598813"/>
                    </a:lnTo>
                    <a:lnTo>
                      <a:pt x="0" y="598813"/>
                    </a:lnTo>
                    <a:cubicBezTo>
                      <a:pt x="0" y="598813"/>
                      <a:pt x="0" y="597730"/>
                      <a:pt x="0" y="597730"/>
                    </a:cubicBezTo>
                    <a:cubicBezTo>
                      <a:pt x="8663" y="583653"/>
                      <a:pt x="8663" y="584736"/>
                      <a:pt x="11911" y="577156"/>
                    </a:cubicBezTo>
                    <a:lnTo>
                      <a:pt x="11911" y="578239"/>
                    </a:lnTo>
                    <a:cubicBezTo>
                      <a:pt x="15160" y="569576"/>
                      <a:pt x="20574" y="560913"/>
                      <a:pt x="21657" y="554416"/>
                    </a:cubicBezTo>
                    <a:cubicBezTo>
                      <a:pt x="44397" y="512185"/>
                      <a:pt x="64971" y="471037"/>
                      <a:pt x="86628" y="430972"/>
                    </a:cubicBezTo>
                    <a:cubicBezTo>
                      <a:pt x="109367" y="390907"/>
                      <a:pt x="129941" y="350842"/>
                      <a:pt x="152681" y="309694"/>
                    </a:cubicBezTo>
                    <a:cubicBezTo>
                      <a:pt x="159178" y="301031"/>
                      <a:pt x="159178" y="299948"/>
                      <a:pt x="164592" y="289119"/>
                    </a:cubicBezTo>
                    <a:cubicBezTo>
                      <a:pt x="164592" y="290202"/>
                      <a:pt x="164592" y="290202"/>
                      <a:pt x="164592" y="290202"/>
                    </a:cubicBezTo>
                    <a:cubicBezTo>
                      <a:pt x="163509" y="289119"/>
                      <a:pt x="168924" y="282622"/>
                      <a:pt x="167841" y="281540"/>
                    </a:cubicBezTo>
                    <a:cubicBezTo>
                      <a:pt x="176504" y="266380"/>
                      <a:pt x="184083" y="252303"/>
                      <a:pt x="191663" y="237143"/>
                    </a:cubicBezTo>
                    <a:cubicBezTo>
                      <a:pt x="190581" y="239309"/>
                      <a:pt x="190581" y="241474"/>
                      <a:pt x="191663" y="238226"/>
                    </a:cubicBezTo>
                    <a:lnTo>
                      <a:pt x="192746" y="234977"/>
                    </a:lnTo>
                    <a:lnTo>
                      <a:pt x="193829" y="234977"/>
                    </a:lnTo>
                    <a:cubicBezTo>
                      <a:pt x="194912" y="232812"/>
                      <a:pt x="194912" y="230646"/>
                      <a:pt x="193829" y="232812"/>
                    </a:cubicBezTo>
                    <a:cubicBezTo>
                      <a:pt x="214403" y="192746"/>
                      <a:pt x="237143" y="155930"/>
                      <a:pt x="257717" y="116947"/>
                    </a:cubicBezTo>
                    <a:cubicBezTo>
                      <a:pt x="263131" y="108284"/>
                      <a:pt x="269628" y="95290"/>
                      <a:pt x="275042" y="84462"/>
                    </a:cubicBezTo>
                    <a:cubicBezTo>
                      <a:pt x="292368" y="56308"/>
                      <a:pt x="307528" y="30320"/>
                      <a:pt x="323770" y="0"/>
                    </a:cubicBezTo>
                    <a:cubicBezTo>
                      <a:pt x="324853" y="2166"/>
                      <a:pt x="325936" y="7580"/>
                      <a:pt x="319439" y="205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52" name="Полилиния: фигура 4451">
                <a:extLst>
                  <a:ext uri="{FF2B5EF4-FFF2-40B4-BE49-F238E27FC236}">
                    <a16:creationId xmlns:a16="http://schemas.microsoft.com/office/drawing/2014/main" id="{3B641614-2A77-3F39-95C7-30F8C956318E}"/>
                  </a:ext>
                </a:extLst>
              </p:cNvPr>
              <p:cNvSpPr/>
              <p:nvPr/>
            </p:nvSpPr>
            <p:spPr>
              <a:xfrm>
                <a:off x="8624037" y="4595560"/>
                <a:ext cx="2489" cy="2165"/>
              </a:xfrm>
              <a:custGeom>
                <a:avLst/>
                <a:gdLst>
                  <a:gd name="connsiteX0" fmla="*/ 0 w 2489"/>
                  <a:gd name="connsiteY0" fmla="*/ 0 h 2165"/>
                  <a:gd name="connsiteX1" fmla="*/ 1083 w 2489"/>
                  <a:gd name="connsiteY1" fmla="*/ 2166 h 2165"/>
                  <a:gd name="connsiteX2" fmla="*/ 0 w 2489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89" h="2165">
                    <a:moveTo>
                      <a:pt x="0" y="0"/>
                    </a:moveTo>
                    <a:cubicBezTo>
                      <a:pt x="1083" y="1083"/>
                      <a:pt x="4331" y="2166"/>
                      <a:pt x="1083" y="2166"/>
                    </a:cubicBezTo>
                    <a:cubicBezTo>
                      <a:pt x="1083" y="2166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53" name="Полилиния: фигура 4452">
                <a:extLst>
                  <a:ext uri="{FF2B5EF4-FFF2-40B4-BE49-F238E27FC236}">
                    <a16:creationId xmlns:a16="http://schemas.microsoft.com/office/drawing/2014/main" id="{71DFB309-5CB8-9B03-CCF7-370F3E6AD6D0}"/>
                  </a:ext>
                </a:extLst>
              </p:cNvPr>
              <p:cNvSpPr/>
              <p:nvPr/>
            </p:nvSpPr>
            <p:spPr>
              <a:xfrm>
                <a:off x="8672765" y="4645371"/>
                <a:ext cx="1082" cy="3248"/>
              </a:xfrm>
              <a:custGeom>
                <a:avLst/>
                <a:gdLst>
                  <a:gd name="connsiteX0" fmla="*/ 1083 w 1082"/>
                  <a:gd name="connsiteY0" fmla="*/ 2166 h 3248"/>
                  <a:gd name="connsiteX1" fmla="*/ 0 w 1082"/>
                  <a:gd name="connsiteY1" fmla="*/ 3249 h 3248"/>
                  <a:gd name="connsiteX2" fmla="*/ 1083 w 1082"/>
                  <a:gd name="connsiteY2" fmla="*/ 0 h 3248"/>
                  <a:gd name="connsiteX3" fmla="*/ 1083 w 1082"/>
                  <a:gd name="connsiteY3" fmla="*/ 2166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" h="3248">
                    <a:moveTo>
                      <a:pt x="1083" y="2166"/>
                    </a:moveTo>
                    <a:cubicBezTo>
                      <a:pt x="1083" y="2166"/>
                      <a:pt x="0" y="3249"/>
                      <a:pt x="0" y="3249"/>
                    </a:cubicBezTo>
                    <a:cubicBezTo>
                      <a:pt x="1083" y="2166"/>
                      <a:pt x="1083" y="1083"/>
                      <a:pt x="1083" y="0"/>
                    </a:cubicBezTo>
                    <a:cubicBezTo>
                      <a:pt x="1083" y="2166"/>
                      <a:pt x="1083" y="2166"/>
                      <a:pt x="1083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54" name="Полилиния: фигура 4453">
                <a:extLst>
                  <a:ext uri="{FF2B5EF4-FFF2-40B4-BE49-F238E27FC236}">
                    <a16:creationId xmlns:a16="http://schemas.microsoft.com/office/drawing/2014/main" id="{C314EBE9-2AF2-FA27-7B0B-A068C18F7D62}"/>
                  </a:ext>
                </a:extLst>
              </p:cNvPr>
              <p:cNvSpPr/>
              <p:nvPr/>
            </p:nvSpPr>
            <p:spPr>
              <a:xfrm>
                <a:off x="8660853" y="4662697"/>
                <a:ext cx="3248" cy="8662"/>
              </a:xfrm>
              <a:custGeom>
                <a:avLst/>
                <a:gdLst>
                  <a:gd name="connsiteX0" fmla="*/ 0 w 3248"/>
                  <a:gd name="connsiteY0" fmla="*/ 8663 h 8662"/>
                  <a:gd name="connsiteX1" fmla="*/ 3249 w 3248"/>
                  <a:gd name="connsiteY1" fmla="*/ 0 h 8662"/>
                  <a:gd name="connsiteX2" fmla="*/ 0 w 3248"/>
                  <a:gd name="connsiteY2" fmla="*/ 8663 h 8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8662">
                    <a:moveTo>
                      <a:pt x="0" y="8663"/>
                    </a:moveTo>
                    <a:cubicBezTo>
                      <a:pt x="0" y="7580"/>
                      <a:pt x="2166" y="3249"/>
                      <a:pt x="3249" y="0"/>
                    </a:cubicBezTo>
                    <a:lnTo>
                      <a:pt x="0" y="866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55" name="Полилиния: фигура 4454">
                <a:extLst>
                  <a:ext uri="{FF2B5EF4-FFF2-40B4-BE49-F238E27FC236}">
                    <a16:creationId xmlns:a16="http://schemas.microsoft.com/office/drawing/2014/main" id="{AFA993DA-A76F-7614-C96C-0A5CB712A4A1}"/>
                  </a:ext>
                </a:extLst>
              </p:cNvPr>
              <p:cNvSpPr/>
              <p:nvPr/>
            </p:nvSpPr>
            <p:spPr>
              <a:xfrm>
                <a:off x="8647047" y="4690851"/>
                <a:ext cx="812" cy="2263"/>
              </a:xfrm>
              <a:custGeom>
                <a:avLst/>
                <a:gdLst>
                  <a:gd name="connsiteX0" fmla="*/ 812 w 812"/>
                  <a:gd name="connsiteY0" fmla="*/ 1083 h 2263"/>
                  <a:gd name="connsiteX1" fmla="*/ 812 w 812"/>
                  <a:gd name="connsiteY1" fmla="*/ 0 h 2263"/>
                  <a:gd name="connsiteX2" fmla="*/ 812 w 812"/>
                  <a:gd name="connsiteY2" fmla="*/ 1083 h 2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2263">
                    <a:moveTo>
                      <a:pt x="812" y="1083"/>
                    </a:moveTo>
                    <a:cubicBezTo>
                      <a:pt x="-271" y="3249"/>
                      <a:pt x="-271" y="2166"/>
                      <a:pt x="812" y="0"/>
                    </a:cubicBezTo>
                    <a:cubicBezTo>
                      <a:pt x="812" y="0"/>
                      <a:pt x="812" y="0"/>
                      <a:pt x="812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56" name="Полилиния: фигура 4455">
                <a:extLst>
                  <a:ext uri="{FF2B5EF4-FFF2-40B4-BE49-F238E27FC236}">
                    <a16:creationId xmlns:a16="http://schemas.microsoft.com/office/drawing/2014/main" id="{0E749FFF-E83C-357F-369B-B1F6B3EDE0D1}"/>
                  </a:ext>
                </a:extLst>
              </p:cNvPr>
              <p:cNvSpPr/>
              <p:nvPr/>
            </p:nvSpPr>
            <p:spPr>
              <a:xfrm>
                <a:off x="8645694" y="4693925"/>
                <a:ext cx="2165" cy="3422"/>
              </a:xfrm>
              <a:custGeom>
                <a:avLst/>
                <a:gdLst>
                  <a:gd name="connsiteX0" fmla="*/ 2166 w 2165"/>
                  <a:gd name="connsiteY0" fmla="*/ 174 h 3422"/>
                  <a:gd name="connsiteX1" fmla="*/ 0 w 2165"/>
                  <a:gd name="connsiteY1" fmla="*/ 3422 h 3422"/>
                  <a:gd name="connsiteX2" fmla="*/ 2166 w 2165"/>
                  <a:gd name="connsiteY2" fmla="*/ 174 h 3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3422">
                    <a:moveTo>
                      <a:pt x="2166" y="174"/>
                    </a:moveTo>
                    <a:cubicBezTo>
                      <a:pt x="1083" y="2339"/>
                      <a:pt x="0" y="2339"/>
                      <a:pt x="0" y="3422"/>
                    </a:cubicBezTo>
                    <a:cubicBezTo>
                      <a:pt x="0" y="3422"/>
                      <a:pt x="1083" y="-909"/>
                      <a:pt x="2166" y="17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57" name="Полилиния: фигура 4456">
                <a:extLst>
                  <a:ext uri="{FF2B5EF4-FFF2-40B4-BE49-F238E27FC236}">
                    <a16:creationId xmlns:a16="http://schemas.microsoft.com/office/drawing/2014/main" id="{2F6D6D71-CC85-B303-728E-7E6570141573}"/>
                  </a:ext>
                </a:extLst>
              </p:cNvPr>
              <p:cNvSpPr/>
              <p:nvPr/>
            </p:nvSpPr>
            <p:spPr>
              <a:xfrm>
                <a:off x="8618623" y="4740489"/>
                <a:ext cx="2165" cy="4503"/>
              </a:xfrm>
              <a:custGeom>
                <a:avLst/>
                <a:gdLst>
                  <a:gd name="connsiteX0" fmla="*/ 2166 w 2165"/>
                  <a:gd name="connsiteY0" fmla="*/ 172 h 4503"/>
                  <a:gd name="connsiteX1" fmla="*/ 0 w 2165"/>
                  <a:gd name="connsiteY1" fmla="*/ 4504 h 4503"/>
                  <a:gd name="connsiteX2" fmla="*/ 2166 w 2165"/>
                  <a:gd name="connsiteY2" fmla="*/ 172 h 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4503">
                    <a:moveTo>
                      <a:pt x="2166" y="172"/>
                    </a:moveTo>
                    <a:cubicBezTo>
                      <a:pt x="1083" y="1255"/>
                      <a:pt x="1083" y="4504"/>
                      <a:pt x="0" y="4504"/>
                    </a:cubicBezTo>
                    <a:cubicBezTo>
                      <a:pt x="1083" y="3421"/>
                      <a:pt x="2166" y="-910"/>
                      <a:pt x="2166" y="17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58" name="Полилиния: фигура 4457">
                <a:extLst>
                  <a:ext uri="{FF2B5EF4-FFF2-40B4-BE49-F238E27FC236}">
                    <a16:creationId xmlns:a16="http://schemas.microsoft.com/office/drawing/2014/main" id="{89F4C714-CC1D-8279-20C6-E7512C7E96B6}"/>
                  </a:ext>
                </a:extLst>
              </p:cNvPr>
              <p:cNvSpPr/>
              <p:nvPr/>
            </p:nvSpPr>
            <p:spPr>
              <a:xfrm>
                <a:off x="8608428" y="4763401"/>
                <a:ext cx="1531" cy="2165"/>
              </a:xfrm>
              <a:custGeom>
                <a:avLst/>
                <a:gdLst>
                  <a:gd name="connsiteX0" fmla="*/ 1531 w 1531"/>
                  <a:gd name="connsiteY0" fmla="*/ 0 h 2165"/>
                  <a:gd name="connsiteX1" fmla="*/ 449 w 1531"/>
                  <a:gd name="connsiteY1" fmla="*/ 2166 h 2165"/>
                  <a:gd name="connsiteX2" fmla="*/ 1531 w 1531"/>
                  <a:gd name="connsiteY2" fmla="*/ 0 h 2165"/>
                  <a:gd name="connsiteX3" fmla="*/ 1531 w 1531"/>
                  <a:gd name="connsiteY3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1" h="2165">
                    <a:moveTo>
                      <a:pt x="1531" y="0"/>
                    </a:moveTo>
                    <a:cubicBezTo>
                      <a:pt x="1531" y="1083"/>
                      <a:pt x="449" y="1083"/>
                      <a:pt x="449" y="2166"/>
                    </a:cubicBezTo>
                    <a:cubicBezTo>
                      <a:pt x="-634" y="2166"/>
                      <a:pt x="449" y="1083"/>
                      <a:pt x="1531" y="0"/>
                    </a:cubicBezTo>
                    <a:lnTo>
                      <a:pt x="153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59" name="Полилиния: фигура 4458">
                <a:extLst>
                  <a:ext uri="{FF2B5EF4-FFF2-40B4-BE49-F238E27FC236}">
                    <a16:creationId xmlns:a16="http://schemas.microsoft.com/office/drawing/2014/main" id="{4885D1A7-1E75-F5E2-8DE7-4A830D4A624D}"/>
                  </a:ext>
                </a:extLst>
              </p:cNvPr>
              <p:cNvSpPr/>
              <p:nvPr/>
            </p:nvSpPr>
            <p:spPr>
              <a:xfrm>
                <a:off x="8396640" y="5161888"/>
                <a:ext cx="1082" cy="2165"/>
              </a:xfrm>
              <a:custGeom>
                <a:avLst/>
                <a:gdLst>
                  <a:gd name="connsiteX0" fmla="*/ 0 w 1082"/>
                  <a:gd name="connsiteY0" fmla="*/ 2166 h 2165"/>
                  <a:gd name="connsiteX1" fmla="*/ 0 w 1082"/>
                  <a:gd name="connsiteY1" fmla="*/ 0 h 2165"/>
                  <a:gd name="connsiteX2" fmla="*/ 1083 w 1082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0" y="2166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60" name="Полилиния: фигура 4459">
                <a:extLst>
                  <a:ext uri="{FF2B5EF4-FFF2-40B4-BE49-F238E27FC236}">
                    <a16:creationId xmlns:a16="http://schemas.microsoft.com/office/drawing/2014/main" id="{D1B522CB-F612-E116-EE55-18E3173CCEE4}"/>
                  </a:ext>
                </a:extLst>
              </p:cNvPr>
              <p:cNvSpPr/>
              <p:nvPr/>
            </p:nvSpPr>
            <p:spPr>
              <a:xfrm>
                <a:off x="8323006" y="5136982"/>
                <a:ext cx="2165" cy="2165"/>
              </a:xfrm>
              <a:custGeom>
                <a:avLst/>
                <a:gdLst>
                  <a:gd name="connsiteX0" fmla="*/ 0 w 2165"/>
                  <a:gd name="connsiteY0" fmla="*/ 2166 h 2165"/>
                  <a:gd name="connsiteX1" fmla="*/ 2166 w 2165"/>
                  <a:gd name="connsiteY1" fmla="*/ 0 h 2165"/>
                  <a:gd name="connsiteX2" fmla="*/ 0 w 2165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2165">
                    <a:moveTo>
                      <a:pt x="0" y="2166"/>
                    </a:moveTo>
                    <a:cubicBezTo>
                      <a:pt x="1083" y="0"/>
                      <a:pt x="1083" y="1083"/>
                      <a:pt x="2166" y="0"/>
                    </a:cubicBezTo>
                    <a:cubicBezTo>
                      <a:pt x="1083" y="2166"/>
                      <a:pt x="2166" y="-1083"/>
                      <a:pt x="0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61" name="Полилиния: фигура 4460">
                <a:extLst>
                  <a:ext uri="{FF2B5EF4-FFF2-40B4-BE49-F238E27FC236}">
                    <a16:creationId xmlns:a16="http://schemas.microsoft.com/office/drawing/2014/main" id="{02D86369-0F9F-0843-2459-80D774CA01B9}"/>
                  </a:ext>
                </a:extLst>
              </p:cNvPr>
              <p:cNvSpPr/>
              <p:nvPr/>
            </p:nvSpPr>
            <p:spPr>
              <a:xfrm>
                <a:off x="8370651" y="5042775"/>
                <a:ext cx="1082" cy="1082"/>
              </a:xfrm>
              <a:custGeom>
                <a:avLst/>
                <a:gdLst>
                  <a:gd name="connsiteX0" fmla="*/ 1083 w 1082"/>
                  <a:gd name="connsiteY0" fmla="*/ 0 h 1082"/>
                  <a:gd name="connsiteX1" fmla="*/ 1083 w 1082"/>
                  <a:gd name="connsiteY1" fmla="*/ 1083 h 1082"/>
                  <a:gd name="connsiteX2" fmla="*/ 0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0"/>
                    </a:moveTo>
                    <a:lnTo>
                      <a:pt x="1083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462" name="Рисунок 11">
              <a:extLst>
                <a:ext uri="{FF2B5EF4-FFF2-40B4-BE49-F238E27FC236}">
                  <a16:creationId xmlns:a16="http://schemas.microsoft.com/office/drawing/2014/main" id="{3109B6C4-F181-9112-DD20-26152A9835FC}"/>
                </a:ext>
              </a:extLst>
            </p:cNvPr>
            <p:cNvGrpSpPr/>
            <p:nvPr/>
          </p:nvGrpSpPr>
          <p:grpSpPr>
            <a:xfrm>
              <a:off x="8303515" y="4612886"/>
              <a:ext cx="353007" cy="561208"/>
              <a:chOff x="8303515" y="4612886"/>
              <a:chExt cx="353007" cy="561208"/>
            </a:xfrm>
            <a:solidFill>
              <a:srgbClr val="000000"/>
            </a:solidFill>
          </p:grpSpPr>
          <p:sp>
            <p:nvSpPr>
              <p:cNvPr id="4463" name="Полилиния: фигура 4462">
                <a:extLst>
                  <a:ext uri="{FF2B5EF4-FFF2-40B4-BE49-F238E27FC236}">
                    <a16:creationId xmlns:a16="http://schemas.microsoft.com/office/drawing/2014/main" id="{C6AF6E64-ECB4-AE2D-B790-A293ACF96AB7}"/>
                  </a:ext>
                </a:extLst>
              </p:cNvPr>
              <p:cNvSpPr/>
              <p:nvPr/>
            </p:nvSpPr>
            <p:spPr>
              <a:xfrm>
                <a:off x="8304598" y="5165136"/>
                <a:ext cx="2165" cy="1082"/>
              </a:xfrm>
              <a:custGeom>
                <a:avLst/>
                <a:gdLst>
                  <a:gd name="connsiteX0" fmla="*/ 2166 w 2165"/>
                  <a:gd name="connsiteY0" fmla="*/ 1083 h 1082"/>
                  <a:gd name="connsiteX1" fmla="*/ 1083 w 2165"/>
                  <a:gd name="connsiteY1" fmla="*/ 1083 h 1082"/>
                  <a:gd name="connsiteX2" fmla="*/ 2166 w 2165"/>
                  <a:gd name="connsiteY2" fmla="*/ 1083 h 1082"/>
                  <a:gd name="connsiteX3" fmla="*/ 1083 w 2165"/>
                  <a:gd name="connsiteY3" fmla="*/ 1083 h 1082"/>
                  <a:gd name="connsiteX4" fmla="*/ 1083 w 2165"/>
                  <a:gd name="connsiteY4" fmla="*/ 1083 h 1082"/>
                  <a:gd name="connsiteX5" fmla="*/ 1083 w 2165"/>
                  <a:gd name="connsiteY5" fmla="*/ 1083 h 1082"/>
                  <a:gd name="connsiteX6" fmla="*/ 1083 w 2165"/>
                  <a:gd name="connsiteY6" fmla="*/ 1083 h 1082"/>
                  <a:gd name="connsiteX7" fmla="*/ 1083 w 2165"/>
                  <a:gd name="connsiteY7" fmla="*/ 1083 h 1082"/>
                  <a:gd name="connsiteX8" fmla="*/ 1083 w 2165"/>
                  <a:gd name="connsiteY8" fmla="*/ 1083 h 1082"/>
                  <a:gd name="connsiteX9" fmla="*/ 0 w 2165"/>
                  <a:gd name="connsiteY9" fmla="*/ 1083 h 1082"/>
                  <a:gd name="connsiteX10" fmla="*/ 0 w 2165"/>
                  <a:gd name="connsiteY10" fmla="*/ 1083 h 1082"/>
                  <a:gd name="connsiteX11" fmla="*/ 0 w 2165"/>
                  <a:gd name="connsiteY11" fmla="*/ 1083 h 1082"/>
                  <a:gd name="connsiteX12" fmla="*/ 1083 w 2165"/>
                  <a:gd name="connsiteY12" fmla="*/ 0 h 1082"/>
                  <a:gd name="connsiteX13" fmla="*/ 1083 w 2165"/>
                  <a:gd name="connsiteY13" fmla="*/ 0 h 1082"/>
                  <a:gd name="connsiteX14" fmla="*/ 1083 w 2165"/>
                  <a:gd name="connsiteY14" fmla="*/ 0 h 1082"/>
                  <a:gd name="connsiteX15" fmla="*/ 1083 w 2165"/>
                  <a:gd name="connsiteY15" fmla="*/ 1083 h 1082"/>
                  <a:gd name="connsiteX16" fmla="*/ 1083 w 2165"/>
                  <a:gd name="connsiteY16" fmla="*/ 0 h 1082"/>
                  <a:gd name="connsiteX17" fmla="*/ 1083 w 2165"/>
                  <a:gd name="connsiteY17" fmla="*/ 0 h 1082"/>
                  <a:gd name="connsiteX18" fmla="*/ 1083 w 2165"/>
                  <a:gd name="connsiteY18" fmla="*/ 0 h 1082"/>
                  <a:gd name="connsiteX19" fmla="*/ 1083 w 2165"/>
                  <a:gd name="connsiteY19" fmla="*/ 0 h 1082"/>
                  <a:gd name="connsiteX20" fmla="*/ 0 w 2165"/>
                  <a:gd name="connsiteY20" fmla="*/ 1083 h 1082"/>
                  <a:gd name="connsiteX21" fmla="*/ 0 w 2165"/>
                  <a:gd name="connsiteY21" fmla="*/ 1083 h 1082"/>
                  <a:gd name="connsiteX22" fmla="*/ 0 w 2165"/>
                  <a:gd name="connsiteY22" fmla="*/ 1083 h 1082"/>
                  <a:gd name="connsiteX23" fmla="*/ 0 w 2165"/>
                  <a:gd name="connsiteY23" fmla="*/ 1083 h 1082"/>
                  <a:gd name="connsiteX24" fmla="*/ 1083 w 2165"/>
                  <a:gd name="connsiteY24" fmla="*/ 1083 h 1082"/>
                  <a:gd name="connsiteX25" fmla="*/ 1083 w 2165"/>
                  <a:gd name="connsiteY25" fmla="*/ 1083 h 1082"/>
                  <a:gd name="connsiteX26" fmla="*/ 1083 w 2165"/>
                  <a:gd name="connsiteY26" fmla="*/ 1083 h 1082"/>
                  <a:gd name="connsiteX27" fmla="*/ 1083 w 2165"/>
                  <a:gd name="connsiteY27" fmla="*/ 1083 h 1082"/>
                  <a:gd name="connsiteX28" fmla="*/ 2166 w 2165"/>
                  <a:gd name="connsiteY28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165" h="1082">
                    <a:moveTo>
                      <a:pt x="2166" y="1083"/>
                    </a:moveTo>
                    <a:cubicBezTo>
                      <a:pt x="0" y="0"/>
                      <a:pt x="0" y="1083"/>
                      <a:pt x="1083" y="1083"/>
                    </a:cubicBezTo>
                    <a:cubicBezTo>
                      <a:pt x="1083" y="1083"/>
                      <a:pt x="2166" y="1083"/>
                      <a:pt x="2166" y="1083"/>
                    </a:cubicBezTo>
                    <a:cubicBezTo>
                      <a:pt x="1083" y="1083"/>
                      <a:pt x="1083" y="1083"/>
                      <a:pt x="1083" y="1083"/>
                    </a:cubicBezTo>
                    <a:cubicBezTo>
                      <a:pt x="1083" y="1083"/>
                      <a:pt x="1083" y="1083"/>
                      <a:pt x="1083" y="1083"/>
                    </a:cubicBezTo>
                    <a:cubicBezTo>
                      <a:pt x="1083" y="1083"/>
                      <a:pt x="1083" y="1083"/>
                      <a:pt x="1083" y="1083"/>
                    </a:cubicBezTo>
                    <a:cubicBezTo>
                      <a:pt x="1083" y="1083"/>
                      <a:pt x="1083" y="1083"/>
                      <a:pt x="1083" y="1083"/>
                    </a:cubicBezTo>
                    <a:lnTo>
                      <a:pt x="1083" y="1083"/>
                    </a:lnTo>
                    <a:cubicBezTo>
                      <a:pt x="1083" y="1083"/>
                      <a:pt x="1083" y="1083"/>
                      <a:pt x="1083" y="1083"/>
                    </a:cubicBezTo>
                    <a:cubicBezTo>
                      <a:pt x="1083" y="1083"/>
                      <a:pt x="1083" y="1083"/>
                      <a:pt x="0" y="1083"/>
                    </a:cubicBezTo>
                    <a:lnTo>
                      <a:pt x="0" y="1083"/>
                    </a:lnTo>
                    <a:lnTo>
                      <a:pt x="0" y="1083"/>
                    </a:lnTo>
                    <a:cubicBezTo>
                      <a:pt x="0" y="1083"/>
                      <a:pt x="2166" y="0"/>
                      <a:pt x="1083" y="0"/>
                    </a:cubicBezTo>
                    <a:lnTo>
                      <a:pt x="1083" y="0"/>
                    </a:lnTo>
                    <a:cubicBezTo>
                      <a:pt x="1083" y="0"/>
                      <a:pt x="1083" y="0"/>
                      <a:pt x="1083" y="0"/>
                    </a:cubicBezTo>
                    <a:cubicBezTo>
                      <a:pt x="1083" y="0"/>
                      <a:pt x="1083" y="1083"/>
                      <a:pt x="1083" y="1083"/>
                    </a:cubicBezTo>
                    <a:cubicBezTo>
                      <a:pt x="1083" y="1083"/>
                      <a:pt x="1083" y="1083"/>
                      <a:pt x="1083" y="0"/>
                    </a:cubicBezTo>
                    <a:lnTo>
                      <a:pt x="1083" y="0"/>
                    </a:lnTo>
                    <a:lnTo>
                      <a:pt x="1083" y="0"/>
                    </a:lnTo>
                    <a:lnTo>
                      <a:pt x="1083" y="0"/>
                    </a:lnTo>
                    <a:lnTo>
                      <a:pt x="0" y="1083"/>
                    </a:lnTo>
                    <a:lnTo>
                      <a:pt x="0" y="1083"/>
                    </a:lnTo>
                    <a:lnTo>
                      <a:pt x="0" y="1083"/>
                    </a:lnTo>
                    <a:lnTo>
                      <a:pt x="0" y="1083"/>
                    </a:lnTo>
                    <a:cubicBezTo>
                      <a:pt x="0" y="1083"/>
                      <a:pt x="0" y="1083"/>
                      <a:pt x="1083" y="1083"/>
                    </a:cubicBezTo>
                    <a:cubicBezTo>
                      <a:pt x="1083" y="1083"/>
                      <a:pt x="1083" y="1083"/>
                      <a:pt x="1083" y="1083"/>
                    </a:cubicBezTo>
                    <a:cubicBezTo>
                      <a:pt x="1083" y="1083"/>
                      <a:pt x="1083" y="1083"/>
                      <a:pt x="1083" y="1083"/>
                    </a:cubicBezTo>
                    <a:cubicBezTo>
                      <a:pt x="1083" y="1083"/>
                      <a:pt x="1083" y="1083"/>
                      <a:pt x="1083" y="1083"/>
                    </a:cubicBezTo>
                    <a:cubicBezTo>
                      <a:pt x="1083" y="0"/>
                      <a:pt x="2166" y="1083"/>
                      <a:pt x="2166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64" name="Полилиния: фигура 4463">
                <a:extLst>
                  <a:ext uri="{FF2B5EF4-FFF2-40B4-BE49-F238E27FC236}">
                    <a16:creationId xmlns:a16="http://schemas.microsoft.com/office/drawing/2014/main" id="{21F4210F-E743-0FA3-E1D2-71132B9BDB03}"/>
                  </a:ext>
                </a:extLst>
              </p:cNvPr>
              <p:cNvSpPr/>
              <p:nvPr/>
            </p:nvSpPr>
            <p:spPr>
              <a:xfrm>
                <a:off x="8303515" y="4612886"/>
                <a:ext cx="353007" cy="561208"/>
              </a:xfrm>
              <a:custGeom>
                <a:avLst/>
                <a:gdLst>
                  <a:gd name="connsiteX0" fmla="*/ 9746 w 353007"/>
                  <a:gd name="connsiteY0" fmla="*/ 540339 h 561208"/>
                  <a:gd name="connsiteX1" fmla="*/ 34651 w 353007"/>
                  <a:gd name="connsiteY1" fmla="*/ 491611 h 561208"/>
                  <a:gd name="connsiteX2" fmla="*/ 37900 w 353007"/>
                  <a:gd name="connsiteY2" fmla="*/ 488363 h 561208"/>
                  <a:gd name="connsiteX3" fmla="*/ 69302 w 353007"/>
                  <a:gd name="connsiteY3" fmla="*/ 432055 h 561208"/>
                  <a:gd name="connsiteX4" fmla="*/ 69302 w 353007"/>
                  <a:gd name="connsiteY4" fmla="*/ 433138 h 561208"/>
                  <a:gd name="connsiteX5" fmla="*/ 74716 w 353007"/>
                  <a:gd name="connsiteY5" fmla="*/ 421226 h 561208"/>
                  <a:gd name="connsiteX6" fmla="*/ 74716 w 353007"/>
                  <a:gd name="connsiteY6" fmla="*/ 422309 h 561208"/>
                  <a:gd name="connsiteX7" fmla="*/ 77965 w 353007"/>
                  <a:gd name="connsiteY7" fmla="*/ 413647 h 561208"/>
                  <a:gd name="connsiteX8" fmla="*/ 81213 w 353007"/>
                  <a:gd name="connsiteY8" fmla="*/ 411481 h 561208"/>
                  <a:gd name="connsiteX9" fmla="*/ 81213 w 353007"/>
                  <a:gd name="connsiteY9" fmla="*/ 409315 h 561208"/>
                  <a:gd name="connsiteX10" fmla="*/ 92042 w 353007"/>
                  <a:gd name="connsiteY10" fmla="*/ 386575 h 561208"/>
                  <a:gd name="connsiteX11" fmla="*/ 92042 w 353007"/>
                  <a:gd name="connsiteY11" fmla="*/ 387658 h 561208"/>
                  <a:gd name="connsiteX12" fmla="*/ 113699 w 353007"/>
                  <a:gd name="connsiteY12" fmla="*/ 344344 h 561208"/>
                  <a:gd name="connsiteX13" fmla="*/ 114781 w 353007"/>
                  <a:gd name="connsiteY13" fmla="*/ 345427 h 561208"/>
                  <a:gd name="connsiteX14" fmla="*/ 118030 w 353007"/>
                  <a:gd name="connsiteY14" fmla="*/ 335682 h 561208"/>
                  <a:gd name="connsiteX15" fmla="*/ 123444 w 353007"/>
                  <a:gd name="connsiteY15" fmla="*/ 324853 h 561208"/>
                  <a:gd name="connsiteX16" fmla="*/ 123444 w 353007"/>
                  <a:gd name="connsiteY16" fmla="*/ 324853 h 561208"/>
                  <a:gd name="connsiteX17" fmla="*/ 126693 w 353007"/>
                  <a:gd name="connsiteY17" fmla="*/ 317273 h 561208"/>
                  <a:gd name="connsiteX18" fmla="*/ 128858 w 353007"/>
                  <a:gd name="connsiteY18" fmla="*/ 315108 h 561208"/>
                  <a:gd name="connsiteX19" fmla="*/ 133190 w 353007"/>
                  <a:gd name="connsiteY19" fmla="*/ 307528 h 561208"/>
                  <a:gd name="connsiteX20" fmla="*/ 133190 w 353007"/>
                  <a:gd name="connsiteY20" fmla="*/ 307528 h 561208"/>
                  <a:gd name="connsiteX21" fmla="*/ 136438 w 353007"/>
                  <a:gd name="connsiteY21" fmla="*/ 301031 h 561208"/>
                  <a:gd name="connsiteX22" fmla="*/ 136438 w 353007"/>
                  <a:gd name="connsiteY22" fmla="*/ 301031 h 561208"/>
                  <a:gd name="connsiteX23" fmla="*/ 140770 w 353007"/>
                  <a:gd name="connsiteY23" fmla="*/ 292368 h 561208"/>
                  <a:gd name="connsiteX24" fmla="*/ 140770 w 353007"/>
                  <a:gd name="connsiteY24" fmla="*/ 295617 h 561208"/>
                  <a:gd name="connsiteX25" fmla="*/ 170007 w 353007"/>
                  <a:gd name="connsiteY25" fmla="*/ 239309 h 561208"/>
                  <a:gd name="connsiteX26" fmla="*/ 173255 w 353007"/>
                  <a:gd name="connsiteY26" fmla="*/ 236060 h 561208"/>
                  <a:gd name="connsiteX27" fmla="*/ 177586 w 353007"/>
                  <a:gd name="connsiteY27" fmla="*/ 227397 h 561208"/>
                  <a:gd name="connsiteX28" fmla="*/ 179752 w 353007"/>
                  <a:gd name="connsiteY28" fmla="*/ 225232 h 561208"/>
                  <a:gd name="connsiteX29" fmla="*/ 183001 w 353007"/>
                  <a:gd name="connsiteY29" fmla="*/ 217652 h 561208"/>
                  <a:gd name="connsiteX30" fmla="*/ 183001 w 353007"/>
                  <a:gd name="connsiteY30" fmla="*/ 219817 h 561208"/>
                  <a:gd name="connsiteX31" fmla="*/ 188415 w 353007"/>
                  <a:gd name="connsiteY31" fmla="*/ 207906 h 561208"/>
                  <a:gd name="connsiteX32" fmla="*/ 188415 w 353007"/>
                  <a:gd name="connsiteY32" fmla="*/ 210072 h 561208"/>
                  <a:gd name="connsiteX33" fmla="*/ 193829 w 353007"/>
                  <a:gd name="connsiteY33" fmla="*/ 199243 h 561208"/>
                  <a:gd name="connsiteX34" fmla="*/ 193829 w 353007"/>
                  <a:gd name="connsiteY34" fmla="*/ 201409 h 561208"/>
                  <a:gd name="connsiteX35" fmla="*/ 197078 w 353007"/>
                  <a:gd name="connsiteY35" fmla="*/ 193829 h 561208"/>
                  <a:gd name="connsiteX36" fmla="*/ 197078 w 353007"/>
                  <a:gd name="connsiteY36" fmla="*/ 194912 h 561208"/>
                  <a:gd name="connsiteX37" fmla="*/ 204658 w 353007"/>
                  <a:gd name="connsiteY37" fmla="*/ 177586 h 561208"/>
                  <a:gd name="connsiteX38" fmla="*/ 204658 w 353007"/>
                  <a:gd name="connsiteY38" fmla="*/ 177586 h 561208"/>
                  <a:gd name="connsiteX39" fmla="*/ 213320 w 353007"/>
                  <a:gd name="connsiteY39" fmla="*/ 161344 h 561208"/>
                  <a:gd name="connsiteX40" fmla="*/ 217652 w 353007"/>
                  <a:gd name="connsiteY40" fmla="*/ 157012 h 561208"/>
                  <a:gd name="connsiteX41" fmla="*/ 218735 w 353007"/>
                  <a:gd name="connsiteY41" fmla="*/ 150515 h 561208"/>
                  <a:gd name="connsiteX42" fmla="*/ 227397 w 353007"/>
                  <a:gd name="connsiteY42" fmla="*/ 135356 h 561208"/>
                  <a:gd name="connsiteX43" fmla="*/ 228480 w 353007"/>
                  <a:gd name="connsiteY43" fmla="*/ 137521 h 561208"/>
                  <a:gd name="connsiteX44" fmla="*/ 230646 w 353007"/>
                  <a:gd name="connsiteY44" fmla="*/ 135356 h 561208"/>
                  <a:gd name="connsiteX45" fmla="*/ 229563 w 353007"/>
                  <a:gd name="connsiteY45" fmla="*/ 137521 h 561208"/>
                  <a:gd name="connsiteX46" fmla="*/ 233894 w 353007"/>
                  <a:gd name="connsiteY46" fmla="*/ 127776 h 561208"/>
                  <a:gd name="connsiteX47" fmla="*/ 238226 w 353007"/>
                  <a:gd name="connsiteY47" fmla="*/ 113699 h 561208"/>
                  <a:gd name="connsiteX48" fmla="*/ 239309 w 353007"/>
                  <a:gd name="connsiteY48" fmla="*/ 114782 h 561208"/>
                  <a:gd name="connsiteX49" fmla="*/ 241474 w 353007"/>
                  <a:gd name="connsiteY49" fmla="*/ 105036 h 561208"/>
                  <a:gd name="connsiteX50" fmla="*/ 243640 w 353007"/>
                  <a:gd name="connsiteY50" fmla="*/ 101787 h 561208"/>
                  <a:gd name="connsiteX51" fmla="*/ 243640 w 353007"/>
                  <a:gd name="connsiteY51" fmla="*/ 99622 h 561208"/>
                  <a:gd name="connsiteX52" fmla="*/ 249054 w 353007"/>
                  <a:gd name="connsiteY52" fmla="*/ 90959 h 561208"/>
                  <a:gd name="connsiteX53" fmla="*/ 249054 w 353007"/>
                  <a:gd name="connsiteY53" fmla="*/ 92042 h 561208"/>
                  <a:gd name="connsiteX54" fmla="*/ 252303 w 353007"/>
                  <a:gd name="connsiteY54" fmla="*/ 84462 h 561208"/>
                  <a:gd name="connsiteX55" fmla="*/ 252303 w 353007"/>
                  <a:gd name="connsiteY55" fmla="*/ 84462 h 561208"/>
                  <a:gd name="connsiteX56" fmla="*/ 253385 w 353007"/>
                  <a:gd name="connsiteY56" fmla="*/ 79048 h 561208"/>
                  <a:gd name="connsiteX57" fmla="*/ 252303 w 353007"/>
                  <a:gd name="connsiteY57" fmla="*/ 81213 h 561208"/>
                  <a:gd name="connsiteX58" fmla="*/ 256634 w 353007"/>
                  <a:gd name="connsiteY58" fmla="*/ 71468 h 561208"/>
                  <a:gd name="connsiteX59" fmla="*/ 256634 w 353007"/>
                  <a:gd name="connsiteY59" fmla="*/ 73633 h 561208"/>
                  <a:gd name="connsiteX60" fmla="*/ 263131 w 353007"/>
                  <a:gd name="connsiteY60" fmla="*/ 57391 h 561208"/>
                  <a:gd name="connsiteX61" fmla="*/ 262048 w 353007"/>
                  <a:gd name="connsiteY61" fmla="*/ 60639 h 561208"/>
                  <a:gd name="connsiteX62" fmla="*/ 272877 w 353007"/>
                  <a:gd name="connsiteY62" fmla="*/ 41148 h 561208"/>
                  <a:gd name="connsiteX63" fmla="*/ 271794 w 353007"/>
                  <a:gd name="connsiteY63" fmla="*/ 41148 h 561208"/>
                  <a:gd name="connsiteX64" fmla="*/ 275042 w 353007"/>
                  <a:gd name="connsiteY64" fmla="*/ 36817 h 561208"/>
                  <a:gd name="connsiteX65" fmla="*/ 277208 w 353007"/>
                  <a:gd name="connsiteY65" fmla="*/ 31403 h 561208"/>
                  <a:gd name="connsiteX66" fmla="*/ 277208 w 353007"/>
                  <a:gd name="connsiteY66" fmla="*/ 32485 h 561208"/>
                  <a:gd name="connsiteX67" fmla="*/ 289119 w 353007"/>
                  <a:gd name="connsiteY67" fmla="*/ 9746 h 561208"/>
                  <a:gd name="connsiteX68" fmla="*/ 290202 w 353007"/>
                  <a:gd name="connsiteY68" fmla="*/ 7580 h 561208"/>
                  <a:gd name="connsiteX69" fmla="*/ 290202 w 353007"/>
                  <a:gd name="connsiteY69" fmla="*/ 6497 h 561208"/>
                  <a:gd name="connsiteX70" fmla="*/ 291285 w 353007"/>
                  <a:gd name="connsiteY70" fmla="*/ 5414 h 561208"/>
                  <a:gd name="connsiteX71" fmla="*/ 292368 w 353007"/>
                  <a:gd name="connsiteY71" fmla="*/ 3249 h 561208"/>
                  <a:gd name="connsiteX72" fmla="*/ 292368 w 353007"/>
                  <a:gd name="connsiteY72" fmla="*/ 5414 h 561208"/>
                  <a:gd name="connsiteX73" fmla="*/ 295616 w 353007"/>
                  <a:gd name="connsiteY73" fmla="*/ 0 h 561208"/>
                  <a:gd name="connsiteX74" fmla="*/ 298865 w 353007"/>
                  <a:gd name="connsiteY74" fmla="*/ 1083 h 561208"/>
                  <a:gd name="connsiteX75" fmla="*/ 295616 w 353007"/>
                  <a:gd name="connsiteY75" fmla="*/ 0 h 561208"/>
                  <a:gd name="connsiteX76" fmla="*/ 291285 w 353007"/>
                  <a:gd name="connsiteY76" fmla="*/ 8663 h 561208"/>
                  <a:gd name="connsiteX77" fmla="*/ 291285 w 353007"/>
                  <a:gd name="connsiteY77" fmla="*/ 9746 h 561208"/>
                  <a:gd name="connsiteX78" fmla="*/ 295616 w 353007"/>
                  <a:gd name="connsiteY78" fmla="*/ 2166 h 561208"/>
                  <a:gd name="connsiteX79" fmla="*/ 296699 w 353007"/>
                  <a:gd name="connsiteY79" fmla="*/ 1083 h 561208"/>
                  <a:gd name="connsiteX80" fmla="*/ 303196 w 353007"/>
                  <a:gd name="connsiteY80" fmla="*/ 2166 h 561208"/>
                  <a:gd name="connsiteX81" fmla="*/ 305362 w 353007"/>
                  <a:gd name="connsiteY81" fmla="*/ 2166 h 561208"/>
                  <a:gd name="connsiteX82" fmla="*/ 306445 w 353007"/>
                  <a:gd name="connsiteY82" fmla="*/ 2166 h 561208"/>
                  <a:gd name="connsiteX83" fmla="*/ 308611 w 353007"/>
                  <a:gd name="connsiteY83" fmla="*/ 3249 h 561208"/>
                  <a:gd name="connsiteX84" fmla="*/ 308611 w 353007"/>
                  <a:gd name="connsiteY84" fmla="*/ 4331 h 561208"/>
                  <a:gd name="connsiteX85" fmla="*/ 314025 w 353007"/>
                  <a:gd name="connsiteY85" fmla="*/ 5414 h 561208"/>
                  <a:gd name="connsiteX86" fmla="*/ 316190 w 353007"/>
                  <a:gd name="connsiteY86" fmla="*/ 5414 h 561208"/>
                  <a:gd name="connsiteX87" fmla="*/ 319439 w 353007"/>
                  <a:gd name="connsiteY87" fmla="*/ 5414 h 561208"/>
                  <a:gd name="connsiteX88" fmla="*/ 325936 w 353007"/>
                  <a:gd name="connsiteY88" fmla="*/ 7580 h 561208"/>
                  <a:gd name="connsiteX89" fmla="*/ 324853 w 353007"/>
                  <a:gd name="connsiteY89" fmla="*/ 8663 h 561208"/>
                  <a:gd name="connsiteX90" fmla="*/ 330267 w 353007"/>
                  <a:gd name="connsiteY90" fmla="*/ 8663 h 561208"/>
                  <a:gd name="connsiteX91" fmla="*/ 331350 w 353007"/>
                  <a:gd name="connsiteY91" fmla="*/ 9746 h 561208"/>
                  <a:gd name="connsiteX92" fmla="*/ 340013 w 353007"/>
                  <a:gd name="connsiteY92" fmla="*/ 10828 h 561208"/>
                  <a:gd name="connsiteX93" fmla="*/ 349759 w 353007"/>
                  <a:gd name="connsiteY93" fmla="*/ 14077 h 561208"/>
                  <a:gd name="connsiteX94" fmla="*/ 350841 w 353007"/>
                  <a:gd name="connsiteY94" fmla="*/ 14077 h 561208"/>
                  <a:gd name="connsiteX95" fmla="*/ 351924 w 353007"/>
                  <a:gd name="connsiteY95" fmla="*/ 15160 h 561208"/>
                  <a:gd name="connsiteX96" fmla="*/ 353007 w 353007"/>
                  <a:gd name="connsiteY96" fmla="*/ 17326 h 561208"/>
                  <a:gd name="connsiteX97" fmla="*/ 353007 w 353007"/>
                  <a:gd name="connsiteY97" fmla="*/ 20574 h 561208"/>
                  <a:gd name="connsiteX98" fmla="*/ 353007 w 353007"/>
                  <a:gd name="connsiteY98" fmla="*/ 23823 h 561208"/>
                  <a:gd name="connsiteX99" fmla="*/ 353007 w 353007"/>
                  <a:gd name="connsiteY99" fmla="*/ 25988 h 561208"/>
                  <a:gd name="connsiteX100" fmla="*/ 353007 w 353007"/>
                  <a:gd name="connsiteY100" fmla="*/ 27071 h 561208"/>
                  <a:gd name="connsiteX101" fmla="*/ 353007 w 353007"/>
                  <a:gd name="connsiteY101" fmla="*/ 28154 h 561208"/>
                  <a:gd name="connsiteX102" fmla="*/ 350841 w 353007"/>
                  <a:gd name="connsiteY102" fmla="*/ 33568 h 561208"/>
                  <a:gd name="connsiteX103" fmla="*/ 350841 w 353007"/>
                  <a:gd name="connsiteY103" fmla="*/ 31403 h 561208"/>
                  <a:gd name="connsiteX104" fmla="*/ 348676 w 353007"/>
                  <a:gd name="connsiteY104" fmla="*/ 36817 h 561208"/>
                  <a:gd name="connsiteX105" fmla="*/ 343262 w 353007"/>
                  <a:gd name="connsiteY105" fmla="*/ 43314 h 561208"/>
                  <a:gd name="connsiteX106" fmla="*/ 343262 w 353007"/>
                  <a:gd name="connsiteY106" fmla="*/ 46562 h 561208"/>
                  <a:gd name="connsiteX107" fmla="*/ 335682 w 353007"/>
                  <a:gd name="connsiteY107" fmla="*/ 58474 h 561208"/>
                  <a:gd name="connsiteX108" fmla="*/ 335682 w 353007"/>
                  <a:gd name="connsiteY108" fmla="*/ 56308 h 561208"/>
                  <a:gd name="connsiteX109" fmla="*/ 330267 w 353007"/>
                  <a:gd name="connsiteY109" fmla="*/ 67136 h 561208"/>
                  <a:gd name="connsiteX110" fmla="*/ 332433 w 353007"/>
                  <a:gd name="connsiteY110" fmla="*/ 67136 h 561208"/>
                  <a:gd name="connsiteX111" fmla="*/ 328102 w 353007"/>
                  <a:gd name="connsiteY111" fmla="*/ 73633 h 561208"/>
                  <a:gd name="connsiteX112" fmla="*/ 325936 w 353007"/>
                  <a:gd name="connsiteY112" fmla="*/ 79048 h 561208"/>
                  <a:gd name="connsiteX113" fmla="*/ 311859 w 353007"/>
                  <a:gd name="connsiteY113" fmla="*/ 101787 h 561208"/>
                  <a:gd name="connsiteX114" fmla="*/ 310776 w 353007"/>
                  <a:gd name="connsiteY114" fmla="*/ 105036 h 561208"/>
                  <a:gd name="connsiteX115" fmla="*/ 312942 w 353007"/>
                  <a:gd name="connsiteY115" fmla="*/ 101787 h 561208"/>
                  <a:gd name="connsiteX116" fmla="*/ 312942 w 353007"/>
                  <a:gd name="connsiteY116" fmla="*/ 102870 h 561208"/>
                  <a:gd name="connsiteX117" fmla="*/ 310776 w 353007"/>
                  <a:gd name="connsiteY117" fmla="*/ 103953 h 561208"/>
                  <a:gd name="connsiteX118" fmla="*/ 305362 w 353007"/>
                  <a:gd name="connsiteY118" fmla="*/ 116947 h 561208"/>
                  <a:gd name="connsiteX119" fmla="*/ 303196 w 353007"/>
                  <a:gd name="connsiteY119" fmla="*/ 119113 h 561208"/>
                  <a:gd name="connsiteX120" fmla="*/ 301031 w 353007"/>
                  <a:gd name="connsiteY120" fmla="*/ 123444 h 561208"/>
                  <a:gd name="connsiteX121" fmla="*/ 297782 w 353007"/>
                  <a:gd name="connsiteY121" fmla="*/ 124527 h 561208"/>
                  <a:gd name="connsiteX122" fmla="*/ 294534 w 353007"/>
                  <a:gd name="connsiteY122" fmla="*/ 131024 h 561208"/>
                  <a:gd name="connsiteX123" fmla="*/ 292368 w 353007"/>
                  <a:gd name="connsiteY123" fmla="*/ 133190 h 561208"/>
                  <a:gd name="connsiteX124" fmla="*/ 291285 w 353007"/>
                  <a:gd name="connsiteY124" fmla="*/ 136438 h 561208"/>
                  <a:gd name="connsiteX125" fmla="*/ 291285 w 353007"/>
                  <a:gd name="connsiteY125" fmla="*/ 135356 h 561208"/>
                  <a:gd name="connsiteX126" fmla="*/ 289119 w 353007"/>
                  <a:gd name="connsiteY126" fmla="*/ 139687 h 561208"/>
                  <a:gd name="connsiteX127" fmla="*/ 292368 w 353007"/>
                  <a:gd name="connsiteY127" fmla="*/ 135356 h 561208"/>
                  <a:gd name="connsiteX128" fmla="*/ 290202 w 353007"/>
                  <a:gd name="connsiteY128" fmla="*/ 140770 h 561208"/>
                  <a:gd name="connsiteX129" fmla="*/ 285871 w 353007"/>
                  <a:gd name="connsiteY129" fmla="*/ 146184 h 561208"/>
                  <a:gd name="connsiteX130" fmla="*/ 284788 w 353007"/>
                  <a:gd name="connsiteY130" fmla="*/ 149433 h 561208"/>
                  <a:gd name="connsiteX131" fmla="*/ 282622 w 353007"/>
                  <a:gd name="connsiteY131" fmla="*/ 150515 h 561208"/>
                  <a:gd name="connsiteX132" fmla="*/ 284788 w 353007"/>
                  <a:gd name="connsiteY132" fmla="*/ 147267 h 561208"/>
                  <a:gd name="connsiteX133" fmla="*/ 281539 w 353007"/>
                  <a:gd name="connsiteY133" fmla="*/ 151598 h 561208"/>
                  <a:gd name="connsiteX134" fmla="*/ 280457 w 353007"/>
                  <a:gd name="connsiteY134" fmla="*/ 155930 h 561208"/>
                  <a:gd name="connsiteX135" fmla="*/ 280457 w 353007"/>
                  <a:gd name="connsiteY135" fmla="*/ 153764 h 561208"/>
                  <a:gd name="connsiteX136" fmla="*/ 278291 w 353007"/>
                  <a:gd name="connsiteY136" fmla="*/ 157012 h 561208"/>
                  <a:gd name="connsiteX137" fmla="*/ 279374 w 353007"/>
                  <a:gd name="connsiteY137" fmla="*/ 158095 h 561208"/>
                  <a:gd name="connsiteX138" fmla="*/ 278291 w 353007"/>
                  <a:gd name="connsiteY138" fmla="*/ 158095 h 561208"/>
                  <a:gd name="connsiteX139" fmla="*/ 275042 w 353007"/>
                  <a:gd name="connsiteY139" fmla="*/ 165675 h 561208"/>
                  <a:gd name="connsiteX140" fmla="*/ 270711 w 353007"/>
                  <a:gd name="connsiteY140" fmla="*/ 171089 h 561208"/>
                  <a:gd name="connsiteX141" fmla="*/ 270711 w 353007"/>
                  <a:gd name="connsiteY141" fmla="*/ 171089 h 561208"/>
                  <a:gd name="connsiteX142" fmla="*/ 267463 w 353007"/>
                  <a:gd name="connsiteY142" fmla="*/ 178669 h 561208"/>
                  <a:gd name="connsiteX143" fmla="*/ 267463 w 353007"/>
                  <a:gd name="connsiteY143" fmla="*/ 178669 h 561208"/>
                  <a:gd name="connsiteX144" fmla="*/ 264214 w 353007"/>
                  <a:gd name="connsiteY144" fmla="*/ 185166 h 561208"/>
                  <a:gd name="connsiteX145" fmla="*/ 259883 w 353007"/>
                  <a:gd name="connsiteY145" fmla="*/ 188415 h 561208"/>
                  <a:gd name="connsiteX146" fmla="*/ 259883 w 353007"/>
                  <a:gd name="connsiteY146" fmla="*/ 192746 h 561208"/>
                  <a:gd name="connsiteX147" fmla="*/ 249054 w 353007"/>
                  <a:gd name="connsiteY147" fmla="*/ 210072 h 561208"/>
                  <a:gd name="connsiteX148" fmla="*/ 249054 w 353007"/>
                  <a:gd name="connsiteY148" fmla="*/ 212238 h 561208"/>
                  <a:gd name="connsiteX149" fmla="*/ 234977 w 353007"/>
                  <a:gd name="connsiteY149" fmla="*/ 236060 h 561208"/>
                  <a:gd name="connsiteX150" fmla="*/ 233894 w 353007"/>
                  <a:gd name="connsiteY150" fmla="*/ 234977 h 561208"/>
                  <a:gd name="connsiteX151" fmla="*/ 232811 w 353007"/>
                  <a:gd name="connsiteY151" fmla="*/ 238226 h 561208"/>
                  <a:gd name="connsiteX152" fmla="*/ 234977 w 353007"/>
                  <a:gd name="connsiteY152" fmla="*/ 236060 h 561208"/>
                  <a:gd name="connsiteX153" fmla="*/ 226314 w 353007"/>
                  <a:gd name="connsiteY153" fmla="*/ 251220 h 561208"/>
                  <a:gd name="connsiteX154" fmla="*/ 226314 w 353007"/>
                  <a:gd name="connsiteY154" fmla="*/ 252303 h 561208"/>
                  <a:gd name="connsiteX155" fmla="*/ 221983 w 353007"/>
                  <a:gd name="connsiteY155" fmla="*/ 257717 h 561208"/>
                  <a:gd name="connsiteX156" fmla="*/ 221983 w 353007"/>
                  <a:gd name="connsiteY156" fmla="*/ 258800 h 561208"/>
                  <a:gd name="connsiteX157" fmla="*/ 219817 w 353007"/>
                  <a:gd name="connsiteY157" fmla="*/ 259883 h 561208"/>
                  <a:gd name="connsiteX158" fmla="*/ 218735 w 353007"/>
                  <a:gd name="connsiteY158" fmla="*/ 264214 h 561208"/>
                  <a:gd name="connsiteX159" fmla="*/ 217652 w 353007"/>
                  <a:gd name="connsiteY159" fmla="*/ 264214 h 561208"/>
                  <a:gd name="connsiteX160" fmla="*/ 213320 w 353007"/>
                  <a:gd name="connsiteY160" fmla="*/ 275042 h 561208"/>
                  <a:gd name="connsiteX161" fmla="*/ 211155 w 353007"/>
                  <a:gd name="connsiteY161" fmla="*/ 277208 h 561208"/>
                  <a:gd name="connsiteX162" fmla="*/ 211155 w 353007"/>
                  <a:gd name="connsiteY162" fmla="*/ 279374 h 561208"/>
                  <a:gd name="connsiteX163" fmla="*/ 203575 w 353007"/>
                  <a:gd name="connsiteY163" fmla="*/ 289119 h 561208"/>
                  <a:gd name="connsiteX164" fmla="*/ 186249 w 353007"/>
                  <a:gd name="connsiteY164" fmla="*/ 323770 h 561208"/>
                  <a:gd name="connsiteX165" fmla="*/ 186249 w 353007"/>
                  <a:gd name="connsiteY165" fmla="*/ 322688 h 561208"/>
                  <a:gd name="connsiteX166" fmla="*/ 185166 w 353007"/>
                  <a:gd name="connsiteY166" fmla="*/ 327019 h 561208"/>
                  <a:gd name="connsiteX167" fmla="*/ 184083 w 353007"/>
                  <a:gd name="connsiteY167" fmla="*/ 325936 h 561208"/>
                  <a:gd name="connsiteX168" fmla="*/ 180835 w 353007"/>
                  <a:gd name="connsiteY168" fmla="*/ 334599 h 561208"/>
                  <a:gd name="connsiteX169" fmla="*/ 181918 w 353007"/>
                  <a:gd name="connsiteY169" fmla="*/ 333516 h 561208"/>
                  <a:gd name="connsiteX170" fmla="*/ 178669 w 353007"/>
                  <a:gd name="connsiteY170" fmla="*/ 340013 h 561208"/>
                  <a:gd name="connsiteX171" fmla="*/ 177586 w 353007"/>
                  <a:gd name="connsiteY171" fmla="*/ 338930 h 561208"/>
                  <a:gd name="connsiteX172" fmla="*/ 176504 w 353007"/>
                  <a:gd name="connsiteY172" fmla="*/ 342179 h 561208"/>
                  <a:gd name="connsiteX173" fmla="*/ 175421 w 353007"/>
                  <a:gd name="connsiteY173" fmla="*/ 336765 h 561208"/>
                  <a:gd name="connsiteX174" fmla="*/ 174338 w 353007"/>
                  <a:gd name="connsiteY174" fmla="*/ 338930 h 561208"/>
                  <a:gd name="connsiteX175" fmla="*/ 173255 w 353007"/>
                  <a:gd name="connsiteY175" fmla="*/ 337847 h 561208"/>
                  <a:gd name="connsiteX176" fmla="*/ 174338 w 353007"/>
                  <a:gd name="connsiteY176" fmla="*/ 341096 h 561208"/>
                  <a:gd name="connsiteX177" fmla="*/ 172172 w 353007"/>
                  <a:gd name="connsiteY177" fmla="*/ 350842 h 561208"/>
                  <a:gd name="connsiteX178" fmla="*/ 173255 w 353007"/>
                  <a:gd name="connsiteY178" fmla="*/ 346510 h 561208"/>
                  <a:gd name="connsiteX179" fmla="*/ 168924 w 353007"/>
                  <a:gd name="connsiteY179" fmla="*/ 354090 h 561208"/>
                  <a:gd name="connsiteX180" fmla="*/ 170007 w 353007"/>
                  <a:gd name="connsiteY180" fmla="*/ 356256 h 561208"/>
                  <a:gd name="connsiteX181" fmla="*/ 167841 w 353007"/>
                  <a:gd name="connsiteY181" fmla="*/ 358422 h 561208"/>
                  <a:gd name="connsiteX182" fmla="*/ 168924 w 353007"/>
                  <a:gd name="connsiteY182" fmla="*/ 360587 h 561208"/>
                  <a:gd name="connsiteX183" fmla="*/ 165675 w 353007"/>
                  <a:gd name="connsiteY183" fmla="*/ 367084 h 561208"/>
                  <a:gd name="connsiteX184" fmla="*/ 163509 w 353007"/>
                  <a:gd name="connsiteY184" fmla="*/ 366001 h 561208"/>
                  <a:gd name="connsiteX185" fmla="*/ 164592 w 353007"/>
                  <a:gd name="connsiteY185" fmla="*/ 370333 h 561208"/>
                  <a:gd name="connsiteX186" fmla="*/ 162427 w 353007"/>
                  <a:gd name="connsiteY186" fmla="*/ 370333 h 561208"/>
                  <a:gd name="connsiteX187" fmla="*/ 158095 w 353007"/>
                  <a:gd name="connsiteY187" fmla="*/ 376830 h 561208"/>
                  <a:gd name="connsiteX188" fmla="*/ 158095 w 353007"/>
                  <a:gd name="connsiteY188" fmla="*/ 377913 h 561208"/>
                  <a:gd name="connsiteX189" fmla="*/ 154847 w 353007"/>
                  <a:gd name="connsiteY189" fmla="*/ 380078 h 561208"/>
                  <a:gd name="connsiteX190" fmla="*/ 150515 w 353007"/>
                  <a:gd name="connsiteY190" fmla="*/ 386575 h 561208"/>
                  <a:gd name="connsiteX191" fmla="*/ 149432 w 353007"/>
                  <a:gd name="connsiteY191" fmla="*/ 390907 h 561208"/>
                  <a:gd name="connsiteX192" fmla="*/ 152681 w 353007"/>
                  <a:gd name="connsiteY192" fmla="*/ 385493 h 561208"/>
                  <a:gd name="connsiteX193" fmla="*/ 149432 w 353007"/>
                  <a:gd name="connsiteY193" fmla="*/ 391990 h 561208"/>
                  <a:gd name="connsiteX194" fmla="*/ 148350 w 353007"/>
                  <a:gd name="connsiteY194" fmla="*/ 391990 h 561208"/>
                  <a:gd name="connsiteX195" fmla="*/ 146184 w 353007"/>
                  <a:gd name="connsiteY195" fmla="*/ 396321 h 561208"/>
                  <a:gd name="connsiteX196" fmla="*/ 145101 w 353007"/>
                  <a:gd name="connsiteY196" fmla="*/ 396321 h 561208"/>
                  <a:gd name="connsiteX197" fmla="*/ 145101 w 353007"/>
                  <a:gd name="connsiteY197" fmla="*/ 397404 h 561208"/>
                  <a:gd name="connsiteX198" fmla="*/ 140770 w 353007"/>
                  <a:gd name="connsiteY198" fmla="*/ 401735 h 561208"/>
                  <a:gd name="connsiteX199" fmla="*/ 141853 w 353007"/>
                  <a:gd name="connsiteY199" fmla="*/ 398487 h 561208"/>
                  <a:gd name="connsiteX200" fmla="*/ 138604 w 353007"/>
                  <a:gd name="connsiteY200" fmla="*/ 402818 h 561208"/>
                  <a:gd name="connsiteX201" fmla="*/ 138604 w 353007"/>
                  <a:gd name="connsiteY201" fmla="*/ 407149 h 561208"/>
                  <a:gd name="connsiteX202" fmla="*/ 136438 w 353007"/>
                  <a:gd name="connsiteY202" fmla="*/ 410398 h 561208"/>
                  <a:gd name="connsiteX203" fmla="*/ 137521 w 353007"/>
                  <a:gd name="connsiteY203" fmla="*/ 407149 h 561208"/>
                  <a:gd name="connsiteX204" fmla="*/ 133190 w 353007"/>
                  <a:gd name="connsiteY204" fmla="*/ 411481 h 561208"/>
                  <a:gd name="connsiteX205" fmla="*/ 133190 w 353007"/>
                  <a:gd name="connsiteY205" fmla="*/ 414729 h 561208"/>
                  <a:gd name="connsiteX206" fmla="*/ 131024 w 353007"/>
                  <a:gd name="connsiteY206" fmla="*/ 416895 h 561208"/>
                  <a:gd name="connsiteX207" fmla="*/ 131024 w 353007"/>
                  <a:gd name="connsiteY207" fmla="*/ 420144 h 561208"/>
                  <a:gd name="connsiteX208" fmla="*/ 124527 w 353007"/>
                  <a:gd name="connsiteY208" fmla="*/ 426641 h 561208"/>
                  <a:gd name="connsiteX209" fmla="*/ 125610 w 353007"/>
                  <a:gd name="connsiteY209" fmla="*/ 422309 h 561208"/>
                  <a:gd name="connsiteX210" fmla="*/ 124527 w 353007"/>
                  <a:gd name="connsiteY210" fmla="*/ 424475 h 561208"/>
                  <a:gd name="connsiteX211" fmla="*/ 123444 w 353007"/>
                  <a:gd name="connsiteY211" fmla="*/ 423392 h 561208"/>
                  <a:gd name="connsiteX212" fmla="*/ 121279 w 353007"/>
                  <a:gd name="connsiteY212" fmla="*/ 428806 h 561208"/>
                  <a:gd name="connsiteX213" fmla="*/ 122361 w 353007"/>
                  <a:gd name="connsiteY213" fmla="*/ 434221 h 561208"/>
                  <a:gd name="connsiteX214" fmla="*/ 115864 w 353007"/>
                  <a:gd name="connsiteY214" fmla="*/ 443966 h 561208"/>
                  <a:gd name="connsiteX215" fmla="*/ 118030 w 353007"/>
                  <a:gd name="connsiteY215" fmla="*/ 442883 h 561208"/>
                  <a:gd name="connsiteX216" fmla="*/ 114781 w 353007"/>
                  <a:gd name="connsiteY216" fmla="*/ 450463 h 561208"/>
                  <a:gd name="connsiteX217" fmla="*/ 112616 w 353007"/>
                  <a:gd name="connsiteY217" fmla="*/ 448298 h 561208"/>
                  <a:gd name="connsiteX218" fmla="*/ 114781 w 353007"/>
                  <a:gd name="connsiteY218" fmla="*/ 445049 h 561208"/>
                  <a:gd name="connsiteX219" fmla="*/ 111533 w 353007"/>
                  <a:gd name="connsiteY219" fmla="*/ 447215 h 561208"/>
                  <a:gd name="connsiteX220" fmla="*/ 109367 w 353007"/>
                  <a:gd name="connsiteY220" fmla="*/ 452629 h 561208"/>
                  <a:gd name="connsiteX221" fmla="*/ 111533 w 353007"/>
                  <a:gd name="connsiteY221" fmla="*/ 450463 h 561208"/>
                  <a:gd name="connsiteX222" fmla="*/ 108284 w 353007"/>
                  <a:gd name="connsiteY222" fmla="*/ 458043 h 561208"/>
                  <a:gd name="connsiteX223" fmla="*/ 111533 w 353007"/>
                  <a:gd name="connsiteY223" fmla="*/ 454795 h 561208"/>
                  <a:gd name="connsiteX224" fmla="*/ 110450 w 353007"/>
                  <a:gd name="connsiteY224" fmla="*/ 458043 h 561208"/>
                  <a:gd name="connsiteX225" fmla="*/ 110450 w 353007"/>
                  <a:gd name="connsiteY225" fmla="*/ 456960 h 561208"/>
                  <a:gd name="connsiteX226" fmla="*/ 107202 w 353007"/>
                  <a:gd name="connsiteY226" fmla="*/ 464540 h 561208"/>
                  <a:gd name="connsiteX227" fmla="*/ 108284 w 353007"/>
                  <a:gd name="connsiteY227" fmla="*/ 473203 h 561208"/>
                  <a:gd name="connsiteX228" fmla="*/ 110450 w 353007"/>
                  <a:gd name="connsiteY228" fmla="*/ 465623 h 561208"/>
                  <a:gd name="connsiteX229" fmla="*/ 106119 w 353007"/>
                  <a:gd name="connsiteY229" fmla="*/ 473203 h 561208"/>
                  <a:gd name="connsiteX230" fmla="*/ 107202 w 353007"/>
                  <a:gd name="connsiteY230" fmla="*/ 471037 h 561208"/>
                  <a:gd name="connsiteX231" fmla="*/ 101787 w 353007"/>
                  <a:gd name="connsiteY231" fmla="*/ 477534 h 561208"/>
                  <a:gd name="connsiteX232" fmla="*/ 102870 w 353007"/>
                  <a:gd name="connsiteY232" fmla="*/ 478617 h 561208"/>
                  <a:gd name="connsiteX233" fmla="*/ 97456 w 353007"/>
                  <a:gd name="connsiteY233" fmla="*/ 489446 h 561208"/>
                  <a:gd name="connsiteX234" fmla="*/ 95290 w 353007"/>
                  <a:gd name="connsiteY234" fmla="*/ 491611 h 561208"/>
                  <a:gd name="connsiteX235" fmla="*/ 101787 w 353007"/>
                  <a:gd name="connsiteY235" fmla="*/ 479700 h 561208"/>
                  <a:gd name="connsiteX236" fmla="*/ 103953 w 353007"/>
                  <a:gd name="connsiteY236" fmla="*/ 473203 h 561208"/>
                  <a:gd name="connsiteX237" fmla="*/ 98539 w 353007"/>
                  <a:gd name="connsiteY237" fmla="*/ 476452 h 561208"/>
                  <a:gd name="connsiteX238" fmla="*/ 97456 w 353007"/>
                  <a:gd name="connsiteY238" fmla="*/ 479700 h 561208"/>
                  <a:gd name="connsiteX239" fmla="*/ 99622 w 353007"/>
                  <a:gd name="connsiteY239" fmla="*/ 479700 h 561208"/>
                  <a:gd name="connsiteX240" fmla="*/ 93125 w 353007"/>
                  <a:gd name="connsiteY240" fmla="*/ 492694 h 561208"/>
                  <a:gd name="connsiteX241" fmla="*/ 92042 w 353007"/>
                  <a:gd name="connsiteY241" fmla="*/ 491611 h 561208"/>
                  <a:gd name="connsiteX242" fmla="*/ 82296 w 353007"/>
                  <a:gd name="connsiteY242" fmla="*/ 508937 h 561208"/>
                  <a:gd name="connsiteX243" fmla="*/ 81213 w 353007"/>
                  <a:gd name="connsiteY243" fmla="*/ 513268 h 561208"/>
                  <a:gd name="connsiteX244" fmla="*/ 85545 w 353007"/>
                  <a:gd name="connsiteY244" fmla="*/ 510020 h 561208"/>
                  <a:gd name="connsiteX245" fmla="*/ 84462 w 353007"/>
                  <a:gd name="connsiteY245" fmla="*/ 510020 h 561208"/>
                  <a:gd name="connsiteX246" fmla="*/ 81213 w 353007"/>
                  <a:gd name="connsiteY246" fmla="*/ 516517 h 561208"/>
                  <a:gd name="connsiteX247" fmla="*/ 80130 w 353007"/>
                  <a:gd name="connsiteY247" fmla="*/ 513268 h 561208"/>
                  <a:gd name="connsiteX248" fmla="*/ 76882 w 353007"/>
                  <a:gd name="connsiteY248" fmla="*/ 516517 h 561208"/>
                  <a:gd name="connsiteX249" fmla="*/ 70385 w 353007"/>
                  <a:gd name="connsiteY249" fmla="*/ 530594 h 561208"/>
                  <a:gd name="connsiteX250" fmla="*/ 62805 w 353007"/>
                  <a:gd name="connsiteY250" fmla="*/ 543588 h 561208"/>
                  <a:gd name="connsiteX251" fmla="*/ 62805 w 353007"/>
                  <a:gd name="connsiteY251" fmla="*/ 543588 h 561208"/>
                  <a:gd name="connsiteX252" fmla="*/ 62805 w 353007"/>
                  <a:gd name="connsiteY252" fmla="*/ 543588 h 561208"/>
                  <a:gd name="connsiteX253" fmla="*/ 60639 w 353007"/>
                  <a:gd name="connsiteY253" fmla="*/ 549002 h 561208"/>
                  <a:gd name="connsiteX254" fmla="*/ 56308 w 353007"/>
                  <a:gd name="connsiteY254" fmla="*/ 551168 h 561208"/>
                  <a:gd name="connsiteX255" fmla="*/ 55225 w 353007"/>
                  <a:gd name="connsiteY255" fmla="*/ 553333 h 561208"/>
                  <a:gd name="connsiteX256" fmla="*/ 55225 w 353007"/>
                  <a:gd name="connsiteY256" fmla="*/ 552251 h 561208"/>
                  <a:gd name="connsiteX257" fmla="*/ 50894 w 353007"/>
                  <a:gd name="connsiteY257" fmla="*/ 556582 h 561208"/>
                  <a:gd name="connsiteX258" fmla="*/ 45479 w 353007"/>
                  <a:gd name="connsiteY258" fmla="*/ 560913 h 561208"/>
                  <a:gd name="connsiteX259" fmla="*/ 46562 w 353007"/>
                  <a:gd name="connsiteY259" fmla="*/ 558748 h 561208"/>
                  <a:gd name="connsiteX260" fmla="*/ 44397 w 353007"/>
                  <a:gd name="connsiteY260" fmla="*/ 559831 h 561208"/>
                  <a:gd name="connsiteX261" fmla="*/ 44397 w 353007"/>
                  <a:gd name="connsiteY261" fmla="*/ 558748 h 561208"/>
                  <a:gd name="connsiteX262" fmla="*/ 33568 w 353007"/>
                  <a:gd name="connsiteY262" fmla="*/ 560913 h 561208"/>
                  <a:gd name="connsiteX263" fmla="*/ 34651 w 353007"/>
                  <a:gd name="connsiteY263" fmla="*/ 560913 h 561208"/>
                  <a:gd name="connsiteX264" fmla="*/ 35734 w 353007"/>
                  <a:gd name="connsiteY264" fmla="*/ 560913 h 561208"/>
                  <a:gd name="connsiteX265" fmla="*/ 19491 w 353007"/>
                  <a:gd name="connsiteY265" fmla="*/ 558748 h 561208"/>
                  <a:gd name="connsiteX266" fmla="*/ 19491 w 353007"/>
                  <a:gd name="connsiteY266" fmla="*/ 557665 h 561208"/>
                  <a:gd name="connsiteX267" fmla="*/ 16243 w 353007"/>
                  <a:gd name="connsiteY267" fmla="*/ 557665 h 561208"/>
                  <a:gd name="connsiteX268" fmla="*/ 11911 w 353007"/>
                  <a:gd name="connsiteY268" fmla="*/ 555499 h 561208"/>
                  <a:gd name="connsiteX269" fmla="*/ 16243 w 353007"/>
                  <a:gd name="connsiteY269" fmla="*/ 555499 h 561208"/>
                  <a:gd name="connsiteX270" fmla="*/ 20574 w 353007"/>
                  <a:gd name="connsiteY270" fmla="*/ 555499 h 561208"/>
                  <a:gd name="connsiteX271" fmla="*/ 18408 w 353007"/>
                  <a:gd name="connsiteY271" fmla="*/ 556582 h 561208"/>
                  <a:gd name="connsiteX272" fmla="*/ 25988 w 353007"/>
                  <a:gd name="connsiteY272" fmla="*/ 557665 h 561208"/>
                  <a:gd name="connsiteX273" fmla="*/ 21657 w 353007"/>
                  <a:gd name="connsiteY273" fmla="*/ 557665 h 561208"/>
                  <a:gd name="connsiteX274" fmla="*/ 25988 w 353007"/>
                  <a:gd name="connsiteY274" fmla="*/ 556582 h 561208"/>
                  <a:gd name="connsiteX275" fmla="*/ 22740 w 353007"/>
                  <a:gd name="connsiteY275" fmla="*/ 556582 h 561208"/>
                  <a:gd name="connsiteX276" fmla="*/ 30320 w 353007"/>
                  <a:gd name="connsiteY276" fmla="*/ 556582 h 561208"/>
                  <a:gd name="connsiteX277" fmla="*/ 30320 w 353007"/>
                  <a:gd name="connsiteY277" fmla="*/ 557665 h 561208"/>
                  <a:gd name="connsiteX278" fmla="*/ 32485 w 353007"/>
                  <a:gd name="connsiteY278" fmla="*/ 556582 h 561208"/>
                  <a:gd name="connsiteX279" fmla="*/ 34651 w 353007"/>
                  <a:gd name="connsiteY279" fmla="*/ 556582 h 561208"/>
                  <a:gd name="connsiteX280" fmla="*/ 37900 w 353007"/>
                  <a:gd name="connsiteY280" fmla="*/ 556582 h 561208"/>
                  <a:gd name="connsiteX281" fmla="*/ 43314 w 353007"/>
                  <a:gd name="connsiteY281" fmla="*/ 554416 h 561208"/>
                  <a:gd name="connsiteX282" fmla="*/ 48728 w 353007"/>
                  <a:gd name="connsiteY282" fmla="*/ 550085 h 561208"/>
                  <a:gd name="connsiteX283" fmla="*/ 44397 w 353007"/>
                  <a:gd name="connsiteY283" fmla="*/ 556582 h 561208"/>
                  <a:gd name="connsiteX284" fmla="*/ 49811 w 353007"/>
                  <a:gd name="connsiteY284" fmla="*/ 553333 h 561208"/>
                  <a:gd name="connsiteX285" fmla="*/ 51977 w 353007"/>
                  <a:gd name="connsiteY285" fmla="*/ 546836 h 561208"/>
                  <a:gd name="connsiteX286" fmla="*/ 53059 w 353007"/>
                  <a:gd name="connsiteY286" fmla="*/ 546836 h 561208"/>
                  <a:gd name="connsiteX287" fmla="*/ 54142 w 353007"/>
                  <a:gd name="connsiteY287" fmla="*/ 541422 h 561208"/>
                  <a:gd name="connsiteX288" fmla="*/ 54142 w 353007"/>
                  <a:gd name="connsiteY288" fmla="*/ 541422 h 561208"/>
                  <a:gd name="connsiteX289" fmla="*/ 54142 w 353007"/>
                  <a:gd name="connsiteY289" fmla="*/ 541422 h 561208"/>
                  <a:gd name="connsiteX290" fmla="*/ 55225 w 353007"/>
                  <a:gd name="connsiteY290" fmla="*/ 539256 h 561208"/>
                  <a:gd name="connsiteX291" fmla="*/ 67136 w 353007"/>
                  <a:gd name="connsiteY291" fmla="*/ 518682 h 561208"/>
                  <a:gd name="connsiteX292" fmla="*/ 68219 w 353007"/>
                  <a:gd name="connsiteY292" fmla="*/ 518682 h 561208"/>
                  <a:gd name="connsiteX293" fmla="*/ 75799 w 353007"/>
                  <a:gd name="connsiteY293" fmla="*/ 503523 h 561208"/>
                  <a:gd name="connsiteX294" fmla="*/ 87710 w 353007"/>
                  <a:gd name="connsiteY294" fmla="*/ 484031 h 561208"/>
                  <a:gd name="connsiteX295" fmla="*/ 108284 w 353007"/>
                  <a:gd name="connsiteY295" fmla="*/ 446132 h 561208"/>
                  <a:gd name="connsiteX296" fmla="*/ 108284 w 353007"/>
                  <a:gd name="connsiteY296" fmla="*/ 449380 h 561208"/>
                  <a:gd name="connsiteX297" fmla="*/ 110450 w 353007"/>
                  <a:gd name="connsiteY297" fmla="*/ 446132 h 561208"/>
                  <a:gd name="connsiteX298" fmla="*/ 111533 w 353007"/>
                  <a:gd name="connsiteY298" fmla="*/ 440718 h 561208"/>
                  <a:gd name="connsiteX299" fmla="*/ 121279 w 353007"/>
                  <a:gd name="connsiteY299" fmla="*/ 421226 h 561208"/>
                  <a:gd name="connsiteX300" fmla="*/ 122361 w 353007"/>
                  <a:gd name="connsiteY300" fmla="*/ 421226 h 561208"/>
                  <a:gd name="connsiteX301" fmla="*/ 132107 w 353007"/>
                  <a:gd name="connsiteY301" fmla="*/ 402818 h 561208"/>
                  <a:gd name="connsiteX302" fmla="*/ 135355 w 353007"/>
                  <a:gd name="connsiteY302" fmla="*/ 399570 h 561208"/>
                  <a:gd name="connsiteX303" fmla="*/ 139687 w 353007"/>
                  <a:gd name="connsiteY303" fmla="*/ 387658 h 561208"/>
                  <a:gd name="connsiteX304" fmla="*/ 148350 w 353007"/>
                  <a:gd name="connsiteY304" fmla="*/ 373581 h 561208"/>
                  <a:gd name="connsiteX305" fmla="*/ 171089 w 353007"/>
                  <a:gd name="connsiteY305" fmla="*/ 328102 h 561208"/>
                  <a:gd name="connsiteX306" fmla="*/ 172172 w 353007"/>
                  <a:gd name="connsiteY306" fmla="*/ 327019 h 561208"/>
                  <a:gd name="connsiteX307" fmla="*/ 195995 w 353007"/>
                  <a:gd name="connsiteY307" fmla="*/ 281540 h 561208"/>
                  <a:gd name="connsiteX308" fmla="*/ 197078 w 353007"/>
                  <a:gd name="connsiteY308" fmla="*/ 283705 h 561208"/>
                  <a:gd name="connsiteX309" fmla="*/ 200326 w 353007"/>
                  <a:gd name="connsiteY309" fmla="*/ 275042 h 561208"/>
                  <a:gd name="connsiteX310" fmla="*/ 207906 w 353007"/>
                  <a:gd name="connsiteY310" fmla="*/ 263131 h 561208"/>
                  <a:gd name="connsiteX311" fmla="*/ 211155 w 353007"/>
                  <a:gd name="connsiteY311" fmla="*/ 254468 h 561208"/>
                  <a:gd name="connsiteX312" fmla="*/ 221983 w 353007"/>
                  <a:gd name="connsiteY312" fmla="*/ 236060 h 561208"/>
                  <a:gd name="connsiteX313" fmla="*/ 220900 w 353007"/>
                  <a:gd name="connsiteY313" fmla="*/ 238226 h 561208"/>
                  <a:gd name="connsiteX314" fmla="*/ 221983 w 353007"/>
                  <a:gd name="connsiteY314" fmla="*/ 238226 h 561208"/>
                  <a:gd name="connsiteX315" fmla="*/ 225232 w 353007"/>
                  <a:gd name="connsiteY315" fmla="*/ 229563 h 561208"/>
                  <a:gd name="connsiteX316" fmla="*/ 240391 w 353007"/>
                  <a:gd name="connsiteY316" fmla="*/ 203575 h 561208"/>
                  <a:gd name="connsiteX317" fmla="*/ 240391 w 353007"/>
                  <a:gd name="connsiteY317" fmla="*/ 201409 h 561208"/>
                  <a:gd name="connsiteX318" fmla="*/ 252303 w 353007"/>
                  <a:gd name="connsiteY318" fmla="*/ 180835 h 561208"/>
                  <a:gd name="connsiteX319" fmla="*/ 253385 w 353007"/>
                  <a:gd name="connsiteY319" fmla="*/ 179752 h 561208"/>
                  <a:gd name="connsiteX320" fmla="*/ 253385 w 353007"/>
                  <a:gd name="connsiteY320" fmla="*/ 177586 h 561208"/>
                  <a:gd name="connsiteX321" fmla="*/ 272877 w 353007"/>
                  <a:gd name="connsiteY321" fmla="*/ 144018 h 561208"/>
                  <a:gd name="connsiteX322" fmla="*/ 303196 w 353007"/>
                  <a:gd name="connsiteY322" fmla="*/ 87710 h 561208"/>
                  <a:gd name="connsiteX323" fmla="*/ 303196 w 353007"/>
                  <a:gd name="connsiteY323" fmla="*/ 87710 h 561208"/>
                  <a:gd name="connsiteX324" fmla="*/ 312942 w 353007"/>
                  <a:gd name="connsiteY324" fmla="*/ 68219 h 561208"/>
                  <a:gd name="connsiteX325" fmla="*/ 316190 w 353007"/>
                  <a:gd name="connsiteY325" fmla="*/ 63888 h 561208"/>
                  <a:gd name="connsiteX326" fmla="*/ 327019 w 353007"/>
                  <a:gd name="connsiteY326" fmla="*/ 43314 h 561208"/>
                  <a:gd name="connsiteX327" fmla="*/ 325936 w 353007"/>
                  <a:gd name="connsiteY327" fmla="*/ 45479 h 561208"/>
                  <a:gd name="connsiteX328" fmla="*/ 331350 w 353007"/>
                  <a:gd name="connsiteY328" fmla="*/ 35734 h 561208"/>
                  <a:gd name="connsiteX329" fmla="*/ 334599 w 353007"/>
                  <a:gd name="connsiteY329" fmla="*/ 30320 h 561208"/>
                  <a:gd name="connsiteX330" fmla="*/ 337847 w 353007"/>
                  <a:gd name="connsiteY330" fmla="*/ 25988 h 561208"/>
                  <a:gd name="connsiteX331" fmla="*/ 336765 w 353007"/>
                  <a:gd name="connsiteY331" fmla="*/ 28154 h 561208"/>
                  <a:gd name="connsiteX332" fmla="*/ 338930 w 353007"/>
                  <a:gd name="connsiteY332" fmla="*/ 23823 h 561208"/>
                  <a:gd name="connsiteX333" fmla="*/ 340013 w 353007"/>
                  <a:gd name="connsiteY333" fmla="*/ 21657 h 561208"/>
                  <a:gd name="connsiteX334" fmla="*/ 340013 w 353007"/>
                  <a:gd name="connsiteY334" fmla="*/ 21657 h 561208"/>
                  <a:gd name="connsiteX335" fmla="*/ 341096 w 353007"/>
                  <a:gd name="connsiteY335" fmla="*/ 21657 h 561208"/>
                  <a:gd name="connsiteX336" fmla="*/ 340013 w 353007"/>
                  <a:gd name="connsiteY336" fmla="*/ 21657 h 561208"/>
                  <a:gd name="connsiteX337" fmla="*/ 340013 w 353007"/>
                  <a:gd name="connsiteY337" fmla="*/ 19491 h 561208"/>
                  <a:gd name="connsiteX338" fmla="*/ 338930 w 353007"/>
                  <a:gd name="connsiteY338" fmla="*/ 18408 h 561208"/>
                  <a:gd name="connsiteX339" fmla="*/ 337847 w 353007"/>
                  <a:gd name="connsiteY339" fmla="*/ 18408 h 561208"/>
                  <a:gd name="connsiteX340" fmla="*/ 324853 w 353007"/>
                  <a:gd name="connsiteY340" fmla="*/ 15160 h 561208"/>
                  <a:gd name="connsiteX341" fmla="*/ 310776 w 353007"/>
                  <a:gd name="connsiteY341" fmla="*/ 11911 h 561208"/>
                  <a:gd name="connsiteX342" fmla="*/ 303196 w 353007"/>
                  <a:gd name="connsiteY342" fmla="*/ 10828 h 561208"/>
                  <a:gd name="connsiteX343" fmla="*/ 299948 w 353007"/>
                  <a:gd name="connsiteY343" fmla="*/ 9746 h 561208"/>
                  <a:gd name="connsiteX344" fmla="*/ 298865 w 353007"/>
                  <a:gd name="connsiteY344" fmla="*/ 9746 h 561208"/>
                  <a:gd name="connsiteX345" fmla="*/ 297782 w 353007"/>
                  <a:gd name="connsiteY345" fmla="*/ 9746 h 561208"/>
                  <a:gd name="connsiteX346" fmla="*/ 295616 w 353007"/>
                  <a:gd name="connsiteY346" fmla="*/ 9746 h 561208"/>
                  <a:gd name="connsiteX347" fmla="*/ 295616 w 353007"/>
                  <a:gd name="connsiteY347" fmla="*/ 9746 h 561208"/>
                  <a:gd name="connsiteX348" fmla="*/ 294534 w 353007"/>
                  <a:gd name="connsiteY348" fmla="*/ 12994 h 561208"/>
                  <a:gd name="connsiteX349" fmla="*/ 294534 w 353007"/>
                  <a:gd name="connsiteY349" fmla="*/ 14077 h 561208"/>
                  <a:gd name="connsiteX350" fmla="*/ 289119 w 353007"/>
                  <a:gd name="connsiteY350" fmla="*/ 21657 h 561208"/>
                  <a:gd name="connsiteX351" fmla="*/ 289119 w 353007"/>
                  <a:gd name="connsiteY351" fmla="*/ 23823 h 561208"/>
                  <a:gd name="connsiteX352" fmla="*/ 280457 w 353007"/>
                  <a:gd name="connsiteY352" fmla="*/ 37900 h 561208"/>
                  <a:gd name="connsiteX353" fmla="*/ 280457 w 353007"/>
                  <a:gd name="connsiteY353" fmla="*/ 36817 h 561208"/>
                  <a:gd name="connsiteX354" fmla="*/ 271794 w 353007"/>
                  <a:gd name="connsiteY354" fmla="*/ 58474 h 561208"/>
                  <a:gd name="connsiteX355" fmla="*/ 213320 w 353007"/>
                  <a:gd name="connsiteY355" fmla="*/ 168924 h 561208"/>
                  <a:gd name="connsiteX356" fmla="*/ 153764 w 353007"/>
                  <a:gd name="connsiteY356" fmla="*/ 276125 h 561208"/>
                  <a:gd name="connsiteX357" fmla="*/ 142935 w 353007"/>
                  <a:gd name="connsiteY357" fmla="*/ 294534 h 561208"/>
                  <a:gd name="connsiteX358" fmla="*/ 142935 w 353007"/>
                  <a:gd name="connsiteY358" fmla="*/ 293451 h 561208"/>
                  <a:gd name="connsiteX359" fmla="*/ 139687 w 353007"/>
                  <a:gd name="connsiteY359" fmla="*/ 302114 h 561208"/>
                  <a:gd name="connsiteX360" fmla="*/ 118030 w 353007"/>
                  <a:gd name="connsiteY360" fmla="*/ 342179 h 561208"/>
                  <a:gd name="connsiteX361" fmla="*/ 116947 w 353007"/>
                  <a:gd name="connsiteY361" fmla="*/ 341096 h 561208"/>
                  <a:gd name="connsiteX362" fmla="*/ 115864 w 353007"/>
                  <a:gd name="connsiteY362" fmla="*/ 344344 h 561208"/>
                  <a:gd name="connsiteX363" fmla="*/ 115864 w 353007"/>
                  <a:gd name="connsiteY363" fmla="*/ 344344 h 561208"/>
                  <a:gd name="connsiteX364" fmla="*/ 115864 w 353007"/>
                  <a:gd name="connsiteY364" fmla="*/ 346510 h 561208"/>
                  <a:gd name="connsiteX365" fmla="*/ 58474 w 353007"/>
                  <a:gd name="connsiteY365" fmla="*/ 449380 h 561208"/>
                  <a:gd name="connsiteX366" fmla="*/ 43314 w 353007"/>
                  <a:gd name="connsiteY366" fmla="*/ 477534 h 561208"/>
                  <a:gd name="connsiteX367" fmla="*/ 0 w 353007"/>
                  <a:gd name="connsiteY367" fmla="*/ 553333 h 561208"/>
                  <a:gd name="connsiteX368" fmla="*/ 9746 w 353007"/>
                  <a:gd name="connsiteY368" fmla="*/ 540339 h 561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</a:cxnLst>
                <a:rect l="l" t="t" r="r" b="b"/>
                <a:pathLst>
                  <a:path w="353007" h="561208">
                    <a:moveTo>
                      <a:pt x="9746" y="540339"/>
                    </a:moveTo>
                    <a:cubicBezTo>
                      <a:pt x="15160" y="525180"/>
                      <a:pt x="27071" y="507854"/>
                      <a:pt x="34651" y="491611"/>
                    </a:cubicBezTo>
                    <a:cubicBezTo>
                      <a:pt x="35734" y="489446"/>
                      <a:pt x="35734" y="492694"/>
                      <a:pt x="37900" y="488363"/>
                    </a:cubicBezTo>
                    <a:cubicBezTo>
                      <a:pt x="44397" y="472120"/>
                      <a:pt x="58474" y="449380"/>
                      <a:pt x="69302" y="432055"/>
                    </a:cubicBezTo>
                    <a:lnTo>
                      <a:pt x="69302" y="433138"/>
                    </a:lnTo>
                    <a:cubicBezTo>
                      <a:pt x="71468" y="429889"/>
                      <a:pt x="72551" y="424475"/>
                      <a:pt x="74716" y="421226"/>
                    </a:cubicBezTo>
                    <a:cubicBezTo>
                      <a:pt x="74716" y="421226"/>
                      <a:pt x="74716" y="422309"/>
                      <a:pt x="74716" y="422309"/>
                    </a:cubicBezTo>
                    <a:cubicBezTo>
                      <a:pt x="74716" y="421226"/>
                      <a:pt x="77965" y="415812"/>
                      <a:pt x="77965" y="413647"/>
                    </a:cubicBezTo>
                    <a:cubicBezTo>
                      <a:pt x="79048" y="412564"/>
                      <a:pt x="80130" y="412564"/>
                      <a:pt x="81213" y="411481"/>
                    </a:cubicBezTo>
                    <a:lnTo>
                      <a:pt x="81213" y="409315"/>
                    </a:lnTo>
                    <a:cubicBezTo>
                      <a:pt x="82296" y="402818"/>
                      <a:pt x="88793" y="395238"/>
                      <a:pt x="92042" y="386575"/>
                    </a:cubicBezTo>
                    <a:cubicBezTo>
                      <a:pt x="92042" y="386575"/>
                      <a:pt x="92042" y="387658"/>
                      <a:pt x="92042" y="387658"/>
                    </a:cubicBezTo>
                    <a:cubicBezTo>
                      <a:pt x="97456" y="374664"/>
                      <a:pt x="107202" y="358422"/>
                      <a:pt x="113699" y="344344"/>
                    </a:cubicBezTo>
                    <a:cubicBezTo>
                      <a:pt x="113699" y="345427"/>
                      <a:pt x="113699" y="345427"/>
                      <a:pt x="114781" y="345427"/>
                    </a:cubicBezTo>
                    <a:cubicBezTo>
                      <a:pt x="114781" y="344344"/>
                      <a:pt x="116947" y="340013"/>
                      <a:pt x="118030" y="335682"/>
                    </a:cubicBezTo>
                    <a:cubicBezTo>
                      <a:pt x="120196" y="334599"/>
                      <a:pt x="120196" y="329185"/>
                      <a:pt x="123444" y="324853"/>
                    </a:cubicBezTo>
                    <a:lnTo>
                      <a:pt x="123444" y="324853"/>
                    </a:lnTo>
                    <a:cubicBezTo>
                      <a:pt x="124527" y="320522"/>
                      <a:pt x="126693" y="320522"/>
                      <a:pt x="126693" y="317273"/>
                    </a:cubicBezTo>
                    <a:lnTo>
                      <a:pt x="128858" y="315108"/>
                    </a:lnTo>
                    <a:cubicBezTo>
                      <a:pt x="127776" y="312942"/>
                      <a:pt x="132107" y="310776"/>
                      <a:pt x="133190" y="307528"/>
                    </a:cubicBezTo>
                    <a:lnTo>
                      <a:pt x="133190" y="307528"/>
                    </a:lnTo>
                    <a:cubicBezTo>
                      <a:pt x="134273" y="304279"/>
                      <a:pt x="135355" y="304279"/>
                      <a:pt x="136438" y="301031"/>
                    </a:cubicBezTo>
                    <a:lnTo>
                      <a:pt x="136438" y="301031"/>
                    </a:lnTo>
                    <a:cubicBezTo>
                      <a:pt x="138604" y="295617"/>
                      <a:pt x="141853" y="292368"/>
                      <a:pt x="140770" y="292368"/>
                    </a:cubicBezTo>
                    <a:cubicBezTo>
                      <a:pt x="142935" y="291285"/>
                      <a:pt x="138604" y="297782"/>
                      <a:pt x="140770" y="295617"/>
                    </a:cubicBezTo>
                    <a:cubicBezTo>
                      <a:pt x="149432" y="276125"/>
                      <a:pt x="160261" y="257717"/>
                      <a:pt x="170007" y="239309"/>
                    </a:cubicBezTo>
                    <a:cubicBezTo>
                      <a:pt x="171089" y="237143"/>
                      <a:pt x="172172" y="236060"/>
                      <a:pt x="173255" y="236060"/>
                    </a:cubicBezTo>
                    <a:cubicBezTo>
                      <a:pt x="174338" y="233894"/>
                      <a:pt x="176504" y="228480"/>
                      <a:pt x="177586" y="227397"/>
                    </a:cubicBezTo>
                    <a:cubicBezTo>
                      <a:pt x="177586" y="228480"/>
                      <a:pt x="178669" y="226314"/>
                      <a:pt x="179752" y="225232"/>
                    </a:cubicBezTo>
                    <a:cubicBezTo>
                      <a:pt x="181918" y="221983"/>
                      <a:pt x="180835" y="220900"/>
                      <a:pt x="183001" y="217652"/>
                    </a:cubicBezTo>
                    <a:cubicBezTo>
                      <a:pt x="183001" y="219817"/>
                      <a:pt x="183001" y="219817"/>
                      <a:pt x="183001" y="219817"/>
                    </a:cubicBezTo>
                    <a:cubicBezTo>
                      <a:pt x="184083" y="216569"/>
                      <a:pt x="186249" y="212238"/>
                      <a:pt x="188415" y="207906"/>
                    </a:cubicBezTo>
                    <a:cubicBezTo>
                      <a:pt x="188415" y="208989"/>
                      <a:pt x="188415" y="210072"/>
                      <a:pt x="188415" y="210072"/>
                    </a:cubicBezTo>
                    <a:cubicBezTo>
                      <a:pt x="189498" y="205740"/>
                      <a:pt x="192746" y="202492"/>
                      <a:pt x="193829" y="199243"/>
                    </a:cubicBezTo>
                    <a:lnTo>
                      <a:pt x="193829" y="201409"/>
                    </a:lnTo>
                    <a:cubicBezTo>
                      <a:pt x="198160" y="195995"/>
                      <a:pt x="193829" y="199243"/>
                      <a:pt x="197078" y="193829"/>
                    </a:cubicBezTo>
                    <a:cubicBezTo>
                      <a:pt x="197078" y="194912"/>
                      <a:pt x="197078" y="194912"/>
                      <a:pt x="197078" y="194912"/>
                    </a:cubicBezTo>
                    <a:cubicBezTo>
                      <a:pt x="198160" y="189498"/>
                      <a:pt x="202492" y="181918"/>
                      <a:pt x="204658" y="177586"/>
                    </a:cubicBezTo>
                    <a:cubicBezTo>
                      <a:pt x="204658" y="177586"/>
                      <a:pt x="204658" y="177586"/>
                      <a:pt x="204658" y="177586"/>
                    </a:cubicBezTo>
                    <a:cubicBezTo>
                      <a:pt x="206823" y="172172"/>
                      <a:pt x="210072" y="167841"/>
                      <a:pt x="213320" y="161344"/>
                    </a:cubicBezTo>
                    <a:cubicBezTo>
                      <a:pt x="214403" y="159178"/>
                      <a:pt x="214403" y="162427"/>
                      <a:pt x="217652" y="157012"/>
                    </a:cubicBezTo>
                    <a:cubicBezTo>
                      <a:pt x="216569" y="157012"/>
                      <a:pt x="221983" y="147267"/>
                      <a:pt x="218735" y="150515"/>
                    </a:cubicBezTo>
                    <a:cubicBezTo>
                      <a:pt x="220900" y="146184"/>
                      <a:pt x="226314" y="138604"/>
                      <a:pt x="227397" y="135356"/>
                    </a:cubicBezTo>
                    <a:cubicBezTo>
                      <a:pt x="226314" y="137521"/>
                      <a:pt x="229563" y="134273"/>
                      <a:pt x="228480" y="137521"/>
                    </a:cubicBezTo>
                    <a:lnTo>
                      <a:pt x="230646" y="135356"/>
                    </a:lnTo>
                    <a:cubicBezTo>
                      <a:pt x="230646" y="136438"/>
                      <a:pt x="228480" y="138604"/>
                      <a:pt x="229563" y="137521"/>
                    </a:cubicBezTo>
                    <a:cubicBezTo>
                      <a:pt x="230646" y="135356"/>
                      <a:pt x="232811" y="129941"/>
                      <a:pt x="233894" y="127776"/>
                    </a:cubicBezTo>
                    <a:cubicBezTo>
                      <a:pt x="234977" y="123444"/>
                      <a:pt x="234977" y="120196"/>
                      <a:pt x="238226" y="113699"/>
                    </a:cubicBezTo>
                    <a:cubicBezTo>
                      <a:pt x="237143" y="116947"/>
                      <a:pt x="240391" y="112616"/>
                      <a:pt x="239309" y="114782"/>
                    </a:cubicBezTo>
                    <a:lnTo>
                      <a:pt x="241474" y="105036"/>
                    </a:lnTo>
                    <a:cubicBezTo>
                      <a:pt x="242557" y="102870"/>
                      <a:pt x="242557" y="105036"/>
                      <a:pt x="243640" y="101787"/>
                    </a:cubicBezTo>
                    <a:cubicBezTo>
                      <a:pt x="243640" y="101787"/>
                      <a:pt x="243640" y="100705"/>
                      <a:pt x="243640" y="99622"/>
                    </a:cubicBezTo>
                    <a:cubicBezTo>
                      <a:pt x="243640" y="98539"/>
                      <a:pt x="247971" y="92042"/>
                      <a:pt x="249054" y="90959"/>
                    </a:cubicBezTo>
                    <a:cubicBezTo>
                      <a:pt x="250137" y="89876"/>
                      <a:pt x="247971" y="94207"/>
                      <a:pt x="249054" y="92042"/>
                    </a:cubicBezTo>
                    <a:cubicBezTo>
                      <a:pt x="251220" y="88793"/>
                      <a:pt x="250137" y="87710"/>
                      <a:pt x="252303" y="84462"/>
                    </a:cubicBezTo>
                    <a:lnTo>
                      <a:pt x="252303" y="84462"/>
                    </a:lnTo>
                    <a:cubicBezTo>
                      <a:pt x="253385" y="82296"/>
                      <a:pt x="255551" y="76882"/>
                      <a:pt x="253385" y="79048"/>
                    </a:cubicBezTo>
                    <a:cubicBezTo>
                      <a:pt x="252303" y="80130"/>
                      <a:pt x="254468" y="79048"/>
                      <a:pt x="252303" y="81213"/>
                    </a:cubicBezTo>
                    <a:cubicBezTo>
                      <a:pt x="252303" y="79048"/>
                      <a:pt x="254468" y="74716"/>
                      <a:pt x="256634" y="71468"/>
                    </a:cubicBezTo>
                    <a:cubicBezTo>
                      <a:pt x="256634" y="72551"/>
                      <a:pt x="256634" y="72551"/>
                      <a:pt x="256634" y="73633"/>
                    </a:cubicBezTo>
                    <a:cubicBezTo>
                      <a:pt x="258800" y="68219"/>
                      <a:pt x="260965" y="62805"/>
                      <a:pt x="263131" y="57391"/>
                    </a:cubicBezTo>
                    <a:cubicBezTo>
                      <a:pt x="263131" y="57391"/>
                      <a:pt x="263131" y="59556"/>
                      <a:pt x="262048" y="60639"/>
                    </a:cubicBezTo>
                    <a:cubicBezTo>
                      <a:pt x="266380" y="54142"/>
                      <a:pt x="268545" y="46562"/>
                      <a:pt x="272877" y="41148"/>
                    </a:cubicBezTo>
                    <a:cubicBezTo>
                      <a:pt x="272877" y="42231"/>
                      <a:pt x="271794" y="41148"/>
                      <a:pt x="271794" y="41148"/>
                    </a:cubicBezTo>
                    <a:cubicBezTo>
                      <a:pt x="273960" y="37900"/>
                      <a:pt x="273960" y="38982"/>
                      <a:pt x="275042" y="36817"/>
                    </a:cubicBezTo>
                    <a:cubicBezTo>
                      <a:pt x="276125" y="36817"/>
                      <a:pt x="276125" y="33568"/>
                      <a:pt x="277208" y="31403"/>
                    </a:cubicBezTo>
                    <a:cubicBezTo>
                      <a:pt x="277208" y="30320"/>
                      <a:pt x="277208" y="31403"/>
                      <a:pt x="277208" y="32485"/>
                    </a:cubicBezTo>
                    <a:cubicBezTo>
                      <a:pt x="278291" y="29237"/>
                      <a:pt x="284788" y="16243"/>
                      <a:pt x="289119" y="9746"/>
                    </a:cubicBezTo>
                    <a:cubicBezTo>
                      <a:pt x="289119" y="9746"/>
                      <a:pt x="289119" y="8663"/>
                      <a:pt x="290202" y="7580"/>
                    </a:cubicBezTo>
                    <a:cubicBezTo>
                      <a:pt x="290202" y="7580"/>
                      <a:pt x="290202" y="6497"/>
                      <a:pt x="290202" y="6497"/>
                    </a:cubicBezTo>
                    <a:cubicBezTo>
                      <a:pt x="290202" y="6497"/>
                      <a:pt x="290202" y="5414"/>
                      <a:pt x="291285" y="5414"/>
                    </a:cubicBezTo>
                    <a:cubicBezTo>
                      <a:pt x="291285" y="4331"/>
                      <a:pt x="292368" y="3249"/>
                      <a:pt x="292368" y="3249"/>
                    </a:cubicBezTo>
                    <a:lnTo>
                      <a:pt x="292368" y="5414"/>
                    </a:lnTo>
                    <a:cubicBezTo>
                      <a:pt x="293451" y="4331"/>
                      <a:pt x="294534" y="2166"/>
                      <a:pt x="295616" y="0"/>
                    </a:cubicBezTo>
                    <a:cubicBezTo>
                      <a:pt x="297782" y="0"/>
                      <a:pt x="298865" y="1083"/>
                      <a:pt x="298865" y="1083"/>
                    </a:cubicBezTo>
                    <a:cubicBezTo>
                      <a:pt x="301031" y="1083"/>
                      <a:pt x="298865" y="1083"/>
                      <a:pt x="295616" y="0"/>
                    </a:cubicBezTo>
                    <a:cubicBezTo>
                      <a:pt x="294534" y="2166"/>
                      <a:pt x="292368" y="6497"/>
                      <a:pt x="291285" y="8663"/>
                    </a:cubicBezTo>
                    <a:cubicBezTo>
                      <a:pt x="290202" y="9746"/>
                      <a:pt x="290202" y="10828"/>
                      <a:pt x="291285" y="9746"/>
                    </a:cubicBezTo>
                    <a:cubicBezTo>
                      <a:pt x="292368" y="9746"/>
                      <a:pt x="295616" y="0"/>
                      <a:pt x="295616" y="2166"/>
                    </a:cubicBezTo>
                    <a:lnTo>
                      <a:pt x="296699" y="1083"/>
                    </a:lnTo>
                    <a:cubicBezTo>
                      <a:pt x="298865" y="1083"/>
                      <a:pt x="301031" y="2166"/>
                      <a:pt x="303196" y="2166"/>
                    </a:cubicBezTo>
                    <a:lnTo>
                      <a:pt x="305362" y="2166"/>
                    </a:lnTo>
                    <a:lnTo>
                      <a:pt x="306445" y="2166"/>
                    </a:lnTo>
                    <a:cubicBezTo>
                      <a:pt x="307528" y="2166"/>
                      <a:pt x="307528" y="2166"/>
                      <a:pt x="308611" y="3249"/>
                    </a:cubicBezTo>
                    <a:cubicBezTo>
                      <a:pt x="307528" y="3249"/>
                      <a:pt x="305362" y="3249"/>
                      <a:pt x="308611" y="4331"/>
                    </a:cubicBezTo>
                    <a:cubicBezTo>
                      <a:pt x="314025" y="5414"/>
                      <a:pt x="309693" y="4331"/>
                      <a:pt x="314025" y="5414"/>
                    </a:cubicBezTo>
                    <a:lnTo>
                      <a:pt x="316190" y="5414"/>
                    </a:lnTo>
                    <a:cubicBezTo>
                      <a:pt x="316190" y="4331"/>
                      <a:pt x="320522" y="6497"/>
                      <a:pt x="319439" y="5414"/>
                    </a:cubicBezTo>
                    <a:cubicBezTo>
                      <a:pt x="319439" y="6497"/>
                      <a:pt x="327019" y="6497"/>
                      <a:pt x="325936" y="7580"/>
                    </a:cubicBezTo>
                    <a:lnTo>
                      <a:pt x="324853" y="8663"/>
                    </a:lnTo>
                    <a:cubicBezTo>
                      <a:pt x="327019" y="8663"/>
                      <a:pt x="329185" y="8663"/>
                      <a:pt x="330267" y="8663"/>
                    </a:cubicBezTo>
                    <a:cubicBezTo>
                      <a:pt x="330267" y="8663"/>
                      <a:pt x="331350" y="8663"/>
                      <a:pt x="331350" y="9746"/>
                    </a:cubicBezTo>
                    <a:cubicBezTo>
                      <a:pt x="332433" y="8663"/>
                      <a:pt x="336765" y="10828"/>
                      <a:pt x="340013" y="10828"/>
                    </a:cubicBezTo>
                    <a:cubicBezTo>
                      <a:pt x="342179" y="10828"/>
                      <a:pt x="346510" y="12994"/>
                      <a:pt x="349759" y="14077"/>
                    </a:cubicBezTo>
                    <a:cubicBezTo>
                      <a:pt x="349759" y="14077"/>
                      <a:pt x="350841" y="14077"/>
                      <a:pt x="350841" y="14077"/>
                    </a:cubicBezTo>
                    <a:cubicBezTo>
                      <a:pt x="350841" y="14077"/>
                      <a:pt x="351924" y="15160"/>
                      <a:pt x="351924" y="15160"/>
                    </a:cubicBezTo>
                    <a:cubicBezTo>
                      <a:pt x="351924" y="16243"/>
                      <a:pt x="353007" y="16243"/>
                      <a:pt x="353007" y="17326"/>
                    </a:cubicBezTo>
                    <a:cubicBezTo>
                      <a:pt x="353007" y="18408"/>
                      <a:pt x="353007" y="20574"/>
                      <a:pt x="353007" y="20574"/>
                    </a:cubicBezTo>
                    <a:cubicBezTo>
                      <a:pt x="353007" y="21657"/>
                      <a:pt x="353007" y="22740"/>
                      <a:pt x="353007" y="23823"/>
                    </a:cubicBezTo>
                    <a:lnTo>
                      <a:pt x="353007" y="25988"/>
                    </a:lnTo>
                    <a:lnTo>
                      <a:pt x="353007" y="27071"/>
                    </a:lnTo>
                    <a:lnTo>
                      <a:pt x="353007" y="28154"/>
                    </a:lnTo>
                    <a:cubicBezTo>
                      <a:pt x="351924" y="30320"/>
                      <a:pt x="351924" y="32485"/>
                      <a:pt x="350841" y="33568"/>
                    </a:cubicBezTo>
                    <a:cubicBezTo>
                      <a:pt x="350841" y="32485"/>
                      <a:pt x="351924" y="31403"/>
                      <a:pt x="350841" y="31403"/>
                    </a:cubicBezTo>
                    <a:cubicBezTo>
                      <a:pt x="348676" y="33568"/>
                      <a:pt x="348676" y="34651"/>
                      <a:pt x="348676" y="36817"/>
                    </a:cubicBezTo>
                    <a:cubicBezTo>
                      <a:pt x="348676" y="36817"/>
                      <a:pt x="345427" y="41148"/>
                      <a:pt x="343262" y="43314"/>
                    </a:cubicBezTo>
                    <a:cubicBezTo>
                      <a:pt x="342179" y="46562"/>
                      <a:pt x="343262" y="46562"/>
                      <a:pt x="343262" y="46562"/>
                    </a:cubicBezTo>
                    <a:cubicBezTo>
                      <a:pt x="340013" y="48728"/>
                      <a:pt x="338930" y="56308"/>
                      <a:pt x="335682" y="58474"/>
                    </a:cubicBezTo>
                    <a:cubicBezTo>
                      <a:pt x="335682" y="57391"/>
                      <a:pt x="337847" y="53059"/>
                      <a:pt x="335682" y="56308"/>
                    </a:cubicBezTo>
                    <a:cubicBezTo>
                      <a:pt x="332433" y="58474"/>
                      <a:pt x="333516" y="62805"/>
                      <a:pt x="330267" y="67136"/>
                    </a:cubicBezTo>
                    <a:lnTo>
                      <a:pt x="332433" y="67136"/>
                    </a:lnTo>
                    <a:cubicBezTo>
                      <a:pt x="330267" y="69302"/>
                      <a:pt x="329185" y="74716"/>
                      <a:pt x="328102" y="73633"/>
                    </a:cubicBezTo>
                    <a:cubicBezTo>
                      <a:pt x="328102" y="75799"/>
                      <a:pt x="324853" y="79048"/>
                      <a:pt x="325936" y="79048"/>
                    </a:cubicBezTo>
                    <a:cubicBezTo>
                      <a:pt x="320522" y="86628"/>
                      <a:pt x="316190" y="98539"/>
                      <a:pt x="311859" y="101787"/>
                    </a:cubicBezTo>
                    <a:cubicBezTo>
                      <a:pt x="311859" y="102870"/>
                      <a:pt x="309693" y="106119"/>
                      <a:pt x="310776" y="105036"/>
                    </a:cubicBezTo>
                    <a:cubicBezTo>
                      <a:pt x="312942" y="103953"/>
                      <a:pt x="311859" y="101787"/>
                      <a:pt x="312942" y="101787"/>
                    </a:cubicBezTo>
                    <a:cubicBezTo>
                      <a:pt x="312942" y="102870"/>
                      <a:pt x="312942" y="102870"/>
                      <a:pt x="312942" y="102870"/>
                    </a:cubicBezTo>
                    <a:cubicBezTo>
                      <a:pt x="311859" y="105036"/>
                      <a:pt x="309693" y="107202"/>
                      <a:pt x="310776" y="103953"/>
                    </a:cubicBezTo>
                    <a:cubicBezTo>
                      <a:pt x="307528" y="109367"/>
                      <a:pt x="309693" y="110450"/>
                      <a:pt x="305362" y="116947"/>
                    </a:cubicBezTo>
                    <a:cubicBezTo>
                      <a:pt x="305362" y="115864"/>
                      <a:pt x="304279" y="116947"/>
                      <a:pt x="303196" y="119113"/>
                    </a:cubicBezTo>
                    <a:lnTo>
                      <a:pt x="301031" y="123444"/>
                    </a:lnTo>
                    <a:cubicBezTo>
                      <a:pt x="298865" y="127776"/>
                      <a:pt x="298865" y="125610"/>
                      <a:pt x="297782" y="124527"/>
                    </a:cubicBezTo>
                    <a:cubicBezTo>
                      <a:pt x="296699" y="126693"/>
                      <a:pt x="294534" y="129941"/>
                      <a:pt x="294534" y="131024"/>
                    </a:cubicBezTo>
                    <a:lnTo>
                      <a:pt x="292368" y="133190"/>
                    </a:lnTo>
                    <a:cubicBezTo>
                      <a:pt x="294534" y="131024"/>
                      <a:pt x="291285" y="135356"/>
                      <a:pt x="291285" y="136438"/>
                    </a:cubicBezTo>
                    <a:lnTo>
                      <a:pt x="291285" y="135356"/>
                    </a:lnTo>
                    <a:cubicBezTo>
                      <a:pt x="290202" y="135356"/>
                      <a:pt x="289119" y="138604"/>
                      <a:pt x="289119" y="139687"/>
                    </a:cubicBezTo>
                    <a:cubicBezTo>
                      <a:pt x="290202" y="139687"/>
                      <a:pt x="291285" y="137521"/>
                      <a:pt x="292368" y="135356"/>
                    </a:cubicBezTo>
                    <a:cubicBezTo>
                      <a:pt x="292368" y="136438"/>
                      <a:pt x="291285" y="138604"/>
                      <a:pt x="290202" y="140770"/>
                    </a:cubicBezTo>
                    <a:cubicBezTo>
                      <a:pt x="290202" y="139687"/>
                      <a:pt x="288037" y="144018"/>
                      <a:pt x="285871" y="146184"/>
                    </a:cubicBezTo>
                    <a:cubicBezTo>
                      <a:pt x="284788" y="148350"/>
                      <a:pt x="284788" y="149433"/>
                      <a:pt x="284788" y="149433"/>
                    </a:cubicBezTo>
                    <a:cubicBezTo>
                      <a:pt x="284788" y="149433"/>
                      <a:pt x="282622" y="152681"/>
                      <a:pt x="282622" y="150515"/>
                    </a:cubicBezTo>
                    <a:cubicBezTo>
                      <a:pt x="282622" y="149433"/>
                      <a:pt x="283705" y="149433"/>
                      <a:pt x="284788" y="147267"/>
                    </a:cubicBezTo>
                    <a:cubicBezTo>
                      <a:pt x="283705" y="148350"/>
                      <a:pt x="282622" y="148350"/>
                      <a:pt x="281539" y="151598"/>
                    </a:cubicBezTo>
                    <a:cubicBezTo>
                      <a:pt x="280457" y="153764"/>
                      <a:pt x="283705" y="151598"/>
                      <a:pt x="280457" y="155930"/>
                    </a:cubicBezTo>
                    <a:cubicBezTo>
                      <a:pt x="280457" y="154847"/>
                      <a:pt x="280457" y="154847"/>
                      <a:pt x="280457" y="153764"/>
                    </a:cubicBezTo>
                    <a:lnTo>
                      <a:pt x="278291" y="157012"/>
                    </a:lnTo>
                    <a:lnTo>
                      <a:pt x="279374" y="158095"/>
                    </a:lnTo>
                    <a:cubicBezTo>
                      <a:pt x="279374" y="158095"/>
                      <a:pt x="279374" y="158095"/>
                      <a:pt x="278291" y="158095"/>
                    </a:cubicBezTo>
                    <a:cubicBezTo>
                      <a:pt x="278291" y="159178"/>
                      <a:pt x="275042" y="164592"/>
                      <a:pt x="275042" y="165675"/>
                    </a:cubicBezTo>
                    <a:cubicBezTo>
                      <a:pt x="273960" y="167841"/>
                      <a:pt x="271794" y="170007"/>
                      <a:pt x="270711" y="171089"/>
                    </a:cubicBezTo>
                    <a:lnTo>
                      <a:pt x="270711" y="171089"/>
                    </a:lnTo>
                    <a:cubicBezTo>
                      <a:pt x="268545" y="173255"/>
                      <a:pt x="267463" y="176504"/>
                      <a:pt x="267463" y="178669"/>
                    </a:cubicBezTo>
                    <a:lnTo>
                      <a:pt x="267463" y="178669"/>
                    </a:lnTo>
                    <a:cubicBezTo>
                      <a:pt x="266380" y="179752"/>
                      <a:pt x="265297" y="183001"/>
                      <a:pt x="264214" y="185166"/>
                    </a:cubicBezTo>
                    <a:cubicBezTo>
                      <a:pt x="262048" y="188415"/>
                      <a:pt x="260965" y="185166"/>
                      <a:pt x="259883" y="188415"/>
                    </a:cubicBezTo>
                    <a:cubicBezTo>
                      <a:pt x="257717" y="191663"/>
                      <a:pt x="258800" y="193829"/>
                      <a:pt x="259883" y="192746"/>
                    </a:cubicBezTo>
                    <a:cubicBezTo>
                      <a:pt x="256634" y="198161"/>
                      <a:pt x="253385" y="205740"/>
                      <a:pt x="249054" y="210072"/>
                    </a:cubicBezTo>
                    <a:cubicBezTo>
                      <a:pt x="249054" y="211155"/>
                      <a:pt x="249054" y="211155"/>
                      <a:pt x="249054" y="212238"/>
                    </a:cubicBezTo>
                    <a:cubicBezTo>
                      <a:pt x="243640" y="220900"/>
                      <a:pt x="240391" y="230646"/>
                      <a:pt x="234977" y="236060"/>
                    </a:cubicBezTo>
                    <a:cubicBezTo>
                      <a:pt x="236060" y="233894"/>
                      <a:pt x="233894" y="234977"/>
                      <a:pt x="233894" y="234977"/>
                    </a:cubicBezTo>
                    <a:cubicBezTo>
                      <a:pt x="233894" y="237143"/>
                      <a:pt x="231729" y="237143"/>
                      <a:pt x="232811" y="238226"/>
                    </a:cubicBezTo>
                    <a:cubicBezTo>
                      <a:pt x="233894" y="238226"/>
                      <a:pt x="233894" y="239309"/>
                      <a:pt x="234977" y="236060"/>
                    </a:cubicBezTo>
                    <a:cubicBezTo>
                      <a:pt x="232811" y="241474"/>
                      <a:pt x="228480" y="249054"/>
                      <a:pt x="226314" y="251220"/>
                    </a:cubicBezTo>
                    <a:cubicBezTo>
                      <a:pt x="227397" y="250137"/>
                      <a:pt x="227397" y="251220"/>
                      <a:pt x="226314" y="252303"/>
                    </a:cubicBezTo>
                    <a:cubicBezTo>
                      <a:pt x="225232" y="251220"/>
                      <a:pt x="223066" y="254468"/>
                      <a:pt x="221983" y="257717"/>
                    </a:cubicBezTo>
                    <a:lnTo>
                      <a:pt x="221983" y="258800"/>
                    </a:lnTo>
                    <a:lnTo>
                      <a:pt x="219817" y="259883"/>
                    </a:lnTo>
                    <a:cubicBezTo>
                      <a:pt x="219817" y="260966"/>
                      <a:pt x="220900" y="262048"/>
                      <a:pt x="218735" y="264214"/>
                    </a:cubicBezTo>
                    <a:cubicBezTo>
                      <a:pt x="218735" y="264214"/>
                      <a:pt x="217652" y="264214"/>
                      <a:pt x="217652" y="264214"/>
                    </a:cubicBezTo>
                    <a:cubicBezTo>
                      <a:pt x="216569" y="267463"/>
                      <a:pt x="215486" y="271794"/>
                      <a:pt x="213320" y="275042"/>
                    </a:cubicBezTo>
                    <a:lnTo>
                      <a:pt x="211155" y="277208"/>
                    </a:lnTo>
                    <a:cubicBezTo>
                      <a:pt x="210072" y="278291"/>
                      <a:pt x="210072" y="281540"/>
                      <a:pt x="211155" y="279374"/>
                    </a:cubicBezTo>
                    <a:cubicBezTo>
                      <a:pt x="207906" y="284788"/>
                      <a:pt x="205740" y="288037"/>
                      <a:pt x="203575" y="289119"/>
                    </a:cubicBezTo>
                    <a:cubicBezTo>
                      <a:pt x="200326" y="299948"/>
                      <a:pt x="192746" y="312942"/>
                      <a:pt x="186249" y="323770"/>
                    </a:cubicBezTo>
                    <a:lnTo>
                      <a:pt x="186249" y="322688"/>
                    </a:lnTo>
                    <a:cubicBezTo>
                      <a:pt x="184083" y="324853"/>
                      <a:pt x="186249" y="324853"/>
                      <a:pt x="185166" y="327019"/>
                    </a:cubicBezTo>
                    <a:cubicBezTo>
                      <a:pt x="185166" y="325936"/>
                      <a:pt x="183001" y="329185"/>
                      <a:pt x="184083" y="325936"/>
                    </a:cubicBezTo>
                    <a:cubicBezTo>
                      <a:pt x="180835" y="330268"/>
                      <a:pt x="181918" y="331350"/>
                      <a:pt x="180835" y="334599"/>
                    </a:cubicBezTo>
                    <a:cubicBezTo>
                      <a:pt x="180835" y="335682"/>
                      <a:pt x="181918" y="332433"/>
                      <a:pt x="181918" y="333516"/>
                    </a:cubicBezTo>
                    <a:cubicBezTo>
                      <a:pt x="181918" y="334599"/>
                      <a:pt x="178669" y="338930"/>
                      <a:pt x="178669" y="340013"/>
                    </a:cubicBezTo>
                    <a:cubicBezTo>
                      <a:pt x="177586" y="341096"/>
                      <a:pt x="177586" y="340013"/>
                      <a:pt x="177586" y="338930"/>
                    </a:cubicBezTo>
                    <a:lnTo>
                      <a:pt x="176504" y="342179"/>
                    </a:lnTo>
                    <a:cubicBezTo>
                      <a:pt x="173255" y="344344"/>
                      <a:pt x="178669" y="333516"/>
                      <a:pt x="175421" y="336765"/>
                    </a:cubicBezTo>
                    <a:lnTo>
                      <a:pt x="174338" y="338930"/>
                    </a:lnTo>
                    <a:cubicBezTo>
                      <a:pt x="172172" y="341096"/>
                      <a:pt x="176504" y="332433"/>
                      <a:pt x="173255" y="337847"/>
                    </a:cubicBezTo>
                    <a:cubicBezTo>
                      <a:pt x="172172" y="341096"/>
                      <a:pt x="172172" y="343262"/>
                      <a:pt x="174338" y="341096"/>
                    </a:cubicBezTo>
                    <a:cubicBezTo>
                      <a:pt x="172172" y="346510"/>
                      <a:pt x="175421" y="344344"/>
                      <a:pt x="172172" y="350842"/>
                    </a:cubicBezTo>
                    <a:cubicBezTo>
                      <a:pt x="171089" y="351924"/>
                      <a:pt x="174338" y="346510"/>
                      <a:pt x="173255" y="346510"/>
                    </a:cubicBezTo>
                    <a:cubicBezTo>
                      <a:pt x="171089" y="348676"/>
                      <a:pt x="171089" y="351924"/>
                      <a:pt x="168924" y="354090"/>
                    </a:cubicBezTo>
                    <a:cubicBezTo>
                      <a:pt x="171089" y="351924"/>
                      <a:pt x="170007" y="354090"/>
                      <a:pt x="170007" y="356256"/>
                    </a:cubicBezTo>
                    <a:cubicBezTo>
                      <a:pt x="167841" y="358422"/>
                      <a:pt x="170007" y="354090"/>
                      <a:pt x="167841" y="358422"/>
                    </a:cubicBezTo>
                    <a:cubicBezTo>
                      <a:pt x="167841" y="359504"/>
                      <a:pt x="166758" y="363836"/>
                      <a:pt x="168924" y="360587"/>
                    </a:cubicBezTo>
                    <a:cubicBezTo>
                      <a:pt x="168924" y="362753"/>
                      <a:pt x="165675" y="364919"/>
                      <a:pt x="165675" y="367084"/>
                    </a:cubicBezTo>
                    <a:cubicBezTo>
                      <a:pt x="163509" y="368167"/>
                      <a:pt x="165675" y="361670"/>
                      <a:pt x="163509" y="366001"/>
                    </a:cubicBezTo>
                    <a:cubicBezTo>
                      <a:pt x="164592" y="366001"/>
                      <a:pt x="161344" y="372498"/>
                      <a:pt x="164592" y="370333"/>
                    </a:cubicBezTo>
                    <a:cubicBezTo>
                      <a:pt x="163509" y="372498"/>
                      <a:pt x="162427" y="371416"/>
                      <a:pt x="162427" y="370333"/>
                    </a:cubicBezTo>
                    <a:cubicBezTo>
                      <a:pt x="160261" y="372498"/>
                      <a:pt x="160261" y="376830"/>
                      <a:pt x="158095" y="376830"/>
                    </a:cubicBezTo>
                    <a:lnTo>
                      <a:pt x="158095" y="377913"/>
                    </a:lnTo>
                    <a:cubicBezTo>
                      <a:pt x="157012" y="378996"/>
                      <a:pt x="157012" y="380078"/>
                      <a:pt x="154847" y="380078"/>
                    </a:cubicBezTo>
                    <a:cubicBezTo>
                      <a:pt x="153764" y="382244"/>
                      <a:pt x="151598" y="387658"/>
                      <a:pt x="150515" y="386575"/>
                    </a:cubicBezTo>
                    <a:cubicBezTo>
                      <a:pt x="150515" y="387658"/>
                      <a:pt x="147267" y="391990"/>
                      <a:pt x="149432" y="390907"/>
                    </a:cubicBezTo>
                    <a:cubicBezTo>
                      <a:pt x="151598" y="387658"/>
                      <a:pt x="150515" y="386575"/>
                      <a:pt x="152681" y="385493"/>
                    </a:cubicBezTo>
                    <a:cubicBezTo>
                      <a:pt x="150515" y="387658"/>
                      <a:pt x="150515" y="389824"/>
                      <a:pt x="149432" y="391990"/>
                    </a:cubicBezTo>
                    <a:lnTo>
                      <a:pt x="148350" y="391990"/>
                    </a:lnTo>
                    <a:cubicBezTo>
                      <a:pt x="148350" y="393072"/>
                      <a:pt x="146184" y="395238"/>
                      <a:pt x="146184" y="396321"/>
                    </a:cubicBezTo>
                    <a:cubicBezTo>
                      <a:pt x="146184" y="395238"/>
                      <a:pt x="146184" y="395238"/>
                      <a:pt x="145101" y="396321"/>
                    </a:cubicBezTo>
                    <a:lnTo>
                      <a:pt x="145101" y="397404"/>
                    </a:lnTo>
                    <a:cubicBezTo>
                      <a:pt x="142935" y="401735"/>
                      <a:pt x="142935" y="397404"/>
                      <a:pt x="140770" y="401735"/>
                    </a:cubicBezTo>
                    <a:lnTo>
                      <a:pt x="141853" y="398487"/>
                    </a:lnTo>
                    <a:cubicBezTo>
                      <a:pt x="141853" y="399570"/>
                      <a:pt x="139687" y="400652"/>
                      <a:pt x="138604" y="402818"/>
                    </a:cubicBezTo>
                    <a:cubicBezTo>
                      <a:pt x="138604" y="403901"/>
                      <a:pt x="138604" y="406067"/>
                      <a:pt x="138604" y="407149"/>
                    </a:cubicBezTo>
                    <a:cubicBezTo>
                      <a:pt x="137521" y="409315"/>
                      <a:pt x="137521" y="408232"/>
                      <a:pt x="136438" y="410398"/>
                    </a:cubicBezTo>
                    <a:lnTo>
                      <a:pt x="137521" y="407149"/>
                    </a:lnTo>
                    <a:cubicBezTo>
                      <a:pt x="137521" y="406067"/>
                      <a:pt x="135355" y="408232"/>
                      <a:pt x="133190" y="411481"/>
                    </a:cubicBezTo>
                    <a:cubicBezTo>
                      <a:pt x="132107" y="413647"/>
                      <a:pt x="131024" y="417978"/>
                      <a:pt x="133190" y="414729"/>
                    </a:cubicBezTo>
                    <a:cubicBezTo>
                      <a:pt x="132107" y="415812"/>
                      <a:pt x="131024" y="417978"/>
                      <a:pt x="131024" y="416895"/>
                    </a:cubicBezTo>
                    <a:cubicBezTo>
                      <a:pt x="128858" y="421226"/>
                      <a:pt x="132107" y="416895"/>
                      <a:pt x="131024" y="420144"/>
                    </a:cubicBezTo>
                    <a:cubicBezTo>
                      <a:pt x="129941" y="421226"/>
                      <a:pt x="126693" y="424475"/>
                      <a:pt x="124527" y="426641"/>
                    </a:cubicBezTo>
                    <a:lnTo>
                      <a:pt x="125610" y="422309"/>
                    </a:lnTo>
                    <a:lnTo>
                      <a:pt x="124527" y="424475"/>
                    </a:lnTo>
                    <a:cubicBezTo>
                      <a:pt x="125610" y="421226"/>
                      <a:pt x="123444" y="425558"/>
                      <a:pt x="123444" y="423392"/>
                    </a:cubicBezTo>
                    <a:cubicBezTo>
                      <a:pt x="122361" y="424475"/>
                      <a:pt x="121279" y="426641"/>
                      <a:pt x="121279" y="428806"/>
                    </a:cubicBezTo>
                    <a:cubicBezTo>
                      <a:pt x="125610" y="425558"/>
                      <a:pt x="120196" y="435303"/>
                      <a:pt x="122361" y="434221"/>
                    </a:cubicBezTo>
                    <a:cubicBezTo>
                      <a:pt x="119113" y="440718"/>
                      <a:pt x="116947" y="436386"/>
                      <a:pt x="115864" y="443966"/>
                    </a:cubicBezTo>
                    <a:cubicBezTo>
                      <a:pt x="116947" y="442883"/>
                      <a:pt x="115864" y="447215"/>
                      <a:pt x="118030" y="442883"/>
                    </a:cubicBezTo>
                    <a:cubicBezTo>
                      <a:pt x="115864" y="446132"/>
                      <a:pt x="118030" y="446132"/>
                      <a:pt x="114781" y="450463"/>
                    </a:cubicBezTo>
                    <a:cubicBezTo>
                      <a:pt x="115864" y="447215"/>
                      <a:pt x="111533" y="452629"/>
                      <a:pt x="112616" y="448298"/>
                    </a:cubicBezTo>
                    <a:cubicBezTo>
                      <a:pt x="112616" y="449380"/>
                      <a:pt x="114781" y="446132"/>
                      <a:pt x="114781" y="445049"/>
                    </a:cubicBezTo>
                    <a:cubicBezTo>
                      <a:pt x="113699" y="446132"/>
                      <a:pt x="113699" y="443966"/>
                      <a:pt x="111533" y="447215"/>
                    </a:cubicBezTo>
                    <a:cubicBezTo>
                      <a:pt x="110450" y="449380"/>
                      <a:pt x="108284" y="452629"/>
                      <a:pt x="109367" y="452629"/>
                    </a:cubicBezTo>
                    <a:cubicBezTo>
                      <a:pt x="110450" y="452629"/>
                      <a:pt x="111533" y="449380"/>
                      <a:pt x="111533" y="450463"/>
                    </a:cubicBezTo>
                    <a:cubicBezTo>
                      <a:pt x="109367" y="454795"/>
                      <a:pt x="107202" y="455877"/>
                      <a:pt x="108284" y="458043"/>
                    </a:cubicBezTo>
                    <a:cubicBezTo>
                      <a:pt x="109367" y="454795"/>
                      <a:pt x="111533" y="454795"/>
                      <a:pt x="111533" y="454795"/>
                    </a:cubicBezTo>
                    <a:lnTo>
                      <a:pt x="110450" y="458043"/>
                    </a:lnTo>
                    <a:lnTo>
                      <a:pt x="110450" y="456960"/>
                    </a:lnTo>
                    <a:cubicBezTo>
                      <a:pt x="107202" y="462375"/>
                      <a:pt x="110450" y="459126"/>
                      <a:pt x="107202" y="464540"/>
                    </a:cubicBezTo>
                    <a:lnTo>
                      <a:pt x="108284" y="473203"/>
                    </a:lnTo>
                    <a:cubicBezTo>
                      <a:pt x="108284" y="471037"/>
                      <a:pt x="112616" y="465623"/>
                      <a:pt x="110450" y="465623"/>
                    </a:cubicBezTo>
                    <a:cubicBezTo>
                      <a:pt x="108284" y="468872"/>
                      <a:pt x="108284" y="471037"/>
                      <a:pt x="106119" y="473203"/>
                    </a:cubicBezTo>
                    <a:cubicBezTo>
                      <a:pt x="106119" y="472120"/>
                      <a:pt x="107202" y="471037"/>
                      <a:pt x="107202" y="471037"/>
                    </a:cubicBezTo>
                    <a:cubicBezTo>
                      <a:pt x="106119" y="472120"/>
                      <a:pt x="103953" y="472120"/>
                      <a:pt x="101787" y="477534"/>
                    </a:cubicBezTo>
                    <a:cubicBezTo>
                      <a:pt x="100704" y="480783"/>
                      <a:pt x="101787" y="478617"/>
                      <a:pt x="102870" y="478617"/>
                    </a:cubicBezTo>
                    <a:cubicBezTo>
                      <a:pt x="99622" y="484031"/>
                      <a:pt x="99622" y="486197"/>
                      <a:pt x="97456" y="489446"/>
                    </a:cubicBezTo>
                    <a:cubicBezTo>
                      <a:pt x="96373" y="488363"/>
                      <a:pt x="94207" y="495943"/>
                      <a:pt x="95290" y="491611"/>
                    </a:cubicBezTo>
                    <a:cubicBezTo>
                      <a:pt x="97456" y="490528"/>
                      <a:pt x="101787" y="481866"/>
                      <a:pt x="101787" y="479700"/>
                    </a:cubicBezTo>
                    <a:cubicBezTo>
                      <a:pt x="99622" y="480783"/>
                      <a:pt x="103953" y="475369"/>
                      <a:pt x="103953" y="473203"/>
                    </a:cubicBezTo>
                    <a:cubicBezTo>
                      <a:pt x="101787" y="477534"/>
                      <a:pt x="100704" y="476452"/>
                      <a:pt x="98539" y="476452"/>
                    </a:cubicBezTo>
                    <a:cubicBezTo>
                      <a:pt x="97456" y="477534"/>
                      <a:pt x="97456" y="478617"/>
                      <a:pt x="97456" y="479700"/>
                    </a:cubicBezTo>
                    <a:cubicBezTo>
                      <a:pt x="97456" y="480783"/>
                      <a:pt x="98539" y="478617"/>
                      <a:pt x="99622" y="479700"/>
                    </a:cubicBezTo>
                    <a:cubicBezTo>
                      <a:pt x="96373" y="484031"/>
                      <a:pt x="94207" y="489446"/>
                      <a:pt x="93125" y="492694"/>
                    </a:cubicBezTo>
                    <a:cubicBezTo>
                      <a:pt x="92042" y="493777"/>
                      <a:pt x="90959" y="492694"/>
                      <a:pt x="92042" y="491611"/>
                    </a:cubicBezTo>
                    <a:cubicBezTo>
                      <a:pt x="88793" y="498108"/>
                      <a:pt x="85545" y="503523"/>
                      <a:pt x="82296" y="508937"/>
                    </a:cubicBezTo>
                    <a:cubicBezTo>
                      <a:pt x="85545" y="505688"/>
                      <a:pt x="79048" y="515434"/>
                      <a:pt x="81213" y="513268"/>
                    </a:cubicBezTo>
                    <a:cubicBezTo>
                      <a:pt x="83379" y="510020"/>
                      <a:pt x="85545" y="507854"/>
                      <a:pt x="85545" y="510020"/>
                    </a:cubicBezTo>
                    <a:cubicBezTo>
                      <a:pt x="84462" y="512185"/>
                      <a:pt x="85545" y="510020"/>
                      <a:pt x="84462" y="510020"/>
                    </a:cubicBezTo>
                    <a:cubicBezTo>
                      <a:pt x="83379" y="513268"/>
                      <a:pt x="81213" y="513268"/>
                      <a:pt x="81213" y="516517"/>
                    </a:cubicBezTo>
                    <a:cubicBezTo>
                      <a:pt x="83379" y="511103"/>
                      <a:pt x="80130" y="514351"/>
                      <a:pt x="80130" y="513268"/>
                    </a:cubicBezTo>
                    <a:cubicBezTo>
                      <a:pt x="79048" y="517600"/>
                      <a:pt x="79048" y="512185"/>
                      <a:pt x="76882" y="516517"/>
                    </a:cubicBezTo>
                    <a:cubicBezTo>
                      <a:pt x="75799" y="520848"/>
                      <a:pt x="72551" y="526262"/>
                      <a:pt x="70385" y="530594"/>
                    </a:cubicBezTo>
                    <a:cubicBezTo>
                      <a:pt x="67136" y="533842"/>
                      <a:pt x="64971" y="539256"/>
                      <a:pt x="62805" y="543588"/>
                    </a:cubicBezTo>
                    <a:cubicBezTo>
                      <a:pt x="62805" y="543588"/>
                      <a:pt x="62805" y="543588"/>
                      <a:pt x="62805" y="543588"/>
                    </a:cubicBezTo>
                    <a:cubicBezTo>
                      <a:pt x="62805" y="543588"/>
                      <a:pt x="62805" y="543588"/>
                      <a:pt x="62805" y="543588"/>
                    </a:cubicBezTo>
                    <a:cubicBezTo>
                      <a:pt x="61722" y="545754"/>
                      <a:pt x="61722" y="546836"/>
                      <a:pt x="60639" y="549002"/>
                    </a:cubicBezTo>
                    <a:cubicBezTo>
                      <a:pt x="58474" y="551168"/>
                      <a:pt x="58474" y="549002"/>
                      <a:pt x="56308" y="551168"/>
                    </a:cubicBezTo>
                    <a:cubicBezTo>
                      <a:pt x="54142" y="554416"/>
                      <a:pt x="59556" y="550085"/>
                      <a:pt x="55225" y="553333"/>
                    </a:cubicBezTo>
                    <a:lnTo>
                      <a:pt x="55225" y="552251"/>
                    </a:lnTo>
                    <a:cubicBezTo>
                      <a:pt x="55225" y="553333"/>
                      <a:pt x="53059" y="554416"/>
                      <a:pt x="50894" y="556582"/>
                    </a:cubicBezTo>
                    <a:cubicBezTo>
                      <a:pt x="48728" y="557665"/>
                      <a:pt x="46562" y="559831"/>
                      <a:pt x="45479" y="560913"/>
                    </a:cubicBezTo>
                    <a:cubicBezTo>
                      <a:pt x="45479" y="560913"/>
                      <a:pt x="46562" y="558748"/>
                      <a:pt x="46562" y="558748"/>
                    </a:cubicBezTo>
                    <a:cubicBezTo>
                      <a:pt x="45479" y="558748"/>
                      <a:pt x="44397" y="559831"/>
                      <a:pt x="44397" y="559831"/>
                    </a:cubicBezTo>
                    <a:cubicBezTo>
                      <a:pt x="44397" y="559831"/>
                      <a:pt x="43314" y="559831"/>
                      <a:pt x="44397" y="558748"/>
                    </a:cubicBezTo>
                    <a:cubicBezTo>
                      <a:pt x="41148" y="558748"/>
                      <a:pt x="37900" y="560913"/>
                      <a:pt x="33568" y="560913"/>
                    </a:cubicBezTo>
                    <a:cubicBezTo>
                      <a:pt x="33568" y="560913"/>
                      <a:pt x="34651" y="560913"/>
                      <a:pt x="34651" y="560913"/>
                    </a:cubicBezTo>
                    <a:cubicBezTo>
                      <a:pt x="35734" y="560913"/>
                      <a:pt x="35734" y="560913"/>
                      <a:pt x="35734" y="560913"/>
                    </a:cubicBezTo>
                    <a:cubicBezTo>
                      <a:pt x="29237" y="561996"/>
                      <a:pt x="24905" y="559831"/>
                      <a:pt x="19491" y="558748"/>
                    </a:cubicBezTo>
                    <a:lnTo>
                      <a:pt x="19491" y="557665"/>
                    </a:lnTo>
                    <a:lnTo>
                      <a:pt x="16243" y="557665"/>
                    </a:lnTo>
                    <a:cubicBezTo>
                      <a:pt x="17325" y="556582"/>
                      <a:pt x="14077" y="555499"/>
                      <a:pt x="11911" y="555499"/>
                    </a:cubicBezTo>
                    <a:cubicBezTo>
                      <a:pt x="11911" y="555499"/>
                      <a:pt x="14077" y="555499"/>
                      <a:pt x="16243" y="555499"/>
                    </a:cubicBezTo>
                    <a:cubicBezTo>
                      <a:pt x="18408" y="555499"/>
                      <a:pt x="20574" y="555499"/>
                      <a:pt x="20574" y="555499"/>
                    </a:cubicBezTo>
                    <a:cubicBezTo>
                      <a:pt x="22740" y="556582"/>
                      <a:pt x="17325" y="555499"/>
                      <a:pt x="18408" y="556582"/>
                    </a:cubicBezTo>
                    <a:cubicBezTo>
                      <a:pt x="19491" y="557665"/>
                      <a:pt x="24905" y="558748"/>
                      <a:pt x="25988" y="557665"/>
                    </a:cubicBezTo>
                    <a:cubicBezTo>
                      <a:pt x="23823" y="557665"/>
                      <a:pt x="23823" y="557665"/>
                      <a:pt x="21657" y="557665"/>
                    </a:cubicBezTo>
                    <a:cubicBezTo>
                      <a:pt x="21657" y="556582"/>
                      <a:pt x="24905" y="557665"/>
                      <a:pt x="25988" y="556582"/>
                    </a:cubicBezTo>
                    <a:cubicBezTo>
                      <a:pt x="24905" y="556582"/>
                      <a:pt x="23823" y="555499"/>
                      <a:pt x="22740" y="556582"/>
                    </a:cubicBezTo>
                    <a:cubicBezTo>
                      <a:pt x="24905" y="556582"/>
                      <a:pt x="27071" y="556582"/>
                      <a:pt x="30320" y="556582"/>
                    </a:cubicBezTo>
                    <a:cubicBezTo>
                      <a:pt x="28154" y="556582"/>
                      <a:pt x="31402" y="557665"/>
                      <a:pt x="30320" y="557665"/>
                    </a:cubicBezTo>
                    <a:cubicBezTo>
                      <a:pt x="30320" y="557665"/>
                      <a:pt x="31402" y="556582"/>
                      <a:pt x="32485" y="556582"/>
                    </a:cubicBezTo>
                    <a:cubicBezTo>
                      <a:pt x="33568" y="556582"/>
                      <a:pt x="33568" y="556582"/>
                      <a:pt x="34651" y="556582"/>
                    </a:cubicBezTo>
                    <a:cubicBezTo>
                      <a:pt x="35734" y="556582"/>
                      <a:pt x="36817" y="556582"/>
                      <a:pt x="37900" y="556582"/>
                    </a:cubicBezTo>
                    <a:cubicBezTo>
                      <a:pt x="38982" y="556582"/>
                      <a:pt x="41148" y="555499"/>
                      <a:pt x="43314" y="554416"/>
                    </a:cubicBezTo>
                    <a:cubicBezTo>
                      <a:pt x="45479" y="553333"/>
                      <a:pt x="46562" y="551168"/>
                      <a:pt x="48728" y="550085"/>
                    </a:cubicBezTo>
                    <a:cubicBezTo>
                      <a:pt x="47645" y="552251"/>
                      <a:pt x="46562" y="554416"/>
                      <a:pt x="44397" y="556582"/>
                    </a:cubicBezTo>
                    <a:cubicBezTo>
                      <a:pt x="47645" y="555499"/>
                      <a:pt x="47645" y="554416"/>
                      <a:pt x="49811" y="553333"/>
                    </a:cubicBezTo>
                    <a:cubicBezTo>
                      <a:pt x="50894" y="551168"/>
                      <a:pt x="50894" y="550085"/>
                      <a:pt x="51977" y="546836"/>
                    </a:cubicBezTo>
                    <a:lnTo>
                      <a:pt x="53059" y="546836"/>
                    </a:lnTo>
                    <a:cubicBezTo>
                      <a:pt x="54142" y="544671"/>
                      <a:pt x="54142" y="543588"/>
                      <a:pt x="54142" y="541422"/>
                    </a:cubicBezTo>
                    <a:cubicBezTo>
                      <a:pt x="54142" y="541422"/>
                      <a:pt x="54142" y="541422"/>
                      <a:pt x="54142" y="541422"/>
                    </a:cubicBezTo>
                    <a:cubicBezTo>
                      <a:pt x="54142" y="541422"/>
                      <a:pt x="54142" y="541422"/>
                      <a:pt x="54142" y="541422"/>
                    </a:cubicBezTo>
                    <a:cubicBezTo>
                      <a:pt x="54142" y="540339"/>
                      <a:pt x="55225" y="540339"/>
                      <a:pt x="55225" y="539256"/>
                    </a:cubicBezTo>
                    <a:cubicBezTo>
                      <a:pt x="59556" y="531677"/>
                      <a:pt x="63888" y="524097"/>
                      <a:pt x="67136" y="518682"/>
                    </a:cubicBezTo>
                    <a:lnTo>
                      <a:pt x="68219" y="518682"/>
                    </a:lnTo>
                    <a:cubicBezTo>
                      <a:pt x="68219" y="514351"/>
                      <a:pt x="73633" y="507854"/>
                      <a:pt x="75799" y="503523"/>
                    </a:cubicBezTo>
                    <a:cubicBezTo>
                      <a:pt x="80130" y="497026"/>
                      <a:pt x="84462" y="487280"/>
                      <a:pt x="87710" y="484031"/>
                    </a:cubicBezTo>
                    <a:cubicBezTo>
                      <a:pt x="94207" y="471037"/>
                      <a:pt x="99622" y="459126"/>
                      <a:pt x="108284" y="446132"/>
                    </a:cubicBezTo>
                    <a:lnTo>
                      <a:pt x="108284" y="449380"/>
                    </a:lnTo>
                    <a:cubicBezTo>
                      <a:pt x="109367" y="446132"/>
                      <a:pt x="109367" y="448298"/>
                      <a:pt x="110450" y="446132"/>
                    </a:cubicBezTo>
                    <a:cubicBezTo>
                      <a:pt x="108284" y="448298"/>
                      <a:pt x="111533" y="441800"/>
                      <a:pt x="111533" y="440718"/>
                    </a:cubicBezTo>
                    <a:cubicBezTo>
                      <a:pt x="115864" y="435303"/>
                      <a:pt x="119113" y="426641"/>
                      <a:pt x="121279" y="421226"/>
                    </a:cubicBezTo>
                    <a:lnTo>
                      <a:pt x="122361" y="421226"/>
                    </a:lnTo>
                    <a:cubicBezTo>
                      <a:pt x="124527" y="414729"/>
                      <a:pt x="128858" y="409315"/>
                      <a:pt x="132107" y="402818"/>
                    </a:cubicBezTo>
                    <a:cubicBezTo>
                      <a:pt x="133190" y="401735"/>
                      <a:pt x="134273" y="401735"/>
                      <a:pt x="135355" y="399570"/>
                    </a:cubicBezTo>
                    <a:cubicBezTo>
                      <a:pt x="136438" y="395238"/>
                      <a:pt x="137521" y="393072"/>
                      <a:pt x="139687" y="387658"/>
                    </a:cubicBezTo>
                    <a:cubicBezTo>
                      <a:pt x="141853" y="383327"/>
                      <a:pt x="145101" y="377913"/>
                      <a:pt x="148350" y="373581"/>
                    </a:cubicBezTo>
                    <a:cubicBezTo>
                      <a:pt x="154847" y="358422"/>
                      <a:pt x="164592" y="344344"/>
                      <a:pt x="171089" y="328102"/>
                    </a:cubicBezTo>
                    <a:lnTo>
                      <a:pt x="172172" y="327019"/>
                    </a:lnTo>
                    <a:cubicBezTo>
                      <a:pt x="178669" y="311859"/>
                      <a:pt x="190581" y="294534"/>
                      <a:pt x="195995" y="281540"/>
                    </a:cubicBezTo>
                    <a:lnTo>
                      <a:pt x="197078" y="283705"/>
                    </a:lnTo>
                    <a:cubicBezTo>
                      <a:pt x="199243" y="280457"/>
                      <a:pt x="201409" y="275042"/>
                      <a:pt x="200326" y="275042"/>
                    </a:cubicBezTo>
                    <a:cubicBezTo>
                      <a:pt x="202492" y="271794"/>
                      <a:pt x="204658" y="265297"/>
                      <a:pt x="207906" y="263131"/>
                    </a:cubicBezTo>
                    <a:cubicBezTo>
                      <a:pt x="210072" y="258800"/>
                      <a:pt x="210072" y="257717"/>
                      <a:pt x="211155" y="254468"/>
                    </a:cubicBezTo>
                    <a:cubicBezTo>
                      <a:pt x="216569" y="246888"/>
                      <a:pt x="217652" y="243640"/>
                      <a:pt x="221983" y="236060"/>
                    </a:cubicBezTo>
                    <a:lnTo>
                      <a:pt x="220900" y="238226"/>
                    </a:lnTo>
                    <a:cubicBezTo>
                      <a:pt x="220900" y="239309"/>
                      <a:pt x="220900" y="239309"/>
                      <a:pt x="221983" y="238226"/>
                    </a:cubicBezTo>
                    <a:cubicBezTo>
                      <a:pt x="223066" y="234977"/>
                      <a:pt x="228480" y="228480"/>
                      <a:pt x="225232" y="229563"/>
                    </a:cubicBezTo>
                    <a:cubicBezTo>
                      <a:pt x="230646" y="221983"/>
                      <a:pt x="234977" y="210072"/>
                      <a:pt x="240391" y="203575"/>
                    </a:cubicBezTo>
                    <a:cubicBezTo>
                      <a:pt x="239309" y="203575"/>
                      <a:pt x="240391" y="202492"/>
                      <a:pt x="240391" y="201409"/>
                    </a:cubicBezTo>
                    <a:cubicBezTo>
                      <a:pt x="244723" y="193829"/>
                      <a:pt x="249054" y="187332"/>
                      <a:pt x="252303" y="180835"/>
                    </a:cubicBezTo>
                    <a:cubicBezTo>
                      <a:pt x="253385" y="179752"/>
                      <a:pt x="252303" y="183001"/>
                      <a:pt x="253385" y="179752"/>
                    </a:cubicBezTo>
                    <a:cubicBezTo>
                      <a:pt x="254468" y="177586"/>
                      <a:pt x="252303" y="179752"/>
                      <a:pt x="253385" y="177586"/>
                    </a:cubicBezTo>
                    <a:cubicBezTo>
                      <a:pt x="258800" y="165675"/>
                      <a:pt x="267463" y="154847"/>
                      <a:pt x="272877" y="144018"/>
                    </a:cubicBezTo>
                    <a:cubicBezTo>
                      <a:pt x="282622" y="124527"/>
                      <a:pt x="293451" y="106119"/>
                      <a:pt x="303196" y="87710"/>
                    </a:cubicBezTo>
                    <a:lnTo>
                      <a:pt x="303196" y="87710"/>
                    </a:lnTo>
                    <a:cubicBezTo>
                      <a:pt x="305362" y="81213"/>
                      <a:pt x="311859" y="74716"/>
                      <a:pt x="312942" y="68219"/>
                    </a:cubicBezTo>
                    <a:cubicBezTo>
                      <a:pt x="314025" y="67136"/>
                      <a:pt x="316190" y="62805"/>
                      <a:pt x="316190" y="63888"/>
                    </a:cubicBezTo>
                    <a:cubicBezTo>
                      <a:pt x="318356" y="58474"/>
                      <a:pt x="324853" y="50894"/>
                      <a:pt x="327019" y="43314"/>
                    </a:cubicBezTo>
                    <a:cubicBezTo>
                      <a:pt x="327019" y="44397"/>
                      <a:pt x="327019" y="44397"/>
                      <a:pt x="325936" y="45479"/>
                    </a:cubicBezTo>
                    <a:cubicBezTo>
                      <a:pt x="328102" y="42231"/>
                      <a:pt x="330267" y="38982"/>
                      <a:pt x="331350" y="35734"/>
                    </a:cubicBezTo>
                    <a:cubicBezTo>
                      <a:pt x="332433" y="33568"/>
                      <a:pt x="333516" y="32485"/>
                      <a:pt x="334599" y="30320"/>
                    </a:cubicBezTo>
                    <a:cubicBezTo>
                      <a:pt x="335682" y="29237"/>
                      <a:pt x="336765" y="27071"/>
                      <a:pt x="337847" y="25988"/>
                    </a:cubicBezTo>
                    <a:cubicBezTo>
                      <a:pt x="337847" y="27071"/>
                      <a:pt x="336765" y="28154"/>
                      <a:pt x="336765" y="28154"/>
                    </a:cubicBezTo>
                    <a:cubicBezTo>
                      <a:pt x="337847" y="27071"/>
                      <a:pt x="337847" y="24905"/>
                      <a:pt x="338930" y="23823"/>
                    </a:cubicBezTo>
                    <a:cubicBezTo>
                      <a:pt x="338930" y="22740"/>
                      <a:pt x="338930" y="22740"/>
                      <a:pt x="340013" y="21657"/>
                    </a:cubicBezTo>
                    <a:cubicBezTo>
                      <a:pt x="340013" y="21657"/>
                      <a:pt x="340013" y="21657"/>
                      <a:pt x="340013" y="21657"/>
                    </a:cubicBezTo>
                    <a:cubicBezTo>
                      <a:pt x="340013" y="21657"/>
                      <a:pt x="340013" y="21657"/>
                      <a:pt x="341096" y="21657"/>
                    </a:cubicBezTo>
                    <a:cubicBezTo>
                      <a:pt x="341096" y="20574"/>
                      <a:pt x="340013" y="20574"/>
                      <a:pt x="340013" y="21657"/>
                    </a:cubicBezTo>
                    <a:cubicBezTo>
                      <a:pt x="340013" y="20574"/>
                      <a:pt x="341096" y="20574"/>
                      <a:pt x="340013" y="19491"/>
                    </a:cubicBezTo>
                    <a:cubicBezTo>
                      <a:pt x="340013" y="19491"/>
                      <a:pt x="340013" y="18408"/>
                      <a:pt x="338930" y="18408"/>
                    </a:cubicBezTo>
                    <a:lnTo>
                      <a:pt x="337847" y="18408"/>
                    </a:lnTo>
                    <a:cubicBezTo>
                      <a:pt x="333516" y="17326"/>
                      <a:pt x="329185" y="16243"/>
                      <a:pt x="324853" y="15160"/>
                    </a:cubicBezTo>
                    <a:cubicBezTo>
                      <a:pt x="320522" y="14077"/>
                      <a:pt x="315108" y="12994"/>
                      <a:pt x="310776" y="11911"/>
                    </a:cubicBezTo>
                    <a:lnTo>
                      <a:pt x="303196" y="10828"/>
                    </a:lnTo>
                    <a:lnTo>
                      <a:pt x="299948" y="9746"/>
                    </a:lnTo>
                    <a:lnTo>
                      <a:pt x="298865" y="9746"/>
                    </a:lnTo>
                    <a:cubicBezTo>
                      <a:pt x="298865" y="9746"/>
                      <a:pt x="298865" y="9746"/>
                      <a:pt x="297782" y="9746"/>
                    </a:cubicBezTo>
                    <a:cubicBezTo>
                      <a:pt x="296699" y="9746"/>
                      <a:pt x="296699" y="9746"/>
                      <a:pt x="295616" y="9746"/>
                    </a:cubicBezTo>
                    <a:cubicBezTo>
                      <a:pt x="295616" y="9746"/>
                      <a:pt x="295616" y="9746"/>
                      <a:pt x="295616" y="9746"/>
                    </a:cubicBezTo>
                    <a:cubicBezTo>
                      <a:pt x="295616" y="9746"/>
                      <a:pt x="294534" y="10828"/>
                      <a:pt x="294534" y="12994"/>
                    </a:cubicBezTo>
                    <a:cubicBezTo>
                      <a:pt x="293451" y="14077"/>
                      <a:pt x="294534" y="14077"/>
                      <a:pt x="294534" y="14077"/>
                    </a:cubicBezTo>
                    <a:cubicBezTo>
                      <a:pt x="293451" y="18408"/>
                      <a:pt x="290202" y="18408"/>
                      <a:pt x="289119" y="21657"/>
                    </a:cubicBezTo>
                    <a:cubicBezTo>
                      <a:pt x="290202" y="21657"/>
                      <a:pt x="289119" y="23823"/>
                      <a:pt x="289119" y="23823"/>
                    </a:cubicBezTo>
                    <a:cubicBezTo>
                      <a:pt x="284788" y="30320"/>
                      <a:pt x="282622" y="31403"/>
                      <a:pt x="280457" y="37900"/>
                    </a:cubicBezTo>
                    <a:lnTo>
                      <a:pt x="280457" y="36817"/>
                    </a:lnTo>
                    <a:cubicBezTo>
                      <a:pt x="278291" y="44397"/>
                      <a:pt x="272877" y="51977"/>
                      <a:pt x="271794" y="58474"/>
                    </a:cubicBezTo>
                    <a:cubicBezTo>
                      <a:pt x="251220" y="96373"/>
                      <a:pt x="232811" y="132107"/>
                      <a:pt x="213320" y="168924"/>
                    </a:cubicBezTo>
                    <a:cubicBezTo>
                      <a:pt x="193829" y="204658"/>
                      <a:pt x="174338" y="240391"/>
                      <a:pt x="153764" y="276125"/>
                    </a:cubicBezTo>
                    <a:cubicBezTo>
                      <a:pt x="147267" y="283705"/>
                      <a:pt x="147267" y="284788"/>
                      <a:pt x="142935" y="294534"/>
                    </a:cubicBezTo>
                    <a:cubicBezTo>
                      <a:pt x="142935" y="294534"/>
                      <a:pt x="142935" y="293451"/>
                      <a:pt x="142935" y="293451"/>
                    </a:cubicBezTo>
                    <a:cubicBezTo>
                      <a:pt x="144018" y="294534"/>
                      <a:pt x="139687" y="299948"/>
                      <a:pt x="139687" y="302114"/>
                    </a:cubicBezTo>
                    <a:cubicBezTo>
                      <a:pt x="132107" y="315108"/>
                      <a:pt x="125610" y="328102"/>
                      <a:pt x="118030" y="342179"/>
                    </a:cubicBezTo>
                    <a:cubicBezTo>
                      <a:pt x="119113" y="340013"/>
                      <a:pt x="119113" y="337847"/>
                      <a:pt x="116947" y="341096"/>
                    </a:cubicBezTo>
                    <a:lnTo>
                      <a:pt x="115864" y="344344"/>
                    </a:lnTo>
                    <a:lnTo>
                      <a:pt x="115864" y="344344"/>
                    </a:lnTo>
                    <a:cubicBezTo>
                      <a:pt x="114781" y="346510"/>
                      <a:pt x="114781" y="348676"/>
                      <a:pt x="115864" y="346510"/>
                    </a:cubicBezTo>
                    <a:cubicBezTo>
                      <a:pt x="97456" y="382244"/>
                      <a:pt x="76882" y="414729"/>
                      <a:pt x="58474" y="449380"/>
                    </a:cubicBezTo>
                    <a:cubicBezTo>
                      <a:pt x="53059" y="456960"/>
                      <a:pt x="47645" y="468872"/>
                      <a:pt x="43314" y="477534"/>
                    </a:cubicBezTo>
                    <a:cubicBezTo>
                      <a:pt x="27071" y="502440"/>
                      <a:pt x="12994" y="526262"/>
                      <a:pt x="0" y="553333"/>
                    </a:cubicBezTo>
                    <a:cubicBezTo>
                      <a:pt x="4331" y="556582"/>
                      <a:pt x="4331" y="551168"/>
                      <a:pt x="9746" y="5403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65" name="Полилиния: фигура 4464">
                <a:extLst>
                  <a:ext uri="{FF2B5EF4-FFF2-40B4-BE49-F238E27FC236}">
                    <a16:creationId xmlns:a16="http://schemas.microsoft.com/office/drawing/2014/main" id="{2A358BC7-40E4-4915-FAD4-39C9D3B21A4A}"/>
                  </a:ext>
                </a:extLst>
              </p:cNvPr>
              <p:cNvSpPr/>
              <p:nvPr/>
            </p:nvSpPr>
            <p:spPr>
              <a:xfrm>
                <a:off x="8312178" y="5168385"/>
                <a:ext cx="2489" cy="2165"/>
              </a:xfrm>
              <a:custGeom>
                <a:avLst/>
                <a:gdLst>
                  <a:gd name="connsiteX0" fmla="*/ 0 w 2489"/>
                  <a:gd name="connsiteY0" fmla="*/ 0 h 2165"/>
                  <a:gd name="connsiteX1" fmla="*/ 1083 w 2489"/>
                  <a:gd name="connsiteY1" fmla="*/ 2166 h 2165"/>
                  <a:gd name="connsiteX2" fmla="*/ 0 w 2489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89" h="2165">
                    <a:moveTo>
                      <a:pt x="0" y="0"/>
                    </a:moveTo>
                    <a:cubicBezTo>
                      <a:pt x="1083" y="1083"/>
                      <a:pt x="4331" y="2166"/>
                      <a:pt x="1083" y="2166"/>
                    </a:cubicBezTo>
                    <a:cubicBezTo>
                      <a:pt x="1083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66" name="Полилиния: фигура 4465">
                <a:extLst>
                  <a:ext uri="{FF2B5EF4-FFF2-40B4-BE49-F238E27FC236}">
                    <a16:creationId xmlns:a16="http://schemas.microsoft.com/office/drawing/2014/main" id="{7D252D05-CD36-EF6F-1173-29816E8372D7}"/>
                  </a:ext>
                </a:extLst>
              </p:cNvPr>
              <p:cNvSpPr/>
              <p:nvPr/>
            </p:nvSpPr>
            <p:spPr>
              <a:xfrm>
                <a:off x="8383645" y="5130485"/>
                <a:ext cx="1082" cy="3248"/>
              </a:xfrm>
              <a:custGeom>
                <a:avLst/>
                <a:gdLst>
                  <a:gd name="connsiteX0" fmla="*/ 0 w 1082"/>
                  <a:gd name="connsiteY0" fmla="*/ 1083 h 3248"/>
                  <a:gd name="connsiteX1" fmla="*/ 1083 w 1082"/>
                  <a:gd name="connsiteY1" fmla="*/ 0 h 3248"/>
                  <a:gd name="connsiteX2" fmla="*/ 0 w 1082"/>
                  <a:gd name="connsiteY2" fmla="*/ 3249 h 3248"/>
                  <a:gd name="connsiteX3" fmla="*/ 0 w 1082"/>
                  <a:gd name="connsiteY3" fmla="*/ 1083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" h="3248">
                    <a:moveTo>
                      <a:pt x="0" y="1083"/>
                    </a:moveTo>
                    <a:cubicBezTo>
                      <a:pt x="0" y="1083"/>
                      <a:pt x="1083" y="0"/>
                      <a:pt x="1083" y="0"/>
                    </a:cubicBezTo>
                    <a:cubicBezTo>
                      <a:pt x="1083" y="1083"/>
                      <a:pt x="0" y="2166"/>
                      <a:pt x="0" y="3249"/>
                    </a:cubicBezTo>
                    <a:cubicBezTo>
                      <a:pt x="0" y="2166"/>
                      <a:pt x="0" y="2166"/>
                      <a:pt x="0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67" name="Полилиния: фигура 4466">
                <a:extLst>
                  <a:ext uri="{FF2B5EF4-FFF2-40B4-BE49-F238E27FC236}">
                    <a16:creationId xmlns:a16="http://schemas.microsoft.com/office/drawing/2014/main" id="{DBB514A1-6A7E-834E-FD6D-F62ECA3E79B7}"/>
                  </a:ext>
                </a:extLst>
              </p:cNvPr>
              <p:cNvSpPr/>
              <p:nvPr/>
            </p:nvSpPr>
            <p:spPr>
              <a:xfrm>
                <a:off x="8392308" y="5110994"/>
                <a:ext cx="3248" cy="7579"/>
              </a:xfrm>
              <a:custGeom>
                <a:avLst/>
                <a:gdLst>
                  <a:gd name="connsiteX0" fmla="*/ 3249 w 3248"/>
                  <a:gd name="connsiteY0" fmla="*/ 0 h 7579"/>
                  <a:gd name="connsiteX1" fmla="*/ 0 w 3248"/>
                  <a:gd name="connsiteY1" fmla="*/ 7580 h 7579"/>
                  <a:gd name="connsiteX2" fmla="*/ 3249 w 3248"/>
                  <a:gd name="connsiteY2" fmla="*/ 0 h 7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7579">
                    <a:moveTo>
                      <a:pt x="3249" y="0"/>
                    </a:moveTo>
                    <a:cubicBezTo>
                      <a:pt x="3249" y="1083"/>
                      <a:pt x="1083" y="5414"/>
                      <a:pt x="0" y="7580"/>
                    </a:cubicBezTo>
                    <a:lnTo>
                      <a:pt x="3249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68" name="Полилиния: фигура 4467">
                <a:extLst>
                  <a:ext uri="{FF2B5EF4-FFF2-40B4-BE49-F238E27FC236}">
                    <a16:creationId xmlns:a16="http://schemas.microsoft.com/office/drawing/2014/main" id="{3C04A2B0-7380-2847-96AA-F1571E3FA22E}"/>
                  </a:ext>
                </a:extLst>
              </p:cNvPr>
              <p:cNvSpPr/>
              <p:nvPr/>
            </p:nvSpPr>
            <p:spPr>
              <a:xfrm>
                <a:off x="8407468" y="5092957"/>
                <a:ext cx="812" cy="1794"/>
              </a:xfrm>
              <a:custGeom>
                <a:avLst/>
                <a:gdLst>
                  <a:gd name="connsiteX0" fmla="*/ 0 w 812"/>
                  <a:gd name="connsiteY0" fmla="*/ 711 h 1794"/>
                  <a:gd name="connsiteX1" fmla="*/ 0 w 812"/>
                  <a:gd name="connsiteY1" fmla="*/ 1794 h 1794"/>
                  <a:gd name="connsiteX2" fmla="*/ 0 w 812"/>
                  <a:gd name="connsiteY2" fmla="*/ 711 h 1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794">
                    <a:moveTo>
                      <a:pt x="0" y="711"/>
                    </a:moveTo>
                    <a:cubicBezTo>
                      <a:pt x="1083" y="-372"/>
                      <a:pt x="1083" y="-372"/>
                      <a:pt x="0" y="1794"/>
                    </a:cubicBezTo>
                    <a:cubicBezTo>
                      <a:pt x="0" y="1794"/>
                      <a:pt x="0" y="711"/>
                      <a:pt x="0" y="7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69" name="Полилиния: фигура 4468">
                <a:extLst>
                  <a:ext uri="{FF2B5EF4-FFF2-40B4-BE49-F238E27FC236}">
                    <a16:creationId xmlns:a16="http://schemas.microsoft.com/office/drawing/2014/main" id="{1FF00DBA-20E2-9A63-A82A-8103FD2881A5}"/>
                  </a:ext>
                </a:extLst>
              </p:cNvPr>
              <p:cNvSpPr/>
              <p:nvPr/>
            </p:nvSpPr>
            <p:spPr>
              <a:xfrm>
                <a:off x="8407468" y="5088254"/>
                <a:ext cx="2165" cy="3422"/>
              </a:xfrm>
              <a:custGeom>
                <a:avLst/>
                <a:gdLst>
                  <a:gd name="connsiteX0" fmla="*/ 0 w 2165"/>
                  <a:gd name="connsiteY0" fmla="*/ 3249 h 3422"/>
                  <a:gd name="connsiteX1" fmla="*/ 2166 w 2165"/>
                  <a:gd name="connsiteY1" fmla="*/ 0 h 3422"/>
                  <a:gd name="connsiteX2" fmla="*/ 0 w 2165"/>
                  <a:gd name="connsiteY2" fmla="*/ 3249 h 3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3422">
                    <a:moveTo>
                      <a:pt x="0" y="3249"/>
                    </a:moveTo>
                    <a:cubicBezTo>
                      <a:pt x="1083" y="2166"/>
                      <a:pt x="1083" y="1083"/>
                      <a:pt x="2166" y="0"/>
                    </a:cubicBezTo>
                    <a:cubicBezTo>
                      <a:pt x="2166" y="0"/>
                      <a:pt x="1083" y="4331"/>
                      <a:pt x="0" y="32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70" name="Полилиния: фигура 4469">
                <a:extLst>
                  <a:ext uri="{FF2B5EF4-FFF2-40B4-BE49-F238E27FC236}">
                    <a16:creationId xmlns:a16="http://schemas.microsoft.com/office/drawing/2014/main" id="{8500497F-168A-DAAA-43F7-9CC81EBA88AF}"/>
                  </a:ext>
                </a:extLst>
              </p:cNvPr>
              <p:cNvSpPr/>
              <p:nvPr/>
            </p:nvSpPr>
            <p:spPr>
              <a:xfrm>
                <a:off x="8432373" y="5046024"/>
                <a:ext cx="2165" cy="4503"/>
              </a:xfrm>
              <a:custGeom>
                <a:avLst/>
                <a:gdLst>
                  <a:gd name="connsiteX0" fmla="*/ 0 w 2165"/>
                  <a:gd name="connsiteY0" fmla="*/ 4331 h 4503"/>
                  <a:gd name="connsiteX1" fmla="*/ 2166 w 2165"/>
                  <a:gd name="connsiteY1" fmla="*/ 0 h 4503"/>
                  <a:gd name="connsiteX2" fmla="*/ 0 w 2165"/>
                  <a:gd name="connsiteY2" fmla="*/ 4331 h 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4503">
                    <a:moveTo>
                      <a:pt x="0" y="4331"/>
                    </a:moveTo>
                    <a:cubicBezTo>
                      <a:pt x="0" y="3248"/>
                      <a:pt x="1083" y="1083"/>
                      <a:pt x="2166" y="0"/>
                    </a:cubicBezTo>
                    <a:cubicBezTo>
                      <a:pt x="1083" y="1083"/>
                      <a:pt x="0" y="5414"/>
                      <a:pt x="0" y="43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71" name="Полилиния: фигура 4470">
                <a:extLst>
                  <a:ext uri="{FF2B5EF4-FFF2-40B4-BE49-F238E27FC236}">
                    <a16:creationId xmlns:a16="http://schemas.microsoft.com/office/drawing/2014/main" id="{4A02A583-B2FA-7CA8-81F7-B4BADC76FC5F}"/>
                  </a:ext>
                </a:extLst>
              </p:cNvPr>
              <p:cNvSpPr/>
              <p:nvPr/>
            </p:nvSpPr>
            <p:spPr>
              <a:xfrm>
                <a:off x="8442119" y="5028854"/>
                <a:ext cx="1794" cy="2009"/>
              </a:xfrm>
              <a:custGeom>
                <a:avLst/>
                <a:gdLst>
                  <a:gd name="connsiteX0" fmla="*/ 0 w 1794"/>
                  <a:gd name="connsiteY0" fmla="*/ 2009 h 2009"/>
                  <a:gd name="connsiteX1" fmla="*/ 1083 w 1794"/>
                  <a:gd name="connsiteY1" fmla="*/ 927 h 2009"/>
                  <a:gd name="connsiteX2" fmla="*/ 0 w 1794"/>
                  <a:gd name="connsiteY2" fmla="*/ 2009 h 2009"/>
                  <a:gd name="connsiteX3" fmla="*/ 0 w 1794"/>
                  <a:gd name="connsiteY3" fmla="*/ 2009 h 2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4" h="2009">
                    <a:moveTo>
                      <a:pt x="0" y="2009"/>
                    </a:moveTo>
                    <a:cubicBezTo>
                      <a:pt x="0" y="927"/>
                      <a:pt x="1083" y="927"/>
                      <a:pt x="1083" y="927"/>
                    </a:cubicBezTo>
                    <a:cubicBezTo>
                      <a:pt x="2166" y="-1239"/>
                      <a:pt x="2166" y="927"/>
                      <a:pt x="0" y="2009"/>
                    </a:cubicBezTo>
                    <a:lnTo>
                      <a:pt x="0" y="2009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72" name="Полилиния: фигура 4471">
                <a:extLst>
                  <a:ext uri="{FF2B5EF4-FFF2-40B4-BE49-F238E27FC236}">
                    <a16:creationId xmlns:a16="http://schemas.microsoft.com/office/drawing/2014/main" id="{EA29A79B-0D4D-5F51-C452-47E4360D4307}"/>
                  </a:ext>
                </a:extLst>
              </p:cNvPr>
              <p:cNvSpPr/>
              <p:nvPr/>
            </p:nvSpPr>
            <p:spPr>
              <a:xfrm>
                <a:off x="8635948" y="4675691"/>
                <a:ext cx="2165" cy="2165"/>
              </a:xfrm>
              <a:custGeom>
                <a:avLst/>
                <a:gdLst>
                  <a:gd name="connsiteX0" fmla="*/ 2166 w 2165"/>
                  <a:gd name="connsiteY0" fmla="*/ 0 h 2165"/>
                  <a:gd name="connsiteX1" fmla="*/ 1083 w 2165"/>
                  <a:gd name="connsiteY1" fmla="*/ 2166 h 2165"/>
                  <a:gd name="connsiteX2" fmla="*/ 0 w 2165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2165">
                    <a:moveTo>
                      <a:pt x="2166" y="0"/>
                    </a:moveTo>
                    <a:lnTo>
                      <a:pt x="1083" y="2166"/>
                    </a:lnTo>
                    <a:lnTo>
                      <a:pt x="0" y="2166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73" name="Полилиния: фигура 4472">
                <a:extLst>
                  <a:ext uri="{FF2B5EF4-FFF2-40B4-BE49-F238E27FC236}">
                    <a16:creationId xmlns:a16="http://schemas.microsoft.com/office/drawing/2014/main" id="{8B525F2E-8AFD-6706-FAB9-8F0016E904B9}"/>
                  </a:ext>
                </a:extLst>
              </p:cNvPr>
              <p:cNvSpPr/>
              <p:nvPr/>
            </p:nvSpPr>
            <p:spPr>
              <a:xfrm>
                <a:off x="8562315" y="4683271"/>
                <a:ext cx="1082" cy="1487"/>
              </a:xfrm>
              <a:custGeom>
                <a:avLst/>
                <a:gdLst>
                  <a:gd name="connsiteX0" fmla="*/ 1083 w 1082"/>
                  <a:gd name="connsiteY0" fmla="*/ 0 h 1487"/>
                  <a:gd name="connsiteX1" fmla="*/ 0 w 1082"/>
                  <a:gd name="connsiteY1" fmla="*/ 1083 h 1487"/>
                  <a:gd name="connsiteX2" fmla="*/ 1083 w 1082"/>
                  <a:gd name="connsiteY2" fmla="*/ 0 h 1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487">
                    <a:moveTo>
                      <a:pt x="1083" y="0"/>
                    </a:moveTo>
                    <a:cubicBezTo>
                      <a:pt x="0" y="2166"/>
                      <a:pt x="0" y="1083"/>
                      <a:pt x="0" y="1083"/>
                    </a:cubicBezTo>
                    <a:cubicBezTo>
                      <a:pt x="1083" y="0"/>
                      <a:pt x="0" y="3249"/>
                      <a:pt x="10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74" name="Полилиния: фигура 4473">
                <a:extLst>
                  <a:ext uri="{FF2B5EF4-FFF2-40B4-BE49-F238E27FC236}">
                    <a16:creationId xmlns:a16="http://schemas.microsoft.com/office/drawing/2014/main" id="{500FDB8C-0163-9B29-A040-9DC76EFCA4C2}"/>
                  </a:ext>
                </a:extLst>
              </p:cNvPr>
              <p:cNvSpPr/>
              <p:nvPr/>
            </p:nvSpPr>
            <p:spPr>
              <a:xfrm>
                <a:off x="8520084" y="4768815"/>
                <a:ext cx="1082" cy="10828"/>
              </a:xfrm>
              <a:custGeom>
                <a:avLst/>
                <a:gdLst>
                  <a:gd name="connsiteX0" fmla="*/ 0 w 1082"/>
                  <a:gd name="connsiteY0" fmla="*/ 0 h 10828"/>
                  <a:gd name="connsiteX1" fmla="*/ 0 w 1082"/>
                  <a:gd name="connsiteY1" fmla="*/ 0 h 10828"/>
                  <a:gd name="connsiteX2" fmla="*/ 1083 w 108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8">
                    <a:moveTo>
                      <a:pt x="0" y="0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475" name="Рисунок 11">
              <a:extLst>
                <a:ext uri="{FF2B5EF4-FFF2-40B4-BE49-F238E27FC236}">
                  <a16:creationId xmlns:a16="http://schemas.microsoft.com/office/drawing/2014/main" id="{0E397D7E-744A-1770-70D3-A59F0FE8CBE7}"/>
                </a:ext>
              </a:extLst>
            </p:cNvPr>
            <p:cNvGrpSpPr/>
            <p:nvPr/>
          </p:nvGrpSpPr>
          <p:grpSpPr>
            <a:xfrm>
              <a:off x="8559463" y="4628046"/>
              <a:ext cx="928986" cy="593398"/>
              <a:chOff x="8559463" y="4628046"/>
              <a:chExt cx="928986" cy="593398"/>
            </a:xfrm>
          </p:grpSpPr>
          <p:sp>
            <p:nvSpPr>
              <p:cNvPr id="4476" name="Полилиния: фигура 4475">
                <a:extLst>
                  <a:ext uri="{FF2B5EF4-FFF2-40B4-BE49-F238E27FC236}">
                    <a16:creationId xmlns:a16="http://schemas.microsoft.com/office/drawing/2014/main" id="{B8729136-BFD6-0C8C-8836-EEB35CFCC10D}"/>
                  </a:ext>
                </a:extLst>
              </p:cNvPr>
              <p:cNvSpPr/>
              <p:nvPr/>
            </p:nvSpPr>
            <p:spPr>
              <a:xfrm>
                <a:off x="8559463" y="4629129"/>
                <a:ext cx="913523" cy="579321"/>
              </a:xfrm>
              <a:custGeom>
                <a:avLst/>
                <a:gdLst>
                  <a:gd name="connsiteX0" fmla="*/ 878873 w 913523"/>
                  <a:gd name="connsiteY0" fmla="*/ 579322 h 579321"/>
                  <a:gd name="connsiteX1" fmla="*/ 34254 w 913523"/>
                  <a:gd name="connsiteY1" fmla="*/ 579322 h 579321"/>
                  <a:gd name="connsiteX2" fmla="*/ 5017 w 913523"/>
                  <a:gd name="connsiteY2" fmla="*/ 563079 h 579321"/>
                  <a:gd name="connsiteX3" fmla="*/ 3935 w 913523"/>
                  <a:gd name="connsiteY3" fmla="*/ 529511 h 579321"/>
                  <a:gd name="connsiteX4" fmla="*/ 256237 w 913523"/>
                  <a:gd name="connsiteY4" fmla="*/ 19491 h 579321"/>
                  <a:gd name="connsiteX5" fmla="*/ 287640 w 913523"/>
                  <a:gd name="connsiteY5" fmla="*/ 0 h 579321"/>
                  <a:gd name="connsiteX6" fmla="*/ 878873 w 913523"/>
                  <a:gd name="connsiteY6" fmla="*/ 0 h 579321"/>
                  <a:gd name="connsiteX7" fmla="*/ 913524 w 913523"/>
                  <a:gd name="connsiteY7" fmla="*/ 34651 h 579321"/>
                  <a:gd name="connsiteX8" fmla="*/ 913524 w 913523"/>
                  <a:gd name="connsiteY8" fmla="*/ 544671 h 579321"/>
                  <a:gd name="connsiteX9" fmla="*/ 878873 w 913523"/>
                  <a:gd name="connsiteY9" fmla="*/ 579322 h 579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13523" h="579321">
                    <a:moveTo>
                      <a:pt x="878873" y="579322"/>
                    </a:moveTo>
                    <a:lnTo>
                      <a:pt x="34254" y="579322"/>
                    </a:lnTo>
                    <a:cubicBezTo>
                      <a:pt x="22343" y="579322"/>
                      <a:pt x="11515" y="572825"/>
                      <a:pt x="5017" y="563079"/>
                    </a:cubicBezTo>
                    <a:cubicBezTo>
                      <a:pt x="-1480" y="553333"/>
                      <a:pt x="-1480" y="540339"/>
                      <a:pt x="3935" y="529511"/>
                    </a:cubicBezTo>
                    <a:lnTo>
                      <a:pt x="256237" y="19491"/>
                    </a:lnTo>
                    <a:cubicBezTo>
                      <a:pt x="261651" y="7580"/>
                      <a:pt x="273563" y="0"/>
                      <a:pt x="287640" y="0"/>
                    </a:cubicBezTo>
                    <a:lnTo>
                      <a:pt x="878873" y="0"/>
                    </a:lnTo>
                    <a:cubicBezTo>
                      <a:pt x="898364" y="0"/>
                      <a:pt x="913524" y="15160"/>
                      <a:pt x="913524" y="34651"/>
                    </a:cubicBezTo>
                    <a:lnTo>
                      <a:pt x="913524" y="544671"/>
                    </a:lnTo>
                    <a:cubicBezTo>
                      <a:pt x="913524" y="563079"/>
                      <a:pt x="897281" y="579322"/>
                      <a:pt x="878873" y="579322"/>
                    </a:cubicBezTo>
                    <a:close/>
                  </a:path>
                </a:pathLst>
              </a:custGeom>
              <a:noFill/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4477" name="Рисунок 11">
                <a:extLst>
                  <a:ext uri="{FF2B5EF4-FFF2-40B4-BE49-F238E27FC236}">
                    <a16:creationId xmlns:a16="http://schemas.microsoft.com/office/drawing/2014/main" id="{E2484A0A-4FB4-4C96-1B3C-A2540236C064}"/>
                  </a:ext>
                </a:extLst>
              </p:cNvPr>
              <p:cNvGrpSpPr/>
              <p:nvPr/>
            </p:nvGrpSpPr>
            <p:grpSpPr>
              <a:xfrm>
                <a:off x="8562686" y="4628046"/>
                <a:ext cx="925763" cy="593398"/>
                <a:chOff x="8562686" y="4628046"/>
                <a:chExt cx="925763" cy="593398"/>
              </a:xfrm>
              <a:solidFill>
                <a:srgbClr val="000000"/>
              </a:solidFill>
            </p:grpSpPr>
            <p:sp>
              <p:nvSpPr>
                <p:cNvPr id="4478" name="Полилиния: фигура 4477">
                  <a:extLst>
                    <a:ext uri="{FF2B5EF4-FFF2-40B4-BE49-F238E27FC236}">
                      <a16:creationId xmlns:a16="http://schemas.microsoft.com/office/drawing/2014/main" id="{95492CE2-C818-0615-77C3-6576062B7F55}"/>
                    </a:ext>
                  </a:extLst>
                </p:cNvPr>
                <p:cNvSpPr/>
                <p:nvPr/>
              </p:nvSpPr>
              <p:spPr>
                <a:xfrm>
                  <a:off x="9431838" y="5210135"/>
                  <a:ext cx="6497" cy="481"/>
                </a:xfrm>
                <a:custGeom>
                  <a:avLst/>
                  <a:gdLst>
                    <a:gd name="connsiteX0" fmla="*/ 0 w 6497"/>
                    <a:gd name="connsiteY0" fmla="*/ 481 h 481"/>
                    <a:gd name="connsiteX1" fmla="*/ 6497 w 6497"/>
                    <a:gd name="connsiteY1" fmla="*/ 481 h 481"/>
                    <a:gd name="connsiteX2" fmla="*/ 0 w 6497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497" h="481">
                      <a:moveTo>
                        <a:pt x="0" y="481"/>
                      </a:moveTo>
                      <a:cubicBezTo>
                        <a:pt x="9746" y="481"/>
                        <a:pt x="-5414" y="-602"/>
                        <a:pt x="6497" y="481"/>
                      </a:cubicBezTo>
                      <a:cubicBezTo>
                        <a:pt x="4331" y="481"/>
                        <a:pt x="3249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79" name="Полилиния: фигура 4478">
                  <a:extLst>
                    <a:ext uri="{FF2B5EF4-FFF2-40B4-BE49-F238E27FC236}">
                      <a16:creationId xmlns:a16="http://schemas.microsoft.com/office/drawing/2014/main" id="{43553682-1699-C585-DA54-CC1E3AC23DC1}"/>
                    </a:ext>
                  </a:extLst>
                </p:cNvPr>
                <p:cNvSpPr/>
                <p:nvPr/>
              </p:nvSpPr>
              <p:spPr>
                <a:xfrm>
                  <a:off x="8562686" y="4628046"/>
                  <a:ext cx="925763" cy="593398"/>
                </a:xfrm>
                <a:custGeom>
                  <a:avLst/>
                  <a:gdLst>
                    <a:gd name="connsiteX0" fmla="*/ 904886 w 925763"/>
                    <a:gd name="connsiteY0" fmla="*/ 566328 h 593398"/>
                    <a:gd name="connsiteX1" fmla="*/ 909218 w 925763"/>
                    <a:gd name="connsiteY1" fmla="*/ 554416 h 593398"/>
                    <a:gd name="connsiteX2" fmla="*/ 910300 w 925763"/>
                    <a:gd name="connsiteY2" fmla="*/ 541422 h 593398"/>
                    <a:gd name="connsiteX3" fmla="*/ 910300 w 925763"/>
                    <a:gd name="connsiteY3" fmla="*/ 513268 h 593398"/>
                    <a:gd name="connsiteX4" fmla="*/ 910300 w 925763"/>
                    <a:gd name="connsiteY4" fmla="*/ 456960 h 593398"/>
                    <a:gd name="connsiteX5" fmla="*/ 911383 w 925763"/>
                    <a:gd name="connsiteY5" fmla="*/ 448298 h 593398"/>
                    <a:gd name="connsiteX6" fmla="*/ 912466 w 925763"/>
                    <a:gd name="connsiteY6" fmla="*/ 318356 h 593398"/>
                    <a:gd name="connsiteX7" fmla="*/ 912466 w 925763"/>
                    <a:gd name="connsiteY7" fmla="*/ 320522 h 593398"/>
                    <a:gd name="connsiteX8" fmla="*/ 911383 w 925763"/>
                    <a:gd name="connsiteY8" fmla="*/ 294534 h 593398"/>
                    <a:gd name="connsiteX9" fmla="*/ 912466 w 925763"/>
                    <a:gd name="connsiteY9" fmla="*/ 295617 h 593398"/>
                    <a:gd name="connsiteX10" fmla="*/ 911383 w 925763"/>
                    <a:gd name="connsiteY10" fmla="*/ 277208 h 593398"/>
                    <a:gd name="connsiteX11" fmla="*/ 912466 w 925763"/>
                    <a:gd name="connsiteY11" fmla="*/ 269628 h 593398"/>
                    <a:gd name="connsiteX12" fmla="*/ 911383 w 925763"/>
                    <a:gd name="connsiteY12" fmla="*/ 265297 h 593398"/>
                    <a:gd name="connsiteX13" fmla="*/ 910300 w 925763"/>
                    <a:gd name="connsiteY13" fmla="*/ 214403 h 593398"/>
                    <a:gd name="connsiteX14" fmla="*/ 911383 w 925763"/>
                    <a:gd name="connsiteY14" fmla="*/ 215486 h 593398"/>
                    <a:gd name="connsiteX15" fmla="*/ 909218 w 925763"/>
                    <a:gd name="connsiteY15" fmla="*/ 116947 h 593398"/>
                    <a:gd name="connsiteX16" fmla="*/ 910300 w 925763"/>
                    <a:gd name="connsiteY16" fmla="*/ 118030 h 593398"/>
                    <a:gd name="connsiteX17" fmla="*/ 909218 w 925763"/>
                    <a:gd name="connsiteY17" fmla="*/ 97456 h 593398"/>
                    <a:gd name="connsiteX18" fmla="*/ 909218 w 925763"/>
                    <a:gd name="connsiteY18" fmla="*/ 72551 h 593398"/>
                    <a:gd name="connsiteX19" fmla="*/ 909218 w 925763"/>
                    <a:gd name="connsiteY19" fmla="*/ 73633 h 593398"/>
                    <a:gd name="connsiteX20" fmla="*/ 908135 w 925763"/>
                    <a:gd name="connsiteY20" fmla="*/ 56308 h 593398"/>
                    <a:gd name="connsiteX21" fmla="*/ 909218 w 925763"/>
                    <a:gd name="connsiteY21" fmla="*/ 51977 h 593398"/>
                    <a:gd name="connsiteX22" fmla="*/ 909218 w 925763"/>
                    <a:gd name="connsiteY22" fmla="*/ 44397 h 593398"/>
                    <a:gd name="connsiteX23" fmla="*/ 909218 w 925763"/>
                    <a:gd name="connsiteY23" fmla="*/ 34651 h 593398"/>
                    <a:gd name="connsiteX24" fmla="*/ 909218 w 925763"/>
                    <a:gd name="connsiteY24" fmla="*/ 34651 h 593398"/>
                    <a:gd name="connsiteX25" fmla="*/ 904886 w 925763"/>
                    <a:gd name="connsiteY25" fmla="*/ 21657 h 593398"/>
                    <a:gd name="connsiteX26" fmla="*/ 904886 w 925763"/>
                    <a:gd name="connsiteY26" fmla="*/ 21657 h 593398"/>
                    <a:gd name="connsiteX27" fmla="*/ 895141 w 925763"/>
                    <a:gd name="connsiteY27" fmla="*/ 10828 h 593398"/>
                    <a:gd name="connsiteX28" fmla="*/ 890809 w 925763"/>
                    <a:gd name="connsiteY28" fmla="*/ 8663 h 593398"/>
                    <a:gd name="connsiteX29" fmla="*/ 894058 w 925763"/>
                    <a:gd name="connsiteY29" fmla="*/ 9746 h 593398"/>
                    <a:gd name="connsiteX30" fmla="*/ 896223 w 925763"/>
                    <a:gd name="connsiteY30" fmla="*/ 9746 h 593398"/>
                    <a:gd name="connsiteX31" fmla="*/ 881064 w 925763"/>
                    <a:gd name="connsiteY31" fmla="*/ 4331 h 593398"/>
                    <a:gd name="connsiteX32" fmla="*/ 873484 w 925763"/>
                    <a:gd name="connsiteY32" fmla="*/ 4331 h 593398"/>
                    <a:gd name="connsiteX33" fmla="*/ 865904 w 925763"/>
                    <a:gd name="connsiteY33" fmla="*/ 4331 h 593398"/>
                    <a:gd name="connsiteX34" fmla="*/ 833418 w 925763"/>
                    <a:gd name="connsiteY34" fmla="*/ 4331 h 593398"/>
                    <a:gd name="connsiteX35" fmla="*/ 768448 w 925763"/>
                    <a:gd name="connsiteY35" fmla="*/ 4331 h 593398"/>
                    <a:gd name="connsiteX36" fmla="*/ 759785 w 925763"/>
                    <a:gd name="connsiteY36" fmla="*/ 3249 h 593398"/>
                    <a:gd name="connsiteX37" fmla="*/ 740294 w 925763"/>
                    <a:gd name="connsiteY37" fmla="*/ 4331 h 593398"/>
                    <a:gd name="connsiteX38" fmla="*/ 734880 w 925763"/>
                    <a:gd name="connsiteY38" fmla="*/ 3249 h 593398"/>
                    <a:gd name="connsiteX39" fmla="*/ 717554 w 925763"/>
                    <a:gd name="connsiteY39" fmla="*/ 4331 h 593398"/>
                    <a:gd name="connsiteX40" fmla="*/ 720803 w 925763"/>
                    <a:gd name="connsiteY40" fmla="*/ 3249 h 593398"/>
                    <a:gd name="connsiteX41" fmla="*/ 694814 w 925763"/>
                    <a:gd name="connsiteY41" fmla="*/ 4331 h 593398"/>
                    <a:gd name="connsiteX42" fmla="*/ 698063 w 925763"/>
                    <a:gd name="connsiteY42" fmla="*/ 3249 h 593398"/>
                    <a:gd name="connsiteX43" fmla="*/ 673158 w 925763"/>
                    <a:gd name="connsiteY43" fmla="*/ 3249 h 593398"/>
                    <a:gd name="connsiteX44" fmla="*/ 676406 w 925763"/>
                    <a:gd name="connsiteY44" fmla="*/ 2166 h 593398"/>
                    <a:gd name="connsiteX45" fmla="*/ 661246 w 925763"/>
                    <a:gd name="connsiteY45" fmla="*/ 3249 h 593398"/>
                    <a:gd name="connsiteX46" fmla="*/ 663412 w 925763"/>
                    <a:gd name="connsiteY46" fmla="*/ 2166 h 593398"/>
                    <a:gd name="connsiteX47" fmla="*/ 624430 w 925763"/>
                    <a:gd name="connsiteY47" fmla="*/ 3249 h 593398"/>
                    <a:gd name="connsiteX48" fmla="*/ 624430 w 925763"/>
                    <a:gd name="connsiteY48" fmla="*/ 3249 h 593398"/>
                    <a:gd name="connsiteX49" fmla="*/ 587613 w 925763"/>
                    <a:gd name="connsiteY49" fmla="*/ 3249 h 593398"/>
                    <a:gd name="connsiteX50" fmla="*/ 576784 w 925763"/>
                    <a:gd name="connsiteY50" fmla="*/ 2166 h 593398"/>
                    <a:gd name="connsiteX51" fmla="*/ 562707 w 925763"/>
                    <a:gd name="connsiteY51" fmla="*/ 4331 h 593398"/>
                    <a:gd name="connsiteX52" fmla="*/ 528056 w 925763"/>
                    <a:gd name="connsiteY52" fmla="*/ 4331 h 593398"/>
                    <a:gd name="connsiteX53" fmla="*/ 531305 w 925763"/>
                    <a:gd name="connsiteY53" fmla="*/ 2166 h 593398"/>
                    <a:gd name="connsiteX54" fmla="*/ 524808 w 925763"/>
                    <a:gd name="connsiteY54" fmla="*/ 1083 h 593398"/>
                    <a:gd name="connsiteX55" fmla="*/ 529139 w 925763"/>
                    <a:gd name="connsiteY55" fmla="*/ 1083 h 593398"/>
                    <a:gd name="connsiteX56" fmla="*/ 508565 w 925763"/>
                    <a:gd name="connsiteY56" fmla="*/ 1083 h 593398"/>
                    <a:gd name="connsiteX57" fmla="*/ 479328 w 925763"/>
                    <a:gd name="connsiteY57" fmla="*/ 3249 h 593398"/>
                    <a:gd name="connsiteX58" fmla="*/ 480411 w 925763"/>
                    <a:gd name="connsiteY58" fmla="*/ 1083 h 593398"/>
                    <a:gd name="connsiteX59" fmla="*/ 462003 w 925763"/>
                    <a:gd name="connsiteY59" fmla="*/ 3249 h 593398"/>
                    <a:gd name="connsiteX60" fmla="*/ 454423 w 925763"/>
                    <a:gd name="connsiteY60" fmla="*/ 2166 h 593398"/>
                    <a:gd name="connsiteX61" fmla="*/ 450092 w 925763"/>
                    <a:gd name="connsiteY61" fmla="*/ 3249 h 593398"/>
                    <a:gd name="connsiteX62" fmla="*/ 429518 w 925763"/>
                    <a:gd name="connsiteY62" fmla="*/ 2166 h 593398"/>
                    <a:gd name="connsiteX63" fmla="*/ 431683 w 925763"/>
                    <a:gd name="connsiteY63" fmla="*/ 1083 h 593398"/>
                    <a:gd name="connsiteX64" fmla="*/ 415441 w 925763"/>
                    <a:gd name="connsiteY64" fmla="*/ 1083 h 593398"/>
                    <a:gd name="connsiteX65" fmla="*/ 415441 w 925763"/>
                    <a:gd name="connsiteY65" fmla="*/ 1083 h 593398"/>
                    <a:gd name="connsiteX66" fmla="*/ 405695 w 925763"/>
                    <a:gd name="connsiteY66" fmla="*/ 2166 h 593398"/>
                    <a:gd name="connsiteX67" fmla="*/ 410026 w 925763"/>
                    <a:gd name="connsiteY67" fmla="*/ 2166 h 593398"/>
                    <a:gd name="connsiteX68" fmla="*/ 388369 w 925763"/>
                    <a:gd name="connsiteY68" fmla="*/ 3249 h 593398"/>
                    <a:gd name="connsiteX69" fmla="*/ 391618 w 925763"/>
                    <a:gd name="connsiteY69" fmla="*/ 2166 h 593398"/>
                    <a:gd name="connsiteX70" fmla="*/ 356967 w 925763"/>
                    <a:gd name="connsiteY70" fmla="*/ 4331 h 593398"/>
                    <a:gd name="connsiteX71" fmla="*/ 363464 w 925763"/>
                    <a:gd name="connsiteY71" fmla="*/ 3249 h 593398"/>
                    <a:gd name="connsiteX72" fmla="*/ 317985 w 925763"/>
                    <a:gd name="connsiteY72" fmla="*/ 3249 h 593398"/>
                    <a:gd name="connsiteX73" fmla="*/ 319067 w 925763"/>
                    <a:gd name="connsiteY73" fmla="*/ 4331 h 593398"/>
                    <a:gd name="connsiteX74" fmla="*/ 307156 w 925763"/>
                    <a:gd name="connsiteY74" fmla="*/ 3249 h 593398"/>
                    <a:gd name="connsiteX75" fmla="*/ 296328 w 925763"/>
                    <a:gd name="connsiteY75" fmla="*/ 3249 h 593398"/>
                    <a:gd name="connsiteX76" fmla="*/ 299576 w 925763"/>
                    <a:gd name="connsiteY76" fmla="*/ 3249 h 593398"/>
                    <a:gd name="connsiteX77" fmla="*/ 290914 w 925763"/>
                    <a:gd name="connsiteY77" fmla="*/ 3249 h 593398"/>
                    <a:gd name="connsiteX78" fmla="*/ 284416 w 925763"/>
                    <a:gd name="connsiteY78" fmla="*/ 3249 h 593398"/>
                    <a:gd name="connsiteX79" fmla="*/ 281168 w 925763"/>
                    <a:gd name="connsiteY79" fmla="*/ 3249 h 593398"/>
                    <a:gd name="connsiteX80" fmla="*/ 277919 w 925763"/>
                    <a:gd name="connsiteY80" fmla="*/ 3249 h 593398"/>
                    <a:gd name="connsiteX81" fmla="*/ 257345 w 925763"/>
                    <a:gd name="connsiteY81" fmla="*/ 17325 h 593398"/>
                    <a:gd name="connsiteX82" fmla="*/ 255180 w 925763"/>
                    <a:gd name="connsiteY82" fmla="*/ 21657 h 593398"/>
                    <a:gd name="connsiteX83" fmla="*/ 251931 w 925763"/>
                    <a:gd name="connsiteY83" fmla="*/ 29237 h 593398"/>
                    <a:gd name="connsiteX84" fmla="*/ 251931 w 925763"/>
                    <a:gd name="connsiteY84" fmla="*/ 27071 h 593398"/>
                    <a:gd name="connsiteX85" fmla="*/ 245434 w 925763"/>
                    <a:gd name="connsiteY85" fmla="*/ 38982 h 593398"/>
                    <a:gd name="connsiteX86" fmla="*/ 254097 w 925763"/>
                    <a:gd name="connsiteY86" fmla="*/ 21657 h 593398"/>
                    <a:gd name="connsiteX87" fmla="*/ 248683 w 925763"/>
                    <a:gd name="connsiteY87" fmla="*/ 33568 h 593398"/>
                    <a:gd name="connsiteX88" fmla="*/ 238937 w 925763"/>
                    <a:gd name="connsiteY88" fmla="*/ 53059 h 593398"/>
                    <a:gd name="connsiteX89" fmla="*/ 237854 w 925763"/>
                    <a:gd name="connsiteY89" fmla="*/ 53059 h 593398"/>
                    <a:gd name="connsiteX90" fmla="*/ 233523 w 925763"/>
                    <a:gd name="connsiteY90" fmla="*/ 63888 h 593398"/>
                    <a:gd name="connsiteX91" fmla="*/ 231357 w 925763"/>
                    <a:gd name="connsiteY91" fmla="*/ 69302 h 593398"/>
                    <a:gd name="connsiteX92" fmla="*/ 229191 w 925763"/>
                    <a:gd name="connsiteY92" fmla="*/ 74716 h 593398"/>
                    <a:gd name="connsiteX93" fmla="*/ 221611 w 925763"/>
                    <a:gd name="connsiteY93" fmla="*/ 86628 h 593398"/>
                    <a:gd name="connsiteX94" fmla="*/ 221611 w 925763"/>
                    <a:gd name="connsiteY94" fmla="*/ 84462 h 593398"/>
                    <a:gd name="connsiteX95" fmla="*/ 218363 w 925763"/>
                    <a:gd name="connsiteY95" fmla="*/ 95290 h 593398"/>
                    <a:gd name="connsiteX96" fmla="*/ 217280 w 925763"/>
                    <a:gd name="connsiteY96" fmla="*/ 96373 h 593398"/>
                    <a:gd name="connsiteX97" fmla="*/ 210783 w 925763"/>
                    <a:gd name="connsiteY97" fmla="*/ 111533 h 593398"/>
                    <a:gd name="connsiteX98" fmla="*/ 196706 w 925763"/>
                    <a:gd name="connsiteY98" fmla="*/ 137521 h 593398"/>
                    <a:gd name="connsiteX99" fmla="*/ 186960 w 925763"/>
                    <a:gd name="connsiteY99" fmla="*/ 158095 h 593398"/>
                    <a:gd name="connsiteX100" fmla="*/ 188043 w 925763"/>
                    <a:gd name="connsiteY100" fmla="*/ 153764 h 593398"/>
                    <a:gd name="connsiteX101" fmla="*/ 182629 w 925763"/>
                    <a:gd name="connsiteY101" fmla="*/ 164592 h 593398"/>
                    <a:gd name="connsiteX102" fmla="*/ 173966 w 925763"/>
                    <a:gd name="connsiteY102" fmla="*/ 178669 h 593398"/>
                    <a:gd name="connsiteX103" fmla="*/ 172883 w 925763"/>
                    <a:gd name="connsiteY103" fmla="*/ 184084 h 593398"/>
                    <a:gd name="connsiteX104" fmla="*/ 159889 w 925763"/>
                    <a:gd name="connsiteY104" fmla="*/ 210072 h 593398"/>
                    <a:gd name="connsiteX105" fmla="*/ 160972 w 925763"/>
                    <a:gd name="connsiteY105" fmla="*/ 205740 h 593398"/>
                    <a:gd name="connsiteX106" fmla="*/ 150144 w 925763"/>
                    <a:gd name="connsiteY106" fmla="*/ 227397 h 593398"/>
                    <a:gd name="connsiteX107" fmla="*/ 152309 w 925763"/>
                    <a:gd name="connsiteY107" fmla="*/ 225232 h 593398"/>
                    <a:gd name="connsiteX108" fmla="*/ 144730 w 925763"/>
                    <a:gd name="connsiteY108" fmla="*/ 238226 h 593398"/>
                    <a:gd name="connsiteX109" fmla="*/ 140398 w 925763"/>
                    <a:gd name="connsiteY109" fmla="*/ 249054 h 593398"/>
                    <a:gd name="connsiteX110" fmla="*/ 114410 w 925763"/>
                    <a:gd name="connsiteY110" fmla="*/ 296699 h 593398"/>
                    <a:gd name="connsiteX111" fmla="*/ 111161 w 925763"/>
                    <a:gd name="connsiteY111" fmla="*/ 304279 h 593398"/>
                    <a:gd name="connsiteX112" fmla="*/ 114410 w 925763"/>
                    <a:gd name="connsiteY112" fmla="*/ 297782 h 593398"/>
                    <a:gd name="connsiteX113" fmla="*/ 117658 w 925763"/>
                    <a:gd name="connsiteY113" fmla="*/ 302114 h 593398"/>
                    <a:gd name="connsiteX114" fmla="*/ 114410 w 925763"/>
                    <a:gd name="connsiteY114" fmla="*/ 305362 h 593398"/>
                    <a:gd name="connsiteX115" fmla="*/ 103581 w 925763"/>
                    <a:gd name="connsiteY115" fmla="*/ 331350 h 593398"/>
                    <a:gd name="connsiteX116" fmla="*/ 100333 w 925763"/>
                    <a:gd name="connsiteY116" fmla="*/ 335682 h 593398"/>
                    <a:gd name="connsiteX117" fmla="*/ 97084 w 925763"/>
                    <a:gd name="connsiteY117" fmla="*/ 344344 h 593398"/>
                    <a:gd name="connsiteX118" fmla="*/ 92753 w 925763"/>
                    <a:gd name="connsiteY118" fmla="*/ 348676 h 593398"/>
                    <a:gd name="connsiteX119" fmla="*/ 87339 w 925763"/>
                    <a:gd name="connsiteY119" fmla="*/ 361670 h 593398"/>
                    <a:gd name="connsiteX120" fmla="*/ 83007 w 925763"/>
                    <a:gd name="connsiteY120" fmla="*/ 367084 h 593398"/>
                    <a:gd name="connsiteX121" fmla="*/ 80842 w 925763"/>
                    <a:gd name="connsiteY121" fmla="*/ 373581 h 593398"/>
                    <a:gd name="connsiteX122" fmla="*/ 81925 w 925763"/>
                    <a:gd name="connsiteY122" fmla="*/ 371416 h 593398"/>
                    <a:gd name="connsiteX123" fmla="*/ 77593 w 925763"/>
                    <a:gd name="connsiteY123" fmla="*/ 381161 h 593398"/>
                    <a:gd name="connsiteX124" fmla="*/ 83007 w 925763"/>
                    <a:gd name="connsiteY124" fmla="*/ 372498 h 593398"/>
                    <a:gd name="connsiteX125" fmla="*/ 78676 w 925763"/>
                    <a:gd name="connsiteY125" fmla="*/ 382244 h 593398"/>
                    <a:gd name="connsiteX126" fmla="*/ 72179 w 925763"/>
                    <a:gd name="connsiteY126" fmla="*/ 394155 h 593398"/>
                    <a:gd name="connsiteX127" fmla="*/ 70013 w 925763"/>
                    <a:gd name="connsiteY127" fmla="*/ 400652 h 593398"/>
                    <a:gd name="connsiteX128" fmla="*/ 67848 w 925763"/>
                    <a:gd name="connsiteY128" fmla="*/ 403901 h 593398"/>
                    <a:gd name="connsiteX129" fmla="*/ 71096 w 925763"/>
                    <a:gd name="connsiteY129" fmla="*/ 398487 h 593398"/>
                    <a:gd name="connsiteX130" fmla="*/ 66765 w 925763"/>
                    <a:gd name="connsiteY130" fmla="*/ 407149 h 593398"/>
                    <a:gd name="connsiteX131" fmla="*/ 64599 w 925763"/>
                    <a:gd name="connsiteY131" fmla="*/ 414729 h 593398"/>
                    <a:gd name="connsiteX132" fmla="*/ 65682 w 925763"/>
                    <a:gd name="connsiteY132" fmla="*/ 409315 h 593398"/>
                    <a:gd name="connsiteX133" fmla="*/ 61351 w 925763"/>
                    <a:gd name="connsiteY133" fmla="*/ 416895 h 593398"/>
                    <a:gd name="connsiteX134" fmla="*/ 62433 w 925763"/>
                    <a:gd name="connsiteY134" fmla="*/ 417978 h 593398"/>
                    <a:gd name="connsiteX135" fmla="*/ 61351 w 925763"/>
                    <a:gd name="connsiteY135" fmla="*/ 419061 h 593398"/>
                    <a:gd name="connsiteX136" fmla="*/ 55936 w 925763"/>
                    <a:gd name="connsiteY136" fmla="*/ 434221 h 593398"/>
                    <a:gd name="connsiteX137" fmla="*/ 49439 w 925763"/>
                    <a:gd name="connsiteY137" fmla="*/ 446132 h 593398"/>
                    <a:gd name="connsiteX138" fmla="*/ 49439 w 925763"/>
                    <a:gd name="connsiteY138" fmla="*/ 445049 h 593398"/>
                    <a:gd name="connsiteX139" fmla="*/ 41859 w 925763"/>
                    <a:gd name="connsiteY139" fmla="*/ 460209 h 593398"/>
                    <a:gd name="connsiteX140" fmla="*/ 41859 w 925763"/>
                    <a:gd name="connsiteY140" fmla="*/ 460209 h 593398"/>
                    <a:gd name="connsiteX141" fmla="*/ 36445 w 925763"/>
                    <a:gd name="connsiteY141" fmla="*/ 472120 h 593398"/>
                    <a:gd name="connsiteX142" fmla="*/ 29948 w 925763"/>
                    <a:gd name="connsiteY142" fmla="*/ 480783 h 593398"/>
                    <a:gd name="connsiteX143" fmla="*/ 27782 w 925763"/>
                    <a:gd name="connsiteY143" fmla="*/ 489446 h 593398"/>
                    <a:gd name="connsiteX144" fmla="*/ 9374 w 925763"/>
                    <a:gd name="connsiteY144" fmla="*/ 526262 h 593398"/>
                    <a:gd name="connsiteX145" fmla="*/ 8291 w 925763"/>
                    <a:gd name="connsiteY145" fmla="*/ 530594 h 593398"/>
                    <a:gd name="connsiteX146" fmla="*/ 5043 w 925763"/>
                    <a:gd name="connsiteY146" fmla="*/ 537091 h 593398"/>
                    <a:gd name="connsiteX147" fmla="*/ 3960 w 925763"/>
                    <a:gd name="connsiteY147" fmla="*/ 540339 h 593398"/>
                    <a:gd name="connsiteX148" fmla="*/ 3960 w 925763"/>
                    <a:gd name="connsiteY148" fmla="*/ 543588 h 593398"/>
                    <a:gd name="connsiteX149" fmla="*/ 6125 w 925763"/>
                    <a:gd name="connsiteY149" fmla="*/ 556582 h 593398"/>
                    <a:gd name="connsiteX150" fmla="*/ 12623 w 925763"/>
                    <a:gd name="connsiteY150" fmla="*/ 566328 h 593398"/>
                    <a:gd name="connsiteX151" fmla="*/ 21285 w 925763"/>
                    <a:gd name="connsiteY151" fmla="*/ 572825 h 593398"/>
                    <a:gd name="connsiteX152" fmla="*/ 20202 w 925763"/>
                    <a:gd name="connsiteY152" fmla="*/ 573907 h 593398"/>
                    <a:gd name="connsiteX153" fmla="*/ 24534 w 925763"/>
                    <a:gd name="connsiteY153" fmla="*/ 574990 h 593398"/>
                    <a:gd name="connsiteX154" fmla="*/ 26700 w 925763"/>
                    <a:gd name="connsiteY154" fmla="*/ 574990 h 593398"/>
                    <a:gd name="connsiteX155" fmla="*/ 22368 w 925763"/>
                    <a:gd name="connsiteY155" fmla="*/ 571742 h 593398"/>
                    <a:gd name="connsiteX156" fmla="*/ 25617 w 925763"/>
                    <a:gd name="connsiteY156" fmla="*/ 572825 h 593398"/>
                    <a:gd name="connsiteX157" fmla="*/ 29948 w 925763"/>
                    <a:gd name="connsiteY157" fmla="*/ 573907 h 593398"/>
                    <a:gd name="connsiteX158" fmla="*/ 34279 w 925763"/>
                    <a:gd name="connsiteY158" fmla="*/ 573907 h 593398"/>
                    <a:gd name="connsiteX159" fmla="*/ 39694 w 925763"/>
                    <a:gd name="connsiteY159" fmla="*/ 573907 h 593398"/>
                    <a:gd name="connsiteX160" fmla="*/ 55936 w 925763"/>
                    <a:gd name="connsiteY160" fmla="*/ 574990 h 593398"/>
                    <a:gd name="connsiteX161" fmla="*/ 58102 w 925763"/>
                    <a:gd name="connsiteY161" fmla="*/ 573907 h 593398"/>
                    <a:gd name="connsiteX162" fmla="*/ 72179 w 925763"/>
                    <a:gd name="connsiteY162" fmla="*/ 574990 h 593398"/>
                    <a:gd name="connsiteX163" fmla="*/ 73262 w 925763"/>
                    <a:gd name="connsiteY163" fmla="*/ 573907 h 593398"/>
                    <a:gd name="connsiteX164" fmla="*/ 77593 w 925763"/>
                    <a:gd name="connsiteY164" fmla="*/ 574990 h 593398"/>
                    <a:gd name="connsiteX165" fmla="*/ 87339 w 925763"/>
                    <a:gd name="connsiteY165" fmla="*/ 573907 h 593398"/>
                    <a:gd name="connsiteX166" fmla="*/ 89505 w 925763"/>
                    <a:gd name="connsiteY166" fmla="*/ 574990 h 593398"/>
                    <a:gd name="connsiteX167" fmla="*/ 113327 w 925763"/>
                    <a:gd name="connsiteY167" fmla="*/ 573907 h 593398"/>
                    <a:gd name="connsiteX168" fmla="*/ 119824 w 925763"/>
                    <a:gd name="connsiteY168" fmla="*/ 574990 h 593398"/>
                    <a:gd name="connsiteX169" fmla="*/ 123073 w 925763"/>
                    <a:gd name="connsiteY169" fmla="*/ 573907 h 593398"/>
                    <a:gd name="connsiteX170" fmla="*/ 147978 w 925763"/>
                    <a:gd name="connsiteY170" fmla="*/ 576073 h 593398"/>
                    <a:gd name="connsiteX171" fmla="*/ 225943 w 925763"/>
                    <a:gd name="connsiteY171" fmla="*/ 573907 h 593398"/>
                    <a:gd name="connsiteX172" fmla="*/ 224860 w 925763"/>
                    <a:gd name="connsiteY172" fmla="*/ 574990 h 593398"/>
                    <a:gd name="connsiteX173" fmla="*/ 233523 w 925763"/>
                    <a:gd name="connsiteY173" fmla="*/ 573907 h 593398"/>
                    <a:gd name="connsiteX174" fmla="*/ 233523 w 925763"/>
                    <a:gd name="connsiteY174" fmla="*/ 576073 h 593398"/>
                    <a:gd name="connsiteX175" fmla="*/ 251931 w 925763"/>
                    <a:gd name="connsiteY175" fmla="*/ 574990 h 593398"/>
                    <a:gd name="connsiteX176" fmla="*/ 247600 w 925763"/>
                    <a:gd name="connsiteY176" fmla="*/ 574990 h 593398"/>
                    <a:gd name="connsiteX177" fmla="*/ 262760 w 925763"/>
                    <a:gd name="connsiteY177" fmla="*/ 573907 h 593398"/>
                    <a:gd name="connsiteX178" fmla="*/ 261677 w 925763"/>
                    <a:gd name="connsiteY178" fmla="*/ 576073 h 593398"/>
                    <a:gd name="connsiteX179" fmla="*/ 267091 w 925763"/>
                    <a:gd name="connsiteY179" fmla="*/ 576073 h 593398"/>
                    <a:gd name="connsiteX180" fmla="*/ 258428 w 925763"/>
                    <a:gd name="connsiteY180" fmla="*/ 580405 h 593398"/>
                    <a:gd name="connsiteX181" fmla="*/ 263842 w 925763"/>
                    <a:gd name="connsiteY181" fmla="*/ 580405 h 593398"/>
                    <a:gd name="connsiteX182" fmla="*/ 262760 w 925763"/>
                    <a:gd name="connsiteY182" fmla="*/ 582570 h 593398"/>
                    <a:gd name="connsiteX183" fmla="*/ 268174 w 925763"/>
                    <a:gd name="connsiteY183" fmla="*/ 580405 h 593398"/>
                    <a:gd name="connsiteX184" fmla="*/ 287665 w 925763"/>
                    <a:gd name="connsiteY184" fmla="*/ 578239 h 593398"/>
                    <a:gd name="connsiteX185" fmla="*/ 280085 w 925763"/>
                    <a:gd name="connsiteY185" fmla="*/ 579322 h 593398"/>
                    <a:gd name="connsiteX186" fmla="*/ 298493 w 925763"/>
                    <a:gd name="connsiteY186" fmla="*/ 579322 h 593398"/>
                    <a:gd name="connsiteX187" fmla="*/ 301742 w 925763"/>
                    <a:gd name="connsiteY187" fmla="*/ 577156 h 593398"/>
                    <a:gd name="connsiteX188" fmla="*/ 307156 w 925763"/>
                    <a:gd name="connsiteY188" fmla="*/ 578239 h 593398"/>
                    <a:gd name="connsiteX189" fmla="*/ 310405 w 925763"/>
                    <a:gd name="connsiteY189" fmla="*/ 577156 h 593398"/>
                    <a:gd name="connsiteX190" fmla="*/ 325564 w 925763"/>
                    <a:gd name="connsiteY190" fmla="*/ 576073 h 593398"/>
                    <a:gd name="connsiteX191" fmla="*/ 326647 w 925763"/>
                    <a:gd name="connsiteY191" fmla="*/ 579322 h 593398"/>
                    <a:gd name="connsiteX192" fmla="*/ 334227 w 925763"/>
                    <a:gd name="connsiteY192" fmla="*/ 576073 h 593398"/>
                    <a:gd name="connsiteX193" fmla="*/ 335310 w 925763"/>
                    <a:gd name="connsiteY193" fmla="*/ 578239 h 593398"/>
                    <a:gd name="connsiteX194" fmla="*/ 351553 w 925763"/>
                    <a:gd name="connsiteY194" fmla="*/ 578239 h 593398"/>
                    <a:gd name="connsiteX195" fmla="*/ 353718 w 925763"/>
                    <a:gd name="connsiteY195" fmla="*/ 577156 h 593398"/>
                    <a:gd name="connsiteX196" fmla="*/ 361298 w 925763"/>
                    <a:gd name="connsiteY196" fmla="*/ 578239 h 593398"/>
                    <a:gd name="connsiteX197" fmla="*/ 377541 w 925763"/>
                    <a:gd name="connsiteY197" fmla="*/ 578239 h 593398"/>
                    <a:gd name="connsiteX198" fmla="*/ 386204 w 925763"/>
                    <a:gd name="connsiteY198" fmla="*/ 577156 h 593398"/>
                    <a:gd name="connsiteX199" fmla="*/ 373210 w 925763"/>
                    <a:gd name="connsiteY199" fmla="*/ 576073 h 593398"/>
                    <a:gd name="connsiteX200" fmla="*/ 388369 w 925763"/>
                    <a:gd name="connsiteY200" fmla="*/ 576073 h 593398"/>
                    <a:gd name="connsiteX201" fmla="*/ 389452 w 925763"/>
                    <a:gd name="connsiteY201" fmla="*/ 577156 h 593398"/>
                    <a:gd name="connsiteX202" fmla="*/ 399198 w 925763"/>
                    <a:gd name="connsiteY202" fmla="*/ 576073 h 593398"/>
                    <a:gd name="connsiteX203" fmla="*/ 400281 w 925763"/>
                    <a:gd name="connsiteY203" fmla="*/ 577156 h 593398"/>
                    <a:gd name="connsiteX204" fmla="*/ 402446 w 925763"/>
                    <a:gd name="connsiteY204" fmla="*/ 576073 h 593398"/>
                    <a:gd name="connsiteX205" fmla="*/ 414358 w 925763"/>
                    <a:gd name="connsiteY205" fmla="*/ 577156 h 593398"/>
                    <a:gd name="connsiteX206" fmla="*/ 406778 w 925763"/>
                    <a:gd name="connsiteY206" fmla="*/ 578239 h 593398"/>
                    <a:gd name="connsiteX207" fmla="*/ 416523 w 925763"/>
                    <a:gd name="connsiteY207" fmla="*/ 578239 h 593398"/>
                    <a:gd name="connsiteX208" fmla="*/ 423020 w 925763"/>
                    <a:gd name="connsiteY208" fmla="*/ 576073 h 593398"/>
                    <a:gd name="connsiteX209" fmla="*/ 430600 w 925763"/>
                    <a:gd name="connsiteY209" fmla="*/ 576073 h 593398"/>
                    <a:gd name="connsiteX210" fmla="*/ 423020 w 925763"/>
                    <a:gd name="connsiteY210" fmla="*/ 577156 h 593398"/>
                    <a:gd name="connsiteX211" fmla="*/ 434932 w 925763"/>
                    <a:gd name="connsiteY211" fmla="*/ 578239 h 593398"/>
                    <a:gd name="connsiteX212" fmla="*/ 439263 w 925763"/>
                    <a:gd name="connsiteY212" fmla="*/ 576073 h 593398"/>
                    <a:gd name="connsiteX213" fmla="*/ 445760 w 925763"/>
                    <a:gd name="connsiteY213" fmla="*/ 577156 h 593398"/>
                    <a:gd name="connsiteX214" fmla="*/ 452257 w 925763"/>
                    <a:gd name="connsiteY214" fmla="*/ 576073 h 593398"/>
                    <a:gd name="connsiteX215" fmla="*/ 470666 w 925763"/>
                    <a:gd name="connsiteY215" fmla="*/ 578239 h 593398"/>
                    <a:gd name="connsiteX216" fmla="*/ 463086 w 925763"/>
                    <a:gd name="connsiteY216" fmla="*/ 579322 h 593398"/>
                    <a:gd name="connsiteX217" fmla="*/ 468500 w 925763"/>
                    <a:gd name="connsiteY217" fmla="*/ 579322 h 593398"/>
                    <a:gd name="connsiteX218" fmla="*/ 468500 w 925763"/>
                    <a:gd name="connsiteY218" fmla="*/ 581487 h 593398"/>
                    <a:gd name="connsiteX219" fmla="*/ 479328 w 925763"/>
                    <a:gd name="connsiteY219" fmla="*/ 581487 h 593398"/>
                    <a:gd name="connsiteX220" fmla="*/ 487991 w 925763"/>
                    <a:gd name="connsiteY220" fmla="*/ 577156 h 593398"/>
                    <a:gd name="connsiteX221" fmla="*/ 511814 w 925763"/>
                    <a:gd name="connsiteY221" fmla="*/ 578239 h 593398"/>
                    <a:gd name="connsiteX222" fmla="*/ 507482 w 925763"/>
                    <a:gd name="connsiteY222" fmla="*/ 577156 h 593398"/>
                    <a:gd name="connsiteX223" fmla="*/ 523725 w 925763"/>
                    <a:gd name="connsiteY223" fmla="*/ 576073 h 593398"/>
                    <a:gd name="connsiteX224" fmla="*/ 520476 w 925763"/>
                    <a:gd name="connsiteY224" fmla="*/ 578239 h 593398"/>
                    <a:gd name="connsiteX225" fmla="*/ 512897 w 925763"/>
                    <a:gd name="connsiteY225" fmla="*/ 578239 h 593398"/>
                    <a:gd name="connsiteX226" fmla="*/ 521559 w 925763"/>
                    <a:gd name="connsiteY226" fmla="*/ 580405 h 593398"/>
                    <a:gd name="connsiteX227" fmla="*/ 533471 w 925763"/>
                    <a:gd name="connsiteY227" fmla="*/ 579322 h 593398"/>
                    <a:gd name="connsiteX228" fmla="*/ 529139 w 925763"/>
                    <a:gd name="connsiteY228" fmla="*/ 578239 h 593398"/>
                    <a:gd name="connsiteX229" fmla="*/ 546465 w 925763"/>
                    <a:gd name="connsiteY229" fmla="*/ 577156 h 593398"/>
                    <a:gd name="connsiteX230" fmla="*/ 537802 w 925763"/>
                    <a:gd name="connsiteY230" fmla="*/ 576073 h 593398"/>
                    <a:gd name="connsiteX231" fmla="*/ 545382 w 925763"/>
                    <a:gd name="connsiteY231" fmla="*/ 576073 h 593398"/>
                    <a:gd name="connsiteX232" fmla="*/ 544299 w 925763"/>
                    <a:gd name="connsiteY232" fmla="*/ 577156 h 593398"/>
                    <a:gd name="connsiteX233" fmla="*/ 560542 w 925763"/>
                    <a:gd name="connsiteY233" fmla="*/ 576073 h 593398"/>
                    <a:gd name="connsiteX234" fmla="*/ 565956 w 925763"/>
                    <a:gd name="connsiteY234" fmla="*/ 577156 h 593398"/>
                    <a:gd name="connsiteX235" fmla="*/ 549713 w 925763"/>
                    <a:gd name="connsiteY235" fmla="*/ 578239 h 593398"/>
                    <a:gd name="connsiteX236" fmla="*/ 568122 w 925763"/>
                    <a:gd name="connsiteY236" fmla="*/ 578239 h 593398"/>
                    <a:gd name="connsiteX237" fmla="*/ 562707 w 925763"/>
                    <a:gd name="connsiteY237" fmla="*/ 578239 h 593398"/>
                    <a:gd name="connsiteX238" fmla="*/ 580033 w 925763"/>
                    <a:gd name="connsiteY238" fmla="*/ 579322 h 593398"/>
                    <a:gd name="connsiteX239" fmla="*/ 582199 w 925763"/>
                    <a:gd name="connsiteY239" fmla="*/ 578239 h 593398"/>
                    <a:gd name="connsiteX240" fmla="*/ 607104 w 925763"/>
                    <a:gd name="connsiteY240" fmla="*/ 577156 h 593398"/>
                    <a:gd name="connsiteX241" fmla="*/ 612518 w 925763"/>
                    <a:gd name="connsiteY241" fmla="*/ 578239 h 593398"/>
                    <a:gd name="connsiteX242" fmla="*/ 585447 w 925763"/>
                    <a:gd name="connsiteY242" fmla="*/ 579322 h 593398"/>
                    <a:gd name="connsiteX243" fmla="*/ 572453 w 925763"/>
                    <a:gd name="connsiteY243" fmla="*/ 580405 h 593398"/>
                    <a:gd name="connsiteX244" fmla="*/ 584364 w 925763"/>
                    <a:gd name="connsiteY244" fmla="*/ 582570 h 593398"/>
                    <a:gd name="connsiteX245" fmla="*/ 591944 w 925763"/>
                    <a:gd name="connsiteY245" fmla="*/ 582570 h 593398"/>
                    <a:gd name="connsiteX246" fmla="*/ 588696 w 925763"/>
                    <a:gd name="connsiteY246" fmla="*/ 580405 h 593398"/>
                    <a:gd name="connsiteX247" fmla="*/ 617932 w 925763"/>
                    <a:gd name="connsiteY247" fmla="*/ 579322 h 593398"/>
                    <a:gd name="connsiteX248" fmla="*/ 615767 w 925763"/>
                    <a:gd name="connsiteY248" fmla="*/ 580405 h 593398"/>
                    <a:gd name="connsiteX249" fmla="*/ 656915 w 925763"/>
                    <a:gd name="connsiteY249" fmla="*/ 580405 h 593398"/>
                    <a:gd name="connsiteX250" fmla="*/ 665578 w 925763"/>
                    <a:gd name="connsiteY250" fmla="*/ 579322 h 593398"/>
                    <a:gd name="connsiteX251" fmla="*/ 656915 w 925763"/>
                    <a:gd name="connsiteY251" fmla="*/ 577156 h 593398"/>
                    <a:gd name="connsiteX252" fmla="*/ 659081 w 925763"/>
                    <a:gd name="connsiteY252" fmla="*/ 578239 h 593398"/>
                    <a:gd name="connsiteX253" fmla="*/ 673158 w 925763"/>
                    <a:gd name="connsiteY253" fmla="*/ 578239 h 593398"/>
                    <a:gd name="connsiteX254" fmla="*/ 668826 w 925763"/>
                    <a:gd name="connsiteY254" fmla="*/ 581487 h 593398"/>
                    <a:gd name="connsiteX255" fmla="*/ 677489 w 925763"/>
                    <a:gd name="connsiteY255" fmla="*/ 582570 h 593398"/>
                    <a:gd name="connsiteX256" fmla="*/ 707808 w 925763"/>
                    <a:gd name="connsiteY256" fmla="*/ 581487 h 593398"/>
                    <a:gd name="connsiteX257" fmla="*/ 751122 w 925763"/>
                    <a:gd name="connsiteY257" fmla="*/ 581487 h 593398"/>
                    <a:gd name="connsiteX258" fmla="*/ 759785 w 925763"/>
                    <a:gd name="connsiteY258" fmla="*/ 583653 h 593398"/>
                    <a:gd name="connsiteX259" fmla="*/ 765199 w 925763"/>
                    <a:gd name="connsiteY259" fmla="*/ 582570 h 593398"/>
                    <a:gd name="connsiteX260" fmla="*/ 764116 w 925763"/>
                    <a:gd name="connsiteY260" fmla="*/ 582570 h 593398"/>
                    <a:gd name="connsiteX261" fmla="*/ 787939 w 925763"/>
                    <a:gd name="connsiteY261" fmla="*/ 581487 h 593398"/>
                    <a:gd name="connsiteX262" fmla="*/ 784690 w 925763"/>
                    <a:gd name="connsiteY262" fmla="*/ 582570 h 593398"/>
                    <a:gd name="connsiteX263" fmla="*/ 790105 w 925763"/>
                    <a:gd name="connsiteY263" fmla="*/ 582570 h 593398"/>
                    <a:gd name="connsiteX264" fmla="*/ 789022 w 925763"/>
                    <a:gd name="connsiteY264" fmla="*/ 583653 h 593398"/>
                    <a:gd name="connsiteX265" fmla="*/ 810679 w 925763"/>
                    <a:gd name="connsiteY265" fmla="*/ 583653 h 593398"/>
                    <a:gd name="connsiteX266" fmla="*/ 806347 w 925763"/>
                    <a:gd name="connsiteY266" fmla="*/ 582570 h 593398"/>
                    <a:gd name="connsiteX267" fmla="*/ 839915 w 925763"/>
                    <a:gd name="connsiteY267" fmla="*/ 582570 h 593398"/>
                    <a:gd name="connsiteX268" fmla="*/ 839915 w 925763"/>
                    <a:gd name="connsiteY268" fmla="*/ 583653 h 593398"/>
                    <a:gd name="connsiteX269" fmla="*/ 847495 w 925763"/>
                    <a:gd name="connsiteY269" fmla="*/ 583653 h 593398"/>
                    <a:gd name="connsiteX270" fmla="*/ 856158 w 925763"/>
                    <a:gd name="connsiteY270" fmla="*/ 584736 h 593398"/>
                    <a:gd name="connsiteX271" fmla="*/ 836667 w 925763"/>
                    <a:gd name="connsiteY271" fmla="*/ 586902 h 593398"/>
                    <a:gd name="connsiteX272" fmla="*/ 838833 w 925763"/>
                    <a:gd name="connsiteY272" fmla="*/ 584736 h 593398"/>
                    <a:gd name="connsiteX273" fmla="*/ 822590 w 925763"/>
                    <a:gd name="connsiteY273" fmla="*/ 584736 h 593398"/>
                    <a:gd name="connsiteX274" fmla="*/ 830170 w 925763"/>
                    <a:gd name="connsiteY274" fmla="*/ 584736 h 593398"/>
                    <a:gd name="connsiteX275" fmla="*/ 821507 w 925763"/>
                    <a:gd name="connsiteY275" fmla="*/ 586902 h 593398"/>
                    <a:gd name="connsiteX276" fmla="*/ 828004 w 925763"/>
                    <a:gd name="connsiteY276" fmla="*/ 586902 h 593398"/>
                    <a:gd name="connsiteX277" fmla="*/ 811762 w 925763"/>
                    <a:gd name="connsiteY277" fmla="*/ 587984 h 593398"/>
                    <a:gd name="connsiteX278" fmla="*/ 810679 w 925763"/>
                    <a:gd name="connsiteY278" fmla="*/ 586902 h 593398"/>
                    <a:gd name="connsiteX279" fmla="*/ 793353 w 925763"/>
                    <a:gd name="connsiteY279" fmla="*/ 587984 h 593398"/>
                    <a:gd name="connsiteX280" fmla="*/ 765199 w 925763"/>
                    <a:gd name="connsiteY280" fmla="*/ 587984 h 593398"/>
                    <a:gd name="connsiteX281" fmla="*/ 781442 w 925763"/>
                    <a:gd name="connsiteY281" fmla="*/ 585819 h 593398"/>
                    <a:gd name="connsiteX282" fmla="*/ 767365 w 925763"/>
                    <a:gd name="connsiteY282" fmla="*/ 585819 h 593398"/>
                    <a:gd name="connsiteX283" fmla="*/ 753288 w 925763"/>
                    <a:gd name="connsiteY283" fmla="*/ 587984 h 593398"/>
                    <a:gd name="connsiteX284" fmla="*/ 753288 w 925763"/>
                    <a:gd name="connsiteY284" fmla="*/ 586902 h 593398"/>
                    <a:gd name="connsiteX285" fmla="*/ 734880 w 925763"/>
                    <a:gd name="connsiteY285" fmla="*/ 587984 h 593398"/>
                    <a:gd name="connsiteX286" fmla="*/ 686152 w 925763"/>
                    <a:gd name="connsiteY286" fmla="*/ 587984 h 593398"/>
                    <a:gd name="connsiteX287" fmla="*/ 686152 w 925763"/>
                    <a:gd name="connsiteY287" fmla="*/ 586902 h 593398"/>
                    <a:gd name="connsiteX288" fmla="*/ 651501 w 925763"/>
                    <a:gd name="connsiteY288" fmla="*/ 587984 h 593398"/>
                    <a:gd name="connsiteX289" fmla="*/ 606021 w 925763"/>
                    <a:gd name="connsiteY289" fmla="*/ 586902 h 593398"/>
                    <a:gd name="connsiteX290" fmla="*/ 519394 w 925763"/>
                    <a:gd name="connsiteY290" fmla="*/ 587984 h 593398"/>
                    <a:gd name="connsiteX291" fmla="*/ 524808 w 925763"/>
                    <a:gd name="connsiteY291" fmla="*/ 586902 h 593398"/>
                    <a:gd name="connsiteX292" fmla="*/ 516145 w 925763"/>
                    <a:gd name="connsiteY292" fmla="*/ 586902 h 593398"/>
                    <a:gd name="connsiteX293" fmla="*/ 505317 w 925763"/>
                    <a:gd name="connsiteY293" fmla="*/ 589067 h 593398"/>
                    <a:gd name="connsiteX294" fmla="*/ 462003 w 925763"/>
                    <a:gd name="connsiteY294" fmla="*/ 590150 h 593398"/>
                    <a:gd name="connsiteX295" fmla="*/ 462003 w 925763"/>
                    <a:gd name="connsiteY295" fmla="*/ 589067 h 593398"/>
                    <a:gd name="connsiteX296" fmla="*/ 419772 w 925763"/>
                    <a:gd name="connsiteY296" fmla="*/ 589067 h 593398"/>
                    <a:gd name="connsiteX297" fmla="*/ 411109 w 925763"/>
                    <a:gd name="connsiteY297" fmla="*/ 587984 h 593398"/>
                    <a:gd name="connsiteX298" fmla="*/ 386204 w 925763"/>
                    <a:gd name="connsiteY298" fmla="*/ 590150 h 593398"/>
                    <a:gd name="connsiteX299" fmla="*/ 353718 w 925763"/>
                    <a:gd name="connsiteY299" fmla="*/ 589067 h 593398"/>
                    <a:gd name="connsiteX300" fmla="*/ 250848 w 925763"/>
                    <a:gd name="connsiteY300" fmla="*/ 591233 h 593398"/>
                    <a:gd name="connsiteX301" fmla="*/ 248683 w 925763"/>
                    <a:gd name="connsiteY301" fmla="*/ 590150 h 593398"/>
                    <a:gd name="connsiteX302" fmla="*/ 144730 w 925763"/>
                    <a:gd name="connsiteY302" fmla="*/ 591233 h 593398"/>
                    <a:gd name="connsiteX303" fmla="*/ 147978 w 925763"/>
                    <a:gd name="connsiteY303" fmla="*/ 590150 h 593398"/>
                    <a:gd name="connsiteX304" fmla="*/ 129570 w 925763"/>
                    <a:gd name="connsiteY304" fmla="*/ 591233 h 593398"/>
                    <a:gd name="connsiteX305" fmla="*/ 101416 w 925763"/>
                    <a:gd name="connsiteY305" fmla="*/ 591233 h 593398"/>
                    <a:gd name="connsiteX306" fmla="*/ 81925 w 925763"/>
                    <a:gd name="connsiteY306" fmla="*/ 592316 h 593398"/>
                    <a:gd name="connsiteX307" fmla="*/ 60268 w 925763"/>
                    <a:gd name="connsiteY307" fmla="*/ 592316 h 593398"/>
                    <a:gd name="connsiteX308" fmla="*/ 50522 w 925763"/>
                    <a:gd name="connsiteY308" fmla="*/ 592316 h 593398"/>
                    <a:gd name="connsiteX309" fmla="*/ 45108 w 925763"/>
                    <a:gd name="connsiteY309" fmla="*/ 592316 h 593398"/>
                    <a:gd name="connsiteX310" fmla="*/ 38611 w 925763"/>
                    <a:gd name="connsiteY310" fmla="*/ 592316 h 593398"/>
                    <a:gd name="connsiteX311" fmla="*/ 40777 w 925763"/>
                    <a:gd name="connsiteY311" fmla="*/ 592316 h 593398"/>
                    <a:gd name="connsiteX312" fmla="*/ 42942 w 925763"/>
                    <a:gd name="connsiteY312" fmla="*/ 592316 h 593398"/>
                    <a:gd name="connsiteX313" fmla="*/ 40777 w 925763"/>
                    <a:gd name="connsiteY313" fmla="*/ 591233 h 593398"/>
                    <a:gd name="connsiteX314" fmla="*/ 33197 w 925763"/>
                    <a:gd name="connsiteY314" fmla="*/ 590150 h 593398"/>
                    <a:gd name="connsiteX315" fmla="*/ 25617 w 925763"/>
                    <a:gd name="connsiteY315" fmla="*/ 587984 h 593398"/>
                    <a:gd name="connsiteX316" fmla="*/ 21285 w 925763"/>
                    <a:gd name="connsiteY316" fmla="*/ 586902 h 593398"/>
                    <a:gd name="connsiteX317" fmla="*/ 8291 w 925763"/>
                    <a:gd name="connsiteY317" fmla="*/ 574990 h 593398"/>
                    <a:gd name="connsiteX318" fmla="*/ 711 w 925763"/>
                    <a:gd name="connsiteY318" fmla="*/ 557665 h 593398"/>
                    <a:gd name="connsiteX319" fmla="*/ 1794 w 925763"/>
                    <a:gd name="connsiteY319" fmla="*/ 539256 h 593398"/>
                    <a:gd name="connsiteX320" fmla="*/ 8291 w 925763"/>
                    <a:gd name="connsiteY320" fmla="*/ 525179 h 593398"/>
                    <a:gd name="connsiteX321" fmla="*/ 9374 w 925763"/>
                    <a:gd name="connsiteY321" fmla="*/ 520848 h 593398"/>
                    <a:gd name="connsiteX322" fmla="*/ 29948 w 925763"/>
                    <a:gd name="connsiteY322" fmla="*/ 478617 h 593398"/>
                    <a:gd name="connsiteX323" fmla="*/ 32114 w 925763"/>
                    <a:gd name="connsiteY323" fmla="*/ 476451 h 593398"/>
                    <a:gd name="connsiteX324" fmla="*/ 33197 w 925763"/>
                    <a:gd name="connsiteY324" fmla="*/ 472120 h 593398"/>
                    <a:gd name="connsiteX325" fmla="*/ 68930 w 925763"/>
                    <a:gd name="connsiteY325" fmla="*/ 402818 h 593398"/>
                    <a:gd name="connsiteX326" fmla="*/ 125238 w 925763"/>
                    <a:gd name="connsiteY326" fmla="*/ 286954 h 593398"/>
                    <a:gd name="connsiteX327" fmla="*/ 125238 w 925763"/>
                    <a:gd name="connsiteY327" fmla="*/ 288037 h 593398"/>
                    <a:gd name="connsiteX328" fmla="*/ 143647 w 925763"/>
                    <a:gd name="connsiteY328" fmla="*/ 249054 h 593398"/>
                    <a:gd name="connsiteX329" fmla="*/ 149061 w 925763"/>
                    <a:gd name="connsiteY329" fmla="*/ 240391 h 593398"/>
                    <a:gd name="connsiteX330" fmla="*/ 169635 w 925763"/>
                    <a:gd name="connsiteY330" fmla="*/ 198161 h 593398"/>
                    <a:gd name="connsiteX331" fmla="*/ 168552 w 925763"/>
                    <a:gd name="connsiteY331" fmla="*/ 201409 h 593398"/>
                    <a:gd name="connsiteX332" fmla="*/ 190209 w 925763"/>
                    <a:gd name="connsiteY332" fmla="*/ 159178 h 593398"/>
                    <a:gd name="connsiteX333" fmla="*/ 188043 w 925763"/>
                    <a:gd name="connsiteY333" fmla="*/ 164592 h 593398"/>
                    <a:gd name="connsiteX334" fmla="*/ 196706 w 925763"/>
                    <a:gd name="connsiteY334" fmla="*/ 147267 h 593398"/>
                    <a:gd name="connsiteX335" fmla="*/ 195623 w 925763"/>
                    <a:gd name="connsiteY335" fmla="*/ 146184 h 593398"/>
                    <a:gd name="connsiteX336" fmla="*/ 245434 w 925763"/>
                    <a:gd name="connsiteY336" fmla="*/ 43314 h 593398"/>
                    <a:gd name="connsiteX337" fmla="*/ 257345 w 925763"/>
                    <a:gd name="connsiteY337" fmla="*/ 22740 h 593398"/>
                    <a:gd name="connsiteX338" fmla="*/ 258428 w 925763"/>
                    <a:gd name="connsiteY338" fmla="*/ 20574 h 593398"/>
                    <a:gd name="connsiteX339" fmla="*/ 266008 w 925763"/>
                    <a:gd name="connsiteY339" fmla="*/ 11911 h 593398"/>
                    <a:gd name="connsiteX340" fmla="*/ 273588 w 925763"/>
                    <a:gd name="connsiteY340" fmla="*/ 6497 h 593398"/>
                    <a:gd name="connsiteX341" fmla="*/ 274671 w 925763"/>
                    <a:gd name="connsiteY341" fmla="*/ 5414 h 593398"/>
                    <a:gd name="connsiteX342" fmla="*/ 277919 w 925763"/>
                    <a:gd name="connsiteY342" fmla="*/ 3249 h 593398"/>
                    <a:gd name="connsiteX343" fmla="*/ 281168 w 925763"/>
                    <a:gd name="connsiteY343" fmla="*/ 2166 h 593398"/>
                    <a:gd name="connsiteX344" fmla="*/ 284416 w 925763"/>
                    <a:gd name="connsiteY344" fmla="*/ 2166 h 593398"/>
                    <a:gd name="connsiteX345" fmla="*/ 289831 w 925763"/>
                    <a:gd name="connsiteY345" fmla="*/ 2166 h 593398"/>
                    <a:gd name="connsiteX346" fmla="*/ 294162 w 925763"/>
                    <a:gd name="connsiteY346" fmla="*/ 2166 h 593398"/>
                    <a:gd name="connsiteX347" fmla="*/ 297411 w 925763"/>
                    <a:gd name="connsiteY347" fmla="*/ 2166 h 593398"/>
                    <a:gd name="connsiteX348" fmla="*/ 312570 w 925763"/>
                    <a:gd name="connsiteY348" fmla="*/ 2166 h 593398"/>
                    <a:gd name="connsiteX349" fmla="*/ 311488 w 925763"/>
                    <a:gd name="connsiteY349" fmla="*/ 3249 h 593398"/>
                    <a:gd name="connsiteX350" fmla="*/ 358050 w 925763"/>
                    <a:gd name="connsiteY350" fmla="*/ 1083 h 593398"/>
                    <a:gd name="connsiteX351" fmla="*/ 610353 w 925763"/>
                    <a:gd name="connsiteY351" fmla="*/ 0 h 593398"/>
                    <a:gd name="connsiteX352" fmla="*/ 858324 w 925763"/>
                    <a:gd name="connsiteY352" fmla="*/ 0 h 593398"/>
                    <a:gd name="connsiteX353" fmla="*/ 878898 w 925763"/>
                    <a:gd name="connsiteY353" fmla="*/ 1083 h 593398"/>
                    <a:gd name="connsiteX354" fmla="*/ 888643 w 925763"/>
                    <a:gd name="connsiteY354" fmla="*/ 2166 h 593398"/>
                    <a:gd name="connsiteX355" fmla="*/ 902720 w 925763"/>
                    <a:gd name="connsiteY355" fmla="*/ 7580 h 593398"/>
                    <a:gd name="connsiteX356" fmla="*/ 901638 w 925763"/>
                    <a:gd name="connsiteY356" fmla="*/ 7580 h 593398"/>
                    <a:gd name="connsiteX357" fmla="*/ 910300 w 925763"/>
                    <a:gd name="connsiteY357" fmla="*/ 12994 h 593398"/>
                    <a:gd name="connsiteX358" fmla="*/ 917880 w 925763"/>
                    <a:gd name="connsiteY358" fmla="*/ 21657 h 593398"/>
                    <a:gd name="connsiteX359" fmla="*/ 923294 w 925763"/>
                    <a:gd name="connsiteY359" fmla="*/ 34651 h 593398"/>
                    <a:gd name="connsiteX360" fmla="*/ 924377 w 925763"/>
                    <a:gd name="connsiteY360" fmla="*/ 41148 h 593398"/>
                    <a:gd name="connsiteX361" fmla="*/ 924377 w 925763"/>
                    <a:gd name="connsiteY361" fmla="*/ 46562 h 593398"/>
                    <a:gd name="connsiteX362" fmla="*/ 924377 w 925763"/>
                    <a:gd name="connsiteY362" fmla="*/ 69302 h 593398"/>
                    <a:gd name="connsiteX363" fmla="*/ 924377 w 925763"/>
                    <a:gd name="connsiteY363" fmla="*/ 115864 h 593398"/>
                    <a:gd name="connsiteX364" fmla="*/ 923294 w 925763"/>
                    <a:gd name="connsiteY364" fmla="*/ 114781 h 593398"/>
                    <a:gd name="connsiteX365" fmla="*/ 924377 w 925763"/>
                    <a:gd name="connsiteY365" fmla="*/ 121279 h 593398"/>
                    <a:gd name="connsiteX366" fmla="*/ 924377 w 925763"/>
                    <a:gd name="connsiteY366" fmla="*/ 122361 h 593398"/>
                    <a:gd name="connsiteX367" fmla="*/ 925460 w 925763"/>
                    <a:gd name="connsiteY367" fmla="*/ 126693 h 593398"/>
                    <a:gd name="connsiteX368" fmla="*/ 924377 w 925763"/>
                    <a:gd name="connsiteY368" fmla="*/ 364919 h 593398"/>
                    <a:gd name="connsiteX369" fmla="*/ 924377 w 925763"/>
                    <a:gd name="connsiteY369" fmla="*/ 430972 h 593398"/>
                    <a:gd name="connsiteX370" fmla="*/ 922212 w 925763"/>
                    <a:gd name="connsiteY370" fmla="*/ 518682 h 593398"/>
                    <a:gd name="connsiteX371" fmla="*/ 922212 w 925763"/>
                    <a:gd name="connsiteY371" fmla="*/ 540339 h 593398"/>
                    <a:gd name="connsiteX372" fmla="*/ 922212 w 925763"/>
                    <a:gd name="connsiteY372" fmla="*/ 551168 h 593398"/>
                    <a:gd name="connsiteX373" fmla="*/ 922212 w 925763"/>
                    <a:gd name="connsiteY373" fmla="*/ 557665 h 593398"/>
                    <a:gd name="connsiteX374" fmla="*/ 921129 w 925763"/>
                    <a:gd name="connsiteY374" fmla="*/ 564162 h 593398"/>
                    <a:gd name="connsiteX375" fmla="*/ 907052 w 925763"/>
                    <a:gd name="connsiteY375" fmla="*/ 584736 h 593398"/>
                    <a:gd name="connsiteX376" fmla="*/ 883229 w 925763"/>
                    <a:gd name="connsiteY376" fmla="*/ 593399 h 593398"/>
                    <a:gd name="connsiteX377" fmla="*/ 885395 w 925763"/>
                    <a:gd name="connsiteY377" fmla="*/ 592316 h 593398"/>
                    <a:gd name="connsiteX378" fmla="*/ 891892 w 925763"/>
                    <a:gd name="connsiteY378" fmla="*/ 590150 h 593398"/>
                    <a:gd name="connsiteX379" fmla="*/ 901638 w 925763"/>
                    <a:gd name="connsiteY379" fmla="*/ 584736 h 593398"/>
                    <a:gd name="connsiteX380" fmla="*/ 904886 w 925763"/>
                    <a:gd name="connsiteY380" fmla="*/ 566328 h 593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  <a:cxn ang="0">
                      <a:pos x="connsiteX380" y="connsiteY380"/>
                    </a:cxn>
                  </a:cxnLst>
                  <a:rect l="l" t="t" r="r" b="b"/>
                  <a:pathLst>
                    <a:path w="925763" h="593398">
                      <a:moveTo>
                        <a:pt x="904886" y="566328"/>
                      </a:moveTo>
                      <a:cubicBezTo>
                        <a:pt x="907052" y="563079"/>
                        <a:pt x="908135" y="558748"/>
                        <a:pt x="909218" y="554416"/>
                      </a:cubicBezTo>
                      <a:cubicBezTo>
                        <a:pt x="910300" y="550085"/>
                        <a:pt x="910300" y="545754"/>
                        <a:pt x="910300" y="541422"/>
                      </a:cubicBezTo>
                      <a:cubicBezTo>
                        <a:pt x="910300" y="532759"/>
                        <a:pt x="910300" y="523014"/>
                        <a:pt x="910300" y="513268"/>
                      </a:cubicBezTo>
                      <a:cubicBezTo>
                        <a:pt x="910300" y="493777"/>
                        <a:pt x="910300" y="474286"/>
                        <a:pt x="910300" y="456960"/>
                      </a:cubicBezTo>
                      <a:cubicBezTo>
                        <a:pt x="910300" y="452629"/>
                        <a:pt x="911383" y="458043"/>
                        <a:pt x="911383" y="448298"/>
                      </a:cubicBezTo>
                      <a:cubicBezTo>
                        <a:pt x="909218" y="413647"/>
                        <a:pt x="910300" y="359504"/>
                        <a:pt x="912466" y="318356"/>
                      </a:cubicBezTo>
                      <a:lnTo>
                        <a:pt x="912466" y="320522"/>
                      </a:lnTo>
                      <a:cubicBezTo>
                        <a:pt x="912466" y="312942"/>
                        <a:pt x="911383" y="303196"/>
                        <a:pt x="911383" y="294534"/>
                      </a:cubicBezTo>
                      <a:cubicBezTo>
                        <a:pt x="911383" y="294534"/>
                        <a:pt x="911383" y="296699"/>
                        <a:pt x="912466" y="295617"/>
                      </a:cubicBezTo>
                      <a:cubicBezTo>
                        <a:pt x="911383" y="293451"/>
                        <a:pt x="912466" y="280457"/>
                        <a:pt x="911383" y="277208"/>
                      </a:cubicBezTo>
                      <a:cubicBezTo>
                        <a:pt x="911383" y="273960"/>
                        <a:pt x="912466" y="273960"/>
                        <a:pt x="912466" y="269628"/>
                      </a:cubicBezTo>
                      <a:lnTo>
                        <a:pt x="911383" y="265297"/>
                      </a:lnTo>
                      <a:cubicBezTo>
                        <a:pt x="909218" y="252303"/>
                        <a:pt x="911383" y="232812"/>
                        <a:pt x="910300" y="214403"/>
                      </a:cubicBezTo>
                      <a:cubicBezTo>
                        <a:pt x="910300" y="215486"/>
                        <a:pt x="910300" y="216569"/>
                        <a:pt x="911383" y="215486"/>
                      </a:cubicBezTo>
                      <a:cubicBezTo>
                        <a:pt x="910300" y="186249"/>
                        <a:pt x="910300" y="149433"/>
                        <a:pt x="909218" y="116947"/>
                      </a:cubicBezTo>
                      <a:cubicBezTo>
                        <a:pt x="909218" y="118030"/>
                        <a:pt x="910300" y="119113"/>
                        <a:pt x="910300" y="118030"/>
                      </a:cubicBezTo>
                      <a:cubicBezTo>
                        <a:pt x="909218" y="116947"/>
                        <a:pt x="909218" y="106119"/>
                        <a:pt x="909218" y="97456"/>
                      </a:cubicBezTo>
                      <a:cubicBezTo>
                        <a:pt x="910300" y="93125"/>
                        <a:pt x="908135" y="82296"/>
                        <a:pt x="909218" y="72551"/>
                      </a:cubicBezTo>
                      <a:lnTo>
                        <a:pt x="909218" y="73633"/>
                      </a:lnTo>
                      <a:cubicBezTo>
                        <a:pt x="908135" y="66053"/>
                        <a:pt x="910300" y="62805"/>
                        <a:pt x="908135" y="56308"/>
                      </a:cubicBezTo>
                      <a:lnTo>
                        <a:pt x="909218" y="51977"/>
                      </a:lnTo>
                      <a:cubicBezTo>
                        <a:pt x="908135" y="49811"/>
                        <a:pt x="908135" y="47645"/>
                        <a:pt x="909218" y="44397"/>
                      </a:cubicBezTo>
                      <a:cubicBezTo>
                        <a:pt x="909218" y="41148"/>
                        <a:pt x="910300" y="37900"/>
                        <a:pt x="909218" y="34651"/>
                      </a:cubicBezTo>
                      <a:lnTo>
                        <a:pt x="909218" y="34651"/>
                      </a:lnTo>
                      <a:cubicBezTo>
                        <a:pt x="908135" y="29237"/>
                        <a:pt x="908135" y="25988"/>
                        <a:pt x="904886" y="21657"/>
                      </a:cubicBezTo>
                      <a:lnTo>
                        <a:pt x="904886" y="21657"/>
                      </a:lnTo>
                      <a:cubicBezTo>
                        <a:pt x="901638" y="16243"/>
                        <a:pt x="897306" y="12994"/>
                        <a:pt x="895141" y="10828"/>
                      </a:cubicBezTo>
                      <a:cubicBezTo>
                        <a:pt x="891892" y="8663"/>
                        <a:pt x="890809" y="8663"/>
                        <a:pt x="890809" y="8663"/>
                      </a:cubicBezTo>
                      <a:cubicBezTo>
                        <a:pt x="888643" y="7580"/>
                        <a:pt x="891892" y="8663"/>
                        <a:pt x="894058" y="9746"/>
                      </a:cubicBezTo>
                      <a:cubicBezTo>
                        <a:pt x="896223" y="10828"/>
                        <a:pt x="898389" y="12994"/>
                        <a:pt x="896223" y="9746"/>
                      </a:cubicBezTo>
                      <a:cubicBezTo>
                        <a:pt x="891892" y="6497"/>
                        <a:pt x="886478" y="5414"/>
                        <a:pt x="881064" y="4331"/>
                      </a:cubicBezTo>
                      <a:cubicBezTo>
                        <a:pt x="878898" y="4331"/>
                        <a:pt x="875649" y="4331"/>
                        <a:pt x="873484" y="4331"/>
                      </a:cubicBezTo>
                      <a:lnTo>
                        <a:pt x="865904" y="4331"/>
                      </a:lnTo>
                      <a:cubicBezTo>
                        <a:pt x="855075" y="4331"/>
                        <a:pt x="844247" y="4331"/>
                        <a:pt x="833418" y="4331"/>
                      </a:cubicBezTo>
                      <a:cubicBezTo>
                        <a:pt x="811762" y="4331"/>
                        <a:pt x="790105" y="4331"/>
                        <a:pt x="768448" y="4331"/>
                      </a:cubicBezTo>
                      <a:cubicBezTo>
                        <a:pt x="764116" y="4331"/>
                        <a:pt x="760868" y="3249"/>
                        <a:pt x="759785" y="3249"/>
                      </a:cubicBezTo>
                      <a:cubicBezTo>
                        <a:pt x="755454" y="3249"/>
                        <a:pt x="743542" y="3249"/>
                        <a:pt x="740294" y="4331"/>
                      </a:cubicBezTo>
                      <a:cubicBezTo>
                        <a:pt x="741377" y="4331"/>
                        <a:pt x="737045" y="3249"/>
                        <a:pt x="734880" y="3249"/>
                      </a:cubicBezTo>
                      <a:cubicBezTo>
                        <a:pt x="727300" y="3249"/>
                        <a:pt x="726217" y="4331"/>
                        <a:pt x="717554" y="4331"/>
                      </a:cubicBezTo>
                      <a:cubicBezTo>
                        <a:pt x="720803" y="4331"/>
                        <a:pt x="721885" y="3249"/>
                        <a:pt x="720803" y="3249"/>
                      </a:cubicBezTo>
                      <a:cubicBezTo>
                        <a:pt x="713223" y="4331"/>
                        <a:pt x="703477" y="4331"/>
                        <a:pt x="694814" y="4331"/>
                      </a:cubicBezTo>
                      <a:cubicBezTo>
                        <a:pt x="695897" y="4331"/>
                        <a:pt x="698063" y="4331"/>
                        <a:pt x="698063" y="3249"/>
                      </a:cubicBezTo>
                      <a:cubicBezTo>
                        <a:pt x="688317" y="4331"/>
                        <a:pt x="680737" y="3249"/>
                        <a:pt x="673158" y="3249"/>
                      </a:cubicBezTo>
                      <a:lnTo>
                        <a:pt x="676406" y="2166"/>
                      </a:lnTo>
                      <a:cubicBezTo>
                        <a:pt x="663412" y="1083"/>
                        <a:pt x="672075" y="3249"/>
                        <a:pt x="661246" y="3249"/>
                      </a:cubicBezTo>
                      <a:cubicBezTo>
                        <a:pt x="664495" y="3249"/>
                        <a:pt x="663412" y="3249"/>
                        <a:pt x="663412" y="2166"/>
                      </a:cubicBezTo>
                      <a:cubicBezTo>
                        <a:pt x="652583" y="3249"/>
                        <a:pt x="635258" y="3249"/>
                        <a:pt x="624430" y="3249"/>
                      </a:cubicBezTo>
                      <a:cubicBezTo>
                        <a:pt x="625512" y="3249"/>
                        <a:pt x="624430" y="3249"/>
                        <a:pt x="624430" y="3249"/>
                      </a:cubicBezTo>
                      <a:cubicBezTo>
                        <a:pt x="612518" y="3249"/>
                        <a:pt x="600607" y="3249"/>
                        <a:pt x="587613" y="3249"/>
                      </a:cubicBezTo>
                      <a:cubicBezTo>
                        <a:pt x="583281" y="3249"/>
                        <a:pt x="588696" y="1083"/>
                        <a:pt x="576784" y="2166"/>
                      </a:cubicBezTo>
                      <a:cubicBezTo>
                        <a:pt x="576784" y="3249"/>
                        <a:pt x="556210" y="3249"/>
                        <a:pt x="562707" y="4331"/>
                      </a:cubicBezTo>
                      <a:cubicBezTo>
                        <a:pt x="551879" y="4331"/>
                        <a:pt x="535636" y="3249"/>
                        <a:pt x="528056" y="4331"/>
                      </a:cubicBezTo>
                      <a:cubicBezTo>
                        <a:pt x="532388" y="4331"/>
                        <a:pt x="522642" y="2166"/>
                        <a:pt x="531305" y="2166"/>
                      </a:cubicBezTo>
                      <a:lnTo>
                        <a:pt x="524808" y="1083"/>
                      </a:lnTo>
                      <a:cubicBezTo>
                        <a:pt x="525891" y="0"/>
                        <a:pt x="531305" y="1083"/>
                        <a:pt x="529139" y="1083"/>
                      </a:cubicBezTo>
                      <a:cubicBezTo>
                        <a:pt x="524808" y="1083"/>
                        <a:pt x="511814" y="2166"/>
                        <a:pt x="508565" y="1083"/>
                      </a:cubicBezTo>
                      <a:cubicBezTo>
                        <a:pt x="500985" y="2166"/>
                        <a:pt x="493405" y="3249"/>
                        <a:pt x="479328" y="3249"/>
                      </a:cubicBezTo>
                      <a:cubicBezTo>
                        <a:pt x="485825" y="2166"/>
                        <a:pt x="476080" y="2166"/>
                        <a:pt x="480411" y="1083"/>
                      </a:cubicBezTo>
                      <a:lnTo>
                        <a:pt x="462003" y="3249"/>
                      </a:lnTo>
                      <a:cubicBezTo>
                        <a:pt x="457672" y="3249"/>
                        <a:pt x="460920" y="2166"/>
                        <a:pt x="454423" y="2166"/>
                      </a:cubicBezTo>
                      <a:cubicBezTo>
                        <a:pt x="454423" y="2166"/>
                        <a:pt x="452257" y="3249"/>
                        <a:pt x="450092" y="3249"/>
                      </a:cubicBezTo>
                      <a:cubicBezTo>
                        <a:pt x="447926" y="3249"/>
                        <a:pt x="431683" y="3249"/>
                        <a:pt x="429518" y="2166"/>
                      </a:cubicBezTo>
                      <a:cubicBezTo>
                        <a:pt x="427352" y="2166"/>
                        <a:pt x="437097" y="2166"/>
                        <a:pt x="431683" y="1083"/>
                      </a:cubicBezTo>
                      <a:cubicBezTo>
                        <a:pt x="424103" y="1083"/>
                        <a:pt x="423020" y="1083"/>
                        <a:pt x="415441" y="1083"/>
                      </a:cubicBezTo>
                      <a:lnTo>
                        <a:pt x="415441" y="1083"/>
                      </a:lnTo>
                      <a:cubicBezTo>
                        <a:pt x="410026" y="1083"/>
                        <a:pt x="399198" y="2166"/>
                        <a:pt x="405695" y="2166"/>
                      </a:cubicBezTo>
                      <a:cubicBezTo>
                        <a:pt x="408944" y="2166"/>
                        <a:pt x="404612" y="1083"/>
                        <a:pt x="410026" y="2166"/>
                      </a:cubicBezTo>
                      <a:cubicBezTo>
                        <a:pt x="406778" y="3249"/>
                        <a:pt x="397032" y="3249"/>
                        <a:pt x="388369" y="3249"/>
                      </a:cubicBezTo>
                      <a:cubicBezTo>
                        <a:pt x="391618" y="3249"/>
                        <a:pt x="390535" y="2166"/>
                        <a:pt x="391618" y="2166"/>
                      </a:cubicBezTo>
                      <a:cubicBezTo>
                        <a:pt x="380790" y="3249"/>
                        <a:pt x="368878" y="3249"/>
                        <a:pt x="356967" y="4331"/>
                      </a:cubicBezTo>
                      <a:cubicBezTo>
                        <a:pt x="356967" y="5414"/>
                        <a:pt x="361298" y="3249"/>
                        <a:pt x="363464" y="3249"/>
                      </a:cubicBezTo>
                      <a:cubicBezTo>
                        <a:pt x="348304" y="2166"/>
                        <a:pt x="330979" y="4331"/>
                        <a:pt x="317985" y="3249"/>
                      </a:cubicBezTo>
                      <a:cubicBezTo>
                        <a:pt x="320150" y="3249"/>
                        <a:pt x="319067" y="4331"/>
                        <a:pt x="319067" y="4331"/>
                      </a:cubicBezTo>
                      <a:cubicBezTo>
                        <a:pt x="311488" y="4331"/>
                        <a:pt x="311488" y="3249"/>
                        <a:pt x="307156" y="3249"/>
                      </a:cubicBezTo>
                      <a:cubicBezTo>
                        <a:pt x="307156" y="2166"/>
                        <a:pt x="300659" y="3249"/>
                        <a:pt x="296328" y="3249"/>
                      </a:cubicBezTo>
                      <a:cubicBezTo>
                        <a:pt x="294162" y="3249"/>
                        <a:pt x="295245" y="3249"/>
                        <a:pt x="299576" y="3249"/>
                      </a:cubicBezTo>
                      <a:cubicBezTo>
                        <a:pt x="297411" y="3249"/>
                        <a:pt x="295245" y="3249"/>
                        <a:pt x="290914" y="3249"/>
                      </a:cubicBezTo>
                      <a:cubicBezTo>
                        <a:pt x="288748" y="3249"/>
                        <a:pt x="286582" y="3249"/>
                        <a:pt x="284416" y="3249"/>
                      </a:cubicBezTo>
                      <a:cubicBezTo>
                        <a:pt x="283334" y="3249"/>
                        <a:pt x="282251" y="3249"/>
                        <a:pt x="281168" y="3249"/>
                      </a:cubicBezTo>
                      <a:cubicBezTo>
                        <a:pt x="280085" y="3249"/>
                        <a:pt x="279002" y="3249"/>
                        <a:pt x="277919" y="3249"/>
                      </a:cubicBezTo>
                      <a:cubicBezTo>
                        <a:pt x="269257" y="4331"/>
                        <a:pt x="260594" y="10828"/>
                        <a:pt x="257345" y="17325"/>
                      </a:cubicBezTo>
                      <a:cubicBezTo>
                        <a:pt x="257345" y="17325"/>
                        <a:pt x="256263" y="19491"/>
                        <a:pt x="255180" y="21657"/>
                      </a:cubicBezTo>
                      <a:cubicBezTo>
                        <a:pt x="254097" y="24905"/>
                        <a:pt x="253014" y="28154"/>
                        <a:pt x="251931" y="29237"/>
                      </a:cubicBezTo>
                      <a:lnTo>
                        <a:pt x="251931" y="27071"/>
                      </a:lnTo>
                      <a:cubicBezTo>
                        <a:pt x="249765" y="30320"/>
                        <a:pt x="246517" y="37900"/>
                        <a:pt x="245434" y="38982"/>
                      </a:cubicBezTo>
                      <a:cubicBezTo>
                        <a:pt x="243268" y="46562"/>
                        <a:pt x="258428" y="10828"/>
                        <a:pt x="254097" y="21657"/>
                      </a:cubicBezTo>
                      <a:cubicBezTo>
                        <a:pt x="251931" y="23823"/>
                        <a:pt x="248683" y="35734"/>
                        <a:pt x="248683" y="33568"/>
                      </a:cubicBezTo>
                      <a:cubicBezTo>
                        <a:pt x="245434" y="40065"/>
                        <a:pt x="243268" y="47645"/>
                        <a:pt x="238937" y="53059"/>
                      </a:cubicBezTo>
                      <a:cubicBezTo>
                        <a:pt x="240020" y="50894"/>
                        <a:pt x="241103" y="47645"/>
                        <a:pt x="237854" y="53059"/>
                      </a:cubicBezTo>
                      <a:cubicBezTo>
                        <a:pt x="233523" y="62805"/>
                        <a:pt x="236771" y="56308"/>
                        <a:pt x="233523" y="63888"/>
                      </a:cubicBezTo>
                      <a:lnTo>
                        <a:pt x="231357" y="69302"/>
                      </a:lnTo>
                      <a:cubicBezTo>
                        <a:pt x="232440" y="70385"/>
                        <a:pt x="227026" y="77965"/>
                        <a:pt x="229191" y="74716"/>
                      </a:cubicBezTo>
                      <a:cubicBezTo>
                        <a:pt x="228109" y="75799"/>
                        <a:pt x="222694" y="88793"/>
                        <a:pt x="221611" y="86628"/>
                      </a:cubicBezTo>
                      <a:lnTo>
                        <a:pt x="221611" y="84462"/>
                      </a:lnTo>
                      <a:cubicBezTo>
                        <a:pt x="219446" y="88793"/>
                        <a:pt x="219446" y="92042"/>
                        <a:pt x="218363" y="95290"/>
                      </a:cubicBezTo>
                      <a:cubicBezTo>
                        <a:pt x="218363" y="95290"/>
                        <a:pt x="217280" y="96373"/>
                        <a:pt x="217280" y="96373"/>
                      </a:cubicBezTo>
                      <a:cubicBezTo>
                        <a:pt x="218363" y="97456"/>
                        <a:pt x="211866" y="106119"/>
                        <a:pt x="210783" y="111533"/>
                      </a:cubicBezTo>
                      <a:cubicBezTo>
                        <a:pt x="206452" y="120196"/>
                        <a:pt x="199955" y="133190"/>
                        <a:pt x="196706" y="137521"/>
                      </a:cubicBezTo>
                      <a:cubicBezTo>
                        <a:pt x="193458" y="144018"/>
                        <a:pt x="191292" y="150515"/>
                        <a:pt x="186960" y="158095"/>
                      </a:cubicBezTo>
                      <a:cubicBezTo>
                        <a:pt x="188043" y="157012"/>
                        <a:pt x="188043" y="154847"/>
                        <a:pt x="188043" y="153764"/>
                      </a:cubicBezTo>
                      <a:cubicBezTo>
                        <a:pt x="184795" y="158095"/>
                        <a:pt x="184795" y="159178"/>
                        <a:pt x="182629" y="164592"/>
                      </a:cubicBezTo>
                      <a:cubicBezTo>
                        <a:pt x="182629" y="163509"/>
                        <a:pt x="177215" y="173255"/>
                        <a:pt x="173966" y="178669"/>
                      </a:cubicBezTo>
                      <a:cubicBezTo>
                        <a:pt x="170718" y="185166"/>
                        <a:pt x="172883" y="184084"/>
                        <a:pt x="172883" y="184084"/>
                      </a:cubicBezTo>
                      <a:cubicBezTo>
                        <a:pt x="168552" y="189498"/>
                        <a:pt x="164221" y="203575"/>
                        <a:pt x="159889" y="210072"/>
                      </a:cubicBezTo>
                      <a:cubicBezTo>
                        <a:pt x="160972" y="207906"/>
                        <a:pt x="164221" y="200326"/>
                        <a:pt x="160972" y="205740"/>
                      </a:cubicBezTo>
                      <a:cubicBezTo>
                        <a:pt x="156641" y="211155"/>
                        <a:pt x="155558" y="218735"/>
                        <a:pt x="150144" y="227397"/>
                      </a:cubicBezTo>
                      <a:lnTo>
                        <a:pt x="152309" y="225232"/>
                      </a:lnTo>
                      <a:cubicBezTo>
                        <a:pt x="149061" y="229563"/>
                        <a:pt x="145812" y="240391"/>
                        <a:pt x="144730" y="238226"/>
                      </a:cubicBezTo>
                      <a:cubicBezTo>
                        <a:pt x="143647" y="241474"/>
                        <a:pt x="138233" y="249054"/>
                        <a:pt x="140398" y="249054"/>
                      </a:cubicBezTo>
                      <a:cubicBezTo>
                        <a:pt x="131735" y="264214"/>
                        <a:pt x="121990" y="288037"/>
                        <a:pt x="114410" y="296699"/>
                      </a:cubicBezTo>
                      <a:cubicBezTo>
                        <a:pt x="113327" y="298865"/>
                        <a:pt x="110079" y="304279"/>
                        <a:pt x="111161" y="304279"/>
                      </a:cubicBezTo>
                      <a:cubicBezTo>
                        <a:pt x="113327" y="301031"/>
                        <a:pt x="113327" y="298865"/>
                        <a:pt x="114410" y="297782"/>
                      </a:cubicBezTo>
                      <a:cubicBezTo>
                        <a:pt x="117658" y="301031"/>
                        <a:pt x="117658" y="302114"/>
                        <a:pt x="117658" y="302114"/>
                      </a:cubicBezTo>
                      <a:cubicBezTo>
                        <a:pt x="114410" y="306445"/>
                        <a:pt x="113327" y="310776"/>
                        <a:pt x="114410" y="305362"/>
                      </a:cubicBezTo>
                      <a:cubicBezTo>
                        <a:pt x="107913" y="316191"/>
                        <a:pt x="111161" y="317273"/>
                        <a:pt x="103581" y="331350"/>
                      </a:cubicBezTo>
                      <a:cubicBezTo>
                        <a:pt x="103581" y="330267"/>
                        <a:pt x="102499" y="331350"/>
                        <a:pt x="100333" y="335682"/>
                      </a:cubicBezTo>
                      <a:lnTo>
                        <a:pt x="97084" y="344344"/>
                      </a:lnTo>
                      <a:cubicBezTo>
                        <a:pt x="92753" y="353007"/>
                        <a:pt x="93836" y="348676"/>
                        <a:pt x="92753" y="348676"/>
                      </a:cubicBezTo>
                      <a:cubicBezTo>
                        <a:pt x="90587" y="354090"/>
                        <a:pt x="87339" y="359504"/>
                        <a:pt x="87339" y="361670"/>
                      </a:cubicBezTo>
                      <a:lnTo>
                        <a:pt x="83007" y="367084"/>
                      </a:lnTo>
                      <a:cubicBezTo>
                        <a:pt x="86256" y="362753"/>
                        <a:pt x="81925" y="371416"/>
                        <a:pt x="80842" y="373581"/>
                      </a:cubicBezTo>
                      <a:lnTo>
                        <a:pt x="81925" y="371416"/>
                      </a:lnTo>
                      <a:cubicBezTo>
                        <a:pt x="80842" y="372498"/>
                        <a:pt x="78676" y="377913"/>
                        <a:pt x="77593" y="381161"/>
                      </a:cubicBezTo>
                      <a:cubicBezTo>
                        <a:pt x="78676" y="381161"/>
                        <a:pt x="81925" y="374664"/>
                        <a:pt x="83007" y="372498"/>
                      </a:cubicBezTo>
                      <a:cubicBezTo>
                        <a:pt x="81925" y="374664"/>
                        <a:pt x="79759" y="378995"/>
                        <a:pt x="78676" y="382244"/>
                      </a:cubicBezTo>
                      <a:cubicBezTo>
                        <a:pt x="78676" y="381161"/>
                        <a:pt x="74345" y="389824"/>
                        <a:pt x="72179" y="394155"/>
                      </a:cubicBezTo>
                      <a:cubicBezTo>
                        <a:pt x="70013" y="398487"/>
                        <a:pt x="70013" y="399570"/>
                        <a:pt x="70013" y="400652"/>
                      </a:cubicBezTo>
                      <a:cubicBezTo>
                        <a:pt x="70013" y="400652"/>
                        <a:pt x="66765" y="408232"/>
                        <a:pt x="67848" y="403901"/>
                      </a:cubicBezTo>
                      <a:cubicBezTo>
                        <a:pt x="68930" y="402818"/>
                        <a:pt x="70013" y="400652"/>
                        <a:pt x="71096" y="398487"/>
                      </a:cubicBezTo>
                      <a:cubicBezTo>
                        <a:pt x="68930" y="401735"/>
                        <a:pt x="68930" y="400652"/>
                        <a:pt x="66765" y="407149"/>
                      </a:cubicBezTo>
                      <a:cubicBezTo>
                        <a:pt x="64599" y="411481"/>
                        <a:pt x="68930" y="407149"/>
                        <a:pt x="64599" y="414729"/>
                      </a:cubicBezTo>
                      <a:cubicBezTo>
                        <a:pt x="65682" y="412564"/>
                        <a:pt x="65682" y="411481"/>
                        <a:pt x="65682" y="409315"/>
                      </a:cubicBezTo>
                      <a:lnTo>
                        <a:pt x="61351" y="416895"/>
                      </a:lnTo>
                      <a:lnTo>
                        <a:pt x="62433" y="417978"/>
                      </a:lnTo>
                      <a:cubicBezTo>
                        <a:pt x="61351" y="419061"/>
                        <a:pt x="62433" y="417978"/>
                        <a:pt x="61351" y="419061"/>
                      </a:cubicBezTo>
                      <a:cubicBezTo>
                        <a:pt x="61351" y="422309"/>
                        <a:pt x="55936" y="432055"/>
                        <a:pt x="55936" y="434221"/>
                      </a:cubicBezTo>
                      <a:cubicBezTo>
                        <a:pt x="53771" y="438552"/>
                        <a:pt x="51605" y="442883"/>
                        <a:pt x="49439" y="446132"/>
                      </a:cubicBezTo>
                      <a:lnTo>
                        <a:pt x="49439" y="445049"/>
                      </a:lnTo>
                      <a:cubicBezTo>
                        <a:pt x="46191" y="449380"/>
                        <a:pt x="44025" y="455877"/>
                        <a:pt x="41859" y="460209"/>
                      </a:cubicBezTo>
                      <a:lnTo>
                        <a:pt x="41859" y="460209"/>
                      </a:lnTo>
                      <a:cubicBezTo>
                        <a:pt x="40777" y="462375"/>
                        <a:pt x="37528" y="468872"/>
                        <a:pt x="36445" y="472120"/>
                      </a:cubicBezTo>
                      <a:cubicBezTo>
                        <a:pt x="32114" y="478617"/>
                        <a:pt x="32114" y="473203"/>
                        <a:pt x="29948" y="480783"/>
                      </a:cubicBezTo>
                      <a:cubicBezTo>
                        <a:pt x="26700" y="487280"/>
                        <a:pt x="25617" y="491611"/>
                        <a:pt x="27782" y="489446"/>
                      </a:cubicBezTo>
                      <a:cubicBezTo>
                        <a:pt x="21285" y="501357"/>
                        <a:pt x="15871" y="515434"/>
                        <a:pt x="9374" y="526262"/>
                      </a:cubicBezTo>
                      <a:cubicBezTo>
                        <a:pt x="8291" y="528428"/>
                        <a:pt x="9374" y="527345"/>
                        <a:pt x="8291" y="530594"/>
                      </a:cubicBezTo>
                      <a:cubicBezTo>
                        <a:pt x="7208" y="532759"/>
                        <a:pt x="6125" y="534925"/>
                        <a:pt x="5043" y="537091"/>
                      </a:cubicBezTo>
                      <a:lnTo>
                        <a:pt x="3960" y="540339"/>
                      </a:lnTo>
                      <a:lnTo>
                        <a:pt x="3960" y="543588"/>
                      </a:lnTo>
                      <a:cubicBezTo>
                        <a:pt x="3960" y="547919"/>
                        <a:pt x="3960" y="552251"/>
                        <a:pt x="6125" y="556582"/>
                      </a:cubicBezTo>
                      <a:cubicBezTo>
                        <a:pt x="7208" y="560913"/>
                        <a:pt x="9374" y="564162"/>
                        <a:pt x="12623" y="566328"/>
                      </a:cubicBezTo>
                      <a:cubicBezTo>
                        <a:pt x="14788" y="569576"/>
                        <a:pt x="18037" y="571742"/>
                        <a:pt x="21285" y="572825"/>
                      </a:cubicBezTo>
                      <a:cubicBezTo>
                        <a:pt x="16954" y="570659"/>
                        <a:pt x="20202" y="573907"/>
                        <a:pt x="20202" y="573907"/>
                      </a:cubicBezTo>
                      <a:cubicBezTo>
                        <a:pt x="22368" y="574990"/>
                        <a:pt x="23451" y="574990"/>
                        <a:pt x="24534" y="574990"/>
                      </a:cubicBezTo>
                      <a:cubicBezTo>
                        <a:pt x="25617" y="574990"/>
                        <a:pt x="25617" y="576073"/>
                        <a:pt x="26700" y="574990"/>
                      </a:cubicBezTo>
                      <a:cubicBezTo>
                        <a:pt x="26700" y="573907"/>
                        <a:pt x="26700" y="573907"/>
                        <a:pt x="22368" y="571742"/>
                      </a:cubicBezTo>
                      <a:cubicBezTo>
                        <a:pt x="23451" y="571742"/>
                        <a:pt x="24534" y="572825"/>
                        <a:pt x="25617" y="572825"/>
                      </a:cubicBezTo>
                      <a:cubicBezTo>
                        <a:pt x="26700" y="572825"/>
                        <a:pt x="28865" y="572825"/>
                        <a:pt x="29948" y="573907"/>
                      </a:cubicBezTo>
                      <a:cubicBezTo>
                        <a:pt x="31031" y="573907"/>
                        <a:pt x="33197" y="573907"/>
                        <a:pt x="34279" y="573907"/>
                      </a:cubicBezTo>
                      <a:cubicBezTo>
                        <a:pt x="36445" y="573907"/>
                        <a:pt x="37528" y="573907"/>
                        <a:pt x="39694" y="573907"/>
                      </a:cubicBezTo>
                      <a:cubicBezTo>
                        <a:pt x="46191" y="573907"/>
                        <a:pt x="52688" y="573907"/>
                        <a:pt x="55936" y="574990"/>
                      </a:cubicBezTo>
                      <a:cubicBezTo>
                        <a:pt x="52688" y="574990"/>
                        <a:pt x="54853" y="573907"/>
                        <a:pt x="58102" y="573907"/>
                      </a:cubicBezTo>
                      <a:cubicBezTo>
                        <a:pt x="57019" y="574990"/>
                        <a:pt x="65682" y="574990"/>
                        <a:pt x="72179" y="574990"/>
                      </a:cubicBezTo>
                      <a:lnTo>
                        <a:pt x="73262" y="573907"/>
                      </a:lnTo>
                      <a:lnTo>
                        <a:pt x="77593" y="574990"/>
                      </a:lnTo>
                      <a:cubicBezTo>
                        <a:pt x="79759" y="574990"/>
                        <a:pt x="80842" y="573907"/>
                        <a:pt x="87339" y="573907"/>
                      </a:cubicBezTo>
                      <a:cubicBezTo>
                        <a:pt x="87339" y="573907"/>
                        <a:pt x="88422" y="574990"/>
                        <a:pt x="89505" y="574990"/>
                      </a:cubicBezTo>
                      <a:cubicBezTo>
                        <a:pt x="96002" y="573907"/>
                        <a:pt x="105747" y="573907"/>
                        <a:pt x="113327" y="573907"/>
                      </a:cubicBezTo>
                      <a:lnTo>
                        <a:pt x="119824" y="574990"/>
                      </a:lnTo>
                      <a:cubicBezTo>
                        <a:pt x="123073" y="574990"/>
                        <a:pt x="128487" y="573907"/>
                        <a:pt x="123073" y="573907"/>
                      </a:cubicBezTo>
                      <a:cubicBezTo>
                        <a:pt x="136067" y="574990"/>
                        <a:pt x="143647" y="574990"/>
                        <a:pt x="147978" y="576073"/>
                      </a:cubicBezTo>
                      <a:cubicBezTo>
                        <a:pt x="169635" y="573907"/>
                        <a:pt x="201037" y="573907"/>
                        <a:pt x="225943" y="573907"/>
                      </a:cubicBezTo>
                      <a:lnTo>
                        <a:pt x="224860" y="574990"/>
                      </a:lnTo>
                      <a:cubicBezTo>
                        <a:pt x="231357" y="574990"/>
                        <a:pt x="228109" y="573907"/>
                        <a:pt x="233523" y="573907"/>
                      </a:cubicBezTo>
                      <a:cubicBezTo>
                        <a:pt x="231357" y="573907"/>
                        <a:pt x="238937" y="574990"/>
                        <a:pt x="233523" y="576073"/>
                      </a:cubicBezTo>
                      <a:cubicBezTo>
                        <a:pt x="243268" y="577156"/>
                        <a:pt x="245434" y="574990"/>
                        <a:pt x="251931" y="574990"/>
                      </a:cubicBezTo>
                      <a:cubicBezTo>
                        <a:pt x="253014" y="573907"/>
                        <a:pt x="246517" y="574990"/>
                        <a:pt x="247600" y="574990"/>
                      </a:cubicBezTo>
                      <a:cubicBezTo>
                        <a:pt x="248683" y="574990"/>
                        <a:pt x="260594" y="576073"/>
                        <a:pt x="262760" y="573907"/>
                      </a:cubicBezTo>
                      <a:cubicBezTo>
                        <a:pt x="264925" y="573907"/>
                        <a:pt x="262760" y="574990"/>
                        <a:pt x="261677" y="576073"/>
                      </a:cubicBezTo>
                      <a:lnTo>
                        <a:pt x="267091" y="576073"/>
                      </a:lnTo>
                      <a:cubicBezTo>
                        <a:pt x="274671" y="577156"/>
                        <a:pt x="250848" y="578239"/>
                        <a:pt x="258428" y="580405"/>
                      </a:cubicBezTo>
                      <a:lnTo>
                        <a:pt x="263842" y="580405"/>
                      </a:lnTo>
                      <a:cubicBezTo>
                        <a:pt x="269257" y="581487"/>
                        <a:pt x="249765" y="581487"/>
                        <a:pt x="262760" y="582570"/>
                      </a:cubicBezTo>
                      <a:cubicBezTo>
                        <a:pt x="268174" y="582570"/>
                        <a:pt x="273588" y="580405"/>
                        <a:pt x="268174" y="580405"/>
                      </a:cubicBezTo>
                      <a:cubicBezTo>
                        <a:pt x="280085" y="580405"/>
                        <a:pt x="273588" y="578239"/>
                        <a:pt x="287665" y="578239"/>
                      </a:cubicBezTo>
                      <a:cubicBezTo>
                        <a:pt x="290914" y="579322"/>
                        <a:pt x="276837" y="578239"/>
                        <a:pt x="280085" y="579322"/>
                      </a:cubicBezTo>
                      <a:cubicBezTo>
                        <a:pt x="286582" y="580405"/>
                        <a:pt x="293079" y="579322"/>
                        <a:pt x="298493" y="579322"/>
                      </a:cubicBezTo>
                      <a:cubicBezTo>
                        <a:pt x="291996" y="579322"/>
                        <a:pt x="297411" y="578239"/>
                        <a:pt x="301742" y="577156"/>
                      </a:cubicBezTo>
                      <a:cubicBezTo>
                        <a:pt x="308239" y="577156"/>
                        <a:pt x="297411" y="578239"/>
                        <a:pt x="307156" y="578239"/>
                      </a:cubicBezTo>
                      <a:cubicBezTo>
                        <a:pt x="308239" y="577156"/>
                        <a:pt x="317985" y="577156"/>
                        <a:pt x="310405" y="577156"/>
                      </a:cubicBezTo>
                      <a:cubicBezTo>
                        <a:pt x="313653" y="576073"/>
                        <a:pt x="320150" y="577156"/>
                        <a:pt x="325564" y="576073"/>
                      </a:cubicBezTo>
                      <a:cubicBezTo>
                        <a:pt x="328813" y="577156"/>
                        <a:pt x="315819" y="578239"/>
                        <a:pt x="326647" y="579322"/>
                      </a:cubicBezTo>
                      <a:cubicBezTo>
                        <a:pt x="324482" y="578239"/>
                        <a:pt x="339641" y="578239"/>
                        <a:pt x="334227" y="576073"/>
                      </a:cubicBezTo>
                      <a:cubicBezTo>
                        <a:pt x="338559" y="576073"/>
                        <a:pt x="338559" y="577156"/>
                        <a:pt x="335310" y="578239"/>
                      </a:cubicBezTo>
                      <a:cubicBezTo>
                        <a:pt x="340724" y="579322"/>
                        <a:pt x="349387" y="576073"/>
                        <a:pt x="351553" y="578239"/>
                      </a:cubicBezTo>
                      <a:lnTo>
                        <a:pt x="353718" y="577156"/>
                      </a:lnTo>
                      <a:cubicBezTo>
                        <a:pt x="355884" y="577156"/>
                        <a:pt x="358050" y="578239"/>
                        <a:pt x="361298" y="578239"/>
                      </a:cubicBezTo>
                      <a:cubicBezTo>
                        <a:pt x="366713" y="578239"/>
                        <a:pt x="377541" y="577156"/>
                        <a:pt x="377541" y="578239"/>
                      </a:cubicBezTo>
                      <a:cubicBezTo>
                        <a:pt x="379707" y="578239"/>
                        <a:pt x="390535" y="578239"/>
                        <a:pt x="386204" y="577156"/>
                      </a:cubicBezTo>
                      <a:cubicBezTo>
                        <a:pt x="378624" y="576073"/>
                        <a:pt x="377541" y="578239"/>
                        <a:pt x="373210" y="576073"/>
                      </a:cubicBezTo>
                      <a:cubicBezTo>
                        <a:pt x="378624" y="577156"/>
                        <a:pt x="384038" y="576073"/>
                        <a:pt x="388369" y="576073"/>
                      </a:cubicBezTo>
                      <a:lnTo>
                        <a:pt x="389452" y="577156"/>
                      </a:lnTo>
                      <a:cubicBezTo>
                        <a:pt x="391618" y="577156"/>
                        <a:pt x="398115" y="577156"/>
                        <a:pt x="399198" y="576073"/>
                      </a:cubicBezTo>
                      <a:cubicBezTo>
                        <a:pt x="397032" y="576073"/>
                        <a:pt x="398115" y="577156"/>
                        <a:pt x="400281" y="577156"/>
                      </a:cubicBezTo>
                      <a:lnTo>
                        <a:pt x="402446" y="576073"/>
                      </a:lnTo>
                      <a:cubicBezTo>
                        <a:pt x="412192" y="576073"/>
                        <a:pt x="404612" y="577156"/>
                        <a:pt x="414358" y="577156"/>
                      </a:cubicBezTo>
                      <a:lnTo>
                        <a:pt x="406778" y="578239"/>
                      </a:lnTo>
                      <a:cubicBezTo>
                        <a:pt x="408944" y="578239"/>
                        <a:pt x="412192" y="579322"/>
                        <a:pt x="416523" y="578239"/>
                      </a:cubicBezTo>
                      <a:cubicBezTo>
                        <a:pt x="418689" y="577156"/>
                        <a:pt x="421938" y="576073"/>
                        <a:pt x="423020" y="576073"/>
                      </a:cubicBezTo>
                      <a:cubicBezTo>
                        <a:pt x="428435" y="576073"/>
                        <a:pt x="425186" y="577156"/>
                        <a:pt x="430600" y="576073"/>
                      </a:cubicBezTo>
                      <a:lnTo>
                        <a:pt x="423020" y="577156"/>
                      </a:lnTo>
                      <a:cubicBezTo>
                        <a:pt x="421938" y="577156"/>
                        <a:pt x="428435" y="578239"/>
                        <a:pt x="434932" y="578239"/>
                      </a:cubicBezTo>
                      <a:cubicBezTo>
                        <a:pt x="439263" y="578239"/>
                        <a:pt x="446843" y="577156"/>
                        <a:pt x="439263" y="576073"/>
                      </a:cubicBezTo>
                      <a:cubicBezTo>
                        <a:pt x="442512" y="576073"/>
                        <a:pt x="447926" y="576073"/>
                        <a:pt x="445760" y="577156"/>
                      </a:cubicBezTo>
                      <a:cubicBezTo>
                        <a:pt x="454423" y="577156"/>
                        <a:pt x="444677" y="576073"/>
                        <a:pt x="452257" y="576073"/>
                      </a:cubicBezTo>
                      <a:cubicBezTo>
                        <a:pt x="455506" y="576073"/>
                        <a:pt x="464169" y="577156"/>
                        <a:pt x="470666" y="578239"/>
                      </a:cubicBezTo>
                      <a:lnTo>
                        <a:pt x="463086" y="579322"/>
                      </a:lnTo>
                      <a:lnTo>
                        <a:pt x="468500" y="579322"/>
                      </a:lnTo>
                      <a:cubicBezTo>
                        <a:pt x="462003" y="580405"/>
                        <a:pt x="471748" y="580405"/>
                        <a:pt x="468500" y="581487"/>
                      </a:cubicBezTo>
                      <a:cubicBezTo>
                        <a:pt x="471748" y="581487"/>
                        <a:pt x="476080" y="581487"/>
                        <a:pt x="479328" y="581487"/>
                      </a:cubicBezTo>
                      <a:cubicBezTo>
                        <a:pt x="469583" y="579322"/>
                        <a:pt x="491240" y="579322"/>
                        <a:pt x="487991" y="577156"/>
                      </a:cubicBezTo>
                      <a:cubicBezTo>
                        <a:pt x="502068" y="577156"/>
                        <a:pt x="496654" y="581487"/>
                        <a:pt x="511814" y="578239"/>
                      </a:cubicBezTo>
                      <a:cubicBezTo>
                        <a:pt x="509648" y="578239"/>
                        <a:pt x="516145" y="576073"/>
                        <a:pt x="507482" y="577156"/>
                      </a:cubicBezTo>
                      <a:cubicBezTo>
                        <a:pt x="516145" y="577156"/>
                        <a:pt x="512897" y="574990"/>
                        <a:pt x="523725" y="576073"/>
                      </a:cubicBezTo>
                      <a:cubicBezTo>
                        <a:pt x="516145" y="577156"/>
                        <a:pt x="532388" y="578239"/>
                        <a:pt x="520476" y="578239"/>
                      </a:cubicBezTo>
                      <a:cubicBezTo>
                        <a:pt x="521559" y="577156"/>
                        <a:pt x="513979" y="578239"/>
                        <a:pt x="512897" y="578239"/>
                      </a:cubicBezTo>
                      <a:cubicBezTo>
                        <a:pt x="516145" y="579322"/>
                        <a:pt x="511814" y="580405"/>
                        <a:pt x="521559" y="580405"/>
                      </a:cubicBezTo>
                      <a:cubicBezTo>
                        <a:pt x="526974" y="580405"/>
                        <a:pt x="534553" y="580405"/>
                        <a:pt x="533471" y="579322"/>
                      </a:cubicBezTo>
                      <a:cubicBezTo>
                        <a:pt x="533471" y="578239"/>
                        <a:pt x="524808" y="579322"/>
                        <a:pt x="529139" y="578239"/>
                      </a:cubicBezTo>
                      <a:cubicBezTo>
                        <a:pt x="539968" y="578239"/>
                        <a:pt x="542133" y="579322"/>
                        <a:pt x="546465" y="577156"/>
                      </a:cubicBezTo>
                      <a:cubicBezTo>
                        <a:pt x="539968" y="577156"/>
                        <a:pt x="537802" y="576073"/>
                        <a:pt x="537802" y="576073"/>
                      </a:cubicBezTo>
                      <a:lnTo>
                        <a:pt x="545382" y="576073"/>
                      </a:lnTo>
                      <a:lnTo>
                        <a:pt x="544299" y="577156"/>
                      </a:lnTo>
                      <a:cubicBezTo>
                        <a:pt x="557293" y="577156"/>
                        <a:pt x="547548" y="576073"/>
                        <a:pt x="560542" y="576073"/>
                      </a:cubicBezTo>
                      <a:lnTo>
                        <a:pt x="565956" y="577156"/>
                      </a:lnTo>
                      <a:cubicBezTo>
                        <a:pt x="562707" y="578239"/>
                        <a:pt x="547548" y="577156"/>
                        <a:pt x="549713" y="578239"/>
                      </a:cubicBezTo>
                      <a:cubicBezTo>
                        <a:pt x="557293" y="578239"/>
                        <a:pt x="560542" y="577156"/>
                        <a:pt x="568122" y="578239"/>
                      </a:cubicBezTo>
                      <a:cubicBezTo>
                        <a:pt x="565956" y="578239"/>
                        <a:pt x="563790" y="578239"/>
                        <a:pt x="562707" y="578239"/>
                      </a:cubicBezTo>
                      <a:cubicBezTo>
                        <a:pt x="565956" y="578239"/>
                        <a:pt x="568122" y="580405"/>
                        <a:pt x="580033" y="579322"/>
                      </a:cubicBezTo>
                      <a:cubicBezTo>
                        <a:pt x="585447" y="579322"/>
                        <a:pt x="581116" y="578239"/>
                        <a:pt x="582199" y="578239"/>
                      </a:cubicBezTo>
                      <a:cubicBezTo>
                        <a:pt x="595193" y="578239"/>
                        <a:pt x="598441" y="577156"/>
                        <a:pt x="607104" y="577156"/>
                      </a:cubicBezTo>
                      <a:cubicBezTo>
                        <a:pt x="604938" y="578239"/>
                        <a:pt x="622264" y="577156"/>
                        <a:pt x="612518" y="578239"/>
                      </a:cubicBezTo>
                      <a:cubicBezTo>
                        <a:pt x="608187" y="577156"/>
                        <a:pt x="589779" y="577156"/>
                        <a:pt x="585447" y="579322"/>
                      </a:cubicBezTo>
                      <a:cubicBezTo>
                        <a:pt x="589779" y="580405"/>
                        <a:pt x="575702" y="579322"/>
                        <a:pt x="572453" y="580405"/>
                      </a:cubicBezTo>
                      <a:cubicBezTo>
                        <a:pt x="583281" y="580405"/>
                        <a:pt x="582199" y="581487"/>
                        <a:pt x="584364" y="582570"/>
                      </a:cubicBezTo>
                      <a:cubicBezTo>
                        <a:pt x="587613" y="582570"/>
                        <a:pt x="589779" y="582570"/>
                        <a:pt x="591944" y="582570"/>
                      </a:cubicBezTo>
                      <a:cubicBezTo>
                        <a:pt x="593027" y="581487"/>
                        <a:pt x="589779" y="581487"/>
                        <a:pt x="588696" y="580405"/>
                      </a:cubicBezTo>
                      <a:cubicBezTo>
                        <a:pt x="600607" y="580405"/>
                        <a:pt x="611435" y="580405"/>
                        <a:pt x="617932" y="579322"/>
                      </a:cubicBezTo>
                      <a:cubicBezTo>
                        <a:pt x="622264" y="579322"/>
                        <a:pt x="620098" y="580405"/>
                        <a:pt x="615767" y="580405"/>
                      </a:cubicBezTo>
                      <a:cubicBezTo>
                        <a:pt x="629844" y="580405"/>
                        <a:pt x="643921" y="580405"/>
                        <a:pt x="656915" y="580405"/>
                      </a:cubicBezTo>
                      <a:cubicBezTo>
                        <a:pt x="648252" y="579322"/>
                        <a:pt x="670992" y="580405"/>
                        <a:pt x="665578" y="579322"/>
                      </a:cubicBezTo>
                      <a:cubicBezTo>
                        <a:pt x="659081" y="579322"/>
                        <a:pt x="652583" y="578239"/>
                        <a:pt x="656915" y="577156"/>
                      </a:cubicBezTo>
                      <a:cubicBezTo>
                        <a:pt x="661246" y="577156"/>
                        <a:pt x="656915" y="578239"/>
                        <a:pt x="659081" y="578239"/>
                      </a:cubicBezTo>
                      <a:cubicBezTo>
                        <a:pt x="664495" y="577156"/>
                        <a:pt x="667743" y="579322"/>
                        <a:pt x="673158" y="578239"/>
                      </a:cubicBezTo>
                      <a:cubicBezTo>
                        <a:pt x="660163" y="578239"/>
                        <a:pt x="670992" y="580405"/>
                        <a:pt x="668826" y="581487"/>
                      </a:cubicBezTo>
                      <a:cubicBezTo>
                        <a:pt x="677489" y="580405"/>
                        <a:pt x="668826" y="582570"/>
                        <a:pt x="677489" y="582570"/>
                      </a:cubicBezTo>
                      <a:cubicBezTo>
                        <a:pt x="686152" y="581487"/>
                        <a:pt x="698063" y="581487"/>
                        <a:pt x="707808" y="581487"/>
                      </a:cubicBezTo>
                      <a:cubicBezTo>
                        <a:pt x="720803" y="582570"/>
                        <a:pt x="739211" y="581487"/>
                        <a:pt x="751122" y="581487"/>
                      </a:cubicBezTo>
                      <a:cubicBezTo>
                        <a:pt x="756536" y="582570"/>
                        <a:pt x="753288" y="583653"/>
                        <a:pt x="759785" y="583653"/>
                      </a:cubicBezTo>
                      <a:cubicBezTo>
                        <a:pt x="767365" y="583653"/>
                        <a:pt x="754371" y="582570"/>
                        <a:pt x="765199" y="582570"/>
                      </a:cubicBezTo>
                      <a:lnTo>
                        <a:pt x="764116" y="582570"/>
                      </a:lnTo>
                      <a:cubicBezTo>
                        <a:pt x="767365" y="582570"/>
                        <a:pt x="784690" y="583653"/>
                        <a:pt x="787939" y="581487"/>
                      </a:cubicBezTo>
                      <a:lnTo>
                        <a:pt x="784690" y="582570"/>
                      </a:lnTo>
                      <a:cubicBezTo>
                        <a:pt x="786856" y="582570"/>
                        <a:pt x="789022" y="582570"/>
                        <a:pt x="790105" y="582570"/>
                      </a:cubicBezTo>
                      <a:cubicBezTo>
                        <a:pt x="790105" y="582570"/>
                        <a:pt x="792270" y="583653"/>
                        <a:pt x="789022" y="583653"/>
                      </a:cubicBezTo>
                      <a:cubicBezTo>
                        <a:pt x="795519" y="584736"/>
                        <a:pt x="803099" y="583653"/>
                        <a:pt x="810679" y="583653"/>
                      </a:cubicBezTo>
                      <a:lnTo>
                        <a:pt x="806347" y="582570"/>
                      </a:lnTo>
                      <a:cubicBezTo>
                        <a:pt x="819341" y="581487"/>
                        <a:pt x="828004" y="582570"/>
                        <a:pt x="839915" y="582570"/>
                      </a:cubicBezTo>
                      <a:lnTo>
                        <a:pt x="839915" y="583653"/>
                      </a:lnTo>
                      <a:lnTo>
                        <a:pt x="847495" y="583653"/>
                      </a:lnTo>
                      <a:cubicBezTo>
                        <a:pt x="845330" y="584736"/>
                        <a:pt x="852910" y="584736"/>
                        <a:pt x="856158" y="584736"/>
                      </a:cubicBezTo>
                      <a:lnTo>
                        <a:pt x="836667" y="586902"/>
                      </a:lnTo>
                      <a:cubicBezTo>
                        <a:pt x="831253" y="586902"/>
                        <a:pt x="842081" y="585819"/>
                        <a:pt x="838833" y="584736"/>
                      </a:cubicBezTo>
                      <a:cubicBezTo>
                        <a:pt x="835584" y="583653"/>
                        <a:pt x="824756" y="584736"/>
                        <a:pt x="822590" y="584736"/>
                      </a:cubicBezTo>
                      <a:cubicBezTo>
                        <a:pt x="826921" y="584736"/>
                        <a:pt x="826921" y="584736"/>
                        <a:pt x="830170" y="584736"/>
                      </a:cubicBezTo>
                      <a:cubicBezTo>
                        <a:pt x="831253" y="585819"/>
                        <a:pt x="824756" y="585819"/>
                        <a:pt x="821507" y="586902"/>
                      </a:cubicBezTo>
                      <a:cubicBezTo>
                        <a:pt x="823673" y="586902"/>
                        <a:pt x="826921" y="586902"/>
                        <a:pt x="828004" y="586902"/>
                      </a:cubicBezTo>
                      <a:cubicBezTo>
                        <a:pt x="823673" y="587984"/>
                        <a:pt x="819341" y="587984"/>
                        <a:pt x="811762" y="587984"/>
                      </a:cubicBezTo>
                      <a:cubicBezTo>
                        <a:pt x="817176" y="587984"/>
                        <a:pt x="808513" y="586902"/>
                        <a:pt x="810679" y="586902"/>
                      </a:cubicBezTo>
                      <a:cubicBezTo>
                        <a:pt x="809596" y="587984"/>
                        <a:pt x="803099" y="587984"/>
                        <a:pt x="793353" y="587984"/>
                      </a:cubicBezTo>
                      <a:cubicBezTo>
                        <a:pt x="786856" y="586902"/>
                        <a:pt x="776028" y="589067"/>
                        <a:pt x="765199" y="587984"/>
                      </a:cubicBezTo>
                      <a:cubicBezTo>
                        <a:pt x="769531" y="586902"/>
                        <a:pt x="774945" y="585819"/>
                        <a:pt x="781442" y="585819"/>
                      </a:cubicBezTo>
                      <a:cubicBezTo>
                        <a:pt x="774945" y="585819"/>
                        <a:pt x="773862" y="585819"/>
                        <a:pt x="767365" y="585819"/>
                      </a:cubicBezTo>
                      <a:cubicBezTo>
                        <a:pt x="764116" y="586902"/>
                        <a:pt x="761951" y="587984"/>
                        <a:pt x="753288" y="587984"/>
                      </a:cubicBezTo>
                      <a:lnTo>
                        <a:pt x="753288" y="586902"/>
                      </a:lnTo>
                      <a:cubicBezTo>
                        <a:pt x="745708" y="586902"/>
                        <a:pt x="745708" y="587984"/>
                        <a:pt x="734880" y="587984"/>
                      </a:cubicBezTo>
                      <a:cubicBezTo>
                        <a:pt x="717554" y="587984"/>
                        <a:pt x="699146" y="587984"/>
                        <a:pt x="686152" y="587984"/>
                      </a:cubicBezTo>
                      <a:lnTo>
                        <a:pt x="686152" y="586902"/>
                      </a:lnTo>
                      <a:cubicBezTo>
                        <a:pt x="678572" y="589067"/>
                        <a:pt x="661246" y="587984"/>
                        <a:pt x="651501" y="587984"/>
                      </a:cubicBezTo>
                      <a:cubicBezTo>
                        <a:pt x="634175" y="586902"/>
                        <a:pt x="614684" y="589067"/>
                        <a:pt x="606021" y="586902"/>
                      </a:cubicBezTo>
                      <a:cubicBezTo>
                        <a:pt x="575702" y="587984"/>
                        <a:pt x="549713" y="587984"/>
                        <a:pt x="519394" y="587984"/>
                      </a:cubicBezTo>
                      <a:lnTo>
                        <a:pt x="524808" y="586902"/>
                      </a:lnTo>
                      <a:cubicBezTo>
                        <a:pt x="519394" y="587984"/>
                        <a:pt x="521559" y="585819"/>
                        <a:pt x="516145" y="586902"/>
                      </a:cubicBezTo>
                      <a:cubicBezTo>
                        <a:pt x="522642" y="587984"/>
                        <a:pt x="508565" y="587984"/>
                        <a:pt x="505317" y="589067"/>
                      </a:cubicBezTo>
                      <a:cubicBezTo>
                        <a:pt x="491240" y="587984"/>
                        <a:pt x="473914" y="589067"/>
                        <a:pt x="462003" y="590150"/>
                      </a:cubicBezTo>
                      <a:lnTo>
                        <a:pt x="462003" y="589067"/>
                      </a:lnTo>
                      <a:cubicBezTo>
                        <a:pt x="450092" y="590150"/>
                        <a:pt x="434932" y="589067"/>
                        <a:pt x="419772" y="589067"/>
                      </a:cubicBezTo>
                      <a:cubicBezTo>
                        <a:pt x="417606" y="589067"/>
                        <a:pt x="415441" y="587984"/>
                        <a:pt x="411109" y="587984"/>
                      </a:cubicBezTo>
                      <a:cubicBezTo>
                        <a:pt x="402446" y="589067"/>
                        <a:pt x="398115" y="589067"/>
                        <a:pt x="386204" y="590150"/>
                      </a:cubicBezTo>
                      <a:cubicBezTo>
                        <a:pt x="377541" y="590150"/>
                        <a:pt x="362381" y="590150"/>
                        <a:pt x="353718" y="589067"/>
                      </a:cubicBezTo>
                      <a:cubicBezTo>
                        <a:pt x="320150" y="591233"/>
                        <a:pt x="285499" y="590150"/>
                        <a:pt x="250848" y="591233"/>
                      </a:cubicBezTo>
                      <a:lnTo>
                        <a:pt x="248683" y="590150"/>
                      </a:lnTo>
                      <a:cubicBezTo>
                        <a:pt x="215114" y="592316"/>
                        <a:pt x="172883" y="590150"/>
                        <a:pt x="144730" y="591233"/>
                      </a:cubicBezTo>
                      <a:lnTo>
                        <a:pt x="147978" y="590150"/>
                      </a:lnTo>
                      <a:cubicBezTo>
                        <a:pt x="139315" y="590150"/>
                        <a:pt x="127404" y="590150"/>
                        <a:pt x="129570" y="591233"/>
                      </a:cubicBezTo>
                      <a:cubicBezTo>
                        <a:pt x="120907" y="591233"/>
                        <a:pt x="106830" y="592316"/>
                        <a:pt x="101416" y="591233"/>
                      </a:cubicBezTo>
                      <a:cubicBezTo>
                        <a:pt x="91670" y="591233"/>
                        <a:pt x="90587" y="592316"/>
                        <a:pt x="81925" y="592316"/>
                      </a:cubicBezTo>
                      <a:cubicBezTo>
                        <a:pt x="72179" y="592316"/>
                        <a:pt x="66765" y="592316"/>
                        <a:pt x="60268" y="592316"/>
                      </a:cubicBezTo>
                      <a:cubicBezTo>
                        <a:pt x="57019" y="592316"/>
                        <a:pt x="53771" y="592316"/>
                        <a:pt x="50522" y="592316"/>
                      </a:cubicBezTo>
                      <a:cubicBezTo>
                        <a:pt x="48356" y="592316"/>
                        <a:pt x="47274" y="592316"/>
                        <a:pt x="45108" y="592316"/>
                      </a:cubicBezTo>
                      <a:cubicBezTo>
                        <a:pt x="42942" y="592316"/>
                        <a:pt x="41859" y="592316"/>
                        <a:pt x="38611" y="592316"/>
                      </a:cubicBezTo>
                      <a:cubicBezTo>
                        <a:pt x="38611" y="592316"/>
                        <a:pt x="39694" y="592316"/>
                        <a:pt x="40777" y="592316"/>
                      </a:cubicBezTo>
                      <a:cubicBezTo>
                        <a:pt x="41859" y="592316"/>
                        <a:pt x="42942" y="592316"/>
                        <a:pt x="42942" y="592316"/>
                      </a:cubicBezTo>
                      <a:cubicBezTo>
                        <a:pt x="45108" y="592316"/>
                        <a:pt x="45108" y="591233"/>
                        <a:pt x="40777" y="591233"/>
                      </a:cubicBezTo>
                      <a:cubicBezTo>
                        <a:pt x="38611" y="591233"/>
                        <a:pt x="36445" y="591233"/>
                        <a:pt x="33197" y="590150"/>
                      </a:cubicBezTo>
                      <a:cubicBezTo>
                        <a:pt x="29948" y="590150"/>
                        <a:pt x="27782" y="589067"/>
                        <a:pt x="25617" y="587984"/>
                      </a:cubicBezTo>
                      <a:cubicBezTo>
                        <a:pt x="21285" y="585819"/>
                        <a:pt x="18037" y="584736"/>
                        <a:pt x="21285" y="586902"/>
                      </a:cubicBezTo>
                      <a:cubicBezTo>
                        <a:pt x="16954" y="583653"/>
                        <a:pt x="12623" y="580405"/>
                        <a:pt x="8291" y="574990"/>
                      </a:cubicBezTo>
                      <a:cubicBezTo>
                        <a:pt x="5043" y="569576"/>
                        <a:pt x="1794" y="564162"/>
                        <a:pt x="711" y="557665"/>
                      </a:cubicBezTo>
                      <a:cubicBezTo>
                        <a:pt x="-372" y="551168"/>
                        <a:pt x="-372" y="544671"/>
                        <a:pt x="1794" y="539256"/>
                      </a:cubicBezTo>
                      <a:cubicBezTo>
                        <a:pt x="3960" y="532759"/>
                        <a:pt x="6125" y="529511"/>
                        <a:pt x="8291" y="525179"/>
                      </a:cubicBezTo>
                      <a:cubicBezTo>
                        <a:pt x="7208" y="526262"/>
                        <a:pt x="9374" y="521931"/>
                        <a:pt x="9374" y="520848"/>
                      </a:cubicBezTo>
                      <a:cubicBezTo>
                        <a:pt x="16954" y="505688"/>
                        <a:pt x="25617" y="491611"/>
                        <a:pt x="29948" y="478617"/>
                      </a:cubicBezTo>
                      <a:cubicBezTo>
                        <a:pt x="31031" y="476451"/>
                        <a:pt x="28865" y="482949"/>
                        <a:pt x="32114" y="476451"/>
                      </a:cubicBezTo>
                      <a:cubicBezTo>
                        <a:pt x="33197" y="473203"/>
                        <a:pt x="32114" y="476451"/>
                        <a:pt x="33197" y="472120"/>
                      </a:cubicBezTo>
                      <a:cubicBezTo>
                        <a:pt x="44025" y="448298"/>
                        <a:pt x="58102" y="424475"/>
                        <a:pt x="68930" y="402818"/>
                      </a:cubicBezTo>
                      <a:cubicBezTo>
                        <a:pt x="87339" y="363836"/>
                        <a:pt x="107913" y="323770"/>
                        <a:pt x="125238" y="286954"/>
                      </a:cubicBezTo>
                      <a:lnTo>
                        <a:pt x="125238" y="288037"/>
                      </a:lnTo>
                      <a:cubicBezTo>
                        <a:pt x="129570" y="275042"/>
                        <a:pt x="140398" y="259883"/>
                        <a:pt x="143647" y="249054"/>
                      </a:cubicBezTo>
                      <a:cubicBezTo>
                        <a:pt x="145812" y="245806"/>
                        <a:pt x="149061" y="238226"/>
                        <a:pt x="149061" y="240391"/>
                      </a:cubicBezTo>
                      <a:cubicBezTo>
                        <a:pt x="153392" y="230646"/>
                        <a:pt x="163138" y="213320"/>
                        <a:pt x="169635" y="198161"/>
                      </a:cubicBezTo>
                      <a:cubicBezTo>
                        <a:pt x="168552" y="199243"/>
                        <a:pt x="168552" y="200326"/>
                        <a:pt x="168552" y="201409"/>
                      </a:cubicBezTo>
                      <a:cubicBezTo>
                        <a:pt x="176132" y="187332"/>
                        <a:pt x="181546" y="174338"/>
                        <a:pt x="190209" y="159178"/>
                      </a:cubicBezTo>
                      <a:cubicBezTo>
                        <a:pt x="189126" y="160261"/>
                        <a:pt x="188043" y="163509"/>
                        <a:pt x="188043" y="164592"/>
                      </a:cubicBezTo>
                      <a:cubicBezTo>
                        <a:pt x="191292" y="159178"/>
                        <a:pt x="193458" y="150515"/>
                        <a:pt x="196706" y="147267"/>
                      </a:cubicBezTo>
                      <a:cubicBezTo>
                        <a:pt x="198872" y="144018"/>
                        <a:pt x="196706" y="144018"/>
                        <a:pt x="195623" y="146184"/>
                      </a:cubicBezTo>
                      <a:cubicBezTo>
                        <a:pt x="212949" y="113699"/>
                        <a:pt x="229191" y="77965"/>
                        <a:pt x="245434" y="43314"/>
                      </a:cubicBezTo>
                      <a:cubicBezTo>
                        <a:pt x="258428" y="19491"/>
                        <a:pt x="248683" y="43314"/>
                        <a:pt x="257345" y="22740"/>
                      </a:cubicBezTo>
                      <a:cubicBezTo>
                        <a:pt x="258428" y="21657"/>
                        <a:pt x="257345" y="21657"/>
                        <a:pt x="258428" y="20574"/>
                      </a:cubicBezTo>
                      <a:cubicBezTo>
                        <a:pt x="260594" y="16243"/>
                        <a:pt x="263842" y="14077"/>
                        <a:pt x="266008" y="11911"/>
                      </a:cubicBezTo>
                      <a:cubicBezTo>
                        <a:pt x="269257" y="9746"/>
                        <a:pt x="271422" y="8663"/>
                        <a:pt x="273588" y="6497"/>
                      </a:cubicBezTo>
                      <a:cubicBezTo>
                        <a:pt x="272505" y="6497"/>
                        <a:pt x="272505" y="6497"/>
                        <a:pt x="274671" y="5414"/>
                      </a:cubicBezTo>
                      <a:cubicBezTo>
                        <a:pt x="275754" y="4331"/>
                        <a:pt x="277919" y="4331"/>
                        <a:pt x="277919" y="3249"/>
                      </a:cubicBezTo>
                      <a:cubicBezTo>
                        <a:pt x="279002" y="3249"/>
                        <a:pt x="280085" y="2166"/>
                        <a:pt x="281168" y="2166"/>
                      </a:cubicBezTo>
                      <a:cubicBezTo>
                        <a:pt x="282251" y="2166"/>
                        <a:pt x="283334" y="2166"/>
                        <a:pt x="284416" y="2166"/>
                      </a:cubicBezTo>
                      <a:cubicBezTo>
                        <a:pt x="286582" y="2166"/>
                        <a:pt x="287665" y="2166"/>
                        <a:pt x="289831" y="2166"/>
                      </a:cubicBezTo>
                      <a:cubicBezTo>
                        <a:pt x="291996" y="2166"/>
                        <a:pt x="293079" y="2166"/>
                        <a:pt x="294162" y="2166"/>
                      </a:cubicBezTo>
                      <a:cubicBezTo>
                        <a:pt x="295245" y="2166"/>
                        <a:pt x="296328" y="2166"/>
                        <a:pt x="297411" y="2166"/>
                      </a:cubicBezTo>
                      <a:cubicBezTo>
                        <a:pt x="301742" y="2166"/>
                        <a:pt x="306073" y="2166"/>
                        <a:pt x="312570" y="2166"/>
                      </a:cubicBezTo>
                      <a:lnTo>
                        <a:pt x="311488" y="3249"/>
                      </a:lnTo>
                      <a:cubicBezTo>
                        <a:pt x="326647" y="1083"/>
                        <a:pt x="345056" y="2166"/>
                        <a:pt x="358050" y="1083"/>
                      </a:cubicBezTo>
                      <a:cubicBezTo>
                        <a:pt x="443595" y="0"/>
                        <a:pt x="526974" y="0"/>
                        <a:pt x="610353" y="0"/>
                      </a:cubicBezTo>
                      <a:cubicBezTo>
                        <a:pt x="693731" y="0"/>
                        <a:pt x="774945" y="0"/>
                        <a:pt x="858324" y="0"/>
                      </a:cubicBezTo>
                      <a:cubicBezTo>
                        <a:pt x="868069" y="1083"/>
                        <a:pt x="873484" y="1083"/>
                        <a:pt x="878898" y="1083"/>
                      </a:cubicBezTo>
                      <a:cubicBezTo>
                        <a:pt x="881064" y="1083"/>
                        <a:pt x="885395" y="1083"/>
                        <a:pt x="888643" y="2166"/>
                      </a:cubicBezTo>
                      <a:cubicBezTo>
                        <a:pt x="892975" y="3249"/>
                        <a:pt x="897306" y="4331"/>
                        <a:pt x="902720" y="7580"/>
                      </a:cubicBezTo>
                      <a:cubicBezTo>
                        <a:pt x="901638" y="7580"/>
                        <a:pt x="900555" y="6497"/>
                        <a:pt x="901638" y="7580"/>
                      </a:cubicBezTo>
                      <a:cubicBezTo>
                        <a:pt x="902720" y="7580"/>
                        <a:pt x="905969" y="9746"/>
                        <a:pt x="910300" y="12994"/>
                      </a:cubicBezTo>
                      <a:cubicBezTo>
                        <a:pt x="913549" y="16243"/>
                        <a:pt x="916797" y="20574"/>
                        <a:pt x="917880" y="21657"/>
                      </a:cubicBezTo>
                      <a:cubicBezTo>
                        <a:pt x="920046" y="25988"/>
                        <a:pt x="922212" y="30320"/>
                        <a:pt x="923294" y="34651"/>
                      </a:cubicBezTo>
                      <a:cubicBezTo>
                        <a:pt x="923294" y="36817"/>
                        <a:pt x="924377" y="38982"/>
                        <a:pt x="924377" y="41148"/>
                      </a:cubicBezTo>
                      <a:cubicBezTo>
                        <a:pt x="924377" y="43314"/>
                        <a:pt x="924377" y="45479"/>
                        <a:pt x="924377" y="46562"/>
                      </a:cubicBezTo>
                      <a:cubicBezTo>
                        <a:pt x="924377" y="54142"/>
                        <a:pt x="924377" y="61722"/>
                        <a:pt x="924377" y="69302"/>
                      </a:cubicBezTo>
                      <a:cubicBezTo>
                        <a:pt x="924377" y="84462"/>
                        <a:pt x="924377" y="99622"/>
                        <a:pt x="924377" y="115864"/>
                      </a:cubicBezTo>
                      <a:cubicBezTo>
                        <a:pt x="924377" y="110450"/>
                        <a:pt x="923294" y="108284"/>
                        <a:pt x="923294" y="114781"/>
                      </a:cubicBezTo>
                      <a:lnTo>
                        <a:pt x="924377" y="121279"/>
                      </a:lnTo>
                      <a:lnTo>
                        <a:pt x="924377" y="122361"/>
                      </a:lnTo>
                      <a:cubicBezTo>
                        <a:pt x="924377" y="126693"/>
                        <a:pt x="925460" y="131024"/>
                        <a:pt x="925460" y="126693"/>
                      </a:cubicBezTo>
                      <a:cubicBezTo>
                        <a:pt x="926543" y="206823"/>
                        <a:pt x="924377" y="285871"/>
                        <a:pt x="924377" y="364919"/>
                      </a:cubicBezTo>
                      <a:cubicBezTo>
                        <a:pt x="924377" y="383327"/>
                        <a:pt x="924377" y="410398"/>
                        <a:pt x="924377" y="430972"/>
                      </a:cubicBezTo>
                      <a:cubicBezTo>
                        <a:pt x="923294" y="461292"/>
                        <a:pt x="923294" y="489446"/>
                        <a:pt x="922212" y="518682"/>
                      </a:cubicBezTo>
                      <a:cubicBezTo>
                        <a:pt x="922212" y="526262"/>
                        <a:pt x="922212" y="532759"/>
                        <a:pt x="922212" y="540339"/>
                      </a:cubicBezTo>
                      <a:cubicBezTo>
                        <a:pt x="922212" y="543588"/>
                        <a:pt x="922212" y="547919"/>
                        <a:pt x="922212" y="551168"/>
                      </a:cubicBezTo>
                      <a:cubicBezTo>
                        <a:pt x="922212" y="553333"/>
                        <a:pt x="922212" y="555499"/>
                        <a:pt x="922212" y="557665"/>
                      </a:cubicBezTo>
                      <a:cubicBezTo>
                        <a:pt x="922212" y="559831"/>
                        <a:pt x="921129" y="561996"/>
                        <a:pt x="921129" y="564162"/>
                      </a:cubicBezTo>
                      <a:cubicBezTo>
                        <a:pt x="918963" y="571742"/>
                        <a:pt x="913549" y="579322"/>
                        <a:pt x="907052" y="584736"/>
                      </a:cubicBezTo>
                      <a:cubicBezTo>
                        <a:pt x="900555" y="590150"/>
                        <a:pt x="891892" y="593399"/>
                        <a:pt x="883229" y="593399"/>
                      </a:cubicBezTo>
                      <a:cubicBezTo>
                        <a:pt x="883229" y="593399"/>
                        <a:pt x="884312" y="593399"/>
                        <a:pt x="885395" y="592316"/>
                      </a:cubicBezTo>
                      <a:cubicBezTo>
                        <a:pt x="886478" y="592316"/>
                        <a:pt x="888643" y="591233"/>
                        <a:pt x="891892" y="590150"/>
                      </a:cubicBezTo>
                      <a:cubicBezTo>
                        <a:pt x="894058" y="589067"/>
                        <a:pt x="898389" y="587984"/>
                        <a:pt x="901638" y="584736"/>
                      </a:cubicBezTo>
                      <a:cubicBezTo>
                        <a:pt x="897306" y="574990"/>
                        <a:pt x="901638" y="571742"/>
                        <a:pt x="904886" y="5663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80" name="Полилиния: фигура 4479">
                  <a:extLst>
                    <a:ext uri="{FF2B5EF4-FFF2-40B4-BE49-F238E27FC236}">
                      <a16:creationId xmlns:a16="http://schemas.microsoft.com/office/drawing/2014/main" id="{0081114F-28C4-D3D1-2B07-F4DCE6F78ACB}"/>
                    </a:ext>
                  </a:extLst>
                </p:cNvPr>
                <p:cNvSpPr/>
                <p:nvPr/>
              </p:nvSpPr>
              <p:spPr>
                <a:xfrm>
                  <a:off x="9414576" y="5208450"/>
                  <a:ext cx="5351" cy="2165"/>
                </a:xfrm>
                <a:custGeom>
                  <a:avLst/>
                  <a:gdLst>
                    <a:gd name="connsiteX0" fmla="*/ 5352 w 5351"/>
                    <a:gd name="connsiteY0" fmla="*/ 2166 h 2165"/>
                    <a:gd name="connsiteX1" fmla="*/ 2103 w 5351"/>
                    <a:gd name="connsiteY1" fmla="*/ 0 h 2165"/>
                    <a:gd name="connsiteX2" fmla="*/ 5352 w 5351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351" h="2165">
                      <a:moveTo>
                        <a:pt x="5352" y="2166"/>
                      </a:moveTo>
                      <a:cubicBezTo>
                        <a:pt x="3186" y="1083"/>
                        <a:pt x="-3311" y="1083"/>
                        <a:pt x="2103" y="0"/>
                      </a:cubicBezTo>
                      <a:cubicBezTo>
                        <a:pt x="2103" y="1083"/>
                        <a:pt x="5352" y="1083"/>
                        <a:pt x="5352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81" name="Полилиния: фигура 4480">
                  <a:extLst>
                    <a:ext uri="{FF2B5EF4-FFF2-40B4-BE49-F238E27FC236}">
                      <a16:creationId xmlns:a16="http://schemas.microsoft.com/office/drawing/2014/main" id="{2CB93934-BB04-C1A9-9929-35D020910A78}"/>
                    </a:ext>
                  </a:extLst>
                </p:cNvPr>
                <p:cNvSpPr/>
                <p:nvPr/>
              </p:nvSpPr>
              <p:spPr>
                <a:xfrm>
                  <a:off x="9229347" y="5203638"/>
                  <a:ext cx="6497" cy="481"/>
                </a:xfrm>
                <a:custGeom>
                  <a:avLst/>
                  <a:gdLst>
                    <a:gd name="connsiteX0" fmla="*/ 3249 w 6497"/>
                    <a:gd name="connsiteY0" fmla="*/ 481 h 481"/>
                    <a:gd name="connsiteX1" fmla="*/ 0 w 6497"/>
                    <a:gd name="connsiteY1" fmla="*/ 481 h 481"/>
                    <a:gd name="connsiteX2" fmla="*/ 6497 w 6497"/>
                    <a:gd name="connsiteY2" fmla="*/ 481 h 481"/>
                    <a:gd name="connsiteX3" fmla="*/ 3249 w 6497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97" h="481">
                      <a:moveTo>
                        <a:pt x="3249" y="481"/>
                      </a:moveTo>
                      <a:cubicBezTo>
                        <a:pt x="3249" y="481"/>
                        <a:pt x="1083" y="481"/>
                        <a:pt x="0" y="481"/>
                      </a:cubicBezTo>
                      <a:cubicBezTo>
                        <a:pt x="2166" y="481"/>
                        <a:pt x="4331" y="-602"/>
                        <a:pt x="6497" y="481"/>
                      </a:cubicBezTo>
                      <a:cubicBezTo>
                        <a:pt x="3249" y="-602"/>
                        <a:pt x="4331" y="481"/>
                        <a:pt x="3249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82" name="Полилиния: фигура 4481">
                  <a:extLst>
                    <a:ext uri="{FF2B5EF4-FFF2-40B4-BE49-F238E27FC236}">
                      <a16:creationId xmlns:a16="http://schemas.microsoft.com/office/drawing/2014/main" id="{DE5AB0E8-98F0-1234-96FB-91388D131D7D}"/>
                    </a:ext>
                  </a:extLst>
                </p:cNvPr>
                <p:cNvSpPr/>
                <p:nvPr/>
              </p:nvSpPr>
              <p:spPr>
                <a:xfrm>
                  <a:off x="9183867" y="5203036"/>
                  <a:ext cx="17325" cy="1082"/>
                </a:xfrm>
                <a:custGeom>
                  <a:avLst/>
                  <a:gdLst>
                    <a:gd name="connsiteX0" fmla="*/ 0 w 17325"/>
                    <a:gd name="connsiteY0" fmla="*/ 1083 h 1082"/>
                    <a:gd name="connsiteX1" fmla="*/ 17326 w 17325"/>
                    <a:gd name="connsiteY1" fmla="*/ 0 h 1082"/>
                    <a:gd name="connsiteX2" fmla="*/ 0 w 17325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325" h="1082">
                      <a:moveTo>
                        <a:pt x="0" y="1083"/>
                      </a:moveTo>
                      <a:cubicBezTo>
                        <a:pt x="1083" y="0"/>
                        <a:pt x="10828" y="0"/>
                        <a:pt x="17326" y="0"/>
                      </a:cubicBez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83" name="Полилиния: фигура 4482">
                  <a:extLst>
                    <a:ext uri="{FF2B5EF4-FFF2-40B4-BE49-F238E27FC236}">
                      <a16:creationId xmlns:a16="http://schemas.microsoft.com/office/drawing/2014/main" id="{5FE70F9B-6BFA-3DFC-1F00-74A65CC191E5}"/>
                    </a:ext>
                  </a:extLst>
                </p:cNvPr>
                <p:cNvSpPr/>
                <p:nvPr/>
              </p:nvSpPr>
              <p:spPr>
                <a:xfrm>
                  <a:off x="9136798" y="5199787"/>
                  <a:ext cx="5133" cy="1082"/>
                </a:xfrm>
                <a:custGeom>
                  <a:avLst/>
                  <a:gdLst>
                    <a:gd name="connsiteX0" fmla="*/ 2673 w 5133"/>
                    <a:gd name="connsiteY0" fmla="*/ 1083 h 1082"/>
                    <a:gd name="connsiteX1" fmla="*/ 4838 w 5133"/>
                    <a:gd name="connsiteY1" fmla="*/ 0 h 1082"/>
                    <a:gd name="connsiteX2" fmla="*/ 2673 w 5133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133" h="1082">
                      <a:moveTo>
                        <a:pt x="2673" y="1083"/>
                      </a:moveTo>
                      <a:cubicBezTo>
                        <a:pt x="-1659" y="1083"/>
                        <a:pt x="-576" y="0"/>
                        <a:pt x="4838" y="0"/>
                      </a:cubicBezTo>
                      <a:cubicBezTo>
                        <a:pt x="5921" y="1083"/>
                        <a:pt x="3755" y="1083"/>
                        <a:pt x="2673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84" name="Полилиния: фигура 4483">
                  <a:extLst>
                    <a:ext uri="{FF2B5EF4-FFF2-40B4-BE49-F238E27FC236}">
                      <a16:creationId xmlns:a16="http://schemas.microsoft.com/office/drawing/2014/main" id="{69EBD2F7-E50A-A1DF-9A36-1A1DC7461C0C}"/>
                    </a:ext>
                  </a:extLst>
                </p:cNvPr>
                <p:cNvSpPr/>
                <p:nvPr/>
              </p:nvSpPr>
              <p:spPr>
                <a:xfrm>
                  <a:off x="9128642" y="5201953"/>
                  <a:ext cx="7685" cy="1082"/>
                </a:xfrm>
                <a:custGeom>
                  <a:avLst/>
                  <a:gdLst>
                    <a:gd name="connsiteX0" fmla="*/ 7580 w 7685"/>
                    <a:gd name="connsiteY0" fmla="*/ 1083 h 1082"/>
                    <a:gd name="connsiteX1" fmla="*/ 0 w 7685"/>
                    <a:gd name="connsiteY1" fmla="*/ 0 h 1082"/>
                    <a:gd name="connsiteX2" fmla="*/ 7580 w 7685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685" h="1082">
                      <a:moveTo>
                        <a:pt x="7580" y="1083"/>
                      </a:moveTo>
                      <a:cubicBezTo>
                        <a:pt x="4331" y="1083"/>
                        <a:pt x="2166" y="1083"/>
                        <a:pt x="0" y="0"/>
                      </a:cubicBezTo>
                      <a:cubicBezTo>
                        <a:pt x="1083" y="0"/>
                        <a:pt x="8663" y="0"/>
                        <a:pt x="7580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85" name="Полилиния: фигура 4484">
                  <a:extLst>
                    <a:ext uri="{FF2B5EF4-FFF2-40B4-BE49-F238E27FC236}">
                      <a16:creationId xmlns:a16="http://schemas.microsoft.com/office/drawing/2014/main" id="{AB84DC84-1901-0958-A1F7-95F69467241C}"/>
                    </a:ext>
                  </a:extLst>
                </p:cNvPr>
                <p:cNvSpPr/>
                <p:nvPr/>
              </p:nvSpPr>
              <p:spPr>
                <a:xfrm>
                  <a:off x="9030103" y="5200389"/>
                  <a:ext cx="10057" cy="481"/>
                </a:xfrm>
                <a:custGeom>
                  <a:avLst/>
                  <a:gdLst>
                    <a:gd name="connsiteX0" fmla="*/ 9746 w 10057"/>
                    <a:gd name="connsiteY0" fmla="*/ 481 h 481"/>
                    <a:gd name="connsiteX1" fmla="*/ 0 w 10057"/>
                    <a:gd name="connsiteY1" fmla="*/ 481 h 481"/>
                    <a:gd name="connsiteX2" fmla="*/ 9746 w 10057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057" h="481">
                      <a:moveTo>
                        <a:pt x="9746" y="481"/>
                      </a:moveTo>
                      <a:cubicBezTo>
                        <a:pt x="7580" y="481"/>
                        <a:pt x="2166" y="481"/>
                        <a:pt x="0" y="481"/>
                      </a:cubicBezTo>
                      <a:cubicBezTo>
                        <a:pt x="2166" y="481"/>
                        <a:pt x="11911" y="-602"/>
                        <a:pt x="9746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86" name="Полилиния: фигура 4485">
                  <a:extLst>
                    <a:ext uri="{FF2B5EF4-FFF2-40B4-BE49-F238E27FC236}">
                      <a16:creationId xmlns:a16="http://schemas.microsoft.com/office/drawing/2014/main" id="{A190E162-341D-7FFD-9A68-2047CE5D7101}"/>
                    </a:ext>
                  </a:extLst>
                </p:cNvPr>
                <p:cNvSpPr/>
                <p:nvPr/>
              </p:nvSpPr>
              <p:spPr>
                <a:xfrm>
                  <a:off x="8990224" y="5200870"/>
                  <a:ext cx="4145" cy="1082"/>
                </a:xfrm>
                <a:custGeom>
                  <a:avLst/>
                  <a:gdLst>
                    <a:gd name="connsiteX0" fmla="*/ 4146 w 4145"/>
                    <a:gd name="connsiteY0" fmla="*/ 1083 h 1082"/>
                    <a:gd name="connsiteX1" fmla="*/ 897 w 4145"/>
                    <a:gd name="connsiteY1" fmla="*/ 1083 h 1082"/>
                    <a:gd name="connsiteX2" fmla="*/ 3063 w 4145"/>
                    <a:gd name="connsiteY2" fmla="*/ 0 h 1082"/>
                    <a:gd name="connsiteX3" fmla="*/ 4146 w 4145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45" h="1082">
                      <a:moveTo>
                        <a:pt x="4146" y="1083"/>
                      </a:moveTo>
                      <a:cubicBezTo>
                        <a:pt x="3063" y="1083"/>
                        <a:pt x="1980" y="1083"/>
                        <a:pt x="897" y="1083"/>
                      </a:cubicBezTo>
                      <a:cubicBezTo>
                        <a:pt x="-1269" y="1083"/>
                        <a:pt x="897" y="0"/>
                        <a:pt x="3063" y="0"/>
                      </a:cubicBezTo>
                      <a:lnTo>
                        <a:pt x="4146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87" name="Полилиния: фигура 4486">
                  <a:extLst>
                    <a:ext uri="{FF2B5EF4-FFF2-40B4-BE49-F238E27FC236}">
                      <a16:creationId xmlns:a16="http://schemas.microsoft.com/office/drawing/2014/main" id="{26587679-310D-80C1-42C8-199889D05BDA}"/>
                    </a:ext>
                  </a:extLst>
                </p:cNvPr>
                <p:cNvSpPr/>
                <p:nvPr/>
              </p:nvSpPr>
              <p:spPr>
                <a:xfrm>
                  <a:off x="8719327" y="4847863"/>
                  <a:ext cx="2165" cy="4331"/>
                </a:xfrm>
                <a:custGeom>
                  <a:avLst/>
                  <a:gdLst>
                    <a:gd name="connsiteX0" fmla="*/ 2166 w 2165"/>
                    <a:gd name="connsiteY0" fmla="*/ 0 h 4331"/>
                    <a:gd name="connsiteX1" fmla="*/ 0 w 2165"/>
                    <a:gd name="connsiteY1" fmla="*/ 4331 h 4331"/>
                    <a:gd name="connsiteX2" fmla="*/ 0 w 2165"/>
                    <a:gd name="connsiteY2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4331">
                      <a:moveTo>
                        <a:pt x="2166" y="0"/>
                      </a:moveTo>
                      <a:lnTo>
                        <a:pt x="0" y="4331"/>
                      </a:lnTo>
                      <a:lnTo>
                        <a:pt x="0" y="43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88" name="Полилиния: фигура 4487">
                  <a:extLst>
                    <a:ext uri="{FF2B5EF4-FFF2-40B4-BE49-F238E27FC236}">
                      <a16:creationId xmlns:a16="http://schemas.microsoft.com/office/drawing/2014/main" id="{8674395B-7EB4-96DD-7390-F87DA56F2AD0}"/>
                    </a:ext>
                  </a:extLst>
                </p:cNvPr>
                <p:cNvSpPr/>
                <p:nvPr/>
              </p:nvSpPr>
              <p:spPr>
                <a:xfrm>
                  <a:off x="8946724" y="4633460"/>
                  <a:ext cx="4331" cy="1082"/>
                </a:xfrm>
                <a:custGeom>
                  <a:avLst/>
                  <a:gdLst>
                    <a:gd name="connsiteX0" fmla="*/ 0 w 4331"/>
                    <a:gd name="connsiteY0" fmla="*/ 0 h 1082"/>
                    <a:gd name="connsiteX1" fmla="*/ 4331 w 4331"/>
                    <a:gd name="connsiteY1" fmla="*/ 1083 h 1082"/>
                    <a:gd name="connsiteX2" fmla="*/ 0 w 4331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331" h="1082">
                      <a:moveTo>
                        <a:pt x="0" y="0"/>
                      </a:moveTo>
                      <a:cubicBezTo>
                        <a:pt x="4331" y="0"/>
                        <a:pt x="3249" y="0"/>
                        <a:pt x="4331" y="1083"/>
                      </a:cubicBezTo>
                      <a:cubicBezTo>
                        <a:pt x="0" y="1083"/>
                        <a:pt x="5414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489" name="Полилиния: фигура 4488">
                  <a:extLst>
                    <a:ext uri="{FF2B5EF4-FFF2-40B4-BE49-F238E27FC236}">
                      <a16:creationId xmlns:a16="http://schemas.microsoft.com/office/drawing/2014/main" id="{8DAA4802-AC66-1038-426C-ED2DA41982A2}"/>
                    </a:ext>
                  </a:extLst>
                </p:cNvPr>
                <p:cNvSpPr/>
                <p:nvPr/>
              </p:nvSpPr>
              <p:spPr>
                <a:xfrm>
                  <a:off x="9138388" y="4630211"/>
                  <a:ext cx="2165" cy="1082"/>
                </a:xfrm>
                <a:custGeom>
                  <a:avLst/>
                  <a:gdLst>
                    <a:gd name="connsiteX0" fmla="*/ 2166 w 2165"/>
                    <a:gd name="connsiteY0" fmla="*/ 1083 h 1082"/>
                    <a:gd name="connsiteX1" fmla="*/ 0 w 2165"/>
                    <a:gd name="connsiteY1" fmla="*/ 1083 h 1082"/>
                    <a:gd name="connsiteX2" fmla="*/ 1083 w 2165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65" h="1082">
                      <a:moveTo>
                        <a:pt x="2166" y="1083"/>
                      </a:moveTo>
                      <a:lnTo>
                        <a:pt x="0" y="1083"/>
                      </a:lnTo>
                      <a:lnTo>
                        <a:pt x="108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4490" name="Рисунок 11">
              <a:extLst>
                <a:ext uri="{FF2B5EF4-FFF2-40B4-BE49-F238E27FC236}">
                  <a16:creationId xmlns:a16="http://schemas.microsoft.com/office/drawing/2014/main" id="{4FD450DD-6244-775E-29F2-F515296300AE}"/>
                </a:ext>
              </a:extLst>
            </p:cNvPr>
            <p:cNvGrpSpPr/>
            <p:nvPr/>
          </p:nvGrpSpPr>
          <p:grpSpPr>
            <a:xfrm>
              <a:off x="8596966" y="4663780"/>
              <a:ext cx="847866" cy="520068"/>
              <a:chOff x="8596966" y="4663780"/>
              <a:chExt cx="847866" cy="520068"/>
            </a:xfrm>
            <a:solidFill>
              <a:srgbClr val="000000"/>
            </a:solidFill>
          </p:grpSpPr>
          <p:sp>
            <p:nvSpPr>
              <p:cNvPr id="4491" name="Полилиния: фигура 4490">
                <a:extLst>
                  <a:ext uri="{FF2B5EF4-FFF2-40B4-BE49-F238E27FC236}">
                    <a16:creationId xmlns:a16="http://schemas.microsoft.com/office/drawing/2014/main" id="{2F804451-48ED-4497-9840-75D2BC24807E}"/>
                  </a:ext>
                </a:extLst>
              </p:cNvPr>
              <p:cNvSpPr/>
              <p:nvPr/>
            </p:nvSpPr>
            <p:spPr>
              <a:xfrm>
                <a:off x="8596966" y="5164054"/>
                <a:ext cx="2165" cy="5414"/>
              </a:xfrm>
              <a:custGeom>
                <a:avLst/>
                <a:gdLst>
                  <a:gd name="connsiteX0" fmla="*/ 2166 w 2165"/>
                  <a:gd name="connsiteY0" fmla="*/ 0 h 5414"/>
                  <a:gd name="connsiteX1" fmla="*/ 0 w 2165"/>
                  <a:gd name="connsiteY1" fmla="*/ 5414 h 5414"/>
                  <a:gd name="connsiteX2" fmla="*/ 2166 w 2165"/>
                  <a:gd name="connsiteY2" fmla="*/ 0 h 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5414">
                    <a:moveTo>
                      <a:pt x="2166" y="0"/>
                    </a:moveTo>
                    <a:cubicBezTo>
                      <a:pt x="-2166" y="8663"/>
                      <a:pt x="5414" y="-4331"/>
                      <a:pt x="0" y="5414"/>
                    </a:cubicBezTo>
                    <a:cubicBezTo>
                      <a:pt x="0" y="4331"/>
                      <a:pt x="1083" y="3249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92" name="Полилиния: фигура 4491">
                <a:extLst>
                  <a:ext uri="{FF2B5EF4-FFF2-40B4-BE49-F238E27FC236}">
                    <a16:creationId xmlns:a16="http://schemas.microsoft.com/office/drawing/2014/main" id="{9D8807AA-121C-D345-AD0C-C7022FAF22E8}"/>
                  </a:ext>
                </a:extLst>
              </p:cNvPr>
              <p:cNvSpPr/>
              <p:nvPr/>
            </p:nvSpPr>
            <p:spPr>
              <a:xfrm>
                <a:off x="8599031" y="4663780"/>
                <a:ext cx="845801" cy="520068"/>
              </a:xfrm>
              <a:custGeom>
                <a:avLst/>
                <a:gdLst>
                  <a:gd name="connsiteX0" fmla="*/ 29337 w 845801"/>
                  <a:gd name="connsiteY0" fmla="*/ 508937 h 520068"/>
                  <a:gd name="connsiteX1" fmla="*/ 130041 w 845801"/>
                  <a:gd name="connsiteY1" fmla="*/ 506771 h 520068"/>
                  <a:gd name="connsiteX2" fmla="*/ 137621 w 845801"/>
                  <a:gd name="connsiteY2" fmla="*/ 507854 h 520068"/>
                  <a:gd name="connsiteX3" fmla="*/ 255651 w 845801"/>
                  <a:gd name="connsiteY3" fmla="*/ 508937 h 520068"/>
                  <a:gd name="connsiteX4" fmla="*/ 253486 w 845801"/>
                  <a:gd name="connsiteY4" fmla="*/ 508937 h 520068"/>
                  <a:gd name="connsiteX5" fmla="*/ 277308 w 845801"/>
                  <a:gd name="connsiteY5" fmla="*/ 507854 h 520068"/>
                  <a:gd name="connsiteX6" fmla="*/ 276225 w 845801"/>
                  <a:gd name="connsiteY6" fmla="*/ 508937 h 520068"/>
                  <a:gd name="connsiteX7" fmla="*/ 293551 w 845801"/>
                  <a:gd name="connsiteY7" fmla="*/ 507854 h 520068"/>
                  <a:gd name="connsiteX8" fmla="*/ 300048 w 845801"/>
                  <a:gd name="connsiteY8" fmla="*/ 508937 h 520068"/>
                  <a:gd name="connsiteX9" fmla="*/ 304379 w 845801"/>
                  <a:gd name="connsiteY9" fmla="*/ 507854 h 520068"/>
                  <a:gd name="connsiteX10" fmla="*/ 350941 w 845801"/>
                  <a:gd name="connsiteY10" fmla="*/ 506771 h 520068"/>
                  <a:gd name="connsiteX11" fmla="*/ 349859 w 845801"/>
                  <a:gd name="connsiteY11" fmla="*/ 507854 h 520068"/>
                  <a:gd name="connsiteX12" fmla="*/ 439735 w 845801"/>
                  <a:gd name="connsiteY12" fmla="*/ 505688 h 520068"/>
                  <a:gd name="connsiteX13" fmla="*/ 439735 w 845801"/>
                  <a:gd name="connsiteY13" fmla="*/ 506771 h 520068"/>
                  <a:gd name="connsiteX14" fmla="*/ 458143 w 845801"/>
                  <a:gd name="connsiteY14" fmla="*/ 505688 h 520068"/>
                  <a:gd name="connsiteX15" fmla="*/ 480883 w 845801"/>
                  <a:gd name="connsiteY15" fmla="*/ 505688 h 520068"/>
                  <a:gd name="connsiteX16" fmla="*/ 479800 w 845801"/>
                  <a:gd name="connsiteY16" fmla="*/ 505688 h 520068"/>
                  <a:gd name="connsiteX17" fmla="*/ 496043 w 845801"/>
                  <a:gd name="connsiteY17" fmla="*/ 504605 h 520068"/>
                  <a:gd name="connsiteX18" fmla="*/ 500374 w 845801"/>
                  <a:gd name="connsiteY18" fmla="*/ 505688 h 520068"/>
                  <a:gd name="connsiteX19" fmla="*/ 516617 w 845801"/>
                  <a:gd name="connsiteY19" fmla="*/ 505688 h 520068"/>
                  <a:gd name="connsiteX20" fmla="*/ 516617 w 845801"/>
                  <a:gd name="connsiteY20" fmla="*/ 505688 h 520068"/>
                  <a:gd name="connsiteX21" fmla="*/ 529611 w 845801"/>
                  <a:gd name="connsiteY21" fmla="*/ 505688 h 520068"/>
                  <a:gd name="connsiteX22" fmla="*/ 529611 w 845801"/>
                  <a:gd name="connsiteY22" fmla="*/ 505688 h 520068"/>
                  <a:gd name="connsiteX23" fmla="*/ 548019 w 845801"/>
                  <a:gd name="connsiteY23" fmla="*/ 504605 h 520068"/>
                  <a:gd name="connsiteX24" fmla="*/ 542605 w 845801"/>
                  <a:gd name="connsiteY24" fmla="*/ 506771 h 520068"/>
                  <a:gd name="connsiteX25" fmla="*/ 660635 w 845801"/>
                  <a:gd name="connsiteY25" fmla="*/ 505688 h 520068"/>
                  <a:gd name="connsiteX26" fmla="*/ 669298 w 845801"/>
                  <a:gd name="connsiteY26" fmla="*/ 506771 h 520068"/>
                  <a:gd name="connsiteX27" fmla="*/ 687706 w 845801"/>
                  <a:gd name="connsiteY27" fmla="*/ 505688 h 520068"/>
                  <a:gd name="connsiteX28" fmla="*/ 692037 w 845801"/>
                  <a:gd name="connsiteY28" fmla="*/ 506771 h 520068"/>
                  <a:gd name="connsiteX29" fmla="*/ 707197 w 845801"/>
                  <a:gd name="connsiteY29" fmla="*/ 505688 h 520068"/>
                  <a:gd name="connsiteX30" fmla="*/ 703949 w 845801"/>
                  <a:gd name="connsiteY30" fmla="*/ 506771 h 520068"/>
                  <a:gd name="connsiteX31" fmla="*/ 727771 w 845801"/>
                  <a:gd name="connsiteY31" fmla="*/ 505688 h 520068"/>
                  <a:gd name="connsiteX32" fmla="*/ 724523 w 845801"/>
                  <a:gd name="connsiteY32" fmla="*/ 506771 h 520068"/>
                  <a:gd name="connsiteX33" fmla="*/ 747262 w 845801"/>
                  <a:gd name="connsiteY33" fmla="*/ 506771 h 520068"/>
                  <a:gd name="connsiteX34" fmla="*/ 744014 w 845801"/>
                  <a:gd name="connsiteY34" fmla="*/ 507854 h 520068"/>
                  <a:gd name="connsiteX35" fmla="*/ 758091 w 845801"/>
                  <a:gd name="connsiteY35" fmla="*/ 506771 h 520068"/>
                  <a:gd name="connsiteX36" fmla="*/ 755925 w 845801"/>
                  <a:gd name="connsiteY36" fmla="*/ 507854 h 520068"/>
                  <a:gd name="connsiteX37" fmla="*/ 791659 w 845801"/>
                  <a:gd name="connsiteY37" fmla="*/ 506771 h 520068"/>
                  <a:gd name="connsiteX38" fmla="*/ 791659 w 845801"/>
                  <a:gd name="connsiteY38" fmla="*/ 506771 h 520068"/>
                  <a:gd name="connsiteX39" fmla="*/ 825227 w 845801"/>
                  <a:gd name="connsiteY39" fmla="*/ 506771 h 520068"/>
                  <a:gd name="connsiteX40" fmla="*/ 834973 w 845801"/>
                  <a:gd name="connsiteY40" fmla="*/ 507854 h 520068"/>
                  <a:gd name="connsiteX41" fmla="*/ 834973 w 845801"/>
                  <a:gd name="connsiteY41" fmla="*/ 507854 h 520068"/>
                  <a:gd name="connsiteX42" fmla="*/ 833890 w 845801"/>
                  <a:gd name="connsiteY42" fmla="*/ 499191 h 520068"/>
                  <a:gd name="connsiteX43" fmla="*/ 832807 w 845801"/>
                  <a:gd name="connsiteY43" fmla="*/ 494860 h 520068"/>
                  <a:gd name="connsiteX44" fmla="*/ 832807 w 845801"/>
                  <a:gd name="connsiteY44" fmla="*/ 463457 h 520068"/>
                  <a:gd name="connsiteX45" fmla="*/ 834973 w 845801"/>
                  <a:gd name="connsiteY45" fmla="*/ 466706 h 520068"/>
                  <a:gd name="connsiteX46" fmla="*/ 836056 w 845801"/>
                  <a:gd name="connsiteY46" fmla="*/ 460209 h 520068"/>
                  <a:gd name="connsiteX47" fmla="*/ 836056 w 845801"/>
                  <a:gd name="connsiteY47" fmla="*/ 464540 h 520068"/>
                  <a:gd name="connsiteX48" fmla="*/ 836056 w 845801"/>
                  <a:gd name="connsiteY48" fmla="*/ 445049 h 520068"/>
                  <a:gd name="connsiteX49" fmla="*/ 833890 w 845801"/>
                  <a:gd name="connsiteY49" fmla="*/ 419061 h 520068"/>
                  <a:gd name="connsiteX50" fmla="*/ 836056 w 845801"/>
                  <a:gd name="connsiteY50" fmla="*/ 420144 h 520068"/>
                  <a:gd name="connsiteX51" fmla="*/ 833890 w 845801"/>
                  <a:gd name="connsiteY51" fmla="*/ 403901 h 520068"/>
                  <a:gd name="connsiteX52" fmla="*/ 834973 w 845801"/>
                  <a:gd name="connsiteY52" fmla="*/ 397404 h 520068"/>
                  <a:gd name="connsiteX53" fmla="*/ 833890 w 845801"/>
                  <a:gd name="connsiteY53" fmla="*/ 393073 h 520068"/>
                  <a:gd name="connsiteX54" fmla="*/ 834973 w 845801"/>
                  <a:gd name="connsiteY54" fmla="*/ 374664 h 520068"/>
                  <a:gd name="connsiteX55" fmla="*/ 836056 w 845801"/>
                  <a:gd name="connsiteY55" fmla="*/ 376830 h 520068"/>
                  <a:gd name="connsiteX56" fmla="*/ 836056 w 845801"/>
                  <a:gd name="connsiteY56" fmla="*/ 361670 h 520068"/>
                  <a:gd name="connsiteX57" fmla="*/ 836056 w 845801"/>
                  <a:gd name="connsiteY57" fmla="*/ 361670 h 520068"/>
                  <a:gd name="connsiteX58" fmla="*/ 834973 w 845801"/>
                  <a:gd name="connsiteY58" fmla="*/ 353007 h 520068"/>
                  <a:gd name="connsiteX59" fmla="*/ 834973 w 845801"/>
                  <a:gd name="connsiteY59" fmla="*/ 356256 h 520068"/>
                  <a:gd name="connsiteX60" fmla="*/ 833890 w 845801"/>
                  <a:gd name="connsiteY60" fmla="*/ 336765 h 520068"/>
                  <a:gd name="connsiteX61" fmla="*/ 834973 w 845801"/>
                  <a:gd name="connsiteY61" fmla="*/ 340013 h 520068"/>
                  <a:gd name="connsiteX62" fmla="*/ 832807 w 845801"/>
                  <a:gd name="connsiteY62" fmla="*/ 308611 h 520068"/>
                  <a:gd name="connsiteX63" fmla="*/ 833890 w 845801"/>
                  <a:gd name="connsiteY63" fmla="*/ 314025 h 520068"/>
                  <a:gd name="connsiteX64" fmla="*/ 833890 w 845801"/>
                  <a:gd name="connsiteY64" fmla="*/ 272877 h 520068"/>
                  <a:gd name="connsiteX65" fmla="*/ 832807 w 845801"/>
                  <a:gd name="connsiteY65" fmla="*/ 273960 h 520068"/>
                  <a:gd name="connsiteX66" fmla="*/ 833890 w 845801"/>
                  <a:gd name="connsiteY66" fmla="*/ 263131 h 520068"/>
                  <a:gd name="connsiteX67" fmla="*/ 833890 w 845801"/>
                  <a:gd name="connsiteY67" fmla="*/ 253386 h 520068"/>
                  <a:gd name="connsiteX68" fmla="*/ 833890 w 845801"/>
                  <a:gd name="connsiteY68" fmla="*/ 256634 h 520068"/>
                  <a:gd name="connsiteX69" fmla="*/ 833890 w 845801"/>
                  <a:gd name="connsiteY69" fmla="*/ 210072 h 520068"/>
                  <a:gd name="connsiteX70" fmla="*/ 832807 w 845801"/>
                  <a:gd name="connsiteY70" fmla="*/ 198161 h 520068"/>
                  <a:gd name="connsiteX71" fmla="*/ 833890 w 845801"/>
                  <a:gd name="connsiteY71" fmla="*/ 199243 h 520068"/>
                  <a:gd name="connsiteX72" fmla="*/ 834973 w 845801"/>
                  <a:gd name="connsiteY72" fmla="*/ 187332 h 520068"/>
                  <a:gd name="connsiteX73" fmla="*/ 834973 w 845801"/>
                  <a:gd name="connsiteY73" fmla="*/ 205740 h 520068"/>
                  <a:gd name="connsiteX74" fmla="*/ 834973 w 845801"/>
                  <a:gd name="connsiteY74" fmla="*/ 193829 h 520068"/>
                  <a:gd name="connsiteX75" fmla="*/ 834973 w 845801"/>
                  <a:gd name="connsiteY75" fmla="*/ 174338 h 520068"/>
                  <a:gd name="connsiteX76" fmla="*/ 836056 w 845801"/>
                  <a:gd name="connsiteY76" fmla="*/ 174338 h 520068"/>
                  <a:gd name="connsiteX77" fmla="*/ 834973 w 845801"/>
                  <a:gd name="connsiteY77" fmla="*/ 163509 h 520068"/>
                  <a:gd name="connsiteX78" fmla="*/ 834973 w 845801"/>
                  <a:gd name="connsiteY78" fmla="*/ 158095 h 520068"/>
                  <a:gd name="connsiteX79" fmla="*/ 833890 w 845801"/>
                  <a:gd name="connsiteY79" fmla="*/ 152681 h 520068"/>
                  <a:gd name="connsiteX80" fmla="*/ 834973 w 845801"/>
                  <a:gd name="connsiteY80" fmla="*/ 139687 h 520068"/>
                  <a:gd name="connsiteX81" fmla="*/ 836056 w 845801"/>
                  <a:gd name="connsiteY81" fmla="*/ 140770 h 520068"/>
                  <a:gd name="connsiteX82" fmla="*/ 833890 w 845801"/>
                  <a:gd name="connsiteY82" fmla="*/ 131024 h 520068"/>
                  <a:gd name="connsiteX83" fmla="*/ 833890 w 845801"/>
                  <a:gd name="connsiteY83" fmla="*/ 129941 h 520068"/>
                  <a:gd name="connsiteX84" fmla="*/ 832807 w 845801"/>
                  <a:gd name="connsiteY84" fmla="*/ 114781 h 520068"/>
                  <a:gd name="connsiteX85" fmla="*/ 833890 w 845801"/>
                  <a:gd name="connsiteY85" fmla="*/ 88793 h 520068"/>
                  <a:gd name="connsiteX86" fmla="*/ 832807 w 845801"/>
                  <a:gd name="connsiteY86" fmla="*/ 68219 h 520068"/>
                  <a:gd name="connsiteX87" fmla="*/ 833890 w 845801"/>
                  <a:gd name="connsiteY87" fmla="*/ 72551 h 520068"/>
                  <a:gd name="connsiteX88" fmla="*/ 833890 w 845801"/>
                  <a:gd name="connsiteY88" fmla="*/ 61722 h 520068"/>
                  <a:gd name="connsiteX89" fmla="*/ 834973 w 845801"/>
                  <a:gd name="connsiteY89" fmla="*/ 46562 h 520068"/>
                  <a:gd name="connsiteX90" fmla="*/ 832807 w 845801"/>
                  <a:gd name="connsiteY90" fmla="*/ 41148 h 520068"/>
                  <a:gd name="connsiteX91" fmla="*/ 832807 w 845801"/>
                  <a:gd name="connsiteY91" fmla="*/ 14077 h 520068"/>
                  <a:gd name="connsiteX92" fmla="*/ 833890 w 845801"/>
                  <a:gd name="connsiteY92" fmla="*/ 18408 h 520068"/>
                  <a:gd name="connsiteX93" fmla="*/ 833890 w 845801"/>
                  <a:gd name="connsiteY93" fmla="*/ 11911 h 520068"/>
                  <a:gd name="connsiteX94" fmla="*/ 832807 w 845801"/>
                  <a:gd name="connsiteY94" fmla="*/ 7580 h 520068"/>
                  <a:gd name="connsiteX95" fmla="*/ 827393 w 845801"/>
                  <a:gd name="connsiteY95" fmla="*/ 7580 h 520068"/>
                  <a:gd name="connsiteX96" fmla="*/ 828476 w 845801"/>
                  <a:gd name="connsiteY96" fmla="*/ 8663 h 520068"/>
                  <a:gd name="connsiteX97" fmla="*/ 820896 w 845801"/>
                  <a:gd name="connsiteY97" fmla="*/ 8663 h 520068"/>
                  <a:gd name="connsiteX98" fmla="*/ 816564 w 845801"/>
                  <a:gd name="connsiteY98" fmla="*/ 8663 h 520068"/>
                  <a:gd name="connsiteX99" fmla="*/ 805736 w 845801"/>
                  <a:gd name="connsiteY99" fmla="*/ 9746 h 520068"/>
                  <a:gd name="connsiteX100" fmla="*/ 755925 w 845801"/>
                  <a:gd name="connsiteY100" fmla="*/ 7580 h 520068"/>
                  <a:gd name="connsiteX101" fmla="*/ 749428 w 845801"/>
                  <a:gd name="connsiteY101" fmla="*/ 8663 h 520068"/>
                  <a:gd name="connsiteX102" fmla="*/ 755925 w 845801"/>
                  <a:gd name="connsiteY102" fmla="*/ 8663 h 520068"/>
                  <a:gd name="connsiteX103" fmla="*/ 752677 w 845801"/>
                  <a:gd name="connsiteY103" fmla="*/ 9746 h 520068"/>
                  <a:gd name="connsiteX104" fmla="*/ 748345 w 845801"/>
                  <a:gd name="connsiteY104" fmla="*/ 8663 h 520068"/>
                  <a:gd name="connsiteX105" fmla="*/ 722357 w 845801"/>
                  <a:gd name="connsiteY105" fmla="*/ 10828 h 520068"/>
                  <a:gd name="connsiteX106" fmla="*/ 718026 w 845801"/>
                  <a:gd name="connsiteY106" fmla="*/ 9746 h 520068"/>
                  <a:gd name="connsiteX107" fmla="*/ 710446 w 845801"/>
                  <a:gd name="connsiteY107" fmla="*/ 10828 h 520068"/>
                  <a:gd name="connsiteX108" fmla="*/ 705032 w 845801"/>
                  <a:gd name="connsiteY108" fmla="*/ 8663 h 520068"/>
                  <a:gd name="connsiteX109" fmla="*/ 692037 w 845801"/>
                  <a:gd name="connsiteY109" fmla="*/ 9746 h 520068"/>
                  <a:gd name="connsiteX110" fmla="*/ 685540 w 845801"/>
                  <a:gd name="connsiteY110" fmla="*/ 8663 h 520068"/>
                  <a:gd name="connsiteX111" fmla="*/ 679043 w 845801"/>
                  <a:gd name="connsiteY111" fmla="*/ 9746 h 520068"/>
                  <a:gd name="connsiteX112" fmla="*/ 681209 w 845801"/>
                  <a:gd name="connsiteY112" fmla="*/ 9746 h 520068"/>
                  <a:gd name="connsiteX113" fmla="*/ 671463 w 845801"/>
                  <a:gd name="connsiteY113" fmla="*/ 9746 h 520068"/>
                  <a:gd name="connsiteX114" fmla="*/ 681209 w 845801"/>
                  <a:gd name="connsiteY114" fmla="*/ 10828 h 520068"/>
                  <a:gd name="connsiteX115" fmla="*/ 671463 w 845801"/>
                  <a:gd name="connsiteY115" fmla="*/ 11911 h 520068"/>
                  <a:gd name="connsiteX116" fmla="*/ 659552 w 845801"/>
                  <a:gd name="connsiteY116" fmla="*/ 10828 h 520068"/>
                  <a:gd name="connsiteX117" fmla="*/ 653055 w 845801"/>
                  <a:gd name="connsiteY117" fmla="*/ 11911 h 520068"/>
                  <a:gd name="connsiteX118" fmla="*/ 648724 w 845801"/>
                  <a:gd name="connsiteY118" fmla="*/ 10828 h 520068"/>
                  <a:gd name="connsiteX119" fmla="*/ 655221 w 845801"/>
                  <a:gd name="connsiteY119" fmla="*/ 10828 h 520068"/>
                  <a:gd name="connsiteX120" fmla="*/ 646558 w 845801"/>
                  <a:gd name="connsiteY120" fmla="*/ 9746 h 520068"/>
                  <a:gd name="connsiteX121" fmla="*/ 638978 w 845801"/>
                  <a:gd name="connsiteY121" fmla="*/ 10828 h 520068"/>
                  <a:gd name="connsiteX122" fmla="*/ 643309 w 845801"/>
                  <a:gd name="connsiteY122" fmla="*/ 9746 h 520068"/>
                  <a:gd name="connsiteX123" fmla="*/ 634647 w 845801"/>
                  <a:gd name="connsiteY123" fmla="*/ 9746 h 520068"/>
                  <a:gd name="connsiteX124" fmla="*/ 634647 w 845801"/>
                  <a:gd name="connsiteY124" fmla="*/ 10828 h 520068"/>
                  <a:gd name="connsiteX125" fmla="*/ 633564 w 845801"/>
                  <a:gd name="connsiteY125" fmla="*/ 10828 h 520068"/>
                  <a:gd name="connsiteX126" fmla="*/ 619487 w 845801"/>
                  <a:gd name="connsiteY126" fmla="*/ 11911 h 520068"/>
                  <a:gd name="connsiteX127" fmla="*/ 606493 w 845801"/>
                  <a:gd name="connsiteY127" fmla="*/ 10828 h 520068"/>
                  <a:gd name="connsiteX128" fmla="*/ 607576 w 845801"/>
                  <a:gd name="connsiteY128" fmla="*/ 10828 h 520068"/>
                  <a:gd name="connsiteX129" fmla="*/ 592416 w 845801"/>
                  <a:gd name="connsiteY129" fmla="*/ 10828 h 520068"/>
                  <a:gd name="connsiteX130" fmla="*/ 592416 w 845801"/>
                  <a:gd name="connsiteY130" fmla="*/ 10828 h 520068"/>
                  <a:gd name="connsiteX131" fmla="*/ 580504 w 845801"/>
                  <a:gd name="connsiteY131" fmla="*/ 11911 h 520068"/>
                  <a:gd name="connsiteX132" fmla="*/ 570759 w 845801"/>
                  <a:gd name="connsiteY132" fmla="*/ 9746 h 520068"/>
                  <a:gd name="connsiteX133" fmla="*/ 563179 w 845801"/>
                  <a:gd name="connsiteY133" fmla="*/ 11911 h 520068"/>
                  <a:gd name="connsiteX134" fmla="*/ 525279 w 845801"/>
                  <a:gd name="connsiteY134" fmla="*/ 11911 h 520068"/>
                  <a:gd name="connsiteX135" fmla="*/ 520948 w 845801"/>
                  <a:gd name="connsiteY135" fmla="*/ 12994 h 520068"/>
                  <a:gd name="connsiteX136" fmla="*/ 468972 w 845801"/>
                  <a:gd name="connsiteY136" fmla="*/ 11911 h 520068"/>
                  <a:gd name="connsiteX137" fmla="*/ 468972 w 845801"/>
                  <a:gd name="connsiteY137" fmla="*/ 10828 h 520068"/>
                  <a:gd name="connsiteX138" fmla="*/ 462474 w 845801"/>
                  <a:gd name="connsiteY138" fmla="*/ 10828 h 520068"/>
                  <a:gd name="connsiteX139" fmla="*/ 467889 w 845801"/>
                  <a:gd name="connsiteY139" fmla="*/ 11911 h 520068"/>
                  <a:gd name="connsiteX140" fmla="*/ 435403 w 845801"/>
                  <a:gd name="connsiteY140" fmla="*/ 11911 h 520068"/>
                  <a:gd name="connsiteX141" fmla="*/ 433238 w 845801"/>
                  <a:gd name="connsiteY141" fmla="*/ 12994 h 520068"/>
                  <a:gd name="connsiteX142" fmla="*/ 420244 w 845801"/>
                  <a:gd name="connsiteY142" fmla="*/ 11911 h 520068"/>
                  <a:gd name="connsiteX143" fmla="*/ 419161 w 845801"/>
                  <a:gd name="connsiteY143" fmla="*/ 12994 h 520068"/>
                  <a:gd name="connsiteX144" fmla="*/ 414829 w 845801"/>
                  <a:gd name="connsiteY144" fmla="*/ 11911 h 520068"/>
                  <a:gd name="connsiteX145" fmla="*/ 406167 w 845801"/>
                  <a:gd name="connsiteY145" fmla="*/ 12994 h 520068"/>
                  <a:gd name="connsiteX146" fmla="*/ 404001 w 845801"/>
                  <a:gd name="connsiteY146" fmla="*/ 11911 h 520068"/>
                  <a:gd name="connsiteX147" fmla="*/ 382344 w 845801"/>
                  <a:gd name="connsiteY147" fmla="*/ 12994 h 520068"/>
                  <a:gd name="connsiteX148" fmla="*/ 376930 w 845801"/>
                  <a:gd name="connsiteY148" fmla="*/ 11911 h 520068"/>
                  <a:gd name="connsiteX149" fmla="*/ 374764 w 845801"/>
                  <a:gd name="connsiteY149" fmla="*/ 12994 h 520068"/>
                  <a:gd name="connsiteX150" fmla="*/ 352024 w 845801"/>
                  <a:gd name="connsiteY150" fmla="*/ 11911 h 520068"/>
                  <a:gd name="connsiteX151" fmla="*/ 280557 w 845801"/>
                  <a:gd name="connsiteY151" fmla="*/ 14077 h 520068"/>
                  <a:gd name="connsiteX152" fmla="*/ 281639 w 845801"/>
                  <a:gd name="connsiteY152" fmla="*/ 12994 h 520068"/>
                  <a:gd name="connsiteX153" fmla="*/ 274060 w 845801"/>
                  <a:gd name="connsiteY153" fmla="*/ 14077 h 520068"/>
                  <a:gd name="connsiteX154" fmla="*/ 274060 w 845801"/>
                  <a:gd name="connsiteY154" fmla="*/ 11911 h 520068"/>
                  <a:gd name="connsiteX155" fmla="*/ 256734 w 845801"/>
                  <a:gd name="connsiteY155" fmla="*/ 12994 h 520068"/>
                  <a:gd name="connsiteX156" fmla="*/ 259983 w 845801"/>
                  <a:gd name="connsiteY156" fmla="*/ 12994 h 520068"/>
                  <a:gd name="connsiteX157" fmla="*/ 253486 w 845801"/>
                  <a:gd name="connsiteY157" fmla="*/ 12994 h 520068"/>
                  <a:gd name="connsiteX158" fmla="*/ 251320 w 845801"/>
                  <a:gd name="connsiteY158" fmla="*/ 12994 h 520068"/>
                  <a:gd name="connsiteX159" fmla="*/ 251320 w 845801"/>
                  <a:gd name="connsiteY159" fmla="*/ 12994 h 520068"/>
                  <a:gd name="connsiteX160" fmla="*/ 251320 w 845801"/>
                  <a:gd name="connsiteY160" fmla="*/ 12994 h 520068"/>
                  <a:gd name="connsiteX161" fmla="*/ 251320 w 845801"/>
                  <a:gd name="connsiteY161" fmla="*/ 12994 h 520068"/>
                  <a:gd name="connsiteX162" fmla="*/ 250237 w 845801"/>
                  <a:gd name="connsiteY162" fmla="*/ 11911 h 520068"/>
                  <a:gd name="connsiteX163" fmla="*/ 250237 w 845801"/>
                  <a:gd name="connsiteY163" fmla="*/ 11911 h 520068"/>
                  <a:gd name="connsiteX164" fmla="*/ 250237 w 845801"/>
                  <a:gd name="connsiteY164" fmla="*/ 11911 h 520068"/>
                  <a:gd name="connsiteX165" fmla="*/ 250237 w 845801"/>
                  <a:gd name="connsiteY165" fmla="*/ 14077 h 520068"/>
                  <a:gd name="connsiteX166" fmla="*/ 250237 w 845801"/>
                  <a:gd name="connsiteY166" fmla="*/ 14077 h 520068"/>
                  <a:gd name="connsiteX167" fmla="*/ 250237 w 845801"/>
                  <a:gd name="connsiteY167" fmla="*/ 14077 h 520068"/>
                  <a:gd name="connsiteX168" fmla="*/ 250237 w 845801"/>
                  <a:gd name="connsiteY168" fmla="*/ 12994 h 520068"/>
                  <a:gd name="connsiteX169" fmla="*/ 250237 w 845801"/>
                  <a:gd name="connsiteY169" fmla="*/ 9746 h 520068"/>
                  <a:gd name="connsiteX170" fmla="*/ 251320 w 845801"/>
                  <a:gd name="connsiteY170" fmla="*/ 7580 h 520068"/>
                  <a:gd name="connsiteX171" fmla="*/ 248071 w 845801"/>
                  <a:gd name="connsiteY171" fmla="*/ 7580 h 520068"/>
                  <a:gd name="connsiteX172" fmla="*/ 248071 w 845801"/>
                  <a:gd name="connsiteY172" fmla="*/ 8663 h 520068"/>
                  <a:gd name="connsiteX173" fmla="*/ 248071 w 845801"/>
                  <a:gd name="connsiteY173" fmla="*/ 6497 h 520068"/>
                  <a:gd name="connsiteX174" fmla="*/ 248071 w 845801"/>
                  <a:gd name="connsiteY174" fmla="*/ 5414 h 520068"/>
                  <a:gd name="connsiteX175" fmla="*/ 248071 w 845801"/>
                  <a:gd name="connsiteY175" fmla="*/ 6497 h 520068"/>
                  <a:gd name="connsiteX176" fmla="*/ 248071 w 845801"/>
                  <a:gd name="connsiteY176" fmla="*/ 11911 h 520068"/>
                  <a:gd name="connsiteX177" fmla="*/ 242657 w 845801"/>
                  <a:gd name="connsiteY177" fmla="*/ 28154 h 520068"/>
                  <a:gd name="connsiteX178" fmla="*/ 244823 w 845801"/>
                  <a:gd name="connsiteY178" fmla="*/ 20574 h 520068"/>
                  <a:gd name="connsiteX179" fmla="*/ 237243 w 845801"/>
                  <a:gd name="connsiteY179" fmla="*/ 35734 h 520068"/>
                  <a:gd name="connsiteX180" fmla="*/ 237243 w 845801"/>
                  <a:gd name="connsiteY180" fmla="*/ 38982 h 520068"/>
                  <a:gd name="connsiteX181" fmla="*/ 233994 w 845801"/>
                  <a:gd name="connsiteY181" fmla="*/ 42231 h 520068"/>
                  <a:gd name="connsiteX182" fmla="*/ 233994 w 845801"/>
                  <a:gd name="connsiteY182" fmla="*/ 45479 h 520068"/>
                  <a:gd name="connsiteX183" fmla="*/ 228580 w 845801"/>
                  <a:gd name="connsiteY183" fmla="*/ 58474 h 520068"/>
                  <a:gd name="connsiteX184" fmla="*/ 225332 w 845801"/>
                  <a:gd name="connsiteY184" fmla="*/ 57391 h 520068"/>
                  <a:gd name="connsiteX185" fmla="*/ 225332 w 845801"/>
                  <a:gd name="connsiteY185" fmla="*/ 64971 h 520068"/>
                  <a:gd name="connsiteX186" fmla="*/ 223166 w 845801"/>
                  <a:gd name="connsiteY186" fmla="*/ 66053 h 520068"/>
                  <a:gd name="connsiteX187" fmla="*/ 216669 w 845801"/>
                  <a:gd name="connsiteY187" fmla="*/ 79048 h 520068"/>
                  <a:gd name="connsiteX188" fmla="*/ 216669 w 845801"/>
                  <a:gd name="connsiteY188" fmla="*/ 81213 h 520068"/>
                  <a:gd name="connsiteX189" fmla="*/ 212337 w 845801"/>
                  <a:gd name="connsiteY189" fmla="*/ 86628 h 520068"/>
                  <a:gd name="connsiteX190" fmla="*/ 205840 w 845801"/>
                  <a:gd name="connsiteY190" fmla="*/ 99622 h 520068"/>
                  <a:gd name="connsiteX191" fmla="*/ 203675 w 845801"/>
                  <a:gd name="connsiteY191" fmla="*/ 107202 h 520068"/>
                  <a:gd name="connsiteX192" fmla="*/ 209089 w 845801"/>
                  <a:gd name="connsiteY192" fmla="*/ 97456 h 520068"/>
                  <a:gd name="connsiteX193" fmla="*/ 203675 w 845801"/>
                  <a:gd name="connsiteY193" fmla="*/ 109367 h 520068"/>
                  <a:gd name="connsiteX194" fmla="*/ 202592 w 845801"/>
                  <a:gd name="connsiteY194" fmla="*/ 109367 h 520068"/>
                  <a:gd name="connsiteX195" fmla="*/ 199343 w 845801"/>
                  <a:gd name="connsiteY195" fmla="*/ 118030 h 520068"/>
                  <a:gd name="connsiteX196" fmla="*/ 198260 w 845801"/>
                  <a:gd name="connsiteY196" fmla="*/ 118030 h 520068"/>
                  <a:gd name="connsiteX197" fmla="*/ 198260 w 845801"/>
                  <a:gd name="connsiteY197" fmla="*/ 120196 h 520068"/>
                  <a:gd name="connsiteX198" fmla="*/ 191763 w 845801"/>
                  <a:gd name="connsiteY198" fmla="*/ 129941 h 520068"/>
                  <a:gd name="connsiteX199" fmla="*/ 193929 w 845801"/>
                  <a:gd name="connsiteY199" fmla="*/ 123444 h 520068"/>
                  <a:gd name="connsiteX200" fmla="*/ 189598 w 845801"/>
                  <a:gd name="connsiteY200" fmla="*/ 131024 h 520068"/>
                  <a:gd name="connsiteX201" fmla="*/ 188515 w 845801"/>
                  <a:gd name="connsiteY201" fmla="*/ 137521 h 520068"/>
                  <a:gd name="connsiteX202" fmla="*/ 185266 w 845801"/>
                  <a:gd name="connsiteY202" fmla="*/ 144018 h 520068"/>
                  <a:gd name="connsiteX203" fmla="*/ 187432 w 845801"/>
                  <a:gd name="connsiteY203" fmla="*/ 137521 h 520068"/>
                  <a:gd name="connsiteX204" fmla="*/ 180935 w 845801"/>
                  <a:gd name="connsiteY204" fmla="*/ 147267 h 520068"/>
                  <a:gd name="connsiteX205" fmla="*/ 180935 w 845801"/>
                  <a:gd name="connsiteY205" fmla="*/ 151598 h 520068"/>
                  <a:gd name="connsiteX206" fmla="*/ 177686 w 845801"/>
                  <a:gd name="connsiteY206" fmla="*/ 155930 h 520068"/>
                  <a:gd name="connsiteX207" fmla="*/ 176604 w 845801"/>
                  <a:gd name="connsiteY207" fmla="*/ 161344 h 520068"/>
                  <a:gd name="connsiteX208" fmla="*/ 167941 w 845801"/>
                  <a:gd name="connsiteY208" fmla="*/ 175421 h 520068"/>
                  <a:gd name="connsiteX209" fmla="*/ 170106 w 845801"/>
                  <a:gd name="connsiteY209" fmla="*/ 168924 h 520068"/>
                  <a:gd name="connsiteX210" fmla="*/ 169024 w 845801"/>
                  <a:gd name="connsiteY210" fmla="*/ 173255 h 520068"/>
                  <a:gd name="connsiteX211" fmla="*/ 167941 w 845801"/>
                  <a:gd name="connsiteY211" fmla="*/ 172172 h 520068"/>
                  <a:gd name="connsiteX212" fmla="*/ 163609 w 845801"/>
                  <a:gd name="connsiteY212" fmla="*/ 181918 h 520068"/>
                  <a:gd name="connsiteX213" fmla="*/ 163609 w 845801"/>
                  <a:gd name="connsiteY213" fmla="*/ 190581 h 520068"/>
                  <a:gd name="connsiteX214" fmla="*/ 152781 w 845801"/>
                  <a:gd name="connsiteY214" fmla="*/ 208989 h 520068"/>
                  <a:gd name="connsiteX215" fmla="*/ 156030 w 845801"/>
                  <a:gd name="connsiteY215" fmla="*/ 205740 h 520068"/>
                  <a:gd name="connsiteX216" fmla="*/ 150615 w 845801"/>
                  <a:gd name="connsiteY216" fmla="*/ 219817 h 520068"/>
                  <a:gd name="connsiteX217" fmla="*/ 149533 w 845801"/>
                  <a:gd name="connsiteY217" fmla="*/ 216569 h 520068"/>
                  <a:gd name="connsiteX218" fmla="*/ 152781 w 845801"/>
                  <a:gd name="connsiteY218" fmla="*/ 210072 h 520068"/>
                  <a:gd name="connsiteX219" fmla="*/ 148450 w 845801"/>
                  <a:gd name="connsiteY219" fmla="*/ 216569 h 520068"/>
                  <a:gd name="connsiteX220" fmla="*/ 144118 w 845801"/>
                  <a:gd name="connsiteY220" fmla="*/ 226314 h 520068"/>
                  <a:gd name="connsiteX221" fmla="*/ 147367 w 845801"/>
                  <a:gd name="connsiteY221" fmla="*/ 223066 h 520068"/>
                  <a:gd name="connsiteX222" fmla="*/ 140870 w 845801"/>
                  <a:gd name="connsiteY222" fmla="*/ 237143 h 520068"/>
                  <a:gd name="connsiteX223" fmla="*/ 145201 w 845801"/>
                  <a:gd name="connsiteY223" fmla="*/ 230646 h 520068"/>
                  <a:gd name="connsiteX224" fmla="*/ 141953 w 845801"/>
                  <a:gd name="connsiteY224" fmla="*/ 237143 h 520068"/>
                  <a:gd name="connsiteX225" fmla="*/ 141953 w 845801"/>
                  <a:gd name="connsiteY225" fmla="*/ 236060 h 520068"/>
                  <a:gd name="connsiteX226" fmla="*/ 136538 w 845801"/>
                  <a:gd name="connsiteY226" fmla="*/ 250137 h 520068"/>
                  <a:gd name="connsiteX227" fmla="*/ 133290 w 845801"/>
                  <a:gd name="connsiteY227" fmla="*/ 254468 h 520068"/>
                  <a:gd name="connsiteX228" fmla="*/ 138704 w 845801"/>
                  <a:gd name="connsiteY228" fmla="*/ 241474 h 520068"/>
                  <a:gd name="connsiteX229" fmla="*/ 131124 w 845801"/>
                  <a:gd name="connsiteY229" fmla="*/ 256634 h 520068"/>
                  <a:gd name="connsiteX230" fmla="*/ 133290 w 845801"/>
                  <a:gd name="connsiteY230" fmla="*/ 252303 h 520068"/>
                  <a:gd name="connsiteX231" fmla="*/ 125710 w 845801"/>
                  <a:gd name="connsiteY231" fmla="*/ 266380 h 520068"/>
                  <a:gd name="connsiteX232" fmla="*/ 125710 w 845801"/>
                  <a:gd name="connsiteY232" fmla="*/ 268545 h 520068"/>
                  <a:gd name="connsiteX233" fmla="*/ 115964 w 845801"/>
                  <a:gd name="connsiteY233" fmla="*/ 289119 h 520068"/>
                  <a:gd name="connsiteX234" fmla="*/ 112716 w 845801"/>
                  <a:gd name="connsiteY234" fmla="*/ 293451 h 520068"/>
                  <a:gd name="connsiteX235" fmla="*/ 123544 w 845801"/>
                  <a:gd name="connsiteY235" fmla="*/ 270711 h 520068"/>
                  <a:gd name="connsiteX236" fmla="*/ 127876 w 845801"/>
                  <a:gd name="connsiteY236" fmla="*/ 259883 h 520068"/>
                  <a:gd name="connsiteX237" fmla="*/ 121378 w 845801"/>
                  <a:gd name="connsiteY237" fmla="*/ 268545 h 520068"/>
                  <a:gd name="connsiteX238" fmla="*/ 119213 w 845801"/>
                  <a:gd name="connsiteY238" fmla="*/ 275042 h 520068"/>
                  <a:gd name="connsiteX239" fmla="*/ 122461 w 845801"/>
                  <a:gd name="connsiteY239" fmla="*/ 273960 h 520068"/>
                  <a:gd name="connsiteX240" fmla="*/ 111633 w 845801"/>
                  <a:gd name="connsiteY240" fmla="*/ 297782 h 520068"/>
                  <a:gd name="connsiteX241" fmla="*/ 111633 w 845801"/>
                  <a:gd name="connsiteY241" fmla="*/ 295617 h 520068"/>
                  <a:gd name="connsiteX242" fmla="*/ 94307 w 845801"/>
                  <a:gd name="connsiteY242" fmla="*/ 329185 h 520068"/>
                  <a:gd name="connsiteX243" fmla="*/ 92142 w 845801"/>
                  <a:gd name="connsiteY243" fmla="*/ 336765 h 520068"/>
                  <a:gd name="connsiteX244" fmla="*/ 97556 w 845801"/>
                  <a:gd name="connsiteY244" fmla="*/ 330268 h 520068"/>
                  <a:gd name="connsiteX245" fmla="*/ 96473 w 845801"/>
                  <a:gd name="connsiteY245" fmla="*/ 331350 h 520068"/>
                  <a:gd name="connsiteX246" fmla="*/ 91059 w 845801"/>
                  <a:gd name="connsiteY246" fmla="*/ 343262 h 520068"/>
                  <a:gd name="connsiteX247" fmla="*/ 89976 w 845801"/>
                  <a:gd name="connsiteY247" fmla="*/ 337847 h 520068"/>
                  <a:gd name="connsiteX248" fmla="*/ 85645 w 845801"/>
                  <a:gd name="connsiteY248" fmla="*/ 344345 h 520068"/>
                  <a:gd name="connsiteX249" fmla="*/ 74816 w 845801"/>
                  <a:gd name="connsiteY249" fmla="*/ 369250 h 520068"/>
                  <a:gd name="connsiteX250" fmla="*/ 57491 w 845801"/>
                  <a:gd name="connsiteY250" fmla="*/ 404984 h 520068"/>
                  <a:gd name="connsiteX251" fmla="*/ 52077 w 845801"/>
                  <a:gd name="connsiteY251" fmla="*/ 410398 h 520068"/>
                  <a:gd name="connsiteX252" fmla="*/ 50994 w 845801"/>
                  <a:gd name="connsiteY252" fmla="*/ 415812 h 520068"/>
                  <a:gd name="connsiteX253" fmla="*/ 50994 w 845801"/>
                  <a:gd name="connsiteY253" fmla="*/ 414729 h 520068"/>
                  <a:gd name="connsiteX254" fmla="*/ 42331 w 845801"/>
                  <a:gd name="connsiteY254" fmla="*/ 434221 h 520068"/>
                  <a:gd name="connsiteX255" fmla="*/ 42331 w 845801"/>
                  <a:gd name="connsiteY255" fmla="*/ 430972 h 520068"/>
                  <a:gd name="connsiteX256" fmla="*/ 40165 w 845801"/>
                  <a:gd name="connsiteY256" fmla="*/ 435303 h 520068"/>
                  <a:gd name="connsiteX257" fmla="*/ 39082 w 845801"/>
                  <a:gd name="connsiteY257" fmla="*/ 434221 h 520068"/>
                  <a:gd name="connsiteX258" fmla="*/ 30420 w 845801"/>
                  <a:gd name="connsiteY258" fmla="*/ 452629 h 520068"/>
                  <a:gd name="connsiteX259" fmla="*/ 32585 w 845801"/>
                  <a:gd name="connsiteY259" fmla="*/ 449380 h 520068"/>
                  <a:gd name="connsiteX260" fmla="*/ 19591 w 845801"/>
                  <a:gd name="connsiteY260" fmla="*/ 476452 h 520068"/>
                  <a:gd name="connsiteX261" fmla="*/ 18508 w 845801"/>
                  <a:gd name="connsiteY261" fmla="*/ 475369 h 520068"/>
                  <a:gd name="connsiteX262" fmla="*/ 16343 w 845801"/>
                  <a:gd name="connsiteY262" fmla="*/ 481866 h 520068"/>
                  <a:gd name="connsiteX263" fmla="*/ 12011 w 845801"/>
                  <a:gd name="connsiteY263" fmla="*/ 488363 h 520068"/>
                  <a:gd name="connsiteX264" fmla="*/ 17425 w 845801"/>
                  <a:gd name="connsiteY264" fmla="*/ 472120 h 520068"/>
                  <a:gd name="connsiteX265" fmla="*/ 18508 w 845801"/>
                  <a:gd name="connsiteY265" fmla="*/ 475369 h 520068"/>
                  <a:gd name="connsiteX266" fmla="*/ 25005 w 845801"/>
                  <a:gd name="connsiteY266" fmla="*/ 462374 h 520068"/>
                  <a:gd name="connsiteX267" fmla="*/ 21757 w 845801"/>
                  <a:gd name="connsiteY267" fmla="*/ 468872 h 520068"/>
                  <a:gd name="connsiteX268" fmla="*/ 23923 w 845801"/>
                  <a:gd name="connsiteY268" fmla="*/ 461292 h 520068"/>
                  <a:gd name="connsiteX269" fmla="*/ 21757 w 845801"/>
                  <a:gd name="connsiteY269" fmla="*/ 466706 h 520068"/>
                  <a:gd name="connsiteX270" fmla="*/ 28254 w 845801"/>
                  <a:gd name="connsiteY270" fmla="*/ 452629 h 520068"/>
                  <a:gd name="connsiteX271" fmla="*/ 29337 w 845801"/>
                  <a:gd name="connsiteY271" fmla="*/ 452629 h 520068"/>
                  <a:gd name="connsiteX272" fmla="*/ 34751 w 845801"/>
                  <a:gd name="connsiteY272" fmla="*/ 438552 h 520068"/>
                  <a:gd name="connsiteX273" fmla="*/ 45579 w 845801"/>
                  <a:gd name="connsiteY273" fmla="*/ 415812 h 520068"/>
                  <a:gd name="connsiteX274" fmla="*/ 41248 w 845801"/>
                  <a:gd name="connsiteY274" fmla="*/ 429889 h 520068"/>
                  <a:gd name="connsiteX275" fmla="*/ 47745 w 845801"/>
                  <a:gd name="connsiteY275" fmla="*/ 417978 h 520068"/>
                  <a:gd name="connsiteX276" fmla="*/ 50994 w 845801"/>
                  <a:gd name="connsiteY276" fmla="*/ 404984 h 520068"/>
                  <a:gd name="connsiteX277" fmla="*/ 52077 w 845801"/>
                  <a:gd name="connsiteY277" fmla="*/ 404984 h 520068"/>
                  <a:gd name="connsiteX278" fmla="*/ 58574 w 845801"/>
                  <a:gd name="connsiteY278" fmla="*/ 389824 h 520068"/>
                  <a:gd name="connsiteX279" fmla="*/ 79148 w 845801"/>
                  <a:gd name="connsiteY279" fmla="*/ 350842 h 520068"/>
                  <a:gd name="connsiteX280" fmla="*/ 80230 w 845801"/>
                  <a:gd name="connsiteY280" fmla="*/ 350842 h 520068"/>
                  <a:gd name="connsiteX281" fmla="*/ 93225 w 845801"/>
                  <a:gd name="connsiteY281" fmla="*/ 321605 h 520068"/>
                  <a:gd name="connsiteX282" fmla="*/ 111633 w 845801"/>
                  <a:gd name="connsiteY282" fmla="*/ 284788 h 520068"/>
                  <a:gd name="connsiteX283" fmla="*/ 146284 w 845801"/>
                  <a:gd name="connsiteY283" fmla="*/ 213320 h 520068"/>
                  <a:gd name="connsiteX284" fmla="*/ 145201 w 845801"/>
                  <a:gd name="connsiteY284" fmla="*/ 217652 h 520068"/>
                  <a:gd name="connsiteX285" fmla="*/ 149533 w 845801"/>
                  <a:gd name="connsiteY285" fmla="*/ 210072 h 520068"/>
                  <a:gd name="connsiteX286" fmla="*/ 152781 w 845801"/>
                  <a:gd name="connsiteY286" fmla="*/ 200326 h 520068"/>
                  <a:gd name="connsiteX287" fmla="*/ 170106 w 845801"/>
                  <a:gd name="connsiteY287" fmla="*/ 164592 h 520068"/>
                  <a:gd name="connsiteX288" fmla="*/ 171189 w 845801"/>
                  <a:gd name="connsiteY288" fmla="*/ 164592 h 520068"/>
                  <a:gd name="connsiteX289" fmla="*/ 188515 w 845801"/>
                  <a:gd name="connsiteY289" fmla="*/ 129941 h 520068"/>
                  <a:gd name="connsiteX290" fmla="*/ 192846 w 845801"/>
                  <a:gd name="connsiteY290" fmla="*/ 123444 h 520068"/>
                  <a:gd name="connsiteX291" fmla="*/ 201509 w 845801"/>
                  <a:gd name="connsiteY291" fmla="*/ 101787 h 520068"/>
                  <a:gd name="connsiteX292" fmla="*/ 215586 w 845801"/>
                  <a:gd name="connsiteY292" fmla="*/ 75799 h 520068"/>
                  <a:gd name="connsiteX293" fmla="*/ 231829 w 845801"/>
                  <a:gd name="connsiteY293" fmla="*/ 40065 h 520068"/>
                  <a:gd name="connsiteX294" fmla="*/ 250237 w 845801"/>
                  <a:gd name="connsiteY294" fmla="*/ 2166 h 520068"/>
                  <a:gd name="connsiteX295" fmla="*/ 268645 w 845801"/>
                  <a:gd name="connsiteY295" fmla="*/ 2166 h 520068"/>
                  <a:gd name="connsiteX296" fmla="*/ 270811 w 845801"/>
                  <a:gd name="connsiteY296" fmla="*/ 3249 h 520068"/>
                  <a:gd name="connsiteX297" fmla="*/ 366101 w 845801"/>
                  <a:gd name="connsiteY297" fmla="*/ 2166 h 520068"/>
                  <a:gd name="connsiteX298" fmla="*/ 363936 w 845801"/>
                  <a:gd name="connsiteY298" fmla="*/ 3249 h 520068"/>
                  <a:gd name="connsiteX299" fmla="*/ 380178 w 845801"/>
                  <a:gd name="connsiteY299" fmla="*/ 2166 h 520068"/>
                  <a:gd name="connsiteX300" fmla="*/ 406167 w 845801"/>
                  <a:gd name="connsiteY300" fmla="*/ 2166 h 520068"/>
                  <a:gd name="connsiteX301" fmla="*/ 423492 w 845801"/>
                  <a:gd name="connsiteY301" fmla="*/ 1083 h 520068"/>
                  <a:gd name="connsiteX302" fmla="*/ 462474 w 845801"/>
                  <a:gd name="connsiteY302" fmla="*/ 1083 h 520068"/>
                  <a:gd name="connsiteX303" fmla="*/ 458143 w 845801"/>
                  <a:gd name="connsiteY303" fmla="*/ 1083 h 520068"/>
                  <a:gd name="connsiteX304" fmla="*/ 460309 w 845801"/>
                  <a:gd name="connsiteY304" fmla="*/ 2166 h 520068"/>
                  <a:gd name="connsiteX305" fmla="*/ 476551 w 845801"/>
                  <a:gd name="connsiteY305" fmla="*/ 1083 h 520068"/>
                  <a:gd name="connsiteX306" fmla="*/ 532859 w 845801"/>
                  <a:gd name="connsiteY306" fmla="*/ 2166 h 520068"/>
                  <a:gd name="connsiteX307" fmla="*/ 537191 w 845801"/>
                  <a:gd name="connsiteY307" fmla="*/ 1083 h 520068"/>
                  <a:gd name="connsiteX308" fmla="*/ 579422 w 845801"/>
                  <a:gd name="connsiteY308" fmla="*/ 1083 h 520068"/>
                  <a:gd name="connsiteX309" fmla="*/ 581587 w 845801"/>
                  <a:gd name="connsiteY309" fmla="*/ 2166 h 520068"/>
                  <a:gd name="connsiteX310" fmla="*/ 585919 w 845801"/>
                  <a:gd name="connsiteY310" fmla="*/ 1083 h 520068"/>
                  <a:gd name="connsiteX311" fmla="*/ 657386 w 845801"/>
                  <a:gd name="connsiteY311" fmla="*/ 2166 h 520068"/>
                  <a:gd name="connsiteX312" fmla="*/ 774334 w 845801"/>
                  <a:gd name="connsiteY312" fmla="*/ 1083 h 520068"/>
                  <a:gd name="connsiteX313" fmla="*/ 774334 w 845801"/>
                  <a:gd name="connsiteY313" fmla="*/ 1083 h 520068"/>
                  <a:gd name="connsiteX314" fmla="*/ 813316 w 845801"/>
                  <a:gd name="connsiteY314" fmla="*/ 0 h 520068"/>
                  <a:gd name="connsiteX315" fmla="*/ 821979 w 845801"/>
                  <a:gd name="connsiteY315" fmla="*/ 1083 h 520068"/>
                  <a:gd name="connsiteX316" fmla="*/ 829559 w 845801"/>
                  <a:gd name="connsiteY316" fmla="*/ 1083 h 520068"/>
                  <a:gd name="connsiteX317" fmla="*/ 844718 w 845801"/>
                  <a:gd name="connsiteY317" fmla="*/ 1083 h 520068"/>
                  <a:gd name="connsiteX318" fmla="*/ 844718 w 845801"/>
                  <a:gd name="connsiteY318" fmla="*/ 19491 h 520068"/>
                  <a:gd name="connsiteX319" fmla="*/ 844718 w 845801"/>
                  <a:gd name="connsiteY319" fmla="*/ 32485 h 520068"/>
                  <a:gd name="connsiteX320" fmla="*/ 844718 w 845801"/>
                  <a:gd name="connsiteY320" fmla="*/ 29237 h 520068"/>
                  <a:gd name="connsiteX321" fmla="*/ 844718 w 845801"/>
                  <a:gd name="connsiteY321" fmla="*/ 72551 h 520068"/>
                  <a:gd name="connsiteX322" fmla="*/ 843635 w 845801"/>
                  <a:gd name="connsiteY322" fmla="*/ 68219 h 520068"/>
                  <a:gd name="connsiteX323" fmla="*/ 843635 w 845801"/>
                  <a:gd name="connsiteY323" fmla="*/ 85545 h 520068"/>
                  <a:gd name="connsiteX324" fmla="*/ 844718 w 845801"/>
                  <a:gd name="connsiteY324" fmla="*/ 85545 h 520068"/>
                  <a:gd name="connsiteX325" fmla="*/ 845801 w 845801"/>
                  <a:gd name="connsiteY325" fmla="*/ 190581 h 520068"/>
                  <a:gd name="connsiteX326" fmla="*/ 843635 w 845801"/>
                  <a:gd name="connsiteY326" fmla="*/ 212237 h 520068"/>
                  <a:gd name="connsiteX327" fmla="*/ 843635 w 845801"/>
                  <a:gd name="connsiteY327" fmla="*/ 213320 h 520068"/>
                  <a:gd name="connsiteX328" fmla="*/ 842553 w 845801"/>
                  <a:gd name="connsiteY328" fmla="*/ 230646 h 520068"/>
                  <a:gd name="connsiteX329" fmla="*/ 843635 w 845801"/>
                  <a:gd name="connsiteY329" fmla="*/ 233894 h 520068"/>
                  <a:gd name="connsiteX330" fmla="*/ 842553 w 845801"/>
                  <a:gd name="connsiteY330" fmla="*/ 264214 h 520068"/>
                  <a:gd name="connsiteX331" fmla="*/ 841470 w 845801"/>
                  <a:gd name="connsiteY331" fmla="*/ 263131 h 520068"/>
                  <a:gd name="connsiteX332" fmla="*/ 843635 w 845801"/>
                  <a:gd name="connsiteY332" fmla="*/ 305362 h 520068"/>
                  <a:gd name="connsiteX333" fmla="*/ 844718 w 845801"/>
                  <a:gd name="connsiteY333" fmla="*/ 518682 h 520068"/>
                  <a:gd name="connsiteX334" fmla="*/ 811150 w 845801"/>
                  <a:gd name="connsiteY334" fmla="*/ 518682 h 520068"/>
                  <a:gd name="connsiteX335" fmla="*/ 584836 w 845801"/>
                  <a:gd name="connsiteY335" fmla="*/ 518682 h 520068"/>
                  <a:gd name="connsiteX336" fmla="*/ 545853 w 845801"/>
                  <a:gd name="connsiteY336" fmla="*/ 517600 h 520068"/>
                  <a:gd name="connsiteX337" fmla="*/ 546936 w 845801"/>
                  <a:gd name="connsiteY337" fmla="*/ 517600 h 520068"/>
                  <a:gd name="connsiteX338" fmla="*/ 530694 w 845801"/>
                  <a:gd name="connsiteY338" fmla="*/ 518682 h 520068"/>
                  <a:gd name="connsiteX339" fmla="*/ 447315 w 845801"/>
                  <a:gd name="connsiteY339" fmla="*/ 518682 h 520068"/>
                  <a:gd name="connsiteX340" fmla="*/ 448397 w 845801"/>
                  <a:gd name="connsiteY340" fmla="*/ 517600 h 520068"/>
                  <a:gd name="connsiteX341" fmla="*/ 442983 w 845801"/>
                  <a:gd name="connsiteY341" fmla="*/ 518682 h 520068"/>
                  <a:gd name="connsiteX342" fmla="*/ 441900 w 845801"/>
                  <a:gd name="connsiteY342" fmla="*/ 518682 h 520068"/>
                  <a:gd name="connsiteX343" fmla="*/ 437569 w 845801"/>
                  <a:gd name="connsiteY343" fmla="*/ 519765 h 520068"/>
                  <a:gd name="connsiteX344" fmla="*/ 219917 w 845801"/>
                  <a:gd name="connsiteY344" fmla="*/ 518682 h 520068"/>
                  <a:gd name="connsiteX345" fmla="*/ 160361 w 845801"/>
                  <a:gd name="connsiteY345" fmla="*/ 518682 h 520068"/>
                  <a:gd name="connsiteX346" fmla="*/ 100 w 845801"/>
                  <a:gd name="connsiteY346" fmla="*/ 516517 h 520068"/>
                  <a:gd name="connsiteX347" fmla="*/ 29337 w 845801"/>
                  <a:gd name="connsiteY347" fmla="*/ 508937 h 520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</a:cxnLst>
                <a:rect l="l" t="t" r="r" b="b"/>
                <a:pathLst>
                  <a:path w="845801" h="520068">
                    <a:moveTo>
                      <a:pt x="29337" y="508937"/>
                    </a:moveTo>
                    <a:cubicBezTo>
                      <a:pt x="58574" y="505688"/>
                      <a:pt x="97556" y="508937"/>
                      <a:pt x="130041" y="506771"/>
                    </a:cubicBezTo>
                    <a:cubicBezTo>
                      <a:pt x="134373" y="506771"/>
                      <a:pt x="128958" y="507854"/>
                      <a:pt x="137621" y="507854"/>
                    </a:cubicBezTo>
                    <a:cubicBezTo>
                      <a:pt x="169024" y="505688"/>
                      <a:pt x="217752" y="506771"/>
                      <a:pt x="255651" y="508937"/>
                    </a:cubicBezTo>
                    <a:lnTo>
                      <a:pt x="253486" y="508937"/>
                    </a:lnTo>
                    <a:cubicBezTo>
                      <a:pt x="261065" y="508937"/>
                      <a:pt x="269728" y="507854"/>
                      <a:pt x="277308" y="507854"/>
                    </a:cubicBezTo>
                    <a:cubicBezTo>
                      <a:pt x="277308" y="507854"/>
                      <a:pt x="275142" y="507854"/>
                      <a:pt x="276225" y="508937"/>
                    </a:cubicBezTo>
                    <a:cubicBezTo>
                      <a:pt x="278391" y="507854"/>
                      <a:pt x="290302" y="508937"/>
                      <a:pt x="293551" y="507854"/>
                    </a:cubicBezTo>
                    <a:cubicBezTo>
                      <a:pt x="296799" y="507854"/>
                      <a:pt x="296799" y="508937"/>
                      <a:pt x="300048" y="508937"/>
                    </a:cubicBezTo>
                    <a:lnTo>
                      <a:pt x="304379" y="507854"/>
                    </a:lnTo>
                    <a:cubicBezTo>
                      <a:pt x="316290" y="505688"/>
                      <a:pt x="333616" y="507854"/>
                      <a:pt x="350941" y="506771"/>
                    </a:cubicBezTo>
                    <a:cubicBezTo>
                      <a:pt x="349859" y="506771"/>
                      <a:pt x="348776" y="506771"/>
                      <a:pt x="349859" y="507854"/>
                    </a:cubicBezTo>
                    <a:cubicBezTo>
                      <a:pt x="376930" y="506771"/>
                      <a:pt x="410498" y="506771"/>
                      <a:pt x="439735" y="505688"/>
                    </a:cubicBezTo>
                    <a:cubicBezTo>
                      <a:pt x="438652" y="505688"/>
                      <a:pt x="437569" y="506771"/>
                      <a:pt x="439735" y="506771"/>
                    </a:cubicBezTo>
                    <a:cubicBezTo>
                      <a:pt x="440817" y="505688"/>
                      <a:pt x="450563" y="505688"/>
                      <a:pt x="458143" y="505688"/>
                    </a:cubicBezTo>
                    <a:cubicBezTo>
                      <a:pt x="461392" y="506771"/>
                      <a:pt x="472220" y="504605"/>
                      <a:pt x="480883" y="505688"/>
                    </a:cubicBezTo>
                    <a:lnTo>
                      <a:pt x="479800" y="505688"/>
                    </a:lnTo>
                    <a:cubicBezTo>
                      <a:pt x="486297" y="504605"/>
                      <a:pt x="490628" y="506771"/>
                      <a:pt x="496043" y="504605"/>
                    </a:cubicBezTo>
                    <a:lnTo>
                      <a:pt x="500374" y="505688"/>
                    </a:lnTo>
                    <a:cubicBezTo>
                      <a:pt x="503622" y="504605"/>
                      <a:pt x="510120" y="506771"/>
                      <a:pt x="516617" y="505688"/>
                    </a:cubicBezTo>
                    <a:lnTo>
                      <a:pt x="516617" y="505688"/>
                    </a:lnTo>
                    <a:cubicBezTo>
                      <a:pt x="522031" y="505688"/>
                      <a:pt x="525279" y="505688"/>
                      <a:pt x="529611" y="505688"/>
                    </a:cubicBezTo>
                    <a:lnTo>
                      <a:pt x="529611" y="505688"/>
                    </a:lnTo>
                    <a:cubicBezTo>
                      <a:pt x="541522" y="505688"/>
                      <a:pt x="548019" y="505688"/>
                      <a:pt x="548019" y="504605"/>
                    </a:cubicBezTo>
                    <a:cubicBezTo>
                      <a:pt x="552350" y="505688"/>
                      <a:pt x="536108" y="504605"/>
                      <a:pt x="542605" y="506771"/>
                    </a:cubicBezTo>
                    <a:cubicBezTo>
                      <a:pt x="581587" y="505688"/>
                      <a:pt x="621652" y="505688"/>
                      <a:pt x="660635" y="505688"/>
                    </a:cubicBezTo>
                    <a:cubicBezTo>
                      <a:pt x="664966" y="505688"/>
                      <a:pt x="668215" y="506771"/>
                      <a:pt x="669298" y="506771"/>
                    </a:cubicBezTo>
                    <a:cubicBezTo>
                      <a:pt x="673629" y="506771"/>
                      <a:pt x="684457" y="506771"/>
                      <a:pt x="687706" y="505688"/>
                    </a:cubicBezTo>
                    <a:cubicBezTo>
                      <a:pt x="686623" y="505688"/>
                      <a:pt x="689872" y="506771"/>
                      <a:pt x="692037" y="506771"/>
                    </a:cubicBezTo>
                    <a:cubicBezTo>
                      <a:pt x="699617" y="506771"/>
                      <a:pt x="699617" y="505688"/>
                      <a:pt x="707197" y="505688"/>
                    </a:cubicBezTo>
                    <a:cubicBezTo>
                      <a:pt x="703949" y="505688"/>
                      <a:pt x="702866" y="506771"/>
                      <a:pt x="703949" y="506771"/>
                    </a:cubicBezTo>
                    <a:cubicBezTo>
                      <a:pt x="710446" y="505688"/>
                      <a:pt x="719108" y="505688"/>
                      <a:pt x="727771" y="505688"/>
                    </a:cubicBezTo>
                    <a:cubicBezTo>
                      <a:pt x="726688" y="505688"/>
                      <a:pt x="724523" y="505688"/>
                      <a:pt x="724523" y="506771"/>
                    </a:cubicBezTo>
                    <a:cubicBezTo>
                      <a:pt x="733185" y="505688"/>
                      <a:pt x="739683" y="506771"/>
                      <a:pt x="747262" y="506771"/>
                    </a:cubicBezTo>
                    <a:lnTo>
                      <a:pt x="744014" y="507854"/>
                    </a:lnTo>
                    <a:cubicBezTo>
                      <a:pt x="755925" y="508937"/>
                      <a:pt x="747262" y="506771"/>
                      <a:pt x="758091" y="506771"/>
                    </a:cubicBezTo>
                    <a:cubicBezTo>
                      <a:pt x="755925" y="506771"/>
                      <a:pt x="755925" y="506771"/>
                      <a:pt x="755925" y="507854"/>
                    </a:cubicBezTo>
                    <a:cubicBezTo>
                      <a:pt x="765671" y="506771"/>
                      <a:pt x="781913" y="506771"/>
                      <a:pt x="791659" y="506771"/>
                    </a:cubicBezTo>
                    <a:cubicBezTo>
                      <a:pt x="790576" y="506771"/>
                      <a:pt x="791659" y="506771"/>
                      <a:pt x="791659" y="506771"/>
                    </a:cubicBezTo>
                    <a:cubicBezTo>
                      <a:pt x="802488" y="506771"/>
                      <a:pt x="813316" y="506771"/>
                      <a:pt x="825227" y="506771"/>
                    </a:cubicBezTo>
                    <a:cubicBezTo>
                      <a:pt x="829559" y="506771"/>
                      <a:pt x="824144" y="508937"/>
                      <a:pt x="834973" y="507854"/>
                    </a:cubicBezTo>
                    <a:cubicBezTo>
                      <a:pt x="834973" y="507854"/>
                      <a:pt x="834973" y="507854"/>
                      <a:pt x="834973" y="507854"/>
                    </a:cubicBezTo>
                    <a:cubicBezTo>
                      <a:pt x="833890" y="506771"/>
                      <a:pt x="833890" y="502440"/>
                      <a:pt x="833890" y="499191"/>
                    </a:cubicBezTo>
                    <a:cubicBezTo>
                      <a:pt x="833890" y="494860"/>
                      <a:pt x="833890" y="491611"/>
                      <a:pt x="832807" y="494860"/>
                    </a:cubicBezTo>
                    <a:cubicBezTo>
                      <a:pt x="832807" y="485114"/>
                      <a:pt x="833890" y="469954"/>
                      <a:pt x="832807" y="463457"/>
                    </a:cubicBezTo>
                    <a:cubicBezTo>
                      <a:pt x="832807" y="467789"/>
                      <a:pt x="834973" y="459126"/>
                      <a:pt x="834973" y="466706"/>
                    </a:cubicBezTo>
                    <a:lnTo>
                      <a:pt x="836056" y="460209"/>
                    </a:lnTo>
                    <a:cubicBezTo>
                      <a:pt x="837138" y="461292"/>
                      <a:pt x="836056" y="466706"/>
                      <a:pt x="836056" y="464540"/>
                    </a:cubicBezTo>
                    <a:cubicBezTo>
                      <a:pt x="836056" y="460209"/>
                      <a:pt x="834973" y="449380"/>
                      <a:pt x="836056" y="445049"/>
                    </a:cubicBezTo>
                    <a:cubicBezTo>
                      <a:pt x="834973" y="437469"/>
                      <a:pt x="833890" y="430972"/>
                      <a:pt x="833890" y="419061"/>
                    </a:cubicBezTo>
                    <a:cubicBezTo>
                      <a:pt x="833890" y="424475"/>
                      <a:pt x="834973" y="415812"/>
                      <a:pt x="836056" y="420144"/>
                    </a:cubicBezTo>
                    <a:lnTo>
                      <a:pt x="833890" y="403901"/>
                    </a:lnTo>
                    <a:cubicBezTo>
                      <a:pt x="833890" y="399570"/>
                      <a:pt x="834973" y="402818"/>
                      <a:pt x="834973" y="397404"/>
                    </a:cubicBezTo>
                    <a:cubicBezTo>
                      <a:pt x="834973" y="397404"/>
                      <a:pt x="833890" y="395238"/>
                      <a:pt x="833890" y="393073"/>
                    </a:cubicBezTo>
                    <a:cubicBezTo>
                      <a:pt x="833890" y="391990"/>
                      <a:pt x="833890" y="376830"/>
                      <a:pt x="834973" y="374664"/>
                    </a:cubicBezTo>
                    <a:cubicBezTo>
                      <a:pt x="834973" y="372498"/>
                      <a:pt x="834973" y="381161"/>
                      <a:pt x="836056" y="376830"/>
                    </a:cubicBezTo>
                    <a:cubicBezTo>
                      <a:pt x="836056" y="369250"/>
                      <a:pt x="836056" y="369250"/>
                      <a:pt x="836056" y="361670"/>
                    </a:cubicBezTo>
                    <a:lnTo>
                      <a:pt x="836056" y="361670"/>
                    </a:lnTo>
                    <a:cubicBezTo>
                      <a:pt x="836056" y="356256"/>
                      <a:pt x="834973" y="347593"/>
                      <a:pt x="834973" y="353007"/>
                    </a:cubicBezTo>
                    <a:cubicBezTo>
                      <a:pt x="834973" y="356256"/>
                      <a:pt x="836056" y="351924"/>
                      <a:pt x="834973" y="356256"/>
                    </a:cubicBezTo>
                    <a:cubicBezTo>
                      <a:pt x="833890" y="353007"/>
                      <a:pt x="833890" y="344345"/>
                      <a:pt x="833890" y="336765"/>
                    </a:cubicBezTo>
                    <a:cubicBezTo>
                      <a:pt x="833890" y="338930"/>
                      <a:pt x="834973" y="338930"/>
                      <a:pt x="834973" y="340013"/>
                    </a:cubicBezTo>
                    <a:cubicBezTo>
                      <a:pt x="833890" y="330268"/>
                      <a:pt x="833890" y="319439"/>
                      <a:pt x="832807" y="308611"/>
                    </a:cubicBezTo>
                    <a:cubicBezTo>
                      <a:pt x="831724" y="308611"/>
                      <a:pt x="833890" y="312942"/>
                      <a:pt x="833890" y="314025"/>
                    </a:cubicBezTo>
                    <a:cubicBezTo>
                      <a:pt x="834973" y="299948"/>
                      <a:pt x="832807" y="284788"/>
                      <a:pt x="833890" y="272877"/>
                    </a:cubicBezTo>
                    <a:cubicBezTo>
                      <a:pt x="833890" y="275042"/>
                      <a:pt x="832807" y="273960"/>
                      <a:pt x="832807" y="273960"/>
                    </a:cubicBezTo>
                    <a:cubicBezTo>
                      <a:pt x="832807" y="267463"/>
                      <a:pt x="833890" y="267463"/>
                      <a:pt x="833890" y="263131"/>
                    </a:cubicBezTo>
                    <a:cubicBezTo>
                      <a:pt x="834973" y="263131"/>
                      <a:pt x="833890" y="257717"/>
                      <a:pt x="833890" y="253386"/>
                    </a:cubicBezTo>
                    <a:cubicBezTo>
                      <a:pt x="833890" y="251220"/>
                      <a:pt x="833890" y="252303"/>
                      <a:pt x="833890" y="256634"/>
                    </a:cubicBezTo>
                    <a:cubicBezTo>
                      <a:pt x="833890" y="250137"/>
                      <a:pt x="832807" y="225232"/>
                      <a:pt x="833890" y="210072"/>
                    </a:cubicBezTo>
                    <a:cubicBezTo>
                      <a:pt x="833890" y="210072"/>
                      <a:pt x="832807" y="201409"/>
                      <a:pt x="832807" y="198161"/>
                    </a:cubicBezTo>
                    <a:lnTo>
                      <a:pt x="833890" y="199243"/>
                    </a:lnTo>
                    <a:cubicBezTo>
                      <a:pt x="833890" y="195995"/>
                      <a:pt x="833890" y="188415"/>
                      <a:pt x="834973" y="187332"/>
                    </a:cubicBezTo>
                    <a:cubicBezTo>
                      <a:pt x="833890" y="179752"/>
                      <a:pt x="836056" y="215486"/>
                      <a:pt x="834973" y="205740"/>
                    </a:cubicBezTo>
                    <a:cubicBezTo>
                      <a:pt x="836056" y="203575"/>
                      <a:pt x="833890" y="191663"/>
                      <a:pt x="834973" y="193829"/>
                    </a:cubicBezTo>
                    <a:cubicBezTo>
                      <a:pt x="834973" y="187332"/>
                      <a:pt x="833890" y="180835"/>
                      <a:pt x="834973" y="174338"/>
                    </a:cubicBezTo>
                    <a:cubicBezTo>
                      <a:pt x="834973" y="176504"/>
                      <a:pt x="836056" y="179752"/>
                      <a:pt x="836056" y="174338"/>
                    </a:cubicBezTo>
                    <a:cubicBezTo>
                      <a:pt x="836056" y="164592"/>
                      <a:pt x="836056" y="171089"/>
                      <a:pt x="834973" y="163509"/>
                    </a:cubicBezTo>
                    <a:lnTo>
                      <a:pt x="834973" y="158095"/>
                    </a:lnTo>
                    <a:cubicBezTo>
                      <a:pt x="833890" y="158095"/>
                      <a:pt x="834973" y="149433"/>
                      <a:pt x="833890" y="152681"/>
                    </a:cubicBezTo>
                    <a:cubicBezTo>
                      <a:pt x="834973" y="151598"/>
                      <a:pt x="833890" y="138604"/>
                      <a:pt x="834973" y="139687"/>
                    </a:cubicBezTo>
                    <a:lnTo>
                      <a:pt x="836056" y="140770"/>
                    </a:lnTo>
                    <a:cubicBezTo>
                      <a:pt x="836056" y="136438"/>
                      <a:pt x="834973" y="134273"/>
                      <a:pt x="833890" y="131024"/>
                    </a:cubicBezTo>
                    <a:cubicBezTo>
                      <a:pt x="833890" y="129941"/>
                      <a:pt x="833890" y="128858"/>
                      <a:pt x="833890" y="129941"/>
                    </a:cubicBezTo>
                    <a:cubicBezTo>
                      <a:pt x="831724" y="128858"/>
                      <a:pt x="833890" y="120196"/>
                      <a:pt x="832807" y="114781"/>
                    </a:cubicBezTo>
                    <a:cubicBezTo>
                      <a:pt x="833890" y="106119"/>
                      <a:pt x="832807" y="92042"/>
                      <a:pt x="833890" y="88793"/>
                    </a:cubicBezTo>
                    <a:cubicBezTo>
                      <a:pt x="833890" y="82296"/>
                      <a:pt x="832807" y="75799"/>
                      <a:pt x="832807" y="68219"/>
                    </a:cubicBezTo>
                    <a:cubicBezTo>
                      <a:pt x="832807" y="69302"/>
                      <a:pt x="832807" y="71468"/>
                      <a:pt x="833890" y="72551"/>
                    </a:cubicBezTo>
                    <a:cubicBezTo>
                      <a:pt x="833890" y="68219"/>
                      <a:pt x="833890" y="66053"/>
                      <a:pt x="833890" y="61722"/>
                    </a:cubicBezTo>
                    <a:cubicBezTo>
                      <a:pt x="833890" y="62805"/>
                      <a:pt x="834973" y="51977"/>
                      <a:pt x="834973" y="46562"/>
                    </a:cubicBezTo>
                    <a:cubicBezTo>
                      <a:pt x="834973" y="40065"/>
                      <a:pt x="833890" y="42231"/>
                      <a:pt x="832807" y="41148"/>
                    </a:cubicBezTo>
                    <a:cubicBezTo>
                      <a:pt x="834973" y="34651"/>
                      <a:pt x="831724" y="21657"/>
                      <a:pt x="832807" y="14077"/>
                    </a:cubicBezTo>
                    <a:cubicBezTo>
                      <a:pt x="832807" y="16243"/>
                      <a:pt x="833890" y="23823"/>
                      <a:pt x="833890" y="18408"/>
                    </a:cubicBezTo>
                    <a:cubicBezTo>
                      <a:pt x="834973" y="16243"/>
                      <a:pt x="834973" y="14077"/>
                      <a:pt x="833890" y="11911"/>
                    </a:cubicBezTo>
                    <a:cubicBezTo>
                      <a:pt x="833890" y="9746"/>
                      <a:pt x="832807" y="8663"/>
                      <a:pt x="832807" y="7580"/>
                    </a:cubicBezTo>
                    <a:cubicBezTo>
                      <a:pt x="830641" y="7580"/>
                      <a:pt x="829559" y="7580"/>
                      <a:pt x="827393" y="7580"/>
                    </a:cubicBezTo>
                    <a:cubicBezTo>
                      <a:pt x="827393" y="7580"/>
                      <a:pt x="828476" y="8663"/>
                      <a:pt x="828476" y="8663"/>
                    </a:cubicBezTo>
                    <a:cubicBezTo>
                      <a:pt x="828476" y="8663"/>
                      <a:pt x="824144" y="8663"/>
                      <a:pt x="820896" y="8663"/>
                    </a:cubicBezTo>
                    <a:cubicBezTo>
                      <a:pt x="817647" y="8663"/>
                      <a:pt x="815482" y="8663"/>
                      <a:pt x="816564" y="8663"/>
                    </a:cubicBezTo>
                    <a:cubicBezTo>
                      <a:pt x="813316" y="8663"/>
                      <a:pt x="804653" y="8663"/>
                      <a:pt x="805736" y="9746"/>
                    </a:cubicBezTo>
                    <a:cubicBezTo>
                      <a:pt x="789493" y="8663"/>
                      <a:pt x="766754" y="10828"/>
                      <a:pt x="755925" y="7580"/>
                    </a:cubicBezTo>
                    <a:cubicBezTo>
                      <a:pt x="753760" y="7580"/>
                      <a:pt x="747262" y="7580"/>
                      <a:pt x="749428" y="8663"/>
                    </a:cubicBezTo>
                    <a:cubicBezTo>
                      <a:pt x="753760" y="9746"/>
                      <a:pt x="754842" y="8663"/>
                      <a:pt x="755925" y="8663"/>
                    </a:cubicBezTo>
                    <a:cubicBezTo>
                      <a:pt x="753760" y="8663"/>
                      <a:pt x="753760" y="8663"/>
                      <a:pt x="752677" y="9746"/>
                    </a:cubicBezTo>
                    <a:cubicBezTo>
                      <a:pt x="747262" y="9746"/>
                      <a:pt x="744014" y="9746"/>
                      <a:pt x="748345" y="8663"/>
                    </a:cubicBezTo>
                    <a:cubicBezTo>
                      <a:pt x="737517" y="7580"/>
                      <a:pt x="736434" y="10828"/>
                      <a:pt x="722357" y="10828"/>
                    </a:cubicBezTo>
                    <a:cubicBezTo>
                      <a:pt x="723440" y="10828"/>
                      <a:pt x="722357" y="9746"/>
                      <a:pt x="718026" y="9746"/>
                    </a:cubicBezTo>
                    <a:lnTo>
                      <a:pt x="710446" y="10828"/>
                    </a:lnTo>
                    <a:cubicBezTo>
                      <a:pt x="700700" y="10828"/>
                      <a:pt x="705032" y="9746"/>
                      <a:pt x="705032" y="8663"/>
                    </a:cubicBezTo>
                    <a:cubicBezTo>
                      <a:pt x="699617" y="8663"/>
                      <a:pt x="694203" y="8663"/>
                      <a:pt x="692037" y="9746"/>
                    </a:cubicBezTo>
                    <a:lnTo>
                      <a:pt x="685540" y="8663"/>
                    </a:lnTo>
                    <a:cubicBezTo>
                      <a:pt x="689872" y="9746"/>
                      <a:pt x="681209" y="9746"/>
                      <a:pt x="679043" y="9746"/>
                    </a:cubicBezTo>
                    <a:lnTo>
                      <a:pt x="681209" y="9746"/>
                    </a:lnTo>
                    <a:cubicBezTo>
                      <a:pt x="680126" y="9746"/>
                      <a:pt x="674712" y="9746"/>
                      <a:pt x="671463" y="9746"/>
                    </a:cubicBezTo>
                    <a:cubicBezTo>
                      <a:pt x="672546" y="10828"/>
                      <a:pt x="677960" y="10828"/>
                      <a:pt x="681209" y="10828"/>
                    </a:cubicBezTo>
                    <a:cubicBezTo>
                      <a:pt x="679043" y="10828"/>
                      <a:pt x="674712" y="10828"/>
                      <a:pt x="671463" y="11911"/>
                    </a:cubicBezTo>
                    <a:cubicBezTo>
                      <a:pt x="672546" y="10828"/>
                      <a:pt x="663883" y="10828"/>
                      <a:pt x="659552" y="10828"/>
                    </a:cubicBezTo>
                    <a:cubicBezTo>
                      <a:pt x="655221" y="10828"/>
                      <a:pt x="654138" y="11911"/>
                      <a:pt x="653055" y="11911"/>
                    </a:cubicBezTo>
                    <a:cubicBezTo>
                      <a:pt x="653055" y="11911"/>
                      <a:pt x="645475" y="11911"/>
                      <a:pt x="648724" y="10828"/>
                    </a:cubicBezTo>
                    <a:cubicBezTo>
                      <a:pt x="649806" y="10828"/>
                      <a:pt x="651972" y="10828"/>
                      <a:pt x="655221" y="10828"/>
                    </a:cubicBezTo>
                    <a:cubicBezTo>
                      <a:pt x="651972" y="10828"/>
                      <a:pt x="653055" y="9746"/>
                      <a:pt x="646558" y="9746"/>
                    </a:cubicBezTo>
                    <a:cubicBezTo>
                      <a:pt x="642227" y="9746"/>
                      <a:pt x="647641" y="11911"/>
                      <a:pt x="638978" y="10828"/>
                    </a:cubicBezTo>
                    <a:cubicBezTo>
                      <a:pt x="641144" y="10828"/>
                      <a:pt x="642227" y="9746"/>
                      <a:pt x="643309" y="9746"/>
                    </a:cubicBezTo>
                    <a:lnTo>
                      <a:pt x="634647" y="9746"/>
                    </a:lnTo>
                    <a:lnTo>
                      <a:pt x="634647" y="10828"/>
                    </a:lnTo>
                    <a:cubicBezTo>
                      <a:pt x="633564" y="10828"/>
                      <a:pt x="634647" y="10828"/>
                      <a:pt x="633564" y="10828"/>
                    </a:cubicBezTo>
                    <a:cubicBezTo>
                      <a:pt x="631398" y="11911"/>
                      <a:pt x="620570" y="10828"/>
                      <a:pt x="619487" y="11911"/>
                    </a:cubicBezTo>
                    <a:cubicBezTo>
                      <a:pt x="615155" y="11911"/>
                      <a:pt x="610824" y="10828"/>
                      <a:pt x="606493" y="10828"/>
                    </a:cubicBezTo>
                    <a:lnTo>
                      <a:pt x="607576" y="10828"/>
                    </a:lnTo>
                    <a:cubicBezTo>
                      <a:pt x="603244" y="10828"/>
                      <a:pt x="596747" y="10828"/>
                      <a:pt x="592416" y="10828"/>
                    </a:cubicBezTo>
                    <a:lnTo>
                      <a:pt x="592416" y="10828"/>
                    </a:lnTo>
                    <a:cubicBezTo>
                      <a:pt x="590250" y="10828"/>
                      <a:pt x="583753" y="10828"/>
                      <a:pt x="580504" y="11911"/>
                    </a:cubicBezTo>
                    <a:cubicBezTo>
                      <a:pt x="574007" y="10828"/>
                      <a:pt x="578339" y="8663"/>
                      <a:pt x="570759" y="9746"/>
                    </a:cubicBezTo>
                    <a:cubicBezTo>
                      <a:pt x="564262" y="9746"/>
                      <a:pt x="559930" y="10828"/>
                      <a:pt x="563179" y="11911"/>
                    </a:cubicBezTo>
                    <a:cubicBezTo>
                      <a:pt x="551268" y="10828"/>
                      <a:pt x="537191" y="12994"/>
                      <a:pt x="525279" y="11911"/>
                    </a:cubicBezTo>
                    <a:cubicBezTo>
                      <a:pt x="523114" y="11911"/>
                      <a:pt x="524196" y="12994"/>
                      <a:pt x="520948" y="12994"/>
                    </a:cubicBezTo>
                    <a:cubicBezTo>
                      <a:pt x="502540" y="12994"/>
                      <a:pt x="483048" y="14077"/>
                      <a:pt x="468972" y="11911"/>
                    </a:cubicBezTo>
                    <a:cubicBezTo>
                      <a:pt x="474386" y="11911"/>
                      <a:pt x="468972" y="10828"/>
                      <a:pt x="468972" y="10828"/>
                    </a:cubicBezTo>
                    <a:cubicBezTo>
                      <a:pt x="464640" y="11911"/>
                      <a:pt x="463557" y="9746"/>
                      <a:pt x="462474" y="10828"/>
                    </a:cubicBezTo>
                    <a:cubicBezTo>
                      <a:pt x="462474" y="11911"/>
                      <a:pt x="462474" y="11911"/>
                      <a:pt x="467889" y="11911"/>
                    </a:cubicBezTo>
                    <a:cubicBezTo>
                      <a:pt x="457060" y="11911"/>
                      <a:pt x="440817" y="11911"/>
                      <a:pt x="435403" y="11911"/>
                    </a:cubicBezTo>
                    <a:cubicBezTo>
                      <a:pt x="438652" y="11911"/>
                      <a:pt x="436486" y="12994"/>
                      <a:pt x="433238" y="12994"/>
                    </a:cubicBezTo>
                    <a:cubicBezTo>
                      <a:pt x="434320" y="11911"/>
                      <a:pt x="425658" y="11911"/>
                      <a:pt x="420244" y="11911"/>
                    </a:cubicBezTo>
                    <a:lnTo>
                      <a:pt x="419161" y="12994"/>
                    </a:lnTo>
                    <a:lnTo>
                      <a:pt x="414829" y="11911"/>
                    </a:lnTo>
                    <a:cubicBezTo>
                      <a:pt x="412664" y="11911"/>
                      <a:pt x="412664" y="12994"/>
                      <a:pt x="406167" y="12994"/>
                    </a:cubicBezTo>
                    <a:cubicBezTo>
                      <a:pt x="406167" y="12994"/>
                      <a:pt x="405084" y="11911"/>
                      <a:pt x="404001" y="11911"/>
                    </a:cubicBezTo>
                    <a:cubicBezTo>
                      <a:pt x="397504" y="12994"/>
                      <a:pt x="388841" y="12994"/>
                      <a:pt x="382344" y="12994"/>
                    </a:cubicBezTo>
                    <a:lnTo>
                      <a:pt x="376930" y="11911"/>
                    </a:lnTo>
                    <a:cubicBezTo>
                      <a:pt x="373681" y="11911"/>
                      <a:pt x="369350" y="12994"/>
                      <a:pt x="374764" y="12994"/>
                    </a:cubicBezTo>
                    <a:cubicBezTo>
                      <a:pt x="362853" y="11911"/>
                      <a:pt x="356356" y="11911"/>
                      <a:pt x="352024" y="11911"/>
                    </a:cubicBezTo>
                    <a:cubicBezTo>
                      <a:pt x="332533" y="14077"/>
                      <a:pt x="303296" y="14077"/>
                      <a:pt x="280557" y="14077"/>
                    </a:cubicBezTo>
                    <a:lnTo>
                      <a:pt x="281639" y="12994"/>
                    </a:lnTo>
                    <a:cubicBezTo>
                      <a:pt x="275142" y="12994"/>
                      <a:pt x="278391" y="14077"/>
                      <a:pt x="274060" y="14077"/>
                    </a:cubicBezTo>
                    <a:cubicBezTo>
                      <a:pt x="276225" y="14077"/>
                      <a:pt x="269728" y="12994"/>
                      <a:pt x="274060" y="11911"/>
                    </a:cubicBezTo>
                    <a:cubicBezTo>
                      <a:pt x="265397" y="10828"/>
                      <a:pt x="263231" y="12994"/>
                      <a:pt x="256734" y="12994"/>
                    </a:cubicBezTo>
                    <a:cubicBezTo>
                      <a:pt x="255651" y="14077"/>
                      <a:pt x="261065" y="12994"/>
                      <a:pt x="259983" y="12994"/>
                    </a:cubicBezTo>
                    <a:cubicBezTo>
                      <a:pt x="259983" y="12994"/>
                      <a:pt x="256734" y="12994"/>
                      <a:pt x="253486" y="12994"/>
                    </a:cubicBezTo>
                    <a:cubicBezTo>
                      <a:pt x="252403" y="12994"/>
                      <a:pt x="252403" y="12994"/>
                      <a:pt x="251320" y="12994"/>
                    </a:cubicBezTo>
                    <a:cubicBezTo>
                      <a:pt x="251320" y="12994"/>
                      <a:pt x="251320" y="12994"/>
                      <a:pt x="251320" y="12994"/>
                    </a:cubicBezTo>
                    <a:cubicBezTo>
                      <a:pt x="251320" y="12994"/>
                      <a:pt x="251320" y="12994"/>
                      <a:pt x="251320" y="12994"/>
                    </a:cubicBezTo>
                    <a:lnTo>
                      <a:pt x="251320" y="12994"/>
                    </a:lnTo>
                    <a:cubicBezTo>
                      <a:pt x="251320" y="12994"/>
                      <a:pt x="250237" y="11911"/>
                      <a:pt x="250237" y="11911"/>
                    </a:cubicBezTo>
                    <a:cubicBezTo>
                      <a:pt x="250237" y="11911"/>
                      <a:pt x="250237" y="11911"/>
                      <a:pt x="250237" y="11911"/>
                    </a:cubicBezTo>
                    <a:cubicBezTo>
                      <a:pt x="250237" y="11911"/>
                      <a:pt x="250237" y="11911"/>
                      <a:pt x="250237" y="11911"/>
                    </a:cubicBezTo>
                    <a:cubicBezTo>
                      <a:pt x="250237" y="12994"/>
                      <a:pt x="250237" y="12994"/>
                      <a:pt x="250237" y="14077"/>
                    </a:cubicBezTo>
                    <a:cubicBezTo>
                      <a:pt x="250237" y="14077"/>
                      <a:pt x="250237" y="14077"/>
                      <a:pt x="250237" y="14077"/>
                    </a:cubicBezTo>
                    <a:cubicBezTo>
                      <a:pt x="250237" y="14077"/>
                      <a:pt x="250237" y="14077"/>
                      <a:pt x="250237" y="14077"/>
                    </a:cubicBezTo>
                    <a:cubicBezTo>
                      <a:pt x="250237" y="14077"/>
                      <a:pt x="250237" y="14077"/>
                      <a:pt x="250237" y="12994"/>
                    </a:cubicBezTo>
                    <a:cubicBezTo>
                      <a:pt x="250237" y="11911"/>
                      <a:pt x="250237" y="10828"/>
                      <a:pt x="250237" y="9746"/>
                    </a:cubicBezTo>
                    <a:cubicBezTo>
                      <a:pt x="251320" y="8663"/>
                      <a:pt x="254568" y="8663"/>
                      <a:pt x="251320" y="7580"/>
                    </a:cubicBezTo>
                    <a:cubicBezTo>
                      <a:pt x="250237" y="7580"/>
                      <a:pt x="249154" y="7580"/>
                      <a:pt x="248071" y="7580"/>
                    </a:cubicBezTo>
                    <a:lnTo>
                      <a:pt x="248071" y="8663"/>
                    </a:lnTo>
                    <a:cubicBezTo>
                      <a:pt x="246988" y="9746"/>
                      <a:pt x="246988" y="8663"/>
                      <a:pt x="248071" y="6497"/>
                    </a:cubicBezTo>
                    <a:cubicBezTo>
                      <a:pt x="250237" y="6497"/>
                      <a:pt x="254568" y="6497"/>
                      <a:pt x="248071" y="5414"/>
                    </a:cubicBezTo>
                    <a:cubicBezTo>
                      <a:pt x="248071" y="5414"/>
                      <a:pt x="248071" y="5414"/>
                      <a:pt x="248071" y="6497"/>
                    </a:cubicBezTo>
                    <a:cubicBezTo>
                      <a:pt x="245906" y="11911"/>
                      <a:pt x="245906" y="16243"/>
                      <a:pt x="248071" y="11911"/>
                    </a:cubicBezTo>
                    <a:cubicBezTo>
                      <a:pt x="243740" y="21657"/>
                      <a:pt x="248071" y="17325"/>
                      <a:pt x="242657" y="28154"/>
                    </a:cubicBezTo>
                    <a:cubicBezTo>
                      <a:pt x="240491" y="30320"/>
                      <a:pt x="246988" y="19491"/>
                      <a:pt x="244823" y="20574"/>
                    </a:cubicBezTo>
                    <a:cubicBezTo>
                      <a:pt x="241574" y="24905"/>
                      <a:pt x="240491" y="31403"/>
                      <a:pt x="237243" y="35734"/>
                    </a:cubicBezTo>
                    <a:cubicBezTo>
                      <a:pt x="240491" y="31403"/>
                      <a:pt x="239409" y="35734"/>
                      <a:pt x="237243" y="38982"/>
                    </a:cubicBezTo>
                    <a:cubicBezTo>
                      <a:pt x="233994" y="44397"/>
                      <a:pt x="238326" y="34651"/>
                      <a:pt x="233994" y="42231"/>
                    </a:cubicBezTo>
                    <a:cubicBezTo>
                      <a:pt x="233994" y="43314"/>
                      <a:pt x="230746" y="50894"/>
                      <a:pt x="233994" y="45479"/>
                    </a:cubicBezTo>
                    <a:cubicBezTo>
                      <a:pt x="233994" y="48728"/>
                      <a:pt x="229663" y="53059"/>
                      <a:pt x="228580" y="58474"/>
                    </a:cubicBezTo>
                    <a:cubicBezTo>
                      <a:pt x="226414" y="60639"/>
                      <a:pt x="230746" y="49811"/>
                      <a:pt x="225332" y="57391"/>
                    </a:cubicBezTo>
                    <a:cubicBezTo>
                      <a:pt x="226414" y="56308"/>
                      <a:pt x="221000" y="68219"/>
                      <a:pt x="225332" y="64971"/>
                    </a:cubicBezTo>
                    <a:cubicBezTo>
                      <a:pt x="223166" y="68219"/>
                      <a:pt x="222083" y="68219"/>
                      <a:pt x="223166" y="66053"/>
                    </a:cubicBezTo>
                    <a:cubicBezTo>
                      <a:pt x="219917" y="70385"/>
                      <a:pt x="218834" y="77965"/>
                      <a:pt x="216669" y="79048"/>
                    </a:cubicBezTo>
                    <a:lnTo>
                      <a:pt x="216669" y="81213"/>
                    </a:lnTo>
                    <a:cubicBezTo>
                      <a:pt x="215586" y="82296"/>
                      <a:pt x="214503" y="84462"/>
                      <a:pt x="212337" y="86628"/>
                    </a:cubicBezTo>
                    <a:cubicBezTo>
                      <a:pt x="210172" y="90959"/>
                      <a:pt x="206923" y="100705"/>
                      <a:pt x="205840" y="99622"/>
                    </a:cubicBezTo>
                    <a:cubicBezTo>
                      <a:pt x="205840" y="100705"/>
                      <a:pt x="200426" y="110450"/>
                      <a:pt x="203675" y="107202"/>
                    </a:cubicBezTo>
                    <a:cubicBezTo>
                      <a:pt x="206923" y="101787"/>
                      <a:pt x="206923" y="99622"/>
                      <a:pt x="209089" y="97456"/>
                    </a:cubicBezTo>
                    <a:cubicBezTo>
                      <a:pt x="205840" y="100705"/>
                      <a:pt x="204758" y="106119"/>
                      <a:pt x="203675" y="109367"/>
                    </a:cubicBezTo>
                    <a:lnTo>
                      <a:pt x="202592" y="109367"/>
                    </a:lnTo>
                    <a:cubicBezTo>
                      <a:pt x="201509" y="111533"/>
                      <a:pt x="199343" y="115864"/>
                      <a:pt x="199343" y="118030"/>
                    </a:cubicBezTo>
                    <a:cubicBezTo>
                      <a:pt x="199343" y="115864"/>
                      <a:pt x="199343" y="116947"/>
                      <a:pt x="198260" y="118030"/>
                    </a:cubicBezTo>
                    <a:lnTo>
                      <a:pt x="198260" y="120196"/>
                    </a:lnTo>
                    <a:cubicBezTo>
                      <a:pt x="195012" y="128858"/>
                      <a:pt x="196095" y="121279"/>
                      <a:pt x="191763" y="129941"/>
                    </a:cubicBezTo>
                    <a:lnTo>
                      <a:pt x="193929" y="123444"/>
                    </a:lnTo>
                    <a:cubicBezTo>
                      <a:pt x="192846" y="124527"/>
                      <a:pt x="191763" y="127776"/>
                      <a:pt x="189598" y="131024"/>
                    </a:cubicBezTo>
                    <a:cubicBezTo>
                      <a:pt x="189598" y="133190"/>
                      <a:pt x="188515" y="136438"/>
                      <a:pt x="188515" y="137521"/>
                    </a:cubicBezTo>
                    <a:cubicBezTo>
                      <a:pt x="186349" y="141853"/>
                      <a:pt x="186349" y="139687"/>
                      <a:pt x="185266" y="144018"/>
                    </a:cubicBezTo>
                    <a:lnTo>
                      <a:pt x="187432" y="137521"/>
                    </a:lnTo>
                    <a:cubicBezTo>
                      <a:pt x="187432" y="136438"/>
                      <a:pt x="184183" y="140770"/>
                      <a:pt x="180935" y="147267"/>
                    </a:cubicBezTo>
                    <a:cubicBezTo>
                      <a:pt x="178769" y="151598"/>
                      <a:pt x="177686" y="158095"/>
                      <a:pt x="180935" y="151598"/>
                    </a:cubicBezTo>
                    <a:cubicBezTo>
                      <a:pt x="179852" y="154847"/>
                      <a:pt x="176604" y="159178"/>
                      <a:pt x="177686" y="155930"/>
                    </a:cubicBezTo>
                    <a:cubicBezTo>
                      <a:pt x="174438" y="163509"/>
                      <a:pt x="178769" y="154847"/>
                      <a:pt x="176604" y="161344"/>
                    </a:cubicBezTo>
                    <a:cubicBezTo>
                      <a:pt x="174438" y="163509"/>
                      <a:pt x="170106" y="171089"/>
                      <a:pt x="167941" y="175421"/>
                    </a:cubicBezTo>
                    <a:lnTo>
                      <a:pt x="170106" y="168924"/>
                    </a:lnTo>
                    <a:lnTo>
                      <a:pt x="169024" y="173255"/>
                    </a:lnTo>
                    <a:cubicBezTo>
                      <a:pt x="171189" y="167841"/>
                      <a:pt x="166858" y="175421"/>
                      <a:pt x="167941" y="172172"/>
                    </a:cubicBezTo>
                    <a:cubicBezTo>
                      <a:pt x="166858" y="175421"/>
                      <a:pt x="164692" y="178669"/>
                      <a:pt x="163609" y="181918"/>
                    </a:cubicBezTo>
                    <a:cubicBezTo>
                      <a:pt x="169024" y="174338"/>
                      <a:pt x="161444" y="192746"/>
                      <a:pt x="163609" y="190581"/>
                    </a:cubicBezTo>
                    <a:cubicBezTo>
                      <a:pt x="158195" y="202492"/>
                      <a:pt x="156030" y="195995"/>
                      <a:pt x="152781" y="208989"/>
                    </a:cubicBezTo>
                    <a:cubicBezTo>
                      <a:pt x="153864" y="206823"/>
                      <a:pt x="152781" y="213320"/>
                      <a:pt x="156030" y="205740"/>
                    </a:cubicBezTo>
                    <a:cubicBezTo>
                      <a:pt x="152781" y="212237"/>
                      <a:pt x="154947" y="211155"/>
                      <a:pt x="150615" y="219817"/>
                    </a:cubicBezTo>
                    <a:cubicBezTo>
                      <a:pt x="152781" y="213320"/>
                      <a:pt x="146284" y="225232"/>
                      <a:pt x="149533" y="216569"/>
                    </a:cubicBezTo>
                    <a:cubicBezTo>
                      <a:pt x="149533" y="217652"/>
                      <a:pt x="152781" y="212237"/>
                      <a:pt x="152781" y="210072"/>
                    </a:cubicBezTo>
                    <a:cubicBezTo>
                      <a:pt x="150615" y="212237"/>
                      <a:pt x="151698" y="208989"/>
                      <a:pt x="148450" y="216569"/>
                    </a:cubicBezTo>
                    <a:cubicBezTo>
                      <a:pt x="146284" y="220900"/>
                      <a:pt x="143035" y="227397"/>
                      <a:pt x="144118" y="226314"/>
                    </a:cubicBezTo>
                    <a:cubicBezTo>
                      <a:pt x="145201" y="226314"/>
                      <a:pt x="147367" y="219817"/>
                      <a:pt x="147367" y="223066"/>
                    </a:cubicBezTo>
                    <a:cubicBezTo>
                      <a:pt x="143035" y="231729"/>
                      <a:pt x="140870" y="232812"/>
                      <a:pt x="140870" y="237143"/>
                    </a:cubicBezTo>
                    <a:cubicBezTo>
                      <a:pt x="143035" y="231729"/>
                      <a:pt x="145201" y="230646"/>
                      <a:pt x="145201" y="230646"/>
                    </a:cubicBezTo>
                    <a:lnTo>
                      <a:pt x="141953" y="237143"/>
                    </a:lnTo>
                    <a:lnTo>
                      <a:pt x="141953" y="236060"/>
                    </a:lnTo>
                    <a:cubicBezTo>
                      <a:pt x="136538" y="245806"/>
                      <a:pt x="141953" y="239309"/>
                      <a:pt x="136538" y="250137"/>
                    </a:cubicBezTo>
                    <a:lnTo>
                      <a:pt x="133290" y="254468"/>
                    </a:lnTo>
                    <a:cubicBezTo>
                      <a:pt x="133290" y="251220"/>
                      <a:pt x="140870" y="240391"/>
                      <a:pt x="138704" y="241474"/>
                    </a:cubicBezTo>
                    <a:cubicBezTo>
                      <a:pt x="135455" y="247971"/>
                      <a:pt x="135455" y="250137"/>
                      <a:pt x="131124" y="256634"/>
                    </a:cubicBezTo>
                    <a:cubicBezTo>
                      <a:pt x="132207" y="255551"/>
                      <a:pt x="132207" y="253386"/>
                      <a:pt x="133290" y="252303"/>
                    </a:cubicBezTo>
                    <a:cubicBezTo>
                      <a:pt x="132207" y="254468"/>
                      <a:pt x="128958" y="255551"/>
                      <a:pt x="125710" y="266380"/>
                    </a:cubicBezTo>
                    <a:cubicBezTo>
                      <a:pt x="123544" y="271794"/>
                      <a:pt x="125710" y="267463"/>
                      <a:pt x="125710" y="268545"/>
                    </a:cubicBezTo>
                    <a:cubicBezTo>
                      <a:pt x="120296" y="279374"/>
                      <a:pt x="119213" y="282622"/>
                      <a:pt x="115964" y="289119"/>
                    </a:cubicBezTo>
                    <a:cubicBezTo>
                      <a:pt x="115964" y="286954"/>
                      <a:pt x="109467" y="301031"/>
                      <a:pt x="112716" y="293451"/>
                    </a:cubicBezTo>
                    <a:cubicBezTo>
                      <a:pt x="114881" y="290202"/>
                      <a:pt x="122461" y="275042"/>
                      <a:pt x="123544" y="270711"/>
                    </a:cubicBezTo>
                    <a:cubicBezTo>
                      <a:pt x="120296" y="273960"/>
                      <a:pt x="127876" y="262048"/>
                      <a:pt x="127876" y="259883"/>
                    </a:cubicBezTo>
                    <a:cubicBezTo>
                      <a:pt x="123544" y="268545"/>
                      <a:pt x="122461" y="267463"/>
                      <a:pt x="121378" y="268545"/>
                    </a:cubicBezTo>
                    <a:cubicBezTo>
                      <a:pt x="120296" y="270711"/>
                      <a:pt x="119213" y="272877"/>
                      <a:pt x="119213" y="275042"/>
                    </a:cubicBezTo>
                    <a:cubicBezTo>
                      <a:pt x="119213" y="276125"/>
                      <a:pt x="121378" y="272877"/>
                      <a:pt x="122461" y="273960"/>
                    </a:cubicBezTo>
                    <a:cubicBezTo>
                      <a:pt x="117047" y="283705"/>
                      <a:pt x="113799" y="292368"/>
                      <a:pt x="111633" y="297782"/>
                    </a:cubicBezTo>
                    <a:cubicBezTo>
                      <a:pt x="109467" y="301031"/>
                      <a:pt x="109467" y="298865"/>
                      <a:pt x="111633" y="295617"/>
                    </a:cubicBezTo>
                    <a:cubicBezTo>
                      <a:pt x="106219" y="306445"/>
                      <a:pt x="99722" y="319439"/>
                      <a:pt x="94307" y="329185"/>
                    </a:cubicBezTo>
                    <a:cubicBezTo>
                      <a:pt x="98639" y="322688"/>
                      <a:pt x="88893" y="341096"/>
                      <a:pt x="92142" y="336765"/>
                    </a:cubicBezTo>
                    <a:cubicBezTo>
                      <a:pt x="95390" y="331350"/>
                      <a:pt x="98639" y="327019"/>
                      <a:pt x="97556" y="330268"/>
                    </a:cubicBezTo>
                    <a:cubicBezTo>
                      <a:pt x="95390" y="333516"/>
                      <a:pt x="97556" y="330268"/>
                      <a:pt x="96473" y="331350"/>
                    </a:cubicBezTo>
                    <a:cubicBezTo>
                      <a:pt x="95390" y="336765"/>
                      <a:pt x="92142" y="337847"/>
                      <a:pt x="91059" y="343262"/>
                    </a:cubicBezTo>
                    <a:cubicBezTo>
                      <a:pt x="95390" y="332433"/>
                      <a:pt x="89976" y="340013"/>
                      <a:pt x="89976" y="337847"/>
                    </a:cubicBezTo>
                    <a:cubicBezTo>
                      <a:pt x="86728" y="345427"/>
                      <a:pt x="88893" y="336765"/>
                      <a:pt x="85645" y="344345"/>
                    </a:cubicBezTo>
                    <a:cubicBezTo>
                      <a:pt x="82396" y="351924"/>
                      <a:pt x="78065" y="361670"/>
                      <a:pt x="74816" y="369250"/>
                    </a:cubicBezTo>
                    <a:cubicBezTo>
                      <a:pt x="68319" y="378996"/>
                      <a:pt x="61822" y="395238"/>
                      <a:pt x="57491" y="404984"/>
                    </a:cubicBezTo>
                    <a:cubicBezTo>
                      <a:pt x="54242" y="409315"/>
                      <a:pt x="55325" y="406067"/>
                      <a:pt x="52077" y="410398"/>
                    </a:cubicBezTo>
                    <a:cubicBezTo>
                      <a:pt x="48828" y="416895"/>
                      <a:pt x="55325" y="406067"/>
                      <a:pt x="50994" y="415812"/>
                    </a:cubicBezTo>
                    <a:lnTo>
                      <a:pt x="50994" y="414729"/>
                    </a:lnTo>
                    <a:cubicBezTo>
                      <a:pt x="49911" y="417978"/>
                      <a:pt x="42331" y="430972"/>
                      <a:pt x="42331" y="434221"/>
                    </a:cubicBezTo>
                    <a:lnTo>
                      <a:pt x="42331" y="430972"/>
                    </a:lnTo>
                    <a:cubicBezTo>
                      <a:pt x="41248" y="433138"/>
                      <a:pt x="41248" y="434221"/>
                      <a:pt x="40165" y="435303"/>
                    </a:cubicBezTo>
                    <a:cubicBezTo>
                      <a:pt x="40165" y="435303"/>
                      <a:pt x="38000" y="437469"/>
                      <a:pt x="39082" y="434221"/>
                    </a:cubicBezTo>
                    <a:cubicBezTo>
                      <a:pt x="35834" y="439635"/>
                      <a:pt x="33668" y="446132"/>
                      <a:pt x="30420" y="452629"/>
                    </a:cubicBezTo>
                    <a:lnTo>
                      <a:pt x="32585" y="449380"/>
                    </a:lnTo>
                    <a:cubicBezTo>
                      <a:pt x="28254" y="460209"/>
                      <a:pt x="23923" y="466706"/>
                      <a:pt x="19591" y="476452"/>
                    </a:cubicBezTo>
                    <a:lnTo>
                      <a:pt x="18508" y="475369"/>
                    </a:lnTo>
                    <a:lnTo>
                      <a:pt x="16343" y="481866"/>
                    </a:lnTo>
                    <a:cubicBezTo>
                      <a:pt x="16343" y="479700"/>
                      <a:pt x="13094" y="485114"/>
                      <a:pt x="12011" y="488363"/>
                    </a:cubicBezTo>
                    <a:lnTo>
                      <a:pt x="17425" y="472120"/>
                    </a:lnTo>
                    <a:cubicBezTo>
                      <a:pt x="19591" y="467789"/>
                      <a:pt x="16343" y="477534"/>
                      <a:pt x="18508" y="475369"/>
                    </a:cubicBezTo>
                    <a:cubicBezTo>
                      <a:pt x="20674" y="473203"/>
                      <a:pt x="25005" y="463457"/>
                      <a:pt x="25005" y="462374"/>
                    </a:cubicBezTo>
                    <a:cubicBezTo>
                      <a:pt x="22840" y="465623"/>
                      <a:pt x="22840" y="465623"/>
                      <a:pt x="21757" y="468872"/>
                    </a:cubicBezTo>
                    <a:cubicBezTo>
                      <a:pt x="19591" y="469954"/>
                      <a:pt x="22840" y="464540"/>
                      <a:pt x="23923" y="461292"/>
                    </a:cubicBezTo>
                    <a:cubicBezTo>
                      <a:pt x="22840" y="463457"/>
                      <a:pt x="21757" y="465623"/>
                      <a:pt x="21757" y="466706"/>
                    </a:cubicBezTo>
                    <a:cubicBezTo>
                      <a:pt x="22840" y="462374"/>
                      <a:pt x="25005" y="459126"/>
                      <a:pt x="28254" y="452629"/>
                    </a:cubicBezTo>
                    <a:cubicBezTo>
                      <a:pt x="26088" y="456960"/>
                      <a:pt x="30420" y="450463"/>
                      <a:pt x="29337" y="452629"/>
                    </a:cubicBezTo>
                    <a:cubicBezTo>
                      <a:pt x="28254" y="451546"/>
                      <a:pt x="31502" y="446132"/>
                      <a:pt x="34751" y="438552"/>
                    </a:cubicBezTo>
                    <a:cubicBezTo>
                      <a:pt x="38000" y="434221"/>
                      <a:pt x="41248" y="424475"/>
                      <a:pt x="45579" y="415812"/>
                    </a:cubicBezTo>
                    <a:cubicBezTo>
                      <a:pt x="44497" y="420144"/>
                      <a:pt x="43414" y="424475"/>
                      <a:pt x="41248" y="429889"/>
                    </a:cubicBezTo>
                    <a:cubicBezTo>
                      <a:pt x="44497" y="424475"/>
                      <a:pt x="44497" y="423392"/>
                      <a:pt x="47745" y="417978"/>
                    </a:cubicBezTo>
                    <a:cubicBezTo>
                      <a:pt x="48828" y="414729"/>
                      <a:pt x="47745" y="412564"/>
                      <a:pt x="50994" y="404984"/>
                    </a:cubicBezTo>
                    <a:lnTo>
                      <a:pt x="52077" y="404984"/>
                    </a:lnTo>
                    <a:cubicBezTo>
                      <a:pt x="55325" y="398487"/>
                      <a:pt x="54242" y="397404"/>
                      <a:pt x="58574" y="389824"/>
                    </a:cubicBezTo>
                    <a:cubicBezTo>
                      <a:pt x="66153" y="375747"/>
                      <a:pt x="72651" y="361670"/>
                      <a:pt x="79148" y="350842"/>
                    </a:cubicBezTo>
                    <a:lnTo>
                      <a:pt x="80230" y="350842"/>
                    </a:lnTo>
                    <a:cubicBezTo>
                      <a:pt x="81313" y="344345"/>
                      <a:pt x="89976" y="330268"/>
                      <a:pt x="93225" y="321605"/>
                    </a:cubicBezTo>
                    <a:cubicBezTo>
                      <a:pt x="100805" y="308611"/>
                      <a:pt x="107302" y="291285"/>
                      <a:pt x="111633" y="284788"/>
                    </a:cubicBezTo>
                    <a:cubicBezTo>
                      <a:pt x="123544" y="259883"/>
                      <a:pt x="133290" y="238226"/>
                      <a:pt x="146284" y="213320"/>
                    </a:cubicBezTo>
                    <a:lnTo>
                      <a:pt x="145201" y="217652"/>
                    </a:lnTo>
                    <a:cubicBezTo>
                      <a:pt x="146284" y="212237"/>
                      <a:pt x="147367" y="215486"/>
                      <a:pt x="149533" y="210072"/>
                    </a:cubicBezTo>
                    <a:cubicBezTo>
                      <a:pt x="146284" y="214403"/>
                      <a:pt x="151698" y="203575"/>
                      <a:pt x="152781" y="200326"/>
                    </a:cubicBezTo>
                    <a:cubicBezTo>
                      <a:pt x="159278" y="189498"/>
                      <a:pt x="165775" y="174338"/>
                      <a:pt x="170106" y="164592"/>
                    </a:cubicBezTo>
                    <a:lnTo>
                      <a:pt x="171189" y="164592"/>
                    </a:lnTo>
                    <a:cubicBezTo>
                      <a:pt x="174438" y="153764"/>
                      <a:pt x="182018" y="142935"/>
                      <a:pt x="188515" y="129941"/>
                    </a:cubicBezTo>
                    <a:cubicBezTo>
                      <a:pt x="189598" y="128858"/>
                      <a:pt x="191763" y="126693"/>
                      <a:pt x="192846" y="123444"/>
                    </a:cubicBezTo>
                    <a:cubicBezTo>
                      <a:pt x="195012" y="115864"/>
                      <a:pt x="197178" y="112616"/>
                      <a:pt x="201509" y="101787"/>
                    </a:cubicBezTo>
                    <a:cubicBezTo>
                      <a:pt x="204758" y="94207"/>
                      <a:pt x="211255" y="82296"/>
                      <a:pt x="215586" y="75799"/>
                    </a:cubicBezTo>
                    <a:cubicBezTo>
                      <a:pt x="221000" y="63888"/>
                      <a:pt x="226414" y="51977"/>
                      <a:pt x="231829" y="40065"/>
                    </a:cubicBezTo>
                    <a:cubicBezTo>
                      <a:pt x="238326" y="27071"/>
                      <a:pt x="243740" y="15160"/>
                      <a:pt x="250237" y="2166"/>
                    </a:cubicBezTo>
                    <a:cubicBezTo>
                      <a:pt x="259983" y="2166"/>
                      <a:pt x="263231" y="2166"/>
                      <a:pt x="268645" y="2166"/>
                    </a:cubicBezTo>
                    <a:lnTo>
                      <a:pt x="270811" y="3249"/>
                    </a:lnTo>
                    <a:cubicBezTo>
                      <a:pt x="301131" y="1083"/>
                      <a:pt x="339030" y="3249"/>
                      <a:pt x="366101" y="2166"/>
                    </a:cubicBezTo>
                    <a:lnTo>
                      <a:pt x="363936" y="3249"/>
                    </a:lnTo>
                    <a:cubicBezTo>
                      <a:pt x="372598" y="3249"/>
                      <a:pt x="382344" y="3249"/>
                      <a:pt x="380178" y="2166"/>
                    </a:cubicBezTo>
                    <a:cubicBezTo>
                      <a:pt x="388841" y="2166"/>
                      <a:pt x="400752" y="1083"/>
                      <a:pt x="406167" y="2166"/>
                    </a:cubicBezTo>
                    <a:cubicBezTo>
                      <a:pt x="414829" y="2166"/>
                      <a:pt x="416995" y="1083"/>
                      <a:pt x="423492" y="1083"/>
                    </a:cubicBezTo>
                    <a:cubicBezTo>
                      <a:pt x="440817" y="2166"/>
                      <a:pt x="446232" y="1083"/>
                      <a:pt x="462474" y="1083"/>
                    </a:cubicBezTo>
                    <a:lnTo>
                      <a:pt x="458143" y="1083"/>
                    </a:lnTo>
                    <a:cubicBezTo>
                      <a:pt x="455977" y="1083"/>
                      <a:pt x="455977" y="2166"/>
                      <a:pt x="460309" y="2166"/>
                    </a:cubicBezTo>
                    <a:cubicBezTo>
                      <a:pt x="466806" y="2166"/>
                      <a:pt x="481966" y="2166"/>
                      <a:pt x="476551" y="1083"/>
                    </a:cubicBezTo>
                    <a:cubicBezTo>
                      <a:pt x="493877" y="2166"/>
                      <a:pt x="516617" y="0"/>
                      <a:pt x="532859" y="2166"/>
                    </a:cubicBezTo>
                    <a:cubicBezTo>
                      <a:pt x="531777" y="2166"/>
                      <a:pt x="536108" y="1083"/>
                      <a:pt x="537191" y="1083"/>
                    </a:cubicBezTo>
                    <a:cubicBezTo>
                      <a:pt x="552350" y="1083"/>
                      <a:pt x="567510" y="2166"/>
                      <a:pt x="579422" y="1083"/>
                    </a:cubicBezTo>
                    <a:cubicBezTo>
                      <a:pt x="581587" y="1083"/>
                      <a:pt x="575090" y="2166"/>
                      <a:pt x="581587" y="2166"/>
                    </a:cubicBezTo>
                    <a:cubicBezTo>
                      <a:pt x="584836" y="2166"/>
                      <a:pt x="581587" y="1083"/>
                      <a:pt x="585919" y="1083"/>
                    </a:cubicBezTo>
                    <a:cubicBezTo>
                      <a:pt x="609741" y="0"/>
                      <a:pt x="634647" y="2166"/>
                      <a:pt x="657386" y="2166"/>
                    </a:cubicBezTo>
                    <a:cubicBezTo>
                      <a:pt x="696369" y="1083"/>
                      <a:pt x="737517" y="2166"/>
                      <a:pt x="774334" y="1083"/>
                    </a:cubicBezTo>
                    <a:lnTo>
                      <a:pt x="774334" y="1083"/>
                    </a:lnTo>
                    <a:cubicBezTo>
                      <a:pt x="787328" y="0"/>
                      <a:pt x="803570" y="2166"/>
                      <a:pt x="813316" y="0"/>
                    </a:cubicBezTo>
                    <a:cubicBezTo>
                      <a:pt x="816564" y="0"/>
                      <a:pt x="824144" y="0"/>
                      <a:pt x="821979" y="1083"/>
                    </a:cubicBezTo>
                    <a:cubicBezTo>
                      <a:pt x="824144" y="1083"/>
                      <a:pt x="826310" y="1083"/>
                      <a:pt x="829559" y="1083"/>
                    </a:cubicBezTo>
                    <a:cubicBezTo>
                      <a:pt x="833890" y="1083"/>
                      <a:pt x="839304" y="1083"/>
                      <a:pt x="844718" y="1083"/>
                    </a:cubicBezTo>
                    <a:cubicBezTo>
                      <a:pt x="844718" y="7580"/>
                      <a:pt x="844718" y="14077"/>
                      <a:pt x="844718" y="19491"/>
                    </a:cubicBezTo>
                    <a:cubicBezTo>
                      <a:pt x="844718" y="23823"/>
                      <a:pt x="844718" y="28154"/>
                      <a:pt x="844718" y="32485"/>
                    </a:cubicBezTo>
                    <a:cubicBezTo>
                      <a:pt x="844718" y="31403"/>
                      <a:pt x="844718" y="30320"/>
                      <a:pt x="844718" y="29237"/>
                    </a:cubicBezTo>
                    <a:cubicBezTo>
                      <a:pt x="843635" y="43314"/>
                      <a:pt x="844718" y="56308"/>
                      <a:pt x="844718" y="72551"/>
                    </a:cubicBezTo>
                    <a:cubicBezTo>
                      <a:pt x="844718" y="71468"/>
                      <a:pt x="844718" y="68219"/>
                      <a:pt x="843635" y="68219"/>
                    </a:cubicBezTo>
                    <a:cubicBezTo>
                      <a:pt x="842553" y="73633"/>
                      <a:pt x="844718" y="82296"/>
                      <a:pt x="843635" y="85545"/>
                    </a:cubicBezTo>
                    <a:cubicBezTo>
                      <a:pt x="843635" y="88793"/>
                      <a:pt x="844718" y="87710"/>
                      <a:pt x="844718" y="85545"/>
                    </a:cubicBezTo>
                    <a:cubicBezTo>
                      <a:pt x="843635" y="119113"/>
                      <a:pt x="844718" y="154847"/>
                      <a:pt x="845801" y="190581"/>
                    </a:cubicBezTo>
                    <a:cubicBezTo>
                      <a:pt x="844718" y="215486"/>
                      <a:pt x="842553" y="191663"/>
                      <a:pt x="843635" y="212237"/>
                    </a:cubicBezTo>
                    <a:cubicBezTo>
                      <a:pt x="843635" y="214403"/>
                      <a:pt x="844718" y="213320"/>
                      <a:pt x="843635" y="213320"/>
                    </a:cubicBezTo>
                    <a:cubicBezTo>
                      <a:pt x="843635" y="220900"/>
                      <a:pt x="841470" y="225232"/>
                      <a:pt x="842553" y="230646"/>
                    </a:cubicBezTo>
                    <a:cubicBezTo>
                      <a:pt x="843635" y="228480"/>
                      <a:pt x="843635" y="233894"/>
                      <a:pt x="843635" y="233894"/>
                    </a:cubicBezTo>
                    <a:cubicBezTo>
                      <a:pt x="842553" y="249054"/>
                      <a:pt x="841470" y="252303"/>
                      <a:pt x="842553" y="264214"/>
                    </a:cubicBezTo>
                    <a:lnTo>
                      <a:pt x="841470" y="263131"/>
                    </a:lnTo>
                    <a:cubicBezTo>
                      <a:pt x="842553" y="277208"/>
                      <a:pt x="842553" y="293451"/>
                      <a:pt x="843635" y="305362"/>
                    </a:cubicBezTo>
                    <a:cubicBezTo>
                      <a:pt x="843635" y="377913"/>
                      <a:pt x="844718" y="447215"/>
                      <a:pt x="844718" y="518682"/>
                    </a:cubicBezTo>
                    <a:cubicBezTo>
                      <a:pt x="833890" y="518682"/>
                      <a:pt x="823061" y="518682"/>
                      <a:pt x="811150" y="518682"/>
                    </a:cubicBezTo>
                    <a:cubicBezTo>
                      <a:pt x="735351" y="518682"/>
                      <a:pt x="661718" y="518682"/>
                      <a:pt x="584836" y="518682"/>
                    </a:cubicBezTo>
                    <a:cubicBezTo>
                      <a:pt x="566427" y="517600"/>
                      <a:pt x="565345" y="517600"/>
                      <a:pt x="545853" y="517600"/>
                    </a:cubicBezTo>
                    <a:cubicBezTo>
                      <a:pt x="546936" y="517600"/>
                      <a:pt x="548019" y="517600"/>
                      <a:pt x="546936" y="517600"/>
                    </a:cubicBezTo>
                    <a:cubicBezTo>
                      <a:pt x="545853" y="518682"/>
                      <a:pt x="532859" y="517600"/>
                      <a:pt x="530694" y="518682"/>
                    </a:cubicBezTo>
                    <a:cubicBezTo>
                      <a:pt x="502540" y="518682"/>
                      <a:pt x="476551" y="518682"/>
                      <a:pt x="447315" y="518682"/>
                    </a:cubicBezTo>
                    <a:cubicBezTo>
                      <a:pt x="451646" y="518682"/>
                      <a:pt x="453812" y="517600"/>
                      <a:pt x="448397" y="517600"/>
                    </a:cubicBezTo>
                    <a:lnTo>
                      <a:pt x="442983" y="518682"/>
                    </a:lnTo>
                    <a:lnTo>
                      <a:pt x="441900" y="518682"/>
                    </a:lnTo>
                    <a:cubicBezTo>
                      <a:pt x="438652" y="518682"/>
                      <a:pt x="434320" y="519765"/>
                      <a:pt x="437569" y="519765"/>
                    </a:cubicBezTo>
                    <a:cubicBezTo>
                      <a:pt x="363936" y="520848"/>
                      <a:pt x="292468" y="518682"/>
                      <a:pt x="219917" y="518682"/>
                    </a:cubicBezTo>
                    <a:cubicBezTo>
                      <a:pt x="202592" y="518682"/>
                      <a:pt x="178769" y="518682"/>
                      <a:pt x="160361" y="518682"/>
                    </a:cubicBezTo>
                    <a:cubicBezTo>
                      <a:pt x="105136" y="516517"/>
                      <a:pt x="55325" y="515434"/>
                      <a:pt x="100" y="516517"/>
                    </a:cubicBezTo>
                    <a:cubicBezTo>
                      <a:pt x="-983" y="512185"/>
                      <a:pt x="6597" y="508937"/>
                      <a:pt x="29337" y="50893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93" name="Полилиния: фигура 4492">
                <a:extLst>
                  <a:ext uri="{FF2B5EF4-FFF2-40B4-BE49-F238E27FC236}">
                    <a16:creationId xmlns:a16="http://schemas.microsoft.com/office/drawing/2014/main" id="{C812CA80-F4DD-6324-CB20-16927E105E70}"/>
                  </a:ext>
                </a:extLst>
              </p:cNvPr>
              <p:cNvSpPr/>
              <p:nvPr/>
            </p:nvSpPr>
            <p:spPr>
              <a:xfrm>
                <a:off x="8604546" y="5150014"/>
                <a:ext cx="3466" cy="4588"/>
              </a:xfrm>
              <a:custGeom>
                <a:avLst/>
                <a:gdLst>
                  <a:gd name="connsiteX0" fmla="*/ 0 w 3466"/>
                  <a:gd name="connsiteY0" fmla="*/ 4294 h 4588"/>
                  <a:gd name="connsiteX1" fmla="*/ 3249 w 3466"/>
                  <a:gd name="connsiteY1" fmla="*/ 2128 h 4588"/>
                  <a:gd name="connsiteX2" fmla="*/ 0 w 3466"/>
                  <a:gd name="connsiteY2" fmla="*/ 4294 h 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66" h="4588">
                    <a:moveTo>
                      <a:pt x="0" y="4294"/>
                    </a:moveTo>
                    <a:cubicBezTo>
                      <a:pt x="1083" y="3211"/>
                      <a:pt x="4331" y="-3286"/>
                      <a:pt x="3249" y="2128"/>
                    </a:cubicBezTo>
                    <a:cubicBezTo>
                      <a:pt x="2166" y="3211"/>
                      <a:pt x="0" y="5376"/>
                      <a:pt x="0" y="42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94" name="Полилиния: фигура 4493">
                <a:extLst>
                  <a:ext uri="{FF2B5EF4-FFF2-40B4-BE49-F238E27FC236}">
                    <a16:creationId xmlns:a16="http://schemas.microsoft.com/office/drawing/2014/main" id="{32AA55F3-C404-66DF-DD43-290ED65A674B}"/>
                  </a:ext>
                </a:extLst>
              </p:cNvPr>
              <p:cNvSpPr/>
              <p:nvPr/>
            </p:nvSpPr>
            <p:spPr>
              <a:xfrm>
                <a:off x="8685759" y="5002710"/>
                <a:ext cx="2165" cy="5414"/>
              </a:xfrm>
              <a:custGeom>
                <a:avLst/>
                <a:gdLst>
                  <a:gd name="connsiteX0" fmla="*/ 0 w 2165"/>
                  <a:gd name="connsiteY0" fmla="*/ 2166 h 5414"/>
                  <a:gd name="connsiteX1" fmla="*/ 2166 w 2165"/>
                  <a:gd name="connsiteY1" fmla="*/ 0 h 5414"/>
                  <a:gd name="connsiteX2" fmla="*/ 0 w 2165"/>
                  <a:gd name="connsiteY2" fmla="*/ 5414 h 5414"/>
                  <a:gd name="connsiteX3" fmla="*/ 0 w 2165"/>
                  <a:gd name="connsiteY3" fmla="*/ 2166 h 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" h="5414">
                    <a:moveTo>
                      <a:pt x="0" y="2166"/>
                    </a:moveTo>
                    <a:cubicBezTo>
                      <a:pt x="0" y="2166"/>
                      <a:pt x="1083" y="0"/>
                      <a:pt x="2166" y="0"/>
                    </a:cubicBezTo>
                    <a:cubicBezTo>
                      <a:pt x="1083" y="2166"/>
                      <a:pt x="1083" y="4331"/>
                      <a:pt x="0" y="5414"/>
                    </a:cubicBezTo>
                    <a:cubicBezTo>
                      <a:pt x="0" y="2166"/>
                      <a:pt x="0" y="3248"/>
                      <a:pt x="0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95" name="Полилиния: фигура 4494">
                <a:extLst>
                  <a:ext uri="{FF2B5EF4-FFF2-40B4-BE49-F238E27FC236}">
                    <a16:creationId xmlns:a16="http://schemas.microsoft.com/office/drawing/2014/main" id="{721F293A-792E-E6F2-A87B-7A21AB5DBB6B}"/>
                  </a:ext>
                </a:extLst>
              </p:cNvPr>
              <p:cNvSpPr/>
              <p:nvPr/>
            </p:nvSpPr>
            <p:spPr>
              <a:xfrm>
                <a:off x="8699836" y="4965893"/>
                <a:ext cx="5414" cy="14076"/>
              </a:xfrm>
              <a:custGeom>
                <a:avLst/>
                <a:gdLst>
                  <a:gd name="connsiteX0" fmla="*/ 5414 w 5414"/>
                  <a:gd name="connsiteY0" fmla="*/ 0 h 14076"/>
                  <a:gd name="connsiteX1" fmla="*/ 0 w 5414"/>
                  <a:gd name="connsiteY1" fmla="*/ 14077 h 14076"/>
                  <a:gd name="connsiteX2" fmla="*/ 5414 w 5414"/>
                  <a:gd name="connsiteY2" fmla="*/ 0 h 14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14" h="14076">
                    <a:moveTo>
                      <a:pt x="5414" y="0"/>
                    </a:moveTo>
                    <a:cubicBezTo>
                      <a:pt x="5414" y="1083"/>
                      <a:pt x="2166" y="9746"/>
                      <a:pt x="0" y="14077"/>
                    </a:cubicBezTo>
                    <a:lnTo>
                      <a:pt x="5414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96" name="Полилиния: фигура 4495">
                <a:extLst>
                  <a:ext uri="{FF2B5EF4-FFF2-40B4-BE49-F238E27FC236}">
                    <a16:creationId xmlns:a16="http://schemas.microsoft.com/office/drawing/2014/main" id="{5C48B4A3-119E-D86E-F46C-29C40F9FA1A1}"/>
                  </a:ext>
                </a:extLst>
              </p:cNvPr>
              <p:cNvSpPr/>
              <p:nvPr/>
            </p:nvSpPr>
            <p:spPr>
              <a:xfrm>
                <a:off x="8725012" y="4928270"/>
                <a:ext cx="2436" cy="4054"/>
              </a:xfrm>
              <a:custGeom>
                <a:avLst/>
                <a:gdLst>
                  <a:gd name="connsiteX0" fmla="*/ 812 w 2436"/>
                  <a:gd name="connsiteY0" fmla="*/ 1889 h 4054"/>
                  <a:gd name="connsiteX1" fmla="*/ 812 w 2436"/>
                  <a:gd name="connsiteY1" fmla="*/ 4055 h 4054"/>
                  <a:gd name="connsiteX2" fmla="*/ 812 w 2436"/>
                  <a:gd name="connsiteY2" fmla="*/ 1889 h 4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36" h="4054">
                    <a:moveTo>
                      <a:pt x="812" y="1889"/>
                    </a:moveTo>
                    <a:cubicBezTo>
                      <a:pt x="2978" y="-1360"/>
                      <a:pt x="2978" y="-277"/>
                      <a:pt x="812" y="4055"/>
                    </a:cubicBezTo>
                    <a:cubicBezTo>
                      <a:pt x="-271" y="4055"/>
                      <a:pt x="-271" y="2972"/>
                      <a:pt x="812" y="18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97" name="Полилиния: фигура 4496">
                <a:extLst>
                  <a:ext uri="{FF2B5EF4-FFF2-40B4-BE49-F238E27FC236}">
                    <a16:creationId xmlns:a16="http://schemas.microsoft.com/office/drawing/2014/main" id="{8BFD65E9-B352-4D9F-2E18-9E7E5345235B}"/>
                  </a:ext>
                </a:extLst>
              </p:cNvPr>
              <p:cNvSpPr/>
              <p:nvPr/>
            </p:nvSpPr>
            <p:spPr>
              <a:xfrm>
                <a:off x="8725824" y="4921497"/>
                <a:ext cx="3248" cy="5535"/>
              </a:xfrm>
              <a:custGeom>
                <a:avLst/>
                <a:gdLst>
                  <a:gd name="connsiteX0" fmla="*/ 0 w 3248"/>
                  <a:gd name="connsiteY0" fmla="*/ 5414 h 5535"/>
                  <a:gd name="connsiteX1" fmla="*/ 3249 w 3248"/>
                  <a:gd name="connsiteY1" fmla="*/ 0 h 5535"/>
                  <a:gd name="connsiteX2" fmla="*/ 0 w 3248"/>
                  <a:gd name="connsiteY2" fmla="*/ 5414 h 5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5535">
                    <a:moveTo>
                      <a:pt x="0" y="5414"/>
                    </a:moveTo>
                    <a:cubicBezTo>
                      <a:pt x="1083" y="2166"/>
                      <a:pt x="2166" y="1083"/>
                      <a:pt x="3249" y="0"/>
                    </a:cubicBezTo>
                    <a:cubicBezTo>
                      <a:pt x="3249" y="0"/>
                      <a:pt x="0" y="6497"/>
                      <a:pt x="0" y="5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98" name="Полилиния: фигура 4497">
                <a:extLst>
                  <a:ext uri="{FF2B5EF4-FFF2-40B4-BE49-F238E27FC236}">
                    <a16:creationId xmlns:a16="http://schemas.microsoft.com/office/drawing/2014/main" id="{4E82A3A9-1256-642C-6E1C-FC1503869DDD}"/>
                  </a:ext>
                </a:extLst>
              </p:cNvPr>
              <p:cNvSpPr/>
              <p:nvPr/>
            </p:nvSpPr>
            <p:spPr>
              <a:xfrm>
                <a:off x="8765889" y="4841366"/>
                <a:ext cx="4331" cy="7685"/>
              </a:xfrm>
              <a:custGeom>
                <a:avLst/>
                <a:gdLst>
                  <a:gd name="connsiteX0" fmla="*/ 0 w 4331"/>
                  <a:gd name="connsiteY0" fmla="*/ 7580 h 7685"/>
                  <a:gd name="connsiteX1" fmla="*/ 4331 w 4331"/>
                  <a:gd name="connsiteY1" fmla="*/ 0 h 7685"/>
                  <a:gd name="connsiteX2" fmla="*/ 0 w 4331"/>
                  <a:gd name="connsiteY2" fmla="*/ 7580 h 7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1" h="7685">
                    <a:moveTo>
                      <a:pt x="0" y="7580"/>
                    </a:moveTo>
                    <a:cubicBezTo>
                      <a:pt x="1083" y="5414"/>
                      <a:pt x="2166" y="1083"/>
                      <a:pt x="4331" y="0"/>
                    </a:cubicBezTo>
                    <a:cubicBezTo>
                      <a:pt x="3248" y="1083"/>
                      <a:pt x="0" y="8663"/>
                      <a:pt x="0" y="7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99" name="Полилиния: фигура 4498">
                <a:extLst>
                  <a:ext uri="{FF2B5EF4-FFF2-40B4-BE49-F238E27FC236}">
                    <a16:creationId xmlns:a16="http://schemas.microsoft.com/office/drawing/2014/main" id="{A116BB4C-3F24-CCFE-28AD-573E1321E070}"/>
                  </a:ext>
                </a:extLst>
              </p:cNvPr>
              <p:cNvSpPr/>
              <p:nvPr/>
            </p:nvSpPr>
            <p:spPr>
              <a:xfrm>
                <a:off x="8783215" y="4806901"/>
                <a:ext cx="1564" cy="4145"/>
              </a:xfrm>
              <a:custGeom>
                <a:avLst/>
                <a:gdLst>
                  <a:gd name="connsiteX0" fmla="*/ 0 w 1564"/>
                  <a:gd name="connsiteY0" fmla="*/ 4146 h 4145"/>
                  <a:gd name="connsiteX1" fmla="*/ 1083 w 1564"/>
                  <a:gd name="connsiteY1" fmla="*/ 897 h 4145"/>
                  <a:gd name="connsiteX2" fmla="*/ 1083 w 1564"/>
                  <a:gd name="connsiteY2" fmla="*/ 3063 h 4145"/>
                  <a:gd name="connsiteX3" fmla="*/ 0 w 1564"/>
                  <a:gd name="connsiteY3" fmla="*/ 4146 h 4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64" h="4145">
                    <a:moveTo>
                      <a:pt x="0" y="4146"/>
                    </a:moveTo>
                    <a:cubicBezTo>
                      <a:pt x="1083" y="3063"/>
                      <a:pt x="1083" y="3063"/>
                      <a:pt x="1083" y="897"/>
                    </a:cubicBezTo>
                    <a:cubicBezTo>
                      <a:pt x="2166" y="-1269"/>
                      <a:pt x="1083" y="897"/>
                      <a:pt x="1083" y="3063"/>
                    </a:cubicBezTo>
                    <a:lnTo>
                      <a:pt x="0" y="4146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00" name="Полилиния: фигура 4499">
                <a:extLst>
                  <a:ext uri="{FF2B5EF4-FFF2-40B4-BE49-F238E27FC236}">
                    <a16:creationId xmlns:a16="http://schemas.microsoft.com/office/drawing/2014/main" id="{A6D29466-1383-0688-12FE-DC3CC5B5F739}"/>
                  </a:ext>
                </a:extLst>
              </p:cNvPr>
              <p:cNvSpPr/>
              <p:nvPr/>
            </p:nvSpPr>
            <p:spPr>
              <a:xfrm>
                <a:off x="9429673" y="4669194"/>
                <a:ext cx="1082" cy="2165"/>
              </a:xfrm>
              <a:custGeom>
                <a:avLst/>
                <a:gdLst>
                  <a:gd name="connsiteX0" fmla="*/ 1083 w 1082"/>
                  <a:gd name="connsiteY0" fmla="*/ 2166 h 2165"/>
                  <a:gd name="connsiteX1" fmla="*/ 1083 w 1082"/>
                  <a:gd name="connsiteY1" fmla="*/ 2166 h 2165"/>
                  <a:gd name="connsiteX2" fmla="*/ 0 w 1082"/>
                  <a:gd name="connsiteY2" fmla="*/ 1083 h 2165"/>
                  <a:gd name="connsiteX3" fmla="*/ 1083 w 1082"/>
                  <a:gd name="connsiteY3" fmla="*/ 0 h 2165"/>
                  <a:gd name="connsiteX4" fmla="*/ 1083 w 1082"/>
                  <a:gd name="connsiteY4" fmla="*/ 2166 h 2165"/>
                  <a:gd name="connsiteX5" fmla="*/ 1083 w 1082"/>
                  <a:gd name="connsiteY5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82" h="2165">
                    <a:moveTo>
                      <a:pt x="1083" y="2166"/>
                    </a:moveTo>
                    <a:cubicBezTo>
                      <a:pt x="1083" y="2166"/>
                      <a:pt x="1083" y="2166"/>
                      <a:pt x="1083" y="2166"/>
                    </a:cubicBezTo>
                    <a:lnTo>
                      <a:pt x="0" y="1083"/>
                    </a:lnTo>
                    <a:lnTo>
                      <a:pt x="1083" y="0"/>
                    </a:lnTo>
                    <a:cubicBezTo>
                      <a:pt x="1083" y="1083"/>
                      <a:pt x="1083" y="1083"/>
                      <a:pt x="1083" y="2166"/>
                    </a:cubicBezTo>
                    <a:lnTo>
                      <a:pt x="1083" y="2166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01" name="Полилиния: фигура 4500">
                <a:extLst>
                  <a:ext uri="{FF2B5EF4-FFF2-40B4-BE49-F238E27FC236}">
                    <a16:creationId xmlns:a16="http://schemas.microsoft.com/office/drawing/2014/main" id="{A6AC9677-6E7F-D262-762E-3AB29E580CC6}"/>
                  </a:ext>
                </a:extLst>
              </p:cNvPr>
              <p:cNvSpPr/>
              <p:nvPr/>
            </p:nvSpPr>
            <p:spPr>
              <a:xfrm>
                <a:off x="9429673" y="4996213"/>
                <a:ext cx="1082" cy="4331"/>
              </a:xfrm>
              <a:custGeom>
                <a:avLst/>
                <a:gdLst>
                  <a:gd name="connsiteX0" fmla="*/ 1083 w 1082"/>
                  <a:gd name="connsiteY0" fmla="*/ 0 h 4331"/>
                  <a:gd name="connsiteX1" fmla="*/ 0 w 1082"/>
                  <a:gd name="connsiteY1" fmla="*/ 4331 h 4331"/>
                  <a:gd name="connsiteX2" fmla="*/ 1083 w 1082"/>
                  <a:gd name="connsiteY2" fmla="*/ 0 h 4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4331">
                    <a:moveTo>
                      <a:pt x="1083" y="0"/>
                    </a:moveTo>
                    <a:cubicBezTo>
                      <a:pt x="1083" y="4331"/>
                      <a:pt x="1083" y="3249"/>
                      <a:pt x="0" y="4331"/>
                    </a:cubicBezTo>
                    <a:cubicBezTo>
                      <a:pt x="1083" y="0"/>
                      <a:pt x="1083" y="5414"/>
                      <a:pt x="10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02" name="Полилиния: фигура 4501">
                <a:extLst>
                  <a:ext uri="{FF2B5EF4-FFF2-40B4-BE49-F238E27FC236}">
                    <a16:creationId xmlns:a16="http://schemas.microsoft.com/office/drawing/2014/main" id="{AF633B38-D065-AFEB-768E-A236721D0F8A}"/>
                  </a:ext>
                </a:extLst>
              </p:cNvPr>
              <p:cNvSpPr/>
              <p:nvPr/>
            </p:nvSpPr>
            <p:spPr>
              <a:xfrm>
                <a:off x="9432921" y="5169468"/>
                <a:ext cx="2165" cy="1082"/>
              </a:xfrm>
              <a:custGeom>
                <a:avLst/>
                <a:gdLst>
                  <a:gd name="connsiteX0" fmla="*/ 0 w 2165"/>
                  <a:gd name="connsiteY0" fmla="*/ 0 h 1082"/>
                  <a:gd name="connsiteX1" fmla="*/ 1083 w 2165"/>
                  <a:gd name="connsiteY1" fmla="*/ 0 h 1082"/>
                  <a:gd name="connsiteX2" fmla="*/ 2166 w 2165"/>
                  <a:gd name="connsiteY2" fmla="*/ 1083 h 1082"/>
                  <a:gd name="connsiteX3" fmla="*/ 0 w 2165"/>
                  <a:gd name="connsiteY3" fmla="*/ 0 h 1082"/>
                  <a:gd name="connsiteX4" fmla="*/ 0 w 2165"/>
                  <a:gd name="connsiteY4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5" h="1082">
                    <a:moveTo>
                      <a:pt x="0" y="0"/>
                    </a:moveTo>
                    <a:lnTo>
                      <a:pt x="1083" y="0"/>
                    </a:lnTo>
                    <a:lnTo>
                      <a:pt x="2166" y="1083"/>
                    </a:lnTo>
                    <a:cubicBezTo>
                      <a:pt x="1083" y="1083"/>
                      <a:pt x="1083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503" name="Полилиния: фигура 4502">
              <a:extLst>
                <a:ext uri="{FF2B5EF4-FFF2-40B4-BE49-F238E27FC236}">
                  <a16:creationId xmlns:a16="http://schemas.microsoft.com/office/drawing/2014/main" id="{13510F39-9D70-AC01-09D1-FF838938B86B}"/>
                </a:ext>
              </a:extLst>
            </p:cNvPr>
            <p:cNvSpPr/>
            <p:nvPr/>
          </p:nvSpPr>
          <p:spPr>
            <a:xfrm>
              <a:off x="8511421" y="5153162"/>
              <a:ext cx="56307" cy="56371"/>
            </a:xfrm>
            <a:custGeom>
              <a:avLst/>
              <a:gdLst>
                <a:gd name="connsiteX0" fmla="*/ 56308 w 56307"/>
                <a:gd name="connsiteY0" fmla="*/ 28217 h 56371"/>
                <a:gd name="connsiteX1" fmla="*/ 28154 w 56307"/>
                <a:gd name="connsiteY1" fmla="*/ 56371 h 56371"/>
                <a:gd name="connsiteX2" fmla="*/ 0 w 56307"/>
                <a:gd name="connsiteY2" fmla="*/ 28217 h 56371"/>
                <a:gd name="connsiteX3" fmla="*/ 28154 w 56307"/>
                <a:gd name="connsiteY3" fmla="*/ 63 h 56371"/>
                <a:gd name="connsiteX4" fmla="*/ 56308 w 56307"/>
                <a:gd name="connsiteY4" fmla="*/ 28217 h 56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307" h="56371">
                  <a:moveTo>
                    <a:pt x="56308" y="28217"/>
                  </a:moveTo>
                  <a:cubicBezTo>
                    <a:pt x="56308" y="44460"/>
                    <a:pt x="43314" y="56371"/>
                    <a:pt x="28154" y="56371"/>
                  </a:cubicBezTo>
                  <a:cubicBezTo>
                    <a:pt x="11911" y="56371"/>
                    <a:pt x="0" y="43377"/>
                    <a:pt x="0" y="28217"/>
                  </a:cubicBezTo>
                  <a:cubicBezTo>
                    <a:pt x="0" y="11974"/>
                    <a:pt x="12994" y="63"/>
                    <a:pt x="28154" y="63"/>
                  </a:cubicBezTo>
                  <a:cubicBezTo>
                    <a:pt x="43314" y="-1020"/>
                    <a:pt x="56308" y="11974"/>
                    <a:pt x="56308" y="28217"/>
                  </a:cubicBezTo>
                  <a:close/>
                </a:path>
              </a:pathLst>
            </a:custGeom>
            <a:solidFill>
              <a:srgbClr val="58595B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4" name="Полилиния: фигура 4503">
              <a:extLst>
                <a:ext uri="{FF2B5EF4-FFF2-40B4-BE49-F238E27FC236}">
                  <a16:creationId xmlns:a16="http://schemas.microsoft.com/office/drawing/2014/main" id="{3C98A2E4-C21E-37F5-BBCA-01782998F79C}"/>
                </a:ext>
              </a:extLst>
            </p:cNvPr>
            <p:cNvSpPr/>
            <p:nvPr/>
          </p:nvSpPr>
          <p:spPr>
            <a:xfrm>
              <a:off x="8546068" y="4978854"/>
              <a:ext cx="84943" cy="311202"/>
            </a:xfrm>
            <a:custGeom>
              <a:avLst/>
              <a:gdLst>
                <a:gd name="connsiteX0" fmla="*/ 59560 w 84943"/>
                <a:gd name="connsiteY0" fmla="*/ 33 h 311202"/>
                <a:gd name="connsiteX1" fmla="*/ 15164 w 84943"/>
                <a:gd name="connsiteY1" fmla="*/ 47678 h 311202"/>
                <a:gd name="connsiteX2" fmla="*/ 4 w 84943"/>
                <a:gd name="connsiteY2" fmla="*/ 178702 h 311202"/>
                <a:gd name="connsiteX3" fmla="*/ 33572 w 84943"/>
                <a:gd name="connsiteY3" fmla="*/ 304312 h 311202"/>
                <a:gd name="connsiteX4" fmla="*/ 82300 w 84943"/>
                <a:gd name="connsiteY4" fmla="*/ 162459 h 311202"/>
                <a:gd name="connsiteX5" fmla="*/ 59560 w 84943"/>
                <a:gd name="connsiteY5" fmla="*/ 33 h 31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943" h="311202">
                  <a:moveTo>
                    <a:pt x="59560" y="33"/>
                  </a:moveTo>
                  <a:cubicBezTo>
                    <a:pt x="29241" y="-1050"/>
                    <a:pt x="22743" y="24938"/>
                    <a:pt x="15164" y="47678"/>
                  </a:cubicBezTo>
                  <a:cubicBezTo>
                    <a:pt x="2169" y="89909"/>
                    <a:pt x="4" y="134305"/>
                    <a:pt x="4" y="178702"/>
                  </a:cubicBezTo>
                  <a:cubicBezTo>
                    <a:pt x="4" y="212270"/>
                    <a:pt x="-1079" y="283738"/>
                    <a:pt x="33572" y="304312"/>
                  </a:cubicBezTo>
                  <a:cubicBezTo>
                    <a:pt x="101791" y="344377"/>
                    <a:pt x="82300" y="198193"/>
                    <a:pt x="82300" y="162459"/>
                  </a:cubicBezTo>
                  <a:cubicBezTo>
                    <a:pt x="82300" y="144051"/>
                    <a:pt x="96377" y="33"/>
                    <a:pt x="59560" y="33"/>
                  </a:cubicBezTo>
                  <a:close/>
                </a:path>
              </a:pathLst>
            </a:custGeom>
            <a:solidFill>
              <a:srgbClr val="58595B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5" name="Полилиния: фигура 4504">
              <a:extLst>
                <a:ext uri="{FF2B5EF4-FFF2-40B4-BE49-F238E27FC236}">
                  <a16:creationId xmlns:a16="http://schemas.microsoft.com/office/drawing/2014/main" id="{BC5B109E-96D7-17DE-FDE1-EC108300FBD3}"/>
                </a:ext>
              </a:extLst>
            </p:cNvPr>
            <p:cNvSpPr/>
            <p:nvPr/>
          </p:nvSpPr>
          <p:spPr>
            <a:xfrm>
              <a:off x="9916953" y="4656200"/>
              <a:ext cx="633463" cy="578238"/>
            </a:xfrm>
            <a:custGeom>
              <a:avLst/>
              <a:gdLst>
                <a:gd name="connsiteX0" fmla="*/ 615055 w 633463"/>
                <a:gd name="connsiteY0" fmla="*/ 578239 h 578238"/>
                <a:gd name="connsiteX1" fmla="*/ 18408 w 633463"/>
                <a:gd name="connsiteY1" fmla="*/ 578239 h 578238"/>
                <a:gd name="connsiteX2" fmla="*/ 0 w 633463"/>
                <a:gd name="connsiteY2" fmla="*/ 559831 h 578238"/>
                <a:gd name="connsiteX3" fmla="*/ 0 w 633463"/>
                <a:gd name="connsiteY3" fmla="*/ 18408 h 578238"/>
                <a:gd name="connsiteX4" fmla="*/ 18408 w 633463"/>
                <a:gd name="connsiteY4" fmla="*/ 0 h 578238"/>
                <a:gd name="connsiteX5" fmla="*/ 615055 w 633463"/>
                <a:gd name="connsiteY5" fmla="*/ 0 h 578238"/>
                <a:gd name="connsiteX6" fmla="*/ 633464 w 633463"/>
                <a:gd name="connsiteY6" fmla="*/ 18408 h 578238"/>
                <a:gd name="connsiteX7" fmla="*/ 633464 w 633463"/>
                <a:gd name="connsiteY7" fmla="*/ 559831 h 578238"/>
                <a:gd name="connsiteX8" fmla="*/ 615055 w 633463"/>
                <a:gd name="connsiteY8" fmla="*/ 578239 h 578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3463" h="578238">
                  <a:moveTo>
                    <a:pt x="615055" y="578239"/>
                  </a:moveTo>
                  <a:lnTo>
                    <a:pt x="18408" y="578239"/>
                  </a:lnTo>
                  <a:cubicBezTo>
                    <a:pt x="8663" y="578239"/>
                    <a:pt x="0" y="569576"/>
                    <a:pt x="0" y="559831"/>
                  </a:cubicBezTo>
                  <a:lnTo>
                    <a:pt x="0" y="18408"/>
                  </a:lnTo>
                  <a:cubicBezTo>
                    <a:pt x="0" y="8663"/>
                    <a:pt x="8663" y="0"/>
                    <a:pt x="18408" y="0"/>
                  </a:cubicBezTo>
                  <a:lnTo>
                    <a:pt x="615055" y="0"/>
                  </a:lnTo>
                  <a:cubicBezTo>
                    <a:pt x="624801" y="0"/>
                    <a:pt x="633464" y="8663"/>
                    <a:pt x="633464" y="18408"/>
                  </a:cubicBezTo>
                  <a:lnTo>
                    <a:pt x="633464" y="559831"/>
                  </a:lnTo>
                  <a:cubicBezTo>
                    <a:pt x="633464" y="569576"/>
                    <a:pt x="624801" y="578239"/>
                    <a:pt x="615055" y="578239"/>
                  </a:cubicBezTo>
                  <a:close/>
                </a:path>
              </a:pathLst>
            </a:custGeom>
            <a:solidFill>
              <a:srgbClr val="58595B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06" name="Полилиния: фигура 4505">
              <a:extLst>
                <a:ext uri="{FF2B5EF4-FFF2-40B4-BE49-F238E27FC236}">
                  <a16:creationId xmlns:a16="http://schemas.microsoft.com/office/drawing/2014/main" id="{A5D438E2-2452-E887-58B5-4587559147F1}"/>
                </a:ext>
              </a:extLst>
            </p:cNvPr>
            <p:cNvSpPr/>
            <p:nvPr/>
          </p:nvSpPr>
          <p:spPr>
            <a:xfrm>
              <a:off x="9953769" y="4693016"/>
              <a:ext cx="559830" cy="503522"/>
            </a:xfrm>
            <a:custGeom>
              <a:avLst/>
              <a:gdLst>
                <a:gd name="connsiteX0" fmla="*/ 0 w 559830"/>
                <a:gd name="connsiteY0" fmla="*/ 0 h 503522"/>
                <a:gd name="connsiteX1" fmla="*/ 559831 w 559830"/>
                <a:gd name="connsiteY1" fmla="*/ 0 h 503522"/>
                <a:gd name="connsiteX2" fmla="*/ 559831 w 559830"/>
                <a:gd name="connsiteY2" fmla="*/ 503523 h 503522"/>
                <a:gd name="connsiteX3" fmla="*/ 0 w 559830"/>
                <a:gd name="connsiteY3" fmla="*/ 503523 h 50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9830" h="503522">
                  <a:moveTo>
                    <a:pt x="0" y="0"/>
                  </a:moveTo>
                  <a:lnTo>
                    <a:pt x="559831" y="0"/>
                  </a:lnTo>
                  <a:lnTo>
                    <a:pt x="559831" y="503523"/>
                  </a:lnTo>
                  <a:lnTo>
                    <a:pt x="0" y="503523"/>
                  </a:lnTo>
                  <a:close/>
                </a:path>
              </a:pathLst>
            </a:custGeom>
            <a:solidFill>
              <a:srgbClr val="939598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4507" name="Рисунок 11">
              <a:extLst>
                <a:ext uri="{FF2B5EF4-FFF2-40B4-BE49-F238E27FC236}">
                  <a16:creationId xmlns:a16="http://schemas.microsoft.com/office/drawing/2014/main" id="{BCF68C6E-3CD0-9B24-9CC6-218FF89EB2EE}"/>
                </a:ext>
              </a:extLst>
            </p:cNvPr>
            <p:cNvGrpSpPr/>
            <p:nvPr/>
          </p:nvGrpSpPr>
          <p:grpSpPr>
            <a:xfrm>
              <a:off x="9882302" y="4627564"/>
              <a:ext cx="647843" cy="591714"/>
              <a:chOff x="9882302" y="4627564"/>
              <a:chExt cx="647843" cy="591714"/>
            </a:xfrm>
          </p:grpSpPr>
          <p:sp>
            <p:nvSpPr>
              <p:cNvPr id="4508" name="Полилиния: фигура 4507">
                <a:extLst>
                  <a:ext uri="{FF2B5EF4-FFF2-40B4-BE49-F238E27FC236}">
                    <a16:creationId xmlns:a16="http://schemas.microsoft.com/office/drawing/2014/main" id="{B2549FDA-54AE-E544-37CD-F1025371B143}"/>
                  </a:ext>
                </a:extLst>
              </p:cNvPr>
              <p:cNvSpPr/>
              <p:nvPr/>
            </p:nvSpPr>
            <p:spPr>
              <a:xfrm>
                <a:off x="9882302" y="4630211"/>
                <a:ext cx="633463" cy="578238"/>
              </a:xfrm>
              <a:custGeom>
                <a:avLst/>
                <a:gdLst>
                  <a:gd name="connsiteX0" fmla="*/ 615055 w 633463"/>
                  <a:gd name="connsiteY0" fmla="*/ 578239 h 578238"/>
                  <a:gd name="connsiteX1" fmla="*/ 18408 w 633463"/>
                  <a:gd name="connsiteY1" fmla="*/ 578239 h 578238"/>
                  <a:gd name="connsiteX2" fmla="*/ 0 w 633463"/>
                  <a:gd name="connsiteY2" fmla="*/ 559831 h 578238"/>
                  <a:gd name="connsiteX3" fmla="*/ 0 w 633463"/>
                  <a:gd name="connsiteY3" fmla="*/ 18408 h 578238"/>
                  <a:gd name="connsiteX4" fmla="*/ 18408 w 633463"/>
                  <a:gd name="connsiteY4" fmla="*/ 0 h 578238"/>
                  <a:gd name="connsiteX5" fmla="*/ 615055 w 633463"/>
                  <a:gd name="connsiteY5" fmla="*/ 0 h 578238"/>
                  <a:gd name="connsiteX6" fmla="*/ 633464 w 633463"/>
                  <a:gd name="connsiteY6" fmla="*/ 18408 h 578238"/>
                  <a:gd name="connsiteX7" fmla="*/ 633464 w 633463"/>
                  <a:gd name="connsiteY7" fmla="*/ 559831 h 578238"/>
                  <a:gd name="connsiteX8" fmla="*/ 615055 w 633463"/>
                  <a:gd name="connsiteY8" fmla="*/ 578239 h 578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3463" h="578238">
                    <a:moveTo>
                      <a:pt x="615055" y="578239"/>
                    </a:moveTo>
                    <a:lnTo>
                      <a:pt x="18408" y="578239"/>
                    </a:lnTo>
                    <a:cubicBezTo>
                      <a:pt x="8663" y="578239"/>
                      <a:pt x="0" y="569576"/>
                      <a:pt x="0" y="559831"/>
                    </a:cubicBezTo>
                    <a:lnTo>
                      <a:pt x="0" y="18408"/>
                    </a:lnTo>
                    <a:cubicBezTo>
                      <a:pt x="0" y="8663"/>
                      <a:pt x="8663" y="0"/>
                      <a:pt x="18408" y="0"/>
                    </a:cubicBezTo>
                    <a:lnTo>
                      <a:pt x="615055" y="0"/>
                    </a:lnTo>
                    <a:cubicBezTo>
                      <a:pt x="624801" y="0"/>
                      <a:pt x="633464" y="8663"/>
                      <a:pt x="633464" y="18408"/>
                    </a:cubicBezTo>
                    <a:lnTo>
                      <a:pt x="633464" y="559831"/>
                    </a:lnTo>
                    <a:cubicBezTo>
                      <a:pt x="633464" y="569576"/>
                      <a:pt x="625884" y="578239"/>
                      <a:pt x="615055" y="578239"/>
                    </a:cubicBezTo>
                    <a:close/>
                  </a:path>
                </a:pathLst>
              </a:custGeom>
              <a:noFill/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4509" name="Рисунок 11">
                <a:extLst>
                  <a:ext uri="{FF2B5EF4-FFF2-40B4-BE49-F238E27FC236}">
                    <a16:creationId xmlns:a16="http://schemas.microsoft.com/office/drawing/2014/main" id="{F913B116-D7A3-21A3-423B-0EDDDE87D1C4}"/>
                  </a:ext>
                </a:extLst>
              </p:cNvPr>
              <p:cNvGrpSpPr/>
              <p:nvPr/>
            </p:nvGrpSpPr>
            <p:grpSpPr>
              <a:xfrm>
                <a:off x="9882302" y="4627564"/>
                <a:ext cx="647843" cy="591714"/>
                <a:chOff x="9882302" y="4627564"/>
                <a:chExt cx="647843" cy="591714"/>
              </a:xfrm>
              <a:solidFill>
                <a:srgbClr val="000000"/>
              </a:solidFill>
            </p:grpSpPr>
            <p:sp>
              <p:nvSpPr>
                <p:cNvPr id="4510" name="Полилиния: фигура 4509">
                  <a:extLst>
                    <a:ext uri="{FF2B5EF4-FFF2-40B4-BE49-F238E27FC236}">
                      <a16:creationId xmlns:a16="http://schemas.microsoft.com/office/drawing/2014/main" id="{ED0CFAF8-CCC8-4C07-8389-D8B05914CFF3}"/>
                    </a:ext>
                  </a:extLst>
                </p:cNvPr>
                <p:cNvSpPr/>
                <p:nvPr/>
              </p:nvSpPr>
              <p:spPr>
                <a:xfrm>
                  <a:off x="10491943" y="5210135"/>
                  <a:ext cx="5414" cy="481"/>
                </a:xfrm>
                <a:custGeom>
                  <a:avLst/>
                  <a:gdLst>
                    <a:gd name="connsiteX0" fmla="*/ 0 w 5414"/>
                    <a:gd name="connsiteY0" fmla="*/ 481 h 481"/>
                    <a:gd name="connsiteX1" fmla="*/ 5414 w 5414"/>
                    <a:gd name="connsiteY1" fmla="*/ 481 h 481"/>
                    <a:gd name="connsiteX2" fmla="*/ 0 w 5414"/>
                    <a:gd name="connsiteY2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14" h="481">
                      <a:moveTo>
                        <a:pt x="0" y="481"/>
                      </a:moveTo>
                      <a:cubicBezTo>
                        <a:pt x="8663" y="481"/>
                        <a:pt x="-4331" y="-602"/>
                        <a:pt x="5414" y="481"/>
                      </a:cubicBezTo>
                      <a:cubicBezTo>
                        <a:pt x="4332" y="481"/>
                        <a:pt x="3249" y="481"/>
                        <a:pt x="0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11" name="Полилиния: фигура 4510">
                  <a:extLst>
                    <a:ext uri="{FF2B5EF4-FFF2-40B4-BE49-F238E27FC236}">
                      <a16:creationId xmlns:a16="http://schemas.microsoft.com/office/drawing/2014/main" id="{CCF24B61-F858-C994-9127-FC28FE2881EA}"/>
                    </a:ext>
                  </a:extLst>
                </p:cNvPr>
                <p:cNvSpPr/>
                <p:nvPr/>
              </p:nvSpPr>
              <p:spPr>
                <a:xfrm>
                  <a:off x="9882302" y="4627564"/>
                  <a:ext cx="647843" cy="591714"/>
                </a:xfrm>
                <a:custGeom>
                  <a:avLst/>
                  <a:gdLst>
                    <a:gd name="connsiteX0" fmla="*/ 635630 w 647843"/>
                    <a:gd name="connsiteY0" fmla="*/ 562477 h 591714"/>
                    <a:gd name="connsiteX1" fmla="*/ 633464 w 647843"/>
                    <a:gd name="connsiteY1" fmla="*/ 466104 h 591714"/>
                    <a:gd name="connsiteX2" fmla="*/ 634547 w 647843"/>
                    <a:gd name="connsiteY2" fmla="*/ 458524 h 591714"/>
                    <a:gd name="connsiteX3" fmla="*/ 635630 w 647843"/>
                    <a:gd name="connsiteY3" fmla="*/ 344826 h 591714"/>
                    <a:gd name="connsiteX4" fmla="*/ 635630 w 647843"/>
                    <a:gd name="connsiteY4" fmla="*/ 346991 h 591714"/>
                    <a:gd name="connsiteX5" fmla="*/ 634547 w 647843"/>
                    <a:gd name="connsiteY5" fmla="*/ 324252 h 591714"/>
                    <a:gd name="connsiteX6" fmla="*/ 635630 w 647843"/>
                    <a:gd name="connsiteY6" fmla="*/ 325335 h 591714"/>
                    <a:gd name="connsiteX7" fmla="*/ 634547 w 647843"/>
                    <a:gd name="connsiteY7" fmla="*/ 309092 h 591714"/>
                    <a:gd name="connsiteX8" fmla="*/ 635630 w 647843"/>
                    <a:gd name="connsiteY8" fmla="*/ 302595 h 591714"/>
                    <a:gd name="connsiteX9" fmla="*/ 634547 w 647843"/>
                    <a:gd name="connsiteY9" fmla="*/ 298263 h 591714"/>
                    <a:gd name="connsiteX10" fmla="*/ 633464 w 647843"/>
                    <a:gd name="connsiteY10" fmla="*/ 253867 h 591714"/>
                    <a:gd name="connsiteX11" fmla="*/ 634547 w 647843"/>
                    <a:gd name="connsiteY11" fmla="*/ 254950 h 591714"/>
                    <a:gd name="connsiteX12" fmla="*/ 632381 w 647843"/>
                    <a:gd name="connsiteY12" fmla="*/ 168322 h 591714"/>
                    <a:gd name="connsiteX13" fmla="*/ 633464 w 647843"/>
                    <a:gd name="connsiteY13" fmla="*/ 168322 h 591714"/>
                    <a:gd name="connsiteX14" fmla="*/ 632381 w 647843"/>
                    <a:gd name="connsiteY14" fmla="*/ 149914 h 591714"/>
                    <a:gd name="connsiteX15" fmla="*/ 632381 w 647843"/>
                    <a:gd name="connsiteY15" fmla="*/ 127174 h 591714"/>
                    <a:gd name="connsiteX16" fmla="*/ 632381 w 647843"/>
                    <a:gd name="connsiteY16" fmla="*/ 128257 h 591714"/>
                    <a:gd name="connsiteX17" fmla="*/ 631298 w 647843"/>
                    <a:gd name="connsiteY17" fmla="*/ 113097 h 591714"/>
                    <a:gd name="connsiteX18" fmla="*/ 632381 w 647843"/>
                    <a:gd name="connsiteY18" fmla="*/ 108766 h 591714"/>
                    <a:gd name="connsiteX19" fmla="*/ 632381 w 647843"/>
                    <a:gd name="connsiteY19" fmla="*/ 93606 h 591714"/>
                    <a:gd name="connsiteX20" fmla="*/ 632381 w 647843"/>
                    <a:gd name="connsiteY20" fmla="*/ 93606 h 591714"/>
                    <a:gd name="connsiteX21" fmla="*/ 632381 w 647843"/>
                    <a:gd name="connsiteY21" fmla="*/ 80612 h 591714"/>
                    <a:gd name="connsiteX22" fmla="*/ 632381 w 647843"/>
                    <a:gd name="connsiteY22" fmla="*/ 80612 h 591714"/>
                    <a:gd name="connsiteX23" fmla="*/ 631298 w 647843"/>
                    <a:gd name="connsiteY23" fmla="*/ 63286 h 591714"/>
                    <a:gd name="connsiteX24" fmla="*/ 633464 w 647843"/>
                    <a:gd name="connsiteY24" fmla="*/ 67618 h 591714"/>
                    <a:gd name="connsiteX25" fmla="*/ 632381 w 647843"/>
                    <a:gd name="connsiteY25" fmla="*/ 39464 h 591714"/>
                    <a:gd name="connsiteX26" fmla="*/ 632381 w 647843"/>
                    <a:gd name="connsiteY26" fmla="*/ 25387 h 591714"/>
                    <a:gd name="connsiteX27" fmla="*/ 630215 w 647843"/>
                    <a:gd name="connsiteY27" fmla="*/ 12393 h 591714"/>
                    <a:gd name="connsiteX28" fmla="*/ 619387 w 647843"/>
                    <a:gd name="connsiteY28" fmla="*/ 4813 h 591714"/>
                    <a:gd name="connsiteX29" fmla="*/ 605310 w 647843"/>
                    <a:gd name="connsiteY29" fmla="*/ 3730 h 591714"/>
                    <a:gd name="connsiteX30" fmla="*/ 577156 w 647843"/>
                    <a:gd name="connsiteY30" fmla="*/ 3730 h 591714"/>
                    <a:gd name="connsiteX31" fmla="*/ 569576 w 647843"/>
                    <a:gd name="connsiteY31" fmla="*/ 2647 h 591714"/>
                    <a:gd name="connsiteX32" fmla="*/ 552250 w 647843"/>
                    <a:gd name="connsiteY32" fmla="*/ 3730 h 591714"/>
                    <a:gd name="connsiteX33" fmla="*/ 547919 w 647843"/>
                    <a:gd name="connsiteY33" fmla="*/ 2647 h 591714"/>
                    <a:gd name="connsiteX34" fmla="*/ 532759 w 647843"/>
                    <a:gd name="connsiteY34" fmla="*/ 3730 h 591714"/>
                    <a:gd name="connsiteX35" fmla="*/ 536008 w 647843"/>
                    <a:gd name="connsiteY35" fmla="*/ 2647 h 591714"/>
                    <a:gd name="connsiteX36" fmla="*/ 513268 w 647843"/>
                    <a:gd name="connsiteY36" fmla="*/ 3730 h 591714"/>
                    <a:gd name="connsiteX37" fmla="*/ 515434 w 647843"/>
                    <a:gd name="connsiteY37" fmla="*/ 2647 h 591714"/>
                    <a:gd name="connsiteX38" fmla="*/ 492694 w 647843"/>
                    <a:gd name="connsiteY38" fmla="*/ 2647 h 591714"/>
                    <a:gd name="connsiteX39" fmla="*/ 495943 w 647843"/>
                    <a:gd name="connsiteY39" fmla="*/ 1564 h 591714"/>
                    <a:gd name="connsiteX40" fmla="*/ 482949 w 647843"/>
                    <a:gd name="connsiteY40" fmla="*/ 2647 h 591714"/>
                    <a:gd name="connsiteX41" fmla="*/ 485114 w 647843"/>
                    <a:gd name="connsiteY41" fmla="*/ 1564 h 591714"/>
                    <a:gd name="connsiteX42" fmla="*/ 451546 w 647843"/>
                    <a:gd name="connsiteY42" fmla="*/ 2647 h 591714"/>
                    <a:gd name="connsiteX43" fmla="*/ 451546 w 647843"/>
                    <a:gd name="connsiteY43" fmla="*/ 2647 h 591714"/>
                    <a:gd name="connsiteX44" fmla="*/ 419061 w 647843"/>
                    <a:gd name="connsiteY44" fmla="*/ 2647 h 591714"/>
                    <a:gd name="connsiteX45" fmla="*/ 409315 w 647843"/>
                    <a:gd name="connsiteY45" fmla="*/ 1564 h 591714"/>
                    <a:gd name="connsiteX46" fmla="*/ 397404 w 647843"/>
                    <a:gd name="connsiteY46" fmla="*/ 3730 h 591714"/>
                    <a:gd name="connsiteX47" fmla="*/ 367084 w 647843"/>
                    <a:gd name="connsiteY47" fmla="*/ 3730 h 591714"/>
                    <a:gd name="connsiteX48" fmla="*/ 370333 w 647843"/>
                    <a:gd name="connsiteY48" fmla="*/ 1564 h 591714"/>
                    <a:gd name="connsiteX49" fmla="*/ 364918 w 647843"/>
                    <a:gd name="connsiteY49" fmla="*/ 481 h 591714"/>
                    <a:gd name="connsiteX50" fmla="*/ 369250 w 647843"/>
                    <a:gd name="connsiteY50" fmla="*/ 481 h 591714"/>
                    <a:gd name="connsiteX51" fmla="*/ 350841 w 647843"/>
                    <a:gd name="connsiteY51" fmla="*/ 481 h 591714"/>
                    <a:gd name="connsiteX52" fmla="*/ 325936 w 647843"/>
                    <a:gd name="connsiteY52" fmla="*/ 2647 h 591714"/>
                    <a:gd name="connsiteX53" fmla="*/ 327019 w 647843"/>
                    <a:gd name="connsiteY53" fmla="*/ 481 h 591714"/>
                    <a:gd name="connsiteX54" fmla="*/ 310776 w 647843"/>
                    <a:gd name="connsiteY54" fmla="*/ 2647 h 591714"/>
                    <a:gd name="connsiteX55" fmla="*/ 304279 w 647843"/>
                    <a:gd name="connsiteY55" fmla="*/ 1564 h 591714"/>
                    <a:gd name="connsiteX56" fmla="*/ 299948 w 647843"/>
                    <a:gd name="connsiteY56" fmla="*/ 2647 h 591714"/>
                    <a:gd name="connsiteX57" fmla="*/ 282622 w 647843"/>
                    <a:gd name="connsiteY57" fmla="*/ 1564 h 591714"/>
                    <a:gd name="connsiteX58" fmla="*/ 284788 w 647843"/>
                    <a:gd name="connsiteY58" fmla="*/ 481 h 591714"/>
                    <a:gd name="connsiteX59" fmla="*/ 270711 w 647843"/>
                    <a:gd name="connsiteY59" fmla="*/ 481 h 591714"/>
                    <a:gd name="connsiteX60" fmla="*/ 270711 w 647843"/>
                    <a:gd name="connsiteY60" fmla="*/ 481 h 591714"/>
                    <a:gd name="connsiteX61" fmla="*/ 262048 w 647843"/>
                    <a:gd name="connsiteY61" fmla="*/ 1564 h 591714"/>
                    <a:gd name="connsiteX62" fmla="*/ 265297 w 647843"/>
                    <a:gd name="connsiteY62" fmla="*/ 1564 h 591714"/>
                    <a:gd name="connsiteX63" fmla="*/ 246888 w 647843"/>
                    <a:gd name="connsiteY63" fmla="*/ 2647 h 591714"/>
                    <a:gd name="connsiteX64" fmla="*/ 250137 w 647843"/>
                    <a:gd name="connsiteY64" fmla="*/ 1564 h 591714"/>
                    <a:gd name="connsiteX65" fmla="*/ 219817 w 647843"/>
                    <a:gd name="connsiteY65" fmla="*/ 3730 h 591714"/>
                    <a:gd name="connsiteX66" fmla="*/ 225232 w 647843"/>
                    <a:gd name="connsiteY66" fmla="*/ 2647 h 591714"/>
                    <a:gd name="connsiteX67" fmla="*/ 186249 w 647843"/>
                    <a:gd name="connsiteY67" fmla="*/ 2647 h 591714"/>
                    <a:gd name="connsiteX68" fmla="*/ 187332 w 647843"/>
                    <a:gd name="connsiteY68" fmla="*/ 3730 h 591714"/>
                    <a:gd name="connsiteX69" fmla="*/ 176504 w 647843"/>
                    <a:gd name="connsiteY69" fmla="*/ 2647 h 591714"/>
                    <a:gd name="connsiteX70" fmla="*/ 166758 w 647843"/>
                    <a:gd name="connsiteY70" fmla="*/ 2647 h 591714"/>
                    <a:gd name="connsiteX71" fmla="*/ 168924 w 647843"/>
                    <a:gd name="connsiteY71" fmla="*/ 2647 h 591714"/>
                    <a:gd name="connsiteX72" fmla="*/ 124527 w 647843"/>
                    <a:gd name="connsiteY72" fmla="*/ 2647 h 591714"/>
                    <a:gd name="connsiteX73" fmla="*/ 112616 w 647843"/>
                    <a:gd name="connsiteY73" fmla="*/ 3730 h 591714"/>
                    <a:gd name="connsiteX74" fmla="*/ 113699 w 647843"/>
                    <a:gd name="connsiteY74" fmla="*/ 2647 h 591714"/>
                    <a:gd name="connsiteX75" fmla="*/ 101787 w 647843"/>
                    <a:gd name="connsiteY75" fmla="*/ 1564 h 591714"/>
                    <a:gd name="connsiteX76" fmla="*/ 119113 w 647843"/>
                    <a:gd name="connsiteY76" fmla="*/ 1564 h 591714"/>
                    <a:gd name="connsiteX77" fmla="*/ 108284 w 647843"/>
                    <a:gd name="connsiteY77" fmla="*/ 1564 h 591714"/>
                    <a:gd name="connsiteX78" fmla="*/ 88793 w 647843"/>
                    <a:gd name="connsiteY78" fmla="*/ 1564 h 591714"/>
                    <a:gd name="connsiteX79" fmla="*/ 88793 w 647843"/>
                    <a:gd name="connsiteY79" fmla="*/ 481 h 591714"/>
                    <a:gd name="connsiteX80" fmla="*/ 79048 w 647843"/>
                    <a:gd name="connsiteY80" fmla="*/ 1564 h 591714"/>
                    <a:gd name="connsiteX81" fmla="*/ 74716 w 647843"/>
                    <a:gd name="connsiteY81" fmla="*/ 1564 h 591714"/>
                    <a:gd name="connsiteX82" fmla="*/ 70385 w 647843"/>
                    <a:gd name="connsiteY82" fmla="*/ 2647 h 591714"/>
                    <a:gd name="connsiteX83" fmla="*/ 57391 w 647843"/>
                    <a:gd name="connsiteY83" fmla="*/ 1564 h 591714"/>
                    <a:gd name="connsiteX84" fmla="*/ 58474 w 647843"/>
                    <a:gd name="connsiteY84" fmla="*/ 481 h 591714"/>
                    <a:gd name="connsiteX85" fmla="*/ 48728 w 647843"/>
                    <a:gd name="connsiteY85" fmla="*/ 2647 h 591714"/>
                    <a:gd name="connsiteX86" fmla="*/ 47645 w 647843"/>
                    <a:gd name="connsiteY86" fmla="*/ 2647 h 591714"/>
                    <a:gd name="connsiteX87" fmla="*/ 33568 w 647843"/>
                    <a:gd name="connsiteY87" fmla="*/ 3730 h 591714"/>
                    <a:gd name="connsiteX88" fmla="*/ 19491 w 647843"/>
                    <a:gd name="connsiteY88" fmla="*/ 3730 h 591714"/>
                    <a:gd name="connsiteX89" fmla="*/ 10828 w 647843"/>
                    <a:gd name="connsiteY89" fmla="*/ 5895 h 591714"/>
                    <a:gd name="connsiteX90" fmla="*/ 8663 w 647843"/>
                    <a:gd name="connsiteY90" fmla="*/ 9144 h 591714"/>
                    <a:gd name="connsiteX91" fmla="*/ 6497 w 647843"/>
                    <a:gd name="connsiteY91" fmla="*/ 12393 h 591714"/>
                    <a:gd name="connsiteX92" fmla="*/ 6497 w 647843"/>
                    <a:gd name="connsiteY92" fmla="*/ 14558 h 591714"/>
                    <a:gd name="connsiteX93" fmla="*/ 6497 w 647843"/>
                    <a:gd name="connsiteY93" fmla="*/ 16724 h 591714"/>
                    <a:gd name="connsiteX94" fmla="*/ 6497 w 647843"/>
                    <a:gd name="connsiteY94" fmla="*/ 21055 h 591714"/>
                    <a:gd name="connsiteX95" fmla="*/ 6497 w 647843"/>
                    <a:gd name="connsiteY95" fmla="*/ 18890 h 591714"/>
                    <a:gd name="connsiteX96" fmla="*/ 6497 w 647843"/>
                    <a:gd name="connsiteY96" fmla="*/ 17807 h 591714"/>
                    <a:gd name="connsiteX97" fmla="*/ 6497 w 647843"/>
                    <a:gd name="connsiteY97" fmla="*/ 22138 h 591714"/>
                    <a:gd name="connsiteX98" fmla="*/ 6497 w 647843"/>
                    <a:gd name="connsiteY98" fmla="*/ 26470 h 591714"/>
                    <a:gd name="connsiteX99" fmla="*/ 5414 w 647843"/>
                    <a:gd name="connsiteY99" fmla="*/ 40547 h 591714"/>
                    <a:gd name="connsiteX100" fmla="*/ 7580 w 647843"/>
                    <a:gd name="connsiteY100" fmla="*/ 45961 h 591714"/>
                    <a:gd name="connsiteX101" fmla="*/ 7580 w 647843"/>
                    <a:gd name="connsiteY101" fmla="*/ 71949 h 591714"/>
                    <a:gd name="connsiteX102" fmla="*/ 6497 w 647843"/>
                    <a:gd name="connsiteY102" fmla="*/ 67618 h 591714"/>
                    <a:gd name="connsiteX103" fmla="*/ 6497 w 647843"/>
                    <a:gd name="connsiteY103" fmla="*/ 89275 h 591714"/>
                    <a:gd name="connsiteX104" fmla="*/ 7580 w 647843"/>
                    <a:gd name="connsiteY104" fmla="*/ 87109 h 591714"/>
                    <a:gd name="connsiteX105" fmla="*/ 6497 w 647843"/>
                    <a:gd name="connsiteY105" fmla="*/ 100103 h 591714"/>
                    <a:gd name="connsiteX106" fmla="*/ 7580 w 647843"/>
                    <a:gd name="connsiteY106" fmla="*/ 109849 h 591714"/>
                    <a:gd name="connsiteX107" fmla="*/ 5414 w 647843"/>
                    <a:gd name="connsiteY107" fmla="*/ 157494 h 591714"/>
                    <a:gd name="connsiteX108" fmla="*/ 6497 w 647843"/>
                    <a:gd name="connsiteY108" fmla="*/ 163991 h 591714"/>
                    <a:gd name="connsiteX109" fmla="*/ 6497 w 647843"/>
                    <a:gd name="connsiteY109" fmla="*/ 157494 h 591714"/>
                    <a:gd name="connsiteX110" fmla="*/ 7580 w 647843"/>
                    <a:gd name="connsiteY110" fmla="*/ 159659 h 591714"/>
                    <a:gd name="connsiteX111" fmla="*/ 6497 w 647843"/>
                    <a:gd name="connsiteY111" fmla="*/ 163991 h 591714"/>
                    <a:gd name="connsiteX112" fmla="*/ 8663 w 647843"/>
                    <a:gd name="connsiteY112" fmla="*/ 188896 h 591714"/>
                    <a:gd name="connsiteX113" fmla="*/ 7580 w 647843"/>
                    <a:gd name="connsiteY113" fmla="*/ 193228 h 591714"/>
                    <a:gd name="connsiteX114" fmla="*/ 8663 w 647843"/>
                    <a:gd name="connsiteY114" fmla="*/ 200807 h 591714"/>
                    <a:gd name="connsiteX115" fmla="*/ 6497 w 647843"/>
                    <a:gd name="connsiteY115" fmla="*/ 206222 h 591714"/>
                    <a:gd name="connsiteX116" fmla="*/ 7580 w 647843"/>
                    <a:gd name="connsiteY116" fmla="*/ 219216 h 591714"/>
                    <a:gd name="connsiteX117" fmla="*/ 6497 w 647843"/>
                    <a:gd name="connsiteY117" fmla="*/ 224630 h 591714"/>
                    <a:gd name="connsiteX118" fmla="*/ 7580 w 647843"/>
                    <a:gd name="connsiteY118" fmla="*/ 231127 h 591714"/>
                    <a:gd name="connsiteX119" fmla="*/ 7580 w 647843"/>
                    <a:gd name="connsiteY119" fmla="*/ 228961 h 591714"/>
                    <a:gd name="connsiteX120" fmla="*/ 7580 w 647843"/>
                    <a:gd name="connsiteY120" fmla="*/ 237624 h 591714"/>
                    <a:gd name="connsiteX121" fmla="*/ 8663 w 647843"/>
                    <a:gd name="connsiteY121" fmla="*/ 227879 h 591714"/>
                    <a:gd name="connsiteX122" fmla="*/ 9746 w 647843"/>
                    <a:gd name="connsiteY122" fmla="*/ 237624 h 591714"/>
                    <a:gd name="connsiteX123" fmla="*/ 8663 w 647843"/>
                    <a:gd name="connsiteY123" fmla="*/ 249535 h 591714"/>
                    <a:gd name="connsiteX124" fmla="*/ 9746 w 647843"/>
                    <a:gd name="connsiteY124" fmla="*/ 256033 h 591714"/>
                    <a:gd name="connsiteX125" fmla="*/ 8663 w 647843"/>
                    <a:gd name="connsiteY125" fmla="*/ 259281 h 591714"/>
                    <a:gd name="connsiteX126" fmla="*/ 8663 w 647843"/>
                    <a:gd name="connsiteY126" fmla="*/ 253867 h 591714"/>
                    <a:gd name="connsiteX127" fmla="*/ 7580 w 647843"/>
                    <a:gd name="connsiteY127" fmla="*/ 262530 h 591714"/>
                    <a:gd name="connsiteX128" fmla="*/ 8663 w 647843"/>
                    <a:gd name="connsiteY128" fmla="*/ 270109 h 591714"/>
                    <a:gd name="connsiteX129" fmla="*/ 7580 w 647843"/>
                    <a:gd name="connsiteY129" fmla="*/ 265778 h 591714"/>
                    <a:gd name="connsiteX130" fmla="*/ 7580 w 647843"/>
                    <a:gd name="connsiteY130" fmla="*/ 273358 h 591714"/>
                    <a:gd name="connsiteX131" fmla="*/ 8663 w 647843"/>
                    <a:gd name="connsiteY131" fmla="*/ 273358 h 591714"/>
                    <a:gd name="connsiteX132" fmla="*/ 8663 w 647843"/>
                    <a:gd name="connsiteY132" fmla="*/ 274441 h 591714"/>
                    <a:gd name="connsiteX133" fmla="*/ 9746 w 647843"/>
                    <a:gd name="connsiteY133" fmla="*/ 288518 h 591714"/>
                    <a:gd name="connsiteX134" fmla="*/ 8663 w 647843"/>
                    <a:gd name="connsiteY134" fmla="*/ 300429 h 591714"/>
                    <a:gd name="connsiteX135" fmla="*/ 8663 w 647843"/>
                    <a:gd name="connsiteY135" fmla="*/ 299346 h 591714"/>
                    <a:gd name="connsiteX136" fmla="*/ 8663 w 647843"/>
                    <a:gd name="connsiteY136" fmla="*/ 314506 h 591714"/>
                    <a:gd name="connsiteX137" fmla="*/ 8663 w 647843"/>
                    <a:gd name="connsiteY137" fmla="*/ 314506 h 591714"/>
                    <a:gd name="connsiteX138" fmla="*/ 9746 w 647843"/>
                    <a:gd name="connsiteY138" fmla="*/ 326417 h 591714"/>
                    <a:gd name="connsiteX139" fmla="*/ 7580 w 647843"/>
                    <a:gd name="connsiteY139" fmla="*/ 336163 h 591714"/>
                    <a:gd name="connsiteX140" fmla="*/ 9746 w 647843"/>
                    <a:gd name="connsiteY140" fmla="*/ 343743 h 591714"/>
                    <a:gd name="connsiteX141" fmla="*/ 9746 w 647843"/>
                    <a:gd name="connsiteY141" fmla="*/ 379477 h 591714"/>
                    <a:gd name="connsiteX142" fmla="*/ 10828 w 647843"/>
                    <a:gd name="connsiteY142" fmla="*/ 383808 h 591714"/>
                    <a:gd name="connsiteX143" fmla="*/ 9746 w 647843"/>
                    <a:gd name="connsiteY143" fmla="*/ 433619 h 591714"/>
                    <a:gd name="connsiteX144" fmla="*/ 8663 w 647843"/>
                    <a:gd name="connsiteY144" fmla="*/ 433619 h 591714"/>
                    <a:gd name="connsiteX145" fmla="*/ 8663 w 647843"/>
                    <a:gd name="connsiteY145" fmla="*/ 440116 h 591714"/>
                    <a:gd name="connsiteX146" fmla="*/ 9746 w 647843"/>
                    <a:gd name="connsiteY146" fmla="*/ 435785 h 591714"/>
                    <a:gd name="connsiteX147" fmla="*/ 9746 w 647843"/>
                    <a:gd name="connsiteY147" fmla="*/ 467187 h 591714"/>
                    <a:gd name="connsiteX148" fmla="*/ 10828 w 647843"/>
                    <a:gd name="connsiteY148" fmla="*/ 468270 h 591714"/>
                    <a:gd name="connsiteX149" fmla="*/ 9746 w 647843"/>
                    <a:gd name="connsiteY149" fmla="*/ 481264 h 591714"/>
                    <a:gd name="connsiteX150" fmla="*/ 10828 w 647843"/>
                    <a:gd name="connsiteY150" fmla="*/ 482347 h 591714"/>
                    <a:gd name="connsiteX151" fmla="*/ 9746 w 647843"/>
                    <a:gd name="connsiteY151" fmla="*/ 485596 h 591714"/>
                    <a:gd name="connsiteX152" fmla="*/ 10828 w 647843"/>
                    <a:gd name="connsiteY152" fmla="*/ 494258 h 591714"/>
                    <a:gd name="connsiteX153" fmla="*/ 9746 w 647843"/>
                    <a:gd name="connsiteY153" fmla="*/ 496424 h 591714"/>
                    <a:gd name="connsiteX154" fmla="*/ 10828 w 647843"/>
                    <a:gd name="connsiteY154" fmla="*/ 516998 h 591714"/>
                    <a:gd name="connsiteX155" fmla="*/ 9746 w 647843"/>
                    <a:gd name="connsiteY155" fmla="*/ 522412 h 591714"/>
                    <a:gd name="connsiteX156" fmla="*/ 10828 w 647843"/>
                    <a:gd name="connsiteY156" fmla="*/ 524578 h 591714"/>
                    <a:gd name="connsiteX157" fmla="*/ 8663 w 647843"/>
                    <a:gd name="connsiteY157" fmla="*/ 546235 h 591714"/>
                    <a:gd name="connsiteX158" fmla="*/ 9746 w 647843"/>
                    <a:gd name="connsiteY158" fmla="*/ 561395 h 591714"/>
                    <a:gd name="connsiteX159" fmla="*/ 16243 w 647843"/>
                    <a:gd name="connsiteY159" fmla="*/ 571140 h 591714"/>
                    <a:gd name="connsiteX160" fmla="*/ 18408 w 647843"/>
                    <a:gd name="connsiteY160" fmla="*/ 572223 h 591714"/>
                    <a:gd name="connsiteX161" fmla="*/ 21657 w 647843"/>
                    <a:gd name="connsiteY161" fmla="*/ 573306 h 591714"/>
                    <a:gd name="connsiteX162" fmla="*/ 22740 w 647843"/>
                    <a:gd name="connsiteY162" fmla="*/ 573306 h 591714"/>
                    <a:gd name="connsiteX163" fmla="*/ 24905 w 647843"/>
                    <a:gd name="connsiteY163" fmla="*/ 573306 h 591714"/>
                    <a:gd name="connsiteX164" fmla="*/ 29237 w 647843"/>
                    <a:gd name="connsiteY164" fmla="*/ 573306 h 591714"/>
                    <a:gd name="connsiteX165" fmla="*/ 46562 w 647843"/>
                    <a:gd name="connsiteY165" fmla="*/ 573306 h 591714"/>
                    <a:gd name="connsiteX166" fmla="*/ 45479 w 647843"/>
                    <a:gd name="connsiteY166" fmla="*/ 574389 h 591714"/>
                    <a:gd name="connsiteX167" fmla="*/ 53059 w 647843"/>
                    <a:gd name="connsiteY167" fmla="*/ 573306 h 591714"/>
                    <a:gd name="connsiteX168" fmla="*/ 53059 w 647843"/>
                    <a:gd name="connsiteY168" fmla="*/ 575472 h 591714"/>
                    <a:gd name="connsiteX169" fmla="*/ 69302 w 647843"/>
                    <a:gd name="connsiteY169" fmla="*/ 574389 h 591714"/>
                    <a:gd name="connsiteX170" fmla="*/ 66054 w 647843"/>
                    <a:gd name="connsiteY170" fmla="*/ 574389 h 591714"/>
                    <a:gd name="connsiteX171" fmla="*/ 79048 w 647843"/>
                    <a:gd name="connsiteY171" fmla="*/ 574389 h 591714"/>
                    <a:gd name="connsiteX172" fmla="*/ 77965 w 647843"/>
                    <a:gd name="connsiteY172" fmla="*/ 576554 h 591714"/>
                    <a:gd name="connsiteX173" fmla="*/ 83379 w 647843"/>
                    <a:gd name="connsiteY173" fmla="*/ 576554 h 591714"/>
                    <a:gd name="connsiteX174" fmla="*/ 75799 w 647843"/>
                    <a:gd name="connsiteY174" fmla="*/ 580886 h 591714"/>
                    <a:gd name="connsiteX175" fmla="*/ 80130 w 647843"/>
                    <a:gd name="connsiteY175" fmla="*/ 580886 h 591714"/>
                    <a:gd name="connsiteX176" fmla="*/ 79048 w 647843"/>
                    <a:gd name="connsiteY176" fmla="*/ 583052 h 591714"/>
                    <a:gd name="connsiteX177" fmla="*/ 84462 w 647843"/>
                    <a:gd name="connsiteY177" fmla="*/ 580886 h 591714"/>
                    <a:gd name="connsiteX178" fmla="*/ 100705 w 647843"/>
                    <a:gd name="connsiteY178" fmla="*/ 578720 h 591714"/>
                    <a:gd name="connsiteX179" fmla="*/ 93125 w 647843"/>
                    <a:gd name="connsiteY179" fmla="*/ 579803 h 591714"/>
                    <a:gd name="connsiteX180" fmla="*/ 109367 w 647843"/>
                    <a:gd name="connsiteY180" fmla="*/ 579803 h 591714"/>
                    <a:gd name="connsiteX181" fmla="*/ 111533 w 647843"/>
                    <a:gd name="connsiteY181" fmla="*/ 577637 h 591714"/>
                    <a:gd name="connsiteX182" fmla="*/ 115864 w 647843"/>
                    <a:gd name="connsiteY182" fmla="*/ 578720 h 591714"/>
                    <a:gd name="connsiteX183" fmla="*/ 118030 w 647843"/>
                    <a:gd name="connsiteY183" fmla="*/ 577637 h 591714"/>
                    <a:gd name="connsiteX184" fmla="*/ 131024 w 647843"/>
                    <a:gd name="connsiteY184" fmla="*/ 576554 h 591714"/>
                    <a:gd name="connsiteX185" fmla="*/ 132107 w 647843"/>
                    <a:gd name="connsiteY185" fmla="*/ 579803 h 591714"/>
                    <a:gd name="connsiteX186" fmla="*/ 138604 w 647843"/>
                    <a:gd name="connsiteY186" fmla="*/ 576554 h 591714"/>
                    <a:gd name="connsiteX187" fmla="*/ 139687 w 647843"/>
                    <a:gd name="connsiteY187" fmla="*/ 578720 h 591714"/>
                    <a:gd name="connsiteX188" fmla="*/ 153764 w 647843"/>
                    <a:gd name="connsiteY188" fmla="*/ 578720 h 591714"/>
                    <a:gd name="connsiteX189" fmla="*/ 155929 w 647843"/>
                    <a:gd name="connsiteY189" fmla="*/ 577637 h 591714"/>
                    <a:gd name="connsiteX190" fmla="*/ 162427 w 647843"/>
                    <a:gd name="connsiteY190" fmla="*/ 578720 h 591714"/>
                    <a:gd name="connsiteX191" fmla="*/ 176504 w 647843"/>
                    <a:gd name="connsiteY191" fmla="*/ 578720 h 591714"/>
                    <a:gd name="connsiteX192" fmla="*/ 184083 w 647843"/>
                    <a:gd name="connsiteY192" fmla="*/ 577637 h 591714"/>
                    <a:gd name="connsiteX193" fmla="*/ 173255 w 647843"/>
                    <a:gd name="connsiteY193" fmla="*/ 576554 h 591714"/>
                    <a:gd name="connsiteX194" fmla="*/ 186249 w 647843"/>
                    <a:gd name="connsiteY194" fmla="*/ 576554 h 591714"/>
                    <a:gd name="connsiteX195" fmla="*/ 187332 w 647843"/>
                    <a:gd name="connsiteY195" fmla="*/ 577637 h 591714"/>
                    <a:gd name="connsiteX196" fmla="*/ 195995 w 647843"/>
                    <a:gd name="connsiteY196" fmla="*/ 576554 h 591714"/>
                    <a:gd name="connsiteX197" fmla="*/ 197078 w 647843"/>
                    <a:gd name="connsiteY197" fmla="*/ 577637 h 591714"/>
                    <a:gd name="connsiteX198" fmla="*/ 199243 w 647843"/>
                    <a:gd name="connsiteY198" fmla="*/ 576554 h 591714"/>
                    <a:gd name="connsiteX199" fmla="*/ 210072 w 647843"/>
                    <a:gd name="connsiteY199" fmla="*/ 577637 h 591714"/>
                    <a:gd name="connsiteX200" fmla="*/ 203575 w 647843"/>
                    <a:gd name="connsiteY200" fmla="*/ 578720 h 591714"/>
                    <a:gd name="connsiteX201" fmla="*/ 212238 w 647843"/>
                    <a:gd name="connsiteY201" fmla="*/ 578720 h 591714"/>
                    <a:gd name="connsiteX202" fmla="*/ 218734 w 647843"/>
                    <a:gd name="connsiteY202" fmla="*/ 576554 h 591714"/>
                    <a:gd name="connsiteX203" fmla="*/ 226314 w 647843"/>
                    <a:gd name="connsiteY203" fmla="*/ 576554 h 591714"/>
                    <a:gd name="connsiteX204" fmla="*/ 219817 w 647843"/>
                    <a:gd name="connsiteY204" fmla="*/ 577637 h 591714"/>
                    <a:gd name="connsiteX205" fmla="*/ 230646 w 647843"/>
                    <a:gd name="connsiteY205" fmla="*/ 578720 h 591714"/>
                    <a:gd name="connsiteX206" fmla="*/ 234977 w 647843"/>
                    <a:gd name="connsiteY206" fmla="*/ 576554 h 591714"/>
                    <a:gd name="connsiteX207" fmla="*/ 240391 w 647843"/>
                    <a:gd name="connsiteY207" fmla="*/ 577637 h 591714"/>
                    <a:gd name="connsiteX208" fmla="*/ 245806 w 647843"/>
                    <a:gd name="connsiteY208" fmla="*/ 576554 h 591714"/>
                    <a:gd name="connsiteX209" fmla="*/ 262048 w 647843"/>
                    <a:gd name="connsiteY209" fmla="*/ 578720 h 591714"/>
                    <a:gd name="connsiteX210" fmla="*/ 255551 w 647843"/>
                    <a:gd name="connsiteY210" fmla="*/ 579803 h 591714"/>
                    <a:gd name="connsiteX211" fmla="*/ 259883 w 647843"/>
                    <a:gd name="connsiteY211" fmla="*/ 579803 h 591714"/>
                    <a:gd name="connsiteX212" fmla="*/ 259883 w 647843"/>
                    <a:gd name="connsiteY212" fmla="*/ 581969 h 591714"/>
                    <a:gd name="connsiteX213" fmla="*/ 269628 w 647843"/>
                    <a:gd name="connsiteY213" fmla="*/ 581969 h 591714"/>
                    <a:gd name="connsiteX214" fmla="*/ 277208 w 647843"/>
                    <a:gd name="connsiteY214" fmla="*/ 577637 h 591714"/>
                    <a:gd name="connsiteX215" fmla="*/ 297782 w 647843"/>
                    <a:gd name="connsiteY215" fmla="*/ 578720 h 591714"/>
                    <a:gd name="connsiteX216" fmla="*/ 294534 w 647843"/>
                    <a:gd name="connsiteY216" fmla="*/ 577637 h 591714"/>
                    <a:gd name="connsiteX217" fmla="*/ 308611 w 647843"/>
                    <a:gd name="connsiteY217" fmla="*/ 576554 h 591714"/>
                    <a:gd name="connsiteX218" fmla="*/ 306445 w 647843"/>
                    <a:gd name="connsiteY218" fmla="*/ 578720 h 591714"/>
                    <a:gd name="connsiteX219" fmla="*/ 299948 w 647843"/>
                    <a:gd name="connsiteY219" fmla="*/ 578720 h 591714"/>
                    <a:gd name="connsiteX220" fmla="*/ 307528 w 647843"/>
                    <a:gd name="connsiteY220" fmla="*/ 580886 h 591714"/>
                    <a:gd name="connsiteX221" fmla="*/ 318356 w 647843"/>
                    <a:gd name="connsiteY221" fmla="*/ 579803 h 591714"/>
                    <a:gd name="connsiteX222" fmla="*/ 314025 w 647843"/>
                    <a:gd name="connsiteY222" fmla="*/ 578720 h 591714"/>
                    <a:gd name="connsiteX223" fmla="*/ 329185 w 647843"/>
                    <a:gd name="connsiteY223" fmla="*/ 577637 h 591714"/>
                    <a:gd name="connsiteX224" fmla="*/ 321605 w 647843"/>
                    <a:gd name="connsiteY224" fmla="*/ 576554 h 591714"/>
                    <a:gd name="connsiteX225" fmla="*/ 328102 w 647843"/>
                    <a:gd name="connsiteY225" fmla="*/ 576554 h 591714"/>
                    <a:gd name="connsiteX226" fmla="*/ 327019 w 647843"/>
                    <a:gd name="connsiteY226" fmla="*/ 577637 h 591714"/>
                    <a:gd name="connsiteX227" fmla="*/ 341096 w 647843"/>
                    <a:gd name="connsiteY227" fmla="*/ 576554 h 591714"/>
                    <a:gd name="connsiteX228" fmla="*/ 346510 w 647843"/>
                    <a:gd name="connsiteY228" fmla="*/ 577637 h 591714"/>
                    <a:gd name="connsiteX229" fmla="*/ 332433 w 647843"/>
                    <a:gd name="connsiteY229" fmla="*/ 578720 h 591714"/>
                    <a:gd name="connsiteX230" fmla="*/ 348676 w 647843"/>
                    <a:gd name="connsiteY230" fmla="*/ 578720 h 591714"/>
                    <a:gd name="connsiteX231" fmla="*/ 343262 w 647843"/>
                    <a:gd name="connsiteY231" fmla="*/ 578720 h 591714"/>
                    <a:gd name="connsiteX232" fmla="*/ 358421 w 647843"/>
                    <a:gd name="connsiteY232" fmla="*/ 579803 h 591714"/>
                    <a:gd name="connsiteX233" fmla="*/ 359504 w 647843"/>
                    <a:gd name="connsiteY233" fmla="*/ 578720 h 591714"/>
                    <a:gd name="connsiteX234" fmla="*/ 381161 w 647843"/>
                    <a:gd name="connsiteY234" fmla="*/ 577637 h 591714"/>
                    <a:gd name="connsiteX235" fmla="*/ 385493 w 647843"/>
                    <a:gd name="connsiteY235" fmla="*/ 578720 h 591714"/>
                    <a:gd name="connsiteX236" fmla="*/ 361670 w 647843"/>
                    <a:gd name="connsiteY236" fmla="*/ 578720 h 591714"/>
                    <a:gd name="connsiteX237" fmla="*/ 350841 w 647843"/>
                    <a:gd name="connsiteY237" fmla="*/ 579803 h 591714"/>
                    <a:gd name="connsiteX238" fmla="*/ 360587 w 647843"/>
                    <a:gd name="connsiteY238" fmla="*/ 581969 h 591714"/>
                    <a:gd name="connsiteX239" fmla="*/ 367084 w 647843"/>
                    <a:gd name="connsiteY239" fmla="*/ 581969 h 591714"/>
                    <a:gd name="connsiteX240" fmla="*/ 364918 w 647843"/>
                    <a:gd name="connsiteY240" fmla="*/ 579803 h 591714"/>
                    <a:gd name="connsiteX241" fmla="*/ 390907 w 647843"/>
                    <a:gd name="connsiteY241" fmla="*/ 578720 h 591714"/>
                    <a:gd name="connsiteX242" fmla="*/ 388741 w 647843"/>
                    <a:gd name="connsiteY242" fmla="*/ 579803 h 591714"/>
                    <a:gd name="connsiteX243" fmla="*/ 425558 w 647843"/>
                    <a:gd name="connsiteY243" fmla="*/ 579803 h 591714"/>
                    <a:gd name="connsiteX244" fmla="*/ 433138 w 647843"/>
                    <a:gd name="connsiteY244" fmla="*/ 578720 h 591714"/>
                    <a:gd name="connsiteX245" fmla="*/ 425558 w 647843"/>
                    <a:gd name="connsiteY245" fmla="*/ 576554 h 591714"/>
                    <a:gd name="connsiteX246" fmla="*/ 426641 w 647843"/>
                    <a:gd name="connsiteY246" fmla="*/ 577637 h 591714"/>
                    <a:gd name="connsiteX247" fmla="*/ 438552 w 647843"/>
                    <a:gd name="connsiteY247" fmla="*/ 577637 h 591714"/>
                    <a:gd name="connsiteX248" fmla="*/ 434221 w 647843"/>
                    <a:gd name="connsiteY248" fmla="*/ 580886 h 591714"/>
                    <a:gd name="connsiteX249" fmla="*/ 441800 w 647843"/>
                    <a:gd name="connsiteY249" fmla="*/ 581969 h 591714"/>
                    <a:gd name="connsiteX250" fmla="*/ 467789 w 647843"/>
                    <a:gd name="connsiteY250" fmla="*/ 580886 h 591714"/>
                    <a:gd name="connsiteX251" fmla="*/ 505688 w 647843"/>
                    <a:gd name="connsiteY251" fmla="*/ 580886 h 591714"/>
                    <a:gd name="connsiteX252" fmla="*/ 513268 w 647843"/>
                    <a:gd name="connsiteY252" fmla="*/ 583052 h 591714"/>
                    <a:gd name="connsiteX253" fmla="*/ 517600 w 647843"/>
                    <a:gd name="connsiteY253" fmla="*/ 581969 h 591714"/>
                    <a:gd name="connsiteX254" fmla="*/ 516517 w 647843"/>
                    <a:gd name="connsiteY254" fmla="*/ 581969 h 591714"/>
                    <a:gd name="connsiteX255" fmla="*/ 537091 w 647843"/>
                    <a:gd name="connsiteY255" fmla="*/ 580886 h 591714"/>
                    <a:gd name="connsiteX256" fmla="*/ 533842 w 647843"/>
                    <a:gd name="connsiteY256" fmla="*/ 581969 h 591714"/>
                    <a:gd name="connsiteX257" fmla="*/ 539256 w 647843"/>
                    <a:gd name="connsiteY257" fmla="*/ 581969 h 591714"/>
                    <a:gd name="connsiteX258" fmla="*/ 538173 w 647843"/>
                    <a:gd name="connsiteY258" fmla="*/ 583052 h 591714"/>
                    <a:gd name="connsiteX259" fmla="*/ 557665 w 647843"/>
                    <a:gd name="connsiteY259" fmla="*/ 583052 h 591714"/>
                    <a:gd name="connsiteX260" fmla="*/ 553333 w 647843"/>
                    <a:gd name="connsiteY260" fmla="*/ 581969 h 591714"/>
                    <a:gd name="connsiteX261" fmla="*/ 582570 w 647843"/>
                    <a:gd name="connsiteY261" fmla="*/ 581969 h 591714"/>
                    <a:gd name="connsiteX262" fmla="*/ 582570 w 647843"/>
                    <a:gd name="connsiteY262" fmla="*/ 583052 h 591714"/>
                    <a:gd name="connsiteX263" fmla="*/ 589067 w 647843"/>
                    <a:gd name="connsiteY263" fmla="*/ 583052 h 591714"/>
                    <a:gd name="connsiteX264" fmla="*/ 596647 w 647843"/>
                    <a:gd name="connsiteY264" fmla="*/ 584134 h 591714"/>
                    <a:gd name="connsiteX265" fmla="*/ 580405 w 647843"/>
                    <a:gd name="connsiteY265" fmla="*/ 586300 h 591714"/>
                    <a:gd name="connsiteX266" fmla="*/ 582570 w 647843"/>
                    <a:gd name="connsiteY266" fmla="*/ 584134 h 591714"/>
                    <a:gd name="connsiteX267" fmla="*/ 568493 w 647843"/>
                    <a:gd name="connsiteY267" fmla="*/ 584134 h 591714"/>
                    <a:gd name="connsiteX268" fmla="*/ 574990 w 647843"/>
                    <a:gd name="connsiteY268" fmla="*/ 584134 h 591714"/>
                    <a:gd name="connsiteX269" fmla="*/ 567410 w 647843"/>
                    <a:gd name="connsiteY269" fmla="*/ 586300 h 591714"/>
                    <a:gd name="connsiteX270" fmla="*/ 572824 w 647843"/>
                    <a:gd name="connsiteY270" fmla="*/ 586300 h 591714"/>
                    <a:gd name="connsiteX271" fmla="*/ 558748 w 647843"/>
                    <a:gd name="connsiteY271" fmla="*/ 587383 h 591714"/>
                    <a:gd name="connsiteX272" fmla="*/ 557665 w 647843"/>
                    <a:gd name="connsiteY272" fmla="*/ 586300 h 591714"/>
                    <a:gd name="connsiteX273" fmla="*/ 542505 w 647843"/>
                    <a:gd name="connsiteY273" fmla="*/ 587383 h 591714"/>
                    <a:gd name="connsiteX274" fmla="*/ 517600 w 647843"/>
                    <a:gd name="connsiteY274" fmla="*/ 587383 h 591714"/>
                    <a:gd name="connsiteX275" fmla="*/ 531677 w 647843"/>
                    <a:gd name="connsiteY275" fmla="*/ 585217 h 591714"/>
                    <a:gd name="connsiteX276" fmla="*/ 518682 w 647843"/>
                    <a:gd name="connsiteY276" fmla="*/ 585217 h 591714"/>
                    <a:gd name="connsiteX277" fmla="*/ 505688 w 647843"/>
                    <a:gd name="connsiteY277" fmla="*/ 587383 h 591714"/>
                    <a:gd name="connsiteX278" fmla="*/ 505688 w 647843"/>
                    <a:gd name="connsiteY278" fmla="*/ 586300 h 591714"/>
                    <a:gd name="connsiteX279" fmla="*/ 489445 w 647843"/>
                    <a:gd name="connsiteY279" fmla="*/ 587383 h 591714"/>
                    <a:gd name="connsiteX280" fmla="*/ 447215 w 647843"/>
                    <a:gd name="connsiteY280" fmla="*/ 587383 h 591714"/>
                    <a:gd name="connsiteX281" fmla="*/ 447215 w 647843"/>
                    <a:gd name="connsiteY281" fmla="*/ 586300 h 591714"/>
                    <a:gd name="connsiteX282" fmla="*/ 416895 w 647843"/>
                    <a:gd name="connsiteY282" fmla="*/ 587383 h 591714"/>
                    <a:gd name="connsiteX283" fmla="*/ 376830 w 647843"/>
                    <a:gd name="connsiteY283" fmla="*/ 586300 h 591714"/>
                    <a:gd name="connsiteX284" fmla="*/ 301031 w 647843"/>
                    <a:gd name="connsiteY284" fmla="*/ 587383 h 591714"/>
                    <a:gd name="connsiteX285" fmla="*/ 305362 w 647843"/>
                    <a:gd name="connsiteY285" fmla="*/ 586300 h 591714"/>
                    <a:gd name="connsiteX286" fmla="*/ 297782 w 647843"/>
                    <a:gd name="connsiteY286" fmla="*/ 586300 h 591714"/>
                    <a:gd name="connsiteX287" fmla="*/ 288037 w 647843"/>
                    <a:gd name="connsiteY287" fmla="*/ 588466 h 591714"/>
                    <a:gd name="connsiteX288" fmla="*/ 250137 w 647843"/>
                    <a:gd name="connsiteY288" fmla="*/ 589549 h 591714"/>
                    <a:gd name="connsiteX289" fmla="*/ 250137 w 647843"/>
                    <a:gd name="connsiteY289" fmla="*/ 588466 h 591714"/>
                    <a:gd name="connsiteX290" fmla="*/ 213320 w 647843"/>
                    <a:gd name="connsiteY290" fmla="*/ 588466 h 591714"/>
                    <a:gd name="connsiteX291" fmla="*/ 205740 w 647843"/>
                    <a:gd name="connsiteY291" fmla="*/ 587383 h 591714"/>
                    <a:gd name="connsiteX292" fmla="*/ 184083 w 647843"/>
                    <a:gd name="connsiteY292" fmla="*/ 589549 h 591714"/>
                    <a:gd name="connsiteX293" fmla="*/ 155929 w 647843"/>
                    <a:gd name="connsiteY293" fmla="*/ 588466 h 591714"/>
                    <a:gd name="connsiteX294" fmla="*/ 66054 w 647843"/>
                    <a:gd name="connsiteY294" fmla="*/ 590631 h 591714"/>
                    <a:gd name="connsiteX295" fmla="*/ 63888 w 647843"/>
                    <a:gd name="connsiteY295" fmla="*/ 589549 h 591714"/>
                    <a:gd name="connsiteX296" fmla="*/ 41148 w 647843"/>
                    <a:gd name="connsiteY296" fmla="*/ 590631 h 591714"/>
                    <a:gd name="connsiteX297" fmla="*/ 29237 w 647843"/>
                    <a:gd name="connsiteY297" fmla="*/ 590631 h 591714"/>
                    <a:gd name="connsiteX298" fmla="*/ 25988 w 647843"/>
                    <a:gd name="connsiteY298" fmla="*/ 590631 h 591714"/>
                    <a:gd name="connsiteX299" fmla="*/ 24905 w 647843"/>
                    <a:gd name="connsiteY299" fmla="*/ 590631 h 591714"/>
                    <a:gd name="connsiteX300" fmla="*/ 22740 w 647843"/>
                    <a:gd name="connsiteY300" fmla="*/ 590631 h 591714"/>
                    <a:gd name="connsiteX301" fmla="*/ 15160 w 647843"/>
                    <a:gd name="connsiteY301" fmla="*/ 588466 h 591714"/>
                    <a:gd name="connsiteX302" fmla="*/ 4331 w 647843"/>
                    <a:gd name="connsiteY302" fmla="*/ 578720 h 591714"/>
                    <a:gd name="connsiteX303" fmla="*/ 2166 w 647843"/>
                    <a:gd name="connsiteY303" fmla="*/ 572223 h 591714"/>
                    <a:gd name="connsiteX304" fmla="*/ 2166 w 647843"/>
                    <a:gd name="connsiteY304" fmla="*/ 565726 h 591714"/>
                    <a:gd name="connsiteX305" fmla="*/ 2166 w 647843"/>
                    <a:gd name="connsiteY305" fmla="*/ 545152 h 591714"/>
                    <a:gd name="connsiteX306" fmla="*/ 3249 w 647843"/>
                    <a:gd name="connsiteY306" fmla="*/ 547318 h 591714"/>
                    <a:gd name="connsiteX307" fmla="*/ 2166 w 647843"/>
                    <a:gd name="connsiteY307" fmla="*/ 531075 h 591714"/>
                    <a:gd name="connsiteX308" fmla="*/ 2166 w 647843"/>
                    <a:gd name="connsiteY308" fmla="*/ 506170 h 591714"/>
                    <a:gd name="connsiteX309" fmla="*/ 1083 w 647843"/>
                    <a:gd name="connsiteY309" fmla="*/ 489927 h 591714"/>
                    <a:gd name="connsiteX310" fmla="*/ 1083 w 647843"/>
                    <a:gd name="connsiteY310" fmla="*/ 452027 h 591714"/>
                    <a:gd name="connsiteX311" fmla="*/ 1083 w 647843"/>
                    <a:gd name="connsiteY311" fmla="*/ 456359 h 591714"/>
                    <a:gd name="connsiteX312" fmla="*/ 2166 w 647843"/>
                    <a:gd name="connsiteY312" fmla="*/ 454193 h 591714"/>
                    <a:gd name="connsiteX313" fmla="*/ 1083 w 647843"/>
                    <a:gd name="connsiteY313" fmla="*/ 439033 h 591714"/>
                    <a:gd name="connsiteX314" fmla="*/ 2166 w 647843"/>
                    <a:gd name="connsiteY314" fmla="*/ 384891 h 591714"/>
                    <a:gd name="connsiteX315" fmla="*/ 1083 w 647843"/>
                    <a:gd name="connsiteY315" fmla="*/ 380560 h 591714"/>
                    <a:gd name="connsiteX316" fmla="*/ 1083 w 647843"/>
                    <a:gd name="connsiteY316" fmla="*/ 339412 h 591714"/>
                    <a:gd name="connsiteX317" fmla="*/ 2166 w 647843"/>
                    <a:gd name="connsiteY317" fmla="*/ 337246 h 591714"/>
                    <a:gd name="connsiteX318" fmla="*/ 1083 w 647843"/>
                    <a:gd name="connsiteY318" fmla="*/ 332914 h 591714"/>
                    <a:gd name="connsiteX319" fmla="*/ 2166 w 647843"/>
                    <a:gd name="connsiteY319" fmla="*/ 264695 h 591714"/>
                    <a:gd name="connsiteX320" fmla="*/ 1083 w 647843"/>
                    <a:gd name="connsiteY320" fmla="*/ 152079 h 591714"/>
                    <a:gd name="connsiteX321" fmla="*/ 1083 w 647843"/>
                    <a:gd name="connsiteY321" fmla="*/ 152079 h 591714"/>
                    <a:gd name="connsiteX322" fmla="*/ 0 w 647843"/>
                    <a:gd name="connsiteY322" fmla="*/ 114180 h 591714"/>
                    <a:gd name="connsiteX323" fmla="*/ 1083 w 647843"/>
                    <a:gd name="connsiteY323" fmla="*/ 105517 h 591714"/>
                    <a:gd name="connsiteX324" fmla="*/ 1083 w 647843"/>
                    <a:gd name="connsiteY324" fmla="*/ 64369 h 591714"/>
                    <a:gd name="connsiteX325" fmla="*/ 1083 w 647843"/>
                    <a:gd name="connsiteY325" fmla="*/ 67618 h 591714"/>
                    <a:gd name="connsiteX326" fmla="*/ 1083 w 647843"/>
                    <a:gd name="connsiteY326" fmla="*/ 26470 h 591714"/>
                    <a:gd name="connsiteX327" fmla="*/ 2166 w 647843"/>
                    <a:gd name="connsiteY327" fmla="*/ 30801 h 591714"/>
                    <a:gd name="connsiteX328" fmla="*/ 2166 w 647843"/>
                    <a:gd name="connsiteY328" fmla="*/ 26470 h 591714"/>
                    <a:gd name="connsiteX329" fmla="*/ 2166 w 647843"/>
                    <a:gd name="connsiteY329" fmla="*/ 21055 h 591714"/>
                    <a:gd name="connsiteX330" fmla="*/ 6497 w 647843"/>
                    <a:gd name="connsiteY330" fmla="*/ 12393 h 591714"/>
                    <a:gd name="connsiteX331" fmla="*/ 6497 w 647843"/>
                    <a:gd name="connsiteY331" fmla="*/ 11310 h 591714"/>
                    <a:gd name="connsiteX332" fmla="*/ 19491 w 647843"/>
                    <a:gd name="connsiteY332" fmla="*/ 2647 h 591714"/>
                    <a:gd name="connsiteX333" fmla="*/ 23823 w 647843"/>
                    <a:gd name="connsiteY333" fmla="*/ 1564 h 591714"/>
                    <a:gd name="connsiteX334" fmla="*/ 25988 w 647843"/>
                    <a:gd name="connsiteY334" fmla="*/ 1564 h 591714"/>
                    <a:gd name="connsiteX335" fmla="*/ 27071 w 647843"/>
                    <a:gd name="connsiteY335" fmla="*/ 1564 h 591714"/>
                    <a:gd name="connsiteX336" fmla="*/ 33568 w 647843"/>
                    <a:gd name="connsiteY336" fmla="*/ 1564 h 591714"/>
                    <a:gd name="connsiteX337" fmla="*/ 58474 w 647843"/>
                    <a:gd name="connsiteY337" fmla="*/ 1564 h 591714"/>
                    <a:gd name="connsiteX338" fmla="*/ 109367 w 647843"/>
                    <a:gd name="connsiteY338" fmla="*/ 481 h 591714"/>
                    <a:gd name="connsiteX339" fmla="*/ 129941 w 647843"/>
                    <a:gd name="connsiteY339" fmla="*/ 2647 h 591714"/>
                    <a:gd name="connsiteX340" fmla="*/ 131024 w 647843"/>
                    <a:gd name="connsiteY340" fmla="*/ 2647 h 591714"/>
                    <a:gd name="connsiteX341" fmla="*/ 147267 w 647843"/>
                    <a:gd name="connsiteY341" fmla="*/ 3730 h 591714"/>
                    <a:gd name="connsiteX342" fmla="*/ 150515 w 647843"/>
                    <a:gd name="connsiteY342" fmla="*/ 2647 h 591714"/>
                    <a:gd name="connsiteX343" fmla="*/ 179752 w 647843"/>
                    <a:gd name="connsiteY343" fmla="*/ 3730 h 591714"/>
                    <a:gd name="connsiteX344" fmla="*/ 178669 w 647843"/>
                    <a:gd name="connsiteY344" fmla="*/ 4813 h 591714"/>
                    <a:gd name="connsiteX345" fmla="*/ 219817 w 647843"/>
                    <a:gd name="connsiteY345" fmla="*/ 2647 h 591714"/>
                    <a:gd name="connsiteX346" fmla="*/ 440718 w 647843"/>
                    <a:gd name="connsiteY346" fmla="*/ 1564 h 591714"/>
                    <a:gd name="connsiteX347" fmla="*/ 549002 w 647843"/>
                    <a:gd name="connsiteY347" fmla="*/ 1564 h 591714"/>
                    <a:gd name="connsiteX348" fmla="*/ 603144 w 647843"/>
                    <a:gd name="connsiteY348" fmla="*/ 1564 h 591714"/>
                    <a:gd name="connsiteX349" fmla="*/ 617221 w 647843"/>
                    <a:gd name="connsiteY349" fmla="*/ 1564 h 591714"/>
                    <a:gd name="connsiteX350" fmla="*/ 620470 w 647843"/>
                    <a:gd name="connsiteY350" fmla="*/ 1564 h 591714"/>
                    <a:gd name="connsiteX351" fmla="*/ 622635 w 647843"/>
                    <a:gd name="connsiteY351" fmla="*/ 1564 h 591714"/>
                    <a:gd name="connsiteX352" fmla="*/ 624801 w 647843"/>
                    <a:gd name="connsiteY352" fmla="*/ 1564 h 591714"/>
                    <a:gd name="connsiteX353" fmla="*/ 633464 w 647843"/>
                    <a:gd name="connsiteY353" fmla="*/ 4813 h 591714"/>
                    <a:gd name="connsiteX354" fmla="*/ 645375 w 647843"/>
                    <a:gd name="connsiteY354" fmla="*/ 19972 h 591714"/>
                    <a:gd name="connsiteX355" fmla="*/ 646458 w 647843"/>
                    <a:gd name="connsiteY355" fmla="*/ 22138 h 591714"/>
                    <a:gd name="connsiteX356" fmla="*/ 646458 w 647843"/>
                    <a:gd name="connsiteY356" fmla="*/ 24304 h 591714"/>
                    <a:gd name="connsiteX357" fmla="*/ 646458 w 647843"/>
                    <a:gd name="connsiteY357" fmla="*/ 28635 h 591714"/>
                    <a:gd name="connsiteX358" fmla="*/ 646458 w 647843"/>
                    <a:gd name="connsiteY358" fmla="*/ 35132 h 591714"/>
                    <a:gd name="connsiteX359" fmla="*/ 645375 w 647843"/>
                    <a:gd name="connsiteY359" fmla="*/ 73032 h 591714"/>
                    <a:gd name="connsiteX360" fmla="*/ 645375 w 647843"/>
                    <a:gd name="connsiteY360" fmla="*/ 71949 h 591714"/>
                    <a:gd name="connsiteX361" fmla="*/ 646458 w 647843"/>
                    <a:gd name="connsiteY361" fmla="*/ 87109 h 591714"/>
                    <a:gd name="connsiteX362" fmla="*/ 646458 w 647843"/>
                    <a:gd name="connsiteY362" fmla="*/ 167239 h 591714"/>
                    <a:gd name="connsiteX363" fmla="*/ 645375 w 647843"/>
                    <a:gd name="connsiteY363" fmla="*/ 166156 h 591714"/>
                    <a:gd name="connsiteX364" fmla="*/ 646458 w 647843"/>
                    <a:gd name="connsiteY364" fmla="*/ 171571 h 591714"/>
                    <a:gd name="connsiteX365" fmla="*/ 646458 w 647843"/>
                    <a:gd name="connsiteY365" fmla="*/ 172654 h 591714"/>
                    <a:gd name="connsiteX366" fmla="*/ 647541 w 647843"/>
                    <a:gd name="connsiteY366" fmla="*/ 176985 h 591714"/>
                    <a:gd name="connsiteX367" fmla="*/ 646458 w 647843"/>
                    <a:gd name="connsiteY367" fmla="*/ 385974 h 591714"/>
                    <a:gd name="connsiteX368" fmla="*/ 646458 w 647843"/>
                    <a:gd name="connsiteY368" fmla="*/ 443365 h 591714"/>
                    <a:gd name="connsiteX369" fmla="*/ 644292 w 647843"/>
                    <a:gd name="connsiteY369" fmla="*/ 520247 h 591714"/>
                    <a:gd name="connsiteX370" fmla="*/ 644292 w 647843"/>
                    <a:gd name="connsiteY370" fmla="*/ 558146 h 591714"/>
                    <a:gd name="connsiteX371" fmla="*/ 644292 w 647843"/>
                    <a:gd name="connsiteY371" fmla="*/ 567892 h 591714"/>
                    <a:gd name="connsiteX372" fmla="*/ 643209 w 647843"/>
                    <a:gd name="connsiteY372" fmla="*/ 573306 h 591714"/>
                    <a:gd name="connsiteX373" fmla="*/ 641044 w 647843"/>
                    <a:gd name="connsiteY373" fmla="*/ 578720 h 591714"/>
                    <a:gd name="connsiteX374" fmla="*/ 620470 w 647843"/>
                    <a:gd name="connsiteY374" fmla="*/ 591714 h 591714"/>
                    <a:gd name="connsiteX375" fmla="*/ 622635 w 647843"/>
                    <a:gd name="connsiteY375" fmla="*/ 590631 h 591714"/>
                    <a:gd name="connsiteX376" fmla="*/ 624801 w 647843"/>
                    <a:gd name="connsiteY376" fmla="*/ 589549 h 591714"/>
                    <a:gd name="connsiteX377" fmla="*/ 628050 w 647843"/>
                    <a:gd name="connsiteY377" fmla="*/ 588466 h 591714"/>
                    <a:gd name="connsiteX378" fmla="*/ 635630 w 647843"/>
                    <a:gd name="connsiteY378" fmla="*/ 581969 h 591714"/>
                    <a:gd name="connsiteX379" fmla="*/ 635630 w 647843"/>
                    <a:gd name="connsiteY379" fmla="*/ 562477 h 591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  <a:cxn ang="0">
                      <a:pos x="connsiteX240" y="connsiteY240"/>
                    </a:cxn>
                    <a:cxn ang="0">
                      <a:pos x="connsiteX241" y="connsiteY241"/>
                    </a:cxn>
                    <a:cxn ang="0">
                      <a:pos x="connsiteX242" y="connsiteY242"/>
                    </a:cxn>
                    <a:cxn ang="0">
                      <a:pos x="connsiteX243" y="connsiteY243"/>
                    </a:cxn>
                    <a:cxn ang="0">
                      <a:pos x="connsiteX244" y="connsiteY244"/>
                    </a:cxn>
                    <a:cxn ang="0">
                      <a:pos x="connsiteX245" y="connsiteY245"/>
                    </a:cxn>
                    <a:cxn ang="0">
                      <a:pos x="connsiteX246" y="connsiteY246"/>
                    </a:cxn>
                    <a:cxn ang="0">
                      <a:pos x="connsiteX247" y="connsiteY247"/>
                    </a:cxn>
                    <a:cxn ang="0">
                      <a:pos x="connsiteX248" y="connsiteY248"/>
                    </a:cxn>
                    <a:cxn ang="0">
                      <a:pos x="connsiteX249" y="connsiteY249"/>
                    </a:cxn>
                    <a:cxn ang="0">
                      <a:pos x="connsiteX250" y="connsiteY250"/>
                    </a:cxn>
                    <a:cxn ang="0">
                      <a:pos x="connsiteX251" y="connsiteY251"/>
                    </a:cxn>
                    <a:cxn ang="0">
                      <a:pos x="connsiteX252" y="connsiteY252"/>
                    </a:cxn>
                    <a:cxn ang="0">
                      <a:pos x="connsiteX253" y="connsiteY253"/>
                    </a:cxn>
                    <a:cxn ang="0">
                      <a:pos x="connsiteX254" y="connsiteY254"/>
                    </a:cxn>
                    <a:cxn ang="0">
                      <a:pos x="connsiteX255" y="connsiteY255"/>
                    </a:cxn>
                    <a:cxn ang="0">
                      <a:pos x="connsiteX256" y="connsiteY256"/>
                    </a:cxn>
                    <a:cxn ang="0">
                      <a:pos x="connsiteX257" y="connsiteY257"/>
                    </a:cxn>
                    <a:cxn ang="0">
                      <a:pos x="connsiteX258" y="connsiteY258"/>
                    </a:cxn>
                    <a:cxn ang="0">
                      <a:pos x="connsiteX259" y="connsiteY259"/>
                    </a:cxn>
                    <a:cxn ang="0">
                      <a:pos x="connsiteX260" y="connsiteY260"/>
                    </a:cxn>
                    <a:cxn ang="0">
                      <a:pos x="connsiteX261" y="connsiteY261"/>
                    </a:cxn>
                    <a:cxn ang="0">
                      <a:pos x="connsiteX262" y="connsiteY262"/>
                    </a:cxn>
                    <a:cxn ang="0">
                      <a:pos x="connsiteX263" y="connsiteY263"/>
                    </a:cxn>
                    <a:cxn ang="0">
                      <a:pos x="connsiteX264" y="connsiteY264"/>
                    </a:cxn>
                    <a:cxn ang="0">
                      <a:pos x="connsiteX265" y="connsiteY265"/>
                    </a:cxn>
                    <a:cxn ang="0">
                      <a:pos x="connsiteX266" y="connsiteY266"/>
                    </a:cxn>
                    <a:cxn ang="0">
                      <a:pos x="connsiteX267" y="connsiteY267"/>
                    </a:cxn>
                    <a:cxn ang="0">
                      <a:pos x="connsiteX268" y="connsiteY268"/>
                    </a:cxn>
                    <a:cxn ang="0">
                      <a:pos x="connsiteX269" y="connsiteY269"/>
                    </a:cxn>
                    <a:cxn ang="0">
                      <a:pos x="connsiteX270" y="connsiteY270"/>
                    </a:cxn>
                    <a:cxn ang="0">
                      <a:pos x="connsiteX271" y="connsiteY271"/>
                    </a:cxn>
                    <a:cxn ang="0">
                      <a:pos x="connsiteX272" y="connsiteY272"/>
                    </a:cxn>
                    <a:cxn ang="0">
                      <a:pos x="connsiteX273" y="connsiteY273"/>
                    </a:cxn>
                    <a:cxn ang="0">
                      <a:pos x="connsiteX274" y="connsiteY274"/>
                    </a:cxn>
                    <a:cxn ang="0">
                      <a:pos x="connsiteX275" y="connsiteY275"/>
                    </a:cxn>
                    <a:cxn ang="0">
                      <a:pos x="connsiteX276" y="connsiteY276"/>
                    </a:cxn>
                    <a:cxn ang="0">
                      <a:pos x="connsiteX277" y="connsiteY277"/>
                    </a:cxn>
                    <a:cxn ang="0">
                      <a:pos x="connsiteX278" y="connsiteY278"/>
                    </a:cxn>
                    <a:cxn ang="0">
                      <a:pos x="connsiteX279" y="connsiteY279"/>
                    </a:cxn>
                    <a:cxn ang="0">
                      <a:pos x="connsiteX280" y="connsiteY280"/>
                    </a:cxn>
                    <a:cxn ang="0">
                      <a:pos x="connsiteX281" y="connsiteY281"/>
                    </a:cxn>
                    <a:cxn ang="0">
                      <a:pos x="connsiteX282" y="connsiteY282"/>
                    </a:cxn>
                    <a:cxn ang="0">
                      <a:pos x="connsiteX283" y="connsiteY283"/>
                    </a:cxn>
                    <a:cxn ang="0">
                      <a:pos x="connsiteX284" y="connsiteY284"/>
                    </a:cxn>
                    <a:cxn ang="0">
                      <a:pos x="connsiteX285" y="connsiteY285"/>
                    </a:cxn>
                    <a:cxn ang="0">
                      <a:pos x="connsiteX286" y="connsiteY286"/>
                    </a:cxn>
                    <a:cxn ang="0">
                      <a:pos x="connsiteX287" y="connsiteY287"/>
                    </a:cxn>
                    <a:cxn ang="0">
                      <a:pos x="connsiteX288" y="connsiteY288"/>
                    </a:cxn>
                    <a:cxn ang="0">
                      <a:pos x="connsiteX289" y="connsiteY289"/>
                    </a:cxn>
                    <a:cxn ang="0">
                      <a:pos x="connsiteX290" y="connsiteY290"/>
                    </a:cxn>
                    <a:cxn ang="0">
                      <a:pos x="connsiteX291" y="connsiteY291"/>
                    </a:cxn>
                    <a:cxn ang="0">
                      <a:pos x="connsiteX292" y="connsiteY292"/>
                    </a:cxn>
                    <a:cxn ang="0">
                      <a:pos x="connsiteX293" y="connsiteY293"/>
                    </a:cxn>
                    <a:cxn ang="0">
                      <a:pos x="connsiteX294" y="connsiteY294"/>
                    </a:cxn>
                    <a:cxn ang="0">
                      <a:pos x="connsiteX295" y="connsiteY295"/>
                    </a:cxn>
                    <a:cxn ang="0">
                      <a:pos x="connsiteX296" y="connsiteY296"/>
                    </a:cxn>
                    <a:cxn ang="0">
                      <a:pos x="connsiteX297" y="connsiteY297"/>
                    </a:cxn>
                    <a:cxn ang="0">
                      <a:pos x="connsiteX298" y="connsiteY298"/>
                    </a:cxn>
                    <a:cxn ang="0">
                      <a:pos x="connsiteX299" y="connsiteY299"/>
                    </a:cxn>
                    <a:cxn ang="0">
                      <a:pos x="connsiteX300" y="connsiteY300"/>
                    </a:cxn>
                    <a:cxn ang="0">
                      <a:pos x="connsiteX301" y="connsiteY301"/>
                    </a:cxn>
                    <a:cxn ang="0">
                      <a:pos x="connsiteX302" y="connsiteY302"/>
                    </a:cxn>
                    <a:cxn ang="0">
                      <a:pos x="connsiteX303" y="connsiteY303"/>
                    </a:cxn>
                    <a:cxn ang="0">
                      <a:pos x="connsiteX304" y="connsiteY304"/>
                    </a:cxn>
                    <a:cxn ang="0">
                      <a:pos x="connsiteX305" y="connsiteY305"/>
                    </a:cxn>
                    <a:cxn ang="0">
                      <a:pos x="connsiteX306" y="connsiteY306"/>
                    </a:cxn>
                    <a:cxn ang="0">
                      <a:pos x="connsiteX307" y="connsiteY307"/>
                    </a:cxn>
                    <a:cxn ang="0">
                      <a:pos x="connsiteX308" y="connsiteY308"/>
                    </a:cxn>
                    <a:cxn ang="0">
                      <a:pos x="connsiteX309" y="connsiteY309"/>
                    </a:cxn>
                    <a:cxn ang="0">
                      <a:pos x="connsiteX310" y="connsiteY310"/>
                    </a:cxn>
                    <a:cxn ang="0">
                      <a:pos x="connsiteX311" y="connsiteY311"/>
                    </a:cxn>
                    <a:cxn ang="0">
                      <a:pos x="connsiteX312" y="connsiteY312"/>
                    </a:cxn>
                    <a:cxn ang="0">
                      <a:pos x="connsiteX313" y="connsiteY313"/>
                    </a:cxn>
                    <a:cxn ang="0">
                      <a:pos x="connsiteX314" y="connsiteY314"/>
                    </a:cxn>
                    <a:cxn ang="0">
                      <a:pos x="connsiteX315" y="connsiteY315"/>
                    </a:cxn>
                    <a:cxn ang="0">
                      <a:pos x="connsiteX316" y="connsiteY316"/>
                    </a:cxn>
                    <a:cxn ang="0">
                      <a:pos x="connsiteX317" y="connsiteY317"/>
                    </a:cxn>
                    <a:cxn ang="0">
                      <a:pos x="connsiteX318" y="connsiteY318"/>
                    </a:cxn>
                    <a:cxn ang="0">
                      <a:pos x="connsiteX319" y="connsiteY319"/>
                    </a:cxn>
                    <a:cxn ang="0">
                      <a:pos x="connsiteX320" y="connsiteY320"/>
                    </a:cxn>
                    <a:cxn ang="0">
                      <a:pos x="connsiteX321" y="connsiteY321"/>
                    </a:cxn>
                    <a:cxn ang="0">
                      <a:pos x="connsiteX322" y="connsiteY322"/>
                    </a:cxn>
                    <a:cxn ang="0">
                      <a:pos x="connsiteX323" y="connsiteY323"/>
                    </a:cxn>
                    <a:cxn ang="0">
                      <a:pos x="connsiteX324" y="connsiteY324"/>
                    </a:cxn>
                    <a:cxn ang="0">
                      <a:pos x="connsiteX325" y="connsiteY325"/>
                    </a:cxn>
                    <a:cxn ang="0">
                      <a:pos x="connsiteX326" y="connsiteY326"/>
                    </a:cxn>
                    <a:cxn ang="0">
                      <a:pos x="connsiteX327" y="connsiteY327"/>
                    </a:cxn>
                    <a:cxn ang="0">
                      <a:pos x="connsiteX328" y="connsiteY328"/>
                    </a:cxn>
                    <a:cxn ang="0">
                      <a:pos x="connsiteX329" y="connsiteY329"/>
                    </a:cxn>
                    <a:cxn ang="0">
                      <a:pos x="connsiteX330" y="connsiteY330"/>
                    </a:cxn>
                    <a:cxn ang="0">
                      <a:pos x="connsiteX331" y="connsiteY331"/>
                    </a:cxn>
                    <a:cxn ang="0">
                      <a:pos x="connsiteX332" y="connsiteY332"/>
                    </a:cxn>
                    <a:cxn ang="0">
                      <a:pos x="connsiteX333" y="connsiteY333"/>
                    </a:cxn>
                    <a:cxn ang="0">
                      <a:pos x="connsiteX334" y="connsiteY334"/>
                    </a:cxn>
                    <a:cxn ang="0">
                      <a:pos x="connsiteX335" y="connsiteY335"/>
                    </a:cxn>
                    <a:cxn ang="0">
                      <a:pos x="connsiteX336" y="connsiteY336"/>
                    </a:cxn>
                    <a:cxn ang="0">
                      <a:pos x="connsiteX337" y="connsiteY337"/>
                    </a:cxn>
                    <a:cxn ang="0">
                      <a:pos x="connsiteX338" y="connsiteY338"/>
                    </a:cxn>
                    <a:cxn ang="0">
                      <a:pos x="connsiteX339" y="connsiteY339"/>
                    </a:cxn>
                    <a:cxn ang="0">
                      <a:pos x="connsiteX340" y="connsiteY340"/>
                    </a:cxn>
                    <a:cxn ang="0">
                      <a:pos x="connsiteX341" y="connsiteY341"/>
                    </a:cxn>
                    <a:cxn ang="0">
                      <a:pos x="connsiteX342" y="connsiteY342"/>
                    </a:cxn>
                    <a:cxn ang="0">
                      <a:pos x="connsiteX343" y="connsiteY343"/>
                    </a:cxn>
                    <a:cxn ang="0">
                      <a:pos x="connsiteX344" y="connsiteY344"/>
                    </a:cxn>
                    <a:cxn ang="0">
                      <a:pos x="connsiteX345" y="connsiteY345"/>
                    </a:cxn>
                    <a:cxn ang="0">
                      <a:pos x="connsiteX346" y="connsiteY346"/>
                    </a:cxn>
                    <a:cxn ang="0">
                      <a:pos x="connsiteX347" y="connsiteY347"/>
                    </a:cxn>
                    <a:cxn ang="0">
                      <a:pos x="connsiteX348" y="connsiteY348"/>
                    </a:cxn>
                    <a:cxn ang="0">
                      <a:pos x="connsiteX349" y="connsiteY349"/>
                    </a:cxn>
                    <a:cxn ang="0">
                      <a:pos x="connsiteX350" y="connsiteY350"/>
                    </a:cxn>
                    <a:cxn ang="0">
                      <a:pos x="connsiteX351" y="connsiteY351"/>
                    </a:cxn>
                    <a:cxn ang="0">
                      <a:pos x="connsiteX352" y="connsiteY352"/>
                    </a:cxn>
                    <a:cxn ang="0">
                      <a:pos x="connsiteX353" y="connsiteY353"/>
                    </a:cxn>
                    <a:cxn ang="0">
                      <a:pos x="connsiteX354" y="connsiteY354"/>
                    </a:cxn>
                    <a:cxn ang="0">
                      <a:pos x="connsiteX355" y="connsiteY355"/>
                    </a:cxn>
                    <a:cxn ang="0">
                      <a:pos x="connsiteX356" y="connsiteY356"/>
                    </a:cxn>
                    <a:cxn ang="0">
                      <a:pos x="connsiteX357" y="connsiteY357"/>
                    </a:cxn>
                    <a:cxn ang="0">
                      <a:pos x="connsiteX358" y="connsiteY358"/>
                    </a:cxn>
                    <a:cxn ang="0">
                      <a:pos x="connsiteX359" y="connsiteY359"/>
                    </a:cxn>
                    <a:cxn ang="0">
                      <a:pos x="connsiteX360" y="connsiteY360"/>
                    </a:cxn>
                    <a:cxn ang="0">
                      <a:pos x="connsiteX361" y="connsiteY361"/>
                    </a:cxn>
                    <a:cxn ang="0">
                      <a:pos x="connsiteX362" y="connsiteY362"/>
                    </a:cxn>
                    <a:cxn ang="0">
                      <a:pos x="connsiteX363" y="connsiteY363"/>
                    </a:cxn>
                    <a:cxn ang="0">
                      <a:pos x="connsiteX364" y="connsiteY364"/>
                    </a:cxn>
                    <a:cxn ang="0">
                      <a:pos x="connsiteX365" y="connsiteY365"/>
                    </a:cxn>
                    <a:cxn ang="0">
                      <a:pos x="connsiteX366" y="connsiteY366"/>
                    </a:cxn>
                    <a:cxn ang="0">
                      <a:pos x="connsiteX367" y="connsiteY367"/>
                    </a:cxn>
                    <a:cxn ang="0">
                      <a:pos x="connsiteX368" y="connsiteY368"/>
                    </a:cxn>
                    <a:cxn ang="0">
                      <a:pos x="connsiteX369" y="connsiteY369"/>
                    </a:cxn>
                    <a:cxn ang="0">
                      <a:pos x="connsiteX370" y="connsiteY370"/>
                    </a:cxn>
                    <a:cxn ang="0">
                      <a:pos x="connsiteX371" y="connsiteY371"/>
                    </a:cxn>
                    <a:cxn ang="0">
                      <a:pos x="connsiteX372" y="connsiteY372"/>
                    </a:cxn>
                    <a:cxn ang="0">
                      <a:pos x="connsiteX373" y="connsiteY373"/>
                    </a:cxn>
                    <a:cxn ang="0">
                      <a:pos x="connsiteX374" y="connsiteY374"/>
                    </a:cxn>
                    <a:cxn ang="0">
                      <a:pos x="connsiteX375" y="connsiteY375"/>
                    </a:cxn>
                    <a:cxn ang="0">
                      <a:pos x="connsiteX376" y="connsiteY376"/>
                    </a:cxn>
                    <a:cxn ang="0">
                      <a:pos x="connsiteX377" y="connsiteY377"/>
                    </a:cxn>
                    <a:cxn ang="0">
                      <a:pos x="connsiteX378" y="connsiteY378"/>
                    </a:cxn>
                    <a:cxn ang="0">
                      <a:pos x="connsiteX379" y="connsiteY379"/>
                    </a:cxn>
                  </a:cxnLst>
                  <a:rect l="l" t="t" r="r" b="b"/>
                  <a:pathLst>
                    <a:path w="647843" h="591714">
                      <a:moveTo>
                        <a:pt x="635630" y="562477"/>
                      </a:moveTo>
                      <a:cubicBezTo>
                        <a:pt x="632381" y="534324"/>
                        <a:pt x="635630" y="496424"/>
                        <a:pt x="633464" y="466104"/>
                      </a:cubicBezTo>
                      <a:cubicBezTo>
                        <a:pt x="633464" y="462856"/>
                        <a:pt x="634547" y="467187"/>
                        <a:pt x="634547" y="458524"/>
                      </a:cubicBezTo>
                      <a:cubicBezTo>
                        <a:pt x="632381" y="428205"/>
                        <a:pt x="633464" y="381642"/>
                        <a:pt x="635630" y="344826"/>
                      </a:cubicBezTo>
                      <a:lnTo>
                        <a:pt x="635630" y="346991"/>
                      </a:lnTo>
                      <a:cubicBezTo>
                        <a:pt x="635630" y="340494"/>
                        <a:pt x="634547" y="331832"/>
                        <a:pt x="634547" y="324252"/>
                      </a:cubicBezTo>
                      <a:cubicBezTo>
                        <a:pt x="634547" y="324252"/>
                        <a:pt x="634547" y="326417"/>
                        <a:pt x="635630" y="325335"/>
                      </a:cubicBezTo>
                      <a:cubicBezTo>
                        <a:pt x="634547" y="323169"/>
                        <a:pt x="635630" y="312340"/>
                        <a:pt x="634547" y="309092"/>
                      </a:cubicBezTo>
                      <a:cubicBezTo>
                        <a:pt x="634547" y="305843"/>
                        <a:pt x="635630" y="306926"/>
                        <a:pt x="635630" y="302595"/>
                      </a:cubicBezTo>
                      <a:lnTo>
                        <a:pt x="634547" y="298263"/>
                      </a:lnTo>
                      <a:cubicBezTo>
                        <a:pt x="632381" y="286352"/>
                        <a:pt x="634547" y="270109"/>
                        <a:pt x="633464" y="253867"/>
                      </a:cubicBezTo>
                      <a:cubicBezTo>
                        <a:pt x="633464" y="254950"/>
                        <a:pt x="633464" y="256033"/>
                        <a:pt x="634547" y="254950"/>
                      </a:cubicBezTo>
                      <a:cubicBezTo>
                        <a:pt x="633464" y="228961"/>
                        <a:pt x="633464" y="196476"/>
                        <a:pt x="632381" y="168322"/>
                      </a:cubicBezTo>
                      <a:cubicBezTo>
                        <a:pt x="632381" y="169405"/>
                        <a:pt x="633464" y="170488"/>
                        <a:pt x="633464" y="168322"/>
                      </a:cubicBezTo>
                      <a:cubicBezTo>
                        <a:pt x="632381" y="167239"/>
                        <a:pt x="632381" y="157494"/>
                        <a:pt x="632381" y="149914"/>
                      </a:cubicBezTo>
                      <a:cubicBezTo>
                        <a:pt x="633464" y="146665"/>
                        <a:pt x="631298" y="136920"/>
                        <a:pt x="632381" y="127174"/>
                      </a:cubicBezTo>
                      <a:lnTo>
                        <a:pt x="632381" y="128257"/>
                      </a:lnTo>
                      <a:cubicBezTo>
                        <a:pt x="631298" y="121760"/>
                        <a:pt x="633464" y="118511"/>
                        <a:pt x="631298" y="113097"/>
                      </a:cubicBezTo>
                      <a:lnTo>
                        <a:pt x="632381" y="108766"/>
                      </a:lnTo>
                      <a:cubicBezTo>
                        <a:pt x="631298" y="105517"/>
                        <a:pt x="633464" y="99020"/>
                        <a:pt x="632381" y="93606"/>
                      </a:cubicBezTo>
                      <a:lnTo>
                        <a:pt x="632381" y="93606"/>
                      </a:lnTo>
                      <a:cubicBezTo>
                        <a:pt x="632381" y="88192"/>
                        <a:pt x="632381" y="86026"/>
                        <a:pt x="632381" y="80612"/>
                      </a:cubicBezTo>
                      <a:lnTo>
                        <a:pt x="632381" y="80612"/>
                      </a:lnTo>
                      <a:cubicBezTo>
                        <a:pt x="632381" y="69783"/>
                        <a:pt x="632381" y="62203"/>
                        <a:pt x="631298" y="63286"/>
                      </a:cubicBezTo>
                      <a:cubicBezTo>
                        <a:pt x="632381" y="58955"/>
                        <a:pt x="631298" y="74115"/>
                        <a:pt x="633464" y="67618"/>
                      </a:cubicBezTo>
                      <a:cubicBezTo>
                        <a:pt x="633464" y="57872"/>
                        <a:pt x="633464" y="49209"/>
                        <a:pt x="632381" y="39464"/>
                      </a:cubicBezTo>
                      <a:cubicBezTo>
                        <a:pt x="632381" y="35132"/>
                        <a:pt x="632381" y="29718"/>
                        <a:pt x="632381" y="25387"/>
                      </a:cubicBezTo>
                      <a:cubicBezTo>
                        <a:pt x="632381" y="21055"/>
                        <a:pt x="632381" y="15641"/>
                        <a:pt x="630215" y="12393"/>
                      </a:cubicBezTo>
                      <a:cubicBezTo>
                        <a:pt x="628050" y="8061"/>
                        <a:pt x="623718" y="5895"/>
                        <a:pt x="619387" y="4813"/>
                      </a:cubicBezTo>
                      <a:cubicBezTo>
                        <a:pt x="615055" y="3730"/>
                        <a:pt x="610724" y="3730"/>
                        <a:pt x="605310" y="3730"/>
                      </a:cubicBezTo>
                      <a:cubicBezTo>
                        <a:pt x="595564" y="3730"/>
                        <a:pt x="586901" y="3730"/>
                        <a:pt x="577156" y="3730"/>
                      </a:cubicBezTo>
                      <a:cubicBezTo>
                        <a:pt x="572824" y="3730"/>
                        <a:pt x="570659" y="2647"/>
                        <a:pt x="569576" y="2647"/>
                      </a:cubicBezTo>
                      <a:cubicBezTo>
                        <a:pt x="566328" y="2647"/>
                        <a:pt x="555499" y="2647"/>
                        <a:pt x="552250" y="3730"/>
                      </a:cubicBezTo>
                      <a:cubicBezTo>
                        <a:pt x="553333" y="3730"/>
                        <a:pt x="550085" y="2647"/>
                        <a:pt x="547919" y="2647"/>
                      </a:cubicBezTo>
                      <a:cubicBezTo>
                        <a:pt x="541422" y="2647"/>
                        <a:pt x="540339" y="3730"/>
                        <a:pt x="532759" y="3730"/>
                      </a:cubicBezTo>
                      <a:cubicBezTo>
                        <a:pt x="536008" y="3730"/>
                        <a:pt x="537091" y="2647"/>
                        <a:pt x="536008" y="2647"/>
                      </a:cubicBezTo>
                      <a:cubicBezTo>
                        <a:pt x="529511" y="3730"/>
                        <a:pt x="520848" y="3730"/>
                        <a:pt x="513268" y="3730"/>
                      </a:cubicBezTo>
                      <a:cubicBezTo>
                        <a:pt x="514351" y="3730"/>
                        <a:pt x="516517" y="3730"/>
                        <a:pt x="515434" y="2647"/>
                      </a:cubicBezTo>
                      <a:cubicBezTo>
                        <a:pt x="506771" y="3730"/>
                        <a:pt x="500274" y="2647"/>
                        <a:pt x="492694" y="2647"/>
                      </a:cubicBezTo>
                      <a:lnTo>
                        <a:pt x="495943" y="1564"/>
                      </a:lnTo>
                      <a:cubicBezTo>
                        <a:pt x="484031" y="481"/>
                        <a:pt x="492694" y="2647"/>
                        <a:pt x="482949" y="2647"/>
                      </a:cubicBezTo>
                      <a:cubicBezTo>
                        <a:pt x="485114" y="2647"/>
                        <a:pt x="484031" y="2647"/>
                        <a:pt x="485114" y="1564"/>
                      </a:cubicBezTo>
                      <a:cubicBezTo>
                        <a:pt x="475368" y="2647"/>
                        <a:pt x="460209" y="2647"/>
                        <a:pt x="451546" y="2647"/>
                      </a:cubicBezTo>
                      <a:cubicBezTo>
                        <a:pt x="452629" y="2647"/>
                        <a:pt x="451546" y="2647"/>
                        <a:pt x="451546" y="2647"/>
                      </a:cubicBezTo>
                      <a:cubicBezTo>
                        <a:pt x="441800" y="2647"/>
                        <a:pt x="430972" y="2647"/>
                        <a:pt x="419061" y="2647"/>
                      </a:cubicBezTo>
                      <a:cubicBezTo>
                        <a:pt x="414729" y="2647"/>
                        <a:pt x="420144" y="481"/>
                        <a:pt x="409315" y="1564"/>
                      </a:cubicBezTo>
                      <a:cubicBezTo>
                        <a:pt x="409315" y="2647"/>
                        <a:pt x="390907" y="2647"/>
                        <a:pt x="397404" y="3730"/>
                      </a:cubicBezTo>
                      <a:cubicBezTo>
                        <a:pt x="387658" y="3730"/>
                        <a:pt x="373581" y="2647"/>
                        <a:pt x="367084" y="3730"/>
                      </a:cubicBezTo>
                      <a:cubicBezTo>
                        <a:pt x="371416" y="3730"/>
                        <a:pt x="362753" y="1564"/>
                        <a:pt x="370333" y="1564"/>
                      </a:cubicBezTo>
                      <a:lnTo>
                        <a:pt x="364918" y="481"/>
                      </a:lnTo>
                      <a:cubicBezTo>
                        <a:pt x="366001" y="-602"/>
                        <a:pt x="370333" y="481"/>
                        <a:pt x="369250" y="481"/>
                      </a:cubicBezTo>
                      <a:cubicBezTo>
                        <a:pt x="364918" y="481"/>
                        <a:pt x="354090" y="1564"/>
                        <a:pt x="350841" y="481"/>
                      </a:cubicBezTo>
                      <a:cubicBezTo>
                        <a:pt x="343262" y="1564"/>
                        <a:pt x="336765" y="2647"/>
                        <a:pt x="325936" y="2647"/>
                      </a:cubicBezTo>
                      <a:cubicBezTo>
                        <a:pt x="331350" y="2647"/>
                        <a:pt x="322688" y="1564"/>
                        <a:pt x="327019" y="481"/>
                      </a:cubicBezTo>
                      <a:lnTo>
                        <a:pt x="310776" y="2647"/>
                      </a:lnTo>
                      <a:cubicBezTo>
                        <a:pt x="306445" y="2647"/>
                        <a:pt x="309693" y="1564"/>
                        <a:pt x="304279" y="1564"/>
                      </a:cubicBezTo>
                      <a:cubicBezTo>
                        <a:pt x="304279" y="1564"/>
                        <a:pt x="302113" y="2647"/>
                        <a:pt x="299948" y="2647"/>
                      </a:cubicBezTo>
                      <a:cubicBezTo>
                        <a:pt x="298865" y="2647"/>
                        <a:pt x="283705" y="2647"/>
                        <a:pt x="282622" y="1564"/>
                      </a:cubicBezTo>
                      <a:cubicBezTo>
                        <a:pt x="280457" y="1564"/>
                        <a:pt x="289119" y="1564"/>
                        <a:pt x="284788" y="481"/>
                      </a:cubicBezTo>
                      <a:cubicBezTo>
                        <a:pt x="277208" y="481"/>
                        <a:pt x="277208" y="481"/>
                        <a:pt x="270711" y="481"/>
                      </a:cubicBezTo>
                      <a:lnTo>
                        <a:pt x="270711" y="481"/>
                      </a:lnTo>
                      <a:cubicBezTo>
                        <a:pt x="266380" y="481"/>
                        <a:pt x="256634" y="1564"/>
                        <a:pt x="262048" y="1564"/>
                      </a:cubicBezTo>
                      <a:cubicBezTo>
                        <a:pt x="265297" y="1564"/>
                        <a:pt x="260965" y="481"/>
                        <a:pt x="265297" y="1564"/>
                      </a:cubicBezTo>
                      <a:cubicBezTo>
                        <a:pt x="262048" y="2647"/>
                        <a:pt x="253385" y="2647"/>
                        <a:pt x="246888" y="2647"/>
                      </a:cubicBezTo>
                      <a:cubicBezTo>
                        <a:pt x="249054" y="2647"/>
                        <a:pt x="249054" y="1564"/>
                        <a:pt x="250137" y="1564"/>
                      </a:cubicBezTo>
                      <a:cubicBezTo>
                        <a:pt x="240391" y="2647"/>
                        <a:pt x="230646" y="2647"/>
                        <a:pt x="219817" y="3730"/>
                      </a:cubicBezTo>
                      <a:cubicBezTo>
                        <a:pt x="219817" y="4813"/>
                        <a:pt x="224149" y="2647"/>
                        <a:pt x="225232" y="2647"/>
                      </a:cubicBezTo>
                      <a:cubicBezTo>
                        <a:pt x="211155" y="1564"/>
                        <a:pt x="197078" y="3730"/>
                        <a:pt x="186249" y="2647"/>
                      </a:cubicBezTo>
                      <a:cubicBezTo>
                        <a:pt x="188415" y="2647"/>
                        <a:pt x="187332" y="3730"/>
                        <a:pt x="187332" y="3730"/>
                      </a:cubicBezTo>
                      <a:cubicBezTo>
                        <a:pt x="180835" y="3730"/>
                        <a:pt x="180835" y="2647"/>
                        <a:pt x="176504" y="2647"/>
                      </a:cubicBezTo>
                      <a:cubicBezTo>
                        <a:pt x="176504" y="1564"/>
                        <a:pt x="171089" y="2647"/>
                        <a:pt x="166758" y="2647"/>
                      </a:cubicBezTo>
                      <a:cubicBezTo>
                        <a:pt x="164592" y="2647"/>
                        <a:pt x="165675" y="2647"/>
                        <a:pt x="168924" y="2647"/>
                      </a:cubicBezTo>
                      <a:cubicBezTo>
                        <a:pt x="162427" y="2647"/>
                        <a:pt x="138604" y="3730"/>
                        <a:pt x="124527" y="2647"/>
                      </a:cubicBezTo>
                      <a:cubicBezTo>
                        <a:pt x="124527" y="2647"/>
                        <a:pt x="115864" y="3730"/>
                        <a:pt x="112616" y="3730"/>
                      </a:cubicBezTo>
                      <a:lnTo>
                        <a:pt x="113699" y="2647"/>
                      </a:lnTo>
                      <a:cubicBezTo>
                        <a:pt x="110450" y="2647"/>
                        <a:pt x="102870" y="2647"/>
                        <a:pt x="101787" y="1564"/>
                      </a:cubicBezTo>
                      <a:cubicBezTo>
                        <a:pt x="95290" y="2647"/>
                        <a:pt x="128858" y="481"/>
                        <a:pt x="119113" y="1564"/>
                      </a:cubicBezTo>
                      <a:cubicBezTo>
                        <a:pt x="116947" y="481"/>
                        <a:pt x="106119" y="2647"/>
                        <a:pt x="108284" y="1564"/>
                      </a:cubicBezTo>
                      <a:cubicBezTo>
                        <a:pt x="101787" y="1564"/>
                        <a:pt x="95290" y="2647"/>
                        <a:pt x="88793" y="1564"/>
                      </a:cubicBezTo>
                      <a:cubicBezTo>
                        <a:pt x="90959" y="1564"/>
                        <a:pt x="94207" y="481"/>
                        <a:pt x="88793" y="481"/>
                      </a:cubicBezTo>
                      <a:cubicBezTo>
                        <a:pt x="79048" y="481"/>
                        <a:pt x="86628" y="481"/>
                        <a:pt x="79048" y="1564"/>
                      </a:cubicBezTo>
                      <a:lnTo>
                        <a:pt x="74716" y="1564"/>
                      </a:lnTo>
                      <a:cubicBezTo>
                        <a:pt x="74716" y="2647"/>
                        <a:pt x="66054" y="1564"/>
                        <a:pt x="70385" y="2647"/>
                      </a:cubicBezTo>
                      <a:cubicBezTo>
                        <a:pt x="69302" y="1564"/>
                        <a:pt x="57391" y="2647"/>
                        <a:pt x="57391" y="1564"/>
                      </a:cubicBezTo>
                      <a:lnTo>
                        <a:pt x="58474" y="481"/>
                      </a:lnTo>
                      <a:cubicBezTo>
                        <a:pt x="54142" y="481"/>
                        <a:pt x="51977" y="1564"/>
                        <a:pt x="48728" y="2647"/>
                      </a:cubicBezTo>
                      <a:cubicBezTo>
                        <a:pt x="48728" y="2647"/>
                        <a:pt x="47645" y="2647"/>
                        <a:pt x="47645" y="2647"/>
                      </a:cubicBezTo>
                      <a:cubicBezTo>
                        <a:pt x="46562" y="4813"/>
                        <a:pt x="37900" y="2647"/>
                        <a:pt x="33568" y="3730"/>
                      </a:cubicBezTo>
                      <a:cubicBezTo>
                        <a:pt x="29237" y="3730"/>
                        <a:pt x="23823" y="3730"/>
                        <a:pt x="19491" y="3730"/>
                      </a:cubicBezTo>
                      <a:cubicBezTo>
                        <a:pt x="15160" y="3730"/>
                        <a:pt x="12994" y="4813"/>
                        <a:pt x="10828" y="5895"/>
                      </a:cubicBezTo>
                      <a:cubicBezTo>
                        <a:pt x="9746" y="6978"/>
                        <a:pt x="8663" y="8061"/>
                        <a:pt x="8663" y="9144"/>
                      </a:cubicBezTo>
                      <a:cubicBezTo>
                        <a:pt x="7580" y="10227"/>
                        <a:pt x="7580" y="11310"/>
                        <a:pt x="6497" y="12393"/>
                      </a:cubicBezTo>
                      <a:cubicBezTo>
                        <a:pt x="6497" y="12393"/>
                        <a:pt x="6497" y="13475"/>
                        <a:pt x="6497" y="14558"/>
                      </a:cubicBezTo>
                      <a:cubicBezTo>
                        <a:pt x="6497" y="15641"/>
                        <a:pt x="6497" y="15641"/>
                        <a:pt x="6497" y="16724"/>
                      </a:cubicBezTo>
                      <a:cubicBezTo>
                        <a:pt x="6497" y="17807"/>
                        <a:pt x="6497" y="18890"/>
                        <a:pt x="6497" y="21055"/>
                      </a:cubicBezTo>
                      <a:cubicBezTo>
                        <a:pt x="6497" y="19972"/>
                        <a:pt x="6497" y="19972"/>
                        <a:pt x="6497" y="18890"/>
                      </a:cubicBezTo>
                      <a:cubicBezTo>
                        <a:pt x="6497" y="17807"/>
                        <a:pt x="6497" y="17807"/>
                        <a:pt x="6497" y="17807"/>
                      </a:cubicBezTo>
                      <a:cubicBezTo>
                        <a:pt x="6497" y="19972"/>
                        <a:pt x="6497" y="21055"/>
                        <a:pt x="6497" y="22138"/>
                      </a:cubicBezTo>
                      <a:cubicBezTo>
                        <a:pt x="6497" y="23221"/>
                        <a:pt x="6497" y="25387"/>
                        <a:pt x="6497" y="26470"/>
                      </a:cubicBezTo>
                      <a:cubicBezTo>
                        <a:pt x="6497" y="25387"/>
                        <a:pt x="5414" y="36215"/>
                        <a:pt x="5414" y="40547"/>
                      </a:cubicBezTo>
                      <a:cubicBezTo>
                        <a:pt x="5414" y="47044"/>
                        <a:pt x="6497" y="44878"/>
                        <a:pt x="7580" y="45961"/>
                      </a:cubicBezTo>
                      <a:cubicBezTo>
                        <a:pt x="5414" y="51375"/>
                        <a:pt x="8663" y="64369"/>
                        <a:pt x="7580" y="71949"/>
                      </a:cubicBezTo>
                      <a:cubicBezTo>
                        <a:pt x="7580" y="69783"/>
                        <a:pt x="6497" y="62203"/>
                        <a:pt x="6497" y="67618"/>
                      </a:cubicBezTo>
                      <a:cubicBezTo>
                        <a:pt x="4331" y="73032"/>
                        <a:pt x="7580" y="79529"/>
                        <a:pt x="6497" y="89275"/>
                      </a:cubicBezTo>
                      <a:lnTo>
                        <a:pt x="7580" y="87109"/>
                      </a:lnTo>
                      <a:cubicBezTo>
                        <a:pt x="6497" y="91440"/>
                        <a:pt x="8663" y="101186"/>
                        <a:pt x="6497" y="100103"/>
                      </a:cubicBezTo>
                      <a:cubicBezTo>
                        <a:pt x="6497" y="103351"/>
                        <a:pt x="6497" y="110931"/>
                        <a:pt x="7580" y="109849"/>
                      </a:cubicBezTo>
                      <a:cubicBezTo>
                        <a:pt x="6497" y="125008"/>
                        <a:pt x="8663" y="147748"/>
                        <a:pt x="5414" y="157494"/>
                      </a:cubicBezTo>
                      <a:cubicBezTo>
                        <a:pt x="5414" y="159659"/>
                        <a:pt x="5414" y="165074"/>
                        <a:pt x="6497" y="163991"/>
                      </a:cubicBezTo>
                      <a:cubicBezTo>
                        <a:pt x="7580" y="160742"/>
                        <a:pt x="6497" y="158577"/>
                        <a:pt x="6497" y="157494"/>
                      </a:cubicBezTo>
                      <a:cubicBezTo>
                        <a:pt x="6497" y="159659"/>
                        <a:pt x="6497" y="159659"/>
                        <a:pt x="7580" y="159659"/>
                      </a:cubicBezTo>
                      <a:cubicBezTo>
                        <a:pt x="7580" y="163991"/>
                        <a:pt x="7580" y="168322"/>
                        <a:pt x="6497" y="163991"/>
                      </a:cubicBezTo>
                      <a:cubicBezTo>
                        <a:pt x="5414" y="174819"/>
                        <a:pt x="8663" y="174819"/>
                        <a:pt x="8663" y="188896"/>
                      </a:cubicBezTo>
                      <a:cubicBezTo>
                        <a:pt x="7580" y="187813"/>
                        <a:pt x="7580" y="188896"/>
                        <a:pt x="7580" y="193228"/>
                      </a:cubicBezTo>
                      <a:lnTo>
                        <a:pt x="8663" y="200807"/>
                      </a:lnTo>
                      <a:cubicBezTo>
                        <a:pt x="8663" y="209470"/>
                        <a:pt x="7580" y="206222"/>
                        <a:pt x="6497" y="206222"/>
                      </a:cubicBezTo>
                      <a:cubicBezTo>
                        <a:pt x="6497" y="210553"/>
                        <a:pt x="6497" y="217050"/>
                        <a:pt x="7580" y="219216"/>
                      </a:cubicBezTo>
                      <a:lnTo>
                        <a:pt x="6497" y="224630"/>
                      </a:lnTo>
                      <a:cubicBezTo>
                        <a:pt x="7580" y="220299"/>
                        <a:pt x="7580" y="228961"/>
                        <a:pt x="7580" y="231127"/>
                      </a:cubicBezTo>
                      <a:lnTo>
                        <a:pt x="7580" y="228961"/>
                      </a:lnTo>
                      <a:cubicBezTo>
                        <a:pt x="7580" y="230044"/>
                        <a:pt x="7580" y="235459"/>
                        <a:pt x="7580" y="237624"/>
                      </a:cubicBezTo>
                      <a:cubicBezTo>
                        <a:pt x="8663" y="236541"/>
                        <a:pt x="8663" y="231127"/>
                        <a:pt x="8663" y="227879"/>
                      </a:cubicBezTo>
                      <a:cubicBezTo>
                        <a:pt x="8663" y="230044"/>
                        <a:pt x="8663" y="234376"/>
                        <a:pt x="9746" y="237624"/>
                      </a:cubicBezTo>
                      <a:cubicBezTo>
                        <a:pt x="8663" y="236541"/>
                        <a:pt x="8663" y="245204"/>
                        <a:pt x="8663" y="249535"/>
                      </a:cubicBezTo>
                      <a:cubicBezTo>
                        <a:pt x="8663" y="253867"/>
                        <a:pt x="9746" y="254950"/>
                        <a:pt x="9746" y="256033"/>
                      </a:cubicBezTo>
                      <a:cubicBezTo>
                        <a:pt x="9746" y="256033"/>
                        <a:pt x="9746" y="263612"/>
                        <a:pt x="8663" y="259281"/>
                      </a:cubicBezTo>
                      <a:cubicBezTo>
                        <a:pt x="8663" y="258198"/>
                        <a:pt x="8663" y="256033"/>
                        <a:pt x="8663" y="253867"/>
                      </a:cubicBezTo>
                      <a:cubicBezTo>
                        <a:pt x="8663" y="257115"/>
                        <a:pt x="7580" y="256033"/>
                        <a:pt x="7580" y="262530"/>
                      </a:cubicBezTo>
                      <a:cubicBezTo>
                        <a:pt x="7580" y="266861"/>
                        <a:pt x="9746" y="261447"/>
                        <a:pt x="8663" y="270109"/>
                      </a:cubicBezTo>
                      <a:cubicBezTo>
                        <a:pt x="8663" y="267944"/>
                        <a:pt x="7580" y="267944"/>
                        <a:pt x="7580" y="265778"/>
                      </a:cubicBezTo>
                      <a:lnTo>
                        <a:pt x="7580" y="273358"/>
                      </a:lnTo>
                      <a:lnTo>
                        <a:pt x="8663" y="273358"/>
                      </a:lnTo>
                      <a:cubicBezTo>
                        <a:pt x="8663" y="274441"/>
                        <a:pt x="8663" y="273358"/>
                        <a:pt x="8663" y="274441"/>
                      </a:cubicBezTo>
                      <a:cubicBezTo>
                        <a:pt x="9746" y="276607"/>
                        <a:pt x="8663" y="286352"/>
                        <a:pt x="9746" y="288518"/>
                      </a:cubicBezTo>
                      <a:cubicBezTo>
                        <a:pt x="9746" y="292849"/>
                        <a:pt x="8663" y="297181"/>
                        <a:pt x="8663" y="300429"/>
                      </a:cubicBezTo>
                      <a:lnTo>
                        <a:pt x="8663" y="299346"/>
                      </a:lnTo>
                      <a:cubicBezTo>
                        <a:pt x="8663" y="303678"/>
                        <a:pt x="8663" y="310175"/>
                        <a:pt x="8663" y="314506"/>
                      </a:cubicBezTo>
                      <a:lnTo>
                        <a:pt x="8663" y="314506"/>
                      </a:lnTo>
                      <a:cubicBezTo>
                        <a:pt x="8663" y="316672"/>
                        <a:pt x="8663" y="323169"/>
                        <a:pt x="9746" y="326417"/>
                      </a:cubicBezTo>
                      <a:cubicBezTo>
                        <a:pt x="8663" y="332914"/>
                        <a:pt x="6497" y="328583"/>
                        <a:pt x="7580" y="336163"/>
                      </a:cubicBezTo>
                      <a:cubicBezTo>
                        <a:pt x="7580" y="342660"/>
                        <a:pt x="8663" y="345909"/>
                        <a:pt x="9746" y="343743"/>
                      </a:cubicBezTo>
                      <a:cubicBezTo>
                        <a:pt x="9746" y="355654"/>
                        <a:pt x="10828" y="368648"/>
                        <a:pt x="9746" y="379477"/>
                      </a:cubicBezTo>
                      <a:cubicBezTo>
                        <a:pt x="9746" y="381642"/>
                        <a:pt x="9746" y="380560"/>
                        <a:pt x="10828" y="383808"/>
                      </a:cubicBezTo>
                      <a:cubicBezTo>
                        <a:pt x="10828" y="401134"/>
                        <a:pt x="11911" y="420625"/>
                        <a:pt x="9746" y="433619"/>
                      </a:cubicBezTo>
                      <a:cubicBezTo>
                        <a:pt x="9746" y="428205"/>
                        <a:pt x="8663" y="433619"/>
                        <a:pt x="8663" y="433619"/>
                      </a:cubicBezTo>
                      <a:cubicBezTo>
                        <a:pt x="9746" y="437950"/>
                        <a:pt x="7580" y="439033"/>
                        <a:pt x="8663" y="440116"/>
                      </a:cubicBezTo>
                      <a:cubicBezTo>
                        <a:pt x="9746" y="440116"/>
                        <a:pt x="9746" y="440116"/>
                        <a:pt x="9746" y="435785"/>
                      </a:cubicBezTo>
                      <a:cubicBezTo>
                        <a:pt x="9746" y="446613"/>
                        <a:pt x="9746" y="461773"/>
                        <a:pt x="9746" y="467187"/>
                      </a:cubicBezTo>
                      <a:cubicBezTo>
                        <a:pt x="9746" y="463939"/>
                        <a:pt x="10828" y="466104"/>
                        <a:pt x="10828" y="468270"/>
                      </a:cubicBezTo>
                      <a:cubicBezTo>
                        <a:pt x="9746" y="467187"/>
                        <a:pt x="9746" y="474767"/>
                        <a:pt x="9746" y="481264"/>
                      </a:cubicBezTo>
                      <a:lnTo>
                        <a:pt x="10828" y="482347"/>
                      </a:lnTo>
                      <a:lnTo>
                        <a:pt x="9746" y="485596"/>
                      </a:lnTo>
                      <a:cubicBezTo>
                        <a:pt x="9746" y="487761"/>
                        <a:pt x="10828" y="487761"/>
                        <a:pt x="10828" y="494258"/>
                      </a:cubicBezTo>
                      <a:cubicBezTo>
                        <a:pt x="10828" y="494258"/>
                        <a:pt x="9746" y="495341"/>
                        <a:pt x="9746" y="496424"/>
                      </a:cubicBezTo>
                      <a:cubicBezTo>
                        <a:pt x="10828" y="501838"/>
                        <a:pt x="10828" y="510501"/>
                        <a:pt x="10828" y="516998"/>
                      </a:cubicBezTo>
                      <a:lnTo>
                        <a:pt x="9746" y="522412"/>
                      </a:lnTo>
                      <a:cubicBezTo>
                        <a:pt x="9746" y="525661"/>
                        <a:pt x="10828" y="529992"/>
                        <a:pt x="10828" y="524578"/>
                      </a:cubicBezTo>
                      <a:cubicBezTo>
                        <a:pt x="9746" y="535406"/>
                        <a:pt x="9746" y="542986"/>
                        <a:pt x="8663" y="546235"/>
                      </a:cubicBezTo>
                      <a:cubicBezTo>
                        <a:pt x="9746" y="550566"/>
                        <a:pt x="9746" y="555980"/>
                        <a:pt x="9746" y="561395"/>
                      </a:cubicBezTo>
                      <a:cubicBezTo>
                        <a:pt x="9746" y="565726"/>
                        <a:pt x="11911" y="568975"/>
                        <a:pt x="16243" y="571140"/>
                      </a:cubicBezTo>
                      <a:cubicBezTo>
                        <a:pt x="17326" y="571140"/>
                        <a:pt x="18408" y="572223"/>
                        <a:pt x="18408" y="572223"/>
                      </a:cubicBezTo>
                      <a:cubicBezTo>
                        <a:pt x="19491" y="572223"/>
                        <a:pt x="20574" y="573306"/>
                        <a:pt x="21657" y="573306"/>
                      </a:cubicBezTo>
                      <a:cubicBezTo>
                        <a:pt x="21657" y="573306"/>
                        <a:pt x="22740" y="573306"/>
                        <a:pt x="22740" y="573306"/>
                      </a:cubicBezTo>
                      <a:lnTo>
                        <a:pt x="24905" y="573306"/>
                      </a:lnTo>
                      <a:cubicBezTo>
                        <a:pt x="25988" y="573306"/>
                        <a:pt x="28154" y="573306"/>
                        <a:pt x="29237" y="573306"/>
                      </a:cubicBezTo>
                      <a:cubicBezTo>
                        <a:pt x="35734" y="573306"/>
                        <a:pt x="41148" y="573306"/>
                        <a:pt x="46562" y="573306"/>
                      </a:cubicBezTo>
                      <a:lnTo>
                        <a:pt x="45479" y="574389"/>
                      </a:lnTo>
                      <a:cubicBezTo>
                        <a:pt x="50894" y="574389"/>
                        <a:pt x="48728" y="573306"/>
                        <a:pt x="53059" y="573306"/>
                      </a:cubicBezTo>
                      <a:cubicBezTo>
                        <a:pt x="50894" y="573306"/>
                        <a:pt x="57391" y="574389"/>
                        <a:pt x="53059" y="575472"/>
                      </a:cubicBezTo>
                      <a:cubicBezTo>
                        <a:pt x="61722" y="576554"/>
                        <a:pt x="63888" y="574389"/>
                        <a:pt x="69302" y="574389"/>
                      </a:cubicBezTo>
                      <a:cubicBezTo>
                        <a:pt x="70385" y="573306"/>
                        <a:pt x="64971" y="574389"/>
                        <a:pt x="66054" y="574389"/>
                      </a:cubicBezTo>
                      <a:cubicBezTo>
                        <a:pt x="67136" y="574389"/>
                        <a:pt x="77965" y="575472"/>
                        <a:pt x="79048" y="574389"/>
                      </a:cubicBezTo>
                      <a:cubicBezTo>
                        <a:pt x="81213" y="574389"/>
                        <a:pt x="79048" y="575472"/>
                        <a:pt x="77965" y="576554"/>
                      </a:cubicBezTo>
                      <a:lnTo>
                        <a:pt x="83379" y="576554"/>
                      </a:lnTo>
                      <a:cubicBezTo>
                        <a:pt x="89876" y="577637"/>
                        <a:pt x="69302" y="578720"/>
                        <a:pt x="75799" y="580886"/>
                      </a:cubicBezTo>
                      <a:lnTo>
                        <a:pt x="80130" y="580886"/>
                      </a:lnTo>
                      <a:cubicBezTo>
                        <a:pt x="84462" y="581969"/>
                        <a:pt x="67136" y="581969"/>
                        <a:pt x="79048" y="583052"/>
                      </a:cubicBezTo>
                      <a:cubicBezTo>
                        <a:pt x="84462" y="583052"/>
                        <a:pt x="88793" y="580886"/>
                        <a:pt x="84462" y="580886"/>
                      </a:cubicBezTo>
                      <a:cubicBezTo>
                        <a:pt x="95290" y="580886"/>
                        <a:pt x="89876" y="578720"/>
                        <a:pt x="100705" y="578720"/>
                      </a:cubicBezTo>
                      <a:cubicBezTo>
                        <a:pt x="103953" y="579803"/>
                        <a:pt x="90959" y="578720"/>
                        <a:pt x="93125" y="579803"/>
                      </a:cubicBezTo>
                      <a:cubicBezTo>
                        <a:pt x="98539" y="580886"/>
                        <a:pt x="103953" y="579803"/>
                        <a:pt x="109367" y="579803"/>
                      </a:cubicBezTo>
                      <a:cubicBezTo>
                        <a:pt x="103953" y="579803"/>
                        <a:pt x="108284" y="578720"/>
                        <a:pt x="111533" y="577637"/>
                      </a:cubicBezTo>
                      <a:cubicBezTo>
                        <a:pt x="116947" y="577637"/>
                        <a:pt x="107201" y="578720"/>
                        <a:pt x="115864" y="578720"/>
                      </a:cubicBezTo>
                      <a:cubicBezTo>
                        <a:pt x="116947" y="577637"/>
                        <a:pt x="124527" y="577637"/>
                        <a:pt x="118030" y="577637"/>
                      </a:cubicBezTo>
                      <a:cubicBezTo>
                        <a:pt x="121279" y="576554"/>
                        <a:pt x="126693" y="577637"/>
                        <a:pt x="131024" y="576554"/>
                      </a:cubicBezTo>
                      <a:cubicBezTo>
                        <a:pt x="133190" y="577637"/>
                        <a:pt x="122361" y="578720"/>
                        <a:pt x="132107" y="579803"/>
                      </a:cubicBezTo>
                      <a:cubicBezTo>
                        <a:pt x="131024" y="578720"/>
                        <a:pt x="142935" y="578720"/>
                        <a:pt x="138604" y="576554"/>
                      </a:cubicBezTo>
                      <a:cubicBezTo>
                        <a:pt x="141853" y="576554"/>
                        <a:pt x="142935" y="577637"/>
                        <a:pt x="139687" y="578720"/>
                      </a:cubicBezTo>
                      <a:cubicBezTo>
                        <a:pt x="145101" y="579803"/>
                        <a:pt x="152681" y="576554"/>
                        <a:pt x="153764" y="578720"/>
                      </a:cubicBezTo>
                      <a:lnTo>
                        <a:pt x="155929" y="577637"/>
                      </a:lnTo>
                      <a:cubicBezTo>
                        <a:pt x="157012" y="577637"/>
                        <a:pt x="160261" y="578720"/>
                        <a:pt x="162427" y="578720"/>
                      </a:cubicBezTo>
                      <a:cubicBezTo>
                        <a:pt x="166758" y="578720"/>
                        <a:pt x="177586" y="577637"/>
                        <a:pt x="176504" y="578720"/>
                      </a:cubicBezTo>
                      <a:cubicBezTo>
                        <a:pt x="177586" y="578720"/>
                        <a:pt x="188415" y="578720"/>
                        <a:pt x="184083" y="577637"/>
                      </a:cubicBezTo>
                      <a:cubicBezTo>
                        <a:pt x="177586" y="576554"/>
                        <a:pt x="176504" y="578720"/>
                        <a:pt x="173255" y="576554"/>
                      </a:cubicBezTo>
                      <a:cubicBezTo>
                        <a:pt x="177586" y="577637"/>
                        <a:pt x="183001" y="576554"/>
                        <a:pt x="186249" y="576554"/>
                      </a:cubicBezTo>
                      <a:lnTo>
                        <a:pt x="187332" y="577637"/>
                      </a:lnTo>
                      <a:cubicBezTo>
                        <a:pt x="189498" y="577637"/>
                        <a:pt x="194912" y="577637"/>
                        <a:pt x="195995" y="576554"/>
                      </a:cubicBezTo>
                      <a:cubicBezTo>
                        <a:pt x="193829" y="576554"/>
                        <a:pt x="194912" y="577637"/>
                        <a:pt x="197078" y="577637"/>
                      </a:cubicBezTo>
                      <a:lnTo>
                        <a:pt x="199243" y="576554"/>
                      </a:lnTo>
                      <a:cubicBezTo>
                        <a:pt x="207906" y="576554"/>
                        <a:pt x="201409" y="577637"/>
                        <a:pt x="210072" y="577637"/>
                      </a:cubicBezTo>
                      <a:lnTo>
                        <a:pt x="203575" y="578720"/>
                      </a:lnTo>
                      <a:cubicBezTo>
                        <a:pt x="204657" y="578720"/>
                        <a:pt x="207906" y="579803"/>
                        <a:pt x="212238" y="578720"/>
                      </a:cubicBezTo>
                      <a:cubicBezTo>
                        <a:pt x="214403" y="577637"/>
                        <a:pt x="216569" y="576554"/>
                        <a:pt x="218734" y="576554"/>
                      </a:cubicBezTo>
                      <a:cubicBezTo>
                        <a:pt x="224149" y="576554"/>
                        <a:pt x="220900" y="577637"/>
                        <a:pt x="226314" y="576554"/>
                      </a:cubicBezTo>
                      <a:lnTo>
                        <a:pt x="219817" y="577637"/>
                      </a:lnTo>
                      <a:cubicBezTo>
                        <a:pt x="218734" y="577637"/>
                        <a:pt x="224149" y="578720"/>
                        <a:pt x="230646" y="578720"/>
                      </a:cubicBezTo>
                      <a:cubicBezTo>
                        <a:pt x="234977" y="578720"/>
                        <a:pt x="241474" y="577637"/>
                        <a:pt x="234977" y="576554"/>
                      </a:cubicBezTo>
                      <a:cubicBezTo>
                        <a:pt x="238226" y="576554"/>
                        <a:pt x="242557" y="576554"/>
                        <a:pt x="240391" y="577637"/>
                      </a:cubicBezTo>
                      <a:cubicBezTo>
                        <a:pt x="247971" y="577637"/>
                        <a:pt x="239309" y="576554"/>
                        <a:pt x="245806" y="576554"/>
                      </a:cubicBezTo>
                      <a:cubicBezTo>
                        <a:pt x="247971" y="576554"/>
                        <a:pt x="256634" y="577637"/>
                        <a:pt x="262048" y="578720"/>
                      </a:cubicBezTo>
                      <a:lnTo>
                        <a:pt x="255551" y="579803"/>
                      </a:lnTo>
                      <a:lnTo>
                        <a:pt x="259883" y="579803"/>
                      </a:lnTo>
                      <a:cubicBezTo>
                        <a:pt x="254468" y="580886"/>
                        <a:pt x="263131" y="580886"/>
                        <a:pt x="259883" y="581969"/>
                      </a:cubicBezTo>
                      <a:cubicBezTo>
                        <a:pt x="263131" y="581969"/>
                        <a:pt x="266380" y="581969"/>
                        <a:pt x="269628" y="581969"/>
                      </a:cubicBezTo>
                      <a:cubicBezTo>
                        <a:pt x="260965" y="579803"/>
                        <a:pt x="279374" y="579803"/>
                        <a:pt x="277208" y="577637"/>
                      </a:cubicBezTo>
                      <a:cubicBezTo>
                        <a:pt x="289119" y="577637"/>
                        <a:pt x="284788" y="581969"/>
                        <a:pt x="297782" y="578720"/>
                      </a:cubicBezTo>
                      <a:cubicBezTo>
                        <a:pt x="295616" y="578720"/>
                        <a:pt x="302113" y="576554"/>
                        <a:pt x="294534" y="577637"/>
                      </a:cubicBezTo>
                      <a:cubicBezTo>
                        <a:pt x="302113" y="577637"/>
                        <a:pt x="299948" y="575472"/>
                        <a:pt x="308611" y="576554"/>
                      </a:cubicBezTo>
                      <a:cubicBezTo>
                        <a:pt x="302113" y="577637"/>
                        <a:pt x="316190" y="578720"/>
                        <a:pt x="306445" y="578720"/>
                      </a:cubicBezTo>
                      <a:cubicBezTo>
                        <a:pt x="307528" y="577637"/>
                        <a:pt x="301031" y="578720"/>
                        <a:pt x="299948" y="578720"/>
                      </a:cubicBezTo>
                      <a:cubicBezTo>
                        <a:pt x="303196" y="579803"/>
                        <a:pt x="298865" y="580886"/>
                        <a:pt x="307528" y="580886"/>
                      </a:cubicBezTo>
                      <a:cubicBezTo>
                        <a:pt x="311859" y="580886"/>
                        <a:pt x="318356" y="580886"/>
                        <a:pt x="318356" y="579803"/>
                      </a:cubicBezTo>
                      <a:cubicBezTo>
                        <a:pt x="318356" y="578720"/>
                        <a:pt x="310776" y="579803"/>
                        <a:pt x="314025" y="578720"/>
                      </a:cubicBezTo>
                      <a:cubicBezTo>
                        <a:pt x="323770" y="578720"/>
                        <a:pt x="324853" y="579803"/>
                        <a:pt x="329185" y="577637"/>
                      </a:cubicBezTo>
                      <a:cubicBezTo>
                        <a:pt x="322688" y="577637"/>
                        <a:pt x="321605" y="576554"/>
                        <a:pt x="321605" y="576554"/>
                      </a:cubicBezTo>
                      <a:lnTo>
                        <a:pt x="328102" y="576554"/>
                      </a:lnTo>
                      <a:lnTo>
                        <a:pt x="327019" y="577637"/>
                      </a:lnTo>
                      <a:cubicBezTo>
                        <a:pt x="337847" y="577637"/>
                        <a:pt x="330267" y="576554"/>
                        <a:pt x="341096" y="576554"/>
                      </a:cubicBezTo>
                      <a:lnTo>
                        <a:pt x="346510" y="577637"/>
                      </a:lnTo>
                      <a:cubicBezTo>
                        <a:pt x="344344" y="578720"/>
                        <a:pt x="330267" y="577637"/>
                        <a:pt x="332433" y="578720"/>
                      </a:cubicBezTo>
                      <a:cubicBezTo>
                        <a:pt x="340013" y="578720"/>
                        <a:pt x="342179" y="577637"/>
                        <a:pt x="348676" y="578720"/>
                      </a:cubicBezTo>
                      <a:cubicBezTo>
                        <a:pt x="347593" y="578720"/>
                        <a:pt x="345427" y="578720"/>
                        <a:pt x="343262" y="578720"/>
                      </a:cubicBezTo>
                      <a:cubicBezTo>
                        <a:pt x="345427" y="578720"/>
                        <a:pt x="348676" y="580886"/>
                        <a:pt x="358421" y="579803"/>
                      </a:cubicBezTo>
                      <a:cubicBezTo>
                        <a:pt x="363836" y="579803"/>
                        <a:pt x="359504" y="578720"/>
                        <a:pt x="359504" y="578720"/>
                      </a:cubicBezTo>
                      <a:cubicBezTo>
                        <a:pt x="370333" y="578720"/>
                        <a:pt x="374664" y="577637"/>
                        <a:pt x="381161" y="577637"/>
                      </a:cubicBezTo>
                      <a:cubicBezTo>
                        <a:pt x="380078" y="578720"/>
                        <a:pt x="394155" y="577637"/>
                        <a:pt x="385493" y="578720"/>
                      </a:cubicBezTo>
                      <a:cubicBezTo>
                        <a:pt x="382244" y="577637"/>
                        <a:pt x="364918" y="577637"/>
                        <a:pt x="361670" y="578720"/>
                      </a:cubicBezTo>
                      <a:cubicBezTo>
                        <a:pt x="366001" y="579803"/>
                        <a:pt x="353007" y="578720"/>
                        <a:pt x="350841" y="579803"/>
                      </a:cubicBezTo>
                      <a:cubicBezTo>
                        <a:pt x="359504" y="579803"/>
                        <a:pt x="359504" y="580886"/>
                        <a:pt x="360587" y="581969"/>
                      </a:cubicBezTo>
                      <a:cubicBezTo>
                        <a:pt x="362753" y="581969"/>
                        <a:pt x="366001" y="581969"/>
                        <a:pt x="367084" y="581969"/>
                      </a:cubicBezTo>
                      <a:cubicBezTo>
                        <a:pt x="368167" y="580886"/>
                        <a:pt x="364918" y="580886"/>
                        <a:pt x="364918" y="579803"/>
                      </a:cubicBezTo>
                      <a:cubicBezTo>
                        <a:pt x="374664" y="579803"/>
                        <a:pt x="384410" y="579803"/>
                        <a:pt x="390907" y="578720"/>
                      </a:cubicBezTo>
                      <a:cubicBezTo>
                        <a:pt x="394155" y="578720"/>
                        <a:pt x="393072" y="579803"/>
                        <a:pt x="388741" y="579803"/>
                      </a:cubicBezTo>
                      <a:cubicBezTo>
                        <a:pt x="400652" y="579803"/>
                        <a:pt x="413646" y="579803"/>
                        <a:pt x="425558" y="579803"/>
                      </a:cubicBezTo>
                      <a:cubicBezTo>
                        <a:pt x="417978" y="578720"/>
                        <a:pt x="438552" y="579803"/>
                        <a:pt x="433138" y="578720"/>
                      </a:cubicBezTo>
                      <a:cubicBezTo>
                        <a:pt x="426641" y="578720"/>
                        <a:pt x="421226" y="577637"/>
                        <a:pt x="425558" y="576554"/>
                      </a:cubicBezTo>
                      <a:cubicBezTo>
                        <a:pt x="429889" y="576554"/>
                        <a:pt x="425558" y="577637"/>
                        <a:pt x="426641" y="577637"/>
                      </a:cubicBezTo>
                      <a:cubicBezTo>
                        <a:pt x="430972" y="576554"/>
                        <a:pt x="434221" y="578720"/>
                        <a:pt x="438552" y="577637"/>
                      </a:cubicBezTo>
                      <a:cubicBezTo>
                        <a:pt x="427723" y="577637"/>
                        <a:pt x="436386" y="579803"/>
                        <a:pt x="434221" y="580886"/>
                      </a:cubicBezTo>
                      <a:cubicBezTo>
                        <a:pt x="441800" y="579803"/>
                        <a:pt x="434221" y="581969"/>
                        <a:pt x="441800" y="581969"/>
                      </a:cubicBezTo>
                      <a:cubicBezTo>
                        <a:pt x="449380" y="580886"/>
                        <a:pt x="459126" y="580886"/>
                        <a:pt x="467789" y="580886"/>
                      </a:cubicBezTo>
                      <a:cubicBezTo>
                        <a:pt x="478617" y="581969"/>
                        <a:pt x="495943" y="580886"/>
                        <a:pt x="505688" y="580886"/>
                      </a:cubicBezTo>
                      <a:cubicBezTo>
                        <a:pt x="511102" y="581969"/>
                        <a:pt x="507854" y="583052"/>
                        <a:pt x="513268" y="583052"/>
                      </a:cubicBezTo>
                      <a:cubicBezTo>
                        <a:pt x="519765" y="583052"/>
                        <a:pt x="508937" y="581969"/>
                        <a:pt x="517600" y="581969"/>
                      </a:cubicBezTo>
                      <a:lnTo>
                        <a:pt x="516517" y="581969"/>
                      </a:lnTo>
                      <a:cubicBezTo>
                        <a:pt x="519765" y="581969"/>
                        <a:pt x="533842" y="583052"/>
                        <a:pt x="537091" y="580886"/>
                      </a:cubicBezTo>
                      <a:lnTo>
                        <a:pt x="533842" y="581969"/>
                      </a:lnTo>
                      <a:cubicBezTo>
                        <a:pt x="536008" y="581969"/>
                        <a:pt x="537091" y="581969"/>
                        <a:pt x="539256" y="581969"/>
                      </a:cubicBezTo>
                      <a:cubicBezTo>
                        <a:pt x="539256" y="581969"/>
                        <a:pt x="541422" y="583052"/>
                        <a:pt x="538173" y="583052"/>
                      </a:cubicBezTo>
                      <a:cubicBezTo>
                        <a:pt x="544671" y="584134"/>
                        <a:pt x="551168" y="583052"/>
                        <a:pt x="557665" y="583052"/>
                      </a:cubicBezTo>
                      <a:lnTo>
                        <a:pt x="553333" y="581969"/>
                      </a:lnTo>
                      <a:cubicBezTo>
                        <a:pt x="564162" y="580886"/>
                        <a:pt x="571742" y="581969"/>
                        <a:pt x="582570" y="581969"/>
                      </a:cubicBezTo>
                      <a:lnTo>
                        <a:pt x="582570" y="583052"/>
                      </a:lnTo>
                      <a:lnTo>
                        <a:pt x="589067" y="583052"/>
                      </a:lnTo>
                      <a:cubicBezTo>
                        <a:pt x="587984" y="584134"/>
                        <a:pt x="593399" y="584134"/>
                        <a:pt x="596647" y="584134"/>
                      </a:cubicBezTo>
                      <a:lnTo>
                        <a:pt x="580405" y="586300"/>
                      </a:lnTo>
                      <a:cubicBezTo>
                        <a:pt x="576073" y="586300"/>
                        <a:pt x="585819" y="585217"/>
                        <a:pt x="582570" y="584134"/>
                      </a:cubicBezTo>
                      <a:cubicBezTo>
                        <a:pt x="580405" y="583052"/>
                        <a:pt x="569576" y="584134"/>
                        <a:pt x="568493" y="584134"/>
                      </a:cubicBezTo>
                      <a:cubicBezTo>
                        <a:pt x="572824" y="584134"/>
                        <a:pt x="572824" y="584134"/>
                        <a:pt x="574990" y="584134"/>
                      </a:cubicBezTo>
                      <a:cubicBezTo>
                        <a:pt x="576073" y="585217"/>
                        <a:pt x="570659" y="585217"/>
                        <a:pt x="567410" y="586300"/>
                      </a:cubicBezTo>
                      <a:cubicBezTo>
                        <a:pt x="569576" y="586300"/>
                        <a:pt x="571742" y="586300"/>
                        <a:pt x="572824" y="586300"/>
                      </a:cubicBezTo>
                      <a:cubicBezTo>
                        <a:pt x="568493" y="587383"/>
                        <a:pt x="565245" y="587383"/>
                        <a:pt x="558748" y="587383"/>
                      </a:cubicBezTo>
                      <a:cubicBezTo>
                        <a:pt x="563079" y="587383"/>
                        <a:pt x="556582" y="586300"/>
                        <a:pt x="557665" y="586300"/>
                      </a:cubicBezTo>
                      <a:cubicBezTo>
                        <a:pt x="557665" y="587383"/>
                        <a:pt x="551168" y="587383"/>
                        <a:pt x="542505" y="587383"/>
                      </a:cubicBezTo>
                      <a:cubicBezTo>
                        <a:pt x="537091" y="586300"/>
                        <a:pt x="527345" y="588466"/>
                        <a:pt x="517600" y="587383"/>
                      </a:cubicBezTo>
                      <a:cubicBezTo>
                        <a:pt x="521931" y="586300"/>
                        <a:pt x="526262" y="585217"/>
                        <a:pt x="531677" y="585217"/>
                      </a:cubicBezTo>
                      <a:cubicBezTo>
                        <a:pt x="526262" y="585217"/>
                        <a:pt x="525179" y="585217"/>
                        <a:pt x="518682" y="585217"/>
                      </a:cubicBezTo>
                      <a:cubicBezTo>
                        <a:pt x="515434" y="586300"/>
                        <a:pt x="513268" y="587383"/>
                        <a:pt x="505688" y="587383"/>
                      </a:cubicBezTo>
                      <a:lnTo>
                        <a:pt x="505688" y="586300"/>
                      </a:lnTo>
                      <a:cubicBezTo>
                        <a:pt x="499191" y="586300"/>
                        <a:pt x="499191" y="587383"/>
                        <a:pt x="489445" y="587383"/>
                      </a:cubicBezTo>
                      <a:cubicBezTo>
                        <a:pt x="474286" y="587383"/>
                        <a:pt x="458043" y="587383"/>
                        <a:pt x="447215" y="587383"/>
                      </a:cubicBezTo>
                      <a:lnTo>
                        <a:pt x="447215" y="586300"/>
                      </a:lnTo>
                      <a:cubicBezTo>
                        <a:pt x="440718" y="588466"/>
                        <a:pt x="425558" y="587383"/>
                        <a:pt x="416895" y="587383"/>
                      </a:cubicBezTo>
                      <a:cubicBezTo>
                        <a:pt x="401735" y="586300"/>
                        <a:pt x="384410" y="588466"/>
                        <a:pt x="376830" y="586300"/>
                      </a:cubicBezTo>
                      <a:cubicBezTo>
                        <a:pt x="350841" y="587383"/>
                        <a:pt x="328102" y="587383"/>
                        <a:pt x="301031" y="587383"/>
                      </a:cubicBezTo>
                      <a:lnTo>
                        <a:pt x="305362" y="586300"/>
                      </a:lnTo>
                      <a:cubicBezTo>
                        <a:pt x="301031" y="587383"/>
                        <a:pt x="302113" y="585217"/>
                        <a:pt x="297782" y="586300"/>
                      </a:cubicBezTo>
                      <a:cubicBezTo>
                        <a:pt x="303196" y="587383"/>
                        <a:pt x="291285" y="587383"/>
                        <a:pt x="288037" y="588466"/>
                      </a:cubicBezTo>
                      <a:cubicBezTo>
                        <a:pt x="276125" y="587383"/>
                        <a:pt x="260965" y="588466"/>
                        <a:pt x="250137" y="589549"/>
                      </a:cubicBezTo>
                      <a:lnTo>
                        <a:pt x="250137" y="588466"/>
                      </a:lnTo>
                      <a:cubicBezTo>
                        <a:pt x="239309" y="589549"/>
                        <a:pt x="226314" y="588466"/>
                        <a:pt x="213320" y="588466"/>
                      </a:cubicBezTo>
                      <a:cubicBezTo>
                        <a:pt x="212238" y="588466"/>
                        <a:pt x="208989" y="587383"/>
                        <a:pt x="205740" y="587383"/>
                      </a:cubicBezTo>
                      <a:cubicBezTo>
                        <a:pt x="198161" y="588466"/>
                        <a:pt x="194912" y="588466"/>
                        <a:pt x="184083" y="589549"/>
                      </a:cubicBezTo>
                      <a:cubicBezTo>
                        <a:pt x="176504" y="589549"/>
                        <a:pt x="163510" y="589549"/>
                        <a:pt x="155929" y="588466"/>
                      </a:cubicBezTo>
                      <a:cubicBezTo>
                        <a:pt x="126693" y="590631"/>
                        <a:pt x="96373" y="589549"/>
                        <a:pt x="66054" y="590631"/>
                      </a:cubicBezTo>
                      <a:lnTo>
                        <a:pt x="63888" y="589549"/>
                      </a:lnTo>
                      <a:cubicBezTo>
                        <a:pt x="56308" y="589549"/>
                        <a:pt x="48728" y="590631"/>
                        <a:pt x="41148" y="590631"/>
                      </a:cubicBezTo>
                      <a:cubicBezTo>
                        <a:pt x="36817" y="590631"/>
                        <a:pt x="33568" y="590631"/>
                        <a:pt x="29237" y="590631"/>
                      </a:cubicBezTo>
                      <a:lnTo>
                        <a:pt x="25988" y="590631"/>
                      </a:lnTo>
                      <a:cubicBezTo>
                        <a:pt x="25988" y="590631"/>
                        <a:pt x="24905" y="590631"/>
                        <a:pt x="24905" y="590631"/>
                      </a:cubicBezTo>
                      <a:lnTo>
                        <a:pt x="22740" y="590631"/>
                      </a:lnTo>
                      <a:cubicBezTo>
                        <a:pt x="20574" y="590631"/>
                        <a:pt x="17326" y="589549"/>
                        <a:pt x="15160" y="588466"/>
                      </a:cubicBezTo>
                      <a:cubicBezTo>
                        <a:pt x="10828" y="586300"/>
                        <a:pt x="6497" y="583052"/>
                        <a:pt x="4331" y="578720"/>
                      </a:cubicBezTo>
                      <a:cubicBezTo>
                        <a:pt x="3249" y="576554"/>
                        <a:pt x="2166" y="574389"/>
                        <a:pt x="2166" y="572223"/>
                      </a:cubicBezTo>
                      <a:cubicBezTo>
                        <a:pt x="2166" y="570057"/>
                        <a:pt x="1083" y="566809"/>
                        <a:pt x="2166" y="565726"/>
                      </a:cubicBezTo>
                      <a:cubicBezTo>
                        <a:pt x="2166" y="558146"/>
                        <a:pt x="2166" y="551649"/>
                        <a:pt x="2166" y="545152"/>
                      </a:cubicBezTo>
                      <a:lnTo>
                        <a:pt x="3249" y="547318"/>
                      </a:lnTo>
                      <a:cubicBezTo>
                        <a:pt x="3249" y="539738"/>
                        <a:pt x="3249" y="528909"/>
                        <a:pt x="2166" y="531075"/>
                      </a:cubicBezTo>
                      <a:cubicBezTo>
                        <a:pt x="2166" y="523495"/>
                        <a:pt x="1083" y="511584"/>
                        <a:pt x="2166" y="506170"/>
                      </a:cubicBezTo>
                      <a:cubicBezTo>
                        <a:pt x="2166" y="497507"/>
                        <a:pt x="1083" y="496424"/>
                        <a:pt x="1083" y="489927"/>
                      </a:cubicBezTo>
                      <a:cubicBezTo>
                        <a:pt x="2166" y="473684"/>
                        <a:pt x="1083" y="467187"/>
                        <a:pt x="1083" y="452027"/>
                      </a:cubicBezTo>
                      <a:lnTo>
                        <a:pt x="1083" y="456359"/>
                      </a:lnTo>
                      <a:cubicBezTo>
                        <a:pt x="1083" y="458524"/>
                        <a:pt x="2166" y="458524"/>
                        <a:pt x="2166" y="454193"/>
                      </a:cubicBezTo>
                      <a:cubicBezTo>
                        <a:pt x="2166" y="448779"/>
                        <a:pt x="2166" y="433619"/>
                        <a:pt x="1083" y="439033"/>
                      </a:cubicBezTo>
                      <a:cubicBezTo>
                        <a:pt x="2166" y="422791"/>
                        <a:pt x="0" y="401134"/>
                        <a:pt x="2166" y="384891"/>
                      </a:cubicBezTo>
                      <a:cubicBezTo>
                        <a:pt x="2166" y="385974"/>
                        <a:pt x="1083" y="382725"/>
                        <a:pt x="1083" y="380560"/>
                      </a:cubicBezTo>
                      <a:cubicBezTo>
                        <a:pt x="1083" y="366483"/>
                        <a:pt x="2166" y="351323"/>
                        <a:pt x="1083" y="339412"/>
                      </a:cubicBezTo>
                      <a:cubicBezTo>
                        <a:pt x="1083" y="337246"/>
                        <a:pt x="2166" y="342660"/>
                        <a:pt x="2166" y="337246"/>
                      </a:cubicBezTo>
                      <a:cubicBezTo>
                        <a:pt x="2166" y="333997"/>
                        <a:pt x="1083" y="337246"/>
                        <a:pt x="1083" y="332914"/>
                      </a:cubicBezTo>
                      <a:cubicBezTo>
                        <a:pt x="0" y="310175"/>
                        <a:pt x="2166" y="285269"/>
                        <a:pt x="2166" y="264695"/>
                      </a:cubicBezTo>
                      <a:cubicBezTo>
                        <a:pt x="1083" y="226796"/>
                        <a:pt x="2166" y="187813"/>
                        <a:pt x="1083" y="152079"/>
                      </a:cubicBezTo>
                      <a:lnTo>
                        <a:pt x="1083" y="152079"/>
                      </a:lnTo>
                      <a:cubicBezTo>
                        <a:pt x="0" y="140168"/>
                        <a:pt x="2166" y="123926"/>
                        <a:pt x="0" y="114180"/>
                      </a:cubicBezTo>
                      <a:cubicBezTo>
                        <a:pt x="0" y="110931"/>
                        <a:pt x="0" y="103351"/>
                        <a:pt x="1083" y="105517"/>
                      </a:cubicBezTo>
                      <a:cubicBezTo>
                        <a:pt x="0" y="95772"/>
                        <a:pt x="2166" y="78446"/>
                        <a:pt x="1083" y="64369"/>
                      </a:cubicBezTo>
                      <a:cubicBezTo>
                        <a:pt x="1083" y="65452"/>
                        <a:pt x="1083" y="66535"/>
                        <a:pt x="1083" y="67618"/>
                      </a:cubicBezTo>
                      <a:cubicBezTo>
                        <a:pt x="2166" y="53541"/>
                        <a:pt x="1083" y="41629"/>
                        <a:pt x="1083" y="26470"/>
                      </a:cubicBezTo>
                      <a:cubicBezTo>
                        <a:pt x="1083" y="27552"/>
                        <a:pt x="1083" y="30801"/>
                        <a:pt x="2166" y="30801"/>
                      </a:cubicBezTo>
                      <a:cubicBezTo>
                        <a:pt x="2166" y="29718"/>
                        <a:pt x="2166" y="27552"/>
                        <a:pt x="2166" y="26470"/>
                      </a:cubicBezTo>
                      <a:cubicBezTo>
                        <a:pt x="2166" y="24304"/>
                        <a:pt x="2166" y="22138"/>
                        <a:pt x="2166" y="21055"/>
                      </a:cubicBezTo>
                      <a:cubicBezTo>
                        <a:pt x="3249" y="16724"/>
                        <a:pt x="4331" y="13475"/>
                        <a:pt x="6497" y="12393"/>
                      </a:cubicBezTo>
                      <a:cubicBezTo>
                        <a:pt x="8663" y="9144"/>
                        <a:pt x="7580" y="9144"/>
                        <a:pt x="6497" y="11310"/>
                      </a:cubicBezTo>
                      <a:cubicBezTo>
                        <a:pt x="9746" y="6978"/>
                        <a:pt x="14077" y="3730"/>
                        <a:pt x="19491" y="2647"/>
                      </a:cubicBezTo>
                      <a:cubicBezTo>
                        <a:pt x="20574" y="2647"/>
                        <a:pt x="21657" y="2647"/>
                        <a:pt x="23823" y="1564"/>
                      </a:cubicBezTo>
                      <a:lnTo>
                        <a:pt x="25988" y="1564"/>
                      </a:lnTo>
                      <a:cubicBezTo>
                        <a:pt x="27071" y="1564"/>
                        <a:pt x="27071" y="1564"/>
                        <a:pt x="27071" y="1564"/>
                      </a:cubicBezTo>
                      <a:lnTo>
                        <a:pt x="33568" y="1564"/>
                      </a:lnTo>
                      <a:cubicBezTo>
                        <a:pt x="42231" y="1564"/>
                        <a:pt x="49811" y="1564"/>
                        <a:pt x="58474" y="1564"/>
                      </a:cubicBezTo>
                      <a:cubicBezTo>
                        <a:pt x="75799" y="1564"/>
                        <a:pt x="92042" y="481"/>
                        <a:pt x="109367" y="481"/>
                      </a:cubicBezTo>
                      <a:cubicBezTo>
                        <a:pt x="133190" y="1564"/>
                        <a:pt x="110450" y="3730"/>
                        <a:pt x="129941" y="2647"/>
                      </a:cubicBezTo>
                      <a:cubicBezTo>
                        <a:pt x="131024" y="2647"/>
                        <a:pt x="131024" y="1564"/>
                        <a:pt x="131024" y="2647"/>
                      </a:cubicBezTo>
                      <a:cubicBezTo>
                        <a:pt x="138604" y="2647"/>
                        <a:pt x="142935" y="4813"/>
                        <a:pt x="147267" y="3730"/>
                      </a:cubicBezTo>
                      <a:cubicBezTo>
                        <a:pt x="145101" y="2647"/>
                        <a:pt x="150515" y="2647"/>
                        <a:pt x="150515" y="2647"/>
                      </a:cubicBezTo>
                      <a:cubicBezTo>
                        <a:pt x="165675" y="3730"/>
                        <a:pt x="167841" y="4813"/>
                        <a:pt x="179752" y="3730"/>
                      </a:cubicBezTo>
                      <a:lnTo>
                        <a:pt x="178669" y="4813"/>
                      </a:lnTo>
                      <a:cubicBezTo>
                        <a:pt x="192746" y="3730"/>
                        <a:pt x="207906" y="3730"/>
                        <a:pt x="219817" y="2647"/>
                      </a:cubicBezTo>
                      <a:cubicBezTo>
                        <a:pt x="295616" y="2647"/>
                        <a:pt x="367084" y="1564"/>
                        <a:pt x="440718" y="1564"/>
                      </a:cubicBezTo>
                      <a:cubicBezTo>
                        <a:pt x="477534" y="1564"/>
                        <a:pt x="513268" y="1564"/>
                        <a:pt x="549002" y="1564"/>
                      </a:cubicBezTo>
                      <a:cubicBezTo>
                        <a:pt x="567410" y="1564"/>
                        <a:pt x="584736" y="1564"/>
                        <a:pt x="603144" y="1564"/>
                      </a:cubicBezTo>
                      <a:cubicBezTo>
                        <a:pt x="607476" y="1564"/>
                        <a:pt x="611807" y="1564"/>
                        <a:pt x="617221" y="1564"/>
                      </a:cubicBezTo>
                      <a:lnTo>
                        <a:pt x="620470" y="1564"/>
                      </a:lnTo>
                      <a:cubicBezTo>
                        <a:pt x="620470" y="1564"/>
                        <a:pt x="621552" y="1564"/>
                        <a:pt x="622635" y="1564"/>
                      </a:cubicBezTo>
                      <a:lnTo>
                        <a:pt x="624801" y="1564"/>
                      </a:lnTo>
                      <a:cubicBezTo>
                        <a:pt x="628050" y="1564"/>
                        <a:pt x="631298" y="2647"/>
                        <a:pt x="633464" y="4813"/>
                      </a:cubicBezTo>
                      <a:cubicBezTo>
                        <a:pt x="638878" y="8061"/>
                        <a:pt x="643209" y="13475"/>
                        <a:pt x="645375" y="19972"/>
                      </a:cubicBezTo>
                      <a:lnTo>
                        <a:pt x="646458" y="22138"/>
                      </a:lnTo>
                      <a:cubicBezTo>
                        <a:pt x="646458" y="23221"/>
                        <a:pt x="646458" y="23221"/>
                        <a:pt x="646458" y="24304"/>
                      </a:cubicBezTo>
                      <a:cubicBezTo>
                        <a:pt x="646458" y="25387"/>
                        <a:pt x="646458" y="27552"/>
                        <a:pt x="646458" y="28635"/>
                      </a:cubicBezTo>
                      <a:lnTo>
                        <a:pt x="646458" y="35132"/>
                      </a:lnTo>
                      <a:cubicBezTo>
                        <a:pt x="645375" y="52458"/>
                        <a:pt x="645375" y="53541"/>
                        <a:pt x="645375" y="73032"/>
                      </a:cubicBezTo>
                      <a:cubicBezTo>
                        <a:pt x="645375" y="71949"/>
                        <a:pt x="645375" y="70866"/>
                        <a:pt x="645375" y="71949"/>
                      </a:cubicBezTo>
                      <a:cubicBezTo>
                        <a:pt x="646458" y="73032"/>
                        <a:pt x="645375" y="84943"/>
                        <a:pt x="646458" y="87109"/>
                      </a:cubicBezTo>
                      <a:cubicBezTo>
                        <a:pt x="646458" y="114180"/>
                        <a:pt x="646458" y="139085"/>
                        <a:pt x="646458" y="167239"/>
                      </a:cubicBezTo>
                      <a:cubicBezTo>
                        <a:pt x="646458" y="162908"/>
                        <a:pt x="645375" y="160742"/>
                        <a:pt x="645375" y="166156"/>
                      </a:cubicBezTo>
                      <a:lnTo>
                        <a:pt x="646458" y="171571"/>
                      </a:lnTo>
                      <a:lnTo>
                        <a:pt x="646458" y="172654"/>
                      </a:lnTo>
                      <a:cubicBezTo>
                        <a:pt x="646458" y="175902"/>
                        <a:pt x="647541" y="180233"/>
                        <a:pt x="647541" y="176985"/>
                      </a:cubicBezTo>
                      <a:cubicBezTo>
                        <a:pt x="648624" y="247370"/>
                        <a:pt x="646458" y="316672"/>
                        <a:pt x="646458" y="385974"/>
                      </a:cubicBezTo>
                      <a:cubicBezTo>
                        <a:pt x="646458" y="402217"/>
                        <a:pt x="646458" y="426039"/>
                        <a:pt x="646458" y="443365"/>
                      </a:cubicBezTo>
                      <a:cubicBezTo>
                        <a:pt x="645375" y="469353"/>
                        <a:pt x="645375" y="495341"/>
                        <a:pt x="644292" y="520247"/>
                      </a:cubicBezTo>
                      <a:cubicBezTo>
                        <a:pt x="644292" y="533241"/>
                        <a:pt x="644292" y="545152"/>
                        <a:pt x="644292" y="558146"/>
                      </a:cubicBezTo>
                      <a:cubicBezTo>
                        <a:pt x="644292" y="561395"/>
                        <a:pt x="644292" y="564643"/>
                        <a:pt x="644292" y="567892"/>
                      </a:cubicBezTo>
                      <a:cubicBezTo>
                        <a:pt x="644292" y="570057"/>
                        <a:pt x="644292" y="572223"/>
                        <a:pt x="643209" y="573306"/>
                      </a:cubicBezTo>
                      <a:cubicBezTo>
                        <a:pt x="642126" y="575472"/>
                        <a:pt x="642126" y="577637"/>
                        <a:pt x="641044" y="578720"/>
                      </a:cubicBezTo>
                      <a:cubicBezTo>
                        <a:pt x="637795" y="586300"/>
                        <a:pt x="629132" y="590631"/>
                        <a:pt x="620470" y="591714"/>
                      </a:cubicBezTo>
                      <a:cubicBezTo>
                        <a:pt x="620470" y="591714"/>
                        <a:pt x="621552" y="591714"/>
                        <a:pt x="622635" y="590631"/>
                      </a:cubicBezTo>
                      <a:cubicBezTo>
                        <a:pt x="623718" y="590631"/>
                        <a:pt x="623718" y="590631"/>
                        <a:pt x="624801" y="589549"/>
                      </a:cubicBezTo>
                      <a:cubicBezTo>
                        <a:pt x="625884" y="589549"/>
                        <a:pt x="626967" y="588466"/>
                        <a:pt x="628050" y="588466"/>
                      </a:cubicBezTo>
                      <a:cubicBezTo>
                        <a:pt x="630215" y="587383"/>
                        <a:pt x="633464" y="585217"/>
                        <a:pt x="635630" y="581969"/>
                      </a:cubicBezTo>
                      <a:cubicBezTo>
                        <a:pt x="633464" y="573306"/>
                        <a:pt x="635630" y="567892"/>
                        <a:pt x="635630" y="56247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12" name="Полилиния: фигура 4511">
                  <a:extLst>
                    <a:ext uri="{FF2B5EF4-FFF2-40B4-BE49-F238E27FC236}">
                      <a16:creationId xmlns:a16="http://schemas.microsoft.com/office/drawing/2014/main" id="{1AF9A511-B04D-A0AC-0809-0D30CAD077C6}"/>
                    </a:ext>
                  </a:extLst>
                </p:cNvPr>
                <p:cNvSpPr/>
                <p:nvPr/>
              </p:nvSpPr>
              <p:spPr>
                <a:xfrm>
                  <a:off x="10476233" y="5208450"/>
                  <a:ext cx="5099" cy="2165"/>
                </a:xfrm>
                <a:custGeom>
                  <a:avLst/>
                  <a:gdLst>
                    <a:gd name="connsiteX0" fmla="*/ 4881 w 5099"/>
                    <a:gd name="connsiteY0" fmla="*/ 2166 h 2165"/>
                    <a:gd name="connsiteX1" fmla="*/ 1633 w 5099"/>
                    <a:gd name="connsiteY1" fmla="*/ 0 h 2165"/>
                    <a:gd name="connsiteX2" fmla="*/ 4881 w 5099"/>
                    <a:gd name="connsiteY2" fmla="*/ 2166 h 2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99" h="2165">
                      <a:moveTo>
                        <a:pt x="4881" y="2166"/>
                      </a:moveTo>
                      <a:cubicBezTo>
                        <a:pt x="2716" y="1083"/>
                        <a:pt x="-2699" y="1083"/>
                        <a:pt x="1633" y="0"/>
                      </a:cubicBezTo>
                      <a:cubicBezTo>
                        <a:pt x="2716" y="1083"/>
                        <a:pt x="5964" y="1083"/>
                        <a:pt x="4881" y="216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13" name="Полилиния: фигура 4512">
                  <a:extLst>
                    <a:ext uri="{FF2B5EF4-FFF2-40B4-BE49-F238E27FC236}">
                      <a16:creationId xmlns:a16="http://schemas.microsoft.com/office/drawing/2014/main" id="{CCD8FCFD-940D-7243-88C2-1797A0E1F18D}"/>
                    </a:ext>
                  </a:extLst>
                </p:cNvPr>
                <p:cNvSpPr/>
                <p:nvPr/>
              </p:nvSpPr>
              <p:spPr>
                <a:xfrm>
                  <a:off x="10314356" y="5203638"/>
                  <a:ext cx="5414" cy="481"/>
                </a:xfrm>
                <a:custGeom>
                  <a:avLst/>
                  <a:gdLst>
                    <a:gd name="connsiteX0" fmla="*/ 3249 w 5414"/>
                    <a:gd name="connsiteY0" fmla="*/ 481 h 481"/>
                    <a:gd name="connsiteX1" fmla="*/ 0 w 5414"/>
                    <a:gd name="connsiteY1" fmla="*/ 481 h 481"/>
                    <a:gd name="connsiteX2" fmla="*/ 5414 w 5414"/>
                    <a:gd name="connsiteY2" fmla="*/ 481 h 481"/>
                    <a:gd name="connsiteX3" fmla="*/ 3249 w 5414"/>
                    <a:gd name="connsiteY3" fmla="*/ 481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14" h="481">
                      <a:moveTo>
                        <a:pt x="3249" y="481"/>
                      </a:moveTo>
                      <a:cubicBezTo>
                        <a:pt x="3249" y="481"/>
                        <a:pt x="1083" y="481"/>
                        <a:pt x="0" y="481"/>
                      </a:cubicBezTo>
                      <a:cubicBezTo>
                        <a:pt x="2166" y="481"/>
                        <a:pt x="4331" y="-602"/>
                        <a:pt x="5414" y="481"/>
                      </a:cubicBezTo>
                      <a:cubicBezTo>
                        <a:pt x="3249" y="481"/>
                        <a:pt x="4331" y="481"/>
                        <a:pt x="3249" y="48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14" name="Полилиния: фигура 4513">
                  <a:extLst>
                    <a:ext uri="{FF2B5EF4-FFF2-40B4-BE49-F238E27FC236}">
                      <a16:creationId xmlns:a16="http://schemas.microsoft.com/office/drawing/2014/main" id="{A07C0A57-2514-3E5C-45E8-087820D6744B}"/>
                    </a:ext>
                  </a:extLst>
                </p:cNvPr>
                <p:cNvSpPr/>
                <p:nvPr/>
              </p:nvSpPr>
              <p:spPr>
                <a:xfrm>
                  <a:off x="10275374" y="5203036"/>
                  <a:ext cx="15159" cy="1082"/>
                </a:xfrm>
                <a:custGeom>
                  <a:avLst/>
                  <a:gdLst>
                    <a:gd name="connsiteX0" fmla="*/ 0 w 15159"/>
                    <a:gd name="connsiteY0" fmla="*/ 1083 h 1082"/>
                    <a:gd name="connsiteX1" fmla="*/ 15160 w 15159"/>
                    <a:gd name="connsiteY1" fmla="*/ 0 h 1082"/>
                    <a:gd name="connsiteX2" fmla="*/ 0 w 15159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159" h="1082">
                      <a:moveTo>
                        <a:pt x="0" y="1083"/>
                      </a:moveTo>
                      <a:cubicBezTo>
                        <a:pt x="1083" y="0"/>
                        <a:pt x="9746" y="0"/>
                        <a:pt x="15160" y="0"/>
                      </a:cubicBezTo>
                      <a:lnTo>
                        <a:pt x="0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15" name="Полилиния: фигура 4514">
                  <a:extLst>
                    <a:ext uri="{FF2B5EF4-FFF2-40B4-BE49-F238E27FC236}">
                      <a16:creationId xmlns:a16="http://schemas.microsoft.com/office/drawing/2014/main" id="{785DCFC3-3BB0-BADD-E52D-A0DA4C34E348}"/>
                    </a:ext>
                  </a:extLst>
                </p:cNvPr>
                <p:cNvSpPr/>
                <p:nvPr/>
              </p:nvSpPr>
              <p:spPr>
                <a:xfrm>
                  <a:off x="10234503" y="5200870"/>
                  <a:ext cx="4054" cy="1082"/>
                </a:xfrm>
                <a:custGeom>
                  <a:avLst/>
                  <a:gdLst>
                    <a:gd name="connsiteX0" fmla="*/ 1889 w 4054"/>
                    <a:gd name="connsiteY0" fmla="*/ 1083 h 1082"/>
                    <a:gd name="connsiteX1" fmla="*/ 4055 w 4054"/>
                    <a:gd name="connsiteY1" fmla="*/ 0 h 1082"/>
                    <a:gd name="connsiteX2" fmla="*/ 1889 w 4054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54" h="1082">
                      <a:moveTo>
                        <a:pt x="1889" y="1083"/>
                      </a:moveTo>
                      <a:cubicBezTo>
                        <a:pt x="-1360" y="1083"/>
                        <a:pt x="-277" y="0"/>
                        <a:pt x="4055" y="0"/>
                      </a:cubicBezTo>
                      <a:cubicBezTo>
                        <a:pt x="4055" y="0"/>
                        <a:pt x="2972" y="0"/>
                        <a:pt x="1889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16" name="Полилиния: фигура 4515">
                  <a:extLst>
                    <a:ext uri="{FF2B5EF4-FFF2-40B4-BE49-F238E27FC236}">
                      <a16:creationId xmlns:a16="http://schemas.microsoft.com/office/drawing/2014/main" id="{2B864DE9-D1F8-73A6-4587-DF3AF77A280A}"/>
                    </a:ext>
                  </a:extLst>
                </p:cNvPr>
                <p:cNvSpPr/>
                <p:nvPr/>
              </p:nvSpPr>
              <p:spPr>
                <a:xfrm>
                  <a:off x="10226646" y="5201953"/>
                  <a:ext cx="6618" cy="1082"/>
                </a:xfrm>
                <a:custGeom>
                  <a:avLst/>
                  <a:gdLst>
                    <a:gd name="connsiteX0" fmla="*/ 6497 w 6618"/>
                    <a:gd name="connsiteY0" fmla="*/ 1083 h 1082"/>
                    <a:gd name="connsiteX1" fmla="*/ 0 w 6618"/>
                    <a:gd name="connsiteY1" fmla="*/ 0 h 1082"/>
                    <a:gd name="connsiteX2" fmla="*/ 6497 w 6618"/>
                    <a:gd name="connsiteY2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618" h="1082">
                      <a:moveTo>
                        <a:pt x="6497" y="1083"/>
                      </a:moveTo>
                      <a:cubicBezTo>
                        <a:pt x="3249" y="1083"/>
                        <a:pt x="2166" y="1083"/>
                        <a:pt x="0" y="0"/>
                      </a:cubicBezTo>
                      <a:cubicBezTo>
                        <a:pt x="1083" y="1083"/>
                        <a:pt x="7580" y="0"/>
                        <a:pt x="6497" y="108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17" name="Полилиния: фигура 4516">
                  <a:extLst>
                    <a:ext uri="{FF2B5EF4-FFF2-40B4-BE49-F238E27FC236}">
                      <a16:creationId xmlns:a16="http://schemas.microsoft.com/office/drawing/2014/main" id="{E3D6845E-3498-B533-6D04-267E186972A0}"/>
                    </a:ext>
                  </a:extLst>
                </p:cNvPr>
                <p:cNvSpPr/>
                <p:nvPr/>
              </p:nvSpPr>
              <p:spPr>
                <a:xfrm>
                  <a:off x="10140019" y="5200870"/>
                  <a:ext cx="8768" cy="481"/>
                </a:xfrm>
                <a:custGeom>
                  <a:avLst/>
                  <a:gdLst>
                    <a:gd name="connsiteX0" fmla="*/ 8663 w 8768"/>
                    <a:gd name="connsiteY0" fmla="*/ 0 h 481"/>
                    <a:gd name="connsiteX1" fmla="*/ 0 w 8768"/>
                    <a:gd name="connsiteY1" fmla="*/ 0 h 481"/>
                    <a:gd name="connsiteX2" fmla="*/ 8663 w 8768"/>
                    <a:gd name="connsiteY2" fmla="*/ 0 h 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768" h="481">
                      <a:moveTo>
                        <a:pt x="8663" y="0"/>
                      </a:moveTo>
                      <a:cubicBezTo>
                        <a:pt x="6497" y="0"/>
                        <a:pt x="2166" y="0"/>
                        <a:pt x="0" y="0"/>
                      </a:cubicBezTo>
                      <a:cubicBezTo>
                        <a:pt x="2166" y="1083"/>
                        <a:pt x="9746" y="0"/>
                        <a:pt x="8663" y="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18" name="Полилиния: фигура 4517">
                  <a:extLst>
                    <a:ext uri="{FF2B5EF4-FFF2-40B4-BE49-F238E27FC236}">
                      <a16:creationId xmlns:a16="http://schemas.microsoft.com/office/drawing/2014/main" id="{144A49FE-A8A7-6B9A-2CB9-19830F2FBCB1}"/>
                    </a:ext>
                  </a:extLst>
                </p:cNvPr>
                <p:cNvSpPr/>
                <p:nvPr/>
              </p:nvSpPr>
              <p:spPr>
                <a:xfrm>
                  <a:off x="10105553" y="5200870"/>
                  <a:ext cx="4145" cy="1082"/>
                </a:xfrm>
                <a:custGeom>
                  <a:avLst/>
                  <a:gdLst>
                    <a:gd name="connsiteX0" fmla="*/ 4146 w 4145"/>
                    <a:gd name="connsiteY0" fmla="*/ 1083 h 1082"/>
                    <a:gd name="connsiteX1" fmla="*/ 897 w 4145"/>
                    <a:gd name="connsiteY1" fmla="*/ 1083 h 1082"/>
                    <a:gd name="connsiteX2" fmla="*/ 3063 w 4145"/>
                    <a:gd name="connsiteY2" fmla="*/ 0 h 1082"/>
                    <a:gd name="connsiteX3" fmla="*/ 4146 w 4145"/>
                    <a:gd name="connsiteY3" fmla="*/ 1083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45" h="1082">
                      <a:moveTo>
                        <a:pt x="4146" y="1083"/>
                      </a:moveTo>
                      <a:cubicBezTo>
                        <a:pt x="3063" y="1083"/>
                        <a:pt x="1980" y="1083"/>
                        <a:pt x="897" y="1083"/>
                      </a:cubicBezTo>
                      <a:cubicBezTo>
                        <a:pt x="-1269" y="1083"/>
                        <a:pt x="897" y="0"/>
                        <a:pt x="3063" y="0"/>
                      </a:cubicBezTo>
                      <a:lnTo>
                        <a:pt x="4146" y="108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19" name="Полилиния: фигура 4518">
                  <a:extLst>
                    <a:ext uri="{FF2B5EF4-FFF2-40B4-BE49-F238E27FC236}">
                      <a16:creationId xmlns:a16="http://schemas.microsoft.com/office/drawing/2014/main" id="{FC9DD9E3-7A65-C611-C6EA-B2F61F66B725}"/>
                    </a:ext>
                  </a:extLst>
                </p:cNvPr>
                <p:cNvSpPr/>
                <p:nvPr/>
              </p:nvSpPr>
              <p:spPr>
                <a:xfrm>
                  <a:off x="9885550" y="4709259"/>
                  <a:ext cx="1082" cy="4331"/>
                </a:xfrm>
                <a:custGeom>
                  <a:avLst/>
                  <a:gdLst>
                    <a:gd name="connsiteX0" fmla="*/ 1083 w 1082"/>
                    <a:gd name="connsiteY0" fmla="*/ 0 h 4331"/>
                    <a:gd name="connsiteX1" fmla="*/ 1083 w 1082"/>
                    <a:gd name="connsiteY1" fmla="*/ 4331 h 4331"/>
                    <a:gd name="connsiteX2" fmla="*/ 0 w 1082"/>
                    <a:gd name="connsiteY2" fmla="*/ 4331 h 4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4331">
                      <a:moveTo>
                        <a:pt x="1083" y="0"/>
                      </a:moveTo>
                      <a:lnTo>
                        <a:pt x="1083" y="4331"/>
                      </a:lnTo>
                      <a:lnTo>
                        <a:pt x="0" y="43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20" name="Полилиния: фигура 4519">
                  <a:extLst>
                    <a:ext uri="{FF2B5EF4-FFF2-40B4-BE49-F238E27FC236}">
                      <a16:creationId xmlns:a16="http://schemas.microsoft.com/office/drawing/2014/main" id="{19C85D64-066B-69B8-FDAB-7AC26C72B584}"/>
                    </a:ext>
                  </a:extLst>
                </p:cNvPr>
                <p:cNvSpPr/>
                <p:nvPr/>
              </p:nvSpPr>
              <p:spPr>
                <a:xfrm>
                  <a:off x="10124859" y="4634094"/>
                  <a:ext cx="3368" cy="1531"/>
                </a:xfrm>
                <a:custGeom>
                  <a:avLst/>
                  <a:gdLst>
                    <a:gd name="connsiteX0" fmla="*/ 0 w 3368"/>
                    <a:gd name="connsiteY0" fmla="*/ 449 h 1531"/>
                    <a:gd name="connsiteX1" fmla="*/ 3249 w 3368"/>
                    <a:gd name="connsiteY1" fmla="*/ 1531 h 1531"/>
                    <a:gd name="connsiteX2" fmla="*/ 0 w 3368"/>
                    <a:gd name="connsiteY2" fmla="*/ 449 h 1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68" h="1531">
                      <a:moveTo>
                        <a:pt x="0" y="449"/>
                      </a:moveTo>
                      <a:cubicBezTo>
                        <a:pt x="4331" y="449"/>
                        <a:pt x="3249" y="449"/>
                        <a:pt x="3249" y="1531"/>
                      </a:cubicBezTo>
                      <a:cubicBezTo>
                        <a:pt x="0" y="449"/>
                        <a:pt x="5414" y="-634"/>
                        <a:pt x="0" y="4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521" name="Полилиния: фигура 4520">
                  <a:extLst>
                    <a:ext uri="{FF2B5EF4-FFF2-40B4-BE49-F238E27FC236}">
                      <a16:creationId xmlns:a16="http://schemas.microsoft.com/office/drawing/2014/main" id="{0462030F-C0E3-6315-EFD1-705340BF8D5D}"/>
                    </a:ext>
                  </a:extLst>
                </p:cNvPr>
                <p:cNvSpPr/>
                <p:nvPr/>
              </p:nvSpPr>
              <p:spPr>
                <a:xfrm>
                  <a:off x="10293782" y="4630211"/>
                  <a:ext cx="1082" cy="1082"/>
                </a:xfrm>
                <a:custGeom>
                  <a:avLst/>
                  <a:gdLst>
                    <a:gd name="connsiteX0" fmla="*/ 1083 w 1082"/>
                    <a:gd name="connsiteY0" fmla="*/ 1083 h 1082"/>
                    <a:gd name="connsiteX1" fmla="*/ 0 w 1082"/>
                    <a:gd name="connsiteY1" fmla="*/ 1083 h 1082"/>
                    <a:gd name="connsiteX2" fmla="*/ 0 w 1082"/>
                    <a:gd name="connsiteY2" fmla="*/ 0 h 1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82" h="1082">
                      <a:moveTo>
                        <a:pt x="1083" y="1083"/>
                      </a:moveTo>
                      <a:lnTo>
                        <a:pt x="0" y="108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082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4522" name="Рисунок 11">
              <a:extLst>
                <a:ext uri="{FF2B5EF4-FFF2-40B4-BE49-F238E27FC236}">
                  <a16:creationId xmlns:a16="http://schemas.microsoft.com/office/drawing/2014/main" id="{AF1D1710-5391-7E0D-2E50-D9BA7BE33E79}"/>
                </a:ext>
              </a:extLst>
            </p:cNvPr>
            <p:cNvGrpSpPr/>
            <p:nvPr/>
          </p:nvGrpSpPr>
          <p:grpSpPr>
            <a:xfrm>
              <a:off x="9910456" y="4660531"/>
              <a:ext cx="577155" cy="521151"/>
              <a:chOff x="9910456" y="4660531"/>
              <a:chExt cx="577155" cy="521151"/>
            </a:xfrm>
            <a:solidFill>
              <a:srgbClr val="000000"/>
            </a:solidFill>
          </p:grpSpPr>
          <p:sp>
            <p:nvSpPr>
              <p:cNvPr id="4523" name="Полилиния: фигура 4522">
                <a:extLst>
                  <a:ext uri="{FF2B5EF4-FFF2-40B4-BE49-F238E27FC236}">
                    <a16:creationId xmlns:a16="http://schemas.microsoft.com/office/drawing/2014/main" id="{939D78A0-2881-99E7-69F9-12E782FA6F6A}"/>
                  </a:ext>
                </a:extLst>
              </p:cNvPr>
              <p:cNvSpPr/>
              <p:nvPr/>
            </p:nvSpPr>
            <p:spPr>
              <a:xfrm>
                <a:off x="9916953" y="5166219"/>
                <a:ext cx="481" cy="5414"/>
              </a:xfrm>
              <a:custGeom>
                <a:avLst/>
                <a:gdLst>
                  <a:gd name="connsiteX0" fmla="*/ 0 w 481"/>
                  <a:gd name="connsiteY0" fmla="*/ 0 h 5414"/>
                  <a:gd name="connsiteX1" fmla="*/ 0 w 481"/>
                  <a:gd name="connsiteY1" fmla="*/ 5414 h 5414"/>
                  <a:gd name="connsiteX2" fmla="*/ 0 w 481"/>
                  <a:gd name="connsiteY2" fmla="*/ 0 h 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5414">
                    <a:moveTo>
                      <a:pt x="0" y="0"/>
                    </a:moveTo>
                    <a:cubicBezTo>
                      <a:pt x="0" y="7580"/>
                      <a:pt x="1083" y="-4331"/>
                      <a:pt x="0" y="5414"/>
                    </a:cubicBezTo>
                    <a:cubicBezTo>
                      <a:pt x="0" y="4331"/>
                      <a:pt x="0" y="2166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24" name="Полилиния: фигура 4523">
                <a:extLst>
                  <a:ext uri="{FF2B5EF4-FFF2-40B4-BE49-F238E27FC236}">
                    <a16:creationId xmlns:a16="http://schemas.microsoft.com/office/drawing/2014/main" id="{EC3E7C0C-21CE-478A-8CA8-3804327C719E}"/>
                  </a:ext>
                </a:extLst>
              </p:cNvPr>
              <p:cNvSpPr/>
              <p:nvPr/>
            </p:nvSpPr>
            <p:spPr>
              <a:xfrm>
                <a:off x="9910456" y="4660531"/>
                <a:ext cx="577155" cy="521151"/>
              </a:xfrm>
              <a:custGeom>
                <a:avLst/>
                <a:gdLst>
                  <a:gd name="connsiteX0" fmla="*/ 34651 w 577155"/>
                  <a:gd name="connsiteY0" fmla="*/ 512185 h 521151"/>
                  <a:gd name="connsiteX1" fmla="*/ 120196 w 577155"/>
                  <a:gd name="connsiteY1" fmla="*/ 510020 h 521151"/>
                  <a:gd name="connsiteX2" fmla="*/ 126693 w 577155"/>
                  <a:gd name="connsiteY2" fmla="*/ 511103 h 521151"/>
                  <a:gd name="connsiteX3" fmla="*/ 227397 w 577155"/>
                  <a:gd name="connsiteY3" fmla="*/ 512185 h 521151"/>
                  <a:gd name="connsiteX4" fmla="*/ 225231 w 577155"/>
                  <a:gd name="connsiteY4" fmla="*/ 512185 h 521151"/>
                  <a:gd name="connsiteX5" fmla="*/ 245806 w 577155"/>
                  <a:gd name="connsiteY5" fmla="*/ 511103 h 521151"/>
                  <a:gd name="connsiteX6" fmla="*/ 244723 w 577155"/>
                  <a:gd name="connsiteY6" fmla="*/ 512185 h 521151"/>
                  <a:gd name="connsiteX7" fmla="*/ 259883 w 577155"/>
                  <a:gd name="connsiteY7" fmla="*/ 511103 h 521151"/>
                  <a:gd name="connsiteX8" fmla="*/ 265297 w 577155"/>
                  <a:gd name="connsiteY8" fmla="*/ 512185 h 521151"/>
                  <a:gd name="connsiteX9" fmla="*/ 268545 w 577155"/>
                  <a:gd name="connsiteY9" fmla="*/ 511103 h 521151"/>
                  <a:gd name="connsiteX10" fmla="*/ 308611 w 577155"/>
                  <a:gd name="connsiteY10" fmla="*/ 510020 h 521151"/>
                  <a:gd name="connsiteX11" fmla="*/ 307528 w 577155"/>
                  <a:gd name="connsiteY11" fmla="*/ 511103 h 521151"/>
                  <a:gd name="connsiteX12" fmla="*/ 384410 w 577155"/>
                  <a:gd name="connsiteY12" fmla="*/ 508937 h 521151"/>
                  <a:gd name="connsiteX13" fmla="*/ 384410 w 577155"/>
                  <a:gd name="connsiteY13" fmla="*/ 510020 h 521151"/>
                  <a:gd name="connsiteX14" fmla="*/ 400652 w 577155"/>
                  <a:gd name="connsiteY14" fmla="*/ 508937 h 521151"/>
                  <a:gd name="connsiteX15" fmla="*/ 420143 w 577155"/>
                  <a:gd name="connsiteY15" fmla="*/ 508937 h 521151"/>
                  <a:gd name="connsiteX16" fmla="*/ 419061 w 577155"/>
                  <a:gd name="connsiteY16" fmla="*/ 508937 h 521151"/>
                  <a:gd name="connsiteX17" fmla="*/ 433138 w 577155"/>
                  <a:gd name="connsiteY17" fmla="*/ 507854 h 521151"/>
                  <a:gd name="connsiteX18" fmla="*/ 436386 w 577155"/>
                  <a:gd name="connsiteY18" fmla="*/ 508937 h 521151"/>
                  <a:gd name="connsiteX19" fmla="*/ 449380 w 577155"/>
                  <a:gd name="connsiteY19" fmla="*/ 508937 h 521151"/>
                  <a:gd name="connsiteX20" fmla="*/ 449380 w 577155"/>
                  <a:gd name="connsiteY20" fmla="*/ 508937 h 521151"/>
                  <a:gd name="connsiteX21" fmla="*/ 460209 w 577155"/>
                  <a:gd name="connsiteY21" fmla="*/ 508937 h 521151"/>
                  <a:gd name="connsiteX22" fmla="*/ 460209 w 577155"/>
                  <a:gd name="connsiteY22" fmla="*/ 508937 h 521151"/>
                  <a:gd name="connsiteX23" fmla="*/ 475368 w 577155"/>
                  <a:gd name="connsiteY23" fmla="*/ 507854 h 521151"/>
                  <a:gd name="connsiteX24" fmla="*/ 471037 w 577155"/>
                  <a:gd name="connsiteY24" fmla="*/ 510020 h 521151"/>
                  <a:gd name="connsiteX25" fmla="*/ 517599 w 577155"/>
                  <a:gd name="connsiteY25" fmla="*/ 508937 h 521151"/>
                  <a:gd name="connsiteX26" fmla="*/ 564162 w 577155"/>
                  <a:gd name="connsiteY26" fmla="*/ 508937 h 521151"/>
                  <a:gd name="connsiteX27" fmla="*/ 564162 w 577155"/>
                  <a:gd name="connsiteY27" fmla="*/ 503523 h 521151"/>
                  <a:gd name="connsiteX28" fmla="*/ 565245 w 577155"/>
                  <a:gd name="connsiteY28" fmla="*/ 497026 h 521151"/>
                  <a:gd name="connsiteX29" fmla="*/ 564162 w 577155"/>
                  <a:gd name="connsiteY29" fmla="*/ 481866 h 521151"/>
                  <a:gd name="connsiteX30" fmla="*/ 565245 w 577155"/>
                  <a:gd name="connsiteY30" fmla="*/ 477534 h 521151"/>
                  <a:gd name="connsiteX31" fmla="*/ 564162 w 577155"/>
                  <a:gd name="connsiteY31" fmla="*/ 464540 h 521151"/>
                  <a:gd name="connsiteX32" fmla="*/ 565245 w 577155"/>
                  <a:gd name="connsiteY32" fmla="*/ 466706 h 521151"/>
                  <a:gd name="connsiteX33" fmla="*/ 564162 w 577155"/>
                  <a:gd name="connsiteY33" fmla="*/ 447215 h 521151"/>
                  <a:gd name="connsiteX34" fmla="*/ 565245 w 577155"/>
                  <a:gd name="connsiteY34" fmla="*/ 449380 h 521151"/>
                  <a:gd name="connsiteX35" fmla="*/ 565245 w 577155"/>
                  <a:gd name="connsiteY35" fmla="*/ 429889 h 521151"/>
                  <a:gd name="connsiteX36" fmla="*/ 566327 w 577155"/>
                  <a:gd name="connsiteY36" fmla="*/ 432055 h 521151"/>
                  <a:gd name="connsiteX37" fmla="*/ 565245 w 577155"/>
                  <a:gd name="connsiteY37" fmla="*/ 420144 h 521151"/>
                  <a:gd name="connsiteX38" fmla="*/ 566327 w 577155"/>
                  <a:gd name="connsiteY38" fmla="*/ 422309 h 521151"/>
                  <a:gd name="connsiteX39" fmla="*/ 565245 w 577155"/>
                  <a:gd name="connsiteY39" fmla="*/ 391990 h 521151"/>
                  <a:gd name="connsiteX40" fmla="*/ 565245 w 577155"/>
                  <a:gd name="connsiteY40" fmla="*/ 391990 h 521151"/>
                  <a:gd name="connsiteX41" fmla="*/ 565245 w 577155"/>
                  <a:gd name="connsiteY41" fmla="*/ 363836 h 521151"/>
                  <a:gd name="connsiteX42" fmla="*/ 566327 w 577155"/>
                  <a:gd name="connsiteY42" fmla="*/ 355173 h 521151"/>
                  <a:gd name="connsiteX43" fmla="*/ 564162 w 577155"/>
                  <a:gd name="connsiteY43" fmla="*/ 344344 h 521151"/>
                  <a:gd name="connsiteX44" fmla="*/ 564162 w 577155"/>
                  <a:gd name="connsiteY44" fmla="*/ 317273 h 521151"/>
                  <a:gd name="connsiteX45" fmla="*/ 566327 w 577155"/>
                  <a:gd name="connsiteY45" fmla="*/ 320522 h 521151"/>
                  <a:gd name="connsiteX46" fmla="*/ 567410 w 577155"/>
                  <a:gd name="connsiteY46" fmla="*/ 315108 h 521151"/>
                  <a:gd name="connsiteX47" fmla="*/ 567410 w 577155"/>
                  <a:gd name="connsiteY47" fmla="*/ 318356 h 521151"/>
                  <a:gd name="connsiteX48" fmla="*/ 567410 w 577155"/>
                  <a:gd name="connsiteY48" fmla="*/ 302114 h 521151"/>
                  <a:gd name="connsiteX49" fmla="*/ 565245 w 577155"/>
                  <a:gd name="connsiteY49" fmla="*/ 279374 h 521151"/>
                  <a:gd name="connsiteX50" fmla="*/ 567410 w 577155"/>
                  <a:gd name="connsiteY50" fmla="*/ 279374 h 521151"/>
                  <a:gd name="connsiteX51" fmla="*/ 565245 w 577155"/>
                  <a:gd name="connsiteY51" fmla="*/ 265297 h 521151"/>
                  <a:gd name="connsiteX52" fmla="*/ 566327 w 577155"/>
                  <a:gd name="connsiteY52" fmla="*/ 259883 h 521151"/>
                  <a:gd name="connsiteX53" fmla="*/ 565245 w 577155"/>
                  <a:gd name="connsiteY53" fmla="*/ 256634 h 521151"/>
                  <a:gd name="connsiteX54" fmla="*/ 566327 w 577155"/>
                  <a:gd name="connsiteY54" fmla="*/ 241474 h 521151"/>
                  <a:gd name="connsiteX55" fmla="*/ 567410 w 577155"/>
                  <a:gd name="connsiteY55" fmla="*/ 243640 h 521151"/>
                  <a:gd name="connsiteX56" fmla="*/ 567410 w 577155"/>
                  <a:gd name="connsiteY56" fmla="*/ 230646 h 521151"/>
                  <a:gd name="connsiteX57" fmla="*/ 567410 w 577155"/>
                  <a:gd name="connsiteY57" fmla="*/ 230646 h 521151"/>
                  <a:gd name="connsiteX58" fmla="*/ 566327 w 577155"/>
                  <a:gd name="connsiteY58" fmla="*/ 223066 h 521151"/>
                  <a:gd name="connsiteX59" fmla="*/ 566327 w 577155"/>
                  <a:gd name="connsiteY59" fmla="*/ 226314 h 521151"/>
                  <a:gd name="connsiteX60" fmla="*/ 565245 w 577155"/>
                  <a:gd name="connsiteY60" fmla="*/ 210072 h 521151"/>
                  <a:gd name="connsiteX61" fmla="*/ 566327 w 577155"/>
                  <a:gd name="connsiteY61" fmla="*/ 213320 h 521151"/>
                  <a:gd name="connsiteX62" fmla="*/ 564162 w 577155"/>
                  <a:gd name="connsiteY62" fmla="*/ 186249 h 521151"/>
                  <a:gd name="connsiteX63" fmla="*/ 565245 w 577155"/>
                  <a:gd name="connsiteY63" fmla="*/ 191663 h 521151"/>
                  <a:gd name="connsiteX64" fmla="*/ 565245 w 577155"/>
                  <a:gd name="connsiteY64" fmla="*/ 157012 h 521151"/>
                  <a:gd name="connsiteX65" fmla="*/ 564162 w 577155"/>
                  <a:gd name="connsiteY65" fmla="*/ 158095 h 521151"/>
                  <a:gd name="connsiteX66" fmla="*/ 565245 w 577155"/>
                  <a:gd name="connsiteY66" fmla="*/ 148350 h 521151"/>
                  <a:gd name="connsiteX67" fmla="*/ 565245 w 577155"/>
                  <a:gd name="connsiteY67" fmla="*/ 139687 h 521151"/>
                  <a:gd name="connsiteX68" fmla="*/ 565245 w 577155"/>
                  <a:gd name="connsiteY68" fmla="*/ 141853 h 521151"/>
                  <a:gd name="connsiteX69" fmla="*/ 565245 w 577155"/>
                  <a:gd name="connsiteY69" fmla="*/ 101787 h 521151"/>
                  <a:gd name="connsiteX70" fmla="*/ 564162 w 577155"/>
                  <a:gd name="connsiteY70" fmla="*/ 90959 h 521151"/>
                  <a:gd name="connsiteX71" fmla="*/ 565245 w 577155"/>
                  <a:gd name="connsiteY71" fmla="*/ 92042 h 521151"/>
                  <a:gd name="connsiteX72" fmla="*/ 566327 w 577155"/>
                  <a:gd name="connsiteY72" fmla="*/ 82296 h 521151"/>
                  <a:gd name="connsiteX73" fmla="*/ 566327 w 577155"/>
                  <a:gd name="connsiteY73" fmla="*/ 97456 h 521151"/>
                  <a:gd name="connsiteX74" fmla="*/ 566327 w 577155"/>
                  <a:gd name="connsiteY74" fmla="*/ 87710 h 521151"/>
                  <a:gd name="connsiteX75" fmla="*/ 566327 w 577155"/>
                  <a:gd name="connsiteY75" fmla="*/ 70385 h 521151"/>
                  <a:gd name="connsiteX76" fmla="*/ 567410 w 577155"/>
                  <a:gd name="connsiteY76" fmla="*/ 70385 h 521151"/>
                  <a:gd name="connsiteX77" fmla="*/ 566327 w 577155"/>
                  <a:gd name="connsiteY77" fmla="*/ 61722 h 521151"/>
                  <a:gd name="connsiteX78" fmla="*/ 566327 w 577155"/>
                  <a:gd name="connsiteY78" fmla="*/ 57391 h 521151"/>
                  <a:gd name="connsiteX79" fmla="*/ 565245 w 577155"/>
                  <a:gd name="connsiteY79" fmla="*/ 53059 h 521151"/>
                  <a:gd name="connsiteX80" fmla="*/ 566327 w 577155"/>
                  <a:gd name="connsiteY80" fmla="*/ 42231 h 521151"/>
                  <a:gd name="connsiteX81" fmla="*/ 567410 w 577155"/>
                  <a:gd name="connsiteY81" fmla="*/ 43314 h 521151"/>
                  <a:gd name="connsiteX82" fmla="*/ 565245 w 577155"/>
                  <a:gd name="connsiteY82" fmla="*/ 34651 h 521151"/>
                  <a:gd name="connsiteX83" fmla="*/ 565245 w 577155"/>
                  <a:gd name="connsiteY83" fmla="*/ 33568 h 521151"/>
                  <a:gd name="connsiteX84" fmla="*/ 564162 w 577155"/>
                  <a:gd name="connsiteY84" fmla="*/ 20574 h 521151"/>
                  <a:gd name="connsiteX85" fmla="*/ 564162 w 577155"/>
                  <a:gd name="connsiteY85" fmla="*/ 17325 h 521151"/>
                  <a:gd name="connsiteX86" fmla="*/ 564162 w 577155"/>
                  <a:gd name="connsiteY86" fmla="*/ 15160 h 521151"/>
                  <a:gd name="connsiteX87" fmla="*/ 564162 w 577155"/>
                  <a:gd name="connsiteY87" fmla="*/ 11911 h 521151"/>
                  <a:gd name="connsiteX88" fmla="*/ 560913 w 577155"/>
                  <a:gd name="connsiteY88" fmla="*/ 11911 h 521151"/>
                  <a:gd name="connsiteX89" fmla="*/ 559830 w 577155"/>
                  <a:gd name="connsiteY89" fmla="*/ 11911 h 521151"/>
                  <a:gd name="connsiteX90" fmla="*/ 557665 w 577155"/>
                  <a:gd name="connsiteY90" fmla="*/ 11911 h 521151"/>
                  <a:gd name="connsiteX91" fmla="*/ 540339 w 577155"/>
                  <a:gd name="connsiteY91" fmla="*/ 12994 h 521151"/>
                  <a:gd name="connsiteX92" fmla="*/ 543588 w 577155"/>
                  <a:gd name="connsiteY92" fmla="*/ 11911 h 521151"/>
                  <a:gd name="connsiteX93" fmla="*/ 534925 w 577155"/>
                  <a:gd name="connsiteY93" fmla="*/ 11911 h 521151"/>
                  <a:gd name="connsiteX94" fmla="*/ 521931 w 577155"/>
                  <a:gd name="connsiteY94" fmla="*/ 10828 h 521151"/>
                  <a:gd name="connsiteX95" fmla="*/ 517599 w 577155"/>
                  <a:gd name="connsiteY95" fmla="*/ 12994 h 521151"/>
                  <a:gd name="connsiteX96" fmla="*/ 494860 w 577155"/>
                  <a:gd name="connsiteY96" fmla="*/ 12994 h 521151"/>
                  <a:gd name="connsiteX97" fmla="*/ 498108 w 577155"/>
                  <a:gd name="connsiteY97" fmla="*/ 11911 h 521151"/>
                  <a:gd name="connsiteX98" fmla="*/ 478617 w 577155"/>
                  <a:gd name="connsiteY98" fmla="*/ 11911 h 521151"/>
                  <a:gd name="connsiteX99" fmla="*/ 480783 w 577155"/>
                  <a:gd name="connsiteY99" fmla="*/ 12994 h 521151"/>
                  <a:gd name="connsiteX100" fmla="*/ 468871 w 577155"/>
                  <a:gd name="connsiteY100" fmla="*/ 11911 h 521151"/>
                  <a:gd name="connsiteX101" fmla="*/ 460209 w 577155"/>
                  <a:gd name="connsiteY101" fmla="*/ 12994 h 521151"/>
                  <a:gd name="connsiteX102" fmla="*/ 417978 w 577155"/>
                  <a:gd name="connsiteY102" fmla="*/ 10828 h 521151"/>
                  <a:gd name="connsiteX103" fmla="*/ 412564 w 577155"/>
                  <a:gd name="connsiteY103" fmla="*/ 11911 h 521151"/>
                  <a:gd name="connsiteX104" fmla="*/ 417978 w 577155"/>
                  <a:gd name="connsiteY104" fmla="*/ 11911 h 521151"/>
                  <a:gd name="connsiteX105" fmla="*/ 415812 w 577155"/>
                  <a:gd name="connsiteY105" fmla="*/ 12994 h 521151"/>
                  <a:gd name="connsiteX106" fmla="*/ 412564 w 577155"/>
                  <a:gd name="connsiteY106" fmla="*/ 11911 h 521151"/>
                  <a:gd name="connsiteX107" fmla="*/ 390907 w 577155"/>
                  <a:gd name="connsiteY107" fmla="*/ 14077 h 521151"/>
                  <a:gd name="connsiteX108" fmla="*/ 386575 w 577155"/>
                  <a:gd name="connsiteY108" fmla="*/ 12994 h 521151"/>
                  <a:gd name="connsiteX109" fmla="*/ 380078 w 577155"/>
                  <a:gd name="connsiteY109" fmla="*/ 14077 h 521151"/>
                  <a:gd name="connsiteX110" fmla="*/ 375747 w 577155"/>
                  <a:gd name="connsiteY110" fmla="*/ 11911 h 521151"/>
                  <a:gd name="connsiteX111" fmla="*/ 364918 w 577155"/>
                  <a:gd name="connsiteY111" fmla="*/ 12994 h 521151"/>
                  <a:gd name="connsiteX112" fmla="*/ 359504 w 577155"/>
                  <a:gd name="connsiteY112" fmla="*/ 11911 h 521151"/>
                  <a:gd name="connsiteX113" fmla="*/ 354090 w 577155"/>
                  <a:gd name="connsiteY113" fmla="*/ 12994 h 521151"/>
                  <a:gd name="connsiteX114" fmla="*/ 356256 w 577155"/>
                  <a:gd name="connsiteY114" fmla="*/ 12994 h 521151"/>
                  <a:gd name="connsiteX115" fmla="*/ 347593 w 577155"/>
                  <a:gd name="connsiteY115" fmla="*/ 12994 h 521151"/>
                  <a:gd name="connsiteX116" fmla="*/ 356256 w 577155"/>
                  <a:gd name="connsiteY116" fmla="*/ 14077 h 521151"/>
                  <a:gd name="connsiteX117" fmla="*/ 347593 w 577155"/>
                  <a:gd name="connsiteY117" fmla="*/ 15160 h 521151"/>
                  <a:gd name="connsiteX118" fmla="*/ 337847 w 577155"/>
                  <a:gd name="connsiteY118" fmla="*/ 14077 h 521151"/>
                  <a:gd name="connsiteX119" fmla="*/ 332433 w 577155"/>
                  <a:gd name="connsiteY119" fmla="*/ 15160 h 521151"/>
                  <a:gd name="connsiteX120" fmla="*/ 329185 w 577155"/>
                  <a:gd name="connsiteY120" fmla="*/ 14077 h 521151"/>
                  <a:gd name="connsiteX121" fmla="*/ 334599 w 577155"/>
                  <a:gd name="connsiteY121" fmla="*/ 14077 h 521151"/>
                  <a:gd name="connsiteX122" fmla="*/ 327019 w 577155"/>
                  <a:gd name="connsiteY122" fmla="*/ 12994 h 521151"/>
                  <a:gd name="connsiteX123" fmla="*/ 320522 w 577155"/>
                  <a:gd name="connsiteY123" fmla="*/ 14077 h 521151"/>
                  <a:gd name="connsiteX124" fmla="*/ 324853 w 577155"/>
                  <a:gd name="connsiteY124" fmla="*/ 12994 h 521151"/>
                  <a:gd name="connsiteX125" fmla="*/ 317273 w 577155"/>
                  <a:gd name="connsiteY125" fmla="*/ 12994 h 521151"/>
                  <a:gd name="connsiteX126" fmla="*/ 317273 w 577155"/>
                  <a:gd name="connsiteY126" fmla="*/ 14077 h 521151"/>
                  <a:gd name="connsiteX127" fmla="*/ 316190 w 577155"/>
                  <a:gd name="connsiteY127" fmla="*/ 14077 h 521151"/>
                  <a:gd name="connsiteX128" fmla="*/ 304279 w 577155"/>
                  <a:gd name="connsiteY128" fmla="*/ 15160 h 521151"/>
                  <a:gd name="connsiteX129" fmla="*/ 293451 w 577155"/>
                  <a:gd name="connsiteY129" fmla="*/ 14077 h 521151"/>
                  <a:gd name="connsiteX130" fmla="*/ 294534 w 577155"/>
                  <a:gd name="connsiteY130" fmla="*/ 14077 h 521151"/>
                  <a:gd name="connsiteX131" fmla="*/ 281539 w 577155"/>
                  <a:gd name="connsiteY131" fmla="*/ 14077 h 521151"/>
                  <a:gd name="connsiteX132" fmla="*/ 281539 w 577155"/>
                  <a:gd name="connsiteY132" fmla="*/ 14077 h 521151"/>
                  <a:gd name="connsiteX133" fmla="*/ 270711 w 577155"/>
                  <a:gd name="connsiteY133" fmla="*/ 14077 h 521151"/>
                  <a:gd name="connsiteX134" fmla="*/ 262048 w 577155"/>
                  <a:gd name="connsiteY134" fmla="*/ 11911 h 521151"/>
                  <a:gd name="connsiteX135" fmla="*/ 255551 w 577155"/>
                  <a:gd name="connsiteY135" fmla="*/ 14077 h 521151"/>
                  <a:gd name="connsiteX136" fmla="*/ 223066 w 577155"/>
                  <a:gd name="connsiteY136" fmla="*/ 14077 h 521151"/>
                  <a:gd name="connsiteX137" fmla="*/ 219817 w 577155"/>
                  <a:gd name="connsiteY137" fmla="*/ 15160 h 521151"/>
                  <a:gd name="connsiteX138" fmla="*/ 175421 w 577155"/>
                  <a:gd name="connsiteY138" fmla="*/ 14077 h 521151"/>
                  <a:gd name="connsiteX139" fmla="*/ 175421 w 577155"/>
                  <a:gd name="connsiteY139" fmla="*/ 12994 h 521151"/>
                  <a:gd name="connsiteX140" fmla="*/ 170006 w 577155"/>
                  <a:gd name="connsiteY140" fmla="*/ 12994 h 521151"/>
                  <a:gd name="connsiteX141" fmla="*/ 174338 w 577155"/>
                  <a:gd name="connsiteY141" fmla="*/ 14077 h 521151"/>
                  <a:gd name="connsiteX142" fmla="*/ 146184 w 577155"/>
                  <a:gd name="connsiteY142" fmla="*/ 14077 h 521151"/>
                  <a:gd name="connsiteX143" fmla="*/ 145101 w 577155"/>
                  <a:gd name="connsiteY143" fmla="*/ 15160 h 521151"/>
                  <a:gd name="connsiteX144" fmla="*/ 134273 w 577155"/>
                  <a:gd name="connsiteY144" fmla="*/ 14077 h 521151"/>
                  <a:gd name="connsiteX145" fmla="*/ 133190 w 577155"/>
                  <a:gd name="connsiteY145" fmla="*/ 15160 h 521151"/>
                  <a:gd name="connsiteX146" fmla="*/ 129941 w 577155"/>
                  <a:gd name="connsiteY146" fmla="*/ 14077 h 521151"/>
                  <a:gd name="connsiteX147" fmla="*/ 122361 w 577155"/>
                  <a:gd name="connsiteY147" fmla="*/ 15160 h 521151"/>
                  <a:gd name="connsiteX148" fmla="*/ 121279 w 577155"/>
                  <a:gd name="connsiteY148" fmla="*/ 14077 h 521151"/>
                  <a:gd name="connsiteX149" fmla="*/ 102870 w 577155"/>
                  <a:gd name="connsiteY149" fmla="*/ 15160 h 521151"/>
                  <a:gd name="connsiteX150" fmla="*/ 98539 w 577155"/>
                  <a:gd name="connsiteY150" fmla="*/ 14077 h 521151"/>
                  <a:gd name="connsiteX151" fmla="*/ 96373 w 577155"/>
                  <a:gd name="connsiteY151" fmla="*/ 15160 h 521151"/>
                  <a:gd name="connsiteX152" fmla="*/ 76882 w 577155"/>
                  <a:gd name="connsiteY152" fmla="*/ 12994 h 521151"/>
                  <a:gd name="connsiteX153" fmla="*/ 47645 w 577155"/>
                  <a:gd name="connsiteY153" fmla="*/ 15160 h 521151"/>
                  <a:gd name="connsiteX154" fmla="*/ 31402 w 577155"/>
                  <a:gd name="connsiteY154" fmla="*/ 15160 h 521151"/>
                  <a:gd name="connsiteX155" fmla="*/ 18408 w 577155"/>
                  <a:gd name="connsiteY155" fmla="*/ 15160 h 521151"/>
                  <a:gd name="connsiteX156" fmla="*/ 18408 w 577155"/>
                  <a:gd name="connsiteY156" fmla="*/ 14077 h 521151"/>
                  <a:gd name="connsiteX157" fmla="*/ 17325 w 577155"/>
                  <a:gd name="connsiteY157" fmla="*/ 15160 h 521151"/>
                  <a:gd name="connsiteX158" fmla="*/ 17325 w 577155"/>
                  <a:gd name="connsiteY158" fmla="*/ 15160 h 521151"/>
                  <a:gd name="connsiteX159" fmla="*/ 17325 w 577155"/>
                  <a:gd name="connsiteY159" fmla="*/ 15160 h 521151"/>
                  <a:gd name="connsiteX160" fmla="*/ 17325 w 577155"/>
                  <a:gd name="connsiteY160" fmla="*/ 15160 h 521151"/>
                  <a:gd name="connsiteX161" fmla="*/ 16243 w 577155"/>
                  <a:gd name="connsiteY161" fmla="*/ 14077 h 521151"/>
                  <a:gd name="connsiteX162" fmla="*/ 16243 w 577155"/>
                  <a:gd name="connsiteY162" fmla="*/ 16243 h 521151"/>
                  <a:gd name="connsiteX163" fmla="*/ 16243 w 577155"/>
                  <a:gd name="connsiteY163" fmla="*/ 18408 h 521151"/>
                  <a:gd name="connsiteX164" fmla="*/ 17325 w 577155"/>
                  <a:gd name="connsiteY164" fmla="*/ 24905 h 521151"/>
                  <a:gd name="connsiteX165" fmla="*/ 17325 w 577155"/>
                  <a:gd name="connsiteY165" fmla="*/ 21657 h 521151"/>
                  <a:gd name="connsiteX166" fmla="*/ 17325 w 577155"/>
                  <a:gd name="connsiteY166" fmla="*/ 33568 h 521151"/>
                  <a:gd name="connsiteX167" fmla="*/ 15160 w 577155"/>
                  <a:gd name="connsiteY167" fmla="*/ 32485 h 521151"/>
                  <a:gd name="connsiteX168" fmla="*/ 15160 w 577155"/>
                  <a:gd name="connsiteY168" fmla="*/ 36817 h 521151"/>
                  <a:gd name="connsiteX169" fmla="*/ 10828 w 577155"/>
                  <a:gd name="connsiteY169" fmla="*/ 30320 h 521151"/>
                  <a:gd name="connsiteX170" fmla="*/ 10828 w 577155"/>
                  <a:gd name="connsiteY170" fmla="*/ 34651 h 521151"/>
                  <a:gd name="connsiteX171" fmla="*/ 8663 w 577155"/>
                  <a:gd name="connsiteY171" fmla="*/ 33568 h 521151"/>
                  <a:gd name="connsiteX172" fmla="*/ 10828 w 577155"/>
                  <a:gd name="connsiteY172" fmla="*/ 37900 h 521151"/>
                  <a:gd name="connsiteX173" fmla="*/ 12994 w 577155"/>
                  <a:gd name="connsiteY173" fmla="*/ 53059 h 521151"/>
                  <a:gd name="connsiteX174" fmla="*/ 11911 w 577155"/>
                  <a:gd name="connsiteY174" fmla="*/ 46562 h 521151"/>
                  <a:gd name="connsiteX175" fmla="*/ 11911 w 577155"/>
                  <a:gd name="connsiteY175" fmla="*/ 60639 h 521151"/>
                  <a:gd name="connsiteX176" fmla="*/ 14077 w 577155"/>
                  <a:gd name="connsiteY176" fmla="*/ 62805 h 521151"/>
                  <a:gd name="connsiteX177" fmla="*/ 12994 w 577155"/>
                  <a:gd name="connsiteY177" fmla="*/ 67136 h 521151"/>
                  <a:gd name="connsiteX178" fmla="*/ 14077 w 577155"/>
                  <a:gd name="connsiteY178" fmla="*/ 69302 h 521151"/>
                  <a:gd name="connsiteX179" fmla="*/ 15160 w 577155"/>
                  <a:gd name="connsiteY179" fmla="*/ 81213 h 521151"/>
                  <a:gd name="connsiteX180" fmla="*/ 11911 w 577155"/>
                  <a:gd name="connsiteY180" fmla="*/ 81213 h 521151"/>
                  <a:gd name="connsiteX181" fmla="*/ 15160 w 577155"/>
                  <a:gd name="connsiteY181" fmla="*/ 86628 h 521151"/>
                  <a:gd name="connsiteX182" fmla="*/ 12994 w 577155"/>
                  <a:gd name="connsiteY182" fmla="*/ 87710 h 521151"/>
                  <a:gd name="connsiteX183" fmla="*/ 12994 w 577155"/>
                  <a:gd name="connsiteY183" fmla="*/ 100705 h 521151"/>
                  <a:gd name="connsiteX184" fmla="*/ 14077 w 577155"/>
                  <a:gd name="connsiteY184" fmla="*/ 101787 h 521151"/>
                  <a:gd name="connsiteX185" fmla="*/ 12994 w 577155"/>
                  <a:gd name="connsiteY185" fmla="*/ 107202 h 521151"/>
                  <a:gd name="connsiteX186" fmla="*/ 12994 w 577155"/>
                  <a:gd name="connsiteY186" fmla="*/ 120196 h 521151"/>
                  <a:gd name="connsiteX187" fmla="*/ 14077 w 577155"/>
                  <a:gd name="connsiteY187" fmla="*/ 126693 h 521151"/>
                  <a:gd name="connsiteX188" fmla="*/ 15160 w 577155"/>
                  <a:gd name="connsiteY188" fmla="*/ 116947 h 521151"/>
                  <a:gd name="connsiteX189" fmla="*/ 15160 w 577155"/>
                  <a:gd name="connsiteY189" fmla="*/ 128858 h 521151"/>
                  <a:gd name="connsiteX190" fmla="*/ 14077 w 577155"/>
                  <a:gd name="connsiteY190" fmla="*/ 128858 h 521151"/>
                  <a:gd name="connsiteX191" fmla="*/ 15160 w 577155"/>
                  <a:gd name="connsiteY191" fmla="*/ 136438 h 521151"/>
                  <a:gd name="connsiteX192" fmla="*/ 14077 w 577155"/>
                  <a:gd name="connsiteY192" fmla="*/ 137521 h 521151"/>
                  <a:gd name="connsiteX193" fmla="*/ 15160 w 577155"/>
                  <a:gd name="connsiteY193" fmla="*/ 139687 h 521151"/>
                  <a:gd name="connsiteX194" fmla="*/ 14077 w 577155"/>
                  <a:gd name="connsiteY194" fmla="*/ 149433 h 521151"/>
                  <a:gd name="connsiteX195" fmla="*/ 12994 w 577155"/>
                  <a:gd name="connsiteY195" fmla="*/ 144018 h 521151"/>
                  <a:gd name="connsiteX196" fmla="*/ 12994 w 577155"/>
                  <a:gd name="connsiteY196" fmla="*/ 151598 h 521151"/>
                  <a:gd name="connsiteX197" fmla="*/ 15160 w 577155"/>
                  <a:gd name="connsiteY197" fmla="*/ 157012 h 521151"/>
                  <a:gd name="connsiteX198" fmla="*/ 15160 w 577155"/>
                  <a:gd name="connsiteY198" fmla="*/ 163509 h 521151"/>
                  <a:gd name="connsiteX199" fmla="*/ 14077 w 577155"/>
                  <a:gd name="connsiteY199" fmla="*/ 158095 h 521151"/>
                  <a:gd name="connsiteX200" fmla="*/ 12994 w 577155"/>
                  <a:gd name="connsiteY200" fmla="*/ 167841 h 521151"/>
                  <a:gd name="connsiteX201" fmla="*/ 15160 w 577155"/>
                  <a:gd name="connsiteY201" fmla="*/ 171089 h 521151"/>
                  <a:gd name="connsiteX202" fmla="*/ 14077 w 577155"/>
                  <a:gd name="connsiteY202" fmla="*/ 175421 h 521151"/>
                  <a:gd name="connsiteX203" fmla="*/ 15160 w 577155"/>
                  <a:gd name="connsiteY203" fmla="*/ 179752 h 521151"/>
                  <a:gd name="connsiteX204" fmla="*/ 12994 w 577155"/>
                  <a:gd name="connsiteY204" fmla="*/ 193829 h 521151"/>
                  <a:gd name="connsiteX205" fmla="*/ 11911 w 577155"/>
                  <a:gd name="connsiteY205" fmla="*/ 187332 h 521151"/>
                  <a:gd name="connsiteX206" fmla="*/ 11911 w 577155"/>
                  <a:gd name="connsiteY206" fmla="*/ 191663 h 521151"/>
                  <a:gd name="connsiteX207" fmla="*/ 9746 w 577155"/>
                  <a:gd name="connsiteY207" fmla="*/ 191663 h 521151"/>
                  <a:gd name="connsiteX208" fmla="*/ 9746 w 577155"/>
                  <a:gd name="connsiteY208" fmla="*/ 200326 h 521151"/>
                  <a:gd name="connsiteX209" fmla="*/ 14077 w 577155"/>
                  <a:gd name="connsiteY209" fmla="*/ 206823 h 521151"/>
                  <a:gd name="connsiteX210" fmla="*/ 12994 w 577155"/>
                  <a:gd name="connsiteY210" fmla="*/ 225232 h 521151"/>
                  <a:gd name="connsiteX211" fmla="*/ 14077 w 577155"/>
                  <a:gd name="connsiteY211" fmla="*/ 221983 h 521151"/>
                  <a:gd name="connsiteX212" fmla="*/ 15160 w 577155"/>
                  <a:gd name="connsiteY212" fmla="*/ 234977 h 521151"/>
                  <a:gd name="connsiteX213" fmla="*/ 12994 w 577155"/>
                  <a:gd name="connsiteY213" fmla="*/ 232811 h 521151"/>
                  <a:gd name="connsiteX214" fmla="*/ 12994 w 577155"/>
                  <a:gd name="connsiteY214" fmla="*/ 226314 h 521151"/>
                  <a:gd name="connsiteX215" fmla="*/ 10828 w 577155"/>
                  <a:gd name="connsiteY215" fmla="*/ 232811 h 521151"/>
                  <a:gd name="connsiteX216" fmla="*/ 11911 w 577155"/>
                  <a:gd name="connsiteY216" fmla="*/ 241474 h 521151"/>
                  <a:gd name="connsiteX217" fmla="*/ 12994 w 577155"/>
                  <a:gd name="connsiteY217" fmla="*/ 238226 h 521151"/>
                  <a:gd name="connsiteX218" fmla="*/ 14077 w 577155"/>
                  <a:gd name="connsiteY218" fmla="*/ 251220 h 521151"/>
                  <a:gd name="connsiteX219" fmla="*/ 15160 w 577155"/>
                  <a:gd name="connsiteY219" fmla="*/ 244723 h 521151"/>
                  <a:gd name="connsiteX220" fmla="*/ 15160 w 577155"/>
                  <a:gd name="connsiteY220" fmla="*/ 251220 h 521151"/>
                  <a:gd name="connsiteX221" fmla="*/ 14077 w 577155"/>
                  <a:gd name="connsiteY221" fmla="*/ 250137 h 521151"/>
                  <a:gd name="connsiteX222" fmla="*/ 15160 w 577155"/>
                  <a:gd name="connsiteY222" fmla="*/ 263131 h 521151"/>
                  <a:gd name="connsiteX223" fmla="*/ 14077 w 577155"/>
                  <a:gd name="connsiteY223" fmla="*/ 267463 h 521151"/>
                  <a:gd name="connsiteX224" fmla="*/ 12994 w 577155"/>
                  <a:gd name="connsiteY224" fmla="*/ 255551 h 521151"/>
                  <a:gd name="connsiteX225" fmla="*/ 12994 w 577155"/>
                  <a:gd name="connsiteY225" fmla="*/ 269628 h 521151"/>
                  <a:gd name="connsiteX226" fmla="*/ 12994 w 577155"/>
                  <a:gd name="connsiteY226" fmla="*/ 265297 h 521151"/>
                  <a:gd name="connsiteX227" fmla="*/ 11911 w 577155"/>
                  <a:gd name="connsiteY227" fmla="*/ 278291 h 521151"/>
                  <a:gd name="connsiteX228" fmla="*/ 12994 w 577155"/>
                  <a:gd name="connsiteY228" fmla="*/ 279374 h 521151"/>
                  <a:gd name="connsiteX229" fmla="*/ 14077 w 577155"/>
                  <a:gd name="connsiteY229" fmla="*/ 298865 h 521151"/>
                  <a:gd name="connsiteX230" fmla="*/ 12994 w 577155"/>
                  <a:gd name="connsiteY230" fmla="*/ 303196 h 521151"/>
                  <a:gd name="connsiteX231" fmla="*/ 11911 w 577155"/>
                  <a:gd name="connsiteY231" fmla="*/ 281539 h 521151"/>
                  <a:gd name="connsiteX232" fmla="*/ 10828 w 577155"/>
                  <a:gd name="connsiteY232" fmla="*/ 271794 h 521151"/>
                  <a:gd name="connsiteX233" fmla="*/ 8663 w 577155"/>
                  <a:gd name="connsiteY233" fmla="*/ 280457 h 521151"/>
                  <a:gd name="connsiteX234" fmla="*/ 8663 w 577155"/>
                  <a:gd name="connsiteY234" fmla="*/ 285871 h 521151"/>
                  <a:gd name="connsiteX235" fmla="*/ 10828 w 577155"/>
                  <a:gd name="connsiteY235" fmla="*/ 283705 h 521151"/>
                  <a:gd name="connsiteX236" fmla="*/ 11911 w 577155"/>
                  <a:gd name="connsiteY236" fmla="*/ 306445 h 521151"/>
                  <a:gd name="connsiteX237" fmla="*/ 10828 w 577155"/>
                  <a:gd name="connsiteY237" fmla="*/ 305362 h 521151"/>
                  <a:gd name="connsiteX238" fmla="*/ 10828 w 577155"/>
                  <a:gd name="connsiteY238" fmla="*/ 337847 h 521151"/>
                  <a:gd name="connsiteX239" fmla="*/ 11911 w 577155"/>
                  <a:gd name="connsiteY239" fmla="*/ 344344 h 521151"/>
                  <a:gd name="connsiteX240" fmla="*/ 14077 w 577155"/>
                  <a:gd name="connsiteY240" fmla="*/ 336765 h 521151"/>
                  <a:gd name="connsiteX241" fmla="*/ 12994 w 577155"/>
                  <a:gd name="connsiteY241" fmla="*/ 337847 h 521151"/>
                  <a:gd name="connsiteX242" fmla="*/ 12994 w 577155"/>
                  <a:gd name="connsiteY242" fmla="*/ 348676 h 521151"/>
                  <a:gd name="connsiteX243" fmla="*/ 9746 w 577155"/>
                  <a:gd name="connsiteY243" fmla="*/ 345427 h 521151"/>
                  <a:gd name="connsiteX244" fmla="*/ 8663 w 577155"/>
                  <a:gd name="connsiteY244" fmla="*/ 351924 h 521151"/>
                  <a:gd name="connsiteX245" fmla="*/ 9746 w 577155"/>
                  <a:gd name="connsiteY245" fmla="*/ 375747 h 521151"/>
                  <a:gd name="connsiteX246" fmla="*/ 9746 w 577155"/>
                  <a:gd name="connsiteY246" fmla="*/ 409315 h 521151"/>
                  <a:gd name="connsiteX247" fmla="*/ 7580 w 577155"/>
                  <a:gd name="connsiteY247" fmla="*/ 415812 h 521151"/>
                  <a:gd name="connsiteX248" fmla="*/ 8663 w 577155"/>
                  <a:gd name="connsiteY248" fmla="*/ 420144 h 521151"/>
                  <a:gd name="connsiteX249" fmla="*/ 8663 w 577155"/>
                  <a:gd name="connsiteY249" fmla="*/ 419061 h 521151"/>
                  <a:gd name="connsiteX250" fmla="*/ 9746 w 577155"/>
                  <a:gd name="connsiteY250" fmla="*/ 437469 h 521151"/>
                  <a:gd name="connsiteX251" fmla="*/ 8663 w 577155"/>
                  <a:gd name="connsiteY251" fmla="*/ 435303 h 521151"/>
                  <a:gd name="connsiteX252" fmla="*/ 8663 w 577155"/>
                  <a:gd name="connsiteY252" fmla="*/ 439635 h 521151"/>
                  <a:gd name="connsiteX253" fmla="*/ 7580 w 577155"/>
                  <a:gd name="connsiteY253" fmla="*/ 438552 h 521151"/>
                  <a:gd name="connsiteX254" fmla="*/ 7580 w 577155"/>
                  <a:gd name="connsiteY254" fmla="*/ 455877 h 521151"/>
                  <a:gd name="connsiteX255" fmla="*/ 8663 w 577155"/>
                  <a:gd name="connsiteY255" fmla="*/ 452629 h 521151"/>
                  <a:gd name="connsiteX256" fmla="*/ 8663 w 577155"/>
                  <a:gd name="connsiteY256" fmla="*/ 478617 h 521151"/>
                  <a:gd name="connsiteX257" fmla="*/ 7580 w 577155"/>
                  <a:gd name="connsiteY257" fmla="*/ 478617 h 521151"/>
                  <a:gd name="connsiteX258" fmla="*/ 7580 w 577155"/>
                  <a:gd name="connsiteY258" fmla="*/ 484031 h 521151"/>
                  <a:gd name="connsiteX259" fmla="*/ 6497 w 577155"/>
                  <a:gd name="connsiteY259" fmla="*/ 490528 h 521151"/>
                  <a:gd name="connsiteX260" fmla="*/ 4331 w 577155"/>
                  <a:gd name="connsiteY260" fmla="*/ 475369 h 521151"/>
                  <a:gd name="connsiteX261" fmla="*/ 6497 w 577155"/>
                  <a:gd name="connsiteY261" fmla="*/ 477534 h 521151"/>
                  <a:gd name="connsiteX262" fmla="*/ 6497 w 577155"/>
                  <a:gd name="connsiteY262" fmla="*/ 464540 h 521151"/>
                  <a:gd name="connsiteX263" fmla="*/ 6497 w 577155"/>
                  <a:gd name="connsiteY263" fmla="*/ 471037 h 521151"/>
                  <a:gd name="connsiteX264" fmla="*/ 4331 w 577155"/>
                  <a:gd name="connsiteY264" fmla="*/ 464540 h 521151"/>
                  <a:gd name="connsiteX265" fmla="*/ 4331 w 577155"/>
                  <a:gd name="connsiteY265" fmla="*/ 468872 h 521151"/>
                  <a:gd name="connsiteX266" fmla="*/ 3248 w 577155"/>
                  <a:gd name="connsiteY266" fmla="*/ 455877 h 521151"/>
                  <a:gd name="connsiteX267" fmla="*/ 4331 w 577155"/>
                  <a:gd name="connsiteY267" fmla="*/ 454795 h 521151"/>
                  <a:gd name="connsiteX268" fmla="*/ 3248 w 577155"/>
                  <a:gd name="connsiteY268" fmla="*/ 441800 h 521151"/>
                  <a:gd name="connsiteX269" fmla="*/ 3248 w 577155"/>
                  <a:gd name="connsiteY269" fmla="*/ 420144 h 521151"/>
                  <a:gd name="connsiteX270" fmla="*/ 5414 w 577155"/>
                  <a:gd name="connsiteY270" fmla="*/ 433138 h 521151"/>
                  <a:gd name="connsiteX271" fmla="*/ 5414 w 577155"/>
                  <a:gd name="connsiteY271" fmla="*/ 422309 h 521151"/>
                  <a:gd name="connsiteX272" fmla="*/ 3248 w 577155"/>
                  <a:gd name="connsiteY272" fmla="*/ 411481 h 521151"/>
                  <a:gd name="connsiteX273" fmla="*/ 4331 w 577155"/>
                  <a:gd name="connsiteY273" fmla="*/ 411481 h 521151"/>
                  <a:gd name="connsiteX274" fmla="*/ 3248 w 577155"/>
                  <a:gd name="connsiteY274" fmla="*/ 397404 h 521151"/>
                  <a:gd name="connsiteX275" fmla="*/ 3248 w 577155"/>
                  <a:gd name="connsiteY275" fmla="*/ 359504 h 521151"/>
                  <a:gd name="connsiteX276" fmla="*/ 4331 w 577155"/>
                  <a:gd name="connsiteY276" fmla="*/ 359504 h 521151"/>
                  <a:gd name="connsiteX277" fmla="*/ 3248 w 577155"/>
                  <a:gd name="connsiteY277" fmla="*/ 332433 h 521151"/>
                  <a:gd name="connsiteX278" fmla="*/ 4331 w 577155"/>
                  <a:gd name="connsiteY278" fmla="*/ 296699 h 521151"/>
                  <a:gd name="connsiteX279" fmla="*/ 3248 w 577155"/>
                  <a:gd name="connsiteY279" fmla="*/ 229563 h 521151"/>
                  <a:gd name="connsiteX280" fmla="*/ 4331 w 577155"/>
                  <a:gd name="connsiteY280" fmla="*/ 233894 h 521151"/>
                  <a:gd name="connsiteX281" fmla="*/ 4331 w 577155"/>
                  <a:gd name="connsiteY281" fmla="*/ 227397 h 521151"/>
                  <a:gd name="connsiteX282" fmla="*/ 2166 w 577155"/>
                  <a:gd name="connsiteY282" fmla="*/ 218735 h 521151"/>
                  <a:gd name="connsiteX283" fmla="*/ 1083 w 577155"/>
                  <a:gd name="connsiteY283" fmla="*/ 185166 h 521151"/>
                  <a:gd name="connsiteX284" fmla="*/ 2166 w 577155"/>
                  <a:gd name="connsiteY284" fmla="*/ 185166 h 521151"/>
                  <a:gd name="connsiteX285" fmla="*/ 2166 w 577155"/>
                  <a:gd name="connsiteY285" fmla="*/ 152681 h 521151"/>
                  <a:gd name="connsiteX286" fmla="*/ 3248 w 577155"/>
                  <a:gd name="connsiteY286" fmla="*/ 145101 h 521151"/>
                  <a:gd name="connsiteX287" fmla="*/ 1083 w 577155"/>
                  <a:gd name="connsiteY287" fmla="*/ 125610 h 521151"/>
                  <a:gd name="connsiteX288" fmla="*/ 2166 w 577155"/>
                  <a:gd name="connsiteY288" fmla="*/ 100705 h 521151"/>
                  <a:gd name="connsiteX289" fmla="*/ 0 w 577155"/>
                  <a:gd name="connsiteY289" fmla="*/ 20574 h 521151"/>
                  <a:gd name="connsiteX290" fmla="*/ 1083 w 577155"/>
                  <a:gd name="connsiteY290" fmla="*/ 18408 h 521151"/>
                  <a:gd name="connsiteX291" fmla="*/ 1083 w 577155"/>
                  <a:gd name="connsiteY291" fmla="*/ 5414 h 521151"/>
                  <a:gd name="connsiteX292" fmla="*/ 15160 w 577155"/>
                  <a:gd name="connsiteY292" fmla="*/ 5414 h 521151"/>
                  <a:gd name="connsiteX293" fmla="*/ 24905 w 577155"/>
                  <a:gd name="connsiteY293" fmla="*/ 5414 h 521151"/>
                  <a:gd name="connsiteX294" fmla="*/ 44397 w 577155"/>
                  <a:gd name="connsiteY294" fmla="*/ 5414 h 521151"/>
                  <a:gd name="connsiteX295" fmla="*/ 79047 w 577155"/>
                  <a:gd name="connsiteY295" fmla="*/ 5414 h 521151"/>
                  <a:gd name="connsiteX296" fmla="*/ 80130 w 577155"/>
                  <a:gd name="connsiteY296" fmla="*/ 3249 h 521151"/>
                  <a:gd name="connsiteX297" fmla="*/ 94207 w 577155"/>
                  <a:gd name="connsiteY297" fmla="*/ 2166 h 521151"/>
                  <a:gd name="connsiteX298" fmla="*/ 115864 w 577155"/>
                  <a:gd name="connsiteY298" fmla="*/ 2166 h 521151"/>
                  <a:gd name="connsiteX299" fmla="*/ 131024 w 577155"/>
                  <a:gd name="connsiteY299" fmla="*/ 1083 h 521151"/>
                  <a:gd name="connsiteX300" fmla="*/ 164592 w 577155"/>
                  <a:gd name="connsiteY300" fmla="*/ 1083 h 521151"/>
                  <a:gd name="connsiteX301" fmla="*/ 161344 w 577155"/>
                  <a:gd name="connsiteY301" fmla="*/ 1083 h 521151"/>
                  <a:gd name="connsiteX302" fmla="*/ 163509 w 577155"/>
                  <a:gd name="connsiteY302" fmla="*/ 2166 h 521151"/>
                  <a:gd name="connsiteX303" fmla="*/ 177586 w 577155"/>
                  <a:gd name="connsiteY303" fmla="*/ 1083 h 521151"/>
                  <a:gd name="connsiteX304" fmla="*/ 225231 w 577155"/>
                  <a:gd name="connsiteY304" fmla="*/ 2166 h 521151"/>
                  <a:gd name="connsiteX305" fmla="*/ 229563 w 577155"/>
                  <a:gd name="connsiteY305" fmla="*/ 1083 h 521151"/>
                  <a:gd name="connsiteX306" fmla="*/ 266380 w 577155"/>
                  <a:gd name="connsiteY306" fmla="*/ 1083 h 521151"/>
                  <a:gd name="connsiteX307" fmla="*/ 268545 w 577155"/>
                  <a:gd name="connsiteY307" fmla="*/ 2166 h 521151"/>
                  <a:gd name="connsiteX308" fmla="*/ 272877 w 577155"/>
                  <a:gd name="connsiteY308" fmla="*/ 1083 h 521151"/>
                  <a:gd name="connsiteX309" fmla="*/ 333516 w 577155"/>
                  <a:gd name="connsiteY309" fmla="*/ 2166 h 521151"/>
                  <a:gd name="connsiteX310" fmla="*/ 434220 w 577155"/>
                  <a:gd name="connsiteY310" fmla="*/ 1083 h 521151"/>
                  <a:gd name="connsiteX311" fmla="*/ 434220 w 577155"/>
                  <a:gd name="connsiteY311" fmla="*/ 1083 h 521151"/>
                  <a:gd name="connsiteX312" fmla="*/ 467789 w 577155"/>
                  <a:gd name="connsiteY312" fmla="*/ 0 h 521151"/>
                  <a:gd name="connsiteX313" fmla="*/ 475368 w 577155"/>
                  <a:gd name="connsiteY313" fmla="*/ 1083 h 521151"/>
                  <a:gd name="connsiteX314" fmla="*/ 511102 w 577155"/>
                  <a:gd name="connsiteY314" fmla="*/ 1083 h 521151"/>
                  <a:gd name="connsiteX315" fmla="*/ 507854 w 577155"/>
                  <a:gd name="connsiteY315" fmla="*/ 1083 h 521151"/>
                  <a:gd name="connsiteX316" fmla="*/ 544670 w 577155"/>
                  <a:gd name="connsiteY316" fmla="*/ 1083 h 521151"/>
                  <a:gd name="connsiteX317" fmla="*/ 540339 w 577155"/>
                  <a:gd name="connsiteY317" fmla="*/ 2166 h 521151"/>
                  <a:gd name="connsiteX318" fmla="*/ 555499 w 577155"/>
                  <a:gd name="connsiteY318" fmla="*/ 2166 h 521151"/>
                  <a:gd name="connsiteX319" fmla="*/ 555499 w 577155"/>
                  <a:gd name="connsiteY319" fmla="*/ 1083 h 521151"/>
                  <a:gd name="connsiteX320" fmla="*/ 563079 w 577155"/>
                  <a:gd name="connsiteY320" fmla="*/ 1083 h 521151"/>
                  <a:gd name="connsiteX321" fmla="*/ 576073 w 577155"/>
                  <a:gd name="connsiteY321" fmla="*/ 1083 h 521151"/>
                  <a:gd name="connsiteX322" fmla="*/ 576073 w 577155"/>
                  <a:gd name="connsiteY322" fmla="*/ 24905 h 521151"/>
                  <a:gd name="connsiteX323" fmla="*/ 576073 w 577155"/>
                  <a:gd name="connsiteY323" fmla="*/ 43314 h 521151"/>
                  <a:gd name="connsiteX324" fmla="*/ 577156 w 577155"/>
                  <a:gd name="connsiteY324" fmla="*/ 81213 h 521151"/>
                  <a:gd name="connsiteX325" fmla="*/ 574990 w 577155"/>
                  <a:gd name="connsiteY325" fmla="*/ 99622 h 521151"/>
                  <a:gd name="connsiteX326" fmla="*/ 574990 w 577155"/>
                  <a:gd name="connsiteY326" fmla="*/ 100705 h 521151"/>
                  <a:gd name="connsiteX327" fmla="*/ 573907 w 577155"/>
                  <a:gd name="connsiteY327" fmla="*/ 115864 h 521151"/>
                  <a:gd name="connsiteX328" fmla="*/ 574990 w 577155"/>
                  <a:gd name="connsiteY328" fmla="*/ 119113 h 521151"/>
                  <a:gd name="connsiteX329" fmla="*/ 573907 w 577155"/>
                  <a:gd name="connsiteY329" fmla="*/ 145101 h 521151"/>
                  <a:gd name="connsiteX330" fmla="*/ 572824 w 577155"/>
                  <a:gd name="connsiteY330" fmla="*/ 144018 h 521151"/>
                  <a:gd name="connsiteX331" fmla="*/ 574990 w 577155"/>
                  <a:gd name="connsiteY331" fmla="*/ 180835 h 521151"/>
                  <a:gd name="connsiteX332" fmla="*/ 576073 w 577155"/>
                  <a:gd name="connsiteY332" fmla="*/ 377913 h 521151"/>
                  <a:gd name="connsiteX333" fmla="*/ 576073 w 577155"/>
                  <a:gd name="connsiteY333" fmla="*/ 519765 h 521151"/>
                  <a:gd name="connsiteX334" fmla="*/ 538173 w 577155"/>
                  <a:gd name="connsiteY334" fmla="*/ 519765 h 521151"/>
                  <a:gd name="connsiteX335" fmla="*/ 507854 w 577155"/>
                  <a:gd name="connsiteY335" fmla="*/ 519765 h 521151"/>
                  <a:gd name="connsiteX336" fmla="*/ 474286 w 577155"/>
                  <a:gd name="connsiteY336" fmla="*/ 518682 h 521151"/>
                  <a:gd name="connsiteX337" fmla="*/ 475368 w 577155"/>
                  <a:gd name="connsiteY337" fmla="*/ 518682 h 521151"/>
                  <a:gd name="connsiteX338" fmla="*/ 462374 w 577155"/>
                  <a:gd name="connsiteY338" fmla="*/ 519765 h 521151"/>
                  <a:gd name="connsiteX339" fmla="*/ 390907 w 577155"/>
                  <a:gd name="connsiteY339" fmla="*/ 519765 h 521151"/>
                  <a:gd name="connsiteX340" fmla="*/ 391990 w 577155"/>
                  <a:gd name="connsiteY340" fmla="*/ 518682 h 521151"/>
                  <a:gd name="connsiteX341" fmla="*/ 386575 w 577155"/>
                  <a:gd name="connsiteY341" fmla="*/ 519765 h 521151"/>
                  <a:gd name="connsiteX342" fmla="*/ 385492 w 577155"/>
                  <a:gd name="connsiteY342" fmla="*/ 519765 h 521151"/>
                  <a:gd name="connsiteX343" fmla="*/ 382244 w 577155"/>
                  <a:gd name="connsiteY343" fmla="*/ 520848 h 521151"/>
                  <a:gd name="connsiteX344" fmla="*/ 195995 w 577155"/>
                  <a:gd name="connsiteY344" fmla="*/ 519765 h 521151"/>
                  <a:gd name="connsiteX345" fmla="*/ 145101 w 577155"/>
                  <a:gd name="connsiteY345" fmla="*/ 519765 h 521151"/>
                  <a:gd name="connsiteX346" fmla="*/ 7580 w 577155"/>
                  <a:gd name="connsiteY346" fmla="*/ 517600 h 521151"/>
                  <a:gd name="connsiteX347" fmla="*/ 34651 w 577155"/>
                  <a:gd name="connsiteY347" fmla="*/ 512185 h 521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</a:cxnLst>
                <a:rect l="l" t="t" r="r" b="b"/>
                <a:pathLst>
                  <a:path w="577155" h="521151">
                    <a:moveTo>
                      <a:pt x="34651" y="512185"/>
                    </a:moveTo>
                    <a:cubicBezTo>
                      <a:pt x="59556" y="508937"/>
                      <a:pt x="93124" y="512185"/>
                      <a:pt x="120196" y="510020"/>
                    </a:cubicBezTo>
                    <a:cubicBezTo>
                      <a:pt x="123444" y="510020"/>
                      <a:pt x="119113" y="511103"/>
                      <a:pt x="126693" y="511103"/>
                    </a:cubicBezTo>
                    <a:cubicBezTo>
                      <a:pt x="153764" y="508937"/>
                      <a:pt x="194912" y="510020"/>
                      <a:pt x="227397" y="512185"/>
                    </a:cubicBezTo>
                    <a:lnTo>
                      <a:pt x="225231" y="512185"/>
                    </a:lnTo>
                    <a:cubicBezTo>
                      <a:pt x="231729" y="512185"/>
                      <a:pt x="239308" y="511103"/>
                      <a:pt x="245806" y="511103"/>
                    </a:cubicBezTo>
                    <a:cubicBezTo>
                      <a:pt x="245806" y="511103"/>
                      <a:pt x="243640" y="511103"/>
                      <a:pt x="244723" y="512185"/>
                    </a:cubicBezTo>
                    <a:cubicBezTo>
                      <a:pt x="246888" y="511103"/>
                      <a:pt x="256634" y="512185"/>
                      <a:pt x="259883" y="511103"/>
                    </a:cubicBezTo>
                    <a:cubicBezTo>
                      <a:pt x="262048" y="511103"/>
                      <a:pt x="262048" y="512185"/>
                      <a:pt x="265297" y="512185"/>
                    </a:cubicBezTo>
                    <a:lnTo>
                      <a:pt x="268545" y="511103"/>
                    </a:lnTo>
                    <a:cubicBezTo>
                      <a:pt x="279374" y="508937"/>
                      <a:pt x="293451" y="511103"/>
                      <a:pt x="308611" y="510020"/>
                    </a:cubicBezTo>
                    <a:cubicBezTo>
                      <a:pt x="307528" y="510020"/>
                      <a:pt x="306445" y="510020"/>
                      <a:pt x="307528" y="511103"/>
                    </a:cubicBezTo>
                    <a:cubicBezTo>
                      <a:pt x="330267" y="510020"/>
                      <a:pt x="359504" y="510020"/>
                      <a:pt x="384410" y="508937"/>
                    </a:cubicBezTo>
                    <a:cubicBezTo>
                      <a:pt x="383327" y="508937"/>
                      <a:pt x="382244" y="510020"/>
                      <a:pt x="384410" y="510020"/>
                    </a:cubicBezTo>
                    <a:cubicBezTo>
                      <a:pt x="385492" y="508937"/>
                      <a:pt x="393072" y="508937"/>
                      <a:pt x="400652" y="508937"/>
                    </a:cubicBezTo>
                    <a:cubicBezTo>
                      <a:pt x="403901" y="510020"/>
                      <a:pt x="412564" y="507854"/>
                      <a:pt x="420143" y="508937"/>
                    </a:cubicBezTo>
                    <a:lnTo>
                      <a:pt x="419061" y="508937"/>
                    </a:lnTo>
                    <a:cubicBezTo>
                      <a:pt x="424475" y="507854"/>
                      <a:pt x="427723" y="510020"/>
                      <a:pt x="433138" y="507854"/>
                    </a:cubicBezTo>
                    <a:lnTo>
                      <a:pt x="436386" y="508937"/>
                    </a:lnTo>
                    <a:cubicBezTo>
                      <a:pt x="438552" y="507854"/>
                      <a:pt x="445049" y="510020"/>
                      <a:pt x="449380" y="508937"/>
                    </a:cubicBezTo>
                    <a:lnTo>
                      <a:pt x="449380" y="508937"/>
                    </a:lnTo>
                    <a:cubicBezTo>
                      <a:pt x="453712" y="508937"/>
                      <a:pt x="455877" y="508937"/>
                      <a:pt x="460209" y="508937"/>
                    </a:cubicBezTo>
                    <a:lnTo>
                      <a:pt x="460209" y="508937"/>
                    </a:lnTo>
                    <a:cubicBezTo>
                      <a:pt x="469954" y="508937"/>
                      <a:pt x="476451" y="508937"/>
                      <a:pt x="475368" y="507854"/>
                    </a:cubicBezTo>
                    <a:cubicBezTo>
                      <a:pt x="478617" y="508937"/>
                      <a:pt x="465623" y="507854"/>
                      <a:pt x="471037" y="510020"/>
                    </a:cubicBezTo>
                    <a:cubicBezTo>
                      <a:pt x="486197" y="508937"/>
                      <a:pt x="502440" y="508937"/>
                      <a:pt x="517599" y="508937"/>
                    </a:cubicBezTo>
                    <a:cubicBezTo>
                      <a:pt x="532759" y="508937"/>
                      <a:pt x="549002" y="508937"/>
                      <a:pt x="564162" y="508937"/>
                    </a:cubicBezTo>
                    <a:cubicBezTo>
                      <a:pt x="564162" y="506771"/>
                      <a:pt x="564162" y="505688"/>
                      <a:pt x="564162" y="503523"/>
                    </a:cubicBezTo>
                    <a:cubicBezTo>
                      <a:pt x="564162" y="500274"/>
                      <a:pt x="565245" y="497026"/>
                      <a:pt x="565245" y="497026"/>
                    </a:cubicBezTo>
                    <a:cubicBezTo>
                      <a:pt x="565245" y="493777"/>
                      <a:pt x="565245" y="484031"/>
                      <a:pt x="564162" y="481866"/>
                    </a:cubicBezTo>
                    <a:cubicBezTo>
                      <a:pt x="564162" y="482949"/>
                      <a:pt x="565245" y="479700"/>
                      <a:pt x="565245" y="477534"/>
                    </a:cubicBezTo>
                    <a:cubicBezTo>
                      <a:pt x="565245" y="471037"/>
                      <a:pt x="564162" y="471037"/>
                      <a:pt x="564162" y="464540"/>
                    </a:cubicBezTo>
                    <a:cubicBezTo>
                      <a:pt x="564162" y="466706"/>
                      <a:pt x="565245" y="467789"/>
                      <a:pt x="565245" y="466706"/>
                    </a:cubicBezTo>
                    <a:cubicBezTo>
                      <a:pt x="564162" y="461292"/>
                      <a:pt x="564162" y="453712"/>
                      <a:pt x="564162" y="447215"/>
                    </a:cubicBezTo>
                    <a:cubicBezTo>
                      <a:pt x="564162" y="448298"/>
                      <a:pt x="564162" y="449380"/>
                      <a:pt x="565245" y="449380"/>
                    </a:cubicBezTo>
                    <a:cubicBezTo>
                      <a:pt x="564162" y="441800"/>
                      <a:pt x="565245" y="436386"/>
                      <a:pt x="565245" y="429889"/>
                    </a:cubicBezTo>
                    <a:lnTo>
                      <a:pt x="566327" y="432055"/>
                    </a:lnTo>
                    <a:cubicBezTo>
                      <a:pt x="567410" y="421226"/>
                      <a:pt x="565245" y="428806"/>
                      <a:pt x="565245" y="420144"/>
                    </a:cubicBezTo>
                    <a:cubicBezTo>
                      <a:pt x="565245" y="422309"/>
                      <a:pt x="565245" y="421226"/>
                      <a:pt x="566327" y="422309"/>
                    </a:cubicBezTo>
                    <a:cubicBezTo>
                      <a:pt x="565245" y="413647"/>
                      <a:pt x="565245" y="400652"/>
                      <a:pt x="565245" y="391990"/>
                    </a:cubicBezTo>
                    <a:cubicBezTo>
                      <a:pt x="565245" y="391990"/>
                      <a:pt x="565245" y="391990"/>
                      <a:pt x="565245" y="391990"/>
                    </a:cubicBezTo>
                    <a:cubicBezTo>
                      <a:pt x="565245" y="383327"/>
                      <a:pt x="565245" y="373581"/>
                      <a:pt x="565245" y="363836"/>
                    </a:cubicBezTo>
                    <a:cubicBezTo>
                      <a:pt x="565245" y="360587"/>
                      <a:pt x="567410" y="364919"/>
                      <a:pt x="566327" y="355173"/>
                    </a:cubicBezTo>
                    <a:cubicBezTo>
                      <a:pt x="565245" y="355173"/>
                      <a:pt x="565245" y="338930"/>
                      <a:pt x="564162" y="344344"/>
                    </a:cubicBezTo>
                    <a:cubicBezTo>
                      <a:pt x="564162" y="335682"/>
                      <a:pt x="565245" y="322688"/>
                      <a:pt x="564162" y="317273"/>
                    </a:cubicBezTo>
                    <a:cubicBezTo>
                      <a:pt x="564162" y="320522"/>
                      <a:pt x="566327" y="312942"/>
                      <a:pt x="566327" y="320522"/>
                    </a:cubicBezTo>
                    <a:lnTo>
                      <a:pt x="567410" y="315108"/>
                    </a:lnTo>
                    <a:cubicBezTo>
                      <a:pt x="568493" y="316191"/>
                      <a:pt x="567410" y="320522"/>
                      <a:pt x="567410" y="318356"/>
                    </a:cubicBezTo>
                    <a:cubicBezTo>
                      <a:pt x="567410" y="315108"/>
                      <a:pt x="566327" y="305362"/>
                      <a:pt x="567410" y="302114"/>
                    </a:cubicBezTo>
                    <a:cubicBezTo>
                      <a:pt x="566327" y="295617"/>
                      <a:pt x="565245" y="290202"/>
                      <a:pt x="565245" y="279374"/>
                    </a:cubicBezTo>
                    <a:cubicBezTo>
                      <a:pt x="566327" y="283705"/>
                      <a:pt x="566327" y="276125"/>
                      <a:pt x="567410" y="279374"/>
                    </a:cubicBezTo>
                    <a:lnTo>
                      <a:pt x="565245" y="265297"/>
                    </a:lnTo>
                    <a:cubicBezTo>
                      <a:pt x="565245" y="262048"/>
                      <a:pt x="566327" y="264214"/>
                      <a:pt x="566327" y="259883"/>
                    </a:cubicBezTo>
                    <a:cubicBezTo>
                      <a:pt x="566327" y="259883"/>
                      <a:pt x="565245" y="257717"/>
                      <a:pt x="565245" y="256634"/>
                    </a:cubicBezTo>
                    <a:cubicBezTo>
                      <a:pt x="565245" y="255551"/>
                      <a:pt x="565245" y="242557"/>
                      <a:pt x="566327" y="241474"/>
                    </a:cubicBezTo>
                    <a:cubicBezTo>
                      <a:pt x="566327" y="240391"/>
                      <a:pt x="566327" y="246888"/>
                      <a:pt x="567410" y="243640"/>
                    </a:cubicBezTo>
                    <a:cubicBezTo>
                      <a:pt x="567410" y="237143"/>
                      <a:pt x="567410" y="237143"/>
                      <a:pt x="567410" y="230646"/>
                    </a:cubicBezTo>
                    <a:lnTo>
                      <a:pt x="567410" y="230646"/>
                    </a:lnTo>
                    <a:cubicBezTo>
                      <a:pt x="567410" y="226314"/>
                      <a:pt x="566327" y="218735"/>
                      <a:pt x="566327" y="223066"/>
                    </a:cubicBezTo>
                    <a:cubicBezTo>
                      <a:pt x="566327" y="226314"/>
                      <a:pt x="567410" y="221983"/>
                      <a:pt x="566327" y="226314"/>
                    </a:cubicBezTo>
                    <a:cubicBezTo>
                      <a:pt x="565245" y="223066"/>
                      <a:pt x="565245" y="216569"/>
                      <a:pt x="565245" y="210072"/>
                    </a:cubicBezTo>
                    <a:cubicBezTo>
                      <a:pt x="565245" y="212237"/>
                      <a:pt x="566327" y="212237"/>
                      <a:pt x="566327" y="213320"/>
                    </a:cubicBezTo>
                    <a:cubicBezTo>
                      <a:pt x="565245" y="204658"/>
                      <a:pt x="565245" y="195995"/>
                      <a:pt x="564162" y="186249"/>
                    </a:cubicBezTo>
                    <a:cubicBezTo>
                      <a:pt x="563079" y="186249"/>
                      <a:pt x="565245" y="189498"/>
                      <a:pt x="565245" y="191663"/>
                    </a:cubicBezTo>
                    <a:cubicBezTo>
                      <a:pt x="566327" y="179752"/>
                      <a:pt x="564162" y="166758"/>
                      <a:pt x="565245" y="157012"/>
                    </a:cubicBezTo>
                    <a:cubicBezTo>
                      <a:pt x="565245" y="159178"/>
                      <a:pt x="564162" y="158095"/>
                      <a:pt x="564162" y="158095"/>
                    </a:cubicBezTo>
                    <a:cubicBezTo>
                      <a:pt x="564162" y="152681"/>
                      <a:pt x="565245" y="152681"/>
                      <a:pt x="565245" y="148350"/>
                    </a:cubicBezTo>
                    <a:cubicBezTo>
                      <a:pt x="566327" y="148350"/>
                      <a:pt x="565245" y="144018"/>
                      <a:pt x="565245" y="139687"/>
                    </a:cubicBezTo>
                    <a:cubicBezTo>
                      <a:pt x="565245" y="137521"/>
                      <a:pt x="565245" y="138604"/>
                      <a:pt x="565245" y="141853"/>
                    </a:cubicBezTo>
                    <a:cubicBezTo>
                      <a:pt x="565245" y="136438"/>
                      <a:pt x="564162" y="114781"/>
                      <a:pt x="565245" y="101787"/>
                    </a:cubicBezTo>
                    <a:cubicBezTo>
                      <a:pt x="565245" y="101787"/>
                      <a:pt x="564162" y="94207"/>
                      <a:pt x="564162" y="90959"/>
                    </a:cubicBezTo>
                    <a:lnTo>
                      <a:pt x="565245" y="92042"/>
                    </a:lnTo>
                    <a:cubicBezTo>
                      <a:pt x="565245" y="89876"/>
                      <a:pt x="565245" y="82296"/>
                      <a:pt x="566327" y="82296"/>
                    </a:cubicBezTo>
                    <a:cubicBezTo>
                      <a:pt x="565245" y="75799"/>
                      <a:pt x="567410" y="106119"/>
                      <a:pt x="566327" y="97456"/>
                    </a:cubicBezTo>
                    <a:cubicBezTo>
                      <a:pt x="567410" y="95290"/>
                      <a:pt x="565245" y="85545"/>
                      <a:pt x="566327" y="87710"/>
                    </a:cubicBezTo>
                    <a:cubicBezTo>
                      <a:pt x="566327" y="82296"/>
                      <a:pt x="565245" y="75799"/>
                      <a:pt x="566327" y="70385"/>
                    </a:cubicBezTo>
                    <a:cubicBezTo>
                      <a:pt x="566327" y="71468"/>
                      <a:pt x="567410" y="74716"/>
                      <a:pt x="567410" y="70385"/>
                    </a:cubicBezTo>
                    <a:cubicBezTo>
                      <a:pt x="567410" y="61722"/>
                      <a:pt x="567410" y="68219"/>
                      <a:pt x="566327" y="61722"/>
                    </a:cubicBezTo>
                    <a:lnTo>
                      <a:pt x="566327" y="57391"/>
                    </a:lnTo>
                    <a:cubicBezTo>
                      <a:pt x="565245" y="57391"/>
                      <a:pt x="566327" y="49811"/>
                      <a:pt x="565245" y="53059"/>
                    </a:cubicBezTo>
                    <a:cubicBezTo>
                      <a:pt x="566327" y="51977"/>
                      <a:pt x="565245" y="41148"/>
                      <a:pt x="566327" y="42231"/>
                    </a:cubicBezTo>
                    <a:lnTo>
                      <a:pt x="567410" y="43314"/>
                    </a:lnTo>
                    <a:cubicBezTo>
                      <a:pt x="567410" y="40065"/>
                      <a:pt x="566327" y="37900"/>
                      <a:pt x="565245" y="34651"/>
                    </a:cubicBezTo>
                    <a:cubicBezTo>
                      <a:pt x="565245" y="34651"/>
                      <a:pt x="565245" y="33568"/>
                      <a:pt x="565245" y="33568"/>
                    </a:cubicBezTo>
                    <a:cubicBezTo>
                      <a:pt x="563079" y="32485"/>
                      <a:pt x="565245" y="24905"/>
                      <a:pt x="564162" y="20574"/>
                    </a:cubicBezTo>
                    <a:cubicBezTo>
                      <a:pt x="564162" y="19491"/>
                      <a:pt x="564162" y="18408"/>
                      <a:pt x="564162" y="17325"/>
                    </a:cubicBezTo>
                    <a:cubicBezTo>
                      <a:pt x="564162" y="16243"/>
                      <a:pt x="564162" y="16243"/>
                      <a:pt x="564162" y="15160"/>
                    </a:cubicBezTo>
                    <a:cubicBezTo>
                      <a:pt x="564162" y="14077"/>
                      <a:pt x="564162" y="12994"/>
                      <a:pt x="564162" y="11911"/>
                    </a:cubicBezTo>
                    <a:cubicBezTo>
                      <a:pt x="563079" y="11911"/>
                      <a:pt x="561996" y="11911"/>
                      <a:pt x="560913" y="11911"/>
                    </a:cubicBezTo>
                    <a:cubicBezTo>
                      <a:pt x="560913" y="11911"/>
                      <a:pt x="559830" y="11911"/>
                      <a:pt x="559830" y="11911"/>
                    </a:cubicBezTo>
                    <a:cubicBezTo>
                      <a:pt x="558747" y="11911"/>
                      <a:pt x="558747" y="11911"/>
                      <a:pt x="557665" y="11911"/>
                    </a:cubicBezTo>
                    <a:cubicBezTo>
                      <a:pt x="552250" y="11911"/>
                      <a:pt x="546836" y="12994"/>
                      <a:pt x="540339" y="12994"/>
                    </a:cubicBezTo>
                    <a:cubicBezTo>
                      <a:pt x="541422" y="12994"/>
                      <a:pt x="543588" y="12994"/>
                      <a:pt x="543588" y="11911"/>
                    </a:cubicBezTo>
                    <a:cubicBezTo>
                      <a:pt x="539256" y="11911"/>
                      <a:pt x="538173" y="11911"/>
                      <a:pt x="534925" y="11911"/>
                    </a:cubicBezTo>
                    <a:cubicBezTo>
                      <a:pt x="536008" y="11911"/>
                      <a:pt x="526262" y="10828"/>
                      <a:pt x="521931" y="10828"/>
                    </a:cubicBezTo>
                    <a:cubicBezTo>
                      <a:pt x="516517" y="10828"/>
                      <a:pt x="518682" y="11911"/>
                      <a:pt x="517599" y="12994"/>
                    </a:cubicBezTo>
                    <a:cubicBezTo>
                      <a:pt x="512185" y="10828"/>
                      <a:pt x="501357" y="14077"/>
                      <a:pt x="494860" y="12994"/>
                    </a:cubicBezTo>
                    <a:cubicBezTo>
                      <a:pt x="497025" y="12994"/>
                      <a:pt x="503523" y="11911"/>
                      <a:pt x="498108" y="11911"/>
                    </a:cubicBezTo>
                    <a:cubicBezTo>
                      <a:pt x="492694" y="9746"/>
                      <a:pt x="487280" y="12994"/>
                      <a:pt x="478617" y="11911"/>
                    </a:cubicBezTo>
                    <a:lnTo>
                      <a:pt x="480783" y="12994"/>
                    </a:lnTo>
                    <a:cubicBezTo>
                      <a:pt x="477534" y="11911"/>
                      <a:pt x="468871" y="14077"/>
                      <a:pt x="468871" y="11911"/>
                    </a:cubicBezTo>
                    <a:cubicBezTo>
                      <a:pt x="465623" y="11911"/>
                      <a:pt x="459126" y="11911"/>
                      <a:pt x="460209" y="12994"/>
                    </a:cubicBezTo>
                    <a:cubicBezTo>
                      <a:pt x="446132" y="11911"/>
                      <a:pt x="426641" y="14077"/>
                      <a:pt x="417978" y="10828"/>
                    </a:cubicBezTo>
                    <a:cubicBezTo>
                      <a:pt x="415812" y="10828"/>
                      <a:pt x="411481" y="10828"/>
                      <a:pt x="412564" y="11911"/>
                    </a:cubicBezTo>
                    <a:cubicBezTo>
                      <a:pt x="415812" y="12994"/>
                      <a:pt x="416895" y="11911"/>
                      <a:pt x="417978" y="11911"/>
                    </a:cubicBezTo>
                    <a:cubicBezTo>
                      <a:pt x="415812" y="11911"/>
                      <a:pt x="415812" y="11911"/>
                      <a:pt x="415812" y="12994"/>
                    </a:cubicBezTo>
                    <a:cubicBezTo>
                      <a:pt x="411481" y="12994"/>
                      <a:pt x="408232" y="12994"/>
                      <a:pt x="412564" y="11911"/>
                    </a:cubicBezTo>
                    <a:cubicBezTo>
                      <a:pt x="402818" y="10828"/>
                      <a:pt x="402818" y="14077"/>
                      <a:pt x="390907" y="14077"/>
                    </a:cubicBezTo>
                    <a:cubicBezTo>
                      <a:pt x="390907" y="12994"/>
                      <a:pt x="390907" y="12994"/>
                      <a:pt x="386575" y="12994"/>
                    </a:cubicBezTo>
                    <a:lnTo>
                      <a:pt x="380078" y="14077"/>
                    </a:lnTo>
                    <a:cubicBezTo>
                      <a:pt x="372498" y="14077"/>
                      <a:pt x="375747" y="12994"/>
                      <a:pt x="375747" y="11911"/>
                    </a:cubicBezTo>
                    <a:cubicBezTo>
                      <a:pt x="371415" y="11911"/>
                      <a:pt x="366001" y="11911"/>
                      <a:pt x="364918" y="12994"/>
                    </a:cubicBezTo>
                    <a:lnTo>
                      <a:pt x="359504" y="11911"/>
                    </a:lnTo>
                    <a:cubicBezTo>
                      <a:pt x="362753" y="12994"/>
                      <a:pt x="356256" y="11911"/>
                      <a:pt x="354090" y="12994"/>
                    </a:cubicBezTo>
                    <a:lnTo>
                      <a:pt x="356256" y="12994"/>
                    </a:lnTo>
                    <a:cubicBezTo>
                      <a:pt x="355173" y="12994"/>
                      <a:pt x="350841" y="12994"/>
                      <a:pt x="347593" y="12994"/>
                    </a:cubicBezTo>
                    <a:cubicBezTo>
                      <a:pt x="348676" y="14077"/>
                      <a:pt x="353007" y="14077"/>
                      <a:pt x="356256" y="14077"/>
                    </a:cubicBezTo>
                    <a:cubicBezTo>
                      <a:pt x="354090" y="14077"/>
                      <a:pt x="350841" y="14077"/>
                      <a:pt x="347593" y="15160"/>
                    </a:cubicBezTo>
                    <a:cubicBezTo>
                      <a:pt x="348676" y="14077"/>
                      <a:pt x="341096" y="14077"/>
                      <a:pt x="337847" y="14077"/>
                    </a:cubicBezTo>
                    <a:cubicBezTo>
                      <a:pt x="333516" y="14077"/>
                      <a:pt x="333516" y="15160"/>
                      <a:pt x="332433" y="15160"/>
                    </a:cubicBezTo>
                    <a:cubicBezTo>
                      <a:pt x="332433" y="15160"/>
                      <a:pt x="325936" y="15160"/>
                      <a:pt x="329185" y="14077"/>
                    </a:cubicBezTo>
                    <a:cubicBezTo>
                      <a:pt x="330267" y="14077"/>
                      <a:pt x="332433" y="14077"/>
                      <a:pt x="334599" y="14077"/>
                    </a:cubicBezTo>
                    <a:cubicBezTo>
                      <a:pt x="332433" y="14077"/>
                      <a:pt x="332433" y="12994"/>
                      <a:pt x="327019" y="12994"/>
                    </a:cubicBezTo>
                    <a:cubicBezTo>
                      <a:pt x="322687" y="12994"/>
                      <a:pt x="328102" y="15160"/>
                      <a:pt x="320522" y="14077"/>
                    </a:cubicBezTo>
                    <a:cubicBezTo>
                      <a:pt x="322687" y="14077"/>
                      <a:pt x="322687" y="12994"/>
                      <a:pt x="324853" y="12994"/>
                    </a:cubicBezTo>
                    <a:lnTo>
                      <a:pt x="317273" y="12994"/>
                    </a:lnTo>
                    <a:lnTo>
                      <a:pt x="317273" y="14077"/>
                    </a:lnTo>
                    <a:cubicBezTo>
                      <a:pt x="316190" y="14077"/>
                      <a:pt x="317273" y="14077"/>
                      <a:pt x="316190" y="14077"/>
                    </a:cubicBezTo>
                    <a:cubicBezTo>
                      <a:pt x="314025" y="15160"/>
                      <a:pt x="305362" y="14077"/>
                      <a:pt x="304279" y="15160"/>
                    </a:cubicBezTo>
                    <a:cubicBezTo>
                      <a:pt x="301031" y="15160"/>
                      <a:pt x="296699" y="14077"/>
                      <a:pt x="293451" y="14077"/>
                    </a:cubicBezTo>
                    <a:lnTo>
                      <a:pt x="294534" y="14077"/>
                    </a:lnTo>
                    <a:cubicBezTo>
                      <a:pt x="290202" y="14077"/>
                      <a:pt x="284788" y="14077"/>
                      <a:pt x="281539" y="14077"/>
                    </a:cubicBezTo>
                    <a:lnTo>
                      <a:pt x="281539" y="14077"/>
                    </a:lnTo>
                    <a:cubicBezTo>
                      <a:pt x="279374" y="14077"/>
                      <a:pt x="273959" y="14077"/>
                      <a:pt x="270711" y="14077"/>
                    </a:cubicBezTo>
                    <a:cubicBezTo>
                      <a:pt x="265297" y="12994"/>
                      <a:pt x="268545" y="10828"/>
                      <a:pt x="262048" y="11911"/>
                    </a:cubicBezTo>
                    <a:cubicBezTo>
                      <a:pt x="256634" y="11911"/>
                      <a:pt x="253385" y="12994"/>
                      <a:pt x="255551" y="14077"/>
                    </a:cubicBezTo>
                    <a:cubicBezTo>
                      <a:pt x="244723" y="12994"/>
                      <a:pt x="232811" y="15160"/>
                      <a:pt x="223066" y="14077"/>
                    </a:cubicBezTo>
                    <a:cubicBezTo>
                      <a:pt x="221983" y="14077"/>
                      <a:pt x="223066" y="14077"/>
                      <a:pt x="219817" y="15160"/>
                    </a:cubicBezTo>
                    <a:cubicBezTo>
                      <a:pt x="204657" y="15160"/>
                      <a:pt x="187332" y="16243"/>
                      <a:pt x="175421" y="14077"/>
                    </a:cubicBezTo>
                    <a:cubicBezTo>
                      <a:pt x="179752" y="14077"/>
                      <a:pt x="175421" y="12994"/>
                      <a:pt x="175421" y="12994"/>
                    </a:cubicBezTo>
                    <a:cubicBezTo>
                      <a:pt x="172172" y="14077"/>
                      <a:pt x="171089" y="11911"/>
                      <a:pt x="170006" y="12994"/>
                    </a:cubicBezTo>
                    <a:cubicBezTo>
                      <a:pt x="170006" y="14077"/>
                      <a:pt x="170006" y="14077"/>
                      <a:pt x="174338" y="14077"/>
                    </a:cubicBezTo>
                    <a:cubicBezTo>
                      <a:pt x="165675" y="14077"/>
                      <a:pt x="151598" y="14077"/>
                      <a:pt x="146184" y="14077"/>
                    </a:cubicBezTo>
                    <a:cubicBezTo>
                      <a:pt x="148350" y="14077"/>
                      <a:pt x="147267" y="15160"/>
                      <a:pt x="145101" y="15160"/>
                    </a:cubicBezTo>
                    <a:cubicBezTo>
                      <a:pt x="146184" y="14077"/>
                      <a:pt x="138604" y="14077"/>
                      <a:pt x="134273" y="14077"/>
                    </a:cubicBezTo>
                    <a:lnTo>
                      <a:pt x="133190" y="15160"/>
                    </a:lnTo>
                    <a:lnTo>
                      <a:pt x="129941" y="14077"/>
                    </a:lnTo>
                    <a:cubicBezTo>
                      <a:pt x="127775" y="14077"/>
                      <a:pt x="127775" y="15160"/>
                      <a:pt x="122361" y="15160"/>
                    </a:cubicBezTo>
                    <a:cubicBezTo>
                      <a:pt x="122361" y="15160"/>
                      <a:pt x="121279" y="14077"/>
                      <a:pt x="121279" y="14077"/>
                    </a:cubicBezTo>
                    <a:cubicBezTo>
                      <a:pt x="115864" y="15160"/>
                      <a:pt x="108284" y="15160"/>
                      <a:pt x="102870" y="15160"/>
                    </a:cubicBezTo>
                    <a:lnTo>
                      <a:pt x="98539" y="14077"/>
                    </a:lnTo>
                    <a:cubicBezTo>
                      <a:pt x="96373" y="14077"/>
                      <a:pt x="92042" y="15160"/>
                      <a:pt x="96373" y="15160"/>
                    </a:cubicBezTo>
                    <a:cubicBezTo>
                      <a:pt x="86628" y="14077"/>
                      <a:pt x="80130" y="14077"/>
                      <a:pt x="76882" y="12994"/>
                    </a:cubicBezTo>
                    <a:cubicBezTo>
                      <a:pt x="68219" y="14077"/>
                      <a:pt x="58474" y="15160"/>
                      <a:pt x="47645" y="15160"/>
                    </a:cubicBezTo>
                    <a:cubicBezTo>
                      <a:pt x="42231" y="15160"/>
                      <a:pt x="36817" y="15160"/>
                      <a:pt x="31402" y="15160"/>
                    </a:cubicBezTo>
                    <a:cubicBezTo>
                      <a:pt x="27071" y="15160"/>
                      <a:pt x="22740" y="15160"/>
                      <a:pt x="18408" y="15160"/>
                    </a:cubicBezTo>
                    <a:lnTo>
                      <a:pt x="18408" y="14077"/>
                    </a:lnTo>
                    <a:cubicBezTo>
                      <a:pt x="16243" y="14077"/>
                      <a:pt x="18408" y="15160"/>
                      <a:pt x="17325" y="15160"/>
                    </a:cubicBezTo>
                    <a:lnTo>
                      <a:pt x="17325" y="15160"/>
                    </a:lnTo>
                    <a:cubicBezTo>
                      <a:pt x="17325" y="15160"/>
                      <a:pt x="17325" y="15160"/>
                      <a:pt x="17325" y="15160"/>
                    </a:cubicBezTo>
                    <a:lnTo>
                      <a:pt x="17325" y="15160"/>
                    </a:lnTo>
                    <a:cubicBezTo>
                      <a:pt x="17325" y="14077"/>
                      <a:pt x="16243" y="15160"/>
                      <a:pt x="16243" y="14077"/>
                    </a:cubicBezTo>
                    <a:cubicBezTo>
                      <a:pt x="16243" y="15160"/>
                      <a:pt x="16243" y="15160"/>
                      <a:pt x="16243" y="16243"/>
                    </a:cubicBezTo>
                    <a:cubicBezTo>
                      <a:pt x="16243" y="17325"/>
                      <a:pt x="16243" y="17325"/>
                      <a:pt x="16243" y="18408"/>
                    </a:cubicBezTo>
                    <a:cubicBezTo>
                      <a:pt x="16243" y="20574"/>
                      <a:pt x="17325" y="22740"/>
                      <a:pt x="17325" y="24905"/>
                    </a:cubicBezTo>
                    <a:cubicBezTo>
                      <a:pt x="18408" y="25988"/>
                      <a:pt x="17325" y="20574"/>
                      <a:pt x="17325" y="21657"/>
                    </a:cubicBezTo>
                    <a:cubicBezTo>
                      <a:pt x="17325" y="22740"/>
                      <a:pt x="16243" y="32485"/>
                      <a:pt x="17325" y="33568"/>
                    </a:cubicBezTo>
                    <a:cubicBezTo>
                      <a:pt x="17325" y="35734"/>
                      <a:pt x="16243" y="33568"/>
                      <a:pt x="15160" y="32485"/>
                    </a:cubicBezTo>
                    <a:lnTo>
                      <a:pt x="15160" y="36817"/>
                    </a:lnTo>
                    <a:cubicBezTo>
                      <a:pt x="14077" y="42231"/>
                      <a:pt x="12994" y="23823"/>
                      <a:pt x="10828" y="30320"/>
                    </a:cubicBezTo>
                    <a:lnTo>
                      <a:pt x="10828" y="34651"/>
                    </a:lnTo>
                    <a:cubicBezTo>
                      <a:pt x="9746" y="38982"/>
                      <a:pt x="9746" y="23823"/>
                      <a:pt x="8663" y="33568"/>
                    </a:cubicBezTo>
                    <a:cubicBezTo>
                      <a:pt x="8663" y="37900"/>
                      <a:pt x="10828" y="42231"/>
                      <a:pt x="10828" y="37900"/>
                    </a:cubicBezTo>
                    <a:cubicBezTo>
                      <a:pt x="10828" y="47645"/>
                      <a:pt x="12994" y="42231"/>
                      <a:pt x="12994" y="53059"/>
                    </a:cubicBezTo>
                    <a:cubicBezTo>
                      <a:pt x="11911" y="56308"/>
                      <a:pt x="12994" y="44397"/>
                      <a:pt x="11911" y="46562"/>
                    </a:cubicBezTo>
                    <a:cubicBezTo>
                      <a:pt x="10828" y="51977"/>
                      <a:pt x="11911" y="56308"/>
                      <a:pt x="11911" y="60639"/>
                    </a:cubicBezTo>
                    <a:cubicBezTo>
                      <a:pt x="11911" y="56308"/>
                      <a:pt x="12994" y="59556"/>
                      <a:pt x="14077" y="62805"/>
                    </a:cubicBezTo>
                    <a:cubicBezTo>
                      <a:pt x="14077" y="68219"/>
                      <a:pt x="12994" y="59556"/>
                      <a:pt x="12994" y="67136"/>
                    </a:cubicBezTo>
                    <a:cubicBezTo>
                      <a:pt x="14077" y="68219"/>
                      <a:pt x="14077" y="74716"/>
                      <a:pt x="14077" y="69302"/>
                    </a:cubicBezTo>
                    <a:cubicBezTo>
                      <a:pt x="15160" y="71468"/>
                      <a:pt x="14077" y="76882"/>
                      <a:pt x="15160" y="81213"/>
                    </a:cubicBezTo>
                    <a:cubicBezTo>
                      <a:pt x="14077" y="83379"/>
                      <a:pt x="12994" y="73633"/>
                      <a:pt x="11911" y="81213"/>
                    </a:cubicBezTo>
                    <a:cubicBezTo>
                      <a:pt x="12994" y="80130"/>
                      <a:pt x="12994" y="90959"/>
                      <a:pt x="15160" y="86628"/>
                    </a:cubicBezTo>
                    <a:cubicBezTo>
                      <a:pt x="15160" y="89876"/>
                      <a:pt x="14077" y="89876"/>
                      <a:pt x="12994" y="87710"/>
                    </a:cubicBezTo>
                    <a:cubicBezTo>
                      <a:pt x="11911" y="92042"/>
                      <a:pt x="15160" y="98539"/>
                      <a:pt x="12994" y="100705"/>
                    </a:cubicBezTo>
                    <a:lnTo>
                      <a:pt x="14077" y="101787"/>
                    </a:lnTo>
                    <a:cubicBezTo>
                      <a:pt x="14077" y="102870"/>
                      <a:pt x="12994" y="105036"/>
                      <a:pt x="12994" y="107202"/>
                    </a:cubicBezTo>
                    <a:cubicBezTo>
                      <a:pt x="12994" y="111533"/>
                      <a:pt x="14077" y="120196"/>
                      <a:pt x="12994" y="120196"/>
                    </a:cubicBezTo>
                    <a:cubicBezTo>
                      <a:pt x="12994" y="121279"/>
                      <a:pt x="12994" y="131024"/>
                      <a:pt x="14077" y="126693"/>
                    </a:cubicBezTo>
                    <a:cubicBezTo>
                      <a:pt x="15160" y="121279"/>
                      <a:pt x="12994" y="120196"/>
                      <a:pt x="15160" y="116947"/>
                    </a:cubicBezTo>
                    <a:cubicBezTo>
                      <a:pt x="14077" y="121279"/>
                      <a:pt x="15160" y="125610"/>
                      <a:pt x="15160" y="128858"/>
                    </a:cubicBezTo>
                    <a:lnTo>
                      <a:pt x="14077" y="128858"/>
                    </a:lnTo>
                    <a:cubicBezTo>
                      <a:pt x="14077" y="131024"/>
                      <a:pt x="14077" y="135356"/>
                      <a:pt x="15160" y="136438"/>
                    </a:cubicBezTo>
                    <a:cubicBezTo>
                      <a:pt x="15160" y="135356"/>
                      <a:pt x="14077" y="135356"/>
                      <a:pt x="14077" y="137521"/>
                    </a:cubicBezTo>
                    <a:lnTo>
                      <a:pt x="15160" y="139687"/>
                    </a:lnTo>
                    <a:cubicBezTo>
                      <a:pt x="15160" y="147267"/>
                      <a:pt x="14077" y="141853"/>
                      <a:pt x="14077" y="149433"/>
                    </a:cubicBezTo>
                    <a:lnTo>
                      <a:pt x="12994" y="144018"/>
                    </a:lnTo>
                    <a:cubicBezTo>
                      <a:pt x="12994" y="145101"/>
                      <a:pt x="11911" y="148350"/>
                      <a:pt x="12994" y="151598"/>
                    </a:cubicBezTo>
                    <a:cubicBezTo>
                      <a:pt x="14077" y="152681"/>
                      <a:pt x="15160" y="155930"/>
                      <a:pt x="15160" y="157012"/>
                    </a:cubicBezTo>
                    <a:cubicBezTo>
                      <a:pt x="15160" y="161344"/>
                      <a:pt x="14077" y="159178"/>
                      <a:pt x="15160" y="163509"/>
                    </a:cubicBezTo>
                    <a:lnTo>
                      <a:pt x="14077" y="158095"/>
                    </a:lnTo>
                    <a:cubicBezTo>
                      <a:pt x="14077" y="157012"/>
                      <a:pt x="12994" y="162427"/>
                      <a:pt x="12994" y="167841"/>
                    </a:cubicBezTo>
                    <a:cubicBezTo>
                      <a:pt x="12994" y="171089"/>
                      <a:pt x="14077" y="177586"/>
                      <a:pt x="15160" y="171089"/>
                    </a:cubicBezTo>
                    <a:cubicBezTo>
                      <a:pt x="15160" y="174338"/>
                      <a:pt x="15160" y="177586"/>
                      <a:pt x="14077" y="175421"/>
                    </a:cubicBezTo>
                    <a:cubicBezTo>
                      <a:pt x="14077" y="181918"/>
                      <a:pt x="15160" y="174338"/>
                      <a:pt x="15160" y="179752"/>
                    </a:cubicBezTo>
                    <a:cubicBezTo>
                      <a:pt x="14077" y="181918"/>
                      <a:pt x="14077" y="189498"/>
                      <a:pt x="12994" y="193829"/>
                    </a:cubicBezTo>
                    <a:lnTo>
                      <a:pt x="11911" y="187332"/>
                    </a:lnTo>
                    <a:lnTo>
                      <a:pt x="11911" y="191663"/>
                    </a:lnTo>
                    <a:cubicBezTo>
                      <a:pt x="10828" y="186249"/>
                      <a:pt x="10828" y="193829"/>
                      <a:pt x="9746" y="191663"/>
                    </a:cubicBezTo>
                    <a:cubicBezTo>
                      <a:pt x="9746" y="194912"/>
                      <a:pt x="9746" y="198161"/>
                      <a:pt x="9746" y="200326"/>
                    </a:cubicBezTo>
                    <a:cubicBezTo>
                      <a:pt x="11911" y="192746"/>
                      <a:pt x="11911" y="208989"/>
                      <a:pt x="14077" y="206823"/>
                    </a:cubicBezTo>
                    <a:cubicBezTo>
                      <a:pt x="14077" y="217652"/>
                      <a:pt x="9746" y="213320"/>
                      <a:pt x="12994" y="225232"/>
                    </a:cubicBezTo>
                    <a:cubicBezTo>
                      <a:pt x="12994" y="223066"/>
                      <a:pt x="15160" y="228480"/>
                      <a:pt x="14077" y="221983"/>
                    </a:cubicBezTo>
                    <a:cubicBezTo>
                      <a:pt x="14077" y="228480"/>
                      <a:pt x="16243" y="226314"/>
                      <a:pt x="15160" y="234977"/>
                    </a:cubicBezTo>
                    <a:cubicBezTo>
                      <a:pt x="14077" y="229563"/>
                      <a:pt x="12994" y="241474"/>
                      <a:pt x="12994" y="232811"/>
                    </a:cubicBezTo>
                    <a:cubicBezTo>
                      <a:pt x="14077" y="233894"/>
                      <a:pt x="12994" y="228480"/>
                      <a:pt x="12994" y="226314"/>
                    </a:cubicBezTo>
                    <a:cubicBezTo>
                      <a:pt x="11911" y="229563"/>
                      <a:pt x="10828" y="225232"/>
                      <a:pt x="10828" y="232811"/>
                    </a:cubicBezTo>
                    <a:cubicBezTo>
                      <a:pt x="10828" y="237143"/>
                      <a:pt x="10828" y="242557"/>
                      <a:pt x="11911" y="241474"/>
                    </a:cubicBezTo>
                    <a:cubicBezTo>
                      <a:pt x="12994" y="241474"/>
                      <a:pt x="11911" y="234977"/>
                      <a:pt x="12994" y="238226"/>
                    </a:cubicBezTo>
                    <a:cubicBezTo>
                      <a:pt x="12994" y="246888"/>
                      <a:pt x="11911" y="247971"/>
                      <a:pt x="14077" y="251220"/>
                    </a:cubicBezTo>
                    <a:cubicBezTo>
                      <a:pt x="14077" y="245806"/>
                      <a:pt x="15160" y="244723"/>
                      <a:pt x="15160" y="244723"/>
                    </a:cubicBezTo>
                    <a:lnTo>
                      <a:pt x="15160" y="251220"/>
                    </a:lnTo>
                    <a:lnTo>
                      <a:pt x="14077" y="250137"/>
                    </a:lnTo>
                    <a:cubicBezTo>
                      <a:pt x="14077" y="259883"/>
                      <a:pt x="15160" y="253386"/>
                      <a:pt x="15160" y="263131"/>
                    </a:cubicBezTo>
                    <a:lnTo>
                      <a:pt x="14077" y="267463"/>
                    </a:lnTo>
                    <a:cubicBezTo>
                      <a:pt x="12994" y="265297"/>
                      <a:pt x="14077" y="253386"/>
                      <a:pt x="12994" y="255551"/>
                    </a:cubicBezTo>
                    <a:cubicBezTo>
                      <a:pt x="12994" y="262048"/>
                      <a:pt x="14077" y="264214"/>
                      <a:pt x="12994" y="269628"/>
                    </a:cubicBezTo>
                    <a:cubicBezTo>
                      <a:pt x="12994" y="268545"/>
                      <a:pt x="12994" y="266380"/>
                      <a:pt x="12994" y="265297"/>
                    </a:cubicBezTo>
                    <a:cubicBezTo>
                      <a:pt x="12994" y="267463"/>
                      <a:pt x="10828" y="269628"/>
                      <a:pt x="11911" y="278291"/>
                    </a:cubicBezTo>
                    <a:cubicBezTo>
                      <a:pt x="11911" y="282622"/>
                      <a:pt x="12994" y="279374"/>
                      <a:pt x="12994" y="279374"/>
                    </a:cubicBezTo>
                    <a:cubicBezTo>
                      <a:pt x="12994" y="289119"/>
                      <a:pt x="14077" y="292368"/>
                      <a:pt x="14077" y="298865"/>
                    </a:cubicBezTo>
                    <a:cubicBezTo>
                      <a:pt x="12994" y="297782"/>
                      <a:pt x="14077" y="310776"/>
                      <a:pt x="12994" y="303196"/>
                    </a:cubicBezTo>
                    <a:cubicBezTo>
                      <a:pt x="14077" y="299948"/>
                      <a:pt x="14077" y="285871"/>
                      <a:pt x="11911" y="281539"/>
                    </a:cubicBezTo>
                    <a:cubicBezTo>
                      <a:pt x="10828" y="284788"/>
                      <a:pt x="11911" y="273960"/>
                      <a:pt x="10828" y="271794"/>
                    </a:cubicBezTo>
                    <a:cubicBezTo>
                      <a:pt x="10828" y="279374"/>
                      <a:pt x="9746" y="279374"/>
                      <a:pt x="8663" y="280457"/>
                    </a:cubicBezTo>
                    <a:cubicBezTo>
                      <a:pt x="8663" y="282622"/>
                      <a:pt x="8663" y="284788"/>
                      <a:pt x="8663" y="285871"/>
                    </a:cubicBezTo>
                    <a:cubicBezTo>
                      <a:pt x="9746" y="286954"/>
                      <a:pt x="9746" y="283705"/>
                      <a:pt x="10828" y="283705"/>
                    </a:cubicBezTo>
                    <a:cubicBezTo>
                      <a:pt x="10828" y="292368"/>
                      <a:pt x="10828" y="301031"/>
                      <a:pt x="11911" y="306445"/>
                    </a:cubicBezTo>
                    <a:cubicBezTo>
                      <a:pt x="11911" y="309694"/>
                      <a:pt x="10828" y="308611"/>
                      <a:pt x="10828" y="305362"/>
                    </a:cubicBezTo>
                    <a:cubicBezTo>
                      <a:pt x="10828" y="316191"/>
                      <a:pt x="10828" y="327019"/>
                      <a:pt x="10828" y="337847"/>
                    </a:cubicBezTo>
                    <a:cubicBezTo>
                      <a:pt x="11911" y="331350"/>
                      <a:pt x="10828" y="349759"/>
                      <a:pt x="11911" y="344344"/>
                    </a:cubicBezTo>
                    <a:cubicBezTo>
                      <a:pt x="11911" y="338930"/>
                      <a:pt x="12994" y="334599"/>
                      <a:pt x="14077" y="336765"/>
                    </a:cubicBezTo>
                    <a:cubicBezTo>
                      <a:pt x="14077" y="340013"/>
                      <a:pt x="12994" y="336765"/>
                      <a:pt x="12994" y="337847"/>
                    </a:cubicBezTo>
                    <a:cubicBezTo>
                      <a:pt x="14077" y="342179"/>
                      <a:pt x="11911" y="344344"/>
                      <a:pt x="12994" y="348676"/>
                    </a:cubicBezTo>
                    <a:cubicBezTo>
                      <a:pt x="12994" y="338930"/>
                      <a:pt x="10828" y="346510"/>
                      <a:pt x="9746" y="345427"/>
                    </a:cubicBezTo>
                    <a:cubicBezTo>
                      <a:pt x="10828" y="353007"/>
                      <a:pt x="8663" y="345427"/>
                      <a:pt x="8663" y="351924"/>
                    </a:cubicBezTo>
                    <a:cubicBezTo>
                      <a:pt x="9746" y="358422"/>
                      <a:pt x="9746" y="367084"/>
                      <a:pt x="9746" y="375747"/>
                    </a:cubicBezTo>
                    <a:cubicBezTo>
                      <a:pt x="8663" y="385493"/>
                      <a:pt x="9746" y="400652"/>
                      <a:pt x="9746" y="409315"/>
                    </a:cubicBezTo>
                    <a:cubicBezTo>
                      <a:pt x="8663" y="413647"/>
                      <a:pt x="7580" y="410398"/>
                      <a:pt x="7580" y="415812"/>
                    </a:cubicBezTo>
                    <a:cubicBezTo>
                      <a:pt x="7580" y="421226"/>
                      <a:pt x="8663" y="411481"/>
                      <a:pt x="8663" y="420144"/>
                    </a:cubicBezTo>
                    <a:lnTo>
                      <a:pt x="8663" y="419061"/>
                    </a:lnTo>
                    <a:cubicBezTo>
                      <a:pt x="8663" y="421226"/>
                      <a:pt x="7580" y="435303"/>
                      <a:pt x="9746" y="437469"/>
                    </a:cubicBezTo>
                    <a:lnTo>
                      <a:pt x="8663" y="435303"/>
                    </a:lnTo>
                    <a:cubicBezTo>
                      <a:pt x="8663" y="436386"/>
                      <a:pt x="8663" y="438552"/>
                      <a:pt x="8663" y="439635"/>
                    </a:cubicBezTo>
                    <a:cubicBezTo>
                      <a:pt x="8663" y="439635"/>
                      <a:pt x="7580" y="441800"/>
                      <a:pt x="7580" y="438552"/>
                    </a:cubicBezTo>
                    <a:cubicBezTo>
                      <a:pt x="6497" y="443966"/>
                      <a:pt x="7580" y="449380"/>
                      <a:pt x="7580" y="455877"/>
                    </a:cubicBezTo>
                    <a:lnTo>
                      <a:pt x="8663" y="452629"/>
                    </a:lnTo>
                    <a:cubicBezTo>
                      <a:pt x="9746" y="462375"/>
                      <a:pt x="8663" y="468872"/>
                      <a:pt x="8663" y="478617"/>
                    </a:cubicBezTo>
                    <a:lnTo>
                      <a:pt x="7580" y="478617"/>
                    </a:lnTo>
                    <a:lnTo>
                      <a:pt x="7580" y="484031"/>
                    </a:lnTo>
                    <a:cubicBezTo>
                      <a:pt x="6497" y="482949"/>
                      <a:pt x="6497" y="488363"/>
                      <a:pt x="6497" y="490528"/>
                    </a:cubicBezTo>
                    <a:lnTo>
                      <a:pt x="4331" y="475369"/>
                    </a:lnTo>
                    <a:cubicBezTo>
                      <a:pt x="4331" y="471037"/>
                      <a:pt x="5414" y="479700"/>
                      <a:pt x="6497" y="477534"/>
                    </a:cubicBezTo>
                    <a:cubicBezTo>
                      <a:pt x="7580" y="475369"/>
                      <a:pt x="6497" y="466706"/>
                      <a:pt x="6497" y="464540"/>
                    </a:cubicBezTo>
                    <a:cubicBezTo>
                      <a:pt x="6497" y="467789"/>
                      <a:pt x="6497" y="467789"/>
                      <a:pt x="6497" y="471037"/>
                    </a:cubicBezTo>
                    <a:cubicBezTo>
                      <a:pt x="5414" y="472120"/>
                      <a:pt x="5414" y="466706"/>
                      <a:pt x="4331" y="464540"/>
                    </a:cubicBezTo>
                    <a:cubicBezTo>
                      <a:pt x="4331" y="466706"/>
                      <a:pt x="4331" y="468872"/>
                      <a:pt x="4331" y="468872"/>
                    </a:cubicBezTo>
                    <a:cubicBezTo>
                      <a:pt x="3248" y="465623"/>
                      <a:pt x="3248" y="462375"/>
                      <a:pt x="3248" y="455877"/>
                    </a:cubicBezTo>
                    <a:cubicBezTo>
                      <a:pt x="3248" y="460209"/>
                      <a:pt x="4331" y="453712"/>
                      <a:pt x="4331" y="454795"/>
                    </a:cubicBezTo>
                    <a:cubicBezTo>
                      <a:pt x="3248" y="454795"/>
                      <a:pt x="3248" y="448298"/>
                      <a:pt x="3248" y="441800"/>
                    </a:cubicBezTo>
                    <a:cubicBezTo>
                      <a:pt x="4331" y="436386"/>
                      <a:pt x="2166" y="428806"/>
                      <a:pt x="3248" y="420144"/>
                    </a:cubicBezTo>
                    <a:cubicBezTo>
                      <a:pt x="4331" y="423392"/>
                      <a:pt x="5414" y="427723"/>
                      <a:pt x="5414" y="433138"/>
                    </a:cubicBezTo>
                    <a:cubicBezTo>
                      <a:pt x="5414" y="427723"/>
                      <a:pt x="5414" y="427723"/>
                      <a:pt x="5414" y="422309"/>
                    </a:cubicBezTo>
                    <a:cubicBezTo>
                      <a:pt x="4331" y="420144"/>
                      <a:pt x="3248" y="417978"/>
                      <a:pt x="3248" y="411481"/>
                    </a:cubicBezTo>
                    <a:lnTo>
                      <a:pt x="4331" y="411481"/>
                    </a:lnTo>
                    <a:cubicBezTo>
                      <a:pt x="4331" y="404984"/>
                      <a:pt x="3248" y="404984"/>
                      <a:pt x="3248" y="397404"/>
                    </a:cubicBezTo>
                    <a:cubicBezTo>
                      <a:pt x="3248" y="384410"/>
                      <a:pt x="3248" y="370333"/>
                      <a:pt x="3248" y="359504"/>
                    </a:cubicBezTo>
                    <a:lnTo>
                      <a:pt x="4331" y="359504"/>
                    </a:lnTo>
                    <a:cubicBezTo>
                      <a:pt x="2166" y="354090"/>
                      <a:pt x="3248" y="340013"/>
                      <a:pt x="3248" y="332433"/>
                    </a:cubicBezTo>
                    <a:cubicBezTo>
                      <a:pt x="4331" y="319439"/>
                      <a:pt x="2166" y="304279"/>
                      <a:pt x="4331" y="296699"/>
                    </a:cubicBezTo>
                    <a:cubicBezTo>
                      <a:pt x="3248" y="273960"/>
                      <a:pt x="3248" y="253386"/>
                      <a:pt x="3248" y="229563"/>
                    </a:cubicBezTo>
                    <a:lnTo>
                      <a:pt x="4331" y="233894"/>
                    </a:lnTo>
                    <a:cubicBezTo>
                      <a:pt x="3248" y="229563"/>
                      <a:pt x="5414" y="230646"/>
                      <a:pt x="4331" y="227397"/>
                    </a:cubicBezTo>
                    <a:cubicBezTo>
                      <a:pt x="3248" y="231729"/>
                      <a:pt x="3248" y="221983"/>
                      <a:pt x="2166" y="218735"/>
                    </a:cubicBezTo>
                    <a:cubicBezTo>
                      <a:pt x="3248" y="207906"/>
                      <a:pt x="2166" y="193829"/>
                      <a:pt x="1083" y="185166"/>
                    </a:cubicBezTo>
                    <a:lnTo>
                      <a:pt x="2166" y="185166"/>
                    </a:lnTo>
                    <a:cubicBezTo>
                      <a:pt x="1083" y="175421"/>
                      <a:pt x="2166" y="164592"/>
                      <a:pt x="2166" y="152681"/>
                    </a:cubicBezTo>
                    <a:cubicBezTo>
                      <a:pt x="2166" y="151598"/>
                      <a:pt x="3248" y="149433"/>
                      <a:pt x="3248" y="145101"/>
                    </a:cubicBezTo>
                    <a:cubicBezTo>
                      <a:pt x="2166" y="138604"/>
                      <a:pt x="2166" y="135356"/>
                      <a:pt x="1083" y="125610"/>
                    </a:cubicBezTo>
                    <a:cubicBezTo>
                      <a:pt x="1083" y="119113"/>
                      <a:pt x="1083" y="107202"/>
                      <a:pt x="2166" y="100705"/>
                    </a:cubicBezTo>
                    <a:cubicBezTo>
                      <a:pt x="0" y="74716"/>
                      <a:pt x="1083" y="47645"/>
                      <a:pt x="0" y="20574"/>
                    </a:cubicBezTo>
                    <a:lnTo>
                      <a:pt x="1083" y="18408"/>
                    </a:lnTo>
                    <a:cubicBezTo>
                      <a:pt x="1083" y="14077"/>
                      <a:pt x="1083" y="9746"/>
                      <a:pt x="1083" y="5414"/>
                    </a:cubicBezTo>
                    <a:cubicBezTo>
                      <a:pt x="5414" y="5414"/>
                      <a:pt x="10828" y="5414"/>
                      <a:pt x="15160" y="5414"/>
                    </a:cubicBezTo>
                    <a:cubicBezTo>
                      <a:pt x="18408" y="5414"/>
                      <a:pt x="21657" y="5414"/>
                      <a:pt x="24905" y="5414"/>
                    </a:cubicBezTo>
                    <a:cubicBezTo>
                      <a:pt x="31402" y="5414"/>
                      <a:pt x="37900" y="5414"/>
                      <a:pt x="44397" y="5414"/>
                    </a:cubicBezTo>
                    <a:cubicBezTo>
                      <a:pt x="57391" y="5414"/>
                      <a:pt x="69302" y="5414"/>
                      <a:pt x="79047" y="5414"/>
                    </a:cubicBezTo>
                    <a:lnTo>
                      <a:pt x="80130" y="3249"/>
                    </a:lnTo>
                    <a:cubicBezTo>
                      <a:pt x="87710" y="3249"/>
                      <a:pt x="96373" y="3249"/>
                      <a:pt x="94207" y="2166"/>
                    </a:cubicBezTo>
                    <a:cubicBezTo>
                      <a:pt x="101787" y="2166"/>
                      <a:pt x="111533" y="1083"/>
                      <a:pt x="115864" y="2166"/>
                    </a:cubicBezTo>
                    <a:cubicBezTo>
                      <a:pt x="123444" y="2166"/>
                      <a:pt x="124527" y="1083"/>
                      <a:pt x="131024" y="1083"/>
                    </a:cubicBezTo>
                    <a:cubicBezTo>
                      <a:pt x="145101" y="2166"/>
                      <a:pt x="150515" y="1083"/>
                      <a:pt x="164592" y="1083"/>
                    </a:cubicBezTo>
                    <a:lnTo>
                      <a:pt x="161344" y="1083"/>
                    </a:lnTo>
                    <a:cubicBezTo>
                      <a:pt x="160261" y="1083"/>
                      <a:pt x="159178" y="2166"/>
                      <a:pt x="163509" y="2166"/>
                    </a:cubicBezTo>
                    <a:cubicBezTo>
                      <a:pt x="168924" y="2166"/>
                      <a:pt x="181918" y="2166"/>
                      <a:pt x="177586" y="1083"/>
                    </a:cubicBezTo>
                    <a:cubicBezTo>
                      <a:pt x="191663" y="2166"/>
                      <a:pt x="211155" y="0"/>
                      <a:pt x="225231" y="2166"/>
                    </a:cubicBezTo>
                    <a:cubicBezTo>
                      <a:pt x="224149" y="2166"/>
                      <a:pt x="227397" y="1083"/>
                      <a:pt x="229563" y="1083"/>
                    </a:cubicBezTo>
                    <a:cubicBezTo>
                      <a:pt x="242557" y="1083"/>
                      <a:pt x="255551" y="2166"/>
                      <a:pt x="266380" y="1083"/>
                    </a:cubicBezTo>
                    <a:cubicBezTo>
                      <a:pt x="268545" y="1083"/>
                      <a:pt x="263131" y="2166"/>
                      <a:pt x="268545" y="2166"/>
                    </a:cubicBezTo>
                    <a:cubicBezTo>
                      <a:pt x="271794" y="2166"/>
                      <a:pt x="268545" y="1083"/>
                      <a:pt x="272877" y="1083"/>
                    </a:cubicBezTo>
                    <a:cubicBezTo>
                      <a:pt x="293451" y="0"/>
                      <a:pt x="315108" y="2166"/>
                      <a:pt x="333516" y="2166"/>
                    </a:cubicBezTo>
                    <a:cubicBezTo>
                      <a:pt x="367084" y="1083"/>
                      <a:pt x="401735" y="2166"/>
                      <a:pt x="434220" y="1083"/>
                    </a:cubicBezTo>
                    <a:lnTo>
                      <a:pt x="434220" y="1083"/>
                    </a:lnTo>
                    <a:cubicBezTo>
                      <a:pt x="445049" y="0"/>
                      <a:pt x="459126" y="2166"/>
                      <a:pt x="467789" y="0"/>
                    </a:cubicBezTo>
                    <a:cubicBezTo>
                      <a:pt x="469954" y="0"/>
                      <a:pt x="477534" y="0"/>
                      <a:pt x="475368" y="1083"/>
                    </a:cubicBezTo>
                    <a:cubicBezTo>
                      <a:pt x="484031" y="0"/>
                      <a:pt x="499191" y="2166"/>
                      <a:pt x="511102" y="1083"/>
                    </a:cubicBezTo>
                    <a:cubicBezTo>
                      <a:pt x="510019" y="1083"/>
                      <a:pt x="508937" y="1083"/>
                      <a:pt x="507854" y="1083"/>
                    </a:cubicBezTo>
                    <a:cubicBezTo>
                      <a:pt x="520848" y="2166"/>
                      <a:pt x="531676" y="1083"/>
                      <a:pt x="544670" y="1083"/>
                    </a:cubicBezTo>
                    <a:cubicBezTo>
                      <a:pt x="543588" y="1083"/>
                      <a:pt x="541422" y="1083"/>
                      <a:pt x="540339" y="2166"/>
                    </a:cubicBezTo>
                    <a:cubicBezTo>
                      <a:pt x="545753" y="3249"/>
                      <a:pt x="552250" y="1083"/>
                      <a:pt x="555499" y="2166"/>
                    </a:cubicBezTo>
                    <a:cubicBezTo>
                      <a:pt x="558747" y="2166"/>
                      <a:pt x="557665" y="1083"/>
                      <a:pt x="555499" y="1083"/>
                    </a:cubicBezTo>
                    <a:cubicBezTo>
                      <a:pt x="557665" y="1083"/>
                      <a:pt x="560913" y="1083"/>
                      <a:pt x="563079" y="1083"/>
                    </a:cubicBezTo>
                    <a:cubicBezTo>
                      <a:pt x="567410" y="1083"/>
                      <a:pt x="571742" y="1083"/>
                      <a:pt x="576073" y="1083"/>
                    </a:cubicBezTo>
                    <a:cubicBezTo>
                      <a:pt x="576073" y="8663"/>
                      <a:pt x="576073" y="16243"/>
                      <a:pt x="576073" y="24905"/>
                    </a:cubicBezTo>
                    <a:cubicBezTo>
                      <a:pt x="576073" y="31402"/>
                      <a:pt x="576073" y="36817"/>
                      <a:pt x="576073" y="43314"/>
                    </a:cubicBezTo>
                    <a:cubicBezTo>
                      <a:pt x="576073" y="56308"/>
                      <a:pt x="576073" y="68219"/>
                      <a:pt x="577156" y="81213"/>
                    </a:cubicBezTo>
                    <a:cubicBezTo>
                      <a:pt x="576073" y="102870"/>
                      <a:pt x="573907" y="82296"/>
                      <a:pt x="574990" y="99622"/>
                    </a:cubicBezTo>
                    <a:cubicBezTo>
                      <a:pt x="574990" y="100705"/>
                      <a:pt x="576073" y="100705"/>
                      <a:pt x="574990" y="100705"/>
                    </a:cubicBezTo>
                    <a:cubicBezTo>
                      <a:pt x="574990" y="107202"/>
                      <a:pt x="572824" y="110450"/>
                      <a:pt x="573907" y="115864"/>
                    </a:cubicBezTo>
                    <a:cubicBezTo>
                      <a:pt x="574990" y="113699"/>
                      <a:pt x="574990" y="119113"/>
                      <a:pt x="574990" y="119113"/>
                    </a:cubicBezTo>
                    <a:cubicBezTo>
                      <a:pt x="573907" y="132107"/>
                      <a:pt x="572824" y="135356"/>
                      <a:pt x="573907" y="145101"/>
                    </a:cubicBezTo>
                    <a:lnTo>
                      <a:pt x="572824" y="144018"/>
                    </a:lnTo>
                    <a:cubicBezTo>
                      <a:pt x="573907" y="155930"/>
                      <a:pt x="573907" y="170007"/>
                      <a:pt x="574990" y="180835"/>
                    </a:cubicBezTo>
                    <a:cubicBezTo>
                      <a:pt x="574990" y="247971"/>
                      <a:pt x="576073" y="311859"/>
                      <a:pt x="576073" y="377913"/>
                    </a:cubicBezTo>
                    <a:cubicBezTo>
                      <a:pt x="576073" y="425558"/>
                      <a:pt x="576073" y="472120"/>
                      <a:pt x="576073" y="519765"/>
                    </a:cubicBezTo>
                    <a:cubicBezTo>
                      <a:pt x="563079" y="519765"/>
                      <a:pt x="551168" y="519765"/>
                      <a:pt x="538173" y="519765"/>
                    </a:cubicBezTo>
                    <a:cubicBezTo>
                      <a:pt x="528428" y="519765"/>
                      <a:pt x="517599" y="519765"/>
                      <a:pt x="507854" y="519765"/>
                    </a:cubicBezTo>
                    <a:cubicBezTo>
                      <a:pt x="492694" y="518682"/>
                      <a:pt x="491611" y="518682"/>
                      <a:pt x="474286" y="518682"/>
                    </a:cubicBezTo>
                    <a:cubicBezTo>
                      <a:pt x="475368" y="518682"/>
                      <a:pt x="476451" y="518682"/>
                      <a:pt x="475368" y="518682"/>
                    </a:cubicBezTo>
                    <a:cubicBezTo>
                      <a:pt x="474286" y="519765"/>
                      <a:pt x="463457" y="518682"/>
                      <a:pt x="462374" y="519765"/>
                    </a:cubicBezTo>
                    <a:cubicBezTo>
                      <a:pt x="438552" y="519765"/>
                      <a:pt x="415812" y="519765"/>
                      <a:pt x="390907" y="519765"/>
                    </a:cubicBezTo>
                    <a:cubicBezTo>
                      <a:pt x="395238" y="519765"/>
                      <a:pt x="396321" y="518682"/>
                      <a:pt x="391990" y="518682"/>
                    </a:cubicBezTo>
                    <a:lnTo>
                      <a:pt x="386575" y="519765"/>
                    </a:lnTo>
                    <a:lnTo>
                      <a:pt x="385492" y="519765"/>
                    </a:lnTo>
                    <a:cubicBezTo>
                      <a:pt x="382244" y="519765"/>
                      <a:pt x="378995" y="520848"/>
                      <a:pt x="382244" y="520848"/>
                    </a:cubicBezTo>
                    <a:cubicBezTo>
                      <a:pt x="319439" y="521931"/>
                      <a:pt x="257717" y="519765"/>
                      <a:pt x="195995" y="519765"/>
                    </a:cubicBezTo>
                    <a:cubicBezTo>
                      <a:pt x="181918" y="519765"/>
                      <a:pt x="160261" y="519765"/>
                      <a:pt x="145101" y="519765"/>
                    </a:cubicBezTo>
                    <a:cubicBezTo>
                      <a:pt x="98539" y="517600"/>
                      <a:pt x="56308" y="516517"/>
                      <a:pt x="7580" y="517600"/>
                    </a:cubicBezTo>
                    <a:cubicBezTo>
                      <a:pt x="8663" y="515434"/>
                      <a:pt x="15160" y="512185"/>
                      <a:pt x="34651" y="51218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25" name="Полилиния: фигура 4524">
                <a:extLst>
                  <a:ext uri="{FF2B5EF4-FFF2-40B4-BE49-F238E27FC236}">
                    <a16:creationId xmlns:a16="http://schemas.microsoft.com/office/drawing/2014/main" id="{F4034945-6230-D469-14D3-812648AD877B}"/>
                  </a:ext>
                </a:extLst>
              </p:cNvPr>
              <p:cNvSpPr/>
              <p:nvPr/>
            </p:nvSpPr>
            <p:spPr>
              <a:xfrm>
                <a:off x="9916953" y="5151592"/>
                <a:ext cx="2165" cy="5099"/>
              </a:xfrm>
              <a:custGeom>
                <a:avLst/>
                <a:gdLst>
                  <a:gd name="connsiteX0" fmla="*/ 0 w 2165"/>
                  <a:gd name="connsiteY0" fmla="*/ 4881 h 5099"/>
                  <a:gd name="connsiteX1" fmla="*/ 2166 w 2165"/>
                  <a:gd name="connsiteY1" fmla="*/ 1633 h 5099"/>
                  <a:gd name="connsiteX2" fmla="*/ 0 w 2165"/>
                  <a:gd name="connsiteY2" fmla="*/ 4881 h 5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5099">
                    <a:moveTo>
                      <a:pt x="0" y="4881"/>
                    </a:moveTo>
                    <a:cubicBezTo>
                      <a:pt x="1083" y="2716"/>
                      <a:pt x="1083" y="-2699"/>
                      <a:pt x="2166" y="1633"/>
                    </a:cubicBezTo>
                    <a:cubicBezTo>
                      <a:pt x="1083" y="2716"/>
                      <a:pt x="1083" y="5964"/>
                      <a:pt x="0" y="48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26" name="Полилиния: фигура 4525">
                <a:extLst>
                  <a:ext uri="{FF2B5EF4-FFF2-40B4-BE49-F238E27FC236}">
                    <a16:creationId xmlns:a16="http://schemas.microsoft.com/office/drawing/2014/main" id="{5FD30694-B669-1BF4-AC8A-EACA8FAFBB96}"/>
                  </a:ext>
                </a:extLst>
              </p:cNvPr>
              <p:cNvSpPr/>
              <p:nvPr/>
            </p:nvSpPr>
            <p:spPr>
              <a:xfrm>
                <a:off x="9923450" y="5008124"/>
                <a:ext cx="481" cy="5414"/>
              </a:xfrm>
              <a:custGeom>
                <a:avLst/>
                <a:gdLst>
                  <a:gd name="connsiteX0" fmla="*/ 0 w 481"/>
                  <a:gd name="connsiteY0" fmla="*/ 2166 h 5414"/>
                  <a:gd name="connsiteX1" fmla="*/ 0 w 481"/>
                  <a:gd name="connsiteY1" fmla="*/ 0 h 5414"/>
                  <a:gd name="connsiteX2" fmla="*/ 0 w 481"/>
                  <a:gd name="connsiteY2" fmla="*/ 5414 h 5414"/>
                  <a:gd name="connsiteX3" fmla="*/ 0 w 481"/>
                  <a:gd name="connsiteY3" fmla="*/ 2166 h 5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5414">
                    <a:moveTo>
                      <a:pt x="0" y="2166"/>
                    </a:moveTo>
                    <a:cubicBezTo>
                      <a:pt x="0" y="2166"/>
                      <a:pt x="0" y="0"/>
                      <a:pt x="0" y="0"/>
                    </a:cubicBezTo>
                    <a:cubicBezTo>
                      <a:pt x="0" y="2166"/>
                      <a:pt x="1083" y="3248"/>
                      <a:pt x="0" y="5414"/>
                    </a:cubicBezTo>
                    <a:cubicBezTo>
                      <a:pt x="1083" y="3248"/>
                      <a:pt x="0" y="3248"/>
                      <a:pt x="0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27" name="Полилиния: фигура 4526">
                <a:extLst>
                  <a:ext uri="{FF2B5EF4-FFF2-40B4-BE49-F238E27FC236}">
                    <a16:creationId xmlns:a16="http://schemas.microsoft.com/office/drawing/2014/main" id="{4B69A65A-1D04-E386-F2D5-A89E9D6089EF}"/>
                  </a:ext>
                </a:extLst>
              </p:cNvPr>
              <p:cNvSpPr/>
              <p:nvPr/>
            </p:nvSpPr>
            <p:spPr>
              <a:xfrm>
                <a:off x="9924532" y="4973473"/>
                <a:ext cx="1082" cy="12994"/>
              </a:xfrm>
              <a:custGeom>
                <a:avLst/>
                <a:gdLst>
                  <a:gd name="connsiteX0" fmla="*/ 0 w 1082"/>
                  <a:gd name="connsiteY0" fmla="*/ 0 h 12994"/>
                  <a:gd name="connsiteX1" fmla="*/ 1083 w 1082"/>
                  <a:gd name="connsiteY1" fmla="*/ 12994 h 12994"/>
                  <a:gd name="connsiteX2" fmla="*/ 0 w 1082"/>
                  <a:gd name="connsiteY2" fmla="*/ 0 h 12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2994">
                    <a:moveTo>
                      <a:pt x="0" y="0"/>
                    </a:moveTo>
                    <a:cubicBezTo>
                      <a:pt x="1083" y="1083"/>
                      <a:pt x="1083" y="8663"/>
                      <a:pt x="1083" y="12994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28" name="Полилиния: фигура 4527">
                <a:extLst>
                  <a:ext uri="{FF2B5EF4-FFF2-40B4-BE49-F238E27FC236}">
                    <a16:creationId xmlns:a16="http://schemas.microsoft.com/office/drawing/2014/main" id="{3FA5E136-4155-5989-1CB2-A18B6F6FCF02}"/>
                  </a:ext>
                </a:extLst>
              </p:cNvPr>
              <p:cNvSpPr/>
              <p:nvPr/>
            </p:nvSpPr>
            <p:spPr>
              <a:xfrm>
                <a:off x="9926698" y="4936933"/>
                <a:ext cx="1082" cy="4054"/>
              </a:xfrm>
              <a:custGeom>
                <a:avLst/>
                <a:gdLst>
                  <a:gd name="connsiteX0" fmla="*/ 0 w 1082"/>
                  <a:gd name="connsiteY0" fmla="*/ 1889 h 4054"/>
                  <a:gd name="connsiteX1" fmla="*/ 1083 w 1082"/>
                  <a:gd name="connsiteY1" fmla="*/ 4055 h 4054"/>
                  <a:gd name="connsiteX2" fmla="*/ 0 w 1082"/>
                  <a:gd name="connsiteY2" fmla="*/ 1889 h 4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4054">
                    <a:moveTo>
                      <a:pt x="0" y="1889"/>
                    </a:moveTo>
                    <a:cubicBezTo>
                      <a:pt x="0" y="-1360"/>
                      <a:pt x="1083" y="-277"/>
                      <a:pt x="1083" y="4055"/>
                    </a:cubicBezTo>
                    <a:cubicBezTo>
                      <a:pt x="0" y="4055"/>
                      <a:pt x="0" y="2972"/>
                      <a:pt x="0" y="188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29" name="Полилиния: фигура 4528">
                <a:extLst>
                  <a:ext uri="{FF2B5EF4-FFF2-40B4-BE49-F238E27FC236}">
                    <a16:creationId xmlns:a16="http://schemas.microsoft.com/office/drawing/2014/main" id="{012698E5-2264-5377-F056-B6ED7294C59A}"/>
                  </a:ext>
                </a:extLst>
              </p:cNvPr>
              <p:cNvSpPr/>
              <p:nvPr/>
            </p:nvSpPr>
            <p:spPr>
              <a:xfrm>
                <a:off x="9924532" y="4931242"/>
                <a:ext cx="1082" cy="5535"/>
              </a:xfrm>
              <a:custGeom>
                <a:avLst/>
                <a:gdLst>
                  <a:gd name="connsiteX0" fmla="*/ 0 w 1082"/>
                  <a:gd name="connsiteY0" fmla="*/ 5414 h 5535"/>
                  <a:gd name="connsiteX1" fmla="*/ 1083 w 1082"/>
                  <a:gd name="connsiteY1" fmla="*/ 0 h 5535"/>
                  <a:gd name="connsiteX2" fmla="*/ 0 w 1082"/>
                  <a:gd name="connsiteY2" fmla="*/ 5414 h 5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5535">
                    <a:moveTo>
                      <a:pt x="0" y="5414"/>
                    </a:moveTo>
                    <a:cubicBezTo>
                      <a:pt x="0" y="2166"/>
                      <a:pt x="0" y="1083"/>
                      <a:pt x="1083" y="0"/>
                    </a:cubicBezTo>
                    <a:cubicBezTo>
                      <a:pt x="1083" y="0"/>
                      <a:pt x="1083" y="6497"/>
                      <a:pt x="0" y="54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30" name="Полилиния: фигура 4529">
                <a:extLst>
                  <a:ext uri="{FF2B5EF4-FFF2-40B4-BE49-F238E27FC236}">
                    <a16:creationId xmlns:a16="http://schemas.microsoft.com/office/drawing/2014/main" id="{5059C81C-5E78-74E8-C164-A7BF3421D71A}"/>
                  </a:ext>
                </a:extLst>
              </p:cNvPr>
              <p:cNvSpPr/>
              <p:nvPr/>
            </p:nvSpPr>
            <p:spPr>
              <a:xfrm>
                <a:off x="9926698" y="4853277"/>
                <a:ext cx="481" cy="7700"/>
              </a:xfrm>
              <a:custGeom>
                <a:avLst/>
                <a:gdLst>
                  <a:gd name="connsiteX0" fmla="*/ 0 w 481"/>
                  <a:gd name="connsiteY0" fmla="*/ 7580 h 7700"/>
                  <a:gd name="connsiteX1" fmla="*/ 0 w 481"/>
                  <a:gd name="connsiteY1" fmla="*/ 0 h 7700"/>
                  <a:gd name="connsiteX2" fmla="*/ 0 w 481"/>
                  <a:gd name="connsiteY2" fmla="*/ 7580 h 7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7700">
                    <a:moveTo>
                      <a:pt x="0" y="7580"/>
                    </a:moveTo>
                    <a:cubicBezTo>
                      <a:pt x="0" y="5414"/>
                      <a:pt x="0" y="2166"/>
                      <a:pt x="0" y="0"/>
                    </a:cubicBezTo>
                    <a:cubicBezTo>
                      <a:pt x="0" y="2166"/>
                      <a:pt x="1083" y="8663"/>
                      <a:pt x="0" y="75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31" name="Полилиния: фигура 4530">
                <a:extLst>
                  <a:ext uri="{FF2B5EF4-FFF2-40B4-BE49-F238E27FC236}">
                    <a16:creationId xmlns:a16="http://schemas.microsoft.com/office/drawing/2014/main" id="{E18465E2-D063-570F-65CA-ACBA478F0FCF}"/>
                  </a:ext>
                </a:extLst>
              </p:cNvPr>
              <p:cNvSpPr/>
              <p:nvPr/>
            </p:nvSpPr>
            <p:spPr>
              <a:xfrm>
                <a:off x="9925615" y="4822086"/>
                <a:ext cx="481" cy="4120"/>
              </a:xfrm>
              <a:custGeom>
                <a:avLst/>
                <a:gdLst>
                  <a:gd name="connsiteX0" fmla="*/ 0 w 481"/>
                  <a:gd name="connsiteY0" fmla="*/ 4120 h 4120"/>
                  <a:gd name="connsiteX1" fmla="*/ 0 w 481"/>
                  <a:gd name="connsiteY1" fmla="*/ 872 h 4120"/>
                  <a:gd name="connsiteX2" fmla="*/ 0 w 481"/>
                  <a:gd name="connsiteY2" fmla="*/ 4120 h 4120"/>
                  <a:gd name="connsiteX3" fmla="*/ 0 w 481"/>
                  <a:gd name="connsiteY3" fmla="*/ 4120 h 4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4120">
                    <a:moveTo>
                      <a:pt x="0" y="4120"/>
                    </a:moveTo>
                    <a:cubicBezTo>
                      <a:pt x="0" y="3037"/>
                      <a:pt x="0" y="3037"/>
                      <a:pt x="0" y="872"/>
                    </a:cubicBezTo>
                    <a:cubicBezTo>
                      <a:pt x="0" y="-1294"/>
                      <a:pt x="1083" y="872"/>
                      <a:pt x="0" y="4120"/>
                    </a:cubicBezTo>
                    <a:lnTo>
                      <a:pt x="0" y="412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32" name="Полилиния: фигура 4531">
                <a:extLst>
                  <a:ext uri="{FF2B5EF4-FFF2-40B4-BE49-F238E27FC236}">
                    <a16:creationId xmlns:a16="http://schemas.microsoft.com/office/drawing/2014/main" id="{BF990A96-E0BC-17DC-F465-4087C3A07E09}"/>
                  </a:ext>
                </a:extLst>
              </p:cNvPr>
              <p:cNvSpPr/>
              <p:nvPr/>
            </p:nvSpPr>
            <p:spPr>
              <a:xfrm>
                <a:off x="10394487" y="4671359"/>
                <a:ext cx="4331" cy="10828"/>
              </a:xfrm>
              <a:custGeom>
                <a:avLst/>
                <a:gdLst>
                  <a:gd name="connsiteX0" fmla="*/ 4331 w 4331"/>
                  <a:gd name="connsiteY0" fmla="*/ 0 h 10828"/>
                  <a:gd name="connsiteX1" fmla="*/ 0 w 4331"/>
                  <a:gd name="connsiteY1" fmla="*/ 0 h 10828"/>
                  <a:gd name="connsiteX2" fmla="*/ 1083 w 4331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1" h="10828">
                    <a:moveTo>
                      <a:pt x="4331" y="0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33" name="Полилиния: фигура 4532">
                <a:extLst>
                  <a:ext uri="{FF2B5EF4-FFF2-40B4-BE49-F238E27FC236}">
                    <a16:creationId xmlns:a16="http://schemas.microsoft.com/office/drawing/2014/main" id="{B98476D8-E5F3-0149-92D7-94571DAF683D}"/>
                  </a:ext>
                </a:extLst>
              </p:cNvPr>
              <p:cNvSpPr/>
              <p:nvPr/>
            </p:nvSpPr>
            <p:spPr>
              <a:xfrm>
                <a:off x="10473535" y="4866271"/>
                <a:ext cx="1082" cy="3248"/>
              </a:xfrm>
              <a:custGeom>
                <a:avLst/>
                <a:gdLst>
                  <a:gd name="connsiteX0" fmla="*/ 1083 w 1082"/>
                  <a:gd name="connsiteY0" fmla="*/ 0 h 3248"/>
                  <a:gd name="connsiteX1" fmla="*/ 0 w 1082"/>
                  <a:gd name="connsiteY1" fmla="*/ 3249 h 3248"/>
                  <a:gd name="connsiteX2" fmla="*/ 1083 w 1082"/>
                  <a:gd name="connsiteY2" fmla="*/ 0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3248">
                    <a:moveTo>
                      <a:pt x="1083" y="0"/>
                    </a:moveTo>
                    <a:cubicBezTo>
                      <a:pt x="1083" y="3249"/>
                      <a:pt x="1083" y="2166"/>
                      <a:pt x="0" y="3249"/>
                    </a:cubicBezTo>
                    <a:cubicBezTo>
                      <a:pt x="1083" y="0"/>
                      <a:pt x="1083" y="5414"/>
                      <a:pt x="10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34" name="Полилиния: фигура 4533">
                <a:extLst>
                  <a:ext uri="{FF2B5EF4-FFF2-40B4-BE49-F238E27FC236}">
                    <a16:creationId xmlns:a16="http://schemas.microsoft.com/office/drawing/2014/main" id="{37578A88-9703-8259-18D4-4B1C2C8C87C2}"/>
                  </a:ext>
                </a:extLst>
              </p:cNvPr>
              <p:cNvSpPr/>
              <p:nvPr/>
            </p:nvSpPr>
            <p:spPr>
              <a:xfrm>
                <a:off x="10477866" y="5015704"/>
                <a:ext cx="1082" cy="2165"/>
              </a:xfrm>
              <a:custGeom>
                <a:avLst/>
                <a:gdLst>
                  <a:gd name="connsiteX0" fmla="*/ 0 w 1082"/>
                  <a:gd name="connsiteY0" fmla="*/ 2166 h 2165"/>
                  <a:gd name="connsiteX1" fmla="*/ 0 w 1082"/>
                  <a:gd name="connsiteY1" fmla="*/ 0 h 2165"/>
                  <a:gd name="connsiteX2" fmla="*/ 1083 w 1082"/>
                  <a:gd name="connsiteY2" fmla="*/ 1083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0" y="2166"/>
                    </a:moveTo>
                    <a:lnTo>
                      <a:pt x="0" y="0"/>
                    </a:lnTo>
                    <a:lnTo>
                      <a:pt x="1083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535" name="Полилиния: фигура 4534">
              <a:extLst>
                <a:ext uri="{FF2B5EF4-FFF2-40B4-BE49-F238E27FC236}">
                  <a16:creationId xmlns:a16="http://schemas.microsoft.com/office/drawing/2014/main" id="{F6F70F64-85B2-57EA-E465-BF8EAEB2710B}"/>
                </a:ext>
              </a:extLst>
            </p:cNvPr>
            <p:cNvSpPr/>
            <p:nvPr/>
          </p:nvSpPr>
          <p:spPr>
            <a:xfrm>
              <a:off x="9249921" y="5298326"/>
              <a:ext cx="334598" cy="64970"/>
            </a:xfrm>
            <a:custGeom>
              <a:avLst/>
              <a:gdLst>
                <a:gd name="connsiteX0" fmla="*/ 334599 w 334598"/>
                <a:gd name="connsiteY0" fmla="*/ 32485 h 64970"/>
                <a:gd name="connsiteX1" fmla="*/ 302113 w 334598"/>
                <a:gd name="connsiteY1" fmla="*/ 64971 h 64970"/>
                <a:gd name="connsiteX2" fmla="*/ 32485 w 334598"/>
                <a:gd name="connsiteY2" fmla="*/ 64971 h 64970"/>
                <a:gd name="connsiteX3" fmla="*/ 0 w 334598"/>
                <a:gd name="connsiteY3" fmla="*/ 32485 h 64970"/>
                <a:gd name="connsiteX4" fmla="*/ 0 w 334598"/>
                <a:gd name="connsiteY4" fmla="*/ 32485 h 64970"/>
                <a:gd name="connsiteX5" fmla="*/ 32485 w 334598"/>
                <a:gd name="connsiteY5" fmla="*/ 0 h 64970"/>
                <a:gd name="connsiteX6" fmla="*/ 302113 w 334598"/>
                <a:gd name="connsiteY6" fmla="*/ 0 h 64970"/>
                <a:gd name="connsiteX7" fmla="*/ 334599 w 334598"/>
                <a:gd name="connsiteY7" fmla="*/ 32485 h 64970"/>
                <a:gd name="connsiteX8" fmla="*/ 334599 w 334598"/>
                <a:gd name="connsiteY8" fmla="*/ 32485 h 6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4598" h="64970">
                  <a:moveTo>
                    <a:pt x="334599" y="32485"/>
                  </a:moveTo>
                  <a:cubicBezTo>
                    <a:pt x="334599" y="49811"/>
                    <a:pt x="320522" y="64971"/>
                    <a:pt x="302113" y="64971"/>
                  </a:cubicBezTo>
                  <a:lnTo>
                    <a:pt x="32485" y="64971"/>
                  </a:lnTo>
                  <a:cubicBezTo>
                    <a:pt x="15160" y="64971"/>
                    <a:pt x="0" y="50894"/>
                    <a:pt x="0" y="32485"/>
                  </a:cubicBezTo>
                  <a:lnTo>
                    <a:pt x="0" y="32485"/>
                  </a:lnTo>
                  <a:cubicBezTo>
                    <a:pt x="0" y="15160"/>
                    <a:pt x="14077" y="0"/>
                    <a:pt x="32485" y="0"/>
                  </a:cubicBezTo>
                  <a:lnTo>
                    <a:pt x="302113" y="0"/>
                  </a:lnTo>
                  <a:cubicBezTo>
                    <a:pt x="319439" y="0"/>
                    <a:pt x="334599" y="14077"/>
                    <a:pt x="334599" y="32485"/>
                  </a:cubicBezTo>
                  <a:lnTo>
                    <a:pt x="334599" y="32485"/>
                  </a:lnTo>
                  <a:close/>
                </a:path>
              </a:pathLst>
            </a:custGeom>
            <a:solidFill>
              <a:srgbClr val="939598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36" name="Полилиния: фигура 4535">
              <a:extLst>
                <a:ext uri="{FF2B5EF4-FFF2-40B4-BE49-F238E27FC236}">
                  <a16:creationId xmlns:a16="http://schemas.microsoft.com/office/drawing/2014/main" id="{12755E5C-14F2-BC1C-AAEB-E4E6BB9503F7}"/>
                </a:ext>
              </a:extLst>
            </p:cNvPr>
            <p:cNvSpPr/>
            <p:nvPr/>
          </p:nvSpPr>
          <p:spPr>
            <a:xfrm>
              <a:off x="9777266" y="5217113"/>
              <a:ext cx="64970" cy="334598"/>
            </a:xfrm>
            <a:custGeom>
              <a:avLst/>
              <a:gdLst>
                <a:gd name="connsiteX0" fmla="*/ 32485 w 64970"/>
                <a:gd name="connsiteY0" fmla="*/ 0 h 334598"/>
                <a:gd name="connsiteX1" fmla="*/ 64971 w 64970"/>
                <a:gd name="connsiteY1" fmla="*/ 32485 h 334598"/>
                <a:gd name="connsiteX2" fmla="*/ 64971 w 64970"/>
                <a:gd name="connsiteY2" fmla="*/ 302114 h 334598"/>
                <a:gd name="connsiteX3" fmla="*/ 32485 w 64970"/>
                <a:gd name="connsiteY3" fmla="*/ 334599 h 334598"/>
                <a:gd name="connsiteX4" fmla="*/ 32485 w 64970"/>
                <a:gd name="connsiteY4" fmla="*/ 334599 h 334598"/>
                <a:gd name="connsiteX5" fmla="*/ 0 w 64970"/>
                <a:gd name="connsiteY5" fmla="*/ 302114 h 334598"/>
                <a:gd name="connsiteX6" fmla="*/ 0 w 64970"/>
                <a:gd name="connsiteY6" fmla="*/ 32485 h 334598"/>
                <a:gd name="connsiteX7" fmla="*/ 32485 w 64970"/>
                <a:gd name="connsiteY7" fmla="*/ 0 h 334598"/>
                <a:gd name="connsiteX8" fmla="*/ 32485 w 64970"/>
                <a:gd name="connsiteY8" fmla="*/ 0 h 33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970" h="334598">
                  <a:moveTo>
                    <a:pt x="32485" y="0"/>
                  </a:moveTo>
                  <a:cubicBezTo>
                    <a:pt x="49811" y="0"/>
                    <a:pt x="64971" y="14077"/>
                    <a:pt x="64971" y="32485"/>
                  </a:cubicBezTo>
                  <a:lnTo>
                    <a:pt x="64971" y="302114"/>
                  </a:lnTo>
                  <a:cubicBezTo>
                    <a:pt x="64971" y="319439"/>
                    <a:pt x="50894" y="334599"/>
                    <a:pt x="32485" y="334599"/>
                  </a:cubicBezTo>
                  <a:lnTo>
                    <a:pt x="32485" y="334599"/>
                  </a:lnTo>
                  <a:cubicBezTo>
                    <a:pt x="15160" y="334599"/>
                    <a:pt x="0" y="320522"/>
                    <a:pt x="0" y="302114"/>
                  </a:cubicBezTo>
                  <a:lnTo>
                    <a:pt x="0" y="32485"/>
                  </a:lnTo>
                  <a:cubicBezTo>
                    <a:pt x="0" y="15160"/>
                    <a:pt x="14077" y="0"/>
                    <a:pt x="32485" y="0"/>
                  </a:cubicBezTo>
                  <a:lnTo>
                    <a:pt x="32485" y="0"/>
                  </a:lnTo>
                  <a:close/>
                </a:path>
              </a:pathLst>
            </a:custGeom>
            <a:solidFill>
              <a:srgbClr val="939598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4537" name="Рисунок 11">
              <a:extLst>
                <a:ext uri="{FF2B5EF4-FFF2-40B4-BE49-F238E27FC236}">
                  <a16:creationId xmlns:a16="http://schemas.microsoft.com/office/drawing/2014/main" id="{75582D9E-0761-8295-0F5C-703B87CCC5B4}"/>
                </a:ext>
              </a:extLst>
            </p:cNvPr>
            <p:cNvGrpSpPr/>
            <p:nvPr/>
          </p:nvGrpSpPr>
          <p:grpSpPr>
            <a:xfrm>
              <a:off x="8494096" y="5125071"/>
              <a:ext cx="48126" cy="73904"/>
              <a:chOff x="8494096" y="5125071"/>
              <a:chExt cx="48126" cy="73904"/>
            </a:xfrm>
            <a:solidFill>
              <a:srgbClr val="000000"/>
            </a:solidFill>
          </p:grpSpPr>
          <p:sp>
            <p:nvSpPr>
              <p:cNvPr id="4538" name="Полилиния: фигура 4537">
                <a:extLst>
                  <a:ext uri="{FF2B5EF4-FFF2-40B4-BE49-F238E27FC236}">
                    <a16:creationId xmlns:a16="http://schemas.microsoft.com/office/drawing/2014/main" id="{2DCBFD81-0111-5103-5C9D-B587F41F09DA}"/>
                  </a:ext>
                </a:extLst>
              </p:cNvPr>
              <p:cNvSpPr/>
              <p:nvPr/>
            </p:nvSpPr>
            <p:spPr>
              <a:xfrm>
                <a:off x="8536928" y="5192478"/>
                <a:ext cx="481" cy="812"/>
              </a:xfrm>
              <a:custGeom>
                <a:avLst/>
                <a:gdLst>
                  <a:gd name="connsiteX0" fmla="*/ 481 w 481"/>
                  <a:gd name="connsiteY0" fmla="*/ 812 h 812"/>
                  <a:gd name="connsiteX1" fmla="*/ 481 w 481"/>
                  <a:gd name="connsiteY1" fmla="*/ 812 h 812"/>
                  <a:gd name="connsiteX2" fmla="*/ 481 w 481"/>
                  <a:gd name="connsiteY2" fmla="*/ 812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481" y="812"/>
                    </a:moveTo>
                    <a:cubicBezTo>
                      <a:pt x="481" y="-271"/>
                      <a:pt x="-602" y="-271"/>
                      <a:pt x="481" y="812"/>
                    </a:cubicBezTo>
                    <a:cubicBezTo>
                      <a:pt x="481" y="812"/>
                      <a:pt x="481" y="812"/>
                      <a:pt x="481" y="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39" name="Полилиния: фигура 4538">
                <a:extLst>
                  <a:ext uri="{FF2B5EF4-FFF2-40B4-BE49-F238E27FC236}">
                    <a16:creationId xmlns:a16="http://schemas.microsoft.com/office/drawing/2014/main" id="{BDE656C6-EE60-8889-DF87-0968C4D72F27}"/>
                  </a:ext>
                </a:extLst>
              </p:cNvPr>
              <p:cNvSpPr/>
              <p:nvPr/>
            </p:nvSpPr>
            <p:spPr>
              <a:xfrm>
                <a:off x="8494096" y="5125071"/>
                <a:ext cx="48126" cy="73904"/>
              </a:xfrm>
              <a:custGeom>
                <a:avLst/>
                <a:gdLst>
                  <a:gd name="connsiteX0" fmla="*/ 36817 w 48126"/>
                  <a:gd name="connsiteY0" fmla="*/ 9746 h 73904"/>
                  <a:gd name="connsiteX1" fmla="*/ 32485 w 48126"/>
                  <a:gd name="connsiteY1" fmla="*/ 10828 h 73904"/>
                  <a:gd name="connsiteX2" fmla="*/ 32485 w 48126"/>
                  <a:gd name="connsiteY2" fmla="*/ 9746 h 73904"/>
                  <a:gd name="connsiteX3" fmla="*/ 27071 w 48126"/>
                  <a:gd name="connsiteY3" fmla="*/ 9746 h 73904"/>
                  <a:gd name="connsiteX4" fmla="*/ 27071 w 48126"/>
                  <a:gd name="connsiteY4" fmla="*/ 9746 h 73904"/>
                  <a:gd name="connsiteX5" fmla="*/ 25988 w 48126"/>
                  <a:gd name="connsiteY5" fmla="*/ 10828 h 73904"/>
                  <a:gd name="connsiteX6" fmla="*/ 25988 w 48126"/>
                  <a:gd name="connsiteY6" fmla="*/ 9746 h 73904"/>
                  <a:gd name="connsiteX7" fmla="*/ 25988 w 48126"/>
                  <a:gd name="connsiteY7" fmla="*/ 10828 h 73904"/>
                  <a:gd name="connsiteX8" fmla="*/ 24905 w 48126"/>
                  <a:gd name="connsiteY8" fmla="*/ 9746 h 73904"/>
                  <a:gd name="connsiteX9" fmla="*/ 24905 w 48126"/>
                  <a:gd name="connsiteY9" fmla="*/ 10828 h 73904"/>
                  <a:gd name="connsiteX10" fmla="*/ 23823 w 48126"/>
                  <a:gd name="connsiteY10" fmla="*/ 11911 h 73904"/>
                  <a:gd name="connsiteX11" fmla="*/ 23823 w 48126"/>
                  <a:gd name="connsiteY11" fmla="*/ 10828 h 73904"/>
                  <a:gd name="connsiteX12" fmla="*/ 20574 w 48126"/>
                  <a:gd name="connsiteY12" fmla="*/ 14077 h 73904"/>
                  <a:gd name="connsiteX13" fmla="*/ 19491 w 48126"/>
                  <a:gd name="connsiteY13" fmla="*/ 12994 h 73904"/>
                  <a:gd name="connsiteX14" fmla="*/ 19491 w 48126"/>
                  <a:gd name="connsiteY14" fmla="*/ 15160 h 73904"/>
                  <a:gd name="connsiteX15" fmla="*/ 18408 w 48126"/>
                  <a:gd name="connsiteY15" fmla="*/ 16243 h 73904"/>
                  <a:gd name="connsiteX16" fmla="*/ 18408 w 48126"/>
                  <a:gd name="connsiteY16" fmla="*/ 16243 h 73904"/>
                  <a:gd name="connsiteX17" fmla="*/ 18408 w 48126"/>
                  <a:gd name="connsiteY17" fmla="*/ 17325 h 73904"/>
                  <a:gd name="connsiteX18" fmla="*/ 18408 w 48126"/>
                  <a:gd name="connsiteY18" fmla="*/ 15160 h 73904"/>
                  <a:gd name="connsiteX19" fmla="*/ 17325 w 48126"/>
                  <a:gd name="connsiteY19" fmla="*/ 15160 h 73904"/>
                  <a:gd name="connsiteX20" fmla="*/ 17325 w 48126"/>
                  <a:gd name="connsiteY20" fmla="*/ 15160 h 73904"/>
                  <a:gd name="connsiteX21" fmla="*/ 17325 w 48126"/>
                  <a:gd name="connsiteY21" fmla="*/ 15160 h 73904"/>
                  <a:gd name="connsiteX22" fmla="*/ 17325 w 48126"/>
                  <a:gd name="connsiteY22" fmla="*/ 15160 h 73904"/>
                  <a:gd name="connsiteX23" fmla="*/ 17325 w 48126"/>
                  <a:gd name="connsiteY23" fmla="*/ 16243 h 73904"/>
                  <a:gd name="connsiteX24" fmla="*/ 16243 w 48126"/>
                  <a:gd name="connsiteY24" fmla="*/ 14077 h 73904"/>
                  <a:gd name="connsiteX25" fmla="*/ 12994 w 48126"/>
                  <a:gd name="connsiteY25" fmla="*/ 18408 h 73904"/>
                  <a:gd name="connsiteX26" fmla="*/ 11911 w 48126"/>
                  <a:gd name="connsiteY26" fmla="*/ 18408 h 73904"/>
                  <a:gd name="connsiteX27" fmla="*/ 11911 w 48126"/>
                  <a:gd name="connsiteY27" fmla="*/ 19491 h 73904"/>
                  <a:gd name="connsiteX28" fmla="*/ 10828 w 48126"/>
                  <a:gd name="connsiteY28" fmla="*/ 19491 h 73904"/>
                  <a:gd name="connsiteX29" fmla="*/ 10828 w 48126"/>
                  <a:gd name="connsiteY29" fmla="*/ 20574 h 73904"/>
                  <a:gd name="connsiteX30" fmla="*/ 9746 w 48126"/>
                  <a:gd name="connsiteY30" fmla="*/ 19491 h 73904"/>
                  <a:gd name="connsiteX31" fmla="*/ 9746 w 48126"/>
                  <a:gd name="connsiteY31" fmla="*/ 20574 h 73904"/>
                  <a:gd name="connsiteX32" fmla="*/ 9746 w 48126"/>
                  <a:gd name="connsiteY32" fmla="*/ 20574 h 73904"/>
                  <a:gd name="connsiteX33" fmla="*/ 9746 w 48126"/>
                  <a:gd name="connsiteY33" fmla="*/ 21657 h 73904"/>
                  <a:gd name="connsiteX34" fmla="*/ 9746 w 48126"/>
                  <a:gd name="connsiteY34" fmla="*/ 21657 h 73904"/>
                  <a:gd name="connsiteX35" fmla="*/ 9746 w 48126"/>
                  <a:gd name="connsiteY35" fmla="*/ 22740 h 73904"/>
                  <a:gd name="connsiteX36" fmla="*/ 8663 w 48126"/>
                  <a:gd name="connsiteY36" fmla="*/ 22740 h 73904"/>
                  <a:gd name="connsiteX37" fmla="*/ 8663 w 48126"/>
                  <a:gd name="connsiteY37" fmla="*/ 24905 h 73904"/>
                  <a:gd name="connsiteX38" fmla="*/ 8663 w 48126"/>
                  <a:gd name="connsiteY38" fmla="*/ 24905 h 73904"/>
                  <a:gd name="connsiteX39" fmla="*/ 8663 w 48126"/>
                  <a:gd name="connsiteY39" fmla="*/ 25988 h 73904"/>
                  <a:gd name="connsiteX40" fmla="*/ 7580 w 48126"/>
                  <a:gd name="connsiteY40" fmla="*/ 25988 h 73904"/>
                  <a:gd name="connsiteX41" fmla="*/ 8663 w 48126"/>
                  <a:gd name="connsiteY41" fmla="*/ 27071 h 73904"/>
                  <a:gd name="connsiteX42" fmla="*/ 7580 w 48126"/>
                  <a:gd name="connsiteY42" fmla="*/ 28154 h 73904"/>
                  <a:gd name="connsiteX43" fmla="*/ 6497 w 48126"/>
                  <a:gd name="connsiteY43" fmla="*/ 27071 h 73904"/>
                  <a:gd name="connsiteX44" fmla="*/ 5414 w 48126"/>
                  <a:gd name="connsiteY44" fmla="*/ 27071 h 73904"/>
                  <a:gd name="connsiteX45" fmla="*/ 5414 w 48126"/>
                  <a:gd name="connsiteY45" fmla="*/ 27071 h 73904"/>
                  <a:gd name="connsiteX46" fmla="*/ 5414 w 48126"/>
                  <a:gd name="connsiteY46" fmla="*/ 28154 h 73904"/>
                  <a:gd name="connsiteX47" fmla="*/ 7580 w 48126"/>
                  <a:gd name="connsiteY47" fmla="*/ 30320 h 73904"/>
                  <a:gd name="connsiteX48" fmla="*/ 5414 w 48126"/>
                  <a:gd name="connsiteY48" fmla="*/ 29237 h 73904"/>
                  <a:gd name="connsiteX49" fmla="*/ 7580 w 48126"/>
                  <a:gd name="connsiteY49" fmla="*/ 31403 h 73904"/>
                  <a:gd name="connsiteX50" fmla="*/ 6497 w 48126"/>
                  <a:gd name="connsiteY50" fmla="*/ 31403 h 73904"/>
                  <a:gd name="connsiteX51" fmla="*/ 7580 w 48126"/>
                  <a:gd name="connsiteY51" fmla="*/ 31403 h 73904"/>
                  <a:gd name="connsiteX52" fmla="*/ 6497 w 48126"/>
                  <a:gd name="connsiteY52" fmla="*/ 31403 h 73904"/>
                  <a:gd name="connsiteX53" fmla="*/ 5414 w 48126"/>
                  <a:gd name="connsiteY53" fmla="*/ 31403 h 73904"/>
                  <a:gd name="connsiteX54" fmla="*/ 5414 w 48126"/>
                  <a:gd name="connsiteY54" fmla="*/ 32485 h 73904"/>
                  <a:gd name="connsiteX55" fmla="*/ 5414 w 48126"/>
                  <a:gd name="connsiteY55" fmla="*/ 32485 h 73904"/>
                  <a:gd name="connsiteX56" fmla="*/ 6497 w 48126"/>
                  <a:gd name="connsiteY56" fmla="*/ 33568 h 73904"/>
                  <a:gd name="connsiteX57" fmla="*/ 6497 w 48126"/>
                  <a:gd name="connsiteY57" fmla="*/ 33568 h 73904"/>
                  <a:gd name="connsiteX58" fmla="*/ 7580 w 48126"/>
                  <a:gd name="connsiteY58" fmla="*/ 34651 h 73904"/>
                  <a:gd name="connsiteX59" fmla="*/ 6497 w 48126"/>
                  <a:gd name="connsiteY59" fmla="*/ 34651 h 73904"/>
                  <a:gd name="connsiteX60" fmla="*/ 7580 w 48126"/>
                  <a:gd name="connsiteY60" fmla="*/ 35734 h 73904"/>
                  <a:gd name="connsiteX61" fmla="*/ 6497 w 48126"/>
                  <a:gd name="connsiteY61" fmla="*/ 35734 h 73904"/>
                  <a:gd name="connsiteX62" fmla="*/ 6497 w 48126"/>
                  <a:gd name="connsiteY62" fmla="*/ 36817 h 73904"/>
                  <a:gd name="connsiteX63" fmla="*/ 7580 w 48126"/>
                  <a:gd name="connsiteY63" fmla="*/ 36817 h 73904"/>
                  <a:gd name="connsiteX64" fmla="*/ 6497 w 48126"/>
                  <a:gd name="connsiteY64" fmla="*/ 36817 h 73904"/>
                  <a:gd name="connsiteX65" fmla="*/ 6497 w 48126"/>
                  <a:gd name="connsiteY65" fmla="*/ 36817 h 73904"/>
                  <a:gd name="connsiteX66" fmla="*/ 6497 w 48126"/>
                  <a:gd name="connsiteY66" fmla="*/ 36817 h 73904"/>
                  <a:gd name="connsiteX67" fmla="*/ 6497 w 48126"/>
                  <a:gd name="connsiteY67" fmla="*/ 38982 h 73904"/>
                  <a:gd name="connsiteX68" fmla="*/ 7580 w 48126"/>
                  <a:gd name="connsiteY68" fmla="*/ 38982 h 73904"/>
                  <a:gd name="connsiteX69" fmla="*/ 6497 w 48126"/>
                  <a:gd name="connsiteY69" fmla="*/ 38982 h 73904"/>
                  <a:gd name="connsiteX70" fmla="*/ 5414 w 48126"/>
                  <a:gd name="connsiteY70" fmla="*/ 38982 h 73904"/>
                  <a:gd name="connsiteX71" fmla="*/ 5414 w 48126"/>
                  <a:gd name="connsiteY71" fmla="*/ 37900 h 73904"/>
                  <a:gd name="connsiteX72" fmla="*/ 5414 w 48126"/>
                  <a:gd name="connsiteY72" fmla="*/ 37900 h 73904"/>
                  <a:gd name="connsiteX73" fmla="*/ 5414 w 48126"/>
                  <a:gd name="connsiteY73" fmla="*/ 38982 h 73904"/>
                  <a:gd name="connsiteX74" fmla="*/ 4331 w 48126"/>
                  <a:gd name="connsiteY74" fmla="*/ 38982 h 73904"/>
                  <a:gd name="connsiteX75" fmla="*/ 5414 w 48126"/>
                  <a:gd name="connsiteY75" fmla="*/ 38982 h 73904"/>
                  <a:gd name="connsiteX76" fmla="*/ 5414 w 48126"/>
                  <a:gd name="connsiteY76" fmla="*/ 38982 h 73904"/>
                  <a:gd name="connsiteX77" fmla="*/ 6497 w 48126"/>
                  <a:gd name="connsiteY77" fmla="*/ 38982 h 73904"/>
                  <a:gd name="connsiteX78" fmla="*/ 5414 w 48126"/>
                  <a:gd name="connsiteY78" fmla="*/ 38982 h 73904"/>
                  <a:gd name="connsiteX79" fmla="*/ 4331 w 48126"/>
                  <a:gd name="connsiteY79" fmla="*/ 38982 h 73904"/>
                  <a:gd name="connsiteX80" fmla="*/ 6497 w 48126"/>
                  <a:gd name="connsiteY80" fmla="*/ 38982 h 73904"/>
                  <a:gd name="connsiteX81" fmla="*/ 6497 w 48126"/>
                  <a:gd name="connsiteY81" fmla="*/ 38982 h 73904"/>
                  <a:gd name="connsiteX82" fmla="*/ 7580 w 48126"/>
                  <a:gd name="connsiteY82" fmla="*/ 38982 h 73904"/>
                  <a:gd name="connsiteX83" fmla="*/ 6497 w 48126"/>
                  <a:gd name="connsiteY83" fmla="*/ 40065 h 73904"/>
                  <a:gd name="connsiteX84" fmla="*/ 7580 w 48126"/>
                  <a:gd name="connsiteY84" fmla="*/ 41148 h 73904"/>
                  <a:gd name="connsiteX85" fmla="*/ 6497 w 48126"/>
                  <a:gd name="connsiteY85" fmla="*/ 41148 h 73904"/>
                  <a:gd name="connsiteX86" fmla="*/ 6497 w 48126"/>
                  <a:gd name="connsiteY86" fmla="*/ 41148 h 73904"/>
                  <a:gd name="connsiteX87" fmla="*/ 5414 w 48126"/>
                  <a:gd name="connsiteY87" fmla="*/ 42231 h 73904"/>
                  <a:gd name="connsiteX88" fmla="*/ 7580 w 48126"/>
                  <a:gd name="connsiteY88" fmla="*/ 42231 h 73904"/>
                  <a:gd name="connsiteX89" fmla="*/ 7580 w 48126"/>
                  <a:gd name="connsiteY89" fmla="*/ 43314 h 73904"/>
                  <a:gd name="connsiteX90" fmla="*/ 6497 w 48126"/>
                  <a:gd name="connsiteY90" fmla="*/ 43314 h 73904"/>
                  <a:gd name="connsiteX91" fmla="*/ 7580 w 48126"/>
                  <a:gd name="connsiteY91" fmla="*/ 44397 h 73904"/>
                  <a:gd name="connsiteX92" fmla="*/ 8663 w 48126"/>
                  <a:gd name="connsiteY92" fmla="*/ 44397 h 73904"/>
                  <a:gd name="connsiteX93" fmla="*/ 8663 w 48126"/>
                  <a:gd name="connsiteY93" fmla="*/ 45480 h 73904"/>
                  <a:gd name="connsiteX94" fmla="*/ 9746 w 48126"/>
                  <a:gd name="connsiteY94" fmla="*/ 45480 h 73904"/>
                  <a:gd name="connsiteX95" fmla="*/ 8663 w 48126"/>
                  <a:gd name="connsiteY95" fmla="*/ 47645 h 73904"/>
                  <a:gd name="connsiteX96" fmla="*/ 9746 w 48126"/>
                  <a:gd name="connsiteY96" fmla="*/ 47645 h 73904"/>
                  <a:gd name="connsiteX97" fmla="*/ 9746 w 48126"/>
                  <a:gd name="connsiteY97" fmla="*/ 47645 h 73904"/>
                  <a:gd name="connsiteX98" fmla="*/ 10828 w 48126"/>
                  <a:gd name="connsiteY98" fmla="*/ 47645 h 73904"/>
                  <a:gd name="connsiteX99" fmla="*/ 9746 w 48126"/>
                  <a:gd name="connsiteY99" fmla="*/ 48728 h 73904"/>
                  <a:gd name="connsiteX100" fmla="*/ 11911 w 48126"/>
                  <a:gd name="connsiteY100" fmla="*/ 48728 h 73904"/>
                  <a:gd name="connsiteX101" fmla="*/ 10828 w 48126"/>
                  <a:gd name="connsiteY101" fmla="*/ 48728 h 73904"/>
                  <a:gd name="connsiteX102" fmla="*/ 11911 w 48126"/>
                  <a:gd name="connsiteY102" fmla="*/ 48728 h 73904"/>
                  <a:gd name="connsiteX103" fmla="*/ 9746 w 48126"/>
                  <a:gd name="connsiteY103" fmla="*/ 49811 h 73904"/>
                  <a:gd name="connsiteX104" fmla="*/ 10828 w 48126"/>
                  <a:gd name="connsiteY104" fmla="*/ 49811 h 73904"/>
                  <a:gd name="connsiteX105" fmla="*/ 9746 w 48126"/>
                  <a:gd name="connsiteY105" fmla="*/ 50894 h 73904"/>
                  <a:gd name="connsiteX106" fmla="*/ 10828 w 48126"/>
                  <a:gd name="connsiteY106" fmla="*/ 50894 h 73904"/>
                  <a:gd name="connsiteX107" fmla="*/ 10828 w 48126"/>
                  <a:gd name="connsiteY107" fmla="*/ 50894 h 73904"/>
                  <a:gd name="connsiteX108" fmla="*/ 10828 w 48126"/>
                  <a:gd name="connsiteY108" fmla="*/ 50894 h 73904"/>
                  <a:gd name="connsiteX109" fmla="*/ 11911 w 48126"/>
                  <a:gd name="connsiteY109" fmla="*/ 49811 h 73904"/>
                  <a:gd name="connsiteX110" fmla="*/ 12994 w 48126"/>
                  <a:gd name="connsiteY110" fmla="*/ 49811 h 73904"/>
                  <a:gd name="connsiteX111" fmla="*/ 12994 w 48126"/>
                  <a:gd name="connsiteY111" fmla="*/ 50894 h 73904"/>
                  <a:gd name="connsiteX112" fmla="*/ 14077 w 48126"/>
                  <a:gd name="connsiteY112" fmla="*/ 50894 h 73904"/>
                  <a:gd name="connsiteX113" fmla="*/ 12994 w 48126"/>
                  <a:gd name="connsiteY113" fmla="*/ 50894 h 73904"/>
                  <a:gd name="connsiteX114" fmla="*/ 12994 w 48126"/>
                  <a:gd name="connsiteY114" fmla="*/ 50894 h 73904"/>
                  <a:gd name="connsiteX115" fmla="*/ 12994 w 48126"/>
                  <a:gd name="connsiteY115" fmla="*/ 51977 h 73904"/>
                  <a:gd name="connsiteX116" fmla="*/ 14077 w 48126"/>
                  <a:gd name="connsiteY116" fmla="*/ 51977 h 73904"/>
                  <a:gd name="connsiteX117" fmla="*/ 12994 w 48126"/>
                  <a:gd name="connsiteY117" fmla="*/ 51977 h 73904"/>
                  <a:gd name="connsiteX118" fmla="*/ 12994 w 48126"/>
                  <a:gd name="connsiteY118" fmla="*/ 51977 h 73904"/>
                  <a:gd name="connsiteX119" fmla="*/ 14077 w 48126"/>
                  <a:gd name="connsiteY119" fmla="*/ 51977 h 73904"/>
                  <a:gd name="connsiteX120" fmla="*/ 14077 w 48126"/>
                  <a:gd name="connsiteY120" fmla="*/ 51977 h 73904"/>
                  <a:gd name="connsiteX121" fmla="*/ 15160 w 48126"/>
                  <a:gd name="connsiteY121" fmla="*/ 51977 h 73904"/>
                  <a:gd name="connsiteX122" fmla="*/ 15160 w 48126"/>
                  <a:gd name="connsiteY122" fmla="*/ 53059 h 73904"/>
                  <a:gd name="connsiteX123" fmla="*/ 15160 w 48126"/>
                  <a:gd name="connsiteY123" fmla="*/ 53059 h 73904"/>
                  <a:gd name="connsiteX124" fmla="*/ 16243 w 48126"/>
                  <a:gd name="connsiteY124" fmla="*/ 53059 h 73904"/>
                  <a:gd name="connsiteX125" fmla="*/ 16243 w 48126"/>
                  <a:gd name="connsiteY125" fmla="*/ 53059 h 73904"/>
                  <a:gd name="connsiteX126" fmla="*/ 17325 w 48126"/>
                  <a:gd name="connsiteY126" fmla="*/ 53059 h 73904"/>
                  <a:gd name="connsiteX127" fmla="*/ 16243 w 48126"/>
                  <a:gd name="connsiteY127" fmla="*/ 54142 h 73904"/>
                  <a:gd name="connsiteX128" fmla="*/ 18408 w 48126"/>
                  <a:gd name="connsiteY128" fmla="*/ 53059 h 73904"/>
                  <a:gd name="connsiteX129" fmla="*/ 18408 w 48126"/>
                  <a:gd name="connsiteY129" fmla="*/ 54142 h 73904"/>
                  <a:gd name="connsiteX130" fmla="*/ 19491 w 48126"/>
                  <a:gd name="connsiteY130" fmla="*/ 54142 h 73904"/>
                  <a:gd name="connsiteX131" fmla="*/ 20574 w 48126"/>
                  <a:gd name="connsiteY131" fmla="*/ 56308 h 73904"/>
                  <a:gd name="connsiteX132" fmla="*/ 19491 w 48126"/>
                  <a:gd name="connsiteY132" fmla="*/ 57391 h 73904"/>
                  <a:gd name="connsiteX133" fmla="*/ 19491 w 48126"/>
                  <a:gd name="connsiteY133" fmla="*/ 57391 h 73904"/>
                  <a:gd name="connsiteX134" fmla="*/ 20574 w 48126"/>
                  <a:gd name="connsiteY134" fmla="*/ 56308 h 73904"/>
                  <a:gd name="connsiteX135" fmla="*/ 21657 w 48126"/>
                  <a:gd name="connsiteY135" fmla="*/ 57391 h 73904"/>
                  <a:gd name="connsiteX136" fmla="*/ 22740 w 48126"/>
                  <a:gd name="connsiteY136" fmla="*/ 57391 h 73904"/>
                  <a:gd name="connsiteX137" fmla="*/ 22740 w 48126"/>
                  <a:gd name="connsiteY137" fmla="*/ 58474 h 73904"/>
                  <a:gd name="connsiteX138" fmla="*/ 22740 w 48126"/>
                  <a:gd name="connsiteY138" fmla="*/ 58474 h 73904"/>
                  <a:gd name="connsiteX139" fmla="*/ 22740 w 48126"/>
                  <a:gd name="connsiteY139" fmla="*/ 59556 h 73904"/>
                  <a:gd name="connsiteX140" fmla="*/ 23823 w 48126"/>
                  <a:gd name="connsiteY140" fmla="*/ 59556 h 73904"/>
                  <a:gd name="connsiteX141" fmla="*/ 23823 w 48126"/>
                  <a:gd name="connsiteY141" fmla="*/ 60639 h 73904"/>
                  <a:gd name="connsiteX142" fmla="*/ 24905 w 48126"/>
                  <a:gd name="connsiteY142" fmla="*/ 60639 h 73904"/>
                  <a:gd name="connsiteX143" fmla="*/ 24905 w 48126"/>
                  <a:gd name="connsiteY143" fmla="*/ 61722 h 73904"/>
                  <a:gd name="connsiteX144" fmla="*/ 25988 w 48126"/>
                  <a:gd name="connsiteY144" fmla="*/ 60639 h 73904"/>
                  <a:gd name="connsiteX145" fmla="*/ 25988 w 48126"/>
                  <a:gd name="connsiteY145" fmla="*/ 62805 h 73904"/>
                  <a:gd name="connsiteX146" fmla="*/ 29237 w 48126"/>
                  <a:gd name="connsiteY146" fmla="*/ 62805 h 73904"/>
                  <a:gd name="connsiteX147" fmla="*/ 29237 w 48126"/>
                  <a:gd name="connsiteY147" fmla="*/ 62805 h 73904"/>
                  <a:gd name="connsiteX148" fmla="*/ 29237 w 48126"/>
                  <a:gd name="connsiteY148" fmla="*/ 62805 h 73904"/>
                  <a:gd name="connsiteX149" fmla="*/ 28154 w 48126"/>
                  <a:gd name="connsiteY149" fmla="*/ 63888 h 73904"/>
                  <a:gd name="connsiteX150" fmla="*/ 29237 w 48126"/>
                  <a:gd name="connsiteY150" fmla="*/ 62805 h 73904"/>
                  <a:gd name="connsiteX151" fmla="*/ 29237 w 48126"/>
                  <a:gd name="connsiteY151" fmla="*/ 62805 h 73904"/>
                  <a:gd name="connsiteX152" fmla="*/ 30320 w 48126"/>
                  <a:gd name="connsiteY152" fmla="*/ 62805 h 73904"/>
                  <a:gd name="connsiteX153" fmla="*/ 29237 w 48126"/>
                  <a:gd name="connsiteY153" fmla="*/ 63888 h 73904"/>
                  <a:gd name="connsiteX154" fmla="*/ 29237 w 48126"/>
                  <a:gd name="connsiteY154" fmla="*/ 63888 h 73904"/>
                  <a:gd name="connsiteX155" fmla="*/ 27071 w 48126"/>
                  <a:gd name="connsiteY155" fmla="*/ 67136 h 73904"/>
                  <a:gd name="connsiteX156" fmla="*/ 27071 w 48126"/>
                  <a:gd name="connsiteY156" fmla="*/ 67136 h 73904"/>
                  <a:gd name="connsiteX157" fmla="*/ 25988 w 48126"/>
                  <a:gd name="connsiteY157" fmla="*/ 68219 h 73904"/>
                  <a:gd name="connsiteX158" fmla="*/ 27071 w 48126"/>
                  <a:gd name="connsiteY158" fmla="*/ 66053 h 73904"/>
                  <a:gd name="connsiteX159" fmla="*/ 29237 w 48126"/>
                  <a:gd name="connsiteY159" fmla="*/ 63888 h 73904"/>
                  <a:gd name="connsiteX160" fmla="*/ 28154 w 48126"/>
                  <a:gd name="connsiteY160" fmla="*/ 64971 h 73904"/>
                  <a:gd name="connsiteX161" fmla="*/ 29237 w 48126"/>
                  <a:gd name="connsiteY161" fmla="*/ 64971 h 73904"/>
                  <a:gd name="connsiteX162" fmla="*/ 30320 w 48126"/>
                  <a:gd name="connsiteY162" fmla="*/ 63888 h 73904"/>
                  <a:gd name="connsiteX163" fmla="*/ 30320 w 48126"/>
                  <a:gd name="connsiteY163" fmla="*/ 64971 h 73904"/>
                  <a:gd name="connsiteX164" fmla="*/ 31402 w 48126"/>
                  <a:gd name="connsiteY164" fmla="*/ 63888 h 73904"/>
                  <a:gd name="connsiteX165" fmla="*/ 32485 w 48126"/>
                  <a:gd name="connsiteY165" fmla="*/ 63888 h 73904"/>
                  <a:gd name="connsiteX166" fmla="*/ 31402 w 48126"/>
                  <a:gd name="connsiteY166" fmla="*/ 66053 h 73904"/>
                  <a:gd name="connsiteX167" fmla="*/ 32485 w 48126"/>
                  <a:gd name="connsiteY167" fmla="*/ 63888 h 73904"/>
                  <a:gd name="connsiteX168" fmla="*/ 31402 w 48126"/>
                  <a:gd name="connsiteY168" fmla="*/ 64971 h 73904"/>
                  <a:gd name="connsiteX169" fmla="*/ 31402 w 48126"/>
                  <a:gd name="connsiteY169" fmla="*/ 64971 h 73904"/>
                  <a:gd name="connsiteX170" fmla="*/ 31402 w 48126"/>
                  <a:gd name="connsiteY170" fmla="*/ 63888 h 73904"/>
                  <a:gd name="connsiteX171" fmla="*/ 31402 w 48126"/>
                  <a:gd name="connsiteY171" fmla="*/ 64971 h 73904"/>
                  <a:gd name="connsiteX172" fmla="*/ 31402 w 48126"/>
                  <a:gd name="connsiteY172" fmla="*/ 64971 h 73904"/>
                  <a:gd name="connsiteX173" fmla="*/ 32485 w 48126"/>
                  <a:gd name="connsiteY173" fmla="*/ 63888 h 73904"/>
                  <a:gd name="connsiteX174" fmla="*/ 32485 w 48126"/>
                  <a:gd name="connsiteY174" fmla="*/ 62805 h 73904"/>
                  <a:gd name="connsiteX175" fmla="*/ 33568 w 48126"/>
                  <a:gd name="connsiteY175" fmla="*/ 62805 h 73904"/>
                  <a:gd name="connsiteX176" fmla="*/ 33568 w 48126"/>
                  <a:gd name="connsiteY176" fmla="*/ 63888 h 73904"/>
                  <a:gd name="connsiteX177" fmla="*/ 33568 w 48126"/>
                  <a:gd name="connsiteY177" fmla="*/ 62805 h 73904"/>
                  <a:gd name="connsiteX178" fmla="*/ 33568 w 48126"/>
                  <a:gd name="connsiteY178" fmla="*/ 63888 h 73904"/>
                  <a:gd name="connsiteX179" fmla="*/ 33568 w 48126"/>
                  <a:gd name="connsiteY179" fmla="*/ 62805 h 73904"/>
                  <a:gd name="connsiteX180" fmla="*/ 33568 w 48126"/>
                  <a:gd name="connsiteY180" fmla="*/ 63888 h 73904"/>
                  <a:gd name="connsiteX181" fmla="*/ 33568 w 48126"/>
                  <a:gd name="connsiteY181" fmla="*/ 64971 h 73904"/>
                  <a:gd name="connsiteX182" fmla="*/ 33568 w 48126"/>
                  <a:gd name="connsiteY182" fmla="*/ 64971 h 73904"/>
                  <a:gd name="connsiteX183" fmla="*/ 34651 w 48126"/>
                  <a:gd name="connsiteY183" fmla="*/ 62805 h 73904"/>
                  <a:gd name="connsiteX184" fmla="*/ 34651 w 48126"/>
                  <a:gd name="connsiteY184" fmla="*/ 62805 h 73904"/>
                  <a:gd name="connsiteX185" fmla="*/ 34651 w 48126"/>
                  <a:gd name="connsiteY185" fmla="*/ 63888 h 73904"/>
                  <a:gd name="connsiteX186" fmla="*/ 34651 w 48126"/>
                  <a:gd name="connsiteY186" fmla="*/ 64971 h 73904"/>
                  <a:gd name="connsiteX187" fmla="*/ 35734 w 48126"/>
                  <a:gd name="connsiteY187" fmla="*/ 62805 h 73904"/>
                  <a:gd name="connsiteX188" fmla="*/ 35734 w 48126"/>
                  <a:gd name="connsiteY188" fmla="*/ 63888 h 73904"/>
                  <a:gd name="connsiteX189" fmla="*/ 35734 w 48126"/>
                  <a:gd name="connsiteY189" fmla="*/ 62805 h 73904"/>
                  <a:gd name="connsiteX190" fmla="*/ 35734 w 48126"/>
                  <a:gd name="connsiteY190" fmla="*/ 64971 h 73904"/>
                  <a:gd name="connsiteX191" fmla="*/ 35734 w 48126"/>
                  <a:gd name="connsiteY191" fmla="*/ 66053 h 73904"/>
                  <a:gd name="connsiteX192" fmla="*/ 35734 w 48126"/>
                  <a:gd name="connsiteY192" fmla="*/ 66053 h 73904"/>
                  <a:gd name="connsiteX193" fmla="*/ 35734 w 48126"/>
                  <a:gd name="connsiteY193" fmla="*/ 68219 h 73904"/>
                  <a:gd name="connsiteX194" fmla="*/ 35734 w 48126"/>
                  <a:gd name="connsiteY194" fmla="*/ 68219 h 73904"/>
                  <a:gd name="connsiteX195" fmla="*/ 36817 w 48126"/>
                  <a:gd name="connsiteY195" fmla="*/ 63888 h 73904"/>
                  <a:gd name="connsiteX196" fmla="*/ 36817 w 48126"/>
                  <a:gd name="connsiteY196" fmla="*/ 64971 h 73904"/>
                  <a:gd name="connsiteX197" fmla="*/ 36817 w 48126"/>
                  <a:gd name="connsiteY197" fmla="*/ 63888 h 73904"/>
                  <a:gd name="connsiteX198" fmla="*/ 37900 w 48126"/>
                  <a:gd name="connsiteY198" fmla="*/ 62805 h 73904"/>
                  <a:gd name="connsiteX199" fmla="*/ 37900 w 48126"/>
                  <a:gd name="connsiteY199" fmla="*/ 64971 h 73904"/>
                  <a:gd name="connsiteX200" fmla="*/ 37900 w 48126"/>
                  <a:gd name="connsiteY200" fmla="*/ 64971 h 73904"/>
                  <a:gd name="connsiteX201" fmla="*/ 37900 w 48126"/>
                  <a:gd name="connsiteY201" fmla="*/ 67136 h 73904"/>
                  <a:gd name="connsiteX202" fmla="*/ 37900 w 48126"/>
                  <a:gd name="connsiteY202" fmla="*/ 66053 h 73904"/>
                  <a:gd name="connsiteX203" fmla="*/ 37900 w 48126"/>
                  <a:gd name="connsiteY203" fmla="*/ 64971 h 73904"/>
                  <a:gd name="connsiteX204" fmla="*/ 38982 w 48126"/>
                  <a:gd name="connsiteY204" fmla="*/ 64971 h 73904"/>
                  <a:gd name="connsiteX205" fmla="*/ 38982 w 48126"/>
                  <a:gd name="connsiteY205" fmla="*/ 63888 h 73904"/>
                  <a:gd name="connsiteX206" fmla="*/ 38982 w 48126"/>
                  <a:gd name="connsiteY206" fmla="*/ 63888 h 73904"/>
                  <a:gd name="connsiteX207" fmla="*/ 38982 w 48126"/>
                  <a:gd name="connsiteY207" fmla="*/ 64971 h 73904"/>
                  <a:gd name="connsiteX208" fmla="*/ 38982 w 48126"/>
                  <a:gd name="connsiteY208" fmla="*/ 63888 h 73904"/>
                  <a:gd name="connsiteX209" fmla="*/ 38982 w 48126"/>
                  <a:gd name="connsiteY209" fmla="*/ 64971 h 73904"/>
                  <a:gd name="connsiteX210" fmla="*/ 37900 w 48126"/>
                  <a:gd name="connsiteY210" fmla="*/ 66053 h 73904"/>
                  <a:gd name="connsiteX211" fmla="*/ 38982 w 48126"/>
                  <a:gd name="connsiteY211" fmla="*/ 66053 h 73904"/>
                  <a:gd name="connsiteX212" fmla="*/ 38982 w 48126"/>
                  <a:gd name="connsiteY212" fmla="*/ 66053 h 73904"/>
                  <a:gd name="connsiteX213" fmla="*/ 38982 w 48126"/>
                  <a:gd name="connsiteY213" fmla="*/ 67136 h 73904"/>
                  <a:gd name="connsiteX214" fmla="*/ 38982 w 48126"/>
                  <a:gd name="connsiteY214" fmla="*/ 66053 h 73904"/>
                  <a:gd name="connsiteX215" fmla="*/ 40065 w 48126"/>
                  <a:gd name="connsiteY215" fmla="*/ 64971 h 73904"/>
                  <a:gd name="connsiteX216" fmla="*/ 40065 w 48126"/>
                  <a:gd name="connsiteY216" fmla="*/ 66053 h 73904"/>
                  <a:gd name="connsiteX217" fmla="*/ 38982 w 48126"/>
                  <a:gd name="connsiteY217" fmla="*/ 66053 h 73904"/>
                  <a:gd name="connsiteX218" fmla="*/ 38982 w 48126"/>
                  <a:gd name="connsiteY218" fmla="*/ 67136 h 73904"/>
                  <a:gd name="connsiteX219" fmla="*/ 38982 w 48126"/>
                  <a:gd name="connsiteY219" fmla="*/ 69302 h 73904"/>
                  <a:gd name="connsiteX220" fmla="*/ 38982 w 48126"/>
                  <a:gd name="connsiteY220" fmla="*/ 69302 h 73904"/>
                  <a:gd name="connsiteX221" fmla="*/ 38982 w 48126"/>
                  <a:gd name="connsiteY221" fmla="*/ 67136 h 73904"/>
                  <a:gd name="connsiteX222" fmla="*/ 40065 w 48126"/>
                  <a:gd name="connsiteY222" fmla="*/ 66053 h 73904"/>
                  <a:gd name="connsiteX223" fmla="*/ 40065 w 48126"/>
                  <a:gd name="connsiteY223" fmla="*/ 67136 h 73904"/>
                  <a:gd name="connsiteX224" fmla="*/ 41148 w 48126"/>
                  <a:gd name="connsiteY224" fmla="*/ 67136 h 73904"/>
                  <a:gd name="connsiteX225" fmla="*/ 41148 w 48126"/>
                  <a:gd name="connsiteY225" fmla="*/ 64971 h 73904"/>
                  <a:gd name="connsiteX226" fmla="*/ 41148 w 48126"/>
                  <a:gd name="connsiteY226" fmla="*/ 62805 h 73904"/>
                  <a:gd name="connsiteX227" fmla="*/ 41148 w 48126"/>
                  <a:gd name="connsiteY227" fmla="*/ 63888 h 73904"/>
                  <a:gd name="connsiteX228" fmla="*/ 41148 w 48126"/>
                  <a:gd name="connsiteY228" fmla="*/ 63888 h 73904"/>
                  <a:gd name="connsiteX229" fmla="*/ 41148 w 48126"/>
                  <a:gd name="connsiteY229" fmla="*/ 67136 h 73904"/>
                  <a:gd name="connsiteX230" fmla="*/ 41148 w 48126"/>
                  <a:gd name="connsiteY230" fmla="*/ 68219 h 73904"/>
                  <a:gd name="connsiteX231" fmla="*/ 42231 w 48126"/>
                  <a:gd name="connsiteY231" fmla="*/ 67136 h 73904"/>
                  <a:gd name="connsiteX232" fmla="*/ 43314 w 48126"/>
                  <a:gd name="connsiteY232" fmla="*/ 67136 h 73904"/>
                  <a:gd name="connsiteX233" fmla="*/ 44397 w 48126"/>
                  <a:gd name="connsiteY233" fmla="*/ 69302 h 73904"/>
                  <a:gd name="connsiteX234" fmla="*/ 44397 w 48126"/>
                  <a:gd name="connsiteY234" fmla="*/ 68219 h 73904"/>
                  <a:gd name="connsiteX235" fmla="*/ 44397 w 48126"/>
                  <a:gd name="connsiteY235" fmla="*/ 68219 h 73904"/>
                  <a:gd name="connsiteX236" fmla="*/ 45479 w 48126"/>
                  <a:gd name="connsiteY236" fmla="*/ 67136 h 73904"/>
                  <a:gd name="connsiteX237" fmla="*/ 45479 w 48126"/>
                  <a:gd name="connsiteY237" fmla="*/ 68219 h 73904"/>
                  <a:gd name="connsiteX238" fmla="*/ 45479 w 48126"/>
                  <a:gd name="connsiteY238" fmla="*/ 68219 h 73904"/>
                  <a:gd name="connsiteX239" fmla="*/ 45479 w 48126"/>
                  <a:gd name="connsiteY239" fmla="*/ 69302 h 73904"/>
                  <a:gd name="connsiteX240" fmla="*/ 46562 w 48126"/>
                  <a:gd name="connsiteY240" fmla="*/ 69302 h 73904"/>
                  <a:gd name="connsiteX241" fmla="*/ 46562 w 48126"/>
                  <a:gd name="connsiteY241" fmla="*/ 68219 h 73904"/>
                  <a:gd name="connsiteX242" fmla="*/ 47645 w 48126"/>
                  <a:gd name="connsiteY242" fmla="*/ 68219 h 73904"/>
                  <a:gd name="connsiteX243" fmla="*/ 47645 w 48126"/>
                  <a:gd name="connsiteY243" fmla="*/ 69302 h 73904"/>
                  <a:gd name="connsiteX244" fmla="*/ 47645 w 48126"/>
                  <a:gd name="connsiteY244" fmla="*/ 69302 h 73904"/>
                  <a:gd name="connsiteX245" fmla="*/ 47645 w 48126"/>
                  <a:gd name="connsiteY245" fmla="*/ 69302 h 73904"/>
                  <a:gd name="connsiteX246" fmla="*/ 47645 w 48126"/>
                  <a:gd name="connsiteY246" fmla="*/ 71468 h 73904"/>
                  <a:gd name="connsiteX247" fmla="*/ 47645 w 48126"/>
                  <a:gd name="connsiteY247" fmla="*/ 69302 h 73904"/>
                  <a:gd name="connsiteX248" fmla="*/ 47645 w 48126"/>
                  <a:gd name="connsiteY248" fmla="*/ 69302 h 73904"/>
                  <a:gd name="connsiteX249" fmla="*/ 47645 w 48126"/>
                  <a:gd name="connsiteY249" fmla="*/ 69302 h 73904"/>
                  <a:gd name="connsiteX250" fmla="*/ 47645 w 48126"/>
                  <a:gd name="connsiteY250" fmla="*/ 71468 h 73904"/>
                  <a:gd name="connsiteX251" fmla="*/ 47645 w 48126"/>
                  <a:gd name="connsiteY251" fmla="*/ 71468 h 73904"/>
                  <a:gd name="connsiteX252" fmla="*/ 47645 w 48126"/>
                  <a:gd name="connsiteY252" fmla="*/ 72551 h 73904"/>
                  <a:gd name="connsiteX253" fmla="*/ 47645 w 48126"/>
                  <a:gd name="connsiteY253" fmla="*/ 71468 h 73904"/>
                  <a:gd name="connsiteX254" fmla="*/ 47645 w 48126"/>
                  <a:gd name="connsiteY254" fmla="*/ 72551 h 73904"/>
                  <a:gd name="connsiteX255" fmla="*/ 46562 w 48126"/>
                  <a:gd name="connsiteY255" fmla="*/ 73633 h 73904"/>
                  <a:gd name="connsiteX256" fmla="*/ 46562 w 48126"/>
                  <a:gd name="connsiteY256" fmla="*/ 71468 h 73904"/>
                  <a:gd name="connsiteX257" fmla="*/ 45479 w 48126"/>
                  <a:gd name="connsiteY257" fmla="*/ 71468 h 73904"/>
                  <a:gd name="connsiteX258" fmla="*/ 45479 w 48126"/>
                  <a:gd name="connsiteY258" fmla="*/ 73633 h 73904"/>
                  <a:gd name="connsiteX259" fmla="*/ 45479 w 48126"/>
                  <a:gd name="connsiteY259" fmla="*/ 72551 h 73904"/>
                  <a:gd name="connsiteX260" fmla="*/ 45479 w 48126"/>
                  <a:gd name="connsiteY260" fmla="*/ 73633 h 73904"/>
                  <a:gd name="connsiteX261" fmla="*/ 43314 w 48126"/>
                  <a:gd name="connsiteY261" fmla="*/ 73633 h 73904"/>
                  <a:gd name="connsiteX262" fmla="*/ 43314 w 48126"/>
                  <a:gd name="connsiteY262" fmla="*/ 72551 h 73904"/>
                  <a:gd name="connsiteX263" fmla="*/ 42231 w 48126"/>
                  <a:gd name="connsiteY263" fmla="*/ 73633 h 73904"/>
                  <a:gd name="connsiteX264" fmla="*/ 40065 w 48126"/>
                  <a:gd name="connsiteY264" fmla="*/ 72551 h 73904"/>
                  <a:gd name="connsiteX265" fmla="*/ 36817 w 48126"/>
                  <a:gd name="connsiteY265" fmla="*/ 72551 h 73904"/>
                  <a:gd name="connsiteX266" fmla="*/ 36817 w 48126"/>
                  <a:gd name="connsiteY266" fmla="*/ 71468 h 73904"/>
                  <a:gd name="connsiteX267" fmla="*/ 36817 w 48126"/>
                  <a:gd name="connsiteY267" fmla="*/ 71468 h 73904"/>
                  <a:gd name="connsiteX268" fmla="*/ 35734 w 48126"/>
                  <a:gd name="connsiteY268" fmla="*/ 73633 h 73904"/>
                  <a:gd name="connsiteX269" fmla="*/ 33568 w 48126"/>
                  <a:gd name="connsiteY269" fmla="*/ 73633 h 73904"/>
                  <a:gd name="connsiteX270" fmla="*/ 33568 w 48126"/>
                  <a:gd name="connsiteY270" fmla="*/ 72551 h 73904"/>
                  <a:gd name="connsiteX271" fmla="*/ 31402 w 48126"/>
                  <a:gd name="connsiteY271" fmla="*/ 72551 h 73904"/>
                  <a:gd name="connsiteX272" fmla="*/ 31402 w 48126"/>
                  <a:gd name="connsiteY272" fmla="*/ 71468 h 73904"/>
                  <a:gd name="connsiteX273" fmla="*/ 22740 w 48126"/>
                  <a:gd name="connsiteY273" fmla="*/ 70385 h 73904"/>
                  <a:gd name="connsiteX274" fmla="*/ 21657 w 48126"/>
                  <a:gd name="connsiteY274" fmla="*/ 69302 h 73904"/>
                  <a:gd name="connsiteX275" fmla="*/ 17325 w 48126"/>
                  <a:gd name="connsiteY275" fmla="*/ 69302 h 73904"/>
                  <a:gd name="connsiteX276" fmla="*/ 17325 w 48126"/>
                  <a:gd name="connsiteY276" fmla="*/ 68219 h 73904"/>
                  <a:gd name="connsiteX277" fmla="*/ 12994 w 48126"/>
                  <a:gd name="connsiteY277" fmla="*/ 66053 h 73904"/>
                  <a:gd name="connsiteX278" fmla="*/ 14077 w 48126"/>
                  <a:gd name="connsiteY278" fmla="*/ 64971 h 73904"/>
                  <a:gd name="connsiteX279" fmla="*/ 12994 w 48126"/>
                  <a:gd name="connsiteY279" fmla="*/ 66053 h 73904"/>
                  <a:gd name="connsiteX280" fmla="*/ 11911 w 48126"/>
                  <a:gd name="connsiteY280" fmla="*/ 64971 h 73904"/>
                  <a:gd name="connsiteX281" fmla="*/ 10828 w 48126"/>
                  <a:gd name="connsiteY281" fmla="*/ 64971 h 73904"/>
                  <a:gd name="connsiteX282" fmla="*/ 9746 w 48126"/>
                  <a:gd name="connsiteY282" fmla="*/ 63888 h 73904"/>
                  <a:gd name="connsiteX283" fmla="*/ 9746 w 48126"/>
                  <a:gd name="connsiteY283" fmla="*/ 63888 h 73904"/>
                  <a:gd name="connsiteX284" fmla="*/ 10828 w 48126"/>
                  <a:gd name="connsiteY284" fmla="*/ 62805 h 73904"/>
                  <a:gd name="connsiteX285" fmla="*/ 9746 w 48126"/>
                  <a:gd name="connsiteY285" fmla="*/ 62805 h 73904"/>
                  <a:gd name="connsiteX286" fmla="*/ 8663 w 48126"/>
                  <a:gd name="connsiteY286" fmla="*/ 60639 h 73904"/>
                  <a:gd name="connsiteX287" fmla="*/ 7580 w 48126"/>
                  <a:gd name="connsiteY287" fmla="*/ 60639 h 73904"/>
                  <a:gd name="connsiteX288" fmla="*/ 6497 w 48126"/>
                  <a:gd name="connsiteY288" fmla="*/ 58474 h 73904"/>
                  <a:gd name="connsiteX289" fmla="*/ 7580 w 48126"/>
                  <a:gd name="connsiteY289" fmla="*/ 57391 h 73904"/>
                  <a:gd name="connsiteX290" fmla="*/ 6497 w 48126"/>
                  <a:gd name="connsiteY290" fmla="*/ 57391 h 73904"/>
                  <a:gd name="connsiteX291" fmla="*/ 5414 w 48126"/>
                  <a:gd name="connsiteY291" fmla="*/ 54142 h 73904"/>
                  <a:gd name="connsiteX292" fmla="*/ 3248 w 48126"/>
                  <a:gd name="connsiteY292" fmla="*/ 51977 h 73904"/>
                  <a:gd name="connsiteX293" fmla="*/ 2166 w 48126"/>
                  <a:gd name="connsiteY293" fmla="*/ 48728 h 73904"/>
                  <a:gd name="connsiteX294" fmla="*/ 2166 w 48126"/>
                  <a:gd name="connsiteY294" fmla="*/ 48728 h 73904"/>
                  <a:gd name="connsiteX295" fmla="*/ 1083 w 48126"/>
                  <a:gd name="connsiteY295" fmla="*/ 46562 h 73904"/>
                  <a:gd name="connsiteX296" fmla="*/ 2166 w 48126"/>
                  <a:gd name="connsiteY296" fmla="*/ 45480 h 73904"/>
                  <a:gd name="connsiteX297" fmla="*/ 1083 w 48126"/>
                  <a:gd name="connsiteY297" fmla="*/ 43314 h 73904"/>
                  <a:gd name="connsiteX298" fmla="*/ 1083 w 48126"/>
                  <a:gd name="connsiteY298" fmla="*/ 43314 h 73904"/>
                  <a:gd name="connsiteX299" fmla="*/ 1083 w 48126"/>
                  <a:gd name="connsiteY299" fmla="*/ 41148 h 73904"/>
                  <a:gd name="connsiteX300" fmla="*/ 2166 w 48126"/>
                  <a:gd name="connsiteY300" fmla="*/ 41148 h 73904"/>
                  <a:gd name="connsiteX301" fmla="*/ 2166 w 48126"/>
                  <a:gd name="connsiteY301" fmla="*/ 40065 h 73904"/>
                  <a:gd name="connsiteX302" fmla="*/ 1083 w 48126"/>
                  <a:gd name="connsiteY302" fmla="*/ 40065 h 73904"/>
                  <a:gd name="connsiteX303" fmla="*/ 0 w 48126"/>
                  <a:gd name="connsiteY303" fmla="*/ 34651 h 73904"/>
                  <a:gd name="connsiteX304" fmla="*/ 2166 w 48126"/>
                  <a:gd name="connsiteY304" fmla="*/ 33568 h 73904"/>
                  <a:gd name="connsiteX305" fmla="*/ 2166 w 48126"/>
                  <a:gd name="connsiteY305" fmla="*/ 33568 h 73904"/>
                  <a:gd name="connsiteX306" fmla="*/ 3248 w 48126"/>
                  <a:gd name="connsiteY306" fmla="*/ 32485 h 73904"/>
                  <a:gd name="connsiteX307" fmla="*/ 2166 w 48126"/>
                  <a:gd name="connsiteY307" fmla="*/ 32485 h 73904"/>
                  <a:gd name="connsiteX308" fmla="*/ 3248 w 48126"/>
                  <a:gd name="connsiteY308" fmla="*/ 31403 h 73904"/>
                  <a:gd name="connsiteX309" fmla="*/ 4331 w 48126"/>
                  <a:gd name="connsiteY309" fmla="*/ 31403 h 73904"/>
                  <a:gd name="connsiteX310" fmla="*/ 2166 w 48126"/>
                  <a:gd name="connsiteY310" fmla="*/ 29237 h 73904"/>
                  <a:gd name="connsiteX311" fmla="*/ 5414 w 48126"/>
                  <a:gd name="connsiteY311" fmla="*/ 17325 h 73904"/>
                  <a:gd name="connsiteX312" fmla="*/ 14077 w 48126"/>
                  <a:gd name="connsiteY312" fmla="*/ 8663 h 73904"/>
                  <a:gd name="connsiteX313" fmla="*/ 16243 w 48126"/>
                  <a:gd name="connsiteY313" fmla="*/ 7580 h 73904"/>
                  <a:gd name="connsiteX314" fmla="*/ 16243 w 48126"/>
                  <a:gd name="connsiteY314" fmla="*/ 7580 h 73904"/>
                  <a:gd name="connsiteX315" fmla="*/ 16243 w 48126"/>
                  <a:gd name="connsiteY315" fmla="*/ 6497 h 73904"/>
                  <a:gd name="connsiteX316" fmla="*/ 19491 w 48126"/>
                  <a:gd name="connsiteY316" fmla="*/ 4331 h 73904"/>
                  <a:gd name="connsiteX317" fmla="*/ 19491 w 48126"/>
                  <a:gd name="connsiteY317" fmla="*/ 5414 h 73904"/>
                  <a:gd name="connsiteX318" fmla="*/ 19491 w 48126"/>
                  <a:gd name="connsiteY318" fmla="*/ 4331 h 73904"/>
                  <a:gd name="connsiteX319" fmla="*/ 19491 w 48126"/>
                  <a:gd name="connsiteY319" fmla="*/ 4331 h 73904"/>
                  <a:gd name="connsiteX320" fmla="*/ 19491 w 48126"/>
                  <a:gd name="connsiteY320" fmla="*/ 3249 h 73904"/>
                  <a:gd name="connsiteX321" fmla="*/ 30320 w 48126"/>
                  <a:gd name="connsiteY321" fmla="*/ 1083 h 73904"/>
                  <a:gd name="connsiteX322" fmla="*/ 33568 w 48126"/>
                  <a:gd name="connsiteY322" fmla="*/ 0 h 73904"/>
                  <a:gd name="connsiteX323" fmla="*/ 41148 w 48126"/>
                  <a:gd name="connsiteY323" fmla="*/ 2166 h 73904"/>
                  <a:gd name="connsiteX324" fmla="*/ 36817 w 48126"/>
                  <a:gd name="connsiteY324" fmla="*/ 9746 h 73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</a:cxnLst>
                <a:rect l="l" t="t" r="r" b="b"/>
                <a:pathLst>
                  <a:path w="48126" h="73904">
                    <a:moveTo>
                      <a:pt x="36817" y="9746"/>
                    </a:moveTo>
                    <a:cubicBezTo>
                      <a:pt x="35734" y="12994"/>
                      <a:pt x="33568" y="9746"/>
                      <a:pt x="32485" y="10828"/>
                    </a:cubicBezTo>
                    <a:cubicBezTo>
                      <a:pt x="32485" y="10828"/>
                      <a:pt x="32485" y="9746"/>
                      <a:pt x="32485" y="9746"/>
                    </a:cubicBezTo>
                    <a:cubicBezTo>
                      <a:pt x="31402" y="11911"/>
                      <a:pt x="29237" y="10828"/>
                      <a:pt x="27071" y="9746"/>
                    </a:cubicBezTo>
                    <a:lnTo>
                      <a:pt x="27071" y="9746"/>
                    </a:lnTo>
                    <a:cubicBezTo>
                      <a:pt x="27071" y="9746"/>
                      <a:pt x="27071" y="10828"/>
                      <a:pt x="25988" y="10828"/>
                    </a:cubicBezTo>
                    <a:cubicBezTo>
                      <a:pt x="25988" y="10828"/>
                      <a:pt x="25988" y="10828"/>
                      <a:pt x="25988" y="9746"/>
                    </a:cubicBezTo>
                    <a:cubicBezTo>
                      <a:pt x="25988" y="10828"/>
                      <a:pt x="25988" y="10828"/>
                      <a:pt x="25988" y="10828"/>
                    </a:cubicBezTo>
                    <a:cubicBezTo>
                      <a:pt x="25988" y="10828"/>
                      <a:pt x="25988" y="9746"/>
                      <a:pt x="24905" y="9746"/>
                    </a:cubicBezTo>
                    <a:lnTo>
                      <a:pt x="24905" y="10828"/>
                    </a:lnTo>
                    <a:cubicBezTo>
                      <a:pt x="24905" y="12994"/>
                      <a:pt x="23823" y="10828"/>
                      <a:pt x="23823" y="11911"/>
                    </a:cubicBezTo>
                    <a:cubicBezTo>
                      <a:pt x="23823" y="11911"/>
                      <a:pt x="23823" y="11911"/>
                      <a:pt x="23823" y="10828"/>
                    </a:cubicBezTo>
                    <a:cubicBezTo>
                      <a:pt x="22740" y="12994"/>
                      <a:pt x="21657" y="12994"/>
                      <a:pt x="20574" y="14077"/>
                    </a:cubicBezTo>
                    <a:cubicBezTo>
                      <a:pt x="20574" y="14077"/>
                      <a:pt x="20574" y="12994"/>
                      <a:pt x="19491" y="12994"/>
                    </a:cubicBezTo>
                    <a:cubicBezTo>
                      <a:pt x="19491" y="14077"/>
                      <a:pt x="19491" y="14077"/>
                      <a:pt x="19491" y="15160"/>
                    </a:cubicBezTo>
                    <a:cubicBezTo>
                      <a:pt x="18408" y="14077"/>
                      <a:pt x="19491" y="16243"/>
                      <a:pt x="18408" y="16243"/>
                    </a:cubicBezTo>
                    <a:lnTo>
                      <a:pt x="18408" y="16243"/>
                    </a:lnTo>
                    <a:cubicBezTo>
                      <a:pt x="18408" y="17325"/>
                      <a:pt x="17325" y="16243"/>
                      <a:pt x="18408" y="17325"/>
                    </a:cubicBezTo>
                    <a:lnTo>
                      <a:pt x="18408" y="15160"/>
                    </a:lnTo>
                    <a:cubicBezTo>
                      <a:pt x="19491" y="16243"/>
                      <a:pt x="17325" y="15160"/>
                      <a:pt x="17325" y="15160"/>
                    </a:cubicBezTo>
                    <a:lnTo>
                      <a:pt x="17325" y="15160"/>
                    </a:lnTo>
                    <a:cubicBezTo>
                      <a:pt x="17325" y="15160"/>
                      <a:pt x="17325" y="15160"/>
                      <a:pt x="17325" y="15160"/>
                    </a:cubicBezTo>
                    <a:lnTo>
                      <a:pt x="17325" y="15160"/>
                    </a:lnTo>
                    <a:cubicBezTo>
                      <a:pt x="17325" y="16243"/>
                      <a:pt x="16243" y="15160"/>
                      <a:pt x="17325" y="16243"/>
                    </a:cubicBezTo>
                    <a:cubicBezTo>
                      <a:pt x="16243" y="15160"/>
                      <a:pt x="17325" y="15160"/>
                      <a:pt x="16243" y="14077"/>
                    </a:cubicBezTo>
                    <a:cubicBezTo>
                      <a:pt x="15160" y="16243"/>
                      <a:pt x="14077" y="17325"/>
                      <a:pt x="12994" y="18408"/>
                    </a:cubicBezTo>
                    <a:cubicBezTo>
                      <a:pt x="12994" y="18408"/>
                      <a:pt x="11911" y="18408"/>
                      <a:pt x="11911" y="18408"/>
                    </a:cubicBezTo>
                    <a:cubicBezTo>
                      <a:pt x="11911" y="18408"/>
                      <a:pt x="11911" y="19491"/>
                      <a:pt x="11911" y="19491"/>
                    </a:cubicBezTo>
                    <a:cubicBezTo>
                      <a:pt x="11911" y="19491"/>
                      <a:pt x="11911" y="19491"/>
                      <a:pt x="10828" y="19491"/>
                    </a:cubicBezTo>
                    <a:cubicBezTo>
                      <a:pt x="10828" y="19491"/>
                      <a:pt x="11911" y="20574"/>
                      <a:pt x="10828" y="20574"/>
                    </a:cubicBezTo>
                    <a:cubicBezTo>
                      <a:pt x="10828" y="20574"/>
                      <a:pt x="10828" y="19491"/>
                      <a:pt x="9746" y="19491"/>
                    </a:cubicBezTo>
                    <a:cubicBezTo>
                      <a:pt x="9746" y="20574"/>
                      <a:pt x="9746" y="20574"/>
                      <a:pt x="9746" y="20574"/>
                    </a:cubicBezTo>
                    <a:cubicBezTo>
                      <a:pt x="9746" y="20574"/>
                      <a:pt x="9746" y="20574"/>
                      <a:pt x="9746" y="20574"/>
                    </a:cubicBezTo>
                    <a:cubicBezTo>
                      <a:pt x="10828" y="21657"/>
                      <a:pt x="8663" y="20574"/>
                      <a:pt x="9746" y="21657"/>
                    </a:cubicBezTo>
                    <a:lnTo>
                      <a:pt x="9746" y="21657"/>
                    </a:lnTo>
                    <a:cubicBezTo>
                      <a:pt x="8663" y="21657"/>
                      <a:pt x="10828" y="22740"/>
                      <a:pt x="9746" y="22740"/>
                    </a:cubicBezTo>
                    <a:cubicBezTo>
                      <a:pt x="9746" y="22740"/>
                      <a:pt x="9746" y="22740"/>
                      <a:pt x="8663" y="22740"/>
                    </a:cubicBezTo>
                    <a:cubicBezTo>
                      <a:pt x="9746" y="23823"/>
                      <a:pt x="8663" y="23823"/>
                      <a:pt x="8663" y="24905"/>
                    </a:cubicBezTo>
                    <a:cubicBezTo>
                      <a:pt x="8663" y="24905"/>
                      <a:pt x="8663" y="24905"/>
                      <a:pt x="8663" y="24905"/>
                    </a:cubicBezTo>
                    <a:cubicBezTo>
                      <a:pt x="8663" y="24905"/>
                      <a:pt x="7580" y="25988"/>
                      <a:pt x="8663" y="25988"/>
                    </a:cubicBezTo>
                    <a:cubicBezTo>
                      <a:pt x="8663" y="25988"/>
                      <a:pt x="7580" y="24905"/>
                      <a:pt x="7580" y="25988"/>
                    </a:cubicBezTo>
                    <a:cubicBezTo>
                      <a:pt x="8663" y="27071"/>
                      <a:pt x="7580" y="27071"/>
                      <a:pt x="8663" y="27071"/>
                    </a:cubicBezTo>
                    <a:cubicBezTo>
                      <a:pt x="8663" y="27071"/>
                      <a:pt x="7580" y="27071"/>
                      <a:pt x="7580" y="28154"/>
                    </a:cubicBezTo>
                    <a:cubicBezTo>
                      <a:pt x="7580" y="28154"/>
                      <a:pt x="6497" y="27071"/>
                      <a:pt x="6497" y="27071"/>
                    </a:cubicBezTo>
                    <a:lnTo>
                      <a:pt x="5414" y="27071"/>
                    </a:lnTo>
                    <a:cubicBezTo>
                      <a:pt x="5414" y="27071"/>
                      <a:pt x="5414" y="27071"/>
                      <a:pt x="5414" y="27071"/>
                    </a:cubicBezTo>
                    <a:cubicBezTo>
                      <a:pt x="5414" y="27071"/>
                      <a:pt x="5414" y="28154"/>
                      <a:pt x="5414" y="28154"/>
                    </a:cubicBezTo>
                    <a:cubicBezTo>
                      <a:pt x="6497" y="29237"/>
                      <a:pt x="7580" y="29237"/>
                      <a:pt x="7580" y="30320"/>
                    </a:cubicBezTo>
                    <a:cubicBezTo>
                      <a:pt x="7580" y="30320"/>
                      <a:pt x="6497" y="30320"/>
                      <a:pt x="5414" y="29237"/>
                    </a:cubicBezTo>
                    <a:lnTo>
                      <a:pt x="7580" y="31403"/>
                    </a:lnTo>
                    <a:cubicBezTo>
                      <a:pt x="7580" y="31403"/>
                      <a:pt x="6497" y="31403"/>
                      <a:pt x="6497" y="31403"/>
                    </a:cubicBezTo>
                    <a:cubicBezTo>
                      <a:pt x="6497" y="31403"/>
                      <a:pt x="6497" y="31403"/>
                      <a:pt x="7580" y="31403"/>
                    </a:cubicBezTo>
                    <a:cubicBezTo>
                      <a:pt x="7580" y="31403"/>
                      <a:pt x="7580" y="32485"/>
                      <a:pt x="6497" y="31403"/>
                    </a:cubicBezTo>
                    <a:cubicBezTo>
                      <a:pt x="6497" y="31403"/>
                      <a:pt x="6497" y="31403"/>
                      <a:pt x="5414" y="31403"/>
                    </a:cubicBezTo>
                    <a:cubicBezTo>
                      <a:pt x="5414" y="31403"/>
                      <a:pt x="5414" y="31403"/>
                      <a:pt x="5414" y="32485"/>
                    </a:cubicBezTo>
                    <a:lnTo>
                      <a:pt x="5414" y="32485"/>
                    </a:lnTo>
                    <a:cubicBezTo>
                      <a:pt x="5414" y="32485"/>
                      <a:pt x="5414" y="33568"/>
                      <a:pt x="6497" y="33568"/>
                    </a:cubicBezTo>
                    <a:cubicBezTo>
                      <a:pt x="6497" y="33568"/>
                      <a:pt x="5414" y="33568"/>
                      <a:pt x="6497" y="33568"/>
                    </a:cubicBezTo>
                    <a:cubicBezTo>
                      <a:pt x="7580" y="33568"/>
                      <a:pt x="7580" y="34651"/>
                      <a:pt x="7580" y="34651"/>
                    </a:cubicBezTo>
                    <a:cubicBezTo>
                      <a:pt x="7580" y="34651"/>
                      <a:pt x="6497" y="34651"/>
                      <a:pt x="6497" y="34651"/>
                    </a:cubicBezTo>
                    <a:cubicBezTo>
                      <a:pt x="7580" y="35734"/>
                      <a:pt x="7580" y="35734"/>
                      <a:pt x="7580" y="35734"/>
                    </a:cubicBezTo>
                    <a:cubicBezTo>
                      <a:pt x="8663" y="35734"/>
                      <a:pt x="6497" y="35734"/>
                      <a:pt x="6497" y="35734"/>
                    </a:cubicBezTo>
                    <a:cubicBezTo>
                      <a:pt x="5414" y="35734"/>
                      <a:pt x="7580" y="36817"/>
                      <a:pt x="6497" y="36817"/>
                    </a:cubicBezTo>
                    <a:cubicBezTo>
                      <a:pt x="6497" y="36817"/>
                      <a:pt x="7580" y="36817"/>
                      <a:pt x="7580" y="36817"/>
                    </a:cubicBezTo>
                    <a:cubicBezTo>
                      <a:pt x="7580" y="36817"/>
                      <a:pt x="6497" y="36817"/>
                      <a:pt x="6497" y="36817"/>
                    </a:cubicBezTo>
                    <a:cubicBezTo>
                      <a:pt x="5414" y="36817"/>
                      <a:pt x="6497" y="36817"/>
                      <a:pt x="6497" y="36817"/>
                    </a:cubicBezTo>
                    <a:cubicBezTo>
                      <a:pt x="6497" y="36817"/>
                      <a:pt x="6497" y="36817"/>
                      <a:pt x="6497" y="36817"/>
                    </a:cubicBezTo>
                    <a:cubicBezTo>
                      <a:pt x="6497" y="36817"/>
                      <a:pt x="7580" y="37900"/>
                      <a:pt x="6497" y="38982"/>
                    </a:cubicBezTo>
                    <a:cubicBezTo>
                      <a:pt x="6497" y="38982"/>
                      <a:pt x="7580" y="38982"/>
                      <a:pt x="7580" y="38982"/>
                    </a:cubicBezTo>
                    <a:lnTo>
                      <a:pt x="6497" y="38982"/>
                    </a:lnTo>
                    <a:cubicBezTo>
                      <a:pt x="6497" y="38982"/>
                      <a:pt x="6497" y="38982"/>
                      <a:pt x="5414" y="38982"/>
                    </a:cubicBezTo>
                    <a:cubicBezTo>
                      <a:pt x="6497" y="38982"/>
                      <a:pt x="4331" y="37900"/>
                      <a:pt x="5414" y="37900"/>
                    </a:cubicBezTo>
                    <a:cubicBezTo>
                      <a:pt x="4331" y="37900"/>
                      <a:pt x="6497" y="38982"/>
                      <a:pt x="5414" y="37900"/>
                    </a:cubicBezTo>
                    <a:cubicBezTo>
                      <a:pt x="5414" y="37900"/>
                      <a:pt x="6497" y="37900"/>
                      <a:pt x="5414" y="38982"/>
                    </a:cubicBezTo>
                    <a:cubicBezTo>
                      <a:pt x="5414" y="38982"/>
                      <a:pt x="4331" y="38982"/>
                      <a:pt x="4331" y="38982"/>
                    </a:cubicBezTo>
                    <a:cubicBezTo>
                      <a:pt x="4331" y="38982"/>
                      <a:pt x="4331" y="38982"/>
                      <a:pt x="5414" y="38982"/>
                    </a:cubicBezTo>
                    <a:lnTo>
                      <a:pt x="5414" y="38982"/>
                    </a:lnTo>
                    <a:cubicBezTo>
                      <a:pt x="6497" y="38982"/>
                      <a:pt x="5414" y="38982"/>
                      <a:pt x="6497" y="38982"/>
                    </a:cubicBezTo>
                    <a:cubicBezTo>
                      <a:pt x="5414" y="38982"/>
                      <a:pt x="6497" y="38982"/>
                      <a:pt x="5414" y="38982"/>
                    </a:cubicBezTo>
                    <a:lnTo>
                      <a:pt x="4331" y="38982"/>
                    </a:lnTo>
                    <a:cubicBezTo>
                      <a:pt x="4331" y="38982"/>
                      <a:pt x="5414" y="38982"/>
                      <a:pt x="6497" y="38982"/>
                    </a:cubicBezTo>
                    <a:cubicBezTo>
                      <a:pt x="6497" y="38982"/>
                      <a:pt x="6497" y="38982"/>
                      <a:pt x="6497" y="38982"/>
                    </a:cubicBezTo>
                    <a:cubicBezTo>
                      <a:pt x="8663" y="38982"/>
                      <a:pt x="6497" y="38982"/>
                      <a:pt x="7580" y="38982"/>
                    </a:cubicBezTo>
                    <a:cubicBezTo>
                      <a:pt x="6497" y="38982"/>
                      <a:pt x="7580" y="40065"/>
                      <a:pt x="6497" y="40065"/>
                    </a:cubicBezTo>
                    <a:cubicBezTo>
                      <a:pt x="6497" y="40065"/>
                      <a:pt x="7580" y="40065"/>
                      <a:pt x="7580" y="41148"/>
                    </a:cubicBezTo>
                    <a:cubicBezTo>
                      <a:pt x="7580" y="41148"/>
                      <a:pt x="7580" y="41148"/>
                      <a:pt x="6497" y="41148"/>
                    </a:cubicBezTo>
                    <a:cubicBezTo>
                      <a:pt x="6497" y="41148"/>
                      <a:pt x="6497" y="41148"/>
                      <a:pt x="6497" y="41148"/>
                    </a:cubicBezTo>
                    <a:cubicBezTo>
                      <a:pt x="6497" y="41148"/>
                      <a:pt x="5414" y="41148"/>
                      <a:pt x="5414" y="42231"/>
                    </a:cubicBezTo>
                    <a:cubicBezTo>
                      <a:pt x="5414" y="42231"/>
                      <a:pt x="6497" y="42231"/>
                      <a:pt x="7580" y="42231"/>
                    </a:cubicBezTo>
                    <a:cubicBezTo>
                      <a:pt x="6497" y="42231"/>
                      <a:pt x="8663" y="42231"/>
                      <a:pt x="7580" y="43314"/>
                    </a:cubicBezTo>
                    <a:cubicBezTo>
                      <a:pt x="7580" y="43314"/>
                      <a:pt x="6497" y="43314"/>
                      <a:pt x="6497" y="43314"/>
                    </a:cubicBezTo>
                    <a:cubicBezTo>
                      <a:pt x="5414" y="44397"/>
                      <a:pt x="7580" y="43314"/>
                      <a:pt x="7580" y="44397"/>
                    </a:cubicBezTo>
                    <a:lnTo>
                      <a:pt x="8663" y="44397"/>
                    </a:lnTo>
                    <a:cubicBezTo>
                      <a:pt x="7580" y="44397"/>
                      <a:pt x="9746" y="44397"/>
                      <a:pt x="8663" y="45480"/>
                    </a:cubicBezTo>
                    <a:cubicBezTo>
                      <a:pt x="8663" y="45480"/>
                      <a:pt x="8663" y="46562"/>
                      <a:pt x="9746" y="45480"/>
                    </a:cubicBezTo>
                    <a:cubicBezTo>
                      <a:pt x="8663" y="46562"/>
                      <a:pt x="10828" y="46562"/>
                      <a:pt x="8663" y="47645"/>
                    </a:cubicBezTo>
                    <a:cubicBezTo>
                      <a:pt x="8663" y="47645"/>
                      <a:pt x="8663" y="47645"/>
                      <a:pt x="9746" y="47645"/>
                    </a:cubicBezTo>
                    <a:cubicBezTo>
                      <a:pt x="10828" y="47645"/>
                      <a:pt x="8663" y="47645"/>
                      <a:pt x="9746" y="47645"/>
                    </a:cubicBezTo>
                    <a:cubicBezTo>
                      <a:pt x="9746" y="47645"/>
                      <a:pt x="9746" y="47645"/>
                      <a:pt x="10828" y="47645"/>
                    </a:cubicBezTo>
                    <a:cubicBezTo>
                      <a:pt x="10828" y="47645"/>
                      <a:pt x="10828" y="47645"/>
                      <a:pt x="9746" y="48728"/>
                    </a:cubicBezTo>
                    <a:cubicBezTo>
                      <a:pt x="8663" y="49811"/>
                      <a:pt x="11911" y="48728"/>
                      <a:pt x="11911" y="48728"/>
                    </a:cubicBezTo>
                    <a:cubicBezTo>
                      <a:pt x="11911" y="48728"/>
                      <a:pt x="10828" y="48728"/>
                      <a:pt x="10828" y="48728"/>
                    </a:cubicBezTo>
                    <a:lnTo>
                      <a:pt x="11911" y="48728"/>
                    </a:lnTo>
                    <a:cubicBezTo>
                      <a:pt x="11911" y="48728"/>
                      <a:pt x="10828" y="49811"/>
                      <a:pt x="9746" y="49811"/>
                    </a:cubicBezTo>
                    <a:cubicBezTo>
                      <a:pt x="9746" y="49811"/>
                      <a:pt x="9746" y="49811"/>
                      <a:pt x="10828" y="49811"/>
                    </a:cubicBezTo>
                    <a:lnTo>
                      <a:pt x="9746" y="50894"/>
                    </a:lnTo>
                    <a:cubicBezTo>
                      <a:pt x="10828" y="50894"/>
                      <a:pt x="10828" y="50894"/>
                      <a:pt x="10828" y="50894"/>
                    </a:cubicBezTo>
                    <a:lnTo>
                      <a:pt x="10828" y="50894"/>
                    </a:lnTo>
                    <a:cubicBezTo>
                      <a:pt x="10828" y="50894"/>
                      <a:pt x="10828" y="50894"/>
                      <a:pt x="10828" y="50894"/>
                    </a:cubicBezTo>
                    <a:cubicBezTo>
                      <a:pt x="10828" y="50894"/>
                      <a:pt x="11911" y="49811"/>
                      <a:pt x="11911" y="49811"/>
                    </a:cubicBezTo>
                    <a:cubicBezTo>
                      <a:pt x="11911" y="49811"/>
                      <a:pt x="11911" y="49811"/>
                      <a:pt x="12994" y="49811"/>
                    </a:cubicBezTo>
                    <a:cubicBezTo>
                      <a:pt x="11911" y="49811"/>
                      <a:pt x="12994" y="50894"/>
                      <a:pt x="12994" y="50894"/>
                    </a:cubicBezTo>
                    <a:cubicBezTo>
                      <a:pt x="12994" y="50894"/>
                      <a:pt x="14077" y="50894"/>
                      <a:pt x="14077" y="50894"/>
                    </a:cubicBezTo>
                    <a:cubicBezTo>
                      <a:pt x="14077" y="50894"/>
                      <a:pt x="14077" y="50894"/>
                      <a:pt x="12994" y="50894"/>
                    </a:cubicBezTo>
                    <a:cubicBezTo>
                      <a:pt x="12994" y="50894"/>
                      <a:pt x="12994" y="50894"/>
                      <a:pt x="12994" y="50894"/>
                    </a:cubicBezTo>
                    <a:cubicBezTo>
                      <a:pt x="12994" y="50894"/>
                      <a:pt x="11911" y="51977"/>
                      <a:pt x="12994" y="51977"/>
                    </a:cubicBezTo>
                    <a:cubicBezTo>
                      <a:pt x="12994" y="51977"/>
                      <a:pt x="14077" y="50894"/>
                      <a:pt x="14077" y="51977"/>
                    </a:cubicBezTo>
                    <a:cubicBezTo>
                      <a:pt x="14077" y="51977"/>
                      <a:pt x="12994" y="51977"/>
                      <a:pt x="12994" y="51977"/>
                    </a:cubicBezTo>
                    <a:lnTo>
                      <a:pt x="12994" y="51977"/>
                    </a:lnTo>
                    <a:lnTo>
                      <a:pt x="14077" y="51977"/>
                    </a:lnTo>
                    <a:cubicBezTo>
                      <a:pt x="14077" y="51977"/>
                      <a:pt x="14077" y="51977"/>
                      <a:pt x="14077" y="51977"/>
                    </a:cubicBezTo>
                    <a:cubicBezTo>
                      <a:pt x="15160" y="51977"/>
                      <a:pt x="14077" y="51977"/>
                      <a:pt x="15160" y="51977"/>
                    </a:cubicBezTo>
                    <a:cubicBezTo>
                      <a:pt x="15160" y="51977"/>
                      <a:pt x="15160" y="53059"/>
                      <a:pt x="15160" y="53059"/>
                    </a:cubicBezTo>
                    <a:lnTo>
                      <a:pt x="15160" y="53059"/>
                    </a:lnTo>
                    <a:cubicBezTo>
                      <a:pt x="15160" y="53059"/>
                      <a:pt x="15160" y="53059"/>
                      <a:pt x="16243" y="53059"/>
                    </a:cubicBezTo>
                    <a:lnTo>
                      <a:pt x="16243" y="53059"/>
                    </a:lnTo>
                    <a:cubicBezTo>
                      <a:pt x="16243" y="53059"/>
                      <a:pt x="16243" y="53059"/>
                      <a:pt x="17325" y="53059"/>
                    </a:cubicBezTo>
                    <a:cubicBezTo>
                      <a:pt x="17325" y="54142"/>
                      <a:pt x="15160" y="55225"/>
                      <a:pt x="16243" y="54142"/>
                    </a:cubicBezTo>
                    <a:cubicBezTo>
                      <a:pt x="16243" y="54142"/>
                      <a:pt x="17325" y="53059"/>
                      <a:pt x="18408" y="53059"/>
                    </a:cubicBezTo>
                    <a:cubicBezTo>
                      <a:pt x="18408" y="54142"/>
                      <a:pt x="19491" y="53059"/>
                      <a:pt x="18408" y="54142"/>
                    </a:cubicBezTo>
                    <a:cubicBezTo>
                      <a:pt x="18408" y="54142"/>
                      <a:pt x="18408" y="54142"/>
                      <a:pt x="19491" y="54142"/>
                    </a:cubicBezTo>
                    <a:cubicBezTo>
                      <a:pt x="19491" y="55225"/>
                      <a:pt x="20574" y="54142"/>
                      <a:pt x="20574" y="56308"/>
                    </a:cubicBezTo>
                    <a:cubicBezTo>
                      <a:pt x="20574" y="56308"/>
                      <a:pt x="19491" y="57391"/>
                      <a:pt x="19491" y="57391"/>
                    </a:cubicBezTo>
                    <a:cubicBezTo>
                      <a:pt x="20574" y="57391"/>
                      <a:pt x="19491" y="58474"/>
                      <a:pt x="19491" y="57391"/>
                    </a:cubicBezTo>
                    <a:cubicBezTo>
                      <a:pt x="19491" y="56308"/>
                      <a:pt x="20574" y="56308"/>
                      <a:pt x="20574" y="56308"/>
                    </a:cubicBezTo>
                    <a:cubicBezTo>
                      <a:pt x="20574" y="56308"/>
                      <a:pt x="21657" y="56308"/>
                      <a:pt x="21657" y="57391"/>
                    </a:cubicBezTo>
                    <a:cubicBezTo>
                      <a:pt x="21657" y="57391"/>
                      <a:pt x="21657" y="57391"/>
                      <a:pt x="22740" y="57391"/>
                    </a:cubicBezTo>
                    <a:cubicBezTo>
                      <a:pt x="21657" y="58474"/>
                      <a:pt x="21657" y="58474"/>
                      <a:pt x="22740" y="58474"/>
                    </a:cubicBezTo>
                    <a:lnTo>
                      <a:pt x="22740" y="58474"/>
                    </a:lnTo>
                    <a:lnTo>
                      <a:pt x="22740" y="59556"/>
                    </a:lnTo>
                    <a:cubicBezTo>
                      <a:pt x="22740" y="59556"/>
                      <a:pt x="23823" y="58474"/>
                      <a:pt x="23823" y="59556"/>
                    </a:cubicBezTo>
                    <a:cubicBezTo>
                      <a:pt x="23823" y="59556"/>
                      <a:pt x="23823" y="59556"/>
                      <a:pt x="23823" y="60639"/>
                    </a:cubicBezTo>
                    <a:cubicBezTo>
                      <a:pt x="24905" y="60639"/>
                      <a:pt x="24905" y="59556"/>
                      <a:pt x="24905" y="60639"/>
                    </a:cubicBezTo>
                    <a:lnTo>
                      <a:pt x="24905" y="61722"/>
                    </a:lnTo>
                    <a:cubicBezTo>
                      <a:pt x="24905" y="61722"/>
                      <a:pt x="25988" y="61722"/>
                      <a:pt x="25988" y="60639"/>
                    </a:cubicBezTo>
                    <a:cubicBezTo>
                      <a:pt x="25988" y="61722"/>
                      <a:pt x="25988" y="61722"/>
                      <a:pt x="25988" y="62805"/>
                    </a:cubicBezTo>
                    <a:cubicBezTo>
                      <a:pt x="28154" y="61722"/>
                      <a:pt x="28154" y="61722"/>
                      <a:pt x="29237" y="62805"/>
                    </a:cubicBezTo>
                    <a:lnTo>
                      <a:pt x="29237" y="62805"/>
                    </a:lnTo>
                    <a:cubicBezTo>
                      <a:pt x="29237" y="63888"/>
                      <a:pt x="30320" y="61722"/>
                      <a:pt x="29237" y="62805"/>
                    </a:cubicBezTo>
                    <a:cubicBezTo>
                      <a:pt x="29237" y="62805"/>
                      <a:pt x="29237" y="63888"/>
                      <a:pt x="28154" y="63888"/>
                    </a:cubicBezTo>
                    <a:cubicBezTo>
                      <a:pt x="28154" y="64971"/>
                      <a:pt x="29237" y="62805"/>
                      <a:pt x="29237" y="62805"/>
                    </a:cubicBezTo>
                    <a:cubicBezTo>
                      <a:pt x="29237" y="61722"/>
                      <a:pt x="29237" y="62805"/>
                      <a:pt x="29237" y="62805"/>
                    </a:cubicBezTo>
                    <a:cubicBezTo>
                      <a:pt x="29237" y="62805"/>
                      <a:pt x="29237" y="63888"/>
                      <a:pt x="30320" y="62805"/>
                    </a:cubicBezTo>
                    <a:cubicBezTo>
                      <a:pt x="30320" y="62805"/>
                      <a:pt x="29237" y="63888"/>
                      <a:pt x="29237" y="63888"/>
                    </a:cubicBezTo>
                    <a:lnTo>
                      <a:pt x="29237" y="63888"/>
                    </a:lnTo>
                    <a:cubicBezTo>
                      <a:pt x="29237" y="64971"/>
                      <a:pt x="28154" y="66053"/>
                      <a:pt x="27071" y="67136"/>
                    </a:cubicBezTo>
                    <a:lnTo>
                      <a:pt x="27071" y="67136"/>
                    </a:lnTo>
                    <a:cubicBezTo>
                      <a:pt x="27071" y="68219"/>
                      <a:pt x="25988" y="68219"/>
                      <a:pt x="25988" y="68219"/>
                    </a:cubicBezTo>
                    <a:cubicBezTo>
                      <a:pt x="25988" y="68219"/>
                      <a:pt x="27071" y="66053"/>
                      <a:pt x="27071" y="66053"/>
                    </a:cubicBezTo>
                    <a:cubicBezTo>
                      <a:pt x="27071" y="66053"/>
                      <a:pt x="28154" y="63888"/>
                      <a:pt x="29237" y="63888"/>
                    </a:cubicBezTo>
                    <a:cubicBezTo>
                      <a:pt x="29237" y="64971"/>
                      <a:pt x="29237" y="63888"/>
                      <a:pt x="28154" y="64971"/>
                    </a:cubicBezTo>
                    <a:cubicBezTo>
                      <a:pt x="28154" y="66053"/>
                      <a:pt x="29237" y="64971"/>
                      <a:pt x="29237" y="64971"/>
                    </a:cubicBezTo>
                    <a:cubicBezTo>
                      <a:pt x="29237" y="64971"/>
                      <a:pt x="30320" y="63888"/>
                      <a:pt x="30320" y="63888"/>
                    </a:cubicBezTo>
                    <a:cubicBezTo>
                      <a:pt x="30320" y="64971"/>
                      <a:pt x="29237" y="64971"/>
                      <a:pt x="30320" y="64971"/>
                    </a:cubicBezTo>
                    <a:cubicBezTo>
                      <a:pt x="30320" y="64971"/>
                      <a:pt x="31402" y="63888"/>
                      <a:pt x="31402" y="63888"/>
                    </a:cubicBezTo>
                    <a:cubicBezTo>
                      <a:pt x="32485" y="62805"/>
                      <a:pt x="31402" y="63888"/>
                      <a:pt x="32485" y="63888"/>
                    </a:cubicBezTo>
                    <a:cubicBezTo>
                      <a:pt x="32485" y="64971"/>
                      <a:pt x="31402" y="66053"/>
                      <a:pt x="31402" y="66053"/>
                    </a:cubicBezTo>
                    <a:cubicBezTo>
                      <a:pt x="31402" y="64971"/>
                      <a:pt x="32485" y="64971"/>
                      <a:pt x="32485" y="63888"/>
                    </a:cubicBezTo>
                    <a:cubicBezTo>
                      <a:pt x="32485" y="63888"/>
                      <a:pt x="32485" y="64971"/>
                      <a:pt x="31402" y="64971"/>
                    </a:cubicBezTo>
                    <a:cubicBezTo>
                      <a:pt x="31402" y="66053"/>
                      <a:pt x="32485" y="63888"/>
                      <a:pt x="31402" y="64971"/>
                    </a:cubicBezTo>
                    <a:lnTo>
                      <a:pt x="31402" y="63888"/>
                    </a:lnTo>
                    <a:cubicBezTo>
                      <a:pt x="31402" y="63888"/>
                      <a:pt x="31402" y="64971"/>
                      <a:pt x="31402" y="64971"/>
                    </a:cubicBezTo>
                    <a:cubicBezTo>
                      <a:pt x="31402" y="64971"/>
                      <a:pt x="32485" y="63888"/>
                      <a:pt x="31402" y="64971"/>
                    </a:cubicBezTo>
                    <a:cubicBezTo>
                      <a:pt x="31402" y="64971"/>
                      <a:pt x="31402" y="64971"/>
                      <a:pt x="32485" y="63888"/>
                    </a:cubicBezTo>
                    <a:cubicBezTo>
                      <a:pt x="32485" y="62805"/>
                      <a:pt x="32485" y="64971"/>
                      <a:pt x="32485" y="62805"/>
                    </a:cubicBezTo>
                    <a:cubicBezTo>
                      <a:pt x="32485" y="63888"/>
                      <a:pt x="32485" y="62805"/>
                      <a:pt x="33568" y="62805"/>
                    </a:cubicBezTo>
                    <a:lnTo>
                      <a:pt x="33568" y="63888"/>
                    </a:lnTo>
                    <a:cubicBezTo>
                      <a:pt x="33568" y="63888"/>
                      <a:pt x="33568" y="63888"/>
                      <a:pt x="33568" y="62805"/>
                    </a:cubicBezTo>
                    <a:cubicBezTo>
                      <a:pt x="33568" y="62805"/>
                      <a:pt x="33568" y="63888"/>
                      <a:pt x="33568" y="63888"/>
                    </a:cubicBezTo>
                    <a:lnTo>
                      <a:pt x="33568" y="62805"/>
                    </a:lnTo>
                    <a:cubicBezTo>
                      <a:pt x="33568" y="62805"/>
                      <a:pt x="33568" y="63888"/>
                      <a:pt x="33568" y="63888"/>
                    </a:cubicBezTo>
                    <a:lnTo>
                      <a:pt x="33568" y="64971"/>
                    </a:lnTo>
                    <a:cubicBezTo>
                      <a:pt x="33568" y="64971"/>
                      <a:pt x="33568" y="66053"/>
                      <a:pt x="33568" y="64971"/>
                    </a:cubicBezTo>
                    <a:cubicBezTo>
                      <a:pt x="33568" y="63888"/>
                      <a:pt x="34651" y="62805"/>
                      <a:pt x="34651" y="62805"/>
                    </a:cubicBezTo>
                    <a:cubicBezTo>
                      <a:pt x="34651" y="62805"/>
                      <a:pt x="34651" y="63888"/>
                      <a:pt x="34651" y="62805"/>
                    </a:cubicBezTo>
                    <a:lnTo>
                      <a:pt x="34651" y="63888"/>
                    </a:lnTo>
                    <a:cubicBezTo>
                      <a:pt x="34651" y="63888"/>
                      <a:pt x="34651" y="64971"/>
                      <a:pt x="34651" y="64971"/>
                    </a:cubicBezTo>
                    <a:cubicBezTo>
                      <a:pt x="34651" y="64971"/>
                      <a:pt x="35734" y="63888"/>
                      <a:pt x="35734" y="62805"/>
                    </a:cubicBezTo>
                    <a:cubicBezTo>
                      <a:pt x="35734" y="62805"/>
                      <a:pt x="35734" y="62805"/>
                      <a:pt x="35734" y="63888"/>
                    </a:cubicBezTo>
                    <a:cubicBezTo>
                      <a:pt x="35734" y="63888"/>
                      <a:pt x="35734" y="62805"/>
                      <a:pt x="35734" y="62805"/>
                    </a:cubicBezTo>
                    <a:cubicBezTo>
                      <a:pt x="35734" y="63888"/>
                      <a:pt x="35734" y="63888"/>
                      <a:pt x="35734" y="64971"/>
                    </a:cubicBezTo>
                    <a:lnTo>
                      <a:pt x="35734" y="66053"/>
                    </a:lnTo>
                    <a:lnTo>
                      <a:pt x="35734" y="66053"/>
                    </a:lnTo>
                    <a:cubicBezTo>
                      <a:pt x="35734" y="67136"/>
                      <a:pt x="35734" y="67136"/>
                      <a:pt x="35734" y="68219"/>
                    </a:cubicBezTo>
                    <a:cubicBezTo>
                      <a:pt x="35734" y="68219"/>
                      <a:pt x="35734" y="68219"/>
                      <a:pt x="35734" y="68219"/>
                    </a:cubicBezTo>
                    <a:cubicBezTo>
                      <a:pt x="35734" y="66053"/>
                      <a:pt x="36817" y="66053"/>
                      <a:pt x="36817" y="63888"/>
                    </a:cubicBezTo>
                    <a:cubicBezTo>
                      <a:pt x="36817" y="63888"/>
                      <a:pt x="36817" y="68219"/>
                      <a:pt x="36817" y="64971"/>
                    </a:cubicBezTo>
                    <a:cubicBezTo>
                      <a:pt x="36817" y="64971"/>
                      <a:pt x="36817" y="62805"/>
                      <a:pt x="36817" y="63888"/>
                    </a:cubicBezTo>
                    <a:cubicBezTo>
                      <a:pt x="36817" y="63888"/>
                      <a:pt x="36817" y="62805"/>
                      <a:pt x="37900" y="62805"/>
                    </a:cubicBezTo>
                    <a:cubicBezTo>
                      <a:pt x="37900" y="63888"/>
                      <a:pt x="37900" y="64971"/>
                      <a:pt x="37900" y="64971"/>
                    </a:cubicBezTo>
                    <a:cubicBezTo>
                      <a:pt x="37900" y="63888"/>
                      <a:pt x="37900" y="64971"/>
                      <a:pt x="37900" y="64971"/>
                    </a:cubicBezTo>
                    <a:cubicBezTo>
                      <a:pt x="37900" y="66053"/>
                      <a:pt x="37900" y="67136"/>
                      <a:pt x="37900" y="67136"/>
                    </a:cubicBezTo>
                    <a:cubicBezTo>
                      <a:pt x="37900" y="67136"/>
                      <a:pt x="37900" y="67136"/>
                      <a:pt x="37900" y="66053"/>
                    </a:cubicBezTo>
                    <a:cubicBezTo>
                      <a:pt x="37900" y="64971"/>
                      <a:pt x="37900" y="66053"/>
                      <a:pt x="37900" y="64971"/>
                    </a:cubicBezTo>
                    <a:cubicBezTo>
                      <a:pt x="37900" y="64971"/>
                      <a:pt x="37900" y="66053"/>
                      <a:pt x="38982" y="64971"/>
                    </a:cubicBezTo>
                    <a:cubicBezTo>
                      <a:pt x="38982" y="64971"/>
                      <a:pt x="38982" y="63888"/>
                      <a:pt x="38982" y="63888"/>
                    </a:cubicBezTo>
                    <a:lnTo>
                      <a:pt x="38982" y="63888"/>
                    </a:lnTo>
                    <a:lnTo>
                      <a:pt x="38982" y="64971"/>
                    </a:lnTo>
                    <a:cubicBezTo>
                      <a:pt x="38982" y="64971"/>
                      <a:pt x="38982" y="63888"/>
                      <a:pt x="38982" y="63888"/>
                    </a:cubicBezTo>
                    <a:lnTo>
                      <a:pt x="38982" y="64971"/>
                    </a:lnTo>
                    <a:cubicBezTo>
                      <a:pt x="38982" y="66053"/>
                      <a:pt x="38982" y="64971"/>
                      <a:pt x="37900" y="66053"/>
                    </a:cubicBezTo>
                    <a:cubicBezTo>
                      <a:pt x="37900" y="66053"/>
                      <a:pt x="37900" y="64971"/>
                      <a:pt x="38982" y="66053"/>
                    </a:cubicBezTo>
                    <a:cubicBezTo>
                      <a:pt x="38982" y="66053"/>
                      <a:pt x="38982" y="66053"/>
                      <a:pt x="38982" y="66053"/>
                    </a:cubicBezTo>
                    <a:cubicBezTo>
                      <a:pt x="38982" y="66053"/>
                      <a:pt x="38982" y="68219"/>
                      <a:pt x="38982" y="67136"/>
                    </a:cubicBezTo>
                    <a:cubicBezTo>
                      <a:pt x="38982" y="67136"/>
                      <a:pt x="38982" y="66053"/>
                      <a:pt x="38982" y="66053"/>
                    </a:cubicBezTo>
                    <a:cubicBezTo>
                      <a:pt x="38982" y="66053"/>
                      <a:pt x="40065" y="64971"/>
                      <a:pt x="40065" y="64971"/>
                    </a:cubicBezTo>
                    <a:cubicBezTo>
                      <a:pt x="40065" y="66053"/>
                      <a:pt x="40065" y="64971"/>
                      <a:pt x="40065" y="66053"/>
                    </a:cubicBezTo>
                    <a:cubicBezTo>
                      <a:pt x="40065" y="64971"/>
                      <a:pt x="38982" y="64971"/>
                      <a:pt x="38982" y="66053"/>
                    </a:cubicBezTo>
                    <a:cubicBezTo>
                      <a:pt x="38982" y="67136"/>
                      <a:pt x="38982" y="66053"/>
                      <a:pt x="38982" y="67136"/>
                    </a:cubicBezTo>
                    <a:cubicBezTo>
                      <a:pt x="38982" y="67136"/>
                      <a:pt x="38982" y="68219"/>
                      <a:pt x="38982" y="69302"/>
                    </a:cubicBezTo>
                    <a:cubicBezTo>
                      <a:pt x="38982" y="69302"/>
                      <a:pt x="38982" y="69302"/>
                      <a:pt x="38982" y="69302"/>
                    </a:cubicBezTo>
                    <a:cubicBezTo>
                      <a:pt x="38982" y="68219"/>
                      <a:pt x="38982" y="68219"/>
                      <a:pt x="38982" y="67136"/>
                    </a:cubicBezTo>
                    <a:cubicBezTo>
                      <a:pt x="38982" y="67136"/>
                      <a:pt x="40065" y="67136"/>
                      <a:pt x="40065" y="66053"/>
                    </a:cubicBezTo>
                    <a:cubicBezTo>
                      <a:pt x="40065" y="66053"/>
                      <a:pt x="40065" y="67136"/>
                      <a:pt x="40065" y="67136"/>
                    </a:cubicBezTo>
                    <a:cubicBezTo>
                      <a:pt x="40065" y="67136"/>
                      <a:pt x="41148" y="67136"/>
                      <a:pt x="41148" y="67136"/>
                    </a:cubicBezTo>
                    <a:cubicBezTo>
                      <a:pt x="41148" y="66053"/>
                      <a:pt x="41148" y="67136"/>
                      <a:pt x="41148" y="64971"/>
                    </a:cubicBezTo>
                    <a:cubicBezTo>
                      <a:pt x="41148" y="64971"/>
                      <a:pt x="41148" y="63888"/>
                      <a:pt x="41148" y="62805"/>
                    </a:cubicBezTo>
                    <a:cubicBezTo>
                      <a:pt x="41148" y="62805"/>
                      <a:pt x="41148" y="63888"/>
                      <a:pt x="41148" y="63888"/>
                    </a:cubicBezTo>
                    <a:cubicBezTo>
                      <a:pt x="41148" y="62805"/>
                      <a:pt x="41148" y="64971"/>
                      <a:pt x="41148" y="63888"/>
                    </a:cubicBezTo>
                    <a:cubicBezTo>
                      <a:pt x="41148" y="63888"/>
                      <a:pt x="41148" y="66053"/>
                      <a:pt x="41148" y="67136"/>
                    </a:cubicBezTo>
                    <a:cubicBezTo>
                      <a:pt x="41148" y="66053"/>
                      <a:pt x="41148" y="68219"/>
                      <a:pt x="41148" y="68219"/>
                    </a:cubicBezTo>
                    <a:cubicBezTo>
                      <a:pt x="41148" y="67136"/>
                      <a:pt x="42231" y="67136"/>
                      <a:pt x="42231" y="67136"/>
                    </a:cubicBezTo>
                    <a:cubicBezTo>
                      <a:pt x="43314" y="68219"/>
                      <a:pt x="43314" y="67136"/>
                      <a:pt x="43314" y="67136"/>
                    </a:cubicBezTo>
                    <a:cubicBezTo>
                      <a:pt x="43314" y="68219"/>
                      <a:pt x="43314" y="69302"/>
                      <a:pt x="44397" y="69302"/>
                    </a:cubicBezTo>
                    <a:cubicBezTo>
                      <a:pt x="44397" y="69302"/>
                      <a:pt x="44397" y="68219"/>
                      <a:pt x="44397" y="68219"/>
                    </a:cubicBezTo>
                    <a:lnTo>
                      <a:pt x="44397" y="68219"/>
                    </a:lnTo>
                    <a:cubicBezTo>
                      <a:pt x="44397" y="68219"/>
                      <a:pt x="45479" y="69302"/>
                      <a:pt x="45479" y="67136"/>
                    </a:cubicBezTo>
                    <a:lnTo>
                      <a:pt x="45479" y="68219"/>
                    </a:lnTo>
                    <a:cubicBezTo>
                      <a:pt x="45479" y="68219"/>
                      <a:pt x="45479" y="68219"/>
                      <a:pt x="45479" y="68219"/>
                    </a:cubicBezTo>
                    <a:cubicBezTo>
                      <a:pt x="45479" y="68219"/>
                      <a:pt x="45479" y="69302"/>
                      <a:pt x="45479" y="69302"/>
                    </a:cubicBezTo>
                    <a:cubicBezTo>
                      <a:pt x="45479" y="70385"/>
                      <a:pt x="45479" y="69302"/>
                      <a:pt x="46562" y="69302"/>
                    </a:cubicBezTo>
                    <a:lnTo>
                      <a:pt x="46562" y="68219"/>
                    </a:lnTo>
                    <a:cubicBezTo>
                      <a:pt x="46562" y="67136"/>
                      <a:pt x="47645" y="68219"/>
                      <a:pt x="47645" y="68219"/>
                    </a:cubicBezTo>
                    <a:lnTo>
                      <a:pt x="47645" y="69302"/>
                    </a:lnTo>
                    <a:lnTo>
                      <a:pt x="47645" y="69302"/>
                    </a:lnTo>
                    <a:cubicBezTo>
                      <a:pt x="47645" y="70385"/>
                      <a:pt x="48728" y="70385"/>
                      <a:pt x="47645" y="69302"/>
                    </a:cubicBezTo>
                    <a:lnTo>
                      <a:pt x="47645" y="71468"/>
                    </a:lnTo>
                    <a:cubicBezTo>
                      <a:pt x="47645" y="71468"/>
                      <a:pt x="47645" y="70385"/>
                      <a:pt x="47645" y="69302"/>
                    </a:cubicBezTo>
                    <a:cubicBezTo>
                      <a:pt x="47645" y="68219"/>
                      <a:pt x="46562" y="69302"/>
                      <a:pt x="47645" y="69302"/>
                    </a:cubicBezTo>
                    <a:cubicBezTo>
                      <a:pt x="47645" y="69302"/>
                      <a:pt x="47645" y="69302"/>
                      <a:pt x="47645" y="69302"/>
                    </a:cubicBezTo>
                    <a:cubicBezTo>
                      <a:pt x="47645" y="70385"/>
                      <a:pt x="47645" y="70385"/>
                      <a:pt x="47645" y="71468"/>
                    </a:cubicBezTo>
                    <a:cubicBezTo>
                      <a:pt x="47645" y="71468"/>
                      <a:pt x="47645" y="71468"/>
                      <a:pt x="47645" y="71468"/>
                    </a:cubicBezTo>
                    <a:cubicBezTo>
                      <a:pt x="47645" y="72551"/>
                      <a:pt x="47645" y="72551"/>
                      <a:pt x="47645" y="72551"/>
                    </a:cubicBezTo>
                    <a:cubicBezTo>
                      <a:pt x="47645" y="72551"/>
                      <a:pt x="47645" y="71468"/>
                      <a:pt x="47645" y="71468"/>
                    </a:cubicBezTo>
                    <a:cubicBezTo>
                      <a:pt x="47645" y="72551"/>
                      <a:pt x="47645" y="72551"/>
                      <a:pt x="47645" y="72551"/>
                    </a:cubicBezTo>
                    <a:cubicBezTo>
                      <a:pt x="47645" y="71468"/>
                      <a:pt x="46562" y="73633"/>
                      <a:pt x="46562" y="73633"/>
                    </a:cubicBezTo>
                    <a:cubicBezTo>
                      <a:pt x="46562" y="72551"/>
                      <a:pt x="46562" y="71468"/>
                      <a:pt x="46562" y="71468"/>
                    </a:cubicBezTo>
                    <a:cubicBezTo>
                      <a:pt x="46562" y="71468"/>
                      <a:pt x="46562" y="71468"/>
                      <a:pt x="45479" y="71468"/>
                    </a:cubicBezTo>
                    <a:cubicBezTo>
                      <a:pt x="45479" y="72551"/>
                      <a:pt x="45479" y="73633"/>
                      <a:pt x="45479" y="73633"/>
                    </a:cubicBezTo>
                    <a:lnTo>
                      <a:pt x="45479" y="72551"/>
                    </a:lnTo>
                    <a:cubicBezTo>
                      <a:pt x="45479" y="72551"/>
                      <a:pt x="45479" y="73633"/>
                      <a:pt x="45479" y="73633"/>
                    </a:cubicBezTo>
                    <a:cubicBezTo>
                      <a:pt x="44397" y="73633"/>
                      <a:pt x="44397" y="73633"/>
                      <a:pt x="43314" y="73633"/>
                    </a:cubicBezTo>
                    <a:lnTo>
                      <a:pt x="43314" y="72551"/>
                    </a:lnTo>
                    <a:cubicBezTo>
                      <a:pt x="43314" y="74716"/>
                      <a:pt x="42231" y="73633"/>
                      <a:pt x="42231" y="73633"/>
                    </a:cubicBezTo>
                    <a:cubicBezTo>
                      <a:pt x="41148" y="72551"/>
                      <a:pt x="41148" y="74716"/>
                      <a:pt x="40065" y="72551"/>
                    </a:cubicBezTo>
                    <a:cubicBezTo>
                      <a:pt x="38982" y="72551"/>
                      <a:pt x="37900" y="73633"/>
                      <a:pt x="36817" y="72551"/>
                    </a:cubicBezTo>
                    <a:lnTo>
                      <a:pt x="36817" y="71468"/>
                    </a:lnTo>
                    <a:cubicBezTo>
                      <a:pt x="36817" y="72551"/>
                      <a:pt x="36817" y="70385"/>
                      <a:pt x="36817" y="71468"/>
                    </a:cubicBezTo>
                    <a:cubicBezTo>
                      <a:pt x="36817" y="72551"/>
                      <a:pt x="36817" y="72551"/>
                      <a:pt x="35734" y="73633"/>
                    </a:cubicBezTo>
                    <a:cubicBezTo>
                      <a:pt x="35734" y="72551"/>
                      <a:pt x="34651" y="73633"/>
                      <a:pt x="33568" y="73633"/>
                    </a:cubicBezTo>
                    <a:lnTo>
                      <a:pt x="33568" y="72551"/>
                    </a:lnTo>
                    <a:cubicBezTo>
                      <a:pt x="32485" y="73633"/>
                      <a:pt x="32485" y="72551"/>
                      <a:pt x="31402" y="72551"/>
                    </a:cubicBezTo>
                    <a:cubicBezTo>
                      <a:pt x="31402" y="72551"/>
                      <a:pt x="31402" y="71468"/>
                      <a:pt x="31402" y="71468"/>
                    </a:cubicBezTo>
                    <a:cubicBezTo>
                      <a:pt x="23823" y="69302"/>
                      <a:pt x="23823" y="69302"/>
                      <a:pt x="22740" y="70385"/>
                    </a:cubicBezTo>
                    <a:cubicBezTo>
                      <a:pt x="22740" y="70385"/>
                      <a:pt x="21657" y="69302"/>
                      <a:pt x="21657" y="69302"/>
                    </a:cubicBezTo>
                    <a:cubicBezTo>
                      <a:pt x="19491" y="70385"/>
                      <a:pt x="18408" y="68219"/>
                      <a:pt x="17325" y="69302"/>
                    </a:cubicBezTo>
                    <a:lnTo>
                      <a:pt x="17325" y="68219"/>
                    </a:lnTo>
                    <a:cubicBezTo>
                      <a:pt x="15160" y="69302"/>
                      <a:pt x="14077" y="67136"/>
                      <a:pt x="12994" y="66053"/>
                    </a:cubicBezTo>
                    <a:lnTo>
                      <a:pt x="14077" y="64971"/>
                    </a:lnTo>
                    <a:cubicBezTo>
                      <a:pt x="14077" y="63888"/>
                      <a:pt x="12994" y="64971"/>
                      <a:pt x="12994" y="66053"/>
                    </a:cubicBezTo>
                    <a:cubicBezTo>
                      <a:pt x="12994" y="64971"/>
                      <a:pt x="11911" y="66053"/>
                      <a:pt x="11911" y="64971"/>
                    </a:cubicBezTo>
                    <a:cubicBezTo>
                      <a:pt x="11911" y="64971"/>
                      <a:pt x="10828" y="64971"/>
                      <a:pt x="10828" y="64971"/>
                    </a:cubicBezTo>
                    <a:cubicBezTo>
                      <a:pt x="10828" y="63888"/>
                      <a:pt x="9746" y="63888"/>
                      <a:pt x="9746" y="63888"/>
                    </a:cubicBezTo>
                    <a:lnTo>
                      <a:pt x="9746" y="63888"/>
                    </a:lnTo>
                    <a:cubicBezTo>
                      <a:pt x="9746" y="63888"/>
                      <a:pt x="10828" y="62805"/>
                      <a:pt x="10828" y="62805"/>
                    </a:cubicBezTo>
                    <a:cubicBezTo>
                      <a:pt x="10828" y="62805"/>
                      <a:pt x="10828" y="61722"/>
                      <a:pt x="9746" y="62805"/>
                    </a:cubicBezTo>
                    <a:cubicBezTo>
                      <a:pt x="9746" y="61722"/>
                      <a:pt x="7580" y="61722"/>
                      <a:pt x="8663" y="60639"/>
                    </a:cubicBezTo>
                    <a:cubicBezTo>
                      <a:pt x="8663" y="60639"/>
                      <a:pt x="7580" y="60639"/>
                      <a:pt x="7580" y="60639"/>
                    </a:cubicBezTo>
                    <a:cubicBezTo>
                      <a:pt x="7580" y="59556"/>
                      <a:pt x="7580" y="58474"/>
                      <a:pt x="6497" y="58474"/>
                    </a:cubicBezTo>
                    <a:cubicBezTo>
                      <a:pt x="6497" y="58474"/>
                      <a:pt x="7580" y="58474"/>
                      <a:pt x="7580" y="57391"/>
                    </a:cubicBezTo>
                    <a:cubicBezTo>
                      <a:pt x="7580" y="57391"/>
                      <a:pt x="7580" y="57391"/>
                      <a:pt x="6497" y="57391"/>
                    </a:cubicBezTo>
                    <a:cubicBezTo>
                      <a:pt x="5414" y="56308"/>
                      <a:pt x="6497" y="55225"/>
                      <a:pt x="5414" y="54142"/>
                    </a:cubicBezTo>
                    <a:cubicBezTo>
                      <a:pt x="4331" y="53059"/>
                      <a:pt x="4331" y="53059"/>
                      <a:pt x="3248" y="51977"/>
                    </a:cubicBezTo>
                    <a:cubicBezTo>
                      <a:pt x="3248" y="50894"/>
                      <a:pt x="2166" y="49811"/>
                      <a:pt x="2166" y="48728"/>
                    </a:cubicBezTo>
                    <a:lnTo>
                      <a:pt x="2166" y="48728"/>
                    </a:lnTo>
                    <a:cubicBezTo>
                      <a:pt x="1083" y="48728"/>
                      <a:pt x="3248" y="46562"/>
                      <a:pt x="1083" y="46562"/>
                    </a:cubicBezTo>
                    <a:cubicBezTo>
                      <a:pt x="1083" y="46562"/>
                      <a:pt x="1083" y="45480"/>
                      <a:pt x="2166" y="45480"/>
                    </a:cubicBezTo>
                    <a:cubicBezTo>
                      <a:pt x="1083" y="45480"/>
                      <a:pt x="2166" y="44397"/>
                      <a:pt x="1083" y="43314"/>
                    </a:cubicBezTo>
                    <a:cubicBezTo>
                      <a:pt x="1083" y="43314"/>
                      <a:pt x="1083" y="43314"/>
                      <a:pt x="1083" y="43314"/>
                    </a:cubicBezTo>
                    <a:cubicBezTo>
                      <a:pt x="2166" y="42231"/>
                      <a:pt x="1083" y="42231"/>
                      <a:pt x="1083" y="41148"/>
                    </a:cubicBezTo>
                    <a:cubicBezTo>
                      <a:pt x="1083" y="41148"/>
                      <a:pt x="1083" y="41148"/>
                      <a:pt x="2166" y="41148"/>
                    </a:cubicBezTo>
                    <a:cubicBezTo>
                      <a:pt x="3248" y="41148"/>
                      <a:pt x="0" y="41148"/>
                      <a:pt x="2166" y="40065"/>
                    </a:cubicBezTo>
                    <a:cubicBezTo>
                      <a:pt x="2166" y="40065"/>
                      <a:pt x="1083" y="40065"/>
                      <a:pt x="1083" y="40065"/>
                    </a:cubicBezTo>
                    <a:cubicBezTo>
                      <a:pt x="2166" y="37900"/>
                      <a:pt x="0" y="36817"/>
                      <a:pt x="0" y="34651"/>
                    </a:cubicBezTo>
                    <a:cubicBezTo>
                      <a:pt x="1083" y="33568"/>
                      <a:pt x="3248" y="34651"/>
                      <a:pt x="2166" y="33568"/>
                    </a:cubicBezTo>
                    <a:cubicBezTo>
                      <a:pt x="2166" y="33568"/>
                      <a:pt x="1083" y="33568"/>
                      <a:pt x="2166" y="33568"/>
                    </a:cubicBezTo>
                    <a:cubicBezTo>
                      <a:pt x="2166" y="33568"/>
                      <a:pt x="4331" y="33568"/>
                      <a:pt x="3248" y="32485"/>
                    </a:cubicBezTo>
                    <a:cubicBezTo>
                      <a:pt x="2166" y="32485"/>
                      <a:pt x="2166" y="32485"/>
                      <a:pt x="2166" y="32485"/>
                    </a:cubicBezTo>
                    <a:cubicBezTo>
                      <a:pt x="3248" y="31403"/>
                      <a:pt x="4331" y="31403"/>
                      <a:pt x="3248" y="31403"/>
                    </a:cubicBezTo>
                    <a:lnTo>
                      <a:pt x="4331" y="31403"/>
                    </a:lnTo>
                    <a:cubicBezTo>
                      <a:pt x="3248" y="30320"/>
                      <a:pt x="3248" y="30320"/>
                      <a:pt x="2166" y="29237"/>
                    </a:cubicBezTo>
                    <a:cubicBezTo>
                      <a:pt x="2166" y="24905"/>
                      <a:pt x="3248" y="21657"/>
                      <a:pt x="5414" y="17325"/>
                    </a:cubicBezTo>
                    <a:cubicBezTo>
                      <a:pt x="7580" y="14077"/>
                      <a:pt x="9746" y="10828"/>
                      <a:pt x="14077" y="8663"/>
                    </a:cubicBezTo>
                    <a:cubicBezTo>
                      <a:pt x="16243" y="9746"/>
                      <a:pt x="16243" y="9746"/>
                      <a:pt x="16243" y="7580"/>
                    </a:cubicBezTo>
                    <a:cubicBezTo>
                      <a:pt x="16243" y="7580"/>
                      <a:pt x="16243" y="7580"/>
                      <a:pt x="16243" y="7580"/>
                    </a:cubicBezTo>
                    <a:cubicBezTo>
                      <a:pt x="15160" y="6497"/>
                      <a:pt x="16243" y="7580"/>
                      <a:pt x="16243" y="6497"/>
                    </a:cubicBezTo>
                    <a:cubicBezTo>
                      <a:pt x="17325" y="5414"/>
                      <a:pt x="18408" y="4331"/>
                      <a:pt x="19491" y="4331"/>
                    </a:cubicBezTo>
                    <a:cubicBezTo>
                      <a:pt x="19491" y="4331"/>
                      <a:pt x="19491" y="5414"/>
                      <a:pt x="19491" y="5414"/>
                    </a:cubicBezTo>
                    <a:lnTo>
                      <a:pt x="19491" y="4331"/>
                    </a:lnTo>
                    <a:lnTo>
                      <a:pt x="19491" y="4331"/>
                    </a:lnTo>
                    <a:cubicBezTo>
                      <a:pt x="19491" y="4331"/>
                      <a:pt x="19491" y="3249"/>
                      <a:pt x="19491" y="3249"/>
                    </a:cubicBezTo>
                    <a:cubicBezTo>
                      <a:pt x="22740" y="0"/>
                      <a:pt x="27071" y="1083"/>
                      <a:pt x="30320" y="1083"/>
                    </a:cubicBezTo>
                    <a:cubicBezTo>
                      <a:pt x="31402" y="1083"/>
                      <a:pt x="32485" y="1083"/>
                      <a:pt x="33568" y="0"/>
                    </a:cubicBezTo>
                    <a:cubicBezTo>
                      <a:pt x="36817" y="1083"/>
                      <a:pt x="38982" y="3249"/>
                      <a:pt x="41148" y="2166"/>
                    </a:cubicBezTo>
                    <a:cubicBezTo>
                      <a:pt x="38982" y="5414"/>
                      <a:pt x="37900" y="8663"/>
                      <a:pt x="36817" y="97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40" name="Полилиния: фигура 4539">
                <a:extLst>
                  <a:ext uri="{FF2B5EF4-FFF2-40B4-BE49-F238E27FC236}">
                    <a16:creationId xmlns:a16="http://schemas.microsoft.com/office/drawing/2014/main" id="{65937DA0-AB5A-DBA8-443F-134F07CBE28B}"/>
                  </a:ext>
                </a:extLst>
              </p:cNvPr>
              <p:cNvSpPr/>
              <p:nvPr/>
            </p:nvSpPr>
            <p:spPr>
              <a:xfrm>
                <a:off x="8535244" y="5191125"/>
                <a:ext cx="1082" cy="2165"/>
              </a:xfrm>
              <a:custGeom>
                <a:avLst/>
                <a:gdLst>
                  <a:gd name="connsiteX0" fmla="*/ 1083 w 1082"/>
                  <a:gd name="connsiteY0" fmla="*/ 2166 h 2165"/>
                  <a:gd name="connsiteX1" fmla="*/ 0 w 1082"/>
                  <a:gd name="connsiteY1" fmla="*/ 0 h 2165"/>
                  <a:gd name="connsiteX2" fmla="*/ 1083 w 1082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1083" y="2166"/>
                    </a:moveTo>
                    <a:cubicBezTo>
                      <a:pt x="1083" y="1083"/>
                      <a:pt x="0" y="1083"/>
                      <a:pt x="0" y="0"/>
                    </a:cubicBezTo>
                    <a:cubicBezTo>
                      <a:pt x="1083" y="1083"/>
                      <a:pt x="1083" y="1083"/>
                      <a:pt x="1083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41" name="Полилиния: фигура 4540">
                <a:extLst>
                  <a:ext uri="{FF2B5EF4-FFF2-40B4-BE49-F238E27FC236}">
                    <a16:creationId xmlns:a16="http://schemas.microsoft.com/office/drawing/2014/main" id="{AB789DBA-F6CD-06F3-8BE0-065BDF2E14E2}"/>
                  </a:ext>
                </a:extLst>
              </p:cNvPr>
              <p:cNvSpPr/>
              <p:nvPr/>
            </p:nvSpPr>
            <p:spPr>
              <a:xfrm>
                <a:off x="8528747" y="5187395"/>
                <a:ext cx="10828" cy="962"/>
              </a:xfrm>
              <a:custGeom>
                <a:avLst/>
                <a:gdLst>
                  <a:gd name="connsiteX0" fmla="*/ 0 w 10828"/>
                  <a:gd name="connsiteY0" fmla="*/ 481 h 962"/>
                  <a:gd name="connsiteX1" fmla="*/ 0 w 10828"/>
                  <a:gd name="connsiteY1" fmla="*/ 481 h 962"/>
                  <a:gd name="connsiteX2" fmla="*/ 0 w 10828"/>
                  <a:gd name="connsiteY2" fmla="*/ 481 h 962"/>
                  <a:gd name="connsiteX3" fmla="*/ 0 w 10828"/>
                  <a:gd name="connsiteY3" fmla="*/ 481 h 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962">
                    <a:moveTo>
                      <a:pt x="0" y="481"/>
                    </a:moveTo>
                    <a:cubicBezTo>
                      <a:pt x="0" y="1564"/>
                      <a:pt x="0" y="481"/>
                      <a:pt x="0" y="481"/>
                    </a:cubicBezTo>
                    <a:cubicBezTo>
                      <a:pt x="0" y="481"/>
                      <a:pt x="0" y="-602"/>
                      <a:pt x="0" y="481"/>
                    </a:cubicBezTo>
                    <a:cubicBezTo>
                      <a:pt x="0" y="481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42" name="Полилиния: фигура 4541">
                <a:extLst>
                  <a:ext uri="{FF2B5EF4-FFF2-40B4-BE49-F238E27FC236}">
                    <a16:creationId xmlns:a16="http://schemas.microsoft.com/office/drawing/2014/main" id="{B564BDE5-2AA5-D0FE-DC4D-8EEEC52E1065}"/>
                  </a:ext>
                </a:extLst>
              </p:cNvPr>
              <p:cNvSpPr/>
              <p:nvPr/>
            </p:nvSpPr>
            <p:spPr>
              <a:xfrm>
                <a:off x="8527664" y="5186793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0 h 1082"/>
                  <a:gd name="connsiteX2" fmla="*/ 0 w 10828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43" name="Полилиния: фигура 4542">
                <a:extLst>
                  <a:ext uri="{FF2B5EF4-FFF2-40B4-BE49-F238E27FC236}">
                    <a16:creationId xmlns:a16="http://schemas.microsoft.com/office/drawing/2014/main" id="{128E753E-3C90-0E5F-CF06-FB3C380CE357}"/>
                  </a:ext>
                </a:extLst>
              </p:cNvPr>
              <p:cNvSpPr/>
              <p:nvPr/>
            </p:nvSpPr>
            <p:spPr>
              <a:xfrm>
                <a:off x="8525498" y="5185229"/>
                <a:ext cx="812" cy="481"/>
              </a:xfrm>
              <a:custGeom>
                <a:avLst/>
                <a:gdLst>
                  <a:gd name="connsiteX0" fmla="*/ 0 w 812"/>
                  <a:gd name="connsiteY0" fmla="*/ 481 h 481"/>
                  <a:gd name="connsiteX1" fmla="*/ 0 w 812"/>
                  <a:gd name="connsiteY1" fmla="*/ 481 h 481"/>
                  <a:gd name="connsiteX2" fmla="*/ 0 w 812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81">
                    <a:moveTo>
                      <a:pt x="0" y="481"/>
                    </a:moveTo>
                    <a:cubicBezTo>
                      <a:pt x="0" y="481"/>
                      <a:pt x="0" y="-602"/>
                      <a:pt x="0" y="481"/>
                    </a:cubicBezTo>
                    <a:cubicBezTo>
                      <a:pt x="1083" y="481"/>
                      <a:pt x="1083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44" name="Полилиния: фигура 4543">
                <a:extLst>
                  <a:ext uri="{FF2B5EF4-FFF2-40B4-BE49-F238E27FC236}">
                    <a16:creationId xmlns:a16="http://schemas.microsoft.com/office/drawing/2014/main" id="{76783AEA-EC79-F8BF-1D32-AC8C20F42C10}"/>
                  </a:ext>
                </a:extLst>
              </p:cNvPr>
              <p:cNvSpPr/>
              <p:nvPr/>
            </p:nvSpPr>
            <p:spPr>
              <a:xfrm>
                <a:off x="8525498" y="5186312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481"/>
                      <a:pt x="0" y="481"/>
                      <a:pt x="0" y="481"/>
                    </a:cubicBezTo>
                    <a:cubicBezTo>
                      <a:pt x="0" y="481"/>
                      <a:pt x="0" y="-602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45" name="Полилиния: фигура 4544">
                <a:extLst>
                  <a:ext uri="{FF2B5EF4-FFF2-40B4-BE49-F238E27FC236}">
                    <a16:creationId xmlns:a16="http://schemas.microsoft.com/office/drawing/2014/main" id="{36FF3E78-FAE9-1EFC-1F1D-3DBC0A351168}"/>
                  </a:ext>
                </a:extLst>
              </p:cNvPr>
              <p:cNvSpPr/>
              <p:nvPr/>
            </p:nvSpPr>
            <p:spPr>
              <a:xfrm>
                <a:off x="8523332" y="5184628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46" name="Полилиния: фигура 4545">
                <a:extLst>
                  <a:ext uri="{FF2B5EF4-FFF2-40B4-BE49-F238E27FC236}">
                    <a16:creationId xmlns:a16="http://schemas.microsoft.com/office/drawing/2014/main" id="{A6B5B27D-085F-9ABD-80BD-4BF8BAA82435}"/>
                  </a:ext>
                </a:extLst>
              </p:cNvPr>
              <p:cNvSpPr/>
              <p:nvPr/>
            </p:nvSpPr>
            <p:spPr>
              <a:xfrm>
                <a:off x="8521768" y="5185229"/>
                <a:ext cx="481" cy="481"/>
              </a:xfrm>
              <a:custGeom>
                <a:avLst/>
                <a:gdLst>
                  <a:gd name="connsiteX0" fmla="*/ 481 w 481"/>
                  <a:gd name="connsiteY0" fmla="*/ 481 h 481"/>
                  <a:gd name="connsiteX1" fmla="*/ 481 w 481"/>
                  <a:gd name="connsiteY1" fmla="*/ 481 h 481"/>
                  <a:gd name="connsiteX2" fmla="*/ 481 w 481"/>
                  <a:gd name="connsiteY2" fmla="*/ 481 h 481"/>
                  <a:gd name="connsiteX3" fmla="*/ 481 w 481"/>
                  <a:gd name="connsiteY3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481">
                    <a:moveTo>
                      <a:pt x="481" y="481"/>
                    </a:moveTo>
                    <a:cubicBezTo>
                      <a:pt x="-602" y="481"/>
                      <a:pt x="481" y="481"/>
                      <a:pt x="481" y="481"/>
                    </a:cubicBezTo>
                    <a:cubicBezTo>
                      <a:pt x="-602" y="481"/>
                      <a:pt x="481" y="-602"/>
                      <a:pt x="481" y="481"/>
                    </a:cubicBezTo>
                    <a:lnTo>
                      <a:pt x="481" y="481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47" name="Полилиния: фигура 4546">
                <a:extLst>
                  <a:ext uri="{FF2B5EF4-FFF2-40B4-BE49-F238E27FC236}">
                    <a16:creationId xmlns:a16="http://schemas.microsoft.com/office/drawing/2014/main" id="{3D27EC10-DD6D-7DCE-4ABF-EA8CC5339039}"/>
                  </a:ext>
                </a:extLst>
              </p:cNvPr>
              <p:cNvSpPr/>
              <p:nvPr/>
            </p:nvSpPr>
            <p:spPr>
              <a:xfrm>
                <a:off x="8503841" y="5169468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48" name="Полилиния: фигура 4547">
                <a:extLst>
                  <a:ext uri="{FF2B5EF4-FFF2-40B4-BE49-F238E27FC236}">
                    <a16:creationId xmlns:a16="http://schemas.microsoft.com/office/drawing/2014/main" id="{01F19E71-8E00-C91A-5242-0D52C2E8CB85}"/>
                  </a:ext>
                </a:extLst>
              </p:cNvPr>
              <p:cNvSpPr/>
              <p:nvPr/>
            </p:nvSpPr>
            <p:spPr>
              <a:xfrm>
                <a:off x="8503841" y="5157557"/>
                <a:ext cx="481" cy="10828"/>
              </a:xfrm>
              <a:custGeom>
                <a:avLst/>
                <a:gdLst>
                  <a:gd name="connsiteX0" fmla="*/ 0 w 481"/>
                  <a:gd name="connsiteY0" fmla="*/ 0 h 10828"/>
                  <a:gd name="connsiteX1" fmla="*/ 0 w 481"/>
                  <a:gd name="connsiteY1" fmla="*/ 0 h 10828"/>
                  <a:gd name="connsiteX2" fmla="*/ 0 w 481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83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49" name="Полилиния: фигура 4548">
                <a:extLst>
                  <a:ext uri="{FF2B5EF4-FFF2-40B4-BE49-F238E27FC236}">
                    <a16:creationId xmlns:a16="http://schemas.microsoft.com/office/drawing/2014/main" id="{450A8DEA-E014-EB10-3FA1-6D7C67B9171B}"/>
                  </a:ext>
                </a:extLst>
              </p:cNvPr>
              <p:cNvSpPr/>
              <p:nvPr/>
            </p:nvSpPr>
            <p:spPr>
              <a:xfrm>
                <a:off x="8502758" y="5149977"/>
                <a:ext cx="1082" cy="1082"/>
              </a:xfrm>
              <a:custGeom>
                <a:avLst/>
                <a:gdLst>
                  <a:gd name="connsiteX0" fmla="*/ 1083 w 1082"/>
                  <a:gd name="connsiteY0" fmla="*/ 0 h 1082"/>
                  <a:gd name="connsiteX1" fmla="*/ 1083 w 1082"/>
                  <a:gd name="connsiteY1" fmla="*/ 1083 h 1082"/>
                  <a:gd name="connsiteX2" fmla="*/ 0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0"/>
                    </a:moveTo>
                    <a:lnTo>
                      <a:pt x="1083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550" name="Рисунок 11">
              <a:extLst>
                <a:ext uri="{FF2B5EF4-FFF2-40B4-BE49-F238E27FC236}">
                  <a16:creationId xmlns:a16="http://schemas.microsoft.com/office/drawing/2014/main" id="{E7139A6B-2380-AD0B-3ED7-FCBD224D56C8}"/>
                </a:ext>
              </a:extLst>
            </p:cNvPr>
            <p:cNvGrpSpPr/>
            <p:nvPr/>
          </p:nvGrpSpPr>
          <p:grpSpPr>
            <a:xfrm>
              <a:off x="8527664" y="4955065"/>
              <a:ext cx="93605" cy="320521"/>
              <a:chOff x="8527664" y="4955065"/>
              <a:chExt cx="93605" cy="320521"/>
            </a:xfrm>
            <a:solidFill>
              <a:srgbClr val="000000"/>
            </a:solidFill>
          </p:grpSpPr>
          <p:sp>
            <p:nvSpPr>
              <p:cNvPr id="4551" name="Полилиния: фигура 4550">
                <a:extLst>
                  <a:ext uri="{FF2B5EF4-FFF2-40B4-BE49-F238E27FC236}">
                    <a16:creationId xmlns:a16="http://schemas.microsoft.com/office/drawing/2014/main" id="{0C2FBF9A-1E97-0DF1-CB93-A98F84B9DC73}"/>
                  </a:ext>
                </a:extLst>
              </p:cNvPr>
              <p:cNvSpPr/>
              <p:nvPr/>
            </p:nvSpPr>
            <p:spPr>
              <a:xfrm>
                <a:off x="8591552" y="4963246"/>
                <a:ext cx="1531" cy="481"/>
              </a:xfrm>
              <a:custGeom>
                <a:avLst/>
                <a:gdLst>
                  <a:gd name="connsiteX0" fmla="*/ 0 w 1531"/>
                  <a:gd name="connsiteY0" fmla="*/ 481 h 481"/>
                  <a:gd name="connsiteX1" fmla="*/ 1083 w 1531"/>
                  <a:gd name="connsiteY1" fmla="*/ 481 h 481"/>
                  <a:gd name="connsiteX2" fmla="*/ 0 w 1531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31" h="481">
                    <a:moveTo>
                      <a:pt x="0" y="481"/>
                    </a:moveTo>
                    <a:cubicBezTo>
                      <a:pt x="2166" y="481"/>
                      <a:pt x="-1083" y="-602"/>
                      <a:pt x="1083" y="481"/>
                    </a:cubicBezTo>
                    <a:cubicBezTo>
                      <a:pt x="2166" y="481"/>
                      <a:pt x="1083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52" name="Полилиния: фигура 4551">
                <a:extLst>
                  <a:ext uri="{FF2B5EF4-FFF2-40B4-BE49-F238E27FC236}">
                    <a16:creationId xmlns:a16="http://schemas.microsoft.com/office/drawing/2014/main" id="{CB03FDCF-AC37-0829-4FEB-56BB6EEFF0EE}"/>
                  </a:ext>
                </a:extLst>
              </p:cNvPr>
              <p:cNvSpPr/>
              <p:nvPr/>
            </p:nvSpPr>
            <p:spPr>
              <a:xfrm>
                <a:off x="8527664" y="4955065"/>
                <a:ext cx="91271" cy="320521"/>
              </a:xfrm>
              <a:custGeom>
                <a:avLst/>
                <a:gdLst>
                  <a:gd name="connsiteX0" fmla="*/ 72551 w 91271"/>
                  <a:gd name="connsiteY0" fmla="*/ 9746 h 320521"/>
                  <a:gd name="connsiteX1" fmla="*/ 81213 w 91271"/>
                  <a:gd name="connsiteY1" fmla="*/ 19491 h 320521"/>
                  <a:gd name="connsiteX2" fmla="*/ 86628 w 91271"/>
                  <a:gd name="connsiteY2" fmla="*/ 32485 h 320521"/>
                  <a:gd name="connsiteX3" fmla="*/ 85545 w 91271"/>
                  <a:gd name="connsiteY3" fmla="*/ 34651 h 320521"/>
                  <a:gd name="connsiteX4" fmla="*/ 88793 w 91271"/>
                  <a:gd name="connsiteY4" fmla="*/ 67136 h 320521"/>
                  <a:gd name="connsiteX5" fmla="*/ 88793 w 91271"/>
                  <a:gd name="connsiteY5" fmla="*/ 66053 h 320521"/>
                  <a:gd name="connsiteX6" fmla="*/ 89876 w 91271"/>
                  <a:gd name="connsiteY6" fmla="*/ 72551 h 320521"/>
                  <a:gd name="connsiteX7" fmla="*/ 88793 w 91271"/>
                  <a:gd name="connsiteY7" fmla="*/ 72551 h 320521"/>
                  <a:gd name="connsiteX8" fmla="*/ 89876 w 91271"/>
                  <a:gd name="connsiteY8" fmla="*/ 76882 h 320521"/>
                  <a:gd name="connsiteX9" fmla="*/ 88793 w 91271"/>
                  <a:gd name="connsiteY9" fmla="*/ 79048 h 320521"/>
                  <a:gd name="connsiteX10" fmla="*/ 89876 w 91271"/>
                  <a:gd name="connsiteY10" fmla="*/ 80130 h 320521"/>
                  <a:gd name="connsiteX11" fmla="*/ 90959 w 91271"/>
                  <a:gd name="connsiteY11" fmla="*/ 93125 h 320521"/>
                  <a:gd name="connsiteX12" fmla="*/ 89876 w 91271"/>
                  <a:gd name="connsiteY12" fmla="*/ 93125 h 320521"/>
                  <a:gd name="connsiteX13" fmla="*/ 90959 w 91271"/>
                  <a:gd name="connsiteY13" fmla="*/ 118030 h 320521"/>
                  <a:gd name="connsiteX14" fmla="*/ 89876 w 91271"/>
                  <a:gd name="connsiteY14" fmla="*/ 118030 h 320521"/>
                  <a:gd name="connsiteX15" fmla="*/ 90959 w 91271"/>
                  <a:gd name="connsiteY15" fmla="*/ 123444 h 320521"/>
                  <a:gd name="connsiteX16" fmla="*/ 90959 w 91271"/>
                  <a:gd name="connsiteY16" fmla="*/ 129941 h 320521"/>
                  <a:gd name="connsiteX17" fmla="*/ 90959 w 91271"/>
                  <a:gd name="connsiteY17" fmla="*/ 129941 h 320521"/>
                  <a:gd name="connsiteX18" fmla="*/ 90959 w 91271"/>
                  <a:gd name="connsiteY18" fmla="*/ 134273 h 320521"/>
                  <a:gd name="connsiteX19" fmla="*/ 89876 w 91271"/>
                  <a:gd name="connsiteY19" fmla="*/ 135356 h 320521"/>
                  <a:gd name="connsiteX20" fmla="*/ 89876 w 91271"/>
                  <a:gd name="connsiteY20" fmla="*/ 139687 h 320521"/>
                  <a:gd name="connsiteX21" fmla="*/ 89876 w 91271"/>
                  <a:gd name="connsiteY21" fmla="*/ 139687 h 320521"/>
                  <a:gd name="connsiteX22" fmla="*/ 89876 w 91271"/>
                  <a:gd name="connsiteY22" fmla="*/ 142935 h 320521"/>
                  <a:gd name="connsiteX23" fmla="*/ 89876 w 91271"/>
                  <a:gd name="connsiteY23" fmla="*/ 142935 h 320521"/>
                  <a:gd name="connsiteX24" fmla="*/ 89876 w 91271"/>
                  <a:gd name="connsiteY24" fmla="*/ 148350 h 320521"/>
                  <a:gd name="connsiteX25" fmla="*/ 87710 w 91271"/>
                  <a:gd name="connsiteY25" fmla="*/ 147267 h 320521"/>
                  <a:gd name="connsiteX26" fmla="*/ 87710 w 91271"/>
                  <a:gd name="connsiteY26" fmla="*/ 163509 h 320521"/>
                  <a:gd name="connsiteX27" fmla="*/ 87710 w 91271"/>
                  <a:gd name="connsiteY27" fmla="*/ 179752 h 320521"/>
                  <a:gd name="connsiteX28" fmla="*/ 86628 w 91271"/>
                  <a:gd name="connsiteY28" fmla="*/ 181918 h 320521"/>
                  <a:gd name="connsiteX29" fmla="*/ 87710 w 91271"/>
                  <a:gd name="connsiteY29" fmla="*/ 187332 h 320521"/>
                  <a:gd name="connsiteX30" fmla="*/ 86628 w 91271"/>
                  <a:gd name="connsiteY30" fmla="*/ 188415 h 320521"/>
                  <a:gd name="connsiteX31" fmla="*/ 87710 w 91271"/>
                  <a:gd name="connsiteY31" fmla="*/ 192746 h 320521"/>
                  <a:gd name="connsiteX32" fmla="*/ 86628 w 91271"/>
                  <a:gd name="connsiteY32" fmla="*/ 191663 h 320521"/>
                  <a:gd name="connsiteX33" fmla="*/ 87710 w 91271"/>
                  <a:gd name="connsiteY33" fmla="*/ 198160 h 320521"/>
                  <a:gd name="connsiteX34" fmla="*/ 86628 w 91271"/>
                  <a:gd name="connsiteY34" fmla="*/ 197078 h 320521"/>
                  <a:gd name="connsiteX35" fmla="*/ 87710 w 91271"/>
                  <a:gd name="connsiteY35" fmla="*/ 203575 h 320521"/>
                  <a:gd name="connsiteX36" fmla="*/ 86628 w 91271"/>
                  <a:gd name="connsiteY36" fmla="*/ 202492 h 320521"/>
                  <a:gd name="connsiteX37" fmla="*/ 87710 w 91271"/>
                  <a:gd name="connsiteY37" fmla="*/ 206823 h 320521"/>
                  <a:gd name="connsiteX38" fmla="*/ 86628 w 91271"/>
                  <a:gd name="connsiteY38" fmla="*/ 205740 h 320521"/>
                  <a:gd name="connsiteX39" fmla="*/ 88793 w 91271"/>
                  <a:gd name="connsiteY39" fmla="*/ 215486 h 320521"/>
                  <a:gd name="connsiteX40" fmla="*/ 88793 w 91271"/>
                  <a:gd name="connsiteY40" fmla="*/ 215486 h 320521"/>
                  <a:gd name="connsiteX41" fmla="*/ 89876 w 91271"/>
                  <a:gd name="connsiteY41" fmla="*/ 225232 h 320521"/>
                  <a:gd name="connsiteX42" fmla="*/ 88793 w 91271"/>
                  <a:gd name="connsiteY42" fmla="*/ 228480 h 320521"/>
                  <a:gd name="connsiteX43" fmla="*/ 90959 w 91271"/>
                  <a:gd name="connsiteY43" fmla="*/ 231729 h 320521"/>
                  <a:gd name="connsiteX44" fmla="*/ 90959 w 91271"/>
                  <a:gd name="connsiteY44" fmla="*/ 240391 h 320521"/>
                  <a:gd name="connsiteX45" fmla="*/ 88793 w 91271"/>
                  <a:gd name="connsiteY45" fmla="*/ 239309 h 320521"/>
                  <a:gd name="connsiteX46" fmla="*/ 87710 w 91271"/>
                  <a:gd name="connsiteY46" fmla="*/ 241474 h 320521"/>
                  <a:gd name="connsiteX47" fmla="*/ 87710 w 91271"/>
                  <a:gd name="connsiteY47" fmla="*/ 240391 h 320521"/>
                  <a:gd name="connsiteX48" fmla="*/ 87710 w 91271"/>
                  <a:gd name="connsiteY48" fmla="*/ 245806 h 320521"/>
                  <a:gd name="connsiteX49" fmla="*/ 89876 w 91271"/>
                  <a:gd name="connsiteY49" fmla="*/ 253386 h 320521"/>
                  <a:gd name="connsiteX50" fmla="*/ 87710 w 91271"/>
                  <a:gd name="connsiteY50" fmla="*/ 253386 h 320521"/>
                  <a:gd name="connsiteX51" fmla="*/ 89876 w 91271"/>
                  <a:gd name="connsiteY51" fmla="*/ 257717 h 320521"/>
                  <a:gd name="connsiteX52" fmla="*/ 88793 w 91271"/>
                  <a:gd name="connsiteY52" fmla="*/ 259883 h 320521"/>
                  <a:gd name="connsiteX53" fmla="*/ 89876 w 91271"/>
                  <a:gd name="connsiteY53" fmla="*/ 260965 h 320521"/>
                  <a:gd name="connsiteX54" fmla="*/ 88793 w 91271"/>
                  <a:gd name="connsiteY54" fmla="*/ 266380 h 320521"/>
                  <a:gd name="connsiteX55" fmla="*/ 87710 w 91271"/>
                  <a:gd name="connsiteY55" fmla="*/ 265297 h 320521"/>
                  <a:gd name="connsiteX56" fmla="*/ 87710 w 91271"/>
                  <a:gd name="connsiteY56" fmla="*/ 269628 h 320521"/>
                  <a:gd name="connsiteX57" fmla="*/ 87710 w 91271"/>
                  <a:gd name="connsiteY57" fmla="*/ 269628 h 320521"/>
                  <a:gd name="connsiteX58" fmla="*/ 88793 w 91271"/>
                  <a:gd name="connsiteY58" fmla="*/ 271794 h 320521"/>
                  <a:gd name="connsiteX59" fmla="*/ 88793 w 91271"/>
                  <a:gd name="connsiteY59" fmla="*/ 270711 h 320521"/>
                  <a:gd name="connsiteX60" fmla="*/ 88793 w 91271"/>
                  <a:gd name="connsiteY60" fmla="*/ 276125 h 320521"/>
                  <a:gd name="connsiteX61" fmla="*/ 87710 w 91271"/>
                  <a:gd name="connsiteY61" fmla="*/ 275042 h 320521"/>
                  <a:gd name="connsiteX62" fmla="*/ 87710 w 91271"/>
                  <a:gd name="connsiteY62" fmla="*/ 283705 h 320521"/>
                  <a:gd name="connsiteX63" fmla="*/ 87710 w 91271"/>
                  <a:gd name="connsiteY63" fmla="*/ 281540 h 320521"/>
                  <a:gd name="connsiteX64" fmla="*/ 86628 w 91271"/>
                  <a:gd name="connsiteY64" fmla="*/ 288037 h 320521"/>
                  <a:gd name="connsiteX65" fmla="*/ 84462 w 91271"/>
                  <a:gd name="connsiteY65" fmla="*/ 293451 h 320521"/>
                  <a:gd name="connsiteX66" fmla="*/ 85545 w 91271"/>
                  <a:gd name="connsiteY66" fmla="*/ 293451 h 320521"/>
                  <a:gd name="connsiteX67" fmla="*/ 83379 w 91271"/>
                  <a:gd name="connsiteY67" fmla="*/ 296699 h 320521"/>
                  <a:gd name="connsiteX68" fmla="*/ 82296 w 91271"/>
                  <a:gd name="connsiteY68" fmla="*/ 299948 h 320521"/>
                  <a:gd name="connsiteX69" fmla="*/ 82296 w 91271"/>
                  <a:gd name="connsiteY69" fmla="*/ 298865 h 320521"/>
                  <a:gd name="connsiteX70" fmla="*/ 80130 w 91271"/>
                  <a:gd name="connsiteY70" fmla="*/ 304279 h 320521"/>
                  <a:gd name="connsiteX71" fmla="*/ 74716 w 91271"/>
                  <a:gd name="connsiteY71" fmla="*/ 310776 h 320521"/>
                  <a:gd name="connsiteX72" fmla="*/ 72551 w 91271"/>
                  <a:gd name="connsiteY72" fmla="*/ 314025 h 320521"/>
                  <a:gd name="connsiteX73" fmla="*/ 72551 w 91271"/>
                  <a:gd name="connsiteY73" fmla="*/ 312942 h 320521"/>
                  <a:gd name="connsiteX74" fmla="*/ 69302 w 91271"/>
                  <a:gd name="connsiteY74" fmla="*/ 315108 h 320521"/>
                  <a:gd name="connsiteX75" fmla="*/ 72551 w 91271"/>
                  <a:gd name="connsiteY75" fmla="*/ 312942 h 320521"/>
                  <a:gd name="connsiteX76" fmla="*/ 74716 w 91271"/>
                  <a:gd name="connsiteY76" fmla="*/ 310776 h 320521"/>
                  <a:gd name="connsiteX77" fmla="*/ 73633 w 91271"/>
                  <a:gd name="connsiteY77" fmla="*/ 312942 h 320521"/>
                  <a:gd name="connsiteX78" fmla="*/ 72551 w 91271"/>
                  <a:gd name="connsiteY78" fmla="*/ 314025 h 320521"/>
                  <a:gd name="connsiteX79" fmla="*/ 67136 w 91271"/>
                  <a:gd name="connsiteY79" fmla="*/ 317273 h 320521"/>
                  <a:gd name="connsiteX80" fmla="*/ 67136 w 91271"/>
                  <a:gd name="connsiteY80" fmla="*/ 316191 h 320521"/>
                  <a:gd name="connsiteX81" fmla="*/ 63888 w 91271"/>
                  <a:gd name="connsiteY81" fmla="*/ 318356 h 320521"/>
                  <a:gd name="connsiteX82" fmla="*/ 62805 w 91271"/>
                  <a:gd name="connsiteY82" fmla="*/ 319439 h 320521"/>
                  <a:gd name="connsiteX83" fmla="*/ 61722 w 91271"/>
                  <a:gd name="connsiteY83" fmla="*/ 320522 h 320521"/>
                  <a:gd name="connsiteX84" fmla="*/ 57391 w 91271"/>
                  <a:gd name="connsiteY84" fmla="*/ 319439 h 320521"/>
                  <a:gd name="connsiteX85" fmla="*/ 57391 w 91271"/>
                  <a:gd name="connsiteY85" fmla="*/ 318356 h 320521"/>
                  <a:gd name="connsiteX86" fmla="*/ 54142 w 91271"/>
                  <a:gd name="connsiteY86" fmla="*/ 319439 h 320521"/>
                  <a:gd name="connsiteX87" fmla="*/ 54142 w 91271"/>
                  <a:gd name="connsiteY87" fmla="*/ 318356 h 320521"/>
                  <a:gd name="connsiteX88" fmla="*/ 49811 w 91271"/>
                  <a:gd name="connsiteY88" fmla="*/ 318356 h 320521"/>
                  <a:gd name="connsiteX89" fmla="*/ 43314 w 91271"/>
                  <a:gd name="connsiteY89" fmla="*/ 314025 h 320521"/>
                  <a:gd name="connsiteX90" fmla="*/ 37900 w 91271"/>
                  <a:gd name="connsiteY90" fmla="*/ 311859 h 320521"/>
                  <a:gd name="connsiteX91" fmla="*/ 38982 w 91271"/>
                  <a:gd name="connsiteY91" fmla="*/ 311859 h 320521"/>
                  <a:gd name="connsiteX92" fmla="*/ 35734 w 91271"/>
                  <a:gd name="connsiteY92" fmla="*/ 310776 h 320521"/>
                  <a:gd name="connsiteX93" fmla="*/ 32485 w 91271"/>
                  <a:gd name="connsiteY93" fmla="*/ 306445 h 320521"/>
                  <a:gd name="connsiteX94" fmla="*/ 30320 w 91271"/>
                  <a:gd name="connsiteY94" fmla="*/ 306445 h 320521"/>
                  <a:gd name="connsiteX95" fmla="*/ 28154 w 91271"/>
                  <a:gd name="connsiteY95" fmla="*/ 303196 h 320521"/>
                  <a:gd name="connsiteX96" fmla="*/ 25988 w 91271"/>
                  <a:gd name="connsiteY96" fmla="*/ 299948 h 320521"/>
                  <a:gd name="connsiteX97" fmla="*/ 28154 w 91271"/>
                  <a:gd name="connsiteY97" fmla="*/ 299948 h 320521"/>
                  <a:gd name="connsiteX98" fmla="*/ 23823 w 91271"/>
                  <a:gd name="connsiteY98" fmla="*/ 294534 h 320521"/>
                  <a:gd name="connsiteX99" fmla="*/ 22740 w 91271"/>
                  <a:gd name="connsiteY99" fmla="*/ 295616 h 320521"/>
                  <a:gd name="connsiteX100" fmla="*/ 20574 w 91271"/>
                  <a:gd name="connsiteY100" fmla="*/ 292368 h 320521"/>
                  <a:gd name="connsiteX101" fmla="*/ 18408 w 91271"/>
                  <a:gd name="connsiteY101" fmla="*/ 290202 h 320521"/>
                  <a:gd name="connsiteX102" fmla="*/ 14077 w 91271"/>
                  <a:gd name="connsiteY102" fmla="*/ 276125 h 320521"/>
                  <a:gd name="connsiteX103" fmla="*/ 12994 w 91271"/>
                  <a:gd name="connsiteY103" fmla="*/ 273960 h 320521"/>
                  <a:gd name="connsiteX104" fmla="*/ 14077 w 91271"/>
                  <a:gd name="connsiteY104" fmla="*/ 276125 h 320521"/>
                  <a:gd name="connsiteX105" fmla="*/ 12994 w 91271"/>
                  <a:gd name="connsiteY105" fmla="*/ 275042 h 320521"/>
                  <a:gd name="connsiteX106" fmla="*/ 14077 w 91271"/>
                  <a:gd name="connsiteY106" fmla="*/ 272877 h 320521"/>
                  <a:gd name="connsiteX107" fmla="*/ 9746 w 91271"/>
                  <a:gd name="connsiteY107" fmla="*/ 266380 h 320521"/>
                  <a:gd name="connsiteX108" fmla="*/ 9746 w 91271"/>
                  <a:gd name="connsiteY108" fmla="*/ 265297 h 320521"/>
                  <a:gd name="connsiteX109" fmla="*/ 8663 w 91271"/>
                  <a:gd name="connsiteY109" fmla="*/ 263131 h 320521"/>
                  <a:gd name="connsiteX110" fmla="*/ 10828 w 91271"/>
                  <a:gd name="connsiteY110" fmla="*/ 260965 h 320521"/>
                  <a:gd name="connsiteX111" fmla="*/ 8663 w 91271"/>
                  <a:gd name="connsiteY111" fmla="*/ 257717 h 320521"/>
                  <a:gd name="connsiteX112" fmla="*/ 9746 w 91271"/>
                  <a:gd name="connsiteY112" fmla="*/ 255551 h 320521"/>
                  <a:gd name="connsiteX113" fmla="*/ 8663 w 91271"/>
                  <a:gd name="connsiteY113" fmla="*/ 254468 h 320521"/>
                  <a:gd name="connsiteX114" fmla="*/ 8663 w 91271"/>
                  <a:gd name="connsiteY114" fmla="*/ 255551 h 320521"/>
                  <a:gd name="connsiteX115" fmla="*/ 8663 w 91271"/>
                  <a:gd name="connsiteY115" fmla="*/ 253386 h 320521"/>
                  <a:gd name="connsiteX116" fmla="*/ 8663 w 91271"/>
                  <a:gd name="connsiteY116" fmla="*/ 256634 h 320521"/>
                  <a:gd name="connsiteX117" fmla="*/ 7580 w 91271"/>
                  <a:gd name="connsiteY117" fmla="*/ 254468 h 320521"/>
                  <a:gd name="connsiteX118" fmla="*/ 7580 w 91271"/>
                  <a:gd name="connsiteY118" fmla="*/ 251220 h 320521"/>
                  <a:gd name="connsiteX119" fmla="*/ 6497 w 91271"/>
                  <a:gd name="connsiteY119" fmla="*/ 249054 h 320521"/>
                  <a:gd name="connsiteX120" fmla="*/ 7580 w 91271"/>
                  <a:gd name="connsiteY120" fmla="*/ 247971 h 320521"/>
                  <a:gd name="connsiteX121" fmla="*/ 7580 w 91271"/>
                  <a:gd name="connsiteY121" fmla="*/ 250137 h 320521"/>
                  <a:gd name="connsiteX122" fmla="*/ 7580 w 91271"/>
                  <a:gd name="connsiteY122" fmla="*/ 247971 h 320521"/>
                  <a:gd name="connsiteX123" fmla="*/ 6497 w 91271"/>
                  <a:gd name="connsiteY123" fmla="*/ 245806 h 320521"/>
                  <a:gd name="connsiteX124" fmla="*/ 7580 w 91271"/>
                  <a:gd name="connsiteY124" fmla="*/ 246888 h 320521"/>
                  <a:gd name="connsiteX125" fmla="*/ 7580 w 91271"/>
                  <a:gd name="connsiteY125" fmla="*/ 244723 h 320521"/>
                  <a:gd name="connsiteX126" fmla="*/ 6497 w 91271"/>
                  <a:gd name="connsiteY126" fmla="*/ 244723 h 320521"/>
                  <a:gd name="connsiteX127" fmla="*/ 6497 w 91271"/>
                  <a:gd name="connsiteY127" fmla="*/ 244723 h 320521"/>
                  <a:gd name="connsiteX128" fmla="*/ 4331 w 91271"/>
                  <a:gd name="connsiteY128" fmla="*/ 240391 h 320521"/>
                  <a:gd name="connsiteX129" fmla="*/ 4331 w 91271"/>
                  <a:gd name="connsiteY129" fmla="*/ 237143 h 320521"/>
                  <a:gd name="connsiteX130" fmla="*/ 4331 w 91271"/>
                  <a:gd name="connsiteY130" fmla="*/ 237143 h 320521"/>
                  <a:gd name="connsiteX131" fmla="*/ 3248 w 91271"/>
                  <a:gd name="connsiteY131" fmla="*/ 232812 h 320521"/>
                  <a:gd name="connsiteX132" fmla="*/ 3248 w 91271"/>
                  <a:gd name="connsiteY132" fmla="*/ 232812 h 320521"/>
                  <a:gd name="connsiteX133" fmla="*/ 2166 w 91271"/>
                  <a:gd name="connsiteY133" fmla="*/ 229563 h 320521"/>
                  <a:gd name="connsiteX134" fmla="*/ 4331 w 91271"/>
                  <a:gd name="connsiteY134" fmla="*/ 226314 h 320521"/>
                  <a:gd name="connsiteX135" fmla="*/ 2166 w 91271"/>
                  <a:gd name="connsiteY135" fmla="*/ 224149 h 320521"/>
                  <a:gd name="connsiteX136" fmla="*/ 2166 w 91271"/>
                  <a:gd name="connsiteY136" fmla="*/ 213320 h 320521"/>
                  <a:gd name="connsiteX137" fmla="*/ 1083 w 91271"/>
                  <a:gd name="connsiteY137" fmla="*/ 212237 h 320521"/>
                  <a:gd name="connsiteX138" fmla="*/ 1083 w 91271"/>
                  <a:gd name="connsiteY138" fmla="*/ 197078 h 320521"/>
                  <a:gd name="connsiteX139" fmla="*/ 2166 w 91271"/>
                  <a:gd name="connsiteY139" fmla="*/ 197078 h 320521"/>
                  <a:gd name="connsiteX140" fmla="*/ 2166 w 91271"/>
                  <a:gd name="connsiteY140" fmla="*/ 194912 h 320521"/>
                  <a:gd name="connsiteX141" fmla="*/ 1083 w 91271"/>
                  <a:gd name="connsiteY141" fmla="*/ 195995 h 320521"/>
                  <a:gd name="connsiteX142" fmla="*/ 1083 w 91271"/>
                  <a:gd name="connsiteY142" fmla="*/ 186249 h 320521"/>
                  <a:gd name="connsiteX143" fmla="*/ 0 w 91271"/>
                  <a:gd name="connsiteY143" fmla="*/ 186249 h 320521"/>
                  <a:gd name="connsiteX144" fmla="*/ 1083 w 91271"/>
                  <a:gd name="connsiteY144" fmla="*/ 183001 h 320521"/>
                  <a:gd name="connsiteX145" fmla="*/ 0 w 91271"/>
                  <a:gd name="connsiteY145" fmla="*/ 183001 h 320521"/>
                  <a:gd name="connsiteX146" fmla="*/ 1083 w 91271"/>
                  <a:gd name="connsiteY146" fmla="*/ 181918 h 320521"/>
                  <a:gd name="connsiteX147" fmla="*/ 0 w 91271"/>
                  <a:gd name="connsiteY147" fmla="*/ 179752 h 320521"/>
                  <a:gd name="connsiteX148" fmla="*/ 1083 w 91271"/>
                  <a:gd name="connsiteY148" fmla="*/ 179752 h 320521"/>
                  <a:gd name="connsiteX149" fmla="*/ 0 w 91271"/>
                  <a:gd name="connsiteY149" fmla="*/ 173255 h 320521"/>
                  <a:gd name="connsiteX150" fmla="*/ 1083 w 91271"/>
                  <a:gd name="connsiteY150" fmla="*/ 172172 h 320521"/>
                  <a:gd name="connsiteX151" fmla="*/ 0 w 91271"/>
                  <a:gd name="connsiteY151" fmla="*/ 171089 h 320521"/>
                  <a:gd name="connsiteX152" fmla="*/ 2166 w 91271"/>
                  <a:gd name="connsiteY152" fmla="*/ 164592 h 320521"/>
                  <a:gd name="connsiteX153" fmla="*/ 1083 w 91271"/>
                  <a:gd name="connsiteY153" fmla="*/ 144018 h 320521"/>
                  <a:gd name="connsiteX154" fmla="*/ 1083 w 91271"/>
                  <a:gd name="connsiteY154" fmla="*/ 144018 h 320521"/>
                  <a:gd name="connsiteX155" fmla="*/ 1083 w 91271"/>
                  <a:gd name="connsiteY155" fmla="*/ 141853 h 320521"/>
                  <a:gd name="connsiteX156" fmla="*/ 3248 w 91271"/>
                  <a:gd name="connsiteY156" fmla="*/ 141853 h 320521"/>
                  <a:gd name="connsiteX157" fmla="*/ 2166 w 91271"/>
                  <a:gd name="connsiteY157" fmla="*/ 137521 h 320521"/>
                  <a:gd name="connsiteX158" fmla="*/ 2166 w 91271"/>
                  <a:gd name="connsiteY158" fmla="*/ 138604 h 320521"/>
                  <a:gd name="connsiteX159" fmla="*/ 2166 w 91271"/>
                  <a:gd name="connsiteY159" fmla="*/ 134273 h 320521"/>
                  <a:gd name="connsiteX160" fmla="*/ 4331 w 91271"/>
                  <a:gd name="connsiteY160" fmla="*/ 134273 h 320521"/>
                  <a:gd name="connsiteX161" fmla="*/ 4331 w 91271"/>
                  <a:gd name="connsiteY161" fmla="*/ 133190 h 320521"/>
                  <a:gd name="connsiteX162" fmla="*/ 7580 w 91271"/>
                  <a:gd name="connsiteY162" fmla="*/ 135356 h 320521"/>
                  <a:gd name="connsiteX163" fmla="*/ 7580 w 91271"/>
                  <a:gd name="connsiteY163" fmla="*/ 134273 h 320521"/>
                  <a:gd name="connsiteX164" fmla="*/ 9746 w 91271"/>
                  <a:gd name="connsiteY164" fmla="*/ 134273 h 320521"/>
                  <a:gd name="connsiteX165" fmla="*/ 7580 w 91271"/>
                  <a:gd name="connsiteY165" fmla="*/ 133190 h 320521"/>
                  <a:gd name="connsiteX166" fmla="*/ 5414 w 91271"/>
                  <a:gd name="connsiteY166" fmla="*/ 127776 h 320521"/>
                  <a:gd name="connsiteX167" fmla="*/ 6497 w 91271"/>
                  <a:gd name="connsiteY167" fmla="*/ 129941 h 320521"/>
                  <a:gd name="connsiteX168" fmla="*/ 6497 w 91271"/>
                  <a:gd name="connsiteY168" fmla="*/ 125610 h 320521"/>
                  <a:gd name="connsiteX169" fmla="*/ 4331 w 91271"/>
                  <a:gd name="connsiteY169" fmla="*/ 124527 h 320521"/>
                  <a:gd name="connsiteX170" fmla="*/ 5414 w 91271"/>
                  <a:gd name="connsiteY170" fmla="*/ 123444 h 320521"/>
                  <a:gd name="connsiteX171" fmla="*/ 4331 w 91271"/>
                  <a:gd name="connsiteY171" fmla="*/ 122361 h 320521"/>
                  <a:gd name="connsiteX172" fmla="*/ 4331 w 91271"/>
                  <a:gd name="connsiteY172" fmla="*/ 118030 h 320521"/>
                  <a:gd name="connsiteX173" fmla="*/ 7580 w 91271"/>
                  <a:gd name="connsiteY173" fmla="*/ 118030 h 320521"/>
                  <a:gd name="connsiteX174" fmla="*/ 5414 w 91271"/>
                  <a:gd name="connsiteY174" fmla="*/ 115864 h 320521"/>
                  <a:gd name="connsiteX175" fmla="*/ 7580 w 91271"/>
                  <a:gd name="connsiteY175" fmla="*/ 115864 h 320521"/>
                  <a:gd name="connsiteX176" fmla="*/ 8663 w 91271"/>
                  <a:gd name="connsiteY176" fmla="*/ 111533 h 320521"/>
                  <a:gd name="connsiteX177" fmla="*/ 7580 w 91271"/>
                  <a:gd name="connsiteY177" fmla="*/ 110450 h 320521"/>
                  <a:gd name="connsiteX178" fmla="*/ 8663 w 91271"/>
                  <a:gd name="connsiteY178" fmla="*/ 108284 h 320521"/>
                  <a:gd name="connsiteX179" fmla="*/ 9746 w 91271"/>
                  <a:gd name="connsiteY179" fmla="*/ 103953 h 320521"/>
                  <a:gd name="connsiteX180" fmla="*/ 8663 w 91271"/>
                  <a:gd name="connsiteY180" fmla="*/ 101787 h 320521"/>
                  <a:gd name="connsiteX181" fmla="*/ 7580 w 91271"/>
                  <a:gd name="connsiteY181" fmla="*/ 105036 h 320521"/>
                  <a:gd name="connsiteX182" fmla="*/ 7580 w 91271"/>
                  <a:gd name="connsiteY182" fmla="*/ 100704 h 320521"/>
                  <a:gd name="connsiteX183" fmla="*/ 8663 w 91271"/>
                  <a:gd name="connsiteY183" fmla="*/ 100704 h 320521"/>
                  <a:gd name="connsiteX184" fmla="*/ 8663 w 91271"/>
                  <a:gd name="connsiteY184" fmla="*/ 98539 h 320521"/>
                  <a:gd name="connsiteX185" fmla="*/ 9746 w 91271"/>
                  <a:gd name="connsiteY185" fmla="*/ 98539 h 320521"/>
                  <a:gd name="connsiteX186" fmla="*/ 8663 w 91271"/>
                  <a:gd name="connsiteY186" fmla="*/ 97456 h 320521"/>
                  <a:gd name="connsiteX187" fmla="*/ 10828 w 91271"/>
                  <a:gd name="connsiteY187" fmla="*/ 94207 h 320521"/>
                  <a:gd name="connsiteX188" fmla="*/ 10828 w 91271"/>
                  <a:gd name="connsiteY188" fmla="*/ 96373 h 320521"/>
                  <a:gd name="connsiteX189" fmla="*/ 11911 w 91271"/>
                  <a:gd name="connsiteY189" fmla="*/ 94207 h 320521"/>
                  <a:gd name="connsiteX190" fmla="*/ 9746 w 91271"/>
                  <a:gd name="connsiteY190" fmla="*/ 92042 h 320521"/>
                  <a:gd name="connsiteX191" fmla="*/ 9746 w 91271"/>
                  <a:gd name="connsiteY191" fmla="*/ 89876 h 320521"/>
                  <a:gd name="connsiteX192" fmla="*/ 10828 w 91271"/>
                  <a:gd name="connsiteY192" fmla="*/ 92042 h 320521"/>
                  <a:gd name="connsiteX193" fmla="*/ 12994 w 91271"/>
                  <a:gd name="connsiteY193" fmla="*/ 88793 h 320521"/>
                  <a:gd name="connsiteX194" fmla="*/ 10828 w 91271"/>
                  <a:gd name="connsiteY194" fmla="*/ 87710 h 320521"/>
                  <a:gd name="connsiteX195" fmla="*/ 11911 w 91271"/>
                  <a:gd name="connsiteY195" fmla="*/ 86628 h 320521"/>
                  <a:gd name="connsiteX196" fmla="*/ 10828 w 91271"/>
                  <a:gd name="connsiteY196" fmla="*/ 84462 h 320521"/>
                  <a:gd name="connsiteX197" fmla="*/ 14077 w 91271"/>
                  <a:gd name="connsiteY197" fmla="*/ 80130 h 320521"/>
                  <a:gd name="connsiteX198" fmla="*/ 15160 w 91271"/>
                  <a:gd name="connsiteY198" fmla="*/ 82296 h 320521"/>
                  <a:gd name="connsiteX199" fmla="*/ 15160 w 91271"/>
                  <a:gd name="connsiteY199" fmla="*/ 81213 h 320521"/>
                  <a:gd name="connsiteX200" fmla="*/ 17325 w 91271"/>
                  <a:gd name="connsiteY200" fmla="*/ 81213 h 320521"/>
                  <a:gd name="connsiteX201" fmla="*/ 17325 w 91271"/>
                  <a:gd name="connsiteY201" fmla="*/ 77965 h 320521"/>
                  <a:gd name="connsiteX202" fmla="*/ 14077 w 91271"/>
                  <a:gd name="connsiteY202" fmla="*/ 74716 h 320521"/>
                  <a:gd name="connsiteX203" fmla="*/ 16243 w 91271"/>
                  <a:gd name="connsiteY203" fmla="*/ 69302 h 320521"/>
                  <a:gd name="connsiteX204" fmla="*/ 15160 w 91271"/>
                  <a:gd name="connsiteY204" fmla="*/ 70385 h 320521"/>
                  <a:gd name="connsiteX205" fmla="*/ 15160 w 91271"/>
                  <a:gd name="connsiteY205" fmla="*/ 66053 h 320521"/>
                  <a:gd name="connsiteX206" fmla="*/ 17325 w 91271"/>
                  <a:gd name="connsiteY206" fmla="*/ 67136 h 320521"/>
                  <a:gd name="connsiteX207" fmla="*/ 16243 w 91271"/>
                  <a:gd name="connsiteY207" fmla="*/ 69302 h 320521"/>
                  <a:gd name="connsiteX208" fmla="*/ 18408 w 91271"/>
                  <a:gd name="connsiteY208" fmla="*/ 67136 h 320521"/>
                  <a:gd name="connsiteX209" fmla="*/ 18408 w 91271"/>
                  <a:gd name="connsiteY209" fmla="*/ 63888 h 320521"/>
                  <a:gd name="connsiteX210" fmla="*/ 17325 w 91271"/>
                  <a:gd name="connsiteY210" fmla="*/ 64971 h 320521"/>
                  <a:gd name="connsiteX211" fmla="*/ 17325 w 91271"/>
                  <a:gd name="connsiteY211" fmla="*/ 60639 h 320521"/>
                  <a:gd name="connsiteX212" fmla="*/ 15160 w 91271"/>
                  <a:gd name="connsiteY212" fmla="*/ 62805 h 320521"/>
                  <a:gd name="connsiteX213" fmla="*/ 15160 w 91271"/>
                  <a:gd name="connsiteY213" fmla="*/ 60639 h 320521"/>
                  <a:gd name="connsiteX214" fmla="*/ 15160 w 91271"/>
                  <a:gd name="connsiteY214" fmla="*/ 60639 h 320521"/>
                  <a:gd name="connsiteX215" fmla="*/ 15160 w 91271"/>
                  <a:gd name="connsiteY215" fmla="*/ 56308 h 320521"/>
                  <a:gd name="connsiteX216" fmla="*/ 16243 w 91271"/>
                  <a:gd name="connsiteY216" fmla="*/ 55225 h 320521"/>
                  <a:gd name="connsiteX217" fmla="*/ 16243 w 91271"/>
                  <a:gd name="connsiteY217" fmla="*/ 59556 h 320521"/>
                  <a:gd name="connsiteX218" fmla="*/ 17325 w 91271"/>
                  <a:gd name="connsiteY218" fmla="*/ 55225 h 320521"/>
                  <a:gd name="connsiteX219" fmla="*/ 17325 w 91271"/>
                  <a:gd name="connsiteY219" fmla="*/ 56308 h 320521"/>
                  <a:gd name="connsiteX220" fmla="*/ 19491 w 91271"/>
                  <a:gd name="connsiteY220" fmla="*/ 51976 h 320521"/>
                  <a:gd name="connsiteX221" fmla="*/ 18408 w 91271"/>
                  <a:gd name="connsiteY221" fmla="*/ 50894 h 320521"/>
                  <a:gd name="connsiteX222" fmla="*/ 19491 w 91271"/>
                  <a:gd name="connsiteY222" fmla="*/ 44397 h 320521"/>
                  <a:gd name="connsiteX223" fmla="*/ 21657 w 91271"/>
                  <a:gd name="connsiteY223" fmla="*/ 43314 h 320521"/>
                  <a:gd name="connsiteX224" fmla="*/ 20574 w 91271"/>
                  <a:gd name="connsiteY224" fmla="*/ 49811 h 320521"/>
                  <a:gd name="connsiteX225" fmla="*/ 20574 w 91271"/>
                  <a:gd name="connsiteY225" fmla="*/ 53059 h 320521"/>
                  <a:gd name="connsiteX226" fmla="*/ 23823 w 91271"/>
                  <a:gd name="connsiteY226" fmla="*/ 50894 h 320521"/>
                  <a:gd name="connsiteX227" fmla="*/ 23823 w 91271"/>
                  <a:gd name="connsiteY227" fmla="*/ 48728 h 320521"/>
                  <a:gd name="connsiteX228" fmla="*/ 21657 w 91271"/>
                  <a:gd name="connsiteY228" fmla="*/ 48728 h 320521"/>
                  <a:gd name="connsiteX229" fmla="*/ 22740 w 91271"/>
                  <a:gd name="connsiteY229" fmla="*/ 41148 h 320521"/>
                  <a:gd name="connsiteX230" fmla="*/ 23823 w 91271"/>
                  <a:gd name="connsiteY230" fmla="*/ 42231 h 320521"/>
                  <a:gd name="connsiteX231" fmla="*/ 27071 w 91271"/>
                  <a:gd name="connsiteY231" fmla="*/ 32485 h 320521"/>
                  <a:gd name="connsiteX232" fmla="*/ 25988 w 91271"/>
                  <a:gd name="connsiteY232" fmla="*/ 30320 h 320521"/>
                  <a:gd name="connsiteX233" fmla="*/ 22740 w 91271"/>
                  <a:gd name="connsiteY233" fmla="*/ 31403 h 320521"/>
                  <a:gd name="connsiteX234" fmla="*/ 23823 w 91271"/>
                  <a:gd name="connsiteY234" fmla="*/ 31403 h 320521"/>
                  <a:gd name="connsiteX235" fmla="*/ 24905 w 91271"/>
                  <a:gd name="connsiteY235" fmla="*/ 28154 h 320521"/>
                  <a:gd name="connsiteX236" fmla="*/ 27071 w 91271"/>
                  <a:gd name="connsiteY236" fmla="*/ 30320 h 320521"/>
                  <a:gd name="connsiteX237" fmla="*/ 28154 w 91271"/>
                  <a:gd name="connsiteY237" fmla="*/ 28154 h 320521"/>
                  <a:gd name="connsiteX238" fmla="*/ 30320 w 91271"/>
                  <a:gd name="connsiteY238" fmla="*/ 20574 h 320521"/>
                  <a:gd name="connsiteX239" fmla="*/ 36817 w 91271"/>
                  <a:gd name="connsiteY239" fmla="*/ 10828 h 320521"/>
                  <a:gd name="connsiteX240" fmla="*/ 40065 w 91271"/>
                  <a:gd name="connsiteY240" fmla="*/ 10828 h 320521"/>
                  <a:gd name="connsiteX241" fmla="*/ 40065 w 91271"/>
                  <a:gd name="connsiteY241" fmla="*/ 9746 h 320521"/>
                  <a:gd name="connsiteX242" fmla="*/ 40065 w 91271"/>
                  <a:gd name="connsiteY242" fmla="*/ 9746 h 320521"/>
                  <a:gd name="connsiteX243" fmla="*/ 42231 w 91271"/>
                  <a:gd name="connsiteY243" fmla="*/ 7580 h 320521"/>
                  <a:gd name="connsiteX244" fmla="*/ 44397 w 91271"/>
                  <a:gd name="connsiteY244" fmla="*/ 4331 h 320521"/>
                  <a:gd name="connsiteX245" fmla="*/ 44397 w 91271"/>
                  <a:gd name="connsiteY245" fmla="*/ 6497 h 320521"/>
                  <a:gd name="connsiteX246" fmla="*/ 45479 w 91271"/>
                  <a:gd name="connsiteY246" fmla="*/ 5414 h 320521"/>
                  <a:gd name="connsiteX247" fmla="*/ 45479 w 91271"/>
                  <a:gd name="connsiteY247" fmla="*/ 6497 h 320521"/>
                  <a:gd name="connsiteX248" fmla="*/ 49811 w 91271"/>
                  <a:gd name="connsiteY248" fmla="*/ 3248 h 320521"/>
                  <a:gd name="connsiteX249" fmla="*/ 48728 w 91271"/>
                  <a:gd name="connsiteY249" fmla="*/ 3248 h 320521"/>
                  <a:gd name="connsiteX250" fmla="*/ 53059 w 91271"/>
                  <a:gd name="connsiteY250" fmla="*/ 1083 h 320521"/>
                  <a:gd name="connsiteX251" fmla="*/ 57391 w 91271"/>
                  <a:gd name="connsiteY251" fmla="*/ 0 h 320521"/>
                  <a:gd name="connsiteX252" fmla="*/ 57391 w 91271"/>
                  <a:gd name="connsiteY252" fmla="*/ 1083 h 320521"/>
                  <a:gd name="connsiteX253" fmla="*/ 58474 w 91271"/>
                  <a:gd name="connsiteY253" fmla="*/ 1083 h 320521"/>
                  <a:gd name="connsiteX254" fmla="*/ 59556 w 91271"/>
                  <a:gd name="connsiteY254" fmla="*/ 1083 h 320521"/>
                  <a:gd name="connsiteX255" fmla="*/ 61722 w 91271"/>
                  <a:gd name="connsiteY255" fmla="*/ 1083 h 320521"/>
                  <a:gd name="connsiteX256" fmla="*/ 59556 w 91271"/>
                  <a:gd name="connsiteY256" fmla="*/ 2166 h 320521"/>
                  <a:gd name="connsiteX257" fmla="*/ 58474 w 91271"/>
                  <a:gd name="connsiteY257" fmla="*/ 3248 h 320521"/>
                  <a:gd name="connsiteX258" fmla="*/ 57391 w 91271"/>
                  <a:gd name="connsiteY258" fmla="*/ 3248 h 320521"/>
                  <a:gd name="connsiteX259" fmla="*/ 57391 w 91271"/>
                  <a:gd name="connsiteY259" fmla="*/ 1083 h 320521"/>
                  <a:gd name="connsiteX260" fmla="*/ 53059 w 91271"/>
                  <a:gd name="connsiteY260" fmla="*/ 2166 h 320521"/>
                  <a:gd name="connsiteX261" fmla="*/ 55225 w 91271"/>
                  <a:gd name="connsiteY261" fmla="*/ 1083 h 320521"/>
                  <a:gd name="connsiteX262" fmla="*/ 54142 w 91271"/>
                  <a:gd name="connsiteY262" fmla="*/ 3248 h 320521"/>
                  <a:gd name="connsiteX263" fmla="*/ 55225 w 91271"/>
                  <a:gd name="connsiteY263" fmla="*/ 3248 h 320521"/>
                  <a:gd name="connsiteX264" fmla="*/ 51976 w 91271"/>
                  <a:gd name="connsiteY264" fmla="*/ 5414 h 320521"/>
                  <a:gd name="connsiteX265" fmla="*/ 50894 w 91271"/>
                  <a:gd name="connsiteY265" fmla="*/ 4331 h 320521"/>
                  <a:gd name="connsiteX266" fmla="*/ 47645 w 91271"/>
                  <a:gd name="connsiteY266" fmla="*/ 7580 h 320521"/>
                  <a:gd name="connsiteX267" fmla="*/ 45479 w 91271"/>
                  <a:gd name="connsiteY267" fmla="*/ 9746 h 320521"/>
                  <a:gd name="connsiteX268" fmla="*/ 43314 w 91271"/>
                  <a:gd name="connsiteY268" fmla="*/ 12994 h 320521"/>
                  <a:gd name="connsiteX269" fmla="*/ 44397 w 91271"/>
                  <a:gd name="connsiteY269" fmla="*/ 8663 h 320521"/>
                  <a:gd name="connsiteX270" fmla="*/ 41148 w 91271"/>
                  <a:gd name="connsiteY270" fmla="*/ 10828 h 320521"/>
                  <a:gd name="connsiteX271" fmla="*/ 40065 w 91271"/>
                  <a:gd name="connsiteY271" fmla="*/ 15160 h 320521"/>
                  <a:gd name="connsiteX272" fmla="*/ 38982 w 91271"/>
                  <a:gd name="connsiteY272" fmla="*/ 15160 h 320521"/>
                  <a:gd name="connsiteX273" fmla="*/ 37900 w 91271"/>
                  <a:gd name="connsiteY273" fmla="*/ 19491 h 320521"/>
                  <a:gd name="connsiteX274" fmla="*/ 32485 w 91271"/>
                  <a:gd name="connsiteY274" fmla="*/ 30320 h 320521"/>
                  <a:gd name="connsiteX275" fmla="*/ 31402 w 91271"/>
                  <a:gd name="connsiteY275" fmla="*/ 30320 h 320521"/>
                  <a:gd name="connsiteX276" fmla="*/ 29237 w 91271"/>
                  <a:gd name="connsiteY276" fmla="*/ 38982 h 320521"/>
                  <a:gd name="connsiteX277" fmla="*/ 24905 w 91271"/>
                  <a:gd name="connsiteY277" fmla="*/ 49811 h 320521"/>
                  <a:gd name="connsiteX278" fmla="*/ 22740 w 91271"/>
                  <a:gd name="connsiteY278" fmla="*/ 60639 h 320521"/>
                  <a:gd name="connsiteX279" fmla="*/ 20574 w 91271"/>
                  <a:gd name="connsiteY279" fmla="*/ 71468 h 320521"/>
                  <a:gd name="connsiteX280" fmla="*/ 19491 w 91271"/>
                  <a:gd name="connsiteY280" fmla="*/ 70385 h 320521"/>
                  <a:gd name="connsiteX281" fmla="*/ 18408 w 91271"/>
                  <a:gd name="connsiteY281" fmla="*/ 72551 h 320521"/>
                  <a:gd name="connsiteX282" fmla="*/ 19491 w 91271"/>
                  <a:gd name="connsiteY282" fmla="*/ 75799 h 320521"/>
                  <a:gd name="connsiteX283" fmla="*/ 18408 w 91271"/>
                  <a:gd name="connsiteY283" fmla="*/ 86628 h 320521"/>
                  <a:gd name="connsiteX284" fmla="*/ 17325 w 91271"/>
                  <a:gd name="connsiteY284" fmla="*/ 86628 h 320521"/>
                  <a:gd name="connsiteX285" fmla="*/ 15160 w 91271"/>
                  <a:gd name="connsiteY285" fmla="*/ 97456 h 320521"/>
                  <a:gd name="connsiteX286" fmla="*/ 14077 w 91271"/>
                  <a:gd name="connsiteY286" fmla="*/ 99622 h 320521"/>
                  <a:gd name="connsiteX287" fmla="*/ 15160 w 91271"/>
                  <a:gd name="connsiteY287" fmla="*/ 106119 h 320521"/>
                  <a:gd name="connsiteX288" fmla="*/ 12994 w 91271"/>
                  <a:gd name="connsiteY288" fmla="*/ 113699 h 320521"/>
                  <a:gd name="connsiteX289" fmla="*/ 12994 w 91271"/>
                  <a:gd name="connsiteY289" fmla="*/ 126693 h 320521"/>
                  <a:gd name="connsiteX290" fmla="*/ 12994 w 91271"/>
                  <a:gd name="connsiteY290" fmla="*/ 139687 h 320521"/>
                  <a:gd name="connsiteX291" fmla="*/ 11911 w 91271"/>
                  <a:gd name="connsiteY291" fmla="*/ 140770 h 320521"/>
                  <a:gd name="connsiteX292" fmla="*/ 11911 w 91271"/>
                  <a:gd name="connsiteY292" fmla="*/ 166758 h 320521"/>
                  <a:gd name="connsiteX293" fmla="*/ 11911 w 91271"/>
                  <a:gd name="connsiteY293" fmla="*/ 168924 h 320521"/>
                  <a:gd name="connsiteX294" fmla="*/ 12994 w 91271"/>
                  <a:gd name="connsiteY294" fmla="*/ 173255 h 320521"/>
                  <a:gd name="connsiteX295" fmla="*/ 11911 w 91271"/>
                  <a:gd name="connsiteY295" fmla="*/ 180835 h 320521"/>
                  <a:gd name="connsiteX296" fmla="*/ 12994 w 91271"/>
                  <a:gd name="connsiteY296" fmla="*/ 185166 h 320521"/>
                  <a:gd name="connsiteX297" fmla="*/ 12994 w 91271"/>
                  <a:gd name="connsiteY297" fmla="*/ 195995 h 320521"/>
                  <a:gd name="connsiteX298" fmla="*/ 12994 w 91271"/>
                  <a:gd name="connsiteY298" fmla="*/ 194912 h 320521"/>
                  <a:gd name="connsiteX299" fmla="*/ 11911 w 91271"/>
                  <a:gd name="connsiteY299" fmla="*/ 195995 h 320521"/>
                  <a:gd name="connsiteX300" fmla="*/ 12994 w 91271"/>
                  <a:gd name="connsiteY300" fmla="*/ 200326 h 320521"/>
                  <a:gd name="connsiteX301" fmla="*/ 12994 w 91271"/>
                  <a:gd name="connsiteY301" fmla="*/ 215486 h 320521"/>
                  <a:gd name="connsiteX302" fmla="*/ 14077 w 91271"/>
                  <a:gd name="connsiteY302" fmla="*/ 216569 h 320521"/>
                  <a:gd name="connsiteX303" fmla="*/ 14077 w 91271"/>
                  <a:gd name="connsiteY303" fmla="*/ 228480 h 320521"/>
                  <a:gd name="connsiteX304" fmla="*/ 12994 w 91271"/>
                  <a:gd name="connsiteY304" fmla="*/ 229563 h 320521"/>
                  <a:gd name="connsiteX305" fmla="*/ 14077 w 91271"/>
                  <a:gd name="connsiteY305" fmla="*/ 230646 h 320521"/>
                  <a:gd name="connsiteX306" fmla="*/ 15160 w 91271"/>
                  <a:gd name="connsiteY306" fmla="*/ 250137 h 320521"/>
                  <a:gd name="connsiteX307" fmla="*/ 23823 w 91271"/>
                  <a:gd name="connsiteY307" fmla="*/ 280457 h 320521"/>
                  <a:gd name="connsiteX308" fmla="*/ 23823 w 91271"/>
                  <a:gd name="connsiteY308" fmla="*/ 280457 h 320521"/>
                  <a:gd name="connsiteX309" fmla="*/ 29237 w 91271"/>
                  <a:gd name="connsiteY309" fmla="*/ 289119 h 320521"/>
                  <a:gd name="connsiteX310" fmla="*/ 29237 w 91271"/>
                  <a:gd name="connsiteY310" fmla="*/ 291285 h 320521"/>
                  <a:gd name="connsiteX311" fmla="*/ 35734 w 91271"/>
                  <a:gd name="connsiteY311" fmla="*/ 298865 h 320521"/>
                  <a:gd name="connsiteX312" fmla="*/ 34651 w 91271"/>
                  <a:gd name="connsiteY312" fmla="*/ 298865 h 320521"/>
                  <a:gd name="connsiteX313" fmla="*/ 42231 w 91271"/>
                  <a:gd name="connsiteY313" fmla="*/ 305362 h 320521"/>
                  <a:gd name="connsiteX314" fmla="*/ 41148 w 91271"/>
                  <a:gd name="connsiteY314" fmla="*/ 305362 h 320521"/>
                  <a:gd name="connsiteX315" fmla="*/ 44397 w 91271"/>
                  <a:gd name="connsiteY315" fmla="*/ 307528 h 320521"/>
                  <a:gd name="connsiteX316" fmla="*/ 44397 w 91271"/>
                  <a:gd name="connsiteY316" fmla="*/ 306445 h 320521"/>
                  <a:gd name="connsiteX317" fmla="*/ 56308 w 91271"/>
                  <a:gd name="connsiteY317" fmla="*/ 310776 h 320521"/>
                  <a:gd name="connsiteX318" fmla="*/ 66053 w 91271"/>
                  <a:gd name="connsiteY318" fmla="*/ 308611 h 320521"/>
                  <a:gd name="connsiteX319" fmla="*/ 69302 w 91271"/>
                  <a:gd name="connsiteY319" fmla="*/ 308611 h 320521"/>
                  <a:gd name="connsiteX320" fmla="*/ 70385 w 91271"/>
                  <a:gd name="connsiteY320" fmla="*/ 307528 h 320521"/>
                  <a:gd name="connsiteX321" fmla="*/ 70385 w 91271"/>
                  <a:gd name="connsiteY321" fmla="*/ 307528 h 320521"/>
                  <a:gd name="connsiteX322" fmla="*/ 73633 w 91271"/>
                  <a:gd name="connsiteY322" fmla="*/ 305362 h 320521"/>
                  <a:gd name="connsiteX323" fmla="*/ 72551 w 91271"/>
                  <a:gd name="connsiteY323" fmla="*/ 304279 h 320521"/>
                  <a:gd name="connsiteX324" fmla="*/ 76882 w 91271"/>
                  <a:gd name="connsiteY324" fmla="*/ 297782 h 320521"/>
                  <a:gd name="connsiteX325" fmla="*/ 76882 w 91271"/>
                  <a:gd name="connsiteY325" fmla="*/ 297782 h 320521"/>
                  <a:gd name="connsiteX326" fmla="*/ 77965 w 91271"/>
                  <a:gd name="connsiteY326" fmla="*/ 292368 h 320521"/>
                  <a:gd name="connsiteX327" fmla="*/ 77965 w 91271"/>
                  <a:gd name="connsiteY327" fmla="*/ 286954 h 320521"/>
                  <a:gd name="connsiteX328" fmla="*/ 81213 w 91271"/>
                  <a:gd name="connsiteY328" fmla="*/ 255551 h 320521"/>
                  <a:gd name="connsiteX329" fmla="*/ 80130 w 91271"/>
                  <a:gd name="connsiteY329" fmla="*/ 224149 h 320521"/>
                  <a:gd name="connsiteX330" fmla="*/ 79048 w 91271"/>
                  <a:gd name="connsiteY330" fmla="*/ 192746 h 320521"/>
                  <a:gd name="connsiteX331" fmla="*/ 77965 w 91271"/>
                  <a:gd name="connsiteY331" fmla="*/ 176504 h 320521"/>
                  <a:gd name="connsiteX332" fmla="*/ 79048 w 91271"/>
                  <a:gd name="connsiteY332" fmla="*/ 160261 h 320521"/>
                  <a:gd name="connsiteX333" fmla="*/ 80130 w 91271"/>
                  <a:gd name="connsiteY333" fmla="*/ 149432 h 320521"/>
                  <a:gd name="connsiteX334" fmla="*/ 80130 w 91271"/>
                  <a:gd name="connsiteY334" fmla="*/ 149432 h 320521"/>
                  <a:gd name="connsiteX335" fmla="*/ 79048 w 91271"/>
                  <a:gd name="connsiteY335" fmla="*/ 145101 h 320521"/>
                  <a:gd name="connsiteX336" fmla="*/ 80130 w 91271"/>
                  <a:gd name="connsiteY336" fmla="*/ 122361 h 320521"/>
                  <a:gd name="connsiteX337" fmla="*/ 81213 w 91271"/>
                  <a:gd name="connsiteY337" fmla="*/ 122361 h 320521"/>
                  <a:gd name="connsiteX338" fmla="*/ 84462 w 91271"/>
                  <a:gd name="connsiteY338" fmla="*/ 120196 h 320521"/>
                  <a:gd name="connsiteX339" fmla="*/ 84462 w 91271"/>
                  <a:gd name="connsiteY339" fmla="*/ 120196 h 320521"/>
                  <a:gd name="connsiteX340" fmla="*/ 83379 w 91271"/>
                  <a:gd name="connsiteY340" fmla="*/ 119113 h 320521"/>
                  <a:gd name="connsiteX341" fmla="*/ 83379 w 91271"/>
                  <a:gd name="connsiteY341" fmla="*/ 59556 h 320521"/>
                  <a:gd name="connsiteX342" fmla="*/ 81213 w 91271"/>
                  <a:gd name="connsiteY342" fmla="*/ 43314 h 320521"/>
                  <a:gd name="connsiteX343" fmla="*/ 77965 w 91271"/>
                  <a:gd name="connsiteY343" fmla="*/ 22740 h 320521"/>
                  <a:gd name="connsiteX344" fmla="*/ 73633 w 91271"/>
                  <a:gd name="connsiteY344" fmla="*/ 15160 h 320521"/>
                  <a:gd name="connsiteX345" fmla="*/ 66053 w 91271"/>
                  <a:gd name="connsiteY345" fmla="*/ 11911 h 320521"/>
                  <a:gd name="connsiteX346" fmla="*/ 67136 w 91271"/>
                  <a:gd name="connsiteY346" fmla="*/ 10828 h 320521"/>
                  <a:gd name="connsiteX347" fmla="*/ 69302 w 91271"/>
                  <a:gd name="connsiteY347" fmla="*/ 9746 h 320521"/>
                  <a:gd name="connsiteX348" fmla="*/ 72551 w 91271"/>
                  <a:gd name="connsiteY348" fmla="*/ 9746 h 320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</a:cxnLst>
                <a:rect l="l" t="t" r="r" b="b"/>
                <a:pathLst>
                  <a:path w="91271" h="320521">
                    <a:moveTo>
                      <a:pt x="72551" y="9746"/>
                    </a:moveTo>
                    <a:cubicBezTo>
                      <a:pt x="76882" y="10828"/>
                      <a:pt x="79048" y="15160"/>
                      <a:pt x="81213" y="19491"/>
                    </a:cubicBezTo>
                    <a:cubicBezTo>
                      <a:pt x="83379" y="23823"/>
                      <a:pt x="84462" y="29237"/>
                      <a:pt x="86628" y="32485"/>
                    </a:cubicBezTo>
                    <a:cubicBezTo>
                      <a:pt x="86628" y="33568"/>
                      <a:pt x="85545" y="32485"/>
                      <a:pt x="85545" y="34651"/>
                    </a:cubicBezTo>
                    <a:cubicBezTo>
                      <a:pt x="89876" y="42231"/>
                      <a:pt x="89876" y="56308"/>
                      <a:pt x="88793" y="67136"/>
                    </a:cubicBezTo>
                    <a:lnTo>
                      <a:pt x="88793" y="66053"/>
                    </a:lnTo>
                    <a:cubicBezTo>
                      <a:pt x="88793" y="68219"/>
                      <a:pt x="89876" y="70385"/>
                      <a:pt x="89876" y="72551"/>
                    </a:cubicBezTo>
                    <a:cubicBezTo>
                      <a:pt x="89876" y="72551"/>
                      <a:pt x="89876" y="71468"/>
                      <a:pt x="88793" y="72551"/>
                    </a:cubicBezTo>
                    <a:cubicBezTo>
                      <a:pt x="89876" y="72551"/>
                      <a:pt x="89876" y="76882"/>
                      <a:pt x="89876" y="76882"/>
                    </a:cubicBezTo>
                    <a:cubicBezTo>
                      <a:pt x="89876" y="77965"/>
                      <a:pt x="88793" y="77965"/>
                      <a:pt x="88793" y="79048"/>
                    </a:cubicBezTo>
                    <a:lnTo>
                      <a:pt x="89876" y="80130"/>
                    </a:lnTo>
                    <a:cubicBezTo>
                      <a:pt x="92042" y="83379"/>
                      <a:pt x="89876" y="88793"/>
                      <a:pt x="90959" y="93125"/>
                    </a:cubicBezTo>
                    <a:cubicBezTo>
                      <a:pt x="90959" y="93125"/>
                      <a:pt x="90959" y="92042"/>
                      <a:pt x="89876" y="93125"/>
                    </a:cubicBezTo>
                    <a:cubicBezTo>
                      <a:pt x="90959" y="100704"/>
                      <a:pt x="90959" y="110450"/>
                      <a:pt x="90959" y="118030"/>
                    </a:cubicBezTo>
                    <a:cubicBezTo>
                      <a:pt x="90959" y="118030"/>
                      <a:pt x="89876" y="116947"/>
                      <a:pt x="89876" y="118030"/>
                    </a:cubicBezTo>
                    <a:cubicBezTo>
                      <a:pt x="90959" y="118030"/>
                      <a:pt x="90959" y="121279"/>
                      <a:pt x="90959" y="123444"/>
                    </a:cubicBezTo>
                    <a:cubicBezTo>
                      <a:pt x="89876" y="124527"/>
                      <a:pt x="92042" y="127776"/>
                      <a:pt x="90959" y="129941"/>
                    </a:cubicBezTo>
                    <a:lnTo>
                      <a:pt x="90959" y="129941"/>
                    </a:lnTo>
                    <a:cubicBezTo>
                      <a:pt x="92042" y="132107"/>
                      <a:pt x="89876" y="133190"/>
                      <a:pt x="90959" y="134273"/>
                    </a:cubicBezTo>
                    <a:lnTo>
                      <a:pt x="89876" y="135356"/>
                    </a:lnTo>
                    <a:cubicBezTo>
                      <a:pt x="90959" y="136438"/>
                      <a:pt x="88793" y="138604"/>
                      <a:pt x="89876" y="139687"/>
                    </a:cubicBezTo>
                    <a:lnTo>
                      <a:pt x="89876" y="139687"/>
                    </a:lnTo>
                    <a:cubicBezTo>
                      <a:pt x="89876" y="140770"/>
                      <a:pt x="89876" y="141853"/>
                      <a:pt x="89876" y="142935"/>
                    </a:cubicBezTo>
                    <a:lnTo>
                      <a:pt x="89876" y="142935"/>
                    </a:lnTo>
                    <a:cubicBezTo>
                      <a:pt x="89876" y="146184"/>
                      <a:pt x="88793" y="148350"/>
                      <a:pt x="89876" y="148350"/>
                    </a:cubicBezTo>
                    <a:cubicBezTo>
                      <a:pt x="88793" y="149432"/>
                      <a:pt x="89876" y="145101"/>
                      <a:pt x="87710" y="147267"/>
                    </a:cubicBezTo>
                    <a:cubicBezTo>
                      <a:pt x="87710" y="152681"/>
                      <a:pt x="87710" y="158095"/>
                      <a:pt x="87710" y="163509"/>
                    </a:cubicBezTo>
                    <a:cubicBezTo>
                      <a:pt x="87710" y="168924"/>
                      <a:pt x="87710" y="174338"/>
                      <a:pt x="87710" y="179752"/>
                    </a:cubicBezTo>
                    <a:cubicBezTo>
                      <a:pt x="87710" y="180835"/>
                      <a:pt x="87710" y="181918"/>
                      <a:pt x="86628" y="181918"/>
                    </a:cubicBezTo>
                    <a:cubicBezTo>
                      <a:pt x="86628" y="183001"/>
                      <a:pt x="86628" y="186249"/>
                      <a:pt x="87710" y="187332"/>
                    </a:cubicBezTo>
                    <a:cubicBezTo>
                      <a:pt x="87710" y="187332"/>
                      <a:pt x="86628" y="188415"/>
                      <a:pt x="86628" y="188415"/>
                    </a:cubicBezTo>
                    <a:cubicBezTo>
                      <a:pt x="86628" y="190581"/>
                      <a:pt x="87710" y="190581"/>
                      <a:pt x="87710" y="192746"/>
                    </a:cubicBezTo>
                    <a:cubicBezTo>
                      <a:pt x="87710" y="191663"/>
                      <a:pt x="86628" y="191663"/>
                      <a:pt x="86628" y="191663"/>
                    </a:cubicBezTo>
                    <a:cubicBezTo>
                      <a:pt x="87710" y="193829"/>
                      <a:pt x="87710" y="195995"/>
                      <a:pt x="87710" y="198160"/>
                    </a:cubicBezTo>
                    <a:cubicBezTo>
                      <a:pt x="87710" y="198160"/>
                      <a:pt x="87710" y="197078"/>
                      <a:pt x="86628" y="197078"/>
                    </a:cubicBezTo>
                    <a:cubicBezTo>
                      <a:pt x="87710" y="199243"/>
                      <a:pt x="86628" y="201409"/>
                      <a:pt x="87710" y="203575"/>
                    </a:cubicBezTo>
                    <a:lnTo>
                      <a:pt x="86628" y="202492"/>
                    </a:lnTo>
                    <a:cubicBezTo>
                      <a:pt x="85545" y="205740"/>
                      <a:pt x="87710" y="203575"/>
                      <a:pt x="87710" y="206823"/>
                    </a:cubicBezTo>
                    <a:cubicBezTo>
                      <a:pt x="87710" y="205740"/>
                      <a:pt x="87710" y="206823"/>
                      <a:pt x="86628" y="205740"/>
                    </a:cubicBezTo>
                    <a:cubicBezTo>
                      <a:pt x="87710" y="207906"/>
                      <a:pt x="87710" y="213320"/>
                      <a:pt x="88793" y="215486"/>
                    </a:cubicBezTo>
                    <a:cubicBezTo>
                      <a:pt x="88793" y="215486"/>
                      <a:pt x="88793" y="215486"/>
                      <a:pt x="88793" y="215486"/>
                    </a:cubicBezTo>
                    <a:cubicBezTo>
                      <a:pt x="88793" y="218735"/>
                      <a:pt x="88793" y="221983"/>
                      <a:pt x="89876" y="225232"/>
                    </a:cubicBezTo>
                    <a:cubicBezTo>
                      <a:pt x="89876" y="226314"/>
                      <a:pt x="87710" y="225232"/>
                      <a:pt x="88793" y="228480"/>
                    </a:cubicBezTo>
                    <a:cubicBezTo>
                      <a:pt x="89876" y="228480"/>
                      <a:pt x="89876" y="233894"/>
                      <a:pt x="90959" y="231729"/>
                    </a:cubicBezTo>
                    <a:cubicBezTo>
                      <a:pt x="90959" y="233894"/>
                      <a:pt x="89876" y="238226"/>
                      <a:pt x="90959" y="240391"/>
                    </a:cubicBezTo>
                    <a:cubicBezTo>
                      <a:pt x="90959" y="239309"/>
                      <a:pt x="88793" y="241474"/>
                      <a:pt x="88793" y="239309"/>
                    </a:cubicBezTo>
                    <a:lnTo>
                      <a:pt x="87710" y="241474"/>
                    </a:lnTo>
                    <a:cubicBezTo>
                      <a:pt x="86628" y="241474"/>
                      <a:pt x="87710" y="239309"/>
                      <a:pt x="87710" y="240391"/>
                    </a:cubicBezTo>
                    <a:cubicBezTo>
                      <a:pt x="87710" y="241474"/>
                      <a:pt x="88793" y="244723"/>
                      <a:pt x="87710" y="245806"/>
                    </a:cubicBezTo>
                    <a:cubicBezTo>
                      <a:pt x="88793" y="247971"/>
                      <a:pt x="89876" y="250137"/>
                      <a:pt x="89876" y="253386"/>
                    </a:cubicBezTo>
                    <a:cubicBezTo>
                      <a:pt x="89876" y="252303"/>
                      <a:pt x="88793" y="254468"/>
                      <a:pt x="87710" y="253386"/>
                    </a:cubicBezTo>
                    <a:lnTo>
                      <a:pt x="89876" y="257717"/>
                    </a:lnTo>
                    <a:cubicBezTo>
                      <a:pt x="89876" y="258800"/>
                      <a:pt x="88793" y="257717"/>
                      <a:pt x="88793" y="259883"/>
                    </a:cubicBezTo>
                    <a:cubicBezTo>
                      <a:pt x="88793" y="259883"/>
                      <a:pt x="89876" y="260965"/>
                      <a:pt x="89876" y="260965"/>
                    </a:cubicBezTo>
                    <a:cubicBezTo>
                      <a:pt x="89876" y="260965"/>
                      <a:pt x="89876" y="265297"/>
                      <a:pt x="88793" y="266380"/>
                    </a:cubicBezTo>
                    <a:cubicBezTo>
                      <a:pt x="87710" y="266380"/>
                      <a:pt x="88793" y="264214"/>
                      <a:pt x="87710" y="265297"/>
                    </a:cubicBezTo>
                    <a:cubicBezTo>
                      <a:pt x="87710" y="267463"/>
                      <a:pt x="87710" y="267463"/>
                      <a:pt x="87710" y="269628"/>
                    </a:cubicBezTo>
                    <a:lnTo>
                      <a:pt x="87710" y="269628"/>
                    </a:lnTo>
                    <a:cubicBezTo>
                      <a:pt x="87710" y="270711"/>
                      <a:pt x="87710" y="273960"/>
                      <a:pt x="88793" y="271794"/>
                    </a:cubicBezTo>
                    <a:cubicBezTo>
                      <a:pt x="88793" y="270711"/>
                      <a:pt x="87710" y="271794"/>
                      <a:pt x="88793" y="270711"/>
                    </a:cubicBezTo>
                    <a:cubicBezTo>
                      <a:pt x="89876" y="271794"/>
                      <a:pt x="89876" y="273960"/>
                      <a:pt x="88793" y="276125"/>
                    </a:cubicBezTo>
                    <a:cubicBezTo>
                      <a:pt x="88793" y="275042"/>
                      <a:pt x="88793" y="275042"/>
                      <a:pt x="87710" y="275042"/>
                    </a:cubicBezTo>
                    <a:cubicBezTo>
                      <a:pt x="88793" y="278291"/>
                      <a:pt x="87710" y="281540"/>
                      <a:pt x="87710" y="283705"/>
                    </a:cubicBezTo>
                    <a:cubicBezTo>
                      <a:pt x="88793" y="283705"/>
                      <a:pt x="86628" y="282622"/>
                      <a:pt x="87710" y="281540"/>
                    </a:cubicBezTo>
                    <a:cubicBezTo>
                      <a:pt x="86628" y="283705"/>
                      <a:pt x="86628" y="285871"/>
                      <a:pt x="86628" y="288037"/>
                    </a:cubicBezTo>
                    <a:cubicBezTo>
                      <a:pt x="86628" y="290202"/>
                      <a:pt x="85545" y="292368"/>
                      <a:pt x="84462" y="293451"/>
                    </a:cubicBezTo>
                    <a:cubicBezTo>
                      <a:pt x="84462" y="292368"/>
                      <a:pt x="85545" y="293451"/>
                      <a:pt x="85545" y="293451"/>
                    </a:cubicBezTo>
                    <a:cubicBezTo>
                      <a:pt x="84462" y="295616"/>
                      <a:pt x="84462" y="294534"/>
                      <a:pt x="83379" y="296699"/>
                    </a:cubicBezTo>
                    <a:cubicBezTo>
                      <a:pt x="83379" y="296699"/>
                      <a:pt x="83379" y="297782"/>
                      <a:pt x="82296" y="299948"/>
                    </a:cubicBezTo>
                    <a:cubicBezTo>
                      <a:pt x="82296" y="301031"/>
                      <a:pt x="82296" y="299948"/>
                      <a:pt x="82296" y="298865"/>
                    </a:cubicBezTo>
                    <a:cubicBezTo>
                      <a:pt x="82296" y="299948"/>
                      <a:pt x="81213" y="302114"/>
                      <a:pt x="80130" y="304279"/>
                    </a:cubicBezTo>
                    <a:cubicBezTo>
                      <a:pt x="79048" y="306445"/>
                      <a:pt x="76882" y="309693"/>
                      <a:pt x="74716" y="310776"/>
                    </a:cubicBezTo>
                    <a:cubicBezTo>
                      <a:pt x="74716" y="310776"/>
                      <a:pt x="73633" y="314025"/>
                      <a:pt x="72551" y="314025"/>
                    </a:cubicBezTo>
                    <a:lnTo>
                      <a:pt x="72551" y="312942"/>
                    </a:lnTo>
                    <a:cubicBezTo>
                      <a:pt x="71468" y="312942"/>
                      <a:pt x="69302" y="315108"/>
                      <a:pt x="69302" y="315108"/>
                    </a:cubicBezTo>
                    <a:cubicBezTo>
                      <a:pt x="68219" y="316191"/>
                      <a:pt x="70385" y="315108"/>
                      <a:pt x="72551" y="312942"/>
                    </a:cubicBezTo>
                    <a:cubicBezTo>
                      <a:pt x="73633" y="310776"/>
                      <a:pt x="74716" y="309693"/>
                      <a:pt x="74716" y="310776"/>
                    </a:cubicBezTo>
                    <a:cubicBezTo>
                      <a:pt x="73633" y="310776"/>
                      <a:pt x="73633" y="311859"/>
                      <a:pt x="73633" y="312942"/>
                    </a:cubicBezTo>
                    <a:cubicBezTo>
                      <a:pt x="73633" y="314025"/>
                      <a:pt x="72551" y="314025"/>
                      <a:pt x="72551" y="314025"/>
                    </a:cubicBezTo>
                    <a:cubicBezTo>
                      <a:pt x="70385" y="315108"/>
                      <a:pt x="69302" y="317273"/>
                      <a:pt x="67136" y="317273"/>
                    </a:cubicBezTo>
                    <a:cubicBezTo>
                      <a:pt x="68219" y="317273"/>
                      <a:pt x="68219" y="315108"/>
                      <a:pt x="67136" y="316191"/>
                    </a:cubicBezTo>
                    <a:cubicBezTo>
                      <a:pt x="63888" y="317273"/>
                      <a:pt x="66053" y="317273"/>
                      <a:pt x="63888" y="318356"/>
                    </a:cubicBezTo>
                    <a:lnTo>
                      <a:pt x="62805" y="319439"/>
                    </a:lnTo>
                    <a:cubicBezTo>
                      <a:pt x="62805" y="320522"/>
                      <a:pt x="59556" y="319439"/>
                      <a:pt x="61722" y="320522"/>
                    </a:cubicBezTo>
                    <a:cubicBezTo>
                      <a:pt x="61722" y="320522"/>
                      <a:pt x="57391" y="320522"/>
                      <a:pt x="57391" y="319439"/>
                    </a:cubicBezTo>
                    <a:lnTo>
                      <a:pt x="57391" y="318356"/>
                    </a:lnTo>
                    <a:cubicBezTo>
                      <a:pt x="56308" y="318356"/>
                      <a:pt x="55225" y="319439"/>
                      <a:pt x="54142" y="319439"/>
                    </a:cubicBezTo>
                    <a:cubicBezTo>
                      <a:pt x="54142" y="319439"/>
                      <a:pt x="54142" y="319439"/>
                      <a:pt x="54142" y="318356"/>
                    </a:cubicBezTo>
                    <a:cubicBezTo>
                      <a:pt x="54142" y="319439"/>
                      <a:pt x="50894" y="317273"/>
                      <a:pt x="49811" y="318356"/>
                    </a:cubicBezTo>
                    <a:cubicBezTo>
                      <a:pt x="47645" y="317273"/>
                      <a:pt x="43314" y="316191"/>
                      <a:pt x="43314" y="314025"/>
                    </a:cubicBezTo>
                    <a:cubicBezTo>
                      <a:pt x="41148" y="314025"/>
                      <a:pt x="38982" y="312942"/>
                      <a:pt x="37900" y="311859"/>
                    </a:cubicBezTo>
                    <a:cubicBezTo>
                      <a:pt x="37900" y="311859"/>
                      <a:pt x="38982" y="311859"/>
                      <a:pt x="38982" y="311859"/>
                    </a:cubicBezTo>
                    <a:cubicBezTo>
                      <a:pt x="37900" y="310776"/>
                      <a:pt x="37900" y="310776"/>
                      <a:pt x="35734" y="310776"/>
                    </a:cubicBezTo>
                    <a:cubicBezTo>
                      <a:pt x="35734" y="310776"/>
                      <a:pt x="33568" y="308611"/>
                      <a:pt x="32485" y="306445"/>
                    </a:cubicBezTo>
                    <a:cubicBezTo>
                      <a:pt x="30320" y="305362"/>
                      <a:pt x="30320" y="306445"/>
                      <a:pt x="30320" y="306445"/>
                    </a:cubicBezTo>
                    <a:cubicBezTo>
                      <a:pt x="30320" y="305362"/>
                      <a:pt x="29237" y="304279"/>
                      <a:pt x="28154" y="303196"/>
                    </a:cubicBezTo>
                    <a:cubicBezTo>
                      <a:pt x="27071" y="302114"/>
                      <a:pt x="25988" y="301031"/>
                      <a:pt x="25988" y="299948"/>
                    </a:cubicBezTo>
                    <a:cubicBezTo>
                      <a:pt x="27071" y="299948"/>
                      <a:pt x="28154" y="302114"/>
                      <a:pt x="28154" y="299948"/>
                    </a:cubicBezTo>
                    <a:cubicBezTo>
                      <a:pt x="28154" y="297782"/>
                      <a:pt x="24905" y="297782"/>
                      <a:pt x="23823" y="294534"/>
                    </a:cubicBezTo>
                    <a:lnTo>
                      <a:pt x="22740" y="295616"/>
                    </a:lnTo>
                    <a:cubicBezTo>
                      <a:pt x="22740" y="294534"/>
                      <a:pt x="19491" y="292368"/>
                      <a:pt x="20574" y="292368"/>
                    </a:cubicBezTo>
                    <a:cubicBezTo>
                      <a:pt x="19491" y="291285"/>
                      <a:pt x="19491" y="289119"/>
                      <a:pt x="18408" y="290202"/>
                    </a:cubicBezTo>
                    <a:cubicBezTo>
                      <a:pt x="17325" y="285871"/>
                      <a:pt x="12994" y="280457"/>
                      <a:pt x="14077" y="276125"/>
                    </a:cubicBezTo>
                    <a:cubicBezTo>
                      <a:pt x="14077" y="275042"/>
                      <a:pt x="12994" y="273960"/>
                      <a:pt x="12994" y="273960"/>
                    </a:cubicBezTo>
                    <a:cubicBezTo>
                      <a:pt x="12994" y="275042"/>
                      <a:pt x="14077" y="275042"/>
                      <a:pt x="14077" y="276125"/>
                    </a:cubicBezTo>
                    <a:cubicBezTo>
                      <a:pt x="14077" y="275042"/>
                      <a:pt x="12994" y="275042"/>
                      <a:pt x="12994" y="275042"/>
                    </a:cubicBezTo>
                    <a:cubicBezTo>
                      <a:pt x="12994" y="273960"/>
                      <a:pt x="12994" y="272877"/>
                      <a:pt x="14077" y="272877"/>
                    </a:cubicBezTo>
                    <a:cubicBezTo>
                      <a:pt x="14077" y="269628"/>
                      <a:pt x="10828" y="270711"/>
                      <a:pt x="9746" y="266380"/>
                    </a:cubicBezTo>
                    <a:cubicBezTo>
                      <a:pt x="10828" y="266380"/>
                      <a:pt x="10828" y="266380"/>
                      <a:pt x="9746" y="265297"/>
                    </a:cubicBezTo>
                    <a:lnTo>
                      <a:pt x="8663" y="263131"/>
                    </a:lnTo>
                    <a:cubicBezTo>
                      <a:pt x="8663" y="260965"/>
                      <a:pt x="9746" y="260965"/>
                      <a:pt x="10828" y="260965"/>
                    </a:cubicBezTo>
                    <a:cubicBezTo>
                      <a:pt x="10828" y="259883"/>
                      <a:pt x="9746" y="257717"/>
                      <a:pt x="8663" y="257717"/>
                    </a:cubicBezTo>
                    <a:lnTo>
                      <a:pt x="9746" y="255551"/>
                    </a:lnTo>
                    <a:cubicBezTo>
                      <a:pt x="8663" y="256634"/>
                      <a:pt x="8663" y="254468"/>
                      <a:pt x="8663" y="254468"/>
                    </a:cubicBezTo>
                    <a:lnTo>
                      <a:pt x="8663" y="255551"/>
                    </a:lnTo>
                    <a:cubicBezTo>
                      <a:pt x="8663" y="255551"/>
                      <a:pt x="8663" y="253386"/>
                      <a:pt x="8663" y="253386"/>
                    </a:cubicBezTo>
                    <a:cubicBezTo>
                      <a:pt x="8663" y="253386"/>
                      <a:pt x="8663" y="255551"/>
                      <a:pt x="8663" y="256634"/>
                    </a:cubicBezTo>
                    <a:cubicBezTo>
                      <a:pt x="7580" y="255551"/>
                      <a:pt x="7580" y="254468"/>
                      <a:pt x="7580" y="254468"/>
                    </a:cubicBezTo>
                    <a:cubicBezTo>
                      <a:pt x="8663" y="254468"/>
                      <a:pt x="7580" y="252303"/>
                      <a:pt x="7580" y="251220"/>
                    </a:cubicBezTo>
                    <a:cubicBezTo>
                      <a:pt x="7580" y="250137"/>
                      <a:pt x="6497" y="250137"/>
                      <a:pt x="6497" y="249054"/>
                    </a:cubicBezTo>
                    <a:cubicBezTo>
                      <a:pt x="6497" y="249054"/>
                      <a:pt x="6497" y="246888"/>
                      <a:pt x="7580" y="247971"/>
                    </a:cubicBezTo>
                    <a:cubicBezTo>
                      <a:pt x="7580" y="247971"/>
                      <a:pt x="7580" y="249054"/>
                      <a:pt x="7580" y="250137"/>
                    </a:cubicBezTo>
                    <a:cubicBezTo>
                      <a:pt x="7580" y="249054"/>
                      <a:pt x="8663" y="249054"/>
                      <a:pt x="7580" y="247971"/>
                    </a:cubicBezTo>
                    <a:cubicBezTo>
                      <a:pt x="6497" y="246888"/>
                      <a:pt x="5414" y="249054"/>
                      <a:pt x="6497" y="245806"/>
                    </a:cubicBezTo>
                    <a:cubicBezTo>
                      <a:pt x="6497" y="246888"/>
                      <a:pt x="7580" y="246888"/>
                      <a:pt x="7580" y="246888"/>
                    </a:cubicBezTo>
                    <a:lnTo>
                      <a:pt x="7580" y="244723"/>
                    </a:lnTo>
                    <a:lnTo>
                      <a:pt x="6497" y="244723"/>
                    </a:lnTo>
                    <a:cubicBezTo>
                      <a:pt x="6497" y="244723"/>
                      <a:pt x="6497" y="244723"/>
                      <a:pt x="6497" y="244723"/>
                    </a:cubicBezTo>
                    <a:cubicBezTo>
                      <a:pt x="5414" y="243640"/>
                      <a:pt x="5414" y="241474"/>
                      <a:pt x="4331" y="240391"/>
                    </a:cubicBezTo>
                    <a:cubicBezTo>
                      <a:pt x="4331" y="239309"/>
                      <a:pt x="4331" y="238226"/>
                      <a:pt x="4331" y="237143"/>
                    </a:cubicBezTo>
                    <a:lnTo>
                      <a:pt x="4331" y="237143"/>
                    </a:lnTo>
                    <a:cubicBezTo>
                      <a:pt x="4331" y="236060"/>
                      <a:pt x="4331" y="233894"/>
                      <a:pt x="3248" y="232812"/>
                    </a:cubicBezTo>
                    <a:lnTo>
                      <a:pt x="3248" y="232812"/>
                    </a:lnTo>
                    <a:cubicBezTo>
                      <a:pt x="3248" y="231729"/>
                      <a:pt x="3248" y="230646"/>
                      <a:pt x="2166" y="229563"/>
                    </a:cubicBezTo>
                    <a:cubicBezTo>
                      <a:pt x="2166" y="227397"/>
                      <a:pt x="5414" y="228480"/>
                      <a:pt x="4331" y="226314"/>
                    </a:cubicBezTo>
                    <a:cubicBezTo>
                      <a:pt x="4331" y="224149"/>
                      <a:pt x="2166" y="223066"/>
                      <a:pt x="2166" y="224149"/>
                    </a:cubicBezTo>
                    <a:cubicBezTo>
                      <a:pt x="2166" y="220900"/>
                      <a:pt x="1083" y="216569"/>
                      <a:pt x="2166" y="213320"/>
                    </a:cubicBezTo>
                    <a:cubicBezTo>
                      <a:pt x="2166" y="213320"/>
                      <a:pt x="1083" y="213320"/>
                      <a:pt x="1083" y="212237"/>
                    </a:cubicBezTo>
                    <a:cubicBezTo>
                      <a:pt x="1083" y="206823"/>
                      <a:pt x="0" y="201409"/>
                      <a:pt x="1083" y="197078"/>
                    </a:cubicBezTo>
                    <a:cubicBezTo>
                      <a:pt x="1083" y="198160"/>
                      <a:pt x="2166" y="197078"/>
                      <a:pt x="2166" y="197078"/>
                    </a:cubicBezTo>
                    <a:cubicBezTo>
                      <a:pt x="1083" y="195995"/>
                      <a:pt x="3248" y="195995"/>
                      <a:pt x="2166" y="194912"/>
                    </a:cubicBezTo>
                    <a:cubicBezTo>
                      <a:pt x="1083" y="194912"/>
                      <a:pt x="1083" y="194912"/>
                      <a:pt x="1083" y="195995"/>
                    </a:cubicBezTo>
                    <a:cubicBezTo>
                      <a:pt x="1083" y="192746"/>
                      <a:pt x="1083" y="188415"/>
                      <a:pt x="1083" y="186249"/>
                    </a:cubicBezTo>
                    <a:cubicBezTo>
                      <a:pt x="1083" y="187332"/>
                      <a:pt x="0" y="186249"/>
                      <a:pt x="0" y="186249"/>
                    </a:cubicBezTo>
                    <a:cubicBezTo>
                      <a:pt x="1083" y="186249"/>
                      <a:pt x="1083" y="184084"/>
                      <a:pt x="1083" y="183001"/>
                    </a:cubicBezTo>
                    <a:lnTo>
                      <a:pt x="0" y="183001"/>
                    </a:lnTo>
                    <a:lnTo>
                      <a:pt x="1083" y="181918"/>
                    </a:lnTo>
                    <a:cubicBezTo>
                      <a:pt x="1083" y="180835"/>
                      <a:pt x="0" y="180835"/>
                      <a:pt x="0" y="179752"/>
                    </a:cubicBezTo>
                    <a:cubicBezTo>
                      <a:pt x="0" y="179752"/>
                      <a:pt x="1083" y="179752"/>
                      <a:pt x="1083" y="179752"/>
                    </a:cubicBezTo>
                    <a:cubicBezTo>
                      <a:pt x="0" y="177586"/>
                      <a:pt x="0" y="175421"/>
                      <a:pt x="0" y="173255"/>
                    </a:cubicBezTo>
                    <a:lnTo>
                      <a:pt x="1083" y="172172"/>
                    </a:lnTo>
                    <a:cubicBezTo>
                      <a:pt x="1083" y="171089"/>
                      <a:pt x="0" y="170007"/>
                      <a:pt x="0" y="171089"/>
                    </a:cubicBezTo>
                    <a:cubicBezTo>
                      <a:pt x="1083" y="167841"/>
                      <a:pt x="1083" y="165675"/>
                      <a:pt x="2166" y="164592"/>
                    </a:cubicBezTo>
                    <a:cubicBezTo>
                      <a:pt x="0" y="159178"/>
                      <a:pt x="0" y="150515"/>
                      <a:pt x="1083" y="144018"/>
                    </a:cubicBezTo>
                    <a:lnTo>
                      <a:pt x="1083" y="144018"/>
                    </a:lnTo>
                    <a:cubicBezTo>
                      <a:pt x="2166" y="141853"/>
                      <a:pt x="0" y="142935"/>
                      <a:pt x="1083" y="141853"/>
                    </a:cubicBezTo>
                    <a:cubicBezTo>
                      <a:pt x="1083" y="142935"/>
                      <a:pt x="2166" y="140770"/>
                      <a:pt x="3248" y="141853"/>
                    </a:cubicBezTo>
                    <a:cubicBezTo>
                      <a:pt x="4331" y="139687"/>
                      <a:pt x="2166" y="138604"/>
                      <a:pt x="2166" y="137521"/>
                    </a:cubicBezTo>
                    <a:cubicBezTo>
                      <a:pt x="1083" y="137521"/>
                      <a:pt x="2166" y="138604"/>
                      <a:pt x="2166" y="138604"/>
                    </a:cubicBezTo>
                    <a:cubicBezTo>
                      <a:pt x="2166" y="138604"/>
                      <a:pt x="3248" y="135356"/>
                      <a:pt x="2166" y="134273"/>
                    </a:cubicBezTo>
                    <a:cubicBezTo>
                      <a:pt x="2166" y="133190"/>
                      <a:pt x="3248" y="134273"/>
                      <a:pt x="4331" y="134273"/>
                    </a:cubicBezTo>
                    <a:lnTo>
                      <a:pt x="4331" y="133190"/>
                    </a:lnTo>
                    <a:cubicBezTo>
                      <a:pt x="5414" y="131024"/>
                      <a:pt x="6497" y="137521"/>
                      <a:pt x="7580" y="135356"/>
                    </a:cubicBezTo>
                    <a:lnTo>
                      <a:pt x="7580" y="134273"/>
                    </a:lnTo>
                    <a:cubicBezTo>
                      <a:pt x="8663" y="133190"/>
                      <a:pt x="8663" y="137521"/>
                      <a:pt x="9746" y="134273"/>
                    </a:cubicBezTo>
                    <a:cubicBezTo>
                      <a:pt x="9746" y="133190"/>
                      <a:pt x="7580" y="131024"/>
                      <a:pt x="7580" y="133190"/>
                    </a:cubicBezTo>
                    <a:cubicBezTo>
                      <a:pt x="7580" y="129941"/>
                      <a:pt x="5414" y="131024"/>
                      <a:pt x="5414" y="127776"/>
                    </a:cubicBezTo>
                    <a:cubicBezTo>
                      <a:pt x="6497" y="126693"/>
                      <a:pt x="5414" y="131024"/>
                      <a:pt x="6497" y="129941"/>
                    </a:cubicBezTo>
                    <a:cubicBezTo>
                      <a:pt x="7580" y="128858"/>
                      <a:pt x="6497" y="126693"/>
                      <a:pt x="6497" y="125610"/>
                    </a:cubicBezTo>
                    <a:cubicBezTo>
                      <a:pt x="5414" y="126693"/>
                      <a:pt x="5414" y="125610"/>
                      <a:pt x="4331" y="124527"/>
                    </a:cubicBezTo>
                    <a:cubicBezTo>
                      <a:pt x="5414" y="122361"/>
                      <a:pt x="5414" y="125610"/>
                      <a:pt x="5414" y="123444"/>
                    </a:cubicBezTo>
                    <a:cubicBezTo>
                      <a:pt x="4331" y="123444"/>
                      <a:pt x="4331" y="120196"/>
                      <a:pt x="4331" y="122361"/>
                    </a:cubicBezTo>
                    <a:cubicBezTo>
                      <a:pt x="3248" y="121279"/>
                      <a:pt x="5414" y="120196"/>
                      <a:pt x="4331" y="118030"/>
                    </a:cubicBezTo>
                    <a:cubicBezTo>
                      <a:pt x="5414" y="116947"/>
                      <a:pt x="6497" y="121279"/>
                      <a:pt x="7580" y="118030"/>
                    </a:cubicBezTo>
                    <a:cubicBezTo>
                      <a:pt x="6497" y="118030"/>
                      <a:pt x="6497" y="114781"/>
                      <a:pt x="5414" y="115864"/>
                    </a:cubicBezTo>
                    <a:cubicBezTo>
                      <a:pt x="5414" y="114781"/>
                      <a:pt x="6497" y="114781"/>
                      <a:pt x="7580" y="115864"/>
                    </a:cubicBezTo>
                    <a:cubicBezTo>
                      <a:pt x="8663" y="114781"/>
                      <a:pt x="6497" y="111533"/>
                      <a:pt x="8663" y="111533"/>
                    </a:cubicBezTo>
                    <a:lnTo>
                      <a:pt x="7580" y="110450"/>
                    </a:lnTo>
                    <a:cubicBezTo>
                      <a:pt x="7580" y="110450"/>
                      <a:pt x="8663" y="109367"/>
                      <a:pt x="8663" y="108284"/>
                    </a:cubicBezTo>
                    <a:cubicBezTo>
                      <a:pt x="8663" y="107202"/>
                      <a:pt x="7580" y="103953"/>
                      <a:pt x="9746" y="103953"/>
                    </a:cubicBezTo>
                    <a:cubicBezTo>
                      <a:pt x="9746" y="103953"/>
                      <a:pt x="9746" y="100704"/>
                      <a:pt x="8663" y="101787"/>
                    </a:cubicBezTo>
                    <a:cubicBezTo>
                      <a:pt x="7580" y="103953"/>
                      <a:pt x="8663" y="103953"/>
                      <a:pt x="7580" y="105036"/>
                    </a:cubicBezTo>
                    <a:cubicBezTo>
                      <a:pt x="8663" y="103953"/>
                      <a:pt x="7580" y="101787"/>
                      <a:pt x="7580" y="100704"/>
                    </a:cubicBezTo>
                    <a:lnTo>
                      <a:pt x="8663" y="100704"/>
                    </a:lnTo>
                    <a:cubicBezTo>
                      <a:pt x="8663" y="99622"/>
                      <a:pt x="8663" y="98539"/>
                      <a:pt x="8663" y="98539"/>
                    </a:cubicBezTo>
                    <a:cubicBezTo>
                      <a:pt x="8663" y="99622"/>
                      <a:pt x="9746" y="98539"/>
                      <a:pt x="9746" y="98539"/>
                    </a:cubicBezTo>
                    <a:lnTo>
                      <a:pt x="8663" y="97456"/>
                    </a:lnTo>
                    <a:cubicBezTo>
                      <a:pt x="8663" y="95290"/>
                      <a:pt x="9746" y="97456"/>
                      <a:pt x="10828" y="94207"/>
                    </a:cubicBezTo>
                    <a:lnTo>
                      <a:pt x="10828" y="96373"/>
                    </a:lnTo>
                    <a:cubicBezTo>
                      <a:pt x="10828" y="96373"/>
                      <a:pt x="11911" y="95290"/>
                      <a:pt x="11911" y="94207"/>
                    </a:cubicBezTo>
                    <a:cubicBezTo>
                      <a:pt x="10828" y="93125"/>
                      <a:pt x="10828" y="93125"/>
                      <a:pt x="9746" y="92042"/>
                    </a:cubicBezTo>
                    <a:cubicBezTo>
                      <a:pt x="9746" y="90959"/>
                      <a:pt x="10828" y="92042"/>
                      <a:pt x="9746" y="89876"/>
                    </a:cubicBezTo>
                    <a:lnTo>
                      <a:pt x="10828" y="92042"/>
                    </a:lnTo>
                    <a:cubicBezTo>
                      <a:pt x="10828" y="92042"/>
                      <a:pt x="11911" y="90959"/>
                      <a:pt x="12994" y="88793"/>
                    </a:cubicBezTo>
                    <a:cubicBezTo>
                      <a:pt x="12994" y="87710"/>
                      <a:pt x="11911" y="85545"/>
                      <a:pt x="10828" y="87710"/>
                    </a:cubicBezTo>
                    <a:cubicBezTo>
                      <a:pt x="10828" y="86628"/>
                      <a:pt x="11911" y="85545"/>
                      <a:pt x="11911" y="86628"/>
                    </a:cubicBezTo>
                    <a:cubicBezTo>
                      <a:pt x="11911" y="84462"/>
                      <a:pt x="10828" y="86628"/>
                      <a:pt x="10828" y="84462"/>
                    </a:cubicBezTo>
                    <a:cubicBezTo>
                      <a:pt x="11911" y="83379"/>
                      <a:pt x="12994" y="81213"/>
                      <a:pt x="14077" y="80130"/>
                    </a:cubicBezTo>
                    <a:lnTo>
                      <a:pt x="15160" y="82296"/>
                    </a:lnTo>
                    <a:lnTo>
                      <a:pt x="15160" y="81213"/>
                    </a:lnTo>
                    <a:cubicBezTo>
                      <a:pt x="16243" y="83379"/>
                      <a:pt x="16243" y="80130"/>
                      <a:pt x="17325" y="81213"/>
                    </a:cubicBezTo>
                    <a:cubicBezTo>
                      <a:pt x="17325" y="80130"/>
                      <a:pt x="17325" y="79048"/>
                      <a:pt x="17325" y="77965"/>
                    </a:cubicBezTo>
                    <a:cubicBezTo>
                      <a:pt x="15160" y="80130"/>
                      <a:pt x="15160" y="74716"/>
                      <a:pt x="14077" y="74716"/>
                    </a:cubicBezTo>
                    <a:cubicBezTo>
                      <a:pt x="14077" y="71468"/>
                      <a:pt x="18408" y="73633"/>
                      <a:pt x="16243" y="69302"/>
                    </a:cubicBezTo>
                    <a:cubicBezTo>
                      <a:pt x="15160" y="69302"/>
                      <a:pt x="15160" y="68219"/>
                      <a:pt x="15160" y="70385"/>
                    </a:cubicBezTo>
                    <a:cubicBezTo>
                      <a:pt x="16243" y="68219"/>
                      <a:pt x="14077" y="68219"/>
                      <a:pt x="15160" y="66053"/>
                    </a:cubicBezTo>
                    <a:cubicBezTo>
                      <a:pt x="15160" y="68219"/>
                      <a:pt x="17325" y="63888"/>
                      <a:pt x="17325" y="67136"/>
                    </a:cubicBezTo>
                    <a:cubicBezTo>
                      <a:pt x="17325" y="67136"/>
                      <a:pt x="16243" y="68219"/>
                      <a:pt x="16243" y="69302"/>
                    </a:cubicBezTo>
                    <a:cubicBezTo>
                      <a:pt x="17325" y="68219"/>
                      <a:pt x="17325" y="69302"/>
                      <a:pt x="18408" y="67136"/>
                    </a:cubicBezTo>
                    <a:cubicBezTo>
                      <a:pt x="18408" y="66053"/>
                      <a:pt x="18408" y="63888"/>
                      <a:pt x="18408" y="63888"/>
                    </a:cubicBezTo>
                    <a:cubicBezTo>
                      <a:pt x="17325" y="63888"/>
                      <a:pt x="18408" y="66053"/>
                      <a:pt x="17325" y="64971"/>
                    </a:cubicBezTo>
                    <a:cubicBezTo>
                      <a:pt x="17325" y="61722"/>
                      <a:pt x="19491" y="61722"/>
                      <a:pt x="17325" y="60639"/>
                    </a:cubicBezTo>
                    <a:cubicBezTo>
                      <a:pt x="17325" y="62805"/>
                      <a:pt x="16243" y="62805"/>
                      <a:pt x="15160" y="62805"/>
                    </a:cubicBezTo>
                    <a:lnTo>
                      <a:pt x="15160" y="60639"/>
                    </a:lnTo>
                    <a:lnTo>
                      <a:pt x="15160" y="60639"/>
                    </a:lnTo>
                    <a:cubicBezTo>
                      <a:pt x="16243" y="57391"/>
                      <a:pt x="14077" y="59556"/>
                      <a:pt x="15160" y="56308"/>
                    </a:cubicBezTo>
                    <a:lnTo>
                      <a:pt x="16243" y="55225"/>
                    </a:lnTo>
                    <a:cubicBezTo>
                      <a:pt x="17325" y="56308"/>
                      <a:pt x="14077" y="59556"/>
                      <a:pt x="16243" y="59556"/>
                    </a:cubicBezTo>
                    <a:cubicBezTo>
                      <a:pt x="17325" y="57391"/>
                      <a:pt x="16243" y="56308"/>
                      <a:pt x="17325" y="55225"/>
                    </a:cubicBezTo>
                    <a:cubicBezTo>
                      <a:pt x="17325" y="55225"/>
                      <a:pt x="17325" y="56308"/>
                      <a:pt x="17325" y="56308"/>
                    </a:cubicBezTo>
                    <a:cubicBezTo>
                      <a:pt x="17325" y="55225"/>
                      <a:pt x="19491" y="55225"/>
                      <a:pt x="19491" y="51976"/>
                    </a:cubicBezTo>
                    <a:cubicBezTo>
                      <a:pt x="19491" y="49811"/>
                      <a:pt x="19491" y="51976"/>
                      <a:pt x="18408" y="50894"/>
                    </a:cubicBezTo>
                    <a:cubicBezTo>
                      <a:pt x="19491" y="47645"/>
                      <a:pt x="18408" y="46562"/>
                      <a:pt x="19491" y="44397"/>
                    </a:cubicBezTo>
                    <a:cubicBezTo>
                      <a:pt x="20574" y="45479"/>
                      <a:pt x="20574" y="41148"/>
                      <a:pt x="21657" y="43314"/>
                    </a:cubicBezTo>
                    <a:cubicBezTo>
                      <a:pt x="20574" y="44397"/>
                      <a:pt x="19491" y="48728"/>
                      <a:pt x="20574" y="49811"/>
                    </a:cubicBezTo>
                    <a:cubicBezTo>
                      <a:pt x="22740" y="48728"/>
                      <a:pt x="19491" y="51976"/>
                      <a:pt x="20574" y="53059"/>
                    </a:cubicBezTo>
                    <a:cubicBezTo>
                      <a:pt x="21657" y="50894"/>
                      <a:pt x="22740" y="50894"/>
                      <a:pt x="23823" y="50894"/>
                    </a:cubicBezTo>
                    <a:cubicBezTo>
                      <a:pt x="23823" y="49811"/>
                      <a:pt x="23823" y="49811"/>
                      <a:pt x="23823" y="48728"/>
                    </a:cubicBezTo>
                    <a:cubicBezTo>
                      <a:pt x="22740" y="47645"/>
                      <a:pt x="22740" y="48728"/>
                      <a:pt x="21657" y="48728"/>
                    </a:cubicBezTo>
                    <a:cubicBezTo>
                      <a:pt x="22740" y="45479"/>
                      <a:pt x="22740" y="43314"/>
                      <a:pt x="22740" y="41148"/>
                    </a:cubicBezTo>
                    <a:cubicBezTo>
                      <a:pt x="23823" y="40065"/>
                      <a:pt x="23823" y="41148"/>
                      <a:pt x="23823" y="42231"/>
                    </a:cubicBezTo>
                    <a:cubicBezTo>
                      <a:pt x="24905" y="38982"/>
                      <a:pt x="25988" y="35734"/>
                      <a:pt x="27071" y="32485"/>
                    </a:cubicBezTo>
                    <a:cubicBezTo>
                      <a:pt x="24905" y="33568"/>
                      <a:pt x="28154" y="29237"/>
                      <a:pt x="25988" y="30320"/>
                    </a:cubicBezTo>
                    <a:cubicBezTo>
                      <a:pt x="24905" y="32485"/>
                      <a:pt x="23823" y="33568"/>
                      <a:pt x="22740" y="31403"/>
                    </a:cubicBezTo>
                    <a:cubicBezTo>
                      <a:pt x="22740" y="30320"/>
                      <a:pt x="23823" y="31403"/>
                      <a:pt x="23823" y="31403"/>
                    </a:cubicBezTo>
                    <a:cubicBezTo>
                      <a:pt x="23823" y="29237"/>
                      <a:pt x="25988" y="29237"/>
                      <a:pt x="24905" y="28154"/>
                    </a:cubicBezTo>
                    <a:cubicBezTo>
                      <a:pt x="23823" y="31403"/>
                      <a:pt x="25988" y="29237"/>
                      <a:pt x="27071" y="30320"/>
                    </a:cubicBezTo>
                    <a:cubicBezTo>
                      <a:pt x="27071" y="28154"/>
                      <a:pt x="28154" y="30320"/>
                      <a:pt x="28154" y="28154"/>
                    </a:cubicBezTo>
                    <a:cubicBezTo>
                      <a:pt x="28154" y="25988"/>
                      <a:pt x="29237" y="22740"/>
                      <a:pt x="30320" y="20574"/>
                    </a:cubicBezTo>
                    <a:cubicBezTo>
                      <a:pt x="32485" y="18408"/>
                      <a:pt x="34651" y="12994"/>
                      <a:pt x="36817" y="10828"/>
                    </a:cubicBezTo>
                    <a:cubicBezTo>
                      <a:pt x="37900" y="9746"/>
                      <a:pt x="38982" y="11911"/>
                      <a:pt x="40065" y="10828"/>
                    </a:cubicBezTo>
                    <a:cubicBezTo>
                      <a:pt x="41148" y="9746"/>
                      <a:pt x="37900" y="10828"/>
                      <a:pt x="40065" y="9746"/>
                    </a:cubicBezTo>
                    <a:lnTo>
                      <a:pt x="40065" y="9746"/>
                    </a:lnTo>
                    <a:cubicBezTo>
                      <a:pt x="40065" y="9746"/>
                      <a:pt x="41148" y="8663"/>
                      <a:pt x="42231" y="7580"/>
                    </a:cubicBezTo>
                    <a:cubicBezTo>
                      <a:pt x="43314" y="6497"/>
                      <a:pt x="44397" y="5414"/>
                      <a:pt x="44397" y="4331"/>
                    </a:cubicBezTo>
                    <a:lnTo>
                      <a:pt x="44397" y="6497"/>
                    </a:lnTo>
                    <a:cubicBezTo>
                      <a:pt x="44397" y="6497"/>
                      <a:pt x="45479" y="5414"/>
                      <a:pt x="45479" y="5414"/>
                    </a:cubicBezTo>
                    <a:cubicBezTo>
                      <a:pt x="45479" y="5414"/>
                      <a:pt x="46562" y="5414"/>
                      <a:pt x="45479" y="6497"/>
                    </a:cubicBezTo>
                    <a:cubicBezTo>
                      <a:pt x="47645" y="6497"/>
                      <a:pt x="48728" y="4331"/>
                      <a:pt x="49811" y="3248"/>
                    </a:cubicBezTo>
                    <a:cubicBezTo>
                      <a:pt x="49811" y="3248"/>
                      <a:pt x="48728" y="3248"/>
                      <a:pt x="48728" y="3248"/>
                    </a:cubicBezTo>
                    <a:cubicBezTo>
                      <a:pt x="49811" y="2166"/>
                      <a:pt x="50894" y="2166"/>
                      <a:pt x="53059" y="1083"/>
                    </a:cubicBezTo>
                    <a:cubicBezTo>
                      <a:pt x="54142" y="1083"/>
                      <a:pt x="56308" y="0"/>
                      <a:pt x="57391" y="0"/>
                    </a:cubicBezTo>
                    <a:lnTo>
                      <a:pt x="57391" y="1083"/>
                    </a:lnTo>
                    <a:cubicBezTo>
                      <a:pt x="57391" y="1083"/>
                      <a:pt x="57391" y="1083"/>
                      <a:pt x="58474" y="1083"/>
                    </a:cubicBezTo>
                    <a:cubicBezTo>
                      <a:pt x="58474" y="1083"/>
                      <a:pt x="59556" y="1083"/>
                      <a:pt x="59556" y="1083"/>
                    </a:cubicBezTo>
                    <a:cubicBezTo>
                      <a:pt x="59556" y="2166"/>
                      <a:pt x="60639" y="2166"/>
                      <a:pt x="61722" y="1083"/>
                    </a:cubicBezTo>
                    <a:cubicBezTo>
                      <a:pt x="61722" y="1083"/>
                      <a:pt x="60639" y="2166"/>
                      <a:pt x="59556" y="2166"/>
                    </a:cubicBezTo>
                    <a:cubicBezTo>
                      <a:pt x="58474" y="2166"/>
                      <a:pt x="58474" y="3248"/>
                      <a:pt x="58474" y="3248"/>
                    </a:cubicBezTo>
                    <a:cubicBezTo>
                      <a:pt x="58474" y="3248"/>
                      <a:pt x="57391" y="3248"/>
                      <a:pt x="57391" y="3248"/>
                    </a:cubicBezTo>
                    <a:cubicBezTo>
                      <a:pt x="56308" y="3248"/>
                      <a:pt x="58474" y="2166"/>
                      <a:pt x="57391" y="1083"/>
                    </a:cubicBezTo>
                    <a:cubicBezTo>
                      <a:pt x="56308" y="1083"/>
                      <a:pt x="54142" y="1083"/>
                      <a:pt x="53059" y="2166"/>
                    </a:cubicBezTo>
                    <a:cubicBezTo>
                      <a:pt x="54142" y="2166"/>
                      <a:pt x="54142" y="2166"/>
                      <a:pt x="55225" y="1083"/>
                    </a:cubicBezTo>
                    <a:cubicBezTo>
                      <a:pt x="56308" y="2166"/>
                      <a:pt x="54142" y="2166"/>
                      <a:pt x="54142" y="3248"/>
                    </a:cubicBezTo>
                    <a:cubicBezTo>
                      <a:pt x="54142" y="3248"/>
                      <a:pt x="55225" y="3248"/>
                      <a:pt x="55225" y="3248"/>
                    </a:cubicBezTo>
                    <a:cubicBezTo>
                      <a:pt x="54142" y="4331"/>
                      <a:pt x="53059" y="4331"/>
                      <a:pt x="51976" y="5414"/>
                    </a:cubicBezTo>
                    <a:cubicBezTo>
                      <a:pt x="53059" y="4331"/>
                      <a:pt x="50894" y="5414"/>
                      <a:pt x="50894" y="4331"/>
                    </a:cubicBezTo>
                    <a:cubicBezTo>
                      <a:pt x="50894" y="5414"/>
                      <a:pt x="49811" y="6497"/>
                      <a:pt x="47645" y="7580"/>
                    </a:cubicBezTo>
                    <a:cubicBezTo>
                      <a:pt x="46562" y="7580"/>
                      <a:pt x="45479" y="8663"/>
                      <a:pt x="45479" y="9746"/>
                    </a:cubicBezTo>
                    <a:cubicBezTo>
                      <a:pt x="44397" y="10828"/>
                      <a:pt x="44397" y="11911"/>
                      <a:pt x="43314" y="12994"/>
                    </a:cubicBezTo>
                    <a:cubicBezTo>
                      <a:pt x="43314" y="11911"/>
                      <a:pt x="43314" y="9746"/>
                      <a:pt x="44397" y="8663"/>
                    </a:cubicBezTo>
                    <a:cubicBezTo>
                      <a:pt x="42231" y="9746"/>
                      <a:pt x="43314" y="9746"/>
                      <a:pt x="41148" y="10828"/>
                    </a:cubicBezTo>
                    <a:cubicBezTo>
                      <a:pt x="41148" y="11911"/>
                      <a:pt x="41148" y="12994"/>
                      <a:pt x="40065" y="15160"/>
                    </a:cubicBezTo>
                    <a:lnTo>
                      <a:pt x="38982" y="15160"/>
                    </a:lnTo>
                    <a:cubicBezTo>
                      <a:pt x="37900" y="17325"/>
                      <a:pt x="38982" y="17325"/>
                      <a:pt x="37900" y="19491"/>
                    </a:cubicBezTo>
                    <a:cubicBezTo>
                      <a:pt x="35734" y="22740"/>
                      <a:pt x="33568" y="27071"/>
                      <a:pt x="32485" y="30320"/>
                    </a:cubicBezTo>
                    <a:lnTo>
                      <a:pt x="31402" y="30320"/>
                    </a:lnTo>
                    <a:cubicBezTo>
                      <a:pt x="32485" y="32485"/>
                      <a:pt x="30320" y="35734"/>
                      <a:pt x="29237" y="38982"/>
                    </a:cubicBezTo>
                    <a:cubicBezTo>
                      <a:pt x="27071" y="42231"/>
                      <a:pt x="27071" y="47645"/>
                      <a:pt x="24905" y="49811"/>
                    </a:cubicBezTo>
                    <a:cubicBezTo>
                      <a:pt x="23823" y="53059"/>
                      <a:pt x="23823" y="57391"/>
                      <a:pt x="22740" y="60639"/>
                    </a:cubicBezTo>
                    <a:cubicBezTo>
                      <a:pt x="21657" y="63888"/>
                      <a:pt x="20574" y="67136"/>
                      <a:pt x="20574" y="71468"/>
                    </a:cubicBezTo>
                    <a:lnTo>
                      <a:pt x="19491" y="70385"/>
                    </a:lnTo>
                    <a:cubicBezTo>
                      <a:pt x="19491" y="71468"/>
                      <a:pt x="18408" y="71468"/>
                      <a:pt x="18408" y="72551"/>
                    </a:cubicBezTo>
                    <a:cubicBezTo>
                      <a:pt x="19491" y="71468"/>
                      <a:pt x="19491" y="74716"/>
                      <a:pt x="19491" y="75799"/>
                    </a:cubicBezTo>
                    <a:cubicBezTo>
                      <a:pt x="18408" y="79048"/>
                      <a:pt x="17325" y="83379"/>
                      <a:pt x="18408" y="86628"/>
                    </a:cubicBezTo>
                    <a:lnTo>
                      <a:pt x="17325" y="86628"/>
                    </a:lnTo>
                    <a:cubicBezTo>
                      <a:pt x="18408" y="89876"/>
                      <a:pt x="16243" y="93125"/>
                      <a:pt x="15160" y="97456"/>
                    </a:cubicBezTo>
                    <a:cubicBezTo>
                      <a:pt x="15160" y="97456"/>
                      <a:pt x="14077" y="98539"/>
                      <a:pt x="14077" y="99622"/>
                    </a:cubicBezTo>
                    <a:cubicBezTo>
                      <a:pt x="15160" y="101787"/>
                      <a:pt x="15160" y="102870"/>
                      <a:pt x="15160" y="106119"/>
                    </a:cubicBezTo>
                    <a:cubicBezTo>
                      <a:pt x="15160" y="108284"/>
                      <a:pt x="14077" y="111533"/>
                      <a:pt x="12994" y="113699"/>
                    </a:cubicBezTo>
                    <a:cubicBezTo>
                      <a:pt x="12994" y="118030"/>
                      <a:pt x="12994" y="122361"/>
                      <a:pt x="12994" y="126693"/>
                    </a:cubicBezTo>
                    <a:cubicBezTo>
                      <a:pt x="12994" y="131024"/>
                      <a:pt x="11911" y="135356"/>
                      <a:pt x="12994" y="139687"/>
                    </a:cubicBezTo>
                    <a:lnTo>
                      <a:pt x="11911" y="140770"/>
                    </a:lnTo>
                    <a:cubicBezTo>
                      <a:pt x="12994" y="149432"/>
                      <a:pt x="11911" y="160261"/>
                      <a:pt x="11911" y="166758"/>
                    </a:cubicBezTo>
                    <a:lnTo>
                      <a:pt x="11911" y="168924"/>
                    </a:lnTo>
                    <a:cubicBezTo>
                      <a:pt x="11911" y="171089"/>
                      <a:pt x="11911" y="174338"/>
                      <a:pt x="12994" y="173255"/>
                    </a:cubicBezTo>
                    <a:cubicBezTo>
                      <a:pt x="12994" y="175421"/>
                      <a:pt x="14077" y="178669"/>
                      <a:pt x="11911" y="180835"/>
                    </a:cubicBezTo>
                    <a:cubicBezTo>
                      <a:pt x="11911" y="183001"/>
                      <a:pt x="12994" y="184084"/>
                      <a:pt x="12994" y="185166"/>
                    </a:cubicBezTo>
                    <a:cubicBezTo>
                      <a:pt x="11911" y="189498"/>
                      <a:pt x="12994" y="191663"/>
                      <a:pt x="12994" y="195995"/>
                    </a:cubicBezTo>
                    <a:lnTo>
                      <a:pt x="12994" y="194912"/>
                    </a:lnTo>
                    <a:cubicBezTo>
                      <a:pt x="12994" y="194912"/>
                      <a:pt x="11911" y="194912"/>
                      <a:pt x="11911" y="195995"/>
                    </a:cubicBezTo>
                    <a:cubicBezTo>
                      <a:pt x="11911" y="198160"/>
                      <a:pt x="11911" y="202492"/>
                      <a:pt x="12994" y="200326"/>
                    </a:cubicBezTo>
                    <a:cubicBezTo>
                      <a:pt x="11911" y="204658"/>
                      <a:pt x="14077" y="211155"/>
                      <a:pt x="12994" y="215486"/>
                    </a:cubicBezTo>
                    <a:cubicBezTo>
                      <a:pt x="12994" y="215486"/>
                      <a:pt x="14077" y="216569"/>
                      <a:pt x="14077" y="216569"/>
                    </a:cubicBezTo>
                    <a:cubicBezTo>
                      <a:pt x="14077" y="220900"/>
                      <a:pt x="12994" y="225232"/>
                      <a:pt x="14077" y="228480"/>
                    </a:cubicBezTo>
                    <a:cubicBezTo>
                      <a:pt x="14077" y="229563"/>
                      <a:pt x="12994" y="227397"/>
                      <a:pt x="12994" y="229563"/>
                    </a:cubicBezTo>
                    <a:cubicBezTo>
                      <a:pt x="12994" y="230646"/>
                      <a:pt x="14077" y="229563"/>
                      <a:pt x="14077" y="230646"/>
                    </a:cubicBezTo>
                    <a:cubicBezTo>
                      <a:pt x="15160" y="237143"/>
                      <a:pt x="14077" y="243640"/>
                      <a:pt x="15160" y="250137"/>
                    </a:cubicBezTo>
                    <a:cubicBezTo>
                      <a:pt x="17325" y="259883"/>
                      <a:pt x="19491" y="270711"/>
                      <a:pt x="23823" y="280457"/>
                    </a:cubicBezTo>
                    <a:lnTo>
                      <a:pt x="23823" y="280457"/>
                    </a:lnTo>
                    <a:cubicBezTo>
                      <a:pt x="25988" y="282622"/>
                      <a:pt x="25988" y="288037"/>
                      <a:pt x="29237" y="289119"/>
                    </a:cubicBezTo>
                    <a:cubicBezTo>
                      <a:pt x="29237" y="290202"/>
                      <a:pt x="30320" y="291285"/>
                      <a:pt x="29237" y="291285"/>
                    </a:cubicBezTo>
                    <a:cubicBezTo>
                      <a:pt x="31402" y="292368"/>
                      <a:pt x="32485" y="297782"/>
                      <a:pt x="35734" y="298865"/>
                    </a:cubicBezTo>
                    <a:cubicBezTo>
                      <a:pt x="35734" y="298865"/>
                      <a:pt x="35734" y="298865"/>
                      <a:pt x="34651" y="298865"/>
                    </a:cubicBezTo>
                    <a:cubicBezTo>
                      <a:pt x="36817" y="302114"/>
                      <a:pt x="40065" y="303196"/>
                      <a:pt x="42231" y="305362"/>
                    </a:cubicBezTo>
                    <a:cubicBezTo>
                      <a:pt x="42231" y="305362"/>
                      <a:pt x="41148" y="305362"/>
                      <a:pt x="41148" y="305362"/>
                    </a:cubicBezTo>
                    <a:cubicBezTo>
                      <a:pt x="42231" y="306445"/>
                      <a:pt x="45479" y="305362"/>
                      <a:pt x="44397" y="307528"/>
                    </a:cubicBezTo>
                    <a:cubicBezTo>
                      <a:pt x="45479" y="307528"/>
                      <a:pt x="45479" y="307528"/>
                      <a:pt x="44397" y="306445"/>
                    </a:cubicBezTo>
                    <a:cubicBezTo>
                      <a:pt x="47645" y="308611"/>
                      <a:pt x="51976" y="309693"/>
                      <a:pt x="56308" y="310776"/>
                    </a:cubicBezTo>
                    <a:cubicBezTo>
                      <a:pt x="60639" y="310776"/>
                      <a:pt x="63888" y="309693"/>
                      <a:pt x="66053" y="308611"/>
                    </a:cubicBezTo>
                    <a:cubicBezTo>
                      <a:pt x="68219" y="307528"/>
                      <a:pt x="69302" y="307528"/>
                      <a:pt x="69302" y="308611"/>
                    </a:cubicBezTo>
                    <a:cubicBezTo>
                      <a:pt x="69302" y="308611"/>
                      <a:pt x="69302" y="309693"/>
                      <a:pt x="70385" y="307528"/>
                    </a:cubicBezTo>
                    <a:cubicBezTo>
                      <a:pt x="70385" y="307528"/>
                      <a:pt x="70385" y="306445"/>
                      <a:pt x="70385" y="307528"/>
                    </a:cubicBezTo>
                    <a:cubicBezTo>
                      <a:pt x="71468" y="305362"/>
                      <a:pt x="73633" y="306445"/>
                      <a:pt x="73633" y="305362"/>
                    </a:cubicBezTo>
                    <a:cubicBezTo>
                      <a:pt x="72551" y="305362"/>
                      <a:pt x="73633" y="304279"/>
                      <a:pt x="72551" y="304279"/>
                    </a:cubicBezTo>
                    <a:cubicBezTo>
                      <a:pt x="74716" y="301031"/>
                      <a:pt x="75799" y="301031"/>
                      <a:pt x="76882" y="297782"/>
                    </a:cubicBezTo>
                    <a:lnTo>
                      <a:pt x="76882" y="297782"/>
                    </a:lnTo>
                    <a:cubicBezTo>
                      <a:pt x="76882" y="295616"/>
                      <a:pt x="76882" y="293451"/>
                      <a:pt x="77965" y="292368"/>
                    </a:cubicBezTo>
                    <a:cubicBezTo>
                      <a:pt x="77965" y="290202"/>
                      <a:pt x="77965" y="288037"/>
                      <a:pt x="77965" y="286954"/>
                    </a:cubicBezTo>
                    <a:cubicBezTo>
                      <a:pt x="80130" y="277208"/>
                      <a:pt x="81213" y="266380"/>
                      <a:pt x="81213" y="255551"/>
                    </a:cubicBezTo>
                    <a:cubicBezTo>
                      <a:pt x="81213" y="244723"/>
                      <a:pt x="81213" y="234977"/>
                      <a:pt x="80130" y="224149"/>
                    </a:cubicBezTo>
                    <a:cubicBezTo>
                      <a:pt x="80130" y="213320"/>
                      <a:pt x="79048" y="203575"/>
                      <a:pt x="79048" y="192746"/>
                    </a:cubicBezTo>
                    <a:cubicBezTo>
                      <a:pt x="79048" y="187332"/>
                      <a:pt x="77965" y="181918"/>
                      <a:pt x="77965" y="176504"/>
                    </a:cubicBezTo>
                    <a:cubicBezTo>
                      <a:pt x="77965" y="171089"/>
                      <a:pt x="77965" y="164592"/>
                      <a:pt x="79048" y="160261"/>
                    </a:cubicBezTo>
                    <a:cubicBezTo>
                      <a:pt x="81213" y="154847"/>
                      <a:pt x="81213" y="154847"/>
                      <a:pt x="80130" y="149432"/>
                    </a:cubicBezTo>
                    <a:cubicBezTo>
                      <a:pt x="80130" y="149432"/>
                      <a:pt x="80130" y="150515"/>
                      <a:pt x="80130" y="149432"/>
                    </a:cubicBezTo>
                    <a:cubicBezTo>
                      <a:pt x="79048" y="149432"/>
                      <a:pt x="80130" y="145101"/>
                      <a:pt x="79048" y="145101"/>
                    </a:cubicBezTo>
                    <a:cubicBezTo>
                      <a:pt x="80130" y="137521"/>
                      <a:pt x="80130" y="129941"/>
                      <a:pt x="80130" y="122361"/>
                    </a:cubicBezTo>
                    <a:cubicBezTo>
                      <a:pt x="80130" y="123444"/>
                      <a:pt x="81213" y="124527"/>
                      <a:pt x="81213" y="122361"/>
                    </a:cubicBezTo>
                    <a:lnTo>
                      <a:pt x="84462" y="120196"/>
                    </a:lnTo>
                    <a:lnTo>
                      <a:pt x="84462" y="120196"/>
                    </a:lnTo>
                    <a:cubicBezTo>
                      <a:pt x="84462" y="119113"/>
                      <a:pt x="83379" y="118030"/>
                      <a:pt x="83379" y="119113"/>
                    </a:cubicBezTo>
                    <a:cubicBezTo>
                      <a:pt x="82296" y="98539"/>
                      <a:pt x="85545" y="79048"/>
                      <a:pt x="83379" y="59556"/>
                    </a:cubicBezTo>
                    <a:cubicBezTo>
                      <a:pt x="83379" y="55225"/>
                      <a:pt x="82296" y="48728"/>
                      <a:pt x="81213" y="43314"/>
                    </a:cubicBezTo>
                    <a:cubicBezTo>
                      <a:pt x="81213" y="35734"/>
                      <a:pt x="80130" y="29237"/>
                      <a:pt x="77965" y="22740"/>
                    </a:cubicBezTo>
                    <a:cubicBezTo>
                      <a:pt x="76882" y="19491"/>
                      <a:pt x="75799" y="16243"/>
                      <a:pt x="73633" y="15160"/>
                    </a:cubicBezTo>
                    <a:cubicBezTo>
                      <a:pt x="70385" y="11911"/>
                      <a:pt x="68219" y="11911"/>
                      <a:pt x="66053" y="11911"/>
                    </a:cubicBezTo>
                    <a:cubicBezTo>
                      <a:pt x="66053" y="11911"/>
                      <a:pt x="66053" y="10828"/>
                      <a:pt x="67136" y="10828"/>
                    </a:cubicBezTo>
                    <a:cubicBezTo>
                      <a:pt x="67136" y="10828"/>
                      <a:pt x="68219" y="9746"/>
                      <a:pt x="69302" y="9746"/>
                    </a:cubicBezTo>
                    <a:cubicBezTo>
                      <a:pt x="70385" y="9746"/>
                      <a:pt x="71468" y="9746"/>
                      <a:pt x="72551" y="97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53" name="Полилиния: фигура 4552">
                <a:extLst>
                  <a:ext uri="{FF2B5EF4-FFF2-40B4-BE49-F238E27FC236}">
                    <a16:creationId xmlns:a16="http://schemas.microsoft.com/office/drawing/2014/main" id="{55B582F8-D4EA-D252-AA11-0A67CC3CC0A9}"/>
                  </a:ext>
                </a:extLst>
              </p:cNvPr>
              <p:cNvSpPr/>
              <p:nvPr/>
            </p:nvSpPr>
            <p:spPr>
              <a:xfrm>
                <a:off x="8587854" y="4961562"/>
                <a:ext cx="1531" cy="2165"/>
              </a:xfrm>
              <a:custGeom>
                <a:avLst/>
                <a:gdLst>
                  <a:gd name="connsiteX0" fmla="*/ 1531 w 1531"/>
                  <a:gd name="connsiteY0" fmla="*/ 2166 h 2165"/>
                  <a:gd name="connsiteX1" fmla="*/ 449 w 1531"/>
                  <a:gd name="connsiteY1" fmla="*/ 0 h 2165"/>
                  <a:gd name="connsiteX2" fmla="*/ 1531 w 1531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31" h="2165">
                    <a:moveTo>
                      <a:pt x="1531" y="2166"/>
                    </a:moveTo>
                    <a:cubicBezTo>
                      <a:pt x="449" y="1083"/>
                      <a:pt x="-634" y="1083"/>
                      <a:pt x="449" y="0"/>
                    </a:cubicBezTo>
                    <a:cubicBezTo>
                      <a:pt x="449" y="1083"/>
                      <a:pt x="1531" y="1083"/>
                      <a:pt x="1531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54" name="Полилиния: фигура 4553">
                <a:extLst>
                  <a:ext uri="{FF2B5EF4-FFF2-40B4-BE49-F238E27FC236}">
                    <a16:creationId xmlns:a16="http://schemas.microsoft.com/office/drawing/2014/main" id="{2ADA0F68-ACFA-B0C7-6F5B-681820C48269}"/>
                  </a:ext>
                </a:extLst>
              </p:cNvPr>
              <p:cNvSpPr/>
              <p:nvPr/>
            </p:nvSpPr>
            <p:spPr>
              <a:xfrm>
                <a:off x="8551486" y="4989234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  <a:gd name="connsiteX3" fmla="*/ 0 w 10828"/>
                  <a:gd name="connsiteY3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481"/>
                      <a:pt x="0" y="481"/>
                      <a:pt x="0" y="481"/>
                    </a:cubicBezTo>
                    <a:cubicBezTo>
                      <a:pt x="0" y="481"/>
                      <a:pt x="0" y="-602"/>
                      <a:pt x="0" y="481"/>
                    </a:cubicBezTo>
                    <a:cubicBezTo>
                      <a:pt x="0" y="481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55" name="Полилиния: фигура 4554">
                <a:extLst>
                  <a:ext uri="{FF2B5EF4-FFF2-40B4-BE49-F238E27FC236}">
                    <a16:creationId xmlns:a16="http://schemas.microsoft.com/office/drawing/2014/main" id="{A7C5D53B-D2AC-C511-FC91-9ECCB8BE1759}"/>
                  </a:ext>
                </a:extLst>
              </p:cNvPr>
              <p:cNvSpPr/>
              <p:nvPr/>
            </p:nvSpPr>
            <p:spPr>
              <a:xfrm>
                <a:off x="8547155" y="4997296"/>
                <a:ext cx="10828" cy="4331"/>
              </a:xfrm>
              <a:custGeom>
                <a:avLst/>
                <a:gdLst>
                  <a:gd name="connsiteX0" fmla="*/ 0 w 10828"/>
                  <a:gd name="connsiteY0" fmla="*/ 4331 h 4331"/>
                  <a:gd name="connsiteX1" fmla="*/ 0 w 10828"/>
                  <a:gd name="connsiteY1" fmla="*/ 0 h 4331"/>
                  <a:gd name="connsiteX2" fmla="*/ 0 w 10828"/>
                  <a:gd name="connsiteY2" fmla="*/ 2166 h 4331"/>
                  <a:gd name="connsiteX3" fmla="*/ 0 w 10828"/>
                  <a:gd name="connsiteY3" fmla="*/ 4331 h 4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331">
                    <a:moveTo>
                      <a:pt x="0" y="4331"/>
                    </a:moveTo>
                    <a:cubicBezTo>
                      <a:pt x="0" y="4331"/>
                      <a:pt x="0" y="1083"/>
                      <a:pt x="0" y="0"/>
                    </a:cubicBezTo>
                    <a:cubicBezTo>
                      <a:pt x="0" y="0"/>
                      <a:pt x="0" y="1083"/>
                      <a:pt x="0" y="2166"/>
                    </a:cubicBezTo>
                    <a:cubicBezTo>
                      <a:pt x="0" y="3248"/>
                      <a:pt x="0" y="4331"/>
                      <a:pt x="0" y="43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56" name="Полилиния: фигура 4555">
                <a:extLst>
                  <a:ext uri="{FF2B5EF4-FFF2-40B4-BE49-F238E27FC236}">
                    <a16:creationId xmlns:a16="http://schemas.microsoft.com/office/drawing/2014/main" id="{86878B8F-9948-0BCE-A4A7-9F73BB08A704}"/>
                  </a:ext>
                </a:extLst>
              </p:cNvPr>
              <p:cNvSpPr/>
              <p:nvPr/>
            </p:nvSpPr>
            <p:spPr>
              <a:xfrm>
                <a:off x="8541741" y="5011373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57" name="Полилиния: фигура 4556">
                <a:extLst>
                  <a:ext uri="{FF2B5EF4-FFF2-40B4-BE49-F238E27FC236}">
                    <a16:creationId xmlns:a16="http://schemas.microsoft.com/office/drawing/2014/main" id="{B0CC7C61-A6E8-07B5-7FFE-D5FC853C3A20}"/>
                  </a:ext>
                </a:extLst>
              </p:cNvPr>
              <p:cNvSpPr/>
              <p:nvPr/>
            </p:nvSpPr>
            <p:spPr>
              <a:xfrm>
                <a:off x="8541741" y="5012455"/>
                <a:ext cx="1082" cy="2165"/>
              </a:xfrm>
              <a:custGeom>
                <a:avLst/>
                <a:gdLst>
                  <a:gd name="connsiteX0" fmla="*/ 1083 w 1082"/>
                  <a:gd name="connsiteY0" fmla="*/ 0 h 2165"/>
                  <a:gd name="connsiteX1" fmla="*/ 0 w 1082"/>
                  <a:gd name="connsiteY1" fmla="*/ 2166 h 2165"/>
                  <a:gd name="connsiteX2" fmla="*/ 1083 w 1082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1083" y="0"/>
                    </a:moveTo>
                    <a:cubicBezTo>
                      <a:pt x="1083" y="1083"/>
                      <a:pt x="0" y="1083"/>
                      <a:pt x="0" y="2166"/>
                    </a:cubicBezTo>
                    <a:cubicBezTo>
                      <a:pt x="1083" y="2166"/>
                      <a:pt x="1083" y="0"/>
                      <a:pt x="10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58" name="Полилиния: фигура 4557">
                <a:extLst>
                  <a:ext uri="{FF2B5EF4-FFF2-40B4-BE49-F238E27FC236}">
                    <a16:creationId xmlns:a16="http://schemas.microsoft.com/office/drawing/2014/main" id="{BCA09780-75D8-A0BB-12B1-9D7471837475}"/>
                  </a:ext>
                </a:extLst>
              </p:cNvPr>
              <p:cNvSpPr/>
              <p:nvPr/>
            </p:nvSpPr>
            <p:spPr>
              <a:xfrm>
                <a:off x="8535244" y="5037066"/>
                <a:ext cx="1082" cy="2460"/>
              </a:xfrm>
              <a:custGeom>
                <a:avLst/>
                <a:gdLst>
                  <a:gd name="connsiteX0" fmla="*/ 1083 w 1082"/>
                  <a:gd name="connsiteY0" fmla="*/ 295 h 2460"/>
                  <a:gd name="connsiteX1" fmla="*/ 0 w 1082"/>
                  <a:gd name="connsiteY1" fmla="*/ 2461 h 2460"/>
                  <a:gd name="connsiteX2" fmla="*/ 1083 w 1082"/>
                  <a:gd name="connsiteY2" fmla="*/ 295 h 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460">
                    <a:moveTo>
                      <a:pt x="1083" y="295"/>
                    </a:moveTo>
                    <a:cubicBezTo>
                      <a:pt x="1083" y="1378"/>
                      <a:pt x="1083" y="2461"/>
                      <a:pt x="0" y="2461"/>
                    </a:cubicBezTo>
                    <a:cubicBezTo>
                      <a:pt x="1083" y="1378"/>
                      <a:pt x="0" y="-788"/>
                      <a:pt x="1083" y="2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59" name="Полилиния: фигура 4558">
                <a:extLst>
                  <a:ext uri="{FF2B5EF4-FFF2-40B4-BE49-F238E27FC236}">
                    <a16:creationId xmlns:a16="http://schemas.microsoft.com/office/drawing/2014/main" id="{3446387F-925C-0CD1-7586-145080189D9F}"/>
                  </a:ext>
                </a:extLst>
              </p:cNvPr>
              <p:cNvSpPr/>
              <p:nvPr/>
            </p:nvSpPr>
            <p:spPr>
              <a:xfrm>
                <a:off x="8534431" y="5048189"/>
                <a:ext cx="812" cy="1250"/>
              </a:xfrm>
              <a:custGeom>
                <a:avLst/>
                <a:gdLst>
                  <a:gd name="connsiteX0" fmla="*/ 812 w 812"/>
                  <a:gd name="connsiteY0" fmla="*/ 0 h 1250"/>
                  <a:gd name="connsiteX1" fmla="*/ 812 w 812"/>
                  <a:gd name="connsiteY1" fmla="*/ 0 h 1250"/>
                  <a:gd name="connsiteX2" fmla="*/ 812 w 812"/>
                  <a:gd name="connsiteY2" fmla="*/ 0 h 1250"/>
                  <a:gd name="connsiteX3" fmla="*/ 812 w 812"/>
                  <a:gd name="connsiteY3" fmla="*/ 0 h 1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1250">
                    <a:moveTo>
                      <a:pt x="812" y="0"/>
                    </a:moveTo>
                    <a:cubicBezTo>
                      <a:pt x="-271" y="1083"/>
                      <a:pt x="-271" y="1083"/>
                      <a:pt x="812" y="0"/>
                    </a:cubicBezTo>
                    <a:cubicBezTo>
                      <a:pt x="-271" y="2166"/>
                      <a:pt x="-271" y="1083"/>
                      <a:pt x="812" y="0"/>
                    </a:cubicBez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60" name="Полилиния: фигура 4559">
                <a:extLst>
                  <a:ext uri="{FF2B5EF4-FFF2-40B4-BE49-F238E27FC236}">
                    <a16:creationId xmlns:a16="http://schemas.microsoft.com/office/drawing/2014/main" id="{CCCF3524-125F-E3DA-DA10-123AB1D93C1D}"/>
                  </a:ext>
                </a:extLst>
              </p:cNvPr>
              <p:cNvSpPr/>
              <p:nvPr/>
            </p:nvSpPr>
            <p:spPr>
              <a:xfrm>
                <a:off x="8551486" y="5255013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0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61" name="Полилиния: фигура 4560">
                <a:extLst>
                  <a:ext uri="{FF2B5EF4-FFF2-40B4-BE49-F238E27FC236}">
                    <a16:creationId xmlns:a16="http://schemas.microsoft.com/office/drawing/2014/main" id="{97BB5FB2-8861-D801-BC69-83D817B8D32D}"/>
                  </a:ext>
                </a:extLst>
              </p:cNvPr>
              <p:cNvSpPr/>
              <p:nvPr/>
            </p:nvSpPr>
            <p:spPr>
              <a:xfrm>
                <a:off x="8620788" y="5233476"/>
                <a:ext cx="481" cy="962"/>
              </a:xfrm>
              <a:custGeom>
                <a:avLst/>
                <a:gdLst>
                  <a:gd name="connsiteX0" fmla="*/ 0 w 481"/>
                  <a:gd name="connsiteY0" fmla="*/ 963 h 962"/>
                  <a:gd name="connsiteX1" fmla="*/ 0 w 481"/>
                  <a:gd name="connsiteY1" fmla="*/ 963 h 962"/>
                  <a:gd name="connsiteX2" fmla="*/ 0 w 481"/>
                  <a:gd name="connsiteY2" fmla="*/ 963 h 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962">
                    <a:moveTo>
                      <a:pt x="0" y="963"/>
                    </a:moveTo>
                    <a:cubicBezTo>
                      <a:pt x="0" y="-120"/>
                      <a:pt x="1083" y="-120"/>
                      <a:pt x="0" y="963"/>
                    </a:cubicBezTo>
                    <a:cubicBezTo>
                      <a:pt x="1083" y="963"/>
                      <a:pt x="0" y="-1203"/>
                      <a:pt x="0" y="9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62" name="Полилиния: фигура 4561">
                <a:extLst>
                  <a:ext uri="{FF2B5EF4-FFF2-40B4-BE49-F238E27FC236}">
                    <a16:creationId xmlns:a16="http://schemas.microsoft.com/office/drawing/2014/main" id="{A8760933-CCDD-32F9-91ED-4D86F7E7EC7E}"/>
                  </a:ext>
                </a:extLst>
              </p:cNvPr>
              <p:cNvSpPr/>
              <p:nvPr/>
            </p:nvSpPr>
            <p:spPr>
              <a:xfrm>
                <a:off x="8619705" y="5184628"/>
                <a:ext cx="1082" cy="10828"/>
              </a:xfrm>
              <a:custGeom>
                <a:avLst/>
                <a:gdLst>
                  <a:gd name="connsiteX0" fmla="*/ 1083 w 1082"/>
                  <a:gd name="connsiteY0" fmla="*/ 0 h 10828"/>
                  <a:gd name="connsiteX1" fmla="*/ 1083 w 1082"/>
                  <a:gd name="connsiteY1" fmla="*/ 0 h 10828"/>
                  <a:gd name="connsiteX2" fmla="*/ 0 w 108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8">
                    <a:moveTo>
                      <a:pt x="1083" y="0"/>
                    </a:moveTo>
                    <a:lnTo>
                      <a:pt x="108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563" name="Полилиния: фигура 4562">
              <a:extLst>
                <a:ext uri="{FF2B5EF4-FFF2-40B4-BE49-F238E27FC236}">
                  <a16:creationId xmlns:a16="http://schemas.microsoft.com/office/drawing/2014/main" id="{A9A95E73-D586-C438-8E6C-51BDF9A9A3B4}"/>
                </a:ext>
              </a:extLst>
            </p:cNvPr>
            <p:cNvSpPr/>
            <p:nvPr/>
          </p:nvSpPr>
          <p:spPr>
            <a:xfrm>
              <a:off x="12338597" y="4287738"/>
              <a:ext cx="175034" cy="213615"/>
            </a:xfrm>
            <a:custGeom>
              <a:avLst/>
              <a:gdLst>
                <a:gd name="connsiteX0" fmla="*/ 64565 w 175034"/>
                <a:gd name="connsiteY0" fmla="*/ 207118 h 213615"/>
                <a:gd name="connsiteX1" fmla="*/ 29915 w 175034"/>
                <a:gd name="connsiteY1" fmla="*/ 148644 h 213615"/>
                <a:gd name="connsiteX2" fmla="*/ 7175 w 175034"/>
                <a:gd name="connsiteY2" fmla="*/ 78260 h 213615"/>
                <a:gd name="connsiteX3" fmla="*/ 7175 w 175034"/>
                <a:gd name="connsiteY3" fmla="*/ 11123 h 213615"/>
                <a:gd name="connsiteX4" fmla="*/ 49406 w 175034"/>
                <a:gd name="connsiteY4" fmla="*/ 17620 h 213615"/>
                <a:gd name="connsiteX5" fmla="*/ 106797 w 175034"/>
                <a:gd name="connsiteY5" fmla="*/ 122656 h 213615"/>
                <a:gd name="connsiteX6" fmla="*/ 175016 w 175034"/>
                <a:gd name="connsiteY6" fmla="*/ 181130 h 213615"/>
                <a:gd name="connsiteX7" fmla="*/ 112211 w 175034"/>
                <a:gd name="connsiteY7" fmla="*/ 213615 h 213615"/>
                <a:gd name="connsiteX8" fmla="*/ 64565 w 175034"/>
                <a:gd name="connsiteY8" fmla="*/ 207118 h 213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5034" h="213615">
                  <a:moveTo>
                    <a:pt x="64565" y="207118"/>
                  </a:moveTo>
                  <a:cubicBezTo>
                    <a:pt x="53737" y="203870"/>
                    <a:pt x="36412" y="162721"/>
                    <a:pt x="29915" y="148644"/>
                  </a:cubicBezTo>
                  <a:cubicBezTo>
                    <a:pt x="19086" y="126988"/>
                    <a:pt x="13672" y="102082"/>
                    <a:pt x="7175" y="78260"/>
                  </a:cubicBezTo>
                  <a:cubicBezTo>
                    <a:pt x="1761" y="58768"/>
                    <a:pt x="-5819" y="29532"/>
                    <a:pt x="7175" y="11123"/>
                  </a:cubicBezTo>
                  <a:cubicBezTo>
                    <a:pt x="21252" y="-8368"/>
                    <a:pt x="38577" y="295"/>
                    <a:pt x="49406" y="17620"/>
                  </a:cubicBezTo>
                  <a:cubicBezTo>
                    <a:pt x="72145" y="52271"/>
                    <a:pt x="79725" y="92337"/>
                    <a:pt x="106797" y="122656"/>
                  </a:cubicBezTo>
                  <a:cubicBezTo>
                    <a:pt x="124122" y="142147"/>
                    <a:pt x="173933" y="151893"/>
                    <a:pt x="175016" y="181130"/>
                  </a:cubicBezTo>
                  <a:cubicBezTo>
                    <a:pt x="176099" y="211449"/>
                    <a:pt x="130619" y="207118"/>
                    <a:pt x="112211" y="213615"/>
                  </a:cubicBezTo>
                  <a:lnTo>
                    <a:pt x="64565" y="207118"/>
                  </a:lnTo>
                  <a:close/>
                </a:path>
              </a:pathLst>
            </a:custGeom>
            <a:solidFill>
              <a:srgbClr val="F5896D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4564" name="Рисунок 11">
              <a:extLst>
                <a:ext uri="{FF2B5EF4-FFF2-40B4-BE49-F238E27FC236}">
                  <a16:creationId xmlns:a16="http://schemas.microsoft.com/office/drawing/2014/main" id="{34EEF1CB-DB53-A0BD-292F-C9F47F5A4946}"/>
                </a:ext>
              </a:extLst>
            </p:cNvPr>
            <p:cNvGrpSpPr/>
            <p:nvPr/>
          </p:nvGrpSpPr>
          <p:grpSpPr>
            <a:xfrm>
              <a:off x="12337743" y="4328098"/>
              <a:ext cx="87677" cy="145101"/>
              <a:chOff x="12337743" y="4328098"/>
              <a:chExt cx="87677" cy="145101"/>
            </a:xfrm>
            <a:solidFill>
              <a:srgbClr val="000000"/>
            </a:solidFill>
          </p:grpSpPr>
          <p:sp>
            <p:nvSpPr>
              <p:cNvPr id="4565" name="Полилиния: фигура 4564">
                <a:extLst>
                  <a:ext uri="{FF2B5EF4-FFF2-40B4-BE49-F238E27FC236}">
                    <a16:creationId xmlns:a16="http://schemas.microsoft.com/office/drawing/2014/main" id="{E8AAC04C-4180-28C8-9D04-5DCB47262E01}"/>
                  </a:ext>
                </a:extLst>
              </p:cNvPr>
              <p:cNvSpPr/>
              <p:nvPr/>
            </p:nvSpPr>
            <p:spPr>
              <a:xfrm>
                <a:off x="12343125" y="4328098"/>
                <a:ext cx="481" cy="481"/>
              </a:xfrm>
              <a:custGeom>
                <a:avLst/>
                <a:gdLst>
                  <a:gd name="connsiteX0" fmla="*/ 481 w 481"/>
                  <a:gd name="connsiteY0" fmla="*/ 0 h 481"/>
                  <a:gd name="connsiteX1" fmla="*/ 481 w 481"/>
                  <a:gd name="connsiteY1" fmla="*/ 0 h 481"/>
                  <a:gd name="connsiteX2" fmla="*/ 481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0"/>
                    </a:moveTo>
                    <a:cubicBezTo>
                      <a:pt x="481" y="0"/>
                      <a:pt x="-601" y="1083"/>
                      <a:pt x="481" y="0"/>
                    </a:cubicBezTo>
                    <a:cubicBezTo>
                      <a:pt x="481" y="0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66" name="Полилиния: фигура 4565">
                <a:extLst>
                  <a:ext uri="{FF2B5EF4-FFF2-40B4-BE49-F238E27FC236}">
                    <a16:creationId xmlns:a16="http://schemas.microsoft.com/office/drawing/2014/main" id="{B37F7700-F1A8-6E62-4BC4-04307A13F513}"/>
                  </a:ext>
                </a:extLst>
              </p:cNvPr>
              <p:cNvSpPr/>
              <p:nvPr/>
            </p:nvSpPr>
            <p:spPr>
              <a:xfrm>
                <a:off x="12337743" y="4332429"/>
                <a:ext cx="87677" cy="140769"/>
              </a:xfrm>
              <a:custGeom>
                <a:avLst/>
                <a:gdLst>
                  <a:gd name="connsiteX0" fmla="*/ 87076 w 87677"/>
                  <a:gd name="connsiteY0" fmla="*/ 138604 h 140769"/>
                  <a:gd name="connsiteX1" fmla="*/ 79496 w 87677"/>
                  <a:gd name="connsiteY1" fmla="*/ 140770 h 140769"/>
                  <a:gd name="connsiteX2" fmla="*/ 79496 w 87677"/>
                  <a:gd name="connsiteY2" fmla="*/ 139687 h 140769"/>
                  <a:gd name="connsiteX3" fmla="*/ 70833 w 87677"/>
                  <a:gd name="connsiteY3" fmla="*/ 137521 h 140769"/>
                  <a:gd name="connsiteX4" fmla="*/ 70833 w 87677"/>
                  <a:gd name="connsiteY4" fmla="*/ 137521 h 140769"/>
                  <a:gd name="connsiteX5" fmla="*/ 68668 w 87677"/>
                  <a:gd name="connsiteY5" fmla="*/ 138604 h 140769"/>
                  <a:gd name="connsiteX6" fmla="*/ 68668 w 87677"/>
                  <a:gd name="connsiteY6" fmla="*/ 137521 h 140769"/>
                  <a:gd name="connsiteX7" fmla="*/ 67585 w 87677"/>
                  <a:gd name="connsiteY7" fmla="*/ 138604 h 140769"/>
                  <a:gd name="connsiteX8" fmla="*/ 67585 w 87677"/>
                  <a:gd name="connsiteY8" fmla="*/ 137521 h 140769"/>
                  <a:gd name="connsiteX9" fmla="*/ 67585 w 87677"/>
                  <a:gd name="connsiteY9" fmla="*/ 138604 h 140769"/>
                  <a:gd name="connsiteX10" fmla="*/ 64336 w 87677"/>
                  <a:gd name="connsiteY10" fmla="*/ 139687 h 140769"/>
                  <a:gd name="connsiteX11" fmla="*/ 64336 w 87677"/>
                  <a:gd name="connsiteY11" fmla="*/ 138604 h 140769"/>
                  <a:gd name="connsiteX12" fmla="*/ 56756 w 87677"/>
                  <a:gd name="connsiteY12" fmla="*/ 139687 h 140769"/>
                  <a:gd name="connsiteX13" fmla="*/ 57839 w 87677"/>
                  <a:gd name="connsiteY13" fmla="*/ 138604 h 140769"/>
                  <a:gd name="connsiteX14" fmla="*/ 55674 w 87677"/>
                  <a:gd name="connsiteY14" fmla="*/ 139687 h 140769"/>
                  <a:gd name="connsiteX15" fmla="*/ 54591 w 87677"/>
                  <a:gd name="connsiteY15" fmla="*/ 139687 h 140769"/>
                  <a:gd name="connsiteX16" fmla="*/ 53508 w 87677"/>
                  <a:gd name="connsiteY16" fmla="*/ 139687 h 140769"/>
                  <a:gd name="connsiteX17" fmla="*/ 53508 w 87677"/>
                  <a:gd name="connsiteY17" fmla="*/ 139687 h 140769"/>
                  <a:gd name="connsiteX18" fmla="*/ 52425 w 87677"/>
                  <a:gd name="connsiteY18" fmla="*/ 138604 h 140769"/>
                  <a:gd name="connsiteX19" fmla="*/ 52425 w 87677"/>
                  <a:gd name="connsiteY19" fmla="*/ 137521 h 140769"/>
                  <a:gd name="connsiteX20" fmla="*/ 52425 w 87677"/>
                  <a:gd name="connsiteY20" fmla="*/ 136438 h 140769"/>
                  <a:gd name="connsiteX21" fmla="*/ 52425 w 87677"/>
                  <a:gd name="connsiteY21" fmla="*/ 136438 h 140769"/>
                  <a:gd name="connsiteX22" fmla="*/ 52425 w 87677"/>
                  <a:gd name="connsiteY22" fmla="*/ 135356 h 140769"/>
                  <a:gd name="connsiteX23" fmla="*/ 52425 w 87677"/>
                  <a:gd name="connsiteY23" fmla="*/ 135356 h 140769"/>
                  <a:gd name="connsiteX24" fmla="*/ 51342 w 87677"/>
                  <a:gd name="connsiteY24" fmla="*/ 134273 h 140769"/>
                  <a:gd name="connsiteX25" fmla="*/ 53508 w 87677"/>
                  <a:gd name="connsiteY25" fmla="*/ 134273 h 140769"/>
                  <a:gd name="connsiteX26" fmla="*/ 49176 w 87677"/>
                  <a:gd name="connsiteY26" fmla="*/ 126693 h 140769"/>
                  <a:gd name="connsiteX27" fmla="*/ 50259 w 87677"/>
                  <a:gd name="connsiteY27" fmla="*/ 125610 h 140769"/>
                  <a:gd name="connsiteX28" fmla="*/ 49176 w 87677"/>
                  <a:gd name="connsiteY28" fmla="*/ 124527 h 140769"/>
                  <a:gd name="connsiteX29" fmla="*/ 49176 w 87677"/>
                  <a:gd name="connsiteY29" fmla="*/ 124527 h 140769"/>
                  <a:gd name="connsiteX30" fmla="*/ 48094 w 87677"/>
                  <a:gd name="connsiteY30" fmla="*/ 123444 h 140769"/>
                  <a:gd name="connsiteX31" fmla="*/ 49176 w 87677"/>
                  <a:gd name="connsiteY31" fmla="*/ 123444 h 140769"/>
                  <a:gd name="connsiteX32" fmla="*/ 47011 w 87677"/>
                  <a:gd name="connsiteY32" fmla="*/ 122361 h 140769"/>
                  <a:gd name="connsiteX33" fmla="*/ 48094 w 87677"/>
                  <a:gd name="connsiteY33" fmla="*/ 122361 h 140769"/>
                  <a:gd name="connsiteX34" fmla="*/ 47011 w 87677"/>
                  <a:gd name="connsiteY34" fmla="*/ 121279 h 140769"/>
                  <a:gd name="connsiteX35" fmla="*/ 48094 w 87677"/>
                  <a:gd name="connsiteY35" fmla="*/ 121279 h 140769"/>
                  <a:gd name="connsiteX36" fmla="*/ 47011 w 87677"/>
                  <a:gd name="connsiteY36" fmla="*/ 120196 h 140769"/>
                  <a:gd name="connsiteX37" fmla="*/ 48094 w 87677"/>
                  <a:gd name="connsiteY37" fmla="*/ 120196 h 140769"/>
                  <a:gd name="connsiteX38" fmla="*/ 45928 w 87677"/>
                  <a:gd name="connsiteY38" fmla="*/ 118030 h 140769"/>
                  <a:gd name="connsiteX39" fmla="*/ 45928 w 87677"/>
                  <a:gd name="connsiteY39" fmla="*/ 118030 h 140769"/>
                  <a:gd name="connsiteX40" fmla="*/ 44845 w 87677"/>
                  <a:gd name="connsiteY40" fmla="*/ 115864 h 140769"/>
                  <a:gd name="connsiteX41" fmla="*/ 45928 w 87677"/>
                  <a:gd name="connsiteY41" fmla="*/ 114782 h 140769"/>
                  <a:gd name="connsiteX42" fmla="*/ 43762 w 87677"/>
                  <a:gd name="connsiteY42" fmla="*/ 114782 h 140769"/>
                  <a:gd name="connsiteX43" fmla="*/ 43762 w 87677"/>
                  <a:gd name="connsiteY43" fmla="*/ 112616 h 140769"/>
                  <a:gd name="connsiteX44" fmla="*/ 45928 w 87677"/>
                  <a:gd name="connsiteY44" fmla="*/ 112616 h 140769"/>
                  <a:gd name="connsiteX45" fmla="*/ 47011 w 87677"/>
                  <a:gd name="connsiteY45" fmla="*/ 111533 h 140769"/>
                  <a:gd name="connsiteX46" fmla="*/ 48094 w 87677"/>
                  <a:gd name="connsiteY46" fmla="*/ 111533 h 140769"/>
                  <a:gd name="connsiteX47" fmla="*/ 47011 w 87677"/>
                  <a:gd name="connsiteY47" fmla="*/ 110450 h 140769"/>
                  <a:gd name="connsiteX48" fmla="*/ 43762 w 87677"/>
                  <a:gd name="connsiteY48" fmla="*/ 109367 h 140769"/>
                  <a:gd name="connsiteX49" fmla="*/ 45928 w 87677"/>
                  <a:gd name="connsiteY49" fmla="*/ 109367 h 140769"/>
                  <a:gd name="connsiteX50" fmla="*/ 42680 w 87677"/>
                  <a:gd name="connsiteY50" fmla="*/ 109367 h 140769"/>
                  <a:gd name="connsiteX51" fmla="*/ 42680 w 87677"/>
                  <a:gd name="connsiteY51" fmla="*/ 108284 h 140769"/>
                  <a:gd name="connsiteX52" fmla="*/ 41597 w 87677"/>
                  <a:gd name="connsiteY52" fmla="*/ 108284 h 140769"/>
                  <a:gd name="connsiteX53" fmla="*/ 41597 w 87677"/>
                  <a:gd name="connsiteY53" fmla="*/ 107202 h 140769"/>
                  <a:gd name="connsiteX54" fmla="*/ 42680 w 87677"/>
                  <a:gd name="connsiteY54" fmla="*/ 107202 h 140769"/>
                  <a:gd name="connsiteX55" fmla="*/ 41597 w 87677"/>
                  <a:gd name="connsiteY55" fmla="*/ 106119 h 140769"/>
                  <a:gd name="connsiteX56" fmla="*/ 41597 w 87677"/>
                  <a:gd name="connsiteY56" fmla="*/ 106119 h 140769"/>
                  <a:gd name="connsiteX57" fmla="*/ 40514 w 87677"/>
                  <a:gd name="connsiteY57" fmla="*/ 106119 h 140769"/>
                  <a:gd name="connsiteX58" fmla="*/ 40514 w 87677"/>
                  <a:gd name="connsiteY58" fmla="*/ 106119 h 140769"/>
                  <a:gd name="connsiteX59" fmla="*/ 39431 w 87677"/>
                  <a:gd name="connsiteY59" fmla="*/ 105036 h 140769"/>
                  <a:gd name="connsiteX60" fmla="*/ 40514 w 87677"/>
                  <a:gd name="connsiteY60" fmla="*/ 105036 h 140769"/>
                  <a:gd name="connsiteX61" fmla="*/ 38348 w 87677"/>
                  <a:gd name="connsiteY61" fmla="*/ 102870 h 140769"/>
                  <a:gd name="connsiteX62" fmla="*/ 39431 w 87677"/>
                  <a:gd name="connsiteY62" fmla="*/ 102870 h 140769"/>
                  <a:gd name="connsiteX63" fmla="*/ 38348 w 87677"/>
                  <a:gd name="connsiteY63" fmla="*/ 99622 h 140769"/>
                  <a:gd name="connsiteX64" fmla="*/ 37265 w 87677"/>
                  <a:gd name="connsiteY64" fmla="*/ 99622 h 140769"/>
                  <a:gd name="connsiteX65" fmla="*/ 37265 w 87677"/>
                  <a:gd name="connsiteY65" fmla="*/ 98539 h 140769"/>
                  <a:gd name="connsiteX66" fmla="*/ 37265 w 87677"/>
                  <a:gd name="connsiteY66" fmla="*/ 97456 h 140769"/>
                  <a:gd name="connsiteX67" fmla="*/ 37265 w 87677"/>
                  <a:gd name="connsiteY67" fmla="*/ 97456 h 140769"/>
                  <a:gd name="connsiteX68" fmla="*/ 36182 w 87677"/>
                  <a:gd name="connsiteY68" fmla="*/ 94207 h 140769"/>
                  <a:gd name="connsiteX69" fmla="*/ 35100 w 87677"/>
                  <a:gd name="connsiteY69" fmla="*/ 94207 h 140769"/>
                  <a:gd name="connsiteX70" fmla="*/ 36182 w 87677"/>
                  <a:gd name="connsiteY70" fmla="*/ 94207 h 140769"/>
                  <a:gd name="connsiteX71" fmla="*/ 36182 w 87677"/>
                  <a:gd name="connsiteY71" fmla="*/ 93125 h 140769"/>
                  <a:gd name="connsiteX72" fmla="*/ 36182 w 87677"/>
                  <a:gd name="connsiteY72" fmla="*/ 94207 h 140769"/>
                  <a:gd name="connsiteX73" fmla="*/ 36182 w 87677"/>
                  <a:gd name="connsiteY73" fmla="*/ 93125 h 140769"/>
                  <a:gd name="connsiteX74" fmla="*/ 35100 w 87677"/>
                  <a:gd name="connsiteY74" fmla="*/ 92042 h 140769"/>
                  <a:gd name="connsiteX75" fmla="*/ 36182 w 87677"/>
                  <a:gd name="connsiteY75" fmla="*/ 92042 h 140769"/>
                  <a:gd name="connsiteX76" fmla="*/ 35100 w 87677"/>
                  <a:gd name="connsiteY76" fmla="*/ 90959 h 140769"/>
                  <a:gd name="connsiteX77" fmla="*/ 35100 w 87677"/>
                  <a:gd name="connsiteY77" fmla="*/ 90959 h 140769"/>
                  <a:gd name="connsiteX78" fmla="*/ 34017 w 87677"/>
                  <a:gd name="connsiteY78" fmla="*/ 90959 h 140769"/>
                  <a:gd name="connsiteX79" fmla="*/ 35100 w 87677"/>
                  <a:gd name="connsiteY79" fmla="*/ 89876 h 140769"/>
                  <a:gd name="connsiteX80" fmla="*/ 36182 w 87677"/>
                  <a:gd name="connsiteY80" fmla="*/ 89876 h 140769"/>
                  <a:gd name="connsiteX81" fmla="*/ 34017 w 87677"/>
                  <a:gd name="connsiteY81" fmla="*/ 89876 h 140769"/>
                  <a:gd name="connsiteX82" fmla="*/ 34017 w 87677"/>
                  <a:gd name="connsiteY82" fmla="*/ 89876 h 140769"/>
                  <a:gd name="connsiteX83" fmla="*/ 32934 w 87677"/>
                  <a:gd name="connsiteY83" fmla="*/ 88793 h 140769"/>
                  <a:gd name="connsiteX84" fmla="*/ 32934 w 87677"/>
                  <a:gd name="connsiteY84" fmla="*/ 86628 h 140769"/>
                  <a:gd name="connsiteX85" fmla="*/ 31851 w 87677"/>
                  <a:gd name="connsiteY85" fmla="*/ 85545 h 140769"/>
                  <a:gd name="connsiteX86" fmla="*/ 32934 w 87677"/>
                  <a:gd name="connsiteY86" fmla="*/ 85545 h 140769"/>
                  <a:gd name="connsiteX87" fmla="*/ 32934 w 87677"/>
                  <a:gd name="connsiteY87" fmla="*/ 84462 h 140769"/>
                  <a:gd name="connsiteX88" fmla="*/ 34017 w 87677"/>
                  <a:gd name="connsiteY88" fmla="*/ 83379 h 140769"/>
                  <a:gd name="connsiteX89" fmla="*/ 31851 w 87677"/>
                  <a:gd name="connsiteY89" fmla="*/ 83379 h 140769"/>
                  <a:gd name="connsiteX90" fmla="*/ 31851 w 87677"/>
                  <a:gd name="connsiteY90" fmla="*/ 81213 h 140769"/>
                  <a:gd name="connsiteX91" fmla="*/ 32934 w 87677"/>
                  <a:gd name="connsiteY91" fmla="*/ 81213 h 140769"/>
                  <a:gd name="connsiteX92" fmla="*/ 31851 w 87677"/>
                  <a:gd name="connsiteY92" fmla="*/ 80130 h 140769"/>
                  <a:gd name="connsiteX93" fmla="*/ 30768 w 87677"/>
                  <a:gd name="connsiteY93" fmla="*/ 80130 h 140769"/>
                  <a:gd name="connsiteX94" fmla="*/ 30768 w 87677"/>
                  <a:gd name="connsiteY94" fmla="*/ 79048 h 140769"/>
                  <a:gd name="connsiteX95" fmla="*/ 29685 w 87677"/>
                  <a:gd name="connsiteY95" fmla="*/ 79048 h 140769"/>
                  <a:gd name="connsiteX96" fmla="*/ 30768 w 87677"/>
                  <a:gd name="connsiteY96" fmla="*/ 74716 h 140769"/>
                  <a:gd name="connsiteX97" fmla="*/ 29685 w 87677"/>
                  <a:gd name="connsiteY97" fmla="*/ 74716 h 140769"/>
                  <a:gd name="connsiteX98" fmla="*/ 29685 w 87677"/>
                  <a:gd name="connsiteY98" fmla="*/ 74716 h 140769"/>
                  <a:gd name="connsiteX99" fmla="*/ 28602 w 87677"/>
                  <a:gd name="connsiteY99" fmla="*/ 74716 h 140769"/>
                  <a:gd name="connsiteX100" fmla="*/ 29685 w 87677"/>
                  <a:gd name="connsiteY100" fmla="*/ 73633 h 140769"/>
                  <a:gd name="connsiteX101" fmla="*/ 27520 w 87677"/>
                  <a:gd name="connsiteY101" fmla="*/ 72551 h 140769"/>
                  <a:gd name="connsiteX102" fmla="*/ 28602 w 87677"/>
                  <a:gd name="connsiteY102" fmla="*/ 72551 h 140769"/>
                  <a:gd name="connsiteX103" fmla="*/ 27520 w 87677"/>
                  <a:gd name="connsiteY103" fmla="*/ 72551 h 140769"/>
                  <a:gd name="connsiteX104" fmla="*/ 29685 w 87677"/>
                  <a:gd name="connsiteY104" fmla="*/ 71468 h 140769"/>
                  <a:gd name="connsiteX105" fmla="*/ 28602 w 87677"/>
                  <a:gd name="connsiteY105" fmla="*/ 70385 h 140769"/>
                  <a:gd name="connsiteX106" fmla="*/ 29685 w 87677"/>
                  <a:gd name="connsiteY106" fmla="*/ 69302 h 140769"/>
                  <a:gd name="connsiteX107" fmla="*/ 28602 w 87677"/>
                  <a:gd name="connsiteY107" fmla="*/ 69302 h 140769"/>
                  <a:gd name="connsiteX108" fmla="*/ 28602 w 87677"/>
                  <a:gd name="connsiteY108" fmla="*/ 69302 h 140769"/>
                  <a:gd name="connsiteX109" fmla="*/ 28602 w 87677"/>
                  <a:gd name="connsiteY109" fmla="*/ 68219 h 140769"/>
                  <a:gd name="connsiteX110" fmla="*/ 27520 w 87677"/>
                  <a:gd name="connsiteY110" fmla="*/ 69302 h 140769"/>
                  <a:gd name="connsiteX111" fmla="*/ 26437 w 87677"/>
                  <a:gd name="connsiteY111" fmla="*/ 69302 h 140769"/>
                  <a:gd name="connsiteX112" fmla="*/ 26437 w 87677"/>
                  <a:gd name="connsiteY112" fmla="*/ 68219 h 140769"/>
                  <a:gd name="connsiteX113" fmla="*/ 25354 w 87677"/>
                  <a:gd name="connsiteY113" fmla="*/ 68219 h 140769"/>
                  <a:gd name="connsiteX114" fmla="*/ 26437 w 87677"/>
                  <a:gd name="connsiteY114" fmla="*/ 68219 h 140769"/>
                  <a:gd name="connsiteX115" fmla="*/ 26437 w 87677"/>
                  <a:gd name="connsiteY115" fmla="*/ 68219 h 140769"/>
                  <a:gd name="connsiteX116" fmla="*/ 26437 w 87677"/>
                  <a:gd name="connsiteY116" fmla="*/ 67136 h 140769"/>
                  <a:gd name="connsiteX117" fmla="*/ 25354 w 87677"/>
                  <a:gd name="connsiteY117" fmla="*/ 67136 h 140769"/>
                  <a:gd name="connsiteX118" fmla="*/ 26437 w 87677"/>
                  <a:gd name="connsiteY118" fmla="*/ 67136 h 140769"/>
                  <a:gd name="connsiteX119" fmla="*/ 26437 w 87677"/>
                  <a:gd name="connsiteY119" fmla="*/ 66054 h 140769"/>
                  <a:gd name="connsiteX120" fmla="*/ 25354 w 87677"/>
                  <a:gd name="connsiteY120" fmla="*/ 66054 h 140769"/>
                  <a:gd name="connsiteX121" fmla="*/ 25354 w 87677"/>
                  <a:gd name="connsiteY121" fmla="*/ 66054 h 140769"/>
                  <a:gd name="connsiteX122" fmla="*/ 24271 w 87677"/>
                  <a:gd name="connsiteY122" fmla="*/ 64971 h 140769"/>
                  <a:gd name="connsiteX123" fmla="*/ 24271 w 87677"/>
                  <a:gd name="connsiteY123" fmla="*/ 63888 h 140769"/>
                  <a:gd name="connsiteX124" fmla="*/ 24271 w 87677"/>
                  <a:gd name="connsiteY124" fmla="*/ 63888 h 140769"/>
                  <a:gd name="connsiteX125" fmla="*/ 23188 w 87677"/>
                  <a:gd name="connsiteY125" fmla="*/ 62805 h 140769"/>
                  <a:gd name="connsiteX126" fmla="*/ 23188 w 87677"/>
                  <a:gd name="connsiteY126" fmla="*/ 62805 h 140769"/>
                  <a:gd name="connsiteX127" fmla="*/ 22105 w 87677"/>
                  <a:gd name="connsiteY127" fmla="*/ 61722 h 140769"/>
                  <a:gd name="connsiteX128" fmla="*/ 24271 w 87677"/>
                  <a:gd name="connsiteY128" fmla="*/ 60639 h 140769"/>
                  <a:gd name="connsiteX129" fmla="*/ 22105 w 87677"/>
                  <a:gd name="connsiteY129" fmla="*/ 60639 h 140769"/>
                  <a:gd name="connsiteX130" fmla="*/ 22105 w 87677"/>
                  <a:gd name="connsiteY130" fmla="*/ 57391 h 140769"/>
                  <a:gd name="connsiteX131" fmla="*/ 21023 w 87677"/>
                  <a:gd name="connsiteY131" fmla="*/ 57391 h 140769"/>
                  <a:gd name="connsiteX132" fmla="*/ 21023 w 87677"/>
                  <a:gd name="connsiteY132" fmla="*/ 53059 h 140769"/>
                  <a:gd name="connsiteX133" fmla="*/ 22105 w 87677"/>
                  <a:gd name="connsiteY133" fmla="*/ 53059 h 140769"/>
                  <a:gd name="connsiteX134" fmla="*/ 21023 w 87677"/>
                  <a:gd name="connsiteY134" fmla="*/ 53059 h 140769"/>
                  <a:gd name="connsiteX135" fmla="*/ 19940 w 87677"/>
                  <a:gd name="connsiteY135" fmla="*/ 54142 h 140769"/>
                  <a:gd name="connsiteX136" fmla="*/ 19940 w 87677"/>
                  <a:gd name="connsiteY136" fmla="*/ 51977 h 140769"/>
                  <a:gd name="connsiteX137" fmla="*/ 18857 w 87677"/>
                  <a:gd name="connsiteY137" fmla="*/ 51977 h 140769"/>
                  <a:gd name="connsiteX138" fmla="*/ 19940 w 87677"/>
                  <a:gd name="connsiteY138" fmla="*/ 50894 h 140769"/>
                  <a:gd name="connsiteX139" fmla="*/ 18857 w 87677"/>
                  <a:gd name="connsiteY139" fmla="*/ 50894 h 140769"/>
                  <a:gd name="connsiteX140" fmla="*/ 19940 w 87677"/>
                  <a:gd name="connsiteY140" fmla="*/ 50894 h 140769"/>
                  <a:gd name="connsiteX141" fmla="*/ 18857 w 87677"/>
                  <a:gd name="connsiteY141" fmla="*/ 50894 h 140769"/>
                  <a:gd name="connsiteX142" fmla="*/ 19940 w 87677"/>
                  <a:gd name="connsiteY142" fmla="*/ 50894 h 140769"/>
                  <a:gd name="connsiteX143" fmla="*/ 18857 w 87677"/>
                  <a:gd name="connsiteY143" fmla="*/ 49811 h 140769"/>
                  <a:gd name="connsiteX144" fmla="*/ 19940 w 87677"/>
                  <a:gd name="connsiteY144" fmla="*/ 48728 h 140769"/>
                  <a:gd name="connsiteX145" fmla="*/ 18857 w 87677"/>
                  <a:gd name="connsiteY145" fmla="*/ 48728 h 140769"/>
                  <a:gd name="connsiteX146" fmla="*/ 19940 w 87677"/>
                  <a:gd name="connsiteY146" fmla="*/ 46562 h 140769"/>
                  <a:gd name="connsiteX147" fmla="*/ 16691 w 87677"/>
                  <a:gd name="connsiteY147" fmla="*/ 42231 h 140769"/>
                  <a:gd name="connsiteX148" fmla="*/ 17774 w 87677"/>
                  <a:gd name="connsiteY148" fmla="*/ 42231 h 140769"/>
                  <a:gd name="connsiteX149" fmla="*/ 16691 w 87677"/>
                  <a:gd name="connsiteY149" fmla="*/ 42231 h 140769"/>
                  <a:gd name="connsiteX150" fmla="*/ 18857 w 87677"/>
                  <a:gd name="connsiteY150" fmla="*/ 41148 h 140769"/>
                  <a:gd name="connsiteX151" fmla="*/ 17774 w 87677"/>
                  <a:gd name="connsiteY151" fmla="*/ 40065 h 140769"/>
                  <a:gd name="connsiteX152" fmla="*/ 17774 w 87677"/>
                  <a:gd name="connsiteY152" fmla="*/ 40065 h 140769"/>
                  <a:gd name="connsiteX153" fmla="*/ 16691 w 87677"/>
                  <a:gd name="connsiteY153" fmla="*/ 38982 h 140769"/>
                  <a:gd name="connsiteX154" fmla="*/ 17774 w 87677"/>
                  <a:gd name="connsiteY154" fmla="*/ 38982 h 140769"/>
                  <a:gd name="connsiteX155" fmla="*/ 16691 w 87677"/>
                  <a:gd name="connsiteY155" fmla="*/ 38982 h 140769"/>
                  <a:gd name="connsiteX156" fmla="*/ 21023 w 87677"/>
                  <a:gd name="connsiteY156" fmla="*/ 37900 h 140769"/>
                  <a:gd name="connsiteX157" fmla="*/ 21023 w 87677"/>
                  <a:gd name="connsiteY157" fmla="*/ 37900 h 140769"/>
                  <a:gd name="connsiteX158" fmla="*/ 22105 w 87677"/>
                  <a:gd name="connsiteY158" fmla="*/ 37900 h 140769"/>
                  <a:gd name="connsiteX159" fmla="*/ 19940 w 87677"/>
                  <a:gd name="connsiteY159" fmla="*/ 37900 h 140769"/>
                  <a:gd name="connsiteX160" fmla="*/ 16691 w 87677"/>
                  <a:gd name="connsiteY160" fmla="*/ 37900 h 140769"/>
                  <a:gd name="connsiteX161" fmla="*/ 17774 w 87677"/>
                  <a:gd name="connsiteY161" fmla="*/ 37900 h 140769"/>
                  <a:gd name="connsiteX162" fmla="*/ 16691 w 87677"/>
                  <a:gd name="connsiteY162" fmla="*/ 36817 h 140769"/>
                  <a:gd name="connsiteX163" fmla="*/ 14526 w 87677"/>
                  <a:gd name="connsiteY163" fmla="*/ 36817 h 140769"/>
                  <a:gd name="connsiteX164" fmla="*/ 15608 w 87677"/>
                  <a:gd name="connsiteY164" fmla="*/ 35734 h 140769"/>
                  <a:gd name="connsiteX165" fmla="*/ 14526 w 87677"/>
                  <a:gd name="connsiteY165" fmla="*/ 35734 h 140769"/>
                  <a:gd name="connsiteX166" fmla="*/ 13443 w 87677"/>
                  <a:gd name="connsiteY166" fmla="*/ 34651 h 140769"/>
                  <a:gd name="connsiteX167" fmla="*/ 15608 w 87677"/>
                  <a:gd name="connsiteY167" fmla="*/ 33568 h 140769"/>
                  <a:gd name="connsiteX168" fmla="*/ 12360 w 87677"/>
                  <a:gd name="connsiteY168" fmla="*/ 33568 h 140769"/>
                  <a:gd name="connsiteX169" fmla="*/ 13443 w 87677"/>
                  <a:gd name="connsiteY169" fmla="*/ 32485 h 140769"/>
                  <a:gd name="connsiteX170" fmla="*/ 13443 w 87677"/>
                  <a:gd name="connsiteY170" fmla="*/ 31402 h 140769"/>
                  <a:gd name="connsiteX171" fmla="*/ 12360 w 87677"/>
                  <a:gd name="connsiteY171" fmla="*/ 31402 h 140769"/>
                  <a:gd name="connsiteX172" fmla="*/ 13443 w 87677"/>
                  <a:gd name="connsiteY172" fmla="*/ 30320 h 140769"/>
                  <a:gd name="connsiteX173" fmla="*/ 13443 w 87677"/>
                  <a:gd name="connsiteY173" fmla="*/ 29237 h 140769"/>
                  <a:gd name="connsiteX174" fmla="*/ 12360 w 87677"/>
                  <a:gd name="connsiteY174" fmla="*/ 29237 h 140769"/>
                  <a:gd name="connsiteX175" fmla="*/ 12360 w 87677"/>
                  <a:gd name="connsiteY175" fmla="*/ 30320 h 140769"/>
                  <a:gd name="connsiteX176" fmla="*/ 11277 w 87677"/>
                  <a:gd name="connsiteY176" fmla="*/ 29237 h 140769"/>
                  <a:gd name="connsiteX177" fmla="*/ 11277 w 87677"/>
                  <a:gd name="connsiteY177" fmla="*/ 29237 h 140769"/>
                  <a:gd name="connsiteX178" fmla="*/ 10194 w 87677"/>
                  <a:gd name="connsiteY178" fmla="*/ 29237 h 140769"/>
                  <a:gd name="connsiteX179" fmla="*/ 11277 w 87677"/>
                  <a:gd name="connsiteY179" fmla="*/ 29237 h 140769"/>
                  <a:gd name="connsiteX180" fmla="*/ 10194 w 87677"/>
                  <a:gd name="connsiteY180" fmla="*/ 29237 h 140769"/>
                  <a:gd name="connsiteX181" fmla="*/ 11277 w 87677"/>
                  <a:gd name="connsiteY181" fmla="*/ 28154 h 140769"/>
                  <a:gd name="connsiteX182" fmla="*/ 12360 w 87677"/>
                  <a:gd name="connsiteY182" fmla="*/ 28154 h 140769"/>
                  <a:gd name="connsiteX183" fmla="*/ 12360 w 87677"/>
                  <a:gd name="connsiteY183" fmla="*/ 27071 h 140769"/>
                  <a:gd name="connsiteX184" fmla="*/ 10194 w 87677"/>
                  <a:gd name="connsiteY184" fmla="*/ 27071 h 140769"/>
                  <a:gd name="connsiteX185" fmla="*/ 10194 w 87677"/>
                  <a:gd name="connsiteY185" fmla="*/ 27071 h 140769"/>
                  <a:gd name="connsiteX186" fmla="*/ 11277 w 87677"/>
                  <a:gd name="connsiteY186" fmla="*/ 27071 h 140769"/>
                  <a:gd name="connsiteX187" fmla="*/ 12360 w 87677"/>
                  <a:gd name="connsiteY187" fmla="*/ 25988 h 140769"/>
                  <a:gd name="connsiteX188" fmla="*/ 10194 w 87677"/>
                  <a:gd name="connsiteY188" fmla="*/ 25988 h 140769"/>
                  <a:gd name="connsiteX189" fmla="*/ 11277 w 87677"/>
                  <a:gd name="connsiteY189" fmla="*/ 24905 h 140769"/>
                  <a:gd name="connsiteX190" fmla="*/ 10194 w 87677"/>
                  <a:gd name="connsiteY190" fmla="*/ 24905 h 140769"/>
                  <a:gd name="connsiteX191" fmla="*/ 11277 w 87677"/>
                  <a:gd name="connsiteY191" fmla="*/ 22740 h 140769"/>
                  <a:gd name="connsiteX192" fmla="*/ 12360 w 87677"/>
                  <a:gd name="connsiteY192" fmla="*/ 22740 h 140769"/>
                  <a:gd name="connsiteX193" fmla="*/ 12360 w 87677"/>
                  <a:gd name="connsiteY193" fmla="*/ 22740 h 140769"/>
                  <a:gd name="connsiteX194" fmla="*/ 14526 w 87677"/>
                  <a:gd name="connsiteY194" fmla="*/ 21657 h 140769"/>
                  <a:gd name="connsiteX195" fmla="*/ 13443 w 87677"/>
                  <a:gd name="connsiteY195" fmla="*/ 21657 h 140769"/>
                  <a:gd name="connsiteX196" fmla="*/ 9111 w 87677"/>
                  <a:gd name="connsiteY196" fmla="*/ 22740 h 140769"/>
                  <a:gd name="connsiteX197" fmla="*/ 10194 w 87677"/>
                  <a:gd name="connsiteY197" fmla="*/ 20574 h 140769"/>
                  <a:gd name="connsiteX198" fmla="*/ 9111 w 87677"/>
                  <a:gd name="connsiteY198" fmla="*/ 21657 h 140769"/>
                  <a:gd name="connsiteX199" fmla="*/ 8028 w 87677"/>
                  <a:gd name="connsiteY199" fmla="*/ 20574 h 140769"/>
                  <a:gd name="connsiteX200" fmla="*/ 10194 w 87677"/>
                  <a:gd name="connsiteY200" fmla="*/ 19491 h 140769"/>
                  <a:gd name="connsiteX201" fmla="*/ 10194 w 87677"/>
                  <a:gd name="connsiteY201" fmla="*/ 20574 h 140769"/>
                  <a:gd name="connsiteX202" fmla="*/ 11277 w 87677"/>
                  <a:gd name="connsiteY202" fmla="*/ 19491 h 140769"/>
                  <a:gd name="connsiteX203" fmla="*/ 10194 w 87677"/>
                  <a:gd name="connsiteY203" fmla="*/ 19491 h 140769"/>
                  <a:gd name="connsiteX204" fmla="*/ 9111 w 87677"/>
                  <a:gd name="connsiteY204" fmla="*/ 20574 h 140769"/>
                  <a:gd name="connsiteX205" fmla="*/ 8028 w 87677"/>
                  <a:gd name="connsiteY205" fmla="*/ 19491 h 140769"/>
                  <a:gd name="connsiteX206" fmla="*/ 6946 w 87677"/>
                  <a:gd name="connsiteY206" fmla="*/ 20574 h 140769"/>
                  <a:gd name="connsiteX207" fmla="*/ 5863 w 87677"/>
                  <a:gd name="connsiteY207" fmla="*/ 20574 h 140769"/>
                  <a:gd name="connsiteX208" fmla="*/ 6946 w 87677"/>
                  <a:gd name="connsiteY208" fmla="*/ 20574 h 140769"/>
                  <a:gd name="connsiteX209" fmla="*/ 5863 w 87677"/>
                  <a:gd name="connsiteY209" fmla="*/ 19491 h 140769"/>
                  <a:gd name="connsiteX210" fmla="*/ 6946 w 87677"/>
                  <a:gd name="connsiteY210" fmla="*/ 18408 h 140769"/>
                  <a:gd name="connsiteX211" fmla="*/ 8028 w 87677"/>
                  <a:gd name="connsiteY211" fmla="*/ 18408 h 140769"/>
                  <a:gd name="connsiteX212" fmla="*/ 6946 w 87677"/>
                  <a:gd name="connsiteY212" fmla="*/ 17326 h 140769"/>
                  <a:gd name="connsiteX213" fmla="*/ 6946 w 87677"/>
                  <a:gd name="connsiteY213" fmla="*/ 17326 h 140769"/>
                  <a:gd name="connsiteX214" fmla="*/ 6946 w 87677"/>
                  <a:gd name="connsiteY214" fmla="*/ 16243 h 140769"/>
                  <a:gd name="connsiteX215" fmla="*/ 5863 w 87677"/>
                  <a:gd name="connsiteY215" fmla="*/ 16243 h 140769"/>
                  <a:gd name="connsiteX216" fmla="*/ 4780 w 87677"/>
                  <a:gd name="connsiteY216" fmla="*/ 15160 h 140769"/>
                  <a:gd name="connsiteX217" fmla="*/ 5863 w 87677"/>
                  <a:gd name="connsiteY217" fmla="*/ 14077 h 140769"/>
                  <a:gd name="connsiteX218" fmla="*/ 6946 w 87677"/>
                  <a:gd name="connsiteY218" fmla="*/ 15160 h 140769"/>
                  <a:gd name="connsiteX219" fmla="*/ 8028 w 87677"/>
                  <a:gd name="connsiteY219" fmla="*/ 15160 h 140769"/>
                  <a:gd name="connsiteX220" fmla="*/ 10194 w 87677"/>
                  <a:gd name="connsiteY220" fmla="*/ 12994 h 140769"/>
                  <a:gd name="connsiteX221" fmla="*/ 9111 w 87677"/>
                  <a:gd name="connsiteY221" fmla="*/ 12994 h 140769"/>
                  <a:gd name="connsiteX222" fmla="*/ 8028 w 87677"/>
                  <a:gd name="connsiteY222" fmla="*/ 14077 h 140769"/>
                  <a:gd name="connsiteX223" fmla="*/ 5863 w 87677"/>
                  <a:gd name="connsiteY223" fmla="*/ 12994 h 140769"/>
                  <a:gd name="connsiteX224" fmla="*/ 6946 w 87677"/>
                  <a:gd name="connsiteY224" fmla="*/ 12994 h 140769"/>
                  <a:gd name="connsiteX225" fmla="*/ 5863 w 87677"/>
                  <a:gd name="connsiteY225" fmla="*/ 10828 h 140769"/>
                  <a:gd name="connsiteX226" fmla="*/ 3697 w 87677"/>
                  <a:gd name="connsiteY226" fmla="*/ 10828 h 140769"/>
                  <a:gd name="connsiteX227" fmla="*/ 1531 w 87677"/>
                  <a:gd name="connsiteY227" fmla="*/ 11911 h 140769"/>
                  <a:gd name="connsiteX228" fmla="*/ 2614 w 87677"/>
                  <a:gd name="connsiteY228" fmla="*/ 11911 h 140769"/>
                  <a:gd name="connsiteX229" fmla="*/ 2614 w 87677"/>
                  <a:gd name="connsiteY229" fmla="*/ 10828 h 140769"/>
                  <a:gd name="connsiteX230" fmla="*/ 5863 w 87677"/>
                  <a:gd name="connsiteY230" fmla="*/ 9746 h 140769"/>
                  <a:gd name="connsiteX231" fmla="*/ 5863 w 87677"/>
                  <a:gd name="connsiteY231" fmla="*/ 8663 h 140769"/>
                  <a:gd name="connsiteX232" fmla="*/ 3697 w 87677"/>
                  <a:gd name="connsiteY232" fmla="*/ 7580 h 140769"/>
                  <a:gd name="connsiteX233" fmla="*/ 2614 w 87677"/>
                  <a:gd name="connsiteY233" fmla="*/ 5414 h 140769"/>
                  <a:gd name="connsiteX234" fmla="*/ 4780 w 87677"/>
                  <a:gd name="connsiteY234" fmla="*/ 4331 h 140769"/>
                  <a:gd name="connsiteX235" fmla="*/ 3697 w 87677"/>
                  <a:gd name="connsiteY235" fmla="*/ 4331 h 140769"/>
                  <a:gd name="connsiteX236" fmla="*/ 3697 w 87677"/>
                  <a:gd name="connsiteY236" fmla="*/ 4331 h 140769"/>
                  <a:gd name="connsiteX237" fmla="*/ 1531 w 87677"/>
                  <a:gd name="connsiteY237" fmla="*/ 3249 h 140769"/>
                  <a:gd name="connsiteX238" fmla="*/ 2614 w 87677"/>
                  <a:gd name="connsiteY238" fmla="*/ 3249 h 140769"/>
                  <a:gd name="connsiteX239" fmla="*/ 2614 w 87677"/>
                  <a:gd name="connsiteY239" fmla="*/ 3249 h 140769"/>
                  <a:gd name="connsiteX240" fmla="*/ 3697 w 87677"/>
                  <a:gd name="connsiteY240" fmla="*/ 3249 h 140769"/>
                  <a:gd name="connsiteX241" fmla="*/ 2614 w 87677"/>
                  <a:gd name="connsiteY241" fmla="*/ 2166 h 140769"/>
                  <a:gd name="connsiteX242" fmla="*/ 1531 w 87677"/>
                  <a:gd name="connsiteY242" fmla="*/ 3249 h 140769"/>
                  <a:gd name="connsiteX243" fmla="*/ 448 w 87677"/>
                  <a:gd name="connsiteY243" fmla="*/ 1083 h 140769"/>
                  <a:gd name="connsiteX244" fmla="*/ 1531 w 87677"/>
                  <a:gd name="connsiteY244" fmla="*/ 1083 h 140769"/>
                  <a:gd name="connsiteX245" fmla="*/ 448 w 87677"/>
                  <a:gd name="connsiteY245" fmla="*/ 1083 h 140769"/>
                  <a:gd name="connsiteX246" fmla="*/ 448 w 87677"/>
                  <a:gd name="connsiteY246" fmla="*/ 0 h 140769"/>
                  <a:gd name="connsiteX247" fmla="*/ 2614 w 87677"/>
                  <a:gd name="connsiteY247" fmla="*/ 0 h 140769"/>
                  <a:gd name="connsiteX248" fmla="*/ 448 w 87677"/>
                  <a:gd name="connsiteY248" fmla="*/ 1083 h 140769"/>
                  <a:gd name="connsiteX249" fmla="*/ 1531 w 87677"/>
                  <a:gd name="connsiteY249" fmla="*/ 2166 h 140769"/>
                  <a:gd name="connsiteX250" fmla="*/ 448 w 87677"/>
                  <a:gd name="connsiteY250" fmla="*/ 2166 h 140769"/>
                  <a:gd name="connsiteX251" fmla="*/ 2614 w 87677"/>
                  <a:gd name="connsiteY251" fmla="*/ 2166 h 140769"/>
                  <a:gd name="connsiteX252" fmla="*/ 2614 w 87677"/>
                  <a:gd name="connsiteY252" fmla="*/ 2166 h 140769"/>
                  <a:gd name="connsiteX253" fmla="*/ 3697 w 87677"/>
                  <a:gd name="connsiteY253" fmla="*/ 3249 h 140769"/>
                  <a:gd name="connsiteX254" fmla="*/ 2614 w 87677"/>
                  <a:gd name="connsiteY254" fmla="*/ 4331 h 140769"/>
                  <a:gd name="connsiteX255" fmla="*/ 3697 w 87677"/>
                  <a:gd name="connsiteY255" fmla="*/ 4331 h 140769"/>
                  <a:gd name="connsiteX256" fmla="*/ 4780 w 87677"/>
                  <a:gd name="connsiteY256" fmla="*/ 5414 h 140769"/>
                  <a:gd name="connsiteX257" fmla="*/ 2614 w 87677"/>
                  <a:gd name="connsiteY257" fmla="*/ 5414 h 140769"/>
                  <a:gd name="connsiteX258" fmla="*/ 2614 w 87677"/>
                  <a:gd name="connsiteY258" fmla="*/ 6497 h 140769"/>
                  <a:gd name="connsiteX259" fmla="*/ 4780 w 87677"/>
                  <a:gd name="connsiteY259" fmla="*/ 6497 h 140769"/>
                  <a:gd name="connsiteX260" fmla="*/ 3697 w 87677"/>
                  <a:gd name="connsiteY260" fmla="*/ 6497 h 140769"/>
                  <a:gd name="connsiteX261" fmla="*/ 5863 w 87677"/>
                  <a:gd name="connsiteY261" fmla="*/ 6497 h 140769"/>
                  <a:gd name="connsiteX262" fmla="*/ 6946 w 87677"/>
                  <a:gd name="connsiteY262" fmla="*/ 9746 h 140769"/>
                  <a:gd name="connsiteX263" fmla="*/ 5863 w 87677"/>
                  <a:gd name="connsiteY263" fmla="*/ 9746 h 140769"/>
                  <a:gd name="connsiteX264" fmla="*/ 8028 w 87677"/>
                  <a:gd name="connsiteY264" fmla="*/ 10828 h 140769"/>
                  <a:gd name="connsiteX265" fmla="*/ 9111 w 87677"/>
                  <a:gd name="connsiteY265" fmla="*/ 14077 h 140769"/>
                  <a:gd name="connsiteX266" fmla="*/ 12360 w 87677"/>
                  <a:gd name="connsiteY266" fmla="*/ 19491 h 140769"/>
                  <a:gd name="connsiteX267" fmla="*/ 11277 w 87677"/>
                  <a:gd name="connsiteY267" fmla="*/ 19491 h 140769"/>
                  <a:gd name="connsiteX268" fmla="*/ 11277 w 87677"/>
                  <a:gd name="connsiteY268" fmla="*/ 20574 h 140769"/>
                  <a:gd name="connsiteX269" fmla="*/ 13443 w 87677"/>
                  <a:gd name="connsiteY269" fmla="*/ 20574 h 140769"/>
                  <a:gd name="connsiteX270" fmla="*/ 15608 w 87677"/>
                  <a:gd name="connsiteY270" fmla="*/ 22740 h 140769"/>
                  <a:gd name="connsiteX271" fmla="*/ 14526 w 87677"/>
                  <a:gd name="connsiteY271" fmla="*/ 22740 h 140769"/>
                  <a:gd name="connsiteX272" fmla="*/ 15608 w 87677"/>
                  <a:gd name="connsiteY272" fmla="*/ 25988 h 140769"/>
                  <a:gd name="connsiteX273" fmla="*/ 14526 w 87677"/>
                  <a:gd name="connsiteY273" fmla="*/ 27071 h 140769"/>
                  <a:gd name="connsiteX274" fmla="*/ 16691 w 87677"/>
                  <a:gd name="connsiteY274" fmla="*/ 28154 h 140769"/>
                  <a:gd name="connsiteX275" fmla="*/ 16691 w 87677"/>
                  <a:gd name="connsiteY275" fmla="*/ 30320 h 140769"/>
                  <a:gd name="connsiteX276" fmla="*/ 21023 w 87677"/>
                  <a:gd name="connsiteY276" fmla="*/ 36817 h 140769"/>
                  <a:gd name="connsiteX277" fmla="*/ 19940 w 87677"/>
                  <a:gd name="connsiteY277" fmla="*/ 36817 h 140769"/>
                  <a:gd name="connsiteX278" fmla="*/ 23188 w 87677"/>
                  <a:gd name="connsiteY278" fmla="*/ 43314 h 140769"/>
                  <a:gd name="connsiteX279" fmla="*/ 22105 w 87677"/>
                  <a:gd name="connsiteY279" fmla="*/ 43314 h 140769"/>
                  <a:gd name="connsiteX280" fmla="*/ 24271 w 87677"/>
                  <a:gd name="connsiteY280" fmla="*/ 44397 h 140769"/>
                  <a:gd name="connsiteX281" fmla="*/ 24271 w 87677"/>
                  <a:gd name="connsiteY281" fmla="*/ 46562 h 140769"/>
                  <a:gd name="connsiteX282" fmla="*/ 25354 w 87677"/>
                  <a:gd name="connsiteY282" fmla="*/ 47645 h 140769"/>
                  <a:gd name="connsiteX283" fmla="*/ 26437 w 87677"/>
                  <a:gd name="connsiteY283" fmla="*/ 50894 h 140769"/>
                  <a:gd name="connsiteX284" fmla="*/ 26437 w 87677"/>
                  <a:gd name="connsiteY284" fmla="*/ 50894 h 140769"/>
                  <a:gd name="connsiteX285" fmla="*/ 25354 w 87677"/>
                  <a:gd name="connsiteY285" fmla="*/ 50894 h 140769"/>
                  <a:gd name="connsiteX286" fmla="*/ 27520 w 87677"/>
                  <a:gd name="connsiteY286" fmla="*/ 51977 h 140769"/>
                  <a:gd name="connsiteX287" fmla="*/ 28602 w 87677"/>
                  <a:gd name="connsiteY287" fmla="*/ 56308 h 140769"/>
                  <a:gd name="connsiteX288" fmla="*/ 29685 w 87677"/>
                  <a:gd name="connsiteY288" fmla="*/ 56308 h 140769"/>
                  <a:gd name="connsiteX289" fmla="*/ 30768 w 87677"/>
                  <a:gd name="connsiteY289" fmla="*/ 59556 h 140769"/>
                  <a:gd name="connsiteX290" fmla="*/ 29685 w 87677"/>
                  <a:gd name="connsiteY290" fmla="*/ 59556 h 140769"/>
                  <a:gd name="connsiteX291" fmla="*/ 30768 w 87677"/>
                  <a:gd name="connsiteY291" fmla="*/ 59556 h 140769"/>
                  <a:gd name="connsiteX292" fmla="*/ 31851 w 87677"/>
                  <a:gd name="connsiteY292" fmla="*/ 64971 h 140769"/>
                  <a:gd name="connsiteX293" fmla="*/ 35100 w 87677"/>
                  <a:gd name="connsiteY293" fmla="*/ 73633 h 140769"/>
                  <a:gd name="connsiteX294" fmla="*/ 35100 w 87677"/>
                  <a:gd name="connsiteY294" fmla="*/ 73633 h 140769"/>
                  <a:gd name="connsiteX295" fmla="*/ 36182 w 87677"/>
                  <a:gd name="connsiteY295" fmla="*/ 75799 h 140769"/>
                  <a:gd name="connsiteX296" fmla="*/ 35100 w 87677"/>
                  <a:gd name="connsiteY296" fmla="*/ 76882 h 140769"/>
                  <a:gd name="connsiteX297" fmla="*/ 36182 w 87677"/>
                  <a:gd name="connsiteY297" fmla="*/ 80130 h 140769"/>
                  <a:gd name="connsiteX298" fmla="*/ 36182 w 87677"/>
                  <a:gd name="connsiteY298" fmla="*/ 80130 h 140769"/>
                  <a:gd name="connsiteX299" fmla="*/ 36182 w 87677"/>
                  <a:gd name="connsiteY299" fmla="*/ 83379 h 140769"/>
                  <a:gd name="connsiteX300" fmla="*/ 35100 w 87677"/>
                  <a:gd name="connsiteY300" fmla="*/ 83379 h 140769"/>
                  <a:gd name="connsiteX301" fmla="*/ 35100 w 87677"/>
                  <a:gd name="connsiteY301" fmla="*/ 84462 h 140769"/>
                  <a:gd name="connsiteX302" fmla="*/ 36182 w 87677"/>
                  <a:gd name="connsiteY302" fmla="*/ 84462 h 140769"/>
                  <a:gd name="connsiteX303" fmla="*/ 39431 w 87677"/>
                  <a:gd name="connsiteY303" fmla="*/ 92042 h 140769"/>
                  <a:gd name="connsiteX304" fmla="*/ 38348 w 87677"/>
                  <a:gd name="connsiteY304" fmla="*/ 94207 h 140769"/>
                  <a:gd name="connsiteX305" fmla="*/ 38348 w 87677"/>
                  <a:gd name="connsiteY305" fmla="*/ 94207 h 140769"/>
                  <a:gd name="connsiteX306" fmla="*/ 37265 w 87677"/>
                  <a:gd name="connsiteY306" fmla="*/ 95290 h 140769"/>
                  <a:gd name="connsiteX307" fmla="*/ 38348 w 87677"/>
                  <a:gd name="connsiteY307" fmla="*/ 95290 h 140769"/>
                  <a:gd name="connsiteX308" fmla="*/ 38348 w 87677"/>
                  <a:gd name="connsiteY308" fmla="*/ 97456 h 140769"/>
                  <a:gd name="connsiteX309" fmla="*/ 37265 w 87677"/>
                  <a:gd name="connsiteY309" fmla="*/ 97456 h 140769"/>
                  <a:gd name="connsiteX310" fmla="*/ 40514 w 87677"/>
                  <a:gd name="connsiteY310" fmla="*/ 99622 h 140769"/>
                  <a:gd name="connsiteX311" fmla="*/ 47011 w 87677"/>
                  <a:gd name="connsiteY311" fmla="*/ 114782 h 140769"/>
                  <a:gd name="connsiteX312" fmla="*/ 52425 w 87677"/>
                  <a:gd name="connsiteY312" fmla="*/ 129941 h 140769"/>
                  <a:gd name="connsiteX313" fmla="*/ 52425 w 87677"/>
                  <a:gd name="connsiteY313" fmla="*/ 133190 h 140769"/>
                  <a:gd name="connsiteX314" fmla="*/ 52425 w 87677"/>
                  <a:gd name="connsiteY314" fmla="*/ 133190 h 140769"/>
                  <a:gd name="connsiteX315" fmla="*/ 54591 w 87677"/>
                  <a:gd name="connsiteY315" fmla="*/ 133190 h 140769"/>
                  <a:gd name="connsiteX316" fmla="*/ 54591 w 87677"/>
                  <a:gd name="connsiteY316" fmla="*/ 133190 h 140769"/>
                  <a:gd name="connsiteX317" fmla="*/ 54591 w 87677"/>
                  <a:gd name="connsiteY317" fmla="*/ 134273 h 140769"/>
                  <a:gd name="connsiteX318" fmla="*/ 54591 w 87677"/>
                  <a:gd name="connsiteY318" fmla="*/ 133190 h 140769"/>
                  <a:gd name="connsiteX319" fmla="*/ 54591 w 87677"/>
                  <a:gd name="connsiteY319" fmla="*/ 133190 h 140769"/>
                  <a:gd name="connsiteX320" fmla="*/ 54591 w 87677"/>
                  <a:gd name="connsiteY320" fmla="*/ 132107 h 140769"/>
                  <a:gd name="connsiteX321" fmla="*/ 54591 w 87677"/>
                  <a:gd name="connsiteY321" fmla="*/ 132107 h 140769"/>
                  <a:gd name="connsiteX322" fmla="*/ 54591 w 87677"/>
                  <a:gd name="connsiteY322" fmla="*/ 132107 h 140769"/>
                  <a:gd name="connsiteX323" fmla="*/ 54591 w 87677"/>
                  <a:gd name="connsiteY323" fmla="*/ 132107 h 140769"/>
                  <a:gd name="connsiteX324" fmla="*/ 54591 w 87677"/>
                  <a:gd name="connsiteY324" fmla="*/ 132107 h 140769"/>
                  <a:gd name="connsiteX325" fmla="*/ 56756 w 87677"/>
                  <a:gd name="connsiteY325" fmla="*/ 132107 h 140769"/>
                  <a:gd name="connsiteX326" fmla="*/ 61088 w 87677"/>
                  <a:gd name="connsiteY326" fmla="*/ 133190 h 140769"/>
                  <a:gd name="connsiteX327" fmla="*/ 68668 w 87677"/>
                  <a:gd name="connsiteY327" fmla="*/ 135356 h 140769"/>
                  <a:gd name="connsiteX328" fmla="*/ 72999 w 87677"/>
                  <a:gd name="connsiteY328" fmla="*/ 135356 h 140769"/>
                  <a:gd name="connsiteX329" fmla="*/ 83828 w 87677"/>
                  <a:gd name="connsiteY329" fmla="*/ 137521 h 140769"/>
                  <a:gd name="connsiteX330" fmla="*/ 87076 w 87677"/>
                  <a:gd name="connsiteY330" fmla="*/ 138604 h 140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87677" h="140769">
                    <a:moveTo>
                      <a:pt x="87076" y="138604"/>
                    </a:moveTo>
                    <a:cubicBezTo>
                      <a:pt x="84910" y="141853"/>
                      <a:pt x="81662" y="138604"/>
                      <a:pt x="79496" y="140770"/>
                    </a:cubicBezTo>
                    <a:cubicBezTo>
                      <a:pt x="79496" y="140770"/>
                      <a:pt x="79496" y="139687"/>
                      <a:pt x="79496" y="139687"/>
                    </a:cubicBezTo>
                    <a:cubicBezTo>
                      <a:pt x="77330" y="141853"/>
                      <a:pt x="72999" y="139687"/>
                      <a:pt x="70833" y="137521"/>
                    </a:cubicBezTo>
                    <a:lnTo>
                      <a:pt x="70833" y="137521"/>
                    </a:lnTo>
                    <a:cubicBezTo>
                      <a:pt x="70833" y="137521"/>
                      <a:pt x="69751" y="138604"/>
                      <a:pt x="68668" y="138604"/>
                    </a:cubicBezTo>
                    <a:cubicBezTo>
                      <a:pt x="68668" y="138604"/>
                      <a:pt x="68668" y="138604"/>
                      <a:pt x="68668" y="137521"/>
                    </a:cubicBezTo>
                    <a:cubicBezTo>
                      <a:pt x="68668" y="138604"/>
                      <a:pt x="67585" y="137521"/>
                      <a:pt x="67585" y="138604"/>
                    </a:cubicBezTo>
                    <a:cubicBezTo>
                      <a:pt x="67585" y="138604"/>
                      <a:pt x="67585" y="137521"/>
                      <a:pt x="67585" y="137521"/>
                    </a:cubicBezTo>
                    <a:lnTo>
                      <a:pt x="67585" y="138604"/>
                    </a:lnTo>
                    <a:cubicBezTo>
                      <a:pt x="66502" y="140770"/>
                      <a:pt x="65419" y="138604"/>
                      <a:pt x="64336" y="139687"/>
                    </a:cubicBezTo>
                    <a:cubicBezTo>
                      <a:pt x="64336" y="139687"/>
                      <a:pt x="64336" y="139687"/>
                      <a:pt x="64336" y="138604"/>
                    </a:cubicBezTo>
                    <a:cubicBezTo>
                      <a:pt x="62171" y="139687"/>
                      <a:pt x="60005" y="138604"/>
                      <a:pt x="56756" y="139687"/>
                    </a:cubicBezTo>
                    <a:cubicBezTo>
                      <a:pt x="56756" y="139687"/>
                      <a:pt x="57839" y="138604"/>
                      <a:pt x="57839" y="138604"/>
                    </a:cubicBezTo>
                    <a:cubicBezTo>
                      <a:pt x="57839" y="139687"/>
                      <a:pt x="56756" y="139687"/>
                      <a:pt x="55674" y="139687"/>
                    </a:cubicBezTo>
                    <a:cubicBezTo>
                      <a:pt x="55674" y="139687"/>
                      <a:pt x="55674" y="139687"/>
                      <a:pt x="54591" y="139687"/>
                    </a:cubicBezTo>
                    <a:cubicBezTo>
                      <a:pt x="53508" y="139687"/>
                      <a:pt x="53508" y="139687"/>
                      <a:pt x="53508" y="139687"/>
                    </a:cubicBezTo>
                    <a:lnTo>
                      <a:pt x="53508" y="139687"/>
                    </a:lnTo>
                    <a:cubicBezTo>
                      <a:pt x="52425" y="139687"/>
                      <a:pt x="53508" y="138604"/>
                      <a:pt x="52425" y="138604"/>
                    </a:cubicBezTo>
                    <a:lnTo>
                      <a:pt x="52425" y="137521"/>
                    </a:lnTo>
                    <a:cubicBezTo>
                      <a:pt x="51342" y="138604"/>
                      <a:pt x="52425" y="136438"/>
                      <a:pt x="52425" y="136438"/>
                    </a:cubicBezTo>
                    <a:lnTo>
                      <a:pt x="52425" y="136438"/>
                    </a:lnTo>
                    <a:cubicBezTo>
                      <a:pt x="52425" y="136438"/>
                      <a:pt x="52425" y="135356"/>
                      <a:pt x="52425" y="135356"/>
                    </a:cubicBezTo>
                    <a:lnTo>
                      <a:pt x="52425" y="135356"/>
                    </a:lnTo>
                    <a:cubicBezTo>
                      <a:pt x="51342" y="134273"/>
                      <a:pt x="52425" y="134273"/>
                      <a:pt x="51342" y="134273"/>
                    </a:cubicBezTo>
                    <a:cubicBezTo>
                      <a:pt x="52425" y="133190"/>
                      <a:pt x="52425" y="135356"/>
                      <a:pt x="53508" y="134273"/>
                    </a:cubicBezTo>
                    <a:cubicBezTo>
                      <a:pt x="51342" y="132107"/>
                      <a:pt x="50259" y="128858"/>
                      <a:pt x="49176" y="126693"/>
                    </a:cubicBezTo>
                    <a:cubicBezTo>
                      <a:pt x="49176" y="126693"/>
                      <a:pt x="49176" y="125610"/>
                      <a:pt x="50259" y="125610"/>
                    </a:cubicBezTo>
                    <a:cubicBezTo>
                      <a:pt x="50259" y="125610"/>
                      <a:pt x="49176" y="124527"/>
                      <a:pt x="49176" y="124527"/>
                    </a:cubicBezTo>
                    <a:cubicBezTo>
                      <a:pt x="49176" y="124527"/>
                      <a:pt x="49176" y="124527"/>
                      <a:pt x="49176" y="124527"/>
                    </a:cubicBezTo>
                    <a:cubicBezTo>
                      <a:pt x="49176" y="123444"/>
                      <a:pt x="48094" y="124527"/>
                      <a:pt x="48094" y="123444"/>
                    </a:cubicBezTo>
                    <a:cubicBezTo>
                      <a:pt x="48094" y="123444"/>
                      <a:pt x="49176" y="123444"/>
                      <a:pt x="49176" y="123444"/>
                    </a:cubicBezTo>
                    <a:cubicBezTo>
                      <a:pt x="48094" y="123444"/>
                      <a:pt x="48094" y="122361"/>
                      <a:pt x="47011" y="122361"/>
                    </a:cubicBezTo>
                    <a:cubicBezTo>
                      <a:pt x="47011" y="122361"/>
                      <a:pt x="47011" y="122361"/>
                      <a:pt x="48094" y="122361"/>
                    </a:cubicBezTo>
                    <a:cubicBezTo>
                      <a:pt x="47011" y="122361"/>
                      <a:pt x="48094" y="121279"/>
                      <a:pt x="47011" y="121279"/>
                    </a:cubicBezTo>
                    <a:lnTo>
                      <a:pt x="48094" y="121279"/>
                    </a:lnTo>
                    <a:cubicBezTo>
                      <a:pt x="48094" y="120196"/>
                      <a:pt x="47011" y="121279"/>
                      <a:pt x="47011" y="120196"/>
                    </a:cubicBezTo>
                    <a:cubicBezTo>
                      <a:pt x="47011" y="120196"/>
                      <a:pt x="47011" y="120196"/>
                      <a:pt x="48094" y="120196"/>
                    </a:cubicBezTo>
                    <a:cubicBezTo>
                      <a:pt x="47011" y="120196"/>
                      <a:pt x="47011" y="119113"/>
                      <a:pt x="45928" y="118030"/>
                    </a:cubicBezTo>
                    <a:cubicBezTo>
                      <a:pt x="45928" y="118030"/>
                      <a:pt x="45928" y="118030"/>
                      <a:pt x="45928" y="118030"/>
                    </a:cubicBezTo>
                    <a:cubicBezTo>
                      <a:pt x="45928" y="116947"/>
                      <a:pt x="45928" y="116947"/>
                      <a:pt x="44845" y="115864"/>
                    </a:cubicBezTo>
                    <a:cubicBezTo>
                      <a:pt x="44845" y="115864"/>
                      <a:pt x="47011" y="115864"/>
                      <a:pt x="45928" y="114782"/>
                    </a:cubicBezTo>
                    <a:cubicBezTo>
                      <a:pt x="44845" y="114782"/>
                      <a:pt x="44845" y="113699"/>
                      <a:pt x="43762" y="114782"/>
                    </a:cubicBezTo>
                    <a:cubicBezTo>
                      <a:pt x="43762" y="113699"/>
                      <a:pt x="43762" y="112616"/>
                      <a:pt x="43762" y="112616"/>
                    </a:cubicBezTo>
                    <a:cubicBezTo>
                      <a:pt x="44845" y="112616"/>
                      <a:pt x="44845" y="111533"/>
                      <a:pt x="45928" y="112616"/>
                    </a:cubicBezTo>
                    <a:lnTo>
                      <a:pt x="47011" y="111533"/>
                    </a:lnTo>
                    <a:cubicBezTo>
                      <a:pt x="48094" y="111533"/>
                      <a:pt x="47011" y="111533"/>
                      <a:pt x="48094" y="111533"/>
                    </a:cubicBezTo>
                    <a:cubicBezTo>
                      <a:pt x="48094" y="111533"/>
                      <a:pt x="47011" y="110450"/>
                      <a:pt x="47011" y="110450"/>
                    </a:cubicBezTo>
                    <a:cubicBezTo>
                      <a:pt x="45928" y="110450"/>
                      <a:pt x="44845" y="110450"/>
                      <a:pt x="43762" y="109367"/>
                    </a:cubicBezTo>
                    <a:cubicBezTo>
                      <a:pt x="44845" y="109367"/>
                      <a:pt x="44845" y="108284"/>
                      <a:pt x="45928" y="109367"/>
                    </a:cubicBezTo>
                    <a:lnTo>
                      <a:pt x="42680" y="109367"/>
                    </a:lnTo>
                    <a:cubicBezTo>
                      <a:pt x="42680" y="109367"/>
                      <a:pt x="43762" y="109367"/>
                      <a:pt x="42680" y="108284"/>
                    </a:cubicBezTo>
                    <a:cubicBezTo>
                      <a:pt x="42680" y="108284"/>
                      <a:pt x="41597" y="108284"/>
                      <a:pt x="41597" y="108284"/>
                    </a:cubicBezTo>
                    <a:cubicBezTo>
                      <a:pt x="41597" y="108284"/>
                      <a:pt x="40514" y="107202"/>
                      <a:pt x="41597" y="107202"/>
                    </a:cubicBezTo>
                    <a:cubicBezTo>
                      <a:pt x="41597" y="107202"/>
                      <a:pt x="41597" y="107202"/>
                      <a:pt x="42680" y="107202"/>
                    </a:cubicBezTo>
                    <a:cubicBezTo>
                      <a:pt x="42680" y="107202"/>
                      <a:pt x="41597" y="107202"/>
                      <a:pt x="41597" y="106119"/>
                    </a:cubicBezTo>
                    <a:lnTo>
                      <a:pt x="41597" y="106119"/>
                    </a:lnTo>
                    <a:cubicBezTo>
                      <a:pt x="41597" y="106119"/>
                      <a:pt x="40514" y="105036"/>
                      <a:pt x="40514" y="106119"/>
                    </a:cubicBezTo>
                    <a:cubicBezTo>
                      <a:pt x="40514" y="106119"/>
                      <a:pt x="41597" y="106119"/>
                      <a:pt x="40514" y="106119"/>
                    </a:cubicBezTo>
                    <a:cubicBezTo>
                      <a:pt x="39431" y="106119"/>
                      <a:pt x="39431" y="105036"/>
                      <a:pt x="39431" y="105036"/>
                    </a:cubicBezTo>
                    <a:cubicBezTo>
                      <a:pt x="39431" y="105036"/>
                      <a:pt x="40514" y="105036"/>
                      <a:pt x="40514" y="105036"/>
                    </a:cubicBezTo>
                    <a:cubicBezTo>
                      <a:pt x="39431" y="105036"/>
                      <a:pt x="38348" y="103953"/>
                      <a:pt x="38348" y="102870"/>
                    </a:cubicBezTo>
                    <a:cubicBezTo>
                      <a:pt x="37265" y="102870"/>
                      <a:pt x="39431" y="102870"/>
                      <a:pt x="39431" y="102870"/>
                    </a:cubicBezTo>
                    <a:cubicBezTo>
                      <a:pt x="40514" y="101787"/>
                      <a:pt x="37265" y="100705"/>
                      <a:pt x="38348" y="99622"/>
                    </a:cubicBezTo>
                    <a:cubicBezTo>
                      <a:pt x="38348" y="99622"/>
                      <a:pt x="37265" y="99622"/>
                      <a:pt x="37265" y="99622"/>
                    </a:cubicBezTo>
                    <a:cubicBezTo>
                      <a:pt x="37265" y="99622"/>
                      <a:pt x="38348" y="98539"/>
                      <a:pt x="37265" y="98539"/>
                    </a:cubicBezTo>
                    <a:cubicBezTo>
                      <a:pt x="37265" y="98539"/>
                      <a:pt x="37265" y="98539"/>
                      <a:pt x="37265" y="97456"/>
                    </a:cubicBezTo>
                    <a:cubicBezTo>
                      <a:pt x="37265" y="97456"/>
                      <a:pt x="37265" y="97456"/>
                      <a:pt x="37265" y="97456"/>
                    </a:cubicBezTo>
                    <a:cubicBezTo>
                      <a:pt x="36182" y="97456"/>
                      <a:pt x="35100" y="95290"/>
                      <a:pt x="36182" y="94207"/>
                    </a:cubicBezTo>
                    <a:cubicBezTo>
                      <a:pt x="36182" y="94207"/>
                      <a:pt x="35100" y="94207"/>
                      <a:pt x="35100" y="94207"/>
                    </a:cubicBezTo>
                    <a:lnTo>
                      <a:pt x="36182" y="94207"/>
                    </a:lnTo>
                    <a:cubicBezTo>
                      <a:pt x="36182" y="94207"/>
                      <a:pt x="36182" y="93125"/>
                      <a:pt x="36182" y="93125"/>
                    </a:cubicBezTo>
                    <a:cubicBezTo>
                      <a:pt x="35100" y="93125"/>
                      <a:pt x="37265" y="95290"/>
                      <a:pt x="36182" y="94207"/>
                    </a:cubicBezTo>
                    <a:cubicBezTo>
                      <a:pt x="37265" y="94207"/>
                      <a:pt x="35100" y="93125"/>
                      <a:pt x="36182" y="93125"/>
                    </a:cubicBezTo>
                    <a:cubicBezTo>
                      <a:pt x="36182" y="93125"/>
                      <a:pt x="35100" y="92042"/>
                      <a:pt x="35100" y="92042"/>
                    </a:cubicBezTo>
                    <a:cubicBezTo>
                      <a:pt x="35100" y="92042"/>
                      <a:pt x="36182" y="92042"/>
                      <a:pt x="36182" y="92042"/>
                    </a:cubicBezTo>
                    <a:cubicBezTo>
                      <a:pt x="36182" y="90959"/>
                      <a:pt x="36182" y="92042"/>
                      <a:pt x="35100" y="90959"/>
                    </a:cubicBezTo>
                    <a:lnTo>
                      <a:pt x="35100" y="90959"/>
                    </a:lnTo>
                    <a:cubicBezTo>
                      <a:pt x="34017" y="90959"/>
                      <a:pt x="35100" y="89876"/>
                      <a:pt x="34017" y="90959"/>
                    </a:cubicBezTo>
                    <a:cubicBezTo>
                      <a:pt x="35100" y="90959"/>
                      <a:pt x="32934" y="89876"/>
                      <a:pt x="35100" y="89876"/>
                    </a:cubicBezTo>
                    <a:lnTo>
                      <a:pt x="36182" y="89876"/>
                    </a:lnTo>
                    <a:cubicBezTo>
                      <a:pt x="36182" y="89876"/>
                      <a:pt x="35100" y="89876"/>
                      <a:pt x="34017" y="89876"/>
                    </a:cubicBezTo>
                    <a:cubicBezTo>
                      <a:pt x="34017" y="89876"/>
                      <a:pt x="34017" y="89876"/>
                      <a:pt x="34017" y="89876"/>
                    </a:cubicBezTo>
                    <a:cubicBezTo>
                      <a:pt x="32934" y="89876"/>
                      <a:pt x="34017" y="88793"/>
                      <a:pt x="32934" y="88793"/>
                    </a:cubicBezTo>
                    <a:cubicBezTo>
                      <a:pt x="32934" y="87710"/>
                      <a:pt x="32934" y="87710"/>
                      <a:pt x="32934" y="86628"/>
                    </a:cubicBezTo>
                    <a:cubicBezTo>
                      <a:pt x="31851" y="86628"/>
                      <a:pt x="31851" y="85545"/>
                      <a:pt x="31851" y="85545"/>
                    </a:cubicBezTo>
                    <a:cubicBezTo>
                      <a:pt x="31851" y="85545"/>
                      <a:pt x="31851" y="85545"/>
                      <a:pt x="32934" y="85545"/>
                    </a:cubicBezTo>
                    <a:cubicBezTo>
                      <a:pt x="32934" y="85545"/>
                      <a:pt x="32934" y="85545"/>
                      <a:pt x="32934" y="84462"/>
                    </a:cubicBezTo>
                    <a:cubicBezTo>
                      <a:pt x="32934" y="84462"/>
                      <a:pt x="34017" y="83379"/>
                      <a:pt x="34017" y="83379"/>
                    </a:cubicBezTo>
                    <a:cubicBezTo>
                      <a:pt x="32934" y="83379"/>
                      <a:pt x="32934" y="83379"/>
                      <a:pt x="31851" y="83379"/>
                    </a:cubicBezTo>
                    <a:cubicBezTo>
                      <a:pt x="32934" y="82296"/>
                      <a:pt x="30768" y="82296"/>
                      <a:pt x="31851" y="81213"/>
                    </a:cubicBezTo>
                    <a:cubicBezTo>
                      <a:pt x="31851" y="81213"/>
                      <a:pt x="32934" y="81213"/>
                      <a:pt x="32934" y="81213"/>
                    </a:cubicBezTo>
                    <a:cubicBezTo>
                      <a:pt x="34017" y="80130"/>
                      <a:pt x="31851" y="80130"/>
                      <a:pt x="31851" y="80130"/>
                    </a:cubicBezTo>
                    <a:lnTo>
                      <a:pt x="30768" y="80130"/>
                    </a:lnTo>
                    <a:cubicBezTo>
                      <a:pt x="31851" y="80130"/>
                      <a:pt x="29685" y="79048"/>
                      <a:pt x="30768" y="79048"/>
                    </a:cubicBezTo>
                    <a:cubicBezTo>
                      <a:pt x="30768" y="79048"/>
                      <a:pt x="30768" y="77965"/>
                      <a:pt x="29685" y="79048"/>
                    </a:cubicBezTo>
                    <a:cubicBezTo>
                      <a:pt x="30768" y="77965"/>
                      <a:pt x="28602" y="76882"/>
                      <a:pt x="30768" y="74716"/>
                    </a:cubicBezTo>
                    <a:cubicBezTo>
                      <a:pt x="30768" y="74716"/>
                      <a:pt x="30768" y="73633"/>
                      <a:pt x="29685" y="74716"/>
                    </a:cubicBezTo>
                    <a:cubicBezTo>
                      <a:pt x="28602" y="74716"/>
                      <a:pt x="30768" y="74716"/>
                      <a:pt x="29685" y="74716"/>
                    </a:cubicBezTo>
                    <a:cubicBezTo>
                      <a:pt x="29685" y="74716"/>
                      <a:pt x="29685" y="74716"/>
                      <a:pt x="28602" y="74716"/>
                    </a:cubicBezTo>
                    <a:cubicBezTo>
                      <a:pt x="28602" y="74716"/>
                      <a:pt x="28602" y="73633"/>
                      <a:pt x="29685" y="73633"/>
                    </a:cubicBezTo>
                    <a:cubicBezTo>
                      <a:pt x="30768" y="72551"/>
                      <a:pt x="27520" y="73633"/>
                      <a:pt x="27520" y="72551"/>
                    </a:cubicBezTo>
                    <a:cubicBezTo>
                      <a:pt x="28602" y="72551"/>
                      <a:pt x="28602" y="72551"/>
                      <a:pt x="28602" y="72551"/>
                    </a:cubicBezTo>
                    <a:lnTo>
                      <a:pt x="27520" y="72551"/>
                    </a:lnTo>
                    <a:cubicBezTo>
                      <a:pt x="27520" y="71468"/>
                      <a:pt x="28602" y="71468"/>
                      <a:pt x="29685" y="71468"/>
                    </a:cubicBezTo>
                    <a:cubicBezTo>
                      <a:pt x="29685" y="71468"/>
                      <a:pt x="29685" y="70385"/>
                      <a:pt x="28602" y="70385"/>
                    </a:cubicBezTo>
                    <a:lnTo>
                      <a:pt x="29685" y="69302"/>
                    </a:lnTo>
                    <a:cubicBezTo>
                      <a:pt x="28602" y="70385"/>
                      <a:pt x="28602" y="69302"/>
                      <a:pt x="28602" y="69302"/>
                    </a:cubicBezTo>
                    <a:lnTo>
                      <a:pt x="28602" y="69302"/>
                    </a:lnTo>
                    <a:cubicBezTo>
                      <a:pt x="28602" y="69302"/>
                      <a:pt x="28602" y="69302"/>
                      <a:pt x="28602" y="68219"/>
                    </a:cubicBezTo>
                    <a:cubicBezTo>
                      <a:pt x="27520" y="68219"/>
                      <a:pt x="27520" y="69302"/>
                      <a:pt x="27520" y="69302"/>
                    </a:cubicBezTo>
                    <a:cubicBezTo>
                      <a:pt x="27520" y="69302"/>
                      <a:pt x="27520" y="69302"/>
                      <a:pt x="26437" y="69302"/>
                    </a:cubicBezTo>
                    <a:cubicBezTo>
                      <a:pt x="27520" y="69302"/>
                      <a:pt x="26437" y="68219"/>
                      <a:pt x="26437" y="68219"/>
                    </a:cubicBezTo>
                    <a:cubicBezTo>
                      <a:pt x="26437" y="68219"/>
                      <a:pt x="25354" y="68219"/>
                      <a:pt x="25354" y="68219"/>
                    </a:cubicBezTo>
                    <a:cubicBezTo>
                      <a:pt x="25354" y="68219"/>
                      <a:pt x="25354" y="67136"/>
                      <a:pt x="26437" y="68219"/>
                    </a:cubicBezTo>
                    <a:cubicBezTo>
                      <a:pt x="26437" y="68219"/>
                      <a:pt x="26437" y="68219"/>
                      <a:pt x="26437" y="68219"/>
                    </a:cubicBezTo>
                    <a:cubicBezTo>
                      <a:pt x="26437" y="68219"/>
                      <a:pt x="27520" y="68219"/>
                      <a:pt x="26437" y="67136"/>
                    </a:cubicBezTo>
                    <a:cubicBezTo>
                      <a:pt x="26437" y="67136"/>
                      <a:pt x="24271" y="68219"/>
                      <a:pt x="25354" y="67136"/>
                    </a:cubicBezTo>
                    <a:cubicBezTo>
                      <a:pt x="25354" y="67136"/>
                      <a:pt x="26437" y="67136"/>
                      <a:pt x="26437" y="67136"/>
                    </a:cubicBezTo>
                    <a:lnTo>
                      <a:pt x="26437" y="66054"/>
                    </a:lnTo>
                    <a:lnTo>
                      <a:pt x="25354" y="66054"/>
                    </a:lnTo>
                    <a:cubicBezTo>
                      <a:pt x="25354" y="66054"/>
                      <a:pt x="25354" y="66054"/>
                      <a:pt x="25354" y="66054"/>
                    </a:cubicBezTo>
                    <a:cubicBezTo>
                      <a:pt x="24271" y="66054"/>
                      <a:pt x="25354" y="64971"/>
                      <a:pt x="24271" y="64971"/>
                    </a:cubicBezTo>
                    <a:cubicBezTo>
                      <a:pt x="24271" y="64971"/>
                      <a:pt x="24271" y="63888"/>
                      <a:pt x="24271" y="63888"/>
                    </a:cubicBezTo>
                    <a:lnTo>
                      <a:pt x="24271" y="63888"/>
                    </a:lnTo>
                    <a:cubicBezTo>
                      <a:pt x="24271" y="63888"/>
                      <a:pt x="24271" y="62805"/>
                      <a:pt x="23188" y="62805"/>
                    </a:cubicBezTo>
                    <a:lnTo>
                      <a:pt x="23188" y="62805"/>
                    </a:lnTo>
                    <a:cubicBezTo>
                      <a:pt x="23188" y="62805"/>
                      <a:pt x="23188" y="61722"/>
                      <a:pt x="22105" y="61722"/>
                    </a:cubicBezTo>
                    <a:cubicBezTo>
                      <a:pt x="22105" y="60639"/>
                      <a:pt x="25354" y="60639"/>
                      <a:pt x="24271" y="60639"/>
                    </a:cubicBezTo>
                    <a:cubicBezTo>
                      <a:pt x="24271" y="60639"/>
                      <a:pt x="22105" y="60639"/>
                      <a:pt x="22105" y="60639"/>
                    </a:cubicBezTo>
                    <a:cubicBezTo>
                      <a:pt x="22105" y="59556"/>
                      <a:pt x="21023" y="59556"/>
                      <a:pt x="22105" y="57391"/>
                    </a:cubicBezTo>
                    <a:cubicBezTo>
                      <a:pt x="22105" y="57391"/>
                      <a:pt x="22105" y="57391"/>
                      <a:pt x="21023" y="57391"/>
                    </a:cubicBezTo>
                    <a:cubicBezTo>
                      <a:pt x="21023" y="56308"/>
                      <a:pt x="18857" y="55225"/>
                      <a:pt x="21023" y="53059"/>
                    </a:cubicBezTo>
                    <a:cubicBezTo>
                      <a:pt x="21023" y="53059"/>
                      <a:pt x="22105" y="53059"/>
                      <a:pt x="22105" y="53059"/>
                    </a:cubicBezTo>
                    <a:cubicBezTo>
                      <a:pt x="21023" y="53059"/>
                      <a:pt x="23188" y="51977"/>
                      <a:pt x="21023" y="53059"/>
                    </a:cubicBezTo>
                    <a:cubicBezTo>
                      <a:pt x="19940" y="53059"/>
                      <a:pt x="19940" y="53059"/>
                      <a:pt x="19940" y="54142"/>
                    </a:cubicBezTo>
                    <a:cubicBezTo>
                      <a:pt x="18857" y="53059"/>
                      <a:pt x="18857" y="51977"/>
                      <a:pt x="19940" y="51977"/>
                    </a:cubicBezTo>
                    <a:cubicBezTo>
                      <a:pt x="19940" y="51977"/>
                      <a:pt x="18857" y="51977"/>
                      <a:pt x="18857" y="51977"/>
                    </a:cubicBezTo>
                    <a:cubicBezTo>
                      <a:pt x="19940" y="51977"/>
                      <a:pt x="19940" y="50894"/>
                      <a:pt x="19940" y="50894"/>
                    </a:cubicBezTo>
                    <a:lnTo>
                      <a:pt x="18857" y="50894"/>
                    </a:lnTo>
                    <a:lnTo>
                      <a:pt x="19940" y="50894"/>
                    </a:lnTo>
                    <a:cubicBezTo>
                      <a:pt x="19940" y="50894"/>
                      <a:pt x="18857" y="50894"/>
                      <a:pt x="18857" y="50894"/>
                    </a:cubicBezTo>
                    <a:cubicBezTo>
                      <a:pt x="18857" y="50894"/>
                      <a:pt x="18857" y="50894"/>
                      <a:pt x="19940" y="50894"/>
                    </a:cubicBezTo>
                    <a:cubicBezTo>
                      <a:pt x="18857" y="50894"/>
                      <a:pt x="17774" y="49811"/>
                      <a:pt x="18857" y="49811"/>
                    </a:cubicBezTo>
                    <a:lnTo>
                      <a:pt x="19940" y="48728"/>
                    </a:lnTo>
                    <a:cubicBezTo>
                      <a:pt x="19940" y="48728"/>
                      <a:pt x="18857" y="48728"/>
                      <a:pt x="18857" y="48728"/>
                    </a:cubicBezTo>
                    <a:cubicBezTo>
                      <a:pt x="18857" y="47645"/>
                      <a:pt x="18857" y="47645"/>
                      <a:pt x="19940" y="46562"/>
                    </a:cubicBezTo>
                    <a:cubicBezTo>
                      <a:pt x="17774" y="45479"/>
                      <a:pt x="16691" y="44397"/>
                      <a:pt x="16691" y="42231"/>
                    </a:cubicBezTo>
                    <a:lnTo>
                      <a:pt x="17774" y="42231"/>
                    </a:lnTo>
                    <a:cubicBezTo>
                      <a:pt x="17774" y="41148"/>
                      <a:pt x="16691" y="42231"/>
                      <a:pt x="16691" y="42231"/>
                    </a:cubicBezTo>
                    <a:cubicBezTo>
                      <a:pt x="17774" y="42231"/>
                      <a:pt x="17774" y="41148"/>
                      <a:pt x="18857" y="41148"/>
                    </a:cubicBezTo>
                    <a:cubicBezTo>
                      <a:pt x="18857" y="40065"/>
                      <a:pt x="17774" y="41148"/>
                      <a:pt x="17774" y="40065"/>
                    </a:cubicBezTo>
                    <a:cubicBezTo>
                      <a:pt x="16691" y="40065"/>
                      <a:pt x="17774" y="40065"/>
                      <a:pt x="17774" y="40065"/>
                    </a:cubicBezTo>
                    <a:cubicBezTo>
                      <a:pt x="17774" y="40065"/>
                      <a:pt x="17774" y="38982"/>
                      <a:pt x="16691" y="38982"/>
                    </a:cubicBezTo>
                    <a:cubicBezTo>
                      <a:pt x="16691" y="38982"/>
                      <a:pt x="17774" y="38982"/>
                      <a:pt x="17774" y="38982"/>
                    </a:cubicBezTo>
                    <a:lnTo>
                      <a:pt x="16691" y="38982"/>
                    </a:lnTo>
                    <a:cubicBezTo>
                      <a:pt x="17774" y="37900"/>
                      <a:pt x="18857" y="38982"/>
                      <a:pt x="21023" y="37900"/>
                    </a:cubicBezTo>
                    <a:lnTo>
                      <a:pt x="21023" y="37900"/>
                    </a:lnTo>
                    <a:cubicBezTo>
                      <a:pt x="22105" y="36817"/>
                      <a:pt x="22105" y="37900"/>
                      <a:pt x="22105" y="37900"/>
                    </a:cubicBezTo>
                    <a:cubicBezTo>
                      <a:pt x="21023" y="37900"/>
                      <a:pt x="19940" y="37900"/>
                      <a:pt x="19940" y="37900"/>
                    </a:cubicBezTo>
                    <a:cubicBezTo>
                      <a:pt x="18857" y="36817"/>
                      <a:pt x="17774" y="37900"/>
                      <a:pt x="16691" y="37900"/>
                    </a:cubicBezTo>
                    <a:cubicBezTo>
                      <a:pt x="16691" y="37900"/>
                      <a:pt x="16691" y="38982"/>
                      <a:pt x="17774" y="37900"/>
                    </a:cubicBezTo>
                    <a:cubicBezTo>
                      <a:pt x="18857" y="36817"/>
                      <a:pt x="16691" y="36817"/>
                      <a:pt x="16691" y="36817"/>
                    </a:cubicBezTo>
                    <a:cubicBezTo>
                      <a:pt x="16691" y="36817"/>
                      <a:pt x="15608" y="37900"/>
                      <a:pt x="14526" y="36817"/>
                    </a:cubicBezTo>
                    <a:cubicBezTo>
                      <a:pt x="14526" y="35734"/>
                      <a:pt x="15608" y="36817"/>
                      <a:pt x="15608" y="35734"/>
                    </a:cubicBezTo>
                    <a:cubicBezTo>
                      <a:pt x="14526" y="35734"/>
                      <a:pt x="14526" y="35734"/>
                      <a:pt x="14526" y="35734"/>
                    </a:cubicBezTo>
                    <a:cubicBezTo>
                      <a:pt x="13443" y="35734"/>
                      <a:pt x="14526" y="34651"/>
                      <a:pt x="13443" y="34651"/>
                    </a:cubicBezTo>
                    <a:cubicBezTo>
                      <a:pt x="14526" y="34651"/>
                      <a:pt x="15608" y="34651"/>
                      <a:pt x="15608" y="33568"/>
                    </a:cubicBezTo>
                    <a:cubicBezTo>
                      <a:pt x="14526" y="33568"/>
                      <a:pt x="14526" y="33568"/>
                      <a:pt x="12360" y="33568"/>
                    </a:cubicBezTo>
                    <a:cubicBezTo>
                      <a:pt x="12360" y="33568"/>
                      <a:pt x="13443" y="32485"/>
                      <a:pt x="13443" y="32485"/>
                    </a:cubicBezTo>
                    <a:cubicBezTo>
                      <a:pt x="13443" y="31402"/>
                      <a:pt x="11277" y="32485"/>
                      <a:pt x="13443" y="31402"/>
                    </a:cubicBezTo>
                    <a:lnTo>
                      <a:pt x="12360" y="31402"/>
                    </a:lnTo>
                    <a:cubicBezTo>
                      <a:pt x="12360" y="31402"/>
                      <a:pt x="12360" y="31402"/>
                      <a:pt x="13443" y="30320"/>
                    </a:cubicBezTo>
                    <a:cubicBezTo>
                      <a:pt x="13443" y="30320"/>
                      <a:pt x="11277" y="29237"/>
                      <a:pt x="13443" y="29237"/>
                    </a:cubicBezTo>
                    <a:cubicBezTo>
                      <a:pt x="13443" y="29237"/>
                      <a:pt x="13443" y="28154"/>
                      <a:pt x="12360" y="29237"/>
                    </a:cubicBezTo>
                    <a:cubicBezTo>
                      <a:pt x="12360" y="30320"/>
                      <a:pt x="13443" y="29237"/>
                      <a:pt x="12360" y="30320"/>
                    </a:cubicBezTo>
                    <a:cubicBezTo>
                      <a:pt x="13443" y="29237"/>
                      <a:pt x="12360" y="29237"/>
                      <a:pt x="11277" y="29237"/>
                    </a:cubicBezTo>
                    <a:lnTo>
                      <a:pt x="11277" y="29237"/>
                    </a:lnTo>
                    <a:cubicBezTo>
                      <a:pt x="11277" y="29237"/>
                      <a:pt x="11277" y="29237"/>
                      <a:pt x="10194" y="29237"/>
                    </a:cubicBezTo>
                    <a:cubicBezTo>
                      <a:pt x="10194" y="29237"/>
                      <a:pt x="11277" y="29237"/>
                      <a:pt x="11277" y="29237"/>
                    </a:cubicBezTo>
                    <a:lnTo>
                      <a:pt x="10194" y="29237"/>
                    </a:lnTo>
                    <a:cubicBezTo>
                      <a:pt x="9111" y="29237"/>
                      <a:pt x="11277" y="28154"/>
                      <a:pt x="11277" y="28154"/>
                    </a:cubicBezTo>
                    <a:lnTo>
                      <a:pt x="12360" y="28154"/>
                    </a:lnTo>
                    <a:cubicBezTo>
                      <a:pt x="12360" y="28154"/>
                      <a:pt x="12360" y="28154"/>
                      <a:pt x="12360" y="27071"/>
                    </a:cubicBezTo>
                    <a:cubicBezTo>
                      <a:pt x="11277" y="27071"/>
                      <a:pt x="10194" y="27071"/>
                      <a:pt x="10194" y="27071"/>
                    </a:cubicBezTo>
                    <a:cubicBezTo>
                      <a:pt x="10194" y="27071"/>
                      <a:pt x="11277" y="27071"/>
                      <a:pt x="10194" y="27071"/>
                    </a:cubicBezTo>
                    <a:lnTo>
                      <a:pt x="11277" y="27071"/>
                    </a:lnTo>
                    <a:cubicBezTo>
                      <a:pt x="11277" y="27071"/>
                      <a:pt x="12360" y="25988"/>
                      <a:pt x="12360" y="25988"/>
                    </a:cubicBezTo>
                    <a:cubicBezTo>
                      <a:pt x="12360" y="25988"/>
                      <a:pt x="10194" y="25988"/>
                      <a:pt x="10194" y="25988"/>
                    </a:cubicBezTo>
                    <a:cubicBezTo>
                      <a:pt x="10194" y="25988"/>
                      <a:pt x="10194" y="24905"/>
                      <a:pt x="11277" y="24905"/>
                    </a:cubicBezTo>
                    <a:cubicBezTo>
                      <a:pt x="11277" y="24905"/>
                      <a:pt x="10194" y="24905"/>
                      <a:pt x="10194" y="24905"/>
                    </a:cubicBezTo>
                    <a:cubicBezTo>
                      <a:pt x="10194" y="24905"/>
                      <a:pt x="11277" y="23823"/>
                      <a:pt x="11277" y="22740"/>
                    </a:cubicBezTo>
                    <a:lnTo>
                      <a:pt x="12360" y="22740"/>
                    </a:lnTo>
                    <a:lnTo>
                      <a:pt x="12360" y="22740"/>
                    </a:lnTo>
                    <a:cubicBezTo>
                      <a:pt x="13443" y="22740"/>
                      <a:pt x="13443" y="22740"/>
                      <a:pt x="14526" y="21657"/>
                    </a:cubicBezTo>
                    <a:cubicBezTo>
                      <a:pt x="14526" y="21657"/>
                      <a:pt x="14526" y="21657"/>
                      <a:pt x="13443" y="21657"/>
                    </a:cubicBezTo>
                    <a:cubicBezTo>
                      <a:pt x="12360" y="22740"/>
                      <a:pt x="11277" y="21657"/>
                      <a:pt x="9111" y="22740"/>
                    </a:cubicBezTo>
                    <a:cubicBezTo>
                      <a:pt x="8028" y="21657"/>
                      <a:pt x="12360" y="20574"/>
                      <a:pt x="10194" y="20574"/>
                    </a:cubicBezTo>
                    <a:cubicBezTo>
                      <a:pt x="10194" y="20574"/>
                      <a:pt x="8028" y="20574"/>
                      <a:pt x="9111" y="21657"/>
                    </a:cubicBezTo>
                    <a:cubicBezTo>
                      <a:pt x="9111" y="20574"/>
                      <a:pt x="6946" y="21657"/>
                      <a:pt x="8028" y="20574"/>
                    </a:cubicBezTo>
                    <a:cubicBezTo>
                      <a:pt x="9111" y="20574"/>
                      <a:pt x="9111" y="19491"/>
                      <a:pt x="10194" y="19491"/>
                    </a:cubicBezTo>
                    <a:cubicBezTo>
                      <a:pt x="10194" y="19491"/>
                      <a:pt x="10194" y="19491"/>
                      <a:pt x="10194" y="20574"/>
                    </a:cubicBezTo>
                    <a:cubicBezTo>
                      <a:pt x="10194" y="20574"/>
                      <a:pt x="11277" y="19491"/>
                      <a:pt x="11277" y="19491"/>
                    </a:cubicBezTo>
                    <a:cubicBezTo>
                      <a:pt x="11277" y="19491"/>
                      <a:pt x="11277" y="18408"/>
                      <a:pt x="10194" y="19491"/>
                    </a:cubicBezTo>
                    <a:cubicBezTo>
                      <a:pt x="9111" y="19491"/>
                      <a:pt x="10194" y="19491"/>
                      <a:pt x="9111" y="20574"/>
                    </a:cubicBezTo>
                    <a:cubicBezTo>
                      <a:pt x="8028" y="20574"/>
                      <a:pt x="10194" y="19491"/>
                      <a:pt x="8028" y="19491"/>
                    </a:cubicBezTo>
                    <a:cubicBezTo>
                      <a:pt x="8028" y="19491"/>
                      <a:pt x="6946" y="20574"/>
                      <a:pt x="6946" y="20574"/>
                    </a:cubicBezTo>
                    <a:lnTo>
                      <a:pt x="5863" y="20574"/>
                    </a:lnTo>
                    <a:lnTo>
                      <a:pt x="6946" y="20574"/>
                    </a:lnTo>
                    <a:cubicBezTo>
                      <a:pt x="6946" y="19491"/>
                      <a:pt x="5863" y="20574"/>
                      <a:pt x="5863" y="19491"/>
                    </a:cubicBezTo>
                    <a:lnTo>
                      <a:pt x="6946" y="18408"/>
                    </a:lnTo>
                    <a:cubicBezTo>
                      <a:pt x="8028" y="18408"/>
                      <a:pt x="6946" y="19491"/>
                      <a:pt x="8028" y="18408"/>
                    </a:cubicBezTo>
                    <a:cubicBezTo>
                      <a:pt x="8028" y="18408"/>
                      <a:pt x="6946" y="18408"/>
                      <a:pt x="6946" y="17326"/>
                    </a:cubicBezTo>
                    <a:cubicBezTo>
                      <a:pt x="6946" y="17326"/>
                      <a:pt x="6946" y="17326"/>
                      <a:pt x="6946" y="17326"/>
                    </a:cubicBezTo>
                    <a:cubicBezTo>
                      <a:pt x="6946" y="17326"/>
                      <a:pt x="9111" y="16243"/>
                      <a:pt x="6946" y="16243"/>
                    </a:cubicBezTo>
                    <a:cubicBezTo>
                      <a:pt x="5863" y="16243"/>
                      <a:pt x="5863" y="16243"/>
                      <a:pt x="5863" y="16243"/>
                    </a:cubicBezTo>
                    <a:cubicBezTo>
                      <a:pt x="5863" y="15160"/>
                      <a:pt x="4780" y="15160"/>
                      <a:pt x="4780" y="15160"/>
                    </a:cubicBezTo>
                    <a:cubicBezTo>
                      <a:pt x="5863" y="15160"/>
                      <a:pt x="4780" y="14077"/>
                      <a:pt x="5863" y="14077"/>
                    </a:cubicBezTo>
                    <a:cubicBezTo>
                      <a:pt x="5863" y="15160"/>
                      <a:pt x="5863" y="16243"/>
                      <a:pt x="6946" y="15160"/>
                    </a:cubicBezTo>
                    <a:cubicBezTo>
                      <a:pt x="8028" y="14077"/>
                      <a:pt x="6946" y="16243"/>
                      <a:pt x="8028" y="15160"/>
                    </a:cubicBezTo>
                    <a:cubicBezTo>
                      <a:pt x="8028" y="14077"/>
                      <a:pt x="9111" y="14077"/>
                      <a:pt x="10194" y="12994"/>
                    </a:cubicBezTo>
                    <a:cubicBezTo>
                      <a:pt x="10194" y="12994"/>
                      <a:pt x="10194" y="12994"/>
                      <a:pt x="9111" y="12994"/>
                    </a:cubicBezTo>
                    <a:cubicBezTo>
                      <a:pt x="8028" y="12994"/>
                      <a:pt x="8028" y="12994"/>
                      <a:pt x="8028" y="14077"/>
                    </a:cubicBezTo>
                    <a:cubicBezTo>
                      <a:pt x="8028" y="12994"/>
                      <a:pt x="6946" y="12994"/>
                      <a:pt x="5863" y="12994"/>
                    </a:cubicBezTo>
                    <a:cubicBezTo>
                      <a:pt x="5863" y="12994"/>
                      <a:pt x="6946" y="11911"/>
                      <a:pt x="6946" y="12994"/>
                    </a:cubicBezTo>
                    <a:cubicBezTo>
                      <a:pt x="5863" y="11911"/>
                      <a:pt x="5863" y="10828"/>
                      <a:pt x="5863" y="10828"/>
                    </a:cubicBezTo>
                    <a:cubicBezTo>
                      <a:pt x="4780" y="11911"/>
                      <a:pt x="4780" y="9746"/>
                      <a:pt x="3697" y="10828"/>
                    </a:cubicBezTo>
                    <a:cubicBezTo>
                      <a:pt x="3697" y="10828"/>
                      <a:pt x="2614" y="11911"/>
                      <a:pt x="1531" y="11911"/>
                    </a:cubicBezTo>
                    <a:cubicBezTo>
                      <a:pt x="1531" y="11911"/>
                      <a:pt x="2614" y="11911"/>
                      <a:pt x="2614" y="11911"/>
                    </a:cubicBezTo>
                    <a:cubicBezTo>
                      <a:pt x="1531" y="11911"/>
                      <a:pt x="3697" y="10828"/>
                      <a:pt x="2614" y="10828"/>
                    </a:cubicBezTo>
                    <a:cubicBezTo>
                      <a:pt x="3697" y="10828"/>
                      <a:pt x="4780" y="9746"/>
                      <a:pt x="5863" y="9746"/>
                    </a:cubicBezTo>
                    <a:cubicBezTo>
                      <a:pt x="4780" y="9746"/>
                      <a:pt x="6946" y="9746"/>
                      <a:pt x="5863" y="8663"/>
                    </a:cubicBezTo>
                    <a:cubicBezTo>
                      <a:pt x="4780" y="8663"/>
                      <a:pt x="3697" y="7580"/>
                      <a:pt x="3697" y="7580"/>
                    </a:cubicBezTo>
                    <a:cubicBezTo>
                      <a:pt x="4780" y="6497"/>
                      <a:pt x="2614" y="5414"/>
                      <a:pt x="2614" y="5414"/>
                    </a:cubicBezTo>
                    <a:cubicBezTo>
                      <a:pt x="2614" y="4331"/>
                      <a:pt x="4780" y="4331"/>
                      <a:pt x="4780" y="4331"/>
                    </a:cubicBezTo>
                    <a:cubicBezTo>
                      <a:pt x="4780" y="4331"/>
                      <a:pt x="3697" y="5414"/>
                      <a:pt x="3697" y="4331"/>
                    </a:cubicBezTo>
                    <a:lnTo>
                      <a:pt x="3697" y="4331"/>
                    </a:lnTo>
                    <a:cubicBezTo>
                      <a:pt x="3697" y="4331"/>
                      <a:pt x="3697" y="3249"/>
                      <a:pt x="1531" y="3249"/>
                    </a:cubicBezTo>
                    <a:lnTo>
                      <a:pt x="2614" y="3249"/>
                    </a:lnTo>
                    <a:cubicBezTo>
                      <a:pt x="2614" y="3249"/>
                      <a:pt x="2614" y="3249"/>
                      <a:pt x="2614" y="3249"/>
                    </a:cubicBezTo>
                    <a:cubicBezTo>
                      <a:pt x="2614" y="3249"/>
                      <a:pt x="3697" y="2166"/>
                      <a:pt x="3697" y="3249"/>
                    </a:cubicBezTo>
                    <a:cubicBezTo>
                      <a:pt x="4780" y="2166"/>
                      <a:pt x="2614" y="2166"/>
                      <a:pt x="2614" y="2166"/>
                    </a:cubicBezTo>
                    <a:lnTo>
                      <a:pt x="1531" y="3249"/>
                    </a:lnTo>
                    <a:cubicBezTo>
                      <a:pt x="448" y="3249"/>
                      <a:pt x="448" y="2166"/>
                      <a:pt x="448" y="1083"/>
                    </a:cubicBezTo>
                    <a:lnTo>
                      <a:pt x="1531" y="1083"/>
                    </a:lnTo>
                    <a:lnTo>
                      <a:pt x="448" y="1083"/>
                    </a:lnTo>
                    <a:cubicBezTo>
                      <a:pt x="1531" y="1083"/>
                      <a:pt x="1531" y="0"/>
                      <a:pt x="448" y="0"/>
                    </a:cubicBezTo>
                    <a:lnTo>
                      <a:pt x="2614" y="0"/>
                    </a:lnTo>
                    <a:cubicBezTo>
                      <a:pt x="2614" y="1083"/>
                      <a:pt x="1531" y="0"/>
                      <a:pt x="448" y="1083"/>
                    </a:cubicBezTo>
                    <a:cubicBezTo>
                      <a:pt x="-634" y="1083"/>
                      <a:pt x="448" y="2166"/>
                      <a:pt x="1531" y="2166"/>
                    </a:cubicBezTo>
                    <a:cubicBezTo>
                      <a:pt x="1531" y="2166"/>
                      <a:pt x="1531" y="2166"/>
                      <a:pt x="448" y="2166"/>
                    </a:cubicBezTo>
                    <a:cubicBezTo>
                      <a:pt x="1531" y="1083"/>
                      <a:pt x="1531" y="2166"/>
                      <a:pt x="2614" y="2166"/>
                    </a:cubicBezTo>
                    <a:cubicBezTo>
                      <a:pt x="2614" y="2166"/>
                      <a:pt x="2614" y="2166"/>
                      <a:pt x="2614" y="2166"/>
                    </a:cubicBezTo>
                    <a:cubicBezTo>
                      <a:pt x="3697" y="2166"/>
                      <a:pt x="3697" y="2166"/>
                      <a:pt x="3697" y="3249"/>
                    </a:cubicBezTo>
                    <a:cubicBezTo>
                      <a:pt x="2614" y="3249"/>
                      <a:pt x="3697" y="3249"/>
                      <a:pt x="2614" y="4331"/>
                    </a:cubicBezTo>
                    <a:cubicBezTo>
                      <a:pt x="3697" y="4331"/>
                      <a:pt x="3697" y="4331"/>
                      <a:pt x="3697" y="4331"/>
                    </a:cubicBezTo>
                    <a:cubicBezTo>
                      <a:pt x="2614" y="5414"/>
                      <a:pt x="4780" y="5414"/>
                      <a:pt x="4780" y="5414"/>
                    </a:cubicBezTo>
                    <a:cubicBezTo>
                      <a:pt x="3697" y="5414"/>
                      <a:pt x="2614" y="5414"/>
                      <a:pt x="2614" y="5414"/>
                    </a:cubicBezTo>
                    <a:cubicBezTo>
                      <a:pt x="2614" y="6497"/>
                      <a:pt x="2614" y="5414"/>
                      <a:pt x="2614" y="6497"/>
                    </a:cubicBezTo>
                    <a:cubicBezTo>
                      <a:pt x="3697" y="6497"/>
                      <a:pt x="4780" y="5414"/>
                      <a:pt x="4780" y="6497"/>
                    </a:cubicBezTo>
                    <a:lnTo>
                      <a:pt x="3697" y="6497"/>
                    </a:lnTo>
                    <a:cubicBezTo>
                      <a:pt x="4780" y="6497"/>
                      <a:pt x="4780" y="6497"/>
                      <a:pt x="5863" y="6497"/>
                    </a:cubicBezTo>
                    <a:cubicBezTo>
                      <a:pt x="5863" y="7580"/>
                      <a:pt x="6946" y="8663"/>
                      <a:pt x="6946" y="9746"/>
                    </a:cubicBezTo>
                    <a:lnTo>
                      <a:pt x="5863" y="9746"/>
                    </a:lnTo>
                    <a:cubicBezTo>
                      <a:pt x="8028" y="9746"/>
                      <a:pt x="6946" y="10828"/>
                      <a:pt x="8028" y="10828"/>
                    </a:cubicBezTo>
                    <a:cubicBezTo>
                      <a:pt x="8028" y="11911"/>
                      <a:pt x="10194" y="12994"/>
                      <a:pt x="9111" y="14077"/>
                    </a:cubicBezTo>
                    <a:cubicBezTo>
                      <a:pt x="10194" y="16243"/>
                      <a:pt x="11277" y="17326"/>
                      <a:pt x="12360" y="19491"/>
                    </a:cubicBezTo>
                    <a:lnTo>
                      <a:pt x="11277" y="19491"/>
                    </a:lnTo>
                    <a:cubicBezTo>
                      <a:pt x="12360" y="19491"/>
                      <a:pt x="11277" y="19491"/>
                      <a:pt x="11277" y="20574"/>
                    </a:cubicBezTo>
                    <a:cubicBezTo>
                      <a:pt x="12360" y="19491"/>
                      <a:pt x="12360" y="20574"/>
                      <a:pt x="13443" y="20574"/>
                    </a:cubicBezTo>
                    <a:cubicBezTo>
                      <a:pt x="13443" y="21657"/>
                      <a:pt x="14526" y="22740"/>
                      <a:pt x="15608" y="22740"/>
                    </a:cubicBezTo>
                    <a:lnTo>
                      <a:pt x="14526" y="22740"/>
                    </a:lnTo>
                    <a:cubicBezTo>
                      <a:pt x="16691" y="22740"/>
                      <a:pt x="15608" y="24905"/>
                      <a:pt x="15608" y="25988"/>
                    </a:cubicBezTo>
                    <a:cubicBezTo>
                      <a:pt x="15608" y="25988"/>
                      <a:pt x="14526" y="27071"/>
                      <a:pt x="14526" y="27071"/>
                    </a:cubicBezTo>
                    <a:cubicBezTo>
                      <a:pt x="15608" y="27071"/>
                      <a:pt x="15608" y="27071"/>
                      <a:pt x="16691" y="28154"/>
                    </a:cubicBezTo>
                    <a:cubicBezTo>
                      <a:pt x="16691" y="29237"/>
                      <a:pt x="16691" y="29237"/>
                      <a:pt x="16691" y="30320"/>
                    </a:cubicBezTo>
                    <a:cubicBezTo>
                      <a:pt x="18857" y="31402"/>
                      <a:pt x="18857" y="34651"/>
                      <a:pt x="21023" y="36817"/>
                    </a:cubicBezTo>
                    <a:lnTo>
                      <a:pt x="19940" y="36817"/>
                    </a:lnTo>
                    <a:cubicBezTo>
                      <a:pt x="22105" y="37900"/>
                      <a:pt x="22105" y="41148"/>
                      <a:pt x="23188" y="43314"/>
                    </a:cubicBezTo>
                    <a:lnTo>
                      <a:pt x="22105" y="43314"/>
                    </a:lnTo>
                    <a:cubicBezTo>
                      <a:pt x="22105" y="44397"/>
                      <a:pt x="23188" y="44397"/>
                      <a:pt x="24271" y="44397"/>
                    </a:cubicBezTo>
                    <a:cubicBezTo>
                      <a:pt x="24271" y="45479"/>
                      <a:pt x="25354" y="45479"/>
                      <a:pt x="24271" y="46562"/>
                    </a:cubicBezTo>
                    <a:cubicBezTo>
                      <a:pt x="24271" y="47645"/>
                      <a:pt x="25354" y="47645"/>
                      <a:pt x="25354" y="47645"/>
                    </a:cubicBezTo>
                    <a:cubicBezTo>
                      <a:pt x="25354" y="48728"/>
                      <a:pt x="25354" y="49811"/>
                      <a:pt x="26437" y="50894"/>
                    </a:cubicBezTo>
                    <a:lnTo>
                      <a:pt x="26437" y="50894"/>
                    </a:lnTo>
                    <a:cubicBezTo>
                      <a:pt x="26437" y="50894"/>
                      <a:pt x="25354" y="50894"/>
                      <a:pt x="25354" y="50894"/>
                    </a:cubicBezTo>
                    <a:cubicBezTo>
                      <a:pt x="25354" y="50894"/>
                      <a:pt x="25354" y="53059"/>
                      <a:pt x="27520" y="51977"/>
                    </a:cubicBezTo>
                    <a:cubicBezTo>
                      <a:pt x="26437" y="53059"/>
                      <a:pt x="29685" y="54142"/>
                      <a:pt x="28602" y="56308"/>
                    </a:cubicBezTo>
                    <a:cubicBezTo>
                      <a:pt x="28602" y="56308"/>
                      <a:pt x="29685" y="56308"/>
                      <a:pt x="29685" y="56308"/>
                    </a:cubicBezTo>
                    <a:cubicBezTo>
                      <a:pt x="29685" y="57391"/>
                      <a:pt x="29685" y="58474"/>
                      <a:pt x="30768" y="59556"/>
                    </a:cubicBezTo>
                    <a:cubicBezTo>
                      <a:pt x="30768" y="59556"/>
                      <a:pt x="29685" y="59556"/>
                      <a:pt x="29685" y="59556"/>
                    </a:cubicBezTo>
                    <a:cubicBezTo>
                      <a:pt x="29685" y="59556"/>
                      <a:pt x="30768" y="59556"/>
                      <a:pt x="30768" y="59556"/>
                    </a:cubicBezTo>
                    <a:cubicBezTo>
                      <a:pt x="31851" y="60639"/>
                      <a:pt x="30768" y="62805"/>
                      <a:pt x="31851" y="64971"/>
                    </a:cubicBezTo>
                    <a:cubicBezTo>
                      <a:pt x="34017" y="67136"/>
                      <a:pt x="34017" y="70385"/>
                      <a:pt x="35100" y="73633"/>
                    </a:cubicBezTo>
                    <a:lnTo>
                      <a:pt x="35100" y="73633"/>
                    </a:lnTo>
                    <a:cubicBezTo>
                      <a:pt x="36182" y="74716"/>
                      <a:pt x="34017" y="75799"/>
                      <a:pt x="36182" y="75799"/>
                    </a:cubicBezTo>
                    <a:cubicBezTo>
                      <a:pt x="36182" y="75799"/>
                      <a:pt x="36182" y="76882"/>
                      <a:pt x="35100" y="76882"/>
                    </a:cubicBezTo>
                    <a:cubicBezTo>
                      <a:pt x="36182" y="76882"/>
                      <a:pt x="35100" y="79048"/>
                      <a:pt x="36182" y="80130"/>
                    </a:cubicBezTo>
                    <a:cubicBezTo>
                      <a:pt x="36182" y="80130"/>
                      <a:pt x="36182" y="80130"/>
                      <a:pt x="36182" y="80130"/>
                    </a:cubicBezTo>
                    <a:cubicBezTo>
                      <a:pt x="36182" y="81213"/>
                      <a:pt x="37265" y="82296"/>
                      <a:pt x="36182" y="83379"/>
                    </a:cubicBezTo>
                    <a:cubicBezTo>
                      <a:pt x="36182" y="83379"/>
                      <a:pt x="36182" y="83379"/>
                      <a:pt x="35100" y="83379"/>
                    </a:cubicBezTo>
                    <a:cubicBezTo>
                      <a:pt x="34017" y="84462"/>
                      <a:pt x="37265" y="84462"/>
                      <a:pt x="35100" y="84462"/>
                    </a:cubicBezTo>
                    <a:cubicBezTo>
                      <a:pt x="35100" y="84462"/>
                      <a:pt x="36182" y="84462"/>
                      <a:pt x="36182" y="84462"/>
                    </a:cubicBezTo>
                    <a:cubicBezTo>
                      <a:pt x="36182" y="86628"/>
                      <a:pt x="38348" y="88793"/>
                      <a:pt x="39431" y="92042"/>
                    </a:cubicBezTo>
                    <a:cubicBezTo>
                      <a:pt x="39431" y="94207"/>
                      <a:pt x="36182" y="93125"/>
                      <a:pt x="38348" y="94207"/>
                    </a:cubicBezTo>
                    <a:cubicBezTo>
                      <a:pt x="38348" y="94207"/>
                      <a:pt x="39431" y="94207"/>
                      <a:pt x="38348" y="94207"/>
                    </a:cubicBezTo>
                    <a:cubicBezTo>
                      <a:pt x="39431" y="94207"/>
                      <a:pt x="36182" y="95290"/>
                      <a:pt x="37265" y="95290"/>
                    </a:cubicBezTo>
                    <a:cubicBezTo>
                      <a:pt x="38348" y="95290"/>
                      <a:pt x="38348" y="95290"/>
                      <a:pt x="38348" y="95290"/>
                    </a:cubicBezTo>
                    <a:cubicBezTo>
                      <a:pt x="38348" y="96373"/>
                      <a:pt x="37265" y="97456"/>
                      <a:pt x="38348" y="97456"/>
                    </a:cubicBezTo>
                    <a:lnTo>
                      <a:pt x="37265" y="97456"/>
                    </a:lnTo>
                    <a:cubicBezTo>
                      <a:pt x="39431" y="98539"/>
                      <a:pt x="38348" y="99622"/>
                      <a:pt x="40514" y="99622"/>
                    </a:cubicBezTo>
                    <a:cubicBezTo>
                      <a:pt x="42680" y="105036"/>
                      <a:pt x="44845" y="109367"/>
                      <a:pt x="47011" y="114782"/>
                    </a:cubicBezTo>
                    <a:cubicBezTo>
                      <a:pt x="48094" y="120196"/>
                      <a:pt x="51342" y="124527"/>
                      <a:pt x="52425" y="129941"/>
                    </a:cubicBezTo>
                    <a:cubicBezTo>
                      <a:pt x="51342" y="132107"/>
                      <a:pt x="51342" y="132107"/>
                      <a:pt x="52425" y="133190"/>
                    </a:cubicBezTo>
                    <a:cubicBezTo>
                      <a:pt x="52425" y="133190"/>
                      <a:pt x="52425" y="133190"/>
                      <a:pt x="52425" y="133190"/>
                    </a:cubicBezTo>
                    <a:cubicBezTo>
                      <a:pt x="53508" y="133190"/>
                      <a:pt x="52425" y="134273"/>
                      <a:pt x="54591" y="133190"/>
                    </a:cubicBezTo>
                    <a:cubicBezTo>
                      <a:pt x="54591" y="133190"/>
                      <a:pt x="54591" y="133190"/>
                      <a:pt x="54591" y="133190"/>
                    </a:cubicBezTo>
                    <a:cubicBezTo>
                      <a:pt x="54591" y="133190"/>
                      <a:pt x="53508" y="134273"/>
                      <a:pt x="54591" y="134273"/>
                    </a:cubicBezTo>
                    <a:lnTo>
                      <a:pt x="54591" y="133190"/>
                    </a:lnTo>
                    <a:lnTo>
                      <a:pt x="54591" y="133190"/>
                    </a:lnTo>
                    <a:cubicBezTo>
                      <a:pt x="54591" y="133190"/>
                      <a:pt x="54591" y="132107"/>
                      <a:pt x="54591" y="132107"/>
                    </a:cubicBezTo>
                    <a:cubicBezTo>
                      <a:pt x="54591" y="132107"/>
                      <a:pt x="54591" y="132107"/>
                      <a:pt x="54591" y="132107"/>
                    </a:cubicBezTo>
                    <a:lnTo>
                      <a:pt x="54591" y="132107"/>
                    </a:lnTo>
                    <a:lnTo>
                      <a:pt x="54591" y="132107"/>
                    </a:lnTo>
                    <a:lnTo>
                      <a:pt x="54591" y="132107"/>
                    </a:lnTo>
                    <a:cubicBezTo>
                      <a:pt x="55674" y="132107"/>
                      <a:pt x="55674" y="132107"/>
                      <a:pt x="56756" y="132107"/>
                    </a:cubicBezTo>
                    <a:cubicBezTo>
                      <a:pt x="57839" y="132107"/>
                      <a:pt x="58922" y="133190"/>
                      <a:pt x="61088" y="133190"/>
                    </a:cubicBezTo>
                    <a:cubicBezTo>
                      <a:pt x="63254" y="134273"/>
                      <a:pt x="66502" y="135356"/>
                      <a:pt x="68668" y="135356"/>
                    </a:cubicBezTo>
                    <a:cubicBezTo>
                      <a:pt x="69751" y="136438"/>
                      <a:pt x="71916" y="135356"/>
                      <a:pt x="72999" y="135356"/>
                    </a:cubicBezTo>
                    <a:cubicBezTo>
                      <a:pt x="76247" y="137521"/>
                      <a:pt x="80579" y="138604"/>
                      <a:pt x="83828" y="137521"/>
                    </a:cubicBezTo>
                    <a:cubicBezTo>
                      <a:pt x="88159" y="134273"/>
                      <a:pt x="88159" y="137521"/>
                      <a:pt x="87076" y="1386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67" name="Полилиния: фигура 4566">
                <a:extLst>
                  <a:ext uri="{FF2B5EF4-FFF2-40B4-BE49-F238E27FC236}">
                    <a16:creationId xmlns:a16="http://schemas.microsoft.com/office/drawing/2014/main" id="{04F22195-68B2-9B49-4A8A-B94C257E1773}"/>
                  </a:ext>
                </a:extLst>
              </p:cNvPr>
              <p:cNvSpPr/>
              <p:nvPr/>
            </p:nvSpPr>
            <p:spPr>
              <a:xfrm>
                <a:off x="12343606" y="4329181"/>
                <a:ext cx="1082" cy="1082"/>
              </a:xfrm>
              <a:custGeom>
                <a:avLst/>
                <a:gdLst>
                  <a:gd name="connsiteX0" fmla="*/ 1083 w 1082"/>
                  <a:gd name="connsiteY0" fmla="*/ 0 h 1082"/>
                  <a:gd name="connsiteX1" fmla="*/ 0 w 1082"/>
                  <a:gd name="connsiteY1" fmla="*/ 1083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0"/>
                    </a:moveTo>
                    <a:cubicBezTo>
                      <a:pt x="1083" y="0"/>
                      <a:pt x="1083" y="1083"/>
                      <a:pt x="0" y="1083"/>
                    </a:cubicBezTo>
                    <a:cubicBezTo>
                      <a:pt x="0" y="0"/>
                      <a:pt x="0" y="0"/>
                      <a:pt x="10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68" name="Полилиния: фигура 4567">
                <a:extLst>
                  <a:ext uri="{FF2B5EF4-FFF2-40B4-BE49-F238E27FC236}">
                    <a16:creationId xmlns:a16="http://schemas.microsoft.com/office/drawing/2014/main" id="{16334AD5-2A6E-212A-E2EA-1013381D1F03}"/>
                  </a:ext>
                </a:extLst>
              </p:cNvPr>
              <p:cNvSpPr/>
              <p:nvPr/>
            </p:nvSpPr>
            <p:spPr>
              <a:xfrm>
                <a:off x="12344208" y="4343258"/>
                <a:ext cx="481" cy="10828"/>
              </a:xfrm>
              <a:custGeom>
                <a:avLst/>
                <a:gdLst>
                  <a:gd name="connsiteX0" fmla="*/ 481 w 481"/>
                  <a:gd name="connsiteY0" fmla="*/ 0 h 10828"/>
                  <a:gd name="connsiteX1" fmla="*/ 481 w 481"/>
                  <a:gd name="connsiteY1" fmla="*/ 0 h 10828"/>
                  <a:gd name="connsiteX2" fmla="*/ 481 w 481"/>
                  <a:gd name="connsiteY2" fmla="*/ 0 h 10828"/>
                  <a:gd name="connsiteX3" fmla="*/ 481 w 481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10828">
                    <a:moveTo>
                      <a:pt x="481" y="0"/>
                    </a:moveTo>
                    <a:cubicBezTo>
                      <a:pt x="481" y="0"/>
                      <a:pt x="481" y="0"/>
                      <a:pt x="481" y="0"/>
                    </a:cubicBezTo>
                    <a:cubicBezTo>
                      <a:pt x="481" y="0"/>
                      <a:pt x="-602" y="0"/>
                      <a:pt x="481" y="0"/>
                    </a:cubicBezTo>
                    <a:cubicBezTo>
                      <a:pt x="-602" y="0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69" name="Полилиния: фигура 4568">
                <a:extLst>
                  <a:ext uri="{FF2B5EF4-FFF2-40B4-BE49-F238E27FC236}">
                    <a16:creationId xmlns:a16="http://schemas.microsoft.com/office/drawing/2014/main" id="{A473ACCA-6467-EDEE-AC79-16AB47AEF8B3}"/>
                  </a:ext>
                </a:extLst>
              </p:cNvPr>
              <p:cNvSpPr/>
              <p:nvPr/>
            </p:nvSpPr>
            <p:spPr>
              <a:xfrm>
                <a:off x="12344689" y="4344340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0 h 1082"/>
                  <a:gd name="connsiteX2" fmla="*/ 1083 w 1082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cubicBezTo>
                      <a:pt x="1083" y="1083"/>
                      <a:pt x="0" y="1083"/>
                      <a:pt x="0" y="0"/>
                    </a:cubicBezTo>
                    <a:lnTo>
                      <a:pt x="1083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70" name="Полилиния: фигура 4569">
                <a:extLst>
                  <a:ext uri="{FF2B5EF4-FFF2-40B4-BE49-F238E27FC236}">
                    <a16:creationId xmlns:a16="http://schemas.microsoft.com/office/drawing/2014/main" id="{D95BF104-571A-2FF1-7E0F-1868E8065384}"/>
                  </a:ext>
                </a:extLst>
              </p:cNvPr>
              <p:cNvSpPr/>
              <p:nvPr/>
            </p:nvSpPr>
            <p:spPr>
              <a:xfrm>
                <a:off x="12344689" y="4349755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71" name="Полилиния: фигура 4570">
                <a:extLst>
                  <a:ext uri="{FF2B5EF4-FFF2-40B4-BE49-F238E27FC236}">
                    <a16:creationId xmlns:a16="http://schemas.microsoft.com/office/drawing/2014/main" id="{B4C1C3B2-8075-F75B-195C-326922921C55}"/>
                  </a:ext>
                </a:extLst>
              </p:cNvPr>
              <p:cNvSpPr/>
              <p:nvPr/>
            </p:nvSpPr>
            <p:spPr>
              <a:xfrm>
                <a:off x="12345291" y="4348672"/>
                <a:ext cx="481" cy="812"/>
              </a:xfrm>
              <a:custGeom>
                <a:avLst/>
                <a:gdLst>
                  <a:gd name="connsiteX0" fmla="*/ 481 w 481"/>
                  <a:gd name="connsiteY0" fmla="*/ 0 h 812"/>
                  <a:gd name="connsiteX1" fmla="*/ 481 w 481"/>
                  <a:gd name="connsiteY1" fmla="*/ 0 h 812"/>
                  <a:gd name="connsiteX2" fmla="*/ 481 w 481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481" y="0"/>
                    </a:moveTo>
                    <a:cubicBezTo>
                      <a:pt x="481" y="1083"/>
                      <a:pt x="481" y="1083"/>
                      <a:pt x="481" y="0"/>
                    </a:cubicBezTo>
                    <a:cubicBezTo>
                      <a:pt x="481" y="1083"/>
                      <a:pt x="-602" y="1083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72" name="Полилиния: фигура 4571">
                <a:extLst>
                  <a:ext uri="{FF2B5EF4-FFF2-40B4-BE49-F238E27FC236}">
                    <a16:creationId xmlns:a16="http://schemas.microsoft.com/office/drawing/2014/main" id="{B70F80F4-BC69-EE48-5D10-C6687C9AF8D8}"/>
                  </a:ext>
                </a:extLst>
              </p:cNvPr>
              <p:cNvSpPr/>
              <p:nvPr/>
            </p:nvSpPr>
            <p:spPr>
              <a:xfrm>
                <a:off x="12346542" y="4355169"/>
                <a:ext cx="793" cy="812"/>
              </a:xfrm>
              <a:custGeom>
                <a:avLst/>
                <a:gdLst>
                  <a:gd name="connsiteX0" fmla="*/ 313 w 793"/>
                  <a:gd name="connsiteY0" fmla="*/ 0 h 812"/>
                  <a:gd name="connsiteX1" fmla="*/ 313 w 793"/>
                  <a:gd name="connsiteY1" fmla="*/ 0 h 812"/>
                  <a:gd name="connsiteX2" fmla="*/ 313 w 793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3" h="812">
                    <a:moveTo>
                      <a:pt x="313" y="0"/>
                    </a:moveTo>
                    <a:cubicBezTo>
                      <a:pt x="313" y="0"/>
                      <a:pt x="1396" y="1083"/>
                      <a:pt x="313" y="0"/>
                    </a:cubicBezTo>
                    <a:cubicBezTo>
                      <a:pt x="1396" y="1083"/>
                      <a:pt x="-770" y="1083"/>
                      <a:pt x="3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73" name="Полилиния: фигура 4572">
                <a:extLst>
                  <a:ext uri="{FF2B5EF4-FFF2-40B4-BE49-F238E27FC236}">
                    <a16:creationId xmlns:a16="http://schemas.microsoft.com/office/drawing/2014/main" id="{96B8DCA5-FDBF-E23C-E6D5-3753C6E90404}"/>
                  </a:ext>
                </a:extLst>
              </p:cNvPr>
              <p:cNvSpPr/>
              <p:nvPr/>
            </p:nvSpPr>
            <p:spPr>
              <a:xfrm>
                <a:off x="12348539" y="4358417"/>
                <a:ext cx="481" cy="10828"/>
              </a:xfrm>
              <a:custGeom>
                <a:avLst/>
                <a:gdLst>
                  <a:gd name="connsiteX0" fmla="*/ 481 w 481"/>
                  <a:gd name="connsiteY0" fmla="*/ 0 h 10828"/>
                  <a:gd name="connsiteX1" fmla="*/ 481 w 481"/>
                  <a:gd name="connsiteY1" fmla="*/ 0 h 10828"/>
                  <a:gd name="connsiteX2" fmla="*/ 481 w 481"/>
                  <a:gd name="connsiteY2" fmla="*/ 0 h 10828"/>
                  <a:gd name="connsiteX3" fmla="*/ 481 w 481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10828">
                    <a:moveTo>
                      <a:pt x="481" y="0"/>
                    </a:moveTo>
                    <a:cubicBezTo>
                      <a:pt x="481" y="0"/>
                      <a:pt x="481" y="0"/>
                      <a:pt x="481" y="0"/>
                    </a:cubicBezTo>
                    <a:cubicBezTo>
                      <a:pt x="481" y="0"/>
                      <a:pt x="-601" y="0"/>
                      <a:pt x="481" y="0"/>
                    </a:cubicBez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74" name="Полилиния: фигура 4573">
                <a:extLst>
                  <a:ext uri="{FF2B5EF4-FFF2-40B4-BE49-F238E27FC236}">
                    <a16:creationId xmlns:a16="http://schemas.microsoft.com/office/drawing/2014/main" id="{A086F90F-C0E4-0F46-C309-AFA16F23498A}"/>
                  </a:ext>
                </a:extLst>
              </p:cNvPr>
              <p:cNvSpPr/>
              <p:nvPr/>
            </p:nvSpPr>
            <p:spPr>
              <a:xfrm>
                <a:off x="12366346" y="4409311"/>
                <a:ext cx="1082" cy="10828"/>
              </a:xfrm>
              <a:custGeom>
                <a:avLst/>
                <a:gdLst>
                  <a:gd name="connsiteX0" fmla="*/ 1083 w 1082"/>
                  <a:gd name="connsiteY0" fmla="*/ 0 h 10828"/>
                  <a:gd name="connsiteX1" fmla="*/ 0 w 1082"/>
                  <a:gd name="connsiteY1" fmla="*/ 0 h 10828"/>
                  <a:gd name="connsiteX2" fmla="*/ 1083 w 108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8">
                    <a:moveTo>
                      <a:pt x="1083" y="0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75" name="Полилиния: фигура 4574">
                <a:extLst>
                  <a:ext uri="{FF2B5EF4-FFF2-40B4-BE49-F238E27FC236}">
                    <a16:creationId xmlns:a16="http://schemas.microsoft.com/office/drawing/2014/main" id="{71DC93D4-AE2C-F6FB-39E7-D7945D3DD8FD}"/>
                  </a:ext>
                </a:extLst>
              </p:cNvPr>
              <p:cNvSpPr/>
              <p:nvPr/>
            </p:nvSpPr>
            <p:spPr>
              <a:xfrm>
                <a:off x="12373445" y="4433134"/>
                <a:ext cx="481" cy="10828"/>
              </a:xfrm>
              <a:custGeom>
                <a:avLst/>
                <a:gdLst>
                  <a:gd name="connsiteX0" fmla="*/ 481 w 481"/>
                  <a:gd name="connsiteY0" fmla="*/ 0 h 10828"/>
                  <a:gd name="connsiteX1" fmla="*/ 481 w 481"/>
                  <a:gd name="connsiteY1" fmla="*/ 0 h 10828"/>
                  <a:gd name="connsiteX2" fmla="*/ 481 w 481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10828">
                    <a:moveTo>
                      <a:pt x="481" y="0"/>
                    </a:moveTo>
                    <a:cubicBezTo>
                      <a:pt x="481" y="0"/>
                      <a:pt x="-602" y="0"/>
                      <a:pt x="481" y="0"/>
                    </a:cubicBezTo>
                    <a:cubicBezTo>
                      <a:pt x="-602" y="0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76" name="Полилиния: фигура 4575">
                <a:extLst>
                  <a:ext uri="{FF2B5EF4-FFF2-40B4-BE49-F238E27FC236}">
                    <a16:creationId xmlns:a16="http://schemas.microsoft.com/office/drawing/2014/main" id="{0EF95CE7-2671-6DE7-426E-DA8D9F607FB6}"/>
                  </a:ext>
                </a:extLst>
              </p:cNvPr>
              <p:cNvSpPr/>
              <p:nvPr/>
            </p:nvSpPr>
            <p:spPr>
              <a:xfrm>
                <a:off x="12380423" y="4443962"/>
                <a:ext cx="1082" cy="1082"/>
              </a:xfrm>
              <a:custGeom>
                <a:avLst/>
                <a:gdLst>
                  <a:gd name="connsiteX0" fmla="*/ 0 w 1082"/>
                  <a:gd name="connsiteY0" fmla="*/ 1083 h 1082"/>
                  <a:gd name="connsiteX1" fmla="*/ 0 w 1082"/>
                  <a:gd name="connsiteY1" fmla="*/ 0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1083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577" name="Рисунок 11">
              <a:extLst>
                <a:ext uri="{FF2B5EF4-FFF2-40B4-BE49-F238E27FC236}">
                  <a16:creationId xmlns:a16="http://schemas.microsoft.com/office/drawing/2014/main" id="{66A9AA55-7CB3-2656-E5BA-CC7047A051CD}"/>
                </a:ext>
              </a:extLst>
            </p:cNvPr>
            <p:cNvGrpSpPr/>
            <p:nvPr/>
          </p:nvGrpSpPr>
          <p:grpSpPr>
            <a:xfrm>
              <a:off x="12382588" y="4295612"/>
              <a:ext cx="71467" cy="17325"/>
              <a:chOff x="12382588" y="4295612"/>
              <a:chExt cx="71467" cy="17325"/>
            </a:xfrm>
            <a:solidFill>
              <a:srgbClr val="000000"/>
            </a:solidFill>
          </p:grpSpPr>
          <p:sp>
            <p:nvSpPr>
              <p:cNvPr id="4578" name="Полилиния: фигура 4577">
                <a:extLst>
                  <a:ext uri="{FF2B5EF4-FFF2-40B4-BE49-F238E27FC236}">
                    <a16:creationId xmlns:a16="http://schemas.microsoft.com/office/drawing/2014/main" id="{1F720687-F2D5-3847-81F0-932A5C2F8B7C}"/>
                  </a:ext>
                </a:extLst>
              </p:cNvPr>
              <p:cNvSpPr/>
              <p:nvPr/>
            </p:nvSpPr>
            <p:spPr>
              <a:xfrm>
                <a:off x="12382588" y="4303192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79" name="Полилиния: фигура 4578">
                <a:extLst>
                  <a:ext uri="{FF2B5EF4-FFF2-40B4-BE49-F238E27FC236}">
                    <a16:creationId xmlns:a16="http://schemas.microsoft.com/office/drawing/2014/main" id="{927A2BB3-C211-09FA-3309-F537492147CE}"/>
                  </a:ext>
                </a:extLst>
              </p:cNvPr>
              <p:cNvSpPr/>
              <p:nvPr/>
            </p:nvSpPr>
            <p:spPr>
              <a:xfrm>
                <a:off x="12399914" y="4295612"/>
                <a:ext cx="54142" cy="15463"/>
              </a:xfrm>
              <a:custGeom>
                <a:avLst/>
                <a:gdLst>
                  <a:gd name="connsiteX0" fmla="*/ 37900 w 54142"/>
                  <a:gd name="connsiteY0" fmla="*/ 10828 h 15463"/>
                  <a:gd name="connsiteX1" fmla="*/ 35734 w 54142"/>
                  <a:gd name="connsiteY1" fmla="*/ 11911 h 15463"/>
                  <a:gd name="connsiteX2" fmla="*/ 35734 w 54142"/>
                  <a:gd name="connsiteY2" fmla="*/ 10828 h 15463"/>
                  <a:gd name="connsiteX3" fmla="*/ 33568 w 54142"/>
                  <a:gd name="connsiteY3" fmla="*/ 9746 h 15463"/>
                  <a:gd name="connsiteX4" fmla="*/ 33568 w 54142"/>
                  <a:gd name="connsiteY4" fmla="*/ 9746 h 15463"/>
                  <a:gd name="connsiteX5" fmla="*/ 32485 w 54142"/>
                  <a:gd name="connsiteY5" fmla="*/ 10828 h 15463"/>
                  <a:gd name="connsiteX6" fmla="*/ 32485 w 54142"/>
                  <a:gd name="connsiteY6" fmla="*/ 9746 h 15463"/>
                  <a:gd name="connsiteX7" fmla="*/ 31402 w 54142"/>
                  <a:gd name="connsiteY7" fmla="*/ 10828 h 15463"/>
                  <a:gd name="connsiteX8" fmla="*/ 31402 w 54142"/>
                  <a:gd name="connsiteY8" fmla="*/ 9746 h 15463"/>
                  <a:gd name="connsiteX9" fmla="*/ 31402 w 54142"/>
                  <a:gd name="connsiteY9" fmla="*/ 10828 h 15463"/>
                  <a:gd name="connsiteX10" fmla="*/ 30320 w 54142"/>
                  <a:gd name="connsiteY10" fmla="*/ 11911 h 15463"/>
                  <a:gd name="connsiteX11" fmla="*/ 30320 w 54142"/>
                  <a:gd name="connsiteY11" fmla="*/ 10828 h 15463"/>
                  <a:gd name="connsiteX12" fmla="*/ 28154 w 54142"/>
                  <a:gd name="connsiteY12" fmla="*/ 11911 h 15463"/>
                  <a:gd name="connsiteX13" fmla="*/ 28154 w 54142"/>
                  <a:gd name="connsiteY13" fmla="*/ 10828 h 15463"/>
                  <a:gd name="connsiteX14" fmla="*/ 27071 w 54142"/>
                  <a:gd name="connsiteY14" fmla="*/ 11911 h 15463"/>
                  <a:gd name="connsiteX15" fmla="*/ 25988 w 54142"/>
                  <a:gd name="connsiteY15" fmla="*/ 11911 h 15463"/>
                  <a:gd name="connsiteX16" fmla="*/ 25988 w 54142"/>
                  <a:gd name="connsiteY16" fmla="*/ 11911 h 15463"/>
                  <a:gd name="connsiteX17" fmla="*/ 25988 w 54142"/>
                  <a:gd name="connsiteY17" fmla="*/ 12994 h 15463"/>
                  <a:gd name="connsiteX18" fmla="*/ 25988 w 54142"/>
                  <a:gd name="connsiteY18" fmla="*/ 11911 h 15463"/>
                  <a:gd name="connsiteX19" fmla="*/ 25988 w 54142"/>
                  <a:gd name="connsiteY19" fmla="*/ 11911 h 15463"/>
                  <a:gd name="connsiteX20" fmla="*/ 25988 w 54142"/>
                  <a:gd name="connsiteY20" fmla="*/ 11911 h 15463"/>
                  <a:gd name="connsiteX21" fmla="*/ 25988 w 54142"/>
                  <a:gd name="connsiteY21" fmla="*/ 11911 h 15463"/>
                  <a:gd name="connsiteX22" fmla="*/ 25988 w 54142"/>
                  <a:gd name="connsiteY22" fmla="*/ 11911 h 15463"/>
                  <a:gd name="connsiteX23" fmla="*/ 25988 w 54142"/>
                  <a:gd name="connsiteY23" fmla="*/ 12994 h 15463"/>
                  <a:gd name="connsiteX24" fmla="*/ 25988 w 54142"/>
                  <a:gd name="connsiteY24" fmla="*/ 10828 h 15463"/>
                  <a:gd name="connsiteX25" fmla="*/ 22740 w 54142"/>
                  <a:gd name="connsiteY25" fmla="*/ 11911 h 15463"/>
                  <a:gd name="connsiteX26" fmla="*/ 22740 w 54142"/>
                  <a:gd name="connsiteY26" fmla="*/ 10828 h 15463"/>
                  <a:gd name="connsiteX27" fmla="*/ 22740 w 54142"/>
                  <a:gd name="connsiteY27" fmla="*/ 11911 h 15463"/>
                  <a:gd name="connsiteX28" fmla="*/ 22740 w 54142"/>
                  <a:gd name="connsiteY28" fmla="*/ 10828 h 15463"/>
                  <a:gd name="connsiteX29" fmla="*/ 22740 w 54142"/>
                  <a:gd name="connsiteY29" fmla="*/ 11911 h 15463"/>
                  <a:gd name="connsiteX30" fmla="*/ 22740 w 54142"/>
                  <a:gd name="connsiteY30" fmla="*/ 10828 h 15463"/>
                  <a:gd name="connsiteX31" fmla="*/ 21657 w 54142"/>
                  <a:gd name="connsiteY31" fmla="*/ 11911 h 15463"/>
                  <a:gd name="connsiteX32" fmla="*/ 21657 w 54142"/>
                  <a:gd name="connsiteY32" fmla="*/ 10828 h 15463"/>
                  <a:gd name="connsiteX33" fmla="*/ 20574 w 54142"/>
                  <a:gd name="connsiteY33" fmla="*/ 10828 h 15463"/>
                  <a:gd name="connsiteX34" fmla="*/ 20574 w 54142"/>
                  <a:gd name="connsiteY34" fmla="*/ 9746 h 15463"/>
                  <a:gd name="connsiteX35" fmla="*/ 20574 w 54142"/>
                  <a:gd name="connsiteY35" fmla="*/ 10828 h 15463"/>
                  <a:gd name="connsiteX36" fmla="*/ 20574 w 54142"/>
                  <a:gd name="connsiteY36" fmla="*/ 9746 h 15463"/>
                  <a:gd name="connsiteX37" fmla="*/ 19491 w 54142"/>
                  <a:gd name="connsiteY37" fmla="*/ 10828 h 15463"/>
                  <a:gd name="connsiteX38" fmla="*/ 19491 w 54142"/>
                  <a:gd name="connsiteY38" fmla="*/ 10828 h 15463"/>
                  <a:gd name="connsiteX39" fmla="*/ 18408 w 54142"/>
                  <a:gd name="connsiteY39" fmla="*/ 10828 h 15463"/>
                  <a:gd name="connsiteX40" fmla="*/ 18408 w 54142"/>
                  <a:gd name="connsiteY40" fmla="*/ 9746 h 15463"/>
                  <a:gd name="connsiteX41" fmla="*/ 18408 w 54142"/>
                  <a:gd name="connsiteY41" fmla="*/ 11911 h 15463"/>
                  <a:gd name="connsiteX42" fmla="*/ 17326 w 54142"/>
                  <a:gd name="connsiteY42" fmla="*/ 11911 h 15463"/>
                  <a:gd name="connsiteX43" fmla="*/ 17326 w 54142"/>
                  <a:gd name="connsiteY43" fmla="*/ 9746 h 15463"/>
                  <a:gd name="connsiteX44" fmla="*/ 17326 w 54142"/>
                  <a:gd name="connsiteY44" fmla="*/ 8663 h 15463"/>
                  <a:gd name="connsiteX45" fmla="*/ 17326 w 54142"/>
                  <a:gd name="connsiteY45" fmla="*/ 8663 h 15463"/>
                  <a:gd name="connsiteX46" fmla="*/ 17326 w 54142"/>
                  <a:gd name="connsiteY46" fmla="*/ 8663 h 15463"/>
                  <a:gd name="connsiteX47" fmla="*/ 16243 w 54142"/>
                  <a:gd name="connsiteY47" fmla="*/ 10828 h 15463"/>
                  <a:gd name="connsiteX48" fmla="*/ 16243 w 54142"/>
                  <a:gd name="connsiteY48" fmla="*/ 8663 h 15463"/>
                  <a:gd name="connsiteX49" fmla="*/ 16243 w 54142"/>
                  <a:gd name="connsiteY49" fmla="*/ 10828 h 15463"/>
                  <a:gd name="connsiteX50" fmla="*/ 16243 w 54142"/>
                  <a:gd name="connsiteY50" fmla="*/ 9746 h 15463"/>
                  <a:gd name="connsiteX51" fmla="*/ 16243 w 54142"/>
                  <a:gd name="connsiteY51" fmla="*/ 10828 h 15463"/>
                  <a:gd name="connsiteX52" fmla="*/ 16243 w 54142"/>
                  <a:gd name="connsiteY52" fmla="*/ 9746 h 15463"/>
                  <a:gd name="connsiteX53" fmla="*/ 16243 w 54142"/>
                  <a:gd name="connsiteY53" fmla="*/ 8663 h 15463"/>
                  <a:gd name="connsiteX54" fmla="*/ 16243 w 54142"/>
                  <a:gd name="connsiteY54" fmla="*/ 8663 h 15463"/>
                  <a:gd name="connsiteX55" fmla="*/ 16243 w 54142"/>
                  <a:gd name="connsiteY55" fmla="*/ 8663 h 15463"/>
                  <a:gd name="connsiteX56" fmla="*/ 16243 w 54142"/>
                  <a:gd name="connsiteY56" fmla="*/ 9746 h 15463"/>
                  <a:gd name="connsiteX57" fmla="*/ 16243 w 54142"/>
                  <a:gd name="connsiteY57" fmla="*/ 9746 h 15463"/>
                  <a:gd name="connsiteX58" fmla="*/ 16243 w 54142"/>
                  <a:gd name="connsiteY58" fmla="*/ 10828 h 15463"/>
                  <a:gd name="connsiteX59" fmla="*/ 16243 w 54142"/>
                  <a:gd name="connsiteY59" fmla="*/ 9746 h 15463"/>
                  <a:gd name="connsiteX60" fmla="*/ 15160 w 54142"/>
                  <a:gd name="connsiteY60" fmla="*/ 11911 h 15463"/>
                  <a:gd name="connsiteX61" fmla="*/ 15160 w 54142"/>
                  <a:gd name="connsiteY61" fmla="*/ 10828 h 15463"/>
                  <a:gd name="connsiteX62" fmla="*/ 14077 w 54142"/>
                  <a:gd name="connsiteY62" fmla="*/ 10828 h 15463"/>
                  <a:gd name="connsiteX63" fmla="*/ 14077 w 54142"/>
                  <a:gd name="connsiteY63" fmla="*/ 11911 h 15463"/>
                  <a:gd name="connsiteX64" fmla="*/ 14077 w 54142"/>
                  <a:gd name="connsiteY64" fmla="*/ 10828 h 15463"/>
                  <a:gd name="connsiteX65" fmla="*/ 14077 w 54142"/>
                  <a:gd name="connsiteY65" fmla="*/ 10828 h 15463"/>
                  <a:gd name="connsiteX66" fmla="*/ 14077 w 54142"/>
                  <a:gd name="connsiteY66" fmla="*/ 10828 h 15463"/>
                  <a:gd name="connsiteX67" fmla="*/ 12994 w 54142"/>
                  <a:gd name="connsiteY67" fmla="*/ 10828 h 15463"/>
                  <a:gd name="connsiteX68" fmla="*/ 12994 w 54142"/>
                  <a:gd name="connsiteY68" fmla="*/ 11911 h 15463"/>
                  <a:gd name="connsiteX69" fmla="*/ 12994 w 54142"/>
                  <a:gd name="connsiteY69" fmla="*/ 10828 h 15463"/>
                  <a:gd name="connsiteX70" fmla="*/ 12994 w 54142"/>
                  <a:gd name="connsiteY70" fmla="*/ 9746 h 15463"/>
                  <a:gd name="connsiteX71" fmla="*/ 12994 w 54142"/>
                  <a:gd name="connsiteY71" fmla="*/ 9746 h 15463"/>
                  <a:gd name="connsiteX72" fmla="*/ 12994 w 54142"/>
                  <a:gd name="connsiteY72" fmla="*/ 9746 h 15463"/>
                  <a:gd name="connsiteX73" fmla="*/ 12994 w 54142"/>
                  <a:gd name="connsiteY73" fmla="*/ 9746 h 15463"/>
                  <a:gd name="connsiteX74" fmla="*/ 12994 w 54142"/>
                  <a:gd name="connsiteY74" fmla="*/ 8663 h 15463"/>
                  <a:gd name="connsiteX75" fmla="*/ 12994 w 54142"/>
                  <a:gd name="connsiteY75" fmla="*/ 9746 h 15463"/>
                  <a:gd name="connsiteX76" fmla="*/ 12994 w 54142"/>
                  <a:gd name="connsiteY76" fmla="*/ 9746 h 15463"/>
                  <a:gd name="connsiteX77" fmla="*/ 12994 w 54142"/>
                  <a:gd name="connsiteY77" fmla="*/ 10828 h 15463"/>
                  <a:gd name="connsiteX78" fmla="*/ 12994 w 54142"/>
                  <a:gd name="connsiteY78" fmla="*/ 9746 h 15463"/>
                  <a:gd name="connsiteX79" fmla="*/ 12994 w 54142"/>
                  <a:gd name="connsiteY79" fmla="*/ 8663 h 15463"/>
                  <a:gd name="connsiteX80" fmla="*/ 12994 w 54142"/>
                  <a:gd name="connsiteY80" fmla="*/ 9746 h 15463"/>
                  <a:gd name="connsiteX81" fmla="*/ 12994 w 54142"/>
                  <a:gd name="connsiteY81" fmla="*/ 9746 h 15463"/>
                  <a:gd name="connsiteX82" fmla="*/ 12994 w 54142"/>
                  <a:gd name="connsiteY82" fmla="*/ 10828 h 15463"/>
                  <a:gd name="connsiteX83" fmla="*/ 11911 w 54142"/>
                  <a:gd name="connsiteY83" fmla="*/ 9746 h 15463"/>
                  <a:gd name="connsiteX84" fmla="*/ 11911 w 54142"/>
                  <a:gd name="connsiteY84" fmla="*/ 10828 h 15463"/>
                  <a:gd name="connsiteX85" fmla="*/ 11911 w 54142"/>
                  <a:gd name="connsiteY85" fmla="*/ 9746 h 15463"/>
                  <a:gd name="connsiteX86" fmla="*/ 11911 w 54142"/>
                  <a:gd name="connsiteY86" fmla="*/ 9746 h 15463"/>
                  <a:gd name="connsiteX87" fmla="*/ 11911 w 54142"/>
                  <a:gd name="connsiteY87" fmla="*/ 8663 h 15463"/>
                  <a:gd name="connsiteX88" fmla="*/ 11911 w 54142"/>
                  <a:gd name="connsiteY88" fmla="*/ 10828 h 15463"/>
                  <a:gd name="connsiteX89" fmla="*/ 10828 w 54142"/>
                  <a:gd name="connsiteY89" fmla="*/ 10828 h 15463"/>
                  <a:gd name="connsiteX90" fmla="*/ 10828 w 54142"/>
                  <a:gd name="connsiteY90" fmla="*/ 9746 h 15463"/>
                  <a:gd name="connsiteX91" fmla="*/ 10828 w 54142"/>
                  <a:gd name="connsiteY91" fmla="*/ 9746 h 15463"/>
                  <a:gd name="connsiteX92" fmla="*/ 10828 w 54142"/>
                  <a:gd name="connsiteY92" fmla="*/ 10828 h 15463"/>
                  <a:gd name="connsiteX93" fmla="*/ 10828 w 54142"/>
                  <a:gd name="connsiteY93" fmla="*/ 9746 h 15463"/>
                  <a:gd name="connsiteX94" fmla="*/ 10828 w 54142"/>
                  <a:gd name="connsiteY94" fmla="*/ 10828 h 15463"/>
                  <a:gd name="connsiteX95" fmla="*/ 9746 w 54142"/>
                  <a:gd name="connsiteY95" fmla="*/ 8663 h 15463"/>
                  <a:gd name="connsiteX96" fmla="*/ 9746 w 54142"/>
                  <a:gd name="connsiteY96" fmla="*/ 9746 h 15463"/>
                  <a:gd name="connsiteX97" fmla="*/ 9746 w 54142"/>
                  <a:gd name="connsiteY97" fmla="*/ 9746 h 15463"/>
                  <a:gd name="connsiteX98" fmla="*/ 9746 w 54142"/>
                  <a:gd name="connsiteY98" fmla="*/ 10828 h 15463"/>
                  <a:gd name="connsiteX99" fmla="*/ 9746 w 54142"/>
                  <a:gd name="connsiteY99" fmla="*/ 9746 h 15463"/>
                  <a:gd name="connsiteX100" fmla="*/ 8663 w 54142"/>
                  <a:gd name="connsiteY100" fmla="*/ 11911 h 15463"/>
                  <a:gd name="connsiteX101" fmla="*/ 8663 w 54142"/>
                  <a:gd name="connsiteY101" fmla="*/ 10828 h 15463"/>
                  <a:gd name="connsiteX102" fmla="*/ 8663 w 54142"/>
                  <a:gd name="connsiteY102" fmla="*/ 11911 h 15463"/>
                  <a:gd name="connsiteX103" fmla="*/ 8663 w 54142"/>
                  <a:gd name="connsiteY103" fmla="*/ 9746 h 15463"/>
                  <a:gd name="connsiteX104" fmla="*/ 8663 w 54142"/>
                  <a:gd name="connsiteY104" fmla="*/ 10828 h 15463"/>
                  <a:gd name="connsiteX105" fmla="*/ 8663 w 54142"/>
                  <a:gd name="connsiteY105" fmla="*/ 9746 h 15463"/>
                  <a:gd name="connsiteX106" fmla="*/ 8663 w 54142"/>
                  <a:gd name="connsiteY106" fmla="*/ 10828 h 15463"/>
                  <a:gd name="connsiteX107" fmla="*/ 8663 w 54142"/>
                  <a:gd name="connsiteY107" fmla="*/ 10828 h 15463"/>
                  <a:gd name="connsiteX108" fmla="*/ 8663 w 54142"/>
                  <a:gd name="connsiteY108" fmla="*/ 10828 h 15463"/>
                  <a:gd name="connsiteX109" fmla="*/ 8663 w 54142"/>
                  <a:gd name="connsiteY109" fmla="*/ 11911 h 15463"/>
                  <a:gd name="connsiteX110" fmla="*/ 8663 w 54142"/>
                  <a:gd name="connsiteY110" fmla="*/ 12994 h 15463"/>
                  <a:gd name="connsiteX111" fmla="*/ 8663 w 54142"/>
                  <a:gd name="connsiteY111" fmla="*/ 11911 h 15463"/>
                  <a:gd name="connsiteX112" fmla="*/ 8663 w 54142"/>
                  <a:gd name="connsiteY112" fmla="*/ 12994 h 15463"/>
                  <a:gd name="connsiteX113" fmla="*/ 8663 w 54142"/>
                  <a:gd name="connsiteY113" fmla="*/ 11911 h 15463"/>
                  <a:gd name="connsiteX114" fmla="*/ 8663 w 54142"/>
                  <a:gd name="connsiteY114" fmla="*/ 11911 h 15463"/>
                  <a:gd name="connsiteX115" fmla="*/ 8663 w 54142"/>
                  <a:gd name="connsiteY115" fmla="*/ 10828 h 15463"/>
                  <a:gd name="connsiteX116" fmla="*/ 8663 w 54142"/>
                  <a:gd name="connsiteY116" fmla="*/ 11911 h 15463"/>
                  <a:gd name="connsiteX117" fmla="*/ 8663 w 54142"/>
                  <a:gd name="connsiteY117" fmla="*/ 10828 h 15463"/>
                  <a:gd name="connsiteX118" fmla="*/ 8663 w 54142"/>
                  <a:gd name="connsiteY118" fmla="*/ 10828 h 15463"/>
                  <a:gd name="connsiteX119" fmla="*/ 8663 w 54142"/>
                  <a:gd name="connsiteY119" fmla="*/ 11911 h 15463"/>
                  <a:gd name="connsiteX120" fmla="*/ 8663 w 54142"/>
                  <a:gd name="connsiteY120" fmla="*/ 11911 h 15463"/>
                  <a:gd name="connsiteX121" fmla="*/ 8663 w 54142"/>
                  <a:gd name="connsiteY121" fmla="*/ 12994 h 15463"/>
                  <a:gd name="connsiteX122" fmla="*/ 8663 w 54142"/>
                  <a:gd name="connsiteY122" fmla="*/ 11911 h 15463"/>
                  <a:gd name="connsiteX123" fmla="*/ 8663 w 54142"/>
                  <a:gd name="connsiteY123" fmla="*/ 11911 h 15463"/>
                  <a:gd name="connsiteX124" fmla="*/ 8663 w 54142"/>
                  <a:gd name="connsiteY124" fmla="*/ 11911 h 15463"/>
                  <a:gd name="connsiteX125" fmla="*/ 8663 w 54142"/>
                  <a:gd name="connsiteY125" fmla="*/ 11911 h 15463"/>
                  <a:gd name="connsiteX126" fmla="*/ 8663 w 54142"/>
                  <a:gd name="connsiteY126" fmla="*/ 12994 h 15463"/>
                  <a:gd name="connsiteX127" fmla="*/ 8663 w 54142"/>
                  <a:gd name="connsiteY127" fmla="*/ 10828 h 15463"/>
                  <a:gd name="connsiteX128" fmla="*/ 8663 w 54142"/>
                  <a:gd name="connsiteY128" fmla="*/ 12994 h 15463"/>
                  <a:gd name="connsiteX129" fmla="*/ 7580 w 54142"/>
                  <a:gd name="connsiteY129" fmla="*/ 12994 h 15463"/>
                  <a:gd name="connsiteX130" fmla="*/ 7580 w 54142"/>
                  <a:gd name="connsiteY130" fmla="*/ 14077 h 15463"/>
                  <a:gd name="connsiteX131" fmla="*/ 6497 w 54142"/>
                  <a:gd name="connsiteY131" fmla="*/ 12994 h 15463"/>
                  <a:gd name="connsiteX132" fmla="*/ 6497 w 54142"/>
                  <a:gd name="connsiteY132" fmla="*/ 11911 h 15463"/>
                  <a:gd name="connsiteX133" fmla="*/ 6497 w 54142"/>
                  <a:gd name="connsiteY133" fmla="*/ 11911 h 15463"/>
                  <a:gd name="connsiteX134" fmla="*/ 6497 w 54142"/>
                  <a:gd name="connsiteY134" fmla="*/ 12994 h 15463"/>
                  <a:gd name="connsiteX135" fmla="*/ 5414 w 54142"/>
                  <a:gd name="connsiteY135" fmla="*/ 12994 h 15463"/>
                  <a:gd name="connsiteX136" fmla="*/ 5414 w 54142"/>
                  <a:gd name="connsiteY136" fmla="*/ 14077 h 15463"/>
                  <a:gd name="connsiteX137" fmla="*/ 5414 w 54142"/>
                  <a:gd name="connsiteY137" fmla="*/ 12994 h 15463"/>
                  <a:gd name="connsiteX138" fmla="*/ 5414 w 54142"/>
                  <a:gd name="connsiteY138" fmla="*/ 14077 h 15463"/>
                  <a:gd name="connsiteX139" fmla="*/ 5414 w 54142"/>
                  <a:gd name="connsiteY139" fmla="*/ 12994 h 15463"/>
                  <a:gd name="connsiteX140" fmla="*/ 5414 w 54142"/>
                  <a:gd name="connsiteY140" fmla="*/ 14077 h 15463"/>
                  <a:gd name="connsiteX141" fmla="*/ 5414 w 54142"/>
                  <a:gd name="connsiteY141" fmla="*/ 12994 h 15463"/>
                  <a:gd name="connsiteX142" fmla="*/ 5414 w 54142"/>
                  <a:gd name="connsiteY142" fmla="*/ 14077 h 15463"/>
                  <a:gd name="connsiteX143" fmla="*/ 5414 w 54142"/>
                  <a:gd name="connsiteY143" fmla="*/ 12994 h 15463"/>
                  <a:gd name="connsiteX144" fmla="*/ 5414 w 54142"/>
                  <a:gd name="connsiteY144" fmla="*/ 14077 h 15463"/>
                  <a:gd name="connsiteX145" fmla="*/ 5414 w 54142"/>
                  <a:gd name="connsiteY145" fmla="*/ 12994 h 15463"/>
                  <a:gd name="connsiteX146" fmla="*/ 4331 w 54142"/>
                  <a:gd name="connsiteY146" fmla="*/ 15160 h 15463"/>
                  <a:gd name="connsiteX147" fmla="*/ 4331 w 54142"/>
                  <a:gd name="connsiteY147" fmla="*/ 14077 h 15463"/>
                  <a:gd name="connsiteX148" fmla="*/ 4331 w 54142"/>
                  <a:gd name="connsiteY148" fmla="*/ 15160 h 15463"/>
                  <a:gd name="connsiteX149" fmla="*/ 4331 w 54142"/>
                  <a:gd name="connsiteY149" fmla="*/ 12994 h 15463"/>
                  <a:gd name="connsiteX150" fmla="*/ 4331 w 54142"/>
                  <a:gd name="connsiteY150" fmla="*/ 14077 h 15463"/>
                  <a:gd name="connsiteX151" fmla="*/ 4331 w 54142"/>
                  <a:gd name="connsiteY151" fmla="*/ 14077 h 15463"/>
                  <a:gd name="connsiteX152" fmla="*/ 4331 w 54142"/>
                  <a:gd name="connsiteY152" fmla="*/ 15160 h 15463"/>
                  <a:gd name="connsiteX153" fmla="*/ 4331 w 54142"/>
                  <a:gd name="connsiteY153" fmla="*/ 12994 h 15463"/>
                  <a:gd name="connsiteX154" fmla="*/ 4331 w 54142"/>
                  <a:gd name="connsiteY154" fmla="*/ 12994 h 15463"/>
                  <a:gd name="connsiteX155" fmla="*/ 4331 w 54142"/>
                  <a:gd name="connsiteY155" fmla="*/ 8663 h 15463"/>
                  <a:gd name="connsiteX156" fmla="*/ 4331 w 54142"/>
                  <a:gd name="connsiteY156" fmla="*/ 8663 h 15463"/>
                  <a:gd name="connsiteX157" fmla="*/ 4331 w 54142"/>
                  <a:gd name="connsiteY157" fmla="*/ 6497 h 15463"/>
                  <a:gd name="connsiteX158" fmla="*/ 4331 w 54142"/>
                  <a:gd name="connsiteY158" fmla="*/ 8663 h 15463"/>
                  <a:gd name="connsiteX159" fmla="*/ 4331 w 54142"/>
                  <a:gd name="connsiteY159" fmla="*/ 10828 h 15463"/>
                  <a:gd name="connsiteX160" fmla="*/ 4331 w 54142"/>
                  <a:gd name="connsiteY160" fmla="*/ 9746 h 15463"/>
                  <a:gd name="connsiteX161" fmla="*/ 4331 w 54142"/>
                  <a:gd name="connsiteY161" fmla="*/ 9746 h 15463"/>
                  <a:gd name="connsiteX162" fmla="*/ 4331 w 54142"/>
                  <a:gd name="connsiteY162" fmla="*/ 11911 h 15463"/>
                  <a:gd name="connsiteX163" fmla="*/ 4331 w 54142"/>
                  <a:gd name="connsiteY163" fmla="*/ 10828 h 15463"/>
                  <a:gd name="connsiteX164" fmla="*/ 4331 w 54142"/>
                  <a:gd name="connsiteY164" fmla="*/ 11911 h 15463"/>
                  <a:gd name="connsiteX165" fmla="*/ 4331 w 54142"/>
                  <a:gd name="connsiteY165" fmla="*/ 12994 h 15463"/>
                  <a:gd name="connsiteX166" fmla="*/ 4331 w 54142"/>
                  <a:gd name="connsiteY166" fmla="*/ 9746 h 15463"/>
                  <a:gd name="connsiteX167" fmla="*/ 4331 w 54142"/>
                  <a:gd name="connsiteY167" fmla="*/ 12994 h 15463"/>
                  <a:gd name="connsiteX168" fmla="*/ 4331 w 54142"/>
                  <a:gd name="connsiteY168" fmla="*/ 11911 h 15463"/>
                  <a:gd name="connsiteX169" fmla="*/ 4331 w 54142"/>
                  <a:gd name="connsiteY169" fmla="*/ 11911 h 15463"/>
                  <a:gd name="connsiteX170" fmla="*/ 4331 w 54142"/>
                  <a:gd name="connsiteY170" fmla="*/ 12994 h 15463"/>
                  <a:gd name="connsiteX171" fmla="*/ 4331 w 54142"/>
                  <a:gd name="connsiteY171" fmla="*/ 11911 h 15463"/>
                  <a:gd name="connsiteX172" fmla="*/ 4331 w 54142"/>
                  <a:gd name="connsiteY172" fmla="*/ 11911 h 15463"/>
                  <a:gd name="connsiteX173" fmla="*/ 4331 w 54142"/>
                  <a:gd name="connsiteY173" fmla="*/ 12994 h 15463"/>
                  <a:gd name="connsiteX174" fmla="*/ 4331 w 54142"/>
                  <a:gd name="connsiteY174" fmla="*/ 14077 h 15463"/>
                  <a:gd name="connsiteX175" fmla="*/ 4331 w 54142"/>
                  <a:gd name="connsiteY175" fmla="*/ 15160 h 15463"/>
                  <a:gd name="connsiteX176" fmla="*/ 4331 w 54142"/>
                  <a:gd name="connsiteY176" fmla="*/ 14077 h 15463"/>
                  <a:gd name="connsiteX177" fmla="*/ 4331 w 54142"/>
                  <a:gd name="connsiteY177" fmla="*/ 15160 h 15463"/>
                  <a:gd name="connsiteX178" fmla="*/ 4331 w 54142"/>
                  <a:gd name="connsiteY178" fmla="*/ 14077 h 15463"/>
                  <a:gd name="connsiteX179" fmla="*/ 4331 w 54142"/>
                  <a:gd name="connsiteY179" fmla="*/ 15160 h 15463"/>
                  <a:gd name="connsiteX180" fmla="*/ 4331 w 54142"/>
                  <a:gd name="connsiteY180" fmla="*/ 14077 h 15463"/>
                  <a:gd name="connsiteX181" fmla="*/ 4331 w 54142"/>
                  <a:gd name="connsiteY181" fmla="*/ 12994 h 15463"/>
                  <a:gd name="connsiteX182" fmla="*/ 4331 w 54142"/>
                  <a:gd name="connsiteY182" fmla="*/ 12994 h 15463"/>
                  <a:gd name="connsiteX183" fmla="*/ 4331 w 54142"/>
                  <a:gd name="connsiteY183" fmla="*/ 15160 h 15463"/>
                  <a:gd name="connsiteX184" fmla="*/ 4331 w 54142"/>
                  <a:gd name="connsiteY184" fmla="*/ 15160 h 15463"/>
                  <a:gd name="connsiteX185" fmla="*/ 4331 w 54142"/>
                  <a:gd name="connsiteY185" fmla="*/ 14077 h 15463"/>
                  <a:gd name="connsiteX186" fmla="*/ 4331 w 54142"/>
                  <a:gd name="connsiteY186" fmla="*/ 12994 h 15463"/>
                  <a:gd name="connsiteX187" fmla="*/ 4331 w 54142"/>
                  <a:gd name="connsiteY187" fmla="*/ 15160 h 15463"/>
                  <a:gd name="connsiteX188" fmla="*/ 4331 w 54142"/>
                  <a:gd name="connsiteY188" fmla="*/ 14077 h 15463"/>
                  <a:gd name="connsiteX189" fmla="*/ 4331 w 54142"/>
                  <a:gd name="connsiteY189" fmla="*/ 15160 h 15463"/>
                  <a:gd name="connsiteX190" fmla="*/ 4331 w 54142"/>
                  <a:gd name="connsiteY190" fmla="*/ 12994 h 15463"/>
                  <a:gd name="connsiteX191" fmla="*/ 4331 w 54142"/>
                  <a:gd name="connsiteY191" fmla="*/ 11911 h 15463"/>
                  <a:gd name="connsiteX192" fmla="*/ 4331 w 54142"/>
                  <a:gd name="connsiteY192" fmla="*/ 11911 h 15463"/>
                  <a:gd name="connsiteX193" fmla="*/ 4331 w 54142"/>
                  <a:gd name="connsiteY193" fmla="*/ 9746 h 15463"/>
                  <a:gd name="connsiteX194" fmla="*/ 4331 w 54142"/>
                  <a:gd name="connsiteY194" fmla="*/ 9746 h 15463"/>
                  <a:gd name="connsiteX195" fmla="*/ 4331 w 54142"/>
                  <a:gd name="connsiteY195" fmla="*/ 14077 h 15463"/>
                  <a:gd name="connsiteX196" fmla="*/ 4331 w 54142"/>
                  <a:gd name="connsiteY196" fmla="*/ 12994 h 15463"/>
                  <a:gd name="connsiteX197" fmla="*/ 4331 w 54142"/>
                  <a:gd name="connsiteY197" fmla="*/ 14077 h 15463"/>
                  <a:gd name="connsiteX198" fmla="*/ 4331 w 54142"/>
                  <a:gd name="connsiteY198" fmla="*/ 15160 h 15463"/>
                  <a:gd name="connsiteX199" fmla="*/ 4331 w 54142"/>
                  <a:gd name="connsiteY199" fmla="*/ 12994 h 15463"/>
                  <a:gd name="connsiteX200" fmla="*/ 4331 w 54142"/>
                  <a:gd name="connsiteY200" fmla="*/ 12994 h 15463"/>
                  <a:gd name="connsiteX201" fmla="*/ 4331 w 54142"/>
                  <a:gd name="connsiteY201" fmla="*/ 10828 h 15463"/>
                  <a:gd name="connsiteX202" fmla="*/ 4331 w 54142"/>
                  <a:gd name="connsiteY202" fmla="*/ 11911 h 15463"/>
                  <a:gd name="connsiteX203" fmla="*/ 4331 w 54142"/>
                  <a:gd name="connsiteY203" fmla="*/ 12994 h 15463"/>
                  <a:gd name="connsiteX204" fmla="*/ 4331 w 54142"/>
                  <a:gd name="connsiteY204" fmla="*/ 12994 h 15463"/>
                  <a:gd name="connsiteX205" fmla="*/ 4331 w 54142"/>
                  <a:gd name="connsiteY205" fmla="*/ 14077 h 15463"/>
                  <a:gd name="connsiteX206" fmla="*/ 4331 w 54142"/>
                  <a:gd name="connsiteY206" fmla="*/ 14077 h 15463"/>
                  <a:gd name="connsiteX207" fmla="*/ 4331 w 54142"/>
                  <a:gd name="connsiteY207" fmla="*/ 12994 h 15463"/>
                  <a:gd name="connsiteX208" fmla="*/ 4331 w 54142"/>
                  <a:gd name="connsiteY208" fmla="*/ 14077 h 15463"/>
                  <a:gd name="connsiteX209" fmla="*/ 4331 w 54142"/>
                  <a:gd name="connsiteY209" fmla="*/ 12994 h 15463"/>
                  <a:gd name="connsiteX210" fmla="*/ 4331 w 54142"/>
                  <a:gd name="connsiteY210" fmla="*/ 11911 h 15463"/>
                  <a:gd name="connsiteX211" fmla="*/ 4331 w 54142"/>
                  <a:gd name="connsiteY211" fmla="*/ 11911 h 15463"/>
                  <a:gd name="connsiteX212" fmla="*/ 4331 w 54142"/>
                  <a:gd name="connsiteY212" fmla="*/ 11911 h 15463"/>
                  <a:gd name="connsiteX213" fmla="*/ 4331 w 54142"/>
                  <a:gd name="connsiteY213" fmla="*/ 10828 h 15463"/>
                  <a:gd name="connsiteX214" fmla="*/ 4331 w 54142"/>
                  <a:gd name="connsiteY214" fmla="*/ 11911 h 15463"/>
                  <a:gd name="connsiteX215" fmla="*/ 4331 w 54142"/>
                  <a:gd name="connsiteY215" fmla="*/ 12994 h 15463"/>
                  <a:gd name="connsiteX216" fmla="*/ 4331 w 54142"/>
                  <a:gd name="connsiteY216" fmla="*/ 11911 h 15463"/>
                  <a:gd name="connsiteX217" fmla="*/ 5414 w 54142"/>
                  <a:gd name="connsiteY217" fmla="*/ 11911 h 15463"/>
                  <a:gd name="connsiteX218" fmla="*/ 5414 w 54142"/>
                  <a:gd name="connsiteY218" fmla="*/ 10828 h 15463"/>
                  <a:gd name="connsiteX219" fmla="*/ 5414 w 54142"/>
                  <a:gd name="connsiteY219" fmla="*/ 8663 h 15463"/>
                  <a:gd name="connsiteX220" fmla="*/ 5414 w 54142"/>
                  <a:gd name="connsiteY220" fmla="*/ 8663 h 15463"/>
                  <a:gd name="connsiteX221" fmla="*/ 5414 w 54142"/>
                  <a:gd name="connsiteY221" fmla="*/ 10828 h 15463"/>
                  <a:gd name="connsiteX222" fmla="*/ 4331 w 54142"/>
                  <a:gd name="connsiteY222" fmla="*/ 11911 h 15463"/>
                  <a:gd name="connsiteX223" fmla="*/ 4331 w 54142"/>
                  <a:gd name="connsiteY223" fmla="*/ 10828 h 15463"/>
                  <a:gd name="connsiteX224" fmla="*/ 3248 w 54142"/>
                  <a:gd name="connsiteY224" fmla="*/ 10828 h 15463"/>
                  <a:gd name="connsiteX225" fmla="*/ 3248 w 54142"/>
                  <a:gd name="connsiteY225" fmla="*/ 11911 h 15463"/>
                  <a:gd name="connsiteX226" fmla="*/ 3248 w 54142"/>
                  <a:gd name="connsiteY226" fmla="*/ 14077 h 15463"/>
                  <a:gd name="connsiteX227" fmla="*/ 3248 w 54142"/>
                  <a:gd name="connsiteY227" fmla="*/ 12994 h 15463"/>
                  <a:gd name="connsiteX228" fmla="*/ 3248 w 54142"/>
                  <a:gd name="connsiteY228" fmla="*/ 12994 h 15463"/>
                  <a:gd name="connsiteX229" fmla="*/ 3248 w 54142"/>
                  <a:gd name="connsiteY229" fmla="*/ 9746 h 15463"/>
                  <a:gd name="connsiteX230" fmla="*/ 3248 w 54142"/>
                  <a:gd name="connsiteY230" fmla="*/ 8663 h 15463"/>
                  <a:gd name="connsiteX231" fmla="*/ 2166 w 54142"/>
                  <a:gd name="connsiteY231" fmla="*/ 9746 h 15463"/>
                  <a:gd name="connsiteX232" fmla="*/ 1083 w 54142"/>
                  <a:gd name="connsiteY232" fmla="*/ 9746 h 15463"/>
                  <a:gd name="connsiteX233" fmla="*/ 1083 w 54142"/>
                  <a:gd name="connsiteY233" fmla="*/ 7580 h 15463"/>
                  <a:gd name="connsiteX234" fmla="*/ 1083 w 54142"/>
                  <a:gd name="connsiteY234" fmla="*/ 8663 h 15463"/>
                  <a:gd name="connsiteX235" fmla="*/ 1083 w 54142"/>
                  <a:gd name="connsiteY235" fmla="*/ 8663 h 15463"/>
                  <a:gd name="connsiteX236" fmla="*/ 1083 w 54142"/>
                  <a:gd name="connsiteY236" fmla="*/ 9746 h 15463"/>
                  <a:gd name="connsiteX237" fmla="*/ 1083 w 54142"/>
                  <a:gd name="connsiteY237" fmla="*/ 8663 h 15463"/>
                  <a:gd name="connsiteX238" fmla="*/ 1083 w 54142"/>
                  <a:gd name="connsiteY238" fmla="*/ 8663 h 15463"/>
                  <a:gd name="connsiteX239" fmla="*/ 1083 w 54142"/>
                  <a:gd name="connsiteY239" fmla="*/ 7580 h 15463"/>
                  <a:gd name="connsiteX240" fmla="*/ 1083 w 54142"/>
                  <a:gd name="connsiteY240" fmla="*/ 7580 h 15463"/>
                  <a:gd name="connsiteX241" fmla="*/ 1083 w 54142"/>
                  <a:gd name="connsiteY241" fmla="*/ 8663 h 15463"/>
                  <a:gd name="connsiteX242" fmla="*/ 0 w 54142"/>
                  <a:gd name="connsiteY242" fmla="*/ 8663 h 15463"/>
                  <a:gd name="connsiteX243" fmla="*/ 0 w 54142"/>
                  <a:gd name="connsiteY243" fmla="*/ 10828 h 15463"/>
                  <a:gd name="connsiteX244" fmla="*/ 0 w 54142"/>
                  <a:gd name="connsiteY244" fmla="*/ 10828 h 15463"/>
                  <a:gd name="connsiteX245" fmla="*/ 0 w 54142"/>
                  <a:gd name="connsiteY245" fmla="*/ 9746 h 15463"/>
                  <a:gd name="connsiteX246" fmla="*/ 0 w 54142"/>
                  <a:gd name="connsiteY246" fmla="*/ 7580 h 15463"/>
                  <a:gd name="connsiteX247" fmla="*/ 0 w 54142"/>
                  <a:gd name="connsiteY247" fmla="*/ 9746 h 15463"/>
                  <a:gd name="connsiteX248" fmla="*/ 0 w 54142"/>
                  <a:gd name="connsiteY248" fmla="*/ 9746 h 15463"/>
                  <a:gd name="connsiteX249" fmla="*/ 0 w 54142"/>
                  <a:gd name="connsiteY249" fmla="*/ 9746 h 15463"/>
                  <a:gd name="connsiteX250" fmla="*/ 0 w 54142"/>
                  <a:gd name="connsiteY250" fmla="*/ 7580 h 15463"/>
                  <a:gd name="connsiteX251" fmla="*/ 0 w 54142"/>
                  <a:gd name="connsiteY251" fmla="*/ 7580 h 15463"/>
                  <a:gd name="connsiteX252" fmla="*/ 0 w 54142"/>
                  <a:gd name="connsiteY252" fmla="*/ 6497 h 15463"/>
                  <a:gd name="connsiteX253" fmla="*/ 0 w 54142"/>
                  <a:gd name="connsiteY253" fmla="*/ 7580 h 15463"/>
                  <a:gd name="connsiteX254" fmla="*/ 0 w 54142"/>
                  <a:gd name="connsiteY254" fmla="*/ 6497 h 15463"/>
                  <a:gd name="connsiteX255" fmla="*/ 1083 w 54142"/>
                  <a:gd name="connsiteY255" fmla="*/ 6497 h 15463"/>
                  <a:gd name="connsiteX256" fmla="*/ 1083 w 54142"/>
                  <a:gd name="connsiteY256" fmla="*/ 8663 h 15463"/>
                  <a:gd name="connsiteX257" fmla="*/ 1083 w 54142"/>
                  <a:gd name="connsiteY257" fmla="*/ 8663 h 15463"/>
                  <a:gd name="connsiteX258" fmla="*/ 1083 w 54142"/>
                  <a:gd name="connsiteY258" fmla="*/ 6497 h 15463"/>
                  <a:gd name="connsiteX259" fmla="*/ 1083 w 54142"/>
                  <a:gd name="connsiteY259" fmla="*/ 7580 h 15463"/>
                  <a:gd name="connsiteX260" fmla="*/ 1083 w 54142"/>
                  <a:gd name="connsiteY260" fmla="*/ 6497 h 15463"/>
                  <a:gd name="connsiteX261" fmla="*/ 2166 w 54142"/>
                  <a:gd name="connsiteY261" fmla="*/ 6497 h 15463"/>
                  <a:gd name="connsiteX262" fmla="*/ 2166 w 54142"/>
                  <a:gd name="connsiteY262" fmla="*/ 7580 h 15463"/>
                  <a:gd name="connsiteX263" fmla="*/ 3248 w 54142"/>
                  <a:gd name="connsiteY263" fmla="*/ 6497 h 15463"/>
                  <a:gd name="connsiteX264" fmla="*/ 4331 w 54142"/>
                  <a:gd name="connsiteY264" fmla="*/ 7580 h 15463"/>
                  <a:gd name="connsiteX265" fmla="*/ 6497 w 54142"/>
                  <a:gd name="connsiteY265" fmla="*/ 6497 h 15463"/>
                  <a:gd name="connsiteX266" fmla="*/ 6497 w 54142"/>
                  <a:gd name="connsiteY266" fmla="*/ 7580 h 15463"/>
                  <a:gd name="connsiteX267" fmla="*/ 6497 w 54142"/>
                  <a:gd name="connsiteY267" fmla="*/ 7580 h 15463"/>
                  <a:gd name="connsiteX268" fmla="*/ 6497 w 54142"/>
                  <a:gd name="connsiteY268" fmla="*/ 5414 h 15463"/>
                  <a:gd name="connsiteX269" fmla="*/ 7580 w 54142"/>
                  <a:gd name="connsiteY269" fmla="*/ 4331 h 15463"/>
                  <a:gd name="connsiteX270" fmla="*/ 7580 w 54142"/>
                  <a:gd name="connsiteY270" fmla="*/ 5414 h 15463"/>
                  <a:gd name="connsiteX271" fmla="*/ 8663 w 54142"/>
                  <a:gd name="connsiteY271" fmla="*/ 5414 h 15463"/>
                  <a:gd name="connsiteX272" fmla="*/ 8663 w 54142"/>
                  <a:gd name="connsiteY272" fmla="*/ 6497 h 15463"/>
                  <a:gd name="connsiteX273" fmla="*/ 8663 w 54142"/>
                  <a:gd name="connsiteY273" fmla="*/ 4331 h 15463"/>
                  <a:gd name="connsiteX274" fmla="*/ 9746 w 54142"/>
                  <a:gd name="connsiteY274" fmla="*/ 5414 h 15463"/>
                  <a:gd name="connsiteX275" fmla="*/ 11911 w 54142"/>
                  <a:gd name="connsiteY275" fmla="*/ 3249 h 15463"/>
                  <a:gd name="connsiteX276" fmla="*/ 11911 w 54142"/>
                  <a:gd name="connsiteY276" fmla="*/ 4331 h 15463"/>
                  <a:gd name="connsiteX277" fmla="*/ 14077 w 54142"/>
                  <a:gd name="connsiteY277" fmla="*/ 3249 h 15463"/>
                  <a:gd name="connsiteX278" fmla="*/ 14077 w 54142"/>
                  <a:gd name="connsiteY278" fmla="*/ 4331 h 15463"/>
                  <a:gd name="connsiteX279" fmla="*/ 14077 w 54142"/>
                  <a:gd name="connsiteY279" fmla="*/ 3249 h 15463"/>
                  <a:gd name="connsiteX280" fmla="*/ 15160 w 54142"/>
                  <a:gd name="connsiteY280" fmla="*/ 3249 h 15463"/>
                  <a:gd name="connsiteX281" fmla="*/ 15160 w 54142"/>
                  <a:gd name="connsiteY281" fmla="*/ 2166 h 15463"/>
                  <a:gd name="connsiteX282" fmla="*/ 16243 w 54142"/>
                  <a:gd name="connsiteY282" fmla="*/ 2166 h 15463"/>
                  <a:gd name="connsiteX283" fmla="*/ 16243 w 54142"/>
                  <a:gd name="connsiteY283" fmla="*/ 2166 h 15463"/>
                  <a:gd name="connsiteX284" fmla="*/ 16243 w 54142"/>
                  <a:gd name="connsiteY284" fmla="*/ 3249 h 15463"/>
                  <a:gd name="connsiteX285" fmla="*/ 16243 w 54142"/>
                  <a:gd name="connsiteY285" fmla="*/ 2166 h 15463"/>
                  <a:gd name="connsiteX286" fmla="*/ 17326 w 54142"/>
                  <a:gd name="connsiteY286" fmla="*/ 2166 h 15463"/>
                  <a:gd name="connsiteX287" fmla="*/ 17326 w 54142"/>
                  <a:gd name="connsiteY287" fmla="*/ 1083 h 15463"/>
                  <a:gd name="connsiteX288" fmla="*/ 18408 w 54142"/>
                  <a:gd name="connsiteY288" fmla="*/ 1083 h 15463"/>
                  <a:gd name="connsiteX289" fmla="*/ 18408 w 54142"/>
                  <a:gd name="connsiteY289" fmla="*/ 2166 h 15463"/>
                  <a:gd name="connsiteX290" fmla="*/ 18408 w 54142"/>
                  <a:gd name="connsiteY290" fmla="*/ 1083 h 15463"/>
                  <a:gd name="connsiteX291" fmla="*/ 20574 w 54142"/>
                  <a:gd name="connsiteY291" fmla="*/ 2166 h 15463"/>
                  <a:gd name="connsiteX292" fmla="*/ 22740 w 54142"/>
                  <a:gd name="connsiteY292" fmla="*/ 1083 h 15463"/>
                  <a:gd name="connsiteX293" fmla="*/ 22740 w 54142"/>
                  <a:gd name="connsiteY293" fmla="*/ 1083 h 15463"/>
                  <a:gd name="connsiteX294" fmla="*/ 23823 w 54142"/>
                  <a:gd name="connsiteY294" fmla="*/ 0 h 15463"/>
                  <a:gd name="connsiteX295" fmla="*/ 23823 w 54142"/>
                  <a:gd name="connsiteY295" fmla="*/ 1083 h 15463"/>
                  <a:gd name="connsiteX296" fmla="*/ 24905 w 54142"/>
                  <a:gd name="connsiteY296" fmla="*/ 1083 h 15463"/>
                  <a:gd name="connsiteX297" fmla="*/ 24905 w 54142"/>
                  <a:gd name="connsiteY297" fmla="*/ 1083 h 15463"/>
                  <a:gd name="connsiteX298" fmla="*/ 25988 w 54142"/>
                  <a:gd name="connsiteY298" fmla="*/ 1083 h 15463"/>
                  <a:gd name="connsiteX299" fmla="*/ 25988 w 54142"/>
                  <a:gd name="connsiteY299" fmla="*/ 2166 h 15463"/>
                  <a:gd name="connsiteX300" fmla="*/ 25988 w 54142"/>
                  <a:gd name="connsiteY300" fmla="*/ 2166 h 15463"/>
                  <a:gd name="connsiteX301" fmla="*/ 25988 w 54142"/>
                  <a:gd name="connsiteY301" fmla="*/ 1083 h 15463"/>
                  <a:gd name="connsiteX302" fmla="*/ 28154 w 54142"/>
                  <a:gd name="connsiteY302" fmla="*/ 0 h 15463"/>
                  <a:gd name="connsiteX303" fmla="*/ 28154 w 54142"/>
                  <a:gd name="connsiteY303" fmla="*/ 2166 h 15463"/>
                  <a:gd name="connsiteX304" fmla="*/ 28154 w 54142"/>
                  <a:gd name="connsiteY304" fmla="*/ 2166 h 15463"/>
                  <a:gd name="connsiteX305" fmla="*/ 28154 w 54142"/>
                  <a:gd name="connsiteY305" fmla="*/ 3249 h 15463"/>
                  <a:gd name="connsiteX306" fmla="*/ 28154 w 54142"/>
                  <a:gd name="connsiteY306" fmla="*/ 2166 h 15463"/>
                  <a:gd name="connsiteX307" fmla="*/ 29237 w 54142"/>
                  <a:gd name="connsiteY307" fmla="*/ 3249 h 15463"/>
                  <a:gd name="connsiteX308" fmla="*/ 29237 w 54142"/>
                  <a:gd name="connsiteY308" fmla="*/ 4331 h 15463"/>
                  <a:gd name="connsiteX309" fmla="*/ 30320 w 54142"/>
                  <a:gd name="connsiteY309" fmla="*/ 2166 h 15463"/>
                  <a:gd name="connsiteX310" fmla="*/ 35734 w 54142"/>
                  <a:gd name="connsiteY310" fmla="*/ 1083 h 15463"/>
                  <a:gd name="connsiteX311" fmla="*/ 41148 w 54142"/>
                  <a:gd name="connsiteY311" fmla="*/ 2166 h 15463"/>
                  <a:gd name="connsiteX312" fmla="*/ 42231 w 54142"/>
                  <a:gd name="connsiteY312" fmla="*/ 3249 h 15463"/>
                  <a:gd name="connsiteX313" fmla="*/ 42231 w 54142"/>
                  <a:gd name="connsiteY313" fmla="*/ 3249 h 15463"/>
                  <a:gd name="connsiteX314" fmla="*/ 42231 w 54142"/>
                  <a:gd name="connsiteY314" fmla="*/ 2166 h 15463"/>
                  <a:gd name="connsiteX315" fmla="*/ 44397 w 54142"/>
                  <a:gd name="connsiteY315" fmla="*/ 2166 h 15463"/>
                  <a:gd name="connsiteX316" fmla="*/ 44397 w 54142"/>
                  <a:gd name="connsiteY316" fmla="*/ 3249 h 15463"/>
                  <a:gd name="connsiteX317" fmla="*/ 44397 w 54142"/>
                  <a:gd name="connsiteY317" fmla="*/ 2166 h 15463"/>
                  <a:gd name="connsiteX318" fmla="*/ 44397 w 54142"/>
                  <a:gd name="connsiteY318" fmla="*/ 2166 h 15463"/>
                  <a:gd name="connsiteX319" fmla="*/ 44397 w 54142"/>
                  <a:gd name="connsiteY319" fmla="*/ 1083 h 15463"/>
                  <a:gd name="connsiteX320" fmla="*/ 49811 w 54142"/>
                  <a:gd name="connsiteY320" fmla="*/ 3249 h 15463"/>
                  <a:gd name="connsiteX321" fmla="*/ 50894 w 54142"/>
                  <a:gd name="connsiteY321" fmla="*/ 3249 h 15463"/>
                  <a:gd name="connsiteX322" fmla="*/ 54142 w 54142"/>
                  <a:gd name="connsiteY322" fmla="*/ 5414 h 15463"/>
                  <a:gd name="connsiteX323" fmla="*/ 37900 w 54142"/>
                  <a:gd name="connsiteY323" fmla="*/ 10828 h 15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54142" h="15463">
                    <a:moveTo>
                      <a:pt x="37900" y="10828"/>
                    </a:moveTo>
                    <a:cubicBezTo>
                      <a:pt x="36817" y="12994"/>
                      <a:pt x="36817" y="10828"/>
                      <a:pt x="35734" y="11911"/>
                    </a:cubicBezTo>
                    <a:cubicBezTo>
                      <a:pt x="35734" y="11911"/>
                      <a:pt x="35734" y="10828"/>
                      <a:pt x="35734" y="10828"/>
                    </a:cubicBezTo>
                    <a:cubicBezTo>
                      <a:pt x="34651" y="12994"/>
                      <a:pt x="33568" y="10828"/>
                      <a:pt x="33568" y="9746"/>
                    </a:cubicBezTo>
                    <a:lnTo>
                      <a:pt x="33568" y="9746"/>
                    </a:lnTo>
                    <a:cubicBezTo>
                      <a:pt x="33568" y="9746"/>
                      <a:pt x="32485" y="10828"/>
                      <a:pt x="32485" y="10828"/>
                    </a:cubicBezTo>
                    <a:cubicBezTo>
                      <a:pt x="32485" y="10828"/>
                      <a:pt x="32485" y="10828"/>
                      <a:pt x="32485" y="9746"/>
                    </a:cubicBezTo>
                    <a:cubicBezTo>
                      <a:pt x="32485" y="10828"/>
                      <a:pt x="32485" y="9746"/>
                      <a:pt x="31402" y="10828"/>
                    </a:cubicBezTo>
                    <a:cubicBezTo>
                      <a:pt x="31402" y="10828"/>
                      <a:pt x="31402" y="9746"/>
                      <a:pt x="31402" y="9746"/>
                    </a:cubicBezTo>
                    <a:lnTo>
                      <a:pt x="31402" y="10828"/>
                    </a:lnTo>
                    <a:cubicBezTo>
                      <a:pt x="30320" y="12994"/>
                      <a:pt x="30320" y="10828"/>
                      <a:pt x="30320" y="11911"/>
                    </a:cubicBezTo>
                    <a:cubicBezTo>
                      <a:pt x="30320" y="11911"/>
                      <a:pt x="30320" y="11911"/>
                      <a:pt x="30320" y="10828"/>
                    </a:cubicBezTo>
                    <a:cubicBezTo>
                      <a:pt x="29237" y="11911"/>
                      <a:pt x="29237" y="11911"/>
                      <a:pt x="28154" y="11911"/>
                    </a:cubicBezTo>
                    <a:cubicBezTo>
                      <a:pt x="28154" y="11911"/>
                      <a:pt x="28154" y="10828"/>
                      <a:pt x="28154" y="10828"/>
                    </a:cubicBezTo>
                    <a:cubicBezTo>
                      <a:pt x="28154" y="11911"/>
                      <a:pt x="28154" y="11911"/>
                      <a:pt x="27071" y="11911"/>
                    </a:cubicBezTo>
                    <a:cubicBezTo>
                      <a:pt x="27071" y="10828"/>
                      <a:pt x="27071" y="12994"/>
                      <a:pt x="25988" y="11911"/>
                    </a:cubicBezTo>
                    <a:lnTo>
                      <a:pt x="25988" y="11911"/>
                    </a:lnTo>
                    <a:cubicBezTo>
                      <a:pt x="25988" y="12994"/>
                      <a:pt x="25988" y="10828"/>
                      <a:pt x="25988" y="12994"/>
                    </a:cubicBezTo>
                    <a:lnTo>
                      <a:pt x="25988" y="11911"/>
                    </a:lnTo>
                    <a:cubicBezTo>
                      <a:pt x="25988" y="12994"/>
                      <a:pt x="25988" y="10828"/>
                      <a:pt x="25988" y="11911"/>
                    </a:cubicBezTo>
                    <a:lnTo>
                      <a:pt x="25988" y="11911"/>
                    </a:lnTo>
                    <a:cubicBezTo>
                      <a:pt x="25988" y="11911"/>
                      <a:pt x="25988" y="11911"/>
                      <a:pt x="25988" y="11911"/>
                    </a:cubicBezTo>
                    <a:lnTo>
                      <a:pt x="25988" y="11911"/>
                    </a:lnTo>
                    <a:cubicBezTo>
                      <a:pt x="25988" y="11911"/>
                      <a:pt x="25988" y="11911"/>
                      <a:pt x="25988" y="12994"/>
                    </a:cubicBezTo>
                    <a:cubicBezTo>
                      <a:pt x="25988" y="11911"/>
                      <a:pt x="25988" y="12994"/>
                      <a:pt x="25988" y="10828"/>
                    </a:cubicBezTo>
                    <a:cubicBezTo>
                      <a:pt x="24905" y="11911"/>
                      <a:pt x="23823" y="11911"/>
                      <a:pt x="22740" y="11911"/>
                    </a:cubicBezTo>
                    <a:cubicBezTo>
                      <a:pt x="22740" y="11911"/>
                      <a:pt x="22740" y="10828"/>
                      <a:pt x="22740" y="10828"/>
                    </a:cubicBezTo>
                    <a:cubicBezTo>
                      <a:pt x="22740" y="10828"/>
                      <a:pt x="22740" y="10828"/>
                      <a:pt x="22740" y="11911"/>
                    </a:cubicBezTo>
                    <a:cubicBezTo>
                      <a:pt x="22740" y="11911"/>
                      <a:pt x="22740" y="10828"/>
                      <a:pt x="22740" y="10828"/>
                    </a:cubicBezTo>
                    <a:cubicBezTo>
                      <a:pt x="22740" y="10828"/>
                      <a:pt x="22740" y="11911"/>
                      <a:pt x="22740" y="11911"/>
                    </a:cubicBezTo>
                    <a:cubicBezTo>
                      <a:pt x="22740" y="11911"/>
                      <a:pt x="22740" y="10828"/>
                      <a:pt x="22740" y="10828"/>
                    </a:cubicBezTo>
                    <a:cubicBezTo>
                      <a:pt x="22740" y="11911"/>
                      <a:pt x="22740" y="11911"/>
                      <a:pt x="21657" y="11911"/>
                    </a:cubicBezTo>
                    <a:cubicBezTo>
                      <a:pt x="21657" y="11911"/>
                      <a:pt x="21657" y="11911"/>
                      <a:pt x="21657" y="10828"/>
                    </a:cubicBezTo>
                    <a:cubicBezTo>
                      <a:pt x="21657" y="11911"/>
                      <a:pt x="21657" y="10828"/>
                      <a:pt x="20574" y="10828"/>
                    </a:cubicBezTo>
                    <a:lnTo>
                      <a:pt x="20574" y="9746"/>
                    </a:lnTo>
                    <a:cubicBezTo>
                      <a:pt x="20574" y="8663"/>
                      <a:pt x="20574" y="10828"/>
                      <a:pt x="20574" y="10828"/>
                    </a:cubicBezTo>
                    <a:cubicBezTo>
                      <a:pt x="20574" y="10828"/>
                      <a:pt x="20574" y="10828"/>
                      <a:pt x="20574" y="9746"/>
                    </a:cubicBezTo>
                    <a:cubicBezTo>
                      <a:pt x="20574" y="10828"/>
                      <a:pt x="19491" y="10828"/>
                      <a:pt x="19491" y="10828"/>
                    </a:cubicBezTo>
                    <a:cubicBezTo>
                      <a:pt x="19491" y="10828"/>
                      <a:pt x="19491" y="10828"/>
                      <a:pt x="19491" y="10828"/>
                    </a:cubicBezTo>
                    <a:cubicBezTo>
                      <a:pt x="19491" y="10828"/>
                      <a:pt x="19491" y="10828"/>
                      <a:pt x="18408" y="10828"/>
                    </a:cubicBezTo>
                    <a:cubicBezTo>
                      <a:pt x="18408" y="10828"/>
                      <a:pt x="18408" y="8663"/>
                      <a:pt x="18408" y="9746"/>
                    </a:cubicBezTo>
                    <a:cubicBezTo>
                      <a:pt x="18408" y="10828"/>
                      <a:pt x="18408" y="9746"/>
                      <a:pt x="18408" y="11911"/>
                    </a:cubicBezTo>
                    <a:cubicBezTo>
                      <a:pt x="18408" y="11911"/>
                      <a:pt x="18408" y="10828"/>
                      <a:pt x="17326" y="11911"/>
                    </a:cubicBezTo>
                    <a:cubicBezTo>
                      <a:pt x="17326" y="11911"/>
                      <a:pt x="17326" y="9746"/>
                      <a:pt x="17326" y="9746"/>
                    </a:cubicBezTo>
                    <a:lnTo>
                      <a:pt x="17326" y="8663"/>
                    </a:lnTo>
                    <a:cubicBezTo>
                      <a:pt x="17326" y="7580"/>
                      <a:pt x="17326" y="8663"/>
                      <a:pt x="17326" y="8663"/>
                    </a:cubicBezTo>
                    <a:cubicBezTo>
                      <a:pt x="17326" y="8663"/>
                      <a:pt x="17326" y="9746"/>
                      <a:pt x="17326" y="8663"/>
                    </a:cubicBezTo>
                    <a:cubicBezTo>
                      <a:pt x="17326" y="9746"/>
                      <a:pt x="17326" y="10828"/>
                      <a:pt x="16243" y="10828"/>
                    </a:cubicBezTo>
                    <a:cubicBezTo>
                      <a:pt x="16243" y="10828"/>
                      <a:pt x="16243" y="9746"/>
                      <a:pt x="16243" y="8663"/>
                    </a:cubicBezTo>
                    <a:lnTo>
                      <a:pt x="16243" y="10828"/>
                    </a:lnTo>
                    <a:cubicBezTo>
                      <a:pt x="16243" y="10828"/>
                      <a:pt x="16243" y="9746"/>
                      <a:pt x="16243" y="9746"/>
                    </a:cubicBezTo>
                    <a:cubicBezTo>
                      <a:pt x="16243" y="9746"/>
                      <a:pt x="16243" y="10828"/>
                      <a:pt x="16243" y="10828"/>
                    </a:cubicBezTo>
                    <a:cubicBezTo>
                      <a:pt x="16243" y="10828"/>
                      <a:pt x="16243" y="10828"/>
                      <a:pt x="16243" y="9746"/>
                    </a:cubicBezTo>
                    <a:cubicBezTo>
                      <a:pt x="16243" y="8663"/>
                      <a:pt x="16243" y="9746"/>
                      <a:pt x="16243" y="8663"/>
                    </a:cubicBezTo>
                    <a:cubicBezTo>
                      <a:pt x="16243" y="8663"/>
                      <a:pt x="16243" y="8663"/>
                      <a:pt x="16243" y="8663"/>
                    </a:cubicBezTo>
                    <a:lnTo>
                      <a:pt x="16243" y="8663"/>
                    </a:lnTo>
                    <a:cubicBezTo>
                      <a:pt x="16243" y="8663"/>
                      <a:pt x="16243" y="9746"/>
                      <a:pt x="16243" y="9746"/>
                    </a:cubicBezTo>
                    <a:cubicBezTo>
                      <a:pt x="16243" y="9746"/>
                      <a:pt x="16243" y="8663"/>
                      <a:pt x="16243" y="9746"/>
                    </a:cubicBezTo>
                    <a:cubicBezTo>
                      <a:pt x="16243" y="10828"/>
                      <a:pt x="16243" y="10828"/>
                      <a:pt x="16243" y="10828"/>
                    </a:cubicBezTo>
                    <a:cubicBezTo>
                      <a:pt x="16243" y="10828"/>
                      <a:pt x="16243" y="9746"/>
                      <a:pt x="16243" y="9746"/>
                    </a:cubicBezTo>
                    <a:cubicBezTo>
                      <a:pt x="16243" y="10828"/>
                      <a:pt x="16243" y="10828"/>
                      <a:pt x="15160" y="11911"/>
                    </a:cubicBezTo>
                    <a:cubicBezTo>
                      <a:pt x="15160" y="12994"/>
                      <a:pt x="15160" y="10828"/>
                      <a:pt x="15160" y="10828"/>
                    </a:cubicBezTo>
                    <a:cubicBezTo>
                      <a:pt x="15160" y="9746"/>
                      <a:pt x="14077" y="11911"/>
                      <a:pt x="14077" y="10828"/>
                    </a:cubicBezTo>
                    <a:cubicBezTo>
                      <a:pt x="14077" y="10828"/>
                      <a:pt x="14077" y="11911"/>
                      <a:pt x="14077" y="11911"/>
                    </a:cubicBezTo>
                    <a:cubicBezTo>
                      <a:pt x="14077" y="11911"/>
                      <a:pt x="14077" y="10828"/>
                      <a:pt x="14077" y="10828"/>
                    </a:cubicBezTo>
                    <a:cubicBezTo>
                      <a:pt x="14077" y="10828"/>
                      <a:pt x="14077" y="10828"/>
                      <a:pt x="14077" y="10828"/>
                    </a:cubicBezTo>
                    <a:cubicBezTo>
                      <a:pt x="14077" y="10828"/>
                      <a:pt x="14077" y="10828"/>
                      <a:pt x="14077" y="10828"/>
                    </a:cubicBezTo>
                    <a:cubicBezTo>
                      <a:pt x="14077" y="10828"/>
                      <a:pt x="12994" y="11911"/>
                      <a:pt x="12994" y="10828"/>
                    </a:cubicBezTo>
                    <a:cubicBezTo>
                      <a:pt x="12994" y="10828"/>
                      <a:pt x="12994" y="11911"/>
                      <a:pt x="12994" y="11911"/>
                    </a:cubicBezTo>
                    <a:lnTo>
                      <a:pt x="12994" y="10828"/>
                    </a:lnTo>
                    <a:cubicBezTo>
                      <a:pt x="12994" y="10828"/>
                      <a:pt x="12994" y="10828"/>
                      <a:pt x="12994" y="9746"/>
                    </a:cubicBezTo>
                    <a:cubicBezTo>
                      <a:pt x="12994" y="10828"/>
                      <a:pt x="14077" y="8663"/>
                      <a:pt x="12994" y="9746"/>
                    </a:cubicBezTo>
                    <a:cubicBezTo>
                      <a:pt x="12994" y="8663"/>
                      <a:pt x="12994" y="10828"/>
                      <a:pt x="12994" y="9746"/>
                    </a:cubicBezTo>
                    <a:cubicBezTo>
                      <a:pt x="12994" y="9746"/>
                      <a:pt x="12994" y="10828"/>
                      <a:pt x="12994" y="9746"/>
                    </a:cubicBezTo>
                    <a:cubicBezTo>
                      <a:pt x="12994" y="9746"/>
                      <a:pt x="12994" y="8663"/>
                      <a:pt x="12994" y="8663"/>
                    </a:cubicBezTo>
                    <a:cubicBezTo>
                      <a:pt x="12994" y="8663"/>
                      <a:pt x="12994" y="8663"/>
                      <a:pt x="12994" y="9746"/>
                    </a:cubicBezTo>
                    <a:lnTo>
                      <a:pt x="12994" y="9746"/>
                    </a:lnTo>
                    <a:cubicBezTo>
                      <a:pt x="12994" y="10828"/>
                      <a:pt x="12994" y="9746"/>
                      <a:pt x="12994" y="10828"/>
                    </a:cubicBezTo>
                    <a:cubicBezTo>
                      <a:pt x="12994" y="9746"/>
                      <a:pt x="12994" y="10828"/>
                      <a:pt x="12994" y="9746"/>
                    </a:cubicBezTo>
                    <a:lnTo>
                      <a:pt x="12994" y="8663"/>
                    </a:lnTo>
                    <a:cubicBezTo>
                      <a:pt x="12994" y="8663"/>
                      <a:pt x="12994" y="9746"/>
                      <a:pt x="12994" y="9746"/>
                    </a:cubicBezTo>
                    <a:cubicBezTo>
                      <a:pt x="12994" y="9746"/>
                      <a:pt x="12994" y="9746"/>
                      <a:pt x="12994" y="9746"/>
                    </a:cubicBezTo>
                    <a:cubicBezTo>
                      <a:pt x="12994" y="11911"/>
                      <a:pt x="12994" y="9746"/>
                      <a:pt x="12994" y="10828"/>
                    </a:cubicBezTo>
                    <a:cubicBezTo>
                      <a:pt x="12994" y="9746"/>
                      <a:pt x="12994" y="10828"/>
                      <a:pt x="11911" y="9746"/>
                    </a:cubicBezTo>
                    <a:cubicBezTo>
                      <a:pt x="11911" y="9746"/>
                      <a:pt x="11911" y="10828"/>
                      <a:pt x="11911" y="10828"/>
                    </a:cubicBezTo>
                    <a:cubicBezTo>
                      <a:pt x="11911" y="10828"/>
                      <a:pt x="11911" y="10828"/>
                      <a:pt x="11911" y="9746"/>
                    </a:cubicBezTo>
                    <a:cubicBezTo>
                      <a:pt x="11911" y="9746"/>
                      <a:pt x="11911" y="9746"/>
                      <a:pt x="11911" y="9746"/>
                    </a:cubicBezTo>
                    <a:cubicBezTo>
                      <a:pt x="11911" y="9746"/>
                      <a:pt x="11911" y="8663"/>
                      <a:pt x="11911" y="8663"/>
                    </a:cubicBezTo>
                    <a:cubicBezTo>
                      <a:pt x="11911" y="8663"/>
                      <a:pt x="11911" y="9746"/>
                      <a:pt x="11911" y="10828"/>
                    </a:cubicBezTo>
                    <a:cubicBezTo>
                      <a:pt x="11911" y="8663"/>
                      <a:pt x="11911" y="11911"/>
                      <a:pt x="10828" y="10828"/>
                    </a:cubicBezTo>
                    <a:cubicBezTo>
                      <a:pt x="10828" y="10828"/>
                      <a:pt x="10828" y="9746"/>
                      <a:pt x="10828" y="9746"/>
                    </a:cubicBezTo>
                    <a:cubicBezTo>
                      <a:pt x="10828" y="7580"/>
                      <a:pt x="10828" y="10828"/>
                      <a:pt x="10828" y="9746"/>
                    </a:cubicBezTo>
                    <a:lnTo>
                      <a:pt x="10828" y="10828"/>
                    </a:lnTo>
                    <a:cubicBezTo>
                      <a:pt x="10828" y="9746"/>
                      <a:pt x="10828" y="11911"/>
                      <a:pt x="10828" y="9746"/>
                    </a:cubicBezTo>
                    <a:cubicBezTo>
                      <a:pt x="10828" y="9746"/>
                      <a:pt x="10828" y="9746"/>
                      <a:pt x="10828" y="10828"/>
                    </a:cubicBezTo>
                    <a:cubicBezTo>
                      <a:pt x="10828" y="9746"/>
                      <a:pt x="9746" y="11911"/>
                      <a:pt x="9746" y="8663"/>
                    </a:cubicBezTo>
                    <a:cubicBezTo>
                      <a:pt x="9746" y="8663"/>
                      <a:pt x="9746" y="8663"/>
                      <a:pt x="9746" y="9746"/>
                    </a:cubicBezTo>
                    <a:cubicBezTo>
                      <a:pt x="9746" y="10828"/>
                      <a:pt x="9746" y="9746"/>
                      <a:pt x="9746" y="9746"/>
                    </a:cubicBezTo>
                    <a:cubicBezTo>
                      <a:pt x="9746" y="9746"/>
                      <a:pt x="9746" y="9746"/>
                      <a:pt x="9746" y="10828"/>
                    </a:cubicBezTo>
                    <a:cubicBezTo>
                      <a:pt x="9746" y="10828"/>
                      <a:pt x="9746" y="10828"/>
                      <a:pt x="9746" y="9746"/>
                    </a:cubicBezTo>
                    <a:cubicBezTo>
                      <a:pt x="9746" y="8663"/>
                      <a:pt x="9746" y="11911"/>
                      <a:pt x="8663" y="11911"/>
                    </a:cubicBezTo>
                    <a:cubicBezTo>
                      <a:pt x="8663" y="11911"/>
                      <a:pt x="8663" y="10828"/>
                      <a:pt x="8663" y="10828"/>
                    </a:cubicBezTo>
                    <a:lnTo>
                      <a:pt x="8663" y="11911"/>
                    </a:lnTo>
                    <a:cubicBezTo>
                      <a:pt x="8663" y="11911"/>
                      <a:pt x="8663" y="10828"/>
                      <a:pt x="8663" y="9746"/>
                    </a:cubicBezTo>
                    <a:cubicBezTo>
                      <a:pt x="8663" y="9746"/>
                      <a:pt x="8663" y="9746"/>
                      <a:pt x="8663" y="10828"/>
                    </a:cubicBezTo>
                    <a:lnTo>
                      <a:pt x="8663" y="9746"/>
                    </a:lnTo>
                    <a:cubicBezTo>
                      <a:pt x="8663" y="10828"/>
                      <a:pt x="8663" y="10828"/>
                      <a:pt x="8663" y="10828"/>
                    </a:cubicBezTo>
                    <a:lnTo>
                      <a:pt x="8663" y="10828"/>
                    </a:lnTo>
                    <a:cubicBezTo>
                      <a:pt x="8663" y="10828"/>
                      <a:pt x="8663" y="10828"/>
                      <a:pt x="8663" y="10828"/>
                    </a:cubicBezTo>
                    <a:cubicBezTo>
                      <a:pt x="8663" y="11911"/>
                      <a:pt x="8663" y="11911"/>
                      <a:pt x="8663" y="11911"/>
                    </a:cubicBezTo>
                    <a:cubicBezTo>
                      <a:pt x="8663" y="11911"/>
                      <a:pt x="8663" y="11911"/>
                      <a:pt x="8663" y="12994"/>
                    </a:cubicBezTo>
                    <a:cubicBezTo>
                      <a:pt x="8663" y="11911"/>
                      <a:pt x="8663" y="11911"/>
                      <a:pt x="8663" y="11911"/>
                    </a:cubicBezTo>
                    <a:cubicBezTo>
                      <a:pt x="8663" y="11911"/>
                      <a:pt x="8663" y="12994"/>
                      <a:pt x="8663" y="12994"/>
                    </a:cubicBezTo>
                    <a:cubicBezTo>
                      <a:pt x="8663" y="12994"/>
                      <a:pt x="8663" y="12994"/>
                      <a:pt x="8663" y="11911"/>
                    </a:cubicBezTo>
                    <a:cubicBezTo>
                      <a:pt x="8663" y="11911"/>
                      <a:pt x="8663" y="11911"/>
                      <a:pt x="8663" y="11911"/>
                    </a:cubicBezTo>
                    <a:cubicBezTo>
                      <a:pt x="8663" y="11911"/>
                      <a:pt x="8663" y="10828"/>
                      <a:pt x="8663" y="10828"/>
                    </a:cubicBezTo>
                    <a:cubicBezTo>
                      <a:pt x="8663" y="10828"/>
                      <a:pt x="8663" y="12994"/>
                      <a:pt x="8663" y="11911"/>
                    </a:cubicBezTo>
                    <a:cubicBezTo>
                      <a:pt x="8663" y="11911"/>
                      <a:pt x="8663" y="10828"/>
                      <a:pt x="8663" y="10828"/>
                    </a:cubicBezTo>
                    <a:lnTo>
                      <a:pt x="8663" y="10828"/>
                    </a:lnTo>
                    <a:lnTo>
                      <a:pt x="8663" y="11911"/>
                    </a:lnTo>
                    <a:cubicBezTo>
                      <a:pt x="8663" y="11911"/>
                      <a:pt x="8663" y="11911"/>
                      <a:pt x="8663" y="11911"/>
                    </a:cubicBezTo>
                    <a:cubicBezTo>
                      <a:pt x="8663" y="12994"/>
                      <a:pt x="8663" y="11911"/>
                      <a:pt x="8663" y="12994"/>
                    </a:cubicBezTo>
                    <a:cubicBezTo>
                      <a:pt x="8663" y="12994"/>
                      <a:pt x="8663" y="11911"/>
                      <a:pt x="8663" y="11911"/>
                    </a:cubicBezTo>
                    <a:lnTo>
                      <a:pt x="8663" y="11911"/>
                    </a:lnTo>
                    <a:cubicBezTo>
                      <a:pt x="8663" y="11911"/>
                      <a:pt x="8663" y="11911"/>
                      <a:pt x="8663" y="11911"/>
                    </a:cubicBezTo>
                    <a:lnTo>
                      <a:pt x="8663" y="11911"/>
                    </a:lnTo>
                    <a:cubicBezTo>
                      <a:pt x="8663" y="11911"/>
                      <a:pt x="8663" y="11911"/>
                      <a:pt x="8663" y="12994"/>
                    </a:cubicBezTo>
                    <a:cubicBezTo>
                      <a:pt x="8663" y="11911"/>
                      <a:pt x="8663" y="9746"/>
                      <a:pt x="8663" y="10828"/>
                    </a:cubicBezTo>
                    <a:cubicBezTo>
                      <a:pt x="8663" y="10828"/>
                      <a:pt x="8663" y="11911"/>
                      <a:pt x="8663" y="12994"/>
                    </a:cubicBezTo>
                    <a:cubicBezTo>
                      <a:pt x="8663" y="11911"/>
                      <a:pt x="7580" y="14077"/>
                      <a:pt x="7580" y="12994"/>
                    </a:cubicBezTo>
                    <a:cubicBezTo>
                      <a:pt x="7580" y="12994"/>
                      <a:pt x="7580" y="14077"/>
                      <a:pt x="7580" y="14077"/>
                    </a:cubicBezTo>
                    <a:cubicBezTo>
                      <a:pt x="7580" y="14077"/>
                      <a:pt x="6497" y="15160"/>
                      <a:pt x="6497" y="12994"/>
                    </a:cubicBezTo>
                    <a:cubicBezTo>
                      <a:pt x="6497" y="12994"/>
                      <a:pt x="6497" y="11911"/>
                      <a:pt x="6497" y="11911"/>
                    </a:cubicBezTo>
                    <a:cubicBezTo>
                      <a:pt x="6497" y="12994"/>
                      <a:pt x="6497" y="10828"/>
                      <a:pt x="6497" y="11911"/>
                    </a:cubicBezTo>
                    <a:cubicBezTo>
                      <a:pt x="6497" y="12994"/>
                      <a:pt x="6497" y="12994"/>
                      <a:pt x="6497" y="12994"/>
                    </a:cubicBezTo>
                    <a:cubicBezTo>
                      <a:pt x="6497" y="12994"/>
                      <a:pt x="5414" y="12994"/>
                      <a:pt x="5414" y="12994"/>
                    </a:cubicBezTo>
                    <a:cubicBezTo>
                      <a:pt x="5414" y="12994"/>
                      <a:pt x="5414" y="14077"/>
                      <a:pt x="5414" y="14077"/>
                    </a:cubicBezTo>
                    <a:cubicBezTo>
                      <a:pt x="5414" y="12994"/>
                      <a:pt x="5414" y="12994"/>
                      <a:pt x="5414" y="12994"/>
                    </a:cubicBezTo>
                    <a:lnTo>
                      <a:pt x="5414" y="14077"/>
                    </a:lnTo>
                    <a:lnTo>
                      <a:pt x="5414" y="12994"/>
                    </a:lnTo>
                    <a:cubicBezTo>
                      <a:pt x="5414" y="12994"/>
                      <a:pt x="5414" y="14077"/>
                      <a:pt x="5414" y="14077"/>
                    </a:cubicBezTo>
                    <a:cubicBezTo>
                      <a:pt x="5414" y="14077"/>
                      <a:pt x="5414" y="12994"/>
                      <a:pt x="5414" y="12994"/>
                    </a:cubicBezTo>
                    <a:cubicBezTo>
                      <a:pt x="5414" y="14077"/>
                      <a:pt x="5414" y="14077"/>
                      <a:pt x="5414" y="14077"/>
                    </a:cubicBezTo>
                    <a:lnTo>
                      <a:pt x="5414" y="12994"/>
                    </a:lnTo>
                    <a:cubicBezTo>
                      <a:pt x="5414" y="12994"/>
                      <a:pt x="5414" y="14077"/>
                      <a:pt x="5414" y="14077"/>
                    </a:cubicBezTo>
                    <a:cubicBezTo>
                      <a:pt x="5414" y="12994"/>
                      <a:pt x="5414" y="12994"/>
                      <a:pt x="5414" y="12994"/>
                    </a:cubicBezTo>
                    <a:cubicBezTo>
                      <a:pt x="5414" y="15160"/>
                      <a:pt x="4331" y="15160"/>
                      <a:pt x="4331" y="15160"/>
                    </a:cubicBezTo>
                    <a:lnTo>
                      <a:pt x="4331" y="14077"/>
                    </a:lnTo>
                    <a:cubicBezTo>
                      <a:pt x="4331" y="14077"/>
                      <a:pt x="4331" y="15160"/>
                      <a:pt x="4331" y="15160"/>
                    </a:cubicBezTo>
                    <a:cubicBezTo>
                      <a:pt x="4331" y="15160"/>
                      <a:pt x="4331" y="14077"/>
                      <a:pt x="4331" y="12994"/>
                    </a:cubicBezTo>
                    <a:cubicBezTo>
                      <a:pt x="4331" y="11911"/>
                      <a:pt x="4331" y="14077"/>
                      <a:pt x="4331" y="14077"/>
                    </a:cubicBezTo>
                    <a:cubicBezTo>
                      <a:pt x="4331" y="15160"/>
                      <a:pt x="4331" y="14077"/>
                      <a:pt x="4331" y="14077"/>
                    </a:cubicBezTo>
                    <a:cubicBezTo>
                      <a:pt x="4331" y="14077"/>
                      <a:pt x="4331" y="12994"/>
                      <a:pt x="4331" y="15160"/>
                    </a:cubicBezTo>
                    <a:cubicBezTo>
                      <a:pt x="4331" y="15160"/>
                      <a:pt x="4331" y="14077"/>
                      <a:pt x="4331" y="12994"/>
                    </a:cubicBezTo>
                    <a:lnTo>
                      <a:pt x="4331" y="12994"/>
                    </a:lnTo>
                    <a:cubicBezTo>
                      <a:pt x="4331" y="11911"/>
                      <a:pt x="4331" y="10828"/>
                      <a:pt x="4331" y="8663"/>
                    </a:cubicBezTo>
                    <a:lnTo>
                      <a:pt x="4331" y="8663"/>
                    </a:lnTo>
                    <a:cubicBezTo>
                      <a:pt x="4331" y="7580"/>
                      <a:pt x="4331" y="7580"/>
                      <a:pt x="4331" y="6497"/>
                    </a:cubicBezTo>
                    <a:cubicBezTo>
                      <a:pt x="4331" y="7580"/>
                      <a:pt x="4331" y="8663"/>
                      <a:pt x="4331" y="8663"/>
                    </a:cubicBezTo>
                    <a:cubicBezTo>
                      <a:pt x="4331" y="8663"/>
                      <a:pt x="4331" y="10828"/>
                      <a:pt x="4331" y="10828"/>
                    </a:cubicBezTo>
                    <a:cubicBezTo>
                      <a:pt x="4331" y="9746"/>
                      <a:pt x="4331" y="10828"/>
                      <a:pt x="4331" y="9746"/>
                    </a:cubicBezTo>
                    <a:cubicBezTo>
                      <a:pt x="4331" y="8663"/>
                      <a:pt x="4331" y="9746"/>
                      <a:pt x="4331" y="9746"/>
                    </a:cubicBezTo>
                    <a:cubicBezTo>
                      <a:pt x="4331" y="9746"/>
                      <a:pt x="4331" y="10828"/>
                      <a:pt x="4331" y="11911"/>
                    </a:cubicBezTo>
                    <a:cubicBezTo>
                      <a:pt x="4331" y="11911"/>
                      <a:pt x="4331" y="10828"/>
                      <a:pt x="4331" y="10828"/>
                    </a:cubicBezTo>
                    <a:cubicBezTo>
                      <a:pt x="4331" y="11911"/>
                      <a:pt x="4331" y="11911"/>
                      <a:pt x="4331" y="11911"/>
                    </a:cubicBezTo>
                    <a:cubicBezTo>
                      <a:pt x="4331" y="12994"/>
                      <a:pt x="4331" y="11911"/>
                      <a:pt x="4331" y="12994"/>
                    </a:cubicBezTo>
                    <a:cubicBezTo>
                      <a:pt x="4331" y="11911"/>
                      <a:pt x="4331" y="10828"/>
                      <a:pt x="4331" y="9746"/>
                    </a:cubicBezTo>
                    <a:cubicBezTo>
                      <a:pt x="4331" y="10828"/>
                      <a:pt x="4331" y="10828"/>
                      <a:pt x="4331" y="12994"/>
                    </a:cubicBezTo>
                    <a:cubicBezTo>
                      <a:pt x="4331" y="12994"/>
                      <a:pt x="4331" y="11911"/>
                      <a:pt x="4331" y="11911"/>
                    </a:cubicBezTo>
                    <a:cubicBezTo>
                      <a:pt x="4331" y="10828"/>
                      <a:pt x="4331" y="14077"/>
                      <a:pt x="4331" y="11911"/>
                    </a:cubicBezTo>
                    <a:lnTo>
                      <a:pt x="4331" y="12994"/>
                    </a:lnTo>
                    <a:cubicBezTo>
                      <a:pt x="4331" y="12994"/>
                      <a:pt x="4331" y="11911"/>
                      <a:pt x="4331" y="11911"/>
                    </a:cubicBezTo>
                    <a:cubicBezTo>
                      <a:pt x="4331" y="11911"/>
                      <a:pt x="4331" y="12994"/>
                      <a:pt x="4331" y="11911"/>
                    </a:cubicBezTo>
                    <a:cubicBezTo>
                      <a:pt x="4331" y="11911"/>
                      <a:pt x="4331" y="11911"/>
                      <a:pt x="4331" y="12994"/>
                    </a:cubicBezTo>
                    <a:cubicBezTo>
                      <a:pt x="4331" y="14077"/>
                      <a:pt x="4331" y="11911"/>
                      <a:pt x="4331" y="14077"/>
                    </a:cubicBezTo>
                    <a:cubicBezTo>
                      <a:pt x="4331" y="12994"/>
                      <a:pt x="4331" y="14077"/>
                      <a:pt x="4331" y="15160"/>
                    </a:cubicBezTo>
                    <a:lnTo>
                      <a:pt x="4331" y="14077"/>
                    </a:lnTo>
                    <a:cubicBezTo>
                      <a:pt x="4331" y="14077"/>
                      <a:pt x="4331" y="14077"/>
                      <a:pt x="4331" y="15160"/>
                    </a:cubicBezTo>
                    <a:cubicBezTo>
                      <a:pt x="4331" y="15160"/>
                      <a:pt x="4331" y="14077"/>
                      <a:pt x="4331" y="14077"/>
                    </a:cubicBezTo>
                    <a:lnTo>
                      <a:pt x="4331" y="15160"/>
                    </a:lnTo>
                    <a:cubicBezTo>
                      <a:pt x="4331" y="15160"/>
                      <a:pt x="4331" y="14077"/>
                      <a:pt x="4331" y="14077"/>
                    </a:cubicBezTo>
                    <a:lnTo>
                      <a:pt x="4331" y="12994"/>
                    </a:lnTo>
                    <a:cubicBezTo>
                      <a:pt x="4331" y="12994"/>
                      <a:pt x="4331" y="11911"/>
                      <a:pt x="4331" y="12994"/>
                    </a:cubicBezTo>
                    <a:cubicBezTo>
                      <a:pt x="4331" y="14077"/>
                      <a:pt x="4331" y="15160"/>
                      <a:pt x="4331" y="15160"/>
                    </a:cubicBezTo>
                    <a:cubicBezTo>
                      <a:pt x="4331" y="15160"/>
                      <a:pt x="4331" y="14077"/>
                      <a:pt x="4331" y="15160"/>
                    </a:cubicBezTo>
                    <a:lnTo>
                      <a:pt x="4331" y="14077"/>
                    </a:lnTo>
                    <a:cubicBezTo>
                      <a:pt x="4331" y="14077"/>
                      <a:pt x="4331" y="12994"/>
                      <a:pt x="4331" y="12994"/>
                    </a:cubicBezTo>
                    <a:cubicBezTo>
                      <a:pt x="4331" y="12994"/>
                      <a:pt x="4331" y="14077"/>
                      <a:pt x="4331" y="15160"/>
                    </a:cubicBezTo>
                    <a:cubicBezTo>
                      <a:pt x="4331" y="15160"/>
                      <a:pt x="4331" y="15160"/>
                      <a:pt x="4331" y="14077"/>
                    </a:cubicBezTo>
                    <a:cubicBezTo>
                      <a:pt x="4331" y="14077"/>
                      <a:pt x="4331" y="15160"/>
                      <a:pt x="4331" y="15160"/>
                    </a:cubicBezTo>
                    <a:cubicBezTo>
                      <a:pt x="4331" y="15160"/>
                      <a:pt x="4331" y="14077"/>
                      <a:pt x="4331" y="12994"/>
                    </a:cubicBezTo>
                    <a:lnTo>
                      <a:pt x="4331" y="11911"/>
                    </a:lnTo>
                    <a:lnTo>
                      <a:pt x="4331" y="11911"/>
                    </a:lnTo>
                    <a:cubicBezTo>
                      <a:pt x="4331" y="10828"/>
                      <a:pt x="4331" y="10828"/>
                      <a:pt x="4331" y="9746"/>
                    </a:cubicBezTo>
                    <a:cubicBezTo>
                      <a:pt x="4331" y="9746"/>
                      <a:pt x="4331" y="9746"/>
                      <a:pt x="4331" y="9746"/>
                    </a:cubicBezTo>
                    <a:cubicBezTo>
                      <a:pt x="4331" y="11911"/>
                      <a:pt x="4331" y="11911"/>
                      <a:pt x="4331" y="14077"/>
                    </a:cubicBezTo>
                    <a:cubicBezTo>
                      <a:pt x="4331" y="14077"/>
                      <a:pt x="4331" y="9746"/>
                      <a:pt x="4331" y="12994"/>
                    </a:cubicBezTo>
                    <a:cubicBezTo>
                      <a:pt x="4331" y="12994"/>
                      <a:pt x="4331" y="15160"/>
                      <a:pt x="4331" y="14077"/>
                    </a:cubicBezTo>
                    <a:cubicBezTo>
                      <a:pt x="4331" y="14077"/>
                      <a:pt x="4331" y="16243"/>
                      <a:pt x="4331" y="15160"/>
                    </a:cubicBezTo>
                    <a:cubicBezTo>
                      <a:pt x="4331" y="14077"/>
                      <a:pt x="4331" y="12994"/>
                      <a:pt x="4331" y="12994"/>
                    </a:cubicBezTo>
                    <a:cubicBezTo>
                      <a:pt x="4331" y="14077"/>
                      <a:pt x="4331" y="12994"/>
                      <a:pt x="4331" y="12994"/>
                    </a:cubicBezTo>
                    <a:cubicBezTo>
                      <a:pt x="4331" y="11911"/>
                      <a:pt x="4331" y="10828"/>
                      <a:pt x="4331" y="10828"/>
                    </a:cubicBezTo>
                    <a:cubicBezTo>
                      <a:pt x="4331" y="10828"/>
                      <a:pt x="4331" y="10828"/>
                      <a:pt x="4331" y="11911"/>
                    </a:cubicBezTo>
                    <a:cubicBezTo>
                      <a:pt x="4331" y="12994"/>
                      <a:pt x="4331" y="11911"/>
                      <a:pt x="4331" y="12994"/>
                    </a:cubicBezTo>
                    <a:cubicBezTo>
                      <a:pt x="4331" y="12994"/>
                      <a:pt x="4331" y="11911"/>
                      <a:pt x="4331" y="12994"/>
                    </a:cubicBezTo>
                    <a:cubicBezTo>
                      <a:pt x="4331" y="12994"/>
                      <a:pt x="4331" y="14077"/>
                      <a:pt x="4331" y="14077"/>
                    </a:cubicBezTo>
                    <a:lnTo>
                      <a:pt x="4331" y="14077"/>
                    </a:lnTo>
                    <a:lnTo>
                      <a:pt x="4331" y="12994"/>
                    </a:lnTo>
                    <a:cubicBezTo>
                      <a:pt x="4331" y="12994"/>
                      <a:pt x="4331" y="14077"/>
                      <a:pt x="4331" y="14077"/>
                    </a:cubicBezTo>
                    <a:lnTo>
                      <a:pt x="4331" y="12994"/>
                    </a:lnTo>
                    <a:cubicBezTo>
                      <a:pt x="4331" y="11911"/>
                      <a:pt x="4331" y="12994"/>
                      <a:pt x="4331" y="11911"/>
                    </a:cubicBezTo>
                    <a:cubicBezTo>
                      <a:pt x="4331" y="11911"/>
                      <a:pt x="4331" y="12994"/>
                      <a:pt x="4331" y="11911"/>
                    </a:cubicBezTo>
                    <a:cubicBezTo>
                      <a:pt x="4331" y="11911"/>
                      <a:pt x="4331" y="11911"/>
                      <a:pt x="4331" y="11911"/>
                    </a:cubicBezTo>
                    <a:cubicBezTo>
                      <a:pt x="4331" y="11911"/>
                      <a:pt x="4331" y="9746"/>
                      <a:pt x="4331" y="10828"/>
                    </a:cubicBezTo>
                    <a:cubicBezTo>
                      <a:pt x="4331" y="10828"/>
                      <a:pt x="4331" y="11911"/>
                      <a:pt x="4331" y="11911"/>
                    </a:cubicBezTo>
                    <a:cubicBezTo>
                      <a:pt x="4331" y="11911"/>
                      <a:pt x="4331" y="12994"/>
                      <a:pt x="4331" y="12994"/>
                    </a:cubicBezTo>
                    <a:cubicBezTo>
                      <a:pt x="4331" y="11911"/>
                      <a:pt x="4331" y="12994"/>
                      <a:pt x="4331" y="11911"/>
                    </a:cubicBezTo>
                    <a:cubicBezTo>
                      <a:pt x="4331" y="12994"/>
                      <a:pt x="4331" y="12994"/>
                      <a:pt x="5414" y="11911"/>
                    </a:cubicBezTo>
                    <a:cubicBezTo>
                      <a:pt x="5414" y="10828"/>
                      <a:pt x="5414" y="11911"/>
                      <a:pt x="5414" y="10828"/>
                    </a:cubicBezTo>
                    <a:cubicBezTo>
                      <a:pt x="5414" y="10828"/>
                      <a:pt x="5414" y="9746"/>
                      <a:pt x="5414" y="8663"/>
                    </a:cubicBezTo>
                    <a:cubicBezTo>
                      <a:pt x="5414" y="8663"/>
                      <a:pt x="5414" y="8663"/>
                      <a:pt x="5414" y="8663"/>
                    </a:cubicBezTo>
                    <a:cubicBezTo>
                      <a:pt x="5414" y="9746"/>
                      <a:pt x="5414" y="9746"/>
                      <a:pt x="5414" y="10828"/>
                    </a:cubicBezTo>
                    <a:cubicBezTo>
                      <a:pt x="5414" y="10828"/>
                      <a:pt x="5414" y="10828"/>
                      <a:pt x="4331" y="11911"/>
                    </a:cubicBezTo>
                    <a:cubicBezTo>
                      <a:pt x="4331" y="11911"/>
                      <a:pt x="4331" y="10828"/>
                      <a:pt x="4331" y="10828"/>
                    </a:cubicBezTo>
                    <a:cubicBezTo>
                      <a:pt x="4331" y="10828"/>
                      <a:pt x="3248" y="10828"/>
                      <a:pt x="3248" y="10828"/>
                    </a:cubicBezTo>
                    <a:cubicBezTo>
                      <a:pt x="3248" y="11911"/>
                      <a:pt x="3248" y="10828"/>
                      <a:pt x="3248" y="11911"/>
                    </a:cubicBezTo>
                    <a:cubicBezTo>
                      <a:pt x="3248" y="11911"/>
                      <a:pt x="3248" y="12994"/>
                      <a:pt x="3248" y="14077"/>
                    </a:cubicBezTo>
                    <a:cubicBezTo>
                      <a:pt x="3248" y="14077"/>
                      <a:pt x="3248" y="12994"/>
                      <a:pt x="3248" y="12994"/>
                    </a:cubicBezTo>
                    <a:cubicBezTo>
                      <a:pt x="3248" y="14077"/>
                      <a:pt x="3248" y="11911"/>
                      <a:pt x="3248" y="12994"/>
                    </a:cubicBezTo>
                    <a:cubicBezTo>
                      <a:pt x="3248" y="12994"/>
                      <a:pt x="3248" y="10828"/>
                      <a:pt x="3248" y="9746"/>
                    </a:cubicBezTo>
                    <a:cubicBezTo>
                      <a:pt x="3248" y="10828"/>
                      <a:pt x="3248" y="8663"/>
                      <a:pt x="3248" y="8663"/>
                    </a:cubicBezTo>
                    <a:cubicBezTo>
                      <a:pt x="3248" y="9746"/>
                      <a:pt x="3248" y="9746"/>
                      <a:pt x="2166" y="9746"/>
                    </a:cubicBezTo>
                    <a:cubicBezTo>
                      <a:pt x="2166" y="8663"/>
                      <a:pt x="1083" y="9746"/>
                      <a:pt x="1083" y="9746"/>
                    </a:cubicBezTo>
                    <a:cubicBezTo>
                      <a:pt x="1083" y="8663"/>
                      <a:pt x="1083" y="7580"/>
                      <a:pt x="1083" y="7580"/>
                    </a:cubicBezTo>
                    <a:cubicBezTo>
                      <a:pt x="1083" y="7580"/>
                      <a:pt x="1083" y="8663"/>
                      <a:pt x="1083" y="8663"/>
                    </a:cubicBezTo>
                    <a:lnTo>
                      <a:pt x="1083" y="8663"/>
                    </a:lnTo>
                    <a:cubicBezTo>
                      <a:pt x="1083" y="8663"/>
                      <a:pt x="1083" y="7580"/>
                      <a:pt x="1083" y="9746"/>
                    </a:cubicBezTo>
                    <a:lnTo>
                      <a:pt x="1083" y="8663"/>
                    </a:lnTo>
                    <a:cubicBezTo>
                      <a:pt x="1083" y="8663"/>
                      <a:pt x="1083" y="8663"/>
                      <a:pt x="1083" y="8663"/>
                    </a:cubicBezTo>
                    <a:cubicBezTo>
                      <a:pt x="1083" y="8663"/>
                      <a:pt x="1083" y="7580"/>
                      <a:pt x="1083" y="7580"/>
                    </a:cubicBezTo>
                    <a:cubicBezTo>
                      <a:pt x="1083" y="6497"/>
                      <a:pt x="1083" y="7580"/>
                      <a:pt x="1083" y="7580"/>
                    </a:cubicBezTo>
                    <a:lnTo>
                      <a:pt x="1083" y="8663"/>
                    </a:lnTo>
                    <a:cubicBezTo>
                      <a:pt x="1083" y="9746"/>
                      <a:pt x="1083" y="8663"/>
                      <a:pt x="0" y="8663"/>
                    </a:cubicBezTo>
                    <a:lnTo>
                      <a:pt x="0" y="10828"/>
                    </a:lnTo>
                    <a:lnTo>
                      <a:pt x="0" y="10828"/>
                    </a:lnTo>
                    <a:cubicBezTo>
                      <a:pt x="0" y="9746"/>
                      <a:pt x="0" y="9746"/>
                      <a:pt x="0" y="9746"/>
                    </a:cubicBezTo>
                    <a:lnTo>
                      <a:pt x="0" y="7580"/>
                    </a:lnTo>
                    <a:cubicBezTo>
                      <a:pt x="0" y="7580"/>
                      <a:pt x="0" y="8663"/>
                      <a:pt x="0" y="9746"/>
                    </a:cubicBezTo>
                    <a:cubicBezTo>
                      <a:pt x="0" y="10828"/>
                      <a:pt x="0" y="9746"/>
                      <a:pt x="0" y="9746"/>
                    </a:cubicBezTo>
                    <a:cubicBezTo>
                      <a:pt x="0" y="9746"/>
                      <a:pt x="0" y="9746"/>
                      <a:pt x="0" y="9746"/>
                    </a:cubicBezTo>
                    <a:cubicBezTo>
                      <a:pt x="0" y="8663"/>
                      <a:pt x="0" y="8663"/>
                      <a:pt x="0" y="7580"/>
                    </a:cubicBezTo>
                    <a:cubicBezTo>
                      <a:pt x="0" y="7580"/>
                      <a:pt x="0" y="7580"/>
                      <a:pt x="0" y="7580"/>
                    </a:cubicBezTo>
                    <a:cubicBezTo>
                      <a:pt x="0" y="6497"/>
                      <a:pt x="0" y="6497"/>
                      <a:pt x="0" y="6497"/>
                    </a:cubicBezTo>
                    <a:cubicBezTo>
                      <a:pt x="0" y="6497"/>
                      <a:pt x="0" y="7580"/>
                      <a:pt x="0" y="7580"/>
                    </a:cubicBezTo>
                    <a:cubicBezTo>
                      <a:pt x="0" y="6497"/>
                      <a:pt x="0" y="6497"/>
                      <a:pt x="0" y="6497"/>
                    </a:cubicBezTo>
                    <a:cubicBezTo>
                      <a:pt x="0" y="7580"/>
                      <a:pt x="0" y="5414"/>
                      <a:pt x="1083" y="6497"/>
                    </a:cubicBezTo>
                    <a:cubicBezTo>
                      <a:pt x="1083" y="7580"/>
                      <a:pt x="1083" y="8663"/>
                      <a:pt x="1083" y="8663"/>
                    </a:cubicBezTo>
                    <a:cubicBezTo>
                      <a:pt x="1083" y="8663"/>
                      <a:pt x="1083" y="8663"/>
                      <a:pt x="1083" y="8663"/>
                    </a:cubicBezTo>
                    <a:cubicBezTo>
                      <a:pt x="1083" y="7580"/>
                      <a:pt x="1083" y="6497"/>
                      <a:pt x="1083" y="6497"/>
                    </a:cubicBezTo>
                    <a:lnTo>
                      <a:pt x="1083" y="7580"/>
                    </a:lnTo>
                    <a:cubicBezTo>
                      <a:pt x="1083" y="7580"/>
                      <a:pt x="1083" y="6497"/>
                      <a:pt x="1083" y="6497"/>
                    </a:cubicBezTo>
                    <a:cubicBezTo>
                      <a:pt x="1083" y="6497"/>
                      <a:pt x="2166" y="6497"/>
                      <a:pt x="2166" y="6497"/>
                    </a:cubicBezTo>
                    <a:lnTo>
                      <a:pt x="2166" y="7580"/>
                    </a:lnTo>
                    <a:cubicBezTo>
                      <a:pt x="2166" y="5414"/>
                      <a:pt x="2166" y="6497"/>
                      <a:pt x="3248" y="6497"/>
                    </a:cubicBezTo>
                    <a:cubicBezTo>
                      <a:pt x="3248" y="7580"/>
                      <a:pt x="4331" y="5414"/>
                      <a:pt x="4331" y="7580"/>
                    </a:cubicBezTo>
                    <a:cubicBezTo>
                      <a:pt x="5414" y="6497"/>
                      <a:pt x="5414" y="6497"/>
                      <a:pt x="6497" y="6497"/>
                    </a:cubicBezTo>
                    <a:lnTo>
                      <a:pt x="6497" y="7580"/>
                    </a:lnTo>
                    <a:cubicBezTo>
                      <a:pt x="6497" y="6497"/>
                      <a:pt x="6497" y="8663"/>
                      <a:pt x="6497" y="7580"/>
                    </a:cubicBezTo>
                    <a:cubicBezTo>
                      <a:pt x="6497" y="6497"/>
                      <a:pt x="6497" y="6497"/>
                      <a:pt x="6497" y="5414"/>
                    </a:cubicBezTo>
                    <a:cubicBezTo>
                      <a:pt x="6497" y="6497"/>
                      <a:pt x="7580" y="5414"/>
                      <a:pt x="7580" y="4331"/>
                    </a:cubicBezTo>
                    <a:lnTo>
                      <a:pt x="7580" y="5414"/>
                    </a:lnTo>
                    <a:cubicBezTo>
                      <a:pt x="7580" y="4331"/>
                      <a:pt x="8663" y="5414"/>
                      <a:pt x="8663" y="5414"/>
                    </a:cubicBezTo>
                    <a:cubicBezTo>
                      <a:pt x="8663" y="5414"/>
                      <a:pt x="8663" y="6497"/>
                      <a:pt x="8663" y="6497"/>
                    </a:cubicBezTo>
                    <a:cubicBezTo>
                      <a:pt x="8663" y="5414"/>
                      <a:pt x="8663" y="5414"/>
                      <a:pt x="8663" y="4331"/>
                    </a:cubicBezTo>
                    <a:cubicBezTo>
                      <a:pt x="8663" y="4331"/>
                      <a:pt x="8663" y="4331"/>
                      <a:pt x="9746" y="5414"/>
                    </a:cubicBezTo>
                    <a:cubicBezTo>
                      <a:pt x="10828" y="3249"/>
                      <a:pt x="10828" y="4331"/>
                      <a:pt x="11911" y="3249"/>
                    </a:cubicBezTo>
                    <a:lnTo>
                      <a:pt x="11911" y="4331"/>
                    </a:lnTo>
                    <a:cubicBezTo>
                      <a:pt x="12994" y="2166"/>
                      <a:pt x="12994" y="4331"/>
                      <a:pt x="14077" y="3249"/>
                    </a:cubicBezTo>
                    <a:lnTo>
                      <a:pt x="14077" y="4331"/>
                    </a:lnTo>
                    <a:cubicBezTo>
                      <a:pt x="14077" y="4331"/>
                      <a:pt x="14077" y="4331"/>
                      <a:pt x="14077" y="3249"/>
                    </a:cubicBezTo>
                    <a:cubicBezTo>
                      <a:pt x="14077" y="3249"/>
                      <a:pt x="14077" y="2166"/>
                      <a:pt x="15160" y="3249"/>
                    </a:cubicBezTo>
                    <a:cubicBezTo>
                      <a:pt x="15160" y="3249"/>
                      <a:pt x="15160" y="2166"/>
                      <a:pt x="15160" y="2166"/>
                    </a:cubicBezTo>
                    <a:cubicBezTo>
                      <a:pt x="15160" y="3249"/>
                      <a:pt x="15160" y="2166"/>
                      <a:pt x="16243" y="2166"/>
                    </a:cubicBezTo>
                    <a:lnTo>
                      <a:pt x="16243" y="2166"/>
                    </a:lnTo>
                    <a:cubicBezTo>
                      <a:pt x="16243" y="2166"/>
                      <a:pt x="16243" y="3249"/>
                      <a:pt x="16243" y="3249"/>
                    </a:cubicBezTo>
                    <a:cubicBezTo>
                      <a:pt x="16243" y="3249"/>
                      <a:pt x="16243" y="3249"/>
                      <a:pt x="16243" y="2166"/>
                    </a:cubicBezTo>
                    <a:cubicBezTo>
                      <a:pt x="16243" y="3249"/>
                      <a:pt x="17326" y="1083"/>
                      <a:pt x="17326" y="2166"/>
                    </a:cubicBezTo>
                    <a:cubicBezTo>
                      <a:pt x="17326" y="2166"/>
                      <a:pt x="17326" y="1083"/>
                      <a:pt x="17326" y="1083"/>
                    </a:cubicBezTo>
                    <a:cubicBezTo>
                      <a:pt x="17326" y="1083"/>
                      <a:pt x="18408" y="2166"/>
                      <a:pt x="18408" y="1083"/>
                    </a:cubicBezTo>
                    <a:cubicBezTo>
                      <a:pt x="18408" y="1083"/>
                      <a:pt x="18408" y="2166"/>
                      <a:pt x="18408" y="2166"/>
                    </a:cubicBezTo>
                    <a:cubicBezTo>
                      <a:pt x="18408" y="2166"/>
                      <a:pt x="18408" y="1083"/>
                      <a:pt x="18408" y="1083"/>
                    </a:cubicBezTo>
                    <a:cubicBezTo>
                      <a:pt x="18408" y="0"/>
                      <a:pt x="19491" y="2166"/>
                      <a:pt x="20574" y="2166"/>
                    </a:cubicBezTo>
                    <a:cubicBezTo>
                      <a:pt x="21657" y="1083"/>
                      <a:pt x="22740" y="2166"/>
                      <a:pt x="22740" y="1083"/>
                    </a:cubicBezTo>
                    <a:lnTo>
                      <a:pt x="22740" y="1083"/>
                    </a:lnTo>
                    <a:cubicBezTo>
                      <a:pt x="22740" y="0"/>
                      <a:pt x="23823" y="2166"/>
                      <a:pt x="23823" y="0"/>
                    </a:cubicBezTo>
                    <a:cubicBezTo>
                      <a:pt x="23823" y="0"/>
                      <a:pt x="23823" y="0"/>
                      <a:pt x="23823" y="1083"/>
                    </a:cubicBezTo>
                    <a:cubicBezTo>
                      <a:pt x="23823" y="0"/>
                      <a:pt x="24905" y="2166"/>
                      <a:pt x="24905" y="1083"/>
                    </a:cubicBezTo>
                    <a:cubicBezTo>
                      <a:pt x="24905" y="1083"/>
                      <a:pt x="24905" y="1083"/>
                      <a:pt x="24905" y="1083"/>
                    </a:cubicBezTo>
                    <a:cubicBezTo>
                      <a:pt x="24905" y="2166"/>
                      <a:pt x="25988" y="1083"/>
                      <a:pt x="25988" y="1083"/>
                    </a:cubicBezTo>
                    <a:cubicBezTo>
                      <a:pt x="25988" y="1083"/>
                      <a:pt x="25988" y="1083"/>
                      <a:pt x="25988" y="2166"/>
                    </a:cubicBezTo>
                    <a:cubicBezTo>
                      <a:pt x="25988" y="3249"/>
                      <a:pt x="25988" y="1083"/>
                      <a:pt x="25988" y="2166"/>
                    </a:cubicBezTo>
                    <a:cubicBezTo>
                      <a:pt x="25988" y="2166"/>
                      <a:pt x="25988" y="1083"/>
                      <a:pt x="25988" y="1083"/>
                    </a:cubicBezTo>
                    <a:cubicBezTo>
                      <a:pt x="27071" y="2166"/>
                      <a:pt x="27071" y="1083"/>
                      <a:pt x="28154" y="0"/>
                    </a:cubicBezTo>
                    <a:cubicBezTo>
                      <a:pt x="29237" y="1083"/>
                      <a:pt x="28154" y="3249"/>
                      <a:pt x="28154" y="2166"/>
                    </a:cubicBezTo>
                    <a:cubicBezTo>
                      <a:pt x="28154" y="2166"/>
                      <a:pt x="28154" y="1083"/>
                      <a:pt x="28154" y="2166"/>
                    </a:cubicBezTo>
                    <a:cubicBezTo>
                      <a:pt x="28154" y="2166"/>
                      <a:pt x="28154" y="4331"/>
                      <a:pt x="28154" y="3249"/>
                    </a:cubicBezTo>
                    <a:cubicBezTo>
                      <a:pt x="28154" y="2166"/>
                      <a:pt x="28154" y="2166"/>
                      <a:pt x="28154" y="2166"/>
                    </a:cubicBezTo>
                    <a:cubicBezTo>
                      <a:pt x="28154" y="3249"/>
                      <a:pt x="28154" y="4331"/>
                      <a:pt x="29237" y="3249"/>
                    </a:cubicBezTo>
                    <a:lnTo>
                      <a:pt x="29237" y="4331"/>
                    </a:lnTo>
                    <a:cubicBezTo>
                      <a:pt x="29237" y="3249"/>
                      <a:pt x="30320" y="3249"/>
                      <a:pt x="30320" y="2166"/>
                    </a:cubicBezTo>
                    <a:cubicBezTo>
                      <a:pt x="32485" y="2166"/>
                      <a:pt x="33568" y="1083"/>
                      <a:pt x="35734" y="1083"/>
                    </a:cubicBezTo>
                    <a:cubicBezTo>
                      <a:pt x="37900" y="1083"/>
                      <a:pt x="38982" y="1083"/>
                      <a:pt x="41148" y="2166"/>
                    </a:cubicBezTo>
                    <a:cubicBezTo>
                      <a:pt x="41148" y="3249"/>
                      <a:pt x="41148" y="3249"/>
                      <a:pt x="42231" y="3249"/>
                    </a:cubicBezTo>
                    <a:cubicBezTo>
                      <a:pt x="42231" y="3249"/>
                      <a:pt x="42231" y="3249"/>
                      <a:pt x="42231" y="3249"/>
                    </a:cubicBezTo>
                    <a:cubicBezTo>
                      <a:pt x="42231" y="2166"/>
                      <a:pt x="42231" y="3249"/>
                      <a:pt x="42231" y="2166"/>
                    </a:cubicBezTo>
                    <a:cubicBezTo>
                      <a:pt x="43314" y="2166"/>
                      <a:pt x="43314" y="2166"/>
                      <a:pt x="44397" y="2166"/>
                    </a:cubicBezTo>
                    <a:cubicBezTo>
                      <a:pt x="44397" y="2166"/>
                      <a:pt x="44397" y="3249"/>
                      <a:pt x="44397" y="3249"/>
                    </a:cubicBezTo>
                    <a:lnTo>
                      <a:pt x="44397" y="2166"/>
                    </a:lnTo>
                    <a:lnTo>
                      <a:pt x="44397" y="2166"/>
                    </a:lnTo>
                    <a:cubicBezTo>
                      <a:pt x="44397" y="2166"/>
                      <a:pt x="44397" y="1083"/>
                      <a:pt x="44397" y="1083"/>
                    </a:cubicBezTo>
                    <a:cubicBezTo>
                      <a:pt x="46562" y="0"/>
                      <a:pt x="47645" y="3249"/>
                      <a:pt x="49811" y="3249"/>
                    </a:cubicBezTo>
                    <a:cubicBezTo>
                      <a:pt x="49811" y="4331"/>
                      <a:pt x="50894" y="3249"/>
                      <a:pt x="50894" y="3249"/>
                    </a:cubicBezTo>
                    <a:cubicBezTo>
                      <a:pt x="51976" y="5414"/>
                      <a:pt x="53059" y="6497"/>
                      <a:pt x="54142" y="5414"/>
                    </a:cubicBezTo>
                    <a:cubicBezTo>
                      <a:pt x="40065" y="7580"/>
                      <a:pt x="38982" y="10828"/>
                      <a:pt x="37900" y="108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80" name="Полилиния: фигура 4579">
                <a:extLst>
                  <a:ext uri="{FF2B5EF4-FFF2-40B4-BE49-F238E27FC236}">
                    <a16:creationId xmlns:a16="http://schemas.microsoft.com/office/drawing/2014/main" id="{EB878DF4-F569-51F5-E589-D39D487A2144}"/>
                  </a:ext>
                </a:extLst>
              </p:cNvPr>
              <p:cNvSpPr/>
              <p:nvPr/>
            </p:nvSpPr>
            <p:spPr>
              <a:xfrm>
                <a:off x="12382588" y="4303192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81" name="Полилиния: фигура 4580">
                <a:extLst>
                  <a:ext uri="{FF2B5EF4-FFF2-40B4-BE49-F238E27FC236}">
                    <a16:creationId xmlns:a16="http://schemas.microsoft.com/office/drawing/2014/main" id="{F2FE1663-C008-765C-89F3-FB4A68269889}"/>
                  </a:ext>
                </a:extLst>
              </p:cNvPr>
              <p:cNvSpPr/>
              <p:nvPr/>
            </p:nvSpPr>
            <p:spPr>
              <a:xfrm>
                <a:off x="12386920" y="4309689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82" name="Полилиния: фигура 4581">
                <a:extLst>
                  <a:ext uri="{FF2B5EF4-FFF2-40B4-BE49-F238E27FC236}">
                    <a16:creationId xmlns:a16="http://schemas.microsoft.com/office/drawing/2014/main" id="{D137F41B-A5D9-721D-2976-BB1DE8038217}"/>
                  </a:ext>
                </a:extLst>
              </p:cNvPr>
              <p:cNvSpPr/>
              <p:nvPr/>
            </p:nvSpPr>
            <p:spPr>
              <a:xfrm>
                <a:off x="12388003" y="4309689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83" name="Полилиния: фигура 4582">
                <a:extLst>
                  <a:ext uri="{FF2B5EF4-FFF2-40B4-BE49-F238E27FC236}">
                    <a16:creationId xmlns:a16="http://schemas.microsoft.com/office/drawing/2014/main" id="{4DDA69F5-49A0-393C-C1C9-FDD6F0E1317C}"/>
                  </a:ext>
                </a:extLst>
              </p:cNvPr>
              <p:cNvSpPr/>
              <p:nvPr/>
            </p:nvSpPr>
            <p:spPr>
              <a:xfrm>
                <a:off x="12389086" y="4311855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84" name="Полилиния: фигура 4583">
                <a:extLst>
                  <a:ext uri="{FF2B5EF4-FFF2-40B4-BE49-F238E27FC236}">
                    <a16:creationId xmlns:a16="http://schemas.microsoft.com/office/drawing/2014/main" id="{19B2376E-1CC5-CF7E-CACB-7EEF56A8EF5E}"/>
                  </a:ext>
                </a:extLst>
              </p:cNvPr>
              <p:cNvSpPr/>
              <p:nvPr/>
            </p:nvSpPr>
            <p:spPr>
              <a:xfrm>
                <a:off x="12389086" y="4310772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85" name="Полилиния: фигура 4584">
                <a:extLst>
                  <a:ext uri="{FF2B5EF4-FFF2-40B4-BE49-F238E27FC236}">
                    <a16:creationId xmlns:a16="http://schemas.microsoft.com/office/drawing/2014/main" id="{3A1D85B9-B342-BA4A-1D81-F229FB924AE3}"/>
                  </a:ext>
                </a:extLst>
              </p:cNvPr>
              <p:cNvSpPr/>
              <p:nvPr/>
            </p:nvSpPr>
            <p:spPr>
              <a:xfrm>
                <a:off x="12391251" y="4312457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481"/>
                      <a:pt x="0" y="-602"/>
                      <a:pt x="0" y="481"/>
                    </a:cubicBezTo>
                    <a:cubicBezTo>
                      <a:pt x="0" y="-602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86" name="Полилиния: фигура 4585">
                <a:extLst>
                  <a:ext uri="{FF2B5EF4-FFF2-40B4-BE49-F238E27FC236}">
                    <a16:creationId xmlns:a16="http://schemas.microsoft.com/office/drawing/2014/main" id="{A8393B86-A42A-9DAB-D2AE-3C68613B4BC7}"/>
                  </a:ext>
                </a:extLst>
              </p:cNvPr>
              <p:cNvSpPr/>
              <p:nvPr/>
            </p:nvSpPr>
            <p:spPr>
              <a:xfrm>
                <a:off x="12392334" y="4311855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  <a:gd name="connsiteX3" fmla="*/ 0 w 10828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87" name="Полилиния: фигура 4586">
                <a:extLst>
                  <a:ext uri="{FF2B5EF4-FFF2-40B4-BE49-F238E27FC236}">
                    <a16:creationId xmlns:a16="http://schemas.microsoft.com/office/drawing/2014/main" id="{896FEB1A-A3FC-C064-F1B5-0E138EEFC5A2}"/>
                  </a:ext>
                </a:extLst>
              </p:cNvPr>
              <p:cNvSpPr/>
              <p:nvPr/>
            </p:nvSpPr>
            <p:spPr>
              <a:xfrm>
                <a:off x="12408577" y="4308607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88" name="Полилиния: фигура 4587">
                <a:extLst>
                  <a:ext uri="{FF2B5EF4-FFF2-40B4-BE49-F238E27FC236}">
                    <a16:creationId xmlns:a16="http://schemas.microsoft.com/office/drawing/2014/main" id="{51A16309-CE7B-CE8C-9593-E84BC5B257B2}"/>
                  </a:ext>
                </a:extLst>
              </p:cNvPr>
              <p:cNvSpPr/>
              <p:nvPr/>
            </p:nvSpPr>
            <p:spPr>
              <a:xfrm>
                <a:off x="12416157" y="4309208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-602"/>
                      <a:pt x="0" y="481"/>
                      <a:pt x="0" y="481"/>
                    </a:cubicBezTo>
                    <a:cubicBezTo>
                      <a:pt x="0" y="481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89" name="Полилиния: фигура 4588">
                <a:extLst>
                  <a:ext uri="{FF2B5EF4-FFF2-40B4-BE49-F238E27FC236}">
                    <a16:creationId xmlns:a16="http://schemas.microsoft.com/office/drawing/2014/main" id="{0BB7F1B7-961C-8A95-0896-3519ADC8357B}"/>
                  </a:ext>
                </a:extLst>
              </p:cNvPr>
              <p:cNvSpPr/>
              <p:nvPr/>
            </p:nvSpPr>
            <p:spPr>
              <a:xfrm>
                <a:off x="12419405" y="4305358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590" name="Рисунок 11">
              <a:extLst>
                <a:ext uri="{FF2B5EF4-FFF2-40B4-BE49-F238E27FC236}">
                  <a16:creationId xmlns:a16="http://schemas.microsoft.com/office/drawing/2014/main" id="{39130EE2-3FDD-7FA1-FCDC-027EE97077E0}"/>
                </a:ext>
              </a:extLst>
            </p:cNvPr>
            <p:cNvGrpSpPr/>
            <p:nvPr/>
          </p:nvGrpSpPr>
          <p:grpSpPr>
            <a:xfrm>
              <a:off x="12406411" y="4331346"/>
              <a:ext cx="58473" cy="16723"/>
              <a:chOff x="12406411" y="4331346"/>
              <a:chExt cx="58473" cy="16723"/>
            </a:xfrm>
            <a:solidFill>
              <a:srgbClr val="000000"/>
            </a:solidFill>
          </p:grpSpPr>
          <p:sp>
            <p:nvSpPr>
              <p:cNvPr id="4591" name="Полилиния: фигура 4590">
                <a:extLst>
                  <a:ext uri="{FF2B5EF4-FFF2-40B4-BE49-F238E27FC236}">
                    <a16:creationId xmlns:a16="http://schemas.microsoft.com/office/drawing/2014/main" id="{824995BF-2274-388A-0B58-079ED80AFB90}"/>
                  </a:ext>
                </a:extLst>
              </p:cNvPr>
              <p:cNvSpPr/>
              <p:nvPr/>
            </p:nvSpPr>
            <p:spPr>
              <a:xfrm>
                <a:off x="12406411" y="4338445"/>
                <a:ext cx="10828" cy="962"/>
              </a:xfrm>
              <a:custGeom>
                <a:avLst/>
                <a:gdLst>
                  <a:gd name="connsiteX0" fmla="*/ 0 w 10828"/>
                  <a:gd name="connsiteY0" fmla="*/ 481 h 962"/>
                  <a:gd name="connsiteX1" fmla="*/ 0 w 10828"/>
                  <a:gd name="connsiteY1" fmla="*/ 481 h 962"/>
                  <a:gd name="connsiteX2" fmla="*/ 0 w 10828"/>
                  <a:gd name="connsiteY2" fmla="*/ 481 h 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962">
                    <a:moveTo>
                      <a:pt x="0" y="481"/>
                    </a:moveTo>
                    <a:cubicBezTo>
                      <a:pt x="0" y="481"/>
                      <a:pt x="0" y="1564"/>
                      <a:pt x="0" y="481"/>
                    </a:cubicBezTo>
                    <a:cubicBezTo>
                      <a:pt x="0" y="481"/>
                      <a:pt x="0" y="-602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92" name="Полилиния: фигура 4591">
                <a:extLst>
                  <a:ext uri="{FF2B5EF4-FFF2-40B4-BE49-F238E27FC236}">
                    <a16:creationId xmlns:a16="http://schemas.microsoft.com/office/drawing/2014/main" id="{3FDFE41D-30FA-C74D-A23E-FF1DF6904FFD}"/>
                  </a:ext>
                </a:extLst>
              </p:cNvPr>
              <p:cNvSpPr/>
              <p:nvPr/>
            </p:nvSpPr>
            <p:spPr>
              <a:xfrm>
                <a:off x="12422654" y="4331346"/>
                <a:ext cx="42230" cy="15430"/>
              </a:xfrm>
              <a:custGeom>
                <a:avLst/>
                <a:gdLst>
                  <a:gd name="connsiteX0" fmla="*/ 27071 w 42230"/>
                  <a:gd name="connsiteY0" fmla="*/ 10828 h 15430"/>
                  <a:gd name="connsiteX1" fmla="*/ 24905 w 42230"/>
                  <a:gd name="connsiteY1" fmla="*/ 11911 h 15430"/>
                  <a:gd name="connsiteX2" fmla="*/ 24905 w 42230"/>
                  <a:gd name="connsiteY2" fmla="*/ 10828 h 15430"/>
                  <a:gd name="connsiteX3" fmla="*/ 22740 w 42230"/>
                  <a:gd name="connsiteY3" fmla="*/ 9746 h 15430"/>
                  <a:gd name="connsiteX4" fmla="*/ 22740 w 42230"/>
                  <a:gd name="connsiteY4" fmla="*/ 9746 h 15430"/>
                  <a:gd name="connsiteX5" fmla="*/ 21657 w 42230"/>
                  <a:gd name="connsiteY5" fmla="*/ 10828 h 15430"/>
                  <a:gd name="connsiteX6" fmla="*/ 21657 w 42230"/>
                  <a:gd name="connsiteY6" fmla="*/ 9746 h 15430"/>
                  <a:gd name="connsiteX7" fmla="*/ 21657 w 42230"/>
                  <a:gd name="connsiteY7" fmla="*/ 10828 h 15430"/>
                  <a:gd name="connsiteX8" fmla="*/ 21657 w 42230"/>
                  <a:gd name="connsiteY8" fmla="*/ 9746 h 15430"/>
                  <a:gd name="connsiteX9" fmla="*/ 21657 w 42230"/>
                  <a:gd name="connsiteY9" fmla="*/ 10828 h 15430"/>
                  <a:gd name="connsiteX10" fmla="*/ 20574 w 42230"/>
                  <a:gd name="connsiteY10" fmla="*/ 11911 h 15430"/>
                  <a:gd name="connsiteX11" fmla="*/ 20574 w 42230"/>
                  <a:gd name="connsiteY11" fmla="*/ 10828 h 15430"/>
                  <a:gd name="connsiteX12" fmla="*/ 18408 w 42230"/>
                  <a:gd name="connsiteY12" fmla="*/ 11911 h 15430"/>
                  <a:gd name="connsiteX13" fmla="*/ 18408 w 42230"/>
                  <a:gd name="connsiteY13" fmla="*/ 10828 h 15430"/>
                  <a:gd name="connsiteX14" fmla="*/ 17326 w 42230"/>
                  <a:gd name="connsiteY14" fmla="*/ 11911 h 15430"/>
                  <a:gd name="connsiteX15" fmla="*/ 17326 w 42230"/>
                  <a:gd name="connsiteY15" fmla="*/ 11911 h 15430"/>
                  <a:gd name="connsiteX16" fmla="*/ 17326 w 42230"/>
                  <a:gd name="connsiteY16" fmla="*/ 11911 h 15430"/>
                  <a:gd name="connsiteX17" fmla="*/ 17326 w 42230"/>
                  <a:gd name="connsiteY17" fmla="*/ 12994 h 15430"/>
                  <a:gd name="connsiteX18" fmla="*/ 17326 w 42230"/>
                  <a:gd name="connsiteY18" fmla="*/ 11911 h 15430"/>
                  <a:gd name="connsiteX19" fmla="*/ 17326 w 42230"/>
                  <a:gd name="connsiteY19" fmla="*/ 11911 h 15430"/>
                  <a:gd name="connsiteX20" fmla="*/ 17326 w 42230"/>
                  <a:gd name="connsiteY20" fmla="*/ 11911 h 15430"/>
                  <a:gd name="connsiteX21" fmla="*/ 17326 w 42230"/>
                  <a:gd name="connsiteY21" fmla="*/ 11911 h 15430"/>
                  <a:gd name="connsiteX22" fmla="*/ 17326 w 42230"/>
                  <a:gd name="connsiteY22" fmla="*/ 11911 h 15430"/>
                  <a:gd name="connsiteX23" fmla="*/ 17326 w 42230"/>
                  <a:gd name="connsiteY23" fmla="*/ 12994 h 15430"/>
                  <a:gd name="connsiteX24" fmla="*/ 17326 w 42230"/>
                  <a:gd name="connsiteY24" fmla="*/ 10828 h 15430"/>
                  <a:gd name="connsiteX25" fmla="*/ 15160 w 42230"/>
                  <a:gd name="connsiteY25" fmla="*/ 11911 h 15430"/>
                  <a:gd name="connsiteX26" fmla="*/ 15160 w 42230"/>
                  <a:gd name="connsiteY26" fmla="*/ 10828 h 15430"/>
                  <a:gd name="connsiteX27" fmla="*/ 15160 w 42230"/>
                  <a:gd name="connsiteY27" fmla="*/ 11911 h 15430"/>
                  <a:gd name="connsiteX28" fmla="*/ 15160 w 42230"/>
                  <a:gd name="connsiteY28" fmla="*/ 10828 h 15430"/>
                  <a:gd name="connsiteX29" fmla="*/ 15160 w 42230"/>
                  <a:gd name="connsiteY29" fmla="*/ 11911 h 15430"/>
                  <a:gd name="connsiteX30" fmla="*/ 15160 w 42230"/>
                  <a:gd name="connsiteY30" fmla="*/ 10828 h 15430"/>
                  <a:gd name="connsiteX31" fmla="*/ 15160 w 42230"/>
                  <a:gd name="connsiteY31" fmla="*/ 11911 h 15430"/>
                  <a:gd name="connsiteX32" fmla="*/ 15160 w 42230"/>
                  <a:gd name="connsiteY32" fmla="*/ 10828 h 15430"/>
                  <a:gd name="connsiteX33" fmla="*/ 15160 w 42230"/>
                  <a:gd name="connsiteY33" fmla="*/ 10828 h 15430"/>
                  <a:gd name="connsiteX34" fmla="*/ 15160 w 42230"/>
                  <a:gd name="connsiteY34" fmla="*/ 9746 h 15430"/>
                  <a:gd name="connsiteX35" fmla="*/ 15160 w 42230"/>
                  <a:gd name="connsiteY35" fmla="*/ 10828 h 15430"/>
                  <a:gd name="connsiteX36" fmla="*/ 15160 w 42230"/>
                  <a:gd name="connsiteY36" fmla="*/ 9746 h 15430"/>
                  <a:gd name="connsiteX37" fmla="*/ 14077 w 42230"/>
                  <a:gd name="connsiteY37" fmla="*/ 10828 h 15430"/>
                  <a:gd name="connsiteX38" fmla="*/ 14077 w 42230"/>
                  <a:gd name="connsiteY38" fmla="*/ 10828 h 15430"/>
                  <a:gd name="connsiteX39" fmla="*/ 12994 w 42230"/>
                  <a:gd name="connsiteY39" fmla="*/ 10828 h 15430"/>
                  <a:gd name="connsiteX40" fmla="*/ 12994 w 42230"/>
                  <a:gd name="connsiteY40" fmla="*/ 9746 h 15430"/>
                  <a:gd name="connsiteX41" fmla="*/ 12994 w 42230"/>
                  <a:gd name="connsiteY41" fmla="*/ 11911 h 15430"/>
                  <a:gd name="connsiteX42" fmla="*/ 12994 w 42230"/>
                  <a:gd name="connsiteY42" fmla="*/ 11911 h 15430"/>
                  <a:gd name="connsiteX43" fmla="*/ 12994 w 42230"/>
                  <a:gd name="connsiteY43" fmla="*/ 9746 h 15430"/>
                  <a:gd name="connsiteX44" fmla="*/ 12994 w 42230"/>
                  <a:gd name="connsiteY44" fmla="*/ 8663 h 15430"/>
                  <a:gd name="connsiteX45" fmla="*/ 12994 w 42230"/>
                  <a:gd name="connsiteY45" fmla="*/ 8663 h 15430"/>
                  <a:gd name="connsiteX46" fmla="*/ 12994 w 42230"/>
                  <a:gd name="connsiteY46" fmla="*/ 8663 h 15430"/>
                  <a:gd name="connsiteX47" fmla="*/ 11911 w 42230"/>
                  <a:gd name="connsiteY47" fmla="*/ 10828 h 15430"/>
                  <a:gd name="connsiteX48" fmla="*/ 11911 w 42230"/>
                  <a:gd name="connsiteY48" fmla="*/ 8663 h 15430"/>
                  <a:gd name="connsiteX49" fmla="*/ 11911 w 42230"/>
                  <a:gd name="connsiteY49" fmla="*/ 10828 h 15430"/>
                  <a:gd name="connsiteX50" fmla="*/ 11911 w 42230"/>
                  <a:gd name="connsiteY50" fmla="*/ 9746 h 15430"/>
                  <a:gd name="connsiteX51" fmla="*/ 11911 w 42230"/>
                  <a:gd name="connsiteY51" fmla="*/ 10828 h 15430"/>
                  <a:gd name="connsiteX52" fmla="*/ 11911 w 42230"/>
                  <a:gd name="connsiteY52" fmla="*/ 9746 h 15430"/>
                  <a:gd name="connsiteX53" fmla="*/ 11911 w 42230"/>
                  <a:gd name="connsiteY53" fmla="*/ 8663 h 15430"/>
                  <a:gd name="connsiteX54" fmla="*/ 11911 w 42230"/>
                  <a:gd name="connsiteY54" fmla="*/ 8663 h 15430"/>
                  <a:gd name="connsiteX55" fmla="*/ 11911 w 42230"/>
                  <a:gd name="connsiteY55" fmla="*/ 8663 h 15430"/>
                  <a:gd name="connsiteX56" fmla="*/ 11911 w 42230"/>
                  <a:gd name="connsiteY56" fmla="*/ 9746 h 15430"/>
                  <a:gd name="connsiteX57" fmla="*/ 11911 w 42230"/>
                  <a:gd name="connsiteY57" fmla="*/ 9746 h 15430"/>
                  <a:gd name="connsiteX58" fmla="*/ 11911 w 42230"/>
                  <a:gd name="connsiteY58" fmla="*/ 10828 h 15430"/>
                  <a:gd name="connsiteX59" fmla="*/ 11911 w 42230"/>
                  <a:gd name="connsiteY59" fmla="*/ 9746 h 15430"/>
                  <a:gd name="connsiteX60" fmla="*/ 10828 w 42230"/>
                  <a:gd name="connsiteY60" fmla="*/ 11911 h 15430"/>
                  <a:gd name="connsiteX61" fmla="*/ 10828 w 42230"/>
                  <a:gd name="connsiteY61" fmla="*/ 10828 h 15430"/>
                  <a:gd name="connsiteX62" fmla="*/ 9746 w 42230"/>
                  <a:gd name="connsiteY62" fmla="*/ 10828 h 15430"/>
                  <a:gd name="connsiteX63" fmla="*/ 9746 w 42230"/>
                  <a:gd name="connsiteY63" fmla="*/ 11911 h 15430"/>
                  <a:gd name="connsiteX64" fmla="*/ 9746 w 42230"/>
                  <a:gd name="connsiteY64" fmla="*/ 10828 h 15430"/>
                  <a:gd name="connsiteX65" fmla="*/ 9746 w 42230"/>
                  <a:gd name="connsiteY65" fmla="*/ 10828 h 15430"/>
                  <a:gd name="connsiteX66" fmla="*/ 9746 w 42230"/>
                  <a:gd name="connsiteY66" fmla="*/ 10828 h 15430"/>
                  <a:gd name="connsiteX67" fmla="*/ 8663 w 42230"/>
                  <a:gd name="connsiteY67" fmla="*/ 10828 h 15430"/>
                  <a:gd name="connsiteX68" fmla="*/ 8663 w 42230"/>
                  <a:gd name="connsiteY68" fmla="*/ 11911 h 15430"/>
                  <a:gd name="connsiteX69" fmla="*/ 8663 w 42230"/>
                  <a:gd name="connsiteY69" fmla="*/ 10828 h 15430"/>
                  <a:gd name="connsiteX70" fmla="*/ 8663 w 42230"/>
                  <a:gd name="connsiteY70" fmla="*/ 9746 h 15430"/>
                  <a:gd name="connsiteX71" fmla="*/ 8663 w 42230"/>
                  <a:gd name="connsiteY71" fmla="*/ 9746 h 15430"/>
                  <a:gd name="connsiteX72" fmla="*/ 8663 w 42230"/>
                  <a:gd name="connsiteY72" fmla="*/ 9746 h 15430"/>
                  <a:gd name="connsiteX73" fmla="*/ 8663 w 42230"/>
                  <a:gd name="connsiteY73" fmla="*/ 9746 h 15430"/>
                  <a:gd name="connsiteX74" fmla="*/ 8663 w 42230"/>
                  <a:gd name="connsiteY74" fmla="*/ 8663 h 15430"/>
                  <a:gd name="connsiteX75" fmla="*/ 8663 w 42230"/>
                  <a:gd name="connsiteY75" fmla="*/ 9746 h 15430"/>
                  <a:gd name="connsiteX76" fmla="*/ 8663 w 42230"/>
                  <a:gd name="connsiteY76" fmla="*/ 9746 h 15430"/>
                  <a:gd name="connsiteX77" fmla="*/ 8663 w 42230"/>
                  <a:gd name="connsiteY77" fmla="*/ 10828 h 15430"/>
                  <a:gd name="connsiteX78" fmla="*/ 8663 w 42230"/>
                  <a:gd name="connsiteY78" fmla="*/ 9746 h 15430"/>
                  <a:gd name="connsiteX79" fmla="*/ 8663 w 42230"/>
                  <a:gd name="connsiteY79" fmla="*/ 8663 h 15430"/>
                  <a:gd name="connsiteX80" fmla="*/ 8663 w 42230"/>
                  <a:gd name="connsiteY80" fmla="*/ 10828 h 15430"/>
                  <a:gd name="connsiteX81" fmla="*/ 8663 w 42230"/>
                  <a:gd name="connsiteY81" fmla="*/ 10828 h 15430"/>
                  <a:gd name="connsiteX82" fmla="*/ 8663 w 42230"/>
                  <a:gd name="connsiteY82" fmla="*/ 11911 h 15430"/>
                  <a:gd name="connsiteX83" fmla="*/ 8663 w 42230"/>
                  <a:gd name="connsiteY83" fmla="*/ 10828 h 15430"/>
                  <a:gd name="connsiteX84" fmla="*/ 8663 w 42230"/>
                  <a:gd name="connsiteY84" fmla="*/ 11911 h 15430"/>
                  <a:gd name="connsiteX85" fmla="*/ 8663 w 42230"/>
                  <a:gd name="connsiteY85" fmla="*/ 10828 h 15430"/>
                  <a:gd name="connsiteX86" fmla="*/ 8663 w 42230"/>
                  <a:gd name="connsiteY86" fmla="*/ 10828 h 15430"/>
                  <a:gd name="connsiteX87" fmla="*/ 8663 w 42230"/>
                  <a:gd name="connsiteY87" fmla="*/ 9746 h 15430"/>
                  <a:gd name="connsiteX88" fmla="*/ 8663 w 42230"/>
                  <a:gd name="connsiteY88" fmla="*/ 11911 h 15430"/>
                  <a:gd name="connsiteX89" fmla="*/ 8663 w 42230"/>
                  <a:gd name="connsiteY89" fmla="*/ 11911 h 15430"/>
                  <a:gd name="connsiteX90" fmla="*/ 8663 w 42230"/>
                  <a:gd name="connsiteY90" fmla="*/ 10828 h 15430"/>
                  <a:gd name="connsiteX91" fmla="*/ 8663 w 42230"/>
                  <a:gd name="connsiteY91" fmla="*/ 10828 h 15430"/>
                  <a:gd name="connsiteX92" fmla="*/ 8663 w 42230"/>
                  <a:gd name="connsiteY92" fmla="*/ 11911 h 15430"/>
                  <a:gd name="connsiteX93" fmla="*/ 8663 w 42230"/>
                  <a:gd name="connsiteY93" fmla="*/ 10828 h 15430"/>
                  <a:gd name="connsiteX94" fmla="*/ 8663 w 42230"/>
                  <a:gd name="connsiteY94" fmla="*/ 11911 h 15430"/>
                  <a:gd name="connsiteX95" fmla="*/ 7580 w 42230"/>
                  <a:gd name="connsiteY95" fmla="*/ 9746 h 15430"/>
                  <a:gd name="connsiteX96" fmla="*/ 7580 w 42230"/>
                  <a:gd name="connsiteY96" fmla="*/ 10828 h 15430"/>
                  <a:gd name="connsiteX97" fmla="*/ 7580 w 42230"/>
                  <a:gd name="connsiteY97" fmla="*/ 10828 h 15430"/>
                  <a:gd name="connsiteX98" fmla="*/ 7580 w 42230"/>
                  <a:gd name="connsiteY98" fmla="*/ 11911 h 15430"/>
                  <a:gd name="connsiteX99" fmla="*/ 7580 w 42230"/>
                  <a:gd name="connsiteY99" fmla="*/ 10828 h 15430"/>
                  <a:gd name="connsiteX100" fmla="*/ 7580 w 42230"/>
                  <a:gd name="connsiteY100" fmla="*/ 12994 h 15430"/>
                  <a:gd name="connsiteX101" fmla="*/ 7580 w 42230"/>
                  <a:gd name="connsiteY101" fmla="*/ 11911 h 15430"/>
                  <a:gd name="connsiteX102" fmla="*/ 7580 w 42230"/>
                  <a:gd name="connsiteY102" fmla="*/ 12994 h 15430"/>
                  <a:gd name="connsiteX103" fmla="*/ 7580 w 42230"/>
                  <a:gd name="connsiteY103" fmla="*/ 10828 h 15430"/>
                  <a:gd name="connsiteX104" fmla="*/ 7580 w 42230"/>
                  <a:gd name="connsiteY104" fmla="*/ 11911 h 15430"/>
                  <a:gd name="connsiteX105" fmla="*/ 7580 w 42230"/>
                  <a:gd name="connsiteY105" fmla="*/ 10828 h 15430"/>
                  <a:gd name="connsiteX106" fmla="*/ 7580 w 42230"/>
                  <a:gd name="connsiteY106" fmla="*/ 11911 h 15430"/>
                  <a:gd name="connsiteX107" fmla="*/ 7580 w 42230"/>
                  <a:gd name="connsiteY107" fmla="*/ 11911 h 15430"/>
                  <a:gd name="connsiteX108" fmla="*/ 7580 w 42230"/>
                  <a:gd name="connsiteY108" fmla="*/ 11911 h 15430"/>
                  <a:gd name="connsiteX109" fmla="*/ 7580 w 42230"/>
                  <a:gd name="connsiteY109" fmla="*/ 12994 h 15430"/>
                  <a:gd name="connsiteX110" fmla="*/ 7580 w 42230"/>
                  <a:gd name="connsiteY110" fmla="*/ 14077 h 15430"/>
                  <a:gd name="connsiteX111" fmla="*/ 7580 w 42230"/>
                  <a:gd name="connsiteY111" fmla="*/ 12994 h 15430"/>
                  <a:gd name="connsiteX112" fmla="*/ 7580 w 42230"/>
                  <a:gd name="connsiteY112" fmla="*/ 14077 h 15430"/>
                  <a:gd name="connsiteX113" fmla="*/ 7580 w 42230"/>
                  <a:gd name="connsiteY113" fmla="*/ 12994 h 15430"/>
                  <a:gd name="connsiteX114" fmla="*/ 7580 w 42230"/>
                  <a:gd name="connsiteY114" fmla="*/ 12994 h 15430"/>
                  <a:gd name="connsiteX115" fmla="*/ 7580 w 42230"/>
                  <a:gd name="connsiteY115" fmla="*/ 11911 h 15430"/>
                  <a:gd name="connsiteX116" fmla="*/ 7580 w 42230"/>
                  <a:gd name="connsiteY116" fmla="*/ 12994 h 15430"/>
                  <a:gd name="connsiteX117" fmla="*/ 7580 w 42230"/>
                  <a:gd name="connsiteY117" fmla="*/ 11911 h 15430"/>
                  <a:gd name="connsiteX118" fmla="*/ 7580 w 42230"/>
                  <a:gd name="connsiteY118" fmla="*/ 11911 h 15430"/>
                  <a:gd name="connsiteX119" fmla="*/ 7580 w 42230"/>
                  <a:gd name="connsiteY119" fmla="*/ 12994 h 15430"/>
                  <a:gd name="connsiteX120" fmla="*/ 7580 w 42230"/>
                  <a:gd name="connsiteY120" fmla="*/ 12994 h 15430"/>
                  <a:gd name="connsiteX121" fmla="*/ 7580 w 42230"/>
                  <a:gd name="connsiteY121" fmla="*/ 14077 h 15430"/>
                  <a:gd name="connsiteX122" fmla="*/ 7580 w 42230"/>
                  <a:gd name="connsiteY122" fmla="*/ 12994 h 15430"/>
                  <a:gd name="connsiteX123" fmla="*/ 7580 w 42230"/>
                  <a:gd name="connsiteY123" fmla="*/ 12994 h 15430"/>
                  <a:gd name="connsiteX124" fmla="*/ 7580 w 42230"/>
                  <a:gd name="connsiteY124" fmla="*/ 12994 h 15430"/>
                  <a:gd name="connsiteX125" fmla="*/ 7580 w 42230"/>
                  <a:gd name="connsiteY125" fmla="*/ 12994 h 15430"/>
                  <a:gd name="connsiteX126" fmla="*/ 7580 w 42230"/>
                  <a:gd name="connsiteY126" fmla="*/ 14077 h 15430"/>
                  <a:gd name="connsiteX127" fmla="*/ 7580 w 42230"/>
                  <a:gd name="connsiteY127" fmla="*/ 11911 h 15430"/>
                  <a:gd name="connsiteX128" fmla="*/ 7580 w 42230"/>
                  <a:gd name="connsiteY128" fmla="*/ 14077 h 15430"/>
                  <a:gd name="connsiteX129" fmla="*/ 6497 w 42230"/>
                  <a:gd name="connsiteY129" fmla="*/ 14077 h 15430"/>
                  <a:gd name="connsiteX130" fmla="*/ 6497 w 42230"/>
                  <a:gd name="connsiteY130" fmla="*/ 15160 h 15430"/>
                  <a:gd name="connsiteX131" fmla="*/ 5414 w 42230"/>
                  <a:gd name="connsiteY131" fmla="*/ 14077 h 15430"/>
                  <a:gd name="connsiteX132" fmla="*/ 5414 w 42230"/>
                  <a:gd name="connsiteY132" fmla="*/ 12994 h 15430"/>
                  <a:gd name="connsiteX133" fmla="*/ 5414 w 42230"/>
                  <a:gd name="connsiteY133" fmla="*/ 12994 h 15430"/>
                  <a:gd name="connsiteX134" fmla="*/ 5414 w 42230"/>
                  <a:gd name="connsiteY134" fmla="*/ 14077 h 15430"/>
                  <a:gd name="connsiteX135" fmla="*/ 4331 w 42230"/>
                  <a:gd name="connsiteY135" fmla="*/ 14077 h 15430"/>
                  <a:gd name="connsiteX136" fmla="*/ 4331 w 42230"/>
                  <a:gd name="connsiteY136" fmla="*/ 15160 h 15430"/>
                  <a:gd name="connsiteX137" fmla="*/ 4331 w 42230"/>
                  <a:gd name="connsiteY137" fmla="*/ 14077 h 15430"/>
                  <a:gd name="connsiteX138" fmla="*/ 4331 w 42230"/>
                  <a:gd name="connsiteY138" fmla="*/ 15160 h 15430"/>
                  <a:gd name="connsiteX139" fmla="*/ 4331 w 42230"/>
                  <a:gd name="connsiteY139" fmla="*/ 14077 h 15430"/>
                  <a:gd name="connsiteX140" fmla="*/ 4331 w 42230"/>
                  <a:gd name="connsiteY140" fmla="*/ 15160 h 15430"/>
                  <a:gd name="connsiteX141" fmla="*/ 4331 w 42230"/>
                  <a:gd name="connsiteY141" fmla="*/ 14077 h 15430"/>
                  <a:gd name="connsiteX142" fmla="*/ 4331 w 42230"/>
                  <a:gd name="connsiteY142" fmla="*/ 15160 h 15430"/>
                  <a:gd name="connsiteX143" fmla="*/ 4331 w 42230"/>
                  <a:gd name="connsiteY143" fmla="*/ 14077 h 15430"/>
                  <a:gd name="connsiteX144" fmla="*/ 4331 w 42230"/>
                  <a:gd name="connsiteY144" fmla="*/ 15160 h 15430"/>
                  <a:gd name="connsiteX145" fmla="*/ 4331 w 42230"/>
                  <a:gd name="connsiteY145" fmla="*/ 12994 h 15430"/>
                  <a:gd name="connsiteX146" fmla="*/ 3248 w 42230"/>
                  <a:gd name="connsiteY146" fmla="*/ 15160 h 15430"/>
                  <a:gd name="connsiteX147" fmla="*/ 3248 w 42230"/>
                  <a:gd name="connsiteY147" fmla="*/ 14077 h 15430"/>
                  <a:gd name="connsiteX148" fmla="*/ 3248 w 42230"/>
                  <a:gd name="connsiteY148" fmla="*/ 15160 h 15430"/>
                  <a:gd name="connsiteX149" fmla="*/ 3248 w 42230"/>
                  <a:gd name="connsiteY149" fmla="*/ 12994 h 15430"/>
                  <a:gd name="connsiteX150" fmla="*/ 3248 w 42230"/>
                  <a:gd name="connsiteY150" fmla="*/ 14077 h 15430"/>
                  <a:gd name="connsiteX151" fmla="*/ 3248 w 42230"/>
                  <a:gd name="connsiteY151" fmla="*/ 14077 h 15430"/>
                  <a:gd name="connsiteX152" fmla="*/ 3248 w 42230"/>
                  <a:gd name="connsiteY152" fmla="*/ 14077 h 15430"/>
                  <a:gd name="connsiteX153" fmla="*/ 3248 w 42230"/>
                  <a:gd name="connsiteY153" fmla="*/ 11911 h 15430"/>
                  <a:gd name="connsiteX154" fmla="*/ 3248 w 42230"/>
                  <a:gd name="connsiteY154" fmla="*/ 11911 h 15430"/>
                  <a:gd name="connsiteX155" fmla="*/ 3248 w 42230"/>
                  <a:gd name="connsiteY155" fmla="*/ 7580 h 15430"/>
                  <a:gd name="connsiteX156" fmla="*/ 3248 w 42230"/>
                  <a:gd name="connsiteY156" fmla="*/ 7580 h 15430"/>
                  <a:gd name="connsiteX157" fmla="*/ 3248 w 42230"/>
                  <a:gd name="connsiteY157" fmla="*/ 5414 h 15430"/>
                  <a:gd name="connsiteX158" fmla="*/ 3248 w 42230"/>
                  <a:gd name="connsiteY158" fmla="*/ 7580 h 15430"/>
                  <a:gd name="connsiteX159" fmla="*/ 3248 w 42230"/>
                  <a:gd name="connsiteY159" fmla="*/ 9746 h 15430"/>
                  <a:gd name="connsiteX160" fmla="*/ 3248 w 42230"/>
                  <a:gd name="connsiteY160" fmla="*/ 8663 h 15430"/>
                  <a:gd name="connsiteX161" fmla="*/ 3248 w 42230"/>
                  <a:gd name="connsiteY161" fmla="*/ 8663 h 15430"/>
                  <a:gd name="connsiteX162" fmla="*/ 3248 w 42230"/>
                  <a:gd name="connsiteY162" fmla="*/ 10828 h 15430"/>
                  <a:gd name="connsiteX163" fmla="*/ 3248 w 42230"/>
                  <a:gd name="connsiteY163" fmla="*/ 9746 h 15430"/>
                  <a:gd name="connsiteX164" fmla="*/ 3248 w 42230"/>
                  <a:gd name="connsiteY164" fmla="*/ 10828 h 15430"/>
                  <a:gd name="connsiteX165" fmla="*/ 3248 w 42230"/>
                  <a:gd name="connsiteY165" fmla="*/ 11911 h 15430"/>
                  <a:gd name="connsiteX166" fmla="*/ 3248 w 42230"/>
                  <a:gd name="connsiteY166" fmla="*/ 8663 h 15430"/>
                  <a:gd name="connsiteX167" fmla="*/ 3248 w 42230"/>
                  <a:gd name="connsiteY167" fmla="*/ 11911 h 15430"/>
                  <a:gd name="connsiteX168" fmla="*/ 3248 w 42230"/>
                  <a:gd name="connsiteY168" fmla="*/ 9746 h 15430"/>
                  <a:gd name="connsiteX169" fmla="*/ 3248 w 42230"/>
                  <a:gd name="connsiteY169" fmla="*/ 9746 h 15430"/>
                  <a:gd name="connsiteX170" fmla="*/ 3248 w 42230"/>
                  <a:gd name="connsiteY170" fmla="*/ 10828 h 15430"/>
                  <a:gd name="connsiteX171" fmla="*/ 3248 w 42230"/>
                  <a:gd name="connsiteY171" fmla="*/ 9746 h 15430"/>
                  <a:gd name="connsiteX172" fmla="*/ 3248 w 42230"/>
                  <a:gd name="connsiteY172" fmla="*/ 9746 h 15430"/>
                  <a:gd name="connsiteX173" fmla="*/ 3248 w 42230"/>
                  <a:gd name="connsiteY173" fmla="*/ 10828 h 15430"/>
                  <a:gd name="connsiteX174" fmla="*/ 3248 w 42230"/>
                  <a:gd name="connsiteY174" fmla="*/ 11911 h 15430"/>
                  <a:gd name="connsiteX175" fmla="*/ 3248 w 42230"/>
                  <a:gd name="connsiteY175" fmla="*/ 11911 h 15430"/>
                  <a:gd name="connsiteX176" fmla="*/ 3248 w 42230"/>
                  <a:gd name="connsiteY176" fmla="*/ 10828 h 15430"/>
                  <a:gd name="connsiteX177" fmla="*/ 3248 w 42230"/>
                  <a:gd name="connsiteY177" fmla="*/ 11911 h 15430"/>
                  <a:gd name="connsiteX178" fmla="*/ 3248 w 42230"/>
                  <a:gd name="connsiteY178" fmla="*/ 10828 h 15430"/>
                  <a:gd name="connsiteX179" fmla="*/ 3248 w 42230"/>
                  <a:gd name="connsiteY179" fmla="*/ 11911 h 15430"/>
                  <a:gd name="connsiteX180" fmla="*/ 3248 w 42230"/>
                  <a:gd name="connsiteY180" fmla="*/ 10828 h 15430"/>
                  <a:gd name="connsiteX181" fmla="*/ 3248 w 42230"/>
                  <a:gd name="connsiteY181" fmla="*/ 9746 h 15430"/>
                  <a:gd name="connsiteX182" fmla="*/ 3248 w 42230"/>
                  <a:gd name="connsiteY182" fmla="*/ 9746 h 15430"/>
                  <a:gd name="connsiteX183" fmla="*/ 3248 w 42230"/>
                  <a:gd name="connsiteY183" fmla="*/ 11911 h 15430"/>
                  <a:gd name="connsiteX184" fmla="*/ 3248 w 42230"/>
                  <a:gd name="connsiteY184" fmla="*/ 11911 h 15430"/>
                  <a:gd name="connsiteX185" fmla="*/ 3248 w 42230"/>
                  <a:gd name="connsiteY185" fmla="*/ 10828 h 15430"/>
                  <a:gd name="connsiteX186" fmla="*/ 3248 w 42230"/>
                  <a:gd name="connsiteY186" fmla="*/ 9746 h 15430"/>
                  <a:gd name="connsiteX187" fmla="*/ 3248 w 42230"/>
                  <a:gd name="connsiteY187" fmla="*/ 11911 h 15430"/>
                  <a:gd name="connsiteX188" fmla="*/ 3248 w 42230"/>
                  <a:gd name="connsiteY188" fmla="*/ 10828 h 15430"/>
                  <a:gd name="connsiteX189" fmla="*/ 3248 w 42230"/>
                  <a:gd name="connsiteY189" fmla="*/ 11911 h 15430"/>
                  <a:gd name="connsiteX190" fmla="*/ 3248 w 42230"/>
                  <a:gd name="connsiteY190" fmla="*/ 9746 h 15430"/>
                  <a:gd name="connsiteX191" fmla="*/ 3248 w 42230"/>
                  <a:gd name="connsiteY191" fmla="*/ 8663 h 15430"/>
                  <a:gd name="connsiteX192" fmla="*/ 3248 w 42230"/>
                  <a:gd name="connsiteY192" fmla="*/ 8663 h 15430"/>
                  <a:gd name="connsiteX193" fmla="*/ 3248 w 42230"/>
                  <a:gd name="connsiteY193" fmla="*/ 6497 h 15430"/>
                  <a:gd name="connsiteX194" fmla="*/ 3248 w 42230"/>
                  <a:gd name="connsiteY194" fmla="*/ 6497 h 15430"/>
                  <a:gd name="connsiteX195" fmla="*/ 3248 w 42230"/>
                  <a:gd name="connsiteY195" fmla="*/ 10828 h 15430"/>
                  <a:gd name="connsiteX196" fmla="*/ 3248 w 42230"/>
                  <a:gd name="connsiteY196" fmla="*/ 9746 h 15430"/>
                  <a:gd name="connsiteX197" fmla="*/ 3248 w 42230"/>
                  <a:gd name="connsiteY197" fmla="*/ 10828 h 15430"/>
                  <a:gd name="connsiteX198" fmla="*/ 3248 w 42230"/>
                  <a:gd name="connsiteY198" fmla="*/ 11911 h 15430"/>
                  <a:gd name="connsiteX199" fmla="*/ 3248 w 42230"/>
                  <a:gd name="connsiteY199" fmla="*/ 9746 h 15430"/>
                  <a:gd name="connsiteX200" fmla="*/ 3248 w 42230"/>
                  <a:gd name="connsiteY200" fmla="*/ 9746 h 15430"/>
                  <a:gd name="connsiteX201" fmla="*/ 3248 w 42230"/>
                  <a:gd name="connsiteY201" fmla="*/ 7580 h 15430"/>
                  <a:gd name="connsiteX202" fmla="*/ 3248 w 42230"/>
                  <a:gd name="connsiteY202" fmla="*/ 8663 h 15430"/>
                  <a:gd name="connsiteX203" fmla="*/ 3248 w 42230"/>
                  <a:gd name="connsiteY203" fmla="*/ 9746 h 15430"/>
                  <a:gd name="connsiteX204" fmla="*/ 3248 w 42230"/>
                  <a:gd name="connsiteY204" fmla="*/ 10828 h 15430"/>
                  <a:gd name="connsiteX205" fmla="*/ 3248 w 42230"/>
                  <a:gd name="connsiteY205" fmla="*/ 11911 h 15430"/>
                  <a:gd name="connsiteX206" fmla="*/ 3248 w 42230"/>
                  <a:gd name="connsiteY206" fmla="*/ 11911 h 15430"/>
                  <a:gd name="connsiteX207" fmla="*/ 3248 w 42230"/>
                  <a:gd name="connsiteY207" fmla="*/ 10828 h 15430"/>
                  <a:gd name="connsiteX208" fmla="*/ 3248 w 42230"/>
                  <a:gd name="connsiteY208" fmla="*/ 11911 h 15430"/>
                  <a:gd name="connsiteX209" fmla="*/ 3248 w 42230"/>
                  <a:gd name="connsiteY209" fmla="*/ 10828 h 15430"/>
                  <a:gd name="connsiteX210" fmla="*/ 3248 w 42230"/>
                  <a:gd name="connsiteY210" fmla="*/ 9746 h 15430"/>
                  <a:gd name="connsiteX211" fmla="*/ 3248 w 42230"/>
                  <a:gd name="connsiteY211" fmla="*/ 9746 h 15430"/>
                  <a:gd name="connsiteX212" fmla="*/ 3248 w 42230"/>
                  <a:gd name="connsiteY212" fmla="*/ 9746 h 15430"/>
                  <a:gd name="connsiteX213" fmla="*/ 3248 w 42230"/>
                  <a:gd name="connsiteY213" fmla="*/ 8663 h 15430"/>
                  <a:gd name="connsiteX214" fmla="*/ 3248 w 42230"/>
                  <a:gd name="connsiteY214" fmla="*/ 9746 h 15430"/>
                  <a:gd name="connsiteX215" fmla="*/ 3248 w 42230"/>
                  <a:gd name="connsiteY215" fmla="*/ 10828 h 15430"/>
                  <a:gd name="connsiteX216" fmla="*/ 3248 w 42230"/>
                  <a:gd name="connsiteY216" fmla="*/ 9746 h 15430"/>
                  <a:gd name="connsiteX217" fmla="*/ 3248 w 42230"/>
                  <a:gd name="connsiteY217" fmla="*/ 9746 h 15430"/>
                  <a:gd name="connsiteX218" fmla="*/ 3248 w 42230"/>
                  <a:gd name="connsiteY218" fmla="*/ 8663 h 15430"/>
                  <a:gd name="connsiteX219" fmla="*/ 3248 w 42230"/>
                  <a:gd name="connsiteY219" fmla="*/ 6497 h 15430"/>
                  <a:gd name="connsiteX220" fmla="*/ 3248 w 42230"/>
                  <a:gd name="connsiteY220" fmla="*/ 6497 h 15430"/>
                  <a:gd name="connsiteX221" fmla="*/ 3248 w 42230"/>
                  <a:gd name="connsiteY221" fmla="*/ 8663 h 15430"/>
                  <a:gd name="connsiteX222" fmla="*/ 3248 w 42230"/>
                  <a:gd name="connsiteY222" fmla="*/ 9746 h 15430"/>
                  <a:gd name="connsiteX223" fmla="*/ 3248 w 42230"/>
                  <a:gd name="connsiteY223" fmla="*/ 8663 h 15430"/>
                  <a:gd name="connsiteX224" fmla="*/ 2165 w 42230"/>
                  <a:gd name="connsiteY224" fmla="*/ 8663 h 15430"/>
                  <a:gd name="connsiteX225" fmla="*/ 2165 w 42230"/>
                  <a:gd name="connsiteY225" fmla="*/ 9746 h 15430"/>
                  <a:gd name="connsiteX226" fmla="*/ 2165 w 42230"/>
                  <a:gd name="connsiteY226" fmla="*/ 11911 h 15430"/>
                  <a:gd name="connsiteX227" fmla="*/ 2165 w 42230"/>
                  <a:gd name="connsiteY227" fmla="*/ 10828 h 15430"/>
                  <a:gd name="connsiteX228" fmla="*/ 2165 w 42230"/>
                  <a:gd name="connsiteY228" fmla="*/ 10828 h 15430"/>
                  <a:gd name="connsiteX229" fmla="*/ 2165 w 42230"/>
                  <a:gd name="connsiteY229" fmla="*/ 7580 h 15430"/>
                  <a:gd name="connsiteX230" fmla="*/ 2165 w 42230"/>
                  <a:gd name="connsiteY230" fmla="*/ 6497 h 15430"/>
                  <a:gd name="connsiteX231" fmla="*/ 2165 w 42230"/>
                  <a:gd name="connsiteY231" fmla="*/ 7580 h 15430"/>
                  <a:gd name="connsiteX232" fmla="*/ 1083 w 42230"/>
                  <a:gd name="connsiteY232" fmla="*/ 7580 h 15430"/>
                  <a:gd name="connsiteX233" fmla="*/ 1083 w 42230"/>
                  <a:gd name="connsiteY233" fmla="*/ 5414 h 15430"/>
                  <a:gd name="connsiteX234" fmla="*/ 1083 w 42230"/>
                  <a:gd name="connsiteY234" fmla="*/ 6497 h 15430"/>
                  <a:gd name="connsiteX235" fmla="*/ 1083 w 42230"/>
                  <a:gd name="connsiteY235" fmla="*/ 6497 h 15430"/>
                  <a:gd name="connsiteX236" fmla="*/ 1083 w 42230"/>
                  <a:gd name="connsiteY236" fmla="*/ 7580 h 15430"/>
                  <a:gd name="connsiteX237" fmla="*/ 1083 w 42230"/>
                  <a:gd name="connsiteY237" fmla="*/ 6497 h 15430"/>
                  <a:gd name="connsiteX238" fmla="*/ 1083 w 42230"/>
                  <a:gd name="connsiteY238" fmla="*/ 6497 h 15430"/>
                  <a:gd name="connsiteX239" fmla="*/ 1083 w 42230"/>
                  <a:gd name="connsiteY239" fmla="*/ 5414 h 15430"/>
                  <a:gd name="connsiteX240" fmla="*/ 1083 w 42230"/>
                  <a:gd name="connsiteY240" fmla="*/ 5414 h 15430"/>
                  <a:gd name="connsiteX241" fmla="*/ 1083 w 42230"/>
                  <a:gd name="connsiteY241" fmla="*/ 6497 h 15430"/>
                  <a:gd name="connsiteX242" fmla="*/ 0 w 42230"/>
                  <a:gd name="connsiteY242" fmla="*/ 6497 h 15430"/>
                  <a:gd name="connsiteX243" fmla="*/ 0 w 42230"/>
                  <a:gd name="connsiteY243" fmla="*/ 5414 h 15430"/>
                  <a:gd name="connsiteX244" fmla="*/ 0 w 42230"/>
                  <a:gd name="connsiteY244" fmla="*/ 5414 h 15430"/>
                  <a:gd name="connsiteX245" fmla="*/ 0 w 42230"/>
                  <a:gd name="connsiteY245" fmla="*/ 4331 h 15430"/>
                  <a:gd name="connsiteX246" fmla="*/ 0 w 42230"/>
                  <a:gd name="connsiteY246" fmla="*/ 2166 h 15430"/>
                  <a:gd name="connsiteX247" fmla="*/ 0 w 42230"/>
                  <a:gd name="connsiteY247" fmla="*/ 4331 h 15430"/>
                  <a:gd name="connsiteX248" fmla="*/ 0 w 42230"/>
                  <a:gd name="connsiteY248" fmla="*/ 4331 h 15430"/>
                  <a:gd name="connsiteX249" fmla="*/ 0 w 42230"/>
                  <a:gd name="connsiteY249" fmla="*/ 4331 h 15430"/>
                  <a:gd name="connsiteX250" fmla="*/ 0 w 42230"/>
                  <a:gd name="connsiteY250" fmla="*/ 2166 h 15430"/>
                  <a:gd name="connsiteX251" fmla="*/ 0 w 42230"/>
                  <a:gd name="connsiteY251" fmla="*/ 2166 h 15430"/>
                  <a:gd name="connsiteX252" fmla="*/ 0 w 42230"/>
                  <a:gd name="connsiteY252" fmla="*/ 1083 h 15430"/>
                  <a:gd name="connsiteX253" fmla="*/ 0 w 42230"/>
                  <a:gd name="connsiteY253" fmla="*/ 2166 h 15430"/>
                  <a:gd name="connsiteX254" fmla="*/ 0 w 42230"/>
                  <a:gd name="connsiteY254" fmla="*/ 1083 h 15430"/>
                  <a:gd name="connsiteX255" fmla="*/ 0 w 42230"/>
                  <a:gd name="connsiteY255" fmla="*/ 1083 h 15430"/>
                  <a:gd name="connsiteX256" fmla="*/ 0 w 42230"/>
                  <a:gd name="connsiteY256" fmla="*/ 3249 h 15430"/>
                  <a:gd name="connsiteX257" fmla="*/ 0 w 42230"/>
                  <a:gd name="connsiteY257" fmla="*/ 3249 h 15430"/>
                  <a:gd name="connsiteX258" fmla="*/ 0 w 42230"/>
                  <a:gd name="connsiteY258" fmla="*/ 1083 h 15430"/>
                  <a:gd name="connsiteX259" fmla="*/ 0 w 42230"/>
                  <a:gd name="connsiteY259" fmla="*/ 7580 h 15430"/>
                  <a:gd name="connsiteX260" fmla="*/ 0 w 42230"/>
                  <a:gd name="connsiteY260" fmla="*/ 6497 h 15430"/>
                  <a:gd name="connsiteX261" fmla="*/ 1083 w 42230"/>
                  <a:gd name="connsiteY261" fmla="*/ 6497 h 15430"/>
                  <a:gd name="connsiteX262" fmla="*/ 1083 w 42230"/>
                  <a:gd name="connsiteY262" fmla="*/ 7580 h 15430"/>
                  <a:gd name="connsiteX263" fmla="*/ 1083 w 42230"/>
                  <a:gd name="connsiteY263" fmla="*/ 6497 h 15430"/>
                  <a:gd name="connsiteX264" fmla="*/ 2165 w 42230"/>
                  <a:gd name="connsiteY264" fmla="*/ 7580 h 15430"/>
                  <a:gd name="connsiteX265" fmla="*/ 3248 w 42230"/>
                  <a:gd name="connsiteY265" fmla="*/ 6497 h 15430"/>
                  <a:gd name="connsiteX266" fmla="*/ 3248 w 42230"/>
                  <a:gd name="connsiteY266" fmla="*/ 7580 h 15430"/>
                  <a:gd name="connsiteX267" fmla="*/ 3248 w 42230"/>
                  <a:gd name="connsiteY267" fmla="*/ 7580 h 15430"/>
                  <a:gd name="connsiteX268" fmla="*/ 3248 w 42230"/>
                  <a:gd name="connsiteY268" fmla="*/ 5414 h 15430"/>
                  <a:gd name="connsiteX269" fmla="*/ 4331 w 42230"/>
                  <a:gd name="connsiteY269" fmla="*/ 4331 h 15430"/>
                  <a:gd name="connsiteX270" fmla="*/ 4331 w 42230"/>
                  <a:gd name="connsiteY270" fmla="*/ 5414 h 15430"/>
                  <a:gd name="connsiteX271" fmla="*/ 5414 w 42230"/>
                  <a:gd name="connsiteY271" fmla="*/ 5414 h 15430"/>
                  <a:gd name="connsiteX272" fmla="*/ 5414 w 42230"/>
                  <a:gd name="connsiteY272" fmla="*/ 6497 h 15430"/>
                  <a:gd name="connsiteX273" fmla="*/ 5414 w 42230"/>
                  <a:gd name="connsiteY273" fmla="*/ 4331 h 15430"/>
                  <a:gd name="connsiteX274" fmla="*/ 6497 w 42230"/>
                  <a:gd name="connsiteY274" fmla="*/ 5414 h 15430"/>
                  <a:gd name="connsiteX275" fmla="*/ 7580 w 42230"/>
                  <a:gd name="connsiteY275" fmla="*/ 3249 h 15430"/>
                  <a:gd name="connsiteX276" fmla="*/ 7580 w 42230"/>
                  <a:gd name="connsiteY276" fmla="*/ 4331 h 15430"/>
                  <a:gd name="connsiteX277" fmla="*/ 9746 w 42230"/>
                  <a:gd name="connsiteY277" fmla="*/ 3249 h 15430"/>
                  <a:gd name="connsiteX278" fmla="*/ 9746 w 42230"/>
                  <a:gd name="connsiteY278" fmla="*/ 4331 h 15430"/>
                  <a:gd name="connsiteX279" fmla="*/ 9746 w 42230"/>
                  <a:gd name="connsiteY279" fmla="*/ 3249 h 15430"/>
                  <a:gd name="connsiteX280" fmla="*/ 9746 w 42230"/>
                  <a:gd name="connsiteY280" fmla="*/ 3249 h 15430"/>
                  <a:gd name="connsiteX281" fmla="*/ 9746 w 42230"/>
                  <a:gd name="connsiteY281" fmla="*/ 2166 h 15430"/>
                  <a:gd name="connsiteX282" fmla="*/ 10828 w 42230"/>
                  <a:gd name="connsiteY282" fmla="*/ 2166 h 15430"/>
                  <a:gd name="connsiteX283" fmla="*/ 10828 w 42230"/>
                  <a:gd name="connsiteY283" fmla="*/ 2166 h 15430"/>
                  <a:gd name="connsiteX284" fmla="*/ 10828 w 42230"/>
                  <a:gd name="connsiteY284" fmla="*/ 3249 h 15430"/>
                  <a:gd name="connsiteX285" fmla="*/ 10828 w 42230"/>
                  <a:gd name="connsiteY285" fmla="*/ 2166 h 15430"/>
                  <a:gd name="connsiteX286" fmla="*/ 11911 w 42230"/>
                  <a:gd name="connsiteY286" fmla="*/ 2166 h 15430"/>
                  <a:gd name="connsiteX287" fmla="*/ 11911 w 42230"/>
                  <a:gd name="connsiteY287" fmla="*/ 1083 h 15430"/>
                  <a:gd name="connsiteX288" fmla="*/ 12994 w 42230"/>
                  <a:gd name="connsiteY288" fmla="*/ 1083 h 15430"/>
                  <a:gd name="connsiteX289" fmla="*/ 12994 w 42230"/>
                  <a:gd name="connsiteY289" fmla="*/ 2166 h 15430"/>
                  <a:gd name="connsiteX290" fmla="*/ 12994 w 42230"/>
                  <a:gd name="connsiteY290" fmla="*/ 1083 h 15430"/>
                  <a:gd name="connsiteX291" fmla="*/ 14077 w 42230"/>
                  <a:gd name="connsiteY291" fmla="*/ 2166 h 15430"/>
                  <a:gd name="connsiteX292" fmla="*/ 16243 w 42230"/>
                  <a:gd name="connsiteY292" fmla="*/ 1083 h 15430"/>
                  <a:gd name="connsiteX293" fmla="*/ 16243 w 42230"/>
                  <a:gd name="connsiteY293" fmla="*/ 1083 h 15430"/>
                  <a:gd name="connsiteX294" fmla="*/ 17326 w 42230"/>
                  <a:gd name="connsiteY294" fmla="*/ 0 h 15430"/>
                  <a:gd name="connsiteX295" fmla="*/ 17326 w 42230"/>
                  <a:gd name="connsiteY295" fmla="*/ 1083 h 15430"/>
                  <a:gd name="connsiteX296" fmla="*/ 18408 w 42230"/>
                  <a:gd name="connsiteY296" fmla="*/ 1083 h 15430"/>
                  <a:gd name="connsiteX297" fmla="*/ 18408 w 42230"/>
                  <a:gd name="connsiteY297" fmla="*/ 1083 h 15430"/>
                  <a:gd name="connsiteX298" fmla="*/ 19491 w 42230"/>
                  <a:gd name="connsiteY298" fmla="*/ 1083 h 15430"/>
                  <a:gd name="connsiteX299" fmla="*/ 19491 w 42230"/>
                  <a:gd name="connsiteY299" fmla="*/ 2166 h 15430"/>
                  <a:gd name="connsiteX300" fmla="*/ 19491 w 42230"/>
                  <a:gd name="connsiteY300" fmla="*/ 2166 h 15430"/>
                  <a:gd name="connsiteX301" fmla="*/ 19491 w 42230"/>
                  <a:gd name="connsiteY301" fmla="*/ 1083 h 15430"/>
                  <a:gd name="connsiteX302" fmla="*/ 21657 w 42230"/>
                  <a:gd name="connsiteY302" fmla="*/ 0 h 15430"/>
                  <a:gd name="connsiteX303" fmla="*/ 21657 w 42230"/>
                  <a:gd name="connsiteY303" fmla="*/ 2166 h 15430"/>
                  <a:gd name="connsiteX304" fmla="*/ 21657 w 42230"/>
                  <a:gd name="connsiteY304" fmla="*/ 2166 h 15430"/>
                  <a:gd name="connsiteX305" fmla="*/ 21657 w 42230"/>
                  <a:gd name="connsiteY305" fmla="*/ 3249 h 15430"/>
                  <a:gd name="connsiteX306" fmla="*/ 21657 w 42230"/>
                  <a:gd name="connsiteY306" fmla="*/ 2166 h 15430"/>
                  <a:gd name="connsiteX307" fmla="*/ 21657 w 42230"/>
                  <a:gd name="connsiteY307" fmla="*/ 3249 h 15430"/>
                  <a:gd name="connsiteX308" fmla="*/ 21657 w 42230"/>
                  <a:gd name="connsiteY308" fmla="*/ 4331 h 15430"/>
                  <a:gd name="connsiteX309" fmla="*/ 22740 w 42230"/>
                  <a:gd name="connsiteY309" fmla="*/ 2166 h 15430"/>
                  <a:gd name="connsiteX310" fmla="*/ 27071 w 42230"/>
                  <a:gd name="connsiteY310" fmla="*/ 1083 h 15430"/>
                  <a:gd name="connsiteX311" fmla="*/ 31402 w 42230"/>
                  <a:gd name="connsiteY311" fmla="*/ 2166 h 15430"/>
                  <a:gd name="connsiteX312" fmla="*/ 32485 w 42230"/>
                  <a:gd name="connsiteY312" fmla="*/ 3249 h 15430"/>
                  <a:gd name="connsiteX313" fmla="*/ 32485 w 42230"/>
                  <a:gd name="connsiteY313" fmla="*/ 3249 h 15430"/>
                  <a:gd name="connsiteX314" fmla="*/ 32485 w 42230"/>
                  <a:gd name="connsiteY314" fmla="*/ 2166 h 15430"/>
                  <a:gd name="connsiteX315" fmla="*/ 34651 w 42230"/>
                  <a:gd name="connsiteY315" fmla="*/ 2166 h 15430"/>
                  <a:gd name="connsiteX316" fmla="*/ 34651 w 42230"/>
                  <a:gd name="connsiteY316" fmla="*/ 3249 h 15430"/>
                  <a:gd name="connsiteX317" fmla="*/ 34651 w 42230"/>
                  <a:gd name="connsiteY317" fmla="*/ 2166 h 15430"/>
                  <a:gd name="connsiteX318" fmla="*/ 34651 w 42230"/>
                  <a:gd name="connsiteY318" fmla="*/ 2166 h 15430"/>
                  <a:gd name="connsiteX319" fmla="*/ 34651 w 42230"/>
                  <a:gd name="connsiteY319" fmla="*/ 1083 h 15430"/>
                  <a:gd name="connsiteX320" fmla="*/ 38982 w 42230"/>
                  <a:gd name="connsiteY320" fmla="*/ 3249 h 15430"/>
                  <a:gd name="connsiteX321" fmla="*/ 40065 w 42230"/>
                  <a:gd name="connsiteY321" fmla="*/ 3249 h 15430"/>
                  <a:gd name="connsiteX322" fmla="*/ 42231 w 42230"/>
                  <a:gd name="connsiteY322" fmla="*/ 5414 h 15430"/>
                  <a:gd name="connsiteX323" fmla="*/ 27071 w 42230"/>
                  <a:gd name="connsiteY323" fmla="*/ 10828 h 15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42230" h="15430">
                    <a:moveTo>
                      <a:pt x="27071" y="10828"/>
                    </a:moveTo>
                    <a:cubicBezTo>
                      <a:pt x="25988" y="12994"/>
                      <a:pt x="25988" y="10828"/>
                      <a:pt x="24905" y="11911"/>
                    </a:cubicBezTo>
                    <a:cubicBezTo>
                      <a:pt x="24905" y="11911"/>
                      <a:pt x="24905" y="10828"/>
                      <a:pt x="24905" y="10828"/>
                    </a:cubicBezTo>
                    <a:cubicBezTo>
                      <a:pt x="23822" y="12994"/>
                      <a:pt x="23822" y="10828"/>
                      <a:pt x="22740" y="9746"/>
                    </a:cubicBezTo>
                    <a:lnTo>
                      <a:pt x="22740" y="9746"/>
                    </a:lnTo>
                    <a:cubicBezTo>
                      <a:pt x="22740" y="9746"/>
                      <a:pt x="21657" y="10828"/>
                      <a:pt x="21657" y="10828"/>
                    </a:cubicBezTo>
                    <a:cubicBezTo>
                      <a:pt x="21657" y="10828"/>
                      <a:pt x="21657" y="10828"/>
                      <a:pt x="21657" y="9746"/>
                    </a:cubicBezTo>
                    <a:cubicBezTo>
                      <a:pt x="21657" y="10828"/>
                      <a:pt x="21657" y="9746"/>
                      <a:pt x="21657" y="10828"/>
                    </a:cubicBezTo>
                    <a:cubicBezTo>
                      <a:pt x="21657" y="10828"/>
                      <a:pt x="21657" y="9746"/>
                      <a:pt x="21657" y="9746"/>
                    </a:cubicBezTo>
                    <a:lnTo>
                      <a:pt x="21657" y="10828"/>
                    </a:lnTo>
                    <a:cubicBezTo>
                      <a:pt x="20574" y="12994"/>
                      <a:pt x="21657" y="10828"/>
                      <a:pt x="20574" y="11911"/>
                    </a:cubicBezTo>
                    <a:cubicBezTo>
                      <a:pt x="20574" y="11911"/>
                      <a:pt x="20574" y="11911"/>
                      <a:pt x="20574" y="10828"/>
                    </a:cubicBezTo>
                    <a:cubicBezTo>
                      <a:pt x="19491" y="11911"/>
                      <a:pt x="19491" y="11911"/>
                      <a:pt x="18408" y="11911"/>
                    </a:cubicBezTo>
                    <a:cubicBezTo>
                      <a:pt x="18408" y="11911"/>
                      <a:pt x="18408" y="10828"/>
                      <a:pt x="18408" y="10828"/>
                    </a:cubicBezTo>
                    <a:cubicBezTo>
                      <a:pt x="18408" y="11911"/>
                      <a:pt x="18408" y="11911"/>
                      <a:pt x="17326" y="11911"/>
                    </a:cubicBezTo>
                    <a:cubicBezTo>
                      <a:pt x="17326" y="10828"/>
                      <a:pt x="17326" y="12994"/>
                      <a:pt x="17326" y="11911"/>
                    </a:cubicBezTo>
                    <a:lnTo>
                      <a:pt x="17326" y="11911"/>
                    </a:lnTo>
                    <a:cubicBezTo>
                      <a:pt x="17326" y="12994"/>
                      <a:pt x="17326" y="10828"/>
                      <a:pt x="17326" y="12994"/>
                    </a:cubicBezTo>
                    <a:lnTo>
                      <a:pt x="17326" y="11911"/>
                    </a:lnTo>
                    <a:cubicBezTo>
                      <a:pt x="17326" y="12994"/>
                      <a:pt x="17326" y="10828"/>
                      <a:pt x="17326" y="11911"/>
                    </a:cubicBezTo>
                    <a:lnTo>
                      <a:pt x="17326" y="11911"/>
                    </a:lnTo>
                    <a:cubicBezTo>
                      <a:pt x="17326" y="11911"/>
                      <a:pt x="17326" y="11911"/>
                      <a:pt x="17326" y="11911"/>
                    </a:cubicBezTo>
                    <a:lnTo>
                      <a:pt x="17326" y="11911"/>
                    </a:lnTo>
                    <a:cubicBezTo>
                      <a:pt x="17326" y="11911"/>
                      <a:pt x="17326" y="11911"/>
                      <a:pt x="17326" y="12994"/>
                    </a:cubicBezTo>
                    <a:cubicBezTo>
                      <a:pt x="17326" y="11911"/>
                      <a:pt x="17326" y="12994"/>
                      <a:pt x="17326" y="10828"/>
                    </a:cubicBezTo>
                    <a:cubicBezTo>
                      <a:pt x="16243" y="11911"/>
                      <a:pt x="16243" y="11911"/>
                      <a:pt x="15160" y="11911"/>
                    </a:cubicBezTo>
                    <a:cubicBezTo>
                      <a:pt x="15160" y="11911"/>
                      <a:pt x="15160" y="10828"/>
                      <a:pt x="15160" y="10828"/>
                    </a:cubicBezTo>
                    <a:cubicBezTo>
                      <a:pt x="15160" y="10828"/>
                      <a:pt x="15160" y="10828"/>
                      <a:pt x="15160" y="11911"/>
                    </a:cubicBezTo>
                    <a:cubicBezTo>
                      <a:pt x="15160" y="11911"/>
                      <a:pt x="15160" y="10828"/>
                      <a:pt x="15160" y="10828"/>
                    </a:cubicBezTo>
                    <a:cubicBezTo>
                      <a:pt x="15160" y="10828"/>
                      <a:pt x="15160" y="11911"/>
                      <a:pt x="15160" y="11911"/>
                    </a:cubicBezTo>
                    <a:cubicBezTo>
                      <a:pt x="15160" y="11911"/>
                      <a:pt x="15160" y="10828"/>
                      <a:pt x="15160" y="10828"/>
                    </a:cubicBezTo>
                    <a:cubicBezTo>
                      <a:pt x="15160" y="11911"/>
                      <a:pt x="15160" y="11911"/>
                      <a:pt x="15160" y="11911"/>
                    </a:cubicBezTo>
                    <a:cubicBezTo>
                      <a:pt x="15160" y="11911"/>
                      <a:pt x="15160" y="11911"/>
                      <a:pt x="15160" y="10828"/>
                    </a:cubicBezTo>
                    <a:cubicBezTo>
                      <a:pt x="15160" y="11911"/>
                      <a:pt x="15160" y="10828"/>
                      <a:pt x="15160" y="10828"/>
                    </a:cubicBezTo>
                    <a:lnTo>
                      <a:pt x="15160" y="9746"/>
                    </a:lnTo>
                    <a:cubicBezTo>
                      <a:pt x="15160" y="8663"/>
                      <a:pt x="15160" y="10828"/>
                      <a:pt x="15160" y="10828"/>
                    </a:cubicBezTo>
                    <a:cubicBezTo>
                      <a:pt x="15160" y="10828"/>
                      <a:pt x="15160" y="10828"/>
                      <a:pt x="15160" y="9746"/>
                    </a:cubicBezTo>
                    <a:cubicBezTo>
                      <a:pt x="15160" y="10828"/>
                      <a:pt x="15160" y="10828"/>
                      <a:pt x="14077" y="10828"/>
                    </a:cubicBezTo>
                    <a:cubicBezTo>
                      <a:pt x="14077" y="10828"/>
                      <a:pt x="14077" y="10828"/>
                      <a:pt x="14077" y="10828"/>
                    </a:cubicBezTo>
                    <a:cubicBezTo>
                      <a:pt x="14077" y="10828"/>
                      <a:pt x="14077" y="10828"/>
                      <a:pt x="12994" y="10828"/>
                    </a:cubicBezTo>
                    <a:cubicBezTo>
                      <a:pt x="12994" y="10828"/>
                      <a:pt x="12994" y="8663"/>
                      <a:pt x="12994" y="9746"/>
                    </a:cubicBezTo>
                    <a:cubicBezTo>
                      <a:pt x="12994" y="10828"/>
                      <a:pt x="12994" y="9746"/>
                      <a:pt x="12994" y="11911"/>
                    </a:cubicBezTo>
                    <a:cubicBezTo>
                      <a:pt x="12994" y="11911"/>
                      <a:pt x="12994" y="10828"/>
                      <a:pt x="12994" y="11911"/>
                    </a:cubicBezTo>
                    <a:cubicBezTo>
                      <a:pt x="12994" y="11911"/>
                      <a:pt x="12994" y="9746"/>
                      <a:pt x="12994" y="9746"/>
                    </a:cubicBezTo>
                    <a:lnTo>
                      <a:pt x="12994" y="8663"/>
                    </a:lnTo>
                    <a:cubicBezTo>
                      <a:pt x="12994" y="7580"/>
                      <a:pt x="12994" y="8663"/>
                      <a:pt x="12994" y="8663"/>
                    </a:cubicBezTo>
                    <a:cubicBezTo>
                      <a:pt x="12994" y="8663"/>
                      <a:pt x="12994" y="9746"/>
                      <a:pt x="12994" y="8663"/>
                    </a:cubicBezTo>
                    <a:cubicBezTo>
                      <a:pt x="12994" y="9746"/>
                      <a:pt x="12994" y="10828"/>
                      <a:pt x="11911" y="10828"/>
                    </a:cubicBezTo>
                    <a:cubicBezTo>
                      <a:pt x="11911" y="9746"/>
                      <a:pt x="11911" y="9746"/>
                      <a:pt x="11911" y="8663"/>
                    </a:cubicBezTo>
                    <a:lnTo>
                      <a:pt x="11911" y="10828"/>
                    </a:lnTo>
                    <a:cubicBezTo>
                      <a:pt x="11911" y="10828"/>
                      <a:pt x="11911" y="9746"/>
                      <a:pt x="11911" y="9746"/>
                    </a:cubicBezTo>
                    <a:cubicBezTo>
                      <a:pt x="11911" y="9746"/>
                      <a:pt x="11911" y="10828"/>
                      <a:pt x="11911" y="10828"/>
                    </a:cubicBezTo>
                    <a:cubicBezTo>
                      <a:pt x="11911" y="10828"/>
                      <a:pt x="11911" y="10828"/>
                      <a:pt x="11911" y="9746"/>
                    </a:cubicBezTo>
                    <a:cubicBezTo>
                      <a:pt x="11911" y="8663"/>
                      <a:pt x="11911" y="9746"/>
                      <a:pt x="11911" y="8663"/>
                    </a:cubicBezTo>
                    <a:cubicBezTo>
                      <a:pt x="11911" y="8663"/>
                      <a:pt x="11911" y="8663"/>
                      <a:pt x="11911" y="8663"/>
                    </a:cubicBezTo>
                    <a:lnTo>
                      <a:pt x="11911" y="8663"/>
                    </a:lnTo>
                    <a:cubicBezTo>
                      <a:pt x="11911" y="8663"/>
                      <a:pt x="11911" y="9746"/>
                      <a:pt x="11911" y="9746"/>
                    </a:cubicBezTo>
                    <a:cubicBezTo>
                      <a:pt x="11911" y="9746"/>
                      <a:pt x="11911" y="8663"/>
                      <a:pt x="11911" y="9746"/>
                    </a:cubicBezTo>
                    <a:cubicBezTo>
                      <a:pt x="11911" y="10828"/>
                      <a:pt x="11911" y="10828"/>
                      <a:pt x="11911" y="10828"/>
                    </a:cubicBezTo>
                    <a:cubicBezTo>
                      <a:pt x="11911" y="10828"/>
                      <a:pt x="11911" y="9746"/>
                      <a:pt x="11911" y="9746"/>
                    </a:cubicBezTo>
                    <a:cubicBezTo>
                      <a:pt x="11911" y="10828"/>
                      <a:pt x="11911" y="10828"/>
                      <a:pt x="10828" y="11911"/>
                    </a:cubicBezTo>
                    <a:cubicBezTo>
                      <a:pt x="10828" y="12994"/>
                      <a:pt x="10828" y="10828"/>
                      <a:pt x="10828" y="10828"/>
                    </a:cubicBezTo>
                    <a:cubicBezTo>
                      <a:pt x="10828" y="9746"/>
                      <a:pt x="9746" y="11911"/>
                      <a:pt x="9746" y="10828"/>
                    </a:cubicBezTo>
                    <a:cubicBezTo>
                      <a:pt x="9746" y="10828"/>
                      <a:pt x="9746" y="11911"/>
                      <a:pt x="9746" y="11911"/>
                    </a:cubicBezTo>
                    <a:cubicBezTo>
                      <a:pt x="9746" y="11911"/>
                      <a:pt x="9746" y="10828"/>
                      <a:pt x="9746" y="10828"/>
                    </a:cubicBezTo>
                    <a:cubicBezTo>
                      <a:pt x="9746" y="9746"/>
                      <a:pt x="9746" y="10828"/>
                      <a:pt x="9746" y="10828"/>
                    </a:cubicBezTo>
                    <a:cubicBezTo>
                      <a:pt x="9746" y="10828"/>
                      <a:pt x="9746" y="10828"/>
                      <a:pt x="9746" y="10828"/>
                    </a:cubicBezTo>
                    <a:cubicBezTo>
                      <a:pt x="9746" y="10828"/>
                      <a:pt x="8663" y="11911"/>
                      <a:pt x="8663" y="10828"/>
                    </a:cubicBezTo>
                    <a:cubicBezTo>
                      <a:pt x="8663" y="10828"/>
                      <a:pt x="8663" y="11911"/>
                      <a:pt x="8663" y="11911"/>
                    </a:cubicBezTo>
                    <a:lnTo>
                      <a:pt x="8663" y="10828"/>
                    </a:lnTo>
                    <a:cubicBezTo>
                      <a:pt x="8663" y="10828"/>
                      <a:pt x="8663" y="10828"/>
                      <a:pt x="8663" y="9746"/>
                    </a:cubicBezTo>
                    <a:cubicBezTo>
                      <a:pt x="8663" y="10828"/>
                      <a:pt x="8663" y="8663"/>
                      <a:pt x="8663" y="9746"/>
                    </a:cubicBezTo>
                    <a:cubicBezTo>
                      <a:pt x="8663" y="8663"/>
                      <a:pt x="8663" y="10828"/>
                      <a:pt x="8663" y="9746"/>
                    </a:cubicBezTo>
                    <a:cubicBezTo>
                      <a:pt x="8663" y="9746"/>
                      <a:pt x="8663" y="10828"/>
                      <a:pt x="8663" y="9746"/>
                    </a:cubicBezTo>
                    <a:cubicBezTo>
                      <a:pt x="8663" y="9746"/>
                      <a:pt x="8663" y="8663"/>
                      <a:pt x="8663" y="8663"/>
                    </a:cubicBezTo>
                    <a:cubicBezTo>
                      <a:pt x="8663" y="8663"/>
                      <a:pt x="8663" y="8663"/>
                      <a:pt x="8663" y="9746"/>
                    </a:cubicBezTo>
                    <a:lnTo>
                      <a:pt x="8663" y="9746"/>
                    </a:lnTo>
                    <a:cubicBezTo>
                      <a:pt x="8663" y="10828"/>
                      <a:pt x="8663" y="9746"/>
                      <a:pt x="8663" y="10828"/>
                    </a:cubicBezTo>
                    <a:cubicBezTo>
                      <a:pt x="8663" y="9746"/>
                      <a:pt x="8663" y="10828"/>
                      <a:pt x="8663" y="9746"/>
                    </a:cubicBezTo>
                    <a:lnTo>
                      <a:pt x="8663" y="8663"/>
                    </a:lnTo>
                    <a:cubicBezTo>
                      <a:pt x="8663" y="8663"/>
                      <a:pt x="8663" y="9746"/>
                      <a:pt x="8663" y="10828"/>
                    </a:cubicBezTo>
                    <a:cubicBezTo>
                      <a:pt x="8663" y="10828"/>
                      <a:pt x="8663" y="10828"/>
                      <a:pt x="8663" y="10828"/>
                    </a:cubicBezTo>
                    <a:cubicBezTo>
                      <a:pt x="8663" y="12994"/>
                      <a:pt x="8663" y="10828"/>
                      <a:pt x="8663" y="11911"/>
                    </a:cubicBezTo>
                    <a:cubicBezTo>
                      <a:pt x="8663" y="10828"/>
                      <a:pt x="8663" y="11911"/>
                      <a:pt x="8663" y="10828"/>
                    </a:cubicBezTo>
                    <a:cubicBezTo>
                      <a:pt x="8663" y="10828"/>
                      <a:pt x="8663" y="11911"/>
                      <a:pt x="8663" y="11911"/>
                    </a:cubicBezTo>
                    <a:cubicBezTo>
                      <a:pt x="8663" y="11911"/>
                      <a:pt x="8663" y="11911"/>
                      <a:pt x="8663" y="10828"/>
                    </a:cubicBezTo>
                    <a:cubicBezTo>
                      <a:pt x="8663" y="10828"/>
                      <a:pt x="8663" y="10828"/>
                      <a:pt x="8663" y="10828"/>
                    </a:cubicBezTo>
                    <a:cubicBezTo>
                      <a:pt x="8663" y="10828"/>
                      <a:pt x="8663" y="9746"/>
                      <a:pt x="8663" y="9746"/>
                    </a:cubicBezTo>
                    <a:cubicBezTo>
                      <a:pt x="8663" y="9746"/>
                      <a:pt x="8663" y="10828"/>
                      <a:pt x="8663" y="11911"/>
                    </a:cubicBezTo>
                    <a:cubicBezTo>
                      <a:pt x="8663" y="9746"/>
                      <a:pt x="8663" y="12994"/>
                      <a:pt x="8663" y="11911"/>
                    </a:cubicBezTo>
                    <a:cubicBezTo>
                      <a:pt x="8663" y="11911"/>
                      <a:pt x="8663" y="10828"/>
                      <a:pt x="8663" y="10828"/>
                    </a:cubicBezTo>
                    <a:cubicBezTo>
                      <a:pt x="8663" y="8663"/>
                      <a:pt x="8663" y="11911"/>
                      <a:pt x="8663" y="10828"/>
                    </a:cubicBezTo>
                    <a:lnTo>
                      <a:pt x="8663" y="11911"/>
                    </a:lnTo>
                    <a:cubicBezTo>
                      <a:pt x="8663" y="10828"/>
                      <a:pt x="8663" y="12994"/>
                      <a:pt x="8663" y="10828"/>
                    </a:cubicBezTo>
                    <a:cubicBezTo>
                      <a:pt x="8663" y="10828"/>
                      <a:pt x="8663" y="10828"/>
                      <a:pt x="8663" y="11911"/>
                    </a:cubicBezTo>
                    <a:cubicBezTo>
                      <a:pt x="8663" y="10828"/>
                      <a:pt x="7580" y="12994"/>
                      <a:pt x="7580" y="9746"/>
                    </a:cubicBezTo>
                    <a:cubicBezTo>
                      <a:pt x="7580" y="9746"/>
                      <a:pt x="7580" y="9746"/>
                      <a:pt x="7580" y="10828"/>
                    </a:cubicBezTo>
                    <a:cubicBezTo>
                      <a:pt x="7580" y="11911"/>
                      <a:pt x="7580" y="10828"/>
                      <a:pt x="7580" y="10828"/>
                    </a:cubicBezTo>
                    <a:cubicBezTo>
                      <a:pt x="7580" y="10828"/>
                      <a:pt x="7580" y="10828"/>
                      <a:pt x="7580" y="11911"/>
                    </a:cubicBezTo>
                    <a:cubicBezTo>
                      <a:pt x="7580" y="11911"/>
                      <a:pt x="7580" y="11911"/>
                      <a:pt x="7580" y="10828"/>
                    </a:cubicBezTo>
                    <a:cubicBezTo>
                      <a:pt x="7580" y="9746"/>
                      <a:pt x="7580" y="12994"/>
                      <a:pt x="7580" y="12994"/>
                    </a:cubicBezTo>
                    <a:cubicBezTo>
                      <a:pt x="7580" y="12994"/>
                      <a:pt x="7580" y="11911"/>
                      <a:pt x="7580" y="11911"/>
                    </a:cubicBezTo>
                    <a:lnTo>
                      <a:pt x="7580" y="12994"/>
                    </a:lnTo>
                    <a:cubicBezTo>
                      <a:pt x="7580" y="12994"/>
                      <a:pt x="7580" y="11911"/>
                      <a:pt x="7580" y="10828"/>
                    </a:cubicBezTo>
                    <a:cubicBezTo>
                      <a:pt x="7580" y="10828"/>
                      <a:pt x="7580" y="10828"/>
                      <a:pt x="7580" y="11911"/>
                    </a:cubicBezTo>
                    <a:lnTo>
                      <a:pt x="7580" y="10828"/>
                    </a:lnTo>
                    <a:cubicBezTo>
                      <a:pt x="7580" y="11911"/>
                      <a:pt x="7580" y="11911"/>
                      <a:pt x="7580" y="11911"/>
                    </a:cubicBezTo>
                    <a:lnTo>
                      <a:pt x="7580" y="11911"/>
                    </a:lnTo>
                    <a:cubicBezTo>
                      <a:pt x="7580" y="11911"/>
                      <a:pt x="7580" y="11911"/>
                      <a:pt x="7580" y="11911"/>
                    </a:cubicBezTo>
                    <a:cubicBezTo>
                      <a:pt x="7580" y="12994"/>
                      <a:pt x="7580" y="12994"/>
                      <a:pt x="7580" y="12994"/>
                    </a:cubicBezTo>
                    <a:cubicBezTo>
                      <a:pt x="7580" y="12994"/>
                      <a:pt x="7580" y="12994"/>
                      <a:pt x="7580" y="14077"/>
                    </a:cubicBezTo>
                    <a:cubicBezTo>
                      <a:pt x="7580" y="12994"/>
                      <a:pt x="7580" y="12994"/>
                      <a:pt x="7580" y="12994"/>
                    </a:cubicBezTo>
                    <a:cubicBezTo>
                      <a:pt x="7580" y="12994"/>
                      <a:pt x="7580" y="14077"/>
                      <a:pt x="7580" y="14077"/>
                    </a:cubicBezTo>
                    <a:cubicBezTo>
                      <a:pt x="7580" y="14077"/>
                      <a:pt x="7580" y="14077"/>
                      <a:pt x="7580" y="12994"/>
                    </a:cubicBezTo>
                    <a:cubicBezTo>
                      <a:pt x="7580" y="12994"/>
                      <a:pt x="7580" y="12994"/>
                      <a:pt x="7580" y="12994"/>
                    </a:cubicBezTo>
                    <a:cubicBezTo>
                      <a:pt x="7580" y="12994"/>
                      <a:pt x="7580" y="11911"/>
                      <a:pt x="7580" y="11911"/>
                    </a:cubicBezTo>
                    <a:cubicBezTo>
                      <a:pt x="7580" y="11911"/>
                      <a:pt x="7580" y="14077"/>
                      <a:pt x="7580" y="12994"/>
                    </a:cubicBezTo>
                    <a:cubicBezTo>
                      <a:pt x="7580" y="12994"/>
                      <a:pt x="7580" y="11911"/>
                      <a:pt x="7580" y="11911"/>
                    </a:cubicBezTo>
                    <a:lnTo>
                      <a:pt x="7580" y="11911"/>
                    </a:lnTo>
                    <a:lnTo>
                      <a:pt x="7580" y="12994"/>
                    </a:lnTo>
                    <a:cubicBezTo>
                      <a:pt x="7580" y="12994"/>
                      <a:pt x="7580" y="12994"/>
                      <a:pt x="7580" y="12994"/>
                    </a:cubicBezTo>
                    <a:cubicBezTo>
                      <a:pt x="7580" y="14077"/>
                      <a:pt x="7580" y="12994"/>
                      <a:pt x="7580" y="14077"/>
                    </a:cubicBezTo>
                    <a:cubicBezTo>
                      <a:pt x="7580" y="14077"/>
                      <a:pt x="7580" y="12994"/>
                      <a:pt x="7580" y="12994"/>
                    </a:cubicBezTo>
                    <a:lnTo>
                      <a:pt x="7580" y="12994"/>
                    </a:lnTo>
                    <a:cubicBezTo>
                      <a:pt x="7580" y="12994"/>
                      <a:pt x="7580" y="12994"/>
                      <a:pt x="7580" y="12994"/>
                    </a:cubicBezTo>
                    <a:lnTo>
                      <a:pt x="7580" y="12994"/>
                    </a:lnTo>
                    <a:cubicBezTo>
                      <a:pt x="7580" y="12994"/>
                      <a:pt x="7580" y="12994"/>
                      <a:pt x="7580" y="14077"/>
                    </a:cubicBezTo>
                    <a:cubicBezTo>
                      <a:pt x="7580" y="12994"/>
                      <a:pt x="7580" y="10828"/>
                      <a:pt x="7580" y="11911"/>
                    </a:cubicBezTo>
                    <a:cubicBezTo>
                      <a:pt x="7580" y="11911"/>
                      <a:pt x="7580" y="12994"/>
                      <a:pt x="7580" y="14077"/>
                    </a:cubicBezTo>
                    <a:cubicBezTo>
                      <a:pt x="7580" y="12994"/>
                      <a:pt x="7580" y="15160"/>
                      <a:pt x="6497" y="14077"/>
                    </a:cubicBezTo>
                    <a:cubicBezTo>
                      <a:pt x="6497" y="14077"/>
                      <a:pt x="6497" y="15160"/>
                      <a:pt x="6497" y="15160"/>
                    </a:cubicBezTo>
                    <a:cubicBezTo>
                      <a:pt x="6497" y="15160"/>
                      <a:pt x="5414" y="16243"/>
                      <a:pt x="5414" y="14077"/>
                    </a:cubicBezTo>
                    <a:cubicBezTo>
                      <a:pt x="5414" y="14077"/>
                      <a:pt x="5414" y="12994"/>
                      <a:pt x="5414" y="12994"/>
                    </a:cubicBezTo>
                    <a:cubicBezTo>
                      <a:pt x="5414" y="14077"/>
                      <a:pt x="5414" y="11911"/>
                      <a:pt x="5414" y="12994"/>
                    </a:cubicBezTo>
                    <a:cubicBezTo>
                      <a:pt x="5414" y="14077"/>
                      <a:pt x="5414" y="14077"/>
                      <a:pt x="5414" y="14077"/>
                    </a:cubicBezTo>
                    <a:cubicBezTo>
                      <a:pt x="5414" y="14077"/>
                      <a:pt x="5414" y="14077"/>
                      <a:pt x="4331" y="14077"/>
                    </a:cubicBezTo>
                    <a:cubicBezTo>
                      <a:pt x="4331" y="14077"/>
                      <a:pt x="4331" y="15160"/>
                      <a:pt x="4331" y="15160"/>
                    </a:cubicBezTo>
                    <a:cubicBezTo>
                      <a:pt x="4331" y="14077"/>
                      <a:pt x="4331" y="14077"/>
                      <a:pt x="4331" y="14077"/>
                    </a:cubicBezTo>
                    <a:lnTo>
                      <a:pt x="4331" y="15160"/>
                    </a:lnTo>
                    <a:lnTo>
                      <a:pt x="4331" y="14077"/>
                    </a:lnTo>
                    <a:cubicBezTo>
                      <a:pt x="4331" y="14077"/>
                      <a:pt x="4331" y="15160"/>
                      <a:pt x="4331" y="15160"/>
                    </a:cubicBezTo>
                    <a:cubicBezTo>
                      <a:pt x="4331" y="15160"/>
                      <a:pt x="4331" y="14077"/>
                      <a:pt x="4331" y="14077"/>
                    </a:cubicBezTo>
                    <a:cubicBezTo>
                      <a:pt x="4331" y="15160"/>
                      <a:pt x="4331" y="15160"/>
                      <a:pt x="4331" y="15160"/>
                    </a:cubicBezTo>
                    <a:lnTo>
                      <a:pt x="4331" y="14077"/>
                    </a:lnTo>
                    <a:cubicBezTo>
                      <a:pt x="4331" y="14077"/>
                      <a:pt x="4331" y="15160"/>
                      <a:pt x="4331" y="15160"/>
                    </a:cubicBezTo>
                    <a:cubicBezTo>
                      <a:pt x="4331" y="14077"/>
                      <a:pt x="4331" y="14077"/>
                      <a:pt x="4331" y="12994"/>
                    </a:cubicBezTo>
                    <a:cubicBezTo>
                      <a:pt x="4331" y="15160"/>
                      <a:pt x="3248" y="15160"/>
                      <a:pt x="3248" y="15160"/>
                    </a:cubicBezTo>
                    <a:lnTo>
                      <a:pt x="3248" y="14077"/>
                    </a:lnTo>
                    <a:cubicBezTo>
                      <a:pt x="3248" y="14077"/>
                      <a:pt x="3248" y="15160"/>
                      <a:pt x="3248" y="15160"/>
                    </a:cubicBezTo>
                    <a:cubicBezTo>
                      <a:pt x="3248" y="15160"/>
                      <a:pt x="3248" y="14077"/>
                      <a:pt x="3248" y="12994"/>
                    </a:cubicBezTo>
                    <a:cubicBezTo>
                      <a:pt x="3248" y="11911"/>
                      <a:pt x="3248" y="14077"/>
                      <a:pt x="3248" y="14077"/>
                    </a:cubicBezTo>
                    <a:cubicBezTo>
                      <a:pt x="3248" y="15160"/>
                      <a:pt x="3248" y="14077"/>
                      <a:pt x="3248" y="14077"/>
                    </a:cubicBezTo>
                    <a:cubicBezTo>
                      <a:pt x="3248" y="14077"/>
                      <a:pt x="3248" y="12994"/>
                      <a:pt x="3248" y="14077"/>
                    </a:cubicBezTo>
                    <a:cubicBezTo>
                      <a:pt x="3248" y="14077"/>
                      <a:pt x="3248" y="12994"/>
                      <a:pt x="3248" y="11911"/>
                    </a:cubicBezTo>
                    <a:lnTo>
                      <a:pt x="3248" y="11911"/>
                    </a:lnTo>
                    <a:cubicBezTo>
                      <a:pt x="3248" y="10828"/>
                      <a:pt x="3248" y="9746"/>
                      <a:pt x="3248" y="7580"/>
                    </a:cubicBezTo>
                    <a:lnTo>
                      <a:pt x="3248" y="7580"/>
                    </a:lnTo>
                    <a:cubicBezTo>
                      <a:pt x="3248" y="6497"/>
                      <a:pt x="3248" y="6497"/>
                      <a:pt x="3248" y="5414"/>
                    </a:cubicBezTo>
                    <a:cubicBezTo>
                      <a:pt x="3248" y="6497"/>
                      <a:pt x="3248" y="7580"/>
                      <a:pt x="3248" y="7580"/>
                    </a:cubicBezTo>
                    <a:cubicBezTo>
                      <a:pt x="3248" y="7580"/>
                      <a:pt x="3248" y="9746"/>
                      <a:pt x="3248" y="9746"/>
                    </a:cubicBezTo>
                    <a:cubicBezTo>
                      <a:pt x="3248" y="8663"/>
                      <a:pt x="3248" y="9746"/>
                      <a:pt x="3248" y="8663"/>
                    </a:cubicBezTo>
                    <a:cubicBezTo>
                      <a:pt x="3248" y="7580"/>
                      <a:pt x="3248" y="8663"/>
                      <a:pt x="3248" y="8663"/>
                    </a:cubicBezTo>
                    <a:cubicBezTo>
                      <a:pt x="3248" y="8663"/>
                      <a:pt x="3248" y="9746"/>
                      <a:pt x="3248" y="10828"/>
                    </a:cubicBezTo>
                    <a:cubicBezTo>
                      <a:pt x="3248" y="10828"/>
                      <a:pt x="3248" y="9746"/>
                      <a:pt x="3248" y="9746"/>
                    </a:cubicBezTo>
                    <a:cubicBezTo>
                      <a:pt x="3248" y="10828"/>
                      <a:pt x="3248" y="10828"/>
                      <a:pt x="3248" y="10828"/>
                    </a:cubicBezTo>
                    <a:cubicBezTo>
                      <a:pt x="3248" y="11911"/>
                      <a:pt x="3248" y="10828"/>
                      <a:pt x="3248" y="11911"/>
                    </a:cubicBezTo>
                    <a:cubicBezTo>
                      <a:pt x="3248" y="10828"/>
                      <a:pt x="3248" y="9746"/>
                      <a:pt x="3248" y="8663"/>
                    </a:cubicBezTo>
                    <a:cubicBezTo>
                      <a:pt x="3248" y="9746"/>
                      <a:pt x="3248" y="9746"/>
                      <a:pt x="3248" y="11911"/>
                    </a:cubicBezTo>
                    <a:cubicBezTo>
                      <a:pt x="3248" y="11911"/>
                      <a:pt x="3248" y="10828"/>
                      <a:pt x="3248" y="9746"/>
                    </a:cubicBezTo>
                    <a:cubicBezTo>
                      <a:pt x="3248" y="8663"/>
                      <a:pt x="3248" y="11911"/>
                      <a:pt x="3248" y="9746"/>
                    </a:cubicBezTo>
                    <a:lnTo>
                      <a:pt x="3248" y="10828"/>
                    </a:lnTo>
                    <a:cubicBezTo>
                      <a:pt x="3248" y="10828"/>
                      <a:pt x="3248" y="9746"/>
                      <a:pt x="3248" y="9746"/>
                    </a:cubicBezTo>
                    <a:cubicBezTo>
                      <a:pt x="3248" y="9746"/>
                      <a:pt x="3248" y="10828"/>
                      <a:pt x="3248" y="9746"/>
                    </a:cubicBezTo>
                    <a:cubicBezTo>
                      <a:pt x="3248" y="9746"/>
                      <a:pt x="3248" y="9746"/>
                      <a:pt x="3248" y="10828"/>
                    </a:cubicBezTo>
                    <a:cubicBezTo>
                      <a:pt x="3248" y="11911"/>
                      <a:pt x="3248" y="9746"/>
                      <a:pt x="3248" y="11911"/>
                    </a:cubicBezTo>
                    <a:cubicBezTo>
                      <a:pt x="3248" y="10828"/>
                      <a:pt x="3248" y="11911"/>
                      <a:pt x="3248" y="11911"/>
                    </a:cubicBezTo>
                    <a:lnTo>
                      <a:pt x="3248" y="10828"/>
                    </a:lnTo>
                    <a:cubicBezTo>
                      <a:pt x="3248" y="10828"/>
                      <a:pt x="3248" y="10828"/>
                      <a:pt x="3248" y="11911"/>
                    </a:cubicBezTo>
                    <a:cubicBezTo>
                      <a:pt x="3248" y="11911"/>
                      <a:pt x="3248" y="10828"/>
                      <a:pt x="3248" y="10828"/>
                    </a:cubicBezTo>
                    <a:lnTo>
                      <a:pt x="3248" y="11911"/>
                    </a:lnTo>
                    <a:cubicBezTo>
                      <a:pt x="3248" y="11911"/>
                      <a:pt x="3248" y="10828"/>
                      <a:pt x="3248" y="10828"/>
                    </a:cubicBezTo>
                    <a:lnTo>
                      <a:pt x="3248" y="9746"/>
                    </a:lnTo>
                    <a:cubicBezTo>
                      <a:pt x="3248" y="9746"/>
                      <a:pt x="3248" y="8663"/>
                      <a:pt x="3248" y="9746"/>
                    </a:cubicBezTo>
                    <a:cubicBezTo>
                      <a:pt x="3248" y="10828"/>
                      <a:pt x="3248" y="11911"/>
                      <a:pt x="3248" y="11911"/>
                    </a:cubicBezTo>
                    <a:cubicBezTo>
                      <a:pt x="3248" y="11911"/>
                      <a:pt x="3248" y="10828"/>
                      <a:pt x="3248" y="11911"/>
                    </a:cubicBezTo>
                    <a:lnTo>
                      <a:pt x="3248" y="10828"/>
                    </a:lnTo>
                    <a:cubicBezTo>
                      <a:pt x="3248" y="10828"/>
                      <a:pt x="3248" y="9746"/>
                      <a:pt x="3248" y="9746"/>
                    </a:cubicBezTo>
                    <a:cubicBezTo>
                      <a:pt x="3248" y="9746"/>
                      <a:pt x="3248" y="10828"/>
                      <a:pt x="3248" y="11911"/>
                    </a:cubicBezTo>
                    <a:cubicBezTo>
                      <a:pt x="3248" y="11911"/>
                      <a:pt x="3248" y="11911"/>
                      <a:pt x="3248" y="10828"/>
                    </a:cubicBezTo>
                    <a:cubicBezTo>
                      <a:pt x="3248" y="10828"/>
                      <a:pt x="3248" y="11911"/>
                      <a:pt x="3248" y="11911"/>
                    </a:cubicBezTo>
                    <a:cubicBezTo>
                      <a:pt x="3248" y="11911"/>
                      <a:pt x="3248" y="10828"/>
                      <a:pt x="3248" y="9746"/>
                    </a:cubicBezTo>
                    <a:lnTo>
                      <a:pt x="3248" y="8663"/>
                    </a:lnTo>
                    <a:lnTo>
                      <a:pt x="3248" y="8663"/>
                    </a:lnTo>
                    <a:cubicBezTo>
                      <a:pt x="3248" y="7580"/>
                      <a:pt x="3248" y="7580"/>
                      <a:pt x="3248" y="6497"/>
                    </a:cubicBezTo>
                    <a:cubicBezTo>
                      <a:pt x="3248" y="6497"/>
                      <a:pt x="3248" y="6497"/>
                      <a:pt x="3248" y="6497"/>
                    </a:cubicBezTo>
                    <a:cubicBezTo>
                      <a:pt x="3248" y="8663"/>
                      <a:pt x="3248" y="8663"/>
                      <a:pt x="3248" y="10828"/>
                    </a:cubicBezTo>
                    <a:cubicBezTo>
                      <a:pt x="3248" y="10828"/>
                      <a:pt x="3248" y="6497"/>
                      <a:pt x="3248" y="9746"/>
                    </a:cubicBezTo>
                    <a:cubicBezTo>
                      <a:pt x="3248" y="9746"/>
                      <a:pt x="3248" y="11911"/>
                      <a:pt x="3248" y="10828"/>
                    </a:cubicBezTo>
                    <a:cubicBezTo>
                      <a:pt x="3248" y="10828"/>
                      <a:pt x="3248" y="12994"/>
                      <a:pt x="3248" y="11911"/>
                    </a:cubicBezTo>
                    <a:cubicBezTo>
                      <a:pt x="3248" y="10828"/>
                      <a:pt x="3248" y="9746"/>
                      <a:pt x="3248" y="9746"/>
                    </a:cubicBezTo>
                    <a:cubicBezTo>
                      <a:pt x="3248" y="10828"/>
                      <a:pt x="3248" y="9746"/>
                      <a:pt x="3248" y="9746"/>
                    </a:cubicBezTo>
                    <a:cubicBezTo>
                      <a:pt x="3248" y="8663"/>
                      <a:pt x="3248" y="7580"/>
                      <a:pt x="3248" y="7580"/>
                    </a:cubicBezTo>
                    <a:cubicBezTo>
                      <a:pt x="3248" y="7580"/>
                      <a:pt x="3248" y="7580"/>
                      <a:pt x="3248" y="8663"/>
                    </a:cubicBezTo>
                    <a:cubicBezTo>
                      <a:pt x="3248" y="9746"/>
                      <a:pt x="3248" y="8663"/>
                      <a:pt x="3248" y="9746"/>
                    </a:cubicBezTo>
                    <a:cubicBezTo>
                      <a:pt x="3248" y="9746"/>
                      <a:pt x="3248" y="8663"/>
                      <a:pt x="3248" y="10828"/>
                    </a:cubicBezTo>
                    <a:cubicBezTo>
                      <a:pt x="3248" y="10828"/>
                      <a:pt x="3248" y="11911"/>
                      <a:pt x="3248" y="11911"/>
                    </a:cubicBezTo>
                    <a:lnTo>
                      <a:pt x="3248" y="11911"/>
                    </a:lnTo>
                    <a:lnTo>
                      <a:pt x="3248" y="10828"/>
                    </a:lnTo>
                    <a:cubicBezTo>
                      <a:pt x="3248" y="10828"/>
                      <a:pt x="3248" y="11911"/>
                      <a:pt x="3248" y="11911"/>
                    </a:cubicBezTo>
                    <a:lnTo>
                      <a:pt x="3248" y="10828"/>
                    </a:lnTo>
                    <a:cubicBezTo>
                      <a:pt x="3248" y="9746"/>
                      <a:pt x="3248" y="10828"/>
                      <a:pt x="3248" y="9746"/>
                    </a:cubicBezTo>
                    <a:cubicBezTo>
                      <a:pt x="3248" y="9746"/>
                      <a:pt x="3248" y="10828"/>
                      <a:pt x="3248" y="9746"/>
                    </a:cubicBezTo>
                    <a:cubicBezTo>
                      <a:pt x="3248" y="9746"/>
                      <a:pt x="3248" y="9746"/>
                      <a:pt x="3248" y="9746"/>
                    </a:cubicBezTo>
                    <a:cubicBezTo>
                      <a:pt x="3248" y="9746"/>
                      <a:pt x="3248" y="7580"/>
                      <a:pt x="3248" y="8663"/>
                    </a:cubicBezTo>
                    <a:cubicBezTo>
                      <a:pt x="3248" y="8663"/>
                      <a:pt x="3248" y="9746"/>
                      <a:pt x="3248" y="9746"/>
                    </a:cubicBezTo>
                    <a:cubicBezTo>
                      <a:pt x="3248" y="9746"/>
                      <a:pt x="3248" y="10828"/>
                      <a:pt x="3248" y="10828"/>
                    </a:cubicBezTo>
                    <a:cubicBezTo>
                      <a:pt x="3248" y="9746"/>
                      <a:pt x="3248" y="10828"/>
                      <a:pt x="3248" y="9746"/>
                    </a:cubicBezTo>
                    <a:cubicBezTo>
                      <a:pt x="3248" y="10828"/>
                      <a:pt x="3248" y="10828"/>
                      <a:pt x="3248" y="9746"/>
                    </a:cubicBezTo>
                    <a:cubicBezTo>
                      <a:pt x="3248" y="8663"/>
                      <a:pt x="3248" y="9746"/>
                      <a:pt x="3248" y="8663"/>
                    </a:cubicBezTo>
                    <a:cubicBezTo>
                      <a:pt x="3248" y="8663"/>
                      <a:pt x="3248" y="7580"/>
                      <a:pt x="3248" y="6497"/>
                    </a:cubicBezTo>
                    <a:cubicBezTo>
                      <a:pt x="3248" y="6497"/>
                      <a:pt x="3248" y="6497"/>
                      <a:pt x="3248" y="6497"/>
                    </a:cubicBezTo>
                    <a:cubicBezTo>
                      <a:pt x="3248" y="7580"/>
                      <a:pt x="3248" y="7580"/>
                      <a:pt x="3248" y="8663"/>
                    </a:cubicBezTo>
                    <a:cubicBezTo>
                      <a:pt x="3248" y="8663"/>
                      <a:pt x="3248" y="8663"/>
                      <a:pt x="3248" y="9746"/>
                    </a:cubicBezTo>
                    <a:cubicBezTo>
                      <a:pt x="3248" y="9746"/>
                      <a:pt x="3248" y="8663"/>
                      <a:pt x="3248" y="8663"/>
                    </a:cubicBezTo>
                    <a:cubicBezTo>
                      <a:pt x="3248" y="8663"/>
                      <a:pt x="3248" y="8663"/>
                      <a:pt x="2165" y="8663"/>
                    </a:cubicBezTo>
                    <a:cubicBezTo>
                      <a:pt x="2165" y="9746"/>
                      <a:pt x="2165" y="8663"/>
                      <a:pt x="2165" y="9746"/>
                    </a:cubicBezTo>
                    <a:cubicBezTo>
                      <a:pt x="2165" y="9746"/>
                      <a:pt x="2165" y="10828"/>
                      <a:pt x="2165" y="11911"/>
                    </a:cubicBezTo>
                    <a:cubicBezTo>
                      <a:pt x="2165" y="11911"/>
                      <a:pt x="2165" y="10828"/>
                      <a:pt x="2165" y="10828"/>
                    </a:cubicBezTo>
                    <a:cubicBezTo>
                      <a:pt x="2165" y="11911"/>
                      <a:pt x="2165" y="9746"/>
                      <a:pt x="2165" y="10828"/>
                    </a:cubicBezTo>
                    <a:cubicBezTo>
                      <a:pt x="2165" y="10828"/>
                      <a:pt x="2165" y="8663"/>
                      <a:pt x="2165" y="7580"/>
                    </a:cubicBezTo>
                    <a:cubicBezTo>
                      <a:pt x="2165" y="8663"/>
                      <a:pt x="2165" y="6497"/>
                      <a:pt x="2165" y="6497"/>
                    </a:cubicBezTo>
                    <a:cubicBezTo>
                      <a:pt x="2165" y="7580"/>
                      <a:pt x="2165" y="7580"/>
                      <a:pt x="2165" y="7580"/>
                    </a:cubicBezTo>
                    <a:cubicBezTo>
                      <a:pt x="2165" y="6497"/>
                      <a:pt x="2165" y="7580"/>
                      <a:pt x="1083" y="7580"/>
                    </a:cubicBezTo>
                    <a:cubicBezTo>
                      <a:pt x="1083" y="6497"/>
                      <a:pt x="1083" y="5414"/>
                      <a:pt x="1083" y="5414"/>
                    </a:cubicBezTo>
                    <a:cubicBezTo>
                      <a:pt x="1083" y="5414"/>
                      <a:pt x="1083" y="6497"/>
                      <a:pt x="1083" y="6497"/>
                    </a:cubicBezTo>
                    <a:lnTo>
                      <a:pt x="1083" y="6497"/>
                    </a:lnTo>
                    <a:cubicBezTo>
                      <a:pt x="1083" y="6497"/>
                      <a:pt x="1083" y="5414"/>
                      <a:pt x="1083" y="7580"/>
                    </a:cubicBezTo>
                    <a:lnTo>
                      <a:pt x="1083" y="6497"/>
                    </a:lnTo>
                    <a:cubicBezTo>
                      <a:pt x="1083" y="6497"/>
                      <a:pt x="1083" y="6497"/>
                      <a:pt x="1083" y="6497"/>
                    </a:cubicBezTo>
                    <a:cubicBezTo>
                      <a:pt x="1083" y="6497"/>
                      <a:pt x="1083" y="5414"/>
                      <a:pt x="1083" y="5414"/>
                    </a:cubicBezTo>
                    <a:cubicBezTo>
                      <a:pt x="1083" y="4331"/>
                      <a:pt x="1083" y="5414"/>
                      <a:pt x="1083" y="5414"/>
                    </a:cubicBezTo>
                    <a:lnTo>
                      <a:pt x="1083" y="6497"/>
                    </a:lnTo>
                    <a:cubicBezTo>
                      <a:pt x="1083" y="7580"/>
                      <a:pt x="1083" y="6497"/>
                      <a:pt x="0" y="6497"/>
                    </a:cubicBezTo>
                    <a:lnTo>
                      <a:pt x="0" y="5414"/>
                    </a:lnTo>
                    <a:lnTo>
                      <a:pt x="0" y="5414"/>
                    </a:lnTo>
                    <a:cubicBezTo>
                      <a:pt x="0" y="4331"/>
                      <a:pt x="0" y="4331"/>
                      <a:pt x="0" y="4331"/>
                    </a:cubicBezTo>
                    <a:lnTo>
                      <a:pt x="0" y="2166"/>
                    </a:lnTo>
                    <a:cubicBezTo>
                      <a:pt x="0" y="2166"/>
                      <a:pt x="0" y="3249"/>
                      <a:pt x="0" y="4331"/>
                    </a:cubicBezTo>
                    <a:cubicBezTo>
                      <a:pt x="0" y="5414"/>
                      <a:pt x="0" y="4331"/>
                      <a:pt x="0" y="4331"/>
                    </a:cubicBezTo>
                    <a:cubicBezTo>
                      <a:pt x="0" y="4331"/>
                      <a:pt x="0" y="4331"/>
                      <a:pt x="0" y="4331"/>
                    </a:cubicBezTo>
                    <a:cubicBezTo>
                      <a:pt x="0" y="3249"/>
                      <a:pt x="0" y="3249"/>
                      <a:pt x="0" y="2166"/>
                    </a:cubicBezTo>
                    <a:cubicBezTo>
                      <a:pt x="0" y="2166"/>
                      <a:pt x="0" y="2166"/>
                      <a:pt x="0" y="2166"/>
                    </a:cubicBezTo>
                    <a:cubicBezTo>
                      <a:pt x="0" y="1083"/>
                      <a:pt x="0" y="1083"/>
                      <a:pt x="0" y="1083"/>
                    </a:cubicBezTo>
                    <a:cubicBezTo>
                      <a:pt x="0" y="1083"/>
                      <a:pt x="0" y="2166"/>
                      <a:pt x="0" y="2166"/>
                    </a:cubicBezTo>
                    <a:cubicBezTo>
                      <a:pt x="0" y="1083"/>
                      <a:pt x="0" y="1083"/>
                      <a:pt x="0" y="1083"/>
                    </a:cubicBezTo>
                    <a:cubicBezTo>
                      <a:pt x="0" y="2166"/>
                      <a:pt x="0" y="0"/>
                      <a:pt x="0" y="1083"/>
                    </a:cubicBezTo>
                    <a:cubicBezTo>
                      <a:pt x="0" y="2166"/>
                      <a:pt x="0" y="3249"/>
                      <a:pt x="0" y="3249"/>
                    </a:cubicBezTo>
                    <a:cubicBezTo>
                      <a:pt x="0" y="3249"/>
                      <a:pt x="0" y="3249"/>
                      <a:pt x="0" y="3249"/>
                    </a:cubicBezTo>
                    <a:cubicBezTo>
                      <a:pt x="0" y="2166"/>
                      <a:pt x="0" y="1083"/>
                      <a:pt x="0" y="1083"/>
                    </a:cubicBezTo>
                    <a:lnTo>
                      <a:pt x="0" y="7580"/>
                    </a:lnTo>
                    <a:cubicBezTo>
                      <a:pt x="0" y="7580"/>
                      <a:pt x="0" y="6497"/>
                      <a:pt x="0" y="6497"/>
                    </a:cubicBezTo>
                    <a:cubicBezTo>
                      <a:pt x="0" y="6497"/>
                      <a:pt x="1083" y="6497"/>
                      <a:pt x="1083" y="6497"/>
                    </a:cubicBezTo>
                    <a:lnTo>
                      <a:pt x="1083" y="7580"/>
                    </a:lnTo>
                    <a:cubicBezTo>
                      <a:pt x="1083" y="6497"/>
                      <a:pt x="1083" y="6497"/>
                      <a:pt x="1083" y="6497"/>
                    </a:cubicBezTo>
                    <a:cubicBezTo>
                      <a:pt x="1083" y="7580"/>
                      <a:pt x="2165" y="5414"/>
                      <a:pt x="2165" y="7580"/>
                    </a:cubicBezTo>
                    <a:cubicBezTo>
                      <a:pt x="2165" y="6497"/>
                      <a:pt x="3248" y="6497"/>
                      <a:pt x="3248" y="6497"/>
                    </a:cubicBezTo>
                    <a:lnTo>
                      <a:pt x="3248" y="7580"/>
                    </a:lnTo>
                    <a:cubicBezTo>
                      <a:pt x="3248" y="6497"/>
                      <a:pt x="3248" y="8663"/>
                      <a:pt x="3248" y="7580"/>
                    </a:cubicBezTo>
                    <a:cubicBezTo>
                      <a:pt x="3248" y="6497"/>
                      <a:pt x="3248" y="6497"/>
                      <a:pt x="3248" y="5414"/>
                    </a:cubicBezTo>
                    <a:cubicBezTo>
                      <a:pt x="3248" y="6497"/>
                      <a:pt x="3248" y="5414"/>
                      <a:pt x="4331" y="4331"/>
                    </a:cubicBezTo>
                    <a:lnTo>
                      <a:pt x="4331" y="5414"/>
                    </a:lnTo>
                    <a:cubicBezTo>
                      <a:pt x="4331" y="4331"/>
                      <a:pt x="4331" y="5414"/>
                      <a:pt x="5414" y="5414"/>
                    </a:cubicBezTo>
                    <a:cubicBezTo>
                      <a:pt x="5414" y="5414"/>
                      <a:pt x="5414" y="6497"/>
                      <a:pt x="5414" y="6497"/>
                    </a:cubicBezTo>
                    <a:cubicBezTo>
                      <a:pt x="5414" y="5414"/>
                      <a:pt x="5414" y="5414"/>
                      <a:pt x="5414" y="4331"/>
                    </a:cubicBezTo>
                    <a:cubicBezTo>
                      <a:pt x="5414" y="4331"/>
                      <a:pt x="5414" y="4331"/>
                      <a:pt x="6497" y="5414"/>
                    </a:cubicBezTo>
                    <a:cubicBezTo>
                      <a:pt x="6497" y="3249"/>
                      <a:pt x="7580" y="4331"/>
                      <a:pt x="7580" y="3249"/>
                    </a:cubicBezTo>
                    <a:lnTo>
                      <a:pt x="7580" y="4331"/>
                    </a:lnTo>
                    <a:cubicBezTo>
                      <a:pt x="7580" y="2166"/>
                      <a:pt x="8663" y="4331"/>
                      <a:pt x="9746" y="3249"/>
                    </a:cubicBezTo>
                    <a:lnTo>
                      <a:pt x="9746" y="4331"/>
                    </a:lnTo>
                    <a:cubicBezTo>
                      <a:pt x="9746" y="4331"/>
                      <a:pt x="9746" y="4331"/>
                      <a:pt x="9746" y="3249"/>
                    </a:cubicBezTo>
                    <a:cubicBezTo>
                      <a:pt x="9746" y="3249"/>
                      <a:pt x="9746" y="2166"/>
                      <a:pt x="9746" y="3249"/>
                    </a:cubicBezTo>
                    <a:cubicBezTo>
                      <a:pt x="9746" y="3249"/>
                      <a:pt x="9746" y="2166"/>
                      <a:pt x="9746" y="2166"/>
                    </a:cubicBezTo>
                    <a:cubicBezTo>
                      <a:pt x="9746" y="3249"/>
                      <a:pt x="9746" y="2166"/>
                      <a:pt x="10828" y="2166"/>
                    </a:cubicBezTo>
                    <a:lnTo>
                      <a:pt x="10828" y="2166"/>
                    </a:lnTo>
                    <a:cubicBezTo>
                      <a:pt x="10828" y="2166"/>
                      <a:pt x="10828" y="3249"/>
                      <a:pt x="10828" y="3249"/>
                    </a:cubicBezTo>
                    <a:cubicBezTo>
                      <a:pt x="10828" y="3249"/>
                      <a:pt x="10828" y="3249"/>
                      <a:pt x="10828" y="2166"/>
                    </a:cubicBezTo>
                    <a:cubicBezTo>
                      <a:pt x="10828" y="3249"/>
                      <a:pt x="11911" y="1083"/>
                      <a:pt x="11911" y="2166"/>
                    </a:cubicBezTo>
                    <a:cubicBezTo>
                      <a:pt x="11911" y="2166"/>
                      <a:pt x="11911" y="1083"/>
                      <a:pt x="11911" y="1083"/>
                    </a:cubicBezTo>
                    <a:cubicBezTo>
                      <a:pt x="11911" y="1083"/>
                      <a:pt x="12994" y="2166"/>
                      <a:pt x="12994" y="1083"/>
                    </a:cubicBezTo>
                    <a:cubicBezTo>
                      <a:pt x="12994" y="1083"/>
                      <a:pt x="12994" y="2166"/>
                      <a:pt x="12994" y="2166"/>
                    </a:cubicBezTo>
                    <a:cubicBezTo>
                      <a:pt x="12994" y="2166"/>
                      <a:pt x="12994" y="1083"/>
                      <a:pt x="12994" y="1083"/>
                    </a:cubicBezTo>
                    <a:cubicBezTo>
                      <a:pt x="12994" y="0"/>
                      <a:pt x="14077" y="2166"/>
                      <a:pt x="14077" y="2166"/>
                    </a:cubicBezTo>
                    <a:cubicBezTo>
                      <a:pt x="15160" y="1083"/>
                      <a:pt x="15160" y="2166"/>
                      <a:pt x="16243" y="1083"/>
                    </a:cubicBezTo>
                    <a:lnTo>
                      <a:pt x="16243" y="1083"/>
                    </a:lnTo>
                    <a:cubicBezTo>
                      <a:pt x="16243" y="0"/>
                      <a:pt x="16243" y="2166"/>
                      <a:pt x="17326" y="0"/>
                    </a:cubicBezTo>
                    <a:cubicBezTo>
                      <a:pt x="17326" y="0"/>
                      <a:pt x="17326" y="0"/>
                      <a:pt x="17326" y="1083"/>
                    </a:cubicBezTo>
                    <a:cubicBezTo>
                      <a:pt x="17326" y="0"/>
                      <a:pt x="17326" y="2166"/>
                      <a:pt x="18408" y="1083"/>
                    </a:cubicBezTo>
                    <a:cubicBezTo>
                      <a:pt x="18408" y="1083"/>
                      <a:pt x="18408" y="1083"/>
                      <a:pt x="18408" y="1083"/>
                    </a:cubicBezTo>
                    <a:cubicBezTo>
                      <a:pt x="18408" y="2166"/>
                      <a:pt x="18408" y="1083"/>
                      <a:pt x="19491" y="1083"/>
                    </a:cubicBezTo>
                    <a:cubicBezTo>
                      <a:pt x="19491" y="1083"/>
                      <a:pt x="19491" y="1083"/>
                      <a:pt x="19491" y="2166"/>
                    </a:cubicBezTo>
                    <a:cubicBezTo>
                      <a:pt x="19491" y="3249"/>
                      <a:pt x="19491" y="1083"/>
                      <a:pt x="19491" y="2166"/>
                    </a:cubicBezTo>
                    <a:cubicBezTo>
                      <a:pt x="19491" y="2166"/>
                      <a:pt x="19491" y="1083"/>
                      <a:pt x="19491" y="1083"/>
                    </a:cubicBezTo>
                    <a:cubicBezTo>
                      <a:pt x="20574" y="2166"/>
                      <a:pt x="20574" y="1083"/>
                      <a:pt x="21657" y="0"/>
                    </a:cubicBezTo>
                    <a:cubicBezTo>
                      <a:pt x="21657" y="1083"/>
                      <a:pt x="21657" y="3249"/>
                      <a:pt x="21657" y="2166"/>
                    </a:cubicBezTo>
                    <a:cubicBezTo>
                      <a:pt x="21657" y="2166"/>
                      <a:pt x="21657" y="1083"/>
                      <a:pt x="21657" y="2166"/>
                    </a:cubicBezTo>
                    <a:cubicBezTo>
                      <a:pt x="21657" y="2166"/>
                      <a:pt x="21657" y="4331"/>
                      <a:pt x="21657" y="3249"/>
                    </a:cubicBezTo>
                    <a:cubicBezTo>
                      <a:pt x="21657" y="2166"/>
                      <a:pt x="21657" y="2166"/>
                      <a:pt x="21657" y="2166"/>
                    </a:cubicBezTo>
                    <a:cubicBezTo>
                      <a:pt x="21657" y="3249"/>
                      <a:pt x="21657" y="4331"/>
                      <a:pt x="21657" y="3249"/>
                    </a:cubicBezTo>
                    <a:lnTo>
                      <a:pt x="21657" y="4331"/>
                    </a:lnTo>
                    <a:cubicBezTo>
                      <a:pt x="21657" y="3249"/>
                      <a:pt x="22740" y="3249"/>
                      <a:pt x="22740" y="2166"/>
                    </a:cubicBezTo>
                    <a:cubicBezTo>
                      <a:pt x="23822" y="2166"/>
                      <a:pt x="25988" y="1083"/>
                      <a:pt x="27071" y="1083"/>
                    </a:cubicBezTo>
                    <a:cubicBezTo>
                      <a:pt x="28154" y="1083"/>
                      <a:pt x="30320" y="1083"/>
                      <a:pt x="31402" y="2166"/>
                    </a:cubicBezTo>
                    <a:cubicBezTo>
                      <a:pt x="31402" y="3249"/>
                      <a:pt x="31402" y="3249"/>
                      <a:pt x="32485" y="3249"/>
                    </a:cubicBezTo>
                    <a:cubicBezTo>
                      <a:pt x="32485" y="3249"/>
                      <a:pt x="32485" y="3249"/>
                      <a:pt x="32485" y="3249"/>
                    </a:cubicBezTo>
                    <a:cubicBezTo>
                      <a:pt x="32485" y="2166"/>
                      <a:pt x="32485" y="3249"/>
                      <a:pt x="32485" y="2166"/>
                    </a:cubicBezTo>
                    <a:cubicBezTo>
                      <a:pt x="32485" y="2166"/>
                      <a:pt x="33568" y="2166"/>
                      <a:pt x="34651" y="2166"/>
                    </a:cubicBezTo>
                    <a:cubicBezTo>
                      <a:pt x="34651" y="2166"/>
                      <a:pt x="34651" y="3249"/>
                      <a:pt x="34651" y="3249"/>
                    </a:cubicBezTo>
                    <a:lnTo>
                      <a:pt x="34651" y="2166"/>
                    </a:lnTo>
                    <a:lnTo>
                      <a:pt x="34651" y="2166"/>
                    </a:lnTo>
                    <a:cubicBezTo>
                      <a:pt x="34651" y="2166"/>
                      <a:pt x="34651" y="1083"/>
                      <a:pt x="34651" y="1083"/>
                    </a:cubicBezTo>
                    <a:cubicBezTo>
                      <a:pt x="36817" y="0"/>
                      <a:pt x="36817" y="3249"/>
                      <a:pt x="38982" y="3249"/>
                    </a:cubicBezTo>
                    <a:cubicBezTo>
                      <a:pt x="38982" y="4331"/>
                      <a:pt x="40065" y="3249"/>
                      <a:pt x="40065" y="3249"/>
                    </a:cubicBezTo>
                    <a:cubicBezTo>
                      <a:pt x="41148" y="5414"/>
                      <a:pt x="41148" y="6497"/>
                      <a:pt x="42231" y="5414"/>
                    </a:cubicBezTo>
                    <a:cubicBezTo>
                      <a:pt x="29237" y="7580"/>
                      <a:pt x="28154" y="9746"/>
                      <a:pt x="27071" y="1082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93" name="Полилиния: фигура 4592">
                <a:extLst>
                  <a:ext uri="{FF2B5EF4-FFF2-40B4-BE49-F238E27FC236}">
                    <a16:creationId xmlns:a16="http://schemas.microsoft.com/office/drawing/2014/main" id="{F7ED80A6-F5FF-2474-60F2-0218F38B9542}"/>
                  </a:ext>
                </a:extLst>
              </p:cNvPr>
              <p:cNvSpPr/>
              <p:nvPr/>
            </p:nvSpPr>
            <p:spPr>
              <a:xfrm>
                <a:off x="12406411" y="4338926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94" name="Полилиния: фигура 4593">
                <a:extLst>
                  <a:ext uri="{FF2B5EF4-FFF2-40B4-BE49-F238E27FC236}">
                    <a16:creationId xmlns:a16="http://schemas.microsoft.com/office/drawing/2014/main" id="{79BE16D7-13FE-918A-E796-A27354482591}"/>
                  </a:ext>
                </a:extLst>
              </p:cNvPr>
              <p:cNvSpPr/>
              <p:nvPr/>
            </p:nvSpPr>
            <p:spPr>
              <a:xfrm>
                <a:off x="12409660" y="4344340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  <a:gd name="connsiteX3" fmla="*/ 0 w 10828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95" name="Полилиния: фигура 4594">
                <a:extLst>
                  <a:ext uri="{FF2B5EF4-FFF2-40B4-BE49-F238E27FC236}">
                    <a16:creationId xmlns:a16="http://schemas.microsoft.com/office/drawing/2014/main" id="{3A39ED40-D612-5EB2-A4DB-6A44C77314A1}"/>
                  </a:ext>
                </a:extLst>
              </p:cNvPr>
              <p:cNvSpPr/>
              <p:nvPr/>
            </p:nvSpPr>
            <p:spPr>
              <a:xfrm>
                <a:off x="12410261" y="4345423"/>
                <a:ext cx="481" cy="481"/>
              </a:xfrm>
              <a:custGeom>
                <a:avLst/>
                <a:gdLst>
                  <a:gd name="connsiteX0" fmla="*/ 481 w 481"/>
                  <a:gd name="connsiteY0" fmla="*/ 0 h 481"/>
                  <a:gd name="connsiteX1" fmla="*/ 481 w 481"/>
                  <a:gd name="connsiteY1" fmla="*/ 0 h 481"/>
                  <a:gd name="connsiteX2" fmla="*/ 481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0"/>
                    </a:moveTo>
                    <a:cubicBezTo>
                      <a:pt x="481" y="0"/>
                      <a:pt x="-602" y="1083"/>
                      <a:pt x="481" y="0"/>
                    </a:cubicBez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96" name="Полилиния: фигура 4595">
                <a:extLst>
                  <a:ext uri="{FF2B5EF4-FFF2-40B4-BE49-F238E27FC236}">
                    <a16:creationId xmlns:a16="http://schemas.microsoft.com/office/drawing/2014/main" id="{DA73F460-D095-240A-B07A-DD44CEFB201A}"/>
                  </a:ext>
                </a:extLst>
              </p:cNvPr>
              <p:cNvSpPr/>
              <p:nvPr/>
            </p:nvSpPr>
            <p:spPr>
              <a:xfrm>
                <a:off x="12410742" y="4347589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97" name="Полилиния: фигура 4596">
                <a:extLst>
                  <a:ext uri="{FF2B5EF4-FFF2-40B4-BE49-F238E27FC236}">
                    <a16:creationId xmlns:a16="http://schemas.microsoft.com/office/drawing/2014/main" id="{79EB61E7-3E82-227B-AEA0-0E0B348243D9}"/>
                  </a:ext>
                </a:extLst>
              </p:cNvPr>
              <p:cNvSpPr/>
              <p:nvPr/>
            </p:nvSpPr>
            <p:spPr>
              <a:xfrm>
                <a:off x="12410742" y="4346506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98" name="Полилиния: фигура 4597">
                <a:extLst>
                  <a:ext uri="{FF2B5EF4-FFF2-40B4-BE49-F238E27FC236}">
                    <a16:creationId xmlns:a16="http://schemas.microsoft.com/office/drawing/2014/main" id="{283650E8-925C-B58A-32D9-0DA3459C80AE}"/>
                  </a:ext>
                </a:extLst>
              </p:cNvPr>
              <p:cNvSpPr/>
              <p:nvPr/>
            </p:nvSpPr>
            <p:spPr>
              <a:xfrm>
                <a:off x="12412908" y="4347589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99" name="Полилиния: фигура 4598">
                <a:extLst>
                  <a:ext uri="{FF2B5EF4-FFF2-40B4-BE49-F238E27FC236}">
                    <a16:creationId xmlns:a16="http://schemas.microsoft.com/office/drawing/2014/main" id="{0B61E6A0-F030-D073-26B9-0E36F4AF58E3}"/>
                  </a:ext>
                </a:extLst>
              </p:cNvPr>
              <p:cNvSpPr/>
              <p:nvPr/>
            </p:nvSpPr>
            <p:spPr>
              <a:xfrm>
                <a:off x="12412908" y="4346506"/>
                <a:ext cx="811" cy="481"/>
              </a:xfrm>
              <a:custGeom>
                <a:avLst/>
                <a:gdLst>
                  <a:gd name="connsiteX0" fmla="*/ 0 w 811"/>
                  <a:gd name="connsiteY0" fmla="*/ 0 h 481"/>
                  <a:gd name="connsiteX1" fmla="*/ 0 w 811"/>
                  <a:gd name="connsiteY1" fmla="*/ 0 h 481"/>
                  <a:gd name="connsiteX2" fmla="*/ 0 w 811"/>
                  <a:gd name="connsiteY2" fmla="*/ 0 h 481"/>
                  <a:gd name="connsiteX3" fmla="*/ 0 w 811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1" h="481">
                    <a:moveTo>
                      <a:pt x="0" y="0"/>
                    </a:moveTo>
                    <a:cubicBezTo>
                      <a:pt x="1083" y="0"/>
                      <a:pt x="1083" y="0"/>
                      <a:pt x="0" y="0"/>
                    </a:cubicBezTo>
                    <a:cubicBezTo>
                      <a:pt x="1083" y="0"/>
                      <a:pt x="1083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00" name="Полилиния: фигура 4599">
                <a:extLst>
                  <a:ext uri="{FF2B5EF4-FFF2-40B4-BE49-F238E27FC236}">
                    <a16:creationId xmlns:a16="http://schemas.microsoft.com/office/drawing/2014/main" id="{EAF792FA-DCB4-C9C8-95A2-DB55AF028709}"/>
                  </a:ext>
                </a:extLst>
              </p:cNvPr>
              <p:cNvSpPr/>
              <p:nvPr/>
            </p:nvSpPr>
            <p:spPr>
              <a:xfrm>
                <a:off x="12426985" y="4344340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01" name="Полилиния: фигура 4600">
                <a:extLst>
                  <a:ext uri="{FF2B5EF4-FFF2-40B4-BE49-F238E27FC236}">
                    <a16:creationId xmlns:a16="http://schemas.microsoft.com/office/drawing/2014/main" id="{41AA0FC1-31B5-1E49-E496-F574D127C117}"/>
                  </a:ext>
                </a:extLst>
              </p:cNvPr>
              <p:cNvSpPr/>
              <p:nvPr/>
            </p:nvSpPr>
            <p:spPr>
              <a:xfrm>
                <a:off x="12432399" y="4344340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02" name="Полилиния: фигура 4601">
                <a:extLst>
                  <a:ext uri="{FF2B5EF4-FFF2-40B4-BE49-F238E27FC236}">
                    <a16:creationId xmlns:a16="http://schemas.microsoft.com/office/drawing/2014/main" id="{C8ACF37C-0E99-10FC-A17F-26CA4C831A92}"/>
                  </a:ext>
                </a:extLst>
              </p:cNvPr>
              <p:cNvSpPr/>
              <p:nvPr/>
            </p:nvSpPr>
            <p:spPr>
              <a:xfrm>
                <a:off x="12435648" y="4341092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603" name="Рисунок 11">
              <a:extLst>
                <a:ext uri="{FF2B5EF4-FFF2-40B4-BE49-F238E27FC236}">
                  <a16:creationId xmlns:a16="http://schemas.microsoft.com/office/drawing/2014/main" id="{8AB81F74-EF1C-2766-5723-F61821B88969}"/>
                </a:ext>
              </a:extLst>
            </p:cNvPr>
            <p:cNvGrpSpPr/>
            <p:nvPr/>
          </p:nvGrpSpPr>
          <p:grpSpPr>
            <a:xfrm>
              <a:off x="12415074" y="4360280"/>
              <a:ext cx="66053" cy="23042"/>
              <a:chOff x="12415074" y="4360280"/>
              <a:chExt cx="66053" cy="23042"/>
            </a:xfrm>
            <a:solidFill>
              <a:srgbClr val="000000"/>
            </a:solidFill>
          </p:grpSpPr>
          <p:sp>
            <p:nvSpPr>
              <p:cNvPr id="4604" name="Полилиния: фигура 4603">
                <a:extLst>
                  <a:ext uri="{FF2B5EF4-FFF2-40B4-BE49-F238E27FC236}">
                    <a16:creationId xmlns:a16="http://schemas.microsoft.com/office/drawing/2014/main" id="{D31E6873-5A1C-4D12-25CF-1E0A7A149FF3}"/>
                  </a:ext>
                </a:extLst>
              </p:cNvPr>
              <p:cNvSpPr/>
              <p:nvPr/>
            </p:nvSpPr>
            <p:spPr>
              <a:xfrm>
                <a:off x="12415074" y="4373577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05" name="Полилиния: фигура 4604">
                <a:extLst>
                  <a:ext uri="{FF2B5EF4-FFF2-40B4-BE49-F238E27FC236}">
                    <a16:creationId xmlns:a16="http://schemas.microsoft.com/office/drawing/2014/main" id="{78B7D5F1-C635-7E7C-145A-87CA4910D777}"/>
                  </a:ext>
                </a:extLst>
              </p:cNvPr>
              <p:cNvSpPr/>
              <p:nvPr/>
            </p:nvSpPr>
            <p:spPr>
              <a:xfrm>
                <a:off x="12436731" y="4360280"/>
                <a:ext cx="44396" cy="19794"/>
              </a:xfrm>
              <a:custGeom>
                <a:avLst/>
                <a:gdLst>
                  <a:gd name="connsiteX0" fmla="*/ 24906 w 44396"/>
                  <a:gd name="connsiteY0" fmla="*/ 14380 h 19794"/>
                  <a:gd name="connsiteX1" fmla="*/ 22740 w 44396"/>
                  <a:gd name="connsiteY1" fmla="*/ 16546 h 19794"/>
                  <a:gd name="connsiteX2" fmla="*/ 22740 w 44396"/>
                  <a:gd name="connsiteY2" fmla="*/ 15463 h 19794"/>
                  <a:gd name="connsiteX3" fmla="*/ 20574 w 44396"/>
                  <a:gd name="connsiteY3" fmla="*/ 14380 h 19794"/>
                  <a:gd name="connsiteX4" fmla="*/ 20574 w 44396"/>
                  <a:gd name="connsiteY4" fmla="*/ 14380 h 19794"/>
                  <a:gd name="connsiteX5" fmla="*/ 20574 w 44396"/>
                  <a:gd name="connsiteY5" fmla="*/ 15463 h 19794"/>
                  <a:gd name="connsiteX6" fmla="*/ 20574 w 44396"/>
                  <a:gd name="connsiteY6" fmla="*/ 14380 h 19794"/>
                  <a:gd name="connsiteX7" fmla="*/ 20574 w 44396"/>
                  <a:gd name="connsiteY7" fmla="*/ 15463 h 19794"/>
                  <a:gd name="connsiteX8" fmla="*/ 20574 w 44396"/>
                  <a:gd name="connsiteY8" fmla="*/ 14380 h 19794"/>
                  <a:gd name="connsiteX9" fmla="*/ 20574 w 44396"/>
                  <a:gd name="connsiteY9" fmla="*/ 15463 h 19794"/>
                  <a:gd name="connsiteX10" fmla="*/ 19491 w 44396"/>
                  <a:gd name="connsiteY10" fmla="*/ 16546 h 19794"/>
                  <a:gd name="connsiteX11" fmla="*/ 19491 w 44396"/>
                  <a:gd name="connsiteY11" fmla="*/ 15463 h 19794"/>
                  <a:gd name="connsiteX12" fmla="*/ 17326 w 44396"/>
                  <a:gd name="connsiteY12" fmla="*/ 17629 h 19794"/>
                  <a:gd name="connsiteX13" fmla="*/ 17326 w 44396"/>
                  <a:gd name="connsiteY13" fmla="*/ 16546 h 19794"/>
                  <a:gd name="connsiteX14" fmla="*/ 17326 w 44396"/>
                  <a:gd name="connsiteY14" fmla="*/ 17629 h 19794"/>
                  <a:gd name="connsiteX15" fmla="*/ 17326 w 44396"/>
                  <a:gd name="connsiteY15" fmla="*/ 17629 h 19794"/>
                  <a:gd name="connsiteX16" fmla="*/ 17326 w 44396"/>
                  <a:gd name="connsiteY16" fmla="*/ 17629 h 19794"/>
                  <a:gd name="connsiteX17" fmla="*/ 17326 w 44396"/>
                  <a:gd name="connsiteY17" fmla="*/ 18712 h 19794"/>
                  <a:gd name="connsiteX18" fmla="*/ 17326 w 44396"/>
                  <a:gd name="connsiteY18" fmla="*/ 17629 h 19794"/>
                  <a:gd name="connsiteX19" fmla="*/ 17326 w 44396"/>
                  <a:gd name="connsiteY19" fmla="*/ 17629 h 19794"/>
                  <a:gd name="connsiteX20" fmla="*/ 17326 w 44396"/>
                  <a:gd name="connsiteY20" fmla="*/ 17629 h 19794"/>
                  <a:gd name="connsiteX21" fmla="*/ 17326 w 44396"/>
                  <a:gd name="connsiteY21" fmla="*/ 17629 h 19794"/>
                  <a:gd name="connsiteX22" fmla="*/ 17326 w 44396"/>
                  <a:gd name="connsiteY22" fmla="*/ 17629 h 19794"/>
                  <a:gd name="connsiteX23" fmla="*/ 17326 w 44396"/>
                  <a:gd name="connsiteY23" fmla="*/ 18712 h 19794"/>
                  <a:gd name="connsiteX24" fmla="*/ 17326 w 44396"/>
                  <a:gd name="connsiteY24" fmla="*/ 16546 h 19794"/>
                  <a:gd name="connsiteX25" fmla="*/ 15160 w 44396"/>
                  <a:gd name="connsiteY25" fmla="*/ 17629 h 19794"/>
                  <a:gd name="connsiteX26" fmla="*/ 15160 w 44396"/>
                  <a:gd name="connsiteY26" fmla="*/ 16546 h 19794"/>
                  <a:gd name="connsiteX27" fmla="*/ 15160 w 44396"/>
                  <a:gd name="connsiteY27" fmla="*/ 17629 h 19794"/>
                  <a:gd name="connsiteX28" fmla="*/ 15160 w 44396"/>
                  <a:gd name="connsiteY28" fmla="*/ 16546 h 19794"/>
                  <a:gd name="connsiteX29" fmla="*/ 15160 w 44396"/>
                  <a:gd name="connsiteY29" fmla="*/ 17629 h 19794"/>
                  <a:gd name="connsiteX30" fmla="*/ 15160 w 44396"/>
                  <a:gd name="connsiteY30" fmla="*/ 16546 h 19794"/>
                  <a:gd name="connsiteX31" fmla="*/ 15160 w 44396"/>
                  <a:gd name="connsiteY31" fmla="*/ 17629 h 19794"/>
                  <a:gd name="connsiteX32" fmla="*/ 15160 w 44396"/>
                  <a:gd name="connsiteY32" fmla="*/ 16546 h 19794"/>
                  <a:gd name="connsiteX33" fmla="*/ 15160 w 44396"/>
                  <a:gd name="connsiteY33" fmla="*/ 16546 h 19794"/>
                  <a:gd name="connsiteX34" fmla="*/ 15160 w 44396"/>
                  <a:gd name="connsiteY34" fmla="*/ 15463 h 19794"/>
                  <a:gd name="connsiteX35" fmla="*/ 15160 w 44396"/>
                  <a:gd name="connsiteY35" fmla="*/ 16546 h 19794"/>
                  <a:gd name="connsiteX36" fmla="*/ 15160 w 44396"/>
                  <a:gd name="connsiteY36" fmla="*/ 15463 h 19794"/>
                  <a:gd name="connsiteX37" fmla="*/ 14077 w 44396"/>
                  <a:gd name="connsiteY37" fmla="*/ 16546 h 19794"/>
                  <a:gd name="connsiteX38" fmla="*/ 14077 w 44396"/>
                  <a:gd name="connsiteY38" fmla="*/ 16546 h 19794"/>
                  <a:gd name="connsiteX39" fmla="*/ 12994 w 44396"/>
                  <a:gd name="connsiteY39" fmla="*/ 16546 h 19794"/>
                  <a:gd name="connsiteX40" fmla="*/ 12994 w 44396"/>
                  <a:gd name="connsiteY40" fmla="*/ 15463 h 19794"/>
                  <a:gd name="connsiteX41" fmla="*/ 12994 w 44396"/>
                  <a:gd name="connsiteY41" fmla="*/ 17629 h 19794"/>
                  <a:gd name="connsiteX42" fmla="*/ 11911 w 44396"/>
                  <a:gd name="connsiteY42" fmla="*/ 17629 h 19794"/>
                  <a:gd name="connsiteX43" fmla="*/ 11911 w 44396"/>
                  <a:gd name="connsiteY43" fmla="*/ 15463 h 19794"/>
                  <a:gd name="connsiteX44" fmla="*/ 11911 w 44396"/>
                  <a:gd name="connsiteY44" fmla="*/ 14380 h 19794"/>
                  <a:gd name="connsiteX45" fmla="*/ 11911 w 44396"/>
                  <a:gd name="connsiteY45" fmla="*/ 13297 h 19794"/>
                  <a:gd name="connsiteX46" fmla="*/ 11911 w 44396"/>
                  <a:gd name="connsiteY46" fmla="*/ 13297 h 19794"/>
                  <a:gd name="connsiteX47" fmla="*/ 11911 w 44396"/>
                  <a:gd name="connsiteY47" fmla="*/ 15463 h 19794"/>
                  <a:gd name="connsiteX48" fmla="*/ 11911 w 44396"/>
                  <a:gd name="connsiteY48" fmla="*/ 13297 h 19794"/>
                  <a:gd name="connsiteX49" fmla="*/ 11911 w 44396"/>
                  <a:gd name="connsiteY49" fmla="*/ 15463 h 19794"/>
                  <a:gd name="connsiteX50" fmla="*/ 11911 w 44396"/>
                  <a:gd name="connsiteY50" fmla="*/ 14380 h 19794"/>
                  <a:gd name="connsiteX51" fmla="*/ 11911 w 44396"/>
                  <a:gd name="connsiteY51" fmla="*/ 15463 h 19794"/>
                  <a:gd name="connsiteX52" fmla="*/ 11911 w 44396"/>
                  <a:gd name="connsiteY52" fmla="*/ 14380 h 19794"/>
                  <a:gd name="connsiteX53" fmla="*/ 11911 w 44396"/>
                  <a:gd name="connsiteY53" fmla="*/ 13297 h 19794"/>
                  <a:gd name="connsiteX54" fmla="*/ 11911 w 44396"/>
                  <a:gd name="connsiteY54" fmla="*/ 13297 h 19794"/>
                  <a:gd name="connsiteX55" fmla="*/ 11911 w 44396"/>
                  <a:gd name="connsiteY55" fmla="*/ 13297 h 19794"/>
                  <a:gd name="connsiteX56" fmla="*/ 11911 w 44396"/>
                  <a:gd name="connsiteY56" fmla="*/ 14380 h 19794"/>
                  <a:gd name="connsiteX57" fmla="*/ 11911 w 44396"/>
                  <a:gd name="connsiteY57" fmla="*/ 14380 h 19794"/>
                  <a:gd name="connsiteX58" fmla="*/ 11911 w 44396"/>
                  <a:gd name="connsiteY58" fmla="*/ 15463 h 19794"/>
                  <a:gd name="connsiteX59" fmla="*/ 11911 w 44396"/>
                  <a:gd name="connsiteY59" fmla="*/ 14380 h 19794"/>
                  <a:gd name="connsiteX60" fmla="*/ 10828 w 44396"/>
                  <a:gd name="connsiteY60" fmla="*/ 16546 h 19794"/>
                  <a:gd name="connsiteX61" fmla="*/ 10828 w 44396"/>
                  <a:gd name="connsiteY61" fmla="*/ 15463 h 19794"/>
                  <a:gd name="connsiteX62" fmla="*/ 9746 w 44396"/>
                  <a:gd name="connsiteY62" fmla="*/ 15463 h 19794"/>
                  <a:gd name="connsiteX63" fmla="*/ 9746 w 44396"/>
                  <a:gd name="connsiteY63" fmla="*/ 16546 h 19794"/>
                  <a:gd name="connsiteX64" fmla="*/ 9746 w 44396"/>
                  <a:gd name="connsiteY64" fmla="*/ 15463 h 19794"/>
                  <a:gd name="connsiteX65" fmla="*/ 9746 w 44396"/>
                  <a:gd name="connsiteY65" fmla="*/ 15463 h 19794"/>
                  <a:gd name="connsiteX66" fmla="*/ 9746 w 44396"/>
                  <a:gd name="connsiteY66" fmla="*/ 15463 h 19794"/>
                  <a:gd name="connsiteX67" fmla="*/ 8663 w 44396"/>
                  <a:gd name="connsiteY67" fmla="*/ 15463 h 19794"/>
                  <a:gd name="connsiteX68" fmla="*/ 8663 w 44396"/>
                  <a:gd name="connsiteY68" fmla="*/ 16546 h 19794"/>
                  <a:gd name="connsiteX69" fmla="*/ 8663 w 44396"/>
                  <a:gd name="connsiteY69" fmla="*/ 15463 h 19794"/>
                  <a:gd name="connsiteX70" fmla="*/ 8663 w 44396"/>
                  <a:gd name="connsiteY70" fmla="*/ 14380 h 19794"/>
                  <a:gd name="connsiteX71" fmla="*/ 8663 w 44396"/>
                  <a:gd name="connsiteY71" fmla="*/ 14380 h 19794"/>
                  <a:gd name="connsiteX72" fmla="*/ 8663 w 44396"/>
                  <a:gd name="connsiteY72" fmla="*/ 14380 h 19794"/>
                  <a:gd name="connsiteX73" fmla="*/ 8663 w 44396"/>
                  <a:gd name="connsiteY73" fmla="*/ 14380 h 19794"/>
                  <a:gd name="connsiteX74" fmla="*/ 8663 w 44396"/>
                  <a:gd name="connsiteY74" fmla="*/ 13297 h 19794"/>
                  <a:gd name="connsiteX75" fmla="*/ 8663 w 44396"/>
                  <a:gd name="connsiteY75" fmla="*/ 14380 h 19794"/>
                  <a:gd name="connsiteX76" fmla="*/ 8663 w 44396"/>
                  <a:gd name="connsiteY76" fmla="*/ 14380 h 19794"/>
                  <a:gd name="connsiteX77" fmla="*/ 8663 w 44396"/>
                  <a:gd name="connsiteY77" fmla="*/ 15463 h 19794"/>
                  <a:gd name="connsiteX78" fmla="*/ 8663 w 44396"/>
                  <a:gd name="connsiteY78" fmla="*/ 14380 h 19794"/>
                  <a:gd name="connsiteX79" fmla="*/ 8663 w 44396"/>
                  <a:gd name="connsiteY79" fmla="*/ 13297 h 19794"/>
                  <a:gd name="connsiteX80" fmla="*/ 8663 w 44396"/>
                  <a:gd name="connsiteY80" fmla="*/ 14380 h 19794"/>
                  <a:gd name="connsiteX81" fmla="*/ 8663 w 44396"/>
                  <a:gd name="connsiteY81" fmla="*/ 14380 h 19794"/>
                  <a:gd name="connsiteX82" fmla="*/ 8663 w 44396"/>
                  <a:gd name="connsiteY82" fmla="*/ 15463 h 19794"/>
                  <a:gd name="connsiteX83" fmla="*/ 8663 w 44396"/>
                  <a:gd name="connsiteY83" fmla="*/ 14380 h 19794"/>
                  <a:gd name="connsiteX84" fmla="*/ 8663 w 44396"/>
                  <a:gd name="connsiteY84" fmla="*/ 15463 h 19794"/>
                  <a:gd name="connsiteX85" fmla="*/ 8663 w 44396"/>
                  <a:gd name="connsiteY85" fmla="*/ 14380 h 19794"/>
                  <a:gd name="connsiteX86" fmla="*/ 8663 w 44396"/>
                  <a:gd name="connsiteY86" fmla="*/ 14380 h 19794"/>
                  <a:gd name="connsiteX87" fmla="*/ 8663 w 44396"/>
                  <a:gd name="connsiteY87" fmla="*/ 13297 h 19794"/>
                  <a:gd name="connsiteX88" fmla="*/ 8663 w 44396"/>
                  <a:gd name="connsiteY88" fmla="*/ 15463 h 19794"/>
                  <a:gd name="connsiteX89" fmla="*/ 8663 w 44396"/>
                  <a:gd name="connsiteY89" fmla="*/ 15463 h 19794"/>
                  <a:gd name="connsiteX90" fmla="*/ 8663 w 44396"/>
                  <a:gd name="connsiteY90" fmla="*/ 14380 h 19794"/>
                  <a:gd name="connsiteX91" fmla="*/ 8663 w 44396"/>
                  <a:gd name="connsiteY91" fmla="*/ 14380 h 19794"/>
                  <a:gd name="connsiteX92" fmla="*/ 8663 w 44396"/>
                  <a:gd name="connsiteY92" fmla="*/ 15463 h 19794"/>
                  <a:gd name="connsiteX93" fmla="*/ 8663 w 44396"/>
                  <a:gd name="connsiteY93" fmla="*/ 14380 h 19794"/>
                  <a:gd name="connsiteX94" fmla="*/ 8663 w 44396"/>
                  <a:gd name="connsiteY94" fmla="*/ 15463 h 19794"/>
                  <a:gd name="connsiteX95" fmla="*/ 7580 w 44396"/>
                  <a:gd name="connsiteY95" fmla="*/ 13297 h 19794"/>
                  <a:gd name="connsiteX96" fmla="*/ 7580 w 44396"/>
                  <a:gd name="connsiteY96" fmla="*/ 14380 h 19794"/>
                  <a:gd name="connsiteX97" fmla="*/ 7580 w 44396"/>
                  <a:gd name="connsiteY97" fmla="*/ 14380 h 19794"/>
                  <a:gd name="connsiteX98" fmla="*/ 7580 w 44396"/>
                  <a:gd name="connsiteY98" fmla="*/ 15463 h 19794"/>
                  <a:gd name="connsiteX99" fmla="*/ 7580 w 44396"/>
                  <a:gd name="connsiteY99" fmla="*/ 14380 h 19794"/>
                  <a:gd name="connsiteX100" fmla="*/ 7580 w 44396"/>
                  <a:gd name="connsiteY100" fmla="*/ 16546 h 19794"/>
                  <a:gd name="connsiteX101" fmla="*/ 7580 w 44396"/>
                  <a:gd name="connsiteY101" fmla="*/ 15463 h 19794"/>
                  <a:gd name="connsiteX102" fmla="*/ 7580 w 44396"/>
                  <a:gd name="connsiteY102" fmla="*/ 16546 h 19794"/>
                  <a:gd name="connsiteX103" fmla="*/ 7580 w 44396"/>
                  <a:gd name="connsiteY103" fmla="*/ 14380 h 19794"/>
                  <a:gd name="connsiteX104" fmla="*/ 7580 w 44396"/>
                  <a:gd name="connsiteY104" fmla="*/ 15463 h 19794"/>
                  <a:gd name="connsiteX105" fmla="*/ 7580 w 44396"/>
                  <a:gd name="connsiteY105" fmla="*/ 14380 h 19794"/>
                  <a:gd name="connsiteX106" fmla="*/ 7580 w 44396"/>
                  <a:gd name="connsiteY106" fmla="*/ 15463 h 19794"/>
                  <a:gd name="connsiteX107" fmla="*/ 7580 w 44396"/>
                  <a:gd name="connsiteY107" fmla="*/ 15463 h 19794"/>
                  <a:gd name="connsiteX108" fmla="*/ 7580 w 44396"/>
                  <a:gd name="connsiteY108" fmla="*/ 15463 h 19794"/>
                  <a:gd name="connsiteX109" fmla="*/ 7580 w 44396"/>
                  <a:gd name="connsiteY109" fmla="*/ 16546 h 19794"/>
                  <a:gd name="connsiteX110" fmla="*/ 7580 w 44396"/>
                  <a:gd name="connsiteY110" fmla="*/ 17629 h 19794"/>
                  <a:gd name="connsiteX111" fmla="*/ 7580 w 44396"/>
                  <a:gd name="connsiteY111" fmla="*/ 16546 h 19794"/>
                  <a:gd name="connsiteX112" fmla="*/ 7580 w 44396"/>
                  <a:gd name="connsiteY112" fmla="*/ 17629 h 19794"/>
                  <a:gd name="connsiteX113" fmla="*/ 7580 w 44396"/>
                  <a:gd name="connsiteY113" fmla="*/ 16546 h 19794"/>
                  <a:gd name="connsiteX114" fmla="*/ 7580 w 44396"/>
                  <a:gd name="connsiteY114" fmla="*/ 16546 h 19794"/>
                  <a:gd name="connsiteX115" fmla="*/ 7580 w 44396"/>
                  <a:gd name="connsiteY115" fmla="*/ 15463 h 19794"/>
                  <a:gd name="connsiteX116" fmla="*/ 7580 w 44396"/>
                  <a:gd name="connsiteY116" fmla="*/ 16546 h 19794"/>
                  <a:gd name="connsiteX117" fmla="*/ 7580 w 44396"/>
                  <a:gd name="connsiteY117" fmla="*/ 15463 h 19794"/>
                  <a:gd name="connsiteX118" fmla="*/ 7580 w 44396"/>
                  <a:gd name="connsiteY118" fmla="*/ 15463 h 19794"/>
                  <a:gd name="connsiteX119" fmla="*/ 7580 w 44396"/>
                  <a:gd name="connsiteY119" fmla="*/ 16546 h 19794"/>
                  <a:gd name="connsiteX120" fmla="*/ 7580 w 44396"/>
                  <a:gd name="connsiteY120" fmla="*/ 16546 h 19794"/>
                  <a:gd name="connsiteX121" fmla="*/ 7580 w 44396"/>
                  <a:gd name="connsiteY121" fmla="*/ 17629 h 19794"/>
                  <a:gd name="connsiteX122" fmla="*/ 7580 w 44396"/>
                  <a:gd name="connsiteY122" fmla="*/ 16546 h 19794"/>
                  <a:gd name="connsiteX123" fmla="*/ 7580 w 44396"/>
                  <a:gd name="connsiteY123" fmla="*/ 16546 h 19794"/>
                  <a:gd name="connsiteX124" fmla="*/ 7580 w 44396"/>
                  <a:gd name="connsiteY124" fmla="*/ 16546 h 19794"/>
                  <a:gd name="connsiteX125" fmla="*/ 7580 w 44396"/>
                  <a:gd name="connsiteY125" fmla="*/ 16546 h 19794"/>
                  <a:gd name="connsiteX126" fmla="*/ 7580 w 44396"/>
                  <a:gd name="connsiteY126" fmla="*/ 17629 h 19794"/>
                  <a:gd name="connsiteX127" fmla="*/ 7580 w 44396"/>
                  <a:gd name="connsiteY127" fmla="*/ 15463 h 19794"/>
                  <a:gd name="connsiteX128" fmla="*/ 7580 w 44396"/>
                  <a:gd name="connsiteY128" fmla="*/ 17629 h 19794"/>
                  <a:gd name="connsiteX129" fmla="*/ 6497 w 44396"/>
                  <a:gd name="connsiteY129" fmla="*/ 17629 h 19794"/>
                  <a:gd name="connsiteX130" fmla="*/ 6497 w 44396"/>
                  <a:gd name="connsiteY130" fmla="*/ 18712 h 19794"/>
                  <a:gd name="connsiteX131" fmla="*/ 5414 w 44396"/>
                  <a:gd name="connsiteY131" fmla="*/ 17629 h 19794"/>
                  <a:gd name="connsiteX132" fmla="*/ 5414 w 44396"/>
                  <a:gd name="connsiteY132" fmla="*/ 16546 h 19794"/>
                  <a:gd name="connsiteX133" fmla="*/ 5414 w 44396"/>
                  <a:gd name="connsiteY133" fmla="*/ 16546 h 19794"/>
                  <a:gd name="connsiteX134" fmla="*/ 5414 w 44396"/>
                  <a:gd name="connsiteY134" fmla="*/ 17629 h 19794"/>
                  <a:gd name="connsiteX135" fmla="*/ 4331 w 44396"/>
                  <a:gd name="connsiteY135" fmla="*/ 17629 h 19794"/>
                  <a:gd name="connsiteX136" fmla="*/ 4331 w 44396"/>
                  <a:gd name="connsiteY136" fmla="*/ 18712 h 19794"/>
                  <a:gd name="connsiteX137" fmla="*/ 4331 w 44396"/>
                  <a:gd name="connsiteY137" fmla="*/ 17629 h 19794"/>
                  <a:gd name="connsiteX138" fmla="*/ 4331 w 44396"/>
                  <a:gd name="connsiteY138" fmla="*/ 18712 h 19794"/>
                  <a:gd name="connsiteX139" fmla="*/ 4331 w 44396"/>
                  <a:gd name="connsiteY139" fmla="*/ 17629 h 19794"/>
                  <a:gd name="connsiteX140" fmla="*/ 4331 w 44396"/>
                  <a:gd name="connsiteY140" fmla="*/ 18712 h 19794"/>
                  <a:gd name="connsiteX141" fmla="*/ 4331 w 44396"/>
                  <a:gd name="connsiteY141" fmla="*/ 17629 h 19794"/>
                  <a:gd name="connsiteX142" fmla="*/ 4331 w 44396"/>
                  <a:gd name="connsiteY142" fmla="*/ 18712 h 19794"/>
                  <a:gd name="connsiteX143" fmla="*/ 4331 w 44396"/>
                  <a:gd name="connsiteY143" fmla="*/ 17629 h 19794"/>
                  <a:gd name="connsiteX144" fmla="*/ 4331 w 44396"/>
                  <a:gd name="connsiteY144" fmla="*/ 18712 h 19794"/>
                  <a:gd name="connsiteX145" fmla="*/ 4331 w 44396"/>
                  <a:gd name="connsiteY145" fmla="*/ 16546 h 19794"/>
                  <a:gd name="connsiteX146" fmla="*/ 3249 w 44396"/>
                  <a:gd name="connsiteY146" fmla="*/ 18712 h 19794"/>
                  <a:gd name="connsiteX147" fmla="*/ 3249 w 44396"/>
                  <a:gd name="connsiteY147" fmla="*/ 18712 h 19794"/>
                  <a:gd name="connsiteX148" fmla="*/ 3249 w 44396"/>
                  <a:gd name="connsiteY148" fmla="*/ 19794 h 19794"/>
                  <a:gd name="connsiteX149" fmla="*/ 3249 w 44396"/>
                  <a:gd name="connsiteY149" fmla="*/ 17629 h 19794"/>
                  <a:gd name="connsiteX150" fmla="*/ 3249 w 44396"/>
                  <a:gd name="connsiteY150" fmla="*/ 18712 h 19794"/>
                  <a:gd name="connsiteX151" fmla="*/ 3249 w 44396"/>
                  <a:gd name="connsiteY151" fmla="*/ 18712 h 19794"/>
                  <a:gd name="connsiteX152" fmla="*/ 3249 w 44396"/>
                  <a:gd name="connsiteY152" fmla="*/ 18712 h 19794"/>
                  <a:gd name="connsiteX153" fmla="*/ 3249 w 44396"/>
                  <a:gd name="connsiteY153" fmla="*/ 16546 h 19794"/>
                  <a:gd name="connsiteX154" fmla="*/ 3249 w 44396"/>
                  <a:gd name="connsiteY154" fmla="*/ 16546 h 19794"/>
                  <a:gd name="connsiteX155" fmla="*/ 3249 w 44396"/>
                  <a:gd name="connsiteY155" fmla="*/ 12214 h 19794"/>
                  <a:gd name="connsiteX156" fmla="*/ 3249 w 44396"/>
                  <a:gd name="connsiteY156" fmla="*/ 12214 h 19794"/>
                  <a:gd name="connsiteX157" fmla="*/ 3249 w 44396"/>
                  <a:gd name="connsiteY157" fmla="*/ 10049 h 19794"/>
                  <a:gd name="connsiteX158" fmla="*/ 3249 w 44396"/>
                  <a:gd name="connsiteY158" fmla="*/ 12214 h 19794"/>
                  <a:gd name="connsiteX159" fmla="*/ 3249 w 44396"/>
                  <a:gd name="connsiteY159" fmla="*/ 14380 h 19794"/>
                  <a:gd name="connsiteX160" fmla="*/ 3249 w 44396"/>
                  <a:gd name="connsiteY160" fmla="*/ 13297 h 19794"/>
                  <a:gd name="connsiteX161" fmla="*/ 3249 w 44396"/>
                  <a:gd name="connsiteY161" fmla="*/ 13297 h 19794"/>
                  <a:gd name="connsiteX162" fmla="*/ 3249 w 44396"/>
                  <a:gd name="connsiteY162" fmla="*/ 15463 h 19794"/>
                  <a:gd name="connsiteX163" fmla="*/ 3249 w 44396"/>
                  <a:gd name="connsiteY163" fmla="*/ 14380 h 19794"/>
                  <a:gd name="connsiteX164" fmla="*/ 3249 w 44396"/>
                  <a:gd name="connsiteY164" fmla="*/ 15463 h 19794"/>
                  <a:gd name="connsiteX165" fmla="*/ 3249 w 44396"/>
                  <a:gd name="connsiteY165" fmla="*/ 16546 h 19794"/>
                  <a:gd name="connsiteX166" fmla="*/ 3249 w 44396"/>
                  <a:gd name="connsiteY166" fmla="*/ 13297 h 19794"/>
                  <a:gd name="connsiteX167" fmla="*/ 3249 w 44396"/>
                  <a:gd name="connsiteY167" fmla="*/ 16546 h 19794"/>
                  <a:gd name="connsiteX168" fmla="*/ 3249 w 44396"/>
                  <a:gd name="connsiteY168" fmla="*/ 15463 h 19794"/>
                  <a:gd name="connsiteX169" fmla="*/ 3249 w 44396"/>
                  <a:gd name="connsiteY169" fmla="*/ 15463 h 19794"/>
                  <a:gd name="connsiteX170" fmla="*/ 3249 w 44396"/>
                  <a:gd name="connsiteY170" fmla="*/ 16546 h 19794"/>
                  <a:gd name="connsiteX171" fmla="*/ 3249 w 44396"/>
                  <a:gd name="connsiteY171" fmla="*/ 15463 h 19794"/>
                  <a:gd name="connsiteX172" fmla="*/ 3249 w 44396"/>
                  <a:gd name="connsiteY172" fmla="*/ 15463 h 19794"/>
                  <a:gd name="connsiteX173" fmla="*/ 3249 w 44396"/>
                  <a:gd name="connsiteY173" fmla="*/ 16546 h 19794"/>
                  <a:gd name="connsiteX174" fmla="*/ 3249 w 44396"/>
                  <a:gd name="connsiteY174" fmla="*/ 17629 h 19794"/>
                  <a:gd name="connsiteX175" fmla="*/ 3249 w 44396"/>
                  <a:gd name="connsiteY175" fmla="*/ 17629 h 19794"/>
                  <a:gd name="connsiteX176" fmla="*/ 3249 w 44396"/>
                  <a:gd name="connsiteY176" fmla="*/ 16546 h 19794"/>
                  <a:gd name="connsiteX177" fmla="*/ 3249 w 44396"/>
                  <a:gd name="connsiteY177" fmla="*/ 17629 h 19794"/>
                  <a:gd name="connsiteX178" fmla="*/ 3249 w 44396"/>
                  <a:gd name="connsiteY178" fmla="*/ 16546 h 19794"/>
                  <a:gd name="connsiteX179" fmla="*/ 3249 w 44396"/>
                  <a:gd name="connsiteY179" fmla="*/ 17629 h 19794"/>
                  <a:gd name="connsiteX180" fmla="*/ 3249 w 44396"/>
                  <a:gd name="connsiteY180" fmla="*/ 16546 h 19794"/>
                  <a:gd name="connsiteX181" fmla="*/ 3249 w 44396"/>
                  <a:gd name="connsiteY181" fmla="*/ 15463 h 19794"/>
                  <a:gd name="connsiteX182" fmla="*/ 3249 w 44396"/>
                  <a:gd name="connsiteY182" fmla="*/ 15463 h 19794"/>
                  <a:gd name="connsiteX183" fmla="*/ 3249 w 44396"/>
                  <a:gd name="connsiteY183" fmla="*/ 17629 h 19794"/>
                  <a:gd name="connsiteX184" fmla="*/ 3249 w 44396"/>
                  <a:gd name="connsiteY184" fmla="*/ 17629 h 19794"/>
                  <a:gd name="connsiteX185" fmla="*/ 3249 w 44396"/>
                  <a:gd name="connsiteY185" fmla="*/ 16546 h 19794"/>
                  <a:gd name="connsiteX186" fmla="*/ 3249 w 44396"/>
                  <a:gd name="connsiteY186" fmla="*/ 15463 h 19794"/>
                  <a:gd name="connsiteX187" fmla="*/ 3249 w 44396"/>
                  <a:gd name="connsiteY187" fmla="*/ 17629 h 19794"/>
                  <a:gd name="connsiteX188" fmla="*/ 3249 w 44396"/>
                  <a:gd name="connsiteY188" fmla="*/ 16546 h 19794"/>
                  <a:gd name="connsiteX189" fmla="*/ 3249 w 44396"/>
                  <a:gd name="connsiteY189" fmla="*/ 17629 h 19794"/>
                  <a:gd name="connsiteX190" fmla="*/ 3249 w 44396"/>
                  <a:gd name="connsiteY190" fmla="*/ 15463 h 19794"/>
                  <a:gd name="connsiteX191" fmla="*/ 3249 w 44396"/>
                  <a:gd name="connsiteY191" fmla="*/ 14380 h 19794"/>
                  <a:gd name="connsiteX192" fmla="*/ 3249 w 44396"/>
                  <a:gd name="connsiteY192" fmla="*/ 14380 h 19794"/>
                  <a:gd name="connsiteX193" fmla="*/ 3249 w 44396"/>
                  <a:gd name="connsiteY193" fmla="*/ 12214 h 19794"/>
                  <a:gd name="connsiteX194" fmla="*/ 3249 w 44396"/>
                  <a:gd name="connsiteY194" fmla="*/ 12214 h 19794"/>
                  <a:gd name="connsiteX195" fmla="*/ 3249 w 44396"/>
                  <a:gd name="connsiteY195" fmla="*/ 16546 h 19794"/>
                  <a:gd name="connsiteX196" fmla="*/ 3249 w 44396"/>
                  <a:gd name="connsiteY196" fmla="*/ 15463 h 19794"/>
                  <a:gd name="connsiteX197" fmla="*/ 3249 w 44396"/>
                  <a:gd name="connsiteY197" fmla="*/ 16546 h 19794"/>
                  <a:gd name="connsiteX198" fmla="*/ 3249 w 44396"/>
                  <a:gd name="connsiteY198" fmla="*/ 17629 h 19794"/>
                  <a:gd name="connsiteX199" fmla="*/ 3249 w 44396"/>
                  <a:gd name="connsiteY199" fmla="*/ 15463 h 19794"/>
                  <a:gd name="connsiteX200" fmla="*/ 3249 w 44396"/>
                  <a:gd name="connsiteY200" fmla="*/ 15463 h 19794"/>
                  <a:gd name="connsiteX201" fmla="*/ 3249 w 44396"/>
                  <a:gd name="connsiteY201" fmla="*/ 13297 h 19794"/>
                  <a:gd name="connsiteX202" fmla="*/ 3249 w 44396"/>
                  <a:gd name="connsiteY202" fmla="*/ 14380 h 19794"/>
                  <a:gd name="connsiteX203" fmla="*/ 3249 w 44396"/>
                  <a:gd name="connsiteY203" fmla="*/ 15463 h 19794"/>
                  <a:gd name="connsiteX204" fmla="*/ 3249 w 44396"/>
                  <a:gd name="connsiteY204" fmla="*/ 16546 h 19794"/>
                  <a:gd name="connsiteX205" fmla="*/ 3249 w 44396"/>
                  <a:gd name="connsiteY205" fmla="*/ 17629 h 19794"/>
                  <a:gd name="connsiteX206" fmla="*/ 3249 w 44396"/>
                  <a:gd name="connsiteY206" fmla="*/ 17629 h 19794"/>
                  <a:gd name="connsiteX207" fmla="*/ 3249 w 44396"/>
                  <a:gd name="connsiteY207" fmla="*/ 16546 h 19794"/>
                  <a:gd name="connsiteX208" fmla="*/ 3249 w 44396"/>
                  <a:gd name="connsiteY208" fmla="*/ 17629 h 19794"/>
                  <a:gd name="connsiteX209" fmla="*/ 3249 w 44396"/>
                  <a:gd name="connsiteY209" fmla="*/ 16546 h 19794"/>
                  <a:gd name="connsiteX210" fmla="*/ 3249 w 44396"/>
                  <a:gd name="connsiteY210" fmla="*/ 15463 h 19794"/>
                  <a:gd name="connsiteX211" fmla="*/ 3249 w 44396"/>
                  <a:gd name="connsiteY211" fmla="*/ 15463 h 19794"/>
                  <a:gd name="connsiteX212" fmla="*/ 3249 w 44396"/>
                  <a:gd name="connsiteY212" fmla="*/ 15463 h 19794"/>
                  <a:gd name="connsiteX213" fmla="*/ 3249 w 44396"/>
                  <a:gd name="connsiteY213" fmla="*/ 14380 h 19794"/>
                  <a:gd name="connsiteX214" fmla="*/ 3249 w 44396"/>
                  <a:gd name="connsiteY214" fmla="*/ 15463 h 19794"/>
                  <a:gd name="connsiteX215" fmla="*/ 3249 w 44396"/>
                  <a:gd name="connsiteY215" fmla="*/ 16546 h 19794"/>
                  <a:gd name="connsiteX216" fmla="*/ 3249 w 44396"/>
                  <a:gd name="connsiteY216" fmla="*/ 15463 h 19794"/>
                  <a:gd name="connsiteX217" fmla="*/ 3249 w 44396"/>
                  <a:gd name="connsiteY217" fmla="*/ 14380 h 19794"/>
                  <a:gd name="connsiteX218" fmla="*/ 3249 w 44396"/>
                  <a:gd name="connsiteY218" fmla="*/ 13297 h 19794"/>
                  <a:gd name="connsiteX219" fmla="*/ 3249 w 44396"/>
                  <a:gd name="connsiteY219" fmla="*/ 11132 h 19794"/>
                  <a:gd name="connsiteX220" fmla="*/ 3249 w 44396"/>
                  <a:gd name="connsiteY220" fmla="*/ 11132 h 19794"/>
                  <a:gd name="connsiteX221" fmla="*/ 3249 w 44396"/>
                  <a:gd name="connsiteY221" fmla="*/ 13297 h 19794"/>
                  <a:gd name="connsiteX222" fmla="*/ 3249 w 44396"/>
                  <a:gd name="connsiteY222" fmla="*/ 14380 h 19794"/>
                  <a:gd name="connsiteX223" fmla="*/ 3249 w 44396"/>
                  <a:gd name="connsiteY223" fmla="*/ 13297 h 19794"/>
                  <a:gd name="connsiteX224" fmla="*/ 2166 w 44396"/>
                  <a:gd name="connsiteY224" fmla="*/ 13297 h 19794"/>
                  <a:gd name="connsiteX225" fmla="*/ 2166 w 44396"/>
                  <a:gd name="connsiteY225" fmla="*/ 14380 h 19794"/>
                  <a:gd name="connsiteX226" fmla="*/ 2166 w 44396"/>
                  <a:gd name="connsiteY226" fmla="*/ 16546 h 19794"/>
                  <a:gd name="connsiteX227" fmla="*/ 2166 w 44396"/>
                  <a:gd name="connsiteY227" fmla="*/ 15463 h 19794"/>
                  <a:gd name="connsiteX228" fmla="*/ 2166 w 44396"/>
                  <a:gd name="connsiteY228" fmla="*/ 15463 h 19794"/>
                  <a:gd name="connsiteX229" fmla="*/ 2166 w 44396"/>
                  <a:gd name="connsiteY229" fmla="*/ 12214 h 19794"/>
                  <a:gd name="connsiteX230" fmla="*/ 2166 w 44396"/>
                  <a:gd name="connsiteY230" fmla="*/ 11132 h 19794"/>
                  <a:gd name="connsiteX231" fmla="*/ 2166 w 44396"/>
                  <a:gd name="connsiteY231" fmla="*/ 12214 h 19794"/>
                  <a:gd name="connsiteX232" fmla="*/ 1083 w 44396"/>
                  <a:gd name="connsiteY232" fmla="*/ 12214 h 19794"/>
                  <a:gd name="connsiteX233" fmla="*/ 1083 w 44396"/>
                  <a:gd name="connsiteY233" fmla="*/ 10049 h 19794"/>
                  <a:gd name="connsiteX234" fmla="*/ 1083 w 44396"/>
                  <a:gd name="connsiteY234" fmla="*/ 11132 h 19794"/>
                  <a:gd name="connsiteX235" fmla="*/ 1083 w 44396"/>
                  <a:gd name="connsiteY235" fmla="*/ 11132 h 19794"/>
                  <a:gd name="connsiteX236" fmla="*/ 1083 w 44396"/>
                  <a:gd name="connsiteY236" fmla="*/ 12214 h 19794"/>
                  <a:gd name="connsiteX237" fmla="*/ 1083 w 44396"/>
                  <a:gd name="connsiteY237" fmla="*/ 11132 h 19794"/>
                  <a:gd name="connsiteX238" fmla="*/ 1083 w 44396"/>
                  <a:gd name="connsiteY238" fmla="*/ 11132 h 19794"/>
                  <a:gd name="connsiteX239" fmla="*/ 1083 w 44396"/>
                  <a:gd name="connsiteY239" fmla="*/ 10049 h 19794"/>
                  <a:gd name="connsiteX240" fmla="*/ 1083 w 44396"/>
                  <a:gd name="connsiteY240" fmla="*/ 10049 h 19794"/>
                  <a:gd name="connsiteX241" fmla="*/ 1083 w 44396"/>
                  <a:gd name="connsiteY241" fmla="*/ 11132 h 19794"/>
                  <a:gd name="connsiteX242" fmla="*/ 0 w 44396"/>
                  <a:gd name="connsiteY242" fmla="*/ 11132 h 19794"/>
                  <a:gd name="connsiteX243" fmla="*/ 0 w 44396"/>
                  <a:gd name="connsiteY243" fmla="*/ 10049 h 19794"/>
                  <a:gd name="connsiteX244" fmla="*/ 0 w 44396"/>
                  <a:gd name="connsiteY244" fmla="*/ 10049 h 19794"/>
                  <a:gd name="connsiteX245" fmla="*/ 0 w 44396"/>
                  <a:gd name="connsiteY245" fmla="*/ 8966 h 19794"/>
                  <a:gd name="connsiteX246" fmla="*/ 0 w 44396"/>
                  <a:gd name="connsiteY246" fmla="*/ 6800 h 19794"/>
                  <a:gd name="connsiteX247" fmla="*/ 0 w 44396"/>
                  <a:gd name="connsiteY247" fmla="*/ 8966 h 19794"/>
                  <a:gd name="connsiteX248" fmla="*/ 0 w 44396"/>
                  <a:gd name="connsiteY248" fmla="*/ 8966 h 19794"/>
                  <a:gd name="connsiteX249" fmla="*/ 0 w 44396"/>
                  <a:gd name="connsiteY249" fmla="*/ 8966 h 19794"/>
                  <a:gd name="connsiteX250" fmla="*/ 0 w 44396"/>
                  <a:gd name="connsiteY250" fmla="*/ 6800 h 19794"/>
                  <a:gd name="connsiteX251" fmla="*/ 0 w 44396"/>
                  <a:gd name="connsiteY251" fmla="*/ 6800 h 19794"/>
                  <a:gd name="connsiteX252" fmla="*/ 0 w 44396"/>
                  <a:gd name="connsiteY252" fmla="*/ 5717 h 19794"/>
                  <a:gd name="connsiteX253" fmla="*/ 0 w 44396"/>
                  <a:gd name="connsiteY253" fmla="*/ 6800 h 19794"/>
                  <a:gd name="connsiteX254" fmla="*/ 0 w 44396"/>
                  <a:gd name="connsiteY254" fmla="*/ 5717 h 19794"/>
                  <a:gd name="connsiteX255" fmla="*/ 0 w 44396"/>
                  <a:gd name="connsiteY255" fmla="*/ 5717 h 19794"/>
                  <a:gd name="connsiteX256" fmla="*/ 0 w 44396"/>
                  <a:gd name="connsiteY256" fmla="*/ 7883 h 19794"/>
                  <a:gd name="connsiteX257" fmla="*/ 0 w 44396"/>
                  <a:gd name="connsiteY257" fmla="*/ 7883 h 19794"/>
                  <a:gd name="connsiteX258" fmla="*/ 0 w 44396"/>
                  <a:gd name="connsiteY258" fmla="*/ 5717 h 19794"/>
                  <a:gd name="connsiteX259" fmla="*/ 0 w 44396"/>
                  <a:gd name="connsiteY259" fmla="*/ 6800 h 19794"/>
                  <a:gd name="connsiteX260" fmla="*/ 0 w 44396"/>
                  <a:gd name="connsiteY260" fmla="*/ 5717 h 19794"/>
                  <a:gd name="connsiteX261" fmla="*/ 1083 w 44396"/>
                  <a:gd name="connsiteY261" fmla="*/ 5717 h 19794"/>
                  <a:gd name="connsiteX262" fmla="*/ 1083 w 44396"/>
                  <a:gd name="connsiteY262" fmla="*/ 6800 h 19794"/>
                  <a:gd name="connsiteX263" fmla="*/ 2166 w 44396"/>
                  <a:gd name="connsiteY263" fmla="*/ 5717 h 19794"/>
                  <a:gd name="connsiteX264" fmla="*/ 3249 w 44396"/>
                  <a:gd name="connsiteY264" fmla="*/ 6800 h 19794"/>
                  <a:gd name="connsiteX265" fmla="*/ 4331 w 44396"/>
                  <a:gd name="connsiteY265" fmla="*/ 5717 h 19794"/>
                  <a:gd name="connsiteX266" fmla="*/ 4331 w 44396"/>
                  <a:gd name="connsiteY266" fmla="*/ 6800 h 19794"/>
                  <a:gd name="connsiteX267" fmla="*/ 4331 w 44396"/>
                  <a:gd name="connsiteY267" fmla="*/ 6800 h 19794"/>
                  <a:gd name="connsiteX268" fmla="*/ 4331 w 44396"/>
                  <a:gd name="connsiteY268" fmla="*/ 4635 h 19794"/>
                  <a:gd name="connsiteX269" fmla="*/ 5414 w 44396"/>
                  <a:gd name="connsiteY269" fmla="*/ 3552 h 19794"/>
                  <a:gd name="connsiteX270" fmla="*/ 5414 w 44396"/>
                  <a:gd name="connsiteY270" fmla="*/ 4635 h 19794"/>
                  <a:gd name="connsiteX271" fmla="*/ 6497 w 44396"/>
                  <a:gd name="connsiteY271" fmla="*/ 4635 h 19794"/>
                  <a:gd name="connsiteX272" fmla="*/ 6497 w 44396"/>
                  <a:gd name="connsiteY272" fmla="*/ 5717 h 19794"/>
                  <a:gd name="connsiteX273" fmla="*/ 6497 w 44396"/>
                  <a:gd name="connsiteY273" fmla="*/ 3552 h 19794"/>
                  <a:gd name="connsiteX274" fmla="*/ 6497 w 44396"/>
                  <a:gd name="connsiteY274" fmla="*/ 4635 h 19794"/>
                  <a:gd name="connsiteX275" fmla="*/ 8663 w 44396"/>
                  <a:gd name="connsiteY275" fmla="*/ 2469 h 19794"/>
                  <a:gd name="connsiteX276" fmla="*/ 8663 w 44396"/>
                  <a:gd name="connsiteY276" fmla="*/ 3552 h 19794"/>
                  <a:gd name="connsiteX277" fmla="*/ 10828 w 44396"/>
                  <a:gd name="connsiteY277" fmla="*/ 2469 h 19794"/>
                  <a:gd name="connsiteX278" fmla="*/ 10828 w 44396"/>
                  <a:gd name="connsiteY278" fmla="*/ 3552 h 19794"/>
                  <a:gd name="connsiteX279" fmla="*/ 10828 w 44396"/>
                  <a:gd name="connsiteY279" fmla="*/ 2469 h 19794"/>
                  <a:gd name="connsiteX280" fmla="*/ 10828 w 44396"/>
                  <a:gd name="connsiteY280" fmla="*/ 2469 h 19794"/>
                  <a:gd name="connsiteX281" fmla="*/ 10828 w 44396"/>
                  <a:gd name="connsiteY281" fmla="*/ 1386 h 19794"/>
                  <a:gd name="connsiteX282" fmla="*/ 11911 w 44396"/>
                  <a:gd name="connsiteY282" fmla="*/ 1386 h 19794"/>
                  <a:gd name="connsiteX283" fmla="*/ 11911 w 44396"/>
                  <a:gd name="connsiteY283" fmla="*/ 1386 h 19794"/>
                  <a:gd name="connsiteX284" fmla="*/ 11911 w 44396"/>
                  <a:gd name="connsiteY284" fmla="*/ 2469 h 19794"/>
                  <a:gd name="connsiteX285" fmla="*/ 11911 w 44396"/>
                  <a:gd name="connsiteY285" fmla="*/ 1386 h 19794"/>
                  <a:gd name="connsiteX286" fmla="*/ 12994 w 44396"/>
                  <a:gd name="connsiteY286" fmla="*/ 2469 h 19794"/>
                  <a:gd name="connsiteX287" fmla="*/ 12994 w 44396"/>
                  <a:gd name="connsiteY287" fmla="*/ 1386 h 19794"/>
                  <a:gd name="connsiteX288" fmla="*/ 14077 w 44396"/>
                  <a:gd name="connsiteY288" fmla="*/ 1386 h 19794"/>
                  <a:gd name="connsiteX289" fmla="*/ 14077 w 44396"/>
                  <a:gd name="connsiteY289" fmla="*/ 2469 h 19794"/>
                  <a:gd name="connsiteX290" fmla="*/ 14077 w 44396"/>
                  <a:gd name="connsiteY290" fmla="*/ 1386 h 19794"/>
                  <a:gd name="connsiteX291" fmla="*/ 15160 w 44396"/>
                  <a:gd name="connsiteY291" fmla="*/ 2469 h 19794"/>
                  <a:gd name="connsiteX292" fmla="*/ 17326 w 44396"/>
                  <a:gd name="connsiteY292" fmla="*/ 1386 h 19794"/>
                  <a:gd name="connsiteX293" fmla="*/ 17326 w 44396"/>
                  <a:gd name="connsiteY293" fmla="*/ 1386 h 19794"/>
                  <a:gd name="connsiteX294" fmla="*/ 18408 w 44396"/>
                  <a:gd name="connsiteY294" fmla="*/ 303 h 19794"/>
                  <a:gd name="connsiteX295" fmla="*/ 18408 w 44396"/>
                  <a:gd name="connsiteY295" fmla="*/ 1386 h 19794"/>
                  <a:gd name="connsiteX296" fmla="*/ 19491 w 44396"/>
                  <a:gd name="connsiteY296" fmla="*/ 1386 h 19794"/>
                  <a:gd name="connsiteX297" fmla="*/ 19491 w 44396"/>
                  <a:gd name="connsiteY297" fmla="*/ 1386 h 19794"/>
                  <a:gd name="connsiteX298" fmla="*/ 20574 w 44396"/>
                  <a:gd name="connsiteY298" fmla="*/ 1386 h 19794"/>
                  <a:gd name="connsiteX299" fmla="*/ 20574 w 44396"/>
                  <a:gd name="connsiteY299" fmla="*/ 2469 h 19794"/>
                  <a:gd name="connsiteX300" fmla="*/ 20574 w 44396"/>
                  <a:gd name="connsiteY300" fmla="*/ 2469 h 19794"/>
                  <a:gd name="connsiteX301" fmla="*/ 20574 w 44396"/>
                  <a:gd name="connsiteY301" fmla="*/ 1386 h 19794"/>
                  <a:gd name="connsiteX302" fmla="*/ 22740 w 44396"/>
                  <a:gd name="connsiteY302" fmla="*/ 303 h 19794"/>
                  <a:gd name="connsiteX303" fmla="*/ 22740 w 44396"/>
                  <a:gd name="connsiteY303" fmla="*/ 2469 h 19794"/>
                  <a:gd name="connsiteX304" fmla="*/ 22740 w 44396"/>
                  <a:gd name="connsiteY304" fmla="*/ 2469 h 19794"/>
                  <a:gd name="connsiteX305" fmla="*/ 22740 w 44396"/>
                  <a:gd name="connsiteY305" fmla="*/ 3552 h 19794"/>
                  <a:gd name="connsiteX306" fmla="*/ 22740 w 44396"/>
                  <a:gd name="connsiteY306" fmla="*/ 2469 h 19794"/>
                  <a:gd name="connsiteX307" fmla="*/ 23823 w 44396"/>
                  <a:gd name="connsiteY307" fmla="*/ 3552 h 19794"/>
                  <a:gd name="connsiteX308" fmla="*/ 23823 w 44396"/>
                  <a:gd name="connsiteY308" fmla="*/ 4635 h 19794"/>
                  <a:gd name="connsiteX309" fmla="*/ 24906 w 44396"/>
                  <a:gd name="connsiteY309" fmla="*/ 2469 h 19794"/>
                  <a:gd name="connsiteX310" fmla="*/ 29237 w 44396"/>
                  <a:gd name="connsiteY310" fmla="*/ 1386 h 19794"/>
                  <a:gd name="connsiteX311" fmla="*/ 33568 w 44396"/>
                  <a:gd name="connsiteY311" fmla="*/ 1386 h 19794"/>
                  <a:gd name="connsiteX312" fmla="*/ 34651 w 44396"/>
                  <a:gd name="connsiteY312" fmla="*/ 2469 h 19794"/>
                  <a:gd name="connsiteX313" fmla="*/ 34651 w 44396"/>
                  <a:gd name="connsiteY313" fmla="*/ 2469 h 19794"/>
                  <a:gd name="connsiteX314" fmla="*/ 34651 w 44396"/>
                  <a:gd name="connsiteY314" fmla="*/ 1386 h 19794"/>
                  <a:gd name="connsiteX315" fmla="*/ 35734 w 44396"/>
                  <a:gd name="connsiteY315" fmla="*/ 1386 h 19794"/>
                  <a:gd name="connsiteX316" fmla="*/ 35734 w 44396"/>
                  <a:gd name="connsiteY316" fmla="*/ 2469 h 19794"/>
                  <a:gd name="connsiteX317" fmla="*/ 35734 w 44396"/>
                  <a:gd name="connsiteY317" fmla="*/ 1386 h 19794"/>
                  <a:gd name="connsiteX318" fmla="*/ 35734 w 44396"/>
                  <a:gd name="connsiteY318" fmla="*/ 1386 h 19794"/>
                  <a:gd name="connsiteX319" fmla="*/ 35734 w 44396"/>
                  <a:gd name="connsiteY319" fmla="*/ 303 h 19794"/>
                  <a:gd name="connsiteX320" fmla="*/ 40065 w 44396"/>
                  <a:gd name="connsiteY320" fmla="*/ 1386 h 19794"/>
                  <a:gd name="connsiteX321" fmla="*/ 41148 w 44396"/>
                  <a:gd name="connsiteY321" fmla="*/ 1386 h 19794"/>
                  <a:gd name="connsiteX322" fmla="*/ 44397 w 44396"/>
                  <a:gd name="connsiteY322" fmla="*/ 3552 h 19794"/>
                  <a:gd name="connsiteX323" fmla="*/ 24906 w 44396"/>
                  <a:gd name="connsiteY323" fmla="*/ 14380 h 1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44396" h="19794">
                    <a:moveTo>
                      <a:pt x="24906" y="14380"/>
                    </a:moveTo>
                    <a:cubicBezTo>
                      <a:pt x="23823" y="17629"/>
                      <a:pt x="23823" y="14380"/>
                      <a:pt x="22740" y="16546"/>
                    </a:cubicBezTo>
                    <a:cubicBezTo>
                      <a:pt x="22740" y="16546"/>
                      <a:pt x="22740" y="15463"/>
                      <a:pt x="22740" y="15463"/>
                    </a:cubicBezTo>
                    <a:cubicBezTo>
                      <a:pt x="21657" y="17629"/>
                      <a:pt x="21657" y="16546"/>
                      <a:pt x="20574" y="14380"/>
                    </a:cubicBezTo>
                    <a:lnTo>
                      <a:pt x="20574" y="14380"/>
                    </a:lnTo>
                    <a:cubicBezTo>
                      <a:pt x="20574" y="14380"/>
                      <a:pt x="20574" y="15463"/>
                      <a:pt x="20574" y="15463"/>
                    </a:cubicBezTo>
                    <a:cubicBezTo>
                      <a:pt x="20574" y="15463"/>
                      <a:pt x="20574" y="15463"/>
                      <a:pt x="20574" y="14380"/>
                    </a:cubicBezTo>
                    <a:cubicBezTo>
                      <a:pt x="20574" y="15463"/>
                      <a:pt x="20574" y="14380"/>
                      <a:pt x="20574" y="15463"/>
                    </a:cubicBezTo>
                    <a:cubicBezTo>
                      <a:pt x="20574" y="15463"/>
                      <a:pt x="20574" y="14380"/>
                      <a:pt x="20574" y="14380"/>
                    </a:cubicBezTo>
                    <a:lnTo>
                      <a:pt x="20574" y="15463"/>
                    </a:lnTo>
                    <a:cubicBezTo>
                      <a:pt x="20574" y="17629"/>
                      <a:pt x="19491" y="15463"/>
                      <a:pt x="19491" y="16546"/>
                    </a:cubicBezTo>
                    <a:cubicBezTo>
                      <a:pt x="19491" y="16546"/>
                      <a:pt x="19491" y="16546"/>
                      <a:pt x="19491" y="15463"/>
                    </a:cubicBezTo>
                    <a:cubicBezTo>
                      <a:pt x="19491" y="16546"/>
                      <a:pt x="18408" y="16546"/>
                      <a:pt x="17326" y="17629"/>
                    </a:cubicBezTo>
                    <a:cubicBezTo>
                      <a:pt x="17326" y="17629"/>
                      <a:pt x="17326" y="16546"/>
                      <a:pt x="17326" y="16546"/>
                    </a:cubicBezTo>
                    <a:cubicBezTo>
                      <a:pt x="17326" y="17629"/>
                      <a:pt x="17326" y="17629"/>
                      <a:pt x="17326" y="17629"/>
                    </a:cubicBezTo>
                    <a:cubicBezTo>
                      <a:pt x="17326" y="16546"/>
                      <a:pt x="17326" y="18712"/>
                      <a:pt x="17326" y="17629"/>
                    </a:cubicBezTo>
                    <a:lnTo>
                      <a:pt x="17326" y="17629"/>
                    </a:lnTo>
                    <a:cubicBezTo>
                      <a:pt x="17326" y="18712"/>
                      <a:pt x="17326" y="16546"/>
                      <a:pt x="17326" y="18712"/>
                    </a:cubicBezTo>
                    <a:lnTo>
                      <a:pt x="17326" y="17629"/>
                    </a:lnTo>
                    <a:cubicBezTo>
                      <a:pt x="17326" y="18712"/>
                      <a:pt x="17326" y="16546"/>
                      <a:pt x="17326" y="17629"/>
                    </a:cubicBezTo>
                    <a:lnTo>
                      <a:pt x="17326" y="17629"/>
                    </a:lnTo>
                    <a:cubicBezTo>
                      <a:pt x="17326" y="17629"/>
                      <a:pt x="17326" y="17629"/>
                      <a:pt x="17326" y="17629"/>
                    </a:cubicBezTo>
                    <a:lnTo>
                      <a:pt x="17326" y="17629"/>
                    </a:lnTo>
                    <a:cubicBezTo>
                      <a:pt x="17326" y="17629"/>
                      <a:pt x="17326" y="17629"/>
                      <a:pt x="17326" y="18712"/>
                    </a:cubicBezTo>
                    <a:cubicBezTo>
                      <a:pt x="17326" y="17629"/>
                      <a:pt x="17326" y="18712"/>
                      <a:pt x="17326" y="16546"/>
                    </a:cubicBezTo>
                    <a:cubicBezTo>
                      <a:pt x="16243" y="17629"/>
                      <a:pt x="16243" y="17629"/>
                      <a:pt x="15160" y="17629"/>
                    </a:cubicBezTo>
                    <a:cubicBezTo>
                      <a:pt x="15160" y="17629"/>
                      <a:pt x="15160" y="16546"/>
                      <a:pt x="15160" y="16546"/>
                    </a:cubicBezTo>
                    <a:cubicBezTo>
                      <a:pt x="15160" y="16546"/>
                      <a:pt x="15160" y="16546"/>
                      <a:pt x="15160" y="17629"/>
                    </a:cubicBezTo>
                    <a:cubicBezTo>
                      <a:pt x="15160" y="17629"/>
                      <a:pt x="15160" y="16546"/>
                      <a:pt x="15160" y="16546"/>
                    </a:cubicBezTo>
                    <a:cubicBezTo>
                      <a:pt x="15160" y="16546"/>
                      <a:pt x="15160" y="17629"/>
                      <a:pt x="15160" y="17629"/>
                    </a:cubicBezTo>
                    <a:cubicBezTo>
                      <a:pt x="15160" y="17629"/>
                      <a:pt x="15160" y="16546"/>
                      <a:pt x="15160" y="16546"/>
                    </a:cubicBezTo>
                    <a:cubicBezTo>
                      <a:pt x="15160" y="17629"/>
                      <a:pt x="15160" y="17629"/>
                      <a:pt x="15160" y="17629"/>
                    </a:cubicBezTo>
                    <a:cubicBezTo>
                      <a:pt x="15160" y="17629"/>
                      <a:pt x="15160" y="17629"/>
                      <a:pt x="15160" y="16546"/>
                    </a:cubicBezTo>
                    <a:cubicBezTo>
                      <a:pt x="15160" y="17629"/>
                      <a:pt x="15160" y="16546"/>
                      <a:pt x="15160" y="16546"/>
                    </a:cubicBezTo>
                    <a:lnTo>
                      <a:pt x="15160" y="15463"/>
                    </a:lnTo>
                    <a:cubicBezTo>
                      <a:pt x="15160" y="14380"/>
                      <a:pt x="15160" y="16546"/>
                      <a:pt x="15160" y="16546"/>
                    </a:cubicBezTo>
                    <a:cubicBezTo>
                      <a:pt x="15160" y="16546"/>
                      <a:pt x="15160" y="16546"/>
                      <a:pt x="15160" y="15463"/>
                    </a:cubicBezTo>
                    <a:cubicBezTo>
                      <a:pt x="15160" y="16546"/>
                      <a:pt x="15160" y="16546"/>
                      <a:pt x="14077" y="16546"/>
                    </a:cubicBezTo>
                    <a:cubicBezTo>
                      <a:pt x="14077" y="16546"/>
                      <a:pt x="14077" y="16546"/>
                      <a:pt x="14077" y="16546"/>
                    </a:cubicBezTo>
                    <a:cubicBezTo>
                      <a:pt x="14077" y="16546"/>
                      <a:pt x="14077" y="16546"/>
                      <a:pt x="12994" y="16546"/>
                    </a:cubicBezTo>
                    <a:cubicBezTo>
                      <a:pt x="12994" y="16546"/>
                      <a:pt x="12994" y="14380"/>
                      <a:pt x="12994" y="15463"/>
                    </a:cubicBezTo>
                    <a:cubicBezTo>
                      <a:pt x="12994" y="16546"/>
                      <a:pt x="12994" y="16546"/>
                      <a:pt x="12994" y="17629"/>
                    </a:cubicBezTo>
                    <a:cubicBezTo>
                      <a:pt x="12994" y="17629"/>
                      <a:pt x="12994" y="16546"/>
                      <a:pt x="11911" y="17629"/>
                    </a:cubicBezTo>
                    <a:cubicBezTo>
                      <a:pt x="11911" y="16546"/>
                      <a:pt x="11911" y="15463"/>
                      <a:pt x="11911" y="15463"/>
                    </a:cubicBezTo>
                    <a:lnTo>
                      <a:pt x="11911" y="14380"/>
                    </a:lnTo>
                    <a:cubicBezTo>
                      <a:pt x="11911" y="13297"/>
                      <a:pt x="11911" y="14380"/>
                      <a:pt x="11911" y="13297"/>
                    </a:cubicBezTo>
                    <a:cubicBezTo>
                      <a:pt x="11911" y="13297"/>
                      <a:pt x="11911" y="14380"/>
                      <a:pt x="11911" y="13297"/>
                    </a:cubicBezTo>
                    <a:cubicBezTo>
                      <a:pt x="11911" y="14380"/>
                      <a:pt x="11911" y="15463"/>
                      <a:pt x="11911" y="15463"/>
                    </a:cubicBezTo>
                    <a:cubicBezTo>
                      <a:pt x="11911" y="15463"/>
                      <a:pt x="11911" y="14380"/>
                      <a:pt x="11911" y="13297"/>
                    </a:cubicBezTo>
                    <a:lnTo>
                      <a:pt x="11911" y="15463"/>
                    </a:lnTo>
                    <a:cubicBezTo>
                      <a:pt x="11911" y="15463"/>
                      <a:pt x="11911" y="14380"/>
                      <a:pt x="11911" y="14380"/>
                    </a:cubicBezTo>
                    <a:cubicBezTo>
                      <a:pt x="11911" y="14380"/>
                      <a:pt x="11911" y="15463"/>
                      <a:pt x="11911" y="15463"/>
                    </a:cubicBezTo>
                    <a:cubicBezTo>
                      <a:pt x="11911" y="15463"/>
                      <a:pt x="11911" y="15463"/>
                      <a:pt x="11911" y="14380"/>
                    </a:cubicBezTo>
                    <a:cubicBezTo>
                      <a:pt x="11911" y="13297"/>
                      <a:pt x="11911" y="14380"/>
                      <a:pt x="11911" y="13297"/>
                    </a:cubicBezTo>
                    <a:cubicBezTo>
                      <a:pt x="11911" y="13297"/>
                      <a:pt x="11911" y="13297"/>
                      <a:pt x="11911" y="13297"/>
                    </a:cubicBezTo>
                    <a:lnTo>
                      <a:pt x="11911" y="13297"/>
                    </a:lnTo>
                    <a:cubicBezTo>
                      <a:pt x="11911" y="13297"/>
                      <a:pt x="11911" y="14380"/>
                      <a:pt x="11911" y="14380"/>
                    </a:cubicBezTo>
                    <a:cubicBezTo>
                      <a:pt x="11911" y="14380"/>
                      <a:pt x="11911" y="13297"/>
                      <a:pt x="11911" y="14380"/>
                    </a:cubicBezTo>
                    <a:cubicBezTo>
                      <a:pt x="11911" y="15463"/>
                      <a:pt x="11911" y="15463"/>
                      <a:pt x="11911" y="15463"/>
                    </a:cubicBezTo>
                    <a:cubicBezTo>
                      <a:pt x="11911" y="15463"/>
                      <a:pt x="11911" y="14380"/>
                      <a:pt x="11911" y="14380"/>
                    </a:cubicBezTo>
                    <a:cubicBezTo>
                      <a:pt x="11911" y="15463"/>
                      <a:pt x="11911" y="15463"/>
                      <a:pt x="10828" y="16546"/>
                    </a:cubicBezTo>
                    <a:cubicBezTo>
                      <a:pt x="10828" y="17629"/>
                      <a:pt x="10828" y="15463"/>
                      <a:pt x="10828" y="15463"/>
                    </a:cubicBezTo>
                    <a:cubicBezTo>
                      <a:pt x="10828" y="14380"/>
                      <a:pt x="9746" y="16546"/>
                      <a:pt x="9746" y="15463"/>
                    </a:cubicBezTo>
                    <a:cubicBezTo>
                      <a:pt x="9746" y="15463"/>
                      <a:pt x="9746" y="16546"/>
                      <a:pt x="9746" y="16546"/>
                    </a:cubicBezTo>
                    <a:cubicBezTo>
                      <a:pt x="9746" y="16546"/>
                      <a:pt x="9746" y="15463"/>
                      <a:pt x="9746" y="15463"/>
                    </a:cubicBezTo>
                    <a:cubicBezTo>
                      <a:pt x="9746" y="14380"/>
                      <a:pt x="9746" y="15463"/>
                      <a:pt x="9746" y="15463"/>
                    </a:cubicBezTo>
                    <a:cubicBezTo>
                      <a:pt x="9746" y="15463"/>
                      <a:pt x="9746" y="15463"/>
                      <a:pt x="9746" y="15463"/>
                    </a:cubicBezTo>
                    <a:cubicBezTo>
                      <a:pt x="9746" y="15463"/>
                      <a:pt x="8663" y="16546"/>
                      <a:pt x="8663" y="15463"/>
                    </a:cubicBezTo>
                    <a:cubicBezTo>
                      <a:pt x="8663" y="15463"/>
                      <a:pt x="8663" y="16546"/>
                      <a:pt x="8663" y="16546"/>
                    </a:cubicBezTo>
                    <a:lnTo>
                      <a:pt x="8663" y="15463"/>
                    </a:lnTo>
                    <a:cubicBezTo>
                      <a:pt x="8663" y="15463"/>
                      <a:pt x="8663" y="15463"/>
                      <a:pt x="8663" y="14380"/>
                    </a:cubicBezTo>
                    <a:cubicBezTo>
                      <a:pt x="8663" y="15463"/>
                      <a:pt x="8663" y="13297"/>
                      <a:pt x="8663" y="14380"/>
                    </a:cubicBezTo>
                    <a:cubicBezTo>
                      <a:pt x="8663" y="13297"/>
                      <a:pt x="8663" y="15463"/>
                      <a:pt x="8663" y="14380"/>
                    </a:cubicBezTo>
                    <a:cubicBezTo>
                      <a:pt x="8663" y="14380"/>
                      <a:pt x="8663" y="15463"/>
                      <a:pt x="8663" y="14380"/>
                    </a:cubicBezTo>
                    <a:cubicBezTo>
                      <a:pt x="8663" y="14380"/>
                      <a:pt x="8663" y="13297"/>
                      <a:pt x="8663" y="13297"/>
                    </a:cubicBezTo>
                    <a:cubicBezTo>
                      <a:pt x="8663" y="13297"/>
                      <a:pt x="8663" y="13297"/>
                      <a:pt x="8663" y="14380"/>
                    </a:cubicBezTo>
                    <a:lnTo>
                      <a:pt x="8663" y="14380"/>
                    </a:lnTo>
                    <a:cubicBezTo>
                      <a:pt x="8663" y="15463"/>
                      <a:pt x="8663" y="14380"/>
                      <a:pt x="8663" y="15463"/>
                    </a:cubicBezTo>
                    <a:cubicBezTo>
                      <a:pt x="8663" y="14380"/>
                      <a:pt x="8663" y="15463"/>
                      <a:pt x="8663" y="14380"/>
                    </a:cubicBezTo>
                    <a:lnTo>
                      <a:pt x="8663" y="13297"/>
                    </a:lnTo>
                    <a:cubicBezTo>
                      <a:pt x="8663" y="13297"/>
                      <a:pt x="8663" y="14380"/>
                      <a:pt x="8663" y="14380"/>
                    </a:cubicBezTo>
                    <a:cubicBezTo>
                      <a:pt x="8663" y="14380"/>
                      <a:pt x="8663" y="14380"/>
                      <a:pt x="8663" y="14380"/>
                    </a:cubicBezTo>
                    <a:cubicBezTo>
                      <a:pt x="8663" y="16546"/>
                      <a:pt x="8663" y="14380"/>
                      <a:pt x="8663" y="15463"/>
                    </a:cubicBezTo>
                    <a:cubicBezTo>
                      <a:pt x="8663" y="14380"/>
                      <a:pt x="8663" y="15463"/>
                      <a:pt x="8663" y="14380"/>
                    </a:cubicBezTo>
                    <a:cubicBezTo>
                      <a:pt x="8663" y="14380"/>
                      <a:pt x="8663" y="15463"/>
                      <a:pt x="8663" y="15463"/>
                    </a:cubicBezTo>
                    <a:cubicBezTo>
                      <a:pt x="8663" y="15463"/>
                      <a:pt x="8663" y="15463"/>
                      <a:pt x="8663" y="14380"/>
                    </a:cubicBezTo>
                    <a:cubicBezTo>
                      <a:pt x="8663" y="14380"/>
                      <a:pt x="8663" y="14380"/>
                      <a:pt x="8663" y="14380"/>
                    </a:cubicBezTo>
                    <a:cubicBezTo>
                      <a:pt x="8663" y="14380"/>
                      <a:pt x="8663" y="13297"/>
                      <a:pt x="8663" y="13297"/>
                    </a:cubicBezTo>
                    <a:cubicBezTo>
                      <a:pt x="8663" y="13297"/>
                      <a:pt x="8663" y="14380"/>
                      <a:pt x="8663" y="15463"/>
                    </a:cubicBezTo>
                    <a:cubicBezTo>
                      <a:pt x="8663" y="13297"/>
                      <a:pt x="8663" y="16546"/>
                      <a:pt x="8663" y="15463"/>
                    </a:cubicBezTo>
                    <a:cubicBezTo>
                      <a:pt x="8663" y="15463"/>
                      <a:pt x="8663" y="14380"/>
                      <a:pt x="8663" y="14380"/>
                    </a:cubicBezTo>
                    <a:cubicBezTo>
                      <a:pt x="8663" y="12214"/>
                      <a:pt x="8663" y="15463"/>
                      <a:pt x="8663" y="14380"/>
                    </a:cubicBezTo>
                    <a:lnTo>
                      <a:pt x="8663" y="15463"/>
                    </a:lnTo>
                    <a:cubicBezTo>
                      <a:pt x="8663" y="14380"/>
                      <a:pt x="8663" y="16546"/>
                      <a:pt x="8663" y="14380"/>
                    </a:cubicBezTo>
                    <a:cubicBezTo>
                      <a:pt x="8663" y="14380"/>
                      <a:pt x="8663" y="14380"/>
                      <a:pt x="8663" y="15463"/>
                    </a:cubicBezTo>
                    <a:cubicBezTo>
                      <a:pt x="8663" y="14380"/>
                      <a:pt x="7580" y="16546"/>
                      <a:pt x="7580" y="13297"/>
                    </a:cubicBezTo>
                    <a:cubicBezTo>
                      <a:pt x="7580" y="13297"/>
                      <a:pt x="7580" y="13297"/>
                      <a:pt x="7580" y="14380"/>
                    </a:cubicBezTo>
                    <a:cubicBezTo>
                      <a:pt x="7580" y="15463"/>
                      <a:pt x="7580" y="14380"/>
                      <a:pt x="7580" y="14380"/>
                    </a:cubicBezTo>
                    <a:cubicBezTo>
                      <a:pt x="7580" y="14380"/>
                      <a:pt x="7580" y="14380"/>
                      <a:pt x="7580" y="15463"/>
                    </a:cubicBezTo>
                    <a:cubicBezTo>
                      <a:pt x="7580" y="15463"/>
                      <a:pt x="7580" y="15463"/>
                      <a:pt x="7580" y="14380"/>
                    </a:cubicBezTo>
                    <a:cubicBezTo>
                      <a:pt x="7580" y="13297"/>
                      <a:pt x="7580" y="16546"/>
                      <a:pt x="7580" y="16546"/>
                    </a:cubicBezTo>
                    <a:cubicBezTo>
                      <a:pt x="7580" y="15463"/>
                      <a:pt x="7580" y="15463"/>
                      <a:pt x="7580" y="15463"/>
                    </a:cubicBezTo>
                    <a:lnTo>
                      <a:pt x="7580" y="16546"/>
                    </a:lnTo>
                    <a:cubicBezTo>
                      <a:pt x="7580" y="16546"/>
                      <a:pt x="7580" y="15463"/>
                      <a:pt x="7580" y="14380"/>
                    </a:cubicBezTo>
                    <a:cubicBezTo>
                      <a:pt x="7580" y="14380"/>
                      <a:pt x="7580" y="14380"/>
                      <a:pt x="7580" y="15463"/>
                    </a:cubicBezTo>
                    <a:lnTo>
                      <a:pt x="7580" y="14380"/>
                    </a:lnTo>
                    <a:cubicBezTo>
                      <a:pt x="7580" y="15463"/>
                      <a:pt x="7580" y="15463"/>
                      <a:pt x="7580" y="15463"/>
                    </a:cubicBezTo>
                    <a:lnTo>
                      <a:pt x="7580" y="15463"/>
                    </a:lnTo>
                    <a:cubicBezTo>
                      <a:pt x="7580" y="15463"/>
                      <a:pt x="7580" y="15463"/>
                      <a:pt x="7580" y="15463"/>
                    </a:cubicBezTo>
                    <a:cubicBezTo>
                      <a:pt x="7580" y="16546"/>
                      <a:pt x="7580" y="16546"/>
                      <a:pt x="7580" y="16546"/>
                    </a:cubicBezTo>
                    <a:cubicBezTo>
                      <a:pt x="7580" y="16546"/>
                      <a:pt x="7580" y="16546"/>
                      <a:pt x="7580" y="17629"/>
                    </a:cubicBezTo>
                    <a:cubicBezTo>
                      <a:pt x="7580" y="16546"/>
                      <a:pt x="7580" y="16546"/>
                      <a:pt x="7580" y="16546"/>
                    </a:cubicBezTo>
                    <a:cubicBezTo>
                      <a:pt x="7580" y="16546"/>
                      <a:pt x="7580" y="17629"/>
                      <a:pt x="7580" y="17629"/>
                    </a:cubicBezTo>
                    <a:cubicBezTo>
                      <a:pt x="7580" y="17629"/>
                      <a:pt x="7580" y="17629"/>
                      <a:pt x="7580" y="16546"/>
                    </a:cubicBezTo>
                    <a:cubicBezTo>
                      <a:pt x="7580" y="16546"/>
                      <a:pt x="7580" y="16546"/>
                      <a:pt x="7580" y="16546"/>
                    </a:cubicBezTo>
                    <a:cubicBezTo>
                      <a:pt x="7580" y="16546"/>
                      <a:pt x="7580" y="15463"/>
                      <a:pt x="7580" y="15463"/>
                    </a:cubicBezTo>
                    <a:cubicBezTo>
                      <a:pt x="7580" y="15463"/>
                      <a:pt x="7580" y="17629"/>
                      <a:pt x="7580" y="16546"/>
                    </a:cubicBezTo>
                    <a:cubicBezTo>
                      <a:pt x="7580" y="16546"/>
                      <a:pt x="7580" y="15463"/>
                      <a:pt x="7580" y="15463"/>
                    </a:cubicBezTo>
                    <a:lnTo>
                      <a:pt x="7580" y="15463"/>
                    </a:lnTo>
                    <a:lnTo>
                      <a:pt x="7580" y="16546"/>
                    </a:lnTo>
                    <a:cubicBezTo>
                      <a:pt x="7580" y="16546"/>
                      <a:pt x="7580" y="16546"/>
                      <a:pt x="7580" y="16546"/>
                    </a:cubicBezTo>
                    <a:cubicBezTo>
                      <a:pt x="7580" y="17629"/>
                      <a:pt x="7580" y="16546"/>
                      <a:pt x="7580" y="17629"/>
                    </a:cubicBezTo>
                    <a:cubicBezTo>
                      <a:pt x="7580" y="17629"/>
                      <a:pt x="7580" y="16546"/>
                      <a:pt x="7580" y="16546"/>
                    </a:cubicBezTo>
                    <a:lnTo>
                      <a:pt x="7580" y="16546"/>
                    </a:lnTo>
                    <a:cubicBezTo>
                      <a:pt x="7580" y="16546"/>
                      <a:pt x="7580" y="16546"/>
                      <a:pt x="7580" y="16546"/>
                    </a:cubicBezTo>
                    <a:lnTo>
                      <a:pt x="7580" y="16546"/>
                    </a:lnTo>
                    <a:cubicBezTo>
                      <a:pt x="7580" y="16546"/>
                      <a:pt x="7580" y="16546"/>
                      <a:pt x="7580" y="17629"/>
                    </a:cubicBezTo>
                    <a:cubicBezTo>
                      <a:pt x="7580" y="16546"/>
                      <a:pt x="7580" y="14380"/>
                      <a:pt x="7580" y="15463"/>
                    </a:cubicBezTo>
                    <a:cubicBezTo>
                      <a:pt x="7580" y="15463"/>
                      <a:pt x="7580" y="16546"/>
                      <a:pt x="7580" y="17629"/>
                    </a:cubicBezTo>
                    <a:cubicBezTo>
                      <a:pt x="7580" y="16546"/>
                      <a:pt x="7580" y="18712"/>
                      <a:pt x="6497" y="17629"/>
                    </a:cubicBezTo>
                    <a:cubicBezTo>
                      <a:pt x="6497" y="17629"/>
                      <a:pt x="6497" y="17629"/>
                      <a:pt x="6497" y="18712"/>
                    </a:cubicBezTo>
                    <a:cubicBezTo>
                      <a:pt x="6497" y="18712"/>
                      <a:pt x="5414" y="19794"/>
                      <a:pt x="5414" y="17629"/>
                    </a:cubicBezTo>
                    <a:cubicBezTo>
                      <a:pt x="5414" y="17629"/>
                      <a:pt x="5414" y="16546"/>
                      <a:pt x="5414" y="16546"/>
                    </a:cubicBezTo>
                    <a:cubicBezTo>
                      <a:pt x="5414" y="17629"/>
                      <a:pt x="5414" y="15463"/>
                      <a:pt x="5414" y="16546"/>
                    </a:cubicBezTo>
                    <a:cubicBezTo>
                      <a:pt x="5414" y="17629"/>
                      <a:pt x="5414" y="17629"/>
                      <a:pt x="5414" y="17629"/>
                    </a:cubicBezTo>
                    <a:cubicBezTo>
                      <a:pt x="5414" y="17629"/>
                      <a:pt x="5414" y="17629"/>
                      <a:pt x="4331" y="17629"/>
                    </a:cubicBezTo>
                    <a:cubicBezTo>
                      <a:pt x="4331" y="17629"/>
                      <a:pt x="4331" y="18712"/>
                      <a:pt x="4331" y="18712"/>
                    </a:cubicBezTo>
                    <a:cubicBezTo>
                      <a:pt x="4331" y="17629"/>
                      <a:pt x="4331" y="17629"/>
                      <a:pt x="4331" y="17629"/>
                    </a:cubicBezTo>
                    <a:lnTo>
                      <a:pt x="4331" y="18712"/>
                    </a:lnTo>
                    <a:lnTo>
                      <a:pt x="4331" y="17629"/>
                    </a:lnTo>
                    <a:cubicBezTo>
                      <a:pt x="4331" y="17629"/>
                      <a:pt x="4331" y="18712"/>
                      <a:pt x="4331" y="18712"/>
                    </a:cubicBezTo>
                    <a:cubicBezTo>
                      <a:pt x="4331" y="18712"/>
                      <a:pt x="4331" y="17629"/>
                      <a:pt x="4331" y="17629"/>
                    </a:cubicBezTo>
                    <a:cubicBezTo>
                      <a:pt x="4331" y="18712"/>
                      <a:pt x="4331" y="18712"/>
                      <a:pt x="4331" y="18712"/>
                    </a:cubicBezTo>
                    <a:lnTo>
                      <a:pt x="4331" y="17629"/>
                    </a:lnTo>
                    <a:cubicBezTo>
                      <a:pt x="4331" y="17629"/>
                      <a:pt x="4331" y="18712"/>
                      <a:pt x="4331" y="18712"/>
                    </a:cubicBezTo>
                    <a:cubicBezTo>
                      <a:pt x="4331" y="17629"/>
                      <a:pt x="4331" y="17629"/>
                      <a:pt x="4331" y="16546"/>
                    </a:cubicBezTo>
                    <a:cubicBezTo>
                      <a:pt x="4331" y="18712"/>
                      <a:pt x="3249" y="18712"/>
                      <a:pt x="3249" y="18712"/>
                    </a:cubicBezTo>
                    <a:lnTo>
                      <a:pt x="3249" y="18712"/>
                    </a:lnTo>
                    <a:cubicBezTo>
                      <a:pt x="3249" y="18712"/>
                      <a:pt x="3249" y="19794"/>
                      <a:pt x="3249" y="19794"/>
                    </a:cubicBezTo>
                    <a:cubicBezTo>
                      <a:pt x="3249" y="19794"/>
                      <a:pt x="3249" y="18712"/>
                      <a:pt x="3249" y="17629"/>
                    </a:cubicBezTo>
                    <a:cubicBezTo>
                      <a:pt x="3249" y="16546"/>
                      <a:pt x="3249" y="18712"/>
                      <a:pt x="3249" y="18712"/>
                    </a:cubicBezTo>
                    <a:cubicBezTo>
                      <a:pt x="3249" y="19794"/>
                      <a:pt x="3249" y="18712"/>
                      <a:pt x="3249" y="18712"/>
                    </a:cubicBezTo>
                    <a:cubicBezTo>
                      <a:pt x="3249" y="18712"/>
                      <a:pt x="3249" y="17629"/>
                      <a:pt x="3249" y="18712"/>
                    </a:cubicBezTo>
                    <a:cubicBezTo>
                      <a:pt x="3249" y="18712"/>
                      <a:pt x="3249" y="17629"/>
                      <a:pt x="3249" y="16546"/>
                    </a:cubicBezTo>
                    <a:lnTo>
                      <a:pt x="3249" y="16546"/>
                    </a:lnTo>
                    <a:cubicBezTo>
                      <a:pt x="3249" y="15463"/>
                      <a:pt x="3249" y="14380"/>
                      <a:pt x="3249" y="12214"/>
                    </a:cubicBezTo>
                    <a:lnTo>
                      <a:pt x="3249" y="12214"/>
                    </a:lnTo>
                    <a:cubicBezTo>
                      <a:pt x="3249" y="11132"/>
                      <a:pt x="3249" y="11132"/>
                      <a:pt x="3249" y="10049"/>
                    </a:cubicBezTo>
                    <a:cubicBezTo>
                      <a:pt x="3249" y="10049"/>
                      <a:pt x="3249" y="12214"/>
                      <a:pt x="3249" y="12214"/>
                    </a:cubicBezTo>
                    <a:cubicBezTo>
                      <a:pt x="3249" y="12214"/>
                      <a:pt x="3249" y="14380"/>
                      <a:pt x="3249" y="14380"/>
                    </a:cubicBezTo>
                    <a:cubicBezTo>
                      <a:pt x="3249" y="13297"/>
                      <a:pt x="3249" y="14380"/>
                      <a:pt x="3249" y="13297"/>
                    </a:cubicBezTo>
                    <a:cubicBezTo>
                      <a:pt x="3249" y="12214"/>
                      <a:pt x="3249" y="13297"/>
                      <a:pt x="3249" y="13297"/>
                    </a:cubicBezTo>
                    <a:cubicBezTo>
                      <a:pt x="3249" y="13297"/>
                      <a:pt x="3249" y="14380"/>
                      <a:pt x="3249" y="15463"/>
                    </a:cubicBezTo>
                    <a:cubicBezTo>
                      <a:pt x="3249" y="15463"/>
                      <a:pt x="3249" y="14380"/>
                      <a:pt x="3249" y="14380"/>
                    </a:cubicBezTo>
                    <a:cubicBezTo>
                      <a:pt x="3249" y="15463"/>
                      <a:pt x="3249" y="15463"/>
                      <a:pt x="3249" y="15463"/>
                    </a:cubicBezTo>
                    <a:cubicBezTo>
                      <a:pt x="3249" y="16546"/>
                      <a:pt x="3249" y="15463"/>
                      <a:pt x="3249" y="16546"/>
                    </a:cubicBezTo>
                    <a:cubicBezTo>
                      <a:pt x="3249" y="15463"/>
                      <a:pt x="3249" y="14380"/>
                      <a:pt x="3249" y="13297"/>
                    </a:cubicBezTo>
                    <a:cubicBezTo>
                      <a:pt x="3249" y="14380"/>
                      <a:pt x="3249" y="14380"/>
                      <a:pt x="3249" y="16546"/>
                    </a:cubicBezTo>
                    <a:cubicBezTo>
                      <a:pt x="3249" y="16546"/>
                      <a:pt x="3249" y="15463"/>
                      <a:pt x="3249" y="15463"/>
                    </a:cubicBezTo>
                    <a:cubicBezTo>
                      <a:pt x="3249" y="14380"/>
                      <a:pt x="3249" y="17629"/>
                      <a:pt x="3249" y="15463"/>
                    </a:cubicBezTo>
                    <a:lnTo>
                      <a:pt x="3249" y="16546"/>
                    </a:lnTo>
                    <a:cubicBezTo>
                      <a:pt x="3249" y="16546"/>
                      <a:pt x="3249" y="15463"/>
                      <a:pt x="3249" y="15463"/>
                    </a:cubicBezTo>
                    <a:cubicBezTo>
                      <a:pt x="3249" y="15463"/>
                      <a:pt x="3249" y="16546"/>
                      <a:pt x="3249" y="15463"/>
                    </a:cubicBezTo>
                    <a:cubicBezTo>
                      <a:pt x="3249" y="15463"/>
                      <a:pt x="3249" y="15463"/>
                      <a:pt x="3249" y="16546"/>
                    </a:cubicBezTo>
                    <a:cubicBezTo>
                      <a:pt x="3249" y="17629"/>
                      <a:pt x="3249" y="15463"/>
                      <a:pt x="3249" y="17629"/>
                    </a:cubicBezTo>
                    <a:cubicBezTo>
                      <a:pt x="3249" y="16546"/>
                      <a:pt x="3249" y="17629"/>
                      <a:pt x="3249" y="17629"/>
                    </a:cubicBezTo>
                    <a:lnTo>
                      <a:pt x="3249" y="16546"/>
                    </a:lnTo>
                    <a:cubicBezTo>
                      <a:pt x="3249" y="16546"/>
                      <a:pt x="3249" y="16546"/>
                      <a:pt x="3249" y="17629"/>
                    </a:cubicBezTo>
                    <a:cubicBezTo>
                      <a:pt x="3249" y="17629"/>
                      <a:pt x="3249" y="16546"/>
                      <a:pt x="3249" y="16546"/>
                    </a:cubicBezTo>
                    <a:lnTo>
                      <a:pt x="3249" y="17629"/>
                    </a:lnTo>
                    <a:cubicBezTo>
                      <a:pt x="3249" y="17629"/>
                      <a:pt x="3249" y="16546"/>
                      <a:pt x="3249" y="16546"/>
                    </a:cubicBezTo>
                    <a:lnTo>
                      <a:pt x="3249" y="15463"/>
                    </a:lnTo>
                    <a:cubicBezTo>
                      <a:pt x="3249" y="15463"/>
                      <a:pt x="3249" y="14380"/>
                      <a:pt x="3249" y="15463"/>
                    </a:cubicBezTo>
                    <a:cubicBezTo>
                      <a:pt x="3249" y="16546"/>
                      <a:pt x="3249" y="17629"/>
                      <a:pt x="3249" y="17629"/>
                    </a:cubicBezTo>
                    <a:cubicBezTo>
                      <a:pt x="3249" y="17629"/>
                      <a:pt x="3249" y="16546"/>
                      <a:pt x="3249" y="17629"/>
                    </a:cubicBezTo>
                    <a:lnTo>
                      <a:pt x="3249" y="16546"/>
                    </a:lnTo>
                    <a:cubicBezTo>
                      <a:pt x="3249" y="16546"/>
                      <a:pt x="3249" y="15463"/>
                      <a:pt x="3249" y="15463"/>
                    </a:cubicBezTo>
                    <a:cubicBezTo>
                      <a:pt x="3249" y="15463"/>
                      <a:pt x="3249" y="16546"/>
                      <a:pt x="3249" y="17629"/>
                    </a:cubicBezTo>
                    <a:cubicBezTo>
                      <a:pt x="3249" y="17629"/>
                      <a:pt x="3249" y="17629"/>
                      <a:pt x="3249" y="16546"/>
                    </a:cubicBezTo>
                    <a:cubicBezTo>
                      <a:pt x="3249" y="16546"/>
                      <a:pt x="3249" y="17629"/>
                      <a:pt x="3249" y="17629"/>
                    </a:cubicBezTo>
                    <a:cubicBezTo>
                      <a:pt x="3249" y="17629"/>
                      <a:pt x="3249" y="16546"/>
                      <a:pt x="3249" y="15463"/>
                    </a:cubicBezTo>
                    <a:lnTo>
                      <a:pt x="3249" y="14380"/>
                    </a:lnTo>
                    <a:lnTo>
                      <a:pt x="3249" y="14380"/>
                    </a:lnTo>
                    <a:cubicBezTo>
                      <a:pt x="3249" y="13297"/>
                      <a:pt x="3249" y="13297"/>
                      <a:pt x="3249" y="12214"/>
                    </a:cubicBezTo>
                    <a:cubicBezTo>
                      <a:pt x="3249" y="12214"/>
                      <a:pt x="3249" y="12214"/>
                      <a:pt x="3249" y="12214"/>
                    </a:cubicBezTo>
                    <a:cubicBezTo>
                      <a:pt x="3249" y="14380"/>
                      <a:pt x="3249" y="14380"/>
                      <a:pt x="3249" y="16546"/>
                    </a:cubicBezTo>
                    <a:cubicBezTo>
                      <a:pt x="3249" y="16546"/>
                      <a:pt x="3249" y="12214"/>
                      <a:pt x="3249" y="15463"/>
                    </a:cubicBezTo>
                    <a:cubicBezTo>
                      <a:pt x="3249" y="15463"/>
                      <a:pt x="3249" y="17629"/>
                      <a:pt x="3249" y="16546"/>
                    </a:cubicBezTo>
                    <a:cubicBezTo>
                      <a:pt x="3249" y="16546"/>
                      <a:pt x="3249" y="18712"/>
                      <a:pt x="3249" y="17629"/>
                    </a:cubicBezTo>
                    <a:cubicBezTo>
                      <a:pt x="3249" y="16546"/>
                      <a:pt x="3249" y="15463"/>
                      <a:pt x="3249" y="15463"/>
                    </a:cubicBezTo>
                    <a:cubicBezTo>
                      <a:pt x="3249" y="16546"/>
                      <a:pt x="3249" y="15463"/>
                      <a:pt x="3249" y="15463"/>
                    </a:cubicBezTo>
                    <a:cubicBezTo>
                      <a:pt x="3249" y="14380"/>
                      <a:pt x="3249" y="13297"/>
                      <a:pt x="3249" y="13297"/>
                    </a:cubicBezTo>
                    <a:cubicBezTo>
                      <a:pt x="3249" y="13297"/>
                      <a:pt x="3249" y="13297"/>
                      <a:pt x="3249" y="14380"/>
                    </a:cubicBezTo>
                    <a:cubicBezTo>
                      <a:pt x="3249" y="15463"/>
                      <a:pt x="3249" y="14380"/>
                      <a:pt x="3249" y="15463"/>
                    </a:cubicBezTo>
                    <a:cubicBezTo>
                      <a:pt x="3249" y="15463"/>
                      <a:pt x="3249" y="14380"/>
                      <a:pt x="3249" y="16546"/>
                    </a:cubicBezTo>
                    <a:cubicBezTo>
                      <a:pt x="3249" y="16546"/>
                      <a:pt x="3249" y="17629"/>
                      <a:pt x="3249" y="17629"/>
                    </a:cubicBezTo>
                    <a:lnTo>
                      <a:pt x="3249" y="17629"/>
                    </a:lnTo>
                    <a:lnTo>
                      <a:pt x="3249" y="16546"/>
                    </a:lnTo>
                    <a:cubicBezTo>
                      <a:pt x="3249" y="16546"/>
                      <a:pt x="3249" y="17629"/>
                      <a:pt x="3249" y="17629"/>
                    </a:cubicBezTo>
                    <a:lnTo>
                      <a:pt x="3249" y="16546"/>
                    </a:lnTo>
                    <a:cubicBezTo>
                      <a:pt x="3249" y="15463"/>
                      <a:pt x="3249" y="16546"/>
                      <a:pt x="3249" y="15463"/>
                    </a:cubicBezTo>
                    <a:cubicBezTo>
                      <a:pt x="3249" y="15463"/>
                      <a:pt x="3249" y="16546"/>
                      <a:pt x="3249" y="15463"/>
                    </a:cubicBezTo>
                    <a:cubicBezTo>
                      <a:pt x="3249" y="15463"/>
                      <a:pt x="3249" y="15463"/>
                      <a:pt x="3249" y="15463"/>
                    </a:cubicBezTo>
                    <a:cubicBezTo>
                      <a:pt x="3249" y="15463"/>
                      <a:pt x="3249" y="13297"/>
                      <a:pt x="3249" y="14380"/>
                    </a:cubicBezTo>
                    <a:cubicBezTo>
                      <a:pt x="3249" y="14380"/>
                      <a:pt x="3249" y="15463"/>
                      <a:pt x="3249" y="15463"/>
                    </a:cubicBezTo>
                    <a:cubicBezTo>
                      <a:pt x="3249" y="15463"/>
                      <a:pt x="3249" y="16546"/>
                      <a:pt x="3249" y="16546"/>
                    </a:cubicBezTo>
                    <a:cubicBezTo>
                      <a:pt x="3249" y="15463"/>
                      <a:pt x="3249" y="16546"/>
                      <a:pt x="3249" y="15463"/>
                    </a:cubicBezTo>
                    <a:cubicBezTo>
                      <a:pt x="3249" y="16546"/>
                      <a:pt x="3249" y="16546"/>
                      <a:pt x="3249" y="14380"/>
                    </a:cubicBezTo>
                    <a:cubicBezTo>
                      <a:pt x="3249" y="13297"/>
                      <a:pt x="3249" y="14380"/>
                      <a:pt x="3249" y="13297"/>
                    </a:cubicBezTo>
                    <a:cubicBezTo>
                      <a:pt x="3249" y="13297"/>
                      <a:pt x="3249" y="12214"/>
                      <a:pt x="3249" y="11132"/>
                    </a:cubicBezTo>
                    <a:cubicBezTo>
                      <a:pt x="3249" y="11132"/>
                      <a:pt x="3249" y="11132"/>
                      <a:pt x="3249" y="11132"/>
                    </a:cubicBezTo>
                    <a:cubicBezTo>
                      <a:pt x="3249" y="12214"/>
                      <a:pt x="3249" y="12214"/>
                      <a:pt x="3249" y="13297"/>
                    </a:cubicBezTo>
                    <a:cubicBezTo>
                      <a:pt x="3249" y="13297"/>
                      <a:pt x="3249" y="13297"/>
                      <a:pt x="3249" y="14380"/>
                    </a:cubicBezTo>
                    <a:cubicBezTo>
                      <a:pt x="3249" y="14380"/>
                      <a:pt x="3249" y="13297"/>
                      <a:pt x="3249" y="13297"/>
                    </a:cubicBezTo>
                    <a:cubicBezTo>
                      <a:pt x="3249" y="13297"/>
                      <a:pt x="3249" y="13297"/>
                      <a:pt x="2166" y="13297"/>
                    </a:cubicBezTo>
                    <a:cubicBezTo>
                      <a:pt x="2166" y="14380"/>
                      <a:pt x="2166" y="13297"/>
                      <a:pt x="2166" y="14380"/>
                    </a:cubicBezTo>
                    <a:cubicBezTo>
                      <a:pt x="2166" y="14380"/>
                      <a:pt x="2166" y="15463"/>
                      <a:pt x="2166" y="16546"/>
                    </a:cubicBezTo>
                    <a:cubicBezTo>
                      <a:pt x="2166" y="16546"/>
                      <a:pt x="2166" y="15463"/>
                      <a:pt x="2166" y="15463"/>
                    </a:cubicBezTo>
                    <a:cubicBezTo>
                      <a:pt x="2166" y="16546"/>
                      <a:pt x="2166" y="14380"/>
                      <a:pt x="2166" y="15463"/>
                    </a:cubicBezTo>
                    <a:cubicBezTo>
                      <a:pt x="2166" y="15463"/>
                      <a:pt x="2166" y="13297"/>
                      <a:pt x="2166" y="12214"/>
                    </a:cubicBezTo>
                    <a:cubicBezTo>
                      <a:pt x="2166" y="13297"/>
                      <a:pt x="2166" y="11132"/>
                      <a:pt x="2166" y="11132"/>
                    </a:cubicBezTo>
                    <a:cubicBezTo>
                      <a:pt x="2166" y="12214"/>
                      <a:pt x="2166" y="12214"/>
                      <a:pt x="2166" y="12214"/>
                    </a:cubicBezTo>
                    <a:cubicBezTo>
                      <a:pt x="2166" y="11132"/>
                      <a:pt x="1083" y="12214"/>
                      <a:pt x="1083" y="12214"/>
                    </a:cubicBezTo>
                    <a:cubicBezTo>
                      <a:pt x="1083" y="11132"/>
                      <a:pt x="1083" y="10049"/>
                      <a:pt x="1083" y="10049"/>
                    </a:cubicBezTo>
                    <a:cubicBezTo>
                      <a:pt x="1083" y="10049"/>
                      <a:pt x="1083" y="11132"/>
                      <a:pt x="1083" y="11132"/>
                    </a:cubicBezTo>
                    <a:lnTo>
                      <a:pt x="1083" y="11132"/>
                    </a:lnTo>
                    <a:cubicBezTo>
                      <a:pt x="1083" y="11132"/>
                      <a:pt x="1083" y="10049"/>
                      <a:pt x="1083" y="12214"/>
                    </a:cubicBezTo>
                    <a:lnTo>
                      <a:pt x="1083" y="11132"/>
                    </a:lnTo>
                    <a:cubicBezTo>
                      <a:pt x="1083" y="11132"/>
                      <a:pt x="1083" y="11132"/>
                      <a:pt x="1083" y="11132"/>
                    </a:cubicBezTo>
                    <a:cubicBezTo>
                      <a:pt x="1083" y="11132"/>
                      <a:pt x="1083" y="10049"/>
                      <a:pt x="1083" y="10049"/>
                    </a:cubicBezTo>
                    <a:cubicBezTo>
                      <a:pt x="1083" y="8966"/>
                      <a:pt x="1083" y="10049"/>
                      <a:pt x="1083" y="10049"/>
                    </a:cubicBezTo>
                    <a:lnTo>
                      <a:pt x="1083" y="11132"/>
                    </a:lnTo>
                    <a:cubicBezTo>
                      <a:pt x="1083" y="12214"/>
                      <a:pt x="1083" y="11132"/>
                      <a:pt x="0" y="11132"/>
                    </a:cubicBezTo>
                    <a:lnTo>
                      <a:pt x="0" y="10049"/>
                    </a:lnTo>
                    <a:lnTo>
                      <a:pt x="0" y="10049"/>
                    </a:lnTo>
                    <a:cubicBezTo>
                      <a:pt x="0" y="8966"/>
                      <a:pt x="0" y="8966"/>
                      <a:pt x="0" y="8966"/>
                    </a:cubicBezTo>
                    <a:lnTo>
                      <a:pt x="0" y="6800"/>
                    </a:lnTo>
                    <a:cubicBezTo>
                      <a:pt x="0" y="6800"/>
                      <a:pt x="0" y="7883"/>
                      <a:pt x="0" y="8966"/>
                    </a:cubicBezTo>
                    <a:cubicBezTo>
                      <a:pt x="0" y="10049"/>
                      <a:pt x="0" y="8966"/>
                      <a:pt x="0" y="8966"/>
                    </a:cubicBezTo>
                    <a:cubicBezTo>
                      <a:pt x="0" y="8966"/>
                      <a:pt x="0" y="8966"/>
                      <a:pt x="0" y="8966"/>
                    </a:cubicBezTo>
                    <a:cubicBezTo>
                      <a:pt x="0" y="7883"/>
                      <a:pt x="0" y="7883"/>
                      <a:pt x="0" y="6800"/>
                    </a:cubicBezTo>
                    <a:cubicBezTo>
                      <a:pt x="0" y="6800"/>
                      <a:pt x="0" y="6800"/>
                      <a:pt x="0" y="6800"/>
                    </a:cubicBezTo>
                    <a:cubicBezTo>
                      <a:pt x="0" y="5717"/>
                      <a:pt x="0" y="5717"/>
                      <a:pt x="0" y="5717"/>
                    </a:cubicBezTo>
                    <a:cubicBezTo>
                      <a:pt x="0" y="5717"/>
                      <a:pt x="0" y="6800"/>
                      <a:pt x="0" y="6800"/>
                    </a:cubicBezTo>
                    <a:cubicBezTo>
                      <a:pt x="0" y="5717"/>
                      <a:pt x="0" y="5717"/>
                      <a:pt x="0" y="5717"/>
                    </a:cubicBezTo>
                    <a:cubicBezTo>
                      <a:pt x="0" y="6800"/>
                      <a:pt x="0" y="4635"/>
                      <a:pt x="0" y="5717"/>
                    </a:cubicBezTo>
                    <a:cubicBezTo>
                      <a:pt x="0" y="6800"/>
                      <a:pt x="0" y="7883"/>
                      <a:pt x="0" y="7883"/>
                    </a:cubicBezTo>
                    <a:cubicBezTo>
                      <a:pt x="0" y="7883"/>
                      <a:pt x="0" y="7883"/>
                      <a:pt x="0" y="7883"/>
                    </a:cubicBezTo>
                    <a:cubicBezTo>
                      <a:pt x="0" y="6800"/>
                      <a:pt x="0" y="5717"/>
                      <a:pt x="0" y="5717"/>
                    </a:cubicBezTo>
                    <a:lnTo>
                      <a:pt x="0" y="6800"/>
                    </a:lnTo>
                    <a:cubicBezTo>
                      <a:pt x="0" y="6800"/>
                      <a:pt x="0" y="5717"/>
                      <a:pt x="0" y="5717"/>
                    </a:cubicBezTo>
                    <a:cubicBezTo>
                      <a:pt x="0" y="5717"/>
                      <a:pt x="1083" y="5717"/>
                      <a:pt x="1083" y="5717"/>
                    </a:cubicBezTo>
                    <a:lnTo>
                      <a:pt x="1083" y="6800"/>
                    </a:lnTo>
                    <a:cubicBezTo>
                      <a:pt x="1083" y="4635"/>
                      <a:pt x="1083" y="5717"/>
                      <a:pt x="2166" y="5717"/>
                    </a:cubicBezTo>
                    <a:cubicBezTo>
                      <a:pt x="2166" y="6800"/>
                      <a:pt x="3249" y="4635"/>
                      <a:pt x="3249" y="6800"/>
                    </a:cubicBezTo>
                    <a:cubicBezTo>
                      <a:pt x="3249" y="5717"/>
                      <a:pt x="4331" y="5717"/>
                      <a:pt x="4331" y="5717"/>
                    </a:cubicBezTo>
                    <a:lnTo>
                      <a:pt x="4331" y="6800"/>
                    </a:lnTo>
                    <a:cubicBezTo>
                      <a:pt x="4331" y="5717"/>
                      <a:pt x="4331" y="7883"/>
                      <a:pt x="4331" y="6800"/>
                    </a:cubicBezTo>
                    <a:cubicBezTo>
                      <a:pt x="4331" y="5717"/>
                      <a:pt x="4331" y="5717"/>
                      <a:pt x="4331" y="4635"/>
                    </a:cubicBezTo>
                    <a:cubicBezTo>
                      <a:pt x="4331" y="5717"/>
                      <a:pt x="5414" y="4635"/>
                      <a:pt x="5414" y="3552"/>
                    </a:cubicBezTo>
                    <a:lnTo>
                      <a:pt x="5414" y="4635"/>
                    </a:lnTo>
                    <a:cubicBezTo>
                      <a:pt x="5414" y="3552"/>
                      <a:pt x="5414" y="4635"/>
                      <a:pt x="6497" y="4635"/>
                    </a:cubicBezTo>
                    <a:cubicBezTo>
                      <a:pt x="6497" y="4635"/>
                      <a:pt x="6497" y="5717"/>
                      <a:pt x="6497" y="5717"/>
                    </a:cubicBezTo>
                    <a:cubicBezTo>
                      <a:pt x="6497" y="4635"/>
                      <a:pt x="6497" y="4635"/>
                      <a:pt x="6497" y="3552"/>
                    </a:cubicBezTo>
                    <a:cubicBezTo>
                      <a:pt x="6497" y="3552"/>
                      <a:pt x="6497" y="3552"/>
                      <a:pt x="6497" y="4635"/>
                    </a:cubicBezTo>
                    <a:cubicBezTo>
                      <a:pt x="7580" y="2469"/>
                      <a:pt x="7580" y="3552"/>
                      <a:pt x="8663" y="2469"/>
                    </a:cubicBezTo>
                    <a:lnTo>
                      <a:pt x="8663" y="3552"/>
                    </a:lnTo>
                    <a:cubicBezTo>
                      <a:pt x="9746" y="1386"/>
                      <a:pt x="9746" y="3552"/>
                      <a:pt x="10828" y="2469"/>
                    </a:cubicBezTo>
                    <a:lnTo>
                      <a:pt x="10828" y="3552"/>
                    </a:lnTo>
                    <a:cubicBezTo>
                      <a:pt x="10828" y="3552"/>
                      <a:pt x="10828" y="3552"/>
                      <a:pt x="10828" y="2469"/>
                    </a:cubicBezTo>
                    <a:cubicBezTo>
                      <a:pt x="10828" y="2469"/>
                      <a:pt x="10828" y="1386"/>
                      <a:pt x="10828" y="2469"/>
                    </a:cubicBezTo>
                    <a:cubicBezTo>
                      <a:pt x="10828" y="2469"/>
                      <a:pt x="10828" y="1386"/>
                      <a:pt x="10828" y="1386"/>
                    </a:cubicBezTo>
                    <a:cubicBezTo>
                      <a:pt x="10828" y="2469"/>
                      <a:pt x="10828" y="1386"/>
                      <a:pt x="11911" y="1386"/>
                    </a:cubicBezTo>
                    <a:lnTo>
                      <a:pt x="11911" y="1386"/>
                    </a:lnTo>
                    <a:cubicBezTo>
                      <a:pt x="11911" y="1386"/>
                      <a:pt x="11911" y="2469"/>
                      <a:pt x="11911" y="2469"/>
                    </a:cubicBezTo>
                    <a:cubicBezTo>
                      <a:pt x="11911" y="2469"/>
                      <a:pt x="11911" y="2469"/>
                      <a:pt x="11911" y="1386"/>
                    </a:cubicBezTo>
                    <a:cubicBezTo>
                      <a:pt x="11911" y="2469"/>
                      <a:pt x="12994" y="303"/>
                      <a:pt x="12994" y="2469"/>
                    </a:cubicBezTo>
                    <a:cubicBezTo>
                      <a:pt x="12994" y="2469"/>
                      <a:pt x="12994" y="1386"/>
                      <a:pt x="12994" y="1386"/>
                    </a:cubicBezTo>
                    <a:cubicBezTo>
                      <a:pt x="12994" y="1386"/>
                      <a:pt x="14077" y="2469"/>
                      <a:pt x="14077" y="1386"/>
                    </a:cubicBezTo>
                    <a:cubicBezTo>
                      <a:pt x="14077" y="1386"/>
                      <a:pt x="14077" y="2469"/>
                      <a:pt x="14077" y="2469"/>
                    </a:cubicBezTo>
                    <a:cubicBezTo>
                      <a:pt x="14077" y="2469"/>
                      <a:pt x="14077" y="1386"/>
                      <a:pt x="14077" y="1386"/>
                    </a:cubicBezTo>
                    <a:cubicBezTo>
                      <a:pt x="14077" y="303"/>
                      <a:pt x="15160" y="2469"/>
                      <a:pt x="15160" y="2469"/>
                    </a:cubicBezTo>
                    <a:cubicBezTo>
                      <a:pt x="16243" y="1386"/>
                      <a:pt x="16243" y="2469"/>
                      <a:pt x="17326" y="1386"/>
                    </a:cubicBezTo>
                    <a:lnTo>
                      <a:pt x="17326" y="1386"/>
                    </a:lnTo>
                    <a:cubicBezTo>
                      <a:pt x="17326" y="303"/>
                      <a:pt x="17326" y="2469"/>
                      <a:pt x="18408" y="303"/>
                    </a:cubicBezTo>
                    <a:cubicBezTo>
                      <a:pt x="18408" y="303"/>
                      <a:pt x="18408" y="303"/>
                      <a:pt x="18408" y="1386"/>
                    </a:cubicBezTo>
                    <a:cubicBezTo>
                      <a:pt x="18408" y="303"/>
                      <a:pt x="18408" y="2469"/>
                      <a:pt x="19491" y="1386"/>
                    </a:cubicBezTo>
                    <a:cubicBezTo>
                      <a:pt x="19491" y="1386"/>
                      <a:pt x="19491" y="1386"/>
                      <a:pt x="19491" y="1386"/>
                    </a:cubicBezTo>
                    <a:cubicBezTo>
                      <a:pt x="19491" y="2469"/>
                      <a:pt x="19491" y="1386"/>
                      <a:pt x="20574" y="1386"/>
                    </a:cubicBezTo>
                    <a:cubicBezTo>
                      <a:pt x="20574" y="1386"/>
                      <a:pt x="20574" y="1386"/>
                      <a:pt x="20574" y="2469"/>
                    </a:cubicBezTo>
                    <a:cubicBezTo>
                      <a:pt x="20574" y="3552"/>
                      <a:pt x="20574" y="1386"/>
                      <a:pt x="20574" y="2469"/>
                    </a:cubicBezTo>
                    <a:cubicBezTo>
                      <a:pt x="20574" y="2469"/>
                      <a:pt x="20574" y="1386"/>
                      <a:pt x="20574" y="1386"/>
                    </a:cubicBezTo>
                    <a:cubicBezTo>
                      <a:pt x="21657" y="2469"/>
                      <a:pt x="21657" y="1386"/>
                      <a:pt x="22740" y="303"/>
                    </a:cubicBezTo>
                    <a:cubicBezTo>
                      <a:pt x="22740" y="1386"/>
                      <a:pt x="22740" y="3552"/>
                      <a:pt x="22740" y="2469"/>
                    </a:cubicBezTo>
                    <a:cubicBezTo>
                      <a:pt x="22740" y="2469"/>
                      <a:pt x="22740" y="1386"/>
                      <a:pt x="22740" y="2469"/>
                    </a:cubicBezTo>
                    <a:cubicBezTo>
                      <a:pt x="22740" y="2469"/>
                      <a:pt x="22740" y="4635"/>
                      <a:pt x="22740" y="3552"/>
                    </a:cubicBezTo>
                    <a:cubicBezTo>
                      <a:pt x="22740" y="2469"/>
                      <a:pt x="22740" y="2469"/>
                      <a:pt x="22740" y="2469"/>
                    </a:cubicBezTo>
                    <a:cubicBezTo>
                      <a:pt x="22740" y="3552"/>
                      <a:pt x="22740" y="4635"/>
                      <a:pt x="23823" y="3552"/>
                    </a:cubicBezTo>
                    <a:lnTo>
                      <a:pt x="23823" y="4635"/>
                    </a:lnTo>
                    <a:cubicBezTo>
                      <a:pt x="23823" y="3552"/>
                      <a:pt x="24906" y="3552"/>
                      <a:pt x="24906" y="2469"/>
                    </a:cubicBezTo>
                    <a:cubicBezTo>
                      <a:pt x="25988" y="2469"/>
                      <a:pt x="28154" y="1386"/>
                      <a:pt x="29237" y="1386"/>
                    </a:cubicBezTo>
                    <a:cubicBezTo>
                      <a:pt x="30320" y="1386"/>
                      <a:pt x="32485" y="1386"/>
                      <a:pt x="33568" y="1386"/>
                    </a:cubicBezTo>
                    <a:cubicBezTo>
                      <a:pt x="33568" y="2469"/>
                      <a:pt x="33568" y="2469"/>
                      <a:pt x="34651" y="2469"/>
                    </a:cubicBezTo>
                    <a:cubicBezTo>
                      <a:pt x="34651" y="2469"/>
                      <a:pt x="34651" y="2469"/>
                      <a:pt x="34651" y="2469"/>
                    </a:cubicBezTo>
                    <a:cubicBezTo>
                      <a:pt x="34651" y="1386"/>
                      <a:pt x="34651" y="2469"/>
                      <a:pt x="34651" y="1386"/>
                    </a:cubicBezTo>
                    <a:cubicBezTo>
                      <a:pt x="34651" y="1386"/>
                      <a:pt x="35734" y="1386"/>
                      <a:pt x="35734" y="1386"/>
                    </a:cubicBezTo>
                    <a:cubicBezTo>
                      <a:pt x="35734" y="1386"/>
                      <a:pt x="35734" y="2469"/>
                      <a:pt x="35734" y="2469"/>
                    </a:cubicBezTo>
                    <a:lnTo>
                      <a:pt x="35734" y="1386"/>
                    </a:lnTo>
                    <a:lnTo>
                      <a:pt x="35734" y="1386"/>
                    </a:lnTo>
                    <a:cubicBezTo>
                      <a:pt x="35734" y="1386"/>
                      <a:pt x="35734" y="303"/>
                      <a:pt x="35734" y="303"/>
                    </a:cubicBezTo>
                    <a:cubicBezTo>
                      <a:pt x="36817" y="-780"/>
                      <a:pt x="38982" y="1386"/>
                      <a:pt x="40065" y="1386"/>
                    </a:cubicBezTo>
                    <a:cubicBezTo>
                      <a:pt x="40065" y="1386"/>
                      <a:pt x="41148" y="1386"/>
                      <a:pt x="41148" y="1386"/>
                    </a:cubicBezTo>
                    <a:cubicBezTo>
                      <a:pt x="42231" y="3552"/>
                      <a:pt x="43314" y="4635"/>
                      <a:pt x="44397" y="3552"/>
                    </a:cubicBezTo>
                    <a:cubicBezTo>
                      <a:pt x="24906" y="10049"/>
                      <a:pt x="24906" y="13297"/>
                      <a:pt x="24906" y="143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06" name="Полилиния: фигура 4605">
                <a:extLst>
                  <a:ext uri="{FF2B5EF4-FFF2-40B4-BE49-F238E27FC236}">
                    <a16:creationId xmlns:a16="http://schemas.microsoft.com/office/drawing/2014/main" id="{97CFA6CF-FDC9-4AEB-A241-10B1D9B50A50}"/>
                  </a:ext>
                </a:extLst>
              </p:cNvPr>
              <p:cNvSpPr/>
              <p:nvPr/>
            </p:nvSpPr>
            <p:spPr>
              <a:xfrm>
                <a:off x="12415074" y="4373577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07" name="Полилиния: фигура 4606">
                <a:extLst>
                  <a:ext uri="{FF2B5EF4-FFF2-40B4-BE49-F238E27FC236}">
                    <a16:creationId xmlns:a16="http://schemas.microsoft.com/office/drawing/2014/main" id="{E72ECCB8-4A64-01EA-E44C-5B51B3C78302}"/>
                  </a:ext>
                </a:extLst>
              </p:cNvPr>
              <p:cNvSpPr/>
              <p:nvPr/>
            </p:nvSpPr>
            <p:spPr>
              <a:xfrm>
                <a:off x="12418323" y="4380074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08" name="Полилиния: фигура 4607">
                <a:extLst>
                  <a:ext uri="{FF2B5EF4-FFF2-40B4-BE49-F238E27FC236}">
                    <a16:creationId xmlns:a16="http://schemas.microsoft.com/office/drawing/2014/main" id="{344EE3C0-4F71-E5C2-8945-EA86D21A7A4D}"/>
                  </a:ext>
                </a:extLst>
              </p:cNvPr>
              <p:cNvSpPr/>
              <p:nvPr/>
            </p:nvSpPr>
            <p:spPr>
              <a:xfrm>
                <a:off x="12419405" y="4380074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09" name="Полилиния: фигура 4608">
                <a:extLst>
                  <a:ext uri="{FF2B5EF4-FFF2-40B4-BE49-F238E27FC236}">
                    <a16:creationId xmlns:a16="http://schemas.microsoft.com/office/drawing/2014/main" id="{A2E6FF2B-017E-96B3-185F-7BA13584EBB3}"/>
                  </a:ext>
                </a:extLst>
              </p:cNvPr>
              <p:cNvSpPr/>
              <p:nvPr/>
            </p:nvSpPr>
            <p:spPr>
              <a:xfrm>
                <a:off x="12420488" y="4382240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10" name="Полилиния: фигура 4609">
                <a:extLst>
                  <a:ext uri="{FF2B5EF4-FFF2-40B4-BE49-F238E27FC236}">
                    <a16:creationId xmlns:a16="http://schemas.microsoft.com/office/drawing/2014/main" id="{F702D02E-18AC-949A-0674-24FD1B73607C}"/>
                  </a:ext>
                </a:extLst>
              </p:cNvPr>
              <p:cNvSpPr/>
              <p:nvPr/>
            </p:nvSpPr>
            <p:spPr>
              <a:xfrm>
                <a:off x="12420488" y="4381157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11" name="Полилиния: фигура 4610">
                <a:extLst>
                  <a:ext uri="{FF2B5EF4-FFF2-40B4-BE49-F238E27FC236}">
                    <a16:creationId xmlns:a16="http://schemas.microsoft.com/office/drawing/2014/main" id="{705C08C5-B719-8E96-36C5-AE6D6DB5C1AB}"/>
                  </a:ext>
                </a:extLst>
              </p:cNvPr>
              <p:cNvSpPr/>
              <p:nvPr/>
            </p:nvSpPr>
            <p:spPr>
              <a:xfrm>
                <a:off x="12421571" y="4382842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481"/>
                      <a:pt x="0" y="-602"/>
                      <a:pt x="0" y="481"/>
                    </a:cubicBezTo>
                    <a:cubicBezTo>
                      <a:pt x="0" y="-602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12" name="Полилиния: фигура 4611">
                <a:extLst>
                  <a:ext uri="{FF2B5EF4-FFF2-40B4-BE49-F238E27FC236}">
                    <a16:creationId xmlns:a16="http://schemas.microsoft.com/office/drawing/2014/main" id="{701FC472-8B6C-202A-756D-9AE2FAD09EEE}"/>
                  </a:ext>
                </a:extLst>
              </p:cNvPr>
              <p:cNvSpPr/>
              <p:nvPr/>
            </p:nvSpPr>
            <p:spPr>
              <a:xfrm>
                <a:off x="12422654" y="4382240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  <a:gd name="connsiteX3" fmla="*/ 0 w 10828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13" name="Полилиния: фигура 4612">
                <a:extLst>
                  <a:ext uri="{FF2B5EF4-FFF2-40B4-BE49-F238E27FC236}">
                    <a16:creationId xmlns:a16="http://schemas.microsoft.com/office/drawing/2014/main" id="{4EA0DDC5-889A-4087-267F-7F95F99C1564}"/>
                  </a:ext>
                </a:extLst>
              </p:cNvPr>
              <p:cNvSpPr/>
              <p:nvPr/>
            </p:nvSpPr>
            <p:spPr>
              <a:xfrm>
                <a:off x="12436731" y="4380074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14" name="Полилиния: фигура 4613">
                <a:extLst>
                  <a:ext uri="{FF2B5EF4-FFF2-40B4-BE49-F238E27FC236}">
                    <a16:creationId xmlns:a16="http://schemas.microsoft.com/office/drawing/2014/main" id="{3C81F8DC-3F23-53B7-0121-FB7718C0D882}"/>
                  </a:ext>
                </a:extLst>
              </p:cNvPr>
              <p:cNvSpPr/>
              <p:nvPr/>
            </p:nvSpPr>
            <p:spPr>
              <a:xfrm>
                <a:off x="12443228" y="4379593"/>
                <a:ext cx="0" cy="481"/>
              </a:xfrm>
              <a:custGeom>
                <a:avLst/>
                <a:gdLst>
                  <a:gd name="connsiteX0" fmla="*/ 0 w 0"/>
                  <a:gd name="connsiteY0" fmla="*/ 481 h 481"/>
                  <a:gd name="connsiteX1" fmla="*/ 0 w 0"/>
                  <a:gd name="connsiteY1" fmla="*/ 481 h 481"/>
                  <a:gd name="connsiteX2" fmla="*/ 0 w 0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h="481">
                    <a:moveTo>
                      <a:pt x="0" y="481"/>
                    </a:moveTo>
                    <a:cubicBezTo>
                      <a:pt x="0" y="-602"/>
                      <a:pt x="0" y="481"/>
                      <a:pt x="0" y="481"/>
                    </a:cubicBezTo>
                    <a:cubicBezTo>
                      <a:pt x="0" y="481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15" name="Полилиния: фигура 4614">
                <a:extLst>
                  <a:ext uri="{FF2B5EF4-FFF2-40B4-BE49-F238E27FC236}">
                    <a16:creationId xmlns:a16="http://schemas.microsoft.com/office/drawing/2014/main" id="{4C94B9F7-651F-B196-7792-9853B77E7192}"/>
                  </a:ext>
                </a:extLst>
              </p:cNvPr>
              <p:cNvSpPr/>
              <p:nvPr/>
            </p:nvSpPr>
            <p:spPr>
              <a:xfrm>
                <a:off x="12446476" y="4375743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616" name="Рисунок 11">
              <a:extLst>
                <a:ext uri="{FF2B5EF4-FFF2-40B4-BE49-F238E27FC236}">
                  <a16:creationId xmlns:a16="http://schemas.microsoft.com/office/drawing/2014/main" id="{E257479D-F0E0-922A-BCAD-18C151D6F4E1}"/>
                </a:ext>
              </a:extLst>
            </p:cNvPr>
            <p:cNvGrpSpPr/>
            <p:nvPr/>
          </p:nvGrpSpPr>
          <p:grpSpPr>
            <a:xfrm>
              <a:off x="12417841" y="4394931"/>
              <a:ext cx="66534" cy="20877"/>
              <a:chOff x="12417841" y="4394931"/>
              <a:chExt cx="66534" cy="20877"/>
            </a:xfrm>
            <a:solidFill>
              <a:srgbClr val="000000"/>
            </a:solidFill>
          </p:grpSpPr>
          <p:sp>
            <p:nvSpPr>
              <p:cNvPr id="4617" name="Полилиния: фигура 4616">
                <a:extLst>
                  <a:ext uri="{FF2B5EF4-FFF2-40B4-BE49-F238E27FC236}">
                    <a16:creationId xmlns:a16="http://schemas.microsoft.com/office/drawing/2014/main" id="{1436B901-2193-07C0-40A3-A8F201263DE5}"/>
                  </a:ext>
                </a:extLst>
              </p:cNvPr>
              <p:cNvSpPr/>
              <p:nvPr/>
            </p:nvSpPr>
            <p:spPr>
              <a:xfrm>
                <a:off x="12417841" y="4406063"/>
                <a:ext cx="481" cy="481"/>
              </a:xfrm>
              <a:custGeom>
                <a:avLst/>
                <a:gdLst>
                  <a:gd name="connsiteX0" fmla="*/ 481 w 481"/>
                  <a:gd name="connsiteY0" fmla="*/ 0 h 481"/>
                  <a:gd name="connsiteX1" fmla="*/ 481 w 481"/>
                  <a:gd name="connsiteY1" fmla="*/ 0 h 481"/>
                  <a:gd name="connsiteX2" fmla="*/ 481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0"/>
                    </a:moveTo>
                    <a:cubicBezTo>
                      <a:pt x="-602" y="0"/>
                      <a:pt x="481" y="1083"/>
                      <a:pt x="481" y="0"/>
                    </a:cubicBezTo>
                    <a:cubicBezTo>
                      <a:pt x="481" y="0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18" name="Полилиния: фигура 4617">
                <a:extLst>
                  <a:ext uri="{FF2B5EF4-FFF2-40B4-BE49-F238E27FC236}">
                    <a16:creationId xmlns:a16="http://schemas.microsoft.com/office/drawing/2014/main" id="{B697F3D0-FFF2-8521-5859-8F3B4844AA9F}"/>
                  </a:ext>
                </a:extLst>
              </p:cNvPr>
              <p:cNvSpPr/>
              <p:nvPr/>
            </p:nvSpPr>
            <p:spPr>
              <a:xfrm>
                <a:off x="12437814" y="4394931"/>
                <a:ext cx="46562" cy="20877"/>
              </a:xfrm>
              <a:custGeom>
                <a:avLst/>
                <a:gdLst>
                  <a:gd name="connsiteX0" fmla="*/ 25988 w 46562"/>
                  <a:gd name="connsiteY0" fmla="*/ 8966 h 20877"/>
                  <a:gd name="connsiteX1" fmla="*/ 23823 w 46562"/>
                  <a:gd name="connsiteY1" fmla="*/ 11132 h 20877"/>
                  <a:gd name="connsiteX2" fmla="*/ 23823 w 46562"/>
                  <a:gd name="connsiteY2" fmla="*/ 10049 h 20877"/>
                  <a:gd name="connsiteX3" fmla="*/ 21657 w 46562"/>
                  <a:gd name="connsiteY3" fmla="*/ 8966 h 20877"/>
                  <a:gd name="connsiteX4" fmla="*/ 21657 w 46562"/>
                  <a:gd name="connsiteY4" fmla="*/ 8966 h 20877"/>
                  <a:gd name="connsiteX5" fmla="*/ 21657 w 46562"/>
                  <a:gd name="connsiteY5" fmla="*/ 10049 h 20877"/>
                  <a:gd name="connsiteX6" fmla="*/ 21657 w 46562"/>
                  <a:gd name="connsiteY6" fmla="*/ 8966 h 20877"/>
                  <a:gd name="connsiteX7" fmla="*/ 21657 w 46562"/>
                  <a:gd name="connsiteY7" fmla="*/ 10049 h 20877"/>
                  <a:gd name="connsiteX8" fmla="*/ 21657 w 46562"/>
                  <a:gd name="connsiteY8" fmla="*/ 8966 h 20877"/>
                  <a:gd name="connsiteX9" fmla="*/ 21657 w 46562"/>
                  <a:gd name="connsiteY9" fmla="*/ 10049 h 20877"/>
                  <a:gd name="connsiteX10" fmla="*/ 20574 w 46562"/>
                  <a:gd name="connsiteY10" fmla="*/ 11132 h 20877"/>
                  <a:gd name="connsiteX11" fmla="*/ 20574 w 46562"/>
                  <a:gd name="connsiteY11" fmla="*/ 10049 h 20877"/>
                  <a:gd name="connsiteX12" fmla="*/ 18408 w 46562"/>
                  <a:gd name="connsiteY12" fmla="*/ 12214 h 20877"/>
                  <a:gd name="connsiteX13" fmla="*/ 18408 w 46562"/>
                  <a:gd name="connsiteY13" fmla="*/ 11132 h 20877"/>
                  <a:gd name="connsiteX14" fmla="*/ 18408 w 46562"/>
                  <a:gd name="connsiteY14" fmla="*/ 12214 h 20877"/>
                  <a:gd name="connsiteX15" fmla="*/ 18408 w 46562"/>
                  <a:gd name="connsiteY15" fmla="*/ 12214 h 20877"/>
                  <a:gd name="connsiteX16" fmla="*/ 18408 w 46562"/>
                  <a:gd name="connsiteY16" fmla="*/ 12214 h 20877"/>
                  <a:gd name="connsiteX17" fmla="*/ 18408 w 46562"/>
                  <a:gd name="connsiteY17" fmla="*/ 13297 h 20877"/>
                  <a:gd name="connsiteX18" fmla="*/ 18408 w 46562"/>
                  <a:gd name="connsiteY18" fmla="*/ 12214 h 20877"/>
                  <a:gd name="connsiteX19" fmla="*/ 18408 w 46562"/>
                  <a:gd name="connsiteY19" fmla="*/ 12214 h 20877"/>
                  <a:gd name="connsiteX20" fmla="*/ 18408 w 46562"/>
                  <a:gd name="connsiteY20" fmla="*/ 12214 h 20877"/>
                  <a:gd name="connsiteX21" fmla="*/ 18408 w 46562"/>
                  <a:gd name="connsiteY21" fmla="*/ 12214 h 20877"/>
                  <a:gd name="connsiteX22" fmla="*/ 18408 w 46562"/>
                  <a:gd name="connsiteY22" fmla="*/ 12214 h 20877"/>
                  <a:gd name="connsiteX23" fmla="*/ 18408 w 46562"/>
                  <a:gd name="connsiteY23" fmla="*/ 13297 h 20877"/>
                  <a:gd name="connsiteX24" fmla="*/ 18408 w 46562"/>
                  <a:gd name="connsiteY24" fmla="*/ 11132 h 20877"/>
                  <a:gd name="connsiteX25" fmla="*/ 16243 w 46562"/>
                  <a:gd name="connsiteY25" fmla="*/ 12214 h 20877"/>
                  <a:gd name="connsiteX26" fmla="*/ 16243 w 46562"/>
                  <a:gd name="connsiteY26" fmla="*/ 11132 h 20877"/>
                  <a:gd name="connsiteX27" fmla="*/ 16243 w 46562"/>
                  <a:gd name="connsiteY27" fmla="*/ 12214 h 20877"/>
                  <a:gd name="connsiteX28" fmla="*/ 16243 w 46562"/>
                  <a:gd name="connsiteY28" fmla="*/ 11132 h 20877"/>
                  <a:gd name="connsiteX29" fmla="*/ 16243 w 46562"/>
                  <a:gd name="connsiteY29" fmla="*/ 12214 h 20877"/>
                  <a:gd name="connsiteX30" fmla="*/ 16243 w 46562"/>
                  <a:gd name="connsiteY30" fmla="*/ 11132 h 20877"/>
                  <a:gd name="connsiteX31" fmla="*/ 16243 w 46562"/>
                  <a:gd name="connsiteY31" fmla="*/ 12214 h 20877"/>
                  <a:gd name="connsiteX32" fmla="*/ 16243 w 46562"/>
                  <a:gd name="connsiteY32" fmla="*/ 11132 h 20877"/>
                  <a:gd name="connsiteX33" fmla="*/ 16243 w 46562"/>
                  <a:gd name="connsiteY33" fmla="*/ 11132 h 20877"/>
                  <a:gd name="connsiteX34" fmla="*/ 16243 w 46562"/>
                  <a:gd name="connsiteY34" fmla="*/ 10049 h 20877"/>
                  <a:gd name="connsiteX35" fmla="*/ 16243 w 46562"/>
                  <a:gd name="connsiteY35" fmla="*/ 11132 h 20877"/>
                  <a:gd name="connsiteX36" fmla="*/ 16243 w 46562"/>
                  <a:gd name="connsiteY36" fmla="*/ 10049 h 20877"/>
                  <a:gd name="connsiteX37" fmla="*/ 15160 w 46562"/>
                  <a:gd name="connsiteY37" fmla="*/ 11132 h 20877"/>
                  <a:gd name="connsiteX38" fmla="*/ 15160 w 46562"/>
                  <a:gd name="connsiteY38" fmla="*/ 11132 h 20877"/>
                  <a:gd name="connsiteX39" fmla="*/ 14077 w 46562"/>
                  <a:gd name="connsiteY39" fmla="*/ 11132 h 20877"/>
                  <a:gd name="connsiteX40" fmla="*/ 14077 w 46562"/>
                  <a:gd name="connsiteY40" fmla="*/ 10049 h 20877"/>
                  <a:gd name="connsiteX41" fmla="*/ 14077 w 46562"/>
                  <a:gd name="connsiteY41" fmla="*/ 12214 h 20877"/>
                  <a:gd name="connsiteX42" fmla="*/ 12994 w 46562"/>
                  <a:gd name="connsiteY42" fmla="*/ 12214 h 20877"/>
                  <a:gd name="connsiteX43" fmla="*/ 12994 w 46562"/>
                  <a:gd name="connsiteY43" fmla="*/ 10049 h 20877"/>
                  <a:gd name="connsiteX44" fmla="*/ 12994 w 46562"/>
                  <a:gd name="connsiteY44" fmla="*/ 8966 h 20877"/>
                  <a:gd name="connsiteX45" fmla="*/ 12994 w 46562"/>
                  <a:gd name="connsiteY45" fmla="*/ 8966 h 20877"/>
                  <a:gd name="connsiteX46" fmla="*/ 12994 w 46562"/>
                  <a:gd name="connsiteY46" fmla="*/ 8966 h 20877"/>
                  <a:gd name="connsiteX47" fmla="*/ 12994 w 46562"/>
                  <a:gd name="connsiteY47" fmla="*/ 11132 h 20877"/>
                  <a:gd name="connsiteX48" fmla="*/ 12994 w 46562"/>
                  <a:gd name="connsiteY48" fmla="*/ 8966 h 20877"/>
                  <a:gd name="connsiteX49" fmla="*/ 12994 w 46562"/>
                  <a:gd name="connsiteY49" fmla="*/ 11132 h 20877"/>
                  <a:gd name="connsiteX50" fmla="*/ 12994 w 46562"/>
                  <a:gd name="connsiteY50" fmla="*/ 10049 h 20877"/>
                  <a:gd name="connsiteX51" fmla="*/ 12994 w 46562"/>
                  <a:gd name="connsiteY51" fmla="*/ 11132 h 20877"/>
                  <a:gd name="connsiteX52" fmla="*/ 12994 w 46562"/>
                  <a:gd name="connsiteY52" fmla="*/ 10049 h 20877"/>
                  <a:gd name="connsiteX53" fmla="*/ 12994 w 46562"/>
                  <a:gd name="connsiteY53" fmla="*/ 8966 h 20877"/>
                  <a:gd name="connsiteX54" fmla="*/ 12994 w 46562"/>
                  <a:gd name="connsiteY54" fmla="*/ 8966 h 20877"/>
                  <a:gd name="connsiteX55" fmla="*/ 12994 w 46562"/>
                  <a:gd name="connsiteY55" fmla="*/ 8966 h 20877"/>
                  <a:gd name="connsiteX56" fmla="*/ 12994 w 46562"/>
                  <a:gd name="connsiteY56" fmla="*/ 10049 h 20877"/>
                  <a:gd name="connsiteX57" fmla="*/ 12994 w 46562"/>
                  <a:gd name="connsiteY57" fmla="*/ 10049 h 20877"/>
                  <a:gd name="connsiteX58" fmla="*/ 12994 w 46562"/>
                  <a:gd name="connsiteY58" fmla="*/ 11132 h 20877"/>
                  <a:gd name="connsiteX59" fmla="*/ 12994 w 46562"/>
                  <a:gd name="connsiteY59" fmla="*/ 10049 h 20877"/>
                  <a:gd name="connsiteX60" fmla="*/ 12994 w 46562"/>
                  <a:gd name="connsiteY60" fmla="*/ 12214 h 20877"/>
                  <a:gd name="connsiteX61" fmla="*/ 12994 w 46562"/>
                  <a:gd name="connsiteY61" fmla="*/ 11132 h 20877"/>
                  <a:gd name="connsiteX62" fmla="*/ 11911 w 46562"/>
                  <a:gd name="connsiteY62" fmla="*/ 11132 h 20877"/>
                  <a:gd name="connsiteX63" fmla="*/ 11911 w 46562"/>
                  <a:gd name="connsiteY63" fmla="*/ 12214 h 20877"/>
                  <a:gd name="connsiteX64" fmla="*/ 11911 w 46562"/>
                  <a:gd name="connsiteY64" fmla="*/ 11132 h 20877"/>
                  <a:gd name="connsiteX65" fmla="*/ 11911 w 46562"/>
                  <a:gd name="connsiteY65" fmla="*/ 11132 h 20877"/>
                  <a:gd name="connsiteX66" fmla="*/ 11911 w 46562"/>
                  <a:gd name="connsiteY66" fmla="*/ 11132 h 20877"/>
                  <a:gd name="connsiteX67" fmla="*/ 10828 w 46562"/>
                  <a:gd name="connsiteY67" fmla="*/ 12214 h 20877"/>
                  <a:gd name="connsiteX68" fmla="*/ 10828 w 46562"/>
                  <a:gd name="connsiteY68" fmla="*/ 13297 h 20877"/>
                  <a:gd name="connsiteX69" fmla="*/ 10828 w 46562"/>
                  <a:gd name="connsiteY69" fmla="*/ 12214 h 20877"/>
                  <a:gd name="connsiteX70" fmla="*/ 10828 w 46562"/>
                  <a:gd name="connsiteY70" fmla="*/ 11132 h 20877"/>
                  <a:gd name="connsiteX71" fmla="*/ 10828 w 46562"/>
                  <a:gd name="connsiteY71" fmla="*/ 11132 h 20877"/>
                  <a:gd name="connsiteX72" fmla="*/ 10828 w 46562"/>
                  <a:gd name="connsiteY72" fmla="*/ 11132 h 20877"/>
                  <a:gd name="connsiteX73" fmla="*/ 10828 w 46562"/>
                  <a:gd name="connsiteY73" fmla="*/ 11132 h 20877"/>
                  <a:gd name="connsiteX74" fmla="*/ 10828 w 46562"/>
                  <a:gd name="connsiteY74" fmla="*/ 10049 h 20877"/>
                  <a:gd name="connsiteX75" fmla="*/ 10828 w 46562"/>
                  <a:gd name="connsiteY75" fmla="*/ 11132 h 20877"/>
                  <a:gd name="connsiteX76" fmla="*/ 10828 w 46562"/>
                  <a:gd name="connsiteY76" fmla="*/ 11132 h 20877"/>
                  <a:gd name="connsiteX77" fmla="*/ 10828 w 46562"/>
                  <a:gd name="connsiteY77" fmla="*/ 12214 h 20877"/>
                  <a:gd name="connsiteX78" fmla="*/ 10828 w 46562"/>
                  <a:gd name="connsiteY78" fmla="*/ 11132 h 20877"/>
                  <a:gd name="connsiteX79" fmla="*/ 10828 w 46562"/>
                  <a:gd name="connsiteY79" fmla="*/ 10049 h 20877"/>
                  <a:gd name="connsiteX80" fmla="*/ 10828 w 46562"/>
                  <a:gd name="connsiteY80" fmla="*/ 12214 h 20877"/>
                  <a:gd name="connsiteX81" fmla="*/ 10828 w 46562"/>
                  <a:gd name="connsiteY81" fmla="*/ 12214 h 20877"/>
                  <a:gd name="connsiteX82" fmla="*/ 10828 w 46562"/>
                  <a:gd name="connsiteY82" fmla="*/ 13297 h 20877"/>
                  <a:gd name="connsiteX83" fmla="*/ 9746 w 46562"/>
                  <a:gd name="connsiteY83" fmla="*/ 12214 h 20877"/>
                  <a:gd name="connsiteX84" fmla="*/ 9746 w 46562"/>
                  <a:gd name="connsiteY84" fmla="*/ 13297 h 20877"/>
                  <a:gd name="connsiteX85" fmla="*/ 9746 w 46562"/>
                  <a:gd name="connsiteY85" fmla="*/ 12214 h 20877"/>
                  <a:gd name="connsiteX86" fmla="*/ 9746 w 46562"/>
                  <a:gd name="connsiteY86" fmla="*/ 12214 h 20877"/>
                  <a:gd name="connsiteX87" fmla="*/ 9746 w 46562"/>
                  <a:gd name="connsiteY87" fmla="*/ 11132 h 20877"/>
                  <a:gd name="connsiteX88" fmla="*/ 9746 w 46562"/>
                  <a:gd name="connsiteY88" fmla="*/ 13297 h 20877"/>
                  <a:gd name="connsiteX89" fmla="*/ 9746 w 46562"/>
                  <a:gd name="connsiteY89" fmla="*/ 13297 h 20877"/>
                  <a:gd name="connsiteX90" fmla="*/ 9746 w 46562"/>
                  <a:gd name="connsiteY90" fmla="*/ 12214 h 20877"/>
                  <a:gd name="connsiteX91" fmla="*/ 9746 w 46562"/>
                  <a:gd name="connsiteY91" fmla="*/ 12214 h 20877"/>
                  <a:gd name="connsiteX92" fmla="*/ 9746 w 46562"/>
                  <a:gd name="connsiteY92" fmla="*/ 13297 h 20877"/>
                  <a:gd name="connsiteX93" fmla="*/ 9746 w 46562"/>
                  <a:gd name="connsiteY93" fmla="*/ 12214 h 20877"/>
                  <a:gd name="connsiteX94" fmla="*/ 9746 w 46562"/>
                  <a:gd name="connsiteY94" fmla="*/ 13297 h 20877"/>
                  <a:gd name="connsiteX95" fmla="*/ 8663 w 46562"/>
                  <a:gd name="connsiteY95" fmla="*/ 12214 h 20877"/>
                  <a:gd name="connsiteX96" fmla="*/ 8663 w 46562"/>
                  <a:gd name="connsiteY96" fmla="*/ 13297 h 20877"/>
                  <a:gd name="connsiteX97" fmla="*/ 8663 w 46562"/>
                  <a:gd name="connsiteY97" fmla="*/ 13297 h 20877"/>
                  <a:gd name="connsiteX98" fmla="*/ 8663 w 46562"/>
                  <a:gd name="connsiteY98" fmla="*/ 14380 h 20877"/>
                  <a:gd name="connsiteX99" fmla="*/ 8663 w 46562"/>
                  <a:gd name="connsiteY99" fmla="*/ 13297 h 20877"/>
                  <a:gd name="connsiteX100" fmla="*/ 8663 w 46562"/>
                  <a:gd name="connsiteY100" fmla="*/ 15463 h 20877"/>
                  <a:gd name="connsiteX101" fmla="*/ 8663 w 46562"/>
                  <a:gd name="connsiteY101" fmla="*/ 14380 h 20877"/>
                  <a:gd name="connsiteX102" fmla="*/ 8663 w 46562"/>
                  <a:gd name="connsiteY102" fmla="*/ 15463 h 20877"/>
                  <a:gd name="connsiteX103" fmla="*/ 8663 w 46562"/>
                  <a:gd name="connsiteY103" fmla="*/ 13297 h 20877"/>
                  <a:gd name="connsiteX104" fmla="*/ 8663 w 46562"/>
                  <a:gd name="connsiteY104" fmla="*/ 14380 h 20877"/>
                  <a:gd name="connsiteX105" fmla="*/ 8663 w 46562"/>
                  <a:gd name="connsiteY105" fmla="*/ 13297 h 20877"/>
                  <a:gd name="connsiteX106" fmla="*/ 8663 w 46562"/>
                  <a:gd name="connsiteY106" fmla="*/ 14380 h 20877"/>
                  <a:gd name="connsiteX107" fmla="*/ 8663 w 46562"/>
                  <a:gd name="connsiteY107" fmla="*/ 14380 h 20877"/>
                  <a:gd name="connsiteX108" fmla="*/ 8663 w 46562"/>
                  <a:gd name="connsiteY108" fmla="*/ 14380 h 20877"/>
                  <a:gd name="connsiteX109" fmla="*/ 8663 w 46562"/>
                  <a:gd name="connsiteY109" fmla="*/ 15463 h 20877"/>
                  <a:gd name="connsiteX110" fmla="*/ 8663 w 46562"/>
                  <a:gd name="connsiteY110" fmla="*/ 16546 h 20877"/>
                  <a:gd name="connsiteX111" fmla="*/ 8663 w 46562"/>
                  <a:gd name="connsiteY111" fmla="*/ 15463 h 20877"/>
                  <a:gd name="connsiteX112" fmla="*/ 8663 w 46562"/>
                  <a:gd name="connsiteY112" fmla="*/ 16546 h 20877"/>
                  <a:gd name="connsiteX113" fmla="*/ 8663 w 46562"/>
                  <a:gd name="connsiteY113" fmla="*/ 15463 h 20877"/>
                  <a:gd name="connsiteX114" fmla="*/ 8663 w 46562"/>
                  <a:gd name="connsiteY114" fmla="*/ 15463 h 20877"/>
                  <a:gd name="connsiteX115" fmla="*/ 8663 w 46562"/>
                  <a:gd name="connsiteY115" fmla="*/ 14380 h 20877"/>
                  <a:gd name="connsiteX116" fmla="*/ 8663 w 46562"/>
                  <a:gd name="connsiteY116" fmla="*/ 15463 h 20877"/>
                  <a:gd name="connsiteX117" fmla="*/ 8663 w 46562"/>
                  <a:gd name="connsiteY117" fmla="*/ 14380 h 20877"/>
                  <a:gd name="connsiteX118" fmla="*/ 8663 w 46562"/>
                  <a:gd name="connsiteY118" fmla="*/ 14380 h 20877"/>
                  <a:gd name="connsiteX119" fmla="*/ 8663 w 46562"/>
                  <a:gd name="connsiteY119" fmla="*/ 15463 h 20877"/>
                  <a:gd name="connsiteX120" fmla="*/ 8663 w 46562"/>
                  <a:gd name="connsiteY120" fmla="*/ 15463 h 20877"/>
                  <a:gd name="connsiteX121" fmla="*/ 8663 w 46562"/>
                  <a:gd name="connsiteY121" fmla="*/ 16546 h 20877"/>
                  <a:gd name="connsiteX122" fmla="*/ 8663 w 46562"/>
                  <a:gd name="connsiteY122" fmla="*/ 15463 h 20877"/>
                  <a:gd name="connsiteX123" fmla="*/ 8663 w 46562"/>
                  <a:gd name="connsiteY123" fmla="*/ 15463 h 20877"/>
                  <a:gd name="connsiteX124" fmla="*/ 8663 w 46562"/>
                  <a:gd name="connsiteY124" fmla="*/ 15463 h 20877"/>
                  <a:gd name="connsiteX125" fmla="*/ 8663 w 46562"/>
                  <a:gd name="connsiteY125" fmla="*/ 15463 h 20877"/>
                  <a:gd name="connsiteX126" fmla="*/ 8663 w 46562"/>
                  <a:gd name="connsiteY126" fmla="*/ 16546 h 20877"/>
                  <a:gd name="connsiteX127" fmla="*/ 8663 w 46562"/>
                  <a:gd name="connsiteY127" fmla="*/ 14380 h 20877"/>
                  <a:gd name="connsiteX128" fmla="*/ 8663 w 46562"/>
                  <a:gd name="connsiteY128" fmla="*/ 16546 h 20877"/>
                  <a:gd name="connsiteX129" fmla="*/ 7580 w 46562"/>
                  <a:gd name="connsiteY129" fmla="*/ 16546 h 20877"/>
                  <a:gd name="connsiteX130" fmla="*/ 7580 w 46562"/>
                  <a:gd name="connsiteY130" fmla="*/ 17629 h 20877"/>
                  <a:gd name="connsiteX131" fmla="*/ 6497 w 46562"/>
                  <a:gd name="connsiteY131" fmla="*/ 17629 h 20877"/>
                  <a:gd name="connsiteX132" fmla="*/ 6497 w 46562"/>
                  <a:gd name="connsiteY132" fmla="*/ 16546 h 20877"/>
                  <a:gd name="connsiteX133" fmla="*/ 6497 w 46562"/>
                  <a:gd name="connsiteY133" fmla="*/ 16546 h 20877"/>
                  <a:gd name="connsiteX134" fmla="*/ 6497 w 46562"/>
                  <a:gd name="connsiteY134" fmla="*/ 17629 h 20877"/>
                  <a:gd name="connsiteX135" fmla="*/ 5414 w 46562"/>
                  <a:gd name="connsiteY135" fmla="*/ 17629 h 20877"/>
                  <a:gd name="connsiteX136" fmla="*/ 5414 w 46562"/>
                  <a:gd name="connsiteY136" fmla="*/ 18712 h 20877"/>
                  <a:gd name="connsiteX137" fmla="*/ 5414 w 46562"/>
                  <a:gd name="connsiteY137" fmla="*/ 17629 h 20877"/>
                  <a:gd name="connsiteX138" fmla="*/ 5414 w 46562"/>
                  <a:gd name="connsiteY138" fmla="*/ 18712 h 20877"/>
                  <a:gd name="connsiteX139" fmla="*/ 5414 w 46562"/>
                  <a:gd name="connsiteY139" fmla="*/ 17629 h 20877"/>
                  <a:gd name="connsiteX140" fmla="*/ 5414 w 46562"/>
                  <a:gd name="connsiteY140" fmla="*/ 18712 h 20877"/>
                  <a:gd name="connsiteX141" fmla="*/ 5414 w 46562"/>
                  <a:gd name="connsiteY141" fmla="*/ 17629 h 20877"/>
                  <a:gd name="connsiteX142" fmla="*/ 5414 w 46562"/>
                  <a:gd name="connsiteY142" fmla="*/ 18712 h 20877"/>
                  <a:gd name="connsiteX143" fmla="*/ 5414 w 46562"/>
                  <a:gd name="connsiteY143" fmla="*/ 17629 h 20877"/>
                  <a:gd name="connsiteX144" fmla="*/ 5414 w 46562"/>
                  <a:gd name="connsiteY144" fmla="*/ 18712 h 20877"/>
                  <a:gd name="connsiteX145" fmla="*/ 4331 w 46562"/>
                  <a:gd name="connsiteY145" fmla="*/ 17629 h 20877"/>
                  <a:gd name="connsiteX146" fmla="*/ 3248 w 46562"/>
                  <a:gd name="connsiteY146" fmla="*/ 19794 h 20877"/>
                  <a:gd name="connsiteX147" fmla="*/ 3248 w 46562"/>
                  <a:gd name="connsiteY147" fmla="*/ 18712 h 20877"/>
                  <a:gd name="connsiteX148" fmla="*/ 3248 w 46562"/>
                  <a:gd name="connsiteY148" fmla="*/ 19794 h 20877"/>
                  <a:gd name="connsiteX149" fmla="*/ 3248 w 46562"/>
                  <a:gd name="connsiteY149" fmla="*/ 17629 h 20877"/>
                  <a:gd name="connsiteX150" fmla="*/ 3248 w 46562"/>
                  <a:gd name="connsiteY150" fmla="*/ 18712 h 20877"/>
                  <a:gd name="connsiteX151" fmla="*/ 3248 w 46562"/>
                  <a:gd name="connsiteY151" fmla="*/ 18712 h 20877"/>
                  <a:gd name="connsiteX152" fmla="*/ 3248 w 46562"/>
                  <a:gd name="connsiteY152" fmla="*/ 19794 h 20877"/>
                  <a:gd name="connsiteX153" fmla="*/ 3248 w 46562"/>
                  <a:gd name="connsiteY153" fmla="*/ 17629 h 20877"/>
                  <a:gd name="connsiteX154" fmla="*/ 3248 w 46562"/>
                  <a:gd name="connsiteY154" fmla="*/ 17629 h 20877"/>
                  <a:gd name="connsiteX155" fmla="*/ 3248 w 46562"/>
                  <a:gd name="connsiteY155" fmla="*/ 13297 h 20877"/>
                  <a:gd name="connsiteX156" fmla="*/ 3248 w 46562"/>
                  <a:gd name="connsiteY156" fmla="*/ 13297 h 20877"/>
                  <a:gd name="connsiteX157" fmla="*/ 3248 w 46562"/>
                  <a:gd name="connsiteY157" fmla="*/ 11132 h 20877"/>
                  <a:gd name="connsiteX158" fmla="*/ 3248 w 46562"/>
                  <a:gd name="connsiteY158" fmla="*/ 13297 h 20877"/>
                  <a:gd name="connsiteX159" fmla="*/ 3248 w 46562"/>
                  <a:gd name="connsiteY159" fmla="*/ 15463 h 20877"/>
                  <a:gd name="connsiteX160" fmla="*/ 3248 w 46562"/>
                  <a:gd name="connsiteY160" fmla="*/ 14380 h 20877"/>
                  <a:gd name="connsiteX161" fmla="*/ 3248 w 46562"/>
                  <a:gd name="connsiteY161" fmla="*/ 14380 h 20877"/>
                  <a:gd name="connsiteX162" fmla="*/ 3248 w 46562"/>
                  <a:gd name="connsiteY162" fmla="*/ 16546 h 20877"/>
                  <a:gd name="connsiteX163" fmla="*/ 3248 w 46562"/>
                  <a:gd name="connsiteY163" fmla="*/ 15463 h 20877"/>
                  <a:gd name="connsiteX164" fmla="*/ 3248 w 46562"/>
                  <a:gd name="connsiteY164" fmla="*/ 16546 h 20877"/>
                  <a:gd name="connsiteX165" fmla="*/ 3248 w 46562"/>
                  <a:gd name="connsiteY165" fmla="*/ 17629 h 20877"/>
                  <a:gd name="connsiteX166" fmla="*/ 3248 w 46562"/>
                  <a:gd name="connsiteY166" fmla="*/ 14380 h 20877"/>
                  <a:gd name="connsiteX167" fmla="*/ 3248 w 46562"/>
                  <a:gd name="connsiteY167" fmla="*/ 17629 h 20877"/>
                  <a:gd name="connsiteX168" fmla="*/ 3248 w 46562"/>
                  <a:gd name="connsiteY168" fmla="*/ 15463 h 20877"/>
                  <a:gd name="connsiteX169" fmla="*/ 3248 w 46562"/>
                  <a:gd name="connsiteY169" fmla="*/ 15463 h 20877"/>
                  <a:gd name="connsiteX170" fmla="*/ 3248 w 46562"/>
                  <a:gd name="connsiteY170" fmla="*/ 16546 h 20877"/>
                  <a:gd name="connsiteX171" fmla="*/ 3248 w 46562"/>
                  <a:gd name="connsiteY171" fmla="*/ 15463 h 20877"/>
                  <a:gd name="connsiteX172" fmla="*/ 3248 w 46562"/>
                  <a:gd name="connsiteY172" fmla="*/ 15463 h 20877"/>
                  <a:gd name="connsiteX173" fmla="*/ 3248 w 46562"/>
                  <a:gd name="connsiteY173" fmla="*/ 16546 h 20877"/>
                  <a:gd name="connsiteX174" fmla="*/ 3248 w 46562"/>
                  <a:gd name="connsiteY174" fmla="*/ 17629 h 20877"/>
                  <a:gd name="connsiteX175" fmla="*/ 3248 w 46562"/>
                  <a:gd name="connsiteY175" fmla="*/ 17629 h 20877"/>
                  <a:gd name="connsiteX176" fmla="*/ 3248 w 46562"/>
                  <a:gd name="connsiteY176" fmla="*/ 16546 h 20877"/>
                  <a:gd name="connsiteX177" fmla="*/ 3248 w 46562"/>
                  <a:gd name="connsiteY177" fmla="*/ 17629 h 20877"/>
                  <a:gd name="connsiteX178" fmla="*/ 3248 w 46562"/>
                  <a:gd name="connsiteY178" fmla="*/ 16546 h 20877"/>
                  <a:gd name="connsiteX179" fmla="*/ 3248 w 46562"/>
                  <a:gd name="connsiteY179" fmla="*/ 19794 h 20877"/>
                  <a:gd name="connsiteX180" fmla="*/ 3248 w 46562"/>
                  <a:gd name="connsiteY180" fmla="*/ 18712 h 20877"/>
                  <a:gd name="connsiteX181" fmla="*/ 3248 w 46562"/>
                  <a:gd name="connsiteY181" fmla="*/ 17629 h 20877"/>
                  <a:gd name="connsiteX182" fmla="*/ 3248 w 46562"/>
                  <a:gd name="connsiteY182" fmla="*/ 17629 h 20877"/>
                  <a:gd name="connsiteX183" fmla="*/ 3248 w 46562"/>
                  <a:gd name="connsiteY183" fmla="*/ 19794 h 20877"/>
                  <a:gd name="connsiteX184" fmla="*/ 3248 w 46562"/>
                  <a:gd name="connsiteY184" fmla="*/ 19794 h 20877"/>
                  <a:gd name="connsiteX185" fmla="*/ 3248 w 46562"/>
                  <a:gd name="connsiteY185" fmla="*/ 18712 h 20877"/>
                  <a:gd name="connsiteX186" fmla="*/ 3248 w 46562"/>
                  <a:gd name="connsiteY186" fmla="*/ 17629 h 20877"/>
                  <a:gd name="connsiteX187" fmla="*/ 3248 w 46562"/>
                  <a:gd name="connsiteY187" fmla="*/ 19794 h 20877"/>
                  <a:gd name="connsiteX188" fmla="*/ 3248 w 46562"/>
                  <a:gd name="connsiteY188" fmla="*/ 18712 h 20877"/>
                  <a:gd name="connsiteX189" fmla="*/ 3248 w 46562"/>
                  <a:gd name="connsiteY189" fmla="*/ 19794 h 20877"/>
                  <a:gd name="connsiteX190" fmla="*/ 3248 w 46562"/>
                  <a:gd name="connsiteY190" fmla="*/ 17629 h 20877"/>
                  <a:gd name="connsiteX191" fmla="*/ 3248 w 46562"/>
                  <a:gd name="connsiteY191" fmla="*/ 16546 h 20877"/>
                  <a:gd name="connsiteX192" fmla="*/ 3248 w 46562"/>
                  <a:gd name="connsiteY192" fmla="*/ 16546 h 20877"/>
                  <a:gd name="connsiteX193" fmla="*/ 3248 w 46562"/>
                  <a:gd name="connsiteY193" fmla="*/ 14380 h 20877"/>
                  <a:gd name="connsiteX194" fmla="*/ 3248 w 46562"/>
                  <a:gd name="connsiteY194" fmla="*/ 14380 h 20877"/>
                  <a:gd name="connsiteX195" fmla="*/ 3248 w 46562"/>
                  <a:gd name="connsiteY195" fmla="*/ 18712 h 20877"/>
                  <a:gd name="connsiteX196" fmla="*/ 3248 w 46562"/>
                  <a:gd name="connsiteY196" fmla="*/ 17629 h 20877"/>
                  <a:gd name="connsiteX197" fmla="*/ 3248 w 46562"/>
                  <a:gd name="connsiteY197" fmla="*/ 18712 h 20877"/>
                  <a:gd name="connsiteX198" fmla="*/ 3248 w 46562"/>
                  <a:gd name="connsiteY198" fmla="*/ 19794 h 20877"/>
                  <a:gd name="connsiteX199" fmla="*/ 3248 w 46562"/>
                  <a:gd name="connsiteY199" fmla="*/ 17629 h 20877"/>
                  <a:gd name="connsiteX200" fmla="*/ 3248 w 46562"/>
                  <a:gd name="connsiteY200" fmla="*/ 17629 h 20877"/>
                  <a:gd name="connsiteX201" fmla="*/ 3248 w 46562"/>
                  <a:gd name="connsiteY201" fmla="*/ 15463 h 20877"/>
                  <a:gd name="connsiteX202" fmla="*/ 3248 w 46562"/>
                  <a:gd name="connsiteY202" fmla="*/ 16546 h 20877"/>
                  <a:gd name="connsiteX203" fmla="*/ 3248 w 46562"/>
                  <a:gd name="connsiteY203" fmla="*/ 17629 h 20877"/>
                  <a:gd name="connsiteX204" fmla="*/ 3248 w 46562"/>
                  <a:gd name="connsiteY204" fmla="*/ 18712 h 20877"/>
                  <a:gd name="connsiteX205" fmla="*/ 3248 w 46562"/>
                  <a:gd name="connsiteY205" fmla="*/ 19794 h 20877"/>
                  <a:gd name="connsiteX206" fmla="*/ 3248 w 46562"/>
                  <a:gd name="connsiteY206" fmla="*/ 19794 h 20877"/>
                  <a:gd name="connsiteX207" fmla="*/ 3248 w 46562"/>
                  <a:gd name="connsiteY207" fmla="*/ 19794 h 20877"/>
                  <a:gd name="connsiteX208" fmla="*/ 3248 w 46562"/>
                  <a:gd name="connsiteY208" fmla="*/ 20877 h 20877"/>
                  <a:gd name="connsiteX209" fmla="*/ 3248 w 46562"/>
                  <a:gd name="connsiteY209" fmla="*/ 19794 h 20877"/>
                  <a:gd name="connsiteX210" fmla="*/ 3248 w 46562"/>
                  <a:gd name="connsiteY210" fmla="*/ 18712 h 20877"/>
                  <a:gd name="connsiteX211" fmla="*/ 3248 w 46562"/>
                  <a:gd name="connsiteY211" fmla="*/ 18712 h 20877"/>
                  <a:gd name="connsiteX212" fmla="*/ 3248 w 46562"/>
                  <a:gd name="connsiteY212" fmla="*/ 18712 h 20877"/>
                  <a:gd name="connsiteX213" fmla="*/ 3248 w 46562"/>
                  <a:gd name="connsiteY213" fmla="*/ 17629 h 20877"/>
                  <a:gd name="connsiteX214" fmla="*/ 3248 w 46562"/>
                  <a:gd name="connsiteY214" fmla="*/ 18712 h 20877"/>
                  <a:gd name="connsiteX215" fmla="*/ 3248 w 46562"/>
                  <a:gd name="connsiteY215" fmla="*/ 19794 h 20877"/>
                  <a:gd name="connsiteX216" fmla="*/ 3248 w 46562"/>
                  <a:gd name="connsiteY216" fmla="*/ 18712 h 20877"/>
                  <a:gd name="connsiteX217" fmla="*/ 3248 w 46562"/>
                  <a:gd name="connsiteY217" fmla="*/ 17629 h 20877"/>
                  <a:gd name="connsiteX218" fmla="*/ 3248 w 46562"/>
                  <a:gd name="connsiteY218" fmla="*/ 16546 h 20877"/>
                  <a:gd name="connsiteX219" fmla="*/ 3248 w 46562"/>
                  <a:gd name="connsiteY219" fmla="*/ 14380 h 20877"/>
                  <a:gd name="connsiteX220" fmla="*/ 3248 w 46562"/>
                  <a:gd name="connsiteY220" fmla="*/ 14380 h 20877"/>
                  <a:gd name="connsiteX221" fmla="*/ 3248 w 46562"/>
                  <a:gd name="connsiteY221" fmla="*/ 16546 h 20877"/>
                  <a:gd name="connsiteX222" fmla="*/ 3248 w 46562"/>
                  <a:gd name="connsiteY222" fmla="*/ 17629 h 20877"/>
                  <a:gd name="connsiteX223" fmla="*/ 3248 w 46562"/>
                  <a:gd name="connsiteY223" fmla="*/ 16546 h 20877"/>
                  <a:gd name="connsiteX224" fmla="*/ 2166 w 46562"/>
                  <a:gd name="connsiteY224" fmla="*/ 16546 h 20877"/>
                  <a:gd name="connsiteX225" fmla="*/ 2166 w 46562"/>
                  <a:gd name="connsiteY225" fmla="*/ 17629 h 20877"/>
                  <a:gd name="connsiteX226" fmla="*/ 2166 w 46562"/>
                  <a:gd name="connsiteY226" fmla="*/ 19794 h 20877"/>
                  <a:gd name="connsiteX227" fmla="*/ 2166 w 46562"/>
                  <a:gd name="connsiteY227" fmla="*/ 18712 h 20877"/>
                  <a:gd name="connsiteX228" fmla="*/ 2166 w 46562"/>
                  <a:gd name="connsiteY228" fmla="*/ 18712 h 20877"/>
                  <a:gd name="connsiteX229" fmla="*/ 2166 w 46562"/>
                  <a:gd name="connsiteY229" fmla="*/ 15463 h 20877"/>
                  <a:gd name="connsiteX230" fmla="*/ 2166 w 46562"/>
                  <a:gd name="connsiteY230" fmla="*/ 14380 h 20877"/>
                  <a:gd name="connsiteX231" fmla="*/ 2166 w 46562"/>
                  <a:gd name="connsiteY231" fmla="*/ 15463 h 20877"/>
                  <a:gd name="connsiteX232" fmla="*/ 1083 w 46562"/>
                  <a:gd name="connsiteY232" fmla="*/ 15463 h 20877"/>
                  <a:gd name="connsiteX233" fmla="*/ 1083 w 46562"/>
                  <a:gd name="connsiteY233" fmla="*/ 13297 h 20877"/>
                  <a:gd name="connsiteX234" fmla="*/ 1083 w 46562"/>
                  <a:gd name="connsiteY234" fmla="*/ 14380 h 20877"/>
                  <a:gd name="connsiteX235" fmla="*/ 1083 w 46562"/>
                  <a:gd name="connsiteY235" fmla="*/ 14380 h 20877"/>
                  <a:gd name="connsiteX236" fmla="*/ 1083 w 46562"/>
                  <a:gd name="connsiteY236" fmla="*/ 15463 h 20877"/>
                  <a:gd name="connsiteX237" fmla="*/ 1083 w 46562"/>
                  <a:gd name="connsiteY237" fmla="*/ 14380 h 20877"/>
                  <a:gd name="connsiteX238" fmla="*/ 1083 w 46562"/>
                  <a:gd name="connsiteY238" fmla="*/ 14380 h 20877"/>
                  <a:gd name="connsiteX239" fmla="*/ 1083 w 46562"/>
                  <a:gd name="connsiteY239" fmla="*/ 13297 h 20877"/>
                  <a:gd name="connsiteX240" fmla="*/ 1083 w 46562"/>
                  <a:gd name="connsiteY240" fmla="*/ 13297 h 20877"/>
                  <a:gd name="connsiteX241" fmla="*/ 1083 w 46562"/>
                  <a:gd name="connsiteY241" fmla="*/ 14380 h 20877"/>
                  <a:gd name="connsiteX242" fmla="*/ 0 w 46562"/>
                  <a:gd name="connsiteY242" fmla="*/ 14380 h 20877"/>
                  <a:gd name="connsiteX243" fmla="*/ 0 w 46562"/>
                  <a:gd name="connsiteY243" fmla="*/ 13297 h 20877"/>
                  <a:gd name="connsiteX244" fmla="*/ 0 w 46562"/>
                  <a:gd name="connsiteY244" fmla="*/ 13297 h 20877"/>
                  <a:gd name="connsiteX245" fmla="*/ 0 w 46562"/>
                  <a:gd name="connsiteY245" fmla="*/ 12214 h 20877"/>
                  <a:gd name="connsiteX246" fmla="*/ 0 w 46562"/>
                  <a:gd name="connsiteY246" fmla="*/ 10049 h 20877"/>
                  <a:gd name="connsiteX247" fmla="*/ 0 w 46562"/>
                  <a:gd name="connsiteY247" fmla="*/ 12214 h 20877"/>
                  <a:gd name="connsiteX248" fmla="*/ 0 w 46562"/>
                  <a:gd name="connsiteY248" fmla="*/ 12214 h 20877"/>
                  <a:gd name="connsiteX249" fmla="*/ 0 w 46562"/>
                  <a:gd name="connsiteY249" fmla="*/ 12214 h 20877"/>
                  <a:gd name="connsiteX250" fmla="*/ 0 w 46562"/>
                  <a:gd name="connsiteY250" fmla="*/ 10049 h 20877"/>
                  <a:gd name="connsiteX251" fmla="*/ 0 w 46562"/>
                  <a:gd name="connsiteY251" fmla="*/ 10049 h 20877"/>
                  <a:gd name="connsiteX252" fmla="*/ 0 w 46562"/>
                  <a:gd name="connsiteY252" fmla="*/ 8966 h 20877"/>
                  <a:gd name="connsiteX253" fmla="*/ 0 w 46562"/>
                  <a:gd name="connsiteY253" fmla="*/ 10049 h 20877"/>
                  <a:gd name="connsiteX254" fmla="*/ 0 w 46562"/>
                  <a:gd name="connsiteY254" fmla="*/ 8966 h 20877"/>
                  <a:gd name="connsiteX255" fmla="*/ 0 w 46562"/>
                  <a:gd name="connsiteY255" fmla="*/ 8966 h 20877"/>
                  <a:gd name="connsiteX256" fmla="*/ 0 w 46562"/>
                  <a:gd name="connsiteY256" fmla="*/ 11132 h 20877"/>
                  <a:gd name="connsiteX257" fmla="*/ 0 w 46562"/>
                  <a:gd name="connsiteY257" fmla="*/ 11132 h 20877"/>
                  <a:gd name="connsiteX258" fmla="*/ 0 w 46562"/>
                  <a:gd name="connsiteY258" fmla="*/ 8966 h 20877"/>
                  <a:gd name="connsiteX259" fmla="*/ 0 w 46562"/>
                  <a:gd name="connsiteY259" fmla="*/ 10049 h 20877"/>
                  <a:gd name="connsiteX260" fmla="*/ 0 w 46562"/>
                  <a:gd name="connsiteY260" fmla="*/ 8966 h 20877"/>
                  <a:gd name="connsiteX261" fmla="*/ 1083 w 46562"/>
                  <a:gd name="connsiteY261" fmla="*/ 8966 h 20877"/>
                  <a:gd name="connsiteX262" fmla="*/ 1083 w 46562"/>
                  <a:gd name="connsiteY262" fmla="*/ 10049 h 20877"/>
                  <a:gd name="connsiteX263" fmla="*/ 2166 w 46562"/>
                  <a:gd name="connsiteY263" fmla="*/ 8966 h 20877"/>
                  <a:gd name="connsiteX264" fmla="*/ 3248 w 46562"/>
                  <a:gd name="connsiteY264" fmla="*/ 10049 h 20877"/>
                  <a:gd name="connsiteX265" fmla="*/ 4331 w 46562"/>
                  <a:gd name="connsiteY265" fmla="*/ 8966 h 20877"/>
                  <a:gd name="connsiteX266" fmla="*/ 4331 w 46562"/>
                  <a:gd name="connsiteY266" fmla="*/ 10049 h 20877"/>
                  <a:gd name="connsiteX267" fmla="*/ 4331 w 46562"/>
                  <a:gd name="connsiteY267" fmla="*/ 10049 h 20877"/>
                  <a:gd name="connsiteX268" fmla="*/ 4331 w 46562"/>
                  <a:gd name="connsiteY268" fmla="*/ 7883 h 20877"/>
                  <a:gd name="connsiteX269" fmla="*/ 5414 w 46562"/>
                  <a:gd name="connsiteY269" fmla="*/ 6800 h 20877"/>
                  <a:gd name="connsiteX270" fmla="*/ 5414 w 46562"/>
                  <a:gd name="connsiteY270" fmla="*/ 7883 h 20877"/>
                  <a:gd name="connsiteX271" fmla="*/ 6497 w 46562"/>
                  <a:gd name="connsiteY271" fmla="*/ 7883 h 20877"/>
                  <a:gd name="connsiteX272" fmla="*/ 6497 w 46562"/>
                  <a:gd name="connsiteY272" fmla="*/ 8966 h 20877"/>
                  <a:gd name="connsiteX273" fmla="*/ 6497 w 46562"/>
                  <a:gd name="connsiteY273" fmla="*/ 6800 h 20877"/>
                  <a:gd name="connsiteX274" fmla="*/ 7580 w 46562"/>
                  <a:gd name="connsiteY274" fmla="*/ 7883 h 20877"/>
                  <a:gd name="connsiteX275" fmla="*/ 8663 w 46562"/>
                  <a:gd name="connsiteY275" fmla="*/ 5717 h 20877"/>
                  <a:gd name="connsiteX276" fmla="*/ 8663 w 46562"/>
                  <a:gd name="connsiteY276" fmla="*/ 6800 h 20877"/>
                  <a:gd name="connsiteX277" fmla="*/ 10828 w 46562"/>
                  <a:gd name="connsiteY277" fmla="*/ 5717 h 20877"/>
                  <a:gd name="connsiteX278" fmla="*/ 10828 w 46562"/>
                  <a:gd name="connsiteY278" fmla="*/ 6800 h 20877"/>
                  <a:gd name="connsiteX279" fmla="*/ 10828 w 46562"/>
                  <a:gd name="connsiteY279" fmla="*/ 5717 h 20877"/>
                  <a:gd name="connsiteX280" fmla="*/ 10828 w 46562"/>
                  <a:gd name="connsiteY280" fmla="*/ 5717 h 20877"/>
                  <a:gd name="connsiteX281" fmla="*/ 10828 w 46562"/>
                  <a:gd name="connsiteY281" fmla="*/ 4635 h 20877"/>
                  <a:gd name="connsiteX282" fmla="*/ 11911 w 46562"/>
                  <a:gd name="connsiteY282" fmla="*/ 4635 h 20877"/>
                  <a:gd name="connsiteX283" fmla="*/ 11911 w 46562"/>
                  <a:gd name="connsiteY283" fmla="*/ 4635 h 20877"/>
                  <a:gd name="connsiteX284" fmla="*/ 11911 w 46562"/>
                  <a:gd name="connsiteY284" fmla="*/ 5717 h 20877"/>
                  <a:gd name="connsiteX285" fmla="*/ 11911 w 46562"/>
                  <a:gd name="connsiteY285" fmla="*/ 4635 h 20877"/>
                  <a:gd name="connsiteX286" fmla="*/ 12994 w 46562"/>
                  <a:gd name="connsiteY286" fmla="*/ 4635 h 20877"/>
                  <a:gd name="connsiteX287" fmla="*/ 12994 w 46562"/>
                  <a:gd name="connsiteY287" fmla="*/ 3552 h 20877"/>
                  <a:gd name="connsiteX288" fmla="*/ 14077 w 46562"/>
                  <a:gd name="connsiteY288" fmla="*/ 3552 h 20877"/>
                  <a:gd name="connsiteX289" fmla="*/ 14077 w 46562"/>
                  <a:gd name="connsiteY289" fmla="*/ 4635 h 20877"/>
                  <a:gd name="connsiteX290" fmla="*/ 14077 w 46562"/>
                  <a:gd name="connsiteY290" fmla="*/ 3552 h 20877"/>
                  <a:gd name="connsiteX291" fmla="*/ 15160 w 46562"/>
                  <a:gd name="connsiteY291" fmla="*/ 4635 h 20877"/>
                  <a:gd name="connsiteX292" fmla="*/ 17326 w 46562"/>
                  <a:gd name="connsiteY292" fmla="*/ 3552 h 20877"/>
                  <a:gd name="connsiteX293" fmla="*/ 17326 w 46562"/>
                  <a:gd name="connsiteY293" fmla="*/ 3552 h 20877"/>
                  <a:gd name="connsiteX294" fmla="*/ 18408 w 46562"/>
                  <a:gd name="connsiteY294" fmla="*/ 2469 h 20877"/>
                  <a:gd name="connsiteX295" fmla="*/ 18408 w 46562"/>
                  <a:gd name="connsiteY295" fmla="*/ 3552 h 20877"/>
                  <a:gd name="connsiteX296" fmla="*/ 19491 w 46562"/>
                  <a:gd name="connsiteY296" fmla="*/ 3552 h 20877"/>
                  <a:gd name="connsiteX297" fmla="*/ 19491 w 46562"/>
                  <a:gd name="connsiteY297" fmla="*/ 3552 h 20877"/>
                  <a:gd name="connsiteX298" fmla="*/ 20574 w 46562"/>
                  <a:gd name="connsiteY298" fmla="*/ 3552 h 20877"/>
                  <a:gd name="connsiteX299" fmla="*/ 20574 w 46562"/>
                  <a:gd name="connsiteY299" fmla="*/ 4635 h 20877"/>
                  <a:gd name="connsiteX300" fmla="*/ 20574 w 46562"/>
                  <a:gd name="connsiteY300" fmla="*/ 4635 h 20877"/>
                  <a:gd name="connsiteX301" fmla="*/ 20574 w 46562"/>
                  <a:gd name="connsiteY301" fmla="*/ 3552 h 20877"/>
                  <a:gd name="connsiteX302" fmla="*/ 22740 w 46562"/>
                  <a:gd name="connsiteY302" fmla="*/ 2469 h 20877"/>
                  <a:gd name="connsiteX303" fmla="*/ 23823 w 46562"/>
                  <a:gd name="connsiteY303" fmla="*/ 3552 h 20877"/>
                  <a:gd name="connsiteX304" fmla="*/ 23823 w 46562"/>
                  <a:gd name="connsiteY304" fmla="*/ 3552 h 20877"/>
                  <a:gd name="connsiteX305" fmla="*/ 23823 w 46562"/>
                  <a:gd name="connsiteY305" fmla="*/ 4635 h 20877"/>
                  <a:gd name="connsiteX306" fmla="*/ 23823 w 46562"/>
                  <a:gd name="connsiteY306" fmla="*/ 3552 h 20877"/>
                  <a:gd name="connsiteX307" fmla="*/ 24905 w 46562"/>
                  <a:gd name="connsiteY307" fmla="*/ 4635 h 20877"/>
                  <a:gd name="connsiteX308" fmla="*/ 24905 w 46562"/>
                  <a:gd name="connsiteY308" fmla="*/ 5717 h 20877"/>
                  <a:gd name="connsiteX309" fmla="*/ 25988 w 46562"/>
                  <a:gd name="connsiteY309" fmla="*/ 3552 h 20877"/>
                  <a:gd name="connsiteX310" fmla="*/ 30320 w 46562"/>
                  <a:gd name="connsiteY310" fmla="*/ 1386 h 20877"/>
                  <a:gd name="connsiteX311" fmla="*/ 34651 w 46562"/>
                  <a:gd name="connsiteY311" fmla="*/ 1386 h 20877"/>
                  <a:gd name="connsiteX312" fmla="*/ 35734 w 46562"/>
                  <a:gd name="connsiteY312" fmla="*/ 2469 h 20877"/>
                  <a:gd name="connsiteX313" fmla="*/ 35734 w 46562"/>
                  <a:gd name="connsiteY313" fmla="*/ 2469 h 20877"/>
                  <a:gd name="connsiteX314" fmla="*/ 35734 w 46562"/>
                  <a:gd name="connsiteY314" fmla="*/ 1386 h 20877"/>
                  <a:gd name="connsiteX315" fmla="*/ 37900 w 46562"/>
                  <a:gd name="connsiteY315" fmla="*/ 1386 h 20877"/>
                  <a:gd name="connsiteX316" fmla="*/ 37900 w 46562"/>
                  <a:gd name="connsiteY316" fmla="*/ 2469 h 20877"/>
                  <a:gd name="connsiteX317" fmla="*/ 37900 w 46562"/>
                  <a:gd name="connsiteY317" fmla="*/ 1386 h 20877"/>
                  <a:gd name="connsiteX318" fmla="*/ 37900 w 46562"/>
                  <a:gd name="connsiteY318" fmla="*/ 1386 h 20877"/>
                  <a:gd name="connsiteX319" fmla="*/ 37900 w 46562"/>
                  <a:gd name="connsiteY319" fmla="*/ 303 h 20877"/>
                  <a:gd name="connsiteX320" fmla="*/ 42231 w 46562"/>
                  <a:gd name="connsiteY320" fmla="*/ 1386 h 20877"/>
                  <a:gd name="connsiteX321" fmla="*/ 43314 w 46562"/>
                  <a:gd name="connsiteY321" fmla="*/ 1386 h 20877"/>
                  <a:gd name="connsiteX322" fmla="*/ 46562 w 46562"/>
                  <a:gd name="connsiteY322" fmla="*/ 3552 h 20877"/>
                  <a:gd name="connsiteX323" fmla="*/ 25988 w 46562"/>
                  <a:gd name="connsiteY323" fmla="*/ 8966 h 2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46562" h="20877">
                    <a:moveTo>
                      <a:pt x="25988" y="8966"/>
                    </a:moveTo>
                    <a:cubicBezTo>
                      <a:pt x="24905" y="12214"/>
                      <a:pt x="24905" y="8966"/>
                      <a:pt x="23823" y="11132"/>
                    </a:cubicBezTo>
                    <a:cubicBezTo>
                      <a:pt x="23823" y="11132"/>
                      <a:pt x="23823" y="10049"/>
                      <a:pt x="23823" y="10049"/>
                    </a:cubicBezTo>
                    <a:cubicBezTo>
                      <a:pt x="22740" y="12214"/>
                      <a:pt x="22740" y="11132"/>
                      <a:pt x="21657" y="8966"/>
                    </a:cubicBezTo>
                    <a:lnTo>
                      <a:pt x="21657" y="8966"/>
                    </a:lnTo>
                    <a:cubicBezTo>
                      <a:pt x="21657" y="8966"/>
                      <a:pt x="21657" y="10049"/>
                      <a:pt x="21657" y="10049"/>
                    </a:cubicBezTo>
                    <a:cubicBezTo>
                      <a:pt x="21657" y="10049"/>
                      <a:pt x="21657" y="10049"/>
                      <a:pt x="21657" y="8966"/>
                    </a:cubicBezTo>
                    <a:cubicBezTo>
                      <a:pt x="21657" y="10049"/>
                      <a:pt x="21657" y="8966"/>
                      <a:pt x="21657" y="10049"/>
                    </a:cubicBezTo>
                    <a:cubicBezTo>
                      <a:pt x="21657" y="10049"/>
                      <a:pt x="21657" y="8966"/>
                      <a:pt x="21657" y="8966"/>
                    </a:cubicBezTo>
                    <a:lnTo>
                      <a:pt x="21657" y="10049"/>
                    </a:lnTo>
                    <a:cubicBezTo>
                      <a:pt x="21657" y="12214"/>
                      <a:pt x="20574" y="10049"/>
                      <a:pt x="20574" y="11132"/>
                    </a:cubicBezTo>
                    <a:cubicBezTo>
                      <a:pt x="20574" y="11132"/>
                      <a:pt x="20574" y="11132"/>
                      <a:pt x="20574" y="10049"/>
                    </a:cubicBezTo>
                    <a:cubicBezTo>
                      <a:pt x="20574" y="11132"/>
                      <a:pt x="19491" y="11132"/>
                      <a:pt x="18408" y="12214"/>
                    </a:cubicBezTo>
                    <a:cubicBezTo>
                      <a:pt x="18408" y="12214"/>
                      <a:pt x="18408" y="11132"/>
                      <a:pt x="18408" y="11132"/>
                    </a:cubicBezTo>
                    <a:cubicBezTo>
                      <a:pt x="18408" y="12214"/>
                      <a:pt x="18408" y="12214"/>
                      <a:pt x="18408" y="12214"/>
                    </a:cubicBezTo>
                    <a:cubicBezTo>
                      <a:pt x="18408" y="11132"/>
                      <a:pt x="18408" y="13297"/>
                      <a:pt x="18408" y="12214"/>
                    </a:cubicBezTo>
                    <a:lnTo>
                      <a:pt x="18408" y="12214"/>
                    </a:lnTo>
                    <a:cubicBezTo>
                      <a:pt x="18408" y="13297"/>
                      <a:pt x="18408" y="11132"/>
                      <a:pt x="18408" y="13297"/>
                    </a:cubicBezTo>
                    <a:lnTo>
                      <a:pt x="18408" y="12214"/>
                    </a:lnTo>
                    <a:cubicBezTo>
                      <a:pt x="18408" y="13297"/>
                      <a:pt x="18408" y="11132"/>
                      <a:pt x="18408" y="12214"/>
                    </a:cubicBezTo>
                    <a:lnTo>
                      <a:pt x="18408" y="12214"/>
                    </a:lnTo>
                    <a:cubicBezTo>
                      <a:pt x="18408" y="12214"/>
                      <a:pt x="18408" y="12214"/>
                      <a:pt x="18408" y="12214"/>
                    </a:cubicBezTo>
                    <a:lnTo>
                      <a:pt x="18408" y="12214"/>
                    </a:lnTo>
                    <a:cubicBezTo>
                      <a:pt x="18408" y="12214"/>
                      <a:pt x="18408" y="12214"/>
                      <a:pt x="18408" y="13297"/>
                    </a:cubicBezTo>
                    <a:cubicBezTo>
                      <a:pt x="18408" y="12214"/>
                      <a:pt x="18408" y="13297"/>
                      <a:pt x="18408" y="11132"/>
                    </a:cubicBezTo>
                    <a:cubicBezTo>
                      <a:pt x="17326" y="12214"/>
                      <a:pt x="17326" y="12214"/>
                      <a:pt x="16243" y="12214"/>
                    </a:cubicBezTo>
                    <a:cubicBezTo>
                      <a:pt x="16243" y="12214"/>
                      <a:pt x="16243" y="11132"/>
                      <a:pt x="16243" y="11132"/>
                    </a:cubicBezTo>
                    <a:cubicBezTo>
                      <a:pt x="16243" y="11132"/>
                      <a:pt x="16243" y="11132"/>
                      <a:pt x="16243" y="12214"/>
                    </a:cubicBezTo>
                    <a:cubicBezTo>
                      <a:pt x="16243" y="12214"/>
                      <a:pt x="16243" y="11132"/>
                      <a:pt x="16243" y="11132"/>
                    </a:cubicBezTo>
                    <a:cubicBezTo>
                      <a:pt x="16243" y="11132"/>
                      <a:pt x="16243" y="12214"/>
                      <a:pt x="16243" y="12214"/>
                    </a:cubicBezTo>
                    <a:cubicBezTo>
                      <a:pt x="16243" y="12214"/>
                      <a:pt x="16243" y="11132"/>
                      <a:pt x="16243" y="11132"/>
                    </a:cubicBezTo>
                    <a:cubicBezTo>
                      <a:pt x="16243" y="12214"/>
                      <a:pt x="16243" y="12214"/>
                      <a:pt x="16243" y="12214"/>
                    </a:cubicBezTo>
                    <a:cubicBezTo>
                      <a:pt x="16243" y="12214"/>
                      <a:pt x="16243" y="12214"/>
                      <a:pt x="16243" y="11132"/>
                    </a:cubicBezTo>
                    <a:cubicBezTo>
                      <a:pt x="16243" y="12214"/>
                      <a:pt x="16243" y="11132"/>
                      <a:pt x="16243" y="11132"/>
                    </a:cubicBezTo>
                    <a:lnTo>
                      <a:pt x="16243" y="10049"/>
                    </a:lnTo>
                    <a:cubicBezTo>
                      <a:pt x="16243" y="8966"/>
                      <a:pt x="16243" y="11132"/>
                      <a:pt x="16243" y="11132"/>
                    </a:cubicBezTo>
                    <a:cubicBezTo>
                      <a:pt x="16243" y="11132"/>
                      <a:pt x="16243" y="11132"/>
                      <a:pt x="16243" y="10049"/>
                    </a:cubicBezTo>
                    <a:cubicBezTo>
                      <a:pt x="16243" y="11132"/>
                      <a:pt x="16243" y="11132"/>
                      <a:pt x="15160" y="11132"/>
                    </a:cubicBezTo>
                    <a:cubicBezTo>
                      <a:pt x="15160" y="11132"/>
                      <a:pt x="15160" y="11132"/>
                      <a:pt x="15160" y="11132"/>
                    </a:cubicBezTo>
                    <a:cubicBezTo>
                      <a:pt x="15160" y="11132"/>
                      <a:pt x="15160" y="11132"/>
                      <a:pt x="14077" y="11132"/>
                    </a:cubicBezTo>
                    <a:cubicBezTo>
                      <a:pt x="14077" y="11132"/>
                      <a:pt x="14077" y="8966"/>
                      <a:pt x="14077" y="10049"/>
                    </a:cubicBezTo>
                    <a:cubicBezTo>
                      <a:pt x="14077" y="11132"/>
                      <a:pt x="14077" y="11132"/>
                      <a:pt x="14077" y="12214"/>
                    </a:cubicBezTo>
                    <a:cubicBezTo>
                      <a:pt x="14077" y="12214"/>
                      <a:pt x="14077" y="11132"/>
                      <a:pt x="12994" y="12214"/>
                    </a:cubicBezTo>
                    <a:cubicBezTo>
                      <a:pt x="12994" y="12214"/>
                      <a:pt x="12994" y="10049"/>
                      <a:pt x="12994" y="10049"/>
                    </a:cubicBezTo>
                    <a:lnTo>
                      <a:pt x="12994" y="8966"/>
                    </a:lnTo>
                    <a:cubicBezTo>
                      <a:pt x="12994" y="7883"/>
                      <a:pt x="12994" y="8966"/>
                      <a:pt x="12994" y="8966"/>
                    </a:cubicBezTo>
                    <a:cubicBezTo>
                      <a:pt x="12994" y="8966"/>
                      <a:pt x="12994" y="10049"/>
                      <a:pt x="12994" y="8966"/>
                    </a:cubicBezTo>
                    <a:cubicBezTo>
                      <a:pt x="12994" y="10049"/>
                      <a:pt x="12994" y="11132"/>
                      <a:pt x="12994" y="11132"/>
                    </a:cubicBezTo>
                    <a:cubicBezTo>
                      <a:pt x="12994" y="11132"/>
                      <a:pt x="12994" y="10049"/>
                      <a:pt x="12994" y="8966"/>
                    </a:cubicBezTo>
                    <a:lnTo>
                      <a:pt x="12994" y="11132"/>
                    </a:lnTo>
                    <a:cubicBezTo>
                      <a:pt x="12994" y="11132"/>
                      <a:pt x="12994" y="10049"/>
                      <a:pt x="12994" y="10049"/>
                    </a:cubicBezTo>
                    <a:cubicBezTo>
                      <a:pt x="12994" y="10049"/>
                      <a:pt x="12994" y="11132"/>
                      <a:pt x="12994" y="11132"/>
                    </a:cubicBezTo>
                    <a:cubicBezTo>
                      <a:pt x="12994" y="11132"/>
                      <a:pt x="12994" y="11132"/>
                      <a:pt x="12994" y="10049"/>
                    </a:cubicBezTo>
                    <a:cubicBezTo>
                      <a:pt x="12994" y="10049"/>
                      <a:pt x="12994" y="10049"/>
                      <a:pt x="12994" y="8966"/>
                    </a:cubicBezTo>
                    <a:cubicBezTo>
                      <a:pt x="12994" y="8966"/>
                      <a:pt x="12994" y="8966"/>
                      <a:pt x="12994" y="8966"/>
                    </a:cubicBezTo>
                    <a:lnTo>
                      <a:pt x="12994" y="8966"/>
                    </a:lnTo>
                    <a:cubicBezTo>
                      <a:pt x="12994" y="8966"/>
                      <a:pt x="12994" y="10049"/>
                      <a:pt x="12994" y="10049"/>
                    </a:cubicBezTo>
                    <a:cubicBezTo>
                      <a:pt x="12994" y="10049"/>
                      <a:pt x="12994" y="8966"/>
                      <a:pt x="12994" y="10049"/>
                    </a:cubicBezTo>
                    <a:cubicBezTo>
                      <a:pt x="12994" y="11132"/>
                      <a:pt x="12994" y="11132"/>
                      <a:pt x="12994" y="11132"/>
                    </a:cubicBezTo>
                    <a:cubicBezTo>
                      <a:pt x="12994" y="11132"/>
                      <a:pt x="12994" y="10049"/>
                      <a:pt x="12994" y="10049"/>
                    </a:cubicBezTo>
                    <a:cubicBezTo>
                      <a:pt x="12994" y="11132"/>
                      <a:pt x="12994" y="11132"/>
                      <a:pt x="12994" y="12214"/>
                    </a:cubicBezTo>
                    <a:cubicBezTo>
                      <a:pt x="12994" y="13297"/>
                      <a:pt x="12994" y="11132"/>
                      <a:pt x="12994" y="11132"/>
                    </a:cubicBezTo>
                    <a:cubicBezTo>
                      <a:pt x="12994" y="10049"/>
                      <a:pt x="12994" y="12214"/>
                      <a:pt x="11911" y="11132"/>
                    </a:cubicBezTo>
                    <a:cubicBezTo>
                      <a:pt x="11911" y="11132"/>
                      <a:pt x="11911" y="12214"/>
                      <a:pt x="11911" y="12214"/>
                    </a:cubicBezTo>
                    <a:cubicBezTo>
                      <a:pt x="11911" y="12214"/>
                      <a:pt x="11911" y="11132"/>
                      <a:pt x="11911" y="11132"/>
                    </a:cubicBezTo>
                    <a:cubicBezTo>
                      <a:pt x="11911" y="10049"/>
                      <a:pt x="11911" y="11132"/>
                      <a:pt x="11911" y="11132"/>
                    </a:cubicBezTo>
                    <a:cubicBezTo>
                      <a:pt x="11911" y="11132"/>
                      <a:pt x="11911" y="11132"/>
                      <a:pt x="11911" y="11132"/>
                    </a:cubicBezTo>
                    <a:cubicBezTo>
                      <a:pt x="11911" y="11132"/>
                      <a:pt x="11911" y="12214"/>
                      <a:pt x="10828" y="12214"/>
                    </a:cubicBezTo>
                    <a:cubicBezTo>
                      <a:pt x="10828" y="12214"/>
                      <a:pt x="10828" y="13297"/>
                      <a:pt x="10828" y="13297"/>
                    </a:cubicBezTo>
                    <a:lnTo>
                      <a:pt x="10828" y="12214"/>
                    </a:lnTo>
                    <a:cubicBezTo>
                      <a:pt x="10828" y="12214"/>
                      <a:pt x="10828" y="12214"/>
                      <a:pt x="10828" y="11132"/>
                    </a:cubicBezTo>
                    <a:cubicBezTo>
                      <a:pt x="10828" y="12214"/>
                      <a:pt x="10828" y="10049"/>
                      <a:pt x="10828" y="11132"/>
                    </a:cubicBezTo>
                    <a:cubicBezTo>
                      <a:pt x="10828" y="10049"/>
                      <a:pt x="10828" y="12214"/>
                      <a:pt x="10828" y="11132"/>
                    </a:cubicBezTo>
                    <a:cubicBezTo>
                      <a:pt x="10828" y="11132"/>
                      <a:pt x="10828" y="12214"/>
                      <a:pt x="10828" y="11132"/>
                    </a:cubicBezTo>
                    <a:cubicBezTo>
                      <a:pt x="10828" y="11132"/>
                      <a:pt x="10828" y="10049"/>
                      <a:pt x="10828" y="10049"/>
                    </a:cubicBezTo>
                    <a:cubicBezTo>
                      <a:pt x="10828" y="10049"/>
                      <a:pt x="10828" y="10049"/>
                      <a:pt x="10828" y="11132"/>
                    </a:cubicBezTo>
                    <a:lnTo>
                      <a:pt x="10828" y="11132"/>
                    </a:lnTo>
                    <a:cubicBezTo>
                      <a:pt x="10828" y="12214"/>
                      <a:pt x="10828" y="11132"/>
                      <a:pt x="10828" y="12214"/>
                    </a:cubicBezTo>
                    <a:cubicBezTo>
                      <a:pt x="10828" y="11132"/>
                      <a:pt x="10828" y="12214"/>
                      <a:pt x="10828" y="11132"/>
                    </a:cubicBezTo>
                    <a:lnTo>
                      <a:pt x="10828" y="10049"/>
                    </a:lnTo>
                    <a:cubicBezTo>
                      <a:pt x="10828" y="10049"/>
                      <a:pt x="10828" y="11132"/>
                      <a:pt x="10828" y="12214"/>
                    </a:cubicBezTo>
                    <a:cubicBezTo>
                      <a:pt x="10828" y="12214"/>
                      <a:pt x="10828" y="12214"/>
                      <a:pt x="10828" y="12214"/>
                    </a:cubicBezTo>
                    <a:cubicBezTo>
                      <a:pt x="10828" y="14380"/>
                      <a:pt x="10828" y="12214"/>
                      <a:pt x="10828" y="13297"/>
                    </a:cubicBezTo>
                    <a:cubicBezTo>
                      <a:pt x="10828" y="12214"/>
                      <a:pt x="10828" y="13297"/>
                      <a:pt x="9746" y="12214"/>
                    </a:cubicBezTo>
                    <a:cubicBezTo>
                      <a:pt x="9746" y="12214"/>
                      <a:pt x="9746" y="13297"/>
                      <a:pt x="9746" y="13297"/>
                    </a:cubicBezTo>
                    <a:cubicBezTo>
                      <a:pt x="9746" y="13297"/>
                      <a:pt x="9746" y="13297"/>
                      <a:pt x="9746" y="12214"/>
                    </a:cubicBezTo>
                    <a:cubicBezTo>
                      <a:pt x="9746" y="12214"/>
                      <a:pt x="9746" y="12214"/>
                      <a:pt x="9746" y="12214"/>
                    </a:cubicBezTo>
                    <a:cubicBezTo>
                      <a:pt x="9746" y="12214"/>
                      <a:pt x="9746" y="11132"/>
                      <a:pt x="9746" y="11132"/>
                    </a:cubicBezTo>
                    <a:cubicBezTo>
                      <a:pt x="9746" y="11132"/>
                      <a:pt x="9746" y="12214"/>
                      <a:pt x="9746" y="13297"/>
                    </a:cubicBezTo>
                    <a:cubicBezTo>
                      <a:pt x="9746" y="11132"/>
                      <a:pt x="9746" y="14380"/>
                      <a:pt x="9746" y="13297"/>
                    </a:cubicBezTo>
                    <a:cubicBezTo>
                      <a:pt x="9746" y="13297"/>
                      <a:pt x="9746" y="12214"/>
                      <a:pt x="9746" y="12214"/>
                    </a:cubicBezTo>
                    <a:cubicBezTo>
                      <a:pt x="9746" y="10049"/>
                      <a:pt x="9746" y="13297"/>
                      <a:pt x="9746" y="12214"/>
                    </a:cubicBezTo>
                    <a:lnTo>
                      <a:pt x="9746" y="13297"/>
                    </a:lnTo>
                    <a:cubicBezTo>
                      <a:pt x="9746" y="12214"/>
                      <a:pt x="9746" y="14380"/>
                      <a:pt x="9746" y="12214"/>
                    </a:cubicBezTo>
                    <a:cubicBezTo>
                      <a:pt x="9746" y="12214"/>
                      <a:pt x="9746" y="12214"/>
                      <a:pt x="9746" y="13297"/>
                    </a:cubicBezTo>
                    <a:cubicBezTo>
                      <a:pt x="9746" y="12214"/>
                      <a:pt x="8663" y="14380"/>
                      <a:pt x="8663" y="12214"/>
                    </a:cubicBezTo>
                    <a:cubicBezTo>
                      <a:pt x="8663" y="12214"/>
                      <a:pt x="8663" y="12214"/>
                      <a:pt x="8663" y="13297"/>
                    </a:cubicBezTo>
                    <a:cubicBezTo>
                      <a:pt x="8663" y="14380"/>
                      <a:pt x="8663" y="12214"/>
                      <a:pt x="8663" y="13297"/>
                    </a:cubicBezTo>
                    <a:cubicBezTo>
                      <a:pt x="8663" y="13297"/>
                      <a:pt x="8663" y="13297"/>
                      <a:pt x="8663" y="14380"/>
                    </a:cubicBezTo>
                    <a:cubicBezTo>
                      <a:pt x="8663" y="14380"/>
                      <a:pt x="8663" y="14380"/>
                      <a:pt x="8663" y="13297"/>
                    </a:cubicBezTo>
                    <a:cubicBezTo>
                      <a:pt x="8663" y="12214"/>
                      <a:pt x="8663" y="15463"/>
                      <a:pt x="8663" y="15463"/>
                    </a:cubicBezTo>
                    <a:cubicBezTo>
                      <a:pt x="8663" y="14380"/>
                      <a:pt x="8663" y="14380"/>
                      <a:pt x="8663" y="14380"/>
                    </a:cubicBezTo>
                    <a:lnTo>
                      <a:pt x="8663" y="15463"/>
                    </a:lnTo>
                    <a:cubicBezTo>
                      <a:pt x="8663" y="15463"/>
                      <a:pt x="8663" y="14380"/>
                      <a:pt x="8663" y="13297"/>
                    </a:cubicBezTo>
                    <a:cubicBezTo>
                      <a:pt x="8663" y="13297"/>
                      <a:pt x="8663" y="13297"/>
                      <a:pt x="8663" y="14380"/>
                    </a:cubicBezTo>
                    <a:lnTo>
                      <a:pt x="8663" y="13297"/>
                    </a:lnTo>
                    <a:cubicBezTo>
                      <a:pt x="8663" y="14380"/>
                      <a:pt x="8663" y="14380"/>
                      <a:pt x="8663" y="14380"/>
                    </a:cubicBezTo>
                    <a:lnTo>
                      <a:pt x="8663" y="14380"/>
                    </a:lnTo>
                    <a:cubicBezTo>
                      <a:pt x="8663" y="14380"/>
                      <a:pt x="8663" y="14380"/>
                      <a:pt x="8663" y="14380"/>
                    </a:cubicBezTo>
                    <a:cubicBezTo>
                      <a:pt x="8663" y="15463"/>
                      <a:pt x="8663" y="15463"/>
                      <a:pt x="8663" y="15463"/>
                    </a:cubicBezTo>
                    <a:cubicBezTo>
                      <a:pt x="8663" y="15463"/>
                      <a:pt x="8663" y="15463"/>
                      <a:pt x="8663" y="16546"/>
                    </a:cubicBezTo>
                    <a:cubicBezTo>
                      <a:pt x="8663" y="15463"/>
                      <a:pt x="8663" y="15463"/>
                      <a:pt x="8663" y="15463"/>
                    </a:cubicBezTo>
                    <a:cubicBezTo>
                      <a:pt x="8663" y="15463"/>
                      <a:pt x="8663" y="16546"/>
                      <a:pt x="8663" y="16546"/>
                    </a:cubicBezTo>
                    <a:cubicBezTo>
                      <a:pt x="8663" y="16546"/>
                      <a:pt x="8663" y="16546"/>
                      <a:pt x="8663" y="15463"/>
                    </a:cubicBezTo>
                    <a:cubicBezTo>
                      <a:pt x="8663" y="15463"/>
                      <a:pt x="8663" y="15463"/>
                      <a:pt x="8663" y="15463"/>
                    </a:cubicBezTo>
                    <a:cubicBezTo>
                      <a:pt x="8663" y="15463"/>
                      <a:pt x="8663" y="14380"/>
                      <a:pt x="8663" y="14380"/>
                    </a:cubicBezTo>
                    <a:cubicBezTo>
                      <a:pt x="8663" y="14380"/>
                      <a:pt x="8663" y="16546"/>
                      <a:pt x="8663" y="15463"/>
                    </a:cubicBezTo>
                    <a:cubicBezTo>
                      <a:pt x="8663" y="15463"/>
                      <a:pt x="8663" y="14380"/>
                      <a:pt x="8663" y="14380"/>
                    </a:cubicBezTo>
                    <a:lnTo>
                      <a:pt x="8663" y="14380"/>
                    </a:lnTo>
                    <a:lnTo>
                      <a:pt x="8663" y="15463"/>
                    </a:lnTo>
                    <a:cubicBezTo>
                      <a:pt x="8663" y="15463"/>
                      <a:pt x="8663" y="15463"/>
                      <a:pt x="8663" y="15463"/>
                    </a:cubicBezTo>
                    <a:cubicBezTo>
                      <a:pt x="8663" y="16546"/>
                      <a:pt x="8663" y="15463"/>
                      <a:pt x="8663" y="16546"/>
                    </a:cubicBezTo>
                    <a:cubicBezTo>
                      <a:pt x="8663" y="16546"/>
                      <a:pt x="8663" y="15463"/>
                      <a:pt x="8663" y="15463"/>
                    </a:cubicBezTo>
                    <a:lnTo>
                      <a:pt x="8663" y="15463"/>
                    </a:lnTo>
                    <a:cubicBezTo>
                      <a:pt x="8663" y="15463"/>
                      <a:pt x="8663" y="15463"/>
                      <a:pt x="8663" y="15463"/>
                    </a:cubicBezTo>
                    <a:lnTo>
                      <a:pt x="8663" y="15463"/>
                    </a:lnTo>
                    <a:cubicBezTo>
                      <a:pt x="8663" y="15463"/>
                      <a:pt x="8663" y="15463"/>
                      <a:pt x="8663" y="16546"/>
                    </a:cubicBezTo>
                    <a:cubicBezTo>
                      <a:pt x="8663" y="15463"/>
                      <a:pt x="8663" y="13297"/>
                      <a:pt x="8663" y="14380"/>
                    </a:cubicBezTo>
                    <a:cubicBezTo>
                      <a:pt x="8663" y="14380"/>
                      <a:pt x="8663" y="15463"/>
                      <a:pt x="8663" y="16546"/>
                    </a:cubicBezTo>
                    <a:cubicBezTo>
                      <a:pt x="8663" y="16546"/>
                      <a:pt x="8663" y="17629"/>
                      <a:pt x="7580" y="16546"/>
                    </a:cubicBezTo>
                    <a:cubicBezTo>
                      <a:pt x="7580" y="16546"/>
                      <a:pt x="7580" y="17629"/>
                      <a:pt x="7580" y="17629"/>
                    </a:cubicBezTo>
                    <a:cubicBezTo>
                      <a:pt x="7580" y="17629"/>
                      <a:pt x="6497" y="18712"/>
                      <a:pt x="6497" y="17629"/>
                    </a:cubicBezTo>
                    <a:cubicBezTo>
                      <a:pt x="6497" y="17629"/>
                      <a:pt x="6497" y="16546"/>
                      <a:pt x="6497" y="16546"/>
                    </a:cubicBezTo>
                    <a:cubicBezTo>
                      <a:pt x="6497" y="17629"/>
                      <a:pt x="6497" y="15463"/>
                      <a:pt x="6497" y="16546"/>
                    </a:cubicBezTo>
                    <a:cubicBezTo>
                      <a:pt x="6497" y="17629"/>
                      <a:pt x="6497" y="17629"/>
                      <a:pt x="6497" y="17629"/>
                    </a:cubicBezTo>
                    <a:cubicBezTo>
                      <a:pt x="6497" y="17629"/>
                      <a:pt x="6497" y="17629"/>
                      <a:pt x="5414" y="17629"/>
                    </a:cubicBezTo>
                    <a:cubicBezTo>
                      <a:pt x="5414" y="17629"/>
                      <a:pt x="5414" y="18712"/>
                      <a:pt x="5414" y="18712"/>
                    </a:cubicBezTo>
                    <a:cubicBezTo>
                      <a:pt x="5414" y="17629"/>
                      <a:pt x="5414" y="17629"/>
                      <a:pt x="5414" y="17629"/>
                    </a:cubicBezTo>
                    <a:lnTo>
                      <a:pt x="5414" y="18712"/>
                    </a:lnTo>
                    <a:lnTo>
                      <a:pt x="5414" y="17629"/>
                    </a:lnTo>
                    <a:cubicBezTo>
                      <a:pt x="5414" y="17629"/>
                      <a:pt x="5414" y="18712"/>
                      <a:pt x="5414" y="18712"/>
                    </a:cubicBezTo>
                    <a:cubicBezTo>
                      <a:pt x="5414" y="18712"/>
                      <a:pt x="5414" y="17629"/>
                      <a:pt x="5414" y="17629"/>
                    </a:cubicBezTo>
                    <a:cubicBezTo>
                      <a:pt x="5414" y="18712"/>
                      <a:pt x="5414" y="18712"/>
                      <a:pt x="5414" y="18712"/>
                    </a:cubicBezTo>
                    <a:lnTo>
                      <a:pt x="5414" y="17629"/>
                    </a:lnTo>
                    <a:cubicBezTo>
                      <a:pt x="5414" y="17629"/>
                      <a:pt x="5414" y="18712"/>
                      <a:pt x="5414" y="18712"/>
                    </a:cubicBezTo>
                    <a:cubicBezTo>
                      <a:pt x="5414" y="17629"/>
                      <a:pt x="5414" y="17629"/>
                      <a:pt x="4331" y="17629"/>
                    </a:cubicBezTo>
                    <a:cubicBezTo>
                      <a:pt x="4331" y="19794"/>
                      <a:pt x="3248" y="19794"/>
                      <a:pt x="3248" y="19794"/>
                    </a:cubicBezTo>
                    <a:lnTo>
                      <a:pt x="3248" y="18712"/>
                    </a:lnTo>
                    <a:cubicBezTo>
                      <a:pt x="3248" y="18712"/>
                      <a:pt x="3248" y="19794"/>
                      <a:pt x="3248" y="19794"/>
                    </a:cubicBezTo>
                    <a:cubicBezTo>
                      <a:pt x="3248" y="19794"/>
                      <a:pt x="3248" y="18712"/>
                      <a:pt x="3248" y="17629"/>
                    </a:cubicBezTo>
                    <a:cubicBezTo>
                      <a:pt x="3248" y="16546"/>
                      <a:pt x="3248" y="18712"/>
                      <a:pt x="3248" y="18712"/>
                    </a:cubicBezTo>
                    <a:cubicBezTo>
                      <a:pt x="3248" y="19794"/>
                      <a:pt x="3248" y="18712"/>
                      <a:pt x="3248" y="18712"/>
                    </a:cubicBezTo>
                    <a:cubicBezTo>
                      <a:pt x="3248" y="18712"/>
                      <a:pt x="3248" y="18712"/>
                      <a:pt x="3248" y="19794"/>
                    </a:cubicBezTo>
                    <a:cubicBezTo>
                      <a:pt x="3248" y="19794"/>
                      <a:pt x="3248" y="18712"/>
                      <a:pt x="3248" y="17629"/>
                    </a:cubicBezTo>
                    <a:lnTo>
                      <a:pt x="3248" y="17629"/>
                    </a:lnTo>
                    <a:cubicBezTo>
                      <a:pt x="3248" y="16546"/>
                      <a:pt x="3248" y="15463"/>
                      <a:pt x="3248" y="13297"/>
                    </a:cubicBezTo>
                    <a:lnTo>
                      <a:pt x="3248" y="13297"/>
                    </a:lnTo>
                    <a:cubicBezTo>
                      <a:pt x="3248" y="12214"/>
                      <a:pt x="3248" y="12214"/>
                      <a:pt x="3248" y="11132"/>
                    </a:cubicBezTo>
                    <a:cubicBezTo>
                      <a:pt x="3248" y="12214"/>
                      <a:pt x="3248" y="13297"/>
                      <a:pt x="3248" y="13297"/>
                    </a:cubicBezTo>
                    <a:cubicBezTo>
                      <a:pt x="3248" y="13297"/>
                      <a:pt x="3248" y="15463"/>
                      <a:pt x="3248" y="15463"/>
                    </a:cubicBezTo>
                    <a:cubicBezTo>
                      <a:pt x="3248" y="14380"/>
                      <a:pt x="3248" y="15463"/>
                      <a:pt x="3248" y="14380"/>
                    </a:cubicBezTo>
                    <a:cubicBezTo>
                      <a:pt x="3248" y="13297"/>
                      <a:pt x="3248" y="14380"/>
                      <a:pt x="3248" y="14380"/>
                    </a:cubicBezTo>
                    <a:cubicBezTo>
                      <a:pt x="3248" y="14380"/>
                      <a:pt x="3248" y="15463"/>
                      <a:pt x="3248" y="16546"/>
                    </a:cubicBezTo>
                    <a:cubicBezTo>
                      <a:pt x="3248" y="16546"/>
                      <a:pt x="3248" y="15463"/>
                      <a:pt x="3248" y="15463"/>
                    </a:cubicBezTo>
                    <a:cubicBezTo>
                      <a:pt x="3248" y="16546"/>
                      <a:pt x="3248" y="16546"/>
                      <a:pt x="3248" y="16546"/>
                    </a:cubicBezTo>
                    <a:cubicBezTo>
                      <a:pt x="3248" y="17629"/>
                      <a:pt x="3248" y="16546"/>
                      <a:pt x="3248" y="17629"/>
                    </a:cubicBezTo>
                    <a:cubicBezTo>
                      <a:pt x="3248" y="16546"/>
                      <a:pt x="3248" y="15463"/>
                      <a:pt x="3248" y="14380"/>
                    </a:cubicBezTo>
                    <a:cubicBezTo>
                      <a:pt x="3248" y="15463"/>
                      <a:pt x="3248" y="15463"/>
                      <a:pt x="3248" y="17629"/>
                    </a:cubicBezTo>
                    <a:cubicBezTo>
                      <a:pt x="3248" y="17629"/>
                      <a:pt x="3248" y="16546"/>
                      <a:pt x="3248" y="15463"/>
                    </a:cubicBezTo>
                    <a:cubicBezTo>
                      <a:pt x="3248" y="14380"/>
                      <a:pt x="3248" y="17629"/>
                      <a:pt x="3248" y="15463"/>
                    </a:cubicBezTo>
                    <a:lnTo>
                      <a:pt x="3248" y="16546"/>
                    </a:lnTo>
                    <a:cubicBezTo>
                      <a:pt x="3248" y="16546"/>
                      <a:pt x="3248" y="16546"/>
                      <a:pt x="3248" y="15463"/>
                    </a:cubicBezTo>
                    <a:cubicBezTo>
                      <a:pt x="3248" y="15463"/>
                      <a:pt x="3248" y="16546"/>
                      <a:pt x="3248" y="15463"/>
                    </a:cubicBezTo>
                    <a:cubicBezTo>
                      <a:pt x="3248" y="15463"/>
                      <a:pt x="3248" y="15463"/>
                      <a:pt x="3248" y="16546"/>
                    </a:cubicBezTo>
                    <a:cubicBezTo>
                      <a:pt x="3248" y="17629"/>
                      <a:pt x="3248" y="15463"/>
                      <a:pt x="3248" y="17629"/>
                    </a:cubicBezTo>
                    <a:cubicBezTo>
                      <a:pt x="3248" y="16546"/>
                      <a:pt x="3248" y="17629"/>
                      <a:pt x="3248" y="17629"/>
                    </a:cubicBezTo>
                    <a:lnTo>
                      <a:pt x="3248" y="16546"/>
                    </a:lnTo>
                    <a:cubicBezTo>
                      <a:pt x="3248" y="16546"/>
                      <a:pt x="3248" y="16546"/>
                      <a:pt x="3248" y="17629"/>
                    </a:cubicBezTo>
                    <a:cubicBezTo>
                      <a:pt x="3248" y="17629"/>
                      <a:pt x="3248" y="16546"/>
                      <a:pt x="3248" y="16546"/>
                    </a:cubicBezTo>
                    <a:lnTo>
                      <a:pt x="3248" y="19794"/>
                    </a:lnTo>
                    <a:cubicBezTo>
                      <a:pt x="3248" y="19794"/>
                      <a:pt x="3248" y="18712"/>
                      <a:pt x="3248" y="18712"/>
                    </a:cubicBezTo>
                    <a:lnTo>
                      <a:pt x="3248" y="17629"/>
                    </a:lnTo>
                    <a:cubicBezTo>
                      <a:pt x="3248" y="17629"/>
                      <a:pt x="3248" y="16546"/>
                      <a:pt x="3248" y="17629"/>
                    </a:cubicBezTo>
                    <a:cubicBezTo>
                      <a:pt x="3248" y="18712"/>
                      <a:pt x="3248" y="19794"/>
                      <a:pt x="3248" y="19794"/>
                    </a:cubicBezTo>
                    <a:cubicBezTo>
                      <a:pt x="3248" y="19794"/>
                      <a:pt x="3248" y="18712"/>
                      <a:pt x="3248" y="19794"/>
                    </a:cubicBezTo>
                    <a:lnTo>
                      <a:pt x="3248" y="18712"/>
                    </a:lnTo>
                    <a:cubicBezTo>
                      <a:pt x="3248" y="18712"/>
                      <a:pt x="3248" y="17629"/>
                      <a:pt x="3248" y="17629"/>
                    </a:cubicBezTo>
                    <a:cubicBezTo>
                      <a:pt x="3248" y="17629"/>
                      <a:pt x="3248" y="18712"/>
                      <a:pt x="3248" y="19794"/>
                    </a:cubicBezTo>
                    <a:cubicBezTo>
                      <a:pt x="3248" y="19794"/>
                      <a:pt x="3248" y="19794"/>
                      <a:pt x="3248" y="18712"/>
                    </a:cubicBezTo>
                    <a:cubicBezTo>
                      <a:pt x="3248" y="18712"/>
                      <a:pt x="3248" y="19794"/>
                      <a:pt x="3248" y="19794"/>
                    </a:cubicBezTo>
                    <a:cubicBezTo>
                      <a:pt x="3248" y="19794"/>
                      <a:pt x="3248" y="18712"/>
                      <a:pt x="3248" y="17629"/>
                    </a:cubicBezTo>
                    <a:lnTo>
                      <a:pt x="3248" y="16546"/>
                    </a:lnTo>
                    <a:lnTo>
                      <a:pt x="3248" y="16546"/>
                    </a:lnTo>
                    <a:cubicBezTo>
                      <a:pt x="3248" y="15463"/>
                      <a:pt x="3248" y="15463"/>
                      <a:pt x="3248" y="14380"/>
                    </a:cubicBezTo>
                    <a:cubicBezTo>
                      <a:pt x="3248" y="14380"/>
                      <a:pt x="3248" y="14380"/>
                      <a:pt x="3248" y="14380"/>
                    </a:cubicBezTo>
                    <a:cubicBezTo>
                      <a:pt x="3248" y="16546"/>
                      <a:pt x="3248" y="16546"/>
                      <a:pt x="3248" y="18712"/>
                    </a:cubicBezTo>
                    <a:cubicBezTo>
                      <a:pt x="3248" y="18712"/>
                      <a:pt x="3248" y="14380"/>
                      <a:pt x="3248" y="17629"/>
                    </a:cubicBezTo>
                    <a:cubicBezTo>
                      <a:pt x="3248" y="17629"/>
                      <a:pt x="3248" y="19794"/>
                      <a:pt x="3248" y="18712"/>
                    </a:cubicBezTo>
                    <a:cubicBezTo>
                      <a:pt x="3248" y="18712"/>
                      <a:pt x="3248" y="20877"/>
                      <a:pt x="3248" y="19794"/>
                    </a:cubicBezTo>
                    <a:cubicBezTo>
                      <a:pt x="3248" y="18712"/>
                      <a:pt x="3248" y="17629"/>
                      <a:pt x="3248" y="17629"/>
                    </a:cubicBezTo>
                    <a:cubicBezTo>
                      <a:pt x="3248" y="18712"/>
                      <a:pt x="3248" y="17629"/>
                      <a:pt x="3248" y="17629"/>
                    </a:cubicBezTo>
                    <a:cubicBezTo>
                      <a:pt x="3248" y="16546"/>
                      <a:pt x="3248" y="15463"/>
                      <a:pt x="3248" y="15463"/>
                    </a:cubicBezTo>
                    <a:cubicBezTo>
                      <a:pt x="3248" y="15463"/>
                      <a:pt x="3248" y="15463"/>
                      <a:pt x="3248" y="16546"/>
                    </a:cubicBezTo>
                    <a:cubicBezTo>
                      <a:pt x="3248" y="17629"/>
                      <a:pt x="3248" y="16546"/>
                      <a:pt x="3248" y="17629"/>
                    </a:cubicBezTo>
                    <a:cubicBezTo>
                      <a:pt x="3248" y="17629"/>
                      <a:pt x="3248" y="16546"/>
                      <a:pt x="3248" y="18712"/>
                    </a:cubicBezTo>
                    <a:cubicBezTo>
                      <a:pt x="3248" y="18712"/>
                      <a:pt x="3248" y="19794"/>
                      <a:pt x="3248" y="19794"/>
                    </a:cubicBezTo>
                    <a:lnTo>
                      <a:pt x="3248" y="19794"/>
                    </a:lnTo>
                    <a:lnTo>
                      <a:pt x="3248" y="19794"/>
                    </a:lnTo>
                    <a:cubicBezTo>
                      <a:pt x="3248" y="19794"/>
                      <a:pt x="3248" y="20877"/>
                      <a:pt x="3248" y="20877"/>
                    </a:cubicBezTo>
                    <a:lnTo>
                      <a:pt x="3248" y="19794"/>
                    </a:lnTo>
                    <a:cubicBezTo>
                      <a:pt x="3248" y="18712"/>
                      <a:pt x="3248" y="19794"/>
                      <a:pt x="3248" y="18712"/>
                    </a:cubicBezTo>
                    <a:cubicBezTo>
                      <a:pt x="3248" y="18712"/>
                      <a:pt x="3248" y="19794"/>
                      <a:pt x="3248" y="18712"/>
                    </a:cubicBezTo>
                    <a:cubicBezTo>
                      <a:pt x="3248" y="18712"/>
                      <a:pt x="3248" y="18712"/>
                      <a:pt x="3248" y="18712"/>
                    </a:cubicBezTo>
                    <a:cubicBezTo>
                      <a:pt x="3248" y="18712"/>
                      <a:pt x="3248" y="16546"/>
                      <a:pt x="3248" y="17629"/>
                    </a:cubicBezTo>
                    <a:cubicBezTo>
                      <a:pt x="3248" y="18712"/>
                      <a:pt x="3248" y="18712"/>
                      <a:pt x="3248" y="18712"/>
                    </a:cubicBezTo>
                    <a:cubicBezTo>
                      <a:pt x="3248" y="18712"/>
                      <a:pt x="3248" y="19794"/>
                      <a:pt x="3248" y="19794"/>
                    </a:cubicBezTo>
                    <a:cubicBezTo>
                      <a:pt x="3248" y="18712"/>
                      <a:pt x="3248" y="19794"/>
                      <a:pt x="3248" y="18712"/>
                    </a:cubicBezTo>
                    <a:cubicBezTo>
                      <a:pt x="3248" y="19794"/>
                      <a:pt x="3248" y="19794"/>
                      <a:pt x="3248" y="17629"/>
                    </a:cubicBezTo>
                    <a:cubicBezTo>
                      <a:pt x="3248" y="16546"/>
                      <a:pt x="3248" y="17629"/>
                      <a:pt x="3248" y="16546"/>
                    </a:cubicBezTo>
                    <a:cubicBezTo>
                      <a:pt x="3248" y="16546"/>
                      <a:pt x="3248" y="15463"/>
                      <a:pt x="3248" y="14380"/>
                    </a:cubicBezTo>
                    <a:cubicBezTo>
                      <a:pt x="3248" y="14380"/>
                      <a:pt x="3248" y="14380"/>
                      <a:pt x="3248" y="14380"/>
                    </a:cubicBezTo>
                    <a:cubicBezTo>
                      <a:pt x="3248" y="15463"/>
                      <a:pt x="3248" y="15463"/>
                      <a:pt x="3248" y="16546"/>
                    </a:cubicBezTo>
                    <a:cubicBezTo>
                      <a:pt x="3248" y="16546"/>
                      <a:pt x="3248" y="16546"/>
                      <a:pt x="3248" y="17629"/>
                    </a:cubicBezTo>
                    <a:cubicBezTo>
                      <a:pt x="3248" y="17629"/>
                      <a:pt x="3248" y="16546"/>
                      <a:pt x="3248" y="16546"/>
                    </a:cubicBezTo>
                    <a:cubicBezTo>
                      <a:pt x="3248" y="16546"/>
                      <a:pt x="3248" y="16546"/>
                      <a:pt x="2166" y="16546"/>
                    </a:cubicBezTo>
                    <a:cubicBezTo>
                      <a:pt x="2166" y="17629"/>
                      <a:pt x="2166" y="16546"/>
                      <a:pt x="2166" y="17629"/>
                    </a:cubicBezTo>
                    <a:cubicBezTo>
                      <a:pt x="2166" y="17629"/>
                      <a:pt x="2166" y="18712"/>
                      <a:pt x="2166" y="19794"/>
                    </a:cubicBezTo>
                    <a:cubicBezTo>
                      <a:pt x="2166" y="19794"/>
                      <a:pt x="2166" y="18712"/>
                      <a:pt x="2166" y="18712"/>
                    </a:cubicBezTo>
                    <a:cubicBezTo>
                      <a:pt x="2166" y="19794"/>
                      <a:pt x="2166" y="17629"/>
                      <a:pt x="2166" y="18712"/>
                    </a:cubicBezTo>
                    <a:cubicBezTo>
                      <a:pt x="2166" y="18712"/>
                      <a:pt x="2166" y="16546"/>
                      <a:pt x="2166" y="15463"/>
                    </a:cubicBezTo>
                    <a:cubicBezTo>
                      <a:pt x="2166" y="16546"/>
                      <a:pt x="2166" y="14380"/>
                      <a:pt x="2166" y="14380"/>
                    </a:cubicBezTo>
                    <a:cubicBezTo>
                      <a:pt x="2166" y="15463"/>
                      <a:pt x="2166" y="15463"/>
                      <a:pt x="2166" y="15463"/>
                    </a:cubicBezTo>
                    <a:cubicBezTo>
                      <a:pt x="2166" y="14380"/>
                      <a:pt x="1083" y="15463"/>
                      <a:pt x="1083" y="15463"/>
                    </a:cubicBezTo>
                    <a:cubicBezTo>
                      <a:pt x="1083" y="14380"/>
                      <a:pt x="1083" y="13297"/>
                      <a:pt x="1083" y="13297"/>
                    </a:cubicBezTo>
                    <a:cubicBezTo>
                      <a:pt x="1083" y="13297"/>
                      <a:pt x="1083" y="14380"/>
                      <a:pt x="1083" y="14380"/>
                    </a:cubicBezTo>
                    <a:lnTo>
                      <a:pt x="1083" y="14380"/>
                    </a:lnTo>
                    <a:cubicBezTo>
                      <a:pt x="1083" y="14380"/>
                      <a:pt x="1083" y="13297"/>
                      <a:pt x="1083" y="15463"/>
                    </a:cubicBezTo>
                    <a:lnTo>
                      <a:pt x="1083" y="14380"/>
                    </a:lnTo>
                    <a:cubicBezTo>
                      <a:pt x="1083" y="14380"/>
                      <a:pt x="1083" y="14380"/>
                      <a:pt x="1083" y="14380"/>
                    </a:cubicBezTo>
                    <a:cubicBezTo>
                      <a:pt x="1083" y="14380"/>
                      <a:pt x="1083" y="13297"/>
                      <a:pt x="1083" y="13297"/>
                    </a:cubicBezTo>
                    <a:cubicBezTo>
                      <a:pt x="1083" y="12214"/>
                      <a:pt x="1083" y="13297"/>
                      <a:pt x="1083" y="13297"/>
                    </a:cubicBezTo>
                    <a:lnTo>
                      <a:pt x="1083" y="14380"/>
                    </a:lnTo>
                    <a:cubicBezTo>
                      <a:pt x="1083" y="15463"/>
                      <a:pt x="1083" y="14380"/>
                      <a:pt x="0" y="14380"/>
                    </a:cubicBezTo>
                    <a:lnTo>
                      <a:pt x="0" y="13297"/>
                    </a:lnTo>
                    <a:lnTo>
                      <a:pt x="0" y="13297"/>
                    </a:lnTo>
                    <a:cubicBezTo>
                      <a:pt x="0" y="12214"/>
                      <a:pt x="0" y="12214"/>
                      <a:pt x="0" y="12214"/>
                    </a:cubicBezTo>
                    <a:lnTo>
                      <a:pt x="0" y="10049"/>
                    </a:lnTo>
                    <a:cubicBezTo>
                      <a:pt x="0" y="10049"/>
                      <a:pt x="0" y="11132"/>
                      <a:pt x="0" y="12214"/>
                    </a:cubicBezTo>
                    <a:cubicBezTo>
                      <a:pt x="0" y="13297"/>
                      <a:pt x="0" y="12214"/>
                      <a:pt x="0" y="12214"/>
                    </a:cubicBezTo>
                    <a:cubicBezTo>
                      <a:pt x="0" y="12214"/>
                      <a:pt x="0" y="12214"/>
                      <a:pt x="0" y="12214"/>
                    </a:cubicBezTo>
                    <a:cubicBezTo>
                      <a:pt x="0" y="11132"/>
                      <a:pt x="0" y="11132"/>
                      <a:pt x="0" y="10049"/>
                    </a:cubicBezTo>
                    <a:cubicBezTo>
                      <a:pt x="0" y="10049"/>
                      <a:pt x="0" y="10049"/>
                      <a:pt x="0" y="10049"/>
                    </a:cubicBezTo>
                    <a:cubicBezTo>
                      <a:pt x="0" y="8966"/>
                      <a:pt x="0" y="8966"/>
                      <a:pt x="0" y="8966"/>
                    </a:cubicBezTo>
                    <a:cubicBezTo>
                      <a:pt x="0" y="8966"/>
                      <a:pt x="0" y="10049"/>
                      <a:pt x="0" y="10049"/>
                    </a:cubicBezTo>
                    <a:cubicBezTo>
                      <a:pt x="0" y="8966"/>
                      <a:pt x="0" y="8966"/>
                      <a:pt x="0" y="8966"/>
                    </a:cubicBezTo>
                    <a:cubicBezTo>
                      <a:pt x="0" y="10049"/>
                      <a:pt x="0" y="7883"/>
                      <a:pt x="0" y="8966"/>
                    </a:cubicBezTo>
                    <a:cubicBezTo>
                      <a:pt x="0" y="10049"/>
                      <a:pt x="0" y="11132"/>
                      <a:pt x="0" y="11132"/>
                    </a:cubicBezTo>
                    <a:cubicBezTo>
                      <a:pt x="0" y="11132"/>
                      <a:pt x="0" y="11132"/>
                      <a:pt x="0" y="11132"/>
                    </a:cubicBezTo>
                    <a:cubicBezTo>
                      <a:pt x="0" y="10049"/>
                      <a:pt x="0" y="8966"/>
                      <a:pt x="0" y="8966"/>
                    </a:cubicBezTo>
                    <a:lnTo>
                      <a:pt x="0" y="10049"/>
                    </a:lnTo>
                    <a:cubicBezTo>
                      <a:pt x="0" y="10049"/>
                      <a:pt x="0" y="8966"/>
                      <a:pt x="0" y="8966"/>
                    </a:cubicBezTo>
                    <a:cubicBezTo>
                      <a:pt x="0" y="8966"/>
                      <a:pt x="1083" y="8966"/>
                      <a:pt x="1083" y="8966"/>
                    </a:cubicBezTo>
                    <a:lnTo>
                      <a:pt x="1083" y="10049"/>
                    </a:lnTo>
                    <a:cubicBezTo>
                      <a:pt x="1083" y="8966"/>
                      <a:pt x="1083" y="8966"/>
                      <a:pt x="2166" y="8966"/>
                    </a:cubicBezTo>
                    <a:cubicBezTo>
                      <a:pt x="2166" y="10049"/>
                      <a:pt x="3248" y="7883"/>
                      <a:pt x="3248" y="10049"/>
                    </a:cubicBezTo>
                    <a:cubicBezTo>
                      <a:pt x="3248" y="8966"/>
                      <a:pt x="4331" y="8966"/>
                      <a:pt x="4331" y="8966"/>
                    </a:cubicBezTo>
                    <a:lnTo>
                      <a:pt x="4331" y="10049"/>
                    </a:lnTo>
                    <a:cubicBezTo>
                      <a:pt x="4331" y="8966"/>
                      <a:pt x="4331" y="11132"/>
                      <a:pt x="4331" y="10049"/>
                    </a:cubicBezTo>
                    <a:cubicBezTo>
                      <a:pt x="4331" y="8966"/>
                      <a:pt x="4331" y="8966"/>
                      <a:pt x="4331" y="7883"/>
                    </a:cubicBezTo>
                    <a:cubicBezTo>
                      <a:pt x="4331" y="8966"/>
                      <a:pt x="4331" y="7883"/>
                      <a:pt x="5414" y="6800"/>
                    </a:cubicBezTo>
                    <a:lnTo>
                      <a:pt x="5414" y="7883"/>
                    </a:lnTo>
                    <a:cubicBezTo>
                      <a:pt x="5414" y="6800"/>
                      <a:pt x="5414" y="7883"/>
                      <a:pt x="6497" y="7883"/>
                    </a:cubicBezTo>
                    <a:cubicBezTo>
                      <a:pt x="6497" y="7883"/>
                      <a:pt x="6497" y="8966"/>
                      <a:pt x="6497" y="8966"/>
                    </a:cubicBezTo>
                    <a:cubicBezTo>
                      <a:pt x="6497" y="7883"/>
                      <a:pt x="6497" y="7883"/>
                      <a:pt x="6497" y="6800"/>
                    </a:cubicBezTo>
                    <a:cubicBezTo>
                      <a:pt x="6497" y="6800"/>
                      <a:pt x="6497" y="6800"/>
                      <a:pt x="7580" y="7883"/>
                    </a:cubicBezTo>
                    <a:cubicBezTo>
                      <a:pt x="7580" y="5717"/>
                      <a:pt x="8663" y="6800"/>
                      <a:pt x="8663" y="5717"/>
                    </a:cubicBezTo>
                    <a:lnTo>
                      <a:pt x="8663" y="6800"/>
                    </a:lnTo>
                    <a:cubicBezTo>
                      <a:pt x="8663" y="4635"/>
                      <a:pt x="9746" y="6800"/>
                      <a:pt x="10828" y="5717"/>
                    </a:cubicBezTo>
                    <a:lnTo>
                      <a:pt x="10828" y="6800"/>
                    </a:lnTo>
                    <a:cubicBezTo>
                      <a:pt x="10828" y="6800"/>
                      <a:pt x="10828" y="6800"/>
                      <a:pt x="10828" y="5717"/>
                    </a:cubicBezTo>
                    <a:cubicBezTo>
                      <a:pt x="10828" y="5717"/>
                      <a:pt x="10828" y="4635"/>
                      <a:pt x="10828" y="5717"/>
                    </a:cubicBezTo>
                    <a:cubicBezTo>
                      <a:pt x="10828" y="5717"/>
                      <a:pt x="10828" y="4635"/>
                      <a:pt x="10828" y="4635"/>
                    </a:cubicBezTo>
                    <a:cubicBezTo>
                      <a:pt x="10828" y="5717"/>
                      <a:pt x="10828" y="4635"/>
                      <a:pt x="11911" y="4635"/>
                    </a:cubicBezTo>
                    <a:lnTo>
                      <a:pt x="11911" y="4635"/>
                    </a:lnTo>
                    <a:cubicBezTo>
                      <a:pt x="11911" y="4635"/>
                      <a:pt x="11911" y="5717"/>
                      <a:pt x="11911" y="5717"/>
                    </a:cubicBezTo>
                    <a:cubicBezTo>
                      <a:pt x="11911" y="5717"/>
                      <a:pt x="11911" y="5717"/>
                      <a:pt x="11911" y="4635"/>
                    </a:cubicBezTo>
                    <a:cubicBezTo>
                      <a:pt x="11911" y="5717"/>
                      <a:pt x="12994" y="3552"/>
                      <a:pt x="12994" y="4635"/>
                    </a:cubicBezTo>
                    <a:cubicBezTo>
                      <a:pt x="12994" y="4635"/>
                      <a:pt x="12994" y="3552"/>
                      <a:pt x="12994" y="3552"/>
                    </a:cubicBezTo>
                    <a:cubicBezTo>
                      <a:pt x="12994" y="3552"/>
                      <a:pt x="14077" y="4635"/>
                      <a:pt x="14077" y="3552"/>
                    </a:cubicBezTo>
                    <a:cubicBezTo>
                      <a:pt x="14077" y="3552"/>
                      <a:pt x="14077" y="4635"/>
                      <a:pt x="14077" y="4635"/>
                    </a:cubicBezTo>
                    <a:cubicBezTo>
                      <a:pt x="14077" y="4635"/>
                      <a:pt x="14077" y="3552"/>
                      <a:pt x="14077" y="3552"/>
                    </a:cubicBezTo>
                    <a:cubicBezTo>
                      <a:pt x="14077" y="2469"/>
                      <a:pt x="15160" y="4635"/>
                      <a:pt x="15160" y="4635"/>
                    </a:cubicBezTo>
                    <a:cubicBezTo>
                      <a:pt x="16243" y="3552"/>
                      <a:pt x="16243" y="3552"/>
                      <a:pt x="17326" y="3552"/>
                    </a:cubicBezTo>
                    <a:lnTo>
                      <a:pt x="17326" y="3552"/>
                    </a:lnTo>
                    <a:cubicBezTo>
                      <a:pt x="17326" y="2469"/>
                      <a:pt x="18408" y="4635"/>
                      <a:pt x="18408" y="2469"/>
                    </a:cubicBezTo>
                    <a:cubicBezTo>
                      <a:pt x="18408" y="2469"/>
                      <a:pt x="18408" y="2469"/>
                      <a:pt x="18408" y="3552"/>
                    </a:cubicBezTo>
                    <a:cubicBezTo>
                      <a:pt x="18408" y="2469"/>
                      <a:pt x="19491" y="4635"/>
                      <a:pt x="19491" y="3552"/>
                    </a:cubicBezTo>
                    <a:cubicBezTo>
                      <a:pt x="19491" y="3552"/>
                      <a:pt x="19491" y="3552"/>
                      <a:pt x="19491" y="3552"/>
                    </a:cubicBezTo>
                    <a:cubicBezTo>
                      <a:pt x="19491" y="4635"/>
                      <a:pt x="19491" y="3552"/>
                      <a:pt x="20574" y="3552"/>
                    </a:cubicBezTo>
                    <a:cubicBezTo>
                      <a:pt x="20574" y="3552"/>
                      <a:pt x="20574" y="3552"/>
                      <a:pt x="20574" y="4635"/>
                    </a:cubicBezTo>
                    <a:cubicBezTo>
                      <a:pt x="20574" y="5717"/>
                      <a:pt x="20574" y="3552"/>
                      <a:pt x="20574" y="4635"/>
                    </a:cubicBezTo>
                    <a:cubicBezTo>
                      <a:pt x="20574" y="4635"/>
                      <a:pt x="20574" y="3552"/>
                      <a:pt x="20574" y="3552"/>
                    </a:cubicBezTo>
                    <a:cubicBezTo>
                      <a:pt x="21657" y="4635"/>
                      <a:pt x="21657" y="2469"/>
                      <a:pt x="22740" y="2469"/>
                    </a:cubicBezTo>
                    <a:cubicBezTo>
                      <a:pt x="23823" y="3552"/>
                      <a:pt x="22740" y="5717"/>
                      <a:pt x="23823" y="3552"/>
                    </a:cubicBezTo>
                    <a:cubicBezTo>
                      <a:pt x="23823" y="3552"/>
                      <a:pt x="23823" y="2469"/>
                      <a:pt x="23823" y="3552"/>
                    </a:cubicBezTo>
                    <a:cubicBezTo>
                      <a:pt x="23823" y="3552"/>
                      <a:pt x="23823" y="5717"/>
                      <a:pt x="23823" y="4635"/>
                    </a:cubicBezTo>
                    <a:cubicBezTo>
                      <a:pt x="23823" y="3552"/>
                      <a:pt x="23823" y="3552"/>
                      <a:pt x="23823" y="3552"/>
                    </a:cubicBezTo>
                    <a:cubicBezTo>
                      <a:pt x="23823" y="4635"/>
                      <a:pt x="23823" y="5717"/>
                      <a:pt x="24905" y="4635"/>
                    </a:cubicBezTo>
                    <a:lnTo>
                      <a:pt x="24905" y="5717"/>
                    </a:lnTo>
                    <a:cubicBezTo>
                      <a:pt x="24905" y="3552"/>
                      <a:pt x="24905" y="4635"/>
                      <a:pt x="25988" y="3552"/>
                    </a:cubicBezTo>
                    <a:cubicBezTo>
                      <a:pt x="27071" y="3552"/>
                      <a:pt x="29237" y="1386"/>
                      <a:pt x="30320" y="1386"/>
                    </a:cubicBezTo>
                    <a:cubicBezTo>
                      <a:pt x="31402" y="1386"/>
                      <a:pt x="33568" y="303"/>
                      <a:pt x="34651" y="1386"/>
                    </a:cubicBezTo>
                    <a:cubicBezTo>
                      <a:pt x="34651" y="2469"/>
                      <a:pt x="34651" y="2469"/>
                      <a:pt x="35734" y="2469"/>
                    </a:cubicBezTo>
                    <a:cubicBezTo>
                      <a:pt x="35734" y="2469"/>
                      <a:pt x="35734" y="2469"/>
                      <a:pt x="35734" y="2469"/>
                    </a:cubicBezTo>
                    <a:cubicBezTo>
                      <a:pt x="35734" y="1386"/>
                      <a:pt x="35734" y="2469"/>
                      <a:pt x="35734" y="1386"/>
                    </a:cubicBezTo>
                    <a:cubicBezTo>
                      <a:pt x="36817" y="1386"/>
                      <a:pt x="36817" y="1386"/>
                      <a:pt x="37900" y="1386"/>
                    </a:cubicBezTo>
                    <a:cubicBezTo>
                      <a:pt x="37900" y="1386"/>
                      <a:pt x="37900" y="2469"/>
                      <a:pt x="37900" y="2469"/>
                    </a:cubicBezTo>
                    <a:lnTo>
                      <a:pt x="37900" y="1386"/>
                    </a:lnTo>
                    <a:lnTo>
                      <a:pt x="37900" y="1386"/>
                    </a:lnTo>
                    <a:cubicBezTo>
                      <a:pt x="37900" y="1386"/>
                      <a:pt x="37900" y="303"/>
                      <a:pt x="37900" y="303"/>
                    </a:cubicBezTo>
                    <a:cubicBezTo>
                      <a:pt x="38982" y="-780"/>
                      <a:pt x="41148" y="1386"/>
                      <a:pt x="42231" y="1386"/>
                    </a:cubicBezTo>
                    <a:cubicBezTo>
                      <a:pt x="42231" y="1386"/>
                      <a:pt x="43314" y="1386"/>
                      <a:pt x="43314" y="1386"/>
                    </a:cubicBezTo>
                    <a:cubicBezTo>
                      <a:pt x="44397" y="2469"/>
                      <a:pt x="45480" y="4635"/>
                      <a:pt x="46562" y="3552"/>
                    </a:cubicBezTo>
                    <a:cubicBezTo>
                      <a:pt x="27071" y="4635"/>
                      <a:pt x="27071" y="7883"/>
                      <a:pt x="25988" y="89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19" name="Полилиния: фигура 4618">
                <a:extLst>
                  <a:ext uri="{FF2B5EF4-FFF2-40B4-BE49-F238E27FC236}">
                    <a16:creationId xmlns:a16="http://schemas.microsoft.com/office/drawing/2014/main" id="{15D37156-201A-90D3-55AA-D7F767BD210F}"/>
                  </a:ext>
                </a:extLst>
              </p:cNvPr>
              <p:cNvSpPr/>
              <p:nvPr/>
            </p:nvSpPr>
            <p:spPr>
              <a:xfrm>
                <a:off x="12418323" y="4406063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20" name="Полилиния: фигура 4619">
                <a:extLst>
                  <a:ext uri="{FF2B5EF4-FFF2-40B4-BE49-F238E27FC236}">
                    <a16:creationId xmlns:a16="http://schemas.microsoft.com/office/drawing/2014/main" id="{AE03D384-9CA4-1CFC-1138-79DC421EEA0D}"/>
                  </a:ext>
                </a:extLst>
              </p:cNvPr>
              <p:cNvSpPr/>
              <p:nvPr/>
            </p:nvSpPr>
            <p:spPr>
              <a:xfrm>
                <a:off x="12421571" y="4411477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  <a:gd name="connsiteX3" fmla="*/ 0 w 10828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21" name="Полилиния: фигура 4620">
                <a:extLst>
                  <a:ext uri="{FF2B5EF4-FFF2-40B4-BE49-F238E27FC236}">
                    <a16:creationId xmlns:a16="http://schemas.microsoft.com/office/drawing/2014/main" id="{B37568AA-694D-0811-CFAE-6C8844E09DA1}"/>
                  </a:ext>
                </a:extLst>
              </p:cNvPr>
              <p:cNvSpPr/>
              <p:nvPr/>
            </p:nvSpPr>
            <p:spPr>
              <a:xfrm>
                <a:off x="12422173" y="4412560"/>
                <a:ext cx="481" cy="481"/>
              </a:xfrm>
              <a:custGeom>
                <a:avLst/>
                <a:gdLst>
                  <a:gd name="connsiteX0" fmla="*/ 481 w 481"/>
                  <a:gd name="connsiteY0" fmla="*/ 0 h 481"/>
                  <a:gd name="connsiteX1" fmla="*/ 481 w 481"/>
                  <a:gd name="connsiteY1" fmla="*/ 0 h 481"/>
                  <a:gd name="connsiteX2" fmla="*/ 481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0"/>
                    </a:moveTo>
                    <a:cubicBezTo>
                      <a:pt x="481" y="0"/>
                      <a:pt x="-602" y="1083"/>
                      <a:pt x="481" y="0"/>
                    </a:cubicBez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22" name="Полилиния: фигура 4621">
                <a:extLst>
                  <a:ext uri="{FF2B5EF4-FFF2-40B4-BE49-F238E27FC236}">
                    <a16:creationId xmlns:a16="http://schemas.microsoft.com/office/drawing/2014/main" id="{61E3A91E-1AE6-816A-6BE2-F88B6A2AAAC7}"/>
                  </a:ext>
                </a:extLst>
              </p:cNvPr>
              <p:cNvSpPr/>
              <p:nvPr/>
            </p:nvSpPr>
            <p:spPr>
              <a:xfrm>
                <a:off x="12422654" y="4414725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23" name="Полилиния: фигура 4622">
                <a:extLst>
                  <a:ext uri="{FF2B5EF4-FFF2-40B4-BE49-F238E27FC236}">
                    <a16:creationId xmlns:a16="http://schemas.microsoft.com/office/drawing/2014/main" id="{D8420CE8-9457-F7CA-FC1F-3050734C85AE}"/>
                  </a:ext>
                </a:extLst>
              </p:cNvPr>
              <p:cNvSpPr/>
              <p:nvPr/>
            </p:nvSpPr>
            <p:spPr>
              <a:xfrm>
                <a:off x="12422654" y="4413643"/>
                <a:ext cx="481" cy="481"/>
              </a:xfrm>
              <a:custGeom>
                <a:avLst/>
                <a:gdLst>
                  <a:gd name="connsiteX0" fmla="*/ 0 w 481"/>
                  <a:gd name="connsiteY0" fmla="*/ 0 h 481"/>
                  <a:gd name="connsiteX1" fmla="*/ 0 w 481"/>
                  <a:gd name="connsiteY1" fmla="*/ 0 h 481"/>
                  <a:gd name="connsiteX2" fmla="*/ 0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0"/>
                    </a:moveTo>
                    <a:cubicBezTo>
                      <a:pt x="0" y="0"/>
                      <a:pt x="1083" y="0"/>
                      <a:pt x="0" y="0"/>
                    </a:cubicBezTo>
                    <a:cubicBezTo>
                      <a:pt x="1083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24" name="Полилиния: фигура 4623">
                <a:extLst>
                  <a:ext uri="{FF2B5EF4-FFF2-40B4-BE49-F238E27FC236}">
                    <a16:creationId xmlns:a16="http://schemas.microsoft.com/office/drawing/2014/main" id="{0C1206DA-D17B-7948-EA29-20D9E72E7C43}"/>
                  </a:ext>
                </a:extLst>
              </p:cNvPr>
              <p:cNvSpPr/>
              <p:nvPr/>
            </p:nvSpPr>
            <p:spPr>
              <a:xfrm>
                <a:off x="12424819" y="4414725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25" name="Полилиния: фигура 4624">
                <a:extLst>
                  <a:ext uri="{FF2B5EF4-FFF2-40B4-BE49-F238E27FC236}">
                    <a16:creationId xmlns:a16="http://schemas.microsoft.com/office/drawing/2014/main" id="{66C0DF35-DF17-AB52-7333-320C27922FEB}"/>
                  </a:ext>
                </a:extLst>
              </p:cNvPr>
              <p:cNvSpPr/>
              <p:nvPr/>
            </p:nvSpPr>
            <p:spPr>
              <a:xfrm>
                <a:off x="12425902" y="4413643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26" name="Полилиния: фигура 4625">
                <a:extLst>
                  <a:ext uri="{FF2B5EF4-FFF2-40B4-BE49-F238E27FC236}">
                    <a16:creationId xmlns:a16="http://schemas.microsoft.com/office/drawing/2014/main" id="{5501E325-DB91-5B8F-F935-EB54CC7EBCAE}"/>
                  </a:ext>
                </a:extLst>
              </p:cNvPr>
              <p:cNvSpPr/>
              <p:nvPr/>
            </p:nvSpPr>
            <p:spPr>
              <a:xfrm>
                <a:off x="12439979" y="4410394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27" name="Полилиния: фигура 4626">
                <a:extLst>
                  <a:ext uri="{FF2B5EF4-FFF2-40B4-BE49-F238E27FC236}">
                    <a16:creationId xmlns:a16="http://schemas.microsoft.com/office/drawing/2014/main" id="{5525F62B-5888-65C3-191F-C8CB25D0A55A}"/>
                  </a:ext>
                </a:extLst>
              </p:cNvPr>
              <p:cNvSpPr/>
              <p:nvPr/>
            </p:nvSpPr>
            <p:spPr>
              <a:xfrm>
                <a:off x="12446476" y="4409913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-602"/>
                      <a:pt x="0" y="481"/>
                      <a:pt x="0" y="481"/>
                    </a:cubicBezTo>
                    <a:cubicBezTo>
                      <a:pt x="0" y="481"/>
                      <a:pt x="0" y="-602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28" name="Полилиния: фигура 4627">
                <a:extLst>
                  <a:ext uri="{FF2B5EF4-FFF2-40B4-BE49-F238E27FC236}">
                    <a16:creationId xmlns:a16="http://schemas.microsoft.com/office/drawing/2014/main" id="{42E347A4-A416-A777-12C8-DB0E7728DF33}"/>
                  </a:ext>
                </a:extLst>
              </p:cNvPr>
              <p:cNvSpPr/>
              <p:nvPr/>
            </p:nvSpPr>
            <p:spPr>
              <a:xfrm>
                <a:off x="12448642" y="4406063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629" name="Рисунок 11">
              <a:extLst>
                <a:ext uri="{FF2B5EF4-FFF2-40B4-BE49-F238E27FC236}">
                  <a16:creationId xmlns:a16="http://schemas.microsoft.com/office/drawing/2014/main" id="{ACB347A4-A32C-5FB3-E3A6-A7959754DDA1}"/>
                </a:ext>
              </a:extLst>
            </p:cNvPr>
            <p:cNvGrpSpPr/>
            <p:nvPr/>
          </p:nvGrpSpPr>
          <p:grpSpPr>
            <a:xfrm>
              <a:off x="12429151" y="4430665"/>
              <a:ext cx="48727" cy="17931"/>
              <a:chOff x="12429151" y="4430665"/>
              <a:chExt cx="48727" cy="17931"/>
            </a:xfrm>
            <a:solidFill>
              <a:srgbClr val="000000"/>
            </a:solidFill>
          </p:grpSpPr>
          <p:sp>
            <p:nvSpPr>
              <p:cNvPr id="4630" name="Полилиния: фигура 4629">
                <a:extLst>
                  <a:ext uri="{FF2B5EF4-FFF2-40B4-BE49-F238E27FC236}">
                    <a16:creationId xmlns:a16="http://schemas.microsoft.com/office/drawing/2014/main" id="{8F8E1596-8652-8578-356B-2822582E02F6}"/>
                  </a:ext>
                </a:extLst>
              </p:cNvPr>
              <p:cNvSpPr/>
              <p:nvPr/>
            </p:nvSpPr>
            <p:spPr>
              <a:xfrm>
                <a:off x="12429151" y="4438067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481"/>
                      <a:pt x="0" y="481"/>
                      <a:pt x="0" y="481"/>
                    </a:cubicBezTo>
                    <a:cubicBezTo>
                      <a:pt x="0" y="481"/>
                      <a:pt x="0" y="-602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31" name="Полилиния: фигура 4630">
                <a:extLst>
                  <a:ext uri="{FF2B5EF4-FFF2-40B4-BE49-F238E27FC236}">
                    <a16:creationId xmlns:a16="http://schemas.microsoft.com/office/drawing/2014/main" id="{9892E72E-D2D0-F62F-89C7-1FA51ABC397E}"/>
                  </a:ext>
                </a:extLst>
              </p:cNvPr>
              <p:cNvSpPr/>
              <p:nvPr/>
            </p:nvSpPr>
            <p:spPr>
              <a:xfrm>
                <a:off x="12450808" y="4430665"/>
                <a:ext cx="27071" cy="17931"/>
              </a:xfrm>
              <a:custGeom>
                <a:avLst/>
                <a:gdLst>
                  <a:gd name="connsiteX0" fmla="*/ 10828 w 27071"/>
                  <a:gd name="connsiteY0" fmla="*/ 7883 h 17931"/>
                  <a:gd name="connsiteX1" fmla="*/ 9746 w 27071"/>
                  <a:gd name="connsiteY1" fmla="*/ 10049 h 17931"/>
                  <a:gd name="connsiteX2" fmla="*/ 9746 w 27071"/>
                  <a:gd name="connsiteY2" fmla="*/ 8966 h 17931"/>
                  <a:gd name="connsiteX3" fmla="*/ 8663 w 27071"/>
                  <a:gd name="connsiteY3" fmla="*/ 7883 h 17931"/>
                  <a:gd name="connsiteX4" fmla="*/ 8663 w 27071"/>
                  <a:gd name="connsiteY4" fmla="*/ 7883 h 17931"/>
                  <a:gd name="connsiteX5" fmla="*/ 8663 w 27071"/>
                  <a:gd name="connsiteY5" fmla="*/ 8966 h 17931"/>
                  <a:gd name="connsiteX6" fmla="*/ 8663 w 27071"/>
                  <a:gd name="connsiteY6" fmla="*/ 7883 h 17931"/>
                  <a:gd name="connsiteX7" fmla="*/ 8663 w 27071"/>
                  <a:gd name="connsiteY7" fmla="*/ 8966 h 17931"/>
                  <a:gd name="connsiteX8" fmla="*/ 8663 w 27071"/>
                  <a:gd name="connsiteY8" fmla="*/ 7883 h 17931"/>
                  <a:gd name="connsiteX9" fmla="*/ 8663 w 27071"/>
                  <a:gd name="connsiteY9" fmla="*/ 8966 h 17931"/>
                  <a:gd name="connsiteX10" fmla="*/ 7580 w 27071"/>
                  <a:gd name="connsiteY10" fmla="*/ 10049 h 17931"/>
                  <a:gd name="connsiteX11" fmla="*/ 7580 w 27071"/>
                  <a:gd name="connsiteY11" fmla="*/ 8966 h 17931"/>
                  <a:gd name="connsiteX12" fmla="*/ 6497 w 27071"/>
                  <a:gd name="connsiteY12" fmla="*/ 11132 h 17931"/>
                  <a:gd name="connsiteX13" fmla="*/ 6497 w 27071"/>
                  <a:gd name="connsiteY13" fmla="*/ 10049 h 17931"/>
                  <a:gd name="connsiteX14" fmla="*/ 6497 w 27071"/>
                  <a:gd name="connsiteY14" fmla="*/ 11132 h 17931"/>
                  <a:gd name="connsiteX15" fmla="*/ 6497 w 27071"/>
                  <a:gd name="connsiteY15" fmla="*/ 11132 h 17931"/>
                  <a:gd name="connsiteX16" fmla="*/ 6497 w 27071"/>
                  <a:gd name="connsiteY16" fmla="*/ 11132 h 17931"/>
                  <a:gd name="connsiteX17" fmla="*/ 6497 w 27071"/>
                  <a:gd name="connsiteY17" fmla="*/ 12214 h 17931"/>
                  <a:gd name="connsiteX18" fmla="*/ 6497 w 27071"/>
                  <a:gd name="connsiteY18" fmla="*/ 11132 h 17931"/>
                  <a:gd name="connsiteX19" fmla="*/ 6497 w 27071"/>
                  <a:gd name="connsiteY19" fmla="*/ 11132 h 17931"/>
                  <a:gd name="connsiteX20" fmla="*/ 6497 w 27071"/>
                  <a:gd name="connsiteY20" fmla="*/ 11132 h 17931"/>
                  <a:gd name="connsiteX21" fmla="*/ 6497 w 27071"/>
                  <a:gd name="connsiteY21" fmla="*/ 11132 h 17931"/>
                  <a:gd name="connsiteX22" fmla="*/ 6497 w 27071"/>
                  <a:gd name="connsiteY22" fmla="*/ 11132 h 17931"/>
                  <a:gd name="connsiteX23" fmla="*/ 6497 w 27071"/>
                  <a:gd name="connsiteY23" fmla="*/ 12214 h 17931"/>
                  <a:gd name="connsiteX24" fmla="*/ 6497 w 27071"/>
                  <a:gd name="connsiteY24" fmla="*/ 10049 h 17931"/>
                  <a:gd name="connsiteX25" fmla="*/ 5414 w 27071"/>
                  <a:gd name="connsiteY25" fmla="*/ 11132 h 17931"/>
                  <a:gd name="connsiteX26" fmla="*/ 5414 w 27071"/>
                  <a:gd name="connsiteY26" fmla="*/ 10049 h 17931"/>
                  <a:gd name="connsiteX27" fmla="*/ 5414 w 27071"/>
                  <a:gd name="connsiteY27" fmla="*/ 11132 h 17931"/>
                  <a:gd name="connsiteX28" fmla="*/ 5414 w 27071"/>
                  <a:gd name="connsiteY28" fmla="*/ 10049 h 17931"/>
                  <a:gd name="connsiteX29" fmla="*/ 5414 w 27071"/>
                  <a:gd name="connsiteY29" fmla="*/ 11132 h 17931"/>
                  <a:gd name="connsiteX30" fmla="*/ 5414 w 27071"/>
                  <a:gd name="connsiteY30" fmla="*/ 10049 h 17931"/>
                  <a:gd name="connsiteX31" fmla="*/ 5414 w 27071"/>
                  <a:gd name="connsiteY31" fmla="*/ 11132 h 17931"/>
                  <a:gd name="connsiteX32" fmla="*/ 5414 w 27071"/>
                  <a:gd name="connsiteY32" fmla="*/ 10049 h 17931"/>
                  <a:gd name="connsiteX33" fmla="*/ 5414 w 27071"/>
                  <a:gd name="connsiteY33" fmla="*/ 10049 h 17931"/>
                  <a:gd name="connsiteX34" fmla="*/ 5414 w 27071"/>
                  <a:gd name="connsiteY34" fmla="*/ 8966 h 17931"/>
                  <a:gd name="connsiteX35" fmla="*/ 5414 w 27071"/>
                  <a:gd name="connsiteY35" fmla="*/ 10049 h 17931"/>
                  <a:gd name="connsiteX36" fmla="*/ 5414 w 27071"/>
                  <a:gd name="connsiteY36" fmla="*/ 8966 h 17931"/>
                  <a:gd name="connsiteX37" fmla="*/ 5414 w 27071"/>
                  <a:gd name="connsiteY37" fmla="*/ 10049 h 17931"/>
                  <a:gd name="connsiteX38" fmla="*/ 5414 w 27071"/>
                  <a:gd name="connsiteY38" fmla="*/ 10049 h 17931"/>
                  <a:gd name="connsiteX39" fmla="*/ 5414 w 27071"/>
                  <a:gd name="connsiteY39" fmla="*/ 10049 h 17931"/>
                  <a:gd name="connsiteX40" fmla="*/ 5414 w 27071"/>
                  <a:gd name="connsiteY40" fmla="*/ 8966 h 17931"/>
                  <a:gd name="connsiteX41" fmla="*/ 5414 w 27071"/>
                  <a:gd name="connsiteY41" fmla="*/ 11132 h 17931"/>
                  <a:gd name="connsiteX42" fmla="*/ 5414 w 27071"/>
                  <a:gd name="connsiteY42" fmla="*/ 11132 h 17931"/>
                  <a:gd name="connsiteX43" fmla="*/ 5414 w 27071"/>
                  <a:gd name="connsiteY43" fmla="*/ 8966 h 17931"/>
                  <a:gd name="connsiteX44" fmla="*/ 5414 w 27071"/>
                  <a:gd name="connsiteY44" fmla="*/ 7883 h 17931"/>
                  <a:gd name="connsiteX45" fmla="*/ 5414 w 27071"/>
                  <a:gd name="connsiteY45" fmla="*/ 7883 h 17931"/>
                  <a:gd name="connsiteX46" fmla="*/ 5414 w 27071"/>
                  <a:gd name="connsiteY46" fmla="*/ 7883 h 17931"/>
                  <a:gd name="connsiteX47" fmla="*/ 5414 w 27071"/>
                  <a:gd name="connsiteY47" fmla="*/ 10049 h 17931"/>
                  <a:gd name="connsiteX48" fmla="*/ 5414 w 27071"/>
                  <a:gd name="connsiteY48" fmla="*/ 7883 h 17931"/>
                  <a:gd name="connsiteX49" fmla="*/ 5414 w 27071"/>
                  <a:gd name="connsiteY49" fmla="*/ 10049 h 17931"/>
                  <a:gd name="connsiteX50" fmla="*/ 5414 w 27071"/>
                  <a:gd name="connsiteY50" fmla="*/ 8966 h 17931"/>
                  <a:gd name="connsiteX51" fmla="*/ 5414 w 27071"/>
                  <a:gd name="connsiteY51" fmla="*/ 10049 h 17931"/>
                  <a:gd name="connsiteX52" fmla="*/ 5414 w 27071"/>
                  <a:gd name="connsiteY52" fmla="*/ 8966 h 17931"/>
                  <a:gd name="connsiteX53" fmla="*/ 5414 w 27071"/>
                  <a:gd name="connsiteY53" fmla="*/ 7883 h 17931"/>
                  <a:gd name="connsiteX54" fmla="*/ 5414 w 27071"/>
                  <a:gd name="connsiteY54" fmla="*/ 7883 h 17931"/>
                  <a:gd name="connsiteX55" fmla="*/ 5414 w 27071"/>
                  <a:gd name="connsiteY55" fmla="*/ 7883 h 17931"/>
                  <a:gd name="connsiteX56" fmla="*/ 5414 w 27071"/>
                  <a:gd name="connsiteY56" fmla="*/ 8966 h 17931"/>
                  <a:gd name="connsiteX57" fmla="*/ 5414 w 27071"/>
                  <a:gd name="connsiteY57" fmla="*/ 8966 h 17931"/>
                  <a:gd name="connsiteX58" fmla="*/ 5414 w 27071"/>
                  <a:gd name="connsiteY58" fmla="*/ 10049 h 17931"/>
                  <a:gd name="connsiteX59" fmla="*/ 5414 w 27071"/>
                  <a:gd name="connsiteY59" fmla="*/ 8966 h 17931"/>
                  <a:gd name="connsiteX60" fmla="*/ 5414 w 27071"/>
                  <a:gd name="connsiteY60" fmla="*/ 11132 h 17931"/>
                  <a:gd name="connsiteX61" fmla="*/ 5414 w 27071"/>
                  <a:gd name="connsiteY61" fmla="*/ 10049 h 17931"/>
                  <a:gd name="connsiteX62" fmla="*/ 4331 w 27071"/>
                  <a:gd name="connsiteY62" fmla="*/ 10049 h 17931"/>
                  <a:gd name="connsiteX63" fmla="*/ 4331 w 27071"/>
                  <a:gd name="connsiteY63" fmla="*/ 11132 h 17931"/>
                  <a:gd name="connsiteX64" fmla="*/ 4331 w 27071"/>
                  <a:gd name="connsiteY64" fmla="*/ 10049 h 17931"/>
                  <a:gd name="connsiteX65" fmla="*/ 4331 w 27071"/>
                  <a:gd name="connsiteY65" fmla="*/ 10049 h 17931"/>
                  <a:gd name="connsiteX66" fmla="*/ 4331 w 27071"/>
                  <a:gd name="connsiteY66" fmla="*/ 10049 h 17931"/>
                  <a:gd name="connsiteX67" fmla="*/ 3248 w 27071"/>
                  <a:gd name="connsiteY67" fmla="*/ 10049 h 17931"/>
                  <a:gd name="connsiteX68" fmla="*/ 3248 w 27071"/>
                  <a:gd name="connsiteY68" fmla="*/ 11132 h 17931"/>
                  <a:gd name="connsiteX69" fmla="*/ 3248 w 27071"/>
                  <a:gd name="connsiteY69" fmla="*/ 10049 h 17931"/>
                  <a:gd name="connsiteX70" fmla="*/ 3248 w 27071"/>
                  <a:gd name="connsiteY70" fmla="*/ 8966 h 17931"/>
                  <a:gd name="connsiteX71" fmla="*/ 3248 w 27071"/>
                  <a:gd name="connsiteY71" fmla="*/ 8966 h 17931"/>
                  <a:gd name="connsiteX72" fmla="*/ 3248 w 27071"/>
                  <a:gd name="connsiteY72" fmla="*/ 8966 h 17931"/>
                  <a:gd name="connsiteX73" fmla="*/ 3248 w 27071"/>
                  <a:gd name="connsiteY73" fmla="*/ 8966 h 17931"/>
                  <a:gd name="connsiteX74" fmla="*/ 3248 w 27071"/>
                  <a:gd name="connsiteY74" fmla="*/ 7883 h 17931"/>
                  <a:gd name="connsiteX75" fmla="*/ 3248 w 27071"/>
                  <a:gd name="connsiteY75" fmla="*/ 8966 h 17931"/>
                  <a:gd name="connsiteX76" fmla="*/ 3248 w 27071"/>
                  <a:gd name="connsiteY76" fmla="*/ 8966 h 17931"/>
                  <a:gd name="connsiteX77" fmla="*/ 3248 w 27071"/>
                  <a:gd name="connsiteY77" fmla="*/ 10049 h 17931"/>
                  <a:gd name="connsiteX78" fmla="*/ 3248 w 27071"/>
                  <a:gd name="connsiteY78" fmla="*/ 8966 h 17931"/>
                  <a:gd name="connsiteX79" fmla="*/ 3248 w 27071"/>
                  <a:gd name="connsiteY79" fmla="*/ 7883 h 17931"/>
                  <a:gd name="connsiteX80" fmla="*/ 3248 w 27071"/>
                  <a:gd name="connsiteY80" fmla="*/ 8966 h 17931"/>
                  <a:gd name="connsiteX81" fmla="*/ 3248 w 27071"/>
                  <a:gd name="connsiteY81" fmla="*/ 8966 h 17931"/>
                  <a:gd name="connsiteX82" fmla="*/ 3248 w 27071"/>
                  <a:gd name="connsiteY82" fmla="*/ 10049 h 17931"/>
                  <a:gd name="connsiteX83" fmla="*/ 3248 w 27071"/>
                  <a:gd name="connsiteY83" fmla="*/ 8966 h 17931"/>
                  <a:gd name="connsiteX84" fmla="*/ 3248 w 27071"/>
                  <a:gd name="connsiteY84" fmla="*/ 10049 h 17931"/>
                  <a:gd name="connsiteX85" fmla="*/ 3248 w 27071"/>
                  <a:gd name="connsiteY85" fmla="*/ 8966 h 17931"/>
                  <a:gd name="connsiteX86" fmla="*/ 3248 w 27071"/>
                  <a:gd name="connsiteY86" fmla="*/ 8966 h 17931"/>
                  <a:gd name="connsiteX87" fmla="*/ 3248 w 27071"/>
                  <a:gd name="connsiteY87" fmla="*/ 7883 h 17931"/>
                  <a:gd name="connsiteX88" fmla="*/ 3248 w 27071"/>
                  <a:gd name="connsiteY88" fmla="*/ 10049 h 17931"/>
                  <a:gd name="connsiteX89" fmla="*/ 3248 w 27071"/>
                  <a:gd name="connsiteY89" fmla="*/ 10049 h 17931"/>
                  <a:gd name="connsiteX90" fmla="*/ 3248 w 27071"/>
                  <a:gd name="connsiteY90" fmla="*/ 8966 h 17931"/>
                  <a:gd name="connsiteX91" fmla="*/ 3248 w 27071"/>
                  <a:gd name="connsiteY91" fmla="*/ 8966 h 17931"/>
                  <a:gd name="connsiteX92" fmla="*/ 3248 w 27071"/>
                  <a:gd name="connsiteY92" fmla="*/ 10049 h 17931"/>
                  <a:gd name="connsiteX93" fmla="*/ 3248 w 27071"/>
                  <a:gd name="connsiteY93" fmla="*/ 8966 h 17931"/>
                  <a:gd name="connsiteX94" fmla="*/ 3248 w 27071"/>
                  <a:gd name="connsiteY94" fmla="*/ 10049 h 17931"/>
                  <a:gd name="connsiteX95" fmla="*/ 2165 w 27071"/>
                  <a:gd name="connsiteY95" fmla="*/ 7883 h 17931"/>
                  <a:gd name="connsiteX96" fmla="*/ 2165 w 27071"/>
                  <a:gd name="connsiteY96" fmla="*/ 8966 h 17931"/>
                  <a:gd name="connsiteX97" fmla="*/ 2165 w 27071"/>
                  <a:gd name="connsiteY97" fmla="*/ 8966 h 17931"/>
                  <a:gd name="connsiteX98" fmla="*/ 2165 w 27071"/>
                  <a:gd name="connsiteY98" fmla="*/ 10049 h 17931"/>
                  <a:gd name="connsiteX99" fmla="*/ 2165 w 27071"/>
                  <a:gd name="connsiteY99" fmla="*/ 8966 h 17931"/>
                  <a:gd name="connsiteX100" fmla="*/ 2165 w 27071"/>
                  <a:gd name="connsiteY100" fmla="*/ 11132 h 17931"/>
                  <a:gd name="connsiteX101" fmla="*/ 2165 w 27071"/>
                  <a:gd name="connsiteY101" fmla="*/ 10049 h 17931"/>
                  <a:gd name="connsiteX102" fmla="*/ 2165 w 27071"/>
                  <a:gd name="connsiteY102" fmla="*/ 11132 h 17931"/>
                  <a:gd name="connsiteX103" fmla="*/ 2165 w 27071"/>
                  <a:gd name="connsiteY103" fmla="*/ 8966 h 17931"/>
                  <a:gd name="connsiteX104" fmla="*/ 2165 w 27071"/>
                  <a:gd name="connsiteY104" fmla="*/ 10049 h 17931"/>
                  <a:gd name="connsiteX105" fmla="*/ 2165 w 27071"/>
                  <a:gd name="connsiteY105" fmla="*/ 8966 h 17931"/>
                  <a:gd name="connsiteX106" fmla="*/ 2165 w 27071"/>
                  <a:gd name="connsiteY106" fmla="*/ 10049 h 17931"/>
                  <a:gd name="connsiteX107" fmla="*/ 2165 w 27071"/>
                  <a:gd name="connsiteY107" fmla="*/ 10049 h 17931"/>
                  <a:gd name="connsiteX108" fmla="*/ 2165 w 27071"/>
                  <a:gd name="connsiteY108" fmla="*/ 10049 h 17931"/>
                  <a:gd name="connsiteX109" fmla="*/ 2165 w 27071"/>
                  <a:gd name="connsiteY109" fmla="*/ 11132 h 17931"/>
                  <a:gd name="connsiteX110" fmla="*/ 2165 w 27071"/>
                  <a:gd name="connsiteY110" fmla="*/ 12214 h 17931"/>
                  <a:gd name="connsiteX111" fmla="*/ 2165 w 27071"/>
                  <a:gd name="connsiteY111" fmla="*/ 11132 h 17931"/>
                  <a:gd name="connsiteX112" fmla="*/ 2165 w 27071"/>
                  <a:gd name="connsiteY112" fmla="*/ 12214 h 17931"/>
                  <a:gd name="connsiteX113" fmla="*/ 2165 w 27071"/>
                  <a:gd name="connsiteY113" fmla="*/ 11132 h 17931"/>
                  <a:gd name="connsiteX114" fmla="*/ 2165 w 27071"/>
                  <a:gd name="connsiteY114" fmla="*/ 11132 h 17931"/>
                  <a:gd name="connsiteX115" fmla="*/ 2165 w 27071"/>
                  <a:gd name="connsiteY115" fmla="*/ 10049 h 17931"/>
                  <a:gd name="connsiteX116" fmla="*/ 2165 w 27071"/>
                  <a:gd name="connsiteY116" fmla="*/ 11132 h 17931"/>
                  <a:gd name="connsiteX117" fmla="*/ 2165 w 27071"/>
                  <a:gd name="connsiteY117" fmla="*/ 10049 h 17931"/>
                  <a:gd name="connsiteX118" fmla="*/ 2165 w 27071"/>
                  <a:gd name="connsiteY118" fmla="*/ 10049 h 17931"/>
                  <a:gd name="connsiteX119" fmla="*/ 2165 w 27071"/>
                  <a:gd name="connsiteY119" fmla="*/ 11132 h 17931"/>
                  <a:gd name="connsiteX120" fmla="*/ 2165 w 27071"/>
                  <a:gd name="connsiteY120" fmla="*/ 11132 h 17931"/>
                  <a:gd name="connsiteX121" fmla="*/ 2165 w 27071"/>
                  <a:gd name="connsiteY121" fmla="*/ 12214 h 17931"/>
                  <a:gd name="connsiteX122" fmla="*/ 2165 w 27071"/>
                  <a:gd name="connsiteY122" fmla="*/ 11132 h 17931"/>
                  <a:gd name="connsiteX123" fmla="*/ 2165 w 27071"/>
                  <a:gd name="connsiteY123" fmla="*/ 11132 h 17931"/>
                  <a:gd name="connsiteX124" fmla="*/ 2165 w 27071"/>
                  <a:gd name="connsiteY124" fmla="*/ 11132 h 17931"/>
                  <a:gd name="connsiteX125" fmla="*/ 2165 w 27071"/>
                  <a:gd name="connsiteY125" fmla="*/ 11132 h 17931"/>
                  <a:gd name="connsiteX126" fmla="*/ 2165 w 27071"/>
                  <a:gd name="connsiteY126" fmla="*/ 11132 h 17931"/>
                  <a:gd name="connsiteX127" fmla="*/ 2165 w 27071"/>
                  <a:gd name="connsiteY127" fmla="*/ 8966 h 17931"/>
                  <a:gd name="connsiteX128" fmla="*/ 2165 w 27071"/>
                  <a:gd name="connsiteY128" fmla="*/ 11132 h 17931"/>
                  <a:gd name="connsiteX129" fmla="*/ 2165 w 27071"/>
                  <a:gd name="connsiteY129" fmla="*/ 11132 h 17931"/>
                  <a:gd name="connsiteX130" fmla="*/ 2165 w 27071"/>
                  <a:gd name="connsiteY130" fmla="*/ 12214 h 17931"/>
                  <a:gd name="connsiteX131" fmla="*/ 1083 w 27071"/>
                  <a:gd name="connsiteY131" fmla="*/ 11132 h 17931"/>
                  <a:gd name="connsiteX132" fmla="*/ 1083 w 27071"/>
                  <a:gd name="connsiteY132" fmla="*/ 10049 h 17931"/>
                  <a:gd name="connsiteX133" fmla="*/ 1083 w 27071"/>
                  <a:gd name="connsiteY133" fmla="*/ 10049 h 17931"/>
                  <a:gd name="connsiteX134" fmla="*/ 1083 w 27071"/>
                  <a:gd name="connsiteY134" fmla="*/ 11132 h 17931"/>
                  <a:gd name="connsiteX135" fmla="*/ 1083 w 27071"/>
                  <a:gd name="connsiteY135" fmla="*/ 11132 h 17931"/>
                  <a:gd name="connsiteX136" fmla="*/ 1083 w 27071"/>
                  <a:gd name="connsiteY136" fmla="*/ 12214 h 17931"/>
                  <a:gd name="connsiteX137" fmla="*/ 1083 w 27071"/>
                  <a:gd name="connsiteY137" fmla="*/ 11132 h 17931"/>
                  <a:gd name="connsiteX138" fmla="*/ 1083 w 27071"/>
                  <a:gd name="connsiteY138" fmla="*/ 12214 h 17931"/>
                  <a:gd name="connsiteX139" fmla="*/ 1083 w 27071"/>
                  <a:gd name="connsiteY139" fmla="*/ 11132 h 17931"/>
                  <a:gd name="connsiteX140" fmla="*/ 1083 w 27071"/>
                  <a:gd name="connsiteY140" fmla="*/ 12214 h 17931"/>
                  <a:gd name="connsiteX141" fmla="*/ 1083 w 27071"/>
                  <a:gd name="connsiteY141" fmla="*/ 11132 h 17931"/>
                  <a:gd name="connsiteX142" fmla="*/ 1083 w 27071"/>
                  <a:gd name="connsiteY142" fmla="*/ 12214 h 17931"/>
                  <a:gd name="connsiteX143" fmla="*/ 1083 w 27071"/>
                  <a:gd name="connsiteY143" fmla="*/ 11132 h 17931"/>
                  <a:gd name="connsiteX144" fmla="*/ 1083 w 27071"/>
                  <a:gd name="connsiteY144" fmla="*/ 12214 h 17931"/>
                  <a:gd name="connsiteX145" fmla="*/ 1083 w 27071"/>
                  <a:gd name="connsiteY145" fmla="*/ 10049 h 17931"/>
                  <a:gd name="connsiteX146" fmla="*/ 0 w 27071"/>
                  <a:gd name="connsiteY146" fmla="*/ 12214 h 17931"/>
                  <a:gd name="connsiteX147" fmla="*/ 0 w 27071"/>
                  <a:gd name="connsiteY147" fmla="*/ 11132 h 17931"/>
                  <a:gd name="connsiteX148" fmla="*/ 0 w 27071"/>
                  <a:gd name="connsiteY148" fmla="*/ 12214 h 17931"/>
                  <a:gd name="connsiteX149" fmla="*/ 0 w 27071"/>
                  <a:gd name="connsiteY149" fmla="*/ 10049 h 17931"/>
                  <a:gd name="connsiteX150" fmla="*/ 0 w 27071"/>
                  <a:gd name="connsiteY150" fmla="*/ 11132 h 17931"/>
                  <a:gd name="connsiteX151" fmla="*/ 0 w 27071"/>
                  <a:gd name="connsiteY151" fmla="*/ 11132 h 17931"/>
                  <a:gd name="connsiteX152" fmla="*/ 0 w 27071"/>
                  <a:gd name="connsiteY152" fmla="*/ 11132 h 17931"/>
                  <a:gd name="connsiteX153" fmla="*/ 0 w 27071"/>
                  <a:gd name="connsiteY153" fmla="*/ 8966 h 17931"/>
                  <a:gd name="connsiteX154" fmla="*/ 0 w 27071"/>
                  <a:gd name="connsiteY154" fmla="*/ 8966 h 17931"/>
                  <a:gd name="connsiteX155" fmla="*/ 0 w 27071"/>
                  <a:gd name="connsiteY155" fmla="*/ 4635 h 17931"/>
                  <a:gd name="connsiteX156" fmla="*/ 0 w 27071"/>
                  <a:gd name="connsiteY156" fmla="*/ 4635 h 17931"/>
                  <a:gd name="connsiteX157" fmla="*/ 0 w 27071"/>
                  <a:gd name="connsiteY157" fmla="*/ 2469 h 17931"/>
                  <a:gd name="connsiteX158" fmla="*/ 0 w 27071"/>
                  <a:gd name="connsiteY158" fmla="*/ 4635 h 17931"/>
                  <a:gd name="connsiteX159" fmla="*/ 0 w 27071"/>
                  <a:gd name="connsiteY159" fmla="*/ 6800 h 17931"/>
                  <a:gd name="connsiteX160" fmla="*/ 0 w 27071"/>
                  <a:gd name="connsiteY160" fmla="*/ 5717 h 17931"/>
                  <a:gd name="connsiteX161" fmla="*/ 0 w 27071"/>
                  <a:gd name="connsiteY161" fmla="*/ 5717 h 17931"/>
                  <a:gd name="connsiteX162" fmla="*/ 0 w 27071"/>
                  <a:gd name="connsiteY162" fmla="*/ 7883 h 17931"/>
                  <a:gd name="connsiteX163" fmla="*/ 0 w 27071"/>
                  <a:gd name="connsiteY163" fmla="*/ 6800 h 17931"/>
                  <a:gd name="connsiteX164" fmla="*/ 0 w 27071"/>
                  <a:gd name="connsiteY164" fmla="*/ 7883 h 17931"/>
                  <a:gd name="connsiteX165" fmla="*/ 0 w 27071"/>
                  <a:gd name="connsiteY165" fmla="*/ 8966 h 17931"/>
                  <a:gd name="connsiteX166" fmla="*/ 0 w 27071"/>
                  <a:gd name="connsiteY166" fmla="*/ 5717 h 17931"/>
                  <a:gd name="connsiteX167" fmla="*/ 0 w 27071"/>
                  <a:gd name="connsiteY167" fmla="*/ 8966 h 17931"/>
                  <a:gd name="connsiteX168" fmla="*/ 0 w 27071"/>
                  <a:gd name="connsiteY168" fmla="*/ 6800 h 17931"/>
                  <a:gd name="connsiteX169" fmla="*/ 0 w 27071"/>
                  <a:gd name="connsiteY169" fmla="*/ 6800 h 17931"/>
                  <a:gd name="connsiteX170" fmla="*/ 0 w 27071"/>
                  <a:gd name="connsiteY170" fmla="*/ 7883 h 17931"/>
                  <a:gd name="connsiteX171" fmla="*/ 0 w 27071"/>
                  <a:gd name="connsiteY171" fmla="*/ 6800 h 17931"/>
                  <a:gd name="connsiteX172" fmla="*/ 0 w 27071"/>
                  <a:gd name="connsiteY172" fmla="*/ 6800 h 17931"/>
                  <a:gd name="connsiteX173" fmla="*/ 0 w 27071"/>
                  <a:gd name="connsiteY173" fmla="*/ 7883 h 17931"/>
                  <a:gd name="connsiteX174" fmla="*/ 0 w 27071"/>
                  <a:gd name="connsiteY174" fmla="*/ 8966 h 17931"/>
                  <a:gd name="connsiteX175" fmla="*/ 0 w 27071"/>
                  <a:gd name="connsiteY175" fmla="*/ 8966 h 17931"/>
                  <a:gd name="connsiteX176" fmla="*/ 0 w 27071"/>
                  <a:gd name="connsiteY176" fmla="*/ 16546 h 17931"/>
                  <a:gd name="connsiteX177" fmla="*/ 0 w 27071"/>
                  <a:gd name="connsiteY177" fmla="*/ 17629 h 17931"/>
                  <a:gd name="connsiteX178" fmla="*/ 0 w 27071"/>
                  <a:gd name="connsiteY178" fmla="*/ 16546 h 17931"/>
                  <a:gd name="connsiteX179" fmla="*/ 0 w 27071"/>
                  <a:gd name="connsiteY179" fmla="*/ 17629 h 17931"/>
                  <a:gd name="connsiteX180" fmla="*/ 0 w 27071"/>
                  <a:gd name="connsiteY180" fmla="*/ 16546 h 17931"/>
                  <a:gd name="connsiteX181" fmla="*/ 0 w 27071"/>
                  <a:gd name="connsiteY181" fmla="*/ 15463 h 17931"/>
                  <a:gd name="connsiteX182" fmla="*/ 0 w 27071"/>
                  <a:gd name="connsiteY182" fmla="*/ 15463 h 17931"/>
                  <a:gd name="connsiteX183" fmla="*/ 0 w 27071"/>
                  <a:gd name="connsiteY183" fmla="*/ 17629 h 17931"/>
                  <a:gd name="connsiteX184" fmla="*/ 0 w 27071"/>
                  <a:gd name="connsiteY184" fmla="*/ 17629 h 17931"/>
                  <a:gd name="connsiteX185" fmla="*/ 0 w 27071"/>
                  <a:gd name="connsiteY185" fmla="*/ 16546 h 17931"/>
                  <a:gd name="connsiteX186" fmla="*/ 0 w 27071"/>
                  <a:gd name="connsiteY186" fmla="*/ 15463 h 17931"/>
                  <a:gd name="connsiteX187" fmla="*/ 0 w 27071"/>
                  <a:gd name="connsiteY187" fmla="*/ 17629 h 17931"/>
                  <a:gd name="connsiteX188" fmla="*/ 0 w 27071"/>
                  <a:gd name="connsiteY188" fmla="*/ 16546 h 17931"/>
                  <a:gd name="connsiteX189" fmla="*/ 0 w 27071"/>
                  <a:gd name="connsiteY189" fmla="*/ 17629 h 17931"/>
                  <a:gd name="connsiteX190" fmla="*/ 0 w 27071"/>
                  <a:gd name="connsiteY190" fmla="*/ 15463 h 17931"/>
                  <a:gd name="connsiteX191" fmla="*/ 0 w 27071"/>
                  <a:gd name="connsiteY191" fmla="*/ 14380 h 17931"/>
                  <a:gd name="connsiteX192" fmla="*/ 0 w 27071"/>
                  <a:gd name="connsiteY192" fmla="*/ 14380 h 17931"/>
                  <a:gd name="connsiteX193" fmla="*/ 0 w 27071"/>
                  <a:gd name="connsiteY193" fmla="*/ 12214 h 17931"/>
                  <a:gd name="connsiteX194" fmla="*/ 0 w 27071"/>
                  <a:gd name="connsiteY194" fmla="*/ 12214 h 17931"/>
                  <a:gd name="connsiteX195" fmla="*/ 0 w 27071"/>
                  <a:gd name="connsiteY195" fmla="*/ 16546 h 17931"/>
                  <a:gd name="connsiteX196" fmla="*/ 0 w 27071"/>
                  <a:gd name="connsiteY196" fmla="*/ 15463 h 17931"/>
                  <a:gd name="connsiteX197" fmla="*/ 0 w 27071"/>
                  <a:gd name="connsiteY197" fmla="*/ 16546 h 17931"/>
                  <a:gd name="connsiteX198" fmla="*/ 0 w 27071"/>
                  <a:gd name="connsiteY198" fmla="*/ 17629 h 17931"/>
                  <a:gd name="connsiteX199" fmla="*/ 0 w 27071"/>
                  <a:gd name="connsiteY199" fmla="*/ 15463 h 17931"/>
                  <a:gd name="connsiteX200" fmla="*/ 0 w 27071"/>
                  <a:gd name="connsiteY200" fmla="*/ 15463 h 17931"/>
                  <a:gd name="connsiteX201" fmla="*/ 0 w 27071"/>
                  <a:gd name="connsiteY201" fmla="*/ 13297 h 17931"/>
                  <a:gd name="connsiteX202" fmla="*/ 0 w 27071"/>
                  <a:gd name="connsiteY202" fmla="*/ 14380 h 17931"/>
                  <a:gd name="connsiteX203" fmla="*/ 0 w 27071"/>
                  <a:gd name="connsiteY203" fmla="*/ 15463 h 17931"/>
                  <a:gd name="connsiteX204" fmla="*/ 0 w 27071"/>
                  <a:gd name="connsiteY204" fmla="*/ 16546 h 17931"/>
                  <a:gd name="connsiteX205" fmla="*/ 0 w 27071"/>
                  <a:gd name="connsiteY205" fmla="*/ 17629 h 17931"/>
                  <a:gd name="connsiteX206" fmla="*/ 0 w 27071"/>
                  <a:gd name="connsiteY206" fmla="*/ 17629 h 17931"/>
                  <a:gd name="connsiteX207" fmla="*/ 0 w 27071"/>
                  <a:gd name="connsiteY207" fmla="*/ 16546 h 17931"/>
                  <a:gd name="connsiteX208" fmla="*/ 0 w 27071"/>
                  <a:gd name="connsiteY208" fmla="*/ 17629 h 17931"/>
                  <a:gd name="connsiteX209" fmla="*/ 0 w 27071"/>
                  <a:gd name="connsiteY209" fmla="*/ 16546 h 17931"/>
                  <a:gd name="connsiteX210" fmla="*/ 0 w 27071"/>
                  <a:gd name="connsiteY210" fmla="*/ 15463 h 17931"/>
                  <a:gd name="connsiteX211" fmla="*/ 0 w 27071"/>
                  <a:gd name="connsiteY211" fmla="*/ 15463 h 17931"/>
                  <a:gd name="connsiteX212" fmla="*/ 0 w 27071"/>
                  <a:gd name="connsiteY212" fmla="*/ 15463 h 17931"/>
                  <a:gd name="connsiteX213" fmla="*/ 0 w 27071"/>
                  <a:gd name="connsiteY213" fmla="*/ 14380 h 17931"/>
                  <a:gd name="connsiteX214" fmla="*/ 0 w 27071"/>
                  <a:gd name="connsiteY214" fmla="*/ 15463 h 17931"/>
                  <a:gd name="connsiteX215" fmla="*/ 0 w 27071"/>
                  <a:gd name="connsiteY215" fmla="*/ 16546 h 17931"/>
                  <a:gd name="connsiteX216" fmla="*/ 0 w 27071"/>
                  <a:gd name="connsiteY216" fmla="*/ 15463 h 17931"/>
                  <a:gd name="connsiteX217" fmla="*/ 0 w 27071"/>
                  <a:gd name="connsiteY217" fmla="*/ 15463 h 17931"/>
                  <a:gd name="connsiteX218" fmla="*/ 0 w 27071"/>
                  <a:gd name="connsiteY218" fmla="*/ 14380 h 17931"/>
                  <a:gd name="connsiteX219" fmla="*/ 0 w 27071"/>
                  <a:gd name="connsiteY219" fmla="*/ 12214 h 17931"/>
                  <a:gd name="connsiteX220" fmla="*/ 0 w 27071"/>
                  <a:gd name="connsiteY220" fmla="*/ 12214 h 17931"/>
                  <a:gd name="connsiteX221" fmla="*/ 0 w 27071"/>
                  <a:gd name="connsiteY221" fmla="*/ 14380 h 17931"/>
                  <a:gd name="connsiteX222" fmla="*/ 0 w 27071"/>
                  <a:gd name="connsiteY222" fmla="*/ 15463 h 17931"/>
                  <a:gd name="connsiteX223" fmla="*/ 0 w 27071"/>
                  <a:gd name="connsiteY223" fmla="*/ 14380 h 17931"/>
                  <a:gd name="connsiteX224" fmla="*/ 0 w 27071"/>
                  <a:gd name="connsiteY224" fmla="*/ 14380 h 17931"/>
                  <a:gd name="connsiteX225" fmla="*/ 0 w 27071"/>
                  <a:gd name="connsiteY225" fmla="*/ 15463 h 17931"/>
                  <a:gd name="connsiteX226" fmla="*/ 0 w 27071"/>
                  <a:gd name="connsiteY226" fmla="*/ 17629 h 17931"/>
                  <a:gd name="connsiteX227" fmla="*/ 0 w 27071"/>
                  <a:gd name="connsiteY227" fmla="*/ 16546 h 17931"/>
                  <a:gd name="connsiteX228" fmla="*/ 0 w 27071"/>
                  <a:gd name="connsiteY228" fmla="*/ 16546 h 17931"/>
                  <a:gd name="connsiteX229" fmla="*/ 0 w 27071"/>
                  <a:gd name="connsiteY229" fmla="*/ 13297 h 17931"/>
                  <a:gd name="connsiteX230" fmla="*/ 0 w 27071"/>
                  <a:gd name="connsiteY230" fmla="*/ 12214 h 17931"/>
                  <a:gd name="connsiteX231" fmla="*/ 0 w 27071"/>
                  <a:gd name="connsiteY231" fmla="*/ 13297 h 17931"/>
                  <a:gd name="connsiteX232" fmla="*/ 0 w 27071"/>
                  <a:gd name="connsiteY232" fmla="*/ 13297 h 17931"/>
                  <a:gd name="connsiteX233" fmla="*/ 0 w 27071"/>
                  <a:gd name="connsiteY233" fmla="*/ 11132 h 17931"/>
                  <a:gd name="connsiteX234" fmla="*/ 0 w 27071"/>
                  <a:gd name="connsiteY234" fmla="*/ 12214 h 17931"/>
                  <a:gd name="connsiteX235" fmla="*/ 0 w 27071"/>
                  <a:gd name="connsiteY235" fmla="*/ 12214 h 17931"/>
                  <a:gd name="connsiteX236" fmla="*/ 0 w 27071"/>
                  <a:gd name="connsiteY236" fmla="*/ 13297 h 17931"/>
                  <a:gd name="connsiteX237" fmla="*/ 0 w 27071"/>
                  <a:gd name="connsiteY237" fmla="*/ 12214 h 17931"/>
                  <a:gd name="connsiteX238" fmla="*/ 0 w 27071"/>
                  <a:gd name="connsiteY238" fmla="*/ 12214 h 17931"/>
                  <a:gd name="connsiteX239" fmla="*/ 0 w 27071"/>
                  <a:gd name="connsiteY239" fmla="*/ 11132 h 17931"/>
                  <a:gd name="connsiteX240" fmla="*/ 0 w 27071"/>
                  <a:gd name="connsiteY240" fmla="*/ 11132 h 17931"/>
                  <a:gd name="connsiteX241" fmla="*/ 0 w 27071"/>
                  <a:gd name="connsiteY241" fmla="*/ 12214 h 17931"/>
                  <a:gd name="connsiteX242" fmla="*/ 0 w 27071"/>
                  <a:gd name="connsiteY242" fmla="*/ 12214 h 17931"/>
                  <a:gd name="connsiteX243" fmla="*/ 0 w 27071"/>
                  <a:gd name="connsiteY243" fmla="*/ 11132 h 17931"/>
                  <a:gd name="connsiteX244" fmla="*/ 0 w 27071"/>
                  <a:gd name="connsiteY244" fmla="*/ 11132 h 17931"/>
                  <a:gd name="connsiteX245" fmla="*/ 0 w 27071"/>
                  <a:gd name="connsiteY245" fmla="*/ 10049 h 17931"/>
                  <a:gd name="connsiteX246" fmla="*/ 0 w 27071"/>
                  <a:gd name="connsiteY246" fmla="*/ 7883 h 17931"/>
                  <a:gd name="connsiteX247" fmla="*/ 0 w 27071"/>
                  <a:gd name="connsiteY247" fmla="*/ 10049 h 17931"/>
                  <a:gd name="connsiteX248" fmla="*/ 0 w 27071"/>
                  <a:gd name="connsiteY248" fmla="*/ 10049 h 17931"/>
                  <a:gd name="connsiteX249" fmla="*/ 0 w 27071"/>
                  <a:gd name="connsiteY249" fmla="*/ 10049 h 17931"/>
                  <a:gd name="connsiteX250" fmla="*/ 0 w 27071"/>
                  <a:gd name="connsiteY250" fmla="*/ 7883 h 17931"/>
                  <a:gd name="connsiteX251" fmla="*/ 0 w 27071"/>
                  <a:gd name="connsiteY251" fmla="*/ 7883 h 17931"/>
                  <a:gd name="connsiteX252" fmla="*/ 0 w 27071"/>
                  <a:gd name="connsiteY252" fmla="*/ 6800 h 17931"/>
                  <a:gd name="connsiteX253" fmla="*/ 0 w 27071"/>
                  <a:gd name="connsiteY253" fmla="*/ 7883 h 17931"/>
                  <a:gd name="connsiteX254" fmla="*/ 0 w 27071"/>
                  <a:gd name="connsiteY254" fmla="*/ 6800 h 17931"/>
                  <a:gd name="connsiteX255" fmla="*/ 0 w 27071"/>
                  <a:gd name="connsiteY255" fmla="*/ 6800 h 17931"/>
                  <a:gd name="connsiteX256" fmla="*/ 0 w 27071"/>
                  <a:gd name="connsiteY256" fmla="*/ 8966 h 17931"/>
                  <a:gd name="connsiteX257" fmla="*/ 0 w 27071"/>
                  <a:gd name="connsiteY257" fmla="*/ 8966 h 17931"/>
                  <a:gd name="connsiteX258" fmla="*/ 0 w 27071"/>
                  <a:gd name="connsiteY258" fmla="*/ 6800 h 17931"/>
                  <a:gd name="connsiteX259" fmla="*/ 0 w 27071"/>
                  <a:gd name="connsiteY259" fmla="*/ 7883 h 17931"/>
                  <a:gd name="connsiteX260" fmla="*/ 0 w 27071"/>
                  <a:gd name="connsiteY260" fmla="*/ 6800 h 17931"/>
                  <a:gd name="connsiteX261" fmla="*/ 1083 w 27071"/>
                  <a:gd name="connsiteY261" fmla="*/ 6800 h 17931"/>
                  <a:gd name="connsiteX262" fmla="*/ 1083 w 27071"/>
                  <a:gd name="connsiteY262" fmla="*/ 7883 h 17931"/>
                  <a:gd name="connsiteX263" fmla="*/ 1083 w 27071"/>
                  <a:gd name="connsiteY263" fmla="*/ 6800 h 17931"/>
                  <a:gd name="connsiteX264" fmla="*/ 1083 w 27071"/>
                  <a:gd name="connsiteY264" fmla="*/ 7883 h 17931"/>
                  <a:gd name="connsiteX265" fmla="*/ 2165 w 27071"/>
                  <a:gd name="connsiteY265" fmla="*/ 6800 h 17931"/>
                  <a:gd name="connsiteX266" fmla="*/ 2165 w 27071"/>
                  <a:gd name="connsiteY266" fmla="*/ 7883 h 17931"/>
                  <a:gd name="connsiteX267" fmla="*/ 2165 w 27071"/>
                  <a:gd name="connsiteY267" fmla="*/ 7883 h 17931"/>
                  <a:gd name="connsiteX268" fmla="*/ 2165 w 27071"/>
                  <a:gd name="connsiteY268" fmla="*/ 5717 h 17931"/>
                  <a:gd name="connsiteX269" fmla="*/ 2165 w 27071"/>
                  <a:gd name="connsiteY269" fmla="*/ 4635 h 17931"/>
                  <a:gd name="connsiteX270" fmla="*/ 2165 w 27071"/>
                  <a:gd name="connsiteY270" fmla="*/ 5717 h 17931"/>
                  <a:gd name="connsiteX271" fmla="*/ 2165 w 27071"/>
                  <a:gd name="connsiteY271" fmla="*/ 5717 h 17931"/>
                  <a:gd name="connsiteX272" fmla="*/ 2165 w 27071"/>
                  <a:gd name="connsiteY272" fmla="*/ 6800 h 17931"/>
                  <a:gd name="connsiteX273" fmla="*/ 2165 w 27071"/>
                  <a:gd name="connsiteY273" fmla="*/ 4635 h 17931"/>
                  <a:gd name="connsiteX274" fmla="*/ 2165 w 27071"/>
                  <a:gd name="connsiteY274" fmla="*/ 5717 h 17931"/>
                  <a:gd name="connsiteX275" fmla="*/ 3248 w 27071"/>
                  <a:gd name="connsiteY275" fmla="*/ 3552 h 17931"/>
                  <a:gd name="connsiteX276" fmla="*/ 3248 w 27071"/>
                  <a:gd name="connsiteY276" fmla="*/ 4635 h 17931"/>
                  <a:gd name="connsiteX277" fmla="*/ 4331 w 27071"/>
                  <a:gd name="connsiteY277" fmla="*/ 3552 h 17931"/>
                  <a:gd name="connsiteX278" fmla="*/ 4331 w 27071"/>
                  <a:gd name="connsiteY278" fmla="*/ 4635 h 17931"/>
                  <a:gd name="connsiteX279" fmla="*/ 4331 w 27071"/>
                  <a:gd name="connsiteY279" fmla="*/ 3552 h 17931"/>
                  <a:gd name="connsiteX280" fmla="*/ 4331 w 27071"/>
                  <a:gd name="connsiteY280" fmla="*/ 3552 h 17931"/>
                  <a:gd name="connsiteX281" fmla="*/ 4331 w 27071"/>
                  <a:gd name="connsiteY281" fmla="*/ 2469 h 17931"/>
                  <a:gd name="connsiteX282" fmla="*/ 4331 w 27071"/>
                  <a:gd name="connsiteY282" fmla="*/ 2469 h 17931"/>
                  <a:gd name="connsiteX283" fmla="*/ 4331 w 27071"/>
                  <a:gd name="connsiteY283" fmla="*/ 2469 h 17931"/>
                  <a:gd name="connsiteX284" fmla="*/ 4331 w 27071"/>
                  <a:gd name="connsiteY284" fmla="*/ 3552 h 17931"/>
                  <a:gd name="connsiteX285" fmla="*/ 4331 w 27071"/>
                  <a:gd name="connsiteY285" fmla="*/ 2469 h 17931"/>
                  <a:gd name="connsiteX286" fmla="*/ 5414 w 27071"/>
                  <a:gd name="connsiteY286" fmla="*/ 2469 h 17931"/>
                  <a:gd name="connsiteX287" fmla="*/ 5414 w 27071"/>
                  <a:gd name="connsiteY287" fmla="*/ 1386 h 17931"/>
                  <a:gd name="connsiteX288" fmla="*/ 6497 w 27071"/>
                  <a:gd name="connsiteY288" fmla="*/ 1386 h 17931"/>
                  <a:gd name="connsiteX289" fmla="*/ 6497 w 27071"/>
                  <a:gd name="connsiteY289" fmla="*/ 2469 h 17931"/>
                  <a:gd name="connsiteX290" fmla="*/ 6497 w 27071"/>
                  <a:gd name="connsiteY290" fmla="*/ 1386 h 17931"/>
                  <a:gd name="connsiteX291" fmla="*/ 7580 w 27071"/>
                  <a:gd name="connsiteY291" fmla="*/ 2469 h 17931"/>
                  <a:gd name="connsiteX292" fmla="*/ 8663 w 27071"/>
                  <a:gd name="connsiteY292" fmla="*/ 1386 h 17931"/>
                  <a:gd name="connsiteX293" fmla="*/ 8663 w 27071"/>
                  <a:gd name="connsiteY293" fmla="*/ 1386 h 17931"/>
                  <a:gd name="connsiteX294" fmla="*/ 8663 w 27071"/>
                  <a:gd name="connsiteY294" fmla="*/ 303 h 17931"/>
                  <a:gd name="connsiteX295" fmla="*/ 8663 w 27071"/>
                  <a:gd name="connsiteY295" fmla="*/ 1386 h 17931"/>
                  <a:gd name="connsiteX296" fmla="*/ 9746 w 27071"/>
                  <a:gd name="connsiteY296" fmla="*/ 1386 h 17931"/>
                  <a:gd name="connsiteX297" fmla="*/ 9746 w 27071"/>
                  <a:gd name="connsiteY297" fmla="*/ 1386 h 17931"/>
                  <a:gd name="connsiteX298" fmla="*/ 10828 w 27071"/>
                  <a:gd name="connsiteY298" fmla="*/ 1386 h 17931"/>
                  <a:gd name="connsiteX299" fmla="*/ 10828 w 27071"/>
                  <a:gd name="connsiteY299" fmla="*/ 2469 h 17931"/>
                  <a:gd name="connsiteX300" fmla="*/ 10828 w 27071"/>
                  <a:gd name="connsiteY300" fmla="*/ 2469 h 17931"/>
                  <a:gd name="connsiteX301" fmla="*/ 10828 w 27071"/>
                  <a:gd name="connsiteY301" fmla="*/ 1386 h 17931"/>
                  <a:gd name="connsiteX302" fmla="*/ 11911 w 27071"/>
                  <a:gd name="connsiteY302" fmla="*/ 303 h 17931"/>
                  <a:gd name="connsiteX303" fmla="*/ 11911 w 27071"/>
                  <a:gd name="connsiteY303" fmla="*/ 2469 h 17931"/>
                  <a:gd name="connsiteX304" fmla="*/ 11911 w 27071"/>
                  <a:gd name="connsiteY304" fmla="*/ 2469 h 17931"/>
                  <a:gd name="connsiteX305" fmla="*/ 11911 w 27071"/>
                  <a:gd name="connsiteY305" fmla="*/ 3552 h 17931"/>
                  <a:gd name="connsiteX306" fmla="*/ 11911 w 27071"/>
                  <a:gd name="connsiteY306" fmla="*/ 2469 h 17931"/>
                  <a:gd name="connsiteX307" fmla="*/ 11911 w 27071"/>
                  <a:gd name="connsiteY307" fmla="*/ 3552 h 17931"/>
                  <a:gd name="connsiteX308" fmla="*/ 11911 w 27071"/>
                  <a:gd name="connsiteY308" fmla="*/ 4635 h 17931"/>
                  <a:gd name="connsiteX309" fmla="*/ 12994 w 27071"/>
                  <a:gd name="connsiteY309" fmla="*/ 2469 h 17931"/>
                  <a:gd name="connsiteX310" fmla="*/ 16243 w 27071"/>
                  <a:gd name="connsiteY310" fmla="*/ 1386 h 17931"/>
                  <a:gd name="connsiteX311" fmla="*/ 19491 w 27071"/>
                  <a:gd name="connsiteY311" fmla="*/ 1386 h 17931"/>
                  <a:gd name="connsiteX312" fmla="*/ 19491 w 27071"/>
                  <a:gd name="connsiteY312" fmla="*/ 2469 h 17931"/>
                  <a:gd name="connsiteX313" fmla="*/ 19491 w 27071"/>
                  <a:gd name="connsiteY313" fmla="*/ 2469 h 17931"/>
                  <a:gd name="connsiteX314" fmla="*/ 19491 w 27071"/>
                  <a:gd name="connsiteY314" fmla="*/ 1386 h 17931"/>
                  <a:gd name="connsiteX315" fmla="*/ 20574 w 27071"/>
                  <a:gd name="connsiteY315" fmla="*/ 1386 h 17931"/>
                  <a:gd name="connsiteX316" fmla="*/ 20574 w 27071"/>
                  <a:gd name="connsiteY316" fmla="*/ 2469 h 17931"/>
                  <a:gd name="connsiteX317" fmla="*/ 20574 w 27071"/>
                  <a:gd name="connsiteY317" fmla="*/ 1386 h 17931"/>
                  <a:gd name="connsiteX318" fmla="*/ 20574 w 27071"/>
                  <a:gd name="connsiteY318" fmla="*/ 1386 h 17931"/>
                  <a:gd name="connsiteX319" fmla="*/ 20574 w 27071"/>
                  <a:gd name="connsiteY319" fmla="*/ 303 h 17931"/>
                  <a:gd name="connsiteX320" fmla="*/ 23822 w 27071"/>
                  <a:gd name="connsiteY320" fmla="*/ 1386 h 17931"/>
                  <a:gd name="connsiteX321" fmla="*/ 24905 w 27071"/>
                  <a:gd name="connsiteY321" fmla="*/ 1386 h 17931"/>
                  <a:gd name="connsiteX322" fmla="*/ 27071 w 27071"/>
                  <a:gd name="connsiteY322" fmla="*/ 3552 h 17931"/>
                  <a:gd name="connsiteX323" fmla="*/ 10828 w 27071"/>
                  <a:gd name="connsiteY323" fmla="*/ 7883 h 17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27071" h="17931">
                    <a:moveTo>
                      <a:pt x="10828" y="7883"/>
                    </a:moveTo>
                    <a:cubicBezTo>
                      <a:pt x="10828" y="11132"/>
                      <a:pt x="9746" y="7883"/>
                      <a:pt x="9746" y="10049"/>
                    </a:cubicBezTo>
                    <a:cubicBezTo>
                      <a:pt x="9746" y="10049"/>
                      <a:pt x="9746" y="8966"/>
                      <a:pt x="9746" y="8966"/>
                    </a:cubicBezTo>
                    <a:cubicBezTo>
                      <a:pt x="9746" y="11132"/>
                      <a:pt x="8663" y="10049"/>
                      <a:pt x="8663" y="7883"/>
                    </a:cubicBezTo>
                    <a:lnTo>
                      <a:pt x="8663" y="7883"/>
                    </a:lnTo>
                    <a:cubicBezTo>
                      <a:pt x="8663" y="7883"/>
                      <a:pt x="8663" y="8966"/>
                      <a:pt x="8663" y="8966"/>
                    </a:cubicBezTo>
                    <a:cubicBezTo>
                      <a:pt x="8663" y="8966"/>
                      <a:pt x="8663" y="8966"/>
                      <a:pt x="8663" y="7883"/>
                    </a:cubicBezTo>
                    <a:cubicBezTo>
                      <a:pt x="8663" y="8966"/>
                      <a:pt x="8663" y="7883"/>
                      <a:pt x="8663" y="8966"/>
                    </a:cubicBezTo>
                    <a:cubicBezTo>
                      <a:pt x="8663" y="8966"/>
                      <a:pt x="8663" y="7883"/>
                      <a:pt x="8663" y="7883"/>
                    </a:cubicBezTo>
                    <a:lnTo>
                      <a:pt x="8663" y="8966"/>
                    </a:lnTo>
                    <a:cubicBezTo>
                      <a:pt x="8663" y="11132"/>
                      <a:pt x="8663" y="8966"/>
                      <a:pt x="7580" y="10049"/>
                    </a:cubicBezTo>
                    <a:cubicBezTo>
                      <a:pt x="7580" y="10049"/>
                      <a:pt x="7580" y="10049"/>
                      <a:pt x="7580" y="8966"/>
                    </a:cubicBezTo>
                    <a:cubicBezTo>
                      <a:pt x="7580" y="10049"/>
                      <a:pt x="6497" y="10049"/>
                      <a:pt x="6497" y="11132"/>
                    </a:cubicBezTo>
                    <a:cubicBezTo>
                      <a:pt x="6497" y="11132"/>
                      <a:pt x="6497" y="10049"/>
                      <a:pt x="6497" y="10049"/>
                    </a:cubicBezTo>
                    <a:cubicBezTo>
                      <a:pt x="6497" y="11132"/>
                      <a:pt x="6497" y="11132"/>
                      <a:pt x="6497" y="11132"/>
                    </a:cubicBezTo>
                    <a:cubicBezTo>
                      <a:pt x="6497" y="10049"/>
                      <a:pt x="6497" y="12214"/>
                      <a:pt x="6497" y="11132"/>
                    </a:cubicBezTo>
                    <a:lnTo>
                      <a:pt x="6497" y="11132"/>
                    </a:lnTo>
                    <a:cubicBezTo>
                      <a:pt x="6497" y="12214"/>
                      <a:pt x="6497" y="10049"/>
                      <a:pt x="6497" y="12214"/>
                    </a:cubicBezTo>
                    <a:lnTo>
                      <a:pt x="6497" y="11132"/>
                    </a:lnTo>
                    <a:cubicBezTo>
                      <a:pt x="6497" y="12214"/>
                      <a:pt x="6497" y="10049"/>
                      <a:pt x="6497" y="11132"/>
                    </a:cubicBezTo>
                    <a:lnTo>
                      <a:pt x="6497" y="11132"/>
                    </a:lnTo>
                    <a:cubicBezTo>
                      <a:pt x="6497" y="11132"/>
                      <a:pt x="6497" y="11132"/>
                      <a:pt x="6497" y="11132"/>
                    </a:cubicBezTo>
                    <a:lnTo>
                      <a:pt x="6497" y="11132"/>
                    </a:lnTo>
                    <a:cubicBezTo>
                      <a:pt x="6497" y="11132"/>
                      <a:pt x="6497" y="11132"/>
                      <a:pt x="6497" y="12214"/>
                    </a:cubicBezTo>
                    <a:cubicBezTo>
                      <a:pt x="6497" y="11132"/>
                      <a:pt x="6497" y="12214"/>
                      <a:pt x="6497" y="10049"/>
                    </a:cubicBezTo>
                    <a:cubicBezTo>
                      <a:pt x="6497" y="11132"/>
                      <a:pt x="5414" y="11132"/>
                      <a:pt x="5414" y="11132"/>
                    </a:cubicBezTo>
                    <a:cubicBezTo>
                      <a:pt x="5414" y="11132"/>
                      <a:pt x="5414" y="10049"/>
                      <a:pt x="5414" y="10049"/>
                    </a:cubicBezTo>
                    <a:cubicBezTo>
                      <a:pt x="5414" y="10049"/>
                      <a:pt x="5414" y="10049"/>
                      <a:pt x="5414" y="11132"/>
                    </a:cubicBezTo>
                    <a:cubicBezTo>
                      <a:pt x="5414" y="11132"/>
                      <a:pt x="5414" y="10049"/>
                      <a:pt x="5414" y="10049"/>
                    </a:cubicBezTo>
                    <a:cubicBezTo>
                      <a:pt x="5414" y="10049"/>
                      <a:pt x="5414" y="11132"/>
                      <a:pt x="5414" y="11132"/>
                    </a:cubicBezTo>
                    <a:cubicBezTo>
                      <a:pt x="5414" y="11132"/>
                      <a:pt x="5414" y="10049"/>
                      <a:pt x="5414" y="10049"/>
                    </a:cubicBezTo>
                    <a:cubicBezTo>
                      <a:pt x="5414" y="11132"/>
                      <a:pt x="5414" y="11132"/>
                      <a:pt x="5414" y="11132"/>
                    </a:cubicBezTo>
                    <a:cubicBezTo>
                      <a:pt x="5414" y="11132"/>
                      <a:pt x="5414" y="11132"/>
                      <a:pt x="5414" y="10049"/>
                    </a:cubicBezTo>
                    <a:cubicBezTo>
                      <a:pt x="5414" y="11132"/>
                      <a:pt x="5414" y="10049"/>
                      <a:pt x="5414" y="10049"/>
                    </a:cubicBezTo>
                    <a:lnTo>
                      <a:pt x="5414" y="8966"/>
                    </a:lnTo>
                    <a:cubicBezTo>
                      <a:pt x="5414" y="7883"/>
                      <a:pt x="5414" y="10049"/>
                      <a:pt x="5414" y="10049"/>
                    </a:cubicBezTo>
                    <a:cubicBezTo>
                      <a:pt x="5414" y="10049"/>
                      <a:pt x="5414" y="10049"/>
                      <a:pt x="5414" y="8966"/>
                    </a:cubicBezTo>
                    <a:cubicBezTo>
                      <a:pt x="5414" y="10049"/>
                      <a:pt x="5414" y="10049"/>
                      <a:pt x="5414" y="10049"/>
                    </a:cubicBezTo>
                    <a:cubicBezTo>
                      <a:pt x="5414" y="10049"/>
                      <a:pt x="5414" y="10049"/>
                      <a:pt x="5414" y="10049"/>
                    </a:cubicBezTo>
                    <a:cubicBezTo>
                      <a:pt x="5414" y="10049"/>
                      <a:pt x="5414" y="10049"/>
                      <a:pt x="5414" y="10049"/>
                    </a:cubicBezTo>
                    <a:cubicBezTo>
                      <a:pt x="5414" y="10049"/>
                      <a:pt x="5414" y="7883"/>
                      <a:pt x="5414" y="8966"/>
                    </a:cubicBezTo>
                    <a:cubicBezTo>
                      <a:pt x="5414" y="10049"/>
                      <a:pt x="5414" y="10049"/>
                      <a:pt x="5414" y="11132"/>
                    </a:cubicBezTo>
                    <a:cubicBezTo>
                      <a:pt x="5414" y="11132"/>
                      <a:pt x="5414" y="10049"/>
                      <a:pt x="5414" y="11132"/>
                    </a:cubicBezTo>
                    <a:cubicBezTo>
                      <a:pt x="5414" y="11132"/>
                      <a:pt x="5414" y="8966"/>
                      <a:pt x="5414" y="8966"/>
                    </a:cubicBezTo>
                    <a:lnTo>
                      <a:pt x="5414" y="7883"/>
                    </a:lnTo>
                    <a:cubicBezTo>
                      <a:pt x="5414" y="6800"/>
                      <a:pt x="5414" y="7883"/>
                      <a:pt x="5414" y="7883"/>
                    </a:cubicBezTo>
                    <a:cubicBezTo>
                      <a:pt x="5414" y="7883"/>
                      <a:pt x="5414" y="8966"/>
                      <a:pt x="5414" y="7883"/>
                    </a:cubicBezTo>
                    <a:cubicBezTo>
                      <a:pt x="5414" y="8966"/>
                      <a:pt x="5414" y="10049"/>
                      <a:pt x="5414" y="10049"/>
                    </a:cubicBezTo>
                    <a:cubicBezTo>
                      <a:pt x="5414" y="8966"/>
                      <a:pt x="5414" y="8966"/>
                      <a:pt x="5414" y="7883"/>
                    </a:cubicBezTo>
                    <a:lnTo>
                      <a:pt x="5414" y="10049"/>
                    </a:lnTo>
                    <a:cubicBezTo>
                      <a:pt x="5414" y="10049"/>
                      <a:pt x="5414" y="8966"/>
                      <a:pt x="5414" y="8966"/>
                    </a:cubicBezTo>
                    <a:cubicBezTo>
                      <a:pt x="5414" y="8966"/>
                      <a:pt x="5414" y="10049"/>
                      <a:pt x="5414" y="10049"/>
                    </a:cubicBezTo>
                    <a:cubicBezTo>
                      <a:pt x="5414" y="10049"/>
                      <a:pt x="5414" y="10049"/>
                      <a:pt x="5414" y="8966"/>
                    </a:cubicBezTo>
                    <a:cubicBezTo>
                      <a:pt x="5414" y="7883"/>
                      <a:pt x="5414" y="8966"/>
                      <a:pt x="5414" y="7883"/>
                    </a:cubicBezTo>
                    <a:cubicBezTo>
                      <a:pt x="5414" y="7883"/>
                      <a:pt x="5414" y="7883"/>
                      <a:pt x="5414" y="7883"/>
                    </a:cubicBezTo>
                    <a:lnTo>
                      <a:pt x="5414" y="7883"/>
                    </a:lnTo>
                    <a:cubicBezTo>
                      <a:pt x="5414" y="7883"/>
                      <a:pt x="5414" y="8966"/>
                      <a:pt x="5414" y="8966"/>
                    </a:cubicBezTo>
                    <a:cubicBezTo>
                      <a:pt x="5414" y="8966"/>
                      <a:pt x="5414" y="7883"/>
                      <a:pt x="5414" y="8966"/>
                    </a:cubicBezTo>
                    <a:cubicBezTo>
                      <a:pt x="5414" y="10049"/>
                      <a:pt x="5414" y="10049"/>
                      <a:pt x="5414" y="10049"/>
                    </a:cubicBezTo>
                    <a:cubicBezTo>
                      <a:pt x="5414" y="10049"/>
                      <a:pt x="5414" y="8966"/>
                      <a:pt x="5414" y="8966"/>
                    </a:cubicBezTo>
                    <a:cubicBezTo>
                      <a:pt x="5414" y="10049"/>
                      <a:pt x="5414" y="10049"/>
                      <a:pt x="5414" y="11132"/>
                    </a:cubicBezTo>
                    <a:cubicBezTo>
                      <a:pt x="5414" y="12214"/>
                      <a:pt x="5414" y="10049"/>
                      <a:pt x="5414" y="10049"/>
                    </a:cubicBezTo>
                    <a:cubicBezTo>
                      <a:pt x="5414" y="8966"/>
                      <a:pt x="5414" y="11132"/>
                      <a:pt x="4331" y="10049"/>
                    </a:cubicBezTo>
                    <a:cubicBezTo>
                      <a:pt x="4331" y="10049"/>
                      <a:pt x="4331" y="11132"/>
                      <a:pt x="4331" y="11132"/>
                    </a:cubicBezTo>
                    <a:cubicBezTo>
                      <a:pt x="4331" y="11132"/>
                      <a:pt x="4331" y="10049"/>
                      <a:pt x="4331" y="10049"/>
                    </a:cubicBezTo>
                    <a:cubicBezTo>
                      <a:pt x="4331" y="8966"/>
                      <a:pt x="4331" y="10049"/>
                      <a:pt x="4331" y="10049"/>
                    </a:cubicBezTo>
                    <a:cubicBezTo>
                      <a:pt x="4331" y="10049"/>
                      <a:pt x="4331" y="10049"/>
                      <a:pt x="4331" y="10049"/>
                    </a:cubicBezTo>
                    <a:cubicBezTo>
                      <a:pt x="4331" y="10049"/>
                      <a:pt x="4331" y="11132"/>
                      <a:pt x="3248" y="10049"/>
                    </a:cubicBezTo>
                    <a:cubicBezTo>
                      <a:pt x="3248" y="10049"/>
                      <a:pt x="3248" y="11132"/>
                      <a:pt x="3248" y="11132"/>
                    </a:cubicBezTo>
                    <a:lnTo>
                      <a:pt x="3248" y="10049"/>
                    </a:lnTo>
                    <a:cubicBezTo>
                      <a:pt x="3248" y="10049"/>
                      <a:pt x="3248" y="10049"/>
                      <a:pt x="3248" y="8966"/>
                    </a:cubicBezTo>
                    <a:cubicBezTo>
                      <a:pt x="3248" y="10049"/>
                      <a:pt x="3248" y="7883"/>
                      <a:pt x="3248" y="8966"/>
                    </a:cubicBezTo>
                    <a:cubicBezTo>
                      <a:pt x="3248" y="7883"/>
                      <a:pt x="3248" y="10049"/>
                      <a:pt x="3248" y="8966"/>
                    </a:cubicBezTo>
                    <a:cubicBezTo>
                      <a:pt x="3248" y="8966"/>
                      <a:pt x="3248" y="10049"/>
                      <a:pt x="3248" y="8966"/>
                    </a:cubicBezTo>
                    <a:cubicBezTo>
                      <a:pt x="3248" y="8966"/>
                      <a:pt x="3248" y="7883"/>
                      <a:pt x="3248" y="7883"/>
                    </a:cubicBezTo>
                    <a:cubicBezTo>
                      <a:pt x="3248" y="7883"/>
                      <a:pt x="3248" y="7883"/>
                      <a:pt x="3248" y="8966"/>
                    </a:cubicBezTo>
                    <a:lnTo>
                      <a:pt x="3248" y="8966"/>
                    </a:lnTo>
                    <a:cubicBezTo>
                      <a:pt x="3248" y="10049"/>
                      <a:pt x="3248" y="8966"/>
                      <a:pt x="3248" y="10049"/>
                    </a:cubicBezTo>
                    <a:cubicBezTo>
                      <a:pt x="3248" y="8966"/>
                      <a:pt x="3248" y="10049"/>
                      <a:pt x="3248" y="8966"/>
                    </a:cubicBezTo>
                    <a:lnTo>
                      <a:pt x="3248" y="7883"/>
                    </a:lnTo>
                    <a:cubicBezTo>
                      <a:pt x="3248" y="7883"/>
                      <a:pt x="3248" y="8966"/>
                      <a:pt x="3248" y="8966"/>
                    </a:cubicBezTo>
                    <a:cubicBezTo>
                      <a:pt x="3248" y="8966"/>
                      <a:pt x="3248" y="8966"/>
                      <a:pt x="3248" y="8966"/>
                    </a:cubicBezTo>
                    <a:cubicBezTo>
                      <a:pt x="3248" y="11132"/>
                      <a:pt x="3248" y="8966"/>
                      <a:pt x="3248" y="10049"/>
                    </a:cubicBezTo>
                    <a:cubicBezTo>
                      <a:pt x="3248" y="8966"/>
                      <a:pt x="3248" y="10049"/>
                      <a:pt x="3248" y="8966"/>
                    </a:cubicBezTo>
                    <a:cubicBezTo>
                      <a:pt x="3248" y="8966"/>
                      <a:pt x="3248" y="10049"/>
                      <a:pt x="3248" y="10049"/>
                    </a:cubicBezTo>
                    <a:cubicBezTo>
                      <a:pt x="3248" y="10049"/>
                      <a:pt x="3248" y="10049"/>
                      <a:pt x="3248" y="8966"/>
                    </a:cubicBezTo>
                    <a:cubicBezTo>
                      <a:pt x="3248" y="8966"/>
                      <a:pt x="3248" y="8966"/>
                      <a:pt x="3248" y="8966"/>
                    </a:cubicBezTo>
                    <a:cubicBezTo>
                      <a:pt x="3248" y="8966"/>
                      <a:pt x="3248" y="7883"/>
                      <a:pt x="3248" y="7883"/>
                    </a:cubicBezTo>
                    <a:cubicBezTo>
                      <a:pt x="3248" y="7883"/>
                      <a:pt x="3248" y="8966"/>
                      <a:pt x="3248" y="10049"/>
                    </a:cubicBezTo>
                    <a:cubicBezTo>
                      <a:pt x="3248" y="7883"/>
                      <a:pt x="3248" y="11132"/>
                      <a:pt x="3248" y="10049"/>
                    </a:cubicBezTo>
                    <a:cubicBezTo>
                      <a:pt x="3248" y="10049"/>
                      <a:pt x="3248" y="8966"/>
                      <a:pt x="3248" y="8966"/>
                    </a:cubicBezTo>
                    <a:cubicBezTo>
                      <a:pt x="3248" y="6800"/>
                      <a:pt x="3248" y="10049"/>
                      <a:pt x="3248" y="8966"/>
                    </a:cubicBezTo>
                    <a:lnTo>
                      <a:pt x="3248" y="10049"/>
                    </a:lnTo>
                    <a:cubicBezTo>
                      <a:pt x="3248" y="8966"/>
                      <a:pt x="3248" y="11132"/>
                      <a:pt x="3248" y="8966"/>
                    </a:cubicBezTo>
                    <a:cubicBezTo>
                      <a:pt x="3248" y="8966"/>
                      <a:pt x="3248" y="8966"/>
                      <a:pt x="3248" y="10049"/>
                    </a:cubicBezTo>
                    <a:cubicBezTo>
                      <a:pt x="3248" y="8966"/>
                      <a:pt x="3248" y="11132"/>
                      <a:pt x="2165" y="7883"/>
                    </a:cubicBezTo>
                    <a:cubicBezTo>
                      <a:pt x="2165" y="7883"/>
                      <a:pt x="2165" y="7883"/>
                      <a:pt x="2165" y="8966"/>
                    </a:cubicBezTo>
                    <a:cubicBezTo>
                      <a:pt x="2165" y="10049"/>
                      <a:pt x="2165" y="8966"/>
                      <a:pt x="2165" y="8966"/>
                    </a:cubicBezTo>
                    <a:cubicBezTo>
                      <a:pt x="2165" y="8966"/>
                      <a:pt x="2165" y="8966"/>
                      <a:pt x="2165" y="10049"/>
                    </a:cubicBezTo>
                    <a:cubicBezTo>
                      <a:pt x="2165" y="10049"/>
                      <a:pt x="2165" y="10049"/>
                      <a:pt x="2165" y="8966"/>
                    </a:cubicBezTo>
                    <a:cubicBezTo>
                      <a:pt x="2165" y="7883"/>
                      <a:pt x="2165" y="11132"/>
                      <a:pt x="2165" y="11132"/>
                    </a:cubicBezTo>
                    <a:cubicBezTo>
                      <a:pt x="2165" y="10049"/>
                      <a:pt x="2165" y="10049"/>
                      <a:pt x="2165" y="10049"/>
                    </a:cubicBezTo>
                    <a:lnTo>
                      <a:pt x="2165" y="11132"/>
                    </a:lnTo>
                    <a:cubicBezTo>
                      <a:pt x="2165" y="11132"/>
                      <a:pt x="2165" y="10049"/>
                      <a:pt x="2165" y="8966"/>
                    </a:cubicBezTo>
                    <a:cubicBezTo>
                      <a:pt x="2165" y="8966"/>
                      <a:pt x="2165" y="8966"/>
                      <a:pt x="2165" y="10049"/>
                    </a:cubicBezTo>
                    <a:lnTo>
                      <a:pt x="2165" y="8966"/>
                    </a:lnTo>
                    <a:cubicBezTo>
                      <a:pt x="2165" y="10049"/>
                      <a:pt x="2165" y="8966"/>
                      <a:pt x="2165" y="10049"/>
                    </a:cubicBezTo>
                    <a:lnTo>
                      <a:pt x="2165" y="10049"/>
                    </a:lnTo>
                    <a:cubicBezTo>
                      <a:pt x="2165" y="10049"/>
                      <a:pt x="2165" y="10049"/>
                      <a:pt x="2165" y="10049"/>
                    </a:cubicBezTo>
                    <a:cubicBezTo>
                      <a:pt x="2165" y="11132"/>
                      <a:pt x="2165" y="11132"/>
                      <a:pt x="2165" y="11132"/>
                    </a:cubicBezTo>
                    <a:cubicBezTo>
                      <a:pt x="2165" y="11132"/>
                      <a:pt x="2165" y="11132"/>
                      <a:pt x="2165" y="12214"/>
                    </a:cubicBezTo>
                    <a:cubicBezTo>
                      <a:pt x="2165" y="11132"/>
                      <a:pt x="2165" y="11132"/>
                      <a:pt x="2165" y="11132"/>
                    </a:cubicBezTo>
                    <a:cubicBezTo>
                      <a:pt x="2165" y="11132"/>
                      <a:pt x="2165" y="12214"/>
                      <a:pt x="2165" y="12214"/>
                    </a:cubicBezTo>
                    <a:cubicBezTo>
                      <a:pt x="2165" y="12214"/>
                      <a:pt x="2165" y="12214"/>
                      <a:pt x="2165" y="11132"/>
                    </a:cubicBezTo>
                    <a:cubicBezTo>
                      <a:pt x="2165" y="11132"/>
                      <a:pt x="2165" y="11132"/>
                      <a:pt x="2165" y="11132"/>
                    </a:cubicBezTo>
                    <a:cubicBezTo>
                      <a:pt x="2165" y="11132"/>
                      <a:pt x="2165" y="10049"/>
                      <a:pt x="2165" y="10049"/>
                    </a:cubicBezTo>
                    <a:cubicBezTo>
                      <a:pt x="2165" y="10049"/>
                      <a:pt x="2165" y="12214"/>
                      <a:pt x="2165" y="11132"/>
                    </a:cubicBezTo>
                    <a:cubicBezTo>
                      <a:pt x="2165" y="11132"/>
                      <a:pt x="2165" y="10049"/>
                      <a:pt x="2165" y="10049"/>
                    </a:cubicBezTo>
                    <a:lnTo>
                      <a:pt x="2165" y="10049"/>
                    </a:lnTo>
                    <a:lnTo>
                      <a:pt x="2165" y="11132"/>
                    </a:lnTo>
                    <a:cubicBezTo>
                      <a:pt x="2165" y="11132"/>
                      <a:pt x="2165" y="11132"/>
                      <a:pt x="2165" y="11132"/>
                    </a:cubicBezTo>
                    <a:cubicBezTo>
                      <a:pt x="2165" y="12214"/>
                      <a:pt x="2165" y="11132"/>
                      <a:pt x="2165" y="12214"/>
                    </a:cubicBezTo>
                    <a:cubicBezTo>
                      <a:pt x="2165" y="12214"/>
                      <a:pt x="2165" y="11132"/>
                      <a:pt x="2165" y="11132"/>
                    </a:cubicBezTo>
                    <a:lnTo>
                      <a:pt x="2165" y="11132"/>
                    </a:lnTo>
                    <a:cubicBezTo>
                      <a:pt x="2165" y="11132"/>
                      <a:pt x="2165" y="11132"/>
                      <a:pt x="2165" y="11132"/>
                    </a:cubicBezTo>
                    <a:lnTo>
                      <a:pt x="2165" y="11132"/>
                    </a:lnTo>
                    <a:cubicBezTo>
                      <a:pt x="2165" y="11132"/>
                      <a:pt x="2165" y="11132"/>
                      <a:pt x="2165" y="11132"/>
                    </a:cubicBezTo>
                    <a:cubicBezTo>
                      <a:pt x="2165" y="10049"/>
                      <a:pt x="2165" y="7883"/>
                      <a:pt x="2165" y="8966"/>
                    </a:cubicBezTo>
                    <a:cubicBezTo>
                      <a:pt x="2165" y="8966"/>
                      <a:pt x="2165" y="10049"/>
                      <a:pt x="2165" y="11132"/>
                    </a:cubicBezTo>
                    <a:cubicBezTo>
                      <a:pt x="2165" y="10049"/>
                      <a:pt x="2165" y="12214"/>
                      <a:pt x="2165" y="11132"/>
                    </a:cubicBezTo>
                    <a:cubicBezTo>
                      <a:pt x="2165" y="11132"/>
                      <a:pt x="2165" y="11132"/>
                      <a:pt x="2165" y="12214"/>
                    </a:cubicBezTo>
                    <a:cubicBezTo>
                      <a:pt x="2165" y="12214"/>
                      <a:pt x="2165" y="13297"/>
                      <a:pt x="1083" y="11132"/>
                    </a:cubicBezTo>
                    <a:cubicBezTo>
                      <a:pt x="1083" y="11132"/>
                      <a:pt x="1083" y="10049"/>
                      <a:pt x="1083" y="10049"/>
                    </a:cubicBezTo>
                    <a:cubicBezTo>
                      <a:pt x="1083" y="11132"/>
                      <a:pt x="1083" y="8966"/>
                      <a:pt x="1083" y="10049"/>
                    </a:cubicBezTo>
                    <a:cubicBezTo>
                      <a:pt x="1083" y="11132"/>
                      <a:pt x="1083" y="11132"/>
                      <a:pt x="1083" y="11132"/>
                    </a:cubicBezTo>
                    <a:cubicBezTo>
                      <a:pt x="1083" y="11132"/>
                      <a:pt x="1083" y="11132"/>
                      <a:pt x="1083" y="11132"/>
                    </a:cubicBezTo>
                    <a:cubicBezTo>
                      <a:pt x="1083" y="11132"/>
                      <a:pt x="1083" y="12214"/>
                      <a:pt x="1083" y="12214"/>
                    </a:cubicBezTo>
                    <a:cubicBezTo>
                      <a:pt x="1083" y="11132"/>
                      <a:pt x="1083" y="11132"/>
                      <a:pt x="1083" y="11132"/>
                    </a:cubicBezTo>
                    <a:lnTo>
                      <a:pt x="1083" y="12214"/>
                    </a:lnTo>
                    <a:lnTo>
                      <a:pt x="1083" y="11132"/>
                    </a:lnTo>
                    <a:cubicBezTo>
                      <a:pt x="1083" y="11132"/>
                      <a:pt x="1083" y="12214"/>
                      <a:pt x="1083" y="12214"/>
                    </a:cubicBezTo>
                    <a:cubicBezTo>
                      <a:pt x="1083" y="12214"/>
                      <a:pt x="1083" y="11132"/>
                      <a:pt x="1083" y="11132"/>
                    </a:cubicBezTo>
                    <a:cubicBezTo>
                      <a:pt x="1083" y="12214"/>
                      <a:pt x="1083" y="13297"/>
                      <a:pt x="1083" y="12214"/>
                    </a:cubicBezTo>
                    <a:lnTo>
                      <a:pt x="1083" y="11132"/>
                    </a:lnTo>
                    <a:cubicBezTo>
                      <a:pt x="1083" y="11132"/>
                      <a:pt x="1083" y="12214"/>
                      <a:pt x="1083" y="12214"/>
                    </a:cubicBezTo>
                    <a:cubicBezTo>
                      <a:pt x="1083" y="11132"/>
                      <a:pt x="1083" y="11132"/>
                      <a:pt x="1083" y="10049"/>
                    </a:cubicBezTo>
                    <a:cubicBezTo>
                      <a:pt x="1083" y="12214"/>
                      <a:pt x="0" y="12214"/>
                      <a:pt x="0" y="12214"/>
                    </a:cubicBezTo>
                    <a:lnTo>
                      <a:pt x="0" y="11132"/>
                    </a:lnTo>
                    <a:cubicBezTo>
                      <a:pt x="0" y="11132"/>
                      <a:pt x="0" y="12214"/>
                      <a:pt x="0" y="12214"/>
                    </a:cubicBezTo>
                    <a:cubicBezTo>
                      <a:pt x="0" y="12214"/>
                      <a:pt x="0" y="11132"/>
                      <a:pt x="0" y="10049"/>
                    </a:cubicBezTo>
                    <a:cubicBezTo>
                      <a:pt x="0" y="8966"/>
                      <a:pt x="0" y="11132"/>
                      <a:pt x="0" y="11132"/>
                    </a:cubicBezTo>
                    <a:cubicBezTo>
                      <a:pt x="0" y="12214"/>
                      <a:pt x="0" y="11132"/>
                      <a:pt x="0" y="11132"/>
                    </a:cubicBezTo>
                    <a:cubicBezTo>
                      <a:pt x="0" y="11132"/>
                      <a:pt x="0" y="10049"/>
                      <a:pt x="0" y="11132"/>
                    </a:cubicBezTo>
                    <a:cubicBezTo>
                      <a:pt x="0" y="11132"/>
                      <a:pt x="0" y="10049"/>
                      <a:pt x="0" y="8966"/>
                    </a:cubicBezTo>
                    <a:lnTo>
                      <a:pt x="0" y="8966"/>
                    </a:lnTo>
                    <a:cubicBezTo>
                      <a:pt x="0" y="7883"/>
                      <a:pt x="0" y="6800"/>
                      <a:pt x="0" y="4635"/>
                    </a:cubicBezTo>
                    <a:lnTo>
                      <a:pt x="0" y="4635"/>
                    </a:lnTo>
                    <a:cubicBezTo>
                      <a:pt x="0" y="3552"/>
                      <a:pt x="0" y="3552"/>
                      <a:pt x="0" y="2469"/>
                    </a:cubicBezTo>
                    <a:cubicBezTo>
                      <a:pt x="0" y="2469"/>
                      <a:pt x="0" y="4635"/>
                      <a:pt x="0" y="4635"/>
                    </a:cubicBezTo>
                    <a:cubicBezTo>
                      <a:pt x="0" y="4635"/>
                      <a:pt x="0" y="6800"/>
                      <a:pt x="0" y="6800"/>
                    </a:cubicBezTo>
                    <a:cubicBezTo>
                      <a:pt x="0" y="5717"/>
                      <a:pt x="0" y="6800"/>
                      <a:pt x="0" y="5717"/>
                    </a:cubicBezTo>
                    <a:cubicBezTo>
                      <a:pt x="0" y="4635"/>
                      <a:pt x="0" y="5717"/>
                      <a:pt x="0" y="5717"/>
                    </a:cubicBezTo>
                    <a:cubicBezTo>
                      <a:pt x="0" y="5717"/>
                      <a:pt x="0" y="6800"/>
                      <a:pt x="0" y="7883"/>
                    </a:cubicBezTo>
                    <a:cubicBezTo>
                      <a:pt x="0" y="7883"/>
                      <a:pt x="0" y="6800"/>
                      <a:pt x="0" y="6800"/>
                    </a:cubicBezTo>
                    <a:cubicBezTo>
                      <a:pt x="0" y="7883"/>
                      <a:pt x="0" y="7883"/>
                      <a:pt x="0" y="7883"/>
                    </a:cubicBezTo>
                    <a:cubicBezTo>
                      <a:pt x="0" y="8966"/>
                      <a:pt x="0" y="7883"/>
                      <a:pt x="0" y="8966"/>
                    </a:cubicBezTo>
                    <a:cubicBezTo>
                      <a:pt x="0" y="7883"/>
                      <a:pt x="0" y="6800"/>
                      <a:pt x="0" y="5717"/>
                    </a:cubicBezTo>
                    <a:cubicBezTo>
                      <a:pt x="0" y="6800"/>
                      <a:pt x="0" y="6800"/>
                      <a:pt x="0" y="8966"/>
                    </a:cubicBezTo>
                    <a:cubicBezTo>
                      <a:pt x="0" y="8966"/>
                      <a:pt x="0" y="7883"/>
                      <a:pt x="0" y="6800"/>
                    </a:cubicBezTo>
                    <a:cubicBezTo>
                      <a:pt x="0" y="5717"/>
                      <a:pt x="0" y="8966"/>
                      <a:pt x="0" y="6800"/>
                    </a:cubicBezTo>
                    <a:lnTo>
                      <a:pt x="0" y="7883"/>
                    </a:lnTo>
                    <a:cubicBezTo>
                      <a:pt x="0" y="7883"/>
                      <a:pt x="0" y="6800"/>
                      <a:pt x="0" y="6800"/>
                    </a:cubicBezTo>
                    <a:cubicBezTo>
                      <a:pt x="0" y="6800"/>
                      <a:pt x="0" y="7883"/>
                      <a:pt x="0" y="6800"/>
                    </a:cubicBezTo>
                    <a:cubicBezTo>
                      <a:pt x="0" y="6800"/>
                      <a:pt x="0" y="6800"/>
                      <a:pt x="0" y="7883"/>
                    </a:cubicBezTo>
                    <a:cubicBezTo>
                      <a:pt x="0" y="8966"/>
                      <a:pt x="0" y="6800"/>
                      <a:pt x="0" y="8966"/>
                    </a:cubicBezTo>
                    <a:cubicBezTo>
                      <a:pt x="0" y="7883"/>
                      <a:pt x="0" y="8966"/>
                      <a:pt x="0" y="8966"/>
                    </a:cubicBezTo>
                    <a:lnTo>
                      <a:pt x="0" y="16546"/>
                    </a:lnTo>
                    <a:cubicBezTo>
                      <a:pt x="0" y="16546"/>
                      <a:pt x="0" y="16546"/>
                      <a:pt x="0" y="17629"/>
                    </a:cubicBezTo>
                    <a:cubicBezTo>
                      <a:pt x="0" y="17629"/>
                      <a:pt x="0" y="16546"/>
                      <a:pt x="0" y="16546"/>
                    </a:cubicBezTo>
                    <a:lnTo>
                      <a:pt x="0" y="17629"/>
                    </a:lnTo>
                    <a:cubicBezTo>
                      <a:pt x="0" y="17629"/>
                      <a:pt x="0" y="16546"/>
                      <a:pt x="0" y="16546"/>
                    </a:cubicBezTo>
                    <a:lnTo>
                      <a:pt x="0" y="15463"/>
                    </a:lnTo>
                    <a:cubicBezTo>
                      <a:pt x="0" y="15463"/>
                      <a:pt x="0" y="14380"/>
                      <a:pt x="0" y="15463"/>
                    </a:cubicBezTo>
                    <a:cubicBezTo>
                      <a:pt x="0" y="16546"/>
                      <a:pt x="0" y="17629"/>
                      <a:pt x="0" y="17629"/>
                    </a:cubicBezTo>
                    <a:cubicBezTo>
                      <a:pt x="0" y="17629"/>
                      <a:pt x="0" y="16546"/>
                      <a:pt x="0" y="17629"/>
                    </a:cubicBezTo>
                    <a:lnTo>
                      <a:pt x="0" y="16546"/>
                    </a:lnTo>
                    <a:cubicBezTo>
                      <a:pt x="0" y="16546"/>
                      <a:pt x="0" y="15463"/>
                      <a:pt x="0" y="15463"/>
                    </a:cubicBezTo>
                    <a:cubicBezTo>
                      <a:pt x="0" y="15463"/>
                      <a:pt x="0" y="16546"/>
                      <a:pt x="0" y="17629"/>
                    </a:cubicBezTo>
                    <a:cubicBezTo>
                      <a:pt x="0" y="17629"/>
                      <a:pt x="0" y="17629"/>
                      <a:pt x="0" y="16546"/>
                    </a:cubicBezTo>
                    <a:cubicBezTo>
                      <a:pt x="0" y="16546"/>
                      <a:pt x="0" y="17629"/>
                      <a:pt x="0" y="17629"/>
                    </a:cubicBezTo>
                    <a:cubicBezTo>
                      <a:pt x="0" y="17629"/>
                      <a:pt x="0" y="16546"/>
                      <a:pt x="0" y="15463"/>
                    </a:cubicBezTo>
                    <a:lnTo>
                      <a:pt x="0" y="14380"/>
                    </a:lnTo>
                    <a:lnTo>
                      <a:pt x="0" y="14380"/>
                    </a:lnTo>
                    <a:cubicBezTo>
                      <a:pt x="0" y="13297"/>
                      <a:pt x="0" y="13297"/>
                      <a:pt x="0" y="12214"/>
                    </a:cubicBezTo>
                    <a:cubicBezTo>
                      <a:pt x="0" y="12214"/>
                      <a:pt x="0" y="12214"/>
                      <a:pt x="0" y="12214"/>
                    </a:cubicBezTo>
                    <a:cubicBezTo>
                      <a:pt x="0" y="14380"/>
                      <a:pt x="0" y="14380"/>
                      <a:pt x="0" y="16546"/>
                    </a:cubicBezTo>
                    <a:cubicBezTo>
                      <a:pt x="0" y="16546"/>
                      <a:pt x="0" y="12214"/>
                      <a:pt x="0" y="15463"/>
                    </a:cubicBezTo>
                    <a:cubicBezTo>
                      <a:pt x="0" y="15463"/>
                      <a:pt x="0" y="17629"/>
                      <a:pt x="0" y="16546"/>
                    </a:cubicBezTo>
                    <a:cubicBezTo>
                      <a:pt x="0" y="16546"/>
                      <a:pt x="0" y="18712"/>
                      <a:pt x="0" y="17629"/>
                    </a:cubicBezTo>
                    <a:cubicBezTo>
                      <a:pt x="0" y="16546"/>
                      <a:pt x="0" y="15463"/>
                      <a:pt x="0" y="15463"/>
                    </a:cubicBezTo>
                    <a:cubicBezTo>
                      <a:pt x="0" y="16546"/>
                      <a:pt x="0" y="15463"/>
                      <a:pt x="0" y="15463"/>
                    </a:cubicBezTo>
                    <a:cubicBezTo>
                      <a:pt x="0" y="14380"/>
                      <a:pt x="0" y="13297"/>
                      <a:pt x="0" y="13297"/>
                    </a:cubicBezTo>
                    <a:cubicBezTo>
                      <a:pt x="0" y="13297"/>
                      <a:pt x="0" y="13297"/>
                      <a:pt x="0" y="14380"/>
                    </a:cubicBezTo>
                    <a:cubicBezTo>
                      <a:pt x="0" y="15463"/>
                      <a:pt x="0" y="14380"/>
                      <a:pt x="0" y="15463"/>
                    </a:cubicBezTo>
                    <a:cubicBezTo>
                      <a:pt x="0" y="15463"/>
                      <a:pt x="0" y="14380"/>
                      <a:pt x="0" y="16546"/>
                    </a:cubicBezTo>
                    <a:cubicBezTo>
                      <a:pt x="0" y="16546"/>
                      <a:pt x="0" y="17629"/>
                      <a:pt x="0" y="17629"/>
                    </a:cubicBezTo>
                    <a:lnTo>
                      <a:pt x="0" y="17629"/>
                    </a:lnTo>
                    <a:lnTo>
                      <a:pt x="0" y="16546"/>
                    </a:lnTo>
                    <a:cubicBezTo>
                      <a:pt x="0" y="16546"/>
                      <a:pt x="0" y="17629"/>
                      <a:pt x="0" y="17629"/>
                    </a:cubicBezTo>
                    <a:lnTo>
                      <a:pt x="0" y="16546"/>
                    </a:lnTo>
                    <a:cubicBezTo>
                      <a:pt x="0" y="15463"/>
                      <a:pt x="0" y="16546"/>
                      <a:pt x="0" y="15463"/>
                    </a:cubicBezTo>
                    <a:cubicBezTo>
                      <a:pt x="0" y="15463"/>
                      <a:pt x="0" y="16546"/>
                      <a:pt x="0" y="15463"/>
                    </a:cubicBezTo>
                    <a:cubicBezTo>
                      <a:pt x="0" y="15463"/>
                      <a:pt x="0" y="15463"/>
                      <a:pt x="0" y="15463"/>
                    </a:cubicBezTo>
                    <a:cubicBezTo>
                      <a:pt x="0" y="15463"/>
                      <a:pt x="0" y="13297"/>
                      <a:pt x="0" y="14380"/>
                    </a:cubicBezTo>
                    <a:cubicBezTo>
                      <a:pt x="0" y="14380"/>
                      <a:pt x="0" y="15463"/>
                      <a:pt x="0" y="15463"/>
                    </a:cubicBezTo>
                    <a:cubicBezTo>
                      <a:pt x="0" y="15463"/>
                      <a:pt x="0" y="16546"/>
                      <a:pt x="0" y="16546"/>
                    </a:cubicBezTo>
                    <a:cubicBezTo>
                      <a:pt x="0" y="15463"/>
                      <a:pt x="0" y="16546"/>
                      <a:pt x="0" y="15463"/>
                    </a:cubicBezTo>
                    <a:cubicBezTo>
                      <a:pt x="0" y="16546"/>
                      <a:pt x="0" y="16546"/>
                      <a:pt x="0" y="15463"/>
                    </a:cubicBezTo>
                    <a:cubicBezTo>
                      <a:pt x="0" y="14380"/>
                      <a:pt x="0" y="15463"/>
                      <a:pt x="0" y="14380"/>
                    </a:cubicBezTo>
                    <a:cubicBezTo>
                      <a:pt x="0" y="14380"/>
                      <a:pt x="0" y="13297"/>
                      <a:pt x="0" y="12214"/>
                    </a:cubicBezTo>
                    <a:cubicBezTo>
                      <a:pt x="0" y="12214"/>
                      <a:pt x="0" y="12214"/>
                      <a:pt x="0" y="12214"/>
                    </a:cubicBezTo>
                    <a:cubicBezTo>
                      <a:pt x="0" y="13297"/>
                      <a:pt x="0" y="13297"/>
                      <a:pt x="0" y="14380"/>
                    </a:cubicBezTo>
                    <a:cubicBezTo>
                      <a:pt x="0" y="14380"/>
                      <a:pt x="0" y="14380"/>
                      <a:pt x="0" y="15463"/>
                    </a:cubicBezTo>
                    <a:cubicBezTo>
                      <a:pt x="0" y="15463"/>
                      <a:pt x="0" y="14380"/>
                      <a:pt x="0" y="14380"/>
                    </a:cubicBezTo>
                    <a:cubicBezTo>
                      <a:pt x="0" y="14380"/>
                      <a:pt x="0" y="14380"/>
                      <a:pt x="0" y="14380"/>
                    </a:cubicBezTo>
                    <a:cubicBezTo>
                      <a:pt x="0" y="15463"/>
                      <a:pt x="0" y="14380"/>
                      <a:pt x="0" y="15463"/>
                    </a:cubicBezTo>
                    <a:cubicBezTo>
                      <a:pt x="0" y="15463"/>
                      <a:pt x="0" y="16546"/>
                      <a:pt x="0" y="17629"/>
                    </a:cubicBezTo>
                    <a:cubicBezTo>
                      <a:pt x="0" y="17629"/>
                      <a:pt x="0" y="16546"/>
                      <a:pt x="0" y="16546"/>
                    </a:cubicBezTo>
                    <a:cubicBezTo>
                      <a:pt x="0" y="17629"/>
                      <a:pt x="0" y="15463"/>
                      <a:pt x="0" y="16546"/>
                    </a:cubicBezTo>
                    <a:cubicBezTo>
                      <a:pt x="0" y="16546"/>
                      <a:pt x="0" y="14380"/>
                      <a:pt x="0" y="13297"/>
                    </a:cubicBezTo>
                    <a:cubicBezTo>
                      <a:pt x="0" y="14380"/>
                      <a:pt x="0" y="12214"/>
                      <a:pt x="0" y="12214"/>
                    </a:cubicBezTo>
                    <a:cubicBezTo>
                      <a:pt x="0" y="13297"/>
                      <a:pt x="0" y="13297"/>
                      <a:pt x="0" y="13297"/>
                    </a:cubicBezTo>
                    <a:cubicBezTo>
                      <a:pt x="0" y="12214"/>
                      <a:pt x="0" y="13297"/>
                      <a:pt x="0" y="13297"/>
                    </a:cubicBezTo>
                    <a:cubicBezTo>
                      <a:pt x="0" y="12214"/>
                      <a:pt x="0" y="11132"/>
                      <a:pt x="0" y="11132"/>
                    </a:cubicBezTo>
                    <a:cubicBezTo>
                      <a:pt x="0" y="11132"/>
                      <a:pt x="0" y="12214"/>
                      <a:pt x="0" y="12214"/>
                    </a:cubicBezTo>
                    <a:lnTo>
                      <a:pt x="0" y="12214"/>
                    </a:lnTo>
                    <a:cubicBezTo>
                      <a:pt x="0" y="12214"/>
                      <a:pt x="0" y="11132"/>
                      <a:pt x="0" y="13297"/>
                    </a:cubicBezTo>
                    <a:lnTo>
                      <a:pt x="0" y="12214"/>
                    </a:lnTo>
                    <a:cubicBezTo>
                      <a:pt x="0" y="12214"/>
                      <a:pt x="0" y="12214"/>
                      <a:pt x="0" y="12214"/>
                    </a:cubicBezTo>
                    <a:cubicBezTo>
                      <a:pt x="0" y="12214"/>
                      <a:pt x="0" y="11132"/>
                      <a:pt x="0" y="11132"/>
                    </a:cubicBezTo>
                    <a:cubicBezTo>
                      <a:pt x="0" y="10049"/>
                      <a:pt x="0" y="11132"/>
                      <a:pt x="0" y="11132"/>
                    </a:cubicBezTo>
                    <a:lnTo>
                      <a:pt x="0" y="12214"/>
                    </a:lnTo>
                    <a:cubicBezTo>
                      <a:pt x="0" y="13297"/>
                      <a:pt x="0" y="12214"/>
                      <a:pt x="0" y="12214"/>
                    </a:cubicBezTo>
                    <a:lnTo>
                      <a:pt x="0" y="11132"/>
                    </a:lnTo>
                    <a:lnTo>
                      <a:pt x="0" y="11132"/>
                    </a:lnTo>
                    <a:cubicBezTo>
                      <a:pt x="0" y="10049"/>
                      <a:pt x="0" y="10049"/>
                      <a:pt x="0" y="10049"/>
                    </a:cubicBezTo>
                    <a:lnTo>
                      <a:pt x="0" y="7883"/>
                    </a:lnTo>
                    <a:cubicBezTo>
                      <a:pt x="0" y="7883"/>
                      <a:pt x="0" y="8966"/>
                      <a:pt x="0" y="10049"/>
                    </a:cubicBezTo>
                    <a:cubicBezTo>
                      <a:pt x="0" y="11132"/>
                      <a:pt x="0" y="10049"/>
                      <a:pt x="0" y="10049"/>
                    </a:cubicBezTo>
                    <a:cubicBezTo>
                      <a:pt x="0" y="10049"/>
                      <a:pt x="0" y="10049"/>
                      <a:pt x="0" y="10049"/>
                    </a:cubicBezTo>
                    <a:cubicBezTo>
                      <a:pt x="0" y="8966"/>
                      <a:pt x="0" y="8966"/>
                      <a:pt x="0" y="7883"/>
                    </a:cubicBezTo>
                    <a:cubicBezTo>
                      <a:pt x="0" y="7883"/>
                      <a:pt x="0" y="7883"/>
                      <a:pt x="0" y="7883"/>
                    </a:cubicBezTo>
                    <a:cubicBezTo>
                      <a:pt x="0" y="6800"/>
                      <a:pt x="0" y="6800"/>
                      <a:pt x="0" y="6800"/>
                    </a:cubicBezTo>
                    <a:cubicBezTo>
                      <a:pt x="0" y="6800"/>
                      <a:pt x="0" y="7883"/>
                      <a:pt x="0" y="7883"/>
                    </a:cubicBezTo>
                    <a:cubicBezTo>
                      <a:pt x="0" y="6800"/>
                      <a:pt x="0" y="6800"/>
                      <a:pt x="0" y="6800"/>
                    </a:cubicBezTo>
                    <a:cubicBezTo>
                      <a:pt x="0" y="7883"/>
                      <a:pt x="0" y="5717"/>
                      <a:pt x="0" y="6800"/>
                    </a:cubicBezTo>
                    <a:cubicBezTo>
                      <a:pt x="0" y="7883"/>
                      <a:pt x="0" y="8966"/>
                      <a:pt x="0" y="8966"/>
                    </a:cubicBezTo>
                    <a:cubicBezTo>
                      <a:pt x="0" y="8966"/>
                      <a:pt x="0" y="8966"/>
                      <a:pt x="0" y="8966"/>
                    </a:cubicBezTo>
                    <a:cubicBezTo>
                      <a:pt x="0" y="7883"/>
                      <a:pt x="0" y="6800"/>
                      <a:pt x="0" y="6800"/>
                    </a:cubicBezTo>
                    <a:lnTo>
                      <a:pt x="0" y="7883"/>
                    </a:lnTo>
                    <a:cubicBezTo>
                      <a:pt x="0" y="7883"/>
                      <a:pt x="0" y="6800"/>
                      <a:pt x="0" y="6800"/>
                    </a:cubicBezTo>
                    <a:cubicBezTo>
                      <a:pt x="0" y="6800"/>
                      <a:pt x="0" y="6800"/>
                      <a:pt x="1083" y="6800"/>
                    </a:cubicBezTo>
                    <a:lnTo>
                      <a:pt x="1083" y="7883"/>
                    </a:lnTo>
                    <a:cubicBezTo>
                      <a:pt x="1083" y="6800"/>
                      <a:pt x="1083" y="6800"/>
                      <a:pt x="1083" y="6800"/>
                    </a:cubicBezTo>
                    <a:cubicBezTo>
                      <a:pt x="1083" y="7883"/>
                      <a:pt x="1083" y="5717"/>
                      <a:pt x="1083" y="7883"/>
                    </a:cubicBezTo>
                    <a:cubicBezTo>
                      <a:pt x="1083" y="6800"/>
                      <a:pt x="2165" y="6800"/>
                      <a:pt x="2165" y="6800"/>
                    </a:cubicBezTo>
                    <a:lnTo>
                      <a:pt x="2165" y="7883"/>
                    </a:lnTo>
                    <a:cubicBezTo>
                      <a:pt x="2165" y="6800"/>
                      <a:pt x="2165" y="8966"/>
                      <a:pt x="2165" y="7883"/>
                    </a:cubicBezTo>
                    <a:cubicBezTo>
                      <a:pt x="2165" y="6800"/>
                      <a:pt x="2165" y="6800"/>
                      <a:pt x="2165" y="5717"/>
                    </a:cubicBezTo>
                    <a:cubicBezTo>
                      <a:pt x="2165" y="6800"/>
                      <a:pt x="2165" y="5717"/>
                      <a:pt x="2165" y="4635"/>
                    </a:cubicBezTo>
                    <a:lnTo>
                      <a:pt x="2165" y="5717"/>
                    </a:lnTo>
                    <a:cubicBezTo>
                      <a:pt x="2165" y="4635"/>
                      <a:pt x="2165" y="5717"/>
                      <a:pt x="2165" y="5717"/>
                    </a:cubicBezTo>
                    <a:cubicBezTo>
                      <a:pt x="2165" y="5717"/>
                      <a:pt x="2165" y="6800"/>
                      <a:pt x="2165" y="6800"/>
                    </a:cubicBezTo>
                    <a:cubicBezTo>
                      <a:pt x="2165" y="5717"/>
                      <a:pt x="2165" y="5717"/>
                      <a:pt x="2165" y="4635"/>
                    </a:cubicBezTo>
                    <a:cubicBezTo>
                      <a:pt x="2165" y="4635"/>
                      <a:pt x="2165" y="4635"/>
                      <a:pt x="2165" y="5717"/>
                    </a:cubicBezTo>
                    <a:cubicBezTo>
                      <a:pt x="2165" y="3552"/>
                      <a:pt x="3248" y="4635"/>
                      <a:pt x="3248" y="3552"/>
                    </a:cubicBezTo>
                    <a:lnTo>
                      <a:pt x="3248" y="4635"/>
                    </a:lnTo>
                    <a:cubicBezTo>
                      <a:pt x="3248" y="2469"/>
                      <a:pt x="4331" y="4635"/>
                      <a:pt x="4331" y="3552"/>
                    </a:cubicBezTo>
                    <a:lnTo>
                      <a:pt x="4331" y="4635"/>
                    </a:lnTo>
                    <a:cubicBezTo>
                      <a:pt x="4331" y="4635"/>
                      <a:pt x="4331" y="4635"/>
                      <a:pt x="4331" y="3552"/>
                    </a:cubicBezTo>
                    <a:cubicBezTo>
                      <a:pt x="4331" y="3552"/>
                      <a:pt x="4331" y="2469"/>
                      <a:pt x="4331" y="3552"/>
                    </a:cubicBezTo>
                    <a:cubicBezTo>
                      <a:pt x="4331" y="3552"/>
                      <a:pt x="4331" y="2469"/>
                      <a:pt x="4331" y="2469"/>
                    </a:cubicBezTo>
                    <a:cubicBezTo>
                      <a:pt x="4331" y="3552"/>
                      <a:pt x="4331" y="2469"/>
                      <a:pt x="4331" y="2469"/>
                    </a:cubicBezTo>
                    <a:lnTo>
                      <a:pt x="4331" y="2469"/>
                    </a:lnTo>
                    <a:cubicBezTo>
                      <a:pt x="4331" y="2469"/>
                      <a:pt x="4331" y="3552"/>
                      <a:pt x="4331" y="3552"/>
                    </a:cubicBezTo>
                    <a:cubicBezTo>
                      <a:pt x="4331" y="3552"/>
                      <a:pt x="4331" y="3552"/>
                      <a:pt x="4331" y="2469"/>
                    </a:cubicBezTo>
                    <a:cubicBezTo>
                      <a:pt x="4331" y="3552"/>
                      <a:pt x="4331" y="1386"/>
                      <a:pt x="5414" y="2469"/>
                    </a:cubicBezTo>
                    <a:cubicBezTo>
                      <a:pt x="5414" y="2469"/>
                      <a:pt x="5414" y="2469"/>
                      <a:pt x="5414" y="1386"/>
                    </a:cubicBezTo>
                    <a:cubicBezTo>
                      <a:pt x="5414" y="1386"/>
                      <a:pt x="5414" y="2469"/>
                      <a:pt x="6497" y="1386"/>
                    </a:cubicBezTo>
                    <a:cubicBezTo>
                      <a:pt x="6497" y="1386"/>
                      <a:pt x="6497" y="2469"/>
                      <a:pt x="6497" y="2469"/>
                    </a:cubicBezTo>
                    <a:cubicBezTo>
                      <a:pt x="6497" y="2469"/>
                      <a:pt x="6497" y="1386"/>
                      <a:pt x="6497" y="1386"/>
                    </a:cubicBezTo>
                    <a:cubicBezTo>
                      <a:pt x="6497" y="303"/>
                      <a:pt x="7580" y="2469"/>
                      <a:pt x="7580" y="2469"/>
                    </a:cubicBezTo>
                    <a:cubicBezTo>
                      <a:pt x="7580" y="1386"/>
                      <a:pt x="8663" y="2469"/>
                      <a:pt x="8663" y="1386"/>
                    </a:cubicBezTo>
                    <a:lnTo>
                      <a:pt x="8663" y="1386"/>
                    </a:lnTo>
                    <a:cubicBezTo>
                      <a:pt x="8663" y="303"/>
                      <a:pt x="8663" y="2469"/>
                      <a:pt x="8663" y="303"/>
                    </a:cubicBezTo>
                    <a:cubicBezTo>
                      <a:pt x="8663" y="303"/>
                      <a:pt x="8663" y="303"/>
                      <a:pt x="8663" y="1386"/>
                    </a:cubicBezTo>
                    <a:cubicBezTo>
                      <a:pt x="8663" y="303"/>
                      <a:pt x="8663" y="2469"/>
                      <a:pt x="9746" y="1386"/>
                    </a:cubicBezTo>
                    <a:cubicBezTo>
                      <a:pt x="9746" y="1386"/>
                      <a:pt x="9746" y="1386"/>
                      <a:pt x="9746" y="1386"/>
                    </a:cubicBezTo>
                    <a:cubicBezTo>
                      <a:pt x="9746" y="2469"/>
                      <a:pt x="9746" y="1386"/>
                      <a:pt x="10828" y="1386"/>
                    </a:cubicBezTo>
                    <a:cubicBezTo>
                      <a:pt x="10828" y="1386"/>
                      <a:pt x="10828" y="1386"/>
                      <a:pt x="10828" y="2469"/>
                    </a:cubicBezTo>
                    <a:cubicBezTo>
                      <a:pt x="10828" y="3552"/>
                      <a:pt x="10828" y="1386"/>
                      <a:pt x="10828" y="2469"/>
                    </a:cubicBezTo>
                    <a:cubicBezTo>
                      <a:pt x="10828" y="2469"/>
                      <a:pt x="10828" y="1386"/>
                      <a:pt x="10828" y="1386"/>
                    </a:cubicBezTo>
                    <a:cubicBezTo>
                      <a:pt x="10828" y="2469"/>
                      <a:pt x="11911" y="1386"/>
                      <a:pt x="11911" y="303"/>
                    </a:cubicBezTo>
                    <a:cubicBezTo>
                      <a:pt x="11911" y="1386"/>
                      <a:pt x="11911" y="3552"/>
                      <a:pt x="11911" y="2469"/>
                    </a:cubicBezTo>
                    <a:cubicBezTo>
                      <a:pt x="11911" y="2469"/>
                      <a:pt x="11911" y="1386"/>
                      <a:pt x="11911" y="2469"/>
                    </a:cubicBezTo>
                    <a:cubicBezTo>
                      <a:pt x="11911" y="2469"/>
                      <a:pt x="11911" y="4635"/>
                      <a:pt x="11911" y="3552"/>
                    </a:cubicBezTo>
                    <a:cubicBezTo>
                      <a:pt x="11911" y="2469"/>
                      <a:pt x="11911" y="2469"/>
                      <a:pt x="11911" y="2469"/>
                    </a:cubicBezTo>
                    <a:cubicBezTo>
                      <a:pt x="11911" y="3552"/>
                      <a:pt x="11911" y="4635"/>
                      <a:pt x="11911" y="3552"/>
                    </a:cubicBezTo>
                    <a:lnTo>
                      <a:pt x="11911" y="4635"/>
                    </a:lnTo>
                    <a:cubicBezTo>
                      <a:pt x="11911" y="3552"/>
                      <a:pt x="11911" y="3552"/>
                      <a:pt x="12994" y="2469"/>
                    </a:cubicBezTo>
                    <a:cubicBezTo>
                      <a:pt x="14077" y="2469"/>
                      <a:pt x="15160" y="1386"/>
                      <a:pt x="16243" y="1386"/>
                    </a:cubicBezTo>
                    <a:cubicBezTo>
                      <a:pt x="17325" y="1386"/>
                      <a:pt x="18408" y="1386"/>
                      <a:pt x="19491" y="1386"/>
                    </a:cubicBezTo>
                    <a:cubicBezTo>
                      <a:pt x="19491" y="2469"/>
                      <a:pt x="19491" y="2469"/>
                      <a:pt x="19491" y="2469"/>
                    </a:cubicBezTo>
                    <a:cubicBezTo>
                      <a:pt x="19491" y="2469"/>
                      <a:pt x="19491" y="2469"/>
                      <a:pt x="19491" y="2469"/>
                    </a:cubicBezTo>
                    <a:cubicBezTo>
                      <a:pt x="19491" y="1386"/>
                      <a:pt x="19491" y="2469"/>
                      <a:pt x="19491" y="1386"/>
                    </a:cubicBezTo>
                    <a:cubicBezTo>
                      <a:pt x="19491" y="1386"/>
                      <a:pt x="20574" y="1386"/>
                      <a:pt x="20574" y="1386"/>
                    </a:cubicBezTo>
                    <a:cubicBezTo>
                      <a:pt x="20574" y="1386"/>
                      <a:pt x="20574" y="2469"/>
                      <a:pt x="20574" y="2469"/>
                    </a:cubicBezTo>
                    <a:lnTo>
                      <a:pt x="20574" y="1386"/>
                    </a:lnTo>
                    <a:lnTo>
                      <a:pt x="20574" y="1386"/>
                    </a:lnTo>
                    <a:cubicBezTo>
                      <a:pt x="20574" y="1386"/>
                      <a:pt x="20574" y="303"/>
                      <a:pt x="20574" y="303"/>
                    </a:cubicBezTo>
                    <a:cubicBezTo>
                      <a:pt x="21657" y="-780"/>
                      <a:pt x="22739" y="1386"/>
                      <a:pt x="23822" y="1386"/>
                    </a:cubicBezTo>
                    <a:cubicBezTo>
                      <a:pt x="23822" y="1386"/>
                      <a:pt x="24905" y="1386"/>
                      <a:pt x="24905" y="1386"/>
                    </a:cubicBezTo>
                    <a:cubicBezTo>
                      <a:pt x="25988" y="3552"/>
                      <a:pt x="25988" y="4635"/>
                      <a:pt x="27071" y="3552"/>
                    </a:cubicBezTo>
                    <a:cubicBezTo>
                      <a:pt x="10828" y="4635"/>
                      <a:pt x="10828" y="6800"/>
                      <a:pt x="10828" y="78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32" name="Полилиния: фигура 4631">
                <a:extLst>
                  <a:ext uri="{FF2B5EF4-FFF2-40B4-BE49-F238E27FC236}">
                    <a16:creationId xmlns:a16="http://schemas.microsoft.com/office/drawing/2014/main" id="{0B3DAD63-FC99-0958-3E49-55E55EB514EE}"/>
                  </a:ext>
                </a:extLst>
              </p:cNvPr>
              <p:cNvSpPr/>
              <p:nvPr/>
            </p:nvSpPr>
            <p:spPr>
              <a:xfrm>
                <a:off x="12430234" y="4437465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2166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33" name="Полилиния: фигура 4632">
                <a:extLst>
                  <a:ext uri="{FF2B5EF4-FFF2-40B4-BE49-F238E27FC236}">
                    <a16:creationId xmlns:a16="http://schemas.microsoft.com/office/drawing/2014/main" id="{F31C7754-C053-676D-60DF-6A512FBF67F6}"/>
                  </a:ext>
                </a:extLst>
              </p:cNvPr>
              <p:cNvSpPr/>
              <p:nvPr/>
            </p:nvSpPr>
            <p:spPr>
              <a:xfrm>
                <a:off x="12432399" y="4443962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  <a:gd name="connsiteX3" fmla="*/ 0 w 10828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34" name="Полилиния: фигура 4633">
                <a:extLst>
                  <a:ext uri="{FF2B5EF4-FFF2-40B4-BE49-F238E27FC236}">
                    <a16:creationId xmlns:a16="http://schemas.microsoft.com/office/drawing/2014/main" id="{04D41CA7-E33B-763E-E91B-279863C5ECB5}"/>
                  </a:ext>
                </a:extLst>
              </p:cNvPr>
              <p:cNvSpPr/>
              <p:nvPr/>
            </p:nvSpPr>
            <p:spPr>
              <a:xfrm>
                <a:off x="12432399" y="4445045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35" name="Полилиния: фигура 4634">
                <a:extLst>
                  <a:ext uri="{FF2B5EF4-FFF2-40B4-BE49-F238E27FC236}">
                    <a16:creationId xmlns:a16="http://schemas.microsoft.com/office/drawing/2014/main" id="{85D3D863-33FB-030F-8B5E-5591B589D185}"/>
                  </a:ext>
                </a:extLst>
              </p:cNvPr>
              <p:cNvSpPr/>
              <p:nvPr/>
            </p:nvSpPr>
            <p:spPr>
              <a:xfrm>
                <a:off x="12433482" y="4447211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36" name="Полилиния: фигура 4635">
                <a:extLst>
                  <a:ext uri="{FF2B5EF4-FFF2-40B4-BE49-F238E27FC236}">
                    <a16:creationId xmlns:a16="http://schemas.microsoft.com/office/drawing/2014/main" id="{65B9528C-423D-9DA4-052A-C8C385EAB484}"/>
                  </a:ext>
                </a:extLst>
              </p:cNvPr>
              <p:cNvSpPr/>
              <p:nvPr/>
            </p:nvSpPr>
            <p:spPr>
              <a:xfrm>
                <a:off x="12433482" y="4446128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37" name="Полилиния: фигура 4636">
                <a:extLst>
                  <a:ext uri="{FF2B5EF4-FFF2-40B4-BE49-F238E27FC236}">
                    <a16:creationId xmlns:a16="http://schemas.microsoft.com/office/drawing/2014/main" id="{EA9300D1-5CB5-614F-4FFE-6F79BA7C0A23}"/>
                  </a:ext>
                </a:extLst>
              </p:cNvPr>
              <p:cNvSpPr/>
              <p:nvPr/>
            </p:nvSpPr>
            <p:spPr>
              <a:xfrm>
                <a:off x="12434565" y="4447211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38" name="Полилиния: фигура 4637">
                <a:extLst>
                  <a:ext uri="{FF2B5EF4-FFF2-40B4-BE49-F238E27FC236}">
                    <a16:creationId xmlns:a16="http://schemas.microsoft.com/office/drawing/2014/main" id="{F6CBC94F-E19E-0A51-88DB-2231DCB9A3A7}"/>
                  </a:ext>
                </a:extLst>
              </p:cNvPr>
              <p:cNvSpPr/>
              <p:nvPr/>
            </p:nvSpPr>
            <p:spPr>
              <a:xfrm>
                <a:off x="12434565" y="4446128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  <a:gd name="connsiteX3" fmla="*/ 0 w 10828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39" name="Полилиния: фигура 4638">
                <a:extLst>
                  <a:ext uri="{FF2B5EF4-FFF2-40B4-BE49-F238E27FC236}">
                    <a16:creationId xmlns:a16="http://schemas.microsoft.com/office/drawing/2014/main" id="{2BF81694-3E9A-80F6-F3CF-CDDDA3B8731A}"/>
                  </a:ext>
                </a:extLst>
              </p:cNvPr>
              <p:cNvSpPr/>
              <p:nvPr/>
            </p:nvSpPr>
            <p:spPr>
              <a:xfrm>
                <a:off x="12444311" y="4443962"/>
                <a:ext cx="10828" cy="1082"/>
              </a:xfrm>
              <a:custGeom>
                <a:avLst/>
                <a:gdLst>
                  <a:gd name="connsiteX0" fmla="*/ 0 w 10828"/>
                  <a:gd name="connsiteY0" fmla="*/ 0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0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40" name="Полилиния: фигура 4639">
                <a:extLst>
                  <a:ext uri="{FF2B5EF4-FFF2-40B4-BE49-F238E27FC236}">
                    <a16:creationId xmlns:a16="http://schemas.microsoft.com/office/drawing/2014/main" id="{CF5FF2CD-2CCC-6A0A-062E-17F46EA3FA0F}"/>
                  </a:ext>
                </a:extLst>
              </p:cNvPr>
              <p:cNvSpPr/>
              <p:nvPr/>
            </p:nvSpPr>
            <p:spPr>
              <a:xfrm>
                <a:off x="12448642" y="4443962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41" name="Полилиния: фигура 4640">
                <a:extLst>
                  <a:ext uri="{FF2B5EF4-FFF2-40B4-BE49-F238E27FC236}">
                    <a16:creationId xmlns:a16="http://schemas.microsoft.com/office/drawing/2014/main" id="{C6E58B61-BE06-783F-78C1-E5126A8EF3A6}"/>
                  </a:ext>
                </a:extLst>
              </p:cNvPr>
              <p:cNvSpPr/>
              <p:nvPr/>
            </p:nvSpPr>
            <p:spPr>
              <a:xfrm>
                <a:off x="12450808" y="4440714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642" name="Полилиния: фигура 4641">
              <a:extLst>
                <a:ext uri="{FF2B5EF4-FFF2-40B4-BE49-F238E27FC236}">
                  <a16:creationId xmlns:a16="http://schemas.microsoft.com/office/drawing/2014/main" id="{8D0BAD0C-67D0-A838-97EB-9358C2F53518}"/>
                </a:ext>
              </a:extLst>
            </p:cNvPr>
            <p:cNvSpPr/>
            <p:nvPr/>
          </p:nvSpPr>
          <p:spPr>
            <a:xfrm>
              <a:off x="8929711" y="4292814"/>
              <a:ext cx="324557" cy="201499"/>
            </a:xfrm>
            <a:custGeom>
              <a:avLst/>
              <a:gdLst>
                <a:gd name="connsiteX0" fmla="*/ 193517 w 324557"/>
                <a:gd name="connsiteY0" fmla="*/ 185799 h 201499"/>
                <a:gd name="connsiteX1" fmla="*/ 149120 w 324557"/>
                <a:gd name="connsiteY1" fmla="*/ 185799 h 201499"/>
                <a:gd name="connsiteX2" fmla="*/ 99309 w 324557"/>
                <a:gd name="connsiteY2" fmla="*/ 197710 h 201499"/>
                <a:gd name="connsiteX3" fmla="*/ 17013 w 324557"/>
                <a:gd name="connsiteY3" fmla="*/ 195544 h 201499"/>
                <a:gd name="connsiteX4" fmla="*/ 102558 w 324557"/>
                <a:gd name="connsiteY4" fmla="*/ 143568 h 201499"/>
                <a:gd name="connsiteX5" fmla="*/ 241162 w 324557"/>
                <a:gd name="connsiteY5" fmla="*/ 76431 h 201499"/>
                <a:gd name="connsiteX6" fmla="*/ 276896 w 324557"/>
                <a:gd name="connsiteY6" fmla="*/ 1715 h 201499"/>
                <a:gd name="connsiteX7" fmla="*/ 314795 w 324557"/>
                <a:gd name="connsiteY7" fmla="*/ 38532 h 201499"/>
                <a:gd name="connsiteX8" fmla="*/ 321292 w 324557"/>
                <a:gd name="connsiteY8" fmla="*/ 152231 h 201499"/>
                <a:gd name="connsiteX9" fmla="*/ 246576 w 324557"/>
                <a:gd name="connsiteY9" fmla="*/ 191213 h 201499"/>
                <a:gd name="connsiteX10" fmla="*/ 193517 w 324557"/>
                <a:gd name="connsiteY10" fmla="*/ 185799 h 20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4557" h="201499">
                  <a:moveTo>
                    <a:pt x="193517" y="185799"/>
                  </a:moveTo>
                  <a:cubicBezTo>
                    <a:pt x="182688" y="191213"/>
                    <a:pt x="163197" y="184716"/>
                    <a:pt x="149120" y="185799"/>
                  </a:cubicBezTo>
                  <a:cubicBezTo>
                    <a:pt x="130712" y="186882"/>
                    <a:pt x="116635" y="194461"/>
                    <a:pt x="99309" y="197710"/>
                  </a:cubicBezTo>
                  <a:cubicBezTo>
                    <a:pt x="76570" y="202041"/>
                    <a:pt x="37587" y="204207"/>
                    <a:pt x="17013" y="195544"/>
                  </a:cubicBezTo>
                  <a:cubicBezTo>
                    <a:pt x="-45792" y="168473"/>
                    <a:pt x="84149" y="146816"/>
                    <a:pt x="102558" y="143568"/>
                  </a:cubicBezTo>
                  <a:cubicBezTo>
                    <a:pt x="150203" y="134905"/>
                    <a:pt x="218422" y="120828"/>
                    <a:pt x="241162" y="76431"/>
                  </a:cubicBezTo>
                  <a:cubicBezTo>
                    <a:pt x="251990" y="54775"/>
                    <a:pt x="243328" y="11461"/>
                    <a:pt x="276896" y="1715"/>
                  </a:cubicBezTo>
                  <a:cubicBezTo>
                    <a:pt x="306133" y="-6948"/>
                    <a:pt x="312629" y="19041"/>
                    <a:pt x="314795" y="38532"/>
                  </a:cubicBezTo>
                  <a:cubicBezTo>
                    <a:pt x="319127" y="71017"/>
                    <a:pt x="329955" y="120828"/>
                    <a:pt x="321292" y="152231"/>
                  </a:cubicBezTo>
                  <a:cubicBezTo>
                    <a:pt x="312629" y="183633"/>
                    <a:pt x="276896" y="189047"/>
                    <a:pt x="246576" y="191213"/>
                  </a:cubicBezTo>
                  <a:lnTo>
                    <a:pt x="193517" y="185799"/>
                  </a:lnTo>
                  <a:close/>
                </a:path>
              </a:pathLst>
            </a:custGeom>
            <a:solidFill>
              <a:srgbClr val="F5896D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4643" name="Рисунок 11">
              <a:extLst>
                <a:ext uri="{FF2B5EF4-FFF2-40B4-BE49-F238E27FC236}">
                  <a16:creationId xmlns:a16="http://schemas.microsoft.com/office/drawing/2014/main" id="{6FD8DB97-D8EA-AEEC-9A05-2F22C31B1F81}"/>
                </a:ext>
              </a:extLst>
            </p:cNvPr>
            <p:cNvGrpSpPr/>
            <p:nvPr/>
          </p:nvGrpSpPr>
          <p:grpSpPr>
            <a:xfrm>
              <a:off x="9271848" y="4210068"/>
              <a:ext cx="20606" cy="288758"/>
              <a:chOff x="9271848" y="4210068"/>
              <a:chExt cx="20606" cy="288758"/>
            </a:xfrm>
            <a:solidFill>
              <a:srgbClr val="000000"/>
            </a:solidFill>
          </p:grpSpPr>
          <p:sp>
            <p:nvSpPr>
              <p:cNvPr id="4644" name="Полилиния: фигура 4643">
                <a:extLst>
                  <a:ext uri="{FF2B5EF4-FFF2-40B4-BE49-F238E27FC236}">
                    <a16:creationId xmlns:a16="http://schemas.microsoft.com/office/drawing/2014/main" id="{FD19FEEF-7B7A-0AA5-9FCE-988C32E034F2}"/>
                  </a:ext>
                </a:extLst>
              </p:cNvPr>
              <p:cNvSpPr/>
              <p:nvPr/>
            </p:nvSpPr>
            <p:spPr>
              <a:xfrm>
                <a:off x="9280842" y="4217335"/>
                <a:ext cx="481" cy="625"/>
              </a:xfrm>
              <a:custGeom>
                <a:avLst/>
                <a:gdLst>
                  <a:gd name="connsiteX0" fmla="*/ 481 w 481"/>
                  <a:gd name="connsiteY0" fmla="*/ 313 h 625"/>
                  <a:gd name="connsiteX1" fmla="*/ 481 w 481"/>
                  <a:gd name="connsiteY1" fmla="*/ 313 h 625"/>
                  <a:gd name="connsiteX2" fmla="*/ 481 w 481"/>
                  <a:gd name="connsiteY2" fmla="*/ 313 h 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625">
                    <a:moveTo>
                      <a:pt x="481" y="313"/>
                    </a:moveTo>
                    <a:cubicBezTo>
                      <a:pt x="481" y="-770"/>
                      <a:pt x="-602" y="1395"/>
                      <a:pt x="481" y="313"/>
                    </a:cubicBezTo>
                    <a:cubicBezTo>
                      <a:pt x="481" y="313"/>
                      <a:pt x="481" y="313"/>
                      <a:pt x="481" y="31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45" name="Полилиния: фигура 4644">
                <a:extLst>
                  <a:ext uri="{FF2B5EF4-FFF2-40B4-BE49-F238E27FC236}">
                    <a16:creationId xmlns:a16="http://schemas.microsoft.com/office/drawing/2014/main" id="{CA3FAA6A-7C9D-10D8-8179-A4216B8A330E}"/>
                  </a:ext>
                </a:extLst>
              </p:cNvPr>
              <p:cNvSpPr/>
              <p:nvPr/>
            </p:nvSpPr>
            <p:spPr>
              <a:xfrm>
                <a:off x="9272660" y="4210068"/>
                <a:ext cx="19794" cy="288758"/>
              </a:xfrm>
              <a:custGeom>
                <a:avLst/>
                <a:gdLst>
                  <a:gd name="connsiteX0" fmla="*/ 7580 w 19794"/>
                  <a:gd name="connsiteY0" fmla="*/ 286954 h 288758"/>
                  <a:gd name="connsiteX1" fmla="*/ 5414 w 19794"/>
                  <a:gd name="connsiteY1" fmla="*/ 275042 h 288758"/>
                  <a:gd name="connsiteX2" fmla="*/ 6497 w 19794"/>
                  <a:gd name="connsiteY2" fmla="*/ 273960 h 288758"/>
                  <a:gd name="connsiteX3" fmla="*/ 7580 w 19794"/>
                  <a:gd name="connsiteY3" fmla="*/ 260965 h 288758"/>
                  <a:gd name="connsiteX4" fmla="*/ 7580 w 19794"/>
                  <a:gd name="connsiteY4" fmla="*/ 260965 h 288758"/>
                  <a:gd name="connsiteX5" fmla="*/ 6497 w 19794"/>
                  <a:gd name="connsiteY5" fmla="*/ 257717 h 288758"/>
                  <a:gd name="connsiteX6" fmla="*/ 7580 w 19794"/>
                  <a:gd name="connsiteY6" fmla="*/ 257717 h 288758"/>
                  <a:gd name="connsiteX7" fmla="*/ 6497 w 19794"/>
                  <a:gd name="connsiteY7" fmla="*/ 255551 h 288758"/>
                  <a:gd name="connsiteX8" fmla="*/ 7580 w 19794"/>
                  <a:gd name="connsiteY8" fmla="*/ 254468 h 288758"/>
                  <a:gd name="connsiteX9" fmla="*/ 6497 w 19794"/>
                  <a:gd name="connsiteY9" fmla="*/ 254468 h 288758"/>
                  <a:gd name="connsiteX10" fmla="*/ 5414 w 19794"/>
                  <a:gd name="connsiteY10" fmla="*/ 249054 h 288758"/>
                  <a:gd name="connsiteX11" fmla="*/ 6497 w 19794"/>
                  <a:gd name="connsiteY11" fmla="*/ 249054 h 288758"/>
                  <a:gd name="connsiteX12" fmla="*/ 4331 w 19794"/>
                  <a:gd name="connsiteY12" fmla="*/ 239309 h 288758"/>
                  <a:gd name="connsiteX13" fmla="*/ 5414 w 19794"/>
                  <a:gd name="connsiteY13" fmla="*/ 239309 h 288758"/>
                  <a:gd name="connsiteX14" fmla="*/ 4331 w 19794"/>
                  <a:gd name="connsiteY14" fmla="*/ 237143 h 288758"/>
                  <a:gd name="connsiteX15" fmla="*/ 4331 w 19794"/>
                  <a:gd name="connsiteY15" fmla="*/ 234977 h 288758"/>
                  <a:gd name="connsiteX16" fmla="*/ 4331 w 19794"/>
                  <a:gd name="connsiteY16" fmla="*/ 234977 h 288758"/>
                  <a:gd name="connsiteX17" fmla="*/ 3249 w 19794"/>
                  <a:gd name="connsiteY17" fmla="*/ 232812 h 288758"/>
                  <a:gd name="connsiteX18" fmla="*/ 4331 w 19794"/>
                  <a:gd name="connsiteY18" fmla="*/ 232812 h 288758"/>
                  <a:gd name="connsiteX19" fmla="*/ 4331 w 19794"/>
                  <a:gd name="connsiteY19" fmla="*/ 230646 h 288758"/>
                  <a:gd name="connsiteX20" fmla="*/ 4331 w 19794"/>
                  <a:gd name="connsiteY20" fmla="*/ 230646 h 288758"/>
                  <a:gd name="connsiteX21" fmla="*/ 4331 w 19794"/>
                  <a:gd name="connsiteY21" fmla="*/ 229563 h 288758"/>
                  <a:gd name="connsiteX22" fmla="*/ 4331 w 19794"/>
                  <a:gd name="connsiteY22" fmla="*/ 229563 h 288758"/>
                  <a:gd name="connsiteX23" fmla="*/ 3249 w 19794"/>
                  <a:gd name="connsiteY23" fmla="*/ 227397 h 288758"/>
                  <a:gd name="connsiteX24" fmla="*/ 5414 w 19794"/>
                  <a:gd name="connsiteY24" fmla="*/ 228480 h 288758"/>
                  <a:gd name="connsiteX25" fmla="*/ 4331 w 19794"/>
                  <a:gd name="connsiteY25" fmla="*/ 215486 h 288758"/>
                  <a:gd name="connsiteX26" fmla="*/ 5414 w 19794"/>
                  <a:gd name="connsiteY26" fmla="*/ 214403 h 288758"/>
                  <a:gd name="connsiteX27" fmla="*/ 4331 w 19794"/>
                  <a:gd name="connsiteY27" fmla="*/ 212237 h 288758"/>
                  <a:gd name="connsiteX28" fmla="*/ 5414 w 19794"/>
                  <a:gd name="connsiteY28" fmla="*/ 212237 h 288758"/>
                  <a:gd name="connsiteX29" fmla="*/ 4331 w 19794"/>
                  <a:gd name="connsiteY29" fmla="*/ 210072 h 288758"/>
                  <a:gd name="connsiteX30" fmla="*/ 5414 w 19794"/>
                  <a:gd name="connsiteY30" fmla="*/ 210072 h 288758"/>
                  <a:gd name="connsiteX31" fmla="*/ 4331 w 19794"/>
                  <a:gd name="connsiteY31" fmla="*/ 207906 h 288758"/>
                  <a:gd name="connsiteX32" fmla="*/ 5414 w 19794"/>
                  <a:gd name="connsiteY32" fmla="*/ 207906 h 288758"/>
                  <a:gd name="connsiteX33" fmla="*/ 5414 w 19794"/>
                  <a:gd name="connsiteY33" fmla="*/ 205740 h 288758"/>
                  <a:gd name="connsiteX34" fmla="*/ 6497 w 19794"/>
                  <a:gd name="connsiteY34" fmla="*/ 205740 h 288758"/>
                  <a:gd name="connsiteX35" fmla="*/ 5414 w 19794"/>
                  <a:gd name="connsiteY35" fmla="*/ 204658 h 288758"/>
                  <a:gd name="connsiteX36" fmla="*/ 6497 w 19794"/>
                  <a:gd name="connsiteY36" fmla="*/ 204658 h 288758"/>
                  <a:gd name="connsiteX37" fmla="*/ 5414 w 19794"/>
                  <a:gd name="connsiteY37" fmla="*/ 200326 h 288758"/>
                  <a:gd name="connsiteX38" fmla="*/ 5414 w 19794"/>
                  <a:gd name="connsiteY38" fmla="*/ 200326 h 288758"/>
                  <a:gd name="connsiteX39" fmla="*/ 5414 w 19794"/>
                  <a:gd name="connsiteY39" fmla="*/ 197078 h 288758"/>
                  <a:gd name="connsiteX40" fmla="*/ 6497 w 19794"/>
                  <a:gd name="connsiteY40" fmla="*/ 195995 h 288758"/>
                  <a:gd name="connsiteX41" fmla="*/ 4331 w 19794"/>
                  <a:gd name="connsiteY41" fmla="*/ 194912 h 288758"/>
                  <a:gd name="connsiteX42" fmla="*/ 4331 w 19794"/>
                  <a:gd name="connsiteY42" fmla="*/ 191663 h 288758"/>
                  <a:gd name="connsiteX43" fmla="*/ 6497 w 19794"/>
                  <a:gd name="connsiteY43" fmla="*/ 191663 h 288758"/>
                  <a:gd name="connsiteX44" fmla="*/ 7580 w 19794"/>
                  <a:gd name="connsiteY44" fmla="*/ 190581 h 288758"/>
                  <a:gd name="connsiteX45" fmla="*/ 7580 w 19794"/>
                  <a:gd name="connsiteY45" fmla="*/ 190581 h 288758"/>
                  <a:gd name="connsiteX46" fmla="*/ 7580 w 19794"/>
                  <a:gd name="connsiteY46" fmla="*/ 188415 h 288758"/>
                  <a:gd name="connsiteX47" fmla="*/ 5414 w 19794"/>
                  <a:gd name="connsiteY47" fmla="*/ 185166 h 288758"/>
                  <a:gd name="connsiteX48" fmla="*/ 7580 w 19794"/>
                  <a:gd name="connsiteY48" fmla="*/ 185166 h 288758"/>
                  <a:gd name="connsiteX49" fmla="*/ 5414 w 19794"/>
                  <a:gd name="connsiteY49" fmla="*/ 183001 h 288758"/>
                  <a:gd name="connsiteX50" fmla="*/ 6497 w 19794"/>
                  <a:gd name="connsiteY50" fmla="*/ 181918 h 288758"/>
                  <a:gd name="connsiteX51" fmla="*/ 5414 w 19794"/>
                  <a:gd name="connsiteY51" fmla="*/ 181918 h 288758"/>
                  <a:gd name="connsiteX52" fmla="*/ 6497 w 19794"/>
                  <a:gd name="connsiteY52" fmla="*/ 179752 h 288758"/>
                  <a:gd name="connsiteX53" fmla="*/ 7580 w 19794"/>
                  <a:gd name="connsiteY53" fmla="*/ 179752 h 288758"/>
                  <a:gd name="connsiteX54" fmla="*/ 7580 w 19794"/>
                  <a:gd name="connsiteY54" fmla="*/ 177586 h 288758"/>
                  <a:gd name="connsiteX55" fmla="*/ 7580 w 19794"/>
                  <a:gd name="connsiteY55" fmla="*/ 177586 h 288758"/>
                  <a:gd name="connsiteX56" fmla="*/ 6497 w 19794"/>
                  <a:gd name="connsiteY56" fmla="*/ 176504 h 288758"/>
                  <a:gd name="connsiteX57" fmla="*/ 6497 w 19794"/>
                  <a:gd name="connsiteY57" fmla="*/ 176504 h 288758"/>
                  <a:gd name="connsiteX58" fmla="*/ 5414 w 19794"/>
                  <a:gd name="connsiteY58" fmla="*/ 174338 h 288758"/>
                  <a:gd name="connsiteX59" fmla="*/ 6497 w 19794"/>
                  <a:gd name="connsiteY59" fmla="*/ 174338 h 288758"/>
                  <a:gd name="connsiteX60" fmla="*/ 4331 w 19794"/>
                  <a:gd name="connsiteY60" fmla="*/ 171089 h 288758"/>
                  <a:gd name="connsiteX61" fmla="*/ 5414 w 19794"/>
                  <a:gd name="connsiteY61" fmla="*/ 172172 h 288758"/>
                  <a:gd name="connsiteX62" fmla="*/ 5414 w 19794"/>
                  <a:gd name="connsiteY62" fmla="*/ 167841 h 288758"/>
                  <a:gd name="connsiteX63" fmla="*/ 4331 w 19794"/>
                  <a:gd name="connsiteY63" fmla="*/ 167841 h 288758"/>
                  <a:gd name="connsiteX64" fmla="*/ 5414 w 19794"/>
                  <a:gd name="connsiteY64" fmla="*/ 166758 h 288758"/>
                  <a:gd name="connsiteX65" fmla="*/ 5414 w 19794"/>
                  <a:gd name="connsiteY65" fmla="*/ 165675 h 288758"/>
                  <a:gd name="connsiteX66" fmla="*/ 5414 w 19794"/>
                  <a:gd name="connsiteY66" fmla="*/ 165675 h 288758"/>
                  <a:gd name="connsiteX67" fmla="*/ 5414 w 19794"/>
                  <a:gd name="connsiteY67" fmla="*/ 160261 h 288758"/>
                  <a:gd name="connsiteX68" fmla="*/ 4331 w 19794"/>
                  <a:gd name="connsiteY68" fmla="*/ 159178 h 288758"/>
                  <a:gd name="connsiteX69" fmla="*/ 5414 w 19794"/>
                  <a:gd name="connsiteY69" fmla="*/ 159178 h 288758"/>
                  <a:gd name="connsiteX70" fmla="*/ 6497 w 19794"/>
                  <a:gd name="connsiteY70" fmla="*/ 158095 h 288758"/>
                  <a:gd name="connsiteX71" fmla="*/ 6497 w 19794"/>
                  <a:gd name="connsiteY71" fmla="*/ 160261 h 288758"/>
                  <a:gd name="connsiteX72" fmla="*/ 6497 w 19794"/>
                  <a:gd name="connsiteY72" fmla="*/ 159178 h 288758"/>
                  <a:gd name="connsiteX73" fmla="*/ 6497 w 19794"/>
                  <a:gd name="connsiteY73" fmla="*/ 157012 h 288758"/>
                  <a:gd name="connsiteX74" fmla="*/ 7580 w 19794"/>
                  <a:gd name="connsiteY74" fmla="*/ 157012 h 288758"/>
                  <a:gd name="connsiteX75" fmla="*/ 6497 w 19794"/>
                  <a:gd name="connsiteY75" fmla="*/ 155930 h 288758"/>
                  <a:gd name="connsiteX76" fmla="*/ 6497 w 19794"/>
                  <a:gd name="connsiteY76" fmla="*/ 154847 h 288758"/>
                  <a:gd name="connsiteX77" fmla="*/ 5414 w 19794"/>
                  <a:gd name="connsiteY77" fmla="*/ 153764 h 288758"/>
                  <a:gd name="connsiteX78" fmla="*/ 6497 w 19794"/>
                  <a:gd name="connsiteY78" fmla="*/ 152681 h 288758"/>
                  <a:gd name="connsiteX79" fmla="*/ 7580 w 19794"/>
                  <a:gd name="connsiteY79" fmla="*/ 152681 h 288758"/>
                  <a:gd name="connsiteX80" fmla="*/ 5414 w 19794"/>
                  <a:gd name="connsiteY80" fmla="*/ 151598 h 288758"/>
                  <a:gd name="connsiteX81" fmla="*/ 5414 w 19794"/>
                  <a:gd name="connsiteY81" fmla="*/ 151598 h 288758"/>
                  <a:gd name="connsiteX82" fmla="*/ 4331 w 19794"/>
                  <a:gd name="connsiteY82" fmla="*/ 149433 h 288758"/>
                  <a:gd name="connsiteX83" fmla="*/ 5414 w 19794"/>
                  <a:gd name="connsiteY83" fmla="*/ 146184 h 288758"/>
                  <a:gd name="connsiteX84" fmla="*/ 4331 w 19794"/>
                  <a:gd name="connsiteY84" fmla="*/ 144018 h 288758"/>
                  <a:gd name="connsiteX85" fmla="*/ 5414 w 19794"/>
                  <a:gd name="connsiteY85" fmla="*/ 144018 h 288758"/>
                  <a:gd name="connsiteX86" fmla="*/ 5414 w 19794"/>
                  <a:gd name="connsiteY86" fmla="*/ 142935 h 288758"/>
                  <a:gd name="connsiteX87" fmla="*/ 6497 w 19794"/>
                  <a:gd name="connsiteY87" fmla="*/ 140770 h 288758"/>
                  <a:gd name="connsiteX88" fmla="*/ 4331 w 19794"/>
                  <a:gd name="connsiteY88" fmla="*/ 139687 h 288758"/>
                  <a:gd name="connsiteX89" fmla="*/ 4331 w 19794"/>
                  <a:gd name="connsiteY89" fmla="*/ 136438 h 288758"/>
                  <a:gd name="connsiteX90" fmla="*/ 5414 w 19794"/>
                  <a:gd name="connsiteY90" fmla="*/ 136438 h 288758"/>
                  <a:gd name="connsiteX91" fmla="*/ 5414 w 19794"/>
                  <a:gd name="connsiteY91" fmla="*/ 134273 h 288758"/>
                  <a:gd name="connsiteX92" fmla="*/ 4331 w 19794"/>
                  <a:gd name="connsiteY92" fmla="*/ 134273 h 288758"/>
                  <a:gd name="connsiteX93" fmla="*/ 5414 w 19794"/>
                  <a:gd name="connsiteY93" fmla="*/ 133190 h 288758"/>
                  <a:gd name="connsiteX94" fmla="*/ 4331 w 19794"/>
                  <a:gd name="connsiteY94" fmla="*/ 132107 h 288758"/>
                  <a:gd name="connsiteX95" fmla="*/ 6497 w 19794"/>
                  <a:gd name="connsiteY95" fmla="*/ 126693 h 288758"/>
                  <a:gd name="connsiteX96" fmla="*/ 5414 w 19794"/>
                  <a:gd name="connsiteY96" fmla="*/ 125610 h 288758"/>
                  <a:gd name="connsiteX97" fmla="*/ 5414 w 19794"/>
                  <a:gd name="connsiteY97" fmla="*/ 126693 h 288758"/>
                  <a:gd name="connsiteX98" fmla="*/ 4331 w 19794"/>
                  <a:gd name="connsiteY98" fmla="*/ 126693 h 288758"/>
                  <a:gd name="connsiteX99" fmla="*/ 5414 w 19794"/>
                  <a:gd name="connsiteY99" fmla="*/ 126693 h 288758"/>
                  <a:gd name="connsiteX100" fmla="*/ 3249 w 19794"/>
                  <a:gd name="connsiteY100" fmla="*/ 123444 h 288758"/>
                  <a:gd name="connsiteX101" fmla="*/ 4331 w 19794"/>
                  <a:gd name="connsiteY101" fmla="*/ 123444 h 288758"/>
                  <a:gd name="connsiteX102" fmla="*/ 3249 w 19794"/>
                  <a:gd name="connsiteY102" fmla="*/ 122361 h 288758"/>
                  <a:gd name="connsiteX103" fmla="*/ 5414 w 19794"/>
                  <a:gd name="connsiteY103" fmla="*/ 121279 h 288758"/>
                  <a:gd name="connsiteX104" fmla="*/ 4331 w 19794"/>
                  <a:gd name="connsiteY104" fmla="*/ 120196 h 288758"/>
                  <a:gd name="connsiteX105" fmla="*/ 5414 w 19794"/>
                  <a:gd name="connsiteY105" fmla="*/ 119113 h 288758"/>
                  <a:gd name="connsiteX106" fmla="*/ 4331 w 19794"/>
                  <a:gd name="connsiteY106" fmla="*/ 118030 h 288758"/>
                  <a:gd name="connsiteX107" fmla="*/ 4331 w 19794"/>
                  <a:gd name="connsiteY107" fmla="*/ 118030 h 288758"/>
                  <a:gd name="connsiteX108" fmla="*/ 4331 w 19794"/>
                  <a:gd name="connsiteY108" fmla="*/ 116947 h 288758"/>
                  <a:gd name="connsiteX109" fmla="*/ 3249 w 19794"/>
                  <a:gd name="connsiteY109" fmla="*/ 118030 h 288758"/>
                  <a:gd name="connsiteX110" fmla="*/ 2166 w 19794"/>
                  <a:gd name="connsiteY110" fmla="*/ 116947 h 288758"/>
                  <a:gd name="connsiteX111" fmla="*/ 3249 w 19794"/>
                  <a:gd name="connsiteY111" fmla="*/ 115864 h 288758"/>
                  <a:gd name="connsiteX112" fmla="*/ 2166 w 19794"/>
                  <a:gd name="connsiteY112" fmla="*/ 114781 h 288758"/>
                  <a:gd name="connsiteX113" fmla="*/ 3249 w 19794"/>
                  <a:gd name="connsiteY113" fmla="*/ 114781 h 288758"/>
                  <a:gd name="connsiteX114" fmla="*/ 3249 w 19794"/>
                  <a:gd name="connsiteY114" fmla="*/ 115864 h 288758"/>
                  <a:gd name="connsiteX115" fmla="*/ 4331 w 19794"/>
                  <a:gd name="connsiteY115" fmla="*/ 114781 h 288758"/>
                  <a:gd name="connsiteX116" fmla="*/ 3249 w 19794"/>
                  <a:gd name="connsiteY116" fmla="*/ 113699 h 288758"/>
                  <a:gd name="connsiteX117" fmla="*/ 4331 w 19794"/>
                  <a:gd name="connsiteY117" fmla="*/ 113699 h 288758"/>
                  <a:gd name="connsiteX118" fmla="*/ 4331 w 19794"/>
                  <a:gd name="connsiteY118" fmla="*/ 112616 h 288758"/>
                  <a:gd name="connsiteX119" fmla="*/ 3249 w 19794"/>
                  <a:gd name="connsiteY119" fmla="*/ 112616 h 288758"/>
                  <a:gd name="connsiteX120" fmla="*/ 3249 w 19794"/>
                  <a:gd name="connsiteY120" fmla="*/ 112616 h 288758"/>
                  <a:gd name="connsiteX121" fmla="*/ 2166 w 19794"/>
                  <a:gd name="connsiteY121" fmla="*/ 110450 h 288758"/>
                  <a:gd name="connsiteX122" fmla="*/ 3249 w 19794"/>
                  <a:gd name="connsiteY122" fmla="*/ 109367 h 288758"/>
                  <a:gd name="connsiteX123" fmla="*/ 3249 w 19794"/>
                  <a:gd name="connsiteY123" fmla="*/ 109367 h 288758"/>
                  <a:gd name="connsiteX124" fmla="*/ 3249 w 19794"/>
                  <a:gd name="connsiteY124" fmla="*/ 107202 h 288758"/>
                  <a:gd name="connsiteX125" fmla="*/ 3249 w 19794"/>
                  <a:gd name="connsiteY125" fmla="*/ 107202 h 288758"/>
                  <a:gd name="connsiteX126" fmla="*/ 2166 w 19794"/>
                  <a:gd name="connsiteY126" fmla="*/ 106119 h 288758"/>
                  <a:gd name="connsiteX127" fmla="*/ 4331 w 19794"/>
                  <a:gd name="connsiteY127" fmla="*/ 105036 h 288758"/>
                  <a:gd name="connsiteX128" fmla="*/ 2166 w 19794"/>
                  <a:gd name="connsiteY128" fmla="*/ 103953 h 288758"/>
                  <a:gd name="connsiteX129" fmla="*/ 2166 w 19794"/>
                  <a:gd name="connsiteY129" fmla="*/ 99622 h 288758"/>
                  <a:gd name="connsiteX130" fmla="*/ 1083 w 19794"/>
                  <a:gd name="connsiteY130" fmla="*/ 99622 h 288758"/>
                  <a:gd name="connsiteX131" fmla="*/ 2166 w 19794"/>
                  <a:gd name="connsiteY131" fmla="*/ 93125 h 288758"/>
                  <a:gd name="connsiteX132" fmla="*/ 3249 w 19794"/>
                  <a:gd name="connsiteY132" fmla="*/ 93125 h 288758"/>
                  <a:gd name="connsiteX133" fmla="*/ 3249 w 19794"/>
                  <a:gd name="connsiteY133" fmla="*/ 92042 h 288758"/>
                  <a:gd name="connsiteX134" fmla="*/ 2166 w 19794"/>
                  <a:gd name="connsiteY134" fmla="*/ 93125 h 288758"/>
                  <a:gd name="connsiteX135" fmla="*/ 2166 w 19794"/>
                  <a:gd name="connsiteY135" fmla="*/ 89876 h 288758"/>
                  <a:gd name="connsiteX136" fmla="*/ 1083 w 19794"/>
                  <a:gd name="connsiteY136" fmla="*/ 89876 h 288758"/>
                  <a:gd name="connsiteX137" fmla="*/ 2166 w 19794"/>
                  <a:gd name="connsiteY137" fmla="*/ 88793 h 288758"/>
                  <a:gd name="connsiteX138" fmla="*/ 1083 w 19794"/>
                  <a:gd name="connsiteY138" fmla="*/ 88793 h 288758"/>
                  <a:gd name="connsiteX139" fmla="*/ 2166 w 19794"/>
                  <a:gd name="connsiteY139" fmla="*/ 88793 h 288758"/>
                  <a:gd name="connsiteX140" fmla="*/ 1083 w 19794"/>
                  <a:gd name="connsiteY140" fmla="*/ 87710 h 288758"/>
                  <a:gd name="connsiteX141" fmla="*/ 2166 w 19794"/>
                  <a:gd name="connsiteY141" fmla="*/ 87710 h 288758"/>
                  <a:gd name="connsiteX142" fmla="*/ 1083 w 19794"/>
                  <a:gd name="connsiteY142" fmla="*/ 85545 h 288758"/>
                  <a:gd name="connsiteX143" fmla="*/ 2166 w 19794"/>
                  <a:gd name="connsiteY143" fmla="*/ 84462 h 288758"/>
                  <a:gd name="connsiteX144" fmla="*/ 1083 w 19794"/>
                  <a:gd name="connsiteY144" fmla="*/ 84462 h 288758"/>
                  <a:gd name="connsiteX145" fmla="*/ 3249 w 19794"/>
                  <a:gd name="connsiteY145" fmla="*/ 82296 h 288758"/>
                  <a:gd name="connsiteX146" fmla="*/ 1083 w 19794"/>
                  <a:gd name="connsiteY146" fmla="*/ 73633 h 288758"/>
                  <a:gd name="connsiteX147" fmla="*/ 1083 w 19794"/>
                  <a:gd name="connsiteY147" fmla="*/ 73633 h 288758"/>
                  <a:gd name="connsiteX148" fmla="*/ 0 w 19794"/>
                  <a:gd name="connsiteY148" fmla="*/ 72551 h 288758"/>
                  <a:gd name="connsiteX149" fmla="*/ 2166 w 19794"/>
                  <a:gd name="connsiteY149" fmla="*/ 72551 h 288758"/>
                  <a:gd name="connsiteX150" fmla="*/ 1083 w 19794"/>
                  <a:gd name="connsiteY150" fmla="*/ 70385 h 288758"/>
                  <a:gd name="connsiteX151" fmla="*/ 1083 w 19794"/>
                  <a:gd name="connsiteY151" fmla="*/ 70385 h 288758"/>
                  <a:gd name="connsiteX152" fmla="*/ 1083 w 19794"/>
                  <a:gd name="connsiteY152" fmla="*/ 69302 h 288758"/>
                  <a:gd name="connsiteX153" fmla="*/ 3249 w 19794"/>
                  <a:gd name="connsiteY153" fmla="*/ 69302 h 288758"/>
                  <a:gd name="connsiteX154" fmla="*/ 3249 w 19794"/>
                  <a:gd name="connsiteY154" fmla="*/ 68219 h 288758"/>
                  <a:gd name="connsiteX155" fmla="*/ 7580 w 19794"/>
                  <a:gd name="connsiteY155" fmla="*/ 69302 h 288758"/>
                  <a:gd name="connsiteX156" fmla="*/ 7580 w 19794"/>
                  <a:gd name="connsiteY156" fmla="*/ 68219 h 288758"/>
                  <a:gd name="connsiteX157" fmla="*/ 9746 w 19794"/>
                  <a:gd name="connsiteY157" fmla="*/ 68219 h 288758"/>
                  <a:gd name="connsiteX158" fmla="*/ 7580 w 19794"/>
                  <a:gd name="connsiteY158" fmla="*/ 67136 h 288758"/>
                  <a:gd name="connsiteX159" fmla="*/ 5414 w 19794"/>
                  <a:gd name="connsiteY159" fmla="*/ 64971 h 288758"/>
                  <a:gd name="connsiteX160" fmla="*/ 6497 w 19794"/>
                  <a:gd name="connsiteY160" fmla="*/ 66054 h 288758"/>
                  <a:gd name="connsiteX161" fmla="*/ 6497 w 19794"/>
                  <a:gd name="connsiteY161" fmla="*/ 63888 h 288758"/>
                  <a:gd name="connsiteX162" fmla="*/ 4331 w 19794"/>
                  <a:gd name="connsiteY162" fmla="*/ 63888 h 288758"/>
                  <a:gd name="connsiteX163" fmla="*/ 5414 w 19794"/>
                  <a:gd name="connsiteY163" fmla="*/ 62805 h 288758"/>
                  <a:gd name="connsiteX164" fmla="*/ 4331 w 19794"/>
                  <a:gd name="connsiteY164" fmla="*/ 62805 h 288758"/>
                  <a:gd name="connsiteX165" fmla="*/ 3249 w 19794"/>
                  <a:gd name="connsiteY165" fmla="*/ 61722 h 288758"/>
                  <a:gd name="connsiteX166" fmla="*/ 6497 w 19794"/>
                  <a:gd name="connsiteY166" fmla="*/ 61722 h 288758"/>
                  <a:gd name="connsiteX167" fmla="*/ 3249 w 19794"/>
                  <a:gd name="connsiteY167" fmla="*/ 60639 h 288758"/>
                  <a:gd name="connsiteX168" fmla="*/ 5414 w 19794"/>
                  <a:gd name="connsiteY168" fmla="*/ 60639 h 288758"/>
                  <a:gd name="connsiteX169" fmla="*/ 5414 w 19794"/>
                  <a:gd name="connsiteY169" fmla="*/ 58474 h 288758"/>
                  <a:gd name="connsiteX170" fmla="*/ 4331 w 19794"/>
                  <a:gd name="connsiteY170" fmla="*/ 58474 h 288758"/>
                  <a:gd name="connsiteX171" fmla="*/ 5414 w 19794"/>
                  <a:gd name="connsiteY171" fmla="*/ 57391 h 288758"/>
                  <a:gd name="connsiteX172" fmla="*/ 5414 w 19794"/>
                  <a:gd name="connsiteY172" fmla="*/ 55225 h 288758"/>
                  <a:gd name="connsiteX173" fmla="*/ 4331 w 19794"/>
                  <a:gd name="connsiteY173" fmla="*/ 54142 h 288758"/>
                  <a:gd name="connsiteX174" fmla="*/ 3249 w 19794"/>
                  <a:gd name="connsiteY174" fmla="*/ 55225 h 288758"/>
                  <a:gd name="connsiteX175" fmla="*/ 3249 w 19794"/>
                  <a:gd name="connsiteY175" fmla="*/ 54142 h 288758"/>
                  <a:gd name="connsiteX176" fmla="*/ 4331 w 19794"/>
                  <a:gd name="connsiteY176" fmla="*/ 54142 h 288758"/>
                  <a:gd name="connsiteX177" fmla="*/ 3249 w 19794"/>
                  <a:gd name="connsiteY177" fmla="*/ 53059 h 288758"/>
                  <a:gd name="connsiteX178" fmla="*/ 4331 w 19794"/>
                  <a:gd name="connsiteY178" fmla="*/ 53059 h 288758"/>
                  <a:gd name="connsiteX179" fmla="*/ 3249 w 19794"/>
                  <a:gd name="connsiteY179" fmla="*/ 53059 h 288758"/>
                  <a:gd name="connsiteX180" fmla="*/ 4331 w 19794"/>
                  <a:gd name="connsiteY180" fmla="*/ 51977 h 288758"/>
                  <a:gd name="connsiteX181" fmla="*/ 5414 w 19794"/>
                  <a:gd name="connsiteY181" fmla="*/ 53059 h 288758"/>
                  <a:gd name="connsiteX182" fmla="*/ 5414 w 19794"/>
                  <a:gd name="connsiteY182" fmla="*/ 51977 h 288758"/>
                  <a:gd name="connsiteX183" fmla="*/ 3249 w 19794"/>
                  <a:gd name="connsiteY183" fmla="*/ 50894 h 288758"/>
                  <a:gd name="connsiteX184" fmla="*/ 3249 w 19794"/>
                  <a:gd name="connsiteY184" fmla="*/ 49811 h 288758"/>
                  <a:gd name="connsiteX185" fmla="*/ 4331 w 19794"/>
                  <a:gd name="connsiteY185" fmla="*/ 50894 h 288758"/>
                  <a:gd name="connsiteX186" fmla="*/ 5414 w 19794"/>
                  <a:gd name="connsiteY186" fmla="*/ 49811 h 288758"/>
                  <a:gd name="connsiteX187" fmla="*/ 3249 w 19794"/>
                  <a:gd name="connsiteY187" fmla="*/ 49811 h 288758"/>
                  <a:gd name="connsiteX188" fmla="*/ 4331 w 19794"/>
                  <a:gd name="connsiteY188" fmla="*/ 48728 h 288758"/>
                  <a:gd name="connsiteX189" fmla="*/ 3249 w 19794"/>
                  <a:gd name="connsiteY189" fmla="*/ 47645 h 288758"/>
                  <a:gd name="connsiteX190" fmla="*/ 5414 w 19794"/>
                  <a:gd name="connsiteY190" fmla="*/ 45479 h 288758"/>
                  <a:gd name="connsiteX191" fmla="*/ 6497 w 19794"/>
                  <a:gd name="connsiteY191" fmla="*/ 46562 h 288758"/>
                  <a:gd name="connsiteX192" fmla="*/ 6497 w 19794"/>
                  <a:gd name="connsiteY192" fmla="*/ 45479 h 288758"/>
                  <a:gd name="connsiteX193" fmla="*/ 8663 w 19794"/>
                  <a:gd name="connsiteY193" fmla="*/ 45479 h 288758"/>
                  <a:gd name="connsiteX194" fmla="*/ 8663 w 19794"/>
                  <a:gd name="connsiteY194" fmla="*/ 44397 h 288758"/>
                  <a:gd name="connsiteX195" fmla="*/ 4331 w 19794"/>
                  <a:gd name="connsiteY195" fmla="*/ 43314 h 288758"/>
                  <a:gd name="connsiteX196" fmla="*/ 5414 w 19794"/>
                  <a:gd name="connsiteY196" fmla="*/ 41148 h 288758"/>
                  <a:gd name="connsiteX197" fmla="*/ 4331 w 19794"/>
                  <a:gd name="connsiteY197" fmla="*/ 41148 h 288758"/>
                  <a:gd name="connsiteX198" fmla="*/ 3249 w 19794"/>
                  <a:gd name="connsiteY198" fmla="*/ 38982 h 288758"/>
                  <a:gd name="connsiteX199" fmla="*/ 5414 w 19794"/>
                  <a:gd name="connsiteY199" fmla="*/ 38982 h 288758"/>
                  <a:gd name="connsiteX200" fmla="*/ 5414 w 19794"/>
                  <a:gd name="connsiteY200" fmla="*/ 40065 h 288758"/>
                  <a:gd name="connsiteX201" fmla="*/ 7580 w 19794"/>
                  <a:gd name="connsiteY201" fmla="*/ 38982 h 288758"/>
                  <a:gd name="connsiteX202" fmla="*/ 6497 w 19794"/>
                  <a:gd name="connsiteY202" fmla="*/ 37900 h 288758"/>
                  <a:gd name="connsiteX203" fmla="*/ 5414 w 19794"/>
                  <a:gd name="connsiteY203" fmla="*/ 37900 h 288758"/>
                  <a:gd name="connsiteX204" fmla="*/ 4331 w 19794"/>
                  <a:gd name="connsiteY204" fmla="*/ 35734 h 288758"/>
                  <a:gd name="connsiteX205" fmla="*/ 3249 w 19794"/>
                  <a:gd name="connsiteY205" fmla="*/ 36817 h 288758"/>
                  <a:gd name="connsiteX206" fmla="*/ 3249 w 19794"/>
                  <a:gd name="connsiteY206" fmla="*/ 35734 h 288758"/>
                  <a:gd name="connsiteX207" fmla="*/ 4331 w 19794"/>
                  <a:gd name="connsiteY207" fmla="*/ 35734 h 288758"/>
                  <a:gd name="connsiteX208" fmla="*/ 3249 w 19794"/>
                  <a:gd name="connsiteY208" fmla="*/ 33568 h 288758"/>
                  <a:gd name="connsiteX209" fmla="*/ 4331 w 19794"/>
                  <a:gd name="connsiteY209" fmla="*/ 32485 h 288758"/>
                  <a:gd name="connsiteX210" fmla="*/ 5414 w 19794"/>
                  <a:gd name="connsiteY210" fmla="*/ 34651 h 288758"/>
                  <a:gd name="connsiteX211" fmla="*/ 5414 w 19794"/>
                  <a:gd name="connsiteY211" fmla="*/ 32485 h 288758"/>
                  <a:gd name="connsiteX212" fmla="*/ 5414 w 19794"/>
                  <a:gd name="connsiteY212" fmla="*/ 33568 h 288758"/>
                  <a:gd name="connsiteX213" fmla="*/ 6497 w 19794"/>
                  <a:gd name="connsiteY213" fmla="*/ 31402 h 288758"/>
                  <a:gd name="connsiteX214" fmla="*/ 5414 w 19794"/>
                  <a:gd name="connsiteY214" fmla="*/ 31402 h 288758"/>
                  <a:gd name="connsiteX215" fmla="*/ 4331 w 19794"/>
                  <a:gd name="connsiteY215" fmla="*/ 29237 h 288758"/>
                  <a:gd name="connsiteX216" fmla="*/ 5414 w 19794"/>
                  <a:gd name="connsiteY216" fmla="*/ 28154 h 288758"/>
                  <a:gd name="connsiteX217" fmla="*/ 5414 w 19794"/>
                  <a:gd name="connsiteY217" fmla="*/ 31402 h 288758"/>
                  <a:gd name="connsiteX218" fmla="*/ 6497 w 19794"/>
                  <a:gd name="connsiteY218" fmla="*/ 32485 h 288758"/>
                  <a:gd name="connsiteX219" fmla="*/ 8663 w 19794"/>
                  <a:gd name="connsiteY219" fmla="*/ 31402 h 288758"/>
                  <a:gd name="connsiteX220" fmla="*/ 8663 w 19794"/>
                  <a:gd name="connsiteY220" fmla="*/ 30320 h 288758"/>
                  <a:gd name="connsiteX221" fmla="*/ 6497 w 19794"/>
                  <a:gd name="connsiteY221" fmla="*/ 30320 h 288758"/>
                  <a:gd name="connsiteX222" fmla="*/ 5414 w 19794"/>
                  <a:gd name="connsiteY222" fmla="*/ 27071 h 288758"/>
                  <a:gd name="connsiteX223" fmla="*/ 6497 w 19794"/>
                  <a:gd name="connsiteY223" fmla="*/ 27071 h 288758"/>
                  <a:gd name="connsiteX224" fmla="*/ 6497 w 19794"/>
                  <a:gd name="connsiteY224" fmla="*/ 22740 h 288758"/>
                  <a:gd name="connsiteX225" fmla="*/ 5414 w 19794"/>
                  <a:gd name="connsiteY225" fmla="*/ 21657 h 288758"/>
                  <a:gd name="connsiteX226" fmla="*/ 3249 w 19794"/>
                  <a:gd name="connsiteY226" fmla="*/ 22740 h 288758"/>
                  <a:gd name="connsiteX227" fmla="*/ 4331 w 19794"/>
                  <a:gd name="connsiteY227" fmla="*/ 22740 h 288758"/>
                  <a:gd name="connsiteX228" fmla="*/ 4331 w 19794"/>
                  <a:gd name="connsiteY228" fmla="*/ 21657 h 288758"/>
                  <a:gd name="connsiteX229" fmla="*/ 7580 w 19794"/>
                  <a:gd name="connsiteY229" fmla="*/ 21657 h 288758"/>
                  <a:gd name="connsiteX230" fmla="*/ 8663 w 19794"/>
                  <a:gd name="connsiteY230" fmla="*/ 20574 h 288758"/>
                  <a:gd name="connsiteX231" fmla="*/ 7580 w 19794"/>
                  <a:gd name="connsiteY231" fmla="*/ 17326 h 288758"/>
                  <a:gd name="connsiteX232" fmla="*/ 7580 w 19794"/>
                  <a:gd name="connsiteY232" fmla="*/ 12994 h 288758"/>
                  <a:gd name="connsiteX233" fmla="*/ 9746 w 19794"/>
                  <a:gd name="connsiteY233" fmla="*/ 11911 h 288758"/>
                  <a:gd name="connsiteX234" fmla="*/ 8663 w 19794"/>
                  <a:gd name="connsiteY234" fmla="*/ 10828 h 288758"/>
                  <a:gd name="connsiteX235" fmla="*/ 8663 w 19794"/>
                  <a:gd name="connsiteY235" fmla="*/ 10828 h 288758"/>
                  <a:gd name="connsiteX236" fmla="*/ 7580 w 19794"/>
                  <a:gd name="connsiteY236" fmla="*/ 8663 h 288758"/>
                  <a:gd name="connsiteX237" fmla="*/ 8663 w 19794"/>
                  <a:gd name="connsiteY237" fmla="*/ 8663 h 288758"/>
                  <a:gd name="connsiteX238" fmla="*/ 8663 w 19794"/>
                  <a:gd name="connsiteY238" fmla="*/ 7580 h 288758"/>
                  <a:gd name="connsiteX239" fmla="*/ 9746 w 19794"/>
                  <a:gd name="connsiteY239" fmla="*/ 7580 h 288758"/>
                  <a:gd name="connsiteX240" fmla="*/ 9746 w 19794"/>
                  <a:gd name="connsiteY240" fmla="*/ 5414 h 288758"/>
                  <a:gd name="connsiteX241" fmla="*/ 8663 w 19794"/>
                  <a:gd name="connsiteY241" fmla="*/ 5414 h 288758"/>
                  <a:gd name="connsiteX242" fmla="*/ 8663 w 19794"/>
                  <a:gd name="connsiteY242" fmla="*/ 2166 h 288758"/>
                  <a:gd name="connsiteX243" fmla="*/ 9746 w 19794"/>
                  <a:gd name="connsiteY243" fmla="*/ 2166 h 288758"/>
                  <a:gd name="connsiteX244" fmla="*/ 9746 w 19794"/>
                  <a:gd name="connsiteY244" fmla="*/ 1083 h 288758"/>
                  <a:gd name="connsiteX245" fmla="*/ 10828 w 19794"/>
                  <a:gd name="connsiteY245" fmla="*/ 0 h 288758"/>
                  <a:gd name="connsiteX246" fmla="*/ 12994 w 19794"/>
                  <a:gd name="connsiteY246" fmla="*/ 2166 h 288758"/>
                  <a:gd name="connsiteX247" fmla="*/ 10828 w 19794"/>
                  <a:gd name="connsiteY247" fmla="*/ 2166 h 288758"/>
                  <a:gd name="connsiteX248" fmla="*/ 10828 w 19794"/>
                  <a:gd name="connsiteY248" fmla="*/ 4331 h 288758"/>
                  <a:gd name="connsiteX249" fmla="*/ 10828 w 19794"/>
                  <a:gd name="connsiteY249" fmla="*/ 3249 h 288758"/>
                  <a:gd name="connsiteX250" fmla="*/ 12994 w 19794"/>
                  <a:gd name="connsiteY250" fmla="*/ 4331 h 288758"/>
                  <a:gd name="connsiteX251" fmla="*/ 12994 w 19794"/>
                  <a:gd name="connsiteY251" fmla="*/ 3249 h 288758"/>
                  <a:gd name="connsiteX252" fmla="*/ 14077 w 19794"/>
                  <a:gd name="connsiteY252" fmla="*/ 5414 h 288758"/>
                  <a:gd name="connsiteX253" fmla="*/ 12994 w 19794"/>
                  <a:gd name="connsiteY253" fmla="*/ 5414 h 288758"/>
                  <a:gd name="connsiteX254" fmla="*/ 14077 w 19794"/>
                  <a:gd name="connsiteY254" fmla="*/ 7580 h 288758"/>
                  <a:gd name="connsiteX255" fmla="*/ 14077 w 19794"/>
                  <a:gd name="connsiteY255" fmla="*/ 10828 h 288758"/>
                  <a:gd name="connsiteX256" fmla="*/ 11911 w 19794"/>
                  <a:gd name="connsiteY256" fmla="*/ 8663 h 288758"/>
                  <a:gd name="connsiteX257" fmla="*/ 11911 w 19794"/>
                  <a:gd name="connsiteY257" fmla="*/ 9746 h 288758"/>
                  <a:gd name="connsiteX258" fmla="*/ 14077 w 19794"/>
                  <a:gd name="connsiteY258" fmla="*/ 10828 h 288758"/>
                  <a:gd name="connsiteX259" fmla="*/ 12994 w 19794"/>
                  <a:gd name="connsiteY259" fmla="*/ 10828 h 288758"/>
                  <a:gd name="connsiteX260" fmla="*/ 14077 w 19794"/>
                  <a:gd name="connsiteY260" fmla="*/ 12994 h 288758"/>
                  <a:gd name="connsiteX261" fmla="*/ 14077 w 19794"/>
                  <a:gd name="connsiteY261" fmla="*/ 18408 h 288758"/>
                  <a:gd name="connsiteX262" fmla="*/ 12994 w 19794"/>
                  <a:gd name="connsiteY262" fmla="*/ 18408 h 288758"/>
                  <a:gd name="connsiteX263" fmla="*/ 14077 w 19794"/>
                  <a:gd name="connsiteY263" fmla="*/ 21657 h 288758"/>
                  <a:gd name="connsiteX264" fmla="*/ 12994 w 19794"/>
                  <a:gd name="connsiteY264" fmla="*/ 25988 h 288758"/>
                  <a:gd name="connsiteX265" fmla="*/ 14077 w 19794"/>
                  <a:gd name="connsiteY265" fmla="*/ 34651 h 288758"/>
                  <a:gd name="connsiteX266" fmla="*/ 12994 w 19794"/>
                  <a:gd name="connsiteY266" fmla="*/ 33568 h 288758"/>
                  <a:gd name="connsiteX267" fmla="*/ 12994 w 19794"/>
                  <a:gd name="connsiteY267" fmla="*/ 34651 h 288758"/>
                  <a:gd name="connsiteX268" fmla="*/ 15160 w 19794"/>
                  <a:gd name="connsiteY268" fmla="*/ 35734 h 288758"/>
                  <a:gd name="connsiteX269" fmla="*/ 16243 w 19794"/>
                  <a:gd name="connsiteY269" fmla="*/ 40065 h 288758"/>
                  <a:gd name="connsiteX270" fmla="*/ 15160 w 19794"/>
                  <a:gd name="connsiteY270" fmla="*/ 40065 h 288758"/>
                  <a:gd name="connsiteX271" fmla="*/ 15160 w 19794"/>
                  <a:gd name="connsiteY271" fmla="*/ 44397 h 288758"/>
                  <a:gd name="connsiteX272" fmla="*/ 14077 w 19794"/>
                  <a:gd name="connsiteY272" fmla="*/ 45479 h 288758"/>
                  <a:gd name="connsiteX273" fmla="*/ 16243 w 19794"/>
                  <a:gd name="connsiteY273" fmla="*/ 47645 h 288758"/>
                  <a:gd name="connsiteX274" fmla="*/ 15160 w 19794"/>
                  <a:gd name="connsiteY274" fmla="*/ 50894 h 288758"/>
                  <a:gd name="connsiteX275" fmla="*/ 17326 w 19794"/>
                  <a:gd name="connsiteY275" fmla="*/ 61722 h 288758"/>
                  <a:gd name="connsiteX276" fmla="*/ 16243 w 19794"/>
                  <a:gd name="connsiteY276" fmla="*/ 61722 h 288758"/>
                  <a:gd name="connsiteX277" fmla="*/ 17326 w 19794"/>
                  <a:gd name="connsiteY277" fmla="*/ 72551 h 288758"/>
                  <a:gd name="connsiteX278" fmla="*/ 16243 w 19794"/>
                  <a:gd name="connsiteY278" fmla="*/ 72551 h 288758"/>
                  <a:gd name="connsiteX279" fmla="*/ 17326 w 19794"/>
                  <a:gd name="connsiteY279" fmla="*/ 74716 h 288758"/>
                  <a:gd name="connsiteX280" fmla="*/ 17326 w 19794"/>
                  <a:gd name="connsiteY280" fmla="*/ 77965 h 288758"/>
                  <a:gd name="connsiteX281" fmla="*/ 18408 w 19794"/>
                  <a:gd name="connsiteY281" fmla="*/ 80130 h 288758"/>
                  <a:gd name="connsiteX282" fmla="*/ 18408 w 19794"/>
                  <a:gd name="connsiteY282" fmla="*/ 84462 h 288758"/>
                  <a:gd name="connsiteX283" fmla="*/ 18408 w 19794"/>
                  <a:gd name="connsiteY283" fmla="*/ 84462 h 288758"/>
                  <a:gd name="connsiteX284" fmla="*/ 17326 w 19794"/>
                  <a:gd name="connsiteY284" fmla="*/ 84462 h 288758"/>
                  <a:gd name="connsiteX285" fmla="*/ 18408 w 19794"/>
                  <a:gd name="connsiteY285" fmla="*/ 86628 h 288758"/>
                  <a:gd name="connsiteX286" fmla="*/ 17326 w 19794"/>
                  <a:gd name="connsiteY286" fmla="*/ 93125 h 288758"/>
                  <a:gd name="connsiteX287" fmla="*/ 18408 w 19794"/>
                  <a:gd name="connsiteY287" fmla="*/ 93125 h 288758"/>
                  <a:gd name="connsiteX288" fmla="*/ 18408 w 19794"/>
                  <a:gd name="connsiteY288" fmla="*/ 97456 h 288758"/>
                  <a:gd name="connsiteX289" fmla="*/ 17326 w 19794"/>
                  <a:gd name="connsiteY289" fmla="*/ 97456 h 288758"/>
                  <a:gd name="connsiteX290" fmla="*/ 18408 w 19794"/>
                  <a:gd name="connsiteY290" fmla="*/ 97456 h 288758"/>
                  <a:gd name="connsiteX291" fmla="*/ 17326 w 19794"/>
                  <a:gd name="connsiteY291" fmla="*/ 105036 h 288758"/>
                  <a:gd name="connsiteX292" fmla="*/ 18408 w 19794"/>
                  <a:gd name="connsiteY292" fmla="*/ 118030 h 288758"/>
                  <a:gd name="connsiteX293" fmla="*/ 18408 w 19794"/>
                  <a:gd name="connsiteY293" fmla="*/ 118030 h 288758"/>
                  <a:gd name="connsiteX294" fmla="*/ 19491 w 19794"/>
                  <a:gd name="connsiteY294" fmla="*/ 122361 h 288758"/>
                  <a:gd name="connsiteX295" fmla="*/ 18408 w 19794"/>
                  <a:gd name="connsiteY295" fmla="*/ 123444 h 288758"/>
                  <a:gd name="connsiteX296" fmla="*/ 18408 w 19794"/>
                  <a:gd name="connsiteY296" fmla="*/ 127776 h 288758"/>
                  <a:gd name="connsiteX297" fmla="*/ 18408 w 19794"/>
                  <a:gd name="connsiteY297" fmla="*/ 127776 h 288758"/>
                  <a:gd name="connsiteX298" fmla="*/ 18408 w 19794"/>
                  <a:gd name="connsiteY298" fmla="*/ 133190 h 288758"/>
                  <a:gd name="connsiteX299" fmla="*/ 17326 w 19794"/>
                  <a:gd name="connsiteY299" fmla="*/ 132107 h 288758"/>
                  <a:gd name="connsiteX300" fmla="*/ 17326 w 19794"/>
                  <a:gd name="connsiteY300" fmla="*/ 134273 h 288758"/>
                  <a:gd name="connsiteX301" fmla="*/ 18408 w 19794"/>
                  <a:gd name="connsiteY301" fmla="*/ 134273 h 288758"/>
                  <a:gd name="connsiteX302" fmla="*/ 19491 w 19794"/>
                  <a:gd name="connsiteY302" fmla="*/ 146184 h 288758"/>
                  <a:gd name="connsiteX303" fmla="*/ 17326 w 19794"/>
                  <a:gd name="connsiteY303" fmla="*/ 148350 h 288758"/>
                  <a:gd name="connsiteX304" fmla="*/ 17326 w 19794"/>
                  <a:gd name="connsiteY304" fmla="*/ 148350 h 288758"/>
                  <a:gd name="connsiteX305" fmla="*/ 16243 w 19794"/>
                  <a:gd name="connsiteY305" fmla="*/ 150515 h 288758"/>
                  <a:gd name="connsiteX306" fmla="*/ 17326 w 19794"/>
                  <a:gd name="connsiteY306" fmla="*/ 150515 h 288758"/>
                  <a:gd name="connsiteX307" fmla="*/ 16243 w 19794"/>
                  <a:gd name="connsiteY307" fmla="*/ 153764 h 288758"/>
                  <a:gd name="connsiteX308" fmla="*/ 15160 w 19794"/>
                  <a:gd name="connsiteY308" fmla="*/ 153764 h 288758"/>
                  <a:gd name="connsiteX309" fmla="*/ 17326 w 19794"/>
                  <a:gd name="connsiteY309" fmla="*/ 158095 h 288758"/>
                  <a:gd name="connsiteX310" fmla="*/ 18408 w 19794"/>
                  <a:gd name="connsiteY310" fmla="*/ 184084 h 288758"/>
                  <a:gd name="connsiteX311" fmla="*/ 18408 w 19794"/>
                  <a:gd name="connsiteY311" fmla="*/ 210072 h 288758"/>
                  <a:gd name="connsiteX312" fmla="*/ 17326 w 19794"/>
                  <a:gd name="connsiteY312" fmla="*/ 214403 h 288758"/>
                  <a:gd name="connsiteX313" fmla="*/ 17326 w 19794"/>
                  <a:gd name="connsiteY313" fmla="*/ 214403 h 288758"/>
                  <a:gd name="connsiteX314" fmla="*/ 18408 w 19794"/>
                  <a:gd name="connsiteY314" fmla="*/ 216569 h 288758"/>
                  <a:gd name="connsiteX315" fmla="*/ 18408 w 19794"/>
                  <a:gd name="connsiteY315" fmla="*/ 226314 h 288758"/>
                  <a:gd name="connsiteX316" fmla="*/ 17326 w 19794"/>
                  <a:gd name="connsiteY316" fmla="*/ 226314 h 288758"/>
                  <a:gd name="connsiteX317" fmla="*/ 18408 w 19794"/>
                  <a:gd name="connsiteY317" fmla="*/ 227397 h 288758"/>
                  <a:gd name="connsiteX318" fmla="*/ 18408 w 19794"/>
                  <a:gd name="connsiteY318" fmla="*/ 227397 h 288758"/>
                  <a:gd name="connsiteX319" fmla="*/ 19491 w 19794"/>
                  <a:gd name="connsiteY319" fmla="*/ 227397 h 288758"/>
                  <a:gd name="connsiteX320" fmla="*/ 18408 w 19794"/>
                  <a:gd name="connsiteY320" fmla="*/ 252303 h 288758"/>
                  <a:gd name="connsiteX321" fmla="*/ 18408 w 19794"/>
                  <a:gd name="connsiteY321" fmla="*/ 258800 h 288758"/>
                  <a:gd name="connsiteX322" fmla="*/ 16243 w 19794"/>
                  <a:gd name="connsiteY322" fmla="*/ 277208 h 288758"/>
                  <a:gd name="connsiteX323" fmla="*/ 7580 w 19794"/>
                  <a:gd name="connsiteY323" fmla="*/ 286954 h 28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19794" h="288758">
                    <a:moveTo>
                      <a:pt x="7580" y="286954"/>
                    </a:moveTo>
                    <a:cubicBezTo>
                      <a:pt x="4331" y="283705"/>
                      <a:pt x="7580" y="279374"/>
                      <a:pt x="5414" y="275042"/>
                    </a:cubicBezTo>
                    <a:cubicBezTo>
                      <a:pt x="5414" y="275042"/>
                      <a:pt x="6497" y="275042"/>
                      <a:pt x="6497" y="273960"/>
                    </a:cubicBezTo>
                    <a:cubicBezTo>
                      <a:pt x="4331" y="270711"/>
                      <a:pt x="5414" y="265297"/>
                      <a:pt x="7580" y="260965"/>
                    </a:cubicBezTo>
                    <a:lnTo>
                      <a:pt x="7580" y="260965"/>
                    </a:lnTo>
                    <a:cubicBezTo>
                      <a:pt x="7580" y="259883"/>
                      <a:pt x="6497" y="258800"/>
                      <a:pt x="6497" y="257717"/>
                    </a:cubicBezTo>
                    <a:cubicBezTo>
                      <a:pt x="6497" y="257717"/>
                      <a:pt x="6497" y="257717"/>
                      <a:pt x="7580" y="257717"/>
                    </a:cubicBezTo>
                    <a:cubicBezTo>
                      <a:pt x="6497" y="257717"/>
                      <a:pt x="7580" y="256634"/>
                      <a:pt x="6497" y="255551"/>
                    </a:cubicBezTo>
                    <a:cubicBezTo>
                      <a:pt x="6497" y="255551"/>
                      <a:pt x="7580" y="255551"/>
                      <a:pt x="7580" y="254468"/>
                    </a:cubicBezTo>
                    <a:lnTo>
                      <a:pt x="6497" y="254468"/>
                    </a:lnTo>
                    <a:cubicBezTo>
                      <a:pt x="4331" y="253386"/>
                      <a:pt x="6497" y="251220"/>
                      <a:pt x="5414" y="249054"/>
                    </a:cubicBezTo>
                    <a:cubicBezTo>
                      <a:pt x="5414" y="249054"/>
                      <a:pt x="5414" y="249054"/>
                      <a:pt x="6497" y="249054"/>
                    </a:cubicBezTo>
                    <a:cubicBezTo>
                      <a:pt x="5414" y="245806"/>
                      <a:pt x="5414" y="242557"/>
                      <a:pt x="4331" y="239309"/>
                    </a:cubicBezTo>
                    <a:cubicBezTo>
                      <a:pt x="4331" y="239309"/>
                      <a:pt x="5414" y="239309"/>
                      <a:pt x="5414" y="239309"/>
                    </a:cubicBezTo>
                    <a:cubicBezTo>
                      <a:pt x="4331" y="239309"/>
                      <a:pt x="4331" y="238226"/>
                      <a:pt x="4331" y="237143"/>
                    </a:cubicBezTo>
                    <a:cubicBezTo>
                      <a:pt x="5414" y="237143"/>
                      <a:pt x="3249" y="236060"/>
                      <a:pt x="4331" y="234977"/>
                    </a:cubicBezTo>
                    <a:lnTo>
                      <a:pt x="4331" y="234977"/>
                    </a:lnTo>
                    <a:cubicBezTo>
                      <a:pt x="3249" y="233894"/>
                      <a:pt x="5414" y="233894"/>
                      <a:pt x="3249" y="232812"/>
                    </a:cubicBezTo>
                    <a:lnTo>
                      <a:pt x="4331" y="232812"/>
                    </a:lnTo>
                    <a:cubicBezTo>
                      <a:pt x="3249" y="232812"/>
                      <a:pt x="5414" y="231729"/>
                      <a:pt x="4331" y="230646"/>
                    </a:cubicBezTo>
                    <a:lnTo>
                      <a:pt x="4331" y="230646"/>
                    </a:lnTo>
                    <a:cubicBezTo>
                      <a:pt x="4331" y="229563"/>
                      <a:pt x="4331" y="229563"/>
                      <a:pt x="4331" y="229563"/>
                    </a:cubicBezTo>
                    <a:lnTo>
                      <a:pt x="4331" y="229563"/>
                    </a:lnTo>
                    <a:cubicBezTo>
                      <a:pt x="4331" y="228480"/>
                      <a:pt x="4331" y="227397"/>
                      <a:pt x="3249" y="227397"/>
                    </a:cubicBezTo>
                    <a:cubicBezTo>
                      <a:pt x="4331" y="227397"/>
                      <a:pt x="3249" y="228480"/>
                      <a:pt x="5414" y="228480"/>
                    </a:cubicBezTo>
                    <a:cubicBezTo>
                      <a:pt x="4331" y="224149"/>
                      <a:pt x="4331" y="219817"/>
                      <a:pt x="4331" y="215486"/>
                    </a:cubicBezTo>
                    <a:cubicBezTo>
                      <a:pt x="4331" y="215486"/>
                      <a:pt x="5414" y="214403"/>
                      <a:pt x="5414" y="214403"/>
                    </a:cubicBezTo>
                    <a:cubicBezTo>
                      <a:pt x="5414" y="214403"/>
                      <a:pt x="5414" y="212237"/>
                      <a:pt x="4331" y="212237"/>
                    </a:cubicBezTo>
                    <a:cubicBezTo>
                      <a:pt x="4331" y="212237"/>
                      <a:pt x="5414" y="212237"/>
                      <a:pt x="5414" y="212237"/>
                    </a:cubicBezTo>
                    <a:cubicBezTo>
                      <a:pt x="5414" y="211155"/>
                      <a:pt x="4331" y="211155"/>
                      <a:pt x="4331" y="210072"/>
                    </a:cubicBezTo>
                    <a:cubicBezTo>
                      <a:pt x="4331" y="210072"/>
                      <a:pt x="5414" y="210072"/>
                      <a:pt x="5414" y="210072"/>
                    </a:cubicBezTo>
                    <a:cubicBezTo>
                      <a:pt x="4331" y="208989"/>
                      <a:pt x="4331" y="207906"/>
                      <a:pt x="4331" y="207906"/>
                    </a:cubicBezTo>
                    <a:cubicBezTo>
                      <a:pt x="4331" y="207906"/>
                      <a:pt x="4331" y="207906"/>
                      <a:pt x="5414" y="207906"/>
                    </a:cubicBezTo>
                    <a:cubicBezTo>
                      <a:pt x="4331" y="206823"/>
                      <a:pt x="5414" y="205740"/>
                      <a:pt x="5414" y="205740"/>
                    </a:cubicBezTo>
                    <a:lnTo>
                      <a:pt x="6497" y="205740"/>
                    </a:lnTo>
                    <a:cubicBezTo>
                      <a:pt x="7580" y="204658"/>
                      <a:pt x="5414" y="205740"/>
                      <a:pt x="5414" y="204658"/>
                    </a:cubicBezTo>
                    <a:cubicBezTo>
                      <a:pt x="5414" y="204658"/>
                      <a:pt x="5414" y="204658"/>
                      <a:pt x="6497" y="204658"/>
                    </a:cubicBezTo>
                    <a:cubicBezTo>
                      <a:pt x="5414" y="203575"/>
                      <a:pt x="5414" y="201409"/>
                      <a:pt x="5414" y="200326"/>
                    </a:cubicBezTo>
                    <a:cubicBezTo>
                      <a:pt x="5414" y="200326"/>
                      <a:pt x="5414" y="200326"/>
                      <a:pt x="5414" y="200326"/>
                    </a:cubicBezTo>
                    <a:cubicBezTo>
                      <a:pt x="5414" y="199243"/>
                      <a:pt x="5414" y="198161"/>
                      <a:pt x="5414" y="197078"/>
                    </a:cubicBezTo>
                    <a:cubicBezTo>
                      <a:pt x="5414" y="197078"/>
                      <a:pt x="7580" y="197078"/>
                      <a:pt x="6497" y="195995"/>
                    </a:cubicBezTo>
                    <a:cubicBezTo>
                      <a:pt x="5414" y="195995"/>
                      <a:pt x="5414" y="193829"/>
                      <a:pt x="4331" y="194912"/>
                    </a:cubicBezTo>
                    <a:cubicBezTo>
                      <a:pt x="4331" y="193829"/>
                      <a:pt x="5414" y="191663"/>
                      <a:pt x="4331" y="191663"/>
                    </a:cubicBezTo>
                    <a:cubicBezTo>
                      <a:pt x="4331" y="191663"/>
                      <a:pt x="6497" y="191663"/>
                      <a:pt x="6497" y="191663"/>
                    </a:cubicBezTo>
                    <a:lnTo>
                      <a:pt x="7580" y="190581"/>
                    </a:lnTo>
                    <a:cubicBezTo>
                      <a:pt x="8663" y="190581"/>
                      <a:pt x="7580" y="191663"/>
                      <a:pt x="7580" y="190581"/>
                    </a:cubicBezTo>
                    <a:cubicBezTo>
                      <a:pt x="7580" y="190581"/>
                      <a:pt x="6497" y="188415"/>
                      <a:pt x="7580" y="188415"/>
                    </a:cubicBezTo>
                    <a:cubicBezTo>
                      <a:pt x="6497" y="187332"/>
                      <a:pt x="5414" y="186249"/>
                      <a:pt x="5414" y="185166"/>
                    </a:cubicBezTo>
                    <a:cubicBezTo>
                      <a:pt x="6497" y="186249"/>
                      <a:pt x="6497" y="185166"/>
                      <a:pt x="7580" y="185166"/>
                    </a:cubicBezTo>
                    <a:lnTo>
                      <a:pt x="5414" y="183001"/>
                    </a:lnTo>
                    <a:cubicBezTo>
                      <a:pt x="5414" y="183001"/>
                      <a:pt x="6497" y="183001"/>
                      <a:pt x="6497" y="181918"/>
                    </a:cubicBezTo>
                    <a:cubicBezTo>
                      <a:pt x="6497" y="181918"/>
                      <a:pt x="5414" y="181918"/>
                      <a:pt x="5414" y="181918"/>
                    </a:cubicBezTo>
                    <a:cubicBezTo>
                      <a:pt x="5414" y="181918"/>
                      <a:pt x="5414" y="179752"/>
                      <a:pt x="6497" y="179752"/>
                    </a:cubicBezTo>
                    <a:cubicBezTo>
                      <a:pt x="6497" y="179752"/>
                      <a:pt x="6497" y="180835"/>
                      <a:pt x="7580" y="179752"/>
                    </a:cubicBezTo>
                    <a:cubicBezTo>
                      <a:pt x="7580" y="178669"/>
                      <a:pt x="7580" y="178669"/>
                      <a:pt x="7580" y="177586"/>
                    </a:cubicBezTo>
                    <a:lnTo>
                      <a:pt x="7580" y="177586"/>
                    </a:lnTo>
                    <a:cubicBezTo>
                      <a:pt x="7580" y="176504"/>
                      <a:pt x="6497" y="175421"/>
                      <a:pt x="6497" y="176504"/>
                    </a:cubicBezTo>
                    <a:cubicBezTo>
                      <a:pt x="6497" y="176504"/>
                      <a:pt x="7580" y="176504"/>
                      <a:pt x="6497" y="176504"/>
                    </a:cubicBezTo>
                    <a:cubicBezTo>
                      <a:pt x="5414" y="176504"/>
                      <a:pt x="5414" y="175421"/>
                      <a:pt x="5414" y="174338"/>
                    </a:cubicBezTo>
                    <a:cubicBezTo>
                      <a:pt x="5414" y="174338"/>
                      <a:pt x="6497" y="174338"/>
                      <a:pt x="6497" y="174338"/>
                    </a:cubicBezTo>
                    <a:cubicBezTo>
                      <a:pt x="5414" y="173255"/>
                      <a:pt x="5414" y="172172"/>
                      <a:pt x="4331" y="171089"/>
                    </a:cubicBezTo>
                    <a:cubicBezTo>
                      <a:pt x="3249" y="171089"/>
                      <a:pt x="5414" y="171089"/>
                      <a:pt x="5414" y="172172"/>
                    </a:cubicBezTo>
                    <a:cubicBezTo>
                      <a:pt x="6497" y="170007"/>
                      <a:pt x="4331" y="168924"/>
                      <a:pt x="5414" y="167841"/>
                    </a:cubicBezTo>
                    <a:cubicBezTo>
                      <a:pt x="5414" y="167841"/>
                      <a:pt x="4331" y="167841"/>
                      <a:pt x="4331" y="167841"/>
                    </a:cubicBezTo>
                    <a:cubicBezTo>
                      <a:pt x="4331" y="166758"/>
                      <a:pt x="5414" y="166758"/>
                      <a:pt x="5414" y="166758"/>
                    </a:cubicBezTo>
                    <a:cubicBezTo>
                      <a:pt x="6497" y="166758"/>
                      <a:pt x="5414" y="165675"/>
                      <a:pt x="5414" y="165675"/>
                    </a:cubicBezTo>
                    <a:cubicBezTo>
                      <a:pt x="5414" y="165675"/>
                      <a:pt x="5414" y="165675"/>
                      <a:pt x="5414" y="165675"/>
                    </a:cubicBezTo>
                    <a:cubicBezTo>
                      <a:pt x="5414" y="164592"/>
                      <a:pt x="4331" y="162427"/>
                      <a:pt x="5414" y="160261"/>
                    </a:cubicBezTo>
                    <a:cubicBezTo>
                      <a:pt x="5414" y="160261"/>
                      <a:pt x="4331" y="159178"/>
                      <a:pt x="4331" y="159178"/>
                    </a:cubicBezTo>
                    <a:lnTo>
                      <a:pt x="5414" y="159178"/>
                    </a:lnTo>
                    <a:cubicBezTo>
                      <a:pt x="5414" y="159178"/>
                      <a:pt x="5414" y="158095"/>
                      <a:pt x="6497" y="158095"/>
                    </a:cubicBezTo>
                    <a:cubicBezTo>
                      <a:pt x="5414" y="157012"/>
                      <a:pt x="7580" y="161344"/>
                      <a:pt x="6497" y="160261"/>
                    </a:cubicBezTo>
                    <a:cubicBezTo>
                      <a:pt x="7580" y="160261"/>
                      <a:pt x="5414" y="159178"/>
                      <a:pt x="6497" y="159178"/>
                    </a:cubicBezTo>
                    <a:cubicBezTo>
                      <a:pt x="6497" y="158095"/>
                      <a:pt x="5414" y="158095"/>
                      <a:pt x="6497" y="157012"/>
                    </a:cubicBezTo>
                    <a:cubicBezTo>
                      <a:pt x="6497" y="157012"/>
                      <a:pt x="7580" y="158095"/>
                      <a:pt x="7580" y="157012"/>
                    </a:cubicBezTo>
                    <a:cubicBezTo>
                      <a:pt x="7580" y="155930"/>
                      <a:pt x="7580" y="157012"/>
                      <a:pt x="6497" y="155930"/>
                    </a:cubicBezTo>
                    <a:lnTo>
                      <a:pt x="6497" y="154847"/>
                    </a:lnTo>
                    <a:cubicBezTo>
                      <a:pt x="5414" y="154847"/>
                      <a:pt x="6497" y="153764"/>
                      <a:pt x="5414" y="153764"/>
                    </a:cubicBezTo>
                    <a:cubicBezTo>
                      <a:pt x="6497" y="153764"/>
                      <a:pt x="5414" y="151598"/>
                      <a:pt x="6497" y="152681"/>
                    </a:cubicBezTo>
                    <a:lnTo>
                      <a:pt x="7580" y="152681"/>
                    </a:lnTo>
                    <a:cubicBezTo>
                      <a:pt x="7580" y="152681"/>
                      <a:pt x="6497" y="151598"/>
                      <a:pt x="5414" y="151598"/>
                    </a:cubicBezTo>
                    <a:cubicBezTo>
                      <a:pt x="5414" y="151598"/>
                      <a:pt x="5414" y="151598"/>
                      <a:pt x="5414" y="151598"/>
                    </a:cubicBezTo>
                    <a:cubicBezTo>
                      <a:pt x="3249" y="151598"/>
                      <a:pt x="5414" y="150515"/>
                      <a:pt x="4331" y="149433"/>
                    </a:cubicBezTo>
                    <a:cubicBezTo>
                      <a:pt x="5414" y="148350"/>
                      <a:pt x="4331" y="147267"/>
                      <a:pt x="5414" y="146184"/>
                    </a:cubicBezTo>
                    <a:cubicBezTo>
                      <a:pt x="5414" y="145101"/>
                      <a:pt x="4331" y="145101"/>
                      <a:pt x="4331" y="144018"/>
                    </a:cubicBezTo>
                    <a:cubicBezTo>
                      <a:pt x="4331" y="144018"/>
                      <a:pt x="4331" y="144018"/>
                      <a:pt x="5414" y="144018"/>
                    </a:cubicBezTo>
                    <a:cubicBezTo>
                      <a:pt x="5414" y="142935"/>
                      <a:pt x="5414" y="142935"/>
                      <a:pt x="5414" y="142935"/>
                    </a:cubicBezTo>
                    <a:cubicBezTo>
                      <a:pt x="5414" y="142935"/>
                      <a:pt x="6497" y="141853"/>
                      <a:pt x="6497" y="140770"/>
                    </a:cubicBezTo>
                    <a:cubicBezTo>
                      <a:pt x="6497" y="139687"/>
                      <a:pt x="5414" y="140770"/>
                      <a:pt x="4331" y="139687"/>
                    </a:cubicBezTo>
                    <a:cubicBezTo>
                      <a:pt x="6497" y="138604"/>
                      <a:pt x="3249" y="137521"/>
                      <a:pt x="4331" y="136438"/>
                    </a:cubicBezTo>
                    <a:cubicBezTo>
                      <a:pt x="4331" y="136438"/>
                      <a:pt x="5414" y="137521"/>
                      <a:pt x="5414" y="136438"/>
                    </a:cubicBezTo>
                    <a:cubicBezTo>
                      <a:pt x="7580" y="135356"/>
                      <a:pt x="4331" y="135356"/>
                      <a:pt x="5414" y="134273"/>
                    </a:cubicBezTo>
                    <a:lnTo>
                      <a:pt x="4331" y="134273"/>
                    </a:lnTo>
                    <a:cubicBezTo>
                      <a:pt x="5414" y="134273"/>
                      <a:pt x="3249" y="132107"/>
                      <a:pt x="5414" y="133190"/>
                    </a:cubicBezTo>
                    <a:cubicBezTo>
                      <a:pt x="5414" y="133190"/>
                      <a:pt x="5414" y="132107"/>
                      <a:pt x="4331" y="132107"/>
                    </a:cubicBezTo>
                    <a:cubicBezTo>
                      <a:pt x="5414" y="129941"/>
                      <a:pt x="3249" y="127776"/>
                      <a:pt x="6497" y="126693"/>
                    </a:cubicBezTo>
                    <a:cubicBezTo>
                      <a:pt x="6497" y="126693"/>
                      <a:pt x="6497" y="125610"/>
                      <a:pt x="5414" y="125610"/>
                    </a:cubicBezTo>
                    <a:cubicBezTo>
                      <a:pt x="4331" y="125610"/>
                      <a:pt x="5414" y="126693"/>
                      <a:pt x="5414" y="126693"/>
                    </a:cubicBezTo>
                    <a:cubicBezTo>
                      <a:pt x="5414" y="126693"/>
                      <a:pt x="5414" y="126693"/>
                      <a:pt x="4331" y="126693"/>
                    </a:cubicBezTo>
                    <a:cubicBezTo>
                      <a:pt x="4331" y="125610"/>
                      <a:pt x="4331" y="125610"/>
                      <a:pt x="5414" y="126693"/>
                    </a:cubicBezTo>
                    <a:cubicBezTo>
                      <a:pt x="6497" y="125610"/>
                      <a:pt x="3249" y="125610"/>
                      <a:pt x="3249" y="123444"/>
                    </a:cubicBezTo>
                    <a:cubicBezTo>
                      <a:pt x="3249" y="123444"/>
                      <a:pt x="4331" y="123444"/>
                      <a:pt x="4331" y="123444"/>
                    </a:cubicBezTo>
                    <a:lnTo>
                      <a:pt x="3249" y="122361"/>
                    </a:lnTo>
                    <a:cubicBezTo>
                      <a:pt x="3249" y="121279"/>
                      <a:pt x="4331" y="121279"/>
                      <a:pt x="5414" y="121279"/>
                    </a:cubicBezTo>
                    <a:cubicBezTo>
                      <a:pt x="5414" y="120196"/>
                      <a:pt x="5414" y="120196"/>
                      <a:pt x="4331" y="120196"/>
                    </a:cubicBezTo>
                    <a:lnTo>
                      <a:pt x="5414" y="119113"/>
                    </a:lnTo>
                    <a:cubicBezTo>
                      <a:pt x="4331" y="119113"/>
                      <a:pt x="4331" y="119113"/>
                      <a:pt x="4331" y="118030"/>
                    </a:cubicBezTo>
                    <a:lnTo>
                      <a:pt x="4331" y="118030"/>
                    </a:lnTo>
                    <a:cubicBezTo>
                      <a:pt x="4331" y="118030"/>
                      <a:pt x="4331" y="116947"/>
                      <a:pt x="4331" y="116947"/>
                    </a:cubicBezTo>
                    <a:cubicBezTo>
                      <a:pt x="3249" y="116947"/>
                      <a:pt x="3249" y="118030"/>
                      <a:pt x="3249" y="118030"/>
                    </a:cubicBezTo>
                    <a:cubicBezTo>
                      <a:pt x="3249" y="118030"/>
                      <a:pt x="3249" y="116947"/>
                      <a:pt x="2166" y="116947"/>
                    </a:cubicBezTo>
                    <a:cubicBezTo>
                      <a:pt x="3249" y="116947"/>
                      <a:pt x="3249" y="115864"/>
                      <a:pt x="3249" y="115864"/>
                    </a:cubicBezTo>
                    <a:cubicBezTo>
                      <a:pt x="3249" y="115864"/>
                      <a:pt x="2166" y="114781"/>
                      <a:pt x="2166" y="114781"/>
                    </a:cubicBezTo>
                    <a:cubicBezTo>
                      <a:pt x="2166" y="114781"/>
                      <a:pt x="2166" y="113699"/>
                      <a:pt x="3249" y="114781"/>
                    </a:cubicBezTo>
                    <a:cubicBezTo>
                      <a:pt x="3249" y="114781"/>
                      <a:pt x="3249" y="114781"/>
                      <a:pt x="3249" y="115864"/>
                    </a:cubicBezTo>
                    <a:cubicBezTo>
                      <a:pt x="3249" y="115864"/>
                      <a:pt x="4331" y="115864"/>
                      <a:pt x="4331" y="114781"/>
                    </a:cubicBezTo>
                    <a:cubicBezTo>
                      <a:pt x="4331" y="114781"/>
                      <a:pt x="2166" y="114781"/>
                      <a:pt x="3249" y="113699"/>
                    </a:cubicBezTo>
                    <a:cubicBezTo>
                      <a:pt x="3249" y="113699"/>
                      <a:pt x="4331" y="113699"/>
                      <a:pt x="4331" y="113699"/>
                    </a:cubicBezTo>
                    <a:lnTo>
                      <a:pt x="4331" y="112616"/>
                    </a:lnTo>
                    <a:lnTo>
                      <a:pt x="3249" y="112616"/>
                    </a:lnTo>
                    <a:cubicBezTo>
                      <a:pt x="3249" y="112616"/>
                      <a:pt x="3249" y="112616"/>
                      <a:pt x="3249" y="112616"/>
                    </a:cubicBezTo>
                    <a:cubicBezTo>
                      <a:pt x="2166" y="112616"/>
                      <a:pt x="3249" y="111533"/>
                      <a:pt x="2166" y="110450"/>
                    </a:cubicBezTo>
                    <a:cubicBezTo>
                      <a:pt x="2166" y="110450"/>
                      <a:pt x="3249" y="109367"/>
                      <a:pt x="3249" y="109367"/>
                    </a:cubicBezTo>
                    <a:lnTo>
                      <a:pt x="3249" y="109367"/>
                    </a:lnTo>
                    <a:cubicBezTo>
                      <a:pt x="3249" y="108284"/>
                      <a:pt x="3249" y="108284"/>
                      <a:pt x="3249" y="107202"/>
                    </a:cubicBezTo>
                    <a:lnTo>
                      <a:pt x="3249" y="107202"/>
                    </a:lnTo>
                    <a:cubicBezTo>
                      <a:pt x="3249" y="107202"/>
                      <a:pt x="3249" y="106119"/>
                      <a:pt x="2166" y="106119"/>
                    </a:cubicBezTo>
                    <a:cubicBezTo>
                      <a:pt x="3249" y="105036"/>
                      <a:pt x="5414" y="106119"/>
                      <a:pt x="4331" y="105036"/>
                    </a:cubicBezTo>
                    <a:cubicBezTo>
                      <a:pt x="4331" y="103953"/>
                      <a:pt x="3249" y="103953"/>
                      <a:pt x="2166" y="103953"/>
                    </a:cubicBezTo>
                    <a:cubicBezTo>
                      <a:pt x="3249" y="102870"/>
                      <a:pt x="1083" y="100705"/>
                      <a:pt x="2166" y="99622"/>
                    </a:cubicBezTo>
                    <a:cubicBezTo>
                      <a:pt x="2166" y="99622"/>
                      <a:pt x="2166" y="99622"/>
                      <a:pt x="1083" y="99622"/>
                    </a:cubicBezTo>
                    <a:cubicBezTo>
                      <a:pt x="1083" y="97456"/>
                      <a:pt x="0" y="95290"/>
                      <a:pt x="2166" y="93125"/>
                    </a:cubicBezTo>
                    <a:cubicBezTo>
                      <a:pt x="2166" y="94207"/>
                      <a:pt x="3249" y="93125"/>
                      <a:pt x="3249" y="93125"/>
                    </a:cubicBezTo>
                    <a:cubicBezTo>
                      <a:pt x="2166" y="93125"/>
                      <a:pt x="4331" y="92042"/>
                      <a:pt x="3249" y="92042"/>
                    </a:cubicBezTo>
                    <a:cubicBezTo>
                      <a:pt x="2166" y="92042"/>
                      <a:pt x="2166" y="92042"/>
                      <a:pt x="2166" y="93125"/>
                    </a:cubicBezTo>
                    <a:cubicBezTo>
                      <a:pt x="2166" y="92042"/>
                      <a:pt x="2166" y="89876"/>
                      <a:pt x="2166" y="89876"/>
                    </a:cubicBezTo>
                    <a:cubicBezTo>
                      <a:pt x="2166" y="89876"/>
                      <a:pt x="1083" y="89876"/>
                      <a:pt x="1083" y="89876"/>
                    </a:cubicBezTo>
                    <a:cubicBezTo>
                      <a:pt x="2166" y="89876"/>
                      <a:pt x="2166" y="88793"/>
                      <a:pt x="2166" y="88793"/>
                    </a:cubicBezTo>
                    <a:lnTo>
                      <a:pt x="1083" y="88793"/>
                    </a:lnTo>
                    <a:lnTo>
                      <a:pt x="2166" y="88793"/>
                    </a:lnTo>
                    <a:cubicBezTo>
                      <a:pt x="2166" y="88793"/>
                      <a:pt x="1083" y="88793"/>
                      <a:pt x="1083" y="87710"/>
                    </a:cubicBezTo>
                    <a:cubicBezTo>
                      <a:pt x="1083" y="87710"/>
                      <a:pt x="2166" y="87710"/>
                      <a:pt x="2166" y="87710"/>
                    </a:cubicBezTo>
                    <a:cubicBezTo>
                      <a:pt x="1083" y="86628"/>
                      <a:pt x="1083" y="85545"/>
                      <a:pt x="1083" y="85545"/>
                    </a:cubicBezTo>
                    <a:lnTo>
                      <a:pt x="2166" y="84462"/>
                    </a:lnTo>
                    <a:cubicBezTo>
                      <a:pt x="2166" y="84462"/>
                      <a:pt x="1083" y="83379"/>
                      <a:pt x="1083" y="84462"/>
                    </a:cubicBezTo>
                    <a:cubicBezTo>
                      <a:pt x="2166" y="83379"/>
                      <a:pt x="2166" y="82296"/>
                      <a:pt x="3249" y="82296"/>
                    </a:cubicBezTo>
                    <a:cubicBezTo>
                      <a:pt x="1083" y="80130"/>
                      <a:pt x="1083" y="76882"/>
                      <a:pt x="1083" y="73633"/>
                    </a:cubicBezTo>
                    <a:lnTo>
                      <a:pt x="1083" y="73633"/>
                    </a:lnTo>
                    <a:cubicBezTo>
                      <a:pt x="1083" y="72551"/>
                      <a:pt x="0" y="73633"/>
                      <a:pt x="0" y="72551"/>
                    </a:cubicBezTo>
                    <a:cubicBezTo>
                      <a:pt x="0" y="72551"/>
                      <a:pt x="1083" y="72551"/>
                      <a:pt x="2166" y="72551"/>
                    </a:cubicBezTo>
                    <a:cubicBezTo>
                      <a:pt x="3249" y="71468"/>
                      <a:pt x="1083" y="71468"/>
                      <a:pt x="1083" y="70385"/>
                    </a:cubicBezTo>
                    <a:cubicBezTo>
                      <a:pt x="0" y="70385"/>
                      <a:pt x="1083" y="70385"/>
                      <a:pt x="1083" y="70385"/>
                    </a:cubicBezTo>
                    <a:cubicBezTo>
                      <a:pt x="1083" y="70385"/>
                      <a:pt x="2166" y="69302"/>
                      <a:pt x="1083" y="69302"/>
                    </a:cubicBezTo>
                    <a:cubicBezTo>
                      <a:pt x="1083" y="69302"/>
                      <a:pt x="2166" y="69302"/>
                      <a:pt x="3249" y="69302"/>
                    </a:cubicBezTo>
                    <a:lnTo>
                      <a:pt x="3249" y="68219"/>
                    </a:lnTo>
                    <a:cubicBezTo>
                      <a:pt x="4331" y="67136"/>
                      <a:pt x="5414" y="70385"/>
                      <a:pt x="7580" y="69302"/>
                    </a:cubicBezTo>
                    <a:lnTo>
                      <a:pt x="7580" y="68219"/>
                    </a:lnTo>
                    <a:cubicBezTo>
                      <a:pt x="8663" y="68219"/>
                      <a:pt x="8663" y="69302"/>
                      <a:pt x="9746" y="68219"/>
                    </a:cubicBezTo>
                    <a:cubicBezTo>
                      <a:pt x="9746" y="67136"/>
                      <a:pt x="7580" y="67136"/>
                      <a:pt x="7580" y="67136"/>
                    </a:cubicBezTo>
                    <a:cubicBezTo>
                      <a:pt x="7580" y="66054"/>
                      <a:pt x="5414" y="66054"/>
                      <a:pt x="5414" y="64971"/>
                    </a:cubicBezTo>
                    <a:cubicBezTo>
                      <a:pt x="6497" y="64971"/>
                      <a:pt x="5414" y="66054"/>
                      <a:pt x="6497" y="66054"/>
                    </a:cubicBezTo>
                    <a:cubicBezTo>
                      <a:pt x="7580" y="64971"/>
                      <a:pt x="6497" y="64971"/>
                      <a:pt x="6497" y="63888"/>
                    </a:cubicBezTo>
                    <a:cubicBezTo>
                      <a:pt x="6497" y="64971"/>
                      <a:pt x="5414" y="63888"/>
                      <a:pt x="4331" y="63888"/>
                    </a:cubicBezTo>
                    <a:cubicBezTo>
                      <a:pt x="4331" y="62805"/>
                      <a:pt x="5414" y="63888"/>
                      <a:pt x="5414" y="62805"/>
                    </a:cubicBezTo>
                    <a:cubicBezTo>
                      <a:pt x="4331" y="62805"/>
                      <a:pt x="4331" y="61722"/>
                      <a:pt x="4331" y="62805"/>
                    </a:cubicBezTo>
                    <a:cubicBezTo>
                      <a:pt x="3249" y="62805"/>
                      <a:pt x="4331" y="61722"/>
                      <a:pt x="3249" y="61722"/>
                    </a:cubicBezTo>
                    <a:cubicBezTo>
                      <a:pt x="4331" y="61722"/>
                      <a:pt x="5414" y="62805"/>
                      <a:pt x="6497" y="61722"/>
                    </a:cubicBezTo>
                    <a:cubicBezTo>
                      <a:pt x="5414" y="61722"/>
                      <a:pt x="5414" y="60639"/>
                      <a:pt x="3249" y="60639"/>
                    </a:cubicBezTo>
                    <a:cubicBezTo>
                      <a:pt x="3249" y="60639"/>
                      <a:pt x="4331" y="60639"/>
                      <a:pt x="5414" y="60639"/>
                    </a:cubicBezTo>
                    <a:cubicBezTo>
                      <a:pt x="6497" y="59556"/>
                      <a:pt x="3249" y="59556"/>
                      <a:pt x="5414" y="58474"/>
                    </a:cubicBezTo>
                    <a:lnTo>
                      <a:pt x="4331" y="58474"/>
                    </a:lnTo>
                    <a:cubicBezTo>
                      <a:pt x="4331" y="58474"/>
                      <a:pt x="5414" y="58474"/>
                      <a:pt x="5414" y="57391"/>
                    </a:cubicBezTo>
                    <a:cubicBezTo>
                      <a:pt x="5414" y="57391"/>
                      <a:pt x="4331" y="55225"/>
                      <a:pt x="5414" y="55225"/>
                    </a:cubicBezTo>
                    <a:cubicBezTo>
                      <a:pt x="5414" y="55225"/>
                      <a:pt x="5414" y="54142"/>
                      <a:pt x="4331" y="54142"/>
                    </a:cubicBezTo>
                    <a:cubicBezTo>
                      <a:pt x="3249" y="55225"/>
                      <a:pt x="5414" y="55225"/>
                      <a:pt x="3249" y="55225"/>
                    </a:cubicBezTo>
                    <a:cubicBezTo>
                      <a:pt x="4331" y="55225"/>
                      <a:pt x="3249" y="54142"/>
                      <a:pt x="3249" y="54142"/>
                    </a:cubicBezTo>
                    <a:lnTo>
                      <a:pt x="4331" y="54142"/>
                    </a:lnTo>
                    <a:cubicBezTo>
                      <a:pt x="4331" y="54142"/>
                      <a:pt x="4331" y="53059"/>
                      <a:pt x="3249" y="53059"/>
                    </a:cubicBezTo>
                    <a:cubicBezTo>
                      <a:pt x="3249" y="53059"/>
                      <a:pt x="4331" y="53059"/>
                      <a:pt x="4331" y="53059"/>
                    </a:cubicBezTo>
                    <a:lnTo>
                      <a:pt x="3249" y="53059"/>
                    </a:lnTo>
                    <a:cubicBezTo>
                      <a:pt x="3249" y="51977"/>
                      <a:pt x="4331" y="53059"/>
                      <a:pt x="4331" y="51977"/>
                    </a:cubicBezTo>
                    <a:lnTo>
                      <a:pt x="5414" y="53059"/>
                    </a:lnTo>
                    <a:cubicBezTo>
                      <a:pt x="5414" y="53059"/>
                      <a:pt x="6497" y="53059"/>
                      <a:pt x="5414" y="51977"/>
                    </a:cubicBezTo>
                    <a:cubicBezTo>
                      <a:pt x="4331" y="51977"/>
                      <a:pt x="3249" y="50894"/>
                      <a:pt x="3249" y="50894"/>
                    </a:cubicBezTo>
                    <a:cubicBezTo>
                      <a:pt x="3249" y="49811"/>
                      <a:pt x="4331" y="50894"/>
                      <a:pt x="3249" y="49811"/>
                    </a:cubicBezTo>
                    <a:lnTo>
                      <a:pt x="4331" y="50894"/>
                    </a:lnTo>
                    <a:cubicBezTo>
                      <a:pt x="4331" y="50894"/>
                      <a:pt x="5414" y="50894"/>
                      <a:pt x="5414" y="49811"/>
                    </a:cubicBezTo>
                    <a:cubicBezTo>
                      <a:pt x="5414" y="49811"/>
                      <a:pt x="4331" y="48728"/>
                      <a:pt x="3249" y="49811"/>
                    </a:cubicBezTo>
                    <a:cubicBezTo>
                      <a:pt x="3249" y="49811"/>
                      <a:pt x="3249" y="48728"/>
                      <a:pt x="4331" y="48728"/>
                    </a:cubicBezTo>
                    <a:cubicBezTo>
                      <a:pt x="4331" y="47645"/>
                      <a:pt x="3249" y="48728"/>
                      <a:pt x="3249" y="47645"/>
                    </a:cubicBezTo>
                    <a:cubicBezTo>
                      <a:pt x="3249" y="47645"/>
                      <a:pt x="4331" y="46562"/>
                      <a:pt x="5414" y="45479"/>
                    </a:cubicBezTo>
                    <a:lnTo>
                      <a:pt x="6497" y="46562"/>
                    </a:lnTo>
                    <a:lnTo>
                      <a:pt x="6497" y="45479"/>
                    </a:lnTo>
                    <a:cubicBezTo>
                      <a:pt x="7580" y="46562"/>
                      <a:pt x="7580" y="45479"/>
                      <a:pt x="8663" y="45479"/>
                    </a:cubicBezTo>
                    <a:cubicBezTo>
                      <a:pt x="8663" y="45479"/>
                      <a:pt x="8663" y="44397"/>
                      <a:pt x="8663" y="44397"/>
                    </a:cubicBezTo>
                    <a:cubicBezTo>
                      <a:pt x="6497" y="45479"/>
                      <a:pt x="6497" y="43314"/>
                      <a:pt x="4331" y="43314"/>
                    </a:cubicBezTo>
                    <a:cubicBezTo>
                      <a:pt x="4331" y="42231"/>
                      <a:pt x="8663" y="42231"/>
                      <a:pt x="5414" y="41148"/>
                    </a:cubicBezTo>
                    <a:cubicBezTo>
                      <a:pt x="5414" y="41148"/>
                      <a:pt x="3249" y="41148"/>
                      <a:pt x="4331" y="41148"/>
                    </a:cubicBezTo>
                    <a:cubicBezTo>
                      <a:pt x="4331" y="40065"/>
                      <a:pt x="2166" y="40065"/>
                      <a:pt x="3249" y="38982"/>
                    </a:cubicBezTo>
                    <a:cubicBezTo>
                      <a:pt x="4331" y="40065"/>
                      <a:pt x="5414" y="37900"/>
                      <a:pt x="5414" y="38982"/>
                    </a:cubicBezTo>
                    <a:cubicBezTo>
                      <a:pt x="4331" y="38982"/>
                      <a:pt x="5414" y="40065"/>
                      <a:pt x="5414" y="40065"/>
                    </a:cubicBezTo>
                    <a:cubicBezTo>
                      <a:pt x="6497" y="40065"/>
                      <a:pt x="7580" y="40065"/>
                      <a:pt x="7580" y="38982"/>
                    </a:cubicBezTo>
                    <a:cubicBezTo>
                      <a:pt x="7580" y="37900"/>
                      <a:pt x="7580" y="37900"/>
                      <a:pt x="6497" y="37900"/>
                    </a:cubicBezTo>
                    <a:cubicBezTo>
                      <a:pt x="5414" y="37900"/>
                      <a:pt x="6497" y="38982"/>
                      <a:pt x="5414" y="37900"/>
                    </a:cubicBezTo>
                    <a:cubicBezTo>
                      <a:pt x="5414" y="36817"/>
                      <a:pt x="6497" y="36817"/>
                      <a:pt x="4331" y="35734"/>
                    </a:cubicBezTo>
                    <a:cubicBezTo>
                      <a:pt x="4331" y="36817"/>
                      <a:pt x="3249" y="36817"/>
                      <a:pt x="3249" y="36817"/>
                    </a:cubicBezTo>
                    <a:lnTo>
                      <a:pt x="3249" y="35734"/>
                    </a:lnTo>
                    <a:lnTo>
                      <a:pt x="4331" y="35734"/>
                    </a:lnTo>
                    <a:cubicBezTo>
                      <a:pt x="4331" y="34651"/>
                      <a:pt x="3249" y="35734"/>
                      <a:pt x="3249" y="33568"/>
                    </a:cubicBezTo>
                    <a:lnTo>
                      <a:pt x="4331" y="32485"/>
                    </a:lnTo>
                    <a:cubicBezTo>
                      <a:pt x="5414" y="32485"/>
                      <a:pt x="4331" y="34651"/>
                      <a:pt x="5414" y="34651"/>
                    </a:cubicBezTo>
                    <a:cubicBezTo>
                      <a:pt x="5414" y="33568"/>
                      <a:pt x="4331" y="33568"/>
                      <a:pt x="5414" y="32485"/>
                    </a:cubicBezTo>
                    <a:cubicBezTo>
                      <a:pt x="5414" y="32485"/>
                      <a:pt x="5414" y="32485"/>
                      <a:pt x="5414" y="33568"/>
                    </a:cubicBezTo>
                    <a:cubicBezTo>
                      <a:pt x="5414" y="33568"/>
                      <a:pt x="7580" y="32485"/>
                      <a:pt x="6497" y="31402"/>
                    </a:cubicBezTo>
                    <a:cubicBezTo>
                      <a:pt x="6497" y="30320"/>
                      <a:pt x="5414" y="31402"/>
                      <a:pt x="5414" y="31402"/>
                    </a:cubicBezTo>
                    <a:cubicBezTo>
                      <a:pt x="5414" y="30320"/>
                      <a:pt x="4331" y="29237"/>
                      <a:pt x="4331" y="29237"/>
                    </a:cubicBezTo>
                    <a:cubicBezTo>
                      <a:pt x="5414" y="29237"/>
                      <a:pt x="4331" y="28154"/>
                      <a:pt x="5414" y="28154"/>
                    </a:cubicBezTo>
                    <a:cubicBezTo>
                      <a:pt x="4331" y="28154"/>
                      <a:pt x="4331" y="30320"/>
                      <a:pt x="5414" y="31402"/>
                    </a:cubicBezTo>
                    <a:cubicBezTo>
                      <a:pt x="6497" y="31402"/>
                      <a:pt x="5414" y="32485"/>
                      <a:pt x="6497" y="32485"/>
                    </a:cubicBezTo>
                    <a:cubicBezTo>
                      <a:pt x="6497" y="31402"/>
                      <a:pt x="7580" y="31402"/>
                      <a:pt x="8663" y="31402"/>
                    </a:cubicBezTo>
                    <a:cubicBezTo>
                      <a:pt x="8663" y="31402"/>
                      <a:pt x="8663" y="30320"/>
                      <a:pt x="8663" y="30320"/>
                    </a:cubicBezTo>
                    <a:cubicBezTo>
                      <a:pt x="7580" y="30320"/>
                      <a:pt x="7580" y="30320"/>
                      <a:pt x="6497" y="30320"/>
                    </a:cubicBezTo>
                    <a:cubicBezTo>
                      <a:pt x="6497" y="29237"/>
                      <a:pt x="6497" y="28154"/>
                      <a:pt x="5414" y="27071"/>
                    </a:cubicBezTo>
                    <a:cubicBezTo>
                      <a:pt x="5414" y="27071"/>
                      <a:pt x="6497" y="27071"/>
                      <a:pt x="6497" y="27071"/>
                    </a:cubicBezTo>
                    <a:cubicBezTo>
                      <a:pt x="6497" y="25988"/>
                      <a:pt x="6497" y="23823"/>
                      <a:pt x="6497" y="22740"/>
                    </a:cubicBezTo>
                    <a:cubicBezTo>
                      <a:pt x="5414" y="23823"/>
                      <a:pt x="6497" y="21657"/>
                      <a:pt x="5414" y="21657"/>
                    </a:cubicBezTo>
                    <a:cubicBezTo>
                      <a:pt x="5414" y="22740"/>
                      <a:pt x="4331" y="22740"/>
                      <a:pt x="3249" y="22740"/>
                    </a:cubicBezTo>
                    <a:cubicBezTo>
                      <a:pt x="3249" y="22740"/>
                      <a:pt x="4331" y="22740"/>
                      <a:pt x="4331" y="22740"/>
                    </a:cubicBezTo>
                    <a:cubicBezTo>
                      <a:pt x="3249" y="21657"/>
                      <a:pt x="5414" y="21657"/>
                      <a:pt x="4331" y="21657"/>
                    </a:cubicBezTo>
                    <a:cubicBezTo>
                      <a:pt x="4331" y="22740"/>
                      <a:pt x="6497" y="21657"/>
                      <a:pt x="7580" y="21657"/>
                    </a:cubicBezTo>
                    <a:cubicBezTo>
                      <a:pt x="6497" y="20574"/>
                      <a:pt x="8663" y="21657"/>
                      <a:pt x="8663" y="20574"/>
                    </a:cubicBezTo>
                    <a:cubicBezTo>
                      <a:pt x="7580" y="19491"/>
                      <a:pt x="7580" y="18408"/>
                      <a:pt x="7580" y="17326"/>
                    </a:cubicBezTo>
                    <a:cubicBezTo>
                      <a:pt x="8663" y="16243"/>
                      <a:pt x="7580" y="14077"/>
                      <a:pt x="7580" y="12994"/>
                    </a:cubicBezTo>
                    <a:cubicBezTo>
                      <a:pt x="8663" y="11911"/>
                      <a:pt x="9746" y="12994"/>
                      <a:pt x="9746" y="11911"/>
                    </a:cubicBezTo>
                    <a:cubicBezTo>
                      <a:pt x="9746" y="10828"/>
                      <a:pt x="8663" y="12994"/>
                      <a:pt x="8663" y="10828"/>
                    </a:cubicBezTo>
                    <a:lnTo>
                      <a:pt x="8663" y="10828"/>
                    </a:lnTo>
                    <a:cubicBezTo>
                      <a:pt x="8663" y="10828"/>
                      <a:pt x="9746" y="8663"/>
                      <a:pt x="7580" y="8663"/>
                    </a:cubicBezTo>
                    <a:lnTo>
                      <a:pt x="8663" y="8663"/>
                    </a:lnTo>
                    <a:cubicBezTo>
                      <a:pt x="8663" y="8663"/>
                      <a:pt x="8663" y="8663"/>
                      <a:pt x="8663" y="7580"/>
                    </a:cubicBezTo>
                    <a:cubicBezTo>
                      <a:pt x="8663" y="7580"/>
                      <a:pt x="9746" y="7580"/>
                      <a:pt x="9746" y="7580"/>
                    </a:cubicBezTo>
                    <a:cubicBezTo>
                      <a:pt x="10828" y="6497"/>
                      <a:pt x="9746" y="6497"/>
                      <a:pt x="9746" y="5414"/>
                    </a:cubicBezTo>
                    <a:lnTo>
                      <a:pt x="8663" y="5414"/>
                    </a:lnTo>
                    <a:cubicBezTo>
                      <a:pt x="7580" y="4331"/>
                      <a:pt x="8663" y="3249"/>
                      <a:pt x="8663" y="2166"/>
                    </a:cubicBezTo>
                    <a:lnTo>
                      <a:pt x="9746" y="2166"/>
                    </a:lnTo>
                    <a:lnTo>
                      <a:pt x="9746" y="1083"/>
                    </a:lnTo>
                    <a:cubicBezTo>
                      <a:pt x="10828" y="1083"/>
                      <a:pt x="10828" y="1083"/>
                      <a:pt x="10828" y="0"/>
                    </a:cubicBezTo>
                    <a:lnTo>
                      <a:pt x="12994" y="2166"/>
                    </a:lnTo>
                    <a:cubicBezTo>
                      <a:pt x="12994" y="2166"/>
                      <a:pt x="11911" y="1083"/>
                      <a:pt x="10828" y="2166"/>
                    </a:cubicBezTo>
                    <a:cubicBezTo>
                      <a:pt x="9746" y="2166"/>
                      <a:pt x="10828" y="3249"/>
                      <a:pt x="10828" y="4331"/>
                    </a:cubicBezTo>
                    <a:cubicBezTo>
                      <a:pt x="10828" y="4331"/>
                      <a:pt x="10828" y="4331"/>
                      <a:pt x="10828" y="3249"/>
                    </a:cubicBezTo>
                    <a:cubicBezTo>
                      <a:pt x="11911" y="3249"/>
                      <a:pt x="11911" y="3249"/>
                      <a:pt x="12994" y="4331"/>
                    </a:cubicBezTo>
                    <a:cubicBezTo>
                      <a:pt x="12994" y="4331"/>
                      <a:pt x="12994" y="3249"/>
                      <a:pt x="12994" y="3249"/>
                    </a:cubicBezTo>
                    <a:cubicBezTo>
                      <a:pt x="14077" y="3249"/>
                      <a:pt x="14077" y="4331"/>
                      <a:pt x="14077" y="5414"/>
                    </a:cubicBezTo>
                    <a:cubicBezTo>
                      <a:pt x="14077" y="5414"/>
                      <a:pt x="12994" y="5414"/>
                      <a:pt x="12994" y="5414"/>
                    </a:cubicBezTo>
                    <a:cubicBezTo>
                      <a:pt x="14077" y="5414"/>
                      <a:pt x="14077" y="6497"/>
                      <a:pt x="14077" y="7580"/>
                    </a:cubicBezTo>
                    <a:cubicBezTo>
                      <a:pt x="12994" y="8663"/>
                      <a:pt x="15160" y="9746"/>
                      <a:pt x="14077" y="10828"/>
                    </a:cubicBezTo>
                    <a:cubicBezTo>
                      <a:pt x="12994" y="10828"/>
                      <a:pt x="11911" y="9746"/>
                      <a:pt x="11911" y="8663"/>
                    </a:cubicBezTo>
                    <a:cubicBezTo>
                      <a:pt x="11911" y="9746"/>
                      <a:pt x="11911" y="9746"/>
                      <a:pt x="11911" y="9746"/>
                    </a:cubicBezTo>
                    <a:cubicBezTo>
                      <a:pt x="12994" y="9746"/>
                      <a:pt x="14077" y="10828"/>
                      <a:pt x="14077" y="10828"/>
                    </a:cubicBezTo>
                    <a:lnTo>
                      <a:pt x="12994" y="10828"/>
                    </a:lnTo>
                    <a:cubicBezTo>
                      <a:pt x="12994" y="11911"/>
                      <a:pt x="14077" y="11911"/>
                      <a:pt x="14077" y="12994"/>
                    </a:cubicBezTo>
                    <a:cubicBezTo>
                      <a:pt x="14077" y="15160"/>
                      <a:pt x="14077" y="16243"/>
                      <a:pt x="14077" y="18408"/>
                    </a:cubicBezTo>
                    <a:lnTo>
                      <a:pt x="12994" y="18408"/>
                    </a:lnTo>
                    <a:cubicBezTo>
                      <a:pt x="15160" y="19491"/>
                      <a:pt x="14077" y="20574"/>
                      <a:pt x="14077" y="21657"/>
                    </a:cubicBezTo>
                    <a:cubicBezTo>
                      <a:pt x="12994" y="23823"/>
                      <a:pt x="15160" y="25988"/>
                      <a:pt x="12994" y="25988"/>
                    </a:cubicBezTo>
                    <a:cubicBezTo>
                      <a:pt x="14077" y="29237"/>
                      <a:pt x="14077" y="31402"/>
                      <a:pt x="14077" y="34651"/>
                    </a:cubicBezTo>
                    <a:lnTo>
                      <a:pt x="12994" y="33568"/>
                    </a:lnTo>
                    <a:cubicBezTo>
                      <a:pt x="14077" y="34651"/>
                      <a:pt x="11911" y="33568"/>
                      <a:pt x="12994" y="34651"/>
                    </a:cubicBezTo>
                    <a:cubicBezTo>
                      <a:pt x="14077" y="33568"/>
                      <a:pt x="14077" y="35734"/>
                      <a:pt x="15160" y="35734"/>
                    </a:cubicBezTo>
                    <a:cubicBezTo>
                      <a:pt x="14077" y="36817"/>
                      <a:pt x="15160" y="38982"/>
                      <a:pt x="16243" y="40065"/>
                    </a:cubicBezTo>
                    <a:lnTo>
                      <a:pt x="15160" y="40065"/>
                    </a:lnTo>
                    <a:cubicBezTo>
                      <a:pt x="16243" y="41148"/>
                      <a:pt x="15160" y="43314"/>
                      <a:pt x="15160" y="44397"/>
                    </a:cubicBezTo>
                    <a:cubicBezTo>
                      <a:pt x="15160" y="44397"/>
                      <a:pt x="14077" y="44397"/>
                      <a:pt x="14077" y="45479"/>
                    </a:cubicBezTo>
                    <a:cubicBezTo>
                      <a:pt x="15160" y="46562"/>
                      <a:pt x="15160" y="46562"/>
                      <a:pt x="16243" y="47645"/>
                    </a:cubicBezTo>
                    <a:cubicBezTo>
                      <a:pt x="16243" y="48728"/>
                      <a:pt x="16243" y="49811"/>
                      <a:pt x="15160" y="50894"/>
                    </a:cubicBezTo>
                    <a:cubicBezTo>
                      <a:pt x="17326" y="54142"/>
                      <a:pt x="16243" y="58474"/>
                      <a:pt x="17326" y="61722"/>
                    </a:cubicBezTo>
                    <a:lnTo>
                      <a:pt x="16243" y="61722"/>
                    </a:lnTo>
                    <a:cubicBezTo>
                      <a:pt x="18408" y="64971"/>
                      <a:pt x="16243" y="69302"/>
                      <a:pt x="17326" y="72551"/>
                    </a:cubicBezTo>
                    <a:lnTo>
                      <a:pt x="16243" y="72551"/>
                    </a:lnTo>
                    <a:cubicBezTo>
                      <a:pt x="16243" y="73633"/>
                      <a:pt x="16243" y="74716"/>
                      <a:pt x="17326" y="74716"/>
                    </a:cubicBezTo>
                    <a:cubicBezTo>
                      <a:pt x="17326" y="75799"/>
                      <a:pt x="18408" y="76882"/>
                      <a:pt x="17326" y="77965"/>
                    </a:cubicBezTo>
                    <a:cubicBezTo>
                      <a:pt x="17326" y="79048"/>
                      <a:pt x="18408" y="79048"/>
                      <a:pt x="18408" y="80130"/>
                    </a:cubicBezTo>
                    <a:cubicBezTo>
                      <a:pt x="17326" y="82296"/>
                      <a:pt x="18408" y="82296"/>
                      <a:pt x="18408" y="84462"/>
                    </a:cubicBezTo>
                    <a:lnTo>
                      <a:pt x="18408" y="84462"/>
                    </a:lnTo>
                    <a:cubicBezTo>
                      <a:pt x="18408" y="84462"/>
                      <a:pt x="17326" y="84462"/>
                      <a:pt x="17326" y="84462"/>
                    </a:cubicBezTo>
                    <a:cubicBezTo>
                      <a:pt x="17326" y="85545"/>
                      <a:pt x="17326" y="86628"/>
                      <a:pt x="18408" y="86628"/>
                    </a:cubicBezTo>
                    <a:cubicBezTo>
                      <a:pt x="17326" y="88793"/>
                      <a:pt x="19491" y="90959"/>
                      <a:pt x="17326" y="93125"/>
                    </a:cubicBezTo>
                    <a:cubicBezTo>
                      <a:pt x="17326" y="93125"/>
                      <a:pt x="18408" y="93125"/>
                      <a:pt x="18408" y="93125"/>
                    </a:cubicBezTo>
                    <a:cubicBezTo>
                      <a:pt x="18408" y="95290"/>
                      <a:pt x="17326" y="96373"/>
                      <a:pt x="18408" y="97456"/>
                    </a:cubicBezTo>
                    <a:cubicBezTo>
                      <a:pt x="18408" y="97456"/>
                      <a:pt x="17326" y="97456"/>
                      <a:pt x="17326" y="97456"/>
                    </a:cubicBezTo>
                    <a:cubicBezTo>
                      <a:pt x="17326" y="97456"/>
                      <a:pt x="18408" y="97456"/>
                      <a:pt x="18408" y="97456"/>
                    </a:cubicBezTo>
                    <a:cubicBezTo>
                      <a:pt x="19491" y="100705"/>
                      <a:pt x="17326" y="102870"/>
                      <a:pt x="17326" y="105036"/>
                    </a:cubicBezTo>
                    <a:cubicBezTo>
                      <a:pt x="18408" y="109367"/>
                      <a:pt x="17326" y="113699"/>
                      <a:pt x="18408" y="118030"/>
                    </a:cubicBezTo>
                    <a:lnTo>
                      <a:pt x="18408" y="118030"/>
                    </a:lnTo>
                    <a:cubicBezTo>
                      <a:pt x="19491" y="119113"/>
                      <a:pt x="17326" y="121279"/>
                      <a:pt x="19491" y="122361"/>
                    </a:cubicBezTo>
                    <a:cubicBezTo>
                      <a:pt x="19491" y="122361"/>
                      <a:pt x="19491" y="123444"/>
                      <a:pt x="18408" y="123444"/>
                    </a:cubicBezTo>
                    <a:cubicBezTo>
                      <a:pt x="19491" y="124527"/>
                      <a:pt x="17326" y="126693"/>
                      <a:pt x="18408" y="127776"/>
                    </a:cubicBezTo>
                    <a:cubicBezTo>
                      <a:pt x="18408" y="127776"/>
                      <a:pt x="18408" y="127776"/>
                      <a:pt x="18408" y="127776"/>
                    </a:cubicBezTo>
                    <a:cubicBezTo>
                      <a:pt x="17326" y="129941"/>
                      <a:pt x="18408" y="131024"/>
                      <a:pt x="18408" y="133190"/>
                    </a:cubicBezTo>
                    <a:cubicBezTo>
                      <a:pt x="18408" y="133190"/>
                      <a:pt x="18408" y="133190"/>
                      <a:pt x="17326" y="132107"/>
                    </a:cubicBezTo>
                    <a:cubicBezTo>
                      <a:pt x="16243" y="133190"/>
                      <a:pt x="18408" y="133190"/>
                      <a:pt x="17326" y="134273"/>
                    </a:cubicBezTo>
                    <a:cubicBezTo>
                      <a:pt x="17326" y="134273"/>
                      <a:pt x="18408" y="134273"/>
                      <a:pt x="18408" y="134273"/>
                    </a:cubicBezTo>
                    <a:cubicBezTo>
                      <a:pt x="17326" y="138604"/>
                      <a:pt x="18408" y="141853"/>
                      <a:pt x="19491" y="146184"/>
                    </a:cubicBezTo>
                    <a:cubicBezTo>
                      <a:pt x="18408" y="149433"/>
                      <a:pt x="16243" y="146184"/>
                      <a:pt x="17326" y="148350"/>
                    </a:cubicBezTo>
                    <a:cubicBezTo>
                      <a:pt x="17326" y="148350"/>
                      <a:pt x="18408" y="148350"/>
                      <a:pt x="17326" y="148350"/>
                    </a:cubicBezTo>
                    <a:cubicBezTo>
                      <a:pt x="17326" y="149433"/>
                      <a:pt x="15160" y="149433"/>
                      <a:pt x="16243" y="150515"/>
                    </a:cubicBezTo>
                    <a:cubicBezTo>
                      <a:pt x="17326" y="150515"/>
                      <a:pt x="17326" y="150515"/>
                      <a:pt x="17326" y="150515"/>
                    </a:cubicBezTo>
                    <a:cubicBezTo>
                      <a:pt x="16243" y="152681"/>
                      <a:pt x="15160" y="152681"/>
                      <a:pt x="16243" y="153764"/>
                    </a:cubicBezTo>
                    <a:lnTo>
                      <a:pt x="15160" y="153764"/>
                    </a:lnTo>
                    <a:cubicBezTo>
                      <a:pt x="16243" y="155930"/>
                      <a:pt x="16243" y="157012"/>
                      <a:pt x="17326" y="158095"/>
                    </a:cubicBezTo>
                    <a:cubicBezTo>
                      <a:pt x="17326" y="166758"/>
                      <a:pt x="18408" y="175421"/>
                      <a:pt x="18408" y="184084"/>
                    </a:cubicBezTo>
                    <a:cubicBezTo>
                      <a:pt x="18408" y="192746"/>
                      <a:pt x="18408" y="201409"/>
                      <a:pt x="18408" y="210072"/>
                    </a:cubicBezTo>
                    <a:cubicBezTo>
                      <a:pt x="17326" y="212237"/>
                      <a:pt x="17326" y="212237"/>
                      <a:pt x="17326" y="214403"/>
                    </a:cubicBezTo>
                    <a:cubicBezTo>
                      <a:pt x="17326" y="214403"/>
                      <a:pt x="17326" y="214403"/>
                      <a:pt x="17326" y="214403"/>
                    </a:cubicBezTo>
                    <a:cubicBezTo>
                      <a:pt x="18408" y="214403"/>
                      <a:pt x="17326" y="215486"/>
                      <a:pt x="18408" y="216569"/>
                    </a:cubicBezTo>
                    <a:cubicBezTo>
                      <a:pt x="18408" y="219817"/>
                      <a:pt x="18408" y="223066"/>
                      <a:pt x="18408" y="226314"/>
                    </a:cubicBezTo>
                    <a:cubicBezTo>
                      <a:pt x="18408" y="226314"/>
                      <a:pt x="17326" y="225232"/>
                      <a:pt x="17326" y="226314"/>
                    </a:cubicBezTo>
                    <a:lnTo>
                      <a:pt x="18408" y="227397"/>
                    </a:lnTo>
                    <a:lnTo>
                      <a:pt x="18408" y="227397"/>
                    </a:lnTo>
                    <a:cubicBezTo>
                      <a:pt x="18408" y="227397"/>
                      <a:pt x="19491" y="228480"/>
                      <a:pt x="19491" y="227397"/>
                    </a:cubicBezTo>
                    <a:cubicBezTo>
                      <a:pt x="20574" y="236060"/>
                      <a:pt x="18408" y="243640"/>
                      <a:pt x="18408" y="252303"/>
                    </a:cubicBezTo>
                    <a:cubicBezTo>
                      <a:pt x="18408" y="254468"/>
                      <a:pt x="18408" y="256634"/>
                      <a:pt x="18408" y="258800"/>
                    </a:cubicBezTo>
                    <a:cubicBezTo>
                      <a:pt x="17326" y="265297"/>
                      <a:pt x="15160" y="270711"/>
                      <a:pt x="16243" y="277208"/>
                    </a:cubicBezTo>
                    <a:cubicBezTo>
                      <a:pt x="11911" y="290202"/>
                      <a:pt x="8663" y="290202"/>
                      <a:pt x="7580" y="28695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46" name="Полилиния: фигура 4645">
                <a:extLst>
                  <a:ext uri="{FF2B5EF4-FFF2-40B4-BE49-F238E27FC236}">
                    <a16:creationId xmlns:a16="http://schemas.microsoft.com/office/drawing/2014/main" id="{F9C82C0D-D1F6-E91B-61AE-595D3DB366E6}"/>
                  </a:ext>
                </a:extLst>
              </p:cNvPr>
              <p:cNvSpPr/>
              <p:nvPr/>
            </p:nvSpPr>
            <p:spPr>
              <a:xfrm>
                <a:off x="9279158" y="4218731"/>
                <a:ext cx="2165" cy="481"/>
              </a:xfrm>
              <a:custGeom>
                <a:avLst/>
                <a:gdLst>
                  <a:gd name="connsiteX0" fmla="*/ 2166 w 2165"/>
                  <a:gd name="connsiteY0" fmla="*/ 0 h 481"/>
                  <a:gd name="connsiteX1" fmla="*/ 0 w 2165"/>
                  <a:gd name="connsiteY1" fmla="*/ 0 h 481"/>
                  <a:gd name="connsiteX2" fmla="*/ 2166 w 2165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481">
                    <a:moveTo>
                      <a:pt x="2166" y="0"/>
                    </a:moveTo>
                    <a:cubicBezTo>
                      <a:pt x="1083" y="0"/>
                      <a:pt x="1083" y="1083"/>
                      <a:pt x="0" y="0"/>
                    </a:cubicBezTo>
                    <a:cubicBezTo>
                      <a:pt x="1083" y="0"/>
                      <a:pt x="2166" y="0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47" name="Полилиния: фигура 4646">
                <a:extLst>
                  <a:ext uri="{FF2B5EF4-FFF2-40B4-BE49-F238E27FC236}">
                    <a16:creationId xmlns:a16="http://schemas.microsoft.com/office/drawing/2014/main" id="{C2EA4476-5E21-D94B-D21F-10DA02FBD732}"/>
                  </a:ext>
                </a:extLst>
              </p:cNvPr>
              <p:cNvSpPr/>
              <p:nvPr/>
            </p:nvSpPr>
            <p:spPr>
              <a:xfrm>
                <a:off x="9274345" y="4238222"/>
                <a:ext cx="481" cy="10828"/>
              </a:xfrm>
              <a:custGeom>
                <a:avLst/>
                <a:gdLst>
                  <a:gd name="connsiteX0" fmla="*/ 481 w 481"/>
                  <a:gd name="connsiteY0" fmla="*/ 0 h 10828"/>
                  <a:gd name="connsiteX1" fmla="*/ 481 w 481"/>
                  <a:gd name="connsiteY1" fmla="*/ 0 h 10828"/>
                  <a:gd name="connsiteX2" fmla="*/ 481 w 481"/>
                  <a:gd name="connsiteY2" fmla="*/ 0 h 10828"/>
                  <a:gd name="connsiteX3" fmla="*/ 481 w 481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10828">
                    <a:moveTo>
                      <a:pt x="481" y="0"/>
                    </a:moveTo>
                    <a:cubicBezTo>
                      <a:pt x="481" y="0"/>
                      <a:pt x="481" y="0"/>
                      <a:pt x="481" y="0"/>
                    </a:cubicBezTo>
                    <a:cubicBezTo>
                      <a:pt x="481" y="0"/>
                      <a:pt x="-602" y="0"/>
                      <a:pt x="481" y="0"/>
                    </a:cubicBezTo>
                    <a:cubicBezTo>
                      <a:pt x="481" y="0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48" name="Полилиния: фигура 4647">
                <a:extLst>
                  <a:ext uri="{FF2B5EF4-FFF2-40B4-BE49-F238E27FC236}">
                    <a16:creationId xmlns:a16="http://schemas.microsoft.com/office/drawing/2014/main" id="{6DD6754E-CEF5-55F6-DC02-CBBB34266AEA}"/>
                  </a:ext>
                </a:extLst>
              </p:cNvPr>
              <p:cNvSpPr/>
              <p:nvPr/>
            </p:nvSpPr>
            <p:spPr>
              <a:xfrm>
                <a:off x="9273743" y="4241470"/>
                <a:ext cx="1082" cy="2165"/>
              </a:xfrm>
              <a:custGeom>
                <a:avLst/>
                <a:gdLst>
                  <a:gd name="connsiteX0" fmla="*/ 1083 w 1082"/>
                  <a:gd name="connsiteY0" fmla="*/ 2166 h 2165"/>
                  <a:gd name="connsiteX1" fmla="*/ 0 w 1082"/>
                  <a:gd name="connsiteY1" fmla="*/ 0 h 2165"/>
                  <a:gd name="connsiteX2" fmla="*/ 1083 w 1082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1083" y="2166"/>
                    </a:moveTo>
                    <a:cubicBezTo>
                      <a:pt x="0" y="2166"/>
                      <a:pt x="0" y="1083"/>
                      <a:pt x="0" y="0"/>
                    </a:cubicBezTo>
                    <a:lnTo>
                      <a:pt x="1083" y="2166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49" name="Полилиния: фигура 4648">
                <a:extLst>
                  <a:ext uri="{FF2B5EF4-FFF2-40B4-BE49-F238E27FC236}">
                    <a16:creationId xmlns:a16="http://schemas.microsoft.com/office/drawing/2014/main" id="{71BA6A11-B68E-02C0-3776-F8F9EEC3C48D}"/>
                  </a:ext>
                </a:extLst>
              </p:cNvPr>
              <p:cNvSpPr/>
              <p:nvPr/>
            </p:nvSpPr>
            <p:spPr>
              <a:xfrm>
                <a:off x="9271848" y="4247967"/>
                <a:ext cx="812" cy="10828"/>
              </a:xfrm>
              <a:custGeom>
                <a:avLst/>
                <a:gdLst>
                  <a:gd name="connsiteX0" fmla="*/ 812 w 812"/>
                  <a:gd name="connsiteY0" fmla="*/ 0 h 10828"/>
                  <a:gd name="connsiteX1" fmla="*/ 812 w 812"/>
                  <a:gd name="connsiteY1" fmla="*/ 0 h 10828"/>
                  <a:gd name="connsiteX2" fmla="*/ 812 w 81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0828">
                    <a:moveTo>
                      <a:pt x="812" y="0"/>
                    </a:moveTo>
                    <a:cubicBezTo>
                      <a:pt x="-271" y="0"/>
                      <a:pt x="-271" y="0"/>
                      <a:pt x="812" y="0"/>
                    </a:cubicBezTo>
                    <a:cubicBezTo>
                      <a:pt x="-271" y="0"/>
                      <a:pt x="812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50" name="Полилиния: фигура 4649">
                <a:extLst>
                  <a:ext uri="{FF2B5EF4-FFF2-40B4-BE49-F238E27FC236}">
                    <a16:creationId xmlns:a16="http://schemas.microsoft.com/office/drawing/2014/main" id="{A4C2CEED-0D08-CD4C-FEC6-FCD46312D07E}"/>
                  </a:ext>
                </a:extLst>
              </p:cNvPr>
              <p:cNvSpPr/>
              <p:nvPr/>
            </p:nvSpPr>
            <p:spPr>
              <a:xfrm>
                <a:off x="9273262" y="4247967"/>
                <a:ext cx="481" cy="812"/>
              </a:xfrm>
              <a:custGeom>
                <a:avLst/>
                <a:gdLst>
                  <a:gd name="connsiteX0" fmla="*/ 481 w 481"/>
                  <a:gd name="connsiteY0" fmla="*/ 0 h 812"/>
                  <a:gd name="connsiteX1" fmla="*/ 481 w 481"/>
                  <a:gd name="connsiteY1" fmla="*/ 0 h 812"/>
                  <a:gd name="connsiteX2" fmla="*/ 481 w 481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481" y="0"/>
                    </a:moveTo>
                    <a:cubicBezTo>
                      <a:pt x="481" y="1083"/>
                      <a:pt x="481" y="1083"/>
                      <a:pt x="481" y="0"/>
                    </a:cubicBezTo>
                    <a:cubicBezTo>
                      <a:pt x="481" y="1083"/>
                      <a:pt x="-602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51" name="Полилиния: фигура 4650">
                <a:extLst>
                  <a:ext uri="{FF2B5EF4-FFF2-40B4-BE49-F238E27FC236}">
                    <a16:creationId xmlns:a16="http://schemas.microsoft.com/office/drawing/2014/main" id="{490ADCFF-4130-6C9B-B5AC-6DC0E01D964D}"/>
                  </a:ext>
                </a:extLst>
              </p:cNvPr>
              <p:cNvSpPr/>
              <p:nvPr/>
            </p:nvSpPr>
            <p:spPr>
              <a:xfrm>
                <a:off x="9272179" y="4258315"/>
                <a:ext cx="481" cy="481"/>
              </a:xfrm>
              <a:custGeom>
                <a:avLst/>
                <a:gdLst>
                  <a:gd name="connsiteX0" fmla="*/ 481 w 481"/>
                  <a:gd name="connsiteY0" fmla="*/ 481 h 481"/>
                  <a:gd name="connsiteX1" fmla="*/ 481 w 481"/>
                  <a:gd name="connsiteY1" fmla="*/ 481 h 481"/>
                  <a:gd name="connsiteX2" fmla="*/ 481 w 481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481"/>
                    </a:moveTo>
                    <a:cubicBezTo>
                      <a:pt x="481" y="481"/>
                      <a:pt x="481" y="481"/>
                      <a:pt x="481" y="481"/>
                    </a:cubicBezTo>
                    <a:cubicBezTo>
                      <a:pt x="481" y="481"/>
                      <a:pt x="-602" y="-602"/>
                      <a:pt x="481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52" name="Полилиния: фигура 4651">
                <a:extLst>
                  <a:ext uri="{FF2B5EF4-FFF2-40B4-BE49-F238E27FC236}">
                    <a16:creationId xmlns:a16="http://schemas.microsoft.com/office/drawing/2014/main" id="{98908D50-1B1B-A8A0-5DBD-DF6219A25D25}"/>
                  </a:ext>
                </a:extLst>
              </p:cNvPr>
              <p:cNvSpPr/>
              <p:nvPr/>
            </p:nvSpPr>
            <p:spPr>
              <a:xfrm>
                <a:off x="9272660" y="4263127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53" name="Полилиния: фигура 4652">
                <a:extLst>
                  <a:ext uri="{FF2B5EF4-FFF2-40B4-BE49-F238E27FC236}">
                    <a16:creationId xmlns:a16="http://schemas.microsoft.com/office/drawing/2014/main" id="{D63A082E-27B6-7536-9050-13A3B8C15070}"/>
                  </a:ext>
                </a:extLst>
              </p:cNvPr>
              <p:cNvSpPr/>
              <p:nvPr/>
            </p:nvSpPr>
            <p:spPr>
              <a:xfrm>
                <a:off x="9274826" y="4347589"/>
                <a:ext cx="1082" cy="1082"/>
              </a:xfrm>
              <a:custGeom>
                <a:avLst/>
                <a:gdLst>
                  <a:gd name="connsiteX0" fmla="*/ 0 w 1082"/>
                  <a:gd name="connsiteY0" fmla="*/ 1083 h 1082"/>
                  <a:gd name="connsiteX1" fmla="*/ 0 w 1082"/>
                  <a:gd name="connsiteY1" fmla="*/ 0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1083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54" name="Полилиния: фигура 4653">
                <a:extLst>
                  <a:ext uri="{FF2B5EF4-FFF2-40B4-BE49-F238E27FC236}">
                    <a16:creationId xmlns:a16="http://schemas.microsoft.com/office/drawing/2014/main" id="{C2C2FCE2-0945-46B8-6B4F-FF7EE048C02E}"/>
                  </a:ext>
                </a:extLst>
              </p:cNvPr>
              <p:cNvSpPr/>
              <p:nvPr/>
            </p:nvSpPr>
            <p:spPr>
              <a:xfrm>
                <a:off x="9274826" y="4385489"/>
                <a:ext cx="481" cy="481"/>
              </a:xfrm>
              <a:custGeom>
                <a:avLst/>
                <a:gdLst>
                  <a:gd name="connsiteX0" fmla="*/ 0 w 481"/>
                  <a:gd name="connsiteY0" fmla="*/ 0 h 481"/>
                  <a:gd name="connsiteX1" fmla="*/ 0 w 481"/>
                  <a:gd name="connsiteY1" fmla="*/ 0 h 481"/>
                  <a:gd name="connsiteX2" fmla="*/ 0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0"/>
                    </a:moveTo>
                    <a:cubicBezTo>
                      <a:pt x="1083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55" name="Полилиния: фигура 4654">
                <a:extLst>
                  <a:ext uri="{FF2B5EF4-FFF2-40B4-BE49-F238E27FC236}">
                    <a16:creationId xmlns:a16="http://schemas.microsoft.com/office/drawing/2014/main" id="{AFCB0984-193F-A27D-D863-386CBCA3E7C8}"/>
                  </a:ext>
                </a:extLst>
              </p:cNvPr>
              <p:cNvSpPr/>
              <p:nvPr/>
            </p:nvSpPr>
            <p:spPr>
              <a:xfrm>
                <a:off x="9278075" y="4404980"/>
                <a:ext cx="1082" cy="1082"/>
              </a:xfrm>
              <a:custGeom>
                <a:avLst/>
                <a:gdLst>
                  <a:gd name="connsiteX0" fmla="*/ 0 w 1082"/>
                  <a:gd name="connsiteY0" fmla="*/ 1083 h 1082"/>
                  <a:gd name="connsiteX1" fmla="*/ 0 w 1082"/>
                  <a:gd name="connsiteY1" fmla="*/ 0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1083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656" name="Рисунок 11">
              <a:extLst>
                <a:ext uri="{FF2B5EF4-FFF2-40B4-BE49-F238E27FC236}">
                  <a16:creationId xmlns:a16="http://schemas.microsoft.com/office/drawing/2014/main" id="{DDE3B0F3-1C10-520B-864B-AD7AE88A7FA9}"/>
                </a:ext>
              </a:extLst>
            </p:cNvPr>
            <p:cNvGrpSpPr/>
            <p:nvPr/>
          </p:nvGrpSpPr>
          <p:grpSpPr>
            <a:xfrm>
              <a:off x="9176287" y="4350356"/>
              <a:ext cx="73936" cy="134753"/>
              <a:chOff x="9176287" y="4350356"/>
              <a:chExt cx="73936" cy="134753"/>
            </a:xfrm>
            <a:solidFill>
              <a:srgbClr val="000000"/>
            </a:solidFill>
          </p:grpSpPr>
          <p:sp>
            <p:nvSpPr>
              <p:cNvPr id="4657" name="Полилиния: фигура 4656">
                <a:extLst>
                  <a:ext uri="{FF2B5EF4-FFF2-40B4-BE49-F238E27FC236}">
                    <a16:creationId xmlns:a16="http://schemas.microsoft.com/office/drawing/2014/main" id="{697EC57E-60BA-3EAC-38FB-593934CB4B51}"/>
                  </a:ext>
                </a:extLst>
              </p:cNvPr>
              <p:cNvSpPr/>
              <p:nvPr/>
            </p:nvSpPr>
            <p:spPr>
              <a:xfrm>
                <a:off x="9239363" y="4350356"/>
                <a:ext cx="812" cy="481"/>
              </a:xfrm>
              <a:custGeom>
                <a:avLst/>
                <a:gdLst>
                  <a:gd name="connsiteX0" fmla="*/ 812 w 812"/>
                  <a:gd name="connsiteY0" fmla="*/ 481 h 481"/>
                  <a:gd name="connsiteX1" fmla="*/ 812 w 812"/>
                  <a:gd name="connsiteY1" fmla="*/ 481 h 481"/>
                  <a:gd name="connsiteX2" fmla="*/ 812 w 812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81">
                    <a:moveTo>
                      <a:pt x="812" y="481"/>
                    </a:moveTo>
                    <a:cubicBezTo>
                      <a:pt x="-271" y="-602"/>
                      <a:pt x="-271" y="481"/>
                      <a:pt x="812" y="481"/>
                    </a:cubicBezTo>
                    <a:cubicBezTo>
                      <a:pt x="812" y="481"/>
                      <a:pt x="812" y="481"/>
                      <a:pt x="812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58" name="Полилиния: фигура 4657">
                <a:extLst>
                  <a:ext uri="{FF2B5EF4-FFF2-40B4-BE49-F238E27FC236}">
                    <a16:creationId xmlns:a16="http://schemas.microsoft.com/office/drawing/2014/main" id="{42108816-47FC-EB61-14FE-8FFCB655D3C3}"/>
                  </a:ext>
                </a:extLst>
              </p:cNvPr>
              <p:cNvSpPr/>
              <p:nvPr/>
            </p:nvSpPr>
            <p:spPr>
              <a:xfrm>
                <a:off x="9176287" y="4351920"/>
                <a:ext cx="73936" cy="133189"/>
              </a:xfrm>
              <a:custGeom>
                <a:avLst/>
                <a:gdLst>
                  <a:gd name="connsiteX0" fmla="*/ 1083 w 73936"/>
                  <a:gd name="connsiteY0" fmla="*/ 116947 h 133189"/>
                  <a:gd name="connsiteX1" fmla="*/ 8663 w 73936"/>
                  <a:gd name="connsiteY1" fmla="*/ 115864 h 133189"/>
                  <a:gd name="connsiteX2" fmla="*/ 8663 w 73936"/>
                  <a:gd name="connsiteY2" fmla="*/ 116947 h 133189"/>
                  <a:gd name="connsiteX3" fmla="*/ 17325 w 73936"/>
                  <a:gd name="connsiteY3" fmla="*/ 119113 h 133189"/>
                  <a:gd name="connsiteX4" fmla="*/ 17325 w 73936"/>
                  <a:gd name="connsiteY4" fmla="*/ 119113 h 133189"/>
                  <a:gd name="connsiteX5" fmla="*/ 19491 w 73936"/>
                  <a:gd name="connsiteY5" fmla="*/ 118030 h 133189"/>
                  <a:gd name="connsiteX6" fmla="*/ 19491 w 73936"/>
                  <a:gd name="connsiteY6" fmla="*/ 119113 h 133189"/>
                  <a:gd name="connsiteX7" fmla="*/ 20574 w 73936"/>
                  <a:gd name="connsiteY7" fmla="*/ 118030 h 133189"/>
                  <a:gd name="connsiteX8" fmla="*/ 20574 w 73936"/>
                  <a:gd name="connsiteY8" fmla="*/ 119113 h 133189"/>
                  <a:gd name="connsiteX9" fmla="*/ 20574 w 73936"/>
                  <a:gd name="connsiteY9" fmla="*/ 118030 h 133189"/>
                  <a:gd name="connsiteX10" fmla="*/ 23823 w 73936"/>
                  <a:gd name="connsiteY10" fmla="*/ 116947 h 133189"/>
                  <a:gd name="connsiteX11" fmla="*/ 23823 w 73936"/>
                  <a:gd name="connsiteY11" fmla="*/ 118030 h 133189"/>
                  <a:gd name="connsiteX12" fmla="*/ 30320 w 73936"/>
                  <a:gd name="connsiteY12" fmla="*/ 116947 h 133189"/>
                  <a:gd name="connsiteX13" fmla="*/ 30320 w 73936"/>
                  <a:gd name="connsiteY13" fmla="*/ 118030 h 133189"/>
                  <a:gd name="connsiteX14" fmla="*/ 31402 w 73936"/>
                  <a:gd name="connsiteY14" fmla="*/ 116947 h 133189"/>
                  <a:gd name="connsiteX15" fmla="*/ 32485 w 73936"/>
                  <a:gd name="connsiteY15" fmla="*/ 116947 h 133189"/>
                  <a:gd name="connsiteX16" fmla="*/ 32485 w 73936"/>
                  <a:gd name="connsiteY16" fmla="*/ 116947 h 133189"/>
                  <a:gd name="connsiteX17" fmla="*/ 33568 w 73936"/>
                  <a:gd name="connsiteY17" fmla="*/ 115864 h 133189"/>
                  <a:gd name="connsiteX18" fmla="*/ 33568 w 73936"/>
                  <a:gd name="connsiteY18" fmla="*/ 116947 h 133189"/>
                  <a:gd name="connsiteX19" fmla="*/ 34651 w 73936"/>
                  <a:gd name="connsiteY19" fmla="*/ 116947 h 133189"/>
                  <a:gd name="connsiteX20" fmla="*/ 34651 w 73936"/>
                  <a:gd name="connsiteY20" fmla="*/ 116947 h 133189"/>
                  <a:gd name="connsiteX21" fmla="*/ 35734 w 73936"/>
                  <a:gd name="connsiteY21" fmla="*/ 116947 h 133189"/>
                  <a:gd name="connsiteX22" fmla="*/ 35734 w 73936"/>
                  <a:gd name="connsiteY22" fmla="*/ 116947 h 133189"/>
                  <a:gd name="connsiteX23" fmla="*/ 36817 w 73936"/>
                  <a:gd name="connsiteY23" fmla="*/ 115864 h 133189"/>
                  <a:gd name="connsiteX24" fmla="*/ 36817 w 73936"/>
                  <a:gd name="connsiteY24" fmla="*/ 118030 h 133189"/>
                  <a:gd name="connsiteX25" fmla="*/ 45479 w 73936"/>
                  <a:gd name="connsiteY25" fmla="*/ 116947 h 133189"/>
                  <a:gd name="connsiteX26" fmla="*/ 46562 w 73936"/>
                  <a:gd name="connsiteY26" fmla="*/ 118030 h 133189"/>
                  <a:gd name="connsiteX27" fmla="*/ 47645 w 73936"/>
                  <a:gd name="connsiteY27" fmla="*/ 116947 h 133189"/>
                  <a:gd name="connsiteX28" fmla="*/ 47645 w 73936"/>
                  <a:gd name="connsiteY28" fmla="*/ 118030 h 133189"/>
                  <a:gd name="connsiteX29" fmla="*/ 48728 w 73936"/>
                  <a:gd name="connsiteY29" fmla="*/ 116947 h 133189"/>
                  <a:gd name="connsiteX30" fmla="*/ 48728 w 73936"/>
                  <a:gd name="connsiteY30" fmla="*/ 118030 h 133189"/>
                  <a:gd name="connsiteX31" fmla="*/ 49811 w 73936"/>
                  <a:gd name="connsiteY31" fmla="*/ 116947 h 133189"/>
                  <a:gd name="connsiteX32" fmla="*/ 49811 w 73936"/>
                  <a:gd name="connsiteY32" fmla="*/ 118030 h 133189"/>
                  <a:gd name="connsiteX33" fmla="*/ 50894 w 73936"/>
                  <a:gd name="connsiteY33" fmla="*/ 116947 h 133189"/>
                  <a:gd name="connsiteX34" fmla="*/ 50894 w 73936"/>
                  <a:gd name="connsiteY34" fmla="*/ 118030 h 133189"/>
                  <a:gd name="connsiteX35" fmla="*/ 51977 w 73936"/>
                  <a:gd name="connsiteY35" fmla="*/ 116947 h 133189"/>
                  <a:gd name="connsiteX36" fmla="*/ 51977 w 73936"/>
                  <a:gd name="connsiteY36" fmla="*/ 118030 h 133189"/>
                  <a:gd name="connsiteX37" fmla="*/ 53059 w 73936"/>
                  <a:gd name="connsiteY37" fmla="*/ 115864 h 133189"/>
                  <a:gd name="connsiteX38" fmla="*/ 53059 w 73936"/>
                  <a:gd name="connsiteY38" fmla="*/ 115864 h 133189"/>
                  <a:gd name="connsiteX39" fmla="*/ 54142 w 73936"/>
                  <a:gd name="connsiteY39" fmla="*/ 114781 h 133189"/>
                  <a:gd name="connsiteX40" fmla="*/ 55225 w 73936"/>
                  <a:gd name="connsiteY40" fmla="*/ 114781 h 133189"/>
                  <a:gd name="connsiteX41" fmla="*/ 54142 w 73936"/>
                  <a:gd name="connsiteY41" fmla="*/ 112616 h 133189"/>
                  <a:gd name="connsiteX42" fmla="*/ 55225 w 73936"/>
                  <a:gd name="connsiteY42" fmla="*/ 111533 h 133189"/>
                  <a:gd name="connsiteX43" fmla="*/ 57391 w 73936"/>
                  <a:gd name="connsiteY43" fmla="*/ 112616 h 133189"/>
                  <a:gd name="connsiteX44" fmla="*/ 58474 w 73936"/>
                  <a:gd name="connsiteY44" fmla="*/ 112616 h 133189"/>
                  <a:gd name="connsiteX45" fmla="*/ 58474 w 73936"/>
                  <a:gd name="connsiteY45" fmla="*/ 112616 h 133189"/>
                  <a:gd name="connsiteX46" fmla="*/ 58474 w 73936"/>
                  <a:gd name="connsiteY46" fmla="*/ 111533 h 133189"/>
                  <a:gd name="connsiteX47" fmla="*/ 56308 w 73936"/>
                  <a:gd name="connsiteY47" fmla="*/ 109367 h 133189"/>
                  <a:gd name="connsiteX48" fmla="*/ 58474 w 73936"/>
                  <a:gd name="connsiteY48" fmla="*/ 109367 h 133189"/>
                  <a:gd name="connsiteX49" fmla="*/ 56308 w 73936"/>
                  <a:gd name="connsiteY49" fmla="*/ 106119 h 133189"/>
                  <a:gd name="connsiteX50" fmla="*/ 57391 w 73936"/>
                  <a:gd name="connsiteY50" fmla="*/ 106119 h 133189"/>
                  <a:gd name="connsiteX51" fmla="*/ 56308 w 73936"/>
                  <a:gd name="connsiteY51" fmla="*/ 106119 h 133189"/>
                  <a:gd name="connsiteX52" fmla="*/ 57391 w 73936"/>
                  <a:gd name="connsiteY52" fmla="*/ 105036 h 133189"/>
                  <a:gd name="connsiteX53" fmla="*/ 58474 w 73936"/>
                  <a:gd name="connsiteY53" fmla="*/ 105036 h 133189"/>
                  <a:gd name="connsiteX54" fmla="*/ 58474 w 73936"/>
                  <a:gd name="connsiteY54" fmla="*/ 103953 h 133189"/>
                  <a:gd name="connsiteX55" fmla="*/ 58474 w 73936"/>
                  <a:gd name="connsiteY55" fmla="*/ 103953 h 133189"/>
                  <a:gd name="connsiteX56" fmla="*/ 57391 w 73936"/>
                  <a:gd name="connsiteY56" fmla="*/ 102870 h 133189"/>
                  <a:gd name="connsiteX57" fmla="*/ 57391 w 73936"/>
                  <a:gd name="connsiteY57" fmla="*/ 102870 h 133189"/>
                  <a:gd name="connsiteX58" fmla="*/ 56308 w 73936"/>
                  <a:gd name="connsiteY58" fmla="*/ 101787 h 133189"/>
                  <a:gd name="connsiteX59" fmla="*/ 57391 w 73936"/>
                  <a:gd name="connsiteY59" fmla="*/ 101787 h 133189"/>
                  <a:gd name="connsiteX60" fmla="*/ 56308 w 73936"/>
                  <a:gd name="connsiteY60" fmla="*/ 99622 h 133189"/>
                  <a:gd name="connsiteX61" fmla="*/ 57391 w 73936"/>
                  <a:gd name="connsiteY61" fmla="*/ 99622 h 133189"/>
                  <a:gd name="connsiteX62" fmla="*/ 57391 w 73936"/>
                  <a:gd name="connsiteY62" fmla="*/ 96373 h 133189"/>
                  <a:gd name="connsiteX63" fmla="*/ 56308 w 73936"/>
                  <a:gd name="connsiteY63" fmla="*/ 96373 h 133189"/>
                  <a:gd name="connsiteX64" fmla="*/ 57391 w 73936"/>
                  <a:gd name="connsiteY64" fmla="*/ 95290 h 133189"/>
                  <a:gd name="connsiteX65" fmla="*/ 57391 w 73936"/>
                  <a:gd name="connsiteY65" fmla="*/ 94207 h 133189"/>
                  <a:gd name="connsiteX66" fmla="*/ 57391 w 73936"/>
                  <a:gd name="connsiteY66" fmla="*/ 94207 h 133189"/>
                  <a:gd name="connsiteX67" fmla="*/ 57391 w 73936"/>
                  <a:gd name="connsiteY67" fmla="*/ 90959 h 133189"/>
                  <a:gd name="connsiteX68" fmla="*/ 56308 w 73936"/>
                  <a:gd name="connsiteY68" fmla="*/ 89876 h 133189"/>
                  <a:gd name="connsiteX69" fmla="*/ 57391 w 73936"/>
                  <a:gd name="connsiteY69" fmla="*/ 89876 h 133189"/>
                  <a:gd name="connsiteX70" fmla="*/ 58474 w 73936"/>
                  <a:gd name="connsiteY70" fmla="*/ 88793 h 133189"/>
                  <a:gd name="connsiteX71" fmla="*/ 58474 w 73936"/>
                  <a:gd name="connsiteY71" fmla="*/ 89876 h 133189"/>
                  <a:gd name="connsiteX72" fmla="*/ 58474 w 73936"/>
                  <a:gd name="connsiteY72" fmla="*/ 88793 h 133189"/>
                  <a:gd name="connsiteX73" fmla="*/ 58474 w 73936"/>
                  <a:gd name="connsiteY73" fmla="*/ 87710 h 133189"/>
                  <a:gd name="connsiteX74" fmla="*/ 59556 w 73936"/>
                  <a:gd name="connsiteY74" fmla="*/ 87710 h 133189"/>
                  <a:gd name="connsiteX75" fmla="*/ 58474 w 73936"/>
                  <a:gd name="connsiteY75" fmla="*/ 86628 h 133189"/>
                  <a:gd name="connsiteX76" fmla="*/ 58474 w 73936"/>
                  <a:gd name="connsiteY76" fmla="*/ 86628 h 133189"/>
                  <a:gd name="connsiteX77" fmla="*/ 57391 w 73936"/>
                  <a:gd name="connsiteY77" fmla="*/ 86628 h 133189"/>
                  <a:gd name="connsiteX78" fmla="*/ 58474 w 73936"/>
                  <a:gd name="connsiteY78" fmla="*/ 85545 h 133189"/>
                  <a:gd name="connsiteX79" fmla="*/ 59556 w 73936"/>
                  <a:gd name="connsiteY79" fmla="*/ 85545 h 133189"/>
                  <a:gd name="connsiteX80" fmla="*/ 58474 w 73936"/>
                  <a:gd name="connsiteY80" fmla="*/ 84462 h 133189"/>
                  <a:gd name="connsiteX81" fmla="*/ 58474 w 73936"/>
                  <a:gd name="connsiteY81" fmla="*/ 84462 h 133189"/>
                  <a:gd name="connsiteX82" fmla="*/ 57391 w 73936"/>
                  <a:gd name="connsiteY82" fmla="*/ 83379 h 133189"/>
                  <a:gd name="connsiteX83" fmla="*/ 58474 w 73936"/>
                  <a:gd name="connsiteY83" fmla="*/ 81213 h 133189"/>
                  <a:gd name="connsiteX84" fmla="*/ 57391 w 73936"/>
                  <a:gd name="connsiteY84" fmla="*/ 80130 h 133189"/>
                  <a:gd name="connsiteX85" fmla="*/ 57391 w 73936"/>
                  <a:gd name="connsiteY85" fmla="*/ 80130 h 133189"/>
                  <a:gd name="connsiteX86" fmla="*/ 57391 w 73936"/>
                  <a:gd name="connsiteY86" fmla="*/ 79048 h 133189"/>
                  <a:gd name="connsiteX87" fmla="*/ 59556 w 73936"/>
                  <a:gd name="connsiteY87" fmla="*/ 77965 h 133189"/>
                  <a:gd name="connsiteX88" fmla="*/ 57391 w 73936"/>
                  <a:gd name="connsiteY88" fmla="*/ 77965 h 133189"/>
                  <a:gd name="connsiteX89" fmla="*/ 58474 w 73936"/>
                  <a:gd name="connsiteY89" fmla="*/ 75799 h 133189"/>
                  <a:gd name="connsiteX90" fmla="*/ 59556 w 73936"/>
                  <a:gd name="connsiteY90" fmla="*/ 75799 h 133189"/>
                  <a:gd name="connsiteX91" fmla="*/ 59556 w 73936"/>
                  <a:gd name="connsiteY91" fmla="*/ 74716 h 133189"/>
                  <a:gd name="connsiteX92" fmla="*/ 58474 w 73936"/>
                  <a:gd name="connsiteY92" fmla="*/ 74716 h 133189"/>
                  <a:gd name="connsiteX93" fmla="*/ 59556 w 73936"/>
                  <a:gd name="connsiteY93" fmla="*/ 73633 h 133189"/>
                  <a:gd name="connsiteX94" fmla="*/ 58474 w 73936"/>
                  <a:gd name="connsiteY94" fmla="*/ 72551 h 133189"/>
                  <a:gd name="connsiteX95" fmla="*/ 60639 w 73936"/>
                  <a:gd name="connsiteY95" fmla="*/ 69302 h 133189"/>
                  <a:gd name="connsiteX96" fmla="*/ 59556 w 73936"/>
                  <a:gd name="connsiteY96" fmla="*/ 69302 h 133189"/>
                  <a:gd name="connsiteX97" fmla="*/ 59556 w 73936"/>
                  <a:gd name="connsiteY97" fmla="*/ 69302 h 133189"/>
                  <a:gd name="connsiteX98" fmla="*/ 58474 w 73936"/>
                  <a:gd name="connsiteY98" fmla="*/ 69302 h 133189"/>
                  <a:gd name="connsiteX99" fmla="*/ 59556 w 73936"/>
                  <a:gd name="connsiteY99" fmla="*/ 69302 h 133189"/>
                  <a:gd name="connsiteX100" fmla="*/ 57391 w 73936"/>
                  <a:gd name="connsiteY100" fmla="*/ 67136 h 133189"/>
                  <a:gd name="connsiteX101" fmla="*/ 58474 w 73936"/>
                  <a:gd name="connsiteY101" fmla="*/ 67136 h 133189"/>
                  <a:gd name="connsiteX102" fmla="*/ 57391 w 73936"/>
                  <a:gd name="connsiteY102" fmla="*/ 66053 h 133189"/>
                  <a:gd name="connsiteX103" fmla="*/ 59556 w 73936"/>
                  <a:gd name="connsiteY103" fmla="*/ 66053 h 133189"/>
                  <a:gd name="connsiteX104" fmla="*/ 58474 w 73936"/>
                  <a:gd name="connsiteY104" fmla="*/ 64971 h 133189"/>
                  <a:gd name="connsiteX105" fmla="*/ 59556 w 73936"/>
                  <a:gd name="connsiteY105" fmla="*/ 64971 h 133189"/>
                  <a:gd name="connsiteX106" fmla="*/ 58474 w 73936"/>
                  <a:gd name="connsiteY106" fmla="*/ 64971 h 133189"/>
                  <a:gd name="connsiteX107" fmla="*/ 58474 w 73936"/>
                  <a:gd name="connsiteY107" fmla="*/ 64971 h 133189"/>
                  <a:gd name="connsiteX108" fmla="*/ 58474 w 73936"/>
                  <a:gd name="connsiteY108" fmla="*/ 63888 h 133189"/>
                  <a:gd name="connsiteX109" fmla="*/ 57391 w 73936"/>
                  <a:gd name="connsiteY109" fmla="*/ 64971 h 133189"/>
                  <a:gd name="connsiteX110" fmla="*/ 56308 w 73936"/>
                  <a:gd name="connsiteY110" fmla="*/ 63888 h 133189"/>
                  <a:gd name="connsiteX111" fmla="*/ 57391 w 73936"/>
                  <a:gd name="connsiteY111" fmla="*/ 62805 h 133189"/>
                  <a:gd name="connsiteX112" fmla="*/ 56308 w 73936"/>
                  <a:gd name="connsiteY112" fmla="*/ 62805 h 133189"/>
                  <a:gd name="connsiteX113" fmla="*/ 57391 w 73936"/>
                  <a:gd name="connsiteY113" fmla="*/ 62805 h 133189"/>
                  <a:gd name="connsiteX114" fmla="*/ 57391 w 73936"/>
                  <a:gd name="connsiteY114" fmla="*/ 62805 h 133189"/>
                  <a:gd name="connsiteX115" fmla="*/ 58474 w 73936"/>
                  <a:gd name="connsiteY115" fmla="*/ 61722 h 133189"/>
                  <a:gd name="connsiteX116" fmla="*/ 57391 w 73936"/>
                  <a:gd name="connsiteY116" fmla="*/ 60639 h 133189"/>
                  <a:gd name="connsiteX117" fmla="*/ 58474 w 73936"/>
                  <a:gd name="connsiteY117" fmla="*/ 60639 h 133189"/>
                  <a:gd name="connsiteX118" fmla="*/ 58474 w 73936"/>
                  <a:gd name="connsiteY118" fmla="*/ 59556 h 133189"/>
                  <a:gd name="connsiteX119" fmla="*/ 57391 w 73936"/>
                  <a:gd name="connsiteY119" fmla="*/ 59556 h 133189"/>
                  <a:gd name="connsiteX120" fmla="*/ 57391 w 73936"/>
                  <a:gd name="connsiteY120" fmla="*/ 59556 h 133189"/>
                  <a:gd name="connsiteX121" fmla="*/ 56308 w 73936"/>
                  <a:gd name="connsiteY121" fmla="*/ 58474 h 133189"/>
                  <a:gd name="connsiteX122" fmla="*/ 57391 w 73936"/>
                  <a:gd name="connsiteY122" fmla="*/ 57391 h 133189"/>
                  <a:gd name="connsiteX123" fmla="*/ 57391 w 73936"/>
                  <a:gd name="connsiteY123" fmla="*/ 57391 h 133189"/>
                  <a:gd name="connsiteX124" fmla="*/ 57391 w 73936"/>
                  <a:gd name="connsiteY124" fmla="*/ 56308 h 133189"/>
                  <a:gd name="connsiteX125" fmla="*/ 57391 w 73936"/>
                  <a:gd name="connsiteY125" fmla="*/ 56308 h 133189"/>
                  <a:gd name="connsiteX126" fmla="*/ 56308 w 73936"/>
                  <a:gd name="connsiteY126" fmla="*/ 55225 h 133189"/>
                  <a:gd name="connsiteX127" fmla="*/ 58474 w 73936"/>
                  <a:gd name="connsiteY127" fmla="*/ 54142 h 133189"/>
                  <a:gd name="connsiteX128" fmla="*/ 56308 w 73936"/>
                  <a:gd name="connsiteY128" fmla="*/ 53059 h 133189"/>
                  <a:gd name="connsiteX129" fmla="*/ 56308 w 73936"/>
                  <a:gd name="connsiteY129" fmla="*/ 50894 h 133189"/>
                  <a:gd name="connsiteX130" fmla="*/ 55225 w 73936"/>
                  <a:gd name="connsiteY130" fmla="*/ 50894 h 133189"/>
                  <a:gd name="connsiteX131" fmla="*/ 56308 w 73936"/>
                  <a:gd name="connsiteY131" fmla="*/ 47645 h 133189"/>
                  <a:gd name="connsiteX132" fmla="*/ 57391 w 73936"/>
                  <a:gd name="connsiteY132" fmla="*/ 47645 h 133189"/>
                  <a:gd name="connsiteX133" fmla="*/ 57391 w 73936"/>
                  <a:gd name="connsiteY133" fmla="*/ 47645 h 133189"/>
                  <a:gd name="connsiteX134" fmla="*/ 56308 w 73936"/>
                  <a:gd name="connsiteY134" fmla="*/ 47645 h 133189"/>
                  <a:gd name="connsiteX135" fmla="*/ 56308 w 73936"/>
                  <a:gd name="connsiteY135" fmla="*/ 45479 h 133189"/>
                  <a:gd name="connsiteX136" fmla="*/ 55225 w 73936"/>
                  <a:gd name="connsiteY136" fmla="*/ 45479 h 133189"/>
                  <a:gd name="connsiteX137" fmla="*/ 56308 w 73936"/>
                  <a:gd name="connsiteY137" fmla="*/ 44397 h 133189"/>
                  <a:gd name="connsiteX138" fmla="*/ 55225 w 73936"/>
                  <a:gd name="connsiteY138" fmla="*/ 44397 h 133189"/>
                  <a:gd name="connsiteX139" fmla="*/ 56308 w 73936"/>
                  <a:gd name="connsiteY139" fmla="*/ 44397 h 133189"/>
                  <a:gd name="connsiteX140" fmla="*/ 55225 w 73936"/>
                  <a:gd name="connsiteY140" fmla="*/ 43314 h 133189"/>
                  <a:gd name="connsiteX141" fmla="*/ 56308 w 73936"/>
                  <a:gd name="connsiteY141" fmla="*/ 43314 h 133189"/>
                  <a:gd name="connsiteX142" fmla="*/ 55225 w 73936"/>
                  <a:gd name="connsiteY142" fmla="*/ 42231 h 133189"/>
                  <a:gd name="connsiteX143" fmla="*/ 56308 w 73936"/>
                  <a:gd name="connsiteY143" fmla="*/ 42231 h 133189"/>
                  <a:gd name="connsiteX144" fmla="*/ 55225 w 73936"/>
                  <a:gd name="connsiteY144" fmla="*/ 42231 h 133189"/>
                  <a:gd name="connsiteX145" fmla="*/ 57391 w 73936"/>
                  <a:gd name="connsiteY145" fmla="*/ 41148 h 133189"/>
                  <a:gd name="connsiteX146" fmla="*/ 55225 w 73936"/>
                  <a:gd name="connsiteY146" fmla="*/ 35734 h 133189"/>
                  <a:gd name="connsiteX147" fmla="*/ 56308 w 73936"/>
                  <a:gd name="connsiteY147" fmla="*/ 35734 h 133189"/>
                  <a:gd name="connsiteX148" fmla="*/ 55225 w 73936"/>
                  <a:gd name="connsiteY148" fmla="*/ 35734 h 133189"/>
                  <a:gd name="connsiteX149" fmla="*/ 57391 w 73936"/>
                  <a:gd name="connsiteY149" fmla="*/ 35734 h 133189"/>
                  <a:gd name="connsiteX150" fmla="*/ 56308 w 73936"/>
                  <a:gd name="connsiteY150" fmla="*/ 34651 h 133189"/>
                  <a:gd name="connsiteX151" fmla="*/ 56308 w 73936"/>
                  <a:gd name="connsiteY151" fmla="*/ 34651 h 133189"/>
                  <a:gd name="connsiteX152" fmla="*/ 55225 w 73936"/>
                  <a:gd name="connsiteY152" fmla="*/ 33568 h 133189"/>
                  <a:gd name="connsiteX153" fmla="*/ 57391 w 73936"/>
                  <a:gd name="connsiteY153" fmla="*/ 33568 h 133189"/>
                  <a:gd name="connsiteX154" fmla="*/ 57391 w 73936"/>
                  <a:gd name="connsiteY154" fmla="*/ 33568 h 133189"/>
                  <a:gd name="connsiteX155" fmla="*/ 61722 w 73936"/>
                  <a:gd name="connsiteY155" fmla="*/ 33568 h 133189"/>
                  <a:gd name="connsiteX156" fmla="*/ 61722 w 73936"/>
                  <a:gd name="connsiteY156" fmla="*/ 33568 h 133189"/>
                  <a:gd name="connsiteX157" fmla="*/ 63888 w 73936"/>
                  <a:gd name="connsiteY157" fmla="*/ 33568 h 133189"/>
                  <a:gd name="connsiteX158" fmla="*/ 61722 w 73936"/>
                  <a:gd name="connsiteY158" fmla="*/ 33568 h 133189"/>
                  <a:gd name="connsiteX159" fmla="*/ 59556 w 73936"/>
                  <a:gd name="connsiteY159" fmla="*/ 32485 h 133189"/>
                  <a:gd name="connsiteX160" fmla="*/ 60639 w 73936"/>
                  <a:gd name="connsiteY160" fmla="*/ 32485 h 133189"/>
                  <a:gd name="connsiteX161" fmla="*/ 60639 w 73936"/>
                  <a:gd name="connsiteY161" fmla="*/ 31402 h 133189"/>
                  <a:gd name="connsiteX162" fmla="*/ 58474 w 73936"/>
                  <a:gd name="connsiteY162" fmla="*/ 31402 h 133189"/>
                  <a:gd name="connsiteX163" fmla="*/ 59556 w 73936"/>
                  <a:gd name="connsiteY163" fmla="*/ 31402 h 133189"/>
                  <a:gd name="connsiteX164" fmla="*/ 58474 w 73936"/>
                  <a:gd name="connsiteY164" fmla="*/ 31402 h 133189"/>
                  <a:gd name="connsiteX165" fmla="*/ 57391 w 73936"/>
                  <a:gd name="connsiteY165" fmla="*/ 30320 h 133189"/>
                  <a:gd name="connsiteX166" fmla="*/ 60639 w 73936"/>
                  <a:gd name="connsiteY166" fmla="*/ 30320 h 133189"/>
                  <a:gd name="connsiteX167" fmla="*/ 57391 w 73936"/>
                  <a:gd name="connsiteY167" fmla="*/ 30320 h 133189"/>
                  <a:gd name="connsiteX168" fmla="*/ 59556 w 73936"/>
                  <a:gd name="connsiteY168" fmla="*/ 30320 h 133189"/>
                  <a:gd name="connsiteX169" fmla="*/ 59556 w 73936"/>
                  <a:gd name="connsiteY169" fmla="*/ 29237 h 133189"/>
                  <a:gd name="connsiteX170" fmla="*/ 58474 w 73936"/>
                  <a:gd name="connsiteY170" fmla="*/ 29237 h 133189"/>
                  <a:gd name="connsiteX171" fmla="*/ 59556 w 73936"/>
                  <a:gd name="connsiteY171" fmla="*/ 29237 h 133189"/>
                  <a:gd name="connsiteX172" fmla="*/ 59556 w 73936"/>
                  <a:gd name="connsiteY172" fmla="*/ 28154 h 133189"/>
                  <a:gd name="connsiteX173" fmla="*/ 58474 w 73936"/>
                  <a:gd name="connsiteY173" fmla="*/ 28154 h 133189"/>
                  <a:gd name="connsiteX174" fmla="*/ 57391 w 73936"/>
                  <a:gd name="connsiteY174" fmla="*/ 29237 h 133189"/>
                  <a:gd name="connsiteX175" fmla="*/ 56308 w 73936"/>
                  <a:gd name="connsiteY175" fmla="*/ 28154 h 133189"/>
                  <a:gd name="connsiteX176" fmla="*/ 57391 w 73936"/>
                  <a:gd name="connsiteY176" fmla="*/ 28154 h 133189"/>
                  <a:gd name="connsiteX177" fmla="*/ 56308 w 73936"/>
                  <a:gd name="connsiteY177" fmla="*/ 27071 h 133189"/>
                  <a:gd name="connsiteX178" fmla="*/ 57391 w 73936"/>
                  <a:gd name="connsiteY178" fmla="*/ 27071 h 133189"/>
                  <a:gd name="connsiteX179" fmla="*/ 56308 w 73936"/>
                  <a:gd name="connsiteY179" fmla="*/ 27071 h 133189"/>
                  <a:gd name="connsiteX180" fmla="*/ 57391 w 73936"/>
                  <a:gd name="connsiteY180" fmla="*/ 25988 h 133189"/>
                  <a:gd name="connsiteX181" fmla="*/ 58474 w 73936"/>
                  <a:gd name="connsiteY181" fmla="*/ 25988 h 133189"/>
                  <a:gd name="connsiteX182" fmla="*/ 58474 w 73936"/>
                  <a:gd name="connsiteY182" fmla="*/ 24905 h 133189"/>
                  <a:gd name="connsiteX183" fmla="*/ 56308 w 73936"/>
                  <a:gd name="connsiteY183" fmla="*/ 24905 h 133189"/>
                  <a:gd name="connsiteX184" fmla="*/ 56308 w 73936"/>
                  <a:gd name="connsiteY184" fmla="*/ 24905 h 133189"/>
                  <a:gd name="connsiteX185" fmla="*/ 57391 w 73936"/>
                  <a:gd name="connsiteY185" fmla="*/ 24905 h 133189"/>
                  <a:gd name="connsiteX186" fmla="*/ 58474 w 73936"/>
                  <a:gd name="connsiteY186" fmla="*/ 23823 h 133189"/>
                  <a:gd name="connsiteX187" fmla="*/ 56308 w 73936"/>
                  <a:gd name="connsiteY187" fmla="*/ 23823 h 133189"/>
                  <a:gd name="connsiteX188" fmla="*/ 57391 w 73936"/>
                  <a:gd name="connsiteY188" fmla="*/ 23823 h 133189"/>
                  <a:gd name="connsiteX189" fmla="*/ 56308 w 73936"/>
                  <a:gd name="connsiteY189" fmla="*/ 23823 h 133189"/>
                  <a:gd name="connsiteX190" fmla="*/ 58474 w 73936"/>
                  <a:gd name="connsiteY190" fmla="*/ 22740 h 133189"/>
                  <a:gd name="connsiteX191" fmla="*/ 59556 w 73936"/>
                  <a:gd name="connsiteY191" fmla="*/ 22740 h 133189"/>
                  <a:gd name="connsiteX192" fmla="*/ 59556 w 73936"/>
                  <a:gd name="connsiteY192" fmla="*/ 22740 h 133189"/>
                  <a:gd name="connsiteX193" fmla="*/ 61722 w 73936"/>
                  <a:gd name="connsiteY193" fmla="*/ 22740 h 133189"/>
                  <a:gd name="connsiteX194" fmla="*/ 61722 w 73936"/>
                  <a:gd name="connsiteY194" fmla="*/ 21657 h 133189"/>
                  <a:gd name="connsiteX195" fmla="*/ 57391 w 73936"/>
                  <a:gd name="connsiteY195" fmla="*/ 21657 h 133189"/>
                  <a:gd name="connsiteX196" fmla="*/ 58474 w 73936"/>
                  <a:gd name="connsiteY196" fmla="*/ 20574 h 133189"/>
                  <a:gd name="connsiteX197" fmla="*/ 57391 w 73936"/>
                  <a:gd name="connsiteY197" fmla="*/ 20574 h 133189"/>
                  <a:gd name="connsiteX198" fmla="*/ 56308 w 73936"/>
                  <a:gd name="connsiteY198" fmla="*/ 19491 h 133189"/>
                  <a:gd name="connsiteX199" fmla="*/ 58474 w 73936"/>
                  <a:gd name="connsiteY199" fmla="*/ 19491 h 133189"/>
                  <a:gd name="connsiteX200" fmla="*/ 58474 w 73936"/>
                  <a:gd name="connsiteY200" fmla="*/ 19491 h 133189"/>
                  <a:gd name="connsiteX201" fmla="*/ 60639 w 73936"/>
                  <a:gd name="connsiteY201" fmla="*/ 18408 h 133189"/>
                  <a:gd name="connsiteX202" fmla="*/ 59556 w 73936"/>
                  <a:gd name="connsiteY202" fmla="*/ 17326 h 133189"/>
                  <a:gd name="connsiteX203" fmla="*/ 58474 w 73936"/>
                  <a:gd name="connsiteY203" fmla="*/ 17326 h 133189"/>
                  <a:gd name="connsiteX204" fmla="*/ 57391 w 73936"/>
                  <a:gd name="connsiteY204" fmla="*/ 16243 h 133189"/>
                  <a:gd name="connsiteX205" fmla="*/ 56308 w 73936"/>
                  <a:gd name="connsiteY205" fmla="*/ 17326 h 133189"/>
                  <a:gd name="connsiteX206" fmla="*/ 56308 w 73936"/>
                  <a:gd name="connsiteY206" fmla="*/ 17326 h 133189"/>
                  <a:gd name="connsiteX207" fmla="*/ 57391 w 73936"/>
                  <a:gd name="connsiteY207" fmla="*/ 17326 h 133189"/>
                  <a:gd name="connsiteX208" fmla="*/ 56308 w 73936"/>
                  <a:gd name="connsiteY208" fmla="*/ 16243 h 133189"/>
                  <a:gd name="connsiteX209" fmla="*/ 57391 w 73936"/>
                  <a:gd name="connsiteY209" fmla="*/ 16243 h 133189"/>
                  <a:gd name="connsiteX210" fmla="*/ 58474 w 73936"/>
                  <a:gd name="connsiteY210" fmla="*/ 17326 h 133189"/>
                  <a:gd name="connsiteX211" fmla="*/ 58474 w 73936"/>
                  <a:gd name="connsiteY211" fmla="*/ 16243 h 133189"/>
                  <a:gd name="connsiteX212" fmla="*/ 58474 w 73936"/>
                  <a:gd name="connsiteY212" fmla="*/ 16243 h 133189"/>
                  <a:gd name="connsiteX213" fmla="*/ 59556 w 73936"/>
                  <a:gd name="connsiteY213" fmla="*/ 15160 h 133189"/>
                  <a:gd name="connsiteX214" fmla="*/ 58474 w 73936"/>
                  <a:gd name="connsiteY214" fmla="*/ 15160 h 133189"/>
                  <a:gd name="connsiteX215" fmla="*/ 57391 w 73936"/>
                  <a:gd name="connsiteY215" fmla="*/ 14077 h 133189"/>
                  <a:gd name="connsiteX216" fmla="*/ 58474 w 73936"/>
                  <a:gd name="connsiteY216" fmla="*/ 14077 h 133189"/>
                  <a:gd name="connsiteX217" fmla="*/ 59556 w 73936"/>
                  <a:gd name="connsiteY217" fmla="*/ 16243 h 133189"/>
                  <a:gd name="connsiteX218" fmla="*/ 60639 w 73936"/>
                  <a:gd name="connsiteY218" fmla="*/ 17326 h 133189"/>
                  <a:gd name="connsiteX219" fmla="*/ 62805 w 73936"/>
                  <a:gd name="connsiteY219" fmla="*/ 16243 h 133189"/>
                  <a:gd name="connsiteX220" fmla="*/ 62805 w 73936"/>
                  <a:gd name="connsiteY220" fmla="*/ 16243 h 133189"/>
                  <a:gd name="connsiteX221" fmla="*/ 60639 w 73936"/>
                  <a:gd name="connsiteY221" fmla="*/ 16243 h 133189"/>
                  <a:gd name="connsiteX222" fmla="*/ 59556 w 73936"/>
                  <a:gd name="connsiteY222" fmla="*/ 14077 h 133189"/>
                  <a:gd name="connsiteX223" fmla="*/ 60639 w 73936"/>
                  <a:gd name="connsiteY223" fmla="*/ 14077 h 133189"/>
                  <a:gd name="connsiteX224" fmla="*/ 60639 w 73936"/>
                  <a:gd name="connsiteY224" fmla="*/ 11911 h 133189"/>
                  <a:gd name="connsiteX225" fmla="*/ 59556 w 73936"/>
                  <a:gd name="connsiteY225" fmla="*/ 11911 h 133189"/>
                  <a:gd name="connsiteX226" fmla="*/ 57391 w 73936"/>
                  <a:gd name="connsiteY226" fmla="*/ 12994 h 133189"/>
                  <a:gd name="connsiteX227" fmla="*/ 58474 w 73936"/>
                  <a:gd name="connsiteY227" fmla="*/ 12994 h 133189"/>
                  <a:gd name="connsiteX228" fmla="*/ 58474 w 73936"/>
                  <a:gd name="connsiteY228" fmla="*/ 11911 h 133189"/>
                  <a:gd name="connsiteX229" fmla="*/ 61722 w 73936"/>
                  <a:gd name="connsiteY229" fmla="*/ 11911 h 133189"/>
                  <a:gd name="connsiteX230" fmla="*/ 62805 w 73936"/>
                  <a:gd name="connsiteY230" fmla="*/ 10828 h 133189"/>
                  <a:gd name="connsiteX231" fmla="*/ 61722 w 73936"/>
                  <a:gd name="connsiteY231" fmla="*/ 8663 h 133189"/>
                  <a:gd name="connsiteX232" fmla="*/ 61722 w 73936"/>
                  <a:gd name="connsiteY232" fmla="*/ 5414 h 133189"/>
                  <a:gd name="connsiteX233" fmla="*/ 63888 w 73936"/>
                  <a:gd name="connsiteY233" fmla="*/ 4331 h 133189"/>
                  <a:gd name="connsiteX234" fmla="*/ 62805 w 73936"/>
                  <a:gd name="connsiteY234" fmla="*/ 4331 h 133189"/>
                  <a:gd name="connsiteX235" fmla="*/ 62805 w 73936"/>
                  <a:gd name="connsiteY235" fmla="*/ 4331 h 133189"/>
                  <a:gd name="connsiteX236" fmla="*/ 61722 w 73936"/>
                  <a:gd name="connsiteY236" fmla="*/ 3249 h 133189"/>
                  <a:gd name="connsiteX237" fmla="*/ 62805 w 73936"/>
                  <a:gd name="connsiteY237" fmla="*/ 3249 h 133189"/>
                  <a:gd name="connsiteX238" fmla="*/ 62805 w 73936"/>
                  <a:gd name="connsiteY238" fmla="*/ 3249 h 133189"/>
                  <a:gd name="connsiteX239" fmla="*/ 63888 w 73936"/>
                  <a:gd name="connsiteY239" fmla="*/ 3249 h 133189"/>
                  <a:gd name="connsiteX240" fmla="*/ 63888 w 73936"/>
                  <a:gd name="connsiteY240" fmla="*/ 2166 h 133189"/>
                  <a:gd name="connsiteX241" fmla="*/ 62805 w 73936"/>
                  <a:gd name="connsiteY241" fmla="*/ 2166 h 133189"/>
                  <a:gd name="connsiteX242" fmla="*/ 62805 w 73936"/>
                  <a:gd name="connsiteY242" fmla="*/ 0 h 133189"/>
                  <a:gd name="connsiteX243" fmla="*/ 63888 w 73936"/>
                  <a:gd name="connsiteY243" fmla="*/ 0 h 133189"/>
                  <a:gd name="connsiteX244" fmla="*/ 63888 w 73936"/>
                  <a:gd name="connsiteY244" fmla="*/ 0 h 133189"/>
                  <a:gd name="connsiteX245" fmla="*/ 64971 w 73936"/>
                  <a:gd name="connsiteY245" fmla="*/ 0 h 133189"/>
                  <a:gd name="connsiteX246" fmla="*/ 67136 w 73936"/>
                  <a:gd name="connsiteY246" fmla="*/ 1083 h 133189"/>
                  <a:gd name="connsiteX247" fmla="*/ 64971 w 73936"/>
                  <a:gd name="connsiteY247" fmla="*/ 1083 h 133189"/>
                  <a:gd name="connsiteX248" fmla="*/ 64971 w 73936"/>
                  <a:gd name="connsiteY248" fmla="*/ 2166 h 133189"/>
                  <a:gd name="connsiteX249" fmla="*/ 64971 w 73936"/>
                  <a:gd name="connsiteY249" fmla="*/ 2166 h 133189"/>
                  <a:gd name="connsiteX250" fmla="*/ 67136 w 73936"/>
                  <a:gd name="connsiteY250" fmla="*/ 3249 h 133189"/>
                  <a:gd name="connsiteX251" fmla="*/ 67136 w 73936"/>
                  <a:gd name="connsiteY251" fmla="*/ 3249 h 133189"/>
                  <a:gd name="connsiteX252" fmla="*/ 68219 w 73936"/>
                  <a:gd name="connsiteY252" fmla="*/ 4331 h 133189"/>
                  <a:gd name="connsiteX253" fmla="*/ 67136 w 73936"/>
                  <a:gd name="connsiteY253" fmla="*/ 4331 h 133189"/>
                  <a:gd name="connsiteX254" fmla="*/ 68219 w 73936"/>
                  <a:gd name="connsiteY254" fmla="*/ 5414 h 133189"/>
                  <a:gd name="connsiteX255" fmla="*/ 68219 w 73936"/>
                  <a:gd name="connsiteY255" fmla="*/ 7580 h 133189"/>
                  <a:gd name="connsiteX256" fmla="*/ 66053 w 73936"/>
                  <a:gd name="connsiteY256" fmla="*/ 6497 h 133189"/>
                  <a:gd name="connsiteX257" fmla="*/ 66053 w 73936"/>
                  <a:gd name="connsiteY257" fmla="*/ 7580 h 133189"/>
                  <a:gd name="connsiteX258" fmla="*/ 68219 w 73936"/>
                  <a:gd name="connsiteY258" fmla="*/ 8663 h 133189"/>
                  <a:gd name="connsiteX259" fmla="*/ 67136 w 73936"/>
                  <a:gd name="connsiteY259" fmla="*/ 8663 h 133189"/>
                  <a:gd name="connsiteX260" fmla="*/ 68219 w 73936"/>
                  <a:gd name="connsiteY260" fmla="*/ 9746 h 133189"/>
                  <a:gd name="connsiteX261" fmla="*/ 68219 w 73936"/>
                  <a:gd name="connsiteY261" fmla="*/ 12994 h 133189"/>
                  <a:gd name="connsiteX262" fmla="*/ 67136 w 73936"/>
                  <a:gd name="connsiteY262" fmla="*/ 12994 h 133189"/>
                  <a:gd name="connsiteX263" fmla="*/ 68219 w 73936"/>
                  <a:gd name="connsiteY263" fmla="*/ 15160 h 133189"/>
                  <a:gd name="connsiteX264" fmla="*/ 68219 w 73936"/>
                  <a:gd name="connsiteY264" fmla="*/ 18408 h 133189"/>
                  <a:gd name="connsiteX265" fmla="*/ 69302 w 73936"/>
                  <a:gd name="connsiteY265" fmla="*/ 23823 h 133189"/>
                  <a:gd name="connsiteX266" fmla="*/ 68219 w 73936"/>
                  <a:gd name="connsiteY266" fmla="*/ 23823 h 133189"/>
                  <a:gd name="connsiteX267" fmla="*/ 68219 w 73936"/>
                  <a:gd name="connsiteY267" fmla="*/ 24905 h 133189"/>
                  <a:gd name="connsiteX268" fmla="*/ 70385 w 73936"/>
                  <a:gd name="connsiteY268" fmla="*/ 25988 h 133189"/>
                  <a:gd name="connsiteX269" fmla="*/ 71468 w 73936"/>
                  <a:gd name="connsiteY269" fmla="*/ 29237 h 133189"/>
                  <a:gd name="connsiteX270" fmla="*/ 70385 w 73936"/>
                  <a:gd name="connsiteY270" fmla="*/ 29237 h 133189"/>
                  <a:gd name="connsiteX271" fmla="*/ 70385 w 73936"/>
                  <a:gd name="connsiteY271" fmla="*/ 32485 h 133189"/>
                  <a:gd name="connsiteX272" fmla="*/ 69302 w 73936"/>
                  <a:gd name="connsiteY272" fmla="*/ 33568 h 133189"/>
                  <a:gd name="connsiteX273" fmla="*/ 71468 w 73936"/>
                  <a:gd name="connsiteY273" fmla="*/ 34651 h 133189"/>
                  <a:gd name="connsiteX274" fmla="*/ 70385 w 73936"/>
                  <a:gd name="connsiteY274" fmla="*/ 36817 h 133189"/>
                  <a:gd name="connsiteX275" fmla="*/ 72551 w 73936"/>
                  <a:gd name="connsiteY275" fmla="*/ 43314 h 133189"/>
                  <a:gd name="connsiteX276" fmla="*/ 71468 w 73936"/>
                  <a:gd name="connsiteY276" fmla="*/ 43314 h 133189"/>
                  <a:gd name="connsiteX277" fmla="*/ 72551 w 73936"/>
                  <a:gd name="connsiteY277" fmla="*/ 49811 h 133189"/>
                  <a:gd name="connsiteX278" fmla="*/ 71468 w 73936"/>
                  <a:gd name="connsiteY278" fmla="*/ 49811 h 133189"/>
                  <a:gd name="connsiteX279" fmla="*/ 72551 w 73936"/>
                  <a:gd name="connsiteY279" fmla="*/ 50894 h 133189"/>
                  <a:gd name="connsiteX280" fmla="*/ 72551 w 73936"/>
                  <a:gd name="connsiteY280" fmla="*/ 53059 h 133189"/>
                  <a:gd name="connsiteX281" fmla="*/ 73633 w 73936"/>
                  <a:gd name="connsiteY281" fmla="*/ 54142 h 133189"/>
                  <a:gd name="connsiteX282" fmla="*/ 73633 w 73936"/>
                  <a:gd name="connsiteY282" fmla="*/ 57391 h 133189"/>
                  <a:gd name="connsiteX283" fmla="*/ 73633 w 73936"/>
                  <a:gd name="connsiteY283" fmla="*/ 57391 h 133189"/>
                  <a:gd name="connsiteX284" fmla="*/ 72551 w 73936"/>
                  <a:gd name="connsiteY284" fmla="*/ 57391 h 133189"/>
                  <a:gd name="connsiteX285" fmla="*/ 73633 w 73936"/>
                  <a:gd name="connsiteY285" fmla="*/ 58474 h 133189"/>
                  <a:gd name="connsiteX286" fmla="*/ 72551 w 73936"/>
                  <a:gd name="connsiteY286" fmla="*/ 62805 h 133189"/>
                  <a:gd name="connsiteX287" fmla="*/ 73633 w 73936"/>
                  <a:gd name="connsiteY287" fmla="*/ 62805 h 133189"/>
                  <a:gd name="connsiteX288" fmla="*/ 73633 w 73936"/>
                  <a:gd name="connsiteY288" fmla="*/ 66053 h 133189"/>
                  <a:gd name="connsiteX289" fmla="*/ 72551 w 73936"/>
                  <a:gd name="connsiteY289" fmla="*/ 66053 h 133189"/>
                  <a:gd name="connsiteX290" fmla="*/ 73633 w 73936"/>
                  <a:gd name="connsiteY290" fmla="*/ 66053 h 133189"/>
                  <a:gd name="connsiteX291" fmla="*/ 72551 w 73936"/>
                  <a:gd name="connsiteY291" fmla="*/ 71468 h 133189"/>
                  <a:gd name="connsiteX292" fmla="*/ 72551 w 73936"/>
                  <a:gd name="connsiteY292" fmla="*/ 80130 h 133189"/>
                  <a:gd name="connsiteX293" fmla="*/ 72551 w 73936"/>
                  <a:gd name="connsiteY293" fmla="*/ 80130 h 133189"/>
                  <a:gd name="connsiteX294" fmla="*/ 72551 w 73936"/>
                  <a:gd name="connsiteY294" fmla="*/ 83379 h 133189"/>
                  <a:gd name="connsiteX295" fmla="*/ 71468 w 73936"/>
                  <a:gd name="connsiteY295" fmla="*/ 84462 h 133189"/>
                  <a:gd name="connsiteX296" fmla="*/ 71468 w 73936"/>
                  <a:gd name="connsiteY296" fmla="*/ 87710 h 133189"/>
                  <a:gd name="connsiteX297" fmla="*/ 71468 w 73936"/>
                  <a:gd name="connsiteY297" fmla="*/ 87710 h 133189"/>
                  <a:gd name="connsiteX298" fmla="*/ 70385 w 73936"/>
                  <a:gd name="connsiteY298" fmla="*/ 90959 h 133189"/>
                  <a:gd name="connsiteX299" fmla="*/ 69302 w 73936"/>
                  <a:gd name="connsiteY299" fmla="*/ 90959 h 133189"/>
                  <a:gd name="connsiteX300" fmla="*/ 69302 w 73936"/>
                  <a:gd name="connsiteY300" fmla="*/ 92042 h 133189"/>
                  <a:gd name="connsiteX301" fmla="*/ 70385 w 73936"/>
                  <a:gd name="connsiteY301" fmla="*/ 92042 h 133189"/>
                  <a:gd name="connsiteX302" fmla="*/ 70385 w 73936"/>
                  <a:gd name="connsiteY302" fmla="*/ 99622 h 133189"/>
                  <a:gd name="connsiteX303" fmla="*/ 68219 w 73936"/>
                  <a:gd name="connsiteY303" fmla="*/ 100705 h 133189"/>
                  <a:gd name="connsiteX304" fmla="*/ 68219 w 73936"/>
                  <a:gd name="connsiteY304" fmla="*/ 100705 h 133189"/>
                  <a:gd name="connsiteX305" fmla="*/ 67136 w 73936"/>
                  <a:gd name="connsiteY305" fmla="*/ 101787 h 133189"/>
                  <a:gd name="connsiteX306" fmla="*/ 68219 w 73936"/>
                  <a:gd name="connsiteY306" fmla="*/ 101787 h 133189"/>
                  <a:gd name="connsiteX307" fmla="*/ 67136 w 73936"/>
                  <a:gd name="connsiteY307" fmla="*/ 103953 h 133189"/>
                  <a:gd name="connsiteX308" fmla="*/ 66053 w 73936"/>
                  <a:gd name="connsiteY308" fmla="*/ 103953 h 133189"/>
                  <a:gd name="connsiteX309" fmla="*/ 68219 w 73936"/>
                  <a:gd name="connsiteY309" fmla="*/ 107202 h 133189"/>
                  <a:gd name="connsiteX310" fmla="*/ 68219 w 73936"/>
                  <a:gd name="connsiteY310" fmla="*/ 115864 h 133189"/>
                  <a:gd name="connsiteX311" fmla="*/ 67136 w 73936"/>
                  <a:gd name="connsiteY311" fmla="*/ 121279 h 133189"/>
                  <a:gd name="connsiteX312" fmla="*/ 63888 w 73936"/>
                  <a:gd name="connsiteY312" fmla="*/ 127776 h 133189"/>
                  <a:gd name="connsiteX313" fmla="*/ 57391 w 73936"/>
                  <a:gd name="connsiteY313" fmla="*/ 131024 h 133189"/>
                  <a:gd name="connsiteX314" fmla="*/ 51977 w 73936"/>
                  <a:gd name="connsiteY314" fmla="*/ 132107 h 133189"/>
                  <a:gd name="connsiteX315" fmla="*/ 49811 w 73936"/>
                  <a:gd name="connsiteY315" fmla="*/ 132107 h 133189"/>
                  <a:gd name="connsiteX316" fmla="*/ 47645 w 73936"/>
                  <a:gd name="connsiteY316" fmla="*/ 132107 h 133189"/>
                  <a:gd name="connsiteX317" fmla="*/ 43314 w 73936"/>
                  <a:gd name="connsiteY317" fmla="*/ 132107 h 133189"/>
                  <a:gd name="connsiteX318" fmla="*/ 40065 w 73936"/>
                  <a:gd name="connsiteY318" fmla="*/ 131024 h 133189"/>
                  <a:gd name="connsiteX319" fmla="*/ 40065 w 73936"/>
                  <a:gd name="connsiteY319" fmla="*/ 131024 h 133189"/>
                  <a:gd name="connsiteX320" fmla="*/ 38982 w 73936"/>
                  <a:gd name="connsiteY320" fmla="*/ 132107 h 133189"/>
                  <a:gd name="connsiteX321" fmla="*/ 32485 w 73936"/>
                  <a:gd name="connsiteY321" fmla="*/ 132107 h 133189"/>
                  <a:gd name="connsiteX322" fmla="*/ 32485 w 73936"/>
                  <a:gd name="connsiteY322" fmla="*/ 131024 h 133189"/>
                  <a:gd name="connsiteX323" fmla="*/ 32485 w 73936"/>
                  <a:gd name="connsiteY323" fmla="*/ 132107 h 133189"/>
                  <a:gd name="connsiteX324" fmla="*/ 32485 w 73936"/>
                  <a:gd name="connsiteY324" fmla="*/ 132107 h 133189"/>
                  <a:gd name="connsiteX325" fmla="*/ 32485 w 73936"/>
                  <a:gd name="connsiteY325" fmla="*/ 133190 h 133189"/>
                  <a:gd name="connsiteX326" fmla="*/ 24905 w 73936"/>
                  <a:gd name="connsiteY326" fmla="*/ 132107 h 133189"/>
                  <a:gd name="connsiteX327" fmla="*/ 17325 w 73936"/>
                  <a:gd name="connsiteY327" fmla="*/ 131024 h 133189"/>
                  <a:gd name="connsiteX328" fmla="*/ 12994 w 73936"/>
                  <a:gd name="connsiteY328" fmla="*/ 131024 h 133189"/>
                  <a:gd name="connsiteX329" fmla="*/ 2166 w 73936"/>
                  <a:gd name="connsiteY329" fmla="*/ 127776 h 133189"/>
                  <a:gd name="connsiteX330" fmla="*/ 1083 w 73936"/>
                  <a:gd name="connsiteY330" fmla="*/ 116947 h 13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</a:cxnLst>
                <a:rect l="l" t="t" r="r" b="b"/>
                <a:pathLst>
                  <a:path w="73936" h="133189">
                    <a:moveTo>
                      <a:pt x="1083" y="116947"/>
                    </a:moveTo>
                    <a:cubicBezTo>
                      <a:pt x="3249" y="114781"/>
                      <a:pt x="5414" y="116947"/>
                      <a:pt x="8663" y="115864"/>
                    </a:cubicBezTo>
                    <a:cubicBezTo>
                      <a:pt x="8663" y="115864"/>
                      <a:pt x="8663" y="116947"/>
                      <a:pt x="8663" y="116947"/>
                    </a:cubicBezTo>
                    <a:cubicBezTo>
                      <a:pt x="10828" y="114781"/>
                      <a:pt x="14077" y="116947"/>
                      <a:pt x="17325" y="119113"/>
                    </a:cubicBezTo>
                    <a:lnTo>
                      <a:pt x="17325" y="119113"/>
                    </a:lnTo>
                    <a:cubicBezTo>
                      <a:pt x="17325" y="119113"/>
                      <a:pt x="18408" y="118030"/>
                      <a:pt x="19491" y="118030"/>
                    </a:cubicBezTo>
                    <a:cubicBezTo>
                      <a:pt x="19491" y="118030"/>
                      <a:pt x="19491" y="118030"/>
                      <a:pt x="19491" y="119113"/>
                    </a:cubicBezTo>
                    <a:cubicBezTo>
                      <a:pt x="19491" y="118030"/>
                      <a:pt x="20574" y="119113"/>
                      <a:pt x="20574" y="118030"/>
                    </a:cubicBezTo>
                    <a:cubicBezTo>
                      <a:pt x="20574" y="118030"/>
                      <a:pt x="20574" y="119113"/>
                      <a:pt x="20574" y="119113"/>
                    </a:cubicBezTo>
                    <a:lnTo>
                      <a:pt x="20574" y="118030"/>
                    </a:lnTo>
                    <a:cubicBezTo>
                      <a:pt x="21657" y="115864"/>
                      <a:pt x="22740" y="118030"/>
                      <a:pt x="23823" y="116947"/>
                    </a:cubicBezTo>
                    <a:cubicBezTo>
                      <a:pt x="23823" y="116947"/>
                      <a:pt x="23823" y="116947"/>
                      <a:pt x="23823" y="118030"/>
                    </a:cubicBezTo>
                    <a:cubicBezTo>
                      <a:pt x="25988" y="116947"/>
                      <a:pt x="28154" y="116947"/>
                      <a:pt x="30320" y="116947"/>
                    </a:cubicBezTo>
                    <a:cubicBezTo>
                      <a:pt x="30320" y="116947"/>
                      <a:pt x="30320" y="118030"/>
                      <a:pt x="30320" y="118030"/>
                    </a:cubicBezTo>
                    <a:cubicBezTo>
                      <a:pt x="30320" y="116947"/>
                      <a:pt x="31402" y="116947"/>
                      <a:pt x="31402" y="116947"/>
                    </a:cubicBezTo>
                    <a:cubicBezTo>
                      <a:pt x="31402" y="118030"/>
                      <a:pt x="32485" y="115864"/>
                      <a:pt x="32485" y="116947"/>
                    </a:cubicBezTo>
                    <a:lnTo>
                      <a:pt x="32485" y="116947"/>
                    </a:lnTo>
                    <a:cubicBezTo>
                      <a:pt x="32485" y="115864"/>
                      <a:pt x="33568" y="118030"/>
                      <a:pt x="33568" y="115864"/>
                    </a:cubicBezTo>
                    <a:lnTo>
                      <a:pt x="33568" y="116947"/>
                    </a:lnTo>
                    <a:cubicBezTo>
                      <a:pt x="33568" y="115864"/>
                      <a:pt x="34651" y="118030"/>
                      <a:pt x="34651" y="116947"/>
                    </a:cubicBezTo>
                    <a:lnTo>
                      <a:pt x="34651" y="116947"/>
                    </a:lnTo>
                    <a:cubicBezTo>
                      <a:pt x="34651" y="116947"/>
                      <a:pt x="35734" y="116947"/>
                      <a:pt x="35734" y="116947"/>
                    </a:cubicBezTo>
                    <a:lnTo>
                      <a:pt x="35734" y="116947"/>
                    </a:lnTo>
                    <a:cubicBezTo>
                      <a:pt x="36817" y="116947"/>
                      <a:pt x="36817" y="116947"/>
                      <a:pt x="36817" y="115864"/>
                    </a:cubicBezTo>
                    <a:cubicBezTo>
                      <a:pt x="36817" y="116947"/>
                      <a:pt x="35734" y="115864"/>
                      <a:pt x="36817" y="118030"/>
                    </a:cubicBezTo>
                    <a:cubicBezTo>
                      <a:pt x="40065" y="116947"/>
                      <a:pt x="42231" y="116947"/>
                      <a:pt x="45479" y="116947"/>
                    </a:cubicBezTo>
                    <a:cubicBezTo>
                      <a:pt x="45479" y="116947"/>
                      <a:pt x="45479" y="118030"/>
                      <a:pt x="46562" y="118030"/>
                    </a:cubicBezTo>
                    <a:cubicBezTo>
                      <a:pt x="46562" y="118030"/>
                      <a:pt x="47645" y="118030"/>
                      <a:pt x="47645" y="116947"/>
                    </a:cubicBezTo>
                    <a:cubicBezTo>
                      <a:pt x="47645" y="116947"/>
                      <a:pt x="47645" y="118030"/>
                      <a:pt x="47645" y="118030"/>
                    </a:cubicBezTo>
                    <a:cubicBezTo>
                      <a:pt x="48728" y="118030"/>
                      <a:pt x="47645" y="116947"/>
                      <a:pt x="48728" y="116947"/>
                    </a:cubicBezTo>
                    <a:cubicBezTo>
                      <a:pt x="48728" y="116947"/>
                      <a:pt x="48728" y="118030"/>
                      <a:pt x="48728" y="118030"/>
                    </a:cubicBezTo>
                    <a:cubicBezTo>
                      <a:pt x="48728" y="116947"/>
                      <a:pt x="49811" y="116947"/>
                      <a:pt x="49811" y="116947"/>
                    </a:cubicBezTo>
                    <a:cubicBezTo>
                      <a:pt x="49811" y="116947"/>
                      <a:pt x="49811" y="116947"/>
                      <a:pt x="49811" y="118030"/>
                    </a:cubicBezTo>
                    <a:cubicBezTo>
                      <a:pt x="49811" y="116947"/>
                      <a:pt x="50894" y="118030"/>
                      <a:pt x="50894" y="116947"/>
                    </a:cubicBezTo>
                    <a:lnTo>
                      <a:pt x="50894" y="118030"/>
                    </a:lnTo>
                    <a:cubicBezTo>
                      <a:pt x="51977" y="119113"/>
                      <a:pt x="50894" y="116947"/>
                      <a:pt x="51977" y="116947"/>
                    </a:cubicBezTo>
                    <a:cubicBezTo>
                      <a:pt x="51977" y="116947"/>
                      <a:pt x="51977" y="116947"/>
                      <a:pt x="51977" y="118030"/>
                    </a:cubicBezTo>
                    <a:cubicBezTo>
                      <a:pt x="51977" y="116947"/>
                      <a:pt x="53059" y="116947"/>
                      <a:pt x="53059" y="115864"/>
                    </a:cubicBezTo>
                    <a:cubicBezTo>
                      <a:pt x="53059" y="115864"/>
                      <a:pt x="53059" y="115864"/>
                      <a:pt x="53059" y="115864"/>
                    </a:cubicBezTo>
                    <a:cubicBezTo>
                      <a:pt x="53059" y="115864"/>
                      <a:pt x="54142" y="114781"/>
                      <a:pt x="54142" y="114781"/>
                    </a:cubicBezTo>
                    <a:cubicBezTo>
                      <a:pt x="54142" y="114781"/>
                      <a:pt x="55225" y="115864"/>
                      <a:pt x="55225" y="114781"/>
                    </a:cubicBezTo>
                    <a:cubicBezTo>
                      <a:pt x="54142" y="113699"/>
                      <a:pt x="55225" y="113699"/>
                      <a:pt x="54142" y="112616"/>
                    </a:cubicBezTo>
                    <a:cubicBezTo>
                      <a:pt x="54142" y="112616"/>
                      <a:pt x="55225" y="111533"/>
                      <a:pt x="55225" y="111533"/>
                    </a:cubicBezTo>
                    <a:cubicBezTo>
                      <a:pt x="55225" y="111533"/>
                      <a:pt x="57391" y="111533"/>
                      <a:pt x="57391" y="112616"/>
                    </a:cubicBezTo>
                    <a:lnTo>
                      <a:pt x="58474" y="112616"/>
                    </a:lnTo>
                    <a:cubicBezTo>
                      <a:pt x="58474" y="112616"/>
                      <a:pt x="58474" y="112616"/>
                      <a:pt x="58474" y="112616"/>
                    </a:cubicBezTo>
                    <a:cubicBezTo>
                      <a:pt x="58474" y="112616"/>
                      <a:pt x="58474" y="111533"/>
                      <a:pt x="58474" y="111533"/>
                    </a:cubicBezTo>
                    <a:cubicBezTo>
                      <a:pt x="57391" y="110450"/>
                      <a:pt x="56308" y="110450"/>
                      <a:pt x="56308" y="109367"/>
                    </a:cubicBezTo>
                    <a:cubicBezTo>
                      <a:pt x="56308" y="109367"/>
                      <a:pt x="57391" y="109367"/>
                      <a:pt x="58474" y="109367"/>
                    </a:cubicBezTo>
                    <a:lnTo>
                      <a:pt x="56308" y="106119"/>
                    </a:lnTo>
                    <a:cubicBezTo>
                      <a:pt x="56308" y="106119"/>
                      <a:pt x="57391" y="106119"/>
                      <a:pt x="57391" y="106119"/>
                    </a:cubicBezTo>
                    <a:cubicBezTo>
                      <a:pt x="57391" y="106119"/>
                      <a:pt x="56308" y="106119"/>
                      <a:pt x="56308" y="106119"/>
                    </a:cubicBezTo>
                    <a:cubicBezTo>
                      <a:pt x="56308" y="106119"/>
                      <a:pt x="56308" y="105036"/>
                      <a:pt x="57391" y="105036"/>
                    </a:cubicBezTo>
                    <a:cubicBezTo>
                      <a:pt x="57391" y="105036"/>
                      <a:pt x="57391" y="105036"/>
                      <a:pt x="58474" y="105036"/>
                    </a:cubicBezTo>
                    <a:cubicBezTo>
                      <a:pt x="58474" y="105036"/>
                      <a:pt x="58474" y="103953"/>
                      <a:pt x="58474" y="103953"/>
                    </a:cubicBezTo>
                    <a:lnTo>
                      <a:pt x="58474" y="103953"/>
                    </a:lnTo>
                    <a:cubicBezTo>
                      <a:pt x="58474" y="103953"/>
                      <a:pt x="58474" y="102870"/>
                      <a:pt x="57391" y="102870"/>
                    </a:cubicBezTo>
                    <a:cubicBezTo>
                      <a:pt x="57391" y="102870"/>
                      <a:pt x="58474" y="102870"/>
                      <a:pt x="57391" y="102870"/>
                    </a:cubicBezTo>
                    <a:cubicBezTo>
                      <a:pt x="56308" y="102870"/>
                      <a:pt x="56308" y="101787"/>
                      <a:pt x="56308" y="101787"/>
                    </a:cubicBezTo>
                    <a:cubicBezTo>
                      <a:pt x="56308" y="101787"/>
                      <a:pt x="57391" y="101787"/>
                      <a:pt x="57391" y="101787"/>
                    </a:cubicBezTo>
                    <a:cubicBezTo>
                      <a:pt x="56308" y="100705"/>
                      <a:pt x="56308" y="99622"/>
                      <a:pt x="56308" y="99622"/>
                    </a:cubicBezTo>
                    <a:cubicBezTo>
                      <a:pt x="55225" y="99622"/>
                      <a:pt x="57391" y="99622"/>
                      <a:pt x="57391" y="99622"/>
                    </a:cubicBezTo>
                    <a:cubicBezTo>
                      <a:pt x="58474" y="98539"/>
                      <a:pt x="56308" y="97456"/>
                      <a:pt x="57391" y="96373"/>
                    </a:cubicBezTo>
                    <a:cubicBezTo>
                      <a:pt x="57391" y="96373"/>
                      <a:pt x="56308" y="96373"/>
                      <a:pt x="56308" y="96373"/>
                    </a:cubicBezTo>
                    <a:cubicBezTo>
                      <a:pt x="56308" y="96373"/>
                      <a:pt x="57391" y="96373"/>
                      <a:pt x="57391" y="95290"/>
                    </a:cubicBezTo>
                    <a:cubicBezTo>
                      <a:pt x="57391" y="95290"/>
                      <a:pt x="57391" y="95290"/>
                      <a:pt x="57391" y="94207"/>
                    </a:cubicBezTo>
                    <a:cubicBezTo>
                      <a:pt x="57391" y="94207"/>
                      <a:pt x="57391" y="94207"/>
                      <a:pt x="57391" y="94207"/>
                    </a:cubicBezTo>
                    <a:cubicBezTo>
                      <a:pt x="57391" y="94207"/>
                      <a:pt x="56308" y="92042"/>
                      <a:pt x="57391" y="90959"/>
                    </a:cubicBezTo>
                    <a:cubicBezTo>
                      <a:pt x="57391" y="90959"/>
                      <a:pt x="56308" y="89876"/>
                      <a:pt x="56308" y="89876"/>
                    </a:cubicBezTo>
                    <a:lnTo>
                      <a:pt x="57391" y="89876"/>
                    </a:lnTo>
                    <a:cubicBezTo>
                      <a:pt x="57391" y="89876"/>
                      <a:pt x="57391" y="88793"/>
                      <a:pt x="58474" y="88793"/>
                    </a:cubicBezTo>
                    <a:cubicBezTo>
                      <a:pt x="57391" y="87710"/>
                      <a:pt x="59556" y="90959"/>
                      <a:pt x="58474" y="89876"/>
                    </a:cubicBezTo>
                    <a:cubicBezTo>
                      <a:pt x="59556" y="89876"/>
                      <a:pt x="57391" y="88793"/>
                      <a:pt x="58474" y="88793"/>
                    </a:cubicBezTo>
                    <a:cubicBezTo>
                      <a:pt x="58474" y="88793"/>
                      <a:pt x="57391" y="87710"/>
                      <a:pt x="58474" y="87710"/>
                    </a:cubicBezTo>
                    <a:cubicBezTo>
                      <a:pt x="58474" y="87710"/>
                      <a:pt x="59556" y="87710"/>
                      <a:pt x="59556" y="87710"/>
                    </a:cubicBezTo>
                    <a:cubicBezTo>
                      <a:pt x="59556" y="86628"/>
                      <a:pt x="59556" y="87710"/>
                      <a:pt x="58474" y="86628"/>
                    </a:cubicBezTo>
                    <a:lnTo>
                      <a:pt x="58474" y="86628"/>
                    </a:lnTo>
                    <a:cubicBezTo>
                      <a:pt x="57391" y="86628"/>
                      <a:pt x="58474" y="85545"/>
                      <a:pt x="57391" y="86628"/>
                    </a:cubicBezTo>
                    <a:cubicBezTo>
                      <a:pt x="58474" y="86628"/>
                      <a:pt x="57391" y="85545"/>
                      <a:pt x="58474" y="85545"/>
                    </a:cubicBezTo>
                    <a:lnTo>
                      <a:pt x="59556" y="85545"/>
                    </a:lnTo>
                    <a:cubicBezTo>
                      <a:pt x="59556" y="85545"/>
                      <a:pt x="58474" y="84462"/>
                      <a:pt x="58474" y="84462"/>
                    </a:cubicBezTo>
                    <a:cubicBezTo>
                      <a:pt x="58474" y="84462"/>
                      <a:pt x="58474" y="84462"/>
                      <a:pt x="58474" y="84462"/>
                    </a:cubicBezTo>
                    <a:cubicBezTo>
                      <a:pt x="56308" y="84462"/>
                      <a:pt x="58474" y="83379"/>
                      <a:pt x="57391" y="83379"/>
                    </a:cubicBezTo>
                    <a:cubicBezTo>
                      <a:pt x="58474" y="82296"/>
                      <a:pt x="57391" y="82296"/>
                      <a:pt x="58474" y="81213"/>
                    </a:cubicBezTo>
                    <a:cubicBezTo>
                      <a:pt x="58474" y="81213"/>
                      <a:pt x="57391" y="80130"/>
                      <a:pt x="57391" y="80130"/>
                    </a:cubicBezTo>
                    <a:cubicBezTo>
                      <a:pt x="57391" y="80130"/>
                      <a:pt x="57391" y="80130"/>
                      <a:pt x="57391" y="80130"/>
                    </a:cubicBezTo>
                    <a:cubicBezTo>
                      <a:pt x="57391" y="80130"/>
                      <a:pt x="57391" y="80130"/>
                      <a:pt x="57391" y="79048"/>
                    </a:cubicBezTo>
                    <a:cubicBezTo>
                      <a:pt x="57391" y="79048"/>
                      <a:pt x="58474" y="77965"/>
                      <a:pt x="59556" y="77965"/>
                    </a:cubicBezTo>
                    <a:cubicBezTo>
                      <a:pt x="59556" y="77965"/>
                      <a:pt x="58474" y="77965"/>
                      <a:pt x="57391" y="77965"/>
                    </a:cubicBezTo>
                    <a:cubicBezTo>
                      <a:pt x="59556" y="77965"/>
                      <a:pt x="56308" y="76882"/>
                      <a:pt x="58474" y="75799"/>
                    </a:cubicBezTo>
                    <a:cubicBezTo>
                      <a:pt x="58474" y="75799"/>
                      <a:pt x="59556" y="76882"/>
                      <a:pt x="59556" y="75799"/>
                    </a:cubicBezTo>
                    <a:cubicBezTo>
                      <a:pt x="61722" y="75799"/>
                      <a:pt x="58474" y="74716"/>
                      <a:pt x="59556" y="74716"/>
                    </a:cubicBezTo>
                    <a:lnTo>
                      <a:pt x="58474" y="74716"/>
                    </a:lnTo>
                    <a:cubicBezTo>
                      <a:pt x="59556" y="74716"/>
                      <a:pt x="57391" y="73633"/>
                      <a:pt x="59556" y="73633"/>
                    </a:cubicBezTo>
                    <a:cubicBezTo>
                      <a:pt x="59556" y="73633"/>
                      <a:pt x="59556" y="72551"/>
                      <a:pt x="58474" y="72551"/>
                    </a:cubicBezTo>
                    <a:cubicBezTo>
                      <a:pt x="59556" y="71468"/>
                      <a:pt x="58474" y="69302"/>
                      <a:pt x="60639" y="69302"/>
                    </a:cubicBezTo>
                    <a:cubicBezTo>
                      <a:pt x="60639" y="69302"/>
                      <a:pt x="60639" y="68219"/>
                      <a:pt x="59556" y="69302"/>
                    </a:cubicBezTo>
                    <a:cubicBezTo>
                      <a:pt x="58474" y="69302"/>
                      <a:pt x="59556" y="69302"/>
                      <a:pt x="59556" y="69302"/>
                    </a:cubicBezTo>
                    <a:cubicBezTo>
                      <a:pt x="59556" y="69302"/>
                      <a:pt x="59556" y="69302"/>
                      <a:pt x="58474" y="69302"/>
                    </a:cubicBezTo>
                    <a:cubicBezTo>
                      <a:pt x="58474" y="69302"/>
                      <a:pt x="58474" y="68219"/>
                      <a:pt x="59556" y="69302"/>
                    </a:cubicBezTo>
                    <a:cubicBezTo>
                      <a:pt x="60639" y="68219"/>
                      <a:pt x="57391" y="68219"/>
                      <a:pt x="57391" y="67136"/>
                    </a:cubicBezTo>
                    <a:cubicBezTo>
                      <a:pt x="58474" y="67136"/>
                      <a:pt x="58474" y="67136"/>
                      <a:pt x="58474" y="67136"/>
                    </a:cubicBezTo>
                    <a:lnTo>
                      <a:pt x="57391" y="66053"/>
                    </a:lnTo>
                    <a:cubicBezTo>
                      <a:pt x="57391" y="64971"/>
                      <a:pt x="58474" y="66053"/>
                      <a:pt x="59556" y="66053"/>
                    </a:cubicBezTo>
                    <a:cubicBezTo>
                      <a:pt x="59556" y="66053"/>
                      <a:pt x="59556" y="64971"/>
                      <a:pt x="58474" y="64971"/>
                    </a:cubicBezTo>
                    <a:lnTo>
                      <a:pt x="59556" y="64971"/>
                    </a:lnTo>
                    <a:cubicBezTo>
                      <a:pt x="58474" y="64971"/>
                      <a:pt x="59556" y="64971"/>
                      <a:pt x="58474" y="64971"/>
                    </a:cubicBezTo>
                    <a:lnTo>
                      <a:pt x="58474" y="64971"/>
                    </a:lnTo>
                    <a:cubicBezTo>
                      <a:pt x="58474" y="64971"/>
                      <a:pt x="58474" y="64971"/>
                      <a:pt x="58474" y="63888"/>
                    </a:cubicBezTo>
                    <a:cubicBezTo>
                      <a:pt x="57391" y="63888"/>
                      <a:pt x="57391" y="63888"/>
                      <a:pt x="57391" y="64971"/>
                    </a:cubicBezTo>
                    <a:cubicBezTo>
                      <a:pt x="57391" y="64971"/>
                      <a:pt x="57391" y="64971"/>
                      <a:pt x="56308" y="63888"/>
                    </a:cubicBezTo>
                    <a:cubicBezTo>
                      <a:pt x="57391" y="63888"/>
                      <a:pt x="57391" y="63888"/>
                      <a:pt x="57391" y="62805"/>
                    </a:cubicBezTo>
                    <a:cubicBezTo>
                      <a:pt x="57391" y="62805"/>
                      <a:pt x="56308" y="62805"/>
                      <a:pt x="56308" y="62805"/>
                    </a:cubicBezTo>
                    <a:cubicBezTo>
                      <a:pt x="56308" y="62805"/>
                      <a:pt x="56308" y="62805"/>
                      <a:pt x="57391" y="62805"/>
                    </a:cubicBezTo>
                    <a:cubicBezTo>
                      <a:pt x="57391" y="62805"/>
                      <a:pt x="57391" y="62805"/>
                      <a:pt x="57391" y="62805"/>
                    </a:cubicBezTo>
                    <a:cubicBezTo>
                      <a:pt x="57391" y="62805"/>
                      <a:pt x="58474" y="62805"/>
                      <a:pt x="58474" y="61722"/>
                    </a:cubicBezTo>
                    <a:cubicBezTo>
                      <a:pt x="58474" y="61722"/>
                      <a:pt x="56308" y="61722"/>
                      <a:pt x="57391" y="60639"/>
                    </a:cubicBezTo>
                    <a:cubicBezTo>
                      <a:pt x="57391" y="60639"/>
                      <a:pt x="58474" y="60639"/>
                      <a:pt x="58474" y="60639"/>
                    </a:cubicBezTo>
                    <a:lnTo>
                      <a:pt x="58474" y="59556"/>
                    </a:lnTo>
                    <a:lnTo>
                      <a:pt x="57391" y="59556"/>
                    </a:lnTo>
                    <a:cubicBezTo>
                      <a:pt x="57391" y="59556"/>
                      <a:pt x="57391" y="59556"/>
                      <a:pt x="57391" y="59556"/>
                    </a:cubicBezTo>
                    <a:cubicBezTo>
                      <a:pt x="56308" y="59556"/>
                      <a:pt x="57391" y="58474"/>
                      <a:pt x="56308" y="58474"/>
                    </a:cubicBezTo>
                    <a:cubicBezTo>
                      <a:pt x="56308" y="58474"/>
                      <a:pt x="57391" y="57391"/>
                      <a:pt x="57391" y="57391"/>
                    </a:cubicBezTo>
                    <a:lnTo>
                      <a:pt x="57391" y="57391"/>
                    </a:lnTo>
                    <a:cubicBezTo>
                      <a:pt x="57391" y="57391"/>
                      <a:pt x="57391" y="56308"/>
                      <a:pt x="57391" y="56308"/>
                    </a:cubicBezTo>
                    <a:lnTo>
                      <a:pt x="57391" y="56308"/>
                    </a:lnTo>
                    <a:cubicBezTo>
                      <a:pt x="57391" y="56308"/>
                      <a:pt x="57391" y="55225"/>
                      <a:pt x="56308" y="55225"/>
                    </a:cubicBezTo>
                    <a:cubicBezTo>
                      <a:pt x="57391" y="55225"/>
                      <a:pt x="59556" y="55225"/>
                      <a:pt x="58474" y="54142"/>
                    </a:cubicBezTo>
                    <a:cubicBezTo>
                      <a:pt x="58474" y="54142"/>
                      <a:pt x="57391" y="53059"/>
                      <a:pt x="56308" y="53059"/>
                    </a:cubicBezTo>
                    <a:cubicBezTo>
                      <a:pt x="57391" y="51977"/>
                      <a:pt x="55225" y="50894"/>
                      <a:pt x="56308" y="50894"/>
                    </a:cubicBezTo>
                    <a:cubicBezTo>
                      <a:pt x="56308" y="50894"/>
                      <a:pt x="55225" y="50894"/>
                      <a:pt x="55225" y="50894"/>
                    </a:cubicBezTo>
                    <a:cubicBezTo>
                      <a:pt x="55225" y="49811"/>
                      <a:pt x="54142" y="48728"/>
                      <a:pt x="56308" y="47645"/>
                    </a:cubicBezTo>
                    <a:cubicBezTo>
                      <a:pt x="56308" y="47645"/>
                      <a:pt x="57391" y="47645"/>
                      <a:pt x="57391" y="47645"/>
                    </a:cubicBezTo>
                    <a:cubicBezTo>
                      <a:pt x="56308" y="47645"/>
                      <a:pt x="58474" y="47645"/>
                      <a:pt x="57391" y="47645"/>
                    </a:cubicBezTo>
                    <a:cubicBezTo>
                      <a:pt x="56308" y="47645"/>
                      <a:pt x="56308" y="47645"/>
                      <a:pt x="56308" y="47645"/>
                    </a:cubicBezTo>
                    <a:cubicBezTo>
                      <a:pt x="56308" y="46562"/>
                      <a:pt x="56308" y="45479"/>
                      <a:pt x="56308" y="45479"/>
                    </a:cubicBezTo>
                    <a:cubicBezTo>
                      <a:pt x="56308" y="45479"/>
                      <a:pt x="55225" y="45479"/>
                      <a:pt x="55225" y="45479"/>
                    </a:cubicBezTo>
                    <a:cubicBezTo>
                      <a:pt x="56308" y="45479"/>
                      <a:pt x="56308" y="45479"/>
                      <a:pt x="56308" y="44397"/>
                    </a:cubicBezTo>
                    <a:lnTo>
                      <a:pt x="55225" y="44397"/>
                    </a:lnTo>
                    <a:lnTo>
                      <a:pt x="56308" y="44397"/>
                    </a:lnTo>
                    <a:cubicBezTo>
                      <a:pt x="56308" y="44397"/>
                      <a:pt x="55225" y="44397"/>
                      <a:pt x="55225" y="43314"/>
                    </a:cubicBezTo>
                    <a:cubicBezTo>
                      <a:pt x="55225" y="43314"/>
                      <a:pt x="56308" y="43314"/>
                      <a:pt x="56308" y="43314"/>
                    </a:cubicBezTo>
                    <a:cubicBezTo>
                      <a:pt x="55225" y="43314"/>
                      <a:pt x="55225" y="42231"/>
                      <a:pt x="55225" y="42231"/>
                    </a:cubicBezTo>
                    <a:lnTo>
                      <a:pt x="56308" y="42231"/>
                    </a:lnTo>
                    <a:cubicBezTo>
                      <a:pt x="56308" y="42231"/>
                      <a:pt x="55225" y="42231"/>
                      <a:pt x="55225" y="42231"/>
                    </a:cubicBezTo>
                    <a:cubicBezTo>
                      <a:pt x="56308" y="41148"/>
                      <a:pt x="56308" y="41148"/>
                      <a:pt x="57391" y="41148"/>
                    </a:cubicBezTo>
                    <a:cubicBezTo>
                      <a:pt x="55225" y="40065"/>
                      <a:pt x="55225" y="37900"/>
                      <a:pt x="55225" y="35734"/>
                    </a:cubicBezTo>
                    <a:lnTo>
                      <a:pt x="56308" y="35734"/>
                    </a:lnTo>
                    <a:cubicBezTo>
                      <a:pt x="56308" y="35734"/>
                      <a:pt x="55225" y="35734"/>
                      <a:pt x="55225" y="35734"/>
                    </a:cubicBezTo>
                    <a:cubicBezTo>
                      <a:pt x="55225" y="35734"/>
                      <a:pt x="56308" y="35734"/>
                      <a:pt x="57391" y="35734"/>
                    </a:cubicBezTo>
                    <a:cubicBezTo>
                      <a:pt x="58474" y="34651"/>
                      <a:pt x="56308" y="34651"/>
                      <a:pt x="56308" y="34651"/>
                    </a:cubicBezTo>
                    <a:cubicBezTo>
                      <a:pt x="55225" y="34651"/>
                      <a:pt x="56308" y="34651"/>
                      <a:pt x="56308" y="34651"/>
                    </a:cubicBezTo>
                    <a:cubicBezTo>
                      <a:pt x="56308" y="34651"/>
                      <a:pt x="57391" y="33568"/>
                      <a:pt x="55225" y="33568"/>
                    </a:cubicBezTo>
                    <a:cubicBezTo>
                      <a:pt x="55225" y="33568"/>
                      <a:pt x="56308" y="33568"/>
                      <a:pt x="57391" y="33568"/>
                    </a:cubicBezTo>
                    <a:lnTo>
                      <a:pt x="57391" y="33568"/>
                    </a:lnTo>
                    <a:cubicBezTo>
                      <a:pt x="58474" y="33568"/>
                      <a:pt x="59556" y="34651"/>
                      <a:pt x="61722" y="33568"/>
                    </a:cubicBezTo>
                    <a:lnTo>
                      <a:pt x="61722" y="33568"/>
                    </a:lnTo>
                    <a:cubicBezTo>
                      <a:pt x="62805" y="33568"/>
                      <a:pt x="62805" y="34651"/>
                      <a:pt x="63888" y="33568"/>
                    </a:cubicBezTo>
                    <a:cubicBezTo>
                      <a:pt x="63888" y="33568"/>
                      <a:pt x="61722" y="32485"/>
                      <a:pt x="61722" y="33568"/>
                    </a:cubicBezTo>
                    <a:cubicBezTo>
                      <a:pt x="61722" y="32485"/>
                      <a:pt x="59556" y="33568"/>
                      <a:pt x="59556" y="32485"/>
                    </a:cubicBezTo>
                    <a:cubicBezTo>
                      <a:pt x="60639" y="32485"/>
                      <a:pt x="59556" y="33568"/>
                      <a:pt x="60639" y="32485"/>
                    </a:cubicBezTo>
                    <a:cubicBezTo>
                      <a:pt x="61722" y="32485"/>
                      <a:pt x="60639" y="31402"/>
                      <a:pt x="60639" y="31402"/>
                    </a:cubicBezTo>
                    <a:cubicBezTo>
                      <a:pt x="60639" y="31402"/>
                      <a:pt x="59556" y="31402"/>
                      <a:pt x="58474" y="31402"/>
                    </a:cubicBezTo>
                    <a:cubicBezTo>
                      <a:pt x="58474" y="31402"/>
                      <a:pt x="59556" y="31402"/>
                      <a:pt x="59556" y="31402"/>
                    </a:cubicBezTo>
                    <a:cubicBezTo>
                      <a:pt x="58474" y="31402"/>
                      <a:pt x="58474" y="30320"/>
                      <a:pt x="58474" y="31402"/>
                    </a:cubicBezTo>
                    <a:cubicBezTo>
                      <a:pt x="57391" y="31402"/>
                      <a:pt x="58474" y="30320"/>
                      <a:pt x="57391" y="30320"/>
                    </a:cubicBezTo>
                    <a:cubicBezTo>
                      <a:pt x="58474" y="30320"/>
                      <a:pt x="59556" y="31402"/>
                      <a:pt x="60639" y="30320"/>
                    </a:cubicBezTo>
                    <a:cubicBezTo>
                      <a:pt x="59556" y="30320"/>
                      <a:pt x="59556" y="29237"/>
                      <a:pt x="57391" y="30320"/>
                    </a:cubicBezTo>
                    <a:cubicBezTo>
                      <a:pt x="57391" y="30320"/>
                      <a:pt x="58474" y="30320"/>
                      <a:pt x="59556" y="30320"/>
                    </a:cubicBezTo>
                    <a:cubicBezTo>
                      <a:pt x="60639" y="30320"/>
                      <a:pt x="57391" y="29237"/>
                      <a:pt x="59556" y="29237"/>
                    </a:cubicBezTo>
                    <a:lnTo>
                      <a:pt x="58474" y="29237"/>
                    </a:lnTo>
                    <a:cubicBezTo>
                      <a:pt x="58474" y="29237"/>
                      <a:pt x="59556" y="29237"/>
                      <a:pt x="59556" y="29237"/>
                    </a:cubicBezTo>
                    <a:cubicBezTo>
                      <a:pt x="59556" y="29237"/>
                      <a:pt x="58474" y="28154"/>
                      <a:pt x="59556" y="28154"/>
                    </a:cubicBezTo>
                    <a:cubicBezTo>
                      <a:pt x="59556" y="28154"/>
                      <a:pt x="59556" y="27071"/>
                      <a:pt x="58474" y="28154"/>
                    </a:cubicBezTo>
                    <a:cubicBezTo>
                      <a:pt x="57391" y="28154"/>
                      <a:pt x="59556" y="28154"/>
                      <a:pt x="57391" y="29237"/>
                    </a:cubicBezTo>
                    <a:cubicBezTo>
                      <a:pt x="58474" y="29237"/>
                      <a:pt x="57391" y="28154"/>
                      <a:pt x="56308" y="28154"/>
                    </a:cubicBezTo>
                    <a:lnTo>
                      <a:pt x="57391" y="28154"/>
                    </a:lnTo>
                    <a:cubicBezTo>
                      <a:pt x="57391" y="28154"/>
                      <a:pt x="57391" y="28154"/>
                      <a:pt x="56308" y="27071"/>
                    </a:cubicBezTo>
                    <a:cubicBezTo>
                      <a:pt x="56308" y="27071"/>
                      <a:pt x="57391" y="27071"/>
                      <a:pt x="57391" y="27071"/>
                    </a:cubicBezTo>
                    <a:lnTo>
                      <a:pt x="56308" y="27071"/>
                    </a:lnTo>
                    <a:cubicBezTo>
                      <a:pt x="56308" y="25988"/>
                      <a:pt x="57391" y="27071"/>
                      <a:pt x="57391" y="25988"/>
                    </a:cubicBezTo>
                    <a:lnTo>
                      <a:pt x="58474" y="25988"/>
                    </a:lnTo>
                    <a:cubicBezTo>
                      <a:pt x="58474" y="25988"/>
                      <a:pt x="59556" y="25988"/>
                      <a:pt x="58474" y="24905"/>
                    </a:cubicBezTo>
                    <a:cubicBezTo>
                      <a:pt x="57391" y="24905"/>
                      <a:pt x="56308" y="24905"/>
                      <a:pt x="56308" y="24905"/>
                    </a:cubicBezTo>
                    <a:cubicBezTo>
                      <a:pt x="56308" y="24905"/>
                      <a:pt x="57391" y="24905"/>
                      <a:pt x="56308" y="24905"/>
                    </a:cubicBezTo>
                    <a:lnTo>
                      <a:pt x="57391" y="24905"/>
                    </a:lnTo>
                    <a:cubicBezTo>
                      <a:pt x="57391" y="24905"/>
                      <a:pt x="58474" y="24905"/>
                      <a:pt x="58474" y="23823"/>
                    </a:cubicBezTo>
                    <a:cubicBezTo>
                      <a:pt x="58474" y="23823"/>
                      <a:pt x="57391" y="22740"/>
                      <a:pt x="56308" y="23823"/>
                    </a:cubicBezTo>
                    <a:cubicBezTo>
                      <a:pt x="56308" y="23823"/>
                      <a:pt x="56308" y="22740"/>
                      <a:pt x="57391" y="23823"/>
                    </a:cubicBezTo>
                    <a:cubicBezTo>
                      <a:pt x="57391" y="22740"/>
                      <a:pt x="56308" y="23823"/>
                      <a:pt x="56308" y="23823"/>
                    </a:cubicBezTo>
                    <a:cubicBezTo>
                      <a:pt x="56308" y="23823"/>
                      <a:pt x="57391" y="22740"/>
                      <a:pt x="58474" y="22740"/>
                    </a:cubicBezTo>
                    <a:lnTo>
                      <a:pt x="59556" y="22740"/>
                    </a:lnTo>
                    <a:lnTo>
                      <a:pt x="59556" y="22740"/>
                    </a:lnTo>
                    <a:cubicBezTo>
                      <a:pt x="60639" y="22740"/>
                      <a:pt x="60639" y="22740"/>
                      <a:pt x="61722" y="22740"/>
                    </a:cubicBezTo>
                    <a:cubicBezTo>
                      <a:pt x="61722" y="22740"/>
                      <a:pt x="61722" y="22740"/>
                      <a:pt x="61722" y="21657"/>
                    </a:cubicBezTo>
                    <a:cubicBezTo>
                      <a:pt x="59556" y="22740"/>
                      <a:pt x="59556" y="20574"/>
                      <a:pt x="57391" y="21657"/>
                    </a:cubicBezTo>
                    <a:cubicBezTo>
                      <a:pt x="57391" y="20574"/>
                      <a:pt x="61722" y="20574"/>
                      <a:pt x="58474" y="20574"/>
                    </a:cubicBezTo>
                    <a:cubicBezTo>
                      <a:pt x="58474" y="20574"/>
                      <a:pt x="56308" y="20574"/>
                      <a:pt x="57391" y="20574"/>
                    </a:cubicBezTo>
                    <a:cubicBezTo>
                      <a:pt x="57391" y="19491"/>
                      <a:pt x="55225" y="20574"/>
                      <a:pt x="56308" y="19491"/>
                    </a:cubicBezTo>
                    <a:cubicBezTo>
                      <a:pt x="57391" y="19491"/>
                      <a:pt x="58474" y="18408"/>
                      <a:pt x="58474" y="19491"/>
                    </a:cubicBezTo>
                    <a:cubicBezTo>
                      <a:pt x="58474" y="19491"/>
                      <a:pt x="58474" y="19491"/>
                      <a:pt x="58474" y="19491"/>
                    </a:cubicBezTo>
                    <a:cubicBezTo>
                      <a:pt x="59556" y="19491"/>
                      <a:pt x="60639" y="19491"/>
                      <a:pt x="60639" y="18408"/>
                    </a:cubicBezTo>
                    <a:cubicBezTo>
                      <a:pt x="60639" y="18408"/>
                      <a:pt x="60639" y="17326"/>
                      <a:pt x="59556" y="17326"/>
                    </a:cubicBezTo>
                    <a:cubicBezTo>
                      <a:pt x="58474" y="17326"/>
                      <a:pt x="59556" y="17326"/>
                      <a:pt x="58474" y="17326"/>
                    </a:cubicBezTo>
                    <a:cubicBezTo>
                      <a:pt x="58474" y="16243"/>
                      <a:pt x="59556" y="16243"/>
                      <a:pt x="57391" y="16243"/>
                    </a:cubicBezTo>
                    <a:cubicBezTo>
                      <a:pt x="57391" y="16243"/>
                      <a:pt x="56308" y="17326"/>
                      <a:pt x="56308" y="17326"/>
                    </a:cubicBezTo>
                    <a:lnTo>
                      <a:pt x="56308" y="17326"/>
                    </a:lnTo>
                    <a:lnTo>
                      <a:pt x="57391" y="17326"/>
                    </a:lnTo>
                    <a:cubicBezTo>
                      <a:pt x="57391" y="16243"/>
                      <a:pt x="56308" y="17326"/>
                      <a:pt x="56308" y="16243"/>
                    </a:cubicBezTo>
                    <a:lnTo>
                      <a:pt x="57391" y="16243"/>
                    </a:lnTo>
                    <a:cubicBezTo>
                      <a:pt x="58474" y="16243"/>
                      <a:pt x="57391" y="17326"/>
                      <a:pt x="58474" y="17326"/>
                    </a:cubicBezTo>
                    <a:cubicBezTo>
                      <a:pt x="58474" y="17326"/>
                      <a:pt x="57391" y="16243"/>
                      <a:pt x="58474" y="16243"/>
                    </a:cubicBezTo>
                    <a:cubicBezTo>
                      <a:pt x="58474" y="16243"/>
                      <a:pt x="58474" y="16243"/>
                      <a:pt x="58474" y="16243"/>
                    </a:cubicBezTo>
                    <a:cubicBezTo>
                      <a:pt x="58474" y="16243"/>
                      <a:pt x="60639" y="16243"/>
                      <a:pt x="59556" y="15160"/>
                    </a:cubicBezTo>
                    <a:cubicBezTo>
                      <a:pt x="59556" y="15160"/>
                      <a:pt x="58474" y="15160"/>
                      <a:pt x="58474" y="15160"/>
                    </a:cubicBezTo>
                    <a:cubicBezTo>
                      <a:pt x="58474" y="14077"/>
                      <a:pt x="57391" y="14077"/>
                      <a:pt x="57391" y="14077"/>
                    </a:cubicBezTo>
                    <a:cubicBezTo>
                      <a:pt x="58474" y="14077"/>
                      <a:pt x="57391" y="12994"/>
                      <a:pt x="58474" y="14077"/>
                    </a:cubicBezTo>
                    <a:cubicBezTo>
                      <a:pt x="57391" y="14077"/>
                      <a:pt x="57391" y="15160"/>
                      <a:pt x="59556" y="16243"/>
                    </a:cubicBezTo>
                    <a:cubicBezTo>
                      <a:pt x="60639" y="16243"/>
                      <a:pt x="59556" y="17326"/>
                      <a:pt x="60639" y="17326"/>
                    </a:cubicBezTo>
                    <a:cubicBezTo>
                      <a:pt x="60639" y="16243"/>
                      <a:pt x="61722" y="16243"/>
                      <a:pt x="62805" y="16243"/>
                    </a:cubicBezTo>
                    <a:cubicBezTo>
                      <a:pt x="62805" y="16243"/>
                      <a:pt x="62805" y="16243"/>
                      <a:pt x="62805" y="16243"/>
                    </a:cubicBezTo>
                    <a:cubicBezTo>
                      <a:pt x="61722" y="16243"/>
                      <a:pt x="61722" y="16243"/>
                      <a:pt x="60639" y="16243"/>
                    </a:cubicBezTo>
                    <a:cubicBezTo>
                      <a:pt x="60639" y="15160"/>
                      <a:pt x="60639" y="15160"/>
                      <a:pt x="59556" y="14077"/>
                    </a:cubicBezTo>
                    <a:cubicBezTo>
                      <a:pt x="59556" y="14077"/>
                      <a:pt x="60639" y="14077"/>
                      <a:pt x="60639" y="14077"/>
                    </a:cubicBezTo>
                    <a:cubicBezTo>
                      <a:pt x="60639" y="12994"/>
                      <a:pt x="60639" y="11911"/>
                      <a:pt x="60639" y="11911"/>
                    </a:cubicBezTo>
                    <a:cubicBezTo>
                      <a:pt x="59556" y="12994"/>
                      <a:pt x="60639" y="10828"/>
                      <a:pt x="59556" y="11911"/>
                    </a:cubicBezTo>
                    <a:cubicBezTo>
                      <a:pt x="59556" y="11911"/>
                      <a:pt x="58474" y="12994"/>
                      <a:pt x="57391" y="12994"/>
                    </a:cubicBezTo>
                    <a:cubicBezTo>
                      <a:pt x="57391" y="12994"/>
                      <a:pt x="58474" y="12994"/>
                      <a:pt x="58474" y="12994"/>
                    </a:cubicBezTo>
                    <a:cubicBezTo>
                      <a:pt x="57391" y="12994"/>
                      <a:pt x="59556" y="11911"/>
                      <a:pt x="58474" y="11911"/>
                    </a:cubicBezTo>
                    <a:cubicBezTo>
                      <a:pt x="58474" y="12994"/>
                      <a:pt x="60639" y="11911"/>
                      <a:pt x="61722" y="11911"/>
                    </a:cubicBezTo>
                    <a:cubicBezTo>
                      <a:pt x="60639" y="10828"/>
                      <a:pt x="62805" y="11911"/>
                      <a:pt x="62805" y="10828"/>
                    </a:cubicBezTo>
                    <a:cubicBezTo>
                      <a:pt x="61722" y="9746"/>
                      <a:pt x="61722" y="9746"/>
                      <a:pt x="61722" y="8663"/>
                    </a:cubicBezTo>
                    <a:cubicBezTo>
                      <a:pt x="62805" y="7580"/>
                      <a:pt x="61722" y="6497"/>
                      <a:pt x="61722" y="5414"/>
                    </a:cubicBezTo>
                    <a:cubicBezTo>
                      <a:pt x="62805" y="5414"/>
                      <a:pt x="63888" y="5414"/>
                      <a:pt x="63888" y="4331"/>
                    </a:cubicBezTo>
                    <a:cubicBezTo>
                      <a:pt x="63888" y="4331"/>
                      <a:pt x="62805" y="4331"/>
                      <a:pt x="62805" y="4331"/>
                    </a:cubicBezTo>
                    <a:lnTo>
                      <a:pt x="62805" y="4331"/>
                    </a:lnTo>
                    <a:cubicBezTo>
                      <a:pt x="62805" y="4331"/>
                      <a:pt x="63888" y="3249"/>
                      <a:pt x="61722" y="3249"/>
                    </a:cubicBezTo>
                    <a:lnTo>
                      <a:pt x="62805" y="3249"/>
                    </a:lnTo>
                    <a:cubicBezTo>
                      <a:pt x="62805" y="3249"/>
                      <a:pt x="62805" y="3249"/>
                      <a:pt x="62805" y="3249"/>
                    </a:cubicBezTo>
                    <a:cubicBezTo>
                      <a:pt x="62805" y="3249"/>
                      <a:pt x="63888" y="3249"/>
                      <a:pt x="63888" y="3249"/>
                    </a:cubicBezTo>
                    <a:cubicBezTo>
                      <a:pt x="64971" y="3249"/>
                      <a:pt x="63888" y="2166"/>
                      <a:pt x="63888" y="2166"/>
                    </a:cubicBezTo>
                    <a:lnTo>
                      <a:pt x="62805" y="2166"/>
                    </a:lnTo>
                    <a:cubicBezTo>
                      <a:pt x="61722" y="1083"/>
                      <a:pt x="62805" y="1083"/>
                      <a:pt x="62805" y="0"/>
                    </a:cubicBezTo>
                    <a:lnTo>
                      <a:pt x="63888" y="0"/>
                    </a:lnTo>
                    <a:lnTo>
                      <a:pt x="63888" y="0"/>
                    </a:lnTo>
                    <a:cubicBezTo>
                      <a:pt x="64971" y="0"/>
                      <a:pt x="64971" y="0"/>
                      <a:pt x="64971" y="0"/>
                    </a:cubicBezTo>
                    <a:lnTo>
                      <a:pt x="67136" y="1083"/>
                    </a:lnTo>
                    <a:cubicBezTo>
                      <a:pt x="67136" y="1083"/>
                      <a:pt x="66053" y="1083"/>
                      <a:pt x="64971" y="1083"/>
                    </a:cubicBezTo>
                    <a:cubicBezTo>
                      <a:pt x="63888" y="1083"/>
                      <a:pt x="64971" y="2166"/>
                      <a:pt x="64971" y="2166"/>
                    </a:cubicBezTo>
                    <a:cubicBezTo>
                      <a:pt x="64971" y="2166"/>
                      <a:pt x="64971" y="2166"/>
                      <a:pt x="64971" y="2166"/>
                    </a:cubicBezTo>
                    <a:cubicBezTo>
                      <a:pt x="66053" y="2166"/>
                      <a:pt x="66053" y="2166"/>
                      <a:pt x="67136" y="3249"/>
                    </a:cubicBezTo>
                    <a:cubicBezTo>
                      <a:pt x="67136" y="3249"/>
                      <a:pt x="67136" y="3249"/>
                      <a:pt x="67136" y="3249"/>
                    </a:cubicBezTo>
                    <a:cubicBezTo>
                      <a:pt x="68219" y="3249"/>
                      <a:pt x="68219" y="4331"/>
                      <a:pt x="68219" y="4331"/>
                    </a:cubicBezTo>
                    <a:cubicBezTo>
                      <a:pt x="68219" y="4331"/>
                      <a:pt x="67136" y="4331"/>
                      <a:pt x="67136" y="4331"/>
                    </a:cubicBezTo>
                    <a:cubicBezTo>
                      <a:pt x="68219" y="4331"/>
                      <a:pt x="68219" y="4331"/>
                      <a:pt x="68219" y="5414"/>
                    </a:cubicBezTo>
                    <a:cubicBezTo>
                      <a:pt x="67136" y="5414"/>
                      <a:pt x="69302" y="6497"/>
                      <a:pt x="68219" y="7580"/>
                    </a:cubicBezTo>
                    <a:cubicBezTo>
                      <a:pt x="67136" y="7580"/>
                      <a:pt x="66053" y="6497"/>
                      <a:pt x="66053" y="6497"/>
                    </a:cubicBezTo>
                    <a:cubicBezTo>
                      <a:pt x="66053" y="6497"/>
                      <a:pt x="66053" y="6497"/>
                      <a:pt x="66053" y="7580"/>
                    </a:cubicBezTo>
                    <a:cubicBezTo>
                      <a:pt x="67136" y="7580"/>
                      <a:pt x="68219" y="7580"/>
                      <a:pt x="68219" y="8663"/>
                    </a:cubicBezTo>
                    <a:lnTo>
                      <a:pt x="67136" y="8663"/>
                    </a:lnTo>
                    <a:cubicBezTo>
                      <a:pt x="67136" y="8663"/>
                      <a:pt x="68219" y="8663"/>
                      <a:pt x="68219" y="9746"/>
                    </a:cubicBezTo>
                    <a:cubicBezTo>
                      <a:pt x="68219" y="10828"/>
                      <a:pt x="68219" y="11911"/>
                      <a:pt x="68219" y="12994"/>
                    </a:cubicBezTo>
                    <a:lnTo>
                      <a:pt x="67136" y="12994"/>
                    </a:lnTo>
                    <a:cubicBezTo>
                      <a:pt x="69302" y="12994"/>
                      <a:pt x="68219" y="14077"/>
                      <a:pt x="68219" y="15160"/>
                    </a:cubicBezTo>
                    <a:cubicBezTo>
                      <a:pt x="67136" y="16243"/>
                      <a:pt x="69302" y="17326"/>
                      <a:pt x="68219" y="18408"/>
                    </a:cubicBezTo>
                    <a:cubicBezTo>
                      <a:pt x="69302" y="20574"/>
                      <a:pt x="69302" y="21657"/>
                      <a:pt x="69302" y="23823"/>
                    </a:cubicBezTo>
                    <a:lnTo>
                      <a:pt x="68219" y="23823"/>
                    </a:lnTo>
                    <a:cubicBezTo>
                      <a:pt x="69302" y="23823"/>
                      <a:pt x="67136" y="23823"/>
                      <a:pt x="68219" y="24905"/>
                    </a:cubicBezTo>
                    <a:cubicBezTo>
                      <a:pt x="69302" y="24905"/>
                      <a:pt x="69302" y="24905"/>
                      <a:pt x="70385" y="25988"/>
                    </a:cubicBezTo>
                    <a:cubicBezTo>
                      <a:pt x="69302" y="27071"/>
                      <a:pt x="70385" y="28154"/>
                      <a:pt x="71468" y="29237"/>
                    </a:cubicBezTo>
                    <a:lnTo>
                      <a:pt x="70385" y="29237"/>
                    </a:lnTo>
                    <a:cubicBezTo>
                      <a:pt x="71468" y="30320"/>
                      <a:pt x="70385" y="31402"/>
                      <a:pt x="70385" y="32485"/>
                    </a:cubicBezTo>
                    <a:cubicBezTo>
                      <a:pt x="70385" y="32485"/>
                      <a:pt x="69302" y="32485"/>
                      <a:pt x="69302" y="33568"/>
                    </a:cubicBezTo>
                    <a:cubicBezTo>
                      <a:pt x="70385" y="33568"/>
                      <a:pt x="70385" y="34651"/>
                      <a:pt x="71468" y="34651"/>
                    </a:cubicBezTo>
                    <a:cubicBezTo>
                      <a:pt x="71468" y="35734"/>
                      <a:pt x="71468" y="35734"/>
                      <a:pt x="70385" y="36817"/>
                    </a:cubicBezTo>
                    <a:cubicBezTo>
                      <a:pt x="72551" y="38982"/>
                      <a:pt x="71468" y="41148"/>
                      <a:pt x="72551" y="43314"/>
                    </a:cubicBezTo>
                    <a:lnTo>
                      <a:pt x="71468" y="43314"/>
                    </a:lnTo>
                    <a:cubicBezTo>
                      <a:pt x="73633" y="45479"/>
                      <a:pt x="71468" y="47645"/>
                      <a:pt x="72551" y="49811"/>
                    </a:cubicBezTo>
                    <a:lnTo>
                      <a:pt x="71468" y="49811"/>
                    </a:lnTo>
                    <a:cubicBezTo>
                      <a:pt x="71468" y="50894"/>
                      <a:pt x="71468" y="50894"/>
                      <a:pt x="72551" y="50894"/>
                    </a:cubicBezTo>
                    <a:cubicBezTo>
                      <a:pt x="72551" y="51977"/>
                      <a:pt x="73633" y="51977"/>
                      <a:pt x="72551" y="53059"/>
                    </a:cubicBezTo>
                    <a:cubicBezTo>
                      <a:pt x="72551" y="54142"/>
                      <a:pt x="73633" y="54142"/>
                      <a:pt x="73633" y="54142"/>
                    </a:cubicBezTo>
                    <a:cubicBezTo>
                      <a:pt x="72551" y="55225"/>
                      <a:pt x="73633" y="56308"/>
                      <a:pt x="73633" y="57391"/>
                    </a:cubicBezTo>
                    <a:lnTo>
                      <a:pt x="73633" y="57391"/>
                    </a:lnTo>
                    <a:cubicBezTo>
                      <a:pt x="73633" y="57391"/>
                      <a:pt x="72551" y="57391"/>
                      <a:pt x="72551" y="57391"/>
                    </a:cubicBezTo>
                    <a:cubicBezTo>
                      <a:pt x="72551" y="57391"/>
                      <a:pt x="72551" y="58474"/>
                      <a:pt x="73633" y="58474"/>
                    </a:cubicBezTo>
                    <a:cubicBezTo>
                      <a:pt x="72551" y="59556"/>
                      <a:pt x="74716" y="61722"/>
                      <a:pt x="72551" y="62805"/>
                    </a:cubicBezTo>
                    <a:cubicBezTo>
                      <a:pt x="72551" y="62805"/>
                      <a:pt x="73633" y="62805"/>
                      <a:pt x="73633" y="62805"/>
                    </a:cubicBezTo>
                    <a:cubicBezTo>
                      <a:pt x="73633" y="63888"/>
                      <a:pt x="72551" y="64971"/>
                      <a:pt x="73633" y="66053"/>
                    </a:cubicBezTo>
                    <a:cubicBezTo>
                      <a:pt x="73633" y="66053"/>
                      <a:pt x="72551" y="66053"/>
                      <a:pt x="72551" y="66053"/>
                    </a:cubicBezTo>
                    <a:cubicBezTo>
                      <a:pt x="72551" y="66053"/>
                      <a:pt x="73633" y="66053"/>
                      <a:pt x="73633" y="66053"/>
                    </a:cubicBezTo>
                    <a:cubicBezTo>
                      <a:pt x="74716" y="68219"/>
                      <a:pt x="72551" y="69302"/>
                      <a:pt x="72551" y="71468"/>
                    </a:cubicBezTo>
                    <a:cubicBezTo>
                      <a:pt x="73633" y="74716"/>
                      <a:pt x="72551" y="76882"/>
                      <a:pt x="72551" y="80130"/>
                    </a:cubicBezTo>
                    <a:lnTo>
                      <a:pt x="72551" y="80130"/>
                    </a:lnTo>
                    <a:cubicBezTo>
                      <a:pt x="73633" y="81213"/>
                      <a:pt x="71468" y="82296"/>
                      <a:pt x="72551" y="83379"/>
                    </a:cubicBezTo>
                    <a:cubicBezTo>
                      <a:pt x="72551" y="83379"/>
                      <a:pt x="72551" y="84462"/>
                      <a:pt x="71468" y="84462"/>
                    </a:cubicBezTo>
                    <a:cubicBezTo>
                      <a:pt x="72551" y="85545"/>
                      <a:pt x="70385" y="86628"/>
                      <a:pt x="71468" y="87710"/>
                    </a:cubicBezTo>
                    <a:cubicBezTo>
                      <a:pt x="71468" y="87710"/>
                      <a:pt x="71468" y="87710"/>
                      <a:pt x="71468" y="87710"/>
                    </a:cubicBezTo>
                    <a:cubicBezTo>
                      <a:pt x="70385" y="88793"/>
                      <a:pt x="71468" y="89876"/>
                      <a:pt x="70385" y="90959"/>
                    </a:cubicBezTo>
                    <a:cubicBezTo>
                      <a:pt x="70385" y="90959"/>
                      <a:pt x="70385" y="90959"/>
                      <a:pt x="69302" y="90959"/>
                    </a:cubicBezTo>
                    <a:cubicBezTo>
                      <a:pt x="68219" y="90959"/>
                      <a:pt x="70385" y="92042"/>
                      <a:pt x="69302" y="92042"/>
                    </a:cubicBezTo>
                    <a:cubicBezTo>
                      <a:pt x="69302" y="92042"/>
                      <a:pt x="70385" y="92042"/>
                      <a:pt x="70385" y="92042"/>
                    </a:cubicBezTo>
                    <a:cubicBezTo>
                      <a:pt x="69302" y="94207"/>
                      <a:pt x="70385" y="97456"/>
                      <a:pt x="70385" y="99622"/>
                    </a:cubicBezTo>
                    <a:cubicBezTo>
                      <a:pt x="69302" y="101787"/>
                      <a:pt x="67136" y="99622"/>
                      <a:pt x="68219" y="100705"/>
                    </a:cubicBezTo>
                    <a:cubicBezTo>
                      <a:pt x="68219" y="100705"/>
                      <a:pt x="69302" y="100705"/>
                      <a:pt x="68219" y="100705"/>
                    </a:cubicBezTo>
                    <a:cubicBezTo>
                      <a:pt x="68219" y="101787"/>
                      <a:pt x="66053" y="101787"/>
                      <a:pt x="67136" y="101787"/>
                    </a:cubicBezTo>
                    <a:cubicBezTo>
                      <a:pt x="68219" y="101787"/>
                      <a:pt x="68219" y="101787"/>
                      <a:pt x="68219" y="101787"/>
                    </a:cubicBezTo>
                    <a:cubicBezTo>
                      <a:pt x="67136" y="102870"/>
                      <a:pt x="66053" y="102870"/>
                      <a:pt x="67136" y="103953"/>
                    </a:cubicBezTo>
                    <a:lnTo>
                      <a:pt x="66053" y="103953"/>
                    </a:lnTo>
                    <a:cubicBezTo>
                      <a:pt x="67136" y="105036"/>
                      <a:pt x="66053" y="106119"/>
                      <a:pt x="68219" y="107202"/>
                    </a:cubicBezTo>
                    <a:cubicBezTo>
                      <a:pt x="68219" y="110450"/>
                      <a:pt x="68219" y="112616"/>
                      <a:pt x="68219" y="115864"/>
                    </a:cubicBezTo>
                    <a:cubicBezTo>
                      <a:pt x="68219" y="116947"/>
                      <a:pt x="68219" y="119113"/>
                      <a:pt x="67136" y="121279"/>
                    </a:cubicBezTo>
                    <a:cubicBezTo>
                      <a:pt x="66053" y="123444"/>
                      <a:pt x="64971" y="125610"/>
                      <a:pt x="63888" y="127776"/>
                    </a:cubicBezTo>
                    <a:cubicBezTo>
                      <a:pt x="61722" y="129941"/>
                      <a:pt x="59556" y="131024"/>
                      <a:pt x="57391" y="131024"/>
                    </a:cubicBezTo>
                    <a:cubicBezTo>
                      <a:pt x="55225" y="132107"/>
                      <a:pt x="54142" y="132107"/>
                      <a:pt x="51977" y="132107"/>
                    </a:cubicBezTo>
                    <a:lnTo>
                      <a:pt x="49811" y="132107"/>
                    </a:lnTo>
                    <a:cubicBezTo>
                      <a:pt x="48728" y="132107"/>
                      <a:pt x="48728" y="132107"/>
                      <a:pt x="47645" y="132107"/>
                    </a:cubicBezTo>
                    <a:cubicBezTo>
                      <a:pt x="46562" y="132107"/>
                      <a:pt x="44397" y="132107"/>
                      <a:pt x="43314" y="132107"/>
                    </a:cubicBezTo>
                    <a:cubicBezTo>
                      <a:pt x="42231" y="131024"/>
                      <a:pt x="42231" y="131024"/>
                      <a:pt x="40065" y="131024"/>
                    </a:cubicBezTo>
                    <a:cubicBezTo>
                      <a:pt x="40065" y="131024"/>
                      <a:pt x="40065" y="131024"/>
                      <a:pt x="40065" y="131024"/>
                    </a:cubicBezTo>
                    <a:cubicBezTo>
                      <a:pt x="40065" y="132107"/>
                      <a:pt x="38982" y="131024"/>
                      <a:pt x="38982" y="132107"/>
                    </a:cubicBezTo>
                    <a:cubicBezTo>
                      <a:pt x="36817" y="132107"/>
                      <a:pt x="34651" y="132107"/>
                      <a:pt x="32485" y="132107"/>
                    </a:cubicBezTo>
                    <a:cubicBezTo>
                      <a:pt x="32485" y="132107"/>
                      <a:pt x="33568" y="131024"/>
                      <a:pt x="32485" y="131024"/>
                    </a:cubicBezTo>
                    <a:lnTo>
                      <a:pt x="32485" y="132107"/>
                    </a:lnTo>
                    <a:lnTo>
                      <a:pt x="32485" y="132107"/>
                    </a:lnTo>
                    <a:cubicBezTo>
                      <a:pt x="32485" y="132107"/>
                      <a:pt x="31402" y="133190"/>
                      <a:pt x="32485" y="133190"/>
                    </a:cubicBezTo>
                    <a:cubicBezTo>
                      <a:pt x="30320" y="133190"/>
                      <a:pt x="27071" y="133190"/>
                      <a:pt x="24905" y="132107"/>
                    </a:cubicBezTo>
                    <a:cubicBezTo>
                      <a:pt x="22740" y="131024"/>
                      <a:pt x="19491" y="131024"/>
                      <a:pt x="17325" y="131024"/>
                    </a:cubicBezTo>
                    <a:cubicBezTo>
                      <a:pt x="16243" y="129941"/>
                      <a:pt x="14077" y="131024"/>
                      <a:pt x="12994" y="131024"/>
                    </a:cubicBezTo>
                    <a:cubicBezTo>
                      <a:pt x="9746" y="128858"/>
                      <a:pt x="6497" y="127776"/>
                      <a:pt x="2166" y="127776"/>
                    </a:cubicBezTo>
                    <a:cubicBezTo>
                      <a:pt x="-1083" y="120196"/>
                      <a:pt x="0" y="116947"/>
                      <a:pt x="1083" y="11694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59" name="Полилиния: фигура 4658">
                <a:extLst>
                  <a:ext uri="{FF2B5EF4-FFF2-40B4-BE49-F238E27FC236}">
                    <a16:creationId xmlns:a16="http://schemas.microsoft.com/office/drawing/2014/main" id="{D9762FA5-711B-41D7-9F9D-4C3F2006A243}"/>
                  </a:ext>
                </a:extLst>
              </p:cNvPr>
              <p:cNvSpPr/>
              <p:nvPr/>
            </p:nvSpPr>
            <p:spPr>
              <a:xfrm>
                <a:off x="9238009" y="4351920"/>
                <a:ext cx="2165" cy="481"/>
              </a:xfrm>
              <a:custGeom>
                <a:avLst/>
                <a:gdLst>
                  <a:gd name="connsiteX0" fmla="*/ 2166 w 2165"/>
                  <a:gd name="connsiteY0" fmla="*/ 0 h 481"/>
                  <a:gd name="connsiteX1" fmla="*/ 0 w 2165"/>
                  <a:gd name="connsiteY1" fmla="*/ 0 h 481"/>
                  <a:gd name="connsiteX2" fmla="*/ 2166 w 2165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481">
                    <a:moveTo>
                      <a:pt x="2166" y="0"/>
                    </a:moveTo>
                    <a:cubicBezTo>
                      <a:pt x="1083" y="0"/>
                      <a:pt x="1083" y="1083"/>
                      <a:pt x="0" y="0"/>
                    </a:cubicBezTo>
                    <a:cubicBezTo>
                      <a:pt x="1083" y="0"/>
                      <a:pt x="1083" y="0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60" name="Полилиния: фигура 4659">
                <a:extLst>
                  <a:ext uri="{FF2B5EF4-FFF2-40B4-BE49-F238E27FC236}">
                    <a16:creationId xmlns:a16="http://schemas.microsoft.com/office/drawing/2014/main" id="{2A12138F-4E72-23D9-D4C6-207A9020712E}"/>
                  </a:ext>
                </a:extLst>
              </p:cNvPr>
              <p:cNvSpPr/>
              <p:nvPr/>
            </p:nvSpPr>
            <p:spPr>
              <a:xfrm>
                <a:off x="9233197" y="4363832"/>
                <a:ext cx="481" cy="10828"/>
              </a:xfrm>
              <a:custGeom>
                <a:avLst/>
                <a:gdLst>
                  <a:gd name="connsiteX0" fmla="*/ 481 w 481"/>
                  <a:gd name="connsiteY0" fmla="*/ 0 h 10828"/>
                  <a:gd name="connsiteX1" fmla="*/ 481 w 481"/>
                  <a:gd name="connsiteY1" fmla="*/ 0 h 10828"/>
                  <a:gd name="connsiteX2" fmla="*/ 481 w 481"/>
                  <a:gd name="connsiteY2" fmla="*/ 0 h 10828"/>
                  <a:gd name="connsiteX3" fmla="*/ 481 w 481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10828">
                    <a:moveTo>
                      <a:pt x="481" y="0"/>
                    </a:moveTo>
                    <a:cubicBezTo>
                      <a:pt x="481" y="0"/>
                      <a:pt x="481" y="0"/>
                      <a:pt x="481" y="0"/>
                    </a:cubicBezTo>
                    <a:cubicBezTo>
                      <a:pt x="481" y="0"/>
                      <a:pt x="-602" y="0"/>
                      <a:pt x="481" y="0"/>
                    </a:cubicBezTo>
                    <a:cubicBezTo>
                      <a:pt x="-602" y="0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61" name="Полилиния: фигура 4660">
                <a:extLst>
                  <a:ext uri="{FF2B5EF4-FFF2-40B4-BE49-F238E27FC236}">
                    <a16:creationId xmlns:a16="http://schemas.microsoft.com/office/drawing/2014/main" id="{DBBC4283-8817-883E-73F4-3367635DCD9A}"/>
                  </a:ext>
                </a:extLst>
              </p:cNvPr>
              <p:cNvSpPr/>
              <p:nvPr/>
            </p:nvSpPr>
            <p:spPr>
              <a:xfrm>
                <a:off x="9232866" y="4366599"/>
                <a:ext cx="812" cy="481"/>
              </a:xfrm>
              <a:custGeom>
                <a:avLst/>
                <a:gdLst>
                  <a:gd name="connsiteX0" fmla="*/ 812 w 812"/>
                  <a:gd name="connsiteY0" fmla="*/ 481 h 481"/>
                  <a:gd name="connsiteX1" fmla="*/ 812 w 812"/>
                  <a:gd name="connsiteY1" fmla="*/ 481 h 481"/>
                  <a:gd name="connsiteX2" fmla="*/ 812 w 812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81">
                    <a:moveTo>
                      <a:pt x="812" y="481"/>
                    </a:moveTo>
                    <a:cubicBezTo>
                      <a:pt x="-271" y="481"/>
                      <a:pt x="-271" y="-602"/>
                      <a:pt x="812" y="481"/>
                    </a:cubicBezTo>
                    <a:lnTo>
                      <a:pt x="812" y="481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62" name="Полилиния: фигура 4661">
                <a:extLst>
                  <a:ext uri="{FF2B5EF4-FFF2-40B4-BE49-F238E27FC236}">
                    <a16:creationId xmlns:a16="http://schemas.microsoft.com/office/drawing/2014/main" id="{856CABCA-63F8-5E7E-DAC8-0B2825FE66D6}"/>
                  </a:ext>
                </a:extLst>
              </p:cNvPr>
              <p:cNvSpPr/>
              <p:nvPr/>
            </p:nvSpPr>
            <p:spPr>
              <a:xfrm>
                <a:off x="9230700" y="4369246"/>
                <a:ext cx="812" cy="10828"/>
              </a:xfrm>
              <a:custGeom>
                <a:avLst/>
                <a:gdLst>
                  <a:gd name="connsiteX0" fmla="*/ 812 w 812"/>
                  <a:gd name="connsiteY0" fmla="*/ 0 h 10828"/>
                  <a:gd name="connsiteX1" fmla="*/ 812 w 812"/>
                  <a:gd name="connsiteY1" fmla="*/ 0 h 10828"/>
                  <a:gd name="connsiteX2" fmla="*/ 812 w 81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0828">
                    <a:moveTo>
                      <a:pt x="812" y="0"/>
                    </a:moveTo>
                    <a:cubicBezTo>
                      <a:pt x="-271" y="0"/>
                      <a:pt x="-271" y="0"/>
                      <a:pt x="812" y="0"/>
                    </a:cubicBezTo>
                    <a:cubicBezTo>
                      <a:pt x="-271" y="0"/>
                      <a:pt x="-271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63" name="Полилиния: фигура 4662">
                <a:extLst>
                  <a:ext uri="{FF2B5EF4-FFF2-40B4-BE49-F238E27FC236}">
                    <a16:creationId xmlns:a16="http://schemas.microsoft.com/office/drawing/2014/main" id="{C6FFCB0D-F338-2C49-065A-A2DB252D748B}"/>
                  </a:ext>
                </a:extLst>
              </p:cNvPr>
              <p:cNvSpPr/>
              <p:nvPr/>
            </p:nvSpPr>
            <p:spPr>
              <a:xfrm>
                <a:off x="9232114" y="4369246"/>
                <a:ext cx="481" cy="812"/>
              </a:xfrm>
              <a:custGeom>
                <a:avLst/>
                <a:gdLst>
                  <a:gd name="connsiteX0" fmla="*/ 481 w 481"/>
                  <a:gd name="connsiteY0" fmla="*/ 0 h 812"/>
                  <a:gd name="connsiteX1" fmla="*/ 481 w 481"/>
                  <a:gd name="connsiteY1" fmla="*/ 0 h 812"/>
                  <a:gd name="connsiteX2" fmla="*/ 481 w 481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481" y="0"/>
                    </a:moveTo>
                    <a:cubicBezTo>
                      <a:pt x="481" y="1083"/>
                      <a:pt x="-602" y="1083"/>
                      <a:pt x="481" y="0"/>
                    </a:cubicBezTo>
                    <a:cubicBezTo>
                      <a:pt x="481" y="1083"/>
                      <a:pt x="-602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64" name="Полилиния: фигура 4663">
                <a:extLst>
                  <a:ext uri="{FF2B5EF4-FFF2-40B4-BE49-F238E27FC236}">
                    <a16:creationId xmlns:a16="http://schemas.microsoft.com/office/drawing/2014/main" id="{82EB4FC4-6C63-D3D1-30B2-28FCF7586FD3}"/>
                  </a:ext>
                </a:extLst>
              </p:cNvPr>
              <p:cNvSpPr/>
              <p:nvPr/>
            </p:nvSpPr>
            <p:spPr>
              <a:xfrm>
                <a:off x="9230430" y="4375743"/>
                <a:ext cx="481" cy="481"/>
              </a:xfrm>
              <a:custGeom>
                <a:avLst/>
                <a:gdLst>
                  <a:gd name="connsiteX0" fmla="*/ 0 w 481"/>
                  <a:gd name="connsiteY0" fmla="*/ 0 h 481"/>
                  <a:gd name="connsiteX1" fmla="*/ 0 w 481"/>
                  <a:gd name="connsiteY1" fmla="*/ 0 h 481"/>
                  <a:gd name="connsiteX2" fmla="*/ 0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0"/>
                    </a:moveTo>
                    <a:cubicBezTo>
                      <a:pt x="0" y="0"/>
                      <a:pt x="1083" y="1083"/>
                      <a:pt x="0" y="0"/>
                    </a:cubicBezTo>
                    <a:cubicBezTo>
                      <a:pt x="1083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65" name="Полилиния: фигура 4664">
                <a:extLst>
                  <a:ext uri="{FF2B5EF4-FFF2-40B4-BE49-F238E27FC236}">
                    <a16:creationId xmlns:a16="http://schemas.microsoft.com/office/drawing/2014/main" id="{8020A505-68A1-5BD0-6F2E-D5BDF8E1F89C}"/>
                  </a:ext>
                </a:extLst>
              </p:cNvPr>
              <p:cNvSpPr/>
              <p:nvPr/>
            </p:nvSpPr>
            <p:spPr>
              <a:xfrm>
                <a:off x="9231512" y="4378992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  <a:gd name="connsiteX3" fmla="*/ 0 w 10828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66" name="Полилиния: фигура 4665">
                <a:extLst>
                  <a:ext uri="{FF2B5EF4-FFF2-40B4-BE49-F238E27FC236}">
                    <a16:creationId xmlns:a16="http://schemas.microsoft.com/office/drawing/2014/main" id="{788A8A3F-5367-2CB8-366C-8EC60D946D4D}"/>
                  </a:ext>
                </a:extLst>
              </p:cNvPr>
              <p:cNvSpPr/>
              <p:nvPr/>
            </p:nvSpPr>
            <p:spPr>
              <a:xfrm>
                <a:off x="9232595" y="4429885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0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67" name="Полилиния: фигура 4666">
                <a:extLst>
                  <a:ext uri="{FF2B5EF4-FFF2-40B4-BE49-F238E27FC236}">
                    <a16:creationId xmlns:a16="http://schemas.microsoft.com/office/drawing/2014/main" id="{9EB7F21B-EBC1-1268-7134-1E7677D8E986}"/>
                  </a:ext>
                </a:extLst>
              </p:cNvPr>
              <p:cNvSpPr/>
              <p:nvPr/>
            </p:nvSpPr>
            <p:spPr>
              <a:xfrm>
                <a:off x="9231031" y="4452625"/>
                <a:ext cx="481" cy="812"/>
              </a:xfrm>
              <a:custGeom>
                <a:avLst/>
                <a:gdLst>
                  <a:gd name="connsiteX0" fmla="*/ 481 w 481"/>
                  <a:gd name="connsiteY0" fmla="*/ 0 h 812"/>
                  <a:gd name="connsiteX1" fmla="*/ 481 w 481"/>
                  <a:gd name="connsiteY1" fmla="*/ 0 h 812"/>
                  <a:gd name="connsiteX2" fmla="*/ 481 w 481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481" y="0"/>
                    </a:moveTo>
                    <a:cubicBezTo>
                      <a:pt x="481" y="1083"/>
                      <a:pt x="-602" y="1083"/>
                      <a:pt x="481" y="0"/>
                    </a:cubicBezTo>
                    <a:cubicBezTo>
                      <a:pt x="-602" y="0"/>
                      <a:pt x="481" y="1083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68" name="Полилиния: фигура 4667">
                <a:extLst>
                  <a:ext uri="{FF2B5EF4-FFF2-40B4-BE49-F238E27FC236}">
                    <a16:creationId xmlns:a16="http://schemas.microsoft.com/office/drawing/2014/main" id="{0FF3B87C-4EF2-803F-F310-98CCBAEF9930}"/>
                  </a:ext>
                </a:extLst>
              </p:cNvPr>
              <p:cNvSpPr/>
              <p:nvPr/>
            </p:nvSpPr>
            <p:spPr>
              <a:xfrm>
                <a:off x="9231512" y="4464536"/>
                <a:ext cx="1082" cy="1082"/>
              </a:xfrm>
              <a:custGeom>
                <a:avLst/>
                <a:gdLst>
                  <a:gd name="connsiteX0" fmla="*/ 0 w 1082"/>
                  <a:gd name="connsiteY0" fmla="*/ 0 h 1082"/>
                  <a:gd name="connsiteX1" fmla="*/ 0 w 1082"/>
                  <a:gd name="connsiteY1" fmla="*/ 0 h 1082"/>
                  <a:gd name="connsiteX2" fmla="*/ 1083 w 1082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0"/>
                    </a:moveTo>
                    <a:lnTo>
                      <a:pt x="0" y="0"/>
                    </a:lnTo>
                    <a:lnTo>
                      <a:pt x="1083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669" name="Рисунок 11">
              <a:extLst>
                <a:ext uri="{FF2B5EF4-FFF2-40B4-BE49-F238E27FC236}">
                  <a16:creationId xmlns:a16="http://schemas.microsoft.com/office/drawing/2014/main" id="{EEFA2A53-7CE0-28F3-46E5-31200EDCA50A}"/>
                </a:ext>
              </a:extLst>
            </p:cNvPr>
            <p:cNvGrpSpPr/>
            <p:nvPr/>
          </p:nvGrpSpPr>
          <p:grpSpPr>
            <a:xfrm>
              <a:off x="9000867" y="4448294"/>
              <a:ext cx="129941" cy="23822"/>
              <a:chOff x="9000867" y="4448294"/>
              <a:chExt cx="129941" cy="23822"/>
            </a:xfrm>
            <a:solidFill>
              <a:srgbClr val="000000"/>
            </a:solidFill>
          </p:grpSpPr>
          <p:sp>
            <p:nvSpPr>
              <p:cNvPr id="4670" name="Полилиния: фигура 4669">
                <a:extLst>
                  <a:ext uri="{FF2B5EF4-FFF2-40B4-BE49-F238E27FC236}">
                    <a16:creationId xmlns:a16="http://schemas.microsoft.com/office/drawing/2014/main" id="{F0DFF6EB-6F38-9155-5BC4-5DEA8D3F9E35}"/>
                  </a:ext>
                </a:extLst>
              </p:cNvPr>
              <p:cNvSpPr/>
              <p:nvPr/>
            </p:nvSpPr>
            <p:spPr>
              <a:xfrm>
                <a:off x="9000867" y="4462371"/>
                <a:ext cx="481" cy="812"/>
              </a:xfrm>
              <a:custGeom>
                <a:avLst/>
                <a:gdLst>
                  <a:gd name="connsiteX0" fmla="*/ 0 w 481"/>
                  <a:gd name="connsiteY0" fmla="*/ 0 h 812"/>
                  <a:gd name="connsiteX1" fmla="*/ 0 w 481"/>
                  <a:gd name="connsiteY1" fmla="*/ 0 h 812"/>
                  <a:gd name="connsiteX2" fmla="*/ 0 w 481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0" y="0"/>
                    </a:moveTo>
                    <a:cubicBezTo>
                      <a:pt x="0" y="1083"/>
                      <a:pt x="1083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71" name="Полилиния: фигура 4670">
                <a:extLst>
                  <a:ext uri="{FF2B5EF4-FFF2-40B4-BE49-F238E27FC236}">
                    <a16:creationId xmlns:a16="http://schemas.microsoft.com/office/drawing/2014/main" id="{5E24798C-D706-B9F3-77F0-CA41C490CE32}"/>
                  </a:ext>
                </a:extLst>
              </p:cNvPr>
              <p:cNvSpPr/>
              <p:nvPr/>
            </p:nvSpPr>
            <p:spPr>
              <a:xfrm>
                <a:off x="9007364" y="4448294"/>
                <a:ext cx="123444" cy="21022"/>
              </a:xfrm>
              <a:custGeom>
                <a:avLst/>
                <a:gdLst>
                  <a:gd name="connsiteX0" fmla="*/ 114782 w 123444"/>
                  <a:gd name="connsiteY0" fmla="*/ 14077 h 21022"/>
                  <a:gd name="connsiteX1" fmla="*/ 110450 w 123444"/>
                  <a:gd name="connsiteY1" fmla="*/ 16243 h 21022"/>
                  <a:gd name="connsiteX2" fmla="*/ 110450 w 123444"/>
                  <a:gd name="connsiteY2" fmla="*/ 15160 h 21022"/>
                  <a:gd name="connsiteX3" fmla="*/ 105036 w 123444"/>
                  <a:gd name="connsiteY3" fmla="*/ 15160 h 21022"/>
                  <a:gd name="connsiteX4" fmla="*/ 105036 w 123444"/>
                  <a:gd name="connsiteY4" fmla="*/ 15160 h 21022"/>
                  <a:gd name="connsiteX5" fmla="*/ 103953 w 123444"/>
                  <a:gd name="connsiteY5" fmla="*/ 16243 h 21022"/>
                  <a:gd name="connsiteX6" fmla="*/ 103953 w 123444"/>
                  <a:gd name="connsiteY6" fmla="*/ 15160 h 21022"/>
                  <a:gd name="connsiteX7" fmla="*/ 102870 w 123444"/>
                  <a:gd name="connsiteY7" fmla="*/ 16243 h 21022"/>
                  <a:gd name="connsiteX8" fmla="*/ 102870 w 123444"/>
                  <a:gd name="connsiteY8" fmla="*/ 15160 h 21022"/>
                  <a:gd name="connsiteX9" fmla="*/ 102870 w 123444"/>
                  <a:gd name="connsiteY9" fmla="*/ 16243 h 21022"/>
                  <a:gd name="connsiteX10" fmla="*/ 100705 w 123444"/>
                  <a:gd name="connsiteY10" fmla="*/ 17326 h 21022"/>
                  <a:gd name="connsiteX11" fmla="*/ 100705 w 123444"/>
                  <a:gd name="connsiteY11" fmla="*/ 16243 h 21022"/>
                  <a:gd name="connsiteX12" fmla="*/ 96373 w 123444"/>
                  <a:gd name="connsiteY12" fmla="*/ 18408 h 21022"/>
                  <a:gd name="connsiteX13" fmla="*/ 96373 w 123444"/>
                  <a:gd name="connsiteY13" fmla="*/ 17326 h 21022"/>
                  <a:gd name="connsiteX14" fmla="*/ 95290 w 123444"/>
                  <a:gd name="connsiteY14" fmla="*/ 18408 h 21022"/>
                  <a:gd name="connsiteX15" fmla="*/ 94207 w 123444"/>
                  <a:gd name="connsiteY15" fmla="*/ 18408 h 21022"/>
                  <a:gd name="connsiteX16" fmla="*/ 94207 w 123444"/>
                  <a:gd name="connsiteY16" fmla="*/ 18408 h 21022"/>
                  <a:gd name="connsiteX17" fmla="*/ 93125 w 123444"/>
                  <a:gd name="connsiteY17" fmla="*/ 19491 h 21022"/>
                  <a:gd name="connsiteX18" fmla="*/ 93125 w 123444"/>
                  <a:gd name="connsiteY18" fmla="*/ 18408 h 21022"/>
                  <a:gd name="connsiteX19" fmla="*/ 92042 w 123444"/>
                  <a:gd name="connsiteY19" fmla="*/ 18408 h 21022"/>
                  <a:gd name="connsiteX20" fmla="*/ 92042 w 123444"/>
                  <a:gd name="connsiteY20" fmla="*/ 18408 h 21022"/>
                  <a:gd name="connsiteX21" fmla="*/ 90959 w 123444"/>
                  <a:gd name="connsiteY21" fmla="*/ 18408 h 21022"/>
                  <a:gd name="connsiteX22" fmla="*/ 90959 w 123444"/>
                  <a:gd name="connsiteY22" fmla="*/ 18408 h 21022"/>
                  <a:gd name="connsiteX23" fmla="*/ 89876 w 123444"/>
                  <a:gd name="connsiteY23" fmla="*/ 19491 h 21022"/>
                  <a:gd name="connsiteX24" fmla="*/ 89876 w 123444"/>
                  <a:gd name="connsiteY24" fmla="*/ 17326 h 21022"/>
                  <a:gd name="connsiteX25" fmla="*/ 84462 w 123444"/>
                  <a:gd name="connsiteY25" fmla="*/ 18408 h 21022"/>
                  <a:gd name="connsiteX26" fmla="*/ 84462 w 123444"/>
                  <a:gd name="connsiteY26" fmla="*/ 17326 h 21022"/>
                  <a:gd name="connsiteX27" fmla="*/ 83379 w 123444"/>
                  <a:gd name="connsiteY27" fmla="*/ 18408 h 21022"/>
                  <a:gd name="connsiteX28" fmla="*/ 83379 w 123444"/>
                  <a:gd name="connsiteY28" fmla="*/ 17326 h 21022"/>
                  <a:gd name="connsiteX29" fmla="*/ 82296 w 123444"/>
                  <a:gd name="connsiteY29" fmla="*/ 18408 h 21022"/>
                  <a:gd name="connsiteX30" fmla="*/ 82296 w 123444"/>
                  <a:gd name="connsiteY30" fmla="*/ 17326 h 21022"/>
                  <a:gd name="connsiteX31" fmla="*/ 81213 w 123444"/>
                  <a:gd name="connsiteY31" fmla="*/ 18408 h 21022"/>
                  <a:gd name="connsiteX32" fmla="*/ 81213 w 123444"/>
                  <a:gd name="connsiteY32" fmla="*/ 17326 h 21022"/>
                  <a:gd name="connsiteX33" fmla="*/ 80130 w 123444"/>
                  <a:gd name="connsiteY33" fmla="*/ 17326 h 21022"/>
                  <a:gd name="connsiteX34" fmla="*/ 80130 w 123444"/>
                  <a:gd name="connsiteY34" fmla="*/ 16243 h 21022"/>
                  <a:gd name="connsiteX35" fmla="*/ 79048 w 123444"/>
                  <a:gd name="connsiteY35" fmla="*/ 17326 h 21022"/>
                  <a:gd name="connsiteX36" fmla="*/ 79048 w 123444"/>
                  <a:gd name="connsiteY36" fmla="*/ 16243 h 21022"/>
                  <a:gd name="connsiteX37" fmla="*/ 76882 w 123444"/>
                  <a:gd name="connsiteY37" fmla="*/ 17326 h 21022"/>
                  <a:gd name="connsiteX38" fmla="*/ 76882 w 123444"/>
                  <a:gd name="connsiteY38" fmla="*/ 17326 h 21022"/>
                  <a:gd name="connsiteX39" fmla="*/ 74716 w 123444"/>
                  <a:gd name="connsiteY39" fmla="*/ 17326 h 21022"/>
                  <a:gd name="connsiteX40" fmla="*/ 74716 w 123444"/>
                  <a:gd name="connsiteY40" fmla="*/ 16243 h 21022"/>
                  <a:gd name="connsiteX41" fmla="*/ 73633 w 123444"/>
                  <a:gd name="connsiteY41" fmla="*/ 18408 h 21022"/>
                  <a:gd name="connsiteX42" fmla="*/ 72551 w 123444"/>
                  <a:gd name="connsiteY42" fmla="*/ 18408 h 21022"/>
                  <a:gd name="connsiteX43" fmla="*/ 72551 w 123444"/>
                  <a:gd name="connsiteY43" fmla="*/ 16243 h 21022"/>
                  <a:gd name="connsiteX44" fmla="*/ 72551 w 123444"/>
                  <a:gd name="connsiteY44" fmla="*/ 15160 h 21022"/>
                  <a:gd name="connsiteX45" fmla="*/ 72551 w 123444"/>
                  <a:gd name="connsiteY45" fmla="*/ 14077 h 21022"/>
                  <a:gd name="connsiteX46" fmla="*/ 71468 w 123444"/>
                  <a:gd name="connsiteY46" fmla="*/ 14077 h 21022"/>
                  <a:gd name="connsiteX47" fmla="*/ 70385 w 123444"/>
                  <a:gd name="connsiteY47" fmla="*/ 16243 h 21022"/>
                  <a:gd name="connsiteX48" fmla="*/ 70385 w 123444"/>
                  <a:gd name="connsiteY48" fmla="*/ 14077 h 21022"/>
                  <a:gd name="connsiteX49" fmla="*/ 69302 w 123444"/>
                  <a:gd name="connsiteY49" fmla="*/ 16243 h 21022"/>
                  <a:gd name="connsiteX50" fmla="*/ 69302 w 123444"/>
                  <a:gd name="connsiteY50" fmla="*/ 15160 h 21022"/>
                  <a:gd name="connsiteX51" fmla="*/ 69302 w 123444"/>
                  <a:gd name="connsiteY51" fmla="*/ 16243 h 21022"/>
                  <a:gd name="connsiteX52" fmla="*/ 68219 w 123444"/>
                  <a:gd name="connsiteY52" fmla="*/ 15160 h 21022"/>
                  <a:gd name="connsiteX53" fmla="*/ 68219 w 123444"/>
                  <a:gd name="connsiteY53" fmla="*/ 14077 h 21022"/>
                  <a:gd name="connsiteX54" fmla="*/ 67136 w 123444"/>
                  <a:gd name="connsiteY54" fmla="*/ 14077 h 21022"/>
                  <a:gd name="connsiteX55" fmla="*/ 67136 w 123444"/>
                  <a:gd name="connsiteY55" fmla="*/ 14077 h 21022"/>
                  <a:gd name="connsiteX56" fmla="*/ 67136 w 123444"/>
                  <a:gd name="connsiteY56" fmla="*/ 15160 h 21022"/>
                  <a:gd name="connsiteX57" fmla="*/ 67136 w 123444"/>
                  <a:gd name="connsiteY57" fmla="*/ 15160 h 21022"/>
                  <a:gd name="connsiteX58" fmla="*/ 66054 w 123444"/>
                  <a:gd name="connsiteY58" fmla="*/ 16243 h 21022"/>
                  <a:gd name="connsiteX59" fmla="*/ 66054 w 123444"/>
                  <a:gd name="connsiteY59" fmla="*/ 15160 h 21022"/>
                  <a:gd name="connsiteX60" fmla="*/ 64971 w 123444"/>
                  <a:gd name="connsiteY60" fmla="*/ 17326 h 21022"/>
                  <a:gd name="connsiteX61" fmla="*/ 64971 w 123444"/>
                  <a:gd name="connsiteY61" fmla="*/ 16243 h 21022"/>
                  <a:gd name="connsiteX62" fmla="*/ 62805 w 123444"/>
                  <a:gd name="connsiteY62" fmla="*/ 16243 h 21022"/>
                  <a:gd name="connsiteX63" fmla="*/ 62805 w 123444"/>
                  <a:gd name="connsiteY63" fmla="*/ 17326 h 21022"/>
                  <a:gd name="connsiteX64" fmla="*/ 62805 w 123444"/>
                  <a:gd name="connsiteY64" fmla="*/ 16243 h 21022"/>
                  <a:gd name="connsiteX65" fmla="*/ 62805 w 123444"/>
                  <a:gd name="connsiteY65" fmla="*/ 16243 h 21022"/>
                  <a:gd name="connsiteX66" fmla="*/ 62805 w 123444"/>
                  <a:gd name="connsiteY66" fmla="*/ 16243 h 21022"/>
                  <a:gd name="connsiteX67" fmla="*/ 60639 w 123444"/>
                  <a:gd name="connsiteY67" fmla="*/ 16243 h 21022"/>
                  <a:gd name="connsiteX68" fmla="*/ 59556 w 123444"/>
                  <a:gd name="connsiteY68" fmla="*/ 17326 h 21022"/>
                  <a:gd name="connsiteX69" fmla="*/ 59556 w 123444"/>
                  <a:gd name="connsiteY69" fmla="*/ 16243 h 21022"/>
                  <a:gd name="connsiteX70" fmla="*/ 58474 w 123444"/>
                  <a:gd name="connsiteY70" fmla="*/ 15160 h 21022"/>
                  <a:gd name="connsiteX71" fmla="*/ 59556 w 123444"/>
                  <a:gd name="connsiteY71" fmla="*/ 15160 h 21022"/>
                  <a:gd name="connsiteX72" fmla="*/ 58474 w 123444"/>
                  <a:gd name="connsiteY72" fmla="*/ 15160 h 21022"/>
                  <a:gd name="connsiteX73" fmla="*/ 57391 w 123444"/>
                  <a:gd name="connsiteY73" fmla="*/ 15160 h 21022"/>
                  <a:gd name="connsiteX74" fmla="*/ 57391 w 123444"/>
                  <a:gd name="connsiteY74" fmla="*/ 14077 h 21022"/>
                  <a:gd name="connsiteX75" fmla="*/ 57391 w 123444"/>
                  <a:gd name="connsiteY75" fmla="*/ 15160 h 21022"/>
                  <a:gd name="connsiteX76" fmla="*/ 57391 w 123444"/>
                  <a:gd name="connsiteY76" fmla="*/ 15160 h 21022"/>
                  <a:gd name="connsiteX77" fmla="*/ 57391 w 123444"/>
                  <a:gd name="connsiteY77" fmla="*/ 16243 h 21022"/>
                  <a:gd name="connsiteX78" fmla="*/ 56308 w 123444"/>
                  <a:gd name="connsiteY78" fmla="*/ 15160 h 21022"/>
                  <a:gd name="connsiteX79" fmla="*/ 56308 w 123444"/>
                  <a:gd name="connsiteY79" fmla="*/ 14077 h 21022"/>
                  <a:gd name="connsiteX80" fmla="*/ 56308 w 123444"/>
                  <a:gd name="connsiteY80" fmla="*/ 16243 h 21022"/>
                  <a:gd name="connsiteX81" fmla="*/ 56308 w 123444"/>
                  <a:gd name="connsiteY81" fmla="*/ 16243 h 21022"/>
                  <a:gd name="connsiteX82" fmla="*/ 55225 w 123444"/>
                  <a:gd name="connsiteY82" fmla="*/ 17326 h 21022"/>
                  <a:gd name="connsiteX83" fmla="*/ 54142 w 123444"/>
                  <a:gd name="connsiteY83" fmla="*/ 16243 h 21022"/>
                  <a:gd name="connsiteX84" fmla="*/ 53059 w 123444"/>
                  <a:gd name="connsiteY84" fmla="*/ 17326 h 21022"/>
                  <a:gd name="connsiteX85" fmla="*/ 53059 w 123444"/>
                  <a:gd name="connsiteY85" fmla="*/ 16243 h 21022"/>
                  <a:gd name="connsiteX86" fmla="*/ 53059 w 123444"/>
                  <a:gd name="connsiteY86" fmla="*/ 16243 h 21022"/>
                  <a:gd name="connsiteX87" fmla="*/ 51977 w 123444"/>
                  <a:gd name="connsiteY87" fmla="*/ 15160 h 21022"/>
                  <a:gd name="connsiteX88" fmla="*/ 51977 w 123444"/>
                  <a:gd name="connsiteY88" fmla="*/ 17326 h 21022"/>
                  <a:gd name="connsiteX89" fmla="*/ 50894 w 123444"/>
                  <a:gd name="connsiteY89" fmla="*/ 17326 h 21022"/>
                  <a:gd name="connsiteX90" fmla="*/ 50894 w 123444"/>
                  <a:gd name="connsiteY90" fmla="*/ 16243 h 21022"/>
                  <a:gd name="connsiteX91" fmla="*/ 49811 w 123444"/>
                  <a:gd name="connsiteY91" fmla="*/ 16243 h 21022"/>
                  <a:gd name="connsiteX92" fmla="*/ 49811 w 123444"/>
                  <a:gd name="connsiteY92" fmla="*/ 17326 h 21022"/>
                  <a:gd name="connsiteX93" fmla="*/ 48728 w 123444"/>
                  <a:gd name="connsiteY93" fmla="*/ 16243 h 21022"/>
                  <a:gd name="connsiteX94" fmla="*/ 48728 w 123444"/>
                  <a:gd name="connsiteY94" fmla="*/ 17326 h 21022"/>
                  <a:gd name="connsiteX95" fmla="*/ 46562 w 123444"/>
                  <a:gd name="connsiteY95" fmla="*/ 15160 h 21022"/>
                  <a:gd name="connsiteX96" fmla="*/ 46562 w 123444"/>
                  <a:gd name="connsiteY96" fmla="*/ 16243 h 21022"/>
                  <a:gd name="connsiteX97" fmla="*/ 46562 w 123444"/>
                  <a:gd name="connsiteY97" fmla="*/ 16243 h 21022"/>
                  <a:gd name="connsiteX98" fmla="*/ 46562 w 123444"/>
                  <a:gd name="connsiteY98" fmla="*/ 17326 h 21022"/>
                  <a:gd name="connsiteX99" fmla="*/ 46562 w 123444"/>
                  <a:gd name="connsiteY99" fmla="*/ 16243 h 21022"/>
                  <a:gd name="connsiteX100" fmla="*/ 45480 w 123444"/>
                  <a:gd name="connsiteY100" fmla="*/ 18408 h 21022"/>
                  <a:gd name="connsiteX101" fmla="*/ 45480 w 123444"/>
                  <a:gd name="connsiteY101" fmla="*/ 17326 h 21022"/>
                  <a:gd name="connsiteX102" fmla="*/ 45480 w 123444"/>
                  <a:gd name="connsiteY102" fmla="*/ 18408 h 21022"/>
                  <a:gd name="connsiteX103" fmla="*/ 45480 w 123444"/>
                  <a:gd name="connsiteY103" fmla="*/ 16243 h 21022"/>
                  <a:gd name="connsiteX104" fmla="*/ 44397 w 123444"/>
                  <a:gd name="connsiteY104" fmla="*/ 17326 h 21022"/>
                  <a:gd name="connsiteX105" fmla="*/ 44397 w 123444"/>
                  <a:gd name="connsiteY105" fmla="*/ 16243 h 21022"/>
                  <a:gd name="connsiteX106" fmla="*/ 44397 w 123444"/>
                  <a:gd name="connsiteY106" fmla="*/ 17326 h 21022"/>
                  <a:gd name="connsiteX107" fmla="*/ 44397 w 123444"/>
                  <a:gd name="connsiteY107" fmla="*/ 17326 h 21022"/>
                  <a:gd name="connsiteX108" fmla="*/ 44397 w 123444"/>
                  <a:gd name="connsiteY108" fmla="*/ 17326 h 21022"/>
                  <a:gd name="connsiteX109" fmla="*/ 44397 w 123444"/>
                  <a:gd name="connsiteY109" fmla="*/ 18408 h 21022"/>
                  <a:gd name="connsiteX110" fmla="*/ 44397 w 123444"/>
                  <a:gd name="connsiteY110" fmla="*/ 19491 h 21022"/>
                  <a:gd name="connsiteX111" fmla="*/ 43314 w 123444"/>
                  <a:gd name="connsiteY111" fmla="*/ 18408 h 21022"/>
                  <a:gd name="connsiteX112" fmla="*/ 43314 w 123444"/>
                  <a:gd name="connsiteY112" fmla="*/ 19491 h 21022"/>
                  <a:gd name="connsiteX113" fmla="*/ 43314 w 123444"/>
                  <a:gd name="connsiteY113" fmla="*/ 18408 h 21022"/>
                  <a:gd name="connsiteX114" fmla="*/ 43314 w 123444"/>
                  <a:gd name="connsiteY114" fmla="*/ 18408 h 21022"/>
                  <a:gd name="connsiteX115" fmla="*/ 43314 w 123444"/>
                  <a:gd name="connsiteY115" fmla="*/ 17326 h 21022"/>
                  <a:gd name="connsiteX116" fmla="*/ 43314 w 123444"/>
                  <a:gd name="connsiteY116" fmla="*/ 18408 h 21022"/>
                  <a:gd name="connsiteX117" fmla="*/ 43314 w 123444"/>
                  <a:gd name="connsiteY117" fmla="*/ 17326 h 21022"/>
                  <a:gd name="connsiteX118" fmla="*/ 43314 w 123444"/>
                  <a:gd name="connsiteY118" fmla="*/ 17326 h 21022"/>
                  <a:gd name="connsiteX119" fmla="*/ 43314 w 123444"/>
                  <a:gd name="connsiteY119" fmla="*/ 18408 h 21022"/>
                  <a:gd name="connsiteX120" fmla="*/ 43314 w 123444"/>
                  <a:gd name="connsiteY120" fmla="*/ 18408 h 21022"/>
                  <a:gd name="connsiteX121" fmla="*/ 42231 w 123444"/>
                  <a:gd name="connsiteY121" fmla="*/ 19491 h 21022"/>
                  <a:gd name="connsiteX122" fmla="*/ 41148 w 123444"/>
                  <a:gd name="connsiteY122" fmla="*/ 18408 h 21022"/>
                  <a:gd name="connsiteX123" fmla="*/ 41148 w 123444"/>
                  <a:gd name="connsiteY123" fmla="*/ 18408 h 21022"/>
                  <a:gd name="connsiteX124" fmla="*/ 40065 w 123444"/>
                  <a:gd name="connsiteY124" fmla="*/ 18408 h 21022"/>
                  <a:gd name="connsiteX125" fmla="*/ 40065 w 123444"/>
                  <a:gd name="connsiteY125" fmla="*/ 18408 h 21022"/>
                  <a:gd name="connsiteX126" fmla="*/ 38982 w 123444"/>
                  <a:gd name="connsiteY126" fmla="*/ 19491 h 21022"/>
                  <a:gd name="connsiteX127" fmla="*/ 38982 w 123444"/>
                  <a:gd name="connsiteY127" fmla="*/ 17326 h 21022"/>
                  <a:gd name="connsiteX128" fmla="*/ 38982 w 123444"/>
                  <a:gd name="connsiteY128" fmla="*/ 19491 h 21022"/>
                  <a:gd name="connsiteX129" fmla="*/ 36817 w 123444"/>
                  <a:gd name="connsiteY129" fmla="*/ 19491 h 21022"/>
                  <a:gd name="connsiteX130" fmla="*/ 36817 w 123444"/>
                  <a:gd name="connsiteY130" fmla="*/ 20574 h 21022"/>
                  <a:gd name="connsiteX131" fmla="*/ 34651 w 123444"/>
                  <a:gd name="connsiteY131" fmla="*/ 19491 h 21022"/>
                  <a:gd name="connsiteX132" fmla="*/ 34651 w 123444"/>
                  <a:gd name="connsiteY132" fmla="*/ 18408 h 21022"/>
                  <a:gd name="connsiteX133" fmla="*/ 34651 w 123444"/>
                  <a:gd name="connsiteY133" fmla="*/ 18408 h 21022"/>
                  <a:gd name="connsiteX134" fmla="*/ 34651 w 123444"/>
                  <a:gd name="connsiteY134" fmla="*/ 19491 h 21022"/>
                  <a:gd name="connsiteX135" fmla="*/ 32485 w 123444"/>
                  <a:gd name="connsiteY135" fmla="*/ 19491 h 21022"/>
                  <a:gd name="connsiteX136" fmla="*/ 32485 w 123444"/>
                  <a:gd name="connsiteY136" fmla="*/ 20574 h 21022"/>
                  <a:gd name="connsiteX137" fmla="*/ 31402 w 123444"/>
                  <a:gd name="connsiteY137" fmla="*/ 19491 h 21022"/>
                  <a:gd name="connsiteX138" fmla="*/ 31402 w 123444"/>
                  <a:gd name="connsiteY138" fmla="*/ 20574 h 21022"/>
                  <a:gd name="connsiteX139" fmla="*/ 31402 w 123444"/>
                  <a:gd name="connsiteY139" fmla="*/ 19491 h 21022"/>
                  <a:gd name="connsiteX140" fmla="*/ 31402 w 123444"/>
                  <a:gd name="connsiteY140" fmla="*/ 20574 h 21022"/>
                  <a:gd name="connsiteX141" fmla="*/ 31402 w 123444"/>
                  <a:gd name="connsiteY141" fmla="*/ 19491 h 21022"/>
                  <a:gd name="connsiteX142" fmla="*/ 30320 w 123444"/>
                  <a:gd name="connsiteY142" fmla="*/ 20574 h 21022"/>
                  <a:gd name="connsiteX143" fmla="*/ 30320 w 123444"/>
                  <a:gd name="connsiteY143" fmla="*/ 19491 h 21022"/>
                  <a:gd name="connsiteX144" fmla="*/ 30320 w 123444"/>
                  <a:gd name="connsiteY144" fmla="*/ 20574 h 21022"/>
                  <a:gd name="connsiteX145" fmla="*/ 29237 w 123444"/>
                  <a:gd name="connsiteY145" fmla="*/ 18408 h 21022"/>
                  <a:gd name="connsiteX146" fmla="*/ 25988 w 123444"/>
                  <a:gd name="connsiteY146" fmla="*/ 20574 h 21022"/>
                  <a:gd name="connsiteX147" fmla="*/ 25988 w 123444"/>
                  <a:gd name="connsiteY147" fmla="*/ 19491 h 21022"/>
                  <a:gd name="connsiteX148" fmla="*/ 25988 w 123444"/>
                  <a:gd name="connsiteY148" fmla="*/ 20574 h 21022"/>
                  <a:gd name="connsiteX149" fmla="*/ 25988 w 123444"/>
                  <a:gd name="connsiteY149" fmla="*/ 18408 h 21022"/>
                  <a:gd name="connsiteX150" fmla="*/ 24905 w 123444"/>
                  <a:gd name="connsiteY150" fmla="*/ 19491 h 21022"/>
                  <a:gd name="connsiteX151" fmla="*/ 24905 w 123444"/>
                  <a:gd name="connsiteY151" fmla="*/ 19491 h 21022"/>
                  <a:gd name="connsiteX152" fmla="*/ 23823 w 123444"/>
                  <a:gd name="connsiteY152" fmla="*/ 20574 h 21022"/>
                  <a:gd name="connsiteX153" fmla="*/ 23823 w 123444"/>
                  <a:gd name="connsiteY153" fmla="*/ 18408 h 21022"/>
                  <a:gd name="connsiteX154" fmla="*/ 23823 w 123444"/>
                  <a:gd name="connsiteY154" fmla="*/ 18408 h 21022"/>
                  <a:gd name="connsiteX155" fmla="*/ 23823 w 123444"/>
                  <a:gd name="connsiteY155" fmla="*/ 14077 h 21022"/>
                  <a:gd name="connsiteX156" fmla="*/ 23823 w 123444"/>
                  <a:gd name="connsiteY156" fmla="*/ 14077 h 21022"/>
                  <a:gd name="connsiteX157" fmla="*/ 23823 w 123444"/>
                  <a:gd name="connsiteY157" fmla="*/ 11911 h 21022"/>
                  <a:gd name="connsiteX158" fmla="*/ 23823 w 123444"/>
                  <a:gd name="connsiteY158" fmla="*/ 14077 h 21022"/>
                  <a:gd name="connsiteX159" fmla="*/ 22740 w 123444"/>
                  <a:gd name="connsiteY159" fmla="*/ 16243 h 21022"/>
                  <a:gd name="connsiteX160" fmla="*/ 22740 w 123444"/>
                  <a:gd name="connsiteY160" fmla="*/ 15160 h 21022"/>
                  <a:gd name="connsiteX161" fmla="*/ 21657 w 123444"/>
                  <a:gd name="connsiteY161" fmla="*/ 15160 h 21022"/>
                  <a:gd name="connsiteX162" fmla="*/ 21657 w 123444"/>
                  <a:gd name="connsiteY162" fmla="*/ 17326 h 21022"/>
                  <a:gd name="connsiteX163" fmla="*/ 21657 w 123444"/>
                  <a:gd name="connsiteY163" fmla="*/ 16243 h 21022"/>
                  <a:gd name="connsiteX164" fmla="*/ 21657 w 123444"/>
                  <a:gd name="connsiteY164" fmla="*/ 17326 h 21022"/>
                  <a:gd name="connsiteX165" fmla="*/ 20574 w 123444"/>
                  <a:gd name="connsiteY165" fmla="*/ 18408 h 21022"/>
                  <a:gd name="connsiteX166" fmla="*/ 20574 w 123444"/>
                  <a:gd name="connsiteY166" fmla="*/ 15160 h 21022"/>
                  <a:gd name="connsiteX167" fmla="*/ 20574 w 123444"/>
                  <a:gd name="connsiteY167" fmla="*/ 18408 h 21022"/>
                  <a:gd name="connsiteX168" fmla="*/ 20574 w 123444"/>
                  <a:gd name="connsiteY168" fmla="*/ 16243 h 21022"/>
                  <a:gd name="connsiteX169" fmla="*/ 19491 w 123444"/>
                  <a:gd name="connsiteY169" fmla="*/ 16243 h 21022"/>
                  <a:gd name="connsiteX170" fmla="*/ 19491 w 123444"/>
                  <a:gd name="connsiteY170" fmla="*/ 17326 h 21022"/>
                  <a:gd name="connsiteX171" fmla="*/ 19491 w 123444"/>
                  <a:gd name="connsiteY171" fmla="*/ 16243 h 21022"/>
                  <a:gd name="connsiteX172" fmla="*/ 18408 w 123444"/>
                  <a:gd name="connsiteY172" fmla="*/ 16243 h 21022"/>
                  <a:gd name="connsiteX173" fmla="*/ 18408 w 123444"/>
                  <a:gd name="connsiteY173" fmla="*/ 17326 h 21022"/>
                  <a:gd name="connsiteX174" fmla="*/ 19491 w 123444"/>
                  <a:gd name="connsiteY174" fmla="*/ 18408 h 21022"/>
                  <a:gd name="connsiteX175" fmla="*/ 18408 w 123444"/>
                  <a:gd name="connsiteY175" fmla="*/ 19491 h 21022"/>
                  <a:gd name="connsiteX176" fmla="*/ 18408 w 123444"/>
                  <a:gd name="connsiteY176" fmla="*/ 18408 h 21022"/>
                  <a:gd name="connsiteX177" fmla="*/ 18408 w 123444"/>
                  <a:gd name="connsiteY177" fmla="*/ 19491 h 21022"/>
                  <a:gd name="connsiteX178" fmla="*/ 18408 w 123444"/>
                  <a:gd name="connsiteY178" fmla="*/ 18408 h 21022"/>
                  <a:gd name="connsiteX179" fmla="*/ 18408 w 123444"/>
                  <a:gd name="connsiteY179" fmla="*/ 19491 h 21022"/>
                  <a:gd name="connsiteX180" fmla="*/ 17326 w 123444"/>
                  <a:gd name="connsiteY180" fmla="*/ 18408 h 21022"/>
                  <a:gd name="connsiteX181" fmla="*/ 17326 w 123444"/>
                  <a:gd name="connsiteY181" fmla="*/ 17326 h 21022"/>
                  <a:gd name="connsiteX182" fmla="*/ 17326 w 123444"/>
                  <a:gd name="connsiteY182" fmla="*/ 17326 h 21022"/>
                  <a:gd name="connsiteX183" fmla="*/ 17326 w 123444"/>
                  <a:gd name="connsiteY183" fmla="*/ 19491 h 21022"/>
                  <a:gd name="connsiteX184" fmla="*/ 17326 w 123444"/>
                  <a:gd name="connsiteY184" fmla="*/ 19491 h 21022"/>
                  <a:gd name="connsiteX185" fmla="*/ 17326 w 123444"/>
                  <a:gd name="connsiteY185" fmla="*/ 18408 h 21022"/>
                  <a:gd name="connsiteX186" fmla="*/ 16243 w 123444"/>
                  <a:gd name="connsiteY186" fmla="*/ 17326 h 21022"/>
                  <a:gd name="connsiteX187" fmla="*/ 16243 w 123444"/>
                  <a:gd name="connsiteY187" fmla="*/ 19491 h 21022"/>
                  <a:gd name="connsiteX188" fmla="*/ 16243 w 123444"/>
                  <a:gd name="connsiteY188" fmla="*/ 18408 h 21022"/>
                  <a:gd name="connsiteX189" fmla="*/ 16243 w 123444"/>
                  <a:gd name="connsiteY189" fmla="*/ 19491 h 21022"/>
                  <a:gd name="connsiteX190" fmla="*/ 15160 w 123444"/>
                  <a:gd name="connsiteY190" fmla="*/ 17326 h 21022"/>
                  <a:gd name="connsiteX191" fmla="*/ 15160 w 123444"/>
                  <a:gd name="connsiteY191" fmla="*/ 16243 h 21022"/>
                  <a:gd name="connsiteX192" fmla="*/ 15160 w 123444"/>
                  <a:gd name="connsiteY192" fmla="*/ 16243 h 21022"/>
                  <a:gd name="connsiteX193" fmla="*/ 15160 w 123444"/>
                  <a:gd name="connsiteY193" fmla="*/ 14077 h 21022"/>
                  <a:gd name="connsiteX194" fmla="*/ 15160 w 123444"/>
                  <a:gd name="connsiteY194" fmla="*/ 14077 h 21022"/>
                  <a:gd name="connsiteX195" fmla="*/ 15160 w 123444"/>
                  <a:gd name="connsiteY195" fmla="*/ 18408 h 21022"/>
                  <a:gd name="connsiteX196" fmla="*/ 14077 w 123444"/>
                  <a:gd name="connsiteY196" fmla="*/ 17326 h 21022"/>
                  <a:gd name="connsiteX197" fmla="*/ 14077 w 123444"/>
                  <a:gd name="connsiteY197" fmla="*/ 18408 h 21022"/>
                  <a:gd name="connsiteX198" fmla="*/ 12994 w 123444"/>
                  <a:gd name="connsiteY198" fmla="*/ 19491 h 21022"/>
                  <a:gd name="connsiteX199" fmla="*/ 12994 w 123444"/>
                  <a:gd name="connsiteY199" fmla="*/ 17326 h 21022"/>
                  <a:gd name="connsiteX200" fmla="*/ 12994 w 123444"/>
                  <a:gd name="connsiteY200" fmla="*/ 17326 h 21022"/>
                  <a:gd name="connsiteX201" fmla="*/ 12994 w 123444"/>
                  <a:gd name="connsiteY201" fmla="*/ 15160 h 21022"/>
                  <a:gd name="connsiteX202" fmla="*/ 12994 w 123444"/>
                  <a:gd name="connsiteY202" fmla="*/ 16243 h 21022"/>
                  <a:gd name="connsiteX203" fmla="*/ 12994 w 123444"/>
                  <a:gd name="connsiteY203" fmla="*/ 17326 h 21022"/>
                  <a:gd name="connsiteX204" fmla="*/ 11911 w 123444"/>
                  <a:gd name="connsiteY204" fmla="*/ 18408 h 21022"/>
                  <a:gd name="connsiteX205" fmla="*/ 11911 w 123444"/>
                  <a:gd name="connsiteY205" fmla="*/ 19491 h 21022"/>
                  <a:gd name="connsiteX206" fmla="*/ 11911 w 123444"/>
                  <a:gd name="connsiteY206" fmla="*/ 19491 h 21022"/>
                  <a:gd name="connsiteX207" fmla="*/ 11911 w 123444"/>
                  <a:gd name="connsiteY207" fmla="*/ 18408 h 21022"/>
                  <a:gd name="connsiteX208" fmla="*/ 10828 w 123444"/>
                  <a:gd name="connsiteY208" fmla="*/ 19491 h 21022"/>
                  <a:gd name="connsiteX209" fmla="*/ 10828 w 123444"/>
                  <a:gd name="connsiteY209" fmla="*/ 18408 h 21022"/>
                  <a:gd name="connsiteX210" fmla="*/ 11911 w 123444"/>
                  <a:gd name="connsiteY210" fmla="*/ 17326 h 21022"/>
                  <a:gd name="connsiteX211" fmla="*/ 10828 w 123444"/>
                  <a:gd name="connsiteY211" fmla="*/ 17326 h 21022"/>
                  <a:gd name="connsiteX212" fmla="*/ 10828 w 123444"/>
                  <a:gd name="connsiteY212" fmla="*/ 17326 h 21022"/>
                  <a:gd name="connsiteX213" fmla="*/ 9746 w 123444"/>
                  <a:gd name="connsiteY213" fmla="*/ 16243 h 21022"/>
                  <a:gd name="connsiteX214" fmla="*/ 9746 w 123444"/>
                  <a:gd name="connsiteY214" fmla="*/ 17326 h 21022"/>
                  <a:gd name="connsiteX215" fmla="*/ 8663 w 123444"/>
                  <a:gd name="connsiteY215" fmla="*/ 18408 h 21022"/>
                  <a:gd name="connsiteX216" fmla="*/ 8663 w 123444"/>
                  <a:gd name="connsiteY216" fmla="*/ 17326 h 21022"/>
                  <a:gd name="connsiteX217" fmla="*/ 9746 w 123444"/>
                  <a:gd name="connsiteY217" fmla="*/ 16243 h 21022"/>
                  <a:gd name="connsiteX218" fmla="*/ 10828 w 123444"/>
                  <a:gd name="connsiteY218" fmla="*/ 15160 h 21022"/>
                  <a:gd name="connsiteX219" fmla="*/ 10828 w 123444"/>
                  <a:gd name="connsiteY219" fmla="*/ 12994 h 21022"/>
                  <a:gd name="connsiteX220" fmla="*/ 10828 w 123444"/>
                  <a:gd name="connsiteY220" fmla="*/ 12994 h 21022"/>
                  <a:gd name="connsiteX221" fmla="*/ 10828 w 123444"/>
                  <a:gd name="connsiteY221" fmla="*/ 15160 h 21022"/>
                  <a:gd name="connsiteX222" fmla="*/ 9746 w 123444"/>
                  <a:gd name="connsiteY222" fmla="*/ 16243 h 21022"/>
                  <a:gd name="connsiteX223" fmla="*/ 9746 w 123444"/>
                  <a:gd name="connsiteY223" fmla="*/ 15160 h 21022"/>
                  <a:gd name="connsiteX224" fmla="*/ 7580 w 123444"/>
                  <a:gd name="connsiteY224" fmla="*/ 15160 h 21022"/>
                  <a:gd name="connsiteX225" fmla="*/ 7580 w 123444"/>
                  <a:gd name="connsiteY225" fmla="*/ 16243 h 21022"/>
                  <a:gd name="connsiteX226" fmla="*/ 7580 w 123444"/>
                  <a:gd name="connsiteY226" fmla="*/ 18408 h 21022"/>
                  <a:gd name="connsiteX227" fmla="*/ 7580 w 123444"/>
                  <a:gd name="connsiteY227" fmla="*/ 17326 h 21022"/>
                  <a:gd name="connsiteX228" fmla="*/ 6497 w 123444"/>
                  <a:gd name="connsiteY228" fmla="*/ 17326 h 21022"/>
                  <a:gd name="connsiteX229" fmla="*/ 6497 w 123444"/>
                  <a:gd name="connsiteY229" fmla="*/ 14077 h 21022"/>
                  <a:gd name="connsiteX230" fmla="*/ 6497 w 123444"/>
                  <a:gd name="connsiteY230" fmla="*/ 12994 h 21022"/>
                  <a:gd name="connsiteX231" fmla="*/ 5414 w 123444"/>
                  <a:gd name="connsiteY231" fmla="*/ 14077 h 21022"/>
                  <a:gd name="connsiteX232" fmla="*/ 3249 w 123444"/>
                  <a:gd name="connsiteY232" fmla="*/ 14077 h 21022"/>
                  <a:gd name="connsiteX233" fmla="*/ 3249 w 123444"/>
                  <a:gd name="connsiteY233" fmla="*/ 11911 h 21022"/>
                  <a:gd name="connsiteX234" fmla="*/ 3249 w 123444"/>
                  <a:gd name="connsiteY234" fmla="*/ 12994 h 21022"/>
                  <a:gd name="connsiteX235" fmla="*/ 3249 w 123444"/>
                  <a:gd name="connsiteY235" fmla="*/ 12994 h 21022"/>
                  <a:gd name="connsiteX236" fmla="*/ 2166 w 123444"/>
                  <a:gd name="connsiteY236" fmla="*/ 14077 h 21022"/>
                  <a:gd name="connsiteX237" fmla="*/ 2166 w 123444"/>
                  <a:gd name="connsiteY237" fmla="*/ 12994 h 21022"/>
                  <a:gd name="connsiteX238" fmla="*/ 2166 w 123444"/>
                  <a:gd name="connsiteY238" fmla="*/ 12994 h 21022"/>
                  <a:gd name="connsiteX239" fmla="*/ 2166 w 123444"/>
                  <a:gd name="connsiteY239" fmla="*/ 11911 h 21022"/>
                  <a:gd name="connsiteX240" fmla="*/ 1083 w 123444"/>
                  <a:gd name="connsiteY240" fmla="*/ 11911 h 21022"/>
                  <a:gd name="connsiteX241" fmla="*/ 1083 w 123444"/>
                  <a:gd name="connsiteY241" fmla="*/ 12994 h 21022"/>
                  <a:gd name="connsiteX242" fmla="*/ 0 w 123444"/>
                  <a:gd name="connsiteY242" fmla="*/ 12994 h 21022"/>
                  <a:gd name="connsiteX243" fmla="*/ 0 w 123444"/>
                  <a:gd name="connsiteY243" fmla="*/ 11911 h 21022"/>
                  <a:gd name="connsiteX244" fmla="*/ 0 w 123444"/>
                  <a:gd name="connsiteY244" fmla="*/ 11911 h 21022"/>
                  <a:gd name="connsiteX245" fmla="*/ 0 w 123444"/>
                  <a:gd name="connsiteY245" fmla="*/ 10828 h 21022"/>
                  <a:gd name="connsiteX246" fmla="*/ 1083 w 123444"/>
                  <a:gd name="connsiteY246" fmla="*/ 8663 h 21022"/>
                  <a:gd name="connsiteX247" fmla="*/ 1083 w 123444"/>
                  <a:gd name="connsiteY247" fmla="*/ 10828 h 21022"/>
                  <a:gd name="connsiteX248" fmla="*/ 2166 w 123444"/>
                  <a:gd name="connsiteY248" fmla="*/ 10828 h 21022"/>
                  <a:gd name="connsiteX249" fmla="*/ 2166 w 123444"/>
                  <a:gd name="connsiteY249" fmla="*/ 10828 h 21022"/>
                  <a:gd name="connsiteX250" fmla="*/ 2166 w 123444"/>
                  <a:gd name="connsiteY250" fmla="*/ 8663 h 21022"/>
                  <a:gd name="connsiteX251" fmla="*/ 2166 w 123444"/>
                  <a:gd name="connsiteY251" fmla="*/ 8663 h 21022"/>
                  <a:gd name="connsiteX252" fmla="*/ 3249 w 123444"/>
                  <a:gd name="connsiteY252" fmla="*/ 7580 h 21022"/>
                  <a:gd name="connsiteX253" fmla="*/ 3249 w 123444"/>
                  <a:gd name="connsiteY253" fmla="*/ 8663 h 21022"/>
                  <a:gd name="connsiteX254" fmla="*/ 4331 w 123444"/>
                  <a:gd name="connsiteY254" fmla="*/ 7580 h 21022"/>
                  <a:gd name="connsiteX255" fmla="*/ 5414 w 123444"/>
                  <a:gd name="connsiteY255" fmla="*/ 7580 h 21022"/>
                  <a:gd name="connsiteX256" fmla="*/ 4331 w 123444"/>
                  <a:gd name="connsiteY256" fmla="*/ 9746 h 21022"/>
                  <a:gd name="connsiteX257" fmla="*/ 5414 w 123444"/>
                  <a:gd name="connsiteY257" fmla="*/ 9746 h 21022"/>
                  <a:gd name="connsiteX258" fmla="*/ 6497 w 123444"/>
                  <a:gd name="connsiteY258" fmla="*/ 7580 h 21022"/>
                  <a:gd name="connsiteX259" fmla="*/ 6497 w 123444"/>
                  <a:gd name="connsiteY259" fmla="*/ 8663 h 21022"/>
                  <a:gd name="connsiteX260" fmla="*/ 7580 w 123444"/>
                  <a:gd name="connsiteY260" fmla="*/ 7580 h 21022"/>
                  <a:gd name="connsiteX261" fmla="*/ 9746 w 123444"/>
                  <a:gd name="connsiteY261" fmla="*/ 7580 h 21022"/>
                  <a:gd name="connsiteX262" fmla="*/ 9746 w 123444"/>
                  <a:gd name="connsiteY262" fmla="*/ 8663 h 21022"/>
                  <a:gd name="connsiteX263" fmla="*/ 10828 w 123444"/>
                  <a:gd name="connsiteY263" fmla="*/ 7580 h 21022"/>
                  <a:gd name="connsiteX264" fmla="*/ 12994 w 123444"/>
                  <a:gd name="connsiteY264" fmla="*/ 7580 h 21022"/>
                  <a:gd name="connsiteX265" fmla="*/ 17326 w 123444"/>
                  <a:gd name="connsiteY265" fmla="*/ 6497 h 21022"/>
                  <a:gd name="connsiteX266" fmla="*/ 17326 w 123444"/>
                  <a:gd name="connsiteY266" fmla="*/ 7580 h 21022"/>
                  <a:gd name="connsiteX267" fmla="*/ 17326 w 123444"/>
                  <a:gd name="connsiteY267" fmla="*/ 7580 h 21022"/>
                  <a:gd name="connsiteX268" fmla="*/ 17326 w 123444"/>
                  <a:gd name="connsiteY268" fmla="*/ 5414 h 21022"/>
                  <a:gd name="connsiteX269" fmla="*/ 19491 w 123444"/>
                  <a:gd name="connsiteY269" fmla="*/ 4331 h 21022"/>
                  <a:gd name="connsiteX270" fmla="*/ 19491 w 123444"/>
                  <a:gd name="connsiteY270" fmla="*/ 5414 h 21022"/>
                  <a:gd name="connsiteX271" fmla="*/ 21657 w 123444"/>
                  <a:gd name="connsiteY271" fmla="*/ 5414 h 21022"/>
                  <a:gd name="connsiteX272" fmla="*/ 21657 w 123444"/>
                  <a:gd name="connsiteY272" fmla="*/ 6497 h 21022"/>
                  <a:gd name="connsiteX273" fmla="*/ 22740 w 123444"/>
                  <a:gd name="connsiteY273" fmla="*/ 4331 h 21022"/>
                  <a:gd name="connsiteX274" fmla="*/ 23823 w 123444"/>
                  <a:gd name="connsiteY274" fmla="*/ 5414 h 21022"/>
                  <a:gd name="connsiteX275" fmla="*/ 28154 w 123444"/>
                  <a:gd name="connsiteY275" fmla="*/ 3249 h 21022"/>
                  <a:gd name="connsiteX276" fmla="*/ 28154 w 123444"/>
                  <a:gd name="connsiteY276" fmla="*/ 4331 h 21022"/>
                  <a:gd name="connsiteX277" fmla="*/ 32485 w 123444"/>
                  <a:gd name="connsiteY277" fmla="*/ 3249 h 21022"/>
                  <a:gd name="connsiteX278" fmla="*/ 32485 w 123444"/>
                  <a:gd name="connsiteY278" fmla="*/ 4331 h 21022"/>
                  <a:gd name="connsiteX279" fmla="*/ 33568 w 123444"/>
                  <a:gd name="connsiteY279" fmla="*/ 3249 h 21022"/>
                  <a:gd name="connsiteX280" fmla="*/ 34651 w 123444"/>
                  <a:gd name="connsiteY280" fmla="*/ 3249 h 21022"/>
                  <a:gd name="connsiteX281" fmla="*/ 35734 w 123444"/>
                  <a:gd name="connsiteY281" fmla="*/ 2166 h 21022"/>
                  <a:gd name="connsiteX282" fmla="*/ 37900 w 123444"/>
                  <a:gd name="connsiteY282" fmla="*/ 2166 h 21022"/>
                  <a:gd name="connsiteX283" fmla="*/ 37900 w 123444"/>
                  <a:gd name="connsiteY283" fmla="*/ 2166 h 21022"/>
                  <a:gd name="connsiteX284" fmla="*/ 37900 w 123444"/>
                  <a:gd name="connsiteY284" fmla="*/ 3249 h 21022"/>
                  <a:gd name="connsiteX285" fmla="*/ 38982 w 123444"/>
                  <a:gd name="connsiteY285" fmla="*/ 2166 h 21022"/>
                  <a:gd name="connsiteX286" fmla="*/ 42231 w 123444"/>
                  <a:gd name="connsiteY286" fmla="*/ 2166 h 21022"/>
                  <a:gd name="connsiteX287" fmla="*/ 42231 w 123444"/>
                  <a:gd name="connsiteY287" fmla="*/ 1083 h 21022"/>
                  <a:gd name="connsiteX288" fmla="*/ 44397 w 123444"/>
                  <a:gd name="connsiteY288" fmla="*/ 1083 h 21022"/>
                  <a:gd name="connsiteX289" fmla="*/ 44397 w 123444"/>
                  <a:gd name="connsiteY289" fmla="*/ 2166 h 21022"/>
                  <a:gd name="connsiteX290" fmla="*/ 44397 w 123444"/>
                  <a:gd name="connsiteY290" fmla="*/ 1083 h 21022"/>
                  <a:gd name="connsiteX291" fmla="*/ 47645 w 123444"/>
                  <a:gd name="connsiteY291" fmla="*/ 2166 h 21022"/>
                  <a:gd name="connsiteX292" fmla="*/ 53059 w 123444"/>
                  <a:gd name="connsiteY292" fmla="*/ 1083 h 21022"/>
                  <a:gd name="connsiteX293" fmla="*/ 53059 w 123444"/>
                  <a:gd name="connsiteY293" fmla="*/ 1083 h 21022"/>
                  <a:gd name="connsiteX294" fmla="*/ 55225 w 123444"/>
                  <a:gd name="connsiteY294" fmla="*/ 0 h 21022"/>
                  <a:gd name="connsiteX295" fmla="*/ 55225 w 123444"/>
                  <a:gd name="connsiteY295" fmla="*/ 1083 h 21022"/>
                  <a:gd name="connsiteX296" fmla="*/ 57391 w 123444"/>
                  <a:gd name="connsiteY296" fmla="*/ 1083 h 21022"/>
                  <a:gd name="connsiteX297" fmla="*/ 57391 w 123444"/>
                  <a:gd name="connsiteY297" fmla="*/ 1083 h 21022"/>
                  <a:gd name="connsiteX298" fmla="*/ 59556 w 123444"/>
                  <a:gd name="connsiteY298" fmla="*/ 1083 h 21022"/>
                  <a:gd name="connsiteX299" fmla="*/ 59556 w 123444"/>
                  <a:gd name="connsiteY299" fmla="*/ 2166 h 21022"/>
                  <a:gd name="connsiteX300" fmla="*/ 60639 w 123444"/>
                  <a:gd name="connsiteY300" fmla="*/ 2166 h 21022"/>
                  <a:gd name="connsiteX301" fmla="*/ 60639 w 123444"/>
                  <a:gd name="connsiteY301" fmla="*/ 1083 h 21022"/>
                  <a:gd name="connsiteX302" fmla="*/ 66054 w 123444"/>
                  <a:gd name="connsiteY302" fmla="*/ 0 h 21022"/>
                  <a:gd name="connsiteX303" fmla="*/ 67136 w 123444"/>
                  <a:gd name="connsiteY303" fmla="*/ 2166 h 21022"/>
                  <a:gd name="connsiteX304" fmla="*/ 67136 w 123444"/>
                  <a:gd name="connsiteY304" fmla="*/ 2166 h 21022"/>
                  <a:gd name="connsiteX305" fmla="*/ 68219 w 123444"/>
                  <a:gd name="connsiteY305" fmla="*/ 3249 h 21022"/>
                  <a:gd name="connsiteX306" fmla="*/ 68219 w 123444"/>
                  <a:gd name="connsiteY306" fmla="*/ 2166 h 21022"/>
                  <a:gd name="connsiteX307" fmla="*/ 69302 w 123444"/>
                  <a:gd name="connsiteY307" fmla="*/ 3249 h 21022"/>
                  <a:gd name="connsiteX308" fmla="*/ 69302 w 123444"/>
                  <a:gd name="connsiteY308" fmla="*/ 4331 h 21022"/>
                  <a:gd name="connsiteX309" fmla="*/ 71468 w 123444"/>
                  <a:gd name="connsiteY309" fmla="*/ 2166 h 21022"/>
                  <a:gd name="connsiteX310" fmla="*/ 83379 w 123444"/>
                  <a:gd name="connsiteY310" fmla="*/ 1083 h 21022"/>
                  <a:gd name="connsiteX311" fmla="*/ 94207 w 123444"/>
                  <a:gd name="connsiteY311" fmla="*/ 2166 h 21022"/>
                  <a:gd name="connsiteX312" fmla="*/ 96373 w 123444"/>
                  <a:gd name="connsiteY312" fmla="*/ 3249 h 21022"/>
                  <a:gd name="connsiteX313" fmla="*/ 96373 w 123444"/>
                  <a:gd name="connsiteY313" fmla="*/ 3249 h 21022"/>
                  <a:gd name="connsiteX314" fmla="*/ 97456 w 123444"/>
                  <a:gd name="connsiteY314" fmla="*/ 2166 h 21022"/>
                  <a:gd name="connsiteX315" fmla="*/ 101787 w 123444"/>
                  <a:gd name="connsiteY315" fmla="*/ 2166 h 21022"/>
                  <a:gd name="connsiteX316" fmla="*/ 101787 w 123444"/>
                  <a:gd name="connsiteY316" fmla="*/ 3249 h 21022"/>
                  <a:gd name="connsiteX317" fmla="*/ 101787 w 123444"/>
                  <a:gd name="connsiteY317" fmla="*/ 2166 h 21022"/>
                  <a:gd name="connsiteX318" fmla="*/ 101787 w 123444"/>
                  <a:gd name="connsiteY318" fmla="*/ 2166 h 21022"/>
                  <a:gd name="connsiteX319" fmla="*/ 101787 w 123444"/>
                  <a:gd name="connsiteY319" fmla="*/ 1083 h 21022"/>
                  <a:gd name="connsiteX320" fmla="*/ 112616 w 123444"/>
                  <a:gd name="connsiteY320" fmla="*/ 2166 h 21022"/>
                  <a:gd name="connsiteX321" fmla="*/ 115864 w 123444"/>
                  <a:gd name="connsiteY321" fmla="*/ 2166 h 21022"/>
                  <a:gd name="connsiteX322" fmla="*/ 123444 w 123444"/>
                  <a:gd name="connsiteY322" fmla="*/ 3249 h 21022"/>
                  <a:gd name="connsiteX323" fmla="*/ 114782 w 123444"/>
                  <a:gd name="connsiteY323" fmla="*/ 14077 h 21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123444" h="21022">
                    <a:moveTo>
                      <a:pt x="114782" y="14077"/>
                    </a:moveTo>
                    <a:cubicBezTo>
                      <a:pt x="113699" y="17326"/>
                      <a:pt x="111533" y="14077"/>
                      <a:pt x="110450" y="16243"/>
                    </a:cubicBezTo>
                    <a:cubicBezTo>
                      <a:pt x="110450" y="16243"/>
                      <a:pt x="110450" y="15160"/>
                      <a:pt x="110450" y="15160"/>
                    </a:cubicBezTo>
                    <a:cubicBezTo>
                      <a:pt x="109367" y="17326"/>
                      <a:pt x="106119" y="16243"/>
                      <a:pt x="105036" y="15160"/>
                    </a:cubicBezTo>
                    <a:lnTo>
                      <a:pt x="105036" y="15160"/>
                    </a:lnTo>
                    <a:cubicBezTo>
                      <a:pt x="105036" y="15160"/>
                      <a:pt x="103953" y="16243"/>
                      <a:pt x="103953" y="16243"/>
                    </a:cubicBezTo>
                    <a:cubicBezTo>
                      <a:pt x="103953" y="16243"/>
                      <a:pt x="103953" y="16243"/>
                      <a:pt x="103953" y="15160"/>
                    </a:cubicBezTo>
                    <a:cubicBezTo>
                      <a:pt x="103953" y="16243"/>
                      <a:pt x="102870" y="15160"/>
                      <a:pt x="102870" y="16243"/>
                    </a:cubicBezTo>
                    <a:cubicBezTo>
                      <a:pt x="102870" y="16243"/>
                      <a:pt x="102870" y="15160"/>
                      <a:pt x="102870" y="15160"/>
                    </a:cubicBezTo>
                    <a:lnTo>
                      <a:pt x="102870" y="16243"/>
                    </a:lnTo>
                    <a:cubicBezTo>
                      <a:pt x="101787" y="18408"/>
                      <a:pt x="101787" y="16243"/>
                      <a:pt x="100705" y="17326"/>
                    </a:cubicBezTo>
                    <a:cubicBezTo>
                      <a:pt x="100705" y="17326"/>
                      <a:pt x="100705" y="17326"/>
                      <a:pt x="100705" y="16243"/>
                    </a:cubicBezTo>
                    <a:cubicBezTo>
                      <a:pt x="99622" y="17326"/>
                      <a:pt x="97456" y="17326"/>
                      <a:pt x="96373" y="18408"/>
                    </a:cubicBezTo>
                    <a:cubicBezTo>
                      <a:pt x="96373" y="18408"/>
                      <a:pt x="96373" y="17326"/>
                      <a:pt x="96373" y="17326"/>
                    </a:cubicBezTo>
                    <a:cubicBezTo>
                      <a:pt x="96373" y="18408"/>
                      <a:pt x="95290" y="18408"/>
                      <a:pt x="95290" y="18408"/>
                    </a:cubicBezTo>
                    <a:cubicBezTo>
                      <a:pt x="95290" y="17326"/>
                      <a:pt x="94207" y="19491"/>
                      <a:pt x="94207" y="18408"/>
                    </a:cubicBezTo>
                    <a:lnTo>
                      <a:pt x="94207" y="18408"/>
                    </a:lnTo>
                    <a:cubicBezTo>
                      <a:pt x="94207" y="19491"/>
                      <a:pt x="94207" y="17326"/>
                      <a:pt x="93125" y="19491"/>
                    </a:cubicBezTo>
                    <a:lnTo>
                      <a:pt x="93125" y="18408"/>
                    </a:lnTo>
                    <a:cubicBezTo>
                      <a:pt x="93125" y="19491"/>
                      <a:pt x="93125" y="17326"/>
                      <a:pt x="92042" y="18408"/>
                    </a:cubicBezTo>
                    <a:lnTo>
                      <a:pt x="92042" y="18408"/>
                    </a:lnTo>
                    <a:cubicBezTo>
                      <a:pt x="92042" y="18408"/>
                      <a:pt x="92042" y="18408"/>
                      <a:pt x="90959" y="18408"/>
                    </a:cubicBezTo>
                    <a:lnTo>
                      <a:pt x="90959" y="18408"/>
                    </a:lnTo>
                    <a:cubicBezTo>
                      <a:pt x="89876" y="18408"/>
                      <a:pt x="89876" y="18408"/>
                      <a:pt x="89876" y="19491"/>
                    </a:cubicBezTo>
                    <a:cubicBezTo>
                      <a:pt x="89876" y="18408"/>
                      <a:pt x="90959" y="19491"/>
                      <a:pt x="89876" y="17326"/>
                    </a:cubicBezTo>
                    <a:cubicBezTo>
                      <a:pt x="87710" y="18408"/>
                      <a:pt x="85545" y="18408"/>
                      <a:pt x="84462" y="18408"/>
                    </a:cubicBezTo>
                    <a:cubicBezTo>
                      <a:pt x="84462" y="18408"/>
                      <a:pt x="84462" y="17326"/>
                      <a:pt x="84462" y="17326"/>
                    </a:cubicBezTo>
                    <a:cubicBezTo>
                      <a:pt x="84462" y="17326"/>
                      <a:pt x="83379" y="17326"/>
                      <a:pt x="83379" y="18408"/>
                    </a:cubicBezTo>
                    <a:cubicBezTo>
                      <a:pt x="83379" y="18408"/>
                      <a:pt x="83379" y="17326"/>
                      <a:pt x="83379" y="17326"/>
                    </a:cubicBezTo>
                    <a:cubicBezTo>
                      <a:pt x="83379" y="17326"/>
                      <a:pt x="83379" y="18408"/>
                      <a:pt x="82296" y="18408"/>
                    </a:cubicBezTo>
                    <a:cubicBezTo>
                      <a:pt x="82296" y="18408"/>
                      <a:pt x="82296" y="17326"/>
                      <a:pt x="82296" y="17326"/>
                    </a:cubicBezTo>
                    <a:cubicBezTo>
                      <a:pt x="82296" y="18408"/>
                      <a:pt x="81213" y="18408"/>
                      <a:pt x="81213" y="18408"/>
                    </a:cubicBezTo>
                    <a:cubicBezTo>
                      <a:pt x="81213" y="18408"/>
                      <a:pt x="81213" y="18408"/>
                      <a:pt x="81213" y="17326"/>
                    </a:cubicBezTo>
                    <a:cubicBezTo>
                      <a:pt x="81213" y="18408"/>
                      <a:pt x="80130" y="17326"/>
                      <a:pt x="80130" y="17326"/>
                    </a:cubicBezTo>
                    <a:lnTo>
                      <a:pt x="80130" y="16243"/>
                    </a:lnTo>
                    <a:cubicBezTo>
                      <a:pt x="79048" y="15160"/>
                      <a:pt x="80130" y="17326"/>
                      <a:pt x="79048" y="17326"/>
                    </a:cubicBezTo>
                    <a:cubicBezTo>
                      <a:pt x="79048" y="17326"/>
                      <a:pt x="79048" y="17326"/>
                      <a:pt x="79048" y="16243"/>
                    </a:cubicBezTo>
                    <a:cubicBezTo>
                      <a:pt x="79048" y="17326"/>
                      <a:pt x="77965" y="17326"/>
                      <a:pt x="76882" y="17326"/>
                    </a:cubicBezTo>
                    <a:cubicBezTo>
                      <a:pt x="76882" y="17326"/>
                      <a:pt x="76882" y="17326"/>
                      <a:pt x="76882" y="17326"/>
                    </a:cubicBezTo>
                    <a:cubicBezTo>
                      <a:pt x="76882" y="17326"/>
                      <a:pt x="75799" y="17326"/>
                      <a:pt x="74716" y="17326"/>
                    </a:cubicBezTo>
                    <a:cubicBezTo>
                      <a:pt x="74716" y="17326"/>
                      <a:pt x="74716" y="15160"/>
                      <a:pt x="74716" y="16243"/>
                    </a:cubicBezTo>
                    <a:cubicBezTo>
                      <a:pt x="74716" y="17326"/>
                      <a:pt x="73633" y="17326"/>
                      <a:pt x="73633" y="18408"/>
                    </a:cubicBezTo>
                    <a:cubicBezTo>
                      <a:pt x="73633" y="18408"/>
                      <a:pt x="72551" y="17326"/>
                      <a:pt x="72551" y="18408"/>
                    </a:cubicBezTo>
                    <a:cubicBezTo>
                      <a:pt x="72551" y="18408"/>
                      <a:pt x="72551" y="16243"/>
                      <a:pt x="72551" y="16243"/>
                    </a:cubicBezTo>
                    <a:lnTo>
                      <a:pt x="72551" y="15160"/>
                    </a:lnTo>
                    <a:cubicBezTo>
                      <a:pt x="72551" y="14077"/>
                      <a:pt x="72551" y="15160"/>
                      <a:pt x="72551" y="14077"/>
                    </a:cubicBezTo>
                    <a:cubicBezTo>
                      <a:pt x="72551" y="14077"/>
                      <a:pt x="71468" y="15160"/>
                      <a:pt x="71468" y="14077"/>
                    </a:cubicBezTo>
                    <a:cubicBezTo>
                      <a:pt x="71468" y="15160"/>
                      <a:pt x="70385" y="16243"/>
                      <a:pt x="70385" y="16243"/>
                    </a:cubicBezTo>
                    <a:cubicBezTo>
                      <a:pt x="70385" y="15160"/>
                      <a:pt x="70385" y="15160"/>
                      <a:pt x="70385" y="14077"/>
                    </a:cubicBezTo>
                    <a:lnTo>
                      <a:pt x="69302" y="16243"/>
                    </a:lnTo>
                    <a:cubicBezTo>
                      <a:pt x="69302" y="16243"/>
                      <a:pt x="69302" y="15160"/>
                      <a:pt x="69302" y="15160"/>
                    </a:cubicBezTo>
                    <a:cubicBezTo>
                      <a:pt x="69302" y="15160"/>
                      <a:pt x="69302" y="16243"/>
                      <a:pt x="69302" y="16243"/>
                    </a:cubicBezTo>
                    <a:cubicBezTo>
                      <a:pt x="69302" y="16243"/>
                      <a:pt x="68219" y="16243"/>
                      <a:pt x="68219" y="15160"/>
                    </a:cubicBezTo>
                    <a:cubicBezTo>
                      <a:pt x="68219" y="15160"/>
                      <a:pt x="68219" y="15160"/>
                      <a:pt x="68219" y="14077"/>
                    </a:cubicBezTo>
                    <a:cubicBezTo>
                      <a:pt x="68219" y="14077"/>
                      <a:pt x="68219" y="14077"/>
                      <a:pt x="67136" y="14077"/>
                    </a:cubicBezTo>
                    <a:lnTo>
                      <a:pt x="67136" y="14077"/>
                    </a:lnTo>
                    <a:cubicBezTo>
                      <a:pt x="67136" y="14077"/>
                      <a:pt x="66054" y="15160"/>
                      <a:pt x="67136" y="15160"/>
                    </a:cubicBezTo>
                    <a:cubicBezTo>
                      <a:pt x="67136" y="15160"/>
                      <a:pt x="67136" y="14077"/>
                      <a:pt x="67136" y="15160"/>
                    </a:cubicBezTo>
                    <a:cubicBezTo>
                      <a:pt x="67136" y="16243"/>
                      <a:pt x="66054" y="16243"/>
                      <a:pt x="66054" y="16243"/>
                    </a:cubicBezTo>
                    <a:cubicBezTo>
                      <a:pt x="66054" y="16243"/>
                      <a:pt x="66054" y="15160"/>
                      <a:pt x="66054" y="15160"/>
                    </a:cubicBezTo>
                    <a:cubicBezTo>
                      <a:pt x="66054" y="16243"/>
                      <a:pt x="64971" y="16243"/>
                      <a:pt x="64971" y="17326"/>
                    </a:cubicBezTo>
                    <a:cubicBezTo>
                      <a:pt x="64971" y="18408"/>
                      <a:pt x="64971" y="16243"/>
                      <a:pt x="64971" y="16243"/>
                    </a:cubicBezTo>
                    <a:cubicBezTo>
                      <a:pt x="63888" y="15160"/>
                      <a:pt x="63888" y="17326"/>
                      <a:pt x="62805" y="16243"/>
                    </a:cubicBezTo>
                    <a:cubicBezTo>
                      <a:pt x="62805" y="16243"/>
                      <a:pt x="62805" y="17326"/>
                      <a:pt x="62805" y="17326"/>
                    </a:cubicBezTo>
                    <a:cubicBezTo>
                      <a:pt x="62805" y="17326"/>
                      <a:pt x="62805" y="16243"/>
                      <a:pt x="62805" y="16243"/>
                    </a:cubicBezTo>
                    <a:cubicBezTo>
                      <a:pt x="62805" y="15160"/>
                      <a:pt x="62805" y="16243"/>
                      <a:pt x="62805" y="16243"/>
                    </a:cubicBezTo>
                    <a:cubicBezTo>
                      <a:pt x="62805" y="16243"/>
                      <a:pt x="62805" y="16243"/>
                      <a:pt x="62805" y="16243"/>
                    </a:cubicBezTo>
                    <a:cubicBezTo>
                      <a:pt x="62805" y="16243"/>
                      <a:pt x="61722" y="17326"/>
                      <a:pt x="60639" y="16243"/>
                    </a:cubicBezTo>
                    <a:cubicBezTo>
                      <a:pt x="60639" y="16243"/>
                      <a:pt x="60639" y="17326"/>
                      <a:pt x="59556" y="17326"/>
                    </a:cubicBezTo>
                    <a:lnTo>
                      <a:pt x="59556" y="16243"/>
                    </a:lnTo>
                    <a:cubicBezTo>
                      <a:pt x="59556" y="16243"/>
                      <a:pt x="58474" y="16243"/>
                      <a:pt x="58474" y="15160"/>
                    </a:cubicBezTo>
                    <a:cubicBezTo>
                      <a:pt x="58474" y="16243"/>
                      <a:pt x="59556" y="14077"/>
                      <a:pt x="59556" y="15160"/>
                    </a:cubicBezTo>
                    <a:cubicBezTo>
                      <a:pt x="59556" y="14077"/>
                      <a:pt x="58474" y="16243"/>
                      <a:pt x="58474" y="15160"/>
                    </a:cubicBezTo>
                    <a:cubicBezTo>
                      <a:pt x="58474" y="15160"/>
                      <a:pt x="57391" y="16243"/>
                      <a:pt x="57391" y="15160"/>
                    </a:cubicBezTo>
                    <a:cubicBezTo>
                      <a:pt x="57391" y="15160"/>
                      <a:pt x="57391" y="14077"/>
                      <a:pt x="57391" y="14077"/>
                    </a:cubicBezTo>
                    <a:cubicBezTo>
                      <a:pt x="57391" y="14077"/>
                      <a:pt x="57391" y="14077"/>
                      <a:pt x="57391" y="15160"/>
                    </a:cubicBezTo>
                    <a:lnTo>
                      <a:pt x="57391" y="15160"/>
                    </a:lnTo>
                    <a:cubicBezTo>
                      <a:pt x="57391" y="16243"/>
                      <a:pt x="57391" y="15160"/>
                      <a:pt x="57391" y="16243"/>
                    </a:cubicBezTo>
                    <a:cubicBezTo>
                      <a:pt x="57391" y="15160"/>
                      <a:pt x="56308" y="16243"/>
                      <a:pt x="56308" y="15160"/>
                    </a:cubicBezTo>
                    <a:lnTo>
                      <a:pt x="56308" y="14077"/>
                    </a:lnTo>
                    <a:cubicBezTo>
                      <a:pt x="56308" y="14077"/>
                      <a:pt x="56308" y="15160"/>
                      <a:pt x="56308" y="16243"/>
                    </a:cubicBezTo>
                    <a:cubicBezTo>
                      <a:pt x="56308" y="16243"/>
                      <a:pt x="56308" y="16243"/>
                      <a:pt x="56308" y="16243"/>
                    </a:cubicBezTo>
                    <a:cubicBezTo>
                      <a:pt x="56308" y="18408"/>
                      <a:pt x="56308" y="16243"/>
                      <a:pt x="55225" y="17326"/>
                    </a:cubicBezTo>
                    <a:cubicBezTo>
                      <a:pt x="55225" y="16243"/>
                      <a:pt x="54142" y="17326"/>
                      <a:pt x="54142" y="16243"/>
                    </a:cubicBezTo>
                    <a:cubicBezTo>
                      <a:pt x="54142" y="16243"/>
                      <a:pt x="53059" y="17326"/>
                      <a:pt x="53059" y="17326"/>
                    </a:cubicBezTo>
                    <a:cubicBezTo>
                      <a:pt x="53059" y="17326"/>
                      <a:pt x="53059" y="17326"/>
                      <a:pt x="53059" y="16243"/>
                    </a:cubicBezTo>
                    <a:cubicBezTo>
                      <a:pt x="53059" y="16243"/>
                      <a:pt x="53059" y="16243"/>
                      <a:pt x="53059" y="16243"/>
                    </a:cubicBezTo>
                    <a:cubicBezTo>
                      <a:pt x="53059" y="16243"/>
                      <a:pt x="53059" y="15160"/>
                      <a:pt x="51977" y="15160"/>
                    </a:cubicBezTo>
                    <a:cubicBezTo>
                      <a:pt x="51977" y="15160"/>
                      <a:pt x="51977" y="16243"/>
                      <a:pt x="51977" y="17326"/>
                    </a:cubicBezTo>
                    <a:cubicBezTo>
                      <a:pt x="51977" y="15160"/>
                      <a:pt x="50894" y="18408"/>
                      <a:pt x="50894" y="17326"/>
                    </a:cubicBezTo>
                    <a:cubicBezTo>
                      <a:pt x="50894" y="17326"/>
                      <a:pt x="50894" y="16243"/>
                      <a:pt x="50894" y="16243"/>
                    </a:cubicBezTo>
                    <a:cubicBezTo>
                      <a:pt x="50894" y="14077"/>
                      <a:pt x="49811" y="17326"/>
                      <a:pt x="49811" y="16243"/>
                    </a:cubicBezTo>
                    <a:lnTo>
                      <a:pt x="49811" y="17326"/>
                    </a:lnTo>
                    <a:cubicBezTo>
                      <a:pt x="49811" y="16243"/>
                      <a:pt x="48728" y="18408"/>
                      <a:pt x="48728" y="16243"/>
                    </a:cubicBezTo>
                    <a:cubicBezTo>
                      <a:pt x="48728" y="16243"/>
                      <a:pt x="47645" y="16243"/>
                      <a:pt x="48728" y="17326"/>
                    </a:cubicBezTo>
                    <a:cubicBezTo>
                      <a:pt x="47645" y="16243"/>
                      <a:pt x="46562" y="18408"/>
                      <a:pt x="46562" y="15160"/>
                    </a:cubicBezTo>
                    <a:cubicBezTo>
                      <a:pt x="46562" y="15160"/>
                      <a:pt x="46562" y="15160"/>
                      <a:pt x="46562" y="16243"/>
                    </a:cubicBezTo>
                    <a:cubicBezTo>
                      <a:pt x="46562" y="17326"/>
                      <a:pt x="46562" y="15160"/>
                      <a:pt x="46562" y="16243"/>
                    </a:cubicBezTo>
                    <a:cubicBezTo>
                      <a:pt x="46562" y="16243"/>
                      <a:pt x="46562" y="16243"/>
                      <a:pt x="46562" y="17326"/>
                    </a:cubicBezTo>
                    <a:cubicBezTo>
                      <a:pt x="46562" y="17326"/>
                      <a:pt x="46562" y="17326"/>
                      <a:pt x="46562" y="16243"/>
                    </a:cubicBezTo>
                    <a:cubicBezTo>
                      <a:pt x="45480" y="15160"/>
                      <a:pt x="46562" y="18408"/>
                      <a:pt x="45480" y="18408"/>
                    </a:cubicBezTo>
                    <a:cubicBezTo>
                      <a:pt x="45480" y="17326"/>
                      <a:pt x="45480" y="17326"/>
                      <a:pt x="45480" y="17326"/>
                    </a:cubicBezTo>
                    <a:lnTo>
                      <a:pt x="45480" y="18408"/>
                    </a:lnTo>
                    <a:cubicBezTo>
                      <a:pt x="45480" y="18408"/>
                      <a:pt x="45480" y="17326"/>
                      <a:pt x="45480" y="16243"/>
                    </a:cubicBezTo>
                    <a:cubicBezTo>
                      <a:pt x="45480" y="16243"/>
                      <a:pt x="45480" y="16243"/>
                      <a:pt x="44397" y="17326"/>
                    </a:cubicBezTo>
                    <a:lnTo>
                      <a:pt x="44397" y="16243"/>
                    </a:lnTo>
                    <a:cubicBezTo>
                      <a:pt x="44397" y="17326"/>
                      <a:pt x="44397" y="17326"/>
                      <a:pt x="44397" y="17326"/>
                    </a:cubicBezTo>
                    <a:lnTo>
                      <a:pt x="44397" y="17326"/>
                    </a:lnTo>
                    <a:cubicBezTo>
                      <a:pt x="44397" y="17326"/>
                      <a:pt x="44397" y="17326"/>
                      <a:pt x="44397" y="17326"/>
                    </a:cubicBezTo>
                    <a:cubicBezTo>
                      <a:pt x="44397" y="18408"/>
                      <a:pt x="44397" y="18408"/>
                      <a:pt x="44397" y="18408"/>
                    </a:cubicBezTo>
                    <a:cubicBezTo>
                      <a:pt x="44397" y="18408"/>
                      <a:pt x="44397" y="18408"/>
                      <a:pt x="44397" y="19491"/>
                    </a:cubicBezTo>
                    <a:cubicBezTo>
                      <a:pt x="44397" y="18408"/>
                      <a:pt x="44397" y="18408"/>
                      <a:pt x="43314" y="18408"/>
                    </a:cubicBezTo>
                    <a:cubicBezTo>
                      <a:pt x="43314" y="18408"/>
                      <a:pt x="43314" y="19491"/>
                      <a:pt x="43314" y="19491"/>
                    </a:cubicBezTo>
                    <a:cubicBezTo>
                      <a:pt x="43314" y="19491"/>
                      <a:pt x="43314" y="19491"/>
                      <a:pt x="43314" y="18408"/>
                    </a:cubicBezTo>
                    <a:cubicBezTo>
                      <a:pt x="43314" y="18408"/>
                      <a:pt x="43314" y="18408"/>
                      <a:pt x="43314" y="18408"/>
                    </a:cubicBezTo>
                    <a:cubicBezTo>
                      <a:pt x="43314" y="18408"/>
                      <a:pt x="43314" y="17326"/>
                      <a:pt x="43314" y="17326"/>
                    </a:cubicBezTo>
                    <a:cubicBezTo>
                      <a:pt x="43314" y="17326"/>
                      <a:pt x="43314" y="19491"/>
                      <a:pt x="43314" y="18408"/>
                    </a:cubicBezTo>
                    <a:cubicBezTo>
                      <a:pt x="43314" y="18408"/>
                      <a:pt x="43314" y="17326"/>
                      <a:pt x="43314" y="17326"/>
                    </a:cubicBezTo>
                    <a:lnTo>
                      <a:pt x="43314" y="17326"/>
                    </a:lnTo>
                    <a:lnTo>
                      <a:pt x="43314" y="18408"/>
                    </a:lnTo>
                    <a:cubicBezTo>
                      <a:pt x="43314" y="18408"/>
                      <a:pt x="43314" y="18408"/>
                      <a:pt x="43314" y="18408"/>
                    </a:cubicBezTo>
                    <a:cubicBezTo>
                      <a:pt x="43314" y="19491"/>
                      <a:pt x="42231" y="18408"/>
                      <a:pt x="42231" y="19491"/>
                    </a:cubicBezTo>
                    <a:cubicBezTo>
                      <a:pt x="42231" y="19491"/>
                      <a:pt x="42231" y="18408"/>
                      <a:pt x="41148" y="18408"/>
                    </a:cubicBezTo>
                    <a:lnTo>
                      <a:pt x="41148" y="18408"/>
                    </a:lnTo>
                    <a:cubicBezTo>
                      <a:pt x="41148" y="18408"/>
                      <a:pt x="40065" y="18408"/>
                      <a:pt x="40065" y="18408"/>
                    </a:cubicBezTo>
                    <a:lnTo>
                      <a:pt x="40065" y="18408"/>
                    </a:lnTo>
                    <a:cubicBezTo>
                      <a:pt x="40065" y="18408"/>
                      <a:pt x="40065" y="18408"/>
                      <a:pt x="38982" y="19491"/>
                    </a:cubicBezTo>
                    <a:cubicBezTo>
                      <a:pt x="38982" y="18408"/>
                      <a:pt x="38982" y="16243"/>
                      <a:pt x="38982" y="17326"/>
                    </a:cubicBezTo>
                    <a:cubicBezTo>
                      <a:pt x="38982" y="17326"/>
                      <a:pt x="38982" y="18408"/>
                      <a:pt x="38982" y="19491"/>
                    </a:cubicBezTo>
                    <a:cubicBezTo>
                      <a:pt x="37900" y="18408"/>
                      <a:pt x="37900" y="20574"/>
                      <a:pt x="36817" y="19491"/>
                    </a:cubicBezTo>
                    <a:cubicBezTo>
                      <a:pt x="36817" y="19491"/>
                      <a:pt x="36817" y="19491"/>
                      <a:pt x="36817" y="20574"/>
                    </a:cubicBezTo>
                    <a:cubicBezTo>
                      <a:pt x="35734" y="20574"/>
                      <a:pt x="34651" y="21657"/>
                      <a:pt x="34651" y="19491"/>
                    </a:cubicBezTo>
                    <a:cubicBezTo>
                      <a:pt x="34651" y="19491"/>
                      <a:pt x="34651" y="18408"/>
                      <a:pt x="34651" y="18408"/>
                    </a:cubicBezTo>
                    <a:cubicBezTo>
                      <a:pt x="34651" y="19491"/>
                      <a:pt x="34651" y="17326"/>
                      <a:pt x="34651" y="18408"/>
                    </a:cubicBezTo>
                    <a:cubicBezTo>
                      <a:pt x="34651" y="19491"/>
                      <a:pt x="34651" y="19491"/>
                      <a:pt x="34651" y="19491"/>
                    </a:cubicBezTo>
                    <a:cubicBezTo>
                      <a:pt x="34651" y="19491"/>
                      <a:pt x="33568" y="19491"/>
                      <a:pt x="32485" y="19491"/>
                    </a:cubicBezTo>
                    <a:cubicBezTo>
                      <a:pt x="32485" y="19491"/>
                      <a:pt x="32485" y="20574"/>
                      <a:pt x="32485" y="20574"/>
                    </a:cubicBezTo>
                    <a:cubicBezTo>
                      <a:pt x="32485" y="19491"/>
                      <a:pt x="32485" y="19491"/>
                      <a:pt x="31402" y="19491"/>
                    </a:cubicBezTo>
                    <a:lnTo>
                      <a:pt x="31402" y="20574"/>
                    </a:lnTo>
                    <a:lnTo>
                      <a:pt x="31402" y="19491"/>
                    </a:lnTo>
                    <a:cubicBezTo>
                      <a:pt x="31402" y="19491"/>
                      <a:pt x="31402" y="20574"/>
                      <a:pt x="31402" y="20574"/>
                    </a:cubicBezTo>
                    <a:cubicBezTo>
                      <a:pt x="31402" y="20574"/>
                      <a:pt x="31402" y="19491"/>
                      <a:pt x="31402" y="19491"/>
                    </a:cubicBezTo>
                    <a:cubicBezTo>
                      <a:pt x="31402" y="20574"/>
                      <a:pt x="30320" y="21657"/>
                      <a:pt x="30320" y="20574"/>
                    </a:cubicBezTo>
                    <a:lnTo>
                      <a:pt x="30320" y="19491"/>
                    </a:lnTo>
                    <a:cubicBezTo>
                      <a:pt x="30320" y="19491"/>
                      <a:pt x="30320" y="20574"/>
                      <a:pt x="30320" y="20574"/>
                    </a:cubicBezTo>
                    <a:cubicBezTo>
                      <a:pt x="29237" y="19491"/>
                      <a:pt x="29237" y="19491"/>
                      <a:pt x="29237" y="18408"/>
                    </a:cubicBezTo>
                    <a:cubicBezTo>
                      <a:pt x="28154" y="20574"/>
                      <a:pt x="27071" y="20574"/>
                      <a:pt x="25988" y="20574"/>
                    </a:cubicBezTo>
                    <a:lnTo>
                      <a:pt x="25988" y="19491"/>
                    </a:lnTo>
                    <a:cubicBezTo>
                      <a:pt x="25988" y="19491"/>
                      <a:pt x="25988" y="20574"/>
                      <a:pt x="25988" y="20574"/>
                    </a:cubicBezTo>
                    <a:cubicBezTo>
                      <a:pt x="25988" y="20574"/>
                      <a:pt x="25988" y="19491"/>
                      <a:pt x="25988" y="18408"/>
                    </a:cubicBezTo>
                    <a:cubicBezTo>
                      <a:pt x="25988" y="17326"/>
                      <a:pt x="25988" y="19491"/>
                      <a:pt x="24905" y="19491"/>
                    </a:cubicBezTo>
                    <a:cubicBezTo>
                      <a:pt x="24905" y="20574"/>
                      <a:pt x="24905" y="19491"/>
                      <a:pt x="24905" y="19491"/>
                    </a:cubicBezTo>
                    <a:cubicBezTo>
                      <a:pt x="24905" y="19491"/>
                      <a:pt x="23823" y="18408"/>
                      <a:pt x="23823" y="20574"/>
                    </a:cubicBezTo>
                    <a:cubicBezTo>
                      <a:pt x="23823" y="20574"/>
                      <a:pt x="23823" y="19491"/>
                      <a:pt x="23823" y="18408"/>
                    </a:cubicBezTo>
                    <a:lnTo>
                      <a:pt x="23823" y="18408"/>
                    </a:lnTo>
                    <a:cubicBezTo>
                      <a:pt x="23823" y="17326"/>
                      <a:pt x="24905" y="16243"/>
                      <a:pt x="23823" y="14077"/>
                    </a:cubicBezTo>
                    <a:lnTo>
                      <a:pt x="23823" y="14077"/>
                    </a:lnTo>
                    <a:cubicBezTo>
                      <a:pt x="23823" y="12994"/>
                      <a:pt x="24905" y="12994"/>
                      <a:pt x="23823" y="11911"/>
                    </a:cubicBezTo>
                    <a:cubicBezTo>
                      <a:pt x="23823" y="11911"/>
                      <a:pt x="23823" y="14077"/>
                      <a:pt x="23823" y="14077"/>
                    </a:cubicBezTo>
                    <a:cubicBezTo>
                      <a:pt x="22740" y="14077"/>
                      <a:pt x="23823" y="16243"/>
                      <a:pt x="22740" y="16243"/>
                    </a:cubicBezTo>
                    <a:cubicBezTo>
                      <a:pt x="22740" y="15160"/>
                      <a:pt x="22740" y="16243"/>
                      <a:pt x="22740" y="15160"/>
                    </a:cubicBezTo>
                    <a:cubicBezTo>
                      <a:pt x="22740" y="14077"/>
                      <a:pt x="21657" y="15160"/>
                      <a:pt x="21657" y="15160"/>
                    </a:cubicBezTo>
                    <a:cubicBezTo>
                      <a:pt x="21657" y="15160"/>
                      <a:pt x="21657" y="16243"/>
                      <a:pt x="21657" y="17326"/>
                    </a:cubicBezTo>
                    <a:cubicBezTo>
                      <a:pt x="21657" y="17326"/>
                      <a:pt x="21657" y="16243"/>
                      <a:pt x="21657" y="16243"/>
                    </a:cubicBezTo>
                    <a:cubicBezTo>
                      <a:pt x="21657" y="17326"/>
                      <a:pt x="21657" y="17326"/>
                      <a:pt x="21657" y="17326"/>
                    </a:cubicBezTo>
                    <a:cubicBezTo>
                      <a:pt x="21657" y="18408"/>
                      <a:pt x="21657" y="17326"/>
                      <a:pt x="20574" y="18408"/>
                    </a:cubicBezTo>
                    <a:cubicBezTo>
                      <a:pt x="20574" y="17326"/>
                      <a:pt x="20574" y="16243"/>
                      <a:pt x="20574" y="15160"/>
                    </a:cubicBezTo>
                    <a:cubicBezTo>
                      <a:pt x="20574" y="16243"/>
                      <a:pt x="19491" y="16243"/>
                      <a:pt x="20574" y="18408"/>
                    </a:cubicBezTo>
                    <a:cubicBezTo>
                      <a:pt x="20574" y="18408"/>
                      <a:pt x="20574" y="17326"/>
                      <a:pt x="20574" y="16243"/>
                    </a:cubicBezTo>
                    <a:cubicBezTo>
                      <a:pt x="20574" y="15160"/>
                      <a:pt x="19491" y="18408"/>
                      <a:pt x="19491" y="16243"/>
                    </a:cubicBezTo>
                    <a:lnTo>
                      <a:pt x="19491" y="17326"/>
                    </a:lnTo>
                    <a:cubicBezTo>
                      <a:pt x="19491" y="17326"/>
                      <a:pt x="19491" y="16243"/>
                      <a:pt x="19491" y="16243"/>
                    </a:cubicBezTo>
                    <a:cubicBezTo>
                      <a:pt x="19491" y="16243"/>
                      <a:pt x="18408" y="17326"/>
                      <a:pt x="18408" y="16243"/>
                    </a:cubicBezTo>
                    <a:cubicBezTo>
                      <a:pt x="18408" y="16243"/>
                      <a:pt x="17326" y="16243"/>
                      <a:pt x="18408" y="17326"/>
                    </a:cubicBezTo>
                    <a:cubicBezTo>
                      <a:pt x="18408" y="18408"/>
                      <a:pt x="18408" y="16243"/>
                      <a:pt x="19491" y="18408"/>
                    </a:cubicBezTo>
                    <a:cubicBezTo>
                      <a:pt x="19491" y="17326"/>
                      <a:pt x="19491" y="18408"/>
                      <a:pt x="18408" y="19491"/>
                    </a:cubicBezTo>
                    <a:lnTo>
                      <a:pt x="18408" y="18408"/>
                    </a:lnTo>
                    <a:cubicBezTo>
                      <a:pt x="18408" y="18408"/>
                      <a:pt x="18408" y="18408"/>
                      <a:pt x="18408" y="19491"/>
                    </a:cubicBezTo>
                    <a:cubicBezTo>
                      <a:pt x="18408" y="19491"/>
                      <a:pt x="18408" y="18408"/>
                      <a:pt x="18408" y="18408"/>
                    </a:cubicBezTo>
                    <a:lnTo>
                      <a:pt x="18408" y="19491"/>
                    </a:lnTo>
                    <a:cubicBezTo>
                      <a:pt x="18408" y="19491"/>
                      <a:pt x="18408" y="18408"/>
                      <a:pt x="17326" y="18408"/>
                    </a:cubicBezTo>
                    <a:lnTo>
                      <a:pt x="17326" y="17326"/>
                    </a:lnTo>
                    <a:cubicBezTo>
                      <a:pt x="17326" y="17326"/>
                      <a:pt x="17326" y="16243"/>
                      <a:pt x="17326" y="17326"/>
                    </a:cubicBezTo>
                    <a:cubicBezTo>
                      <a:pt x="17326" y="18408"/>
                      <a:pt x="17326" y="19491"/>
                      <a:pt x="17326" y="19491"/>
                    </a:cubicBezTo>
                    <a:cubicBezTo>
                      <a:pt x="17326" y="19491"/>
                      <a:pt x="17326" y="18408"/>
                      <a:pt x="17326" y="19491"/>
                    </a:cubicBezTo>
                    <a:lnTo>
                      <a:pt x="17326" y="18408"/>
                    </a:lnTo>
                    <a:cubicBezTo>
                      <a:pt x="17326" y="18408"/>
                      <a:pt x="17326" y="17326"/>
                      <a:pt x="16243" y="17326"/>
                    </a:cubicBezTo>
                    <a:cubicBezTo>
                      <a:pt x="16243" y="17326"/>
                      <a:pt x="16243" y="18408"/>
                      <a:pt x="16243" y="19491"/>
                    </a:cubicBezTo>
                    <a:cubicBezTo>
                      <a:pt x="16243" y="19491"/>
                      <a:pt x="16243" y="19491"/>
                      <a:pt x="16243" y="18408"/>
                    </a:cubicBezTo>
                    <a:cubicBezTo>
                      <a:pt x="16243" y="18408"/>
                      <a:pt x="16243" y="19491"/>
                      <a:pt x="16243" y="19491"/>
                    </a:cubicBezTo>
                    <a:cubicBezTo>
                      <a:pt x="16243" y="19491"/>
                      <a:pt x="15160" y="18408"/>
                      <a:pt x="15160" y="17326"/>
                    </a:cubicBezTo>
                    <a:lnTo>
                      <a:pt x="15160" y="16243"/>
                    </a:lnTo>
                    <a:lnTo>
                      <a:pt x="15160" y="16243"/>
                    </a:lnTo>
                    <a:cubicBezTo>
                      <a:pt x="15160" y="15160"/>
                      <a:pt x="15160" y="15160"/>
                      <a:pt x="15160" y="14077"/>
                    </a:cubicBezTo>
                    <a:cubicBezTo>
                      <a:pt x="15160" y="14077"/>
                      <a:pt x="15160" y="14077"/>
                      <a:pt x="15160" y="14077"/>
                    </a:cubicBezTo>
                    <a:cubicBezTo>
                      <a:pt x="15160" y="16243"/>
                      <a:pt x="15160" y="16243"/>
                      <a:pt x="15160" y="18408"/>
                    </a:cubicBezTo>
                    <a:cubicBezTo>
                      <a:pt x="14077" y="18408"/>
                      <a:pt x="15160" y="14077"/>
                      <a:pt x="14077" y="17326"/>
                    </a:cubicBezTo>
                    <a:cubicBezTo>
                      <a:pt x="14077" y="17326"/>
                      <a:pt x="14077" y="19491"/>
                      <a:pt x="14077" y="18408"/>
                    </a:cubicBezTo>
                    <a:cubicBezTo>
                      <a:pt x="14077" y="18408"/>
                      <a:pt x="14077" y="20574"/>
                      <a:pt x="12994" y="19491"/>
                    </a:cubicBezTo>
                    <a:cubicBezTo>
                      <a:pt x="12994" y="18408"/>
                      <a:pt x="12994" y="17326"/>
                      <a:pt x="12994" y="17326"/>
                    </a:cubicBezTo>
                    <a:cubicBezTo>
                      <a:pt x="12994" y="18408"/>
                      <a:pt x="12994" y="17326"/>
                      <a:pt x="12994" y="17326"/>
                    </a:cubicBezTo>
                    <a:cubicBezTo>
                      <a:pt x="12994" y="16243"/>
                      <a:pt x="12994" y="15160"/>
                      <a:pt x="12994" y="15160"/>
                    </a:cubicBezTo>
                    <a:cubicBezTo>
                      <a:pt x="12994" y="15160"/>
                      <a:pt x="11911" y="15160"/>
                      <a:pt x="12994" y="16243"/>
                    </a:cubicBezTo>
                    <a:cubicBezTo>
                      <a:pt x="12994" y="17326"/>
                      <a:pt x="12994" y="16243"/>
                      <a:pt x="12994" y="17326"/>
                    </a:cubicBezTo>
                    <a:cubicBezTo>
                      <a:pt x="12994" y="17326"/>
                      <a:pt x="11911" y="16243"/>
                      <a:pt x="11911" y="18408"/>
                    </a:cubicBezTo>
                    <a:cubicBezTo>
                      <a:pt x="11911" y="18408"/>
                      <a:pt x="11911" y="19491"/>
                      <a:pt x="11911" y="19491"/>
                    </a:cubicBezTo>
                    <a:lnTo>
                      <a:pt x="11911" y="19491"/>
                    </a:lnTo>
                    <a:lnTo>
                      <a:pt x="11911" y="18408"/>
                    </a:lnTo>
                    <a:cubicBezTo>
                      <a:pt x="10828" y="18408"/>
                      <a:pt x="11911" y="19491"/>
                      <a:pt x="10828" y="19491"/>
                    </a:cubicBezTo>
                    <a:lnTo>
                      <a:pt x="10828" y="18408"/>
                    </a:lnTo>
                    <a:cubicBezTo>
                      <a:pt x="10828" y="17326"/>
                      <a:pt x="11911" y="18408"/>
                      <a:pt x="11911" y="17326"/>
                    </a:cubicBezTo>
                    <a:cubicBezTo>
                      <a:pt x="11911" y="17326"/>
                      <a:pt x="11911" y="18408"/>
                      <a:pt x="10828" y="17326"/>
                    </a:cubicBezTo>
                    <a:cubicBezTo>
                      <a:pt x="10828" y="17326"/>
                      <a:pt x="10828" y="17326"/>
                      <a:pt x="10828" y="17326"/>
                    </a:cubicBezTo>
                    <a:cubicBezTo>
                      <a:pt x="10828" y="17326"/>
                      <a:pt x="10828" y="15160"/>
                      <a:pt x="9746" y="16243"/>
                    </a:cubicBezTo>
                    <a:cubicBezTo>
                      <a:pt x="9746" y="16243"/>
                      <a:pt x="9746" y="17326"/>
                      <a:pt x="9746" y="17326"/>
                    </a:cubicBezTo>
                    <a:cubicBezTo>
                      <a:pt x="8663" y="17326"/>
                      <a:pt x="8663" y="18408"/>
                      <a:pt x="8663" y="18408"/>
                    </a:cubicBezTo>
                    <a:cubicBezTo>
                      <a:pt x="8663" y="17326"/>
                      <a:pt x="7580" y="18408"/>
                      <a:pt x="8663" y="17326"/>
                    </a:cubicBezTo>
                    <a:cubicBezTo>
                      <a:pt x="8663" y="18408"/>
                      <a:pt x="9746" y="18408"/>
                      <a:pt x="9746" y="16243"/>
                    </a:cubicBezTo>
                    <a:cubicBezTo>
                      <a:pt x="9746" y="15160"/>
                      <a:pt x="9746" y="16243"/>
                      <a:pt x="10828" y="15160"/>
                    </a:cubicBezTo>
                    <a:cubicBezTo>
                      <a:pt x="10828" y="15160"/>
                      <a:pt x="10828" y="14077"/>
                      <a:pt x="10828" y="12994"/>
                    </a:cubicBezTo>
                    <a:cubicBezTo>
                      <a:pt x="10828" y="12994"/>
                      <a:pt x="10828" y="12994"/>
                      <a:pt x="10828" y="12994"/>
                    </a:cubicBezTo>
                    <a:cubicBezTo>
                      <a:pt x="10828" y="14077"/>
                      <a:pt x="10828" y="14077"/>
                      <a:pt x="10828" y="15160"/>
                    </a:cubicBezTo>
                    <a:cubicBezTo>
                      <a:pt x="10828" y="15160"/>
                      <a:pt x="9746" y="15160"/>
                      <a:pt x="9746" y="16243"/>
                    </a:cubicBezTo>
                    <a:cubicBezTo>
                      <a:pt x="9746" y="16243"/>
                      <a:pt x="9746" y="15160"/>
                      <a:pt x="9746" y="15160"/>
                    </a:cubicBezTo>
                    <a:cubicBezTo>
                      <a:pt x="8663" y="15160"/>
                      <a:pt x="8663" y="15160"/>
                      <a:pt x="7580" y="15160"/>
                    </a:cubicBezTo>
                    <a:cubicBezTo>
                      <a:pt x="7580" y="16243"/>
                      <a:pt x="6497" y="15160"/>
                      <a:pt x="7580" y="16243"/>
                    </a:cubicBezTo>
                    <a:cubicBezTo>
                      <a:pt x="7580" y="16243"/>
                      <a:pt x="8663" y="17326"/>
                      <a:pt x="7580" y="18408"/>
                    </a:cubicBezTo>
                    <a:cubicBezTo>
                      <a:pt x="7580" y="18408"/>
                      <a:pt x="7580" y="17326"/>
                      <a:pt x="7580" y="17326"/>
                    </a:cubicBezTo>
                    <a:cubicBezTo>
                      <a:pt x="7580" y="18408"/>
                      <a:pt x="7580" y="16243"/>
                      <a:pt x="6497" y="17326"/>
                    </a:cubicBezTo>
                    <a:cubicBezTo>
                      <a:pt x="7580" y="17326"/>
                      <a:pt x="6497" y="15160"/>
                      <a:pt x="6497" y="14077"/>
                    </a:cubicBezTo>
                    <a:cubicBezTo>
                      <a:pt x="6497" y="15160"/>
                      <a:pt x="6497" y="12994"/>
                      <a:pt x="6497" y="12994"/>
                    </a:cubicBezTo>
                    <a:cubicBezTo>
                      <a:pt x="6497" y="14077"/>
                      <a:pt x="5414" y="14077"/>
                      <a:pt x="5414" y="14077"/>
                    </a:cubicBezTo>
                    <a:cubicBezTo>
                      <a:pt x="4331" y="12994"/>
                      <a:pt x="4331" y="14077"/>
                      <a:pt x="3249" y="14077"/>
                    </a:cubicBezTo>
                    <a:cubicBezTo>
                      <a:pt x="3249" y="12994"/>
                      <a:pt x="3249" y="11911"/>
                      <a:pt x="3249" y="11911"/>
                    </a:cubicBezTo>
                    <a:cubicBezTo>
                      <a:pt x="3249" y="11911"/>
                      <a:pt x="3249" y="12994"/>
                      <a:pt x="3249" y="12994"/>
                    </a:cubicBezTo>
                    <a:lnTo>
                      <a:pt x="3249" y="12994"/>
                    </a:lnTo>
                    <a:cubicBezTo>
                      <a:pt x="3249" y="12994"/>
                      <a:pt x="2166" y="11911"/>
                      <a:pt x="2166" y="14077"/>
                    </a:cubicBezTo>
                    <a:lnTo>
                      <a:pt x="2166" y="12994"/>
                    </a:lnTo>
                    <a:cubicBezTo>
                      <a:pt x="2166" y="12994"/>
                      <a:pt x="2166" y="12994"/>
                      <a:pt x="2166" y="12994"/>
                    </a:cubicBezTo>
                    <a:cubicBezTo>
                      <a:pt x="2166" y="12994"/>
                      <a:pt x="2166" y="11911"/>
                      <a:pt x="2166" y="11911"/>
                    </a:cubicBezTo>
                    <a:cubicBezTo>
                      <a:pt x="2166" y="10828"/>
                      <a:pt x="1083" y="11911"/>
                      <a:pt x="1083" y="11911"/>
                    </a:cubicBezTo>
                    <a:lnTo>
                      <a:pt x="1083" y="12994"/>
                    </a:lnTo>
                    <a:cubicBezTo>
                      <a:pt x="0" y="14077"/>
                      <a:pt x="0" y="12994"/>
                      <a:pt x="0" y="12994"/>
                    </a:cubicBezTo>
                    <a:lnTo>
                      <a:pt x="0" y="11911"/>
                    </a:lnTo>
                    <a:lnTo>
                      <a:pt x="0" y="11911"/>
                    </a:lnTo>
                    <a:cubicBezTo>
                      <a:pt x="0" y="10828"/>
                      <a:pt x="0" y="10828"/>
                      <a:pt x="0" y="10828"/>
                    </a:cubicBezTo>
                    <a:lnTo>
                      <a:pt x="1083" y="8663"/>
                    </a:lnTo>
                    <a:cubicBezTo>
                      <a:pt x="1083" y="8663"/>
                      <a:pt x="1083" y="9746"/>
                      <a:pt x="1083" y="10828"/>
                    </a:cubicBezTo>
                    <a:cubicBezTo>
                      <a:pt x="1083" y="11911"/>
                      <a:pt x="2166" y="10828"/>
                      <a:pt x="2166" y="10828"/>
                    </a:cubicBezTo>
                    <a:cubicBezTo>
                      <a:pt x="2166" y="10828"/>
                      <a:pt x="2166" y="10828"/>
                      <a:pt x="2166" y="10828"/>
                    </a:cubicBezTo>
                    <a:cubicBezTo>
                      <a:pt x="2166" y="9746"/>
                      <a:pt x="2166" y="9746"/>
                      <a:pt x="2166" y="8663"/>
                    </a:cubicBezTo>
                    <a:cubicBezTo>
                      <a:pt x="2166" y="8663"/>
                      <a:pt x="2166" y="8663"/>
                      <a:pt x="2166" y="8663"/>
                    </a:cubicBezTo>
                    <a:cubicBezTo>
                      <a:pt x="2166" y="8663"/>
                      <a:pt x="2166" y="7580"/>
                      <a:pt x="3249" y="7580"/>
                    </a:cubicBezTo>
                    <a:cubicBezTo>
                      <a:pt x="3249" y="7580"/>
                      <a:pt x="3249" y="8663"/>
                      <a:pt x="3249" y="8663"/>
                    </a:cubicBezTo>
                    <a:cubicBezTo>
                      <a:pt x="3249" y="7580"/>
                      <a:pt x="3249" y="7580"/>
                      <a:pt x="4331" y="7580"/>
                    </a:cubicBezTo>
                    <a:cubicBezTo>
                      <a:pt x="4331" y="8663"/>
                      <a:pt x="5414" y="6497"/>
                      <a:pt x="5414" y="7580"/>
                    </a:cubicBezTo>
                    <a:cubicBezTo>
                      <a:pt x="5414" y="8663"/>
                      <a:pt x="5414" y="9746"/>
                      <a:pt x="4331" y="9746"/>
                    </a:cubicBezTo>
                    <a:cubicBezTo>
                      <a:pt x="4331" y="9746"/>
                      <a:pt x="4331" y="9746"/>
                      <a:pt x="5414" y="9746"/>
                    </a:cubicBezTo>
                    <a:cubicBezTo>
                      <a:pt x="5414" y="8663"/>
                      <a:pt x="5414" y="7580"/>
                      <a:pt x="6497" y="7580"/>
                    </a:cubicBezTo>
                    <a:lnTo>
                      <a:pt x="6497" y="8663"/>
                    </a:lnTo>
                    <a:cubicBezTo>
                      <a:pt x="6497" y="8663"/>
                      <a:pt x="6497" y="7580"/>
                      <a:pt x="7580" y="7580"/>
                    </a:cubicBezTo>
                    <a:cubicBezTo>
                      <a:pt x="8663" y="7580"/>
                      <a:pt x="8663" y="7580"/>
                      <a:pt x="9746" y="7580"/>
                    </a:cubicBezTo>
                    <a:lnTo>
                      <a:pt x="9746" y="8663"/>
                    </a:lnTo>
                    <a:cubicBezTo>
                      <a:pt x="9746" y="6497"/>
                      <a:pt x="10828" y="7580"/>
                      <a:pt x="10828" y="7580"/>
                    </a:cubicBezTo>
                    <a:cubicBezTo>
                      <a:pt x="11911" y="8663"/>
                      <a:pt x="12994" y="6497"/>
                      <a:pt x="12994" y="7580"/>
                    </a:cubicBezTo>
                    <a:cubicBezTo>
                      <a:pt x="14077" y="6497"/>
                      <a:pt x="15160" y="6497"/>
                      <a:pt x="17326" y="6497"/>
                    </a:cubicBezTo>
                    <a:lnTo>
                      <a:pt x="17326" y="7580"/>
                    </a:lnTo>
                    <a:cubicBezTo>
                      <a:pt x="17326" y="6497"/>
                      <a:pt x="17326" y="8663"/>
                      <a:pt x="17326" y="7580"/>
                    </a:cubicBezTo>
                    <a:cubicBezTo>
                      <a:pt x="17326" y="6497"/>
                      <a:pt x="17326" y="6497"/>
                      <a:pt x="17326" y="5414"/>
                    </a:cubicBezTo>
                    <a:cubicBezTo>
                      <a:pt x="18408" y="6497"/>
                      <a:pt x="18408" y="5414"/>
                      <a:pt x="19491" y="4331"/>
                    </a:cubicBezTo>
                    <a:lnTo>
                      <a:pt x="19491" y="5414"/>
                    </a:lnTo>
                    <a:cubicBezTo>
                      <a:pt x="19491" y="4331"/>
                      <a:pt x="20574" y="5414"/>
                      <a:pt x="21657" y="5414"/>
                    </a:cubicBezTo>
                    <a:cubicBezTo>
                      <a:pt x="21657" y="5414"/>
                      <a:pt x="21657" y="6497"/>
                      <a:pt x="21657" y="6497"/>
                    </a:cubicBezTo>
                    <a:cubicBezTo>
                      <a:pt x="21657" y="5414"/>
                      <a:pt x="22740" y="5414"/>
                      <a:pt x="22740" y="4331"/>
                    </a:cubicBezTo>
                    <a:cubicBezTo>
                      <a:pt x="22740" y="4331"/>
                      <a:pt x="23823" y="4331"/>
                      <a:pt x="23823" y="5414"/>
                    </a:cubicBezTo>
                    <a:cubicBezTo>
                      <a:pt x="24905" y="3249"/>
                      <a:pt x="27071" y="4331"/>
                      <a:pt x="28154" y="3249"/>
                    </a:cubicBezTo>
                    <a:lnTo>
                      <a:pt x="28154" y="4331"/>
                    </a:lnTo>
                    <a:cubicBezTo>
                      <a:pt x="29237" y="2166"/>
                      <a:pt x="31402" y="4331"/>
                      <a:pt x="32485" y="3249"/>
                    </a:cubicBezTo>
                    <a:lnTo>
                      <a:pt x="32485" y="4331"/>
                    </a:lnTo>
                    <a:cubicBezTo>
                      <a:pt x="32485" y="4331"/>
                      <a:pt x="33568" y="4331"/>
                      <a:pt x="33568" y="3249"/>
                    </a:cubicBezTo>
                    <a:cubicBezTo>
                      <a:pt x="33568" y="3249"/>
                      <a:pt x="34651" y="2166"/>
                      <a:pt x="34651" y="3249"/>
                    </a:cubicBezTo>
                    <a:cubicBezTo>
                      <a:pt x="34651" y="3249"/>
                      <a:pt x="34651" y="2166"/>
                      <a:pt x="35734" y="2166"/>
                    </a:cubicBezTo>
                    <a:cubicBezTo>
                      <a:pt x="36817" y="3249"/>
                      <a:pt x="36817" y="2166"/>
                      <a:pt x="37900" y="2166"/>
                    </a:cubicBezTo>
                    <a:lnTo>
                      <a:pt x="37900" y="2166"/>
                    </a:lnTo>
                    <a:cubicBezTo>
                      <a:pt x="37900" y="2166"/>
                      <a:pt x="37900" y="3249"/>
                      <a:pt x="37900" y="3249"/>
                    </a:cubicBezTo>
                    <a:cubicBezTo>
                      <a:pt x="37900" y="3249"/>
                      <a:pt x="38982" y="3249"/>
                      <a:pt x="38982" y="2166"/>
                    </a:cubicBezTo>
                    <a:cubicBezTo>
                      <a:pt x="40065" y="3249"/>
                      <a:pt x="41148" y="1083"/>
                      <a:pt x="42231" y="2166"/>
                    </a:cubicBezTo>
                    <a:cubicBezTo>
                      <a:pt x="42231" y="2166"/>
                      <a:pt x="42231" y="1083"/>
                      <a:pt x="42231" y="1083"/>
                    </a:cubicBezTo>
                    <a:cubicBezTo>
                      <a:pt x="43314" y="1083"/>
                      <a:pt x="43314" y="2166"/>
                      <a:pt x="44397" y="1083"/>
                    </a:cubicBezTo>
                    <a:cubicBezTo>
                      <a:pt x="44397" y="1083"/>
                      <a:pt x="44397" y="2166"/>
                      <a:pt x="44397" y="2166"/>
                    </a:cubicBezTo>
                    <a:cubicBezTo>
                      <a:pt x="44397" y="2166"/>
                      <a:pt x="44397" y="1083"/>
                      <a:pt x="44397" y="1083"/>
                    </a:cubicBezTo>
                    <a:cubicBezTo>
                      <a:pt x="45480" y="0"/>
                      <a:pt x="46562" y="2166"/>
                      <a:pt x="47645" y="2166"/>
                    </a:cubicBezTo>
                    <a:cubicBezTo>
                      <a:pt x="49811" y="1083"/>
                      <a:pt x="51977" y="1083"/>
                      <a:pt x="53059" y="1083"/>
                    </a:cubicBezTo>
                    <a:lnTo>
                      <a:pt x="53059" y="1083"/>
                    </a:lnTo>
                    <a:cubicBezTo>
                      <a:pt x="54142" y="0"/>
                      <a:pt x="54142" y="2166"/>
                      <a:pt x="55225" y="0"/>
                    </a:cubicBezTo>
                    <a:cubicBezTo>
                      <a:pt x="55225" y="0"/>
                      <a:pt x="56308" y="0"/>
                      <a:pt x="55225" y="1083"/>
                    </a:cubicBezTo>
                    <a:cubicBezTo>
                      <a:pt x="55225" y="0"/>
                      <a:pt x="56308" y="2166"/>
                      <a:pt x="57391" y="1083"/>
                    </a:cubicBezTo>
                    <a:cubicBezTo>
                      <a:pt x="57391" y="1083"/>
                      <a:pt x="57391" y="1083"/>
                      <a:pt x="57391" y="1083"/>
                    </a:cubicBezTo>
                    <a:cubicBezTo>
                      <a:pt x="58474" y="2166"/>
                      <a:pt x="58474" y="1083"/>
                      <a:pt x="59556" y="1083"/>
                    </a:cubicBezTo>
                    <a:cubicBezTo>
                      <a:pt x="59556" y="1083"/>
                      <a:pt x="59556" y="1083"/>
                      <a:pt x="59556" y="2166"/>
                    </a:cubicBezTo>
                    <a:cubicBezTo>
                      <a:pt x="59556" y="3249"/>
                      <a:pt x="60639" y="1083"/>
                      <a:pt x="60639" y="2166"/>
                    </a:cubicBezTo>
                    <a:cubicBezTo>
                      <a:pt x="60639" y="2166"/>
                      <a:pt x="60639" y="1083"/>
                      <a:pt x="60639" y="1083"/>
                    </a:cubicBezTo>
                    <a:cubicBezTo>
                      <a:pt x="62805" y="2166"/>
                      <a:pt x="63888" y="1083"/>
                      <a:pt x="66054" y="0"/>
                    </a:cubicBezTo>
                    <a:cubicBezTo>
                      <a:pt x="67136" y="1083"/>
                      <a:pt x="66054" y="3249"/>
                      <a:pt x="67136" y="2166"/>
                    </a:cubicBezTo>
                    <a:cubicBezTo>
                      <a:pt x="67136" y="2166"/>
                      <a:pt x="67136" y="1083"/>
                      <a:pt x="67136" y="2166"/>
                    </a:cubicBezTo>
                    <a:cubicBezTo>
                      <a:pt x="67136" y="2166"/>
                      <a:pt x="68219" y="4331"/>
                      <a:pt x="68219" y="3249"/>
                    </a:cubicBezTo>
                    <a:cubicBezTo>
                      <a:pt x="68219" y="2166"/>
                      <a:pt x="68219" y="2166"/>
                      <a:pt x="68219" y="2166"/>
                    </a:cubicBezTo>
                    <a:cubicBezTo>
                      <a:pt x="69302" y="3249"/>
                      <a:pt x="69302" y="4331"/>
                      <a:pt x="69302" y="3249"/>
                    </a:cubicBezTo>
                    <a:lnTo>
                      <a:pt x="69302" y="4331"/>
                    </a:lnTo>
                    <a:cubicBezTo>
                      <a:pt x="70385" y="3249"/>
                      <a:pt x="70385" y="3249"/>
                      <a:pt x="71468" y="2166"/>
                    </a:cubicBezTo>
                    <a:cubicBezTo>
                      <a:pt x="75799" y="2166"/>
                      <a:pt x="79048" y="1083"/>
                      <a:pt x="83379" y="1083"/>
                    </a:cubicBezTo>
                    <a:cubicBezTo>
                      <a:pt x="86628" y="1083"/>
                      <a:pt x="90959" y="1083"/>
                      <a:pt x="94207" y="2166"/>
                    </a:cubicBezTo>
                    <a:cubicBezTo>
                      <a:pt x="95290" y="3249"/>
                      <a:pt x="95290" y="3249"/>
                      <a:pt x="96373" y="3249"/>
                    </a:cubicBezTo>
                    <a:cubicBezTo>
                      <a:pt x="96373" y="3249"/>
                      <a:pt x="96373" y="3249"/>
                      <a:pt x="96373" y="3249"/>
                    </a:cubicBezTo>
                    <a:cubicBezTo>
                      <a:pt x="96373" y="2166"/>
                      <a:pt x="97456" y="3249"/>
                      <a:pt x="97456" y="2166"/>
                    </a:cubicBezTo>
                    <a:cubicBezTo>
                      <a:pt x="98539" y="2166"/>
                      <a:pt x="99622" y="2166"/>
                      <a:pt x="101787" y="2166"/>
                    </a:cubicBezTo>
                    <a:cubicBezTo>
                      <a:pt x="101787" y="2166"/>
                      <a:pt x="101787" y="3249"/>
                      <a:pt x="101787" y="3249"/>
                    </a:cubicBezTo>
                    <a:lnTo>
                      <a:pt x="101787" y="2166"/>
                    </a:lnTo>
                    <a:lnTo>
                      <a:pt x="101787" y="2166"/>
                    </a:lnTo>
                    <a:cubicBezTo>
                      <a:pt x="101787" y="2166"/>
                      <a:pt x="101787" y="1083"/>
                      <a:pt x="101787" y="1083"/>
                    </a:cubicBezTo>
                    <a:cubicBezTo>
                      <a:pt x="105036" y="0"/>
                      <a:pt x="109367" y="2166"/>
                      <a:pt x="112616" y="2166"/>
                    </a:cubicBezTo>
                    <a:cubicBezTo>
                      <a:pt x="113699" y="2166"/>
                      <a:pt x="114782" y="2166"/>
                      <a:pt x="115864" y="2166"/>
                    </a:cubicBezTo>
                    <a:cubicBezTo>
                      <a:pt x="118030" y="3249"/>
                      <a:pt x="121279" y="4331"/>
                      <a:pt x="123444" y="3249"/>
                    </a:cubicBezTo>
                    <a:cubicBezTo>
                      <a:pt x="115864" y="9746"/>
                      <a:pt x="115864" y="12994"/>
                      <a:pt x="114782" y="140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72" name="Полилиния: фигура 4671">
                <a:extLst>
                  <a:ext uri="{FF2B5EF4-FFF2-40B4-BE49-F238E27FC236}">
                    <a16:creationId xmlns:a16="http://schemas.microsoft.com/office/drawing/2014/main" id="{915035A4-5F28-1B1F-A898-4753D49D3AE6}"/>
                  </a:ext>
                </a:extLst>
              </p:cNvPr>
              <p:cNvSpPr/>
              <p:nvPr/>
            </p:nvSpPr>
            <p:spPr>
              <a:xfrm>
                <a:off x="9001949" y="4462371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73" name="Полилиния: фигура 4672">
                <a:extLst>
                  <a:ext uri="{FF2B5EF4-FFF2-40B4-BE49-F238E27FC236}">
                    <a16:creationId xmlns:a16="http://schemas.microsoft.com/office/drawing/2014/main" id="{5D261FB0-46BC-BF27-8B9C-8710A23BD8CC}"/>
                  </a:ext>
                </a:extLst>
              </p:cNvPr>
              <p:cNvSpPr/>
              <p:nvPr/>
            </p:nvSpPr>
            <p:spPr>
              <a:xfrm>
                <a:off x="9010612" y="4468868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74" name="Полилиния: фигура 4673">
                <a:extLst>
                  <a:ext uri="{FF2B5EF4-FFF2-40B4-BE49-F238E27FC236}">
                    <a16:creationId xmlns:a16="http://schemas.microsoft.com/office/drawing/2014/main" id="{8E8939F0-AF61-1A27-3BF8-6019B853FD29}"/>
                  </a:ext>
                </a:extLst>
              </p:cNvPr>
              <p:cNvSpPr/>
              <p:nvPr/>
            </p:nvSpPr>
            <p:spPr>
              <a:xfrm>
                <a:off x="9012297" y="4468868"/>
                <a:ext cx="481" cy="812"/>
              </a:xfrm>
              <a:custGeom>
                <a:avLst/>
                <a:gdLst>
                  <a:gd name="connsiteX0" fmla="*/ 481 w 481"/>
                  <a:gd name="connsiteY0" fmla="*/ 0 h 812"/>
                  <a:gd name="connsiteX1" fmla="*/ 481 w 481"/>
                  <a:gd name="connsiteY1" fmla="*/ 0 h 812"/>
                  <a:gd name="connsiteX2" fmla="*/ 481 w 481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481" y="0"/>
                    </a:moveTo>
                    <a:cubicBezTo>
                      <a:pt x="481" y="1083"/>
                      <a:pt x="-602" y="1083"/>
                      <a:pt x="481" y="0"/>
                    </a:cubicBez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75" name="Полилиния: фигура 4674">
                <a:extLst>
                  <a:ext uri="{FF2B5EF4-FFF2-40B4-BE49-F238E27FC236}">
                    <a16:creationId xmlns:a16="http://schemas.microsoft.com/office/drawing/2014/main" id="{8340FA6F-9BD4-5135-5090-7D3447C41EFD}"/>
                  </a:ext>
                </a:extLst>
              </p:cNvPr>
              <p:cNvSpPr/>
              <p:nvPr/>
            </p:nvSpPr>
            <p:spPr>
              <a:xfrm>
                <a:off x="9013861" y="4471033"/>
                <a:ext cx="812" cy="812"/>
              </a:xfrm>
              <a:custGeom>
                <a:avLst/>
                <a:gdLst>
                  <a:gd name="connsiteX0" fmla="*/ 0 w 812"/>
                  <a:gd name="connsiteY0" fmla="*/ 0 h 812"/>
                  <a:gd name="connsiteX1" fmla="*/ 0 w 812"/>
                  <a:gd name="connsiteY1" fmla="*/ 0 h 812"/>
                  <a:gd name="connsiteX2" fmla="*/ 0 w 812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812">
                    <a:moveTo>
                      <a:pt x="0" y="0"/>
                    </a:moveTo>
                    <a:cubicBezTo>
                      <a:pt x="1083" y="1083"/>
                      <a:pt x="1083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76" name="Полилиния: фигура 4675">
                <a:extLst>
                  <a:ext uri="{FF2B5EF4-FFF2-40B4-BE49-F238E27FC236}">
                    <a16:creationId xmlns:a16="http://schemas.microsoft.com/office/drawing/2014/main" id="{283B46F5-67CF-8987-B176-251E31EE312A}"/>
                  </a:ext>
                </a:extLst>
              </p:cNvPr>
              <p:cNvSpPr/>
              <p:nvPr/>
            </p:nvSpPr>
            <p:spPr>
              <a:xfrm>
                <a:off x="9014944" y="4469950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77" name="Полилиния: фигура 4676">
                <a:extLst>
                  <a:ext uri="{FF2B5EF4-FFF2-40B4-BE49-F238E27FC236}">
                    <a16:creationId xmlns:a16="http://schemas.microsoft.com/office/drawing/2014/main" id="{A11EAD5E-9309-A6BF-F785-18EF039C67DD}"/>
                  </a:ext>
                </a:extLst>
              </p:cNvPr>
              <p:cNvSpPr/>
              <p:nvPr/>
            </p:nvSpPr>
            <p:spPr>
              <a:xfrm>
                <a:off x="9019275" y="4471635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481"/>
                      <a:pt x="0" y="-602"/>
                      <a:pt x="0" y="481"/>
                    </a:cubicBezTo>
                    <a:cubicBezTo>
                      <a:pt x="0" y="-602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78" name="Полилиния: фигура 4677">
                <a:extLst>
                  <a:ext uri="{FF2B5EF4-FFF2-40B4-BE49-F238E27FC236}">
                    <a16:creationId xmlns:a16="http://schemas.microsoft.com/office/drawing/2014/main" id="{F36321F3-DA1A-A135-2451-EF551CCB427F}"/>
                  </a:ext>
                </a:extLst>
              </p:cNvPr>
              <p:cNvSpPr/>
              <p:nvPr/>
            </p:nvSpPr>
            <p:spPr>
              <a:xfrm>
                <a:off x="9021441" y="4471033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  <a:gd name="connsiteX3" fmla="*/ 0 w 10828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79" name="Полилиния: фигура 4678">
                <a:extLst>
                  <a:ext uri="{FF2B5EF4-FFF2-40B4-BE49-F238E27FC236}">
                    <a16:creationId xmlns:a16="http://schemas.microsoft.com/office/drawing/2014/main" id="{A9224CC2-B2D8-0A50-85F5-6AABA67912D1}"/>
                  </a:ext>
                </a:extLst>
              </p:cNvPr>
              <p:cNvSpPr/>
              <p:nvPr/>
            </p:nvSpPr>
            <p:spPr>
              <a:xfrm>
                <a:off x="9057174" y="4467785"/>
                <a:ext cx="1082" cy="1082"/>
              </a:xfrm>
              <a:custGeom>
                <a:avLst/>
                <a:gdLst>
                  <a:gd name="connsiteX0" fmla="*/ 1083 w 1082"/>
                  <a:gd name="connsiteY0" fmla="*/ 0 h 1082"/>
                  <a:gd name="connsiteX1" fmla="*/ 0 w 1082"/>
                  <a:gd name="connsiteY1" fmla="*/ 1083 h 1082"/>
                  <a:gd name="connsiteX2" fmla="*/ 0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0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80" name="Полилиния: фигура 4679">
                <a:extLst>
                  <a:ext uri="{FF2B5EF4-FFF2-40B4-BE49-F238E27FC236}">
                    <a16:creationId xmlns:a16="http://schemas.microsoft.com/office/drawing/2014/main" id="{0187239E-AD7B-17E5-9FA9-336DEF6DE933}"/>
                  </a:ext>
                </a:extLst>
              </p:cNvPr>
              <p:cNvSpPr/>
              <p:nvPr/>
            </p:nvSpPr>
            <p:spPr>
              <a:xfrm>
                <a:off x="9073417" y="4467785"/>
                <a:ext cx="812" cy="481"/>
              </a:xfrm>
              <a:custGeom>
                <a:avLst/>
                <a:gdLst>
                  <a:gd name="connsiteX0" fmla="*/ 0 w 812"/>
                  <a:gd name="connsiteY0" fmla="*/ 0 h 481"/>
                  <a:gd name="connsiteX1" fmla="*/ 0 w 812"/>
                  <a:gd name="connsiteY1" fmla="*/ 0 h 481"/>
                  <a:gd name="connsiteX2" fmla="*/ 0 w 812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81">
                    <a:moveTo>
                      <a:pt x="0" y="0"/>
                    </a:moveTo>
                    <a:cubicBezTo>
                      <a:pt x="1083" y="0"/>
                      <a:pt x="1083" y="1083"/>
                      <a:pt x="0" y="0"/>
                    </a:cubicBezTo>
                    <a:cubicBezTo>
                      <a:pt x="0" y="1083"/>
                      <a:pt x="1083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81" name="Полилиния: фигура 4680">
                <a:extLst>
                  <a:ext uri="{FF2B5EF4-FFF2-40B4-BE49-F238E27FC236}">
                    <a16:creationId xmlns:a16="http://schemas.microsoft.com/office/drawing/2014/main" id="{F6EC48DE-DB78-561C-6CCF-FC3B6DAFFBB3}"/>
                  </a:ext>
                </a:extLst>
              </p:cNvPr>
              <p:cNvSpPr/>
              <p:nvPr/>
            </p:nvSpPr>
            <p:spPr>
              <a:xfrm>
                <a:off x="9082080" y="4464536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682" name="Рисунок 11">
              <a:extLst>
                <a:ext uri="{FF2B5EF4-FFF2-40B4-BE49-F238E27FC236}">
                  <a16:creationId xmlns:a16="http://schemas.microsoft.com/office/drawing/2014/main" id="{AF805C95-2F95-3231-1C5F-F234DAD3281A}"/>
                </a:ext>
              </a:extLst>
            </p:cNvPr>
            <p:cNvGrpSpPr/>
            <p:nvPr/>
          </p:nvGrpSpPr>
          <p:grpSpPr>
            <a:xfrm>
              <a:off x="9042616" y="4421993"/>
              <a:ext cx="97937" cy="20615"/>
              <a:chOff x="9042616" y="4421993"/>
              <a:chExt cx="97937" cy="20615"/>
            </a:xfrm>
            <a:solidFill>
              <a:srgbClr val="000000"/>
            </a:solidFill>
          </p:grpSpPr>
          <p:sp>
            <p:nvSpPr>
              <p:cNvPr id="4683" name="Полилиния: фигура 4682">
                <a:extLst>
                  <a:ext uri="{FF2B5EF4-FFF2-40B4-BE49-F238E27FC236}">
                    <a16:creationId xmlns:a16="http://schemas.microsoft.com/office/drawing/2014/main" id="{CCC7B265-DCF8-0FC1-9FDF-4DB7B1789614}"/>
                  </a:ext>
                </a:extLst>
              </p:cNvPr>
              <p:cNvSpPr/>
              <p:nvPr/>
            </p:nvSpPr>
            <p:spPr>
              <a:xfrm>
                <a:off x="9042616" y="4433134"/>
                <a:ext cx="481" cy="481"/>
              </a:xfrm>
              <a:custGeom>
                <a:avLst/>
                <a:gdLst>
                  <a:gd name="connsiteX0" fmla="*/ 481 w 481"/>
                  <a:gd name="connsiteY0" fmla="*/ 0 h 481"/>
                  <a:gd name="connsiteX1" fmla="*/ 481 w 481"/>
                  <a:gd name="connsiteY1" fmla="*/ 0 h 481"/>
                  <a:gd name="connsiteX2" fmla="*/ 481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0"/>
                    </a:moveTo>
                    <a:cubicBezTo>
                      <a:pt x="-602" y="0"/>
                      <a:pt x="481" y="1083"/>
                      <a:pt x="481" y="0"/>
                    </a:cubicBezTo>
                    <a:cubicBezTo>
                      <a:pt x="481" y="0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84" name="Полилиния: фигура 4683">
                <a:extLst>
                  <a:ext uri="{FF2B5EF4-FFF2-40B4-BE49-F238E27FC236}">
                    <a16:creationId xmlns:a16="http://schemas.microsoft.com/office/drawing/2014/main" id="{E82BA7EA-3D39-2C82-1EAC-28F8979B91D8}"/>
                  </a:ext>
                </a:extLst>
              </p:cNvPr>
              <p:cNvSpPr/>
              <p:nvPr/>
            </p:nvSpPr>
            <p:spPr>
              <a:xfrm>
                <a:off x="9065837" y="4421993"/>
                <a:ext cx="74716" cy="17003"/>
              </a:xfrm>
              <a:custGeom>
                <a:avLst/>
                <a:gdLst>
                  <a:gd name="connsiteX0" fmla="*/ 55225 w 74716"/>
                  <a:gd name="connsiteY0" fmla="*/ 6810 h 17003"/>
                  <a:gd name="connsiteX1" fmla="*/ 51976 w 74716"/>
                  <a:gd name="connsiteY1" fmla="*/ 8975 h 17003"/>
                  <a:gd name="connsiteX2" fmla="*/ 51976 w 74716"/>
                  <a:gd name="connsiteY2" fmla="*/ 7892 h 17003"/>
                  <a:gd name="connsiteX3" fmla="*/ 47645 w 74716"/>
                  <a:gd name="connsiteY3" fmla="*/ 7892 h 17003"/>
                  <a:gd name="connsiteX4" fmla="*/ 47645 w 74716"/>
                  <a:gd name="connsiteY4" fmla="*/ 7892 h 17003"/>
                  <a:gd name="connsiteX5" fmla="*/ 46562 w 74716"/>
                  <a:gd name="connsiteY5" fmla="*/ 8975 h 17003"/>
                  <a:gd name="connsiteX6" fmla="*/ 46562 w 74716"/>
                  <a:gd name="connsiteY6" fmla="*/ 7892 h 17003"/>
                  <a:gd name="connsiteX7" fmla="*/ 46562 w 74716"/>
                  <a:gd name="connsiteY7" fmla="*/ 8975 h 17003"/>
                  <a:gd name="connsiteX8" fmla="*/ 46562 w 74716"/>
                  <a:gd name="connsiteY8" fmla="*/ 7892 h 17003"/>
                  <a:gd name="connsiteX9" fmla="*/ 46562 w 74716"/>
                  <a:gd name="connsiteY9" fmla="*/ 8975 h 17003"/>
                  <a:gd name="connsiteX10" fmla="*/ 45480 w 74716"/>
                  <a:gd name="connsiteY10" fmla="*/ 10058 h 17003"/>
                  <a:gd name="connsiteX11" fmla="*/ 45480 w 74716"/>
                  <a:gd name="connsiteY11" fmla="*/ 8975 h 17003"/>
                  <a:gd name="connsiteX12" fmla="*/ 43314 w 74716"/>
                  <a:gd name="connsiteY12" fmla="*/ 11141 h 17003"/>
                  <a:gd name="connsiteX13" fmla="*/ 43314 w 74716"/>
                  <a:gd name="connsiteY13" fmla="*/ 10058 h 17003"/>
                  <a:gd name="connsiteX14" fmla="*/ 43314 w 74716"/>
                  <a:gd name="connsiteY14" fmla="*/ 11141 h 17003"/>
                  <a:gd name="connsiteX15" fmla="*/ 42231 w 74716"/>
                  <a:gd name="connsiteY15" fmla="*/ 11141 h 17003"/>
                  <a:gd name="connsiteX16" fmla="*/ 42231 w 74716"/>
                  <a:gd name="connsiteY16" fmla="*/ 11141 h 17003"/>
                  <a:gd name="connsiteX17" fmla="*/ 42231 w 74716"/>
                  <a:gd name="connsiteY17" fmla="*/ 12224 h 17003"/>
                  <a:gd name="connsiteX18" fmla="*/ 42231 w 74716"/>
                  <a:gd name="connsiteY18" fmla="*/ 11141 h 17003"/>
                  <a:gd name="connsiteX19" fmla="*/ 42231 w 74716"/>
                  <a:gd name="connsiteY19" fmla="*/ 11141 h 17003"/>
                  <a:gd name="connsiteX20" fmla="*/ 42231 w 74716"/>
                  <a:gd name="connsiteY20" fmla="*/ 11141 h 17003"/>
                  <a:gd name="connsiteX21" fmla="*/ 42231 w 74716"/>
                  <a:gd name="connsiteY21" fmla="*/ 11141 h 17003"/>
                  <a:gd name="connsiteX22" fmla="*/ 42231 w 74716"/>
                  <a:gd name="connsiteY22" fmla="*/ 11141 h 17003"/>
                  <a:gd name="connsiteX23" fmla="*/ 42231 w 74716"/>
                  <a:gd name="connsiteY23" fmla="*/ 12224 h 17003"/>
                  <a:gd name="connsiteX24" fmla="*/ 42231 w 74716"/>
                  <a:gd name="connsiteY24" fmla="*/ 10058 h 17003"/>
                  <a:gd name="connsiteX25" fmla="*/ 38982 w 74716"/>
                  <a:gd name="connsiteY25" fmla="*/ 11141 h 17003"/>
                  <a:gd name="connsiteX26" fmla="*/ 38982 w 74716"/>
                  <a:gd name="connsiteY26" fmla="*/ 10058 h 17003"/>
                  <a:gd name="connsiteX27" fmla="*/ 38982 w 74716"/>
                  <a:gd name="connsiteY27" fmla="*/ 11141 h 17003"/>
                  <a:gd name="connsiteX28" fmla="*/ 38982 w 74716"/>
                  <a:gd name="connsiteY28" fmla="*/ 10058 h 17003"/>
                  <a:gd name="connsiteX29" fmla="*/ 38982 w 74716"/>
                  <a:gd name="connsiteY29" fmla="*/ 11141 h 17003"/>
                  <a:gd name="connsiteX30" fmla="*/ 38982 w 74716"/>
                  <a:gd name="connsiteY30" fmla="*/ 10058 h 17003"/>
                  <a:gd name="connsiteX31" fmla="*/ 37900 w 74716"/>
                  <a:gd name="connsiteY31" fmla="*/ 11141 h 17003"/>
                  <a:gd name="connsiteX32" fmla="*/ 37900 w 74716"/>
                  <a:gd name="connsiteY32" fmla="*/ 10058 h 17003"/>
                  <a:gd name="connsiteX33" fmla="*/ 36817 w 74716"/>
                  <a:gd name="connsiteY33" fmla="*/ 10058 h 17003"/>
                  <a:gd name="connsiteX34" fmla="*/ 36817 w 74716"/>
                  <a:gd name="connsiteY34" fmla="*/ 8975 h 17003"/>
                  <a:gd name="connsiteX35" fmla="*/ 36817 w 74716"/>
                  <a:gd name="connsiteY35" fmla="*/ 10058 h 17003"/>
                  <a:gd name="connsiteX36" fmla="*/ 36817 w 74716"/>
                  <a:gd name="connsiteY36" fmla="*/ 8975 h 17003"/>
                  <a:gd name="connsiteX37" fmla="*/ 35734 w 74716"/>
                  <a:gd name="connsiteY37" fmla="*/ 10058 h 17003"/>
                  <a:gd name="connsiteX38" fmla="*/ 35734 w 74716"/>
                  <a:gd name="connsiteY38" fmla="*/ 10058 h 17003"/>
                  <a:gd name="connsiteX39" fmla="*/ 34651 w 74716"/>
                  <a:gd name="connsiteY39" fmla="*/ 10058 h 17003"/>
                  <a:gd name="connsiteX40" fmla="*/ 34651 w 74716"/>
                  <a:gd name="connsiteY40" fmla="*/ 8975 h 17003"/>
                  <a:gd name="connsiteX41" fmla="*/ 34651 w 74716"/>
                  <a:gd name="connsiteY41" fmla="*/ 11141 h 17003"/>
                  <a:gd name="connsiteX42" fmla="*/ 33568 w 74716"/>
                  <a:gd name="connsiteY42" fmla="*/ 11141 h 17003"/>
                  <a:gd name="connsiteX43" fmla="*/ 33568 w 74716"/>
                  <a:gd name="connsiteY43" fmla="*/ 8975 h 17003"/>
                  <a:gd name="connsiteX44" fmla="*/ 33568 w 74716"/>
                  <a:gd name="connsiteY44" fmla="*/ 7892 h 17003"/>
                  <a:gd name="connsiteX45" fmla="*/ 33568 w 74716"/>
                  <a:gd name="connsiteY45" fmla="*/ 7892 h 17003"/>
                  <a:gd name="connsiteX46" fmla="*/ 32485 w 74716"/>
                  <a:gd name="connsiteY46" fmla="*/ 7892 h 17003"/>
                  <a:gd name="connsiteX47" fmla="*/ 31402 w 74716"/>
                  <a:gd name="connsiteY47" fmla="*/ 10058 h 17003"/>
                  <a:gd name="connsiteX48" fmla="*/ 31402 w 74716"/>
                  <a:gd name="connsiteY48" fmla="*/ 7892 h 17003"/>
                  <a:gd name="connsiteX49" fmla="*/ 31402 w 74716"/>
                  <a:gd name="connsiteY49" fmla="*/ 10058 h 17003"/>
                  <a:gd name="connsiteX50" fmla="*/ 31402 w 74716"/>
                  <a:gd name="connsiteY50" fmla="*/ 8975 h 17003"/>
                  <a:gd name="connsiteX51" fmla="*/ 31402 w 74716"/>
                  <a:gd name="connsiteY51" fmla="*/ 10058 h 17003"/>
                  <a:gd name="connsiteX52" fmla="*/ 30320 w 74716"/>
                  <a:gd name="connsiteY52" fmla="*/ 8975 h 17003"/>
                  <a:gd name="connsiteX53" fmla="*/ 30320 w 74716"/>
                  <a:gd name="connsiteY53" fmla="*/ 7892 h 17003"/>
                  <a:gd name="connsiteX54" fmla="*/ 30320 w 74716"/>
                  <a:gd name="connsiteY54" fmla="*/ 7892 h 17003"/>
                  <a:gd name="connsiteX55" fmla="*/ 30320 w 74716"/>
                  <a:gd name="connsiteY55" fmla="*/ 7892 h 17003"/>
                  <a:gd name="connsiteX56" fmla="*/ 30320 w 74716"/>
                  <a:gd name="connsiteY56" fmla="*/ 8975 h 17003"/>
                  <a:gd name="connsiteX57" fmla="*/ 30320 w 74716"/>
                  <a:gd name="connsiteY57" fmla="*/ 8975 h 17003"/>
                  <a:gd name="connsiteX58" fmla="*/ 29237 w 74716"/>
                  <a:gd name="connsiteY58" fmla="*/ 10058 h 17003"/>
                  <a:gd name="connsiteX59" fmla="*/ 29237 w 74716"/>
                  <a:gd name="connsiteY59" fmla="*/ 8975 h 17003"/>
                  <a:gd name="connsiteX60" fmla="*/ 28154 w 74716"/>
                  <a:gd name="connsiteY60" fmla="*/ 11141 h 17003"/>
                  <a:gd name="connsiteX61" fmla="*/ 28154 w 74716"/>
                  <a:gd name="connsiteY61" fmla="*/ 10058 h 17003"/>
                  <a:gd name="connsiteX62" fmla="*/ 27071 w 74716"/>
                  <a:gd name="connsiteY62" fmla="*/ 10058 h 17003"/>
                  <a:gd name="connsiteX63" fmla="*/ 27071 w 74716"/>
                  <a:gd name="connsiteY63" fmla="*/ 11141 h 17003"/>
                  <a:gd name="connsiteX64" fmla="*/ 27071 w 74716"/>
                  <a:gd name="connsiteY64" fmla="*/ 10058 h 17003"/>
                  <a:gd name="connsiteX65" fmla="*/ 27071 w 74716"/>
                  <a:gd name="connsiteY65" fmla="*/ 10058 h 17003"/>
                  <a:gd name="connsiteX66" fmla="*/ 27071 w 74716"/>
                  <a:gd name="connsiteY66" fmla="*/ 10058 h 17003"/>
                  <a:gd name="connsiteX67" fmla="*/ 25988 w 74716"/>
                  <a:gd name="connsiteY67" fmla="*/ 11141 h 17003"/>
                  <a:gd name="connsiteX68" fmla="*/ 25988 w 74716"/>
                  <a:gd name="connsiteY68" fmla="*/ 12224 h 17003"/>
                  <a:gd name="connsiteX69" fmla="*/ 25988 w 74716"/>
                  <a:gd name="connsiteY69" fmla="*/ 11141 h 17003"/>
                  <a:gd name="connsiteX70" fmla="*/ 25988 w 74716"/>
                  <a:gd name="connsiteY70" fmla="*/ 10058 h 17003"/>
                  <a:gd name="connsiteX71" fmla="*/ 27071 w 74716"/>
                  <a:gd name="connsiteY71" fmla="*/ 10058 h 17003"/>
                  <a:gd name="connsiteX72" fmla="*/ 27071 w 74716"/>
                  <a:gd name="connsiteY72" fmla="*/ 10058 h 17003"/>
                  <a:gd name="connsiteX73" fmla="*/ 25988 w 74716"/>
                  <a:gd name="connsiteY73" fmla="*/ 10058 h 17003"/>
                  <a:gd name="connsiteX74" fmla="*/ 25988 w 74716"/>
                  <a:gd name="connsiteY74" fmla="*/ 8975 h 17003"/>
                  <a:gd name="connsiteX75" fmla="*/ 25988 w 74716"/>
                  <a:gd name="connsiteY75" fmla="*/ 10058 h 17003"/>
                  <a:gd name="connsiteX76" fmla="*/ 25988 w 74716"/>
                  <a:gd name="connsiteY76" fmla="*/ 10058 h 17003"/>
                  <a:gd name="connsiteX77" fmla="*/ 25988 w 74716"/>
                  <a:gd name="connsiteY77" fmla="*/ 11141 h 17003"/>
                  <a:gd name="connsiteX78" fmla="*/ 25988 w 74716"/>
                  <a:gd name="connsiteY78" fmla="*/ 10058 h 17003"/>
                  <a:gd name="connsiteX79" fmla="*/ 25988 w 74716"/>
                  <a:gd name="connsiteY79" fmla="*/ 8975 h 17003"/>
                  <a:gd name="connsiteX80" fmla="*/ 25988 w 74716"/>
                  <a:gd name="connsiteY80" fmla="*/ 11141 h 17003"/>
                  <a:gd name="connsiteX81" fmla="*/ 25988 w 74716"/>
                  <a:gd name="connsiteY81" fmla="*/ 11141 h 17003"/>
                  <a:gd name="connsiteX82" fmla="*/ 25988 w 74716"/>
                  <a:gd name="connsiteY82" fmla="*/ 12224 h 17003"/>
                  <a:gd name="connsiteX83" fmla="*/ 24905 w 74716"/>
                  <a:gd name="connsiteY83" fmla="*/ 11141 h 17003"/>
                  <a:gd name="connsiteX84" fmla="*/ 23823 w 74716"/>
                  <a:gd name="connsiteY84" fmla="*/ 12224 h 17003"/>
                  <a:gd name="connsiteX85" fmla="*/ 23823 w 74716"/>
                  <a:gd name="connsiteY85" fmla="*/ 11141 h 17003"/>
                  <a:gd name="connsiteX86" fmla="*/ 23823 w 74716"/>
                  <a:gd name="connsiteY86" fmla="*/ 11141 h 17003"/>
                  <a:gd name="connsiteX87" fmla="*/ 22740 w 74716"/>
                  <a:gd name="connsiteY87" fmla="*/ 10058 h 17003"/>
                  <a:gd name="connsiteX88" fmla="*/ 22740 w 74716"/>
                  <a:gd name="connsiteY88" fmla="*/ 12224 h 17003"/>
                  <a:gd name="connsiteX89" fmla="*/ 21657 w 74716"/>
                  <a:gd name="connsiteY89" fmla="*/ 12224 h 17003"/>
                  <a:gd name="connsiteX90" fmla="*/ 21657 w 74716"/>
                  <a:gd name="connsiteY90" fmla="*/ 11141 h 17003"/>
                  <a:gd name="connsiteX91" fmla="*/ 20574 w 74716"/>
                  <a:gd name="connsiteY91" fmla="*/ 11141 h 17003"/>
                  <a:gd name="connsiteX92" fmla="*/ 20574 w 74716"/>
                  <a:gd name="connsiteY92" fmla="*/ 12224 h 17003"/>
                  <a:gd name="connsiteX93" fmla="*/ 20574 w 74716"/>
                  <a:gd name="connsiteY93" fmla="*/ 11141 h 17003"/>
                  <a:gd name="connsiteX94" fmla="*/ 20574 w 74716"/>
                  <a:gd name="connsiteY94" fmla="*/ 12224 h 17003"/>
                  <a:gd name="connsiteX95" fmla="*/ 18408 w 74716"/>
                  <a:gd name="connsiteY95" fmla="*/ 11141 h 17003"/>
                  <a:gd name="connsiteX96" fmla="*/ 18408 w 74716"/>
                  <a:gd name="connsiteY96" fmla="*/ 12224 h 17003"/>
                  <a:gd name="connsiteX97" fmla="*/ 18408 w 74716"/>
                  <a:gd name="connsiteY97" fmla="*/ 12224 h 17003"/>
                  <a:gd name="connsiteX98" fmla="*/ 18408 w 74716"/>
                  <a:gd name="connsiteY98" fmla="*/ 13307 h 17003"/>
                  <a:gd name="connsiteX99" fmla="*/ 18408 w 74716"/>
                  <a:gd name="connsiteY99" fmla="*/ 12224 h 17003"/>
                  <a:gd name="connsiteX100" fmla="*/ 17325 w 74716"/>
                  <a:gd name="connsiteY100" fmla="*/ 14390 h 17003"/>
                  <a:gd name="connsiteX101" fmla="*/ 17325 w 74716"/>
                  <a:gd name="connsiteY101" fmla="*/ 13307 h 17003"/>
                  <a:gd name="connsiteX102" fmla="*/ 17325 w 74716"/>
                  <a:gd name="connsiteY102" fmla="*/ 14390 h 17003"/>
                  <a:gd name="connsiteX103" fmla="*/ 17325 w 74716"/>
                  <a:gd name="connsiteY103" fmla="*/ 12224 h 17003"/>
                  <a:gd name="connsiteX104" fmla="*/ 17325 w 74716"/>
                  <a:gd name="connsiteY104" fmla="*/ 13307 h 17003"/>
                  <a:gd name="connsiteX105" fmla="*/ 17325 w 74716"/>
                  <a:gd name="connsiteY105" fmla="*/ 12224 h 17003"/>
                  <a:gd name="connsiteX106" fmla="*/ 17325 w 74716"/>
                  <a:gd name="connsiteY106" fmla="*/ 13307 h 17003"/>
                  <a:gd name="connsiteX107" fmla="*/ 17325 w 74716"/>
                  <a:gd name="connsiteY107" fmla="*/ 13307 h 17003"/>
                  <a:gd name="connsiteX108" fmla="*/ 17325 w 74716"/>
                  <a:gd name="connsiteY108" fmla="*/ 13307 h 17003"/>
                  <a:gd name="connsiteX109" fmla="*/ 17325 w 74716"/>
                  <a:gd name="connsiteY109" fmla="*/ 14390 h 17003"/>
                  <a:gd name="connsiteX110" fmla="*/ 17325 w 74716"/>
                  <a:gd name="connsiteY110" fmla="*/ 15472 h 17003"/>
                  <a:gd name="connsiteX111" fmla="*/ 17325 w 74716"/>
                  <a:gd name="connsiteY111" fmla="*/ 14390 h 17003"/>
                  <a:gd name="connsiteX112" fmla="*/ 17325 w 74716"/>
                  <a:gd name="connsiteY112" fmla="*/ 15472 h 17003"/>
                  <a:gd name="connsiteX113" fmla="*/ 17325 w 74716"/>
                  <a:gd name="connsiteY113" fmla="*/ 14390 h 17003"/>
                  <a:gd name="connsiteX114" fmla="*/ 17325 w 74716"/>
                  <a:gd name="connsiteY114" fmla="*/ 14390 h 17003"/>
                  <a:gd name="connsiteX115" fmla="*/ 17325 w 74716"/>
                  <a:gd name="connsiteY115" fmla="*/ 13307 h 17003"/>
                  <a:gd name="connsiteX116" fmla="*/ 17325 w 74716"/>
                  <a:gd name="connsiteY116" fmla="*/ 14390 h 17003"/>
                  <a:gd name="connsiteX117" fmla="*/ 17325 w 74716"/>
                  <a:gd name="connsiteY117" fmla="*/ 13307 h 17003"/>
                  <a:gd name="connsiteX118" fmla="*/ 17325 w 74716"/>
                  <a:gd name="connsiteY118" fmla="*/ 13307 h 17003"/>
                  <a:gd name="connsiteX119" fmla="*/ 17325 w 74716"/>
                  <a:gd name="connsiteY119" fmla="*/ 14390 h 17003"/>
                  <a:gd name="connsiteX120" fmla="*/ 17325 w 74716"/>
                  <a:gd name="connsiteY120" fmla="*/ 14390 h 17003"/>
                  <a:gd name="connsiteX121" fmla="*/ 17325 w 74716"/>
                  <a:gd name="connsiteY121" fmla="*/ 15472 h 17003"/>
                  <a:gd name="connsiteX122" fmla="*/ 17325 w 74716"/>
                  <a:gd name="connsiteY122" fmla="*/ 14390 h 17003"/>
                  <a:gd name="connsiteX123" fmla="*/ 17325 w 74716"/>
                  <a:gd name="connsiteY123" fmla="*/ 14390 h 17003"/>
                  <a:gd name="connsiteX124" fmla="*/ 17325 w 74716"/>
                  <a:gd name="connsiteY124" fmla="*/ 14390 h 17003"/>
                  <a:gd name="connsiteX125" fmla="*/ 17325 w 74716"/>
                  <a:gd name="connsiteY125" fmla="*/ 14390 h 17003"/>
                  <a:gd name="connsiteX126" fmla="*/ 17325 w 74716"/>
                  <a:gd name="connsiteY126" fmla="*/ 15472 h 17003"/>
                  <a:gd name="connsiteX127" fmla="*/ 17325 w 74716"/>
                  <a:gd name="connsiteY127" fmla="*/ 13307 h 17003"/>
                  <a:gd name="connsiteX128" fmla="*/ 17325 w 74716"/>
                  <a:gd name="connsiteY128" fmla="*/ 15472 h 17003"/>
                  <a:gd name="connsiteX129" fmla="*/ 16243 w 74716"/>
                  <a:gd name="connsiteY129" fmla="*/ 15472 h 17003"/>
                  <a:gd name="connsiteX130" fmla="*/ 16243 w 74716"/>
                  <a:gd name="connsiteY130" fmla="*/ 16555 h 17003"/>
                  <a:gd name="connsiteX131" fmla="*/ 14077 w 74716"/>
                  <a:gd name="connsiteY131" fmla="*/ 15472 h 17003"/>
                  <a:gd name="connsiteX132" fmla="*/ 14077 w 74716"/>
                  <a:gd name="connsiteY132" fmla="*/ 14390 h 17003"/>
                  <a:gd name="connsiteX133" fmla="*/ 14077 w 74716"/>
                  <a:gd name="connsiteY133" fmla="*/ 14390 h 17003"/>
                  <a:gd name="connsiteX134" fmla="*/ 14077 w 74716"/>
                  <a:gd name="connsiteY134" fmla="*/ 15472 h 17003"/>
                  <a:gd name="connsiteX135" fmla="*/ 12994 w 74716"/>
                  <a:gd name="connsiteY135" fmla="*/ 15472 h 17003"/>
                  <a:gd name="connsiteX136" fmla="*/ 12994 w 74716"/>
                  <a:gd name="connsiteY136" fmla="*/ 16555 h 17003"/>
                  <a:gd name="connsiteX137" fmla="*/ 12994 w 74716"/>
                  <a:gd name="connsiteY137" fmla="*/ 15472 h 17003"/>
                  <a:gd name="connsiteX138" fmla="*/ 12994 w 74716"/>
                  <a:gd name="connsiteY138" fmla="*/ 16555 h 17003"/>
                  <a:gd name="connsiteX139" fmla="*/ 12994 w 74716"/>
                  <a:gd name="connsiteY139" fmla="*/ 15472 h 17003"/>
                  <a:gd name="connsiteX140" fmla="*/ 12994 w 74716"/>
                  <a:gd name="connsiteY140" fmla="*/ 16555 h 17003"/>
                  <a:gd name="connsiteX141" fmla="*/ 12994 w 74716"/>
                  <a:gd name="connsiteY141" fmla="*/ 15472 h 17003"/>
                  <a:gd name="connsiteX142" fmla="*/ 11911 w 74716"/>
                  <a:gd name="connsiteY142" fmla="*/ 16555 h 17003"/>
                  <a:gd name="connsiteX143" fmla="*/ 11911 w 74716"/>
                  <a:gd name="connsiteY143" fmla="*/ 15472 h 17003"/>
                  <a:gd name="connsiteX144" fmla="*/ 11911 w 74716"/>
                  <a:gd name="connsiteY144" fmla="*/ 16555 h 17003"/>
                  <a:gd name="connsiteX145" fmla="*/ 10828 w 74716"/>
                  <a:gd name="connsiteY145" fmla="*/ 14390 h 17003"/>
                  <a:gd name="connsiteX146" fmla="*/ 8663 w 74716"/>
                  <a:gd name="connsiteY146" fmla="*/ 16555 h 17003"/>
                  <a:gd name="connsiteX147" fmla="*/ 8663 w 74716"/>
                  <a:gd name="connsiteY147" fmla="*/ 15472 h 17003"/>
                  <a:gd name="connsiteX148" fmla="*/ 8663 w 74716"/>
                  <a:gd name="connsiteY148" fmla="*/ 16555 h 17003"/>
                  <a:gd name="connsiteX149" fmla="*/ 8663 w 74716"/>
                  <a:gd name="connsiteY149" fmla="*/ 14390 h 17003"/>
                  <a:gd name="connsiteX150" fmla="*/ 8663 w 74716"/>
                  <a:gd name="connsiteY150" fmla="*/ 15472 h 17003"/>
                  <a:gd name="connsiteX151" fmla="*/ 8663 w 74716"/>
                  <a:gd name="connsiteY151" fmla="*/ 15472 h 17003"/>
                  <a:gd name="connsiteX152" fmla="*/ 8663 w 74716"/>
                  <a:gd name="connsiteY152" fmla="*/ 15472 h 17003"/>
                  <a:gd name="connsiteX153" fmla="*/ 8663 w 74716"/>
                  <a:gd name="connsiteY153" fmla="*/ 13307 h 17003"/>
                  <a:gd name="connsiteX154" fmla="*/ 8663 w 74716"/>
                  <a:gd name="connsiteY154" fmla="*/ 13307 h 17003"/>
                  <a:gd name="connsiteX155" fmla="*/ 8663 w 74716"/>
                  <a:gd name="connsiteY155" fmla="*/ 8975 h 17003"/>
                  <a:gd name="connsiteX156" fmla="*/ 8663 w 74716"/>
                  <a:gd name="connsiteY156" fmla="*/ 8975 h 17003"/>
                  <a:gd name="connsiteX157" fmla="*/ 8663 w 74716"/>
                  <a:gd name="connsiteY157" fmla="*/ 6810 h 17003"/>
                  <a:gd name="connsiteX158" fmla="*/ 8663 w 74716"/>
                  <a:gd name="connsiteY158" fmla="*/ 8975 h 17003"/>
                  <a:gd name="connsiteX159" fmla="*/ 8663 w 74716"/>
                  <a:gd name="connsiteY159" fmla="*/ 11141 h 17003"/>
                  <a:gd name="connsiteX160" fmla="*/ 8663 w 74716"/>
                  <a:gd name="connsiteY160" fmla="*/ 10058 h 17003"/>
                  <a:gd name="connsiteX161" fmla="*/ 8663 w 74716"/>
                  <a:gd name="connsiteY161" fmla="*/ 10058 h 17003"/>
                  <a:gd name="connsiteX162" fmla="*/ 8663 w 74716"/>
                  <a:gd name="connsiteY162" fmla="*/ 12224 h 17003"/>
                  <a:gd name="connsiteX163" fmla="*/ 8663 w 74716"/>
                  <a:gd name="connsiteY163" fmla="*/ 11141 h 17003"/>
                  <a:gd name="connsiteX164" fmla="*/ 8663 w 74716"/>
                  <a:gd name="connsiteY164" fmla="*/ 12224 h 17003"/>
                  <a:gd name="connsiteX165" fmla="*/ 8663 w 74716"/>
                  <a:gd name="connsiteY165" fmla="*/ 13307 h 17003"/>
                  <a:gd name="connsiteX166" fmla="*/ 8663 w 74716"/>
                  <a:gd name="connsiteY166" fmla="*/ 10058 h 17003"/>
                  <a:gd name="connsiteX167" fmla="*/ 8663 w 74716"/>
                  <a:gd name="connsiteY167" fmla="*/ 13307 h 17003"/>
                  <a:gd name="connsiteX168" fmla="*/ 8663 w 74716"/>
                  <a:gd name="connsiteY168" fmla="*/ 11141 h 17003"/>
                  <a:gd name="connsiteX169" fmla="*/ 8663 w 74716"/>
                  <a:gd name="connsiteY169" fmla="*/ 11141 h 17003"/>
                  <a:gd name="connsiteX170" fmla="*/ 8663 w 74716"/>
                  <a:gd name="connsiteY170" fmla="*/ 12224 h 17003"/>
                  <a:gd name="connsiteX171" fmla="*/ 8663 w 74716"/>
                  <a:gd name="connsiteY171" fmla="*/ 11141 h 17003"/>
                  <a:gd name="connsiteX172" fmla="*/ 8663 w 74716"/>
                  <a:gd name="connsiteY172" fmla="*/ 11141 h 17003"/>
                  <a:gd name="connsiteX173" fmla="*/ 8663 w 74716"/>
                  <a:gd name="connsiteY173" fmla="*/ 12224 h 17003"/>
                  <a:gd name="connsiteX174" fmla="*/ 8663 w 74716"/>
                  <a:gd name="connsiteY174" fmla="*/ 13307 h 17003"/>
                  <a:gd name="connsiteX175" fmla="*/ 8663 w 74716"/>
                  <a:gd name="connsiteY175" fmla="*/ 13307 h 17003"/>
                  <a:gd name="connsiteX176" fmla="*/ 8663 w 74716"/>
                  <a:gd name="connsiteY176" fmla="*/ 12224 h 17003"/>
                  <a:gd name="connsiteX177" fmla="*/ 8663 w 74716"/>
                  <a:gd name="connsiteY177" fmla="*/ 13307 h 17003"/>
                  <a:gd name="connsiteX178" fmla="*/ 8663 w 74716"/>
                  <a:gd name="connsiteY178" fmla="*/ 12224 h 17003"/>
                  <a:gd name="connsiteX179" fmla="*/ 8663 w 74716"/>
                  <a:gd name="connsiteY179" fmla="*/ 13307 h 17003"/>
                  <a:gd name="connsiteX180" fmla="*/ 8663 w 74716"/>
                  <a:gd name="connsiteY180" fmla="*/ 12224 h 17003"/>
                  <a:gd name="connsiteX181" fmla="*/ 8663 w 74716"/>
                  <a:gd name="connsiteY181" fmla="*/ 11141 h 17003"/>
                  <a:gd name="connsiteX182" fmla="*/ 8663 w 74716"/>
                  <a:gd name="connsiteY182" fmla="*/ 11141 h 17003"/>
                  <a:gd name="connsiteX183" fmla="*/ 8663 w 74716"/>
                  <a:gd name="connsiteY183" fmla="*/ 13307 h 17003"/>
                  <a:gd name="connsiteX184" fmla="*/ 8663 w 74716"/>
                  <a:gd name="connsiteY184" fmla="*/ 13307 h 17003"/>
                  <a:gd name="connsiteX185" fmla="*/ 8663 w 74716"/>
                  <a:gd name="connsiteY185" fmla="*/ 12224 h 17003"/>
                  <a:gd name="connsiteX186" fmla="*/ 8663 w 74716"/>
                  <a:gd name="connsiteY186" fmla="*/ 11141 h 17003"/>
                  <a:gd name="connsiteX187" fmla="*/ 8663 w 74716"/>
                  <a:gd name="connsiteY187" fmla="*/ 13307 h 17003"/>
                  <a:gd name="connsiteX188" fmla="*/ 8663 w 74716"/>
                  <a:gd name="connsiteY188" fmla="*/ 12224 h 17003"/>
                  <a:gd name="connsiteX189" fmla="*/ 8663 w 74716"/>
                  <a:gd name="connsiteY189" fmla="*/ 13307 h 17003"/>
                  <a:gd name="connsiteX190" fmla="*/ 8663 w 74716"/>
                  <a:gd name="connsiteY190" fmla="*/ 11141 h 17003"/>
                  <a:gd name="connsiteX191" fmla="*/ 8663 w 74716"/>
                  <a:gd name="connsiteY191" fmla="*/ 10058 h 17003"/>
                  <a:gd name="connsiteX192" fmla="*/ 8663 w 74716"/>
                  <a:gd name="connsiteY192" fmla="*/ 10058 h 17003"/>
                  <a:gd name="connsiteX193" fmla="*/ 8663 w 74716"/>
                  <a:gd name="connsiteY193" fmla="*/ 7892 h 17003"/>
                  <a:gd name="connsiteX194" fmla="*/ 8663 w 74716"/>
                  <a:gd name="connsiteY194" fmla="*/ 7892 h 17003"/>
                  <a:gd name="connsiteX195" fmla="*/ 8663 w 74716"/>
                  <a:gd name="connsiteY195" fmla="*/ 12224 h 17003"/>
                  <a:gd name="connsiteX196" fmla="*/ 7580 w 74716"/>
                  <a:gd name="connsiteY196" fmla="*/ 11141 h 17003"/>
                  <a:gd name="connsiteX197" fmla="*/ 7580 w 74716"/>
                  <a:gd name="connsiteY197" fmla="*/ 12224 h 17003"/>
                  <a:gd name="connsiteX198" fmla="*/ 7580 w 74716"/>
                  <a:gd name="connsiteY198" fmla="*/ 13307 h 17003"/>
                  <a:gd name="connsiteX199" fmla="*/ 7580 w 74716"/>
                  <a:gd name="connsiteY199" fmla="*/ 11141 h 17003"/>
                  <a:gd name="connsiteX200" fmla="*/ 7580 w 74716"/>
                  <a:gd name="connsiteY200" fmla="*/ 11141 h 17003"/>
                  <a:gd name="connsiteX201" fmla="*/ 7580 w 74716"/>
                  <a:gd name="connsiteY201" fmla="*/ 8975 h 17003"/>
                  <a:gd name="connsiteX202" fmla="*/ 7580 w 74716"/>
                  <a:gd name="connsiteY202" fmla="*/ 10058 h 17003"/>
                  <a:gd name="connsiteX203" fmla="*/ 7580 w 74716"/>
                  <a:gd name="connsiteY203" fmla="*/ 11141 h 17003"/>
                  <a:gd name="connsiteX204" fmla="*/ 7580 w 74716"/>
                  <a:gd name="connsiteY204" fmla="*/ 12224 h 17003"/>
                  <a:gd name="connsiteX205" fmla="*/ 7580 w 74716"/>
                  <a:gd name="connsiteY205" fmla="*/ 13307 h 17003"/>
                  <a:gd name="connsiteX206" fmla="*/ 7580 w 74716"/>
                  <a:gd name="connsiteY206" fmla="*/ 13307 h 17003"/>
                  <a:gd name="connsiteX207" fmla="*/ 7580 w 74716"/>
                  <a:gd name="connsiteY207" fmla="*/ 12224 h 17003"/>
                  <a:gd name="connsiteX208" fmla="*/ 7580 w 74716"/>
                  <a:gd name="connsiteY208" fmla="*/ 13307 h 17003"/>
                  <a:gd name="connsiteX209" fmla="*/ 7580 w 74716"/>
                  <a:gd name="connsiteY209" fmla="*/ 12224 h 17003"/>
                  <a:gd name="connsiteX210" fmla="*/ 7580 w 74716"/>
                  <a:gd name="connsiteY210" fmla="*/ 11141 h 17003"/>
                  <a:gd name="connsiteX211" fmla="*/ 7580 w 74716"/>
                  <a:gd name="connsiteY211" fmla="*/ 11141 h 17003"/>
                  <a:gd name="connsiteX212" fmla="*/ 7580 w 74716"/>
                  <a:gd name="connsiteY212" fmla="*/ 11141 h 17003"/>
                  <a:gd name="connsiteX213" fmla="*/ 7580 w 74716"/>
                  <a:gd name="connsiteY213" fmla="*/ 10058 h 17003"/>
                  <a:gd name="connsiteX214" fmla="*/ 7580 w 74716"/>
                  <a:gd name="connsiteY214" fmla="*/ 11141 h 17003"/>
                  <a:gd name="connsiteX215" fmla="*/ 6497 w 74716"/>
                  <a:gd name="connsiteY215" fmla="*/ 12224 h 17003"/>
                  <a:gd name="connsiteX216" fmla="*/ 6497 w 74716"/>
                  <a:gd name="connsiteY216" fmla="*/ 11141 h 17003"/>
                  <a:gd name="connsiteX217" fmla="*/ 7580 w 74716"/>
                  <a:gd name="connsiteY217" fmla="*/ 11141 h 17003"/>
                  <a:gd name="connsiteX218" fmla="*/ 7580 w 74716"/>
                  <a:gd name="connsiteY218" fmla="*/ 10058 h 17003"/>
                  <a:gd name="connsiteX219" fmla="*/ 7580 w 74716"/>
                  <a:gd name="connsiteY219" fmla="*/ 7892 h 17003"/>
                  <a:gd name="connsiteX220" fmla="*/ 7580 w 74716"/>
                  <a:gd name="connsiteY220" fmla="*/ 7892 h 17003"/>
                  <a:gd name="connsiteX221" fmla="*/ 7580 w 74716"/>
                  <a:gd name="connsiteY221" fmla="*/ 10058 h 17003"/>
                  <a:gd name="connsiteX222" fmla="*/ 6497 w 74716"/>
                  <a:gd name="connsiteY222" fmla="*/ 11141 h 17003"/>
                  <a:gd name="connsiteX223" fmla="*/ 6497 w 74716"/>
                  <a:gd name="connsiteY223" fmla="*/ 10058 h 17003"/>
                  <a:gd name="connsiteX224" fmla="*/ 5414 w 74716"/>
                  <a:gd name="connsiteY224" fmla="*/ 10058 h 17003"/>
                  <a:gd name="connsiteX225" fmla="*/ 5414 w 74716"/>
                  <a:gd name="connsiteY225" fmla="*/ 11141 h 17003"/>
                  <a:gd name="connsiteX226" fmla="*/ 5414 w 74716"/>
                  <a:gd name="connsiteY226" fmla="*/ 13307 h 17003"/>
                  <a:gd name="connsiteX227" fmla="*/ 5414 w 74716"/>
                  <a:gd name="connsiteY227" fmla="*/ 12224 h 17003"/>
                  <a:gd name="connsiteX228" fmla="*/ 5414 w 74716"/>
                  <a:gd name="connsiteY228" fmla="*/ 12224 h 17003"/>
                  <a:gd name="connsiteX229" fmla="*/ 5414 w 74716"/>
                  <a:gd name="connsiteY229" fmla="*/ 8975 h 17003"/>
                  <a:gd name="connsiteX230" fmla="*/ 5414 w 74716"/>
                  <a:gd name="connsiteY230" fmla="*/ 7892 h 17003"/>
                  <a:gd name="connsiteX231" fmla="*/ 4331 w 74716"/>
                  <a:gd name="connsiteY231" fmla="*/ 8975 h 17003"/>
                  <a:gd name="connsiteX232" fmla="*/ 3249 w 74716"/>
                  <a:gd name="connsiteY232" fmla="*/ 8975 h 17003"/>
                  <a:gd name="connsiteX233" fmla="*/ 3249 w 74716"/>
                  <a:gd name="connsiteY233" fmla="*/ 6810 h 17003"/>
                  <a:gd name="connsiteX234" fmla="*/ 3249 w 74716"/>
                  <a:gd name="connsiteY234" fmla="*/ 7892 h 17003"/>
                  <a:gd name="connsiteX235" fmla="*/ 3249 w 74716"/>
                  <a:gd name="connsiteY235" fmla="*/ 7892 h 17003"/>
                  <a:gd name="connsiteX236" fmla="*/ 2166 w 74716"/>
                  <a:gd name="connsiteY236" fmla="*/ 8975 h 17003"/>
                  <a:gd name="connsiteX237" fmla="*/ 2166 w 74716"/>
                  <a:gd name="connsiteY237" fmla="*/ 7892 h 17003"/>
                  <a:gd name="connsiteX238" fmla="*/ 2166 w 74716"/>
                  <a:gd name="connsiteY238" fmla="*/ 7892 h 17003"/>
                  <a:gd name="connsiteX239" fmla="*/ 2166 w 74716"/>
                  <a:gd name="connsiteY239" fmla="*/ 6810 h 17003"/>
                  <a:gd name="connsiteX240" fmla="*/ 1083 w 74716"/>
                  <a:gd name="connsiteY240" fmla="*/ 6810 h 17003"/>
                  <a:gd name="connsiteX241" fmla="*/ 1083 w 74716"/>
                  <a:gd name="connsiteY241" fmla="*/ 7892 h 17003"/>
                  <a:gd name="connsiteX242" fmla="*/ 0 w 74716"/>
                  <a:gd name="connsiteY242" fmla="*/ 7892 h 17003"/>
                  <a:gd name="connsiteX243" fmla="*/ 0 w 74716"/>
                  <a:gd name="connsiteY243" fmla="*/ 14390 h 17003"/>
                  <a:gd name="connsiteX244" fmla="*/ 0 w 74716"/>
                  <a:gd name="connsiteY244" fmla="*/ 14390 h 17003"/>
                  <a:gd name="connsiteX245" fmla="*/ 0 w 74716"/>
                  <a:gd name="connsiteY245" fmla="*/ 13307 h 17003"/>
                  <a:gd name="connsiteX246" fmla="*/ 1083 w 74716"/>
                  <a:gd name="connsiteY246" fmla="*/ 11141 h 17003"/>
                  <a:gd name="connsiteX247" fmla="*/ 1083 w 74716"/>
                  <a:gd name="connsiteY247" fmla="*/ 13307 h 17003"/>
                  <a:gd name="connsiteX248" fmla="*/ 1083 w 74716"/>
                  <a:gd name="connsiteY248" fmla="*/ 13307 h 17003"/>
                  <a:gd name="connsiteX249" fmla="*/ 1083 w 74716"/>
                  <a:gd name="connsiteY249" fmla="*/ 13307 h 17003"/>
                  <a:gd name="connsiteX250" fmla="*/ 1083 w 74716"/>
                  <a:gd name="connsiteY250" fmla="*/ 11141 h 17003"/>
                  <a:gd name="connsiteX251" fmla="*/ 1083 w 74716"/>
                  <a:gd name="connsiteY251" fmla="*/ 11141 h 17003"/>
                  <a:gd name="connsiteX252" fmla="*/ 1083 w 74716"/>
                  <a:gd name="connsiteY252" fmla="*/ 10058 h 17003"/>
                  <a:gd name="connsiteX253" fmla="*/ 1083 w 74716"/>
                  <a:gd name="connsiteY253" fmla="*/ 11141 h 17003"/>
                  <a:gd name="connsiteX254" fmla="*/ 1083 w 74716"/>
                  <a:gd name="connsiteY254" fmla="*/ 10058 h 17003"/>
                  <a:gd name="connsiteX255" fmla="*/ 2166 w 74716"/>
                  <a:gd name="connsiteY255" fmla="*/ 10058 h 17003"/>
                  <a:gd name="connsiteX256" fmla="*/ 2166 w 74716"/>
                  <a:gd name="connsiteY256" fmla="*/ 12224 h 17003"/>
                  <a:gd name="connsiteX257" fmla="*/ 2166 w 74716"/>
                  <a:gd name="connsiteY257" fmla="*/ 12224 h 17003"/>
                  <a:gd name="connsiteX258" fmla="*/ 2166 w 74716"/>
                  <a:gd name="connsiteY258" fmla="*/ 10058 h 17003"/>
                  <a:gd name="connsiteX259" fmla="*/ 2166 w 74716"/>
                  <a:gd name="connsiteY259" fmla="*/ 11141 h 17003"/>
                  <a:gd name="connsiteX260" fmla="*/ 2166 w 74716"/>
                  <a:gd name="connsiteY260" fmla="*/ 10058 h 17003"/>
                  <a:gd name="connsiteX261" fmla="*/ 3249 w 74716"/>
                  <a:gd name="connsiteY261" fmla="*/ 10058 h 17003"/>
                  <a:gd name="connsiteX262" fmla="*/ 3249 w 74716"/>
                  <a:gd name="connsiteY262" fmla="*/ 11141 h 17003"/>
                  <a:gd name="connsiteX263" fmla="*/ 4331 w 74716"/>
                  <a:gd name="connsiteY263" fmla="*/ 10058 h 17003"/>
                  <a:gd name="connsiteX264" fmla="*/ 5414 w 74716"/>
                  <a:gd name="connsiteY264" fmla="*/ 11141 h 17003"/>
                  <a:gd name="connsiteX265" fmla="*/ 7580 w 74716"/>
                  <a:gd name="connsiteY265" fmla="*/ 10058 h 17003"/>
                  <a:gd name="connsiteX266" fmla="*/ 7580 w 74716"/>
                  <a:gd name="connsiteY266" fmla="*/ 11141 h 17003"/>
                  <a:gd name="connsiteX267" fmla="*/ 7580 w 74716"/>
                  <a:gd name="connsiteY267" fmla="*/ 11141 h 17003"/>
                  <a:gd name="connsiteX268" fmla="*/ 7580 w 74716"/>
                  <a:gd name="connsiteY268" fmla="*/ 8975 h 17003"/>
                  <a:gd name="connsiteX269" fmla="*/ 8663 w 74716"/>
                  <a:gd name="connsiteY269" fmla="*/ 7892 h 17003"/>
                  <a:gd name="connsiteX270" fmla="*/ 8663 w 74716"/>
                  <a:gd name="connsiteY270" fmla="*/ 8975 h 17003"/>
                  <a:gd name="connsiteX271" fmla="*/ 9746 w 74716"/>
                  <a:gd name="connsiteY271" fmla="*/ 8975 h 17003"/>
                  <a:gd name="connsiteX272" fmla="*/ 9746 w 74716"/>
                  <a:gd name="connsiteY272" fmla="*/ 10058 h 17003"/>
                  <a:gd name="connsiteX273" fmla="*/ 10828 w 74716"/>
                  <a:gd name="connsiteY273" fmla="*/ 7892 h 17003"/>
                  <a:gd name="connsiteX274" fmla="*/ 11911 w 74716"/>
                  <a:gd name="connsiteY274" fmla="*/ 8975 h 17003"/>
                  <a:gd name="connsiteX275" fmla="*/ 15160 w 74716"/>
                  <a:gd name="connsiteY275" fmla="*/ 6810 h 17003"/>
                  <a:gd name="connsiteX276" fmla="*/ 15160 w 74716"/>
                  <a:gd name="connsiteY276" fmla="*/ 7892 h 17003"/>
                  <a:gd name="connsiteX277" fmla="*/ 18408 w 74716"/>
                  <a:gd name="connsiteY277" fmla="*/ 6810 h 17003"/>
                  <a:gd name="connsiteX278" fmla="*/ 18408 w 74716"/>
                  <a:gd name="connsiteY278" fmla="*/ 7892 h 17003"/>
                  <a:gd name="connsiteX279" fmla="*/ 18408 w 74716"/>
                  <a:gd name="connsiteY279" fmla="*/ 6810 h 17003"/>
                  <a:gd name="connsiteX280" fmla="*/ 19491 w 74716"/>
                  <a:gd name="connsiteY280" fmla="*/ 6810 h 17003"/>
                  <a:gd name="connsiteX281" fmla="*/ 19491 w 74716"/>
                  <a:gd name="connsiteY281" fmla="*/ 5727 h 17003"/>
                  <a:gd name="connsiteX282" fmla="*/ 20574 w 74716"/>
                  <a:gd name="connsiteY282" fmla="*/ 5727 h 17003"/>
                  <a:gd name="connsiteX283" fmla="*/ 20574 w 74716"/>
                  <a:gd name="connsiteY283" fmla="*/ 5727 h 17003"/>
                  <a:gd name="connsiteX284" fmla="*/ 20574 w 74716"/>
                  <a:gd name="connsiteY284" fmla="*/ 6810 h 17003"/>
                  <a:gd name="connsiteX285" fmla="*/ 20574 w 74716"/>
                  <a:gd name="connsiteY285" fmla="*/ 5727 h 17003"/>
                  <a:gd name="connsiteX286" fmla="*/ 22740 w 74716"/>
                  <a:gd name="connsiteY286" fmla="*/ 5727 h 17003"/>
                  <a:gd name="connsiteX287" fmla="*/ 22740 w 74716"/>
                  <a:gd name="connsiteY287" fmla="*/ 4644 h 17003"/>
                  <a:gd name="connsiteX288" fmla="*/ 23823 w 74716"/>
                  <a:gd name="connsiteY288" fmla="*/ 4644 h 17003"/>
                  <a:gd name="connsiteX289" fmla="*/ 23823 w 74716"/>
                  <a:gd name="connsiteY289" fmla="*/ 5727 h 17003"/>
                  <a:gd name="connsiteX290" fmla="*/ 23823 w 74716"/>
                  <a:gd name="connsiteY290" fmla="*/ 4644 h 17003"/>
                  <a:gd name="connsiteX291" fmla="*/ 25988 w 74716"/>
                  <a:gd name="connsiteY291" fmla="*/ 5727 h 17003"/>
                  <a:gd name="connsiteX292" fmla="*/ 29237 w 74716"/>
                  <a:gd name="connsiteY292" fmla="*/ 4644 h 17003"/>
                  <a:gd name="connsiteX293" fmla="*/ 29237 w 74716"/>
                  <a:gd name="connsiteY293" fmla="*/ 4644 h 17003"/>
                  <a:gd name="connsiteX294" fmla="*/ 30320 w 74716"/>
                  <a:gd name="connsiteY294" fmla="*/ 3561 h 17003"/>
                  <a:gd name="connsiteX295" fmla="*/ 30320 w 74716"/>
                  <a:gd name="connsiteY295" fmla="*/ 4644 h 17003"/>
                  <a:gd name="connsiteX296" fmla="*/ 31402 w 74716"/>
                  <a:gd name="connsiteY296" fmla="*/ 4644 h 17003"/>
                  <a:gd name="connsiteX297" fmla="*/ 31402 w 74716"/>
                  <a:gd name="connsiteY297" fmla="*/ 4644 h 17003"/>
                  <a:gd name="connsiteX298" fmla="*/ 32485 w 74716"/>
                  <a:gd name="connsiteY298" fmla="*/ 4644 h 17003"/>
                  <a:gd name="connsiteX299" fmla="*/ 32485 w 74716"/>
                  <a:gd name="connsiteY299" fmla="*/ 5727 h 17003"/>
                  <a:gd name="connsiteX300" fmla="*/ 33568 w 74716"/>
                  <a:gd name="connsiteY300" fmla="*/ 5727 h 17003"/>
                  <a:gd name="connsiteX301" fmla="*/ 33568 w 74716"/>
                  <a:gd name="connsiteY301" fmla="*/ 4644 h 17003"/>
                  <a:gd name="connsiteX302" fmla="*/ 36817 w 74716"/>
                  <a:gd name="connsiteY302" fmla="*/ 3561 h 17003"/>
                  <a:gd name="connsiteX303" fmla="*/ 37900 w 74716"/>
                  <a:gd name="connsiteY303" fmla="*/ 4644 h 17003"/>
                  <a:gd name="connsiteX304" fmla="*/ 37900 w 74716"/>
                  <a:gd name="connsiteY304" fmla="*/ 4644 h 17003"/>
                  <a:gd name="connsiteX305" fmla="*/ 38982 w 74716"/>
                  <a:gd name="connsiteY305" fmla="*/ 5727 h 17003"/>
                  <a:gd name="connsiteX306" fmla="*/ 38982 w 74716"/>
                  <a:gd name="connsiteY306" fmla="*/ 4644 h 17003"/>
                  <a:gd name="connsiteX307" fmla="*/ 40065 w 74716"/>
                  <a:gd name="connsiteY307" fmla="*/ 5727 h 17003"/>
                  <a:gd name="connsiteX308" fmla="*/ 40065 w 74716"/>
                  <a:gd name="connsiteY308" fmla="*/ 6810 h 17003"/>
                  <a:gd name="connsiteX309" fmla="*/ 41148 w 74716"/>
                  <a:gd name="connsiteY309" fmla="*/ 3561 h 17003"/>
                  <a:gd name="connsiteX310" fmla="*/ 48728 w 74716"/>
                  <a:gd name="connsiteY310" fmla="*/ 1395 h 17003"/>
                  <a:gd name="connsiteX311" fmla="*/ 56308 w 74716"/>
                  <a:gd name="connsiteY311" fmla="*/ 1395 h 17003"/>
                  <a:gd name="connsiteX312" fmla="*/ 57391 w 74716"/>
                  <a:gd name="connsiteY312" fmla="*/ 2478 h 17003"/>
                  <a:gd name="connsiteX313" fmla="*/ 57391 w 74716"/>
                  <a:gd name="connsiteY313" fmla="*/ 2478 h 17003"/>
                  <a:gd name="connsiteX314" fmla="*/ 57391 w 74716"/>
                  <a:gd name="connsiteY314" fmla="*/ 1395 h 17003"/>
                  <a:gd name="connsiteX315" fmla="*/ 59557 w 74716"/>
                  <a:gd name="connsiteY315" fmla="*/ 1395 h 17003"/>
                  <a:gd name="connsiteX316" fmla="*/ 59557 w 74716"/>
                  <a:gd name="connsiteY316" fmla="*/ 2478 h 17003"/>
                  <a:gd name="connsiteX317" fmla="*/ 59557 w 74716"/>
                  <a:gd name="connsiteY317" fmla="*/ 1395 h 17003"/>
                  <a:gd name="connsiteX318" fmla="*/ 59557 w 74716"/>
                  <a:gd name="connsiteY318" fmla="*/ 1395 h 17003"/>
                  <a:gd name="connsiteX319" fmla="*/ 59557 w 74716"/>
                  <a:gd name="connsiteY319" fmla="*/ 313 h 17003"/>
                  <a:gd name="connsiteX320" fmla="*/ 67136 w 74716"/>
                  <a:gd name="connsiteY320" fmla="*/ 313 h 17003"/>
                  <a:gd name="connsiteX321" fmla="*/ 69302 w 74716"/>
                  <a:gd name="connsiteY321" fmla="*/ 313 h 17003"/>
                  <a:gd name="connsiteX322" fmla="*/ 74716 w 74716"/>
                  <a:gd name="connsiteY322" fmla="*/ 1395 h 17003"/>
                  <a:gd name="connsiteX323" fmla="*/ 55225 w 74716"/>
                  <a:gd name="connsiteY323" fmla="*/ 6810 h 17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74716" h="17003">
                    <a:moveTo>
                      <a:pt x="55225" y="6810"/>
                    </a:moveTo>
                    <a:cubicBezTo>
                      <a:pt x="54142" y="10058"/>
                      <a:pt x="53059" y="6810"/>
                      <a:pt x="51976" y="8975"/>
                    </a:cubicBezTo>
                    <a:cubicBezTo>
                      <a:pt x="51976" y="8975"/>
                      <a:pt x="51976" y="7892"/>
                      <a:pt x="51976" y="7892"/>
                    </a:cubicBezTo>
                    <a:cubicBezTo>
                      <a:pt x="50894" y="10058"/>
                      <a:pt x="49811" y="8975"/>
                      <a:pt x="47645" y="7892"/>
                    </a:cubicBezTo>
                    <a:lnTo>
                      <a:pt x="47645" y="7892"/>
                    </a:lnTo>
                    <a:cubicBezTo>
                      <a:pt x="47645" y="7892"/>
                      <a:pt x="47645" y="8975"/>
                      <a:pt x="46562" y="8975"/>
                    </a:cubicBezTo>
                    <a:cubicBezTo>
                      <a:pt x="46562" y="8975"/>
                      <a:pt x="46562" y="8975"/>
                      <a:pt x="46562" y="7892"/>
                    </a:cubicBezTo>
                    <a:cubicBezTo>
                      <a:pt x="46562" y="8975"/>
                      <a:pt x="46562" y="7892"/>
                      <a:pt x="46562" y="8975"/>
                    </a:cubicBezTo>
                    <a:cubicBezTo>
                      <a:pt x="46562" y="8975"/>
                      <a:pt x="46562" y="7892"/>
                      <a:pt x="46562" y="7892"/>
                    </a:cubicBezTo>
                    <a:lnTo>
                      <a:pt x="46562" y="8975"/>
                    </a:lnTo>
                    <a:cubicBezTo>
                      <a:pt x="46562" y="11141"/>
                      <a:pt x="45480" y="8975"/>
                      <a:pt x="45480" y="10058"/>
                    </a:cubicBezTo>
                    <a:cubicBezTo>
                      <a:pt x="45480" y="10058"/>
                      <a:pt x="45480" y="10058"/>
                      <a:pt x="45480" y="8975"/>
                    </a:cubicBezTo>
                    <a:cubicBezTo>
                      <a:pt x="44397" y="10058"/>
                      <a:pt x="43314" y="10058"/>
                      <a:pt x="43314" y="11141"/>
                    </a:cubicBezTo>
                    <a:cubicBezTo>
                      <a:pt x="43314" y="11141"/>
                      <a:pt x="43314" y="10058"/>
                      <a:pt x="43314" y="10058"/>
                    </a:cubicBezTo>
                    <a:cubicBezTo>
                      <a:pt x="43314" y="11141"/>
                      <a:pt x="43314" y="11141"/>
                      <a:pt x="43314" y="11141"/>
                    </a:cubicBezTo>
                    <a:cubicBezTo>
                      <a:pt x="43314" y="10058"/>
                      <a:pt x="43314" y="12224"/>
                      <a:pt x="42231" y="11141"/>
                    </a:cubicBezTo>
                    <a:lnTo>
                      <a:pt x="42231" y="11141"/>
                    </a:lnTo>
                    <a:cubicBezTo>
                      <a:pt x="42231" y="12224"/>
                      <a:pt x="42231" y="10058"/>
                      <a:pt x="42231" y="12224"/>
                    </a:cubicBezTo>
                    <a:lnTo>
                      <a:pt x="42231" y="11141"/>
                    </a:lnTo>
                    <a:cubicBezTo>
                      <a:pt x="42231" y="12224"/>
                      <a:pt x="42231" y="10058"/>
                      <a:pt x="42231" y="11141"/>
                    </a:cubicBezTo>
                    <a:lnTo>
                      <a:pt x="42231" y="11141"/>
                    </a:lnTo>
                    <a:cubicBezTo>
                      <a:pt x="42231" y="11141"/>
                      <a:pt x="42231" y="11141"/>
                      <a:pt x="42231" y="11141"/>
                    </a:cubicBezTo>
                    <a:lnTo>
                      <a:pt x="42231" y="11141"/>
                    </a:lnTo>
                    <a:cubicBezTo>
                      <a:pt x="42231" y="11141"/>
                      <a:pt x="41148" y="11141"/>
                      <a:pt x="42231" y="12224"/>
                    </a:cubicBezTo>
                    <a:cubicBezTo>
                      <a:pt x="42231" y="11141"/>
                      <a:pt x="42231" y="12224"/>
                      <a:pt x="42231" y="10058"/>
                    </a:cubicBezTo>
                    <a:cubicBezTo>
                      <a:pt x="41148" y="11141"/>
                      <a:pt x="40065" y="11141"/>
                      <a:pt x="38982" y="11141"/>
                    </a:cubicBezTo>
                    <a:cubicBezTo>
                      <a:pt x="38982" y="11141"/>
                      <a:pt x="38982" y="10058"/>
                      <a:pt x="38982" y="10058"/>
                    </a:cubicBezTo>
                    <a:cubicBezTo>
                      <a:pt x="38982" y="10058"/>
                      <a:pt x="38982" y="10058"/>
                      <a:pt x="38982" y="11141"/>
                    </a:cubicBezTo>
                    <a:cubicBezTo>
                      <a:pt x="38982" y="11141"/>
                      <a:pt x="38982" y="10058"/>
                      <a:pt x="38982" y="10058"/>
                    </a:cubicBezTo>
                    <a:cubicBezTo>
                      <a:pt x="38982" y="10058"/>
                      <a:pt x="38982" y="11141"/>
                      <a:pt x="38982" y="11141"/>
                    </a:cubicBezTo>
                    <a:cubicBezTo>
                      <a:pt x="38982" y="11141"/>
                      <a:pt x="38982" y="10058"/>
                      <a:pt x="38982" y="10058"/>
                    </a:cubicBezTo>
                    <a:cubicBezTo>
                      <a:pt x="38982" y="11141"/>
                      <a:pt x="38982" y="11141"/>
                      <a:pt x="37900" y="11141"/>
                    </a:cubicBezTo>
                    <a:cubicBezTo>
                      <a:pt x="37900" y="11141"/>
                      <a:pt x="37900" y="11141"/>
                      <a:pt x="37900" y="10058"/>
                    </a:cubicBezTo>
                    <a:cubicBezTo>
                      <a:pt x="37900" y="11141"/>
                      <a:pt x="37900" y="10058"/>
                      <a:pt x="36817" y="10058"/>
                    </a:cubicBezTo>
                    <a:lnTo>
                      <a:pt x="36817" y="8975"/>
                    </a:lnTo>
                    <a:cubicBezTo>
                      <a:pt x="36817" y="7892"/>
                      <a:pt x="36817" y="10058"/>
                      <a:pt x="36817" y="10058"/>
                    </a:cubicBezTo>
                    <a:cubicBezTo>
                      <a:pt x="36817" y="10058"/>
                      <a:pt x="36817" y="10058"/>
                      <a:pt x="36817" y="8975"/>
                    </a:cubicBezTo>
                    <a:cubicBezTo>
                      <a:pt x="36817" y="10058"/>
                      <a:pt x="35734" y="10058"/>
                      <a:pt x="35734" y="10058"/>
                    </a:cubicBezTo>
                    <a:cubicBezTo>
                      <a:pt x="35734" y="10058"/>
                      <a:pt x="35734" y="10058"/>
                      <a:pt x="35734" y="10058"/>
                    </a:cubicBezTo>
                    <a:cubicBezTo>
                      <a:pt x="35734" y="10058"/>
                      <a:pt x="34651" y="10058"/>
                      <a:pt x="34651" y="10058"/>
                    </a:cubicBezTo>
                    <a:cubicBezTo>
                      <a:pt x="34651" y="10058"/>
                      <a:pt x="34651" y="7892"/>
                      <a:pt x="34651" y="8975"/>
                    </a:cubicBezTo>
                    <a:cubicBezTo>
                      <a:pt x="34651" y="10058"/>
                      <a:pt x="33568" y="10058"/>
                      <a:pt x="34651" y="11141"/>
                    </a:cubicBezTo>
                    <a:cubicBezTo>
                      <a:pt x="34651" y="11141"/>
                      <a:pt x="33568" y="10058"/>
                      <a:pt x="33568" y="11141"/>
                    </a:cubicBezTo>
                    <a:cubicBezTo>
                      <a:pt x="33568" y="10058"/>
                      <a:pt x="33568" y="8975"/>
                      <a:pt x="33568" y="8975"/>
                    </a:cubicBezTo>
                    <a:lnTo>
                      <a:pt x="33568" y="7892"/>
                    </a:lnTo>
                    <a:cubicBezTo>
                      <a:pt x="33568" y="6810"/>
                      <a:pt x="33568" y="7892"/>
                      <a:pt x="33568" y="7892"/>
                    </a:cubicBezTo>
                    <a:cubicBezTo>
                      <a:pt x="33568" y="7892"/>
                      <a:pt x="33568" y="8975"/>
                      <a:pt x="32485" y="7892"/>
                    </a:cubicBezTo>
                    <a:cubicBezTo>
                      <a:pt x="32485" y="8975"/>
                      <a:pt x="32485" y="10058"/>
                      <a:pt x="31402" y="10058"/>
                    </a:cubicBezTo>
                    <a:cubicBezTo>
                      <a:pt x="31402" y="8975"/>
                      <a:pt x="31402" y="8975"/>
                      <a:pt x="31402" y="7892"/>
                    </a:cubicBezTo>
                    <a:lnTo>
                      <a:pt x="31402" y="10058"/>
                    </a:lnTo>
                    <a:cubicBezTo>
                      <a:pt x="31402" y="10058"/>
                      <a:pt x="31402" y="8975"/>
                      <a:pt x="31402" y="8975"/>
                    </a:cubicBezTo>
                    <a:cubicBezTo>
                      <a:pt x="31402" y="8975"/>
                      <a:pt x="31402" y="10058"/>
                      <a:pt x="31402" y="10058"/>
                    </a:cubicBezTo>
                    <a:cubicBezTo>
                      <a:pt x="31402" y="10058"/>
                      <a:pt x="31402" y="10058"/>
                      <a:pt x="30320" y="8975"/>
                    </a:cubicBezTo>
                    <a:cubicBezTo>
                      <a:pt x="30320" y="8975"/>
                      <a:pt x="30320" y="8975"/>
                      <a:pt x="30320" y="7892"/>
                    </a:cubicBezTo>
                    <a:cubicBezTo>
                      <a:pt x="30320" y="7892"/>
                      <a:pt x="30320" y="7892"/>
                      <a:pt x="30320" y="7892"/>
                    </a:cubicBezTo>
                    <a:lnTo>
                      <a:pt x="30320" y="7892"/>
                    </a:lnTo>
                    <a:cubicBezTo>
                      <a:pt x="30320" y="7892"/>
                      <a:pt x="30320" y="8975"/>
                      <a:pt x="30320" y="8975"/>
                    </a:cubicBezTo>
                    <a:cubicBezTo>
                      <a:pt x="30320" y="8975"/>
                      <a:pt x="30320" y="7892"/>
                      <a:pt x="30320" y="8975"/>
                    </a:cubicBezTo>
                    <a:cubicBezTo>
                      <a:pt x="30320" y="10058"/>
                      <a:pt x="30320" y="10058"/>
                      <a:pt x="29237" y="10058"/>
                    </a:cubicBezTo>
                    <a:cubicBezTo>
                      <a:pt x="29237" y="10058"/>
                      <a:pt x="29237" y="8975"/>
                      <a:pt x="29237" y="8975"/>
                    </a:cubicBezTo>
                    <a:cubicBezTo>
                      <a:pt x="29237" y="10058"/>
                      <a:pt x="29237" y="10058"/>
                      <a:pt x="28154" y="11141"/>
                    </a:cubicBezTo>
                    <a:cubicBezTo>
                      <a:pt x="28154" y="12224"/>
                      <a:pt x="28154" y="10058"/>
                      <a:pt x="28154" y="10058"/>
                    </a:cubicBezTo>
                    <a:cubicBezTo>
                      <a:pt x="28154" y="8975"/>
                      <a:pt x="27071" y="11141"/>
                      <a:pt x="27071" y="10058"/>
                    </a:cubicBezTo>
                    <a:cubicBezTo>
                      <a:pt x="27071" y="10058"/>
                      <a:pt x="27071" y="11141"/>
                      <a:pt x="27071" y="11141"/>
                    </a:cubicBezTo>
                    <a:cubicBezTo>
                      <a:pt x="27071" y="11141"/>
                      <a:pt x="27071" y="10058"/>
                      <a:pt x="27071" y="10058"/>
                    </a:cubicBezTo>
                    <a:cubicBezTo>
                      <a:pt x="27071" y="10058"/>
                      <a:pt x="27071" y="10058"/>
                      <a:pt x="27071" y="10058"/>
                    </a:cubicBezTo>
                    <a:cubicBezTo>
                      <a:pt x="27071" y="10058"/>
                      <a:pt x="27071" y="10058"/>
                      <a:pt x="27071" y="10058"/>
                    </a:cubicBezTo>
                    <a:cubicBezTo>
                      <a:pt x="27071" y="10058"/>
                      <a:pt x="25988" y="11141"/>
                      <a:pt x="25988" y="11141"/>
                    </a:cubicBezTo>
                    <a:cubicBezTo>
                      <a:pt x="25988" y="11141"/>
                      <a:pt x="25988" y="12224"/>
                      <a:pt x="25988" y="12224"/>
                    </a:cubicBezTo>
                    <a:lnTo>
                      <a:pt x="25988" y="11141"/>
                    </a:lnTo>
                    <a:cubicBezTo>
                      <a:pt x="25988" y="11141"/>
                      <a:pt x="25988" y="11141"/>
                      <a:pt x="25988" y="10058"/>
                    </a:cubicBezTo>
                    <a:cubicBezTo>
                      <a:pt x="25988" y="11141"/>
                      <a:pt x="27071" y="8975"/>
                      <a:pt x="27071" y="10058"/>
                    </a:cubicBezTo>
                    <a:cubicBezTo>
                      <a:pt x="27071" y="8975"/>
                      <a:pt x="27071" y="11141"/>
                      <a:pt x="27071" y="10058"/>
                    </a:cubicBezTo>
                    <a:cubicBezTo>
                      <a:pt x="27071" y="10058"/>
                      <a:pt x="27071" y="11141"/>
                      <a:pt x="25988" y="10058"/>
                    </a:cubicBezTo>
                    <a:cubicBezTo>
                      <a:pt x="25988" y="10058"/>
                      <a:pt x="25988" y="8975"/>
                      <a:pt x="25988" y="8975"/>
                    </a:cubicBezTo>
                    <a:cubicBezTo>
                      <a:pt x="25988" y="8975"/>
                      <a:pt x="25988" y="8975"/>
                      <a:pt x="25988" y="10058"/>
                    </a:cubicBezTo>
                    <a:lnTo>
                      <a:pt x="25988" y="10058"/>
                    </a:lnTo>
                    <a:cubicBezTo>
                      <a:pt x="25988" y="11141"/>
                      <a:pt x="25988" y="10058"/>
                      <a:pt x="25988" y="11141"/>
                    </a:cubicBezTo>
                    <a:cubicBezTo>
                      <a:pt x="25988" y="10058"/>
                      <a:pt x="25988" y="11141"/>
                      <a:pt x="25988" y="10058"/>
                    </a:cubicBezTo>
                    <a:lnTo>
                      <a:pt x="25988" y="8975"/>
                    </a:lnTo>
                    <a:cubicBezTo>
                      <a:pt x="25988" y="8975"/>
                      <a:pt x="25988" y="10058"/>
                      <a:pt x="25988" y="11141"/>
                    </a:cubicBezTo>
                    <a:cubicBezTo>
                      <a:pt x="25988" y="11141"/>
                      <a:pt x="25988" y="11141"/>
                      <a:pt x="25988" y="11141"/>
                    </a:cubicBezTo>
                    <a:cubicBezTo>
                      <a:pt x="25988" y="13307"/>
                      <a:pt x="25988" y="11141"/>
                      <a:pt x="25988" y="12224"/>
                    </a:cubicBezTo>
                    <a:cubicBezTo>
                      <a:pt x="25988" y="12224"/>
                      <a:pt x="24905" y="12224"/>
                      <a:pt x="24905" y="11141"/>
                    </a:cubicBezTo>
                    <a:cubicBezTo>
                      <a:pt x="24905" y="11141"/>
                      <a:pt x="24905" y="12224"/>
                      <a:pt x="23823" y="12224"/>
                    </a:cubicBezTo>
                    <a:cubicBezTo>
                      <a:pt x="23823" y="12224"/>
                      <a:pt x="23823" y="12224"/>
                      <a:pt x="23823" y="11141"/>
                    </a:cubicBezTo>
                    <a:cubicBezTo>
                      <a:pt x="23823" y="11141"/>
                      <a:pt x="23823" y="11141"/>
                      <a:pt x="23823" y="11141"/>
                    </a:cubicBezTo>
                    <a:cubicBezTo>
                      <a:pt x="23823" y="11141"/>
                      <a:pt x="23823" y="10058"/>
                      <a:pt x="22740" y="10058"/>
                    </a:cubicBezTo>
                    <a:cubicBezTo>
                      <a:pt x="22740" y="10058"/>
                      <a:pt x="22740" y="11141"/>
                      <a:pt x="22740" y="12224"/>
                    </a:cubicBezTo>
                    <a:cubicBezTo>
                      <a:pt x="22740" y="10058"/>
                      <a:pt x="21657" y="13307"/>
                      <a:pt x="21657" y="12224"/>
                    </a:cubicBezTo>
                    <a:cubicBezTo>
                      <a:pt x="21657" y="12224"/>
                      <a:pt x="21657" y="11141"/>
                      <a:pt x="21657" y="11141"/>
                    </a:cubicBezTo>
                    <a:cubicBezTo>
                      <a:pt x="21657" y="8975"/>
                      <a:pt x="21657" y="12224"/>
                      <a:pt x="20574" y="11141"/>
                    </a:cubicBezTo>
                    <a:lnTo>
                      <a:pt x="20574" y="12224"/>
                    </a:lnTo>
                    <a:cubicBezTo>
                      <a:pt x="20574" y="11141"/>
                      <a:pt x="20574" y="13307"/>
                      <a:pt x="20574" y="11141"/>
                    </a:cubicBezTo>
                    <a:cubicBezTo>
                      <a:pt x="20574" y="11141"/>
                      <a:pt x="20574" y="11141"/>
                      <a:pt x="20574" y="12224"/>
                    </a:cubicBezTo>
                    <a:cubicBezTo>
                      <a:pt x="19491" y="11141"/>
                      <a:pt x="19491" y="13307"/>
                      <a:pt x="18408" y="11141"/>
                    </a:cubicBezTo>
                    <a:cubicBezTo>
                      <a:pt x="18408" y="11141"/>
                      <a:pt x="18408" y="11141"/>
                      <a:pt x="18408" y="12224"/>
                    </a:cubicBezTo>
                    <a:cubicBezTo>
                      <a:pt x="18408" y="13307"/>
                      <a:pt x="18408" y="11141"/>
                      <a:pt x="18408" y="12224"/>
                    </a:cubicBezTo>
                    <a:cubicBezTo>
                      <a:pt x="18408" y="12224"/>
                      <a:pt x="18408" y="12224"/>
                      <a:pt x="18408" y="13307"/>
                    </a:cubicBezTo>
                    <a:cubicBezTo>
                      <a:pt x="18408" y="13307"/>
                      <a:pt x="18408" y="13307"/>
                      <a:pt x="18408" y="12224"/>
                    </a:cubicBezTo>
                    <a:cubicBezTo>
                      <a:pt x="18408" y="11141"/>
                      <a:pt x="18408" y="14390"/>
                      <a:pt x="17325" y="14390"/>
                    </a:cubicBezTo>
                    <a:cubicBezTo>
                      <a:pt x="17325" y="13307"/>
                      <a:pt x="17325" y="13307"/>
                      <a:pt x="17325" y="13307"/>
                    </a:cubicBezTo>
                    <a:lnTo>
                      <a:pt x="17325" y="14390"/>
                    </a:lnTo>
                    <a:cubicBezTo>
                      <a:pt x="17325" y="14390"/>
                      <a:pt x="17325" y="13307"/>
                      <a:pt x="17325" y="12224"/>
                    </a:cubicBezTo>
                    <a:cubicBezTo>
                      <a:pt x="17325" y="12224"/>
                      <a:pt x="17325" y="12224"/>
                      <a:pt x="17325" y="13307"/>
                    </a:cubicBezTo>
                    <a:lnTo>
                      <a:pt x="17325" y="12224"/>
                    </a:lnTo>
                    <a:cubicBezTo>
                      <a:pt x="17325" y="13307"/>
                      <a:pt x="17325" y="13307"/>
                      <a:pt x="17325" y="13307"/>
                    </a:cubicBezTo>
                    <a:lnTo>
                      <a:pt x="17325" y="13307"/>
                    </a:lnTo>
                    <a:cubicBezTo>
                      <a:pt x="17325" y="13307"/>
                      <a:pt x="17325" y="13307"/>
                      <a:pt x="17325" y="13307"/>
                    </a:cubicBezTo>
                    <a:cubicBezTo>
                      <a:pt x="17325" y="14390"/>
                      <a:pt x="17325" y="14390"/>
                      <a:pt x="17325" y="14390"/>
                    </a:cubicBezTo>
                    <a:cubicBezTo>
                      <a:pt x="17325" y="14390"/>
                      <a:pt x="17325" y="14390"/>
                      <a:pt x="17325" y="15472"/>
                    </a:cubicBezTo>
                    <a:cubicBezTo>
                      <a:pt x="17325" y="14390"/>
                      <a:pt x="17325" y="14390"/>
                      <a:pt x="17325" y="14390"/>
                    </a:cubicBezTo>
                    <a:cubicBezTo>
                      <a:pt x="17325" y="14390"/>
                      <a:pt x="17325" y="15472"/>
                      <a:pt x="17325" y="15472"/>
                    </a:cubicBezTo>
                    <a:cubicBezTo>
                      <a:pt x="17325" y="15472"/>
                      <a:pt x="17325" y="15472"/>
                      <a:pt x="17325" y="14390"/>
                    </a:cubicBezTo>
                    <a:cubicBezTo>
                      <a:pt x="17325" y="14390"/>
                      <a:pt x="17325" y="14390"/>
                      <a:pt x="17325" y="14390"/>
                    </a:cubicBezTo>
                    <a:cubicBezTo>
                      <a:pt x="17325" y="14390"/>
                      <a:pt x="17325" y="13307"/>
                      <a:pt x="17325" y="13307"/>
                    </a:cubicBezTo>
                    <a:cubicBezTo>
                      <a:pt x="17325" y="13307"/>
                      <a:pt x="17325" y="15472"/>
                      <a:pt x="17325" y="14390"/>
                    </a:cubicBezTo>
                    <a:cubicBezTo>
                      <a:pt x="17325" y="14390"/>
                      <a:pt x="17325" y="13307"/>
                      <a:pt x="17325" y="13307"/>
                    </a:cubicBezTo>
                    <a:lnTo>
                      <a:pt x="17325" y="13307"/>
                    </a:lnTo>
                    <a:lnTo>
                      <a:pt x="17325" y="14390"/>
                    </a:lnTo>
                    <a:cubicBezTo>
                      <a:pt x="17325" y="14390"/>
                      <a:pt x="17325" y="14390"/>
                      <a:pt x="17325" y="14390"/>
                    </a:cubicBezTo>
                    <a:cubicBezTo>
                      <a:pt x="17325" y="15472"/>
                      <a:pt x="17325" y="14390"/>
                      <a:pt x="17325" y="15472"/>
                    </a:cubicBezTo>
                    <a:cubicBezTo>
                      <a:pt x="17325" y="15472"/>
                      <a:pt x="17325" y="14390"/>
                      <a:pt x="17325" y="14390"/>
                    </a:cubicBezTo>
                    <a:lnTo>
                      <a:pt x="17325" y="14390"/>
                    </a:lnTo>
                    <a:cubicBezTo>
                      <a:pt x="17325" y="14390"/>
                      <a:pt x="17325" y="14390"/>
                      <a:pt x="17325" y="14390"/>
                    </a:cubicBezTo>
                    <a:lnTo>
                      <a:pt x="17325" y="14390"/>
                    </a:lnTo>
                    <a:cubicBezTo>
                      <a:pt x="17325" y="14390"/>
                      <a:pt x="17325" y="14390"/>
                      <a:pt x="17325" y="15472"/>
                    </a:cubicBezTo>
                    <a:cubicBezTo>
                      <a:pt x="17325" y="14390"/>
                      <a:pt x="17325" y="12224"/>
                      <a:pt x="17325" y="13307"/>
                    </a:cubicBezTo>
                    <a:cubicBezTo>
                      <a:pt x="17325" y="13307"/>
                      <a:pt x="17325" y="14390"/>
                      <a:pt x="17325" y="15472"/>
                    </a:cubicBezTo>
                    <a:cubicBezTo>
                      <a:pt x="17325" y="15472"/>
                      <a:pt x="16243" y="16555"/>
                      <a:pt x="16243" y="15472"/>
                    </a:cubicBezTo>
                    <a:cubicBezTo>
                      <a:pt x="16243" y="15472"/>
                      <a:pt x="16243" y="16555"/>
                      <a:pt x="16243" y="16555"/>
                    </a:cubicBezTo>
                    <a:cubicBezTo>
                      <a:pt x="15160" y="16555"/>
                      <a:pt x="15160" y="17638"/>
                      <a:pt x="14077" y="15472"/>
                    </a:cubicBezTo>
                    <a:cubicBezTo>
                      <a:pt x="14077" y="15472"/>
                      <a:pt x="14077" y="14390"/>
                      <a:pt x="14077" y="14390"/>
                    </a:cubicBezTo>
                    <a:cubicBezTo>
                      <a:pt x="14077" y="15472"/>
                      <a:pt x="14077" y="13307"/>
                      <a:pt x="14077" y="14390"/>
                    </a:cubicBezTo>
                    <a:cubicBezTo>
                      <a:pt x="14077" y="15472"/>
                      <a:pt x="14077" y="15472"/>
                      <a:pt x="14077" y="15472"/>
                    </a:cubicBezTo>
                    <a:cubicBezTo>
                      <a:pt x="14077" y="15472"/>
                      <a:pt x="12994" y="15472"/>
                      <a:pt x="12994" y="15472"/>
                    </a:cubicBezTo>
                    <a:cubicBezTo>
                      <a:pt x="12994" y="15472"/>
                      <a:pt x="12994" y="16555"/>
                      <a:pt x="12994" y="16555"/>
                    </a:cubicBezTo>
                    <a:cubicBezTo>
                      <a:pt x="12994" y="15472"/>
                      <a:pt x="12994" y="15472"/>
                      <a:pt x="12994" y="15472"/>
                    </a:cubicBezTo>
                    <a:lnTo>
                      <a:pt x="12994" y="16555"/>
                    </a:lnTo>
                    <a:lnTo>
                      <a:pt x="12994" y="15472"/>
                    </a:lnTo>
                    <a:cubicBezTo>
                      <a:pt x="12994" y="15472"/>
                      <a:pt x="12994" y="16555"/>
                      <a:pt x="12994" y="16555"/>
                    </a:cubicBezTo>
                    <a:cubicBezTo>
                      <a:pt x="12994" y="16555"/>
                      <a:pt x="12994" y="15472"/>
                      <a:pt x="12994" y="15472"/>
                    </a:cubicBezTo>
                    <a:cubicBezTo>
                      <a:pt x="12994" y="16555"/>
                      <a:pt x="12994" y="17638"/>
                      <a:pt x="11911" y="16555"/>
                    </a:cubicBezTo>
                    <a:lnTo>
                      <a:pt x="11911" y="15472"/>
                    </a:lnTo>
                    <a:cubicBezTo>
                      <a:pt x="11911" y="15472"/>
                      <a:pt x="11911" y="16555"/>
                      <a:pt x="11911" y="16555"/>
                    </a:cubicBezTo>
                    <a:cubicBezTo>
                      <a:pt x="11911" y="15472"/>
                      <a:pt x="10828" y="15472"/>
                      <a:pt x="10828" y="14390"/>
                    </a:cubicBezTo>
                    <a:cubicBezTo>
                      <a:pt x="9746" y="16555"/>
                      <a:pt x="9746" y="16555"/>
                      <a:pt x="8663" y="16555"/>
                    </a:cubicBezTo>
                    <a:lnTo>
                      <a:pt x="8663" y="15472"/>
                    </a:lnTo>
                    <a:cubicBezTo>
                      <a:pt x="8663" y="15472"/>
                      <a:pt x="8663" y="16555"/>
                      <a:pt x="8663" y="16555"/>
                    </a:cubicBezTo>
                    <a:cubicBezTo>
                      <a:pt x="8663" y="16555"/>
                      <a:pt x="8663" y="15472"/>
                      <a:pt x="8663" y="14390"/>
                    </a:cubicBezTo>
                    <a:cubicBezTo>
                      <a:pt x="8663" y="13307"/>
                      <a:pt x="8663" y="15472"/>
                      <a:pt x="8663" y="15472"/>
                    </a:cubicBezTo>
                    <a:cubicBezTo>
                      <a:pt x="8663" y="16555"/>
                      <a:pt x="8663" y="15472"/>
                      <a:pt x="8663" y="15472"/>
                    </a:cubicBezTo>
                    <a:cubicBezTo>
                      <a:pt x="8663" y="15472"/>
                      <a:pt x="8663" y="14390"/>
                      <a:pt x="8663" y="15472"/>
                    </a:cubicBezTo>
                    <a:cubicBezTo>
                      <a:pt x="8663" y="15472"/>
                      <a:pt x="8663" y="14390"/>
                      <a:pt x="8663" y="13307"/>
                    </a:cubicBezTo>
                    <a:lnTo>
                      <a:pt x="8663" y="13307"/>
                    </a:lnTo>
                    <a:cubicBezTo>
                      <a:pt x="8663" y="12224"/>
                      <a:pt x="8663" y="11141"/>
                      <a:pt x="8663" y="8975"/>
                    </a:cubicBezTo>
                    <a:lnTo>
                      <a:pt x="8663" y="8975"/>
                    </a:lnTo>
                    <a:cubicBezTo>
                      <a:pt x="8663" y="7892"/>
                      <a:pt x="8663" y="7892"/>
                      <a:pt x="8663" y="6810"/>
                    </a:cubicBezTo>
                    <a:cubicBezTo>
                      <a:pt x="8663" y="6810"/>
                      <a:pt x="8663" y="8975"/>
                      <a:pt x="8663" y="8975"/>
                    </a:cubicBezTo>
                    <a:cubicBezTo>
                      <a:pt x="8663" y="8975"/>
                      <a:pt x="8663" y="11141"/>
                      <a:pt x="8663" y="11141"/>
                    </a:cubicBezTo>
                    <a:cubicBezTo>
                      <a:pt x="8663" y="10058"/>
                      <a:pt x="8663" y="11141"/>
                      <a:pt x="8663" y="10058"/>
                    </a:cubicBezTo>
                    <a:cubicBezTo>
                      <a:pt x="8663" y="8975"/>
                      <a:pt x="8663" y="10058"/>
                      <a:pt x="8663" y="10058"/>
                    </a:cubicBezTo>
                    <a:cubicBezTo>
                      <a:pt x="8663" y="10058"/>
                      <a:pt x="8663" y="11141"/>
                      <a:pt x="8663" y="12224"/>
                    </a:cubicBezTo>
                    <a:cubicBezTo>
                      <a:pt x="8663" y="12224"/>
                      <a:pt x="8663" y="11141"/>
                      <a:pt x="8663" y="11141"/>
                    </a:cubicBezTo>
                    <a:cubicBezTo>
                      <a:pt x="8663" y="12224"/>
                      <a:pt x="8663" y="12224"/>
                      <a:pt x="8663" y="12224"/>
                    </a:cubicBezTo>
                    <a:cubicBezTo>
                      <a:pt x="8663" y="13307"/>
                      <a:pt x="8663" y="12224"/>
                      <a:pt x="8663" y="13307"/>
                    </a:cubicBezTo>
                    <a:cubicBezTo>
                      <a:pt x="8663" y="12224"/>
                      <a:pt x="8663" y="11141"/>
                      <a:pt x="8663" y="10058"/>
                    </a:cubicBezTo>
                    <a:cubicBezTo>
                      <a:pt x="8663" y="11141"/>
                      <a:pt x="8663" y="11141"/>
                      <a:pt x="8663" y="13307"/>
                    </a:cubicBezTo>
                    <a:cubicBezTo>
                      <a:pt x="8663" y="13307"/>
                      <a:pt x="8663" y="12224"/>
                      <a:pt x="8663" y="11141"/>
                    </a:cubicBezTo>
                    <a:cubicBezTo>
                      <a:pt x="8663" y="10058"/>
                      <a:pt x="8663" y="13307"/>
                      <a:pt x="8663" y="11141"/>
                    </a:cubicBezTo>
                    <a:lnTo>
                      <a:pt x="8663" y="12224"/>
                    </a:lnTo>
                    <a:cubicBezTo>
                      <a:pt x="8663" y="12224"/>
                      <a:pt x="8663" y="11141"/>
                      <a:pt x="8663" y="11141"/>
                    </a:cubicBezTo>
                    <a:cubicBezTo>
                      <a:pt x="8663" y="11141"/>
                      <a:pt x="8663" y="12224"/>
                      <a:pt x="8663" y="11141"/>
                    </a:cubicBezTo>
                    <a:cubicBezTo>
                      <a:pt x="8663" y="11141"/>
                      <a:pt x="8663" y="11141"/>
                      <a:pt x="8663" y="12224"/>
                    </a:cubicBezTo>
                    <a:cubicBezTo>
                      <a:pt x="8663" y="13307"/>
                      <a:pt x="8663" y="11141"/>
                      <a:pt x="8663" y="13307"/>
                    </a:cubicBezTo>
                    <a:cubicBezTo>
                      <a:pt x="8663" y="12224"/>
                      <a:pt x="8663" y="13307"/>
                      <a:pt x="8663" y="13307"/>
                    </a:cubicBezTo>
                    <a:lnTo>
                      <a:pt x="8663" y="12224"/>
                    </a:lnTo>
                    <a:cubicBezTo>
                      <a:pt x="8663" y="12224"/>
                      <a:pt x="8663" y="12224"/>
                      <a:pt x="8663" y="13307"/>
                    </a:cubicBezTo>
                    <a:cubicBezTo>
                      <a:pt x="8663" y="13307"/>
                      <a:pt x="8663" y="12224"/>
                      <a:pt x="8663" y="12224"/>
                    </a:cubicBezTo>
                    <a:lnTo>
                      <a:pt x="8663" y="13307"/>
                    </a:lnTo>
                    <a:cubicBezTo>
                      <a:pt x="8663" y="13307"/>
                      <a:pt x="8663" y="12224"/>
                      <a:pt x="8663" y="12224"/>
                    </a:cubicBezTo>
                    <a:lnTo>
                      <a:pt x="8663" y="11141"/>
                    </a:lnTo>
                    <a:cubicBezTo>
                      <a:pt x="8663" y="11141"/>
                      <a:pt x="8663" y="10058"/>
                      <a:pt x="8663" y="11141"/>
                    </a:cubicBezTo>
                    <a:cubicBezTo>
                      <a:pt x="8663" y="12224"/>
                      <a:pt x="8663" y="13307"/>
                      <a:pt x="8663" y="13307"/>
                    </a:cubicBezTo>
                    <a:cubicBezTo>
                      <a:pt x="8663" y="13307"/>
                      <a:pt x="8663" y="12224"/>
                      <a:pt x="8663" y="13307"/>
                    </a:cubicBezTo>
                    <a:lnTo>
                      <a:pt x="8663" y="12224"/>
                    </a:lnTo>
                    <a:cubicBezTo>
                      <a:pt x="8663" y="12224"/>
                      <a:pt x="8663" y="11141"/>
                      <a:pt x="8663" y="11141"/>
                    </a:cubicBezTo>
                    <a:cubicBezTo>
                      <a:pt x="8663" y="11141"/>
                      <a:pt x="8663" y="12224"/>
                      <a:pt x="8663" y="13307"/>
                    </a:cubicBezTo>
                    <a:cubicBezTo>
                      <a:pt x="8663" y="13307"/>
                      <a:pt x="8663" y="13307"/>
                      <a:pt x="8663" y="12224"/>
                    </a:cubicBezTo>
                    <a:cubicBezTo>
                      <a:pt x="8663" y="12224"/>
                      <a:pt x="8663" y="13307"/>
                      <a:pt x="8663" y="13307"/>
                    </a:cubicBezTo>
                    <a:cubicBezTo>
                      <a:pt x="8663" y="13307"/>
                      <a:pt x="8663" y="12224"/>
                      <a:pt x="8663" y="11141"/>
                    </a:cubicBezTo>
                    <a:lnTo>
                      <a:pt x="8663" y="10058"/>
                    </a:lnTo>
                    <a:lnTo>
                      <a:pt x="8663" y="10058"/>
                    </a:lnTo>
                    <a:cubicBezTo>
                      <a:pt x="8663" y="8975"/>
                      <a:pt x="8663" y="8975"/>
                      <a:pt x="8663" y="7892"/>
                    </a:cubicBezTo>
                    <a:cubicBezTo>
                      <a:pt x="8663" y="7892"/>
                      <a:pt x="8663" y="7892"/>
                      <a:pt x="8663" y="7892"/>
                    </a:cubicBezTo>
                    <a:cubicBezTo>
                      <a:pt x="8663" y="10058"/>
                      <a:pt x="8663" y="10058"/>
                      <a:pt x="8663" y="12224"/>
                    </a:cubicBezTo>
                    <a:cubicBezTo>
                      <a:pt x="8663" y="12224"/>
                      <a:pt x="8663" y="7892"/>
                      <a:pt x="7580" y="11141"/>
                    </a:cubicBezTo>
                    <a:cubicBezTo>
                      <a:pt x="7580" y="11141"/>
                      <a:pt x="7580" y="13307"/>
                      <a:pt x="7580" y="12224"/>
                    </a:cubicBezTo>
                    <a:cubicBezTo>
                      <a:pt x="7580" y="12224"/>
                      <a:pt x="7580" y="14390"/>
                      <a:pt x="7580" y="13307"/>
                    </a:cubicBezTo>
                    <a:cubicBezTo>
                      <a:pt x="7580" y="12224"/>
                      <a:pt x="7580" y="11141"/>
                      <a:pt x="7580" y="11141"/>
                    </a:cubicBezTo>
                    <a:cubicBezTo>
                      <a:pt x="7580" y="12224"/>
                      <a:pt x="7580" y="11141"/>
                      <a:pt x="7580" y="11141"/>
                    </a:cubicBezTo>
                    <a:cubicBezTo>
                      <a:pt x="7580" y="10058"/>
                      <a:pt x="7580" y="8975"/>
                      <a:pt x="7580" y="8975"/>
                    </a:cubicBezTo>
                    <a:cubicBezTo>
                      <a:pt x="7580" y="8975"/>
                      <a:pt x="7580" y="8975"/>
                      <a:pt x="7580" y="10058"/>
                    </a:cubicBezTo>
                    <a:cubicBezTo>
                      <a:pt x="7580" y="11141"/>
                      <a:pt x="7580" y="10058"/>
                      <a:pt x="7580" y="11141"/>
                    </a:cubicBezTo>
                    <a:cubicBezTo>
                      <a:pt x="7580" y="11141"/>
                      <a:pt x="7580" y="10058"/>
                      <a:pt x="7580" y="12224"/>
                    </a:cubicBezTo>
                    <a:cubicBezTo>
                      <a:pt x="7580" y="12224"/>
                      <a:pt x="7580" y="13307"/>
                      <a:pt x="7580" y="13307"/>
                    </a:cubicBezTo>
                    <a:lnTo>
                      <a:pt x="7580" y="13307"/>
                    </a:lnTo>
                    <a:lnTo>
                      <a:pt x="7580" y="12224"/>
                    </a:lnTo>
                    <a:cubicBezTo>
                      <a:pt x="7580" y="12224"/>
                      <a:pt x="7580" y="13307"/>
                      <a:pt x="7580" y="13307"/>
                    </a:cubicBezTo>
                    <a:lnTo>
                      <a:pt x="7580" y="12224"/>
                    </a:lnTo>
                    <a:cubicBezTo>
                      <a:pt x="7580" y="11141"/>
                      <a:pt x="8663" y="12224"/>
                      <a:pt x="7580" y="11141"/>
                    </a:cubicBezTo>
                    <a:cubicBezTo>
                      <a:pt x="7580" y="11141"/>
                      <a:pt x="7580" y="12224"/>
                      <a:pt x="7580" y="11141"/>
                    </a:cubicBezTo>
                    <a:cubicBezTo>
                      <a:pt x="7580" y="11141"/>
                      <a:pt x="7580" y="11141"/>
                      <a:pt x="7580" y="11141"/>
                    </a:cubicBezTo>
                    <a:cubicBezTo>
                      <a:pt x="7580" y="11141"/>
                      <a:pt x="7580" y="8975"/>
                      <a:pt x="7580" y="10058"/>
                    </a:cubicBezTo>
                    <a:cubicBezTo>
                      <a:pt x="7580" y="10058"/>
                      <a:pt x="7580" y="11141"/>
                      <a:pt x="7580" y="11141"/>
                    </a:cubicBezTo>
                    <a:cubicBezTo>
                      <a:pt x="7580" y="11141"/>
                      <a:pt x="7580" y="12224"/>
                      <a:pt x="6497" y="12224"/>
                    </a:cubicBezTo>
                    <a:cubicBezTo>
                      <a:pt x="6497" y="11141"/>
                      <a:pt x="6497" y="12224"/>
                      <a:pt x="6497" y="11141"/>
                    </a:cubicBezTo>
                    <a:cubicBezTo>
                      <a:pt x="6497" y="12224"/>
                      <a:pt x="7580" y="12224"/>
                      <a:pt x="7580" y="11141"/>
                    </a:cubicBezTo>
                    <a:cubicBezTo>
                      <a:pt x="7580" y="10058"/>
                      <a:pt x="7580" y="11141"/>
                      <a:pt x="7580" y="10058"/>
                    </a:cubicBezTo>
                    <a:cubicBezTo>
                      <a:pt x="7580" y="10058"/>
                      <a:pt x="7580" y="8975"/>
                      <a:pt x="7580" y="7892"/>
                    </a:cubicBezTo>
                    <a:cubicBezTo>
                      <a:pt x="7580" y="7892"/>
                      <a:pt x="7580" y="7892"/>
                      <a:pt x="7580" y="7892"/>
                    </a:cubicBezTo>
                    <a:cubicBezTo>
                      <a:pt x="7580" y="8975"/>
                      <a:pt x="7580" y="8975"/>
                      <a:pt x="7580" y="10058"/>
                    </a:cubicBezTo>
                    <a:cubicBezTo>
                      <a:pt x="7580" y="10058"/>
                      <a:pt x="6497" y="10058"/>
                      <a:pt x="6497" y="11141"/>
                    </a:cubicBezTo>
                    <a:cubicBezTo>
                      <a:pt x="6497" y="11141"/>
                      <a:pt x="6497" y="10058"/>
                      <a:pt x="6497" y="10058"/>
                    </a:cubicBezTo>
                    <a:cubicBezTo>
                      <a:pt x="6497" y="10058"/>
                      <a:pt x="5414" y="10058"/>
                      <a:pt x="5414" y="10058"/>
                    </a:cubicBezTo>
                    <a:cubicBezTo>
                      <a:pt x="5414" y="11141"/>
                      <a:pt x="5414" y="10058"/>
                      <a:pt x="5414" y="11141"/>
                    </a:cubicBezTo>
                    <a:cubicBezTo>
                      <a:pt x="5414" y="11141"/>
                      <a:pt x="5414" y="12224"/>
                      <a:pt x="5414" y="13307"/>
                    </a:cubicBezTo>
                    <a:cubicBezTo>
                      <a:pt x="5414" y="13307"/>
                      <a:pt x="5414" y="12224"/>
                      <a:pt x="5414" y="12224"/>
                    </a:cubicBezTo>
                    <a:cubicBezTo>
                      <a:pt x="5414" y="13307"/>
                      <a:pt x="5414" y="11141"/>
                      <a:pt x="5414" y="12224"/>
                    </a:cubicBezTo>
                    <a:cubicBezTo>
                      <a:pt x="5414" y="12224"/>
                      <a:pt x="5414" y="10058"/>
                      <a:pt x="5414" y="8975"/>
                    </a:cubicBezTo>
                    <a:cubicBezTo>
                      <a:pt x="5414" y="10058"/>
                      <a:pt x="5414" y="7892"/>
                      <a:pt x="5414" y="7892"/>
                    </a:cubicBezTo>
                    <a:cubicBezTo>
                      <a:pt x="5414" y="8975"/>
                      <a:pt x="4331" y="8975"/>
                      <a:pt x="4331" y="8975"/>
                    </a:cubicBezTo>
                    <a:cubicBezTo>
                      <a:pt x="4331" y="7892"/>
                      <a:pt x="3249" y="8975"/>
                      <a:pt x="3249" y="8975"/>
                    </a:cubicBezTo>
                    <a:cubicBezTo>
                      <a:pt x="3249" y="8975"/>
                      <a:pt x="3249" y="6810"/>
                      <a:pt x="3249" y="6810"/>
                    </a:cubicBezTo>
                    <a:cubicBezTo>
                      <a:pt x="3249" y="6810"/>
                      <a:pt x="3249" y="7892"/>
                      <a:pt x="3249" y="7892"/>
                    </a:cubicBezTo>
                    <a:lnTo>
                      <a:pt x="3249" y="7892"/>
                    </a:lnTo>
                    <a:cubicBezTo>
                      <a:pt x="3249" y="7892"/>
                      <a:pt x="2166" y="6810"/>
                      <a:pt x="2166" y="8975"/>
                    </a:cubicBezTo>
                    <a:lnTo>
                      <a:pt x="2166" y="7892"/>
                    </a:lnTo>
                    <a:cubicBezTo>
                      <a:pt x="2166" y="7892"/>
                      <a:pt x="2166" y="7892"/>
                      <a:pt x="2166" y="7892"/>
                    </a:cubicBezTo>
                    <a:cubicBezTo>
                      <a:pt x="2166" y="7892"/>
                      <a:pt x="2166" y="6810"/>
                      <a:pt x="2166" y="6810"/>
                    </a:cubicBezTo>
                    <a:cubicBezTo>
                      <a:pt x="2166" y="5727"/>
                      <a:pt x="2166" y="6810"/>
                      <a:pt x="1083" y="6810"/>
                    </a:cubicBezTo>
                    <a:lnTo>
                      <a:pt x="1083" y="7892"/>
                    </a:lnTo>
                    <a:cubicBezTo>
                      <a:pt x="1083" y="8975"/>
                      <a:pt x="0" y="7892"/>
                      <a:pt x="0" y="7892"/>
                    </a:cubicBezTo>
                    <a:lnTo>
                      <a:pt x="0" y="14390"/>
                    </a:lnTo>
                    <a:lnTo>
                      <a:pt x="0" y="14390"/>
                    </a:lnTo>
                    <a:cubicBezTo>
                      <a:pt x="0" y="13307"/>
                      <a:pt x="0" y="13307"/>
                      <a:pt x="0" y="13307"/>
                    </a:cubicBezTo>
                    <a:lnTo>
                      <a:pt x="1083" y="11141"/>
                    </a:lnTo>
                    <a:cubicBezTo>
                      <a:pt x="1083" y="11141"/>
                      <a:pt x="1083" y="12224"/>
                      <a:pt x="1083" y="13307"/>
                    </a:cubicBezTo>
                    <a:cubicBezTo>
                      <a:pt x="1083" y="14390"/>
                      <a:pt x="1083" y="13307"/>
                      <a:pt x="1083" y="13307"/>
                    </a:cubicBezTo>
                    <a:cubicBezTo>
                      <a:pt x="1083" y="13307"/>
                      <a:pt x="1083" y="13307"/>
                      <a:pt x="1083" y="13307"/>
                    </a:cubicBezTo>
                    <a:cubicBezTo>
                      <a:pt x="1083" y="12224"/>
                      <a:pt x="1083" y="12224"/>
                      <a:pt x="1083" y="11141"/>
                    </a:cubicBezTo>
                    <a:cubicBezTo>
                      <a:pt x="1083" y="11141"/>
                      <a:pt x="1083" y="11141"/>
                      <a:pt x="1083" y="11141"/>
                    </a:cubicBezTo>
                    <a:cubicBezTo>
                      <a:pt x="1083" y="10058"/>
                      <a:pt x="1083" y="10058"/>
                      <a:pt x="1083" y="10058"/>
                    </a:cubicBezTo>
                    <a:cubicBezTo>
                      <a:pt x="1083" y="10058"/>
                      <a:pt x="1083" y="11141"/>
                      <a:pt x="1083" y="11141"/>
                    </a:cubicBezTo>
                    <a:cubicBezTo>
                      <a:pt x="1083" y="10058"/>
                      <a:pt x="1083" y="10058"/>
                      <a:pt x="1083" y="10058"/>
                    </a:cubicBezTo>
                    <a:cubicBezTo>
                      <a:pt x="1083" y="11141"/>
                      <a:pt x="1083" y="8975"/>
                      <a:pt x="2166" y="10058"/>
                    </a:cubicBezTo>
                    <a:cubicBezTo>
                      <a:pt x="2166" y="11141"/>
                      <a:pt x="2166" y="12224"/>
                      <a:pt x="2166" y="12224"/>
                    </a:cubicBezTo>
                    <a:cubicBezTo>
                      <a:pt x="2166" y="12224"/>
                      <a:pt x="2166" y="12224"/>
                      <a:pt x="2166" y="12224"/>
                    </a:cubicBezTo>
                    <a:cubicBezTo>
                      <a:pt x="2166" y="11141"/>
                      <a:pt x="2166" y="10058"/>
                      <a:pt x="2166" y="10058"/>
                    </a:cubicBezTo>
                    <a:lnTo>
                      <a:pt x="2166" y="11141"/>
                    </a:lnTo>
                    <a:cubicBezTo>
                      <a:pt x="2166" y="11141"/>
                      <a:pt x="2166" y="10058"/>
                      <a:pt x="2166" y="10058"/>
                    </a:cubicBezTo>
                    <a:cubicBezTo>
                      <a:pt x="2166" y="10058"/>
                      <a:pt x="3249" y="10058"/>
                      <a:pt x="3249" y="10058"/>
                    </a:cubicBezTo>
                    <a:lnTo>
                      <a:pt x="3249" y="11141"/>
                    </a:lnTo>
                    <a:cubicBezTo>
                      <a:pt x="3249" y="10058"/>
                      <a:pt x="4331" y="10058"/>
                      <a:pt x="4331" y="10058"/>
                    </a:cubicBezTo>
                    <a:cubicBezTo>
                      <a:pt x="4331" y="11141"/>
                      <a:pt x="5414" y="8975"/>
                      <a:pt x="5414" y="11141"/>
                    </a:cubicBezTo>
                    <a:cubicBezTo>
                      <a:pt x="6497" y="10058"/>
                      <a:pt x="7580" y="10058"/>
                      <a:pt x="7580" y="10058"/>
                    </a:cubicBezTo>
                    <a:lnTo>
                      <a:pt x="7580" y="11141"/>
                    </a:lnTo>
                    <a:cubicBezTo>
                      <a:pt x="7580" y="10058"/>
                      <a:pt x="7580" y="12224"/>
                      <a:pt x="7580" y="11141"/>
                    </a:cubicBezTo>
                    <a:cubicBezTo>
                      <a:pt x="7580" y="10058"/>
                      <a:pt x="7580" y="10058"/>
                      <a:pt x="7580" y="8975"/>
                    </a:cubicBezTo>
                    <a:cubicBezTo>
                      <a:pt x="7580" y="10058"/>
                      <a:pt x="8663" y="8975"/>
                      <a:pt x="8663" y="7892"/>
                    </a:cubicBezTo>
                    <a:lnTo>
                      <a:pt x="8663" y="8975"/>
                    </a:lnTo>
                    <a:cubicBezTo>
                      <a:pt x="8663" y="7892"/>
                      <a:pt x="9746" y="8975"/>
                      <a:pt x="9746" y="8975"/>
                    </a:cubicBezTo>
                    <a:cubicBezTo>
                      <a:pt x="9746" y="8975"/>
                      <a:pt x="9746" y="10058"/>
                      <a:pt x="9746" y="10058"/>
                    </a:cubicBezTo>
                    <a:cubicBezTo>
                      <a:pt x="9746" y="8975"/>
                      <a:pt x="9746" y="8975"/>
                      <a:pt x="10828" y="7892"/>
                    </a:cubicBezTo>
                    <a:cubicBezTo>
                      <a:pt x="10828" y="7892"/>
                      <a:pt x="11911" y="7892"/>
                      <a:pt x="11911" y="8975"/>
                    </a:cubicBezTo>
                    <a:cubicBezTo>
                      <a:pt x="12994" y="6810"/>
                      <a:pt x="14077" y="7892"/>
                      <a:pt x="15160" y="6810"/>
                    </a:cubicBezTo>
                    <a:lnTo>
                      <a:pt x="15160" y="7892"/>
                    </a:lnTo>
                    <a:cubicBezTo>
                      <a:pt x="16243" y="5727"/>
                      <a:pt x="17325" y="7892"/>
                      <a:pt x="18408" y="6810"/>
                    </a:cubicBezTo>
                    <a:lnTo>
                      <a:pt x="18408" y="7892"/>
                    </a:lnTo>
                    <a:cubicBezTo>
                      <a:pt x="18408" y="7892"/>
                      <a:pt x="19491" y="7892"/>
                      <a:pt x="18408" y="6810"/>
                    </a:cubicBezTo>
                    <a:cubicBezTo>
                      <a:pt x="18408" y="6810"/>
                      <a:pt x="19491" y="5727"/>
                      <a:pt x="19491" y="6810"/>
                    </a:cubicBezTo>
                    <a:cubicBezTo>
                      <a:pt x="19491" y="6810"/>
                      <a:pt x="19491" y="5727"/>
                      <a:pt x="19491" y="5727"/>
                    </a:cubicBezTo>
                    <a:cubicBezTo>
                      <a:pt x="20574" y="6810"/>
                      <a:pt x="20574" y="5727"/>
                      <a:pt x="20574" y="5727"/>
                    </a:cubicBezTo>
                    <a:lnTo>
                      <a:pt x="20574" y="5727"/>
                    </a:lnTo>
                    <a:cubicBezTo>
                      <a:pt x="20574" y="5727"/>
                      <a:pt x="20574" y="6810"/>
                      <a:pt x="20574" y="6810"/>
                    </a:cubicBezTo>
                    <a:cubicBezTo>
                      <a:pt x="20574" y="6810"/>
                      <a:pt x="21657" y="6810"/>
                      <a:pt x="20574" y="5727"/>
                    </a:cubicBezTo>
                    <a:cubicBezTo>
                      <a:pt x="21657" y="6810"/>
                      <a:pt x="21657" y="4644"/>
                      <a:pt x="22740" y="5727"/>
                    </a:cubicBezTo>
                    <a:cubicBezTo>
                      <a:pt x="22740" y="5727"/>
                      <a:pt x="22740" y="4644"/>
                      <a:pt x="22740" y="4644"/>
                    </a:cubicBezTo>
                    <a:cubicBezTo>
                      <a:pt x="22740" y="4644"/>
                      <a:pt x="23823" y="5727"/>
                      <a:pt x="23823" y="4644"/>
                    </a:cubicBezTo>
                    <a:cubicBezTo>
                      <a:pt x="23823" y="4644"/>
                      <a:pt x="23823" y="5727"/>
                      <a:pt x="23823" y="5727"/>
                    </a:cubicBezTo>
                    <a:cubicBezTo>
                      <a:pt x="23823" y="5727"/>
                      <a:pt x="23823" y="4644"/>
                      <a:pt x="23823" y="4644"/>
                    </a:cubicBezTo>
                    <a:cubicBezTo>
                      <a:pt x="24905" y="3561"/>
                      <a:pt x="25988" y="5727"/>
                      <a:pt x="25988" y="5727"/>
                    </a:cubicBezTo>
                    <a:cubicBezTo>
                      <a:pt x="27071" y="4644"/>
                      <a:pt x="28154" y="4644"/>
                      <a:pt x="29237" y="4644"/>
                    </a:cubicBezTo>
                    <a:lnTo>
                      <a:pt x="29237" y="4644"/>
                    </a:lnTo>
                    <a:cubicBezTo>
                      <a:pt x="29237" y="3561"/>
                      <a:pt x="30320" y="5727"/>
                      <a:pt x="30320" y="3561"/>
                    </a:cubicBezTo>
                    <a:cubicBezTo>
                      <a:pt x="30320" y="3561"/>
                      <a:pt x="30320" y="3561"/>
                      <a:pt x="30320" y="4644"/>
                    </a:cubicBezTo>
                    <a:cubicBezTo>
                      <a:pt x="30320" y="3561"/>
                      <a:pt x="31402" y="5727"/>
                      <a:pt x="31402" y="4644"/>
                    </a:cubicBezTo>
                    <a:cubicBezTo>
                      <a:pt x="31402" y="4644"/>
                      <a:pt x="31402" y="4644"/>
                      <a:pt x="31402" y="4644"/>
                    </a:cubicBezTo>
                    <a:cubicBezTo>
                      <a:pt x="31402" y="5727"/>
                      <a:pt x="32485" y="4644"/>
                      <a:pt x="32485" y="4644"/>
                    </a:cubicBezTo>
                    <a:cubicBezTo>
                      <a:pt x="32485" y="4644"/>
                      <a:pt x="32485" y="4644"/>
                      <a:pt x="32485" y="5727"/>
                    </a:cubicBezTo>
                    <a:cubicBezTo>
                      <a:pt x="32485" y="6810"/>
                      <a:pt x="32485" y="4644"/>
                      <a:pt x="33568" y="5727"/>
                    </a:cubicBezTo>
                    <a:cubicBezTo>
                      <a:pt x="33568" y="5727"/>
                      <a:pt x="33568" y="4644"/>
                      <a:pt x="33568" y="4644"/>
                    </a:cubicBezTo>
                    <a:cubicBezTo>
                      <a:pt x="34651" y="5727"/>
                      <a:pt x="35734" y="3561"/>
                      <a:pt x="36817" y="3561"/>
                    </a:cubicBezTo>
                    <a:cubicBezTo>
                      <a:pt x="37900" y="4644"/>
                      <a:pt x="36817" y="6810"/>
                      <a:pt x="37900" y="4644"/>
                    </a:cubicBezTo>
                    <a:cubicBezTo>
                      <a:pt x="37900" y="4644"/>
                      <a:pt x="37900" y="3561"/>
                      <a:pt x="37900" y="4644"/>
                    </a:cubicBezTo>
                    <a:cubicBezTo>
                      <a:pt x="37900" y="4644"/>
                      <a:pt x="38982" y="6810"/>
                      <a:pt x="38982" y="5727"/>
                    </a:cubicBezTo>
                    <a:cubicBezTo>
                      <a:pt x="38982" y="4644"/>
                      <a:pt x="38982" y="4644"/>
                      <a:pt x="38982" y="4644"/>
                    </a:cubicBezTo>
                    <a:cubicBezTo>
                      <a:pt x="40065" y="5727"/>
                      <a:pt x="40065" y="6810"/>
                      <a:pt x="40065" y="5727"/>
                    </a:cubicBezTo>
                    <a:lnTo>
                      <a:pt x="40065" y="6810"/>
                    </a:lnTo>
                    <a:cubicBezTo>
                      <a:pt x="40065" y="4644"/>
                      <a:pt x="41148" y="5727"/>
                      <a:pt x="41148" y="3561"/>
                    </a:cubicBezTo>
                    <a:cubicBezTo>
                      <a:pt x="43314" y="2478"/>
                      <a:pt x="45480" y="1395"/>
                      <a:pt x="48728" y="1395"/>
                    </a:cubicBezTo>
                    <a:cubicBezTo>
                      <a:pt x="50894" y="1395"/>
                      <a:pt x="53059" y="313"/>
                      <a:pt x="56308" y="1395"/>
                    </a:cubicBezTo>
                    <a:cubicBezTo>
                      <a:pt x="57391" y="2478"/>
                      <a:pt x="57391" y="2478"/>
                      <a:pt x="57391" y="2478"/>
                    </a:cubicBezTo>
                    <a:cubicBezTo>
                      <a:pt x="57391" y="2478"/>
                      <a:pt x="57391" y="2478"/>
                      <a:pt x="57391" y="2478"/>
                    </a:cubicBezTo>
                    <a:cubicBezTo>
                      <a:pt x="57391" y="1395"/>
                      <a:pt x="57391" y="2478"/>
                      <a:pt x="57391" y="1395"/>
                    </a:cubicBezTo>
                    <a:cubicBezTo>
                      <a:pt x="58474" y="1395"/>
                      <a:pt x="59557" y="1395"/>
                      <a:pt x="59557" y="1395"/>
                    </a:cubicBezTo>
                    <a:cubicBezTo>
                      <a:pt x="59557" y="1395"/>
                      <a:pt x="59557" y="2478"/>
                      <a:pt x="59557" y="2478"/>
                    </a:cubicBezTo>
                    <a:lnTo>
                      <a:pt x="59557" y="1395"/>
                    </a:lnTo>
                    <a:lnTo>
                      <a:pt x="59557" y="1395"/>
                    </a:lnTo>
                    <a:cubicBezTo>
                      <a:pt x="59557" y="1395"/>
                      <a:pt x="59557" y="313"/>
                      <a:pt x="59557" y="313"/>
                    </a:cubicBezTo>
                    <a:cubicBezTo>
                      <a:pt x="61722" y="-770"/>
                      <a:pt x="63888" y="1395"/>
                      <a:pt x="67136" y="313"/>
                    </a:cubicBezTo>
                    <a:cubicBezTo>
                      <a:pt x="68219" y="313"/>
                      <a:pt x="68219" y="313"/>
                      <a:pt x="69302" y="313"/>
                    </a:cubicBezTo>
                    <a:cubicBezTo>
                      <a:pt x="71468" y="1395"/>
                      <a:pt x="72551" y="2478"/>
                      <a:pt x="74716" y="1395"/>
                    </a:cubicBezTo>
                    <a:cubicBezTo>
                      <a:pt x="56308" y="2478"/>
                      <a:pt x="56308" y="5727"/>
                      <a:pt x="55225" y="681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85" name="Полилиния: фигура 4684">
                <a:extLst>
                  <a:ext uri="{FF2B5EF4-FFF2-40B4-BE49-F238E27FC236}">
                    <a16:creationId xmlns:a16="http://schemas.microsoft.com/office/drawing/2014/main" id="{423877E3-F9D2-2579-5240-98CD135B2E88}"/>
                  </a:ext>
                </a:extLst>
              </p:cNvPr>
              <p:cNvSpPr/>
              <p:nvPr/>
            </p:nvSpPr>
            <p:spPr>
              <a:xfrm>
                <a:off x="9043097" y="4433134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86" name="Полилиния: фигура 4685">
                <a:extLst>
                  <a:ext uri="{FF2B5EF4-FFF2-40B4-BE49-F238E27FC236}">
                    <a16:creationId xmlns:a16="http://schemas.microsoft.com/office/drawing/2014/main" id="{5FC324B7-FF1A-BD4D-6A25-BD34B033D7B7}"/>
                  </a:ext>
                </a:extLst>
              </p:cNvPr>
              <p:cNvSpPr/>
              <p:nvPr/>
            </p:nvSpPr>
            <p:spPr>
              <a:xfrm>
                <a:off x="9048512" y="4439631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87" name="Полилиния: фигура 4686">
                <a:extLst>
                  <a:ext uri="{FF2B5EF4-FFF2-40B4-BE49-F238E27FC236}">
                    <a16:creationId xmlns:a16="http://schemas.microsoft.com/office/drawing/2014/main" id="{369F3509-42FE-8C2F-4ADE-CEF7AFED11ED}"/>
                  </a:ext>
                </a:extLst>
              </p:cNvPr>
              <p:cNvSpPr/>
              <p:nvPr/>
            </p:nvSpPr>
            <p:spPr>
              <a:xfrm>
                <a:off x="9049595" y="4439631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88" name="Полилиния: фигура 4687">
                <a:extLst>
                  <a:ext uri="{FF2B5EF4-FFF2-40B4-BE49-F238E27FC236}">
                    <a16:creationId xmlns:a16="http://schemas.microsoft.com/office/drawing/2014/main" id="{EF9B0A81-3493-2EFB-ABEA-C7CF1C9C1025}"/>
                  </a:ext>
                </a:extLst>
              </p:cNvPr>
              <p:cNvSpPr/>
              <p:nvPr/>
            </p:nvSpPr>
            <p:spPr>
              <a:xfrm>
                <a:off x="9051760" y="4441796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89" name="Полилиния: фигура 4688">
                <a:extLst>
                  <a:ext uri="{FF2B5EF4-FFF2-40B4-BE49-F238E27FC236}">
                    <a16:creationId xmlns:a16="http://schemas.microsoft.com/office/drawing/2014/main" id="{E761A63B-1095-90CA-C296-573934A57DC7}"/>
                  </a:ext>
                </a:extLst>
              </p:cNvPr>
              <p:cNvSpPr/>
              <p:nvPr/>
            </p:nvSpPr>
            <p:spPr>
              <a:xfrm>
                <a:off x="9051760" y="4440714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90" name="Полилиния: фигура 4689">
                <a:extLst>
                  <a:ext uri="{FF2B5EF4-FFF2-40B4-BE49-F238E27FC236}">
                    <a16:creationId xmlns:a16="http://schemas.microsoft.com/office/drawing/2014/main" id="{59DD8814-8092-9A5A-A565-12A643CAF5D3}"/>
                  </a:ext>
                </a:extLst>
              </p:cNvPr>
              <p:cNvSpPr/>
              <p:nvPr/>
            </p:nvSpPr>
            <p:spPr>
              <a:xfrm>
                <a:off x="9053926" y="4441796"/>
                <a:ext cx="481" cy="481"/>
              </a:xfrm>
              <a:custGeom>
                <a:avLst/>
                <a:gdLst>
                  <a:gd name="connsiteX0" fmla="*/ 0 w 481"/>
                  <a:gd name="connsiteY0" fmla="*/ 0 h 481"/>
                  <a:gd name="connsiteX1" fmla="*/ 0 w 481"/>
                  <a:gd name="connsiteY1" fmla="*/ 0 h 481"/>
                  <a:gd name="connsiteX2" fmla="*/ 0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0"/>
                    </a:moveTo>
                    <a:cubicBezTo>
                      <a:pt x="0" y="0"/>
                      <a:pt x="1083" y="0"/>
                      <a:pt x="0" y="0"/>
                    </a:cubicBezTo>
                    <a:cubicBezTo>
                      <a:pt x="1083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91" name="Полилиния: фигура 4690">
                <a:extLst>
                  <a:ext uri="{FF2B5EF4-FFF2-40B4-BE49-F238E27FC236}">
                    <a16:creationId xmlns:a16="http://schemas.microsoft.com/office/drawing/2014/main" id="{E3006659-6B77-E538-BC38-08EC4FE11535}"/>
                  </a:ext>
                </a:extLst>
              </p:cNvPr>
              <p:cNvSpPr/>
              <p:nvPr/>
            </p:nvSpPr>
            <p:spPr>
              <a:xfrm>
                <a:off x="9056092" y="4441796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  <a:gd name="connsiteX3" fmla="*/ 0 w 10828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92" name="Полилиния: фигура 4691">
                <a:extLst>
                  <a:ext uri="{FF2B5EF4-FFF2-40B4-BE49-F238E27FC236}">
                    <a16:creationId xmlns:a16="http://schemas.microsoft.com/office/drawing/2014/main" id="{6FDF343F-DA18-EFEF-596C-8712EF42E7D5}"/>
                  </a:ext>
                </a:extLst>
              </p:cNvPr>
              <p:cNvSpPr/>
              <p:nvPr/>
            </p:nvSpPr>
            <p:spPr>
              <a:xfrm>
                <a:off x="9079914" y="4437465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93" name="Полилиния: фигура 4692">
                <a:extLst>
                  <a:ext uri="{FF2B5EF4-FFF2-40B4-BE49-F238E27FC236}">
                    <a16:creationId xmlns:a16="http://schemas.microsoft.com/office/drawing/2014/main" id="{D5D0B259-588A-4417-8167-F17E5F6F9547}"/>
                  </a:ext>
                </a:extLst>
              </p:cNvPr>
              <p:cNvSpPr/>
              <p:nvPr/>
            </p:nvSpPr>
            <p:spPr>
              <a:xfrm>
                <a:off x="9090743" y="4437465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94" name="Полилиния: фигура 4693">
                <a:extLst>
                  <a:ext uri="{FF2B5EF4-FFF2-40B4-BE49-F238E27FC236}">
                    <a16:creationId xmlns:a16="http://schemas.microsoft.com/office/drawing/2014/main" id="{F099B08F-D100-A879-226B-FCD6A7ED38E3}"/>
                  </a:ext>
                </a:extLst>
              </p:cNvPr>
              <p:cNvSpPr/>
              <p:nvPr/>
            </p:nvSpPr>
            <p:spPr>
              <a:xfrm>
                <a:off x="9096157" y="4433134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695" name="Рисунок 11">
              <a:extLst>
                <a:ext uri="{FF2B5EF4-FFF2-40B4-BE49-F238E27FC236}">
                  <a16:creationId xmlns:a16="http://schemas.microsoft.com/office/drawing/2014/main" id="{2D4441CD-1B7F-CBFB-CB35-9684E0CABEA2}"/>
                </a:ext>
              </a:extLst>
            </p:cNvPr>
            <p:cNvGrpSpPr/>
            <p:nvPr/>
          </p:nvGrpSpPr>
          <p:grpSpPr>
            <a:xfrm>
              <a:off x="9052843" y="4371108"/>
              <a:ext cx="97455" cy="25208"/>
              <a:chOff x="9052843" y="4371108"/>
              <a:chExt cx="97455" cy="25208"/>
            </a:xfrm>
            <a:solidFill>
              <a:srgbClr val="000000"/>
            </a:solidFill>
          </p:grpSpPr>
          <p:sp>
            <p:nvSpPr>
              <p:cNvPr id="4696" name="Полилиния: фигура 4695">
                <a:extLst>
                  <a:ext uri="{FF2B5EF4-FFF2-40B4-BE49-F238E27FC236}">
                    <a16:creationId xmlns:a16="http://schemas.microsoft.com/office/drawing/2014/main" id="{92554784-654B-E245-00B9-F25BD5AD41AC}"/>
                  </a:ext>
                </a:extLst>
              </p:cNvPr>
              <p:cNvSpPr/>
              <p:nvPr/>
            </p:nvSpPr>
            <p:spPr>
              <a:xfrm>
                <a:off x="9052843" y="4386571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97" name="Полилиния: фигура 4696">
                <a:extLst>
                  <a:ext uri="{FF2B5EF4-FFF2-40B4-BE49-F238E27FC236}">
                    <a16:creationId xmlns:a16="http://schemas.microsoft.com/office/drawing/2014/main" id="{B60A0A78-67BB-9622-684B-87E8C265B46E}"/>
                  </a:ext>
                </a:extLst>
              </p:cNvPr>
              <p:cNvSpPr/>
              <p:nvPr/>
            </p:nvSpPr>
            <p:spPr>
              <a:xfrm>
                <a:off x="9074500" y="4371108"/>
                <a:ext cx="75799" cy="23042"/>
              </a:xfrm>
              <a:custGeom>
                <a:avLst/>
                <a:gdLst>
                  <a:gd name="connsiteX0" fmla="*/ 57391 w 75799"/>
                  <a:gd name="connsiteY0" fmla="*/ 12214 h 23042"/>
                  <a:gd name="connsiteX1" fmla="*/ 54142 w 75799"/>
                  <a:gd name="connsiteY1" fmla="*/ 14380 h 23042"/>
                  <a:gd name="connsiteX2" fmla="*/ 54142 w 75799"/>
                  <a:gd name="connsiteY2" fmla="*/ 13297 h 23042"/>
                  <a:gd name="connsiteX3" fmla="*/ 49811 w 75799"/>
                  <a:gd name="connsiteY3" fmla="*/ 12214 h 23042"/>
                  <a:gd name="connsiteX4" fmla="*/ 49811 w 75799"/>
                  <a:gd name="connsiteY4" fmla="*/ 12214 h 23042"/>
                  <a:gd name="connsiteX5" fmla="*/ 48728 w 75799"/>
                  <a:gd name="connsiteY5" fmla="*/ 13297 h 23042"/>
                  <a:gd name="connsiteX6" fmla="*/ 48728 w 75799"/>
                  <a:gd name="connsiteY6" fmla="*/ 12214 h 23042"/>
                  <a:gd name="connsiteX7" fmla="*/ 48728 w 75799"/>
                  <a:gd name="connsiteY7" fmla="*/ 13297 h 23042"/>
                  <a:gd name="connsiteX8" fmla="*/ 48728 w 75799"/>
                  <a:gd name="connsiteY8" fmla="*/ 12214 h 23042"/>
                  <a:gd name="connsiteX9" fmla="*/ 48728 w 75799"/>
                  <a:gd name="connsiteY9" fmla="*/ 13297 h 23042"/>
                  <a:gd name="connsiteX10" fmla="*/ 47645 w 75799"/>
                  <a:gd name="connsiteY10" fmla="*/ 14380 h 23042"/>
                  <a:gd name="connsiteX11" fmla="*/ 47645 w 75799"/>
                  <a:gd name="connsiteY11" fmla="*/ 13297 h 23042"/>
                  <a:gd name="connsiteX12" fmla="*/ 44397 w 75799"/>
                  <a:gd name="connsiteY12" fmla="*/ 15463 h 23042"/>
                  <a:gd name="connsiteX13" fmla="*/ 44397 w 75799"/>
                  <a:gd name="connsiteY13" fmla="*/ 14380 h 23042"/>
                  <a:gd name="connsiteX14" fmla="*/ 44397 w 75799"/>
                  <a:gd name="connsiteY14" fmla="*/ 15463 h 23042"/>
                  <a:gd name="connsiteX15" fmla="*/ 43314 w 75799"/>
                  <a:gd name="connsiteY15" fmla="*/ 15463 h 23042"/>
                  <a:gd name="connsiteX16" fmla="*/ 43314 w 75799"/>
                  <a:gd name="connsiteY16" fmla="*/ 15463 h 23042"/>
                  <a:gd name="connsiteX17" fmla="*/ 43314 w 75799"/>
                  <a:gd name="connsiteY17" fmla="*/ 16546 h 23042"/>
                  <a:gd name="connsiteX18" fmla="*/ 43314 w 75799"/>
                  <a:gd name="connsiteY18" fmla="*/ 15463 h 23042"/>
                  <a:gd name="connsiteX19" fmla="*/ 43314 w 75799"/>
                  <a:gd name="connsiteY19" fmla="*/ 15463 h 23042"/>
                  <a:gd name="connsiteX20" fmla="*/ 43314 w 75799"/>
                  <a:gd name="connsiteY20" fmla="*/ 15463 h 23042"/>
                  <a:gd name="connsiteX21" fmla="*/ 43314 w 75799"/>
                  <a:gd name="connsiteY21" fmla="*/ 15463 h 23042"/>
                  <a:gd name="connsiteX22" fmla="*/ 43314 w 75799"/>
                  <a:gd name="connsiteY22" fmla="*/ 15463 h 23042"/>
                  <a:gd name="connsiteX23" fmla="*/ 43314 w 75799"/>
                  <a:gd name="connsiteY23" fmla="*/ 16546 h 23042"/>
                  <a:gd name="connsiteX24" fmla="*/ 43314 w 75799"/>
                  <a:gd name="connsiteY24" fmla="*/ 14380 h 23042"/>
                  <a:gd name="connsiteX25" fmla="*/ 40065 w 75799"/>
                  <a:gd name="connsiteY25" fmla="*/ 15463 h 23042"/>
                  <a:gd name="connsiteX26" fmla="*/ 40065 w 75799"/>
                  <a:gd name="connsiteY26" fmla="*/ 14380 h 23042"/>
                  <a:gd name="connsiteX27" fmla="*/ 40065 w 75799"/>
                  <a:gd name="connsiteY27" fmla="*/ 15463 h 23042"/>
                  <a:gd name="connsiteX28" fmla="*/ 40065 w 75799"/>
                  <a:gd name="connsiteY28" fmla="*/ 14380 h 23042"/>
                  <a:gd name="connsiteX29" fmla="*/ 40065 w 75799"/>
                  <a:gd name="connsiteY29" fmla="*/ 15463 h 23042"/>
                  <a:gd name="connsiteX30" fmla="*/ 40065 w 75799"/>
                  <a:gd name="connsiteY30" fmla="*/ 14380 h 23042"/>
                  <a:gd name="connsiteX31" fmla="*/ 38982 w 75799"/>
                  <a:gd name="connsiteY31" fmla="*/ 15463 h 23042"/>
                  <a:gd name="connsiteX32" fmla="*/ 38982 w 75799"/>
                  <a:gd name="connsiteY32" fmla="*/ 14380 h 23042"/>
                  <a:gd name="connsiteX33" fmla="*/ 37899 w 75799"/>
                  <a:gd name="connsiteY33" fmla="*/ 14380 h 23042"/>
                  <a:gd name="connsiteX34" fmla="*/ 37899 w 75799"/>
                  <a:gd name="connsiteY34" fmla="*/ 13297 h 23042"/>
                  <a:gd name="connsiteX35" fmla="*/ 37899 w 75799"/>
                  <a:gd name="connsiteY35" fmla="*/ 14380 h 23042"/>
                  <a:gd name="connsiteX36" fmla="*/ 37899 w 75799"/>
                  <a:gd name="connsiteY36" fmla="*/ 13297 h 23042"/>
                  <a:gd name="connsiteX37" fmla="*/ 36817 w 75799"/>
                  <a:gd name="connsiteY37" fmla="*/ 14380 h 23042"/>
                  <a:gd name="connsiteX38" fmla="*/ 36817 w 75799"/>
                  <a:gd name="connsiteY38" fmla="*/ 14380 h 23042"/>
                  <a:gd name="connsiteX39" fmla="*/ 35734 w 75799"/>
                  <a:gd name="connsiteY39" fmla="*/ 14380 h 23042"/>
                  <a:gd name="connsiteX40" fmla="*/ 35734 w 75799"/>
                  <a:gd name="connsiteY40" fmla="*/ 13297 h 23042"/>
                  <a:gd name="connsiteX41" fmla="*/ 35734 w 75799"/>
                  <a:gd name="connsiteY41" fmla="*/ 15463 h 23042"/>
                  <a:gd name="connsiteX42" fmla="*/ 34651 w 75799"/>
                  <a:gd name="connsiteY42" fmla="*/ 15463 h 23042"/>
                  <a:gd name="connsiteX43" fmla="*/ 34651 w 75799"/>
                  <a:gd name="connsiteY43" fmla="*/ 13297 h 23042"/>
                  <a:gd name="connsiteX44" fmla="*/ 34651 w 75799"/>
                  <a:gd name="connsiteY44" fmla="*/ 12214 h 23042"/>
                  <a:gd name="connsiteX45" fmla="*/ 34651 w 75799"/>
                  <a:gd name="connsiteY45" fmla="*/ 12214 h 23042"/>
                  <a:gd name="connsiteX46" fmla="*/ 33568 w 75799"/>
                  <a:gd name="connsiteY46" fmla="*/ 12214 h 23042"/>
                  <a:gd name="connsiteX47" fmla="*/ 32485 w 75799"/>
                  <a:gd name="connsiteY47" fmla="*/ 14380 h 23042"/>
                  <a:gd name="connsiteX48" fmla="*/ 32485 w 75799"/>
                  <a:gd name="connsiteY48" fmla="*/ 12214 h 23042"/>
                  <a:gd name="connsiteX49" fmla="*/ 32485 w 75799"/>
                  <a:gd name="connsiteY49" fmla="*/ 14380 h 23042"/>
                  <a:gd name="connsiteX50" fmla="*/ 32485 w 75799"/>
                  <a:gd name="connsiteY50" fmla="*/ 13297 h 23042"/>
                  <a:gd name="connsiteX51" fmla="*/ 32485 w 75799"/>
                  <a:gd name="connsiteY51" fmla="*/ 14380 h 23042"/>
                  <a:gd name="connsiteX52" fmla="*/ 31402 w 75799"/>
                  <a:gd name="connsiteY52" fmla="*/ 13297 h 23042"/>
                  <a:gd name="connsiteX53" fmla="*/ 31402 w 75799"/>
                  <a:gd name="connsiteY53" fmla="*/ 12214 h 23042"/>
                  <a:gd name="connsiteX54" fmla="*/ 31402 w 75799"/>
                  <a:gd name="connsiteY54" fmla="*/ 12214 h 23042"/>
                  <a:gd name="connsiteX55" fmla="*/ 31402 w 75799"/>
                  <a:gd name="connsiteY55" fmla="*/ 12214 h 23042"/>
                  <a:gd name="connsiteX56" fmla="*/ 31402 w 75799"/>
                  <a:gd name="connsiteY56" fmla="*/ 13297 h 23042"/>
                  <a:gd name="connsiteX57" fmla="*/ 31402 w 75799"/>
                  <a:gd name="connsiteY57" fmla="*/ 13297 h 23042"/>
                  <a:gd name="connsiteX58" fmla="*/ 31402 w 75799"/>
                  <a:gd name="connsiteY58" fmla="*/ 14380 h 23042"/>
                  <a:gd name="connsiteX59" fmla="*/ 31402 w 75799"/>
                  <a:gd name="connsiteY59" fmla="*/ 13297 h 23042"/>
                  <a:gd name="connsiteX60" fmla="*/ 30320 w 75799"/>
                  <a:gd name="connsiteY60" fmla="*/ 15463 h 23042"/>
                  <a:gd name="connsiteX61" fmla="*/ 30320 w 75799"/>
                  <a:gd name="connsiteY61" fmla="*/ 14380 h 23042"/>
                  <a:gd name="connsiteX62" fmla="*/ 29237 w 75799"/>
                  <a:gd name="connsiteY62" fmla="*/ 14380 h 23042"/>
                  <a:gd name="connsiteX63" fmla="*/ 29237 w 75799"/>
                  <a:gd name="connsiteY63" fmla="*/ 15463 h 23042"/>
                  <a:gd name="connsiteX64" fmla="*/ 29237 w 75799"/>
                  <a:gd name="connsiteY64" fmla="*/ 14380 h 23042"/>
                  <a:gd name="connsiteX65" fmla="*/ 29237 w 75799"/>
                  <a:gd name="connsiteY65" fmla="*/ 14380 h 23042"/>
                  <a:gd name="connsiteX66" fmla="*/ 29237 w 75799"/>
                  <a:gd name="connsiteY66" fmla="*/ 14380 h 23042"/>
                  <a:gd name="connsiteX67" fmla="*/ 28154 w 75799"/>
                  <a:gd name="connsiteY67" fmla="*/ 15463 h 23042"/>
                  <a:gd name="connsiteX68" fmla="*/ 28154 w 75799"/>
                  <a:gd name="connsiteY68" fmla="*/ 16546 h 23042"/>
                  <a:gd name="connsiteX69" fmla="*/ 28154 w 75799"/>
                  <a:gd name="connsiteY69" fmla="*/ 15463 h 23042"/>
                  <a:gd name="connsiteX70" fmla="*/ 28154 w 75799"/>
                  <a:gd name="connsiteY70" fmla="*/ 14380 h 23042"/>
                  <a:gd name="connsiteX71" fmla="*/ 29237 w 75799"/>
                  <a:gd name="connsiteY71" fmla="*/ 14380 h 23042"/>
                  <a:gd name="connsiteX72" fmla="*/ 29237 w 75799"/>
                  <a:gd name="connsiteY72" fmla="*/ 14380 h 23042"/>
                  <a:gd name="connsiteX73" fmla="*/ 28154 w 75799"/>
                  <a:gd name="connsiteY73" fmla="*/ 14380 h 23042"/>
                  <a:gd name="connsiteX74" fmla="*/ 28154 w 75799"/>
                  <a:gd name="connsiteY74" fmla="*/ 13297 h 23042"/>
                  <a:gd name="connsiteX75" fmla="*/ 28154 w 75799"/>
                  <a:gd name="connsiteY75" fmla="*/ 14380 h 23042"/>
                  <a:gd name="connsiteX76" fmla="*/ 28154 w 75799"/>
                  <a:gd name="connsiteY76" fmla="*/ 14380 h 23042"/>
                  <a:gd name="connsiteX77" fmla="*/ 28154 w 75799"/>
                  <a:gd name="connsiteY77" fmla="*/ 15463 h 23042"/>
                  <a:gd name="connsiteX78" fmla="*/ 28154 w 75799"/>
                  <a:gd name="connsiteY78" fmla="*/ 14380 h 23042"/>
                  <a:gd name="connsiteX79" fmla="*/ 28154 w 75799"/>
                  <a:gd name="connsiteY79" fmla="*/ 13297 h 23042"/>
                  <a:gd name="connsiteX80" fmla="*/ 28154 w 75799"/>
                  <a:gd name="connsiteY80" fmla="*/ 15463 h 23042"/>
                  <a:gd name="connsiteX81" fmla="*/ 28154 w 75799"/>
                  <a:gd name="connsiteY81" fmla="*/ 15463 h 23042"/>
                  <a:gd name="connsiteX82" fmla="*/ 28154 w 75799"/>
                  <a:gd name="connsiteY82" fmla="*/ 16546 h 23042"/>
                  <a:gd name="connsiteX83" fmla="*/ 27071 w 75799"/>
                  <a:gd name="connsiteY83" fmla="*/ 15463 h 23042"/>
                  <a:gd name="connsiteX84" fmla="*/ 25988 w 75799"/>
                  <a:gd name="connsiteY84" fmla="*/ 16546 h 23042"/>
                  <a:gd name="connsiteX85" fmla="*/ 25988 w 75799"/>
                  <a:gd name="connsiteY85" fmla="*/ 15463 h 23042"/>
                  <a:gd name="connsiteX86" fmla="*/ 25988 w 75799"/>
                  <a:gd name="connsiteY86" fmla="*/ 15463 h 23042"/>
                  <a:gd name="connsiteX87" fmla="*/ 24905 w 75799"/>
                  <a:gd name="connsiteY87" fmla="*/ 14380 h 23042"/>
                  <a:gd name="connsiteX88" fmla="*/ 24905 w 75799"/>
                  <a:gd name="connsiteY88" fmla="*/ 16546 h 23042"/>
                  <a:gd name="connsiteX89" fmla="*/ 23823 w 75799"/>
                  <a:gd name="connsiteY89" fmla="*/ 16546 h 23042"/>
                  <a:gd name="connsiteX90" fmla="*/ 23823 w 75799"/>
                  <a:gd name="connsiteY90" fmla="*/ 15463 h 23042"/>
                  <a:gd name="connsiteX91" fmla="*/ 22740 w 75799"/>
                  <a:gd name="connsiteY91" fmla="*/ 15463 h 23042"/>
                  <a:gd name="connsiteX92" fmla="*/ 22740 w 75799"/>
                  <a:gd name="connsiteY92" fmla="*/ 16546 h 23042"/>
                  <a:gd name="connsiteX93" fmla="*/ 22740 w 75799"/>
                  <a:gd name="connsiteY93" fmla="*/ 15463 h 23042"/>
                  <a:gd name="connsiteX94" fmla="*/ 22740 w 75799"/>
                  <a:gd name="connsiteY94" fmla="*/ 16546 h 23042"/>
                  <a:gd name="connsiteX95" fmla="*/ 20574 w 75799"/>
                  <a:gd name="connsiteY95" fmla="*/ 15463 h 23042"/>
                  <a:gd name="connsiteX96" fmla="*/ 20574 w 75799"/>
                  <a:gd name="connsiteY96" fmla="*/ 16546 h 23042"/>
                  <a:gd name="connsiteX97" fmla="*/ 20574 w 75799"/>
                  <a:gd name="connsiteY97" fmla="*/ 16546 h 23042"/>
                  <a:gd name="connsiteX98" fmla="*/ 20574 w 75799"/>
                  <a:gd name="connsiteY98" fmla="*/ 17629 h 23042"/>
                  <a:gd name="connsiteX99" fmla="*/ 20574 w 75799"/>
                  <a:gd name="connsiteY99" fmla="*/ 16546 h 23042"/>
                  <a:gd name="connsiteX100" fmla="*/ 19491 w 75799"/>
                  <a:gd name="connsiteY100" fmla="*/ 18712 h 23042"/>
                  <a:gd name="connsiteX101" fmla="*/ 19491 w 75799"/>
                  <a:gd name="connsiteY101" fmla="*/ 17629 h 23042"/>
                  <a:gd name="connsiteX102" fmla="*/ 19491 w 75799"/>
                  <a:gd name="connsiteY102" fmla="*/ 18712 h 23042"/>
                  <a:gd name="connsiteX103" fmla="*/ 19491 w 75799"/>
                  <a:gd name="connsiteY103" fmla="*/ 16546 h 23042"/>
                  <a:gd name="connsiteX104" fmla="*/ 19491 w 75799"/>
                  <a:gd name="connsiteY104" fmla="*/ 17629 h 23042"/>
                  <a:gd name="connsiteX105" fmla="*/ 19491 w 75799"/>
                  <a:gd name="connsiteY105" fmla="*/ 16546 h 23042"/>
                  <a:gd name="connsiteX106" fmla="*/ 19491 w 75799"/>
                  <a:gd name="connsiteY106" fmla="*/ 17629 h 23042"/>
                  <a:gd name="connsiteX107" fmla="*/ 19491 w 75799"/>
                  <a:gd name="connsiteY107" fmla="*/ 17629 h 23042"/>
                  <a:gd name="connsiteX108" fmla="*/ 19491 w 75799"/>
                  <a:gd name="connsiteY108" fmla="*/ 17629 h 23042"/>
                  <a:gd name="connsiteX109" fmla="*/ 19491 w 75799"/>
                  <a:gd name="connsiteY109" fmla="*/ 18712 h 23042"/>
                  <a:gd name="connsiteX110" fmla="*/ 19491 w 75799"/>
                  <a:gd name="connsiteY110" fmla="*/ 19794 h 23042"/>
                  <a:gd name="connsiteX111" fmla="*/ 19491 w 75799"/>
                  <a:gd name="connsiteY111" fmla="*/ 18712 h 23042"/>
                  <a:gd name="connsiteX112" fmla="*/ 19491 w 75799"/>
                  <a:gd name="connsiteY112" fmla="*/ 19794 h 23042"/>
                  <a:gd name="connsiteX113" fmla="*/ 19491 w 75799"/>
                  <a:gd name="connsiteY113" fmla="*/ 18712 h 23042"/>
                  <a:gd name="connsiteX114" fmla="*/ 19491 w 75799"/>
                  <a:gd name="connsiteY114" fmla="*/ 18712 h 23042"/>
                  <a:gd name="connsiteX115" fmla="*/ 19491 w 75799"/>
                  <a:gd name="connsiteY115" fmla="*/ 17629 h 23042"/>
                  <a:gd name="connsiteX116" fmla="*/ 19491 w 75799"/>
                  <a:gd name="connsiteY116" fmla="*/ 18712 h 23042"/>
                  <a:gd name="connsiteX117" fmla="*/ 19491 w 75799"/>
                  <a:gd name="connsiteY117" fmla="*/ 17629 h 23042"/>
                  <a:gd name="connsiteX118" fmla="*/ 19491 w 75799"/>
                  <a:gd name="connsiteY118" fmla="*/ 17629 h 23042"/>
                  <a:gd name="connsiteX119" fmla="*/ 19491 w 75799"/>
                  <a:gd name="connsiteY119" fmla="*/ 18712 h 23042"/>
                  <a:gd name="connsiteX120" fmla="*/ 19491 w 75799"/>
                  <a:gd name="connsiteY120" fmla="*/ 18712 h 23042"/>
                  <a:gd name="connsiteX121" fmla="*/ 19491 w 75799"/>
                  <a:gd name="connsiteY121" fmla="*/ 19794 h 23042"/>
                  <a:gd name="connsiteX122" fmla="*/ 19491 w 75799"/>
                  <a:gd name="connsiteY122" fmla="*/ 18712 h 23042"/>
                  <a:gd name="connsiteX123" fmla="*/ 19491 w 75799"/>
                  <a:gd name="connsiteY123" fmla="*/ 18712 h 23042"/>
                  <a:gd name="connsiteX124" fmla="*/ 19491 w 75799"/>
                  <a:gd name="connsiteY124" fmla="*/ 18712 h 23042"/>
                  <a:gd name="connsiteX125" fmla="*/ 19491 w 75799"/>
                  <a:gd name="connsiteY125" fmla="*/ 18712 h 23042"/>
                  <a:gd name="connsiteX126" fmla="*/ 19491 w 75799"/>
                  <a:gd name="connsiteY126" fmla="*/ 19794 h 23042"/>
                  <a:gd name="connsiteX127" fmla="*/ 19491 w 75799"/>
                  <a:gd name="connsiteY127" fmla="*/ 17629 h 23042"/>
                  <a:gd name="connsiteX128" fmla="*/ 19491 w 75799"/>
                  <a:gd name="connsiteY128" fmla="*/ 19794 h 23042"/>
                  <a:gd name="connsiteX129" fmla="*/ 18408 w 75799"/>
                  <a:gd name="connsiteY129" fmla="*/ 19794 h 23042"/>
                  <a:gd name="connsiteX130" fmla="*/ 18408 w 75799"/>
                  <a:gd name="connsiteY130" fmla="*/ 20877 h 23042"/>
                  <a:gd name="connsiteX131" fmla="*/ 16243 w 75799"/>
                  <a:gd name="connsiteY131" fmla="*/ 20877 h 23042"/>
                  <a:gd name="connsiteX132" fmla="*/ 16243 w 75799"/>
                  <a:gd name="connsiteY132" fmla="*/ 19794 h 23042"/>
                  <a:gd name="connsiteX133" fmla="*/ 16243 w 75799"/>
                  <a:gd name="connsiteY133" fmla="*/ 19794 h 23042"/>
                  <a:gd name="connsiteX134" fmla="*/ 16243 w 75799"/>
                  <a:gd name="connsiteY134" fmla="*/ 20877 h 23042"/>
                  <a:gd name="connsiteX135" fmla="*/ 15160 w 75799"/>
                  <a:gd name="connsiteY135" fmla="*/ 20877 h 23042"/>
                  <a:gd name="connsiteX136" fmla="*/ 15160 w 75799"/>
                  <a:gd name="connsiteY136" fmla="*/ 21960 h 23042"/>
                  <a:gd name="connsiteX137" fmla="*/ 15160 w 75799"/>
                  <a:gd name="connsiteY137" fmla="*/ 20877 h 23042"/>
                  <a:gd name="connsiteX138" fmla="*/ 15160 w 75799"/>
                  <a:gd name="connsiteY138" fmla="*/ 21960 h 23042"/>
                  <a:gd name="connsiteX139" fmla="*/ 15160 w 75799"/>
                  <a:gd name="connsiteY139" fmla="*/ 20877 h 23042"/>
                  <a:gd name="connsiteX140" fmla="*/ 15160 w 75799"/>
                  <a:gd name="connsiteY140" fmla="*/ 21960 h 23042"/>
                  <a:gd name="connsiteX141" fmla="*/ 15160 w 75799"/>
                  <a:gd name="connsiteY141" fmla="*/ 20877 h 23042"/>
                  <a:gd name="connsiteX142" fmla="*/ 14077 w 75799"/>
                  <a:gd name="connsiteY142" fmla="*/ 21960 h 23042"/>
                  <a:gd name="connsiteX143" fmla="*/ 14077 w 75799"/>
                  <a:gd name="connsiteY143" fmla="*/ 20877 h 23042"/>
                  <a:gd name="connsiteX144" fmla="*/ 14077 w 75799"/>
                  <a:gd name="connsiteY144" fmla="*/ 21960 h 23042"/>
                  <a:gd name="connsiteX145" fmla="*/ 12994 w 75799"/>
                  <a:gd name="connsiteY145" fmla="*/ 20877 h 23042"/>
                  <a:gd name="connsiteX146" fmla="*/ 10828 w 75799"/>
                  <a:gd name="connsiteY146" fmla="*/ 23043 h 23042"/>
                  <a:gd name="connsiteX147" fmla="*/ 10828 w 75799"/>
                  <a:gd name="connsiteY147" fmla="*/ 21960 h 23042"/>
                  <a:gd name="connsiteX148" fmla="*/ 10828 w 75799"/>
                  <a:gd name="connsiteY148" fmla="*/ 23043 h 23042"/>
                  <a:gd name="connsiteX149" fmla="*/ 10828 w 75799"/>
                  <a:gd name="connsiteY149" fmla="*/ 20877 h 23042"/>
                  <a:gd name="connsiteX150" fmla="*/ 10828 w 75799"/>
                  <a:gd name="connsiteY150" fmla="*/ 21960 h 23042"/>
                  <a:gd name="connsiteX151" fmla="*/ 10828 w 75799"/>
                  <a:gd name="connsiteY151" fmla="*/ 21960 h 23042"/>
                  <a:gd name="connsiteX152" fmla="*/ 10828 w 75799"/>
                  <a:gd name="connsiteY152" fmla="*/ 21960 h 23042"/>
                  <a:gd name="connsiteX153" fmla="*/ 10828 w 75799"/>
                  <a:gd name="connsiteY153" fmla="*/ 19794 h 23042"/>
                  <a:gd name="connsiteX154" fmla="*/ 10828 w 75799"/>
                  <a:gd name="connsiteY154" fmla="*/ 19794 h 23042"/>
                  <a:gd name="connsiteX155" fmla="*/ 10828 w 75799"/>
                  <a:gd name="connsiteY155" fmla="*/ 15463 h 23042"/>
                  <a:gd name="connsiteX156" fmla="*/ 10828 w 75799"/>
                  <a:gd name="connsiteY156" fmla="*/ 15463 h 23042"/>
                  <a:gd name="connsiteX157" fmla="*/ 10828 w 75799"/>
                  <a:gd name="connsiteY157" fmla="*/ 13297 h 23042"/>
                  <a:gd name="connsiteX158" fmla="*/ 10828 w 75799"/>
                  <a:gd name="connsiteY158" fmla="*/ 15463 h 23042"/>
                  <a:gd name="connsiteX159" fmla="*/ 10828 w 75799"/>
                  <a:gd name="connsiteY159" fmla="*/ 17629 h 23042"/>
                  <a:gd name="connsiteX160" fmla="*/ 10828 w 75799"/>
                  <a:gd name="connsiteY160" fmla="*/ 16546 h 23042"/>
                  <a:gd name="connsiteX161" fmla="*/ 10828 w 75799"/>
                  <a:gd name="connsiteY161" fmla="*/ 16546 h 23042"/>
                  <a:gd name="connsiteX162" fmla="*/ 10828 w 75799"/>
                  <a:gd name="connsiteY162" fmla="*/ 18712 h 23042"/>
                  <a:gd name="connsiteX163" fmla="*/ 10828 w 75799"/>
                  <a:gd name="connsiteY163" fmla="*/ 17629 h 23042"/>
                  <a:gd name="connsiteX164" fmla="*/ 10828 w 75799"/>
                  <a:gd name="connsiteY164" fmla="*/ 18712 h 23042"/>
                  <a:gd name="connsiteX165" fmla="*/ 10828 w 75799"/>
                  <a:gd name="connsiteY165" fmla="*/ 19794 h 23042"/>
                  <a:gd name="connsiteX166" fmla="*/ 10828 w 75799"/>
                  <a:gd name="connsiteY166" fmla="*/ 16546 h 23042"/>
                  <a:gd name="connsiteX167" fmla="*/ 10828 w 75799"/>
                  <a:gd name="connsiteY167" fmla="*/ 19794 h 23042"/>
                  <a:gd name="connsiteX168" fmla="*/ 10828 w 75799"/>
                  <a:gd name="connsiteY168" fmla="*/ 17629 h 23042"/>
                  <a:gd name="connsiteX169" fmla="*/ 10828 w 75799"/>
                  <a:gd name="connsiteY169" fmla="*/ 17629 h 23042"/>
                  <a:gd name="connsiteX170" fmla="*/ 10828 w 75799"/>
                  <a:gd name="connsiteY170" fmla="*/ 18712 h 23042"/>
                  <a:gd name="connsiteX171" fmla="*/ 10828 w 75799"/>
                  <a:gd name="connsiteY171" fmla="*/ 17629 h 23042"/>
                  <a:gd name="connsiteX172" fmla="*/ 10828 w 75799"/>
                  <a:gd name="connsiteY172" fmla="*/ 17629 h 23042"/>
                  <a:gd name="connsiteX173" fmla="*/ 10828 w 75799"/>
                  <a:gd name="connsiteY173" fmla="*/ 18712 h 23042"/>
                  <a:gd name="connsiteX174" fmla="*/ 10828 w 75799"/>
                  <a:gd name="connsiteY174" fmla="*/ 19794 h 23042"/>
                  <a:gd name="connsiteX175" fmla="*/ 10828 w 75799"/>
                  <a:gd name="connsiteY175" fmla="*/ 20877 h 23042"/>
                  <a:gd name="connsiteX176" fmla="*/ 10828 w 75799"/>
                  <a:gd name="connsiteY176" fmla="*/ 19794 h 23042"/>
                  <a:gd name="connsiteX177" fmla="*/ 10828 w 75799"/>
                  <a:gd name="connsiteY177" fmla="*/ 20877 h 23042"/>
                  <a:gd name="connsiteX178" fmla="*/ 10828 w 75799"/>
                  <a:gd name="connsiteY178" fmla="*/ 19794 h 23042"/>
                  <a:gd name="connsiteX179" fmla="*/ 10828 w 75799"/>
                  <a:gd name="connsiteY179" fmla="*/ 20877 h 23042"/>
                  <a:gd name="connsiteX180" fmla="*/ 10828 w 75799"/>
                  <a:gd name="connsiteY180" fmla="*/ 19794 h 23042"/>
                  <a:gd name="connsiteX181" fmla="*/ 10828 w 75799"/>
                  <a:gd name="connsiteY181" fmla="*/ 18712 h 23042"/>
                  <a:gd name="connsiteX182" fmla="*/ 10828 w 75799"/>
                  <a:gd name="connsiteY182" fmla="*/ 18712 h 23042"/>
                  <a:gd name="connsiteX183" fmla="*/ 10828 w 75799"/>
                  <a:gd name="connsiteY183" fmla="*/ 20877 h 23042"/>
                  <a:gd name="connsiteX184" fmla="*/ 10828 w 75799"/>
                  <a:gd name="connsiteY184" fmla="*/ 20877 h 23042"/>
                  <a:gd name="connsiteX185" fmla="*/ 10828 w 75799"/>
                  <a:gd name="connsiteY185" fmla="*/ 19794 h 23042"/>
                  <a:gd name="connsiteX186" fmla="*/ 10828 w 75799"/>
                  <a:gd name="connsiteY186" fmla="*/ 18712 h 23042"/>
                  <a:gd name="connsiteX187" fmla="*/ 10828 w 75799"/>
                  <a:gd name="connsiteY187" fmla="*/ 20877 h 23042"/>
                  <a:gd name="connsiteX188" fmla="*/ 10828 w 75799"/>
                  <a:gd name="connsiteY188" fmla="*/ 19794 h 23042"/>
                  <a:gd name="connsiteX189" fmla="*/ 10828 w 75799"/>
                  <a:gd name="connsiteY189" fmla="*/ 20877 h 23042"/>
                  <a:gd name="connsiteX190" fmla="*/ 9746 w 75799"/>
                  <a:gd name="connsiteY190" fmla="*/ 18712 h 23042"/>
                  <a:gd name="connsiteX191" fmla="*/ 9746 w 75799"/>
                  <a:gd name="connsiteY191" fmla="*/ 17629 h 23042"/>
                  <a:gd name="connsiteX192" fmla="*/ 9746 w 75799"/>
                  <a:gd name="connsiteY192" fmla="*/ 17629 h 23042"/>
                  <a:gd name="connsiteX193" fmla="*/ 9746 w 75799"/>
                  <a:gd name="connsiteY193" fmla="*/ 15463 h 23042"/>
                  <a:gd name="connsiteX194" fmla="*/ 9746 w 75799"/>
                  <a:gd name="connsiteY194" fmla="*/ 15463 h 23042"/>
                  <a:gd name="connsiteX195" fmla="*/ 9746 w 75799"/>
                  <a:gd name="connsiteY195" fmla="*/ 19794 h 23042"/>
                  <a:gd name="connsiteX196" fmla="*/ 8663 w 75799"/>
                  <a:gd name="connsiteY196" fmla="*/ 18712 h 23042"/>
                  <a:gd name="connsiteX197" fmla="*/ 8663 w 75799"/>
                  <a:gd name="connsiteY197" fmla="*/ 19794 h 23042"/>
                  <a:gd name="connsiteX198" fmla="*/ 8663 w 75799"/>
                  <a:gd name="connsiteY198" fmla="*/ 20877 h 23042"/>
                  <a:gd name="connsiteX199" fmla="*/ 8663 w 75799"/>
                  <a:gd name="connsiteY199" fmla="*/ 18712 h 23042"/>
                  <a:gd name="connsiteX200" fmla="*/ 8663 w 75799"/>
                  <a:gd name="connsiteY200" fmla="*/ 18712 h 23042"/>
                  <a:gd name="connsiteX201" fmla="*/ 8663 w 75799"/>
                  <a:gd name="connsiteY201" fmla="*/ 16546 h 23042"/>
                  <a:gd name="connsiteX202" fmla="*/ 8663 w 75799"/>
                  <a:gd name="connsiteY202" fmla="*/ 17629 h 23042"/>
                  <a:gd name="connsiteX203" fmla="*/ 8663 w 75799"/>
                  <a:gd name="connsiteY203" fmla="*/ 18712 h 23042"/>
                  <a:gd name="connsiteX204" fmla="*/ 8663 w 75799"/>
                  <a:gd name="connsiteY204" fmla="*/ 19794 h 23042"/>
                  <a:gd name="connsiteX205" fmla="*/ 8663 w 75799"/>
                  <a:gd name="connsiteY205" fmla="*/ 20877 h 23042"/>
                  <a:gd name="connsiteX206" fmla="*/ 8663 w 75799"/>
                  <a:gd name="connsiteY206" fmla="*/ 20877 h 23042"/>
                  <a:gd name="connsiteX207" fmla="*/ 8663 w 75799"/>
                  <a:gd name="connsiteY207" fmla="*/ 19794 h 23042"/>
                  <a:gd name="connsiteX208" fmla="*/ 8663 w 75799"/>
                  <a:gd name="connsiteY208" fmla="*/ 20877 h 23042"/>
                  <a:gd name="connsiteX209" fmla="*/ 8663 w 75799"/>
                  <a:gd name="connsiteY209" fmla="*/ 19794 h 23042"/>
                  <a:gd name="connsiteX210" fmla="*/ 8663 w 75799"/>
                  <a:gd name="connsiteY210" fmla="*/ 18712 h 23042"/>
                  <a:gd name="connsiteX211" fmla="*/ 8663 w 75799"/>
                  <a:gd name="connsiteY211" fmla="*/ 18712 h 23042"/>
                  <a:gd name="connsiteX212" fmla="*/ 8663 w 75799"/>
                  <a:gd name="connsiteY212" fmla="*/ 18712 h 23042"/>
                  <a:gd name="connsiteX213" fmla="*/ 7580 w 75799"/>
                  <a:gd name="connsiteY213" fmla="*/ 17629 h 23042"/>
                  <a:gd name="connsiteX214" fmla="*/ 7580 w 75799"/>
                  <a:gd name="connsiteY214" fmla="*/ 18712 h 23042"/>
                  <a:gd name="connsiteX215" fmla="*/ 6497 w 75799"/>
                  <a:gd name="connsiteY215" fmla="*/ 19794 h 23042"/>
                  <a:gd name="connsiteX216" fmla="*/ 6497 w 75799"/>
                  <a:gd name="connsiteY216" fmla="*/ 18712 h 23042"/>
                  <a:gd name="connsiteX217" fmla="*/ 7580 w 75799"/>
                  <a:gd name="connsiteY217" fmla="*/ 17629 h 23042"/>
                  <a:gd name="connsiteX218" fmla="*/ 7580 w 75799"/>
                  <a:gd name="connsiteY218" fmla="*/ 16546 h 23042"/>
                  <a:gd name="connsiteX219" fmla="*/ 7580 w 75799"/>
                  <a:gd name="connsiteY219" fmla="*/ 14380 h 23042"/>
                  <a:gd name="connsiteX220" fmla="*/ 7580 w 75799"/>
                  <a:gd name="connsiteY220" fmla="*/ 14380 h 23042"/>
                  <a:gd name="connsiteX221" fmla="*/ 7580 w 75799"/>
                  <a:gd name="connsiteY221" fmla="*/ 16546 h 23042"/>
                  <a:gd name="connsiteX222" fmla="*/ 6497 w 75799"/>
                  <a:gd name="connsiteY222" fmla="*/ 17629 h 23042"/>
                  <a:gd name="connsiteX223" fmla="*/ 6497 w 75799"/>
                  <a:gd name="connsiteY223" fmla="*/ 16546 h 23042"/>
                  <a:gd name="connsiteX224" fmla="*/ 5414 w 75799"/>
                  <a:gd name="connsiteY224" fmla="*/ 16546 h 23042"/>
                  <a:gd name="connsiteX225" fmla="*/ 5414 w 75799"/>
                  <a:gd name="connsiteY225" fmla="*/ 17629 h 23042"/>
                  <a:gd name="connsiteX226" fmla="*/ 5414 w 75799"/>
                  <a:gd name="connsiteY226" fmla="*/ 19794 h 23042"/>
                  <a:gd name="connsiteX227" fmla="*/ 5414 w 75799"/>
                  <a:gd name="connsiteY227" fmla="*/ 18712 h 23042"/>
                  <a:gd name="connsiteX228" fmla="*/ 5414 w 75799"/>
                  <a:gd name="connsiteY228" fmla="*/ 18712 h 23042"/>
                  <a:gd name="connsiteX229" fmla="*/ 5414 w 75799"/>
                  <a:gd name="connsiteY229" fmla="*/ 15463 h 23042"/>
                  <a:gd name="connsiteX230" fmla="*/ 5414 w 75799"/>
                  <a:gd name="connsiteY230" fmla="*/ 14380 h 23042"/>
                  <a:gd name="connsiteX231" fmla="*/ 4331 w 75799"/>
                  <a:gd name="connsiteY231" fmla="*/ 15463 h 23042"/>
                  <a:gd name="connsiteX232" fmla="*/ 3248 w 75799"/>
                  <a:gd name="connsiteY232" fmla="*/ 15463 h 23042"/>
                  <a:gd name="connsiteX233" fmla="*/ 3248 w 75799"/>
                  <a:gd name="connsiteY233" fmla="*/ 13297 h 23042"/>
                  <a:gd name="connsiteX234" fmla="*/ 3248 w 75799"/>
                  <a:gd name="connsiteY234" fmla="*/ 14380 h 23042"/>
                  <a:gd name="connsiteX235" fmla="*/ 3248 w 75799"/>
                  <a:gd name="connsiteY235" fmla="*/ 14380 h 23042"/>
                  <a:gd name="connsiteX236" fmla="*/ 2166 w 75799"/>
                  <a:gd name="connsiteY236" fmla="*/ 15463 h 23042"/>
                  <a:gd name="connsiteX237" fmla="*/ 2166 w 75799"/>
                  <a:gd name="connsiteY237" fmla="*/ 14380 h 23042"/>
                  <a:gd name="connsiteX238" fmla="*/ 2166 w 75799"/>
                  <a:gd name="connsiteY238" fmla="*/ 14380 h 23042"/>
                  <a:gd name="connsiteX239" fmla="*/ 2166 w 75799"/>
                  <a:gd name="connsiteY239" fmla="*/ 13297 h 23042"/>
                  <a:gd name="connsiteX240" fmla="*/ 1083 w 75799"/>
                  <a:gd name="connsiteY240" fmla="*/ 13297 h 23042"/>
                  <a:gd name="connsiteX241" fmla="*/ 1083 w 75799"/>
                  <a:gd name="connsiteY241" fmla="*/ 14380 h 23042"/>
                  <a:gd name="connsiteX242" fmla="*/ 0 w 75799"/>
                  <a:gd name="connsiteY242" fmla="*/ 14380 h 23042"/>
                  <a:gd name="connsiteX243" fmla="*/ 0 w 75799"/>
                  <a:gd name="connsiteY243" fmla="*/ 13297 h 23042"/>
                  <a:gd name="connsiteX244" fmla="*/ 0 w 75799"/>
                  <a:gd name="connsiteY244" fmla="*/ 13297 h 23042"/>
                  <a:gd name="connsiteX245" fmla="*/ 0 w 75799"/>
                  <a:gd name="connsiteY245" fmla="*/ 12214 h 23042"/>
                  <a:gd name="connsiteX246" fmla="*/ 1083 w 75799"/>
                  <a:gd name="connsiteY246" fmla="*/ 10049 h 23042"/>
                  <a:gd name="connsiteX247" fmla="*/ 1083 w 75799"/>
                  <a:gd name="connsiteY247" fmla="*/ 12214 h 23042"/>
                  <a:gd name="connsiteX248" fmla="*/ 1083 w 75799"/>
                  <a:gd name="connsiteY248" fmla="*/ 12214 h 23042"/>
                  <a:gd name="connsiteX249" fmla="*/ 1083 w 75799"/>
                  <a:gd name="connsiteY249" fmla="*/ 12214 h 23042"/>
                  <a:gd name="connsiteX250" fmla="*/ 1083 w 75799"/>
                  <a:gd name="connsiteY250" fmla="*/ 10049 h 23042"/>
                  <a:gd name="connsiteX251" fmla="*/ 1083 w 75799"/>
                  <a:gd name="connsiteY251" fmla="*/ 10049 h 23042"/>
                  <a:gd name="connsiteX252" fmla="*/ 1083 w 75799"/>
                  <a:gd name="connsiteY252" fmla="*/ 8966 h 23042"/>
                  <a:gd name="connsiteX253" fmla="*/ 1083 w 75799"/>
                  <a:gd name="connsiteY253" fmla="*/ 10049 h 23042"/>
                  <a:gd name="connsiteX254" fmla="*/ 1083 w 75799"/>
                  <a:gd name="connsiteY254" fmla="*/ 8966 h 23042"/>
                  <a:gd name="connsiteX255" fmla="*/ 2166 w 75799"/>
                  <a:gd name="connsiteY255" fmla="*/ 8966 h 23042"/>
                  <a:gd name="connsiteX256" fmla="*/ 2166 w 75799"/>
                  <a:gd name="connsiteY256" fmla="*/ 11132 h 23042"/>
                  <a:gd name="connsiteX257" fmla="*/ 2166 w 75799"/>
                  <a:gd name="connsiteY257" fmla="*/ 11132 h 23042"/>
                  <a:gd name="connsiteX258" fmla="*/ 2166 w 75799"/>
                  <a:gd name="connsiteY258" fmla="*/ 8966 h 23042"/>
                  <a:gd name="connsiteX259" fmla="*/ 2166 w 75799"/>
                  <a:gd name="connsiteY259" fmla="*/ 10049 h 23042"/>
                  <a:gd name="connsiteX260" fmla="*/ 2166 w 75799"/>
                  <a:gd name="connsiteY260" fmla="*/ 8966 h 23042"/>
                  <a:gd name="connsiteX261" fmla="*/ 3248 w 75799"/>
                  <a:gd name="connsiteY261" fmla="*/ 8966 h 23042"/>
                  <a:gd name="connsiteX262" fmla="*/ 3248 w 75799"/>
                  <a:gd name="connsiteY262" fmla="*/ 10049 h 23042"/>
                  <a:gd name="connsiteX263" fmla="*/ 4331 w 75799"/>
                  <a:gd name="connsiteY263" fmla="*/ 8966 h 23042"/>
                  <a:gd name="connsiteX264" fmla="*/ 5414 w 75799"/>
                  <a:gd name="connsiteY264" fmla="*/ 10049 h 23042"/>
                  <a:gd name="connsiteX265" fmla="*/ 7580 w 75799"/>
                  <a:gd name="connsiteY265" fmla="*/ 8966 h 23042"/>
                  <a:gd name="connsiteX266" fmla="*/ 7580 w 75799"/>
                  <a:gd name="connsiteY266" fmla="*/ 10049 h 23042"/>
                  <a:gd name="connsiteX267" fmla="*/ 7580 w 75799"/>
                  <a:gd name="connsiteY267" fmla="*/ 10049 h 23042"/>
                  <a:gd name="connsiteX268" fmla="*/ 7580 w 75799"/>
                  <a:gd name="connsiteY268" fmla="*/ 7883 h 23042"/>
                  <a:gd name="connsiteX269" fmla="*/ 8663 w 75799"/>
                  <a:gd name="connsiteY269" fmla="*/ 6800 h 23042"/>
                  <a:gd name="connsiteX270" fmla="*/ 8663 w 75799"/>
                  <a:gd name="connsiteY270" fmla="*/ 7883 h 23042"/>
                  <a:gd name="connsiteX271" fmla="*/ 9746 w 75799"/>
                  <a:gd name="connsiteY271" fmla="*/ 7883 h 23042"/>
                  <a:gd name="connsiteX272" fmla="*/ 9746 w 75799"/>
                  <a:gd name="connsiteY272" fmla="*/ 8966 h 23042"/>
                  <a:gd name="connsiteX273" fmla="*/ 10828 w 75799"/>
                  <a:gd name="connsiteY273" fmla="*/ 6800 h 23042"/>
                  <a:gd name="connsiteX274" fmla="*/ 11911 w 75799"/>
                  <a:gd name="connsiteY274" fmla="*/ 7883 h 23042"/>
                  <a:gd name="connsiteX275" fmla="*/ 15160 w 75799"/>
                  <a:gd name="connsiteY275" fmla="*/ 5717 h 23042"/>
                  <a:gd name="connsiteX276" fmla="*/ 15160 w 75799"/>
                  <a:gd name="connsiteY276" fmla="*/ 6800 h 23042"/>
                  <a:gd name="connsiteX277" fmla="*/ 18408 w 75799"/>
                  <a:gd name="connsiteY277" fmla="*/ 5717 h 23042"/>
                  <a:gd name="connsiteX278" fmla="*/ 18408 w 75799"/>
                  <a:gd name="connsiteY278" fmla="*/ 6800 h 23042"/>
                  <a:gd name="connsiteX279" fmla="*/ 18408 w 75799"/>
                  <a:gd name="connsiteY279" fmla="*/ 5717 h 23042"/>
                  <a:gd name="connsiteX280" fmla="*/ 19491 w 75799"/>
                  <a:gd name="connsiteY280" fmla="*/ 5717 h 23042"/>
                  <a:gd name="connsiteX281" fmla="*/ 19491 w 75799"/>
                  <a:gd name="connsiteY281" fmla="*/ 4635 h 23042"/>
                  <a:gd name="connsiteX282" fmla="*/ 20574 w 75799"/>
                  <a:gd name="connsiteY282" fmla="*/ 4635 h 23042"/>
                  <a:gd name="connsiteX283" fmla="*/ 20574 w 75799"/>
                  <a:gd name="connsiteY283" fmla="*/ 4635 h 23042"/>
                  <a:gd name="connsiteX284" fmla="*/ 20574 w 75799"/>
                  <a:gd name="connsiteY284" fmla="*/ 5717 h 23042"/>
                  <a:gd name="connsiteX285" fmla="*/ 20574 w 75799"/>
                  <a:gd name="connsiteY285" fmla="*/ 4635 h 23042"/>
                  <a:gd name="connsiteX286" fmla="*/ 22740 w 75799"/>
                  <a:gd name="connsiteY286" fmla="*/ 4635 h 23042"/>
                  <a:gd name="connsiteX287" fmla="*/ 22740 w 75799"/>
                  <a:gd name="connsiteY287" fmla="*/ 3552 h 23042"/>
                  <a:gd name="connsiteX288" fmla="*/ 23823 w 75799"/>
                  <a:gd name="connsiteY288" fmla="*/ 3552 h 23042"/>
                  <a:gd name="connsiteX289" fmla="*/ 23823 w 75799"/>
                  <a:gd name="connsiteY289" fmla="*/ 4635 h 23042"/>
                  <a:gd name="connsiteX290" fmla="*/ 23823 w 75799"/>
                  <a:gd name="connsiteY290" fmla="*/ 3552 h 23042"/>
                  <a:gd name="connsiteX291" fmla="*/ 25988 w 75799"/>
                  <a:gd name="connsiteY291" fmla="*/ 4635 h 23042"/>
                  <a:gd name="connsiteX292" fmla="*/ 29237 w 75799"/>
                  <a:gd name="connsiteY292" fmla="*/ 3552 h 23042"/>
                  <a:gd name="connsiteX293" fmla="*/ 29237 w 75799"/>
                  <a:gd name="connsiteY293" fmla="*/ 3552 h 23042"/>
                  <a:gd name="connsiteX294" fmla="*/ 30320 w 75799"/>
                  <a:gd name="connsiteY294" fmla="*/ 2469 h 23042"/>
                  <a:gd name="connsiteX295" fmla="*/ 30320 w 75799"/>
                  <a:gd name="connsiteY295" fmla="*/ 3552 h 23042"/>
                  <a:gd name="connsiteX296" fmla="*/ 31402 w 75799"/>
                  <a:gd name="connsiteY296" fmla="*/ 3552 h 23042"/>
                  <a:gd name="connsiteX297" fmla="*/ 31402 w 75799"/>
                  <a:gd name="connsiteY297" fmla="*/ 3552 h 23042"/>
                  <a:gd name="connsiteX298" fmla="*/ 32485 w 75799"/>
                  <a:gd name="connsiteY298" fmla="*/ 3552 h 23042"/>
                  <a:gd name="connsiteX299" fmla="*/ 32485 w 75799"/>
                  <a:gd name="connsiteY299" fmla="*/ 4635 h 23042"/>
                  <a:gd name="connsiteX300" fmla="*/ 33568 w 75799"/>
                  <a:gd name="connsiteY300" fmla="*/ 4635 h 23042"/>
                  <a:gd name="connsiteX301" fmla="*/ 33568 w 75799"/>
                  <a:gd name="connsiteY301" fmla="*/ 3552 h 23042"/>
                  <a:gd name="connsiteX302" fmla="*/ 36817 w 75799"/>
                  <a:gd name="connsiteY302" fmla="*/ 2469 h 23042"/>
                  <a:gd name="connsiteX303" fmla="*/ 37899 w 75799"/>
                  <a:gd name="connsiteY303" fmla="*/ 3552 h 23042"/>
                  <a:gd name="connsiteX304" fmla="*/ 37899 w 75799"/>
                  <a:gd name="connsiteY304" fmla="*/ 3552 h 23042"/>
                  <a:gd name="connsiteX305" fmla="*/ 38982 w 75799"/>
                  <a:gd name="connsiteY305" fmla="*/ 4635 h 23042"/>
                  <a:gd name="connsiteX306" fmla="*/ 38982 w 75799"/>
                  <a:gd name="connsiteY306" fmla="*/ 3552 h 23042"/>
                  <a:gd name="connsiteX307" fmla="*/ 40065 w 75799"/>
                  <a:gd name="connsiteY307" fmla="*/ 4635 h 23042"/>
                  <a:gd name="connsiteX308" fmla="*/ 40065 w 75799"/>
                  <a:gd name="connsiteY308" fmla="*/ 5717 h 23042"/>
                  <a:gd name="connsiteX309" fmla="*/ 41148 w 75799"/>
                  <a:gd name="connsiteY309" fmla="*/ 3552 h 23042"/>
                  <a:gd name="connsiteX310" fmla="*/ 48728 w 75799"/>
                  <a:gd name="connsiteY310" fmla="*/ 1386 h 23042"/>
                  <a:gd name="connsiteX311" fmla="*/ 56308 w 75799"/>
                  <a:gd name="connsiteY311" fmla="*/ 1386 h 23042"/>
                  <a:gd name="connsiteX312" fmla="*/ 57391 w 75799"/>
                  <a:gd name="connsiteY312" fmla="*/ 2469 h 23042"/>
                  <a:gd name="connsiteX313" fmla="*/ 57391 w 75799"/>
                  <a:gd name="connsiteY313" fmla="*/ 2469 h 23042"/>
                  <a:gd name="connsiteX314" fmla="*/ 57391 w 75799"/>
                  <a:gd name="connsiteY314" fmla="*/ 1386 h 23042"/>
                  <a:gd name="connsiteX315" fmla="*/ 60639 w 75799"/>
                  <a:gd name="connsiteY315" fmla="*/ 1386 h 23042"/>
                  <a:gd name="connsiteX316" fmla="*/ 60639 w 75799"/>
                  <a:gd name="connsiteY316" fmla="*/ 2469 h 23042"/>
                  <a:gd name="connsiteX317" fmla="*/ 60639 w 75799"/>
                  <a:gd name="connsiteY317" fmla="*/ 1386 h 23042"/>
                  <a:gd name="connsiteX318" fmla="*/ 60639 w 75799"/>
                  <a:gd name="connsiteY318" fmla="*/ 1386 h 23042"/>
                  <a:gd name="connsiteX319" fmla="*/ 60639 w 75799"/>
                  <a:gd name="connsiteY319" fmla="*/ 303 h 23042"/>
                  <a:gd name="connsiteX320" fmla="*/ 68219 w 75799"/>
                  <a:gd name="connsiteY320" fmla="*/ 1386 h 23042"/>
                  <a:gd name="connsiteX321" fmla="*/ 70385 w 75799"/>
                  <a:gd name="connsiteY321" fmla="*/ 1386 h 23042"/>
                  <a:gd name="connsiteX322" fmla="*/ 75799 w 75799"/>
                  <a:gd name="connsiteY322" fmla="*/ 3552 h 23042"/>
                  <a:gd name="connsiteX323" fmla="*/ 57391 w 75799"/>
                  <a:gd name="connsiteY323" fmla="*/ 12214 h 23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75799" h="23042">
                    <a:moveTo>
                      <a:pt x="57391" y="12214"/>
                    </a:moveTo>
                    <a:cubicBezTo>
                      <a:pt x="56308" y="15463"/>
                      <a:pt x="55225" y="12214"/>
                      <a:pt x="54142" y="14380"/>
                    </a:cubicBezTo>
                    <a:cubicBezTo>
                      <a:pt x="54142" y="14380"/>
                      <a:pt x="54142" y="13297"/>
                      <a:pt x="54142" y="13297"/>
                    </a:cubicBezTo>
                    <a:cubicBezTo>
                      <a:pt x="53059" y="15463"/>
                      <a:pt x="51976" y="14380"/>
                      <a:pt x="49811" y="12214"/>
                    </a:cubicBezTo>
                    <a:lnTo>
                      <a:pt x="49811" y="12214"/>
                    </a:lnTo>
                    <a:cubicBezTo>
                      <a:pt x="49811" y="12214"/>
                      <a:pt x="49811" y="13297"/>
                      <a:pt x="48728" y="13297"/>
                    </a:cubicBezTo>
                    <a:cubicBezTo>
                      <a:pt x="48728" y="13297"/>
                      <a:pt x="48728" y="13297"/>
                      <a:pt x="48728" y="12214"/>
                    </a:cubicBezTo>
                    <a:cubicBezTo>
                      <a:pt x="48728" y="13297"/>
                      <a:pt x="48728" y="12214"/>
                      <a:pt x="48728" y="13297"/>
                    </a:cubicBezTo>
                    <a:cubicBezTo>
                      <a:pt x="48728" y="13297"/>
                      <a:pt x="48728" y="12214"/>
                      <a:pt x="48728" y="12214"/>
                    </a:cubicBezTo>
                    <a:lnTo>
                      <a:pt x="48728" y="13297"/>
                    </a:lnTo>
                    <a:cubicBezTo>
                      <a:pt x="48728" y="15463"/>
                      <a:pt x="47645" y="13297"/>
                      <a:pt x="47645" y="14380"/>
                    </a:cubicBezTo>
                    <a:cubicBezTo>
                      <a:pt x="47645" y="14380"/>
                      <a:pt x="47645" y="14380"/>
                      <a:pt x="47645" y="13297"/>
                    </a:cubicBezTo>
                    <a:cubicBezTo>
                      <a:pt x="46562" y="14380"/>
                      <a:pt x="45480" y="14380"/>
                      <a:pt x="44397" y="15463"/>
                    </a:cubicBezTo>
                    <a:cubicBezTo>
                      <a:pt x="44397" y="15463"/>
                      <a:pt x="44397" y="14380"/>
                      <a:pt x="44397" y="14380"/>
                    </a:cubicBezTo>
                    <a:cubicBezTo>
                      <a:pt x="44397" y="15463"/>
                      <a:pt x="44397" y="15463"/>
                      <a:pt x="44397" y="15463"/>
                    </a:cubicBezTo>
                    <a:cubicBezTo>
                      <a:pt x="44397" y="14380"/>
                      <a:pt x="44397" y="16546"/>
                      <a:pt x="43314" y="15463"/>
                    </a:cubicBezTo>
                    <a:lnTo>
                      <a:pt x="43314" y="15463"/>
                    </a:lnTo>
                    <a:cubicBezTo>
                      <a:pt x="43314" y="16546"/>
                      <a:pt x="43314" y="14380"/>
                      <a:pt x="43314" y="16546"/>
                    </a:cubicBezTo>
                    <a:lnTo>
                      <a:pt x="43314" y="15463"/>
                    </a:lnTo>
                    <a:cubicBezTo>
                      <a:pt x="43314" y="16546"/>
                      <a:pt x="43314" y="14380"/>
                      <a:pt x="43314" y="15463"/>
                    </a:cubicBezTo>
                    <a:lnTo>
                      <a:pt x="43314" y="15463"/>
                    </a:lnTo>
                    <a:cubicBezTo>
                      <a:pt x="43314" y="15463"/>
                      <a:pt x="43314" y="15463"/>
                      <a:pt x="43314" y="15463"/>
                    </a:cubicBezTo>
                    <a:lnTo>
                      <a:pt x="43314" y="15463"/>
                    </a:lnTo>
                    <a:cubicBezTo>
                      <a:pt x="43314" y="15463"/>
                      <a:pt x="42231" y="15463"/>
                      <a:pt x="43314" y="16546"/>
                    </a:cubicBezTo>
                    <a:cubicBezTo>
                      <a:pt x="43314" y="15463"/>
                      <a:pt x="43314" y="16546"/>
                      <a:pt x="43314" y="14380"/>
                    </a:cubicBezTo>
                    <a:cubicBezTo>
                      <a:pt x="42231" y="15463"/>
                      <a:pt x="41148" y="15463"/>
                      <a:pt x="40065" y="15463"/>
                    </a:cubicBezTo>
                    <a:cubicBezTo>
                      <a:pt x="40065" y="15463"/>
                      <a:pt x="40065" y="14380"/>
                      <a:pt x="40065" y="14380"/>
                    </a:cubicBezTo>
                    <a:cubicBezTo>
                      <a:pt x="40065" y="14380"/>
                      <a:pt x="40065" y="14380"/>
                      <a:pt x="40065" y="15463"/>
                    </a:cubicBezTo>
                    <a:cubicBezTo>
                      <a:pt x="40065" y="15463"/>
                      <a:pt x="40065" y="14380"/>
                      <a:pt x="40065" y="14380"/>
                    </a:cubicBezTo>
                    <a:cubicBezTo>
                      <a:pt x="40065" y="14380"/>
                      <a:pt x="40065" y="15463"/>
                      <a:pt x="40065" y="15463"/>
                    </a:cubicBezTo>
                    <a:cubicBezTo>
                      <a:pt x="40065" y="15463"/>
                      <a:pt x="40065" y="14380"/>
                      <a:pt x="40065" y="14380"/>
                    </a:cubicBezTo>
                    <a:cubicBezTo>
                      <a:pt x="40065" y="15463"/>
                      <a:pt x="40065" y="15463"/>
                      <a:pt x="38982" y="15463"/>
                    </a:cubicBezTo>
                    <a:cubicBezTo>
                      <a:pt x="38982" y="15463"/>
                      <a:pt x="38982" y="15463"/>
                      <a:pt x="38982" y="14380"/>
                    </a:cubicBezTo>
                    <a:cubicBezTo>
                      <a:pt x="38982" y="15463"/>
                      <a:pt x="38982" y="14380"/>
                      <a:pt x="37899" y="14380"/>
                    </a:cubicBezTo>
                    <a:lnTo>
                      <a:pt x="37899" y="13297"/>
                    </a:lnTo>
                    <a:cubicBezTo>
                      <a:pt x="37899" y="12214"/>
                      <a:pt x="37899" y="14380"/>
                      <a:pt x="37899" y="14380"/>
                    </a:cubicBezTo>
                    <a:cubicBezTo>
                      <a:pt x="37899" y="14380"/>
                      <a:pt x="37899" y="14380"/>
                      <a:pt x="37899" y="13297"/>
                    </a:cubicBezTo>
                    <a:cubicBezTo>
                      <a:pt x="37899" y="14380"/>
                      <a:pt x="36817" y="14380"/>
                      <a:pt x="36817" y="14380"/>
                    </a:cubicBezTo>
                    <a:cubicBezTo>
                      <a:pt x="36817" y="14380"/>
                      <a:pt x="36817" y="14380"/>
                      <a:pt x="36817" y="14380"/>
                    </a:cubicBezTo>
                    <a:cubicBezTo>
                      <a:pt x="36817" y="14380"/>
                      <a:pt x="35734" y="14380"/>
                      <a:pt x="35734" y="14380"/>
                    </a:cubicBezTo>
                    <a:cubicBezTo>
                      <a:pt x="35734" y="14380"/>
                      <a:pt x="35734" y="12214"/>
                      <a:pt x="35734" y="13297"/>
                    </a:cubicBezTo>
                    <a:cubicBezTo>
                      <a:pt x="35734" y="14380"/>
                      <a:pt x="34651" y="14380"/>
                      <a:pt x="35734" y="15463"/>
                    </a:cubicBezTo>
                    <a:cubicBezTo>
                      <a:pt x="35734" y="15463"/>
                      <a:pt x="34651" y="14380"/>
                      <a:pt x="34651" y="15463"/>
                    </a:cubicBezTo>
                    <a:cubicBezTo>
                      <a:pt x="34651" y="14380"/>
                      <a:pt x="34651" y="13297"/>
                      <a:pt x="34651" y="13297"/>
                    </a:cubicBezTo>
                    <a:lnTo>
                      <a:pt x="34651" y="12214"/>
                    </a:lnTo>
                    <a:cubicBezTo>
                      <a:pt x="34651" y="11132"/>
                      <a:pt x="34651" y="12214"/>
                      <a:pt x="34651" y="12214"/>
                    </a:cubicBezTo>
                    <a:cubicBezTo>
                      <a:pt x="34651" y="12214"/>
                      <a:pt x="34651" y="13297"/>
                      <a:pt x="33568" y="12214"/>
                    </a:cubicBezTo>
                    <a:cubicBezTo>
                      <a:pt x="33568" y="13297"/>
                      <a:pt x="33568" y="14380"/>
                      <a:pt x="32485" y="14380"/>
                    </a:cubicBezTo>
                    <a:cubicBezTo>
                      <a:pt x="32485" y="13297"/>
                      <a:pt x="32485" y="13297"/>
                      <a:pt x="32485" y="12214"/>
                    </a:cubicBezTo>
                    <a:lnTo>
                      <a:pt x="32485" y="14380"/>
                    </a:lnTo>
                    <a:cubicBezTo>
                      <a:pt x="32485" y="14380"/>
                      <a:pt x="32485" y="13297"/>
                      <a:pt x="32485" y="13297"/>
                    </a:cubicBezTo>
                    <a:cubicBezTo>
                      <a:pt x="32485" y="13297"/>
                      <a:pt x="32485" y="14380"/>
                      <a:pt x="32485" y="14380"/>
                    </a:cubicBezTo>
                    <a:cubicBezTo>
                      <a:pt x="32485" y="14380"/>
                      <a:pt x="32485" y="14380"/>
                      <a:pt x="31402" y="13297"/>
                    </a:cubicBezTo>
                    <a:cubicBezTo>
                      <a:pt x="31402" y="12214"/>
                      <a:pt x="31402" y="13297"/>
                      <a:pt x="31402" y="12214"/>
                    </a:cubicBezTo>
                    <a:cubicBezTo>
                      <a:pt x="31402" y="12214"/>
                      <a:pt x="31402" y="12214"/>
                      <a:pt x="31402" y="12214"/>
                    </a:cubicBezTo>
                    <a:lnTo>
                      <a:pt x="31402" y="12214"/>
                    </a:lnTo>
                    <a:cubicBezTo>
                      <a:pt x="31402" y="12214"/>
                      <a:pt x="31402" y="13297"/>
                      <a:pt x="31402" y="13297"/>
                    </a:cubicBezTo>
                    <a:cubicBezTo>
                      <a:pt x="31402" y="13297"/>
                      <a:pt x="31402" y="12214"/>
                      <a:pt x="31402" y="13297"/>
                    </a:cubicBezTo>
                    <a:cubicBezTo>
                      <a:pt x="31402" y="14380"/>
                      <a:pt x="31402" y="14380"/>
                      <a:pt x="31402" y="14380"/>
                    </a:cubicBezTo>
                    <a:cubicBezTo>
                      <a:pt x="31402" y="14380"/>
                      <a:pt x="31402" y="13297"/>
                      <a:pt x="31402" y="13297"/>
                    </a:cubicBezTo>
                    <a:cubicBezTo>
                      <a:pt x="31402" y="14380"/>
                      <a:pt x="30320" y="14380"/>
                      <a:pt x="30320" y="15463"/>
                    </a:cubicBezTo>
                    <a:cubicBezTo>
                      <a:pt x="30320" y="16546"/>
                      <a:pt x="30320" y="14380"/>
                      <a:pt x="30320" y="14380"/>
                    </a:cubicBezTo>
                    <a:cubicBezTo>
                      <a:pt x="30320" y="13297"/>
                      <a:pt x="29237" y="15463"/>
                      <a:pt x="29237" y="14380"/>
                    </a:cubicBezTo>
                    <a:cubicBezTo>
                      <a:pt x="29237" y="14380"/>
                      <a:pt x="29237" y="15463"/>
                      <a:pt x="29237" y="15463"/>
                    </a:cubicBezTo>
                    <a:cubicBezTo>
                      <a:pt x="29237" y="15463"/>
                      <a:pt x="29237" y="14380"/>
                      <a:pt x="29237" y="14380"/>
                    </a:cubicBezTo>
                    <a:cubicBezTo>
                      <a:pt x="29237" y="13297"/>
                      <a:pt x="29237" y="14380"/>
                      <a:pt x="29237" y="14380"/>
                    </a:cubicBezTo>
                    <a:cubicBezTo>
                      <a:pt x="29237" y="14380"/>
                      <a:pt x="29237" y="14380"/>
                      <a:pt x="29237" y="14380"/>
                    </a:cubicBezTo>
                    <a:cubicBezTo>
                      <a:pt x="29237" y="14380"/>
                      <a:pt x="28154" y="15463"/>
                      <a:pt x="28154" y="15463"/>
                    </a:cubicBezTo>
                    <a:cubicBezTo>
                      <a:pt x="28154" y="15463"/>
                      <a:pt x="28154" y="16546"/>
                      <a:pt x="28154" y="16546"/>
                    </a:cubicBezTo>
                    <a:lnTo>
                      <a:pt x="28154" y="15463"/>
                    </a:lnTo>
                    <a:cubicBezTo>
                      <a:pt x="28154" y="15463"/>
                      <a:pt x="28154" y="15463"/>
                      <a:pt x="28154" y="14380"/>
                    </a:cubicBezTo>
                    <a:cubicBezTo>
                      <a:pt x="28154" y="15463"/>
                      <a:pt x="29237" y="13297"/>
                      <a:pt x="29237" y="14380"/>
                    </a:cubicBezTo>
                    <a:cubicBezTo>
                      <a:pt x="29237" y="13297"/>
                      <a:pt x="29237" y="15463"/>
                      <a:pt x="29237" y="14380"/>
                    </a:cubicBezTo>
                    <a:cubicBezTo>
                      <a:pt x="29237" y="14380"/>
                      <a:pt x="29237" y="15463"/>
                      <a:pt x="28154" y="14380"/>
                    </a:cubicBezTo>
                    <a:cubicBezTo>
                      <a:pt x="28154" y="14380"/>
                      <a:pt x="28154" y="13297"/>
                      <a:pt x="28154" y="13297"/>
                    </a:cubicBezTo>
                    <a:cubicBezTo>
                      <a:pt x="28154" y="13297"/>
                      <a:pt x="28154" y="13297"/>
                      <a:pt x="28154" y="14380"/>
                    </a:cubicBezTo>
                    <a:lnTo>
                      <a:pt x="28154" y="14380"/>
                    </a:lnTo>
                    <a:cubicBezTo>
                      <a:pt x="28154" y="15463"/>
                      <a:pt x="28154" y="14380"/>
                      <a:pt x="28154" y="15463"/>
                    </a:cubicBezTo>
                    <a:cubicBezTo>
                      <a:pt x="28154" y="14380"/>
                      <a:pt x="28154" y="15463"/>
                      <a:pt x="28154" y="14380"/>
                    </a:cubicBezTo>
                    <a:lnTo>
                      <a:pt x="28154" y="13297"/>
                    </a:lnTo>
                    <a:cubicBezTo>
                      <a:pt x="28154" y="13297"/>
                      <a:pt x="28154" y="14380"/>
                      <a:pt x="28154" y="15463"/>
                    </a:cubicBezTo>
                    <a:cubicBezTo>
                      <a:pt x="28154" y="15463"/>
                      <a:pt x="28154" y="15463"/>
                      <a:pt x="28154" y="15463"/>
                    </a:cubicBezTo>
                    <a:cubicBezTo>
                      <a:pt x="28154" y="17629"/>
                      <a:pt x="28154" y="15463"/>
                      <a:pt x="28154" y="16546"/>
                    </a:cubicBezTo>
                    <a:cubicBezTo>
                      <a:pt x="28154" y="15463"/>
                      <a:pt x="27071" y="16546"/>
                      <a:pt x="27071" y="15463"/>
                    </a:cubicBezTo>
                    <a:cubicBezTo>
                      <a:pt x="27071" y="15463"/>
                      <a:pt x="27071" y="16546"/>
                      <a:pt x="25988" y="16546"/>
                    </a:cubicBezTo>
                    <a:cubicBezTo>
                      <a:pt x="25988" y="16546"/>
                      <a:pt x="25988" y="16546"/>
                      <a:pt x="25988" y="15463"/>
                    </a:cubicBezTo>
                    <a:cubicBezTo>
                      <a:pt x="25988" y="15463"/>
                      <a:pt x="25988" y="15463"/>
                      <a:pt x="25988" y="15463"/>
                    </a:cubicBezTo>
                    <a:cubicBezTo>
                      <a:pt x="25988" y="15463"/>
                      <a:pt x="25988" y="14380"/>
                      <a:pt x="24905" y="14380"/>
                    </a:cubicBezTo>
                    <a:cubicBezTo>
                      <a:pt x="24905" y="14380"/>
                      <a:pt x="24905" y="15463"/>
                      <a:pt x="24905" y="16546"/>
                    </a:cubicBezTo>
                    <a:cubicBezTo>
                      <a:pt x="24905" y="14380"/>
                      <a:pt x="24905" y="17629"/>
                      <a:pt x="23823" y="16546"/>
                    </a:cubicBezTo>
                    <a:cubicBezTo>
                      <a:pt x="23823" y="16546"/>
                      <a:pt x="23823" y="15463"/>
                      <a:pt x="23823" y="15463"/>
                    </a:cubicBezTo>
                    <a:cubicBezTo>
                      <a:pt x="23823" y="14380"/>
                      <a:pt x="23823" y="16546"/>
                      <a:pt x="22740" y="15463"/>
                    </a:cubicBezTo>
                    <a:lnTo>
                      <a:pt x="22740" y="16546"/>
                    </a:lnTo>
                    <a:cubicBezTo>
                      <a:pt x="22740" y="15463"/>
                      <a:pt x="22740" y="17629"/>
                      <a:pt x="22740" y="15463"/>
                    </a:cubicBezTo>
                    <a:cubicBezTo>
                      <a:pt x="22740" y="15463"/>
                      <a:pt x="22740" y="15463"/>
                      <a:pt x="22740" y="16546"/>
                    </a:cubicBezTo>
                    <a:cubicBezTo>
                      <a:pt x="21657" y="15463"/>
                      <a:pt x="21657" y="17629"/>
                      <a:pt x="20574" y="15463"/>
                    </a:cubicBezTo>
                    <a:cubicBezTo>
                      <a:pt x="20574" y="15463"/>
                      <a:pt x="20574" y="15463"/>
                      <a:pt x="20574" y="16546"/>
                    </a:cubicBezTo>
                    <a:cubicBezTo>
                      <a:pt x="20574" y="17629"/>
                      <a:pt x="20574" y="16546"/>
                      <a:pt x="20574" y="16546"/>
                    </a:cubicBezTo>
                    <a:cubicBezTo>
                      <a:pt x="20574" y="16546"/>
                      <a:pt x="20574" y="16546"/>
                      <a:pt x="20574" y="17629"/>
                    </a:cubicBezTo>
                    <a:cubicBezTo>
                      <a:pt x="20574" y="17629"/>
                      <a:pt x="20574" y="17629"/>
                      <a:pt x="20574" y="16546"/>
                    </a:cubicBezTo>
                    <a:cubicBezTo>
                      <a:pt x="20574" y="15463"/>
                      <a:pt x="20574" y="18712"/>
                      <a:pt x="19491" y="18712"/>
                    </a:cubicBezTo>
                    <a:cubicBezTo>
                      <a:pt x="19491" y="17629"/>
                      <a:pt x="19491" y="17629"/>
                      <a:pt x="19491" y="17629"/>
                    </a:cubicBezTo>
                    <a:lnTo>
                      <a:pt x="19491" y="18712"/>
                    </a:lnTo>
                    <a:cubicBezTo>
                      <a:pt x="19491" y="18712"/>
                      <a:pt x="19491" y="17629"/>
                      <a:pt x="19491" y="16546"/>
                    </a:cubicBezTo>
                    <a:cubicBezTo>
                      <a:pt x="19491" y="16546"/>
                      <a:pt x="19491" y="16546"/>
                      <a:pt x="19491" y="17629"/>
                    </a:cubicBezTo>
                    <a:lnTo>
                      <a:pt x="19491" y="16546"/>
                    </a:lnTo>
                    <a:cubicBezTo>
                      <a:pt x="19491" y="17629"/>
                      <a:pt x="19491" y="17629"/>
                      <a:pt x="19491" y="17629"/>
                    </a:cubicBezTo>
                    <a:lnTo>
                      <a:pt x="19491" y="17629"/>
                    </a:lnTo>
                    <a:cubicBezTo>
                      <a:pt x="19491" y="17629"/>
                      <a:pt x="19491" y="17629"/>
                      <a:pt x="19491" y="17629"/>
                    </a:cubicBezTo>
                    <a:cubicBezTo>
                      <a:pt x="19491" y="18712"/>
                      <a:pt x="19491" y="18712"/>
                      <a:pt x="19491" y="18712"/>
                    </a:cubicBezTo>
                    <a:cubicBezTo>
                      <a:pt x="19491" y="18712"/>
                      <a:pt x="19491" y="18712"/>
                      <a:pt x="19491" y="19794"/>
                    </a:cubicBezTo>
                    <a:cubicBezTo>
                      <a:pt x="19491" y="18712"/>
                      <a:pt x="19491" y="18712"/>
                      <a:pt x="19491" y="18712"/>
                    </a:cubicBezTo>
                    <a:cubicBezTo>
                      <a:pt x="19491" y="18712"/>
                      <a:pt x="19491" y="19794"/>
                      <a:pt x="19491" y="19794"/>
                    </a:cubicBezTo>
                    <a:cubicBezTo>
                      <a:pt x="19491" y="19794"/>
                      <a:pt x="19491" y="19794"/>
                      <a:pt x="19491" y="18712"/>
                    </a:cubicBezTo>
                    <a:cubicBezTo>
                      <a:pt x="19491" y="18712"/>
                      <a:pt x="19491" y="18712"/>
                      <a:pt x="19491" y="18712"/>
                    </a:cubicBezTo>
                    <a:cubicBezTo>
                      <a:pt x="19491" y="18712"/>
                      <a:pt x="19491" y="17629"/>
                      <a:pt x="19491" y="17629"/>
                    </a:cubicBezTo>
                    <a:cubicBezTo>
                      <a:pt x="19491" y="17629"/>
                      <a:pt x="19491" y="19794"/>
                      <a:pt x="19491" y="18712"/>
                    </a:cubicBezTo>
                    <a:cubicBezTo>
                      <a:pt x="19491" y="18712"/>
                      <a:pt x="19491" y="17629"/>
                      <a:pt x="19491" y="17629"/>
                    </a:cubicBezTo>
                    <a:lnTo>
                      <a:pt x="19491" y="17629"/>
                    </a:lnTo>
                    <a:lnTo>
                      <a:pt x="19491" y="18712"/>
                    </a:lnTo>
                    <a:cubicBezTo>
                      <a:pt x="19491" y="18712"/>
                      <a:pt x="19491" y="18712"/>
                      <a:pt x="19491" y="18712"/>
                    </a:cubicBezTo>
                    <a:cubicBezTo>
                      <a:pt x="19491" y="19794"/>
                      <a:pt x="19491" y="18712"/>
                      <a:pt x="19491" y="19794"/>
                    </a:cubicBezTo>
                    <a:cubicBezTo>
                      <a:pt x="19491" y="19794"/>
                      <a:pt x="19491" y="18712"/>
                      <a:pt x="19491" y="18712"/>
                    </a:cubicBezTo>
                    <a:lnTo>
                      <a:pt x="19491" y="18712"/>
                    </a:lnTo>
                    <a:cubicBezTo>
                      <a:pt x="19491" y="18712"/>
                      <a:pt x="19491" y="18712"/>
                      <a:pt x="19491" y="18712"/>
                    </a:cubicBezTo>
                    <a:lnTo>
                      <a:pt x="19491" y="18712"/>
                    </a:lnTo>
                    <a:cubicBezTo>
                      <a:pt x="19491" y="18712"/>
                      <a:pt x="19491" y="18712"/>
                      <a:pt x="19491" y="19794"/>
                    </a:cubicBezTo>
                    <a:cubicBezTo>
                      <a:pt x="19491" y="18712"/>
                      <a:pt x="19491" y="16546"/>
                      <a:pt x="19491" y="17629"/>
                    </a:cubicBezTo>
                    <a:cubicBezTo>
                      <a:pt x="19491" y="17629"/>
                      <a:pt x="19491" y="18712"/>
                      <a:pt x="19491" y="19794"/>
                    </a:cubicBezTo>
                    <a:cubicBezTo>
                      <a:pt x="19491" y="19794"/>
                      <a:pt x="18408" y="20877"/>
                      <a:pt x="18408" y="19794"/>
                    </a:cubicBezTo>
                    <a:cubicBezTo>
                      <a:pt x="18408" y="19794"/>
                      <a:pt x="18408" y="20877"/>
                      <a:pt x="18408" y="20877"/>
                    </a:cubicBezTo>
                    <a:cubicBezTo>
                      <a:pt x="17325" y="20877"/>
                      <a:pt x="17325" y="21960"/>
                      <a:pt x="16243" y="20877"/>
                    </a:cubicBezTo>
                    <a:cubicBezTo>
                      <a:pt x="16243" y="20877"/>
                      <a:pt x="16243" y="19794"/>
                      <a:pt x="16243" y="19794"/>
                    </a:cubicBezTo>
                    <a:cubicBezTo>
                      <a:pt x="16243" y="20877"/>
                      <a:pt x="16243" y="18712"/>
                      <a:pt x="16243" y="19794"/>
                    </a:cubicBezTo>
                    <a:cubicBezTo>
                      <a:pt x="16243" y="20877"/>
                      <a:pt x="16243" y="20877"/>
                      <a:pt x="16243" y="20877"/>
                    </a:cubicBezTo>
                    <a:cubicBezTo>
                      <a:pt x="16243" y="20877"/>
                      <a:pt x="15160" y="20877"/>
                      <a:pt x="15160" y="20877"/>
                    </a:cubicBezTo>
                    <a:cubicBezTo>
                      <a:pt x="15160" y="20877"/>
                      <a:pt x="15160" y="21960"/>
                      <a:pt x="15160" y="21960"/>
                    </a:cubicBezTo>
                    <a:cubicBezTo>
                      <a:pt x="15160" y="20877"/>
                      <a:pt x="15160" y="20877"/>
                      <a:pt x="15160" y="20877"/>
                    </a:cubicBezTo>
                    <a:lnTo>
                      <a:pt x="15160" y="21960"/>
                    </a:lnTo>
                    <a:lnTo>
                      <a:pt x="15160" y="20877"/>
                    </a:lnTo>
                    <a:cubicBezTo>
                      <a:pt x="15160" y="20877"/>
                      <a:pt x="15160" y="21960"/>
                      <a:pt x="15160" y="21960"/>
                    </a:cubicBezTo>
                    <a:cubicBezTo>
                      <a:pt x="15160" y="21960"/>
                      <a:pt x="15160" y="20877"/>
                      <a:pt x="15160" y="20877"/>
                    </a:cubicBezTo>
                    <a:cubicBezTo>
                      <a:pt x="15160" y="21960"/>
                      <a:pt x="15160" y="23043"/>
                      <a:pt x="14077" y="21960"/>
                    </a:cubicBezTo>
                    <a:lnTo>
                      <a:pt x="14077" y="20877"/>
                    </a:lnTo>
                    <a:cubicBezTo>
                      <a:pt x="14077" y="20877"/>
                      <a:pt x="14077" y="21960"/>
                      <a:pt x="14077" y="21960"/>
                    </a:cubicBezTo>
                    <a:cubicBezTo>
                      <a:pt x="14077" y="20877"/>
                      <a:pt x="12994" y="20877"/>
                      <a:pt x="12994" y="20877"/>
                    </a:cubicBezTo>
                    <a:cubicBezTo>
                      <a:pt x="12994" y="23043"/>
                      <a:pt x="11911" y="23043"/>
                      <a:pt x="10828" y="23043"/>
                    </a:cubicBezTo>
                    <a:lnTo>
                      <a:pt x="10828" y="21960"/>
                    </a:lnTo>
                    <a:cubicBezTo>
                      <a:pt x="10828" y="21960"/>
                      <a:pt x="10828" y="23043"/>
                      <a:pt x="10828" y="23043"/>
                    </a:cubicBezTo>
                    <a:cubicBezTo>
                      <a:pt x="10828" y="23043"/>
                      <a:pt x="10828" y="21960"/>
                      <a:pt x="10828" y="20877"/>
                    </a:cubicBezTo>
                    <a:cubicBezTo>
                      <a:pt x="10828" y="19794"/>
                      <a:pt x="10828" y="21960"/>
                      <a:pt x="10828" y="21960"/>
                    </a:cubicBezTo>
                    <a:cubicBezTo>
                      <a:pt x="10828" y="23043"/>
                      <a:pt x="10828" y="21960"/>
                      <a:pt x="10828" y="21960"/>
                    </a:cubicBezTo>
                    <a:cubicBezTo>
                      <a:pt x="10828" y="21960"/>
                      <a:pt x="10828" y="20877"/>
                      <a:pt x="10828" y="21960"/>
                    </a:cubicBezTo>
                    <a:cubicBezTo>
                      <a:pt x="10828" y="21960"/>
                      <a:pt x="10828" y="20877"/>
                      <a:pt x="10828" y="19794"/>
                    </a:cubicBezTo>
                    <a:lnTo>
                      <a:pt x="10828" y="19794"/>
                    </a:lnTo>
                    <a:cubicBezTo>
                      <a:pt x="10828" y="18712"/>
                      <a:pt x="10828" y="17629"/>
                      <a:pt x="10828" y="15463"/>
                    </a:cubicBezTo>
                    <a:lnTo>
                      <a:pt x="10828" y="15463"/>
                    </a:lnTo>
                    <a:cubicBezTo>
                      <a:pt x="10828" y="14380"/>
                      <a:pt x="10828" y="14380"/>
                      <a:pt x="10828" y="13297"/>
                    </a:cubicBezTo>
                    <a:cubicBezTo>
                      <a:pt x="10828" y="14380"/>
                      <a:pt x="10828" y="15463"/>
                      <a:pt x="10828" y="15463"/>
                    </a:cubicBezTo>
                    <a:cubicBezTo>
                      <a:pt x="10828" y="15463"/>
                      <a:pt x="10828" y="17629"/>
                      <a:pt x="10828" y="17629"/>
                    </a:cubicBezTo>
                    <a:cubicBezTo>
                      <a:pt x="10828" y="16546"/>
                      <a:pt x="10828" y="17629"/>
                      <a:pt x="10828" y="16546"/>
                    </a:cubicBezTo>
                    <a:cubicBezTo>
                      <a:pt x="10828" y="15463"/>
                      <a:pt x="10828" y="16546"/>
                      <a:pt x="10828" y="16546"/>
                    </a:cubicBezTo>
                    <a:cubicBezTo>
                      <a:pt x="10828" y="16546"/>
                      <a:pt x="10828" y="17629"/>
                      <a:pt x="10828" y="18712"/>
                    </a:cubicBezTo>
                    <a:cubicBezTo>
                      <a:pt x="10828" y="18712"/>
                      <a:pt x="10828" y="17629"/>
                      <a:pt x="10828" y="17629"/>
                    </a:cubicBezTo>
                    <a:cubicBezTo>
                      <a:pt x="10828" y="18712"/>
                      <a:pt x="10828" y="18712"/>
                      <a:pt x="10828" y="18712"/>
                    </a:cubicBezTo>
                    <a:cubicBezTo>
                      <a:pt x="10828" y="19794"/>
                      <a:pt x="10828" y="18712"/>
                      <a:pt x="10828" y="19794"/>
                    </a:cubicBezTo>
                    <a:cubicBezTo>
                      <a:pt x="10828" y="18712"/>
                      <a:pt x="10828" y="17629"/>
                      <a:pt x="10828" y="16546"/>
                    </a:cubicBezTo>
                    <a:cubicBezTo>
                      <a:pt x="10828" y="17629"/>
                      <a:pt x="10828" y="17629"/>
                      <a:pt x="10828" y="19794"/>
                    </a:cubicBezTo>
                    <a:cubicBezTo>
                      <a:pt x="10828" y="19794"/>
                      <a:pt x="10828" y="18712"/>
                      <a:pt x="10828" y="17629"/>
                    </a:cubicBezTo>
                    <a:cubicBezTo>
                      <a:pt x="10828" y="16546"/>
                      <a:pt x="10828" y="19794"/>
                      <a:pt x="10828" y="17629"/>
                    </a:cubicBezTo>
                    <a:lnTo>
                      <a:pt x="10828" y="18712"/>
                    </a:lnTo>
                    <a:cubicBezTo>
                      <a:pt x="10828" y="18712"/>
                      <a:pt x="10828" y="17629"/>
                      <a:pt x="10828" y="17629"/>
                    </a:cubicBezTo>
                    <a:cubicBezTo>
                      <a:pt x="10828" y="17629"/>
                      <a:pt x="10828" y="18712"/>
                      <a:pt x="10828" y="17629"/>
                    </a:cubicBezTo>
                    <a:cubicBezTo>
                      <a:pt x="10828" y="17629"/>
                      <a:pt x="10828" y="17629"/>
                      <a:pt x="10828" y="18712"/>
                    </a:cubicBezTo>
                    <a:cubicBezTo>
                      <a:pt x="10828" y="19794"/>
                      <a:pt x="10828" y="17629"/>
                      <a:pt x="10828" y="19794"/>
                    </a:cubicBezTo>
                    <a:cubicBezTo>
                      <a:pt x="10828" y="18712"/>
                      <a:pt x="10828" y="19794"/>
                      <a:pt x="10828" y="20877"/>
                    </a:cubicBezTo>
                    <a:lnTo>
                      <a:pt x="10828" y="19794"/>
                    </a:lnTo>
                    <a:cubicBezTo>
                      <a:pt x="10828" y="19794"/>
                      <a:pt x="10828" y="19794"/>
                      <a:pt x="10828" y="20877"/>
                    </a:cubicBezTo>
                    <a:cubicBezTo>
                      <a:pt x="10828" y="20877"/>
                      <a:pt x="10828" y="19794"/>
                      <a:pt x="10828" y="19794"/>
                    </a:cubicBezTo>
                    <a:lnTo>
                      <a:pt x="10828" y="20877"/>
                    </a:lnTo>
                    <a:cubicBezTo>
                      <a:pt x="10828" y="20877"/>
                      <a:pt x="10828" y="19794"/>
                      <a:pt x="10828" y="19794"/>
                    </a:cubicBezTo>
                    <a:lnTo>
                      <a:pt x="10828" y="18712"/>
                    </a:lnTo>
                    <a:cubicBezTo>
                      <a:pt x="10828" y="18712"/>
                      <a:pt x="10828" y="17629"/>
                      <a:pt x="10828" y="18712"/>
                    </a:cubicBezTo>
                    <a:cubicBezTo>
                      <a:pt x="10828" y="19794"/>
                      <a:pt x="10828" y="20877"/>
                      <a:pt x="10828" y="20877"/>
                    </a:cubicBezTo>
                    <a:cubicBezTo>
                      <a:pt x="10828" y="20877"/>
                      <a:pt x="10828" y="19794"/>
                      <a:pt x="10828" y="20877"/>
                    </a:cubicBezTo>
                    <a:lnTo>
                      <a:pt x="10828" y="19794"/>
                    </a:lnTo>
                    <a:cubicBezTo>
                      <a:pt x="10828" y="19794"/>
                      <a:pt x="10828" y="18712"/>
                      <a:pt x="10828" y="18712"/>
                    </a:cubicBezTo>
                    <a:cubicBezTo>
                      <a:pt x="10828" y="18712"/>
                      <a:pt x="10828" y="19794"/>
                      <a:pt x="10828" y="20877"/>
                    </a:cubicBezTo>
                    <a:cubicBezTo>
                      <a:pt x="10828" y="20877"/>
                      <a:pt x="10828" y="20877"/>
                      <a:pt x="10828" y="19794"/>
                    </a:cubicBezTo>
                    <a:cubicBezTo>
                      <a:pt x="10828" y="19794"/>
                      <a:pt x="10828" y="20877"/>
                      <a:pt x="10828" y="20877"/>
                    </a:cubicBezTo>
                    <a:cubicBezTo>
                      <a:pt x="10828" y="20877"/>
                      <a:pt x="10828" y="19794"/>
                      <a:pt x="9746" y="18712"/>
                    </a:cubicBezTo>
                    <a:lnTo>
                      <a:pt x="9746" y="17629"/>
                    </a:lnTo>
                    <a:lnTo>
                      <a:pt x="9746" y="17629"/>
                    </a:lnTo>
                    <a:cubicBezTo>
                      <a:pt x="9746" y="16546"/>
                      <a:pt x="9746" y="16546"/>
                      <a:pt x="9746" y="15463"/>
                    </a:cubicBezTo>
                    <a:cubicBezTo>
                      <a:pt x="9746" y="15463"/>
                      <a:pt x="9746" y="15463"/>
                      <a:pt x="9746" y="15463"/>
                    </a:cubicBezTo>
                    <a:cubicBezTo>
                      <a:pt x="9746" y="17629"/>
                      <a:pt x="9746" y="17629"/>
                      <a:pt x="9746" y="19794"/>
                    </a:cubicBezTo>
                    <a:cubicBezTo>
                      <a:pt x="9746" y="19794"/>
                      <a:pt x="9746" y="15463"/>
                      <a:pt x="8663" y="18712"/>
                    </a:cubicBezTo>
                    <a:cubicBezTo>
                      <a:pt x="8663" y="18712"/>
                      <a:pt x="8663" y="20877"/>
                      <a:pt x="8663" y="19794"/>
                    </a:cubicBezTo>
                    <a:cubicBezTo>
                      <a:pt x="8663" y="19794"/>
                      <a:pt x="8663" y="21960"/>
                      <a:pt x="8663" y="20877"/>
                    </a:cubicBezTo>
                    <a:cubicBezTo>
                      <a:pt x="8663" y="19794"/>
                      <a:pt x="8663" y="18712"/>
                      <a:pt x="8663" y="18712"/>
                    </a:cubicBezTo>
                    <a:cubicBezTo>
                      <a:pt x="8663" y="19794"/>
                      <a:pt x="8663" y="18712"/>
                      <a:pt x="8663" y="18712"/>
                    </a:cubicBezTo>
                    <a:cubicBezTo>
                      <a:pt x="8663" y="17629"/>
                      <a:pt x="8663" y="16546"/>
                      <a:pt x="8663" y="16546"/>
                    </a:cubicBezTo>
                    <a:cubicBezTo>
                      <a:pt x="8663" y="16546"/>
                      <a:pt x="8663" y="16546"/>
                      <a:pt x="8663" y="17629"/>
                    </a:cubicBezTo>
                    <a:cubicBezTo>
                      <a:pt x="8663" y="18712"/>
                      <a:pt x="8663" y="17629"/>
                      <a:pt x="8663" y="18712"/>
                    </a:cubicBezTo>
                    <a:cubicBezTo>
                      <a:pt x="8663" y="18712"/>
                      <a:pt x="8663" y="17629"/>
                      <a:pt x="8663" y="19794"/>
                    </a:cubicBezTo>
                    <a:cubicBezTo>
                      <a:pt x="8663" y="19794"/>
                      <a:pt x="8663" y="20877"/>
                      <a:pt x="8663" y="20877"/>
                    </a:cubicBezTo>
                    <a:lnTo>
                      <a:pt x="8663" y="20877"/>
                    </a:lnTo>
                    <a:lnTo>
                      <a:pt x="8663" y="19794"/>
                    </a:lnTo>
                    <a:cubicBezTo>
                      <a:pt x="8663" y="19794"/>
                      <a:pt x="8663" y="20877"/>
                      <a:pt x="8663" y="20877"/>
                    </a:cubicBezTo>
                    <a:lnTo>
                      <a:pt x="8663" y="19794"/>
                    </a:lnTo>
                    <a:cubicBezTo>
                      <a:pt x="8663" y="18712"/>
                      <a:pt x="9746" y="19794"/>
                      <a:pt x="8663" y="18712"/>
                    </a:cubicBezTo>
                    <a:cubicBezTo>
                      <a:pt x="8663" y="18712"/>
                      <a:pt x="8663" y="19794"/>
                      <a:pt x="8663" y="18712"/>
                    </a:cubicBezTo>
                    <a:cubicBezTo>
                      <a:pt x="8663" y="18712"/>
                      <a:pt x="8663" y="18712"/>
                      <a:pt x="8663" y="18712"/>
                    </a:cubicBezTo>
                    <a:cubicBezTo>
                      <a:pt x="8663" y="18712"/>
                      <a:pt x="8663" y="16546"/>
                      <a:pt x="7580" y="17629"/>
                    </a:cubicBezTo>
                    <a:cubicBezTo>
                      <a:pt x="7580" y="18712"/>
                      <a:pt x="7580" y="18712"/>
                      <a:pt x="7580" y="18712"/>
                    </a:cubicBezTo>
                    <a:cubicBezTo>
                      <a:pt x="7580" y="18712"/>
                      <a:pt x="7580" y="19794"/>
                      <a:pt x="6497" y="19794"/>
                    </a:cubicBezTo>
                    <a:cubicBezTo>
                      <a:pt x="6497" y="18712"/>
                      <a:pt x="6497" y="19794"/>
                      <a:pt x="6497" y="18712"/>
                    </a:cubicBezTo>
                    <a:cubicBezTo>
                      <a:pt x="6497" y="19794"/>
                      <a:pt x="7580" y="19794"/>
                      <a:pt x="7580" y="17629"/>
                    </a:cubicBezTo>
                    <a:cubicBezTo>
                      <a:pt x="7580" y="16546"/>
                      <a:pt x="7580" y="17629"/>
                      <a:pt x="7580" y="16546"/>
                    </a:cubicBezTo>
                    <a:cubicBezTo>
                      <a:pt x="7580" y="16546"/>
                      <a:pt x="7580" y="15463"/>
                      <a:pt x="7580" y="14380"/>
                    </a:cubicBezTo>
                    <a:cubicBezTo>
                      <a:pt x="7580" y="14380"/>
                      <a:pt x="7580" y="14380"/>
                      <a:pt x="7580" y="14380"/>
                    </a:cubicBezTo>
                    <a:cubicBezTo>
                      <a:pt x="7580" y="15463"/>
                      <a:pt x="7580" y="15463"/>
                      <a:pt x="7580" y="16546"/>
                    </a:cubicBezTo>
                    <a:cubicBezTo>
                      <a:pt x="7580" y="16546"/>
                      <a:pt x="6497" y="16546"/>
                      <a:pt x="6497" y="17629"/>
                    </a:cubicBezTo>
                    <a:cubicBezTo>
                      <a:pt x="6497" y="17629"/>
                      <a:pt x="6497" y="16546"/>
                      <a:pt x="6497" y="16546"/>
                    </a:cubicBezTo>
                    <a:cubicBezTo>
                      <a:pt x="6497" y="16546"/>
                      <a:pt x="5414" y="16546"/>
                      <a:pt x="5414" y="16546"/>
                    </a:cubicBezTo>
                    <a:cubicBezTo>
                      <a:pt x="5414" y="17629"/>
                      <a:pt x="5414" y="16546"/>
                      <a:pt x="5414" y="17629"/>
                    </a:cubicBezTo>
                    <a:cubicBezTo>
                      <a:pt x="5414" y="17629"/>
                      <a:pt x="5414" y="18712"/>
                      <a:pt x="5414" y="19794"/>
                    </a:cubicBezTo>
                    <a:cubicBezTo>
                      <a:pt x="5414" y="19794"/>
                      <a:pt x="5414" y="18712"/>
                      <a:pt x="5414" y="18712"/>
                    </a:cubicBezTo>
                    <a:cubicBezTo>
                      <a:pt x="5414" y="19794"/>
                      <a:pt x="5414" y="17629"/>
                      <a:pt x="5414" y="18712"/>
                    </a:cubicBezTo>
                    <a:cubicBezTo>
                      <a:pt x="5414" y="18712"/>
                      <a:pt x="5414" y="16546"/>
                      <a:pt x="5414" y="15463"/>
                    </a:cubicBezTo>
                    <a:cubicBezTo>
                      <a:pt x="5414" y="16546"/>
                      <a:pt x="5414" y="14380"/>
                      <a:pt x="5414" y="14380"/>
                    </a:cubicBezTo>
                    <a:cubicBezTo>
                      <a:pt x="5414" y="15463"/>
                      <a:pt x="4331" y="15463"/>
                      <a:pt x="4331" y="15463"/>
                    </a:cubicBezTo>
                    <a:cubicBezTo>
                      <a:pt x="4331" y="14380"/>
                      <a:pt x="3248" y="15463"/>
                      <a:pt x="3248" y="15463"/>
                    </a:cubicBezTo>
                    <a:cubicBezTo>
                      <a:pt x="3248" y="14380"/>
                      <a:pt x="3248" y="13297"/>
                      <a:pt x="3248" y="13297"/>
                    </a:cubicBezTo>
                    <a:cubicBezTo>
                      <a:pt x="3248" y="13297"/>
                      <a:pt x="3248" y="14380"/>
                      <a:pt x="3248" y="14380"/>
                    </a:cubicBezTo>
                    <a:lnTo>
                      <a:pt x="3248" y="14380"/>
                    </a:lnTo>
                    <a:cubicBezTo>
                      <a:pt x="3248" y="14380"/>
                      <a:pt x="2166" y="13297"/>
                      <a:pt x="2166" y="15463"/>
                    </a:cubicBezTo>
                    <a:lnTo>
                      <a:pt x="2166" y="14380"/>
                    </a:lnTo>
                    <a:cubicBezTo>
                      <a:pt x="2166" y="14380"/>
                      <a:pt x="2166" y="14380"/>
                      <a:pt x="2166" y="14380"/>
                    </a:cubicBezTo>
                    <a:cubicBezTo>
                      <a:pt x="2166" y="14380"/>
                      <a:pt x="2166" y="13297"/>
                      <a:pt x="2166" y="13297"/>
                    </a:cubicBezTo>
                    <a:cubicBezTo>
                      <a:pt x="2166" y="12214"/>
                      <a:pt x="2166" y="13297"/>
                      <a:pt x="1083" y="13297"/>
                    </a:cubicBezTo>
                    <a:lnTo>
                      <a:pt x="1083" y="14380"/>
                    </a:lnTo>
                    <a:cubicBezTo>
                      <a:pt x="1083" y="15463"/>
                      <a:pt x="0" y="14380"/>
                      <a:pt x="0" y="14380"/>
                    </a:cubicBezTo>
                    <a:lnTo>
                      <a:pt x="0" y="13297"/>
                    </a:lnTo>
                    <a:lnTo>
                      <a:pt x="0" y="13297"/>
                    </a:lnTo>
                    <a:cubicBezTo>
                      <a:pt x="0" y="12214"/>
                      <a:pt x="0" y="12214"/>
                      <a:pt x="0" y="12214"/>
                    </a:cubicBezTo>
                    <a:lnTo>
                      <a:pt x="1083" y="10049"/>
                    </a:lnTo>
                    <a:cubicBezTo>
                      <a:pt x="1083" y="10049"/>
                      <a:pt x="1083" y="11132"/>
                      <a:pt x="1083" y="12214"/>
                    </a:cubicBezTo>
                    <a:cubicBezTo>
                      <a:pt x="1083" y="13297"/>
                      <a:pt x="1083" y="12214"/>
                      <a:pt x="1083" y="12214"/>
                    </a:cubicBezTo>
                    <a:cubicBezTo>
                      <a:pt x="1083" y="12214"/>
                      <a:pt x="1083" y="12214"/>
                      <a:pt x="1083" y="12214"/>
                    </a:cubicBezTo>
                    <a:cubicBezTo>
                      <a:pt x="1083" y="11132"/>
                      <a:pt x="1083" y="11132"/>
                      <a:pt x="1083" y="10049"/>
                    </a:cubicBezTo>
                    <a:cubicBezTo>
                      <a:pt x="1083" y="10049"/>
                      <a:pt x="1083" y="10049"/>
                      <a:pt x="1083" y="10049"/>
                    </a:cubicBezTo>
                    <a:cubicBezTo>
                      <a:pt x="1083" y="8966"/>
                      <a:pt x="1083" y="8966"/>
                      <a:pt x="1083" y="8966"/>
                    </a:cubicBezTo>
                    <a:cubicBezTo>
                      <a:pt x="1083" y="8966"/>
                      <a:pt x="1083" y="10049"/>
                      <a:pt x="1083" y="10049"/>
                    </a:cubicBezTo>
                    <a:cubicBezTo>
                      <a:pt x="1083" y="8966"/>
                      <a:pt x="1083" y="8966"/>
                      <a:pt x="1083" y="8966"/>
                    </a:cubicBezTo>
                    <a:cubicBezTo>
                      <a:pt x="1083" y="10049"/>
                      <a:pt x="1083" y="7883"/>
                      <a:pt x="2166" y="8966"/>
                    </a:cubicBezTo>
                    <a:cubicBezTo>
                      <a:pt x="2166" y="10049"/>
                      <a:pt x="2166" y="11132"/>
                      <a:pt x="2166" y="11132"/>
                    </a:cubicBezTo>
                    <a:cubicBezTo>
                      <a:pt x="2166" y="11132"/>
                      <a:pt x="2166" y="11132"/>
                      <a:pt x="2166" y="11132"/>
                    </a:cubicBezTo>
                    <a:cubicBezTo>
                      <a:pt x="2166" y="10049"/>
                      <a:pt x="2166" y="8966"/>
                      <a:pt x="2166" y="8966"/>
                    </a:cubicBezTo>
                    <a:lnTo>
                      <a:pt x="2166" y="10049"/>
                    </a:lnTo>
                    <a:cubicBezTo>
                      <a:pt x="2166" y="10049"/>
                      <a:pt x="2166" y="8966"/>
                      <a:pt x="2166" y="8966"/>
                    </a:cubicBezTo>
                    <a:cubicBezTo>
                      <a:pt x="2166" y="8966"/>
                      <a:pt x="3248" y="8966"/>
                      <a:pt x="3248" y="8966"/>
                    </a:cubicBezTo>
                    <a:lnTo>
                      <a:pt x="3248" y="10049"/>
                    </a:lnTo>
                    <a:cubicBezTo>
                      <a:pt x="3248" y="7883"/>
                      <a:pt x="4331" y="8966"/>
                      <a:pt x="4331" y="8966"/>
                    </a:cubicBezTo>
                    <a:cubicBezTo>
                      <a:pt x="4331" y="10049"/>
                      <a:pt x="5414" y="7883"/>
                      <a:pt x="5414" y="10049"/>
                    </a:cubicBezTo>
                    <a:cubicBezTo>
                      <a:pt x="6497" y="8966"/>
                      <a:pt x="6497" y="8966"/>
                      <a:pt x="7580" y="8966"/>
                    </a:cubicBezTo>
                    <a:lnTo>
                      <a:pt x="7580" y="10049"/>
                    </a:lnTo>
                    <a:cubicBezTo>
                      <a:pt x="7580" y="8966"/>
                      <a:pt x="7580" y="11132"/>
                      <a:pt x="7580" y="10049"/>
                    </a:cubicBezTo>
                    <a:cubicBezTo>
                      <a:pt x="7580" y="8966"/>
                      <a:pt x="7580" y="8966"/>
                      <a:pt x="7580" y="7883"/>
                    </a:cubicBezTo>
                    <a:cubicBezTo>
                      <a:pt x="7580" y="8966"/>
                      <a:pt x="8663" y="7883"/>
                      <a:pt x="8663" y="6800"/>
                    </a:cubicBezTo>
                    <a:lnTo>
                      <a:pt x="8663" y="7883"/>
                    </a:lnTo>
                    <a:cubicBezTo>
                      <a:pt x="8663" y="6800"/>
                      <a:pt x="9746" y="7883"/>
                      <a:pt x="9746" y="7883"/>
                    </a:cubicBezTo>
                    <a:cubicBezTo>
                      <a:pt x="9746" y="7883"/>
                      <a:pt x="9746" y="8966"/>
                      <a:pt x="9746" y="8966"/>
                    </a:cubicBezTo>
                    <a:cubicBezTo>
                      <a:pt x="9746" y="7883"/>
                      <a:pt x="9746" y="7883"/>
                      <a:pt x="10828" y="6800"/>
                    </a:cubicBezTo>
                    <a:cubicBezTo>
                      <a:pt x="10828" y="6800"/>
                      <a:pt x="11911" y="6800"/>
                      <a:pt x="11911" y="7883"/>
                    </a:cubicBezTo>
                    <a:cubicBezTo>
                      <a:pt x="12994" y="5717"/>
                      <a:pt x="14077" y="6800"/>
                      <a:pt x="15160" y="5717"/>
                    </a:cubicBezTo>
                    <a:lnTo>
                      <a:pt x="15160" y="6800"/>
                    </a:lnTo>
                    <a:cubicBezTo>
                      <a:pt x="16243" y="4635"/>
                      <a:pt x="17325" y="6800"/>
                      <a:pt x="18408" y="5717"/>
                    </a:cubicBezTo>
                    <a:lnTo>
                      <a:pt x="18408" y="6800"/>
                    </a:lnTo>
                    <a:cubicBezTo>
                      <a:pt x="18408" y="6800"/>
                      <a:pt x="19491" y="6800"/>
                      <a:pt x="18408" y="5717"/>
                    </a:cubicBezTo>
                    <a:cubicBezTo>
                      <a:pt x="18408" y="5717"/>
                      <a:pt x="19491" y="4635"/>
                      <a:pt x="19491" y="5717"/>
                    </a:cubicBezTo>
                    <a:cubicBezTo>
                      <a:pt x="19491" y="5717"/>
                      <a:pt x="19491" y="4635"/>
                      <a:pt x="19491" y="4635"/>
                    </a:cubicBezTo>
                    <a:cubicBezTo>
                      <a:pt x="20574" y="5717"/>
                      <a:pt x="20574" y="4635"/>
                      <a:pt x="20574" y="4635"/>
                    </a:cubicBezTo>
                    <a:lnTo>
                      <a:pt x="20574" y="4635"/>
                    </a:lnTo>
                    <a:cubicBezTo>
                      <a:pt x="20574" y="4635"/>
                      <a:pt x="20574" y="5717"/>
                      <a:pt x="20574" y="5717"/>
                    </a:cubicBezTo>
                    <a:cubicBezTo>
                      <a:pt x="20574" y="5717"/>
                      <a:pt x="21657" y="5717"/>
                      <a:pt x="20574" y="4635"/>
                    </a:cubicBezTo>
                    <a:cubicBezTo>
                      <a:pt x="21657" y="5717"/>
                      <a:pt x="21657" y="3552"/>
                      <a:pt x="22740" y="4635"/>
                    </a:cubicBezTo>
                    <a:cubicBezTo>
                      <a:pt x="22740" y="4635"/>
                      <a:pt x="22740" y="3552"/>
                      <a:pt x="22740" y="3552"/>
                    </a:cubicBezTo>
                    <a:cubicBezTo>
                      <a:pt x="22740" y="3552"/>
                      <a:pt x="23823" y="4635"/>
                      <a:pt x="23823" y="3552"/>
                    </a:cubicBezTo>
                    <a:cubicBezTo>
                      <a:pt x="23823" y="3552"/>
                      <a:pt x="23823" y="4635"/>
                      <a:pt x="23823" y="4635"/>
                    </a:cubicBezTo>
                    <a:cubicBezTo>
                      <a:pt x="23823" y="4635"/>
                      <a:pt x="23823" y="3552"/>
                      <a:pt x="23823" y="3552"/>
                    </a:cubicBezTo>
                    <a:cubicBezTo>
                      <a:pt x="24905" y="2469"/>
                      <a:pt x="24905" y="4635"/>
                      <a:pt x="25988" y="4635"/>
                    </a:cubicBezTo>
                    <a:cubicBezTo>
                      <a:pt x="27071" y="3552"/>
                      <a:pt x="28154" y="3552"/>
                      <a:pt x="29237" y="3552"/>
                    </a:cubicBezTo>
                    <a:lnTo>
                      <a:pt x="29237" y="3552"/>
                    </a:lnTo>
                    <a:cubicBezTo>
                      <a:pt x="29237" y="2469"/>
                      <a:pt x="30320" y="4635"/>
                      <a:pt x="30320" y="2469"/>
                    </a:cubicBezTo>
                    <a:cubicBezTo>
                      <a:pt x="30320" y="2469"/>
                      <a:pt x="30320" y="2469"/>
                      <a:pt x="30320" y="3552"/>
                    </a:cubicBezTo>
                    <a:cubicBezTo>
                      <a:pt x="30320" y="2469"/>
                      <a:pt x="31402" y="4635"/>
                      <a:pt x="31402" y="3552"/>
                    </a:cubicBezTo>
                    <a:cubicBezTo>
                      <a:pt x="31402" y="3552"/>
                      <a:pt x="31402" y="3552"/>
                      <a:pt x="31402" y="3552"/>
                    </a:cubicBezTo>
                    <a:cubicBezTo>
                      <a:pt x="31402" y="4635"/>
                      <a:pt x="32485" y="3552"/>
                      <a:pt x="32485" y="3552"/>
                    </a:cubicBezTo>
                    <a:cubicBezTo>
                      <a:pt x="32485" y="3552"/>
                      <a:pt x="32485" y="3552"/>
                      <a:pt x="32485" y="4635"/>
                    </a:cubicBezTo>
                    <a:cubicBezTo>
                      <a:pt x="32485" y="5717"/>
                      <a:pt x="32485" y="3552"/>
                      <a:pt x="33568" y="4635"/>
                    </a:cubicBezTo>
                    <a:cubicBezTo>
                      <a:pt x="33568" y="4635"/>
                      <a:pt x="33568" y="3552"/>
                      <a:pt x="33568" y="3552"/>
                    </a:cubicBezTo>
                    <a:cubicBezTo>
                      <a:pt x="34651" y="4635"/>
                      <a:pt x="35734" y="2469"/>
                      <a:pt x="36817" y="2469"/>
                    </a:cubicBezTo>
                    <a:cubicBezTo>
                      <a:pt x="37899" y="3552"/>
                      <a:pt x="36817" y="5717"/>
                      <a:pt x="37899" y="3552"/>
                    </a:cubicBezTo>
                    <a:cubicBezTo>
                      <a:pt x="37899" y="3552"/>
                      <a:pt x="37899" y="2469"/>
                      <a:pt x="37899" y="3552"/>
                    </a:cubicBezTo>
                    <a:cubicBezTo>
                      <a:pt x="37899" y="3552"/>
                      <a:pt x="38982" y="5717"/>
                      <a:pt x="38982" y="4635"/>
                    </a:cubicBezTo>
                    <a:cubicBezTo>
                      <a:pt x="38982" y="3552"/>
                      <a:pt x="38982" y="3552"/>
                      <a:pt x="38982" y="3552"/>
                    </a:cubicBezTo>
                    <a:cubicBezTo>
                      <a:pt x="40065" y="4635"/>
                      <a:pt x="40065" y="5717"/>
                      <a:pt x="40065" y="4635"/>
                    </a:cubicBezTo>
                    <a:lnTo>
                      <a:pt x="40065" y="5717"/>
                    </a:lnTo>
                    <a:cubicBezTo>
                      <a:pt x="40065" y="4635"/>
                      <a:pt x="41148" y="4635"/>
                      <a:pt x="41148" y="3552"/>
                    </a:cubicBezTo>
                    <a:cubicBezTo>
                      <a:pt x="43314" y="2469"/>
                      <a:pt x="46562" y="1386"/>
                      <a:pt x="48728" y="1386"/>
                    </a:cubicBezTo>
                    <a:cubicBezTo>
                      <a:pt x="50894" y="1386"/>
                      <a:pt x="53059" y="303"/>
                      <a:pt x="56308" y="1386"/>
                    </a:cubicBezTo>
                    <a:cubicBezTo>
                      <a:pt x="57391" y="2469"/>
                      <a:pt x="57391" y="2469"/>
                      <a:pt x="57391" y="2469"/>
                    </a:cubicBezTo>
                    <a:cubicBezTo>
                      <a:pt x="57391" y="2469"/>
                      <a:pt x="57391" y="2469"/>
                      <a:pt x="57391" y="2469"/>
                    </a:cubicBezTo>
                    <a:cubicBezTo>
                      <a:pt x="57391" y="1386"/>
                      <a:pt x="57391" y="2469"/>
                      <a:pt x="57391" y="1386"/>
                    </a:cubicBezTo>
                    <a:cubicBezTo>
                      <a:pt x="58474" y="1386"/>
                      <a:pt x="59556" y="1386"/>
                      <a:pt x="60639" y="1386"/>
                    </a:cubicBezTo>
                    <a:cubicBezTo>
                      <a:pt x="60639" y="1386"/>
                      <a:pt x="60639" y="2469"/>
                      <a:pt x="60639" y="2469"/>
                    </a:cubicBezTo>
                    <a:lnTo>
                      <a:pt x="60639" y="1386"/>
                    </a:lnTo>
                    <a:lnTo>
                      <a:pt x="60639" y="1386"/>
                    </a:lnTo>
                    <a:cubicBezTo>
                      <a:pt x="60639" y="1386"/>
                      <a:pt x="60639" y="303"/>
                      <a:pt x="60639" y="303"/>
                    </a:cubicBezTo>
                    <a:cubicBezTo>
                      <a:pt x="62805" y="-780"/>
                      <a:pt x="64971" y="1386"/>
                      <a:pt x="68219" y="1386"/>
                    </a:cubicBezTo>
                    <a:cubicBezTo>
                      <a:pt x="69302" y="1386"/>
                      <a:pt x="69302" y="1386"/>
                      <a:pt x="70385" y="1386"/>
                    </a:cubicBezTo>
                    <a:cubicBezTo>
                      <a:pt x="72551" y="2469"/>
                      <a:pt x="73633" y="4635"/>
                      <a:pt x="75799" y="3552"/>
                    </a:cubicBezTo>
                    <a:cubicBezTo>
                      <a:pt x="58474" y="7883"/>
                      <a:pt x="57391" y="11132"/>
                      <a:pt x="57391" y="1221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98" name="Полилиния: фигура 4697">
                <a:extLst>
                  <a:ext uri="{FF2B5EF4-FFF2-40B4-BE49-F238E27FC236}">
                    <a16:creationId xmlns:a16="http://schemas.microsoft.com/office/drawing/2014/main" id="{ADD6473E-DAE6-DFB3-0A9A-C2E5F4F0F4E6}"/>
                  </a:ext>
                </a:extLst>
              </p:cNvPr>
              <p:cNvSpPr/>
              <p:nvPr/>
            </p:nvSpPr>
            <p:spPr>
              <a:xfrm>
                <a:off x="9052843" y="4386571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99" name="Полилиния: фигура 4698">
                <a:extLst>
                  <a:ext uri="{FF2B5EF4-FFF2-40B4-BE49-F238E27FC236}">
                    <a16:creationId xmlns:a16="http://schemas.microsoft.com/office/drawing/2014/main" id="{6CDF50DA-7B10-2319-688C-8B5EACF46BC5}"/>
                  </a:ext>
                </a:extLst>
              </p:cNvPr>
              <p:cNvSpPr/>
              <p:nvPr/>
            </p:nvSpPr>
            <p:spPr>
              <a:xfrm>
                <a:off x="9058257" y="4393068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00" name="Полилиния: фигура 4699">
                <a:extLst>
                  <a:ext uri="{FF2B5EF4-FFF2-40B4-BE49-F238E27FC236}">
                    <a16:creationId xmlns:a16="http://schemas.microsoft.com/office/drawing/2014/main" id="{F78ED14A-F5B7-D744-BFF5-FA504A531BBE}"/>
                  </a:ext>
                </a:extLst>
              </p:cNvPr>
              <p:cNvSpPr/>
              <p:nvPr/>
            </p:nvSpPr>
            <p:spPr>
              <a:xfrm>
                <a:off x="9059942" y="4393068"/>
                <a:ext cx="481" cy="812"/>
              </a:xfrm>
              <a:custGeom>
                <a:avLst/>
                <a:gdLst>
                  <a:gd name="connsiteX0" fmla="*/ 481 w 481"/>
                  <a:gd name="connsiteY0" fmla="*/ 0 h 812"/>
                  <a:gd name="connsiteX1" fmla="*/ 481 w 481"/>
                  <a:gd name="connsiteY1" fmla="*/ 0 h 812"/>
                  <a:gd name="connsiteX2" fmla="*/ 481 w 481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481" y="0"/>
                    </a:moveTo>
                    <a:cubicBezTo>
                      <a:pt x="481" y="1083"/>
                      <a:pt x="-602" y="1083"/>
                      <a:pt x="481" y="0"/>
                    </a:cubicBez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01" name="Полилиния: фигура 4700">
                <a:extLst>
                  <a:ext uri="{FF2B5EF4-FFF2-40B4-BE49-F238E27FC236}">
                    <a16:creationId xmlns:a16="http://schemas.microsoft.com/office/drawing/2014/main" id="{5059B545-C9DB-E63D-D358-2D939F96B94A}"/>
                  </a:ext>
                </a:extLst>
              </p:cNvPr>
              <p:cNvSpPr/>
              <p:nvPr/>
            </p:nvSpPr>
            <p:spPr>
              <a:xfrm>
                <a:off x="9061506" y="4395234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02" name="Полилиния: фигура 4701">
                <a:extLst>
                  <a:ext uri="{FF2B5EF4-FFF2-40B4-BE49-F238E27FC236}">
                    <a16:creationId xmlns:a16="http://schemas.microsoft.com/office/drawing/2014/main" id="{25AC331C-85C2-AC5C-F0A0-FFD8567064D8}"/>
                  </a:ext>
                </a:extLst>
              </p:cNvPr>
              <p:cNvSpPr/>
              <p:nvPr/>
            </p:nvSpPr>
            <p:spPr>
              <a:xfrm>
                <a:off x="9061506" y="4394151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03" name="Полилиния: фигура 4702">
                <a:extLst>
                  <a:ext uri="{FF2B5EF4-FFF2-40B4-BE49-F238E27FC236}">
                    <a16:creationId xmlns:a16="http://schemas.microsoft.com/office/drawing/2014/main" id="{CAE232DA-E1D5-C2F7-7E49-4B1BFD746641}"/>
                  </a:ext>
                </a:extLst>
              </p:cNvPr>
              <p:cNvSpPr/>
              <p:nvPr/>
            </p:nvSpPr>
            <p:spPr>
              <a:xfrm>
                <a:off x="9064754" y="4395836"/>
                <a:ext cx="0" cy="481"/>
              </a:xfrm>
              <a:custGeom>
                <a:avLst/>
                <a:gdLst>
                  <a:gd name="connsiteX0" fmla="*/ 0 w 0"/>
                  <a:gd name="connsiteY0" fmla="*/ 481 h 481"/>
                  <a:gd name="connsiteX1" fmla="*/ 0 w 0"/>
                  <a:gd name="connsiteY1" fmla="*/ 481 h 481"/>
                  <a:gd name="connsiteX2" fmla="*/ 0 w 0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h="481">
                    <a:moveTo>
                      <a:pt x="0" y="481"/>
                    </a:moveTo>
                    <a:cubicBezTo>
                      <a:pt x="0" y="481"/>
                      <a:pt x="0" y="-602"/>
                      <a:pt x="0" y="481"/>
                    </a:cubicBezTo>
                    <a:cubicBezTo>
                      <a:pt x="0" y="-602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04" name="Полилиния: фигура 4703">
                <a:extLst>
                  <a:ext uri="{FF2B5EF4-FFF2-40B4-BE49-F238E27FC236}">
                    <a16:creationId xmlns:a16="http://schemas.microsoft.com/office/drawing/2014/main" id="{19FDAEF5-F055-8971-CE6E-53CE6457C7D2}"/>
                  </a:ext>
                </a:extLst>
              </p:cNvPr>
              <p:cNvSpPr/>
              <p:nvPr/>
            </p:nvSpPr>
            <p:spPr>
              <a:xfrm>
                <a:off x="9065837" y="4395234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  <a:gd name="connsiteX3" fmla="*/ 0 w 10828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05" name="Полилиния: фигура 4704">
                <a:extLst>
                  <a:ext uri="{FF2B5EF4-FFF2-40B4-BE49-F238E27FC236}">
                    <a16:creationId xmlns:a16="http://schemas.microsoft.com/office/drawing/2014/main" id="{5C61D67B-18CC-070C-E13E-6E732792051D}"/>
                  </a:ext>
                </a:extLst>
              </p:cNvPr>
              <p:cNvSpPr/>
              <p:nvPr/>
            </p:nvSpPr>
            <p:spPr>
              <a:xfrm>
                <a:off x="9089660" y="4390903"/>
                <a:ext cx="10828" cy="1082"/>
              </a:xfrm>
              <a:custGeom>
                <a:avLst/>
                <a:gdLst>
                  <a:gd name="connsiteX0" fmla="*/ 0 w 10828"/>
                  <a:gd name="connsiteY0" fmla="*/ 0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0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06" name="Полилиния: фигура 4705">
                <a:extLst>
                  <a:ext uri="{FF2B5EF4-FFF2-40B4-BE49-F238E27FC236}">
                    <a16:creationId xmlns:a16="http://schemas.microsoft.com/office/drawing/2014/main" id="{F0021618-F788-E6E1-4F17-2CC1613A4261}"/>
                  </a:ext>
                </a:extLst>
              </p:cNvPr>
              <p:cNvSpPr/>
              <p:nvPr/>
            </p:nvSpPr>
            <p:spPr>
              <a:xfrm>
                <a:off x="9100488" y="4390422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-602"/>
                      <a:pt x="0" y="481"/>
                      <a:pt x="0" y="481"/>
                    </a:cubicBezTo>
                    <a:cubicBezTo>
                      <a:pt x="0" y="481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07" name="Полилиния: фигура 4706">
                <a:extLst>
                  <a:ext uri="{FF2B5EF4-FFF2-40B4-BE49-F238E27FC236}">
                    <a16:creationId xmlns:a16="http://schemas.microsoft.com/office/drawing/2014/main" id="{64BCEAC7-7331-1C5D-F44B-4F7567F83A1D}"/>
                  </a:ext>
                </a:extLst>
              </p:cNvPr>
              <p:cNvSpPr/>
              <p:nvPr/>
            </p:nvSpPr>
            <p:spPr>
              <a:xfrm>
                <a:off x="9105902" y="4386571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708" name="Рисунок 11">
              <a:extLst>
                <a:ext uri="{FF2B5EF4-FFF2-40B4-BE49-F238E27FC236}">
                  <a16:creationId xmlns:a16="http://schemas.microsoft.com/office/drawing/2014/main" id="{F1809FCE-557B-EAA8-9942-5B84443F125F}"/>
                </a:ext>
              </a:extLst>
            </p:cNvPr>
            <p:cNvGrpSpPr/>
            <p:nvPr/>
          </p:nvGrpSpPr>
          <p:grpSpPr>
            <a:xfrm>
              <a:off x="9076666" y="4325932"/>
              <a:ext cx="80130" cy="23052"/>
              <a:chOff x="9076666" y="4325932"/>
              <a:chExt cx="80130" cy="23052"/>
            </a:xfrm>
            <a:solidFill>
              <a:srgbClr val="000000"/>
            </a:solidFill>
          </p:grpSpPr>
          <p:sp>
            <p:nvSpPr>
              <p:cNvPr id="4709" name="Полилиния: фигура 4708">
                <a:extLst>
                  <a:ext uri="{FF2B5EF4-FFF2-40B4-BE49-F238E27FC236}">
                    <a16:creationId xmlns:a16="http://schemas.microsoft.com/office/drawing/2014/main" id="{7EEBAB4E-A554-096C-4DCB-DE7C3BF2E784}"/>
                  </a:ext>
                </a:extLst>
              </p:cNvPr>
              <p:cNvSpPr/>
              <p:nvPr/>
            </p:nvSpPr>
            <p:spPr>
              <a:xfrm>
                <a:off x="9076666" y="4338926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10" name="Полилиния: фигура 4709">
                <a:extLst>
                  <a:ext uri="{FF2B5EF4-FFF2-40B4-BE49-F238E27FC236}">
                    <a16:creationId xmlns:a16="http://schemas.microsoft.com/office/drawing/2014/main" id="{88904983-BC1B-0C0C-9637-6E607029D31C}"/>
                  </a:ext>
                </a:extLst>
              </p:cNvPr>
              <p:cNvSpPr/>
              <p:nvPr/>
            </p:nvSpPr>
            <p:spPr>
              <a:xfrm>
                <a:off x="9093991" y="4325932"/>
                <a:ext cx="62804" cy="18408"/>
              </a:xfrm>
              <a:custGeom>
                <a:avLst/>
                <a:gdLst>
                  <a:gd name="connsiteX0" fmla="*/ 48728 w 62804"/>
                  <a:gd name="connsiteY0" fmla="*/ 9746 h 18408"/>
                  <a:gd name="connsiteX1" fmla="*/ 47645 w 62804"/>
                  <a:gd name="connsiteY1" fmla="*/ 12994 h 18408"/>
                  <a:gd name="connsiteX2" fmla="*/ 46562 w 62804"/>
                  <a:gd name="connsiteY2" fmla="*/ 11911 h 18408"/>
                  <a:gd name="connsiteX3" fmla="*/ 43314 w 62804"/>
                  <a:gd name="connsiteY3" fmla="*/ 11911 h 18408"/>
                  <a:gd name="connsiteX4" fmla="*/ 43314 w 62804"/>
                  <a:gd name="connsiteY4" fmla="*/ 11911 h 18408"/>
                  <a:gd name="connsiteX5" fmla="*/ 43314 w 62804"/>
                  <a:gd name="connsiteY5" fmla="*/ 12994 h 18408"/>
                  <a:gd name="connsiteX6" fmla="*/ 43314 w 62804"/>
                  <a:gd name="connsiteY6" fmla="*/ 11911 h 18408"/>
                  <a:gd name="connsiteX7" fmla="*/ 43314 w 62804"/>
                  <a:gd name="connsiteY7" fmla="*/ 12994 h 18408"/>
                  <a:gd name="connsiteX8" fmla="*/ 42231 w 62804"/>
                  <a:gd name="connsiteY8" fmla="*/ 11911 h 18408"/>
                  <a:gd name="connsiteX9" fmla="*/ 42231 w 62804"/>
                  <a:gd name="connsiteY9" fmla="*/ 12994 h 18408"/>
                  <a:gd name="connsiteX10" fmla="*/ 41148 w 62804"/>
                  <a:gd name="connsiteY10" fmla="*/ 14077 h 18408"/>
                  <a:gd name="connsiteX11" fmla="*/ 41148 w 62804"/>
                  <a:gd name="connsiteY11" fmla="*/ 12994 h 18408"/>
                  <a:gd name="connsiteX12" fmla="*/ 38982 w 62804"/>
                  <a:gd name="connsiteY12" fmla="*/ 15160 h 18408"/>
                  <a:gd name="connsiteX13" fmla="*/ 38982 w 62804"/>
                  <a:gd name="connsiteY13" fmla="*/ 14077 h 18408"/>
                  <a:gd name="connsiteX14" fmla="*/ 38982 w 62804"/>
                  <a:gd name="connsiteY14" fmla="*/ 15160 h 18408"/>
                  <a:gd name="connsiteX15" fmla="*/ 37900 w 62804"/>
                  <a:gd name="connsiteY15" fmla="*/ 15160 h 18408"/>
                  <a:gd name="connsiteX16" fmla="*/ 37900 w 62804"/>
                  <a:gd name="connsiteY16" fmla="*/ 15160 h 18408"/>
                  <a:gd name="connsiteX17" fmla="*/ 37900 w 62804"/>
                  <a:gd name="connsiteY17" fmla="*/ 16243 h 18408"/>
                  <a:gd name="connsiteX18" fmla="*/ 37900 w 62804"/>
                  <a:gd name="connsiteY18" fmla="*/ 15160 h 18408"/>
                  <a:gd name="connsiteX19" fmla="*/ 37900 w 62804"/>
                  <a:gd name="connsiteY19" fmla="*/ 15160 h 18408"/>
                  <a:gd name="connsiteX20" fmla="*/ 37900 w 62804"/>
                  <a:gd name="connsiteY20" fmla="*/ 15160 h 18408"/>
                  <a:gd name="connsiteX21" fmla="*/ 37900 w 62804"/>
                  <a:gd name="connsiteY21" fmla="*/ 15160 h 18408"/>
                  <a:gd name="connsiteX22" fmla="*/ 37900 w 62804"/>
                  <a:gd name="connsiteY22" fmla="*/ 15160 h 18408"/>
                  <a:gd name="connsiteX23" fmla="*/ 37900 w 62804"/>
                  <a:gd name="connsiteY23" fmla="*/ 16243 h 18408"/>
                  <a:gd name="connsiteX24" fmla="*/ 37900 w 62804"/>
                  <a:gd name="connsiteY24" fmla="*/ 14077 h 18408"/>
                  <a:gd name="connsiteX25" fmla="*/ 34651 w 62804"/>
                  <a:gd name="connsiteY25" fmla="*/ 15160 h 18408"/>
                  <a:gd name="connsiteX26" fmla="*/ 34651 w 62804"/>
                  <a:gd name="connsiteY26" fmla="*/ 14077 h 18408"/>
                  <a:gd name="connsiteX27" fmla="*/ 34651 w 62804"/>
                  <a:gd name="connsiteY27" fmla="*/ 15160 h 18408"/>
                  <a:gd name="connsiteX28" fmla="*/ 34651 w 62804"/>
                  <a:gd name="connsiteY28" fmla="*/ 14077 h 18408"/>
                  <a:gd name="connsiteX29" fmla="*/ 34651 w 62804"/>
                  <a:gd name="connsiteY29" fmla="*/ 15160 h 18408"/>
                  <a:gd name="connsiteX30" fmla="*/ 34651 w 62804"/>
                  <a:gd name="connsiteY30" fmla="*/ 14077 h 18408"/>
                  <a:gd name="connsiteX31" fmla="*/ 33568 w 62804"/>
                  <a:gd name="connsiteY31" fmla="*/ 15160 h 18408"/>
                  <a:gd name="connsiteX32" fmla="*/ 33568 w 62804"/>
                  <a:gd name="connsiteY32" fmla="*/ 14077 h 18408"/>
                  <a:gd name="connsiteX33" fmla="*/ 32485 w 62804"/>
                  <a:gd name="connsiteY33" fmla="*/ 14077 h 18408"/>
                  <a:gd name="connsiteX34" fmla="*/ 32485 w 62804"/>
                  <a:gd name="connsiteY34" fmla="*/ 12994 h 18408"/>
                  <a:gd name="connsiteX35" fmla="*/ 32485 w 62804"/>
                  <a:gd name="connsiteY35" fmla="*/ 14077 h 18408"/>
                  <a:gd name="connsiteX36" fmla="*/ 32485 w 62804"/>
                  <a:gd name="connsiteY36" fmla="*/ 12994 h 18408"/>
                  <a:gd name="connsiteX37" fmla="*/ 31403 w 62804"/>
                  <a:gd name="connsiteY37" fmla="*/ 14077 h 18408"/>
                  <a:gd name="connsiteX38" fmla="*/ 31403 w 62804"/>
                  <a:gd name="connsiteY38" fmla="*/ 14077 h 18408"/>
                  <a:gd name="connsiteX39" fmla="*/ 30320 w 62804"/>
                  <a:gd name="connsiteY39" fmla="*/ 14077 h 18408"/>
                  <a:gd name="connsiteX40" fmla="*/ 30320 w 62804"/>
                  <a:gd name="connsiteY40" fmla="*/ 12994 h 18408"/>
                  <a:gd name="connsiteX41" fmla="*/ 30320 w 62804"/>
                  <a:gd name="connsiteY41" fmla="*/ 15160 h 18408"/>
                  <a:gd name="connsiteX42" fmla="*/ 29237 w 62804"/>
                  <a:gd name="connsiteY42" fmla="*/ 15160 h 18408"/>
                  <a:gd name="connsiteX43" fmla="*/ 29237 w 62804"/>
                  <a:gd name="connsiteY43" fmla="*/ 12994 h 18408"/>
                  <a:gd name="connsiteX44" fmla="*/ 29237 w 62804"/>
                  <a:gd name="connsiteY44" fmla="*/ 11911 h 18408"/>
                  <a:gd name="connsiteX45" fmla="*/ 29237 w 62804"/>
                  <a:gd name="connsiteY45" fmla="*/ 11911 h 18408"/>
                  <a:gd name="connsiteX46" fmla="*/ 29237 w 62804"/>
                  <a:gd name="connsiteY46" fmla="*/ 11911 h 18408"/>
                  <a:gd name="connsiteX47" fmla="*/ 28154 w 62804"/>
                  <a:gd name="connsiteY47" fmla="*/ 14077 h 18408"/>
                  <a:gd name="connsiteX48" fmla="*/ 28154 w 62804"/>
                  <a:gd name="connsiteY48" fmla="*/ 11911 h 18408"/>
                  <a:gd name="connsiteX49" fmla="*/ 28154 w 62804"/>
                  <a:gd name="connsiteY49" fmla="*/ 14077 h 18408"/>
                  <a:gd name="connsiteX50" fmla="*/ 28154 w 62804"/>
                  <a:gd name="connsiteY50" fmla="*/ 12994 h 18408"/>
                  <a:gd name="connsiteX51" fmla="*/ 28154 w 62804"/>
                  <a:gd name="connsiteY51" fmla="*/ 14077 h 18408"/>
                  <a:gd name="connsiteX52" fmla="*/ 27071 w 62804"/>
                  <a:gd name="connsiteY52" fmla="*/ 12994 h 18408"/>
                  <a:gd name="connsiteX53" fmla="*/ 27071 w 62804"/>
                  <a:gd name="connsiteY53" fmla="*/ 11911 h 18408"/>
                  <a:gd name="connsiteX54" fmla="*/ 27071 w 62804"/>
                  <a:gd name="connsiteY54" fmla="*/ 11911 h 18408"/>
                  <a:gd name="connsiteX55" fmla="*/ 27071 w 62804"/>
                  <a:gd name="connsiteY55" fmla="*/ 11911 h 18408"/>
                  <a:gd name="connsiteX56" fmla="*/ 27071 w 62804"/>
                  <a:gd name="connsiteY56" fmla="*/ 12994 h 18408"/>
                  <a:gd name="connsiteX57" fmla="*/ 27071 w 62804"/>
                  <a:gd name="connsiteY57" fmla="*/ 12994 h 18408"/>
                  <a:gd name="connsiteX58" fmla="*/ 27071 w 62804"/>
                  <a:gd name="connsiteY58" fmla="*/ 14077 h 18408"/>
                  <a:gd name="connsiteX59" fmla="*/ 27071 w 62804"/>
                  <a:gd name="connsiteY59" fmla="*/ 12994 h 18408"/>
                  <a:gd name="connsiteX60" fmla="*/ 25988 w 62804"/>
                  <a:gd name="connsiteY60" fmla="*/ 15160 h 18408"/>
                  <a:gd name="connsiteX61" fmla="*/ 25988 w 62804"/>
                  <a:gd name="connsiteY61" fmla="*/ 14077 h 18408"/>
                  <a:gd name="connsiteX62" fmla="*/ 24905 w 62804"/>
                  <a:gd name="connsiteY62" fmla="*/ 14077 h 18408"/>
                  <a:gd name="connsiteX63" fmla="*/ 24905 w 62804"/>
                  <a:gd name="connsiteY63" fmla="*/ 15160 h 18408"/>
                  <a:gd name="connsiteX64" fmla="*/ 24905 w 62804"/>
                  <a:gd name="connsiteY64" fmla="*/ 14077 h 18408"/>
                  <a:gd name="connsiteX65" fmla="*/ 24905 w 62804"/>
                  <a:gd name="connsiteY65" fmla="*/ 14077 h 18408"/>
                  <a:gd name="connsiteX66" fmla="*/ 24905 w 62804"/>
                  <a:gd name="connsiteY66" fmla="*/ 14077 h 18408"/>
                  <a:gd name="connsiteX67" fmla="*/ 23823 w 62804"/>
                  <a:gd name="connsiteY67" fmla="*/ 14077 h 18408"/>
                  <a:gd name="connsiteX68" fmla="*/ 23823 w 62804"/>
                  <a:gd name="connsiteY68" fmla="*/ 15160 h 18408"/>
                  <a:gd name="connsiteX69" fmla="*/ 23823 w 62804"/>
                  <a:gd name="connsiteY69" fmla="*/ 14077 h 18408"/>
                  <a:gd name="connsiteX70" fmla="*/ 23823 w 62804"/>
                  <a:gd name="connsiteY70" fmla="*/ 12994 h 18408"/>
                  <a:gd name="connsiteX71" fmla="*/ 23823 w 62804"/>
                  <a:gd name="connsiteY71" fmla="*/ 12994 h 18408"/>
                  <a:gd name="connsiteX72" fmla="*/ 23823 w 62804"/>
                  <a:gd name="connsiteY72" fmla="*/ 12994 h 18408"/>
                  <a:gd name="connsiteX73" fmla="*/ 22740 w 62804"/>
                  <a:gd name="connsiteY73" fmla="*/ 12994 h 18408"/>
                  <a:gd name="connsiteX74" fmla="*/ 22740 w 62804"/>
                  <a:gd name="connsiteY74" fmla="*/ 11911 h 18408"/>
                  <a:gd name="connsiteX75" fmla="*/ 22740 w 62804"/>
                  <a:gd name="connsiteY75" fmla="*/ 12994 h 18408"/>
                  <a:gd name="connsiteX76" fmla="*/ 22740 w 62804"/>
                  <a:gd name="connsiteY76" fmla="*/ 12994 h 18408"/>
                  <a:gd name="connsiteX77" fmla="*/ 22740 w 62804"/>
                  <a:gd name="connsiteY77" fmla="*/ 14077 h 18408"/>
                  <a:gd name="connsiteX78" fmla="*/ 22740 w 62804"/>
                  <a:gd name="connsiteY78" fmla="*/ 12994 h 18408"/>
                  <a:gd name="connsiteX79" fmla="*/ 22740 w 62804"/>
                  <a:gd name="connsiteY79" fmla="*/ 11911 h 18408"/>
                  <a:gd name="connsiteX80" fmla="*/ 22740 w 62804"/>
                  <a:gd name="connsiteY80" fmla="*/ 14077 h 18408"/>
                  <a:gd name="connsiteX81" fmla="*/ 22740 w 62804"/>
                  <a:gd name="connsiteY81" fmla="*/ 14077 h 18408"/>
                  <a:gd name="connsiteX82" fmla="*/ 22740 w 62804"/>
                  <a:gd name="connsiteY82" fmla="*/ 15160 h 18408"/>
                  <a:gd name="connsiteX83" fmla="*/ 21657 w 62804"/>
                  <a:gd name="connsiteY83" fmla="*/ 14077 h 18408"/>
                  <a:gd name="connsiteX84" fmla="*/ 20574 w 62804"/>
                  <a:gd name="connsiteY84" fmla="*/ 15160 h 18408"/>
                  <a:gd name="connsiteX85" fmla="*/ 20574 w 62804"/>
                  <a:gd name="connsiteY85" fmla="*/ 14077 h 18408"/>
                  <a:gd name="connsiteX86" fmla="*/ 20574 w 62804"/>
                  <a:gd name="connsiteY86" fmla="*/ 14077 h 18408"/>
                  <a:gd name="connsiteX87" fmla="*/ 20574 w 62804"/>
                  <a:gd name="connsiteY87" fmla="*/ 12994 h 18408"/>
                  <a:gd name="connsiteX88" fmla="*/ 20574 w 62804"/>
                  <a:gd name="connsiteY88" fmla="*/ 15160 h 18408"/>
                  <a:gd name="connsiteX89" fmla="*/ 19491 w 62804"/>
                  <a:gd name="connsiteY89" fmla="*/ 15160 h 18408"/>
                  <a:gd name="connsiteX90" fmla="*/ 19491 w 62804"/>
                  <a:gd name="connsiteY90" fmla="*/ 14077 h 18408"/>
                  <a:gd name="connsiteX91" fmla="*/ 18408 w 62804"/>
                  <a:gd name="connsiteY91" fmla="*/ 14077 h 18408"/>
                  <a:gd name="connsiteX92" fmla="*/ 18408 w 62804"/>
                  <a:gd name="connsiteY92" fmla="*/ 15160 h 18408"/>
                  <a:gd name="connsiteX93" fmla="*/ 18408 w 62804"/>
                  <a:gd name="connsiteY93" fmla="*/ 14077 h 18408"/>
                  <a:gd name="connsiteX94" fmla="*/ 18408 w 62804"/>
                  <a:gd name="connsiteY94" fmla="*/ 15160 h 18408"/>
                  <a:gd name="connsiteX95" fmla="*/ 17326 w 62804"/>
                  <a:gd name="connsiteY95" fmla="*/ 12994 h 18408"/>
                  <a:gd name="connsiteX96" fmla="*/ 17326 w 62804"/>
                  <a:gd name="connsiteY96" fmla="*/ 14077 h 18408"/>
                  <a:gd name="connsiteX97" fmla="*/ 17326 w 62804"/>
                  <a:gd name="connsiteY97" fmla="*/ 14077 h 18408"/>
                  <a:gd name="connsiteX98" fmla="*/ 17326 w 62804"/>
                  <a:gd name="connsiteY98" fmla="*/ 15160 h 18408"/>
                  <a:gd name="connsiteX99" fmla="*/ 17326 w 62804"/>
                  <a:gd name="connsiteY99" fmla="*/ 14077 h 18408"/>
                  <a:gd name="connsiteX100" fmla="*/ 16243 w 62804"/>
                  <a:gd name="connsiteY100" fmla="*/ 16243 h 18408"/>
                  <a:gd name="connsiteX101" fmla="*/ 16243 w 62804"/>
                  <a:gd name="connsiteY101" fmla="*/ 15160 h 18408"/>
                  <a:gd name="connsiteX102" fmla="*/ 16243 w 62804"/>
                  <a:gd name="connsiteY102" fmla="*/ 16243 h 18408"/>
                  <a:gd name="connsiteX103" fmla="*/ 16243 w 62804"/>
                  <a:gd name="connsiteY103" fmla="*/ 14077 h 18408"/>
                  <a:gd name="connsiteX104" fmla="*/ 16243 w 62804"/>
                  <a:gd name="connsiteY104" fmla="*/ 15160 h 18408"/>
                  <a:gd name="connsiteX105" fmla="*/ 16243 w 62804"/>
                  <a:gd name="connsiteY105" fmla="*/ 14077 h 18408"/>
                  <a:gd name="connsiteX106" fmla="*/ 16243 w 62804"/>
                  <a:gd name="connsiteY106" fmla="*/ 15160 h 18408"/>
                  <a:gd name="connsiteX107" fmla="*/ 16243 w 62804"/>
                  <a:gd name="connsiteY107" fmla="*/ 15160 h 18408"/>
                  <a:gd name="connsiteX108" fmla="*/ 16243 w 62804"/>
                  <a:gd name="connsiteY108" fmla="*/ 15160 h 18408"/>
                  <a:gd name="connsiteX109" fmla="*/ 16243 w 62804"/>
                  <a:gd name="connsiteY109" fmla="*/ 16243 h 18408"/>
                  <a:gd name="connsiteX110" fmla="*/ 16243 w 62804"/>
                  <a:gd name="connsiteY110" fmla="*/ 17326 h 18408"/>
                  <a:gd name="connsiteX111" fmla="*/ 16243 w 62804"/>
                  <a:gd name="connsiteY111" fmla="*/ 16243 h 18408"/>
                  <a:gd name="connsiteX112" fmla="*/ 16243 w 62804"/>
                  <a:gd name="connsiteY112" fmla="*/ 17326 h 18408"/>
                  <a:gd name="connsiteX113" fmla="*/ 16243 w 62804"/>
                  <a:gd name="connsiteY113" fmla="*/ 16243 h 18408"/>
                  <a:gd name="connsiteX114" fmla="*/ 16243 w 62804"/>
                  <a:gd name="connsiteY114" fmla="*/ 16243 h 18408"/>
                  <a:gd name="connsiteX115" fmla="*/ 16243 w 62804"/>
                  <a:gd name="connsiteY115" fmla="*/ 15160 h 18408"/>
                  <a:gd name="connsiteX116" fmla="*/ 16243 w 62804"/>
                  <a:gd name="connsiteY116" fmla="*/ 16243 h 18408"/>
                  <a:gd name="connsiteX117" fmla="*/ 16243 w 62804"/>
                  <a:gd name="connsiteY117" fmla="*/ 15160 h 18408"/>
                  <a:gd name="connsiteX118" fmla="*/ 16243 w 62804"/>
                  <a:gd name="connsiteY118" fmla="*/ 15160 h 18408"/>
                  <a:gd name="connsiteX119" fmla="*/ 16243 w 62804"/>
                  <a:gd name="connsiteY119" fmla="*/ 16243 h 18408"/>
                  <a:gd name="connsiteX120" fmla="*/ 16243 w 62804"/>
                  <a:gd name="connsiteY120" fmla="*/ 16243 h 18408"/>
                  <a:gd name="connsiteX121" fmla="*/ 16243 w 62804"/>
                  <a:gd name="connsiteY121" fmla="*/ 17326 h 18408"/>
                  <a:gd name="connsiteX122" fmla="*/ 16243 w 62804"/>
                  <a:gd name="connsiteY122" fmla="*/ 16243 h 18408"/>
                  <a:gd name="connsiteX123" fmla="*/ 16243 w 62804"/>
                  <a:gd name="connsiteY123" fmla="*/ 16243 h 18408"/>
                  <a:gd name="connsiteX124" fmla="*/ 16243 w 62804"/>
                  <a:gd name="connsiteY124" fmla="*/ 16243 h 18408"/>
                  <a:gd name="connsiteX125" fmla="*/ 16243 w 62804"/>
                  <a:gd name="connsiteY125" fmla="*/ 16243 h 18408"/>
                  <a:gd name="connsiteX126" fmla="*/ 16243 w 62804"/>
                  <a:gd name="connsiteY126" fmla="*/ 17326 h 18408"/>
                  <a:gd name="connsiteX127" fmla="*/ 16243 w 62804"/>
                  <a:gd name="connsiteY127" fmla="*/ 15160 h 18408"/>
                  <a:gd name="connsiteX128" fmla="*/ 16243 w 62804"/>
                  <a:gd name="connsiteY128" fmla="*/ 17326 h 18408"/>
                  <a:gd name="connsiteX129" fmla="*/ 15160 w 62804"/>
                  <a:gd name="connsiteY129" fmla="*/ 16243 h 18408"/>
                  <a:gd name="connsiteX130" fmla="*/ 15160 w 62804"/>
                  <a:gd name="connsiteY130" fmla="*/ 17326 h 18408"/>
                  <a:gd name="connsiteX131" fmla="*/ 14077 w 62804"/>
                  <a:gd name="connsiteY131" fmla="*/ 16243 h 18408"/>
                  <a:gd name="connsiteX132" fmla="*/ 14077 w 62804"/>
                  <a:gd name="connsiteY132" fmla="*/ 15160 h 18408"/>
                  <a:gd name="connsiteX133" fmla="*/ 14077 w 62804"/>
                  <a:gd name="connsiteY133" fmla="*/ 15160 h 18408"/>
                  <a:gd name="connsiteX134" fmla="*/ 14077 w 62804"/>
                  <a:gd name="connsiteY134" fmla="*/ 16243 h 18408"/>
                  <a:gd name="connsiteX135" fmla="*/ 12994 w 62804"/>
                  <a:gd name="connsiteY135" fmla="*/ 16243 h 18408"/>
                  <a:gd name="connsiteX136" fmla="*/ 12994 w 62804"/>
                  <a:gd name="connsiteY136" fmla="*/ 17326 h 18408"/>
                  <a:gd name="connsiteX137" fmla="*/ 12994 w 62804"/>
                  <a:gd name="connsiteY137" fmla="*/ 16243 h 18408"/>
                  <a:gd name="connsiteX138" fmla="*/ 12994 w 62804"/>
                  <a:gd name="connsiteY138" fmla="*/ 17326 h 18408"/>
                  <a:gd name="connsiteX139" fmla="*/ 12994 w 62804"/>
                  <a:gd name="connsiteY139" fmla="*/ 16243 h 18408"/>
                  <a:gd name="connsiteX140" fmla="*/ 12994 w 62804"/>
                  <a:gd name="connsiteY140" fmla="*/ 17326 h 18408"/>
                  <a:gd name="connsiteX141" fmla="*/ 12994 w 62804"/>
                  <a:gd name="connsiteY141" fmla="*/ 16243 h 18408"/>
                  <a:gd name="connsiteX142" fmla="*/ 11911 w 62804"/>
                  <a:gd name="connsiteY142" fmla="*/ 17326 h 18408"/>
                  <a:gd name="connsiteX143" fmla="*/ 11911 w 62804"/>
                  <a:gd name="connsiteY143" fmla="*/ 16243 h 18408"/>
                  <a:gd name="connsiteX144" fmla="*/ 11911 w 62804"/>
                  <a:gd name="connsiteY144" fmla="*/ 17326 h 18408"/>
                  <a:gd name="connsiteX145" fmla="*/ 11911 w 62804"/>
                  <a:gd name="connsiteY145" fmla="*/ 15160 h 18408"/>
                  <a:gd name="connsiteX146" fmla="*/ 9746 w 62804"/>
                  <a:gd name="connsiteY146" fmla="*/ 17326 h 18408"/>
                  <a:gd name="connsiteX147" fmla="*/ 9746 w 62804"/>
                  <a:gd name="connsiteY147" fmla="*/ 17326 h 18408"/>
                  <a:gd name="connsiteX148" fmla="*/ 9746 w 62804"/>
                  <a:gd name="connsiteY148" fmla="*/ 18408 h 18408"/>
                  <a:gd name="connsiteX149" fmla="*/ 9746 w 62804"/>
                  <a:gd name="connsiteY149" fmla="*/ 16243 h 18408"/>
                  <a:gd name="connsiteX150" fmla="*/ 8663 w 62804"/>
                  <a:gd name="connsiteY150" fmla="*/ 17326 h 18408"/>
                  <a:gd name="connsiteX151" fmla="*/ 8663 w 62804"/>
                  <a:gd name="connsiteY151" fmla="*/ 17326 h 18408"/>
                  <a:gd name="connsiteX152" fmla="*/ 8663 w 62804"/>
                  <a:gd name="connsiteY152" fmla="*/ 17326 h 18408"/>
                  <a:gd name="connsiteX153" fmla="*/ 8663 w 62804"/>
                  <a:gd name="connsiteY153" fmla="*/ 15160 h 18408"/>
                  <a:gd name="connsiteX154" fmla="*/ 8663 w 62804"/>
                  <a:gd name="connsiteY154" fmla="*/ 15160 h 18408"/>
                  <a:gd name="connsiteX155" fmla="*/ 8663 w 62804"/>
                  <a:gd name="connsiteY155" fmla="*/ 10828 h 18408"/>
                  <a:gd name="connsiteX156" fmla="*/ 8663 w 62804"/>
                  <a:gd name="connsiteY156" fmla="*/ 10828 h 18408"/>
                  <a:gd name="connsiteX157" fmla="*/ 8663 w 62804"/>
                  <a:gd name="connsiteY157" fmla="*/ 8663 h 18408"/>
                  <a:gd name="connsiteX158" fmla="*/ 8663 w 62804"/>
                  <a:gd name="connsiteY158" fmla="*/ 10828 h 18408"/>
                  <a:gd name="connsiteX159" fmla="*/ 7580 w 62804"/>
                  <a:gd name="connsiteY159" fmla="*/ 12994 h 18408"/>
                  <a:gd name="connsiteX160" fmla="*/ 7580 w 62804"/>
                  <a:gd name="connsiteY160" fmla="*/ 11911 h 18408"/>
                  <a:gd name="connsiteX161" fmla="*/ 7580 w 62804"/>
                  <a:gd name="connsiteY161" fmla="*/ 11911 h 18408"/>
                  <a:gd name="connsiteX162" fmla="*/ 7580 w 62804"/>
                  <a:gd name="connsiteY162" fmla="*/ 14077 h 18408"/>
                  <a:gd name="connsiteX163" fmla="*/ 7580 w 62804"/>
                  <a:gd name="connsiteY163" fmla="*/ 12994 h 18408"/>
                  <a:gd name="connsiteX164" fmla="*/ 7580 w 62804"/>
                  <a:gd name="connsiteY164" fmla="*/ 14077 h 18408"/>
                  <a:gd name="connsiteX165" fmla="*/ 7580 w 62804"/>
                  <a:gd name="connsiteY165" fmla="*/ 15160 h 18408"/>
                  <a:gd name="connsiteX166" fmla="*/ 7580 w 62804"/>
                  <a:gd name="connsiteY166" fmla="*/ 11911 h 18408"/>
                  <a:gd name="connsiteX167" fmla="*/ 7580 w 62804"/>
                  <a:gd name="connsiteY167" fmla="*/ 15160 h 18408"/>
                  <a:gd name="connsiteX168" fmla="*/ 7580 w 62804"/>
                  <a:gd name="connsiteY168" fmla="*/ 12994 h 18408"/>
                  <a:gd name="connsiteX169" fmla="*/ 7580 w 62804"/>
                  <a:gd name="connsiteY169" fmla="*/ 12994 h 18408"/>
                  <a:gd name="connsiteX170" fmla="*/ 7580 w 62804"/>
                  <a:gd name="connsiteY170" fmla="*/ 14077 h 18408"/>
                  <a:gd name="connsiteX171" fmla="*/ 7580 w 62804"/>
                  <a:gd name="connsiteY171" fmla="*/ 12994 h 18408"/>
                  <a:gd name="connsiteX172" fmla="*/ 7580 w 62804"/>
                  <a:gd name="connsiteY172" fmla="*/ 12994 h 18408"/>
                  <a:gd name="connsiteX173" fmla="*/ 7580 w 62804"/>
                  <a:gd name="connsiteY173" fmla="*/ 14077 h 18408"/>
                  <a:gd name="connsiteX174" fmla="*/ 7580 w 62804"/>
                  <a:gd name="connsiteY174" fmla="*/ 15160 h 18408"/>
                  <a:gd name="connsiteX175" fmla="*/ 7580 w 62804"/>
                  <a:gd name="connsiteY175" fmla="*/ 15160 h 18408"/>
                  <a:gd name="connsiteX176" fmla="*/ 7580 w 62804"/>
                  <a:gd name="connsiteY176" fmla="*/ 14077 h 18408"/>
                  <a:gd name="connsiteX177" fmla="*/ 7580 w 62804"/>
                  <a:gd name="connsiteY177" fmla="*/ 15160 h 18408"/>
                  <a:gd name="connsiteX178" fmla="*/ 7580 w 62804"/>
                  <a:gd name="connsiteY178" fmla="*/ 14077 h 18408"/>
                  <a:gd name="connsiteX179" fmla="*/ 7580 w 62804"/>
                  <a:gd name="connsiteY179" fmla="*/ 15160 h 18408"/>
                  <a:gd name="connsiteX180" fmla="*/ 7580 w 62804"/>
                  <a:gd name="connsiteY180" fmla="*/ 14077 h 18408"/>
                  <a:gd name="connsiteX181" fmla="*/ 7580 w 62804"/>
                  <a:gd name="connsiteY181" fmla="*/ 12994 h 18408"/>
                  <a:gd name="connsiteX182" fmla="*/ 7580 w 62804"/>
                  <a:gd name="connsiteY182" fmla="*/ 12994 h 18408"/>
                  <a:gd name="connsiteX183" fmla="*/ 7580 w 62804"/>
                  <a:gd name="connsiteY183" fmla="*/ 15160 h 18408"/>
                  <a:gd name="connsiteX184" fmla="*/ 7580 w 62804"/>
                  <a:gd name="connsiteY184" fmla="*/ 15160 h 18408"/>
                  <a:gd name="connsiteX185" fmla="*/ 7580 w 62804"/>
                  <a:gd name="connsiteY185" fmla="*/ 14077 h 18408"/>
                  <a:gd name="connsiteX186" fmla="*/ 7580 w 62804"/>
                  <a:gd name="connsiteY186" fmla="*/ 12994 h 18408"/>
                  <a:gd name="connsiteX187" fmla="*/ 7580 w 62804"/>
                  <a:gd name="connsiteY187" fmla="*/ 15160 h 18408"/>
                  <a:gd name="connsiteX188" fmla="*/ 7580 w 62804"/>
                  <a:gd name="connsiteY188" fmla="*/ 14077 h 18408"/>
                  <a:gd name="connsiteX189" fmla="*/ 7580 w 62804"/>
                  <a:gd name="connsiteY189" fmla="*/ 15160 h 18408"/>
                  <a:gd name="connsiteX190" fmla="*/ 7580 w 62804"/>
                  <a:gd name="connsiteY190" fmla="*/ 12994 h 18408"/>
                  <a:gd name="connsiteX191" fmla="*/ 7580 w 62804"/>
                  <a:gd name="connsiteY191" fmla="*/ 11911 h 18408"/>
                  <a:gd name="connsiteX192" fmla="*/ 7580 w 62804"/>
                  <a:gd name="connsiteY192" fmla="*/ 11911 h 18408"/>
                  <a:gd name="connsiteX193" fmla="*/ 7580 w 62804"/>
                  <a:gd name="connsiteY193" fmla="*/ 9746 h 18408"/>
                  <a:gd name="connsiteX194" fmla="*/ 7580 w 62804"/>
                  <a:gd name="connsiteY194" fmla="*/ 9746 h 18408"/>
                  <a:gd name="connsiteX195" fmla="*/ 7580 w 62804"/>
                  <a:gd name="connsiteY195" fmla="*/ 14077 h 18408"/>
                  <a:gd name="connsiteX196" fmla="*/ 7580 w 62804"/>
                  <a:gd name="connsiteY196" fmla="*/ 12994 h 18408"/>
                  <a:gd name="connsiteX197" fmla="*/ 7580 w 62804"/>
                  <a:gd name="connsiteY197" fmla="*/ 14077 h 18408"/>
                  <a:gd name="connsiteX198" fmla="*/ 7580 w 62804"/>
                  <a:gd name="connsiteY198" fmla="*/ 15160 h 18408"/>
                  <a:gd name="connsiteX199" fmla="*/ 7580 w 62804"/>
                  <a:gd name="connsiteY199" fmla="*/ 12994 h 18408"/>
                  <a:gd name="connsiteX200" fmla="*/ 7580 w 62804"/>
                  <a:gd name="connsiteY200" fmla="*/ 12994 h 18408"/>
                  <a:gd name="connsiteX201" fmla="*/ 7580 w 62804"/>
                  <a:gd name="connsiteY201" fmla="*/ 10828 h 18408"/>
                  <a:gd name="connsiteX202" fmla="*/ 7580 w 62804"/>
                  <a:gd name="connsiteY202" fmla="*/ 11911 h 18408"/>
                  <a:gd name="connsiteX203" fmla="*/ 7580 w 62804"/>
                  <a:gd name="connsiteY203" fmla="*/ 12994 h 18408"/>
                  <a:gd name="connsiteX204" fmla="*/ 7580 w 62804"/>
                  <a:gd name="connsiteY204" fmla="*/ 12994 h 18408"/>
                  <a:gd name="connsiteX205" fmla="*/ 7580 w 62804"/>
                  <a:gd name="connsiteY205" fmla="*/ 14077 h 18408"/>
                  <a:gd name="connsiteX206" fmla="*/ 7580 w 62804"/>
                  <a:gd name="connsiteY206" fmla="*/ 14077 h 18408"/>
                  <a:gd name="connsiteX207" fmla="*/ 7580 w 62804"/>
                  <a:gd name="connsiteY207" fmla="*/ 12994 h 18408"/>
                  <a:gd name="connsiteX208" fmla="*/ 7580 w 62804"/>
                  <a:gd name="connsiteY208" fmla="*/ 14077 h 18408"/>
                  <a:gd name="connsiteX209" fmla="*/ 7580 w 62804"/>
                  <a:gd name="connsiteY209" fmla="*/ 12994 h 18408"/>
                  <a:gd name="connsiteX210" fmla="*/ 7580 w 62804"/>
                  <a:gd name="connsiteY210" fmla="*/ 11911 h 18408"/>
                  <a:gd name="connsiteX211" fmla="*/ 7580 w 62804"/>
                  <a:gd name="connsiteY211" fmla="*/ 11911 h 18408"/>
                  <a:gd name="connsiteX212" fmla="*/ 7580 w 62804"/>
                  <a:gd name="connsiteY212" fmla="*/ 11911 h 18408"/>
                  <a:gd name="connsiteX213" fmla="*/ 7580 w 62804"/>
                  <a:gd name="connsiteY213" fmla="*/ 10828 h 18408"/>
                  <a:gd name="connsiteX214" fmla="*/ 7580 w 62804"/>
                  <a:gd name="connsiteY214" fmla="*/ 11911 h 18408"/>
                  <a:gd name="connsiteX215" fmla="*/ 6497 w 62804"/>
                  <a:gd name="connsiteY215" fmla="*/ 12994 h 18408"/>
                  <a:gd name="connsiteX216" fmla="*/ 6497 w 62804"/>
                  <a:gd name="connsiteY216" fmla="*/ 11911 h 18408"/>
                  <a:gd name="connsiteX217" fmla="*/ 7580 w 62804"/>
                  <a:gd name="connsiteY217" fmla="*/ 11911 h 18408"/>
                  <a:gd name="connsiteX218" fmla="*/ 7580 w 62804"/>
                  <a:gd name="connsiteY218" fmla="*/ 10828 h 18408"/>
                  <a:gd name="connsiteX219" fmla="*/ 7580 w 62804"/>
                  <a:gd name="connsiteY219" fmla="*/ 8663 h 18408"/>
                  <a:gd name="connsiteX220" fmla="*/ 7580 w 62804"/>
                  <a:gd name="connsiteY220" fmla="*/ 8663 h 18408"/>
                  <a:gd name="connsiteX221" fmla="*/ 7580 w 62804"/>
                  <a:gd name="connsiteY221" fmla="*/ 10828 h 18408"/>
                  <a:gd name="connsiteX222" fmla="*/ 6497 w 62804"/>
                  <a:gd name="connsiteY222" fmla="*/ 11911 h 18408"/>
                  <a:gd name="connsiteX223" fmla="*/ 6497 w 62804"/>
                  <a:gd name="connsiteY223" fmla="*/ 10828 h 18408"/>
                  <a:gd name="connsiteX224" fmla="*/ 5414 w 62804"/>
                  <a:gd name="connsiteY224" fmla="*/ 10828 h 18408"/>
                  <a:gd name="connsiteX225" fmla="*/ 5414 w 62804"/>
                  <a:gd name="connsiteY225" fmla="*/ 11911 h 18408"/>
                  <a:gd name="connsiteX226" fmla="*/ 5414 w 62804"/>
                  <a:gd name="connsiteY226" fmla="*/ 14077 h 18408"/>
                  <a:gd name="connsiteX227" fmla="*/ 5414 w 62804"/>
                  <a:gd name="connsiteY227" fmla="*/ 12994 h 18408"/>
                  <a:gd name="connsiteX228" fmla="*/ 5414 w 62804"/>
                  <a:gd name="connsiteY228" fmla="*/ 12994 h 18408"/>
                  <a:gd name="connsiteX229" fmla="*/ 5414 w 62804"/>
                  <a:gd name="connsiteY229" fmla="*/ 9746 h 18408"/>
                  <a:gd name="connsiteX230" fmla="*/ 5414 w 62804"/>
                  <a:gd name="connsiteY230" fmla="*/ 8663 h 18408"/>
                  <a:gd name="connsiteX231" fmla="*/ 4331 w 62804"/>
                  <a:gd name="connsiteY231" fmla="*/ 9746 h 18408"/>
                  <a:gd name="connsiteX232" fmla="*/ 3249 w 62804"/>
                  <a:gd name="connsiteY232" fmla="*/ 9746 h 18408"/>
                  <a:gd name="connsiteX233" fmla="*/ 3249 w 62804"/>
                  <a:gd name="connsiteY233" fmla="*/ 7580 h 18408"/>
                  <a:gd name="connsiteX234" fmla="*/ 3249 w 62804"/>
                  <a:gd name="connsiteY234" fmla="*/ 8663 h 18408"/>
                  <a:gd name="connsiteX235" fmla="*/ 3249 w 62804"/>
                  <a:gd name="connsiteY235" fmla="*/ 8663 h 18408"/>
                  <a:gd name="connsiteX236" fmla="*/ 2166 w 62804"/>
                  <a:gd name="connsiteY236" fmla="*/ 9746 h 18408"/>
                  <a:gd name="connsiteX237" fmla="*/ 2166 w 62804"/>
                  <a:gd name="connsiteY237" fmla="*/ 8663 h 18408"/>
                  <a:gd name="connsiteX238" fmla="*/ 2166 w 62804"/>
                  <a:gd name="connsiteY238" fmla="*/ 8663 h 18408"/>
                  <a:gd name="connsiteX239" fmla="*/ 2166 w 62804"/>
                  <a:gd name="connsiteY239" fmla="*/ 7580 h 18408"/>
                  <a:gd name="connsiteX240" fmla="*/ 1083 w 62804"/>
                  <a:gd name="connsiteY240" fmla="*/ 7580 h 18408"/>
                  <a:gd name="connsiteX241" fmla="*/ 1083 w 62804"/>
                  <a:gd name="connsiteY241" fmla="*/ 8663 h 18408"/>
                  <a:gd name="connsiteX242" fmla="*/ 0 w 62804"/>
                  <a:gd name="connsiteY242" fmla="*/ 8663 h 18408"/>
                  <a:gd name="connsiteX243" fmla="*/ 0 w 62804"/>
                  <a:gd name="connsiteY243" fmla="*/ 7580 h 18408"/>
                  <a:gd name="connsiteX244" fmla="*/ 0 w 62804"/>
                  <a:gd name="connsiteY244" fmla="*/ 7580 h 18408"/>
                  <a:gd name="connsiteX245" fmla="*/ 0 w 62804"/>
                  <a:gd name="connsiteY245" fmla="*/ 6497 h 18408"/>
                  <a:gd name="connsiteX246" fmla="*/ 0 w 62804"/>
                  <a:gd name="connsiteY246" fmla="*/ 4331 h 18408"/>
                  <a:gd name="connsiteX247" fmla="*/ 0 w 62804"/>
                  <a:gd name="connsiteY247" fmla="*/ 6497 h 18408"/>
                  <a:gd name="connsiteX248" fmla="*/ 0 w 62804"/>
                  <a:gd name="connsiteY248" fmla="*/ 6497 h 18408"/>
                  <a:gd name="connsiteX249" fmla="*/ 0 w 62804"/>
                  <a:gd name="connsiteY249" fmla="*/ 6497 h 18408"/>
                  <a:gd name="connsiteX250" fmla="*/ 0 w 62804"/>
                  <a:gd name="connsiteY250" fmla="*/ 4331 h 18408"/>
                  <a:gd name="connsiteX251" fmla="*/ 0 w 62804"/>
                  <a:gd name="connsiteY251" fmla="*/ 4331 h 18408"/>
                  <a:gd name="connsiteX252" fmla="*/ 0 w 62804"/>
                  <a:gd name="connsiteY252" fmla="*/ 3249 h 18408"/>
                  <a:gd name="connsiteX253" fmla="*/ 0 w 62804"/>
                  <a:gd name="connsiteY253" fmla="*/ 4331 h 18408"/>
                  <a:gd name="connsiteX254" fmla="*/ 0 w 62804"/>
                  <a:gd name="connsiteY254" fmla="*/ 3249 h 18408"/>
                  <a:gd name="connsiteX255" fmla="*/ 1083 w 62804"/>
                  <a:gd name="connsiteY255" fmla="*/ 3249 h 18408"/>
                  <a:gd name="connsiteX256" fmla="*/ 1083 w 62804"/>
                  <a:gd name="connsiteY256" fmla="*/ 5414 h 18408"/>
                  <a:gd name="connsiteX257" fmla="*/ 1083 w 62804"/>
                  <a:gd name="connsiteY257" fmla="*/ 5414 h 18408"/>
                  <a:gd name="connsiteX258" fmla="*/ 1083 w 62804"/>
                  <a:gd name="connsiteY258" fmla="*/ 3249 h 18408"/>
                  <a:gd name="connsiteX259" fmla="*/ 1083 w 62804"/>
                  <a:gd name="connsiteY259" fmla="*/ 4331 h 18408"/>
                  <a:gd name="connsiteX260" fmla="*/ 1083 w 62804"/>
                  <a:gd name="connsiteY260" fmla="*/ 3249 h 18408"/>
                  <a:gd name="connsiteX261" fmla="*/ 2166 w 62804"/>
                  <a:gd name="connsiteY261" fmla="*/ 4331 h 18408"/>
                  <a:gd name="connsiteX262" fmla="*/ 2166 w 62804"/>
                  <a:gd name="connsiteY262" fmla="*/ 5414 h 18408"/>
                  <a:gd name="connsiteX263" fmla="*/ 3249 w 62804"/>
                  <a:gd name="connsiteY263" fmla="*/ 4331 h 18408"/>
                  <a:gd name="connsiteX264" fmla="*/ 4331 w 62804"/>
                  <a:gd name="connsiteY264" fmla="*/ 5414 h 18408"/>
                  <a:gd name="connsiteX265" fmla="*/ 6497 w 62804"/>
                  <a:gd name="connsiteY265" fmla="*/ 4331 h 18408"/>
                  <a:gd name="connsiteX266" fmla="*/ 6497 w 62804"/>
                  <a:gd name="connsiteY266" fmla="*/ 5414 h 18408"/>
                  <a:gd name="connsiteX267" fmla="*/ 6497 w 62804"/>
                  <a:gd name="connsiteY267" fmla="*/ 5414 h 18408"/>
                  <a:gd name="connsiteX268" fmla="*/ 6497 w 62804"/>
                  <a:gd name="connsiteY268" fmla="*/ 3249 h 18408"/>
                  <a:gd name="connsiteX269" fmla="*/ 7580 w 62804"/>
                  <a:gd name="connsiteY269" fmla="*/ 2166 h 18408"/>
                  <a:gd name="connsiteX270" fmla="*/ 7580 w 62804"/>
                  <a:gd name="connsiteY270" fmla="*/ 3249 h 18408"/>
                  <a:gd name="connsiteX271" fmla="*/ 8663 w 62804"/>
                  <a:gd name="connsiteY271" fmla="*/ 3249 h 18408"/>
                  <a:gd name="connsiteX272" fmla="*/ 8663 w 62804"/>
                  <a:gd name="connsiteY272" fmla="*/ 4331 h 18408"/>
                  <a:gd name="connsiteX273" fmla="*/ 9746 w 62804"/>
                  <a:gd name="connsiteY273" fmla="*/ 2166 h 18408"/>
                  <a:gd name="connsiteX274" fmla="*/ 10828 w 62804"/>
                  <a:gd name="connsiteY274" fmla="*/ 3249 h 18408"/>
                  <a:gd name="connsiteX275" fmla="*/ 14077 w 62804"/>
                  <a:gd name="connsiteY275" fmla="*/ 2166 h 18408"/>
                  <a:gd name="connsiteX276" fmla="*/ 14077 w 62804"/>
                  <a:gd name="connsiteY276" fmla="*/ 3249 h 18408"/>
                  <a:gd name="connsiteX277" fmla="*/ 17326 w 62804"/>
                  <a:gd name="connsiteY277" fmla="*/ 2166 h 18408"/>
                  <a:gd name="connsiteX278" fmla="*/ 17326 w 62804"/>
                  <a:gd name="connsiteY278" fmla="*/ 3249 h 18408"/>
                  <a:gd name="connsiteX279" fmla="*/ 18408 w 62804"/>
                  <a:gd name="connsiteY279" fmla="*/ 2166 h 18408"/>
                  <a:gd name="connsiteX280" fmla="*/ 19491 w 62804"/>
                  <a:gd name="connsiteY280" fmla="*/ 3249 h 18408"/>
                  <a:gd name="connsiteX281" fmla="*/ 19491 w 62804"/>
                  <a:gd name="connsiteY281" fmla="*/ 2166 h 18408"/>
                  <a:gd name="connsiteX282" fmla="*/ 20574 w 62804"/>
                  <a:gd name="connsiteY282" fmla="*/ 2166 h 18408"/>
                  <a:gd name="connsiteX283" fmla="*/ 20574 w 62804"/>
                  <a:gd name="connsiteY283" fmla="*/ 2166 h 18408"/>
                  <a:gd name="connsiteX284" fmla="*/ 20574 w 62804"/>
                  <a:gd name="connsiteY284" fmla="*/ 3249 h 18408"/>
                  <a:gd name="connsiteX285" fmla="*/ 20574 w 62804"/>
                  <a:gd name="connsiteY285" fmla="*/ 2166 h 18408"/>
                  <a:gd name="connsiteX286" fmla="*/ 21657 w 62804"/>
                  <a:gd name="connsiteY286" fmla="*/ 3249 h 18408"/>
                  <a:gd name="connsiteX287" fmla="*/ 21657 w 62804"/>
                  <a:gd name="connsiteY287" fmla="*/ 2166 h 18408"/>
                  <a:gd name="connsiteX288" fmla="*/ 22740 w 62804"/>
                  <a:gd name="connsiteY288" fmla="*/ 2166 h 18408"/>
                  <a:gd name="connsiteX289" fmla="*/ 22740 w 62804"/>
                  <a:gd name="connsiteY289" fmla="*/ 3249 h 18408"/>
                  <a:gd name="connsiteX290" fmla="*/ 22740 w 62804"/>
                  <a:gd name="connsiteY290" fmla="*/ 2166 h 18408"/>
                  <a:gd name="connsiteX291" fmla="*/ 24905 w 62804"/>
                  <a:gd name="connsiteY291" fmla="*/ 3249 h 18408"/>
                  <a:gd name="connsiteX292" fmla="*/ 28154 w 62804"/>
                  <a:gd name="connsiteY292" fmla="*/ 3249 h 18408"/>
                  <a:gd name="connsiteX293" fmla="*/ 28154 w 62804"/>
                  <a:gd name="connsiteY293" fmla="*/ 3249 h 18408"/>
                  <a:gd name="connsiteX294" fmla="*/ 29237 w 62804"/>
                  <a:gd name="connsiteY294" fmla="*/ 2166 h 18408"/>
                  <a:gd name="connsiteX295" fmla="*/ 29237 w 62804"/>
                  <a:gd name="connsiteY295" fmla="*/ 3249 h 18408"/>
                  <a:gd name="connsiteX296" fmla="*/ 30320 w 62804"/>
                  <a:gd name="connsiteY296" fmla="*/ 3249 h 18408"/>
                  <a:gd name="connsiteX297" fmla="*/ 30320 w 62804"/>
                  <a:gd name="connsiteY297" fmla="*/ 3249 h 18408"/>
                  <a:gd name="connsiteX298" fmla="*/ 31403 w 62804"/>
                  <a:gd name="connsiteY298" fmla="*/ 3249 h 18408"/>
                  <a:gd name="connsiteX299" fmla="*/ 31403 w 62804"/>
                  <a:gd name="connsiteY299" fmla="*/ 4331 h 18408"/>
                  <a:gd name="connsiteX300" fmla="*/ 31403 w 62804"/>
                  <a:gd name="connsiteY300" fmla="*/ 4331 h 18408"/>
                  <a:gd name="connsiteX301" fmla="*/ 31403 w 62804"/>
                  <a:gd name="connsiteY301" fmla="*/ 3249 h 18408"/>
                  <a:gd name="connsiteX302" fmla="*/ 34651 w 62804"/>
                  <a:gd name="connsiteY302" fmla="*/ 2166 h 18408"/>
                  <a:gd name="connsiteX303" fmla="*/ 35734 w 62804"/>
                  <a:gd name="connsiteY303" fmla="*/ 4331 h 18408"/>
                  <a:gd name="connsiteX304" fmla="*/ 35734 w 62804"/>
                  <a:gd name="connsiteY304" fmla="*/ 4331 h 18408"/>
                  <a:gd name="connsiteX305" fmla="*/ 35734 w 62804"/>
                  <a:gd name="connsiteY305" fmla="*/ 5414 h 18408"/>
                  <a:gd name="connsiteX306" fmla="*/ 35734 w 62804"/>
                  <a:gd name="connsiteY306" fmla="*/ 4331 h 18408"/>
                  <a:gd name="connsiteX307" fmla="*/ 36817 w 62804"/>
                  <a:gd name="connsiteY307" fmla="*/ 5414 h 18408"/>
                  <a:gd name="connsiteX308" fmla="*/ 36817 w 62804"/>
                  <a:gd name="connsiteY308" fmla="*/ 6497 h 18408"/>
                  <a:gd name="connsiteX309" fmla="*/ 37900 w 62804"/>
                  <a:gd name="connsiteY309" fmla="*/ 4331 h 18408"/>
                  <a:gd name="connsiteX310" fmla="*/ 44397 w 62804"/>
                  <a:gd name="connsiteY310" fmla="*/ 2166 h 18408"/>
                  <a:gd name="connsiteX311" fmla="*/ 49811 w 62804"/>
                  <a:gd name="connsiteY311" fmla="*/ 2166 h 18408"/>
                  <a:gd name="connsiteX312" fmla="*/ 50894 w 62804"/>
                  <a:gd name="connsiteY312" fmla="*/ 3249 h 18408"/>
                  <a:gd name="connsiteX313" fmla="*/ 50894 w 62804"/>
                  <a:gd name="connsiteY313" fmla="*/ 3249 h 18408"/>
                  <a:gd name="connsiteX314" fmla="*/ 50894 w 62804"/>
                  <a:gd name="connsiteY314" fmla="*/ 2166 h 18408"/>
                  <a:gd name="connsiteX315" fmla="*/ 53059 w 62804"/>
                  <a:gd name="connsiteY315" fmla="*/ 2166 h 18408"/>
                  <a:gd name="connsiteX316" fmla="*/ 53059 w 62804"/>
                  <a:gd name="connsiteY316" fmla="*/ 3249 h 18408"/>
                  <a:gd name="connsiteX317" fmla="*/ 53059 w 62804"/>
                  <a:gd name="connsiteY317" fmla="*/ 2166 h 18408"/>
                  <a:gd name="connsiteX318" fmla="*/ 53059 w 62804"/>
                  <a:gd name="connsiteY318" fmla="*/ 2166 h 18408"/>
                  <a:gd name="connsiteX319" fmla="*/ 53059 w 62804"/>
                  <a:gd name="connsiteY319" fmla="*/ 1083 h 18408"/>
                  <a:gd name="connsiteX320" fmla="*/ 58474 w 62804"/>
                  <a:gd name="connsiteY320" fmla="*/ 1083 h 18408"/>
                  <a:gd name="connsiteX321" fmla="*/ 59556 w 62804"/>
                  <a:gd name="connsiteY321" fmla="*/ 0 h 18408"/>
                  <a:gd name="connsiteX322" fmla="*/ 62805 w 62804"/>
                  <a:gd name="connsiteY322" fmla="*/ 0 h 18408"/>
                  <a:gd name="connsiteX323" fmla="*/ 48728 w 62804"/>
                  <a:gd name="connsiteY323" fmla="*/ 9746 h 18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62804" h="18408">
                    <a:moveTo>
                      <a:pt x="48728" y="9746"/>
                    </a:moveTo>
                    <a:cubicBezTo>
                      <a:pt x="49811" y="11911"/>
                      <a:pt x="47645" y="10828"/>
                      <a:pt x="47645" y="12994"/>
                    </a:cubicBezTo>
                    <a:cubicBezTo>
                      <a:pt x="47645" y="12994"/>
                      <a:pt x="46562" y="11911"/>
                      <a:pt x="46562" y="11911"/>
                    </a:cubicBezTo>
                    <a:cubicBezTo>
                      <a:pt x="46562" y="14077"/>
                      <a:pt x="44397" y="14077"/>
                      <a:pt x="43314" y="11911"/>
                    </a:cubicBezTo>
                    <a:lnTo>
                      <a:pt x="43314" y="11911"/>
                    </a:lnTo>
                    <a:cubicBezTo>
                      <a:pt x="43314" y="11911"/>
                      <a:pt x="43314" y="12994"/>
                      <a:pt x="43314" y="12994"/>
                    </a:cubicBezTo>
                    <a:cubicBezTo>
                      <a:pt x="43314" y="12994"/>
                      <a:pt x="43314" y="12994"/>
                      <a:pt x="43314" y="11911"/>
                    </a:cubicBezTo>
                    <a:cubicBezTo>
                      <a:pt x="43314" y="12994"/>
                      <a:pt x="43314" y="11911"/>
                      <a:pt x="43314" y="12994"/>
                    </a:cubicBezTo>
                    <a:cubicBezTo>
                      <a:pt x="43314" y="12994"/>
                      <a:pt x="43314" y="11911"/>
                      <a:pt x="42231" y="11911"/>
                    </a:cubicBezTo>
                    <a:lnTo>
                      <a:pt x="42231" y="12994"/>
                    </a:lnTo>
                    <a:cubicBezTo>
                      <a:pt x="42231" y="15160"/>
                      <a:pt x="41148" y="12994"/>
                      <a:pt x="41148" y="14077"/>
                    </a:cubicBezTo>
                    <a:cubicBezTo>
                      <a:pt x="41148" y="14077"/>
                      <a:pt x="41148" y="14077"/>
                      <a:pt x="41148" y="12994"/>
                    </a:cubicBezTo>
                    <a:cubicBezTo>
                      <a:pt x="41148" y="15160"/>
                      <a:pt x="40065" y="14077"/>
                      <a:pt x="38982" y="15160"/>
                    </a:cubicBezTo>
                    <a:cubicBezTo>
                      <a:pt x="38982" y="15160"/>
                      <a:pt x="38982" y="14077"/>
                      <a:pt x="38982" y="14077"/>
                    </a:cubicBezTo>
                    <a:cubicBezTo>
                      <a:pt x="38982" y="15160"/>
                      <a:pt x="38982" y="15160"/>
                      <a:pt x="38982" y="15160"/>
                    </a:cubicBezTo>
                    <a:cubicBezTo>
                      <a:pt x="38982" y="14077"/>
                      <a:pt x="38982" y="16243"/>
                      <a:pt x="37900" y="15160"/>
                    </a:cubicBezTo>
                    <a:lnTo>
                      <a:pt x="37900" y="15160"/>
                    </a:lnTo>
                    <a:cubicBezTo>
                      <a:pt x="37900" y="16243"/>
                      <a:pt x="37900" y="14077"/>
                      <a:pt x="37900" y="16243"/>
                    </a:cubicBezTo>
                    <a:lnTo>
                      <a:pt x="37900" y="15160"/>
                    </a:lnTo>
                    <a:cubicBezTo>
                      <a:pt x="37900" y="16243"/>
                      <a:pt x="37900" y="14077"/>
                      <a:pt x="37900" y="15160"/>
                    </a:cubicBezTo>
                    <a:lnTo>
                      <a:pt x="37900" y="15160"/>
                    </a:lnTo>
                    <a:cubicBezTo>
                      <a:pt x="37900" y="15160"/>
                      <a:pt x="37900" y="15160"/>
                      <a:pt x="37900" y="15160"/>
                    </a:cubicBezTo>
                    <a:lnTo>
                      <a:pt x="37900" y="15160"/>
                    </a:lnTo>
                    <a:cubicBezTo>
                      <a:pt x="37900" y="15160"/>
                      <a:pt x="36817" y="15160"/>
                      <a:pt x="37900" y="16243"/>
                    </a:cubicBezTo>
                    <a:cubicBezTo>
                      <a:pt x="37900" y="15160"/>
                      <a:pt x="37900" y="16243"/>
                      <a:pt x="37900" y="14077"/>
                    </a:cubicBezTo>
                    <a:cubicBezTo>
                      <a:pt x="36817" y="15160"/>
                      <a:pt x="35734" y="15160"/>
                      <a:pt x="34651" y="15160"/>
                    </a:cubicBezTo>
                    <a:cubicBezTo>
                      <a:pt x="34651" y="15160"/>
                      <a:pt x="34651" y="14077"/>
                      <a:pt x="34651" y="14077"/>
                    </a:cubicBezTo>
                    <a:cubicBezTo>
                      <a:pt x="34651" y="14077"/>
                      <a:pt x="34651" y="14077"/>
                      <a:pt x="34651" y="15160"/>
                    </a:cubicBezTo>
                    <a:cubicBezTo>
                      <a:pt x="34651" y="15160"/>
                      <a:pt x="34651" y="14077"/>
                      <a:pt x="34651" y="14077"/>
                    </a:cubicBezTo>
                    <a:cubicBezTo>
                      <a:pt x="34651" y="14077"/>
                      <a:pt x="34651" y="15160"/>
                      <a:pt x="34651" y="15160"/>
                    </a:cubicBezTo>
                    <a:cubicBezTo>
                      <a:pt x="34651" y="15160"/>
                      <a:pt x="34651" y="14077"/>
                      <a:pt x="34651" y="14077"/>
                    </a:cubicBezTo>
                    <a:cubicBezTo>
                      <a:pt x="34651" y="15160"/>
                      <a:pt x="34651" y="15160"/>
                      <a:pt x="33568" y="15160"/>
                    </a:cubicBezTo>
                    <a:cubicBezTo>
                      <a:pt x="33568" y="15160"/>
                      <a:pt x="33568" y="15160"/>
                      <a:pt x="33568" y="14077"/>
                    </a:cubicBezTo>
                    <a:cubicBezTo>
                      <a:pt x="33568" y="15160"/>
                      <a:pt x="33568" y="14077"/>
                      <a:pt x="32485" y="14077"/>
                    </a:cubicBezTo>
                    <a:lnTo>
                      <a:pt x="32485" y="12994"/>
                    </a:lnTo>
                    <a:cubicBezTo>
                      <a:pt x="32485" y="11911"/>
                      <a:pt x="32485" y="14077"/>
                      <a:pt x="32485" y="14077"/>
                    </a:cubicBezTo>
                    <a:cubicBezTo>
                      <a:pt x="32485" y="14077"/>
                      <a:pt x="32485" y="14077"/>
                      <a:pt x="32485" y="12994"/>
                    </a:cubicBezTo>
                    <a:cubicBezTo>
                      <a:pt x="32485" y="14077"/>
                      <a:pt x="31403" y="14077"/>
                      <a:pt x="31403" y="14077"/>
                    </a:cubicBezTo>
                    <a:cubicBezTo>
                      <a:pt x="31403" y="14077"/>
                      <a:pt x="31403" y="14077"/>
                      <a:pt x="31403" y="14077"/>
                    </a:cubicBezTo>
                    <a:cubicBezTo>
                      <a:pt x="31403" y="14077"/>
                      <a:pt x="30320" y="14077"/>
                      <a:pt x="30320" y="14077"/>
                    </a:cubicBezTo>
                    <a:cubicBezTo>
                      <a:pt x="30320" y="14077"/>
                      <a:pt x="30320" y="11911"/>
                      <a:pt x="30320" y="12994"/>
                    </a:cubicBezTo>
                    <a:cubicBezTo>
                      <a:pt x="30320" y="14077"/>
                      <a:pt x="30320" y="14077"/>
                      <a:pt x="30320" y="15160"/>
                    </a:cubicBezTo>
                    <a:cubicBezTo>
                      <a:pt x="30320" y="15160"/>
                      <a:pt x="29237" y="14077"/>
                      <a:pt x="29237" y="15160"/>
                    </a:cubicBezTo>
                    <a:cubicBezTo>
                      <a:pt x="29237" y="14077"/>
                      <a:pt x="29237" y="12994"/>
                      <a:pt x="29237" y="12994"/>
                    </a:cubicBezTo>
                    <a:lnTo>
                      <a:pt x="29237" y="11911"/>
                    </a:lnTo>
                    <a:cubicBezTo>
                      <a:pt x="29237" y="10828"/>
                      <a:pt x="29237" y="11911"/>
                      <a:pt x="29237" y="11911"/>
                    </a:cubicBezTo>
                    <a:cubicBezTo>
                      <a:pt x="29237" y="11911"/>
                      <a:pt x="29237" y="12994"/>
                      <a:pt x="29237" y="11911"/>
                    </a:cubicBezTo>
                    <a:cubicBezTo>
                      <a:pt x="29237" y="12994"/>
                      <a:pt x="29237" y="14077"/>
                      <a:pt x="28154" y="14077"/>
                    </a:cubicBezTo>
                    <a:cubicBezTo>
                      <a:pt x="28154" y="12994"/>
                      <a:pt x="28154" y="12994"/>
                      <a:pt x="28154" y="11911"/>
                    </a:cubicBezTo>
                    <a:lnTo>
                      <a:pt x="28154" y="14077"/>
                    </a:lnTo>
                    <a:cubicBezTo>
                      <a:pt x="28154" y="14077"/>
                      <a:pt x="28154" y="12994"/>
                      <a:pt x="28154" y="12994"/>
                    </a:cubicBezTo>
                    <a:cubicBezTo>
                      <a:pt x="28154" y="12994"/>
                      <a:pt x="28154" y="14077"/>
                      <a:pt x="28154" y="14077"/>
                    </a:cubicBezTo>
                    <a:cubicBezTo>
                      <a:pt x="28154" y="14077"/>
                      <a:pt x="28154" y="14077"/>
                      <a:pt x="27071" y="12994"/>
                    </a:cubicBezTo>
                    <a:cubicBezTo>
                      <a:pt x="27071" y="12994"/>
                      <a:pt x="27071" y="12994"/>
                      <a:pt x="27071" y="11911"/>
                    </a:cubicBezTo>
                    <a:cubicBezTo>
                      <a:pt x="27071" y="11911"/>
                      <a:pt x="27071" y="11911"/>
                      <a:pt x="27071" y="11911"/>
                    </a:cubicBezTo>
                    <a:lnTo>
                      <a:pt x="27071" y="11911"/>
                    </a:lnTo>
                    <a:cubicBezTo>
                      <a:pt x="27071" y="11911"/>
                      <a:pt x="27071" y="12994"/>
                      <a:pt x="27071" y="12994"/>
                    </a:cubicBezTo>
                    <a:cubicBezTo>
                      <a:pt x="27071" y="12994"/>
                      <a:pt x="27071" y="11911"/>
                      <a:pt x="27071" y="12994"/>
                    </a:cubicBezTo>
                    <a:cubicBezTo>
                      <a:pt x="27071" y="14077"/>
                      <a:pt x="27071" y="14077"/>
                      <a:pt x="27071" y="14077"/>
                    </a:cubicBezTo>
                    <a:cubicBezTo>
                      <a:pt x="27071" y="14077"/>
                      <a:pt x="27071" y="12994"/>
                      <a:pt x="27071" y="12994"/>
                    </a:cubicBezTo>
                    <a:cubicBezTo>
                      <a:pt x="27071" y="14077"/>
                      <a:pt x="25988" y="14077"/>
                      <a:pt x="25988" y="15160"/>
                    </a:cubicBezTo>
                    <a:cubicBezTo>
                      <a:pt x="25988" y="16243"/>
                      <a:pt x="25988" y="14077"/>
                      <a:pt x="25988" y="14077"/>
                    </a:cubicBezTo>
                    <a:cubicBezTo>
                      <a:pt x="25988" y="12994"/>
                      <a:pt x="24905" y="15160"/>
                      <a:pt x="24905" y="14077"/>
                    </a:cubicBezTo>
                    <a:cubicBezTo>
                      <a:pt x="24905" y="14077"/>
                      <a:pt x="24905" y="15160"/>
                      <a:pt x="24905" y="15160"/>
                    </a:cubicBezTo>
                    <a:cubicBezTo>
                      <a:pt x="24905" y="15160"/>
                      <a:pt x="24905" y="14077"/>
                      <a:pt x="24905" y="14077"/>
                    </a:cubicBezTo>
                    <a:cubicBezTo>
                      <a:pt x="24905" y="12994"/>
                      <a:pt x="24905" y="14077"/>
                      <a:pt x="24905" y="14077"/>
                    </a:cubicBezTo>
                    <a:cubicBezTo>
                      <a:pt x="24905" y="14077"/>
                      <a:pt x="24905" y="14077"/>
                      <a:pt x="24905" y="14077"/>
                    </a:cubicBezTo>
                    <a:cubicBezTo>
                      <a:pt x="24905" y="14077"/>
                      <a:pt x="23823" y="15160"/>
                      <a:pt x="23823" y="14077"/>
                    </a:cubicBezTo>
                    <a:cubicBezTo>
                      <a:pt x="23823" y="14077"/>
                      <a:pt x="23823" y="15160"/>
                      <a:pt x="23823" y="15160"/>
                    </a:cubicBezTo>
                    <a:lnTo>
                      <a:pt x="23823" y="14077"/>
                    </a:lnTo>
                    <a:cubicBezTo>
                      <a:pt x="23823" y="14077"/>
                      <a:pt x="23823" y="14077"/>
                      <a:pt x="23823" y="12994"/>
                    </a:cubicBezTo>
                    <a:cubicBezTo>
                      <a:pt x="23823" y="14077"/>
                      <a:pt x="24905" y="11911"/>
                      <a:pt x="23823" y="12994"/>
                    </a:cubicBezTo>
                    <a:cubicBezTo>
                      <a:pt x="23823" y="11911"/>
                      <a:pt x="23823" y="14077"/>
                      <a:pt x="23823" y="12994"/>
                    </a:cubicBezTo>
                    <a:cubicBezTo>
                      <a:pt x="23823" y="12994"/>
                      <a:pt x="23823" y="14077"/>
                      <a:pt x="22740" y="12994"/>
                    </a:cubicBezTo>
                    <a:cubicBezTo>
                      <a:pt x="22740" y="12994"/>
                      <a:pt x="22740" y="11911"/>
                      <a:pt x="22740" y="11911"/>
                    </a:cubicBezTo>
                    <a:cubicBezTo>
                      <a:pt x="22740" y="11911"/>
                      <a:pt x="22740" y="11911"/>
                      <a:pt x="22740" y="12994"/>
                    </a:cubicBezTo>
                    <a:lnTo>
                      <a:pt x="22740" y="12994"/>
                    </a:lnTo>
                    <a:cubicBezTo>
                      <a:pt x="22740" y="14077"/>
                      <a:pt x="22740" y="12994"/>
                      <a:pt x="22740" y="14077"/>
                    </a:cubicBezTo>
                    <a:cubicBezTo>
                      <a:pt x="22740" y="12994"/>
                      <a:pt x="22740" y="14077"/>
                      <a:pt x="22740" y="12994"/>
                    </a:cubicBezTo>
                    <a:lnTo>
                      <a:pt x="22740" y="11911"/>
                    </a:lnTo>
                    <a:cubicBezTo>
                      <a:pt x="22740" y="11911"/>
                      <a:pt x="22740" y="12994"/>
                      <a:pt x="22740" y="14077"/>
                    </a:cubicBezTo>
                    <a:cubicBezTo>
                      <a:pt x="22740" y="14077"/>
                      <a:pt x="22740" y="14077"/>
                      <a:pt x="22740" y="14077"/>
                    </a:cubicBezTo>
                    <a:cubicBezTo>
                      <a:pt x="22740" y="16243"/>
                      <a:pt x="22740" y="14077"/>
                      <a:pt x="22740" y="15160"/>
                    </a:cubicBezTo>
                    <a:cubicBezTo>
                      <a:pt x="22740" y="14077"/>
                      <a:pt x="21657" y="15160"/>
                      <a:pt x="21657" y="14077"/>
                    </a:cubicBezTo>
                    <a:cubicBezTo>
                      <a:pt x="21657" y="14077"/>
                      <a:pt x="21657" y="15160"/>
                      <a:pt x="20574" y="15160"/>
                    </a:cubicBezTo>
                    <a:cubicBezTo>
                      <a:pt x="20574" y="15160"/>
                      <a:pt x="20574" y="15160"/>
                      <a:pt x="20574" y="14077"/>
                    </a:cubicBezTo>
                    <a:cubicBezTo>
                      <a:pt x="20574" y="14077"/>
                      <a:pt x="20574" y="14077"/>
                      <a:pt x="20574" y="14077"/>
                    </a:cubicBezTo>
                    <a:cubicBezTo>
                      <a:pt x="20574" y="14077"/>
                      <a:pt x="20574" y="12994"/>
                      <a:pt x="20574" y="12994"/>
                    </a:cubicBezTo>
                    <a:cubicBezTo>
                      <a:pt x="20574" y="12994"/>
                      <a:pt x="20574" y="14077"/>
                      <a:pt x="20574" y="15160"/>
                    </a:cubicBezTo>
                    <a:cubicBezTo>
                      <a:pt x="20574" y="12994"/>
                      <a:pt x="19491" y="16243"/>
                      <a:pt x="19491" y="15160"/>
                    </a:cubicBezTo>
                    <a:cubicBezTo>
                      <a:pt x="19491" y="15160"/>
                      <a:pt x="19491" y="14077"/>
                      <a:pt x="19491" y="14077"/>
                    </a:cubicBezTo>
                    <a:cubicBezTo>
                      <a:pt x="19491" y="11911"/>
                      <a:pt x="19491" y="15160"/>
                      <a:pt x="18408" y="14077"/>
                    </a:cubicBezTo>
                    <a:lnTo>
                      <a:pt x="18408" y="15160"/>
                    </a:lnTo>
                    <a:cubicBezTo>
                      <a:pt x="18408" y="14077"/>
                      <a:pt x="18408" y="16243"/>
                      <a:pt x="18408" y="14077"/>
                    </a:cubicBezTo>
                    <a:cubicBezTo>
                      <a:pt x="18408" y="14077"/>
                      <a:pt x="18408" y="14077"/>
                      <a:pt x="18408" y="15160"/>
                    </a:cubicBezTo>
                    <a:cubicBezTo>
                      <a:pt x="18408" y="14077"/>
                      <a:pt x="17326" y="16243"/>
                      <a:pt x="17326" y="12994"/>
                    </a:cubicBezTo>
                    <a:cubicBezTo>
                      <a:pt x="17326" y="12994"/>
                      <a:pt x="17326" y="12994"/>
                      <a:pt x="17326" y="14077"/>
                    </a:cubicBezTo>
                    <a:cubicBezTo>
                      <a:pt x="17326" y="15160"/>
                      <a:pt x="17326" y="14077"/>
                      <a:pt x="17326" y="14077"/>
                    </a:cubicBezTo>
                    <a:cubicBezTo>
                      <a:pt x="17326" y="14077"/>
                      <a:pt x="17326" y="14077"/>
                      <a:pt x="17326" y="15160"/>
                    </a:cubicBezTo>
                    <a:cubicBezTo>
                      <a:pt x="17326" y="15160"/>
                      <a:pt x="17326" y="15160"/>
                      <a:pt x="17326" y="14077"/>
                    </a:cubicBezTo>
                    <a:cubicBezTo>
                      <a:pt x="17326" y="12994"/>
                      <a:pt x="17326" y="16243"/>
                      <a:pt x="16243" y="16243"/>
                    </a:cubicBezTo>
                    <a:cubicBezTo>
                      <a:pt x="16243" y="16243"/>
                      <a:pt x="16243" y="15160"/>
                      <a:pt x="16243" y="15160"/>
                    </a:cubicBezTo>
                    <a:lnTo>
                      <a:pt x="16243" y="16243"/>
                    </a:lnTo>
                    <a:cubicBezTo>
                      <a:pt x="16243" y="16243"/>
                      <a:pt x="16243" y="15160"/>
                      <a:pt x="16243" y="14077"/>
                    </a:cubicBezTo>
                    <a:cubicBezTo>
                      <a:pt x="16243" y="14077"/>
                      <a:pt x="16243" y="14077"/>
                      <a:pt x="16243" y="15160"/>
                    </a:cubicBezTo>
                    <a:lnTo>
                      <a:pt x="16243" y="14077"/>
                    </a:lnTo>
                    <a:cubicBezTo>
                      <a:pt x="16243" y="15160"/>
                      <a:pt x="16243" y="15160"/>
                      <a:pt x="16243" y="15160"/>
                    </a:cubicBezTo>
                    <a:lnTo>
                      <a:pt x="16243" y="15160"/>
                    </a:lnTo>
                    <a:cubicBezTo>
                      <a:pt x="16243" y="15160"/>
                      <a:pt x="16243" y="15160"/>
                      <a:pt x="16243" y="15160"/>
                    </a:cubicBezTo>
                    <a:cubicBezTo>
                      <a:pt x="16243" y="16243"/>
                      <a:pt x="16243" y="16243"/>
                      <a:pt x="16243" y="16243"/>
                    </a:cubicBezTo>
                    <a:cubicBezTo>
                      <a:pt x="16243" y="16243"/>
                      <a:pt x="16243" y="16243"/>
                      <a:pt x="16243" y="17326"/>
                    </a:cubicBezTo>
                    <a:cubicBezTo>
                      <a:pt x="16243" y="16243"/>
                      <a:pt x="16243" y="16243"/>
                      <a:pt x="16243" y="16243"/>
                    </a:cubicBezTo>
                    <a:cubicBezTo>
                      <a:pt x="16243" y="16243"/>
                      <a:pt x="16243" y="17326"/>
                      <a:pt x="16243" y="17326"/>
                    </a:cubicBezTo>
                    <a:cubicBezTo>
                      <a:pt x="16243" y="17326"/>
                      <a:pt x="16243" y="17326"/>
                      <a:pt x="16243" y="16243"/>
                    </a:cubicBezTo>
                    <a:cubicBezTo>
                      <a:pt x="16243" y="16243"/>
                      <a:pt x="16243" y="16243"/>
                      <a:pt x="16243" y="16243"/>
                    </a:cubicBezTo>
                    <a:cubicBezTo>
                      <a:pt x="16243" y="16243"/>
                      <a:pt x="16243" y="15160"/>
                      <a:pt x="16243" y="15160"/>
                    </a:cubicBezTo>
                    <a:cubicBezTo>
                      <a:pt x="16243" y="15160"/>
                      <a:pt x="16243" y="17326"/>
                      <a:pt x="16243" y="16243"/>
                    </a:cubicBezTo>
                    <a:cubicBezTo>
                      <a:pt x="16243" y="16243"/>
                      <a:pt x="16243" y="15160"/>
                      <a:pt x="16243" y="15160"/>
                    </a:cubicBezTo>
                    <a:lnTo>
                      <a:pt x="16243" y="15160"/>
                    </a:lnTo>
                    <a:lnTo>
                      <a:pt x="16243" y="16243"/>
                    </a:lnTo>
                    <a:cubicBezTo>
                      <a:pt x="16243" y="16243"/>
                      <a:pt x="16243" y="16243"/>
                      <a:pt x="16243" y="16243"/>
                    </a:cubicBezTo>
                    <a:cubicBezTo>
                      <a:pt x="16243" y="17326"/>
                      <a:pt x="16243" y="16243"/>
                      <a:pt x="16243" y="17326"/>
                    </a:cubicBezTo>
                    <a:cubicBezTo>
                      <a:pt x="16243" y="17326"/>
                      <a:pt x="16243" y="16243"/>
                      <a:pt x="16243" y="16243"/>
                    </a:cubicBezTo>
                    <a:lnTo>
                      <a:pt x="16243" y="16243"/>
                    </a:lnTo>
                    <a:cubicBezTo>
                      <a:pt x="16243" y="16243"/>
                      <a:pt x="16243" y="16243"/>
                      <a:pt x="16243" y="16243"/>
                    </a:cubicBezTo>
                    <a:lnTo>
                      <a:pt x="16243" y="16243"/>
                    </a:lnTo>
                    <a:cubicBezTo>
                      <a:pt x="16243" y="16243"/>
                      <a:pt x="16243" y="16243"/>
                      <a:pt x="16243" y="17326"/>
                    </a:cubicBezTo>
                    <a:cubicBezTo>
                      <a:pt x="16243" y="16243"/>
                      <a:pt x="16243" y="14077"/>
                      <a:pt x="16243" y="15160"/>
                    </a:cubicBezTo>
                    <a:cubicBezTo>
                      <a:pt x="16243" y="15160"/>
                      <a:pt x="16243" y="16243"/>
                      <a:pt x="16243" y="17326"/>
                    </a:cubicBezTo>
                    <a:cubicBezTo>
                      <a:pt x="16243" y="16243"/>
                      <a:pt x="15160" y="18408"/>
                      <a:pt x="15160" y="16243"/>
                    </a:cubicBezTo>
                    <a:cubicBezTo>
                      <a:pt x="15160" y="16243"/>
                      <a:pt x="15160" y="17326"/>
                      <a:pt x="15160" y="17326"/>
                    </a:cubicBezTo>
                    <a:cubicBezTo>
                      <a:pt x="15160" y="17326"/>
                      <a:pt x="14077" y="18408"/>
                      <a:pt x="14077" y="16243"/>
                    </a:cubicBezTo>
                    <a:cubicBezTo>
                      <a:pt x="14077" y="16243"/>
                      <a:pt x="14077" y="15160"/>
                      <a:pt x="14077" y="15160"/>
                    </a:cubicBezTo>
                    <a:cubicBezTo>
                      <a:pt x="14077" y="16243"/>
                      <a:pt x="14077" y="14077"/>
                      <a:pt x="14077" y="15160"/>
                    </a:cubicBezTo>
                    <a:cubicBezTo>
                      <a:pt x="14077" y="16243"/>
                      <a:pt x="14077" y="16243"/>
                      <a:pt x="14077" y="16243"/>
                    </a:cubicBezTo>
                    <a:cubicBezTo>
                      <a:pt x="14077" y="16243"/>
                      <a:pt x="12994" y="16243"/>
                      <a:pt x="12994" y="16243"/>
                    </a:cubicBezTo>
                    <a:cubicBezTo>
                      <a:pt x="12994" y="16243"/>
                      <a:pt x="12994" y="17326"/>
                      <a:pt x="12994" y="17326"/>
                    </a:cubicBezTo>
                    <a:cubicBezTo>
                      <a:pt x="12994" y="16243"/>
                      <a:pt x="12994" y="16243"/>
                      <a:pt x="12994" y="16243"/>
                    </a:cubicBezTo>
                    <a:lnTo>
                      <a:pt x="12994" y="17326"/>
                    </a:lnTo>
                    <a:lnTo>
                      <a:pt x="12994" y="16243"/>
                    </a:lnTo>
                    <a:cubicBezTo>
                      <a:pt x="12994" y="16243"/>
                      <a:pt x="12994" y="17326"/>
                      <a:pt x="12994" y="17326"/>
                    </a:cubicBezTo>
                    <a:cubicBezTo>
                      <a:pt x="12994" y="17326"/>
                      <a:pt x="12994" y="16243"/>
                      <a:pt x="12994" y="16243"/>
                    </a:cubicBezTo>
                    <a:cubicBezTo>
                      <a:pt x="12994" y="17326"/>
                      <a:pt x="12994" y="17326"/>
                      <a:pt x="11911" y="17326"/>
                    </a:cubicBezTo>
                    <a:lnTo>
                      <a:pt x="11911" y="16243"/>
                    </a:lnTo>
                    <a:cubicBezTo>
                      <a:pt x="11911" y="16243"/>
                      <a:pt x="11911" y="17326"/>
                      <a:pt x="11911" y="17326"/>
                    </a:cubicBezTo>
                    <a:cubicBezTo>
                      <a:pt x="11911" y="16243"/>
                      <a:pt x="11911" y="16243"/>
                      <a:pt x="11911" y="15160"/>
                    </a:cubicBezTo>
                    <a:cubicBezTo>
                      <a:pt x="10828" y="17326"/>
                      <a:pt x="10828" y="17326"/>
                      <a:pt x="9746" y="17326"/>
                    </a:cubicBezTo>
                    <a:lnTo>
                      <a:pt x="9746" y="17326"/>
                    </a:lnTo>
                    <a:cubicBezTo>
                      <a:pt x="9746" y="17326"/>
                      <a:pt x="9746" y="18408"/>
                      <a:pt x="9746" y="18408"/>
                    </a:cubicBezTo>
                    <a:cubicBezTo>
                      <a:pt x="9746" y="18408"/>
                      <a:pt x="9746" y="17326"/>
                      <a:pt x="9746" y="16243"/>
                    </a:cubicBezTo>
                    <a:cubicBezTo>
                      <a:pt x="9746" y="15160"/>
                      <a:pt x="9746" y="17326"/>
                      <a:pt x="8663" y="17326"/>
                    </a:cubicBezTo>
                    <a:cubicBezTo>
                      <a:pt x="8663" y="18408"/>
                      <a:pt x="8663" y="17326"/>
                      <a:pt x="8663" y="17326"/>
                    </a:cubicBezTo>
                    <a:cubicBezTo>
                      <a:pt x="8663" y="17326"/>
                      <a:pt x="8663" y="16243"/>
                      <a:pt x="8663" y="17326"/>
                    </a:cubicBezTo>
                    <a:cubicBezTo>
                      <a:pt x="8663" y="17326"/>
                      <a:pt x="8663" y="16243"/>
                      <a:pt x="8663" y="15160"/>
                    </a:cubicBezTo>
                    <a:lnTo>
                      <a:pt x="8663" y="15160"/>
                    </a:lnTo>
                    <a:cubicBezTo>
                      <a:pt x="8663" y="14077"/>
                      <a:pt x="9746" y="12994"/>
                      <a:pt x="8663" y="10828"/>
                    </a:cubicBezTo>
                    <a:lnTo>
                      <a:pt x="8663" y="10828"/>
                    </a:lnTo>
                    <a:cubicBezTo>
                      <a:pt x="8663" y="9746"/>
                      <a:pt x="8663" y="9746"/>
                      <a:pt x="8663" y="8663"/>
                    </a:cubicBezTo>
                    <a:cubicBezTo>
                      <a:pt x="8663" y="8663"/>
                      <a:pt x="8663" y="10828"/>
                      <a:pt x="8663" y="10828"/>
                    </a:cubicBezTo>
                    <a:cubicBezTo>
                      <a:pt x="8663" y="10828"/>
                      <a:pt x="8663" y="12994"/>
                      <a:pt x="7580" y="12994"/>
                    </a:cubicBezTo>
                    <a:cubicBezTo>
                      <a:pt x="7580" y="11911"/>
                      <a:pt x="7580" y="12994"/>
                      <a:pt x="7580" y="11911"/>
                    </a:cubicBezTo>
                    <a:cubicBezTo>
                      <a:pt x="7580" y="10828"/>
                      <a:pt x="7580" y="11911"/>
                      <a:pt x="7580" y="11911"/>
                    </a:cubicBezTo>
                    <a:cubicBezTo>
                      <a:pt x="7580" y="11911"/>
                      <a:pt x="7580" y="12994"/>
                      <a:pt x="7580" y="14077"/>
                    </a:cubicBezTo>
                    <a:cubicBezTo>
                      <a:pt x="7580" y="14077"/>
                      <a:pt x="7580" y="12994"/>
                      <a:pt x="7580" y="12994"/>
                    </a:cubicBezTo>
                    <a:cubicBezTo>
                      <a:pt x="7580" y="14077"/>
                      <a:pt x="7580" y="14077"/>
                      <a:pt x="7580" y="14077"/>
                    </a:cubicBezTo>
                    <a:cubicBezTo>
                      <a:pt x="7580" y="15160"/>
                      <a:pt x="7580" y="14077"/>
                      <a:pt x="7580" y="15160"/>
                    </a:cubicBezTo>
                    <a:cubicBezTo>
                      <a:pt x="7580" y="14077"/>
                      <a:pt x="7580" y="12994"/>
                      <a:pt x="7580" y="11911"/>
                    </a:cubicBezTo>
                    <a:cubicBezTo>
                      <a:pt x="7580" y="12994"/>
                      <a:pt x="7580" y="12994"/>
                      <a:pt x="7580" y="15160"/>
                    </a:cubicBezTo>
                    <a:cubicBezTo>
                      <a:pt x="7580" y="15160"/>
                      <a:pt x="7580" y="14077"/>
                      <a:pt x="7580" y="12994"/>
                    </a:cubicBezTo>
                    <a:cubicBezTo>
                      <a:pt x="7580" y="11911"/>
                      <a:pt x="7580" y="15160"/>
                      <a:pt x="7580" y="12994"/>
                    </a:cubicBezTo>
                    <a:lnTo>
                      <a:pt x="7580" y="14077"/>
                    </a:lnTo>
                    <a:cubicBezTo>
                      <a:pt x="7580" y="14077"/>
                      <a:pt x="7580" y="12994"/>
                      <a:pt x="7580" y="12994"/>
                    </a:cubicBezTo>
                    <a:cubicBezTo>
                      <a:pt x="7580" y="12994"/>
                      <a:pt x="7580" y="14077"/>
                      <a:pt x="7580" y="12994"/>
                    </a:cubicBezTo>
                    <a:cubicBezTo>
                      <a:pt x="7580" y="12994"/>
                      <a:pt x="7580" y="12994"/>
                      <a:pt x="7580" y="14077"/>
                    </a:cubicBezTo>
                    <a:cubicBezTo>
                      <a:pt x="7580" y="15160"/>
                      <a:pt x="7580" y="12994"/>
                      <a:pt x="7580" y="15160"/>
                    </a:cubicBezTo>
                    <a:cubicBezTo>
                      <a:pt x="7580" y="14077"/>
                      <a:pt x="7580" y="15160"/>
                      <a:pt x="7580" y="15160"/>
                    </a:cubicBezTo>
                    <a:lnTo>
                      <a:pt x="7580" y="14077"/>
                    </a:lnTo>
                    <a:cubicBezTo>
                      <a:pt x="7580" y="14077"/>
                      <a:pt x="7580" y="14077"/>
                      <a:pt x="7580" y="15160"/>
                    </a:cubicBezTo>
                    <a:cubicBezTo>
                      <a:pt x="7580" y="15160"/>
                      <a:pt x="7580" y="14077"/>
                      <a:pt x="7580" y="14077"/>
                    </a:cubicBezTo>
                    <a:lnTo>
                      <a:pt x="7580" y="15160"/>
                    </a:lnTo>
                    <a:cubicBezTo>
                      <a:pt x="7580" y="15160"/>
                      <a:pt x="7580" y="14077"/>
                      <a:pt x="7580" y="14077"/>
                    </a:cubicBezTo>
                    <a:lnTo>
                      <a:pt x="7580" y="12994"/>
                    </a:lnTo>
                    <a:cubicBezTo>
                      <a:pt x="7580" y="12994"/>
                      <a:pt x="7580" y="11911"/>
                      <a:pt x="7580" y="12994"/>
                    </a:cubicBezTo>
                    <a:cubicBezTo>
                      <a:pt x="7580" y="14077"/>
                      <a:pt x="7580" y="15160"/>
                      <a:pt x="7580" y="15160"/>
                    </a:cubicBezTo>
                    <a:cubicBezTo>
                      <a:pt x="7580" y="15160"/>
                      <a:pt x="7580" y="14077"/>
                      <a:pt x="7580" y="15160"/>
                    </a:cubicBezTo>
                    <a:lnTo>
                      <a:pt x="7580" y="14077"/>
                    </a:lnTo>
                    <a:cubicBezTo>
                      <a:pt x="7580" y="14077"/>
                      <a:pt x="7580" y="12994"/>
                      <a:pt x="7580" y="12994"/>
                    </a:cubicBezTo>
                    <a:cubicBezTo>
                      <a:pt x="7580" y="12994"/>
                      <a:pt x="7580" y="14077"/>
                      <a:pt x="7580" y="15160"/>
                    </a:cubicBezTo>
                    <a:cubicBezTo>
                      <a:pt x="7580" y="15160"/>
                      <a:pt x="7580" y="15160"/>
                      <a:pt x="7580" y="14077"/>
                    </a:cubicBezTo>
                    <a:cubicBezTo>
                      <a:pt x="7580" y="14077"/>
                      <a:pt x="7580" y="15160"/>
                      <a:pt x="7580" y="15160"/>
                    </a:cubicBezTo>
                    <a:cubicBezTo>
                      <a:pt x="7580" y="14077"/>
                      <a:pt x="7580" y="14077"/>
                      <a:pt x="7580" y="12994"/>
                    </a:cubicBezTo>
                    <a:lnTo>
                      <a:pt x="7580" y="11911"/>
                    </a:lnTo>
                    <a:lnTo>
                      <a:pt x="7580" y="11911"/>
                    </a:lnTo>
                    <a:cubicBezTo>
                      <a:pt x="7580" y="10828"/>
                      <a:pt x="7580" y="10828"/>
                      <a:pt x="7580" y="9746"/>
                    </a:cubicBezTo>
                    <a:cubicBezTo>
                      <a:pt x="7580" y="9746"/>
                      <a:pt x="7580" y="9746"/>
                      <a:pt x="7580" y="9746"/>
                    </a:cubicBezTo>
                    <a:cubicBezTo>
                      <a:pt x="7580" y="11911"/>
                      <a:pt x="7580" y="11911"/>
                      <a:pt x="7580" y="14077"/>
                    </a:cubicBezTo>
                    <a:cubicBezTo>
                      <a:pt x="7580" y="14077"/>
                      <a:pt x="7580" y="9746"/>
                      <a:pt x="7580" y="12994"/>
                    </a:cubicBezTo>
                    <a:cubicBezTo>
                      <a:pt x="7580" y="12994"/>
                      <a:pt x="7580" y="15160"/>
                      <a:pt x="7580" y="14077"/>
                    </a:cubicBezTo>
                    <a:cubicBezTo>
                      <a:pt x="7580" y="14077"/>
                      <a:pt x="7580" y="16243"/>
                      <a:pt x="7580" y="15160"/>
                    </a:cubicBezTo>
                    <a:cubicBezTo>
                      <a:pt x="7580" y="14077"/>
                      <a:pt x="7580" y="12994"/>
                      <a:pt x="7580" y="12994"/>
                    </a:cubicBezTo>
                    <a:cubicBezTo>
                      <a:pt x="7580" y="12994"/>
                      <a:pt x="7580" y="12994"/>
                      <a:pt x="7580" y="12994"/>
                    </a:cubicBezTo>
                    <a:cubicBezTo>
                      <a:pt x="7580" y="11911"/>
                      <a:pt x="7580" y="10828"/>
                      <a:pt x="7580" y="10828"/>
                    </a:cubicBezTo>
                    <a:cubicBezTo>
                      <a:pt x="7580" y="10828"/>
                      <a:pt x="7580" y="10828"/>
                      <a:pt x="7580" y="11911"/>
                    </a:cubicBezTo>
                    <a:cubicBezTo>
                      <a:pt x="7580" y="12994"/>
                      <a:pt x="7580" y="11911"/>
                      <a:pt x="7580" y="12994"/>
                    </a:cubicBezTo>
                    <a:cubicBezTo>
                      <a:pt x="7580" y="12994"/>
                      <a:pt x="7580" y="11911"/>
                      <a:pt x="7580" y="12994"/>
                    </a:cubicBezTo>
                    <a:cubicBezTo>
                      <a:pt x="7580" y="12994"/>
                      <a:pt x="7580" y="14077"/>
                      <a:pt x="7580" y="14077"/>
                    </a:cubicBezTo>
                    <a:lnTo>
                      <a:pt x="7580" y="14077"/>
                    </a:lnTo>
                    <a:lnTo>
                      <a:pt x="7580" y="12994"/>
                    </a:lnTo>
                    <a:cubicBezTo>
                      <a:pt x="7580" y="12994"/>
                      <a:pt x="7580" y="14077"/>
                      <a:pt x="7580" y="14077"/>
                    </a:cubicBezTo>
                    <a:lnTo>
                      <a:pt x="7580" y="12994"/>
                    </a:lnTo>
                    <a:cubicBezTo>
                      <a:pt x="7580" y="11911"/>
                      <a:pt x="7580" y="12994"/>
                      <a:pt x="7580" y="11911"/>
                    </a:cubicBezTo>
                    <a:cubicBezTo>
                      <a:pt x="7580" y="11911"/>
                      <a:pt x="7580" y="12994"/>
                      <a:pt x="7580" y="11911"/>
                    </a:cubicBezTo>
                    <a:cubicBezTo>
                      <a:pt x="7580" y="11911"/>
                      <a:pt x="7580" y="11911"/>
                      <a:pt x="7580" y="11911"/>
                    </a:cubicBezTo>
                    <a:cubicBezTo>
                      <a:pt x="7580" y="11911"/>
                      <a:pt x="7580" y="9746"/>
                      <a:pt x="7580" y="10828"/>
                    </a:cubicBezTo>
                    <a:cubicBezTo>
                      <a:pt x="7580" y="10828"/>
                      <a:pt x="7580" y="11911"/>
                      <a:pt x="7580" y="11911"/>
                    </a:cubicBezTo>
                    <a:cubicBezTo>
                      <a:pt x="7580" y="11911"/>
                      <a:pt x="7580" y="12994"/>
                      <a:pt x="6497" y="12994"/>
                    </a:cubicBezTo>
                    <a:cubicBezTo>
                      <a:pt x="6497" y="11911"/>
                      <a:pt x="6497" y="12994"/>
                      <a:pt x="6497" y="11911"/>
                    </a:cubicBezTo>
                    <a:cubicBezTo>
                      <a:pt x="6497" y="12994"/>
                      <a:pt x="6497" y="12994"/>
                      <a:pt x="7580" y="11911"/>
                    </a:cubicBezTo>
                    <a:cubicBezTo>
                      <a:pt x="7580" y="10828"/>
                      <a:pt x="7580" y="11911"/>
                      <a:pt x="7580" y="10828"/>
                    </a:cubicBezTo>
                    <a:cubicBezTo>
                      <a:pt x="7580" y="10828"/>
                      <a:pt x="7580" y="9746"/>
                      <a:pt x="7580" y="8663"/>
                    </a:cubicBezTo>
                    <a:cubicBezTo>
                      <a:pt x="7580" y="8663"/>
                      <a:pt x="7580" y="8663"/>
                      <a:pt x="7580" y="8663"/>
                    </a:cubicBezTo>
                    <a:cubicBezTo>
                      <a:pt x="7580" y="9746"/>
                      <a:pt x="7580" y="9746"/>
                      <a:pt x="7580" y="10828"/>
                    </a:cubicBezTo>
                    <a:cubicBezTo>
                      <a:pt x="7580" y="10828"/>
                      <a:pt x="6497" y="10828"/>
                      <a:pt x="6497" y="11911"/>
                    </a:cubicBezTo>
                    <a:cubicBezTo>
                      <a:pt x="6497" y="11911"/>
                      <a:pt x="6497" y="10828"/>
                      <a:pt x="6497" y="10828"/>
                    </a:cubicBezTo>
                    <a:cubicBezTo>
                      <a:pt x="6497" y="10828"/>
                      <a:pt x="5414" y="10828"/>
                      <a:pt x="5414" y="10828"/>
                    </a:cubicBezTo>
                    <a:cubicBezTo>
                      <a:pt x="5414" y="11911"/>
                      <a:pt x="5414" y="10828"/>
                      <a:pt x="5414" y="11911"/>
                    </a:cubicBezTo>
                    <a:cubicBezTo>
                      <a:pt x="5414" y="11911"/>
                      <a:pt x="5414" y="12994"/>
                      <a:pt x="5414" y="14077"/>
                    </a:cubicBezTo>
                    <a:cubicBezTo>
                      <a:pt x="5414" y="14077"/>
                      <a:pt x="5414" y="12994"/>
                      <a:pt x="5414" y="12994"/>
                    </a:cubicBezTo>
                    <a:cubicBezTo>
                      <a:pt x="5414" y="14077"/>
                      <a:pt x="5414" y="11911"/>
                      <a:pt x="5414" y="12994"/>
                    </a:cubicBezTo>
                    <a:cubicBezTo>
                      <a:pt x="5414" y="12994"/>
                      <a:pt x="5414" y="10828"/>
                      <a:pt x="5414" y="9746"/>
                    </a:cubicBezTo>
                    <a:cubicBezTo>
                      <a:pt x="5414" y="10828"/>
                      <a:pt x="5414" y="8663"/>
                      <a:pt x="5414" y="8663"/>
                    </a:cubicBezTo>
                    <a:cubicBezTo>
                      <a:pt x="5414" y="9746"/>
                      <a:pt x="5414" y="9746"/>
                      <a:pt x="4331" y="9746"/>
                    </a:cubicBezTo>
                    <a:cubicBezTo>
                      <a:pt x="4331" y="8663"/>
                      <a:pt x="3249" y="9746"/>
                      <a:pt x="3249" y="9746"/>
                    </a:cubicBezTo>
                    <a:cubicBezTo>
                      <a:pt x="3249" y="8663"/>
                      <a:pt x="3249" y="7580"/>
                      <a:pt x="3249" y="7580"/>
                    </a:cubicBezTo>
                    <a:cubicBezTo>
                      <a:pt x="3249" y="7580"/>
                      <a:pt x="3249" y="8663"/>
                      <a:pt x="3249" y="8663"/>
                    </a:cubicBezTo>
                    <a:lnTo>
                      <a:pt x="3249" y="8663"/>
                    </a:lnTo>
                    <a:cubicBezTo>
                      <a:pt x="3249" y="8663"/>
                      <a:pt x="3249" y="7580"/>
                      <a:pt x="2166" y="9746"/>
                    </a:cubicBezTo>
                    <a:lnTo>
                      <a:pt x="2166" y="8663"/>
                    </a:lnTo>
                    <a:cubicBezTo>
                      <a:pt x="2166" y="8663"/>
                      <a:pt x="2166" y="8663"/>
                      <a:pt x="2166" y="8663"/>
                    </a:cubicBezTo>
                    <a:cubicBezTo>
                      <a:pt x="2166" y="8663"/>
                      <a:pt x="2166" y="7580"/>
                      <a:pt x="2166" y="7580"/>
                    </a:cubicBezTo>
                    <a:cubicBezTo>
                      <a:pt x="2166" y="6497"/>
                      <a:pt x="2166" y="7580"/>
                      <a:pt x="1083" y="7580"/>
                    </a:cubicBezTo>
                    <a:lnTo>
                      <a:pt x="1083" y="8663"/>
                    </a:lnTo>
                    <a:cubicBezTo>
                      <a:pt x="1083" y="9746"/>
                      <a:pt x="1083" y="8663"/>
                      <a:pt x="0" y="8663"/>
                    </a:cubicBezTo>
                    <a:lnTo>
                      <a:pt x="0" y="7580"/>
                    </a:lnTo>
                    <a:lnTo>
                      <a:pt x="0" y="7580"/>
                    </a:lnTo>
                    <a:cubicBezTo>
                      <a:pt x="0" y="6497"/>
                      <a:pt x="0" y="6497"/>
                      <a:pt x="0" y="6497"/>
                    </a:cubicBezTo>
                    <a:lnTo>
                      <a:pt x="0" y="4331"/>
                    </a:lnTo>
                    <a:cubicBezTo>
                      <a:pt x="0" y="4331"/>
                      <a:pt x="0" y="5414"/>
                      <a:pt x="0" y="6497"/>
                    </a:cubicBezTo>
                    <a:cubicBezTo>
                      <a:pt x="0" y="7580"/>
                      <a:pt x="0" y="6497"/>
                      <a:pt x="0" y="6497"/>
                    </a:cubicBezTo>
                    <a:cubicBezTo>
                      <a:pt x="0" y="6497"/>
                      <a:pt x="0" y="6497"/>
                      <a:pt x="0" y="6497"/>
                    </a:cubicBezTo>
                    <a:cubicBezTo>
                      <a:pt x="0" y="5414"/>
                      <a:pt x="0" y="5414"/>
                      <a:pt x="0" y="4331"/>
                    </a:cubicBezTo>
                    <a:cubicBezTo>
                      <a:pt x="0" y="4331"/>
                      <a:pt x="0" y="4331"/>
                      <a:pt x="0" y="4331"/>
                    </a:cubicBezTo>
                    <a:cubicBezTo>
                      <a:pt x="0" y="3249"/>
                      <a:pt x="0" y="3249"/>
                      <a:pt x="0" y="3249"/>
                    </a:cubicBezTo>
                    <a:cubicBezTo>
                      <a:pt x="0" y="3249"/>
                      <a:pt x="0" y="4331"/>
                      <a:pt x="0" y="4331"/>
                    </a:cubicBezTo>
                    <a:cubicBezTo>
                      <a:pt x="0" y="3249"/>
                      <a:pt x="0" y="3249"/>
                      <a:pt x="0" y="3249"/>
                    </a:cubicBezTo>
                    <a:cubicBezTo>
                      <a:pt x="0" y="4331"/>
                      <a:pt x="0" y="2166"/>
                      <a:pt x="1083" y="3249"/>
                    </a:cubicBezTo>
                    <a:cubicBezTo>
                      <a:pt x="1083" y="4331"/>
                      <a:pt x="1083" y="5414"/>
                      <a:pt x="1083" y="5414"/>
                    </a:cubicBezTo>
                    <a:cubicBezTo>
                      <a:pt x="1083" y="5414"/>
                      <a:pt x="1083" y="5414"/>
                      <a:pt x="1083" y="5414"/>
                    </a:cubicBezTo>
                    <a:cubicBezTo>
                      <a:pt x="1083" y="4331"/>
                      <a:pt x="1083" y="3249"/>
                      <a:pt x="1083" y="3249"/>
                    </a:cubicBezTo>
                    <a:lnTo>
                      <a:pt x="1083" y="4331"/>
                    </a:lnTo>
                    <a:cubicBezTo>
                      <a:pt x="1083" y="4331"/>
                      <a:pt x="1083" y="3249"/>
                      <a:pt x="1083" y="3249"/>
                    </a:cubicBezTo>
                    <a:cubicBezTo>
                      <a:pt x="1083" y="3249"/>
                      <a:pt x="2166" y="3249"/>
                      <a:pt x="2166" y="4331"/>
                    </a:cubicBezTo>
                    <a:lnTo>
                      <a:pt x="2166" y="5414"/>
                    </a:lnTo>
                    <a:cubicBezTo>
                      <a:pt x="2166" y="4331"/>
                      <a:pt x="3249" y="4331"/>
                      <a:pt x="3249" y="4331"/>
                    </a:cubicBezTo>
                    <a:cubicBezTo>
                      <a:pt x="3249" y="5414"/>
                      <a:pt x="4331" y="3249"/>
                      <a:pt x="4331" y="5414"/>
                    </a:cubicBezTo>
                    <a:cubicBezTo>
                      <a:pt x="5414" y="5414"/>
                      <a:pt x="5414" y="4331"/>
                      <a:pt x="6497" y="4331"/>
                    </a:cubicBezTo>
                    <a:lnTo>
                      <a:pt x="6497" y="5414"/>
                    </a:lnTo>
                    <a:cubicBezTo>
                      <a:pt x="6497" y="4331"/>
                      <a:pt x="6497" y="6497"/>
                      <a:pt x="6497" y="5414"/>
                    </a:cubicBezTo>
                    <a:cubicBezTo>
                      <a:pt x="6497" y="4331"/>
                      <a:pt x="6497" y="4331"/>
                      <a:pt x="6497" y="3249"/>
                    </a:cubicBezTo>
                    <a:cubicBezTo>
                      <a:pt x="6497" y="4331"/>
                      <a:pt x="7580" y="3249"/>
                      <a:pt x="7580" y="2166"/>
                    </a:cubicBezTo>
                    <a:lnTo>
                      <a:pt x="7580" y="3249"/>
                    </a:lnTo>
                    <a:cubicBezTo>
                      <a:pt x="7580" y="2166"/>
                      <a:pt x="8663" y="3249"/>
                      <a:pt x="8663" y="3249"/>
                    </a:cubicBezTo>
                    <a:cubicBezTo>
                      <a:pt x="8663" y="3249"/>
                      <a:pt x="8663" y="4331"/>
                      <a:pt x="8663" y="4331"/>
                    </a:cubicBezTo>
                    <a:cubicBezTo>
                      <a:pt x="8663" y="3249"/>
                      <a:pt x="8663" y="3249"/>
                      <a:pt x="9746" y="2166"/>
                    </a:cubicBezTo>
                    <a:cubicBezTo>
                      <a:pt x="9746" y="2166"/>
                      <a:pt x="10828" y="2166"/>
                      <a:pt x="10828" y="3249"/>
                    </a:cubicBezTo>
                    <a:cubicBezTo>
                      <a:pt x="11911" y="1083"/>
                      <a:pt x="12994" y="3249"/>
                      <a:pt x="14077" y="2166"/>
                    </a:cubicBezTo>
                    <a:lnTo>
                      <a:pt x="14077" y="3249"/>
                    </a:lnTo>
                    <a:cubicBezTo>
                      <a:pt x="15160" y="1083"/>
                      <a:pt x="16243" y="3249"/>
                      <a:pt x="17326" y="2166"/>
                    </a:cubicBezTo>
                    <a:lnTo>
                      <a:pt x="17326" y="3249"/>
                    </a:lnTo>
                    <a:cubicBezTo>
                      <a:pt x="17326" y="3249"/>
                      <a:pt x="17326" y="3249"/>
                      <a:pt x="18408" y="2166"/>
                    </a:cubicBezTo>
                    <a:cubicBezTo>
                      <a:pt x="18408" y="2166"/>
                      <a:pt x="19491" y="1083"/>
                      <a:pt x="19491" y="3249"/>
                    </a:cubicBezTo>
                    <a:cubicBezTo>
                      <a:pt x="19491" y="3249"/>
                      <a:pt x="19491" y="2166"/>
                      <a:pt x="19491" y="2166"/>
                    </a:cubicBezTo>
                    <a:cubicBezTo>
                      <a:pt x="19491" y="3249"/>
                      <a:pt x="20574" y="2166"/>
                      <a:pt x="20574" y="2166"/>
                    </a:cubicBezTo>
                    <a:lnTo>
                      <a:pt x="20574" y="2166"/>
                    </a:lnTo>
                    <a:cubicBezTo>
                      <a:pt x="20574" y="2166"/>
                      <a:pt x="20574" y="3249"/>
                      <a:pt x="20574" y="3249"/>
                    </a:cubicBezTo>
                    <a:cubicBezTo>
                      <a:pt x="20574" y="3249"/>
                      <a:pt x="21657" y="3249"/>
                      <a:pt x="20574" y="2166"/>
                    </a:cubicBezTo>
                    <a:cubicBezTo>
                      <a:pt x="20574" y="3249"/>
                      <a:pt x="21657" y="1083"/>
                      <a:pt x="21657" y="3249"/>
                    </a:cubicBezTo>
                    <a:cubicBezTo>
                      <a:pt x="21657" y="3249"/>
                      <a:pt x="21657" y="2166"/>
                      <a:pt x="21657" y="2166"/>
                    </a:cubicBezTo>
                    <a:cubicBezTo>
                      <a:pt x="21657" y="2166"/>
                      <a:pt x="22740" y="3249"/>
                      <a:pt x="22740" y="2166"/>
                    </a:cubicBezTo>
                    <a:cubicBezTo>
                      <a:pt x="22740" y="2166"/>
                      <a:pt x="22740" y="3249"/>
                      <a:pt x="22740" y="3249"/>
                    </a:cubicBezTo>
                    <a:cubicBezTo>
                      <a:pt x="22740" y="3249"/>
                      <a:pt x="22740" y="2166"/>
                      <a:pt x="22740" y="2166"/>
                    </a:cubicBezTo>
                    <a:cubicBezTo>
                      <a:pt x="23823" y="1083"/>
                      <a:pt x="23823" y="3249"/>
                      <a:pt x="24905" y="3249"/>
                    </a:cubicBezTo>
                    <a:cubicBezTo>
                      <a:pt x="25988" y="2166"/>
                      <a:pt x="27071" y="3249"/>
                      <a:pt x="28154" y="3249"/>
                    </a:cubicBezTo>
                    <a:lnTo>
                      <a:pt x="28154" y="3249"/>
                    </a:lnTo>
                    <a:cubicBezTo>
                      <a:pt x="28154" y="2166"/>
                      <a:pt x="29237" y="4331"/>
                      <a:pt x="29237" y="2166"/>
                    </a:cubicBezTo>
                    <a:cubicBezTo>
                      <a:pt x="29237" y="2166"/>
                      <a:pt x="29237" y="2166"/>
                      <a:pt x="29237" y="3249"/>
                    </a:cubicBezTo>
                    <a:cubicBezTo>
                      <a:pt x="29237" y="2166"/>
                      <a:pt x="30320" y="4331"/>
                      <a:pt x="30320" y="3249"/>
                    </a:cubicBezTo>
                    <a:cubicBezTo>
                      <a:pt x="30320" y="3249"/>
                      <a:pt x="30320" y="3249"/>
                      <a:pt x="30320" y="3249"/>
                    </a:cubicBezTo>
                    <a:cubicBezTo>
                      <a:pt x="30320" y="4331"/>
                      <a:pt x="31403" y="3249"/>
                      <a:pt x="31403" y="3249"/>
                    </a:cubicBezTo>
                    <a:cubicBezTo>
                      <a:pt x="31403" y="3249"/>
                      <a:pt x="31403" y="3249"/>
                      <a:pt x="31403" y="4331"/>
                    </a:cubicBezTo>
                    <a:cubicBezTo>
                      <a:pt x="31403" y="5414"/>
                      <a:pt x="31403" y="3249"/>
                      <a:pt x="31403" y="4331"/>
                    </a:cubicBezTo>
                    <a:cubicBezTo>
                      <a:pt x="31403" y="4331"/>
                      <a:pt x="31403" y="3249"/>
                      <a:pt x="31403" y="3249"/>
                    </a:cubicBezTo>
                    <a:cubicBezTo>
                      <a:pt x="32485" y="4331"/>
                      <a:pt x="33568" y="3249"/>
                      <a:pt x="34651" y="2166"/>
                    </a:cubicBezTo>
                    <a:cubicBezTo>
                      <a:pt x="35734" y="3249"/>
                      <a:pt x="34651" y="5414"/>
                      <a:pt x="35734" y="4331"/>
                    </a:cubicBezTo>
                    <a:cubicBezTo>
                      <a:pt x="35734" y="4331"/>
                      <a:pt x="35734" y="3249"/>
                      <a:pt x="35734" y="4331"/>
                    </a:cubicBezTo>
                    <a:cubicBezTo>
                      <a:pt x="35734" y="4331"/>
                      <a:pt x="35734" y="6497"/>
                      <a:pt x="35734" y="5414"/>
                    </a:cubicBezTo>
                    <a:cubicBezTo>
                      <a:pt x="35734" y="4331"/>
                      <a:pt x="35734" y="4331"/>
                      <a:pt x="35734" y="4331"/>
                    </a:cubicBezTo>
                    <a:cubicBezTo>
                      <a:pt x="35734" y="5414"/>
                      <a:pt x="35734" y="6497"/>
                      <a:pt x="36817" y="5414"/>
                    </a:cubicBezTo>
                    <a:lnTo>
                      <a:pt x="36817" y="6497"/>
                    </a:lnTo>
                    <a:cubicBezTo>
                      <a:pt x="36817" y="5414"/>
                      <a:pt x="37900" y="5414"/>
                      <a:pt x="37900" y="4331"/>
                    </a:cubicBezTo>
                    <a:cubicBezTo>
                      <a:pt x="40065" y="4331"/>
                      <a:pt x="42231" y="3249"/>
                      <a:pt x="44397" y="2166"/>
                    </a:cubicBezTo>
                    <a:cubicBezTo>
                      <a:pt x="46562" y="2166"/>
                      <a:pt x="47645" y="1083"/>
                      <a:pt x="49811" y="2166"/>
                    </a:cubicBezTo>
                    <a:cubicBezTo>
                      <a:pt x="50894" y="3249"/>
                      <a:pt x="50894" y="3249"/>
                      <a:pt x="50894" y="3249"/>
                    </a:cubicBezTo>
                    <a:cubicBezTo>
                      <a:pt x="50894" y="3249"/>
                      <a:pt x="50894" y="3249"/>
                      <a:pt x="50894" y="3249"/>
                    </a:cubicBezTo>
                    <a:cubicBezTo>
                      <a:pt x="50894" y="2166"/>
                      <a:pt x="50894" y="3249"/>
                      <a:pt x="50894" y="2166"/>
                    </a:cubicBezTo>
                    <a:cubicBezTo>
                      <a:pt x="51977" y="2166"/>
                      <a:pt x="51977" y="2166"/>
                      <a:pt x="53059" y="2166"/>
                    </a:cubicBezTo>
                    <a:cubicBezTo>
                      <a:pt x="53059" y="2166"/>
                      <a:pt x="53059" y="3249"/>
                      <a:pt x="53059" y="3249"/>
                    </a:cubicBezTo>
                    <a:lnTo>
                      <a:pt x="53059" y="2166"/>
                    </a:lnTo>
                    <a:lnTo>
                      <a:pt x="53059" y="2166"/>
                    </a:lnTo>
                    <a:cubicBezTo>
                      <a:pt x="53059" y="2166"/>
                      <a:pt x="53059" y="1083"/>
                      <a:pt x="53059" y="1083"/>
                    </a:cubicBezTo>
                    <a:cubicBezTo>
                      <a:pt x="54142" y="0"/>
                      <a:pt x="56308" y="2166"/>
                      <a:pt x="58474" y="1083"/>
                    </a:cubicBezTo>
                    <a:cubicBezTo>
                      <a:pt x="58474" y="1083"/>
                      <a:pt x="59556" y="1083"/>
                      <a:pt x="59556" y="0"/>
                    </a:cubicBezTo>
                    <a:cubicBezTo>
                      <a:pt x="61722" y="1083"/>
                      <a:pt x="62805" y="1083"/>
                      <a:pt x="62805" y="0"/>
                    </a:cubicBezTo>
                    <a:cubicBezTo>
                      <a:pt x="47645" y="6497"/>
                      <a:pt x="48728" y="8663"/>
                      <a:pt x="48728" y="97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11" name="Полилиния: фигура 4710">
                <a:extLst>
                  <a:ext uri="{FF2B5EF4-FFF2-40B4-BE49-F238E27FC236}">
                    <a16:creationId xmlns:a16="http://schemas.microsoft.com/office/drawing/2014/main" id="{FF3679B3-2316-6F96-2C30-F0165BAE5126}"/>
                  </a:ext>
                </a:extLst>
              </p:cNvPr>
              <p:cNvSpPr/>
              <p:nvPr/>
            </p:nvSpPr>
            <p:spPr>
              <a:xfrm>
                <a:off x="9076666" y="4338926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12" name="Полилиния: фигура 4711">
                <a:extLst>
                  <a:ext uri="{FF2B5EF4-FFF2-40B4-BE49-F238E27FC236}">
                    <a16:creationId xmlns:a16="http://schemas.microsoft.com/office/drawing/2014/main" id="{0F9C335F-D06A-820B-F06A-DF59A731610A}"/>
                  </a:ext>
                </a:extLst>
              </p:cNvPr>
              <p:cNvSpPr/>
              <p:nvPr/>
            </p:nvSpPr>
            <p:spPr>
              <a:xfrm>
                <a:off x="9082080" y="4345423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13" name="Полилиния: фигура 4712">
                <a:extLst>
                  <a:ext uri="{FF2B5EF4-FFF2-40B4-BE49-F238E27FC236}">
                    <a16:creationId xmlns:a16="http://schemas.microsoft.com/office/drawing/2014/main" id="{D2DEEF2A-B3B3-500F-EFFD-8E21D23A5476}"/>
                  </a:ext>
                </a:extLst>
              </p:cNvPr>
              <p:cNvSpPr/>
              <p:nvPr/>
            </p:nvSpPr>
            <p:spPr>
              <a:xfrm>
                <a:off x="9082681" y="4345423"/>
                <a:ext cx="481" cy="812"/>
              </a:xfrm>
              <a:custGeom>
                <a:avLst/>
                <a:gdLst>
                  <a:gd name="connsiteX0" fmla="*/ 481 w 481"/>
                  <a:gd name="connsiteY0" fmla="*/ 0 h 812"/>
                  <a:gd name="connsiteX1" fmla="*/ 481 w 481"/>
                  <a:gd name="connsiteY1" fmla="*/ 0 h 812"/>
                  <a:gd name="connsiteX2" fmla="*/ 481 w 481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481" y="0"/>
                    </a:moveTo>
                    <a:cubicBezTo>
                      <a:pt x="481" y="1083"/>
                      <a:pt x="-602" y="1083"/>
                      <a:pt x="481" y="0"/>
                    </a:cubicBez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14" name="Полилиния: фигура 4713">
                <a:extLst>
                  <a:ext uri="{FF2B5EF4-FFF2-40B4-BE49-F238E27FC236}">
                    <a16:creationId xmlns:a16="http://schemas.microsoft.com/office/drawing/2014/main" id="{3B4CC79D-2DED-CF52-7B2B-DA7ADEF8A20C}"/>
                  </a:ext>
                </a:extLst>
              </p:cNvPr>
              <p:cNvSpPr/>
              <p:nvPr/>
            </p:nvSpPr>
            <p:spPr>
              <a:xfrm>
                <a:off x="9084246" y="4347589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15" name="Полилиния: фигура 4714">
                <a:extLst>
                  <a:ext uri="{FF2B5EF4-FFF2-40B4-BE49-F238E27FC236}">
                    <a16:creationId xmlns:a16="http://schemas.microsoft.com/office/drawing/2014/main" id="{4D46BEC1-705B-98C7-3C58-461EDB36D7BE}"/>
                  </a:ext>
                </a:extLst>
              </p:cNvPr>
              <p:cNvSpPr/>
              <p:nvPr/>
            </p:nvSpPr>
            <p:spPr>
              <a:xfrm>
                <a:off x="9084246" y="4346506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16" name="Полилиния: фигура 4715">
                <a:extLst>
                  <a:ext uri="{FF2B5EF4-FFF2-40B4-BE49-F238E27FC236}">
                    <a16:creationId xmlns:a16="http://schemas.microsoft.com/office/drawing/2014/main" id="{7D9AA0F6-A269-C500-34A7-EA8C50DEDBC2}"/>
                  </a:ext>
                </a:extLst>
              </p:cNvPr>
              <p:cNvSpPr/>
              <p:nvPr/>
            </p:nvSpPr>
            <p:spPr>
              <a:xfrm>
                <a:off x="9086411" y="4348191"/>
                <a:ext cx="10828" cy="793"/>
              </a:xfrm>
              <a:custGeom>
                <a:avLst/>
                <a:gdLst>
                  <a:gd name="connsiteX0" fmla="*/ 0 w 10828"/>
                  <a:gd name="connsiteY0" fmla="*/ 481 h 793"/>
                  <a:gd name="connsiteX1" fmla="*/ 0 w 10828"/>
                  <a:gd name="connsiteY1" fmla="*/ 481 h 793"/>
                  <a:gd name="connsiteX2" fmla="*/ 0 w 10828"/>
                  <a:gd name="connsiteY2" fmla="*/ 481 h 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793">
                    <a:moveTo>
                      <a:pt x="0" y="481"/>
                    </a:moveTo>
                    <a:cubicBezTo>
                      <a:pt x="0" y="481"/>
                      <a:pt x="0" y="-602"/>
                      <a:pt x="0" y="481"/>
                    </a:cubicBezTo>
                    <a:cubicBezTo>
                      <a:pt x="0" y="-602"/>
                      <a:pt x="0" y="1564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17" name="Полилиния: фигура 4716">
                <a:extLst>
                  <a:ext uri="{FF2B5EF4-FFF2-40B4-BE49-F238E27FC236}">
                    <a16:creationId xmlns:a16="http://schemas.microsoft.com/office/drawing/2014/main" id="{002E3080-EEBB-F8ED-D729-AD429B366BB3}"/>
                  </a:ext>
                </a:extLst>
              </p:cNvPr>
              <p:cNvSpPr/>
              <p:nvPr/>
            </p:nvSpPr>
            <p:spPr>
              <a:xfrm>
                <a:off x="9087494" y="4347589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18" name="Полилиния: фигура 4717">
                <a:extLst>
                  <a:ext uri="{FF2B5EF4-FFF2-40B4-BE49-F238E27FC236}">
                    <a16:creationId xmlns:a16="http://schemas.microsoft.com/office/drawing/2014/main" id="{C59E325B-65AC-F44F-AFC4-9CA85FD30063}"/>
                  </a:ext>
                </a:extLst>
              </p:cNvPr>
              <p:cNvSpPr/>
              <p:nvPr/>
            </p:nvSpPr>
            <p:spPr>
              <a:xfrm>
                <a:off x="9108068" y="4346506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19" name="Полилиния: фигура 4718">
                <a:extLst>
                  <a:ext uri="{FF2B5EF4-FFF2-40B4-BE49-F238E27FC236}">
                    <a16:creationId xmlns:a16="http://schemas.microsoft.com/office/drawing/2014/main" id="{37579CF3-B50D-ACAD-8DD7-1AE17599E433}"/>
                  </a:ext>
                </a:extLst>
              </p:cNvPr>
              <p:cNvSpPr/>
              <p:nvPr/>
            </p:nvSpPr>
            <p:spPr>
              <a:xfrm>
                <a:off x="9117814" y="4346506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20" name="Полилиния: фигура 4719">
                <a:extLst>
                  <a:ext uri="{FF2B5EF4-FFF2-40B4-BE49-F238E27FC236}">
                    <a16:creationId xmlns:a16="http://schemas.microsoft.com/office/drawing/2014/main" id="{07B1D2C8-0FBE-55D4-34E3-A7CAED504DBE}"/>
                  </a:ext>
                </a:extLst>
              </p:cNvPr>
              <p:cNvSpPr/>
              <p:nvPr/>
            </p:nvSpPr>
            <p:spPr>
              <a:xfrm>
                <a:off x="9122145" y="4343258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1083 h 1082"/>
                  <a:gd name="connsiteX2" fmla="*/ 0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721" name="Рисунок 11">
              <a:extLst>
                <a:ext uri="{FF2B5EF4-FFF2-40B4-BE49-F238E27FC236}">
                  <a16:creationId xmlns:a16="http://schemas.microsoft.com/office/drawing/2014/main" id="{F8075059-8AF3-7AED-0DE0-D0F49EF6EFBF}"/>
                </a:ext>
              </a:extLst>
            </p:cNvPr>
            <p:cNvGrpSpPr/>
            <p:nvPr/>
          </p:nvGrpSpPr>
          <p:grpSpPr>
            <a:xfrm>
              <a:off x="9084246" y="4290978"/>
              <a:ext cx="82296" cy="24125"/>
              <a:chOff x="9084246" y="4290978"/>
              <a:chExt cx="82296" cy="24125"/>
            </a:xfrm>
            <a:solidFill>
              <a:srgbClr val="000000"/>
            </a:solidFill>
          </p:grpSpPr>
          <p:sp>
            <p:nvSpPr>
              <p:cNvPr id="4722" name="Полилиния: фигура 4721">
                <a:extLst>
                  <a:ext uri="{FF2B5EF4-FFF2-40B4-BE49-F238E27FC236}">
                    <a16:creationId xmlns:a16="http://schemas.microsoft.com/office/drawing/2014/main" id="{CE32AD7C-6D9E-89A5-E157-0083F4C58E01}"/>
                  </a:ext>
                </a:extLst>
              </p:cNvPr>
              <p:cNvSpPr/>
              <p:nvPr/>
            </p:nvSpPr>
            <p:spPr>
              <a:xfrm>
                <a:off x="9084246" y="4305358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23" name="Полилиния: фигура 4722">
                <a:extLst>
                  <a:ext uri="{FF2B5EF4-FFF2-40B4-BE49-F238E27FC236}">
                    <a16:creationId xmlns:a16="http://schemas.microsoft.com/office/drawing/2014/main" id="{0C416B11-63E2-F15E-8D6D-38E328005D3E}"/>
                  </a:ext>
                </a:extLst>
              </p:cNvPr>
              <p:cNvSpPr/>
              <p:nvPr/>
            </p:nvSpPr>
            <p:spPr>
              <a:xfrm>
                <a:off x="9110234" y="4290978"/>
                <a:ext cx="56307" cy="24125"/>
              </a:xfrm>
              <a:custGeom>
                <a:avLst/>
                <a:gdLst>
                  <a:gd name="connsiteX0" fmla="*/ 30320 w 56307"/>
                  <a:gd name="connsiteY0" fmla="*/ 11132 h 24125"/>
                  <a:gd name="connsiteX1" fmla="*/ 28154 w 56307"/>
                  <a:gd name="connsiteY1" fmla="*/ 13297 h 24125"/>
                  <a:gd name="connsiteX2" fmla="*/ 28154 w 56307"/>
                  <a:gd name="connsiteY2" fmla="*/ 12214 h 24125"/>
                  <a:gd name="connsiteX3" fmla="*/ 24905 w 56307"/>
                  <a:gd name="connsiteY3" fmla="*/ 11132 h 24125"/>
                  <a:gd name="connsiteX4" fmla="*/ 24905 w 56307"/>
                  <a:gd name="connsiteY4" fmla="*/ 11132 h 24125"/>
                  <a:gd name="connsiteX5" fmla="*/ 24905 w 56307"/>
                  <a:gd name="connsiteY5" fmla="*/ 12214 h 24125"/>
                  <a:gd name="connsiteX6" fmla="*/ 24905 w 56307"/>
                  <a:gd name="connsiteY6" fmla="*/ 11132 h 24125"/>
                  <a:gd name="connsiteX7" fmla="*/ 24905 w 56307"/>
                  <a:gd name="connsiteY7" fmla="*/ 12214 h 24125"/>
                  <a:gd name="connsiteX8" fmla="*/ 24905 w 56307"/>
                  <a:gd name="connsiteY8" fmla="*/ 11132 h 24125"/>
                  <a:gd name="connsiteX9" fmla="*/ 24905 w 56307"/>
                  <a:gd name="connsiteY9" fmla="*/ 12214 h 24125"/>
                  <a:gd name="connsiteX10" fmla="*/ 23823 w 56307"/>
                  <a:gd name="connsiteY10" fmla="*/ 13297 h 24125"/>
                  <a:gd name="connsiteX11" fmla="*/ 23823 w 56307"/>
                  <a:gd name="connsiteY11" fmla="*/ 12214 h 24125"/>
                  <a:gd name="connsiteX12" fmla="*/ 21657 w 56307"/>
                  <a:gd name="connsiteY12" fmla="*/ 14380 h 24125"/>
                  <a:gd name="connsiteX13" fmla="*/ 21657 w 56307"/>
                  <a:gd name="connsiteY13" fmla="*/ 13297 h 24125"/>
                  <a:gd name="connsiteX14" fmla="*/ 21657 w 56307"/>
                  <a:gd name="connsiteY14" fmla="*/ 14380 h 24125"/>
                  <a:gd name="connsiteX15" fmla="*/ 21657 w 56307"/>
                  <a:gd name="connsiteY15" fmla="*/ 14380 h 24125"/>
                  <a:gd name="connsiteX16" fmla="*/ 21657 w 56307"/>
                  <a:gd name="connsiteY16" fmla="*/ 14380 h 24125"/>
                  <a:gd name="connsiteX17" fmla="*/ 21657 w 56307"/>
                  <a:gd name="connsiteY17" fmla="*/ 15463 h 24125"/>
                  <a:gd name="connsiteX18" fmla="*/ 21657 w 56307"/>
                  <a:gd name="connsiteY18" fmla="*/ 14380 h 24125"/>
                  <a:gd name="connsiteX19" fmla="*/ 21657 w 56307"/>
                  <a:gd name="connsiteY19" fmla="*/ 14380 h 24125"/>
                  <a:gd name="connsiteX20" fmla="*/ 21657 w 56307"/>
                  <a:gd name="connsiteY20" fmla="*/ 14380 h 24125"/>
                  <a:gd name="connsiteX21" fmla="*/ 21657 w 56307"/>
                  <a:gd name="connsiteY21" fmla="*/ 14380 h 24125"/>
                  <a:gd name="connsiteX22" fmla="*/ 21657 w 56307"/>
                  <a:gd name="connsiteY22" fmla="*/ 14380 h 24125"/>
                  <a:gd name="connsiteX23" fmla="*/ 21657 w 56307"/>
                  <a:gd name="connsiteY23" fmla="*/ 15463 h 24125"/>
                  <a:gd name="connsiteX24" fmla="*/ 21657 w 56307"/>
                  <a:gd name="connsiteY24" fmla="*/ 13297 h 24125"/>
                  <a:gd name="connsiteX25" fmla="*/ 19491 w 56307"/>
                  <a:gd name="connsiteY25" fmla="*/ 14380 h 24125"/>
                  <a:gd name="connsiteX26" fmla="*/ 19491 w 56307"/>
                  <a:gd name="connsiteY26" fmla="*/ 13297 h 24125"/>
                  <a:gd name="connsiteX27" fmla="*/ 19491 w 56307"/>
                  <a:gd name="connsiteY27" fmla="*/ 14380 h 24125"/>
                  <a:gd name="connsiteX28" fmla="*/ 19491 w 56307"/>
                  <a:gd name="connsiteY28" fmla="*/ 13297 h 24125"/>
                  <a:gd name="connsiteX29" fmla="*/ 19491 w 56307"/>
                  <a:gd name="connsiteY29" fmla="*/ 14380 h 24125"/>
                  <a:gd name="connsiteX30" fmla="*/ 19491 w 56307"/>
                  <a:gd name="connsiteY30" fmla="*/ 13297 h 24125"/>
                  <a:gd name="connsiteX31" fmla="*/ 19491 w 56307"/>
                  <a:gd name="connsiteY31" fmla="*/ 14380 h 24125"/>
                  <a:gd name="connsiteX32" fmla="*/ 19491 w 56307"/>
                  <a:gd name="connsiteY32" fmla="*/ 13297 h 24125"/>
                  <a:gd name="connsiteX33" fmla="*/ 19491 w 56307"/>
                  <a:gd name="connsiteY33" fmla="*/ 13297 h 24125"/>
                  <a:gd name="connsiteX34" fmla="*/ 19491 w 56307"/>
                  <a:gd name="connsiteY34" fmla="*/ 13297 h 24125"/>
                  <a:gd name="connsiteX35" fmla="*/ 19491 w 56307"/>
                  <a:gd name="connsiteY35" fmla="*/ 14380 h 24125"/>
                  <a:gd name="connsiteX36" fmla="*/ 19491 w 56307"/>
                  <a:gd name="connsiteY36" fmla="*/ 13297 h 24125"/>
                  <a:gd name="connsiteX37" fmla="*/ 18408 w 56307"/>
                  <a:gd name="connsiteY37" fmla="*/ 14380 h 24125"/>
                  <a:gd name="connsiteX38" fmla="*/ 18408 w 56307"/>
                  <a:gd name="connsiteY38" fmla="*/ 14380 h 24125"/>
                  <a:gd name="connsiteX39" fmla="*/ 17326 w 56307"/>
                  <a:gd name="connsiteY39" fmla="*/ 14380 h 24125"/>
                  <a:gd name="connsiteX40" fmla="*/ 17326 w 56307"/>
                  <a:gd name="connsiteY40" fmla="*/ 13297 h 24125"/>
                  <a:gd name="connsiteX41" fmla="*/ 17326 w 56307"/>
                  <a:gd name="connsiteY41" fmla="*/ 15463 h 24125"/>
                  <a:gd name="connsiteX42" fmla="*/ 16243 w 56307"/>
                  <a:gd name="connsiteY42" fmla="*/ 15463 h 24125"/>
                  <a:gd name="connsiteX43" fmla="*/ 16243 w 56307"/>
                  <a:gd name="connsiteY43" fmla="*/ 13297 h 24125"/>
                  <a:gd name="connsiteX44" fmla="*/ 16243 w 56307"/>
                  <a:gd name="connsiteY44" fmla="*/ 12214 h 24125"/>
                  <a:gd name="connsiteX45" fmla="*/ 16243 w 56307"/>
                  <a:gd name="connsiteY45" fmla="*/ 12214 h 24125"/>
                  <a:gd name="connsiteX46" fmla="*/ 16243 w 56307"/>
                  <a:gd name="connsiteY46" fmla="*/ 12214 h 24125"/>
                  <a:gd name="connsiteX47" fmla="*/ 16243 w 56307"/>
                  <a:gd name="connsiteY47" fmla="*/ 14380 h 24125"/>
                  <a:gd name="connsiteX48" fmla="*/ 16243 w 56307"/>
                  <a:gd name="connsiteY48" fmla="*/ 12214 h 24125"/>
                  <a:gd name="connsiteX49" fmla="*/ 16243 w 56307"/>
                  <a:gd name="connsiteY49" fmla="*/ 14380 h 24125"/>
                  <a:gd name="connsiteX50" fmla="*/ 16243 w 56307"/>
                  <a:gd name="connsiteY50" fmla="*/ 13297 h 24125"/>
                  <a:gd name="connsiteX51" fmla="*/ 16243 w 56307"/>
                  <a:gd name="connsiteY51" fmla="*/ 14380 h 24125"/>
                  <a:gd name="connsiteX52" fmla="*/ 16243 w 56307"/>
                  <a:gd name="connsiteY52" fmla="*/ 13297 h 24125"/>
                  <a:gd name="connsiteX53" fmla="*/ 16243 w 56307"/>
                  <a:gd name="connsiteY53" fmla="*/ 12214 h 24125"/>
                  <a:gd name="connsiteX54" fmla="*/ 16243 w 56307"/>
                  <a:gd name="connsiteY54" fmla="*/ 12214 h 24125"/>
                  <a:gd name="connsiteX55" fmla="*/ 16243 w 56307"/>
                  <a:gd name="connsiteY55" fmla="*/ 12214 h 24125"/>
                  <a:gd name="connsiteX56" fmla="*/ 16243 w 56307"/>
                  <a:gd name="connsiteY56" fmla="*/ 13297 h 24125"/>
                  <a:gd name="connsiteX57" fmla="*/ 16243 w 56307"/>
                  <a:gd name="connsiteY57" fmla="*/ 13297 h 24125"/>
                  <a:gd name="connsiteX58" fmla="*/ 16243 w 56307"/>
                  <a:gd name="connsiteY58" fmla="*/ 14380 h 24125"/>
                  <a:gd name="connsiteX59" fmla="*/ 16243 w 56307"/>
                  <a:gd name="connsiteY59" fmla="*/ 13297 h 24125"/>
                  <a:gd name="connsiteX60" fmla="*/ 16243 w 56307"/>
                  <a:gd name="connsiteY60" fmla="*/ 15463 h 24125"/>
                  <a:gd name="connsiteX61" fmla="*/ 16243 w 56307"/>
                  <a:gd name="connsiteY61" fmla="*/ 14380 h 24125"/>
                  <a:gd name="connsiteX62" fmla="*/ 15160 w 56307"/>
                  <a:gd name="connsiteY62" fmla="*/ 14380 h 24125"/>
                  <a:gd name="connsiteX63" fmla="*/ 15160 w 56307"/>
                  <a:gd name="connsiteY63" fmla="*/ 15463 h 24125"/>
                  <a:gd name="connsiteX64" fmla="*/ 15160 w 56307"/>
                  <a:gd name="connsiteY64" fmla="*/ 14380 h 24125"/>
                  <a:gd name="connsiteX65" fmla="*/ 15160 w 56307"/>
                  <a:gd name="connsiteY65" fmla="*/ 14380 h 24125"/>
                  <a:gd name="connsiteX66" fmla="*/ 15160 w 56307"/>
                  <a:gd name="connsiteY66" fmla="*/ 14380 h 24125"/>
                  <a:gd name="connsiteX67" fmla="*/ 14077 w 56307"/>
                  <a:gd name="connsiteY67" fmla="*/ 15463 h 24125"/>
                  <a:gd name="connsiteX68" fmla="*/ 14077 w 56307"/>
                  <a:gd name="connsiteY68" fmla="*/ 16546 h 24125"/>
                  <a:gd name="connsiteX69" fmla="*/ 14077 w 56307"/>
                  <a:gd name="connsiteY69" fmla="*/ 15463 h 24125"/>
                  <a:gd name="connsiteX70" fmla="*/ 14077 w 56307"/>
                  <a:gd name="connsiteY70" fmla="*/ 14380 h 24125"/>
                  <a:gd name="connsiteX71" fmla="*/ 14077 w 56307"/>
                  <a:gd name="connsiteY71" fmla="*/ 14380 h 24125"/>
                  <a:gd name="connsiteX72" fmla="*/ 14077 w 56307"/>
                  <a:gd name="connsiteY72" fmla="*/ 14380 h 24125"/>
                  <a:gd name="connsiteX73" fmla="*/ 14077 w 56307"/>
                  <a:gd name="connsiteY73" fmla="*/ 14380 h 24125"/>
                  <a:gd name="connsiteX74" fmla="*/ 14077 w 56307"/>
                  <a:gd name="connsiteY74" fmla="*/ 13297 h 24125"/>
                  <a:gd name="connsiteX75" fmla="*/ 14077 w 56307"/>
                  <a:gd name="connsiteY75" fmla="*/ 14380 h 24125"/>
                  <a:gd name="connsiteX76" fmla="*/ 14077 w 56307"/>
                  <a:gd name="connsiteY76" fmla="*/ 14380 h 24125"/>
                  <a:gd name="connsiteX77" fmla="*/ 14077 w 56307"/>
                  <a:gd name="connsiteY77" fmla="*/ 15463 h 24125"/>
                  <a:gd name="connsiteX78" fmla="*/ 14077 w 56307"/>
                  <a:gd name="connsiteY78" fmla="*/ 14380 h 24125"/>
                  <a:gd name="connsiteX79" fmla="*/ 14077 w 56307"/>
                  <a:gd name="connsiteY79" fmla="*/ 13297 h 24125"/>
                  <a:gd name="connsiteX80" fmla="*/ 14077 w 56307"/>
                  <a:gd name="connsiteY80" fmla="*/ 15463 h 24125"/>
                  <a:gd name="connsiteX81" fmla="*/ 14077 w 56307"/>
                  <a:gd name="connsiteY81" fmla="*/ 15463 h 24125"/>
                  <a:gd name="connsiteX82" fmla="*/ 14077 w 56307"/>
                  <a:gd name="connsiteY82" fmla="*/ 16546 h 24125"/>
                  <a:gd name="connsiteX83" fmla="*/ 12994 w 56307"/>
                  <a:gd name="connsiteY83" fmla="*/ 15463 h 24125"/>
                  <a:gd name="connsiteX84" fmla="*/ 12994 w 56307"/>
                  <a:gd name="connsiteY84" fmla="*/ 16546 h 24125"/>
                  <a:gd name="connsiteX85" fmla="*/ 12994 w 56307"/>
                  <a:gd name="connsiteY85" fmla="*/ 15463 h 24125"/>
                  <a:gd name="connsiteX86" fmla="*/ 12994 w 56307"/>
                  <a:gd name="connsiteY86" fmla="*/ 15463 h 24125"/>
                  <a:gd name="connsiteX87" fmla="*/ 12994 w 56307"/>
                  <a:gd name="connsiteY87" fmla="*/ 14380 h 24125"/>
                  <a:gd name="connsiteX88" fmla="*/ 12994 w 56307"/>
                  <a:gd name="connsiteY88" fmla="*/ 16546 h 24125"/>
                  <a:gd name="connsiteX89" fmla="*/ 11911 w 56307"/>
                  <a:gd name="connsiteY89" fmla="*/ 16546 h 24125"/>
                  <a:gd name="connsiteX90" fmla="*/ 11911 w 56307"/>
                  <a:gd name="connsiteY90" fmla="*/ 15463 h 24125"/>
                  <a:gd name="connsiteX91" fmla="*/ 11911 w 56307"/>
                  <a:gd name="connsiteY91" fmla="*/ 15463 h 24125"/>
                  <a:gd name="connsiteX92" fmla="*/ 11911 w 56307"/>
                  <a:gd name="connsiteY92" fmla="*/ 16546 h 24125"/>
                  <a:gd name="connsiteX93" fmla="*/ 11911 w 56307"/>
                  <a:gd name="connsiteY93" fmla="*/ 15463 h 24125"/>
                  <a:gd name="connsiteX94" fmla="*/ 11911 w 56307"/>
                  <a:gd name="connsiteY94" fmla="*/ 16546 h 24125"/>
                  <a:gd name="connsiteX95" fmla="*/ 10828 w 56307"/>
                  <a:gd name="connsiteY95" fmla="*/ 15463 h 24125"/>
                  <a:gd name="connsiteX96" fmla="*/ 10828 w 56307"/>
                  <a:gd name="connsiteY96" fmla="*/ 16546 h 24125"/>
                  <a:gd name="connsiteX97" fmla="*/ 10828 w 56307"/>
                  <a:gd name="connsiteY97" fmla="*/ 16546 h 24125"/>
                  <a:gd name="connsiteX98" fmla="*/ 10828 w 56307"/>
                  <a:gd name="connsiteY98" fmla="*/ 17629 h 24125"/>
                  <a:gd name="connsiteX99" fmla="*/ 10828 w 56307"/>
                  <a:gd name="connsiteY99" fmla="*/ 16546 h 24125"/>
                  <a:gd name="connsiteX100" fmla="*/ 10828 w 56307"/>
                  <a:gd name="connsiteY100" fmla="*/ 18712 h 24125"/>
                  <a:gd name="connsiteX101" fmla="*/ 10828 w 56307"/>
                  <a:gd name="connsiteY101" fmla="*/ 17629 h 24125"/>
                  <a:gd name="connsiteX102" fmla="*/ 10828 w 56307"/>
                  <a:gd name="connsiteY102" fmla="*/ 18712 h 24125"/>
                  <a:gd name="connsiteX103" fmla="*/ 10828 w 56307"/>
                  <a:gd name="connsiteY103" fmla="*/ 16546 h 24125"/>
                  <a:gd name="connsiteX104" fmla="*/ 10828 w 56307"/>
                  <a:gd name="connsiteY104" fmla="*/ 17629 h 24125"/>
                  <a:gd name="connsiteX105" fmla="*/ 10828 w 56307"/>
                  <a:gd name="connsiteY105" fmla="*/ 16546 h 24125"/>
                  <a:gd name="connsiteX106" fmla="*/ 10828 w 56307"/>
                  <a:gd name="connsiteY106" fmla="*/ 17629 h 24125"/>
                  <a:gd name="connsiteX107" fmla="*/ 10828 w 56307"/>
                  <a:gd name="connsiteY107" fmla="*/ 17629 h 24125"/>
                  <a:gd name="connsiteX108" fmla="*/ 10828 w 56307"/>
                  <a:gd name="connsiteY108" fmla="*/ 17629 h 24125"/>
                  <a:gd name="connsiteX109" fmla="*/ 10828 w 56307"/>
                  <a:gd name="connsiteY109" fmla="*/ 18712 h 24125"/>
                  <a:gd name="connsiteX110" fmla="*/ 10828 w 56307"/>
                  <a:gd name="connsiteY110" fmla="*/ 19794 h 24125"/>
                  <a:gd name="connsiteX111" fmla="*/ 10828 w 56307"/>
                  <a:gd name="connsiteY111" fmla="*/ 18712 h 24125"/>
                  <a:gd name="connsiteX112" fmla="*/ 10828 w 56307"/>
                  <a:gd name="connsiteY112" fmla="*/ 19794 h 24125"/>
                  <a:gd name="connsiteX113" fmla="*/ 10828 w 56307"/>
                  <a:gd name="connsiteY113" fmla="*/ 18712 h 24125"/>
                  <a:gd name="connsiteX114" fmla="*/ 10828 w 56307"/>
                  <a:gd name="connsiteY114" fmla="*/ 18712 h 24125"/>
                  <a:gd name="connsiteX115" fmla="*/ 10828 w 56307"/>
                  <a:gd name="connsiteY115" fmla="*/ 17629 h 24125"/>
                  <a:gd name="connsiteX116" fmla="*/ 10828 w 56307"/>
                  <a:gd name="connsiteY116" fmla="*/ 18712 h 24125"/>
                  <a:gd name="connsiteX117" fmla="*/ 10828 w 56307"/>
                  <a:gd name="connsiteY117" fmla="*/ 17629 h 24125"/>
                  <a:gd name="connsiteX118" fmla="*/ 10828 w 56307"/>
                  <a:gd name="connsiteY118" fmla="*/ 17629 h 24125"/>
                  <a:gd name="connsiteX119" fmla="*/ 10828 w 56307"/>
                  <a:gd name="connsiteY119" fmla="*/ 18712 h 24125"/>
                  <a:gd name="connsiteX120" fmla="*/ 10828 w 56307"/>
                  <a:gd name="connsiteY120" fmla="*/ 18712 h 24125"/>
                  <a:gd name="connsiteX121" fmla="*/ 10828 w 56307"/>
                  <a:gd name="connsiteY121" fmla="*/ 19794 h 24125"/>
                  <a:gd name="connsiteX122" fmla="*/ 10828 w 56307"/>
                  <a:gd name="connsiteY122" fmla="*/ 18712 h 24125"/>
                  <a:gd name="connsiteX123" fmla="*/ 10828 w 56307"/>
                  <a:gd name="connsiteY123" fmla="*/ 18712 h 24125"/>
                  <a:gd name="connsiteX124" fmla="*/ 10828 w 56307"/>
                  <a:gd name="connsiteY124" fmla="*/ 18712 h 24125"/>
                  <a:gd name="connsiteX125" fmla="*/ 10828 w 56307"/>
                  <a:gd name="connsiteY125" fmla="*/ 18712 h 24125"/>
                  <a:gd name="connsiteX126" fmla="*/ 10828 w 56307"/>
                  <a:gd name="connsiteY126" fmla="*/ 19794 h 24125"/>
                  <a:gd name="connsiteX127" fmla="*/ 10828 w 56307"/>
                  <a:gd name="connsiteY127" fmla="*/ 17629 h 24125"/>
                  <a:gd name="connsiteX128" fmla="*/ 10828 w 56307"/>
                  <a:gd name="connsiteY128" fmla="*/ 19794 h 24125"/>
                  <a:gd name="connsiteX129" fmla="*/ 9746 w 56307"/>
                  <a:gd name="connsiteY129" fmla="*/ 19794 h 24125"/>
                  <a:gd name="connsiteX130" fmla="*/ 9746 w 56307"/>
                  <a:gd name="connsiteY130" fmla="*/ 20877 h 24125"/>
                  <a:gd name="connsiteX131" fmla="*/ 8663 w 56307"/>
                  <a:gd name="connsiteY131" fmla="*/ 20877 h 24125"/>
                  <a:gd name="connsiteX132" fmla="*/ 8663 w 56307"/>
                  <a:gd name="connsiteY132" fmla="*/ 19794 h 24125"/>
                  <a:gd name="connsiteX133" fmla="*/ 8663 w 56307"/>
                  <a:gd name="connsiteY133" fmla="*/ 19794 h 24125"/>
                  <a:gd name="connsiteX134" fmla="*/ 8663 w 56307"/>
                  <a:gd name="connsiteY134" fmla="*/ 20877 h 24125"/>
                  <a:gd name="connsiteX135" fmla="*/ 7580 w 56307"/>
                  <a:gd name="connsiteY135" fmla="*/ 20877 h 24125"/>
                  <a:gd name="connsiteX136" fmla="*/ 7580 w 56307"/>
                  <a:gd name="connsiteY136" fmla="*/ 21960 h 24125"/>
                  <a:gd name="connsiteX137" fmla="*/ 7580 w 56307"/>
                  <a:gd name="connsiteY137" fmla="*/ 20877 h 24125"/>
                  <a:gd name="connsiteX138" fmla="*/ 7580 w 56307"/>
                  <a:gd name="connsiteY138" fmla="*/ 21960 h 24125"/>
                  <a:gd name="connsiteX139" fmla="*/ 7580 w 56307"/>
                  <a:gd name="connsiteY139" fmla="*/ 20877 h 24125"/>
                  <a:gd name="connsiteX140" fmla="*/ 7580 w 56307"/>
                  <a:gd name="connsiteY140" fmla="*/ 21960 h 24125"/>
                  <a:gd name="connsiteX141" fmla="*/ 7580 w 56307"/>
                  <a:gd name="connsiteY141" fmla="*/ 20877 h 24125"/>
                  <a:gd name="connsiteX142" fmla="*/ 7580 w 56307"/>
                  <a:gd name="connsiteY142" fmla="*/ 21960 h 24125"/>
                  <a:gd name="connsiteX143" fmla="*/ 7580 w 56307"/>
                  <a:gd name="connsiteY143" fmla="*/ 20877 h 24125"/>
                  <a:gd name="connsiteX144" fmla="*/ 7580 w 56307"/>
                  <a:gd name="connsiteY144" fmla="*/ 21960 h 24125"/>
                  <a:gd name="connsiteX145" fmla="*/ 6497 w 56307"/>
                  <a:gd name="connsiteY145" fmla="*/ 20877 h 24125"/>
                  <a:gd name="connsiteX146" fmla="*/ 5414 w 56307"/>
                  <a:gd name="connsiteY146" fmla="*/ 23043 h 24125"/>
                  <a:gd name="connsiteX147" fmla="*/ 5414 w 56307"/>
                  <a:gd name="connsiteY147" fmla="*/ 23043 h 24125"/>
                  <a:gd name="connsiteX148" fmla="*/ 5414 w 56307"/>
                  <a:gd name="connsiteY148" fmla="*/ 24126 h 24125"/>
                  <a:gd name="connsiteX149" fmla="*/ 5414 w 56307"/>
                  <a:gd name="connsiteY149" fmla="*/ 21960 h 24125"/>
                  <a:gd name="connsiteX150" fmla="*/ 5414 w 56307"/>
                  <a:gd name="connsiteY150" fmla="*/ 23043 h 24125"/>
                  <a:gd name="connsiteX151" fmla="*/ 5414 w 56307"/>
                  <a:gd name="connsiteY151" fmla="*/ 23043 h 24125"/>
                  <a:gd name="connsiteX152" fmla="*/ 5414 w 56307"/>
                  <a:gd name="connsiteY152" fmla="*/ 24126 h 24125"/>
                  <a:gd name="connsiteX153" fmla="*/ 5414 w 56307"/>
                  <a:gd name="connsiteY153" fmla="*/ 21960 h 24125"/>
                  <a:gd name="connsiteX154" fmla="*/ 5414 w 56307"/>
                  <a:gd name="connsiteY154" fmla="*/ 21960 h 24125"/>
                  <a:gd name="connsiteX155" fmla="*/ 5414 w 56307"/>
                  <a:gd name="connsiteY155" fmla="*/ 17629 h 24125"/>
                  <a:gd name="connsiteX156" fmla="*/ 5414 w 56307"/>
                  <a:gd name="connsiteY156" fmla="*/ 17629 h 24125"/>
                  <a:gd name="connsiteX157" fmla="*/ 5414 w 56307"/>
                  <a:gd name="connsiteY157" fmla="*/ 15463 h 24125"/>
                  <a:gd name="connsiteX158" fmla="*/ 5414 w 56307"/>
                  <a:gd name="connsiteY158" fmla="*/ 17629 h 24125"/>
                  <a:gd name="connsiteX159" fmla="*/ 5414 w 56307"/>
                  <a:gd name="connsiteY159" fmla="*/ 19794 h 24125"/>
                  <a:gd name="connsiteX160" fmla="*/ 5414 w 56307"/>
                  <a:gd name="connsiteY160" fmla="*/ 18712 h 24125"/>
                  <a:gd name="connsiteX161" fmla="*/ 5414 w 56307"/>
                  <a:gd name="connsiteY161" fmla="*/ 18712 h 24125"/>
                  <a:gd name="connsiteX162" fmla="*/ 5414 w 56307"/>
                  <a:gd name="connsiteY162" fmla="*/ 20877 h 24125"/>
                  <a:gd name="connsiteX163" fmla="*/ 5414 w 56307"/>
                  <a:gd name="connsiteY163" fmla="*/ 19794 h 24125"/>
                  <a:gd name="connsiteX164" fmla="*/ 5414 w 56307"/>
                  <a:gd name="connsiteY164" fmla="*/ 20877 h 24125"/>
                  <a:gd name="connsiteX165" fmla="*/ 5414 w 56307"/>
                  <a:gd name="connsiteY165" fmla="*/ 21960 h 24125"/>
                  <a:gd name="connsiteX166" fmla="*/ 5414 w 56307"/>
                  <a:gd name="connsiteY166" fmla="*/ 18712 h 24125"/>
                  <a:gd name="connsiteX167" fmla="*/ 5414 w 56307"/>
                  <a:gd name="connsiteY167" fmla="*/ 21960 h 24125"/>
                  <a:gd name="connsiteX168" fmla="*/ 5414 w 56307"/>
                  <a:gd name="connsiteY168" fmla="*/ 19794 h 24125"/>
                  <a:gd name="connsiteX169" fmla="*/ 5414 w 56307"/>
                  <a:gd name="connsiteY169" fmla="*/ 19794 h 24125"/>
                  <a:gd name="connsiteX170" fmla="*/ 5414 w 56307"/>
                  <a:gd name="connsiteY170" fmla="*/ 20877 h 24125"/>
                  <a:gd name="connsiteX171" fmla="*/ 5414 w 56307"/>
                  <a:gd name="connsiteY171" fmla="*/ 19794 h 24125"/>
                  <a:gd name="connsiteX172" fmla="*/ 5414 w 56307"/>
                  <a:gd name="connsiteY172" fmla="*/ 19794 h 24125"/>
                  <a:gd name="connsiteX173" fmla="*/ 5414 w 56307"/>
                  <a:gd name="connsiteY173" fmla="*/ 20877 h 24125"/>
                  <a:gd name="connsiteX174" fmla="*/ 5414 w 56307"/>
                  <a:gd name="connsiteY174" fmla="*/ 21960 h 24125"/>
                  <a:gd name="connsiteX175" fmla="*/ 5414 w 56307"/>
                  <a:gd name="connsiteY175" fmla="*/ 23043 h 24125"/>
                  <a:gd name="connsiteX176" fmla="*/ 5414 w 56307"/>
                  <a:gd name="connsiteY176" fmla="*/ 21960 h 24125"/>
                  <a:gd name="connsiteX177" fmla="*/ 5414 w 56307"/>
                  <a:gd name="connsiteY177" fmla="*/ 23043 h 24125"/>
                  <a:gd name="connsiteX178" fmla="*/ 5414 w 56307"/>
                  <a:gd name="connsiteY178" fmla="*/ 21960 h 24125"/>
                  <a:gd name="connsiteX179" fmla="*/ 5414 w 56307"/>
                  <a:gd name="connsiteY179" fmla="*/ 23043 h 24125"/>
                  <a:gd name="connsiteX180" fmla="*/ 5414 w 56307"/>
                  <a:gd name="connsiteY180" fmla="*/ 21960 h 24125"/>
                  <a:gd name="connsiteX181" fmla="*/ 5414 w 56307"/>
                  <a:gd name="connsiteY181" fmla="*/ 20877 h 24125"/>
                  <a:gd name="connsiteX182" fmla="*/ 5414 w 56307"/>
                  <a:gd name="connsiteY182" fmla="*/ 20877 h 24125"/>
                  <a:gd name="connsiteX183" fmla="*/ 5414 w 56307"/>
                  <a:gd name="connsiteY183" fmla="*/ 23043 h 24125"/>
                  <a:gd name="connsiteX184" fmla="*/ 5414 w 56307"/>
                  <a:gd name="connsiteY184" fmla="*/ 23043 h 24125"/>
                  <a:gd name="connsiteX185" fmla="*/ 5414 w 56307"/>
                  <a:gd name="connsiteY185" fmla="*/ 21960 h 24125"/>
                  <a:gd name="connsiteX186" fmla="*/ 5414 w 56307"/>
                  <a:gd name="connsiteY186" fmla="*/ 20877 h 24125"/>
                  <a:gd name="connsiteX187" fmla="*/ 5414 w 56307"/>
                  <a:gd name="connsiteY187" fmla="*/ 23043 h 24125"/>
                  <a:gd name="connsiteX188" fmla="*/ 5414 w 56307"/>
                  <a:gd name="connsiteY188" fmla="*/ 21960 h 24125"/>
                  <a:gd name="connsiteX189" fmla="*/ 5414 w 56307"/>
                  <a:gd name="connsiteY189" fmla="*/ 23043 h 24125"/>
                  <a:gd name="connsiteX190" fmla="*/ 5414 w 56307"/>
                  <a:gd name="connsiteY190" fmla="*/ 20877 h 24125"/>
                  <a:gd name="connsiteX191" fmla="*/ 5414 w 56307"/>
                  <a:gd name="connsiteY191" fmla="*/ 19794 h 24125"/>
                  <a:gd name="connsiteX192" fmla="*/ 5414 w 56307"/>
                  <a:gd name="connsiteY192" fmla="*/ 19794 h 24125"/>
                  <a:gd name="connsiteX193" fmla="*/ 5414 w 56307"/>
                  <a:gd name="connsiteY193" fmla="*/ 17629 h 24125"/>
                  <a:gd name="connsiteX194" fmla="*/ 5414 w 56307"/>
                  <a:gd name="connsiteY194" fmla="*/ 17629 h 24125"/>
                  <a:gd name="connsiteX195" fmla="*/ 5414 w 56307"/>
                  <a:gd name="connsiteY195" fmla="*/ 21960 h 24125"/>
                  <a:gd name="connsiteX196" fmla="*/ 4331 w 56307"/>
                  <a:gd name="connsiteY196" fmla="*/ 20877 h 24125"/>
                  <a:gd name="connsiteX197" fmla="*/ 4331 w 56307"/>
                  <a:gd name="connsiteY197" fmla="*/ 21960 h 24125"/>
                  <a:gd name="connsiteX198" fmla="*/ 4331 w 56307"/>
                  <a:gd name="connsiteY198" fmla="*/ 23043 h 24125"/>
                  <a:gd name="connsiteX199" fmla="*/ 4331 w 56307"/>
                  <a:gd name="connsiteY199" fmla="*/ 20877 h 24125"/>
                  <a:gd name="connsiteX200" fmla="*/ 4331 w 56307"/>
                  <a:gd name="connsiteY200" fmla="*/ 20877 h 24125"/>
                  <a:gd name="connsiteX201" fmla="*/ 4331 w 56307"/>
                  <a:gd name="connsiteY201" fmla="*/ 18712 h 24125"/>
                  <a:gd name="connsiteX202" fmla="*/ 4331 w 56307"/>
                  <a:gd name="connsiteY202" fmla="*/ 19794 h 24125"/>
                  <a:gd name="connsiteX203" fmla="*/ 4331 w 56307"/>
                  <a:gd name="connsiteY203" fmla="*/ 20877 h 24125"/>
                  <a:gd name="connsiteX204" fmla="*/ 4331 w 56307"/>
                  <a:gd name="connsiteY204" fmla="*/ 21960 h 24125"/>
                  <a:gd name="connsiteX205" fmla="*/ 4331 w 56307"/>
                  <a:gd name="connsiteY205" fmla="*/ 23043 h 24125"/>
                  <a:gd name="connsiteX206" fmla="*/ 4331 w 56307"/>
                  <a:gd name="connsiteY206" fmla="*/ 23043 h 24125"/>
                  <a:gd name="connsiteX207" fmla="*/ 4331 w 56307"/>
                  <a:gd name="connsiteY207" fmla="*/ 21960 h 24125"/>
                  <a:gd name="connsiteX208" fmla="*/ 4331 w 56307"/>
                  <a:gd name="connsiteY208" fmla="*/ 23043 h 24125"/>
                  <a:gd name="connsiteX209" fmla="*/ 4331 w 56307"/>
                  <a:gd name="connsiteY209" fmla="*/ 21960 h 24125"/>
                  <a:gd name="connsiteX210" fmla="*/ 4331 w 56307"/>
                  <a:gd name="connsiteY210" fmla="*/ 20877 h 24125"/>
                  <a:gd name="connsiteX211" fmla="*/ 4331 w 56307"/>
                  <a:gd name="connsiteY211" fmla="*/ 20877 h 24125"/>
                  <a:gd name="connsiteX212" fmla="*/ 4331 w 56307"/>
                  <a:gd name="connsiteY212" fmla="*/ 20877 h 24125"/>
                  <a:gd name="connsiteX213" fmla="*/ 4331 w 56307"/>
                  <a:gd name="connsiteY213" fmla="*/ 19794 h 24125"/>
                  <a:gd name="connsiteX214" fmla="*/ 4331 w 56307"/>
                  <a:gd name="connsiteY214" fmla="*/ 20877 h 24125"/>
                  <a:gd name="connsiteX215" fmla="*/ 4331 w 56307"/>
                  <a:gd name="connsiteY215" fmla="*/ 21960 h 24125"/>
                  <a:gd name="connsiteX216" fmla="*/ 4331 w 56307"/>
                  <a:gd name="connsiteY216" fmla="*/ 20877 h 24125"/>
                  <a:gd name="connsiteX217" fmla="*/ 5414 w 56307"/>
                  <a:gd name="connsiteY217" fmla="*/ 19794 h 24125"/>
                  <a:gd name="connsiteX218" fmla="*/ 5414 w 56307"/>
                  <a:gd name="connsiteY218" fmla="*/ 18712 h 24125"/>
                  <a:gd name="connsiteX219" fmla="*/ 5414 w 56307"/>
                  <a:gd name="connsiteY219" fmla="*/ 16546 h 24125"/>
                  <a:gd name="connsiteX220" fmla="*/ 5414 w 56307"/>
                  <a:gd name="connsiteY220" fmla="*/ 16546 h 24125"/>
                  <a:gd name="connsiteX221" fmla="*/ 5414 w 56307"/>
                  <a:gd name="connsiteY221" fmla="*/ 18712 h 24125"/>
                  <a:gd name="connsiteX222" fmla="*/ 4331 w 56307"/>
                  <a:gd name="connsiteY222" fmla="*/ 19794 h 24125"/>
                  <a:gd name="connsiteX223" fmla="*/ 4331 w 56307"/>
                  <a:gd name="connsiteY223" fmla="*/ 18712 h 24125"/>
                  <a:gd name="connsiteX224" fmla="*/ 3249 w 56307"/>
                  <a:gd name="connsiteY224" fmla="*/ 18712 h 24125"/>
                  <a:gd name="connsiteX225" fmla="*/ 3249 w 56307"/>
                  <a:gd name="connsiteY225" fmla="*/ 19794 h 24125"/>
                  <a:gd name="connsiteX226" fmla="*/ 3249 w 56307"/>
                  <a:gd name="connsiteY226" fmla="*/ 21960 h 24125"/>
                  <a:gd name="connsiteX227" fmla="*/ 3249 w 56307"/>
                  <a:gd name="connsiteY227" fmla="*/ 20877 h 24125"/>
                  <a:gd name="connsiteX228" fmla="*/ 3249 w 56307"/>
                  <a:gd name="connsiteY228" fmla="*/ 20877 h 24125"/>
                  <a:gd name="connsiteX229" fmla="*/ 3249 w 56307"/>
                  <a:gd name="connsiteY229" fmla="*/ 17629 h 24125"/>
                  <a:gd name="connsiteX230" fmla="*/ 3249 w 56307"/>
                  <a:gd name="connsiteY230" fmla="*/ 16546 h 24125"/>
                  <a:gd name="connsiteX231" fmla="*/ 2166 w 56307"/>
                  <a:gd name="connsiteY231" fmla="*/ 17629 h 24125"/>
                  <a:gd name="connsiteX232" fmla="*/ 1083 w 56307"/>
                  <a:gd name="connsiteY232" fmla="*/ 17629 h 24125"/>
                  <a:gd name="connsiteX233" fmla="*/ 1083 w 56307"/>
                  <a:gd name="connsiteY233" fmla="*/ 15463 h 24125"/>
                  <a:gd name="connsiteX234" fmla="*/ 1083 w 56307"/>
                  <a:gd name="connsiteY234" fmla="*/ 16546 h 24125"/>
                  <a:gd name="connsiteX235" fmla="*/ 1083 w 56307"/>
                  <a:gd name="connsiteY235" fmla="*/ 16546 h 24125"/>
                  <a:gd name="connsiteX236" fmla="*/ 1083 w 56307"/>
                  <a:gd name="connsiteY236" fmla="*/ 17629 h 24125"/>
                  <a:gd name="connsiteX237" fmla="*/ 1083 w 56307"/>
                  <a:gd name="connsiteY237" fmla="*/ 16546 h 24125"/>
                  <a:gd name="connsiteX238" fmla="*/ 1083 w 56307"/>
                  <a:gd name="connsiteY238" fmla="*/ 16546 h 24125"/>
                  <a:gd name="connsiteX239" fmla="*/ 1083 w 56307"/>
                  <a:gd name="connsiteY239" fmla="*/ 15463 h 24125"/>
                  <a:gd name="connsiteX240" fmla="*/ 1083 w 56307"/>
                  <a:gd name="connsiteY240" fmla="*/ 15463 h 24125"/>
                  <a:gd name="connsiteX241" fmla="*/ 1083 w 56307"/>
                  <a:gd name="connsiteY241" fmla="*/ 16546 h 24125"/>
                  <a:gd name="connsiteX242" fmla="*/ 0 w 56307"/>
                  <a:gd name="connsiteY242" fmla="*/ 16546 h 24125"/>
                  <a:gd name="connsiteX243" fmla="*/ 0 w 56307"/>
                  <a:gd name="connsiteY243" fmla="*/ 15463 h 24125"/>
                  <a:gd name="connsiteX244" fmla="*/ 0 w 56307"/>
                  <a:gd name="connsiteY244" fmla="*/ 15463 h 24125"/>
                  <a:gd name="connsiteX245" fmla="*/ 0 w 56307"/>
                  <a:gd name="connsiteY245" fmla="*/ 14380 h 24125"/>
                  <a:gd name="connsiteX246" fmla="*/ 0 w 56307"/>
                  <a:gd name="connsiteY246" fmla="*/ 12214 h 24125"/>
                  <a:gd name="connsiteX247" fmla="*/ 0 w 56307"/>
                  <a:gd name="connsiteY247" fmla="*/ 14380 h 24125"/>
                  <a:gd name="connsiteX248" fmla="*/ 0 w 56307"/>
                  <a:gd name="connsiteY248" fmla="*/ 14380 h 24125"/>
                  <a:gd name="connsiteX249" fmla="*/ 0 w 56307"/>
                  <a:gd name="connsiteY249" fmla="*/ 14380 h 24125"/>
                  <a:gd name="connsiteX250" fmla="*/ 0 w 56307"/>
                  <a:gd name="connsiteY250" fmla="*/ 12214 h 24125"/>
                  <a:gd name="connsiteX251" fmla="*/ 0 w 56307"/>
                  <a:gd name="connsiteY251" fmla="*/ 12214 h 24125"/>
                  <a:gd name="connsiteX252" fmla="*/ 0 w 56307"/>
                  <a:gd name="connsiteY252" fmla="*/ 11132 h 24125"/>
                  <a:gd name="connsiteX253" fmla="*/ 0 w 56307"/>
                  <a:gd name="connsiteY253" fmla="*/ 12214 h 24125"/>
                  <a:gd name="connsiteX254" fmla="*/ 0 w 56307"/>
                  <a:gd name="connsiteY254" fmla="*/ 11132 h 24125"/>
                  <a:gd name="connsiteX255" fmla="*/ 1083 w 56307"/>
                  <a:gd name="connsiteY255" fmla="*/ 11132 h 24125"/>
                  <a:gd name="connsiteX256" fmla="*/ 1083 w 56307"/>
                  <a:gd name="connsiteY256" fmla="*/ 13297 h 24125"/>
                  <a:gd name="connsiteX257" fmla="*/ 1083 w 56307"/>
                  <a:gd name="connsiteY257" fmla="*/ 13297 h 24125"/>
                  <a:gd name="connsiteX258" fmla="*/ 1083 w 56307"/>
                  <a:gd name="connsiteY258" fmla="*/ 11132 h 24125"/>
                  <a:gd name="connsiteX259" fmla="*/ 1083 w 56307"/>
                  <a:gd name="connsiteY259" fmla="*/ 12214 h 24125"/>
                  <a:gd name="connsiteX260" fmla="*/ 1083 w 56307"/>
                  <a:gd name="connsiteY260" fmla="*/ 11132 h 24125"/>
                  <a:gd name="connsiteX261" fmla="*/ 2166 w 56307"/>
                  <a:gd name="connsiteY261" fmla="*/ 11132 h 24125"/>
                  <a:gd name="connsiteX262" fmla="*/ 2166 w 56307"/>
                  <a:gd name="connsiteY262" fmla="*/ 12214 h 24125"/>
                  <a:gd name="connsiteX263" fmla="*/ 3249 w 56307"/>
                  <a:gd name="connsiteY263" fmla="*/ 11132 h 24125"/>
                  <a:gd name="connsiteX264" fmla="*/ 4331 w 56307"/>
                  <a:gd name="connsiteY264" fmla="*/ 11132 h 24125"/>
                  <a:gd name="connsiteX265" fmla="*/ 6497 w 56307"/>
                  <a:gd name="connsiteY265" fmla="*/ 10049 h 24125"/>
                  <a:gd name="connsiteX266" fmla="*/ 6497 w 56307"/>
                  <a:gd name="connsiteY266" fmla="*/ 11132 h 24125"/>
                  <a:gd name="connsiteX267" fmla="*/ 6497 w 56307"/>
                  <a:gd name="connsiteY267" fmla="*/ 11132 h 24125"/>
                  <a:gd name="connsiteX268" fmla="*/ 6497 w 56307"/>
                  <a:gd name="connsiteY268" fmla="*/ 8966 h 24125"/>
                  <a:gd name="connsiteX269" fmla="*/ 7580 w 56307"/>
                  <a:gd name="connsiteY269" fmla="*/ 7883 h 24125"/>
                  <a:gd name="connsiteX270" fmla="*/ 7580 w 56307"/>
                  <a:gd name="connsiteY270" fmla="*/ 8966 h 24125"/>
                  <a:gd name="connsiteX271" fmla="*/ 8663 w 56307"/>
                  <a:gd name="connsiteY271" fmla="*/ 8966 h 24125"/>
                  <a:gd name="connsiteX272" fmla="*/ 8663 w 56307"/>
                  <a:gd name="connsiteY272" fmla="*/ 10049 h 24125"/>
                  <a:gd name="connsiteX273" fmla="*/ 8663 w 56307"/>
                  <a:gd name="connsiteY273" fmla="*/ 7883 h 24125"/>
                  <a:gd name="connsiteX274" fmla="*/ 9746 w 56307"/>
                  <a:gd name="connsiteY274" fmla="*/ 8966 h 24125"/>
                  <a:gd name="connsiteX275" fmla="*/ 11911 w 56307"/>
                  <a:gd name="connsiteY275" fmla="*/ 6800 h 24125"/>
                  <a:gd name="connsiteX276" fmla="*/ 11911 w 56307"/>
                  <a:gd name="connsiteY276" fmla="*/ 7883 h 24125"/>
                  <a:gd name="connsiteX277" fmla="*/ 14077 w 56307"/>
                  <a:gd name="connsiteY277" fmla="*/ 6800 h 24125"/>
                  <a:gd name="connsiteX278" fmla="*/ 14077 w 56307"/>
                  <a:gd name="connsiteY278" fmla="*/ 7883 h 24125"/>
                  <a:gd name="connsiteX279" fmla="*/ 14077 w 56307"/>
                  <a:gd name="connsiteY279" fmla="*/ 6800 h 24125"/>
                  <a:gd name="connsiteX280" fmla="*/ 15160 w 56307"/>
                  <a:gd name="connsiteY280" fmla="*/ 6800 h 24125"/>
                  <a:gd name="connsiteX281" fmla="*/ 15160 w 56307"/>
                  <a:gd name="connsiteY281" fmla="*/ 5717 h 24125"/>
                  <a:gd name="connsiteX282" fmla="*/ 16243 w 56307"/>
                  <a:gd name="connsiteY282" fmla="*/ 5717 h 24125"/>
                  <a:gd name="connsiteX283" fmla="*/ 16243 w 56307"/>
                  <a:gd name="connsiteY283" fmla="*/ 5717 h 24125"/>
                  <a:gd name="connsiteX284" fmla="*/ 16243 w 56307"/>
                  <a:gd name="connsiteY284" fmla="*/ 6800 h 24125"/>
                  <a:gd name="connsiteX285" fmla="*/ 16243 w 56307"/>
                  <a:gd name="connsiteY285" fmla="*/ 5717 h 24125"/>
                  <a:gd name="connsiteX286" fmla="*/ 17326 w 56307"/>
                  <a:gd name="connsiteY286" fmla="*/ 5717 h 24125"/>
                  <a:gd name="connsiteX287" fmla="*/ 17326 w 56307"/>
                  <a:gd name="connsiteY287" fmla="*/ 4635 h 24125"/>
                  <a:gd name="connsiteX288" fmla="*/ 18408 w 56307"/>
                  <a:gd name="connsiteY288" fmla="*/ 4635 h 24125"/>
                  <a:gd name="connsiteX289" fmla="*/ 18408 w 56307"/>
                  <a:gd name="connsiteY289" fmla="*/ 5717 h 24125"/>
                  <a:gd name="connsiteX290" fmla="*/ 18408 w 56307"/>
                  <a:gd name="connsiteY290" fmla="*/ 4635 h 24125"/>
                  <a:gd name="connsiteX291" fmla="*/ 20574 w 56307"/>
                  <a:gd name="connsiteY291" fmla="*/ 5717 h 24125"/>
                  <a:gd name="connsiteX292" fmla="*/ 22740 w 56307"/>
                  <a:gd name="connsiteY292" fmla="*/ 4635 h 24125"/>
                  <a:gd name="connsiteX293" fmla="*/ 22740 w 56307"/>
                  <a:gd name="connsiteY293" fmla="*/ 4635 h 24125"/>
                  <a:gd name="connsiteX294" fmla="*/ 23823 w 56307"/>
                  <a:gd name="connsiteY294" fmla="*/ 3552 h 24125"/>
                  <a:gd name="connsiteX295" fmla="*/ 23823 w 56307"/>
                  <a:gd name="connsiteY295" fmla="*/ 4635 h 24125"/>
                  <a:gd name="connsiteX296" fmla="*/ 24905 w 56307"/>
                  <a:gd name="connsiteY296" fmla="*/ 4635 h 24125"/>
                  <a:gd name="connsiteX297" fmla="*/ 24905 w 56307"/>
                  <a:gd name="connsiteY297" fmla="*/ 4635 h 24125"/>
                  <a:gd name="connsiteX298" fmla="*/ 25988 w 56307"/>
                  <a:gd name="connsiteY298" fmla="*/ 4635 h 24125"/>
                  <a:gd name="connsiteX299" fmla="*/ 25988 w 56307"/>
                  <a:gd name="connsiteY299" fmla="*/ 5717 h 24125"/>
                  <a:gd name="connsiteX300" fmla="*/ 25988 w 56307"/>
                  <a:gd name="connsiteY300" fmla="*/ 5717 h 24125"/>
                  <a:gd name="connsiteX301" fmla="*/ 25988 w 56307"/>
                  <a:gd name="connsiteY301" fmla="*/ 4635 h 24125"/>
                  <a:gd name="connsiteX302" fmla="*/ 28154 w 56307"/>
                  <a:gd name="connsiteY302" fmla="*/ 3552 h 24125"/>
                  <a:gd name="connsiteX303" fmla="*/ 29237 w 56307"/>
                  <a:gd name="connsiteY303" fmla="*/ 4635 h 24125"/>
                  <a:gd name="connsiteX304" fmla="*/ 29237 w 56307"/>
                  <a:gd name="connsiteY304" fmla="*/ 4635 h 24125"/>
                  <a:gd name="connsiteX305" fmla="*/ 29237 w 56307"/>
                  <a:gd name="connsiteY305" fmla="*/ 5717 h 24125"/>
                  <a:gd name="connsiteX306" fmla="*/ 29237 w 56307"/>
                  <a:gd name="connsiteY306" fmla="*/ 4635 h 24125"/>
                  <a:gd name="connsiteX307" fmla="*/ 30320 w 56307"/>
                  <a:gd name="connsiteY307" fmla="*/ 5717 h 24125"/>
                  <a:gd name="connsiteX308" fmla="*/ 30320 w 56307"/>
                  <a:gd name="connsiteY308" fmla="*/ 6800 h 24125"/>
                  <a:gd name="connsiteX309" fmla="*/ 31403 w 56307"/>
                  <a:gd name="connsiteY309" fmla="*/ 3552 h 24125"/>
                  <a:gd name="connsiteX310" fmla="*/ 36817 w 56307"/>
                  <a:gd name="connsiteY310" fmla="*/ 1386 h 24125"/>
                  <a:gd name="connsiteX311" fmla="*/ 42231 w 56307"/>
                  <a:gd name="connsiteY311" fmla="*/ 1386 h 24125"/>
                  <a:gd name="connsiteX312" fmla="*/ 43314 w 56307"/>
                  <a:gd name="connsiteY312" fmla="*/ 2469 h 24125"/>
                  <a:gd name="connsiteX313" fmla="*/ 43314 w 56307"/>
                  <a:gd name="connsiteY313" fmla="*/ 2469 h 24125"/>
                  <a:gd name="connsiteX314" fmla="*/ 43314 w 56307"/>
                  <a:gd name="connsiteY314" fmla="*/ 1386 h 24125"/>
                  <a:gd name="connsiteX315" fmla="*/ 45479 w 56307"/>
                  <a:gd name="connsiteY315" fmla="*/ 1386 h 24125"/>
                  <a:gd name="connsiteX316" fmla="*/ 45479 w 56307"/>
                  <a:gd name="connsiteY316" fmla="*/ 2469 h 24125"/>
                  <a:gd name="connsiteX317" fmla="*/ 45479 w 56307"/>
                  <a:gd name="connsiteY317" fmla="*/ 1386 h 24125"/>
                  <a:gd name="connsiteX318" fmla="*/ 45479 w 56307"/>
                  <a:gd name="connsiteY318" fmla="*/ 1386 h 24125"/>
                  <a:gd name="connsiteX319" fmla="*/ 45479 w 56307"/>
                  <a:gd name="connsiteY319" fmla="*/ 303 h 24125"/>
                  <a:gd name="connsiteX320" fmla="*/ 50894 w 56307"/>
                  <a:gd name="connsiteY320" fmla="*/ 1386 h 24125"/>
                  <a:gd name="connsiteX321" fmla="*/ 51977 w 56307"/>
                  <a:gd name="connsiteY321" fmla="*/ 1386 h 24125"/>
                  <a:gd name="connsiteX322" fmla="*/ 56308 w 56307"/>
                  <a:gd name="connsiteY322" fmla="*/ 3552 h 24125"/>
                  <a:gd name="connsiteX323" fmla="*/ 30320 w 56307"/>
                  <a:gd name="connsiteY323" fmla="*/ 11132 h 24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56307" h="24125">
                    <a:moveTo>
                      <a:pt x="30320" y="11132"/>
                    </a:moveTo>
                    <a:cubicBezTo>
                      <a:pt x="29237" y="14380"/>
                      <a:pt x="29237" y="11132"/>
                      <a:pt x="28154" y="13297"/>
                    </a:cubicBezTo>
                    <a:cubicBezTo>
                      <a:pt x="28154" y="13297"/>
                      <a:pt x="28154" y="12214"/>
                      <a:pt x="28154" y="12214"/>
                    </a:cubicBezTo>
                    <a:cubicBezTo>
                      <a:pt x="27071" y="14380"/>
                      <a:pt x="25988" y="13297"/>
                      <a:pt x="24905" y="11132"/>
                    </a:cubicBezTo>
                    <a:lnTo>
                      <a:pt x="24905" y="11132"/>
                    </a:lnTo>
                    <a:cubicBezTo>
                      <a:pt x="24905" y="11132"/>
                      <a:pt x="24905" y="12214"/>
                      <a:pt x="24905" y="12214"/>
                    </a:cubicBezTo>
                    <a:cubicBezTo>
                      <a:pt x="24905" y="12214"/>
                      <a:pt x="24905" y="12214"/>
                      <a:pt x="24905" y="11132"/>
                    </a:cubicBezTo>
                    <a:cubicBezTo>
                      <a:pt x="24905" y="12214"/>
                      <a:pt x="24905" y="11132"/>
                      <a:pt x="24905" y="12214"/>
                    </a:cubicBezTo>
                    <a:cubicBezTo>
                      <a:pt x="24905" y="12214"/>
                      <a:pt x="24905" y="11132"/>
                      <a:pt x="24905" y="11132"/>
                    </a:cubicBezTo>
                    <a:lnTo>
                      <a:pt x="24905" y="12214"/>
                    </a:lnTo>
                    <a:cubicBezTo>
                      <a:pt x="24905" y="14380"/>
                      <a:pt x="23823" y="12214"/>
                      <a:pt x="23823" y="13297"/>
                    </a:cubicBezTo>
                    <a:cubicBezTo>
                      <a:pt x="23823" y="13297"/>
                      <a:pt x="23823" y="13297"/>
                      <a:pt x="23823" y="12214"/>
                    </a:cubicBezTo>
                    <a:cubicBezTo>
                      <a:pt x="22740" y="13297"/>
                      <a:pt x="22740" y="13297"/>
                      <a:pt x="21657" y="14380"/>
                    </a:cubicBezTo>
                    <a:cubicBezTo>
                      <a:pt x="21657" y="14380"/>
                      <a:pt x="21657" y="13297"/>
                      <a:pt x="21657" y="13297"/>
                    </a:cubicBezTo>
                    <a:cubicBezTo>
                      <a:pt x="21657" y="14380"/>
                      <a:pt x="21657" y="14380"/>
                      <a:pt x="21657" y="14380"/>
                    </a:cubicBezTo>
                    <a:cubicBezTo>
                      <a:pt x="21657" y="13297"/>
                      <a:pt x="21657" y="15463"/>
                      <a:pt x="21657" y="14380"/>
                    </a:cubicBezTo>
                    <a:lnTo>
                      <a:pt x="21657" y="14380"/>
                    </a:lnTo>
                    <a:cubicBezTo>
                      <a:pt x="21657" y="15463"/>
                      <a:pt x="21657" y="13297"/>
                      <a:pt x="21657" y="15463"/>
                    </a:cubicBezTo>
                    <a:lnTo>
                      <a:pt x="21657" y="14380"/>
                    </a:lnTo>
                    <a:cubicBezTo>
                      <a:pt x="21657" y="15463"/>
                      <a:pt x="21657" y="13297"/>
                      <a:pt x="21657" y="14380"/>
                    </a:cubicBezTo>
                    <a:lnTo>
                      <a:pt x="21657" y="14380"/>
                    </a:lnTo>
                    <a:cubicBezTo>
                      <a:pt x="21657" y="14380"/>
                      <a:pt x="21657" y="14380"/>
                      <a:pt x="21657" y="14380"/>
                    </a:cubicBezTo>
                    <a:lnTo>
                      <a:pt x="21657" y="14380"/>
                    </a:lnTo>
                    <a:cubicBezTo>
                      <a:pt x="21657" y="14380"/>
                      <a:pt x="21657" y="14380"/>
                      <a:pt x="21657" y="15463"/>
                    </a:cubicBezTo>
                    <a:cubicBezTo>
                      <a:pt x="21657" y="14380"/>
                      <a:pt x="21657" y="15463"/>
                      <a:pt x="21657" y="13297"/>
                    </a:cubicBezTo>
                    <a:cubicBezTo>
                      <a:pt x="20574" y="14380"/>
                      <a:pt x="19491" y="14380"/>
                      <a:pt x="19491" y="14380"/>
                    </a:cubicBezTo>
                    <a:cubicBezTo>
                      <a:pt x="19491" y="14380"/>
                      <a:pt x="19491" y="13297"/>
                      <a:pt x="19491" y="13297"/>
                    </a:cubicBezTo>
                    <a:cubicBezTo>
                      <a:pt x="19491" y="13297"/>
                      <a:pt x="19491" y="13297"/>
                      <a:pt x="19491" y="14380"/>
                    </a:cubicBezTo>
                    <a:cubicBezTo>
                      <a:pt x="19491" y="14380"/>
                      <a:pt x="19491" y="13297"/>
                      <a:pt x="19491" y="13297"/>
                    </a:cubicBezTo>
                    <a:cubicBezTo>
                      <a:pt x="19491" y="13297"/>
                      <a:pt x="19491" y="14380"/>
                      <a:pt x="19491" y="14380"/>
                    </a:cubicBezTo>
                    <a:cubicBezTo>
                      <a:pt x="19491" y="14380"/>
                      <a:pt x="19491" y="13297"/>
                      <a:pt x="19491" y="13297"/>
                    </a:cubicBezTo>
                    <a:cubicBezTo>
                      <a:pt x="19491" y="14380"/>
                      <a:pt x="19491" y="14380"/>
                      <a:pt x="19491" y="14380"/>
                    </a:cubicBezTo>
                    <a:cubicBezTo>
                      <a:pt x="19491" y="14380"/>
                      <a:pt x="19491" y="14380"/>
                      <a:pt x="19491" y="13297"/>
                    </a:cubicBezTo>
                    <a:cubicBezTo>
                      <a:pt x="19491" y="14380"/>
                      <a:pt x="19491" y="13297"/>
                      <a:pt x="19491" y="13297"/>
                    </a:cubicBezTo>
                    <a:lnTo>
                      <a:pt x="19491" y="13297"/>
                    </a:lnTo>
                    <a:cubicBezTo>
                      <a:pt x="19491" y="12214"/>
                      <a:pt x="19491" y="14380"/>
                      <a:pt x="19491" y="14380"/>
                    </a:cubicBezTo>
                    <a:cubicBezTo>
                      <a:pt x="19491" y="14380"/>
                      <a:pt x="19491" y="14380"/>
                      <a:pt x="19491" y="13297"/>
                    </a:cubicBezTo>
                    <a:cubicBezTo>
                      <a:pt x="19491" y="14380"/>
                      <a:pt x="19491" y="14380"/>
                      <a:pt x="18408" y="14380"/>
                    </a:cubicBezTo>
                    <a:cubicBezTo>
                      <a:pt x="18408" y="14380"/>
                      <a:pt x="18408" y="14380"/>
                      <a:pt x="18408" y="14380"/>
                    </a:cubicBezTo>
                    <a:cubicBezTo>
                      <a:pt x="18408" y="14380"/>
                      <a:pt x="18408" y="14380"/>
                      <a:pt x="17326" y="14380"/>
                    </a:cubicBezTo>
                    <a:cubicBezTo>
                      <a:pt x="17326" y="14380"/>
                      <a:pt x="17326" y="12214"/>
                      <a:pt x="17326" y="13297"/>
                    </a:cubicBezTo>
                    <a:cubicBezTo>
                      <a:pt x="17326" y="14380"/>
                      <a:pt x="17326" y="14380"/>
                      <a:pt x="17326" y="15463"/>
                    </a:cubicBezTo>
                    <a:cubicBezTo>
                      <a:pt x="17326" y="15463"/>
                      <a:pt x="16243" y="14380"/>
                      <a:pt x="16243" y="15463"/>
                    </a:cubicBezTo>
                    <a:cubicBezTo>
                      <a:pt x="16243" y="15463"/>
                      <a:pt x="16243" y="13297"/>
                      <a:pt x="16243" y="13297"/>
                    </a:cubicBezTo>
                    <a:lnTo>
                      <a:pt x="16243" y="12214"/>
                    </a:lnTo>
                    <a:cubicBezTo>
                      <a:pt x="16243" y="11132"/>
                      <a:pt x="16243" y="12214"/>
                      <a:pt x="16243" y="12214"/>
                    </a:cubicBezTo>
                    <a:cubicBezTo>
                      <a:pt x="16243" y="12214"/>
                      <a:pt x="16243" y="13297"/>
                      <a:pt x="16243" y="12214"/>
                    </a:cubicBezTo>
                    <a:cubicBezTo>
                      <a:pt x="16243" y="13297"/>
                      <a:pt x="16243" y="14380"/>
                      <a:pt x="16243" y="14380"/>
                    </a:cubicBezTo>
                    <a:cubicBezTo>
                      <a:pt x="16243" y="14380"/>
                      <a:pt x="16243" y="13297"/>
                      <a:pt x="16243" y="12214"/>
                    </a:cubicBezTo>
                    <a:lnTo>
                      <a:pt x="16243" y="14380"/>
                    </a:lnTo>
                    <a:cubicBezTo>
                      <a:pt x="16243" y="14380"/>
                      <a:pt x="16243" y="13297"/>
                      <a:pt x="16243" y="13297"/>
                    </a:cubicBezTo>
                    <a:cubicBezTo>
                      <a:pt x="16243" y="13297"/>
                      <a:pt x="16243" y="14380"/>
                      <a:pt x="16243" y="14380"/>
                    </a:cubicBezTo>
                    <a:cubicBezTo>
                      <a:pt x="16243" y="14380"/>
                      <a:pt x="16243" y="14380"/>
                      <a:pt x="16243" y="13297"/>
                    </a:cubicBezTo>
                    <a:cubicBezTo>
                      <a:pt x="16243" y="12214"/>
                      <a:pt x="16243" y="13297"/>
                      <a:pt x="16243" y="12214"/>
                    </a:cubicBezTo>
                    <a:cubicBezTo>
                      <a:pt x="16243" y="12214"/>
                      <a:pt x="16243" y="12214"/>
                      <a:pt x="16243" y="12214"/>
                    </a:cubicBezTo>
                    <a:lnTo>
                      <a:pt x="16243" y="12214"/>
                    </a:lnTo>
                    <a:cubicBezTo>
                      <a:pt x="16243" y="12214"/>
                      <a:pt x="16243" y="13297"/>
                      <a:pt x="16243" y="13297"/>
                    </a:cubicBezTo>
                    <a:cubicBezTo>
                      <a:pt x="16243" y="13297"/>
                      <a:pt x="16243" y="12214"/>
                      <a:pt x="16243" y="13297"/>
                    </a:cubicBezTo>
                    <a:cubicBezTo>
                      <a:pt x="16243" y="14380"/>
                      <a:pt x="16243" y="14380"/>
                      <a:pt x="16243" y="14380"/>
                    </a:cubicBezTo>
                    <a:cubicBezTo>
                      <a:pt x="16243" y="14380"/>
                      <a:pt x="16243" y="13297"/>
                      <a:pt x="16243" y="13297"/>
                    </a:cubicBezTo>
                    <a:cubicBezTo>
                      <a:pt x="16243" y="14380"/>
                      <a:pt x="16243" y="14380"/>
                      <a:pt x="16243" y="15463"/>
                    </a:cubicBezTo>
                    <a:cubicBezTo>
                      <a:pt x="16243" y="16546"/>
                      <a:pt x="16243" y="14380"/>
                      <a:pt x="16243" y="14380"/>
                    </a:cubicBezTo>
                    <a:cubicBezTo>
                      <a:pt x="16243" y="13297"/>
                      <a:pt x="15160" y="15463"/>
                      <a:pt x="15160" y="14380"/>
                    </a:cubicBezTo>
                    <a:cubicBezTo>
                      <a:pt x="15160" y="14380"/>
                      <a:pt x="15160" y="15463"/>
                      <a:pt x="15160" y="15463"/>
                    </a:cubicBezTo>
                    <a:cubicBezTo>
                      <a:pt x="15160" y="15463"/>
                      <a:pt x="15160" y="14380"/>
                      <a:pt x="15160" y="14380"/>
                    </a:cubicBezTo>
                    <a:cubicBezTo>
                      <a:pt x="15160" y="14380"/>
                      <a:pt x="15160" y="14380"/>
                      <a:pt x="15160" y="14380"/>
                    </a:cubicBezTo>
                    <a:cubicBezTo>
                      <a:pt x="15160" y="14380"/>
                      <a:pt x="15160" y="14380"/>
                      <a:pt x="15160" y="14380"/>
                    </a:cubicBezTo>
                    <a:cubicBezTo>
                      <a:pt x="15160" y="14380"/>
                      <a:pt x="14077" y="15463"/>
                      <a:pt x="14077" y="15463"/>
                    </a:cubicBezTo>
                    <a:cubicBezTo>
                      <a:pt x="14077" y="15463"/>
                      <a:pt x="14077" y="16546"/>
                      <a:pt x="14077" y="16546"/>
                    </a:cubicBezTo>
                    <a:lnTo>
                      <a:pt x="14077" y="15463"/>
                    </a:lnTo>
                    <a:cubicBezTo>
                      <a:pt x="14077" y="15463"/>
                      <a:pt x="14077" y="15463"/>
                      <a:pt x="14077" y="14380"/>
                    </a:cubicBezTo>
                    <a:cubicBezTo>
                      <a:pt x="14077" y="15463"/>
                      <a:pt x="15160" y="13297"/>
                      <a:pt x="14077" y="14380"/>
                    </a:cubicBezTo>
                    <a:cubicBezTo>
                      <a:pt x="14077" y="13297"/>
                      <a:pt x="14077" y="15463"/>
                      <a:pt x="14077" y="14380"/>
                    </a:cubicBezTo>
                    <a:cubicBezTo>
                      <a:pt x="14077" y="14380"/>
                      <a:pt x="14077" y="15463"/>
                      <a:pt x="14077" y="14380"/>
                    </a:cubicBezTo>
                    <a:cubicBezTo>
                      <a:pt x="14077" y="14380"/>
                      <a:pt x="14077" y="13297"/>
                      <a:pt x="14077" y="13297"/>
                    </a:cubicBezTo>
                    <a:cubicBezTo>
                      <a:pt x="14077" y="13297"/>
                      <a:pt x="14077" y="13297"/>
                      <a:pt x="14077" y="14380"/>
                    </a:cubicBezTo>
                    <a:lnTo>
                      <a:pt x="14077" y="14380"/>
                    </a:lnTo>
                    <a:cubicBezTo>
                      <a:pt x="14077" y="15463"/>
                      <a:pt x="14077" y="14380"/>
                      <a:pt x="14077" y="15463"/>
                    </a:cubicBezTo>
                    <a:cubicBezTo>
                      <a:pt x="14077" y="14380"/>
                      <a:pt x="14077" y="15463"/>
                      <a:pt x="14077" y="14380"/>
                    </a:cubicBezTo>
                    <a:lnTo>
                      <a:pt x="14077" y="13297"/>
                    </a:lnTo>
                    <a:cubicBezTo>
                      <a:pt x="14077" y="13297"/>
                      <a:pt x="14077" y="14380"/>
                      <a:pt x="14077" y="15463"/>
                    </a:cubicBezTo>
                    <a:cubicBezTo>
                      <a:pt x="14077" y="15463"/>
                      <a:pt x="14077" y="15463"/>
                      <a:pt x="14077" y="15463"/>
                    </a:cubicBezTo>
                    <a:cubicBezTo>
                      <a:pt x="14077" y="17629"/>
                      <a:pt x="14077" y="15463"/>
                      <a:pt x="14077" y="16546"/>
                    </a:cubicBezTo>
                    <a:cubicBezTo>
                      <a:pt x="14077" y="15463"/>
                      <a:pt x="14077" y="16546"/>
                      <a:pt x="12994" y="15463"/>
                    </a:cubicBezTo>
                    <a:cubicBezTo>
                      <a:pt x="12994" y="15463"/>
                      <a:pt x="12994" y="16546"/>
                      <a:pt x="12994" y="16546"/>
                    </a:cubicBezTo>
                    <a:cubicBezTo>
                      <a:pt x="12994" y="16546"/>
                      <a:pt x="12994" y="16546"/>
                      <a:pt x="12994" y="15463"/>
                    </a:cubicBezTo>
                    <a:cubicBezTo>
                      <a:pt x="12994" y="15463"/>
                      <a:pt x="12994" y="15463"/>
                      <a:pt x="12994" y="15463"/>
                    </a:cubicBezTo>
                    <a:cubicBezTo>
                      <a:pt x="12994" y="15463"/>
                      <a:pt x="12994" y="14380"/>
                      <a:pt x="12994" y="14380"/>
                    </a:cubicBezTo>
                    <a:cubicBezTo>
                      <a:pt x="12994" y="14380"/>
                      <a:pt x="12994" y="15463"/>
                      <a:pt x="12994" y="16546"/>
                    </a:cubicBezTo>
                    <a:cubicBezTo>
                      <a:pt x="12994" y="14380"/>
                      <a:pt x="12994" y="17629"/>
                      <a:pt x="11911" y="16546"/>
                    </a:cubicBezTo>
                    <a:cubicBezTo>
                      <a:pt x="11911" y="16546"/>
                      <a:pt x="11911" y="15463"/>
                      <a:pt x="11911" y="15463"/>
                    </a:cubicBezTo>
                    <a:cubicBezTo>
                      <a:pt x="11911" y="13297"/>
                      <a:pt x="11911" y="16546"/>
                      <a:pt x="11911" y="15463"/>
                    </a:cubicBezTo>
                    <a:lnTo>
                      <a:pt x="11911" y="16546"/>
                    </a:lnTo>
                    <a:cubicBezTo>
                      <a:pt x="11911" y="15463"/>
                      <a:pt x="11911" y="17629"/>
                      <a:pt x="11911" y="15463"/>
                    </a:cubicBezTo>
                    <a:cubicBezTo>
                      <a:pt x="11911" y="15463"/>
                      <a:pt x="11911" y="15463"/>
                      <a:pt x="11911" y="16546"/>
                    </a:cubicBezTo>
                    <a:cubicBezTo>
                      <a:pt x="11911" y="15463"/>
                      <a:pt x="10828" y="17629"/>
                      <a:pt x="10828" y="15463"/>
                    </a:cubicBezTo>
                    <a:cubicBezTo>
                      <a:pt x="10828" y="15463"/>
                      <a:pt x="10828" y="15463"/>
                      <a:pt x="10828" y="16546"/>
                    </a:cubicBezTo>
                    <a:cubicBezTo>
                      <a:pt x="10828" y="17629"/>
                      <a:pt x="10828" y="16546"/>
                      <a:pt x="10828" y="16546"/>
                    </a:cubicBezTo>
                    <a:cubicBezTo>
                      <a:pt x="10828" y="16546"/>
                      <a:pt x="10828" y="16546"/>
                      <a:pt x="10828" y="17629"/>
                    </a:cubicBezTo>
                    <a:cubicBezTo>
                      <a:pt x="10828" y="17629"/>
                      <a:pt x="10828" y="17629"/>
                      <a:pt x="10828" y="16546"/>
                    </a:cubicBezTo>
                    <a:cubicBezTo>
                      <a:pt x="10828" y="15463"/>
                      <a:pt x="10828" y="18712"/>
                      <a:pt x="10828" y="18712"/>
                    </a:cubicBezTo>
                    <a:cubicBezTo>
                      <a:pt x="10828" y="18712"/>
                      <a:pt x="10828" y="17629"/>
                      <a:pt x="10828" y="17629"/>
                    </a:cubicBezTo>
                    <a:lnTo>
                      <a:pt x="10828" y="18712"/>
                    </a:lnTo>
                    <a:cubicBezTo>
                      <a:pt x="10828" y="18712"/>
                      <a:pt x="10828" y="17629"/>
                      <a:pt x="10828" y="16546"/>
                    </a:cubicBezTo>
                    <a:cubicBezTo>
                      <a:pt x="10828" y="16546"/>
                      <a:pt x="10828" y="16546"/>
                      <a:pt x="10828" y="17629"/>
                    </a:cubicBezTo>
                    <a:lnTo>
                      <a:pt x="10828" y="16546"/>
                    </a:lnTo>
                    <a:cubicBezTo>
                      <a:pt x="10828" y="17629"/>
                      <a:pt x="10828" y="17629"/>
                      <a:pt x="10828" y="17629"/>
                    </a:cubicBezTo>
                    <a:lnTo>
                      <a:pt x="10828" y="17629"/>
                    </a:lnTo>
                    <a:cubicBezTo>
                      <a:pt x="10828" y="17629"/>
                      <a:pt x="10828" y="17629"/>
                      <a:pt x="10828" y="17629"/>
                    </a:cubicBezTo>
                    <a:cubicBezTo>
                      <a:pt x="10828" y="18712"/>
                      <a:pt x="10828" y="18712"/>
                      <a:pt x="10828" y="18712"/>
                    </a:cubicBezTo>
                    <a:cubicBezTo>
                      <a:pt x="10828" y="18712"/>
                      <a:pt x="10828" y="18712"/>
                      <a:pt x="10828" y="19794"/>
                    </a:cubicBezTo>
                    <a:cubicBezTo>
                      <a:pt x="10828" y="18712"/>
                      <a:pt x="10828" y="18712"/>
                      <a:pt x="10828" y="18712"/>
                    </a:cubicBezTo>
                    <a:cubicBezTo>
                      <a:pt x="10828" y="18712"/>
                      <a:pt x="10828" y="19794"/>
                      <a:pt x="10828" y="19794"/>
                    </a:cubicBezTo>
                    <a:cubicBezTo>
                      <a:pt x="10828" y="19794"/>
                      <a:pt x="10828" y="19794"/>
                      <a:pt x="10828" y="18712"/>
                    </a:cubicBezTo>
                    <a:cubicBezTo>
                      <a:pt x="10828" y="18712"/>
                      <a:pt x="10828" y="18712"/>
                      <a:pt x="10828" y="18712"/>
                    </a:cubicBezTo>
                    <a:cubicBezTo>
                      <a:pt x="10828" y="18712"/>
                      <a:pt x="10828" y="17629"/>
                      <a:pt x="10828" y="17629"/>
                    </a:cubicBezTo>
                    <a:cubicBezTo>
                      <a:pt x="10828" y="17629"/>
                      <a:pt x="10828" y="19794"/>
                      <a:pt x="10828" y="18712"/>
                    </a:cubicBezTo>
                    <a:cubicBezTo>
                      <a:pt x="10828" y="18712"/>
                      <a:pt x="10828" y="17629"/>
                      <a:pt x="10828" y="17629"/>
                    </a:cubicBezTo>
                    <a:lnTo>
                      <a:pt x="10828" y="17629"/>
                    </a:lnTo>
                    <a:lnTo>
                      <a:pt x="10828" y="18712"/>
                    </a:lnTo>
                    <a:cubicBezTo>
                      <a:pt x="10828" y="18712"/>
                      <a:pt x="10828" y="18712"/>
                      <a:pt x="10828" y="18712"/>
                    </a:cubicBezTo>
                    <a:cubicBezTo>
                      <a:pt x="10828" y="19794"/>
                      <a:pt x="10828" y="18712"/>
                      <a:pt x="10828" y="19794"/>
                    </a:cubicBezTo>
                    <a:cubicBezTo>
                      <a:pt x="10828" y="19794"/>
                      <a:pt x="10828" y="18712"/>
                      <a:pt x="10828" y="18712"/>
                    </a:cubicBezTo>
                    <a:lnTo>
                      <a:pt x="10828" y="18712"/>
                    </a:lnTo>
                    <a:cubicBezTo>
                      <a:pt x="10828" y="18712"/>
                      <a:pt x="10828" y="18712"/>
                      <a:pt x="10828" y="18712"/>
                    </a:cubicBezTo>
                    <a:lnTo>
                      <a:pt x="10828" y="18712"/>
                    </a:lnTo>
                    <a:cubicBezTo>
                      <a:pt x="10828" y="18712"/>
                      <a:pt x="10828" y="18712"/>
                      <a:pt x="10828" y="19794"/>
                    </a:cubicBezTo>
                    <a:cubicBezTo>
                      <a:pt x="10828" y="18712"/>
                      <a:pt x="10828" y="16546"/>
                      <a:pt x="10828" y="17629"/>
                    </a:cubicBezTo>
                    <a:cubicBezTo>
                      <a:pt x="10828" y="17629"/>
                      <a:pt x="10828" y="18712"/>
                      <a:pt x="10828" y="19794"/>
                    </a:cubicBezTo>
                    <a:cubicBezTo>
                      <a:pt x="10828" y="19794"/>
                      <a:pt x="10828" y="20877"/>
                      <a:pt x="9746" y="19794"/>
                    </a:cubicBezTo>
                    <a:cubicBezTo>
                      <a:pt x="9746" y="19794"/>
                      <a:pt x="9746" y="20877"/>
                      <a:pt x="9746" y="20877"/>
                    </a:cubicBezTo>
                    <a:cubicBezTo>
                      <a:pt x="9746" y="20877"/>
                      <a:pt x="8663" y="21960"/>
                      <a:pt x="8663" y="20877"/>
                    </a:cubicBezTo>
                    <a:cubicBezTo>
                      <a:pt x="8663" y="20877"/>
                      <a:pt x="8663" y="19794"/>
                      <a:pt x="8663" y="19794"/>
                    </a:cubicBezTo>
                    <a:cubicBezTo>
                      <a:pt x="8663" y="20877"/>
                      <a:pt x="8663" y="18712"/>
                      <a:pt x="8663" y="19794"/>
                    </a:cubicBezTo>
                    <a:cubicBezTo>
                      <a:pt x="8663" y="20877"/>
                      <a:pt x="8663" y="20877"/>
                      <a:pt x="8663" y="20877"/>
                    </a:cubicBezTo>
                    <a:cubicBezTo>
                      <a:pt x="8663" y="20877"/>
                      <a:pt x="7580" y="20877"/>
                      <a:pt x="7580" y="20877"/>
                    </a:cubicBezTo>
                    <a:cubicBezTo>
                      <a:pt x="7580" y="20877"/>
                      <a:pt x="7580" y="21960"/>
                      <a:pt x="7580" y="21960"/>
                    </a:cubicBezTo>
                    <a:cubicBezTo>
                      <a:pt x="7580" y="20877"/>
                      <a:pt x="7580" y="20877"/>
                      <a:pt x="7580" y="20877"/>
                    </a:cubicBezTo>
                    <a:lnTo>
                      <a:pt x="7580" y="21960"/>
                    </a:lnTo>
                    <a:lnTo>
                      <a:pt x="7580" y="20877"/>
                    </a:lnTo>
                    <a:cubicBezTo>
                      <a:pt x="7580" y="20877"/>
                      <a:pt x="7580" y="21960"/>
                      <a:pt x="7580" y="21960"/>
                    </a:cubicBezTo>
                    <a:cubicBezTo>
                      <a:pt x="7580" y="21960"/>
                      <a:pt x="7580" y="20877"/>
                      <a:pt x="7580" y="20877"/>
                    </a:cubicBezTo>
                    <a:cubicBezTo>
                      <a:pt x="7580" y="21960"/>
                      <a:pt x="7580" y="23043"/>
                      <a:pt x="7580" y="21960"/>
                    </a:cubicBezTo>
                    <a:lnTo>
                      <a:pt x="7580" y="20877"/>
                    </a:lnTo>
                    <a:cubicBezTo>
                      <a:pt x="7580" y="20877"/>
                      <a:pt x="7580" y="21960"/>
                      <a:pt x="7580" y="21960"/>
                    </a:cubicBezTo>
                    <a:cubicBezTo>
                      <a:pt x="7580" y="20877"/>
                      <a:pt x="7580" y="20877"/>
                      <a:pt x="6497" y="20877"/>
                    </a:cubicBezTo>
                    <a:cubicBezTo>
                      <a:pt x="6497" y="23043"/>
                      <a:pt x="5414" y="23043"/>
                      <a:pt x="5414" y="23043"/>
                    </a:cubicBezTo>
                    <a:lnTo>
                      <a:pt x="5414" y="23043"/>
                    </a:lnTo>
                    <a:cubicBezTo>
                      <a:pt x="5414" y="23043"/>
                      <a:pt x="5414" y="24126"/>
                      <a:pt x="5414" y="24126"/>
                    </a:cubicBezTo>
                    <a:cubicBezTo>
                      <a:pt x="5414" y="24126"/>
                      <a:pt x="5414" y="23043"/>
                      <a:pt x="5414" y="21960"/>
                    </a:cubicBezTo>
                    <a:cubicBezTo>
                      <a:pt x="5414" y="20877"/>
                      <a:pt x="5414" y="23043"/>
                      <a:pt x="5414" y="23043"/>
                    </a:cubicBezTo>
                    <a:cubicBezTo>
                      <a:pt x="5414" y="24126"/>
                      <a:pt x="5414" y="23043"/>
                      <a:pt x="5414" y="23043"/>
                    </a:cubicBezTo>
                    <a:cubicBezTo>
                      <a:pt x="5414" y="23043"/>
                      <a:pt x="5414" y="21960"/>
                      <a:pt x="5414" y="24126"/>
                    </a:cubicBezTo>
                    <a:cubicBezTo>
                      <a:pt x="5414" y="24126"/>
                      <a:pt x="5414" y="23043"/>
                      <a:pt x="5414" y="21960"/>
                    </a:cubicBezTo>
                    <a:lnTo>
                      <a:pt x="5414" y="21960"/>
                    </a:lnTo>
                    <a:cubicBezTo>
                      <a:pt x="5414" y="20877"/>
                      <a:pt x="5414" y="19794"/>
                      <a:pt x="5414" y="17629"/>
                    </a:cubicBezTo>
                    <a:lnTo>
                      <a:pt x="5414" y="17629"/>
                    </a:lnTo>
                    <a:cubicBezTo>
                      <a:pt x="5414" y="16546"/>
                      <a:pt x="5414" y="16546"/>
                      <a:pt x="5414" y="15463"/>
                    </a:cubicBezTo>
                    <a:cubicBezTo>
                      <a:pt x="5414" y="15463"/>
                      <a:pt x="5414" y="17629"/>
                      <a:pt x="5414" y="17629"/>
                    </a:cubicBezTo>
                    <a:cubicBezTo>
                      <a:pt x="5414" y="17629"/>
                      <a:pt x="5414" y="19794"/>
                      <a:pt x="5414" y="19794"/>
                    </a:cubicBezTo>
                    <a:cubicBezTo>
                      <a:pt x="5414" y="18712"/>
                      <a:pt x="5414" y="19794"/>
                      <a:pt x="5414" y="18712"/>
                    </a:cubicBezTo>
                    <a:cubicBezTo>
                      <a:pt x="5414" y="17629"/>
                      <a:pt x="5414" y="18712"/>
                      <a:pt x="5414" y="18712"/>
                    </a:cubicBezTo>
                    <a:cubicBezTo>
                      <a:pt x="5414" y="18712"/>
                      <a:pt x="5414" y="19794"/>
                      <a:pt x="5414" y="20877"/>
                    </a:cubicBezTo>
                    <a:cubicBezTo>
                      <a:pt x="5414" y="20877"/>
                      <a:pt x="5414" y="19794"/>
                      <a:pt x="5414" y="19794"/>
                    </a:cubicBezTo>
                    <a:cubicBezTo>
                      <a:pt x="5414" y="20877"/>
                      <a:pt x="5414" y="20877"/>
                      <a:pt x="5414" y="20877"/>
                    </a:cubicBezTo>
                    <a:cubicBezTo>
                      <a:pt x="5414" y="21960"/>
                      <a:pt x="5414" y="20877"/>
                      <a:pt x="5414" y="21960"/>
                    </a:cubicBezTo>
                    <a:cubicBezTo>
                      <a:pt x="5414" y="20877"/>
                      <a:pt x="5414" y="19794"/>
                      <a:pt x="5414" y="18712"/>
                    </a:cubicBezTo>
                    <a:cubicBezTo>
                      <a:pt x="5414" y="19794"/>
                      <a:pt x="5414" y="19794"/>
                      <a:pt x="5414" y="21960"/>
                    </a:cubicBezTo>
                    <a:cubicBezTo>
                      <a:pt x="5414" y="21960"/>
                      <a:pt x="5414" y="20877"/>
                      <a:pt x="5414" y="19794"/>
                    </a:cubicBezTo>
                    <a:cubicBezTo>
                      <a:pt x="5414" y="18712"/>
                      <a:pt x="5414" y="21960"/>
                      <a:pt x="5414" y="19794"/>
                    </a:cubicBezTo>
                    <a:lnTo>
                      <a:pt x="5414" y="20877"/>
                    </a:lnTo>
                    <a:cubicBezTo>
                      <a:pt x="5414" y="20877"/>
                      <a:pt x="5414" y="19794"/>
                      <a:pt x="5414" y="19794"/>
                    </a:cubicBezTo>
                    <a:cubicBezTo>
                      <a:pt x="5414" y="19794"/>
                      <a:pt x="5414" y="20877"/>
                      <a:pt x="5414" y="19794"/>
                    </a:cubicBezTo>
                    <a:cubicBezTo>
                      <a:pt x="5414" y="19794"/>
                      <a:pt x="5414" y="19794"/>
                      <a:pt x="5414" y="20877"/>
                    </a:cubicBezTo>
                    <a:cubicBezTo>
                      <a:pt x="5414" y="21960"/>
                      <a:pt x="5414" y="19794"/>
                      <a:pt x="5414" y="21960"/>
                    </a:cubicBezTo>
                    <a:cubicBezTo>
                      <a:pt x="5414" y="20877"/>
                      <a:pt x="5414" y="21960"/>
                      <a:pt x="5414" y="23043"/>
                    </a:cubicBezTo>
                    <a:lnTo>
                      <a:pt x="5414" y="21960"/>
                    </a:lnTo>
                    <a:cubicBezTo>
                      <a:pt x="5414" y="21960"/>
                      <a:pt x="5414" y="21960"/>
                      <a:pt x="5414" y="23043"/>
                    </a:cubicBezTo>
                    <a:cubicBezTo>
                      <a:pt x="5414" y="23043"/>
                      <a:pt x="5414" y="21960"/>
                      <a:pt x="5414" y="21960"/>
                    </a:cubicBezTo>
                    <a:lnTo>
                      <a:pt x="5414" y="23043"/>
                    </a:lnTo>
                    <a:cubicBezTo>
                      <a:pt x="5414" y="23043"/>
                      <a:pt x="5414" y="21960"/>
                      <a:pt x="5414" y="21960"/>
                    </a:cubicBezTo>
                    <a:lnTo>
                      <a:pt x="5414" y="20877"/>
                    </a:lnTo>
                    <a:cubicBezTo>
                      <a:pt x="5414" y="20877"/>
                      <a:pt x="5414" y="19794"/>
                      <a:pt x="5414" y="20877"/>
                    </a:cubicBezTo>
                    <a:cubicBezTo>
                      <a:pt x="5414" y="21960"/>
                      <a:pt x="5414" y="23043"/>
                      <a:pt x="5414" y="23043"/>
                    </a:cubicBezTo>
                    <a:cubicBezTo>
                      <a:pt x="5414" y="23043"/>
                      <a:pt x="5414" y="21960"/>
                      <a:pt x="5414" y="23043"/>
                    </a:cubicBezTo>
                    <a:lnTo>
                      <a:pt x="5414" y="21960"/>
                    </a:lnTo>
                    <a:cubicBezTo>
                      <a:pt x="5414" y="21960"/>
                      <a:pt x="5414" y="20877"/>
                      <a:pt x="5414" y="20877"/>
                    </a:cubicBezTo>
                    <a:cubicBezTo>
                      <a:pt x="5414" y="20877"/>
                      <a:pt x="5414" y="21960"/>
                      <a:pt x="5414" y="23043"/>
                    </a:cubicBezTo>
                    <a:cubicBezTo>
                      <a:pt x="5414" y="23043"/>
                      <a:pt x="5414" y="23043"/>
                      <a:pt x="5414" y="21960"/>
                    </a:cubicBezTo>
                    <a:cubicBezTo>
                      <a:pt x="5414" y="21960"/>
                      <a:pt x="5414" y="23043"/>
                      <a:pt x="5414" y="23043"/>
                    </a:cubicBezTo>
                    <a:cubicBezTo>
                      <a:pt x="5414" y="23043"/>
                      <a:pt x="5414" y="21960"/>
                      <a:pt x="5414" y="20877"/>
                    </a:cubicBezTo>
                    <a:lnTo>
                      <a:pt x="5414" y="19794"/>
                    </a:lnTo>
                    <a:lnTo>
                      <a:pt x="5414" y="19794"/>
                    </a:lnTo>
                    <a:cubicBezTo>
                      <a:pt x="5414" y="18712"/>
                      <a:pt x="5414" y="18712"/>
                      <a:pt x="5414" y="17629"/>
                    </a:cubicBezTo>
                    <a:cubicBezTo>
                      <a:pt x="5414" y="17629"/>
                      <a:pt x="5414" y="17629"/>
                      <a:pt x="5414" y="17629"/>
                    </a:cubicBezTo>
                    <a:cubicBezTo>
                      <a:pt x="5414" y="19794"/>
                      <a:pt x="5414" y="19794"/>
                      <a:pt x="5414" y="21960"/>
                    </a:cubicBezTo>
                    <a:cubicBezTo>
                      <a:pt x="5414" y="21960"/>
                      <a:pt x="5414" y="17629"/>
                      <a:pt x="4331" y="20877"/>
                    </a:cubicBezTo>
                    <a:cubicBezTo>
                      <a:pt x="4331" y="20877"/>
                      <a:pt x="4331" y="23043"/>
                      <a:pt x="4331" y="21960"/>
                    </a:cubicBezTo>
                    <a:cubicBezTo>
                      <a:pt x="4331" y="21960"/>
                      <a:pt x="4331" y="24126"/>
                      <a:pt x="4331" y="23043"/>
                    </a:cubicBezTo>
                    <a:cubicBezTo>
                      <a:pt x="4331" y="21960"/>
                      <a:pt x="4331" y="20877"/>
                      <a:pt x="4331" y="20877"/>
                    </a:cubicBezTo>
                    <a:cubicBezTo>
                      <a:pt x="4331" y="20877"/>
                      <a:pt x="4331" y="20877"/>
                      <a:pt x="4331" y="20877"/>
                    </a:cubicBezTo>
                    <a:cubicBezTo>
                      <a:pt x="4331" y="19794"/>
                      <a:pt x="4331" y="18712"/>
                      <a:pt x="4331" y="18712"/>
                    </a:cubicBezTo>
                    <a:cubicBezTo>
                      <a:pt x="4331" y="18712"/>
                      <a:pt x="4331" y="18712"/>
                      <a:pt x="4331" y="19794"/>
                    </a:cubicBezTo>
                    <a:cubicBezTo>
                      <a:pt x="4331" y="20877"/>
                      <a:pt x="4331" y="19794"/>
                      <a:pt x="4331" y="20877"/>
                    </a:cubicBezTo>
                    <a:cubicBezTo>
                      <a:pt x="4331" y="20877"/>
                      <a:pt x="4331" y="19794"/>
                      <a:pt x="4331" y="21960"/>
                    </a:cubicBezTo>
                    <a:cubicBezTo>
                      <a:pt x="4331" y="21960"/>
                      <a:pt x="4331" y="23043"/>
                      <a:pt x="4331" y="23043"/>
                    </a:cubicBezTo>
                    <a:lnTo>
                      <a:pt x="4331" y="23043"/>
                    </a:lnTo>
                    <a:lnTo>
                      <a:pt x="4331" y="21960"/>
                    </a:lnTo>
                    <a:cubicBezTo>
                      <a:pt x="4331" y="21960"/>
                      <a:pt x="4331" y="23043"/>
                      <a:pt x="4331" y="23043"/>
                    </a:cubicBezTo>
                    <a:lnTo>
                      <a:pt x="4331" y="21960"/>
                    </a:lnTo>
                    <a:cubicBezTo>
                      <a:pt x="4331" y="20877"/>
                      <a:pt x="4331" y="21960"/>
                      <a:pt x="4331" y="20877"/>
                    </a:cubicBezTo>
                    <a:cubicBezTo>
                      <a:pt x="4331" y="20877"/>
                      <a:pt x="4331" y="21960"/>
                      <a:pt x="4331" y="20877"/>
                    </a:cubicBezTo>
                    <a:cubicBezTo>
                      <a:pt x="4331" y="20877"/>
                      <a:pt x="4331" y="20877"/>
                      <a:pt x="4331" y="20877"/>
                    </a:cubicBezTo>
                    <a:cubicBezTo>
                      <a:pt x="4331" y="20877"/>
                      <a:pt x="4331" y="18712"/>
                      <a:pt x="4331" y="19794"/>
                    </a:cubicBezTo>
                    <a:cubicBezTo>
                      <a:pt x="4331" y="20877"/>
                      <a:pt x="4331" y="20877"/>
                      <a:pt x="4331" y="20877"/>
                    </a:cubicBezTo>
                    <a:cubicBezTo>
                      <a:pt x="4331" y="20877"/>
                      <a:pt x="4331" y="21960"/>
                      <a:pt x="4331" y="21960"/>
                    </a:cubicBezTo>
                    <a:cubicBezTo>
                      <a:pt x="4331" y="20877"/>
                      <a:pt x="4331" y="21960"/>
                      <a:pt x="4331" y="20877"/>
                    </a:cubicBezTo>
                    <a:cubicBezTo>
                      <a:pt x="4331" y="21960"/>
                      <a:pt x="4331" y="21960"/>
                      <a:pt x="5414" y="19794"/>
                    </a:cubicBezTo>
                    <a:cubicBezTo>
                      <a:pt x="5414" y="18712"/>
                      <a:pt x="5414" y="19794"/>
                      <a:pt x="5414" y="18712"/>
                    </a:cubicBezTo>
                    <a:cubicBezTo>
                      <a:pt x="5414" y="18712"/>
                      <a:pt x="5414" y="17629"/>
                      <a:pt x="5414" y="16546"/>
                    </a:cubicBezTo>
                    <a:cubicBezTo>
                      <a:pt x="5414" y="16546"/>
                      <a:pt x="5414" y="16546"/>
                      <a:pt x="5414" y="16546"/>
                    </a:cubicBezTo>
                    <a:cubicBezTo>
                      <a:pt x="5414" y="17629"/>
                      <a:pt x="5414" y="17629"/>
                      <a:pt x="5414" y="18712"/>
                    </a:cubicBezTo>
                    <a:cubicBezTo>
                      <a:pt x="5414" y="18712"/>
                      <a:pt x="5414" y="18712"/>
                      <a:pt x="4331" y="19794"/>
                    </a:cubicBezTo>
                    <a:cubicBezTo>
                      <a:pt x="4331" y="19794"/>
                      <a:pt x="4331" y="18712"/>
                      <a:pt x="4331" y="18712"/>
                    </a:cubicBezTo>
                    <a:cubicBezTo>
                      <a:pt x="4331" y="18712"/>
                      <a:pt x="3249" y="18712"/>
                      <a:pt x="3249" y="18712"/>
                    </a:cubicBezTo>
                    <a:cubicBezTo>
                      <a:pt x="3249" y="19794"/>
                      <a:pt x="3249" y="18712"/>
                      <a:pt x="3249" y="19794"/>
                    </a:cubicBezTo>
                    <a:cubicBezTo>
                      <a:pt x="3249" y="19794"/>
                      <a:pt x="3249" y="20877"/>
                      <a:pt x="3249" y="21960"/>
                    </a:cubicBezTo>
                    <a:cubicBezTo>
                      <a:pt x="3249" y="21960"/>
                      <a:pt x="3249" y="20877"/>
                      <a:pt x="3249" y="20877"/>
                    </a:cubicBezTo>
                    <a:cubicBezTo>
                      <a:pt x="3249" y="21960"/>
                      <a:pt x="3249" y="19794"/>
                      <a:pt x="3249" y="20877"/>
                    </a:cubicBezTo>
                    <a:cubicBezTo>
                      <a:pt x="3249" y="20877"/>
                      <a:pt x="3249" y="18712"/>
                      <a:pt x="3249" y="17629"/>
                    </a:cubicBezTo>
                    <a:cubicBezTo>
                      <a:pt x="3249" y="18712"/>
                      <a:pt x="3249" y="16546"/>
                      <a:pt x="3249" y="16546"/>
                    </a:cubicBezTo>
                    <a:cubicBezTo>
                      <a:pt x="3249" y="17629"/>
                      <a:pt x="3249" y="17629"/>
                      <a:pt x="2166" y="17629"/>
                    </a:cubicBezTo>
                    <a:cubicBezTo>
                      <a:pt x="2166" y="16546"/>
                      <a:pt x="1083" y="17629"/>
                      <a:pt x="1083" y="17629"/>
                    </a:cubicBezTo>
                    <a:cubicBezTo>
                      <a:pt x="1083" y="16546"/>
                      <a:pt x="1083" y="15463"/>
                      <a:pt x="1083" y="15463"/>
                    </a:cubicBezTo>
                    <a:cubicBezTo>
                      <a:pt x="1083" y="15463"/>
                      <a:pt x="1083" y="16546"/>
                      <a:pt x="1083" y="16546"/>
                    </a:cubicBezTo>
                    <a:lnTo>
                      <a:pt x="1083" y="16546"/>
                    </a:lnTo>
                    <a:cubicBezTo>
                      <a:pt x="1083" y="16546"/>
                      <a:pt x="1083" y="15463"/>
                      <a:pt x="1083" y="17629"/>
                    </a:cubicBezTo>
                    <a:lnTo>
                      <a:pt x="1083" y="16546"/>
                    </a:lnTo>
                    <a:cubicBezTo>
                      <a:pt x="1083" y="16546"/>
                      <a:pt x="1083" y="16546"/>
                      <a:pt x="1083" y="16546"/>
                    </a:cubicBezTo>
                    <a:cubicBezTo>
                      <a:pt x="1083" y="16546"/>
                      <a:pt x="1083" y="15463"/>
                      <a:pt x="1083" y="15463"/>
                    </a:cubicBezTo>
                    <a:cubicBezTo>
                      <a:pt x="1083" y="14380"/>
                      <a:pt x="1083" y="15463"/>
                      <a:pt x="1083" y="15463"/>
                    </a:cubicBezTo>
                    <a:lnTo>
                      <a:pt x="1083" y="16546"/>
                    </a:lnTo>
                    <a:cubicBezTo>
                      <a:pt x="1083" y="17629"/>
                      <a:pt x="1083" y="16546"/>
                      <a:pt x="0" y="16546"/>
                    </a:cubicBezTo>
                    <a:lnTo>
                      <a:pt x="0" y="15463"/>
                    </a:lnTo>
                    <a:lnTo>
                      <a:pt x="0" y="15463"/>
                    </a:lnTo>
                    <a:cubicBezTo>
                      <a:pt x="0" y="14380"/>
                      <a:pt x="0" y="14380"/>
                      <a:pt x="0" y="14380"/>
                    </a:cubicBezTo>
                    <a:lnTo>
                      <a:pt x="0" y="12214"/>
                    </a:lnTo>
                    <a:cubicBezTo>
                      <a:pt x="0" y="12214"/>
                      <a:pt x="0" y="13297"/>
                      <a:pt x="0" y="14380"/>
                    </a:cubicBezTo>
                    <a:cubicBezTo>
                      <a:pt x="0" y="15463"/>
                      <a:pt x="0" y="14380"/>
                      <a:pt x="0" y="14380"/>
                    </a:cubicBezTo>
                    <a:cubicBezTo>
                      <a:pt x="0" y="14380"/>
                      <a:pt x="0" y="14380"/>
                      <a:pt x="0" y="14380"/>
                    </a:cubicBezTo>
                    <a:cubicBezTo>
                      <a:pt x="0" y="13297"/>
                      <a:pt x="0" y="13297"/>
                      <a:pt x="0" y="12214"/>
                    </a:cubicBezTo>
                    <a:cubicBezTo>
                      <a:pt x="0" y="12214"/>
                      <a:pt x="0" y="12214"/>
                      <a:pt x="0" y="12214"/>
                    </a:cubicBezTo>
                    <a:cubicBezTo>
                      <a:pt x="0" y="11132"/>
                      <a:pt x="0" y="11132"/>
                      <a:pt x="0" y="11132"/>
                    </a:cubicBezTo>
                    <a:cubicBezTo>
                      <a:pt x="0" y="11132"/>
                      <a:pt x="0" y="12214"/>
                      <a:pt x="0" y="12214"/>
                    </a:cubicBezTo>
                    <a:cubicBezTo>
                      <a:pt x="0" y="11132"/>
                      <a:pt x="0" y="11132"/>
                      <a:pt x="0" y="11132"/>
                    </a:cubicBezTo>
                    <a:cubicBezTo>
                      <a:pt x="0" y="12214"/>
                      <a:pt x="0" y="10049"/>
                      <a:pt x="1083" y="11132"/>
                    </a:cubicBezTo>
                    <a:cubicBezTo>
                      <a:pt x="1083" y="12214"/>
                      <a:pt x="1083" y="13297"/>
                      <a:pt x="1083" y="13297"/>
                    </a:cubicBezTo>
                    <a:cubicBezTo>
                      <a:pt x="1083" y="13297"/>
                      <a:pt x="1083" y="13297"/>
                      <a:pt x="1083" y="13297"/>
                    </a:cubicBezTo>
                    <a:cubicBezTo>
                      <a:pt x="1083" y="12214"/>
                      <a:pt x="1083" y="11132"/>
                      <a:pt x="1083" y="11132"/>
                    </a:cubicBezTo>
                    <a:lnTo>
                      <a:pt x="1083" y="12214"/>
                    </a:lnTo>
                    <a:cubicBezTo>
                      <a:pt x="1083" y="12214"/>
                      <a:pt x="1083" y="11132"/>
                      <a:pt x="1083" y="11132"/>
                    </a:cubicBezTo>
                    <a:cubicBezTo>
                      <a:pt x="1083" y="11132"/>
                      <a:pt x="2166" y="11132"/>
                      <a:pt x="2166" y="11132"/>
                    </a:cubicBezTo>
                    <a:lnTo>
                      <a:pt x="2166" y="12214"/>
                    </a:lnTo>
                    <a:cubicBezTo>
                      <a:pt x="2166" y="10049"/>
                      <a:pt x="2166" y="11132"/>
                      <a:pt x="3249" y="11132"/>
                    </a:cubicBezTo>
                    <a:cubicBezTo>
                      <a:pt x="3249" y="12214"/>
                      <a:pt x="4331" y="10049"/>
                      <a:pt x="4331" y="11132"/>
                    </a:cubicBezTo>
                    <a:cubicBezTo>
                      <a:pt x="5414" y="10049"/>
                      <a:pt x="5414" y="10049"/>
                      <a:pt x="6497" y="10049"/>
                    </a:cubicBezTo>
                    <a:lnTo>
                      <a:pt x="6497" y="11132"/>
                    </a:lnTo>
                    <a:cubicBezTo>
                      <a:pt x="6497" y="10049"/>
                      <a:pt x="6497" y="12214"/>
                      <a:pt x="6497" y="11132"/>
                    </a:cubicBezTo>
                    <a:cubicBezTo>
                      <a:pt x="6497" y="10049"/>
                      <a:pt x="6497" y="10049"/>
                      <a:pt x="6497" y="8966"/>
                    </a:cubicBezTo>
                    <a:cubicBezTo>
                      <a:pt x="6497" y="10049"/>
                      <a:pt x="7580" y="8966"/>
                      <a:pt x="7580" y="7883"/>
                    </a:cubicBezTo>
                    <a:lnTo>
                      <a:pt x="7580" y="8966"/>
                    </a:lnTo>
                    <a:cubicBezTo>
                      <a:pt x="7580" y="7883"/>
                      <a:pt x="8663" y="8966"/>
                      <a:pt x="8663" y="8966"/>
                    </a:cubicBezTo>
                    <a:cubicBezTo>
                      <a:pt x="8663" y="8966"/>
                      <a:pt x="8663" y="10049"/>
                      <a:pt x="8663" y="10049"/>
                    </a:cubicBezTo>
                    <a:cubicBezTo>
                      <a:pt x="8663" y="8966"/>
                      <a:pt x="8663" y="8966"/>
                      <a:pt x="8663" y="7883"/>
                    </a:cubicBezTo>
                    <a:cubicBezTo>
                      <a:pt x="8663" y="7883"/>
                      <a:pt x="8663" y="7883"/>
                      <a:pt x="9746" y="8966"/>
                    </a:cubicBezTo>
                    <a:cubicBezTo>
                      <a:pt x="10828" y="6800"/>
                      <a:pt x="10828" y="7883"/>
                      <a:pt x="11911" y="6800"/>
                    </a:cubicBezTo>
                    <a:lnTo>
                      <a:pt x="11911" y="7883"/>
                    </a:lnTo>
                    <a:cubicBezTo>
                      <a:pt x="11911" y="5717"/>
                      <a:pt x="12994" y="7883"/>
                      <a:pt x="14077" y="6800"/>
                    </a:cubicBezTo>
                    <a:lnTo>
                      <a:pt x="14077" y="7883"/>
                    </a:lnTo>
                    <a:cubicBezTo>
                      <a:pt x="14077" y="7883"/>
                      <a:pt x="14077" y="7883"/>
                      <a:pt x="14077" y="6800"/>
                    </a:cubicBezTo>
                    <a:cubicBezTo>
                      <a:pt x="14077" y="6800"/>
                      <a:pt x="14077" y="5717"/>
                      <a:pt x="15160" y="6800"/>
                    </a:cubicBezTo>
                    <a:cubicBezTo>
                      <a:pt x="15160" y="6800"/>
                      <a:pt x="15160" y="5717"/>
                      <a:pt x="15160" y="5717"/>
                    </a:cubicBezTo>
                    <a:cubicBezTo>
                      <a:pt x="15160" y="6800"/>
                      <a:pt x="16243" y="5717"/>
                      <a:pt x="16243" y="5717"/>
                    </a:cubicBezTo>
                    <a:lnTo>
                      <a:pt x="16243" y="5717"/>
                    </a:lnTo>
                    <a:cubicBezTo>
                      <a:pt x="16243" y="5717"/>
                      <a:pt x="16243" y="6800"/>
                      <a:pt x="16243" y="6800"/>
                    </a:cubicBezTo>
                    <a:cubicBezTo>
                      <a:pt x="16243" y="6800"/>
                      <a:pt x="16243" y="6800"/>
                      <a:pt x="16243" y="5717"/>
                    </a:cubicBezTo>
                    <a:cubicBezTo>
                      <a:pt x="16243" y="6800"/>
                      <a:pt x="17326" y="4635"/>
                      <a:pt x="17326" y="5717"/>
                    </a:cubicBezTo>
                    <a:cubicBezTo>
                      <a:pt x="17326" y="5717"/>
                      <a:pt x="17326" y="4635"/>
                      <a:pt x="17326" y="4635"/>
                    </a:cubicBezTo>
                    <a:cubicBezTo>
                      <a:pt x="17326" y="4635"/>
                      <a:pt x="18408" y="5717"/>
                      <a:pt x="18408" y="4635"/>
                    </a:cubicBezTo>
                    <a:cubicBezTo>
                      <a:pt x="18408" y="4635"/>
                      <a:pt x="18408" y="5717"/>
                      <a:pt x="18408" y="5717"/>
                    </a:cubicBezTo>
                    <a:cubicBezTo>
                      <a:pt x="18408" y="5717"/>
                      <a:pt x="18408" y="4635"/>
                      <a:pt x="18408" y="4635"/>
                    </a:cubicBezTo>
                    <a:cubicBezTo>
                      <a:pt x="18408" y="3552"/>
                      <a:pt x="19491" y="5717"/>
                      <a:pt x="20574" y="5717"/>
                    </a:cubicBezTo>
                    <a:cubicBezTo>
                      <a:pt x="21657" y="4635"/>
                      <a:pt x="22740" y="4635"/>
                      <a:pt x="22740" y="4635"/>
                    </a:cubicBezTo>
                    <a:lnTo>
                      <a:pt x="22740" y="4635"/>
                    </a:lnTo>
                    <a:cubicBezTo>
                      <a:pt x="22740" y="3552"/>
                      <a:pt x="23823" y="5717"/>
                      <a:pt x="23823" y="3552"/>
                    </a:cubicBezTo>
                    <a:cubicBezTo>
                      <a:pt x="23823" y="3552"/>
                      <a:pt x="23823" y="3552"/>
                      <a:pt x="23823" y="4635"/>
                    </a:cubicBezTo>
                    <a:cubicBezTo>
                      <a:pt x="23823" y="3552"/>
                      <a:pt x="24905" y="5717"/>
                      <a:pt x="24905" y="4635"/>
                    </a:cubicBezTo>
                    <a:cubicBezTo>
                      <a:pt x="24905" y="4635"/>
                      <a:pt x="24905" y="4635"/>
                      <a:pt x="24905" y="4635"/>
                    </a:cubicBezTo>
                    <a:cubicBezTo>
                      <a:pt x="24905" y="5717"/>
                      <a:pt x="25988" y="4635"/>
                      <a:pt x="25988" y="4635"/>
                    </a:cubicBezTo>
                    <a:cubicBezTo>
                      <a:pt x="25988" y="4635"/>
                      <a:pt x="25988" y="4635"/>
                      <a:pt x="25988" y="5717"/>
                    </a:cubicBezTo>
                    <a:cubicBezTo>
                      <a:pt x="25988" y="6800"/>
                      <a:pt x="25988" y="4635"/>
                      <a:pt x="25988" y="5717"/>
                    </a:cubicBezTo>
                    <a:cubicBezTo>
                      <a:pt x="25988" y="5717"/>
                      <a:pt x="25988" y="4635"/>
                      <a:pt x="25988" y="4635"/>
                    </a:cubicBezTo>
                    <a:cubicBezTo>
                      <a:pt x="27071" y="5717"/>
                      <a:pt x="27071" y="3552"/>
                      <a:pt x="28154" y="3552"/>
                    </a:cubicBezTo>
                    <a:cubicBezTo>
                      <a:pt x="29237" y="4635"/>
                      <a:pt x="28154" y="6800"/>
                      <a:pt x="29237" y="4635"/>
                    </a:cubicBezTo>
                    <a:cubicBezTo>
                      <a:pt x="29237" y="4635"/>
                      <a:pt x="29237" y="3552"/>
                      <a:pt x="29237" y="4635"/>
                    </a:cubicBezTo>
                    <a:cubicBezTo>
                      <a:pt x="29237" y="4635"/>
                      <a:pt x="29237" y="6800"/>
                      <a:pt x="29237" y="5717"/>
                    </a:cubicBezTo>
                    <a:cubicBezTo>
                      <a:pt x="29237" y="4635"/>
                      <a:pt x="29237" y="4635"/>
                      <a:pt x="29237" y="4635"/>
                    </a:cubicBezTo>
                    <a:cubicBezTo>
                      <a:pt x="29237" y="5717"/>
                      <a:pt x="30320" y="6800"/>
                      <a:pt x="30320" y="5717"/>
                    </a:cubicBezTo>
                    <a:lnTo>
                      <a:pt x="30320" y="6800"/>
                    </a:lnTo>
                    <a:cubicBezTo>
                      <a:pt x="30320" y="4635"/>
                      <a:pt x="31403" y="5717"/>
                      <a:pt x="31403" y="3552"/>
                    </a:cubicBezTo>
                    <a:cubicBezTo>
                      <a:pt x="33568" y="3552"/>
                      <a:pt x="34651" y="1386"/>
                      <a:pt x="36817" y="1386"/>
                    </a:cubicBezTo>
                    <a:cubicBezTo>
                      <a:pt x="38982" y="1386"/>
                      <a:pt x="40065" y="303"/>
                      <a:pt x="42231" y="1386"/>
                    </a:cubicBezTo>
                    <a:cubicBezTo>
                      <a:pt x="42231" y="2469"/>
                      <a:pt x="43314" y="2469"/>
                      <a:pt x="43314" y="2469"/>
                    </a:cubicBezTo>
                    <a:cubicBezTo>
                      <a:pt x="43314" y="2469"/>
                      <a:pt x="43314" y="2469"/>
                      <a:pt x="43314" y="2469"/>
                    </a:cubicBezTo>
                    <a:cubicBezTo>
                      <a:pt x="43314" y="1386"/>
                      <a:pt x="43314" y="2469"/>
                      <a:pt x="43314" y="1386"/>
                    </a:cubicBezTo>
                    <a:cubicBezTo>
                      <a:pt x="44397" y="1386"/>
                      <a:pt x="44397" y="1386"/>
                      <a:pt x="45479" y="1386"/>
                    </a:cubicBezTo>
                    <a:cubicBezTo>
                      <a:pt x="45479" y="1386"/>
                      <a:pt x="45479" y="2469"/>
                      <a:pt x="45479" y="2469"/>
                    </a:cubicBezTo>
                    <a:lnTo>
                      <a:pt x="45479" y="1386"/>
                    </a:lnTo>
                    <a:lnTo>
                      <a:pt x="45479" y="1386"/>
                    </a:lnTo>
                    <a:cubicBezTo>
                      <a:pt x="45479" y="1386"/>
                      <a:pt x="45479" y="303"/>
                      <a:pt x="45479" y="303"/>
                    </a:cubicBezTo>
                    <a:cubicBezTo>
                      <a:pt x="47645" y="-780"/>
                      <a:pt x="48728" y="1386"/>
                      <a:pt x="50894" y="1386"/>
                    </a:cubicBezTo>
                    <a:cubicBezTo>
                      <a:pt x="50894" y="1386"/>
                      <a:pt x="51977" y="1386"/>
                      <a:pt x="51977" y="1386"/>
                    </a:cubicBezTo>
                    <a:cubicBezTo>
                      <a:pt x="53059" y="2469"/>
                      <a:pt x="54142" y="4635"/>
                      <a:pt x="56308" y="3552"/>
                    </a:cubicBezTo>
                    <a:cubicBezTo>
                      <a:pt x="31403" y="6800"/>
                      <a:pt x="31403" y="10049"/>
                      <a:pt x="30320" y="1113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24" name="Полилиния: фигура 4723">
                <a:extLst>
                  <a:ext uri="{FF2B5EF4-FFF2-40B4-BE49-F238E27FC236}">
                    <a16:creationId xmlns:a16="http://schemas.microsoft.com/office/drawing/2014/main" id="{80175F61-5989-7D4E-8CB1-EC14D4F32C0D}"/>
                  </a:ext>
                </a:extLst>
              </p:cNvPr>
              <p:cNvSpPr/>
              <p:nvPr/>
            </p:nvSpPr>
            <p:spPr>
              <a:xfrm>
                <a:off x="9084246" y="4305358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25" name="Полилиния: фигура 4724">
                <a:extLst>
                  <a:ext uri="{FF2B5EF4-FFF2-40B4-BE49-F238E27FC236}">
                    <a16:creationId xmlns:a16="http://schemas.microsoft.com/office/drawing/2014/main" id="{C150E050-FD2A-A39D-B8DE-FD73F3A69E65}"/>
                  </a:ext>
                </a:extLst>
              </p:cNvPr>
              <p:cNvSpPr/>
              <p:nvPr/>
            </p:nvSpPr>
            <p:spPr>
              <a:xfrm>
                <a:off x="9088577" y="4311855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26" name="Полилиния: фигура 4725">
                <a:extLst>
                  <a:ext uri="{FF2B5EF4-FFF2-40B4-BE49-F238E27FC236}">
                    <a16:creationId xmlns:a16="http://schemas.microsoft.com/office/drawing/2014/main" id="{973010B7-743B-A3D1-A0EF-2F56FC445F16}"/>
                  </a:ext>
                </a:extLst>
              </p:cNvPr>
              <p:cNvSpPr/>
              <p:nvPr/>
            </p:nvSpPr>
            <p:spPr>
              <a:xfrm>
                <a:off x="9089660" y="4311855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27" name="Полилиния: фигура 4726">
                <a:extLst>
                  <a:ext uri="{FF2B5EF4-FFF2-40B4-BE49-F238E27FC236}">
                    <a16:creationId xmlns:a16="http://schemas.microsoft.com/office/drawing/2014/main" id="{C58CDAF5-BEC9-142C-1C3E-35306DB8B971}"/>
                  </a:ext>
                </a:extLst>
              </p:cNvPr>
              <p:cNvSpPr/>
              <p:nvPr/>
            </p:nvSpPr>
            <p:spPr>
              <a:xfrm>
                <a:off x="9090743" y="4314021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28" name="Полилиния: фигура 4727">
                <a:extLst>
                  <a:ext uri="{FF2B5EF4-FFF2-40B4-BE49-F238E27FC236}">
                    <a16:creationId xmlns:a16="http://schemas.microsoft.com/office/drawing/2014/main" id="{2F724E97-0373-AEB4-9DFF-79DDDB12C7D2}"/>
                  </a:ext>
                </a:extLst>
              </p:cNvPr>
              <p:cNvSpPr/>
              <p:nvPr/>
            </p:nvSpPr>
            <p:spPr>
              <a:xfrm>
                <a:off x="9090743" y="4312938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29" name="Полилиния: фигура 4728">
                <a:extLst>
                  <a:ext uri="{FF2B5EF4-FFF2-40B4-BE49-F238E27FC236}">
                    <a16:creationId xmlns:a16="http://schemas.microsoft.com/office/drawing/2014/main" id="{5BD15260-652F-AD97-4129-7768877E6A3D}"/>
                  </a:ext>
                </a:extLst>
              </p:cNvPr>
              <p:cNvSpPr/>
              <p:nvPr/>
            </p:nvSpPr>
            <p:spPr>
              <a:xfrm>
                <a:off x="9092908" y="4314292"/>
                <a:ext cx="10828" cy="812"/>
              </a:xfrm>
              <a:custGeom>
                <a:avLst/>
                <a:gdLst>
                  <a:gd name="connsiteX0" fmla="*/ 0 w 10828"/>
                  <a:gd name="connsiteY0" fmla="*/ 812 h 812"/>
                  <a:gd name="connsiteX1" fmla="*/ 0 w 10828"/>
                  <a:gd name="connsiteY1" fmla="*/ 812 h 812"/>
                  <a:gd name="connsiteX2" fmla="*/ 0 w 10828"/>
                  <a:gd name="connsiteY2" fmla="*/ 812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812"/>
                    </a:moveTo>
                    <a:cubicBezTo>
                      <a:pt x="0" y="-271"/>
                      <a:pt x="0" y="-271"/>
                      <a:pt x="0" y="812"/>
                    </a:cubicBezTo>
                    <a:cubicBezTo>
                      <a:pt x="0" y="-271"/>
                      <a:pt x="0" y="812"/>
                      <a:pt x="0" y="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30" name="Полилиния: фигура 4729">
                <a:extLst>
                  <a:ext uri="{FF2B5EF4-FFF2-40B4-BE49-F238E27FC236}">
                    <a16:creationId xmlns:a16="http://schemas.microsoft.com/office/drawing/2014/main" id="{4BD2F005-BF2F-4D58-FA7C-26004B5A3E1F}"/>
                  </a:ext>
                </a:extLst>
              </p:cNvPr>
              <p:cNvSpPr/>
              <p:nvPr/>
            </p:nvSpPr>
            <p:spPr>
              <a:xfrm>
                <a:off x="9093991" y="4314021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  <a:gd name="connsiteX3" fmla="*/ 0 w 10828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31" name="Полилиния: фигура 4730">
                <a:extLst>
                  <a:ext uri="{FF2B5EF4-FFF2-40B4-BE49-F238E27FC236}">
                    <a16:creationId xmlns:a16="http://schemas.microsoft.com/office/drawing/2014/main" id="{DE52E074-BD16-5794-6F94-4A8A6C10BB7D}"/>
                  </a:ext>
                </a:extLst>
              </p:cNvPr>
              <p:cNvSpPr/>
              <p:nvPr/>
            </p:nvSpPr>
            <p:spPr>
              <a:xfrm>
                <a:off x="9111317" y="4309689"/>
                <a:ext cx="10828" cy="1082"/>
              </a:xfrm>
              <a:custGeom>
                <a:avLst/>
                <a:gdLst>
                  <a:gd name="connsiteX0" fmla="*/ 0 w 10828"/>
                  <a:gd name="connsiteY0" fmla="*/ 0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0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32" name="Полилиния: фигура 4731">
                <a:extLst>
                  <a:ext uri="{FF2B5EF4-FFF2-40B4-BE49-F238E27FC236}">
                    <a16:creationId xmlns:a16="http://schemas.microsoft.com/office/drawing/2014/main" id="{F91FF5EB-CCAC-812A-90E4-92CF4E79F83B}"/>
                  </a:ext>
                </a:extLst>
              </p:cNvPr>
              <p:cNvSpPr/>
              <p:nvPr/>
            </p:nvSpPr>
            <p:spPr>
              <a:xfrm>
                <a:off x="9118897" y="4309208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-602"/>
                      <a:pt x="0" y="481"/>
                      <a:pt x="0" y="481"/>
                    </a:cubicBezTo>
                    <a:cubicBezTo>
                      <a:pt x="0" y="481"/>
                      <a:pt x="0" y="-602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33" name="Полилиния: фигура 4732">
                <a:extLst>
                  <a:ext uri="{FF2B5EF4-FFF2-40B4-BE49-F238E27FC236}">
                    <a16:creationId xmlns:a16="http://schemas.microsoft.com/office/drawing/2014/main" id="{7B98192E-AE9B-F18D-C643-FF4A1EBF8465}"/>
                  </a:ext>
                </a:extLst>
              </p:cNvPr>
              <p:cNvSpPr/>
              <p:nvPr/>
            </p:nvSpPr>
            <p:spPr>
              <a:xfrm>
                <a:off x="9122145" y="4305358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734" name="Полилиния: фигура 4733">
              <a:extLst>
                <a:ext uri="{FF2B5EF4-FFF2-40B4-BE49-F238E27FC236}">
                  <a16:creationId xmlns:a16="http://schemas.microsoft.com/office/drawing/2014/main" id="{680C2961-8546-E219-D050-6A1221A766AC}"/>
                </a:ext>
              </a:extLst>
            </p:cNvPr>
            <p:cNvSpPr/>
            <p:nvPr/>
          </p:nvSpPr>
          <p:spPr>
            <a:xfrm>
              <a:off x="8006901" y="5531814"/>
              <a:ext cx="190538" cy="325110"/>
            </a:xfrm>
            <a:custGeom>
              <a:avLst/>
              <a:gdLst>
                <a:gd name="connsiteX0" fmla="*/ 130939 w 190538"/>
                <a:gd name="connsiteY0" fmla="*/ 318763 h 325110"/>
                <a:gd name="connsiteX1" fmla="*/ 62720 w 190538"/>
                <a:gd name="connsiteY1" fmla="*/ 324177 h 325110"/>
                <a:gd name="connsiteX2" fmla="*/ 10743 w 190538"/>
                <a:gd name="connsiteY2" fmla="*/ 316597 h 325110"/>
                <a:gd name="connsiteX3" fmla="*/ 55140 w 190538"/>
                <a:gd name="connsiteY3" fmla="*/ 266786 h 325110"/>
                <a:gd name="connsiteX4" fmla="*/ 97371 w 190538"/>
                <a:gd name="connsiteY4" fmla="*/ 251626 h 325110"/>
                <a:gd name="connsiteX5" fmla="*/ 113613 w 190538"/>
                <a:gd name="connsiteY5" fmla="*/ 210478 h 325110"/>
                <a:gd name="connsiteX6" fmla="*/ 103868 w 190538"/>
                <a:gd name="connsiteY6" fmla="*/ 109774 h 325110"/>
                <a:gd name="connsiteX7" fmla="*/ 106033 w 190538"/>
                <a:gd name="connsiteY7" fmla="*/ 55632 h 325110"/>
                <a:gd name="connsiteX8" fmla="*/ 141767 w 190538"/>
                <a:gd name="connsiteY8" fmla="*/ 406 h 325110"/>
                <a:gd name="connsiteX9" fmla="*/ 173170 w 190538"/>
                <a:gd name="connsiteY9" fmla="*/ 113022 h 325110"/>
                <a:gd name="connsiteX10" fmla="*/ 190495 w 190538"/>
                <a:gd name="connsiteY10" fmla="*/ 262455 h 325110"/>
                <a:gd name="connsiteX11" fmla="*/ 150430 w 190538"/>
                <a:gd name="connsiteY11" fmla="*/ 309017 h 325110"/>
                <a:gd name="connsiteX12" fmla="*/ 130939 w 190538"/>
                <a:gd name="connsiteY12" fmla="*/ 318763 h 32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0538" h="325110">
                  <a:moveTo>
                    <a:pt x="130939" y="318763"/>
                  </a:moveTo>
                  <a:cubicBezTo>
                    <a:pt x="107116" y="318763"/>
                    <a:pt x="85459" y="323094"/>
                    <a:pt x="62720" y="324177"/>
                  </a:cubicBezTo>
                  <a:cubicBezTo>
                    <a:pt x="47560" y="325260"/>
                    <a:pt x="21572" y="327425"/>
                    <a:pt x="10743" y="316597"/>
                  </a:cubicBezTo>
                  <a:cubicBezTo>
                    <a:pt x="-23908" y="281946"/>
                    <a:pt x="34566" y="273283"/>
                    <a:pt x="55140" y="266786"/>
                  </a:cubicBezTo>
                  <a:cubicBezTo>
                    <a:pt x="65968" y="263538"/>
                    <a:pt x="88708" y="259206"/>
                    <a:pt x="97371" y="251626"/>
                  </a:cubicBezTo>
                  <a:cubicBezTo>
                    <a:pt x="106033" y="244046"/>
                    <a:pt x="112530" y="221307"/>
                    <a:pt x="113613" y="210478"/>
                  </a:cubicBezTo>
                  <a:cubicBezTo>
                    <a:pt x="117945" y="176910"/>
                    <a:pt x="104951" y="142259"/>
                    <a:pt x="103868" y="109774"/>
                  </a:cubicBezTo>
                  <a:cubicBezTo>
                    <a:pt x="102785" y="91365"/>
                    <a:pt x="100619" y="74040"/>
                    <a:pt x="106033" y="55632"/>
                  </a:cubicBezTo>
                  <a:cubicBezTo>
                    <a:pt x="111448" y="40472"/>
                    <a:pt x="124442" y="4738"/>
                    <a:pt x="141767" y="406"/>
                  </a:cubicBezTo>
                  <a:cubicBezTo>
                    <a:pt x="173170" y="-7173"/>
                    <a:pt x="171004" y="93531"/>
                    <a:pt x="173170" y="113022"/>
                  </a:cubicBezTo>
                  <a:cubicBezTo>
                    <a:pt x="179667" y="162833"/>
                    <a:pt x="188330" y="212644"/>
                    <a:pt x="190495" y="262455"/>
                  </a:cubicBezTo>
                  <a:cubicBezTo>
                    <a:pt x="191578" y="290609"/>
                    <a:pt x="172087" y="299272"/>
                    <a:pt x="150430" y="309017"/>
                  </a:cubicBezTo>
                  <a:lnTo>
                    <a:pt x="130939" y="318763"/>
                  </a:lnTo>
                  <a:close/>
                </a:path>
              </a:pathLst>
            </a:custGeom>
            <a:solidFill>
              <a:srgbClr val="FFDD00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4735" name="Рисунок 11">
              <a:extLst>
                <a:ext uri="{FF2B5EF4-FFF2-40B4-BE49-F238E27FC236}">
                  <a16:creationId xmlns:a16="http://schemas.microsoft.com/office/drawing/2014/main" id="{50BF1746-A937-87C2-11D7-195C0C83600F}"/>
                </a:ext>
              </a:extLst>
            </p:cNvPr>
            <p:cNvGrpSpPr/>
            <p:nvPr/>
          </p:nvGrpSpPr>
          <p:grpSpPr>
            <a:xfrm>
              <a:off x="8003264" y="5621999"/>
              <a:ext cx="31385" cy="159275"/>
              <a:chOff x="8003264" y="5621999"/>
              <a:chExt cx="31385" cy="159275"/>
            </a:xfrm>
            <a:solidFill>
              <a:srgbClr val="000000"/>
            </a:solidFill>
          </p:grpSpPr>
          <p:sp>
            <p:nvSpPr>
              <p:cNvPr id="4736" name="Полилиния: фигура 4735">
                <a:extLst>
                  <a:ext uri="{FF2B5EF4-FFF2-40B4-BE49-F238E27FC236}">
                    <a16:creationId xmlns:a16="http://schemas.microsoft.com/office/drawing/2014/main" id="{16BA90D3-3EC0-DF24-CEB0-2D0D5ECAC719}"/>
                  </a:ext>
                </a:extLst>
              </p:cNvPr>
              <p:cNvSpPr/>
              <p:nvPr/>
            </p:nvSpPr>
            <p:spPr>
              <a:xfrm>
                <a:off x="8011749" y="5780192"/>
                <a:ext cx="481" cy="812"/>
              </a:xfrm>
              <a:custGeom>
                <a:avLst/>
                <a:gdLst>
                  <a:gd name="connsiteX0" fmla="*/ 481 w 481"/>
                  <a:gd name="connsiteY0" fmla="*/ 0 h 812"/>
                  <a:gd name="connsiteX1" fmla="*/ 481 w 481"/>
                  <a:gd name="connsiteY1" fmla="*/ 0 h 812"/>
                  <a:gd name="connsiteX2" fmla="*/ 481 w 481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481" y="0"/>
                    </a:moveTo>
                    <a:cubicBezTo>
                      <a:pt x="481" y="1083"/>
                      <a:pt x="481" y="0"/>
                      <a:pt x="481" y="0"/>
                    </a:cubicBezTo>
                    <a:cubicBezTo>
                      <a:pt x="481" y="1083"/>
                      <a:pt x="-602" y="1083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37" name="Полилиния: фигура 4736">
                <a:extLst>
                  <a:ext uri="{FF2B5EF4-FFF2-40B4-BE49-F238E27FC236}">
                    <a16:creationId xmlns:a16="http://schemas.microsoft.com/office/drawing/2014/main" id="{24B6D751-73BB-DDAB-F9BF-77D222046248}"/>
                  </a:ext>
                </a:extLst>
              </p:cNvPr>
              <p:cNvSpPr/>
              <p:nvPr/>
            </p:nvSpPr>
            <p:spPr>
              <a:xfrm>
                <a:off x="8003264" y="5621999"/>
                <a:ext cx="31385" cy="159275"/>
              </a:xfrm>
              <a:custGeom>
                <a:avLst/>
                <a:gdLst>
                  <a:gd name="connsiteX0" fmla="*/ 30623 w 31385"/>
                  <a:gd name="connsiteY0" fmla="*/ 2263 h 159275"/>
                  <a:gd name="connsiteX1" fmla="*/ 30623 w 31385"/>
                  <a:gd name="connsiteY1" fmla="*/ 8760 h 159275"/>
                  <a:gd name="connsiteX2" fmla="*/ 29540 w 31385"/>
                  <a:gd name="connsiteY2" fmla="*/ 8760 h 159275"/>
                  <a:gd name="connsiteX3" fmla="*/ 26291 w 31385"/>
                  <a:gd name="connsiteY3" fmla="*/ 16340 h 159275"/>
                  <a:gd name="connsiteX4" fmla="*/ 26291 w 31385"/>
                  <a:gd name="connsiteY4" fmla="*/ 16340 h 159275"/>
                  <a:gd name="connsiteX5" fmla="*/ 26291 w 31385"/>
                  <a:gd name="connsiteY5" fmla="*/ 18506 h 159275"/>
                  <a:gd name="connsiteX6" fmla="*/ 25209 w 31385"/>
                  <a:gd name="connsiteY6" fmla="*/ 18506 h 159275"/>
                  <a:gd name="connsiteX7" fmla="*/ 26291 w 31385"/>
                  <a:gd name="connsiteY7" fmla="*/ 19589 h 159275"/>
                  <a:gd name="connsiteX8" fmla="*/ 25209 w 31385"/>
                  <a:gd name="connsiteY8" fmla="*/ 19589 h 159275"/>
                  <a:gd name="connsiteX9" fmla="*/ 26291 w 31385"/>
                  <a:gd name="connsiteY9" fmla="*/ 19589 h 159275"/>
                  <a:gd name="connsiteX10" fmla="*/ 26291 w 31385"/>
                  <a:gd name="connsiteY10" fmla="*/ 22837 h 159275"/>
                  <a:gd name="connsiteX11" fmla="*/ 25209 w 31385"/>
                  <a:gd name="connsiteY11" fmla="*/ 22837 h 159275"/>
                  <a:gd name="connsiteX12" fmla="*/ 25209 w 31385"/>
                  <a:gd name="connsiteY12" fmla="*/ 29334 h 159275"/>
                  <a:gd name="connsiteX13" fmla="*/ 24126 w 31385"/>
                  <a:gd name="connsiteY13" fmla="*/ 29334 h 159275"/>
                  <a:gd name="connsiteX14" fmla="*/ 25209 w 31385"/>
                  <a:gd name="connsiteY14" fmla="*/ 30417 h 159275"/>
                  <a:gd name="connsiteX15" fmla="*/ 25209 w 31385"/>
                  <a:gd name="connsiteY15" fmla="*/ 31500 h 159275"/>
                  <a:gd name="connsiteX16" fmla="*/ 25209 w 31385"/>
                  <a:gd name="connsiteY16" fmla="*/ 31500 h 159275"/>
                  <a:gd name="connsiteX17" fmla="*/ 25209 w 31385"/>
                  <a:gd name="connsiteY17" fmla="*/ 32583 h 159275"/>
                  <a:gd name="connsiteX18" fmla="*/ 24126 w 31385"/>
                  <a:gd name="connsiteY18" fmla="*/ 32583 h 159275"/>
                  <a:gd name="connsiteX19" fmla="*/ 24126 w 31385"/>
                  <a:gd name="connsiteY19" fmla="*/ 33666 h 159275"/>
                  <a:gd name="connsiteX20" fmla="*/ 24126 w 31385"/>
                  <a:gd name="connsiteY20" fmla="*/ 33666 h 159275"/>
                  <a:gd name="connsiteX21" fmla="*/ 24126 w 31385"/>
                  <a:gd name="connsiteY21" fmla="*/ 34749 h 159275"/>
                  <a:gd name="connsiteX22" fmla="*/ 24126 w 31385"/>
                  <a:gd name="connsiteY22" fmla="*/ 34749 h 159275"/>
                  <a:gd name="connsiteX23" fmla="*/ 24126 w 31385"/>
                  <a:gd name="connsiteY23" fmla="*/ 35832 h 159275"/>
                  <a:gd name="connsiteX24" fmla="*/ 21960 w 31385"/>
                  <a:gd name="connsiteY24" fmla="*/ 34749 h 159275"/>
                  <a:gd name="connsiteX25" fmla="*/ 21960 w 31385"/>
                  <a:gd name="connsiteY25" fmla="*/ 42329 h 159275"/>
                  <a:gd name="connsiteX26" fmla="*/ 20877 w 31385"/>
                  <a:gd name="connsiteY26" fmla="*/ 42329 h 159275"/>
                  <a:gd name="connsiteX27" fmla="*/ 21960 w 31385"/>
                  <a:gd name="connsiteY27" fmla="*/ 43411 h 159275"/>
                  <a:gd name="connsiteX28" fmla="*/ 20877 w 31385"/>
                  <a:gd name="connsiteY28" fmla="*/ 43411 h 159275"/>
                  <a:gd name="connsiteX29" fmla="*/ 21960 w 31385"/>
                  <a:gd name="connsiteY29" fmla="*/ 44494 h 159275"/>
                  <a:gd name="connsiteX30" fmla="*/ 20877 w 31385"/>
                  <a:gd name="connsiteY30" fmla="*/ 44494 h 159275"/>
                  <a:gd name="connsiteX31" fmla="*/ 21960 w 31385"/>
                  <a:gd name="connsiteY31" fmla="*/ 46660 h 159275"/>
                  <a:gd name="connsiteX32" fmla="*/ 20877 w 31385"/>
                  <a:gd name="connsiteY32" fmla="*/ 46660 h 159275"/>
                  <a:gd name="connsiteX33" fmla="*/ 20877 w 31385"/>
                  <a:gd name="connsiteY33" fmla="*/ 47743 h 159275"/>
                  <a:gd name="connsiteX34" fmla="*/ 19794 w 31385"/>
                  <a:gd name="connsiteY34" fmla="*/ 47743 h 159275"/>
                  <a:gd name="connsiteX35" fmla="*/ 20877 w 31385"/>
                  <a:gd name="connsiteY35" fmla="*/ 48826 h 159275"/>
                  <a:gd name="connsiteX36" fmla="*/ 19794 w 31385"/>
                  <a:gd name="connsiteY36" fmla="*/ 48826 h 159275"/>
                  <a:gd name="connsiteX37" fmla="*/ 20877 w 31385"/>
                  <a:gd name="connsiteY37" fmla="*/ 50991 h 159275"/>
                  <a:gd name="connsiteX38" fmla="*/ 20877 w 31385"/>
                  <a:gd name="connsiteY38" fmla="*/ 50991 h 159275"/>
                  <a:gd name="connsiteX39" fmla="*/ 20877 w 31385"/>
                  <a:gd name="connsiteY39" fmla="*/ 53157 h 159275"/>
                  <a:gd name="connsiteX40" fmla="*/ 19794 w 31385"/>
                  <a:gd name="connsiteY40" fmla="*/ 53157 h 159275"/>
                  <a:gd name="connsiteX41" fmla="*/ 21960 w 31385"/>
                  <a:gd name="connsiteY41" fmla="*/ 54240 h 159275"/>
                  <a:gd name="connsiteX42" fmla="*/ 20877 w 31385"/>
                  <a:gd name="connsiteY42" fmla="*/ 56406 h 159275"/>
                  <a:gd name="connsiteX43" fmla="*/ 18712 w 31385"/>
                  <a:gd name="connsiteY43" fmla="*/ 56406 h 159275"/>
                  <a:gd name="connsiteX44" fmla="*/ 17629 w 31385"/>
                  <a:gd name="connsiteY44" fmla="*/ 56406 h 159275"/>
                  <a:gd name="connsiteX45" fmla="*/ 17629 w 31385"/>
                  <a:gd name="connsiteY45" fmla="*/ 56406 h 159275"/>
                  <a:gd name="connsiteX46" fmla="*/ 17629 w 31385"/>
                  <a:gd name="connsiteY46" fmla="*/ 57488 h 159275"/>
                  <a:gd name="connsiteX47" fmla="*/ 19794 w 31385"/>
                  <a:gd name="connsiteY47" fmla="*/ 59654 h 159275"/>
                  <a:gd name="connsiteX48" fmla="*/ 17629 w 31385"/>
                  <a:gd name="connsiteY48" fmla="*/ 59654 h 159275"/>
                  <a:gd name="connsiteX49" fmla="*/ 19794 w 31385"/>
                  <a:gd name="connsiteY49" fmla="*/ 60737 h 159275"/>
                  <a:gd name="connsiteX50" fmla="*/ 18712 w 31385"/>
                  <a:gd name="connsiteY50" fmla="*/ 60737 h 159275"/>
                  <a:gd name="connsiteX51" fmla="*/ 19794 w 31385"/>
                  <a:gd name="connsiteY51" fmla="*/ 60737 h 159275"/>
                  <a:gd name="connsiteX52" fmla="*/ 18712 w 31385"/>
                  <a:gd name="connsiteY52" fmla="*/ 61820 h 159275"/>
                  <a:gd name="connsiteX53" fmla="*/ 17629 w 31385"/>
                  <a:gd name="connsiteY53" fmla="*/ 61820 h 159275"/>
                  <a:gd name="connsiteX54" fmla="*/ 17629 w 31385"/>
                  <a:gd name="connsiteY54" fmla="*/ 62903 h 159275"/>
                  <a:gd name="connsiteX55" fmla="*/ 17629 w 31385"/>
                  <a:gd name="connsiteY55" fmla="*/ 62903 h 159275"/>
                  <a:gd name="connsiteX56" fmla="*/ 18712 w 31385"/>
                  <a:gd name="connsiteY56" fmla="*/ 63985 h 159275"/>
                  <a:gd name="connsiteX57" fmla="*/ 18712 w 31385"/>
                  <a:gd name="connsiteY57" fmla="*/ 63985 h 159275"/>
                  <a:gd name="connsiteX58" fmla="*/ 19794 w 31385"/>
                  <a:gd name="connsiteY58" fmla="*/ 65068 h 159275"/>
                  <a:gd name="connsiteX59" fmla="*/ 18712 w 31385"/>
                  <a:gd name="connsiteY59" fmla="*/ 65068 h 159275"/>
                  <a:gd name="connsiteX60" fmla="*/ 19794 w 31385"/>
                  <a:gd name="connsiteY60" fmla="*/ 67234 h 159275"/>
                  <a:gd name="connsiteX61" fmla="*/ 18712 w 31385"/>
                  <a:gd name="connsiteY61" fmla="*/ 67234 h 159275"/>
                  <a:gd name="connsiteX62" fmla="*/ 18712 w 31385"/>
                  <a:gd name="connsiteY62" fmla="*/ 69400 h 159275"/>
                  <a:gd name="connsiteX63" fmla="*/ 19794 w 31385"/>
                  <a:gd name="connsiteY63" fmla="*/ 69400 h 159275"/>
                  <a:gd name="connsiteX64" fmla="*/ 18712 w 31385"/>
                  <a:gd name="connsiteY64" fmla="*/ 70483 h 159275"/>
                  <a:gd name="connsiteX65" fmla="*/ 18712 w 31385"/>
                  <a:gd name="connsiteY65" fmla="*/ 71565 h 159275"/>
                  <a:gd name="connsiteX66" fmla="*/ 18712 w 31385"/>
                  <a:gd name="connsiteY66" fmla="*/ 71565 h 159275"/>
                  <a:gd name="connsiteX67" fmla="*/ 18712 w 31385"/>
                  <a:gd name="connsiteY67" fmla="*/ 74814 h 159275"/>
                  <a:gd name="connsiteX68" fmla="*/ 19794 w 31385"/>
                  <a:gd name="connsiteY68" fmla="*/ 75897 h 159275"/>
                  <a:gd name="connsiteX69" fmla="*/ 18712 w 31385"/>
                  <a:gd name="connsiteY69" fmla="*/ 75897 h 159275"/>
                  <a:gd name="connsiteX70" fmla="*/ 17629 w 31385"/>
                  <a:gd name="connsiteY70" fmla="*/ 76980 h 159275"/>
                  <a:gd name="connsiteX71" fmla="*/ 17629 w 31385"/>
                  <a:gd name="connsiteY71" fmla="*/ 75897 h 159275"/>
                  <a:gd name="connsiteX72" fmla="*/ 17629 w 31385"/>
                  <a:gd name="connsiteY72" fmla="*/ 76980 h 159275"/>
                  <a:gd name="connsiteX73" fmla="*/ 17629 w 31385"/>
                  <a:gd name="connsiteY73" fmla="*/ 78062 h 159275"/>
                  <a:gd name="connsiteX74" fmla="*/ 16546 w 31385"/>
                  <a:gd name="connsiteY74" fmla="*/ 78062 h 159275"/>
                  <a:gd name="connsiteX75" fmla="*/ 17629 w 31385"/>
                  <a:gd name="connsiteY75" fmla="*/ 79145 h 159275"/>
                  <a:gd name="connsiteX76" fmla="*/ 17629 w 31385"/>
                  <a:gd name="connsiteY76" fmla="*/ 79145 h 159275"/>
                  <a:gd name="connsiteX77" fmla="*/ 18712 w 31385"/>
                  <a:gd name="connsiteY77" fmla="*/ 79145 h 159275"/>
                  <a:gd name="connsiteX78" fmla="*/ 17629 w 31385"/>
                  <a:gd name="connsiteY78" fmla="*/ 80228 h 159275"/>
                  <a:gd name="connsiteX79" fmla="*/ 16546 w 31385"/>
                  <a:gd name="connsiteY79" fmla="*/ 80228 h 159275"/>
                  <a:gd name="connsiteX80" fmla="*/ 17629 w 31385"/>
                  <a:gd name="connsiteY80" fmla="*/ 81311 h 159275"/>
                  <a:gd name="connsiteX81" fmla="*/ 17629 w 31385"/>
                  <a:gd name="connsiteY81" fmla="*/ 81311 h 159275"/>
                  <a:gd name="connsiteX82" fmla="*/ 18712 w 31385"/>
                  <a:gd name="connsiteY82" fmla="*/ 82394 h 159275"/>
                  <a:gd name="connsiteX83" fmla="*/ 17629 w 31385"/>
                  <a:gd name="connsiteY83" fmla="*/ 83477 h 159275"/>
                  <a:gd name="connsiteX84" fmla="*/ 18712 w 31385"/>
                  <a:gd name="connsiteY84" fmla="*/ 84560 h 159275"/>
                  <a:gd name="connsiteX85" fmla="*/ 18712 w 31385"/>
                  <a:gd name="connsiteY85" fmla="*/ 84560 h 159275"/>
                  <a:gd name="connsiteX86" fmla="*/ 18712 w 31385"/>
                  <a:gd name="connsiteY86" fmla="*/ 85642 h 159275"/>
                  <a:gd name="connsiteX87" fmla="*/ 16546 w 31385"/>
                  <a:gd name="connsiteY87" fmla="*/ 86725 h 159275"/>
                  <a:gd name="connsiteX88" fmla="*/ 18712 w 31385"/>
                  <a:gd name="connsiteY88" fmla="*/ 87808 h 159275"/>
                  <a:gd name="connsiteX89" fmla="*/ 17629 w 31385"/>
                  <a:gd name="connsiteY89" fmla="*/ 88891 h 159275"/>
                  <a:gd name="connsiteX90" fmla="*/ 16546 w 31385"/>
                  <a:gd name="connsiteY90" fmla="*/ 88891 h 159275"/>
                  <a:gd name="connsiteX91" fmla="*/ 16546 w 31385"/>
                  <a:gd name="connsiteY91" fmla="*/ 89974 h 159275"/>
                  <a:gd name="connsiteX92" fmla="*/ 17629 w 31385"/>
                  <a:gd name="connsiteY92" fmla="*/ 89974 h 159275"/>
                  <a:gd name="connsiteX93" fmla="*/ 16546 w 31385"/>
                  <a:gd name="connsiteY93" fmla="*/ 91057 h 159275"/>
                  <a:gd name="connsiteX94" fmla="*/ 17629 w 31385"/>
                  <a:gd name="connsiteY94" fmla="*/ 92139 h 159275"/>
                  <a:gd name="connsiteX95" fmla="*/ 15463 w 31385"/>
                  <a:gd name="connsiteY95" fmla="*/ 95388 h 159275"/>
                  <a:gd name="connsiteX96" fmla="*/ 16546 w 31385"/>
                  <a:gd name="connsiteY96" fmla="*/ 95388 h 159275"/>
                  <a:gd name="connsiteX97" fmla="*/ 16546 w 31385"/>
                  <a:gd name="connsiteY97" fmla="*/ 95388 h 159275"/>
                  <a:gd name="connsiteX98" fmla="*/ 17629 w 31385"/>
                  <a:gd name="connsiteY98" fmla="*/ 95388 h 159275"/>
                  <a:gd name="connsiteX99" fmla="*/ 16546 w 31385"/>
                  <a:gd name="connsiteY99" fmla="*/ 95388 h 159275"/>
                  <a:gd name="connsiteX100" fmla="*/ 17629 w 31385"/>
                  <a:gd name="connsiteY100" fmla="*/ 97554 h 159275"/>
                  <a:gd name="connsiteX101" fmla="*/ 16546 w 31385"/>
                  <a:gd name="connsiteY101" fmla="*/ 97554 h 159275"/>
                  <a:gd name="connsiteX102" fmla="*/ 17629 w 31385"/>
                  <a:gd name="connsiteY102" fmla="*/ 98637 h 159275"/>
                  <a:gd name="connsiteX103" fmla="*/ 15463 w 31385"/>
                  <a:gd name="connsiteY103" fmla="*/ 98637 h 159275"/>
                  <a:gd name="connsiteX104" fmla="*/ 16546 w 31385"/>
                  <a:gd name="connsiteY104" fmla="*/ 99719 h 159275"/>
                  <a:gd name="connsiteX105" fmla="*/ 15463 w 31385"/>
                  <a:gd name="connsiteY105" fmla="*/ 99719 h 159275"/>
                  <a:gd name="connsiteX106" fmla="*/ 16546 w 31385"/>
                  <a:gd name="connsiteY106" fmla="*/ 99719 h 159275"/>
                  <a:gd name="connsiteX107" fmla="*/ 16546 w 31385"/>
                  <a:gd name="connsiteY107" fmla="*/ 99719 h 159275"/>
                  <a:gd name="connsiteX108" fmla="*/ 16546 w 31385"/>
                  <a:gd name="connsiteY108" fmla="*/ 100802 h 159275"/>
                  <a:gd name="connsiteX109" fmla="*/ 17629 w 31385"/>
                  <a:gd name="connsiteY109" fmla="*/ 100802 h 159275"/>
                  <a:gd name="connsiteX110" fmla="*/ 18712 w 31385"/>
                  <a:gd name="connsiteY110" fmla="*/ 101885 h 159275"/>
                  <a:gd name="connsiteX111" fmla="*/ 17629 w 31385"/>
                  <a:gd name="connsiteY111" fmla="*/ 102968 h 159275"/>
                  <a:gd name="connsiteX112" fmla="*/ 18712 w 31385"/>
                  <a:gd name="connsiteY112" fmla="*/ 102968 h 159275"/>
                  <a:gd name="connsiteX113" fmla="*/ 17629 w 31385"/>
                  <a:gd name="connsiteY113" fmla="*/ 102968 h 159275"/>
                  <a:gd name="connsiteX114" fmla="*/ 17629 w 31385"/>
                  <a:gd name="connsiteY114" fmla="*/ 102968 h 159275"/>
                  <a:gd name="connsiteX115" fmla="*/ 16546 w 31385"/>
                  <a:gd name="connsiteY115" fmla="*/ 102968 h 159275"/>
                  <a:gd name="connsiteX116" fmla="*/ 17629 w 31385"/>
                  <a:gd name="connsiteY116" fmla="*/ 104051 h 159275"/>
                  <a:gd name="connsiteX117" fmla="*/ 16546 w 31385"/>
                  <a:gd name="connsiteY117" fmla="*/ 104051 h 159275"/>
                  <a:gd name="connsiteX118" fmla="*/ 16546 w 31385"/>
                  <a:gd name="connsiteY118" fmla="*/ 104051 h 159275"/>
                  <a:gd name="connsiteX119" fmla="*/ 17629 w 31385"/>
                  <a:gd name="connsiteY119" fmla="*/ 104051 h 159275"/>
                  <a:gd name="connsiteX120" fmla="*/ 17629 w 31385"/>
                  <a:gd name="connsiteY120" fmla="*/ 104051 h 159275"/>
                  <a:gd name="connsiteX121" fmla="*/ 18712 w 31385"/>
                  <a:gd name="connsiteY121" fmla="*/ 105134 h 159275"/>
                  <a:gd name="connsiteX122" fmla="*/ 17629 w 31385"/>
                  <a:gd name="connsiteY122" fmla="*/ 106216 h 159275"/>
                  <a:gd name="connsiteX123" fmla="*/ 17629 w 31385"/>
                  <a:gd name="connsiteY123" fmla="*/ 106216 h 159275"/>
                  <a:gd name="connsiteX124" fmla="*/ 17629 w 31385"/>
                  <a:gd name="connsiteY124" fmla="*/ 107299 h 159275"/>
                  <a:gd name="connsiteX125" fmla="*/ 17629 w 31385"/>
                  <a:gd name="connsiteY125" fmla="*/ 107299 h 159275"/>
                  <a:gd name="connsiteX126" fmla="*/ 17629 w 31385"/>
                  <a:gd name="connsiteY126" fmla="*/ 108382 h 159275"/>
                  <a:gd name="connsiteX127" fmla="*/ 15463 w 31385"/>
                  <a:gd name="connsiteY127" fmla="*/ 108382 h 159275"/>
                  <a:gd name="connsiteX128" fmla="*/ 17629 w 31385"/>
                  <a:gd name="connsiteY128" fmla="*/ 109465 h 159275"/>
                  <a:gd name="connsiteX129" fmla="*/ 16546 w 31385"/>
                  <a:gd name="connsiteY129" fmla="*/ 111631 h 159275"/>
                  <a:gd name="connsiteX130" fmla="*/ 17629 w 31385"/>
                  <a:gd name="connsiteY130" fmla="*/ 111631 h 159275"/>
                  <a:gd name="connsiteX131" fmla="*/ 16546 w 31385"/>
                  <a:gd name="connsiteY131" fmla="*/ 114879 h 159275"/>
                  <a:gd name="connsiteX132" fmla="*/ 15463 w 31385"/>
                  <a:gd name="connsiteY132" fmla="*/ 114879 h 159275"/>
                  <a:gd name="connsiteX133" fmla="*/ 15463 w 31385"/>
                  <a:gd name="connsiteY133" fmla="*/ 114879 h 159275"/>
                  <a:gd name="connsiteX134" fmla="*/ 16546 w 31385"/>
                  <a:gd name="connsiteY134" fmla="*/ 114879 h 159275"/>
                  <a:gd name="connsiteX135" fmla="*/ 16546 w 31385"/>
                  <a:gd name="connsiteY135" fmla="*/ 117045 h 159275"/>
                  <a:gd name="connsiteX136" fmla="*/ 17629 w 31385"/>
                  <a:gd name="connsiteY136" fmla="*/ 117045 h 159275"/>
                  <a:gd name="connsiteX137" fmla="*/ 16546 w 31385"/>
                  <a:gd name="connsiteY137" fmla="*/ 118128 h 159275"/>
                  <a:gd name="connsiteX138" fmla="*/ 17629 w 31385"/>
                  <a:gd name="connsiteY138" fmla="*/ 118128 h 159275"/>
                  <a:gd name="connsiteX139" fmla="*/ 16546 w 31385"/>
                  <a:gd name="connsiteY139" fmla="*/ 118128 h 159275"/>
                  <a:gd name="connsiteX140" fmla="*/ 17629 w 31385"/>
                  <a:gd name="connsiteY140" fmla="*/ 119211 h 159275"/>
                  <a:gd name="connsiteX141" fmla="*/ 16546 w 31385"/>
                  <a:gd name="connsiteY141" fmla="*/ 119211 h 159275"/>
                  <a:gd name="connsiteX142" fmla="*/ 17629 w 31385"/>
                  <a:gd name="connsiteY142" fmla="*/ 120293 h 159275"/>
                  <a:gd name="connsiteX143" fmla="*/ 16546 w 31385"/>
                  <a:gd name="connsiteY143" fmla="*/ 120293 h 159275"/>
                  <a:gd name="connsiteX144" fmla="*/ 17629 w 31385"/>
                  <a:gd name="connsiteY144" fmla="*/ 120293 h 159275"/>
                  <a:gd name="connsiteX145" fmla="*/ 15463 w 31385"/>
                  <a:gd name="connsiteY145" fmla="*/ 121376 h 159275"/>
                  <a:gd name="connsiteX146" fmla="*/ 17629 w 31385"/>
                  <a:gd name="connsiteY146" fmla="*/ 125708 h 159275"/>
                  <a:gd name="connsiteX147" fmla="*/ 17629 w 31385"/>
                  <a:gd name="connsiteY147" fmla="*/ 125708 h 159275"/>
                  <a:gd name="connsiteX148" fmla="*/ 17629 w 31385"/>
                  <a:gd name="connsiteY148" fmla="*/ 125708 h 159275"/>
                  <a:gd name="connsiteX149" fmla="*/ 15463 w 31385"/>
                  <a:gd name="connsiteY149" fmla="*/ 125708 h 159275"/>
                  <a:gd name="connsiteX150" fmla="*/ 16546 w 31385"/>
                  <a:gd name="connsiteY150" fmla="*/ 126790 h 159275"/>
                  <a:gd name="connsiteX151" fmla="*/ 16546 w 31385"/>
                  <a:gd name="connsiteY151" fmla="*/ 126790 h 159275"/>
                  <a:gd name="connsiteX152" fmla="*/ 16546 w 31385"/>
                  <a:gd name="connsiteY152" fmla="*/ 127873 h 159275"/>
                  <a:gd name="connsiteX153" fmla="*/ 14380 w 31385"/>
                  <a:gd name="connsiteY153" fmla="*/ 127873 h 159275"/>
                  <a:gd name="connsiteX154" fmla="*/ 14380 w 31385"/>
                  <a:gd name="connsiteY154" fmla="*/ 127873 h 159275"/>
                  <a:gd name="connsiteX155" fmla="*/ 10049 w 31385"/>
                  <a:gd name="connsiteY155" fmla="*/ 126790 h 159275"/>
                  <a:gd name="connsiteX156" fmla="*/ 10049 w 31385"/>
                  <a:gd name="connsiteY156" fmla="*/ 126790 h 159275"/>
                  <a:gd name="connsiteX157" fmla="*/ 7883 w 31385"/>
                  <a:gd name="connsiteY157" fmla="*/ 126790 h 159275"/>
                  <a:gd name="connsiteX158" fmla="*/ 10049 w 31385"/>
                  <a:gd name="connsiteY158" fmla="*/ 126790 h 159275"/>
                  <a:gd name="connsiteX159" fmla="*/ 12214 w 31385"/>
                  <a:gd name="connsiteY159" fmla="*/ 127873 h 159275"/>
                  <a:gd name="connsiteX160" fmla="*/ 11132 w 31385"/>
                  <a:gd name="connsiteY160" fmla="*/ 127873 h 159275"/>
                  <a:gd name="connsiteX161" fmla="*/ 11132 w 31385"/>
                  <a:gd name="connsiteY161" fmla="*/ 128956 h 159275"/>
                  <a:gd name="connsiteX162" fmla="*/ 13297 w 31385"/>
                  <a:gd name="connsiteY162" fmla="*/ 128956 h 159275"/>
                  <a:gd name="connsiteX163" fmla="*/ 12214 w 31385"/>
                  <a:gd name="connsiteY163" fmla="*/ 128956 h 159275"/>
                  <a:gd name="connsiteX164" fmla="*/ 13297 w 31385"/>
                  <a:gd name="connsiteY164" fmla="*/ 128956 h 159275"/>
                  <a:gd name="connsiteX165" fmla="*/ 14380 w 31385"/>
                  <a:gd name="connsiteY165" fmla="*/ 130039 h 159275"/>
                  <a:gd name="connsiteX166" fmla="*/ 11132 w 31385"/>
                  <a:gd name="connsiteY166" fmla="*/ 130039 h 159275"/>
                  <a:gd name="connsiteX167" fmla="*/ 14380 w 31385"/>
                  <a:gd name="connsiteY167" fmla="*/ 130039 h 159275"/>
                  <a:gd name="connsiteX168" fmla="*/ 12214 w 31385"/>
                  <a:gd name="connsiteY168" fmla="*/ 130039 h 159275"/>
                  <a:gd name="connsiteX169" fmla="*/ 12214 w 31385"/>
                  <a:gd name="connsiteY169" fmla="*/ 131122 h 159275"/>
                  <a:gd name="connsiteX170" fmla="*/ 13297 w 31385"/>
                  <a:gd name="connsiteY170" fmla="*/ 131122 h 159275"/>
                  <a:gd name="connsiteX171" fmla="*/ 12214 w 31385"/>
                  <a:gd name="connsiteY171" fmla="*/ 131122 h 159275"/>
                  <a:gd name="connsiteX172" fmla="*/ 12214 w 31385"/>
                  <a:gd name="connsiteY172" fmla="*/ 132205 h 159275"/>
                  <a:gd name="connsiteX173" fmla="*/ 13297 w 31385"/>
                  <a:gd name="connsiteY173" fmla="*/ 132205 h 159275"/>
                  <a:gd name="connsiteX174" fmla="*/ 14380 w 31385"/>
                  <a:gd name="connsiteY174" fmla="*/ 131122 h 159275"/>
                  <a:gd name="connsiteX175" fmla="*/ 14380 w 31385"/>
                  <a:gd name="connsiteY175" fmla="*/ 132205 h 159275"/>
                  <a:gd name="connsiteX176" fmla="*/ 13297 w 31385"/>
                  <a:gd name="connsiteY176" fmla="*/ 132205 h 159275"/>
                  <a:gd name="connsiteX177" fmla="*/ 14380 w 31385"/>
                  <a:gd name="connsiteY177" fmla="*/ 133288 h 159275"/>
                  <a:gd name="connsiteX178" fmla="*/ 13297 w 31385"/>
                  <a:gd name="connsiteY178" fmla="*/ 133288 h 159275"/>
                  <a:gd name="connsiteX179" fmla="*/ 14380 w 31385"/>
                  <a:gd name="connsiteY179" fmla="*/ 133288 h 159275"/>
                  <a:gd name="connsiteX180" fmla="*/ 13297 w 31385"/>
                  <a:gd name="connsiteY180" fmla="*/ 134370 h 159275"/>
                  <a:gd name="connsiteX181" fmla="*/ 12214 w 31385"/>
                  <a:gd name="connsiteY181" fmla="*/ 134370 h 159275"/>
                  <a:gd name="connsiteX182" fmla="*/ 12214 w 31385"/>
                  <a:gd name="connsiteY182" fmla="*/ 135453 h 159275"/>
                  <a:gd name="connsiteX183" fmla="*/ 14380 w 31385"/>
                  <a:gd name="connsiteY183" fmla="*/ 135453 h 159275"/>
                  <a:gd name="connsiteX184" fmla="*/ 14380 w 31385"/>
                  <a:gd name="connsiteY184" fmla="*/ 135453 h 159275"/>
                  <a:gd name="connsiteX185" fmla="*/ 13297 w 31385"/>
                  <a:gd name="connsiteY185" fmla="*/ 135453 h 159275"/>
                  <a:gd name="connsiteX186" fmla="*/ 12214 w 31385"/>
                  <a:gd name="connsiteY186" fmla="*/ 136536 h 159275"/>
                  <a:gd name="connsiteX187" fmla="*/ 14380 w 31385"/>
                  <a:gd name="connsiteY187" fmla="*/ 136536 h 159275"/>
                  <a:gd name="connsiteX188" fmla="*/ 13297 w 31385"/>
                  <a:gd name="connsiteY188" fmla="*/ 136536 h 159275"/>
                  <a:gd name="connsiteX189" fmla="*/ 14380 w 31385"/>
                  <a:gd name="connsiteY189" fmla="*/ 136536 h 159275"/>
                  <a:gd name="connsiteX190" fmla="*/ 12214 w 31385"/>
                  <a:gd name="connsiteY190" fmla="*/ 137619 h 159275"/>
                  <a:gd name="connsiteX191" fmla="*/ 11132 w 31385"/>
                  <a:gd name="connsiteY191" fmla="*/ 137619 h 159275"/>
                  <a:gd name="connsiteX192" fmla="*/ 11132 w 31385"/>
                  <a:gd name="connsiteY192" fmla="*/ 137619 h 159275"/>
                  <a:gd name="connsiteX193" fmla="*/ 8966 w 31385"/>
                  <a:gd name="connsiteY193" fmla="*/ 137619 h 159275"/>
                  <a:gd name="connsiteX194" fmla="*/ 8966 w 31385"/>
                  <a:gd name="connsiteY194" fmla="*/ 138702 h 159275"/>
                  <a:gd name="connsiteX195" fmla="*/ 13297 w 31385"/>
                  <a:gd name="connsiteY195" fmla="*/ 138702 h 159275"/>
                  <a:gd name="connsiteX196" fmla="*/ 12214 w 31385"/>
                  <a:gd name="connsiteY196" fmla="*/ 139785 h 159275"/>
                  <a:gd name="connsiteX197" fmla="*/ 13297 w 31385"/>
                  <a:gd name="connsiteY197" fmla="*/ 139785 h 159275"/>
                  <a:gd name="connsiteX198" fmla="*/ 14380 w 31385"/>
                  <a:gd name="connsiteY198" fmla="*/ 140867 h 159275"/>
                  <a:gd name="connsiteX199" fmla="*/ 12214 w 31385"/>
                  <a:gd name="connsiteY199" fmla="*/ 140867 h 159275"/>
                  <a:gd name="connsiteX200" fmla="*/ 12214 w 31385"/>
                  <a:gd name="connsiteY200" fmla="*/ 140867 h 159275"/>
                  <a:gd name="connsiteX201" fmla="*/ 10049 w 31385"/>
                  <a:gd name="connsiteY201" fmla="*/ 140867 h 159275"/>
                  <a:gd name="connsiteX202" fmla="*/ 11132 w 31385"/>
                  <a:gd name="connsiteY202" fmla="*/ 141950 h 159275"/>
                  <a:gd name="connsiteX203" fmla="*/ 12214 w 31385"/>
                  <a:gd name="connsiteY203" fmla="*/ 141950 h 159275"/>
                  <a:gd name="connsiteX204" fmla="*/ 13297 w 31385"/>
                  <a:gd name="connsiteY204" fmla="*/ 143033 h 159275"/>
                  <a:gd name="connsiteX205" fmla="*/ 14380 w 31385"/>
                  <a:gd name="connsiteY205" fmla="*/ 143033 h 159275"/>
                  <a:gd name="connsiteX206" fmla="*/ 14380 w 31385"/>
                  <a:gd name="connsiteY206" fmla="*/ 143033 h 159275"/>
                  <a:gd name="connsiteX207" fmla="*/ 13297 w 31385"/>
                  <a:gd name="connsiteY207" fmla="*/ 143033 h 159275"/>
                  <a:gd name="connsiteX208" fmla="*/ 14380 w 31385"/>
                  <a:gd name="connsiteY208" fmla="*/ 144116 h 159275"/>
                  <a:gd name="connsiteX209" fmla="*/ 13297 w 31385"/>
                  <a:gd name="connsiteY209" fmla="*/ 144116 h 159275"/>
                  <a:gd name="connsiteX210" fmla="*/ 12214 w 31385"/>
                  <a:gd name="connsiteY210" fmla="*/ 143033 h 159275"/>
                  <a:gd name="connsiteX211" fmla="*/ 12214 w 31385"/>
                  <a:gd name="connsiteY211" fmla="*/ 144116 h 159275"/>
                  <a:gd name="connsiteX212" fmla="*/ 12214 w 31385"/>
                  <a:gd name="connsiteY212" fmla="*/ 144116 h 159275"/>
                  <a:gd name="connsiteX213" fmla="*/ 11132 w 31385"/>
                  <a:gd name="connsiteY213" fmla="*/ 145199 h 159275"/>
                  <a:gd name="connsiteX214" fmla="*/ 12214 w 31385"/>
                  <a:gd name="connsiteY214" fmla="*/ 145199 h 159275"/>
                  <a:gd name="connsiteX215" fmla="*/ 13297 w 31385"/>
                  <a:gd name="connsiteY215" fmla="*/ 146282 h 159275"/>
                  <a:gd name="connsiteX216" fmla="*/ 12214 w 31385"/>
                  <a:gd name="connsiteY216" fmla="*/ 146282 h 159275"/>
                  <a:gd name="connsiteX217" fmla="*/ 11132 w 31385"/>
                  <a:gd name="connsiteY217" fmla="*/ 145199 h 159275"/>
                  <a:gd name="connsiteX218" fmla="*/ 10049 w 31385"/>
                  <a:gd name="connsiteY218" fmla="*/ 144116 h 159275"/>
                  <a:gd name="connsiteX219" fmla="*/ 7883 w 31385"/>
                  <a:gd name="connsiteY219" fmla="*/ 145199 h 159275"/>
                  <a:gd name="connsiteX220" fmla="*/ 7883 w 31385"/>
                  <a:gd name="connsiteY220" fmla="*/ 145199 h 159275"/>
                  <a:gd name="connsiteX221" fmla="*/ 10049 w 31385"/>
                  <a:gd name="connsiteY221" fmla="*/ 145199 h 159275"/>
                  <a:gd name="connsiteX222" fmla="*/ 11132 w 31385"/>
                  <a:gd name="connsiteY222" fmla="*/ 147365 h 159275"/>
                  <a:gd name="connsiteX223" fmla="*/ 10049 w 31385"/>
                  <a:gd name="connsiteY223" fmla="*/ 147365 h 159275"/>
                  <a:gd name="connsiteX224" fmla="*/ 10049 w 31385"/>
                  <a:gd name="connsiteY224" fmla="*/ 149530 h 159275"/>
                  <a:gd name="connsiteX225" fmla="*/ 11132 w 31385"/>
                  <a:gd name="connsiteY225" fmla="*/ 149530 h 159275"/>
                  <a:gd name="connsiteX226" fmla="*/ 13297 w 31385"/>
                  <a:gd name="connsiteY226" fmla="*/ 148447 h 159275"/>
                  <a:gd name="connsiteX227" fmla="*/ 12214 w 31385"/>
                  <a:gd name="connsiteY227" fmla="*/ 148447 h 159275"/>
                  <a:gd name="connsiteX228" fmla="*/ 12214 w 31385"/>
                  <a:gd name="connsiteY228" fmla="*/ 149530 h 159275"/>
                  <a:gd name="connsiteX229" fmla="*/ 8966 w 31385"/>
                  <a:gd name="connsiteY229" fmla="*/ 149530 h 159275"/>
                  <a:gd name="connsiteX230" fmla="*/ 7883 w 31385"/>
                  <a:gd name="connsiteY230" fmla="*/ 149530 h 159275"/>
                  <a:gd name="connsiteX231" fmla="*/ 8966 w 31385"/>
                  <a:gd name="connsiteY231" fmla="*/ 151696 h 159275"/>
                  <a:gd name="connsiteX232" fmla="*/ 8966 w 31385"/>
                  <a:gd name="connsiteY232" fmla="*/ 153862 h 159275"/>
                  <a:gd name="connsiteX233" fmla="*/ 6800 w 31385"/>
                  <a:gd name="connsiteY233" fmla="*/ 154944 h 159275"/>
                  <a:gd name="connsiteX234" fmla="*/ 7883 w 31385"/>
                  <a:gd name="connsiteY234" fmla="*/ 154944 h 159275"/>
                  <a:gd name="connsiteX235" fmla="*/ 7883 w 31385"/>
                  <a:gd name="connsiteY235" fmla="*/ 154944 h 159275"/>
                  <a:gd name="connsiteX236" fmla="*/ 8966 w 31385"/>
                  <a:gd name="connsiteY236" fmla="*/ 156027 h 159275"/>
                  <a:gd name="connsiteX237" fmla="*/ 7883 w 31385"/>
                  <a:gd name="connsiteY237" fmla="*/ 156027 h 159275"/>
                  <a:gd name="connsiteX238" fmla="*/ 7883 w 31385"/>
                  <a:gd name="connsiteY238" fmla="*/ 156027 h 159275"/>
                  <a:gd name="connsiteX239" fmla="*/ 6800 w 31385"/>
                  <a:gd name="connsiteY239" fmla="*/ 156027 h 159275"/>
                  <a:gd name="connsiteX240" fmla="*/ 6800 w 31385"/>
                  <a:gd name="connsiteY240" fmla="*/ 157110 h 159275"/>
                  <a:gd name="connsiteX241" fmla="*/ 7883 w 31385"/>
                  <a:gd name="connsiteY241" fmla="*/ 157110 h 159275"/>
                  <a:gd name="connsiteX242" fmla="*/ 7883 w 31385"/>
                  <a:gd name="connsiteY242" fmla="*/ 159276 h 159275"/>
                  <a:gd name="connsiteX243" fmla="*/ 6800 w 31385"/>
                  <a:gd name="connsiteY243" fmla="*/ 159276 h 159275"/>
                  <a:gd name="connsiteX244" fmla="*/ 6800 w 31385"/>
                  <a:gd name="connsiteY244" fmla="*/ 159276 h 159275"/>
                  <a:gd name="connsiteX245" fmla="*/ 5717 w 31385"/>
                  <a:gd name="connsiteY245" fmla="*/ 159276 h 159275"/>
                  <a:gd name="connsiteX246" fmla="*/ 3552 w 31385"/>
                  <a:gd name="connsiteY246" fmla="*/ 158193 h 159275"/>
                  <a:gd name="connsiteX247" fmla="*/ 5717 w 31385"/>
                  <a:gd name="connsiteY247" fmla="*/ 158193 h 159275"/>
                  <a:gd name="connsiteX248" fmla="*/ 5717 w 31385"/>
                  <a:gd name="connsiteY248" fmla="*/ 157110 h 159275"/>
                  <a:gd name="connsiteX249" fmla="*/ 5717 w 31385"/>
                  <a:gd name="connsiteY249" fmla="*/ 157110 h 159275"/>
                  <a:gd name="connsiteX250" fmla="*/ 3552 w 31385"/>
                  <a:gd name="connsiteY250" fmla="*/ 157110 h 159275"/>
                  <a:gd name="connsiteX251" fmla="*/ 3552 w 31385"/>
                  <a:gd name="connsiteY251" fmla="*/ 157110 h 159275"/>
                  <a:gd name="connsiteX252" fmla="*/ 2469 w 31385"/>
                  <a:gd name="connsiteY252" fmla="*/ 156027 h 159275"/>
                  <a:gd name="connsiteX253" fmla="*/ 3552 w 31385"/>
                  <a:gd name="connsiteY253" fmla="*/ 156027 h 159275"/>
                  <a:gd name="connsiteX254" fmla="*/ 2469 w 31385"/>
                  <a:gd name="connsiteY254" fmla="*/ 154944 h 159275"/>
                  <a:gd name="connsiteX255" fmla="*/ 2469 w 31385"/>
                  <a:gd name="connsiteY255" fmla="*/ 152779 h 159275"/>
                  <a:gd name="connsiteX256" fmla="*/ 4635 w 31385"/>
                  <a:gd name="connsiteY256" fmla="*/ 153862 h 159275"/>
                  <a:gd name="connsiteX257" fmla="*/ 4635 w 31385"/>
                  <a:gd name="connsiteY257" fmla="*/ 152779 h 159275"/>
                  <a:gd name="connsiteX258" fmla="*/ 2469 w 31385"/>
                  <a:gd name="connsiteY258" fmla="*/ 151696 h 159275"/>
                  <a:gd name="connsiteX259" fmla="*/ 3552 w 31385"/>
                  <a:gd name="connsiteY259" fmla="*/ 151696 h 159275"/>
                  <a:gd name="connsiteX260" fmla="*/ 2469 w 31385"/>
                  <a:gd name="connsiteY260" fmla="*/ 150613 h 159275"/>
                  <a:gd name="connsiteX261" fmla="*/ 2469 w 31385"/>
                  <a:gd name="connsiteY261" fmla="*/ 147365 h 159275"/>
                  <a:gd name="connsiteX262" fmla="*/ 3552 w 31385"/>
                  <a:gd name="connsiteY262" fmla="*/ 147365 h 159275"/>
                  <a:gd name="connsiteX263" fmla="*/ 2469 w 31385"/>
                  <a:gd name="connsiteY263" fmla="*/ 145199 h 159275"/>
                  <a:gd name="connsiteX264" fmla="*/ 3552 w 31385"/>
                  <a:gd name="connsiteY264" fmla="*/ 143033 h 159275"/>
                  <a:gd name="connsiteX265" fmla="*/ 2469 w 31385"/>
                  <a:gd name="connsiteY265" fmla="*/ 137619 h 159275"/>
                  <a:gd name="connsiteX266" fmla="*/ 3552 w 31385"/>
                  <a:gd name="connsiteY266" fmla="*/ 137619 h 159275"/>
                  <a:gd name="connsiteX267" fmla="*/ 3552 w 31385"/>
                  <a:gd name="connsiteY267" fmla="*/ 137619 h 159275"/>
                  <a:gd name="connsiteX268" fmla="*/ 1386 w 31385"/>
                  <a:gd name="connsiteY268" fmla="*/ 136536 h 159275"/>
                  <a:gd name="connsiteX269" fmla="*/ 303 w 31385"/>
                  <a:gd name="connsiteY269" fmla="*/ 134370 h 159275"/>
                  <a:gd name="connsiteX270" fmla="*/ 1386 w 31385"/>
                  <a:gd name="connsiteY270" fmla="*/ 134370 h 159275"/>
                  <a:gd name="connsiteX271" fmla="*/ 1386 w 31385"/>
                  <a:gd name="connsiteY271" fmla="*/ 132205 h 159275"/>
                  <a:gd name="connsiteX272" fmla="*/ 2469 w 31385"/>
                  <a:gd name="connsiteY272" fmla="*/ 132205 h 159275"/>
                  <a:gd name="connsiteX273" fmla="*/ 303 w 31385"/>
                  <a:gd name="connsiteY273" fmla="*/ 131122 h 159275"/>
                  <a:gd name="connsiteX274" fmla="*/ 1386 w 31385"/>
                  <a:gd name="connsiteY274" fmla="*/ 128956 h 159275"/>
                  <a:gd name="connsiteX275" fmla="*/ 303 w 31385"/>
                  <a:gd name="connsiteY275" fmla="*/ 122459 h 159275"/>
                  <a:gd name="connsiteX276" fmla="*/ 1386 w 31385"/>
                  <a:gd name="connsiteY276" fmla="*/ 122459 h 159275"/>
                  <a:gd name="connsiteX277" fmla="*/ 303 w 31385"/>
                  <a:gd name="connsiteY277" fmla="*/ 115962 h 159275"/>
                  <a:gd name="connsiteX278" fmla="*/ 1386 w 31385"/>
                  <a:gd name="connsiteY278" fmla="*/ 115962 h 159275"/>
                  <a:gd name="connsiteX279" fmla="*/ 303 w 31385"/>
                  <a:gd name="connsiteY279" fmla="*/ 114879 h 159275"/>
                  <a:gd name="connsiteX280" fmla="*/ 1386 w 31385"/>
                  <a:gd name="connsiteY280" fmla="*/ 112713 h 159275"/>
                  <a:gd name="connsiteX281" fmla="*/ 303 w 31385"/>
                  <a:gd name="connsiteY281" fmla="*/ 111631 h 159275"/>
                  <a:gd name="connsiteX282" fmla="*/ 303 w 31385"/>
                  <a:gd name="connsiteY282" fmla="*/ 109465 h 159275"/>
                  <a:gd name="connsiteX283" fmla="*/ 303 w 31385"/>
                  <a:gd name="connsiteY283" fmla="*/ 109465 h 159275"/>
                  <a:gd name="connsiteX284" fmla="*/ 1386 w 31385"/>
                  <a:gd name="connsiteY284" fmla="*/ 109465 h 159275"/>
                  <a:gd name="connsiteX285" fmla="*/ 303 w 31385"/>
                  <a:gd name="connsiteY285" fmla="*/ 108382 h 159275"/>
                  <a:gd name="connsiteX286" fmla="*/ 1386 w 31385"/>
                  <a:gd name="connsiteY286" fmla="*/ 105134 h 159275"/>
                  <a:gd name="connsiteX287" fmla="*/ 303 w 31385"/>
                  <a:gd name="connsiteY287" fmla="*/ 105134 h 159275"/>
                  <a:gd name="connsiteX288" fmla="*/ 303 w 31385"/>
                  <a:gd name="connsiteY288" fmla="*/ 101885 h 159275"/>
                  <a:gd name="connsiteX289" fmla="*/ 1386 w 31385"/>
                  <a:gd name="connsiteY289" fmla="*/ 101885 h 159275"/>
                  <a:gd name="connsiteX290" fmla="*/ 303 w 31385"/>
                  <a:gd name="connsiteY290" fmla="*/ 101885 h 159275"/>
                  <a:gd name="connsiteX291" fmla="*/ 1386 w 31385"/>
                  <a:gd name="connsiteY291" fmla="*/ 97554 h 159275"/>
                  <a:gd name="connsiteX292" fmla="*/ 1386 w 31385"/>
                  <a:gd name="connsiteY292" fmla="*/ 89974 h 159275"/>
                  <a:gd name="connsiteX293" fmla="*/ 1386 w 31385"/>
                  <a:gd name="connsiteY293" fmla="*/ 89974 h 159275"/>
                  <a:gd name="connsiteX294" fmla="*/ 1386 w 31385"/>
                  <a:gd name="connsiteY294" fmla="*/ 87808 h 159275"/>
                  <a:gd name="connsiteX295" fmla="*/ 2469 w 31385"/>
                  <a:gd name="connsiteY295" fmla="*/ 87808 h 159275"/>
                  <a:gd name="connsiteX296" fmla="*/ 2469 w 31385"/>
                  <a:gd name="connsiteY296" fmla="*/ 84560 h 159275"/>
                  <a:gd name="connsiteX297" fmla="*/ 2469 w 31385"/>
                  <a:gd name="connsiteY297" fmla="*/ 84560 h 159275"/>
                  <a:gd name="connsiteX298" fmla="*/ 3552 w 31385"/>
                  <a:gd name="connsiteY298" fmla="*/ 82394 h 159275"/>
                  <a:gd name="connsiteX299" fmla="*/ 4635 w 31385"/>
                  <a:gd name="connsiteY299" fmla="*/ 82394 h 159275"/>
                  <a:gd name="connsiteX300" fmla="*/ 4635 w 31385"/>
                  <a:gd name="connsiteY300" fmla="*/ 81311 h 159275"/>
                  <a:gd name="connsiteX301" fmla="*/ 3552 w 31385"/>
                  <a:gd name="connsiteY301" fmla="*/ 81311 h 159275"/>
                  <a:gd name="connsiteX302" fmla="*/ 3552 w 31385"/>
                  <a:gd name="connsiteY302" fmla="*/ 74814 h 159275"/>
                  <a:gd name="connsiteX303" fmla="*/ 5717 w 31385"/>
                  <a:gd name="connsiteY303" fmla="*/ 73731 h 159275"/>
                  <a:gd name="connsiteX304" fmla="*/ 5717 w 31385"/>
                  <a:gd name="connsiteY304" fmla="*/ 73731 h 159275"/>
                  <a:gd name="connsiteX305" fmla="*/ 6800 w 31385"/>
                  <a:gd name="connsiteY305" fmla="*/ 72648 h 159275"/>
                  <a:gd name="connsiteX306" fmla="*/ 5717 w 31385"/>
                  <a:gd name="connsiteY306" fmla="*/ 72648 h 159275"/>
                  <a:gd name="connsiteX307" fmla="*/ 6800 w 31385"/>
                  <a:gd name="connsiteY307" fmla="*/ 70483 h 159275"/>
                  <a:gd name="connsiteX308" fmla="*/ 7883 w 31385"/>
                  <a:gd name="connsiteY308" fmla="*/ 70483 h 159275"/>
                  <a:gd name="connsiteX309" fmla="*/ 5717 w 31385"/>
                  <a:gd name="connsiteY309" fmla="*/ 67234 h 159275"/>
                  <a:gd name="connsiteX310" fmla="*/ 6800 w 31385"/>
                  <a:gd name="connsiteY310" fmla="*/ 52074 h 159275"/>
                  <a:gd name="connsiteX311" fmla="*/ 10049 w 31385"/>
                  <a:gd name="connsiteY311" fmla="*/ 37997 h 159275"/>
                  <a:gd name="connsiteX312" fmla="*/ 11132 w 31385"/>
                  <a:gd name="connsiteY312" fmla="*/ 35832 h 159275"/>
                  <a:gd name="connsiteX313" fmla="*/ 11132 w 31385"/>
                  <a:gd name="connsiteY313" fmla="*/ 35832 h 159275"/>
                  <a:gd name="connsiteX314" fmla="*/ 10049 w 31385"/>
                  <a:gd name="connsiteY314" fmla="*/ 34749 h 159275"/>
                  <a:gd name="connsiteX315" fmla="*/ 11132 w 31385"/>
                  <a:gd name="connsiteY315" fmla="*/ 29334 h 159275"/>
                  <a:gd name="connsiteX316" fmla="*/ 12214 w 31385"/>
                  <a:gd name="connsiteY316" fmla="*/ 29334 h 159275"/>
                  <a:gd name="connsiteX317" fmla="*/ 11132 w 31385"/>
                  <a:gd name="connsiteY317" fmla="*/ 29334 h 159275"/>
                  <a:gd name="connsiteX318" fmla="*/ 11132 w 31385"/>
                  <a:gd name="connsiteY318" fmla="*/ 29334 h 159275"/>
                  <a:gd name="connsiteX319" fmla="*/ 10049 w 31385"/>
                  <a:gd name="connsiteY319" fmla="*/ 28252 h 159275"/>
                  <a:gd name="connsiteX320" fmla="*/ 15463 w 31385"/>
                  <a:gd name="connsiteY320" fmla="*/ 15257 h 159275"/>
                  <a:gd name="connsiteX321" fmla="*/ 16546 w 31385"/>
                  <a:gd name="connsiteY321" fmla="*/ 10926 h 159275"/>
                  <a:gd name="connsiteX322" fmla="*/ 20877 w 31385"/>
                  <a:gd name="connsiteY322" fmla="*/ 1181 h 159275"/>
                  <a:gd name="connsiteX323" fmla="*/ 30623 w 31385"/>
                  <a:gd name="connsiteY323" fmla="*/ 2263 h 159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31385" h="159275">
                    <a:moveTo>
                      <a:pt x="30623" y="2263"/>
                    </a:moveTo>
                    <a:cubicBezTo>
                      <a:pt x="32789" y="4429"/>
                      <a:pt x="29540" y="6595"/>
                      <a:pt x="30623" y="8760"/>
                    </a:cubicBezTo>
                    <a:cubicBezTo>
                      <a:pt x="30623" y="8760"/>
                      <a:pt x="29540" y="8760"/>
                      <a:pt x="29540" y="8760"/>
                    </a:cubicBezTo>
                    <a:cubicBezTo>
                      <a:pt x="30623" y="10926"/>
                      <a:pt x="29540" y="14175"/>
                      <a:pt x="26291" y="16340"/>
                    </a:cubicBezTo>
                    <a:lnTo>
                      <a:pt x="26291" y="16340"/>
                    </a:lnTo>
                    <a:cubicBezTo>
                      <a:pt x="26291" y="16340"/>
                      <a:pt x="27374" y="17423"/>
                      <a:pt x="26291" y="18506"/>
                    </a:cubicBezTo>
                    <a:cubicBezTo>
                      <a:pt x="26291" y="18506"/>
                      <a:pt x="26291" y="18506"/>
                      <a:pt x="25209" y="18506"/>
                    </a:cubicBezTo>
                    <a:cubicBezTo>
                      <a:pt x="26291" y="18506"/>
                      <a:pt x="25209" y="19589"/>
                      <a:pt x="26291" y="19589"/>
                    </a:cubicBezTo>
                    <a:cubicBezTo>
                      <a:pt x="26291" y="19589"/>
                      <a:pt x="25209" y="19589"/>
                      <a:pt x="25209" y="19589"/>
                    </a:cubicBezTo>
                    <a:lnTo>
                      <a:pt x="26291" y="19589"/>
                    </a:lnTo>
                    <a:cubicBezTo>
                      <a:pt x="28457" y="20672"/>
                      <a:pt x="25209" y="21755"/>
                      <a:pt x="26291" y="22837"/>
                    </a:cubicBezTo>
                    <a:cubicBezTo>
                      <a:pt x="26291" y="22837"/>
                      <a:pt x="26291" y="22837"/>
                      <a:pt x="25209" y="22837"/>
                    </a:cubicBezTo>
                    <a:cubicBezTo>
                      <a:pt x="26291" y="25003"/>
                      <a:pt x="25209" y="27169"/>
                      <a:pt x="25209" y="29334"/>
                    </a:cubicBezTo>
                    <a:cubicBezTo>
                      <a:pt x="25209" y="29334"/>
                      <a:pt x="24126" y="29334"/>
                      <a:pt x="24126" y="29334"/>
                    </a:cubicBezTo>
                    <a:cubicBezTo>
                      <a:pt x="25209" y="29334"/>
                      <a:pt x="25209" y="30417"/>
                      <a:pt x="25209" y="30417"/>
                    </a:cubicBezTo>
                    <a:cubicBezTo>
                      <a:pt x="24126" y="30417"/>
                      <a:pt x="26291" y="31500"/>
                      <a:pt x="25209" y="31500"/>
                    </a:cubicBezTo>
                    <a:lnTo>
                      <a:pt x="25209" y="31500"/>
                    </a:lnTo>
                    <a:cubicBezTo>
                      <a:pt x="26291" y="32583"/>
                      <a:pt x="24126" y="31500"/>
                      <a:pt x="25209" y="32583"/>
                    </a:cubicBezTo>
                    <a:lnTo>
                      <a:pt x="24126" y="32583"/>
                    </a:lnTo>
                    <a:cubicBezTo>
                      <a:pt x="25209" y="33666"/>
                      <a:pt x="23043" y="32583"/>
                      <a:pt x="24126" y="33666"/>
                    </a:cubicBezTo>
                    <a:lnTo>
                      <a:pt x="24126" y="33666"/>
                    </a:lnTo>
                    <a:cubicBezTo>
                      <a:pt x="24126" y="33666"/>
                      <a:pt x="24126" y="33666"/>
                      <a:pt x="24126" y="34749"/>
                    </a:cubicBezTo>
                    <a:lnTo>
                      <a:pt x="24126" y="34749"/>
                    </a:lnTo>
                    <a:cubicBezTo>
                      <a:pt x="24126" y="35832"/>
                      <a:pt x="23043" y="35832"/>
                      <a:pt x="24126" y="35832"/>
                    </a:cubicBezTo>
                    <a:cubicBezTo>
                      <a:pt x="23043" y="35832"/>
                      <a:pt x="24126" y="34749"/>
                      <a:pt x="21960" y="34749"/>
                    </a:cubicBezTo>
                    <a:cubicBezTo>
                      <a:pt x="23043" y="37997"/>
                      <a:pt x="21960" y="40163"/>
                      <a:pt x="21960" y="42329"/>
                    </a:cubicBezTo>
                    <a:cubicBezTo>
                      <a:pt x="21960" y="42329"/>
                      <a:pt x="20877" y="42329"/>
                      <a:pt x="20877" y="42329"/>
                    </a:cubicBezTo>
                    <a:cubicBezTo>
                      <a:pt x="20877" y="42329"/>
                      <a:pt x="20877" y="43411"/>
                      <a:pt x="21960" y="43411"/>
                    </a:cubicBezTo>
                    <a:cubicBezTo>
                      <a:pt x="21960" y="43411"/>
                      <a:pt x="20877" y="43411"/>
                      <a:pt x="20877" y="43411"/>
                    </a:cubicBezTo>
                    <a:cubicBezTo>
                      <a:pt x="20877" y="43411"/>
                      <a:pt x="21960" y="44494"/>
                      <a:pt x="21960" y="44494"/>
                    </a:cubicBezTo>
                    <a:cubicBezTo>
                      <a:pt x="21960" y="44494"/>
                      <a:pt x="20877" y="44494"/>
                      <a:pt x="20877" y="44494"/>
                    </a:cubicBezTo>
                    <a:cubicBezTo>
                      <a:pt x="21960" y="45577"/>
                      <a:pt x="21960" y="45577"/>
                      <a:pt x="21960" y="46660"/>
                    </a:cubicBezTo>
                    <a:cubicBezTo>
                      <a:pt x="21960" y="46660"/>
                      <a:pt x="21960" y="46660"/>
                      <a:pt x="20877" y="46660"/>
                    </a:cubicBezTo>
                    <a:cubicBezTo>
                      <a:pt x="21960" y="47743"/>
                      <a:pt x="20877" y="47743"/>
                      <a:pt x="20877" y="47743"/>
                    </a:cubicBezTo>
                    <a:lnTo>
                      <a:pt x="19794" y="47743"/>
                    </a:lnTo>
                    <a:cubicBezTo>
                      <a:pt x="18712" y="48826"/>
                      <a:pt x="20877" y="47743"/>
                      <a:pt x="20877" y="48826"/>
                    </a:cubicBezTo>
                    <a:cubicBezTo>
                      <a:pt x="20877" y="48826"/>
                      <a:pt x="20877" y="48826"/>
                      <a:pt x="19794" y="48826"/>
                    </a:cubicBezTo>
                    <a:cubicBezTo>
                      <a:pt x="20877" y="49909"/>
                      <a:pt x="19794" y="50991"/>
                      <a:pt x="20877" y="50991"/>
                    </a:cubicBezTo>
                    <a:cubicBezTo>
                      <a:pt x="20877" y="50991"/>
                      <a:pt x="20877" y="50991"/>
                      <a:pt x="20877" y="50991"/>
                    </a:cubicBezTo>
                    <a:cubicBezTo>
                      <a:pt x="20877" y="52074"/>
                      <a:pt x="20877" y="52074"/>
                      <a:pt x="20877" y="53157"/>
                    </a:cubicBezTo>
                    <a:cubicBezTo>
                      <a:pt x="20877" y="53157"/>
                      <a:pt x="18712" y="53157"/>
                      <a:pt x="19794" y="53157"/>
                    </a:cubicBezTo>
                    <a:cubicBezTo>
                      <a:pt x="20877" y="53157"/>
                      <a:pt x="19794" y="54240"/>
                      <a:pt x="21960" y="54240"/>
                    </a:cubicBezTo>
                    <a:cubicBezTo>
                      <a:pt x="21960" y="55323"/>
                      <a:pt x="20877" y="55323"/>
                      <a:pt x="20877" y="56406"/>
                    </a:cubicBezTo>
                    <a:cubicBezTo>
                      <a:pt x="20877" y="56406"/>
                      <a:pt x="18712" y="56406"/>
                      <a:pt x="18712" y="56406"/>
                    </a:cubicBezTo>
                    <a:lnTo>
                      <a:pt x="17629" y="56406"/>
                    </a:lnTo>
                    <a:cubicBezTo>
                      <a:pt x="17629" y="56406"/>
                      <a:pt x="17629" y="56406"/>
                      <a:pt x="17629" y="56406"/>
                    </a:cubicBezTo>
                    <a:cubicBezTo>
                      <a:pt x="17629" y="56406"/>
                      <a:pt x="17629" y="57488"/>
                      <a:pt x="17629" y="57488"/>
                    </a:cubicBezTo>
                    <a:cubicBezTo>
                      <a:pt x="18712" y="58571"/>
                      <a:pt x="19794" y="58571"/>
                      <a:pt x="19794" y="59654"/>
                    </a:cubicBezTo>
                    <a:cubicBezTo>
                      <a:pt x="19794" y="59654"/>
                      <a:pt x="18712" y="59654"/>
                      <a:pt x="17629" y="59654"/>
                    </a:cubicBezTo>
                    <a:lnTo>
                      <a:pt x="19794" y="60737"/>
                    </a:lnTo>
                    <a:cubicBezTo>
                      <a:pt x="19794" y="60737"/>
                      <a:pt x="18712" y="60737"/>
                      <a:pt x="18712" y="60737"/>
                    </a:cubicBezTo>
                    <a:cubicBezTo>
                      <a:pt x="18712" y="60737"/>
                      <a:pt x="19794" y="60737"/>
                      <a:pt x="19794" y="60737"/>
                    </a:cubicBezTo>
                    <a:cubicBezTo>
                      <a:pt x="19794" y="60737"/>
                      <a:pt x="19794" y="61820"/>
                      <a:pt x="18712" y="61820"/>
                    </a:cubicBezTo>
                    <a:cubicBezTo>
                      <a:pt x="17629" y="61820"/>
                      <a:pt x="18712" y="61820"/>
                      <a:pt x="17629" y="61820"/>
                    </a:cubicBezTo>
                    <a:cubicBezTo>
                      <a:pt x="17629" y="61820"/>
                      <a:pt x="17629" y="62903"/>
                      <a:pt x="17629" y="62903"/>
                    </a:cubicBezTo>
                    <a:lnTo>
                      <a:pt x="17629" y="62903"/>
                    </a:lnTo>
                    <a:cubicBezTo>
                      <a:pt x="17629" y="62903"/>
                      <a:pt x="17629" y="63985"/>
                      <a:pt x="18712" y="63985"/>
                    </a:cubicBezTo>
                    <a:cubicBezTo>
                      <a:pt x="18712" y="63985"/>
                      <a:pt x="17629" y="63985"/>
                      <a:pt x="18712" y="63985"/>
                    </a:cubicBezTo>
                    <a:cubicBezTo>
                      <a:pt x="19794" y="63985"/>
                      <a:pt x="19794" y="65068"/>
                      <a:pt x="19794" y="65068"/>
                    </a:cubicBezTo>
                    <a:cubicBezTo>
                      <a:pt x="19794" y="65068"/>
                      <a:pt x="18712" y="65068"/>
                      <a:pt x="18712" y="65068"/>
                    </a:cubicBezTo>
                    <a:cubicBezTo>
                      <a:pt x="19794" y="66151"/>
                      <a:pt x="19794" y="66151"/>
                      <a:pt x="19794" y="67234"/>
                    </a:cubicBezTo>
                    <a:cubicBezTo>
                      <a:pt x="20877" y="67234"/>
                      <a:pt x="18712" y="67234"/>
                      <a:pt x="18712" y="67234"/>
                    </a:cubicBezTo>
                    <a:cubicBezTo>
                      <a:pt x="17629" y="68317"/>
                      <a:pt x="19794" y="69400"/>
                      <a:pt x="18712" y="69400"/>
                    </a:cubicBezTo>
                    <a:cubicBezTo>
                      <a:pt x="18712" y="69400"/>
                      <a:pt x="19794" y="69400"/>
                      <a:pt x="19794" y="69400"/>
                    </a:cubicBezTo>
                    <a:cubicBezTo>
                      <a:pt x="19794" y="69400"/>
                      <a:pt x="18712" y="69400"/>
                      <a:pt x="18712" y="70483"/>
                    </a:cubicBezTo>
                    <a:cubicBezTo>
                      <a:pt x="17629" y="70483"/>
                      <a:pt x="18712" y="70483"/>
                      <a:pt x="18712" y="71565"/>
                    </a:cubicBezTo>
                    <a:cubicBezTo>
                      <a:pt x="18712" y="71565"/>
                      <a:pt x="18712" y="71565"/>
                      <a:pt x="18712" y="71565"/>
                    </a:cubicBezTo>
                    <a:cubicBezTo>
                      <a:pt x="18712" y="71565"/>
                      <a:pt x="19794" y="73731"/>
                      <a:pt x="18712" y="74814"/>
                    </a:cubicBezTo>
                    <a:cubicBezTo>
                      <a:pt x="18712" y="74814"/>
                      <a:pt x="19794" y="75897"/>
                      <a:pt x="19794" y="75897"/>
                    </a:cubicBezTo>
                    <a:lnTo>
                      <a:pt x="18712" y="75897"/>
                    </a:lnTo>
                    <a:cubicBezTo>
                      <a:pt x="18712" y="75897"/>
                      <a:pt x="18712" y="76980"/>
                      <a:pt x="17629" y="76980"/>
                    </a:cubicBezTo>
                    <a:cubicBezTo>
                      <a:pt x="18712" y="78062"/>
                      <a:pt x="16546" y="74814"/>
                      <a:pt x="17629" y="75897"/>
                    </a:cubicBezTo>
                    <a:cubicBezTo>
                      <a:pt x="16546" y="75897"/>
                      <a:pt x="18712" y="76980"/>
                      <a:pt x="17629" y="76980"/>
                    </a:cubicBezTo>
                    <a:cubicBezTo>
                      <a:pt x="17629" y="76980"/>
                      <a:pt x="18712" y="78062"/>
                      <a:pt x="17629" y="78062"/>
                    </a:cubicBezTo>
                    <a:cubicBezTo>
                      <a:pt x="17629" y="78062"/>
                      <a:pt x="16546" y="78062"/>
                      <a:pt x="16546" y="78062"/>
                    </a:cubicBezTo>
                    <a:cubicBezTo>
                      <a:pt x="16546" y="79145"/>
                      <a:pt x="16546" y="78062"/>
                      <a:pt x="17629" y="79145"/>
                    </a:cubicBezTo>
                    <a:lnTo>
                      <a:pt x="17629" y="79145"/>
                    </a:lnTo>
                    <a:cubicBezTo>
                      <a:pt x="18712" y="79145"/>
                      <a:pt x="17629" y="79145"/>
                      <a:pt x="18712" y="79145"/>
                    </a:cubicBezTo>
                    <a:cubicBezTo>
                      <a:pt x="17629" y="79145"/>
                      <a:pt x="18712" y="80228"/>
                      <a:pt x="17629" y="80228"/>
                    </a:cubicBezTo>
                    <a:lnTo>
                      <a:pt x="16546" y="80228"/>
                    </a:lnTo>
                    <a:cubicBezTo>
                      <a:pt x="16546" y="80228"/>
                      <a:pt x="17629" y="81311"/>
                      <a:pt x="17629" y="81311"/>
                    </a:cubicBezTo>
                    <a:cubicBezTo>
                      <a:pt x="17629" y="81311"/>
                      <a:pt x="17629" y="81311"/>
                      <a:pt x="17629" y="81311"/>
                    </a:cubicBezTo>
                    <a:cubicBezTo>
                      <a:pt x="19794" y="81311"/>
                      <a:pt x="17629" y="82394"/>
                      <a:pt x="18712" y="82394"/>
                    </a:cubicBezTo>
                    <a:cubicBezTo>
                      <a:pt x="17629" y="82394"/>
                      <a:pt x="18712" y="83477"/>
                      <a:pt x="17629" y="83477"/>
                    </a:cubicBezTo>
                    <a:cubicBezTo>
                      <a:pt x="17629" y="83477"/>
                      <a:pt x="18712" y="84560"/>
                      <a:pt x="18712" y="84560"/>
                    </a:cubicBezTo>
                    <a:cubicBezTo>
                      <a:pt x="18712" y="84560"/>
                      <a:pt x="18712" y="84560"/>
                      <a:pt x="18712" y="84560"/>
                    </a:cubicBezTo>
                    <a:cubicBezTo>
                      <a:pt x="18712" y="84560"/>
                      <a:pt x="18712" y="84560"/>
                      <a:pt x="18712" y="85642"/>
                    </a:cubicBezTo>
                    <a:cubicBezTo>
                      <a:pt x="18712" y="85642"/>
                      <a:pt x="17629" y="85642"/>
                      <a:pt x="16546" y="86725"/>
                    </a:cubicBezTo>
                    <a:cubicBezTo>
                      <a:pt x="16546" y="86725"/>
                      <a:pt x="17629" y="86725"/>
                      <a:pt x="18712" y="87808"/>
                    </a:cubicBezTo>
                    <a:cubicBezTo>
                      <a:pt x="16546" y="87808"/>
                      <a:pt x="19794" y="88891"/>
                      <a:pt x="17629" y="88891"/>
                    </a:cubicBezTo>
                    <a:cubicBezTo>
                      <a:pt x="17629" y="88891"/>
                      <a:pt x="16546" y="87808"/>
                      <a:pt x="16546" y="88891"/>
                    </a:cubicBezTo>
                    <a:cubicBezTo>
                      <a:pt x="14380" y="88891"/>
                      <a:pt x="17629" y="89974"/>
                      <a:pt x="16546" y="89974"/>
                    </a:cubicBezTo>
                    <a:lnTo>
                      <a:pt x="17629" y="89974"/>
                    </a:lnTo>
                    <a:cubicBezTo>
                      <a:pt x="16546" y="89974"/>
                      <a:pt x="18712" y="91057"/>
                      <a:pt x="16546" y="91057"/>
                    </a:cubicBezTo>
                    <a:cubicBezTo>
                      <a:pt x="16546" y="91057"/>
                      <a:pt x="16546" y="92139"/>
                      <a:pt x="17629" y="92139"/>
                    </a:cubicBezTo>
                    <a:cubicBezTo>
                      <a:pt x="16546" y="93222"/>
                      <a:pt x="17629" y="94305"/>
                      <a:pt x="15463" y="95388"/>
                    </a:cubicBezTo>
                    <a:cubicBezTo>
                      <a:pt x="15463" y="95388"/>
                      <a:pt x="15463" y="95388"/>
                      <a:pt x="16546" y="95388"/>
                    </a:cubicBezTo>
                    <a:cubicBezTo>
                      <a:pt x="17629" y="95388"/>
                      <a:pt x="16546" y="95388"/>
                      <a:pt x="16546" y="95388"/>
                    </a:cubicBezTo>
                    <a:cubicBezTo>
                      <a:pt x="16546" y="95388"/>
                      <a:pt x="16546" y="95388"/>
                      <a:pt x="17629" y="95388"/>
                    </a:cubicBezTo>
                    <a:cubicBezTo>
                      <a:pt x="17629" y="95388"/>
                      <a:pt x="17629" y="96471"/>
                      <a:pt x="16546" y="95388"/>
                    </a:cubicBezTo>
                    <a:cubicBezTo>
                      <a:pt x="15463" y="96471"/>
                      <a:pt x="18712" y="96471"/>
                      <a:pt x="17629" y="97554"/>
                    </a:cubicBezTo>
                    <a:cubicBezTo>
                      <a:pt x="17629" y="97554"/>
                      <a:pt x="16546" y="97554"/>
                      <a:pt x="16546" y="97554"/>
                    </a:cubicBezTo>
                    <a:lnTo>
                      <a:pt x="17629" y="98637"/>
                    </a:lnTo>
                    <a:cubicBezTo>
                      <a:pt x="17629" y="99719"/>
                      <a:pt x="16546" y="98637"/>
                      <a:pt x="15463" y="98637"/>
                    </a:cubicBezTo>
                    <a:cubicBezTo>
                      <a:pt x="15463" y="98637"/>
                      <a:pt x="15463" y="99719"/>
                      <a:pt x="16546" y="99719"/>
                    </a:cubicBezTo>
                    <a:lnTo>
                      <a:pt x="15463" y="99719"/>
                    </a:lnTo>
                    <a:cubicBezTo>
                      <a:pt x="16546" y="99719"/>
                      <a:pt x="15463" y="99719"/>
                      <a:pt x="16546" y="99719"/>
                    </a:cubicBezTo>
                    <a:lnTo>
                      <a:pt x="16546" y="99719"/>
                    </a:lnTo>
                    <a:cubicBezTo>
                      <a:pt x="16546" y="99719"/>
                      <a:pt x="16546" y="99719"/>
                      <a:pt x="16546" y="100802"/>
                    </a:cubicBezTo>
                    <a:cubicBezTo>
                      <a:pt x="17629" y="100802"/>
                      <a:pt x="17629" y="100802"/>
                      <a:pt x="17629" y="100802"/>
                    </a:cubicBezTo>
                    <a:cubicBezTo>
                      <a:pt x="17629" y="100802"/>
                      <a:pt x="17629" y="100802"/>
                      <a:pt x="18712" y="101885"/>
                    </a:cubicBezTo>
                    <a:cubicBezTo>
                      <a:pt x="17629" y="101885"/>
                      <a:pt x="17629" y="101885"/>
                      <a:pt x="17629" y="102968"/>
                    </a:cubicBezTo>
                    <a:cubicBezTo>
                      <a:pt x="17629" y="102968"/>
                      <a:pt x="18712" y="102968"/>
                      <a:pt x="18712" y="102968"/>
                    </a:cubicBezTo>
                    <a:cubicBezTo>
                      <a:pt x="18712" y="102968"/>
                      <a:pt x="18712" y="102968"/>
                      <a:pt x="17629" y="102968"/>
                    </a:cubicBezTo>
                    <a:cubicBezTo>
                      <a:pt x="17629" y="102968"/>
                      <a:pt x="17629" y="102968"/>
                      <a:pt x="17629" y="102968"/>
                    </a:cubicBezTo>
                    <a:cubicBezTo>
                      <a:pt x="17629" y="102968"/>
                      <a:pt x="16546" y="102968"/>
                      <a:pt x="16546" y="102968"/>
                    </a:cubicBezTo>
                    <a:cubicBezTo>
                      <a:pt x="16546" y="102968"/>
                      <a:pt x="18712" y="102968"/>
                      <a:pt x="17629" y="104051"/>
                    </a:cubicBezTo>
                    <a:cubicBezTo>
                      <a:pt x="17629" y="104051"/>
                      <a:pt x="16546" y="104051"/>
                      <a:pt x="16546" y="104051"/>
                    </a:cubicBezTo>
                    <a:lnTo>
                      <a:pt x="16546" y="104051"/>
                    </a:lnTo>
                    <a:lnTo>
                      <a:pt x="17629" y="104051"/>
                    </a:lnTo>
                    <a:cubicBezTo>
                      <a:pt x="17629" y="104051"/>
                      <a:pt x="17629" y="104051"/>
                      <a:pt x="17629" y="104051"/>
                    </a:cubicBezTo>
                    <a:cubicBezTo>
                      <a:pt x="18712" y="104051"/>
                      <a:pt x="17629" y="105134"/>
                      <a:pt x="18712" y="105134"/>
                    </a:cubicBezTo>
                    <a:cubicBezTo>
                      <a:pt x="18712" y="105134"/>
                      <a:pt x="17629" y="105134"/>
                      <a:pt x="17629" y="106216"/>
                    </a:cubicBezTo>
                    <a:lnTo>
                      <a:pt x="17629" y="106216"/>
                    </a:lnTo>
                    <a:cubicBezTo>
                      <a:pt x="17629" y="106216"/>
                      <a:pt x="17629" y="107299"/>
                      <a:pt x="17629" y="107299"/>
                    </a:cubicBezTo>
                    <a:lnTo>
                      <a:pt x="17629" y="107299"/>
                    </a:lnTo>
                    <a:cubicBezTo>
                      <a:pt x="17629" y="107299"/>
                      <a:pt x="17629" y="108382"/>
                      <a:pt x="17629" y="108382"/>
                    </a:cubicBezTo>
                    <a:cubicBezTo>
                      <a:pt x="16546" y="108382"/>
                      <a:pt x="14380" y="108382"/>
                      <a:pt x="15463" y="108382"/>
                    </a:cubicBezTo>
                    <a:cubicBezTo>
                      <a:pt x="15463" y="108382"/>
                      <a:pt x="16546" y="109465"/>
                      <a:pt x="17629" y="109465"/>
                    </a:cubicBezTo>
                    <a:cubicBezTo>
                      <a:pt x="16546" y="110548"/>
                      <a:pt x="18712" y="111631"/>
                      <a:pt x="16546" y="111631"/>
                    </a:cubicBezTo>
                    <a:cubicBezTo>
                      <a:pt x="16546" y="111631"/>
                      <a:pt x="17629" y="111631"/>
                      <a:pt x="17629" y="111631"/>
                    </a:cubicBezTo>
                    <a:cubicBezTo>
                      <a:pt x="17629" y="112713"/>
                      <a:pt x="18712" y="113796"/>
                      <a:pt x="16546" y="114879"/>
                    </a:cubicBezTo>
                    <a:cubicBezTo>
                      <a:pt x="16546" y="114879"/>
                      <a:pt x="15463" y="114879"/>
                      <a:pt x="15463" y="114879"/>
                    </a:cubicBezTo>
                    <a:cubicBezTo>
                      <a:pt x="16546" y="114879"/>
                      <a:pt x="14380" y="114879"/>
                      <a:pt x="15463" y="114879"/>
                    </a:cubicBezTo>
                    <a:cubicBezTo>
                      <a:pt x="16546" y="114879"/>
                      <a:pt x="16546" y="114879"/>
                      <a:pt x="16546" y="114879"/>
                    </a:cubicBezTo>
                    <a:cubicBezTo>
                      <a:pt x="16546" y="115962"/>
                      <a:pt x="16546" y="117045"/>
                      <a:pt x="16546" y="117045"/>
                    </a:cubicBezTo>
                    <a:cubicBezTo>
                      <a:pt x="16546" y="117045"/>
                      <a:pt x="17629" y="117045"/>
                      <a:pt x="17629" y="117045"/>
                    </a:cubicBezTo>
                    <a:cubicBezTo>
                      <a:pt x="16546" y="117045"/>
                      <a:pt x="16546" y="117045"/>
                      <a:pt x="16546" y="118128"/>
                    </a:cubicBezTo>
                    <a:lnTo>
                      <a:pt x="17629" y="118128"/>
                    </a:lnTo>
                    <a:lnTo>
                      <a:pt x="16546" y="118128"/>
                    </a:lnTo>
                    <a:cubicBezTo>
                      <a:pt x="16546" y="118128"/>
                      <a:pt x="17629" y="118128"/>
                      <a:pt x="17629" y="119211"/>
                    </a:cubicBezTo>
                    <a:cubicBezTo>
                      <a:pt x="17629" y="119211"/>
                      <a:pt x="16546" y="119211"/>
                      <a:pt x="16546" y="119211"/>
                    </a:cubicBezTo>
                    <a:cubicBezTo>
                      <a:pt x="17629" y="119211"/>
                      <a:pt x="17629" y="120293"/>
                      <a:pt x="17629" y="120293"/>
                    </a:cubicBezTo>
                    <a:lnTo>
                      <a:pt x="16546" y="120293"/>
                    </a:lnTo>
                    <a:cubicBezTo>
                      <a:pt x="16546" y="120293"/>
                      <a:pt x="17629" y="121376"/>
                      <a:pt x="17629" y="120293"/>
                    </a:cubicBezTo>
                    <a:cubicBezTo>
                      <a:pt x="16546" y="121376"/>
                      <a:pt x="16546" y="121376"/>
                      <a:pt x="15463" y="121376"/>
                    </a:cubicBezTo>
                    <a:cubicBezTo>
                      <a:pt x="17629" y="122459"/>
                      <a:pt x="17629" y="124625"/>
                      <a:pt x="17629" y="125708"/>
                    </a:cubicBezTo>
                    <a:lnTo>
                      <a:pt x="17629" y="125708"/>
                    </a:lnTo>
                    <a:cubicBezTo>
                      <a:pt x="16546" y="125708"/>
                      <a:pt x="18712" y="125708"/>
                      <a:pt x="17629" y="125708"/>
                    </a:cubicBezTo>
                    <a:cubicBezTo>
                      <a:pt x="17629" y="125708"/>
                      <a:pt x="16546" y="125708"/>
                      <a:pt x="15463" y="125708"/>
                    </a:cubicBezTo>
                    <a:cubicBezTo>
                      <a:pt x="14380" y="125708"/>
                      <a:pt x="16546" y="126790"/>
                      <a:pt x="16546" y="126790"/>
                    </a:cubicBezTo>
                    <a:cubicBezTo>
                      <a:pt x="17629" y="126790"/>
                      <a:pt x="16546" y="126790"/>
                      <a:pt x="16546" y="126790"/>
                    </a:cubicBezTo>
                    <a:cubicBezTo>
                      <a:pt x="16546" y="126790"/>
                      <a:pt x="15463" y="127873"/>
                      <a:pt x="16546" y="127873"/>
                    </a:cubicBezTo>
                    <a:cubicBezTo>
                      <a:pt x="16546" y="127873"/>
                      <a:pt x="15463" y="127873"/>
                      <a:pt x="14380" y="127873"/>
                    </a:cubicBezTo>
                    <a:lnTo>
                      <a:pt x="14380" y="127873"/>
                    </a:lnTo>
                    <a:cubicBezTo>
                      <a:pt x="13297" y="127873"/>
                      <a:pt x="12214" y="126790"/>
                      <a:pt x="10049" y="126790"/>
                    </a:cubicBezTo>
                    <a:lnTo>
                      <a:pt x="10049" y="126790"/>
                    </a:lnTo>
                    <a:cubicBezTo>
                      <a:pt x="8966" y="126790"/>
                      <a:pt x="8966" y="125708"/>
                      <a:pt x="7883" y="126790"/>
                    </a:cubicBezTo>
                    <a:cubicBezTo>
                      <a:pt x="7883" y="126790"/>
                      <a:pt x="10049" y="127873"/>
                      <a:pt x="10049" y="126790"/>
                    </a:cubicBezTo>
                    <a:cubicBezTo>
                      <a:pt x="10049" y="127873"/>
                      <a:pt x="12214" y="126790"/>
                      <a:pt x="12214" y="127873"/>
                    </a:cubicBezTo>
                    <a:cubicBezTo>
                      <a:pt x="11132" y="127873"/>
                      <a:pt x="12214" y="126790"/>
                      <a:pt x="11132" y="127873"/>
                    </a:cubicBezTo>
                    <a:cubicBezTo>
                      <a:pt x="10049" y="127873"/>
                      <a:pt x="11132" y="128956"/>
                      <a:pt x="11132" y="128956"/>
                    </a:cubicBezTo>
                    <a:cubicBezTo>
                      <a:pt x="11132" y="128956"/>
                      <a:pt x="12214" y="128956"/>
                      <a:pt x="13297" y="128956"/>
                    </a:cubicBezTo>
                    <a:cubicBezTo>
                      <a:pt x="13297" y="128956"/>
                      <a:pt x="12214" y="128956"/>
                      <a:pt x="12214" y="128956"/>
                    </a:cubicBezTo>
                    <a:cubicBezTo>
                      <a:pt x="13297" y="128956"/>
                      <a:pt x="13297" y="130039"/>
                      <a:pt x="13297" y="128956"/>
                    </a:cubicBezTo>
                    <a:cubicBezTo>
                      <a:pt x="14380" y="128956"/>
                      <a:pt x="13297" y="130039"/>
                      <a:pt x="14380" y="130039"/>
                    </a:cubicBezTo>
                    <a:cubicBezTo>
                      <a:pt x="13297" y="130039"/>
                      <a:pt x="12214" y="128956"/>
                      <a:pt x="11132" y="130039"/>
                    </a:cubicBezTo>
                    <a:cubicBezTo>
                      <a:pt x="12214" y="130039"/>
                      <a:pt x="12214" y="131122"/>
                      <a:pt x="14380" y="130039"/>
                    </a:cubicBezTo>
                    <a:cubicBezTo>
                      <a:pt x="14380" y="130039"/>
                      <a:pt x="13297" y="130039"/>
                      <a:pt x="12214" y="130039"/>
                    </a:cubicBezTo>
                    <a:cubicBezTo>
                      <a:pt x="11132" y="130039"/>
                      <a:pt x="14380" y="131122"/>
                      <a:pt x="12214" y="131122"/>
                    </a:cubicBezTo>
                    <a:lnTo>
                      <a:pt x="13297" y="131122"/>
                    </a:lnTo>
                    <a:cubicBezTo>
                      <a:pt x="13297" y="131122"/>
                      <a:pt x="12214" y="131122"/>
                      <a:pt x="12214" y="131122"/>
                    </a:cubicBezTo>
                    <a:cubicBezTo>
                      <a:pt x="12214" y="131122"/>
                      <a:pt x="13297" y="132205"/>
                      <a:pt x="12214" y="132205"/>
                    </a:cubicBezTo>
                    <a:cubicBezTo>
                      <a:pt x="12214" y="132205"/>
                      <a:pt x="12214" y="133288"/>
                      <a:pt x="13297" y="132205"/>
                    </a:cubicBezTo>
                    <a:cubicBezTo>
                      <a:pt x="14380" y="132205"/>
                      <a:pt x="12214" y="132205"/>
                      <a:pt x="14380" y="131122"/>
                    </a:cubicBezTo>
                    <a:cubicBezTo>
                      <a:pt x="13297" y="131122"/>
                      <a:pt x="14380" y="132205"/>
                      <a:pt x="14380" y="132205"/>
                    </a:cubicBezTo>
                    <a:lnTo>
                      <a:pt x="13297" y="132205"/>
                    </a:lnTo>
                    <a:cubicBezTo>
                      <a:pt x="13297" y="132205"/>
                      <a:pt x="13297" y="132205"/>
                      <a:pt x="14380" y="133288"/>
                    </a:cubicBezTo>
                    <a:cubicBezTo>
                      <a:pt x="14380" y="133288"/>
                      <a:pt x="13297" y="133288"/>
                      <a:pt x="13297" y="133288"/>
                    </a:cubicBezTo>
                    <a:lnTo>
                      <a:pt x="14380" y="133288"/>
                    </a:lnTo>
                    <a:cubicBezTo>
                      <a:pt x="14380" y="134370"/>
                      <a:pt x="13297" y="133288"/>
                      <a:pt x="13297" y="134370"/>
                    </a:cubicBezTo>
                    <a:lnTo>
                      <a:pt x="12214" y="134370"/>
                    </a:lnTo>
                    <a:cubicBezTo>
                      <a:pt x="12214" y="134370"/>
                      <a:pt x="11132" y="134370"/>
                      <a:pt x="12214" y="135453"/>
                    </a:cubicBezTo>
                    <a:cubicBezTo>
                      <a:pt x="13297" y="135453"/>
                      <a:pt x="14380" y="135453"/>
                      <a:pt x="14380" y="135453"/>
                    </a:cubicBezTo>
                    <a:cubicBezTo>
                      <a:pt x="14380" y="135453"/>
                      <a:pt x="13297" y="135453"/>
                      <a:pt x="14380" y="135453"/>
                    </a:cubicBezTo>
                    <a:lnTo>
                      <a:pt x="13297" y="135453"/>
                    </a:lnTo>
                    <a:cubicBezTo>
                      <a:pt x="13297" y="135453"/>
                      <a:pt x="12214" y="135453"/>
                      <a:pt x="12214" y="136536"/>
                    </a:cubicBezTo>
                    <a:cubicBezTo>
                      <a:pt x="12214" y="136536"/>
                      <a:pt x="13297" y="137619"/>
                      <a:pt x="14380" y="136536"/>
                    </a:cubicBezTo>
                    <a:cubicBezTo>
                      <a:pt x="14380" y="136536"/>
                      <a:pt x="14380" y="136536"/>
                      <a:pt x="13297" y="136536"/>
                    </a:cubicBezTo>
                    <a:cubicBezTo>
                      <a:pt x="13297" y="136536"/>
                      <a:pt x="14380" y="136536"/>
                      <a:pt x="14380" y="136536"/>
                    </a:cubicBezTo>
                    <a:cubicBezTo>
                      <a:pt x="14380" y="136536"/>
                      <a:pt x="13297" y="137619"/>
                      <a:pt x="12214" y="137619"/>
                    </a:cubicBezTo>
                    <a:lnTo>
                      <a:pt x="11132" y="137619"/>
                    </a:lnTo>
                    <a:lnTo>
                      <a:pt x="11132" y="137619"/>
                    </a:lnTo>
                    <a:cubicBezTo>
                      <a:pt x="10049" y="137619"/>
                      <a:pt x="10049" y="137619"/>
                      <a:pt x="8966" y="137619"/>
                    </a:cubicBezTo>
                    <a:cubicBezTo>
                      <a:pt x="8966" y="137619"/>
                      <a:pt x="8966" y="137619"/>
                      <a:pt x="8966" y="138702"/>
                    </a:cubicBezTo>
                    <a:cubicBezTo>
                      <a:pt x="11132" y="137619"/>
                      <a:pt x="11132" y="139785"/>
                      <a:pt x="13297" y="138702"/>
                    </a:cubicBezTo>
                    <a:cubicBezTo>
                      <a:pt x="13297" y="139785"/>
                      <a:pt x="8966" y="138702"/>
                      <a:pt x="12214" y="139785"/>
                    </a:cubicBezTo>
                    <a:cubicBezTo>
                      <a:pt x="12214" y="139785"/>
                      <a:pt x="14380" y="139785"/>
                      <a:pt x="13297" y="139785"/>
                    </a:cubicBezTo>
                    <a:cubicBezTo>
                      <a:pt x="13297" y="139785"/>
                      <a:pt x="15463" y="139785"/>
                      <a:pt x="14380" y="140867"/>
                    </a:cubicBezTo>
                    <a:cubicBezTo>
                      <a:pt x="13297" y="140867"/>
                      <a:pt x="12214" y="140867"/>
                      <a:pt x="12214" y="140867"/>
                    </a:cubicBezTo>
                    <a:cubicBezTo>
                      <a:pt x="13297" y="140867"/>
                      <a:pt x="12214" y="140867"/>
                      <a:pt x="12214" y="140867"/>
                    </a:cubicBezTo>
                    <a:cubicBezTo>
                      <a:pt x="11132" y="140867"/>
                      <a:pt x="10049" y="140867"/>
                      <a:pt x="10049" y="140867"/>
                    </a:cubicBezTo>
                    <a:cubicBezTo>
                      <a:pt x="10049" y="140867"/>
                      <a:pt x="10049" y="141950"/>
                      <a:pt x="11132" y="141950"/>
                    </a:cubicBezTo>
                    <a:cubicBezTo>
                      <a:pt x="12214" y="141950"/>
                      <a:pt x="11132" y="141950"/>
                      <a:pt x="12214" y="141950"/>
                    </a:cubicBezTo>
                    <a:cubicBezTo>
                      <a:pt x="12214" y="143033"/>
                      <a:pt x="11132" y="143033"/>
                      <a:pt x="13297" y="143033"/>
                    </a:cubicBezTo>
                    <a:cubicBezTo>
                      <a:pt x="13297" y="143033"/>
                      <a:pt x="14380" y="143033"/>
                      <a:pt x="14380" y="143033"/>
                    </a:cubicBezTo>
                    <a:lnTo>
                      <a:pt x="14380" y="143033"/>
                    </a:lnTo>
                    <a:lnTo>
                      <a:pt x="13297" y="143033"/>
                    </a:lnTo>
                    <a:cubicBezTo>
                      <a:pt x="13297" y="144116"/>
                      <a:pt x="14380" y="143033"/>
                      <a:pt x="14380" y="144116"/>
                    </a:cubicBezTo>
                    <a:lnTo>
                      <a:pt x="13297" y="144116"/>
                    </a:lnTo>
                    <a:cubicBezTo>
                      <a:pt x="12214" y="144116"/>
                      <a:pt x="13297" y="143033"/>
                      <a:pt x="12214" y="143033"/>
                    </a:cubicBezTo>
                    <a:cubicBezTo>
                      <a:pt x="12214" y="143033"/>
                      <a:pt x="13297" y="144116"/>
                      <a:pt x="12214" y="144116"/>
                    </a:cubicBezTo>
                    <a:cubicBezTo>
                      <a:pt x="12214" y="144116"/>
                      <a:pt x="12214" y="144116"/>
                      <a:pt x="12214" y="144116"/>
                    </a:cubicBezTo>
                    <a:cubicBezTo>
                      <a:pt x="12214" y="144116"/>
                      <a:pt x="10049" y="144116"/>
                      <a:pt x="11132" y="145199"/>
                    </a:cubicBezTo>
                    <a:cubicBezTo>
                      <a:pt x="12214" y="145199"/>
                      <a:pt x="12214" y="145199"/>
                      <a:pt x="12214" y="145199"/>
                    </a:cubicBezTo>
                    <a:cubicBezTo>
                      <a:pt x="12214" y="146282"/>
                      <a:pt x="13297" y="146282"/>
                      <a:pt x="13297" y="146282"/>
                    </a:cubicBezTo>
                    <a:cubicBezTo>
                      <a:pt x="12214" y="146282"/>
                      <a:pt x="13297" y="147365"/>
                      <a:pt x="12214" y="146282"/>
                    </a:cubicBezTo>
                    <a:cubicBezTo>
                      <a:pt x="13297" y="146282"/>
                      <a:pt x="13297" y="145199"/>
                      <a:pt x="11132" y="145199"/>
                    </a:cubicBezTo>
                    <a:cubicBezTo>
                      <a:pt x="10049" y="145199"/>
                      <a:pt x="11132" y="144116"/>
                      <a:pt x="10049" y="144116"/>
                    </a:cubicBezTo>
                    <a:cubicBezTo>
                      <a:pt x="10049" y="145199"/>
                      <a:pt x="8966" y="145199"/>
                      <a:pt x="7883" y="145199"/>
                    </a:cubicBezTo>
                    <a:cubicBezTo>
                      <a:pt x="7883" y="145199"/>
                      <a:pt x="7883" y="145199"/>
                      <a:pt x="7883" y="145199"/>
                    </a:cubicBezTo>
                    <a:cubicBezTo>
                      <a:pt x="8966" y="145199"/>
                      <a:pt x="8966" y="145199"/>
                      <a:pt x="10049" y="145199"/>
                    </a:cubicBezTo>
                    <a:cubicBezTo>
                      <a:pt x="10049" y="146282"/>
                      <a:pt x="10049" y="146282"/>
                      <a:pt x="11132" y="147365"/>
                    </a:cubicBezTo>
                    <a:cubicBezTo>
                      <a:pt x="11132" y="147365"/>
                      <a:pt x="10049" y="147365"/>
                      <a:pt x="10049" y="147365"/>
                    </a:cubicBezTo>
                    <a:cubicBezTo>
                      <a:pt x="10049" y="148447"/>
                      <a:pt x="10049" y="149530"/>
                      <a:pt x="10049" y="149530"/>
                    </a:cubicBezTo>
                    <a:cubicBezTo>
                      <a:pt x="11132" y="149530"/>
                      <a:pt x="10049" y="150613"/>
                      <a:pt x="11132" y="149530"/>
                    </a:cubicBezTo>
                    <a:cubicBezTo>
                      <a:pt x="11132" y="149530"/>
                      <a:pt x="12214" y="148447"/>
                      <a:pt x="13297" y="148447"/>
                    </a:cubicBezTo>
                    <a:cubicBezTo>
                      <a:pt x="13297" y="148447"/>
                      <a:pt x="12214" y="148447"/>
                      <a:pt x="12214" y="148447"/>
                    </a:cubicBezTo>
                    <a:cubicBezTo>
                      <a:pt x="13297" y="148447"/>
                      <a:pt x="11132" y="149530"/>
                      <a:pt x="12214" y="149530"/>
                    </a:cubicBezTo>
                    <a:cubicBezTo>
                      <a:pt x="12214" y="148447"/>
                      <a:pt x="10049" y="149530"/>
                      <a:pt x="8966" y="149530"/>
                    </a:cubicBezTo>
                    <a:cubicBezTo>
                      <a:pt x="10049" y="149530"/>
                      <a:pt x="7883" y="149530"/>
                      <a:pt x="7883" y="149530"/>
                    </a:cubicBezTo>
                    <a:cubicBezTo>
                      <a:pt x="8966" y="149530"/>
                      <a:pt x="8966" y="150613"/>
                      <a:pt x="8966" y="151696"/>
                    </a:cubicBezTo>
                    <a:cubicBezTo>
                      <a:pt x="7883" y="152779"/>
                      <a:pt x="8966" y="153862"/>
                      <a:pt x="8966" y="153862"/>
                    </a:cubicBezTo>
                    <a:cubicBezTo>
                      <a:pt x="7883" y="153862"/>
                      <a:pt x="6800" y="153862"/>
                      <a:pt x="6800" y="154944"/>
                    </a:cubicBezTo>
                    <a:cubicBezTo>
                      <a:pt x="6800" y="154944"/>
                      <a:pt x="7883" y="154944"/>
                      <a:pt x="7883" y="154944"/>
                    </a:cubicBezTo>
                    <a:lnTo>
                      <a:pt x="7883" y="154944"/>
                    </a:lnTo>
                    <a:cubicBezTo>
                      <a:pt x="7883" y="154944"/>
                      <a:pt x="6800" y="156027"/>
                      <a:pt x="8966" y="156027"/>
                    </a:cubicBezTo>
                    <a:lnTo>
                      <a:pt x="7883" y="156027"/>
                    </a:lnTo>
                    <a:cubicBezTo>
                      <a:pt x="7883" y="156027"/>
                      <a:pt x="7883" y="156027"/>
                      <a:pt x="7883" y="156027"/>
                    </a:cubicBezTo>
                    <a:cubicBezTo>
                      <a:pt x="7883" y="156027"/>
                      <a:pt x="6800" y="156027"/>
                      <a:pt x="6800" y="156027"/>
                    </a:cubicBezTo>
                    <a:cubicBezTo>
                      <a:pt x="5717" y="156027"/>
                      <a:pt x="6800" y="157110"/>
                      <a:pt x="6800" y="157110"/>
                    </a:cubicBezTo>
                    <a:lnTo>
                      <a:pt x="7883" y="157110"/>
                    </a:lnTo>
                    <a:cubicBezTo>
                      <a:pt x="8966" y="158193"/>
                      <a:pt x="7883" y="158193"/>
                      <a:pt x="7883" y="159276"/>
                    </a:cubicBezTo>
                    <a:lnTo>
                      <a:pt x="6800" y="159276"/>
                    </a:lnTo>
                    <a:lnTo>
                      <a:pt x="6800" y="159276"/>
                    </a:lnTo>
                    <a:cubicBezTo>
                      <a:pt x="5717" y="159276"/>
                      <a:pt x="5717" y="159276"/>
                      <a:pt x="5717" y="159276"/>
                    </a:cubicBezTo>
                    <a:lnTo>
                      <a:pt x="3552" y="158193"/>
                    </a:lnTo>
                    <a:cubicBezTo>
                      <a:pt x="3552" y="158193"/>
                      <a:pt x="4635" y="158193"/>
                      <a:pt x="5717" y="158193"/>
                    </a:cubicBezTo>
                    <a:cubicBezTo>
                      <a:pt x="6800" y="158193"/>
                      <a:pt x="5717" y="157110"/>
                      <a:pt x="5717" y="157110"/>
                    </a:cubicBezTo>
                    <a:cubicBezTo>
                      <a:pt x="5717" y="157110"/>
                      <a:pt x="5717" y="157110"/>
                      <a:pt x="5717" y="157110"/>
                    </a:cubicBezTo>
                    <a:cubicBezTo>
                      <a:pt x="4635" y="157110"/>
                      <a:pt x="4635" y="157110"/>
                      <a:pt x="3552" y="157110"/>
                    </a:cubicBezTo>
                    <a:cubicBezTo>
                      <a:pt x="3552" y="157110"/>
                      <a:pt x="3552" y="157110"/>
                      <a:pt x="3552" y="157110"/>
                    </a:cubicBezTo>
                    <a:cubicBezTo>
                      <a:pt x="2469" y="157110"/>
                      <a:pt x="2469" y="157110"/>
                      <a:pt x="2469" y="156027"/>
                    </a:cubicBezTo>
                    <a:cubicBezTo>
                      <a:pt x="2469" y="156027"/>
                      <a:pt x="3552" y="156027"/>
                      <a:pt x="3552" y="156027"/>
                    </a:cubicBezTo>
                    <a:cubicBezTo>
                      <a:pt x="2469" y="156027"/>
                      <a:pt x="2469" y="156027"/>
                      <a:pt x="2469" y="154944"/>
                    </a:cubicBezTo>
                    <a:cubicBezTo>
                      <a:pt x="3552" y="154944"/>
                      <a:pt x="1386" y="153862"/>
                      <a:pt x="2469" y="152779"/>
                    </a:cubicBezTo>
                    <a:cubicBezTo>
                      <a:pt x="3552" y="152779"/>
                      <a:pt x="4635" y="153862"/>
                      <a:pt x="4635" y="153862"/>
                    </a:cubicBezTo>
                    <a:cubicBezTo>
                      <a:pt x="4635" y="153862"/>
                      <a:pt x="4635" y="153862"/>
                      <a:pt x="4635" y="152779"/>
                    </a:cubicBezTo>
                    <a:cubicBezTo>
                      <a:pt x="3552" y="152779"/>
                      <a:pt x="2469" y="152779"/>
                      <a:pt x="2469" y="151696"/>
                    </a:cubicBezTo>
                    <a:lnTo>
                      <a:pt x="3552" y="151696"/>
                    </a:lnTo>
                    <a:cubicBezTo>
                      <a:pt x="3552" y="151696"/>
                      <a:pt x="2469" y="151696"/>
                      <a:pt x="2469" y="150613"/>
                    </a:cubicBezTo>
                    <a:cubicBezTo>
                      <a:pt x="2469" y="149530"/>
                      <a:pt x="2469" y="148447"/>
                      <a:pt x="2469" y="147365"/>
                    </a:cubicBezTo>
                    <a:lnTo>
                      <a:pt x="3552" y="147365"/>
                    </a:lnTo>
                    <a:cubicBezTo>
                      <a:pt x="1386" y="147365"/>
                      <a:pt x="2469" y="146282"/>
                      <a:pt x="2469" y="145199"/>
                    </a:cubicBezTo>
                    <a:cubicBezTo>
                      <a:pt x="3552" y="144116"/>
                      <a:pt x="1386" y="143033"/>
                      <a:pt x="3552" y="143033"/>
                    </a:cubicBezTo>
                    <a:cubicBezTo>
                      <a:pt x="2469" y="140867"/>
                      <a:pt x="2469" y="139785"/>
                      <a:pt x="2469" y="137619"/>
                    </a:cubicBezTo>
                    <a:lnTo>
                      <a:pt x="3552" y="137619"/>
                    </a:lnTo>
                    <a:cubicBezTo>
                      <a:pt x="2469" y="137619"/>
                      <a:pt x="4635" y="137619"/>
                      <a:pt x="3552" y="137619"/>
                    </a:cubicBezTo>
                    <a:cubicBezTo>
                      <a:pt x="2469" y="137619"/>
                      <a:pt x="2469" y="137619"/>
                      <a:pt x="1386" y="136536"/>
                    </a:cubicBezTo>
                    <a:cubicBezTo>
                      <a:pt x="2469" y="135453"/>
                      <a:pt x="1386" y="134370"/>
                      <a:pt x="303" y="134370"/>
                    </a:cubicBezTo>
                    <a:lnTo>
                      <a:pt x="1386" y="134370"/>
                    </a:lnTo>
                    <a:cubicBezTo>
                      <a:pt x="303" y="133288"/>
                      <a:pt x="1386" y="133288"/>
                      <a:pt x="1386" y="132205"/>
                    </a:cubicBezTo>
                    <a:cubicBezTo>
                      <a:pt x="1386" y="132205"/>
                      <a:pt x="2469" y="132205"/>
                      <a:pt x="2469" y="132205"/>
                    </a:cubicBezTo>
                    <a:cubicBezTo>
                      <a:pt x="1386" y="132205"/>
                      <a:pt x="1386" y="131122"/>
                      <a:pt x="303" y="131122"/>
                    </a:cubicBezTo>
                    <a:cubicBezTo>
                      <a:pt x="303" y="130039"/>
                      <a:pt x="303" y="130039"/>
                      <a:pt x="1386" y="128956"/>
                    </a:cubicBezTo>
                    <a:cubicBezTo>
                      <a:pt x="-780" y="126790"/>
                      <a:pt x="1386" y="124625"/>
                      <a:pt x="303" y="122459"/>
                    </a:cubicBezTo>
                    <a:lnTo>
                      <a:pt x="1386" y="122459"/>
                    </a:lnTo>
                    <a:cubicBezTo>
                      <a:pt x="-780" y="120293"/>
                      <a:pt x="1386" y="118128"/>
                      <a:pt x="303" y="115962"/>
                    </a:cubicBezTo>
                    <a:lnTo>
                      <a:pt x="1386" y="115962"/>
                    </a:lnTo>
                    <a:cubicBezTo>
                      <a:pt x="1386" y="115962"/>
                      <a:pt x="1386" y="114879"/>
                      <a:pt x="303" y="114879"/>
                    </a:cubicBezTo>
                    <a:cubicBezTo>
                      <a:pt x="303" y="114879"/>
                      <a:pt x="-780" y="113796"/>
                      <a:pt x="1386" y="112713"/>
                    </a:cubicBezTo>
                    <a:cubicBezTo>
                      <a:pt x="1386" y="112713"/>
                      <a:pt x="303" y="111631"/>
                      <a:pt x="303" y="111631"/>
                    </a:cubicBezTo>
                    <a:cubicBezTo>
                      <a:pt x="1386" y="110548"/>
                      <a:pt x="1386" y="110548"/>
                      <a:pt x="303" y="109465"/>
                    </a:cubicBezTo>
                    <a:lnTo>
                      <a:pt x="303" y="109465"/>
                    </a:lnTo>
                    <a:cubicBezTo>
                      <a:pt x="303" y="109465"/>
                      <a:pt x="1386" y="109465"/>
                      <a:pt x="1386" y="109465"/>
                    </a:cubicBezTo>
                    <a:cubicBezTo>
                      <a:pt x="1386" y="109465"/>
                      <a:pt x="1386" y="108382"/>
                      <a:pt x="303" y="108382"/>
                    </a:cubicBezTo>
                    <a:cubicBezTo>
                      <a:pt x="1386" y="107299"/>
                      <a:pt x="-780" y="106216"/>
                      <a:pt x="1386" y="105134"/>
                    </a:cubicBezTo>
                    <a:cubicBezTo>
                      <a:pt x="1386" y="105134"/>
                      <a:pt x="303" y="105134"/>
                      <a:pt x="303" y="105134"/>
                    </a:cubicBezTo>
                    <a:cubicBezTo>
                      <a:pt x="303" y="104051"/>
                      <a:pt x="1386" y="102968"/>
                      <a:pt x="303" y="101885"/>
                    </a:cubicBezTo>
                    <a:cubicBezTo>
                      <a:pt x="303" y="101885"/>
                      <a:pt x="1386" y="101885"/>
                      <a:pt x="1386" y="101885"/>
                    </a:cubicBezTo>
                    <a:cubicBezTo>
                      <a:pt x="1386" y="101885"/>
                      <a:pt x="303" y="101885"/>
                      <a:pt x="303" y="101885"/>
                    </a:cubicBezTo>
                    <a:cubicBezTo>
                      <a:pt x="-780" y="99719"/>
                      <a:pt x="1386" y="98637"/>
                      <a:pt x="1386" y="97554"/>
                    </a:cubicBezTo>
                    <a:cubicBezTo>
                      <a:pt x="303" y="95388"/>
                      <a:pt x="1386" y="92139"/>
                      <a:pt x="1386" y="89974"/>
                    </a:cubicBezTo>
                    <a:lnTo>
                      <a:pt x="1386" y="89974"/>
                    </a:lnTo>
                    <a:cubicBezTo>
                      <a:pt x="303" y="88891"/>
                      <a:pt x="3552" y="87808"/>
                      <a:pt x="1386" y="87808"/>
                    </a:cubicBezTo>
                    <a:cubicBezTo>
                      <a:pt x="1386" y="87808"/>
                      <a:pt x="1386" y="86725"/>
                      <a:pt x="2469" y="87808"/>
                    </a:cubicBezTo>
                    <a:cubicBezTo>
                      <a:pt x="1386" y="86725"/>
                      <a:pt x="3552" y="85642"/>
                      <a:pt x="2469" y="84560"/>
                    </a:cubicBezTo>
                    <a:cubicBezTo>
                      <a:pt x="2469" y="84560"/>
                      <a:pt x="2469" y="84560"/>
                      <a:pt x="2469" y="84560"/>
                    </a:cubicBezTo>
                    <a:cubicBezTo>
                      <a:pt x="3552" y="83477"/>
                      <a:pt x="2469" y="82394"/>
                      <a:pt x="3552" y="82394"/>
                    </a:cubicBezTo>
                    <a:cubicBezTo>
                      <a:pt x="3552" y="82394"/>
                      <a:pt x="3552" y="82394"/>
                      <a:pt x="4635" y="82394"/>
                    </a:cubicBezTo>
                    <a:cubicBezTo>
                      <a:pt x="5717" y="82394"/>
                      <a:pt x="3552" y="81311"/>
                      <a:pt x="4635" y="81311"/>
                    </a:cubicBezTo>
                    <a:cubicBezTo>
                      <a:pt x="4635" y="81311"/>
                      <a:pt x="3552" y="81311"/>
                      <a:pt x="3552" y="81311"/>
                    </a:cubicBezTo>
                    <a:cubicBezTo>
                      <a:pt x="4635" y="79145"/>
                      <a:pt x="3552" y="76980"/>
                      <a:pt x="3552" y="74814"/>
                    </a:cubicBezTo>
                    <a:cubicBezTo>
                      <a:pt x="4635" y="73731"/>
                      <a:pt x="6800" y="74814"/>
                      <a:pt x="5717" y="73731"/>
                    </a:cubicBezTo>
                    <a:cubicBezTo>
                      <a:pt x="5717" y="73731"/>
                      <a:pt x="4635" y="73731"/>
                      <a:pt x="5717" y="73731"/>
                    </a:cubicBezTo>
                    <a:cubicBezTo>
                      <a:pt x="5717" y="72648"/>
                      <a:pt x="7883" y="73731"/>
                      <a:pt x="6800" y="72648"/>
                    </a:cubicBezTo>
                    <a:cubicBezTo>
                      <a:pt x="5717" y="72648"/>
                      <a:pt x="5717" y="72648"/>
                      <a:pt x="5717" y="72648"/>
                    </a:cubicBezTo>
                    <a:cubicBezTo>
                      <a:pt x="6800" y="71565"/>
                      <a:pt x="7883" y="71565"/>
                      <a:pt x="6800" y="70483"/>
                    </a:cubicBezTo>
                    <a:lnTo>
                      <a:pt x="7883" y="70483"/>
                    </a:lnTo>
                    <a:cubicBezTo>
                      <a:pt x="6800" y="69400"/>
                      <a:pt x="7883" y="68317"/>
                      <a:pt x="5717" y="67234"/>
                    </a:cubicBezTo>
                    <a:cubicBezTo>
                      <a:pt x="6800" y="61820"/>
                      <a:pt x="6800" y="57488"/>
                      <a:pt x="6800" y="52074"/>
                    </a:cubicBezTo>
                    <a:cubicBezTo>
                      <a:pt x="7883" y="47743"/>
                      <a:pt x="7883" y="42329"/>
                      <a:pt x="10049" y="37997"/>
                    </a:cubicBezTo>
                    <a:cubicBezTo>
                      <a:pt x="12214" y="36914"/>
                      <a:pt x="12214" y="36914"/>
                      <a:pt x="11132" y="35832"/>
                    </a:cubicBezTo>
                    <a:cubicBezTo>
                      <a:pt x="11132" y="35832"/>
                      <a:pt x="11132" y="35832"/>
                      <a:pt x="11132" y="35832"/>
                    </a:cubicBezTo>
                    <a:cubicBezTo>
                      <a:pt x="10049" y="35832"/>
                      <a:pt x="11132" y="34749"/>
                      <a:pt x="10049" y="34749"/>
                    </a:cubicBezTo>
                    <a:cubicBezTo>
                      <a:pt x="11132" y="32583"/>
                      <a:pt x="11132" y="31500"/>
                      <a:pt x="11132" y="29334"/>
                    </a:cubicBezTo>
                    <a:cubicBezTo>
                      <a:pt x="11132" y="29334"/>
                      <a:pt x="12214" y="30417"/>
                      <a:pt x="12214" y="29334"/>
                    </a:cubicBezTo>
                    <a:lnTo>
                      <a:pt x="11132" y="29334"/>
                    </a:lnTo>
                    <a:lnTo>
                      <a:pt x="11132" y="29334"/>
                    </a:lnTo>
                    <a:cubicBezTo>
                      <a:pt x="11132" y="29334"/>
                      <a:pt x="10049" y="28252"/>
                      <a:pt x="10049" y="28252"/>
                    </a:cubicBezTo>
                    <a:cubicBezTo>
                      <a:pt x="10049" y="22837"/>
                      <a:pt x="14380" y="19589"/>
                      <a:pt x="15463" y="15257"/>
                    </a:cubicBezTo>
                    <a:cubicBezTo>
                      <a:pt x="16546" y="14175"/>
                      <a:pt x="16546" y="13092"/>
                      <a:pt x="16546" y="10926"/>
                    </a:cubicBezTo>
                    <a:cubicBezTo>
                      <a:pt x="18712" y="7678"/>
                      <a:pt x="20877" y="5512"/>
                      <a:pt x="20877" y="1181"/>
                    </a:cubicBezTo>
                    <a:cubicBezTo>
                      <a:pt x="27374" y="-985"/>
                      <a:pt x="30623" y="98"/>
                      <a:pt x="30623" y="226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38" name="Полилиния: фигура 4737">
                <a:extLst>
                  <a:ext uri="{FF2B5EF4-FFF2-40B4-BE49-F238E27FC236}">
                    <a16:creationId xmlns:a16="http://schemas.microsoft.com/office/drawing/2014/main" id="{446C7C1E-8D7A-2D30-44E5-B072609DC62F}"/>
                  </a:ext>
                </a:extLst>
              </p:cNvPr>
              <p:cNvSpPr/>
              <p:nvPr/>
            </p:nvSpPr>
            <p:spPr>
              <a:xfrm>
                <a:off x="8011147" y="5779711"/>
                <a:ext cx="2165" cy="481"/>
              </a:xfrm>
              <a:custGeom>
                <a:avLst/>
                <a:gdLst>
                  <a:gd name="connsiteX0" fmla="*/ 0 w 2165"/>
                  <a:gd name="connsiteY0" fmla="*/ 481 h 481"/>
                  <a:gd name="connsiteX1" fmla="*/ 2166 w 2165"/>
                  <a:gd name="connsiteY1" fmla="*/ 481 h 481"/>
                  <a:gd name="connsiteX2" fmla="*/ 0 w 2165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481">
                    <a:moveTo>
                      <a:pt x="0" y="481"/>
                    </a:moveTo>
                    <a:cubicBezTo>
                      <a:pt x="1083" y="481"/>
                      <a:pt x="1083" y="-602"/>
                      <a:pt x="2166" y="481"/>
                    </a:cubicBezTo>
                    <a:cubicBezTo>
                      <a:pt x="2166" y="481"/>
                      <a:pt x="1083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39" name="Полилиния: фигура 4738">
                <a:extLst>
                  <a:ext uri="{FF2B5EF4-FFF2-40B4-BE49-F238E27FC236}">
                    <a16:creationId xmlns:a16="http://schemas.microsoft.com/office/drawing/2014/main" id="{E697BCA1-37D1-AC33-DFBB-132D94914ED7}"/>
                  </a:ext>
                </a:extLst>
              </p:cNvPr>
              <p:cNvSpPr/>
              <p:nvPr/>
            </p:nvSpPr>
            <p:spPr>
              <a:xfrm>
                <a:off x="8017644" y="5768281"/>
                <a:ext cx="812" cy="481"/>
              </a:xfrm>
              <a:custGeom>
                <a:avLst/>
                <a:gdLst>
                  <a:gd name="connsiteX0" fmla="*/ 0 w 812"/>
                  <a:gd name="connsiteY0" fmla="*/ 0 h 481"/>
                  <a:gd name="connsiteX1" fmla="*/ 0 w 812"/>
                  <a:gd name="connsiteY1" fmla="*/ 0 h 481"/>
                  <a:gd name="connsiteX2" fmla="*/ 0 w 812"/>
                  <a:gd name="connsiteY2" fmla="*/ 0 h 481"/>
                  <a:gd name="connsiteX3" fmla="*/ 0 w 812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83" y="0"/>
                      <a:pt x="1083" y="1083"/>
                      <a:pt x="0" y="0"/>
                    </a:cubicBezTo>
                    <a:cubicBezTo>
                      <a:pt x="1083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40" name="Полилиния: фигура 4739">
                <a:extLst>
                  <a:ext uri="{FF2B5EF4-FFF2-40B4-BE49-F238E27FC236}">
                    <a16:creationId xmlns:a16="http://schemas.microsoft.com/office/drawing/2014/main" id="{406923D2-E0D1-39CD-E50B-B64532D44462}"/>
                  </a:ext>
                </a:extLst>
              </p:cNvPr>
              <p:cNvSpPr/>
              <p:nvPr/>
            </p:nvSpPr>
            <p:spPr>
              <a:xfrm>
                <a:off x="8017644" y="5766115"/>
                <a:ext cx="812" cy="10828"/>
              </a:xfrm>
              <a:custGeom>
                <a:avLst/>
                <a:gdLst>
                  <a:gd name="connsiteX0" fmla="*/ 0 w 812"/>
                  <a:gd name="connsiteY0" fmla="*/ 0 h 10828"/>
                  <a:gd name="connsiteX1" fmla="*/ 0 w 812"/>
                  <a:gd name="connsiteY1" fmla="*/ 0 h 10828"/>
                  <a:gd name="connsiteX2" fmla="*/ 0 w 81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0828">
                    <a:moveTo>
                      <a:pt x="0" y="0"/>
                    </a:moveTo>
                    <a:cubicBezTo>
                      <a:pt x="1083" y="0"/>
                      <a:pt x="1083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41" name="Полилиния: фигура 4740">
                <a:extLst>
                  <a:ext uri="{FF2B5EF4-FFF2-40B4-BE49-F238E27FC236}">
                    <a16:creationId xmlns:a16="http://schemas.microsoft.com/office/drawing/2014/main" id="{2599B457-7E88-B7DF-3F99-A807508DA0DA}"/>
                  </a:ext>
                </a:extLst>
              </p:cNvPr>
              <p:cNvSpPr/>
              <p:nvPr/>
            </p:nvSpPr>
            <p:spPr>
              <a:xfrm>
                <a:off x="8020893" y="5762867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42" name="Полилиния: фигура 4741">
                <a:extLst>
                  <a:ext uri="{FF2B5EF4-FFF2-40B4-BE49-F238E27FC236}">
                    <a16:creationId xmlns:a16="http://schemas.microsoft.com/office/drawing/2014/main" id="{02D5F6B7-16A8-3524-F866-54AB11FC64A3}"/>
                  </a:ext>
                </a:extLst>
              </p:cNvPr>
              <p:cNvSpPr/>
              <p:nvPr/>
            </p:nvSpPr>
            <p:spPr>
              <a:xfrm>
                <a:off x="8018727" y="5762867"/>
                <a:ext cx="812" cy="10828"/>
              </a:xfrm>
              <a:custGeom>
                <a:avLst/>
                <a:gdLst>
                  <a:gd name="connsiteX0" fmla="*/ 0 w 812"/>
                  <a:gd name="connsiteY0" fmla="*/ 0 h 10828"/>
                  <a:gd name="connsiteX1" fmla="*/ 0 w 812"/>
                  <a:gd name="connsiteY1" fmla="*/ 0 h 10828"/>
                  <a:gd name="connsiteX2" fmla="*/ 0 w 81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0828">
                    <a:moveTo>
                      <a:pt x="0" y="0"/>
                    </a:moveTo>
                    <a:cubicBezTo>
                      <a:pt x="0" y="0"/>
                      <a:pt x="1083" y="0"/>
                      <a:pt x="0" y="0"/>
                    </a:cubicBezTo>
                    <a:cubicBezTo>
                      <a:pt x="1083" y="0"/>
                      <a:pt x="1083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43" name="Полилиния: фигура 4742">
                <a:extLst>
                  <a:ext uri="{FF2B5EF4-FFF2-40B4-BE49-F238E27FC236}">
                    <a16:creationId xmlns:a16="http://schemas.microsoft.com/office/drawing/2014/main" id="{D1591E84-632B-6B10-8DDF-381788E93BE9}"/>
                  </a:ext>
                </a:extLst>
              </p:cNvPr>
              <p:cNvSpPr/>
              <p:nvPr/>
            </p:nvSpPr>
            <p:spPr>
              <a:xfrm>
                <a:off x="8020411" y="5757452"/>
                <a:ext cx="962" cy="10828"/>
              </a:xfrm>
              <a:custGeom>
                <a:avLst/>
                <a:gdLst>
                  <a:gd name="connsiteX0" fmla="*/ 481 w 962"/>
                  <a:gd name="connsiteY0" fmla="*/ 0 h 10828"/>
                  <a:gd name="connsiteX1" fmla="*/ 481 w 962"/>
                  <a:gd name="connsiteY1" fmla="*/ 0 h 10828"/>
                  <a:gd name="connsiteX2" fmla="*/ 481 w 96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" h="10828">
                    <a:moveTo>
                      <a:pt x="481" y="0"/>
                    </a:moveTo>
                    <a:cubicBezTo>
                      <a:pt x="481" y="0"/>
                      <a:pt x="-602" y="0"/>
                      <a:pt x="481" y="0"/>
                    </a:cubicBezTo>
                    <a:cubicBezTo>
                      <a:pt x="481" y="0"/>
                      <a:pt x="1564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44" name="Полилиния: фигура 4743">
                <a:extLst>
                  <a:ext uri="{FF2B5EF4-FFF2-40B4-BE49-F238E27FC236}">
                    <a16:creationId xmlns:a16="http://schemas.microsoft.com/office/drawing/2014/main" id="{8DEA34F8-1140-D4E5-1553-FD7AFAAF1802}"/>
                  </a:ext>
                </a:extLst>
              </p:cNvPr>
              <p:cNvSpPr/>
              <p:nvPr/>
            </p:nvSpPr>
            <p:spPr>
              <a:xfrm>
                <a:off x="8019810" y="5754805"/>
                <a:ext cx="481" cy="481"/>
              </a:xfrm>
              <a:custGeom>
                <a:avLst/>
                <a:gdLst>
                  <a:gd name="connsiteX0" fmla="*/ 0 w 481"/>
                  <a:gd name="connsiteY0" fmla="*/ 481 h 481"/>
                  <a:gd name="connsiteX1" fmla="*/ 0 w 481"/>
                  <a:gd name="connsiteY1" fmla="*/ 481 h 481"/>
                  <a:gd name="connsiteX2" fmla="*/ 0 w 481"/>
                  <a:gd name="connsiteY2" fmla="*/ 481 h 481"/>
                  <a:gd name="connsiteX3" fmla="*/ 0 w 481"/>
                  <a:gd name="connsiteY3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481">
                    <a:moveTo>
                      <a:pt x="0" y="481"/>
                    </a:moveTo>
                    <a:cubicBezTo>
                      <a:pt x="0" y="481"/>
                      <a:pt x="0" y="481"/>
                      <a:pt x="0" y="481"/>
                    </a:cubicBezTo>
                    <a:cubicBezTo>
                      <a:pt x="0" y="-602"/>
                      <a:pt x="1083" y="481"/>
                      <a:pt x="0" y="481"/>
                    </a:cubicBezTo>
                    <a:lnTo>
                      <a:pt x="0" y="481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45" name="Полилиния: фигура 4744">
                <a:extLst>
                  <a:ext uri="{FF2B5EF4-FFF2-40B4-BE49-F238E27FC236}">
                    <a16:creationId xmlns:a16="http://schemas.microsoft.com/office/drawing/2014/main" id="{C2AC0CA9-3149-257E-D6F1-87D82ED1EECA}"/>
                  </a:ext>
                </a:extLst>
              </p:cNvPr>
              <p:cNvSpPr/>
              <p:nvPr/>
            </p:nvSpPr>
            <p:spPr>
              <a:xfrm>
                <a:off x="8020893" y="5707641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46" name="Полилиния: фигура 4745">
                <a:extLst>
                  <a:ext uri="{FF2B5EF4-FFF2-40B4-BE49-F238E27FC236}">
                    <a16:creationId xmlns:a16="http://schemas.microsoft.com/office/drawing/2014/main" id="{49CDF962-A83F-F562-F55A-250AA4627B6C}"/>
                  </a:ext>
                </a:extLst>
              </p:cNvPr>
              <p:cNvSpPr/>
              <p:nvPr/>
            </p:nvSpPr>
            <p:spPr>
              <a:xfrm>
                <a:off x="8024141" y="5686586"/>
                <a:ext cx="481" cy="481"/>
              </a:xfrm>
              <a:custGeom>
                <a:avLst/>
                <a:gdLst>
                  <a:gd name="connsiteX0" fmla="*/ 0 w 481"/>
                  <a:gd name="connsiteY0" fmla="*/ 481 h 481"/>
                  <a:gd name="connsiteX1" fmla="*/ 0 w 481"/>
                  <a:gd name="connsiteY1" fmla="*/ 481 h 481"/>
                  <a:gd name="connsiteX2" fmla="*/ 0 w 481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481"/>
                    </a:moveTo>
                    <a:cubicBezTo>
                      <a:pt x="0" y="-602"/>
                      <a:pt x="0" y="481"/>
                      <a:pt x="0" y="481"/>
                    </a:cubicBezTo>
                    <a:cubicBezTo>
                      <a:pt x="1083" y="481"/>
                      <a:pt x="0" y="-602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47" name="Полилиния: фигура 4746">
                <a:extLst>
                  <a:ext uri="{FF2B5EF4-FFF2-40B4-BE49-F238E27FC236}">
                    <a16:creationId xmlns:a16="http://schemas.microsoft.com/office/drawing/2014/main" id="{454CFC08-BCC8-F430-E5A2-FCF76649DCA2}"/>
                  </a:ext>
                </a:extLst>
              </p:cNvPr>
              <p:cNvSpPr/>
              <p:nvPr/>
            </p:nvSpPr>
            <p:spPr>
              <a:xfrm>
                <a:off x="8023058" y="5675156"/>
                <a:ext cx="1082" cy="10828"/>
              </a:xfrm>
              <a:custGeom>
                <a:avLst/>
                <a:gdLst>
                  <a:gd name="connsiteX0" fmla="*/ 1083 w 1082"/>
                  <a:gd name="connsiteY0" fmla="*/ 0 h 10828"/>
                  <a:gd name="connsiteX1" fmla="*/ 1083 w 1082"/>
                  <a:gd name="connsiteY1" fmla="*/ 0 h 10828"/>
                  <a:gd name="connsiteX2" fmla="*/ 0 w 108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8">
                    <a:moveTo>
                      <a:pt x="1083" y="0"/>
                    </a:moveTo>
                    <a:lnTo>
                      <a:pt x="108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748" name="Рисунок 11">
              <a:extLst>
                <a:ext uri="{FF2B5EF4-FFF2-40B4-BE49-F238E27FC236}">
                  <a16:creationId xmlns:a16="http://schemas.microsoft.com/office/drawing/2014/main" id="{FB72ECC2-6163-D528-01A5-3B9CE2739B4E}"/>
                </a:ext>
              </a:extLst>
            </p:cNvPr>
            <p:cNvGrpSpPr/>
            <p:nvPr/>
          </p:nvGrpSpPr>
          <p:grpSpPr>
            <a:xfrm>
              <a:off x="8022723" y="5524641"/>
              <a:ext cx="170341" cy="308610"/>
              <a:chOff x="8022723" y="5524641"/>
              <a:chExt cx="170341" cy="308610"/>
            </a:xfrm>
            <a:solidFill>
              <a:srgbClr val="000000"/>
            </a:solidFill>
          </p:grpSpPr>
          <p:sp>
            <p:nvSpPr>
              <p:cNvPr id="4749" name="Полилиния: фигура 4748">
                <a:extLst>
                  <a:ext uri="{FF2B5EF4-FFF2-40B4-BE49-F238E27FC236}">
                    <a16:creationId xmlns:a16="http://schemas.microsoft.com/office/drawing/2014/main" id="{3848E159-B3CB-B06A-BD65-014E6FEDEA24}"/>
                  </a:ext>
                </a:extLst>
              </p:cNvPr>
              <p:cNvSpPr/>
              <p:nvPr/>
            </p:nvSpPr>
            <p:spPr>
              <a:xfrm>
                <a:off x="8105355" y="5527408"/>
                <a:ext cx="1082" cy="962"/>
              </a:xfrm>
              <a:custGeom>
                <a:avLst/>
                <a:gdLst>
                  <a:gd name="connsiteX0" fmla="*/ 1083 w 1082"/>
                  <a:gd name="connsiteY0" fmla="*/ 481 h 962"/>
                  <a:gd name="connsiteX1" fmla="*/ 0 w 1082"/>
                  <a:gd name="connsiteY1" fmla="*/ 481 h 962"/>
                  <a:gd name="connsiteX2" fmla="*/ 1083 w 1082"/>
                  <a:gd name="connsiteY2" fmla="*/ 481 h 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962">
                    <a:moveTo>
                      <a:pt x="1083" y="481"/>
                    </a:moveTo>
                    <a:cubicBezTo>
                      <a:pt x="-1083" y="481"/>
                      <a:pt x="2166" y="1564"/>
                      <a:pt x="0" y="481"/>
                    </a:cubicBezTo>
                    <a:cubicBezTo>
                      <a:pt x="0" y="481"/>
                      <a:pt x="0" y="-602"/>
                      <a:pt x="1083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50" name="Полилиния: фигура 4749">
                <a:extLst>
                  <a:ext uri="{FF2B5EF4-FFF2-40B4-BE49-F238E27FC236}">
                    <a16:creationId xmlns:a16="http://schemas.microsoft.com/office/drawing/2014/main" id="{AC6CD4C0-1501-FC3D-7350-2EFF0C31F2AF}"/>
                  </a:ext>
                </a:extLst>
              </p:cNvPr>
              <p:cNvSpPr/>
              <p:nvPr/>
            </p:nvSpPr>
            <p:spPr>
              <a:xfrm>
                <a:off x="8022723" y="5524641"/>
                <a:ext cx="170341" cy="308610"/>
              </a:xfrm>
              <a:custGeom>
                <a:avLst/>
                <a:gdLst>
                  <a:gd name="connsiteX0" fmla="*/ 2501 w 170341"/>
                  <a:gd name="connsiteY0" fmla="*/ 303196 h 308610"/>
                  <a:gd name="connsiteX1" fmla="*/ 23075 w 170341"/>
                  <a:gd name="connsiteY1" fmla="*/ 305362 h 308610"/>
                  <a:gd name="connsiteX2" fmla="*/ 24158 w 170341"/>
                  <a:gd name="connsiteY2" fmla="*/ 306445 h 308610"/>
                  <a:gd name="connsiteX3" fmla="*/ 49063 w 170341"/>
                  <a:gd name="connsiteY3" fmla="*/ 308611 h 308610"/>
                  <a:gd name="connsiteX4" fmla="*/ 49063 w 170341"/>
                  <a:gd name="connsiteY4" fmla="*/ 308611 h 308610"/>
                  <a:gd name="connsiteX5" fmla="*/ 54477 w 170341"/>
                  <a:gd name="connsiteY5" fmla="*/ 307528 h 308610"/>
                  <a:gd name="connsiteX6" fmla="*/ 54477 w 170341"/>
                  <a:gd name="connsiteY6" fmla="*/ 308611 h 308610"/>
                  <a:gd name="connsiteX7" fmla="*/ 57726 w 170341"/>
                  <a:gd name="connsiteY7" fmla="*/ 307528 h 308610"/>
                  <a:gd name="connsiteX8" fmla="*/ 58809 w 170341"/>
                  <a:gd name="connsiteY8" fmla="*/ 308611 h 308610"/>
                  <a:gd name="connsiteX9" fmla="*/ 59891 w 170341"/>
                  <a:gd name="connsiteY9" fmla="*/ 307528 h 308610"/>
                  <a:gd name="connsiteX10" fmla="*/ 69637 w 170341"/>
                  <a:gd name="connsiteY10" fmla="*/ 306445 h 308610"/>
                  <a:gd name="connsiteX11" fmla="*/ 69637 w 170341"/>
                  <a:gd name="connsiteY11" fmla="*/ 307528 h 308610"/>
                  <a:gd name="connsiteX12" fmla="*/ 88045 w 170341"/>
                  <a:gd name="connsiteY12" fmla="*/ 304279 h 308610"/>
                  <a:gd name="connsiteX13" fmla="*/ 88045 w 170341"/>
                  <a:gd name="connsiteY13" fmla="*/ 305362 h 308610"/>
                  <a:gd name="connsiteX14" fmla="*/ 91294 w 170341"/>
                  <a:gd name="connsiteY14" fmla="*/ 303196 h 308610"/>
                  <a:gd name="connsiteX15" fmla="*/ 95625 w 170341"/>
                  <a:gd name="connsiteY15" fmla="*/ 302114 h 308610"/>
                  <a:gd name="connsiteX16" fmla="*/ 95625 w 170341"/>
                  <a:gd name="connsiteY16" fmla="*/ 302114 h 308610"/>
                  <a:gd name="connsiteX17" fmla="*/ 98874 w 170341"/>
                  <a:gd name="connsiteY17" fmla="*/ 301031 h 308610"/>
                  <a:gd name="connsiteX18" fmla="*/ 99957 w 170341"/>
                  <a:gd name="connsiteY18" fmla="*/ 302114 h 308610"/>
                  <a:gd name="connsiteX19" fmla="*/ 103205 w 170341"/>
                  <a:gd name="connsiteY19" fmla="*/ 302114 h 308610"/>
                  <a:gd name="connsiteX20" fmla="*/ 103205 w 170341"/>
                  <a:gd name="connsiteY20" fmla="*/ 302114 h 308610"/>
                  <a:gd name="connsiteX21" fmla="*/ 106454 w 170341"/>
                  <a:gd name="connsiteY21" fmla="*/ 302114 h 308610"/>
                  <a:gd name="connsiteX22" fmla="*/ 106454 w 170341"/>
                  <a:gd name="connsiteY22" fmla="*/ 302114 h 308610"/>
                  <a:gd name="connsiteX23" fmla="*/ 109702 w 170341"/>
                  <a:gd name="connsiteY23" fmla="*/ 301031 h 308610"/>
                  <a:gd name="connsiteX24" fmla="*/ 108619 w 170341"/>
                  <a:gd name="connsiteY24" fmla="*/ 303196 h 308610"/>
                  <a:gd name="connsiteX25" fmla="*/ 132442 w 170341"/>
                  <a:gd name="connsiteY25" fmla="*/ 298865 h 308610"/>
                  <a:gd name="connsiteX26" fmla="*/ 134608 w 170341"/>
                  <a:gd name="connsiteY26" fmla="*/ 299948 h 308610"/>
                  <a:gd name="connsiteX27" fmla="*/ 137856 w 170341"/>
                  <a:gd name="connsiteY27" fmla="*/ 298865 h 308610"/>
                  <a:gd name="connsiteX28" fmla="*/ 138939 w 170341"/>
                  <a:gd name="connsiteY28" fmla="*/ 299948 h 308610"/>
                  <a:gd name="connsiteX29" fmla="*/ 142188 w 170341"/>
                  <a:gd name="connsiteY29" fmla="*/ 298865 h 308610"/>
                  <a:gd name="connsiteX30" fmla="*/ 142188 w 170341"/>
                  <a:gd name="connsiteY30" fmla="*/ 299948 h 308610"/>
                  <a:gd name="connsiteX31" fmla="*/ 146519 w 170341"/>
                  <a:gd name="connsiteY31" fmla="*/ 298865 h 308610"/>
                  <a:gd name="connsiteX32" fmla="*/ 146519 w 170341"/>
                  <a:gd name="connsiteY32" fmla="*/ 299948 h 308610"/>
                  <a:gd name="connsiteX33" fmla="*/ 148685 w 170341"/>
                  <a:gd name="connsiteY33" fmla="*/ 297782 h 308610"/>
                  <a:gd name="connsiteX34" fmla="*/ 150850 w 170341"/>
                  <a:gd name="connsiteY34" fmla="*/ 297782 h 308610"/>
                  <a:gd name="connsiteX35" fmla="*/ 150850 w 170341"/>
                  <a:gd name="connsiteY35" fmla="*/ 298865 h 308610"/>
                  <a:gd name="connsiteX36" fmla="*/ 151933 w 170341"/>
                  <a:gd name="connsiteY36" fmla="*/ 298865 h 308610"/>
                  <a:gd name="connsiteX37" fmla="*/ 151933 w 170341"/>
                  <a:gd name="connsiteY37" fmla="*/ 298865 h 308610"/>
                  <a:gd name="connsiteX38" fmla="*/ 151933 w 170341"/>
                  <a:gd name="connsiteY38" fmla="*/ 298865 h 308610"/>
                  <a:gd name="connsiteX39" fmla="*/ 151933 w 170341"/>
                  <a:gd name="connsiteY39" fmla="*/ 298865 h 308610"/>
                  <a:gd name="connsiteX40" fmla="*/ 151933 w 170341"/>
                  <a:gd name="connsiteY40" fmla="*/ 298865 h 308610"/>
                  <a:gd name="connsiteX41" fmla="*/ 153016 w 170341"/>
                  <a:gd name="connsiteY41" fmla="*/ 299948 h 308610"/>
                  <a:gd name="connsiteX42" fmla="*/ 149768 w 170341"/>
                  <a:gd name="connsiteY42" fmla="*/ 293451 h 308610"/>
                  <a:gd name="connsiteX43" fmla="*/ 149768 w 170341"/>
                  <a:gd name="connsiteY43" fmla="*/ 293451 h 308610"/>
                  <a:gd name="connsiteX44" fmla="*/ 147602 w 170341"/>
                  <a:gd name="connsiteY44" fmla="*/ 286954 h 308610"/>
                  <a:gd name="connsiteX45" fmla="*/ 148685 w 170341"/>
                  <a:gd name="connsiteY45" fmla="*/ 284788 h 308610"/>
                  <a:gd name="connsiteX46" fmla="*/ 146519 w 170341"/>
                  <a:gd name="connsiteY46" fmla="*/ 282622 h 308610"/>
                  <a:gd name="connsiteX47" fmla="*/ 145436 w 170341"/>
                  <a:gd name="connsiteY47" fmla="*/ 276125 h 308610"/>
                  <a:gd name="connsiteX48" fmla="*/ 147602 w 170341"/>
                  <a:gd name="connsiteY48" fmla="*/ 276125 h 308610"/>
                  <a:gd name="connsiteX49" fmla="*/ 148685 w 170341"/>
                  <a:gd name="connsiteY49" fmla="*/ 275042 h 308610"/>
                  <a:gd name="connsiteX50" fmla="*/ 149768 w 170341"/>
                  <a:gd name="connsiteY50" fmla="*/ 276125 h 308610"/>
                  <a:gd name="connsiteX51" fmla="*/ 148685 w 170341"/>
                  <a:gd name="connsiteY51" fmla="*/ 271794 h 308610"/>
                  <a:gd name="connsiteX52" fmla="*/ 145436 w 170341"/>
                  <a:gd name="connsiteY52" fmla="*/ 266380 h 308610"/>
                  <a:gd name="connsiteX53" fmla="*/ 147602 w 170341"/>
                  <a:gd name="connsiteY53" fmla="*/ 266380 h 308610"/>
                  <a:gd name="connsiteX54" fmla="*/ 144353 w 170341"/>
                  <a:gd name="connsiteY54" fmla="*/ 263131 h 308610"/>
                  <a:gd name="connsiteX55" fmla="*/ 144353 w 170341"/>
                  <a:gd name="connsiteY55" fmla="*/ 262048 h 308610"/>
                  <a:gd name="connsiteX56" fmla="*/ 143270 w 170341"/>
                  <a:gd name="connsiteY56" fmla="*/ 260966 h 308610"/>
                  <a:gd name="connsiteX57" fmla="*/ 143270 w 170341"/>
                  <a:gd name="connsiteY57" fmla="*/ 256634 h 308610"/>
                  <a:gd name="connsiteX58" fmla="*/ 144353 w 170341"/>
                  <a:gd name="connsiteY58" fmla="*/ 256634 h 308610"/>
                  <a:gd name="connsiteX59" fmla="*/ 143270 w 170341"/>
                  <a:gd name="connsiteY59" fmla="*/ 253386 h 308610"/>
                  <a:gd name="connsiteX60" fmla="*/ 143270 w 170341"/>
                  <a:gd name="connsiteY60" fmla="*/ 253386 h 308610"/>
                  <a:gd name="connsiteX61" fmla="*/ 142188 w 170341"/>
                  <a:gd name="connsiteY61" fmla="*/ 251220 h 308610"/>
                  <a:gd name="connsiteX62" fmla="*/ 142188 w 170341"/>
                  <a:gd name="connsiteY62" fmla="*/ 252303 h 308610"/>
                  <a:gd name="connsiteX63" fmla="*/ 141105 w 170341"/>
                  <a:gd name="connsiteY63" fmla="*/ 247971 h 308610"/>
                  <a:gd name="connsiteX64" fmla="*/ 142188 w 170341"/>
                  <a:gd name="connsiteY64" fmla="*/ 247971 h 308610"/>
                  <a:gd name="connsiteX65" fmla="*/ 140022 w 170341"/>
                  <a:gd name="connsiteY65" fmla="*/ 241474 h 308610"/>
                  <a:gd name="connsiteX66" fmla="*/ 141105 w 170341"/>
                  <a:gd name="connsiteY66" fmla="*/ 242557 h 308610"/>
                  <a:gd name="connsiteX67" fmla="*/ 140022 w 170341"/>
                  <a:gd name="connsiteY67" fmla="*/ 233894 h 308610"/>
                  <a:gd name="connsiteX68" fmla="*/ 138939 w 170341"/>
                  <a:gd name="connsiteY68" fmla="*/ 233894 h 308610"/>
                  <a:gd name="connsiteX69" fmla="*/ 138939 w 170341"/>
                  <a:gd name="connsiteY69" fmla="*/ 231729 h 308610"/>
                  <a:gd name="connsiteX70" fmla="*/ 138939 w 170341"/>
                  <a:gd name="connsiteY70" fmla="*/ 229563 h 308610"/>
                  <a:gd name="connsiteX71" fmla="*/ 138939 w 170341"/>
                  <a:gd name="connsiteY71" fmla="*/ 230646 h 308610"/>
                  <a:gd name="connsiteX72" fmla="*/ 137856 w 170341"/>
                  <a:gd name="connsiteY72" fmla="*/ 220900 h 308610"/>
                  <a:gd name="connsiteX73" fmla="*/ 136773 w 170341"/>
                  <a:gd name="connsiteY73" fmla="*/ 218735 h 308610"/>
                  <a:gd name="connsiteX74" fmla="*/ 137856 w 170341"/>
                  <a:gd name="connsiteY74" fmla="*/ 218735 h 308610"/>
                  <a:gd name="connsiteX75" fmla="*/ 137856 w 170341"/>
                  <a:gd name="connsiteY75" fmla="*/ 216569 h 308610"/>
                  <a:gd name="connsiteX76" fmla="*/ 137856 w 170341"/>
                  <a:gd name="connsiteY76" fmla="*/ 219817 h 308610"/>
                  <a:gd name="connsiteX77" fmla="*/ 137856 w 170341"/>
                  <a:gd name="connsiteY77" fmla="*/ 217652 h 308610"/>
                  <a:gd name="connsiteX78" fmla="*/ 137856 w 170341"/>
                  <a:gd name="connsiteY78" fmla="*/ 213320 h 308610"/>
                  <a:gd name="connsiteX79" fmla="*/ 138939 w 170341"/>
                  <a:gd name="connsiteY79" fmla="*/ 213320 h 308610"/>
                  <a:gd name="connsiteX80" fmla="*/ 137856 w 170341"/>
                  <a:gd name="connsiteY80" fmla="*/ 211155 h 308610"/>
                  <a:gd name="connsiteX81" fmla="*/ 137856 w 170341"/>
                  <a:gd name="connsiteY81" fmla="*/ 210072 h 308610"/>
                  <a:gd name="connsiteX82" fmla="*/ 136773 w 170341"/>
                  <a:gd name="connsiteY82" fmla="*/ 208989 h 308610"/>
                  <a:gd name="connsiteX83" fmla="*/ 137856 w 170341"/>
                  <a:gd name="connsiteY83" fmla="*/ 205740 h 308610"/>
                  <a:gd name="connsiteX84" fmla="*/ 138939 w 170341"/>
                  <a:gd name="connsiteY84" fmla="*/ 205740 h 308610"/>
                  <a:gd name="connsiteX85" fmla="*/ 136773 w 170341"/>
                  <a:gd name="connsiteY85" fmla="*/ 203575 h 308610"/>
                  <a:gd name="connsiteX86" fmla="*/ 136773 w 170341"/>
                  <a:gd name="connsiteY86" fmla="*/ 203575 h 308610"/>
                  <a:gd name="connsiteX87" fmla="*/ 135691 w 170341"/>
                  <a:gd name="connsiteY87" fmla="*/ 200326 h 308610"/>
                  <a:gd name="connsiteX88" fmla="*/ 136773 w 170341"/>
                  <a:gd name="connsiteY88" fmla="*/ 194912 h 308610"/>
                  <a:gd name="connsiteX89" fmla="*/ 135691 w 170341"/>
                  <a:gd name="connsiteY89" fmla="*/ 190581 h 308610"/>
                  <a:gd name="connsiteX90" fmla="*/ 136773 w 170341"/>
                  <a:gd name="connsiteY90" fmla="*/ 191663 h 308610"/>
                  <a:gd name="connsiteX91" fmla="*/ 136773 w 170341"/>
                  <a:gd name="connsiteY91" fmla="*/ 189498 h 308610"/>
                  <a:gd name="connsiteX92" fmla="*/ 137856 w 170341"/>
                  <a:gd name="connsiteY92" fmla="*/ 186249 h 308610"/>
                  <a:gd name="connsiteX93" fmla="*/ 135691 w 170341"/>
                  <a:gd name="connsiteY93" fmla="*/ 185166 h 308610"/>
                  <a:gd name="connsiteX94" fmla="*/ 135691 w 170341"/>
                  <a:gd name="connsiteY94" fmla="*/ 179752 h 308610"/>
                  <a:gd name="connsiteX95" fmla="*/ 136773 w 170341"/>
                  <a:gd name="connsiteY95" fmla="*/ 180835 h 308610"/>
                  <a:gd name="connsiteX96" fmla="*/ 136773 w 170341"/>
                  <a:gd name="connsiteY96" fmla="*/ 176504 h 308610"/>
                  <a:gd name="connsiteX97" fmla="*/ 135691 w 170341"/>
                  <a:gd name="connsiteY97" fmla="*/ 176504 h 308610"/>
                  <a:gd name="connsiteX98" fmla="*/ 136773 w 170341"/>
                  <a:gd name="connsiteY98" fmla="*/ 173255 h 308610"/>
                  <a:gd name="connsiteX99" fmla="*/ 135691 w 170341"/>
                  <a:gd name="connsiteY99" fmla="*/ 171089 h 308610"/>
                  <a:gd name="connsiteX100" fmla="*/ 137856 w 170341"/>
                  <a:gd name="connsiteY100" fmla="*/ 160261 h 308610"/>
                  <a:gd name="connsiteX101" fmla="*/ 136773 w 170341"/>
                  <a:gd name="connsiteY101" fmla="*/ 159178 h 308610"/>
                  <a:gd name="connsiteX102" fmla="*/ 136773 w 170341"/>
                  <a:gd name="connsiteY102" fmla="*/ 160261 h 308610"/>
                  <a:gd name="connsiteX103" fmla="*/ 135691 w 170341"/>
                  <a:gd name="connsiteY103" fmla="*/ 159178 h 308610"/>
                  <a:gd name="connsiteX104" fmla="*/ 136773 w 170341"/>
                  <a:gd name="connsiteY104" fmla="*/ 158095 h 308610"/>
                  <a:gd name="connsiteX105" fmla="*/ 134608 w 170341"/>
                  <a:gd name="connsiteY105" fmla="*/ 152681 h 308610"/>
                  <a:gd name="connsiteX106" fmla="*/ 135691 w 170341"/>
                  <a:gd name="connsiteY106" fmla="*/ 151598 h 308610"/>
                  <a:gd name="connsiteX107" fmla="*/ 134608 w 170341"/>
                  <a:gd name="connsiteY107" fmla="*/ 149433 h 308610"/>
                  <a:gd name="connsiteX108" fmla="*/ 136773 w 170341"/>
                  <a:gd name="connsiteY108" fmla="*/ 148350 h 308610"/>
                  <a:gd name="connsiteX109" fmla="*/ 135691 w 170341"/>
                  <a:gd name="connsiteY109" fmla="*/ 145101 h 308610"/>
                  <a:gd name="connsiteX110" fmla="*/ 136773 w 170341"/>
                  <a:gd name="connsiteY110" fmla="*/ 144018 h 308610"/>
                  <a:gd name="connsiteX111" fmla="*/ 135691 w 170341"/>
                  <a:gd name="connsiteY111" fmla="*/ 142935 h 308610"/>
                  <a:gd name="connsiteX112" fmla="*/ 135691 w 170341"/>
                  <a:gd name="connsiteY112" fmla="*/ 142935 h 308610"/>
                  <a:gd name="connsiteX113" fmla="*/ 135691 w 170341"/>
                  <a:gd name="connsiteY113" fmla="*/ 140770 h 308610"/>
                  <a:gd name="connsiteX114" fmla="*/ 134608 w 170341"/>
                  <a:gd name="connsiteY114" fmla="*/ 142935 h 308610"/>
                  <a:gd name="connsiteX115" fmla="*/ 133525 w 170341"/>
                  <a:gd name="connsiteY115" fmla="*/ 140770 h 308610"/>
                  <a:gd name="connsiteX116" fmla="*/ 134608 w 170341"/>
                  <a:gd name="connsiteY116" fmla="*/ 138604 h 308610"/>
                  <a:gd name="connsiteX117" fmla="*/ 133525 w 170341"/>
                  <a:gd name="connsiteY117" fmla="*/ 137521 h 308610"/>
                  <a:gd name="connsiteX118" fmla="*/ 134608 w 170341"/>
                  <a:gd name="connsiteY118" fmla="*/ 136438 h 308610"/>
                  <a:gd name="connsiteX119" fmla="*/ 134608 w 170341"/>
                  <a:gd name="connsiteY119" fmla="*/ 137521 h 308610"/>
                  <a:gd name="connsiteX120" fmla="*/ 135691 w 170341"/>
                  <a:gd name="connsiteY120" fmla="*/ 135356 h 308610"/>
                  <a:gd name="connsiteX121" fmla="*/ 134608 w 170341"/>
                  <a:gd name="connsiteY121" fmla="*/ 133190 h 308610"/>
                  <a:gd name="connsiteX122" fmla="*/ 135691 w 170341"/>
                  <a:gd name="connsiteY122" fmla="*/ 134273 h 308610"/>
                  <a:gd name="connsiteX123" fmla="*/ 136773 w 170341"/>
                  <a:gd name="connsiteY123" fmla="*/ 132107 h 308610"/>
                  <a:gd name="connsiteX124" fmla="*/ 135691 w 170341"/>
                  <a:gd name="connsiteY124" fmla="*/ 132107 h 308610"/>
                  <a:gd name="connsiteX125" fmla="*/ 135691 w 170341"/>
                  <a:gd name="connsiteY125" fmla="*/ 132107 h 308610"/>
                  <a:gd name="connsiteX126" fmla="*/ 134608 w 170341"/>
                  <a:gd name="connsiteY126" fmla="*/ 128858 h 308610"/>
                  <a:gd name="connsiteX127" fmla="*/ 135691 w 170341"/>
                  <a:gd name="connsiteY127" fmla="*/ 126693 h 308610"/>
                  <a:gd name="connsiteX128" fmla="*/ 135691 w 170341"/>
                  <a:gd name="connsiteY128" fmla="*/ 126693 h 308610"/>
                  <a:gd name="connsiteX129" fmla="*/ 135691 w 170341"/>
                  <a:gd name="connsiteY129" fmla="*/ 123444 h 308610"/>
                  <a:gd name="connsiteX130" fmla="*/ 135691 w 170341"/>
                  <a:gd name="connsiteY130" fmla="*/ 123444 h 308610"/>
                  <a:gd name="connsiteX131" fmla="*/ 135691 w 170341"/>
                  <a:gd name="connsiteY131" fmla="*/ 121279 h 308610"/>
                  <a:gd name="connsiteX132" fmla="*/ 137856 w 170341"/>
                  <a:gd name="connsiteY132" fmla="*/ 119113 h 308610"/>
                  <a:gd name="connsiteX133" fmla="*/ 135691 w 170341"/>
                  <a:gd name="connsiteY133" fmla="*/ 116947 h 308610"/>
                  <a:gd name="connsiteX134" fmla="*/ 136773 w 170341"/>
                  <a:gd name="connsiteY134" fmla="*/ 109367 h 308610"/>
                  <a:gd name="connsiteX135" fmla="*/ 135691 w 170341"/>
                  <a:gd name="connsiteY135" fmla="*/ 108284 h 308610"/>
                  <a:gd name="connsiteX136" fmla="*/ 136773 w 170341"/>
                  <a:gd name="connsiteY136" fmla="*/ 97456 h 308610"/>
                  <a:gd name="connsiteX137" fmla="*/ 137856 w 170341"/>
                  <a:gd name="connsiteY137" fmla="*/ 97456 h 308610"/>
                  <a:gd name="connsiteX138" fmla="*/ 137856 w 170341"/>
                  <a:gd name="connsiteY138" fmla="*/ 96373 h 308610"/>
                  <a:gd name="connsiteX139" fmla="*/ 136773 w 170341"/>
                  <a:gd name="connsiteY139" fmla="*/ 97456 h 308610"/>
                  <a:gd name="connsiteX140" fmla="*/ 137856 w 170341"/>
                  <a:gd name="connsiteY140" fmla="*/ 90959 h 308610"/>
                  <a:gd name="connsiteX141" fmla="*/ 136773 w 170341"/>
                  <a:gd name="connsiteY141" fmla="*/ 90959 h 308610"/>
                  <a:gd name="connsiteX142" fmla="*/ 137856 w 170341"/>
                  <a:gd name="connsiteY142" fmla="*/ 88793 h 308610"/>
                  <a:gd name="connsiteX143" fmla="*/ 136773 w 170341"/>
                  <a:gd name="connsiteY143" fmla="*/ 88793 h 308610"/>
                  <a:gd name="connsiteX144" fmla="*/ 137856 w 170341"/>
                  <a:gd name="connsiteY144" fmla="*/ 87710 h 308610"/>
                  <a:gd name="connsiteX145" fmla="*/ 136773 w 170341"/>
                  <a:gd name="connsiteY145" fmla="*/ 85545 h 308610"/>
                  <a:gd name="connsiteX146" fmla="*/ 137856 w 170341"/>
                  <a:gd name="connsiteY146" fmla="*/ 85545 h 308610"/>
                  <a:gd name="connsiteX147" fmla="*/ 137856 w 170341"/>
                  <a:gd name="connsiteY147" fmla="*/ 81213 h 308610"/>
                  <a:gd name="connsiteX148" fmla="*/ 138939 w 170341"/>
                  <a:gd name="connsiteY148" fmla="*/ 80130 h 308610"/>
                  <a:gd name="connsiteX149" fmla="*/ 137856 w 170341"/>
                  <a:gd name="connsiteY149" fmla="*/ 79048 h 308610"/>
                  <a:gd name="connsiteX150" fmla="*/ 140022 w 170341"/>
                  <a:gd name="connsiteY150" fmla="*/ 74716 h 308610"/>
                  <a:gd name="connsiteX151" fmla="*/ 140022 w 170341"/>
                  <a:gd name="connsiteY151" fmla="*/ 59556 h 308610"/>
                  <a:gd name="connsiteX152" fmla="*/ 140022 w 170341"/>
                  <a:gd name="connsiteY152" fmla="*/ 59556 h 308610"/>
                  <a:gd name="connsiteX153" fmla="*/ 140022 w 170341"/>
                  <a:gd name="connsiteY153" fmla="*/ 57391 h 308610"/>
                  <a:gd name="connsiteX154" fmla="*/ 142188 w 170341"/>
                  <a:gd name="connsiteY154" fmla="*/ 57391 h 308610"/>
                  <a:gd name="connsiteX155" fmla="*/ 141105 w 170341"/>
                  <a:gd name="connsiteY155" fmla="*/ 54142 h 308610"/>
                  <a:gd name="connsiteX156" fmla="*/ 140022 w 170341"/>
                  <a:gd name="connsiteY156" fmla="*/ 55225 h 308610"/>
                  <a:gd name="connsiteX157" fmla="*/ 140022 w 170341"/>
                  <a:gd name="connsiteY157" fmla="*/ 51977 h 308610"/>
                  <a:gd name="connsiteX158" fmla="*/ 142188 w 170341"/>
                  <a:gd name="connsiteY158" fmla="*/ 51977 h 308610"/>
                  <a:gd name="connsiteX159" fmla="*/ 142188 w 170341"/>
                  <a:gd name="connsiteY159" fmla="*/ 50894 h 308610"/>
                  <a:gd name="connsiteX160" fmla="*/ 145436 w 170341"/>
                  <a:gd name="connsiteY160" fmla="*/ 53059 h 308610"/>
                  <a:gd name="connsiteX161" fmla="*/ 145436 w 170341"/>
                  <a:gd name="connsiteY161" fmla="*/ 51977 h 308610"/>
                  <a:gd name="connsiteX162" fmla="*/ 147602 w 170341"/>
                  <a:gd name="connsiteY162" fmla="*/ 51977 h 308610"/>
                  <a:gd name="connsiteX163" fmla="*/ 145436 w 170341"/>
                  <a:gd name="connsiteY163" fmla="*/ 50894 h 308610"/>
                  <a:gd name="connsiteX164" fmla="*/ 143270 w 170341"/>
                  <a:gd name="connsiteY164" fmla="*/ 46562 h 308610"/>
                  <a:gd name="connsiteX165" fmla="*/ 144353 w 170341"/>
                  <a:gd name="connsiteY165" fmla="*/ 48728 h 308610"/>
                  <a:gd name="connsiteX166" fmla="*/ 144353 w 170341"/>
                  <a:gd name="connsiteY166" fmla="*/ 45479 h 308610"/>
                  <a:gd name="connsiteX167" fmla="*/ 143270 w 170341"/>
                  <a:gd name="connsiteY167" fmla="*/ 44397 h 308610"/>
                  <a:gd name="connsiteX168" fmla="*/ 144353 w 170341"/>
                  <a:gd name="connsiteY168" fmla="*/ 43314 h 308610"/>
                  <a:gd name="connsiteX169" fmla="*/ 143270 w 170341"/>
                  <a:gd name="connsiteY169" fmla="*/ 42231 h 308610"/>
                  <a:gd name="connsiteX170" fmla="*/ 143270 w 170341"/>
                  <a:gd name="connsiteY170" fmla="*/ 38982 h 308610"/>
                  <a:gd name="connsiteX171" fmla="*/ 146519 w 170341"/>
                  <a:gd name="connsiteY171" fmla="*/ 38982 h 308610"/>
                  <a:gd name="connsiteX172" fmla="*/ 144353 w 170341"/>
                  <a:gd name="connsiteY172" fmla="*/ 36817 h 308610"/>
                  <a:gd name="connsiteX173" fmla="*/ 146519 w 170341"/>
                  <a:gd name="connsiteY173" fmla="*/ 36817 h 308610"/>
                  <a:gd name="connsiteX174" fmla="*/ 147602 w 170341"/>
                  <a:gd name="connsiteY174" fmla="*/ 33568 h 308610"/>
                  <a:gd name="connsiteX175" fmla="*/ 146519 w 170341"/>
                  <a:gd name="connsiteY175" fmla="*/ 32485 h 308610"/>
                  <a:gd name="connsiteX176" fmla="*/ 147602 w 170341"/>
                  <a:gd name="connsiteY176" fmla="*/ 31403 h 308610"/>
                  <a:gd name="connsiteX177" fmla="*/ 148685 w 170341"/>
                  <a:gd name="connsiteY177" fmla="*/ 28154 h 308610"/>
                  <a:gd name="connsiteX178" fmla="*/ 147602 w 170341"/>
                  <a:gd name="connsiteY178" fmla="*/ 25988 h 308610"/>
                  <a:gd name="connsiteX179" fmla="*/ 146519 w 170341"/>
                  <a:gd name="connsiteY179" fmla="*/ 28154 h 308610"/>
                  <a:gd name="connsiteX180" fmla="*/ 146519 w 170341"/>
                  <a:gd name="connsiteY180" fmla="*/ 24905 h 308610"/>
                  <a:gd name="connsiteX181" fmla="*/ 147602 w 170341"/>
                  <a:gd name="connsiteY181" fmla="*/ 24905 h 308610"/>
                  <a:gd name="connsiteX182" fmla="*/ 147602 w 170341"/>
                  <a:gd name="connsiteY182" fmla="*/ 22740 h 308610"/>
                  <a:gd name="connsiteX183" fmla="*/ 148685 w 170341"/>
                  <a:gd name="connsiteY183" fmla="*/ 22740 h 308610"/>
                  <a:gd name="connsiteX184" fmla="*/ 147602 w 170341"/>
                  <a:gd name="connsiteY184" fmla="*/ 21657 h 308610"/>
                  <a:gd name="connsiteX185" fmla="*/ 149768 w 170341"/>
                  <a:gd name="connsiteY185" fmla="*/ 19491 h 308610"/>
                  <a:gd name="connsiteX186" fmla="*/ 149768 w 170341"/>
                  <a:gd name="connsiteY186" fmla="*/ 20574 h 308610"/>
                  <a:gd name="connsiteX187" fmla="*/ 150850 w 170341"/>
                  <a:gd name="connsiteY187" fmla="*/ 18408 h 308610"/>
                  <a:gd name="connsiteX188" fmla="*/ 148685 w 170341"/>
                  <a:gd name="connsiteY188" fmla="*/ 16243 h 308610"/>
                  <a:gd name="connsiteX189" fmla="*/ 148685 w 170341"/>
                  <a:gd name="connsiteY189" fmla="*/ 15160 h 308610"/>
                  <a:gd name="connsiteX190" fmla="*/ 149768 w 170341"/>
                  <a:gd name="connsiteY190" fmla="*/ 16243 h 308610"/>
                  <a:gd name="connsiteX191" fmla="*/ 151933 w 170341"/>
                  <a:gd name="connsiteY191" fmla="*/ 14077 h 308610"/>
                  <a:gd name="connsiteX192" fmla="*/ 149768 w 170341"/>
                  <a:gd name="connsiteY192" fmla="*/ 12994 h 308610"/>
                  <a:gd name="connsiteX193" fmla="*/ 149768 w 170341"/>
                  <a:gd name="connsiteY193" fmla="*/ 12994 h 308610"/>
                  <a:gd name="connsiteX194" fmla="*/ 149768 w 170341"/>
                  <a:gd name="connsiteY194" fmla="*/ 12994 h 308610"/>
                  <a:gd name="connsiteX195" fmla="*/ 150850 w 170341"/>
                  <a:gd name="connsiteY195" fmla="*/ 12994 h 308610"/>
                  <a:gd name="connsiteX196" fmla="*/ 149768 w 170341"/>
                  <a:gd name="connsiteY196" fmla="*/ 12994 h 308610"/>
                  <a:gd name="connsiteX197" fmla="*/ 151933 w 170341"/>
                  <a:gd name="connsiteY197" fmla="*/ 11911 h 308610"/>
                  <a:gd name="connsiteX198" fmla="*/ 153016 w 170341"/>
                  <a:gd name="connsiteY198" fmla="*/ 11911 h 308610"/>
                  <a:gd name="connsiteX199" fmla="*/ 153016 w 170341"/>
                  <a:gd name="connsiteY199" fmla="*/ 11911 h 308610"/>
                  <a:gd name="connsiteX200" fmla="*/ 155182 w 170341"/>
                  <a:gd name="connsiteY200" fmla="*/ 10828 h 308610"/>
                  <a:gd name="connsiteX201" fmla="*/ 155182 w 170341"/>
                  <a:gd name="connsiteY201" fmla="*/ 9746 h 308610"/>
                  <a:gd name="connsiteX202" fmla="*/ 153016 w 170341"/>
                  <a:gd name="connsiteY202" fmla="*/ 10828 h 308610"/>
                  <a:gd name="connsiteX203" fmla="*/ 150850 w 170341"/>
                  <a:gd name="connsiteY203" fmla="*/ 11911 h 308610"/>
                  <a:gd name="connsiteX204" fmla="*/ 150850 w 170341"/>
                  <a:gd name="connsiteY204" fmla="*/ 11911 h 308610"/>
                  <a:gd name="connsiteX205" fmla="*/ 151933 w 170341"/>
                  <a:gd name="connsiteY205" fmla="*/ 10828 h 308610"/>
                  <a:gd name="connsiteX206" fmla="*/ 150850 w 170341"/>
                  <a:gd name="connsiteY206" fmla="*/ 10828 h 308610"/>
                  <a:gd name="connsiteX207" fmla="*/ 149768 w 170341"/>
                  <a:gd name="connsiteY207" fmla="*/ 11911 h 308610"/>
                  <a:gd name="connsiteX208" fmla="*/ 148685 w 170341"/>
                  <a:gd name="connsiteY208" fmla="*/ 12994 h 308610"/>
                  <a:gd name="connsiteX209" fmla="*/ 148685 w 170341"/>
                  <a:gd name="connsiteY209" fmla="*/ 11911 h 308610"/>
                  <a:gd name="connsiteX210" fmla="*/ 149768 w 170341"/>
                  <a:gd name="connsiteY210" fmla="*/ 10828 h 308610"/>
                  <a:gd name="connsiteX211" fmla="*/ 149768 w 170341"/>
                  <a:gd name="connsiteY211" fmla="*/ 10828 h 308610"/>
                  <a:gd name="connsiteX212" fmla="*/ 149768 w 170341"/>
                  <a:gd name="connsiteY212" fmla="*/ 8663 h 308610"/>
                  <a:gd name="connsiteX213" fmla="*/ 148685 w 170341"/>
                  <a:gd name="connsiteY213" fmla="*/ 9746 h 308610"/>
                  <a:gd name="connsiteX214" fmla="*/ 148685 w 170341"/>
                  <a:gd name="connsiteY214" fmla="*/ 10828 h 308610"/>
                  <a:gd name="connsiteX215" fmla="*/ 148685 w 170341"/>
                  <a:gd name="connsiteY215" fmla="*/ 10828 h 308610"/>
                  <a:gd name="connsiteX216" fmla="*/ 147602 w 170341"/>
                  <a:gd name="connsiteY216" fmla="*/ 10828 h 308610"/>
                  <a:gd name="connsiteX217" fmla="*/ 146519 w 170341"/>
                  <a:gd name="connsiteY217" fmla="*/ 11911 h 308610"/>
                  <a:gd name="connsiteX218" fmla="*/ 147602 w 170341"/>
                  <a:gd name="connsiteY218" fmla="*/ 14077 h 308610"/>
                  <a:gd name="connsiteX219" fmla="*/ 146519 w 170341"/>
                  <a:gd name="connsiteY219" fmla="*/ 14077 h 308610"/>
                  <a:gd name="connsiteX220" fmla="*/ 146519 w 170341"/>
                  <a:gd name="connsiteY220" fmla="*/ 12994 h 308610"/>
                  <a:gd name="connsiteX221" fmla="*/ 143270 w 170341"/>
                  <a:gd name="connsiteY221" fmla="*/ 14077 h 308610"/>
                  <a:gd name="connsiteX222" fmla="*/ 142188 w 170341"/>
                  <a:gd name="connsiteY222" fmla="*/ 12994 h 308610"/>
                  <a:gd name="connsiteX223" fmla="*/ 145436 w 170341"/>
                  <a:gd name="connsiteY223" fmla="*/ 11911 h 308610"/>
                  <a:gd name="connsiteX224" fmla="*/ 142188 w 170341"/>
                  <a:gd name="connsiteY224" fmla="*/ 11911 h 308610"/>
                  <a:gd name="connsiteX225" fmla="*/ 143270 w 170341"/>
                  <a:gd name="connsiteY225" fmla="*/ 11911 h 308610"/>
                  <a:gd name="connsiteX226" fmla="*/ 140022 w 170341"/>
                  <a:gd name="connsiteY226" fmla="*/ 10828 h 308610"/>
                  <a:gd name="connsiteX227" fmla="*/ 140022 w 170341"/>
                  <a:gd name="connsiteY227" fmla="*/ 11911 h 308610"/>
                  <a:gd name="connsiteX228" fmla="*/ 134608 w 170341"/>
                  <a:gd name="connsiteY228" fmla="*/ 11911 h 308610"/>
                  <a:gd name="connsiteX229" fmla="*/ 133525 w 170341"/>
                  <a:gd name="connsiteY229" fmla="*/ 10828 h 308610"/>
                  <a:gd name="connsiteX230" fmla="*/ 138939 w 170341"/>
                  <a:gd name="connsiteY230" fmla="*/ 10828 h 308610"/>
                  <a:gd name="connsiteX231" fmla="*/ 141105 w 170341"/>
                  <a:gd name="connsiteY231" fmla="*/ 9746 h 308610"/>
                  <a:gd name="connsiteX232" fmla="*/ 138939 w 170341"/>
                  <a:gd name="connsiteY232" fmla="*/ 7580 h 308610"/>
                  <a:gd name="connsiteX233" fmla="*/ 137856 w 170341"/>
                  <a:gd name="connsiteY233" fmla="*/ 7580 h 308610"/>
                  <a:gd name="connsiteX234" fmla="*/ 137856 w 170341"/>
                  <a:gd name="connsiteY234" fmla="*/ 9746 h 308610"/>
                  <a:gd name="connsiteX235" fmla="*/ 132442 w 170341"/>
                  <a:gd name="connsiteY235" fmla="*/ 10828 h 308610"/>
                  <a:gd name="connsiteX236" fmla="*/ 133525 w 170341"/>
                  <a:gd name="connsiteY236" fmla="*/ 9746 h 308610"/>
                  <a:gd name="connsiteX237" fmla="*/ 125945 w 170341"/>
                  <a:gd name="connsiteY237" fmla="*/ 8663 h 308610"/>
                  <a:gd name="connsiteX238" fmla="*/ 123779 w 170341"/>
                  <a:gd name="connsiteY238" fmla="*/ 9746 h 308610"/>
                  <a:gd name="connsiteX239" fmla="*/ 124862 w 170341"/>
                  <a:gd name="connsiteY239" fmla="*/ 11911 h 308610"/>
                  <a:gd name="connsiteX240" fmla="*/ 124862 w 170341"/>
                  <a:gd name="connsiteY240" fmla="*/ 10828 h 308610"/>
                  <a:gd name="connsiteX241" fmla="*/ 122696 w 170341"/>
                  <a:gd name="connsiteY241" fmla="*/ 10828 h 308610"/>
                  <a:gd name="connsiteX242" fmla="*/ 123779 w 170341"/>
                  <a:gd name="connsiteY242" fmla="*/ 7580 h 308610"/>
                  <a:gd name="connsiteX243" fmla="*/ 122696 w 170341"/>
                  <a:gd name="connsiteY243" fmla="*/ 6497 h 308610"/>
                  <a:gd name="connsiteX244" fmla="*/ 117282 w 170341"/>
                  <a:gd name="connsiteY244" fmla="*/ 7580 h 308610"/>
                  <a:gd name="connsiteX245" fmla="*/ 109702 w 170341"/>
                  <a:gd name="connsiteY245" fmla="*/ 6497 h 308610"/>
                  <a:gd name="connsiteX246" fmla="*/ 108619 w 170341"/>
                  <a:gd name="connsiteY246" fmla="*/ 4331 h 308610"/>
                  <a:gd name="connsiteX247" fmla="*/ 107537 w 170341"/>
                  <a:gd name="connsiteY247" fmla="*/ 5414 h 308610"/>
                  <a:gd name="connsiteX248" fmla="*/ 107537 w 170341"/>
                  <a:gd name="connsiteY248" fmla="*/ 5414 h 308610"/>
                  <a:gd name="connsiteX249" fmla="*/ 103205 w 170341"/>
                  <a:gd name="connsiteY249" fmla="*/ 5414 h 308610"/>
                  <a:gd name="connsiteX250" fmla="*/ 104288 w 170341"/>
                  <a:gd name="connsiteY250" fmla="*/ 4331 h 308610"/>
                  <a:gd name="connsiteX251" fmla="*/ 103205 w 170341"/>
                  <a:gd name="connsiteY251" fmla="*/ 4331 h 308610"/>
                  <a:gd name="connsiteX252" fmla="*/ 103205 w 170341"/>
                  <a:gd name="connsiteY252" fmla="*/ 3249 h 308610"/>
                  <a:gd name="connsiteX253" fmla="*/ 98874 w 170341"/>
                  <a:gd name="connsiteY253" fmla="*/ 3249 h 308610"/>
                  <a:gd name="connsiteX254" fmla="*/ 99957 w 170341"/>
                  <a:gd name="connsiteY254" fmla="*/ 4331 h 308610"/>
                  <a:gd name="connsiteX255" fmla="*/ 93460 w 170341"/>
                  <a:gd name="connsiteY255" fmla="*/ 3249 h 308610"/>
                  <a:gd name="connsiteX256" fmla="*/ 93460 w 170341"/>
                  <a:gd name="connsiteY256" fmla="*/ 2166 h 308610"/>
                  <a:gd name="connsiteX257" fmla="*/ 92377 w 170341"/>
                  <a:gd name="connsiteY257" fmla="*/ 2166 h 308610"/>
                  <a:gd name="connsiteX258" fmla="*/ 91294 w 170341"/>
                  <a:gd name="connsiteY258" fmla="*/ 1083 h 308610"/>
                  <a:gd name="connsiteX259" fmla="*/ 95625 w 170341"/>
                  <a:gd name="connsiteY259" fmla="*/ 0 h 308610"/>
                  <a:gd name="connsiteX260" fmla="*/ 94542 w 170341"/>
                  <a:gd name="connsiteY260" fmla="*/ 2166 h 308610"/>
                  <a:gd name="connsiteX261" fmla="*/ 97791 w 170341"/>
                  <a:gd name="connsiteY261" fmla="*/ 2166 h 308610"/>
                  <a:gd name="connsiteX262" fmla="*/ 96708 w 170341"/>
                  <a:gd name="connsiteY262" fmla="*/ 2166 h 308610"/>
                  <a:gd name="connsiteX263" fmla="*/ 98874 w 170341"/>
                  <a:gd name="connsiteY263" fmla="*/ 0 h 308610"/>
                  <a:gd name="connsiteX264" fmla="*/ 97791 w 170341"/>
                  <a:gd name="connsiteY264" fmla="*/ 0 h 308610"/>
                  <a:gd name="connsiteX265" fmla="*/ 101040 w 170341"/>
                  <a:gd name="connsiteY265" fmla="*/ 0 h 308610"/>
                  <a:gd name="connsiteX266" fmla="*/ 101040 w 170341"/>
                  <a:gd name="connsiteY266" fmla="*/ 1083 h 308610"/>
                  <a:gd name="connsiteX267" fmla="*/ 104288 w 170341"/>
                  <a:gd name="connsiteY267" fmla="*/ 0 h 308610"/>
                  <a:gd name="connsiteX268" fmla="*/ 109702 w 170341"/>
                  <a:gd name="connsiteY268" fmla="*/ 0 h 308610"/>
                  <a:gd name="connsiteX269" fmla="*/ 106454 w 170341"/>
                  <a:gd name="connsiteY269" fmla="*/ 2166 h 308610"/>
                  <a:gd name="connsiteX270" fmla="*/ 108619 w 170341"/>
                  <a:gd name="connsiteY270" fmla="*/ 3249 h 308610"/>
                  <a:gd name="connsiteX271" fmla="*/ 111868 w 170341"/>
                  <a:gd name="connsiteY271" fmla="*/ 1083 h 308610"/>
                  <a:gd name="connsiteX272" fmla="*/ 111868 w 170341"/>
                  <a:gd name="connsiteY272" fmla="*/ 2166 h 308610"/>
                  <a:gd name="connsiteX273" fmla="*/ 115117 w 170341"/>
                  <a:gd name="connsiteY273" fmla="*/ 1083 h 308610"/>
                  <a:gd name="connsiteX274" fmla="*/ 123779 w 170341"/>
                  <a:gd name="connsiteY274" fmla="*/ 3249 h 308610"/>
                  <a:gd name="connsiteX275" fmla="*/ 123779 w 170341"/>
                  <a:gd name="connsiteY275" fmla="*/ 4331 h 308610"/>
                  <a:gd name="connsiteX276" fmla="*/ 130276 w 170341"/>
                  <a:gd name="connsiteY276" fmla="*/ 4331 h 308610"/>
                  <a:gd name="connsiteX277" fmla="*/ 138939 w 170341"/>
                  <a:gd name="connsiteY277" fmla="*/ 5414 h 308610"/>
                  <a:gd name="connsiteX278" fmla="*/ 147602 w 170341"/>
                  <a:gd name="connsiteY278" fmla="*/ 5414 h 308610"/>
                  <a:gd name="connsiteX279" fmla="*/ 151933 w 170341"/>
                  <a:gd name="connsiteY279" fmla="*/ 5414 h 308610"/>
                  <a:gd name="connsiteX280" fmla="*/ 153016 w 170341"/>
                  <a:gd name="connsiteY280" fmla="*/ 5414 h 308610"/>
                  <a:gd name="connsiteX281" fmla="*/ 154099 w 170341"/>
                  <a:gd name="connsiteY281" fmla="*/ 5414 h 308610"/>
                  <a:gd name="connsiteX282" fmla="*/ 157347 w 170341"/>
                  <a:gd name="connsiteY282" fmla="*/ 6497 h 308610"/>
                  <a:gd name="connsiteX283" fmla="*/ 156265 w 170341"/>
                  <a:gd name="connsiteY283" fmla="*/ 6497 h 308610"/>
                  <a:gd name="connsiteX284" fmla="*/ 155182 w 170341"/>
                  <a:gd name="connsiteY284" fmla="*/ 6497 h 308610"/>
                  <a:gd name="connsiteX285" fmla="*/ 157347 w 170341"/>
                  <a:gd name="connsiteY285" fmla="*/ 7580 h 308610"/>
                  <a:gd name="connsiteX286" fmla="*/ 161679 w 170341"/>
                  <a:gd name="connsiteY286" fmla="*/ 6497 h 308610"/>
                  <a:gd name="connsiteX287" fmla="*/ 164927 w 170341"/>
                  <a:gd name="connsiteY287" fmla="*/ 7580 h 308610"/>
                  <a:gd name="connsiteX288" fmla="*/ 164927 w 170341"/>
                  <a:gd name="connsiteY288" fmla="*/ 15160 h 308610"/>
                  <a:gd name="connsiteX289" fmla="*/ 163845 w 170341"/>
                  <a:gd name="connsiteY289" fmla="*/ 15160 h 308610"/>
                  <a:gd name="connsiteX290" fmla="*/ 161679 w 170341"/>
                  <a:gd name="connsiteY290" fmla="*/ 23823 h 308610"/>
                  <a:gd name="connsiteX291" fmla="*/ 160596 w 170341"/>
                  <a:gd name="connsiteY291" fmla="*/ 24905 h 308610"/>
                  <a:gd name="connsiteX292" fmla="*/ 161679 w 170341"/>
                  <a:gd name="connsiteY292" fmla="*/ 30320 h 308610"/>
                  <a:gd name="connsiteX293" fmla="*/ 159513 w 170341"/>
                  <a:gd name="connsiteY293" fmla="*/ 35734 h 308610"/>
                  <a:gd name="connsiteX294" fmla="*/ 157347 w 170341"/>
                  <a:gd name="connsiteY294" fmla="*/ 55225 h 308610"/>
                  <a:gd name="connsiteX295" fmla="*/ 156265 w 170341"/>
                  <a:gd name="connsiteY295" fmla="*/ 55225 h 308610"/>
                  <a:gd name="connsiteX296" fmla="*/ 155182 w 170341"/>
                  <a:gd name="connsiteY296" fmla="*/ 74716 h 308610"/>
                  <a:gd name="connsiteX297" fmla="*/ 154099 w 170341"/>
                  <a:gd name="connsiteY297" fmla="*/ 73633 h 308610"/>
                  <a:gd name="connsiteX298" fmla="*/ 155182 w 170341"/>
                  <a:gd name="connsiteY298" fmla="*/ 76882 h 308610"/>
                  <a:gd name="connsiteX299" fmla="*/ 154099 w 170341"/>
                  <a:gd name="connsiteY299" fmla="*/ 82296 h 308610"/>
                  <a:gd name="connsiteX300" fmla="*/ 155182 w 170341"/>
                  <a:gd name="connsiteY300" fmla="*/ 85545 h 308610"/>
                  <a:gd name="connsiteX301" fmla="*/ 154099 w 170341"/>
                  <a:gd name="connsiteY301" fmla="*/ 93125 h 308610"/>
                  <a:gd name="connsiteX302" fmla="*/ 154099 w 170341"/>
                  <a:gd name="connsiteY302" fmla="*/ 92042 h 308610"/>
                  <a:gd name="connsiteX303" fmla="*/ 153016 w 170341"/>
                  <a:gd name="connsiteY303" fmla="*/ 92042 h 308610"/>
                  <a:gd name="connsiteX304" fmla="*/ 154099 w 170341"/>
                  <a:gd name="connsiteY304" fmla="*/ 95290 h 308610"/>
                  <a:gd name="connsiteX305" fmla="*/ 153016 w 170341"/>
                  <a:gd name="connsiteY305" fmla="*/ 107202 h 308610"/>
                  <a:gd name="connsiteX306" fmla="*/ 154099 w 170341"/>
                  <a:gd name="connsiteY306" fmla="*/ 108284 h 308610"/>
                  <a:gd name="connsiteX307" fmla="*/ 153016 w 170341"/>
                  <a:gd name="connsiteY307" fmla="*/ 116947 h 308610"/>
                  <a:gd name="connsiteX308" fmla="*/ 151933 w 170341"/>
                  <a:gd name="connsiteY308" fmla="*/ 116947 h 308610"/>
                  <a:gd name="connsiteX309" fmla="*/ 153016 w 170341"/>
                  <a:gd name="connsiteY309" fmla="*/ 118030 h 308610"/>
                  <a:gd name="connsiteX310" fmla="*/ 151933 w 170341"/>
                  <a:gd name="connsiteY310" fmla="*/ 132107 h 308610"/>
                  <a:gd name="connsiteX311" fmla="*/ 151933 w 170341"/>
                  <a:gd name="connsiteY311" fmla="*/ 155930 h 308610"/>
                  <a:gd name="connsiteX312" fmla="*/ 151933 w 170341"/>
                  <a:gd name="connsiteY312" fmla="*/ 155930 h 308610"/>
                  <a:gd name="connsiteX313" fmla="*/ 153016 w 170341"/>
                  <a:gd name="connsiteY313" fmla="*/ 164592 h 308610"/>
                  <a:gd name="connsiteX314" fmla="*/ 151933 w 170341"/>
                  <a:gd name="connsiteY314" fmla="*/ 166758 h 308610"/>
                  <a:gd name="connsiteX315" fmla="*/ 151933 w 170341"/>
                  <a:gd name="connsiteY315" fmla="*/ 175421 h 308610"/>
                  <a:gd name="connsiteX316" fmla="*/ 151933 w 170341"/>
                  <a:gd name="connsiteY316" fmla="*/ 174338 h 308610"/>
                  <a:gd name="connsiteX317" fmla="*/ 151933 w 170341"/>
                  <a:gd name="connsiteY317" fmla="*/ 183001 h 308610"/>
                  <a:gd name="connsiteX318" fmla="*/ 150850 w 170341"/>
                  <a:gd name="connsiteY318" fmla="*/ 181918 h 308610"/>
                  <a:gd name="connsiteX319" fmla="*/ 150850 w 170341"/>
                  <a:gd name="connsiteY319" fmla="*/ 185166 h 308610"/>
                  <a:gd name="connsiteX320" fmla="*/ 151933 w 170341"/>
                  <a:gd name="connsiteY320" fmla="*/ 185166 h 308610"/>
                  <a:gd name="connsiteX321" fmla="*/ 154099 w 170341"/>
                  <a:gd name="connsiteY321" fmla="*/ 206823 h 308610"/>
                  <a:gd name="connsiteX322" fmla="*/ 153016 w 170341"/>
                  <a:gd name="connsiteY322" fmla="*/ 211155 h 308610"/>
                  <a:gd name="connsiteX323" fmla="*/ 153016 w 170341"/>
                  <a:gd name="connsiteY323" fmla="*/ 211155 h 308610"/>
                  <a:gd name="connsiteX324" fmla="*/ 151933 w 170341"/>
                  <a:gd name="connsiteY324" fmla="*/ 214403 h 308610"/>
                  <a:gd name="connsiteX325" fmla="*/ 153016 w 170341"/>
                  <a:gd name="connsiteY325" fmla="*/ 215486 h 308610"/>
                  <a:gd name="connsiteX326" fmla="*/ 153016 w 170341"/>
                  <a:gd name="connsiteY326" fmla="*/ 221983 h 308610"/>
                  <a:gd name="connsiteX327" fmla="*/ 151933 w 170341"/>
                  <a:gd name="connsiteY327" fmla="*/ 221983 h 308610"/>
                  <a:gd name="connsiteX328" fmla="*/ 155182 w 170341"/>
                  <a:gd name="connsiteY328" fmla="*/ 230646 h 308610"/>
                  <a:gd name="connsiteX329" fmla="*/ 159513 w 170341"/>
                  <a:gd name="connsiteY329" fmla="*/ 254468 h 308610"/>
                  <a:gd name="connsiteX330" fmla="*/ 161679 w 170341"/>
                  <a:gd name="connsiteY330" fmla="*/ 266380 h 308610"/>
                  <a:gd name="connsiteX331" fmla="*/ 162762 w 170341"/>
                  <a:gd name="connsiteY331" fmla="*/ 271794 h 308610"/>
                  <a:gd name="connsiteX332" fmla="*/ 163845 w 170341"/>
                  <a:gd name="connsiteY332" fmla="*/ 277208 h 308610"/>
                  <a:gd name="connsiteX333" fmla="*/ 163845 w 170341"/>
                  <a:gd name="connsiteY333" fmla="*/ 278291 h 308610"/>
                  <a:gd name="connsiteX334" fmla="*/ 164927 w 170341"/>
                  <a:gd name="connsiteY334" fmla="*/ 280457 h 308610"/>
                  <a:gd name="connsiteX335" fmla="*/ 167093 w 170341"/>
                  <a:gd name="connsiteY335" fmla="*/ 285871 h 308610"/>
                  <a:gd name="connsiteX336" fmla="*/ 170342 w 170341"/>
                  <a:gd name="connsiteY336" fmla="*/ 295617 h 308610"/>
                  <a:gd name="connsiteX337" fmla="*/ 153016 w 170341"/>
                  <a:gd name="connsiteY337" fmla="*/ 297782 h 308610"/>
                  <a:gd name="connsiteX338" fmla="*/ 147602 w 170341"/>
                  <a:gd name="connsiteY338" fmla="*/ 298865 h 308610"/>
                  <a:gd name="connsiteX339" fmla="*/ 143270 w 170341"/>
                  <a:gd name="connsiteY339" fmla="*/ 298865 h 308610"/>
                  <a:gd name="connsiteX340" fmla="*/ 124862 w 170341"/>
                  <a:gd name="connsiteY340" fmla="*/ 301031 h 308610"/>
                  <a:gd name="connsiteX341" fmla="*/ 116199 w 170341"/>
                  <a:gd name="connsiteY341" fmla="*/ 301031 h 308610"/>
                  <a:gd name="connsiteX342" fmla="*/ 116199 w 170341"/>
                  <a:gd name="connsiteY342" fmla="*/ 301031 h 308610"/>
                  <a:gd name="connsiteX343" fmla="*/ 112951 w 170341"/>
                  <a:gd name="connsiteY343" fmla="*/ 303196 h 308610"/>
                  <a:gd name="connsiteX344" fmla="*/ 95625 w 170341"/>
                  <a:gd name="connsiteY344" fmla="*/ 305362 h 308610"/>
                  <a:gd name="connsiteX345" fmla="*/ 95625 w 170341"/>
                  <a:gd name="connsiteY345" fmla="*/ 304279 h 308610"/>
                  <a:gd name="connsiteX346" fmla="*/ 94542 w 170341"/>
                  <a:gd name="connsiteY346" fmla="*/ 305362 h 308610"/>
                  <a:gd name="connsiteX347" fmla="*/ 94542 w 170341"/>
                  <a:gd name="connsiteY347" fmla="*/ 305362 h 308610"/>
                  <a:gd name="connsiteX348" fmla="*/ 93460 w 170341"/>
                  <a:gd name="connsiteY348" fmla="*/ 306445 h 308610"/>
                  <a:gd name="connsiteX349" fmla="*/ 81548 w 170341"/>
                  <a:gd name="connsiteY349" fmla="*/ 307528 h 308610"/>
                  <a:gd name="connsiteX350" fmla="*/ 70720 w 170341"/>
                  <a:gd name="connsiteY350" fmla="*/ 307528 h 308610"/>
                  <a:gd name="connsiteX351" fmla="*/ 47980 w 170341"/>
                  <a:gd name="connsiteY351" fmla="*/ 307528 h 308610"/>
                  <a:gd name="connsiteX352" fmla="*/ 34986 w 170341"/>
                  <a:gd name="connsiteY352" fmla="*/ 307528 h 308610"/>
                  <a:gd name="connsiteX353" fmla="*/ 18743 w 170341"/>
                  <a:gd name="connsiteY353" fmla="*/ 303196 h 308610"/>
                  <a:gd name="connsiteX354" fmla="*/ 10081 w 170341"/>
                  <a:gd name="connsiteY354" fmla="*/ 301031 h 308610"/>
                  <a:gd name="connsiteX355" fmla="*/ 5749 w 170341"/>
                  <a:gd name="connsiteY355" fmla="*/ 299948 h 308610"/>
                  <a:gd name="connsiteX356" fmla="*/ 335 w 170341"/>
                  <a:gd name="connsiteY356" fmla="*/ 297782 h 308610"/>
                  <a:gd name="connsiteX357" fmla="*/ 2501 w 170341"/>
                  <a:gd name="connsiteY357" fmla="*/ 296699 h 308610"/>
                  <a:gd name="connsiteX358" fmla="*/ 2501 w 170341"/>
                  <a:gd name="connsiteY358" fmla="*/ 303196 h 308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</a:cxnLst>
                <a:rect l="l" t="t" r="r" b="b"/>
                <a:pathLst>
                  <a:path w="170341" h="308610">
                    <a:moveTo>
                      <a:pt x="2501" y="303196"/>
                    </a:moveTo>
                    <a:cubicBezTo>
                      <a:pt x="8998" y="302114"/>
                      <a:pt x="16578" y="306445"/>
                      <a:pt x="23075" y="305362"/>
                    </a:cubicBezTo>
                    <a:cubicBezTo>
                      <a:pt x="24158" y="305362"/>
                      <a:pt x="23075" y="306445"/>
                      <a:pt x="24158" y="306445"/>
                    </a:cubicBezTo>
                    <a:cubicBezTo>
                      <a:pt x="30655" y="305362"/>
                      <a:pt x="40400" y="306445"/>
                      <a:pt x="49063" y="308611"/>
                    </a:cubicBezTo>
                    <a:lnTo>
                      <a:pt x="49063" y="308611"/>
                    </a:lnTo>
                    <a:cubicBezTo>
                      <a:pt x="50146" y="308611"/>
                      <a:pt x="52312" y="307528"/>
                      <a:pt x="54477" y="307528"/>
                    </a:cubicBezTo>
                    <a:cubicBezTo>
                      <a:pt x="54477" y="307528"/>
                      <a:pt x="54477" y="307528"/>
                      <a:pt x="54477" y="308611"/>
                    </a:cubicBezTo>
                    <a:cubicBezTo>
                      <a:pt x="54477" y="307528"/>
                      <a:pt x="57726" y="307528"/>
                      <a:pt x="57726" y="307528"/>
                    </a:cubicBezTo>
                    <a:cubicBezTo>
                      <a:pt x="58809" y="307528"/>
                      <a:pt x="58809" y="308611"/>
                      <a:pt x="58809" y="308611"/>
                    </a:cubicBezTo>
                    <a:lnTo>
                      <a:pt x="59891" y="307528"/>
                    </a:lnTo>
                    <a:cubicBezTo>
                      <a:pt x="62057" y="305362"/>
                      <a:pt x="66389" y="307528"/>
                      <a:pt x="69637" y="306445"/>
                    </a:cubicBezTo>
                    <a:cubicBezTo>
                      <a:pt x="69637" y="306445"/>
                      <a:pt x="69637" y="306445"/>
                      <a:pt x="69637" y="307528"/>
                    </a:cubicBezTo>
                    <a:cubicBezTo>
                      <a:pt x="75051" y="305362"/>
                      <a:pt x="81548" y="305362"/>
                      <a:pt x="88045" y="304279"/>
                    </a:cubicBezTo>
                    <a:cubicBezTo>
                      <a:pt x="88045" y="304279"/>
                      <a:pt x="88045" y="305362"/>
                      <a:pt x="88045" y="305362"/>
                    </a:cubicBezTo>
                    <a:cubicBezTo>
                      <a:pt x="88045" y="304279"/>
                      <a:pt x="90211" y="304279"/>
                      <a:pt x="91294" y="303196"/>
                    </a:cubicBezTo>
                    <a:cubicBezTo>
                      <a:pt x="92377" y="304279"/>
                      <a:pt x="94542" y="302114"/>
                      <a:pt x="95625" y="302114"/>
                    </a:cubicBezTo>
                    <a:lnTo>
                      <a:pt x="95625" y="302114"/>
                    </a:lnTo>
                    <a:cubicBezTo>
                      <a:pt x="96708" y="301031"/>
                      <a:pt x="97791" y="302114"/>
                      <a:pt x="98874" y="301031"/>
                    </a:cubicBezTo>
                    <a:lnTo>
                      <a:pt x="99957" y="302114"/>
                    </a:lnTo>
                    <a:cubicBezTo>
                      <a:pt x="99957" y="301031"/>
                      <a:pt x="102122" y="303196"/>
                      <a:pt x="103205" y="302114"/>
                    </a:cubicBezTo>
                    <a:lnTo>
                      <a:pt x="103205" y="302114"/>
                    </a:lnTo>
                    <a:cubicBezTo>
                      <a:pt x="104288" y="302114"/>
                      <a:pt x="105371" y="302114"/>
                      <a:pt x="106454" y="302114"/>
                    </a:cubicBezTo>
                    <a:lnTo>
                      <a:pt x="106454" y="302114"/>
                    </a:lnTo>
                    <a:cubicBezTo>
                      <a:pt x="108619" y="301031"/>
                      <a:pt x="110785" y="302114"/>
                      <a:pt x="109702" y="301031"/>
                    </a:cubicBezTo>
                    <a:cubicBezTo>
                      <a:pt x="110785" y="302114"/>
                      <a:pt x="107537" y="302114"/>
                      <a:pt x="108619" y="303196"/>
                    </a:cubicBezTo>
                    <a:cubicBezTo>
                      <a:pt x="116199" y="301031"/>
                      <a:pt x="124862" y="299948"/>
                      <a:pt x="132442" y="298865"/>
                    </a:cubicBezTo>
                    <a:cubicBezTo>
                      <a:pt x="133525" y="298865"/>
                      <a:pt x="133525" y="298865"/>
                      <a:pt x="134608" y="299948"/>
                    </a:cubicBezTo>
                    <a:cubicBezTo>
                      <a:pt x="135691" y="299948"/>
                      <a:pt x="137856" y="298865"/>
                      <a:pt x="137856" y="298865"/>
                    </a:cubicBezTo>
                    <a:cubicBezTo>
                      <a:pt x="137856" y="298865"/>
                      <a:pt x="138939" y="299948"/>
                      <a:pt x="138939" y="299948"/>
                    </a:cubicBezTo>
                    <a:cubicBezTo>
                      <a:pt x="140022" y="299948"/>
                      <a:pt x="140022" y="298865"/>
                      <a:pt x="142188" y="298865"/>
                    </a:cubicBezTo>
                    <a:cubicBezTo>
                      <a:pt x="141105" y="298865"/>
                      <a:pt x="141105" y="299948"/>
                      <a:pt x="142188" y="299948"/>
                    </a:cubicBezTo>
                    <a:cubicBezTo>
                      <a:pt x="143270" y="298865"/>
                      <a:pt x="145436" y="298865"/>
                      <a:pt x="146519" y="298865"/>
                    </a:cubicBezTo>
                    <a:cubicBezTo>
                      <a:pt x="146519" y="298865"/>
                      <a:pt x="146519" y="298865"/>
                      <a:pt x="146519" y="299948"/>
                    </a:cubicBezTo>
                    <a:cubicBezTo>
                      <a:pt x="147602" y="297782"/>
                      <a:pt x="148685" y="297782"/>
                      <a:pt x="148685" y="297782"/>
                    </a:cubicBezTo>
                    <a:cubicBezTo>
                      <a:pt x="149768" y="297782"/>
                      <a:pt x="150850" y="297782"/>
                      <a:pt x="150850" y="297782"/>
                    </a:cubicBezTo>
                    <a:cubicBezTo>
                      <a:pt x="150850" y="297782"/>
                      <a:pt x="150850" y="298865"/>
                      <a:pt x="150850" y="298865"/>
                    </a:cubicBezTo>
                    <a:cubicBezTo>
                      <a:pt x="151933" y="298865"/>
                      <a:pt x="151933" y="298865"/>
                      <a:pt x="151933" y="298865"/>
                    </a:cubicBezTo>
                    <a:cubicBezTo>
                      <a:pt x="151933" y="298865"/>
                      <a:pt x="151933" y="298865"/>
                      <a:pt x="151933" y="298865"/>
                    </a:cubicBezTo>
                    <a:cubicBezTo>
                      <a:pt x="151933" y="298865"/>
                      <a:pt x="151933" y="298865"/>
                      <a:pt x="151933" y="298865"/>
                    </a:cubicBezTo>
                    <a:cubicBezTo>
                      <a:pt x="151933" y="298865"/>
                      <a:pt x="151933" y="298865"/>
                      <a:pt x="151933" y="298865"/>
                    </a:cubicBezTo>
                    <a:cubicBezTo>
                      <a:pt x="151933" y="298865"/>
                      <a:pt x="151933" y="298865"/>
                      <a:pt x="151933" y="298865"/>
                    </a:cubicBezTo>
                    <a:cubicBezTo>
                      <a:pt x="151933" y="299948"/>
                      <a:pt x="153016" y="299948"/>
                      <a:pt x="153016" y="299948"/>
                    </a:cubicBezTo>
                    <a:cubicBezTo>
                      <a:pt x="150850" y="296699"/>
                      <a:pt x="150850" y="294534"/>
                      <a:pt x="149768" y="293451"/>
                    </a:cubicBezTo>
                    <a:cubicBezTo>
                      <a:pt x="149768" y="293451"/>
                      <a:pt x="149768" y="293451"/>
                      <a:pt x="149768" y="293451"/>
                    </a:cubicBezTo>
                    <a:cubicBezTo>
                      <a:pt x="148685" y="291285"/>
                      <a:pt x="148685" y="289119"/>
                      <a:pt x="147602" y="286954"/>
                    </a:cubicBezTo>
                    <a:cubicBezTo>
                      <a:pt x="147602" y="285871"/>
                      <a:pt x="149768" y="286954"/>
                      <a:pt x="148685" y="284788"/>
                    </a:cubicBezTo>
                    <a:cubicBezTo>
                      <a:pt x="147602" y="284788"/>
                      <a:pt x="147602" y="280457"/>
                      <a:pt x="146519" y="282622"/>
                    </a:cubicBezTo>
                    <a:cubicBezTo>
                      <a:pt x="146519" y="280457"/>
                      <a:pt x="146519" y="277208"/>
                      <a:pt x="145436" y="276125"/>
                    </a:cubicBezTo>
                    <a:cubicBezTo>
                      <a:pt x="146519" y="277208"/>
                      <a:pt x="146519" y="275042"/>
                      <a:pt x="147602" y="276125"/>
                    </a:cubicBezTo>
                    <a:lnTo>
                      <a:pt x="148685" y="275042"/>
                    </a:lnTo>
                    <a:cubicBezTo>
                      <a:pt x="149768" y="275042"/>
                      <a:pt x="148685" y="276125"/>
                      <a:pt x="149768" y="276125"/>
                    </a:cubicBezTo>
                    <a:cubicBezTo>
                      <a:pt x="149768" y="275042"/>
                      <a:pt x="148685" y="272877"/>
                      <a:pt x="148685" y="271794"/>
                    </a:cubicBezTo>
                    <a:cubicBezTo>
                      <a:pt x="147602" y="270711"/>
                      <a:pt x="145436" y="269628"/>
                      <a:pt x="145436" y="266380"/>
                    </a:cubicBezTo>
                    <a:cubicBezTo>
                      <a:pt x="146519" y="267463"/>
                      <a:pt x="146519" y="265297"/>
                      <a:pt x="147602" y="266380"/>
                    </a:cubicBezTo>
                    <a:lnTo>
                      <a:pt x="144353" y="263131"/>
                    </a:lnTo>
                    <a:cubicBezTo>
                      <a:pt x="144353" y="262048"/>
                      <a:pt x="145436" y="263131"/>
                      <a:pt x="144353" y="262048"/>
                    </a:cubicBezTo>
                    <a:cubicBezTo>
                      <a:pt x="144353" y="262048"/>
                      <a:pt x="143270" y="262048"/>
                      <a:pt x="143270" y="260966"/>
                    </a:cubicBezTo>
                    <a:cubicBezTo>
                      <a:pt x="143270" y="260966"/>
                      <a:pt x="142188" y="257717"/>
                      <a:pt x="143270" y="256634"/>
                    </a:cubicBezTo>
                    <a:cubicBezTo>
                      <a:pt x="143270" y="256634"/>
                      <a:pt x="143270" y="257717"/>
                      <a:pt x="144353" y="256634"/>
                    </a:cubicBezTo>
                    <a:cubicBezTo>
                      <a:pt x="144353" y="255551"/>
                      <a:pt x="143270" y="255551"/>
                      <a:pt x="143270" y="253386"/>
                    </a:cubicBezTo>
                    <a:lnTo>
                      <a:pt x="143270" y="253386"/>
                    </a:lnTo>
                    <a:cubicBezTo>
                      <a:pt x="143270" y="252303"/>
                      <a:pt x="142188" y="250137"/>
                      <a:pt x="142188" y="251220"/>
                    </a:cubicBezTo>
                    <a:cubicBezTo>
                      <a:pt x="142188" y="252303"/>
                      <a:pt x="143270" y="251220"/>
                      <a:pt x="142188" y="252303"/>
                    </a:cubicBezTo>
                    <a:cubicBezTo>
                      <a:pt x="141105" y="251220"/>
                      <a:pt x="141105" y="250137"/>
                      <a:pt x="141105" y="247971"/>
                    </a:cubicBezTo>
                    <a:cubicBezTo>
                      <a:pt x="141105" y="247971"/>
                      <a:pt x="142188" y="247971"/>
                      <a:pt x="142188" y="247971"/>
                    </a:cubicBezTo>
                    <a:cubicBezTo>
                      <a:pt x="141105" y="245806"/>
                      <a:pt x="140022" y="243640"/>
                      <a:pt x="140022" y="241474"/>
                    </a:cubicBezTo>
                    <a:cubicBezTo>
                      <a:pt x="138939" y="241474"/>
                      <a:pt x="141105" y="242557"/>
                      <a:pt x="141105" y="242557"/>
                    </a:cubicBezTo>
                    <a:cubicBezTo>
                      <a:pt x="142188" y="239309"/>
                      <a:pt x="138939" y="236060"/>
                      <a:pt x="140022" y="233894"/>
                    </a:cubicBezTo>
                    <a:cubicBezTo>
                      <a:pt x="140022" y="233894"/>
                      <a:pt x="138939" y="233894"/>
                      <a:pt x="138939" y="233894"/>
                    </a:cubicBezTo>
                    <a:cubicBezTo>
                      <a:pt x="138939" y="232812"/>
                      <a:pt x="140022" y="232812"/>
                      <a:pt x="138939" y="231729"/>
                    </a:cubicBezTo>
                    <a:cubicBezTo>
                      <a:pt x="140022" y="231729"/>
                      <a:pt x="138939" y="230646"/>
                      <a:pt x="138939" y="229563"/>
                    </a:cubicBezTo>
                    <a:cubicBezTo>
                      <a:pt x="138939" y="229563"/>
                      <a:pt x="138939" y="229563"/>
                      <a:pt x="138939" y="230646"/>
                    </a:cubicBezTo>
                    <a:cubicBezTo>
                      <a:pt x="137856" y="229563"/>
                      <a:pt x="136773" y="224149"/>
                      <a:pt x="137856" y="220900"/>
                    </a:cubicBezTo>
                    <a:cubicBezTo>
                      <a:pt x="137856" y="220900"/>
                      <a:pt x="136773" y="218735"/>
                      <a:pt x="136773" y="218735"/>
                    </a:cubicBezTo>
                    <a:lnTo>
                      <a:pt x="137856" y="218735"/>
                    </a:lnTo>
                    <a:cubicBezTo>
                      <a:pt x="137856" y="217652"/>
                      <a:pt x="137856" y="216569"/>
                      <a:pt x="137856" y="216569"/>
                    </a:cubicBezTo>
                    <a:cubicBezTo>
                      <a:pt x="136773" y="215486"/>
                      <a:pt x="138939" y="221983"/>
                      <a:pt x="137856" y="219817"/>
                    </a:cubicBezTo>
                    <a:cubicBezTo>
                      <a:pt x="138939" y="218735"/>
                      <a:pt x="136773" y="216569"/>
                      <a:pt x="137856" y="217652"/>
                    </a:cubicBezTo>
                    <a:cubicBezTo>
                      <a:pt x="137856" y="216569"/>
                      <a:pt x="136773" y="214403"/>
                      <a:pt x="137856" y="213320"/>
                    </a:cubicBezTo>
                    <a:cubicBezTo>
                      <a:pt x="137856" y="213320"/>
                      <a:pt x="138939" y="214403"/>
                      <a:pt x="138939" y="213320"/>
                    </a:cubicBezTo>
                    <a:cubicBezTo>
                      <a:pt x="138939" y="211155"/>
                      <a:pt x="138939" y="212238"/>
                      <a:pt x="137856" y="211155"/>
                    </a:cubicBezTo>
                    <a:lnTo>
                      <a:pt x="137856" y="210072"/>
                    </a:lnTo>
                    <a:cubicBezTo>
                      <a:pt x="136773" y="210072"/>
                      <a:pt x="137856" y="207906"/>
                      <a:pt x="136773" y="208989"/>
                    </a:cubicBezTo>
                    <a:cubicBezTo>
                      <a:pt x="137856" y="208989"/>
                      <a:pt x="135691" y="205740"/>
                      <a:pt x="137856" y="205740"/>
                    </a:cubicBezTo>
                    <a:lnTo>
                      <a:pt x="138939" y="205740"/>
                    </a:lnTo>
                    <a:cubicBezTo>
                      <a:pt x="138939" y="204658"/>
                      <a:pt x="137856" y="204658"/>
                      <a:pt x="136773" y="203575"/>
                    </a:cubicBezTo>
                    <a:cubicBezTo>
                      <a:pt x="136773" y="203575"/>
                      <a:pt x="136773" y="203575"/>
                      <a:pt x="136773" y="203575"/>
                    </a:cubicBezTo>
                    <a:cubicBezTo>
                      <a:pt x="134608" y="203575"/>
                      <a:pt x="136773" y="201409"/>
                      <a:pt x="135691" y="200326"/>
                    </a:cubicBezTo>
                    <a:cubicBezTo>
                      <a:pt x="135691" y="198161"/>
                      <a:pt x="135691" y="195995"/>
                      <a:pt x="136773" y="194912"/>
                    </a:cubicBezTo>
                    <a:cubicBezTo>
                      <a:pt x="135691" y="193829"/>
                      <a:pt x="135691" y="192746"/>
                      <a:pt x="135691" y="190581"/>
                    </a:cubicBezTo>
                    <a:cubicBezTo>
                      <a:pt x="135691" y="190581"/>
                      <a:pt x="135691" y="191663"/>
                      <a:pt x="136773" y="191663"/>
                    </a:cubicBezTo>
                    <a:cubicBezTo>
                      <a:pt x="136773" y="190581"/>
                      <a:pt x="136773" y="190581"/>
                      <a:pt x="136773" y="189498"/>
                    </a:cubicBezTo>
                    <a:cubicBezTo>
                      <a:pt x="136773" y="189498"/>
                      <a:pt x="137856" y="187332"/>
                      <a:pt x="137856" y="186249"/>
                    </a:cubicBezTo>
                    <a:cubicBezTo>
                      <a:pt x="137856" y="185166"/>
                      <a:pt x="136773" y="185166"/>
                      <a:pt x="135691" y="185166"/>
                    </a:cubicBezTo>
                    <a:cubicBezTo>
                      <a:pt x="136773" y="184084"/>
                      <a:pt x="134608" y="180835"/>
                      <a:pt x="135691" y="179752"/>
                    </a:cubicBezTo>
                    <a:cubicBezTo>
                      <a:pt x="135691" y="179752"/>
                      <a:pt x="136773" y="181918"/>
                      <a:pt x="136773" y="180835"/>
                    </a:cubicBezTo>
                    <a:cubicBezTo>
                      <a:pt x="138939" y="179752"/>
                      <a:pt x="135691" y="178669"/>
                      <a:pt x="136773" y="176504"/>
                    </a:cubicBezTo>
                    <a:lnTo>
                      <a:pt x="135691" y="176504"/>
                    </a:lnTo>
                    <a:cubicBezTo>
                      <a:pt x="136773" y="175421"/>
                      <a:pt x="134608" y="173255"/>
                      <a:pt x="136773" y="173255"/>
                    </a:cubicBezTo>
                    <a:cubicBezTo>
                      <a:pt x="136773" y="172172"/>
                      <a:pt x="136773" y="171089"/>
                      <a:pt x="135691" y="171089"/>
                    </a:cubicBezTo>
                    <a:cubicBezTo>
                      <a:pt x="136773" y="167841"/>
                      <a:pt x="134608" y="162427"/>
                      <a:pt x="137856" y="160261"/>
                    </a:cubicBezTo>
                    <a:cubicBezTo>
                      <a:pt x="137856" y="160261"/>
                      <a:pt x="137856" y="158095"/>
                      <a:pt x="136773" y="159178"/>
                    </a:cubicBezTo>
                    <a:cubicBezTo>
                      <a:pt x="135691" y="160261"/>
                      <a:pt x="136773" y="160261"/>
                      <a:pt x="136773" y="160261"/>
                    </a:cubicBezTo>
                    <a:cubicBezTo>
                      <a:pt x="136773" y="160261"/>
                      <a:pt x="136773" y="160261"/>
                      <a:pt x="135691" y="159178"/>
                    </a:cubicBezTo>
                    <a:cubicBezTo>
                      <a:pt x="135691" y="158095"/>
                      <a:pt x="135691" y="157012"/>
                      <a:pt x="136773" y="158095"/>
                    </a:cubicBezTo>
                    <a:cubicBezTo>
                      <a:pt x="137856" y="155930"/>
                      <a:pt x="134608" y="155930"/>
                      <a:pt x="134608" y="152681"/>
                    </a:cubicBezTo>
                    <a:cubicBezTo>
                      <a:pt x="135691" y="152681"/>
                      <a:pt x="135691" y="152681"/>
                      <a:pt x="135691" y="151598"/>
                    </a:cubicBezTo>
                    <a:lnTo>
                      <a:pt x="134608" y="149433"/>
                    </a:lnTo>
                    <a:cubicBezTo>
                      <a:pt x="134608" y="147267"/>
                      <a:pt x="135691" y="148350"/>
                      <a:pt x="136773" y="148350"/>
                    </a:cubicBezTo>
                    <a:cubicBezTo>
                      <a:pt x="136773" y="147267"/>
                      <a:pt x="136773" y="146184"/>
                      <a:pt x="135691" y="145101"/>
                    </a:cubicBezTo>
                    <a:lnTo>
                      <a:pt x="136773" y="144018"/>
                    </a:lnTo>
                    <a:cubicBezTo>
                      <a:pt x="135691" y="145101"/>
                      <a:pt x="136773" y="142935"/>
                      <a:pt x="135691" y="142935"/>
                    </a:cubicBezTo>
                    <a:lnTo>
                      <a:pt x="135691" y="142935"/>
                    </a:lnTo>
                    <a:cubicBezTo>
                      <a:pt x="135691" y="142935"/>
                      <a:pt x="135691" y="141853"/>
                      <a:pt x="135691" y="140770"/>
                    </a:cubicBezTo>
                    <a:cubicBezTo>
                      <a:pt x="134608" y="140770"/>
                      <a:pt x="134608" y="141853"/>
                      <a:pt x="134608" y="142935"/>
                    </a:cubicBezTo>
                    <a:cubicBezTo>
                      <a:pt x="134608" y="141853"/>
                      <a:pt x="134608" y="141853"/>
                      <a:pt x="133525" y="140770"/>
                    </a:cubicBezTo>
                    <a:cubicBezTo>
                      <a:pt x="134608" y="140770"/>
                      <a:pt x="134608" y="138604"/>
                      <a:pt x="134608" y="138604"/>
                    </a:cubicBezTo>
                    <a:cubicBezTo>
                      <a:pt x="134608" y="137521"/>
                      <a:pt x="133525" y="137521"/>
                      <a:pt x="133525" y="137521"/>
                    </a:cubicBezTo>
                    <a:cubicBezTo>
                      <a:pt x="133525" y="137521"/>
                      <a:pt x="133525" y="136438"/>
                      <a:pt x="134608" y="136438"/>
                    </a:cubicBezTo>
                    <a:cubicBezTo>
                      <a:pt x="134608" y="136438"/>
                      <a:pt x="134608" y="137521"/>
                      <a:pt x="134608" y="137521"/>
                    </a:cubicBezTo>
                    <a:cubicBezTo>
                      <a:pt x="134608" y="136438"/>
                      <a:pt x="135691" y="137521"/>
                      <a:pt x="135691" y="135356"/>
                    </a:cubicBezTo>
                    <a:cubicBezTo>
                      <a:pt x="135691" y="134273"/>
                      <a:pt x="133525" y="135356"/>
                      <a:pt x="134608" y="133190"/>
                    </a:cubicBezTo>
                    <a:cubicBezTo>
                      <a:pt x="134608" y="133190"/>
                      <a:pt x="135691" y="134273"/>
                      <a:pt x="135691" y="134273"/>
                    </a:cubicBezTo>
                    <a:lnTo>
                      <a:pt x="136773" y="132107"/>
                    </a:lnTo>
                    <a:lnTo>
                      <a:pt x="135691" y="132107"/>
                    </a:lnTo>
                    <a:cubicBezTo>
                      <a:pt x="135691" y="132107"/>
                      <a:pt x="135691" y="132107"/>
                      <a:pt x="135691" y="132107"/>
                    </a:cubicBezTo>
                    <a:cubicBezTo>
                      <a:pt x="134608" y="131024"/>
                      <a:pt x="135691" y="129941"/>
                      <a:pt x="134608" y="128858"/>
                    </a:cubicBezTo>
                    <a:cubicBezTo>
                      <a:pt x="134608" y="127776"/>
                      <a:pt x="135691" y="126693"/>
                      <a:pt x="135691" y="126693"/>
                    </a:cubicBezTo>
                    <a:lnTo>
                      <a:pt x="135691" y="126693"/>
                    </a:lnTo>
                    <a:cubicBezTo>
                      <a:pt x="135691" y="125610"/>
                      <a:pt x="135691" y="124527"/>
                      <a:pt x="135691" y="123444"/>
                    </a:cubicBezTo>
                    <a:lnTo>
                      <a:pt x="135691" y="123444"/>
                    </a:lnTo>
                    <a:cubicBezTo>
                      <a:pt x="135691" y="123444"/>
                      <a:pt x="135691" y="121279"/>
                      <a:pt x="135691" y="121279"/>
                    </a:cubicBezTo>
                    <a:cubicBezTo>
                      <a:pt x="136773" y="120196"/>
                      <a:pt x="138939" y="121279"/>
                      <a:pt x="137856" y="119113"/>
                    </a:cubicBezTo>
                    <a:cubicBezTo>
                      <a:pt x="137856" y="118030"/>
                      <a:pt x="136773" y="116947"/>
                      <a:pt x="135691" y="116947"/>
                    </a:cubicBezTo>
                    <a:cubicBezTo>
                      <a:pt x="136773" y="114782"/>
                      <a:pt x="135691" y="111533"/>
                      <a:pt x="136773" y="109367"/>
                    </a:cubicBezTo>
                    <a:cubicBezTo>
                      <a:pt x="136773" y="109367"/>
                      <a:pt x="136773" y="109367"/>
                      <a:pt x="135691" y="108284"/>
                    </a:cubicBezTo>
                    <a:cubicBezTo>
                      <a:pt x="136773" y="105036"/>
                      <a:pt x="135691" y="100705"/>
                      <a:pt x="136773" y="97456"/>
                    </a:cubicBezTo>
                    <a:cubicBezTo>
                      <a:pt x="136773" y="98539"/>
                      <a:pt x="137856" y="97456"/>
                      <a:pt x="137856" y="97456"/>
                    </a:cubicBezTo>
                    <a:cubicBezTo>
                      <a:pt x="136773" y="96373"/>
                      <a:pt x="138939" y="96373"/>
                      <a:pt x="137856" y="96373"/>
                    </a:cubicBezTo>
                    <a:cubicBezTo>
                      <a:pt x="136773" y="96373"/>
                      <a:pt x="136773" y="96373"/>
                      <a:pt x="136773" y="97456"/>
                    </a:cubicBezTo>
                    <a:cubicBezTo>
                      <a:pt x="136773" y="95290"/>
                      <a:pt x="136773" y="92042"/>
                      <a:pt x="137856" y="90959"/>
                    </a:cubicBezTo>
                    <a:cubicBezTo>
                      <a:pt x="137856" y="92042"/>
                      <a:pt x="136773" y="90959"/>
                      <a:pt x="136773" y="90959"/>
                    </a:cubicBezTo>
                    <a:cubicBezTo>
                      <a:pt x="137856" y="90959"/>
                      <a:pt x="137856" y="89876"/>
                      <a:pt x="137856" y="88793"/>
                    </a:cubicBezTo>
                    <a:lnTo>
                      <a:pt x="136773" y="88793"/>
                    </a:lnTo>
                    <a:lnTo>
                      <a:pt x="137856" y="87710"/>
                    </a:lnTo>
                    <a:cubicBezTo>
                      <a:pt x="137856" y="87710"/>
                      <a:pt x="136773" y="86628"/>
                      <a:pt x="136773" y="85545"/>
                    </a:cubicBezTo>
                    <a:cubicBezTo>
                      <a:pt x="136773" y="85545"/>
                      <a:pt x="137856" y="85545"/>
                      <a:pt x="137856" y="85545"/>
                    </a:cubicBezTo>
                    <a:cubicBezTo>
                      <a:pt x="137856" y="84462"/>
                      <a:pt x="136773" y="82296"/>
                      <a:pt x="137856" y="81213"/>
                    </a:cubicBezTo>
                    <a:lnTo>
                      <a:pt x="138939" y="80130"/>
                    </a:lnTo>
                    <a:cubicBezTo>
                      <a:pt x="138939" y="79048"/>
                      <a:pt x="137856" y="77965"/>
                      <a:pt x="137856" y="79048"/>
                    </a:cubicBezTo>
                    <a:cubicBezTo>
                      <a:pt x="138939" y="76882"/>
                      <a:pt x="138939" y="74716"/>
                      <a:pt x="140022" y="74716"/>
                    </a:cubicBezTo>
                    <a:cubicBezTo>
                      <a:pt x="137856" y="70385"/>
                      <a:pt x="138939" y="64971"/>
                      <a:pt x="140022" y="59556"/>
                    </a:cubicBezTo>
                    <a:lnTo>
                      <a:pt x="140022" y="59556"/>
                    </a:lnTo>
                    <a:cubicBezTo>
                      <a:pt x="141105" y="58474"/>
                      <a:pt x="138939" y="58474"/>
                      <a:pt x="140022" y="57391"/>
                    </a:cubicBezTo>
                    <a:cubicBezTo>
                      <a:pt x="140022" y="57391"/>
                      <a:pt x="141105" y="56308"/>
                      <a:pt x="142188" y="57391"/>
                    </a:cubicBezTo>
                    <a:cubicBezTo>
                      <a:pt x="143270" y="55225"/>
                      <a:pt x="141105" y="55225"/>
                      <a:pt x="141105" y="54142"/>
                    </a:cubicBezTo>
                    <a:cubicBezTo>
                      <a:pt x="140022" y="54142"/>
                      <a:pt x="141105" y="55225"/>
                      <a:pt x="140022" y="55225"/>
                    </a:cubicBezTo>
                    <a:cubicBezTo>
                      <a:pt x="140022" y="55225"/>
                      <a:pt x="141105" y="53059"/>
                      <a:pt x="140022" y="51977"/>
                    </a:cubicBezTo>
                    <a:cubicBezTo>
                      <a:pt x="140022" y="51977"/>
                      <a:pt x="141105" y="51977"/>
                      <a:pt x="142188" y="51977"/>
                    </a:cubicBezTo>
                    <a:lnTo>
                      <a:pt x="142188" y="50894"/>
                    </a:lnTo>
                    <a:cubicBezTo>
                      <a:pt x="143270" y="49811"/>
                      <a:pt x="144353" y="54142"/>
                      <a:pt x="145436" y="53059"/>
                    </a:cubicBezTo>
                    <a:lnTo>
                      <a:pt x="145436" y="51977"/>
                    </a:lnTo>
                    <a:cubicBezTo>
                      <a:pt x="146519" y="50894"/>
                      <a:pt x="146519" y="55225"/>
                      <a:pt x="147602" y="51977"/>
                    </a:cubicBezTo>
                    <a:cubicBezTo>
                      <a:pt x="147602" y="50894"/>
                      <a:pt x="145436" y="49811"/>
                      <a:pt x="145436" y="50894"/>
                    </a:cubicBezTo>
                    <a:cubicBezTo>
                      <a:pt x="145436" y="48728"/>
                      <a:pt x="143270" y="49811"/>
                      <a:pt x="143270" y="46562"/>
                    </a:cubicBezTo>
                    <a:cubicBezTo>
                      <a:pt x="144353" y="45479"/>
                      <a:pt x="143270" y="48728"/>
                      <a:pt x="144353" y="48728"/>
                    </a:cubicBezTo>
                    <a:cubicBezTo>
                      <a:pt x="145436" y="47645"/>
                      <a:pt x="144353" y="46562"/>
                      <a:pt x="144353" y="45479"/>
                    </a:cubicBezTo>
                    <a:cubicBezTo>
                      <a:pt x="143270" y="46562"/>
                      <a:pt x="143270" y="45479"/>
                      <a:pt x="143270" y="44397"/>
                    </a:cubicBezTo>
                    <a:cubicBezTo>
                      <a:pt x="144353" y="43314"/>
                      <a:pt x="144353" y="45479"/>
                      <a:pt x="144353" y="43314"/>
                    </a:cubicBezTo>
                    <a:cubicBezTo>
                      <a:pt x="143270" y="43314"/>
                      <a:pt x="143270" y="41148"/>
                      <a:pt x="143270" y="42231"/>
                    </a:cubicBezTo>
                    <a:cubicBezTo>
                      <a:pt x="142188" y="41148"/>
                      <a:pt x="144353" y="40065"/>
                      <a:pt x="143270" y="38982"/>
                    </a:cubicBezTo>
                    <a:cubicBezTo>
                      <a:pt x="144353" y="38982"/>
                      <a:pt x="145436" y="41148"/>
                      <a:pt x="146519" y="38982"/>
                    </a:cubicBezTo>
                    <a:cubicBezTo>
                      <a:pt x="145436" y="38982"/>
                      <a:pt x="145436" y="36817"/>
                      <a:pt x="144353" y="36817"/>
                    </a:cubicBezTo>
                    <a:cubicBezTo>
                      <a:pt x="144353" y="35734"/>
                      <a:pt x="145436" y="35734"/>
                      <a:pt x="146519" y="36817"/>
                    </a:cubicBezTo>
                    <a:cubicBezTo>
                      <a:pt x="147602" y="35734"/>
                      <a:pt x="145436" y="33568"/>
                      <a:pt x="147602" y="33568"/>
                    </a:cubicBezTo>
                    <a:lnTo>
                      <a:pt x="146519" y="32485"/>
                    </a:lnTo>
                    <a:cubicBezTo>
                      <a:pt x="146519" y="32485"/>
                      <a:pt x="147602" y="31403"/>
                      <a:pt x="147602" y="31403"/>
                    </a:cubicBezTo>
                    <a:cubicBezTo>
                      <a:pt x="147602" y="30320"/>
                      <a:pt x="146519" y="28154"/>
                      <a:pt x="148685" y="28154"/>
                    </a:cubicBezTo>
                    <a:cubicBezTo>
                      <a:pt x="148685" y="28154"/>
                      <a:pt x="148685" y="25988"/>
                      <a:pt x="147602" y="25988"/>
                    </a:cubicBezTo>
                    <a:cubicBezTo>
                      <a:pt x="146519" y="27071"/>
                      <a:pt x="147602" y="28154"/>
                      <a:pt x="146519" y="28154"/>
                    </a:cubicBezTo>
                    <a:cubicBezTo>
                      <a:pt x="147602" y="27071"/>
                      <a:pt x="146519" y="25988"/>
                      <a:pt x="146519" y="24905"/>
                    </a:cubicBezTo>
                    <a:lnTo>
                      <a:pt x="147602" y="24905"/>
                    </a:lnTo>
                    <a:cubicBezTo>
                      <a:pt x="147602" y="24905"/>
                      <a:pt x="147602" y="23823"/>
                      <a:pt x="147602" y="22740"/>
                    </a:cubicBezTo>
                    <a:cubicBezTo>
                      <a:pt x="147602" y="22740"/>
                      <a:pt x="148685" y="22740"/>
                      <a:pt x="148685" y="22740"/>
                    </a:cubicBezTo>
                    <a:lnTo>
                      <a:pt x="147602" y="21657"/>
                    </a:lnTo>
                    <a:cubicBezTo>
                      <a:pt x="147602" y="19491"/>
                      <a:pt x="149768" y="21657"/>
                      <a:pt x="149768" y="19491"/>
                    </a:cubicBezTo>
                    <a:lnTo>
                      <a:pt x="149768" y="20574"/>
                    </a:lnTo>
                    <a:cubicBezTo>
                      <a:pt x="149768" y="20574"/>
                      <a:pt x="150850" y="19491"/>
                      <a:pt x="150850" y="18408"/>
                    </a:cubicBezTo>
                    <a:cubicBezTo>
                      <a:pt x="149768" y="18408"/>
                      <a:pt x="149768" y="17325"/>
                      <a:pt x="148685" y="16243"/>
                    </a:cubicBezTo>
                    <a:cubicBezTo>
                      <a:pt x="148685" y="15160"/>
                      <a:pt x="149768" y="16243"/>
                      <a:pt x="148685" y="15160"/>
                    </a:cubicBezTo>
                    <a:lnTo>
                      <a:pt x="149768" y="16243"/>
                    </a:lnTo>
                    <a:cubicBezTo>
                      <a:pt x="149768" y="16243"/>
                      <a:pt x="150850" y="15160"/>
                      <a:pt x="151933" y="14077"/>
                    </a:cubicBezTo>
                    <a:cubicBezTo>
                      <a:pt x="151933" y="12994"/>
                      <a:pt x="150850" y="11911"/>
                      <a:pt x="149768" y="12994"/>
                    </a:cubicBezTo>
                    <a:cubicBezTo>
                      <a:pt x="149768" y="12994"/>
                      <a:pt x="149768" y="12994"/>
                      <a:pt x="149768" y="12994"/>
                    </a:cubicBezTo>
                    <a:cubicBezTo>
                      <a:pt x="149768" y="12994"/>
                      <a:pt x="149768" y="12994"/>
                      <a:pt x="149768" y="12994"/>
                    </a:cubicBezTo>
                    <a:cubicBezTo>
                      <a:pt x="149768" y="12994"/>
                      <a:pt x="149768" y="12994"/>
                      <a:pt x="150850" y="12994"/>
                    </a:cubicBezTo>
                    <a:cubicBezTo>
                      <a:pt x="150850" y="12994"/>
                      <a:pt x="149768" y="12994"/>
                      <a:pt x="149768" y="12994"/>
                    </a:cubicBezTo>
                    <a:cubicBezTo>
                      <a:pt x="149768" y="12994"/>
                      <a:pt x="150850" y="12994"/>
                      <a:pt x="151933" y="11911"/>
                    </a:cubicBezTo>
                    <a:cubicBezTo>
                      <a:pt x="151933" y="11911"/>
                      <a:pt x="153016" y="11911"/>
                      <a:pt x="153016" y="11911"/>
                    </a:cubicBezTo>
                    <a:lnTo>
                      <a:pt x="153016" y="11911"/>
                    </a:lnTo>
                    <a:cubicBezTo>
                      <a:pt x="154099" y="11911"/>
                      <a:pt x="154099" y="10828"/>
                      <a:pt x="155182" y="10828"/>
                    </a:cubicBezTo>
                    <a:cubicBezTo>
                      <a:pt x="155182" y="9746"/>
                      <a:pt x="155182" y="9746"/>
                      <a:pt x="155182" y="9746"/>
                    </a:cubicBezTo>
                    <a:cubicBezTo>
                      <a:pt x="154099" y="10828"/>
                      <a:pt x="153016" y="10828"/>
                      <a:pt x="153016" y="10828"/>
                    </a:cubicBezTo>
                    <a:cubicBezTo>
                      <a:pt x="151933" y="10828"/>
                      <a:pt x="151933" y="10828"/>
                      <a:pt x="150850" y="11911"/>
                    </a:cubicBezTo>
                    <a:lnTo>
                      <a:pt x="150850" y="11911"/>
                    </a:lnTo>
                    <a:cubicBezTo>
                      <a:pt x="150850" y="11911"/>
                      <a:pt x="151933" y="10828"/>
                      <a:pt x="151933" y="10828"/>
                    </a:cubicBezTo>
                    <a:cubicBezTo>
                      <a:pt x="153016" y="9746"/>
                      <a:pt x="151933" y="9746"/>
                      <a:pt x="150850" y="10828"/>
                    </a:cubicBezTo>
                    <a:cubicBezTo>
                      <a:pt x="150850" y="10828"/>
                      <a:pt x="149768" y="11911"/>
                      <a:pt x="149768" y="11911"/>
                    </a:cubicBezTo>
                    <a:cubicBezTo>
                      <a:pt x="149768" y="11911"/>
                      <a:pt x="148685" y="12994"/>
                      <a:pt x="148685" y="12994"/>
                    </a:cubicBezTo>
                    <a:cubicBezTo>
                      <a:pt x="148685" y="12994"/>
                      <a:pt x="148685" y="11911"/>
                      <a:pt x="148685" y="11911"/>
                    </a:cubicBezTo>
                    <a:cubicBezTo>
                      <a:pt x="148685" y="11911"/>
                      <a:pt x="148685" y="10828"/>
                      <a:pt x="149768" y="10828"/>
                    </a:cubicBezTo>
                    <a:cubicBezTo>
                      <a:pt x="149768" y="10828"/>
                      <a:pt x="149768" y="10828"/>
                      <a:pt x="149768" y="10828"/>
                    </a:cubicBezTo>
                    <a:cubicBezTo>
                      <a:pt x="149768" y="9746"/>
                      <a:pt x="150850" y="9746"/>
                      <a:pt x="149768" y="8663"/>
                    </a:cubicBezTo>
                    <a:cubicBezTo>
                      <a:pt x="148685" y="8663"/>
                      <a:pt x="148685" y="8663"/>
                      <a:pt x="148685" y="9746"/>
                    </a:cubicBezTo>
                    <a:cubicBezTo>
                      <a:pt x="148685" y="10828"/>
                      <a:pt x="149768" y="9746"/>
                      <a:pt x="148685" y="10828"/>
                    </a:cubicBezTo>
                    <a:cubicBezTo>
                      <a:pt x="148685" y="10828"/>
                      <a:pt x="148685" y="10828"/>
                      <a:pt x="148685" y="10828"/>
                    </a:cubicBezTo>
                    <a:cubicBezTo>
                      <a:pt x="148685" y="10828"/>
                      <a:pt x="147602" y="10828"/>
                      <a:pt x="147602" y="10828"/>
                    </a:cubicBezTo>
                    <a:cubicBezTo>
                      <a:pt x="147602" y="10828"/>
                      <a:pt x="146519" y="10828"/>
                      <a:pt x="146519" y="11911"/>
                    </a:cubicBezTo>
                    <a:cubicBezTo>
                      <a:pt x="147602" y="11911"/>
                      <a:pt x="147602" y="12994"/>
                      <a:pt x="147602" y="14077"/>
                    </a:cubicBezTo>
                    <a:lnTo>
                      <a:pt x="146519" y="14077"/>
                    </a:lnTo>
                    <a:lnTo>
                      <a:pt x="146519" y="12994"/>
                    </a:lnTo>
                    <a:cubicBezTo>
                      <a:pt x="144353" y="11911"/>
                      <a:pt x="145436" y="14077"/>
                      <a:pt x="143270" y="14077"/>
                    </a:cubicBezTo>
                    <a:lnTo>
                      <a:pt x="142188" y="12994"/>
                    </a:lnTo>
                    <a:cubicBezTo>
                      <a:pt x="143270" y="11911"/>
                      <a:pt x="145436" y="14077"/>
                      <a:pt x="145436" y="11911"/>
                    </a:cubicBezTo>
                    <a:cubicBezTo>
                      <a:pt x="144353" y="11911"/>
                      <a:pt x="143270" y="12994"/>
                      <a:pt x="142188" y="11911"/>
                    </a:cubicBezTo>
                    <a:cubicBezTo>
                      <a:pt x="142188" y="11911"/>
                      <a:pt x="143270" y="11911"/>
                      <a:pt x="143270" y="11911"/>
                    </a:cubicBezTo>
                    <a:cubicBezTo>
                      <a:pt x="143270" y="11911"/>
                      <a:pt x="142188" y="9746"/>
                      <a:pt x="140022" y="10828"/>
                    </a:cubicBezTo>
                    <a:cubicBezTo>
                      <a:pt x="138939" y="10828"/>
                      <a:pt x="140022" y="11911"/>
                      <a:pt x="140022" y="11911"/>
                    </a:cubicBezTo>
                    <a:cubicBezTo>
                      <a:pt x="137856" y="11911"/>
                      <a:pt x="136773" y="11911"/>
                      <a:pt x="134608" y="11911"/>
                    </a:cubicBezTo>
                    <a:cubicBezTo>
                      <a:pt x="134608" y="10828"/>
                      <a:pt x="131359" y="11911"/>
                      <a:pt x="133525" y="10828"/>
                    </a:cubicBezTo>
                    <a:cubicBezTo>
                      <a:pt x="134608" y="11911"/>
                      <a:pt x="137856" y="11911"/>
                      <a:pt x="138939" y="10828"/>
                    </a:cubicBezTo>
                    <a:cubicBezTo>
                      <a:pt x="137856" y="9746"/>
                      <a:pt x="141105" y="10828"/>
                      <a:pt x="141105" y="9746"/>
                    </a:cubicBezTo>
                    <a:cubicBezTo>
                      <a:pt x="138939" y="9746"/>
                      <a:pt x="138939" y="7580"/>
                      <a:pt x="138939" y="7580"/>
                    </a:cubicBezTo>
                    <a:cubicBezTo>
                      <a:pt x="138939" y="7580"/>
                      <a:pt x="137856" y="7580"/>
                      <a:pt x="137856" y="7580"/>
                    </a:cubicBezTo>
                    <a:cubicBezTo>
                      <a:pt x="137856" y="8663"/>
                      <a:pt x="137856" y="8663"/>
                      <a:pt x="137856" y="9746"/>
                    </a:cubicBezTo>
                    <a:cubicBezTo>
                      <a:pt x="135691" y="9746"/>
                      <a:pt x="133525" y="9746"/>
                      <a:pt x="132442" y="10828"/>
                    </a:cubicBezTo>
                    <a:cubicBezTo>
                      <a:pt x="131359" y="9746"/>
                      <a:pt x="132442" y="9746"/>
                      <a:pt x="133525" y="9746"/>
                    </a:cubicBezTo>
                    <a:cubicBezTo>
                      <a:pt x="131359" y="9746"/>
                      <a:pt x="128111" y="9746"/>
                      <a:pt x="125945" y="8663"/>
                    </a:cubicBezTo>
                    <a:cubicBezTo>
                      <a:pt x="127028" y="10828"/>
                      <a:pt x="122696" y="8663"/>
                      <a:pt x="123779" y="9746"/>
                    </a:cubicBezTo>
                    <a:cubicBezTo>
                      <a:pt x="124862" y="9746"/>
                      <a:pt x="125945" y="11911"/>
                      <a:pt x="124862" y="11911"/>
                    </a:cubicBezTo>
                    <a:cubicBezTo>
                      <a:pt x="123779" y="11911"/>
                      <a:pt x="124862" y="10828"/>
                      <a:pt x="124862" y="10828"/>
                    </a:cubicBezTo>
                    <a:cubicBezTo>
                      <a:pt x="123779" y="11911"/>
                      <a:pt x="123779" y="9746"/>
                      <a:pt x="122696" y="10828"/>
                    </a:cubicBezTo>
                    <a:cubicBezTo>
                      <a:pt x="124862" y="10828"/>
                      <a:pt x="123779" y="8663"/>
                      <a:pt x="123779" y="7580"/>
                    </a:cubicBezTo>
                    <a:cubicBezTo>
                      <a:pt x="121614" y="7580"/>
                      <a:pt x="123779" y="6497"/>
                      <a:pt x="122696" y="6497"/>
                    </a:cubicBezTo>
                    <a:cubicBezTo>
                      <a:pt x="120531" y="6497"/>
                      <a:pt x="118365" y="7580"/>
                      <a:pt x="117282" y="7580"/>
                    </a:cubicBezTo>
                    <a:cubicBezTo>
                      <a:pt x="115117" y="6497"/>
                      <a:pt x="110785" y="6497"/>
                      <a:pt x="109702" y="6497"/>
                    </a:cubicBezTo>
                    <a:cubicBezTo>
                      <a:pt x="108619" y="5414"/>
                      <a:pt x="109702" y="4331"/>
                      <a:pt x="108619" y="4331"/>
                    </a:cubicBezTo>
                    <a:cubicBezTo>
                      <a:pt x="107537" y="4331"/>
                      <a:pt x="109702" y="5414"/>
                      <a:pt x="107537" y="5414"/>
                    </a:cubicBezTo>
                    <a:lnTo>
                      <a:pt x="107537" y="5414"/>
                    </a:lnTo>
                    <a:cubicBezTo>
                      <a:pt x="106454" y="5414"/>
                      <a:pt x="104288" y="4331"/>
                      <a:pt x="103205" y="5414"/>
                    </a:cubicBezTo>
                    <a:lnTo>
                      <a:pt x="104288" y="4331"/>
                    </a:lnTo>
                    <a:cubicBezTo>
                      <a:pt x="104288" y="4331"/>
                      <a:pt x="103205" y="4331"/>
                      <a:pt x="103205" y="4331"/>
                    </a:cubicBezTo>
                    <a:cubicBezTo>
                      <a:pt x="103205" y="4331"/>
                      <a:pt x="103205" y="3249"/>
                      <a:pt x="103205" y="3249"/>
                    </a:cubicBezTo>
                    <a:cubicBezTo>
                      <a:pt x="102122" y="2166"/>
                      <a:pt x="101040" y="3249"/>
                      <a:pt x="98874" y="3249"/>
                    </a:cubicBezTo>
                    <a:lnTo>
                      <a:pt x="99957" y="4331"/>
                    </a:lnTo>
                    <a:cubicBezTo>
                      <a:pt x="97791" y="4331"/>
                      <a:pt x="95625" y="3249"/>
                      <a:pt x="93460" y="3249"/>
                    </a:cubicBezTo>
                    <a:lnTo>
                      <a:pt x="93460" y="2166"/>
                    </a:lnTo>
                    <a:lnTo>
                      <a:pt x="92377" y="2166"/>
                    </a:lnTo>
                    <a:cubicBezTo>
                      <a:pt x="92377" y="1083"/>
                      <a:pt x="91294" y="1083"/>
                      <a:pt x="91294" y="1083"/>
                    </a:cubicBezTo>
                    <a:lnTo>
                      <a:pt x="95625" y="0"/>
                    </a:lnTo>
                    <a:cubicBezTo>
                      <a:pt x="96708" y="1083"/>
                      <a:pt x="94542" y="1083"/>
                      <a:pt x="94542" y="2166"/>
                    </a:cubicBezTo>
                    <a:cubicBezTo>
                      <a:pt x="94542" y="3249"/>
                      <a:pt x="96708" y="3249"/>
                      <a:pt x="97791" y="2166"/>
                    </a:cubicBezTo>
                    <a:cubicBezTo>
                      <a:pt x="96708" y="2166"/>
                      <a:pt x="96708" y="2166"/>
                      <a:pt x="96708" y="2166"/>
                    </a:cubicBezTo>
                    <a:cubicBezTo>
                      <a:pt x="96708" y="1083"/>
                      <a:pt x="97791" y="1083"/>
                      <a:pt x="98874" y="0"/>
                    </a:cubicBezTo>
                    <a:cubicBezTo>
                      <a:pt x="98874" y="0"/>
                      <a:pt x="97791" y="0"/>
                      <a:pt x="97791" y="0"/>
                    </a:cubicBezTo>
                    <a:cubicBezTo>
                      <a:pt x="98874" y="0"/>
                      <a:pt x="99957" y="0"/>
                      <a:pt x="101040" y="0"/>
                    </a:cubicBezTo>
                    <a:cubicBezTo>
                      <a:pt x="99957" y="0"/>
                      <a:pt x="101040" y="1083"/>
                      <a:pt x="101040" y="1083"/>
                    </a:cubicBezTo>
                    <a:cubicBezTo>
                      <a:pt x="101040" y="0"/>
                      <a:pt x="103205" y="0"/>
                      <a:pt x="104288" y="0"/>
                    </a:cubicBezTo>
                    <a:cubicBezTo>
                      <a:pt x="105371" y="1083"/>
                      <a:pt x="107537" y="0"/>
                      <a:pt x="109702" y="0"/>
                    </a:cubicBezTo>
                    <a:cubicBezTo>
                      <a:pt x="108619" y="1083"/>
                      <a:pt x="107537" y="1083"/>
                      <a:pt x="106454" y="2166"/>
                    </a:cubicBezTo>
                    <a:cubicBezTo>
                      <a:pt x="107537" y="3249"/>
                      <a:pt x="107537" y="2166"/>
                      <a:pt x="108619" y="3249"/>
                    </a:cubicBezTo>
                    <a:cubicBezTo>
                      <a:pt x="109702" y="2166"/>
                      <a:pt x="109702" y="1083"/>
                      <a:pt x="111868" y="1083"/>
                    </a:cubicBezTo>
                    <a:lnTo>
                      <a:pt x="111868" y="2166"/>
                    </a:lnTo>
                    <a:cubicBezTo>
                      <a:pt x="112951" y="2166"/>
                      <a:pt x="114034" y="1083"/>
                      <a:pt x="115117" y="1083"/>
                    </a:cubicBezTo>
                    <a:cubicBezTo>
                      <a:pt x="118365" y="2166"/>
                      <a:pt x="121614" y="2166"/>
                      <a:pt x="123779" y="3249"/>
                    </a:cubicBezTo>
                    <a:lnTo>
                      <a:pt x="123779" y="4331"/>
                    </a:lnTo>
                    <a:cubicBezTo>
                      <a:pt x="124862" y="3249"/>
                      <a:pt x="128111" y="4331"/>
                      <a:pt x="130276" y="4331"/>
                    </a:cubicBezTo>
                    <a:cubicBezTo>
                      <a:pt x="133525" y="5414"/>
                      <a:pt x="136773" y="4331"/>
                      <a:pt x="138939" y="5414"/>
                    </a:cubicBezTo>
                    <a:cubicBezTo>
                      <a:pt x="142188" y="5414"/>
                      <a:pt x="144353" y="5414"/>
                      <a:pt x="147602" y="5414"/>
                    </a:cubicBezTo>
                    <a:cubicBezTo>
                      <a:pt x="148685" y="5414"/>
                      <a:pt x="150850" y="5414"/>
                      <a:pt x="151933" y="5414"/>
                    </a:cubicBezTo>
                    <a:lnTo>
                      <a:pt x="153016" y="5414"/>
                    </a:lnTo>
                    <a:lnTo>
                      <a:pt x="154099" y="5414"/>
                    </a:lnTo>
                    <a:cubicBezTo>
                      <a:pt x="155182" y="5414"/>
                      <a:pt x="156265" y="5414"/>
                      <a:pt x="157347" y="6497"/>
                    </a:cubicBezTo>
                    <a:cubicBezTo>
                      <a:pt x="157347" y="6497"/>
                      <a:pt x="157347" y="6497"/>
                      <a:pt x="156265" y="6497"/>
                    </a:cubicBezTo>
                    <a:cubicBezTo>
                      <a:pt x="156265" y="6497"/>
                      <a:pt x="155182" y="6497"/>
                      <a:pt x="155182" y="6497"/>
                    </a:cubicBezTo>
                    <a:cubicBezTo>
                      <a:pt x="157347" y="6497"/>
                      <a:pt x="156265" y="7580"/>
                      <a:pt x="157347" y="7580"/>
                    </a:cubicBezTo>
                    <a:cubicBezTo>
                      <a:pt x="156265" y="6497"/>
                      <a:pt x="159513" y="6497"/>
                      <a:pt x="161679" y="6497"/>
                    </a:cubicBezTo>
                    <a:cubicBezTo>
                      <a:pt x="162762" y="6497"/>
                      <a:pt x="163845" y="7580"/>
                      <a:pt x="164927" y="7580"/>
                    </a:cubicBezTo>
                    <a:cubicBezTo>
                      <a:pt x="164927" y="9746"/>
                      <a:pt x="164927" y="12994"/>
                      <a:pt x="164927" y="15160"/>
                    </a:cubicBezTo>
                    <a:lnTo>
                      <a:pt x="163845" y="15160"/>
                    </a:lnTo>
                    <a:cubicBezTo>
                      <a:pt x="164927" y="19491"/>
                      <a:pt x="162762" y="21657"/>
                      <a:pt x="161679" y="23823"/>
                    </a:cubicBezTo>
                    <a:cubicBezTo>
                      <a:pt x="161679" y="23823"/>
                      <a:pt x="160596" y="24905"/>
                      <a:pt x="160596" y="24905"/>
                    </a:cubicBezTo>
                    <a:cubicBezTo>
                      <a:pt x="161679" y="27071"/>
                      <a:pt x="161679" y="27071"/>
                      <a:pt x="161679" y="30320"/>
                    </a:cubicBezTo>
                    <a:cubicBezTo>
                      <a:pt x="161679" y="32485"/>
                      <a:pt x="160596" y="34651"/>
                      <a:pt x="159513" y="35734"/>
                    </a:cubicBezTo>
                    <a:cubicBezTo>
                      <a:pt x="159513" y="42231"/>
                      <a:pt x="157347" y="48728"/>
                      <a:pt x="157347" y="55225"/>
                    </a:cubicBezTo>
                    <a:lnTo>
                      <a:pt x="156265" y="55225"/>
                    </a:lnTo>
                    <a:cubicBezTo>
                      <a:pt x="157347" y="61722"/>
                      <a:pt x="154099" y="69302"/>
                      <a:pt x="155182" y="74716"/>
                    </a:cubicBezTo>
                    <a:lnTo>
                      <a:pt x="154099" y="73633"/>
                    </a:lnTo>
                    <a:cubicBezTo>
                      <a:pt x="153016" y="75799"/>
                      <a:pt x="154099" y="77965"/>
                      <a:pt x="155182" y="76882"/>
                    </a:cubicBezTo>
                    <a:cubicBezTo>
                      <a:pt x="154099" y="79048"/>
                      <a:pt x="155182" y="81213"/>
                      <a:pt x="154099" y="82296"/>
                    </a:cubicBezTo>
                    <a:cubicBezTo>
                      <a:pt x="154099" y="84462"/>
                      <a:pt x="154099" y="84462"/>
                      <a:pt x="155182" y="85545"/>
                    </a:cubicBezTo>
                    <a:cubicBezTo>
                      <a:pt x="154099" y="88793"/>
                      <a:pt x="154099" y="89876"/>
                      <a:pt x="154099" y="93125"/>
                    </a:cubicBezTo>
                    <a:lnTo>
                      <a:pt x="154099" y="92042"/>
                    </a:lnTo>
                    <a:cubicBezTo>
                      <a:pt x="154099" y="92042"/>
                      <a:pt x="153016" y="92042"/>
                      <a:pt x="153016" y="92042"/>
                    </a:cubicBezTo>
                    <a:cubicBezTo>
                      <a:pt x="153016" y="93125"/>
                      <a:pt x="151933" y="96373"/>
                      <a:pt x="154099" y="95290"/>
                    </a:cubicBezTo>
                    <a:cubicBezTo>
                      <a:pt x="153016" y="98539"/>
                      <a:pt x="154099" y="103953"/>
                      <a:pt x="153016" y="107202"/>
                    </a:cubicBezTo>
                    <a:cubicBezTo>
                      <a:pt x="153016" y="107202"/>
                      <a:pt x="154099" y="108284"/>
                      <a:pt x="154099" y="108284"/>
                    </a:cubicBezTo>
                    <a:cubicBezTo>
                      <a:pt x="154099" y="111533"/>
                      <a:pt x="153016" y="114782"/>
                      <a:pt x="153016" y="116947"/>
                    </a:cubicBezTo>
                    <a:cubicBezTo>
                      <a:pt x="153016" y="116947"/>
                      <a:pt x="151933" y="115864"/>
                      <a:pt x="151933" y="116947"/>
                    </a:cubicBezTo>
                    <a:cubicBezTo>
                      <a:pt x="151933" y="118030"/>
                      <a:pt x="153016" y="116947"/>
                      <a:pt x="153016" y="118030"/>
                    </a:cubicBezTo>
                    <a:cubicBezTo>
                      <a:pt x="154099" y="123444"/>
                      <a:pt x="151933" y="127776"/>
                      <a:pt x="151933" y="132107"/>
                    </a:cubicBezTo>
                    <a:cubicBezTo>
                      <a:pt x="153016" y="139687"/>
                      <a:pt x="151933" y="148350"/>
                      <a:pt x="151933" y="155930"/>
                    </a:cubicBezTo>
                    <a:lnTo>
                      <a:pt x="151933" y="155930"/>
                    </a:lnTo>
                    <a:cubicBezTo>
                      <a:pt x="153016" y="158095"/>
                      <a:pt x="150850" y="162427"/>
                      <a:pt x="153016" y="164592"/>
                    </a:cubicBezTo>
                    <a:cubicBezTo>
                      <a:pt x="153016" y="165675"/>
                      <a:pt x="153016" y="166758"/>
                      <a:pt x="151933" y="166758"/>
                    </a:cubicBezTo>
                    <a:cubicBezTo>
                      <a:pt x="153016" y="168924"/>
                      <a:pt x="150850" y="172172"/>
                      <a:pt x="151933" y="175421"/>
                    </a:cubicBezTo>
                    <a:cubicBezTo>
                      <a:pt x="151933" y="175421"/>
                      <a:pt x="151933" y="175421"/>
                      <a:pt x="151933" y="174338"/>
                    </a:cubicBezTo>
                    <a:cubicBezTo>
                      <a:pt x="150850" y="177586"/>
                      <a:pt x="151933" y="179752"/>
                      <a:pt x="151933" y="183001"/>
                    </a:cubicBezTo>
                    <a:cubicBezTo>
                      <a:pt x="151933" y="183001"/>
                      <a:pt x="151933" y="181918"/>
                      <a:pt x="150850" y="181918"/>
                    </a:cubicBezTo>
                    <a:cubicBezTo>
                      <a:pt x="149768" y="183001"/>
                      <a:pt x="153016" y="185166"/>
                      <a:pt x="150850" y="185166"/>
                    </a:cubicBezTo>
                    <a:cubicBezTo>
                      <a:pt x="150850" y="186249"/>
                      <a:pt x="151933" y="185166"/>
                      <a:pt x="151933" y="185166"/>
                    </a:cubicBezTo>
                    <a:cubicBezTo>
                      <a:pt x="151933" y="191663"/>
                      <a:pt x="153016" y="199243"/>
                      <a:pt x="154099" y="206823"/>
                    </a:cubicBezTo>
                    <a:cubicBezTo>
                      <a:pt x="153016" y="212238"/>
                      <a:pt x="150850" y="206823"/>
                      <a:pt x="153016" y="211155"/>
                    </a:cubicBezTo>
                    <a:cubicBezTo>
                      <a:pt x="153016" y="211155"/>
                      <a:pt x="154099" y="211155"/>
                      <a:pt x="153016" y="211155"/>
                    </a:cubicBezTo>
                    <a:cubicBezTo>
                      <a:pt x="154099" y="212238"/>
                      <a:pt x="150850" y="213320"/>
                      <a:pt x="151933" y="214403"/>
                    </a:cubicBezTo>
                    <a:cubicBezTo>
                      <a:pt x="153016" y="214403"/>
                      <a:pt x="153016" y="215486"/>
                      <a:pt x="153016" y="215486"/>
                    </a:cubicBezTo>
                    <a:cubicBezTo>
                      <a:pt x="153016" y="218735"/>
                      <a:pt x="151933" y="219817"/>
                      <a:pt x="153016" y="221983"/>
                    </a:cubicBezTo>
                    <a:lnTo>
                      <a:pt x="151933" y="221983"/>
                    </a:lnTo>
                    <a:cubicBezTo>
                      <a:pt x="154099" y="225232"/>
                      <a:pt x="153016" y="228480"/>
                      <a:pt x="155182" y="230646"/>
                    </a:cubicBezTo>
                    <a:cubicBezTo>
                      <a:pt x="156265" y="238226"/>
                      <a:pt x="157347" y="246889"/>
                      <a:pt x="159513" y="254468"/>
                    </a:cubicBezTo>
                    <a:cubicBezTo>
                      <a:pt x="160596" y="258800"/>
                      <a:pt x="160596" y="262048"/>
                      <a:pt x="161679" y="266380"/>
                    </a:cubicBezTo>
                    <a:lnTo>
                      <a:pt x="162762" y="271794"/>
                    </a:lnTo>
                    <a:cubicBezTo>
                      <a:pt x="162762" y="273960"/>
                      <a:pt x="163845" y="275042"/>
                      <a:pt x="163845" y="277208"/>
                    </a:cubicBezTo>
                    <a:lnTo>
                      <a:pt x="163845" y="278291"/>
                    </a:lnTo>
                    <a:lnTo>
                      <a:pt x="164927" y="280457"/>
                    </a:lnTo>
                    <a:cubicBezTo>
                      <a:pt x="166010" y="282622"/>
                      <a:pt x="166010" y="283705"/>
                      <a:pt x="167093" y="285871"/>
                    </a:cubicBezTo>
                    <a:cubicBezTo>
                      <a:pt x="168176" y="289119"/>
                      <a:pt x="169259" y="292368"/>
                      <a:pt x="170342" y="295617"/>
                    </a:cubicBezTo>
                    <a:cubicBezTo>
                      <a:pt x="164927" y="296699"/>
                      <a:pt x="158430" y="296699"/>
                      <a:pt x="153016" y="297782"/>
                    </a:cubicBezTo>
                    <a:lnTo>
                      <a:pt x="147602" y="298865"/>
                    </a:lnTo>
                    <a:lnTo>
                      <a:pt x="143270" y="298865"/>
                    </a:lnTo>
                    <a:cubicBezTo>
                      <a:pt x="137856" y="299948"/>
                      <a:pt x="131359" y="299948"/>
                      <a:pt x="124862" y="301031"/>
                    </a:cubicBezTo>
                    <a:cubicBezTo>
                      <a:pt x="120531" y="299948"/>
                      <a:pt x="120531" y="299948"/>
                      <a:pt x="116199" y="301031"/>
                    </a:cubicBezTo>
                    <a:cubicBezTo>
                      <a:pt x="116199" y="301031"/>
                      <a:pt x="116199" y="301031"/>
                      <a:pt x="116199" y="301031"/>
                    </a:cubicBezTo>
                    <a:cubicBezTo>
                      <a:pt x="116199" y="302114"/>
                      <a:pt x="112951" y="301031"/>
                      <a:pt x="112951" y="303196"/>
                    </a:cubicBezTo>
                    <a:cubicBezTo>
                      <a:pt x="107537" y="303196"/>
                      <a:pt x="101040" y="304279"/>
                      <a:pt x="95625" y="305362"/>
                    </a:cubicBezTo>
                    <a:cubicBezTo>
                      <a:pt x="96708" y="305362"/>
                      <a:pt x="96708" y="304279"/>
                      <a:pt x="95625" y="304279"/>
                    </a:cubicBezTo>
                    <a:lnTo>
                      <a:pt x="94542" y="305362"/>
                    </a:lnTo>
                    <a:lnTo>
                      <a:pt x="94542" y="305362"/>
                    </a:lnTo>
                    <a:cubicBezTo>
                      <a:pt x="93460" y="305362"/>
                      <a:pt x="93460" y="306445"/>
                      <a:pt x="93460" y="306445"/>
                    </a:cubicBezTo>
                    <a:cubicBezTo>
                      <a:pt x="89128" y="307528"/>
                      <a:pt x="85880" y="307528"/>
                      <a:pt x="81548" y="307528"/>
                    </a:cubicBezTo>
                    <a:cubicBezTo>
                      <a:pt x="78300" y="307528"/>
                      <a:pt x="73968" y="307528"/>
                      <a:pt x="70720" y="307528"/>
                    </a:cubicBezTo>
                    <a:cubicBezTo>
                      <a:pt x="63140" y="307528"/>
                      <a:pt x="55560" y="307528"/>
                      <a:pt x="47980" y="307528"/>
                    </a:cubicBezTo>
                    <a:cubicBezTo>
                      <a:pt x="44732" y="307528"/>
                      <a:pt x="39317" y="307528"/>
                      <a:pt x="34986" y="307528"/>
                    </a:cubicBezTo>
                    <a:cubicBezTo>
                      <a:pt x="28489" y="306445"/>
                      <a:pt x="24158" y="304279"/>
                      <a:pt x="18743" y="303196"/>
                    </a:cubicBezTo>
                    <a:cubicBezTo>
                      <a:pt x="16578" y="302114"/>
                      <a:pt x="13329" y="302114"/>
                      <a:pt x="10081" y="301031"/>
                    </a:cubicBezTo>
                    <a:cubicBezTo>
                      <a:pt x="8998" y="301031"/>
                      <a:pt x="6832" y="299948"/>
                      <a:pt x="5749" y="299948"/>
                    </a:cubicBezTo>
                    <a:cubicBezTo>
                      <a:pt x="4666" y="299948"/>
                      <a:pt x="2501" y="298865"/>
                      <a:pt x="335" y="297782"/>
                    </a:cubicBezTo>
                    <a:cubicBezTo>
                      <a:pt x="335" y="297782"/>
                      <a:pt x="1418" y="297782"/>
                      <a:pt x="2501" y="296699"/>
                    </a:cubicBezTo>
                    <a:cubicBezTo>
                      <a:pt x="-1831" y="303196"/>
                      <a:pt x="335" y="303196"/>
                      <a:pt x="2501" y="30319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51" name="Полилиния: фигура 4750">
                <a:extLst>
                  <a:ext uri="{FF2B5EF4-FFF2-40B4-BE49-F238E27FC236}">
                    <a16:creationId xmlns:a16="http://schemas.microsoft.com/office/drawing/2014/main" id="{CE8790AC-B9E7-2FD9-35F3-5EFF901A8A91}"/>
                  </a:ext>
                </a:extLst>
              </p:cNvPr>
              <p:cNvSpPr/>
              <p:nvPr/>
            </p:nvSpPr>
            <p:spPr>
              <a:xfrm>
                <a:off x="8108603" y="5527889"/>
                <a:ext cx="481" cy="2165"/>
              </a:xfrm>
              <a:custGeom>
                <a:avLst/>
                <a:gdLst>
                  <a:gd name="connsiteX0" fmla="*/ 0 w 481"/>
                  <a:gd name="connsiteY0" fmla="*/ 0 h 2165"/>
                  <a:gd name="connsiteX1" fmla="*/ 0 w 481"/>
                  <a:gd name="connsiteY1" fmla="*/ 2166 h 2165"/>
                  <a:gd name="connsiteX2" fmla="*/ 0 w 481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2165">
                    <a:moveTo>
                      <a:pt x="0" y="0"/>
                    </a:moveTo>
                    <a:cubicBezTo>
                      <a:pt x="0" y="1083"/>
                      <a:pt x="1083" y="1083"/>
                      <a:pt x="0" y="2166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52" name="Полилиния: фигура 4751">
                <a:extLst>
                  <a:ext uri="{FF2B5EF4-FFF2-40B4-BE49-F238E27FC236}">
                    <a16:creationId xmlns:a16="http://schemas.microsoft.com/office/drawing/2014/main" id="{CF3DE564-EF6D-1924-FCED-16C7F7F5C007}"/>
                  </a:ext>
                </a:extLst>
              </p:cNvPr>
              <p:cNvSpPr/>
              <p:nvPr/>
            </p:nvSpPr>
            <p:spPr>
              <a:xfrm>
                <a:off x="8142442" y="5538718"/>
                <a:ext cx="812" cy="812"/>
              </a:xfrm>
              <a:custGeom>
                <a:avLst/>
                <a:gdLst>
                  <a:gd name="connsiteX0" fmla="*/ 812 w 812"/>
                  <a:gd name="connsiteY0" fmla="*/ 0 h 812"/>
                  <a:gd name="connsiteX1" fmla="*/ 812 w 812"/>
                  <a:gd name="connsiteY1" fmla="*/ 0 h 812"/>
                  <a:gd name="connsiteX2" fmla="*/ 812 w 812"/>
                  <a:gd name="connsiteY2" fmla="*/ 0 h 812"/>
                  <a:gd name="connsiteX3" fmla="*/ 812 w 812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812">
                    <a:moveTo>
                      <a:pt x="812" y="0"/>
                    </a:moveTo>
                    <a:cubicBezTo>
                      <a:pt x="812" y="0"/>
                      <a:pt x="812" y="0"/>
                      <a:pt x="812" y="0"/>
                    </a:cubicBezTo>
                    <a:cubicBezTo>
                      <a:pt x="812" y="1083"/>
                      <a:pt x="-271" y="1083"/>
                      <a:pt x="812" y="0"/>
                    </a:cubicBezTo>
                    <a:cubicBezTo>
                      <a:pt x="-271" y="1083"/>
                      <a:pt x="-271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53" name="Полилиния: фигура 4752">
                <a:extLst>
                  <a:ext uri="{FF2B5EF4-FFF2-40B4-BE49-F238E27FC236}">
                    <a16:creationId xmlns:a16="http://schemas.microsoft.com/office/drawing/2014/main" id="{833063C3-C15E-A794-4D70-2ED1406A99DC}"/>
                  </a:ext>
                </a:extLst>
              </p:cNvPr>
              <p:cNvSpPr/>
              <p:nvPr/>
            </p:nvSpPr>
            <p:spPr>
              <a:xfrm>
                <a:off x="8148668" y="5540883"/>
                <a:ext cx="3248" cy="1082"/>
              </a:xfrm>
              <a:custGeom>
                <a:avLst/>
                <a:gdLst>
                  <a:gd name="connsiteX0" fmla="*/ 3249 w 3248"/>
                  <a:gd name="connsiteY0" fmla="*/ 0 h 1082"/>
                  <a:gd name="connsiteX1" fmla="*/ 0 w 3248"/>
                  <a:gd name="connsiteY1" fmla="*/ 1083 h 1082"/>
                  <a:gd name="connsiteX2" fmla="*/ 3249 w 324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1082">
                    <a:moveTo>
                      <a:pt x="3249" y="0"/>
                    </a:moveTo>
                    <a:cubicBezTo>
                      <a:pt x="3249" y="0"/>
                      <a:pt x="1083" y="1083"/>
                      <a:pt x="0" y="1083"/>
                    </a:cubicBezTo>
                    <a:lnTo>
                      <a:pt x="3249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54" name="Полилиния: фигура 4753">
                <a:extLst>
                  <a:ext uri="{FF2B5EF4-FFF2-40B4-BE49-F238E27FC236}">
                    <a16:creationId xmlns:a16="http://schemas.microsoft.com/office/drawing/2014/main" id="{4A135871-C580-B0A4-1E0D-CD19B1BBDF54}"/>
                  </a:ext>
                </a:extLst>
              </p:cNvPr>
              <p:cNvSpPr/>
              <p:nvPr/>
            </p:nvSpPr>
            <p:spPr>
              <a:xfrm>
                <a:off x="8159767" y="5544132"/>
                <a:ext cx="812" cy="10828"/>
              </a:xfrm>
              <a:custGeom>
                <a:avLst/>
                <a:gdLst>
                  <a:gd name="connsiteX0" fmla="*/ 812 w 812"/>
                  <a:gd name="connsiteY0" fmla="*/ 0 h 10828"/>
                  <a:gd name="connsiteX1" fmla="*/ 812 w 812"/>
                  <a:gd name="connsiteY1" fmla="*/ 0 h 10828"/>
                  <a:gd name="connsiteX2" fmla="*/ 812 w 81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0828">
                    <a:moveTo>
                      <a:pt x="812" y="0"/>
                    </a:moveTo>
                    <a:cubicBezTo>
                      <a:pt x="812" y="0"/>
                      <a:pt x="812" y="0"/>
                      <a:pt x="812" y="0"/>
                    </a:cubicBezTo>
                    <a:cubicBezTo>
                      <a:pt x="-271" y="0"/>
                      <a:pt x="-271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55" name="Полилиния: фигура 4754">
                <a:extLst>
                  <a:ext uri="{FF2B5EF4-FFF2-40B4-BE49-F238E27FC236}">
                    <a16:creationId xmlns:a16="http://schemas.microsoft.com/office/drawing/2014/main" id="{1FB589CF-7519-FC5D-9789-DA4162F7D880}"/>
                  </a:ext>
                </a:extLst>
              </p:cNvPr>
              <p:cNvSpPr/>
              <p:nvPr/>
            </p:nvSpPr>
            <p:spPr>
              <a:xfrm>
                <a:off x="8160580" y="5541966"/>
                <a:ext cx="1386" cy="1082"/>
              </a:xfrm>
              <a:custGeom>
                <a:avLst/>
                <a:gdLst>
                  <a:gd name="connsiteX0" fmla="*/ 0 w 1386"/>
                  <a:gd name="connsiteY0" fmla="*/ 0 h 1082"/>
                  <a:gd name="connsiteX1" fmla="*/ 1083 w 1386"/>
                  <a:gd name="connsiteY1" fmla="*/ 1083 h 1082"/>
                  <a:gd name="connsiteX2" fmla="*/ 0 w 1386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" h="1082">
                    <a:moveTo>
                      <a:pt x="0" y="0"/>
                    </a:moveTo>
                    <a:cubicBezTo>
                      <a:pt x="1083" y="0"/>
                      <a:pt x="1083" y="0"/>
                      <a:pt x="1083" y="1083"/>
                    </a:cubicBezTo>
                    <a:cubicBezTo>
                      <a:pt x="2166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56" name="Полилиния: фигура 4755">
                <a:extLst>
                  <a:ext uri="{FF2B5EF4-FFF2-40B4-BE49-F238E27FC236}">
                    <a16:creationId xmlns:a16="http://schemas.microsoft.com/office/drawing/2014/main" id="{4B1BF21B-49A0-9433-4465-13DE57DC7295}"/>
                  </a:ext>
                </a:extLst>
              </p:cNvPr>
              <p:cNvSpPr/>
              <p:nvPr/>
            </p:nvSpPr>
            <p:spPr>
              <a:xfrm>
                <a:off x="8169844" y="5545215"/>
                <a:ext cx="481" cy="10828"/>
              </a:xfrm>
              <a:custGeom>
                <a:avLst/>
                <a:gdLst>
                  <a:gd name="connsiteX0" fmla="*/ 481 w 481"/>
                  <a:gd name="connsiteY0" fmla="*/ 0 h 10828"/>
                  <a:gd name="connsiteX1" fmla="*/ 481 w 481"/>
                  <a:gd name="connsiteY1" fmla="*/ 0 h 10828"/>
                  <a:gd name="connsiteX2" fmla="*/ 481 w 481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10828">
                    <a:moveTo>
                      <a:pt x="481" y="0"/>
                    </a:moveTo>
                    <a:cubicBezTo>
                      <a:pt x="481" y="0"/>
                      <a:pt x="481" y="0"/>
                      <a:pt x="481" y="0"/>
                    </a:cubicBezTo>
                    <a:cubicBezTo>
                      <a:pt x="481" y="0"/>
                      <a:pt x="-602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57" name="Полилиния: фигура 4756">
                <a:extLst>
                  <a:ext uri="{FF2B5EF4-FFF2-40B4-BE49-F238E27FC236}">
                    <a16:creationId xmlns:a16="http://schemas.microsoft.com/office/drawing/2014/main" id="{906C927B-BA76-FB12-EA31-9CEAF52848D3}"/>
                  </a:ext>
                </a:extLst>
              </p:cNvPr>
              <p:cNvSpPr/>
              <p:nvPr/>
            </p:nvSpPr>
            <p:spPr>
              <a:xfrm>
                <a:off x="8169513" y="5547380"/>
                <a:ext cx="812" cy="812"/>
              </a:xfrm>
              <a:custGeom>
                <a:avLst/>
                <a:gdLst>
                  <a:gd name="connsiteX0" fmla="*/ 812 w 812"/>
                  <a:gd name="connsiteY0" fmla="*/ 0 h 812"/>
                  <a:gd name="connsiteX1" fmla="*/ 812 w 812"/>
                  <a:gd name="connsiteY1" fmla="*/ 0 h 812"/>
                  <a:gd name="connsiteX2" fmla="*/ 812 w 812"/>
                  <a:gd name="connsiteY2" fmla="*/ 0 h 812"/>
                  <a:gd name="connsiteX3" fmla="*/ 812 w 812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812">
                    <a:moveTo>
                      <a:pt x="812" y="0"/>
                    </a:moveTo>
                    <a:cubicBezTo>
                      <a:pt x="812" y="1083"/>
                      <a:pt x="812" y="1083"/>
                      <a:pt x="812" y="0"/>
                    </a:cubicBezTo>
                    <a:cubicBezTo>
                      <a:pt x="-271" y="1083"/>
                      <a:pt x="-271" y="1083"/>
                      <a:pt x="812" y="0"/>
                    </a:cubicBez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58" name="Полилиния: фигура 4757">
                <a:extLst>
                  <a:ext uri="{FF2B5EF4-FFF2-40B4-BE49-F238E27FC236}">
                    <a16:creationId xmlns:a16="http://schemas.microsoft.com/office/drawing/2014/main" id="{5A503857-B172-87DA-95DF-C92E7A8CE377}"/>
                  </a:ext>
                </a:extLst>
              </p:cNvPr>
              <p:cNvSpPr/>
              <p:nvPr/>
            </p:nvSpPr>
            <p:spPr>
              <a:xfrm>
                <a:off x="8157331" y="5702227"/>
                <a:ext cx="1082" cy="1082"/>
              </a:xfrm>
              <a:custGeom>
                <a:avLst/>
                <a:gdLst>
                  <a:gd name="connsiteX0" fmla="*/ 0 w 1082"/>
                  <a:gd name="connsiteY0" fmla="*/ 1083 h 1082"/>
                  <a:gd name="connsiteX1" fmla="*/ 0 w 1082"/>
                  <a:gd name="connsiteY1" fmla="*/ 0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1083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59" name="Полилиния: фигура 4758">
                <a:extLst>
                  <a:ext uri="{FF2B5EF4-FFF2-40B4-BE49-F238E27FC236}">
                    <a16:creationId xmlns:a16="http://schemas.microsoft.com/office/drawing/2014/main" id="{3210EC0C-E9B0-0E86-06AC-83C2C20008C5}"/>
                  </a:ext>
                </a:extLst>
              </p:cNvPr>
              <p:cNvSpPr/>
              <p:nvPr/>
            </p:nvSpPr>
            <p:spPr>
              <a:xfrm>
                <a:off x="8161662" y="5771529"/>
                <a:ext cx="481" cy="812"/>
              </a:xfrm>
              <a:custGeom>
                <a:avLst/>
                <a:gdLst>
                  <a:gd name="connsiteX0" fmla="*/ 0 w 481"/>
                  <a:gd name="connsiteY0" fmla="*/ 0 h 812"/>
                  <a:gd name="connsiteX1" fmla="*/ 0 w 481"/>
                  <a:gd name="connsiteY1" fmla="*/ 0 h 812"/>
                  <a:gd name="connsiteX2" fmla="*/ 0 w 481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0" y="0"/>
                    </a:moveTo>
                    <a:cubicBezTo>
                      <a:pt x="1083" y="1083"/>
                      <a:pt x="0" y="1083"/>
                      <a:pt x="0" y="0"/>
                    </a:cubicBezTo>
                    <a:cubicBezTo>
                      <a:pt x="0" y="0"/>
                      <a:pt x="1083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60" name="Полилиния: фигура 4759">
                <a:extLst>
                  <a:ext uri="{FF2B5EF4-FFF2-40B4-BE49-F238E27FC236}">
                    <a16:creationId xmlns:a16="http://schemas.microsoft.com/office/drawing/2014/main" id="{E83451C3-9E77-9D6E-F7EE-EBF5FEF1D32A}"/>
                  </a:ext>
                </a:extLst>
              </p:cNvPr>
              <p:cNvSpPr/>
              <p:nvPr/>
            </p:nvSpPr>
            <p:spPr>
              <a:xfrm>
                <a:off x="8170325" y="5807263"/>
                <a:ext cx="1082" cy="10828"/>
              </a:xfrm>
              <a:custGeom>
                <a:avLst/>
                <a:gdLst>
                  <a:gd name="connsiteX0" fmla="*/ 0 w 1082"/>
                  <a:gd name="connsiteY0" fmla="*/ 0 h 10828"/>
                  <a:gd name="connsiteX1" fmla="*/ 0 w 1082"/>
                  <a:gd name="connsiteY1" fmla="*/ 0 h 10828"/>
                  <a:gd name="connsiteX2" fmla="*/ 1083 w 108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8">
                    <a:moveTo>
                      <a:pt x="0" y="0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761" name="Рисунок 11">
              <a:extLst>
                <a:ext uri="{FF2B5EF4-FFF2-40B4-BE49-F238E27FC236}">
                  <a16:creationId xmlns:a16="http://schemas.microsoft.com/office/drawing/2014/main" id="{0B2CA1C8-5DC9-8DDC-5595-87BDC51713F6}"/>
                </a:ext>
              </a:extLst>
            </p:cNvPr>
            <p:cNvGrpSpPr/>
            <p:nvPr/>
          </p:nvGrpSpPr>
          <p:grpSpPr>
            <a:xfrm>
              <a:off x="8061559" y="5613131"/>
              <a:ext cx="77363" cy="19794"/>
              <a:chOff x="8061559" y="5613131"/>
              <a:chExt cx="77363" cy="19794"/>
            </a:xfrm>
            <a:solidFill>
              <a:srgbClr val="000000"/>
            </a:solidFill>
          </p:grpSpPr>
          <p:sp>
            <p:nvSpPr>
              <p:cNvPr id="4762" name="Полилиния: фигура 4761">
                <a:extLst>
                  <a:ext uri="{FF2B5EF4-FFF2-40B4-BE49-F238E27FC236}">
                    <a16:creationId xmlns:a16="http://schemas.microsoft.com/office/drawing/2014/main" id="{4F7AE5A0-3119-A416-FA6D-D103B86072FA}"/>
                  </a:ext>
                </a:extLst>
              </p:cNvPr>
              <p:cNvSpPr/>
              <p:nvPr/>
            </p:nvSpPr>
            <p:spPr>
              <a:xfrm>
                <a:off x="8061559" y="5617765"/>
                <a:ext cx="481" cy="481"/>
              </a:xfrm>
              <a:custGeom>
                <a:avLst/>
                <a:gdLst>
                  <a:gd name="connsiteX0" fmla="*/ 481 w 481"/>
                  <a:gd name="connsiteY0" fmla="*/ 0 h 481"/>
                  <a:gd name="connsiteX1" fmla="*/ 481 w 481"/>
                  <a:gd name="connsiteY1" fmla="*/ 0 h 481"/>
                  <a:gd name="connsiteX2" fmla="*/ 481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0"/>
                    </a:moveTo>
                    <a:cubicBezTo>
                      <a:pt x="-602" y="0"/>
                      <a:pt x="481" y="1083"/>
                      <a:pt x="481" y="0"/>
                    </a:cubicBezTo>
                    <a:cubicBezTo>
                      <a:pt x="481" y="0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63" name="Полилиния: фигура 4762">
                <a:extLst>
                  <a:ext uri="{FF2B5EF4-FFF2-40B4-BE49-F238E27FC236}">
                    <a16:creationId xmlns:a16="http://schemas.microsoft.com/office/drawing/2014/main" id="{41A18F7C-A2B2-3A01-1AFA-D27EE52C6A60}"/>
                  </a:ext>
                </a:extLst>
              </p:cNvPr>
              <p:cNvSpPr/>
              <p:nvPr/>
            </p:nvSpPr>
            <p:spPr>
              <a:xfrm>
                <a:off x="8062041" y="5613131"/>
                <a:ext cx="76881" cy="19794"/>
              </a:xfrm>
              <a:custGeom>
                <a:avLst/>
                <a:gdLst>
                  <a:gd name="connsiteX0" fmla="*/ 75799 w 76881"/>
                  <a:gd name="connsiteY0" fmla="*/ 16546 h 19794"/>
                  <a:gd name="connsiteX1" fmla="*/ 72551 w 76881"/>
                  <a:gd name="connsiteY1" fmla="*/ 18711 h 19794"/>
                  <a:gd name="connsiteX2" fmla="*/ 72551 w 76881"/>
                  <a:gd name="connsiteY2" fmla="*/ 17629 h 19794"/>
                  <a:gd name="connsiteX3" fmla="*/ 69302 w 76881"/>
                  <a:gd name="connsiteY3" fmla="*/ 16546 h 19794"/>
                  <a:gd name="connsiteX4" fmla="*/ 69302 w 76881"/>
                  <a:gd name="connsiteY4" fmla="*/ 16546 h 19794"/>
                  <a:gd name="connsiteX5" fmla="*/ 68219 w 76881"/>
                  <a:gd name="connsiteY5" fmla="*/ 17629 h 19794"/>
                  <a:gd name="connsiteX6" fmla="*/ 68219 w 76881"/>
                  <a:gd name="connsiteY6" fmla="*/ 16546 h 19794"/>
                  <a:gd name="connsiteX7" fmla="*/ 67136 w 76881"/>
                  <a:gd name="connsiteY7" fmla="*/ 17629 h 19794"/>
                  <a:gd name="connsiteX8" fmla="*/ 67136 w 76881"/>
                  <a:gd name="connsiteY8" fmla="*/ 16546 h 19794"/>
                  <a:gd name="connsiteX9" fmla="*/ 67136 w 76881"/>
                  <a:gd name="connsiteY9" fmla="*/ 17629 h 19794"/>
                  <a:gd name="connsiteX10" fmla="*/ 66053 w 76881"/>
                  <a:gd name="connsiteY10" fmla="*/ 18711 h 19794"/>
                  <a:gd name="connsiteX11" fmla="*/ 66053 w 76881"/>
                  <a:gd name="connsiteY11" fmla="*/ 17629 h 19794"/>
                  <a:gd name="connsiteX12" fmla="*/ 62805 w 76881"/>
                  <a:gd name="connsiteY12" fmla="*/ 18711 h 19794"/>
                  <a:gd name="connsiteX13" fmla="*/ 62805 w 76881"/>
                  <a:gd name="connsiteY13" fmla="*/ 17629 h 19794"/>
                  <a:gd name="connsiteX14" fmla="*/ 61722 w 76881"/>
                  <a:gd name="connsiteY14" fmla="*/ 18711 h 19794"/>
                  <a:gd name="connsiteX15" fmla="*/ 60639 w 76881"/>
                  <a:gd name="connsiteY15" fmla="*/ 18711 h 19794"/>
                  <a:gd name="connsiteX16" fmla="*/ 60639 w 76881"/>
                  <a:gd name="connsiteY16" fmla="*/ 18711 h 19794"/>
                  <a:gd name="connsiteX17" fmla="*/ 59556 w 76881"/>
                  <a:gd name="connsiteY17" fmla="*/ 19794 h 19794"/>
                  <a:gd name="connsiteX18" fmla="*/ 59556 w 76881"/>
                  <a:gd name="connsiteY18" fmla="*/ 18711 h 19794"/>
                  <a:gd name="connsiteX19" fmla="*/ 59556 w 76881"/>
                  <a:gd name="connsiteY19" fmla="*/ 18711 h 19794"/>
                  <a:gd name="connsiteX20" fmla="*/ 59556 w 76881"/>
                  <a:gd name="connsiteY20" fmla="*/ 18711 h 19794"/>
                  <a:gd name="connsiteX21" fmla="*/ 59556 w 76881"/>
                  <a:gd name="connsiteY21" fmla="*/ 18711 h 19794"/>
                  <a:gd name="connsiteX22" fmla="*/ 59556 w 76881"/>
                  <a:gd name="connsiteY22" fmla="*/ 18711 h 19794"/>
                  <a:gd name="connsiteX23" fmla="*/ 58474 w 76881"/>
                  <a:gd name="connsiteY23" fmla="*/ 19794 h 19794"/>
                  <a:gd name="connsiteX24" fmla="*/ 58474 w 76881"/>
                  <a:gd name="connsiteY24" fmla="*/ 17629 h 19794"/>
                  <a:gd name="connsiteX25" fmla="*/ 55225 w 76881"/>
                  <a:gd name="connsiteY25" fmla="*/ 18711 h 19794"/>
                  <a:gd name="connsiteX26" fmla="*/ 55225 w 76881"/>
                  <a:gd name="connsiteY26" fmla="*/ 17629 h 19794"/>
                  <a:gd name="connsiteX27" fmla="*/ 54142 w 76881"/>
                  <a:gd name="connsiteY27" fmla="*/ 18711 h 19794"/>
                  <a:gd name="connsiteX28" fmla="*/ 54142 w 76881"/>
                  <a:gd name="connsiteY28" fmla="*/ 17629 h 19794"/>
                  <a:gd name="connsiteX29" fmla="*/ 53059 w 76881"/>
                  <a:gd name="connsiteY29" fmla="*/ 18711 h 19794"/>
                  <a:gd name="connsiteX30" fmla="*/ 53059 w 76881"/>
                  <a:gd name="connsiteY30" fmla="*/ 17629 h 19794"/>
                  <a:gd name="connsiteX31" fmla="*/ 51977 w 76881"/>
                  <a:gd name="connsiteY31" fmla="*/ 18711 h 19794"/>
                  <a:gd name="connsiteX32" fmla="*/ 51977 w 76881"/>
                  <a:gd name="connsiteY32" fmla="*/ 17629 h 19794"/>
                  <a:gd name="connsiteX33" fmla="*/ 50894 w 76881"/>
                  <a:gd name="connsiteY33" fmla="*/ 17629 h 19794"/>
                  <a:gd name="connsiteX34" fmla="*/ 50894 w 76881"/>
                  <a:gd name="connsiteY34" fmla="*/ 16546 h 19794"/>
                  <a:gd name="connsiteX35" fmla="*/ 49811 w 76881"/>
                  <a:gd name="connsiteY35" fmla="*/ 17629 h 19794"/>
                  <a:gd name="connsiteX36" fmla="*/ 49811 w 76881"/>
                  <a:gd name="connsiteY36" fmla="*/ 16546 h 19794"/>
                  <a:gd name="connsiteX37" fmla="*/ 48728 w 76881"/>
                  <a:gd name="connsiteY37" fmla="*/ 17629 h 19794"/>
                  <a:gd name="connsiteX38" fmla="*/ 48728 w 76881"/>
                  <a:gd name="connsiteY38" fmla="*/ 17629 h 19794"/>
                  <a:gd name="connsiteX39" fmla="*/ 47645 w 76881"/>
                  <a:gd name="connsiteY39" fmla="*/ 17629 h 19794"/>
                  <a:gd name="connsiteX40" fmla="*/ 47645 w 76881"/>
                  <a:gd name="connsiteY40" fmla="*/ 16546 h 19794"/>
                  <a:gd name="connsiteX41" fmla="*/ 46562 w 76881"/>
                  <a:gd name="connsiteY41" fmla="*/ 18711 h 19794"/>
                  <a:gd name="connsiteX42" fmla="*/ 45479 w 76881"/>
                  <a:gd name="connsiteY42" fmla="*/ 18711 h 19794"/>
                  <a:gd name="connsiteX43" fmla="*/ 45479 w 76881"/>
                  <a:gd name="connsiteY43" fmla="*/ 16546 h 19794"/>
                  <a:gd name="connsiteX44" fmla="*/ 45479 w 76881"/>
                  <a:gd name="connsiteY44" fmla="*/ 15463 h 19794"/>
                  <a:gd name="connsiteX45" fmla="*/ 45479 w 76881"/>
                  <a:gd name="connsiteY45" fmla="*/ 15463 h 19794"/>
                  <a:gd name="connsiteX46" fmla="*/ 44397 w 76881"/>
                  <a:gd name="connsiteY46" fmla="*/ 15463 h 19794"/>
                  <a:gd name="connsiteX47" fmla="*/ 43314 w 76881"/>
                  <a:gd name="connsiteY47" fmla="*/ 17629 h 19794"/>
                  <a:gd name="connsiteX48" fmla="*/ 43314 w 76881"/>
                  <a:gd name="connsiteY48" fmla="*/ 15463 h 19794"/>
                  <a:gd name="connsiteX49" fmla="*/ 42231 w 76881"/>
                  <a:gd name="connsiteY49" fmla="*/ 17629 h 19794"/>
                  <a:gd name="connsiteX50" fmla="*/ 42231 w 76881"/>
                  <a:gd name="connsiteY50" fmla="*/ 16546 h 19794"/>
                  <a:gd name="connsiteX51" fmla="*/ 42231 w 76881"/>
                  <a:gd name="connsiteY51" fmla="*/ 17629 h 19794"/>
                  <a:gd name="connsiteX52" fmla="*/ 42231 w 76881"/>
                  <a:gd name="connsiteY52" fmla="*/ 16546 h 19794"/>
                  <a:gd name="connsiteX53" fmla="*/ 42231 w 76881"/>
                  <a:gd name="connsiteY53" fmla="*/ 15463 h 19794"/>
                  <a:gd name="connsiteX54" fmla="*/ 42231 w 76881"/>
                  <a:gd name="connsiteY54" fmla="*/ 15463 h 19794"/>
                  <a:gd name="connsiteX55" fmla="*/ 42231 w 76881"/>
                  <a:gd name="connsiteY55" fmla="*/ 15463 h 19794"/>
                  <a:gd name="connsiteX56" fmla="*/ 42231 w 76881"/>
                  <a:gd name="connsiteY56" fmla="*/ 16546 h 19794"/>
                  <a:gd name="connsiteX57" fmla="*/ 42231 w 76881"/>
                  <a:gd name="connsiteY57" fmla="*/ 16546 h 19794"/>
                  <a:gd name="connsiteX58" fmla="*/ 41148 w 76881"/>
                  <a:gd name="connsiteY58" fmla="*/ 17629 h 19794"/>
                  <a:gd name="connsiteX59" fmla="*/ 41148 w 76881"/>
                  <a:gd name="connsiteY59" fmla="*/ 16546 h 19794"/>
                  <a:gd name="connsiteX60" fmla="*/ 40065 w 76881"/>
                  <a:gd name="connsiteY60" fmla="*/ 18711 h 19794"/>
                  <a:gd name="connsiteX61" fmla="*/ 40065 w 76881"/>
                  <a:gd name="connsiteY61" fmla="*/ 17629 h 19794"/>
                  <a:gd name="connsiteX62" fmla="*/ 38982 w 76881"/>
                  <a:gd name="connsiteY62" fmla="*/ 17629 h 19794"/>
                  <a:gd name="connsiteX63" fmla="*/ 38982 w 76881"/>
                  <a:gd name="connsiteY63" fmla="*/ 18711 h 19794"/>
                  <a:gd name="connsiteX64" fmla="*/ 38982 w 76881"/>
                  <a:gd name="connsiteY64" fmla="*/ 17629 h 19794"/>
                  <a:gd name="connsiteX65" fmla="*/ 38982 w 76881"/>
                  <a:gd name="connsiteY65" fmla="*/ 17629 h 19794"/>
                  <a:gd name="connsiteX66" fmla="*/ 38982 w 76881"/>
                  <a:gd name="connsiteY66" fmla="*/ 17629 h 19794"/>
                  <a:gd name="connsiteX67" fmla="*/ 37900 w 76881"/>
                  <a:gd name="connsiteY67" fmla="*/ 17629 h 19794"/>
                  <a:gd name="connsiteX68" fmla="*/ 36817 w 76881"/>
                  <a:gd name="connsiteY68" fmla="*/ 18711 h 19794"/>
                  <a:gd name="connsiteX69" fmla="*/ 36817 w 76881"/>
                  <a:gd name="connsiteY69" fmla="*/ 17629 h 19794"/>
                  <a:gd name="connsiteX70" fmla="*/ 36817 w 76881"/>
                  <a:gd name="connsiteY70" fmla="*/ 16546 h 19794"/>
                  <a:gd name="connsiteX71" fmla="*/ 37900 w 76881"/>
                  <a:gd name="connsiteY71" fmla="*/ 16546 h 19794"/>
                  <a:gd name="connsiteX72" fmla="*/ 37900 w 76881"/>
                  <a:gd name="connsiteY72" fmla="*/ 16546 h 19794"/>
                  <a:gd name="connsiteX73" fmla="*/ 36817 w 76881"/>
                  <a:gd name="connsiteY73" fmla="*/ 16546 h 19794"/>
                  <a:gd name="connsiteX74" fmla="*/ 36817 w 76881"/>
                  <a:gd name="connsiteY74" fmla="*/ 15463 h 19794"/>
                  <a:gd name="connsiteX75" fmla="*/ 36817 w 76881"/>
                  <a:gd name="connsiteY75" fmla="*/ 16546 h 19794"/>
                  <a:gd name="connsiteX76" fmla="*/ 36817 w 76881"/>
                  <a:gd name="connsiteY76" fmla="*/ 16546 h 19794"/>
                  <a:gd name="connsiteX77" fmla="*/ 36817 w 76881"/>
                  <a:gd name="connsiteY77" fmla="*/ 17629 h 19794"/>
                  <a:gd name="connsiteX78" fmla="*/ 36817 w 76881"/>
                  <a:gd name="connsiteY78" fmla="*/ 16546 h 19794"/>
                  <a:gd name="connsiteX79" fmla="*/ 36817 w 76881"/>
                  <a:gd name="connsiteY79" fmla="*/ 15463 h 19794"/>
                  <a:gd name="connsiteX80" fmla="*/ 35734 w 76881"/>
                  <a:gd name="connsiteY80" fmla="*/ 16546 h 19794"/>
                  <a:gd name="connsiteX81" fmla="*/ 35734 w 76881"/>
                  <a:gd name="connsiteY81" fmla="*/ 16546 h 19794"/>
                  <a:gd name="connsiteX82" fmla="*/ 34651 w 76881"/>
                  <a:gd name="connsiteY82" fmla="*/ 17629 h 19794"/>
                  <a:gd name="connsiteX83" fmla="*/ 33568 w 76881"/>
                  <a:gd name="connsiteY83" fmla="*/ 16546 h 19794"/>
                  <a:gd name="connsiteX84" fmla="*/ 32485 w 76881"/>
                  <a:gd name="connsiteY84" fmla="*/ 17629 h 19794"/>
                  <a:gd name="connsiteX85" fmla="*/ 32485 w 76881"/>
                  <a:gd name="connsiteY85" fmla="*/ 17629 h 19794"/>
                  <a:gd name="connsiteX86" fmla="*/ 32485 w 76881"/>
                  <a:gd name="connsiteY86" fmla="*/ 17629 h 19794"/>
                  <a:gd name="connsiteX87" fmla="*/ 32485 w 76881"/>
                  <a:gd name="connsiteY87" fmla="*/ 15463 h 19794"/>
                  <a:gd name="connsiteX88" fmla="*/ 32485 w 76881"/>
                  <a:gd name="connsiteY88" fmla="*/ 17629 h 19794"/>
                  <a:gd name="connsiteX89" fmla="*/ 31402 w 76881"/>
                  <a:gd name="connsiteY89" fmla="*/ 16546 h 19794"/>
                  <a:gd name="connsiteX90" fmla="*/ 31402 w 76881"/>
                  <a:gd name="connsiteY90" fmla="*/ 15463 h 19794"/>
                  <a:gd name="connsiteX91" fmla="*/ 30320 w 76881"/>
                  <a:gd name="connsiteY91" fmla="*/ 15463 h 19794"/>
                  <a:gd name="connsiteX92" fmla="*/ 30320 w 76881"/>
                  <a:gd name="connsiteY92" fmla="*/ 16546 h 19794"/>
                  <a:gd name="connsiteX93" fmla="*/ 30320 w 76881"/>
                  <a:gd name="connsiteY93" fmla="*/ 15463 h 19794"/>
                  <a:gd name="connsiteX94" fmla="*/ 30320 w 76881"/>
                  <a:gd name="connsiteY94" fmla="*/ 16546 h 19794"/>
                  <a:gd name="connsiteX95" fmla="*/ 29237 w 76881"/>
                  <a:gd name="connsiteY95" fmla="*/ 14380 h 19794"/>
                  <a:gd name="connsiteX96" fmla="*/ 29237 w 76881"/>
                  <a:gd name="connsiteY96" fmla="*/ 15463 h 19794"/>
                  <a:gd name="connsiteX97" fmla="*/ 29237 w 76881"/>
                  <a:gd name="connsiteY97" fmla="*/ 15463 h 19794"/>
                  <a:gd name="connsiteX98" fmla="*/ 29237 w 76881"/>
                  <a:gd name="connsiteY98" fmla="*/ 16546 h 19794"/>
                  <a:gd name="connsiteX99" fmla="*/ 29237 w 76881"/>
                  <a:gd name="connsiteY99" fmla="*/ 15463 h 19794"/>
                  <a:gd name="connsiteX100" fmla="*/ 28154 w 76881"/>
                  <a:gd name="connsiteY100" fmla="*/ 16546 h 19794"/>
                  <a:gd name="connsiteX101" fmla="*/ 28154 w 76881"/>
                  <a:gd name="connsiteY101" fmla="*/ 15463 h 19794"/>
                  <a:gd name="connsiteX102" fmla="*/ 28154 w 76881"/>
                  <a:gd name="connsiteY102" fmla="*/ 16546 h 19794"/>
                  <a:gd name="connsiteX103" fmla="*/ 28154 w 76881"/>
                  <a:gd name="connsiteY103" fmla="*/ 14380 h 19794"/>
                  <a:gd name="connsiteX104" fmla="*/ 27071 w 76881"/>
                  <a:gd name="connsiteY104" fmla="*/ 15463 h 19794"/>
                  <a:gd name="connsiteX105" fmla="*/ 27071 w 76881"/>
                  <a:gd name="connsiteY105" fmla="*/ 14380 h 19794"/>
                  <a:gd name="connsiteX106" fmla="*/ 27071 w 76881"/>
                  <a:gd name="connsiteY106" fmla="*/ 15463 h 19794"/>
                  <a:gd name="connsiteX107" fmla="*/ 27071 w 76881"/>
                  <a:gd name="connsiteY107" fmla="*/ 15463 h 19794"/>
                  <a:gd name="connsiteX108" fmla="*/ 27071 w 76881"/>
                  <a:gd name="connsiteY108" fmla="*/ 15463 h 19794"/>
                  <a:gd name="connsiteX109" fmla="*/ 27071 w 76881"/>
                  <a:gd name="connsiteY109" fmla="*/ 16546 h 19794"/>
                  <a:gd name="connsiteX110" fmla="*/ 27071 w 76881"/>
                  <a:gd name="connsiteY110" fmla="*/ 17629 h 19794"/>
                  <a:gd name="connsiteX111" fmla="*/ 27071 w 76881"/>
                  <a:gd name="connsiteY111" fmla="*/ 16546 h 19794"/>
                  <a:gd name="connsiteX112" fmla="*/ 27071 w 76881"/>
                  <a:gd name="connsiteY112" fmla="*/ 17629 h 19794"/>
                  <a:gd name="connsiteX113" fmla="*/ 27071 w 76881"/>
                  <a:gd name="connsiteY113" fmla="*/ 16546 h 19794"/>
                  <a:gd name="connsiteX114" fmla="*/ 27071 w 76881"/>
                  <a:gd name="connsiteY114" fmla="*/ 16546 h 19794"/>
                  <a:gd name="connsiteX115" fmla="*/ 27071 w 76881"/>
                  <a:gd name="connsiteY115" fmla="*/ 15463 h 19794"/>
                  <a:gd name="connsiteX116" fmla="*/ 27071 w 76881"/>
                  <a:gd name="connsiteY116" fmla="*/ 16546 h 19794"/>
                  <a:gd name="connsiteX117" fmla="*/ 27071 w 76881"/>
                  <a:gd name="connsiteY117" fmla="*/ 15463 h 19794"/>
                  <a:gd name="connsiteX118" fmla="*/ 27071 w 76881"/>
                  <a:gd name="connsiteY118" fmla="*/ 15463 h 19794"/>
                  <a:gd name="connsiteX119" fmla="*/ 27071 w 76881"/>
                  <a:gd name="connsiteY119" fmla="*/ 16546 h 19794"/>
                  <a:gd name="connsiteX120" fmla="*/ 27071 w 76881"/>
                  <a:gd name="connsiteY120" fmla="*/ 16546 h 19794"/>
                  <a:gd name="connsiteX121" fmla="*/ 25988 w 76881"/>
                  <a:gd name="connsiteY121" fmla="*/ 17629 h 19794"/>
                  <a:gd name="connsiteX122" fmla="*/ 25988 w 76881"/>
                  <a:gd name="connsiteY122" fmla="*/ 16546 h 19794"/>
                  <a:gd name="connsiteX123" fmla="*/ 25988 w 76881"/>
                  <a:gd name="connsiteY123" fmla="*/ 16546 h 19794"/>
                  <a:gd name="connsiteX124" fmla="*/ 24905 w 76881"/>
                  <a:gd name="connsiteY124" fmla="*/ 16546 h 19794"/>
                  <a:gd name="connsiteX125" fmla="*/ 24905 w 76881"/>
                  <a:gd name="connsiteY125" fmla="*/ 16546 h 19794"/>
                  <a:gd name="connsiteX126" fmla="*/ 24905 w 76881"/>
                  <a:gd name="connsiteY126" fmla="*/ 16546 h 19794"/>
                  <a:gd name="connsiteX127" fmla="*/ 24905 w 76881"/>
                  <a:gd name="connsiteY127" fmla="*/ 14380 h 19794"/>
                  <a:gd name="connsiteX128" fmla="*/ 23823 w 76881"/>
                  <a:gd name="connsiteY128" fmla="*/ 16546 h 19794"/>
                  <a:gd name="connsiteX129" fmla="*/ 22740 w 76881"/>
                  <a:gd name="connsiteY129" fmla="*/ 15463 h 19794"/>
                  <a:gd name="connsiteX130" fmla="*/ 22740 w 76881"/>
                  <a:gd name="connsiteY130" fmla="*/ 16546 h 19794"/>
                  <a:gd name="connsiteX131" fmla="*/ 21657 w 76881"/>
                  <a:gd name="connsiteY131" fmla="*/ 15463 h 19794"/>
                  <a:gd name="connsiteX132" fmla="*/ 21657 w 76881"/>
                  <a:gd name="connsiteY132" fmla="*/ 14380 h 19794"/>
                  <a:gd name="connsiteX133" fmla="*/ 21657 w 76881"/>
                  <a:gd name="connsiteY133" fmla="*/ 14380 h 19794"/>
                  <a:gd name="connsiteX134" fmla="*/ 21657 w 76881"/>
                  <a:gd name="connsiteY134" fmla="*/ 15463 h 19794"/>
                  <a:gd name="connsiteX135" fmla="*/ 20574 w 76881"/>
                  <a:gd name="connsiteY135" fmla="*/ 15463 h 19794"/>
                  <a:gd name="connsiteX136" fmla="*/ 20574 w 76881"/>
                  <a:gd name="connsiteY136" fmla="*/ 16546 h 19794"/>
                  <a:gd name="connsiteX137" fmla="*/ 20574 w 76881"/>
                  <a:gd name="connsiteY137" fmla="*/ 15463 h 19794"/>
                  <a:gd name="connsiteX138" fmla="*/ 20574 w 76881"/>
                  <a:gd name="connsiteY138" fmla="*/ 16546 h 19794"/>
                  <a:gd name="connsiteX139" fmla="*/ 20574 w 76881"/>
                  <a:gd name="connsiteY139" fmla="*/ 15463 h 19794"/>
                  <a:gd name="connsiteX140" fmla="*/ 20574 w 76881"/>
                  <a:gd name="connsiteY140" fmla="*/ 16546 h 19794"/>
                  <a:gd name="connsiteX141" fmla="*/ 20574 w 76881"/>
                  <a:gd name="connsiteY141" fmla="*/ 15463 h 19794"/>
                  <a:gd name="connsiteX142" fmla="*/ 19491 w 76881"/>
                  <a:gd name="connsiteY142" fmla="*/ 16546 h 19794"/>
                  <a:gd name="connsiteX143" fmla="*/ 19491 w 76881"/>
                  <a:gd name="connsiteY143" fmla="*/ 15463 h 19794"/>
                  <a:gd name="connsiteX144" fmla="*/ 19491 w 76881"/>
                  <a:gd name="connsiteY144" fmla="*/ 16546 h 19794"/>
                  <a:gd name="connsiteX145" fmla="*/ 19491 w 76881"/>
                  <a:gd name="connsiteY145" fmla="*/ 14380 h 19794"/>
                  <a:gd name="connsiteX146" fmla="*/ 17326 w 76881"/>
                  <a:gd name="connsiteY146" fmla="*/ 16546 h 19794"/>
                  <a:gd name="connsiteX147" fmla="*/ 17326 w 76881"/>
                  <a:gd name="connsiteY147" fmla="*/ 16546 h 19794"/>
                  <a:gd name="connsiteX148" fmla="*/ 17326 w 76881"/>
                  <a:gd name="connsiteY148" fmla="*/ 16546 h 19794"/>
                  <a:gd name="connsiteX149" fmla="*/ 17326 w 76881"/>
                  <a:gd name="connsiteY149" fmla="*/ 14380 h 19794"/>
                  <a:gd name="connsiteX150" fmla="*/ 16243 w 76881"/>
                  <a:gd name="connsiteY150" fmla="*/ 15463 h 19794"/>
                  <a:gd name="connsiteX151" fmla="*/ 16243 w 76881"/>
                  <a:gd name="connsiteY151" fmla="*/ 15463 h 19794"/>
                  <a:gd name="connsiteX152" fmla="*/ 16243 w 76881"/>
                  <a:gd name="connsiteY152" fmla="*/ 15463 h 19794"/>
                  <a:gd name="connsiteX153" fmla="*/ 16243 w 76881"/>
                  <a:gd name="connsiteY153" fmla="*/ 13297 h 19794"/>
                  <a:gd name="connsiteX154" fmla="*/ 16243 w 76881"/>
                  <a:gd name="connsiteY154" fmla="*/ 13297 h 19794"/>
                  <a:gd name="connsiteX155" fmla="*/ 17326 w 76881"/>
                  <a:gd name="connsiteY155" fmla="*/ 10049 h 19794"/>
                  <a:gd name="connsiteX156" fmla="*/ 17326 w 76881"/>
                  <a:gd name="connsiteY156" fmla="*/ 10049 h 19794"/>
                  <a:gd name="connsiteX157" fmla="*/ 17326 w 76881"/>
                  <a:gd name="connsiteY157" fmla="*/ 7883 h 19794"/>
                  <a:gd name="connsiteX158" fmla="*/ 16243 w 76881"/>
                  <a:gd name="connsiteY158" fmla="*/ 10049 h 19794"/>
                  <a:gd name="connsiteX159" fmla="*/ 15160 w 76881"/>
                  <a:gd name="connsiteY159" fmla="*/ 12215 h 19794"/>
                  <a:gd name="connsiteX160" fmla="*/ 15160 w 76881"/>
                  <a:gd name="connsiteY160" fmla="*/ 11132 h 19794"/>
                  <a:gd name="connsiteX161" fmla="*/ 14077 w 76881"/>
                  <a:gd name="connsiteY161" fmla="*/ 11132 h 19794"/>
                  <a:gd name="connsiteX162" fmla="*/ 14077 w 76881"/>
                  <a:gd name="connsiteY162" fmla="*/ 13297 h 19794"/>
                  <a:gd name="connsiteX163" fmla="*/ 14077 w 76881"/>
                  <a:gd name="connsiteY163" fmla="*/ 12215 h 19794"/>
                  <a:gd name="connsiteX164" fmla="*/ 14077 w 76881"/>
                  <a:gd name="connsiteY164" fmla="*/ 13297 h 19794"/>
                  <a:gd name="connsiteX165" fmla="*/ 14077 w 76881"/>
                  <a:gd name="connsiteY165" fmla="*/ 14380 h 19794"/>
                  <a:gd name="connsiteX166" fmla="*/ 14077 w 76881"/>
                  <a:gd name="connsiteY166" fmla="*/ 11132 h 19794"/>
                  <a:gd name="connsiteX167" fmla="*/ 12994 w 76881"/>
                  <a:gd name="connsiteY167" fmla="*/ 13297 h 19794"/>
                  <a:gd name="connsiteX168" fmla="*/ 12994 w 76881"/>
                  <a:gd name="connsiteY168" fmla="*/ 11132 h 19794"/>
                  <a:gd name="connsiteX169" fmla="*/ 12994 w 76881"/>
                  <a:gd name="connsiteY169" fmla="*/ 11132 h 19794"/>
                  <a:gd name="connsiteX170" fmla="*/ 12994 w 76881"/>
                  <a:gd name="connsiteY170" fmla="*/ 12215 h 19794"/>
                  <a:gd name="connsiteX171" fmla="*/ 12994 w 76881"/>
                  <a:gd name="connsiteY171" fmla="*/ 11132 h 19794"/>
                  <a:gd name="connsiteX172" fmla="*/ 12994 w 76881"/>
                  <a:gd name="connsiteY172" fmla="*/ 11132 h 19794"/>
                  <a:gd name="connsiteX173" fmla="*/ 12994 w 76881"/>
                  <a:gd name="connsiteY173" fmla="*/ 12215 h 19794"/>
                  <a:gd name="connsiteX174" fmla="*/ 12994 w 76881"/>
                  <a:gd name="connsiteY174" fmla="*/ 13297 h 19794"/>
                  <a:gd name="connsiteX175" fmla="*/ 12994 w 76881"/>
                  <a:gd name="connsiteY175" fmla="*/ 13297 h 19794"/>
                  <a:gd name="connsiteX176" fmla="*/ 12994 w 76881"/>
                  <a:gd name="connsiteY176" fmla="*/ 12215 h 19794"/>
                  <a:gd name="connsiteX177" fmla="*/ 12994 w 76881"/>
                  <a:gd name="connsiteY177" fmla="*/ 13297 h 19794"/>
                  <a:gd name="connsiteX178" fmla="*/ 12994 w 76881"/>
                  <a:gd name="connsiteY178" fmla="*/ 12215 h 19794"/>
                  <a:gd name="connsiteX179" fmla="*/ 12994 w 76881"/>
                  <a:gd name="connsiteY179" fmla="*/ 13297 h 19794"/>
                  <a:gd name="connsiteX180" fmla="*/ 12994 w 76881"/>
                  <a:gd name="connsiteY180" fmla="*/ 12215 h 19794"/>
                  <a:gd name="connsiteX181" fmla="*/ 12994 w 76881"/>
                  <a:gd name="connsiteY181" fmla="*/ 11132 h 19794"/>
                  <a:gd name="connsiteX182" fmla="*/ 12994 w 76881"/>
                  <a:gd name="connsiteY182" fmla="*/ 11132 h 19794"/>
                  <a:gd name="connsiteX183" fmla="*/ 11911 w 76881"/>
                  <a:gd name="connsiteY183" fmla="*/ 13297 h 19794"/>
                  <a:gd name="connsiteX184" fmla="*/ 11911 w 76881"/>
                  <a:gd name="connsiteY184" fmla="*/ 13297 h 19794"/>
                  <a:gd name="connsiteX185" fmla="*/ 11911 w 76881"/>
                  <a:gd name="connsiteY185" fmla="*/ 12215 h 19794"/>
                  <a:gd name="connsiteX186" fmla="*/ 11911 w 76881"/>
                  <a:gd name="connsiteY186" fmla="*/ 11132 h 19794"/>
                  <a:gd name="connsiteX187" fmla="*/ 11911 w 76881"/>
                  <a:gd name="connsiteY187" fmla="*/ 13297 h 19794"/>
                  <a:gd name="connsiteX188" fmla="*/ 11911 w 76881"/>
                  <a:gd name="connsiteY188" fmla="*/ 12215 h 19794"/>
                  <a:gd name="connsiteX189" fmla="*/ 11911 w 76881"/>
                  <a:gd name="connsiteY189" fmla="*/ 13297 h 19794"/>
                  <a:gd name="connsiteX190" fmla="*/ 11911 w 76881"/>
                  <a:gd name="connsiteY190" fmla="*/ 11132 h 19794"/>
                  <a:gd name="connsiteX191" fmla="*/ 11911 w 76881"/>
                  <a:gd name="connsiteY191" fmla="*/ 10049 h 19794"/>
                  <a:gd name="connsiteX192" fmla="*/ 11911 w 76881"/>
                  <a:gd name="connsiteY192" fmla="*/ 10049 h 19794"/>
                  <a:gd name="connsiteX193" fmla="*/ 11911 w 76881"/>
                  <a:gd name="connsiteY193" fmla="*/ 7883 h 19794"/>
                  <a:gd name="connsiteX194" fmla="*/ 11911 w 76881"/>
                  <a:gd name="connsiteY194" fmla="*/ 7883 h 19794"/>
                  <a:gd name="connsiteX195" fmla="*/ 10828 w 76881"/>
                  <a:gd name="connsiteY195" fmla="*/ 12215 h 19794"/>
                  <a:gd name="connsiteX196" fmla="*/ 10828 w 76881"/>
                  <a:gd name="connsiteY196" fmla="*/ 11132 h 19794"/>
                  <a:gd name="connsiteX197" fmla="*/ 10828 w 76881"/>
                  <a:gd name="connsiteY197" fmla="*/ 12215 h 19794"/>
                  <a:gd name="connsiteX198" fmla="*/ 9746 w 76881"/>
                  <a:gd name="connsiteY198" fmla="*/ 13297 h 19794"/>
                  <a:gd name="connsiteX199" fmla="*/ 9746 w 76881"/>
                  <a:gd name="connsiteY199" fmla="*/ 11132 h 19794"/>
                  <a:gd name="connsiteX200" fmla="*/ 9746 w 76881"/>
                  <a:gd name="connsiteY200" fmla="*/ 11132 h 19794"/>
                  <a:gd name="connsiteX201" fmla="*/ 9746 w 76881"/>
                  <a:gd name="connsiteY201" fmla="*/ 8966 h 19794"/>
                  <a:gd name="connsiteX202" fmla="*/ 9746 w 76881"/>
                  <a:gd name="connsiteY202" fmla="*/ 10049 h 19794"/>
                  <a:gd name="connsiteX203" fmla="*/ 9746 w 76881"/>
                  <a:gd name="connsiteY203" fmla="*/ 11132 h 19794"/>
                  <a:gd name="connsiteX204" fmla="*/ 8663 w 76881"/>
                  <a:gd name="connsiteY204" fmla="*/ 11132 h 19794"/>
                  <a:gd name="connsiteX205" fmla="*/ 8663 w 76881"/>
                  <a:gd name="connsiteY205" fmla="*/ 12215 h 19794"/>
                  <a:gd name="connsiteX206" fmla="*/ 8663 w 76881"/>
                  <a:gd name="connsiteY206" fmla="*/ 12215 h 19794"/>
                  <a:gd name="connsiteX207" fmla="*/ 8663 w 76881"/>
                  <a:gd name="connsiteY207" fmla="*/ 11132 h 19794"/>
                  <a:gd name="connsiteX208" fmla="*/ 7580 w 76881"/>
                  <a:gd name="connsiteY208" fmla="*/ 12215 h 19794"/>
                  <a:gd name="connsiteX209" fmla="*/ 7580 w 76881"/>
                  <a:gd name="connsiteY209" fmla="*/ 11132 h 19794"/>
                  <a:gd name="connsiteX210" fmla="*/ 8663 w 76881"/>
                  <a:gd name="connsiteY210" fmla="*/ 10049 h 19794"/>
                  <a:gd name="connsiteX211" fmla="*/ 7580 w 76881"/>
                  <a:gd name="connsiteY211" fmla="*/ 10049 h 19794"/>
                  <a:gd name="connsiteX212" fmla="*/ 7580 w 76881"/>
                  <a:gd name="connsiteY212" fmla="*/ 10049 h 19794"/>
                  <a:gd name="connsiteX213" fmla="*/ 7580 w 76881"/>
                  <a:gd name="connsiteY213" fmla="*/ 8966 h 19794"/>
                  <a:gd name="connsiteX214" fmla="*/ 7580 w 76881"/>
                  <a:gd name="connsiteY214" fmla="*/ 10049 h 19794"/>
                  <a:gd name="connsiteX215" fmla="*/ 6497 w 76881"/>
                  <a:gd name="connsiteY215" fmla="*/ 11132 h 19794"/>
                  <a:gd name="connsiteX216" fmla="*/ 6497 w 76881"/>
                  <a:gd name="connsiteY216" fmla="*/ 10049 h 19794"/>
                  <a:gd name="connsiteX217" fmla="*/ 7580 w 76881"/>
                  <a:gd name="connsiteY217" fmla="*/ 10049 h 19794"/>
                  <a:gd name="connsiteX218" fmla="*/ 7580 w 76881"/>
                  <a:gd name="connsiteY218" fmla="*/ 8966 h 19794"/>
                  <a:gd name="connsiteX219" fmla="*/ 7580 w 76881"/>
                  <a:gd name="connsiteY219" fmla="*/ 6800 h 19794"/>
                  <a:gd name="connsiteX220" fmla="*/ 7580 w 76881"/>
                  <a:gd name="connsiteY220" fmla="*/ 6800 h 19794"/>
                  <a:gd name="connsiteX221" fmla="*/ 7580 w 76881"/>
                  <a:gd name="connsiteY221" fmla="*/ 8966 h 19794"/>
                  <a:gd name="connsiteX222" fmla="*/ 6497 w 76881"/>
                  <a:gd name="connsiteY222" fmla="*/ 10049 h 19794"/>
                  <a:gd name="connsiteX223" fmla="*/ 6497 w 76881"/>
                  <a:gd name="connsiteY223" fmla="*/ 8966 h 19794"/>
                  <a:gd name="connsiteX224" fmla="*/ 5414 w 76881"/>
                  <a:gd name="connsiteY224" fmla="*/ 8966 h 19794"/>
                  <a:gd name="connsiteX225" fmla="*/ 5414 w 76881"/>
                  <a:gd name="connsiteY225" fmla="*/ 10049 h 19794"/>
                  <a:gd name="connsiteX226" fmla="*/ 5414 w 76881"/>
                  <a:gd name="connsiteY226" fmla="*/ 12215 h 19794"/>
                  <a:gd name="connsiteX227" fmla="*/ 5414 w 76881"/>
                  <a:gd name="connsiteY227" fmla="*/ 11132 h 19794"/>
                  <a:gd name="connsiteX228" fmla="*/ 5414 w 76881"/>
                  <a:gd name="connsiteY228" fmla="*/ 11132 h 19794"/>
                  <a:gd name="connsiteX229" fmla="*/ 5414 w 76881"/>
                  <a:gd name="connsiteY229" fmla="*/ 7883 h 19794"/>
                  <a:gd name="connsiteX230" fmla="*/ 5414 w 76881"/>
                  <a:gd name="connsiteY230" fmla="*/ 6800 h 19794"/>
                  <a:gd name="connsiteX231" fmla="*/ 4331 w 76881"/>
                  <a:gd name="connsiteY231" fmla="*/ 7883 h 19794"/>
                  <a:gd name="connsiteX232" fmla="*/ 3249 w 76881"/>
                  <a:gd name="connsiteY232" fmla="*/ 7883 h 19794"/>
                  <a:gd name="connsiteX233" fmla="*/ 3249 w 76881"/>
                  <a:gd name="connsiteY233" fmla="*/ 5717 h 19794"/>
                  <a:gd name="connsiteX234" fmla="*/ 3249 w 76881"/>
                  <a:gd name="connsiteY234" fmla="*/ 6800 h 19794"/>
                  <a:gd name="connsiteX235" fmla="*/ 3249 w 76881"/>
                  <a:gd name="connsiteY235" fmla="*/ 6800 h 19794"/>
                  <a:gd name="connsiteX236" fmla="*/ 2166 w 76881"/>
                  <a:gd name="connsiteY236" fmla="*/ 7883 h 19794"/>
                  <a:gd name="connsiteX237" fmla="*/ 2166 w 76881"/>
                  <a:gd name="connsiteY237" fmla="*/ 6800 h 19794"/>
                  <a:gd name="connsiteX238" fmla="*/ 2166 w 76881"/>
                  <a:gd name="connsiteY238" fmla="*/ 6800 h 19794"/>
                  <a:gd name="connsiteX239" fmla="*/ 2166 w 76881"/>
                  <a:gd name="connsiteY239" fmla="*/ 5717 h 19794"/>
                  <a:gd name="connsiteX240" fmla="*/ 1083 w 76881"/>
                  <a:gd name="connsiteY240" fmla="*/ 5717 h 19794"/>
                  <a:gd name="connsiteX241" fmla="*/ 1083 w 76881"/>
                  <a:gd name="connsiteY241" fmla="*/ 6800 h 19794"/>
                  <a:gd name="connsiteX242" fmla="*/ 0 w 76881"/>
                  <a:gd name="connsiteY242" fmla="*/ 6800 h 19794"/>
                  <a:gd name="connsiteX243" fmla="*/ 0 w 76881"/>
                  <a:gd name="connsiteY243" fmla="*/ 5717 h 19794"/>
                  <a:gd name="connsiteX244" fmla="*/ 0 w 76881"/>
                  <a:gd name="connsiteY244" fmla="*/ 5717 h 19794"/>
                  <a:gd name="connsiteX245" fmla="*/ 0 w 76881"/>
                  <a:gd name="connsiteY245" fmla="*/ 4635 h 19794"/>
                  <a:gd name="connsiteX246" fmla="*/ 1083 w 76881"/>
                  <a:gd name="connsiteY246" fmla="*/ 2469 h 19794"/>
                  <a:gd name="connsiteX247" fmla="*/ 1083 w 76881"/>
                  <a:gd name="connsiteY247" fmla="*/ 4635 h 19794"/>
                  <a:gd name="connsiteX248" fmla="*/ 1083 w 76881"/>
                  <a:gd name="connsiteY248" fmla="*/ 4635 h 19794"/>
                  <a:gd name="connsiteX249" fmla="*/ 1083 w 76881"/>
                  <a:gd name="connsiteY249" fmla="*/ 4635 h 19794"/>
                  <a:gd name="connsiteX250" fmla="*/ 1083 w 76881"/>
                  <a:gd name="connsiteY250" fmla="*/ 2469 h 19794"/>
                  <a:gd name="connsiteX251" fmla="*/ 1083 w 76881"/>
                  <a:gd name="connsiteY251" fmla="*/ 2469 h 19794"/>
                  <a:gd name="connsiteX252" fmla="*/ 1083 w 76881"/>
                  <a:gd name="connsiteY252" fmla="*/ 1386 h 19794"/>
                  <a:gd name="connsiteX253" fmla="*/ 1083 w 76881"/>
                  <a:gd name="connsiteY253" fmla="*/ 2469 h 19794"/>
                  <a:gd name="connsiteX254" fmla="*/ 2166 w 76881"/>
                  <a:gd name="connsiteY254" fmla="*/ 1386 h 19794"/>
                  <a:gd name="connsiteX255" fmla="*/ 3249 w 76881"/>
                  <a:gd name="connsiteY255" fmla="*/ 1386 h 19794"/>
                  <a:gd name="connsiteX256" fmla="*/ 2166 w 76881"/>
                  <a:gd name="connsiteY256" fmla="*/ 3552 h 19794"/>
                  <a:gd name="connsiteX257" fmla="*/ 2166 w 76881"/>
                  <a:gd name="connsiteY257" fmla="*/ 3552 h 19794"/>
                  <a:gd name="connsiteX258" fmla="*/ 3249 w 76881"/>
                  <a:gd name="connsiteY258" fmla="*/ 1386 h 19794"/>
                  <a:gd name="connsiteX259" fmla="*/ 3249 w 76881"/>
                  <a:gd name="connsiteY259" fmla="*/ 2469 h 19794"/>
                  <a:gd name="connsiteX260" fmla="*/ 4331 w 76881"/>
                  <a:gd name="connsiteY260" fmla="*/ 1386 h 19794"/>
                  <a:gd name="connsiteX261" fmla="*/ 5414 w 76881"/>
                  <a:gd name="connsiteY261" fmla="*/ 2469 h 19794"/>
                  <a:gd name="connsiteX262" fmla="*/ 5414 w 76881"/>
                  <a:gd name="connsiteY262" fmla="*/ 3552 h 19794"/>
                  <a:gd name="connsiteX263" fmla="*/ 6497 w 76881"/>
                  <a:gd name="connsiteY263" fmla="*/ 2469 h 19794"/>
                  <a:gd name="connsiteX264" fmla="*/ 7580 w 76881"/>
                  <a:gd name="connsiteY264" fmla="*/ 3552 h 19794"/>
                  <a:gd name="connsiteX265" fmla="*/ 9746 w 76881"/>
                  <a:gd name="connsiteY265" fmla="*/ 2469 h 19794"/>
                  <a:gd name="connsiteX266" fmla="*/ 9746 w 76881"/>
                  <a:gd name="connsiteY266" fmla="*/ 3552 h 19794"/>
                  <a:gd name="connsiteX267" fmla="*/ 9746 w 76881"/>
                  <a:gd name="connsiteY267" fmla="*/ 3552 h 19794"/>
                  <a:gd name="connsiteX268" fmla="*/ 10828 w 76881"/>
                  <a:gd name="connsiteY268" fmla="*/ 1386 h 19794"/>
                  <a:gd name="connsiteX269" fmla="*/ 11911 w 76881"/>
                  <a:gd name="connsiteY269" fmla="*/ 303 h 19794"/>
                  <a:gd name="connsiteX270" fmla="*/ 11911 w 76881"/>
                  <a:gd name="connsiteY270" fmla="*/ 1386 h 19794"/>
                  <a:gd name="connsiteX271" fmla="*/ 12994 w 76881"/>
                  <a:gd name="connsiteY271" fmla="*/ 1386 h 19794"/>
                  <a:gd name="connsiteX272" fmla="*/ 12994 w 76881"/>
                  <a:gd name="connsiteY272" fmla="*/ 2469 h 19794"/>
                  <a:gd name="connsiteX273" fmla="*/ 14077 w 76881"/>
                  <a:gd name="connsiteY273" fmla="*/ 303 h 19794"/>
                  <a:gd name="connsiteX274" fmla="*/ 15160 w 76881"/>
                  <a:gd name="connsiteY274" fmla="*/ 1386 h 19794"/>
                  <a:gd name="connsiteX275" fmla="*/ 18408 w 76881"/>
                  <a:gd name="connsiteY275" fmla="*/ 303 h 19794"/>
                  <a:gd name="connsiteX276" fmla="*/ 18408 w 76881"/>
                  <a:gd name="connsiteY276" fmla="*/ 1386 h 19794"/>
                  <a:gd name="connsiteX277" fmla="*/ 21657 w 76881"/>
                  <a:gd name="connsiteY277" fmla="*/ 303 h 19794"/>
                  <a:gd name="connsiteX278" fmla="*/ 21657 w 76881"/>
                  <a:gd name="connsiteY278" fmla="*/ 1386 h 19794"/>
                  <a:gd name="connsiteX279" fmla="*/ 22740 w 76881"/>
                  <a:gd name="connsiteY279" fmla="*/ 303 h 19794"/>
                  <a:gd name="connsiteX280" fmla="*/ 23823 w 76881"/>
                  <a:gd name="connsiteY280" fmla="*/ 1386 h 19794"/>
                  <a:gd name="connsiteX281" fmla="*/ 24905 w 76881"/>
                  <a:gd name="connsiteY281" fmla="*/ 303 h 19794"/>
                  <a:gd name="connsiteX282" fmla="*/ 25988 w 76881"/>
                  <a:gd name="connsiteY282" fmla="*/ 303 h 19794"/>
                  <a:gd name="connsiteX283" fmla="*/ 25988 w 76881"/>
                  <a:gd name="connsiteY283" fmla="*/ 303 h 19794"/>
                  <a:gd name="connsiteX284" fmla="*/ 25988 w 76881"/>
                  <a:gd name="connsiteY284" fmla="*/ 1386 h 19794"/>
                  <a:gd name="connsiteX285" fmla="*/ 27071 w 76881"/>
                  <a:gd name="connsiteY285" fmla="*/ 303 h 19794"/>
                  <a:gd name="connsiteX286" fmla="*/ 29237 w 76881"/>
                  <a:gd name="connsiteY286" fmla="*/ 1386 h 19794"/>
                  <a:gd name="connsiteX287" fmla="*/ 29237 w 76881"/>
                  <a:gd name="connsiteY287" fmla="*/ 303 h 19794"/>
                  <a:gd name="connsiteX288" fmla="*/ 30320 w 76881"/>
                  <a:gd name="connsiteY288" fmla="*/ 303 h 19794"/>
                  <a:gd name="connsiteX289" fmla="*/ 30320 w 76881"/>
                  <a:gd name="connsiteY289" fmla="*/ 1386 h 19794"/>
                  <a:gd name="connsiteX290" fmla="*/ 30320 w 76881"/>
                  <a:gd name="connsiteY290" fmla="*/ 303 h 19794"/>
                  <a:gd name="connsiteX291" fmla="*/ 32485 w 76881"/>
                  <a:gd name="connsiteY291" fmla="*/ 1386 h 19794"/>
                  <a:gd name="connsiteX292" fmla="*/ 35734 w 76881"/>
                  <a:gd name="connsiteY292" fmla="*/ 1386 h 19794"/>
                  <a:gd name="connsiteX293" fmla="*/ 35734 w 76881"/>
                  <a:gd name="connsiteY293" fmla="*/ 1386 h 19794"/>
                  <a:gd name="connsiteX294" fmla="*/ 36817 w 76881"/>
                  <a:gd name="connsiteY294" fmla="*/ 1386 h 19794"/>
                  <a:gd name="connsiteX295" fmla="*/ 36817 w 76881"/>
                  <a:gd name="connsiteY295" fmla="*/ 2469 h 19794"/>
                  <a:gd name="connsiteX296" fmla="*/ 37900 w 76881"/>
                  <a:gd name="connsiteY296" fmla="*/ 2469 h 19794"/>
                  <a:gd name="connsiteX297" fmla="*/ 37900 w 76881"/>
                  <a:gd name="connsiteY297" fmla="*/ 2469 h 19794"/>
                  <a:gd name="connsiteX298" fmla="*/ 38982 w 76881"/>
                  <a:gd name="connsiteY298" fmla="*/ 3552 h 19794"/>
                  <a:gd name="connsiteX299" fmla="*/ 38982 w 76881"/>
                  <a:gd name="connsiteY299" fmla="*/ 4635 h 19794"/>
                  <a:gd name="connsiteX300" fmla="*/ 38982 w 76881"/>
                  <a:gd name="connsiteY300" fmla="*/ 4635 h 19794"/>
                  <a:gd name="connsiteX301" fmla="*/ 38982 w 76881"/>
                  <a:gd name="connsiteY301" fmla="*/ 3552 h 19794"/>
                  <a:gd name="connsiteX302" fmla="*/ 42231 w 76881"/>
                  <a:gd name="connsiteY302" fmla="*/ 3552 h 19794"/>
                  <a:gd name="connsiteX303" fmla="*/ 42231 w 76881"/>
                  <a:gd name="connsiteY303" fmla="*/ 5717 h 19794"/>
                  <a:gd name="connsiteX304" fmla="*/ 42231 w 76881"/>
                  <a:gd name="connsiteY304" fmla="*/ 5717 h 19794"/>
                  <a:gd name="connsiteX305" fmla="*/ 42231 w 76881"/>
                  <a:gd name="connsiteY305" fmla="*/ 6800 h 19794"/>
                  <a:gd name="connsiteX306" fmla="*/ 42231 w 76881"/>
                  <a:gd name="connsiteY306" fmla="*/ 5717 h 19794"/>
                  <a:gd name="connsiteX307" fmla="*/ 43314 w 76881"/>
                  <a:gd name="connsiteY307" fmla="*/ 6800 h 19794"/>
                  <a:gd name="connsiteX308" fmla="*/ 43314 w 76881"/>
                  <a:gd name="connsiteY308" fmla="*/ 6800 h 19794"/>
                  <a:gd name="connsiteX309" fmla="*/ 45479 w 76881"/>
                  <a:gd name="connsiteY309" fmla="*/ 4635 h 19794"/>
                  <a:gd name="connsiteX310" fmla="*/ 53059 w 76881"/>
                  <a:gd name="connsiteY310" fmla="*/ 4635 h 19794"/>
                  <a:gd name="connsiteX311" fmla="*/ 59556 w 76881"/>
                  <a:gd name="connsiteY311" fmla="*/ 5717 h 19794"/>
                  <a:gd name="connsiteX312" fmla="*/ 60639 w 76881"/>
                  <a:gd name="connsiteY312" fmla="*/ 6800 h 19794"/>
                  <a:gd name="connsiteX313" fmla="*/ 60639 w 76881"/>
                  <a:gd name="connsiteY313" fmla="*/ 6800 h 19794"/>
                  <a:gd name="connsiteX314" fmla="*/ 61722 w 76881"/>
                  <a:gd name="connsiteY314" fmla="*/ 5717 h 19794"/>
                  <a:gd name="connsiteX315" fmla="*/ 63888 w 76881"/>
                  <a:gd name="connsiteY315" fmla="*/ 5717 h 19794"/>
                  <a:gd name="connsiteX316" fmla="*/ 63888 w 76881"/>
                  <a:gd name="connsiteY316" fmla="*/ 6800 h 19794"/>
                  <a:gd name="connsiteX317" fmla="*/ 63888 w 76881"/>
                  <a:gd name="connsiteY317" fmla="*/ 5717 h 19794"/>
                  <a:gd name="connsiteX318" fmla="*/ 63888 w 76881"/>
                  <a:gd name="connsiteY318" fmla="*/ 5717 h 19794"/>
                  <a:gd name="connsiteX319" fmla="*/ 63888 w 76881"/>
                  <a:gd name="connsiteY319" fmla="*/ 4635 h 19794"/>
                  <a:gd name="connsiteX320" fmla="*/ 70385 w 76881"/>
                  <a:gd name="connsiteY320" fmla="*/ 5717 h 19794"/>
                  <a:gd name="connsiteX321" fmla="*/ 72551 w 76881"/>
                  <a:gd name="connsiteY321" fmla="*/ 5717 h 19794"/>
                  <a:gd name="connsiteX322" fmla="*/ 76882 w 76881"/>
                  <a:gd name="connsiteY322" fmla="*/ 7883 h 19794"/>
                  <a:gd name="connsiteX323" fmla="*/ 75799 w 76881"/>
                  <a:gd name="connsiteY323" fmla="*/ 16546 h 1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76881" h="19794">
                    <a:moveTo>
                      <a:pt x="75799" y="16546"/>
                    </a:moveTo>
                    <a:cubicBezTo>
                      <a:pt x="74716" y="19794"/>
                      <a:pt x="73633" y="16546"/>
                      <a:pt x="72551" y="18711"/>
                    </a:cubicBezTo>
                    <a:cubicBezTo>
                      <a:pt x="72551" y="18711"/>
                      <a:pt x="72551" y="17629"/>
                      <a:pt x="72551" y="17629"/>
                    </a:cubicBezTo>
                    <a:cubicBezTo>
                      <a:pt x="71468" y="19794"/>
                      <a:pt x="70385" y="18711"/>
                      <a:pt x="69302" y="16546"/>
                    </a:cubicBezTo>
                    <a:lnTo>
                      <a:pt x="69302" y="16546"/>
                    </a:lnTo>
                    <a:cubicBezTo>
                      <a:pt x="69302" y="16546"/>
                      <a:pt x="68219" y="17629"/>
                      <a:pt x="68219" y="17629"/>
                    </a:cubicBezTo>
                    <a:cubicBezTo>
                      <a:pt x="68219" y="17629"/>
                      <a:pt x="68219" y="17629"/>
                      <a:pt x="68219" y="16546"/>
                    </a:cubicBezTo>
                    <a:cubicBezTo>
                      <a:pt x="68219" y="17629"/>
                      <a:pt x="68219" y="16546"/>
                      <a:pt x="67136" y="17629"/>
                    </a:cubicBezTo>
                    <a:cubicBezTo>
                      <a:pt x="67136" y="17629"/>
                      <a:pt x="67136" y="16546"/>
                      <a:pt x="67136" y="16546"/>
                    </a:cubicBezTo>
                    <a:lnTo>
                      <a:pt x="67136" y="17629"/>
                    </a:lnTo>
                    <a:cubicBezTo>
                      <a:pt x="67136" y="19794"/>
                      <a:pt x="66053" y="17629"/>
                      <a:pt x="66053" y="18711"/>
                    </a:cubicBezTo>
                    <a:cubicBezTo>
                      <a:pt x="66053" y="18711"/>
                      <a:pt x="66053" y="18711"/>
                      <a:pt x="66053" y="17629"/>
                    </a:cubicBezTo>
                    <a:cubicBezTo>
                      <a:pt x="64971" y="18711"/>
                      <a:pt x="63888" y="18711"/>
                      <a:pt x="62805" y="18711"/>
                    </a:cubicBezTo>
                    <a:cubicBezTo>
                      <a:pt x="62805" y="18711"/>
                      <a:pt x="62805" y="17629"/>
                      <a:pt x="62805" y="17629"/>
                    </a:cubicBezTo>
                    <a:cubicBezTo>
                      <a:pt x="62805" y="18711"/>
                      <a:pt x="62805" y="18711"/>
                      <a:pt x="61722" y="18711"/>
                    </a:cubicBezTo>
                    <a:cubicBezTo>
                      <a:pt x="61722" y="17629"/>
                      <a:pt x="61722" y="19794"/>
                      <a:pt x="60639" y="18711"/>
                    </a:cubicBezTo>
                    <a:lnTo>
                      <a:pt x="60639" y="18711"/>
                    </a:lnTo>
                    <a:cubicBezTo>
                      <a:pt x="60639" y="19794"/>
                      <a:pt x="60639" y="17629"/>
                      <a:pt x="59556" y="19794"/>
                    </a:cubicBezTo>
                    <a:lnTo>
                      <a:pt x="59556" y="18711"/>
                    </a:lnTo>
                    <a:cubicBezTo>
                      <a:pt x="59556" y="19794"/>
                      <a:pt x="59556" y="17629"/>
                      <a:pt x="59556" y="18711"/>
                    </a:cubicBezTo>
                    <a:lnTo>
                      <a:pt x="59556" y="18711"/>
                    </a:lnTo>
                    <a:cubicBezTo>
                      <a:pt x="59556" y="18711"/>
                      <a:pt x="59556" y="18711"/>
                      <a:pt x="59556" y="18711"/>
                    </a:cubicBezTo>
                    <a:lnTo>
                      <a:pt x="59556" y="18711"/>
                    </a:lnTo>
                    <a:cubicBezTo>
                      <a:pt x="59556" y="18711"/>
                      <a:pt x="59556" y="18711"/>
                      <a:pt x="58474" y="19794"/>
                    </a:cubicBezTo>
                    <a:cubicBezTo>
                      <a:pt x="58474" y="18711"/>
                      <a:pt x="58474" y="19794"/>
                      <a:pt x="58474" y="17629"/>
                    </a:cubicBezTo>
                    <a:cubicBezTo>
                      <a:pt x="57391" y="18711"/>
                      <a:pt x="56308" y="18711"/>
                      <a:pt x="55225" y="18711"/>
                    </a:cubicBezTo>
                    <a:cubicBezTo>
                      <a:pt x="55225" y="18711"/>
                      <a:pt x="55225" y="17629"/>
                      <a:pt x="55225" y="17629"/>
                    </a:cubicBezTo>
                    <a:cubicBezTo>
                      <a:pt x="55225" y="17629"/>
                      <a:pt x="55225" y="17629"/>
                      <a:pt x="54142" y="18711"/>
                    </a:cubicBezTo>
                    <a:cubicBezTo>
                      <a:pt x="54142" y="18711"/>
                      <a:pt x="54142" y="17629"/>
                      <a:pt x="54142" y="17629"/>
                    </a:cubicBezTo>
                    <a:cubicBezTo>
                      <a:pt x="54142" y="17629"/>
                      <a:pt x="54142" y="18711"/>
                      <a:pt x="53059" y="18711"/>
                    </a:cubicBezTo>
                    <a:cubicBezTo>
                      <a:pt x="53059" y="18711"/>
                      <a:pt x="53059" y="17629"/>
                      <a:pt x="53059" y="17629"/>
                    </a:cubicBezTo>
                    <a:cubicBezTo>
                      <a:pt x="53059" y="18711"/>
                      <a:pt x="51977" y="18711"/>
                      <a:pt x="51977" y="18711"/>
                    </a:cubicBezTo>
                    <a:cubicBezTo>
                      <a:pt x="51977" y="18711"/>
                      <a:pt x="51977" y="18711"/>
                      <a:pt x="51977" y="17629"/>
                    </a:cubicBezTo>
                    <a:cubicBezTo>
                      <a:pt x="51977" y="18711"/>
                      <a:pt x="51977" y="17629"/>
                      <a:pt x="50894" y="17629"/>
                    </a:cubicBezTo>
                    <a:lnTo>
                      <a:pt x="50894" y="16546"/>
                    </a:lnTo>
                    <a:cubicBezTo>
                      <a:pt x="50894" y="15463"/>
                      <a:pt x="50894" y="17629"/>
                      <a:pt x="49811" y="17629"/>
                    </a:cubicBezTo>
                    <a:cubicBezTo>
                      <a:pt x="49811" y="17629"/>
                      <a:pt x="49811" y="17629"/>
                      <a:pt x="49811" y="16546"/>
                    </a:cubicBezTo>
                    <a:cubicBezTo>
                      <a:pt x="49811" y="17629"/>
                      <a:pt x="48728" y="17629"/>
                      <a:pt x="48728" y="17629"/>
                    </a:cubicBezTo>
                    <a:cubicBezTo>
                      <a:pt x="48728" y="17629"/>
                      <a:pt x="48728" y="17629"/>
                      <a:pt x="48728" y="17629"/>
                    </a:cubicBezTo>
                    <a:cubicBezTo>
                      <a:pt x="48728" y="17629"/>
                      <a:pt x="47645" y="17629"/>
                      <a:pt x="47645" y="17629"/>
                    </a:cubicBezTo>
                    <a:cubicBezTo>
                      <a:pt x="47645" y="17629"/>
                      <a:pt x="47645" y="15463"/>
                      <a:pt x="47645" y="16546"/>
                    </a:cubicBezTo>
                    <a:cubicBezTo>
                      <a:pt x="47645" y="17629"/>
                      <a:pt x="46562" y="16546"/>
                      <a:pt x="46562" y="18711"/>
                    </a:cubicBezTo>
                    <a:cubicBezTo>
                      <a:pt x="46562" y="18711"/>
                      <a:pt x="45479" y="17629"/>
                      <a:pt x="45479" y="18711"/>
                    </a:cubicBezTo>
                    <a:cubicBezTo>
                      <a:pt x="45479" y="18711"/>
                      <a:pt x="45479" y="16546"/>
                      <a:pt x="45479" y="16546"/>
                    </a:cubicBezTo>
                    <a:lnTo>
                      <a:pt x="45479" y="15463"/>
                    </a:lnTo>
                    <a:cubicBezTo>
                      <a:pt x="45479" y="15463"/>
                      <a:pt x="45479" y="15463"/>
                      <a:pt x="45479" y="15463"/>
                    </a:cubicBezTo>
                    <a:cubicBezTo>
                      <a:pt x="45479" y="15463"/>
                      <a:pt x="44397" y="15463"/>
                      <a:pt x="44397" y="15463"/>
                    </a:cubicBezTo>
                    <a:cubicBezTo>
                      <a:pt x="44397" y="16546"/>
                      <a:pt x="43314" y="17629"/>
                      <a:pt x="43314" y="17629"/>
                    </a:cubicBezTo>
                    <a:cubicBezTo>
                      <a:pt x="43314" y="17629"/>
                      <a:pt x="43314" y="16546"/>
                      <a:pt x="43314" y="15463"/>
                    </a:cubicBezTo>
                    <a:lnTo>
                      <a:pt x="42231" y="17629"/>
                    </a:lnTo>
                    <a:cubicBezTo>
                      <a:pt x="42231" y="17629"/>
                      <a:pt x="42231" y="16546"/>
                      <a:pt x="42231" y="16546"/>
                    </a:cubicBezTo>
                    <a:cubicBezTo>
                      <a:pt x="42231" y="16546"/>
                      <a:pt x="42231" y="17629"/>
                      <a:pt x="42231" y="17629"/>
                    </a:cubicBezTo>
                    <a:cubicBezTo>
                      <a:pt x="42231" y="17629"/>
                      <a:pt x="41148" y="17629"/>
                      <a:pt x="42231" y="16546"/>
                    </a:cubicBezTo>
                    <a:cubicBezTo>
                      <a:pt x="42231" y="15463"/>
                      <a:pt x="42231" y="16546"/>
                      <a:pt x="42231" y="15463"/>
                    </a:cubicBezTo>
                    <a:cubicBezTo>
                      <a:pt x="42231" y="15463"/>
                      <a:pt x="42231" y="15463"/>
                      <a:pt x="42231" y="15463"/>
                    </a:cubicBezTo>
                    <a:lnTo>
                      <a:pt x="42231" y="15463"/>
                    </a:lnTo>
                    <a:cubicBezTo>
                      <a:pt x="42231" y="15463"/>
                      <a:pt x="42231" y="15463"/>
                      <a:pt x="42231" y="16546"/>
                    </a:cubicBezTo>
                    <a:cubicBezTo>
                      <a:pt x="42231" y="16546"/>
                      <a:pt x="42231" y="15463"/>
                      <a:pt x="42231" y="16546"/>
                    </a:cubicBezTo>
                    <a:cubicBezTo>
                      <a:pt x="42231" y="17629"/>
                      <a:pt x="41148" y="17629"/>
                      <a:pt x="41148" y="17629"/>
                    </a:cubicBezTo>
                    <a:cubicBezTo>
                      <a:pt x="41148" y="17629"/>
                      <a:pt x="41148" y="16546"/>
                      <a:pt x="41148" y="16546"/>
                    </a:cubicBezTo>
                    <a:cubicBezTo>
                      <a:pt x="41148" y="17629"/>
                      <a:pt x="40065" y="17629"/>
                      <a:pt x="40065" y="18711"/>
                    </a:cubicBezTo>
                    <a:cubicBezTo>
                      <a:pt x="40065" y="19794"/>
                      <a:pt x="40065" y="17629"/>
                      <a:pt x="40065" y="17629"/>
                    </a:cubicBezTo>
                    <a:cubicBezTo>
                      <a:pt x="40065" y="16546"/>
                      <a:pt x="38982" y="18711"/>
                      <a:pt x="38982" y="17629"/>
                    </a:cubicBezTo>
                    <a:cubicBezTo>
                      <a:pt x="38982" y="17629"/>
                      <a:pt x="38982" y="18711"/>
                      <a:pt x="38982" y="18711"/>
                    </a:cubicBezTo>
                    <a:cubicBezTo>
                      <a:pt x="38982" y="18711"/>
                      <a:pt x="38982" y="17629"/>
                      <a:pt x="38982" y="17629"/>
                    </a:cubicBezTo>
                    <a:cubicBezTo>
                      <a:pt x="38982" y="16546"/>
                      <a:pt x="38982" y="17629"/>
                      <a:pt x="38982" y="17629"/>
                    </a:cubicBezTo>
                    <a:cubicBezTo>
                      <a:pt x="38982" y="17629"/>
                      <a:pt x="38982" y="17629"/>
                      <a:pt x="38982" y="17629"/>
                    </a:cubicBezTo>
                    <a:cubicBezTo>
                      <a:pt x="38982" y="17629"/>
                      <a:pt x="37900" y="18711"/>
                      <a:pt x="37900" y="17629"/>
                    </a:cubicBezTo>
                    <a:cubicBezTo>
                      <a:pt x="37900" y="17629"/>
                      <a:pt x="37900" y="18711"/>
                      <a:pt x="36817" y="18711"/>
                    </a:cubicBezTo>
                    <a:lnTo>
                      <a:pt x="36817" y="17629"/>
                    </a:lnTo>
                    <a:cubicBezTo>
                      <a:pt x="36817" y="17629"/>
                      <a:pt x="36817" y="17629"/>
                      <a:pt x="36817" y="16546"/>
                    </a:cubicBezTo>
                    <a:cubicBezTo>
                      <a:pt x="36817" y="17629"/>
                      <a:pt x="37900" y="15463"/>
                      <a:pt x="37900" y="16546"/>
                    </a:cubicBezTo>
                    <a:cubicBezTo>
                      <a:pt x="37900" y="15463"/>
                      <a:pt x="36817" y="17629"/>
                      <a:pt x="37900" y="16546"/>
                    </a:cubicBezTo>
                    <a:cubicBezTo>
                      <a:pt x="37900" y="16546"/>
                      <a:pt x="36817" y="17629"/>
                      <a:pt x="36817" y="16546"/>
                    </a:cubicBezTo>
                    <a:cubicBezTo>
                      <a:pt x="36817" y="16546"/>
                      <a:pt x="36817" y="15463"/>
                      <a:pt x="36817" y="15463"/>
                    </a:cubicBezTo>
                    <a:cubicBezTo>
                      <a:pt x="36817" y="15463"/>
                      <a:pt x="36817" y="15463"/>
                      <a:pt x="36817" y="16546"/>
                    </a:cubicBezTo>
                    <a:lnTo>
                      <a:pt x="36817" y="16546"/>
                    </a:lnTo>
                    <a:cubicBezTo>
                      <a:pt x="36817" y="17629"/>
                      <a:pt x="36817" y="16546"/>
                      <a:pt x="36817" y="17629"/>
                    </a:cubicBezTo>
                    <a:cubicBezTo>
                      <a:pt x="36817" y="16546"/>
                      <a:pt x="35734" y="17629"/>
                      <a:pt x="36817" y="16546"/>
                    </a:cubicBezTo>
                    <a:lnTo>
                      <a:pt x="36817" y="15463"/>
                    </a:lnTo>
                    <a:cubicBezTo>
                      <a:pt x="36817" y="15463"/>
                      <a:pt x="36817" y="16546"/>
                      <a:pt x="35734" y="16546"/>
                    </a:cubicBezTo>
                    <a:cubicBezTo>
                      <a:pt x="35734" y="16546"/>
                      <a:pt x="35734" y="16546"/>
                      <a:pt x="35734" y="16546"/>
                    </a:cubicBezTo>
                    <a:cubicBezTo>
                      <a:pt x="35734" y="18711"/>
                      <a:pt x="35734" y="16546"/>
                      <a:pt x="34651" y="17629"/>
                    </a:cubicBezTo>
                    <a:cubicBezTo>
                      <a:pt x="34651" y="16546"/>
                      <a:pt x="33568" y="17629"/>
                      <a:pt x="33568" y="16546"/>
                    </a:cubicBezTo>
                    <a:cubicBezTo>
                      <a:pt x="33568" y="16546"/>
                      <a:pt x="32485" y="17629"/>
                      <a:pt x="32485" y="17629"/>
                    </a:cubicBezTo>
                    <a:cubicBezTo>
                      <a:pt x="32485" y="17629"/>
                      <a:pt x="32485" y="17629"/>
                      <a:pt x="32485" y="17629"/>
                    </a:cubicBezTo>
                    <a:cubicBezTo>
                      <a:pt x="32485" y="17629"/>
                      <a:pt x="32485" y="17629"/>
                      <a:pt x="32485" y="17629"/>
                    </a:cubicBezTo>
                    <a:cubicBezTo>
                      <a:pt x="32485" y="17629"/>
                      <a:pt x="32485" y="16546"/>
                      <a:pt x="32485" y="15463"/>
                    </a:cubicBezTo>
                    <a:cubicBezTo>
                      <a:pt x="32485" y="15463"/>
                      <a:pt x="32485" y="16546"/>
                      <a:pt x="32485" y="17629"/>
                    </a:cubicBezTo>
                    <a:cubicBezTo>
                      <a:pt x="32485" y="15463"/>
                      <a:pt x="31402" y="18711"/>
                      <a:pt x="31402" y="16546"/>
                    </a:cubicBezTo>
                    <a:cubicBezTo>
                      <a:pt x="31402" y="16546"/>
                      <a:pt x="31402" y="15463"/>
                      <a:pt x="31402" y="15463"/>
                    </a:cubicBezTo>
                    <a:cubicBezTo>
                      <a:pt x="31402" y="13297"/>
                      <a:pt x="30320" y="16546"/>
                      <a:pt x="30320" y="15463"/>
                    </a:cubicBezTo>
                    <a:lnTo>
                      <a:pt x="30320" y="16546"/>
                    </a:lnTo>
                    <a:cubicBezTo>
                      <a:pt x="30320" y="15463"/>
                      <a:pt x="29237" y="17629"/>
                      <a:pt x="30320" y="15463"/>
                    </a:cubicBezTo>
                    <a:cubicBezTo>
                      <a:pt x="30320" y="15463"/>
                      <a:pt x="30320" y="15463"/>
                      <a:pt x="30320" y="16546"/>
                    </a:cubicBezTo>
                    <a:cubicBezTo>
                      <a:pt x="30320" y="15463"/>
                      <a:pt x="29237" y="16546"/>
                      <a:pt x="29237" y="14380"/>
                    </a:cubicBezTo>
                    <a:cubicBezTo>
                      <a:pt x="29237" y="14380"/>
                      <a:pt x="29237" y="14380"/>
                      <a:pt x="29237" y="15463"/>
                    </a:cubicBezTo>
                    <a:cubicBezTo>
                      <a:pt x="29237" y="16546"/>
                      <a:pt x="29237" y="15463"/>
                      <a:pt x="29237" y="15463"/>
                    </a:cubicBezTo>
                    <a:cubicBezTo>
                      <a:pt x="29237" y="15463"/>
                      <a:pt x="29237" y="15463"/>
                      <a:pt x="29237" y="16546"/>
                    </a:cubicBezTo>
                    <a:cubicBezTo>
                      <a:pt x="29237" y="16546"/>
                      <a:pt x="29237" y="16546"/>
                      <a:pt x="29237" y="15463"/>
                    </a:cubicBezTo>
                    <a:cubicBezTo>
                      <a:pt x="29237" y="14380"/>
                      <a:pt x="28154" y="17629"/>
                      <a:pt x="28154" y="16546"/>
                    </a:cubicBezTo>
                    <a:cubicBezTo>
                      <a:pt x="28154" y="16546"/>
                      <a:pt x="28154" y="15463"/>
                      <a:pt x="28154" y="15463"/>
                    </a:cubicBezTo>
                    <a:lnTo>
                      <a:pt x="28154" y="16546"/>
                    </a:lnTo>
                    <a:cubicBezTo>
                      <a:pt x="28154" y="16546"/>
                      <a:pt x="28154" y="15463"/>
                      <a:pt x="28154" y="14380"/>
                    </a:cubicBezTo>
                    <a:cubicBezTo>
                      <a:pt x="28154" y="14380"/>
                      <a:pt x="28154" y="14380"/>
                      <a:pt x="27071" y="15463"/>
                    </a:cubicBezTo>
                    <a:lnTo>
                      <a:pt x="27071" y="14380"/>
                    </a:lnTo>
                    <a:cubicBezTo>
                      <a:pt x="27071" y="15463"/>
                      <a:pt x="27071" y="14380"/>
                      <a:pt x="27071" y="15463"/>
                    </a:cubicBezTo>
                    <a:lnTo>
                      <a:pt x="27071" y="15463"/>
                    </a:lnTo>
                    <a:cubicBezTo>
                      <a:pt x="27071" y="15463"/>
                      <a:pt x="27071" y="15463"/>
                      <a:pt x="27071" y="15463"/>
                    </a:cubicBezTo>
                    <a:cubicBezTo>
                      <a:pt x="27071" y="16546"/>
                      <a:pt x="27071" y="16546"/>
                      <a:pt x="27071" y="16546"/>
                    </a:cubicBezTo>
                    <a:cubicBezTo>
                      <a:pt x="27071" y="16546"/>
                      <a:pt x="27071" y="16546"/>
                      <a:pt x="27071" y="17629"/>
                    </a:cubicBezTo>
                    <a:cubicBezTo>
                      <a:pt x="27071" y="16546"/>
                      <a:pt x="27071" y="16546"/>
                      <a:pt x="27071" y="16546"/>
                    </a:cubicBezTo>
                    <a:cubicBezTo>
                      <a:pt x="27071" y="16546"/>
                      <a:pt x="27071" y="17629"/>
                      <a:pt x="27071" y="17629"/>
                    </a:cubicBezTo>
                    <a:cubicBezTo>
                      <a:pt x="27071" y="17629"/>
                      <a:pt x="27071" y="17629"/>
                      <a:pt x="27071" y="16546"/>
                    </a:cubicBezTo>
                    <a:cubicBezTo>
                      <a:pt x="27071" y="16546"/>
                      <a:pt x="27071" y="16546"/>
                      <a:pt x="27071" y="16546"/>
                    </a:cubicBezTo>
                    <a:cubicBezTo>
                      <a:pt x="27071" y="16546"/>
                      <a:pt x="27071" y="15463"/>
                      <a:pt x="27071" y="15463"/>
                    </a:cubicBezTo>
                    <a:cubicBezTo>
                      <a:pt x="27071" y="15463"/>
                      <a:pt x="27071" y="17629"/>
                      <a:pt x="27071" y="16546"/>
                    </a:cubicBezTo>
                    <a:cubicBezTo>
                      <a:pt x="27071" y="16546"/>
                      <a:pt x="27071" y="15463"/>
                      <a:pt x="27071" y="15463"/>
                    </a:cubicBezTo>
                    <a:lnTo>
                      <a:pt x="27071" y="15463"/>
                    </a:lnTo>
                    <a:lnTo>
                      <a:pt x="27071" y="16546"/>
                    </a:lnTo>
                    <a:cubicBezTo>
                      <a:pt x="27071" y="16546"/>
                      <a:pt x="27071" y="16546"/>
                      <a:pt x="27071" y="16546"/>
                    </a:cubicBezTo>
                    <a:cubicBezTo>
                      <a:pt x="27071" y="17629"/>
                      <a:pt x="27071" y="16546"/>
                      <a:pt x="25988" y="17629"/>
                    </a:cubicBezTo>
                    <a:cubicBezTo>
                      <a:pt x="25988" y="17629"/>
                      <a:pt x="25988" y="16546"/>
                      <a:pt x="25988" y="16546"/>
                    </a:cubicBezTo>
                    <a:lnTo>
                      <a:pt x="25988" y="16546"/>
                    </a:lnTo>
                    <a:cubicBezTo>
                      <a:pt x="25988" y="16546"/>
                      <a:pt x="25988" y="16546"/>
                      <a:pt x="24905" y="16546"/>
                    </a:cubicBezTo>
                    <a:lnTo>
                      <a:pt x="24905" y="16546"/>
                    </a:lnTo>
                    <a:cubicBezTo>
                      <a:pt x="24905" y="16546"/>
                      <a:pt x="24905" y="16546"/>
                      <a:pt x="24905" y="16546"/>
                    </a:cubicBezTo>
                    <a:cubicBezTo>
                      <a:pt x="24905" y="15463"/>
                      <a:pt x="24905" y="13297"/>
                      <a:pt x="24905" y="14380"/>
                    </a:cubicBezTo>
                    <a:cubicBezTo>
                      <a:pt x="24905" y="14380"/>
                      <a:pt x="23823" y="15463"/>
                      <a:pt x="23823" y="16546"/>
                    </a:cubicBezTo>
                    <a:cubicBezTo>
                      <a:pt x="23823" y="15463"/>
                      <a:pt x="22740" y="17629"/>
                      <a:pt x="22740" y="15463"/>
                    </a:cubicBezTo>
                    <a:cubicBezTo>
                      <a:pt x="22740" y="15463"/>
                      <a:pt x="22740" y="15463"/>
                      <a:pt x="22740" y="16546"/>
                    </a:cubicBezTo>
                    <a:cubicBezTo>
                      <a:pt x="22740" y="16546"/>
                      <a:pt x="21657" y="17629"/>
                      <a:pt x="21657" y="15463"/>
                    </a:cubicBezTo>
                    <a:cubicBezTo>
                      <a:pt x="21657" y="15463"/>
                      <a:pt x="21657" y="14380"/>
                      <a:pt x="21657" y="14380"/>
                    </a:cubicBezTo>
                    <a:cubicBezTo>
                      <a:pt x="21657" y="15463"/>
                      <a:pt x="21657" y="13297"/>
                      <a:pt x="21657" y="14380"/>
                    </a:cubicBezTo>
                    <a:cubicBezTo>
                      <a:pt x="21657" y="15463"/>
                      <a:pt x="21657" y="15463"/>
                      <a:pt x="21657" y="15463"/>
                    </a:cubicBezTo>
                    <a:cubicBezTo>
                      <a:pt x="21657" y="15463"/>
                      <a:pt x="20574" y="15463"/>
                      <a:pt x="20574" y="15463"/>
                    </a:cubicBezTo>
                    <a:cubicBezTo>
                      <a:pt x="20574" y="15463"/>
                      <a:pt x="20574" y="16546"/>
                      <a:pt x="20574" y="16546"/>
                    </a:cubicBezTo>
                    <a:cubicBezTo>
                      <a:pt x="20574" y="15463"/>
                      <a:pt x="20574" y="15463"/>
                      <a:pt x="20574" y="15463"/>
                    </a:cubicBezTo>
                    <a:lnTo>
                      <a:pt x="20574" y="16546"/>
                    </a:lnTo>
                    <a:lnTo>
                      <a:pt x="20574" y="15463"/>
                    </a:lnTo>
                    <a:cubicBezTo>
                      <a:pt x="20574" y="15463"/>
                      <a:pt x="20574" y="16546"/>
                      <a:pt x="20574" y="16546"/>
                    </a:cubicBezTo>
                    <a:cubicBezTo>
                      <a:pt x="20574" y="16546"/>
                      <a:pt x="20574" y="15463"/>
                      <a:pt x="20574" y="15463"/>
                    </a:cubicBezTo>
                    <a:cubicBezTo>
                      <a:pt x="20574" y="15463"/>
                      <a:pt x="19491" y="16546"/>
                      <a:pt x="19491" y="16546"/>
                    </a:cubicBezTo>
                    <a:lnTo>
                      <a:pt x="19491" y="15463"/>
                    </a:lnTo>
                    <a:cubicBezTo>
                      <a:pt x="19491" y="15463"/>
                      <a:pt x="19491" y="16546"/>
                      <a:pt x="19491" y="16546"/>
                    </a:cubicBezTo>
                    <a:cubicBezTo>
                      <a:pt x="19491" y="15463"/>
                      <a:pt x="19491" y="15463"/>
                      <a:pt x="19491" y="14380"/>
                    </a:cubicBezTo>
                    <a:cubicBezTo>
                      <a:pt x="18408" y="16546"/>
                      <a:pt x="17326" y="16546"/>
                      <a:pt x="17326" y="16546"/>
                    </a:cubicBezTo>
                    <a:lnTo>
                      <a:pt x="17326" y="16546"/>
                    </a:lnTo>
                    <a:cubicBezTo>
                      <a:pt x="17326" y="15463"/>
                      <a:pt x="17326" y="17629"/>
                      <a:pt x="17326" y="16546"/>
                    </a:cubicBezTo>
                    <a:cubicBezTo>
                      <a:pt x="17326" y="16546"/>
                      <a:pt x="17326" y="15463"/>
                      <a:pt x="17326" y="14380"/>
                    </a:cubicBezTo>
                    <a:cubicBezTo>
                      <a:pt x="17326" y="13297"/>
                      <a:pt x="17326" y="15463"/>
                      <a:pt x="16243" y="15463"/>
                    </a:cubicBezTo>
                    <a:cubicBezTo>
                      <a:pt x="16243" y="16546"/>
                      <a:pt x="16243" y="15463"/>
                      <a:pt x="16243" y="15463"/>
                    </a:cubicBezTo>
                    <a:cubicBezTo>
                      <a:pt x="16243" y="15463"/>
                      <a:pt x="16243" y="14380"/>
                      <a:pt x="16243" y="15463"/>
                    </a:cubicBezTo>
                    <a:cubicBezTo>
                      <a:pt x="16243" y="15463"/>
                      <a:pt x="16243" y="14380"/>
                      <a:pt x="16243" y="13297"/>
                    </a:cubicBezTo>
                    <a:lnTo>
                      <a:pt x="16243" y="13297"/>
                    </a:lnTo>
                    <a:cubicBezTo>
                      <a:pt x="16243" y="12215"/>
                      <a:pt x="17326" y="11132"/>
                      <a:pt x="17326" y="10049"/>
                    </a:cubicBezTo>
                    <a:lnTo>
                      <a:pt x="17326" y="10049"/>
                    </a:lnTo>
                    <a:cubicBezTo>
                      <a:pt x="17326" y="8966"/>
                      <a:pt x="18408" y="8966"/>
                      <a:pt x="17326" y="7883"/>
                    </a:cubicBezTo>
                    <a:cubicBezTo>
                      <a:pt x="17326" y="7883"/>
                      <a:pt x="16243" y="10049"/>
                      <a:pt x="16243" y="10049"/>
                    </a:cubicBezTo>
                    <a:cubicBezTo>
                      <a:pt x="16243" y="10049"/>
                      <a:pt x="15160" y="12215"/>
                      <a:pt x="15160" y="12215"/>
                    </a:cubicBezTo>
                    <a:cubicBezTo>
                      <a:pt x="15160" y="11132"/>
                      <a:pt x="15160" y="12215"/>
                      <a:pt x="15160" y="11132"/>
                    </a:cubicBezTo>
                    <a:cubicBezTo>
                      <a:pt x="15160" y="10049"/>
                      <a:pt x="15160" y="11132"/>
                      <a:pt x="14077" y="11132"/>
                    </a:cubicBezTo>
                    <a:cubicBezTo>
                      <a:pt x="14077" y="11132"/>
                      <a:pt x="14077" y="12215"/>
                      <a:pt x="14077" y="13297"/>
                    </a:cubicBezTo>
                    <a:cubicBezTo>
                      <a:pt x="14077" y="13297"/>
                      <a:pt x="14077" y="12215"/>
                      <a:pt x="14077" y="12215"/>
                    </a:cubicBezTo>
                    <a:cubicBezTo>
                      <a:pt x="14077" y="13297"/>
                      <a:pt x="14077" y="13297"/>
                      <a:pt x="14077" y="13297"/>
                    </a:cubicBezTo>
                    <a:cubicBezTo>
                      <a:pt x="14077" y="14380"/>
                      <a:pt x="14077" y="13297"/>
                      <a:pt x="14077" y="14380"/>
                    </a:cubicBezTo>
                    <a:cubicBezTo>
                      <a:pt x="14077" y="13297"/>
                      <a:pt x="15160" y="12215"/>
                      <a:pt x="14077" y="11132"/>
                    </a:cubicBezTo>
                    <a:cubicBezTo>
                      <a:pt x="14077" y="12215"/>
                      <a:pt x="12994" y="12215"/>
                      <a:pt x="12994" y="13297"/>
                    </a:cubicBezTo>
                    <a:cubicBezTo>
                      <a:pt x="12994" y="13297"/>
                      <a:pt x="12994" y="12215"/>
                      <a:pt x="12994" y="11132"/>
                    </a:cubicBezTo>
                    <a:cubicBezTo>
                      <a:pt x="12994" y="10049"/>
                      <a:pt x="11911" y="13297"/>
                      <a:pt x="12994" y="11132"/>
                    </a:cubicBezTo>
                    <a:lnTo>
                      <a:pt x="12994" y="12215"/>
                    </a:lnTo>
                    <a:cubicBezTo>
                      <a:pt x="12994" y="12215"/>
                      <a:pt x="12994" y="11132"/>
                      <a:pt x="12994" y="11132"/>
                    </a:cubicBezTo>
                    <a:cubicBezTo>
                      <a:pt x="12994" y="11132"/>
                      <a:pt x="11911" y="12215"/>
                      <a:pt x="12994" y="11132"/>
                    </a:cubicBezTo>
                    <a:cubicBezTo>
                      <a:pt x="12994" y="11132"/>
                      <a:pt x="12994" y="11132"/>
                      <a:pt x="12994" y="12215"/>
                    </a:cubicBezTo>
                    <a:cubicBezTo>
                      <a:pt x="12994" y="13297"/>
                      <a:pt x="12994" y="11132"/>
                      <a:pt x="12994" y="13297"/>
                    </a:cubicBezTo>
                    <a:cubicBezTo>
                      <a:pt x="12994" y="12215"/>
                      <a:pt x="12994" y="13297"/>
                      <a:pt x="12994" y="13297"/>
                    </a:cubicBezTo>
                    <a:lnTo>
                      <a:pt x="12994" y="12215"/>
                    </a:lnTo>
                    <a:cubicBezTo>
                      <a:pt x="12994" y="12215"/>
                      <a:pt x="12994" y="12215"/>
                      <a:pt x="12994" y="13297"/>
                    </a:cubicBezTo>
                    <a:cubicBezTo>
                      <a:pt x="12994" y="13297"/>
                      <a:pt x="12994" y="12215"/>
                      <a:pt x="12994" y="12215"/>
                    </a:cubicBezTo>
                    <a:lnTo>
                      <a:pt x="12994" y="13297"/>
                    </a:lnTo>
                    <a:cubicBezTo>
                      <a:pt x="12994" y="13297"/>
                      <a:pt x="12994" y="12215"/>
                      <a:pt x="12994" y="12215"/>
                    </a:cubicBezTo>
                    <a:lnTo>
                      <a:pt x="12994" y="11132"/>
                    </a:lnTo>
                    <a:cubicBezTo>
                      <a:pt x="12994" y="11132"/>
                      <a:pt x="12994" y="10049"/>
                      <a:pt x="12994" y="11132"/>
                    </a:cubicBezTo>
                    <a:cubicBezTo>
                      <a:pt x="12994" y="12215"/>
                      <a:pt x="12994" y="13297"/>
                      <a:pt x="11911" y="13297"/>
                    </a:cubicBezTo>
                    <a:cubicBezTo>
                      <a:pt x="11911" y="13297"/>
                      <a:pt x="11911" y="12215"/>
                      <a:pt x="11911" y="13297"/>
                    </a:cubicBezTo>
                    <a:lnTo>
                      <a:pt x="11911" y="12215"/>
                    </a:lnTo>
                    <a:cubicBezTo>
                      <a:pt x="11911" y="12215"/>
                      <a:pt x="11911" y="11132"/>
                      <a:pt x="11911" y="11132"/>
                    </a:cubicBezTo>
                    <a:cubicBezTo>
                      <a:pt x="11911" y="11132"/>
                      <a:pt x="10828" y="12215"/>
                      <a:pt x="11911" y="13297"/>
                    </a:cubicBezTo>
                    <a:cubicBezTo>
                      <a:pt x="11911" y="13297"/>
                      <a:pt x="11911" y="13297"/>
                      <a:pt x="11911" y="12215"/>
                    </a:cubicBezTo>
                    <a:cubicBezTo>
                      <a:pt x="11911" y="12215"/>
                      <a:pt x="11911" y="13297"/>
                      <a:pt x="11911" y="13297"/>
                    </a:cubicBezTo>
                    <a:cubicBezTo>
                      <a:pt x="11911" y="12215"/>
                      <a:pt x="11911" y="12215"/>
                      <a:pt x="11911" y="11132"/>
                    </a:cubicBezTo>
                    <a:lnTo>
                      <a:pt x="11911" y="10049"/>
                    </a:lnTo>
                    <a:lnTo>
                      <a:pt x="11911" y="10049"/>
                    </a:lnTo>
                    <a:cubicBezTo>
                      <a:pt x="11911" y="8966"/>
                      <a:pt x="11911" y="8966"/>
                      <a:pt x="11911" y="7883"/>
                    </a:cubicBezTo>
                    <a:cubicBezTo>
                      <a:pt x="11911" y="7883"/>
                      <a:pt x="11911" y="7883"/>
                      <a:pt x="11911" y="7883"/>
                    </a:cubicBezTo>
                    <a:cubicBezTo>
                      <a:pt x="11911" y="10049"/>
                      <a:pt x="10828" y="10049"/>
                      <a:pt x="10828" y="12215"/>
                    </a:cubicBezTo>
                    <a:cubicBezTo>
                      <a:pt x="10828" y="12215"/>
                      <a:pt x="10828" y="7883"/>
                      <a:pt x="10828" y="11132"/>
                    </a:cubicBezTo>
                    <a:cubicBezTo>
                      <a:pt x="10828" y="11132"/>
                      <a:pt x="10828" y="13297"/>
                      <a:pt x="10828" y="12215"/>
                    </a:cubicBezTo>
                    <a:cubicBezTo>
                      <a:pt x="10828" y="12215"/>
                      <a:pt x="10828" y="13297"/>
                      <a:pt x="9746" y="13297"/>
                    </a:cubicBezTo>
                    <a:cubicBezTo>
                      <a:pt x="9746" y="12215"/>
                      <a:pt x="9746" y="11132"/>
                      <a:pt x="9746" y="11132"/>
                    </a:cubicBezTo>
                    <a:cubicBezTo>
                      <a:pt x="9746" y="12215"/>
                      <a:pt x="9746" y="11132"/>
                      <a:pt x="9746" y="11132"/>
                    </a:cubicBezTo>
                    <a:cubicBezTo>
                      <a:pt x="9746" y="10049"/>
                      <a:pt x="9746" y="8966"/>
                      <a:pt x="9746" y="8966"/>
                    </a:cubicBezTo>
                    <a:cubicBezTo>
                      <a:pt x="9746" y="8966"/>
                      <a:pt x="9746" y="8966"/>
                      <a:pt x="9746" y="10049"/>
                    </a:cubicBezTo>
                    <a:cubicBezTo>
                      <a:pt x="9746" y="11132"/>
                      <a:pt x="9746" y="10049"/>
                      <a:pt x="9746" y="11132"/>
                    </a:cubicBezTo>
                    <a:cubicBezTo>
                      <a:pt x="9746" y="11132"/>
                      <a:pt x="9746" y="10049"/>
                      <a:pt x="8663" y="11132"/>
                    </a:cubicBezTo>
                    <a:cubicBezTo>
                      <a:pt x="8663" y="11132"/>
                      <a:pt x="8663" y="12215"/>
                      <a:pt x="8663" y="12215"/>
                    </a:cubicBezTo>
                    <a:lnTo>
                      <a:pt x="8663" y="12215"/>
                    </a:lnTo>
                    <a:lnTo>
                      <a:pt x="8663" y="11132"/>
                    </a:lnTo>
                    <a:cubicBezTo>
                      <a:pt x="8663" y="11132"/>
                      <a:pt x="8663" y="12215"/>
                      <a:pt x="7580" y="12215"/>
                    </a:cubicBezTo>
                    <a:lnTo>
                      <a:pt x="7580" y="11132"/>
                    </a:lnTo>
                    <a:cubicBezTo>
                      <a:pt x="7580" y="10049"/>
                      <a:pt x="7580" y="11132"/>
                      <a:pt x="8663" y="10049"/>
                    </a:cubicBezTo>
                    <a:cubicBezTo>
                      <a:pt x="8663" y="10049"/>
                      <a:pt x="8663" y="11132"/>
                      <a:pt x="7580" y="10049"/>
                    </a:cubicBezTo>
                    <a:cubicBezTo>
                      <a:pt x="7580" y="10049"/>
                      <a:pt x="7580" y="10049"/>
                      <a:pt x="7580" y="10049"/>
                    </a:cubicBezTo>
                    <a:cubicBezTo>
                      <a:pt x="7580" y="10049"/>
                      <a:pt x="7580" y="7883"/>
                      <a:pt x="7580" y="8966"/>
                    </a:cubicBezTo>
                    <a:cubicBezTo>
                      <a:pt x="7580" y="8966"/>
                      <a:pt x="7580" y="10049"/>
                      <a:pt x="7580" y="10049"/>
                    </a:cubicBezTo>
                    <a:cubicBezTo>
                      <a:pt x="7580" y="10049"/>
                      <a:pt x="6497" y="11132"/>
                      <a:pt x="6497" y="11132"/>
                    </a:cubicBezTo>
                    <a:cubicBezTo>
                      <a:pt x="6497" y="10049"/>
                      <a:pt x="6497" y="11132"/>
                      <a:pt x="6497" y="10049"/>
                    </a:cubicBezTo>
                    <a:cubicBezTo>
                      <a:pt x="6497" y="11132"/>
                      <a:pt x="7580" y="11132"/>
                      <a:pt x="7580" y="10049"/>
                    </a:cubicBezTo>
                    <a:cubicBezTo>
                      <a:pt x="7580" y="8966"/>
                      <a:pt x="7580" y="10049"/>
                      <a:pt x="7580" y="8966"/>
                    </a:cubicBezTo>
                    <a:cubicBezTo>
                      <a:pt x="7580" y="8966"/>
                      <a:pt x="7580" y="7883"/>
                      <a:pt x="7580" y="6800"/>
                    </a:cubicBezTo>
                    <a:cubicBezTo>
                      <a:pt x="7580" y="6800"/>
                      <a:pt x="7580" y="6800"/>
                      <a:pt x="7580" y="6800"/>
                    </a:cubicBezTo>
                    <a:cubicBezTo>
                      <a:pt x="7580" y="7883"/>
                      <a:pt x="7580" y="7883"/>
                      <a:pt x="7580" y="8966"/>
                    </a:cubicBezTo>
                    <a:cubicBezTo>
                      <a:pt x="7580" y="8966"/>
                      <a:pt x="6497" y="8966"/>
                      <a:pt x="6497" y="10049"/>
                    </a:cubicBezTo>
                    <a:cubicBezTo>
                      <a:pt x="6497" y="10049"/>
                      <a:pt x="6497" y="8966"/>
                      <a:pt x="6497" y="8966"/>
                    </a:cubicBezTo>
                    <a:cubicBezTo>
                      <a:pt x="6497" y="8966"/>
                      <a:pt x="5414" y="8966"/>
                      <a:pt x="5414" y="8966"/>
                    </a:cubicBezTo>
                    <a:cubicBezTo>
                      <a:pt x="5414" y="10049"/>
                      <a:pt x="5414" y="8966"/>
                      <a:pt x="5414" y="10049"/>
                    </a:cubicBezTo>
                    <a:cubicBezTo>
                      <a:pt x="5414" y="10049"/>
                      <a:pt x="5414" y="11132"/>
                      <a:pt x="5414" y="12215"/>
                    </a:cubicBezTo>
                    <a:cubicBezTo>
                      <a:pt x="5414" y="12215"/>
                      <a:pt x="5414" y="11132"/>
                      <a:pt x="5414" y="11132"/>
                    </a:cubicBezTo>
                    <a:cubicBezTo>
                      <a:pt x="5414" y="12215"/>
                      <a:pt x="5414" y="10049"/>
                      <a:pt x="5414" y="11132"/>
                    </a:cubicBezTo>
                    <a:cubicBezTo>
                      <a:pt x="5414" y="11132"/>
                      <a:pt x="5414" y="8966"/>
                      <a:pt x="5414" y="7883"/>
                    </a:cubicBezTo>
                    <a:cubicBezTo>
                      <a:pt x="5414" y="8966"/>
                      <a:pt x="5414" y="6800"/>
                      <a:pt x="5414" y="6800"/>
                    </a:cubicBezTo>
                    <a:cubicBezTo>
                      <a:pt x="5414" y="7883"/>
                      <a:pt x="4331" y="7883"/>
                      <a:pt x="4331" y="7883"/>
                    </a:cubicBezTo>
                    <a:cubicBezTo>
                      <a:pt x="4331" y="6800"/>
                      <a:pt x="3249" y="7883"/>
                      <a:pt x="3249" y="7883"/>
                    </a:cubicBezTo>
                    <a:cubicBezTo>
                      <a:pt x="3249" y="6800"/>
                      <a:pt x="3249" y="5717"/>
                      <a:pt x="3249" y="5717"/>
                    </a:cubicBezTo>
                    <a:cubicBezTo>
                      <a:pt x="3249" y="5717"/>
                      <a:pt x="3249" y="6800"/>
                      <a:pt x="3249" y="6800"/>
                    </a:cubicBezTo>
                    <a:lnTo>
                      <a:pt x="3249" y="6800"/>
                    </a:lnTo>
                    <a:cubicBezTo>
                      <a:pt x="3249" y="6800"/>
                      <a:pt x="3249" y="5717"/>
                      <a:pt x="2166" y="7883"/>
                    </a:cubicBezTo>
                    <a:lnTo>
                      <a:pt x="2166" y="6800"/>
                    </a:lnTo>
                    <a:cubicBezTo>
                      <a:pt x="2166" y="6800"/>
                      <a:pt x="2166" y="6800"/>
                      <a:pt x="2166" y="6800"/>
                    </a:cubicBezTo>
                    <a:cubicBezTo>
                      <a:pt x="2166" y="6800"/>
                      <a:pt x="2166" y="5717"/>
                      <a:pt x="2166" y="5717"/>
                    </a:cubicBezTo>
                    <a:cubicBezTo>
                      <a:pt x="2166" y="4635"/>
                      <a:pt x="2166" y="5717"/>
                      <a:pt x="1083" y="5717"/>
                    </a:cubicBezTo>
                    <a:lnTo>
                      <a:pt x="1083" y="6800"/>
                    </a:lnTo>
                    <a:cubicBezTo>
                      <a:pt x="1083" y="7883"/>
                      <a:pt x="0" y="6800"/>
                      <a:pt x="0" y="6800"/>
                    </a:cubicBezTo>
                    <a:lnTo>
                      <a:pt x="0" y="5717"/>
                    </a:lnTo>
                    <a:lnTo>
                      <a:pt x="0" y="5717"/>
                    </a:lnTo>
                    <a:cubicBezTo>
                      <a:pt x="0" y="4635"/>
                      <a:pt x="0" y="4635"/>
                      <a:pt x="0" y="4635"/>
                    </a:cubicBezTo>
                    <a:lnTo>
                      <a:pt x="1083" y="2469"/>
                    </a:lnTo>
                    <a:cubicBezTo>
                      <a:pt x="1083" y="2469"/>
                      <a:pt x="1083" y="3552"/>
                      <a:pt x="1083" y="4635"/>
                    </a:cubicBezTo>
                    <a:cubicBezTo>
                      <a:pt x="1083" y="5717"/>
                      <a:pt x="1083" y="5717"/>
                      <a:pt x="1083" y="4635"/>
                    </a:cubicBezTo>
                    <a:cubicBezTo>
                      <a:pt x="1083" y="4635"/>
                      <a:pt x="1083" y="4635"/>
                      <a:pt x="1083" y="4635"/>
                    </a:cubicBezTo>
                    <a:cubicBezTo>
                      <a:pt x="1083" y="3552"/>
                      <a:pt x="1083" y="3552"/>
                      <a:pt x="1083" y="2469"/>
                    </a:cubicBezTo>
                    <a:cubicBezTo>
                      <a:pt x="1083" y="2469"/>
                      <a:pt x="1083" y="2469"/>
                      <a:pt x="1083" y="2469"/>
                    </a:cubicBezTo>
                    <a:cubicBezTo>
                      <a:pt x="1083" y="2469"/>
                      <a:pt x="1083" y="1386"/>
                      <a:pt x="1083" y="1386"/>
                    </a:cubicBezTo>
                    <a:cubicBezTo>
                      <a:pt x="1083" y="1386"/>
                      <a:pt x="1083" y="2469"/>
                      <a:pt x="1083" y="2469"/>
                    </a:cubicBezTo>
                    <a:cubicBezTo>
                      <a:pt x="1083" y="1386"/>
                      <a:pt x="1083" y="1386"/>
                      <a:pt x="2166" y="1386"/>
                    </a:cubicBezTo>
                    <a:cubicBezTo>
                      <a:pt x="2166" y="2469"/>
                      <a:pt x="3249" y="303"/>
                      <a:pt x="3249" y="1386"/>
                    </a:cubicBezTo>
                    <a:cubicBezTo>
                      <a:pt x="3249" y="2469"/>
                      <a:pt x="3249" y="3552"/>
                      <a:pt x="2166" y="3552"/>
                    </a:cubicBezTo>
                    <a:cubicBezTo>
                      <a:pt x="2166" y="4635"/>
                      <a:pt x="2166" y="3552"/>
                      <a:pt x="2166" y="3552"/>
                    </a:cubicBezTo>
                    <a:cubicBezTo>
                      <a:pt x="2166" y="2469"/>
                      <a:pt x="2166" y="1386"/>
                      <a:pt x="3249" y="1386"/>
                    </a:cubicBezTo>
                    <a:lnTo>
                      <a:pt x="3249" y="2469"/>
                    </a:lnTo>
                    <a:cubicBezTo>
                      <a:pt x="3249" y="2469"/>
                      <a:pt x="3249" y="1386"/>
                      <a:pt x="4331" y="1386"/>
                    </a:cubicBezTo>
                    <a:cubicBezTo>
                      <a:pt x="4331" y="1386"/>
                      <a:pt x="5414" y="1386"/>
                      <a:pt x="5414" y="2469"/>
                    </a:cubicBezTo>
                    <a:lnTo>
                      <a:pt x="5414" y="3552"/>
                    </a:lnTo>
                    <a:cubicBezTo>
                      <a:pt x="5414" y="2469"/>
                      <a:pt x="6497" y="3552"/>
                      <a:pt x="6497" y="2469"/>
                    </a:cubicBezTo>
                    <a:cubicBezTo>
                      <a:pt x="6497" y="3552"/>
                      <a:pt x="7580" y="1386"/>
                      <a:pt x="7580" y="3552"/>
                    </a:cubicBezTo>
                    <a:cubicBezTo>
                      <a:pt x="8663" y="3552"/>
                      <a:pt x="9746" y="2469"/>
                      <a:pt x="9746" y="2469"/>
                    </a:cubicBezTo>
                    <a:lnTo>
                      <a:pt x="9746" y="3552"/>
                    </a:lnTo>
                    <a:cubicBezTo>
                      <a:pt x="9746" y="2469"/>
                      <a:pt x="9746" y="4635"/>
                      <a:pt x="9746" y="3552"/>
                    </a:cubicBezTo>
                    <a:cubicBezTo>
                      <a:pt x="9746" y="2469"/>
                      <a:pt x="9746" y="2469"/>
                      <a:pt x="10828" y="1386"/>
                    </a:cubicBezTo>
                    <a:cubicBezTo>
                      <a:pt x="10828" y="2469"/>
                      <a:pt x="11911" y="1386"/>
                      <a:pt x="11911" y="303"/>
                    </a:cubicBezTo>
                    <a:lnTo>
                      <a:pt x="11911" y="1386"/>
                    </a:lnTo>
                    <a:cubicBezTo>
                      <a:pt x="12994" y="303"/>
                      <a:pt x="12994" y="1386"/>
                      <a:pt x="12994" y="1386"/>
                    </a:cubicBezTo>
                    <a:cubicBezTo>
                      <a:pt x="12994" y="1386"/>
                      <a:pt x="12994" y="2469"/>
                      <a:pt x="12994" y="2469"/>
                    </a:cubicBezTo>
                    <a:cubicBezTo>
                      <a:pt x="12994" y="1386"/>
                      <a:pt x="14077" y="1386"/>
                      <a:pt x="14077" y="303"/>
                    </a:cubicBezTo>
                    <a:cubicBezTo>
                      <a:pt x="14077" y="303"/>
                      <a:pt x="15160" y="303"/>
                      <a:pt x="15160" y="1386"/>
                    </a:cubicBezTo>
                    <a:cubicBezTo>
                      <a:pt x="16243" y="303"/>
                      <a:pt x="17326" y="1386"/>
                      <a:pt x="18408" y="303"/>
                    </a:cubicBezTo>
                    <a:lnTo>
                      <a:pt x="18408" y="1386"/>
                    </a:lnTo>
                    <a:cubicBezTo>
                      <a:pt x="19491" y="-780"/>
                      <a:pt x="20574" y="1386"/>
                      <a:pt x="21657" y="303"/>
                    </a:cubicBezTo>
                    <a:lnTo>
                      <a:pt x="21657" y="1386"/>
                    </a:lnTo>
                    <a:cubicBezTo>
                      <a:pt x="21657" y="1386"/>
                      <a:pt x="22740" y="1386"/>
                      <a:pt x="22740" y="303"/>
                    </a:cubicBezTo>
                    <a:cubicBezTo>
                      <a:pt x="22740" y="303"/>
                      <a:pt x="23823" y="-780"/>
                      <a:pt x="23823" y="1386"/>
                    </a:cubicBezTo>
                    <a:cubicBezTo>
                      <a:pt x="23823" y="1386"/>
                      <a:pt x="23823" y="303"/>
                      <a:pt x="24905" y="303"/>
                    </a:cubicBezTo>
                    <a:cubicBezTo>
                      <a:pt x="24905" y="1386"/>
                      <a:pt x="25988" y="1386"/>
                      <a:pt x="25988" y="303"/>
                    </a:cubicBezTo>
                    <a:lnTo>
                      <a:pt x="25988" y="303"/>
                    </a:lnTo>
                    <a:cubicBezTo>
                      <a:pt x="25988" y="303"/>
                      <a:pt x="25988" y="1386"/>
                      <a:pt x="25988" y="1386"/>
                    </a:cubicBezTo>
                    <a:cubicBezTo>
                      <a:pt x="25988" y="1386"/>
                      <a:pt x="27071" y="1386"/>
                      <a:pt x="27071" y="303"/>
                    </a:cubicBezTo>
                    <a:cubicBezTo>
                      <a:pt x="27071" y="1386"/>
                      <a:pt x="28154" y="-780"/>
                      <a:pt x="29237" y="1386"/>
                    </a:cubicBezTo>
                    <a:cubicBezTo>
                      <a:pt x="29237" y="1386"/>
                      <a:pt x="29237" y="303"/>
                      <a:pt x="29237" y="303"/>
                    </a:cubicBezTo>
                    <a:cubicBezTo>
                      <a:pt x="29237" y="303"/>
                      <a:pt x="30320" y="1386"/>
                      <a:pt x="30320" y="303"/>
                    </a:cubicBezTo>
                    <a:cubicBezTo>
                      <a:pt x="30320" y="303"/>
                      <a:pt x="30320" y="1386"/>
                      <a:pt x="30320" y="1386"/>
                    </a:cubicBezTo>
                    <a:cubicBezTo>
                      <a:pt x="30320" y="1386"/>
                      <a:pt x="30320" y="303"/>
                      <a:pt x="30320" y="303"/>
                    </a:cubicBezTo>
                    <a:cubicBezTo>
                      <a:pt x="31402" y="-780"/>
                      <a:pt x="31402" y="1386"/>
                      <a:pt x="32485" y="1386"/>
                    </a:cubicBezTo>
                    <a:cubicBezTo>
                      <a:pt x="33568" y="303"/>
                      <a:pt x="34651" y="1386"/>
                      <a:pt x="35734" y="1386"/>
                    </a:cubicBezTo>
                    <a:lnTo>
                      <a:pt x="35734" y="1386"/>
                    </a:lnTo>
                    <a:cubicBezTo>
                      <a:pt x="36817" y="303"/>
                      <a:pt x="36817" y="2469"/>
                      <a:pt x="36817" y="1386"/>
                    </a:cubicBezTo>
                    <a:cubicBezTo>
                      <a:pt x="36817" y="1386"/>
                      <a:pt x="36817" y="1386"/>
                      <a:pt x="36817" y="2469"/>
                    </a:cubicBezTo>
                    <a:cubicBezTo>
                      <a:pt x="36817" y="1386"/>
                      <a:pt x="37900" y="3552"/>
                      <a:pt x="37900" y="2469"/>
                    </a:cubicBezTo>
                    <a:cubicBezTo>
                      <a:pt x="37900" y="2469"/>
                      <a:pt x="37900" y="2469"/>
                      <a:pt x="37900" y="2469"/>
                    </a:cubicBezTo>
                    <a:cubicBezTo>
                      <a:pt x="37900" y="3552"/>
                      <a:pt x="38982" y="2469"/>
                      <a:pt x="38982" y="3552"/>
                    </a:cubicBezTo>
                    <a:cubicBezTo>
                      <a:pt x="38982" y="3552"/>
                      <a:pt x="38982" y="3552"/>
                      <a:pt x="38982" y="4635"/>
                    </a:cubicBezTo>
                    <a:cubicBezTo>
                      <a:pt x="38982" y="5717"/>
                      <a:pt x="40065" y="3552"/>
                      <a:pt x="38982" y="4635"/>
                    </a:cubicBezTo>
                    <a:cubicBezTo>
                      <a:pt x="38982" y="4635"/>
                      <a:pt x="38982" y="3552"/>
                      <a:pt x="38982" y="3552"/>
                    </a:cubicBezTo>
                    <a:cubicBezTo>
                      <a:pt x="40065" y="4635"/>
                      <a:pt x="41148" y="3552"/>
                      <a:pt x="42231" y="3552"/>
                    </a:cubicBezTo>
                    <a:cubicBezTo>
                      <a:pt x="43314" y="4635"/>
                      <a:pt x="42231" y="6800"/>
                      <a:pt x="42231" y="5717"/>
                    </a:cubicBezTo>
                    <a:cubicBezTo>
                      <a:pt x="42231" y="5717"/>
                      <a:pt x="42231" y="4635"/>
                      <a:pt x="42231" y="5717"/>
                    </a:cubicBezTo>
                    <a:cubicBezTo>
                      <a:pt x="42231" y="5717"/>
                      <a:pt x="42231" y="7883"/>
                      <a:pt x="42231" y="6800"/>
                    </a:cubicBezTo>
                    <a:cubicBezTo>
                      <a:pt x="42231" y="5717"/>
                      <a:pt x="42231" y="5717"/>
                      <a:pt x="42231" y="5717"/>
                    </a:cubicBezTo>
                    <a:cubicBezTo>
                      <a:pt x="42231" y="6800"/>
                      <a:pt x="42231" y="7883"/>
                      <a:pt x="43314" y="6800"/>
                    </a:cubicBezTo>
                    <a:lnTo>
                      <a:pt x="43314" y="6800"/>
                    </a:lnTo>
                    <a:cubicBezTo>
                      <a:pt x="44397" y="5717"/>
                      <a:pt x="44397" y="5717"/>
                      <a:pt x="45479" y="4635"/>
                    </a:cubicBezTo>
                    <a:cubicBezTo>
                      <a:pt x="47645" y="4635"/>
                      <a:pt x="49811" y="4635"/>
                      <a:pt x="53059" y="4635"/>
                    </a:cubicBezTo>
                    <a:cubicBezTo>
                      <a:pt x="55225" y="5717"/>
                      <a:pt x="57391" y="4635"/>
                      <a:pt x="59556" y="5717"/>
                    </a:cubicBezTo>
                    <a:cubicBezTo>
                      <a:pt x="59556" y="6800"/>
                      <a:pt x="59556" y="6800"/>
                      <a:pt x="60639" y="6800"/>
                    </a:cubicBezTo>
                    <a:cubicBezTo>
                      <a:pt x="60639" y="6800"/>
                      <a:pt x="60639" y="6800"/>
                      <a:pt x="60639" y="6800"/>
                    </a:cubicBezTo>
                    <a:cubicBezTo>
                      <a:pt x="60639" y="5717"/>
                      <a:pt x="60639" y="6800"/>
                      <a:pt x="61722" y="5717"/>
                    </a:cubicBezTo>
                    <a:cubicBezTo>
                      <a:pt x="62805" y="5717"/>
                      <a:pt x="63888" y="5717"/>
                      <a:pt x="63888" y="5717"/>
                    </a:cubicBezTo>
                    <a:cubicBezTo>
                      <a:pt x="63888" y="5717"/>
                      <a:pt x="63888" y="6800"/>
                      <a:pt x="63888" y="6800"/>
                    </a:cubicBezTo>
                    <a:lnTo>
                      <a:pt x="63888" y="5717"/>
                    </a:lnTo>
                    <a:lnTo>
                      <a:pt x="63888" y="5717"/>
                    </a:lnTo>
                    <a:cubicBezTo>
                      <a:pt x="63888" y="5717"/>
                      <a:pt x="63888" y="4635"/>
                      <a:pt x="63888" y="4635"/>
                    </a:cubicBezTo>
                    <a:cubicBezTo>
                      <a:pt x="66053" y="3552"/>
                      <a:pt x="68219" y="6800"/>
                      <a:pt x="70385" y="5717"/>
                    </a:cubicBezTo>
                    <a:cubicBezTo>
                      <a:pt x="70385" y="6800"/>
                      <a:pt x="71468" y="5717"/>
                      <a:pt x="72551" y="5717"/>
                    </a:cubicBezTo>
                    <a:cubicBezTo>
                      <a:pt x="73633" y="7883"/>
                      <a:pt x="75799" y="8966"/>
                      <a:pt x="76882" y="7883"/>
                    </a:cubicBezTo>
                    <a:cubicBezTo>
                      <a:pt x="75799" y="12215"/>
                      <a:pt x="75799" y="15463"/>
                      <a:pt x="75799" y="165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64" name="Полилиния: фигура 4763">
                <a:extLst>
                  <a:ext uri="{FF2B5EF4-FFF2-40B4-BE49-F238E27FC236}">
                    <a16:creationId xmlns:a16="http://schemas.microsoft.com/office/drawing/2014/main" id="{55062D55-EDFE-BB7A-58C2-4E8B56533C0A}"/>
                  </a:ext>
                </a:extLst>
              </p:cNvPr>
              <p:cNvSpPr/>
              <p:nvPr/>
            </p:nvSpPr>
            <p:spPr>
              <a:xfrm>
                <a:off x="8062041" y="5617765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65" name="Полилиния: фигура 4764">
                <a:extLst>
                  <a:ext uri="{FF2B5EF4-FFF2-40B4-BE49-F238E27FC236}">
                    <a16:creationId xmlns:a16="http://schemas.microsoft.com/office/drawing/2014/main" id="{0A9F7E8A-A75C-F757-250E-8FD14043082E}"/>
                  </a:ext>
                </a:extLst>
              </p:cNvPr>
              <p:cNvSpPr/>
              <p:nvPr/>
            </p:nvSpPr>
            <p:spPr>
              <a:xfrm>
                <a:off x="8066372" y="5624864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  <a:gd name="connsiteX3" fmla="*/ 0 w 10828"/>
                  <a:gd name="connsiteY3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-602"/>
                      <a:pt x="0" y="481"/>
                      <a:pt x="0" y="481"/>
                    </a:cubicBezTo>
                    <a:cubicBezTo>
                      <a:pt x="0" y="481"/>
                      <a:pt x="0" y="481"/>
                      <a:pt x="0" y="481"/>
                    </a:cubicBezTo>
                    <a:cubicBezTo>
                      <a:pt x="0" y="481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66" name="Полилиния: фигура 4765">
                <a:extLst>
                  <a:ext uri="{FF2B5EF4-FFF2-40B4-BE49-F238E27FC236}">
                    <a16:creationId xmlns:a16="http://schemas.microsoft.com/office/drawing/2014/main" id="{DE816F60-7206-2879-86D8-7A393ED2C418}"/>
                  </a:ext>
                </a:extLst>
              </p:cNvPr>
              <p:cNvSpPr/>
              <p:nvPr/>
            </p:nvSpPr>
            <p:spPr>
              <a:xfrm>
                <a:off x="8067726" y="5625345"/>
                <a:ext cx="812" cy="812"/>
              </a:xfrm>
              <a:custGeom>
                <a:avLst/>
                <a:gdLst>
                  <a:gd name="connsiteX0" fmla="*/ 812 w 812"/>
                  <a:gd name="connsiteY0" fmla="*/ 0 h 812"/>
                  <a:gd name="connsiteX1" fmla="*/ 812 w 812"/>
                  <a:gd name="connsiteY1" fmla="*/ 0 h 812"/>
                  <a:gd name="connsiteX2" fmla="*/ 812 w 812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812">
                    <a:moveTo>
                      <a:pt x="812" y="0"/>
                    </a:moveTo>
                    <a:cubicBezTo>
                      <a:pt x="-271" y="1083"/>
                      <a:pt x="-271" y="1083"/>
                      <a:pt x="812" y="0"/>
                    </a:cubicBez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67" name="Полилиния: фигура 4766">
                <a:extLst>
                  <a:ext uri="{FF2B5EF4-FFF2-40B4-BE49-F238E27FC236}">
                    <a16:creationId xmlns:a16="http://schemas.microsoft.com/office/drawing/2014/main" id="{5CB42071-C333-A87D-EDD3-FA748FC20EF4}"/>
                  </a:ext>
                </a:extLst>
              </p:cNvPr>
              <p:cNvSpPr/>
              <p:nvPr/>
            </p:nvSpPr>
            <p:spPr>
              <a:xfrm>
                <a:off x="8068538" y="5627511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68" name="Полилиния: фигура 4767">
                <a:extLst>
                  <a:ext uri="{FF2B5EF4-FFF2-40B4-BE49-F238E27FC236}">
                    <a16:creationId xmlns:a16="http://schemas.microsoft.com/office/drawing/2014/main" id="{E94B3D7E-72DE-7A09-D63E-FBC5187C1A7E}"/>
                  </a:ext>
                </a:extLst>
              </p:cNvPr>
              <p:cNvSpPr/>
              <p:nvPr/>
            </p:nvSpPr>
            <p:spPr>
              <a:xfrm>
                <a:off x="8069139" y="5626428"/>
                <a:ext cx="481" cy="481"/>
              </a:xfrm>
              <a:custGeom>
                <a:avLst/>
                <a:gdLst>
                  <a:gd name="connsiteX0" fmla="*/ 481 w 481"/>
                  <a:gd name="connsiteY0" fmla="*/ 0 h 481"/>
                  <a:gd name="connsiteX1" fmla="*/ 481 w 481"/>
                  <a:gd name="connsiteY1" fmla="*/ 0 h 481"/>
                  <a:gd name="connsiteX2" fmla="*/ 481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0"/>
                    </a:moveTo>
                    <a:cubicBezTo>
                      <a:pt x="481" y="0"/>
                      <a:pt x="481" y="0"/>
                      <a:pt x="481" y="0"/>
                    </a:cubicBezTo>
                    <a:cubicBezTo>
                      <a:pt x="481" y="0"/>
                      <a:pt x="-602" y="1083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69" name="Полилиния: фигура 4768">
                <a:extLst>
                  <a:ext uri="{FF2B5EF4-FFF2-40B4-BE49-F238E27FC236}">
                    <a16:creationId xmlns:a16="http://schemas.microsoft.com/office/drawing/2014/main" id="{33D5AD56-015B-928B-855B-D92515F59E75}"/>
                  </a:ext>
                </a:extLst>
              </p:cNvPr>
              <p:cNvSpPr/>
              <p:nvPr/>
            </p:nvSpPr>
            <p:spPr>
              <a:xfrm>
                <a:off x="8071786" y="5628113"/>
                <a:ext cx="10828" cy="962"/>
              </a:xfrm>
              <a:custGeom>
                <a:avLst/>
                <a:gdLst>
                  <a:gd name="connsiteX0" fmla="*/ 0 w 10828"/>
                  <a:gd name="connsiteY0" fmla="*/ 481 h 962"/>
                  <a:gd name="connsiteX1" fmla="*/ 0 w 10828"/>
                  <a:gd name="connsiteY1" fmla="*/ 481 h 962"/>
                  <a:gd name="connsiteX2" fmla="*/ 0 w 10828"/>
                  <a:gd name="connsiteY2" fmla="*/ 481 h 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962">
                    <a:moveTo>
                      <a:pt x="0" y="481"/>
                    </a:moveTo>
                    <a:cubicBezTo>
                      <a:pt x="0" y="481"/>
                      <a:pt x="0" y="-602"/>
                      <a:pt x="0" y="481"/>
                    </a:cubicBezTo>
                    <a:cubicBezTo>
                      <a:pt x="0" y="481"/>
                      <a:pt x="0" y="1564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70" name="Полилиния: фигура 4769">
                <a:extLst>
                  <a:ext uri="{FF2B5EF4-FFF2-40B4-BE49-F238E27FC236}">
                    <a16:creationId xmlns:a16="http://schemas.microsoft.com/office/drawing/2014/main" id="{E8CE7652-E8A9-409D-2B71-DF0A71990A61}"/>
                  </a:ext>
                </a:extLst>
              </p:cNvPr>
              <p:cNvSpPr/>
              <p:nvPr/>
            </p:nvSpPr>
            <p:spPr>
              <a:xfrm>
                <a:off x="8072869" y="5627511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  <a:gd name="connsiteX3" fmla="*/ 0 w 10828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71" name="Полилиния: фигура 4770">
                <a:extLst>
                  <a:ext uri="{FF2B5EF4-FFF2-40B4-BE49-F238E27FC236}">
                    <a16:creationId xmlns:a16="http://schemas.microsoft.com/office/drawing/2014/main" id="{CCB706A9-3D71-F3FA-D1B6-CE7AB305AACA}"/>
                  </a:ext>
                </a:extLst>
              </p:cNvPr>
              <p:cNvSpPr/>
              <p:nvPr/>
            </p:nvSpPr>
            <p:spPr>
              <a:xfrm>
                <a:off x="8095609" y="5629677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72" name="Полилиния: фигура 4771">
                <a:extLst>
                  <a:ext uri="{FF2B5EF4-FFF2-40B4-BE49-F238E27FC236}">
                    <a16:creationId xmlns:a16="http://schemas.microsoft.com/office/drawing/2014/main" id="{EE6ACB5A-3D11-5799-E0C9-F80997D7F32E}"/>
                  </a:ext>
                </a:extLst>
              </p:cNvPr>
              <p:cNvSpPr/>
              <p:nvPr/>
            </p:nvSpPr>
            <p:spPr>
              <a:xfrm>
                <a:off x="8106437" y="5631842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73" name="Полилиния: фигура 4772">
                <a:extLst>
                  <a:ext uri="{FF2B5EF4-FFF2-40B4-BE49-F238E27FC236}">
                    <a16:creationId xmlns:a16="http://schemas.microsoft.com/office/drawing/2014/main" id="{CC2DBE80-C5DC-A449-AAFB-AD5B84CB5705}"/>
                  </a:ext>
                </a:extLst>
              </p:cNvPr>
              <p:cNvSpPr/>
              <p:nvPr/>
            </p:nvSpPr>
            <p:spPr>
              <a:xfrm>
                <a:off x="8111852" y="5628594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774" name="Рисунок 11">
              <a:extLst>
                <a:ext uri="{FF2B5EF4-FFF2-40B4-BE49-F238E27FC236}">
                  <a16:creationId xmlns:a16="http://schemas.microsoft.com/office/drawing/2014/main" id="{7C816728-F226-1D77-1D02-373EC8D8C67F}"/>
                </a:ext>
              </a:extLst>
            </p:cNvPr>
            <p:cNvGrpSpPr/>
            <p:nvPr/>
          </p:nvGrpSpPr>
          <p:grpSpPr>
            <a:xfrm>
              <a:off x="8046881" y="5725747"/>
              <a:ext cx="85544" cy="20877"/>
              <a:chOff x="8046881" y="5725747"/>
              <a:chExt cx="85544" cy="20877"/>
            </a:xfrm>
            <a:solidFill>
              <a:srgbClr val="000000"/>
            </a:solidFill>
          </p:grpSpPr>
          <p:sp>
            <p:nvSpPr>
              <p:cNvPr id="4775" name="Полилиния: фигура 4774">
                <a:extLst>
                  <a:ext uri="{FF2B5EF4-FFF2-40B4-BE49-F238E27FC236}">
                    <a16:creationId xmlns:a16="http://schemas.microsoft.com/office/drawing/2014/main" id="{83234ABC-9646-D087-582C-9B2BF2A841F8}"/>
                  </a:ext>
                </a:extLst>
              </p:cNvPr>
              <p:cNvSpPr/>
              <p:nvPr/>
            </p:nvSpPr>
            <p:spPr>
              <a:xfrm>
                <a:off x="8046881" y="5736878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76" name="Полилиния: фигура 4775">
                <a:extLst>
                  <a:ext uri="{FF2B5EF4-FFF2-40B4-BE49-F238E27FC236}">
                    <a16:creationId xmlns:a16="http://schemas.microsoft.com/office/drawing/2014/main" id="{583A2BFC-72DC-6F9E-C6DF-F994CDD1DFC3}"/>
                  </a:ext>
                </a:extLst>
              </p:cNvPr>
              <p:cNvSpPr/>
              <p:nvPr/>
            </p:nvSpPr>
            <p:spPr>
              <a:xfrm>
                <a:off x="8066372" y="5725747"/>
                <a:ext cx="66053" cy="19794"/>
              </a:xfrm>
              <a:custGeom>
                <a:avLst/>
                <a:gdLst>
                  <a:gd name="connsiteX0" fmla="*/ 51977 w 66053"/>
                  <a:gd name="connsiteY0" fmla="*/ 13297 h 19794"/>
                  <a:gd name="connsiteX1" fmla="*/ 49811 w 66053"/>
                  <a:gd name="connsiteY1" fmla="*/ 15463 h 19794"/>
                  <a:gd name="connsiteX2" fmla="*/ 49811 w 66053"/>
                  <a:gd name="connsiteY2" fmla="*/ 14380 h 19794"/>
                  <a:gd name="connsiteX3" fmla="*/ 46562 w 66053"/>
                  <a:gd name="connsiteY3" fmla="*/ 14380 h 19794"/>
                  <a:gd name="connsiteX4" fmla="*/ 46562 w 66053"/>
                  <a:gd name="connsiteY4" fmla="*/ 14380 h 19794"/>
                  <a:gd name="connsiteX5" fmla="*/ 45479 w 66053"/>
                  <a:gd name="connsiteY5" fmla="*/ 15463 h 19794"/>
                  <a:gd name="connsiteX6" fmla="*/ 45479 w 66053"/>
                  <a:gd name="connsiteY6" fmla="*/ 14380 h 19794"/>
                  <a:gd name="connsiteX7" fmla="*/ 45479 w 66053"/>
                  <a:gd name="connsiteY7" fmla="*/ 15463 h 19794"/>
                  <a:gd name="connsiteX8" fmla="*/ 45479 w 66053"/>
                  <a:gd name="connsiteY8" fmla="*/ 14380 h 19794"/>
                  <a:gd name="connsiteX9" fmla="*/ 45479 w 66053"/>
                  <a:gd name="connsiteY9" fmla="*/ 15463 h 19794"/>
                  <a:gd name="connsiteX10" fmla="*/ 44397 w 66053"/>
                  <a:gd name="connsiteY10" fmla="*/ 16546 h 19794"/>
                  <a:gd name="connsiteX11" fmla="*/ 44397 w 66053"/>
                  <a:gd name="connsiteY11" fmla="*/ 15463 h 19794"/>
                  <a:gd name="connsiteX12" fmla="*/ 42231 w 66053"/>
                  <a:gd name="connsiteY12" fmla="*/ 17629 h 19794"/>
                  <a:gd name="connsiteX13" fmla="*/ 42231 w 66053"/>
                  <a:gd name="connsiteY13" fmla="*/ 16546 h 19794"/>
                  <a:gd name="connsiteX14" fmla="*/ 42231 w 66053"/>
                  <a:gd name="connsiteY14" fmla="*/ 17629 h 19794"/>
                  <a:gd name="connsiteX15" fmla="*/ 41148 w 66053"/>
                  <a:gd name="connsiteY15" fmla="*/ 17629 h 19794"/>
                  <a:gd name="connsiteX16" fmla="*/ 41148 w 66053"/>
                  <a:gd name="connsiteY16" fmla="*/ 17629 h 19794"/>
                  <a:gd name="connsiteX17" fmla="*/ 41148 w 66053"/>
                  <a:gd name="connsiteY17" fmla="*/ 18712 h 19794"/>
                  <a:gd name="connsiteX18" fmla="*/ 41148 w 66053"/>
                  <a:gd name="connsiteY18" fmla="*/ 17629 h 19794"/>
                  <a:gd name="connsiteX19" fmla="*/ 41148 w 66053"/>
                  <a:gd name="connsiteY19" fmla="*/ 17629 h 19794"/>
                  <a:gd name="connsiteX20" fmla="*/ 41148 w 66053"/>
                  <a:gd name="connsiteY20" fmla="*/ 17629 h 19794"/>
                  <a:gd name="connsiteX21" fmla="*/ 41148 w 66053"/>
                  <a:gd name="connsiteY21" fmla="*/ 17629 h 19794"/>
                  <a:gd name="connsiteX22" fmla="*/ 41148 w 66053"/>
                  <a:gd name="connsiteY22" fmla="*/ 17629 h 19794"/>
                  <a:gd name="connsiteX23" fmla="*/ 40065 w 66053"/>
                  <a:gd name="connsiteY23" fmla="*/ 18712 h 19794"/>
                  <a:gd name="connsiteX24" fmla="*/ 40065 w 66053"/>
                  <a:gd name="connsiteY24" fmla="*/ 16546 h 19794"/>
                  <a:gd name="connsiteX25" fmla="*/ 36817 w 66053"/>
                  <a:gd name="connsiteY25" fmla="*/ 17629 h 19794"/>
                  <a:gd name="connsiteX26" fmla="*/ 36817 w 66053"/>
                  <a:gd name="connsiteY26" fmla="*/ 16546 h 19794"/>
                  <a:gd name="connsiteX27" fmla="*/ 35734 w 66053"/>
                  <a:gd name="connsiteY27" fmla="*/ 17629 h 19794"/>
                  <a:gd name="connsiteX28" fmla="*/ 35734 w 66053"/>
                  <a:gd name="connsiteY28" fmla="*/ 16546 h 19794"/>
                  <a:gd name="connsiteX29" fmla="*/ 35734 w 66053"/>
                  <a:gd name="connsiteY29" fmla="*/ 17629 h 19794"/>
                  <a:gd name="connsiteX30" fmla="*/ 35734 w 66053"/>
                  <a:gd name="connsiteY30" fmla="*/ 16546 h 19794"/>
                  <a:gd name="connsiteX31" fmla="*/ 34651 w 66053"/>
                  <a:gd name="connsiteY31" fmla="*/ 17629 h 19794"/>
                  <a:gd name="connsiteX32" fmla="*/ 34651 w 66053"/>
                  <a:gd name="connsiteY32" fmla="*/ 16546 h 19794"/>
                  <a:gd name="connsiteX33" fmla="*/ 33568 w 66053"/>
                  <a:gd name="connsiteY33" fmla="*/ 16546 h 19794"/>
                  <a:gd name="connsiteX34" fmla="*/ 33568 w 66053"/>
                  <a:gd name="connsiteY34" fmla="*/ 15463 h 19794"/>
                  <a:gd name="connsiteX35" fmla="*/ 33568 w 66053"/>
                  <a:gd name="connsiteY35" fmla="*/ 16546 h 19794"/>
                  <a:gd name="connsiteX36" fmla="*/ 33568 w 66053"/>
                  <a:gd name="connsiteY36" fmla="*/ 15463 h 19794"/>
                  <a:gd name="connsiteX37" fmla="*/ 32485 w 66053"/>
                  <a:gd name="connsiteY37" fmla="*/ 16546 h 19794"/>
                  <a:gd name="connsiteX38" fmla="*/ 32485 w 66053"/>
                  <a:gd name="connsiteY38" fmla="*/ 16546 h 19794"/>
                  <a:gd name="connsiteX39" fmla="*/ 31402 w 66053"/>
                  <a:gd name="connsiteY39" fmla="*/ 16546 h 19794"/>
                  <a:gd name="connsiteX40" fmla="*/ 31402 w 66053"/>
                  <a:gd name="connsiteY40" fmla="*/ 15463 h 19794"/>
                  <a:gd name="connsiteX41" fmla="*/ 31402 w 66053"/>
                  <a:gd name="connsiteY41" fmla="*/ 17629 h 19794"/>
                  <a:gd name="connsiteX42" fmla="*/ 30320 w 66053"/>
                  <a:gd name="connsiteY42" fmla="*/ 17629 h 19794"/>
                  <a:gd name="connsiteX43" fmla="*/ 30320 w 66053"/>
                  <a:gd name="connsiteY43" fmla="*/ 15463 h 19794"/>
                  <a:gd name="connsiteX44" fmla="*/ 30320 w 66053"/>
                  <a:gd name="connsiteY44" fmla="*/ 14380 h 19794"/>
                  <a:gd name="connsiteX45" fmla="*/ 30320 w 66053"/>
                  <a:gd name="connsiteY45" fmla="*/ 14380 h 19794"/>
                  <a:gd name="connsiteX46" fmla="*/ 29237 w 66053"/>
                  <a:gd name="connsiteY46" fmla="*/ 14380 h 19794"/>
                  <a:gd name="connsiteX47" fmla="*/ 28154 w 66053"/>
                  <a:gd name="connsiteY47" fmla="*/ 16546 h 19794"/>
                  <a:gd name="connsiteX48" fmla="*/ 28154 w 66053"/>
                  <a:gd name="connsiteY48" fmla="*/ 14380 h 19794"/>
                  <a:gd name="connsiteX49" fmla="*/ 27071 w 66053"/>
                  <a:gd name="connsiteY49" fmla="*/ 16546 h 19794"/>
                  <a:gd name="connsiteX50" fmla="*/ 27071 w 66053"/>
                  <a:gd name="connsiteY50" fmla="*/ 15463 h 19794"/>
                  <a:gd name="connsiteX51" fmla="*/ 27071 w 66053"/>
                  <a:gd name="connsiteY51" fmla="*/ 16546 h 19794"/>
                  <a:gd name="connsiteX52" fmla="*/ 27071 w 66053"/>
                  <a:gd name="connsiteY52" fmla="*/ 15463 h 19794"/>
                  <a:gd name="connsiteX53" fmla="*/ 27071 w 66053"/>
                  <a:gd name="connsiteY53" fmla="*/ 14380 h 19794"/>
                  <a:gd name="connsiteX54" fmla="*/ 27071 w 66053"/>
                  <a:gd name="connsiteY54" fmla="*/ 14380 h 19794"/>
                  <a:gd name="connsiteX55" fmla="*/ 27071 w 66053"/>
                  <a:gd name="connsiteY55" fmla="*/ 14380 h 19794"/>
                  <a:gd name="connsiteX56" fmla="*/ 27071 w 66053"/>
                  <a:gd name="connsiteY56" fmla="*/ 15463 h 19794"/>
                  <a:gd name="connsiteX57" fmla="*/ 27071 w 66053"/>
                  <a:gd name="connsiteY57" fmla="*/ 15463 h 19794"/>
                  <a:gd name="connsiteX58" fmla="*/ 25988 w 66053"/>
                  <a:gd name="connsiteY58" fmla="*/ 16546 h 19794"/>
                  <a:gd name="connsiteX59" fmla="*/ 25988 w 66053"/>
                  <a:gd name="connsiteY59" fmla="*/ 15463 h 19794"/>
                  <a:gd name="connsiteX60" fmla="*/ 24905 w 66053"/>
                  <a:gd name="connsiteY60" fmla="*/ 17629 h 19794"/>
                  <a:gd name="connsiteX61" fmla="*/ 24905 w 66053"/>
                  <a:gd name="connsiteY61" fmla="*/ 16546 h 19794"/>
                  <a:gd name="connsiteX62" fmla="*/ 23823 w 66053"/>
                  <a:gd name="connsiteY62" fmla="*/ 16546 h 19794"/>
                  <a:gd name="connsiteX63" fmla="*/ 23823 w 66053"/>
                  <a:gd name="connsiteY63" fmla="*/ 17629 h 19794"/>
                  <a:gd name="connsiteX64" fmla="*/ 23823 w 66053"/>
                  <a:gd name="connsiteY64" fmla="*/ 16546 h 19794"/>
                  <a:gd name="connsiteX65" fmla="*/ 23823 w 66053"/>
                  <a:gd name="connsiteY65" fmla="*/ 16546 h 19794"/>
                  <a:gd name="connsiteX66" fmla="*/ 23823 w 66053"/>
                  <a:gd name="connsiteY66" fmla="*/ 16546 h 19794"/>
                  <a:gd name="connsiteX67" fmla="*/ 22740 w 66053"/>
                  <a:gd name="connsiteY67" fmla="*/ 16546 h 19794"/>
                  <a:gd name="connsiteX68" fmla="*/ 22740 w 66053"/>
                  <a:gd name="connsiteY68" fmla="*/ 17629 h 19794"/>
                  <a:gd name="connsiteX69" fmla="*/ 22740 w 66053"/>
                  <a:gd name="connsiteY69" fmla="*/ 16546 h 19794"/>
                  <a:gd name="connsiteX70" fmla="*/ 22740 w 66053"/>
                  <a:gd name="connsiteY70" fmla="*/ 15463 h 19794"/>
                  <a:gd name="connsiteX71" fmla="*/ 22740 w 66053"/>
                  <a:gd name="connsiteY71" fmla="*/ 15463 h 19794"/>
                  <a:gd name="connsiteX72" fmla="*/ 22740 w 66053"/>
                  <a:gd name="connsiteY72" fmla="*/ 15463 h 19794"/>
                  <a:gd name="connsiteX73" fmla="*/ 21657 w 66053"/>
                  <a:gd name="connsiteY73" fmla="*/ 15463 h 19794"/>
                  <a:gd name="connsiteX74" fmla="*/ 21657 w 66053"/>
                  <a:gd name="connsiteY74" fmla="*/ 14380 h 19794"/>
                  <a:gd name="connsiteX75" fmla="*/ 21657 w 66053"/>
                  <a:gd name="connsiteY75" fmla="*/ 15463 h 19794"/>
                  <a:gd name="connsiteX76" fmla="*/ 21657 w 66053"/>
                  <a:gd name="connsiteY76" fmla="*/ 15463 h 19794"/>
                  <a:gd name="connsiteX77" fmla="*/ 21657 w 66053"/>
                  <a:gd name="connsiteY77" fmla="*/ 16546 h 19794"/>
                  <a:gd name="connsiteX78" fmla="*/ 21657 w 66053"/>
                  <a:gd name="connsiteY78" fmla="*/ 15463 h 19794"/>
                  <a:gd name="connsiteX79" fmla="*/ 21657 w 66053"/>
                  <a:gd name="connsiteY79" fmla="*/ 14380 h 19794"/>
                  <a:gd name="connsiteX80" fmla="*/ 21657 w 66053"/>
                  <a:gd name="connsiteY80" fmla="*/ 16546 h 19794"/>
                  <a:gd name="connsiteX81" fmla="*/ 21657 w 66053"/>
                  <a:gd name="connsiteY81" fmla="*/ 16546 h 19794"/>
                  <a:gd name="connsiteX82" fmla="*/ 21657 w 66053"/>
                  <a:gd name="connsiteY82" fmla="*/ 17629 h 19794"/>
                  <a:gd name="connsiteX83" fmla="*/ 20574 w 66053"/>
                  <a:gd name="connsiteY83" fmla="*/ 16546 h 19794"/>
                  <a:gd name="connsiteX84" fmla="*/ 19491 w 66053"/>
                  <a:gd name="connsiteY84" fmla="*/ 17629 h 19794"/>
                  <a:gd name="connsiteX85" fmla="*/ 19491 w 66053"/>
                  <a:gd name="connsiteY85" fmla="*/ 16546 h 19794"/>
                  <a:gd name="connsiteX86" fmla="*/ 19491 w 66053"/>
                  <a:gd name="connsiteY86" fmla="*/ 16546 h 19794"/>
                  <a:gd name="connsiteX87" fmla="*/ 19491 w 66053"/>
                  <a:gd name="connsiteY87" fmla="*/ 15463 h 19794"/>
                  <a:gd name="connsiteX88" fmla="*/ 19491 w 66053"/>
                  <a:gd name="connsiteY88" fmla="*/ 17629 h 19794"/>
                  <a:gd name="connsiteX89" fmla="*/ 18408 w 66053"/>
                  <a:gd name="connsiteY89" fmla="*/ 17629 h 19794"/>
                  <a:gd name="connsiteX90" fmla="*/ 18408 w 66053"/>
                  <a:gd name="connsiteY90" fmla="*/ 16546 h 19794"/>
                  <a:gd name="connsiteX91" fmla="*/ 17326 w 66053"/>
                  <a:gd name="connsiteY91" fmla="*/ 16546 h 19794"/>
                  <a:gd name="connsiteX92" fmla="*/ 17326 w 66053"/>
                  <a:gd name="connsiteY92" fmla="*/ 17629 h 19794"/>
                  <a:gd name="connsiteX93" fmla="*/ 17326 w 66053"/>
                  <a:gd name="connsiteY93" fmla="*/ 16546 h 19794"/>
                  <a:gd name="connsiteX94" fmla="*/ 17326 w 66053"/>
                  <a:gd name="connsiteY94" fmla="*/ 17629 h 19794"/>
                  <a:gd name="connsiteX95" fmla="*/ 16243 w 66053"/>
                  <a:gd name="connsiteY95" fmla="*/ 15463 h 19794"/>
                  <a:gd name="connsiteX96" fmla="*/ 16243 w 66053"/>
                  <a:gd name="connsiteY96" fmla="*/ 16546 h 19794"/>
                  <a:gd name="connsiteX97" fmla="*/ 16243 w 66053"/>
                  <a:gd name="connsiteY97" fmla="*/ 16546 h 19794"/>
                  <a:gd name="connsiteX98" fmla="*/ 16243 w 66053"/>
                  <a:gd name="connsiteY98" fmla="*/ 17629 h 19794"/>
                  <a:gd name="connsiteX99" fmla="*/ 16243 w 66053"/>
                  <a:gd name="connsiteY99" fmla="*/ 16546 h 19794"/>
                  <a:gd name="connsiteX100" fmla="*/ 15160 w 66053"/>
                  <a:gd name="connsiteY100" fmla="*/ 18712 h 19794"/>
                  <a:gd name="connsiteX101" fmla="*/ 15160 w 66053"/>
                  <a:gd name="connsiteY101" fmla="*/ 17629 h 19794"/>
                  <a:gd name="connsiteX102" fmla="*/ 15160 w 66053"/>
                  <a:gd name="connsiteY102" fmla="*/ 18712 h 19794"/>
                  <a:gd name="connsiteX103" fmla="*/ 15160 w 66053"/>
                  <a:gd name="connsiteY103" fmla="*/ 16546 h 19794"/>
                  <a:gd name="connsiteX104" fmla="*/ 15160 w 66053"/>
                  <a:gd name="connsiteY104" fmla="*/ 17629 h 19794"/>
                  <a:gd name="connsiteX105" fmla="*/ 15160 w 66053"/>
                  <a:gd name="connsiteY105" fmla="*/ 16546 h 19794"/>
                  <a:gd name="connsiteX106" fmla="*/ 15160 w 66053"/>
                  <a:gd name="connsiteY106" fmla="*/ 17629 h 19794"/>
                  <a:gd name="connsiteX107" fmla="*/ 15160 w 66053"/>
                  <a:gd name="connsiteY107" fmla="*/ 17629 h 19794"/>
                  <a:gd name="connsiteX108" fmla="*/ 15160 w 66053"/>
                  <a:gd name="connsiteY108" fmla="*/ 17629 h 19794"/>
                  <a:gd name="connsiteX109" fmla="*/ 15160 w 66053"/>
                  <a:gd name="connsiteY109" fmla="*/ 18712 h 19794"/>
                  <a:gd name="connsiteX110" fmla="*/ 15160 w 66053"/>
                  <a:gd name="connsiteY110" fmla="*/ 19794 h 19794"/>
                  <a:gd name="connsiteX111" fmla="*/ 15160 w 66053"/>
                  <a:gd name="connsiteY111" fmla="*/ 18712 h 19794"/>
                  <a:gd name="connsiteX112" fmla="*/ 15160 w 66053"/>
                  <a:gd name="connsiteY112" fmla="*/ 19794 h 19794"/>
                  <a:gd name="connsiteX113" fmla="*/ 15160 w 66053"/>
                  <a:gd name="connsiteY113" fmla="*/ 18712 h 19794"/>
                  <a:gd name="connsiteX114" fmla="*/ 15160 w 66053"/>
                  <a:gd name="connsiteY114" fmla="*/ 18712 h 19794"/>
                  <a:gd name="connsiteX115" fmla="*/ 15160 w 66053"/>
                  <a:gd name="connsiteY115" fmla="*/ 17629 h 19794"/>
                  <a:gd name="connsiteX116" fmla="*/ 15160 w 66053"/>
                  <a:gd name="connsiteY116" fmla="*/ 18712 h 19794"/>
                  <a:gd name="connsiteX117" fmla="*/ 15160 w 66053"/>
                  <a:gd name="connsiteY117" fmla="*/ 17629 h 19794"/>
                  <a:gd name="connsiteX118" fmla="*/ 15160 w 66053"/>
                  <a:gd name="connsiteY118" fmla="*/ 17629 h 19794"/>
                  <a:gd name="connsiteX119" fmla="*/ 15160 w 66053"/>
                  <a:gd name="connsiteY119" fmla="*/ 18712 h 19794"/>
                  <a:gd name="connsiteX120" fmla="*/ 15160 w 66053"/>
                  <a:gd name="connsiteY120" fmla="*/ 18712 h 19794"/>
                  <a:gd name="connsiteX121" fmla="*/ 14077 w 66053"/>
                  <a:gd name="connsiteY121" fmla="*/ 19794 h 19794"/>
                  <a:gd name="connsiteX122" fmla="*/ 14077 w 66053"/>
                  <a:gd name="connsiteY122" fmla="*/ 18712 h 19794"/>
                  <a:gd name="connsiteX123" fmla="*/ 14077 w 66053"/>
                  <a:gd name="connsiteY123" fmla="*/ 18712 h 19794"/>
                  <a:gd name="connsiteX124" fmla="*/ 14077 w 66053"/>
                  <a:gd name="connsiteY124" fmla="*/ 18712 h 19794"/>
                  <a:gd name="connsiteX125" fmla="*/ 14077 w 66053"/>
                  <a:gd name="connsiteY125" fmla="*/ 18712 h 19794"/>
                  <a:gd name="connsiteX126" fmla="*/ 14077 w 66053"/>
                  <a:gd name="connsiteY126" fmla="*/ 18712 h 19794"/>
                  <a:gd name="connsiteX127" fmla="*/ 14077 w 66053"/>
                  <a:gd name="connsiteY127" fmla="*/ 16546 h 19794"/>
                  <a:gd name="connsiteX128" fmla="*/ 14077 w 66053"/>
                  <a:gd name="connsiteY128" fmla="*/ 18712 h 19794"/>
                  <a:gd name="connsiteX129" fmla="*/ 12994 w 66053"/>
                  <a:gd name="connsiteY129" fmla="*/ 17629 h 19794"/>
                  <a:gd name="connsiteX130" fmla="*/ 12994 w 66053"/>
                  <a:gd name="connsiteY130" fmla="*/ 18712 h 19794"/>
                  <a:gd name="connsiteX131" fmla="*/ 11911 w 66053"/>
                  <a:gd name="connsiteY131" fmla="*/ 17629 h 19794"/>
                  <a:gd name="connsiteX132" fmla="*/ 11911 w 66053"/>
                  <a:gd name="connsiteY132" fmla="*/ 16546 h 19794"/>
                  <a:gd name="connsiteX133" fmla="*/ 11911 w 66053"/>
                  <a:gd name="connsiteY133" fmla="*/ 16546 h 19794"/>
                  <a:gd name="connsiteX134" fmla="*/ 11911 w 66053"/>
                  <a:gd name="connsiteY134" fmla="*/ 17629 h 19794"/>
                  <a:gd name="connsiteX135" fmla="*/ 10828 w 66053"/>
                  <a:gd name="connsiteY135" fmla="*/ 17629 h 19794"/>
                  <a:gd name="connsiteX136" fmla="*/ 10828 w 66053"/>
                  <a:gd name="connsiteY136" fmla="*/ 18712 h 19794"/>
                  <a:gd name="connsiteX137" fmla="*/ 10828 w 66053"/>
                  <a:gd name="connsiteY137" fmla="*/ 17629 h 19794"/>
                  <a:gd name="connsiteX138" fmla="*/ 10828 w 66053"/>
                  <a:gd name="connsiteY138" fmla="*/ 18712 h 19794"/>
                  <a:gd name="connsiteX139" fmla="*/ 10828 w 66053"/>
                  <a:gd name="connsiteY139" fmla="*/ 17629 h 19794"/>
                  <a:gd name="connsiteX140" fmla="*/ 10828 w 66053"/>
                  <a:gd name="connsiteY140" fmla="*/ 18712 h 19794"/>
                  <a:gd name="connsiteX141" fmla="*/ 10828 w 66053"/>
                  <a:gd name="connsiteY141" fmla="*/ 17629 h 19794"/>
                  <a:gd name="connsiteX142" fmla="*/ 9746 w 66053"/>
                  <a:gd name="connsiteY142" fmla="*/ 18712 h 19794"/>
                  <a:gd name="connsiteX143" fmla="*/ 9746 w 66053"/>
                  <a:gd name="connsiteY143" fmla="*/ 17629 h 19794"/>
                  <a:gd name="connsiteX144" fmla="*/ 9746 w 66053"/>
                  <a:gd name="connsiteY144" fmla="*/ 18712 h 19794"/>
                  <a:gd name="connsiteX145" fmla="*/ 9746 w 66053"/>
                  <a:gd name="connsiteY145" fmla="*/ 16546 h 19794"/>
                  <a:gd name="connsiteX146" fmla="*/ 7580 w 66053"/>
                  <a:gd name="connsiteY146" fmla="*/ 18712 h 19794"/>
                  <a:gd name="connsiteX147" fmla="*/ 7580 w 66053"/>
                  <a:gd name="connsiteY147" fmla="*/ 17629 h 19794"/>
                  <a:gd name="connsiteX148" fmla="*/ 7580 w 66053"/>
                  <a:gd name="connsiteY148" fmla="*/ 18712 h 19794"/>
                  <a:gd name="connsiteX149" fmla="*/ 7580 w 66053"/>
                  <a:gd name="connsiteY149" fmla="*/ 16546 h 19794"/>
                  <a:gd name="connsiteX150" fmla="*/ 6497 w 66053"/>
                  <a:gd name="connsiteY150" fmla="*/ 17629 h 19794"/>
                  <a:gd name="connsiteX151" fmla="*/ 6497 w 66053"/>
                  <a:gd name="connsiteY151" fmla="*/ 17629 h 19794"/>
                  <a:gd name="connsiteX152" fmla="*/ 6497 w 66053"/>
                  <a:gd name="connsiteY152" fmla="*/ 17629 h 19794"/>
                  <a:gd name="connsiteX153" fmla="*/ 6497 w 66053"/>
                  <a:gd name="connsiteY153" fmla="*/ 15463 h 19794"/>
                  <a:gd name="connsiteX154" fmla="*/ 6497 w 66053"/>
                  <a:gd name="connsiteY154" fmla="*/ 15463 h 19794"/>
                  <a:gd name="connsiteX155" fmla="*/ 7580 w 66053"/>
                  <a:gd name="connsiteY155" fmla="*/ 11132 h 19794"/>
                  <a:gd name="connsiteX156" fmla="*/ 7580 w 66053"/>
                  <a:gd name="connsiteY156" fmla="*/ 11132 h 19794"/>
                  <a:gd name="connsiteX157" fmla="*/ 7580 w 66053"/>
                  <a:gd name="connsiteY157" fmla="*/ 8966 h 19794"/>
                  <a:gd name="connsiteX158" fmla="*/ 7580 w 66053"/>
                  <a:gd name="connsiteY158" fmla="*/ 11132 h 19794"/>
                  <a:gd name="connsiteX159" fmla="*/ 6497 w 66053"/>
                  <a:gd name="connsiteY159" fmla="*/ 13297 h 19794"/>
                  <a:gd name="connsiteX160" fmla="*/ 6497 w 66053"/>
                  <a:gd name="connsiteY160" fmla="*/ 12214 h 19794"/>
                  <a:gd name="connsiteX161" fmla="*/ 6497 w 66053"/>
                  <a:gd name="connsiteY161" fmla="*/ 12214 h 19794"/>
                  <a:gd name="connsiteX162" fmla="*/ 6497 w 66053"/>
                  <a:gd name="connsiteY162" fmla="*/ 14380 h 19794"/>
                  <a:gd name="connsiteX163" fmla="*/ 6497 w 66053"/>
                  <a:gd name="connsiteY163" fmla="*/ 13297 h 19794"/>
                  <a:gd name="connsiteX164" fmla="*/ 6497 w 66053"/>
                  <a:gd name="connsiteY164" fmla="*/ 14380 h 19794"/>
                  <a:gd name="connsiteX165" fmla="*/ 6497 w 66053"/>
                  <a:gd name="connsiteY165" fmla="*/ 15463 h 19794"/>
                  <a:gd name="connsiteX166" fmla="*/ 6497 w 66053"/>
                  <a:gd name="connsiteY166" fmla="*/ 12214 h 19794"/>
                  <a:gd name="connsiteX167" fmla="*/ 6497 w 66053"/>
                  <a:gd name="connsiteY167" fmla="*/ 14380 h 19794"/>
                  <a:gd name="connsiteX168" fmla="*/ 6497 w 66053"/>
                  <a:gd name="connsiteY168" fmla="*/ 12214 h 19794"/>
                  <a:gd name="connsiteX169" fmla="*/ 6497 w 66053"/>
                  <a:gd name="connsiteY169" fmla="*/ 12214 h 19794"/>
                  <a:gd name="connsiteX170" fmla="*/ 6497 w 66053"/>
                  <a:gd name="connsiteY170" fmla="*/ 13297 h 19794"/>
                  <a:gd name="connsiteX171" fmla="*/ 6497 w 66053"/>
                  <a:gd name="connsiteY171" fmla="*/ 12214 h 19794"/>
                  <a:gd name="connsiteX172" fmla="*/ 6497 w 66053"/>
                  <a:gd name="connsiteY172" fmla="*/ 12214 h 19794"/>
                  <a:gd name="connsiteX173" fmla="*/ 6497 w 66053"/>
                  <a:gd name="connsiteY173" fmla="*/ 13297 h 19794"/>
                  <a:gd name="connsiteX174" fmla="*/ 6497 w 66053"/>
                  <a:gd name="connsiteY174" fmla="*/ 14380 h 19794"/>
                  <a:gd name="connsiteX175" fmla="*/ 6497 w 66053"/>
                  <a:gd name="connsiteY175" fmla="*/ 14380 h 19794"/>
                  <a:gd name="connsiteX176" fmla="*/ 6497 w 66053"/>
                  <a:gd name="connsiteY176" fmla="*/ 13297 h 19794"/>
                  <a:gd name="connsiteX177" fmla="*/ 6497 w 66053"/>
                  <a:gd name="connsiteY177" fmla="*/ 14380 h 19794"/>
                  <a:gd name="connsiteX178" fmla="*/ 6497 w 66053"/>
                  <a:gd name="connsiteY178" fmla="*/ 13297 h 19794"/>
                  <a:gd name="connsiteX179" fmla="*/ 6497 w 66053"/>
                  <a:gd name="connsiteY179" fmla="*/ 14380 h 19794"/>
                  <a:gd name="connsiteX180" fmla="*/ 6497 w 66053"/>
                  <a:gd name="connsiteY180" fmla="*/ 13297 h 19794"/>
                  <a:gd name="connsiteX181" fmla="*/ 6497 w 66053"/>
                  <a:gd name="connsiteY181" fmla="*/ 12214 h 19794"/>
                  <a:gd name="connsiteX182" fmla="*/ 6497 w 66053"/>
                  <a:gd name="connsiteY182" fmla="*/ 12214 h 19794"/>
                  <a:gd name="connsiteX183" fmla="*/ 6497 w 66053"/>
                  <a:gd name="connsiteY183" fmla="*/ 14380 h 19794"/>
                  <a:gd name="connsiteX184" fmla="*/ 6497 w 66053"/>
                  <a:gd name="connsiteY184" fmla="*/ 14380 h 19794"/>
                  <a:gd name="connsiteX185" fmla="*/ 6497 w 66053"/>
                  <a:gd name="connsiteY185" fmla="*/ 13297 h 19794"/>
                  <a:gd name="connsiteX186" fmla="*/ 6497 w 66053"/>
                  <a:gd name="connsiteY186" fmla="*/ 12214 h 19794"/>
                  <a:gd name="connsiteX187" fmla="*/ 6497 w 66053"/>
                  <a:gd name="connsiteY187" fmla="*/ 14380 h 19794"/>
                  <a:gd name="connsiteX188" fmla="*/ 6497 w 66053"/>
                  <a:gd name="connsiteY188" fmla="*/ 13297 h 19794"/>
                  <a:gd name="connsiteX189" fmla="*/ 6497 w 66053"/>
                  <a:gd name="connsiteY189" fmla="*/ 14380 h 19794"/>
                  <a:gd name="connsiteX190" fmla="*/ 6497 w 66053"/>
                  <a:gd name="connsiteY190" fmla="*/ 12214 h 19794"/>
                  <a:gd name="connsiteX191" fmla="*/ 6497 w 66053"/>
                  <a:gd name="connsiteY191" fmla="*/ 11132 h 19794"/>
                  <a:gd name="connsiteX192" fmla="*/ 6497 w 66053"/>
                  <a:gd name="connsiteY192" fmla="*/ 11132 h 19794"/>
                  <a:gd name="connsiteX193" fmla="*/ 6497 w 66053"/>
                  <a:gd name="connsiteY193" fmla="*/ 8966 h 19794"/>
                  <a:gd name="connsiteX194" fmla="*/ 6497 w 66053"/>
                  <a:gd name="connsiteY194" fmla="*/ 8966 h 19794"/>
                  <a:gd name="connsiteX195" fmla="*/ 6497 w 66053"/>
                  <a:gd name="connsiteY195" fmla="*/ 13297 h 19794"/>
                  <a:gd name="connsiteX196" fmla="*/ 6497 w 66053"/>
                  <a:gd name="connsiteY196" fmla="*/ 12214 h 19794"/>
                  <a:gd name="connsiteX197" fmla="*/ 6497 w 66053"/>
                  <a:gd name="connsiteY197" fmla="*/ 13297 h 19794"/>
                  <a:gd name="connsiteX198" fmla="*/ 6497 w 66053"/>
                  <a:gd name="connsiteY198" fmla="*/ 14380 h 19794"/>
                  <a:gd name="connsiteX199" fmla="*/ 6497 w 66053"/>
                  <a:gd name="connsiteY199" fmla="*/ 12214 h 19794"/>
                  <a:gd name="connsiteX200" fmla="*/ 6497 w 66053"/>
                  <a:gd name="connsiteY200" fmla="*/ 12214 h 19794"/>
                  <a:gd name="connsiteX201" fmla="*/ 6497 w 66053"/>
                  <a:gd name="connsiteY201" fmla="*/ 10049 h 19794"/>
                  <a:gd name="connsiteX202" fmla="*/ 6497 w 66053"/>
                  <a:gd name="connsiteY202" fmla="*/ 11132 h 19794"/>
                  <a:gd name="connsiteX203" fmla="*/ 6497 w 66053"/>
                  <a:gd name="connsiteY203" fmla="*/ 12214 h 19794"/>
                  <a:gd name="connsiteX204" fmla="*/ 6497 w 66053"/>
                  <a:gd name="connsiteY204" fmla="*/ 12214 h 19794"/>
                  <a:gd name="connsiteX205" fmla="*/ 6497 w 66053"/>
                  <a:gd name="connsiteY205" fmla="*/ 13297 h 19794"/>
                  <a:gd name="connsiteX206" fmla="*/ 6497 w 66053"/>
                  <a:gd name="connsiteY206" fmla="*/ 13297 h 19794"/>
                  <a:gd name="connsiteX207" fmla="*/ 6497 w 66053"/>
                  <a:gd name="connsiteY207" fmla="*/ 12214 h 19794"/>
                  <a:gd name="connsiteX208" fmla="*/ 6497 w 66053"/>
                  <a:gd name="connsiteY208" fmla="*/ 13297 h 19794"/>
                  <a:gd name="connsiteX209" fmla="*/ 6497 w 66053"/>
                  <a:gd name="connsiteY209" fmla="*/ 12214 h 19794"/>
                  <a:gd name="connsiteX210" fmla="*/ 6497 w 66053"/>
                  <a:gd name="connsiteY210" fmla="*/ 11132 h 19794"/>
                  <a:gd name="connsiteX211" fmla="*/ 6497 w 66053"/>
                  <a:gd name="connsiteY211" fmla="*/ 11132 h 19794"/>
                  <a:gd name="connsiteX212" fmla="*/ 6497 w 66053"/>
                  <a:gd name="connsiteY212" fmla="*/ 11132 h 19794"/>
                  <a:gd name="connsiteX213" fmla="*/ 6497 w 66053"/>
                  <a:gd name="connsiteY213" fmla="*/ 10049 h 19794"/>
                  <a:gd name="connsiteX214" fmla="*/ 6497 w 66053"/>
                  <a:gd name="connsiteY214" fmla="*/ 11132 h 19794"/>
                  <a:gd name="connsiteX215" fmla="*/ 5414 w 66053"/>
                  <a:gd name="connsiteY215" fmla="*/ 12214 h 19794"/>
                  <a:gd name="connsiteX216" fmla="*/ 5414 w 66053"/>
                  <a:gd name="connsiteY216" fmla="*/ 11132 h 19794"/>
                  <a:gd name="connsiteX217" fmla="*/ 6497 w 66053"/>
                  <a:gd name="connsiteY217" fmla="*/ 11132 h 19794"/>
                  <a:gd name="connsiteX218" fmla="*/ 6497 w 66053"/>
                  <a:gd name="connsiteY218" fmla="*/ 10049 h 19794"/>
                  <a:gd name="connsiteX219" fmla="*/ 6497 w 66053"/>
                  <a:gd name="connsiteY219" fmla="*/ 7883 h 19794"/>
                  <a:gd name="connsiteX220" fmla="*/ 6497 w 66053"/>
                  <a:gd name="connsiteY220" fmla="*/ 7883 h 19794"/>
                  <a:gd name="connsiteX221" fmla="*/ 6497 w 66053"/>
                  <a:gd name="connsiteY221" fmla="*/ 10049 h 19794"/>
                  <a:gd name="connsiteX222" fmla="*/ 5414 w 66053"/>
                  <a:gd name="connsiteY222" fmla="*/ 11132 h 19794"/>
                  <a:gd name="connsiteX223" fmla="*/ 5414 w 66053"/>
                  <a:gd name="connsiteY223" fmla="*/ 10049 h 19794"/>
                  <a:gd name="connsiteX224" fmla="*/ 4331 w 66053"/>
                  <a:gd name="connsiteY224" fmla="*/ 10049 h 19794"/>
                  <a:gd name="connsiteX225" fmla="*/ 4331 w 66053"/>
                  <a:gd name="connsiteY225" fmla="*/ 11132 h 19794"/>
                  <a:gd name="connsiteX226" fmla="*/ 4331 w 66053"/>
                  <a:gd name="connsiteY226" fmla="*/ 13297 h 19794"/>
                  <a:gd name="connsiteX227" fmla="*/ 4331 w 66053"/>
                  <a:gd name="connsiteY227" fmla="*/ 12214 h 19794"/>
                  <a:gd name="connsiteX228" fmla="*/ 4331 w 66053"/>
                  <a:gd name="connsiteY228" fmla="*/ 12214 h 19794"/>
                  <a:gd name="connsiteX229" fmla="*/ 4331 w 66053"/>
                  <a:gd name="connsiteY229" fmla="*/ 8966 h 19794"/>
                  <a:gd name="connsiteX230" fmla="*/ 4331 w 66053"/>
                  <a:gd name="connsiteY230" fmla="*/ 7883 h 19794"/>
                  <a:gd name="connsiteX231" fmla="*/ 3249 w 66053"/>
                  <a:gd name="connsiteY231" fmla="*/ 8966 h 19794"/>
                  <a:gd name="connsiteX232" fmla="*/ 2166 w 66053"/>
                  <a:gd name="connsiteY232" fmla="*/ 8966 h 19794"/>
                  <a:gd name="connsiteX233" fmla="*/ 2166 w 66053"/>
                  <a:gd name="connsiteY233" fmla="*/ 6800 h 19794"/>
                  <a:gd name="connsiteX234" fmla="*/ 2166 w 66053"/>
                  <a:gd name="connsiteY234" fmla="*/ 7883 h 19794"/>
                  <a:gd name="connsiteX235" fmla="*/ 2166 w 66053"/>
                  <a:gd name="connsiteY235" fmla="*/ 7883 h 19794"/>
                  <a:gd name="connsiteX236" fmla="*/ 2166 w 66053"/>
                  <a:gd name="connsiteY236" fmla="*/ 8966 h 19794"/>
                  <a:gd name="connsiteX237" fmla="*/ 2166 w 66053"/>
                  <a:gd name="connsiteY237" fmla="*/ 7883 h 19794"/>
                  <a:gd name="connsiteX238" fmla="*/ 2166 w 66053"/>
                  <a:gd name="connsiteY238" fmla="*/ 7883 h 19794"/>
                  <a:gd name="connsiteX239" fmla="*/ 2166 w 66053"/>
                  <a:gd name="connsiteY239" fmla="*/ 6800 h 19794"/>
                  <a:gd name="connsiteX240" fmla="*/ 1083 w 66053"/>
                  <a:gd name="connsiteY240" fmla="*/ 6800 h 19794"/>
                  <a:gd name="connsiteX241" fmla="*/ 1083 w 66053"/>
                  <a:gd name="connsiteY241" fmla="*/ 7883 h 19794"/>
                  <a:gd name="connsiteX242" fmla="*/ 0 w 66053"/>
                  <a:gd name="connsiteY242" fmla="*/ 7883 h 19794"/>
                  <a:gd name="connsiteX243" fmla="*/ 0 w 66053"/>
                  <a:gd name="connsiteY243" fmla="*/ 6800 h 19794"/>
                  <a:gd name="connsiteX244" fmla="*/ 0 w 66053"/>
                  <a:gd name="connsiteY244" fmla="*/ 6800 h 19794"/>
                  <a:gd name="connsiteX245" fmla="*/ 0 w 66053"/>
                  <a:gd name="connsiteY245" fmla="*/ 5717 h 19794"/>
                  <a:gd name="connsiteX246" fmla="*/ 0 w 66053"/>
                  <a:gd name="connsiteY246" fmla="*/ 3552 h 19794"/>
                  <a:gd name="connsiteX247" fmla="*/ 0 w 66053"/>
                  <a:gd name="connsiteY247" fmla="*/ 5717 h 19794"/>
                  <a:gd name="connsiteX248" fmla="*/ 0 w 66053"/>
                  <a:gd name="connsiteY248" fmla="*/ 5717 h 19794"/>
                  <a:gd name="connsiteX249" fmla="*/ 0 w 66053"/>
                  <a:gd name="connsiteY249" fmla="*/ 5717 h 19794"/>
                  <a:gd name="connsiteX250" fmla="*/ 0 w 66053"/>
                  <a:gd name="connsiteY250" fmla="*/ 3552 h 19794"/>
                  <a:gd name="connsiteX251" fmla="*/ 0 w 66053"/>
                  <a:gd name="connsiteY251" fmla="*/ 3552 h 19794"/>
                  <a:gd name="connsiteX252" fmla="*/ 0 w 66053"/>
                  <a:gd name="connsiteY252" fmla="*/ 2469 h 19794"/>
                  <a:gd name="connsiteX253" fmla="*/ 0 w 66053"/>
                  <a:gd name="connsiteY253" fmla="*/ 3552 h 19794"/>
                  <a:gd name="connsiteX254" fmla="*/ 0 w 66053"/>
                  <a:gd name="connsiteY254" fmla="*/ 2469 h 19794"/>
                  <a:gd name="connsiteX255" fmla="*/ 1083 w 66053"/>
                  <a:gd name="connsiteY255" fmla="*/ 2469 h 19794"/>
                  <a:gd name="connsiteX256" fmla="*/ 1083 w 66053"/>
                  <a:gd name="connsiteY256" fmla="*/ 4635 h 19794"/>
                  <a:gd name="connsiteX257" fmla="*/ 1083 w 66053"/>
                  <a:gd name="connsiteY257" fmla="*/ 4635 h 19794"/>
                  <a:gd name="connsiteX258" fmla="*/ 1083 w 66053"/>
                  <a:gd name="connsiteY258" fmla="*/ 2469 h 19794"/>
                  <a:gd name="connsiteX259" fmla="*/ 1083 w 66053"/>
                  <a:gd name="connsiteY259" fmla="*/ 3552 h 19794"/>
                  <a:gd name="connsiteX260" fmla="*/ 1083 w 66053"/>
                  <a:gd name="connsiteY260" fmla="*/ 2469 h 19794"/>
                  <a:gd name="connsiteX261" fmla="*/ 2166 w 66053"/>
                  <a:gd name="connsiteY261" fmla="*/ 2469 h 19794"/>
                  <a:gd name="connsiteX262" fmla="*/ 2166 w 66053"/>
                  <a:gd name="connsiteY262" fmla="*/ 3552 h 19794"/>
                  <a:gd name="connsiteX263" fmla="*/ 3249 w 66053"/>
                  <a:gd name="connsiteY263" fmla="*/ 2469 h 19794"/>
                  <a:gd name="connsiteX264" fmla="*/ 4331 w 66053"/>
                  <a:gd name="connsiteY264" fmla="*/ 3552 h 19794"/>
                  <a:gd name="connsiteX265" fmla="*/ 6497 w 66053"/>
                  <a:gd name="connsiteY265" fmla="*/ 2469 h 19794"/>
                  <a:gd name="connsiteX266" fmla="*/ 6497 w 66053"/>
                  <a:gd name="connsiteY266" fmla="*/ 3552 h 19794"/>
                  <a:gd name="connsiteX267" fmla="*/ 6497 w 66053"/>
                  <a:gd name="connsiteY267" fmla="*/ 3552 h 19794"/>
                  <a:gd name="connsiteX268" fmla="*/ 6497 w 66053"/>
                  <a:gd name="connsiteY268" fmla="*/ 1386 h 19794"/>
                  <a:gd name="connsiteX269" fmla="*/ 7580 w 66053"/>
                  <a:gd name="connsiteY269" fmla="*/ 303 h 19794"/>
                  <a:gd name="connsiteX270" fmla="*/ 7580 w 66053"/>
                  <a:gd name="connsiteY270" fmla="*/ 1386 h 19794"/>
                  <a:gd name="connsiteX271" fmla="*/ 8663 w 66053"/>
                  <a:gd name="connsiteY271" fmla="*/ 1386 h 19794"/>
                  <a:gd name="connsiteX272" fmla="*/ 8663 w 66053"/>
                  <a:gd name="connsiteY272" fmla="*/ 2469 h 19794"/>
                  <a:gd name="connsiteX273" fmla="*/ 9746 w 66053"/>
                  <a:gd name="connsiteY273" fmla="*/ 303 h 19794"/>
                  <a:gd name="connsiteX274" fmla="*/ 10828 w 66053"/>
                  <a:gd name="connsiteY274" fmla="*/ 1386 h 19794"/>
                  <a:gd name="connsiteX275" fmla="*/ 14077 w 66053"/>
                  <a:gd name="connsiteY275" fmla="*/ 303 h 19794"/>
                  <a:gd name="connsiteX276" fmla="*/ 14077 w 66053"/>
                  <a:gd name="connsiteY276" fmla="*/ 1386 h 19794"/>
                  <a:gd name="connsiteX277" fmla="*/ 17326 w 66053"/>
                  <a:gd name="connsiteY277" fmla="*/ 303 h 19794"/>
                  <a:gd name="connsiteX278" fmla="*/ 17326 w 66053"/>
                  <a:gd name="connsiteY278" fmla="*/ 1386 h 19794"/>
                  <a:gd name="connsiteX279" fmla="*/ 18408 w 66053"/>
                  <a:gd name="connsiteY279" fmla="*/ 303 h 19794"/>
                  <a:gd name="connsiteX280" fmla="*/ 19491 w 66053"/>
                  <a:gd name="connsiteY280" fmla="*/ 1386 h 19794"/>
                  <a:gd name="connsiteX281" fmla="*/ 20574 w 66053"/>
                  <a:gd name="connsiteY281" fmla="*/ 303 h 19794"/>
                  <a:gd name="connsiteX282" fmla="*/ 21657 w 66053"/>
                  <a:gd name="connsiteY282" fmla="*/ 303 h 19794"/>
                  <a:gd name="connsiteX283" fmla="*/ 21657 w 66053"/>
                  <a:gd name="connsiteY283" fmla="*/ 303 h 19794"/>
                  <a:gd name="connsiteX284" fmla="*/ 21657 w 66053"/>
                  <a:gd name="connsiteY284" fmla="*/ 1386 h 19794"/>
                  <a:gd name="connsiteX285" fmla="*/ 22740 w 66053"/>
                  <a:gd name="connsiteY285" fmla="*/ 303 h 19794"/>
                  <a:gd name="connsiteX286" fmla="*/ 23823 w 66053"/>
                  <a:gd name="connsiteY286" fmla="*/ 1386 h 19794"/>
                  <a:gd name="connsiteX287" fmla="*/ 23823 w 66053"/>
                  <a:gd name="connsiteY287" fmla="*/ 303 h 19794"/>
                  <a:gd name="connsiteX288" fmla="*/ 24905 w 66053"/>
                  <a:gd name="connsiteY288" fmla="*/ 303 h 19794"/>
                  <a:gd name="connsiteX289" fmla="*/ 24905 w 66053"/>
                  <a:gd name="connsiteY289" fmla="*/ 1386 h 19794"/>
                  <a:gd name="connsiteX290" fmla="*/ 24905 w 66053"/>
                  <a:gd name="connsiteY290" fmla="*/ 303 h 19794"/>
                  <a:gd name="connsiteX291" fmla="*/ 27071 w 66053"/>
                  <a:gd name="connsiteY291" fmla="*/ 1386 h 19794"/>
                  <a:gd name="connsiteX292" fmla="*/ 30320 w 66053"/>
                  <a:gd name="connsiteY292" fmla="*/ 1386 h 19794"/>
                  <a:gd name="connsiteX293" fmla="*/ 30320 w 66053"/>
                  <a:gd name="connsiteY293" fmla="*/ 1386 h 19794"/>
                  <a:gd name="connsiteX294" fmla="*/ 31402 w 66053"/>
                  <a:gd name="connsiteY294" fmla="*/ 303 h 19794"/>
                  <a:gd name="connsiteX295" fmla="*/ 31402 w 66053"/>
                  <a:gd name="connsiteY295" fmla="*/ 1386 h 19794"/>
                  <a:gd name="connsiteX296" fmla="*/ 32485 w 66053"/>
                  <a:gd name="connsiteY296" fmla="*/ 1386 h 19794"/>
                  <a:gd name="connsiteX297" fmla="*/ 32485 w 66053"/>
                  <a:gd name="connsiteY297" fmla="*/ 1386 h 19794"/>
                  <a:gd name="connsiteX298" fmla="*/ 33568 w 66053"/>
                  <a:gd name="connsiteY298" fmla="*/ 1386 h 19794"/>
                  <a:gd name="connsiteX299" fmla="*/ 33568 w 66053"/>
                  <a:gd name="connsiteY299" fmla="*/ 2469 h 19794"/>
                  <a:gd name="connsiteX300" fmla="*/ 33568 w 66053"/>
                  <a:gd name="connsiteY300" fmla="*/ 2469 h 19794"/>
                  <a:gd name="connsiteX301" fmla="*/ 33568 w 66053"/>
                  <a:gd name="connsiteY301" fmla="*/ 1386 h 19794"/>
                  <a:gd name="connsiteX302" fmla="*/ 36817 w 66053"/>
                  <a:gd name="connsiteY302" fmla="*/ 303 h 19794"/>
                  <a:gd name="connsiteX303" fmla="*/ 37900 w 66053"/>
                  <a:gd name="connsiteY303" fmla="*/ 2469 h 19794"/>
                  <a:gd name="connsiteX304" fmla="*/ 37900 w 66053"/>
                  <a:gd name="connsiteY304" fmla="*/ 2469 h 19794"/>
                  <a:gd name="connsiteX305" fmla="*/ 37900 w 66053"/>
                  <a:gd name="connsiteY305" fmla="*/ 3552 h 19794"/>
                  <a:gd name="connsiteX306" fmla="*/ 37900 w 66053"/>
                  <a:gd name="connsiteY306" fmla="*/ 2469 h 19794"/>
                  <a:gd name="connsiteX307" fmla="*/ 38982 w 66053"/>
                  <a:gd name="connsiteY307" fmla="*/ 3552 h 19794"/>
                  <a:gd name="connsiteX308" fmla="*/ 38982 w 66053"/>
                  <a:gd name="connsiteY308" fmla="*/ 4635 h 19794"/>
                  <a:gd name="connsiteX309" fmla="*/ 40065 w 66053"/>
                  <a:gd name="connsiteY309" fmla="*/ 2469 h 19794"/>
                  <a:gd name="connsiteX310" fmla="*/ 46562 w 66053"/>
                  <a:gd name="connsiteY310" fmla="*/ 1386 h 19794"/>
                  <a:gd name="connsiteX311" fmla="*/ 53059 w 66053"/>
                  <a:gd name="connsiteY311" fmla="*/ 2469 h 19794"/>
                  <a:gd name="connsiteX312" fmla="*/ 54142 w 66053"/>
                  <a:gd name="connsiteY312" fmla="*/ 3552 h 19794"/>
                  <a:gd name="connsiteX313" fmla="*/ 54142 w 66053"/>
                  <a:gd name="connsiteY313" fmla="*/ 3552 h 19794"/>
                  <a:gd name="connsiteX314" fmla="*/ 54142 w 66053"/>
                  <a:gd name="connsiteY314" fmla="*/ 2469 h 19794"/>
                  <a:gd name="connsiteX315" fmla="*/ 56308 w 66053"/>
                  <a:gd name="connsiteY315" fmla="*/ 2469 h 19794"/>
                  <a:gd name="connsiteX316" fmla="*/ 56308 w 66053"/>
                  <a:gd name="connsiteY316" fmla="*/ 3552 h 19794"/>
                  <a:gd name="connsiteX317" fmla="*/ 56308 w 66053"/>
                  <a:gd name="connsiteY317" fmla="*/ 2469 h 19794"/>
                  <a:gd name="connsiteX318" fmla="*/ 56308 w 66053"/>
                  <a:gd name="connsiteY318" fmla="*/ 2469 h 19794"/>
                  <a:gd name="connsiteX319" fmla="*/ 56308 w 66053"/>
                  <a:gd name="connsiteY319" fmla="*/ 1386 h 19794"/>
                  <a:gd name="connsiteX320" fmla="*/ 61722 w 66053"/>
                  <a:gd name="connsiteY320" fmla="*/ 2469 h 19794"/>
                  <a:gd name="connsiteX321" fmla="*/ 62805 w 66053"/>
                  <a:gd name="connsiteY321" fmla="*/ 2469 h 19794"/>
                  <a:gd name="connsiteX322" fmla="*/ 66054 w 66053"/>
                  <a:gd name="connsiteY322" fmla="*/ 3552 h 19794"/>
                  <a:gd name="connsiteX323" fmla="*/ 51977 w 66053"/>
                  <a:gd name="connsiteY323" fmla="*/ 13297 h 19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66053" h="19794">
                    <a:moveTo>
                      <a:pt x="51977" y="13297"/>
                    </a:moveTo>
                    <a:cubicBezTo>
                      <a:pt x="51977" y="16546"/>
                      <a:pt x="49811" y="14380"/>
                      <a:pt x="49811" y="15463"/>
                    </a:cubicBezTo>
                    <a:cubicBezTo>
                      <a:pt x="49811" y="15463"/>
                      <a:pt x="49811" y="14380"/>
                      <a:pt x="49811" y="14380"/>
                    </a:cubicBezTo>
                    <a:cubicBezTo>
                      <a:pt x="49811" y="16546"/>
                      <a:pt x="47645" y="15463"/>
                      <a:pt x="46562" y="14380"/>
                    </a:cubicBezTo>
                    <a:lnTo>
                      <a:pt x="46562" y="14380"/>
                    </a:lnTo>
                    <a:cubicBezTo>
                      <a:pt x="46562" y="14380"/>
                      <a:pt x="46562" y="15463"/>
                      <a:pt x="45479" y="15463"/>
                    </a:cubicBezTo>
                    <a:cubicBezTo>
                      <a:pt x="45479" y="15463"/>
                      <a:pt x="45479" y="15463"/>
                      <a:pt x="45479" y="14380"/>
                    </a:cubicBezTo>
                    <a:cubicBezTo>
                      <a:pt x="45479" y="15463"/>
                      <a:pt x="45479" y="14380"/>
                      <a:pt x="45479" y="15463"/>
                    </a:cubicBezTo>
                    <a:cubicBezTo>
                      <a:pt x="45479" y="15463"/>
                      <a:pt x="45479" y="14380"/>
                      <a:pt x="45479" y="14380"/>
                    </a:cubicBezTo>
                    <a:lnTo>
                      <a:pt x="45479" y="15463"/>
                    </a:lnTo>
                    <a:cubicBezTo>
                      <a:pt x="45479" y="17629"/>
                      <a:pt x="44397" y="15463"/>
                      <a:pt x="44397" y="16546"/>
                    </a:cubicBezTo>
                    <a:cubicBezTo>
                      <a:pt x="44397" y="16546"/>
                      <a:pt x="44397" y="16546"/>
                      <a:pt x="44397" y="15463"/>
                    </a:cubicBezTo>
                    <a:cubicBezTo>
                      <a:pt x="43314" y="16546"/>
                      <a:pt x="42231" y="16546"/>
                      <a:pt x="42231" y="17629"/>
                    </a:cubicBezTo>
                    <a:cubicBezTo>
                      <a:pt x="42231" y="17629"/>
                      <a:pt x="42231" y="16546"/>
                      <a:pt x="42231" y="16546"/>
                    </a:cubicBezTo>
                    <a:cubicBezTo>
                      <a:pt x="42231" y="17629"/>
                      <a:pt x="42231" y="17629"/>
                      <a:pt x="42231" y="17629"/>
                    </a:cubicBezTo>
                    <a:cubicBezTo>
                      <a:pt x="42231" y="16546"/>
                      <a:pt x="42231" y="18712"/>
                      <a:pt x="41148" y="17629"/>
                    </a:cubicBezTo>
                    <a:lnTo>
                      <a:pt x="41148" y="17629"/>
                    </a:lnTo>
                    <a:cubicBezTo>
                      <a:pt x="41148" y="18712"/>
                      <a:pt x="41148" y="16546"/>
                      <a:pt x="41148" y="18712"/>
                    </a:cubicBezTo>
                    <a:lnTo>
                      <a:pt x="41148" y="17629"/>
                    </a:lnTo>
                    <a:cubicBezTo>
                      <a:pt x="41148" y="18712"/>
                      <a:pt x="41148" y="16546"/>
                      <a:pt x="41148" y="17629"/>
                    </a:cubicBezTo>
                    <a:lnTo>
                      <a:pt x="41148" y="17629"/>
                    </a:lnTo>
                    <a:cubicBezTo>
                      <a:pt x="41148" y="17629"/>
                      <a:pt x="41148" y="17629"/>
                      <a:pt x="41148" y="17629"/>
                    </a:cubicBezTo>
                    <a:lnTo>
                      <a:pt x="41148" y="17629"/>
                    </a:lnTo>
                    <a:cubicBezTo>
                      <a:pt x="41148" y="17629"/>
                      <a:pt x="40065" y="17629"/>
                      <a:pt x="40065" y="18712"/>
                    </a:cubicBezTo>
                    <a:cubicBezTo>
                      <a:pt x="40065" y="17629"/>
                      <a:pt x="40065" y="18712"/>
                      <a:pt x="40065" y="16546"/>
                    </a:cubicBezTo>
                    <a:cubicBezTo>
                      <a:pt x="38982" y="17629"/>
                      <a:pt x="37900" y="17629"/>
                      <a:pt x="36817" y="17629"/>
                    </a:cubicBezTo>
                    <a:cubicBezTo>
                      <a:pt x="36817" y="17629"/>
                      <a:pt x="36817" y="16546"/>
                      <a:pt x="36817" y="16546"/>
                    </a:cubicBezTo>
                    <a:cubicBezTo>
                      <a:pt x="36817" y="16546"/>
                      <a:pt x="36817" y="16546"/>
                      <a:pt x="35734" y="17629"/>
                    </a:cubicBezTo>
                    <a:cubicBezTo>
                      <a:pt x="35734" y="17629"/>
                      <a:pt x="35734" y="16546"/>
                      <a:pt x="35734" y="16546"/>
                    </a:cubicBezTo>
                    <a:cubicBezTo>
                      <a:pt x="35734" y="16546"/>
                      <a:pt x="35734" y="17629"/>
                      <a:pt x="35734" y="17629"/>
                    </a:cubicBezTo>
                    <a:cubicBezTo>
                      <a:pt x="35734" y="17629"/>
                      <a:pt x="35734" y="16546"/>
                      <a:pt x="35734" y="16546"/>
                    </a:cubicBezTo>
                    <a:cubicBezTo>
                      <a:pt x="35734" y="17629"/>
                      <a:pt x="35734" y="17629"/>
                      <a:pt x="34651" y="17629"/>
                    </a:cubicBezTo>
                    <a:cubicBezTo>
                      <a:pt x="34651" y="17629"/>
                      <a:pt x="34651" y="17629"/>
                      <a:pt x="34651" y="16546"/>
                    </a:cubicBezTo>
                    <a:cubicBezTo>
                      <a:pt x="34651" y="17629"/>
                      <a:pt x="34651" y="16546"/>
                      <a:pt x="33568" y="16546"/>
                    </a:cubicBezTo>
                    <a:lnTo>
                      <a:pt x="33568" y="15463"/>
                    </a:lnTo>
                    <a:cubicBezTo>
                      <a:pt x="33568" y="14380"/>
                      <a:pt x="33568" y="16546"/>
                      <a:pt x="33568" y="16546"/>
                    </a:cubicBezTo>
                    <a:cubicBezTo>
                      <a:pt x="33568" y="16546"/>
                      <a:pt x="33568" y="16546"/>
                      <a:pt x="33568" y="15463"/>
                    </a:cubicBezTo>
                    <a:cubicBezTo>
                      <a:pt x="33568" y="16546"/>
                      <a:pt x="32485" y="16546"/>
                      <a:pt x="32485" y="16546"/>
                    </a:cubicBezTo>
                    <a:cubicBezTo>
                      <a:pt x="32485" y="16546"/>
                      <a:pt x="32485" y="16546"/>
                      <a:pt x="32485" y="16546"/>
                    </a:cubicBezTo>
                    <a:cubicBezTo>
                      <a:pt x="32485" y="16546"/>
                      <a:pt x="31402" y="16546"/>
                      <a:pt x="31402" y="16546"/>
                    </a:cubicBezTo>
                    <a:cubicBezTo>
                      <a:pt x="31402" y="16546"/>
                      <a:pt x="31402" y="14380"/>
                      <a:pt x="31402" y="15463"/>
                    </a:cubicBezTo>
                    <a:cubicBezTo>
                      <a:pt x="31402" y="16546"/>
                      <a:pt x="30320" y="15463"/>
                      <a:pt x="31402" y="17629"/>
                    </a:cubicBezTo>
                    <a:cubicBezTo>
                      <a:pt x="31402" y="17629"/>
                      <a:pt x="30320" y="16546"/>
                      <a:pt x="30320" y="17629"/>
                    </a:cubicBezTo>
                    <a:cubicBezTo>
                      <a:pt x="30320" y="17629"/>
                      <a:pt x="30320" y="15463"/>
                      <a:pt x="30320" y="15463"/>
                    </a:cubicBezTo>
                    <a:lnTo>
                      <a:pt x="30320" y="14380"/>
                    </a:lnTo>
                    <a:cubicBezTo>
                      <a:pt x="30320" y="13297"/>
                      <a:pt x="30320" y="14380"/>
                      <a:pt x="30320" y="14380"/>
                    </a:cubicBezTo>
                    <a:cubicBezTo>
                      <a:pt x="30320" y="14380"/>
                      <a:pt x="30320" y="15463"/>
                      <a:pt x="29237" y="14380"/>
                    </a:cubicBezTo>
                    <a:cubicBezTo>
                      <a:pt x="29237" y="15463"/>
                      <a:pt x="28154" y="16546"/>
                      <a:pt x="28154" y="16546"/>
                    </a:cubicBezTo>
                    <a:cubicBezTo>
                      <a:pt x="28154" y="15463"/>
                      <a:pt x="28154" y="15463"/>
                      <a:pt x="28154" y="14380"/>
                    </a:cubicBezTo>
                    <a:lnTo>
                      <a:pt x="27071" y="16546"/>
                    </a:lnTo>
                    <a:cubicBezTo>
                      <a:pt x="27071" y="16546"/>
                      <a:pt x="27071" y="15463"/>
                      <a:pt x="27071" y="15463"/>
                    </a:cubicBezTo>
                    <a:cubicBezTo>
                      <a:pt x="27071" y="15463"/>
                      <a:pt x="27071" y="16546"/>
                      <a:pt x="27071" y="16546"/>
                    </a:cubicBezTo>
                    <a:cubicBezTo>
                      <a:pt x="27071" y="16546"/>
                      <a:pt x="27071" y="16546"/>
                      <a:pt x="27071" y="15463"/>
                    </a:cubicBezTo>
                    <a:cubicBezTo>
                      <a:pt x="27071" y="15463"/>
                      <a:pt x="27071" y="15463"/>
                      <a:pt x="27071" y="14380"/>
                    </a:cubicBezTo>
                    <a:cubicBezTo>
                      <a:pt x="27071" y="14380"/>
                      <a:pt x="27071" y="14380"/>
                      <a:pt x="27071" y="14380"/>
                    </a:cubicBezTo>
                    <a:lnTo>
                      <a:pt x="27071" y="14380"/>
                    </a:lnTo>
                    <a:cubicBezTo>
                      <a:pt x="27071" y="14380"/>
                      <a:pt x="27071" y="15463"/>
                      <a:pt x="27071" y="15463"/>
                    </a:cubicBezTo>
                    <a:cubicBezTo>
                      <a:pt x="27071" y="15463"/>
                      <a:pt x="27071" y="14380"/>
                      <a:pt x="27071" y="15463"/>
                    </a:cubicBezTo>
                    <a:cubicBezTo>
                      <a:pt x="27071" y="16546"/>
                      <a:pt x="27071" y="16546"/>
                      <a:pt x="25988" y="16546"/>
                    </a:cubicBezTo>
                    <a:cubicBezTo>
                      <a:pt x="25988" y="16546"/>
                      <a:pt x="25988" y="15463"/>
                      <a:pt x="25988" y="15463"/>
                    </a:cubicBezTo>
                    <a:cubicBezTo>
                      <a:pt x="25988" y="16546"/>
                      <a:pt x="24905" y="16546"/>
                      <a:pt x="24905" y="17629"/>
                    </a:cubicBezTo>
                    <a:cubicBezTo>
                      <a:pt x="24905" y="18712"/>
                      <a:pt x="24905" y="16546"/>
                      <a:pt x="24905" y="16546"/>
                    </a:cubicBezTo>
                    <a:cubicBezTo>
                      <a:pt x="24905" y="15463"/>
                      <a:pt x="23823" y="17629"/>
                      <a:pt x="23823" y="16546"/>
                    </a:cubicBezTo>
                    <a:cubicBezTo>
                      <a:pt x="23823" y="16546"/>
                      <a:pt x="23823" y="17629"/>
                      <a:pt x="23823" y="17629"/>
                    </a:cubicBezTo>
                    <a:cubicBezTo>
                      <a:pt x="23823" y="17629"/>
                      <a:pt x="23823" y="16546"/>
                      <a:pt x="23823" y="16546"/>
                    </a:cubicBezTo>
                    <a:cubicBezTo>
                      <a:pt x="23823" y="15463"/>
                      <a:pt x="23823" y="16546"/>
                      <a:pt x="23823" y="16546"/>
                    </a:cubicBezTo>
                    <a:cubicBezTo>
                      <a:pt x="23823" y="16546"/>
                      <a:pt x="23823" y="16546"/>
                      <a:pt x="23823" y="16546"/>
                    </a:cubicBezTo>
                    <a:cubicBezTo>
                      <a:pt x="23823" y="16546"/>
                      <a:pt x="22740" y="17629"/>
                      <a:pt x="22740" y="16546"/>
                    </a:cubicBezTo>
                    <a:cubicBezTo>
                      <a:pt x="22740" y="16546"/>
                      <a:pt x="22740" y="17629"/>
                      <a:pt x="22740" y="17629"/>
                    </a:cubicBezTo>
                    <a:lnTo>
                      <a:pt x="22740" y="16546"/>
                    </a:lnTo>
                    <a:cubicBezTo>
                      <a:pt x="22740" y="16546"/>
                      <a:pt x="22740" y="16546"/>
                      <a:pt x="22740" y="15463"/>
                    </a:cubicBezTo>
                    <a:cubicBezTo>
                      <a:pt x="22740" y="16546"/>
                      <a:pt x="23823" y="14380"/>
                      <a:pt x="22740" y="15463"/>
                    </a:cubicBezTo>
                    <a:cubicBezTo>
                      <a:pt x="22740" y="14380"/>
                      <a:pt x="22740" y="16546"/>
                      <a:pt x="22740" y="15463"/>
                    </a:cubicBezTo>
                    <a:cubicBezTo>
                      <a:pt x="22740" y="15463"/>
                      <a:pt x="22740" y="16546"/>
                      <a:pt x="21657" y="15463"/>
                    </a:cubicBezTo>
                    <a:cubicBezTo>
                      <a:pt x="21657" y="15463"/>
                      <a:pt x="21657" y="14380"/>
                      <a:pt x="21657" y="14380"/>
                    </a:cubicBezTo>
                    <a:cubicBezTo>
                      <a:pt x="21657" y="14380"/>
                      <a:pt x="21657" y="14380"/>
                      <a:pt x="21657" y="15463"/>
                    </a:cubicBezTo>
                    <a:lnTo>
                      <a:pt x="21657" y="15463"/>
                    </a:lnTo>
                    <a:cubicBezTo>
                      <a:pt x="21657" y="16546"/>
                      <a:pt x="21657" y="15463"/>
                      <a:pt x="21657" y="16546"/>
                    </a:cubicBezTo>
                    <a:cubicBezTo>
                      <a:pt x="21657" y="15463"/>
                      <a:pt x="21657" y="16546"/>
                      <a:pt x="21657" y="15463"/>
                    </a:cubicBezTo>
                    <a:lnTo>
                      <a:pt x="21657" y="14380"/>
                    </a:lnTo>
                    <a:cubicBezTo>
                      <a:pt x="21657" y="14380"/>
                      <a:pt x="21657" y="15463"/>
                      <a:pt x="21657" y="16546"/>
                    </a:cubicBezTo>
                    <a:cubicBezTo>
                      <a:pt x="21657" y="16546"/>
                      <a:pt x="21657" y="16546"/>
                      <a:pt x="21657" y="16546"/>
                    </a:cubicBezTo>
                    <a:cubicBezTo>
                      <a:pt x="21657" y="18712"/>
                      <a:pt x="21657" y="16546"/>
                      <a:pt x="21657" y="17629"/>
                    </a:cubicBezTo>
                    <a:cubicBezTo>
                      <a:pt x="21657" y="16546"/>
                      <a:pt x="20574" y="17629"/>
                      <a:pt x="20574" y="16546"/>
                    </a:cubicBezTo>
                    <a:cubicBezTo>
                      <a:pt x="20574" y="16546"/>
                      <a:pt x="20574" y="17629"/>
                      <a:pt x="19491" y="17629"/>
                    </a:cubicBezTo>
                    <a:cubicBezTo>
                      <a:pt x="19491" y="17629"/>
                      <a:pt x="19491" y="17629"/>
                      <a:pt x="19491" y="16546"/>
                    </a:cubicBezTo>
                    <a:cubicBezTo>
                      <a:pt x="19491" y="16546"/>
                      <a:pt x="19491" y="16546"/>
                      <a:pt x="19491" y="16546"/>
                    </a:cubicBezTo>
                    <a:cubicBezTo>
                      <a:pt x="19491" y="16546"/>
                      <a:pt x="19491" y="15463"/>
                      <a:pt x="19491" y="15463"/>
                    </a:cubicBezTo>
                    <a:cubicBezTo>
                      <a:pt x="19491" y="15463"/>
                      <a:pt x="19491" y="16546"/>
                      <a:pt x="19491" y="17629"/>
                    </a:cubicBezTo>
                    <a:cubicBezTo>
                      <a:pt x="19491" y="15463"/>
                      <a:pt x="18408" y="18712"/>
                      <a:pt x="18408" y="17629"/>
                    </a:cubicBezTo>
                    <a:cubicBezTo>
                      <a:pt x="18408" y="17629"/>
                      <a:pt x="18408" y="16546"/>
                      <a:pt x="18408" y="16546"/>
                    </a:cubicBezTo>
                    <a:cubicBezTo>
                      <a:pt x="18408" y="14380"/>
                      <a:pt x="18408" y="17629"/>
                      <a:pt x="17326" y="16546"/>
                    </a:cubicBezTo>
                    <a:lnTo>
                      <a:pt x="17326" y="17629"/>
                    </a:lnTo>
                    <a:cubicBezTo>
                      <a:pt x="17326" y="16546"/>
                      <a:pt x="17326" y="18712"/>
                      <a:pt x="17326" y="16546"/>
                    </a:cubicBezTo>
                    <a:cubicBezTo>
                      <a:pt x="17326" y="16546"/>
                      <a:pt x="17326" y="16546"/>
                      <a:pt x="17326" y="17629"/>
                    </a:cubicBezTo>
                    <a:cubicBezTo>
                      <a:pt x="17326" y="16546"/>
                      <a:pt x="16243" y="18712"/>
                      <a:pt x="16243" y="15463"/>
                    </a:cubicBezTo>
                    <a:cubicBezTo>
                      <a:pt x="16243" y="15463"/>
                      <a:pt x="16243" y="15463"/>
                      <a:pt x="16243" y="16546"/>
                    </a:cubicBezTo>
                    <a:cubicBezTo>
                      <a:pt x="16243" y="17629"/>
                      <a:pt x="16243" y="16546"/>
                      <a:pt x="16243" y="16546"/>
                    </a:cubicBezTo>
                    <a:cubicBezTo>
                      <a:pt x="16243" y="16546"/>
                      <a:pt x="16243" y="16546"/>
                      <a:pt x="16243" y="17629"/>
                    </a:cubicBezTo>
                    <a:cubicBezTo>
                      <a:pt x="16243" y="17629"/>
                      <a:pt x="16243" y="17629"/>
                      <a:pt x="16243" y="16546"/>
                    </a:cubicBezTo>
                    <a:cubicBezTo>
                      <a:pt x="16243" y="15463"/>
                      <a:pt x="16243" y="18712"/>
                      <a:pt x="15160" y="18712"/>
                    </a:cubicBezTo>
                    <a:cubicBezTo>
                      <a:pt x="15160" y="17629"/>
                      <a:pt x="15160" y="17629"/>
                      <a:pt x="15160" y="17629"/>
                    </a:cubicBezTo>
                    <a:lnTo>
                      <a:pt x="15160" y="18712"/>
                    </a:lnTo>
                    <a:cubicBezTo>
                      <a:pt x="15160" y="18712"/>
                      <a:pt x="15160" y="17629"/>
                      <a:pt x="15160" y="16546"/>
                    </a:cubicBezTo>
                    <a:cubicBezTo>
                      <a:pt x="15160" y="16546"/>
                      <a:pt x="15160" y="16546"/>
                      <a:pt x="15160" y="17629"/>
                    </a:cubicBezTo>
                    <a:lnTo>
                      <a:pt x="15160" y="16546"/>
                    </a:lnTo>
                    <a:cubicBezTo>
                      <a:pt x="15160" y="17629"/>
                      <a:pt x="15160" y="17629"/>
                      <a:pt x="15160" y="17629"/>
                    </a:cubicBezTo>
                    <a:lnTo>
                      <a:pt x="15160" y="17629"/>
                    </a:lnTo>
                    <a:cubicBezTo>
                      <a:pt x="15160" y="17629"/>
                      <a:pt x="15160" y="17629"/>
                      <a:pt x="15160" y="17629"/>
                    </a:cubicBezTo>
                    <a:cubicBezTo>
                      <a:pt x="15160" y="18712"/>
                      <a:pt x="15160" y="18712"/>
                      <a:pt x="15160" y="18712"/>
                    </a:cubicBezTo>
                    <a:cubicBezTo>
                      <a:pt x="15160" y="18712"/>
                      <a:pt x="15160" y="18712"/>
                      <a:pt x="15160" y="19794"/>
                    </a:cubicBezTo>
                    <a:cubicBezTo>
                      <a:pt x="15160" y="18712"/>
                      <a:pt x="15160" y="18712"/>
                      <a:pt x="15160" y="18712"/>
                    </a:cubicBezTo>
                    <a:cubicBezTo>
                      <a:pt x="15160" y="18712"/>
                      <a:pt x="15160" y="19794"/>
                      <a:pt x="15160" y="19794"/>
                    </a:cubicBezTo>
                    <a:cubicBezTo>
                      <a:pt x="15160" y="19794"/>
                      <a:pt x="15160" y="19794"/>
                      <a:pt x="15160" y="18712"/>
                    </a:cubicBezTo>
                    <a:cubicBezTo>
                      <a:pt x="15160" y="18712"/>
                      <a:pt x="15160" y="18712"/>
                      <a:pt x="15160" y="18712"/>
                    </a:cubicBezTo>
                    <a:cubicBezTo>
                      <a:pt x="15160" y="18712"/>
                      <a:pt x="15160" y="17629"/>
                      <a:pt x="15160" y="17629"/>
                    </a:cubicBezTo>
                    <a:cubicBezTo>
                      <a:pt x="15160" y="17629"/>
                      <a:pt x="15160" y="19794"/>
                      <a:pt x="15160" y="18712"/>
                    </a:cubicBezTo>
                    <a:cubicBezTo>
                      <a:pt x="15160" y="18712"/>
                      <a:pt x="15160" y="17629"/>
                      <a:pt x="15160" y="17629"/>
                    </a:cubicBezTo>
                    <a:lnTo>
                      <a:pt x="15160" y="17629"/>
                    </a:lnTo>
                    <a:lnTo>
                      <a:pt x="15160" y="18712"/>
                    </a:lnTo>
                    <a:cubicBezTo>
                      <a:pt x="15160" y="18712"/>
                      <a:pt x="15160" y="18712"/>
                      <a:pt x="15160" y="18712"/>
                    </a:cubicBezTo>
                    <a:cubicBezTo>
                      <a:pt x="15160" y="19794"/>
                      <a:pt x="15160" y="18712"/>
                      <a:pt x="14077" y="19794"/>
                    </a:cubicBezTo>
                    <a:cubicBezTo>
                      <a:pt x="14077" y="19794"/>
                      <a:pt x="14077" y="18712"/>
                      <a:pt x="14077" y="18712"/>
                    </a:cubicBezTo>
                    <a:lnTo>
                      <a:pt x="14077" y="18712"/>
                    </a:lnTo>
                    <a:cubicBezTo>
                      <a:pt x="14077" y="18712"/>
                      <a:pt x="14077" y="18712"/>
                      <a:pt x="14077" y="18712"/>
                    </a:cubicBezTo>
                    <a:lnTo>
                      <a:pt x="14077" y="18712"/>
                    </a:lnTo>
                    <a:cubicBezTo>
                      <a:pt x="14077" y="18712"/>
                      <a:pt x="14077" y="18712"/>
                      <a:pt x="14077" y="18712"/>
                    </a:cubicBezTo>
                    <a:cubicBezTo>
                      <a:pt x="14077" y="17629"/>
                      <a:pt x="14077" y="15463"/>
                      <a:pt x="14077" y="16546"/>
                    </a:cubicBezTo>
                    <a:cubicBezTo>
                      <a:pt x="14077" y="16546"/>
                      <a:pt x="14077" y="17629"/>
                      <a:pt x="14077" y="18712"/>
                    </a:cubicBezTo>
                    <a:cubicBezTo>
                      <a:pt x="14077" y="17629"/>
                      <a:pt x="12994" y="19794"/>
                      <a:pt x="12994" y="17629"/>
                    </a:cubicBezTo>
                    <a:cubicBezTo>
                      <a:pt x="12994" y="17629"/>
                      <a:pt x="12994" y="18712"/>
                      <a:pt x="12994" y="18712"/>
                    </a:cubicBezTo>
                    <a:cubicBezTo>
                      <a:pt x="12994" y="18712"/>
                      <a:pt x="11911" y="19794"/>
                      <a:pt x="11911" y="17629"/>
                    </a:cubicBezTo>
                    <a:cubicBezTo>
                      <a:pt x="11911" y="17629"/>
                      <a:pt x="11911" y="16546"/>
                      <a:pt x="11911" y="16546"/>
                    </a:cubicBezTo>
                    <a:cubicBezTo>
                      <a:pt x="11911" y="17629"/>
                      <a:pt x="11911" y="15463"/>
                      <a:pt x="11911" y="16546"/>
                    </a:cubicBezTo>
                    <a:cubicBezTo>
                      <a:pt x="11911" y="17629"/>
                      <a:pt x="11911" y="17629"/>
                      <a:pt x="11911" y="17629"/>
                    </a:cubicBezTo>
                    <a:cubicBezTo>
                      <a:pt x="11911" y="17629"/>
                      <a:pt x="10828" y="17629"/>
                      <a:pt x="10828" y="17629"/>
                    </a:cubicBezTo>
                    <a:cubicBezTo>
                      <a:pt x="10828" y="17629"/>
                      <a:pt x="10828" y="18712"/>
                      <a:pt x="10828" y="18712"/>
                    </a:cubicBezTo>
                    <a:cubicBezTo>
                      <a:pt x="10828" y="17629"/>
                      <a:pt x="10828" y="17629"/>
                      <a:pt x="10828" y="17629"/>
                    </a:cubicBezTo>
                    <a:lnTo>
                      <a:pt x="10828" y="18712"/>
                    </a:lnTo>
                    <a:lnTo>
                      <a:pt x="10828" y="17629"/>
                    </a:lnTo>
                    <a:cubicBezTo>
                      <a:pt x="10828" y="17629"/>
                      <a:pt x="10828" y="18712"/>
                      <a:pt x="10828" y="18712"/>
                    </a:cubicBezTo>
                    <a:cubicBezTo>
                      <a:pt x="10828" y="18712"/>
                      <a:pt x="10828" y="17629"/>
                      <a:pt x="10828" y="17629"/>
                    </a:cubicBezTo>
                    <a:cubicBezTo>
                      <a:pt x="10828" y="18712"/>
                      <a:pt x="9746" y="18712"/>
                      <a:pt x="9746" y="18712"/>
                    </a:cubicBezTo>
                    <a:lnTo>
                      <a:pt x="9746" y="17629"/>
                    </a:lnTo>
                    <a:cubicBezTo>
                      <a:pt x="9746" y="17629"/>
                      <a:pt x="9746" y="18712"/>
                      <a:pt x="9746" y="18712"/>
                    </a:cubicBezTo>
                    <a:cubicBezTo>
                      <a:pt x="9746" y="17629"/>
                      <a:pt x="9746" y="17629"/>
                      <a:pt x="9746" y="16546"/>
                    </a:cubicBezTo>
                    <a:cubicBezTo>
                      <a:pt x="8663" y="18712"/>
                      <a:pt x="7580" y="18712"/>
                      <a:pt x="7580" y="18712"/>
                    </a:cubicBezTo>
                    <a:lnTo>
                      <a:pt x="7580" y="17629"/>
                    </a:lnTo>
                    <a:cubicBezTo>
                      <a:pt x="7580" y="17629"/>
                      <a:pt x="7580" y="18712"/>
                      <a:pt x="7580" y="18712"/>
                    </a:cubicBezTo>
                    <a:cubicBezTo>
                      <a:pt x="7580" y="18712"/>
                      <a:pt x="7580" y="17629"/>
                      <a:pt x="7580" y="16546"/>
                    </a:cubicBezTo>
                    <a:cubicBezTo>
                      <a:pt x="7580" y="15463"/>
                      <a:pt x="7580" y="17629"/>
                      <a:pt x="6497" y="17629"/>
                    </a:cubicBezTo>
                    <a:cubicBezTo>
                      <a:pt x="6497" y="18712"/>
                      <a:pt x="6497" y="17629"/>
                      <a:pt x="6497" y="17629"/>
                    </a:cubicBezTo>
                    <a:cubicBezTo>
                      <a:pt x="6497" y="17629"/>
                      <a:pt x="6497" y="16546"/>
                      <a:pt x="6497" y="17629"/>
                    </a:cubicBezTo>
                    <a:cubicBezTo>
                      <a:pt x="6497" y="17629"/>
                      <a:pt x="6497" y="16546"/>
                      <a:pt x="6497" y="15463"/>
                    </a:cubicBezTo>
                    <a:lnTo>
                      <a:pt x="6497" y="15463"/>
                    </a:lnTo>
                    <a:cubicBezTo>
                      <a:pt x="6497" y="14380"/>
                      <a:pt x="7580" y="13297"/>
                      <a:pt x="7580" y="11132"/>
                    </a:cubicBezTo>
                    <a:lnTo>
                      <a:pt x="7580" y="11132"/>
                    </a:lnTo>
                    <a:cubicBezTo>
                      <a:pt x="7580" y="10049"/>
                      <a:pt x="7580" y="10049"/>
                      <a:pt x="7580" y="8966"/>
                    </a:cubicBezTo>
                    <a:cubicBezTo>
                      <a:pt x="7580" y="8966"/>
                      <a:pt x="7580" y="11132"/>
                      <a:pt x="7580" y="11132"/>
                    </a:cubicBezTo>
                    <a:cubicBezTo>
                      <a:pt x="7580" y="11132"/>
                      <a:pt x="7580" y="13297"/>
                      <a:pt x="6497" y="13297"/>
                    </a:cubicBezTo>
                    <a:cubicBezTo>
                      <a:pt x="6497" y="12214"/>
                      <a:pt x="6497" y="13297"/>
                      <a:pt x="6497" y="12214"/>
                    </a:cubicBezTo>
                    <a:cubicBezTo>
                      <a:pt x="6497" y="11132"/>
                      <a:pt x="6497" y="12214"/>
                      <a:pt x="6497" y="12214"/>
                    </a:cubicBezTo>
                    <a:cubicBezTo>
                      <a:pt x="6497" y="12214"/>
                      <a:pt x="6497" y="13297"/>
                      <a:pt x="6497" y="14380"/>
                    </a:cubicBezTo>
                    <a:cubicBezTo>
                      <a:pt x="6497" y="14380"/>
                      <a:pt x="6497" y="13297"/>
                      <a:pt x="6497" y="13297"/>
                    </a:cubicBezTo>
                    <a:cubicBezTo>
                      <a:pt x="6497" y="14380"/>
                      <a:pt x="6497" y="14380"/>
                      <a:pt x="6497" y="14380"/>
                    </a:cubicBezTo>
                    <a:cubicBezTo>
                      <a:pt x="6497" y="15463"/>
                      <a:pt x="6497" y="14380"/>
                      <a:pt x="6497" y="15463"/>
                    </a:cubicBezTo>
                    <a:cubicBezTo>
                      <a:pt x="6497" y="14380"/>
                      <a:pt x="6497" y="13297"/>
                      <a:pt x="6497" y="12214"/>
                    </a:cubicBezTo>
                    <a:cubicBezTo>
                      <a:pt x="6497" y="13297"/>
                      <a:pt x="6497" y="13297"/>
                      <a:pt x="6497" y="14380"/>
                    </a:cubicBezTo>
                    <a:cubicBezTo>
                      <a:pt x="6497" y="14380"/>
                      <a:pt x="6497" y="13297"/>
                      <a:pt x="6497" y="12214"/>
                    </a:cubicBezTo>
                    <a:cubicBezTo>
                      <a:pt x="6497" y="11132"/>
                      <a:pt x="5414" y="14380"/>
                      <a:pt x="6497" y="12214"/>
                    </a:cubicBezTo>
                    <a:lnTo>
                      <a:pt x="6497" y="13297"/>
                    </a:lnTo>
                    <a:cubicBezTo>
                      <a:pt x="6497" y="13297"/>
                      <a:pt x="6497" y="12214"/>
                      <a:pt x="6497" y="12214"/>
                    </a:cubicBezTo>
                    <a:cubicBezTo>
                      <a:pt x="6497" y="12214"/>
                      <a:pt x="5414" y="13297"/>
                      <a:pt x="6497" y="12214"/>
                    </a:cubicBezTo>
                    <a:cubicBezTo>
                      <a:pt x="6497" y="12214"/>
                      <a:pt x="6497" y="12214"/>
                      <a:pt x="6497" y="13297"/>
                    </a:cubicBezTo>
                    <a:cubicBezTo>
                      <a:pt x="6497" y="14380"/>
                      <a:pt x="6497" y="12214"/>
                      <a:pt x="6497" y="14380"/>
                    </a:cubicBezTo>
                    <a:cubicBezTo>
                      <a:pt x="6497" y="13297"/>
                      <a:pt x="6497" y="14380"/>
                      <a:pt x="6497" y="14380"/>
                    </a:cubicBezTo>
                    <a:lnTo>
                      <a:pt x="6497" y="13297"/>
                    </a:lnTo>
                    <a:cubicBezTo>
                      <a:pt x="6497" y="13297"/>
                      <a:pt x="6497" y="13297"/>
                      <a:pt x="6497" y="14380"/>
                    </a:cubicBezTo>
                    <a:cubicBezTo>
                      <a:pt x="6497" y="14380"/>
                      <a:pt x="6497" y="13297"/>
                      <a:pt x="6497" y="13297"/>
                    </a:cubicBezTo>
                    <a:lnTo>
                      <a:pt x="6497" y="14380"/>
                    </a:lnTo>
                    <a:cubicBezTo>
                      <a:pt x="6497" y="14380"/>
                      <a:pt x="6497" y="13297"/>
                      <a:pt x="6497" y="13297"/>
                    </a:cubicBezTo>
                    <a:lnTo>
                      <a:pt x="6497" y="12214"/>
                    </a:lnTo>
                    <a:cubicBezTo>
                      <a:pt x="6497" y="12214"/>
                      <a:pt x="6497" y="11132"/>
                      <a:pt x="6497" y="12214"/>
                    </a:cubicBezTo>
                    <a:cubicBezTo>
                      <a:pt x="6497" y="13297"/>
                      <a:pt x="6497" y="14380"/>
                      <a:pt x="6497" y="14380"/>
                    </a:cubicBezTo>
                    <a:cubicBezTo>
                      <a:pt x="6497" y="14380"/>
                      <a:pt x="6497" y="13297"/>
                      <a:pt x="6497" y="14380"/>
                    </a:cubicBezTo>
                    <a:lnTo>
                      <a:pt x="6497" y="13297"/>
                    </a:lnTo>
                    <a:cubicBezTo>
                      <a:pt x="6497" y="13297"/>
                      <a:pt x="6497" y="12214"/>
                      <a:pt x="6497" y="12214"/>
                    </a:cubicBezTo>
                    <a:cubicBezTo>
                      <a:pt x="6497" y="12214"/>
                      <a:pt x="6497" y="13297"/>
                      <a:pt x="6497" y="14380"/>
                    </a:cubicBezTo>
                    <a:cubicBezTo>
                      <a:pt x="6497" y="14380"/>
                      <a:pt x="6497" y="14380"/>
                      <a:pt x="6497" y="13297"/>
                    </a:cubicBezTo>
                    <a:cubicBezTo>
                      <a:pt x="6497" y="13297"/>
                      <a:pt x="6497" y="14380"/>
                      <a:pt x="6497" y="14380"/>
                    </a:cubicBezTo>
                    <a:cubicBezTo>
                      <a:pt x="6497" y="14380"/>
                      <a:pt x="6497" y="13297"/>
                      <a:pt x="6497" y="12214"/>
                    </a:cubicBezTo>
                    <a:lnTo>
                      <a:pt x="6497" y="11132"/>
                    </a:lnTo>
                    <a:lnTo>
                      <a:pt x="6497" y="11132"/>
                    </a:lnTo>
                    <a:cubicBezTo>
                      <a:pt x="6497" y="10049"/>
                      <a:pt x="6497" y="10049"/>
                      <a:pt x="6497" y="8966"/>
                    </a:cubicBezTo>
                    <a:cubicBezTo>
                      <a:pt x="6497" y="8966"/>
                      <a:pt x="6497" y="8966"/>
                      <a:pt x="6497" y="8966"/>
                    </a:cubicBezTo>
                    <a:cubicBezTo>
                      <a:pt x="6497" y="11132"/>
                      <a:pt x="6497" y="11132"/>
                      <a:pt x="6497" y="13297"/>
                    </a:cubicBezTo>
                    <a:cubicBezTo>
                      <a:pt x="6497" y="13297"/>
                      <a:pt x="6497" y="8966"/>
                      <a:pt x="6497" y="12214"/>
                    </a:cubicBezTo>
                    <a:cubicBezTo>
                      <a:pt x="6497" y="12214"/>
                      <a:pt x="6497" y="14380"/>
                      <a:pt x="6497" y="13297"/>
                    </a:cubicBezTo>
                    <a:cubicBezTo>
                      <a:pt x="6497" y="13297"/>
                      <a:pt x="6497" y="15463"/>
                      <a:pt x="6497" y="14380"/>
                    </a:cubicBezTo>
                    <a:cubicBezTo>
                      <a:pt x="6497" y="13297"/>
                      <a:pt x="6497" y="12214"/>
                      <a:pt x="6497" y="12214"/>
                    </a:cubicBezTo>
                    <a:cubicBezTo>
                      <a:pt x="6497" y="12214"/>
                      <a:pt x="6497" y="12214"/>
                      <a:pt x="6497" y="12214"/>
                    </a:cubicBezTo>
                    <a:cubicBezTo>
                      <a:pt x="6497" y="11132"/>
                      <a:pt x="6497" y="10049"/>
                      <a:pt x="6497" y="10049"/>
                    </a:cubicBezTo>
                    <a:cubicBezTo>
                      <a:pt x="6497" y="10049"/>
                      <a:pt x="6497" y="10049"/>
                      <a:pt x="6497" y="11132"/>
                    </a:cubicBezTo>
                    <a:cubicBezTo>
                      <a:pt x="6497" y="12214"/>
                      <a:pt x="6497" y="11132"/>
                      <a:pt x="6497" y="12214"/>
                    </a:cubicBezTo>
                    <a:cubicBezTo>
                      <a:pt x="6497" y="12214"/>
                      <a:pt x="6497" y="11132"/>
                      <a:pt x="6497" y="12214"/>
                    </a:cubicBezTo>
                    <a:cubicBezTo>
                      <a:pt x="6497" y="12214"/>
                      <a:pt x="6497" y="13297"/>
                      <a:pt x="6497" y="13297"/>
                    </a:cubicBezTo>
                    <a:lnTo>
                      <a:pt x="6497" y="13297"/>
                    </a:lnTo>
                    <a:lnTo>
                      <a:pt x="6497" y="12214"/>
                    </a:lnTo>
                    <a:cubicBezTo>
                      <a:pt x="6497" y="12214"/>
                      <a:pt x="6497" y="13297"/>
                      <a:pt x="6497" y="13297"/>
                    </a:cubicBezTo>
                    <a:lnTo>
                      <a:pt x="6497" y="12214"/>
                    </a:lnTo>
                    <a:cubicBezTo>
                      <a:pt x="6497" y="11132"/>
                      <a:pt x="6497" y="12214"/>
                      <a:pt x="6497" y="11132"/>
                    </a:cubicBezTo>
                    <a:cubicBezTo>
                      <a:pt x="6497" y="11132"/>
                      <a:pt x="6497" y="12214"/>
                      <a:pt x="6497" y="11132"/>
                    </a:cubicBezTo>
                    <a:cubicBezTo>
                      <a:pt x="6497" y="11132"/>
                      <a:pt x="6497" y="11132"/>
                      <a:pt x="6497" y="11132"/>
                    </a:cubicBezTo>
                    <a:cubicBezTo>
                      <a:pt x="6497" y="11132"/>
                      <a:pt x="6497" y="8966"/>
                      <a:pt x="6497" y="10049"/>
                    </a:cubicBezTo>
                    <a:cubicBezTo>
                      <a:pt x="6497" y="10049"/>
                      <a:pt x="6497" y="11132"/>
                      <a:pt x="6497" y="11132"/>
                    </a:cubicBezTo>
                    <a:cubicBezTo>
                      <a:pt x="6497" y="11132"/>
                      <a:pt x="6497" y="12214"/>
                      <a:pt x="5414" y="12214"/>
                    </a:cubicBezTo>
                    <a:cubicBezTo>
                      <a:pt x="5414" y="11132"/>
                      <a:pt x="5414" y="12214"/>
                      <a:pt x="5414" y="11132"/>
                    </a:cubicBezTo>
                    <a:cubicBezTo>
                      <a:pt x="5414" y="12214"/>
                      <a:pt x="5414" y="12214"/>
                      <a:pt x="6497" y="11132"/>
                    </a:cubicBezTo>
                    <a:cubicBezTo>
                      <a:pt x="6497" y="10049"/>
                      <a:pt x="6497" y="11132"/>
                      <a:pt x="6497" y="10049"/>
                    </a:cubicBezTo>
                    <a:cubicBezTo>
                      <a:pt x="6497" y="10049"/>
                      <a:pt x="6497" y="8966"/>
                      <a:pt x="6497" y="7883"/>
                    </a:cubicBezTo>
                    <a:cubicBezTo>
                      <a:pt x="6497" y="7883"/>
                      <a:pt x="6497" y="7883"/>
                      <a:pt x="6497" y="7883"/>
                    </a:cubicBezTo>
                    <a:cubicBezTo>
                      <a:pt x="6497" y="8966"/>
                      <a:pt x="6497" y="8966"/>
                      <a:pt x="6497" y="10049"/>
                    </a:cubicBezTo>
                    <a:cubicBezTo>
                      <a:pt x="6497" y="10049"/>
                      <a:pt x="5414" y="10049"/>
                      <a:pt x="5414" y="11132"/>
                    </a:cubicBezTo>
                    <a:cubicBezTo>
                      <a:pt x="5414" y="11132"/>
                      <a:pt x="5414" y="10049"/>
                      <a:pt x="5414" y="10049"/>
                    </a:cubicBezTo>
                    <a:cubicBezTo>
                      <a:pt x="5414" y="10049"/>
                      <a:pt x="4331" y="10049"/>
                      <a:pt x="4331" y="10049"/>
                    </a:cubicBezTo>
                    <a:cubicBezTo>
                      <a:pt x="4331" y="11132"/>
                      <a:pt x="4331" y="10049"/>
                      <a:pt x="4331" y="11132"/>
                    </a:cubicBezTo>
                    <a:cubicBezTo>
                      <a:pt x="4331" y="11132"/>
                      <a:pt x="4331" y="12214"/>
                      <a:pt x="4331" y="13297"/>
                    </a:cubicBezTo>
                    <a:cubicBezTo>
                      <a:pt x="4331" y="13297"/>
                      <a:pt x="4331" y="12214"/>
                      <a:pt x="4331" y="12214"/>
                    </a:cubicBezTo>
                    <a:cubicBezTo>
                      <a:pt x="4331" y="13297"/>
                      <a:pt x="4331" y="11132"/>
                      <a:pt x="4331" y="12214"/>
                    </a:cubicBezTo>
                    <a:cubicBezTo>
                      <a:pt x="4331" y="12214"/>
                      <a:pt x="4331" y="10049"/>
                      <a:pt x="4331" y="8966"/>
                    </a:cubicBezTo>
                    <a:cubicBezTo>
                      <a:pt x="4331" y="10049"/>
                      <a:pt x="4331" y="7883"/>
                      <a:pt x="4331" y="7883"/>
                    </a:cubicBezTo>
                    <a:cubicBezTo>
                      <a:pt x="4331" y="8966"/>
                      <a:pt x="4331" y="8966"/>
                      <a:pt x="3249" y="8966"/>
                    </a:cubicBezTo>
                    <a:cubicBezTo>
                      <a:pt x="3249" y="7883"/>
                      <a:pt x="2166" y="8966"/>
                      <a:pt x="2166" y="8966"/>
                    </a:cubicBezTo>
                    <a:cubicBezTo>
                      <a:pt x="2166" y="7883"/>
                      <a:pt x="2166" y="6800"/>
                      <a:pt x="2166" y="6800"/>
                    </a:cubicBezTo>
                    <a:cubicBezTo>
                      <a:pt x="2166" y="6800"/>
                      <a:pt x="2166" y="7883"/>
                      <a:pt x="2166" y="7883"/>
                    </a:cubicBezTo>
                    <a:lnTo>
                      <a:pt x="2166" y="7883"/>
                    </a:lnTo>
                    <a:cubicBezTo>
                      <a:pt x="2166" y="7883"/>
                      <a:pt x="1083" y="6800"/>
                      <a:pt x="2166" y="8966"/>
                    </a:cubicBezTo>
                    <a:lnTo>
                      <a:pt x="2166" y="7883"/>
                    </a:lnTo>
                    <a:cubicBezTo>
                      <a:pt x="2166" y="7883"/>
                      <a:pt x="2166" y="7883"/>
                      <a:pt x="2166" y="7883"/>
                    </a:cubicBezTo>
                    <a:cubicBezTo>
                      <a:pt x="2166" y="7883"/>
                      <a:pt x="2166" y="6800"/>
                      <a:pt x="2166" y="6800"/>
                    </a:cubicBezTo>
                    <a:cubicBezTo>
                      <a:pt x="2166" y="5717"/>
                      <a:pt x="2166" y="6800"/>
                      <a:pt x="1083" y="6800"/>
                    </a:cubicBezTo>
                    <a:lnTo>
                      <a:pt x="1083" y="7883"/>
                    </a:lnTo>
                    <a:cubicBezTo>
                      <a:pt x="1083" y="8966"/>
                      <a:pt x="0" y="7883"/>
                      <a:pt x="0" y="7883"/>
                    </a:cubicBezTo>
                    <a:lnTo>
                      <a:pt x="0" y="6800"/>
                    </a:lnTo>
                    <a:lnTo>
                      <a:pt x="0" y="6800"/>
                    </a:lnTo>
                    <a:cubicBezTo>
                      <a:pt x="0" y="5717"/>
                      <a:pt x="0" y="5717"/>
                      <a:pt x="0" y="5717"/>
                    </a:cubicBezTo>
                    <a:lnTo>
                      <a:pt x="0" y="3552"/>
                    </a:lnTo>
                    <a:cubicBezTo>
                      <a:pt x="0" y="3552"/>
                      <a:pt x="0" y="4635"/>
                      <a:pt x="0" y="5717"/>
                    </a:cubicBezTo>
                    <a:cubicBezTo>
                      <a:pt x="0" y="6800"/>
                      <a:pt x="0" y="5717"/>
                      <a:pt x="0" y="5717"/>
                    </a:cubicBezTo>
                    <a:cubicBezTo>
                      <a:pt x="0" y="5717"/>
                      <a:pt x="0" y="5717"/>
                      <a:pt x="0" y="5717"/>
                    </a:cubicBezTo>
                    <a:cubicBezTo>
                      <a:pt x="0" y="4635"/>
                      <a:pt x="0" y="4635"/>
                      <a:pt x="0" y="3552"/>
                    </a:cubicBezTo>
                    <a:cubicBezTo>
                      <a:pt x="0" y="3552"/>
                      <a:pt x="0" y="3552"/>
                      <a:pt x="0" y="3552"/>
                    </a:cubicBezTo>
                    <a:cubicBezTo>
                      <a:pt x="0" y="2469"/>
                      <a:pt x="0" y="2469"/>
                      <a:pt x="0" y="2469"/>
                    </a:cubicBezTo>
                    <a:cubicBezTo>
                      <a:pt x="0" y="2469"/>
                      <a:pt x="0" y="3552"/>
                      <a:pt x="0" y="3552"/>
                    </a:cubicBezTo>
                    <a:cubicBezTo>
                      <a:pt x="0" y="2469"/>
                      <a:pt x="0" y="2469"/>
                      <a:pt x="0" y="2469"/>
                    </a:cubicBezTo>
                    <a:cubicBezTo>
                      <a:pt x="0" y="3552"/>
                      <a:pt x="0" y="1386"/>
                      <a:pt x="1083" y="2469"/>
                    </a:cubicBezTo>
                    <a:cubicBezTo>
                      <a:pt x="1083" y="3552"/>
                      <a:pt x="1083" y="4635"/>
                      <a:pt x="1083" y="4635"/>
                    </a:cubicBezTo>
                    <a:cubicBezTo>
                      <a:pt x="1083" y="4635"/>
                      <a:pt x="1083" y="4635"/>
                      <a:pt x="1083" y="4635"/>
                    </a:cubicBezTo>
                    <a:cubicBezTo>
                      <a:pt x="1083" y="3552"/>
                      <a:pt x="1083" y="2469"/>
                      <a:pt x="1083" y="2469"/>
                    </a:cubicBezTo>
                    <a:lnTo>
                      <a:pt x="1083" y="3552"/>
                    </a:lnTo>
                    <a:cubicBezTo>
                      <a:pt x="1083" y="3552"/>
                      <a:pt x="1083" y="2469"/>
                      <a:pt x="1083" y="2469"/>
                    </a:cubicBezTo>
                    <a:cubicBezTo>
                      <a:pt x="1083" y="2469"/>
                      <a:pt x="2166" y="2469"/>
                      <a:pt x="2166" y="2469"/>
                    </a:cubicBezTo>
                    <a:lnTo>
                      <a:pt x="2166" y="3552"/>
                    </a:lnTo>
                    <a:cubicBezTo>
                      <a:pt x="2166" y="1386"/>
                      <a:pt x="3249" y="2469"/>
                      <a:pt x="3249" y="2469"/>
                    </a:cubicBezTo>
                    <a:cubicBezTo>
                      <a:pt x="3249" y="3552"/>
                      <a:pt x="4331" y="1386"/>
                      <a:pt x="4331" y="3552"/>
                    </a:cubicBezTo>
                    <a:cubicBezTo>
                      <a:pt x="5414" y="2469"/>
                      <a:pt x="6497" y="2469"/>
                      <a:pt x="6497" y="2469"/>
                    </a:cubicBezTo>
                    <a:lnTo>
                      <a:pt x="6497" y="3552"/>
                    </a:lnTo>
                    <a:cubicBezTo>
                      <a:pt x="6497" y="2469"/>
                      <a:pt x="6497" y="4635"/>
                      <a:pt x="6497" y="3552"/>
                    </a:cubicBezTo>
                    <a:cubicBezTo>
                      <a:pt x="6497" y="2469"/>
                      <a:pt x="6497" y="2469"/>
                      <a:pt x="6497" y="1386"/>
                    </a:cubicBezTo>
                    <a:cubicBezTo>
                      <a:pt x="6497" y="2469"/>
                      <a:pt x="7580" y="1386"/>
                      <a:pt x="7580" y="303"/>
                    </a:cubicBezTo>
                    <a:lnTo>
                      <a:pt x="7580" y="1386"/>
                    </a:lnTo>
                    <a:cubicBezTo>
                      <a:pt x="7580" y="303"/>
                      <a:pt x="8663" y="1386"/>
                      <a:pt x="8663" y="1386"/>
                    </a:cubicBezTo>
                    <a:cubicBezTo>
                      <a:pt x="8663" y="1386"/>
                      <a:pt x="8663" y="2469"/>
                      <a:pt x="8663" y="2469"/>
                    </a:cubicBezTo>
                    <a:cubicBezTo>
                      <a:pt x="8663" y="1386"/>
                      <a:pt x="8663" y="1386"/>
                      <a:pt x="9746" y="303"/>
                    </a:cubicBezTo>
                    <a:cubicBezTo>
                      <a:pt x="9746" y="303"/>
                      <a:pt x="10828" y="303"/>
                      <a:pt x="10828" y="1386"/>
                    </a:cubicBezTo>
                    <a:cubicBezTo>
                      <a:pt x="11911" y="303"/>
                      <a:pt x="12994" y="1386"/>
                      <a:pt x="14077" y="303"/>
                    </a:cubicBezTo>
                    <a:lnTo>
                      <a:pt x="14077" y="1386"/>
                    </a:lnTo>
                    <a:cubicBezTo>
                      <a:pt x="15160" y="-780"/>
                      <a:pt x="16243" y="1386"/>
                      <a:pt x="17326" y="303"/>
                    </a:cubicBezTo>
                    <a:lnTo>
                      <a:pt x="17326" y="1386"/>
                    </a:lnTo>
                    <a:cubicBezTo>
                      <a:pt x="17326" y="1386"/>
                      <a:pt x="18408" y="1386"/>
                      <a:pt x="18408" y="303"/>
                    </a:cubicBezTo>
                    <a:cubicBezTo>
                      <a:pt x="18408" y="303"/>
                      <a:pt x="19491" y="-780"/>
                      <a:pt x="19491" y="1386"/>
                    </a:cubicBezTo>
                    <a:cubicBezTo>
                      <a:pt x="19491" y="1386"/>
                      <a:pt x="19491" y="303"/>
                      <a:pt x="20574" y="303"/>
                    </a:cubicBezTo>
                    <a:cubicBezTo>
                      <a:pt x="20574" y="1386"/>
                      <a:pt x="21657" y="303"/>
                      <a:pt x="21657" y="303"/>
                    </a:cubicBezTo>
                    <a:lnTo>
                      <a:pt x="21657" y="303"/>
                    </a:lnTo>
                    <a:cubicBezTo>
                      <a:pt x="21657" y="303"/>
                      <a:pt x="21657" y="1386"/>
                      <a:pt x="21657" y="1386"/>
                    </a:cubicBezTo>
                    <a:cubicBezTo>
                      <a:pt x="21657" y="1386"/>
                      <a:pt x="22740" y="1386"/>
                      <a:pt x="22740" y="303"/>
                    </a:cubicBezTo>
                    <a:cubicBezTo>
                      <a:pt x="22740" y="1386"/>
                      <a:pt x="23823" y="-780"/>
                      <a:pt x="23823" y="1386"/>
                    </a:cubicBezTo>
                    <a:cubicBezTo>
                      <a:pt x="23823" y="1386"/>
                      <a:pt x="23823" y="303"/>
                      <a:pt x="23823" y="303"/>
                    </a:cubicBezTo>
                    <a:cubicBezTo>
                      <a:pt x="23823" y="303"/>
                      <a:pt x="24905" y="1386"/>
                      <a:pt x="24905" y="303"/>
                    </a:cubicBezTo>
                    <a:cubicBezTo>
                      <a:pt x="24905" y="303"/>
                      <a:pt x="24905" y="1386"/>
                      <a:pt x="24905" y="1386"/>
                    </a:cubicBezTo>
                    <a:cubicBezTo>
                      <a:pt x="24905" y="1386"/>
                      <a:pt x="24905" y="303"/>
                      <a:pt x="24905" y="303"/>
                    </a:cubicBezTo>
                    <a:cubicBezTo>
                      <a:pt x="25988" y="-780"/>
                      <a:pt x="25988" y="1386"/>
                      <a:pt x="27071" y="1386"/>
                    </a:cubicBezTo>
                    <a:cubicBezTo>
                      <a:pt x="28154" y="303"/>
                      <a:pt x="29237" y="1386"/>
                      <a:pt x="30320" y="1386"/>
                    </a:cubicBezTo>
                    <a:lnTo>
                      <a:pt x="30320" y="1386"/>
                    </a:lnTo>
                    <a:cubicBezTo>
                      <a:pt x="30320" y="303"/>
                      <a:pt x="31402" y="2469"/>
                      <a:pt x="31402" y="303"/>
                    </a:cubicBezTo>
                    <a:cubicBezTo>
                      <a:pt x="31402" y="303"/>
                      <a:pt x="31402" y="303"/>
                      <a:pt x="31402" y="1386"/>
                    </a:cubicBezTo>
                    <a:cubicBezTo>
                      <a:pt x="31402" y="303"/>
                      <a:pt x="32485" y="2469"/>
                      <a:pt x="32485" y="1386"/>
                    </a:cubicBezTo>
                    <a:cubicBezTo>
                      <a:pt x="32485" y="1386"/>
                      <a:pt x="32485" y="1386"/>
                      <a:pt x="32485" y="1386"/>
                    </a:cubicBezTo>
                    <a:cubicBezTo>
                      <a:pt x="32485" y="2469"/>
                      <a:pt x="33568" y="1386"/>
                      <a:pt x="33568" y="1386"/>
                    </a:cubicBezTo>
                    <a:cubicBezTo>
                      <a:pt x="33568" y="1386"/>
                      <a:pt x="33568" y="1386"/>
                      <a:pt x="33568" y="2469"/>
                    </a:cubicBezTo>
                    <a:cubicBezTo>
                      <a:pt x="33568" y="3552"/>
                      <a:pt x="33568" y="1386"/>
                      <a:pt x="33568" y="2469"/>
                    </a:cubicBezTo>
                    <a:cubicBezTo>
                      <a:pt x="33568" y="2469"/>
                      <a:pt x="33568" y="1386"/>
                      <a:pt x="33568" y="1386"/>
                    </a:cubicBezTo>
                    <a:cubicBezTo>
                      <a:pt x="34651" y="2469"/>
                      <a:pt x="35734" y="1386"/>
                      <a:pt x="36817" y="303"/>
                    </a:cubicBezTo>
                    <a:cubicBezTo>
                      <a:pt x="37900" y="1386"/>
                      <a:pt x="36817" y="3552"/>
                      <a:pt x="37900" y="2469"/>
                    </a:cubicBezTo>
                    <a:cubicBezTo>
                      <a:pt x="37900" y="2469"/>
                      <a:pt x="37900" y="1386"/>
                      <a:pt x="37900" y="2469"/>
                    </a:cubicBezTo>
                    <a:cubicBezTo>
                      <a:pt x="37900" y="2469"/>
                      <a:pt x="37900" y="4635"/>
                      <a:pt x="37900" y="3552"/>
                    </a:cubicBezTo>
                    <a:cubicBezTo>
                      <a:pt x="37900" y="2469"/>
                      <a:pt x="37900" y="2469"/>
                      <a:pt x="37900" y="2469"/>
                    </a:cubicBezTo>
                    <a:cubicBezTo>
                      <a:pt x="37900" y="3552"/>
                      <a:pt x="37900" y="4635"/>
                      <a:pt x="38982" y="3552"/>
                    </a:cubicBezTo>
                    <a:lnTo>
                      <a:pt x="38982" y="4635"/>
                    </a:lnTo>
                    <a:cubicBezTo>
                      <a:pt x="38982" y="3552"/>
                      <a:pt x="40065" y="3552"/>
                      <a:pt x="40065" y="2469"/>
                    </a:cubicBezTo>
                    <a:cubicBezTo>
                      <a:pt x="42231" y="2469"/>
                      <a:pt x="44397" y="1386"/>
                      <a:pt x="46562" y="1386"/>
                    </a:cubicBezTo>
                    <a:cubicBezTo>
                      <a:pt x="48728" y="1386"/>
                      <a:pt x="50894" y="1386"/>
                      <a:pt x="53059" y="2469"/>
                    </a:cubicBezTo>
                    <a:cubicBezTo>
                      <a:pt x="53059" y="3552"/>
                      <a:pt x="53059" y="3552"/>
                      <a:pt x="54142" y="3552"/>
                    </a:cubicBezTo>
                    <a:cubicBezTo>
                      <a:pt x="54142" y="3552"/>
                      <a:pt x="54142" y="3552"/>
                      <a:pt x="54142" y="3552"/>
                    </a:cubicBezTo>
                    <a:cubicBezTo>
                      <a:pt x="54142" y="2469"/>
                      <a:pt x="54142" y="3552"/>
                      <a:pt x="54142" y="2469"/>
                    </a:cubicBezTo>
                    <a:cubicBezTo>
                      <a:pt x="55225" y="2469"/>
                      <a:pt x="55225" y="2469"/>
                      <a:pt x="56308" y="2469"/>
                    </a:cubicBezTo>
                    <a:cubicBezTo>
                      <a:pt x="56308" y="2469"/>
                      <a:pt x="56308" y="3552"/>
                      <a:pt x="56308" y="3552"/>
                    </a:cubicBezTo>
                    <a:lnTo>
                      <a:pt x="56308" y="2469"/>
                    </a:lnTo>
                    <a:lnTo>
                      <a:pt x="56308" y="2469"/>
                    </a:lnTo>
                    <a:cubicBezTo>
                      <a:pt x="56308" y="2469"/>
                      <a:pt x="56308" y="1386"/>
                      <a:pt x="56308" y="1386"/>
                    </a:cubicBezTo>
                    <a:cubicBezTo>
                      <a:pt x="58474" y="303"/>
                      <a:pt x="60639" y="2469"/>
                      <a:pt x="61722" y="2469"/>
                    </a:cubicBezTo>
                    <a:cubicBezTo>
                      <a:pt x="61722" y="2469"/>
                      <a:pt x="62805" y="2469"/>
                      <a:pt x="62805" y="2469"/>
                    </a:cubicBezTo>
                    <a:cubicBezTo>
                      <a:pt x="63888" y="3552"/>
                      <a:pt x="66054" y="4635"/>
                      <a:pt x="66054" y="3552"/>
                    </a:cubicBezTo>
                    <a:cubicBezTo>
                      <a:pt x="50894" y="10049"/>
                      <a:pt x="51977" y="12214"/>
                      <a:pt x="51977" y="132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77" name="Полилиния: фигура 4776">
                <a:extLst>
                  <a:ext uri="{FF2B5EF4-FFF2-40B4-BE49-F238E27FC236}">
                    <a16:creationId xmlns:a16="http://schemas.microsoft.com/office/drawing/2014/main" id="{2C8AD653-5B60-D384-4787-B26CD4C91B1E}"/>
                  </a:ext>
                </a:extLst>
              </p:cNvPr>
              <p:cNvSpPr/>
              <p:nvPr/>
            </p:nvSpPr>
            <p:spPr>
              <a:xfrm>
                <a:off x="8046881" y="5736878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78" name="Полилиния: фигура 4777">
                <a:extLst>
                  <a:ext uri="{FF2B5EF4-FFF2-40B4-BE49-F238E27FC236}">
                    <a16:creationId xmlns:a16="http://schemas.microsoft.com/office/drawing/2014/main" id="{B5A51C1B-5BE0-06C0-01A9-984EE170AB82}"/>
                  </a:ext>
                </a:extLst>
              </p:cNvPr>
              <p:cNvSpPr/>
              <p:nvPr/>
            </p:nvSpPr>
            <p:spPr>
              <a:xfrm>
                <a:off x="8052295" y="5743375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79" name="Полилиния: фигура 4778">
                <a:extLst>
                  <a:ext uri="{FF2B5EF4-FFF2-40B4-BE49-F238E27FC236}">
                    <a16:creationId xmlns:a16="http://schemas.microsoft.com/office/drawing/2014/main" id="{CE6B8263-7C33-58BA-FD9D-FBF091FF7288}"/>
                  </a:ext>
                </a:extLst>
              </p:cNvPr>
              <p:cNvSpPr/>
              <p:nvPr/>
            </p:nvSpPr>
            <p:spPr>
              <a:xfrm>
                <a:off x="8053378" y="5743375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80" name="Полилиния: фигура 4779">
                <a:extLst>
                  <a:ext uri="{FF2B5EF4-FFF2-40B4-BE49-F238E27FC236}">
                    <a16:creationId xmlns:a16="http://schemas.microsoft.com/office/drawing/2014/main" id="{3D199392-8E03-1A30-AEB5-121DD5A5A6B6}"/>
                  </a:ext>
                </a:extLst>
              </p:cNvPr>
              <p:cNvSpPr/>
              <p:nvPr/>
            </p:nvSpPr>
            <p:spPr>
              <a:xfrm>
                <a:off x="8054461" y="5745541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81" name="Полилиния: фигура 4780">
                <a:extLst>
                  <a:ext uri="{FF2B5EF4-FFF2-40B4-BE49-F238E27FC236}">
                    <a16:creationId xmlns:a16="http://schemas.microsoft.com/office/drawing/2014/main" id="{E892C4AB-2952-8462-B92B-C8FAAF9FB5A4}"/>
                  </a:ext>
                </a:extLst>
              </p:cNvPr>
              <p:cNvSpPr/>
              <p:nvPr/>
            </p:nvSpPr>
            <p:spPr>
              <a:xfrm>
                <a:off x="8054461" y="5744458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82" name="Полилиния: фигура 4781">
                <a:extLst>
                  <a:ext uri="{FF2B5EF4-FFF2-40B4-BE49-F238E27FC236}">
                    <a16:creationId xmlns:a16="http://schemas.microsoft.com/office/drawing/2014/main" id="{01D08AC5-1278-7F59-92FF-505213649100}"/>
                  </a:ext>
                </a:extLst>
              </p:cNvPr>
              <p:cNvSpPr/>
              <p:nvPr/>
            </p:nvSpPr>
            <p:spPr>
              <a:xfrm>
                <a:off x="8056627" y="5746143"/>
                <a:ext cx="481" cy="481"/>
              </a:xfrm>
              <a:custGeom>
                <a:avLst/>
                <a:gdLst>
                  <a:gd name="connsiteX0" fmla="*/ 0 w 481"/>
                  <a:gd name="connsiteY0" fmla="*/ 481 h 481"/>
                  <a:gd name="connsiteX1" fmla="*/ 0 w 481"/>
                  <a:gd name="connsiteY1" fmla="*/ 481 h 481"/>
                  <a:gd name="connsiteX2" fmla="*/ 0 w 481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481"/>
                    </a:moveTo>
                    <a:cubicBezTo>
                      <a:pt x="0" y="481"/>
                      <a:pt x="1083" y="-602"/>
                      <a:pt x="0" y="481"/>
                    </a:cubicBezTo>
                    <a:cubicBezTo>
                      <a:pt x="1083" y="-602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83" name="Полилиния: фигура 4782">
                <a:extLst>
                  <a:ext uri="{FF2B5EF4-FFF2-40B4-BE49-F238E27FC236}">
                    <a16:creationId xmlns:a16="http://schemas.microsoft.com/office/drawing/2014/main" id="{36B4378D-481B-81BE-7D11-30A64432D815}"/>
                  </a:ext>
                </a:extLst>
              </p:cNvPr>
              <p:cNvSpPr/>
              <p:nvPr/>
            </p:nvSpPr>
            <p:spPr>
              <a:xfrm>
                <a:off x="8057709" y="5745541"/>
                <a:ext cx="481" cy="481"/>
              </a:xfrm>
              <a:custGeom>
                <a:avLst/>
                <a:gdLst>
                  <a:gd name="connsiteX0" fmla="*/ 0 w 481"/>
                  <a:gd name="connsiteY0" fmla="*/ 0 h 481"/>
                  <a:gd name="connsiteX1" fmla="*/ 0 w 481"/>
                  <a:gd name="connsiteY1" fmla="*/ 0 h 481"/>
                  <a:gd name="connsiteX2" fmla="*/ 0 w 481"/>
                  <a:gd name="connsiteY2" fmla="*/ 0 h 481"/>
                  <a:gd name="connsiteX3" fmla="*/ 0 w 481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83" y="0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84" name="Полилиния: фигура 4783">
                <a:extLst>
                  <a:ext uri="{FF2B5EF4-FFF2-40B4-BE49-F238E27FC236}">
                    <a16:creationId xmlns:a16="http://schemas.microsoft.com/office/drawing/2014/main" id="{C0392C94-248C-ABB6-D3A8-23BBC061FEB4}"/>
                  </a:ext>
                </a:extLst>
              </p:cNvPr>
              <p:cNvSpPr/>
              <p:nvPr/>
            </p:nvSpPr>
            <p:spPr>
              <a:xfrm>
                <a:off x="8080449" y="5745541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85" name="Полилиния: фигура 4784">
                <a:extLst>
                  <a:ext uri="{FF2B5EF4-FFF2-40B4-BE49-F238E27FC236}">
                    <a16:creationId xmlns:a16="http://schemas.microsoft.com/office/drawing/2014/main" id="{5CA067B0-B2BA-3C6E-ED37-BAE2B6848D36}"/>
                  </a:ext>
                </a:extLst>
              </p:cNvPr>
              <p:cNvSpPr/>
              <p:nvPr/>
            </p:nvSpPr>
            <p:spPr>
              <a:xfrm>
                <a:off x="8090195" y="5745541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86" name="Полилиния: фигура 4785">
                <a:extLst>
                  <a:ext uri="{FF2B5EF4-FFF2-40B4-BE49-F238E27FC236}">
                    <a16:creationId xmlns:a16="http://schemas.microsoft.com/office/drawing/2014/main" id="{D71E53FC-278B-9283-75EF-6CFB50745E59}"/>
                  </a:ext>
                </a:extLst>
              </p:cNvPr>
              <p:cNvSpPr/>
              <p:nvPr/>
            </p:nvSpPr>
            <p:spPr>
              <a:xfrm>
                <a:off x="8095609" y="5742293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787" name="Рисунок 11">
              <a:extLst>
                <a:ext uri="{FF2B5EF4-FFF2-40B4-BE49-F238E27FC236}">
                  <a16:creationId xmlns:a16="http://schemas.microsoft.com/office/drawing/2014/main" id="{CF41003C-A15F-5CCA-D20D-049D6539CFE9}"/>
                </a:ext>
              </a:extLst>
            </p:cNvPr>
            <p:cNvGrpSpPr/>
            <p:nvPr/>
          </p:nvGrpSpPr>
          <p:grpSpPr>
            <a:xfrm>
              <a:off x="7980827" y="5479317"/>
              <a:ext cx="251219" cy="398330"/>
              <a:chOff x="7980827" y="5479317"/>
              <a:chExt cx="251219" cy="398330"/>
            </a:xfrm>
            <a:solidFill>
              <a:srgbClr val="000000"/>
            </a:solidFill>
          </p:grpSpPr>
          <p:sp>
            <p:nvSpPr>
              <p:cNvPr id="4788" name="Полилиния: фигура 4787">
                <a:extLst>
                  <a:ext uri="{FF2B5EF4-FFF2-40B4-BE49-F238E27FC236}">
                    <a16:creationId xmlns:a16="http://schemas.microsoft.com/office/drawing/2014/main" id="{61F4D05C-869C-9E35-21FE-7193A65639A8}"/>
                  </a:ext>
                </a:extLst>
              </p:cNvPr>
              <p:cNvSpPr/>
              <p:nvPr/>
            </p:nvSpPr>
            <p:spPr>
              <a:xfrm>
                <a:off x="7991656" y="5852743"/>
                <a:ext cx="2165" cy="1082"/>
              </a:xfrm>
              <a:custGeom>
                <a:avLst/>
                <a:gdLst>
                  <a:gd name="connsiteX0" fmla="*/ 0 w 2165"/>
                  <a:gd name="connsiteY0" fmla="*/ 0 h 1082"/>
                  <a:gd name="connsiteX1" fmla="*/ 2166 w 2165"/>
                  <a:gd name="connsiteY1" fmla="*/ 1083 h 1082"/>
                  <a:gd name="connsiteX2" fmla="*/ 0 w 2165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082">
                    <a:moveTo>
                      <a:pt x="0" y="0"/>
                    </a:moveTo>
                    <a:cubicBezTo>
                      <a:pt x="3249" y="3249"/>
                      <a:pt x="-1083" y="-2166"/>
                      <a:pt x="2166" y="1083"/>
                    </a:cubicBezTo>
                    <a:cubicBezTo>
                      <a:pt x="2166" y="1083"/>
                      <a:pt x="1083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89" name="Полилиния: фигура 4788">
                <a:extLst>
                  <a:ext uri="{FF2B5EF4-FFF2-40B4-BE49-F238E27FC236}">
                    <a16:creationId xmlns:a16="http://schemas.microsoft.com/office/drawing/2014/main" id="{5163F404-D4A3-3A77-3B26-55E125DE446A}"/>
                  </a:ext>
                </a:extLst>
              </p:cNvPr>
              <p:cNvSpPr/>
              <p:nvPr/>
            </p:nvSpPr>
            <p:spPr>
              <a:xfrm>
                <a:off x="7981910" y="5479317"/>
                <a:ext cx="250136" cy="398330"/>
              </a:xfrm>
              <a:custGeom>
                <a:avLst/>
                <a:gdLst>
                  <a:gd name="connsiteX0" fmla="*/ 24905 w 250136"/>
                  <a:gd name="connsiteY0" fmla="*/ 382088 h 398330"/>
                  <a:gd name="connsiteX1" fmla="*/ 46562 w 250136"/>
                  <a:gd name="connsiteY1" fmla="*/ 386419 h 398330"/>
                  <a:gd name="connsiteX2" fmla="*/ 69302 w 250136"/>
                  <a:gd name="connsiteY2" fmla="*/ 388585 h 398330"/>
                  <a:gd name="connsiteX3" fmla="*/ 72551 w 250136"/>
                  <a:gd name="connsiteY3" fmla="*/ 389668 h 398330"/>
                  <a:gd name="connsiteX4" fmla="*/ 124527 w 250136"/>
                  <a:gd name="connsiteY4" fmla="*/ 389668 h 398330"/>
                  <a:gd name="connsiteX5" fmla="*/ 123444 w 250136"/>
                  <a:gd name="connsiteY5" fmla="*/ 389668 h 398330"/>
                  <a:gd name="connsiteX6" fmla="*/ 134273 w 250136"/>
                  <a:gd name="connsiteY6" fmla="*/ 387502 h 398330"/>
                  <a:gd name="connsiteX7" fmla="*/ 134273 w 250136"/>
                  <a:gd name="connsiteY7" fmla="*/ 388585 h 398330"/>
                  <a:gd name="connsiteX8" fmla="*/ 141853 w 250136"/>
                  <a:gd name="connsiteY8" fmla="*/ 386419 h 398330"/>
                  <a:gd name="connsiteX9" fmla="*/ 145101 w 250136"/>
                  <a:gd name="connsiteY9" fmla="*/ 387502 h 398330"/>
                  <a:gd name="connsiteX10" fmla="*/ 147267 w 250136"/>
                  <a:gd name="connsiteY10" fmla="*/ 386419 h 398330"/>
                  <a:gd name="connsiteX11" fmla="*/ 167841 w 250136"/>
                  <a:gd name="connsiteY11" fmla="*/ 383171 h 398330"/>
                  <a:gd name="connsiteX12" fmla="*/ 167841 w 250136"/>
                  <a:gd name="connsiteY12" fmla="*/ 384254 h 398330"/>
                  <a:gd name="connsiteX13" fmla="*/ 187332 w 250136"/>
                  <a:gd name="connsiteY13" fmla="*/ 381005 h 398330"/>
                  <a:gd name="connsiteX14" fmla="*/ 207906 w 250136"/>
                  <a:gd name="connsiteY14" fmla="*/ 378839 h 398330"/>
                  <a:gd name="connsiteX15" fmla="*/ 207906 w 250136"/>
                  <a:gd name="connsiteY15" fmla="*/ 379922 h 398330"/>
                  <a:gd name="connsiteX16" fmla="*/ 215486 w 250136"/>
                  <a:gd name="connsiteY16" fmla="*/ 376674 h 398330"/>
                  <a:gd name="connsiteX17" fmla="*/ 225232 w 250136"/>
                  <a:gd name="connsiteY17" fmla="*/ 373425 h 398330"/>
                  <a:gd name="connsiteX18" fmla="*/ 225232 w 250136"/>
                  <a:gd name="connsiteY18" fmla="*/ 373425 h 398330"/>
                  <a:gd name="connsiteX19" fmla="*/ 228480 w 250136"/>
                  <a:gd name="connsiteY19" fmla="*/ 371259 h 398330"/>
                  <a:gd name="connsiteX20" fmla="*/ 230646 w 250136"/>
                  <a:gd name="connsiteY20" fmla="*/ 369094 h 398330"/>
                  <a:gd name="connsiteX21" fmla="*/ 232811 w 250136"/>
                  <a:gd name="connsiteY21" fmla="*/ 369094 h 398330"/>
                  <a:gd name="connsiteX22" fmla="*/ 234977 w 250136"/>
                  <a:gd name="connsiteY22" fmla="*/ 366928 h 398330"/>
                  <a:gd name="connsiteX23" fmla="*/ 237143 w 250136"/>
                  <a:gd name="connsiteY23" fmla="*/ 363679 h 398330"/>
                  <a:gd name="connsiteX24" fmla="*/ 237143 w 250136"/>
                  <a:gd name="connsiteY24" fmla="*/ 363679 h 398330"/>
                  <a:gd name="connsiteX25" fmla="*/ 238226 w 250136"/>
                  <a:gd name="connsiteY25" fmla="*/ 362597 h 398330"/>
                  <a:gd name="connsiteX26" fmla="*/ 238226 w 250136"/>
                  <a:gd name="connsiteY26" fmla="*/ 361514 h 398330"/>
                  <a:gd name="connsiteX27" fmla="*/ 239309 w 250136"/>
                  <a:gd name="connsiteY27" fmla="*/ 359348 h 398330"/>
                  <a:gd name="connsiteX28" fmla="*/ 239309 w 250136"/>
                  <a:gd name="connsiteY28" fmla="*/ 359348 h 398330"/>
                  <a:gd name="connsiteX29" fmla="*/ 238226 w 250136"/>
                  <a:gd name="connsiteY29" fmla="*/ 351768 h 398330"/>
                  <a:gd name="connsiteX30" fmla="*/ 239309 w 250136"/>
                  <a:gd name="connsiteY30" fmla="*/ 352851 h 398330"/>
                  <a:gd name="connsiteX31" fmla="*/ 240391 w 250136"/>
                  <a:gd name="connsiteY31" fmla="*/ 353934 h 398330"/>
                  <a:gd name="connsiteX32" fmla="*/ 231729 w 250136"/>
                  <a:gd name="connsiteY32" fmla="*/ 329028 h 398330"/>
                  <a:gd name="connsiteX33" fmla="*/ 228480 w 250136"/>
                  <a:gd name="connsiteY33" fmla="*/ 316034 h 398330"/>
                  <a:gd name="connsiteX34" fmla="*/ 226314 w 250136"/>
                  <a:gd name="connsiteY34" fmla="*/ 303040 h 398330"/>
                  <a:gd name="connsiteX35" fmla="*/ 226314 w 250136"/>
                  <a:gd name="connsiteY35" fmla="*/ 299792 h 398330"/>
                  <a:gd name="connsiteX36" fmla="*/ 225232 w 250136"/>
                  <a:gd name="connsiteY36" fmla="*/ 295460 h 398330"/>
                  <a:gd name="connsiteX37" fmla="*/ 224149 w 250136"/>
                  <a:gd name="connsiteY37" fmla="*/ 291129 h 398330"/>
                  <a:gd name="connsiteX38" fmla="*/ 224149 w 250136"/>
                  <a:gd name="connsiteY38" fmla="*/ 288963 h 398330"/>
                  <a:gd name="connsiteX39" fmla="*/ 223066 w 250136"/>
                  <a:gd name="connsiteY39" fmla="*/ 282466 h 398330"/>
                  <a:gd name="connsiteX40" fmla="*/ 224149 w 250136"/>
                  <a:gd name="connsiteY40" fmla="*/ 283549 h 398330"/>
                  <a:gd name="connsiteX41" fmla="*/ 221983 w 250136"/>
                  <a:gd name="connsiteY41" fmla="*/ 273804 h 398330"/>
                  <a:gd name="connsiteX42" fmla="*/ 223066 w 250136"/>
                  <a:gd name="connsiteY42" fmla="*/ 274886 h 398330"/>
                  <a:gd name="connsiteX43" fmla="*/ 221983 w 250136"/>
                  <a:gd name="connsiteY43" fmla="*/ 265141 h 398330"/>
                  <a:gd name="connsiteX44" fmla="*/ 223066 w 250136"/>
                  <a:gd name="connsiteY44" fmla="*/ 266223 h 398330"/>
                  <a:gd name="connsiteX45" fmla="*/ 221983 w 250136"/>
                  <a:gd name="connsiteY45" fmla="*/ 259726 h 398330"/>
                  <a:gd name="connsiteX46" fmla="*/ 223066 w 250136"/>
                  <a:gd name="connsiteY46" fmla="*/ 260809 h 398330"/>
                  <a:gd name="connsiteX47" fmla="*/ 220900 w 250136"/>
                  <a:gd name="connsiteY47" fmla="*/ 245649 h 398330"/>
                  <a:gd name="connsiteX48" fmla="*/ 220900 w 250136"/>
                  <a:gd name="connsiteY48" fmla="*/ 245649 h 398330"/>
                  <a:gd name="connsiteX49" fmla="*/ 219817 w 250136"/>
                  <a:gd name="connsiteY49" fmla="*/ 230490 h 398330"/>
                  <a:gd name="connsiteX50" fmla="*/ 220900 w 250136"/>
                  <a:gd name="connsiteY50" fmla="*/ 226158 h 398330"/>
                  <a:gd name="connsiteX51" fmla="*/ 218735 w 250136"/>
                  <a:gd name="connsiteY51" fmla="*/ 220744 h 398330"/>
                  <a:gd name="connsiteX52" fmla="*/ 218735 w 250136"/>
                  <a:gd name="connsiteY52" fmla="*/ 206667 h 398330"/>
                  <a:gd name="connsiteX53" fmla="*/ 220900 w 250136"/>
                  <a:gd name="connsiteY53" fmla="*/ 207750 h 398330"/>
                  <a:gd name="connsiteX54" fmla="*/ 221983 w 250136"/>
                  <a:gd name="connsiteY54" fmla="*/ 205584 h 398330"/>
                  <a:gd name="connsiteX55" fmla="*/ 221983 w 250136"/>
                  <a:gd name="connsiteY55" fmla="*/ 207750 h 398330"/>
                  <a:gd name="connsiteX56" fmla="*/ 221983 w 250136"/>
                  <a:gd name="connsiteY56" fmla="*/ 199087 h 398330"/>
                  <a:gd name="connsiteX57" fmla="*/ 219817 w 250136"/>
                  <a:gd name="connsiteY57" fmla="*/ 187176 h 398330"/>
                  <a:gd name="connsiteX58" fmla="*/ 221983 w 250136"/>
                  <a:gd name="connsiteY58" fmla="*/ 187176 h 398330"/>
                  <a:gd name="connsiteX59" fmla="*/ 219817 w 250136"/>
                  <a:gd name="connsiteY59" fmla="*/ 179596 h 398330"/>
                  <a:gd name="connsiteX60" fmla="*/ 220900 w 250136"/>
                  <a:gd name="connsiteY60" fmla="*/ 176348 h 398330"/>
                  <a:gd name="connsiteX61" fmla="*/ 219817 w 250136"/>
                  <a:gd name="connsiteY61" fmla="*/ 174182 h 398330"/>
                  <a:gd name="connsiteX62" fmla="*/ 220900 w 250136"/>
                  <a:gd name="connsiteY62" fmla="*/ 166602 h 398330"/>
                  <a:gd name="connsiteX63" fmla="*/ 221983 w 250136"/>
                  <a:gd name="connsiteY63" fmla="*/ 167685 h 398330"/>
                  <a:gd name="connsiteX64" fmla="*/ 221983 w 250136"/>
                  <a:gd name="connsiteY64" fmla="*/ 161188 h 398330"/>
                  <a:gd name="connsiteX65" fmla="*/ 221983 w 250136"/>
                  <a:gd name="connsiteY65" fmla="*/ 161188 h 398330"/>
                  <a:gd name="connsiteX66" fmla="*/ 220900 w 250136"/>
                  <a:gd name="connsiteY66" fmla="*/ 156856 h 398330"/>
                  <a:gd name="connsiteX67" fmla="*/ 220900 w 250136"/>
                  <a:gd name="connsiteY67" fmla="*/ 159022 h 398330"/>
                  <a:gd name="connsiteX68" fmla="*/ 220900 w 250136"/>
                  <a:gd name="connsiteY68" fmla="*/ 150359 h 398330"/>
                  <a:gd name="connsiteX69" fmla="*/ 221983 w 250136"/>
                  <a:gd name="connsiteY69" fmla="*/ 151442 h 398330"/>
                  <a:gd name="connsiteX70" fmla="*/ 220900 w 250136"/>
                  <a:gd name="connsiteY70" fmla="*/ 137365 h 398330"/>
                  <a:gd name="connsiteX71" fmla="*/ 221983 w 250136"/>
                  <a:gd name="connsiteY71" fmla="*/ 139531 h 398330"/>
                  <a:gd name="connsiteX72" fmla="*/ 224149 w 250136"/>
                  <a:gd name="connsiteY72" fmla="*/ 121122 h 398330"/>
                  <a:gd name="connsiteX73" fmla="*/ 223066 w 250136"/>
                  <a:gd name="connsiteY73" fmla="*/ 121122 h 398330"/>
                  <a:gd name="connsiteX74" fmla="*/ 224149 w 250136"/>
                  <a:gd name="connsiteY74" fmla="*/ 116791 h 398330"/>
                  <a:gd name="connsiteX75" fmla="*/ 224149 w 250136"/>
                  <a:gd name="connsiteY75" fmla="*/ 112460 h 398330"/>
                  <a:gd name="connsiteX76" fmla="*/ 224149 w 250136"/>
                  <a:gd name="connsiteY76" fmla="*/ 113542 h 398330"/>
                  <a:gd name="connsiteX77" fmla="*/ 227397 w 250136"/>
                  <a:gd name="connsiteY77" fmla="*/ 92968 h 398330"/>
                  <a:gd name="connsiteX78" fmla="*/ 227397 w 250136"/>
                  <a:gd name="connsiteY78" fmla="*/ 87554 h 398330"/>
                  <a:gd name="connsiteX79" fmla="*/ 228480 w 250136"/>
                  <a:gd name="connsiteY79" fmla="*/ 88637 h 398330"/>
                  <a:gd name="connsiteX80" fmla="*/ 230646 w 250136"/>
                  <a:gd name="connsiteY80" fmla="*/ 83223 h 398330"/>
                  <a:gd name="connsiteX81" fmla="*/ 229563 w 250136"/>
                  <a:gd name="connsiteY81" fmla="*/ 90803 h 398330"/>
                  <a:gd name="connsiteX82" fmla="*/ 230646 w 250136"/>
                  <a:gd name="connsiteY82" fmla="*/ 85388 h 398330"/>
                  <a:gd name="connsiteX83" fmla="*/ 232811 w 250136"/>
                  <a:gd name="connsiteY83" fmla="*/ 76726 h 398330"/>
                  <a:gd name="connsiteX84" fmla="*/ 233894 w 250136"/>
                  <a:gd name="connsiteY84" fmla="*/ 76726 h 398330"/>
                  <a:gd name="connsiteX85" fmla="*/ 233894 w 250136"/>
                  <a:gd name="connsiteY85" fmla="*/ 72394 h 398330"/>
                  <a:gd name="connsiteX86" fmla="*/ 233894 w 250136"/>
                  <a:gd name="connsiteY86" fmla="*/ 70229 h 398330"/>
                  <a:gd name="connsiteX87" fmla="*/ 233894 w 250136"/>
                  <a:gd name="connsiteY87" fmla="*/ 68063 h 398330"/>
                  <a:gd name="connsiteX88" fmla="*/ 236060 w 250136"/>
                  <a:gd name="connsiteY88" fmla="*/ 62649 h 398330"/>
                  <a:gd name="connsiteX89" fmla="*/ 237143 w 250136"/>
                  <a:gd name="connsiteY89" fmla="*/ 63732 h 398330"/>
                  <a:gd name="connsiteX90" fmla="*/ 236060 w 250136"/>
                  <a:gd name="connsiteY90" fmla="*/ 59400 h 398330"/>
                  <a:gd name="connsiteX91" fmla="*/ 237143 w 250136"/>
                  <a:gd name="connsiteY91" fmla="*/ 58317 h 398330"/>
                  <a:gd name="connsiteX92" fmla="*/ 236060 w 250136"/>
                  <a:gd name="connsiteY92" fmla="*/ 51820 h 398330"/>
                  <a:gd name="connsiteX93" fmla="*/ 236060 w 250136"/>
                  <a:gd name="connsiteY93" fmla="*/ 46406 h 398330"/>
                  <a:gd name="connsiteX94" fmla="*/ 236060 w 250136"/>
                  <a:gd name="connsiteY94" fmla="*/ 42075 h 398330"/>
                  <a:gd name="connsiteX95" fmla="*/ 231729 w 250136"/>
                  <a:gd name="connsiteY95" fmla="*/ 36660 h 398330"/>
                  <a:gd name="connsiteX96" fmla="*/ 232811 w 250136"/>
                  <a:gd name="connsiteY96" fmla="*/ 37743 h 398330"/>
                  <a:gd name="connsiteX97" fmla="*/ 229563 w 250136"/>
                  <a:gd name="connsiteY97" fmla="*/ 35578 h 398330"/>
                  <a:gd name="connsiteX98" fmla="*/ 225232 w 250136"/>
                  <a:gd name="connsiteY98" fmla="*/ 31246 h 398330"/>
                  <a:gd name="connsiteX99" fmla="*/ 221983 w 250136"/>
                  <a:gd name="connsiteY99" fmla="*/ 32329 h 398330"/>
                  <a:gd name="connsiteX100" fmla="*/ 217652 w 250136"/>
                  <a:gd name="connsiteY100" fmla="*/ 30163 h 398330"/>
                  <a:gd name="connsiteX101" fmla="*/ 212237 w 250136"/>
                  <a:gd name="connsiteY101" fmla="*/ 27998 h 398330"/>
                  <a:gd name="connsiteX102" fmla="*/ 214403 w 250136"/>
                  <a:gd name="connsiteY102" fmla="*/ 26915 h 398330"/>
                  <a:gd name="connsiteX103" fmla="*/ 204658 w 250136"/>
                  <a:gd name="connsiteY103" fmla="*/ 24749 h 398330"/>
                  <a:gd name="connsiteX104" fmla="*/ 205740 w 250136"/>
                  <a:gd name="connsiteY104" fmla="*/ 25832 h 398330"/>
                  <a:gd name="connsiteX105" fmla="*/ 200326 w 250136"/>
                  <a:gd name="connsiteY105" fmla="*/ 24749 h 398330"/>
                  <a:gd name="connsiteX106" fmla="*/ 195995 w 250136"/>
                  <a:gd name="connsiteY106" fmla="*/ 24749 h 398330"/>
                  <a:gd name="connsiteX107" fmla="*/ 174338 w 250136"/>
                  <a:gd name="connsiteY107" fmla="*/ 20418 h 398330"/>
                  <a:gd name="connsiteX108" fmla="*/ 171089 w 250136"/>
                  <a:gd name="connsiteY108" fmla="*/ 20418 h 398330"/>
                  <a:gd name="connsiteX109" fmla="*/ 174338 w 250136"/>
                  <a:gd name="connsiteY109" fmla="*/ 20418 h 398330"/>
                  <a:gd name="connsiteX110" fmla="*/ 173255 w 250136"/>
                  <a:gd name="connsiteY110" fmla="*/ 20418 h 398330"/>
                  <a:gd name="connsiteX111" fmla="*/ 171089 w 250136"/>
                  <a:gd name="connsiteY111" fmla="*/ 18252 h 398330"/>
                  <a:gd name="connsiteX112" fmla="*/ 159178 w 250136"/>
                  <a:gd name="connsiteY112" fmla="*/ 18252 h 398330"/>
                  <a:gd name="connsiteX113" fmla="*/ 157012 w 250136"/>
                  <a:gd name="connsiteY113" fmla="*/ 17169 h 398330"/>
                  <a:gd name="connsiteX114" fmla="*/ 153764 w 250136"/>
                  <a:gd name="connsiteY114" fmla="*/ 17169 h 398330"/>
                  <a:gd name="connsiteX115" fmla="*/ 151598 w 250136"/>
                  <a:gd name="connsiteY115" fmla="*/ 15004 h 398330"/>
                  <a:gd name="connsiteX116" fmla="*/ 146184 w 250136"/>
                  <a:gd name="connsiteY116" fmla="*/ 15004 h 398330"/>
                  <a:gd name="connsiteX117" fmla="*/ 144018 w 250136"/>
                  <a:gd name="connsiteY117" fmla="*/ 13921 h 398330"/>
                  <a:gd name="connsiteX118" fmla="*/ 140770 w 250136"/>
                  <a:gd name="connsiteY118" fmla="*/ 13921 h 398330"/>
                  <a:gd name="connsiteX119" fmla="*/ 141853 w 250136"/>
                  <a:gd name="connsiteY119" fmla="*/ 13921 h 398330"/>
                  <a:gd name="connsiteX120" fmla="*/ 137521 w 250136"/>
                  <a:gd name="connsiteY120" fmla="*/ 12838 h 398330"/>
                  <a:gd name="connsiteX121" fmla="*/ 141853 w 250136"/>
                  <a:gd name="connsiteY121" fmla="*/ 13921 h 398330"/>
                  <a:gd name="connsiteX122" fmla="*/ 137521 w 250136"/>
                  <a:gd name="connsiteY122" fmla="*/ 13921 h 398330"/>
                  <a:gd name="connsiteX123" fmla="*/ 132107 w 250136"/>
                  <a:gd name="connsiteY123" fmla="*/ 12838 h 398330"/>
                  <a:gd name="connsiteX124" fmla="*/ 128858 w 250136"/>
                  <a:gd name="connsiteY124" fmla="*/ 12838 h 398330"/>
                  <a:gd name="connsiteX125" fmla="*/ 127776 w 250136"/>
                  <a:gd name="connsiteY125" fmla="*/ 11755 h 398330"/>
                  <a:gd name="connsiteX126" fmla="*/ 131024 w 250136"/>
                  <a:gd name="connsiteY126" fmla="*/ 12838 h 398330"/>
                  <a:gd name="connsiteX127" fmla="*/ 126693 w 250136"/>
                  <a:gd name="connsiteY127" fmla="*/ 11755 h 398330"/>
                  <a:gd name="connsiteX128" fmla="*/ 123444 w 250136"/>
                  <a:gd name="connsiteY128" fmla="*/ 11755 h 398330"/>
                  <a:gd name="connsiteX129" fmla="*/ 125610 w 250136"/>
                  <a:gd name="connsiteY129" fmla="*/ 11755 h 398330"/>
                  <a:gd name="connsiteX130" fmla="*/ 122361 w 250136"/>
                  <a:gd name="connsiteY130" fmla="*/ 10672 h 398330"/>
                  <a:gd name="connsiteX131" fmla="*/ 122361 w 250136"/>
                  <a:gd name="connsiteY131" fmla="*/ 11755 h 398330"/>
                  <a:gd name="connsiteX132" fmla="*/ 122361 w 250136"/>
                  <a:gd name="connsiteY132" fmla="*/ 11755 h 398330"/>
                  <a:gd name="connsiteX133" fmla="*/ 115864 w 250136"/>
                  <a:gd name="connsiteY133" fmla="*/ 11755 h 398330"/>
                  <a:gd name="connsiteX134" fmla="*/ 110450 w 250136"/>
                  <a:gd name="connsiteY134" fmla="*/ 9589 h 398330"/>
                  <a:gd name="connsiteX135" fmla="*/ 110450 w 250136"/>
                  <a:gd name="connsiteY135" fmla="*/ 9589 h 398330"/>
                  <a:gd name="connsiteX136" fmla="*/ 103953 w 250136"/>
                  <a:gd name="connsiteY136" fmla="*/ 9589 h 398330"/>
                  <a:gd name="connsiteX137" fmla="*/ 103953 w 250136"/>
                  <a:gd name="connsiteY137" fmla="*/ 9589 h 398330"/>
                  <a:gd name="connsiteX138" fmla="*/ 99622 w 250136"/>
                  <a:gd name="connsiteY138" fmla="*/ 10672 h 398330"/>
                  <a:gd name="connsiteX139" fmla="*/ 95290 w 250136"/>
                  <a:gd name="connsiteY139" fmla="*/ 9589 h 398330"/>
                  <a:gd name="connsiteX140" fmla="*/ 94207 w 250136"/>
                  <a:gd name="connsiteY140" fmla="*/ 12838 h 398330"/>
                  <a:gd name="connsiteX141" fmla="*/ 88793 w 250136"/>
                  <a:gd name="connsiteY141" fmla="*/ 18252 h 398330"/>
                  <a:gd name="connsiteX142" fmla="*/ 83379 w 250136"/>
                  <a:gd name="connsiteY142" fmla="*/ 23666 h 398330"/>
                  <a:gd name="connsiteX143" fmla="*/ 82296 w 250136"/>
                  <a:gd name="connsiteY143" fmla="*/ 25832 h 398330"/>
                  <a:gd name="connsiteX144" fmla="*/ 75799 w 250136"/>
                  <a:gd name="connsiteY144" fmla="*/ 35578 h 398330"/>
                  <a:gd name="connsiteX145" fmla="*/ 69302 w 250136"/>
                  <a:gd name="connsiteY145" fmla="*/ 44240 h 398330"/>
                  <a:gd name="connsiteX146" fmla="*/ 68219 w 250136"/>
                  <a:gd name="connsiteY146" fmla="*/ 43158 h 398330"/>
                  <a:gd name="connsiteX147" fmla="*/ 67136 w 250136"/>
                  <a:gd name="connsiteY147" fmla="*/ 46406 h 398330"/>
                  <a:gd name="connsiteX148" fmla="*/ 69302 w 250136"/>
                  <a:gd name="connsiteY148" fmla="*/ 45323 h 398330"/>
                  <a:gd name="connsiteX149" fmla="*/ 61722 w 250136"/>
                  <a:gd name="connsiteY149" fmla="*/ 57235 h 398330"/>
                  <a:gd name="connsiteX150" fmla="*/ 61722 w 250136"/>
                  <a:gd name="connsiteY150" fmla="*/ 58317 h 398330"/>
                  <a:gd name="connsiteX151" fmla="*/ 58474 w 250136"/>
                  <a:gd name="connsiteY151" fmla="*/ 62649 h 398330"/>
                  <a:gd name="connsiteX152" fmla="*/ 58474 w 250136"/>
                  <a:gd name="connsiteY152" fmla="*/ 63732 h 398330"/>
                  <a:gd name="connsiteX153" fmla="*/ 57391 w 250136"/>
                  <a:gd name="connsiteY153" fmla="*/ 64815 h 398330"/>
                  <a:gd name="connsiteX154" fmla="*/ 56308 w 250136"/>
                  <a:gd name="connsiteY154" fmla="*/ 68063 h 398330"/>
                  <a:gd name="connsiteX155" fmla="*/ 55225 w 250136"/>
                  <a:gd name="connsiteY155" fmla="*/ 68063 h 398330"/>
                  <a:gd name="connsiteX156" fmla="*/ 51977 w 250136"/>
                  <a:gd name="connsiteY156" fmla="*/ 76726 h 398330"/>
                  <a:gd name="connsiteX157" fmla="*/ 49811 w 250136"/>
                  <a:gd name="connsiteY157" fmla="*/ 78891 h 398330"/>
                  <a:gd name="connsiteX158" fmla="*/ 49811 w 250136"/>
                  <a:gd name="connsiteY158" fmla="*/ 79974 h 398330"/>
                  <a:gd name="connsiteX159" fmla="*/ 44397 w 250136"/>
                  <a:gd name="connsiteY159" fmla="*/ 88637 h 398330"/>
                  <a:gd name="connsiteX160" fmla="*/ 40065 w 250136"/>
                  <a:gd name="connsiteY160" fmla="*/ 103797 h 398330"/>
                  <a:gd name="connsiteX161" fmla="*/ 34651 w 250136"/>
                  <a:gd name="connsiteY161" fmla="*/ 118957 h 398330"/>
                  <a:gd name="connsiteX162" fmla="*/ 34651 w 250136"/>
                  <a:gd name="connsiteY162" fmla="*/ 118957 h 398330"/>
                  <a:gd name="connsiteX163" fmla="*/ 34651 w 250136"/>
                  <a:gd name="connsiteY163" fmla="*/ 122205 h 398330"/>
                  <a:gd name="connsiteX164" fmla="*/ 32485 w 250136"/>
                  <a:gd name="connsiteY164" fmla="*/ 121122 h 398330"/>
                  <a:gd name="connsiteX165" fmla="*/ 31402 w 250136"/>
                  <a:gd name="connsiteY165" fmla="*/ 128702 h 398330"/>
                  <a:gd name="connsiteX166" fmla="*/ 32485 w 250136"/>
                  <a:gd name="connsiteY166" fmla="*/ 127620 h 398330"/>
                  <a:gd name="connsiteX167" fmla="*/ 31402 w 250136"/>
                  <a:gd name="connsiteY167" fmla="*/ 133034 h 398330"/>
                  <a:gd name="connsiteX168" fmla="*/ 30320 w 250136"/>
                  <a:gd name="connsiteY168" fmla="*/ 131951 h 398330"/>
                  <a:gd name="connsiteX169" fmla="*/ 30320 w 250136"/>
                  <a:gd name="connsiteY169" fmla="*/ 134116 h 398330"/>
                  <a:gd name="connsiteX170" fmla="*/ 28154 w 250136"/>
                  <a:gd name="connsiteY170" fmla="*/ 129785 h 398330"/>
                  <a:gd name="connsiteX171" fmla="*/ 27071 w 250136"/>
                  <a:gd name="connsiteY171" fmla="*/ 131951 h 398330"/>
                  <a:gd name="connsiteX172" fmla="*/ 25988 w 250136"/>
                  <a:gd name="connsiteY172" fmla="*/ 130868 h 398330"/>
                  <a:gd name="connsiteX173" fmla="*/ 28154 w 250136"/>
                  <a:gd name="connsiteY173" fmla="*/ 134116 h 398330"/>
                  <a:gd name="connsiteX174" fmla="*/ 28154 w 250136"/>
                  <a:gd name="connsiteY174" fmla="*/ 141696 h 398330"/>
                  <a:gd name="connsiteX175" fmla="*/ 28154 w 250136"/>
                  <a:gd name="connsiteY175" fmla="*/ 138448 h 398330"/>
                  <a:gd name="connsiteX176" fmla="*/ 25988 w 250136"/>
                  <a:gd name="connsiteY176" fmla="*/ 144945 h 398330"/>
                  <a:gd name="connsiteX177" fmla="*/ 27071 w 250136"/>
                  <a:gd name="connsiteY177" fmla="*/ 147111 h 398330"/>
                  <a:gd name="connsiteX178" fmla="*/ 24905 w 250136"/>
                  <a:gd name="connsiteY178" fmla="*/ 149276 h 398330"/>
                  <a:gd name="connsiteX179" fmla="*/ 25988 w 250136"/>
                  <a:gd name="connsiteY179" fmla="*/ 150359 h 398330"/>
                  <a:gd name="connsiteX180" fmla="*/ 24905 w 250136"/>
                  <a:gd name="connsiteY180" fmla="*/ 156856 h 398330"/>
                  <a:gd name="connsiteX181" fmla="*/ 21657 w 250136"/>
                  <a:gd name="connsiteY181" fmla="*/ 156856 h 398330"/>
                  <a:gd name="connsiteX182" fmla="*/ 23823 w 250136"/>
                  <a:gd name="connsiteY182" fmla="*/ 160105 h 398330"/>
                  <a:gd name="connsiteX183" fmla="*/ 21657 w 250136"/>
                  <a:gd name="connsiteY183" fmla="*/ 160105 h 398330"/>
                  <a:gd name="connsiteX184" fmla="*/ 19491 w 250136"/>
                  <a:gd name="connsiteY184" fmla="*/ 166602 h 398330"/>
                  <a:gd name="connsiteX185" fmla="*/ 20574 w 250136"/>
                  <a:gd name="connsiteY185" fmla="*/ 167685 h 398330"/>
                  <a:gd name="connsiteX186" fmla="*/ 18408 w 250136"/>
                  <a:gd name="connsiteY186" fmla="*/ 169850 h 398330"/>
                  <a:gd name="connsiteX187" fmla="*/ 17326 w 250136"/>
                  <a:gd name="connsiteY187" fmla="*/ 176348 h 398330"/>
                  <a:gd name="connsiteX188" fmla="*/ 17326 w 250136"/>
                  <a:gd name="connsiteY188" fmla="*/ 179596 h 398330"/>
                  <a:gd name="connsiteX189" fmla="*/ 19491 w 250136"/>
                  <a:gd name="connsiteY189" fmla="*/ 175265 h 398330"/>
                  <a:gd name="connsiteX190" fmla="*/ 18408 w 250136"/>
                  <a:gd name="connsiteY190" fmla="*/ 180679 h 398330"/>
                  <a:gd name="connsiteX191" fmla="*/ 17326 w 250136"/>
                  <a:gd name="connsiteY191" fmla="*/ 180679 h 398330"/>
                  <a:gd name="connsiteX192" fmla="*/ 17326 w 250136"/>
                  <a:gd name="connsiteY192" fmla="*/ 185010 h 398330"/>
                  <a:gd name="connsiteX193" fmla="*/ 16243 w 250136"/>
                  <a:gd name="connsiteY193" fmla="*/ 185010 h 398330"/>
                  <a:gd name="connsiteX194" fmla="*/ 17326 w 250136"/>
                  <a:gd name="connsiteY194" fmla="*/ 186093 h 398330"/>
                  <a:gd name="connsiteX195" fmla="*/ 15160 w 250136"/>
                  <a:gd name="connsiteY195" fmla="*/ 190424 h 398330"/>
                  <a:gd name="connsiteX196" fmla="*/ 15160 w 250136"/>
                  <a:gd name="connsiteY196" fmla="*/ 187176 h 398330"/>
                  <a:gd name="connsiteX197" fmla="*/ 14077 w 250136"/>
                  <a:gd name="connsiteY197" fmla="*/ 190424 h 398330"/>
                  <a:gd name="connsiteX198" fmla="*/ 16243 w 250136"/>
                  <a:gd name="connsiteY198" fmla="*/ 193673 h 398330"/>
                  <a:gd name="connsiteX199" fmla="*/ 15160 w 250136"/>
                  <a:gd name="connsiteY199" fmla="*/ 196921 h 398330"/>
                  <a:gd name="connsiteX200" fmla="*/ 15160 w 250136"/>
                  <a:gd name="connsiteY200" fmla="*/ 193673 h 398330"/>
                  <a:gd name="connsiteX201" fmla="*/ 12994 w 250136"/>
                  <a:gd name="connsiteY201" fmla="*/ 198004 h 398330"/>
                  <a:gd name="connsiteX202" fmla="*/ 14077 w 250136"/>
                  <a:gd name="connsiteY202" fmla="*/ 200170 h 398330"/>
                  <a:gd name="connsiteX203" fmla="*/ 12994 w 250136"/>
                  <a:gd name="connsiteY203" fmla="*/ 202336 h 398330"/>
                  <a:gd name="connsiteX204" fmla="*/ 14077 w 250136"/>
                  <a:gd name="connsiteY204" fmla="*/ 204501 h 398330"/>
                  <a:gd name="connsiteX205" fmla="*/ 10828 w 250136"/>
                  <a:gd name="connsiteY205" fmla="*/ 210998 h 398330"/>
                  <a:gd name="connsiteX206" fmla="*/ 9746 w 250136"/>
                  <a:gd name="connsiteY206" fmla="*/ 207750 h 398330"/>
                  <a:gd name="connsiteX207" fmla="*/ 9746 w 250136"/>
                  <a:gd name="connsiteY207" fmla="*/ 209916 h 398330"/>
                  <a:gd name="connsiteX208" fmla="*/ 7580 w 250136"/>
                  <a:gd name="connsiteY208" fmla="*/ 209916 h 398330"/>
                  <a:gd name="connsiteX209" fmla="*/ 7580 w 250136"/>
                  <a:gd name="connsiteY209" fmla="*/ 214247 h 398330"/>
                  <a:gd name="connsiteX210" fmla="*/ 10828 w 250136"/>
                  <a:gd name="connsiteY210" fmla="*/ 218578 h 398330"/>
                  <a:gd name="connsiteX211" fmla="*/ 8663 w 250136"/>
                  <a:gd name="connsiteY211" fmla="*/ 227241 h 398330"/>
                  <a:gd name="connsiteX212" fmla="*/ 9746 w 250136"/>
                  <a:gd name="connsiteY212" fmla="*/ 226158 h 398330"/>
                  <a:gd name="connsiteX213" fmla="*/ 9746 w 250136"/>
                  <a:gd name="connsiteY213" fmla="*/ 232655 h 398330"/>
                  <a:gd name="connsiteX214" fmla="*/ 7580 w 250136"/>
                  <a:gd name="connsiteY214" fmla="*/ 231572 h 398330"/>
                  <a:gd name="connsiteX215" fmla="*/ 8663 w 250136"/>
                  <a:gd name="connsiteY215" fmla="*/ 228324 h 398330"/>
                  <a:gd name="connsiteX216" fmla="*/ 6497 w 250136"/>
                  <a:gd name="connsiteY216" fmla="*/ 231572 h 398330"/>
                  <a:gd name="connsiteX217" fmla="*/ 7580 w 250136"/>
                  <a:gd name="connsiteY217" fmla="*/ 235904 h 398330"/>
                  <a:gd name="connsiteX218" fmla="*/ 8663 w 250136"/>
                  <a:gd name="connsiteY218" fmla="*/ 233738 h 398330"/>
                  <a:gd name="connsiteX219" fmla="*/ 8663 w 250136"/>
                  <a:gd name="connsiteY219" fmla="*/ 240235 h 398330"/>
                  <a:gd name="connsiteX220" fmla="*/ 10828 w 250136"/>
                  <a:gd name="connsiteY220" fmla="*/ 236987 h 398330"/>
                  <a:gd name="connsiteX221" fmla="*/ 10828 w 250136"/>
                  <a:gd name="connsiteY221" fmla="*/ 240235 h 398330"/>
                  <a:gd name="connsiteX222" fmla="*/ 9746 w 250136"/>
                  <a:gd name="connsiteY222" fmla="*/ 239152 h 398330"/>
                  <a:gd name="connsiteX223" fmla="*/ 9746 w 250136"/>
                  <a:gd name="connsiteY223" fmla="*/ 245649 h 398330"/>
                  <a:gd name="connsiteX224" fmla="*/ 8663 w 250136"/>
                  <a:gd name="connsiteY224" fmla="*/ 247815 h 398330"/>
                  <a:gd name="connsiteX225" fmla="*/ 7580 w 250136"/>
                  <a:gd name="connsiteY225" fmla="*/ 241318 h 398330"/>
                  <a:gd name="connsiteX226" fmla="*/ 7580 w 250136"/>
                  <a:gd name="connsiteY226" fmla="*/ 248898 h 398330"/>
                  <a:gd name="connsiteX227" fmla="*/ 7580 w 250136"/>
                  <a:gd name="connsiteY227" fmla="*/ 246732 h 398330"/>
                  <a:gd name="connsiteX228" fmla="*/ 6497 w 250136"/>
                  <a:gd name="connsiteY228" fmla="*/ 253229 h 398330"/>
                  <a:gd name="connsiteX229" fmla="*/ 7580 w 250136"/>
                  <a:gd name="connsiteY229" fmla="*/ 254312 h 398330"/>
                  <a:gd name="connsiteX230" fmla="*/ 7580 w 250136"/>
                  <a:gd name="connsiteY230" fmla="*/ 264058 h 398330"/>
                  <a:gd name="connsiteX231" fmla="*/ 6497 w 250136"/>
                  <a:gd name="connsiteY231" fmla="*/ 266223 h 398330"/>
                  <a:gd name="connsiteX232" fmla="*/ 6497 w 250136"/>
                  <a:gd name="connsiteY232" fmla="*/ 255395 h 398330"/>
                  <a:gd name="connsiteX233" fmla="*/ 5414 w 250136"/>
                  <a:gd name="connsiteY233" fmla="*/ 249981 h 398330"/>
                  <a:gd name="connsiteX234" fmla="*/ 3249 w 250136"/>
                  <a:gd name="connsiteY234" fmla="*/ 254312 h 398330"/>
                  <a:gd name="connsiteX235" fmla="*/ 3249 w 250136"/>
                  <a:gd name="connsiteY235" fmla="*/ 257561 h 398330"/>
                  <a:gd name="connsiteX236" fmla="*/ 5414 w 250136"/>
                  <a:gd name="connsiteY236" fmla="*/ 256478 h 398330"/>
                  <a:gd name="connsiteX237" fmla="*/ 6497 w 250136"/>
                  <a:gd name="connsiteY237" fmla="*/ 268389 h 398330"/>
                  <a:gd name="connsiteX238" fmla="*/ 5414 w 250136"/>
                  <a:gd name="connsiteY238" fmla="*/ 267306 h 398330"/>
                  <a:gd name="connsiteX239" fmla="*/ 5414 w 250136"/>
                  <a:gd name="connsiteY239" fmla="*/ 283549 h 398330"/>
                  <a:gd name="connsiteX240" fmla="*/ 7580 w 250136"/>
                  <a:gd name="connsiteY240" fmla="*/ 286798 h 398330"/>
                  <a:gd name="connsiteX241" fmla="*/ 9746 w 250136"/>
                  <a:gd name="connsiteY241" fmla="*/ 283549 h 398330"/>
                  <a:gd name="connsiteX242" fmla="*/ 8663 w 250136"/>
                  <a:gd name="connsiteY242" fmla="*/ 284632 h 398330"/>
                  <a:gd name="connsiteX243" fmla="*/ 8663 w 250136"/>
                  <a:gd name="connsiteY243" fmla="*/ 290046 h 398330"/>
                  <a:gd name="connsiteX244" fmla="*/ 5414 w 250136"/>
                  <a:gd name="connsiteY244" fmla="*/ 287880 h 398330"/>
                  <a:gd name="connsiteX245" fmla="*/ 4331 w 250136"/>
                  <a:gd name="connsiteY245" fmla="*/ 291129 h 398330"/>
                  <a:gd name="connsiteX246" fmla="*/ 6497 w 250136"/>
                  <a:gd name="connsiteY246" fmla="*/ 303040 h 398330"/>
                  <a:gd name="connsiteX247" fmla="*/ 7580 w 250136"/>
                  <a:gd name="connsiteY247" fmla="*/ 320366 h 398330"/>
                  <a:gd name="connsiteX248" fmla="*/ 5414 w 250136"/>
                  <a:gd name="connsiteY248" fmla="*/ 323614 h 398330"/>
                  <a:gd name="connsiteX249" fmla="*/ 6497 w 250136"/>
                  <a:gd name="connsiteY249" fmla="*/ 325780 h 398330"/>
                  <a:gd name="connsiteX250" fmla="*/ 6497 w 250136"/>
                  <a:gd name="connsiteY250" fmla="*/ 325780 h 398330"/>
                  <a:gd name="connsiteX251" fmla="*/ 8663 w 250136"/>
                  <a:gd name="connsiteY251" fmla="*/ 335526 h 398330"/>
                  <a:gd name="connsiteX252" fmla="*/ 7580 w 250136"/>
                  <a:gd name="connsiteY252" fmla="*/ 334443 h 398330"/>
                  <a:gd name="connsiteX253" fmla="*/ 8663 w 250136"/>
                  <a:gd name="connsiteY253" fmla="*/ 336608 h 398330"/>
                  <a:gd name="connsiteX254" fmla="*/ 7580 w 250136"/>
                  <a:gd name="connsiteY254" fmla="*/ 336608 h 398330"/>
                  <a:gd name="connsiteX255" fmla="*/ 9746 w 250136"/>
                  <a:gd name="connsiteY255" fmla="*/ 345271 h 398330"/>
                  <a:gd name="connsiteX256" fmla="*/ 9746 w 250136"/>
                  <a:gd name="connsiteY256" fmla="*/ 343105 h 398330"/>
                  <a:gd name="connsiteX257" fmla="*/ 14077 w 250136"/>
                  <a:gd name="connsiteY257" fmla="*/ 356100 h 398330"/>
                  <a:gd name="connsiteX258" fmla="*/ 12994 w 250136"/>
                  <a:gd name="connsiteY258" fmla="*/ 356100 h 398330"/>
                  <a:gd name="connsiteX259" fmla="*/ 15160 w 250136"/>
                  <a:gd name="connsiteY259" fmla="*/ 358265 h 398330"/>
                  <a:gd name="connsiteX260" fmla="*/ 16243 w 250136"/>
                  <a:gd name="connsiteY260" fmla="*/ 361514 h 398330"/>
                  <a:gd name="connsiteX261" fmla="*/ 10828 w 250136"/>
                  <a:gd name="connsiteY261" fmla="*/ 355017 h 398330"/>
                  <a:gd name="connsiteX262" fmla="*/ 12994 w 250136"/>
                  <a:gd name="connsiteY262" fmla="*/ 355017 h 398330"/>
                  <a:gd name="connsiteX263" fmla="*/ 11911 w 250136"/>
                  <a:gd name="connsiteY263" fmla="*/ 351768 h 398330"/>
                  <a:gd name="connsiteX264" fmla="*/ 9746 w 250136"/>
                  <a:gd name="connsiteY264" fmla="*/ 349603 h 398330"/>
                  <a:gd name="connsiteX265" fmla="*/ 10828 w 250136"/>
                  <a:gd name="connsiteY265" fmla="*/ 352851 h 398330"/>
                  <a:gd name="connsiteX266" fmla="*/ 7580 w 250136"/>
                  <a:gd name="connsiteY266" fmla="*/ 350685 h 398330"/>
                  <a:gd name="connsiteX267" fmla="*/ 8663 w 250136"/>
                  <a:gd name="connsiteY267" fmla="*/ 352851 h 398330"/>
                  <a:gd name="connsiteX268" fmla="*/ 6497 w 250136"/>
                  <a:gd name="connsiteY268" fmla="*/ 346354 h 398330"/>
                  <a:gd name="connsiteX269" fmla="*/ 7580 w 250136"/>
                  <a:gd name="connsiteY269" fmla="*/ 345271 h 398330"/>
                  <a:gd name="connsiteX270" fmla="*/ 5414 w 250136"/>
                  <a:gd name="connsiteY270" fmla="*/ 338774 h 398330"/>
                  <a:gd name="connsiteX271" fmla="*/ 3249 w 250136"/>
                  <a:gd name="connsiteY271" fmla="*/ 327946 h 398330"/>
                  <a:gd name="connsiteX272" fmla="*/ 6497 w 250136"/>
                  <a:gd name="connsiteY272" fmla="*/ 334443 h 398330"/>
                  <a:gd name="connsiteX273" fmla="*/ 6497 w 250136"/>
                  <a:gd name="connsiteY273" fmla="*/ 329028 h 398330"/>
                  <a:gd name="connsiteX274" fmla="*/ 3249 w 250136"/>
                  <a:gd name="connsiteY274" fmla="*/ 323614 h 398330"/>
                  <a:gd name="connsiteX275" fmla="*/ 4331 w 250136"/>
                  <a:gd name="connsiteY275" fmla="*/ 323614 h 398330"/>
                  <a:gd name="connsiteX276" fmla="*/ 2166 w 250136"/>
                  <a:gd name="connsiteY276" fmla="*/ 316034 h 398330"/>
                  <a:gd name="connsiteX277" fmla="*/ 1083 w 250136"/>
                  <a:gd name="connsiteY277" fmla="*/ 296543 h 398330"/>
                  <a:gd name="connsiteX278" fmla="*/ 2166 w 250136"/>
                  <a:gd name="connsiteY278" fmla="*/ 296543 h 398330"/>
                  <a:gd name="connsiteX279" fmla="*/ 0 w 250136"/>
                  <a:gd name="connsiteY279" fmla="*/ 282466 h 398330"/>
                  <a:gd name="connsiteX280" fmla="*/ 1083 w 250136"/>
                  <a:gd name="connsiteY280" fmla="*/ 264058 h 398330"/>
                  <a:gd name="connsiteX281" fmla="*/ 3249 w 250136"/>
                  <a:gd name="connsiteY281" fmla="*/ 229407 h 398330"/>
                  <a:gd name="connsiteX282" fmla="*/ 4331 w 250136"/>
                  <a:gd name="connsiteY282" fmla="*/ 231572 h 398330"/>
                  <a:gd name="connsiteX283" fmla="*/ 5414 w 250136"/>
                  <a:gd name="connsiteY283" fmla="*/ 228324 h 398330"/>
                  <a:gd name="connsiteX284" fmla="*/ 4331 w 250136"/>
                  <a:gd name="connsiteY284" fmla="*/ 223993 h 398330"/>
                  <a:gd name="connsiteX285" fmla="*/ 6497 w 250136"/>
                  <a:gd name="connsiteY285" fmla="*/ 206667 h 398330"/>
                  <a:gd name="connsiteX286" fmla="*/ 7580 w 250136"/>
                  <a:gd name="connsiteY286" fmla="*/ 206667 h 398330"/>
                  <a:gd name="connsiteX287" fmla="*/ 10828 w 250136"/>
                  <a:gd name="connsiteY287" fmla="*/ 189342 h 398330"/>
                  <a:gd name="connsiteX288" fmla="*/ 11911 w 250136"/>
                  <a:gd name="connsiteY288" fmla="*/ 186093 h 398330"/>
                  <a:gd name="connsiteX289" fmla="*/ 11911 w 250136"/>
                  <a:gd name="connsiteY289" fmla="*/ 176348 h 398330"/>
                  <a:gd name="connsiteX290" fmla="*/ 15160 w 250136"/>
                  <a:gd name="connsiteY290" fmla="*/ 163353 h 398330"/>
                  <a:gd name="connsiteX291" fmla="*/ 19491 w 250136"/>
                  <a:gd name="connsiteY291" fmla="*/ 142779 h 398330"/>
                  <a:gd name="connsiteX292" fmla="*/ 22740 w 250136"/>
                  <a:gd name="connsiteY292" fmla="*/ 133034 h 398330"/>
                  <a:gd name="connsiteX293" fmla="*/ 25988 w 250136"/>
                  <a:gd name="connsiteY293" fmla="*/ 123288 h 398330"/>
                  <a:gd name="connsiteX294" fmla="*/ 27071 w 250136"/>
                  <a:gd name="connsiteY294" fmla="*/ 122205 h 398330"/>
                  <a:gd name="connsiteX295" fmla="*/ 33568 w 250136"/>
                  <a:gd name="connsiteY295" fmla="*/ 101631 h 398330"/>
                  <a:gd name="connsiteX296" fmla="*/ 41148 w 250136"/>
                  <a:gd name="connsiteY296" fmla="*/ 82140 h 398330"/>
                  <a:gd name="connsiteX297" fmla="*/ 42231 w 250136"/>
                  <a:gd name="connsiteY297" fmla="*/ 84306 h 398330"/>
                  <a:gd name="connsiteX298" fmla="*/ 44397 w 250136"/>
                  <a:gd name="connsiteY298" fmla="*/ 76726 h 398330"/>
                  <a:gd name="connsiteX299" fmla="*/ 49811 w 250136"/>
                  <a:gd name="connsiteY299" fmla="*/ 66980 h 398330"/>
                  <a:gd name="connsiteX300" fmla="*/ 53059 w 250136"/>
                  <a:gd name="connsiteY300" fmla="*/ 59400 h 398330"/>
                  <a:gd name="connsiteX301" fmla="*/ 57391 w 250136"/>
                  <a:gd name="connsiteY301" fmla="*/ 51820 h 398330"/>
                  <a:gd name="connsiteX302" fmla="*/ 61722 w 250136"/>
                  <a:gd name="connsiteY302" fmla="*/ 44240 h 398330"/>
                  <a:gd name="connsiteX303" fmla="*/ 60639 w 250136"/>
                  <a:gd name="connsiteY303" fmla="*/ 45323 h 398330"/>
                  <a:gd name="connsiteX304" fmla="*/ 61722 w 250136"/>
                  <a:gd name="connsiteY304" fmla="*/ 45323 h 398330"/>
                  <a:gd name="connsiteX305" fmla="*/ 63888 w 250136"/>
                  <a:gd name="connsiteY305" fmla="*/ 38826 h 398330"/>
                  <a:gd name="connsiteX306" fmla="*/ 71468 w 250136"/>
                  <a:gd name="connsiteY306" fmla="*/ 27998 h 398330"/>
                  <a:gd name="connsiteX307" fmla="*/ 74716 w 250136"/>
                  <a:gd name="connsiteY307" fmla="*/ 22584 h 398330"/>
                  <a:gd name="connsiteX308" fmla="*/ 79048 w 250136"/>
                  <a:gd name="connsiteY308" fmla="*/ 18252 h 398330"/>
                  <a:gd name="connsiteX309" fmla="*/ 80130 w 250136"/>
                  <a:gd name="connsiteY309" fmla="*/ 16087 h 398330"/>
                  <a:gd name="connsiteX310" fmla="*/ 87710 w 250136"/>
                  <a:gd name="connsiteY310" fmla="*/ 8507 h 398330"/>
                  <a:gd name="connsiteX311" fmla="*/ 97456 w 250136"/>
                  <a:gd name="connsiteY311" fmla="*/ 2009 h 398330"/>
                  <a:gd name="connsiteX312" fmla="*/ 98539 w 250136"/>
                  <a:gd name="connsiteY312" fmla="*/ 2009 h 398330"/>
                  <a:gd name="connsiteX313" fmla="*/ 100704 w 250136"/>
                  <a:gd name="connsiteY313" fmla="*/ 927 h 398330"/>
                  <a:gd name="connsiteX314" fmla="*/ 119113 w 250136"/>
                  <a:gd name="connsiteY314" fmla="*/ 2009 h 398330"/>
                  <a:gd name="connsiteX315" fmla="*/ 133190 w 250136"/>
                  <a:gd name="connsiteY315" fmla="*/ 6341 h 398330"/>
                  <a:gd name="connsiteX316" fmla="*/ 146184 w 250136"/>
                  <a:gd name="connsiteY316" fmla="*/ 7424 h 398330"/>
                  <a:gd name="connsiteX317" fmla="*/ 159178 w 250136"/>
                  <a:gd name="connsiteY317" fmla="*/ 9589 h 398330"/>
                  <a:gd name="connsiteX318" fmla="*/ 184083 w 250136"/>
                  <a:gd name="connsiteY318" fmla="*/ 12838 h 398330"/>
                  <a:gd name="connsiteX319" fmla="*/ 184083 w 250136"/>
                  <a:gd name="connsiteY319" fmla="*/ 12838 h 398330"/>
                  <a:gd name="connsiteX320" fmla="*/ 201409 w 250136"/>
                  <a:gd name="connsiteY320" fmla="*/ 13921 h 398330"/>
                  <a:gd name="connsiteX321" fmla="*/ 205740 w 250136"/>
                  <a:gd name="connsiteY321" fmla="*/ 15004 h 398330"/>
                  <a:gd name="connsiteX322" fmla="*/ 225232 w 250136"/>
                  <a:gd name="connsiteY322" fmla="*/ 19335 h 398330"/>
                  <a:gd name="connsiteX323" fmla="*/ 223066 w 250136"/>
                  <a:gd name="connsiteY323" fmla="*/ 19335 h 398330"/>
                  <a:gd name="connsiteX324" fmla="*/ 227397 w 250136"/>
                  <a:gd name="connsiteY324" fmla="*/ 21501 h 398330"/>
                  <a:gd name="connsiteX325" fmla="*/ 231729 w 250136"/>
                  <a:gd name="connsiteY325" fmla="*/ 23666 h 398330"/>
                  <a:gd name="connsiteX326" fmla="*/ 240391 w 250136"/>
                  <a:gd name="connsiteY326" fmla="*/ 31246 h 398330"/>
                  <a:gd name="connsiteX327" fmla="*/ 238226 w 250136"/>
                  <a:gd name="connsiteY327" fmla="*/ 30163 h 398330"/>
                  <a:gd name="connsiteX328" fmla="*/ 241474 w 250136"/>
                  <a:gd name="connsiteY328" fmla="*/ 33412 h 398330"/>
                  <a:gd name="connsiteX329" fmla="*/ 243640 w 250136"/>
                  <a:gd name="connsiteY329" fmla="*/ 36660 h 398330"/>
                  <a:gd name="connsiteX330" fmla="*/ 244723 w 250136"/>
                  <a:gd name="connsiteY330" fmla="*/ 36660 h 398330"/>
                  <a:gd name="connsiteX331" fmla="*/ 247971 w 250136"/>
                  <a:gd name="connsiteY331" fmla="*/ 62649 h 398330"/>
                  <a:gd name="connsiteX332" fmla="*/ 244723 w 250136"/>
                  <a:gd name="connsiteY332" fmla="*/ 86471 h 398330"/>
                  <a:gd name="connsiteX333" fmla="*/ 241474 w 250136"/>
                  <a:gd name="connsiteY333" fmla="*/ 95134 h 398330"/>
                  <a:gd name="connsiteX334" fmla="*/ 241474 w 250136"/>
                  <a:gd name="connsiteY334" fmla="*/ 96217 h 398330"/>
                  <a:gd name="connsiteX335" fmla="*/ 239309 w 250136"/>
                  <a:gd name="connsiteY335" fmla="*/ 103797 h 398330"/>
                  <a:gd name="connsiteX336" fmla="*/ 240391 w 250136"/>
                  <a:gd name="connsiteY336" fmla="*/ 105963 h 398330"/>
                  <a:gd name="connsiteX337" fmla="*/ 237143 w 250136"/>
                  <a:gd name="connsiteY337" fmla="*/ 118957 h 398330"/>
                  <a:gd name="connsiteX338" fmla="*/ 237143 w 250136"/>
                  <a:gd name="connsiteY338" fmla="*/ 118957 h 398330"/>
                  <a:gd name="connsiteX339" fmla="*/ 237143 w 250136"/>
                  <a:gd name="connsiteY339" fmla="*/ 137365 h 398330"/>
                  <a:gd name="connsiteX340" fmla="*/ 234977 w 250136"/>
                  <a:gd name="connsiteY340" fmla="*/ 238070 h 398330"/>
                  <a:gd name="connsiteX341" fmla="*/ 238226 w 250136"/>
                  <a:gd name="connsiteY341" fmla="*/ 286798 h 398330"/>
                  <a:gd name="connsiteX342" fmla="*/ 241474 w 250136"/>
                  <a:gd name="connsiteY342" fmla="*/ 310620 h 398330"/>
                  <a:gd name="connsiteX343" fmla="*/ 243640 w 250136"/>
                  <a:gd name="connsiteY343" fmla="*/ 322531 h 398330"/>
                  <a:gd name="connsiteX344" fmla="*/ 246888 w 250136"/>
                  <a:gd name="connsiteY344" fmla="*/ 334443 h 398330"/>
                  <a:gd name="connsiteX345" fmla="*/ 247971 w 250136"/>
                  <a:gd name="connsiteY345" fmla="*/ 343105 h 398330"/>
                  <a:gd name="connsiteX346" fmla="*/ 250137 w 250136"/>
                  <a:gd name="connsiteY346" fmla="*/ 352851 h 398330"/>
                  <a:gd name="connsiteX347" fmla="*/ 249054 w 250136"/>
                  <a:gd name="connsiteY347" fmla="*/ 352851 h 398330"/>
                  <a:gd name="connsiteX348" fmla="*/ 250137 w 250136"/>
                  <a:gd name="connsiteY348" fmla="*/ 357182 h 398330"/>
                  <a:gd name="connsiteX349" fmla="*/ 250137 w 250136"/>
                  <a:gd name="connsiteY349" fmla="*/ 360431 h 398330"/>
                  <a:gd name="connsiteX350" fmla="*/ 250137 w 250136"/>
                  <a:gd name="connsiteY350" fmla="*/ 362597 h 398330"/>
                  <a:gd name="connsiteX351" fmla="*/ 247971 w 250136"/>
                  <a:gd name="connsiteY351" fmla="*/ 369094 h 398330"/>
                  <a:gd name="connsiteX352" fmla="*/ 245806 w 250136"/>
                  <a:gd name="connsiteY352" fmla="*/ 372342 h 398330"/>
                  <a:gd name="connsiteX353" fmla="*/ 243640 w 250136"/>
                  <a:gd name="connsiteY353" fmla="*/ 374508 h 398330"/>
                  <a:gd name="connsiteX354" fmla="*/ 234977 w 250136"/>
                  <a:gd name="connsiteY354" fmla="*/ 382088 h 398330"/>
                  <a:gd name="connsiteX355" fmla="*/ 215486 w 250136"/>
                  <a:gd name="connsiteY355" fmla="*/ 388585 h 398330"/>
                  <a:gd name="connsiteX356" fmla="*/ 215486 w 250136"/>
                  <a:gd name="connsiteY356" fmla="*/ 387502 h 398330"/>
                  <a:gd name="connsiteX357" fmla="*/ 213320 w 250136"/>
                  <a:gd name="connsiteY357" fmla="*/ 388585 h 398330"/>
                  <a:gd name="connsiteX358" fmla="*/ 213320 w 250136"/>
                  <a:gd name="connsiteY358" fmla="*/ 388585 h 398330"/>
                  <a:gd name="connsiteX359" fmla="*/ 211155 w 250136"/>
                  <a:gd name="connsiteY359" fmla="*/ 389668 h 398330"/>
                  <a:gd name="connsiteX360" fmla="*/ 199243 w 250136"/>
                  <a:gd name="connsiteY360" fmla="*/ 390751 h 398330"/>
                  <a:gd name="connsiteX361" fmla="*/ 187332 w 250136"/>
                  <a:gd name="connsiteY361" fmla="*/ 391833 h 398330"/>
                  <a:gd name="connsiteX362" fmla="*/ 163509 w 250136"/>
                  <a:gd name="connsiteY362" fmla="*/ 393999 h 398330"/>
                  <a:gd name="connsiteX363" fmla="*/ 139687 w 250136"/>
                  <a:gd name="connsiteY363" fmla="*/ 395082 h 398330"/>
                  <a:gd name="connsiteX364" fmla="*/ 127776 w 250136"/>
                  <a:gd name="connsiteY364" fmla="*/ 396165 h 398330"/>
                  <a:gd name="connsiteX365" fmla="*/ 115864 w 250136"/>
                  <a:gd name="connsiteY365" fmla="*/ 397248 h 398330"/>
                  <a:gd name="connsiteX366" fmla="*/ 88793 w 250136"/>
                  <a:gd name="connsiteY366" fmla="*/ 398331 h 398330"/>
                  <a:gd name="connsiteX367" fmla="*/ 70385 w 250136"/>
                  <a:gd name="connsiteY367" fmla="*/ 396165 h 398330"/>
                  <a:gd name="connsiteX368" fmla="*/ 61722 w 250136"/>
                  <a:gd name="connsiteY368" fmla="*/ 395082 h 398330"/>
                  <a:gd name="connsiteX369" fmla="*/ 53059 w 250136"/>
                  <a:gd name="connsiteY369" fmla="*/ 392916 h 398330"/>
                  <a:gd name="connsiteX370" fmla="*/ 35734 w 250136"/>
                  <a:gd name="connsiteY370" fmla="*/ 388585 h 398330"/>
                  <a:gd name="connsiteX371" fmla="*/ 18408 w 250136"/>
                  <a:gd name="connsiteY371" fmla="*/ 379922 h 398330"/>
                  <a:gd name="connsiteX372" fmla="*/ 21657 w 250136"/>
                  <a:gd name="connsiteY372" fmla="*/ 381005 h 398330"/>
                  <a:gd name="connsiteX373" fmla="*/ 25988 w 250136"/>
                  <a:gd name="connsiteY373" fmla="*/ 382088 h 398330"/>
                  <a:gd name="connsiteX374" fmla="*/ 29237 w 250136"/>
                  <a:gd name="connsiteY374" fmla="*/ 383171 h 398330"/>
                  <a:gd name="connsiteX375" fmla="*/ 24905 w 250136"/>
                  <a:gd name="connsiteY375" fmla="*/ 382088 h 398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</a:cxnLst>
                <a:rect l="l" t="t" r="r" b="b"/>
                <a:pathLst>
                  <a:path w="250136" h="398330">
                    <a:moveTo>
                      <a:pt x="24905" y="382088"/>
                    </a:moveTo>
                    <a:cubicBezTo>
                      <a:pt x="31402" y="383171"/>
                      <a:pt x="38982" y="385336"/>
                      <a:pt x="46562" y="386419"/>
                    </a:cubicBezTo>
                    <a:cubicBezTo>
                      <a:pt x="54142" y="387502"/>
                      <a:pt x="61722" y="389668"/>
                      <a:pt x="69302" y="388585"/>
                    </a:cubicBezTo>
                    <a:cubicBezTo>
                      <a:pt x="71468" y="388585"/>
                      <a:pt x="68219" y="389668"/>
                      <a:pt x="72551" y="389668"/>
                    </a:cubicBezTo>
                    <a:cubicBezTo>
                      <a:pt x="86628" y="388585"/>
                      <a:pt x="108284" y="388585"/>
                      <a:pt x="124527" y="389668"/>
                    </a:cubicBezTo>
                    <a:lnTo>
                      <a:pt x="123444" y="389668"/>
                    </a:lnTo>
                    <a:cubicBezTo>
                      <a:pt x="126693" y="389668"/>
                      <a:pt x="131024" y="387502"/>
                      <a:pt x="134273" y="387502"/>
                    </a:cubicBezTo>
                    <a:cubicBezTo>
                      <a:pt x="134273" y="387502"/>
                      <a:pt x="133190" y="387502"/>
                      <a:pt x="134273" y="388585"/>
                    </a:cubicBezTo>
                    <a:cubicBezTo>
                      <a:pt x="135356" y="387502"/>
                      <a:pt x="140770" y="387502"/>
                      <a:pt x="141853" y="386419"/>
                    </a:cubicBezTo>
                    <a:cubicBezTo>
                      <a:pt x="142935" y="386419"/>
                      <a:pt x="142935" y="387502"/>
                      <a:pt x="145101" y="387502"/>
                    </a:cubicBezTo>
                    <a:lnTo>
                      <a:pt x="147267" y="386419"/>
                    </a:lnTo>
                    <a:cubicBezTo>
                      <a:pt x="152681" y="384254"/>
                      <a:pt x="160261" y="385336"/>
                      <a:pt x="167841" y="383171"/>
                    </a:cubicBezTo>
                    <a:cubicBezTo>
                      <a:pt x="167841" y="383171"/>
                      <a:pt x="166758" y="383171"/>
                      <a:pt x="167841" y="384254"/>
                    </a:cubicBezTo>
                    <a:cubicBezTo>
                      <a:pt x="173255" y="383171"/>
                      <a:pt x="179752" y="382088"/>
                      <a:pt x="187332" y="381005"/>
                    </a:cubicBezTo>
                    <a:cubicBezTo>
                      <a:pt x="193829" y="379922"/>
                      <a:pt x="201409" y="379922"/>
                      <a:pt x="207906" y="378839"/>
                    </a:cubicBezTo>
                    <a:cubicBezTo>
                      <a:pt x="207906" y="378839"/>
                      <a:pt x="206823" y="379922"/>
                      <a:pt x="207906" y="379922"/>
                    </a:cubicBezTo>
                    <a:cubicBezTo>
                      <a:pt x="207906" y="378839"/>
                      <a:pt x="212237" y="377756"/>
                      <a:pt x="215486" y="376674"/>
                    </a:cubicBezTo>
                    <a:cubicBezTo>
                      <a:pt x="217652" y="377756"/>
                      <a:pt x="220900" y="374508"/>
                      <a:pt x="225232" y="373425"/>
                    </a:cubicBezTo>
                    <a:lnTo>
                      <a:pt x="225232" y="373425"/>
                    </a:lnTo>
                    <a:cubicBezTo>
                      <a:pt x="226314" y="372342"/>
                      <a:pt x="227397" y="372342"/>
                      <a:pt x="228480" y="371259"/>
                    </a:cubicBezTo>
                    <a:cubicBezTo>
                      <a:pt x="229563" y="371259"/>
                      <a:pt x="230646" y="370177"/>
                      <a:pt x="230646" y="369094"/>
                    </a:cubicBezTo>
                    <a:cubicBezTo>
                      <a:pt x="230646" y="369094"/>
                      <a:pt x="232811" y="369094"/>
                      <a:pt x="232811" y="369094"/>
                    </a:cubicBezTo>
                    <a:cubicBezTo>
                      <a:pt x="232811" y="368011"/>
                      <a:pt x="233894" y="368011"/>
                      <a:pt x="234977" y="366928"/>
                    </a:cubicBezTo>
                    <a:cubicBezTo>
                      <a:pt x="236060" y="365845"/>
                      <a:pt x="237143" y="365845"/>
                      <a:pt x="237143" y="363679"/>
                    </a:cubicBezTo>
                    <a:lnTo>
                      <a:pt x="237143" y="363679"/>
                    </a:lnTo>
                    <a:cubicBezTo>
                      <a:pt x="237143" y="363679"/>
                      <a:pt x="237143" y="362597"/>
                      <a:pt x="238226" y="362597"/>
                    </a:cubicBezTo>
                    <a:cubicBezTo>
                      <a:pt x="238226" y="362597"/>
                      <a:pt x="238226" y="361514"/>
                      <a:pt x="238226" y="361514"/>
                    </a:cubicBezTo>
                    <a:cubicBezTo>
                      <a:pt x="238226" y="360431"/>
                      <a:pt x="239309" y="360431"/>
                      <a:pt x="239309" y="359348"/>
                    </a:cubicBezTo>
                    <a:lnTo>
                      <a:pt x="239309" y="359348"/>
                    </a:lnTo>
                    <a:cubicBezTo>
                      <a:pt x="239309" y="353934"/>
                      <a:pt x="239309" y="351768"/>
                      <a:pt x="238226" y="351768"/>
                    </a:cubicBezTo>
                    <a:cubicBezTo>
                      <a:pt x="238226" y="350685"/>
                      <a:pt x="239309" y="351768"/>
                      <a:pt x="239309" y="352851"/>
                    </a:cubicBezTo>
                    <a:cubicBezTo>
                      <a:pt x="239309" y="353934"/>
                      <a:pt x="240391" y="355017"/>
                      <a:pt x="240391" y="353934"/>
                    </a:cubicBezTo>
                    <a:cubicBezTo>
                      <a:pt x="238226" y="345271"/>
                      <a:pt x="234977" y="337691"/>
                      <a:pt x="231729" y="329028"/>
                    </a:cubicBezTo>
                    <a:cubicBezTo>
                      <a:pt x="230646" y="324697"/>
                      <a:pt x="229563" y="320366"/>
                      <a:pt x="228480" y="316034"/>
                    </a:cubicBezTo>
                    <a:cubicBezTo>
                      <a:pt x="227397" y="311703"/>
                      <a:pt x="227397" y="307372"/>
                      <a:pt x="226314" y="303040"/>
                    </a:cubicBezTo>
                    <a:cubicBezTo>
                      <a:pt x="226314" y="300875"/>
                      <a:pt x="226314" y="299792"/>
                      <a:pt x="226314" y="299792"/>
                    </a:cubicBezTo>
                    <a:cubicBezTo>
                      <a:pt x="226314" y="298709"/>
                      <a:pt x="225232" y="297626"/>
                      <a:pt x="225232" y="295460"/>
                    </a:cubicBezTo>
                    <a:cubicBezTo>
                      <a:pt x="225232" y="294377"/>
                      <a:pt x="224149" y="292212"/>
                      <a:pt x="224149" y="291129"/>
                    </a:cubicBezTo>
                    <a:cubicBezTo>
                      <a:pt x="224149" y="292212"/>
                      <a:pt x="224149" y="290046"/>
                      <a:pt x="224149" y="288963"/>
                    </a:cubicBezTo>
                    <a:cubicBezTo>
                      <a:pt x="224149" y="285715"/>
                      <a:pt x="221983" y="285715"/>
                      <a:pt x="223066" y="282466"/>
                    </a:cubicBezTo>
                    <a:cubicBezTo>
                      <a:pt x="223066" y="283549"/>
                      <a:pt x="224149" y="284632"/>
                      <a:pt x="224149" y="283549"/>
                    </a:cubicBezTo>
                    <a:cubicBezTo>
                      <a:pt x="223066" y="280300"/>
                      <a:pt x="223066" y="277052"/>
                      <a:pt x="221983" y="273804"/>
                    </a:cubicBezTo>
                    <a:cubicBezTo>
                      <a:pt x="221983" y="273804"/>
                      <a:pt x="221983" y="274886"/>
                      <a:pt x="223066" y="274886"/>
                    </a:cubicBezTo>
                    <a:cubicBezTo>
                      <a:pt x="221983" y="271638"/>
                      <a:pt x="223066" y="268389"/>
                      <a:pt x="221983" y="265141"/>
                    </a:cubicBezTo>
                    <a:lnTo>
                      <a:pt x="223066" y="266223"/>
                    </a:lnTo>
                    <a:cubicBezTo>
                      <a:pt x="223066" y="260809"/>
                      <a:pt x="221983" y="265141"/>
                      <a:pt x="221983" y="259726"/>
                    </a:cubicBezTo>
                    <a:cubicBezTo>
                      <a:pt x="221983" y="260809"/>
                      <a:pt x="221983" y="260809"/>
                      <a:pt x="223066" y="260809"/>
                    </a:cubicBezTo>
                    <a:cubicBezTo>
                      <a:pt x="221983" y="256478"/>
                      <a:pt x="221983" y="249981"/>
                      <a:pt x="220900" y="245649"/>
                    </a:cubicBezTo>
                    <a:cubicBezTo>
                      <a:pt x="220900" y="245649"/>
                      <a:pt x="220900" y="245649"/>
                      <a:pt x="220900" y="245649"/>
                    </a:cubicBezTo>
                    <a:cubicBezTo>
                      <a:pt x="220900" y="241318"/>
                      <a:pt x="220900" y="235904"/>
                      <a:pt x="219817" y="230490"/>
                    </a:cubicBezTo>
                    <a:cubicBezTo>
                      <a:pt x="219817" y="228324"/>
                      <a:pt x="221983" y="231572"/>
                      <a:pt x="220900" y="226158"/>
                    </a:cubicBezTo>
                    <a:cubicBezTo>
                      <a:pt x="219817" y="226158"/>
                      <a:pt x="219817" y="217495"/>
                      <a:pt x="218735" y="220744"/>
                    </a:cubicBezTo>
                    <a:cubicBezTo>
                      <a:pt x="218735" y="216413"/>
                      <a:pt x="219817" y="209916"/>
                      <a:pt x="218735" y="206667"/>
                    </a:cubicBezTo>
                    <a:cubicBezTo>
                      <a:pt x="218735" y="208833"/>
                      <a:pt x="220900" y="204501"/>
                      <a:pt x="220900" y="207750"/>
                    </a:cubicBezTo>
                    <a:lnTo>
                      <a:pt x="221983" y="205584"/>
                    </a:lnTo>
                    <a:cubicBezTo>
                      <a:pt x="223066" y="205584"/>
                      <a:pt x="221983" y="208833"/>
                      <a:pt x="221983" y="207750"/>
                    </a:cubicBezTo>
                    <a:cubicBezTo>
                      <a:pt x="221983" y="205584"/>
                      <a:pt x="221983" y="201253"/>
                      <a:pt x="221983" y="199087"/>
                    </a:cubicBezTo>
                    <a:cubicBezTo>
                      <a:pt x="220900" y="195839"/>
                      <a:pt x="219817" y="192590"/>
                      <a:pt x="219817" y="187176"/>
                    </a:cubicBezTo>
                    <a:cubicBezTo>
                      <a:pt x="219817" y="189342"/>
                      <a:pt x="220900" y="186093"/>
                      <a:pt x="221983" y="187176"/>
                    </a:cubicBezTo>
                    <a:lnTo>
                      <a:pt x="219817" y="179596"/>
                    </a:lnTo>
                    <a:cubicBezTo>
                      <a:pt x="219817" y="177430"/>
                      <a:pt x="220900" y="179596"/>
                      <a:pt x="220900" y="176348"/>
                    </a:cubicBezTo>
                    <a:cubicBezTo>
                      <a:pt x="220900" y="176348"/>
                      <a:pt x="220900" y="175265"/>
                      <a:pt x="219817" y="174182"/>
                    </a:cubicBezTo>
                    <a:cubicBezTo>
                      <a:pt x="219817" y="173099"/>
                      <a:pt x="219817" y="166602"/>
                      <a:pt x="220900" y="166602"/>
                    </a:cubicBezTo>
                    <a:cubicBezTo>
                      <a:pt x="221983" y="165519"/>
                      <a:pt x="220900" y="169850"/>
                      <a:pt x="221983" y="167685"/>
                    </a:cubicBezTo>
                    <a:cubicBezTo>
                      <a:pt x="221983" y="164436"/>
                      <a:pt x="221983" y="164436"/>
                      <a:pt x="221983" y="161188"/>
                    </a:cubicBezTo>
                    <a:lnTo>
                      <a:pt x="221983" y="161188"/>
                    </a:lnTo>
                    <a:cubicBezTo>
                      <a:pt x="221983" y="159022"/>
                      <a:pt x="221983" y="154691"/>
                      <a:pt x="220900" y="156856"/>
                    </a:cubicBezTo>
                    <a:cubicBezTo>
                      <a:pt x="220900" y="157939"/>
                      <a:pt x="221983" y="156856"/>
                      <a:pt x="220900" y="159022"/>
                    </a:cubicBezTo>
                    <a:cubicBezTo>
                      <a:pt x="219817" y="157939"/>
                      <a:pt x="219817" y="153608"/>
                      <a:pt x="220900" y="150359"/>
                    </a:cubicBezTo>
                    <a:cubicBezTo>
                      <a:pt x="220900" y="151442"/>
                      <a:pt x="220900" y="151442"/>
                      <a:pt x="221983" y="151442"/>
                    </a:cubicBezTo>
                    <a:cubicBezTo>
                      <a:pt x="220900" y="147111"/>
                      <a:pt x="220900" y="142779"/>
                      <a:pt x="220900" y="137365"/>
                    </a:cubicBezTo>
                    <a:cubicBezTo>
                      <a:pt x="219817" y="137365"/>
                      <a:pt x="221983" y="139531"/>
                      <a:pt x="221983" y="139531"/>
                    </a:cubicBezTo>
                    <a:cubicBezTo>
                      <a:pt x="223066" y="133034"/>
                      <a:pt x="221983" y="126537"/>
                      <a:pt x="224149" y="121122"/>
                    </a:cubicBezTo>
                    <a:cubicBezTo>
                      <a:pt x="224149" y="122205"/>
                      <a:pt x="223066" y="121122"/>
                      <a:pt x="223066" y="121122"/>
                    </a:cubicBezTo>
                    <a:cubicBezTo>
                      <a:pt x="223066" y="117874"/>
                      <a:pt x="224149" y="117874"/>
                      <a:pt x="224149" y="116791"/>
                    </a:cubicBezTo>
                    <a:cubicBezTo>
                      <a:pt x="225232" y="116791"/>
                      <a:pt x="224149" y="114625"/>
                      <a:pt x="224149" y="112460"/>
                    </a:cubicBezTo>
                    <a:cubicBezTo>
                      <a:pt x="224149" y="111377"/>
                      <a:pt x="224149" y="112460"/>
                      <a:pt x="224149" y="113542"/>
                    </a:cubicBezTo>
                    <a:cubicBezTo>
                      <a:pt x="224149" y="110294"/>
                      <a:pt x="225232" y="99465"/>
                      <a:pt x="227397" y="92968"/>
                    </a:cubicBezTo>
                    <a:cubicBezTo>
                      <a:pt x="227397" y="92968"/>
                      <a:pt x="227397" y="88637"/>
                      <a:pt x="227397" y="87554"/>
                    </a:cubicBezTo>
                    <a:lnTo>
                      <a:pt x="228480" y="88637"/>
                    </a:lnTo>
                    <a:cubicBezTo>
                      <a:pt x="229563" y="87554"/>
                      <a:pt x="229563" y="83223"/>
                      <a:pt x="230646" y="83223"/>
                    </a:cubicBezTo>
                    <a:cubicBezTo>
                      <a:pt x="230646" y="79974"/>
                      <a:pt x="228480" y="95134"/>
                      <a:pt x="229563" y="90803"/>
                    </a:cubicBezTo>
                    <a:cubicBezTo>
                      <a:pt x="230646" y="89720"/>
                      <a:pt x="229563" y="84306"/>
                      <a:pt x="230646" y="85388"/>
                    </a:cubicBezTo>
                    <a:cubicBezTo>
                      <a:pt x="231729" y="82140"/>
                      <a:pt x="230646" y="78891"/>
                      <a:pt x="232811" y="76726"/>
                    </a:cubicBezTo>
                    <a:cubicBezTo>
                      <a:pt x="232811" y="77809"/>
                      <a:pt x="233894" y="78891"/>
                      <a:pt x="233894" y="76726"/>
                    </a:cubicBezTo>
                    <a:cubicBezTo>
                      <a:pt x="234977" y="72394"/>
                      <a:pt x="233894" y="75643"/>
                      <a:pt x="233894" y="72394"/>
                    </a:cubicBezTo>
                    <a:lnTo>
                      <a:pt x="233894" y="70229"/>
                    </a:lnTo>
                    <a:cubicBezTo>
                      <a:pt x="232811" y="70229"/>
                      <a:pt x="234977" y="66980"/>
                      <a:pt x="233894" y="68063"/>
                    </a:cubicBezTo>
                    <a:cubicBezTo>
                      <a:pt x="234977" y="68063"/>
                      <a:pt x="234977" y="61566"/>
                      <a:pt x="236060" y="62649"/>
                    </a:cubicBezTo>
                    <a:lnTo>
                      <a:pt x="237143" y="63732"/>
                    </a:lnTo>
                    <a:cubicBezTo>
                      <a:pt x="237143" y="61566"/>
                      <a:pt x="236060" y="60483"/>
                      <a:pt x="236060" y="59400"/>
                    </a:cubicBezTo>
                    <a:cubicBezTo>
                      <a:pt x="236060" y="59400"/>
                      <a:pt x="236060" y="58317"/>
                      <a:pt x="237143" y="58317"/>
                    </a:cubicBezTo>
                    <a:cubicBezTo>
                      <a:pt x="236060" y="58317"/>
                      <a:pt x="237143" y="53986"/>
                      <a:pt x="236060" y="51820"/>
                    </a:cubicBezTo>
                    <a:cubicBezTo>
                      <a:pt x="236060" y="49655"/>
                      <a:pt x="236060" y="47489"/>
                      <a:pt x="236060" y="46406"/>
                    </a:cubicBezTo>
                    <a:cubicBezTo>
                      <a:pt x="236060" y="44240"/>
                      <a:pt x="234977" y="43158"/>
                      <a:pt x="236060" y="42075"/>
                    </a:cubicBezTo>
                    <a:cubicBezTo>
                      <a:pt x="234977" y="39909"/>
                      <a:pt x="232811" y="38826"/>
                      <a:pt x="231729" y="36660"/>
                    </a:cubicBezTo>
                    <a:cubicBezTo>
                      <a:pt x="231729" y="36660"/>
                      <a:pt x="232811" y="37743"/>
                      <a:pt x="232811" y="37743"/>
                    </a:cubicBezTo>
                    <a:cubicBezTo>
                      <a:pt x="231729" y="35578"/>
                      <a:pt x="231729" y="35578"/>
                      <a:pt x="229563" y="35578"/>
                    </a:cubicBezTo>
                    <a:cubicBezTo>
                      <a:pt x="229563" y="35578"/>
                      <a:pt x="227397" y="32329"/>
                      <a:pt x="225232" y="31246"/>
                    </a:cubicBezTo>
                    <a:cubicBezTo>
                      <a:pt x="221983" y="30163"/>
                      <a:pt x="223066" y="31246"/>
                      <a:pt x="221983" y="32329"/>
                    </a:cubicBezTo>
                    <a:cubicBezTo>
                      <a:pt x="220900" y="31246"/>
                      <a:pt x="218735" y="30163"/>
                      <a:pt x="217652" y="30163"/>
                    </a:cubicBezTo>
                    <a:cubicBezTo>
                      <a:pt x="215486" y="30163"/>
                      <a:pt x="213320" y="29081"/>
                      <a:pt x="212237" y="27998"/>
                    </a:cubicBezTo>
                    <a:cubicBezTo>
                      <a:pt x="213320" y="27998"/>
                      <a:pt x="216569" y="27998"/>
                      <a:pt x="214403" y="26915"/>
                    </a:cubicBezTo>
                    <a:cubicBezTo>
                      <a:pt x="212237" y="24749"/>
                      <a:pt x="208989" y="26915"/>
                      <a:pt x="204658" y="24749"/>
                    </a:cubicBezTo>
                    <a:lnTo>
                      <a:pt x="205740" y="25832"/>
                    </a:lnTo>
                    <a:cubicBezTo>
                      <a:pt x="203575" y="24749"/>
                      <a:pt x="199243" y="25832"/>
                      <a:pt x="200326" y="24749"/>
                    </a:cubicBezTo>
                    <a:cubicBezTo>
                      <a:pt x="199243" y="24749"/>
                      <a:pt x="194912" y="23666"/>
                      <a:pt x="195995" y="24749"/>
                    </a:cubicBezTo>
                    <a:cubicBezTo>
                      <a:pt x="189498" y="22584"/>
                      <a:pt x="178669" y="23666"/>
                      <a:pt x="174338" y="20418"/>
                    </a:cubicBezTo>
                    <a:cubicBezTo>
                      <a:pt x="173255" y="20418"/>
                      <a:pt x="171089" y="20418"/>
                      <a:pt x="171089" y="20418"/>
                    </a:cubicBezTo>
                    <a:cubicBezTo>
                      <a:pt x="172172" y="21501"/>
                      <a:pt x="173255" y="20418"/>
                      <a:pt x="174338" y="20418"/>
                    </a:cubicBezTo>
                    <a:cubicBezTo>
                      <a:pt x="173255" y="20418"/>
                      <a:pt x="173255" y="20418"/>
                      <a:pt x="173255" y="20418"/>
                    </a:cubicBezTo>
                    <a:cubicBezTo>
                      <a:pt x="171089" y="19335"/>
                      <a:pt x="168924" y="19335"/>
                      <a:pt x="171089" y="18252"/>
                    </a:cubicBezTo>
                    <a:cubicBezTo>
                      <a:pt x="166758" y="17169"/>
                      <a:pt x="165675" y="19335"/>
                      <a:pt x="159178" y="18252"/>
                    </a:cubicBezTo>
                    <a:cubicBezTo>
                      <a:pt x="159178" y="18252"/>
                      <a:pt x="159178" y="17169"/>
                      <a:pt x="157012" y="17169"/>
                    </a:cubicBezTo>
                    <a:lnTo>
                      <a:pt x="153764" y="17169"/>
                    </a:lnTo>
                    <a:cubicBezTo>
                      <a:pt x="149432" y="16087"/>
                      <a:pt x="151598" y="16087"/>
                      <a:pt x="151598" y="15004"/>
                    </a:cubicBezTo>
                    <a:cubicBezTo>
                      <a:pt x="149432" y="15004"/>
                      <a:pt x="147267" y="15004"/>
                      <a:pt x="146184" y="15004"/>
                    </a:cubicBezTo>
                    <a:lnTo>
                      <a:pt x="144018" y="13921"/>
                    </a:lnTo>
                    <a:cubicBezTo>
                      <a:pt x="146184" y="15004"/>
                      <a:pt x="141853" y="13921"/>
                      <a:pt x="140770" y="13921"/>
                    </a:cubicBezTo>
                    <a:lnTo>
                      <a:pt x="141853" y="13921"/>
                    </a:lnTo>
                    <a:cubicBezTo>
                      <a:pt x="141853" y="13921"/>
                      <a:pt x="138604" y="12838"/>
                      <a:pt x="137521" y="12838"/>
                    </a:cubicBezTo>
                    <a:cubicBezTo>
                      <a:pt x="137521" y="13921"/>
                      <a:pt x="140770" y="13921"/>
                      <a:pt x="141853" y="13921"/>
                    </a:cubicBezTo>
                    <a:cubicBezTo>
                      <a:pt x="140770" y="13921"/>
                      <a:pt x="138604" y="13921"/>
                      <a:pt x="137521" y="13921"/>
                    </a:cubicBezTo>
                    <a:cubicBezTo>
                      <a:pt x="137521" y="12838"/>
                      <a:pt x="134273" y="12838"/>
                      <a:pt x="132107" y="12838"/>
                    </a:cubicBezTo>
                    <a:cubicBezTo>
                      <a:pt x="129941" y="12838"/>
                      <a:pt x="129941" y="12838"/>
                      <a:pt x="128858" y="12838"/>
                    </a:cubicBezTo>
                    <a:cubicBezTo>
                      <a:pt x="128858" y="12838"/>
                      <a:pt x="125610" y="11755"/>
                      <a:pt x="127776" y="11755"/>
                    </a:cubicBezTo>
                    <a:cubicBezTo>
                      <a:pt x="128858" y="11755"/>
                      <a:pt x="128858" y="12838"/>
                      <a:pt x="131024" y="12838"/>
                    </a:cubicBezTo>
                    <a:cubicBezTo>
                      <a:pt x="129941" y="11755"/>
                      <a:pt x="129941" y="11755"/>
                      <a:pt x="126693" y="11755"/>
                    </a:cubicBezTo>
                    <a:cubicBezTo>
                      <a:pt x="124527" y="11755"/>
                      <a:pt x="126693" y="13921"/>
                      <a:pt x="123444" y="11755"/>
                    </a:cubicBezTo>
                    <a:cubicBezTo>
                      <a:pt x="124527" y="11755"/>
                      <a:pt x="124527" y="11755"/>
                      <a:pt x="125610" y="11755"/>
                    </a:cubicBezTo>
                    <a:lnTo>
                      <a:pt x="122361" y="10672"/>
                    </a:lnTo>
                    <a:lnTo>
                      <a:pt x="122361" y="11755"/>
                    </a:lnTo>
                    <a:cubicBezTo>
                      <a:pt x="122361" y="11755"/>
                      <a:pt x="122361" y="11755"/>
                      <a:pt x="122361" y="11755"/>
                    </a:cubicBezTo>
                    <a:cubicBezTo>
                      <a:pt x="121279" y="12838"/>
                      <a:pt x="116947" y="10672"/>
                      <a:pt x="115864" y="11755"/>
                    </a:cubicBezTo>
                    <a:cubicBezTo>
                      <a:pt x="113699" y="11755"/>
                      <a:pt x="112616" y="10672"/>
                      <a:pt x="110450" y="9589"/>
                    </a:cubicBezTo>
                    <a:lnTo>
                      <a:pt x="110450" y="9589"/>
                    </a:lnTo>
                    <a:cubicBezTo>
                      <a:pt x="108284" y="8507"/>
                      <a:pt x="106119" y="8507"/>
                      <a:pt x="103953" y="9589"/>
                    </a:cubicBezTo>
                    <a:lnTo>
                      <a:pt x="103953" y="9589"/>
                    </a:lnTo>
                    <a:cubicBezTo>
                      <a:pt x="102870" y="9589"/>
                      <a:pt x="100704" y="9589"/>
                      <a:pt x="99622" y="10672"/>
                    </a:cubicBezTo>
                    <a:cubicBezTo>
                      <a:pt x="97456" y="10672"/>
                      <a:pt x="97456" y="7424"/>
                      <a:pt x="95290" y="9589"/>
                    </a:cubicBezTo>
                    <a:cubicBezTo>
                      <a:pt x="93125" y="10672"/>
                      <a:pt x="93125" y="12838"/>
                      <a:pt x="94207" y="12838"/>
                    </a:cubicBezTo>
                    <a:cubicBezTo>
                      <a:pt x="92042" y="13921"/>
                      <a:pt x="90959" y="16087"/>
                      <a:pt x="88793" y="18252"/>
                    </a:cubicBezTo>
                    <a:cubicBezTo>
                      <a:pt x="86628" y="20418"/>
                      <a:pt x="85545" y="22584"/>
                      <a:pt x="83379" y="23666"/>
                    </a:cubicBezTo>
                    <a:cubicBezTo>
                      <a:pt x="83379" y="24749"/>
                      <a:pt x="83379" y="24749"/>
                      <a:pt x="82296" y="25832"/>
                    </a:cubicBezTo>
                    <a:cubicBezTo>
                      <a:pt x="80130" y="29081"/>
                      <a:pt x="77965" y="32329"/>
                      <a:pt x="75799" y="35578"/>
                    </a:cubicBezTo>
                    <a:cubicBezTo>
                      <a:pt x="73633" y="38826"/>
                      <a:pt x="71468" y="42075"/>
                      <a:pt x="69302" y="44240"/>
                    </a:cubicBezTo>
                    <a:cubicBezTo>
                      <a:pt x="70385" y="42075"/>
                      <a:pt x="68219" y="43158"/>
                      <a:pt x="68219" y="43158"/>
                    </a:cubicBezTo>
                    <a:cubicBezTo>
                      <a:pt x="68219" y="45323"/>
                      <a:pt x="66053" y="44240"/>
                      <a:pt x="67136" y="46406"/>
                    </a:cubicBezTo>
                    <a:cubicBezTo>
                      <a:pt x="68219" y="46406"/>
                      <a:pt x="68219" y="47489"/>
                      <a:pt x="69302" y="45323"/>
                    </a:cubicBezTo>
                    <a:cubicBezTo>
                      <a:pt x="67136" y="49655"/>
                      <a:pt x="63888" y="55069"/>
                      <a:pt x="61722" y="57235"/>
                    </a:cubicBezTo>
                    <a:cubicBezTo>
                      <a:pt x="62805" y="56152"/>
                      <a:pt x="62805" y="57235"/>
                      <a:pt x="61722" y="58317"/>
                    </a:cubicBezTo>
                    <a:cubicBezTo>
                      <a:pt x="60639" y="57235"/>
                      <a:pt x="59556" y="60483"/>
                      <a:pt x="58474" y="62649"/>
                    </a:cubicBezTo>
                    <a:lnTo>
                      <a:pt x="58474" y="63732"/>
                    </a:lnTo>
                    <a:lnTo>
                      <a:pt x="57391" y="64815"/>
                    </a:lnTo>
                    <a:cubicBezTo>
                      <a:pt x="57391" y="65897"/>
                      <a:pt x="58474" y="66980"/>
                      <a:pt x="56308" y="68063"/>
                    </a:cubicBezTo>
                    <a:cubicBezTo>
                      <a:pt x="56308" y="68063"/>
                      <a:pt x="55225" y="68063"/>
                      <a:pt x="55225" y="68063"/>
                    </a:cubicBezTo>
                    <a:cubicBezTo>
                      <a:pt x="54142" y="70229"/>
                      <a:pt x="54142" y="74560"/>
                      <a:pt x="51977" y="76726"/>
                    </a:cubicBezTo>
                    <a:lnTo>
                      <a:pt x="49811" y="78891"/>
                    </a:lnTo>
                    <a:cubicBezTo>
                      <a:pt x="49811" y="79974"/>
                      <a:pt x="48728" y="82140"/>
                      <a:pt x="49811" y="79974"/>
                    </a:cubicBezTo>
                    <a:cubicBezTo>
                      <a:pt x="46562" y="84306"/>
                      <a:pt x="45479" y="87554"/>
                      <a:pt x="44397" y="88637"/>
                    </a:cubicBezTo>
                    <a:cubicBezTo>
                      <a:pt x="43314" y="92968"/>
                      <a:pt x="42231" y="98383"/>
                      <a:pt x="40065" y="103797"/>
                    </a:cubicBezTo>
                    <a:cubicBezTo>
                      <a:pt x="37900" y="109211"/>
                      <a:pt x="36817" y="114625"/>
                      <a:pt x="34651" y="118957"/>
                    </a:cubicBezTo>
                    <a:lnTo>
                      <a:pt x="34651" y="118957"/>
                    </a:lnTo>
                    <a:cubicBezTo>
                      <a:pt x="33568" y="121122"/>
                      <a:pt x="34651" y="121122"/>
                      <a:pt x="34651" y="122205"/>
                    </a:cubicBezTo>
                    <a:cubicBezTo>
                      <a:pt x="34651" y="121122"/>
                      <a:pt x="32485" y="123288"/>
                      <a:pt x="32485" y="121122"/>
                    </a:cubicBezTo>
                    <a:cubicBezTo>
                      <a:pt x="30320" y="124371"/>
                      <a:pt x="31402" y="126537"/>
                      <a:pt x="31402" y="128702"/>
                    </a:cubicBezTo>
                    <a:cubicBezTo>
                      <a:pt x="32485" y="129785"/>
                      <a:pt x="31402" y="126537"/>
                      <a:pt x="32485" y="127620"/>
                    </a:cubicBezTo>
                    <a:cubicBezTo>
                      <a:pt x="32485" y="127620"/>
                      <a:pt x="30320" y="133034"/>
                      <a:pt x="31402" y="133034"/>
                    </a:cubicBezTo>
                    <a:cubicBezTo>
                      <a:pt x="30320" y="134116"/>
                      <a:pt x="30320" y="133034"/>
                      <a:pt x="30320" y="131951"/>
                    </a:cubicBezTo>
                    <a:lnTo>
                      <a:pt x="30320" y="134116"/>
                    </a:lnTo>
                    <a:cubicBezTo>
                      <a:pt x="28154" y="136282"/>
                      <a:pt x="30320" y="127620"/>
                      <a:pt x="28154" y="129785"/>
                    </a:cubicBezTo>
                    <a:lnTo>
                      <a:pt x="27071" y="131951"/>
                    </a:lnTo>
                    <a:cubicBezTo>
                      <a:pt x="24905" y="134116"/>
                      <a:pt x="28154" y="126537"/>
                      <a:pt x="25988" y="130868"/>
                    </a:cubicBezTo>
                    <a:cubicBezTo>
                      <a:pt x="25988" y="133034"/>
                      <a:pt x="27071" y="135199"/>
                      <a:pt x="28154" y="134116"/>
                    </a:cubicBezTo>
                    <a:cubicBezTo>
                      <a:pt x="27071" y="138448"/>
                      <a:pt x="30320" y="137365"/>
                      <a:pt x="28154" y="141696"/>
                    </a:cubicBezTo>
                    <a:cubicBezTo>
                      <a:pt x="27071" y="142779"/>
                      <a:pt x="29237" y="137365"/>
                      <a:pt x="28154" y="138448"/>
                    </a:cubicBezTo>
                    <a:cubicBezTo>
                      <a:pt x="27071" y="140614"/>
                      <a:pt x="27071" y="143862"/>
                      <a:pt x="25988" y="144945"/>
                    </a:cubicBezTo>
                    <a:cubicBezTo>
                      <a:pt x="27071" y="142779"/>
                      <a:pt x="27071" y="144945"/>
                      <a:pt x="27071" y="147111"/>
                    </a:cubicBezTo>
                    <a:cubicBezTo>
                      <a:pt x="25988" y="149276"/>
                      <a:pt x="27071" y="144945"/>
                      <a:pt x="24905" y="149276"/>
                    </a:cubicBezTo>
                    <a:cubicBezTo>
                      <a:pt x="24905" y="150359"/>
                      <a:pt x="24905" y="153608"/>
                      <a:pt x="25988" y="150359"/>
                    </a:cubicBezTo>
                    <a:cubicBezTo>
                      <a:pt x="27071" y="152525"/>
                      <a:pt x="24905" y="153608"/>
                      <a:pt x="24905" y="156856"/>
                    </a:cubicBezTo>
                    <a:cubicBezTo>
                      <a:pt x="23823" y="157939"/>
                      <a:pt x="23823" y="152525"/>
                      <a:pt x="21657" y="156856"/>
                    </a:cubicBezTo>
                    <a:cubicBezTo>
                      <a:pt x="22740" y="156856"/>
                      <a:pt x="21657" y="162270"/>
                      <a:pt x="23823" y="160105"/>
                    </a:cubicBezTo>
                    <a:cubicBezTo>
                      <a:pt x="22740" y="161188"/>
                      <a:pt x="22740" y="161188"/>
                      <a:pt x="21657" y="160105"/>
                    </a:cubicBezTo>
                    <a:cubicBezTo>
                      <a:pt x="20574" y="162270"/>
                      <a:pt x="21657" y="165519"/>
                      <a:pt x="19491" y="166602"/>
                    </a:cubicBezTo>
                    <a:lnTo>
                      <a:pt x="20574" y="167685"/>
                    </a:lnTo>
                    <a:cubicBezTo>
                      <a:pt x="20574" y="168767"/>
                      <a:pt x="19491" y="168767"/>
                      <a:pt x="18408" y="169850"/>
                    </a:cubicBezTo>
                    <a:cubicBezTo>
                      <a:pt x="18408" y="172016"/>
                      <a:pt x="18408" y="176348"/>
                      <a:pt x="17326" y="176348"/>
                    </a:cubicBezTo>
                    <a:cubicBezTo>
                      <a:pt x="17326" y="177430"/>
                      <a:pt x="16243" y="181762"/>
                      <a:pt x="17326" y="179596"/>
                    </a:cubicBezTo>
                    <a:cubicBezTo>
                      <a:pt x="18408" y="176348"/>
                      <a:pt x="17326" y="176348"/>
                      <a:pt x="19491" y="175265"/>
                    </a:cubicBezTo>
                    <a:cubicBezTo>
                      <a:pt x="18408" y="177430"/>
                      <a:pt x="18408" y="179596"/>
                      <a:pt x="18408" y="180679"/>
                    </a:cubicBezTo>
                    <a:lnTo>
                      <a:pt x="17326" y="180679"/>
                    </a:lnTo>
                    <a:cubicBezTo>
                      <a:pt x="17326" y="181762"/>
                      <a:pt x="16243" y="183927"/>
                      <a:pt x="17326" y="185010"/>
                    </a:cubicBezTo>
                    <a:cubicBezTo>
                      <a:pt x="17326" y="183927"/>
                      <a:pt x="16243" y="185010"/>
                      <a:pt x="16243" y="185010"/>
                    </a:cubicBezTo>
                    <a:lnTo>
                      <a:pt x="17326" y="186093"/>
                    </a:lnTo>
                    <a:cubicBezTo>
                      <a:pt x="17326" y="190424"/>
                      <a:pt x="15160" y="187176"/>
                      <a:pt x="15160" y="190424"/>
                    </a:cubicBezTo>
                    <a:lnTo>
                      <a:pt x="15160" y="187176"/>
                    </a:lnTo>
                    <a:cubicBezTo>
                      <a:pt x="15160" y="188259"/>
                      <a:pt x="14077" y="189342"/>
                      <a:pt x="14077" y="190424"/>
                    </a:cubicBezTo>
                    <a:cubicBezTo>
                      <a:pt x="15160" y="191507"/>
                      <a:pt x="15160" y="192590"/>
                      <a:pt x="16243" y="193673"/>
                    </a:cubicBezTo>
                    <a:cubicBezTo>
                      <a:pt x="16243" y="195839"/>
                      <a:pt x="15160" y="194756"/>
                      <a:pt x="15160" y="196921"/>
                    </a:cubicBezTo>
                    <a:lnTo>
                      <a:pt x="15160" y="193673"/>
                    </a:lnTo>
                    <a:cubicBezTo>
                      <a:pt x="15160" y="193673"/>
                      <a:pt x="12994" y="195839"/>
                      <a:pt x="12994" y="198004"/>
                    </a:cubicBezTo>
                    <a:cubicBezTo>
                      <a:pt x="12994" y="200170"/>
                      <a:pt x="12994" y="203419"/>
                      <a:pt x="14077" y="200170"/>
                    </a:cubicBezTo>
                    <a:cubicBezTo>
                      <a:pt x="14077" y="201253"/>
                      <a:pt x="12994" y="203419"/>
                      <a:pt x="12994" y="202336"/>
                    </a:cubicBezTo>
                    <a:cubicBezTo>
                      <a:pt x="12994" y="205584"/>
                      <a:pt x="14077" y="202336"/>
                      <a:pt x="14077" y="204501"/>
                    </a:cubicBezTo>
                    <a:cubicBezTo>
                      <a:pt x="12994" y="205584"/>
                      <a:pt x="11911" y="208833"/>
                      <a:pt x="10828" y="210998"/>
                    </a:cubicBezTo>
                    <a:lnTo>
                      <a:pt x="9746" y="207750"/>
                    </a:lnTo>
                    <a:lnTo>
                      <a:pt x="9746" y="209916"/>
                    </a:lnTo>
                    <a:cubicBezTo>
                      <a:pt x="8663" y="206667"/>
                      <a:pt x="8663" y="210998"/>
                      <a:pt x="7580" y="209916"/>
                    </a:cubicBezTo>
                    <a:cubicBezTo>
                      <a:pt x="7580" y="210998"/>
                      <a:pt x="7580" y="213164"/>
                      <a:pt x="7580" y="214247"/>
                    </a:cubicBezTo>
                    <a:cubicBezTo>
                      <a:pt x="9746" y="210998"/>
                      <a:pt x="9746" y="218578"/>
                      <a:pt x="10828" y="218578"/>
                    </a:cubicBezTo>
                    <a:cubicBezTo>
                      <a:pt x="10828" y="223993"/>
                      <a:pt x="6497" y="221827"/>
                      <a:pt x="8663" y="227241"/>
                    </a:cubicBezTo>
                    <a:cubicBezTo>
                      <a:pt x="9746" y="226158"/>
                      <a:pt x="9746" y="229407"/>
                      <a:pt x="9746" y="226158"/>
                    </a:cubicBezTo>
                    <a:cubicBezTo>
                      <a:pt x="8663" y="229407"/>
                      <a:pt x="10828" y="228324"/>
                      <a:pt x="9746" y="232655"/>
                    </a:cubicBezTo>
                    <a:cubicBezTo>
                      <a:pt x="9746" y="229407"/>
                      <a:pt x="7580" y="235904"/>
                      <a:pt x="7580" y="231572"/>
                    </a:cubicBezTo>
                    <a:cubicBezTo>
                      <a:pt x="7580" y="231572"/>
                      <a:pt x="8663" y="229407"/>
                      <a:pt x="8663" y="228324"/>
                    </a:cubicBezTo>
                    <a:cubicBezTo>
                      <a:pt x="7580" y="229407"/>
                      <a:pt x="7580" y="228324"/>
                      <a:pt x="6497" y="231572"/>
                    </a:cubicBezTo>
                    <a:cubicBezTo>
                      <a:pt x="6497" y="233738"/>
                      <a:pt x="6497" y="236987"/>
                      <a:pt x="7580" y="235904"/>
                    </a:cubicBezTo>
                    <a:cubicBezTo>
                      <a:pt x="8663" y="235904"/>
                      <a:pt x="7580" y="232655"/>
                      <a:pt x="8663" y="233738"/>
                    </a:cubicBezTo>
                    <a:cubicBezTo>
                      <a:pt x="8663" y="238070"/>
                      <a:pt x="7580" y="239152"/>
                      <a:pt x="8663" y="240235"/>
                    </a:cubicBezTo>
                    <a:cubicBezTo>
                      <a:pt x="8663" y="236987"/>
                      <a:pt x="9746" y="236987"/>
                      <a:pt x="10828" y="236987"/>
                    </a:cubicBezTo>
                    <a:lnTo>
                      <a:pt x="10828" y="240235"/>
                    </a:lnTo>
                    <a:lnTo>
                      <a:pt x="9746" y="239152"/>
                    </a:lnTo>
                    <a:cubicBezTo>
                      <a:pt x="8663" y="244567"/>
                      <a:pt x="10828" y="240235"/>
                      <a:pt x="9746" y="245649"/>
                    </a:cubicBezTo>
                    <a:lnTo>
                      <a:pt x="8663" y="247815"/>
                    </a:lnTo>
                    <a:cubicBezTo>
                      <a:pt x="7580" y="246732"/>
                      <a:pt x="9746" y="240235"/>
                      <a:pt x="7580" y="241318"/>
                    </a:cubicBezTo>
                    <a:cubicBezTo>
                      <a:pt x="7580" y="244567"/>
                      <a:pt x="7580" y="245649"/>
                      <a:pt x="7580" y="248898"/>
                    </a:cubicBezTo>
                    <a:cubicBezTo>
                      <a:pt x="7580" y="247815"/>
                      <a:pt x="7580" y="247815"/>
                      <a:pt x="7580" y="246732"/>
                    </a:cubicBezTo>
                    <a:cubicBezTo>
                      <a:pt x="7580" y="247815"/>
                      <a:pt x="5414" y="248898"/>
                      <a:pt x="6497" y="253229"/>
                    </a:cubicBezTo>
                    <a:cubicBezTo>
                      <a:pt x="6497" y="255395"/>
                      <a:pt x="7580" y="254312"/>
                      <a:pt x="7580" y="254312"/>
                    </a:cubicBezTo>
                    <a:cubicBezTo>
                      <a:pt x="7580" y="259726"/>
                      <a:pt x="8663" y="260809"/>
                      <a:pt x="7580" y="264058"/>
                    </a:cubicBezTo>
                    <a:cubicBezTo>
                      <a:pt x="6497" y="262975"/>
                      <a:pt x="7580" y="269472"/>
                      <a:pt x="6497" y="266223"/>
                    </a:cubicBezTo>
                    <a:cubicBezTo>
                      <a:pt x="7580" y="264058"/>
                      <a:pt x="7580" y="257561"/>
                      <a:pt x="6497" y="255395"/>
                    </a:cubicBezTo>
                    <a:cubicBezTo>
                      <a:pt x="5414" y="257561"/>
                      <a:pt x="6497" y="251064"/>
                      <a:pt x="5414" y="249981"/>
                    </a:cubicBezTo>
                    <a:cubicBezTo>
                      <a:pt x="5414" y="254312"/>
                      <a:pt x="3249" y="254312"/>
                      <a:pt x="3249" y="254312"/>
                    </a:cubicBezTo>
                    <a:cubicBezTo>
                      <a:pt x="3249" y="255395"/>
                      <a:pt x="3249" y="256478"/>
                      <a:pt x="3249" y="257561"/>
                    </a:cubicBezTo>
                    <a:cubicBezTo>
                      <a:pt x="4331" y="257561"/>
                      <a:pt x="4331" y="256478"/>
                      <a:pt x="5414" y="256478"/>
                    </a:cubicBezTo>
                    <a:cubicBezTo>
                      <a:pt x="5414" y="260809"/>
                      <a:pt x="5414" y="265141"/>
                      <a:pt x="6497" y="268389"/>
                    </a:cubicBezTo>
                    <a:cubicBezTo>
                      <a:pt x="6497" y="269472"/>
                      <a:pt x="5414" y="269472"/>
                      <a:pt x="5414" y="267306"/>
                    </a:cubicBezTo>
                    <a:cubicBezTo>
                      <a:pt x="5414" y="272721"/>
                      <a:pt x="5414" y="279218"/>
                      <a:pt x="5414" y="283549"/>
                    </a:cubicBezTo>
                    <a:cubicBezTo>
                      <a:pt x="6497" y="280300"/>
                      <a:pt x="5414" y="288963"/>
                      <a:pt x="7580" y="286798"/>
                    </a:cubicBezTo>
                    <a:cubicBezTo>
                      <a:pt x="7580" y="283549"/>
                      <a:pt x="8663" y="281383"/>
                      <a:pt x="9746" y="283549"/>
                    </a:cubicBezTo>
                    <a:cubicBezTo>
                      <a:pt x="9746" y="285715"/>
                      <a:pt x="8663" y="283549"/>
                      <a:pt x="8663" y="284632"/>
                    </a:cubicBezTo>
                    <a:cubicBezTo>
                      <a:pt x="9746" y="286798"/>
                      <a:pt x="7580" y="287880"/>
                      <a:pt x="8663" y="290046"/>
                    </a:cubicBezTo>
                    <a:cubicBezTo>
                      <a:pt x="7580" y="284632"/>
                      <a:pt x="6497" y="288963"/>
                      <a:pt x="5414" y="287880"/>
                    </a:cubicBezTo>
                    <a:cubicBezTo>
                      <a:pt x="6497" y="291129"/>
                      <a:pt x="4331" y="287880"/>
                      <a:pt x="4331" y="291129"/>
                    </a:cubicBezTo>
                    <a:cubicBezTo>
                      <a:pt x="5414" y="294377"/>
                      <a:pt x="5414" y="298709"/>
                      <a:pt x="6497" y="303040"/>
                    </a:cubicBezTo>
                    <a:cubicBezTo>
                      <a:pt x="5414" y="308454"/>
                      <a:pt x="7580" y="316034"/>
                      <a:pt x="7580" y="320366"/>
                    </a:cubicBezTo>
                    <a:cubicBezTo>
                      <a:pt x="7580" y="322531"/>
                      <a:pt x="5414" y="321449"/>
                      <a:pt x="5414" y="323614"/>
                    </a:cubicBezTo>
                    <a:cubicBezTo>
                      <a:pt x="5414" y="326863"/>
                      <a:pt x="6497" y="321449"/>
                      <a:pt x="6497" y="325780"/>
                    </a:cubicBezTo>
                    <a:lnTo>
                      <a:pt x="6497" y="325780"/>
                    </a:lnTo>
                    <a:cubicBezTo>
                      <a:pt x="6497" y="326863"/>
                      <a:pt x="6497" y="334443"/>
                      <a:pt x="8663" y="335526"/>
                    </a:cubicBezTo>
                    <a:lnTo>
                      <a:pt x="7580" y="334443"/>
                    </a:lnTo>
                    <a:cubicBezTo>
                      <a:pt x="7580" y="335526"/>
                      <a:pt x="7580" y="335526"/>
                      <a:pt x="8663" y="336608"/>
                    </a:cubicBezTo>
                    <a:cubicBezTo>
                      <a:pt x="8663" y="336608"/>
                      <a:pt x="7580" y="337691"/>
                      <a:pt x="7580" y="336608"/>
                    </a:cubicBezTo>
                    <a:cubicBezTo>
                      <a:pt x="7580" y="339857"/>
                      <a:pt x="8663" y="342023"/>
                      <a:pt x="9746" y="345271"/>
                    </a:cubicBezTo>
                    <a:lnTo>
                      <a:pt x="9746" y="343105"/>
                    </a:lnTo>
                    <a:cubicBezTo>
                      <a:pt x="11911" y="347437"/>
                      <a:pt x="11911" y="351768"/>
                      <a:pt x="14077" y="356100"/>
                    </a:cubicBezTo>
                    <a:lnTo>
                      <a:pt x="12994" y="356100"/>
                    </a:lnTo>
                    <a:cubicBezTo>
                      <a:pt x="12994" y="356100"/>
                      <a:pt x="15160" y="358265"/>
                      <a:pt x="15160" y="358265"/>
                    </a:cubicBezTo>
                    <a:cubicBezTo>
                      <a:pt x="14077" y="358265"/>
                      <a:pt x="15160" y="360431"/>
                      <a:pt x="16243" y="361514"/>
                    </a:cubicBezTo>
                    <a:cubicBezTo>
                      <a:pt x="16243" y="361514"/>
                      <a:pt x="10828" y="356100"/>
                      <a:pt x="10828" y="355017"/>
                    </a:cubicBezTo>
                    <a:cubicBezTo>
                      <a:pt x="10828" y="352851"/>
                      <a:pt x="12994" y="357182"/>
                      <a:pt x="12994" y="355017"/>
                    </a:cubicBezTo>
                    <a:cubicBezTo>
                      <a:pt x="12994" y="353934"/>
                      <a:pt x="12994" y="352851"/>
                      <a:pt x="11911" y="351768"/>
                    </a:cubicBezTo>
                    <a:cubicBezTo>
                      <a:pt x="11911" y="350685"/>
                      <a:pt x="10828" y="349603"/>
                      <a:pt x="9746" y="349603"/>
                    </a:cubicBezTo>
                    <a:cubicBezTo>
                      <a:pt x="9746" y="351768"/>
                      <a:pt x="10828" y="351768"/>
                      <a:pt x="10828" y="352851"/>
                    </a:cubicBezTo>
                    <a:cubicBezTo>
                      <a:pt x="9746" y="353934"/>
                      <a:pt x="8663" y="350685"/>
                      <a:pt x="7580" y="350685"/>
                    </a:cubicBezTo>
                    <a:cubicBezTo>
                      <a:pt x="7580" y="351768"/>
                      <a:pt x="7580" y="352851"/>
                      <a:pt x="8663" y="352851"/>
                    </a:cubicBezTo>
                    <a:cubicBezTo>
                      <a:pt x="7580" y="351768"/>
                      <a:pt x="6497" y="349603"/>
                      <a:pt x="6497" y="346354"/>
                    </a:cubicBezTo>
                    <a:cubicBezTo>
                      <a:pt x="7580" y="348520"/>
                      <a:pt x="6497" y="345271"/>
                      <a:pt x="7580" y="345271"/>
                    </a:cubicBezTo>
                    <a:cubicBezTo>
                      <a:pt x="6497" y="345271"/>
                      <a:pt x="5414" y="342023"/>
                      <a:pt x="5414" y="338774"/>
                    </a:cubicBezTo>
                    <a:cubicBezTo>
                      <a:pt x="6497" y="335526"/>
                      <a:pt x="3249" y="332277"/>
                      <a:pt x="3249" y="327946"/>
                    </a:cubicBezTo>
                    <a:cubicBezTo>
                      <a:pt x="4331" y="329028"/>
                      <a:pt x="5414" y="331194"/>
                      <a:pt x="6497" y="334443"/>
                    </a:cubicBezTo>
                    <a:cubicBezTo>
                      <a:pt x="6497" y="331194"/>
                      <a:pt x="6497" y="331194"/>
                      <a:pt x="6497" y="329028"/>
                    </a:cubicBezTo>
                    <a:cubicBezTo>
                      <a:pt x="5414" y="327946"/>
                      <a:pt x="4331" y="326863"/>
                      <a:pt x="3249" y="323614"/>
                    </a:cubicBezTo>
                    <a:lnTo>
                      <a:pt x="4331" y="323614"/>
                    </a:lnTo>
                    <a:cubicBezTo>
                      <a:pt x="3249" y="320366"/>
                      <a:pt x="2166" y="320366"/>
                      <a:pt x="2166" y="316034"/>
                    </a:cubicBezTo>
                    <a:cubicBezTo>
                      <a:pt x="2166" y="308454"/>
                      <a:pt x="1083" y="301957"/>
                      <a:pt x="1083" y="296543"/>
                    </a:cubicBezTo>
                    <a:lnTo>
                      <a:pt x="2166" y="296543"/>
                    </a:lnTo>
                    <a:cubicBezTo>
                      <a:pt x="0" y="293295"/>
                      <a:pt x="1083" y="286798"/>
                      <a:pt x="0" y="282466"/>
                    </a:cubicBezTo>
                    <a:cubicBezTo>
                      <a:pt x="1083" y="275969"/>
                      <a:pt x="-1083" y="267306"/>
                      <a:pt x="1083" y="264058"/>
                    </a:cubicBezTo>
                    <a:cubicBezTo>
                      <a:pt x="1083" y="252147"/>
                      <a:pt x="1083" y="241318"/>
                      <a:pt x="3249" y="229407"/>
                    </a:cubicBezTo>
                    <a:lnTo>
                      <a:pt x="4331" y="231572"/>
                    </a:lnTo>
                    <a:cubicBezTo>
                      <a:pt x="4331" y="229407"/>
                      <a:pt x="5414" y="230490"/>
                      <a:pt x="5414" y="228324"/>
                    </a:cubicBezTo>
                    <a:cubicBezTo>
                      <a:pt x="4331" y="230490"/>
                      <a:pt x="4331" y="225075"/>
                      <a:pt x="4331" y="223993"/>
                    </a:cubicBezTo>
                    <a:cubicBezTo>
                      <a:pt x="5414" y="218578"/>
                      <a:pt x="6497" y="210998"/>
                      <a:pt x="6497" y="206667"/>
                    </a:cubicBezTo>
                    <a:lnTo>
                      <a:pt x="7580" y="206667"/>
                    </a:lnTo>
                    <a:cubicBezTo>
                      <a:pt x="6497" y="201253"/>
                      <a:pt x="9746" y="195839"/>
                      <a:pt x="10828" y="189342"/>
                    </a:cubicBezTo>
                    <a:cubicBezTo>
                      <a:pt x="10828" y="188259"/>
                      <a:pt x="11911" y="188259"/>
                      <a:pt x="11911" y="186093"/>
                    </a:cubicBezTo>
                    <a:cubicBezTo>
                      <a:pt x="10828" y="182844"/>
                      <a:pt x="11911" y="180679"/>
                      <a:pt x="11911" y="176348"/>
                    </a:cubicBezTo>
                    <a:cubicBezTo>
                      <a:pt x="12994" y="173099"/>
                      <a:pt x="14077" y="166602"/>
                      <a:pt x="15160" y="163353"/>
                    </a:cubicBezTo>
                    <a:cubicBezTo>
                      <a:pt x="16243" y="156856"/>
                      <a:pt x="17326" y="149276"/>
                      <a:pt x="19491" y="142779"/>
                    </a:cubicBezTo>
                    <a:cubicBezTo>
                      <a:pt x="20574" y="139531"/>
                      <a:pt x="21657" y="136282"/>
                      <a:pt x="22740" y="133034"/>
                    </a:cubicBezTo>
                    <a:cubicBezTo>
                      <a:pt x="23823" y="129785"/>
                      <a:pt x="24905" y="126537"/>
                      <a:pt x="25988" y="123288"/>
                    </a:cubicBezTo>
                    <a:lnTo>
                      <a:pt x="27071" y="122205"/>
                    </a:lnTo>
                    <a:cubicBezTo>
                      <a:pt x="28154" y="115708"/>
                      <a:pt x="31402" y="108128"/>
                      <a:pt x="33568" y="101631"/>
                    </a:cubicBezTo>
                    <a:cubicBezTo>
                      <a:pt x="36817" y="95134"/>
                      <a:pt x="38982" y="88637"/>
                      <a:pt x="41148" y="82140"/>
                    </a:cubicBezTo>
                    <a:lnTo>
                      <a:pt x="42231" y="84306"/>
                    </a:lnTo>
                    <a:cubicBezTo>
                      <a:pt x="44397" y="81057"/>
                      <a:pt x="45479" y="76726"/>
                      <a:pt x="44397" y="76726"/>
                    </a:cubicBezTo>
                    <a:cubicBezTo>
                      <a:pt x="46562" y="73477"/>
                      <a:pt x="47645" y="68063"/>
                      <a:pt x="49811" y="66980"/>
                    </a:cubicBezTo>
                    <a:cubicBezTo>
                      <a:pt x="51977" y="63732"/>
                      <a:pt x="50894" y="62649"/>
                      <a:pt x="53059" y="59400"/>
                    </a:cubicBezTo>
                    <a:cubicBezTo>
                      <a:pt x="55225" y="56152"/>
                      <a:pt x="56308" y="53986"/>
                      <a:pt x="57391" y="51820"/>
                    </a:cubicBezTo>
                    <a:cubicBezTo>
                      <a:pt x="58474" y="49655"/>
                      <a:pt x="59556" y="47489"/>
                      <a:pt x="61722" y="44240"/>
                    </a:cubicBezTo>
                    <a:lnTo>
                      <a:pt x="60639" y="45323"/>
                    </a:lnTo>
                    <a:cubicBezTo>
                      <a:pt x="60639" y="46406"/>
                      <a:pt x="60639" y="46406"/>
                      <a:pt x="61722" y="45323"/>
                    </a:cubicBezTo>
                    <a:cubicBezTo>
                      <a:pt x="62805" y="43158"/>
                      <a:pt x="67136" y="36660"/>
                      <a:pt x="63888" y="38826"/>
                    </a:cubicBezTo>
                    <a:cubicBezTo>
                      <a:pt x="66053" y="35578"/>
                      <a:pt x="69302" y="32329"/>
                      <a:pt x="71468" y="27998"/>
                    </a:cubicBezTo>
                    <a:cubicBezTo>
                      <a:pt x="72551" y="25832"/>
                      <a:pt x="73633" y="24749"/>
                      <a:pt x="74716" y="22584"/>
                    </a:cubicBezTo>
                    <a:cubicBezTo>
                      <a:pt x="75799" y="20418"/>
                      <a:pt x="77965" y="19335"/>
                      <a:pt x="79048" y="18252"/>
                    </a:cubicBezTo>
                    <a:cubicBezTo>
                      <a:pt x="77965" y="18252"/>
                      <a:pt x="79048" y="17169"/>
                      <a:pt x="80130" y="16087"/>
                    </a:cubicBezTo>
                    <a:cubicBezTo>
                      <a:pt x="82296" y="13921"/>
                      <a:pt x="84462" y="10672"/>
                      <a:pt x="87710" y="8507"/>
                    </a:cubicBezTo>
                    <a:cubicBezTo>
                      <a:pt x="90959" y="6341"/>
                      <a:pt x="94207" y="4175"/>
                      <a:pt x="97456" y="2009"/>
                    </a:cubicBezTo>
                    <a:cubicBezTo>
                      <a:pt x="98539" y="2009"/>
                      <a:pt x="95290" y="3092"/>
                      <a:pt x="98539" y="2009"/>
                    </a:cubicBezTo>
                    <a:cubicBezTo>
                      <a:pt x="100704" y="927"/>
                      <a:pt x="98539" y="927"/>
                      <a:pt x="100704" y="927"/>
                    </a:cubicBezTo>
                    <a:cubicBezTo>
                      <a:pt x="107202" y="-1239"/>
                      <a:pt x="113699" y="927"/>
                      <a:pt x="119113" y="2009"/>
                    </a:cubicBezTo>
                    <a:cubicBezTo>
                      <a:pt x="124527" y="4175"/>
                      <a:pt x="128858" y="5258"/>
                      <a:pt x="133190" y="6341"/>
                    </a:cubicBezTo>
                    <a:cubicBezTo>
                      <a:pt x="137521" y="6341"/>
                      <a:pt x="141853" y="7424"/>
                      <a:pt x="146184" y="7424"/>
                    </a:cubicBezTo>
                    <a:cubicBezTo>
                      <a:pt x="150515" y="8507"/>
                      <a:pt x="154847" y="8507"/>
                      <a:pt x="159178" y="9589"/>
                    </a:cubicBezTo>
                    <a:cubicBezTo>
                      <a:pt x="167841" y="10672"/>
                      <a:pt x="176504" y="11755"/>
                      <a:pt x="184083" y="12838"/>
                    </a:cubicBezTo>
                    <a:lnTo>
                      <a:pt x="184083" y="12838"/>
                    </a:lnTo>
                    <a:cubicBezTo>
                      <a:pt x="189498" y="11755"/>
                      <a:pt x="197078" y="16087"/>
                      <a:pt x="201409" y="13921"/>
                    </a:cubicBezTo>
                    <a:cubicBezTo>
                      <a:pt x="202492" y="13921"/>
                      <a:pt x="206823" y="15004"/>
                      <a:pt x="205740" y="15004"/>
                    </a:cubicBezTo>
                    <a:cubicBezTo>
                      <a:pt x="210072" y="15004"/>
                      <a:pt x="218735" y="18252"/>
                      <a:pt x="225232" y="19335"/>
                    </a:cubicBezTo>
                    <a:cubicBezTo>
                      <a:pt x="224149" y="19335"/>
                      <a:pt x="224149" y="19335"/>
                      <a:pt x="223066" y="19335"/>
                    </a:cubicBezTo>
                    <a:cubicBezTo>
                      <a:pt x="224149" y="20418"/>
                      <a:pt x="226314" y="20418"/>
                      <a:pt x="227397" y="21501"/>
                    </a:cubicBezTo>
                    <a:cubicBezTo>
                      <a:pt x="228480" y="22584"/>
                      <a:pt x="230646" y="22584"/>
                      <a:pt x="231729" y="23666"/>
                    </a:cubicBezTo>
                    <a:cubicBezTo>
                      <a:pt x="234977" y="24749"/>
                      <a:pt x="238226" y="26915"/>
                      <a:pt x="240391" y="31246"/>
                    </a:cubicBezTo>
                    <a:cubicBezTo>
                      <a:pt x="239309" y="30163"/>
                      <a:pt x="238226" y="30163"/>
                      <a:pt x="238226" y="30163"/>
                    </a:cubicBezTo>
                    <a:cubicBezTo>
                      <a:pt x="239309" y="31246"/>
                      <a:pt x="240391" y="32329"/>
                      <a:pt x="241474" y="33412"/>
                    </a:cubicBezTo>
                    <a:cubicBezTo>
                      <a:pt x="242557" y="34495"/>
                      <a:pt x="243640" y="35578"/>
                      <a:pt x="243640" y="36660"/>
                    </a:cubicBezTo>
                    <a:cubicBezTo>
                      <a:pt x="244723" y="37743"/>
                      <a:pt x="244723" y="37743"/>
                      <a:pt x="244723" y="36660"/>
                    </a:cubicBezTo>
                    <a:cubicBezTo>
                      <a:pt x="249054" y="45323"/>
                      <a:pt x="249054" y="53986"/>
                      <a:pt x="247971" y="62649"/>
                    </a:cubicBezTo>
                    <a:cubicBezTo>
                      <a:pt x="246888" y="71312"/>
                      <a:pt x="245806" y="78891"/>
                      <a:pt x="244723" y="86471"/>
                    </a:cubicBezTo>
                    <a:cubicBezTo>
                      <a:pt x="241474" y="97300"/>
                      <a:pt x="241474" y="86471"/>
                      <a:pt x="241474" y="95134"/>
                    </a:cubicBezTo>
                    <a:cubicBezTo>
                      <a:pt x="241474" y="96217"/>
                      <a:pt x="242557" y="96217"/>
                      <a:pt x="241474" y="96217"/>
                    </a:cubicBezTo>
                    <a:cubicBezTo>
                      <a:pt x="241474" y="99465"/>
                      <a:pt x="238226" y="100548"/>
                      <a:pt x="239309" y="103797"/>
                    </a:cubicBezTo>
                    <a:cubicBezTo>
                      <a:pt x="240391" y="102714"/>
                      <a:pt x="239309" y="105963"/>
                      <a:pt x="240391" y="105963"/>
                    </a:cubicBezTo>
                    <a:cubicBezTo>
                      <a:pt x="238226" y="112460"/>
                      <a:pt x="237143" y="113542"/>
                      <a:pt x="237143" y="118957"/>
                    </a:cubicBezTo>
                    <a:lnTo>
                      <a:pt x="237143" y="118957"/>
                    </a:lnTo>
                    <a:cubicBezTo>
                      <a:pt x="238226" y="125454"/>
                      <a:pt x="236060" y="131951"/>
                      <a:pt x="237143" y="137365"/>
                    </a:cubicBezTo>
                    <a:cubicBezTo>
                      <a:pt x="233894" y="172016"/>
                      <a:pt x="233894" y="204501"/>
                      <a:pt x="234977" y="238070"/>
                    </a:cubicBezTo>
                    <a:cubicBezTo>
                      <a:pt x="234977" y="254312"/>
                      <a:pt x="236060" y="270555"/>
                      <a:pt x="238226" y="286798"/>
                    </a:cubicBezTo>
                    <a:cubicBezTo>
                      <a:pt x="239309" y="295460"/>
                      <a:pt x="240391" y="303040"/>
                      <a:pt x="241474" y="310620"/>
                    </a:cubicBezTo>
                    <a:cubicBezTo>
                      <a:pt x="242557" y="314951"/>
                      <a:pt x="242557" y="319283"/>
                      <a:pt x="243640" y="322531"/>
                    </a:cubicBezTo>
                    <a:cubicBezTo>
                      <a:pt x="244723" y="325780"/>
                      <a:pt x="245806" y="330111"/>
                      <a:pt x="246888" y="334443"/>
                    </a:cubicBezTo>
                    <a:cubicBezTo>
                      <a:pt x="247971" y="338774"/>
                      <a:pt x="247971" y="340940"/>
                      <a:pt x="247971" y="343105"/>
                    </a:cubicBezTo>
                    <a:cubicBezTo>
                      <a:pt x="249054" y="345271"/>
                      <a:pt x="249054" y="347437"/>
                      <a:pt x="250137" y="352851"/>
                    </a:cubicBezTo>
                    <a:cubicBezTo>
                      <a:pt x="250137" y="352851"/>
                      <a:pt x="250137" y="351768"/>
                      <a:pt x="249054" y="352851"/>
                    </a:cubicBezTo>
                    <a:cubicBezTo>
                      <a:pt x="250137" y="352851"/>
                      <a:pt x="250137" y="355017"/>
                      <a:pt x="250137" y="357182"/>
                    </a:cubicBezTo>
                    <a:cubicBezTo>
                      <a:pt x="250137" y="358265"/>
                      <a:pt x="250137" y="359348"/>
                      <a:pt x="250137" y="360431"/>
                    </a:cubicBezTo>
                    <a:cubicBezTo>
                      <a:pt x="250137" y="361514"/>
                      <a:pt x="250137" y="361514"/>
                      <a:pt x="250137" y="362597"/>
                    </a:cubicBezTo>
                    <a:cubicBezTo>
                      <a:pt x="250137" y="364762"/>
                      <a:pt x="249054" y="366928"/>
                      <a:pt x="247971" y="369094"/>
                    </a:cubicBezTo>
                    <a:cubicBezTo>
                      <a:pt x="247971" y="370177"/>
                      <a:pt x="246888" y="371259"/>
                      <a:pt x="245806" y="372342"/>
                    </a:cubicBezTo>
                    <a:lnTo>
                      <a:pt x="243640" y="374508"/>
                    </a:lnTo>
                    <a:cubicBezTo>
                      <a:pt x="241474" y="377756"/>
                      <a:pt x="238226" y="379922"/>
                      <a:pt x="234977" y="382088"/>
                    </a:cubicBezTo>
                    <a:cubicBezTo>
                      <a:pt x="228480" y="385336"/>
                      <a:pt x="221983" y="387502"/>
                      <a:pt x="215486" y="388585"/>
                    </a:cubicBezTo>
                    <a:cubicBezTo>
                      <a:pt x="217652" y="387502"/>
                      <a:pt x="218735" y="386419"/>
                      <a:pt x="215486" y="387502"/>
                    </a:cubicBezTo>
                    <a:lnTo>
                      <a:pt x="213320" y="388585"/>
                    </a:lnTo>
                    <a:lnTo>
                      <a:pt x="213320" y="388585"/>
                    </a:lnTo>
                    <a:cubicBezTo>
                      <a:pt x="211155" y="388585"/>
                      <a:pt x="210072" y="389668"/>
                      <a:pt x="211155" y="389668"/>
                    </a:cubicBezTo>
                    <a:cubicBezTo>
                      <a:pt x="206823" y="390751"/>
                      <a:pt x="202492" y="390751"/>
                      <a:pt x="199243" y="390751"/>
                    </a:cubicBezTo>
                    <a:cubicBezTo>
                      <a:pt x="194912" y="390751"/>
                      <a:pt x="191663" y="391833"/>
                      <a:pt x="187332" y="391833"/>
                    </a:cubicBezTo>
                    <a:cubicBezTo>
                      <a:pt x="179752" y="392916"/>
                      <a:pt x="171089" y="392916"/>
                      <a:pt x="163509" y="393999"/>
                    </a:cubicBezTo>
                    <a:cubicBezTo>
                      <a:pt x="155930" y="395082"/>
                      <a:pt x="147267" y="395082"/>
                      <a:pt x="139687" y="395082"/>
                    </a:cubicBezTo>
                    <a:lnTo>
                      <a:pt x="127776" y="396165"/>
                    </a:lnTo>
                    <a:lnTo>
                      <a:pt x="115864" y="397248"/>
                    </a:lnTo>
                    <a:cubicBezTo>
                      <a:pt x="108284" y="397248"/>
                      <a:pt x="97456" y="398331"/>
                      <a:pt x="88793" y="398331"/>
                    </a:cubicBezTo>
                    <a:cubicBezTo>
                      <a:pt x="82296" y="398331"/>
                      <a:pt x="76882" y="397248"/>
                      <a:pt x="70385" y="396165"/>
                    </a:cubicBezTo>
                    <a:cubicBezTo>
                      <a:pt x="67136" y="396165"/>
                      <a:pt x="64971" y="395082"/>
                      <a:pt x="61722" y="395082"/>
                    </a:cubicBezTo>
                    <a:lnTo>
                      <a:pt x="53059" y="392916"/>
                    </a:lnTo>
                    <a:cubicBezTo>
                      <a:pt x="47645" y="391833"/>
                      <a:pt x="41148" y="390751"/>
                      <a:pt x="35734" y="388585"/>
                    </a:cubicBezTo>
                    <a:cubicBezTo>
                      <a:pt x="30320" y="386419"/>
                      <a:pt x="23823" y="384254"/>
                      <a:pt x="18408" y="379922"/>
                    </a:cubicBezTo>
                    <a:cubicBezTo>
                      <a:pt x="18408" y="379922"/>
                      <a:pt x="19491" y="379922"/>
                      <a:pt x="21657" y="381005"/>
                    </a:cubicBezTo>
                    <a:cubicBezTo>
                      <a:pt x="22740" y="381005"/>
                      <a:pt x="23823" y="382088"/>
                      <a:pt x="25988" y="382088"/>
                    </a:cubicBezTo>
                    <a:cubicBezTo>
                      <a:pt x="27071" y="382088"/>
                      <a:pt x="28154" y="383171"/>
                      <a:pt x="29237" y="383171"/>
                    </a:cubicBezTo>
                    <a:cubicBezTo>
                      <a:pt x="21657" y="381005"/>
                      <a:pt x="23823" y="381005"/>
                      <a:pt x="24905" y="38208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90" name="Полилиния: фигура 4789">
                <a:extLst>
                  <a:ext uri="{FF2B5EF4-FFF2-40B4-BE49-F238E27FC236}">
                    <a16:creationId xmlns:a16="http://schemas.microsoft.com/office/drawing/2014/main" id="{C6620F8F-4A70-8037-5A64-C114DF37545D}"/>
                  </a:ext>
                </a:extLst>
              </p:cNvPr>
              <p:cNvSpPr/>
              <p:nvPr/>
            </p:nvSpPr>
            <p:spPr>
              <a:xfrm>
                <a:off x="7988137" y="5845950"/>
                <a:ext cx="1353" cy="2460"/>
              </a:xfrm>
              <a:custGeom>
                <a:avLst/>
                <a:gdLst>
                  <a:gd name="connsiteX0" fmla="*/ 271 w 1353"/>
                  <a:gd name="connsiteY0" fmla="*/ 2461 h 2460"/>
                  <a:gd name="connsiteX1" fmla="*/ 1354 w 1353"/>
                  <a:gd name="connsiteY1" fmla="*/ 295 h 2460"/>
                  <a:gd name="connsiteX2" fmla="*/ 271 w 1353"/>
                  <a:gd name="connsiteY2" fmla="*/ 2461 h 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3" h="2460">
                    <a:moveTo>
                      <a:pt x="271" y="2461"/>
                    </a:moveTo>
                    <a:cubicBezTo>
                      <a:pt x="271" y="1378"/>
                      <a:pt x="-812" y="-788"/>
                      <a:pt x="1354" y="295"/>
                    </a:cubicBezTo>
                    <a:cubicBezTo>
                      <a:pt x="271" y="1378"/>
                      <a:pt x="1354" y="2461"/>
                      <a:pt x="271" y="246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91" name="Полилиния: фигура 4790">
                <a:extLst>
                  <a:ext uri="{FF2B5EF4-FFF2-40B4-BE49-F238E27FC236}">
                    <a16:creationId xmlns:a16="http://schemas.microsoft.com/office/drawing/2014/main" id="{E6BA3E0A-6642-4120-B4E5-FCD84F6B13B2}"/>
                  </a:ext>
                </a:extLst>
              </p:cNvPr>
              <p:cNvSpPr/>
              <p:nvPr/>
            </p:nvSpPr>
            <p:spPr>
              <a:xfrm>
                <a:off x="7980827" y="5773695"/>
                <a:ext cx="481" cy="2165"/>
              </a:xfrm>
              <a:custGeom>
                <a:avLst/>
                <a:gdLst>
                  <a:gd name="connsiteX0" fmla="*/ 0 w 481"/>
                  <a:gd name="connsiteY0" fmla="*/ 1083 h 2165"/>
                  <a:gd name="connsiteX1" fmla="*/ 0 w 481"/>
                  <a:gd name="connsiteY1" fmla="*/ 0 h 2165"/>
                  <a:gd name="connsiteX2" fmla="*/ 0 w 481"/>
                  <a:gd name="connsiteY2" fmla="*/ 2166 h 2165"/>
                  <a:gd name="connsiteX3" fmla="*/ 0 w 481"/>
                  <a:gd name="connsiteY3" fmla="*/ 1083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2165">
                    <a:moveTo>
                      <a:pt x="0" y="1083"/>
                    </a:moveTo>
                    <a:cubicBezTo>
                      <a:pt x="0" y="1083"/>
                      <a:pt x="0" y="0"/>
                      <a:pt x="0" y="0"/>
                    </a:cubicBezTo>
                    <a:cubicBezTo>
                      <a:pt x="0" y="1083"/>
                      <a:pt x="1083" y="2166"/>
                      <a:pt x="0" y="2166"/>
                    </a:cubicBezTo>
                    <a:cubicBezTo>
                      <a:pt x="0" y="1083"/>
                      <a:pt x="0" y="1083"/>
                      <a:pt x="0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92" name="Полилиния: фигура 4791">
                <a:extLst>
                  <a:ext uri="{FF2B5EF4-FFF2-40B4-BE49-F238E27FC236}">
                    <a16:creationId xmlns:a16="http://schemas.microsoft.com/office/drawing/2014/main" id="{E020E999-6338-9DC2-02CD-EB6AFF5B92B7}"/>
                  </a:ext>
                </a:extLst>
              </p:cNvPr>
              <p:cNvSpPr/>
              <p:nvPr/>
            </p:nvSpPr>
            <p:spPr>
              <a:xfrm>
                <a:off x="7980827" y="5755287"/>
                <a:ext cx="1082" cy="6496"/>
              </a:xfrm>
              <a:custGeom>
                <a:avLst/>
                <a:gdLst>
                  <a:gd name="connsiteX0" fmla="*/ 0 w 1082"/>
                  <a:gd name="connsiteY0" fmla="*/ 0 h 6496"/>
                  <a:gd name="connsiteX1" fmla="*/ 1083 w 1082"/>
                  <a:gd name="connsiteY1" fmla="*/ 6497 h 6496"/>
                  <a:gd name="connsiteX2" fmla="*/ 0 w 1082"/>
                  <a:gd name="connsiteY2" fmla="*/ 0 h 6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6496">
                    <a:moveTo>
                      <a:pt x="0" y="0"/>
                    </a:moveTo>
                    <a:cubicBezTo>
                      <a:pt x="0" y="0"/>
                      <a:pt x="1083" y="4331"/>
                      <a:pt x="1083" y="6497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93" name="Полилиния: фигура 4792">
                <a:extLst>
                  <a:ext uri="{FF2B5EF4-FFF2-40B4-BE49-F238E27FC236}">
                    <a16:creationId xmlns:a16="http://schemas.microsoft.com/office/drawing/2014/main" id="{54E27F33-CF88-773B-D5ED-026E8CBC550E}"/>
                  </a:ext>
                </a:extLst>
              </p:cNvPr>
              <p:cNvSpPr/>
              <p:nvPr/>
            </p:nvSpPr>
            <p:spPr>
              <a:xfrm>
                <a:off x="7982993" y="5736711"/>
                <a:ext cx="812" cy="1731"/>
              </a:xfrm>
              <a:custGeom>
                <a:avLst/>
                <a:gdLst>
                  <a:gd name="connsiteX0" fmla="*/ 0 w 812"/>
                  <a:gd name="connsiteY0" fmla="*/ 1250 h 1731"/>
                  <a:gd name="connsiteX1" fmla="*/ 0 w 812"/>
                  <a:gd name="connsiteY1" fmla="*/ 1250 h 1731"/>
                  <a:gd name="connsiteX2" fmla="*/ 0 w 812"/>
                  <a:gd name="connsiteY2" fmla="*/ 1250 h 1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731">
                    <a:moveTo>
                      <a:pt x="0" y="1250"/>
                    </a:moveTo>
                    <a:cubicBezTo>
                      <a:pt x="1083" y="-915"/>
                      <a:pt x="1083" y="168"/>
                      <a:pt x="0" y="1250"/>
                    </a:cubicBezTo>
                    <a:cubicBezTo>
                      <a:pt x="1083" y="2333"/>
                      <a:pt x="1083" y="1250"/>
                      <a:pt x="0" y="125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94" name="Полилиния: фигура 4793">
                <a:extLst>
                  <a:ext uri="{FF2B5EF4-FFF2-40B4-BE49-F238E27FC236}">
                    <a16:creationId xmlns:a16="http://schemas.microsoft.com/office/drawing/2014/main" id="{9387EA57-DD1A-4AAE-D337-4476B4EA4033}"/>
                  </a:ext>
                </a:extLst>
              </p:cNvPr>
              <p:cNvSpPr/>
              <p:nvPr/>
            </p:nvSpPr>
            <p:spPr>
              <a:xfrm>
                <a:off x="7981910" y="5732547"/>
                <a:ext cx="1082" cy="3466"/>
              </a:xfrm>
              <a:custGeom>
                <a:avLst/>
                <a:gdLst>
                  <a:gd name="connsiteX0" fmla="*/ 0 w 1082"/>
                  <a:gd name="connsiteY0" fmla="*/ 3249 h 3466"/>
                  <a:gd name="connsiteX1" fmla="*/ 1083 w 1082"/>
                  <a:gd name="connsiteY1" fmla="*/ 0 h 3466"/>
                  <a:gd name="connsiteX2" fmla="*/ 0 w 1082"/>
                  <a:gd name="connsiteY2" fmla="*/ 3249 h 3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3466">
                    <a:moveTo>
                      <a:pt x="0" y="3249"/>
                    </a:moveTo>
                    <a:cubicBezTo>
                      <a:pt x="0" y="2166"/>
                      <a:pt x="0" y="1083"/>
                      <a:pt x="1083" y="0"/>
                    </a:cubicBezTo>
                    <a:cubicBezTo>
                      <a:pt x="1083" y="1083"/>
                      <a:pt x="1083" y="4331"/>
                      <a:pt x="0" y="32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95" name="Полилиния: фигура 4794">
                <a:extLst>
                  <a:ext uri="{FF2B5EF4-FFF2-40B4-BE49-F238E27FC236}">
                    <a16:creationId xmlns:a16="http://schemas.microsoft.com/office/drawing/2014/main" id="{9AB3E168-65EF-BD85-1811-C1E37E335AFD}"/>
                  </a:ext>
                </a:extLst>
              </p:cNvPr>
              <p:cNvSpPr/>
              <p:nvPr/>
            </p:nvSpPr>
            <p:spPr>
              <a:xfrm>
                <a:off x="7987325" y="5694647"/>
                <a:ext cx="1082" cy="3466"/>
              </a:xfrm>
              <a:custGeom>
                <a:avLst/>
                <a:gdLst>
                  <a:gd name="connsiteX0" fmla="*/ 0 w 1082"/>
                  <a:gd name="connsiteY0" fmla="*/ 3249 h 3466"/>
                  <a:gd name="connsiteX1" fmla="*/ 1083 w 1082"/>
                  <a:gd name="connsiteY1" fmla="*/ 0 h 3466"/>
                  <a:gd name="connsiteX2" fmla="*/ 0 w 1082"/>
                  <a:gd name="connsiteY2" fmla="*/ 3249 h 3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3466">
                    <a:moveTo>
                      <a:pt x="0" y="3249"/>
                    </a:moveTo>
                    <a:cubicBezTo>
                      <a:pt x="0" y="2166"/>
                      <a:pt x="0" y="0"/>
                      <a:pt x="1083" y="0"/>
                    </a:cubicBezTo>
                    <a:cubicBezTo>
                      <a:pt x="0" y="1083"/>
                      <a:pt x="1083" y="4331"/>
                      <a:pt x="0" y="32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96" name="Полилиния: фигура 4795">
                <a:extLst>
                  <a:ext uri="{FF2B5EF4-FFF2-40B4-BE49-F238E27FC236}">
                    <a16:creationId xmlns:a16="http://schemas.microsoft.com/office/drawing/2014/main" id="{5A4E2E5E-5AEE-1042-FC2D-2B859A4E2C03}"/>
                  </a:ext>
                </a:extLst>
              </p:cNvPr>
              <p:cNvSpPr/>
              <p:nvPr/>
            </p:nvSpPr>
            <p:spPr>
              <a:xfrm>
                <a:off x="7989490" y="5678561"/>
                <a:ext cx="812" cy="2009"/>
              </a:xfrm>
              <a:custGeom>
                <a:avLst/>
                <a:gdLst>
                  <a:gd name="connsiteX0" fmla="*/ 0 w 812"/>
                  <a:gd name="connsiteY0" fmla="*/ 2009 h 2009"/>
                  <a:gd name="connsiteX1" fmla="*/ 0 w 812"/>
                  <a:gd name="connsiteY1" fmla="*/ 927 h 2009"/>
                  <a:gd name="connsiteX2" fmla="*/ 0 w 812"/>
                  <a:gd name="connsiteY2" fmla="*/ 2009 h 2009"/>
                  <a:gd name="connsiteX3" fmla="*/ 0 w 812"/>
                  <a:gd name="connsiteY3" fmla="*/ 2009 h 2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2009">
                    <a:moveTo>
                      <a:pt x="0" y="2009"/>
                    </a:moveTo>
                    <a:cubicBezTo>
                      <a:pt x="0" y="927"/>
                      <a:pt x="0" y="927"/>
                      <a:pt x="0" y="927"/>
                    </a:cubicBezTo>
                    <a:cubicBezTo>
                      <a:pt x="1083" y="-1239"/>
                      <a:pt x="1083" y="927"/>
                      <a:pt x="0" y="2009"/>
                    </a:cubicBezTo>
                    <a:lnTo>
                      <a:pt x="0" y="2009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97" name="Полилиния: фигура 4796">
                <a:extLst>
                  <a:ext uri="{FF2B5EF4-FFF2-40B4-BE49-F238E27FC236}">
                    <a16:creationId xmlns:a16="http://schemas.microsoft.com/office/drawing/2014/main" id="{1203F612-5192-9FF5-AC18-CAB0262FCF03}"/>
                  </a:ext>
                </a:extLst>
              </p:cNvPr>
              <p:cNvSpPr/>
              <p:nvPr/>
            </p:nvSpPr>
            <p:spPr>
              <a:xfrm>
                <a:off x="8182236" y="5506232"/>
                <a:ext cx="1082" cy="10828"/>
              </a:xfrm>
              <a:custGeom>
                <a:avLst/>
                <a:gdLst>
                  <a:gd name="connsiteX0" fmla="*/ 1083 w 1082"/>
                  <a:gd name="connsiteY0" fmla="*/ 0 h 10828"/>
                  <a:gd name="connsiteX1" fmla="*/ 0 w 1082"/>
                  <a:gd name="connsiteY1" fmla="*/ 0 h 10828"/>
                  <a:gd name="connsiteX2" fmla="*/ 0 w 108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8">
                    <a:moveTo>
                      <a:pt x="1083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98" name="Полилиния: фигура 4797">
                <a:extLst>
                  <a:ext uri="{FF2B5EF4-FFF2-40B4-BE49-F238E27FC236}">
                    <a16:creationId xmlns:a16="http://schemas.microsoft.com/office/drawing/2014/main" id="{938B0F77-903A-1048-15CD-A942C9BC8C83}"/>
                  </a:ext>
                </a:extLst>
              </p:cNvPr>
              <p:cNvSpPr/>
              <p:nvPr/>
            </p:nvSpPr>
            <p:spPr>
              <a:xfrm>
                <a:off x="8197396" y="5627511"/>
                <a:ext cx="1082" cy="2165"/>
              </a:xfrm>
              <a:custGeom>
                <a:avLst/>
                <a:gdLst>
                  <a:gd name="connsiteX0" fmla="*/ 1083 w 1082"/>
                  <a:gd name="connsiteY0" fmla="*/ 0 h 2165"/>
                  <a:gd name="connsiteX1" fmla="*/ 0 w 1082"/>
                  <a:gd name="connsiteY1" fmla="*/ 2166 h 2165"/>
                  <a:gd name="connsiteX2" fmla="*/ 1083 w 1082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1083" y="0"/>
                    </a:moveTo>
                    <a:cubicBezTo>
                      <a:pt x="1083" y="2166"/>
                      <a:pt x="0" y="1083"/>
                      <a:pt x="0" y="2166"/>
                    </a:cubicBezTo>
                    <a:cubicBezTo>
                      <a:pt x="0" y="0"/>
                      <a:pt x="0" y="2166"/>
                      <a:pt x="10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799" name="Полилиния: фигура 4798">
                <a:extLst>
                  <a:ext uri="{FF2B5EF4-FFF2-40B4-BE49-F238E27FC236}">
                    <a16:creationId xmlns:a16="http://schemas.microsoft.com/office/drawing/2014/main" id="{D3713D36-A873-5C89-2008-5E256663893B}"/>
                  </a:ext>
                </a:extLst>
              </p:cNvPr>
              <p:cNvSpPr/>
              <p:nvPr/>
            </p:nvSpPr>
            <p:spPr>
              <a:xfrm>
                <a:off x="8198479" y="5705476"/>
                <a:ext cx="1082" cy="1082"/>
              </a:xfrm>
              <a:custGeom>
                <a:avLst/>
                <a:gdLst>
                  <a:gd name="connsiteX0" fmla="*/ 0 w 1082"/>
                  <a:gd name="connsiteY0" fmla="*/ 1083 h 1082"/>
                  <a:gd name="connsiteX1" fmla="*/ 0 w 1082"/>
                  <a:gd name="connsiteY1" fmla="*/ 0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1083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800" name="Полилиния: фигура 4799">
              <a:extLst>
                <a:ext uri="{FF2B5EF4-FFF2-40B4-BE49-F238E27FC236}">
                  <a16:creationId xmlns:a16="http://schemas.microsoft.com/office/drawing/2014/main" id="{7F96E4D6-3EFB-A934-92BF-4C1B9FBEB2AC}"/>
                </a:ext>
              </a:extLst>
            </p:cNvPr>
            <p:cNvSpPr/>
            <p:nvPr/>
          </p:nvSpPr>
          <p:spPr>
            <a:xfrm>
              <a:off x="9270213" y="5322180"/>
              <a:ext cx="302308" cy="49087"/>
            </a:xfrm>
            <a:custGeom>
              <a:avLst/>
              <a:gdLst>
                <a:gd name="connsiteX0" fmla="*/ 54424 w 302308"/>
                <a:gd name="connsiteY0" fmla="*/ 48697 h 49087"/>
                <a:gd name="connsiteX1" fmla="*/ 12193 w 302308"/>
                <a:gd name="connsiteY1" fmla="*/ 38951 h 49087"/>
                <a:gd name="connsiteX2" fmla="*/ 7861 w 302308"/>
                <a:gd name="connsiteY2" fmla="*/ 6466 h 49087"/>
                <a:gd name="connsiteX3" fmla="*/ 30601 w 302308"/>
                <a:gd name="connsiteY3" fmla="*/ 8632 h 49087"/>
                <a:gd name="connsiteX4" fmla="*/ 58755 w 302308"/>
                <a:gd name="connsiteY4" fmla="*/ 8632 h 49087"/>
                <a:gd name="connsiteX5" fmla="*/ 150797 w 302308"/>
                <a:gd name="connsiteY5" fmla="*/ 5383 h 49087"/>
                <a:gd name="connsiteX6" fmla="*/ 253667 w 302308"/>
                <a:gd name="connsiteY6" fmla="*/ 1052 h 49087"/>
                <a:gd name="connsiteX7" fmla="*/ 301312 w 302308"/>
                <a:gd name="connsiteY7" fmla="*/ 11880 h 49087"/>
                <a:gd name="connsiteX8" fmla="*/ 265578 w 302308"/>
                <a:gd name="connsiteY8" fmla="*/ 44365 h 49087"/>
                <a:gd name="connsiteX9" fmla="*/ 54424 w 302308"/>
                <a:gd name="connsiteY9" fmla="*/ 48697 h 49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308" h="49087">
                  <a:moveTo>
                    <a:pt x="54424" y="48697"/>
                  </a:moveTo>
                  <a:cubicBezTo>
                    <a:pt x="34932" y="48697"/>
                    <a:pt x="24104" y="43283"/>
                    <a:pt x="12193" y="38951"/>
                  </a:cubicBezTo>
                  <a:cubicBezTo>
                    <a:pt x="2447" y="34620"/>
                    <a:pt x="-7299" y="9714"/>
                    <a:pt x="7861" y="6466"/>
                  </a:cubicBezTo>
                  <a:cubicBezTo>
                    <a:pt x="15441" y="5383"/>
                    <a:pt x="24104" y="8632"/>
                    <a:pt x="30601" y="8632"/>
                  </a:cubicBezTo>
                  <a:cubicBezTo>
                    <a:pt x="39264" y="8632"/>
                    <a:pt x="49009" y="8632"/>
                    <a:pt x="58755" y="8632"/>
                  </a:cubicBezTo>
                  <a:cubicBezTo>
                    <a:pt x="89074" y="7549"/>
                    <a:pt x="120477" y="5383"/>
                    <a:pt x="150797" y="5383"/>
                  </a:cubicBezTo>
                  <a:cubicBezTo>
                    <a:pt x="185448" y="5383"/>
                    <a:pt x="220099" y="3217"/>
                    <a:pt x="253667" y="1052"/>
                  </a:cubicBezTo>
                  <a:cubicBezTo>
                    <a:pt x="267744" y="-31"/>
                    <a:pt x="296981" y="-3280"/>
                    <a:pt x="301312" y="11880"/>
                  </a:cubicBezTo>
                  <a:cubicBezTo>
                    <a:pt x="306726" y="32454"/>
                    <a:pt x="289401" y="40034"/>
                    <a:pt x="265578" y="44365"/>
                  </a:cubicBezTo>
                  <a:cubicBezTo>
                    <a:pt x="230927" y="48697"/>
                    <a:pt x="119394" y="49780"/>
                    <a:pt x="54424" y="48697"/>
                  </a:cubicBezTo>
                  <a:close/>
                </a:path>
              </a:pathLst>
            </a:custGeom>
            <a:solidFill>
              <a:srgbClr val="58595B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01" name="Полилиния: фигура 4800">
              <a:extLst>
                <a:ext uri="{FF2B5EF4-FFF2-40B4-BE49-F238E27FC236}">
                  <a16:creationId xmlns:a16="http://schemas.microsoft.com/office/drawing/2014/main" id="{0BDB2BF2-CD5C-6A0A-CFF3-59FDA06981DB}"/>
                </a:ext>
              </a:extLst>
            </p:cNvPr>
            <p:cNvSpPr/>
            <p:nvPr/>
          </p:nvSpPr>
          <p:spPr>
            <a:xfrm>
              <a:off x="9801119" y="5235608"/>
              <a:ext cx="49087" cy="302308"/>
            </a:xfrm>
            <a:custGeom>
              <a:avLst/>
              <a:gdLst>
                <a:gd name="connsiteX0" fmla="*/ 48697 w 49087"/>
                <a:gd name="connsiteY0" fmla="*/ 247885 h 302308"/>
                <a:gd name="connsiteX1" fmla="*/ 38951 w 49087"/>
                <a:gd name="connsiteY1" fmla="*/ 290116 h 302308"/>
                <a:gd name="connsiteX2" fmla="*/ 6466 w 49087"/>
                <a:gd name="connsiteY2" fmla="*/ 294447 h 302308"/>
                <a:gd name="connsiteX3" fmla="*/ 8632 w 49087"/>
                <a:gd name="connsiteY3" fmla="*/ 271707 h 302308"/>
                <a:gd name="connsiteX4" fmla="*/ 8632 w 49087"/>
                <a:gd name="connsiteY4" fmla="*/ 243553 h 302308"/>
                <a:gd name="connsiteX5" fmla="*/ 5383 w 49087"/>
                <a:gd name="connsiteY5" fmla="*/ 151512 h 302308"/>
                <a:gd name="connsiteX6" fmla="*/ 1052 w 49087"/>
                <a:gd name="connsiteY6" fmla="*/ 48641 h 302308"/>
                <a:gd name="connsiteX7" fmla="*/ 11880 w 49087"/>
                <a:gd name="connsiteY7" fmla="*/ 996 h 302308"/>
                <a:gd name="connsiteX8" fmla="*/ 44365 w 49087"/>
                <a:gd name="connsiteY8" fmla="*/ 36730 h 302308"/>
                <a:gd name="connsiteX9" fmla="*/ 48697 w 49087"/>
                <a:gd name="connsiteY9" fmla="*/ 247885 h 302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087" h="302308">
                  <a:moveTo>
                    <a:pt x="48697" y="247885"/>
                  </a:moveTo>
                  <a:cubicBezTo>
                    <a:pt x="48697" y="267376"/>
                    <a:pt x="43283" y="278204"/>
                    <a:pt x="38951" y="290116"/>
                  </a:cubicBezTo>
                  <a:cubicBezTo>
                    <a:pt x="34620" y="299861"/>
                    <a:pt x="9714" y="309607"/>
                    <a:pt x="6466" y="294447"/>
                  </a:cubicBezTo>
                  <a:cubicBezTo>
                    <a:pt x="5383" y="286867"/>
                    <a:pt x="8632" y="278204"/>
                    <a:pt x="8632" y="271707"/>
                  </a:cubicBezTo>
                  <a:cubicBezTo>
                    <a:pt x="8632" y="263044"/>
                    <a:pt x="8632" y="253299"/>
                    <a:pt x="8632" y="243553"/>
                  </a:cubicBezTo>
                  <a:cubicBezTo>
                    <a:pt x="7549" y="213234"/>
                    <a:pt x="5383" y="181831"/>
                    <a:pt x="5383" y="151512"/>
                  </a:cubicBezTo>
                  <a:cubicBezTo>
                    <a:pt x="5383" y="116860"/>
                    <a:pt x="3217" y="82209"/>
                    <a:pt x="1052" y="48641"/>
                  </a:cubicBezTo>
                  <a:cubicBezTo>
                    <a:pt x="-31" y="34564"/>
                    <a:pt x="-3280" y="5328"/>
                    <a:pt x="11880" y="996"/>
                  </a:cubicBezTo>
                  <a:cubicBezTo>
                    <a:pt x="32454" y="-4418"/>
                    <a:pt x="40034" y="12907"/>
                    <a:pt x="44365" y="36730"/>
                  </a:cubicBezTo>
                  <a:cubicBezTo>
                    <a:pt x="48697" y="71381"/>
                    <a:pt x="49780" y="182914"/>
                    <a:pt x="48697" y="247885"/>
                  </a:cubicBezTo>
                  <a:close/>
                </a:path>
              </a:pathLst>
            </a:custGeom>
            <a:solidFill>
              <a:srgbClr val="58595B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4802" name="Рисунок 11">
              <a:extLst>
                <a:ext uri="{FF2B5EF4-FFF2-40B4-BE49-F238E27FC236}">
                  <a16:creationId xmlns:a16="http://schemas.microsoft.com/office/drawing/2014/main" id="{34B830F2-01F4-956A-B9AC-3CCBF8CB0A95}"/>
                </a:ext>
              </a:extLst>
            </p:cNvPr>
            <p:cNvGrpSpPr/>
            <p:nvPr/>
          </p:nvGrpSpPr>
          <p:grpSpPr>
            <a:xfrm>
              <a:off x="9762886" y="5201953"/>
              <a:ext cx="76405" cy="343710"/>
              <a:chOff x="9762886" y="5201953"/>
              <a:chExt cx="76405" cy="343710"/>
            </a:xfrm>
            <a:solidFill>
              <a:srgbClr val="000000"/>
            </a:solidFill>
          </p:grpSpPr>
          <p:sp>
            <p:nvSpPr>
              <p:cNvPr id="4803" name="Полилиния: фигура 4802">
                <a:extLst>
                  <a:ext uri="{FF2B5EF4-FFF2-40B4-BE49-F238E27FC236}">
                    <a16:creationId xmlns:a16="http://schemas.microsoft.com/office/drawing/2014/main" id="{C4BEC764-1FA9-15F3-CBBF-97C01880E013}"/>
                  </a:ext>
                </a:extLst>
              </p:cNvPr>
              <p:cNvSpPr/>
              <p:nvPr/>
            </p:nvSpPr>
            <p:spPr>
              <a:xfrm>
                <a:off x="9796757" y="5206285"/>
                <a:ext cx="2165" cy="481"/>
              </a:xfrm>
              <a:custGeom>
                <a:avLst/>
                <a:gdLst>
                  <a:gd name="connsiteX0" fmla="*/ 2166 w 2165"/>
                  <a:gd name="connsiteY0" fmla="*/ 0 h 481"/>
                  <a:gd name="connsiteX1" fmla="*/ 0 w 2165"/>
                  <a:gd name="connsiteY1" fmla="*/ 0 h 481"/>
                  <a:gd name="connsiteX2" fmla="*/ 2166 w 2165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481">
                    <a:moveTo>
                      <a:pt x="2166" y="0"/>
                    </a:moveTo>
                    <a:cubicBezTo>
                      <a:pt x="-1083" y="0"/>
                      <a:pt x="3248" y="1083"/>
                      <a:pt x="0" y="0"/>
                    </a:cubicBezTo>
                    <a:cubicBezTo>
                      <a:pt x="1083" y="0"/>
                      <a:pt x="2166" y="0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04" name="Полилиния: фигура 4803">
                <a:extLst>
                  <a:ext uri="{FF2B5EF4-FFF2-40B4-BE49-F238E27FC236}">
                    <a16:creationId xmlns:a16="http://schemas.microsoft.com/office/drawing/2014/main" id="{A6FDCB4F-514F-130B-746F-802C64AB6FAA}"/>
                  </a:ext>
                </a:extLst>
              </p:cNvPr>
              <p:cNvSpPr/>
              <p:nvPr/>
            </p:nvSpPr>
            <p:spPr>
              <a:xfrm>
                <a:off x="9762886" y="5201953"/>
                <a:ext cx="76405" cy="343710"/>
              </a:xfrm>
              <a:custGeom>
                <a:avLst/>
                <a:gdLst>
                  <a:gd name="connsiteX0" fmla="*/ 25209 w 76405"/>
                  <a:gd name="connsiteY0" fmla="*/ 6497 h 343710"/>
                  <a:gd name="connsiteX1" fmla="*/ 13297 w 76405"/>
                  <a:gd name="connsiteY1" fmla="*/ 15160 h 343710"/>
                  <a:gd name="connsiteX2" fmla="*/ 5717 w 76405"/>
                  <a:gd name="connsiteY2" fmla="*/ 28154 h 343710"/>
                  <a:gd name="connsiteX3" fmla="*/ 3552 w 76405"/>
                  <a:gd name="connsiteY3" fmla="*/ 30320 h 343710"/>
                  <a:gd name="connsiteX4" fmla="*/ 3552 w 76405"/>
                  <a:gd name="connsiteY4" fmla="*/ 37900 h 343710"/>
                  <a:gd name="connsiteX5" fmla="*/ 3552 w 76405"/>
                  <a:gd name="connsiteY5" fmla="*/ 46562 h 343710"/>
                  <a:gd name="connsiteX6" fmla="*/ 1386 w 76405"/>
                  <a:gd name="connsiteY6" fmla="*/ 64971 h 343710"/>
                  <a:gd name="connsiteX7" fmla="*/ 1386 w 76405"/>
                  <a:gd name="connsiteY7" fmla="*/ 63888 h 343710"/>
                  <a:gd name="connsiteX8" fmla="*/ 2469 w 76405"/>
                  <a:gd name="connsiteY8" fmla="*/ 71468 h 343710"/>
                  <a:gd name="connsiteX9" fmla="*/ 1386 w 76405"/>
                  <a:gd name="connsiteY9" fmla="*/ 71468 h 343710"/>
                  <a:gd name="connsiteX10" fmla="*/ 2469 w 76405"/>
                  <a:gd name="connsiteY10" fmla="*/ 76882 h 343710"/>
                  <a:gd name="connsiteX11" fmla="*/ 1386 w 76405"/>
                  <a:gd name="connsiteY11" fmla="*/ 79048 h 343710"/>
                  <a:gd name="connsiteX12" fmla="*/ 2469 w 76405"/>
                  <a:gd name="connsiteY12" fmla="*/ 80130 h 343710"/>
                  <a:gd name="connsiteX13" fmla="*/ 3552 w 76405"/>
                  <a:gd name="connsiteY13" fmla="*/ 94208 h 343710"/>
                  <a:gd name="connsiteX14" fmla="*/ 2469 w 76405"/>
                  <a:gd name="connsiteY14" fmla="*/ 94208 h 343710"/>
                  <a:gd name="connsiteX15" fmla="*/ 4635 w 76405"/>
                  <a:gd name="connsiteY15" fmla="*/ 121279 h 343710"/>
                  <a:gd name="connsiteX16" fmla="*/ 3552 w 76405"/>
                  <a:gd name="connsiteY16" fmla="*/ 121279 h 343710"/>
                  <a:gd name="connsiteX17" fmla="*/ 4635 w 76405"/>
                  <a:gd name="connsiteY17" fmla="*/ 126693 h 343710"/>
                  <a:gd name="connsiteX18" fmla="*/ 4635 w 76405"/>
                  <a:gd name="connsiteY18" fmla="*/ 133190 h 343710"/>
                  <a:gd name="connsiteX19" fmla="*/ 4635 w 76405"/>
                  <a:gd name="connsiteY19" fmla="*/ 133190 h 343710"/>
                  <a:gd name="connsiteX20" fmla="*/ 5717 w 76405"/>
                  <a:gd name="connsiteY20" fmla="*/ 137521 h 343710"/>
                  <a:gd name="connsiteX21" fmla="*/ 4635 w 76405"/>
                  <a:gd name="connsiteY21" fmla="*/ 138604 h 343710"/>
                  <a:gd name="connsiteX22" fmla="*/ 4635 w 76405"/>
                  <a:gd name="connsiteY22" fmla="*/ 142936 h 343710"/>
                  <a:gd name="connsiteX23" fmla="*/ 4635 w 76405"/>
                  <a:gd name="connsiteY23" fmla="*/ 142936 h 343710"/>
                  <a:gd name="connsiteX24" fmla="*/ 4635 w 76405"/>
                  <a:gd name="connsiteY24" fmla="*/ 147267 h 343710"/>
                  <a:gd name="connsiteX25" fmla="*/ 4635 w 76405"/>
                  <a:gd name="connsiteY25" fmla="*/ 147267 h 343710"/>
                  <a:gd name="connsiteX26" fmla="*/ 5717 w 76405"/>
                  <a:gd name="connsiteY26" fmla="*/ 152681 h 343710"/>
                  <a:gd name="connsiteX27" fmla="*/ 3552 w 76405"/>
                  <a:gd name="connsiteY27" fmla="*/ 151598 h 343710"/>
                  <a:gd name="connsiteX28" fmla="*/ 4635 w 76405"/>
                  <a:gd name="connsiteY28" fmla="*/ 186249 h 343710"/>
                  <a:gd name="connsiteX29" fmla="*/ 3552 w 76405"/>
                  <a:gd name="connsiteY29" fmla="*/ 188415 h 343710"/>
                  <a:gd name="connsiteX30" fmla="*/ 4635 w 76405"/>
                  <a:gd name="connsiteY30" fmla="*/ 193829 h 343710"/>
                  <a:gd name="connsiteX31" fmla="*/ 3552 w 76405"/>
                  <a:gd name="connsiteY31" fmla="*/ 194912 h 343710"/>
                  <a:gd name="connsiteX32" fmla="*/ 4635 w 76405"/>
                  <a:gd name="connsiteY32" fmla="*/ 199243 h 343710"/>
                  <a:gd name="connsiteX33" fmla="*/ 3552 w 76405"/>
                  <a:gd name="connsiteY33" fmla="*/ 198161 h 343710"/>
                  <a:gd name="connsiteX34" fmla="*/ 4635 w 76405"/>
                  <a:gd name="connsiteY34" fmla="*/ 204658 h 343710"/>
                  <a:gd name="connsiteX35" fmla="*/ 3552 w 76405"/>
                  <a:gd name="connsiteY35" fmla="*/ 203575 h 343710"/>
                  <a:gd name="connsiteX36" fmla="*/ 3552 w 76405"/>
                  <a:gd name="connsiteY36" fmla="*/ 210072 h 343710"/>
                  <a:gd name="connsiteX37" fmla="*/ 2469 w 76405"/>
                  <a:gd name="connsiteY37" fmla="*/ 208989 h 343710"/>
                  <a:gd name="connsiteX38" fmla="*/ 3552 w 76405"/>
                  <a:gd name="connsiteY38" fmla="*/ 213320 h 343710"/>
                  <a:gd name="connsiteX39" fmla="*/ 2469 w 76405"/>
                  <a:gd name="connsiteY39" fmla="*/ 212238 h 343710"/>
                  <a:gd name="connsiteX40" fmla="*/ 3552 w 76405"/>
                  <a:gd name="connsiteY40" fmla="*/ 223066 h 343710"/>
                  <a:gd name="connsiteX41" fmla="*/ 3552 w 76405"/>
                  <a:gd name="connsiteY41" fmla="*/ 223066 h 343710"/>
                  <a:gd name="connsiteX42" fmla="*/ 3552 w 76405"/>
                  <a:gd name="connsiteY42" fmla="*/ 232812 h 343710"/>
                  <a:gd name="connsiteX43" fmla="*/ 2469 w 76405"/>
                  <a:gd name="connsiteY43" fmla="*/ 236060 h 343710"/>
                  <a:gd name="connsiteX44" fmla="*/ 4635 w 76405"/>
                  <a:gd name="connsiteY44" fmla="*/ 239309 h 343710"/>
                  <a:gd name="connsiteX45" fmla="*/ 4635 w 76405"/>
                  <a:gd name="connsiteY45" fmla="*/ 249054 h 343710"/>
                  <a:gd name="connsiteX46" fmla="*/ 2469 w 76405"/>
                  <a:gd name="connsiteY46" fmla="*/ 247971 h 343710"/>
                  <a:gd name="connsiteX47" fmla="*/ 1386 w 76405"/>
                  <a:gd name="connsiteY47" fmla="*/ 250137 h 343710"/>
                  <a:gd name="connsiteX48" fmla="*/ 1386 w 76405"/>
                  <a:gd name="connsiteY48" fmla="*/ 249054 h 343710"/>
                  <a:gd name="connsiteX49" fmla="*/ 1386 w 76405"/>
                  <a:gd name="connsiteY49" fmla="*/ 254468 h 343710"/>
                  <a:gd name="connsiteX50" fmla="*/ 3552 w 76405"/>
                  <a:gd name="connsiteY50" fmla="*/ 262048 h 343710"/>
                  <a:gd name="connsiteX51" fmla="*/ 1386 w 76405"/>
                  <a:gd name="connsiteY51" fmla="*/ 262048 h 343710"/>
                  <a:gd name="connsiteX52" fmla="*/ 3552 w 76405"/>
                  <a:gd name="connsiteY52" fmla="*/ 267463 h 343710"/>
                  <a:gd name="connsiteX53" fmla="*/ 2469 w 76405"/>
                  <a:gd name="connsiteY53" fmla="*/ 269628 h 343710"/>
                  <a:gd name="connsiteX54" fmla="*/ 3552 w 76405"/>
                  <a:gd name="connsiteY54" fmla="*/ 270711 h 343710"/>
                  <a:gd name="connsiteX55" fmla="*/ 2469 w 76405"/>
                  <a:gd name="connsiteY55" fmla="*/ 276125 h 343710"/>
                  <a:gd name="connsiteX56" fmla="*/ 1386 w 76405"/>
                  <a:gd name="connsiteY56" fmla="*/ 275042 h 343710"/>
                  <a:gd name="connsiteX57" fmla="*/ 1386 w 76405"/>
                  <a:gd name="connsiteY57" fmla="*/ 279374 h 343710"/>
                  <a:gd name="connsiteX58" fmla="*/ 1386 w 76405"/>
                  <a:gd name="connsiteY58" fmla="*/ 279374 h 343710"/>
                  <a:gd name="connsiteX59" fmla="*/ 2469 w 76405"/>
                  <a:gd name="connsiteY59" fmla="*/ 281540 h 343710"/>
                  <a:gd name="connsiteX60" fmla="*/ 2469 w 76405"/>
                  <a:gd name="connsiteY60" fmla="*/ 280457 h 343710"/>
                  <a:gd name="connsiteX61" fmla="*/ 3552 w 76405"/>
                  <a:gd name="connsiteY61" fmla="*/ 285871 h 343710"/>
                  <a:gd name="connsiteX62" fmla="*/ 2469 w 76405"/>
                  <a:gd name="connsiteY62" fmla="*/ 284788 h 343710"/>
                  <a:gd name="connsiteX63" fmla="*/ 4635 w 76405"/>
                  <a:gd name="connsiteY63" fmla="*/ 294534 h 343710"/>
                  <a:gd name="connsiteX64" fmla="*/ 3552 w 76405"/>
                  <a:gd name="connsiteY64" fmla="*/ 292368 h 343710"/>
                  <a:gd name="connsiteX65" fmla="*/ 3552 w 76405"/>
                  <a:gd name="connsiteY65" fmla="*/ 304279 h 343710"/>
                  <a:gd name="connsiteX66" fmla="*/ 4635 w 76405"/>
                  <a:gd name="connsiteY66" fmla="*/ 304279 h 343710"/>
                  <a:gd name="connsiteX67" fmla="*/ 3552 w 76405"/>
                  <a:gd name="connsiteY67" fmla="*/ 307528 h 343710"/>
                  <a:gd name="connsiteX68" fmla="*/ 4635 w 76405"/>
                  <a:gd name="connsiteY68" fmla="*/ 309694 h 343710"/>
                  <a:gd name="connsiteX69" fmla="*/ 4635 w 76405"/>
                  <a:gd name="connsiteY69" fmla="*/ 308611 h 343710"/>
                  <a:gd name="connsiteX70" fmla="*/ 5717 w 76405"/>
                  <a:gd name="connsiteY70" fmla="*/ 310776 h 343710"/>
                  <a:gd name="connsiteX71" fmla="*/ 6800 w 76405"/>
                  <a:gd name="connsiteY71" fmla="*/ 314025 h 343710"/>
                  <a:gd name="connsiteX72" fmla="*/ 10049 w 76405"/>
                  <a:gd name="connsiteY72" fmla="*/ 320522 h 343710"/>
                  <a:gd name="connsiteX73" fmla="*/ 13297 w 76405"/>
                  <a:gd name="connsiteY73" fmla="*/ 322688 h 343710"/>
                  <a:gd name="connsiteX74" fmla="*/ 12215 w 76405"/>
                  <a:gd name="connsiteY74" fmla="*/ 322688 h 343710"/>
                  <a:gd name="connsiteX75" fmla="*/ 13297 w 76405"/>
                  <a:gd name="connsiteY75" fmla="*/ 325936 h 343710"/>
                  <a:gd name="connsiteX76" fmla="*/ 11132 w 76405"/>
                  <a:gd name="connsiteY76" fmla="*/ 323770 h 343710"/>
                  <a:gd name="connsiteX77" fmla="*/ 10049 w 76405"/>
                  <a:gd name="connsiteY77" fmla="*/ 321605 h 343710"/>
                  <a:gd name="connsiteX78" fmla="*/ 12215 w 76405"/>
                  <a:gd name="connsiteY78" fmla="*/ 323770 h 343710"/>
                  <a:gd name="connsiteX79" fmla="*/ 16546 w 76405"/>
                  <a:gd name="connsiteY79" fmla="*/ 327019 h 343710"/>
                  <a:gd name="connsiteX80" fmla="*/ 15463 w 76405"/>
                  <a:gd name="connsiteY80" fmla="*/ 328102 h 343710"/>
                  <a:gd name="connsiteX81" fmla="*/ 18712 w 76405"/>
                  <a:gd name="connsiteY81" fmla="*/ 329185 h 343710"/>
                  <a:gd name="connsiteX82" fmla="*/ 19794 w 76405"/>
                  <a:gd name="connsiteY82" fmla="*/ 329185 h 343710"/>
                  <a:gd name="connsiteX83" fmla="*/ 20877 w 76405"/>
                  <a:gd name="connsiteY83" fmla="*/ 329185 h 343710"/>
                  <a:gd name="connsiteX84" fmla="*/ 23043 w 76405"/>
                  <a:gd name="connsiteY84" fmla="*/ 331350 h 343710"/>
                  <a:gd name="connsiteX85" fmla="*/ 21960 w 76405"/>
                  <a:gd name="connsiteY85" fmla="*/ 332433 h 343710"/>
                  <a:gd name="connsiteX86" fmla="*/ 25209 w 76405"/>
                  <a:gd name="connsiteY86" fmla="*/ 331350 h 343710"/>
                  <a:gd name="connsiteX87" fmla="*/ 25209 w 76405"/>
                  <a:gd name="connsiteY87" fmla="*/ 332433 h 343710"/>
                  <a:gd name="connsiteX88" fmla="*/ 29540 w 76405"/>
                  <a:gd name="connsiteY88" fmla="*/ 332433 h 343710"/>
                  <a:gd name="connsiteX89" fmla="*/ 33871 w 76405"/>
                  <a:gd name="connsiteY89" fmla="*/ 333516 h 343710"/>
                  <a:gd name="connsiteX90" fmla="*/ 37120 w 76405"/>
                  <a:gd name="connsiteY90" fmla="*/ 334599 h 343710"/>
                  <a:gd name="connsiteX91" fmla="*/ 39286 w 76405"/>
                  <a:gd name="connsiteY91" fmla="*/ 333516 h 343710"/>
                  <a:gd name="connsiteX92" fmla="*/ 41451 w 76405"/>
                  <a:gd name="connsiteY92" fmla="*/ 332433 h 343710"/>
                  <a:gd name="connsiteX93" fmla="*/ 40368 w 76405"/>
                  <a:gd name="connsiteY93" fmla="*/ 333516 h 343710"/>
                  <a:gd name="connsiteX94" fmla="*/ 42534 w 76405"/>
                  <a:gd name="connsiteY94" fmla="*/ 332433 h 343710"/>
                  <a:gd name="connsiteX95" fmla="*/ 43617 w 76405"/>
                  <a:gd name="connsiteY95" fmla="*/ 332433 h 343710"/>
                  <a:gd name="connsiteX96" fmla="*/ 46866 w 76405"/>
                  <a:gd name="connsiteY96" fmla="*/ 332433 h 343710"/>
                  <a:gd name="connsiteX97" fmla="*/ 46866 w 76405"/>
                  <a:gd name="connsiteY97" fmla="*/ 330268 h 343710"/>
                  <a:gd name="connsiteX98" fmla="*/ 52280 w 76405"/>
                  <a:gd name="connsiteY98" fmla="*/ 325936 h 343710"/>
                  <a:gd name="connsiteX99" fmla="*/ 52280 w 76405"/>
                  <a:gd name="connsiteY99" fmla="*/ 328102 h 343710"/>
                  <a:gd name="connsiteX100" fmla="*/ 55528 w 76405"/>
                  <a:gd name="connsiteY100" fmla="*/ 323770 h 343710"/>
                  <a:gd name="connsiteX101" fmla="*/ 54445 w 76405"/>
                  <a:gd name="connsiteY101" fmla="*/ 323770 h 343710"/>
                  <a:gd name="connsiteX102" fmla="*/ 56611 w 76405"/>
                  <a:gd name="connsiteY102" fmla="*/ 321605 h 343710"/>
                  <a:gd name="connsiteX103" fmla="*/ 56611 w 76405"/>
                  <a:gd name="connsiteY103" fmla="*/ 318356 h 343710"/>
                  <a:gd name="connsiteX104" fmla="*/ 58777 w 76405"/>
                  <a:gd name="connsiteY104" fmla="*/ 311859 h 343710"/>
                  <a:gd name="connsiteX105" fmla="*/ 59860 w 76405"/>
                  <a:gd name="connsiteY105" fmla="*/ 308611 h 343710"/>
                  <a:gd name="connsiteX106" fmla="*/ 60943 w 76405"/>
                  <a:gd name="connsiteY106" fmla="*/ 306445 h 343710"/>
                  <a:gd name="connsiteX107" fmla="*/ 59860 w 76405"/>
                  <a:gd name="connsiteY107" fmla="*/ 304279 h 343710"/>
                  <a:gd name="connsiteX108" fmla="*/ 59860 w 76405"/>
                  <a:gd name="connsiteY108" fmla="*/ 306445 h 343710"/>
                  <a:gd name="connsiteX109" fmla="*/ 58777 w 76405"/>
                  <a:gd name="connsiteY109" fmla="*/ 305362 h 343710"/>
                  <a:gd name="connsiteX110" fmla="*/ 59860 w 76405"/>
                  <a:gd name="connsiteY110" fmla="*/ 304279 h 343710"/>
                  <a:gd name="connsiteX111" fmla="*/ 57694 w 76405"/>
                  <a:gd name="connsiteY111" fmla="*/ 296699 h 343710"/>
                  <a:gd name="connsiteX112" fmla="*/ 58777 w 76405"/>
                  <a:gd name="connsiteY112" fmla="*/ 295617 h 343710"/>
                  <a:gd name="connsiteX113" fmla="*/ 57694 w 76405"/>
                  <a:gd name="connsiteY113" fmla="*/ 293451 h 343710"/>
                  <a:gd name="connsiteX114" fmla="*/ 59860 w 76405"/>
                  <a:gd name="connsiteY114" fmla="*/ 291285 h 343710"/>
                  <a:gd name="connsiteX115" fmla="*/ 58777 w 76405"/>
                  <a:gd name="connsiteY115" fmla="*/ 286954 h 343710"/>
                  <a:gd name="connsiteX116" fmla="*/ 59860 w 76405"/>
                  <a:gd name="connsiteY116" fmla="*/ 284788 h 343710"/>
                  <a:gd name="connsiteX117" fmla="*/ 58777 w 76405"/>
                  <a:gd name="connsiteY117" fmla="*/ 282622 h 343710"/>
                  <a:gd name="connsiteX118" fmla="*/ 58777 w 76405"/>
                  <a:gd name="connsiteY118" fmla="*/ 283705 h 343710"/>
                  <a:gd name="connsiteX119" fmla="*/ 58777 w 76405"/>
                  <a:gd name="connsiteY119" fmla="*/ 280457 h 343710"/>
                  <a:gd name="connsiteX120" fmla="*/ 57694 w 76405"/>
                  <a:gd name="connsiteY120" fmla="*/ 283705 h 343710"/>
                  <a:gd name="connsiteX121" fmla="*/ 56611 w 76405"/>
                  <a:gd name="connsiteY121" fmla="*/ 280457 h 343710"/>
                  <a:gd name="connsiteX122" fmla="*/ 57694 w 76405"/>
                  <a:gd name="connsiteY122" fmla="*/ 277208 h 343710"/>
                  <a:gd name="connsiteX123" fmla="*/ 56611 w 76405"/>
                  <a:gd name="connsiteY123" fmla="*/ 275042 h 343710"/>
                  <a:gd name="connsiteX124" fmla="*/ 57694 w 76405"/>
                  <a:gd name="connsiteY124" fmla="*/ 273960 h 343710"/>
                  <a:gd name="connsiteX125" fmla="*/ 57694 w 76405"/>
                  <a:gd name="connsiteY125" fmla="*/ 276125 h 343710"/>
                  <a:gd name="connsiteX126" fmla="*/ 58777 w 76405"/>
                  <a:gd name="connsiteY126" fmla="*/ 273960 h 343710"/>
                  <a:gd name="connsiteX127" fmla="*/ 57694 w 76405"/>
                  <a:gd name="connsiteY127" fmla="*/ 271794 h 343710"/>
                  <a:gd name="connsiteX128" fmla="*/ 58777 w 76405"/>
                  <a:gd name="connsiteY128" fmla="*/ 272877 h 343710"/>
                  <a:gd name="connsiteX129" fmla="*/ 58777 w 76405"/>
                  <a:gd name="connsiteY129" fmla="*/ 270711 h 343710"/>
                  <a:gd name="connsiteX130" fmla="*/ 57694 w 76405"/>
                  <a:gd name="connsiteY130" fmla="*/ 270711 h 343710"/>
                  <a:gd name="connsiteX131" fmla="*/ 57694 w 76405"/>
                  <a:gd name="connsiteY131" fmla="*/ 270711 h 343710"/>
                  <a:gd name="connsiteX132" fmla="*/ 56611 w 76405"/>
                  <a:gd name="connsiteY132" fmla="*/ 266380 h 343710"/>
                  <a:gd name="connsiteX133" fmla="*/ 57694 w 76405"/>
                  <a:gd name="connsiteY133" fmla="*/ 262048 h 343710"/>
                  <a:gd name="connsiteX134" fmla="*/ 57694 w 76405"/>
                  <a:gd name="connsiteY134" fmla="*/ 262048 h 343710"/>
                  <a:gd name="connsiteX135" fmla="*/ 57694 w 76405"/>
                  <a:gd name="connsiteY135" fmla="*/ 257717 h 343710"/>
                  <a:gd name="connsiteX136" fmla="*/ 57694 w 76405"/>
                  <a:gd name="connsiteY136" fmla="*/ 257717 h 343710"/>
                  <a:gd name="connsiteX137" fmla="*/ 56611 w 76405"/>
                  <a:gd name="connsiteY137" fmla="*/ 254468 h 343710"/>
                  <a:gd name="connsiteX138" fmla="*/ 58777 w 76405"/>
                  <a:gd name="connsiteY138" fmla="*/ 251220 h 343710"/>
                  <a:gd name="connsiteX139" fmla="*/ 56611 w 76405"/>
                  <a:gd name="connsiteY139" fmla="*/ 249054 h 343710"/>
                  <a:gd name="connsiteX140" fmla="*/ 56611 w 76405"/>
                  <a:gd name="connsiteY140" fmla="*/ 238226 h 343710"/>
                  <a:gd name="connsiteX141" fmla="*/ 55528 w 76405"/>
                  <a:gd name="connsiteY141" fmla="*/ 237143 h 343710"/>
                  <a:gd name="connsiteX142" fmla="*/ 56611 w 76405"/>
                  <a:gd name="connsiteY142" fmla="*/ 221983 h 343710"/>
                  <a:gd name="connsiteX143" fmla="*/ 57694 w 76405"/>
                  <a:gd name="connsiteY143" fmla="*/ 221983 h 343710"/>
                  <a:gd name="connsiteX144" fmla="*/ 57694 w 76405"/>
                  <a:gd name="connsiteY144" fmla="*/ 219817 h 343710"/>
                  <a:gd name="connsiteX145" fmla="*/ 56611 w 76405"/>
                  <a:gd name="connsiteY145" fmla="*/ 220900 h 343710"/>
                  <a:gd name="connsiteX146" fmla="*/ 56611 w 76405"/>
                  <a:gd name="connsiteY146" fmla="*/ 211155 h 343710"/>
                  <a:gd name="connsiteX147" fmla="*/ 55528 w 76405"/>
                  <a:gd name="connsiteY147" fmla="*/ 211155 h 343710"/>
                  <a:gd name="connsiteX148" fmla="*/ 56611 w 76405"/>
                  <a:gd name="connsiteY148" fmla="*/ 206823 h 343710"/>
                  <a:gd name="connsiteX149" fmla="*/ 55528 w 76405"/>
                  <a:gd name="connsiteY149" fmla="*/ 206823 h 343710"/>
                  <a:gd name="connsiteX150" fmla="*/ 56611 w 76405"/>
                  <a:gd name="connsiteY150" fmla="*/ 205740 h 343710"/>
                  <a:gd name="connsiteX151" fmla="*/ 55528 w 76405"/>
                  <a:gd name="connsiteY151" fmla="*/ 203575 h 343710"/>
                  <a:gd name="connsiteX152" fmla="*/ 56611 w 76405"/>
                  <a:gd name="connsiteY152" fmla="*/ 203575 h 343710"/>
                  <a:gd name="connsiteX153" fmla="*/ 55528 w 76405"/>
                  <a:gd name="connsiteY153" fmla="*/ 197078 h 343710"/>
                  <a:gd name="connsiteX154" fmla="*/ 56611 w 76405"/>
                  <a:gd name="connsiteY154" fmla="*/ 194912 h 343710"/>
                  <a:gd name="connsiteX155" fmla="*/ 55528 w 76405"/>
                  <a:gd name="connsiteY155" fmla="*/ 193829 h 343710"/>
                  <a:gd name="connsiteX156" fmla="*/ 57694 w 76405"/>
                  <a:gd name="connsiteY156" fmla="*/ 187332 h 343710"/>
                  <a:gd name="connsiteX157" fmla="*/ 55528 w 76405"/>
                  <a:gd name="connsiteY157" fmla="*/ 165675 h 343710"/>
                  <a:gd name="connsiteX158" fmla="*/ 56611 w 76405"/>
                  <a:gd name="connsiteY158" fmla="*/ 165675 h 343710"/>
                  <a:gd name="connsiteX159" fmla="*/ 55528 w 76405"/>
                  <a:gd name="connsiteY159" fmla="*/ 163510 h 343710"/>
                  <a:gd name="connsiteX160" fmla="*/ 57694 w 76405"/>
                  <a:gd name="connsiteY160" fmla="*/ 163510 h 343710"/>
                  <a:gd name="connsiteX161" fmla="*/ 56611 w 76405"/>
                  <a:gd name="connsiteY161" fmla="*/ 158095 h 343710"/>
                  <a:gd name="connsiteX162" fmla="*/ 56611 w 76405"/>
                  <a:gd name="connsiteY162" fmla="*/ 159178 h 343710"/>
                  <a:gd name="connsiteX163" fmla="*/ 56611 w 76405"/>
                  <a:gd name="connsiteY163" fmla="*/ 154847 h 343710"/>
                  <a:gd name="connsiteX164" fmla="*/ 58777 w 76405"/>
                  <a:gd name="connsiteY164" fmla="*/ 154847 h 343710"/>
                  <a:gd name="connsiteX165" fmla="*/ 58777 w 76405"/>
                  <a:gd name="connsiteY165" fmla="*/ 153764 h 343710"/>
                  <a:gd name="connsiteX166" fmla="*/ 63108 w 76405"/>
                  <a:gd name="connsiteY166" fmla="*/ 155930 h 343710"/>
                  <a:gd name="connsiteX167" fmla="*/ 63108 w 76405"/>
                  <a:gd name="connsiteY167" fmla="*/ 154847 h 343710"/>
                  <a:gd name="connsiteX168" fmla="*/ 65274 w 76405"/>
                  <a:gd name="connsiteY168" fmla="*/ 154847 h 343710"/>
                  <a:gd name="connsiteX169" fmla="*/ 63108 w 76405"/>
                  <a:gd name="connsiteY169" fmla="*/ 153764 h 343710"/>
                  <a:gd name="connsiteX170" fmla="*/ 60943 w 76405"/>
                  <a:gd name="connsiteY170" fmla="*/ 148350 h 343710"/>
                  <a:gd name="connsiteX171" fmla="*/ 62025 w 76405"/>
                  <a:gd name="connsiteY171" fmla="*/ 150515 h 343710"/>
                  <a:gd name="connsiteX172" fmla="*/ 62025 w 76405"/>
                  <a:gd name="connsiteY172" fmla="*/ 145101 h 343710"/>
                  <a:gd name="connsiteX173" fmla="*/ 59860 w 76405"/>
                  <a:gd name="connsiteY173" fmla="*/ 144018 h 343710"/>
                  <a:gd name="connsiteX174" fmla="*/ 60943 w 76405"/>
                  <a:gd name="connsiteY174" fmla="*/ 142936 h 343710"/>
                  <a:gd name="connsiteX175" fmla="*/ 59860 w 76405"/>
                  <a:gd name="connsiteY175" fmla="*/ 141853 h 343710"/>
                  <a:gd name="connsiteX176" fmla="*/ 58777 w 76405"/>
                  <a:gd name="connsiteY176" fmla="*/ 137521 h 343710"/>
                  <a:gd name="connsiteX177" fmla="*/ 62025 w 76405"/>
                  <a:gd name="connsiteY177" fmla="*/ 137521 h 343710"/>
                  <a:gd name="connsiteX178" fmla="*/ 58777 w 76405"/>
                  <a:gd name="connsiteY178" fmla="*/ 135356 h 343710"/>
                  <a:gd name="connsiteX179" fmla="*/ 60943 w 76405"/>
                  <a:gd name="connsiteY179" fmla="*/ 135356 h 343710"/>
                  <a:gd name="connsiteX180" fmla="*/ 60943 w 76405"/>
                  <a:gd name="connsiteY180" fmla="*/ 131024 h 343710"/>
                  <a:gd name="connsiteX181" fmla="*/ 59860 w 76405"/>
                  <a:gd name="connsiteY181" fmla="*/ 131024 h 343710"/>
                  <a:gd name="connsiteX182" fmla="*/ 60943 w 76405"/>
                  <a:gd name="connsiteY182" fmla="*/ 128858 h 343710"/>
                  <a:gd name="connsiteX183" fmla="*/ 60943 w 76405"/>
                  <a:gd name="connsiteY183" fmla="*/ 124527 h 343710"/>
                  <a:gd name="connsiteX184" fmla="*/ 59860 w 76405"/>
                  <a:gd name="connsiteY184" fmla="*/ 122361 h 343710"/>
                  <a:gd name="connsiteX185" fmla="*/ 58777 w 76405"/>
                  <a:gd name="connsiteY185" fmla="*/ 125610 h 343710"/>
                  <a:gd name="connsiteX186" fmla="*/ 58777 w 76405"/>
                  <a:gd name="connsiteY186" fmla="*/ 121279 h 343710"/>
                  <a:gd name="connsiteX187" fmla="*/ 59860 w 76405"/>
                  <a:gd name="connsiteY187" fmla="*/ 121279 h 343710"/>
                  <a:gd name="connsiteX188" fmla="*/ 58777 w 76405"/>
                  <a:gd name="connsiteY188" fmla="*/ 119113 h 343710"/>
                  <a:gd name="connsiteX189" fmla="*/ 59860 w 76405"/>
                  <a:gd name="connsiteY189" fmla="*/ 119113 h 343710"/>
                  <a:gd name="connsiteX190" fmla="*/ 58777 w 76405"/>
                  <a:gd name="connsiteY190" fmla="*/ 118030 h 343710"/>
                  <a:gd name="connsiteX191" fmla="*/ 59860 w 76405"/>
                  <a:gd name="connsiteY191" fmla="*/ 114782 h 343710"/>
                  <a:gd name="connsiteX192" fmla="*/ 60943 w 76405"/>
                  <a:gd name="connsiteY192" fmla="*/ 116947 h 343710"/>
                  <a:gd name="connsiteX193" fmla="*/ 60943 w 76405"/>
                  <a:gd name="connsiteY193" fmla="*/ 114782 h 343710"/>
                  <a:gd name="connsiteX194" fmla="*/ 58777 w 76405"/>
                  <a:gd name="connsiteY194" fmla="*/ 112616 h 343710"/>
                  <a:gd name="connsiteX195" fmla="*/ 58777 w 76405"/>
                  <a:gd name="connsiteY195" fmla="*/ 110450 h 343710"/>
                  <a:gd name="connsiteX196" fmla="*/ 59860 w 76405"/>
                  <a:gd name="connsiteY196" fmla="*/ 112616 h 343710"/>
                  <a:gd name="connsiteX197" fmla="*/ 60943 w 76405"/>
                  <a:gd name="connsiteY197" fmla="*/ 109367 h 343710"/>
                  <a:gd name="connsiteX198" fmla="*/ 58777 w 76405"/>
                  <a:gd name="connsiteY198" fmla="*/ 108284 h 343710"/>
                  <a:gd name="connsiteX199" fmla="*/ 59860 w 76405"/>
                  <a:gd name="connsiteY199" fmla="*/ 106119 h 343710"/>
                  <a:gd name="connsiteX200" fmla="*/ 58777 w 76405"/>
                  <a:gd name="connsiteY200" fmla="*/ 103953 h 343710"/>
                  <a:gd name="connsiteX201" fmla="*/ 60943 w 76405"/>
                  <a:gd name="connsiteY201" fmla="*/ 98539 h 343710"/>
                  <a:gd name="connsiteX202" fmla="*/ 62025 w 76405"/>
                  <a:gd name="connsiteY202" fmla="*/ 100705 h 343710"/>
                  <a:gd name="connsiteX203" fmla="*/ 62025 w 76405"/>
                  <a:gd name="connsiteY203" fmla="*/ 99622 h 343710"/>
                  <a:gd name="connsiteX204" fmla="*/ 64191 w 76405"/>
                  <a:gd name="connsiteY204" fmla="*/ 99622 h 343710"/>
                  <a:gd name="connsiteX205" fmla="*/ 64191 w 76405"/>
                  <a:gd name="connsiteY205" fmla="*/ 96373 h 343710"/>
                  <a:gd name="connsiteX206" fmla="*/ 59860 w 76405"/>
                  <a:gd name="connsiteY206" fmla="*/ 94208 h 343710"/>
                  <a:gd name="connsiteX207" fmla="*/ 60943 w 76405"/>
                  <a:gd name="connsiteY207" fmla="*/ 87710 h 343710"/>
                  <a:gd name="connsiteX208" fmla="*/ 59860 w 76405"/>
                  <a:gd name="connsiteY208" fmla="*/ 88793 h 343710"/>
                  <a:gd name="connsiteX209" fmla="*/ 58777 w 76405"/>
                  <a:gd name="connsiteY209" fmla="*/ 84462 h 343710"/>
                  <a:gd name="connsiteX210" fmla="*/ 60943 w 76405"/>
                  <a:gd name="connsiteY210" fmla="*/ 85545 h 343710"/>
                  <a:gd name="connsiteX211" fmla="*/ 60943 w 76405"/>
                  <a:gd name="connsiteY211" fmla="*/ 87710 h 343710"/>
                  <a:gd name="connsiteX212" fmla="*/ 63108 w 76405"/>
                  <a:gd name="connsiteY212" fmla="*/ 85545 h 343710"/>
                  <a:gd name="connsiteX213" fmla="*/ 62025 w 76405"/>
                  <a:gd name="connsiteY213" fmla="*/ 82296 h 343710"/>
                  <a:gd name="connsiteX214" fmla="*/ 60943 w 76405"/>
                  <a:gd name="connsiteY214" fmla="*/ 83379 h 343710"/>
                  <a:gd name="connsiteX215" fmla="*/ 59860 w 76405"/>
                  <a:gd name="connsiteY215" fmla="*/ 79048 h 343710"/>
                  <a:gd name="connsiteX216" fmla="*/ 58777 w 76405"/>
                  <a:gd name="connsiteY216" fmla="*/ 81213 h 343710"/>
                  <a:gd name="connsiteX217" fmla="*/ 58777 w 76405"/>
                  <a:gd name="connsiteY217" fmla="*/ 79048 h 343710"/>
                  <a:gd name="connsiteX218" fmla="*/ 59860 w 76405"/>
                  <a:gd name="connsiteY218" fmla="*/ 79048 h 343710"/>
                  <a:gd name="connsiteX219" fmla="*/ 58777 w 76405"/>
                  <a:gd name="connsiteY219" fmla="*/ 74716 h 343710"/>
                  <a:gd name="connsiteX220" fmla="*/ 59860 w 76405"/>
                  <a:gd name="connsiteY220" fmla="*/ 73633 h 343710"/>
                  <a:gd name="connsiteX221" fmla="*/ 60943 w 76405"/>
                  <a:gd name="connsiteY221" fmla="*/ 77965 h 343710"/>
                  <a:gd name="connsiteX222" fmla="*/ 60943 w 76405"/>
                  <a:gd name="connsiteY222" fmla="*/ 72551 h 343710"/>
                  <a:gd name="connsiteX223" fmla="*/ 60943 w 76405"/>
                  <a:gd name="connsiteY223" fmla="*/ 73633 h 343710"/>
                  <a:gd name="connsiteX224" fmla="*/ 62025 w 76405"/>
                  <a:gd name="connsiteY224" fmla="*/ 69302 h 343710"/>
                  <a:gd name="connsiteX225" fmla="*/ 60943 w 76405"/>
                  <a:gd name="connsiteY225" fmla="*/ 69302 h 343710"/>
                  <a:gd name="connsiteX226" fmla="*/ 59860 w 76405"/>
                  <a:gd name="connsiteY226" fmla="*/ 62805 h 343710"/>
                  <a:gd name="connsiteX227" fmla="*/ 60943 w 76405"/>
                  <a:gd name="connsiteY227" fmla="*/ 61722 h 343710"/>
                  <a:gd name="connsiteX228" fmla="*/ 62025 w 76405"/>
                  <a:gd name="connsiteY228" fmla="*/ 69302 h 343710"/>
                  <a:gd name="connsiteX229" fmla="*/ 63108 w 76405"/>
                  <a:gd name="connsiteY229" fmla="*/ 72551 h 343710"/>
                  <a:gd name="connsiteX230" fmla="*/ 65274 w 76405"/>
                  <a:gd name="connsiteY230" fmla="*/ 69302 h 343710"/>
                  <a:gd name="connsiteX231" fmla="*/ 65274 w 76405"/>
                  <a:gd name="connsiteY231" fmla="*/ 67136 h 343710"/>
                  <a:gd name="connsiteX232" fmla="*/ 63108 w 76405"/>
                  <a:gd name="connsiteY232" fmla="*/ 68219 h 343710"/>
                  <a:gd name="connsiteX233" fmla="*/ 62025 w 76405"/>
                  <a:gd name="connsiteY233" fmla="*/ 60639 h 343710"/>
                  <a:gd name="connsiteX234" fmla="*/ 63108 w 76405"/>
                  <a:gd name="connsiteY234" fmla="*/ 60639 h 343710"/>
                  <a:gd name="connsiteX235" fmla="*/ 63108 w 76405"/>
                  <a:gd name="connsiteY235" fmla="*/ 49811 h 343710"/>
                  <a:gd name="connsiteX236" fmla="*/ 62025 w 76405"/>
                  <a:gd name="connsiteY236" fmla="*/ 47645 h 343710"/>
                  <a:gd name="connsiteX237" fmla="*/ 59860 w 76405"/>
                  <a:gd name="connsiteY237" fmla="*/ 49811 h 343710"/>
                  <a:gd name="connsiteX238" fmla="*/ 60943 w 76405"/>
                  <a:gd name="connsiteY238" fmla="*/ 49811 h 343710"/>
                  <a:gd name="connsiteX239" fmla="*/ 60943 w 76405"/>
                  <a:gd name="connsiteY239" fmla="*/ 45480 h 343710"/>
                  <a:gd name="connsiteX240" fmla="*/ 64191 w 76405"/>
                  <a:gd name="connsiteY240" fmla="*/ 46562 h 343710"/>
                  <a:gd name="connsiteX241" fmla="*/ 65274 w 76405"/>
                  <a:gd name="connsiteY241" fmla="*/ 44397 h 343710"/>
                  <a:gd name="connsiteX242" fmla="*/ 64191 w 76405"/>
                  <a:gd name="connsiteY242" fmla="*/ 36817 h 343710"/>
                  <a:gd name="connsiteX243" fmla="*/ 60943 w 76405"/>
                  <a:gd name="connsiteY243" fmla="*/ 27071 h 343710"/>
                  <a:gd name="connsiteX244" fmla="*/ 62025 w 76405"/>
                  <a:gd name="connsiteY244" fmla="*/ 23823 h 343710"/>
                  <a:gd name="connsiteX245" fmla="*/ 60943 w 76405"/>
                  <a:gd name="connsiteY245" fmla="*/ 22740 h 343710"/>
                  <a:gd name="connsiteX246" fmla="*/ 60943 w 76405"/>
                  <a:gd name="connsiteY246" fmla="*/ 22740 h 343710"/>
                  <a:gd name="connsiteX247" fmla="*/ 56611 w 76405"/>
                  <a:gd name="connsiteY247" fmla="*/ 18408 h 343710"/>
                  <a:gd name="connsiteX248" fmla="*/ 58777 w 76405"/>
                  <a:gd name="connsiteY248" fmla="*/ 18408 h 343710"/>
                  <a:gd name="connsiteX249" fmla="*/ 57694 w 76405"/>
                  <a:gd name="connsiteY249" fmla="*/ 17326 h 343710"/>
                  <a:gd name="connsiteX250" fmla="*/ 58777 w 76405"/>
                  <a:gd name="connsiteY250" fmla="*/ 16243 h 343710"/>
                  <a:gd name="connsiteX251" fmla="*/ 54445 w 76405"/>
                  <a:gd name="connsiteY251" fmla="*/ 12994 h 343710"/>
                  <a:gd name="connsiteX252" fmla="*/ 54445 w 76405"/>
                  <a:gd name="connsiteY252" fmla="*/ 14077 h 343710"/>
                  <a:gd name="connsiteX253" fmla="*/ 46866 w 76405"/>
                  <a:gd name="connsiteY253" fmla="*/ 9746 h 343710"/>
                  <a:gd name="connsiteX254" fmla="*/ 46866 w 76405"/>
                  <a:gd name="connsiteY254" fmla="*/ 8663 h 343710"/>
                  <a:gd name="connsiteX255" fmla="*/ 44700 w 76405"/>
                  <a:gd name="connsiteY255" fmla="*/ 8663 h 343710"/>
                  <a:gd name="connsiteX256" fmla="*/ 42534 w 76405"/>
                  <a:gd name="connsiteY256" fmla="*/ 7580 h 343710"/>
                  <a:gd name="connsiteX257" fmla="*/ 45783 w 76405"/>
                  <a:gd name="connsiteY257" fmla="*/ 7580 h 343710"/>
                  <a:gd name="connsiteX258" fmla="*/ 49031 w 76405"/>
                  <a:gd name="connsiteY258" fmla="*/ 7580 h 343710"/>
                  <a:gd name="connsiteX259" fmla="*/ 47948 w 76405"/>
                  <a:gd name="connsiteY259" fmla="*/ 8663 h 343710"/>
                  <a:gd name="connsiteX260" fmla="*/ 52280 w 76405"/>
                  <a:gd name="connsiteY260" fmla="*/ 9746 h 343710"/>
                  <a:gd name="connsiteX261" fmla="*/ 50114 w 76405"/>
                  <a:gd name="connsiteY261" fmla="*/ 8663 h 343710"/>
                  <a:gd name="connsiteX262" fmla="*/ 53363 w 76405"/>
                  <a:gd name="connsiteY262" fmla="*/ 7580 h 343710"/>
                  <a:gd name="connsiteX263" fmla="*/ 52280 w 76405"/>
                  <a:gd name="connsiteY263" fmla="*/ 6497 h 343710"/>
                  <a:gd name="connsiteX264" fmla="*/ 56611 w 76405"/>
                  <a:gd name="connsiteY264" fmla="*/ 8663 h 343710"/>
                  <a:gd name="connsiteX265" fmla="*/ 56611 w 76405"/>
                  <a:gd name="connsiteY265" fmla="*/ 9746 h 343710"/>
                  <a:gd name="connsiteX266" fmla="*/ 60943 w 76405"/>
                  <a:gd name="connsiteY266" fmla="*/ 11911 h 343710"/>
                  <a:gd name="connsiteX267" fmla="*/ 66357 w 76405"/>
                  <a:gd name="connsiteY267" fmla="*/ 17326 h 343710"/>
                  <a:gd name="connsiteX268" fmla="*/ 62025 w 76405"/>
                  <a:gd name="connsiteY268" fmla="*/ 15160 h 343710"/>
                  <a:gd name="connsiteX269" fmla="*/ 64191 w 76405"/>
                  <a:gd name="connsiteY269" fmla="*/ 18408 h 343710"/>
                  <a:gd name="connsiteX270" fmla="*/ 68522 w 76405"/>
                  <a:gd name="connsiteY270" fmla="*/ 20574 h 343710"/>
                  <a:gd name="connsiteX271" fmla="*/ 67440 w 76405"/>
                  <a:gd name="connsiteY271" fmla="*/ 20574 h 343710"/>
                  <a:gd name="connsiteX272" fmla="*/ 70688 w 76405"/>
                  <a:gd name="connsiteY272" fmla="*/ 24905 h 343710"/>
                  <a:gd name="connsiteX273" fmla="*/ 71771 w 76405"/>
                  <a:gd name="connsiteY273" fmla="*/ 32485 h 343710"/>
                  <a:gd name="connsiteX274" fmla="*/ 71771 w 76405"/>
                  <a:gd name="connsiteY274" fmla="*/ 38982 h 343710"/>
                  <a:gd name="connsiteX275" fmla="*/ 70688 w 76405"/>
                  <a:gd name="connsiteY275" fmla="*/ 38982 h 343710"/>
                  <a:gd name="connsiteX276" fmla="*/ 71771 w 76405"/>
                  <a:gd name="connsiteY276" fmla="*/ 48728 h 343710"/>
                  <a:gd name="connsiteX277" fmla="*/ 70688 w 76405"/>
                  <a:gd name="connsiteY277" fmla="*/ 60639 h 343710"/>
                  <a:gd name="connsiteX278" fmla="*/ 71771 w 76405"/>
                  <a:gd name="connsiteY278" fmla="*/ 84462 h 343710"/>
                  <a:gd name="connsiteX279" fmla="*/ 70688 w 76405"/>
                  <a:gd name="connsiteY279" fmla="*/ 83379 h 343710"/>
                  <a:gd name="connsiteX280" fmla="*/ 70688 w 76405"/>
                  <a:gd name="connsiteY280" fmla="*/ 85545 h 343710"/>
                  <a:gd name="connsiteX281" fmla="*/ 72854 w 76405"/>
                  <a:gd name="connsiteY281" fmla="*/ 88793 h 343710"/>
                  <a:gd name="connsiteX282" fmla="*/ 73937 w 76405"/>
                  <a:gd name="connsiteY282" fmla="*/ 100705 h 343710"/>
                  <a:gd name="connsiteX283" fmla="*/ 72854 w 76405"/>
                  <a:gd name="connsiteY283" fmla="*/ 100705 h 343710"/>
                  <a:gd name="connsiteX284" fmla="*/ 72854 w 76405"/>
                  <a:gd name="connsiteY284" fmla="*/ 112616 h 343710"/>
                  <a:gd name="connsiteX285" fmla="*/ 71771 w 76405"/>
                  <a:gd name="connsiteY285" fmla="*/ 114782 h 343710"/>
                  <a:gd name="connsiteX286" fmla="*/ 73937 w 76405"/>
                  <a:gd name="connsiteY286" fmla="*/ 121279 h 343710"/>
                  <a:gd name="connsiteX287" fmla="*/ 72854 w 76405"/>
                  <a:gd name="connsiteY287" fmla="*/ 129941 h 343710"/>
                  <a:gd name="connsiteX288" fmla="*/ 75019 w 76405"/>
                  <a:gd name="connsiteY288" fmla="*/ 158095 h 343710"/>
                  <a:gd name="connsiteX289" fmla="*/ 73937 w 76405"/>
                  <a:gd name="connsiteY289" fmla="*/ 159178 h 343710"/>
                  <a:gd name="connsiteX290" fmla="*/ 75019 w 76405"/>
                  <a:gd name="connsiteY290" fmla="*/ 187332 h 343710"/>
                  <a:gd name="connsiteX291" fmla="*/ 73937 w 76405"/>
                  <a:gd name="connsiteY291" fmla="*/ 186249 h 343710"/>
                  <a:gd name="connsiteX292" fmla="*/ 75019 w 76405"/>
                  <a:gd name="connsiteY292" fmla="*/ 191663 h 343710"/>
                  <a:gd name="connsiteX293" fmla="*/ 75019 w 76405"/>
                  <a:gd name="connsiteY293" fmla="*/ 199243 h 343710"/>
                  <a:gd name="connsiteX294" fmla="*/ 76102 w 76405"/>
                  <a:gd name="connsiteY294" fmla="*/ 204658 h 343710"/>
                  <a:gd name="connsiteX295" fmla="*/ 76102 w 76405"/>
                  <a:gd name="connsiteY295" fmla="*/ 216569 h 343710"/>
                  <a:gd name="connsiteX296" fmla="*/ 76102 w 76405"/>
                  <a:gd name="connsiteY296" fmla="*/ 215486 h 343710"/>
                  <a:gd name="connsiteX297" fmla="*/ 75019 w 76405"/>
                  <a:gd name="connsiteY297" fmla="*/ 216569 h 343710"/>
                  <a:gd name="connsiteX298" fmla="*/ 76102 w 76405"/>
                  <a:gd name="connsiteY298" fmla="*/ 220900 h 343710"/>
                  <a:gd name="connsiteX299" fmla="*/ 75019 w 76405"/>
                  <a:gd name="connsiteY299" fmla="*/ 237143 h 343710"/>
                  <a:gd name="connsiteX300" fmla="*/ 76102 w 76405"/>
                  <a:gd name="connsiteY300" fmla="*/ 238226 h 343710"/>
                  <a:gd name="connsiteX301" fmla="*/ 76102 w 76405"/>
                  <a:gd name="connsiteY301" fmla="*/ 251220 h 343710"/>
                  <a:gd name="connsiteX302" fmla="*/ 75019 w 76405"/>
                  <a:gd name="connsiteY302" fmla="*/ 252303 h 343710"/>
                  <a:gd name="connsiteX303" fmla="*/ 76102 w 76405"/>
                  <a:gd name="connsiteY303" fmla="*/ 253386 h 343710"/>
                  <a:gd name="connsiteX304" fmla="*/ 75019 w 76405"/>
                  <a:gd name="connsiteY304" fmla="*/ 275042 h 343710"/>
                  <a:gd name="connsiteX305" fmla="*/ 76102 w 76405"/>
                  <a:gd name="connsiteY305" fmla="*/ 292368 h 343710"/>
                  <a:gd name="connsiteX306" fmla="*/ 76102 w 76405"/>
                  <a:gd name="connsiteY306" fmla="*/ 301031 h 343710"/>
                  <a:gd name="connsiteX307" fmla="*/ 76102 w 76405"/>
                  <a:gd name="connsiteY307" fmla="*/ 309694 h 343710"/>
                  <a:gd name="connsiteX308" fmla="*/ 76102 w 76405"/>
                  <a:gd name="connsiteY308" fmla="*/ 309694 h 343710"/>
                  <a:gd name="connsiteX309" fmla="*/ 75019 w 76405"/>
                  <a:gd name="connsiteY309" fmla="*/ 317273 h 343710"/>
                  <a:gd name="connsiteX310" fmla="*/ 72854 w 76405"/>
                  <a:gd name="connsiteY310" fmla="*/ 323770 h 343710"/>
                  <a:gd name="connsiteX311" fmla="*/ 70688 w 76405"/>
                  <a:gd name="connsiteY311" fmla="*/ 325936 h 343710"/>
                  <a:gd name="connsiteX312" fmla="*/ 66357 w 76405"/>
                  <a:gd name="connsiteY312" fmla="*/ 331350 h 343710"/>
                  <a:gd name="connsiteX313" fmla="*/ 60943 w 76405"/>
                  <a:gd name="connsiteY313" fmla="*/ 336765 h 343710"/>
                  <a:gd name="connsiteX314" fmla="*/ 62025 w 76405"/>
                  <a:gd name="connsiteY314" fmla="*/ 335682 h 343710"/>
                  <a:gd name="connsiteX315" fmla="*/ 49031 w 76405"/>
                  <a:gd name="connsiteY315" fmla="*/ 342179 h 343710"/>
                  <a:gd name="connsiteX316" fmla="*/ 50114 w 76405"/>
                  <a:gd name="connsiteY316" fmla="*/ 341096 h 343710"/>
                  <a:gd name="connsiteX317" fmla="*/ 44700 w 76405"/>
                  <a:gd name="connsiteY317" fmla="*/ 342179 h 343710"/>
                  <a:gd name="connsiteX318" fmla="*/ 44700 w 76405"/>
                  <a:gd name="connsiteY318" fmla="*/ 343262 h 343710"/>
                  <a:gd name="connsiteX319" fmla="*/ 27374 w 76405"/>
                  <a:gd name="connsiteY319" fmla="*/ 342179 h 343710"/>
                  <a:gd name="connsiteX320" fmla="*/ 11132 w 76405"/>
                  <a:gd name="connsiteY320" fmla="*/ 333516 h 343710"/>
                  <a:gd name="connsiteX321" fmla="*/ 10049 w 76405"/>
                  <a:gd name="connsiteY321" fmla="*/ 329185 h 343710"/>
                  <a:gd name="connsiteX322" fmla="*/ 7883 w 76405"/>
                  <a:gd name="connsiteY322" fmla="*/ 327019 h 343710"/>
                  <a:gd name="connsiteX323" fmla="*/ 7883 w 76405"/>
                  <a:gd name="connsiteY323" fmla="*/ 327019 h 343710"/>
                  <a:gd name="connsiteX324" fmla="*/ 5717 w 76405"/>
                  <a:gd name="connsiteY324" fmla="*/ 321605 h 343710"/>
                  <a:gd name="connsiteX325" fmla="*/ 4635 w 76405"/>
                  <a:gd name="connsiteY325" fmla="*/ 320522 h 343710"/>
                  <a:gd name="connsiteX326" fmla="*/ 3552 w 76405"/>
                  <a:gd name="connsiteY326" fmla="*/ 309694 h 343710"/>
                  <a:gd name="connsiteX327" fmla="*/ 4635 w 76405"/>
                  <a:gd name="connsiteY327" fmla="*/ 309694 h 343710"/>
                  <a:gd name="connsiteX328" fmla="*/ 3552 w 76405"/>
                  <a:gd name="connsiteY328" fmla="*/ 306445 h 343710"/>
                  <a:gd name="connsiteX329" fmla="*/ 3552 w 76405"/>
                  <a:gd name="connsiteY329" fmla="*/ 303196 h 343710"/>
                  <a:gd name="connsiteX330" fmla="*/ 2469 w 76405"/>
                  <a:gd name="connsiteY330" fmla="*/ 296699 h 343710"/>
                  <a:gd name="connsiteX331" fmla="*/ 1386 w 76405"/>
                  <a:gd name="connsiteY331" fmla="*/ 228480 h 343710"/>
                  <a:gd name="connsiteX332" fmla="*/ 1386 w 76405"/>
                  <a:gd name="connsiteY332" fmla="*/ 161344 h 343710"/>
                  <a:gd name="connsiteX333" fmla="*/ 2469 w 76405"/>
                  <a:gd name="connsiteY333" fmla="*/ 149433 h 343710"/>
                  <a:gd name="connsiteX334" fmla="*/ 2469 w 76405"/>
                  <a:gd name="connsiteY334" fmla="*/ 149433 h 343710"/>
                  <a:gd name="connsiteX335" fmla="*/ 1386 w 76405"/>
                  <a:gd name="connsiteY335" fmla="*/ 145101 h 343710"/>
                  <a:gd name="connsiteX336" fmla="*/ 1386 w 76405"/>
                  <a:gd name="connsiteY336" fmla="*/ 120196 h 343710"/>
                  <a:gd name="connsiteX337" fmla="*/ 2469 w 76405"/>
                  <a:gd name="connsiteY337" fmla="*/ 120196 h 343710"/>
                  <a:gd name="connsiteX338" fmla="*/ 1386 w 76405"/>
                  <a:gd name="connsiteY338" fmla="*/ 118030 h 343710"/>
                  <a:gd name="connsiteX339" fmla="*/ 1386 w 76405"/>
                  <a:gd name="connsiteY339" fmla="*/ 118030 h 343710"/>
                  <a:gd name="connsiteX340" fmla="*/ 303 w 76405"/>
                  <a:gd name="connsiteY340" fmla="*/ 116947 h 343710"/>
                  <a:gd name="connsiteX341" fmla="*/ 1386 w 76405"/>
                  <a:gd name="connsiteY341" fmla="*/ 51977 h 343710"/>
                  <a:gd name="connsiteX342" fmla="*/ 1386 w 76405"/>
                  <a:gd name="connsiteY342" fmla="*/ 43314 h 343710"/>
                  <a:gd name="connsiteX343" fmla="*/ 1386 w 76405"/>
                  <a:gd name="connsiteY343" fmla="*/ 33568 h 343710"/>
                  <a:gd name="connsiteX344" fmla="*/ 15463 w 76405"/>
                  <a:gd name="connsiteY344" fmla="*/ 9746 h 343710"/>
                  <a:gd name="connsiteX345" fmla="*/ 40368 w 76405"/>
                  <a:gd name="connsiteY345" fmla="*/ 0 h 343710"/>
                  <a:gd name="connsiteX346" fmla="*/ 38203 w 76405"/>
                  <a:gd name="connsiteY346" fmla="*/ 2166 h 343710"/>
                  <a:gd name="connsiteX347" fmla="*/ 34954 w 76405"/>
                  <a:gd name="connsiteY347" fmla="*/ 3249 h 343710"/>
                  <a:gd name="connsiteX348" fmla="*/ 25209 w 76405"/>
                  <a:gd name="connsiteY348" fmla="*/ 6497 h 343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</a:cxnLst>
                <a:rect l="l" t="t" r="r" b="b"/>
                <a:pathLst>
                  <a:path w="76405" h="343710">
                    <a:moveTo>
                      <a:pt x="25209" y="6497"/>
                    </a:moveTo>
                    <a:cubicBezTo>
                      <a:pt x="20877" y="8663"/>
                      <a:pt x="16546" y="11911"/>
                      <a:pt x="13297" y="15160"/>
                    </a:cubicBezTo>
                    <a:cubicBezTo>
                      <a:pt x="8966" y="18408"/>
                      <a:pt x="5717" y="22740"/>
                      <a:pt x="5717" y="28154"/>
                    </a:cubicBezTo>
                    <a:cubicBezTo>
                      <a:pt x="5717" y="29237"/>
                      <a:pt x="4635" y="27071"/>
                      <a:pt x="3552" y="30320"/>
                    </a:cubicBezTo>
                    <a:cubicBezTo>
                      <a:pt x="3552" y="32485"/>
                      <a:pt x="3552" y="35734"/>
                      <a:pt x="3552" y="37900"/>
                    </a:cubicBezTo>
                    <a:cubicBezTo>
                      <a:pt x="3552" y="41148"/>
                      <a:pt x="3552" y="43314"/>
                      <a:pt x="3552" y="46562"/>
                    </a:cubicBezTo>
                    <a:cubicBezTo>
                      <a:pt x="3552" y="53059"/>
                      <a:pt x="2469" y="59556"/>
                      <a:pt x="1386" y="64971"/>
                    </a:cubicBezTo>
                    <a:lnTo>
                      <a:pt x="1386" y="63888"/>
                    </a:lnTo>
                    <a:cubicBezTo>
                      <a:pt x="1386" y="66054"/>
                      <a:pt x="2469" y="68219"/>
                      <a:pt x="2469" y="71468"/>
                    </a:cubicBezTo>
                    <a:cubicBezTo>
                      <a:pt x="2469" y="71468"/>
                      <a:pt x="2469" y="70385"/>
                      <a:pt x="1386" y="71468"/>
                    </a:cubicBezTo>
                    <a:cubicBezTo>
                      <a:pt x="2469" y="72551"/>
                      <a:pt x="1386" y="75799"/>
                      <a:pt x="2469" y="76882"/>
                    </a:cubicBezTo>
                    <a:cubicBezTo>
                      <a:pt x="2469" y="77965"/>
                      <a:pt x="1386" y="77965"/>
                      <a:pt x="1386" y="79048"/>
                    </a:cubicBezTo>
                    <a:lnTo>
                      <a:pt x="2469" y="80130"/>
                    </a:lnTo>
                    <a:cubicBezTo>
                      <a:pt x="4635" y="83379"/>
                      <a:pt x="2469" y="88793"/>
                      <a:pt x="3552" y="94208"/>
                    </a:cubicBezTo>
                    <a:cubicBezTo>
                      <a:pt x="3552" y="94208"/>
                      <a:pt x="3552" y="93125"/>
                      <a:pt x="2469" y="94208"/>
                    </a:cubicBezTo>
                    <a:cubicBezTo>
                      <a:pt x="3552" y="101787"/>
                      <a:pt x="3552" y="112616"/>
                      <a:pt x="4635" y="121279"/>
                    </a:cubicBezTo>
                    <a:cubicBezTo>
                      <a:pt x="4635" y="121279"/>
                      <a:pt x="3552" y="120196"/>
                      <a:pt x="3552" y="121279"/>
                    </a:cubicBezTo>
                    <a:cubicBezTo>
                      <a:pt x="4635" y="121279"/>
                      <a:pt x="4635" y="124527"/>
                      <a:pt x="4635" y="126693"/>
                    </a:cubicBezTo>
                    <a:cubicBezTo>
                      <a:pt x="3552" y="127776"/>
                      <a:pt x="5717" y="131024"/>
                      <a:pt x="4635" y="133190"/>
                    </a:cubicBezTo>
                    <a:lnTo>
                      <a:pt x="4635" y="133190"/>
                    </a:lnTo>
                    <a:cubicBezTo>
                      <a:pt x="5717" y="135356"/>
                      <a:pt x="3552" y="136438"/>
                      <a:pt x="5717" y="137521"/>
                    </a:cubicBezTo>
                    <a:lnTo>
                      <a:pt x="4635" y="138604"/>
                    </a:lnTo>
                    <a:cubicBezTo>
                      <a:pt x="5717" y="139687"/>
                      <a:pt x="3552" y="141853"/>
                      <a:pt x="4635" y="142936"/>
                    </a:cubicBezTo>
                    <a:lnTo>
                      <a:pt x="4635" y="142936"/>
                    </a:lnTo>
                    <a:cubicBezTo>
                      <a:pt x="4635" y="144018"/>
                      <a:pt x="4635" y="145101"/>
                      <a:pt x="4635" y="147267"/>
                    </a:cubicBezTo>
                    <a:lnTo>
                      <a:pt x="4635" y="147267"/>
                    </a:lnTo>
                    <a:cubicBezTo>
                      <a:pt x="4635" y="150515"/>
                      <a:pt x="4635" y="152681"/>
                      <a:pt x="5717" y="152681"/>
                    </a:cubicBezTo>
                    <a:cubicBezTo>
                      <a:pt x="4635" y="153764"/>
                      <a:pt x="5717" y="149433"/>
                      <a:pt x="3552" y="151598"/>
                    </a:cubicBezTo>
                    <a:cubicBezTo>
                      <a:pt x="4635" y="163510"/>
                      <a:pt x="4635" y="175421"/>
                      <a:pt x="4635" y="186249"/>
                    </a:cubicBezTo>
                    <a:cubicBezTo>
                      <a:pt x="4635" y="187332"/>
                      <a:pt x="3552" y="188415"/>
                      <a:pt x="3552" y="188415"/>
                    </a:cubicBezTo>
                    <a:cubicBezTo>
                      <a:pt x="3552" y="189498"/>
                      <a:pt x="3552" y="192746"/>
                      <a:pt x="4635" y="193829"/>
                    </a:cubicBezTo>
                    <a:cubicBezTo>
                      <a:pt x="4635" y="193829"/>
                      <a:pt x="3552" y="194912"/>
                      <a:pt x="3552" y="194912"/>
                    </a:cubicBezTo>
                    <a:cubicBezTo>
                      <a:pt x="3552" y="197078"/>
                      <a:pt x="4635" y="197078"/>
                      <a:pt x="4635" y="199243"/>
                    </a:cubicBezTo>
                    <a:cubicBezTo>
                      <a:pt x="4635" y="198161"/>
                      <a:pt x="3552" y="198161"/>
                      <a:pt x="3552" y="198161"/>
                    </a:cubicBezTo>
                    <a:cubicBezTo>
                      <a:pt x="4635" y="200326"/>
                      <a:pt x="4635" y="202492"/>
                      <a:pt x="4635" y="204658"/>
                    </a:cubicBezTo>
                    <a:cubicBezTo>
                      <a:pt x="4635" y="204658"/>
                      <a:pt x="4635" y="203575"/>
                      <a:pt x="3552" y="203575"/>
                    </a:cubicBezTo>
                    <a:cubicBezTo>
                      <a:pt x="4635" y="205740"/>
                      <a:pt x="3552" y="207906"/>
                      <a:pt x="3552" y="210072"/>
                    </a:cubicBezTo>
                    <a:lnTo>
                      <a:pt x="2469" y="208989"/>
                    </a:lnTo>
                    <a:cubicBezTo>
                      <a:pt x="1386" y="212238"/>
                      <a:pt x="3552" y="210072"/>
                      <a:pt x="3552" y="213320"/>
                    </a:cubicBezTo>
                    <a:cubicBezTo>
                      <a:pt x="3552" y="212238"/>
                      <a:pt x="3552" y="213320"/>
                      <a:pt x="2469" y="212238"/>
                    </a:cubicBezTo>
                    <a:cubicBezTo>
                      <a:pt x="3552" y="215486"/>
                      <a:pt x="3552" y="219817"/>
                      <a:pt x="3552" y="223066"/>
                    </a:cubicBezTo>
                    <a:cubicBezTo>
                      <a:pt x="3552" y="223066"/>
                      <a:pt x="3552" y="223066"/>
                      <a:pt x="3552" y="223066"/>
                    </a:cubicBezTo>
                    <a:cubicBezTo>
                      <a:pt x="3552" y="226314"/>
                      <a:pt x="3552" y="229563"/>
                      <a:pt x="3552" y="232812"/>
                    </a:cubicBezTo>
                    <a:cubicBezTo>
                      <a:pt x="3552" y="233894"/>
                      <a:pt x="1386" y="232812"/>
                      <a:pt x="2469" y="236060"/>
                    </a:cubicBezTo>
                    <a:cubicBezTo>
                      <a:pt x="3552" y="236060"/>
                      <a:pt x="3552" y="241474"/>
                      <a:pt x="4635" y="239309"/>
                    </a:cubicBezTo>
                    <a:cubicBezTo>
                      <a:pt x="4635" y="242557"/>
                      <a:pt x="3552" y="246889"/>
                      <a:pt x="4635" y="249054"/>
                    </a:cubicBezTo>
                    <a:cubicBezTo>
                      <a:pt x="4635" y="247971"/>
                      <a:pt x="2469" y="250137"/>
                      <a:pt x="2469" y="247971"/>
                    </a:cubicBezTo>
                    <a:lnTo>
                      <a:pt x="1386" y="250137"/>
                    </a:lnTo>
                    <a:cubicBezTo>
                      <a:pt x="303" y="250137"/>
                      <a:pt x="1386" y="247971"/>
                      <a:pt x="1386" y="249054"/>
                    </a:cubicBezTo>
                    <a:cubicBezTo>
                      <a:pt x="1386" y="250137"/>
                      <a:pt x="2469" y="253386"/>
                      <a:pt x="1386" y="254468"/>
                    </a:cubicBezTo>
                    <a:cubicBezTo>
                      <a:pt x="2469" y="256634"/>
                      <a:pt x="3552" y="258800"/>
                      <a:pt x="3552" y="262048"/>
                    </a:cubicBezTo>
                    <a:cubicBezTo>
                      <a:pt x="3552" y="259883"/>
                      <a:pt x="2469" y="263131"/>
                      <a:pt x="1386" y="262048"/>
                    </a:cubicBezTo>
                    <a:lnTo>
                      <a:pt x="3552" y="267463"/>
                    </a:lnTo>
                    <a:cubicBezTo>
                      <a:pt x="3552" y="268545"/>
                      <a:pt x="2469" y="267463"/>
                      <a:pt x="2469" y="269628"/>
                    </a:cubicBezTo>
                    <a:cubicBezTo>
                      <a:pt x="2469" y="269628"/>
                      <a:pt x="3552" y="270711"/>
                      <a:pt x="3552" y="270711"/>
                    </a:cubicBezTo>
                    <a:cubicBezTo>
                      <a:pt x="3552" y="270711"/>
                      <a:pt x="3552" y="276125"/>
                      <a:pt x="2469" y="276125"/>
                    </a:cubicBezTo>
                    <a:cubicBezTo>
                      <a:pt x="1386" y="276125"/>
                      <a:pt x="2469" y="273960"/>
                      <a:pt x="1386" y="275042"/>
                    </a:cubicBezTo>
                    <a:cubicBezTo>
                      <a:pt x="1386" y="277208"/>
                      <a:pt x="1386" y="277208"/>
                      <a:pt x="1386" y="279374"/>
                    </a:cubicBezTo>
                    <a:lnTo>
                      <a:pt x="1386" y="279374"/>
                    </a:lnTo>
                    <a:cubicBezTo>
                      <a:pt x="1386" y="280457"/>
                      <a:pt x="2469" y="283705"/>
                      <a:pt x="2469" y="281540"/>
                    </a:cubicBezTo>
                    <a:cubicBezTo>
                      <a:pt x="2469" y="280457"/>
                      <a:pt x="1386" y="281540"/>
                      <a:pt x="2469" y="280457"/>
                    </a:cubicBezTo>
                    <a:cubicBezTo>
                      <a:pt x="3552" y="281540"/>
                      <a:pt x="3552" y="283705"/>
                      <a:pt x="3552" y="285871"/>
                    </a:cubicBezTo>
                    <a:cubicBezTo>
                      <a:pt x="3552" y="284788"/>
                      <a:pt x="2469" y="284788"/>
                      <a:pt x="2469" y="284788"/>
                    </a:cubicBezTo>
                    <a:cubicBezTo>
                      <a:pt x="3552" y="288037"/>
                      <a:pt x="3552" y="291285"/>
                      <a:pt x="4635" y="294534"/>
                    </a:cubicBezTo>
                    <a:cubicBezTo>
                      <a:pt x="5717" y="294534"/>
                      <a:pt x="3552" y="293451"/>
                      <a:pt x="3552" y="292368"/>
                    </a:cubicBezTo>
                    <a:cubicBezTo>
                      <a:pt x="2469" y="296699"/>
                      <a:pt x="4635" y="301031"/>
                      <a:pt x="3552" y="304279"/>
                    </a:cubicBezTo>
                    <a:cubicBezTo>
                      <a:pt x="3552" y="303196"/>
                      <a:pt x="4635" y="304279"/>
                      <a:pt x="4635" y="304279"/>
                    </a:cubicBezTo>
                    <a:cubicBezTo>
                      <a:pt x="4635" y="306445"/>
                      <a:pt x="3552" y="306445"/>
                      <a:pt x="3552" y="307528"/>
                    </a:cubicBezTo>
                    <a:cubicBezTo>
                      <a:pt x="3552" y="307528"/>
                      <a:pt x="3552" y="308611"/>
                      <a:pt x="4635" y="309694"/>
                    </a:cubicBezTo>
                    <a:cubicBezTo>
                      <a:pt x="4635" y="310776"/>
                      <a:pt x="4635" y="309694"/>
                      <a:pt x="4635" y="308611"/>
                    </a:cubicBezTo>
                    <a:cubicBezTo>
                      <a:pt x="4635" y="308611"/>
                      <a:pt x="4635" y="309694"/>
                      <a:pt x="5717" y="310776"/>
                    </a:cubicBezTo>
                    <a:cubicBezTo>
                      <a:pt x="5717" y="311859"/>
                      <a:pt x="6800" y="312942"/>
                      <a:pt x="6800" y="314025"/>
                    </a:cubicBezTo>
                    <a:cubicBezTo>
                      <a:pt x="7883" y="316191"/>
                      <a:pt x="8966" y="318356"/>
                      <a:pt x="10049" y="320522"/>
                    </a:cubicBezTo>
                    <a:cubicBezTo>
                      <a:pt x="10049" y="320522"/>
                      <a:pt x="12215" y="321605"/>
                      <a:pt x="13297" y="322688"/>
                    </a:cubicBezTo>
                    <a:lnTo>
                      <a:pt x="12215" y="322688"/>
                    </a:lnTo>
                    <a:cubicBezTo>
                      <a:pt x="12215" y="323770"/>
                      <a:pt x="14380" y="324853"/>
                      <a:pt x="13297" y="325936"/>
                    </a:cubicBezTo>
                    <a:cubicBezTo>
                      <a:pt x="14380" y="325936"/>
                      <a:pt x="13297" y="324853"/>
                      <a:pt x="11132" y="323770"/>
                    </a:cubicBezTo>
                    <a:cubicBezTo>
                      <a:pt x="10049" y="322688"/>
                      <a:pt x="8966" y="321605"/>
                      <a:pt x="10049" y="321605"/>
                    </a:cubicBezTo>
                    <a:cubicBezTo>
                      <a:pt x="10049" y="322688"/>
                      <a:pt x="13297" y="323770"/>
                      <a:pt x="12215" y="323770"/>
                    </a:cubicBezTo>
                    <a:cubicBezTo>
                      <a:pt x="13297" y="324853"/>
                      <a:pt x="15463" y="325936"/>
                      <a:pt x="16546" y="327019"/>
                    </a:cubicBezTo>
                    <a:cubicBezTo>
                      <a:pt x="16546" y="327019"/>
                      <a:pt x="14380" y="327019"/>
                      <a:pt x="15463" y="328102"/>
                    </a:cubicBezTo>
                    <a:cubicBezTo>
                      <a:pt x="17629" y="329185"/>
                      <a:pt x="16546" y="328102"/>
                      <a:pt x="18712" y="329185"/>
                    </a:cubicBezTo>
                    <a:lnTo>
                      <a:pt x="19794" y="329185"/>
                    </a:lnTo>
                    <a:cubicBezTo>
                      <a:pt x="19794" y="328102"/>
                      <a:pt x="21960" y="330268"/>
                      <a:pt x="20877" y="329185"/>
                    </a:cubicBezTo>
                    <a:cubicBezTo>
                      <a:pt x="20877" y="330268"/>
                      <a:pt x="24126" y="330268"/>
                      <a:pt x="23043" y="331350"/>
                    </a:cubicBezTo>
                    <a:lnTo>
                      <a:pt x="21960" y="332433"/>
                    </a:lnTo>
                    <a:cubicBezTo>
                      <a:pt x="23043" y="332433"/>
                      <a:pt x="24126" y="332433"/>
                      <a:pt x="25209" y="331350"/>
                    </a:cubicBezTo>
                    <a:cubicBezTo>
                      <a:pt x="25209" y="331350"/>
                      <a:pt x="25209" y="331350"/>
                      <a:pt x="25209" y="332433"/>
                    </a:cubicBezTo>
                    <a:cubicBezTo>
                      <a:pt x="26291" y="331350"/>
                      <a:pt x="27374" y="333516"/>
                      <a:pt x="29540" y="332433"/>
                    </a:cubicBezTo>
                    <a:cubicBezTo>
                      <a:pt x="30623" y="332433"/>
                      <a:pt x="31706" y="332433"/>
                      <a:pt x="33871" y="333516"/>
                    </a:cubicBezTo>
                    <a:cubicBezTo>
                      <a:pt x="34954" y="333516"/>
                      <a:pt x="36037" y="333516"/>
                      <a:pt x="37120" y="334599"/>
                    </a:cubicBezTo>
                    <a:cubicBezTo>
                      <a:pt x="38203" y="334599"/>
                      <a:pt x="39286" y="333516"/>
                      <a:pt x="39286" y="333516"/>
                    </a:cubicBezTo>
                    <a:cubicBezTo>
                      <a:pt x="40368" y="333516"/>
                      <a:pt x="40368" y="332433"/>
                      <a:pt x="41451" y="332433"/>
                    </a:cubicBezTo>
                    <a:cubicBezTo>
                      <a:pt x="41451" y="332433"/>
                      <a:pt x="40368" y="332433"/>
                      <a:pt x="40368" y="333516"/>
                    </a:cubicBezTo>
                    <a:cubicBezTo>
                      <a:pt x="41451" y="333516"/>
                      <a:pt x="41451" y="333516"/>
                      <a:pt x="42534" y="332433"/>
                    </a:cubicBezTo>
                    <a:cubicBezTo>
                      <a:pt x="42534" y="332433"/>
                      <a:pt x="43617" y="332433"/>
                      <a:pt x="43617" y="332433"/>
                    </a:cubicBezTo>
                    <a:cubicBezTo>
                      <a:pt x="44700" y="332433"/>
                      <a:pt x="45783" y="332433"/>
                      <a:pt x="46866" y="332433"/>
                    </a:cubicBezTo>
                    <a:cubicBezTo>
                      <a:pt x="47948" y="331350"/>
                      <a:pt x="46866" y="330268"/>
                      <a:pt x="46866" y="330268"/>
                    </a:cubicBezTo>
                    <a:cubicBezTo>
                      <a:pt x="49031" y="331350"/>
                      <a:pt x="50114" y="327019"/>
                      <a:pt x="52280" y="325936"/>
                    </a:cubicBezTo>
                    <a:cubicBezTo>
                      <a:pt x="52280" y="327019"/>
                      <a:pt x="51197" y="328102"/>
                      <a:pt x="52280" y="328102"/>
                    </a:cubicBezTo>
                    <a:cubicBezTo>
                      <a:pt x="54445" y="328102"/>
                      <a:pt x="53363" y="324853"/>
                      <a:pt x="55528" y="323770"/>
                    </a:cubicBezTo>
                    <a:lnTo>
                      <a:pt x="54445" y="323770"/>
                    </a:lnTo>
                    <a:cubicBezTo>
                      <a:pt x="55528" y="323770"/>
                      <a:pt x="55528" y="320522"/>
                      <a:pt x="56611" y="321605"/>
                    </a:cubicBezTo>
                    <a:cubicBezTo>
                      <a:pt x="56611" y="320522"/>
                      <a:pt x="58777" y="319439"/>
                      <a:pt x="56611" y="318356"/>
                    </a:cubicBezTo>
                    <a:cubicBezTo>
                      <a:pt x="57694" y="316191"/>
                      <a:pt x="58777" y="314025"/>
                      <a:pt x="58777" y="311859"/>
                    </a:cubicBezTo>
                    <a:cubicBezTo>
                      <a:pt x="58777" y="310776"/>
                      <a:pt x="58777" y="309694"/>
                      <a:pt x="59860" y="308611"/>
                    </a:cubicBezTo>
                    <a:cubicBezTo>
                      <a:pt x="59860" y="307528"/>
                      <a:pt x="60943" y="306445"/>
                      <a:pt x="60943" y="306445"/>
                    </a:cubicBezTo>
                    <a:cubicBezTo>
                      <a:pt x="60943" y="305362"/>
                      <a:pt x="60943" y="304279"/>
                      <a:pt x="59860" y="304279"/>
                    </a:cubicBezTo>
                    <a:cubicBezTo>
                      <a:pt x="58777" y="305362"/>
                      <a:pt x="59860" y="305362"/>
                      <a:pt x="59860" y="306445"/>
                    </a:cubicBezTo>
                    <a:cubicBezTo>
                      <a:pt x="59860" y="305362"/>
                      <a:pt x="59860" y="305362"/>
                      <a:pt x="58777" y="305362"/>
                    </a:cubicBezTo>
                    <a:cubicBezTo>
                      <a:pt x="58777" y="304279"/>
                      <a:pt x="58777" y="303196"/>
                      <a:pt x="59860" y="304279"/>
                    </a:cubicBezTo>
                    <a:cubicBezTo>
                      <a:pt x="60943" y="301031"/>
                      <a:pt x="57694" y="301031"/>
                      <a:pt x="57694" y="296699"/>
                    </a:cubicBezTo>
                    <a:cubicBezTo>
                      <a:pt x="58777" y="296699"/>
                      <a:pt x="58777" y="296699"/>
                      <a:pt x="58777" y="295617"/>
                    </a:cubicBezTo>
                    <a:lnTo>
                      <a:pt x="57694" y="293451"/>
                    </a:lnTo>
                    <a:cubicBezTo>
                      <a:pt x="57694" y="290202"/>
                      <a:pt x="58777" y="292368"/>
                      <a:pt x="59860" y="291285"/>
                    </a:cubicBezTo>
                    <a:cubicBezTo>
                      <a:pt x="59860" y="290202"/>
                      <a:pt x="59860" y="288037"/>
                      <a:pt x="58777" y="286954"/>
                    </a:cubicBezTo>
                    <a:lnTo>
                      <a:pt x="59860" y="284788"/>
                    </a:lnTo>
                    <a:cubicBezTo>
                      <a:pt x="58777" y="285871"/>
                      <a:pt x="59860" y="283705"/>
                      <a:pt x="58777" y="282622"/>
                    </a:cubicBezTo>
                    <a:lnTo>
                      <a:pt x="58777" y="283705"/>
                    </a:lnTo>
                    <a:cubicBezTo>
                      <a:pt x="58777" y="283705"/>
                      <a:pt x="58777" y="281540"/>
                      <a:pt x="58777" y="280457"/>
                    </a:cubicBezTo>
                    <a:cubicBezTo>
                      <a:pt x="57694" y="280457"/>
                      <a:pt x="57694" y="282622"/>
                      <a:pt x="57694" y="283705"/>
                    </a:cubicBezTo>
                    <a:cubicBezTo>
                      <a:pt x="57694" y="282622"/>
                      <a:pt x="57694" y="281540"/>
                      <a:pt x="56611" y="280457"/>
                    </a:cubicBezTo>
                    <a:cubicBezTo>
                      <a:pt x="57694" y="280457"/>
                      <a:pt x="57694" y="278291"/>
                      <a:pt x="57694" y="277208"/>
                    </a:cubicBezTo>
                    <a:cubicBezTo>
                      <a:pt x="57694" y="276125"/>
                      <a:pt x="56611" y="276125"/>
                      <a:pt x="56611" y="275042"/>
                    </a:cubicBezTo>
                    <a:cubicBezTo>
                      <a:pt x="56611" y="275042"/>
                      <a:pt x="56611" y="272877"/>
                      <a:pt x="57694" y="273960"/>
                    </a:cubicBezTo>
                    <a:cubicBezTo>
                      <a:pt x="57694" y="273960"/>
                      <a:pt x="57694" y="275042"/>
                      <a:pt x="57694" y="276125"/>
                    </a:cubicBezTo>
                    <a:cubicBezTo>
                      <a:pt x="57694" y="275042"/>
                      <a:pt x="58777" y="275042"/>
                      <a:pt x="58777" y="273960"/>
                    </a:cubicBezTo>
                    <a:cubicBezTo>
                      <a:pt x="58777" y="272877"/>
                      <a:pt x="56611" y="273960"/>
                      <a:pt x="57694" y="271794"/>
                    </a:cubicBezTo>
                    <a:cubicBezTo>
                      <a:pt x="57694" y="272877"/>
                      <a:pt x="58777" y="272877"/>
                      <a:pt x="58777" y="272877"/>
                    </a:cubicBezTo>
                    <a:lnTo>
                      <a:pt x="58777" y="270711"/>
                    </a:lnTo>
                    <a:lnTo>
                      <a:pt x="57694" y="270711"/>
                    </a:lnTo>
                    <a:cubicBezTo>
                      <a:pt x="57694" y="270711"/>
                      <a:pt x="57694" y="270711"/>
                      <a:pt x="57694" y="270711"/>
                    </a:cubicBezTo>
                    <a:cubicBezTo>
                      <a:pt x="56611" y="269628"/>
                      <a:pt x="57694" y="267463"/>
                      <a:pt x="56611" y="266380"/>
                    </a:cubicBezTo>
                    <a:cubicBezTo>
                      <a:pt x="56611" y="265297"/>
                      <a:pt x="57694" y="264214"/>
                      <a:pt x="57694" y="262048"/>
                    </a:cubicBezTo>
                    <a:lnTo>
                      <a:pt x="57694" y="262048"/>
                    </a:lnTo>
                    <a:cubicBezTo>
                      <a:pt x="57694" y="260966"/>
                      <a:pt x="57694" y="258800"/>
                      <a:pt x="57694" y="257717"/>
                    </a:cubicBezTo>
                    <a:lnTo>
                      <a:pt x="57694" y="257717"/>
                    </a:lnTo>
                    <a:cubicBezTo>
                      <a:pt x="57694" y="256634"/>
                      <a:pt x="57694" y="255551"/>
                      <a:pt x="56611" y="254468"/>
                    </a:cubicBezTo>
                    <a:cubicBezTo>
                      <a:pt x="57694" y="252303"/>
                      <a:pt x="59860" y="253386"/>
                      <a:pt x="58777" y="251220"/>
                    </a:cubicBezTo>
                    <a:cubicBezTo>
                      <a:pt x="58777" y="249054"/>
                      <a:pt x="57694" y="247971"/>
                      <a:pt x="56611" y="249054"/>
                    </a:cubicBezTo>
                    <a:cubicBezTo>
                      <a:pt x="57694" y="245806"/>
                      <a:pt x="55528" y="241474"/>
                      <a:pt x="56611" y="238226"/>
                    </a:cubicBezTo>
                    <a:cubicBezTo>
                      <a:pt x="56611" y="238226"/>
                      <a:pt x="55528" y="238226"/>
                      <a:pt x="55528" y="237143"/>
                    </a:cubicBezTo>
                    <a:cubicBezTo>
                      <a:pt x="55528" y="231729"/>
                      <a:pt x="54445" y="226314"/>
                      <a:pt x="56611" y="221983"/>
                    </a:cubicBezTo>
                    <a:cubicBezTo>
                      <a:pt x="56611" y="223066"/>
                      <a:pt x="57694" y="221983"/>
                      <a:pt x="57694" y="221983"/>
                    </a:cubicBezTo>
                    <a:cubicBezTo>
                      <a:pt x="56611" y="220900"/>
                      <a:pt x="58777" y="220900"/>
                      <a:pt x="57694" y="219817"/>
                    </a:cubicBezTo>
                    <a:cubicBezTo>
                      <a:pt x="56611" y="219817"/>
                      <a:pt x="56611" y="219817"/>
                      <a:pt x="56611" y="220900"/>
                    </a:cubicBezTo>
                    <a:cubicBezTo>
                      <a:pt x="56611" y="217652"/>
                      <a:pt x="56611" y="213320"/>
                      <a:pt x="56611" y="211155"/>
                    </a:cubicBezTo>
                    <a:cubicBezTo>
                      <a:pt x="56611" y="212238"/>
                      <a:pt x="55528" y="211155"/>
                      <a:pt x="55528" y="211155"/>
                    </a:cubicBezTo>
                    <a:cubicBezTo>
                      <a:pt x="56611" y="211155"/>
                      <a:pt x="56611" y="208989"/>
                      <a:pt x="56611" y="206823"/>
                    </a:cubicBezTo>
                    <a:lnTo>
                      <a:pt x="55528" y="206823"/>
                    </a:lnTo>
                    <a:lnTo>
                      <a:pt x="56611" y="205740"/>
                    </a:lnTo>
                    <a:cubicBezTo>
                      <a:pt x="56611" y="204658"/>
                      <a:pt x="55528" y="204658"/>
                      <a:pt x="55528" y="203575"/>
                    </a:cubicBezTo>
                    <a:cubicBezTo>
                      <a:pt x="55528" y="203575"/>
                      <a:pt x="56611" y="203575"/>
                      <a:pt x="56611" y="203575"/>
                    </a:cubicBezTo>
                    <a:cubicBezTo>
                      <a:pt x="55528" y="201409"/>
                      <a:pt x="55528" y="199243"/>
                      <a:pt x="55528" y="197078"/>
                    </a:cubicBezTo>
                    <a:lnTo>
                      <a:pt x="56611" y="194912"/>
                    </a:lnTo>
                    <a:cubicBezTo>
                      <a:pt x="56611" y="193829"/>
                      <a:pt x="55528" y="192746"/>
                      <a:pt x="55528" y="193829"/>
                    </a:cubicBezTo>
                    <a:cubicBezTo>
                      <a:pt x="56611" y="190581"/>
                      <a:pt x="56611" y="188415"/>
                      <a:pt x="57694" y="187332"/>
                    </a:cubicBezTo>
                    <a:cubicBezTo>
                      <a:pt x="55528" y="181918"/>
                      <a:pt x="55528" y="173255"/>
                      <a:pt x="55528" y="165675"/>
                    </a:cubicBezTo>
                    <a:lnTo>
                      <a:pt x="56611" y="165675"/>
                    </a:lnTo>
                    <a:cubicBezTo>
                      <a:pt x="56611" y="163510"/>
                      <a:pt x="55528" y="164592"/>
                      <a:pt x="55528" y="163510"/>
                    </a:cubicBezTo>
                    <a:cubicBezTo>
                      <a:pt x="55528" y="164592"/>
                      <a:pt x="56611" y="162427"/>
                      <a:pt x="57694" y="163510"/>
                    </a:cubicBezTo>
                    <a:cubicBezTo>
                      <a:pt x="58777" y="161344"/>
                      <a:pt x="56611" y="160261"/>
                      <a:pt x="56611" y="158095"/>
                    </a:cubicBezTo>
                    <a:cubicBezTo>
                      <a:pt x="55528" y="158095"/>
                      <a:pt x="56611" y="159178"/>
                      <a:pt x="56611" y="159178"/>
                    </a:cubicBezTo>
                    <a:cubicBezTo>
                      <a:pt x="56611" y="159178"/>
                      <a:pt x="56611" y="155930"/>
                      <a:pt x="56611" y="154847"/>
                    </a:cubicBezTo>
                    <a:cubicBezTo>
                      <a:pt x="56611" y="153764"/>
                      <a:pt x="57694" y="154847"/>
                      <a:pt x="58777" y="154847"/>
                    </a:cubicBezTo>
                    <a:lnTo>
                      <a:pt x="58777" y="153764"/>
                    </a:lnTo>
                    <a:cubicBezTo>
                      <a:pt x="59860" y="151598"/>
                      <a:pt x="60943" y="158095"/>
                      <a:pt x="63108" y="155930"/>
                    </a:cubicBezTo>
                    <a:lnTo>
                      <a:pt x="63108" y="154847"/>
                    </a:lnTo>
                    <a:cubicBezTo>
                      <a:pt x="64191" y="153764"/>
                      <a:pt x="64191" y="159178"/>
                      <a:pt x="65274" y="154847"/>
                    </a:cubicBezTo>
                    <a:cubicBezTo>
                      <a:pt x="64191" y="153764"/>
                      <a:pt x="63108" y="151598"/>
                      <a:pt x="63108" y="153764"/>
                    </a:cubicBezTo>
                    <a:cubicBezTo>
                      <a:pt x="63108" y="150515"/>
                      <a:pt x="60943" y="152681"/>
                      <a:pt x="60943" y="148350"/>
                    </a:cubicBezTo>
                    <a:cubicBezTo>
                      <a:pt x="62025" y="147267"/>
                      <a:pt x="60943" y="151598"/>
                      <a:pt x="62025" y="150515"/>
                    </a:cubicBezTo>
                    <a:cubicBezTo>
                      <a:pt x="63108" y="148350"/>
                      <a:pt x="62025" y="147267"/>
                      <a:pt x="62025" y="145101"/>
                    </a:cubicBezTo>
                    <a:cubicBezTo>
                      <a:pt x="62025" y="147267"/>
                      <a:pt x="60943" y="145101"/>
                      <a:pt x="59860" y="144018"/>
                    </a:cubicBezTo>
                    <a:cubicBezTo>
                      <a:pt x="59860" y="141853"/>
                      <a:pt x="60943" y="145101"/>
                      <a:pt x="60943" y="142936"/>
                    </a:cubicBezTo>
                    <a:cubicBezTo>
                      <a:pt x="59860" y="142936"/>
                      <a:pt x="59860" y="139687"/>
                      <a:pt x="59860" y="141853"/>
                    </a:cubicBezTo>
                    <a:cubicBezTo>
                      <a:pt x="58777" y="140770"/>
                      <a:pt x="59860" y="139687"/>
                      <a:pt x="58777" y="137521"/>
                    </a:cubicBezTo>
                    <a:cubicBezTo>
                      <a:pt x="59860" y="136438"/>
                      <a:pt x="60943" y="139687"/>
                      <a:pt x="62025" y="137521"/>
                    </a:cubicBezTo>
                    <a:cubicBezTo>
                      <a:pt x="60943" y="137521"/>
                      <a:pt x="60943" y="134273"/>
                      <a:pt x="58777" y="135356"/>
                    </a:cubicBezTo>
                    <a:cubicBezTo>
                      <a:pt x="58777" y="134273"/>
                      <a:pt x="59860" y="134273"/>
                      <a:pt x="60943" y="135356"/>
                    </a:cubicBezTo>
                    <a:cubicBezTo>
                      <a:pt x="62025" y="134273"/>
                      <a:pt x="58777" y="131024"/>
                      <a:pt x="60943" y="131024"/>
                    </a:cubicBezTo>
                    <a:lnTo>
                      <a:pt x="59860" y="131024"/>
                    </a:lnTo>
                    <a:cubicBezTo>
                      <a:pt x="59860" y="131024"/>
                      <a:pt x="60943" y="129941"/>
                      <a:pt x="60943" y="128858"/>
                    </a:cubicBezTo>
                    <a:cubicBezTo>
                      <a:pt x="60943" y="127776"/>
                      <a:pt x="59860" y="124527"/>
                      <a:pt x="60943" y="124527"/>
                    </a:cubicBezTo>
                    <a:cubicBezTo>
                      <a:pt x="60943" y="124527"/>
                      <a:pt x="60943" y="121279"/>
                      <a:pt x="59860" y="122361"/>
                    </a:cubicBezTo>
                    <a:cubicBezTo>
                      <a:pt x="58777" y="124527"/>
                      <a:pt x="60943" y="124527"/>
                      <a:pt x="58777" y="125610"/>
                    </a:cubicBezTo>
                    <a:cubicBezTo>
                      <a:pt x="59860" y="124527"/>
                      <a:pt x="58777" y="122361"/>
                      <a:pt x="58777" y="121279"/>
                    </a:cubicBezTo>
                    <a:lnTo>
                      <a:pt x="59860" y="121279"/>
                    </a:lnTo>
                    <a:cubicBezTo>
                      <a:pt x="59860" y="120196"/>
                      <a:pt x="59860" y="119113"/>
                      <a:pt x="58777" y="119113"/>
                    </a:cubicBezTo>
                    <a:cubicBezTo>
                      <a:pt x="58777" y="119113"/>
                      <a:pt x="59860" y="119113"/>
                      <a:pt x="59860" y="119113"/>
                    </a:cubicBezTo>
                    <a:lnTo>
                      <a:pt x="58777" y="118030"/>
                    </a:lnTo>
                    <a:cubicBezTo>
                      <a:pt x="58777" y="114782"/>
                      <a:pt x="59860" y="116947"/>
                      <a:pt x="59860" y="114782"/>
                    </a:cubicBezTo>
                    <a:lnTo>
                      <a:pt x="60943" y="116947"/>
                    </a:lnTo>
                    <a:cubicBezTo>
                      <a:pt x="60943" y="116947"/>
                      <a:pt x="62025" y="115864"/>
                      <a:pt x="60943" y="114782"/>
                    </a:cubicBezTo>
                    <a:cubicBezTo>
                      <a:pt x="59860" y="114782"/>
                      <a:pt x="58777" y="113699"/>
                      <a:pt x="58777" y="112616"/>
                    </a:cubicBezTo>
                    <a:cubicBezTo>
                      <a:pt x="58777" y="111533"/>
                      <a:pt x="59860" y="111533"/>
                      <a:pt x="58777" y="110450"/>
                    </a:cubicBezTo>
                    <a:lnTo>
                      <a:pt x="59860" y="112616"/>
                    </a:lnTo>
                    <a:cubicBezTo>
                      <a:pt x="59860" y="112616"/>
                      <a:pt x="60943" y="111533"/>
                      <a:pt x="60943" y="109367"/>
                    </a:cubicBezTo>
                    <a:cubicBezTo>
                      <a:pt x="60943" y="108284"/>
                      <a:pt x="59860" y="106119"/>
                      <a:pt x="58777" y="108284"/>
                    </a:cubicBezTo>
                    <a:cubicBezTo>
                      <a:pt x="58777" y="107202"/>
                      <a:pt x="58777" y="106119"/>
                      <a:pt x="59860" y="106119"/>
                    </a:cubicBezTo>
                    <a:cubicBezTo>
                      <a:pt x="59860" y="103953"/>
                      <a:pt x="58777" y="106119"/>
                      <a:pt x="58777" y="103953"/>
                    </a:cubicBezTo>
                    <a:cubicBezTo>
                      <a:pt x="59860" y="102870"/>
                      <a:pt x="59860" y="100705"/>
                      <a:pt x="60943" y="98539"/>
                    </a:cubicBezTo>
                    <a:lnTo>
                      <a:pt x="62025" y="100705"/>
                    </a:lnTo>
                    <a:lnTo>
                      <a:pt x="62025" y="99622"/>
                    </a:lnTo>
                    <a:cubicBezTo>
                      <a:pt x="63108" y="101787"/>
                      <a:pt x="63108" y="98539"/>
                      <a:pt x="64191" y="99622"/>
                    </a:cubicBezTo>
                    <a:cubicBezTo>
                      <a:pt x="64191" y="98539"/>
                      <a:pt x="64191" y="97456"/>
                      <a:pt x="64191" y="96373"/>
                    </a:cubicBezTo>
                    <a:cubicBezTo>
                      <a:pt x="62025" y="99622"/>
                      <a:pt x="62025" y="93125"/>
                      <a:pt x="59860" y="94208"/>
                    </a:cubicBezTo>
                    <a:cubicBezTo>
                      <a:pt x="59860" y="89876"/>
                      <a:pt x="64191" y="92042"/>
                      <a:pt x="60943" y="87710"/>
                    </a:cubicBezTo>
                    <a:cubicBezTo>
                      <a:pt x="60943" y="88793"/>
                      <a:pt x="58777" y="86628"/>
                      <a:pt x="59860" y="88793"/>
                    </a:cubicBezTo>
                    <a:cubicBezTo>
                      <a:pt x="59860" y="86628"/>
                      <a:pt x="57694" y="87710"/>
                      <a:pt x="58777" y="84462"/>
                    </a:cubicBezTo>
                    <a:cubicBezTo>
                      <a:pt x="59860" y="86628"/>
                      <a:pt x="60943" y="82296"/>
                      <a:pt x="60943" y="85545"/>
                    </a:cubicBezTo>
                    <a:cubicBezTo>
                      <a:pt x="59860" y="85545"/>
                      <a:pt x="60943" y="87710"/>
                      <a:pt x="60943" y="87710"/>
                    </a:cubicBezTo>
                    <a:cubicBezTo>
                      <a:pt x="62025" y="86628"/>
                      <a:pt x="63108" y="87710"/>
                      <a:pt x="63108" y="85545"/>
                    </a:cubicBezTo>
                    <a:cubicBezTo>
                      <a:pt x="63108" y="84462"/>
                      <a:pt x="63108" y="82296"/>
                      <a:pt x="62025" y="82296"/>
                    </a:cubicBezTo>
                    <a:cubicBezTo>
                      <a:pt x="60943" y="82296"/>
                      <a:pt x="62025" y="84462"/>
                      <a:pt x="60943" y="83379"/>
                    </a:cubicBezTo>
                    <a:cubicBezTo>
                      <a:pt x="60943" y="80130"/>
                      <a:pt x="62025" y="80130"/>
                      <a:pt x="59860" y="79048"/>
                    </a:cubicBezTo>
                    <a:cubicBezTo>
                      <a:pt x="59860" y="81213"/>
                      <a:pt x="58777" y="81213"/>
                      <a:pt x="58777" y="81213"/>
                    </a:cubicBezTo>
                    <a:lnTo>
                      <a:pt x="58777" y="79048"/>
                    </a:lnTo>
                    <a:lnTo>
                      <a:pt x="59860" y="79048"/>
                    </a:lnTo>
                    <a:cubicBezTo>
                      <a:pt x="59860" y="75799"/>
                      <a:pt x="58777" y="77965"/>
                      <a:pt x="58777" y="74716"/>
                    </a:cubicBezTo>
                    <a:lnTo>
                      <a:pt x="59860" y="73633"/>
                    </a:lnTo>
                    <a:cubicBezTo>
                      <a:pt x="60943" y="74716"/>
                      <a:pt x="59860" y="77965"/>
                      <a:pt x="60943" y="77965"/>
                    </a:cubicBezTo>
                    <a:cubicBezTo>
                      <a:pt x="60943" y="75799"/>
                      <a:pt x="59860" y="74716"/>
                      <a:pt x="60943" y="72551"/>
                    </a:cubicBezTo>
                    <a:cubicBezTo>
                      <a:pt x="60943" y="72551"/>
                      <a:pt x="60943" y="73633"/>
                      <a:pt x="60943" y="73633"/>
                    </a:cubicBezTo>
                    <a:cubicBezTo>
                      <a:pt x="60943" y="72551"/>
                      <a:pt x="63108" y="72551"/>
                      <a:pt x="62025" y="69302"/>
                    </a:cubicBezTo>
                    <a:cubicBezTo>
                      <a:pt x="62025" y="68219"/>
                      <a:pt x="60943" y="69302"/>
                      <a:pt x="60943" y="69302"/>
                    </a:cubicBezTo>
                    <a:cubicBezTo>
                      <a:pt x="60943" y="66054"/>
                      <a:pt x="59860" y="64971"/>
                      <a:pt x="59860" y="62805"/>
                    </a:cubicBezTo>
                    <a:cubicBezTo>
                      <a:pt x="60943" y="62805"/>
                      <a:pt x="59860" y="58474"/>
                      <a:pt x="60943" y="61722"/>
                    </a:cubicBezTo>
                    <a:cubicBezTo>
                      <a:pt x="59860" y="62805"/>
                      <a:pt x="59860" y="68219"/>
                      <a:pt x="62025" y="69302"/>
                    </a:cubicBezTo>
                    <a:cubicBezTo>
                      <a:pt x="63108" y="68219"/>
                      <a:pt x="62025" y="72551"/>
                      <a:pt x="63108" y="72551"/>
                    </a:cubicBezTo>
                    <a:cubicBezTo>
                      <a:pt x="63108" y="69302"/>
                      <a:pt x="64191" y="70385"/>
                      <a:pt x="65274" y="69302"/>
                    </a:cubicBezTo>
                    <a:cubicBezTo>
                      <a:pt x="65274" y="68219"/>
                      <a:pt x="65274" y="68219"/>
                      <a:pt x="65274" y="67136"/>
                    </a:cubicBezTo>
                    <a:cubicBezTo>
                      <a:pt x="64191" y="67136"/>
                      <a:pt x="64191" y="68219"/>
                      <a:pt x="63108" y="68219"/>
                    </a:cubicBezTo>
                    <a:cubicBezTo>
                      <a:pt x="63108" y="64971"/>
                      <a:pt x="63108" y="61722"/>
                      <a:pt x="62025" y="60639"/>
                    </a:cubicBezTo>
                    <a:cubicBezTo>
                      <a:pt x="62025" y="59556"/>
                      <a:pt x="63108" y="59556"/>
                      <a:pt x="63108" y="60639"/>
                    </a:cubicBezTo>
                    <a:cubicBezTo>
                      <a:pt x="63108" y="57391"/>
                      <a:pt x="63108" y="53059"/>
                      <a:pt x="63108" y="49811"/>
                    </a:cubicBezTo>
                    <a:cubicBezTo>
                      <a:pt x="62025" y="51977"/>
                      <a:pt x="63108" y="45480"/>
                      <a:pt x="62025" y="47645"/>
                    </a:cubicBezTo>
                    <a:cubicBezTo>
                      <a:pt x="62025" y="49811"/>
                      <a:pt x="60943" y="50894"/>
                      <a:pt x="59860" y="49811"/>
                    </a:cubicBezTo>
                    <a:cubicBezTo>
                      <a:pt x="59860" y="48728"/>
                      <a:pt x="60943" y="49811"/>
                      <a:pt x="60943" y="49811"/>
                    </a:cubicBezTo>
                    <a:cubicBezTo>
                      <a:pt x="59860" y="48728"/>
                      <a:pt x="62025" y="47645"/>
                      <a:pt x="60943" y="45480"/>
                    </a:cubicBezTo>
                    <a:cubicBezTo>
                      <a:pt x="60943" y="48728"/>
                      <a:pt x="63108" y="46562"/>
                      <a:pt x="64191" y="46562"/>
                    </a:cubicBezTo>
                    <a:cubicBezTo>
                      <a:pt x="63108" y="44397"/>
                      <a:pt x="65274" y="46562"/>
                      <a:pt x="65274" y="44397"/>
                    </a:cubicBezTo>
                    <a:cubicBezTo>
                      <a:pt x="64191" y="42231"/>
                      <a:pt x="64191" y="38982"/>
                      <a:pt x="64191" y="36817"/>
                    </a:cubicBezTo>
                    <a:cubicBezTo>
                      <a:pt x="65274" y="33568"/>
                      <a:pt x="63108" y="29237"/>
                      <a:pt x="60943" y="27071"/>
                    </a:cubicBezTo>
                    <a:cubicBezTo>
                      <a:pt x="60943" y="25988"/>
                      <a:pt x="62025" y="25988"/>
                      <a:pt x="62025" y="23823"/>
                    </a:cubicBezTo>
                    <a:cubicBezTo>
                      <a:pt x="60943" y="21657"/>
                      <a:pt x="62025" y="25988"/>
                      <a:pt x="60943" y="22740"/>
                    </a:cubicBezTo>
                    <a:lnTo>
                      <a:pt x="60943" y="22740"/>
                    </a:lnTo>
                    <a:cubicBezTo>
                      <a:pt x="59860" y="21657"/>
                      <a:pt x="58777" y="18408"/>
                      <a:pt x="56611" y="18408"/>
                    </a:cubicBezTo>
                    <a:lnTo>
                      <a:pt x="58777" y="18408"/>
                    </a:lnTo>
                    <a:cubicBezTo>
                      <a:pt x="58777" y="18408"/>
                      <a:pt x="57694" y="17326"/>
                      <a:pt x="57694" y="17326"/>
                    </a:cubicBezTo>
                    <a:cubicBezTo>
                      <a:pt x="57694" y="17326"/>
                      <a:pt x="57694" y="16243"/>
                      <a:pt x="58777" y="16243"/>
                    </a:cubicBezTo>
                    <a:cubicBezTo>
                      <a:pt x="57694" y="14077"/>
                      <a:pt x="55528" y="14077"/>
                      <a:pt x="54445" y="12994"/>
                    </a:cubicBezTo>
                    <a:lnTo>
                      <a:pt x="54445" y="14077"/>
                    </a:lnTo>
                    <a:cubicBezTo>
                      <a:pt x="51197" y="12994"/>
                      <a:pt x="50114" y="10828"/>
                      <a:pt x="46866" y="9746"/>
                    </a:cubicBezTo>
                    <a:lnTo>
                      <a:pt x="46866" y="8663"/>
                    </a:lnTo>
                    <a:lnTo>
                      <a:pt x="44700" y="8663"/>
                    </a:lnTo>
                    <a:cubicBezTo>
                      <a:pt x="45783" y="7580"/>
                      <a:pt x="43617" y="7580"/>
                      <a:pt x="42534" y="7580"/>
                    </a:cubicBezTo>
                    <a:cubicBezTo>
                      <a:pt x="42534" y="7580"/>
                      <a:pt x="43617" y="7580"/>
                      <a:pt x="45783" y="7580"/>
                    </a:cubicBezTo>
                    <a:cubicBezTo>
                      <a:pt x="46866" y="7580"/>
                      <a:pt x="49031" y="7580"/>
                      <a:pt x="49031" y="7580"/>
                    </a:cubicBezTo>
                    <a:cubicBezTo>
                      <a:pt x="50114" y="8663"/>
                      <a:pt x="46866" y="7580"/>
                      <a:pt x="47948" y="8663"/>
                    </a:cubicBezTo>
                    <a:cubicBezTo>
                      <a:pt x="47948" y="9746"/>
                      <a:pt x="51197" y="10828"/>
                      <a:pt x="52280" y="9746"/>
                    </a:cubicBezTo>
                    <a:cubicBezTo>
                      <a:pt x="51197" y="8663"/>
                      <a:pt x="51197" y="9746"/>
                      <a:pt x="50114" y="8663"/>
                    </a:cubicBezTo>
                    <a:cubicBezTo>
                      <a:pt x="50114" y="7580"/>
                      <a:pt x="52280" y="8663"/>
                      <a:pt x="53363" y="7580"/>
                    </a:cubicBezTo>
                    <a:cubicBezTo>
                      <a:pt x="52280" y="7580"/>
                      <a:pt x="52280" y="6497"/>
                      <a:pt x="52280" y="6497"/>
                    </a:cubicBezTo>
                    <a:cubicBezTo>
                      <a:pt x="53363" y="6497"/>
                      <a:pt x="54445" y="7580"/>
                      <a:pt x="56611" y="8663"/>
                    </a:cubicBezTo>
                    <a:cubicBezTo>
                      <a:pt x="55528" y="8663"/>
                      <a:pt x="56611" y="9746"/>
                      <a:pt x="56611" y="9746"/>
                    </a:cubicBezTo>
                    <a:cubicBezTo>
                      <a:pt x="57694" y="8663"/>
                      <a:pt x="58777" y="9746"/>
                      <a:pt x="60943" y="11911"/>
                    </a:cubicBezTo>
                    <a:cubicBezTo>
                      <a:pt x="62025" y="14077"/>
                      <a:pt x="65274" y="15160"/>
                      <a:pt x="66357" y="17326"/>
                    </a:cubicBezTo>
                    <a:cubicBezTo>
                      <a:pt x="64191" y="17326"/>
                      <a:pt x="63108" y="16243"/>
                      <a:pt x="62025" y="15160"/>
                    </a:cubicBezTo>
                    <a:cubicBezTo>
                      <a:pt x="63108" y="17326"/>
                      <a:pt x="63108" y="16243"/>
                      <a:pt x="64191" y="18408"/>
                    </a:cubicBezTo>
                    <a:cubicBezTo>
                      <a:pt x="65274" y="18408"/>
                      <a:pt x="66357" y="18408"/>
                      <a:pt x="68522" y="20574"/>
                    </a:cubicBezTo>
                    <a:lnTo>
                      <a:pt x="67440" y="20574"/>
                    </a:lnTo>
                    <a:cubicBezTo>
                      <a:pt x="68522" y="22740"/>
                      <a:pt x="69605" y="21657"/>
                      <a:pt x="70688" y="24905"/>
                    </a:cubicBezTo>
                    <a:cubicBezTo>
                      <a:pt x="71771" y="27071"/>
                      <a:pt x="71771" y="30320"/>
                      <a:pt x="71771" y="32485"/>
                    </a:cubicBezTo>
                    <a:cubicBezTo>
                      <a:pt x="71771" y="34651"/>
                      <a:pt x="71771" y="36817"/>
                      <a:pt x="71771" y="38982"/>
                    </a:cubicBezTo>
                    <a:lnTo>
                      <a:pt x="70688" y="38982"/>
                    </a:lnTo>
                    <a:cubicBezTo>
                      <a:pt x="72854" y="41148"/>
                      <a:pt x="71771" y="45480"/>
                      <a:pt x="71771" y="48728"/>
                    </a:cubicBezTo>
                    <a:cubicBezTo>
                      <a:pt x="70688" y="53059"/>
                      <a:pt x="72854" y="58474"/>
                      <a:pt x="70688" y="60639"/>
                    </a:cubicBezTo>
                    <a:cubicBezTo>
                      <a:pt x="71771" y="68219"/>
                      <a:pt x="71771" y="75799"/>
                      <a:pt x="71771" y="84462"/>
                    </a:cubicBezTo>
                    <a:lnTo>
                      <a:pt x="70688" y="83379"/>
                    </a:lnTo>
                    <a:cubicBezTo>
                      <a:pt x="71771" y="84462"/>
                      <a:pt x="69605" y="84462"/>
                      <a:pt x="70688" y="85545"/>
                    </a:cubicBezTo>
                    <a:cubicBezTo>
                      <a:pt x="71771" y="83379"/>
                      <a:pt x="71771" y="87710"/>
                      <a:pt x="72854" y="88793"/>
                    </a:cubicBezTo>
                    <a:cubicBezTo>
                      <a:pt x="71771" y="92042"/>
                      <a:pt x="72854" y="97456"/>
                      <a:pt x="73937" y="100705"/>
                    </a:cubicBezTo>
                    <a:lnTo>
                      <a:pt x="72854" y="100705"/>
                    </a:lnTo>
                    <a:cubicBezTo>
                      <a:pt x="73937" y="103953"/>
                      <a:pt x="72854" y="108284"/>
                      <a:pt x="72854" y="112616"/>
                    </a:cubicBezTo>
                    <a:cubicBezTo>
                      <a:pt x="72854" y="112616"/>
                      <a:pt x="71771" y="113699"/>
                      <a:pt x="71771" y="114782"/>
                    </a:cubicBezTo>
                    <a:cubicBezTo>
                      <a:pt x="72854" y="116947"/>
                      <a:pt x="72854" y="118030"/>
                      <a:pt x="73937" y="121279"/>
                    </a:cubicBezTo>
                    <a:cubicBezTo>
                      <a:pt x="73937" y="123444"/>
                      <a:pt x="73937" y="127776"/>
                      <a:pt x="72854" y="129941"/>
                    </a:cubicBezTo>
                    <a:cubicBezTo>
                      <a:pt x="75019" y="138604"/>
                      <a:pt x="73937" y="148350"/>
                      <a:pt x="75019" y="158095"/>
                    </a:cubicBezTo>
                    <a:lnTo>
                      <a:pt x="73937" y="159178"/>
                    </a:lnTo>
                    <a:cubicBezTo>
                      <a:pt x="76102" y="167841"/>
                      <a:pt x="73937" y="179752"/>
                      <a:pt x="75019" y="187332"/>
                    </a:cubicBezTo>
                    <a:lnTo>
                      <a:pt x="73937" y="186249"/>
                    </a:lnTo>
                    <a:cubicBezTo>
                      <a:pt x="73937" y="188415"/>
                      <a:pt x="73937" y="191663"/>
                      <a:pt x="75019" y="191663"/>
                    </a:cubicBezTo>
                    <a:cubicBezTo>
                      <a:pt x="75019" y="193829"/>
                      <a:pt x="76102" y="198161"/>
                      <a:pt x="75019" y="199243"/>
                    </a:cubicBezTo>
                    <a:cubicBezTo>
                      <a:pt x="75019" y="201409"/>
                      <a:pt x="76102" y="202492"/>
                      <a:pt x="76102" y="204658"/>
                    </a:cubicBezTo>
                    <a:cubicBezTo>
                      <a:pt x="75019" y="210072"/>
                      <a:pt x="76102" y="211155"/>
                      <a:pt x="76102" y="216569"/>
                    </a:cubicBezTo>
                    <a:lnTo>
                      <a:pt x="76102" y="215486"/>
                    </a:lnTo>
                    <a:cubicBezTo>
                      <a:pt x="76102" y="215486"/>
                      <a:pt x="75019" y="214403"/>
                      <a:pt x="75019" y="216569"/>
                    </a:cubicBezTo>
                    <a:cubicBezTo>
                      <a:pt x="75019" y="218735"/>
                      <a:pt x="75019" y="223066"/>
                      <a:pt x="76102" y="220900"/>
                    </a:cubicBezTo>
                    <a:cubicBezTo>
                      <a:pt x="75019" y="226314"/>
                      <a:pt x="77185" y="232812"/>
                      <a:pt x="75019" y="237143"/>
                    </a:cubicBezTo>
                    <a:cubicBezTo>
                      <a:pt x="75019" y="237143"/>
                      <a:pt x="76102" y="238226"/>
                      <a:pt x="76102" y="238226"/>
                    </a:cubicBezTo>
                    <a:cubicBezTo>
                      <a:pt x="76102" y="242557"/>
                      <a:pt x="75019" y="246889"/>
                      <a:pt x="76102" y="251220"/>
                    </a:cubicBezTo>
                    <a:cubicBezTo>
                      <a:pt x="76102" y="252303"/>
                      <a:pt x="75019" y="250137"/>
                      <a:pt x="75019" y="252303"/>
                    </a:cubicBezTo>
                    <a:cubicBezTo>
                      <a:pt x="75019" y="253386"/>
                      <a:pt x="76102" y="252303"/>
                      <a:pt x="76102" y="253386"/>
                    </a:cubicBezTo>
                    <a:cubicBezTo>
                      <a:pt x="77185" y="260966"/>
                      <a:pt x="75019" y="267463"/>
                      <a:pt x="75019" y="275042"/>
                    </a:cubicBezTo>
                    <a:cubicBezTo>
                      <a:pt x="75019" y="280457"/>
                      <a:pt x="76102" y="286954"/>
                      <a:pt x="76102" y="292368"/>
                    </a:cubicBezTo>
                    <a:cubicBezTo>
                      <a:pt x="76102" y="295617"/>
                      <a:pt x="76102" y="297782"/>
                      <a:pt x="76102" y="301031"/>
                    </a:cubicBezTo>
                    <a:cubicBezTo>
                      <a:pt x="76102" y="304279"/>
                      <a:pt x="76102" y="306445"/>
                      <a:pt x="76102" y="309694"/>
                    </a:cubicBezTo>
                    <a:lnTo>
                      <a:pt x="76102" y="309694"/>
                    </a:lnTo>
                    <a:cubicBezTo>
                      <a:pt x="76102" y="311859"/>
                      <a:pt x="76102" y="315108"/>
                      <a:pt x="75019" y="317273"/>
                    </a:cubicBezTo>
                    <a:cubicBezTo>
                      <a:pt x="73937" y="319439"/>
                      <a:pt x="72854" y="321605"/>
                      <a:pt x="72854" y="323770"/>
                    </a:cubicBezTo>
                    <a:cubicBezTo>
                      <a:pt x="71771" y="324853"/>
                      <a:pt x="70688" y="327019"/>
                      <a:pt x="70688" y="325936"/>
                    </a:cubicBezTo>
                    <a:cubicBezTo>
                      <a:pt x="70688" y="328102"/>
                      <a:pt x="68522" y="329185"/>
                      <a:pt x="66357" y="331350"/>
                    </a:cubicBezTo>
                    <a:cubicBezTo>
                      <a:pt x="64191" y="333516"/>
                      <a:pt x="62025" y="334599"/>
                      <a:pt x="60943" y="336765"/>
                    </a:cubicBezTo>
                    <a:cubicBezTo>
                      <a:pt x="60943" y="336765"/>
                      <a:pt x="62025" y="336765"/>
                      <a:pt x="62025" y="335682"/>
                    </a:cubicBezTo>
                    <a:cubicBezTo>
                      <a:pt x="57694" y="337847"/>
                      <a:pt x="54445" y="341096"/>
                      <a:pt x="49031" y="342179"/>
                    </a:cubicBezTo>
                    <a:cubicBezTo>
                      <a:pt x="49031" y="342179"/>
                      <a:pt x="50114" y="341096"/>
                      <a:pt x="50114" y="341096"/>
                    </a:cubicBezTo>
                    <a:cubicBezTo>
                      <a:pt x="47948" y="341096"/>
                      <a:pt x="45783" y="344345"/>
                      <a:pt x="44700" y="342179"/>
                    </a:cubicBezTo>
                    <a:cubicBezTo>
                      <a:pt x="43617" y="342179"/>
                      <a:pt x="43617" y="343262"/>
                      <a:pt x="44700" y="343262"/>
                    </a:cubicBezTo>
                    <a:cubicBezTo>
                      <a:pt x="39286" y="344345"/>
                      <a:pt x="32789" y="343262"/>
                      <a:pt x="27374" y="342179"/>
                    </a:cubicBezTo>
                    <a:cubicBezTo>
                      <a:pt x="21960" y="340013"/>
                      <a:pt x="15463" y="337847"/>
                      <a:pt x="11132" y="333516"/>
                    </a:cubicBezTo>
                    <a:cubicBezTo>
                      <a:pt x="8966" y="330268"/>
                      <a:pt x="8966" y="329185"/>
                      <a:pt x="10049" y="329185"/>
                    </a:cubicBezTo>
                    <a:cubicBezTo>
                      <a:pt x="10049" y="329185"/>
                      <a:pt x="11132" y="329185"/>
                      <a:pt x="7883" y="327019"/>
                    </a:cubicBezTo>
                    <a:cubicBezTo>
                      <a:pt x="7883" y="325936"/>
                      <a:pt x="6800" y="327019"/>
                      <a:pt x="7883" y="327019"/>
                    </a:cubicBezTo>
                    <a:cubicBezTo>
                      <a:pt x="5717" y="324853"/>
                      <a:pt x="7883" y="322688"/>
                      <a:pt x="5717" y="321605"/>
                    </a:cubicBezTo>
                    <a:cubicBezTo>
                      <a:pt x="4635" y="322688"/>
                      <a:pt x="4635" y="320522"/>
                      <a:pt x="4635" y="320522"/>
                    </a:cubicBezTo>
                    <a:cubicBezTo>
                      <a:pt x="3552" y="315108"/>
                      <a:pt x="4635" y="314025"/>
                      <a:pt x="3552" y="309694"/>
                    </a:cubicBezTo>
                    <a:lnTo>
                      <a:pt x="4635" y="309694"/>
                    </a:lnTo>
                    <a:cubicBezTo>
                      <a:pt x="4635" y="308611"/>
                      <a:pt x="3552" y="307528"/>
                      <a:pt x="3552" y="306445"/>
                    </a:cubicBezTo>
                    <a:cubicBezTo>
                      <a:pt x="3552" y="305362"/>
                      <a:pt x="3552" y="304279"/>
                      <a:pt x="3552" y="303196"/>
                    </a:cubicBezTo>
                    <a:cubicBezTo>
                      <a:pt x="3552" y="301031"/>
                      <a:pt x="3552" y="298865"/>
                      <a:pt x="2469" y="296699"/>
                    </a:cubicBezTo>
                    <a:cubicBezTo>
                      <a:pt x="2469" y="272877"/>
                      <a:pt x="1386" y="251220"/>
                      <a:pt x="1386" y="228480"/>
                    </a:cubicBezTo>
                    <a:cubicBezTo>
                      <a:pt x="1386" y="205740"/>
                      <a:pt x="1386" y="184084"/>
                      <a:pt x="1386" y="161344"/>
                    </a:cubicBezTo>
                    <a:cubicBezTo>
                      <a:pt x="2469" y="155930"/>
                      <a:pt x="2469" y="155930"/>
                      <a:pt x="2469" y="149433"/>
                    </a:cubicBezTo>
                    <a:cubicBezTo>
                      <a:pt x="2469" y="149433"/>
                      <a:pt x="2469" y="150515"/>
                      <a:pt x="2469" y="149433"/>
                    </a:cubicBezTo>
                    <a:cubicBezTo>
                      <a:pt x="1386" y="149433"/>
                      <a:pt x="2469" y="145101"/>
                      <a:pt x="1386" y="145101"/>
                    </a:cubicBezTo>
                    <a:cubicBezTo>
                      <a:pt x="1386" y="136438"/>
                      <a:pt x="1386" y="128858"/>
                      <a:pt x="1386" y="120196"/>
                    </a:cubicBezTo>
                    <a:cubicBezTo>
                      <a:pt x="1386" y="121279"/>
                      <a:pt x="2469" y="122361"/>
                      <a:pt x="2469" y="120196"/>
                    </a:cubicBezTo>
                    <a:lnTo>
                      <a:pt x="1386" y="118030"/>
                    </a:lnTo>
                    <a:lnTo>
                      <a:pt x="1386" y="118030"/>
                    </a:lnTo>
                    <a:cubicBezTo>
                      <a:pt x="1386" y="116947"/>
                      <a:pt x="303" y="115864"/>
                      <a:pt x="303" y="116947"/>
                    </a:cubicBezTo>
                    <a:cubicBezTo>
                      <a:pt x="-780" y="95290"/>
                      <a:pt x="1386" y="73633"/>
                      <a:pt x="1386" y="51977"/>
                    </a:cubicBezTo>
                    <a:cubicBezTo>
                      <a:pt x="1386" y="49811"/>
                      <a:pt x="1386" y="46562"/>
                      <a:pt x="1386" y="43314"/>
                    </a:cubicBezTo>
                    <a:cubicBezTo>
                      <a:pt x="1386" y="40065"/>
                      <a:pt x="1386" y="36817"/>
                      <a:pt x="1386" y="33568"/>
                    </a:cubicBezTo>
                    <a:cubicBezTo>
                      <a:pt x="3552" y="23823"/>
                      <a:pt x="7883" y="15160"/>
                      <a:pt x="15463" y="9746"/>
                    </a:cubicBezTo>
                    <a:cubicBezTo>
                      <a:pt x="21960" y="4331"/>
                      <a:pt x="30623" y="0"/>
                      <a:pt x="40368" y="0"/>
                    </a:cubicBezTo>
                    <a:cubicBezTo>
                      <a:pt x="40368" y="0"/>
                      <a:pt x="39286" y="1083"/>
                      <a:pt x="38203" y="2166"/>
                    </a:cubicBezTo>
                    <a:cubicBezTo>
                      <a:pt x="37120" y="2166"/>
                      <a:pt x="36037" y="3249"/>
                      <a:pt x="34954" y="3249"/>
                    </a:cubicBezTo>
                    <a:cubicBezTo>
                      <a:pt x="28457" y="4331"/>
                      <a:pt x="27374" y="5414"/>
                      <a:pt x="25209" y="64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05" name="Полилиния: фигура 4804">
                <a:extLst>
                  <a:ext uri="{FF2B5EF4-FFF2-40B4-BE49-F238E27FC236}">
                    <a16:creationId xmlns:a16="http://schemas.microsoft.com/office/drawing/2014/main" id="{CC61801B-C36C-1320-89FB-77B836851649}"/>
                  </a:ext>
                </a:extLst>
              </p:cNvPr>
              <p:cNvSpPr/>
              <p:nvPr/>
            </p:nvSpPr>
            <p:spPr>
              <a:xfrm>
                <a:off x="9802805" y="5206285"/>
                <a:ext cx="1834" cy="2165"/>
              </a:xfrm>
              <a:custGeom>
                <a:avLst/>
                <a:gdLst>
                  <a:gd name="connsiteX0" fmla="*/ 448 w 1834"/>
                  <a:gd name="connsiteY0" fmla="*/ 0 h 2165"/>
                  <a:gd name="connsiteX1" fmla="*/ 1531 w 1834"/>
                  <a:gd name="connsiteY1" fmla="*/ 2166 h 2165"/>
                  <a:gd name="connsiteX2" fmla="*/ 448 w 1834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34" h="2165">
                    <a:moveTo>
                      <a:pt x="448" y="0"/>
                    </a:moveTo>
                    <a:cubicBezTo>
                      <a:pt x="448" y="1083"/>
                      <a:pt x="2614" y="1083"/>
                      <a:pt x="1531" y="2166"/>
                    </a:cubicBezTo>
                    <a:cubicBezTo>
                      <a:pt x="448" y="1083"/>
                      <a:pt x="-634" y="1083"/>
                      <a:pt x="448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06" name="Полилиния: фигура 4805">
                <a:extLst>
                  <a:ext uri="{FF2B5EF4-FFF2-40B4-BE49-F238E27FC236}">
                    <a16:creationId xmlns:a16="http://schemas.microsoft.com/office/drawing/2014/main" id="{E5FD15D6-2C12-9DA6-652E-01E1214DD7E6}"/>
                  </a:ext>
                </a:extLst>
              </p:cNvPr>
              <p:cNvSpPr/>
              <p:nvPr/>
            </p:nvSpPr>
            <p:spPr>
              <a:xfrm>
                <a:off x="9825182" y="5245267"/>
                <a:ext cx="812" cy="481"/>
              </a:xfrm>
              <a:custGeom>
                <a:avLst/>
                <a:gdLst>
                  <a:gd name="connsiteX0" fmla="*/ 812 w 812"/>
                  <a:gd name="connsiteY0" fmla="*/ 0 h 481"/>
                  <a:gd name="connsiteX1" fmla="*/ 812 w 812"/>
                  <a:gd name="connsiteY1" fmla="*/ 0 h 481"/>
                  <a:gd name="connsiteX2" fmla="*/ 812 w 812"/>
                  <a:gd name="connsiteY2" fmla="*/ 0 h 481"/>
                  <a:gd name="connsiteX3" fmla="*/ 812 w 812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481">
                    <a:moveTo>
                      <a:pt x="812" y="0"/>
                    </a:moveTo>
                    <a:cubicBezTo>
                      <a:pt x="812" y="0"/>
                      <a:pt x="-271" y="1083"/>
                      <a:pt x="812" y="0"/>
                    </a:cubicBezTo>
                    <a:cubicBezTo>
                      <a:pt x="-271" y="1083"/>
                      <a:pt x="-271" y="0"/>
                      <a:pt x="812" y="0"/>
                    </a:cubicBezTo>
                    <a:cubicBezTo>
                      <a:pt x="-271" y="0"/>
                      <a:pt x="-271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07" name="Полилиния: фигура 4806">
                <a:extLst>
                  <a:ext uri="{FF2B5EF4-FFF2-40B4-BE49-F238E27FC236}">
                    <a16:creationId xmlns:a16="http://schemas.microsoft.com/office/drawing/2014/main" id="{9D5E7845-3411-632E-DCC7-2BE46797FD60}"/>
                  </a:ext>
                </a:extLst>
              </p:cNvPr>
              <p:cNvSpPr/>
              <p:nvPr/>
            </p:nvSpPr>
            <p:spPr>
              <a:xfrm>
                <a:off x="9823828" y="5253930"/>
                <a:ext cx="1082" cy="4331"/>
              </a:xfrm>
              <a:custGeom>
                <a:avLst/>
                <a:gdLst>
                  <a:gd name="connsiteX0" fmla="*/ 1083 w 1082"/>
                  <a:gd name="connsiteY0" fmla="*/ 4331 h 4331"/>
                  <a:gd name="connsiteX1" fmla="*/ 0 w 1082"/>
                  <a:gd name="connsiteY1" fmla="*/ 0 h 4331"/>
                  <a:gd name="connsiteX2" fmla="*/ 1083 w 1082"/>
                  <a:gd name="connsiteY2" fmla="*/ 4331 h 4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4331">
                    <a:moveTo>
                      <a:pt x="1083" y="4331"/>
                    </a:moveTo>
                    <a:cubicBezTo>
                      <a:pt x="0" y="4331"/>
                      <a:pt x="0" y="1083"/>
                      <a:pt x="0" y="0"/>
                    </a:cubicBezTo>
                    <a:lnTo>
                      <a:pt x="1083" y="4331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08" name="Полилиния: фигура 4807">
                <a:extLst>
                  <a:ext uri="{FF2B5EF4-FFF2-40B4-BE49-F238E27FC236}">
                    <a16:creationId xmlns:a16="http://schemas.microsoft.com/office/drawing/2014/main" id="{AD663F1E-C6E4-7896-6E7B-266EE1164B1C}"/>
                  </a:ext>
                </a:extLst>
              </p:cNvPr>
              <p:cNvSpPr/>
              <p:nvPr/>
            </p:nvSpPr>
            <p:spPr>
              <a:xfrm>
                <a:off x="9822745" y="5270172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09" name="Полилиния: фигура 4808">
                <a:extLst>
                  <a:ext uri="{FF2B5EF4-FFF2-40B4-BE49-F238E27FC236}">
                    <a16:creationId xmlns:a16="http://schemas.microsoft.com/office/drawing/2014/main" id="{89252533-36F9-637F-CD26-540D413C5A0F}"/>
                  </a:ext>
                </a:extLst>
              </p:cNvPr>
              <p:cNvSpPr/>
              <p:nvPr/>
            </p:nvSpPr>
            <p:spPr>
              <a:xfrm>
                <a:off x="9822745" y="5271255"/>
                <a:ext cx="1082" cy="2165"/>
              </a:xfrm>
              <a:custGeom>
                <a:avLst/>
                <a:gdLst>
                  <a:gd name="connsiteX0" fmla="*/ 1083 w 1082"/>
                  <a:gd name="connsiteY0" fmla="*/ 0 h 2165"/>
                  <a:gd name="connsiteX1" fmla="*/ 0 w 1082"/>
                  <a:gd name="connsiteY1" fmla="*/ 2166 h 2165"/>
                  <a:gd name="connsiteX2" fmla="*/ 1083 w 1082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1083" y="0"/>
                    </a:moveTo>
                    <a:cubicBezTo>
                      <a:pt x="1083" y="1083"/>
                      <a:pt x="1083" y="1083"/>
                      <a:pt x="0" y="2166"/>
                    </a:cubicBezTo>
                    <a:cubicBezTo>
                      <a:pt x="1083" y="2166"/>
                      <a:pt x="0" y="0"/>
                      <a:pt x="10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10" name="Полилиния: фигура 4809">
                <a:extLst>
                  <a:ext uri="{FF2B5EF4-FFF2-40B4-BE49-F238E27FC236}">
                    <a16:creationId xmlns:a16="http://schemas.microsoft.com/office/drawing/2014/main" id="{A49094DD-85AA-9F72-280A-7C4B5E2C264A}"/>
                  </a:ext>
                </a:extLst>
              </p:cNvPr>
              <p:cNvSpPr/>
              <p:nvPr/>
            </p:nvSpPr>
            <p:spPr>
              <a:xfrm>
                <a:off x="9822264" y="5298031"/>
                <a:ext cx="481" cy="2460"/>
              </a:xfrm>
              <a:custGeom>
                <a:avLst/>
                <a:gdLst>
                  <a:gd name="connsiteX0" fmla="*/ 481 w 481"/>
                  <a:gd name="connsiteY0" fmla="*/ 295 h 2460"/>
                  <a:gd name="connsiteX1" fmla="*/ 481 w 481"/>
                  <a:gd name="connsiteY1" fmla="*/ 2461 h 2460"/>
                  <a:gd name="connsiteX2" fmla="*/ 481 w 481"/>
                  <a:gd name="connsiteY2" fmla="*/ 295 h 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2460">
                    <a:moveTo>
                      <a:pt x="481" y="295"/>
                    </a:moveTo>
                    <a:cubicBezTo>
                      <a:pt x="481" y="1378"/>
                      <a:pt x="481" y="2461"/>
                      <a:pt x="481" y="2461"/>
                    </a:cubicBezTo>
                    <a:cubicBezTo>
                      <a:pt x="481" y="1378"/>
                      <a:pt x="-602" y="-788"/>
                      <a:pt x="481" y="2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11" name="Полилиния: фигура 4810">
                <a:extLst>
                  <a:ext uri="{FF2B5EF4-FFF2-40B4-BE49-F238E27FC236}">
                    <a16:creationId xmlns:a16="http://schemas.microsoft.com/office/drawing/2014/main" id="{DD229DA6-9BDD-3F9C-A0ED-F2B6928C73E2}"/>
                  </a:ext>
                </a:extLst>
              </p:cNvPr>
              <p:cNvSpPr/>
              <p:nvPr/>
            </p:nvSpPr>
            <p:spPr>
              <a:xfrm>
                <a:off x="9823016" y="5310238"/>
                <a:ext cx="812" cy="812"/>
              </a:xfrm>
              <a:custGeom>
                <a:avLst/>
                <a:gdLst>
                  <a:gd name="connsiteX0" fmla="*/ 812 w 812"/>
                  <a:gd name="connsiteY0" fmla="*/ 0 h 812"/>
                  <a:gd name="connsiteX1" fmla="*/ 812 w 812"/>
                  <a:gd name="connsiteY1" fmla="*/ 0 h 812"/>
                  <a:gd name="connsiteX2" fmla="*/ 812 w 812"/>
                  <a:gd name="connsiteY2" fmla="*/ 0 h 812"/>
                  <a:gd name="connsiteX3" fmla="*/ 812 w 812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812">
                    <a:moveTo>
                      <a:pt x="812" y="0"/>
                    </a:moveTo>
                    <a:cubicBezTo>
                      <a:pt x="812" y="0"/>
                      <a:pt x="-271" y="0"/>
                      <a:pt x="812" y="0"/>
                    </a:cubicBezTo>
                    <a:cubicBezTo>
                      <a:pt x="-271" y="1083"/>
                      <a:pt x="-271" y="1083"/>
                      <a:pt x="812" y="0"/>
                    </a:cubicBez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12" name="Полилиния: фигура 4811">
                <a:extLst>
                  <a:ext uri="{FF2B5EF4-FFF2-40B4-BE49-F238E27FC236}">
                    <a16:creationId xmlns:a16="http://schemas.microsoft.com/office/drawing/2014/main" id="{EC903596-0F54-75CE-5032-14772E113C74}"/>
                  </a:ext>
                </a:extLst>
              </p:cNvPr>
              <p:cNvSpPr/>
              <p:nvPr/>
            </p:nvSpPr>
            <p:spPr>
              <a:xfrm>
                <a:off x="9818414" y="5526806"/>
                <a:ext cx="1082" cy="1082"/>
              </a:xfrm>
              <a:custGeom>
                <a:avLst/>
                <a:gdLst>
                  <a:gd name="connsiteX0" fmla="*/ 0 w 1082"/>
                  <a:gd name="connsiteY0" fmla="*/ 1083 h 1082"/>
                  <a:gd name="connsiteX1" fmla="*/ 1083 w 1082"/>
                  <a:gd name="connsiteY1" fmla="*/ 0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1083"/>
                    </a:moveTo>
                    <a:lnTo>
                      <a:pt x="1083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13" name="Полилиния: фигура 4812">
                <a:extLst>
                  <a:ext uri="{FF2B5EF4-FFF2-40B4-BE49-F238E27FC236}">
                    <a16:creationId xmlns:a16="http://schemas.microsoft.com/office/drawing/2014/main" id="{DA5027BD-7ECB-47E6-EE9E-1DE19FD1841E}"/>
                  </a:ext>
                </a:extLst>
              </p:cNvPr>
              <p:cNvSpPr/>
              <p:nvPr/>
            </p:nvSpPr>
            <p:spPr>
              <a:xfrm>
                <a:off x="9769686" y="5489990"/>
                <a:ext cx="1082" cy="1082"/>
              </a:xfrm>
              <a:custGeom>
                <a:avLst/>
                <a:gdLst>
                  <a:gd name="connsiteX0" fmla="*/ 0 w 1082"/>
                  <a:gd name="connsiteY0" fmla="*/ 1083 h 1082"/>
                  <a:gd name="connsiteX1" fmla="*/ 1083 w 1082"/>
                  <a:gd name="connsiteY1" fmla="*/ 0 h 1082"/>
                  <a:gd name="connsiteX2" fmla="*/ 0 w 1082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1083"/>
                    </a:moveTo>
                    <a:cubicBezTo>
                      <a:pt x="0" y="0"/>
                      <a:pt x="0" y="0"/>
                      <a:pt x="1083" y="0"/>
                    </a:cubicBezTo>
                    <a:cubicBezTo>
                      <a:pt x="0" y="1083"/>
                      <a:pt x="0" y="-1083"/>
                      <a:pt x="0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14" name="Полилиния: фигура 4813">
                <a:extLst>
                  <a:ext uri="{FF2B5EF4-FFF2-40B4-BE49-F238E27FC236}">
                    <a16:creationId xmlns:a16="http://schemas.microsoft.com/office/drawing/2014/main" id="{6F1E9488-EECE-8808-07C1-0DF530B162D7}"/>
                  </a:ext>
                </a:extLst>
              </p:cNvPr>
              <p:cNvSpPr/>
              <p:nvPr/>
            </p:nvSpPr>
            <p:spPr>
              <a:xfrm>
                <a:off x="9765354" y="5438013"/>
                <a:ext cx="1082" cy="1082"/>
              </a:xfrm>
              <a:custGeom>
                <a:avLst/>
                <a:gdLst>
                  <a:gd name="connsiteX0" fmla="*/ 1083 w 1082"/>
                  <a:gd name="connsiteY0" fmla="*/ 0 h 1082"/>
                  <a:gd name="connsiteX1" fmla="*/ 1083 w 1082"/>
                  <a:gd name="connsiteY1" fmla="*/ 1083 h 1082"/>
                  <a:gd name="connsiteX2" fmla="*/ 0 w 1082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0"/>
                    </a:moveTo>
                    <a:lnTo>
                      <a:pt x="1083" y="1083"/>
                    </a:ln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815" name="Рисунок 11">
              <a:extLst>
                <a:ext uri="{FF2B5EF4-FFF2-40B4-BE49-F238E27FC236}">
                  <a16:creationId xmlns:a16="http://schemas.microsoft.com/office/drawing/2014/main" id="{16B7EE82-1EF1-10D0-27A3-249C6CA0D417}"/>
                </a:ext>
              </a:extLst>
            </p:cNvPr>
            <p:cNvGrpSpPr/>
            <p:nvPr/>
          </p:nvGrpSpPr>
          <p:grpSpPr>
            <a:xfrm>
              <a:off x="9794591" y="5244455"/>
              <a:ext cx="18629" cy="214402"/>
              <a:chOff x="9794591" y="5244455"/>
              <a:chExt cx="18629" cy="214402"/>
            </a:xfrm>
            <a:solidFill>
              <a:srgbClr val="000000"/>
            </a:solidFill>
          </p:grpSpPr>
          <p:sp>
            <p:nvSpPr>
              <p:cNvPr id="4816" name="Полилиния: фигура 4815">
                <a:extLst>
                  <a:ext uri="{FF2B5EF4-FFF2-40B4-BE49-F238E27FC236}">
                    <a16:creationId xmlns:a16="http://schemas.microsoft.com/office/drawing/2014/main" id="{22EEC5E6-3D12-7E6D-7C9C-6DBDFD1473C7}"/>
                  </a:ext>
                </a:extLst>
              </p:cNvPr>
              <p:cNvSpPr/>
              <p:nvPr/>
            </p:nvSpPr>
            <p:spPr>
              <a:xfrm>
                <a:off x="9801690" y="5244455"/>
                <a:ext cx="481" cy="1124"/>
              </a:xfrm>
              <a:custGeom>
                <a:avLst/>
                <a:gdLst>
                  <a:gd name="connsiteX0" fmla="*/ 481 w 481"/>
                  <a:gd name="connsiteY0" fmla="*/ 812 h 1124"/>
                  <a:gd name="connsiteX1" fmla="*/ 481 w 481"/>
                  <a:gd name="connsiteY1" fmla="*/ 812 h 1124"/>
                  <a:gd name="connsiteX2" fmla="*/ 481 w 481"/>
                  <a:gd name="connsiteY2" fmla="*/ 812 h 1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1124">
                    <a:moveTo>
                      <a:pt x="481" y="812"/>
                    </a:moveTo>
                    <a:cubicBezTo>
                      <a:pt x="481" y="-271"/>
                      <a:pt x="-602" y="1895"/>
                      <a:pt x="481" y="812"/>
                    </a:cubicBezTo>
                    <a:cubicBezTo>
                      <a:pt x="481" y="-271"/>
                      <a:pt x="481" y="-271"/>
                      <a:pt x="481" y="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17" name="Полилиния: фигура 4816">
                <a:extLst>
                  <a:ext uri="{FF2B5EF4-FFF2-40B4-BE49-F238E27FC236}">
                    <a16:creationId xmlns:a16="http://schemas.microsoft.com/office/drawing/2014/main" id="{6EAD0E6B-4448-D3AE-E141-8039E8809F5B}"/>
                  </a:ext>
                </a:extLst>
              </p:cNvPr>
              <p:cNvSpPr/>
              <p:nvPr/>
            </p:nvSpPr>
            <p:spPr>
              <a:xfrm>
                <a:off x="9794591" y="5246350"/>
                <a:ext cx="18629" cy="212507"/>
              </a:xfrm>
              <a:custGeom>
                <a:avLst/>
                <a:gdLst>
                  <a:gd name="connsiteX0" fmla="*/ 9746 w 18629"/>
                  <a:gd name="connsiteY0" fmla="*/ 211155 h 212507"/>
                  <a:gd name="connsiteX1" fmla="*/ 8663 w 18629"/>
                  <a:gd name="connsiteY1" fmla="*/ 202492 h 212507"/>
                  <a:gd name="connsiteX2" fmla="*/ 9746 w 18629"/>
                  <a:gd name="connsiteY2" fmla="*/ 201409 h 212507"/>
                  <a:gd name="connsiteX3" fmla="*/ 10828 w 18629"/>
                  <a:gd name="connsiteY3" fmla="*/ 191663 h 212507"/>
                  <a:gd name="connsiteX4" fmla="*/ 10828 w 18629"/>
                  <a:gd name="connsiteY4" fmla="*/ 191663 h 212507"/>
                  <a:gd name="connsiteX5" fmla="*/ 9746 w 18629"/>
                  <a:gd name="connsiteY5" fmla="*/ 189498 h 212507"/>
                  <a:gd name="connsiteX6" fmla="*/ 10828 w 18629"/>
                  <a:gd name="connsiteY6" fmla="*/ 189498 h 212507"/>
                  <a:gd name="connsiteX7" fmla="*/ 9746 w 18629"/>
                  <a:gd name="connsiteY7" fmla="*/ 188415 h 212507"/>
                  <a:gd name="connsiteX8" fmla="*/ 10828 w 18629"/>
                  <a:gd name="connsiteY8" fmla="*/ 188415 h 212507"/>
                  <a:gd name="connsiteX9" fmla="*/ 9746 w 18629"/>
                  <a:gd name="connsiteY9" fmla="*/ 188415 h 212507"/>
                  <a:gd name="connsiteX10" fmla="*/ 8663 w 18629"/>
                  <a:gd name="connsiteY10" fmla="*/ 184084 h 212507"/>
                  <a:gd name="connsiteX11" fmla="*/ 9746 w 18629"/>
                  <a:gd name="connsiteY11" fmla="*/ 184084 h 212507"/>
                  <a:gd name="connsiteX12" fmla="*/ 8663 w 18629"/>
                  <a:gd name="connsiteY12" fmla="*/ 176504 h 212507"/>
                  <a:gd name="connsiteX13" fmla="*/ 9746 w 18629"/>
                  <a:gd name="connsiteY13" fmla="*/ 176504 h 212507"/>
                  <a:gd name="connsiteX14" fmla="*/ 8663 w 18629"/>
                  <a:gd name="connsiteY14" fmla="*/ 174338 h 212507"/>
                  <a:gd name="connsiteX15" fmla="*/ 8663 w 18629"/>
                  <a:gd name="connsiteY15" fmla="*/ 172172 h 212507"/>
                  <a:gd name="connsiteX16" fmla="*/ 8663 w 18629"/>
                  <a:gd name="connsiteY16" fmla="*/ 172172 h 212507"/>
                  <a:gd name="connsiteX17" fmla="*/ 7580 w 18629"/>
                  <a:gd name="connsiteY17" fmla="*/ 171089 h 212507"/>
                  <a:gd name="connsiteX18" fmla="*/ 8663 w 18629"/>
                  <a:gd name="connsiteY18" fmla="*/ 171089 h 212507"/>
                  <a:gd name="connsiteX19" fmla="*/ 8663 w 18629"/>
                  <a:gd name="connsiteY19" fmla="*/ 170007 h 212507"/>
                  <a:gd name="connsiteX20" fmla="*/ 8663 w 18629"/>
                  <a:gd name="connsiteY20" fmla="*/ 170007 h 212507"/>
                  <a:gd name="connsiteX21" fmla="*/ 8663 w 18629"/>
                  <a:gd name="connsiteY21" fmla="*/ 168924 h 212507"/>
                  <a:gd name="connsiteX22" fmla="*/ 8663 w 18629"/>
                  <a:gd name="connsiteY22" fmla="*/ 168924 h 212507"/>
                  <a:gd name="connsiteX23" fmla="*/ 7580 w 18629"/>
                  <a:gd name="connsiteY23" fmla="*/ 167841 h 212507"/>
                  <a:gd name="connsiteX24" fmla="*/ 9746 w 18629"/>
                  <a:gd name="connsiteY24" fmla="*/ 167841 h 212507"/>
                  <a:gd name="connsiteX25" fmla="*/ 8663 w 18629"/>
                  <a:gd name="connsiteY25" fmla="*/ 158095 h 212507"/>
                  <a:gd name="connsiteX26" fmla="*/ 9746 w 18629"/>
                  <a:gd name="connsiteY26" fmla="*/ 157012 h 212507"/>
                  <a:gd name="connsiteX27" fmla="*/ 8663 w 18629"/>
                  <a:gd name="connsiteY27" fmla="*/ 155930 h 212507"/>
                  <a:gd name="connsiteX28" fmla="*/ 9746 w 18629"/>
                  <a:gd name="connsiteY28" fmla="*/ 155930 h 212507"/>
                  <a:gd name="connsiteX29" fmla="*/ 8663 w 18629"/>
                  <a:gd name="connsiteY29" fmla="*/ 154847 h 212507"/>
                  <a:gd name="connsiteX30" fmla="*/ 9746 w 18629"/>
                  <a:gd name="connsiteY30" fmla="*/ 154847 h 212507"/>
                  <a:gd name="connsiteX31" fmla="*/ 8663 w 18629"/>
                  <a:gd name="connsiteY31" fmla="*/ 152681 h 212507"/>
                  <a:gd name="connsiteX32" fmla="*/ 9746 w 18629"/>
                  <a:gd name="connsiteY32" fmla="*/ 152681 h 212507"/>
                  <a:gd name="connsiteX33" fmla="*/ 9746 w 18629"/>
                  <a:gd name="connsiteY33" fmla="*/ 150515 h 212507"/>
                  <a:gd name="connsiteX34" fmla="*/ 10828 w 18629"/>
                  <a:gd name="connsiteY34" fmla="*/ 150515 h 212507"/>
                  <a:gd name="connsiteX35" fmla="*/ 9746 w 18629"/>
                  <a:gd name="connsiteY35" fmla="*/ 149432 h 212507"/>
                  <a:gd name="connsiteX36" fmla="*/ 10828 w 18629"/>
                  <a:gd name="connsiteY36" fmla="*/ 149432 h 212507"/>
                  <a:gd name="connsiteX37" fmla="*/ 9746 w 18629"/>
                  <a:gd name="connsiteY37" fmla="*/ 146184 h 212507"/>
                  <a:gd name="connsiteX38" fmla="*/ 9746 w 18629"/>
                  <a:gd name="connsiteY38" fmla="*/ 146184 h 212507"/>
                  <a:gd name="connsiteX39" fmla="*/ 9746 w 18629"/>
                  <a:gd name="connsiteY39" fmla="*/ 142935 h 212507"/>
                  <a:gd name="connsiteX40" fmla="*/ 10828 w 18629"/>
                  <a:gd name="connsiteY40" fmla="*/ 141853 h 212507"/>
                  <a:gd name="connsiteX41" fmla="*/ 8663 w 18629"/>
                  <a:gd name="connsiteY41" fmla="*/ 140770 h 212507"/>
                  <a:gd name="connsiteX42" fmla="*/ 8663 w 18629"/>
                  <a:gd name="connsiteY42" fmla="*/ 138604 h 212507"/>
                  <a:gd name="connsiteX43" fmla="*/ 10828 w 18629"/>
                  <a:gd name="connsiteY43" fmla="*/ 138604 h 212507"/>
                  <a:gd name="connsiteX44" fmla="*/ 11911 w 18629"/>
                  <a:gd name="connsiteY44" fmla="*/ 137521 h 212507"/>
                  <a:gd name="connsiteX45" fmla="*/ 11911 w 18629"/>
                  <a:gd name="connsiteY45" fmla="*/ 137521 h 212507"/>
                  <a:gd name="connsiteX46" fmla="*/ 11911 w 18629"/>
                  <a:gd name="connsiteY46" fmla="*/ 135356 h 212507"/>
                  <a:gd name="connsiteX47" fmla="*/ 9746 w 18629"/>
                  <a:gd name="connsiteY47" fmla="*/ 133190 h 212507"/>
                  <a:gd name="connsiteX48" fmla="*/ 11911 w 18629"/>
                  <a:gd name="connsiteY48" fmla="*/ 133190 h 212507"/>
                  <a:gd name="connsiteX49" fmla="*/ 9746 w 18629"/>
                  <a:gd name="connsiteY49" fmla="*/ 132107 h 212507"/>
                  <a:gd name="connsiteX50" fmla="*/ 10828 w 18629"/>
                  <a:gd name="connsiteY50" fmla="*/ 131024 h 212507"/>
                  <a:gd name="connsiteX51" fmla="*/ 9746 w 18629"/>
                  <a:gd name="connsiteY51" fmla="*/ 131024 h 212507"/>
                  <a:gd name="connsiteX52" fmla="*/ 10828 w 18629"/>
                  <a:gd name="connsiteY52" fmla="*/ 129941 h 212507"/>
                  <a:gd name="connsiteX53" fmla="*/ 11911 w 18629"/>
                  <a:gd name="connsiteY53" fmla="*/ 129941 h 212507"/>
                  <a:gd name="connsiteX54" fmla="*/ 11911 w 18629"/>
                  <a:gd name="connsiteY54" fmla="*/ 128858 h 212507"/>
                  <a:gd name="connsiteX55" fmla="*/ 11911 w 18629"/>
                  <a:gd name="connsiteY55" fmla="*/ 128858 h 212507"/>
                  <a:gd name="connsiteX56" fmla="*/ 10828 w 18629"/>
                  <a:gd name="connsiteY56" fmla="*/ 127776 h 212507"/>
                  <a:gd name="connsiteX57" fmla="*/ 10828 w 18629"/>
                  <a:gd name="connsiteY57" fmla="*/ 127776 h 212507"/>
                  <a:gd name="connsiteX58" fmla="*/ 9746 w 18629"/>
                  <a:gd name="connsiteY58" fmla="*/ 125610 h 212507"/>
                  <a:gd name="connsiteX59" fmla="*/ 10828 w 18629"/>
                  <a:gd name="connsiteY59" fmla="*/ 125610 h 212507"/>
                  <a:gd name="connsiteX60" fmla="*/ 8663 w 18629"/>
                  <a:gd name="connsiteY60" fmla="*/ 123444 h 212507"/>
                  <a:gd name="connsiteX61" fmla="*/ 9746 w 18629"/>
                  <a:gd name="connsiteY61" fmla="*/ 123444 h 212507"/>
                  <a:gd name="connsiteX62" fmla="*/ 9746 w 18629"/>
                  <a:gd name="connsiteY62" fmla="*/ 120196 h 212507"/>
                  <a:gd name="connsiteX63" fmla="*/ 8663 w 18629"/>
                  <a:gd name="connsiteY63" fmla="*/ 120196 h 212507"/>
                  <a:gd name="connsiteX64" fmla="*/ 9746 w 18629"/>
                  <a:gd name="connsiteY64" fmla="*/ 119113 h 212507"/>
                  <a:gd name="connsiteX65" fmla="*/ 9746 w 18629"/>
                  <a:gd name="connsiteY65" fmla="*/ 118030 h 212507"/>
                  <a:gd name="connsiteX66" fmla="*/ 9746 w 18629"/>
                  <a:gd name="connsiteY66" fmla="*/ 118030 h 212507"/>
                  <a:gd name="connsiteX67" fmla="*/ 8663 w 18629"/>
                  <a:gd name="connsiteY67" fmla="*/ 113699 h 212507"/>
                  <a:gd name="connsiteX68" fmla="*/ 7580 w 18629"/>
                  <a:gd name="connsiteY68" fmla="*/ 112616 h 212507"/>
                  <a:gd name="connsiteX69" fmla="*/ 8663 w 18629"/>
                  <a:gd name="connsiteY69" fmla="*/ 112616 h 212507"/>
                  <a:gd name="connsiteX70" fmla="*/ 9746 w 18629"/>
                  <a:gd name="connsiteY70" fmla="*/ 111533 h 212507"/>
                  <a:gd name="connsiteX71" fmla="*/ 9746 w 18629"/>
                  <a:gd name="connsiteY71" fmla="*/ 112616 h 212507"/>
                  <a:gd name="connsiteX72" fmla="*/ 9746 w 18629"/>
                  <a:gd name="connsiteY72" fmla="*/ 111533 h 212507"/>
                  <a:gd name="connsiteX73" fmla="*/ 9746 w 18629"/>
                  <a:gd name="connsiteY73" fmla="*/ 109367 h 212507"/>
                  <a:gd name="connsiteX74" fmla="*/ 10828 w 18629"/>
                  <a:gd name="connsiteY74" fmla="*/ 109367 h 212507"/>
                  <a:gd name="connsiteX75" fmla="*/ 9746 w 18629"/>
                  <a:gd name="connsiteY75" fmla="*/ 108284 h 212507"/>
                  <a:gd name="connsiteX76" fmla="*/ 9746 w 18629"/>
                  <a:gd name="connsiteY76" fmla="*/ 108284 h 212507"/>
                  <a:gd name="connsiteX77" fmla="*/ 8663 w 18629"/>
                  <a:gd name="connsiteY77" fmla="*/ 108284 h 212507"/>
                  <a:gd name="connsiteX78" fmla="*/ 9746 w 18629"/>
                  <a:gd name="connsiteY78" fmla="*/ 107202 h 212507"/>
                  <a:gd name="connsiteX79" fmla="*/ 10828 w 18629"/>
                  <a:gd name="connsiteY79" fmla="*/ 107202 h 212507"/>
                  <a:gd name="connsiteX80" fmla="*/ 8663 w 18629"/>
                  <a:gd name="connsiteY80" fmla="*/ 106119 h 212507"/>
                  <a:gd name="connsiteX81" fmla="*/ 8663 w 18629"/>
                  <a:gd name="connsiteY81" fmla="*/ 106119 h 212507"/>
                  <a:gd name="connsiteX82" fmla="*/ 7580 w 18629"/>
                  <a:gd name="connsiteY82" fmla="*/ 105036 h 212507"/>
                  <a:gd name="connsiteX83" fmla="*/ 8663 w 18629"/>
                  <a:gd name="connsiteY83" fmla="*/ 102870 h 212507"/>
                  <a:gd name="connsiteX84" fmla="*/ 7580 w 18629"/>
                  <a:gd name="connsiteY84" fmla="*/ 100704 h 212507"/>
                  <a:gd name="connsiteX85" fmla="*/ 8663 w 18629"/>
                  <a:gd name="connsiteY85" fmla="*/ 100704 h 212507"/>
                  <a:gd name="connsiteX86" fmla="*/ 8663 w 18629"/>
                  <a:gd name="connsiteY86" fmla="*/ 99622 h 212507"/>
                  <a:gd name="connsiteX87" fmla="*/ 9746 w 18629"/>
                  <a:gd name="connsiteY87" fmla="*/ 98539 h 212507"/>
                  <a:gd name="connsiteX88" fmla="*/ 7580 w 18629"/>
                  <a:gd name="connsiteY88" fmla="*/ 98539 h 212507"/>
                  <a:gd name="connsiteX89" fmla="*/ 7580 w 18629"/>
                  <a:gd name="connsiteY89" fmla="*/ 96373 h 212507"/>
                  <a:gd name="connsiteX90" fmla="*/ 8663 w 18629"/>
                  <a:gd name="connsiteY90" fmla="*/ 96373 h 212507"/>
                  <a:gd name="connsiteX91" fmla="*/ 8663 w 18629"/>
                  <a:gd name="connsiteY91" fmla="*/ 94207 h 212507"/>
                  <a:gd name="connsiteX92" fmla="*/ 7580 w 18629"/>
                  <a:gd name="connsiteY92" fmla="*/ 94207 h 212507"/>
                  <a:gd name="connsiteX93" fmla="*/ 8663 w 18629"/>
                  <a:gd name="connsiteY93" fmla="*/ 93125 h 212507"/>
                  <a:gd name="connsiteX94" fmla="*/ 7580 w 18629"/>
                  <a:gd name="connsiteY94" fmla="*/ 92042 h 212507"/>
                  <a:gd name="connsiteX95" fmla="*/ 8663 w 18629"/>
                  <a:gd name="connsiteY95" fmla="*/ 87710 h 212507"/>
                  <a:gd name="connsiteX96" fmla="*/ 7580 w 18629"/>
                  <a:gd name="connsiteY96" fmla="*/ 86628 h 212507"/>
                  <a:gd name="connsiteX97" fmla="*/ 7580 w 18629"/>
                  <a:gd name="connsiteY97" fmla="*/ 87710 h 212507"/>
                  <a:gd name="connsiteX98" fmla="*/ 6497 w 18629"/>
                  <a:gd name="connsiteY98" fmla="*/ 87710 h 212507"/>
                  <a:gd name="connsiteX99" fmla="*/ 7580 w 18629"/>
                  <a:gd name="connsiteY99" fmla="*/ 87710 h 212507"/>
                  <a:gd name="connsiteX100" fmla="*/ 5414 w 18629"/>
                  <a:gd name="connsiteY100" fmla="*/ 85545 h 212507"/>
                  <a:gd name="connsiteX101" fmla="*/ 6497 w 18629"/>
                  <a:gd name="connsiteY101" fmla="*/ 85545 h 212507"/>
                  <a:gd name="connsiteX102" fmla="*/ 5414 w 18629"/>
                  <a:gd name="connsiteY102" fmla="*/ 84462 h 212507"/>
                  <a:gd name="connsiteX103" fmla="*/ 7580 w 18629"/>
                  <a:gd name="connsiteY103" fmla="*/ 83379 h 212507"/>
                  <a:gd name="connsiteX104" fmla="*/ 6497 w 18629"/>
                  <a:gd name="connsiteY104" fmla="*/ 82296 h 212507"/>
                  <a:gd name="connsiteX105" fmla="*/ 7580 w 18629"/>
                  <a:gd name="connsiteY105" fmla="*/ 81213 h 212507"/>
                  <a:gd name="connsiteX106" fmla="*/ 6497 w 18629"/>
                  <a:gd name="connsiteY106" fmla="*/ 81213 h 212507"/>
                  <a:gd name="connsiteX107" fmla="*/ 6497 w 18629"/>
                  <a:gd name="connsiteY107" fmla="*/ 81213 h 212507"/>
                  <a:gd name="connsiteX108" fmla="*/ 6497 w 18629"/>
                  <a:gd name="connsiteY108" fmla="*/ 80130 h 212507"/>
                  <a:gd name="connsiteX109" fmla="*/ 5414 w 18629"/>
                  <a:gd name="connsiteY109" fmla="*/ 81213 h 212507"/>
                  <a:gd name="connsiteX110" fmla="*/ 4331 w 18629"/>
                  <a:gd name="connsiteY110" fmla="*/ 80130 h 212507"/>
                  <a:gd name="connsiteX111" fmla="*/ 5414 w 18629"/>
                  <a:gd name="connsiteY111" fmla="*/ 79048 h 212507"/>
                  <a:gd name="connsiteX112" fmla="*/ 4331 w 18629"/>
                  <a:gd name="connsiteY112" fmla="*/ 79048 h 212507"/>
                  <a:gd name="connsiteX113" fmla="*/ 5414 w 18629"/>
                  <a:gd name="connsiteY113" fmla="*/ 79048 h 212507"/>
                  <a:gd name="connsiteX114" fmla="*/ 5414 w 18629"/>
                  <a:gd name="connsiteY114" fmla="*/ 79048 h 212507"/>
                  <a:gd name="connsiteX115" fmla="*/ 6497 w 18629"/>
                  <a:gd name="connsiteY115" fmla="*/ 77965 h 212507"/>
                  <a:gd name="connsiteX116" fmla="*/ 5414 w 18629"/>
                  <a:gd name="connsiteY116" fmla="*/ 76882 h 212507"/>
                  <a:gd name="connsiteX117" fmla="*/ 6497 w 18629"/>
                  <a:gd name="connsiteY117" fmla="*/ 76882 h 212507"/>
                  <a:gd name="connsiteX118" fmla="*/ 6497 w 18629"/>
                  <a:gd name="connsiteY118" fmla="*/ 75799 h 212507"/>
                  <a:gd name="connsiteX119" fmla="*/ 5414 w 18629"/>
                  <a:gd name="connsiteY119" fmla="*/ 75799 h 212507"/>
                  <a:gd name="connsiteX120" fmla="*/ 5414 w 18629"/>
                  <a:gd name="connsiteY120" fmla="*/ 75799 h 212507"/>
                  <a:gd name="connsiteX121" fmla="*/ 4331 w 18629"/>
                  <a:gd name="connsiteY121" fmla="*/ 74716 h 212507"/>
                  <a:gd name="connsiteX122" fmla="*/ 5414 w 18629"/>
                  <a:gd name="connsiteY122" fmla="*/ 73633 h 212507"/>
                  <a:gd name="connsiteX123" fmla="*/ 5414 w 18629"/>
                  <a:gd name="connsiteY123" fmla="*/ 73633 h 212507"/>
                  <a:gd name="connsiteX124" fmla="*/ 5414 w 18629"/>
                  <a:gd name="connsiteY124" fmla="*/ 72551 h 212507"/>
                  <a:gd name="connsiteX125" fmla="*/ 5414 w 18629"/>
                  <a:gd name="connsiteY125" fmla="*/ 72551 h 212507"/>
                  <a:gd name="connsiteX126" fmla="*/ 4331 w 18629"/>
                  <a:gd name="connsiteY126" fmla="*/ 71468 h 212507"/>
                  <a:gd name="connsiteX127" fmla="*/ 6497 w 18629"/>
                  <a:gd name="connsiteY127" fmla="*/ 70385 h 212507"/>
                  <a:gd name="connsiteX128" fmla="*/ 4331 w 18629"/>
                  <a:gd name="connsiteY128" fmla="*/ 69302 h 212507"/>
                  <a:gd name="connsiteX129" fmla="*/ 4331 w 18629"/>
                  <a:gd name="connsiteY129" fmla="*/ 66053 h 212507"/>
                  <a:gd name="connsiteX130" fmla="*/ 3249 w 18629"/>
                  <a:gd name="connsiteY130" fmla="*/ 66053 h 212507"/>
                  <a:gd name="connsiteX131" fmla="*/ 3249 w 18629"/>
                  <a:gd name="connsiteY131" fmla="*/ 61722 h 212507"/>
                  <a:gd name="connsiteX132" fmla="*/ 4331 w 18629"/>
                  <a:gd name="connsiteY132" fmla="*/ 61722 h 212507"/>
                  <a:gd name="connsiteX133" fmla="*/ 4331 w 18629"/>
                  <a:gd name="connsiteY133" fmla="*/ 60639 h 212507"/>
                  <a:gd name="connsiteX134" fmla="*/ 3249 w 18629"/>
                  <a:gd name="connsiteY134" fmla="*/ 60639 h 212507"/>
                  <a:gd name="connsiteX135" fmla="*/ 3249 w 18629"/>
                  <a:gd name="connsiteY135" fmla="*/ 57391 h 212507"/>
                  <a:gd name="connsiteX136" fmla="*/ 2166 w 18629"/>
                  <a:gd name="connsiteY136" fmla="*/ 57391 h 212507"/>
                  <a:gd name="connsiteX137" fmla="*/ 3249 w 18629"/>
                  <a:gd name="connsiteY137" fmla="*/ 56308 h 212507"/>
                  <a:gd name="connsiteX138" fmla="*/ 2166 w 18629"/>
                  <a:gd name="connsiteY138" fmla="*/ 56308 h 212507"/>
                  <a:gd name="connsiteX139" fmla="*/ 3249 w 18629"/>
                  <a:gd name="connsiteY139" fmla="*/ 56308 h 212507"/>
                  <a:gd name="connsiteX140" fmla="*/ 2166 w 18629"/>
                  <a:gd name="connsiteY140" fmla="*/ 55225 h 212507"/>
                  <a:gd name="connsiteX141" fmla="*/ 3249 w 18629"/>
                  <a:gd name="connsiteY141" fmla="*/ 55225 h 212507"/>
                  <a:gd name="connsiteX142" fmla="*/ 2166 w 18629"/>
                  <a:gd name="connsiteY142" fmla="*/ 53059 h 212507"/>
                  <a:gd name="connsiteX143" fmla="*/ 3249 w 18629"/>
                  <a:gd name="connsiteY143" fmla="*/ 53059 h 212507"/>
                  <a:gd name="connsiteX144" fmla="*/ 2166 w 18629"/>
                  <a:gd name="connsiteY144" fmla="*/ 53059 h 212507"/>
                  <a:gd name="connsiteX145" fmla="*/ 3249 w 18629"/>
                  <a:gd name="connsiteY145" fmla="*/ 50894 h 212507"/>
                  <a:gd name="connsiteX146" fmla="*/ 1083 w 18629"/>
                  <a:gd name="connsiteY146" fmla="*/ 44397 h 212507"/>
                  <a:gd name="connsiteX147" fmla="*/ 1083 w 18629"/>
                  <a:gd name="connsiteY147" fmla="*/ 44397 h 212507"/>
                  <a:gd name="connsiteX148" fmla="*/ 0 w 18629"/>
                  <a:gd name="connsiteY148" fmla="*/ 43314 h 212507"/>
                  <a:gd name="connsiteX149" fmla="*/ 2166 w 18629"/>
                  <a:gd name="connsiteY149" fmla="*/ 43314 h 212507"/>
                  <a:gd name="connsiteX150" fmla="*/ 1083 w 18629"/>
                  <a:gd name="connsiteY150" fmla="*/ 42231 h 212507"/>
                  <a:gd name="connsiteX151" fmla="*/ 1083 w 18629"/>
                  <a:gd name="connsiteY151" fmla="*/ 42231 h 212507"/>
                  <a:gd name="connsiteX152" fmla="*/ 1083 w 18629"/>
                  <a:gd name="connsiteY152" fmla="*/ 41148 h 212507"/>
                  <a:gd name="connsiteX153" fmla="*/ 3249 w 18629"/>
                  <a:gd name="connsiteY153" fmla="*/ 41148 h 212507"/>
                  <a:gd name="connsiteX154" fmla="*/ 3249 w 18629"/>
                  <a:gd name="connsiteY154" fmla="*/ 41148 h 212507"/>
                  <a:gd name="connsiteX155" fmla="*/ 7580 w 18629"/>
                  <a:gd name="connsiteY155" fmla="*/ 42231 h 212507"/>
                  <a:gd name="connsiteX156" fmla="*/ 7580 w 18629"/>
                  <a:gd name="connsiteY156" fmla="*/ 42231 h 212507"/>
                  <a:gd name="connsiteX157" fmla="*/ 9746 w 18629"/>
                  <a:gd name="connsiteY157" fmla="*/ 42231 h 212507"/>
                  <a:gd name="connsiteX158" fmla="*/ 7580 w 18629"/>
                  <a:gd name="connsiteY158" fmla="*/ 42231 h 212507"/>
                  <a:gd name="connsiteX159" fmla="*/ 5414 w 18629"/>
                  <a:gd name="connsiteY159" fmla="*/ 41148 h 212507"/>
                  <a:gd name="connsiteX160" fmla="*/ 6497 w 18629"/>
                  <a:gd name="connsiteY160" fmla="*/ 42231 h 212507"/>
                  <a:gd name="connsiteX161" fmla="*/ 6497 w 18629"/>
                  <a:gd name="connsiteY161" fmla="*/ 41148 h 212507"/>
                  <a:gd name="connsiteX162" fmla="*/ 4331 w 18629"/>
                  <a:gd name="connsiteY162" fmla="*/ 41148 h 212507"/>
                  <a:gd name="connsiteX163" fmla="*/ 5414 w 18629"/>
                  <a:gd name="connsiteY163" fmla="*/ 41148 h 212507"/>
                  <a:gd name="connsiteX164" fmla="*/ 4331 w 18629"/>
                  <a:gd name="connsiteY164" fmla="*/ 41148 h 212507"/>
                  <a:gd name="connsiteX165" fmla="*/ 3249 w 18629"/>
                  <a:gd name="connsiteY165" fmla="*/ 40065 h 212507"/>
                  <a:gd name="connsiteX166" fmla="*/ 6497 w 18629"/>
                  <a:gd name="connsiteY166" fmla="*/ 40065 h 212507"/>
                  <a:gd name="connsiteX167" fmla="*/ 3249 w 18629"/>
                  <a:gd name="connsiteY167" fmla="*/ 38982 h 212507"/>
                  <a:gd name="connsiteX168" fmla="*/ 5414 w 18629"/>
                  <a:gd name="connsiteY168" fmla="*/ 38982 h 212507"/>
                  <a:gd name="connsiteX169" fmla="*/ 5414 w 18629"/>
                  <a:gd name="connsiteY169" fmla="*/ 37900 h 212507"/>
                  <a:gd name="connsiteX170" fmla="*/ 4331 w 18629"/>
                  <a:gd name="connsiteY170" fmla="*/ 37900 h 212507"/>
                  <a:gd name="connsiteX171" fmla="*/ 5414 w 18629"/>
                  <a:gd name="connsiteY171" fmla="*/ 36817 h 212507"/>
                  <a:gd name="connsiteX172" fmla="*/ 5414 w 18629"/>
                  <a:gd name="connsiteY172" fmla="*/ 35734 h 212507"/>
                  <a:gd name="connsiteX173" fmla="*/ 4331 w 18629"/>
                  <a:gd name="connsiteY173" fmla="*/ 34651 h 212507"/>
                  <a:gd name="connsiteX174" fmla="*/ 3249 w 18629"/>
                  <a:gd name="connsiteY174" fmla="*/ 35734 h 212507"/>
                  <a:gd name="connsiteX175" fmla="*/ 2166 w 18629"/>
                  <a:gd name="connsiteY175" fmla="*/ 34651 h 212507"/>
                  <a:gd name="connsiteX176" fmla="*/ 3249 w 18629"/>
                  <a:gd name="connsiteY176" fmla="*/ 34651 h 212507"/>
                  <a:gd name="connsiteX177" fmla="*/ 2166 w 18629"/>
                  <a:gd name="connsiteY177" fmla="*/ 33568 h 212507"/>
                  <a:gd name="connsiteX178" fmla="*/ 3249 w 18629"/>
                  <a:gd name="connsiteY178" fmla="*/ 33568 h 212507"/>
                  <a:gd name="connsiteX179" fmla="*/ 2166 w 18629"/>
                  <a:gd name="connsiteY179" fmla="*/ 33568 h 212507"/>
                  <a:gd name="connsiteX180" fmla="*/ 3249 w 18629"/>
                  <a:gd name="connsiteY180" fmla="*/ 32485 h 212507"/>
                  <a:gd name="connsiteX181" fmla="*/ 4331 w 18629"/>
                  <a:gd name="connsiteY181" fmla="*/ 33568 h 212507"/>
                  <a:gd name="connsiteX182" fmla="*/ 4331 w 18629"/>
                  <a:gd name="connsiteY182" fmla="*/ 32485 h 212507"/>
                  <a:gd name="connsiteX183" fmla="*/ 2166 w 18629"/>
                  <a:gd name="connsiteY183" fmla="*/ 32485 h 212507"/>
                  <a:gd name="connsiteX184" fmla="*/ 2166 w 18629"/>
                  <a:gd name="connsiteY184" fmla="*/ 31402 h 212507"/>
                  <a:gd name="connsiteX185" fmla="*/ 3249 w 18629"/>
                  <a:gd name="connsiteY185" fmla="*/ 31402 h 212507"/>
                  <a:gd name="connsiteX186" fmla="*/ 4331 w 18629"/>
                  <a:gd name="connsiteY186" fmla="*/ 30320 h 212507"/>
                  <a:gd name="connsiteX187" fmla="*/ 2166 w 18629"/>
                  <a:gd name="connsiteY187" fmla="*/ 30320 h 212507"/>
                  <a:gd name="connsiteX188" fmla="*/ 3249 w 18629"/>
                  <a:gd name="connsiteY188" fmla="*/ 30320 h 212507"/>
                  <a:gd name="connsiteX189" fmla="*/ 2166 w 18629"/>
                  <a:gd name="connsiteY189" fmla="*/ 30320 h 212507"/>
                  <a:gd name="connsiteX190" fmla="*/ 4331 w 18629"/>
                  <a:gd name="connsiteY190" fmla="*/ 29237 h 212507"/>
                  <a:gd name="connsiteX191" fmla="*/ 5414 w 18629"/>
                  <a:gd name="connsiteY191" fmla="*/ 30320 h 212507"/>
                  <a:gd name="connsiteX192" fmla="*/ 5414 w 18629"/>
                  <a:gd name="connsiteY192" fmla="*/ 30320 h 212507"/>
                  <a:gd name="connsiteX193" fmla="*/ 7580 w 18629"/>
                  <a:gd name="connsiteY193" fmla="*/ 30320 h 212507"/>
                  <a:gd name="connsiteX194" fmla="*/ 7580 w 18629"/>
                  <a:gd name="connsiteY194" fmla="*/ 29237 h 212507"/>
                  <a:gd name="connsiteX195" fmla="*/ 3249 w 18629"/>
                  <a:gd name="connsiteY195" fmla="*/ 29237 h 212507"/>
                  <a:gd name="connsiteX196" fmla="*/ 4331 w 18629"/>
                  <a:gd name="connsiteY196" fmla="*/ 27071 h 212507"/>
                  <a:gd name="connsiteX197" fmla="*/ 3249 w 18629"/>
                  <a:gd name="connsiteY197" fmla="*/ 27071 h 212507"/>
                  <a:gd name="connsiteX198" fmla="*/ 2166 w 18629"/>
                  <a:gd name="connsiteY198" fmla="*/ 25988 h 212507"/>
                  <a:gd name="connsiteX199" fmla="*/ 4331 w 18629"/>
                  <a:gd name="connsiteY199" fmla="*/ 25988 h 212507"/>
                  <a:gd name="connsiteX200" fmla="*/ 4331 w 18629"/>
                  <a:gd name="connsiteY200" fmla="*/ 27071 h 212507"/>
                  <a:gd name="connsiteX201" fmla="*/ 6497 w 18629"/>
                  <a:gd name="connsiteY201" fmla="*/ 25988 h 212507"/>
                  <a:gd name="connsiteX202" fmla="*/ 5414 w 18629"/>
                  <a:gd name="connsiteY202" fmla="*/ 24905 h 212507"/>
                  <a:gd name="connsiteX203" fmla="*/ 4331 w 18629"/>
                  <a:gd name="connsiteY203" fmla="*/ 24905 h 212507"/>
                  <a:gd name="connsiteX204" fmla="*/ 3249 w 18629"/>
                  <a:gd name="connsiteY204" fmla="*/ 23823 h 212507"/>
                  <a:gd name="connsiteX205" fmla="*/ 2166 w 18629"/>
                  <a:gd name="connsiteY205" fmla="*/ 24905 h 212507"/>
                  <a:gd name="connsiteX206" fmla="*/ 2166 w 18629"/>
                  <a:gd name="connsiteY206" fmla="*/ 23823 h 212507"/>
                  <a:gd name="connsiteX207" fmla="*/ 3249 w 18629"/>
                  <a:gd name="connsiteY207" fmla="*/ 23823 h 212507"/>
                  <a:gd name="connsiteX208" fmla="*/ 2166 w 18629"/>
                  <a:gd name="connsiteY208" fmla="*/ 22740 h 212507"/>
                  <a:gd name="connsiteX209" fmla="*/ 1083 w 18629"/>
                  <a:gd name="connsiteY209" fmla="*/ 23823 h 212507"/>
                  <a:gd name="connsiteX210" fmla="*/ 2166 w 18629"/>
                  <a:gd name="connsiteY210" fmla="*/ 24905 h 212507"/>
                  <a:gd name="connsiteX211" fmla="*/ 2166 w 18629"/>
                  <a:gd name="connsiteY211" fmla="*/ 23823 h 212507"/>
                  <a:gd name="connsiteX212" fmla="*/ 2166 w 18629"/>
                  <a:gd name="connsiteY212" fmla="*/ 23823 h 212507"/>
                  <a:gd name="connsiteX213" fmla="*/ 3249 w 18629"/>
                  <a:gd name="connsiteY213" fmla="*/ 22740 h 212507"/>
                  <a:gd name="connsiteX214" fmla="*/ 2166 w 18629"/>
                  <a:gd name="connsiteY214" fmla="*/ 22740 h 212507"/>
                  <a:gd name="connsiteX215" fmla="*/ 1083 w 18629"/>
                  <a:gd name="connsiteY215" fmla="*/ 20574 h 212507"/>
                  <a:gd name="connsiteX216" fmla="*/ 2166 w 18629"/>
                  <a:gd name="connsiteY216" fmla="*/ 20574 h 212507"/>
                  <a:gd name="connsiteX217" fmla="*/ 3249 w 18629"/>
                  <a:gd name="connsiteY217" fmla="*/ 22740 h 212507"/>
                  <a:gd name="connsiteX218" fmla="*/ 4331 w 18629"/>
                  <a:gd name="connsiteY218" fmla="*/ 23823 h 212507"/>
                  <a:gd name="connsiteX219" fmla="*/ 6497 w 18629"/>
                  <a:gd name="connsiteY219" fmla="*/ 22740 h 212507"/>
                  <a:gd name="connsiteX220" fmla="*/ 6497 w 18629"/>
                  <a:gd name="connsiteY220" fmla="*/ 21657 h 212507"/>
                  <a:gd name="connsiteX221" fmla="*/ 4331 w 18629"/>
                  <a:gd name="connsiteY221" fmla="*/ 21657 h 212507"/>
                  <a:gd name="connsiteX222" fmla="*/ 3249 w 18629"/>
                  <a:gd name="connsiteY222" fmla="*/ 19491 h 212507"/>
                  <a:gd name="connsiteX223" fmla="*/ 4331 w 18629"/>
                  <a:gd name="connsiteY223" fmla="*/ 19491 h 212507"/>
                  <a:gd name="connsiteX224" fmla="*/ 4331 w 18629"/>
                  <a:gd name="connsiteY224" fmla="*/ 16243 h 212507"/>
                  <a:gd name="connsiteX225" fmla="*/ 3249 w 18629"/>
                  <a:gd name="connsiteY225" fmla="*/ 15160 h 212507"/>
                  <a:gd name="connsiteX226" fmla="*/ 1083 w 18629"/>
                  <a:gd name="connsiteY226" fmla="*/ 16243 h 212507"/>
                  <a:gd name="connsiteX227" fmla="*/ 2166 w 18629"/>
                  <a:gd name="connsiteY227" fmla="*/ 16243 h 212507"/>
                  <a:gd name="connsiteX228" fmla="*/ 2166 w 18629"/>
                  <a:gd name="connsiteY228" fmla="*/ 15160 h 212507"/>
                  <a:gd name="connsiteX229" fmla="*/ 5414 w 18629"/>
                  <a:gd name="connsiteY229" fmla="*/ 15160 h 212507"/>
                  <a:gd name="connsiteX230" fmla="*/ 6497 w 18629"/>
                  <a:gd name="connsiteY230" fmla="*/ 14077 h 212507"/>
                  <a:gd name="connsiteX231" fmla="*/ 5414 w 18629"/>
                  <a:gd name="connsiteY231" fmla="*/ 11911 h 212507"/>
                  <a:gd name="connsiteX232" fmla="*/ 5414 w 18629"/>
                  <a:gd name="connsiteY232" fmla="*/ 8663 h 212507"/>
                  <a:gd name="connsiteX233" fmla="*/ 7580 w 18629"/>
                  <a:gd name="connsiteY233" fmla="*/ 7580 h 212507"/>
                  <a:gd name="connsiteX234" fmla="*/ 6497 w 18629"/>
                  <a:gd name="connsiteY234" fmla="*/ 7580 h 212507"/>
                  <a:gd name="connsiteX235" fmla="*/ 6497 w 18629"/>
                  <a:gd name="connsiteY235" fmla="*/ 7580 h 212507"/>
                  <a:gd name="connsiteX236" fmla="*/ 5414 w 18629"/>
                  <a:gd name="connsiteY236" fmla="*/ 5414 h 212507"/>
                  <a:gd name="connsiteX237" fmla="*/ 6497 w 18629"/>
                  <a:gd name="connsiteY237" fmla="*/ 5414 h 212507"/>
                  <a:gd name="connsiteX238" fmla="*/ 6497 w 18629"/>
                  <a:gd name="connsiteY238" fmla="*/ 5414 h 212507"/>
                  <a:gd name="connsiteX239" fmla="*/ 7580 w 18629"/>
                  <a:gd name="connsiteY239" fmla="*/ 5414 h 212507"/>
                  <a:gd name="connsiteX240" fmla="*/ 7580 w 18629"/>
                  <a:gd name="connsiteY240" fmla="*/ 3248 h 212507"/>
                  <a:gd name="connsiteX241" fmla="*/ 6497 w 18629"/>
                  <a:gd name="connsiteY241" fmla="*/ 3248 h 212507"/>
                  <a:gd name="connsiteX242" fmla="*/ 6497 w 18629"/>
                  <a:gd name="connsiteY242" fmla="*/ 1083 h 212507"/>
                  <a:gd name="connsiteX243" fmla="*/ 7580 w 18629"/>
                  <a:gd name="connsiteY243" fmla="*/ 1083 h 212507"/>
                  <a:gd name="connsiteX244" fmla="*/ 6497 w 18629"/>
                  <a:gd name="connsiteY244" fmla="*/ 1083 h 212507"/>
                  <a:gd name="connsiteX245" fmla="*/ 6497 w 18629"/>
                  <a:gd name="connsiteY245" fmla="*/ 0 h 212507"/>
                  <a:gd name="connsiteX246" fmla="*/ 8663 w 18629"/>
                  <a:gd name="connsiteY246" fmla="*/ 1083 h 212507"/>
                  <a:gd name="connsiteX247" fmla="*/ 6497 w 18629"/>
                  <a:gd name="connsiteY247" fmla="*/ 1083 h 212507"/>
                  <a:gd name="connsiteX248" fmla="*/ 6497 w 18629"/>
                  <a:gd name="connsiteY248" fmla="*/ 2166 h 212507"/>
                  <a:gd name="connsiteX249" fmla="*/ 6497 w 18629"/>
                  <a:gd name="connsiteY249" fmla="*/ 2166 h 212507"/>
                  <a:gd name="connsiteX250" fmla="*/ 8663 w 18629"/>
                  <a:gd name="connsiteY250" fmla="*/ 2166 h 212507"/>
                  <a:gd name="connsiteX251" fmla="*/ 8663 w 18629"/>
                  <a:gd name="connsiteY251" fmla="*/ 2166 h 212507"/>
                  <a:gd name="connsiteX252" fmla="*/ 9746 w 18629"/>
                  <a:gd name="connsiteY252" fmla="*/ 3248 h 212507"/>
                  <a:gd name="connsiteX253" fmla="*/ 8663 w 18629"/>
                  <a:gd name="connsiteY253" fmla="*/ 3248 h 212507"/>
                  <a:gd name="connsiteX254" fmla="*/ 9746 w 18629"/>
                  <a:gd name="connsiteY254" fmla="*/ 4331 h 212507"/>
                  <a:gd name="connsiteX255" fmla="*/ 10828 w 18629"/>
                  <a:gd name="connsiteY255" fmla="*/ 6497 h 212507"/>
                  <a:gd name="connsiteX256" fmla="*/ 8663 w 18629"/>
                  <a:gd name="connsiteY256" fmla="*/ 5414 h 212507"/>
                  <a:gd name="connsiteX257" fmla="*/ 8663 w 18629"/>
                  <a:gd name="connsiteY257" fmla="*/ 6497 h 212507"/>
                  <a:gd name="connsiteX258" fmla="*/ 10828 w 18629"/>
                  <a:gd name="connsiteY258" fmla="*/ 7580 h 212507"/>
                  <a:gd name="connsiteX259" fmla="*/ 9746 w 18629"/>
                  <a:gd name="connsiteY259" fmla="*/ 7580 h 212507"/>
                  <a:gd name="connsiteX260" fmla="*/ 10828 w 18629"/>
                  <a:gd name="connsiteY260" fmla="*/ 8663 h 212507"/>
                  <a:gd name="connsiteX261" fmla="*/ 10828 w 18629"/>
                  <a:gd name="connsiteY261" fmla="*/ 12994 h 212507"/>
                  <a:gd name="connsiteX262" fmla="*/ 9746 w 18629"/>
                  <a:gd name="connsiteY262" fmla="*/ 12994 h 212507"/>
                  <a:gd name="connsiteX263" fmla="*/ 10828 w 18629"/>
                  <a:gd name="connsiteY263" fmla="*/ 16243 h 212507"/>
                  <a:gd name="connsiteX264" fmla="*/ 9746 w 18629"/>
                  <a:gd name="connsiteY264" fmla="*/ 19491 h 212507"/>
                  <a:gd name="connsiteX265" fmla="*/ 10828 w 18629"/>
                  <a:gd name="connsiteY265" fmla="*/ 25988 h 212507"/>
                  <a:gd name="connsiteX266" fmla="*/ 9746 w 18629"/>
                  <a:gd name="connsiteY266" fmla="*/ 25988 h 212507"/>
                  <a:gd name="connsiteX267" fmla="*/ 9746 w 18629"/>
                  <a:gd name="connsiteY267" fmla="*/ 27071 h 212507"/>
                  <a:gd name="connsiteX268" fmla="*/ 11911 w 18629"/>
                  <a:gd name="connsiteY268" fmla="*/ 28154 h 212507"/>
                  <a:gd name="connsiteX269" fmla="*/ 12994 w 18629"/>
                  <a:gd name="connsiteY269" fmla="*/ 31402 h 212507"/>
                  <a:gd name="connsiteX270" fmla="*/ 11911 w 18629"/>
                  <a:gd name="connsiteY270" fmla="*/ 31402 h 212507"/>
                  <a:gd name="connsiteX271" fmla="*/ 11911 w 18629"/>
                  <a:gd name="connsiteY271" fmla="*/ 34651 h 212507"/>
                  <a:gd name="connsiteX272" fmla="*/ 10828 w 18629"/>
                  <a:gd name="connsiteY272" fmla="*/ 35734 h 212507"/>
                  <a:gd name="connsiteX273" fmla="*/ 12994 w 18629"/>
                  <a:gd name="connsiteY273" fmla="*/ 37900 h 212507"/>
                  <a:gd name="connsiteX274" fmla="*/ 11911 w 18629"/>
                  <a:gd name="connsiteY274" fmla="*/ 40065 h 212507"/>
                  <a:gd name="connsiteX275" fmla="*/ 14077 w 18629"/>
                  <a:gd name="connsiteY275" fmla="*/ 47645 h 212507"/>
                  <a:gd name="connsiteX276" fmla="*/ 12994 w 18629"/>
                  <a:gd name="connsiteY276" fmla="*/ 47645 h 212507"/>
                  <a:gd name="connsiteX277" fmla="*/ 14077 w 18629"/>
                  <a:gd name="connsiteY277" fmla="*/ 56308 h 212507"/>
                  <a:gd name="connsiteX278" fmla="*/ 12994 w 18629"/>
                  <a:gd name="connsiteY278" fmla="*/ 56308 h 212507"/>
                  <a:gd name="connsiteX279" fmla="*/ 14077 w 18629"/>
                  <a:gd name="connsiteY279" fmla="*/ 57391 h 212507"/>
                  <a:gd name="connsiteX280" fmla="*/ 14077 w 18629"/>
                  <a:gd name="connsiteY280" fmla="*/ 59556 h 212507"/>
                  <a:gd name="connsiteX281" fmla="*/ 15160 w 18629"/>
                  <a:gd name="connsiteY281" fmla="*/ 60639 h 212507"/>
                  <a:gd name="connsiteX282" fmla="*/ 15160 w 18629"/>
                  <a:gd name="connsiteY282" fmla="*/ 63888 h 212507"/>
                  <a:gd name="connsiteX283" fmla="*/ 15160 w 18629"/>
                  <a:gd name="connsiteY283" fmla="*/ 63888 h 212507"/>
                  <a:gd name="connsiteX284" fmla="*/ 14077 w 18629"/>
                  <a:gd name="connsiteY284" fmla="*/ 63888 h 212507"/>
                  <a:gd name="connsiteX285" fmla="*/ 15160 w 18629"/>
                  <a:gd name="connsiteY285" fmla="*/ 64971 h 212507"/>
                  <a:gd name="connsiteX286" fmla="*/ 15160 w 18629"/>
                  <a:gd name="connsiteY286" fmla="*/ 69302 h 212507"/>
                  <a:gd name="connsiteX287" fmla="*/ 16243 w 18629"/>
                  <a:gd name="connsiteY287" fmla="*/ 69302 h 212507"/>
                  <a:gd name="connsiteX288" fmla="*/ 16243 w 18629"/>
                  <a:gd name="connsiteY288" fmla="*/ 72551 h 212507"/>
                  <a:gd name="connsiteX289" fmla="*/ 15160 w 18629"/>
                  <a:gd name="connsiteY289" fmla="*/ 72551 h 212507"/>
                  <a:gd name="connsiteX290" fmla="*/ 16243 w 18629"/>
                  <a:gd name="connsiteY290" fmla="*/ 72551 h 212507"/>
                  <a:gd name="connsiteX291" fmla="*/ 15160 w 18629"/>
                  <a:gd name="connsiteY291" fmla="*/ 79048 h 212507"/>
                  <a:gd name="connsiteX292" fmla="*/ 16243 w 18629"/>
                  <a:gd name="connsiteY292" fmla="*/ 88793 h 212507"/>
                  <a:gd name="connsiteX293" fmla="*/ 16243 w 18629"/>
                  <a:gd name="connsiteY293" fmla="*/ 88793 h 212507"/>
                  <a:gd name="connsiteX294" fmla="*/ 17326 w 18629"/>
                  <a:gd name="connsiteY294" fmla="*/ 92042 h 212507"/>
                  <a:gd name="connsiteX295" fmla="*/ 16243 w 18629"/>
                  <a:gd name="connsiteY295" fmla="*/ 93125 h 212507"/>
                  <a:gd name="connsiteX296" fmla="*/ 16243 w 18629"/>
                  <a:gd name="connsiteY296" fmla="*/ 96373 h 212507"/>
                  <a:gd name="connsiteX297" fmla="*/ 16243 w 18629"/>
                  <a:gd name="connsiteY297" fmla="*/ 96373 h 212507"/>
                  <a:gd name="connsiteX298" fmla="*/ 16243 w 18629"/>
                  <a:gd name="connsiteY298" fmla="*/ 99622 h 212507"/>
                  <a:gd name="connsiteX299" fmla="*/ 15160 w 18629"/>
                  <a:gd name="connsiteY299" fmla="*/ 99622 h 212507"/>
                  <a:gd name="connsiteX300" fmla="*/ 15160 w 18629"/>
                  <a:gd name="connsiteY300" fmla="*/ 100704 h 212507"/>
                  <a:gd name="connsiteX301" fmla="*/ 16243 w 18629"/>
                  <a:gd name="connsiteY301" fmla="*/ 100704 h 212507"/>
                  <a:gd name="connsiteX302" fmla="*/ 17326 w 18629"/>
                  <a:gd name="connsiteY302" fmla="*/ 109367 h 212507"/>
                  <a:gd name="connsiteX303" fmla="*/ 16243 w 18629"/>
                  <a:gd name="connsiteY303" fmla="*/ 111533 h 212507"/>
                  <a:gd name="connsiteX304" fmla="*/ 16243 w 18629"/>
                  <a:gd name="connsiteY304" fmla="*/ 111533 h 212507"/>
                  <a:gd name="connsiteX305" fmla="*/ 15160 w 18629"/>
                  <a:gd name="connsiteY305" fmla="*/ 112616 h 212507"/>
                  <a:gd name="connsiteX306" fmla="*/ 16243 w 18629"/>
                  <a:gd name="connsiteY306" fmla="*/ 112616 h 212507"/>
                  <a:gd name="connsiteX307" fmla="*/ 15160 w 18629"/>
                  <a:gd name="connsiteY307" fmla="*/ 114781 h 212507"/>
                  <a:gd name="connsiteX308" fmla="*/ 14077 w 18629"/>
                  <a:gd name="connsiteY308" fmla="*/ 114781 h 212507"/>
                  <a:gd name="connsiteX309" fmla="*/ 16243 w 18629"/>
                  <a:gd name="connsiteY309" fmla="*/ 118030 h 212507"/>
                  <a:gd name="connsiteX310" fmla="*/ 18408 w 18629"/>
                  <a:gd name="connsiteY310" fmla="*/ 138604 h 212507"/>
                  <a:gd name="connsiteX311" fmla="*/ 17326 w 18629"/>
                  <a:gd name="connsiteY311" fmla="*/ 158095 h 212507"/>
                  <a:gd name="connsiteX312" fmla="*/ 16243 w 18629"/>
                  <a:gd name="connsiteY312" fmla="*/ 161344 h 212507"/>
                  <a:gd name="connsiteX313" fmla="*/ 16243 w 18629"/>
                  <a:gd name="connsiteY313" fmla="*/ 161344 h 212507"/>
                  <a:gd name="connsiteX314" fmla="*/ 17326 w 18629"/>
                  <a:gd name="connsiteY314" fmla="*/ 162427 h 212507"/>
                  <a:gd name="connsiteX315" fmla="*/ 17326 w 18629"/>
                  <a:gd name="connsiteY315" fmla="*/ 170007 h 212507"/>
                  <a:gd name="connsiteX316" fmla="*/ 16243 w 18629"/>
                  <a:gd name="connsiteY316" fmla="*/ 170007 h 212507"/>
                  <a:gd name="connsiteX317" fmla="*/ 17326 w 18629"/>
                  <a:gd name="connsiteY317" fmla="*/ 170007 h 212507"/>
                  <a:gd name="connsiteX318" fmla="*/ 17326 w 18629"/>
                  <a:gd name="connsiteY318" fmla="*/ 170007 h 212507"/>
                  <a:gd name="connsiteX319" fmla="*/ 18408 w 18629"/>
                  <a:gd name="connsiteY319" fmla="*/ 170007 h 212507"/>
                  <a:gd name="connsiteX320" fmla="*/ 16243 w 18629"/>
                  <a:gd name="connsiteY320" fmla="*/ 188415 h 212507"/>
                  <a:gd name="connsiteX321" fmla="*/ 16243 w 18629"/>
                  <a:gd name="connsiteY321" fmla="*/ 193829 h 212507"/>
                  <a:gd name="connsiteX322" fmla="*/ 14077 w 18629"/>
                  <a:gd name="connsiteY322" fmla="*/ 207906 h 212507"/>
                  <a:gd name="connsiteX323" fmla="*/ 9746 w 18629"/>
                  <a:gd name="connsiteY323" fmla="*/ 211155 h 212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18629" h="212507">
                    <a:moveTo>
                      <a:pt x="9746" y="211155"/>
                    </a:moveTo>
                    <a:cubicBezTo>
                      <a:pt x="6497" y="208989"/>
                      <a:pt x="9746" y="205740"/>
                      <a:pt x="8663" y="202492"/>
                    </a:cubicBezTo>
                    <a:cubicBezTo>
                      <a:pt x="8663" y="202492"/>
                      <a:pt x="9746" y="202492"/>
                      <a:pt x="9746" y="201409"/>
                    </a:cubicBezTo>
                    <a:cubicBezTo>
                      <a:pt x="7580" y="198160"/>
                      <a:pt x="8663" y="194912"/>
                      <a:pt x="10828" y="191663"/>
                    </a:cubicBezTo>
                    <a:lnTo>
                      <a:pt x="10828" y="191663"/>
                    </a:lnTo>
                    <a:cubicBezTo>
                      <a:pt x="10828" y="190581"/>
                      <a:pt x="9746" y="190581"/>
                      <a:pt x="9746" y="189498"/>
                    </a:cubicBezTo>
                    <a:cubicBezTo>
                      <a:pt x="9746" y="189498"/>
                      <a:pt x="9746" y="189498"/>
                      <a:pt x="10828" y="189498"/>
                    </a:cubicBezTo>
                    <a:cubicBezTo>
                      <a:pt x="9746" y="189498"/>
                      <a:pt x="10828" y="188415"/>
                      <a:pt x="9746" y="188415"/>
                    </a:cubicBezTo>
                    <a:cubicBezTo>
                      <a:pt x="9746" y="188415"/>
                      <a:pt x="10828" y="188415"/>
                      <a:pt x="10828" y="188415"/>
                    </a:cubicBezTo>
                    <a:lnTo>
                      <a:pt x="9746" y="188415"/>
                    </a:lnTo>
                    <a:cubicBezTo>
                      <a:pt x="7580" y="187332"/>
                      <a:pt x="9746" y="186249"/>
                      <a:pt x="8663" y="184084"/>
                    </a:cubicBezTo>
                    <a:cubicBezTo>
                      <a:pt x="8663" y="184084"/>
                      <a:pt x="8663" y="184084"/>
                      <a:pt x="9746" y="184084"/>
                    </a:cubicBezTo>
                    <a:cubicBezTo>
                      <a:pt x="8663" y="181918"/>
                      <a:pt x="8663" y="178669"/>
                      <a:pt x="8663" y="176504"/>
                    </a:cubicBezTo>
                    <a:cubicBezTo>
                      <a:pt x="8663" y="176504"/>
                      <a:pt x="9746" y="176504"/>
                      <a:pt x="9746" y="176504"/>
                    </a:cubicBezTo>
                    <a:cubicBezTo>
                      <a:pt x="8663" y="176504"/>
                      <a:pt x="8663" y="175421"/>
                      <a:pt x="8663" y="174338"/>
                    </a:cubicBezTo>
                    <a:cubicBezTo>
                      <a:pt x="9746" y="174338"/>
                      <a:pt x="7580" y="173255"/>
                      <a:pt x="8663" y="172172"/>
                    </a:cubicBezTo>
                    <a:lnTo>
                      <a:pt x="8663" y="172172"/>
                    </a:lnTo>
                    <a:cubicBezTo>
                      <a:pt x="7580" y="171089"/>
                      <a:pt x="9746" y="171089"/>
                      <a:pt x="7580" y="171089"/>
                    </a:cubicBezTo>
                    <a:lnTo>
                      <a:pt x="8663" y="171089"/>
                    </a:lnTo>
                    <a:cubicBezTo>
                      <a:pt x="7580" y="171089"/>
                      <a:pt x="9746" y="170007"/>
                      <a:pt x="8663" y="170007"/>
                    </a:cubicBezTo>
                    <a:lnTo>
                      <a:pt x="8663" y="170007"/>
                    </a:lnTo>
                    <a:cubicBezTo>
                      <a:pt x="8663" y="170007"/>
                      <a:pt x="8663" y="168924"/>
                      <a:pt x="8663" y="168924"/>
                    </a:cubicBezTo>
                    <a:lnTo>
                      <a:pt x="8663" y="168924"/>
                    </a:lnTo>
                    <a:cubicBezTo>
                      <a:pt x="8663" y="167841"/>
                      <a:pt x="8663" y="167841"/>
                      <a:pt x="7580" y="167841"/>
                    </a:cubicBezTo>
                    <a:cubicBezTo>
                      <a:pt x="8663" y="167841"/>
                      <a:pt x="7580" y="168924"/>
                      <a:pt x="9746" y="167841"/>
                    </a:cubicBezTo>
                    <a:cubicBezTo>
                      <a:pt x="8663" y="164592"/>
                      <a:pt x="8663" y="161344"/>
                      <a:pt x="8663" y="158095"/>
                    </a:cubicBezTo>
                    <a:cubicBezTo>
                      <a:pt x="8663" y="158095"/>
                      <a:pt x="9746" y="157012"/>
                      <a:pt x="9746" y="157012"/>
                    </a:cubicBezTo>
                    <a:cubicBezTo>
                      <a:pt x="9746" y="157012"/>
                      <a:pt x="9746" y="155930"/>
                      <a:pt x="8663" y="155930"/>
                    </a:cubicBezTo>
                    <a:cubicBezTo>
                      <a:pt x="8663" y="155930"/>
                      <a:pt x="9746" y="155930"/>
                      <a:pt x="9746" y="155930"/>
                    </a:cubicBezTo>
                    <a:cubicBezTo>
                      <a:pt x="9746" y="154847"/>
                      <a:pt x="8663" y="154847"/>
                      <a:pt x="8663" y="154847"/>
                    </a:cubicBezTo>
                    <a:cubicBezTo>
                      <a:pt x="8663" y="154847"/>
                      <a:pt x="9746" y="154847"/>
                      <a:pt x="9746" y="154847"/>
                    </a:cubicBezTo>
                    <a:cubicBezTo>
                      <a:pt x="8663" y="153764"/>
                      <a:pt x="8663" y="153764"/>
                      <a:pt x="8663" y="152681"/>
                    </a:cubicBezTo>
                    <a:cubicBezTo>
                      <a:pt x="8663" y="152681"/>
                      <a:pt x="8663" y="152681"/>
                      <a:pt x="9746" y="152681"/>
                    </a:cubicBezTo>
                    <a:cubicBezTo>
                      <a:pt x="8663" y="151598"/>
                      <a:pt x="9746" y="151598"/>
                      <a:pt x="9746" y="150515"/>
                    </a:cubicBezTo>
                    <a:lnTo>
                      <a:pt x="10828" y="150515"/>
                    </a:lnTo>
                    <a:cubicBezTo>
                      <a:pt x="11911" y="149432"/>
                      <a:pt x="9746" y="150515"/>
                      <a:pt x="9746" y="149432"/>
                    </a:cubicBezTo>
                    <a:cubicBezTo>
                      <a:pt x="9746" y="149432"/>
                      <a:pt x="9746" y="149432"/>
                      <a:pt x="10828" y="149432"/>
                    </a:cubicBezTo>
                    <a:cubicBezTo>
                      <a:pt x="9746" y="148350"/>
                      <a:pt x="9746" y="147267"/>
                      <a:pt x="9746" y="146184"/>
                    </a:cubicBezTo>
                    <a:cubicBezTo>
                      <a:pt x="9746" y="146184"/>
                      <a:pt x="9746" y="146184"/>
                      <a:pt x="9746" y="146184"/>
                    </a:cubicBezTo>
                    <a:cubicBezTo>
                      <a:pt x="9746" y="145101"/>
                      <a:pt x="9746" y="144018"/>
                      <a:pt x="9746" y="142935"/>
                    </a:cubicBezTo>
                    <a:cubicBezTo>
                      <a:pt x="9746" y="142935"/>
                      <a:pt x="11911" y="142935"/>
                      <a:pt x="10828" y="141853"/>
                    </a:cubicBezTo>
                    <a:cubicBezTo>
                      <a:pt x="9746" y="141853"/>
                      <a:pt x="10828" y="139687"/>
                      <a:pt x="8663" y="140770"/>
                    </a:cubicBezTo>
                    <a:cubicBezTo>
                      <a:pt x="8663" y="139687"/>
                      <a:pt x="9746" y="138604"/>
                      <a:pt x="8663" y="138604"/>
                    </a:cubicBezTo>
                    <a:cubicBezTo>
                      <a:pt x="8663" y="138604"/>
                      <a:pt x="10828" y="138604"/>
                      <a:pt x="10828" y="138604"/>
                    </a:cubicBezTo>
                    <a:lnTo>
                      <a:pt x="11911" y="137521"/>
                    </a:lnTo>
                    <a:cubicBezTo>
                      <a:pt x="12994" y="137521"/>
                      <a:pt x="11911" y="138604"/>
                      <a:pt x="11911" y="137521"/>
                    </a:cubicBezTo>
                    <a:cubicBezTo>
                      <a:pt x="11911" y="137521"/>
                      <a:pt x="10828" y="136438"/>
                      <a:pt x="11911" y="135356"/>
                    </a:cubicBezTo>
                    <a:cubicBezTo>
                      <a:pt x="10828" y="134273"/>
                      <a:pt x="9746" y="134273"/>
                      <a:pt x="9746" y="133190"/>
                    </a:cubicBezTo>
                    <a:cubicBezTo>
                      <a:pt x="10828" y="133190"/>
                      <a:pt x="10828" y="133190"/>
                      <a:pt x="11911" y="133190"/>
                    </a:cubicBezTo>
                    <a:lnTo>
                      <a:pt x="9746" y="132107"/>
                    </a:lnTo>
                    <a:cubicBezTo>
                      <a:pt x="9746" y="132107"/>
                      <a:pt x="10828" y="132107"/>
                      <a:pt x="10828" y="131024"/>
                    </a:cubicBezTo>
                    <a:cubicBezTo>
                      <a:pt x="10828" y="131024"/>
                      <a:pt x="9746" y="131024"/>
                      <a:pt x="9746" y="131024"/>
                    </a:cubicBezTo>
                    <a:cubicBezTo>
                      <a:pt x="9746" y="131024"/>
                      <a:pt x="9746" y="129941"/>
                      <a:pt x="10828" y="129941"/>
                    </a:cubicBezTo>
                    <a:cubicBezTo>
                      <a:pt x="10828" y="129941"/>
                      <a:pt x="10828" y="129941"/>
                      <a:pt x="11911" y="129941"/>
                    </a:cubicBezTo>
                    <a:cubicBezTo>
                      <a:pt x="11911" y="128858"/>
                      <a:pt x="11911" y="128858"/>
                      <a:pt x="11911" y="128858"/>
                    </a:cubicBezTo>
                    <a:lnTo>
                      <a:pt x="11911" y="128858"/>
                    </a:lnTo>
                    <a:cubicBezTo>
                      <a:pt x="11911" y="128858"/>
                      <a:pt x="10828" y="127776"/>
                      <a:pt x="10828" y="127776"/>
                    </a:cubicBezTo>
                    <a:cubicBezTo>
                      <a:pt x="10828" y="127776"/>
                      <a:pt x="11911" y="127776"/>
                      <a:pt x="10828" y="127776"/>
                    </a:cubicBezTo>
                    <a:cubicBezTo>
                      <a:pt x="9746" y="127776"/>
                      <a:pt x="9746" y="126693"/>
                      <a:pt x="9746" y="125610"/>
                    </a:cubicBezTo>
                    <a:cubicBezTo>
                      <a:pt x="9746" y="125610"/>
                      <a:pt x="10828" y="125610"/>
                      <a:pt x="10828" y="125610"/>
                    </a:cubicBezTo>
                    <a:cubicBezTo>
                      <a:pt x="9746" y="124527"/>
                      <a:pt x="9746" y="123444"/>
                      <a:pt x="8663" y="123444"/>
                    </a:cubicBezTo>
                    <a:cubicBezTo>
                      <a:pt x="7580" y="123444"/>
                      <a:pt x="9746" y="123444"/>
                      <a:pt x="9746" y="123444"/>
                    </a:cubicBezTo>
                    <a:cubicBezTo>
                      <a:pt x="10828" y="122361"/>
                      <a:pt x="8663" y="121279"/>
                      <a:pt x="9746" y="120196"/>
                    </a:cubicBezTo>
                    <a:cubicBezTo>
                      <a:pt x="9746" y="120196"/>
                      <a:pt x="8663" y="120196"/>
                      <a:pt x="8663" y="120196"/>
                    </a:cubicBezTo>
                    <a:cubicBezTo>
                      <a:pt x="8663" y="119113"/>
                      <a:pt x="9746" y="119113"/>
                      <a:pt x="9746" y="119113"/>
                    </a:cubicBezTo>
                    <a:cubicBezTo>
                      <a:pt x="9746" y="119113"/>
                      <a:pt x="9746" y="119113"/>
                      <a:pt x="9746" y="118030"/>
                    </a:cubicBezTo>
                    <a:cubicBezTo>
                      <a:pt x="9746" y="118030"/>
                      <a:pt x="9746" y="118030"/>
                      <a:pt x="9746" y="118030"/>
                    </a:cubicBezTo>
                    <a:cubicBezTo>
                      <a:pt x="9746" y="118030"/>
                      <a:pt x="8663" y="115864"/>
                      <a:pt x="8663" y="113699"/>
                    </a:cubicBezTo>
                    <a:cubicBezTo>
                      <a:pt x="8663" y="113699"/>
                      <a:pt x="7580" y="112616"/>
                      <a:pt x="7580" y="112616"/>
                    </a:cubicBezTo>
                    <a:lnTo>
                      <a:pt x="8663" y="112616"/>
                    </a:lnTo>
                    <a:cubicBezTo>
                      <a:pt x="8663" y="112616"/>
                      <a:pt x="8663" y="111533"/>
                      <a:pt x="9746" y="111533"/>
                    </a:cubicBezTo>
                    <a:cubicBezTo>
                      <a:pt x="8663" y="111533"/>
                      <a:pt x="10828" y="113699"/>
                      <a:pt x="9746" y="112616"/>
                    </a:cubicBezTo>
                    <a:cubicBezTo>
                      <a:pt x="10828" y="112616"/>
                      <a:pt x="8663" y="111533"/>
                      <a:pt x="9746" y="111533"/>
                    </a:cubicBezTo>
                    <a:cubicBezTo>
                      <a:pt x="9746" y="110450"/>
                      <a:pt x="8663" y="110450"/>
                      <a:pt x="9746" y="109367"/>
                    </a:cubicBezTo>
                    <a:cubicBezTo>
                      <a:pt x="9746" y="109367"/>
                      <a:pt x="10828" y="109367"/>
                      <a:pt x="10828" y="109367"/>
                    </a:cubicBezTo>
                    <a:cubicBezTo>
                      <a:pt x="10828" y="108284"/>
                      <a:pt x="10828" y="109367"/>
                      <a:pt x="9746" y="108284"/>
                    </a:cubicBezTo>
                    <a:lnTo>
                      <a:pt x="9746" y="108284"/>
                    </a:lnTo>
                    <a:cubicBezTo>
                      <a:pt x="8663" y="108284"/>
                      <a:pt x="9746" y="107202"/>
                      <a:pt x="8663" y="108284"/>
                    </a:cubicBezTo>
                    <a:cubicBezTo>
                      <a:pt x="9746" y="108284"/>
                      <a:pt x="8663" y="107202"/>
                      <a:pt x="9746" y="107202"/>
                    </a:cubicBezTo>
                    <a:lnTo>
                      <a:pt x="10828" y="107202"/>
                    </a:lnTo>
                    <a:cubicBezTo>
                      <a:pt x="10828" y="107202"/>
                      <a:pt x="9746" y="106119"/>
                      <a:pt x="8663" y="106119"/>
                    </a:cubicBezTo>
                    <a:cubicBezTo>
                      <a:pt x="8663" y="106119"/>
                      <a:pt x="8663" y="106119"/>
                      <a:pt x="8663" y="106119"/>
                    </a:cubicBezTo>
                    <a:cubicBezTo>
                      <a:pt x="6497" y="106119"/>
                      <a:pt x="8663" y="105036"/>
                      <a:pt x="7580" y="105036"/>
                    </a:cubicBezTo>
                    <a:cubicBezTo>
                      <a:pt x="7580" y="103953"/>
                      <a:pt x="7580" y="102870"/>
                      <a:pt x="8663" y="102870"/>
                    </a:cubicBezTo>
                    <a:cubicBezTo>
                      <a:pt x="8663" y="101787"/>
                      <a:pt x="7580" y="101787"/>
                      <a:pt x="7580" y="100704"/>
                    </a:cubicBezTo>
                    <a:cubicBezTo>
                      <a:pt x="7580" y="100704"/>
                      <a:pt x="7580" y="100704"/>
                      <a:pt x="8663" y="100704"/>
                    </a:cubicBezTo>
                    <a:cubicBezTo>
                      <a:pt x="8663" y="100704"/>
                      <a:pt x="8663" y="100704"/>
                      <a:pt x="8663" y="99622"/>
                    </a:cubicBezTo>
                    <a:cubicBezTo>
                      <a:pt x="8663" y="99622"/>
                      <a:pt x="9746" y="98539"/>
                      <a:pt x="9746" y="98539"/>
                    </a:cubicBezTo>
                    <a:cubicBezTo>
                      <a:pt x="9746" y="97456"/>
                      <a:pt x="8663" y="98539"/>
                      <a:pt x="7580" y="98539"/>
                    </a:cubicBezTo>
                    <a:cubicBezTo>
                      <a:pt x="8663" y="97456"/>
                      <a:pt x="6497" y="97456"/>
                      <a:pt x="7580" y="96373"/>
                    </a:cubicBezTo>
                    <a:cubicBezTo>
                      <a:pt x="7580" y="96373"/>
                      <a:pt x="8663" y="97456"/>
                      <a:pt x="8663" y="96373"/>
                    </a:cubicBezTo>
                    <a:cubicBezTo>
                      <a:pt x="9746" y="95290"/>
                      <a:pt x="7580" y="95290"/>
                      <a:pt x="8663" y="94207"/>
                    </a:cubicBezTo>
                    <a:lnTo>
                      <a:pt x="7580" y="94207"/>
                    </a:lnTo>
                    <a:cubicBezTo>
                      <a:pt x="8663" y="94207"/>
                      <a:pt x="6497" y="93125"/>
                      <a:pt x="8663" y="93125"/>
                    </a:cubicBezTo>
                    <a:cubicBezTo>
                      <a:pt x="8663" y="93125"/>
                      <a:pt x="8663" y="92042"/>
                      <a:pt x="7580" y="92042"/>
                    </a:cubicBezTo>
                    <a:cubicBezTo>
                      <a:pt x="8663" y="90959"/>
                      <a:pt x="6497" y="88793"/>
                      <a:pt x="8663" y="87710"/>
                    </a:cubicBezTo>
                    <a:cubicBezTo>
                      <a:pt x="8663" y="87710"/>
                      <a:pt x="8663" y="86628"/>
                      <a:pt x="7580" y="86628"/>
                    </a:cubicBezTo>
                    <a:cubicBezTo>
                      <a:pt x="6497" y="86628"/>
                      <a:pt x="8663" y="86628"/>
                      <a:pt x="7580" y="87710"/>
                    </a:cubicBezTo>
                    <a:cubicBezTo>
                      <a:pt x="7580" y="87710"/>
                      <a:pt x="7580" y="87710"/>
                      <a:pt x="6497" y="87710"/>
                    </a:cubicBezTo>
                    <a:cubicBezTo>
                      <a:pt x="6497" y="87710"/>
                      <a:pt x="6497" y="86628"/>
                      <a:pt x="7580" y="87710"/>
                    </a:cubicBezTo>
                    <a:cubicBezTo>
                      <a:pt x="8663" y="86628"/>
                      <a:pt x="5414" y="86628"/>
                      <a:pt x="5414" y="85545"/>
                    </a:cubicBezTo>
                    <a:cubicBezTo>
                      <a:pt x="5414" y="85545"/>
                      <a:pt x="6497" y="85545"/>
                      <a:pt x="6497" y="85545"/>
                    </a:cubicBezTo>
                    <a:lnTo>
                      <a:pt x="5414" y="84462"/>
                    </a:lnTo>
                    <a:cubicBezTo>
                      <a:pt x="5414" y="83379"/>
                      <a:pt x="6497" y="84462"/>
                      <a:pt x="7580" y="83379"/>
                    </a:cubicBezTo>
                    <a:cubicBezTo>
                      <a:pt x="7580" y="83379"/>
                      <a:pt x="7580" y="82296"/>
                      <a:pt x="6497" y="82296"/>
                    </a:cubicBezTo>
                    <a:lnTo>
                      <a:pt x="7580" y="81213"/>
                    </a:lnTo>
                    <a:cubicBezTo>
                      <a:pt x="6497" y="81213"/>
                      <a:pt x="6497" y="81213"/>
                      <a:pt x="6497" y="81213"/>
                    </a:cubicBezTo>
                    <a:lnTo>
                      <a:pt x="6497" y="81213"/>
                    </a:lnTo>
                    <a:cubicBezTo>
                      <a:pt x="6497" y="81213"/>
                      <a:pt x="6497" y="80130"/>
                      <a:pt x="6497" y="80130"/>
                    </a:cubicBezTo>
                    <a:cubicBezTo>
                      <a:pt x="5414" y="80130"/>
                      <a:pt x="5414" y="81213"/>
                      <a:pt x="5414" y="81213"/>
                    </a:cubicBezTo>
                    <a:cubicBezTo>
                      <a:pt x="5414" y="81213"/>
                      <a:pt x="5414" y="81213"/>
                      <a:pt x="4331" y="80130"/>
                    </a:cubicBezTo>
                    <a:cubicBezTo>
                      <a:pt x="5414" y="80130"/>
                      <a:pt x="5414" y="79048"/>
                      <a:pt x="5414" y="79048"/>
                    </a:cubicBezTo>
                    <a:cubicBezTo>
                      <a:pt x="5414" y="79048"/>
                      <a:pt x="4331" y="79048"/>
                      <a:pt x="4331" y="79048"/>
                    </a:cubicBezTo>
                    <a:cubicBezTo>
                      <a:pt x="4331" y="79048"/>
                      <a:pt x="4331" y="77965"/>
                      <a:pt x="5414" y="79048"/>
                    </a:cubicBezTo>
                    <a:cubicBezTo>
                      <a:pt x="5414" y="79048"/>
                      <a:pt x="5414" y="79048"/>
                      <a:pt x="5414" y="79048"/>
                    </a:cubicBezTo>
                    <a:cubicBezTo>
                      <a:pt x="5414" y="79048"/>
                      <a:pt x="6497" y="79048"/>
                      <a:pt x="6497" y="77965"/>
                    </a:cubicBezTo>
                    <a:cubicBezTo>
                      <a:pt x="6497" y="77965"/>
                      <a:pt x="4331" y="77965"/>
                      <a:pt x="5414" y="76882"/>
                    </a:cubicBezTo>
                    <a:cubicBezTo>
                      <a:pt x="5414" y="76882"/>
                      <a:pt x="6497" y="76882"/>
                      <a:pt x="6497" y="76882"/>
                    </a:cubicBezTo>
                    <a:lnTo>
                      <a:pt x="6497" y="75799"/>
                    </a:lnTo>
                    <a:lnTo>
                      <a:pt x="5414" y="75799"/>
                    </a:lnTo>
                    <a:cubicBezTo>
                      <a:pt x="5414" y="75799"/>
                      <a:pt x="5414" y="75799"/>
                      <a:pt x="5414" y="75799"/>
                    </a:cubicBezTo>
                    <a:cubicBezTo>
                      <a:pt x="4331" y="75799"/>
                      <a:pt x="5414" y="74716"/>
                      <a:pt x="4331" y="74716"/>
                    </a:cubicBezTo>
                    <a:cubicBezTo>
                      <a:pt x="4331" y="74716"/>
                      <a:pt x="5414" y="73633"/>
                      <a:pt x="5414" y="73633"/>
                    </a:cubicBezTo>
                    <a:lnTo>
                      <a:pt x="5414" y="73633"/>
                    </a:lnTo>
                    <a:cubicBezTo>
                      <a:pt x="5414" y="73633"/>
                      <a:pt x="5414" y="72551"/>
                      <a:pt x="5414" y="72551"/>
                    </a:cubicBezTo>
                    <a:lnTo>
                      <a:pt x="5414" y="72551"/>
                    </a:lnTo>
                    <a:cubicBezTo>
                      <a:pt x="5414" y="72551"/>
                      <a:pt x="5414" y="71468"/>
                      <a:pt x="4331" y="71468"/>
                    </a:cubicBezTo>
                    <a:cubicBezTo>
                      <a:pt x="5414" y="70385"/>
                      <a:pt x="7580" y="71468"/>
                      <a:pt x="6497" y="70385"/>
                    </a:cubicBezTo>
                    <a:cubicBezTo>
                      <a:pt x="6497" y="69302"/>
                      <a:pt x="5414" y="69302"/>
                      <a:pt x="4331" y="69302"/>
                    </a:cubicBezTo>
                    <a:cubicBezTo>
                      <a:pt x="4331" y="68219"/>
                      <a:pt x="3249" y="67136"/>
                      <a:pt x="4331" y="66053"/>
                    </a:cubicBezTo>
                    <a:cubicBezTo>
                      <a:pt x="4331" y="66053"/>
                      <a:pt x="3249" y="66053"/>
                      <a:pt x="3249" y="66053"/>
                    </a:cubicBezTo>
                    <a:cubicBezTo>
                      <a:pt x="3249" y="64971"/>
                      <a:pt x="2166" y="62805"/>
                      <a:pt x="3249" y="61722"/>
                    </a:cubicBezTo>
                    <a:cubicBezTo>
                      <a:pt x="3249" y="61722"/>
                      <a:pt x="4331" y="61722"/>
                      <a:pt x="4331" y="61722"/>
                    </a:cubicBezTo>
                    <a:cubicBezTo>
                      <a:pt x="3249" y="61722"/>
                      <a:pt x="5414" y="61722"/>
                      <a:pt x="4331" y="60639"/>
                    </a:cubicBezTo>
                    <a:cubicBezTo>
                      <a:pt x="3249" y="60639"/>
                      <a:pt x="3249" y="60639"/>
                      <a:pt x="3249" y="60639"/>
                    </a:cubicBezTo>
                    <a:cubicBezTo>
                      <a:pt x="3249" y="59556"/>
                      <a:pt x="3249" y="58474"/>
                      <a:pt x="3249" y="57391"/>
                    </a:cubicBezTo>
                    <a:cubicBezTo>
                      <a:pt x="3249" y="57391"/>
                      <a:pt x="2166" y="57391"/>
                      <a:pt x="2166" y="57391"/>
                    </a:cubicBezTo>
                    <a:cubicBezTo>
                      <a:pt x="3249" y="57391"/>
                      <a:pt x="3249" y="56308"/>
                      <a:pt x="3249" y="56308"/>
                    </a:cubicBezTo>
                    <a:lnTo>
                      <a:pt x="2166" y="56308"/>
                    </a:lnTo>
                    <a:lnTo>
                      <a:pt x="3249" y="56308"/>
                    </a:lnTo>
                    <a:cubicBezTo>
                      <a:pt x="3249" y="56308"/>
                      <a:pt x="2166" y="56308"/>
                      <a:pt x="2166" y="55225"/>
                    </a:cubicBezTo>
                    <a:cubicBezTo>
                      <a:pt x="2166" y="55225"/>
                      <a:pt x="3249" y="55225"/>
                      <a:pt x="3249" y="55225"/>
                    </a:cubicBezTo>
                    <a:cubicBezTo>
                      <a:pt x="2166" y="55225"/>
                      <a:pt x="1083" y="54142"/>
                      <a:pt x="2166" y="53059"/>
                    </a:cubicBezTo>
                    <a:lnTo>
                      <a:pt x="3249" y="53059"/>
                    </a:lnTo>
                    <a:cubicBezTo>
                      <a:pt x="3249" y="53059"/>
                      <a:pt x="2166" y="51976"/>
                      <a:pt x="2166" y="53059"/>
                    </a:cubicBezTo>
                    <a:cubicBezTo>
                      <a:pt x="3249" y="51976"/>
                      <a:pt x="3249" y="50894"/>
                      <a:pt x="3249" y="50894"/>
                    </a:cubicBezTo>
                    <a:cubicBezTo>
                      <a:pt x="1083" y="48728"/>
                      <a:pt x="1083" y="46562"/>
                      <a:pt x="1083" y="44397"/>
                    </a:cubicBezTo>
                    <a:lnTo>
                      <a:pt x="1083" y="44397"/>
                    </a:lnTo>
                    <a:cubicBezTo>
                      <a:pt x="1083" y="44397"/>
                      <a:pt x="0" y="44397"/>
                      <a:pt x="0" y="43314"/>
                    </a:cubicBezTo>
                    <a:cubicBezTo>
                      <a:pt x="0" y="43314"/>
                      <a:pt x="1083" y="43314"/>
                      <a:pt x="2166" y="43314"/>
                    </a:cubicBezTo>
                    <a:cubicBezTo>
                      <a:pt x="3249" y="42231"/>
                      <a:pt x="1083" y="42231"/>
                      <a:pt x="1083" y="42231"/>
                    </a:cubicBezTo>
                    <a:cubicBezTo>
                      <a:pt x="0" y="42231"/>
                      <a:pt x="1083" y="42231"/>
                      <a:pt x="1083" y="42231"/>
                    </a:cubicBezTo>
                    <a:cubicBezTo>
                      <a:pt x="1083" y="42231"/>
                      <a:pt x="1083" y="41148"/>
                      <a:pt x="1083" y="41148"/>
                    </a:cubicBezTo>
                    <a:cubicBezTo>
                      <a:pt x="1083" y="41148"/>
                      <a:pt x="2166" y="41148"/>
                      <a:pt x="3249" y="41148"/>
                    </a:cubicBezTo>
                    <a:lnTo>
                      <a:pt x="3249" y="41148"/>
                    </a:lnTo>
                    <a:cubicBezTo>
                      <a:pt x="4331" y="40065"/>
                      <a:pt x="5414" y="42231"/>
                      <a:pt x="7580" y="42231"/>
                    </a:cubicBezTo>
                    <a:lnTo>
                      <a:pt x="7580" y="42231"/>
                    </a:lnTo>
                    <a:cubicBezTo>
                      <a:pt x="8663" y="42231"/>
                      <a:pt x="8663" y="43314"/>
                      <a:pt x="9746" y="42231"/>
                    </a:cubicBezTo>
                    <a:cubicBezTo>
                      <a:pt x="9746" y="42231"/>
                      <a:pt x="7580" y="41148"/>
                      <a:pt x="7580" y="42231"/>
                    </a:cubicBezTo>
                    <a:cubicBezTo>
                      <a:pt x="7580" y="41148"/>
                      <a:pt x="5414" y="42231"/>
                      <a:pt x="5414" y="41148"/>
                    </a:cubicBezTo>
                    <a:cubicBezTo>
                      <a:pt x="6497" y="41148"/>
                      <a:pt x="5414" y="42231"/>
                      <a:pt x="6497" y="42231"/>
                    </a:cubicBezTo>
                    <a:cubicBezTo>
                      <a:pt x="7580" y="42231"/>
                      <a:pt x="6497" y="41148"/>
                      <a:pt x="6497" y="41148"/>
                    </a:cubicBezTo>
                    <a:cubicBezTo>
                      <a:pt x="6497" y="41148"/>
                      <a:pt x="5414" y="41148"/>
                      <a:pt x="4331" y="41148"/>
                    </a:cubicBezTo>
                    <a:cubicBezTo>
                      <a:pt x="4331" y="41148"/>
                      <a:pt x="5414" y="41148"/>
                      <a:pt x="5414" y="41148"/>
                    </a:cubicBezTo>
                    <a:cubicBezTo>
                      <a:pt x="4331" y="41148"/>
                      <a:pt x="4331" y="40065"/>
                      <a:pt x="4331" y="41148"/>
                    </a:cubicBezTo>
                    <a:cubicBezTo>
                      <a:pt x="3249" y="41148"/>
                      <a:pt x="4331" y="40065"/>
                      <a:pt x="3249" y="40065"/>
                    </a:cubicBezTo>
                    <a:cubicBezTo>
                      <a:pt x="4331" y="40065"/>
                      <a:pt x="5414" y="41148"/>
                      <a:pt x="6497" y="40065"/>
                    </a:cubicBezTo>
                    <a:cubicBezTo>
                      <a:pt x="5414" y="40065"/>
                      <a:pt x="5414" y="38982"/>
                      <a:pt x="3249" y="38982"/>
                    </a:cubicBezTo>
                    <a:cubicBezTo>
                      <a:pt x="3249" y="38982"/>
                      <a:pt x="4331" y="38982"/>
                      <a:pt x="5414" y="38982"/>
                    </a:cubicBezTo>
                    <a:cubicBezTo>
                      <a:pt x="6497" y="38982"/>
                      <a:pt x="3249" y="37900"/>
                      <a:pt x="5414" y="37900"/>
                    </a:cubicBezTo>
                    <a:lnTo>
                      <a:pt x="4331" y="37900"/>
                    </a:lnTo>
                    <a:cubicBezTo>
                      <a:pt x="4331" y="37900"/>
                      <a:pt x="5414" y="37900"/>
                      <a:pt x="5414" y="36817"/>
                    </a:cubicBezTo>
                    <a:cubicBezTo>
                      <a:pt x="5414" y="36817"/>
                      <a:pt x="4331" y="35734"/>
                      <a:pt x="5414" y="35734"/>
                    </a:cubicBezTo>
                    <a:cubicBezTo>
                      <a:pt x="5414" y="35734"/>
                      <a:pt x="5414" y="34651"/>
                      <a:pt x="4331" y="34651"/>
                    </a:cubicBezTo>
                    <a:cubicBezTo>
                      <a:pt x="3249" y="35734"/>
                      <a:pt x="5414" y="35734"/>
                      <a:pt x="3249" y="35734"/>
                    </a:cubicBezTo>
                    <a:cubicBezTo>
                      <a:pt x="4331" y="35734"/>
                      <a:pt x="3249" y="34651"/>
                      <a:pt x="2166" y="34651"/>
                    </a:cubicBezTo>
                    <a:lnTo>
                      <a:pt x="3249" y="34651"/>
                    </a:lnTo>
                    <a:cubicBezTo>
                      <a:pt x="3249" y="34651"/>
                      <a:pt x="3249" y="33568"/>
                      <a:pt x="2166" y="33568"/>
                    </a:cubicBezTo>
                    <a:cubicBezTo>
                      <a:pt x="2166" y="33568"/>
                      <a:pt x="3249" y="33568"/>
                      <a:pt x="3249" y="33568"/>
                    </a:cubicBezTo>
                    <a:lnTo>
                      <a:pt x="2166" y="33568"/>
                    </a:lnTo>
                    <a:cubicBezTo>
                      <a:pt x="2166" y="32485"/>
                      <a:pt x="3249" y="33568"/>
                      <a:pt x="3249" y="32485"/>
                    </a:cubicBezTo>
                    <a:lnTo>
                      <a:pt x="4331" y="33568"/>
                    </a:lnTo>
                    <a:cubicBezTo>
                      <a:pt x="4331" y="33568"/>
                      <a:pt x="5414" y="33568"/>
                      <a:pt x="4331" y="32485"/>
                    </a:cubicBezTo>
                    <a:cubicBezTo>
                      <a:pt x="3249" y="32485"/>
                      <a:pt x="2166" y="32485"/>
                      <a:pt x="2166" y="32485"/>
                    </a:cubicBezTo>
                    <a:cubicBezTo>
                      <a:pt x="2166" y="32485"/>
                      <a:pt x="3249" y="32485"/>
                      <a:pt x="2166" y="31402"/>
                    </a:cubicBezTo>
                    <a:lnTo>
                      <a:pt x="3249" y="31402"/>
                    </a:lnTo>
                    <a:cubicBezTo>
                      <a:pt x="3249" y="31402"/>
                      <a:pt x="4331" y="31402"/>
                      <a:pt x="4331" y="30320"/>
                    </a:cubicBezTo>
                    <a:cubicBezTo>
                      <a:pt x="4331" y="30320"/>
                      <a:pt x="3249" y="29237"/>
                      <a:pt x="2166" y="30320"/>
                    </a:cubicBezTo>
                    <a:cubicBezTo>
                      <a:pt x="2166" y="30320"/>
                      <a:pt x="2166" y="29237"/>
                      <a:pt x="3249" y="30320"/>
                    </a:cubicBezTo>
                    <a:cubicBezTo>
                      <a:pt x="3249" y="29237"/>
                      <a:pt x="2166" y="30320"/>
                      <a:pt x="2166" y="30320"/>
                    </a:cubicBezTo>
                    <a:cubicBezTo>
                      <a:pt x="2166" y="30320"/>
                      <a:pt x="3249" y="29237"/>
                      <a:pt x="4331" y="29237"/>
                    </a:cubicBezTo>
                    <a:lnTo>
                      <a:pt x="5414" y="30320"/>
                    </a:lnTo>
                    <a:lnTo>
                      <a:pt x="5414" y="30320"/>
                    </a:lnTo>
                    <a:cubicBezTo>
                      <a:pt x="6497" y="30320"/>
                      <a:pt x="6497" y="30320"/>
                      <a:pt x="7580" y="30320"/>
                    </a:cubicBezTo>
                    <a:cubicBezTo>
                      <a:pt x="7580" y="30320"/>
                      <a:pt x="7580" y="29237"/>
                      <a:pt x="7580" y="29237"/>
                    </a:cubicBezTo>
                    <a:cubicBezTo>
                      <a:pt x="5414" y="30320"/>
                      <a:pt x="5414" y="28154"/>
                      <a:pt x="3249" y="29237"/>
                    </a:cubicBezTo>
                    <a:cubicBezTo>
                      <a:pt x="3249" y="28154"/>
                      <a:pt x="7580" y="28154"/>
                      <a:pt x="4331" y="27071"/>
                    </a:cubicBezTo>
                    <a:cubicBezTo>
                      <a:pt x="4331" y="27071"/>
                      <a:pt x="2166" y="27071"/>
                      <a:pt x="3249" y="27071"/>
                    </a:cubicBezTo>
                    <a:cubicBezTo>
                      <a:pt x="3249" y="25988"/>
                      <a:pt x="1083" y="27071"/>
                      <a:pt x="2166" y="25988"/>
                    </a:cubicBezTo>
                    <a:cubicBezTo>
                      <a:pt x="3249" y="25988"/>
                      <a:pt x="4331" y="24905"/>
                      <a:pt x="4331" y="25988"/>
                    </a:cubicBezTo>
                    <a:cubicBezTo>
                      <a:pt x="3249" y="25988"/>
                      <a:pt x="4331" y="25988"/>
                      <a:pt x="4331" y="27071"/>
                    </a:cubicBezTo>
                    <a:cubicBezTo>
                      <a:pt x="5414" y="27071"/>
                      <a:pt x="6497" y="27071"/>
                      <a:pt x="6497" y="25988"/>
                    </a:cubicBezTo>
                    <a:cubicBezTo>
                      <a:pt x="6497" y="25988"/>
                      <a:pt x="6497" y="24905"/>
                      <a:pt x="5414" y="24905"/>
                    </a:cubicBezTo>
                    <a:cubicBezTo>
                      <a:pt x="4331" y="24905"/>
                      <a:pt x="5414" y="25988"/>
                      <a:pt x="4331" y="24905"/>
                    </a:cubicBezTo>
                    <a:cubicBezTo>
                      <a:pt x="4331" y="23823"/>
                      <a:pt x="5414" y="23823"/>
                      <a:pt x="3249" y="23823"/>
                    </a:cubicBezTo>
                    <a:cubicBezTo>
                      <a:pt x="3249" y="23823"/>
                      <a:pt x="2166" y="24905"/>
                      <a:pt x="2166" y="24905"/>
                    </a:cubicBezTo>
                    <a:lnTo>
                      <a:pt x="2166" y="23823"/>
                    </a:lnTo>
                    <a:lnTo>
                      <a:pt x="3249" y="23823"/>
                    </a:lnTo>
                    <a:cubicBezTo>
                      <a:pt x="3249" y="22740"/>
                      <a:pt x="2166" y="23823"/>
                      <a:pt x="2166" y="22740"/>
                    </a:cubicBezTo>
                    <a:lnTo>
                      <a:pt x="1083" y="23823"/>
                    </a:lnTo>
                    <a:cubicBezTo>
                      <a:pt x="2166" y="23823"/>
                      <a:pt x="1083" y="24905"/>
                      <a:pt x="2166" y="24905"/>
                    </a:cubicBezTo>
                    <a:cubicBezTo>
                      <a:pt x="2166" y="23823"/>
                      <a:pt x="1083" y="23823"/>
                      <a:pt x="2166" y="23823"/>
                    </a:cubicBezTo>
                    <a:cubicBezTo>
                      <a:pt x="2166" y="23823"/>
                      <a:pt x="2166" y="23823"/>
                      <a:pt x="2166" y="23823"/>
                    </a:cubicBezTo>
                    <a:cubicBezTo>
                      <a:pt x="2166" y="23823"/>
                      <a:pt x="4331" y="22740"/>
                      <a:pt x="3249" y="22740"/>
                    </a:cubicBezTo>
                    <a:cubicBezTo>
                      <a:pt x="2166" y="22740"/>
                      <a:pt x="2166" y="22740"/>
                      <a:pt x="2166" y="22740"/>
                    </a:cubicBezTo>
                    <a:cubicBezTo>
                      <a:pt x="2166" y="21657"/>
                      <a:pt x="1083" y="21657"/>
                      <a:pt x="1083" y="20574"/>
                    </a:cubicBezTo>
                    <a:cubicBezTo>
                      <a:pt x="2166" y="20574"/>
                      <a:pt x="1083" y="19491"/>
                      <a:pt x="2166" y="20574"/>
                    </a:cubicBezTo>
                    <a:cubicBezTo>
                      <a:pt x="1083" y="20574"/>
                      <a:pt x="1083" y="22740"/>
                      <a:pt x="3249" y="22740"/>
                    </a:cubicBezTo>
                    <a:cubicBezTo>
                      <a:pt x="4331" y="22740"/>
                      <a:pt x="3249" y="23823"/>
                      <a:pt x="4331" y="23823"/>
                    </a:cubicBezTo>
                    <a:cubicBezTo>
                      <a:pt x="4331" y="22740"/>
                      <a:pt x="5414" y="22740"/>
                      <a:pt x="6497" y="22740"/>
                    </a:cubicBezTo>
                    <a:cubicBezTo>
                      <a:pt x="6497" y="22740"/>
                      <a:pt x="6497" y="22740"/>
                      <a:pt x="6497" y="21657"/>
                    </a:cubicBezTo>
                    <a:cubicBezTo>
                      <a:pt x="5414" y="21657"/>
                      <a:pt x="5414" y="21657"/>
                      <a:pt x="4331" y="21657"/>
                    </a:cubicBezTo>
                    <a:cubicBezTo>
                      <a:pt x="4331" y="20574"/>
                      <a:pt x="4331" y="19491"/>
                      <a:pt x="3249" y="19491"/>
                    </a:cubicBezTo>
                    <a:cubicBezTo>
                      <a:pt x="3249" y="19491"/>
                      <a:pt x="4331" y="19491"/>
                      <a:pt x="4331" y="19491"/>
                    </a:cubicBezTo>
                    <a:cubicBezTo>
                      <a:pt x="4331" y="18408"/>
                      <a:pt x="4331" y="17325"/>
                      <a:pt x="4331" y="16243"/>
                    </a:cubicBezTo>
                    <a:cubicBezTo>
                      <a:pt x="3249" y="17325"/>
                      <a:pt x="4331" y="15160"/>
                      <a:pt x="3249" y="15160"/>
                    </a:cubicBezTo>
                    <a:cubicBezTo>
                      <a:pt x="3249" y="15160"/>
                      <a:pt x="2166" y="16243"/>
                      <a:pt x="1083" y="16243"/>
                    </a:cubicBezTo>
                    <a:cubicBezTo>
                      <a:pt x="1083" y="16243"/>
                      <a:pt x="2166" y="16243"/>
                      <a:pt x="2166" y="16243"/>
                    </a:cubicBezTo>
                    <a:cubicBezTo>
                      <a:pt x="1083" y="16243"/>
                      <a:pt x="3249" y="15160"/>
                      <a:pt x="2166" y="15160"/>
                    </a:cubicBezTo>
                    <a:cubicBezTo>
                      <a:pt x="2166" y="16243"/>
                      <a:pt x="4331" y="15160"/>
                      <a:pt x="5414" y="15160"/>
                    </a:cubicBezTo>
                    <a:cubicBezTo>
                      <a:pt x="4331" y="14077"/>
                      <a:pt x="6497" y="15160"/>
                      <a:pt x="6497" y="14077"/>
                    </a:cubicBezTo>
                    <a:cubicBezTo>
                      <a:pt x="5414" y="12994"/>
                      <a:pt x="5414" y="12994"/>
                      <a:pt x="5414" y="11911"/>
                    </a:cubicBezTo>
                    <a:cubicBezTo>
                      <a:pt x="6497" y="10828"/>
                      <a:pt x="5414" y="9746"/>
                      <a:pt x="5414" y="8663"/>
                    </a:cubicBezTo>
                    <a:cubicBezTo>
                      <a:pt x="6497" y="8663"/>
                      <a:pt x="7580" y="8663"/>
                      <a:pt x="7580" y="7580"/>
                    </a:cubicBezTo>
                    <a:cubicBezTo>
                      <a:pt x="7580" y="6497"/>
                      <a:pt x="6497" y="7580"/>
                      <a:pt x="6497" y="7580"/>
                    </a:cubicBezTo>
                    <a:lnTo>
                      <a:pt x="6497" y="7580"/>
                    </a:lnTo>
                    <a:cubicBezTo>
                      <a:pt x="6497" y="7580"/>
                      <a:pt x="7580" y="6497"/>
                      <a:pt x="5414" y="5414"/>
                    </a:cubicBezTo>
                    <a:lnTo>
                      <a:pt x="6497" y="5414"/>
                    </a:lnTo>
                    <a:cubicBezTo>
                      <a:pt x="6497" y="5414"/>
                      <a:pt x="6497" y="5414"/>
                      <a:pt x="6497" y="5414"/>
                    </a:cubicBezTo>
                    <a:cubicBezTo>
                      <a:pt x="6497" y="5414"/>
                      <a:pt x="7580" y="5414"/>
                      <a:pt x="7580" y="5414"/>
                    </a:cubicBezTo>
                    <a:cubicBezTo>
                      <a:pt x="8663" y="4331"/>
                      <a:pt x="7580" y="4331"/>
                      <a:pt x="7580" y="3248"/>
                    </a:cubicBezTo>
                    <a:lnTo>
                      <a:pt x="6497" y="3248"/>
                    </a:lnTo>
                    <a:cubicBezTo>
                      <a:pt x="5414" y="2166"/>
                      <a:pt x="6497" y="2166"/>
                      <a:pt x="6497" y="1083"/>
                    </a:cubicBezTo>
                    <a:lnTo>
                      <a:pt x="7580" y="1083"/>
                    </a:lnTo>
                    <a:cubicBezTo>
                      <a:pt x="7580" y="1083"/>
                      <a:pt x="6497" y="1083"/>
                      <a:pt x="6497" y="1083"/>
                    </a:cubicBezTo>
                    <a:cubicBezTo>
                      <a:pt x="7580" y="1083"/>
                      <a:pt x="7580" y="0"/>
                      <a:pt x="6497" y="0"/>
                    </a:cubicBezTo>
                    <a:cubicBezTo>
                      <a:pt x="6497" y="0"/>
                      <a:pt x="8663" y="1083"/>
                      <a:pt x="8663" y="1083"/>
                    </a:cubicBezTo>
                    <a:cubicBezTo>
                      <a:pt x="8663" y="1083"/>
                      <a:pt x="7580" y="1083"/>
                      <a:pt x="6497" y="1083"/>
                    </a:cubicBezTo>
                    <a:cubicBezTo>
                      <a:pt x="5414" y="1083"/>
                      <a:pt x="6497" y="2166"/>
                      <a:pt x="6497" y="2166"/>
                    </a:cubicBezTo>
                    <a:cubicBezTo>
                      <a:pt x="6497" y="2166"/>
                      <a:pt x="6497" y="2166"/>
                      <a:pt x="6497" y="2166"/>
                    </a:cubicBezTo>
                    <a:cubicBezTo>
                      <a:pt x="7580" y="2166"/>
                      <a:pt x="7580" y="2166"/>
                      <a:pt x="8663" y="2166"/>
                    </a:cubicBezTo>
                    <a:cubicBezTo>
                      <a:pt x="8663" y="2166"/>
                      <a:pt x="8663" y="2166"/>
                      <a:pt x="8663" y="2166"/>
                    </a:cubicBezTo>
                    <a:cubicBezTo>
                      <a:pt x="9746" y="2166"/>
                      <a:pt x="9746" y="3248"/>
                      <a:pt x="9746" y="3248"/>
                    </a:cubicBezTo>
                    <a:cubicBezTo>
                      <a:pt x="9746" y="3248"/>
                      <a:pt x="8663" y="3248"/>
                      <a:pt x="8663" y="3248"/>
                    </a:cubicBezTo>
                    <a:cubicBezTo>
                      <a:pt x="9746" y="3248"/>
                      <a:pt x="9746" y="3248"/>
                      <a:pt x="9746" y="4331"/>
                    </a:cubicBezTo>
                    <a:cubicBezTo>
                      <a:pt x="8663" y="5414"/>
                      <a:pt x="10828" y="5414"/>
                      <a:pt x="10828" y="6497"/>
                    </a:cubicBezTo>
                    <a:cubicBezTo>
                      <a:pt x="9746" y="6497"/>
                      <a:pt x="8663" y="5414"/>
                      <a:pt x="8663" y="5414"/>
                    </a:cubicBezTo>
                    <a:cubicBezTo>
                      <a:pt x="8663" y="6497"/>
                      <a:pt x="8663" y="6497"/>
                      <a:pt x="8663" y="6497"/>
                    </a:cubicBezTo>
                    <a:cubicBezTo>
                      <a:pt x="9746" y="6497"/>
                      <a:pt x="10828" y="6497"/>
                      <a:pt x="10828" y="7580"/>
                    </a:cubicBezTo>
                    <a:lnTo>
                      <a:pt x="9746" y="7580"/>
                    </a:lnTo>
                    <a:cubicBezTo>
                      <a:pt x="9746" y="8663"/>
                      <a:pt x="10828" y="8663"/>
                      <a:pt x="10828" y="8663"/>
                    </a:cubicBezTo>
                    <a:cubicBezTo>
                      <a:pt x="10828" y="9746"/>
                      <a:pt x="10828" y="11911"/>
                      <a:pt x="10828" y="12994"/>
                    </a:cubicBezTo>
                    <a:lnTo>
                      <a:pt x="9746" y="12994"/>
                    </a:lnTo>
                    <a:cubicBezTo>
                      <a:pt x="11911" y="14077"/>
                      <a:pt x="10828" y="15160"/>
                      <a:pt x="10828" y="16243"/>
                    </a:cubicBezTo>
                    <a:cubicBezTo>
                      <a:pt x="9746" y="17325"/>
                      <a:pt x="11911" y="19491"/>
                      <a:pt x="9746" y="19491"/>
                    </a:cubicBezTo>
                    <a:cubicBezTo>
                      <a:pt x="10828" y="21657"/>
                      <a:pt x="10828" y="23823"/>
                      <a:pt x="10828" y="25988"/>
                    </a:cubicBezTo>
                    <a:lnTo>
                      <a:pt x="9746" y="25988"/>
                    </a:lnTo>
                    <a:cubicBezTo>
                      <a:pt x="10828" y="25988"/>
                      <a:pt x="8663" y="25988"/>
                      <a:pt x="9746" y="27071"/>
                    </a:cubicBezTo>
                    <a:cubicBezTo>
                      <a:pt x="10828" y="27071"/>
                      <a:pt x="10828" y="27071"/>
                      <a:pt x="11911" y="28154"/>
                    </a:cubicBezTo>
                    <a:cubicBezTo>
                      <a:pt x="10828" y="29237"/>
                      <a:pt x="11911" y="30320"/>
                      <a:pt x="12994" y="31402"/>
                    </a:cubicBezTo>
                    <a:lnTo>
                      <a:pt x="11911" y="31402"/>
                    </a:lnTo>
                    <a:cubicBezTo>
                      <a:pt x="12994" y="32485"/>
                      <a:pt x="11911" y="33568"/>
                      <a:pt x="11911" y="34651"/>
                    </a:cubicBezTo>
                    <a:cubicBezTo>
                      <a:pt x="11911" y="34651"/>
                      <a:pt x="10828" y="34651"/>
                      <a:pt x="10828" y="35734"/>
                    </a:cubicBezTo>
                    <a:cubicBezTo>
                      <a:pt x="11911" y="36817"/>
                      <a:pt x="11911" y="36817"/>
                      <a:pt x="12994" y="37900"/>
                    </a:cubicBezTo>
                    <a:cubicBezTo>
                      <a:pt x="12994" y="38982"/>
                      <a:pt x="12994" y="40065"/>
                      <a:pt x="11911" y="40065"/>
                    </a:cubicBezTo>
                    <a:cubicBezTo>
                      <a:pt x="14077" y="42231"/>
                      <a:pt x="12994" y="45479"/>
                      <a:pt x="14077" y="47645"/>
                    </a:cubicBezTo>
                    <a:lnTo>
                      <a:pt x="12994" y="47645"/>
                    </a:lnTo>
                    <a:cubicBezTo>
                      <a:pt x="15160" y="49811"/>
                      <a:pt x="12994" y="53059"/>
                      <a:pt x="14077" y="56308"/>
                    </a:cubicBezTo>
                    <a:lnTo>
                      <a:pt x="12994" y="56308"/>
                    </a:lnTo>
                    <a:cubicBezTo>
                      <a:pt x="12994" y="57391"/>
                      <a:pt x="12994" y="58474"/>
                      <a:pt x="14077" y="57391"/>
                    </a:cubicBezTo>
                    <a:cubicBezTo>
                      <a:pt x="14077" y="58474"/>
                      <a:pt x="15160" y="59556"/>
                      <a:pt x="14077" y="59556"/>
                    </a:cubicBezTo>
                    <a:cubicBezTo>
                      <a:pt x="14077" y="60639"/>
                      <a:pt x="15160" y="60639"/>
                      <a:pt x="15160" y="60639"/>
                    </a:cubicBezTo>
                    <a:cubicBezTo>
                      <a:pt x="14077" y="61722"/>
                      <a:pt x="15160" y="62805"/>
                      <a:pt x="15160" y="63888"/>
                    </a:cubicBezTo>
                    <a:lnTo>
                      <a:pt x="15160" y="63888"/>
                    </a:lnTo>
                    <a:cubicBezTo>
                      <a:pt x="15160" y="63888"/>
                      <a:pt x="14077" y="63888"/>
                      <a:pt x="14077" y="63888"/>
                    </a:cubicBezTo>
                    <a:cubicBezTo>
                      <a:pt x="14077" y="63888"/>
                      <a:pt x="14077" y="66053"/>
                      <a:pt x="15160" y="64971"/>
                    </a:cubicBezTo>
                    <a:cubicBezTo>
                      <a:pt x="14077" y="66053"/>
                      <a:pt x="16243" y="68219"/>
                      <a:pt x="15160" y="69302"/>
                    </a:cubicBezTo>
                    <a:cubicBezTo>
                      <a:pt x="15160" y="69302"/>
                      <a:pt x="16243" y="69302"/>
                      <a:pt x="16243" y="69302"/>
                    </a:cubicBezTo>
                    <a:cubicBezTo>
                      <a:pt x="16243" y="70385"/>
                      <a:pt x="15160" y="71468"/>
                      <a:pt x="16243" y="72551"/>
                    </a:cubicBezTo>
                    <a:cubicBezTo>
                      <a:pt x="16243" y="72551"/>
                      <a:pt x="15160" y="72551"/>
                      <a:pt x="15160" y="72551"/>
                    </a:cubicBezTo>
                    <a:cubicBezTo>
                      <a:pt x="15160" y="72551"/>
                      <a:pt x="16243" y="72551"/>
                      <a:pt x="16243" y="72551"/>
                    </a:cubicBezTo>
                    <a:cubicBezTo>
                      <a:pt x="17326" y="74716"/>
                      <a:pt x="15160" y="76882"/>
                      <a:pt x="15160" y="79048"/>
                    </a:cubicBezTo>
                    <a:cubicBezTo>
                      <a:pt x="16243" y="82296"/>
                      <a:pt x="16243" y="85545"/>
                      <a:pt x="16243" y="88793"/>
                    </a:cubicBezTo>
                    <a:lnTo>
                      <a:pt x="16243" y="88793"/>
                    </a:lnTo>
                    <a:cubicBezTo>
                      <a:pt x="17326" y="89876"/>
                      <a:pt x="15160" y="90959"/>
                      <a:pt x="17326" y="92042"/>
                    </a:cubicBezTo>
                    <a:cubicBezTo>
                      <a:pt x="17326" y="92042"/>
                      <a:pt x="17326" y="93125"/>
                      <a:pt x="16243" y="93125"/>
                    </a:cubicBezTo>
                    <a:cubicBezTo>
                      <a:pt x="17326" y="94207"/>
                      <a:pt x="15160" y="95290"/>
                      <a:pt x="16243" y="96373"/>
                    </a:cubicBezTo>
                    <a:cubicBezTo>
                      <a:pt x="16243" y="96373"/>
                      <a:pt x="16243" y="96373"/>
                      <a:pt x="16243" y="96373"/>
                    </a:cubicBezTo>
                    <a:cubicBezTo>
                      <a:pt x="15160" y="97456"/>
                      <a:pt x="16243" y="98539"/>
                      <a:pt x="16243" y="99622"/>
                    </a:cubicBezTo>
                    <a:cubicBezTo>
                      <a:pt x="16243" y="99622"/>
                      <a:pt x="16243" y="99622"/>
                      <a:pt x="15160" y="99622"/>
                    </a:cubicBezTo>
                    <a:cubicBezTo>
                      <a:pt x="14077" y="99622"/>
                      <a:pt x="16243" y="100704"/>
                      <a:pt x="15160" y="100704"/>
                    </a:cubicBezTo>
                    <a:cubicBezTo>
                      <a:pt x="15160" y="100704"/>
                      <a:pt x="16243" y="100704"/>
                      <a:pt x="16243" y="100704"/>
                    </a:cubicBezTo>
                    <a:cubicBezTo>
                      <a:pt x="15160" y="103953"/>
                      <a:pt x="17326" y="107202"/>
                      <a:pt x="17326" y="109367"/>
                    </a:cubicBezTo>
                    <a:cubicBezTo>
                      <a:pt x="16243" y="111533"/>
                      <a:pt x="14077" y="109367"/>
                      <a:pt x="16243" y="111533"/>
                    </a:cubicBezTo>
                    <a:cubicBezTo>
                      <a:pt x="16243" y="111533"/>
                      <a:pt x="17326" y="111533"/>
                      <a:pt x="16243" y="111533"/>
                    </a:cubicBezTo>
                    <a:cubicBezTo>
                      <a:pt x="16243" y="112616"/>
                      <a:pt x="14077" y="112616"/>
                      <a:pt x="15160" y="112616"/>
                    </a:cubicBezTo>
                    <a:cubicBezTo>
                      <a:pt x="16243" y="112616"/>
                      <a:pt x="16243" y="112616"/>
                      <a:pt x="16243" y="112616"/>
                    </a:cubicBezTo>
                    <a:cubicBezTo>
                      <a:pt x="15160" y="113699"/>
                      <a:pt x="14077" y="114781"/>
                      <a:pt x="15160" y="114781"/>
                    </a:cubicBezTo>
                    <a:lnTo>
                      <a:pt x="14077" y="114781"/>
                    </a:lnTo>
                    <a:cubicBezTo>
                      <a:pt x="16243" y="115864"/>
                      <a:pt x="15160" y="116947"/>
                      <a:pt x="16243" y="118030"/>
                    </a:cubicBezTo>
                    <a:cubicBezTo>
                      <a:pt x="16243" y="124527"/>
                      <a:pt x="18408" y="131024"/>
                      <a:pt x="18408" y="138604"/>
                    </a:cubicBezTo>
                    <a:cubicBezTo>
                      <a:pt x="18408" y="145101"/>
                      <a:pt x="18408" y="151598"/>
                      <a:pt x="17326" y="158095"/>
                    </a:cubicBezTo>
                    <a:cubicBezTo>
                      <a:pt x="16243" y="159178"/>
                      <a:pt x="16243" y="160261"/>
                      <a:pt x="16243" y="161344"/>
                    </a:cubicBezTo>
                    <a:cubicBezTo>
                      <a:pt x="16243" y="161344"/>
                      <a:pt x="16243" y="161344"/>
                      <a:pt x="16243" y="161344"/>
                    </a:cubicBezTo>
                    <a:cubicBezTo>
                      <a:pt x="17326" y="161344"/>
                      <a:pt x="16243" y="162427"/>
                      <a:pt x="17326" y="162427"/>
                    </a:cubicBezTo>
                    <a:cubicBezTo>
                      <a:pt x="17326" y="164592"/>
                      <a:pt x="17326" y="166758"/>
                      <a:pt x="17326" y="170007"/>
                    </a:cubicBezTo>
                    <a:cubicBezTo>
                      <a:pt x="17326" y="170007"/>
                      <a:pt x="16243" y="168924"/>
                      <a:pt x="16243" y="170007"/>
                    </a:cubicBezTo>
                    <a:lnTo>
                      <a:pt x="17326" y="170007"/>
                    </a:lnTo>
                    <a:lnTo>
                      <a:pt x="17326" y="170007"/>
                    </a:lnTo>
                    <a:cubicBezTo>
                      <a:pt x="17326" y="170007"/>
                      <a:pt x="18408" y="171089"/>
                      <a:pt x="18408" y="170007"/>
                    </a:cubicBezTo>
                    <a:cubicBezTo>
                      <a:pt x="19491" y="176504"/>
                      <a:pt x="16243" y="183001"/>
                      <a:pt x="16243" y="188415"/>
                    </a:cubicBezTo>
                    <a:cubicBezTo>
                      <a:pt x="15160" y="189498"/>
                      <a:pt x="16243" y="191663"/>
                      <a:pt x="16243" y="193829"/>
                    </a:cubicBezTo>
                    <a:cubicBezTo>
                      <a:pt x="14077" y="198160"/>
                      <a:pt x="12994" y="202492"/>
                      <a:pt x="14077" y="207906"/>
                    </a:cubicBezTo>
                    <a:cubicBezTo>
                      <a:pt x="12994" y="213320"/>
                      <a:pt x="9746" y="213320"/>
                      <a:pt x="9746" y="2111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18" name="Полилиния: фигура 4817">
                <a:extLst>
                  <a:ext uri="{FF2B5EF4-FFF2-40B4-BE49-F238E27FC236}">
                    <a16:creationId xmlns:a16="http://schemas.microsoft.com/office/drawing/2014/main" id="{B91B8696-7108-8072-D267-650F482EA93F}"/>
                  </a:ext>
                </a:extLst>
              </p:cNvPr>
              <p:cNvSpPr/>
              <p:nvPr/>
            </p:nvSpPr>
            <p:spPr>
              <a:xfrm>
                <a:off x="9801088" y="5246350"/>
                <a:ext cx="2165" cy="1082"/>
              </a:xfrm>
              <a:custGeom>
                <a:avLst/>
                <a:gdLst>
                  <a:gd name="connsiteX0" fmla="*/ 2166 w 2165"/>
                  <a:gd name="connsiteY0" fmla="*/ 0 h 1082"/>
                  <a:gd name="connsiteX1" fmla="*/ 0 w 2165"/>
                  <a:gd name="connsiteY1" fmla="*/ 1083 h 1082"/>
                  <a:gd name="connsiteX2" fmla="*/ 2166 w 2165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082">
                    <a:moveTo>
                      <a:pt x="2166" y="0"/>
                    </a:moveTo>
                    <a:cubicBezTo>
                      <a:pt x="2166" y="0"/>
                      <a:pt x="1083" y="1083"/>
                      <a:pt x="0" y="1083"/>
                    </a:cubicBezTo>
                    <a:cubicBezTo>
                      <a:pt x="1083" y="0"/>
                      <a:pt x="1083" y="0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19" name="Полилиния: фигура 4818">
                <a:extLst>
                  <a:ext uri="{FF2B5EF4-FFF2-40B4-BE49-F238E27FC236}">
                    <a16:creationId xmlns:a16="http://schemas.microsoft.com/office/drawing/2014/main" id="{A732E96D-5C08-F96E-729E-900D18F4C25B}"/>
                  </a:ext>
                </a:extLst>
              </p:cNvPr>
              <p:cNvSpPr/>
              <p:nvPr/>
            </p:nvSpPr>
            <p:spPr>
              <a:xfrm>
                <a:off x="9797028" y="5261510"/>
                <a:ext cx="812" cy="10828"/>
              </a:xfrm>
              <a:custGeom>
                <a:avLst/>
                <a:gdLst>
                  <a:gd name="connsiteX0" fmla="*/ 812 w 812"/>
                  <a:gd name="connsiteY0" fmla="*/ 0 h 10828"/>
                  <a:gd name="connsiteX1" fmla="*/ 812 w 812"/>
                  <a:gd name="connsiteY1" fmla="*/ 0 h 10828"/>
                  <a:gd name="connsiteX2" fmla="*/ 812 w 812"/>
                  <a:gd name="connsiteY2" fmla="*/ 0 h 10828"/>
                  <a:gd name="connsiteX3" fmla="*/ 812 w 812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10828">
                    <a:moveTo>
                      <a:pt x="812" y="0"/>
                    </a:moveTo>
                    <a:cubicBezTo>
                      <a:pt x="812" y="0"/>
                      <a:pt x="812" y="0"/>
                      <a:pt x="812" y="0"/>
                    </a:cubicBezTo>
                    <a:cubicBezTo>
                      <a:pt x="-271" y="0"/>
                      <a:pt x="-271" y="0"/>
                      <a:pt x="812" y="0"/>
                    </a:cubicBezTo>
                    <a:cubicBezTo>
                      <a:pt x="-271" y="0"/>
                      <a:pt x="812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20" name="Полилиния: фигура 4819">
                <a:extLst>
                  <a:ext uri="{FF2B5EF4-FFF2-40B4-BE49-F238E27FC236}">
                    <a16:creationId xmlns:a16="http://schemas.microsoft.com/office/drawing/2014/main" id="{051ADF01-BBEF-0AA6-1DCB-7D7D0AFD815F}"/>
                  </a:ext>
                </a:extLst>
              </p:cNvPr>
              <p:cNvSpPr/>
              <p:nvPr/>
            </p:nvSpPr>
            <p:spPr>
              <a:xfrm>
                <a:off x="9795674" y="5263675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0 h 1082"/>
                  <a:gd name="connsiteX2" fmla="*/ 1083 w 1082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cubicBezTo>
                      <a:pt x="1083" y="1083"/>
                      <a:pt x="0" y="0"/>
                      <a:pt x="0" y="0"/>
                    </a:cubicBezTo>
                    <a:lnTo>
                      <a:pt x="1083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21" name="Полилиния: фигура 4820">
                <a:extLst>
                  <a:ext uri="{FF2B5EF4-FFF2-40B4-BE49-F238E27FC236}">
                    <a16:creationId xmlns:a16="http://schemas.microsoft.com/office/drawing/2014/main" id="{F39104F0-8185-2CCA-E357-96280ED0A8F0}"/>
                  </a:ext>
                </a:extLst>
              </p:cNvPr>
              <p:cNvSpPr/>
              <p:nvPr/>
            </p:nvSpPr>
            <p:spPr>
              <a:xfrm>
                <a:off x="9794591" y="5269090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22" name="Полилиния: фигура 4821">
                <a:extLst>
                  <a:ext uri="{FF2B5EF4-FFF2-40B4-BE49-F238E27FC236}">
                    <a16:creationId xmlns:a16="http://schemas.microsoft.com/office/drawing/2014/main" id="{F31EC4A3-7BF7-85A6-B198-1D76B6A596C8}"/>
                  </a:ext>
                </a:extLst>
              </p:cNvPr>
              <p:cNvSpPr/>
              <p:nvPr/>
            </p:nvSpPr>
            <p:spPr>
              <a:xfrm>
                <a:off x="9795945" y="5269090"/>
                <a:ext cx="812" cy="481"/>
              </a:xfrm>
              <a:custGeom>
                <a:avLst/>
                <a:gdLst>
                  <a:gd name="connsiteX0" fmla="*/ 812 w 812"/>
                  <a:gd name="connsiteY0" fmla="*/ 0 h 481"/>
                  <a:gd name="connsiteX1" fmla="*/ 812 w 812"/>
                  <a:gd name="connsiteY1" fmla="*/ 0 h 481"/>
                  <a:gd name="connsiteX2" fmla="*/ 812 w 812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81">
                    <a:moveTo>
                      <a:pt x="812" y="0"/>
                    </a:moveTo>
                    <a:cubicBezTo>
                      <a:pt x="812" y="0"/>
                      <a:pt x="-271" y="0"/>
                      <a:pt x="812" y="0"/>
                    </a:cubicBezTo>
                    <a:cubicBezTo>
                      <a:pt x="-271" y="1083"/>
                      <a:pt x="-271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23" name="Полилиния: фигура 4822">
                <a:extLst>
                  <a:ext uri="{FF2B5EF4-FFF2-40B4-BE49-F238E27FC236}">
                    <a16:creationId xmlns:a16="http://schemas.microsoft.com/office/drawing/2014/main" id="{70F85794-CE0F-0BCB-6DAD-BE5193B5CABB}"/>
                  </a:ext>
                </a:extLst>
              </p:cNvPr>
              <p:cNvSpPr/>
              <p:nvPr/>
            </p:nvSpPr>
            <p:spPr>
              <a:xfrm>
                <a:off x="9794591" y="5276669"/>
                <a:ext cx="481" cy="481"/>
              </a:xfrm>
              <a:custGeom>
                <a:avLst/>
                <a:gdLst>
                  <a:gd name="connsiteX0" fmla="*/ 0 w 481"/>
                  <a:gd name="connsiteY0" fmla="*/ 0 h 481"/>
                  <a:gd name="connsiteX1" fmla="*/ 0 w 481"/>
                  <a:gd name="connsiteY1" fmla="*/ 0 h 481"/>
                  <a:gd name="connsiteX2" fmla="*/ 0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0"/>
                    </a:moveTo>
                    <a:cubicBezTo>
                      <a:pt x="0" y="0"/>
                      <a:pt x="1083" y="1083"/>
                      <a:pt x="0" y="0"/>
                    </a:cubicBezTo>
                    <a:cubicBezTo>
                      <a:pt x="1083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24" name="Полилиния: фигура 4823">
                <a:extLst>
                  <a:ext uri="{FF2B5EF4-FFF2-40B4-BE49-F238E27FC236}">
                    <a16:creationId xmlns:a16="http://schemas.microsoft.com/office/drawing/2014/main" id="{145BCF50-D93B-5232-61A3-896C3D95B6F5}"/>
                  </a:ext>
                </a:extLst>
              </p:cNvPr>
              <p:cNvSpPr/>
              <p:nvPr/>
            </p:nvSpPr>
            <p:spPr>
              <a:xfrm>
                <a:off x="9795674" y="5279918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  <a:gd name="connsiteX3" fmla="*/ 0 w 10828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25" name="Полилиния: фигура 4824">
                <a:extLst>
                  <a:ext uri="{FF2B5EF4-FFF2-40B4-BE49-F238E27FC236}">
                    <a16:creationId xmlns:a16="http://schemas.microsoft.com/office/drawing/2014/main" id="{CDA0B84D-7C45-9DB5-ACE1-D219DC6AF5D0}"/>
                  </a:ext>
                </a:extLst>
              </p:cNvPr>
              <p:cNvSpPr/>
              <p:nvPr/>
            </p:nvSpPr>
            <p:spPr>
              <a:xfrm>
                <a:off x="9798923" y="5343806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0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26" name="Полилиния: фигура 4825">
                <a:extLst>
                  <a:ext uri="{FF2B5EF4-FFF2-40B4-BE49-F238E27FC236}">
                    <a16:creationId xmlns:a16="http://schemas.microsoft.com/office/drawing/2014/main" id="{2ADA1A01-2529-66E9-4E4D-F7325262B836}"/>
                  </a:ext>
                </a:extLst>
              </p:cNvPr>
              <p:cNvSpPr/>
              <p:nvPr/>
            </p:nvSpPr>
            <p:spPr>
              <a:xfrm>
                <a:off x="9800607" y="5373043"/>
                <a:ext cx="481" cy="10828"/>
              </a:xfrm>
              <a:custGeom>
                <a:avLst/>
                <a:gdLst>
                  <a:gd name="connsiteX0" fmla="*/ 481 w 481"/>
                  <a:gd name="connsiteY0" fmla="*/ 0 h 10828"/>
                  <a:gd name="connsiteX1" fmla="*/ 481 w 481"/>
                  <a:gd name="connsiteY1" fmla="*/ 0 h 10828"/>
                  <a:gd name="connsiteX2" fmla="*/ 481 w 481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10828">
                    <a:moveTo>
                      <a:pt x="481" y="0"/>
                    </a:moveTo>
                    <a:cubicBezTo>
                      <a:pt x="481" y="0"/>
                      <a:pt x="-602" y="0"/>
                      <a:pt x="481" y="0"/>
                    </a:cubicBezTo>
                    <a:cubicBezTo>
                      <a:pt x="-602" y="0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27" name="Полилиния: фигура 4826">
                <a:extLst>
                  <a:ext uri="{FF2B5EF4-FFF2-40B4-BE49-F238E27FC236}">
                    <a16:creationId xmlns:a16="http://schemas.microsoft.com/office/drawing/2014/main" id="{CED321D1-C43A-5D5D-D71A-32CD995955CC}"/>
                  </a:ext>
                </a:extLst>
              </p:cNvPr>
              <p:cNvSpPr/>
              <p:nvPr/>
            </p:nvSpPr>
            <p:spPr>
              <a:xfrm>
                <a:off x="9803254" y="5388202"/>
                <a:ext cx="1082" cy="10828"/>
              </a:xfrm>
              <a:custGeom>
                <a:avLst/>
                <a:gdLst>
                  <a:gd name="connsiteX0" fmla="*/ 0 w 1082"/>
                  <a:gd name="connsiteY0" fmla="*/ 0 h 10828"/>
                  <a:gd name="connsiteX1" fmla="*/ 0 w 1082"/>
                  <a:gd name="connsiteY1" fmla="*/ 0 h 10828"/>
                  <a:gd name="connsiteX2" fmla="*/ 1083 w 108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8">
                    <a:moveTo>
                      <a:pt x="0" y="0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828" name="Рисунок 11">
              <a:extLst>
                <a:ext uri="{FF2B5EF4-FFF2-40B4-BE49-F238E27FC236}">
                  <a16:creationId xmlns:a16="http://schemas.microsoft.com/office/drawing/2014/main" id="{BAABD83A-8D03-A450-E46B-BB05477DD30C}"/>
                </a:ext>
              </a:extLst>
            </p:cNvPr>
            <p:cNvGrpSpPr/>
            <p:nvPr/>
          </p:nvGrpSpPr>
          <p:grpSpPr>
            <a:xfrm>
              <a:off x="9796276" y="5488907"/>
              <a:ext cx="22441" cy="17325"/>
              <a:chOff x="9796276" y="5488907"/>
              <a:chExt cx="22441" cy="17325"/>
            </a:xfrm>
            <a:solidFill>
              <a:srgbClr val="000000"/>
            </a:solidFill>
          </p:grpSpPr>
          <p:sp>
            <p:nvSpPr>
              <p:cNvPr id="4829" name="Полилиния: фигура 4828">
                <a:extLst>
                  <a:ext uri="{FF2B5EF4-FFF2-40B4-BE49-F238E27FC236}">
                    <a16:creationId xmlns:a16="http://schemas.microsoft.com/office/drawing/2014/main" id="{30B38875-FCCB-8ECA-D177-E4D8160EAF08}"/>
                  </a:ext>
                </a:extLst>
              </p:cNvPr>
              <p:cNvSpPr/>
              <p:nvPr/>
            </p:nvSpPr>
            <p:spPr>
              <a:xfrm>
                <a:off x="9805690" y="5488907"/>
                <a:ext cx="812" cy="10828"/>
              </a:xfrm>
              <a:custGeom>
                <a:avLst/>
                <a:gdLst>
                  <a:gd name="connsiteX0" fmla="*/ 812 w 812"/>
                  <a:gd name="connsiteY0" fmla="*/ 0 h 10828"/>
                  <a:gd name="connsiteX1" fmla="*/ 812 w 812"/>
                  <a:gd name="connsiteY1" fmla="*/ 0 h 10828"/>
                  <a:gd name="connsiteX2" fmla="*/ 812 w 81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0828">
                    <a:moveTo>
                      <a:pt x="812" y="0"/>
                    </a:moveTo>
                    <a:cubicBezTo>
                      <a:pt x="-271" y="0"/>
                      <a:pt x="-271" y="0"/>
                      <a:pt x="812" y="0"/>
                    </a:cubicBezTo>
                    <a:cubicBezTo>
                      <a:pt x="812" y="0"/>
                      <a:pt x="812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30" name="Полилиния: фигура 4829">
                <a:extLst>
                  <a:ext uri="{FF2B5EF4-FFF2-40B4-BE49-F238E27FC236}">
                    <a16:creationId xmlns:a16="http://schemas.microsoft.com/office/drawing/2014/main" id="{4E2EACA8-0151-29AF-0E88-59C9240BDF91}"/>
                  </a:ext>
                </a:extLst>
              </p:cNvPr>
              <p:cNvSpPr/>
              <p:nvPr/>
            </p:nvSpPr>
            <p:spPr>
              <a:xfrm>
                <a:off x="9798652" y="5499735"/>
                <a:ext cx="20065" cy="6497"/>
              </a:xfrm>
              <a:custGeom>
                <a:avLst/>
                <a:gdLst>
                  <a:gd name="connsiteX0" fmla="*/ 6768 w 20065"/>
                  <a:gd name="connsiteY0" fmla="*/ 2166 h 6497"/>
                  <a:gd name="connsiteX1" fmla="*/ 4602 w 20065"/>
                  <a:gd name="connsiteY1" fmla="*/ 2166 h 6497"/>
                  <a:gd name="connsiteX2" fmla="*/ 6768 w 20065"/>
                  <a:gd name="connsiteY2" fmla="*/ 2166 h 6497"/>
                  <a:gd name="connsiteX3" fmla="*/ 6768 w 20065"/>
                  <a:gd name="connsiteY3" fmla="*/ 1083 h 6497"/>
                  <a:gd name="connsiteX4" fmla="*/ 6768 w 20065"/>
                  <a:gd name="connsiteY4" fmla="*/ 1083 h 6497"/>
                  <a:gd name="connsiteX5" fmla="*/ 5685 w 20065"/>
                  <a:gd name="connsiteY5" fmla="*/ 1083 h 6497"/>
                  <a:gd name="connsiteX6" fmla="*/ 6768 w 20065"/>
                  <a:gd name="connsiteY6" fmla="*/ 1083 h 6497"/>
                  <a:gd name="connsiteX7" fmla="*/ 5685 w 20065"/>
                  <a:gd name="connsiteY7" fmla="*/ 1083 h 6497"/>
                  <a:gd name="connsiteX8" fmla="*/ 6768 w 20065"/>
                  <a:gd name="connsiteY8" fmla="*/ 1083 h 6497"/>
                  <a:gd name="connsiteX9" fmla="*/ 5685 w 20065"/>
                  <a:gd name="connsiteY9" fmla="*/ 1083 h 6497"/>
                  <a:gd name="connsiteX10" fmla="*/ 4602 w 20065"/>
                  <a:gd name="connsiteY10" fmla="*/ 1083 h 6497"/>
                  <a:gd name="connsiteX11" fmla="*/ 5685 w 20065"/>
                  <a:gd name="connsiteY11" fmla="*/ 1083 h 6497"/>
                  <a:gd name="connsiteX12" fmla="*/ 3519 w 20065"/>
                  <a:gd name="connsiteY12" fmla="*/ 1083 h 6497"/>
                  <a:gd name="connsiteX13" fmla="*/ 4602 w 20065"/>
                  <a:gd name="connsiteY13" fmla="*/ 1083 h 6497"/>
                  <a:gd name="connsiteX14" fmla="*/ 3519 w 20065"/>
                  <a:gd name="connsiteY14" fmla="*/ 1083 h 6497"/>
                  <a:gd name="connsiteX15" fmla="*/ 3519 w 20065"/>
                  <a:gd name="connsiteY15" fmla="*/ 1083 h 6497"/>
                  <a:gd name="connsiteX16" fmla="*/ 3519 w 20065"/>
                  <a:gd name="connsiteY16" fmla="*/ 1083 h 6497"/>
                  <a:gd name="connsiteX17" fmla="*/ 2436 w 20065"/>
                  <a:gd name="connsiteY17" fmla="*/ 1083 h 6497"/>
                  <a:gd name="connsiteX18" fmla="*/ 3519 w 20065"/>
                  <a:gd name="connsiteY18" fmla="*/ 1083 h 6497"/>
                  <a:gd name="connsiteX19" fmla="*/ 3519 w 20065"/>
                  <a:gd name="connsiteY19" fmla="*/ 1083 h 6497"/>
                  <a:gd name="connsiteX20" fmla="*/ 3519 w 20065"/>
                  <a:gd name="connsiteY20" fmla="*/ 1083 h 6497"/>
                  <a:gd name="connsiteX21" fmla="*/ 3519 w 20065"/>
                  <a:gd name="connsiteY21" fmla="*/ 1083 h 6497"/>
                  <a:gd name="connsiteX22" fmla="*/ 3519 w 20065"/>
                  <a:gd name="connsiteY22" fmla="*/ 1083 h 6497"/>
                  <a:gd name="connsiteX23" fmla="*/ 2436 w 20065"/>
                  <a:gd name="connsiteY23" fmla="*/ 1083 h 6497"/>
                  <a:gd name="connsiteX24" fmla="*/ 4602 w 20065"/>
                  <a:gd name="connsiteY24" fmla="*/ 1083 h 6497"/>
                  <a:gd name="connsiteX25" fmla="*/ 3519 w 20065"/>
                  <a:gd name="connsiteY25" fmla="*/ 0 h 6497"/>
                  <a:gd name="connsiteX26" fmla="*/ 4602 w 20065"/>
                  <a:gd name="connsiteY26" fmla="*/ 0 h 6497"/>
                  <a:gd name="connsiteX27" fmla="*/ 3519 w 20065"/>
                  <a:gd name="connsiteY27" fmla="*/ 0 h 6497"/>
                  <a:gd name="connsiteX28" fmla="*/ 4602 w 20065"/>
                  <a:gd name="connsiteY28" fmla="*/ 0 h 6497"/>
                  <a:gd name="connsiteX29" fmla="*/ 3519 w 20065"/>
                  <a:gd name="connsiteY29" fmla="*/ 0 h 6497"/>
                  <a:gd name="connsiteX30" fmla="*/ 4602 w 20065"/>
                  <a:gd name="connsiteY30" fmla="*/ 0 h 6497"/>
                  <a:gd name="connsiteX31" fmla="*/ 3519 w 20065"/>
                  <a:gd name="connsiteY31" fmla="*/ 0 h 6497"/>
                  <a:gd name="connsiteX32" fmla="*/ 4602 w 20065"/>
                  <a:gd name="connsiteY32" fmla="*/ 0 h 6497"/>
                  <a:gd name="connsiteX33" fmla="*/ 4602 w 20065"/>
                  <a:gd name="connsiteY33" fmla="*/ 0 h 6497"/>
                  <a:gd name="connsiteX34" fmla="*/ 5685 w 20065"/>
                  <a:gd name="connsiteY34" fmla="*/ 0 h 6497"/>
                  <a:gd name="connsiteX35" fmla="*/ 4602 w 20065"/>
                  <a:gd name="connsiteY35" fmla="*/ 0 h 6497"/>
                  <a:gd name="connsiteX36" fmla="*/ 5685 w 20065"/>
                  <a:gd name="connsiteY36" fmla="*/ 0 h 6497"/>
                  <a:gd name="connsiteX37" fmla="*/ 4602 w 20065"/>
                  <a:gd name="connsiteY37" fmla="*/ 0 h 6497"/>
                  <a:gd name="connsiteX38" fmla="*/ 4602 w 20065"/>
                  <a:gd name="connsiteY38" fmla="*/ 0 h 6497"/>
                  <a:gd name="connsiteX39" fmla="*/ 4602 w 20065"/>
                  <a:gd name="connsiteY39" fmla="*/ 0 h 6497"/>
                  <a:gd name="connsiteX40" fmla="*/ 5685 w 20065"/>
                  <a:gd name="connsiteY40" fmla="*/ 0 h 6497"/>
                  <a:gd name="connsiteX41" fmla="*/ 3519 w 20065"/>
                  <a:gd name="connsiteY41" fmla="*/ 0 h 6497"/>
                  <a:gd name="connsiteX42" fmla="*/ 3519 w 20065"/>
                  <a:gd name="connsiteY42" fmla="*/ 0 h 6497"/>
                  <a:gd name="connsiteX43" fmla="*/ 5685 w 20065"/>
                  <a:gd name="connsiteY43" fmla="*/ 0 h 6497"/>
                  <a:gd name="connsiteX44" fmla="*/ 6768 w 20065"/>
                  <a:gd name="connsiteY44" fmla="*/ 0 h 6497"/>
                  <a:gd name="connsiteX45" fmla="*/ 6768 w 20065"/>
                  <a:gd name="connsiteY45" fmla="*/ 0 h 6497"/>
                  <a:gd name="connsiteX46" fmla="*/ 6768 w 20065"/>
                  <a:gd name="connsiteY46" fmla="*/ 0 h 6497"/>
                  <a:gd name="connsiteX47" fmla="*/ 4602 w 20065"/>
                  <a:gd name="connsiteY47" fmla="*/ 0 h 6497"/>
                  <a:gd name="connsiteX48" fmla="*/ 6768 w 20065"/>
                  <a:gd name="connsiteY48" fmla="*/ 0 h 6497"/>
                  <a:gd name="connsiteX49" fmla="*/ 4602 w 20065"/>
                  <a:gd name="connsiteY49" fmla="*/ 0 h 6497"/>
                  <a:gd name="connsiteX50" fmla="*/ 5685 w 20065"/>
                  <a:gd name="connsiteY50" fmla="*/ 0 h 6497"/>
                  <a:gd name="connsiteX51" fmla="*/ 4602 w 20065"/>
                  <a:gd name="connsiteY51" fmla="*/ 0 h 6497"/>
                  <a:gd name="connsiteX52" fmla="*/ 5685 w 20065"/>
                  <a:gd name="connsiteY52" fmla="*/ 0 h 6497"/>
                  <a:gd name="connsiteX53" fmla="*/ 6768 w 20065"/>
                  <a:gd name="connsiteY53" fmla="*/ 0 h 6497"/>
                  <a:gd name="connsiteX54" fmla="*/ 6768 w 20065"/>
                  <a:gd name="connsiteY54" fmla="*/ 0 h 6497"/>
                  <a:gd name="connsiteX55" fmla="*/ 6768 w 20065"/>
                  <a:gd name="connsiteY55" fmla="*/ 0 h 6497"/>
                  <a:gd name="connsiteX56" fmla="*/ 5685 w 20065"/>
                  <a:gd name="connsiteY56" fmla="*/ 0 h 6497"/>
                  <a:gd name="connsiteX57" fmla="*/ 5685 w 20065"/>
                  <a:gd name="connsiteY57" fmla="*/ 0 h 6497"/>
                  <a:gd name="connsiteX58" fmla="*/ 4602 w 20065"/>
                  <a:gd name="connsiteY58" fmla="*/ 0 h 6497"/>
                  <a:gd name="connsiteX59" fmla="*/ 5685 w 20065"/>
                  <a:gd name="connsiteY59" fmla="*/ 0 h 6497"/>
                  <a:gd name="connsiteX60" fmla="*/ 3519 w 20065"/>
                  <a:gd name="connsiteY60" fmla="*/ 0 h 6497"/>
                  <a:gd name="connsiteX61" fmla="*/ 4602 w 20065"/>
                  <a:gd name="connsiteY61" fmla="*/ 0 h 6497"/>
                  <a:gd name="connsiteX62" fmla="*/ 4602 w 20065"/>
                  <a:gd name="connsiteY62" fmla="*/ 0 h 6497"/>
                  <a:gd name="connsiteX63" fmla="*/ 3519 w 20065"/>
                  <a:gd name="connsiteY63" fmla="*/ 0 h 6497"/>
                  <a:gd name="connsiteX64" fmla="*/ 4602 w 20065"/>
                  <a:gd name="connsiteY64" fmla="*/ 0 h 6497"/>
                  <a:gd name="connsiteX65" fmla="*/ 4602 w 20065"/>
                  <a:gd name="connsiteY65" fmla="*/ 0 h 6497"/>
                  <a:gd name="connsiteX66" fmla="*/ 4602 w 20065"/>
                  <a:gd name="connsiteY66" fmla="*/ 0 h 6497"/>
                  <a:gd name="connsiteX67" fmla="*/ 4602 w 20065"/>
                  <a:gd name="connsiteY67" fmla="*/ 0 h 6497"/>
                  <a:gd name="connsiteX68" fmla="*/ 3519 w 20065"/>
                  <a:gd name="connsiteY68" fmla="*/ 0 h 6497"/>
                  <a:gd name="connsiteX69" fmla="*/ 4602 w 20065"/>
                  <a:gd name="connsiteY69" fmla="*/ 0 h 6497"/>
                  <a:gd name="connsiteX70" fmla="*/ 5685 w 20065"/>
                  <a:gd name="connsiteY70" fmla="*/ 0 h 6497"/>
                  <a:gd name="connsiteX71" fmla="*/ 5685 w 20065"/>
                  <a:gd name="connsiteY71" fmla="*/ 0 h 6497"/>
                  <a:gd name="connsiteX72" fmla="*/ 5685 w 20065"/>
                  <a:gd name="connsiteY72" fmla="*/ 0 h 6497"/>
                  <a:gd name="connsiteX73" fmla="*/ 5685 w 20065"/>
                  <a:gd name="connsiteY73" fmla="*/ 0 h 6497"/>
                  <a:gd name="connsiteX74" fmla="*/ 6768 w 20065"/>
                  <a:gd name="connsiteY74" fmla="*/ 0 h 6497"/>
                  <a:gd name="connsiteX75" fmla="*/ 5685 w 20065"/>
                  <a:gd name="connsiteY75" fmla="*/ 0 h 6497"/>
                  <a:gd name="connsiteX76" fmla="*/ 5685 w 20065"/>
                  <a:gd name="connsiteY76" fmla="*/ 0 h 6497"/>
                  <a:gd name="connsiteX77" fmla="*/ 4602 w 20065"/>
                  <a:gd name="connsiteY77" fmla="*/ 0 h 6497"/>
                  <a:gd name="connsiteX78" fmla="*/ 5685 w 20065"/>
                  <a:gd name="connsiteY78" fmla="*/ 0 h 6497"/>
                  <a:gd name="connsiteX79" fmla="*/ 6768 w 20065"/>
                  <a:gd name="connsiteY79" fmla="*/ 0 h 6497"/>
                  <a:gd name="connsiteX80" fmla="*/ 4602 w 20065"/>
                  <a:gd name="connsiteY80" fmla="*/ 0 h 6497"/>
                  <a:gd name="connsiteX81" fmla="*/ 4602 w 20065"/>
                  <a:gd name="connsiteY81" fmla="*/ 0 h 6497"/>
                  <a:gd name="connsiteX82" fmla="*/ 3519 w 20065"/>
                  <a:gd name="connsiteY82" fmla="*/ 0 h 6497"/>
                  <a:gd name="connsiteX83" fmla="*/ 4602 w 20065"/>
                  <a:gd name="connsiteY83" fmla="*/ 0 h 6497"/>
                  <a:gd name="connsiteX84" fmla="*/ 3519 w 20065"/>
                  <a:gd name="connsiteY84" fmla="*/ 0 h 6497"/>
                  <a:gd name="connsiteX85" fmla="*/ 4602 w 20065"/>
                  <a:gd name="connsiteY85" fmla="*/ 0 h 6497"/>
                  <a:gd name="connsiteX86" fmla="*/ 4602 w 20065"/>
                  <a:gd name="connsiteY86" fmla="*/ 0 h 6497"/>
                  <a:gd name="connsiteX87" fmla="*/ 5685 w 20065"/>
                  <a:gd name="connsiteY87" fmla="*/ 0 h 6497"/>
                  <a:gd name="connsiteX88" fmla="*/ 3519 w 20065"/>
                  <a:gd name="connsiteY88" fmla="*/ 0 h 6497"/>
                  <a:gd name="connsiteX89" fmla="*/ 3519 w 20065"/>
                  <a:gd name="connsiteY89" fmla="*/ 0 h 6497"/>
                  <a:gd name="connsiteX90" fmla="*/ 4602 w 20065"/>
                  <a:gd name="connsiteY90" fmla="*/ 0 h 6497"/>
                  <a:gd name="connsiteX91" fmla="*/ 4602 w 20065"/>
                  <a:gd name="connsiteY91" fmla="*/ 0 h 6497"/>
                  <a:gd name="connsiteX92" fmla="*/ 3519 w 20065"/>
                  <a:gd name="connsiteY92" fmla="*/ 0 h 6497"/>
                  <a:gd name="connsiteX93" fmla="*/ 4602 w 20065"/>
                  <a:gd name="connsiteY93" fmla="*/ 0 h 6497"/>
                  <a:gd name="connsiteX94" fmla="*/ 3519 w 20065"/>
                  <a:gd name="connsiteY94" fmla="*/ 0 h 6497"/>
                  <a:gd name="connsiteX95" fmla="*/ 5685 w 20065"/>
                  <a:gd name="connsiteY95" fmla="*/ 0 h 6497"/>
                  <a:gd name="connsiteX96" fmla="*/ 4602 w 20065"/>
                  <a:gd name="connsiteY96" fmla="*/ 0 h 6497"/>
                  <a:gd name="connsiteX97" fmla="*/ 4602 w 20065"/>
                  <a:gd name="connsiteY97" fmla="*/ 0 h 6497"/>
                  <a:gd name="connsiteX98" fmla="*/ 3519 w 20065"/>
                  <a:gd name="connsiteY98" fmla="*/ 0 h 6497"/>
                  <a:gd name="connsiteX99" fmla="*/ 4602 w 20065"/>
                  <a:gd name="connsiteY99" fmla="*/ 0 h 6497"/>
                  <a:gd name="connsiteX100" fmla="*/ 2436 w 20065"/>
                  <a:gd name="connsiteY100" fmla="*/ 0 h 6497"/>
                  <a:gd name="connsiteX101" fmla="*/ 3519 w 20065"/>
                  <a:gd name="connsiteY101" fmla="*/ 0 h 6497"/>
                  <a:gd name="connsiteX102" fmla="*/ 2436 w 20065"/>
                  <a:gd name="connsiteY102" fmla="*/ 0 h 6497"/>
                  <a:gd name="connsiteX103" fmla="*/ 4602 w 20065"/>
                  <a:gd name="connsiteY103" fmla="*/ 0 h 6497"/>
                  <a:gd name="connsiteX104" fmla="*/ 3519 w 20065"/>
                  <a:gd name="connsiteY104" fmla="*/ 0 h 6497"/>
                  <a:gd name="connsiteX105" fmla="*/ 4602 w 20065"/>
                  <a:gd name="connsiteY105" fmla="*/ 0 h 6497"/>
                  <a:gd name="connsiteX106" fmla="*/ 3519 w 20065"/>
                  <a:gd name="connsiteY106" fmla="*/ 0 h 6497"/>
                  <a:gd name="connsiteX107" fmla="*/ 3519 w 20065"/>
                  <a:gd name="connsiteY107" fmla="*/ 0 h 6497"/>
                  <a:gd name="connsiteX108" fmla="*/ 3519 w 20065"/>
                  <a:gd name="connsiteY108" fmla="*/ 0 h 6497"/>
                  <a:gd name="connsiteX109" fmla="*/ 2436 w 20065"/>
                  <a:gd name="connsiteY109" fmla="*/ 0 h 6497"/>
                  <a:gd name="connsiteX110" fmla="*/ 1353 w 20065"/>
                  <a:gd name="connsiteY110" fmla="*/ 0 h 6497"/>
                  <a:gd name="connsiteX111" fmla="*/ 2436 w 20065"/>
                  <a:gd name="connsiteY111" fmla="*/ 0 h 6497"/>
                  <a:gd name="connsiteX112" fmla="*/ 1353 w 20065"/>
                  <a:gd name="connsiteY112" fmla="*/ 0 h 6497"/>
                  <a:gd name="connsiteX113" fmla="*/ 2436 w 20065"/>
                  <a:gd name="connsiteY113" fmla="*/ 0 h 6497"/>
                  <a:gd name="connsiteX114" fmla="*/ 2436 w 20065"/>
                  <a:gd name="connsiteY114" fmla="*/ 0 h 6497"/>
                  <a:gd name="connsiteX115" fmla="*/ 3519 w 20065"/>
                  <a:gd name="connsiteY115" fmla="*/ 0 h 6497"/>
                  <a:gd name="connsiteX116" fmla="*/ 2436 w 20065"/>
                  <a:gd name="connsiteY116" fmla="*/ 0 h 6497"/>
                  <a:gd name="connsiteX117" fmla="*/ 3519 w 20065"/>
                  <a:gd name="connsiteY117" fmla="*/ 0 h 6497"/>
                  <a:gd name="connsiteX118" fmla="*/ 3519 w 20065"/>
                  <a:gd name="connsiteY118" fmla="*/ 0 h 6497"/>
                  <a:gd name="connsiteX119" fmla="*/ 2436 w 20065"/>
                  <a:gd name="connsiteY119" fmla="*/ 0 h 6497"/>
                  <a:gd name="connsiteX120" fmla="*/ 2436 w 20065"/>
                  <a:gd name="connsiteY120" fmla="*/ 0 h 6497"/>
                  <a:gd name="connsiteX121" fmla="*/ 1353 w 20065"/>
                  <a:gd name="connsiteY121" fmla="*/ 0 h 6497"/>
                  <a:gd name="connsiteX122" fmla="*/ 2436 w 20065"/>
                  <a:gd name="connsiteY122" fmla="*/ 0 h 6497"/>
                  <a:gd name="connsiteX123" fmla="*/ 2436 w 20065"/>
                  <a:gd name="connsiteY123" fmla="*/ 0 h 6497"/>
                  <a:gd name="connsiteX124" fmla="*/ 2436 w 20065"/>
                  <a:gd name="connsiteY124" fmla="*/ 0 h 6497"/>
                  <a:gd name="connsiteX125" fmla="*/ 2436 w 20065"/>
                  <a:gd name="connsiteY125" fmla="*/ 0 h 6497"/>
                  <a:gd name="connsiteX126" fmla="*/ 1353 w 20065"/>
                  <a:gd name="connsiteY126" fmla="*/ 0 h 6497"/>
                  <a:gd name="connsiteX127" fmla="*/ 3519 w 20065"/>
                  <a:gd name="connsiteY127" fmla="*/ 0 h 6497"/>
                  <a:gd name="connsiteX128" fmla="*/ 1353 w 20065"/>
                  <a:gd name="connsiteY128" fmla="*/ 0 h 6497"/>
                  <a:gd name="connsiteX129" fmla="*/ 1353 w 20065"/>
                  <a:gd name="connsiteY129" fmla="*/ 0 h 6497"/>
                  <a:gd name="connsiteX130" fmla="*/ 271 w 20065"/>
                  <a:gd name="connsiteY130" fmla="*/ 0 h 6497"/>
                  <a:gd name="connsiteX131" fmla="*/ 1353 w 20065"/>
                  <a:gd name="connsiteY131" fmla="*/ 0 h 6497"/>
                  <a:gd name="connsiteX132" fmla="*/ 2436 w 20065"/>
                  <a:gd name="connsiteY132" fmla="*/ 0 h 6497"/>
                  <a:gd name="connsiteX133" fmla="*/ 2436 w 20065"/>
                  <a:gd name="connsiteY133" fmla="*/ 0 h 6497"/>
                  <a:gd name="connsiteX134" fmla="*/ 1353 w 20065"/>
                  <a:gd name="connsiteY134" fmla="*/ 0 h 6497"/>
                  <a:gd name="connsiteX135" fmla="*/ 1353 w 20065"/>
                  <a:gd name="connsiteY135" fmla="*/ 0 h 6497"/>
                  <a:gd name="connsiteX136" fmla="*/ 271 w 20065"/>
                  <a:gd name="connsiteY136" fmla="*/ 0 h 6497"/>
                  <a:gd name="connsiteX137" fmla="*/ 1353 w 20065"/>
                  <a:gd name="connsiteY137" fmla="*/ 0 h 6497"/>
                  <a:gd name="connsiteX138" fmla="*/ 271 w 20065"/>
                  <a:gd name="connsiteY138" fmla="*/ 0 h 6497"/>
                  <a:gd name="connsiteX139" fmla="*/ 1353 w 20065"/>
                  <a:gd name="connsiteY139" fmla="*/ 0 h 6497"/>
                  <a:gd name="connsiteX140" fmla="*/ 271 w 20065"/>
                  <a:gd name="connsiteY140" fmla="*/ 0 h 6497"/>
                  <a:gd name="connsiteX141" fmla="*/ 1353 w 20065"/>
                  <a:gd name="connsiteY141" fmla="*/ 0 h 6497"/>
                  <a:gd name="connsiteX142" fmla="*/ 271 w 20065"/>
                  <a:gd name="connsiteY142" fmla="*/ 0 h 6497"/>
                  <a:gd name="connsiteX143" fmla="*/ 1353 w 20065"/>
                  <a:gd name="connsiteY143" fmla="*/ 0 h 6497"/>
                  <a:gd name="connsiteX144" fmla="*/ 271 w 20065"/>
                  <a:gd name="connsiteY144" fmla="*/ 0 h 6497"/>
                  <a:gd name="connsiteX145" fmla="*/ 2436 w 20065"/>
                  <a:gd name="connsiteY145" fmla="*/ 0 h 6497"/>
                  <a:gd name="connsiteX146" fmla="*/ 271 w 20065"/>
                  <a:gd name="connsiteY146" fmla="*/ 0 h 6497"/>
                  <a:gd name="connsiteX147" fmla="*/ 1353 w 20065"/>
                  <a:gd name="connsiteY147" fmla="*/ 0 h 6497"/>
                  <a:gd name="connsiteX148" fmla="*/ 271 w 20065"/>
                  <a:gd name="connsiteY148" fmla="*/ 0 h 6497"/>
                  <a:gd name="connsiteX149" fmla="*/ 2436 w 20065"/>
                  <a:gd name="connsiteY149" fmla="*/ 0 h 6497"/>
                  <a:gd name="connsiteX150" fmla="*/ 1353 w 20065"/>
                  <a:gd name="connsiteY150" fmla="*/ 0 h 6497"/>
                  <a:gd name="connsiteX151" fmla="*/ 1353 w 20065"/>
                  <a:gd name="connsiteY151" fmla="*/ 0 h 6497"/>
                  <a:gd name="connsiteX152" fmla="*/ 1353 w 20065"/>
                  <a:gd name="connsiteY152" fmla="*/ 0 h 6497"/>
                  <a:gd name="connsiteX153" fmla="*/ 3519 w 20065"/>
                  <a:gd name="connsiteY153" fmla="*/ 0 h 6497"/>
                  <a:gd name="connsiteX154" fmla="*/ 3519 w 20065"/>
                  <a:gd name="connsiteY154" fmla="*/ 0 h 6497"/>
                  <a:gd name="connsiteX155" fmla="*/ 7851 w 20065"/>
                  <a:gd name="connsiteY155" fmla="*/ 0 h 6497"/>
                  <a:gd name="connsiteX156" fmla="*/ 7851 w 20065"/>
                  <a:gd name="connsiteY156" fmla="*/ 0 h 6497"/>
                  <a:gd name="connsiteX157" fmla="*/ 10016 w 20065"/>
                  <a:gd name="connsiteY157" fmla="*/ 0 h 6497"/>
                  <a:gd name="connsiteX158" fmla="*/ 7851 w 20065"/>
                  <a:gd name="connsiteY158" fmla="*/ 0 h 6497"/>
                  <a:gd name="connsiteX159" fmla="*/ 5685 w 20065"/>
                  <a:gd name="connsiteY159" fmla="*/ 0 h 6497"/>
                  <a:gd name="connsiteX160" fmla="*/ 6768 w 20065"/>
                  <a:gd name="connsiteY160" fmla="*/ 0 h 6497"/>
                  <a:gd name="connsiteX161" fmla="*/ 6768 w 20065"/>
                  <a:gd name="connsiteY161" fmla="*/ 0 h 6497"/>
                  <a:gd name="connsiteX162" fmla="*/ 4602 w 20065"/>
                  <a:gd name="connsiteY162" fmla="*/ 0 h 6497"/>
                  <a:gd name="connsiteX163" fmla="*/ 5685 w 20065"/>
                  <a:gd name="connsiteY163" fmla="*/ 0 h 6497"/>
                  <a:gd name="connsiteX164" fmla="*/ 4602 w 20065"/>
                  <a:gd name="connsiteY164" fmla="*/ 0 h 6497"/>
                  <a:gd name="connsiteX165" fmla="*/ 3519 w 20065"/>
                  <a:gd name="connsiteY165" fmla="*/ 0 h 6497"/>
                  <a:gd name="connsiteX166" fmla="*/ 6768 w 20065"/>
                  <a:gd name="connsiteY166" fmla="*/ 0 h 6497"/>
                  <a:gd name="connsiteX167" fmla="*/ 3519 w 20065"/>
                  <a:gd name="connsiteY167" fmla="*/ 0 h 6497"/>
                  <a:gd name="connsiteX168" fmla="*/ 5685 w 20065"/>
                  <a:gd name="connsiteY168" fmla="*/ 0 h 6497"/>
                  <a:gd name="connsiteX169" fmla="*/ 5685 w 20065"/>
                  <a:gd name="connsiteY169" fmla="*/ 0 h 6497"/>
                  <a:gd name="connsiteX170" fmla="*/ 4602 w 20065"/>
                  <a:gd name="connsiteY170" fmla="*/ 0 h 6497"/>
                  <a:gd name="connsiteX171" fmla="*/ 5685 w 20065"/>
                  <a:gd name="connsiteY171" fmla="*/ 0 h 6497"/>
                  <a:gd name="connsiteX172" fmla="*/ 5685 w 20065"/>
                  <a:gd name="connsiteY172" fmla="*/ 0 h 6497"/>
                  <a:gd name="connsiteX173" fmla="*/ 4602 w 20065"/>
                  <a:gd name="connsiteY173" fmla="*/ 0 h 6497"/>
                  <a:gd name="connsiteX174" fmla="*/ 3519 w 20065"/>
                  <a:gd name="connsiteY174" fmla="*/ 0 h 6497"/>
                  <a:gd name="connsiteX175" fmla="*/ 3519 w 20065"/>
                  <a:gd name="connsiteY175" fmla="*/ 0 h 6497"/>
                  <a:gd name="connsiteX176" fmla="*/ 4602 w 20065"/>
                  <a:gd name="connsiteY176" fmla="*/ 0 h 6497"/>
                  <a:gd name="connsiteX177" fmla="*/ 3519 w 20065"/>
                  <a:gd name="connsiteY177" fmla="*/ 0 h 6497"/>
                  <a:gd name="connsiteX178" fmla="*/ 4602 w 20065"/>
                  <a:gd name="connsiteY178" fmla="*/ 0 h 6497"/>
                  <a:gd name="connsiteX179" fmla="*/ 3519 w 20065"/>
                  <a:gd name="connsiteY179" fmla="*/ 0 h 6497"/>
                  <a:gd name="connsiteX180" fmla="*/ 4602 w 20065"/>
                  <a:gd name="connsiteY180" fmla="*/ 0 h 6497"/>
                  <a:gd name="connsiteX181" fmla="*/ 5685 w 20065"/>
                  <a:gd name="connsiteY181" fmla="*/ 0 h 6497"/>
                  <a:gd name="connsiteX182" fmla="*/ 5685 w 20065"/>
                  <a:gd name="connsiteY182" fmla="*/ 0 h 6497"/>
                  <a:gd name="connsiteX183" fmla="*/ 3519 w 20065"/>
                  <a:gd name="connsiteY183" fmla="*/ 0 h 6497"/>
                  <a:gd name="connsiteX184" fmla="*/ 3519 w 20065"/>
                  <a:gd name="connsiteY184" fmla="*/ 0 h 6497"/>
                  <a:gd name="connsiteX185" fmla="*/ 4602 w 20065"/>
                  <a:gd name="connsiteY185" fmla="*/ 0 h 6497"/>
                  <a:gd name="connsiteX186" fmla="*/ 5685 w 20065"/>
                  <a:gd name="connsiteY186" fmla="*/ 0 h 6497"/>
                  <a:gd name="connsiteX187" fmla="*/ 3519 w 20065"/>
                  <a:gd name="connsiteY187" fmla="*/ 0 h 6497"/>
                  <a:gd name="connsiteX188" fmla="*/ 4602 w 20065"/>
                  <a:gd name="connsiteY188" fmla="*/ 0 h 6497"/>
                  <a:gd name="connsiteX189" fmla="*/ 3519 w 20065"/>
                  <a:gd name="connsiteY189" fmla="*/ 0 h 6497"/>
                  <a:gd name="connsiteX190" fmla="*/ 5685 w 20065"/>
                  <a:gd name="connsiteY190" fmla="*/ 0 h 6497"/>
                  <a:gd name="connsiteX191" fmla="*/ 6768 w 20065"/>
                  <a:gd name="connsiteY191" fmla="*/ 0 h 6497"/>
                  <a:gd name="connsiteX192" fmla="*/ 6768 w 20065"/>
                  <a:gd name="connsiteY192" fmla="*/ 0 h 6497"/>
                  <a:gd name="connsiteX193" fmla="*/ 8934 w 20065"/>
                  <a:gd name="connsiteY193" fmla="*/ 0 h 6497"/>
                  <a:gd name="connsiteX194" fmla="*/ 8934 w 20065"/>
                  <a:gd name="connsiteY194" fmla="*/ 0 h 6497"/>
                  <a:gd name="connsiteX195" fmla="*/ 4602 w 20065"/>
                  <a:gd name="connsiteY195" fmla="*/ 0 h 6497"/>
                  <a:gd name="connsiteX196" fmla="*/ 5685 w 20065"/>
                  <a:gd name="connsiteY196" fmla="*/ 0 h 6497"/>
                  <a:gd name="connsiteX197" fmla="*/ 4602 w 20065"/>
                  <a:gd name="connsiteY197" fmla="*/ 0 h 6497"/>
                  <a:gd name="connsiteX198" fmla="*/ 3519 w 20065"/>
                  <a:gd name="connsiteY198" fmla="*/ 0 h 6497"/>
                  <a:gd name="connsiteX199" fmla="*/ 5685 w 20065"/>
                  <a:gd name="connsiteY199" fmla="*/ 0 h 6497"/>
                  <a:gd name="connsiteX200" fmla="*/ 5685 w 20065"/>
                  <a:gd name="connsiteY200" fmla="*/ 0 h 6497"/>
                  <a:gd name="connsiteX201" fmla="*/ 7851 w 20065"/>
                  <a:gd name="connsiteY201" fmla="*/ 0 h 6497"/>
                  <a:gd name="connsiteX202" fmla="*/ 6768 w 20065"/>
                  <a:gd name="connsiteY202" fmla="*/ 0 h 6497"/>
                  <a:gd name="connsiteX203" fmla="*/ 5685 w 20065"/>
                  <a:gd name="connsiteY203" fmla="*/ 0 h 6497"/>
                  <a:gd name="connsiteX204" fmla="*/ 4602 w 20065"/>
                  <a:gd name="connsiteY204" fmla="*/ 0 h 6497"/>
                  <a:gd name="connsiteX205" fmla="*/ 3519 w 20065"/>
                  <a:gd name="connsiteY205" fmla="*/ 0 h 6497"/>
                  <a:gd name="connsiteX206" fmla="*/ 3519 w 20065"/>
                  <a:gd name="connsiteY206" fmla="*/ 0 h 6497"/>
                  <a:gd name="connsiteX207" fmla="*/ 4602 w 20065"/>
                  <a:gd name="connsiteY207" fmla="*/ 0 h 6497"/>
                  <a:gd name="connsiteX208" fmla="*/ 3519 w 20065"/>
                  <a:gd name="connsiteY208" fmla="*/ 0 h 6497"/>
                  <a:gd name="connsiteX209" fmla="*/ 4602 w 20065"/>
                  <a:gd name="connsiteY209" fmla="*/ 0 h 6497"/>
                  <a:gd name="connsiteX210" fmla="*/ 5685 w 20065"/>
                  <a:gd name="connsiteY210" fmla="*/ 0 h 6497"/>
                  <a:gd name="connsiteX211" fmla="*/ 5685 w 20065"/>
                  <a:gd name="connsiteY211" fmla="*/ 0 h 6497"/>
                  <a:gd name="connsiteX212" fmla="*/ 5685 w 20065"/>
                  <a:gd name="connsiteY212" fmla="*/ 0 h 6497"/>
                  <a:gd name="connsiteX213" fmla="*/ 6768 w 20065"/>
                  <a:gd name="connsiteY213" fmla="*/ 0 h 6497"/>
                  <a:gd name="connsiteX214" fmla="*/ 5685 w 20065"/>
                  <a:gd name="connsiteY214" fmla="*/ 0 h 6497"/>
                  <a:gd name="connsiteX215" fmla="*/ 4602 w 20065"/>
                  <a:gd name="connsiteY215" fmla="*/ 0 h 6497"/>
                  <a:gd name="connsiteX216" fmla="*/ 5685 w 20065"/>
                  <a:gd name="connsiteY216" fmla="*/ 0 h 6497"/>
                  <a:gd name="connsiteX217" fmla="*/ 5685 w 20065"/>
                  <a:gd name="connsiteY217" fmla="*/ 0 h 6497"/>
                  <a:gd name="connsiteX218" fmla="*/ 6768 w 20065"/>
                  <a:gd name="connsiteY218" fmla="*/ 0 h 6497"/>
                  <a:gd name="connsiteX219" fmla="*/ 8934 w 20065"/>
                  <a:gd name="connsiteY219" fmla="*/ 0 h 6497"/>
                  <a:gd name="connsiteX220" fmla="*/ 8934 w 20065"/>
                  <a:gd name="connsiteY220" fmla="*/ 0 h 6497"/>
                  <a:gd name="connsiteX221" fmla="*/ 6768 w 20065"/>
                  <a:gd name="connsiteY221" fmla="*/ 0 h 6497"/>
                  <a:gd name="connsiteX222" fmla="*/ 5685 w 20065"/>
                  <a:gd name="connsiteY222" fmla="*/ 0 h 6497"/>
                  <a:gd name="connsiteX223" fmla="*/ 6768 w 20065"/>
                  <a:gd name="connsiteY223" fmla="*/ 0 h 6497"/>
                  <a:gd name="connsiteX224" fmla="*/ 6768 w 20065"/>
                  <a:gd name="connsiteY224" fmla="*/ 0 h 6497"/>
                  <a:gd name="connsiteX225" fmla="*/ 5685 w 20065"/>
                  <a:gd name="connsiteY225" fmla="*/ 0 h 6497"/>
                  <a:gd name="connsiteX226" fmla="*/ 3519 w 20065"/>
                  <a:gd name="connsiteY226" fmla="*/ 0 h 6497"/>
                  <a:gd name="connsiteX227" fmla="*/ 4602 w 20065"/>
                  <a:gd name="connsiteY227" fmla="*/ 0 h 6497"/>
                  <a:gd name="connsiteX228" fmla="*/ 4602 w 20065"/>
                  <a:gd name="connsiteY228" fmla="*/ 0 h 6497"/>
                  <a:gd name="connsiteX229" fmla="*/ 7851 w 20065"/>
                  <a:gd name="connsiteY229" fmla="*/ 0 h 6497"/>
                  <a:gd name="connsiteX230" fmla="*/ 8934 w 20065"/>
                  <a:gd name="connsiteY230" fmla="*/ 0 h 6497"/>
                  <a:gd name="connsiteX231" fmla="*/ 7851 w 20065"/>
                  <a:gd name="connsiteY231" fmla="*/ 0 h 6497"/>
                  <a:gd name="connsiteX232" fmla="*/ 7851 w 20065"/>
                  <a:gd name="connsiteY232" fmla="*/ 0 h 6497"/>
                  <a:gd name="connsiteX233" fmla="*/ 10016 w 20065"/>
                  <a:gd name="connsiteY233" fmla="*/ 0 h 6497"/>
                  <a:gd name="connsiteX234" fmla="*/ 8934 w 20065"/>
                  <a:gd name="connsiteY234" fmla="*/ 0 h 6497"/>
                  <a:gd name="connsiteX235" fmla="*/ 8934 w 20065"/>
                  <a:gd name="connsiteY235" fmla="*/ 0 h 6497"/>
                  <a:gd name="connsiteX236" fmla="*/ 7851 w 20065"/>
                  <a:gd name="connsiteY236" fmla="*/ 0 h 6497"/>
                  <a:gd name="connsiteX237" fmla="*/ 8934 w 20065"/>
                  <a:gd name="connsiteY237" fmla="*/ 0 h 6497"/>
                  <a:gd name="connsiteX238" fmla="*/ 8934 w 20065"/>
                  <a:gd name="connsiteY238" fmla="*/ 0 h 6497"/>
                  <a:gd name="connsiteX239" fmla="*/ 10016 w 20065"/>
                  <a:gd name="connsiteY239" fmla="*/ 0 h 6497"/>
                  <a:gd name="connsiteX240" fmla="*/ 10016 w 20065"/>
                  <a:gd name="connsiteY240" fmla="*/ 0 h 6497"/>
                  <a:gd name="connsiteX241" fmla="*/ 8934 w 20065"/>
                  <a:gd name="connsiteY241" fmla="*/ 0 h 6497"/>
                  <a:gd name="connsiteX242" fmla="*/ 8934 w 20065"/>
                  <a:gd name="connsiteY242" fmla="*/ 0 h 6497"/>
                  <a:gd name="connsiteX243" fmla="*/ 10016 w 20065"/>
                  <a:gd name="connsiteY243" fmla="*/ 0 h 6497"/>
                  <a:gd name="connsiteX244" fmla="*/ 10016 w 20065"/>
                  <a:gd name="connsiteY244" fmla="*/ 0 h 6497"/>
                  <a:gd name="connsiteX245" fmla="*/ 11099 w 20065"/>
                  <a:gd name="connsiteY245" fmla="*/ 0 h 6497"/>
                  <a:gd name="connsiteX246" fmla="*/ 13265 w 20065"/>
                  <a:gd name="connsiteY246" fmla="*/ 0 h 6497"/>
                  <a:gd name="connsiteX247" fmla="*/ 11099 w 20065"/>
                  <a:gd name="connsiteY247" fmla="*/ 0 h 6497"/>
                  <a:gd name="connsiteX248" fmla="*/ 11099 w 20065"/>
                  <a:gd name="connsiteY248" fmla="*/ 0 h 6497"/>
                  <a:gd name="connsiteX249" fmla="*/ 11099 w 20065"/>
                  <a:gd name="connsiteY249" fmla="*/ 0 h 6497"/>
                  <a:gd name="connsiteX250" fmla="*/ 13265 w 20065"/>
                  <a:gd name="connsiteY250" fmla="*/ 0 h 6497"/>
                  <a:gd name="connsiteX251" fmla="*/ 13265 w 20065"/>
                  <a:gd name="connsiteY251" fmla="*/ 0 h 6497"/>
                  <a:gd name="connsiteX252" fmla="*/ 14348 w 20065"/>
                  <a:gd name="connsiteY252" fmla="*/ 0 h 6497"/>
                  <a:gd name="connsiteX253" fmla="*/ 13265 w 20065"/>
                  <a:gd name="connsiteY253" fmla="*/ 0 h 6497"/>
                  <a:gd name="connsiteX254" fmla="*/ 14348 w 20065"/>
                  <a:gd name="connsiteY254" fmla="*/ 0 h 6497"/>
                  <a:gd name="connsiteX255" fmla="*/ 14348 w 20065"/>
                  <a:gd name="connsiteY255" fmla="*/ 0 h 6497"/>
                  <a:gd name="connsiteX256" fmla="*/ 12182 w 20065"/>
                  <a:gd name="connsiteY256" fmla="*/ 0 h 6497"/>
                  <a:gd name="connsiteX257" fmla="*/ 12182 w 20065"/>
                  <a:gd name="connsiteY257" fmla="*/ 0 h 6497"/>
                  <a:gd name="connsiteX258" fmla="*/ 14348 w 20065"/>
                  <a:gd name="connsiteY258" fmla="*/ 0 h 6497"/>
                  <a:gd name="connsiteX259" fmla="*/ 13265 w 20065"/>
                  <a:gd name="connsiteY259" fmla="*/ 0 h 6497"/>
                  <a:gd name="connsiteX260" fmla="*/ 14348 w 20065"/>
                  <a:gd name="connsiteY260" fmla="*/ 0 h 6497"/>
                  <a:gd name="connsiteX261" fmla="*/ 14348 w 20065"/>
                  <a:gd name="connsiteY261" fmla="*/ 0 h 6497"/>
                  <a:gd name="connsiteX262" fmla="*/ 13265 w 20065"/>
                  <a:gd name="connsiteY262" fmla="*/ 0 h 6497"/>
                  <a:gd name="connsiteX263" fmla="*/ 14348 w 20065"/>
                  <a:gd name="connsiteY263" fmla="*/ 0 h 6497"/>
                  <a:gd name="connsiteX264" fmla="*/ 13265 w 20065"/>
                  <a:gd name="connsiteY264" fmla="*/ 0 h 6497"/>
                  <a:gd name="connsiteX265" fmla="*/ 14348 w 20065"/>
                  <a:gd name="connsiteY265" fmla="*/ 0 h 6497"/>
                  <a:gd name="connsiteX266" fmla="*/ 13265 w 20065"/>
                  <a:gd name="connsiteY266" fmla="*/ 0 h 6497"/>
                  <a:gd name="connsiteX267" fmla="*/ 13265 w 20065"/>
                  <a:gd name="connsiteY267" fmla="*/ 0 h 6497"/>
                  <a:gd name="connsiteX268" fmla="*/ 15430 w 20065"/>
                  <a:gd name="connsiteY268" fmla="*/ 0 h 6497"/>
                  <a:gd name="connsiteX269" fmla="*/ 16513 w 20065"/>
                  <a:gd name="connsiteY269" fmla="*/ 0 h 6497"/>
                  <a:gd name="connsiteX270" fmla="*/ 15430 w 20065"/>
                  <a:gd name="connsiteY270" fmla="*/ 0 h 6497"/>
                  <a:gd name="connsiteX271" fmla="*/ 15430 w 20065"/>
                  <a:gd name="connsiteY271" fmla="*/ 0 h 6497"/>
                  <a:gd name="connsiteX272" fmla="*/ 14348 w 20065"/>
                  <a:gd name="connsiteY272" fmla="*/ 0 h 6497"/>
                  <a:gd name="connsiteX273" fmla="*/ 16513 w 20065"/>
                  <a:gd name="connsiteY273" fmla="*/ 0 h 6497"/>
                  <a:gd name="connsiteX274" fmla="*/ 15430 w 20065"/>
                  <a:gd name="connsiteY274" fmla="*/ 0 h 6497"/>
                  <a:gd name="connsiteX275" fmla="*/ 17596 w 20065"/>
                  <a:gd name="connsiteY275" fmla="*/ 0 h 6497"/>
                  <a:gd name="connsiteX276" fmla="*/ 16513 w 20065"/>
                  <a:gd name="connsiteY276" fmla="*/ 0 h 6497"/>
                  <a:gd name="connsiteX277" fmla="*/ 17596 w 20065"/>
                  <a:gd name="connsiteY277" fmla="*/ 0 h 6497"/>
                  <a:gd name="connsiteX278" fmla="*/ 16513 w 20065"/>
                  <a:gd name="connsiteY278" fmla="*/ 0 h 6497"/>
                  <a:gd name="connsiteX279" fmla="*/ 17596 w 20065"/>
                  <a:gd name="connsiteY279" fmla="*/ 0 h 6497"/>
                  <a:gd name="connsiteX280" fmla="*/ 17596 w 20065"/>
                  <a:gd name="connsiteY280" fmla="*/ 0 h 6497"/>
                  <a:gd name="connsiteX281" fmla="*/ 18679 w 20065"/>
                  <a:gd name="connsiteY281" fmla="*/ 0 h 6497"/>
                  <a:gd name="connsiteX282" fmla="*/ 18679 w 20065"/>
                  <a:gd name="connsiteY282" fmla="*/ 0 h 6497"/>
                  <a:gd name="connsiteX283" fmla="*/ 18679 w 20065"/>
                  <a:gd name="connsiteY283" fmla="*/ 0 h 6497"/>
                  <a:gd name="connsiteX284" fmla="*/ 17596 w 20065"/>
                  <a:gd name="connsiteY284" fmla="*/ 0 h 6497"/>
                  <a:gd name="connsiteX285" fmla="*/ 18679 w 20065"/>
                  <a:gd name="connsiteY285" fmla="*/ 0 h 6497"/>
                  <a:gd name="connsiteX286" fmla="*/ 17596 w 20065"/>
                  <a:gd name="connsiteY286" fmla="*/ 0 h 6497"/>
                  <a:gd name="connsiteX287" fmla="*/ 18679 w 20065"/>
                  <a:gd name="connsiteY287" fmla="*/ 0 h 6497"/>
                  <a:gd name="connsiteX288" fmla="*/ 18679 w 20065"/>
                  <a:gd name="connsiteY288" fmla="*/ 0 h 6497"/>
                  <a:gd name="connsiteX289" fmla="*/ 17596 w 20065"/>
                  <a:gd name="connsiteY289" fmla="*/ 0 h 6497"/>
                  <a:gd name="connsiteX290" fmla="*/ 18679 w 20065"/>
                  <a:gd name="connsiteY290" fmla="*/ 0 h 6497"/>
                  <a:gd name="connsiteX291" fmla="*/ 17596 w 20065"/>
                  <a:gd name="connsiteY291" fmla="*/ 0 h 6497"/>
                  <a:gd name="connsiteX292" fmla="*/ 18679 w 20065"/>
                  <a:gd name="connsiteY292" fmla="*/ 1083 h 6497"/>
                  <a:gd name="connsiteX293" fmla="*/ 18679 w 20065"/>
                  <a:gd name="connsiteY293" fmla="*/ 1083 h 6497"/>
                  <a:gd name="connsiteX294" fmla="*/ 19762 w 20065"/>
                  <a:gd name="connsiteY294" fmla="*/ 1083 h 6497"/>
                  <a:gd name="connsiteX295" fmla="*/ 18679 w 20065"/>
                  <a:gd name="connsiteY295" fmla="*/ 1083 h 6497"/>
                  <a:gd name="connsiteX296" fmla="*/ 18679 w 20065"/>
                  <a:gd name="connsiteY296" fmla="*/ 1083 h 6497"/>
                  <a:gd name="connsiteX297" fmla="*/ 18679 w 20065"/>
                  <a:gd name="connsiteY297" fmla="*/ 1083 h 6497"/>
                  <a:gd name="connsiteX298" fmla="*/ 18679 w 20065"/>
                  <a:gd name="connsiteY298" fmla="*/ 1083 h 6497"/>
                  <a:gd name="connsiteX299" fmla="*/ 17596 w 20065"/>
                  <a:gd name="connsiteY299" fmla="*/ 1083 h 6497"/>
                  <a:gd name="connsiteX300" fmla="*/ 17596 w 20065"/>
                  <a:gd name="connsiteY300" fmla="*/ 1083 h 6497"/>
                  <a:gd name="connsiteX301" fmla="*/ 18679 w 20065"/>
                  <a:gd name="connsiteY301" fmla="*/ 1083 h 6497"/>
                  <a:gd name="connsiteX302" fmla="*/ 19762 w 20065"/>
                  <a:gd name="connsiteY302" fmla="*/ 2166 h 6497"/>
                  <a:gd name="connsiteX303" fmla="*/ 17596 w 20065"/>
                  <a:gd name="connsiteY303" fmla="*/ 2166 h 6497"/>
                  <a:gd name="connsiteX304" fmla="*/ 17596 w 20065"/>
                  <a:gd name="connsiteY304" fmla="*/ 2166 h 6497"/>
                  <a:gd name="connsiteX305" fmla="*/ 16513 w 20065"/>
                  <a:gd name="connsiteY305" fmla="*/ 2166 h 6497"/>
                  <a:gd name="connsiteX306" fmla="*/ 17596 w 20065"/>
                  <a:gd name="connsiteY306" fmla="*/ 2166 h 6497"/>
                  <a:gd name="connsiteX307" fmla="*/ 16513 w 20065"/>
                  <a:gd name="connsiteY307" fmla="*/ 2166 h 6497"/>
                  <a:gd name="connsiteX308" fmla="*/ 15430 w 20065"/>
                  <a:gd name="connsiteY308" fmla="*/ 2166 h 6497"/>
                  <a:gd name="connsiteX309" fmla="*/ 17596 w 20065"/>
                  <a:gd name="connsiteY309" fmla="*/ 2166 h 6497"/>
                  <a:gd name="connsiteX310" fmla="*/ 18679 w 20065"/>
                  <a:gd name="connsiteY310" fmla="*/ 3249 h 6497"/>
                  <a:gd name="connsiteX311" fmla="*/ 18679 w 20065"/>
                  <a:gd name="connsiteY311" fmla="*/ 4331 h 6497"/>
                  <a:gd name="connsiteX312" fmla="*/ 17596 w 20065"/>
                  <a:gd name="connsiteY312" fmla="*/ 4331 h 6497"/>
                  <a:gd name="connsiteX313" fmla="*/ 17596 w 20065"/>
                  <a:gd name="connsiteY313" fmla="*/ 4331 h 6497"/>
                  <a:gd name="connsiteX314" fmla="*/ 18679 w 20065"/>
                  <a:gd name="connsiteY314" fmla="*/ 4331 h 6497"/>
                  <a:gd name="connsiteX315" fmla="*/ 18679 w 20065"/>
                  <a:gd name="connsiteY315" fmla="*/ 4331 h 6497"/>
                  <a:gd name="connsiteX316" fmla="*/ 17596 w 20065"/>
                  <a:gd name="connsiteY316" fmla="*/ 4331 h 6497"/>
                  <a:gd name="connsiteX317" fmla="*/ 18679 w 20065"/>
                  <a:gd name="connsiteY317" fmla="*/ 4331 h 6497"/>
                  <a:gd name="connsiteX318" fmla="*/ 18679 w 20065"/>
                  <a:gd name="connsiteY318" fmla="*/ 4331 h 6497"/>
                  <a:gd name="connsiteX319" fmla="*/ 19762 w 20065"/>
                  <a:gd name="connsiteY319" fmla="*/ 4331 h 6497"/>
                  <a:gd name="connsiteX320" fmla="*/ 18679 w 20065"/>
                  <a:gd name="connsiteY320" fmla="*/ 5414 h 6497"/>
                  <a:gd name="connsiteX321" fmla="*/ 18679 w 20065"/>
                  <a:gd name="connsiteY321" fmla="*/ 5414 h 6497"/>
                  <a:gd name="connsiteX322" fmla="*/ 16513 w 20065"/>
                  <a:gd name="connsiteY322" fmla="*/ 6497 h 6497"/>
                  <a:gd name="connsiteX323" fmla="*/ 6768 w 20065"/>
                  <a:gd name="connsiteY323" fmla="*/ 2166 h 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20065" h="6497">
                    <a:moveTo>
                      <a:pt x="6768" y="2166"/>
                    </a:moveTo>
                    <a:cubicBezTo>
                      <a:pt x="3519" y="2166"/>
                      <a:pt x="6768" y="2166"/>
                      <a:pt x="4602" y="2166"/>
                    </a:cubicBezTo>
                    <a:cubicBezTo>
                      <a:pt x="4602" y="2166"/>
                      <a:pt x="6768" y="2166"/>
                      <a:pt x="6768" y="2166"/>
                    </a:cubicBezTo>
                    <a:cubicBezTo>
                      <a:pt x="3519" y="1083"/>
                      <a:pt x="5685" y="1083"/>
                      <a:pt x="6768" y="1083"/>
                    </a:cubicBezTo>
                    <a:lnTo>
                      <a:pt x="6768" y="1083"/>
                    </a:lnTo>
                    <a:cubicBezTo>
                      <a:pt x="6768" y="1083"/>
                      <a:pt x="5685" y="1083"/>
                      <a:pt x="5685" y="1083"/>
                    </a:cubicBezTo>
                    <a:cubicBezTo>
                      <a:pt x="5685" y="1083"/>
                      <a:pt x="5685" y="1083"/>
                      <a:pt x="6768" y="1083"/>
                    </a:cubicBezTo>
                    <a:cubicBezTo>
                      <a:pt x="5685" y="1083"/>
                      <a:pt x="6768" y="1083"/>
                      <a:pt x="5685" y="1083"/>
                    </a:cubicBezTo>
                    <a:cubicBezTo>
                      <a:pt x="5685" y="1083"/>
                      <a:pt x="6768" y="1083"/>
                      <a:pt x="6768" y="1083"/>
                    </a:cubicBezTo>
                    <a:lnTo>
                      <a:pt x="5685" y="1083"/>
                    </a:lnTo>
                    <a:cubicBezTo>
                      <a:pt x="3519" y="1083"/>
                      <a:pt x="5685" y="1083"/>
                      <a:pt x="4602" y="1083"/>
                    </a:cubicBezTo>
                    <a:cubicBezTo>
                      <a:pt x="4602" y="1083"/>
                      <a:pt x="4602" y="1083"/>
                      <a:pt x="5685" y="1083"/>
                    </a:cubicBezTo>
                    <a:cubicBezTo>
                      <a:pt x="4602" y="1083"/>
                      <a:pt x="4602" y="1083"/>
                      <a:pt x="3519" y="1083"/>
                    </a:cubicBezTo>
                    <a:cubicBezTo>
                      <a:pt x="3519" y="1083"/>
                      <a:pt x="4602" y="1083"/>
                      <a:pt x="4602" y="1083"/>
                    </a:cubicBezTo>
                    <a:cubicBezTo>
                      <a:pt x="3519" y="1083"/>
                      <a:pt x="3519" y="1083"/>
                      <a:pt x="3519" y="1083"/>
                    </a:cubicBezTo>
                    <a:cubicBezTo>
                      <a:pt x="4602" y="1083"/>
                      <a:pt x="2436" y="1083"/>
                      <a:pt x="3519" y="1083"/>
                    </a:cubicBezTo>
                    <a:lnTo>
                      <a:pt x="3519" y="1083"/>
                    </a:lnTo>
                    <a:cubicBezTo>
                      <a:pt x="2436" y="1083"/>
                      <a:pt x="4602" y="1083"/>
                      <a:pt x="2436" y="1083"/>
                    </a:cubicBezTo>
                    <a:lnTo>
                      <a:pt x="3519" y="1083"/>
                    </a:lnTo>
                    <a:cubicBezTo>
                      <a:pt x="2436" y="1083"/>
                      <a:pt x="4602" y="1083"/>
                      <a:pt x="3519" y="1083"/>
                    </a:cubicBezTo>
                    <a:lnTo>
                      <a:pt x="3519" y="1083"/>
                    </a:lnTo>
                    <a:cubicBezTo>
                      <a:pt x="3519" y="1083"/>
                      <a:pt x="3519" y="1083"/>
                      <a:pt x="3519" y="1083"/>
                    </a:cubicBezTo>
                    <a:lnTo>
                      <a:pt x="3519" y="1083"/>
                    </a:lnTo>
                    <a:cubicBezTo>
                      <a:pt x="3519" y="1083"/>
                      <a:pt x="3519" y="1083"/>
                      <a:pt x="2436" y="1083"/>
                    </a:cubicBezTo>
                    <a:cubicBezTo>
                      <a:pt x="3519" y="1083"/>
                      <a:pt x="2436" y="1083"/>
                      <a:pt x="4602" y="1083"/>
                    </a:cubicBezTo>
                    <a:cubicBezTo>
                      <a:pt x="3519" y="1083"/>
                      <a:pt x="3519" y="1083"/>
                      <a:pt x="3519" y="0"/>
                    </a:cubicBezTo>
                    <a:cubicBezTo>
                      <a:pt x="3519" y="0"/>
                      <a:pt x="4602" y="0"/>
                      <a:pt x="4602" y="0"/>
                    </a:cubicBezTo>
                    <a:cubicBezTo>
                      <a:pt x="4602" y="0"/>
                      <a:pt x="4602" y="0"/>
                      <a:pt x="3519" y="0"/>
                    </a:cubicBezTo>
                    <a:cubicBezTo>
                      <a:pt x="3519" y="0"/>
                      <a:pt x="4602" y="0"/>
                      <a:pt x="4602" y="0"/>
                    </a:cubicBezTo>
                    <a:cubicBezTo>
                      <a:pt x="4602" y="0"/>
                      <a:pt x="3519" y="0"/>
                      <a:pt x="3519" y="0"/>
                    </a:cubicBezTo>
                    <a:cubicBezTo>
                      <a:pt x="3519" y="0"/>
                      <a:pt x="4602" y="0"/>
                      <a:pt x="4602" y="0"/>
                    </a:cubicBezTo>
                    <a:cubicBezTo>
                      <a:pt x="3519" y="0"/>
                      <a:pt x="3519" y="0"/>
                      <a:pt x="3519" y="0"/>
                    </a:cubicBezTo>
                    <a:cubicBezTo>
                      <a:pt x="3519" y="0"/>
                      <a:pt x="3519" y="0"/>
                      <a:pt x="4602" y="0"/>
                    </a:cubicBezTo>
                    <a:cubicBezTo>
                      <a:pt x="3519" y="0"/>
                      <a:pt x="4602" y="0"/>
                      <a:pt x="4602" y="0"/>
                    </a:cubicBezTo>
                    <a:lnTo>
                      <a:pt x="5685" y="0"/>
                    </a:lnTo>
                    <a:cubicBezTo>
                      <a:pt x="6768" y="0"/>
                      <a:pt x="4602" y="0"/>
                      <a:pt x="4602" y="0"/>
                    </a:cubicBezTo>
                    <a:cubicBezTo>
                      <a:pt x="4602" y="0"/>
                      <a:pt x="4602" y="0"/>
                      <a:pt x="5685" y="0"/>
                    </a:cubicBezTo>
                    <a:cubicBezTo>
                      <a:pt x="4602" y="0"/>
                      <a:pt x="4602" y="0"/>
                      <a:pt x="4602" y="0"/>
                    </a:cubicBezTo>
                    <a:cubicBezTo>
                      <a:pt x="4602" y="0"/>
                      <a:pt x="4602" y="0"/>
                      <a:pt x="4602" y="0"/>
                    </a:cubicBezTo>
                    <a:cubicBezTo>
                      <a:pt x="4602" y="0"/>
                      <a:pt x="4602" y="0"/>
                      <a:pt x="4602" y="0"/>
                    </a:cubicBezTo>
                    <a:cubicBezTo>
                      <a:pt x="4602" y="0"/>
                      <a:pt x="6768" y="0"/>
                      <a:pt x="5685" y="0"/>
                    </a:cubicBezTo>
                    <a:cubicBezTo>
                      <a:pt x="4602" y="0"/>
                      <a:pt x="4602" y="0"/>
                      <a:pt x="3519" y="0"/>
                    </a:cubicBezTo>
                    <a:cubicBezTo>
                      <a:pt x="3519" y="0"/>
                      <a:pt x="4602" y="0"/>
                      <a:pt x="3519" y="0"/>
                    </a:cubicBezTo>
                    <a:cubicBezTo>
                      <a:pt x="3519" y="0"/>
                      <a:pt x="5685" y="0"/>
                      <a:pt x="5685" y="0"/>
                    </a:cubicBezTo>
                    <a:lnTo>
                      <a:pt x="6768" y="0"/>
                    </a:lnTo>
                    <a:cubicBezTo>
                      <a:pt x="7851" y="0"/>
                      <a:pt x="6768" y="0"/>
                      <a:pt x="6768" y="0"/>
                    </a:cubicBezTo>
                    <a:cubicBezTo>
                      <a:pt x="6768" y="0"/>
                      <a:pt x="5685" y="0"/>
                      <a:pt x="6768" y="0"/>
                    </a:cubicBezTo>
                    <a:cubicBezTo>
                      <a:pt x="5685" y="0"/>
                      <a:pt x="4602" y="0"/>
                      <a:pt x="4602" y="0"/>
                    </a:cubicBezTo>
                    <a:cubicBezTo>
                      <a:pt x="5685" y="0"/>
                      <a:pt x="5685" y="0"/>
                      <a:pt x="6768" y="0"/>
                    </a:cubicBezTo>
                    <a:lnTo>
                      <a:pt x="4602" y="0"/>
                    </a:lnTo>
                    <a:cubicBezTo>
                      <a:pt x="4602" y="0"/>
                      <a:pt x="5685" y="0"/>
                      <a:pt x="5685" y="0"/>
                    </a:cubicBezTo>
                    <a:cubicBezTo>
                      <a:pt x="5685" y="0"/>
                      <a:pt x="4602" y="0"/>
                      <a:pt x="4602" y="0"/>
                    </a:cubicBezTo>
                    <a:cubicBezTo>
                      <a:pt x="4602" y="0"/>
                      <a:pt x="4602" y="0"/>
                      <a:pt x="5685" y="0"/>
                    </a:cubicBezTo>
                    <a:cubicBezTo>
                      <a:pt x="5685" y="0"/>
                      <a:pt x="5685" y="0"/>
                      <a:pt x="6768" y="0"/>
                    </a:cubicBezTo>
                    <a:cubicBezTo>
                      <a:pt x="6768" y="0"/>
                      <a:pt x="6768" y="0"/>
                      <a:pt x="6768" y="0"/>
                    </a:cubicBezTo>
                    <a:lnTo>
                      <a:pt x="6768" y="0"/>
                    </a:lnTo>
                    <a:cubicBezTo>
                      <a:pt x="6768" y="0"/>
                      <a:pt x="5685" y="0"/>
                      <a:pt x="5685" y="0"/>
                    </a:cubicBezTo>
                    <a:cubicBezTo>
                      <a:pt x="5685" y="0"/>
                      <a:pt x="6768" y="0"/>
                      <a:pt x="5685" y="0"/>
                    </a:cubicBezTo>
                    <a:cubicBezTo>
                      <a:pt x="4602" y="0"/>
                      <a:pt x="4602" y="0"/>
                      <a:pt x="4602" y="0"/>
                    </a:cubicBezTo>
                    <a:cubicBezTo>
                      <a:pt x="4602" y="0"/>
                      <a:pt x="5685" y="0"/>
                      <a:pt x="5685" y="0"/>
                    </a:cubicBezTo>
                    <a:cubicBezTo>
                      <a:pt x="4602" y="0"/>
                      <a:pt x="4602" y="0"/>
                      <a:pt x="3519" y="0"/>
                    </a:cubicBezTo>
                    <a:cubicBezTo>
                      <a:pt x="2436" y="0"/>
                      <a:pt x="4602" y="0"/>
                      <a:pt x="4602" y="0"/>
                    </a:cubicBezTo>
                    <a:cubicBezTo>
                      <a:pt x="5685" y="0"/>
                      <a:pt x="3519" y="0"/>
                      <a:pt x="4602" y="0"/>
                    </a:cubicBezTo>
                    <a:cubicBezTo>
                      <a:pt x="4602" y="0"/>
                      <a:pt x="3519" y="0"/>
                      <a:pt x="3519" y="0"/>
                    </a:cubicBezTo>
                    <a:cubicBezTo>
                      <a:pt x="3519" y="0"/>
                      <a:pt x="4602" y="0"/>
                      <a:pt x="4602" y="0"/>
                    </a:cubicBezTo>
                    <a:cubicBezTo>
                      <a:pt x="5685" y="0"/>
                      <a:pt x="4602" y="0"/>
                      <a:pt x="4602" y="0"/>
                    </a:cubicBezTo>
                    <a:cubicBezTo>
                      <a:pt x="4602" y="0"/>
                      <a:pt x="4602" y="0"/>
                      <a:pt x="4602" y="0"/>
                    </a:cubicBezTo>
                    <a:cubicBezTo>
                      <a:pt x="4602" y="0"/>
                      <a:pt x="3519" y="0"/>
                      <a:pt x="4602" y="0"/>
                    </a:cubicBezTo>
                    <a:cubicBezTo>
                      <a:pt x="4602" y="0"/>
                      <a:pt x="3519" y="0"/>
                      <a:pt x="3519" y="0"/>
                    </a:cubicBezTo>
                    <a:lnTo>
                      <a:pt x="4602" y="0"/>
                    </a:lnTo>
                    <a:cubicBezTo>
                      <a:pt x="4602" y="0"/>
                      <a:pt x="4602" y="0"/>
                      <a:pt x="5685" y="0"/>
                    </a:cubicBezTo>
                    <a:cubicBezTo>
                      <a:pt x="4602" y="0"/>
                      <a:pt x="6768" y="0"/>
                      <a:pt x="5685" y="0"/>
                    </a:cubicBezTo>
                    <a:cubicBezTo>
                      <a:pt x="6768" y="0"/>
                      <a:pt x="4602" y="0"/>
                      <a:pt x="5685" y="0"/>
                    </a:cubicBezTo>
                    <a:cubicBezTo>
                      <a:pt x="5685" y="0"/>
                      <a:pt x="4602" y="0"/>
                      <a:pt x="5685" y="0"/>
                    </a:cubicBezTo>
                    <a:cubicBezTo>
                      <a:pt x="5685" y="0"/>
                      <a:pt x="6768" y="0"/>
                      <a:pt x="6768" y="0"/>
                    </a:cubicBezTo>
                    <a:cubicBezTo>
                      <a:pt x="6768" y="0"/>
                      <a:pt x="6768" y="0"/>
                      <a:pt x="5685" y="0"/>
                    </a:cubicBezTo>
                    <a:lnTo>
                      <a:pt x="5685" y="0"/>
                    </a:lnTo>
                    <a:cubicBezTo>
                      <a:pt x="4602" y="0"/>
                      <a:pt x="5685" y="0"/>
                      <a:pt x="4602" y="0"/>
                    </a:cubicBezTo>
                    <a:cubicBezTo>
                      <a:pt x="5685" y="0"/>
                      <a:pt x="4602" y="0"/>
                      <a:pt x="5685" y="0"/>
                    </a:cubicBezTo>
                    <a:lnTo>
                      <a:pt x="6768" y="0"/>
                    </a:lnTo>
                    <a:cubicBezTo>
                      <a:pt x="6768" y="0"/>
                      <a:pt x="5685" y="0"/>
                      <a:pt x="4602" y="0"/>
                    </a:cubicBezTo>
                    <a:cubicBezTo>
                      <a:pt x="4602" y="0"/>
                      <a:pt x="4602" y="0"/>
                      <a:pt x="4602" y="0"/>
                    </a:cubicBezTo>
                    <a:cubicBezTo>
                      <a:pt x="2436" y="0"/>
                      <a:pt x="4602" y="0"/>
                      <a:pt x="3519" y="0"/>
                    </a:cubicBezTo>
                    <a:cubicBezTo>
                      <a:pt x="4602" y="0"/>
                      <a:pt x="3519" y="0"/>
                      <a:pt x="4602" y="0"/>
                    </a:cubicBezTo>
                    <a:cubicBezTo>
                      <a:pt x="4602" y="0"/>
                      <a:pt x="3519" y="0"/>
                      <a:pt x="3519" y="0"/>
                    </a:cubicBezTo>
                    <a:cubicBezTo>
                      <a:pt x="3519" y="0"/>
                      <a:pt x="3519" y="0"/>
                      <a:pt x="4602" y="0"/>
                    </a:cubicBezTo>
                    <a:cubicBezTo>
                      <a:pt x="4602" y="0"/>
                      <a:pt x="4602" y="0"/>
                      <a:pt x="4602" y="0"/>
                    </a:cubicBezTo>
                    <a:cubicBezTo>
                      <a:pt x="4602" y="0"/>
                      <a:pt x="5685" y="0"/>
                      <a:pt x="5685" y="0"/>
                    </a:cubicBezTo>
                    <a:cubicBezTo>
                      <a:pt x="5685" y="0"/>
                      <a:pt x="4602" y="0"/>
                      <a:pt x="3519" y="0"/>
                    </a:cubicBezTo>
                    <a:cubicBezTo>
                      <a:pt x="5685" y="0"/>
                      <a:pt x="2436" y="0"/>
                      <a:pt x="3519" y="0"/>
                    </a:cubicBezTo>
                    <a:cubicBezTo>
                      <a:pt x="3519" y="0"/>
                      <a:pt x="4602" y="0"/>
                      <a:pt x="4602" y="0"/>
                    </a:cubicBezTo>
                    <a:cubicBezTo>
                      <a:pt x="6768" y="0"/>
                      <a:pt x="3519" y="0"/>
                      <a:pt x="4602" y="0"/>
                    </a:cubicBezTo>
                    <a:lnTo>
                      <a:pt x="3519" y="0"/>
                    </a:lnTo>
                    <a:cubicBezTo>
                      <a:pt x="4602" y="0"/>
                      <a:pt x="2436" y="0"/>
                      <a:pt x="4602" y="0"/>
                    </a:cubicBezTo>
                    <a:cubicBezTo>
                      <a:pt x="4602" y="0"/>
                      <a:pt x="4602" y="0"/>
                      <a:pt x="3519" y="0"/>
                    </a:cubicBezTo>
                    <a:cubicBezTo>
                      <a:pt x="4602" y="0"/>
                      <a:pt x="2436" y="0"/>
                      <a:pt x="5685" y="0"/>
                    </a:cubicBezTo>
                    <a:cubicBezTo>
                      <a:pt x="5685" y="0"/>
                      <a:pt x="5685" y="0"/>
                      <a:pt x="4602" y="0"/>
                    </a:cubicBezTo>
                    <a:cubicBezTo>
                      <a:pt x="3519" y="0"/>
                      <a:pt x="4602" y="0"/>
                      <a:pt x="4602" y="0"/>
                    </a:cubicBezTo>
                    <a:cubicBezTo>
                      <a:pt x="4602" y="0"/>
                      <a:pt x="4602" y="0"/>
                      <a:pt x="3519" y="0"/>
                    </a:cubicBezTo>
                    <a:cubicBezTo>
                      <a:pt x="3519" y="0"/>
                      <a:pt x="3519" y="0"/>
                      <a:pt x="4602" y="0"/>
                    </a:cubicBezTo>
                    <a:cubicBezTo>
                      <a:pt x="5685" y="0"/>
                      <a:pt x="2436" y="0"/>
                      <a:pt x="2436" y="0"/>
                    </a:cubicBezTo>
                    <a:cubicBezTo>
                      <a:pt x="3519" y="0"/>
                      <a:pt x="3519" y="0"/>
                      <a:pt x="3519" y="0"/>
                    </a:cubicBezTo>
                    <a:lnTo>
                      <a:pt x="2436" y="0"/>
                    </a:lnTo>
                    <a:cubicBezTo>
                      <a:pt x="2436" y="0"/>
                      <a:pt x="3519" y="0"/>
                      <a:pt x="4602" y="0"/>
                    </a:cubicBezTo>
                    <a:cubicBezTo>
                      <a:pt x="4602" y="0"/>
                      <a:pt x="4602" y="0"/>
                      <a:pt x="3519" y="0"/>
                    </a:cubicBezTo>
                    <a:lnTo>
                      <a:pt x="4602" y="0"/>
                    </a:lnTo>
                    <a:cubicBezTo>
                      <a:pt x="3519" y="0"/>
                      <a:pt x="3519" y="0"/>
                      <a:pt x="3519" y="0"/>
                    </a:cubicBezTo>
                    <a:lnTo>
                      <a:pt x="3519" y="0"/>
                    </a:lnTo>
                    <a:cubicBezTo>
                      <a:pt x="3519" y="0"/>
                      <a:pt x="3519" y="0"/>
                      <a:pt x="3519" y="0"/>
                    </a:cubicBezTo>
                    <a:cubicBezTo>
                      <a:pt x="2436" y="0"/>
                      <a:pt x="2436" y="0"/>
                      <a:pt x="2436" y="0"/>
                    </a:cubicBezTo>
                    <a:cubicBezTo>
                      <a:pt x="2436" y="0"/>
                      <a:pt x="2436" y="0"/>
                      <a:pt x="1353" y="0"/>
                    </a:cubicBezTo>
                    <a:cubicBezTo>
                      <a:pt x="2436" y="0"/>
                      <a:pt x="2436" y="0"/>
                      <a:pt x="2436" y="0"/>
                    </a:cubicBezTo>
                    <a:cubicBezTo>
                      <a:pt x="2436" y="0"/>
                      <a:pt x="1353" y="0"/>
                      <a:pt x="1353" y="0"/>
                    </a:cubicBezTo>
                    <a:cubicBezTo>
                      <a:pt x="1353" y="0"/>
                      <a:pt x="1353" y="0"/>
                      <a:pt x="2436" y="0"/>
                    </a:cubicBezTo>
                    <a:cubicBezTo>
                      <a:pt x="2436" y="0"/>
                      <a:pt x="2436" y="0"/>
                      <a:pt x="2436" y="0"/>
                    </a:cubicBezTo>
                    <a:cubicBezTo>
                      <a:pt x="2436" y="0"/>
                      <a:pt x="3519" y="0"/>
                      <a:pt x="3519" y="0"/>
                    </a:cubicBezTo>
                    <a:cubicBezTo>
                      <a:pt x="3519" y="0"/>
                      <a:pt x="1353" y="0"/>
                      <a:pt x="2436" y="0"/>
                    </a:cubicBezTo>
                    <a:cubicBezTo>
                      <a:pt x="2436" y="0"/>
                      <a:pt x="3519" y="0"/>
                      <a:pt x="3519" y="0"/>
                    </a:cubicBezTo>
                    <a:lnTo>
                      <a:pt x="3519" y="0"/>
                    </a:lnTo>
                    <a:lnTo>
                      <a:pt x="2436" y="0"/>
                    </a:lnTo>
                    <a:cubicBezTo>
                      <a:pt x="2436" y="0"/>
                      <a:pt x="2436" y="0"/>
                      <a:pt x="2436" y="0"/>
                    </a:cubicBezTo>
                    <a:cubicBezTo>
                      <a:pt x="1353" y="0"/>
                      <a:pt x="2436" y="0"/>
                      <a:pt x="1353" y="0"/>
                    </a:cubicBezTo>
                    <a:cubicBezTo>
                      <a:pt x="1353" y="0"/>
                      <a:pt x="2436" y="0"/>
                      <a:pt x="2436" y="0"/>
                    </a:cubicBezTo>
                    <a:lnTo>
                      <a:pt x="2436" y="0"/>
                    </a:lnTo>
                    <a:cubicBezTo>
                      <a:pt x="2436" y="0"/>
                      <a:pt x="2436" y="0"/>
                      <a:pt x="2436" y="0"/>
                    </a:cubicBezTo>
                    <a:lnTo>
                      <a:pt x="2436" y="0"/>
                    </a:lnTo>
                    <a:cubicBezTo>
                      <a:pt x="2436" y="0"/>
                      <a:pt x="2436" y="0"/>
                      <a:pt x="1353" y="0"/>
                    </a:cubicBezTo>
                    <a:cubicBezTo>
                      <a:pt x="2436" y="0"/>
                      <a:pt x="4602" y="0"/>
                      <a:pt x="3519" y="0"/>
                    </a:cubicBezTo>
                    <a:cubicBezTo>
                      <a:pt x="3519" y="0"/>
                      <a:pt x="2436" y="0"/>
                      <a:pt x="1353" y="0"/>
                    </a:cubicBezTo>
                    <a:cubicBezTo>
                      <a:pt x="2436" y="0"/>
                      <a:pt x="271" y="0"/>
                      <a:pt x="1353" y="0"/>
                    </a:cubicBezTo>
                    <a:cubicBezTo>
                      <a:pt x="1353" y="0"/>
                      <a:pt x="271" y="0"/>
                      <a:pt x="271" y="0"/>
                    </a:cubicBezTo>
                    <a:cubicBezTo>
                      <a:pt x="271" y="0"/>
                      <a:pt x="-812" y="0"/>
                      <a:pt x="1353" y="0"/>
                    </a:cubicBezTo>
                    <a:cubicBezTo>
                      <a:pt x="1353" y="0"/>
                      <a:pt x="2436" y="0"/>
                      <a:pt x="2436" y="0"/>
                    </a:cubicBezTo>
                    <a:cubicBezTo>
                      <a:pt x="1353" y="0"/>
                      <a:pt x="3519" y="0"/>
                      <a:pt x="2436" y="0"/>
                    </a:cubicBezTo>
                    <a:cubicBezTo>
                      <a:pt x="1353" y="0"/>
                      <a:pt x="1353" y="0"/>
                      <a:pt x="1353" y="0"/>
                    </a:cubicBezTo>
                    <a:cubicBezTo>
                      <a:pt x="1353" y="0"/>
                      <a:pt x="1353" y="0"/>
                      <a:pt x="1353" y="0"/>
                    </a:cubicBezTo>
                    <a:cubicBezTo>
                      <a:pt x="1353" y="0"/>
                      <a:pt x="271" y="0"/>
                      <a:pt x="271" y="0"/>
                    </a:cubicBezTo>
                    <a:cubicBezTo>
                      <a:pt x="1353" y="0"/>
                      <a:pt x="1353" y="0"/>
                      <a:pt x="1353" y="0"/>
                    </a:cubicBezTo>
                    <a:lnTo>
                      <a:pt x="271" y="0"/>
                    </a:lnTo>
                    <a:lnTo>
                      <a:pt x="1353" y="0"/>
                    </a:lnTo>
                    <a:cubicBezTo>
                      <a:pt x="1353" y="0"/>
                      <a:pt x="271" y="0"/>
                      <a:pt x="271" y="0"/>
                    </a:cubicBezTo>
                    <a:cubicBezTo>
                      <a:pt x="271" y="0"/>
                      <a:pt x="1353" y="0"/>
                      <a:pt x="1353" y="0"/>
                    </a:cubicBezTo>
                    <a:cubicBezTo>
                      <a:pt x="271" y="0"/>
                      <a:pt x="271" y="0"/>
                      <a:pt x="271" y="0"/>
                    </a:cubicBezTo>
                    <a:lnTo>
                      <a:pt x="1353" y="0"/>
                    </a:lnTo>
                    <a:cubicBezTo>
                      <a:pt x="1353" y="0"/>
                      <a:pt x="271" y="0"/>
                      <a:pt x="271" y="0"/>
                    </a:cubicBezTo>
                    <a:cubicBezTo>
                      <a:pt x="1353" y="0"/>
                      <a:pt x="1353" y="0"/>
                      <a:pt x="2436" y="0"/>
                    </a:cubicBezTo>
                    <a:cubicBezTo>
                      <a:pt x="271" y="0"/>
                      <a:pt x="271" y="0"/>
                      <a:pt x="271" y="0"/>
                    </a:cubicBezTo>
                    <a:lnTo>
                      <a:pt x="1353" y="0"/>
                    </a:lnTo>
                    <a:cubicBezTo>
                      <a:pt x="1353" y="0"/>
                      <a:pt x="271" y="0"/>
                      <a:pt x="271" y="0"/>
                    </a:cubicBezTo>
                    <a:cubicBezTo>
                      <a:pt x="271" y="0"/>
                      <a:pt x="1353" y="0"/>
                      <a:pt x="2436" y="0"/>
                    </a:cubicBezTo>
                    <a:cubicBezTo>
                      <a:pt x="3519" y="0"/>
                      <a:pt x="1353" y="0"/>
                      <a:pt x="1353" y="0"/>
                    </a:cubicBezTo>
                    <a:cubicBezTo>
                      <a:pt x="271" y="0"/>
                      <a:pt x="1353" y="0"/>
                      <a:pt x="1353" y="0"/>
                    </a:cubicBezTo>
                    <a:cubicBezTo>
                      <a:pt x="1353" y="0"/>
                      <a:pt x="2436" y="0"/>
                      <a:pt x="1353" y="0"/>
                    </a:cubicBezTo>
                    <a:cubicBezTo>
                      <a:pt x="1353" y="0"/>
                      <a:pt x="2436" y="0"/>
                      <a:pt x="3519" y="0"/>
                    </a:cubicBezTo>
                    <a:lnTo>
                      <a:pt x="3519" y="0"/>
                    </a:lnTo>
                    <a:cubicBezTo>
                      <a:pt x="4602" y="0"/>
                      <a:pt x="5685" y="0"/>
                      <a:pt x="7851" y="0"/>
                    </a:cubicBezTo>
                    <a:lnTo>
                      <a:pt x="7851" y="0"/>
                    </a:lnTo>
                    <a:cubicBezTo>
                      <a:pt x="8934" y="0"/>
                      <a:pt x="8934" y="0"/>
                      <a:pt x="10016" y="0"/>
                    </a:cubicBezTo>
                    <a:cubicBezTo>
                      <a:pt x="10016" y="0"/>
                      <a:pt x="7851" y="0"/>
                      <a:pt x="7851" y="0"/>
                    </a:cubicBezTo>
                    <a:cubicBezTo>
                      <a:pt x="7851" y="0"/>
                      <a:pt x="5685" y="0"/>
                      <a:pt x="5685" y="0"/>
                    </a:cubicBezTo>
                    <a:cubicBezTo>
                      <a:pt x="6768" y="0"/>
                      <a:pt x="5685" y="0"/>
                      <a:pt x="6768" y="0"/>
                    </a:cubicBezTo>
                    <a:cubicBezTo>
                      <a:pt x="7851" y="0"/>
                      <a:pt x="6768" y="0"/>
                      <a:pt x="6768" y="0"/>
                    </a:cubicBezTo>
                    <a:cubicBezTo>
                      <a:pt x="6768" y="0"/>
                      <a:pt x="5685" y="0"/>
                      <a:pt x="4602" y="0"/>
                    </a:cubicBezTo>
                    <a:cubicBezTo>
                      <a:pt x="4602" y="0"/>
                      <a:pt x="5685" y="0"/>
                      <a:pt x="5685" y="0"/>
                    </a:cubicBezTo>
                    <a:cubicBezTo>
                      <a:pt x="4602" y="0"/>
                      <a:pt x="4602" y="0"/>
                      <a:pt x="4602" y="0"/>
                    </a:cubicBezTo>
                    <a:cubicBezTo>
                      <a:pt x="3519" y="0"/>
                      <a:pt x="4602" y="0"/>
                      <a:pt x="3519" y="0"/>
                    </a:cubicBezTo>
                    <a:cubicBezTo>
                      <a:pt x="4602" y="0"/>
                      <a:pt x="5685" y="0"/>
                      <a:pt x="6768" y="0"/>
                    </a:cubicBezTo>
                    <a:cubicBezTo>
                      <a:pt x="5685" y="0"/>
                      <a:pt x="5685" y="0"/>
                      <a:pt x="3519" y="0"/>
                    </a:cubicBezTo>
                    <a:cubicBezTo>
                      <a:pt x="3519" y="0"/>
                      <a:pt x="4602" y="0"/>
                      <a:pt x="5685" y="0"/>
                    </a:cubicBezTo>
                    <a:cubicBezTo>
                      <a:pt x="6768" y="0"/>
                      <a:pt x="3519" y="0"/>
                      <a:pt x="5685" y="0"/>
                    </a:cubicBezTo>
                    <a:lnTo>
                      <a:pt x="4602" y="0"/>
                    </a:lnTo>
                    <a:cubicBezTo>
                      <a:pt x="4602" y="0"/>
                      <a:pt x="5685" y="0"/>
                      <a:pt x="5685" y="0"/>
                    </a:cubicBezTo>
                    <a:cubicBezTo>
                      <a:pt x="5685" y="0"/>
                      <a:pt x="4602" y="0"/>
                      <a:pt x="5685" y="0"/>
                    </a:cubicBezTo>
                    <a:cubicBezTo>
                      <a:pt x="5685" y="0"/>
                      <a:pt x="5685" y="0"/>
                      <a:pt x="4602" y="0"/>
                    </a:cubicBezTo>
                    <a:cubicBezTo>
                      <a:pt x="3519" y="0"/>
                      <a:pt x="5685" y="0"/>
                      <a:pt x="3519" y="0"/>
                    </a:cubicBezTo>
                    <a:cubicBezTo>
                      <a:pt x="4602" y="0"/>
                      <a:pt x="3519" y="0"/>
                      <a:pt x="3519" y="0"/>
                    </a:cubicBezTo>
                    <a:lnTo>
                      <a:pt x="4602" y="0"/>
                    </a:lnTo>
                    <a:cubicBezTo>
                      <a:pt x="4602" y="0"/>
                      <a:pt x="4602" y="0"/>
                      <a:pt x="3519" y="0"/>
                    </a:cubicBezTo>
                    <a:cubicBezTo>
                      <a:pt x="3519" y="0"/>
                      <a:pt x="4602" y="0"/>
                      <a:pt x="4602" y="0"/>
                    </a:cubicBezTo>
                    <a:lnTo>
                      <a:pt x="3519" y="0"/>
                    </a:lnTo>
                    <a:cubicBezTo>
                      <a:pt x="3519" y="0"/>
                      <a:pt x="4602" y="0"/>
                      <a:pt x="4602" y="0"/>
                    </a:cubicBezTo>
                    <a:lnTo>
                      <a:pt x="5685" y="0"/>
                    </a:lnTo>
                    <a:cubicBezTo>
                      <a:pt x="5685" y="0"/>
                      <a:pt x="6768" y="0"/>
                      <a:pt x="5685" y="0"/>
                    </a:cubicBezTo>
                    <a:cubicBezTo>
                      <a:pt x="4602" y="0"/>
                      <a:pt x="3519" y="0"/>
                      <a:pt x="3519" y="0"/>
                    </a:cubicBezTo>
                    <a:cubicBezTo>
                      <a:pt x="3519" y="0"/>
                      <a:pt x="4602" y="0"/>
                      <a:pt x="3519" y="0"/>
                    </a:cubicBezTo>
                    <a:lnTo>
                      <a:pt x="4602" y="0"/>
                    </a:lnTo>
                    <a:cubicBezTo>
                      <a:pt x="4602" y="0"/>
                      <a:pt x="5685" y="0"/>
                      <a:pt x="5685" y="0"/>
                    </a:cubicBezTo>
                    <a:cubicBezTo>
                      <a:pt x="5685" y="0"/>
                      <a:pt x="4602" y="0"/>
                      <a:pt x="3519" y="0"/>
                    </a:cubicBezTo>
                    <a:cubicBezTo>
                      <a:pt x="3519" y="0"/>
                      <a:pt x="3519" y="0"/>
                      <a:pt x="4602" y="0"/>
                    </a:cubicBezTo>
                    <a:cubicBezTo>
                      <a:pt x="4602" y="0"/>
                      <a:pt x="3519" y="0"/>
                      <a:pt x="3519" y="0"/>
                    </a:cubicBezTo>
                    <a:cubicBezTo>
                      <a:pt x="3519" y="0"/>
                      <a:pt x="4602" y="0"/>
                      <a:pt x="5685" y="0"/>
                    </a:cubicBezTo>
                    <a:lnTo>
                      <a:pt x="6768" y="0"/>
                    </a:lnTo>
                    <a:lnTo>
                      <a:pt x="6768" y="0"/>
                    </a:lnTo>
                    <a:cubicBezTo>
                      <a:pt x="7851" y="0"/>
                      <a:pt x="7851" y="0"/>
                      <a:pt x="8934" y="0"/>
                    </a:cubicBezTo>
                    <a:cubicBezTo>
                      <a:pt x="8934" y="0"/>
                      <a:pt x="8934" y="0"/>
                      <a:pt x="8934" y="0"/>
                    </a:cubicBezTo>
                    <a:cubicBezTo>
                      <a:pt x="6768" y="0"/>
                      <a:pt x="6768" y="0"/>
                      <a:pt x="4602" y="0"/>
                    </a:cubicBezTo>
                    <a:cubicBezTo>
                      <a:pt x="4602" y="0"/>
                      <a:pt x="8934" y="0"/>
                      <a:pt x="5685" y="0"/>
                    </a:cubicBezTo>
                    <a:cubicBezTo>
                      <a:pt x="5685" y="0"/>
                      <a:pt x="3519" y="0"/>
                      <a:pt x="4602" y="0"/>
                    </a:cubicBezTo>
                    <a:cubicBezTo>
                      <a:pt x="4602" y="0"/>
                      <a:pt x="2436" y="0"/>
                      <a:pt x="3519" y="0"/>
                    </a:cubicBezTo>
                    <a:cubicBezTo>
                      <a:pt x="4602" y="0"/>
                      <a:pt x="5685" y="0"/>
                      <a:pt x="5685" y="0"/>
                    </a:cubicBezTo>
                    <a:cubicBezTo>
                      <a:pt x="4602" y="0"/>
                      <a:pt x="5685" y="0"/>
                      <a:pt x="5685" y="0"/>
                    </a:cubicBezTo>
                    <a:cubicBezTo>
                      <a:pt x="6768" y="0"/>
                      <a:pt x="7851" y="0"/>
                      <a:pt x="7851" y="0"/>
                    </a:cubicBezTo>
                    <a:cubicBezTo>
                      <a:pt x="7851" y="0"/>
                      <a:pt x="7851" y="0"/>
                      <a:pt x="6768" y="0"/>
                    </a:cubicBezTo>
                    <a:cubicBezTo>
                      <a:pt x="5685" y="0"/>
                      <a:pt x="6768" y="0"/>
                      <a:pt x="5685" y="0"/>
                    </a:cubicBezTo>
                    <a:cubicBezTo>
                      <a:pt x="5685" y="0"/>
                      <a:pt x="6768" y="0"/>
                      <a:pt x="4602" y="0"/>
                    </a:cubicBezTo>
                    <a:cubicBezTo>
                      <a:pt x="4602" y="0"/>
                      <a:pt x="3519" y="0"/>
                      <a:pt x="3519" y="0"/>
                    </a:cubicBezTo>
                    <a:lnTo>
                      <a:pt x="3519" y="0"/>
                    </a:lnTo>
                    <a:lnTo>
                      <a:pt x="4602" y="0"/>
                    </a:lnTo>
                    <a:cubicBezTo>
                      <a:pt x="4602" y="0"/>
                      <a:pt x="3519" y="0"/>
                      <a:pt x="3519" y="0"/>
                    </a:cubicBezTo>
                    <a:lnTo>
                      <a:pt x="4602" y="0"/>
                    </a:lnTo>
                    <a:cubicBezTo>
                      <a:pt x="5685" y="0"/>
                      <a:pt x="4602" y="0"/>
                      <a:pt x="5685" y="0"/>
                    </a:cubicBezTo>
                    <a:cubicBezTo>
                      <a:pt x="5685" y="0"/>
                      <a:pt x="4602" y="0"/>
                      <a:pt x="5685" y="0"/>
                    </a:cubicBezTo>
                    <a:cubicBezTo>
                      <a:pt x="5685" y="0"/>
                      <a:pt x="5685" y="0"/>
                      <a:pt x="5685" y="0"/>
                    </a:cubicBezTo>
                    <a:cubicBezTo>
                      <a:pt x="5685" y="0"/>
                      <a:pt x="7851" y="0"/>
                      <a:pt x="6768" y="0"/>
                    </a:cubicBezTo>
                    <a:cubicBezTo>
                      <a:pt x="6768" y="0"/>
                      <a:pt x="5685" y="0"/>
                      <a:pt x="5685" y="0"/>
                    </a:cubicBezTo>
                    <a:cubicBezTo>
                      <a:pt x="5685" y="0"/>
                      <a:pt x="4602" y="0"/>
                      <a:pt x="4602" y="0"/>
                    </a:cubicBezTo>
                    <a:cubicBezTo>
                      <a:pt x="5685" y="0"/>
                      <a:pt x="4602" y="0"/>
                      <a:pt x="5685" y="0"/>
                    </a:cubicBezTo>
                    <a:cubicBezTo>
                      <a:pt x="4602" y="0"/>
                      <a:pt x="4602" y="0"/>
                      <a:pt x="5685" y="0"/>
                    </a:cubicBezTo>
                    <a:cubicBezTo>
                      <a:pt x="6768" y="0"/>
                      <a:pt x="5685" y="0"/>
                      <a:pt x="6768" y="0"/>
                    </a:cubicBezTo>
                    <a:cubicBezTo>
                      <a:pt x="6768" y="0"/>
                      <a:pt x="7851" y="0"/>
                      <a:pt x="8934" y="0"/>
                    </a:cubicBezTo>
                    <a:cubicBezTo>
                      <a:pt x="8934" y="0"/>
                      <a:pt x="8934" y="0"/>
                      <a:pt x="8934" y="0"/>
                    </a:cubicBezTo>
                    <a:cubicBezTo>
                      <a:pt x="7851" y="0"/>
                      <a:pt x="7851" y="0"/>
                      <a:pt x="6768" y="0"/>
                    </a:cubicBezTo>
                    <a:cubicBezTo>
                      <a:pt x="6768" y="0"/>
                      <a:pt x="6768" y="0"/>
                      <a:pt x="5685" y="0"/>
                    </a:cubicBezTo>
                    <a:cubicBezTo>
                      <a:pt x="5685" y="0"/>
                      <a:pt x="6768" y="0"/>
                      <a:pt x="6768" y="0"/>
                    </a:cubicBezTo>
                    <a:cubicBezTo>
                      <a:pt x="6768" y="0"/>
                      <a:pt x="6768" y="0"/>
                      <a:pt x="6768" y="0"/>
                    </a:cubicBezTo>
                    <a:cubicBezTo>
                      <a:pt x="5685" y="0"/>
                      <a:pt x="6768" y="0"/>
                      <a:pt x="5685" y="0"/>
                    </a:cubicBezTo>
                    <a:cubicBezTo>
                      <a:pt x="5685" y="0"/>
                      <a:pt x="4602" y="0"/>
                      <a:pt x="3519" y="0"/>
                    </a:cubicBezTo>
                    <a:cubicBezTo>
                      <a:pt x="3519" y="0"/>
                      <a:pt x="4602" y="0"/>
                      <a:pt x="4602" y="0"/>
                    </a:cubicBezTo>
                    <a:cubicBezTo>
                      <a:pt x="3519" y="0"/>
                      <a:pt x="5685" y="0"/>
                      <a:pt x="4602" y="0"/>
                    </a:cubicBezTo>
                    <a:cubicBezTo>
                      <a:pt x="4602" y="0"/>
                      <a:pt x="6768" y="0"/>
                      <a:pt x="7851" y="0"/>
                    </a:cubicBezTo>
                    <a:cubicBezTo>
                      <a:pt x="6768" y="0"/>
                      <a:pt x="8934" y="0"/>
                      <a:pt x="8934" y="0"/>
                    </a:cubicBezTo>
                    <a:cubicBezTo>
                      <a:pt x="7851" y="0"/>
                      <a:pt x="7851" y="0"/>
                      <a:pt x="7851" y="0"/>
                    </a:cubicBezTo>
                    <a:cubicBezTo>
                      <a:pt x="8934" y="0"/>
                      <a:pt x="7851" y="0"/>
                      <a:pt x="7851" y="0"/>
                    </a:cubicBezTo>
                    <a:cubicBezTo>
                      <a:pt x="8934" y="0"/>
                      <a:pt x="10016" y="0"/>
                      <a:pt x="10016" y="0"/>
                    </a:cubicBezTo>
                    <a:cubicBezTo>
                      <a:pt x="10016" y="0"/>
                      <a:pt x="8934" y="0"/>
                      <a:pt x="8934" y="0"/>
                    </a:cubicBezTo>
                    <a:lnTo>
                      <a:pt x="8934" y="0"/>
                    </a:lnTo>
                    <a:cubicBezTo>
                      <a:pt x="8934" y="0"/>
                      <a:pt x="10016" y="0"/>
                      <a:pt x="7851" y="0"/>
                    </a:cubicBezTo>
                    <a:lnTo>
                      <a:pt x="8934" y="0"/>
                    </a:lnTo>
                    <a:cubicBezTo>
                      <a:pt x="8934" y="0"/>
                      <a:pt x="8934" y="0"/>
                      <a:pt x="8934" y="0"/>
                    </a:cubicBezTo>
                    <a:cubicBezTo>
                      <a:pt x="8934" y="0"/>
                      <a:pt x="10016" y="0"/>
                      <a:pt x="10016" y="0"/>
                    </a:cubicBezTo>
                    <a:cubicBezTo>
                      <a:pt x="11099" y="0"/>
                      <a:pt x="10016" y="0"/>
                      <a:pt x="10016" y="0"/>
                    </a:cubicBezTo>
                    <a:lnTo>
                      <a:pt x="8934" y="0"/>
                    </a:lnTo>
                    <a:cubicBezTo>
                      <a:pt x="7851" y="0"/>
                      <a:pt x="8934" y="0"/>
                      <a:pt x="8934" y="0"/>
                    </a:cubicBezTo>
                    <a:lnTo>
                      <a:pt x="10016" y="0"/>
                    </a:lnTo>
                    <a:lnTo>
                      <a:pt x="10016" y="0"/>
                    </a:lnTo>
                    <a:cubicBezTo>
                      <a:pt x="11099" y="0"/>
                      <a:pt x="11099" y="0"/>
                      <a:pt x="11099" y="0"/>
                    </a:cubicBezTo>
                    <a:lnTo>
                      <a:pt x="13265" y="0"/>
                    </a:lnTo>
                    <a:cubicBezTo>
                      <a:pt x="13265" y="0"/>
                      <a:pt x="12182" y="0"/>
                      <a:pt x="11099" y="0"/>
                    </a:cubicBezTo>
                    <a:cubicBezTo>
                      <a:pt x="10016" y="0"/>
                      <a:pt x="11099" y="0"/>
                      <a:pt x="11099" y="0"/>
                    </a:cubicBezTo>
                    <a:cubicBezTo>
                      <a:pt x="11099" y="0"/>
                      <a:pt x="11099" y="0"/>
                      <a:pt x="11099" y="0"/>
                    </a:cubicBezTo>
                    <a:cubicBezTo>
                      <a:pt x="12182" y="0"/>
                      <a:pt x="12182" y="0"/>
                      <a:pt x="13265" y="0"/>
                    </a:cubicBezTo>
                    <a:cubicBezTo>
                      <a:pt x="13265" y="0"/>
                      <a:pt x="13265" y="0"/>
                      <a:pt x="13265" y="0"/>
                    </a:cubicBezTo>
                    <a:cubicBezTo>
                      <a:pt x="14348" y="0"/>
                      <a:pt x="14348" y="0"/>
                      <a:pt x="14348" y="0"/>
                    </a:cubicBezTo>
                    <a:cubicBezTo>
                      <a:pt x="14348" y="0"/>
                      <a:pt x="13265" y="0"/>
                      <a:pt x="13265" y="0"/>
                    </a:cubicBezTo>
                    <a:cubicBezTo>
                      <a:pt x="14348" y="0"/>
                      <a:pt x="14348" y="0"/>
                      <a:pt x="14348" y="0"/>
                    </a:cubicBezTo>
                    <a:cubicBezTo>
                      <a:pt x="13265" y="0"/>
                      <a:pt x="15430" y="0"/>
                      <a:pt x="14348" y="0"/>
                    </a:cubicBezTo>
                    <a:cubicBezTo>
                      <a:pt x="13265" y="0"/>
                      <a:pt x="12182" y="0"/>
                      <a:pt x="12182" y="0"/>
                    </a:cubicBezTo>
                    <a:cubicBezTo>
                      <a:pt x="12182" y="0"/>
                      <a:pt x="12182" y="0"/>
                      <a:pt x="12182" y="0"/>
                    </a:cubicBezTo>
                    <a:cubicBezTo>
                      <a:pt x="13265" y="0"/>
                      <a:pt x="14348" y="0"/>
                      <a:pt x="14348" y="0"/>
                    </a:cubicBezTo>
                    <a:lnTo>
                      <a:pt x="13265" y="0"/>
                    </a:lnTo>
                    <a:cubicBezTo>
                      <a:pt x="13265" y="0"/>
                      <a:pt x="14348" y="0"/>
                      <a:pt x="14348" y="0"/>
                    </a:cubicBezTo>
                    <a:cubicBezTo>
                      <a:pt x="14348" y="0"/>
                      <a:pt x="14348" y="0"/>
                      <a:pt x="14348" y="0"/>
                    </a:cubicBezTo>
                    <a:lnTo>
                      <a:pt x="13265" y="0"/>
                    </a:lnTo>
                    <a:cubicBezTo>
                      <a:pt x="15430" y="0"/>
                      <a:pt x="14348" y="0"/>
                      <a:pt x="14348" y="0"/>
                    </a:cubicBezTo>
                    <a:cubicBezTo>
                      <a:pt x="13265" y="0"/>
                      <a:pt x="15430" y="0"/>
                      <a:pt x="13265" y="0"/>
                    </a:cubicBezTo>
                    <a:cubicBezTo>
                      <a:pt x="14348" y="0"/>
                      <a:pt x="14348" y="0"/>
                      <a:pt x="14348" y="0"/>
                    </a:cubicBezTo>
                    <a:lnTo>
                      <a:pt x="13265" y="0"/>
                    </a:lnTo>
                    <a:cubicBezTo>
                      <a:pt x="14348" y="0"/>
                      <a:pt x="12182" y="0"/>
                      <a:pt x="13265" y="0"/>
                    </a:cubicBezTo>
                    <a:cubicBezTo>
                      <a:pt x="14348" y="0"/>
                      <a:pt x="14348" y="0"/>
                      <a:pt x="15430" y="0"/>
                    </a:cubicBezTo>
                    <a:cubicBezTo>
                      <a:pt x="14348" y="0"/>
                      <a:pt x="15430" y="0"/>
                      <a:pt x="16513" y="0"/>
                    </a:cubicBezTo>
                    <a:lnTo>
                      <a:pt x="15430" y="0"/>
                    </a:lnTo>
                    <a:cubicBezTo>
                      <a:pt x="16513" y="0"/>
                      <a:pt x="15430" y="0"/>
                      <a:pt x="15430" y="0"/>
                    </a:cubicBezTo>
                    <a:cubicBezTo>
                      <a:pt x="15430" y="0"/>
                      <a:pt x="14348" y="0"/>
                      <a:pt x="14348" y="0"/>
                    </a:cubicBezTo>
                    <a:cubicBezTo>
                      <a:pt x="15430" y="0"/>
                      <a:pt x="15430" y="0"/>
                      <a:pt x="16513" y="0"/>
                    </a:cubicBezTo>
                    <a:cubicBezTo>
                      <a:pt x="16513" y="0"/>
                      <a:pt x="16513" y="0"/>
                      <a:pt x="15430" y="0"/>
                    </a:cubicBezTo>
                    <a:cubicBezTo>
                      <a:pt x="17596" y="0"/>
                      <a:pt x="16513" y="0"/>
                      <a:pt x="17596" y="0"/>
                    </a:cubicBezTo>
                    <a:lnTo>
                      <a:pt x="16513" y="0"/>
                    </a:lnTo>
                    <a:cubicBezTo>
                      <a:pt x="18679" y="0"/>
                      <a:pt x="16513" y="0"/>
                      <a:pt x="17596" y="0"/>
                    </a:cubicBezTo>
                    <a:lnTo>
                      <a:pt x="16513" y="0"/>
                    </a:lnTo>
                    <a:cubicBezTo>
                      <a:pt x="16513" y="0"/>
                      <a:pt x="16513" y="0"/>
                      <a:pt x="17596" y="0"/>
                    </a:cubicBezTo>
                    <a:cubicBezTo>
                      <a:pt x="17596" y="0"/>
                      <a:pt x="18679" y="0"/>
                      <a:pt x="17596" y="0"/>
                    </a:cubicBezTo>
                    <a:cubicBezTo>
                      <a:pt x="17596" y="0"/>
                      <a:pt x="18679" y="0"/>
                      <a:pt x="18679" y="0"/>
                    </a:cubicBezTo>
                    <a:cubicBezTo>
                      <a:pt x="17596" y="0"/>
                      <a:pt x="18679" y="0"/>
                      <a:pt x="18679" y="0"/>
                    </a:cubicBezTo>
                    <a:lnTo>
                      <a:pt x="18679" y="0"/>
                    </a:lnTo>
                    <a:cubicBezTo>
                      <a:pt x="18679" y="0"/>
                      <a:pt x="17596" y="0"/>
                      <a:pt x="17596" y="0"/>
                    </a:cubicBezTo>
                    <a:cubicBezTo>
                      <a:pt x="17596" y="0"/>
                      <a:pt x="17596" y="0"/>
                      <a:pt x="18679" y="0"/>
                    </a:cubicBezTo>
                    <a:cubicBezTo>
                      <a:pt x="17596" y="0"/>
                      <a:pt x="19762" y="0"/>
                      <a:pt x="17596" y="0"/>
                    </a:cubicBezTo>
                    <a:cubicBezTo>
                      <a:pt x="17596" y="0"/>
                      <a:pt x="18679" y="0"/>
                      <a:pt x="18679" y="0"/>
                    </a:cubicBezTo>
                    <a:cubicBezTo>
                      <a:pt x="18679" y="0"/>
                      <a:pt x="17596" y="0"/>
                      <a:pt x="18679" y="0"/>
                    </a:cubicBezTo>
                    <a:cubicBezTo>
                      <a:pt x="18679" y="0"/>
                      <a:pt x="17596" y="0"/>
                      <a:pt x="17596" y="0"/>
                    </a:cubicBezTo>
                    <a:cubicBezTo>
                      <a:pt x="17596" y="0"/>
                      <a:pt x="18679" y="0"/>
                      <a:pt x="18679" y="0"/>
                    </a:cubicBezTo>
                    <a:cubicBezTo>
                      <a:pt x="19762" y="0"/>
                      <a:pt x="17596" y="0"/>
                      <a:pt x="17596" y="0"/>
                    </a:cubicBezTo>
                    <a:cubicBezTo>
                      <a:pt x="18679" y="0"/>
                      <a:pt x="17596" y="0"/>
                      <a:pt x="18679" y="1083"/>
                    </a:cubicBezTo>
                    <a:lnTo>
                      <a:pt x="18679" y="1083"/>
                    </a:lnTo>
                    <a:cubicBezTo>
                      <a:pt x="19762" y="1083"/>
                      <a:pt x="17596" y="1083"/>
                      <a:pt x="19762" y="1083"/>
                    </a:cubicBezTo>
                    <a:cubicBezTo>
                      <a:pt x="19762" y="1083"/>
                      <a:pt x="19762" y="1083"/>
                      <a:pt x="18679" y="1083"/>
                    </a:cubicBezTo>
                    <a:cubicBezTo>
                      <a:pt x="19762" y="1083"/>
                      <a:pt x="17596" y="1083"/>
                      <a:pt x="18679" y="1083"/>
                    </a:cubicBezTo>
                    <a:cubicBezTo>
                      <a:pt x="18679" y="1083"/>
                      <a:pt x="18679" y="1083"/>
                      <a:pt x="18679" y="1083"/>
                    </a:cubicBezTo>
                    <a:cubicBezTo>
                      <a:pt x="17596" y="1083"/>
                      <a:pt x="18679" y="1083"/>
                      <a:pt x="18679" y="1083"/>
                    </a:cubicBezTo>
                    <a:cubicBezTo>
                      <a:pt x="18679" y="1083"/>
                      <a:pt x="18679" y="1083"/>
                      <a:pt x="17596" y="1083"/>
                    </a:cubicBezTo>
                    <a:cubicBezTo>
                      <a:pt x="16513" y="1083"/>
                      <a:pt x="18679" y="1083"/>
                      <a:pt x="17596" y="1083"/>
                    </a:cubicBezTo>
                    <a:cubicBezTo>
                      <a:pt x="17596" y="1083"/>
                      <a:pt x="18679" y="1083"/>
                      <a:pt x="18679" y="1083"/>
                    </a:cubicBezTo>
                    <a:cubicBezTo>
                      <a:pt x="17596" y="1083"/>
                      <a:pt x="18679" y="1083"/>
                      <a:pt x="19762" y="2166"/>
                    </a:cubicBezTo>
                    <a:cubicBezTo>
                      <a:pt x="18679" y="2166"/>
                      <a:pt x="16513" y="2166"/>
                      <a:pt x="17596" y="2166"/>
                    </a:cubicBezTo>
                    <a:cubicBezTo>
                      <a:pt x="17596" y="2166"/>
                      <a:pt x="18679" y="2166"/>
                      <a:pt x="17596" y="2166"/>
                    </a:cubicBezTo>
                    <a:cubicBezTo>
                      <a:pt x="17596" y="2166"/>
                      <a:pt x="15430" y="2166"/>
                      <a:pt x="16513" y="2166"/>
                    </a:cubicBezTo>
                    <a:cubicBezTo>
                      <a:pt x="17596" y="2166"/>
                      <a:pt x="17596" y="2166"/>
                      <a:pt x="17596" y="2166"/>
                    </a:cubicBezTo>
                    <a:cubicBezTo>
                      <a:pt x="16513" y="2166"/>
                      <a:pt x="15430" y="2166"/>
                      <a:pt x="16513" y="2166"/>
                    </a:cubicBezTo>
                    <a:lnTo>
                      <a:pt x="15430" y="2166"/>
                    </a:lnTo>
                    <a:cubicBezTo>
                      <a:pt x="16513" y="2166"/>
                      <a:pt x="16513" y="2166"/>
                      <a:pt x="17596" y="2166"/>
                    </a:cubicBezTo>
                    <a:cubicBezTo>
                      <a:pt x="17596" y="2166"/>
                      <a:pt x="18679" y="3249"/>
                      <a:pt x="18679" y="3249"/>
                    </a:cubicBezTo>
                    <a:cubicBezTo>
                      <a:pt x="18679" y="3249"/>
                      <a:pt x="18679" y="4331"/>
                      <a:pt x="18679" y="4331"/>
                    </a:cubicBezTo>
                    <a:cubicBezTo>
                      <a:pt x="17596" y="4331"/>
                      <a:pt x="17596" y="4331"/>
                      <a:pt x="17596" y="4331"/>
                    </a:cubicBezTo>
                    <a:cubicBezTo>
                      <a:pt x="17596" y="4331"/>
                      <a:pt x="17596" y="4331"/>
                      <a:pt x="17596" y="4331"/>
                    </a:cubicBezTo>
                    <a:cubicBezTo>
                      <a:pt x="18679" y="4331"/>
                      <a:pt x="17596" y="4331"/>
                      <a:pt x="18679" y="4331"/>
                    </a:cubicBezTo>
                    <a:cubicBezTo>
                      <a:pt x="18679" y="4331"/>
                      <a:pt x="18679" y="4331"/>
                      <a:pt x="18679" y="4331"/>
                    </a:cubicBezTo>
                    <a:cubicBezTo>
                      <a:pt x="18679" y="4331"/>
                      <a:pt x="17596" y="4331"/>
                      <a:pt x="17596" y="4331"/>
                    </a:cubicBezTo>
                    <a:lnTo>
                      <a:pt x="18679" y="4331"/>
                    </a:lnTo>
                    <a:lnTo>
                      <a:pt x="18679" y="4331"/>
                    </a:lnTo>
                    <a:cubicBezTo>
                      <a:pt x="18679" y="4331"/>
                      <a:pt x="19762" y="4331"/>
                      <a:pt x="19762" y="4331"/>
                    </a:cubicBezTo>
                    <a:cubicBezTo>
                      <a:pt x="20845" y="4331"/>
                      <a:pt x="18679" y="5414"/>
                      <a:pt x="18679" y="5414"/>
                    </a:cubicBezTo>
                    <a:cubicBezTo>
                      <a:pt x="18679" y="5414"/>
                      <a:pt x="18679" y="5414"/>
                      <a:pt x="18679" y="5414"/>
                    </a:cubicBezTo>
                    <a:cubicBezTo>
                      <a:pt x="16513" y="5414"/>
                      <a:pt x="15430" y="6497"/>
                      <a:pt x="16513" y="6497"/>
                    </a:cubicBezTo>
                    <a:cubicBezTo>
                      <a:pt x="11099" y="2166"/>
                      <a:pt x="7851" y="2166"/>
                      <a:pt x="6768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31" name="Полилиния: фигура 4830">
                <a:extLst>
                  <a:ext uri="{FF2B5EF4-FFF2-40B4-BE49-F238E27FC236}">
                    <a16:creationId xmlns:a16="http://schemas.microsoft.com/office/drawing/2014/main" id="{7618ED5D-7634-8EC8-F79C-5670D8C7AD54}"/>
                  </a:ext>
                </a:extLst>
              </p:cNvPr>
              <p:cNvSpPr/>
              <p:nvPr/>
            </p:nvSpPr>
            <p:spPr>
              <a:xfrm>
                <a:off x="9804337" y="5488907"/>
                <a:ext cx="2165" cy="10828"/>
              </a:xfrm>
              <a:custGeom>
                <a:avLst/>
                <a:gdLst>
                  <a:gd name="connsiteX0" fmla="*/ 2166 w 2165"/>
                  <a:gd name="connsiteY0" fmla="*/ 0 h 10828"/>
                  <a:gd name="connsiteX1" fmla="*/ 0 w 2165"/>
                  <a:gd name="connsiteY1" fmla="*/ 0 h 10828"/>
                  <a:gd name="connsiteX2" fmla="*/ 2166 w 2165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0828">
                    <a:moveTo>
                      <a:pt x="2166" y="0"/>
                    </a:moveTo>
                    <a:cubicBezTo>
                      <a:pt x="1083" y="0"/>
                      <a:pt x="1083" y="0"/>
                      <a:pt x="0" y="0"/>
                    </a:cubicBezTo>
                    <a:cubicBezTo>
                      <a:pt x="1083" y="0"/>
                      <a:pt x="1083" y="0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32" name="Полилиния: фигура 4831">
                <a:extLst>
                  <a:ext uri="{FF2B5EF4-FFF2-40B4-BE49-F238E27FC236}">
                    <a16:creationId xmlns:a16="http://schemas.microsoft.com/office/drawing/2014/main" id="{A42AC6D5-8AA8-CCE7-CC7E-4DB29F162ECB}"/>
                  </a:ext>
                </a:extLst>
              </p:cNvPr>
              <p:cNvSpPr/>
              <p:nvPr/>
            </p:nvSpPr>
            <p:spPr>
              <a:xfrm>
                <a:off x="9799524" y="5488907"/>
                <a:ext cx="481" cy="481"/>
              </a:xfrm>
              <a:custGeom>
                <a:avLst/>
                <a:gdLst>
                  <a:gd name="connsiteX0" fmla="*/ 481 w 481"/>
                  <a:gd name="connsiteY0" fmla="*/ 0 h 481"/>
                  <a:gd name="connsiteX1" fmla="*/ 481 w 481"/>
                  <a:gd name="connsiteY1" fmla="*/ 0 h 481"/>
                  <a:gd name="connsiteX2" fmla="*/ 481 w 481"/>
                  <a:gd name="connsiteY2" fmla="*/ 0 h 481"/>
                  <a:gd name="connsiteX3" fmla="*/ 481 w 481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481">
                    <a:moveTo>
                      <a:pt x="481" y="0"/>
                    </a:moveTo>
                    <a:cubicBezTo>
                      <a:pt x="481" y="0"/>
                      <a:pt x="481" y="1083"/>
                      <a:pt x="481" y="0"/>
                    </a:cubicBezTo>
                    <a:cubicBezTo>
                      <a:pt x="481" y="0"/>
                      <a:pt x="-602" y="0"/>
                      <a:pt x="481" y="0"/>
                    </a:cubicBezTo>
                    <a:cubicBezTo>
                      <a:pt x="-602" y="0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33" name="Полилиния: фигура 4832">
                <a:extLst>
                  <a:ext uri="{FF2B5EF4-FFF2-40B4-BE49-F238E27FC236}">
                    <a16:creationId xmlns:a16="http://schemas.microsoft.com/office/drawing/2014/main" id="{5D28676F-0DB3-8F9B-F970-D3E2E176B8E1}"/>
                  </a:ext>
                </a:extLst>
              </p:cNvPr>
              <p:cNvSpPr/>
              <p:nvPr/>
            </p:nvSpPr>
            <p:spPr>
              <a:xfrm>
                <a:off x="9799193" y="5489990"/>
                <a:ext cx="812" cy="10828"/>
              </a:xfrm>
              <a:custGeom>
                <a:avLst/>
                <a:gdLst>
                  <a:gd name="connsiteX0" fmla="*/ 812 w 812"/>
                  <a:gd name="connsiteY0" fmla="*/ 0 h 10828"/>
                  <a:gd name="connsiteX1" fmla="*/ 812 w 812"/>
                  <a:gd name="connsiteY1" fmla="*/ 0 h 10828"/>
                  <a:gd name="connsiteX2" fmla="*/ 812 w 81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0828">
                    <a:moveTo>
                      <a:pt x="812" y="0"/>
                    </a:moveTo>
                    <a:cubicBezTo>
                      <a:pt x="-271" y="0"/>
                      <a:pt x="-271" y="0"/>
                      <a:pt x="812" y="0"/>
                    </a:cubicBez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34" name="Полилиния: фигура 4833">
                <a:extLst>
                  <a:ext uri="{FF2B5EF4-FFF2-40B4-BE49-F238E27FC236}">
                    <a16:creationId xmlns:a16="http://schemas.microsoft.com/office/drawing/2014/main" id="{D1978401-46E2-3156-08BC-D16F3F7622D7}"/>
                  </a:ext>
                </a:extLst>
              </p:cNvPr>
              <p:cNvSpPr/>
              <p:nvPr/>
            </p:nvSpPr>
            <p:spPr>
              <a:xfrm>
                <a:off x="9797028" y="5489990"/>
                <a:ext cx="812" cy="10828"/>
              </a:xfrm>
              <a:custGeom>
                <a:avLst/>
                <a:gdLst>
                  <a:gd name="connsiteX0" fmla="*/ 812 w 812"/>
                  <a:gd name="connsiteY0" fmla="*/ 0 h 10828"/>
                  <a:gd name="connsiteX1" fmla="*/ 812 w 812"/>
                  <a:gd name="connsiteY1" fmla="*/ 0 h 10828"/>
                  <a:gd name="connsiteX2" fmla="*/ 812 w 81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0828">
                    <a:moveTo>
                      <a:pt x="812" y="0"/>
                    </a:moveTo>
                    <a:cubicBezTo>
                      <a:pt x="-271" y="0"/>
                      <a:pt x="-271" y="0"/>
                      <a:pt x="812" y="0"/>
                    </a:cubicBezTo>
                    <a:cubicBezTo>
                      <a:pt x="-271" y="0"/>
                      <a:pt x="-271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35" name="Полилиния: фигура 4834">
                <a:extLst>
                  <a:ext uri="{FF2B5EF4-FFF2-40B4-BE49-F238E27FC236}">
                    <a16:creationId xmlns:a16="http://schemas.microsoft.com/office/drawing/2014/main" id="{F9E1980B-ED21-FB70-2AD1-82024CBD1764}"/>
                  </a:ext>
                </a:extLst>
              </p:cNvPr>
              <p:cNvSpPr/>
              <p:nvPr/>
            </p:nvSpPr>
            <p:spPr>
              <a:xfrm>
                <a:off x="9798441" y="5489990"/>
                <a:ext cx="481" cy="10828"/>
              </a:xfrm>
              <a:custGeom>
                <a:avLst/>
                <a:gdLst>
                  <a:gd name="connsiteX0" fmla="*/ 481 w 481"/>
                  <a:gd name="connsiteY0" fmla="*/ 0 h 10828"/>
                  <a:gd name="connsiteX1" fmla="*/ 481 w 481"/>
                  <a:gd name="connsiteY1" fmla="*/ 0 h 10828"/>
                  <a:gd name="connsiteX2" fmla="*/ 481 w 481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10828">
                    <a:moveTo>
                      <a:pt x="481" y="0"/>
                    </a:moveTo>
                    <a:cubicBezTo>
                      <a:pt x="481" y="0"/>
                      <a:pt x="-602" y="0"/>
                      <a:pt x="481" y="0"/>
                    </a:cubicBezTo>
                    <a:cubicBezTo>
                      <a:pt x="481" y="0"/>
                      <a:pt x="-602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36" name="Полилиния: фигура 4835">
                <a:extLst>
                  <a:ext uri="{FF2B5EF4-FFF2-40B4-BE49-F238E27FC236}">
                    <a16:creationId xmlns:a16="http://schemas.microsoft.com/office/drawing/2014/main" id="{DCEB44EC-2BFE-3898-9287-59B6C5679536}"/>
                  </a:ext>
                </a:extLst>
              </p:cNvPr>
              <p:cNvSpPr/>
              <p:nvPr/>
            </p:nvSpPr>
            <p:spPr>
              <a:xfrm>
                <a:off x="9796276" y="5489990"/>
                <a:ext cx="962" cy="10828"/>
              </a:xfrm>
              <a:custGeom>
                <a:avLst/>
                <a:gdLst>
                  <a:gd name="connsiteX0" fmla="*/ 481 w 962"/>
                  <a:gd name="connsiteY0" fmla="*/ 0 h 10828"/>
                  <a:gd name="connsiteX1" fmla="*/ 481 w 962"/>
                  <a:gd name="connsiteY1" fmla="*/ 0 h 10828"/>
                  <a:gd name="connsiteX2" fmla="*/ 481 w 96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" h="10828">
                    <a:moveTo>
                      <a:pt x="481" y="0"/>
                    </a:moveTo>
                    <a:cubicBezTo>
                      <a:pt x="481" y="0"/>
                      <a:pt x="1564" y="0"/>
                      <a:pt x="481" y="0"/>
                    </a:cubicBezTo>
                    <a:cubicBezTo>
                      <a:pt x="481" y="0"/>
                      <a:pt x="-602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37" name="Полилиния: фигура 4836">
                <a:extLst>
                  <a:ext uri="{FF2B5EF4-FFF2-40B4-BE49-F238E27FC236}">
                    <a16:creationId xmlns:a16="http://schemas.microsoft.com/office/drawing/2014/main" id="{BA85BAD6-0B51-0A9D-51E9-482040938379}"/>
                  </a:ext>
                </a:extLst>
              </p:cNvPr>
              <p:cNvSpPr/>
              <p:nvPr/>
            </p:nvSpPr>
            <p:spPr>
              <a:xfrm>
                <a:off x="9797359" y="5491073"/>
                <a:ext cx="481" cy="10828"/>
              </a:xfrm>
              <a:custGeom>
                <a:avLst/>
                <a:gdLst>
                  <a:gd name="connsiteX0" fmla="*/ 481 w 481"/>
                  <a:gd name="connsiteY0" fmla="*/ 0 h 10828"/>
                  <a:gd name="connsiteX1" fmla="*/ 481 w 481"/>
                  <a:gd name="connsiteY1" fmla="*/ 0 h 10828"/>
                  <a:gd name="connsiteX2" fmla="*/ 481 w 481"/>
                  <a:gd name="connsiteY2" fmla="*/ 0 h 10828"/>
                  <a:gd name="connsiteX3" fmla="*/ 481 w 481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10828">
                    <a:moveTo>
                      <a:pt x="481" y="0"/>
                    </a:moveTo>
                    <a:cubicBezTo>
                      <a:pt x="481" y="0"/>
                      <a:pt x="481" y="0"/>
                      <a:pt x="481" y="0"/>
                    </a:cubicBezTo>
                    <a:cubicBezTo>
                      <a:pt x="481" y="0"/>
                      <a:pt x="-602" y="0"/>
                      <a:pt x="481" y="0"/>
                    </a:cubicBez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38" name="Полилиния: фигура 4837">
                <a:extLst>
                  <a:ext uri="{FF2B5EF4-FFF2-40B4-BE49-F238E27FC236}">
                    <a16:creationId xmlns:a16="http://schemas.microsoft.com/office/drawing/2014/main" id="{921C2C41-50D5-4013-E77A-522E5FD89170}"/>
                  </a:ext>
                </a:extLst>
              </p:cNvPr>
              <p:cNvSpPr/>
              <p:nvPr/>
            </p:nvSpPr>
            <p:spPr>
              <a:xfrm>
                <a:off x="9800005" y="5494321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39" name="Полилиния: фигура 4838">
                <a:extLst>
                  <a:ext uri="{FF2B5EF4-FFF2-40B4-BE49-F238E27FC236}">
                    <a16:creationId xmlns:a16="http://schemas.microsoft.com/office/drawing/2014/main" id="{2C7ED30B-F211-6B09-1226-50D9331D9C7B}"/>
                  </a:ext>
                </a:extLst>
              </p:cNvPr>
              <p:cNvSpPr/>
              <p:nvPr/>
            </p:nvSpPr>
            <p:spPr>
              <a:xfrm>
                <a:off x="9799524" y="5496487"/>
                <a:ext cx="481" cy="0"/>
              </a:xfrm>
              <a:custGeom>
                <a:avLst/>
                <a:gdLst>
                  <a:gd name="connsiteX0" fmla="*/ 481 w 481"/>
                  <a:gd name="connsiteY0" fmla="*/ 0 h 0"/>
                  <a:gd name="connsiteX1" fmla="*/ 481 w 481"/>
                  <a:gd name="connsiteY1" fmla="*/ 0 h 0"/>
                  <a:gd name="connsiteX2" fmla="*/ 481 w 481"/>
                  <a:gd name="connsiteY2" fmla="*/ 0 h 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>
                    <a:moveTo>
                      <a:pt x="481" y="0"/>
                    </a:moveTo>
                    <a:cubicBezTo>
                      <a:pt x="481" y="0"/>
                      <a:pt x="481" y="0"/>
                      <a:pt x="481" y="0"/>
                    </a:cubicBezTo>
                    <a:cubicBezTo>
                      <a:pt x="-602" y="0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40" name="Полилиния: фигура 4839">
                <a:extLst>
                  <a:ext uri="{FF2B5EF4-FFF2-40B4-BE49-F238E27FC236}">
                    <a16:creationId xmlns:a16="http://schemas.microsoft.com/office/drawing/2014/main" id="{B4A2D15F-2EA0-6C9C-D275-8E1F291CDDBB}"/>
                  </a:ext>
                </a:extLst>
              </p:cNvPr>
              <p:cNvSpPr/>
              <p:nvPr/>
            </p:nvSpPr>
            <p:spPr>
              <a:xfrm>
                <a:off x="9803254" y="5497570"/>
                <a:ext cx="1082" cy="10828"/>
              </a:xfrm>
              <a:custGeom>
                <a:avLst/>
                <a:gdLst>
                  <a:gd name="connsiteX0" fmla="*/ 0 w 1082"/>
                  <a:gd name="connsiteY0" fmla="*/ 0 h 10828"/>
                  <a:gd name="connsiteX1" fmla="*/ 0 w 1082"/>
                  <a:gd name="connsiteY1" fmla="*/ 0 h 10828"/>
                  <a:gd name="connsiteX2" fmla="*/ 1083 w 108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8">
                    <a:moveTo>
                      <a:pt x="0" y="0"/>
                    </a:moveTo>
                    <a:lnTo>
                      <a:pt x="0" y="0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841" name="Рисунок 11">
              <a:extLst>
                <a:ext uri="{FF2B5EF4-FFF2-40B4-BE49-F238E27FC236}">
                  <a16:creationId xmlns:a16="http://schemas.microsoft.com/office/drawing/2014/main" id="{A974F0ED-52A6-58F9-55EB-0963EF987325}"/>
                </a:ext>
              </a:extLst>
            </p:cNvPr>
            <p:cNvGrpSpPr/>
            <p:nvPr/>
          </p:nvGrpSpPr>
          <p:grpSpPr>
            <a:xfrm>
              <a:off x="9237561" y="5282863"/>
              <a:ext cx="343710" cy="76405"/>
              <a:chOff x="9237561" y="5282863"/>
              <a:chExt cx="343710" cy="76405"/>
            </a:xfrm>
            <a:solidFill>
              <a:srgbClr val="000000"/>
            </a:solidFill>
          </p:grpSpPr>
          <p:sp>
            <p:nvSpPr>
              <p:cNvPr id="4842" name="Полилиния: фигура 4841">
                <a:extLst>
                  <a:ext uri="{FF2B5EF4-FFF2-40B4-BE49-F238E27FC236}">
                    <a16:creationId xmlns:a16="http://schemas.microsoft.com/office/drawing/2014/main" id="{DB3840EE-6BB9-1911-DB00-07902903FECB}"/>
                  </a:ext>
                </a:extLst>
              </p:cNvPr>
              <p:cNvSpPr/>
              <p:nvPr/>
            </p:nvSpPr>
            <p:spPr>
              <a:xfrm>
                <a:off x="9573210" y="5321066"/>
                <a:ext cx="962" cy="2165"/>
              </a:xfrm>
              <a:custGeom>
                <a:avLst/>
                <a:gdLst>
                  <a:gd name="connsiteX0" fmla="*/ 481 w 962"/>
                  <a:gd name="connsiteY0" fmla="*/ 2166 h 2165"/>
                  <a:gd name="connsiteX1" fmla="*/ 481 w 962"/>
                  <a:gd name="connsiteY1" fmla="*/ 0 h 2165"/>
                  <a:gd name="connsiteX2" fmla="*/ 481 w 962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" h="2165">
                    <a:moveTo>
                      <a:pt x="481" y="2166"/>
                    </a:moveTo>
                    <a:cubicBezTo>
                      <a:pt x="481" y="-1083"/>
                      <a:pt x="-602" y="3249"/>
                      <a:pt x="481" y="0"/>
                    </a:cubicBezTo>
                    <a:cubicBezTo>
                      <a:pt x="481" y="1083"/>
                      <a:pt x="1564" y="1083"/>
                      <a:pt x="481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43" name="Полилиния: фигура 4842">
                <a:extLst>
                  <a:ext uri="{FF2B5EF4-FFF2-40B4-BE49-F238E27FC236}">
                    <a16:creationId xmlns:a16="http://schemas.microsoft.com/office/drawing/2014/main" id="{E694D1CE-25A7-9CD6-1C1C-CE61B8FADD9C}"/>
                  </a:ext>
                </a:extLst>
              </p:cNvPr>
              <p:cNvSpPr/>
              <p:nvPr/>
            </p:nvSpPr>
            <p:spPr>
              <a:xfrm>
                <a:off x="9237561" y="5282863"/>
                <a:ext cx="343710" cy="76405"/>
              </a:xfrm>
              <a:custGeom>
                <a:avLst/>
                <a:gdLst>
                  <a:gd name="connsiteX0" fmla="*/ 335047 w 343710"/>
                  <a:gd name="connsiteY0" fmla="*/ 29540 h 76405"/>
                  <a:gd name="connsiteX1" fmla="*/ 326385 w 343710"/>
                  <a:gd name="connsiteY1" fmla="*/ 17629 h 76405"/>
                  <a:gd name="connsiteX2" fmla="*/ 313390 w 343710"/>
                  <a:gd name="connsiteY2" fmla="*/ 10049 h 76405"/>
                  <a:gd name="connsiteX3" fmla="*/ 311225 w 343710"/>
                  <a:gd name="connsiteY3" fmla="*/ 7883 h 76405"/>
                  <a:gd name="connsiteX4" fmla="*/ 303645 w 343710"/>
                  <a:gd name="connsiteY4" fmla="*/ 7883 h 76405"/>
                  <a:gd name="connsiteX5" fmla="*/ 294982 w 343710"/>
                  <a:gd name="connsiteY5" fmla="*/ 7883 h 76405"/>
                  <a:gd name="connsiteX6" fmla="*/ 276574 w 343710"/>
                  <a:gd name="connsiteY6" fmla="*/ 5717 h 76405"/>
                  <a:gd name="connsiteX7" fmla="*/ 277657 w 343710"/>
                  <a:gd name="connsiteY7" fmla="*/ 5717 h 76405"/>
                  <a:gd name="connsiteX8" fmla="*/ 270077 w 343710"/>
                  <a:gd name="connsiteY8" fmla="*/ 6800 h 76405"/>
                  <a:gd name="connsiteX9" fmla="*/ 270077 w 343710"/>
                  <a:gd name="connsiteY9" fmla="*/ 5717 h 76405"/>
                  <a:gd name="connsiteX10" fmla="*/ 264662 w 343710"/>
                  <a:gd name="connsiteY10" fmla="*/ 6800 h 76405"/>
                  <a:gd name="connsiteX11" fmla="*/ 262497 w 343710"/>
                  <a:gd name="connsiteY11" fmla="*/ 5717 h 76405"/>
                  <a:gd name="connsiteX12" fmla="*/ 261414 w 343710"/>
                  <a:gd name="connsiteY12" fmla="*/ 6800 h 76405"/>
                  <a:gd name="connsiteX13" fmla="*/ 247337 w 343710"/>
                  <a:gd name="connsiteY13" fmla="*/ 7883 h 76405"/>
                  <a:gd name="connsiteX14" fmla="*/ 247337 w 343710"/>
                  <a:gd name="connsiteY14" fmla="*/ 6800 h 76405"/>
                  <a:gd name="connsiteX15" fmla="*/ 220266 w 343710"/>
                  <a:gd name="connsiteY15" fmla="*/ 8966 h 76405"/>
                  <a:gd name="connsiteX16" fmla="*/ 220266 w 343710"/>
                  <a:gd name="connsiteY16" fmla="*/ 7883 h 76405"/>
                  <a:gd name="connsiteX17" fmla="*/ 214852 w 343710"/>
                  <a:gd name="connsiteY17" fmla="*/ 8966 h 76405"/>
                  <a:gd name="connsiteX18" fmla="*/ 208355 w 343710"/>
                  <a:gd name="connsiteY18" fmla="*/ 8966 h 76405"/>
                  <a:gd name="connsiteX19" fmla="*/ 208355 w 343710"/>
                  <a:gd name="connsiteY19" fmla="*/ 8966 h 76405"/>
                  <a:gd name="connsiteX20" fmla="*/ 204023 w 343710"/>
                  <a:gd name="connsiteY20" fmla="*/ 10049 h 76405"/>
                  <a:gd name="connsiteX21" fmla="*/ 202940 w 343710"/>
                  <a:gd name="connsiteY21" fmla="*/ 8966 h 76405"/>
                  <a:gd name="connsiteX22" fmla="*/ 198609 w 343710"/>
                  <a:gd name="connsiteY22" fmla="*/ 8966 h 76405"/>
                  <a:gd name="connsiteX23" fmla="*/ 198609 w 343710"/>
                  <a:gd name="connsiteY23" fmla="*/ 8966 h 76405"/>
                  <a:gd name="connsiteX24" fmla="*/ 194278 w 343710"/>
                  <a:gd name="connsiteY24" fmla="*/ 8966 h 76405"/>
                  <a:gd name="connsiteX25" fmla="*/ 194278 w 343710"/>
                  <a:gd name="connsiteY25" fmla="*/ 8966 h 76405"/>
                  <a:gd name="connsiteX26" fmla="*/ 188863 w 343710"/>
                  <a:gd name="connsiteY26" fmla="*/ 10049 h 76405"/>
                  <a:gd name="connsiteX27" fmla="*/ 189946 w 343710"/>
                  <a:gd name="connsiteY27" fmla="*/ 7883 h 76405"/>
                  <a:gd name="connsiteX28" fmla="*/ 155295 w 343710"/>
                  <a:gd name="connsiteY28" fmla="*/ 8966 h 76405"/>
                  <a:gd name="connsiteX29" fmla="*/ 153130 w 343710"/>
                  <a:gd name="connsiteY29" fmla="*/ 7883 h 76405"/>
                  <a:gd name="connsiteX30" fmla="*/ 147715 w 343710"/>
                  <a:gd name="connsiteY30" fmla="*/ 8966 h 76405"/>
                  <a:gd name="connsiteX31" fmla="*/ 146633 w 343710"/>
                  <a:gd name="connsiteY31" fmla="*/ 7883 h 76405"/>
                  <a:gd name="connsiteX32" fmla="*/ 142301 w 343710"/>
                  <a:gd name="connsiteY32" fmla="*/ 8966 h 76405"/>
                  <a:gd name="connsiteX33" fmla="*/ 143384 w 343710"/>
                  <a:gd name="connsiteY33" fmla="*/ 7883 h 76405"/>
                  <a:gd name="connsiteX34" fmla="*/ 136887 w 343710"/>
                  <a:gd name="connsiteY34" fmla="*/ 8966 h 76405"/>
                  <a:gd name="connsiteX35" fmla="*/ 137970 w 343710"/>
                  <a:gd name="connsiteY35" fmla="*/ 7883 h 76405"/>
                  <a:gd name="connsiteX36" fmla="*/ 131473 w 343710"/>
                  <a:gd name="connsiteY36" fmla="*/ 7883 h 76405"/>
                  <a:gd name="connsiteX37" fmla="*/ 132556 w 343710"/>
                  <a:gd name="connsiteY37" fmla="*/ 6800 h 76405"/>
                  <a:gd name="connsiteX38" fmla="*/ 128224 w 343710"/>
                  <a:gd name="connsiteY38" fmla="*/ 7883 h 76405"/>
                  <a:gd name="connsiteX39" fmla="*/ 129307 w 343710"/>
                  <a:gd name="connsiteY39" fmla="*/ 6800 h 76405"/>
                  <a:gd name="connsiteX40" fmla="*/ 118478 w 343710"/>
                  <a:gd name="connsiteY40" fmla="*/ 7883 h 76405"/>
                  <a:gd name="connsiteX41" fmla="*/ 118478 w 343710"/>
                  <a:gd name="connsiteY41" fmla="*/ 7883 h 76405"/>
                  <a:gd name="connsiteX42" fmla="*/ 108733 w 343710"/>
                  <a:gd name="connsiteY42" fmla="*/ 7883 h 76405"/>
                  <a:gd name="connsiteX43" fmla="*/ 105484 w 343710"/>
                  <a:gd name="connsiteY43" fmla="*/ 6800 h 76405"/>
                  <a:gd name="connsiteX44" fmla="*/ 102236 w 343710"/>
                  <a:gd name="connsiteY44" fmla="*/ 8966 h 76405"/>
                  <a:gd name="connsiteX45" fmla="*/ 92490 w 343710"/>
                  <a:gd name="connsiteY45" fmla="*/ 8966 h 76405"/>
                  <a:gd name="connsiteX46" fmla="*/ 93573 w 343710"/>
                  <a:gd name="connsiteY46" fmla="*/ 6800 h 76405"/>
                  <a:gd name="connsiteX47" fmla="*/ 91407 w 343710"/>
                  <a:gd name="connsiteY47" fmla="*/ 5717 h 76405"/>
                  <a:gd name="connsiteX48" fmla="*/ 92490 w 343710"/>
                  <a:gd name="connsiteY48" fmla="*/ 5717 h 76405"/>
                  <a:gd name="connsiteX49" fmla="*/ 87076 w 343710"/>
                  <a:gd name="connsiteY49" fmla="*/ 5717 h 76405"/>
                  <a:gd name="connsiteX50" fmla="*/ 79496 w 343710"/>
                  <a:gd name="connsiteY50" fmla="*/ 7883 h 76405"/>
                  <a:gd name="connsiteX51" fmla="*/ 79496 w 343710"/>
                  <a:gd name="connsiteY51" fmla="*/ 5717 h 76405"/>
                  <a:gd name="connsiteX52" fmla="*/ 74082 w 343710"/>
                  <a:gd name="connsiteY52" fmla="*/ 7883 h 76405"/>
                  <a:gd name="connsiteX53" fmla="*/ 71916 w 343710"/>
                  <a:gd name="connsiteY53" fmla="*/ 6800 h 76405"/>
                  <a:gd name="connsiteX54" fmla="*/ 70833 w 343710"/>
                  <a:gd name="connsiteY54" fmla="*/ 7883 h 76405"/>
                  <a:gd name="connsiteX55" fmla="*/ 65419 w 343710"/>
                  <a:gd name="connsiteY55" fmla="*/ 6800 h 76405"/>
                  <a:gd name="connsiteX56" fmla="*/ 66502 w 343710"/>
                  <a:gd name="connsiteY56" fmla="*/ 5717 h 76405"/>
                  <a:gd name="connsiteX57" fmla="*/ 62171 w 343710"/>
                  <a:gd name="connsiteY57" fmla="*/ 5717 h 76405"/>
                  <a:gd name="connsiteX58" fmla="*/ 62171 w 343710"/>
                  <a:gd name="connsiteY58" fmla="*/ 5717 h 76405"/>
                  <a:gd name="connsiteX59" fmla="*/ 60005 w 343710"/>
                  <a:gd name="connsiteY59" fmla="*/ 6800 h 76405"/>
                  <a:gd name="connsiteX60" fmla="*/ 61088 w 343710"/>
                  <a:gd name="connsiteY60" fmla="*/ 6800 h 76405"/>
                  <a:gd name="connsiteX61" fmla="*/ 55674 w 343710"/>
                  <a:gd name="connsiteY61" fmla="*/ 7883 h 76405"/>
                  <a:gd name="connsiteX62" fmla="*/ 56756 w 343710"/>
                  <a:gd name="connsiteY62" fmla="*/ 6800 h 76405"/>
                  <a:gd name="connsiteX63" fmla="*/ 47011 w 343710"/>
                  <a:gd name="connsiteY63" fmla="*/ 8966 h 76405"/>
                  <a:gd name="connsiteX64" fmla="*/ 49177 w 343710"/>
                  <a:gd name="connsiteY64" fmla="*/ 7883 h 76405"/>
                  <a:gd name="connsiteX65" fmla="*/ 37265 w 343710"/>
                  <a:gd name="connsiteY65" fmla="*/ 7883 h 76405"/>
                  <a:gd name="connsiteX66" fmla="*/ 37265 w 343710"/>
                  <a:gd name="connsiteY66" fmla="*/ 8966 h 76405"/>
                  <a:gd name="connsiteX67" fmla="*/ 34017 w 343710"/>
                  <a:gd name="connsiteY67" fmla="*/ 7883 h 76405"/>
                  <a:gd name="connsiteX68" fmla="*/ 31851 w 343710"/>
                  <a:gd name="connsiteY68" fmla="*/ 8966 h 76405"/>
                  <a:gd name="connsiteX69" fmla="*/ 32934 w 343710"/>
                  <a:gd name="connsiteY69" fmla="*/ 8966 h 76405"/>
                  <a:gd name="connsiteX70" fmla="*/ 30768 w 343710"/>
                  <a:gd name="connsiteY70" fmla="*/ 10049 h 76405"/>
                  <a:gd name="connsiteX71" fmla="*/ 27520 w 343710"/>
                  <a:gd name="connsiteY71" fmla="*/ 11132 h 76405"/>
                  <a:gd name="connsiteX72" fmla="*/ 21023 w 343710"/>
                  <a:gd name="connsiteY72" fmla="*/ 14380 h 76405"/>
                  <a:gd name="connsiteX73" fmla="*/ 18857 w 343710"/>
                  <a:gd name="connsiteY73" fmla="*/ 17629 h 76405"/>
                  <a:gd name="connsiteX74" fmla="*/ 18857 w 343710"/>
                  <a:gd name="connsiteY74" fmla="*/ 16546 h 76405"/>
                  <a:gd name="connsiteX75" fmla="*/ 15608 w 343710"/>
                  <a:gd name="connsiteY75" fmla="*/ 17629 h 76405"/>
                  <a:gd name="connsiteX76" fmla="*/ 17774 w 343710"/>
                  <a:gd name="connsiteY76" fmla="*/ 15463 h 76405"/>
                  <a:gd name="connsiteX77" fmla="*/ 19940 w 343710"/>
                  <a:gd name="connsiteY77" fmla="*/ 14380 h 76405"/>
                  <a:gd name="connsiteX78" fmla="*/ 17774 w 343710"/>
                  <a:gd name="connsiteY78" fmla="*/ 16546 h 76405"/>
                  <a:gd name="connsiteX79" fmla="*/ 14526 w 343710"/>
                  <a:gd name="connsiteY79" fmla="*/ 20877 h 76405"/>
                  <a:gd name="connsiteX80" fmla="*/ 13443 w 343710"/>
                  <a:gd name="connsiteY80" fmla="*/ 19794 h 76405"/>
                  <a:gd name="connsiteX81" fmla="*/ 12360 w 343710"/>
                  <a:gd name="connsiteY81" fmla="*/ 23043 h 76405"/>
                  <a:gd name="connsiteX82" fmla="*/ 12360 w 343710"/>
                  <a:gd name="connsiteY82" fmla="*/ 24126 h 76405"/>
                  <a:gd name="connsiteX83" fmla="*/ 12360 w 343710"/>
                  <a:gd name="connsiteY83" fmla="*/ 25209 h 76405"/>
                  <a:gd name="connsiteX84" fmla="*/ 10194 w 343710"/>
                  <a:gd name="connsiteY84" fmla="*/ 27374 h 76405"/>
                  <a:gd name="connsiteX85" fmla="*/ 9111 w 343710"/>
                  <a:gd name="connsiteY85" fmla="*/ 26291 h 76405"/>
                  <a:gd name="connsiteX86" fmla="*/ 10194 w 343710"/>
                  <a:gd name="connsiteY86" fmla="*/ 29540 h 76405"/>
                  <a:gd name="connsiteX87" fmla="*/ 9111 w 343710"/>
                  <a:gd name="connsiteY87" fmla="*/ 29540 h 76405"/>
                  <a:gd name="connsiteX88" fmla="*/ 9111 w 343710"/>
                  <a:gd name="connsiteY88" fmla="*/ 33871 h 76405"/>
                  <a:gd name="connsiteX89" fmla="*/ 8028 w 343710"/>
                  <a:gd name="connsiteY89" fmla="*/ 37120 h 76405"/>
                  <a:gd name="connsiteX90" fmla="*/ 8028 w 343710"/>
                  <a:gd name="connsiteY90" fmla="*/ 40368 h 76405"/>
                  <a:gd name="connsiteX91" fmla="*/ 9111 w 343710"/>
                  <a:gd name="connsiteY91" fmla="*/ 42534 h 76405"/>
                  <a:gd name="connsiteX92" fmla="*/ 10194 w 343710"/>
                  <a:gd name="connsiteY92" fmla="*/ 44700 h 76405"/>
                  <a:gd name="connsiteX93" fmla="*/ 9111 w 343710"/>
                  <a:gd name="connsiteY93" fmla="*/ 43617 h 76405"/>
                  <a:gd name="connsiteX94" fmla="*/ 10194 w 343710"/>
                  <a:gd name="connsiteY94" fmla="*/ 45783 h 76405"/>
                  <a:gd name="connsiteX95" fmla="*/ 10194 w 343710"/>
                  <a:gd name="connsiteY95" fmla="*/ 46866 h 76405"/>
                  <a:gd name="connsiteX96" fmla="*/ 10194 w 343710"/>
                  <a:gd name="connsiteY96" fmla="*/ 50114 h 76405"/>
                  <a:gd name="connsiteX97" fmla="*/ 12360 w 343710"/>
                  <a:gd name="connsiteY97" fmla="*/ 50114 h 76405"/>
                  <a:gd name="connsiteX98" fmla="*/ 16691 w 343710"/>
                  <a:gd name="connsiteY98" fmla="*/ 55528 h 76405"/>
                  <a:gd name="connsiteX99" fmla="*/ 14526 w 343710"/>
                  <a:gd name="connsiteY99" fmla="*/ 55528 h 76405"/>
                  <a:gd name="connsiteX100" fmla="*/ 18857 w 343710"/>
                  <a:gd name="connsiteY100" fmla="*/ 58777 h 76405"/>
                  <a:gd name="connsiteX101" fmla="*/ 18857 w 343710"/>
                  <a:gd name="connsiteY101" fmla="*/ 57694 h 76405"/>
                  <a:gd name="connsiteX102" fmla="*/ 21023 w 343710"/>
                  <a:gd name="connsiteY102" fmla="*/ 59860 h 76405"/>
                  <a:gd name="connsiteX103" fmla="*/ 24271 w 343710"/>
                  <a:gd name="connsiteY103" fmla="*/ 59860 h 76405"/>
                  <a:gd name="connsiteX104" fmla="*/ 30768 w 343710"/>
                  <a:gd name="connsiteY104" fmla="*/ 62025 h 76405"/>
                  <a:gd name="connsiteX105" fmla="*/ 34017 w 343710"/>
                  <a:gd name="connsiteY105" fmla="*/ 62025 h 76405"/>
                  <a:gd name="connsiteX106" fmla="*/ 36182 w 343710"/>
                  <a:gd name="connsiteY106" fmla="*/ 63108 h 76405"/>
                  <a:gd name="connsiteX107" fmla="*/ 38348 w 343710"/>
                  <a:gd name="connsiteY107" fmla="*/ 62025 h 76405"/>
                  <a:gd name="connsiteX108" fmla="*/ 36182 w 343710"/>
                  <a:gd name="connsiteY108" fmla="*/ 62025 h 76405"/>
                  <a:gd name="connsiteX109" fmla="*/ 37265 w 343710"/>
                  <a:gd name="connsiteY109" fmla="*/ 60943 h 76405"/>
                  <a:gd name="connsiteX110" fmla="*/ 38348 w 343710"/>
                  <a:gd name="connsiteY110" fmla="*/ 62025 h 76405"/>
                  <a:gd name="connsiteX111" fmla="*/ 45928 w 343710"/>
                  <a:gd name="connsiteY111" fmla="*/ 59860 h 76405"/>
                  <a:gd name="connsiteX112" fmla="*/ 47011 w 343710"/>
                  <a:gd name="connsiteY112" fmla="*/ 60943 h 76405"/>
                  <a:gd name="connsiteX113" fmla="*/ 49177 w 343710"/>
                  <a:gd name="connsiteY113" fmla="*/ 59860 h 76405"/>
                  <a:gd name="connsiteX114" fmla="*/ 51342 w 343710"/>
                  <a:gd name="connsiteY114" fmla="*/ 62025 h 76405"/>
                  <a:gd name="connsiteX115" fmla="*/ 55674 w 343710"/>
                  <a:gd name="connsiteY115" fmla="*/ 60943 h 76405"/>
                  <a:gd name="connsiteX116" fmla="*/ 57839 w 343710"/>
                  <a:gd name="connsiteY116" fmla="*/ 62025 h 76405"/>
                  <a:gd name="connsiteX117" fmla="*/ 60005 w 343710"/>
                  <a:gd name="connsiteY117" fmla="*/ 60943 h 76405"/>
                  <a:gd name="connsiteX118" fmla="*/ 58922 w 343710"/>
                  <a:gd name="connsiteY118" fmla="*/ 60943 h 76405"/>
                  <a:gd name="connsiteX119" fmla="*/ 62171 w 343710"/>
                  <a:gd name="connsiteY119" fmla="*/ 60943 h 76405"/>
                  <a:gd name="connsiteX120" fmla="*/ 58922 w 343710"/>
                  <a:gd name="connsiteY120" fmla="*/ 59860 h 76405"/>
                  <a:gd name="connsiteX121" fmla="*/ 62171 w 343710"/>
                  <a:gd name="connsiteY121" fmla="*/ 58777 h 76405"/>
                  <a:gd name="connsiteX122" fmla="*/ 65419 w 343710"/>
                  <a:gd name="connsiteY122" fmla="*/ 59860 h 76405"/>
                  <a:gd name="connsiteX123" fmla="*/ 67585 w 343710"/>
                  <a:gd name="connsiteY123" fmla="*/ 58777 h 76405"/>
                  <a:gd name="connsiteX124" fmla="*/ 68668 w 343710"/>
                  <a:gd name="connsiteY124" fmla="*/ 59860 h 76405"/>
                  <a:gd name="connsiteX125" fmla="*/ 66502 w 343710"/>
                  <a:gd name="connsiteY125" fmla="*/ 59860 h 76405"/>
                  <a:gd name="connsiteX126" fmla="*/ 68668 w 343710"/>
                  <a:gd name="connsiteY126" fmla="*/ 60943 h 76405"/>
                  <a:gd name="connsiteX127" fmla="*/ 70833 w 343710"/>
                  <a:gd name="connsiteY127" fmla="*/ 59860 h 76405"/>
                  <a:gd name="connsiteX128" fmla="*/ 69751 w 343710"/>
                  <a:gd name="connsiteY128" fmla="*/ 60943 h 76405"/>
                  <a:gd name="connsiteX129" fmla="*/ 71916 w 343710"/>
                  <a:gd name="connsiteY129" fmla="*/ 60943 h 76405"/>
                  <a:gd name="connsiteX130" fmla="*/ 71916 w 343710"/>
                  <a:gd name="connsiteY130" fmla="*/ 59860 h 76405"/>
                  <a:gd name="connsiteX131" fmla="*/ 71916 w 343710"/>
                  <a:gd name="connsiteY131" fmla="*/ 59860 h 76405"/>
                  <a:gd name="connsiteX132" fmla="*/ 76248 w 343710"/>
                  <a:gd name="connsiteY132" fmla="*/ 58777 h 76405"/>
                  <a:gd name="connsiteX133" fmla="*/ 80579 w 343710"/>
                  <a:gd name="connsiteY133" fmla="*/ 59860 h 76405"/>
                  <a:gd name="connsiteX134" fmla="*/ 80579 w 343710"/>
                  <a:gd name="connsiteY134" fmla="*/ 59860 h 76405"/>
                  <a:gd name="connsiteX135" fmla="*/ 84910 w 343710"/>
                  <a:gd name="connsiteY135" fmla="*/ 59860 h 76405"/>
                  <a:gd name="connsiteX136" fmla="*/ 84910 w 343710"/>
                  <a:gd name="connsiteY136" fmla="*/ 59860 h 76405"/>
                  <a:gd name="connsiteX137" fmla="*/ 88159 w 343710"/>
                  <a:gd name="connsiteY137" fmla="*/ 58777 h 76405"/>
                  <a:gd name="connsiteX138" fmla="*/ 91407 w 343710"/>
                  <a:gd name="connsiteY138" fmla="*/ 60943 h 76405"/>
                  <a:gd name="connsiteX139" fmla="*/ 93573 w 343710"/>
                  <a:gd name="connsiteY139" fmla="*/ 58777 h 76405"/>
                  <a:gd name="connsiteX140" fmla="*/ 104402 w 343710"/>
                  <a:gd name="connsiteY140" fmla="*/ 58777 h 76405"/>
                  <a:gd name="connsiteX141" fmla="*/ 105484 w 343710"/>
                  <a:gd name="connsiteY141" fmla="*/ 57694 h 76405"/>
                  <a:gd name="connsiteX142" fmla="*/ 120644 w 343710"/>
                  <a:gd name="connsiteY142" fmla="*/ 58777 h 76405"/>
                  <a:gd name="connsiteX143" fmla="*/ 120644 w 343710"/>
                  <a:gd name="connsiteY143" fmla="*/ 59860 h 76405"/>
                  <a:gd name="connsiteX144" fmla="*/ 122810 w 343710"/>
                  <a:gd name="connsiteY144" fmla="*/ 59860 h 76405"/>
                  <a:gd name="connsiteX145" fmla="*/ 121727 w 343710"/>
                  <a:gd name="connsiteY145" fmla="*/ 58777 h 76405"/>
                  <a:gd name="connsiteX146" fmla="*/ 131473 w 343710"/>
                  <a:gd name="connsiteY146" fmla="*/ 58777 h 76405"/>
                  <a:gd name="connsiteX147" fmla="*/ 131473 w 343710"/>
                  <a:gd name="connsiteY147" fmla="*/ 57694 h 76405"/>
                  <a:gd name="connsiteX148" fmla="*/ 135804 w 343710"/>
                  <a:gd name="connsiteY148" fmla="*/ 58777 h 76405"/>
                  <a:gd name="connsiteX149" fmla="*/ 135804 w 343710"/>
                  <a:gd name="connsiteY149" fmla="*/ 57694 h 76405"/>
                  <a:gd name="connsiteX150" fmla="*/ 136887 w 343710"/>
                  <a:gd name="connsiteY150" fmla="*/ 58777 h 76405"/>
                  <a:gd name="connsiteX151" fmla="*/ 139053 w 343710"/>
                  <a:gd name="connsiteY151" fmla="*/ 57694 h 76405"/>
                  <a:gd name="connsiteX152" fmla="*/ 139053 w 343710"/>
                  <a:gd name="connsiteY152" fmla="*/ 58777 h 76405"/>
                  <a:gd name="connsiteX153" fmla="*/ 145550 w 343710"/>
                  <a:gd name="connsiteY153" fmla="*/ 57694 h 76405"/>
                  <a:gd name="connsiteX154" fmla="*/ 147715 w 343710"/>
                  <a:gd name="connsiteY154" fmla="*/ 58777 h 76405"/>
                  <a:gd name="connsiteX155" fmla="*/ 148798 w 343710"/>
                  <a:gd name="connsiteY155" fmla="*/ 57694 h 76405"/>
                  <a:gd name="connsiteX156" fmla="*/ 155295 w 343710"/>
                  <a:gd name="connsiteY156" fmla="*/ 59860 h 76405"/>
                  <a:gd name="connsiteX157" fmla="*/ 176952 w 343710"/>
                  <a:gd name="connsiteY157" fmla="*/ 57694 h 76405"/>
                  <a:gd name="connsiteX158" fmla="*/ 176952 w 343710"/>
                  <a:gd name="connsiteY158" fmla="*/ 57694 h 76405"/>
                  <a:gd name="connsiteX159" fmla="*/ 179118 w 343710"/>
                  <a:gd name="connsiteY159" fmla="*/ 56611 h 76405"/>
                  <a:gd name="connsiteX160" fmla="*/ 179118 w 343710"/>
                  <a:gd name="connsiteY160" fmla="*/ 58777 h 76405"/>
                  <a:gd name="connsiteX161" fmla="*/ 184532 w 343710"/>
                  <a:gd name="connsiteY161" fmla="*/ 57694 h 76405"/>
                  <a:gd name="connsiteX162" fmla="*/ 183449 w 343710"/>
                  <a:gd name="connsiteY162" fmla="*/ 57694 h 76405"/>
                  <a:gd name="connsiteX163" fmla="*/ 187781 w 343710"/>
                  <a:gd name="connsiteY163" fmla="*/ 57694 h 76405"/>
                  <a:gd name="connsiteX164" fmla="*/ 187781 w 343710"/>
                  <a:gd name="connsiteY164" fmla="*/ 59860 h 76405"/>
                  <a:gd name="connsiteX165" fmla="*/ 188863 w 343710"/>
                  <a:gd name="connsiteY165" fmla="*/ 59860 h 76405"/>
                  <a:gd name="connsiteX166" fmla="*/ 186698 w 343710"/>
                  <a:gd name="connsiteY166" fmla="*/ 64191 h 76405"/>
                  <a:gd name="connsiteX167" fmla="*/ 187781 w 343710"/>
                  <a:gd name="connsiteY167" fmla="*/ 64191 h 76405"/>
                  <a:gd name="connsiteX168" fmla="*/ 187781 w 343710"/>
                  <a:gd name="connsiteY168" fmla="*/ 66357 h 76405"/>
                  <a:gd name="connsiteX169" fmla="*/ 188863 w 343710"/>
                  <a:gd name="connsiteY169" fmla="*/ 64191 h 76405"/>
                  <a:gd name="connsiteX170" fmla="*/ 194278 w 343710"/>
                  <a:gd name="connsiteY170" fmla="*/ 62025 h 76405"/>
                  <a:gd name="connsiteX171" fmla="*/ 192112 w 343710"/>
                  <a:gd name="connsiteY171" fmla="*/ 63108 h 76405"/>
                  <a:gd name="connsiteX172" fmla="*/ 197526 w 343710"/>
                  <a:gd name="connsiteY172" fmla="*/ 63108 h 76405"/>
                  <a:gd name="connsiteX173" fmla="*/ 198609 w 343710"/>
                  <a:gd name="connsiteY173" fmla="*/ 60943 h 76405"/>
                  <a:gd name="connsiteX174" fmla="*/ 199692 w 343710"/>
                  <a:gd name="connsiteY174" fmla="*/ 62025 h 76405"/>
                  <a:gd name="connsiteX175" fmla="*/ 200775 w 343710"/>
                  <a:gd name="connsiteY175" fmla="*/ 60943 h 76405"/>
                  <a:gd name="connsiteX176" fmla="*/ 205106 w 343710"/>
                  <a:gd name="connsiteY176" fmla="*/ 59860 h 76405"/>
                  <a:gd name="connsiteX177" fmla="*/ 205106 w 343710"/>
                  <a:gd name="connsiteY177" fmla="*/ 63108 h 76405"/>
                  <a:gd name="connsiteX178" fmla="*/ 207272 w 343710"/>
                  <a:gd name="connsiteY178" fmla="*/ 59860 h 76405"/>
                  <a:gd name="connsiteX179" fmla="*/ 207272 w 343710"/>
                  <a:gd name="connsiteY179" fmla="*/ 62025 h 76405"/>
                  <a:gd name="connsiteX180" fmla="*/ 211603 w 343710"/>
                  <a:gd name="connsiteY180" fmla="*/ 62025 h 76405"/>
                  <a:gd name="connsiteX181" fmla="*/ 212686 w 343710"/>
                  <a:gd name="connsiteY181" fmla="*/ 60943 h 76405"/>
                  <a:gd name="connsiteX182" fmla="*/ 214852 w 343710"/>
                  <a:gd name="connsiteY182" fmla="*/ 62025 h 76405"/>
                  <a:gd name="connsiteX183" fmla="*/ 219183 w 343710"/>
                  <a:gd name="connsiteY183" fmla="*/ 62025 h 76405"/>
                  <a:gd name="connsiteX184" fmla="*/ 221349 w 343710"/>
                  <a:gd name="connsiteY184" fmla="*/ 60943 h 76405"/>
                  <a:gd name="connsiteX185" fmla="*/ 218100 w 343710"/>
                  <a:gd name="connsiteY185" fmla="*/ 59860 h 76405"/>
                  <a:gd name="connsiteX186" fmla="*/ 222432 w 343710"/>
                  <a:gd name="connsiteY186" fmla="*/ 59860 h 76405"/>
                  <a:gd name="connsiteX187" fmla="*/ 222432 w 343710"/>
                  <a:gd name="connsiteY187" fmla="*/ 60943 h 76405"/>
                  <a:gd name="connsiteX188" fmla="*/ 224597 w 343710"/>
                  <a:gd name="connsiteY188" fmla="*/ 59860 h 76405"/>
                  <a:gd name="connsiteX189" fmla="*/ 224597 w 343710"/>
                  <a:gd name="connsiteY189" fmla="*/ 60943 h 76405"/>
                  <a:gd name="connsiteX190" fmla="*/ 225680 w 343710"/>
                  <a:gd name="connsiteY190" fmla="*/ 59860 h 76405"/>
                  <a:gd name="connsiteX191" fmla="*/ 228929 w 343710"/>
                  <a:gd name="connsiteY191" fmla="*/ 60943 h 76405"/>
                  <a:gd name="connsiteX192" fmla="*/ 226763 w 343710"/>
                  <a:gd name="connsiteY192" fmla="*/ 62025 h 76405"/>
                  <a:gd name="connsiteX193" fmla="*/ 228929 w 343710"/>
                  <a:gd name="connsiteY193" fmla="*/ 62025 h 76405"/>
                  <a:gd name="connsiteX194" fmla="*/ 231094 w 343710"/>
                  <a:gd name="connsiteY194" fmla="*/ 59860 h 76405"/>
                  <a:gd name="connsiteX195" fmla="*/ 233260 w 343710"/>
                  <a:gd name="connsiteY195" fmla="*/ 59860 h 76405"/>
                  <a:gd name="connsiteX196" fmla="*/ 231094 w 343710"/>
                  <a:gd name="connsiteY196" fmla="*/ 60943 h 76405"/>
                  <a:gd name="connsiteX197" fmla="*/ 234343 w 343710"/>
                  <a:gd name="connsiteY197" fmla="*/ 62025 h 76405"/>
                  <a:gd name="connsiteX198" fmla="*/ 235426 w 343710"/>
                  <a:gd name="connsiteY198" fmla="*/ 59860 h 76405"/>
                  <a:gd name="connsiteX199" fmla="*/ 237591 w 343710"/>
                  <a:gd name="connsiteY199" fmla="*/ 60943 h 76405"/>
                  <a:gd name="connsiteX200" fmla="*/ 239757 w 343710"/>
                  <a:gd name="connsiteY200" fmla="*/ 59860 h 76405"/>
                  <a:gd name="connsiteX201" fmla="*/ 245171 w 343710"/>
                  <a:gd name="connsiteY201" fmla="*/ 62025 h 76405"/>
                  <a:gd name="connsiteX202" fmla="*/ 243006 w 343710"/>
                  <a:gd name="connsiteY202" fmla="*/ 63108 h 76405"/>
                  <a:gd name="connsiteX203" fmla="*/ 244088 w 343710"/>
                  <a:gd name="connsiteY203" fmla="*/ 63108 h 76405"/>
                  <a:gd name="connsiteX204" fmla="*/ 244088 w 343710"/>
                  <a:gd name="connsiteY204" fmla="*/ 65274 h 76405"/>
                  <a:gd name="connsiteX205" fmla="*/ 247337 w 343710"/>
                  <a:gd name="connsiteY205" fmla="*/ 65274 h 76405"/>
                  <a:gd name="connsiteX206" fmla="*/ 249503 w 343710"/>
                  <a:gd name="connsiteY206" fmla="*/ 60943 h 76405"/>
                  <a:gd name="connsiteX207" fmla="*/ 256000 w 343710"/>
                  <a:gd name="connsiteY207" fmla="*/ 62025 h 76405"/>
                  <a:gd name="connsiteX208" fmla="*/ 254917 w 343710"/>
                  <a:gd name="connsiteY208" fmla="*/ 60943 h 76405"/>
                  <a:gd name="connsiteX209" fmla="*/ 259248 w 343710"/>
                  <a:gd name="connsiteY209" fmla="*/ 59860 h 76405"/>
                  <a:gd name="connsiteX210" fmla="*/ 258165 w 343710"/>
                  <a:gd name="connsiteY210" fmla="*/ 62025 h 76405"/>
                  <a:gd name="connsiteX211" fmla="*/ 256000 w 343710"/>
                  <a:gd name="connsiteY211" fmla="*/ 62025 h 76405"/>
                  <a:gd name="connsiteX212" fmla="*/ 258165 w 343710"/>
                  <a:gd name="connsiteY212" fmla="*/ 64191 h 76405"/>
                  <a:gd name="connsiteX213" fmla="*/ 261414 w 343710"/>
                  <a:gd name="connsiteY213" fmla="*/ 63108 h 76405"/>
                  <a:gd name="connsiteX214" fmla="*/ 260331 w 343710"/>
                  <a:gd name="connsiteY214" fmla="*/ 62025 h 76405"/>
                  <a:gd name="connsiteX215" fmla="*/ 264662 w 343710"/>
                  <a:gd name="connsiteY215" fmla="*/ 60943 h 76405"/>
                  <a:gd name="connsiteX216" fmla="*/ 262497 w 343710"/>
                  <a:gd name="connsiteY216" fmla="*/ 59860 h 76405"/>
                  <a:gd name="connsiteX217" fmla="*/ 264662 w 343710"/>
                  <a:gd name="connsiteY217" fmla="*/ 59860 h 76405"/>
                  <a:gd name="connsiteX218" fmla="*/ 264662 w 343710"/>
                  <a:gd name="connsiteY218" fmla="*/ 60943 h 76405"/>
                  <a:gd name="connsiteX219" fmla="*/ 268994 w 343710"/>
                  <a:gd name="connsiteY219" fmla="*/ 59860 h 76405"/>
                  <a:gd name="connsiteX220" fmla="*/ 270077 w 343710"/>
                  <a:gd name="connsiteY220" fmla="*/ 60943 h 76405"/>
                  <a:gd name="connsiteX221" fmla="*/ 265745 w 343710"/>
                  <a:gd name="connsiteY221" fmla="*/ 62025 h 76405"/>
                  <a:gd name="connsiteX222" fmla="*/ 271160 w 343710"/>
                  <a:gd name="connsiteY222" fmla="*/ 62025 h 76405"/>
                  <a:gd name="connsiteX223" fmla="*/ 270077 w 343710"/>
                  <a:gd name="connsiteY223" fmla="*/ 62025 h 76405"/>
                  <a:gd name="connsiteX224" fmla="*/ 274408 w 343710"/>
                  <a:gd name="connsiteY224" fmla="*/ 63108 h 76405"/>
                  <a:gd name="connsiteX225" fmla="*/ 274408 w 343710"/>
                  <a:gd name="connsiteY225" fmla="*/ 62025 h 76405"/>
                  <a:gd name="connsiteX226" fmla="*/ 280905 w 343710"/>
                  <a:gd name="connsiteY226" fmla="*/ 60943 h 76405"/>
                  <a:gd name="connsiteX227" fmla="*/ 281988 w 343710"/>
                  <a:gd name="connsiteY227" fmla="*/ 62025 h 76405"/>
                  <a:gd name="connsiteX228" fmla="*/ 274408 w 343710"/>
                  <a:gd name="connsiteY228" fmla="*/ 63108 h 76405"/>
                  <a:gd name="connsiteX229" fmla="*/ 271160 w 343710"/>
                  <a:gd name="connsiteY229" fmla="*/ 64191 h 76405"/>
                  <a:gd name="connsiteX230" fmla="*/ 274408 w 343710"/>
                  <a:gd name="connsiteY230" fmla="*/ 66357 h 76405"/>
                  <a:gd name="connsiteX231" fmla="*/ 276574 w 343710"/>
                  <a:gd name="connsiteY231" fmla="*/ 66357 h 76405"/>
                  <a:gd name="connsiteX232" fmla="*/ 275491 w 343710"/>
                  <a:gd name="connsiteY232" fmla="*/ 64191 h 76405"/>
                  <a:gd name="connsiteX233" fmla="*/ 283071 w 343710"/>
                  <a:gd name="connsiteY233" fmla="*/ 63108 h 76405"/>
                  <a:gd name="connsiteX234" fmla="*/ 283071 w 343710"/>
                  <a:gd name="connsiteY234" fmla="*/ 64191 h 76405"/>
                  <a:gd name="connsiteX235" fmla="*/ 293899 w 343710"/>
                  <a:gd name="connsiteY235" fmla="*/ 64191 h 76405"/>
                  <a:gd name="connsiteX236" fmla="*/ 296065 w 343710"/>
                  <a:gd name="connsiteY236" fmla="*/ 63108 h 76405"/>
                  <a:gd name="connsiteX237" fmla="*/ 293899 w 343710"/>
                  <a:gd name="connsiteY237" fmla="*/ 60943 h 76405"/>
                  <a:gd name="connsiteX238" fmla="*/ 293899 w 343710"/>
                  <a:gd name="connsiteY238" fmla="*/ 62025 h 76405"/>
                  <a:gd name="connsiteX239" fmla="*/ 298231 w 343710"/>
                  <a:gd name="connsiteY239" fmla="*/ 62025 h 76405"/>
                  <a:gd name="connsiteX240" fmla="*/ 297148 w 343710"/>
                  <a:gd name="connsiteY240" fmla="*/ 65274 h 76405"/>
                  <a:gd name="connsiteX241" fmla="*/ 299314 w 343710"/>
                  <a:gd name="connsiteY241" fmla="*/ 66357 h 76405"/>
                  <a:gd name="connsiteX242" fmla="*/ 306893 w 343710"/>
                  <a:gd name="connsiteY242" fmla="*/ 65274 h 76405"/>
                  <a:gd name="connsiteX243" fmla="*/ 316639 w 343710"/>
                  <a:gd name="connsiteY243" fmla="*/ 62025 h 76405"/>
                  <a:gd name="connsiteX244" fmla="*/ 319888 w 343710"/>
                  <a:gd name="connsiteY244" fmla="*/ 63108 h 76405"/>
                  <a:gd name="connsiteX245" fmla="*/ 320970 w 343710"/>
                  <a:gd name="connsiteY245" fmla="*/ 62025 h 76405"/>
                  <a:gd name="connsiteX246" fmla="*/ 320970 w 343710"/>
                  <a:gd name="connsiteY246" fmla="*/ 62025 h 76405"/>
                  <a:gd name="connsiteX247" fmla="*/ 325302 w 343710"/>
                  <a:gd name="connsiteY247" fmla="*/ 57694 h 76405"/>
                  <a:gd name="connsiteX248" fmla="*/ 325302 w 343710"/>
                  <a:gd name="connsiteY248" fmla="*/ 58777 h 76405"/>
                  <a:gd name="connsiteX249" fmla="*/ 326385 w 343710"/>
                  <a:gd name="connsiteY249" fmla="*/ 57694 h 76405"/>
                  <a:gd name="connsiteX250" fmla="*/ 327467 w 343710"/>
                  <a:gd name="connsiteY250" fmla="*/ 58777 h 76405"/>
                  <a:gd name="connsiteX251" fmla="*/ 330716 w 343710"/>
                  <a:gd name="connsiteY251" fmla="*/ 54445 h 76405"/>
                  <a:gd name="connsiteX252" fmla="*/ 329633 w 343710"/>
                  <a:gd name="connsiteY252" fmla="*/ 54445 h 76405"/>
                  <a:gd name="connsiteX253" fmla="*/ 333965 w 343710"/>
                  <a:gd name="connsiteY253" fmla="*/ 46866 h 76405"/>
                  <a:gd name="connsiteX254" fmla="*/ 335047 w 343710"/>
                  <a:gd name="connsiteY254" fmla="*/ 46866 h 76405"/>
                  <a:gd name="connsiteX255" fmla="*/ 335047 w 343710"/>
                  <a:gd name="connsiteY255" fmla="*/ 44700 h 76405"/>
                  <a:gd name="connsiteX256" fmla="*/ 336130 w 343710"/>
                  <a:gd name="connsiteY256" fmla="*/ 42534 h 76405"/>
                  <a:gd name="connsiteX257" fmla="*/ 336130 w 343710"/>
                  <a:gd name="connsiteY257" fmla="*/ 45783 h 76405"/>
                  <a:gd name="connsiteX258" fmla="*/ 336130 w 343710"/>
                  <a:gd name="connsiteY258" fmla="*/ 49031 h 76405"/>
                  <a:gd name="connsiteX259" fmla="*/ 335047 w 343710"/>
                  <a:gd name="connsiteY259" fmla="*/ 47948 h 76405"/>
                  <a:gd name="connsiteX260" fmla="*/ 333965 w 343710"/>
                  <a:gd name="connsiteY260" fmla="*/ 52280 h 76405"/>
                  <a:gd name="connsiteX261" fmla="*/ 335047 w 343710"/>
                  <a:gd name="connsiteY261" fmla="*/ 50114 h 76405"/>
                  <a:gd name="connsiteX262" fmla="*/ 336130 w 343710"/>
                  <a:gd name="connsiteY262" fmla="*/ 53363 h 76405"/>
                  <a:gd name="connsiteX263" fmla="*/ 337213 w 343710"/>
                  <a:gd name="connsiteY263" fmla="*/ 52280 h 76405"/>
                  <a:gd name="connsiteX264" fmla="*/ 335047 w 343710"/>
                  <a:gd name="connsiteY264" fmla="*/ 56611 h 76405"/>
                  <a:gd name="connsiteX265" fmla="*/ 333965 w 343710"/>
                  <a:gd name="connsiteY265" fmla="*/ 56611 h 76405"/>
                  <a:gd name="connsiteX266" fmla="*/ 331799 w 343710"/>
                  <a:gd name="connsiteY266" fmla="*/ 60943 h 76405"/>
                  <a:gd name="connsiteX267" fmla="*/ 326385 w 343710"/>
                  <a:gd name="connsiteY267" fmla="*/ 66357 h 76405"/>
                  <a:gd name="connsiteX268" fmla="*/ 328550 w 343710"/>
                  <a:gd name="connsiteY268" fmla="*/ 62025 h 76405"/>
                  <a:gd name="connsiteX269" fmla="*/ 325302 w 343710"/>
                  <a:gd name="connsiteY269" fmla="*/ 64191 h 76405"/>
                  <a:gd name="connsiteX270" fmla="*/ 323136 w 343710"/>
                  <a:gd name="connsiteY270" fmla="*/ 68522 h 76405"/>
                  <a:gd name="connsiteX271" fmla="*/ 323136 w 343710"/>
                  <a:gd name="connsiteY271" fmla="*/ 67440 h 76405"/>
                  <a:gd name="connsiteX272" fmla="*/ 318805 w 343710"/>
                  <a:gd name="connsiteY272" fmla="*/ 70688 h 76405"/>
                  <a:gd name="connsiteX273" fmla="*/ 311225 w 343710"/>
                  <a:gd name="connsiteY273" fmla="*/ 71771 h 76405"/>
                  <a:gd name="connsiteX274" fmla="*/ 304728 w 343710"/>
                  <a:gd name="connsiteY274" fmla="*/ 71771 h 76405"/>
                  <a:gd name="connsiteX275" fmla="*/ 304728 w 343710"/>
                  <a:gd name="connsiteY275" fmla="*/ 70688 h 76405"/>
                  <a:gd name="connsiteX276" fmla="*/ 294982 w 343710"/>
                  <a:gd name="connsiteY276" fmla="*/ 71771 h 76405"/>
                  <a:gd name="connsiteX277" fmla="*/ 283071 w 343710"/>
                  <a:gd name="connsiteY277" fmla="*/ 70688 h 76405"/>
                  <a:gd name="connsiteX278" fmla="*/ 259248 w 343710"/>
                  <a:gd name="connsiteY278" fmla="*/ 71771 h 76405"/>
                  <a:gd name="connsiteX279" fmla="*/ 260331 w 343710"/>
                  <a:gd name="connsiteY279" fmla="*/ 70688 h 76405"/>
                  <a:gd name="connsiteX280" fmla="*/ 258165 w 343710"/>
                  <a:gd name="connsiteY280" fmla="*/ 70688 h 76405"/>
                  <a:gd name="connsiteX281" fmla="*/ 254917 w 343710"/>
                  <a:gd name="connsiteY281" fmla="*/ 72854 h 76405"/>
                  <a:gd name="connsiteX282" fmla="*/ 243006 w 343710"/>
                  <a:gd name="connsiteY282" fmla="*/ 73937 h 76405"/>
                  <a:gd name="connsiteX283" fmla="*/ 243006 w 343710"/>
                  <a:gd name="connsiteY283" fmla="*/ 72854 h 76405"/>
                  <a:gd name="connsiteX284" fmla="*/ 231094 w 343710"/>
                  <a:gd name="connsiteY284" fmla="*/ 72854 h 76405"/>
                  <a:gd name="connsiteX285" fmla="*/ 228929 w 343710"/>
                  <a:gd name="connsiteY285" fmla="*/ 71771 h 76405"/>
                  <a:gd name="connsiteX286" fmla="*/ 222432 w 343710"/>
                  <a:gd name="connsiteY286" fmla="*/ 73937 h 76405"/>
                  <a:gd name="connsiteX287" fmla="*/ 213769 w 343710"/>
                  <a:gd name="connsiteY287" fmla="*/ 72854 h 76405"/>
                  <a:gd name="connsiteX288" fmla="*/ 185615 w 343710"/>
                  <a:gd name="connsiteY288" fmla="*/ 75019 h 76405"/>
                  <a:gd name="connsiteX289" fmla="*/ 184532 w 343710"/>
                  <a:gd name="connsiteY289" fmla="*/ 73937 h 76405"/>
                  <a:gd name="connsiteX290" fmla="*/ 156378 w 343710"/>
                  <a:gd name="connsiteY290" fmla="*/ 75019 h 76405"/>
                  <a:gd name="connsiteX291" fmla="*/ 157461 w 343710"/>
                  <a:gd name="connsiteY291" fmla="*/ 73937 h 76405"/>
                  <a:gd name="connsiteX292" fmla="*/ 152047 w 343710"/>
                  <a:gd name="connsiteY292" fmla="*/ 75019 h 76405"/>
                  <a:gd name="connsiteX293" fmla="*/ 144467 w 343710"/>
                  <a:gd name="connsiteY293" fmla="*/ 75019 h 76405"/>
                  <a:gd name="connsiteX294" fmla="*/ 139053 w 343710"/>
                  <a:gd name="connsiteY294" fmla="*/ 76102 h 76405"/>
                  <a:gd name="connsiteX295" fmla="*/ 127141 w 343710"/>
                  <a:gd name="connsiteY295" fmla="*/ 76102 h 76405"/>
                  <a:gd name="connsiteX296" fmla="*/ 128224 w 343710"/>
                  <a:gd name="connsiteY296" fmla="*/ 76102 h 76405"/>
                  <a:gd name="connsiteX297" fmla="*/ 127141 w 343710"/>
                  <a:gd name="connsiteY297" fmla="*/ 75019 h 76405"/>
                  <a:gd name="connsiteX298" fmla="*/ 122810 w 343710"/>
                  <a:gd name="connsiteY298" fmla="*/ 76102 h 76405"/>
                  <a:gd name="connsiteX299" fmla="*/ 106567 w 343710"/>
                  <a:gd name="connsiteY299" fmla="*/ 75019 h 76405"/>
                  <a:gd name="connsiteX300" fmla="*/ 105484 w 343710"/>
                  <a:gd name="connsiteY300" fmla="*/ 76102 h 76405"/>
                  <a:gd name="connsiteX301" fmla="*/ 92490 w 343710"/>
                  <a:gd name="connsiteY301" fmla="*/ 76102 h 76405"/>
                  <a:gd name="connsiteX302" fmla="*/ 91407 w 343710"/>
                  <a:gd name="connsiteY302" fmla="*/ 75019 h 76405"/>
                  <a:gd name="connsiteX303" fmla="*/ 90325 w 343710"/>
                  <a:gd name="connsiteY303" fmla="*/ 76102 h 76405"/>
                  <a:gd name="connsiteX304" fmla="*/ 68668 w 343710"/>
                  <a:gd name="connsiteY304" fmla="*/ 75019 h 76405"/>
                  <a:gd name="connsiteX305" fmla="*/ 51342 w 343710"/>
                  <a:gd name="connsiteY305" fmla="*/ 76102 h 76405"/>
                  <a:gd name="connsiteX306" fmla="*/ 42679 w 343710"/>
                  <a:gd name="connsiteY306" fmla="*/ 76102 h 76405"/>
                  <a:gd name="connsiteX307" fmla="*/ 34017 w 343710"/>
                  <a:gd name="connsiteY307" fmla="*/ 76102 h 76405"/>
                  <a:gd name="connsiteX308" fmla="*/ 34017 w 343710"/>
                  <a:gd name="connsiteY308" fmla="*/ 76102 h 76405"/>
                  <a:gd name="connsiteX309" fmla="*/ 26437 w 343710"/>
                  <a:gd name="connsiteY309" fmla="*/ 75019 h 76405"/>
                  <a:gd name="connsiteX310" fmla="*/ 19940 w 343710"/>
                  <a:gd name="connsiteY310" fmla="*/ 72854 h 76405"/>
                  <a:gd name="connsiteX311" fmla="*/ 17774 w 343710"/>
                  <a:gd name="connsiteY311" fmla="*/ 70688 h 76405"/>
                  <a:gd name="connsiteX312" fmla="*/ 12360 w 343710"/>
                  <a:gd name="connsiteY312" fmla="*/ 66357 h 76405"/>
                  <a:gd name="connsiteX313" fmla="*/ 6946 w 343710"/>
                  <a:gd name="connsiteY313" fmla="*/ 60943 h 76405"/>
                  <a:gd name="connsiteX314" fmla="*/ 8028 w 343710"/>
                  <a:gd name="connsiteY314" fmla="*/ 62025 h 76405"/>
                  <a:gd name="connsiteX315" fmla="*/ 1531 w 343710"/>
                  <a:gd name="connsiteY315" fmla="*/ 49031 h 76405"/>
                  <a:gd name="connsiteX316" fmla="*/ 2614 w 343710"/>
                  <a:gd name="connsiteY316" fmla="*/ 50114 h 76405"/>
                  <a:gd name="connsiteX317" fmla="*/ 1531 w 343710"/>
                  <a:gd name="connsiteY317" fmla="*/ 44700 h 76405"/>
                  <a:gd name="connsiteX318" fmla="*/ 449 w 343710"/>
                  <a:gd name="connsiteY318" fmla="*/ 44700 h 76405"/>
                  <a:gd name="connsiteX319" fmla="*/ 1531 w 343710"/>
                  <a:gd name="connsiteY319" fmla="*/ 27374 h 76405"/>
                  <a:gd name="connsiteX320" fmla="*/ 10194 w 343710"/>
                  <a:gd name="connsiteY320" fmla="*/ 11132 h 76405"/>
                  <a:gd name="connsiteX321" fmla="*/ 14526 w 343710"/>
                  <a:gd name="connsiteY321" fmla="*/ 10049 h 76405"/>
                  <a:gd name="connsiteX322" fmla="*/ 16691 w 343710"/>
                  <a:gd name="connsiteY322" fmla="*/ 7883 h 76405"/>
                  <a:gd name="connsiteX323" fmla="*/ 16691 w 343710"/>
                  <a:gd name="connsiteY323" fmla="*/ 7883 h 76405"/>
                  <a:gd name="connsiteX324" fmla="*/ 22105 w 343710"/>
                  <a:gd name="connsiteY324" fmla="*/ 5717 h 76405"/>
                  <a:gd name="connsiteX325" fmla="*/ 23188 w 343710"/>
                  <a:gd name="connsiteY325" fmla="*/ 4635 h 76405"/>
                  <a:gd name="connsiteX326" fmla="*/ 34017 w 343710"/>
                  <a:gd name="connsiteY326" fmla="*/ 3552 h 76405"/>
                  <a:gd name="connsiteX327" fmla="*/ 34017 w 343710"/>
                  <a:gd name="connsiteY327" fmla="*/ 4635 h 76405"/>
                  <a:gd name="connsiteX328" fmla="*/ 37265 w 343710"/>
                  <a:gd name="connsiteY328" fmla="*/ 3552 h 76405"/>
                  <a:gd name="connsiteX329" fmla="*/ 40514 w 343710"/>
                  <a:gd name="connsiteY329" fmla="*/ 3552 h 76405"/>
                  <a:gd name="connsiteX330" fmla="*/ 47011 w 343710"/>
                  <a:gd name="connsiteY330" fmla="*/ 2469 h 76405"/>
                  <a:gd name="connsiteX331" fmla="*/ 115230 w 343710"/>
                  <a:gd name="connsiteY331" fmla="*/ 1386 h 76405"/>
                  <a:gd name="connsiteX332" fmla="*/ 182366 w 343710"/>
                  <a:gd name="connsiteY332" fmla="*/ 1386 h 76405"/>
                  <a:gd name="connsiteX333" fmla="*/ 194278 w 343710"/>
                  <a:gd name="connsiteY333" fmla="*/ 2469 h 76405"/>
                  <a:gd name="connsiteX334" fmla="*/ 194278 w 343710"/>
                  <a:gd name="connsiteY334" fmla="*/ 2469 h 76405"/>
                  <a:gd name="connsiteX335" fmla="*/ 198609 w 343710"/>
                  <a:gd name="connsiteY335" fmla="*/ 1386 h 76405"/>
                  <a:gd name="connsiteX336" fmla="*/ 223515 w 343710"/>
                  <a:gd name="connsiteY336" fmla="*/ 1386 h 76405"/>
                  <a:gd name="connsiteX337" fmla="*/ 223515 w 343710"/>
                  <a:gd name="connsiteY337" fmla="*/ 2469 h 76405"/>
                  <a:gd name="connsiteX338" fmla="*/ 225680 w 343710"/>
                  <a:gd name="connsiteY338" fmla="*/ 1386 h 76405"/>
                  <a:gd name="connsiteX339" fmla="*/ 225680 w 343710"/>
                  <a:gd name="connsiteY339" fmla="*/ 1386 h 76405"/>
                  <a:gd name="connsiteX340" fmla="*/ 226763 w 343710"/>
                  <a:gd name="connsiteY340" fmla="*/ 303 h 76405"/>
                  <a:gd name="connsiteX341" fmla="*/ 291734 w 343710"/>
                  <a:gd name="connsiteY341" fmla="*/ 1386 h 76405"/>
                  <a:gd name="connsiteX342" fmla="*/ 300396 w 343710"/>
                  <a:gd name="connsiteY342" fmla="*/ 1386 h 76405"/>
                  <a:gd name="connsiteX343" fmla="*/ 310142 w 343710"/>
                  <a:gd name="connsiteY343" fmla="*/ 1386 h 76405"/>
                  <a:gd name="connsiteX344" fmla="*/ 333965 w 343710"/>
                  <a:gd name="connsiteY344" fmla="*/ 15463 h 76405"/>
                  <a:gd name="connsiteX345" fmla="*/ 343710 w 343710"/>
                  <a:gd name="connsiteY345" fmla="*/ 40368 h 76405"/>
                  <a:gd name="connsiteX346" fmla="*/ 341544 w 343710"/>
                  <a:gd name="connsiteY346" fmla="*/ 38203 h 76405"/>
                  <a:gd name="connsiteX347" fmla="*/ 340462 w 343710"/>
                  <a:gd name="connsiteY347" fmla="*/ 34954 h 76405"/>
                  <a:gd name="connsiteX348" fmla="*/ 335047 w 343710"/>
                  <a:gd name="connsiteY348" fmla="*/ 29540 h 76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</a:cxnLst>
                <a:rect l="l" t="t" r="r" b="b"/>
                <a:pathLst>
                  <a:path w="343710" h="76405">
                    <a:moveTo>
                      <a:pt x="335047" y="29540"/>
                    </a:moveTo>
                    <a:cubicBezTo>
                      <a:pt x="332882" y="25209"/>
                      <a:pt x="329633" y="20877"/>
                      <a:pt x="326385" y="17629"/>
                    </a:cubicBezTo>
                    <a:cubicBezTo>
                      <a:pt x="323136" y="13297"/>
                      <a:pt x="318805" y="10049"/>
                      <a:pt x="313390" y="10049"/>
                    </a:cubicBezTo>
                    <a:cubicBezTo>
                      <a:pt x="312308" y="10049"/>
                      <a:pt x="314473" y="8966"/>
                      <a:pt x="311225" y="7883"/>
                    </a:cubicBezTo>
                    <a:cubicBezTo>
                      <a:pt x="309059" y="7883"/>
                      <a:pt x="305811" y="7883"/>
                      <a:pt x="303645" y="7883"/>
                    </a:cubicBezTo>
                    <a:cubicBezTo>
                      <a:pt x="300396" y="7883"/>
                      <a:pt x="298231" y="7883"/>
                      <a:pt x="294982" y="7883"/>
                    </a:cubicBezTo>
                    <a:cubicBezTo>
                      <a:pt x="288485" y="7883"/>
                      <a:pt x="281988" y="6800"/>
                      <a:pt x="276574" y="5717"/>
                    </a:cubicBezTo>
                    <a:lnTo>
                      <a:pt x="277657" y="5717"/>
                    </a:lnTo>
                    <a:cubicBezTo>
                      <a:pt x="275491" y="5717"/>
                      <a:pt x="273325" y="6800"/>
                      <a:pt x="270077" y="6800"/>
                    </a:cubicBezTo>
                    <a:cubicBezTo>
                      <a:pt x="270077" y="6800"/>
                      <a:pt x="271160" y="6800"/>
                      <a:pt x="270077" y="5717"/>
                    </a:cubicBezTo>
                    <a:cubicBezTo>
                      <a:pt x="268994" y="6800"/>
                      <a:pt x="265745" y="5717"/>
                      <a:pt x="264662" y="6800"/>
                    </a:cubicBezTo>
                    <a:cubicBezTo>
                      <a:pt x="263580" y="6800"/>
                      <a:pt x="263580" y="5717"/>
                      <a:pt x="262497" y="5717"/>
                    </a:cubicBezTo>
                    <a:lnTo>
                      <a:pt x="261414" y="6800"/>
                    </a:lnTo>
                    <a:cubicBezTo>
                      <a:pt x="258165" y="8966"/>
                      <a:pt x="252751" y="6800"/>
                      <a:pt x="247337" y="7883"/>
                    </a:cubicBezTo>
                    <a:cubicBezTo>
                      <a:pt x="247337" y="7883"/>
                      <a:pt x="248420" y="7883"/>
                      <a:pt x="247337" y="6800"/>
                    </a:cubicBezTo>
                    <a:cubicBezTo>
                      <a:pt x="239757" y="7883"/>
                      <a:pt x="228929" y="7883"/>
                      <a:pt x="220266" y="8966"/>
                    </a:cubicBezTo>
                    <a:cubicBezTo>
                      <a:pt x="220266" y="8966"/>
                      <a:pt x="221349" y="7883"/>
                      <a:pt x="220266" y="7883"/>
                    </a:cubicBezTo>
                    <a:cubicBezTo>
                      <a:pt x="220266" y="8966"/>
                      <a:pt x="217017" y="8966"/>
                      <a:pt x="214852" y="8966"/>
                    </a:cubicBezTo>
                    <a:cubicBezTo>
                      <a:pt x="213769" y="7883"/>
                      <a:pt x="210520" y="10049"/>
                      <a:pt x="208355" y="8966"/>
                    </a:cubicBezTo>
                    <a:lnTo>
                      <a:pt x="208355" y="8966"/>
                    </a:lnTo>
                    <a:cubicBezTo>
                      <a:pt x="206189" y="10049"/>
                      <a:pt x="205106" y="7883"/>
                      <a:pt x="204023" y="10049"/>
                    </a:cubicBezTo>
                    <a:lnTo>
                      <a:pt x="202940" y="8966"/>
                    </a:lnTo>
                    <a:cubicBezTo>
                      <a:pt x="201858" y="10049"/>
                      <a:pt x="199692" y="7883"/>
                      <a:pt x="198609" y="8966"/>
                    </a:cubicBezTo>
                    <a:lnTo>
                      <a:pt x="198609" y="8966"/>
                    </a:lnTo>
                    <a:cubicBezTo>
                      <a:pt x="197526" y="8966"/>
                      <a:pt x="196443" y="8966"/>
                      <a:pt x="194278" y="8966"/>
                    </a:cubicBezTo>
                    <a:lnTo>
                      <a:pt x="194278" y="8966"/>
                    </a:lnTo>
                    <a:cubicBezTo>
                      <a:pt x="191029" y="8966"/>
                      <a:pt x="188863" y="8966"/>
                      <a:pt x="188863" y="10049"/>
                    </a:cubicBezTo>
                    <a:cubicBezTo>
                      <a:pt x="187781" y="8966"/>
                      <a:pt x="192112" y="10049"/>
                      <a:pt x="189946" y="7883"/>
                    </a:cubicBezTo>
                    <a:cubicBezTo>
                      <a:pt x="178035" y="8966"/>
                      <a:pt x="166124" y="8966"/>
                      <a:pt x="155295" y="8966"/>
                    </a:cubicBezTo>
                    <a:cubicBezTo>
                      <a:pt x="154212" y="8966"/>
                      <a:pt x="153130" y="7883"/>
                      <a:pt x="153130" y="7883"/>
                    </a:cubicBezTo>
                    <a:cubicBezTo>
                      <a:pt x="152047" y="7883"/>
                      <a:pt x="148798" y="7883"/>
                      <a:pt x="147715" y="8966"/>
                    </a:cubicBezTo>
                    <a:cubicBezTo>
                      <a:pt x="147715" y="8966"/>
                      <a:pt x="146633" y="7883"/>
                      <a:pt x="146633" y="7883"/>
                    </a:cubicBezTo>
                    <a:cubicBezTo>
                      <a:pt x="144467" y="7883"/>
                      <a:pt x="144467" y="8966"/>
                      <a:pt x="142301" y="8966"/>
                    </a:cubicBezTo>
                    <a:cubicBezTo>
                      <a:pt x="143384" y="8966"/>
                      <a:pt x="143384" y="7883"/>
                      <a:pt x="143384" y="7883"/>
                    </a:cubicBezTo>
                    <a:cubicBezTo>
                      <a:pt x="141218" y="8966"/>
                      <a:pt x="139053" y="8966"/>
                      <a:pt x="136887" y="8966"/>
                    </a:cubicBezTo>
                    <a:cubicBezTo>
                      <a:pt x="136887" y="8966"/>
                      <a:pt x="137970" y="8966"/>
                      <a:pt x="137970" y="7883"/>
                    </a:cubicBezTo>
                    <a:cubicBezTo>
                      <a:pt x="135804" y="8966"/>
                      <a:pt x="133638" y="7883"/>
                      <a:pt x="131473" y="7883"/>
                    </a:cubicBezTo>
                    <a:lnTo>
                      <a:pt x="132556" y="6800"/>
                    </a:lnTo>
                    <a:cubicBezTo>
                      <a:pt x="129307" y="5717"/>
                      <a:pt x="131473" y="7883"/>
                      <a:pt x="128224" y="7883"/>
                    </a:cubicBezTo>
                    <a:cubicBezTo>
                      <a:pt x="129307" y="7883"/>
                      <a:pt x="128224" y="7883"/>
                      <a:pt x="129307" y="6800"/>
                    </a:cubicBezTo>
                    <a:cubicBezTo>
                      <a:pt x="126059" y="7883"/>
                      <a:pt x="121727" y="7883"/>
                      <a:pt x="118478" y="7883"/>
                    </a:cubicBezTo>
                    <a:cubicBezTo>
                      <a:pt x="118478" y="7883"/>
                      <a:pt x="118478" y="7883"/>
                      <a:pt x="118478" y="7883"/>
                    </a:cubicBezTo>
                    <a:cubicBezTo>
                      <a:pt x="115230" y="7883"/>
                      <a:pt x="111982" y="7883"/>
                      <a:pt x="108733" y="7883"/>
                    </a:cubicBezTo>
                    <a:cubicBezTo>
                      <a:pt x="107650" y="7883"/>
                      <a:pt x="108733" y="5717"/>
                      <a:pt x="105484" y="6800"/>
                    </a:cubicBezTo>
                    <a:cubicBezTo>
                      <a:pt x="105484" y="7883"/>
                      <a:pt x="100070" y="7883"/>
                      <a:pt x="102236" y="8966"/>
                    </a:cubicBezTo>
                    <a:cubicBezTo>
                      <a:pt x="98987" y="8966"/>
                      <a:pt x="94656" y="7883"/>
                      <a:pt x="92490" y="8966"/>
                    </a:cubicBezTo>
                    <a:cubicBezTo>
                      <a:pt x="93573" y="8966"/>
                      <a:pt x="91407" y="6800"/>
                      <a:pt x="93573" y="6800"/>
                    </a:cubicBezTo>
                    <a:lnTo>
                      <a:pt x="91407" y="5717"/>
                    </a:lnTo>
                    <a:cubicBezTo>
                      <a:pt x="91407" y="4635"/>
                      <a:pt x="93573" y="5717"/>
                      <a:pt x="92490" y="5717"/>
                    </a:cubicBezTo>
                    <a:cubicBezTo>
                      <a:pt x="91407" y="5717"/>
                      <a:pt x="88159" y="6800"/>
                      <a:pt x="87076" y="5717"/>
                    </a:cubicBezTo>
                    <a:cubicBezTo>
                      <a:pt x="84910" y="6800"/>
                      <a:pt x="82745" y="7883"/>
                      <a:pt x="79496" y="7883"/>
                    </a:cubicBezTo>
                    <a:cubicBezTo>
                      <a:pt x="81662" y="7883"/>
                      <a:pt x="78413" y="6800"/>
                      <a:pt x="79496" y="5717"/>
                    </a:cubicBezTo>
                    <a:lnTo>
                      <a:pt x="74082" y="7883"/>
                    </a:lnTo>
                    <a:cubicBezTo>
                      <a:pt x="72999" y="7883"/>
                      <a:pt x="74082" y="6800"/>
                      <a:pt x="71916" y="6800"/>
                    </a:cubicBezTo>
                    <a:cubicBezTo>
                      <a:pt x="71916" y="6800"/>
                      <a:pt x="70833" y="7883"/>
                      <a:pt x="70833" y="7883"/>
                    </a:cubicBezTo>
                    <a:cubicBezTo>
                      <a:pt x="70833" y="7883"/>
                      <a:pt x="65419" y="7883"/>
                      <a:pt x="65419" y="6800"/>
                    </a:cubicBezTo>
                    <a:cubicBezTo>
                      <a:pt x="65419" y="5717"/>
                      <a:pt x="67585" y="6800"/>
                      <a:pt x="66502" y="5717"/>
                    </a:cubicBezTo>
                    <a:cubicBezTo>
                      <a:pt x="64336" y="5717"/>
                      <a:pt x="64336" y="5717"/>
                      <a:pt x="62171" y="5717"/>
                    </a:cubicBezTo>
                    <a:lnTo>
                      <a:pt x="62171" y="5717"/>
                    </a:lnTo>
                    <a:cubicBezTo>
                      <a:pt x="61088" y="5717"/>
                      <a:pt x="57839" y="6800"/>
                      <a:pt x="60005" y="6800"/>
                    </a:cubicBezTo>
                    <a:cubicBezTo>
                      <a:pt x="61088" y="6800"/>
                      <a:pt x="60005" y="5717"/>
                      <a:pt x="61088" y="6800"/>
                    </a:cubicBezTo>
                    <a:cubicBezTo>
                      <a:pt x="60005" y="7883"/>
                      <a:pt x="57839" y="7883"/>
                      <a:pt x="55674" y="7883"/>
                    </a:cubicBezTo>
                    <a:cubicBezTo>
                      <a:pt x="56756" y="7883"/>
                      <a:pt x="56756" y="6800"/>
                      <a:pt x="56756" y="6800"/>
                    </a:cubicBezTo>
                    <a:cubicBezTo>
                      <a:pt x="53508" y="7883"/>
                      <a:pt x="50259" y="7883"/>
                      <a:pt x="47011" y="8966"/>
                    </a:cubicBezTo>
                    <a:cubicBezTo>
                      <a:pt x="47011" y="10049"/>
                      <a:pt x="48094" y="7883"/>
                      <a:pt x="49177" y="7883"/>
                    </a:cubicBezTo>
                    <a:cubicBezTo>
                      <a:pt x="44845" y="6800"/>
                      <a:pt x="40514" y="8966"/>
                      <a:pt x="37265" y="7883"/>
                    </a:cubicBezTo>
                    <a:cubicBezTo>
                      <a:pt x="38348" y="7883"/>
                      <a:pt x="37265" y="8966"/>
                      <a:pt x="37265" y="8966"/>
                    </a:cubicBezTo>
                    <a:cubicBezTo>
                      <a:pt x="35100" y="8966"/>
                      <a:pt x="35100" y="7883"/>
                      <a:pt x="34017" y="7883"/>
                    </a:cubicBezTo>
                    <a:cubicBezTo>
                      <a:pt x="34017" y="6800"/>
                      <a:pt x="32934" y="7883"/>
                      <a:pt x="31851" y="8966"/>
                    </a:cubicBezTo>
                    <a:cubicBezTo>
                      <a:pt x="31851" y="8966"/>
                      <a:pt x="31851" y="8966"/>
                      <a:pt x="32934" y="8966"/>
                    </a:cubicBezTo>
                    <a:cubicBezTo>
                      <a:pt x="32934" y="8966"/>
                      <a:pt x="31851" y="8966"/>
                      <a:pt x="30768" y="10049"/>
                    </a:cubicBezTo>
                    <a:cubicBezTo>
                      <a:pt x="29685" y="10049"/>
                      <a:pt x="28603" y="11132"/>
                      <a:pt x="27520" y="11132"/>
                    </a:cubicBezTo>
                    <a:cubicBezTo>
                      <a:pt x="25354" y="12215"/>
                      <a:pt x="23188" y="13297"/>
                      <a:pt x="21023" y="14380"/>
                    </a:cubicBezTo>
                    <a:cubicBezTo>
                      <a:pt x="21023" y="14380"/>
                      <a:pt x="19940" y="16546"/>
                      <a:pt x="18857" y="17629"/>
                    </a:cubicBezTo>
                    <a:lnTo>
                      <a:pt x="18857" y="16546"/>
                    </a:lnTo>
                    <a:cubicBezTo>
                      <a:pt x="17774" y="16546"/>
                      <a:pt x="16691" y="18712"/>
                      <a:pt x="15608" y="17629"/>
                    </a:cubicBezTo>
                    <a:cubicBezTo>
                      <a:pt x="15608" y="18712"/>
                      <a:pt x="16691" y="17629"/>
                      <a:pt x="17774" y="15463"/>
                    </a:cubicBezTo>
                    <a:cubicBezTo>
                      <a:pt x="18857" y="14380"/>
                      <a:pt x="19940" y="13297"/>
                      <a:pt x="19940" y="14380"/>
                    </a:cubicBezTo>
                    <a:cubicBezTo>
                      <a:pt x="18857" y="14380"/>
                      <a:pt x="17774" y="17629"/>
                      <a:pt x="17774" y="16546"/>
                    </a:cubicBezTo>
                    <a:cubicBezTo>
                      <a:pt x="16691" y="17629"/>
                      <a:pt x="15608" y="19794"/>
                      <a:pt x="14526" y="20877"/>
                    </a:cubicBezTo>
                    <a:cubicBezTo>
                      <a:pt x="14526" y="20877"/>
                      <a:pt x="14526" y="18712"/>
                      <a:pt x="13443" y="19794"/>
                    </a:cubicBezTo>
                    <a:cubicBezTo>
                      <a:pt x="12360" y="21960"/>
                      <a:pt x="13443" y="20877"/>
                      <a:pt x="12360" y="23043"/>
                    </a:cubicBezTo>
                    <a:lnTo>
                      <a:pt x="12360" y="24126"/>
                    </a:lnTo>
                    <a:cubicBezTo>
                      <a:pt x="13443" y="24126"/>
                      <a:pt x="11277" y="26291"/>
                      <a:pt x="12360" y="25209"/>
                    </a:cubicBezTo>
                    <a:cubicBezTo>
                      <a:pt x="11277" y="25209"/>
                      <a:pt x="11277" y="28457"/>
                      <a:pt x="10194" y="27374"/>
                    </a:cubicBezTo>
                    <a:lnTo>
                      <a:pt x="9111" y="26291"/>
                    </a:lnTo>
                    <a:cubicBezTo>
                      <a:pt x="9111" y="27374"/>
                      <a:pt x="9111" y="28457"/>
                      <a:pt x="10194" y="29540"/>
                    </a:cubicBezTo>
                    <a:cubicBezTo>
                      <a:pt x="10194" y="29540"/>
                      <a:pt x="10194" y="29540"/>
                      <a:pt x="9111" y="29540"/>
                    </a:cubicBezTo>
                    <a:cubicBezTo>
                      <a:pt x="10194" y="30623"/>
                      <a:pt x="8028" y="31706"/>
                      <a:pt x="9111" y="33871"/>
                    </a:cubicBezTo>
                    <a:cubicBezTo>
                      <a:pt x="9111" y="34954"/>
                      <a:pt x="9111" y="36037"/>
                      <a:pt x="8028" y="37120"/>
                    </a:cubicBezTo>
                    <a:cubicBezTo>
                      <a:pt x="8028" y="38203"/>
                      <a:pt x="8028" y="39286"/>
                      <a:pt x="8028" y="40368"/>
                    </a:cubicBezTo>
                    <a:cubicBezTo>
                      <a:pt x="8028" y="41451"/>
                      <a:pt x="9111" y="42534"/>
                      <a:pt x="9111" y="42534"/>
                    </a:cubicBezTo>
                    <a:cubicBezTo>
                      <a:pt x="9111" y="43617"/>
                      <a:pt x="10194" y="44700"/>
                      <a:pt x="10194" y="44700"/>
                    </a:cubicBezTo>
                    <a:cubicBezTo>
                      <a:pt x="10194" y="44700"/>
                      <a:pt x="10194" y="43617"/>
                      <a:pt x="9111" y="43617"/>
                    </a:cubicBezTo>
                    <a:cubicBezTo>
                      <a:pt x="9111" y="44700"/>
                      <a:pt x="9111" y="44700"/>
                      <a:pt x="10194" y="45783"/>
                    </a:cubicBezTo>
                    <a:cubicBezTo>
                      <a:pt x="10194" y="45783"/>
                      <a:pt x="10194" y="46866"/>
                      <a:pt x="10194" y="46866"/>
                    </a:cubicBezTo>
                    <a:cubicBezTo>
                      <a:pt x="10194" y="47948"/>
                      <a:pt x="10194" y="49031"/>
                      <a:pt x="10194" y="50114"/>
                    </a:cubicBezTo>
                    <a:cubicBezTo>
                      <a:pt x="11277" y="51197"/>
                      <a:pt x="12360" y="50114"/>
                      <a:pt x="12360" y="50114"/>
                    </a:cubicBezTo>
                    <a:cubicBezTo>
                      <a:pt x="11277" y="52280"/>
                      <a:pt x="15608" y="53363"/>
                      <a:pt x="16691" y="55528"/>
                    </a:cubicBezTo>
                    <a:cubicBezTo>
                      <a:pt x="15608" y="55528"/>
                      <a:pt x="14526" y="54445"/>
                      <a:pt x="14526" y="55528"/>
                    </a:cubicBezTo>
                    <a:cubicBezTo>
                      <a:pt x="14526" y="57694"/>
                      <a:pt x="17774" y="56611"/>
                      <a:pt x="18857" y="58777"/>
                    </a:cubicBezTo>
                    <a:lnTo>
                      <a:pt x="18857" y="57694"/>
                    </a:lnTo>
                    <a:cubicBezTo>
                      <a:pt x="18857" y="58777"/>
                      <a:pt x="22105" y="58777"/>
                      <a:pt x="21023" y="59860"/>
                    </a:cubicBezTo>
                    <a:cubicBezTo>
                      <a:pt x="22105" y="59860"/>
                      <a:pt x="23188" y="62025"/>
                      <a:pt x="24271" y="59860"/>
                    </a:cubicBezTo>
                    <a:cubicBezTo>
                      <a:pt x="26437" y="60943"/>
                      <a:pt x="28603" y="62025"/>
                      <a:pt x="30768" y="62025"/>
                    </a:cubicBezTo>
                    <a:cubicBezTo>
                      <a:pt x="31851" y="62025"/>
                      <a:pt x="32934" y="62025"/>
                      <a:pt x="34017" y="62025"/>
                    </a:cubicBezTo>
                    <a:cubicBezTo>
                      <a:pt x="35100" y="62025"/>
                      <a:pt x="36182" y="63108"/>
                      <a:pt x="36182" y="63108"/>
                    </a:cubicBezTo>
                    <a:cubicBezTo>
                      <a:pt x="37265" y="63108"/>
                      <a:pt x="38348" y="63108"/>
                      <a:pt x="38348" y="62025"/>
                    </a:cubicBezTo>
                    <a:cubicBezTo>
                      <a:pt x="37265" y="60943"/>
                      <a:pt x="37265" y="62025"/>
                      <a:pt x="36182" y="62025"/>
                    </a:cubicBezTo>
                    <a:cubicBezTo>
                      <a:pt x="37265" y="62025"/>
                      <a:pt x="37265" y="62025"/>
                      <a:pt x="37265" y="60943"/>
                    </a:cubicBezTo>
                    <a:cubicBezTo>
                      <a:pt x="38348" y="60943"/>
                      <a:pt x="39431" y="60943"/>
                      <a:pt x="38348" y="62025"/>
                    </a:cubicBezTo>
                    <a:cubicBezTo>
                      <a:pt x="41597" y="63108"/>
                      <a:pt x="41597" y="59860"/>
                      <a:pt x="45928" y="59860"/>
                    </a:cubicBezTo>
                    <a:cubicBezTo>
                      <a:pt x="45928" y="60943"/>
                      <a:pt x="45928" y="60943"/>
                      <a:pt x="47011" y="60943"/>
                    </a:cubicBezTo>
                    <a:lnTo>
                      <a:pt x="49177" y="59860"/>
                    </a:lnTo>
                    <a:cubicBezTo>
                      <a:pt x="52425" y="59860"/>
                      <a:pt x="50259" y="60943"/>
                      <a:pt x="51342" y="62025"/>
                    </a:cubicBezTo>
                    <a:cubicBezTo>
                      <a:pt x="52425" y="62025"/>
                      <a:pt x="54591" y="62025"/>
                      <a:pt x="55674" y="60943"/>
                    </a:cubicBezTo>
                    <a:lnTo>
                      <a:pt x="57839" y="62025"/>
                    </a:lnTo>
                    <a:cubicBezTo>
                      <a:pt x="56756" y="60943"/>
                      <a:pt x="58922" y="60943"/>
                      <a:pt x="60005" y="60943"/>
                    </a:cubicBezTo>
                    <a:lnTo>
                      <a:pt x="58922" y="60943"/>
                    </a:lnTo>
                    <a:cubicBezTo>
                      <a:pt x="58922" y="60943"/>
                      <a:pt x="61088" y="60943"/>
                      <a:pt x="62171" y="60943"/>
                    </a:cubicBezTo>
                    <a:cubicBezTo>
                      <a:pt x="62171" y="59860"/>
                      <a:pt x="60005" y="59860"/>
                      <a:pt x="58922" y="59860"/>
                    </a:cubicBezTo>
                    <a:cubicBezTo>
                      <a:pt x="60005" y="59860"/>
                      <a:pt x="61088" y="59860"/>
                      <a:pt x="62171" y="58777"/>
                    </a:cubicBezTo>
                    <a:cubicBezTo>
                      <a:pt x="62171" y="59860"/>
                      <a:pt x="64336" y="59860"/>
                      <a:pt x="65419" y="59860"/>
                    </a:cubicBezTo>
                    <a:cubicBezTo>
                      <a:pt x="66502" y="59860"/>
                      <a:pt x="66502" y="58777"/>
                      <a:pt x="67585" y="58777"/>
                    </a:cubicBezTo>
                    <a:cubicBezTo>
                      <a:pt x="67585" y="58777"/>
                      <a:pt x="69751" y="58777"/>
                      <a:pt x="68668" y="59860"/>
                    </a:cubicBezTo>
                    <a:cubicBezTo>
                      <a:pt x="68668" y="59860"/>
                      <a:pt x="67585" y="59860"/>
                      <a:pt x="66502" y="59860"/>
                    </a:cubicBezTo>
                    <a:cubicBezTo>
                      <a:pt x="67585" y="59860"/>
                      <a:pt x="67585" y="60943"/>
                      <a:pt x="68668" y="60943"/>
                    </a:cubicBezTo>
                    <a:cubicBezTo>
                      <a:pt x="69751" y="60943"/>
                      <a:pt x="68668" y="58777"/>
                      <a:pt x="70833" y="59860"/>
                    </a:cubicBezTo>
                    <a:cubicBezTo>
                      <a:pt x="69751" y="59860"/>
                      <a:pt x="69751" y="60943"/>
                      <a:pt x="69751" y="60943"/>
                    </a:cubicBezTo>
                    <a:lnTo>
                      <a:pt x="71916" y="60943"/>
                    </a:lnTo>
                    <a:lnTo>
                      <a:pt x="71916" y="59860"/>
                    </a:lnTo>
                    <a:cubicBezTo>
                      <a:pt x="71916" y="59860"/>
                      <a:pt x="71916" y="59860"/>
                      <a:pt x="71916" y="59860"/>
                    </a:cubicBezTo>
                    <a:cubicBezTo>
                      <a:pt x="72999" y="58777"/>
                      <a:pt x="75165" y="59860"/>
                      <a:pt x="76248" y="58777"/>
                    </a:cubicBezTo>
                    <a:cubicBezTo>
                      <a:pt x="77331" y="58777"/>
                      <a:pt x="78413" y="59860"/>
                      <a:pt x="80579" y="59860"/>
                    </a:cubicBezTo>
                    <a:lnTo>
                      <a:pt x="80579" y="59860"/>
                    </a:lnTo>
                    <a:cubicBezTo>
                      <a:pt x="81662" y="59860"/>
                      <a:pt x="83828" y="59860"/>
                      <a:pt x="84910" y="59860"/>
                    </a:cubicBezTo>
                    <a:lnTo>
                      <a:pt x="84910" y="59860"/>
                    </a:lnTo>
                    <a:cubicBezTo>
                      <a:pt x="85993" y="59860"/>
                      <a:pt x="87076" y="59860"/>
                      <a:pt x="88159" y="58777"/>
                    </a:cubicBezTo>
                    <a:cubicBezTo>
                      <a:pt x="90325" y="59860"/>
                      <a:pt x="89242" y="62025"/>
                      <a:pt x="91407" y="60943"/>
                    </a:cubicBezTo>
                    <a:cubicBezTo>
                      <a:pt x="93573" y="60943"/>
                      <a:pt x="94656" y="59860"/>
                      <a:pt x="93573" y="58777"/>
                    </a:cubicBezTo>
                    <a:cubicBezTo>
                      <a:pt x="96822" y="59860"/>
                      <a:pt x="101153" y="57694"/>
                      <a:pt x="104402" y="58777"/>
                    </a:cubicBezTo>
                    <a:cubicBezTo>
                      <a:pt x="104402" y="58777"/>
                      <a:pt x="104402" y="57694"/>
                      <a:pt x="105484" y="57694"/>
                    </a:cubicBezTo>
                    <a:cubicBezTo>
                      <a:pt x="110899" y="57694"/>
                      <a:pt x="116313" y="56611"/>
                      <a:pt x="120644" y="58777"/>
                    </a:cubicBezTo>
                    <a:cubicBezTo>
                      <a:pt x="119561" y="58777"/>
                      <a:pt x="120644" y="59860"/>
                      <a:pt x="120644" y="59860"/>
                    </a:cubicBezTo>
                    <a:cubicBezTo>
                      <a:pt x="121727" y="58777"/>
                      <a:pt x="121727" y="60943"/>
                      <a:pt x="122810" y="59860"/>
                    </a:cubicBezTo>
                    <a:cubicBezTo>
                      <a:pt x="122810" y="58777"/>
                      <a:pt x="122810" y="58777"/>
                      <a:pt x="121727" y="58777"/>
                    </a:cubicBezTo>
                    <a:cubicBezTo>
                      <a:pt x="124976" y="58777"/>
                      <a:pt x="129307" y="58777"/>
                      <a:pt x="131473" y="58777"/>
                    </a:cubicBezTo>
                    <a:cubicBezTo>
                      <a:pt x="130390" y="58777"/>
                      <a:pt x="131473" y="57694"/>
                      <a:pt x="131473" y="57694"/>
                    </a:cubicBezTo>
                    <a:cubicBezTo>
                      <a:pt x="131473" y="58777"/>
                      <a:pt x="133638" y="58777"/>
                      <a:pt x="135804" y="58777"/>
                    </a:cubicBezTo>
                    <a:lnTo>
                      <a:pt x="135804" y="57694"/>
                    </a:lnTo>
                    <a:lnTo>
                      <a:pt x="136887" y="58777"/>
                    </a:lnTo>
                    <a:cubicBezTo>
                      <a:pt x="137970" y="58777"/>
                      <a:pt x="137970" y="57694"/>
                      <a:pt x="139053" y="57694"/>
                    </a:cubicBezTo>
                    <a:cubicBezTo>
                      <a:pt x="139053" y="57694"/>
                      <a:pt x="139053" y="58777"/>
                      <a:pt x="139053" y="58777"/>
                    </a:cubicBezTo>
                    <a:cubicBezTo>
                      <a:pt x="141218" y="57694"/>
                      <a:pt x="143384" y="57694"/>
                      <a:pt x="145550" y="57694"/>
                    </a:cubicBezTo>
                    <a:lnTo>
                      <a:pt x="147715" y="58777"/>
                    </a:lnTo>
                    <a:cubicBezTo>
                      <a:pt x="148798" y="58777"/>
                      <a:pt x="149881" y="57694"/>
                      <a:pt x="148798" y="57694"/>
                    </a:cubicBezTo>
                    <a:cubicBezTo>
                      <a:pt x="152047" y="58777"/>
                      <a:pt x="154212" y="58777"/>
                      <a:pt x="155295" y="59860"/>
                    </a:cubicBezTo>
                    <a:cubicBezTo>
                      <a:pt x="160710" y="57694"/>
                      <a:pt x="169372" y="57694"/>
                      <a:pt x="176952" y="57694"/>
                    </a:cubicBezTo>
                    <a:lnTo>
                      <a:pt x="176952" y="57694"/>
                    </a:lnTo>
                    <a:cubicBezTo>
                      <a:pt x="179118" y="57694"/>
                      <a:pt x="178035" y="56611"/>
                      <a:pt x="179118" y="56611"/>
                    </a:cubicBezTo>
                    <a:cubicBezTo>
                      <a:pt x="178035" y="56611"/>
                      <a:pt x="180201" y="57694"/>
                      <a:pt x="179118" y="58777"/>
                    </a:cubicBezTo>
                    <a:cubicBezTo>
                      <a:pt x="181283" y="59860"/>
                      <a:pt x="182366" y="57694"/>
                      <a:pt x="184532" y="57694"/>
                    </a:cubicBezTo>
                    <a:cubicBezTo>
                      <a:pt x="184532" y="56611"/>
                      <a:pt x="183449" y="57694"/>
                      <a:pt x="183449" y="57694"/>
                    </a:cubicBezTo>
                    <a:cubicBezTo>
                      <a:pt x="183449" y="57694"/>
                      <a:pt x="186698" y="58777"/>
                      <a:pt x="187781" y="57694"/>
                    </a:cubicBezTo>
                    <a:cubicBezTo>
                      <a:pt x="188863" y="57694"/>
                      <a:pt x="187781" y="58777"/>
                      <a:pt x="187781" y="59860"/>
                    </a:cubicBezTo>
                    <a:lnTo>
                      <a:pt x="188863" y="59860"/>
                    </a:lnTo>
                    <a:cubicBezTo>
                      <a:pt x="191029" y="60943"/>
                      <a:pt x="184532" y="62025"/>
                      <a:pt x="186698" y="64191"/>
                    </a:cubicBezTo>
                    <a:lnTo>
                      <a:pt x="187781" y="64191"/>
                    </a:lnTo>
                    <a:cubicBezTo>
                      <a:pt x="188863" y="65274"/>
                      <a:pt x="183449" y="65274"/>
                      <a:pt x="187781" y="66357"/>
                    </a:cubicBezTo>
                    <a:cubicBezTo>
                      <a:pt x="189946" y="66357"/>
                      <a:pt x="191029" y="64191"/>
                      <a:pt x="188863" y="64191"/>
                    </a:cubicBezTo>
                    <a:cubicBezTo>
                      <a:pt x="192112" y="64191"/>
                      <a:pt x="189946" y="62025"/>
                      <a:pt x="194278" y="62025"/>
                    </a:cubicBezTo>
                    <a:cubicBezTo>
                      <a:pt x="195360" y="63108"/>
                      <a:pt x="191029" y="62025"/>
                      <a:pt x="192112" y="63108"/>
                    </a:cubicBezTo>
                    <a:cubicBezTo>
                      <a:pt x="194278" y="64191"/>
                      <a:pt x="195360" y="63108"/>
                      <a:pt x="197526" y="63108"/>
                    </a:cubicBezTo>
                    <a:cubicBezTo>
                      <a:pt x="195360" y="63108"/>
                      <a:pt x="197526" y="62025"/>
                      <a:pt x="198609" y="60943"/>
                    </a:cubicBezTo>
                    <a:cubicBezTo>
                      <a:pt x="200775" y="60943"/>
                      <a:pt x="197526" y="62025"/>
                      <a:pt x="199692" y="62025"/>
                    </a:cubicBezTo>
                    <a:cubicBezTo>
                      <a:pt x="199692" y="60943"/>
                      <a:pt x="202940" y="60943"/>
                      <a:pt x="200775" y="60943"/>
                    </a:cubicBezTo>
                    <a:cubicBezTo>
                      <a:pt x="201858" y="59860"/>
                      <a:pt x="202940" y="60943"/>
                      <a:pt x="205106" y="59860"/>
                    </a:cubicBezTo>
                    <a:cubicBezTo>
                      <a:pt x="206189" y="60943"/>
                      <a:pt x="202940" y="62025"/>
                      <a:pt x="205106" y="63108"/>
                    </a:cubicBezTo>
                    <a:cubicBezTo>
                      <a:pt x="205106" y="62025"/>
                      <a:pt x="208355" y="62025"/>
                      <a:pt x="207272" y="59860"/>
                    </a:cubicBezTo>
                    <a:cubicBezTo>
                      <a:pt x="208355" y="59860"/>
                      <a:pt x="208355" y="60943"/>
                      <a:pt x="207272" y="62025"/>
                    </a:cubicBezTo>
                    <a:cubicBezTo>
                      <a:pt x="208355" y="63108"/>
                      <a:pt x="211603" y="59860"/>
                      <a:pt x="211603" y="62025"/>
                    </a:cubicBezTo>
                    <a:lnTo>
                      <a:pt x="212686" y="60943"/>
                    </a:lnTo>
                    <a:cubicBezTo>
                      <a:pt x="212686" y="60943"/>
                      <a:pt x="213769" y="60943"/>
                      <a:pt x="214852" y="62025"/>
                    </a:cubicBezTo>
                    <a:cubicBezTo>
                      <a:pt x="215934" y="62025"/>
                      <a:pt x="219183" y="60943"/>
                      <a:pt x="219183" y="62025"/>
                    </a:cubicBezTo>
                    <a:cubicBezTo>
                      <a:pt x="219183" y="62025"/>
                      <a:pt x="222432" y="62025"/>
                      <a:pt x="221349" y="60943"/>
                    </a:cubicBezTo>
                    <a:cubicBezTo>
                      <a:pt x="219183" y="59860"/>
                      <a:pt x="219183" y="62025"/>
                      <a:pt x="218100" y="59860"/>
                    </a:cubicBezTo>
                    <a:cubicBezTo>
                      <a:pt x="219183" y="60943"/>
                      <a:pt x="221349" y="59860"/>
                      <a:pt x="222432" y="59860"/>
                    </a:cubicBezTo>
                    <a:lnTo>
                      <a:pt x="222432" y="60943"/>
                    </a:lnTo>
                    <a:cubicBezTo>
                      <a:pt x="223515" y="60943"/>
                      <a:pt x="224597" y="60943"/>
                      <a:pt x="224597" y="59860"/>
                    </a:cubicBezTo>
                    <a:cubicBezTo>
                      <a:pt x="224597" y="59860"/>
                      <a:pt x="224597" y="60943"/>
                      <a:pt x="224597" y="60943"/>
                    </a:cubicBezTo>
                    <a:lnTo>
                      <a:pt x="225680" y="59860"/>
                    </a:lnTo>
                    <a:cubicBezTo>
                      <a:pt x="228929" y="59860"/>
                      <a:pt x="226763" y="60943"/>
                      <a:pt x="228929" y="60943"/>
                    </a:cubicBezTo>
                    <a:lnTo>
                      <a:pt x="226763" y="62025"/>
                    </a:lnTo>
                    <a:cubicBezTo>
                      <a:pt x="226763" y="62025"/>
                      <a:pt x="227846" y="63108"/>
                      <a:pt x="228929" y="62025"/>
                    </a:cubicBezTo>
                    <a:cubicBezTo>
                      <a:pt x="228929" y="60943"/>
                      <a:pt x="230011" y="59860"/>
                      <a:pt x="231094" y="59860"/>
                    </a:cubicBezTo>
                    <a:cubicBezTo>
                      <a:pt x="232177" y="59860"/>
                      <a:pt x="232177" y="60943"/>
                      <a:pt x="233260" y="59860"/>
                    </a:cubicBezTo>
                    <a:lnTo>
                      <a:pt x="231094" y="60943"/>
                    </a:lnTo>
                    <a:cubicBezTo>
                      <a:pt x="231094" y="60943"/>
                      <a:pt x="232177" y="62025"/>
                      <a:pt x="234343" y="62025"/>
                    </a:cubicBezTo>
                    <a:cubicBezTo>
                      <a:pt x="235426" y="62025"/>
                      <a:pt x="237591" y="60943"/>
                      <a:pt x="235426" y="59860"/>
                    </a:cubicBezTo>
                    <a:cubicBezTo>
                      <a:pt x="236509" y="59860"/>
                      <a:pt x="237591" y="59860"/>
                      <a:pt x="237591" y="60943"/>
                    </a:cubicBezTo>
                    <a:cubicBezTo>
                      <a:pt x="239757" y="60943"/>
                      <a:pt x="237591" y="59860"/>
                      <a:pt x="239757" y="59860"/>
                    </a:cubicBezTo>
                    <a:cubicBezTo>
                      <a:pt x="240840" y="59860"/>
                      <a:pt x="243006" y="60943"/>
                      <a:pt x="245171" y="62025"/>
                    </a:cubicBezTo>
                    <a:lnTo>
                      <a:pt x="243006" y="63108"/>
                    </a:lnTo>
                    <a:lnTo>
                      <a:pt x="244088" y="63108"/>
                    </a:lnTo>
                    <a:cubicBezTo>
                      <a:pt x="241923" y="64191"/>
                      <a:pt x="245171" y="64191"/>
                      <a:pt x="244088" y="65274"/>
                    </a:cubicBezTo>
                    <a:cubicBezTo>
                      <a:pt x="245171" y="65274"/>
                      <a:pt x="246254" y="65274"/>
                      <a:pt x="247337" y="65274"/>
                    </a:cubicBezTo>
                    <a:cubicBezTo>
                      <a:pt x="244088" y="63108"/>
                      <a:pt x="250586" y="63108"/>
                      <a:pt x="249503" y="60943"/>
                    </a:cubicBezTo>
                    <a:cubicBezTo>
                      <a:pt x="253834" y="60943"/>
                      <a:pt x="251668" y="65274"/>
                      <a:pt x="256000" y="62025"/>
                    </a:cubicBezTo>
                    <a:cubicBezTo>
                      <a:pt x="254917" y="62025"/>
                      <a:pt x="257083" y="59860"/>
                      <a:pt x="254917" y="60943"/>
                    </a:cubicBezTo>
                    <a:cubicBezTo>
                      <a:pt x="257083" y="60943"/>
                      <a:pt x="256000" y="58777"/>
                      <a:pt x="259248" y="59860"/>
                    </a:cubicBezTo>
                    <a:cubicBezTo>
                      <a:pt x="257083" y="60943"/>
                      <a:pt x="261414" y="62025"/>
                      <a:pt x="258165" y="62025"/>
                    </a:cubicBezTo>
                    <a:cubicBezTo>
                      <a:pt x="258165" y="60943"/>
                      <a:pt x="256000" y="62025"/>
                      <a:pt x="256000" y="62025"/>
                    </a:cubicBezTo>
                    <a:cubicBezTo>
                      <a:pt x="257083" y="63108"/>
                      <a:pt x="256000" y="64191"/>
                      <a:pt x="258165" y="64191"/>
                    </a:cubicBezTo>
                    <a:cubicBezTo>
                      <a:pt x="259248" y="64191"/>
                      <a:pt x="261414" y="64191"/>
                      <a:pt x="261414" y="63108"/>
                    </a:cubicBezTo>
                    <a:cubicBezTo>
                      <a:pt x="261414" y="62025"/>
                      <a:pt x="259248" y="63108"/>
                      <a:pt x="260331" y="62025"/>
                    </a:cubicBezTo>
                    <a:cubicBezTo>
                      <a:pt x="263580" y="62025"/>
                      <a:pt x="263580" y="63108"/>
                      <a:pt x="264662" y="60943"/>
                    </a:cubicBezTo>
                    <a:cubicBezTo>
                      <a:pt x="262497" y="60943"/>
                      <a:pt x="262497" y="59860"/>
                      <a:pt x="262497" y="59860"/>
                    </a:cubicBezTo>
                    <a:lnTo>
                      <a:pt x="264662" y="59860"/>
                    </a:lnTo>
                    <a:lnTo>
                      <a:pt x="264662" y="60943"/>
                    </a:lnTo>
                    <a:cubicBezTo>
                      <a:pt x="267911" y="60943"/>
                      <a:pt x="265745" y="59860"/>
                      <a:pt x="268994" y="59860"/>
                    </a:cubicBezTo>
                    <a:lnTo>
                      <a:pt x="270077" y="60943"/>
                    </a:lnTo>
                    <a:cubicBezTo>
                      <a:pt x="268994" y="62025"/>
                      <a:pt x="264662" y="60943"/>
                      <a:pt x="265745" y="62025"/>
                    </a:cubicBezTo>
                    <a:cubicBezTo>
                      <a:pt x="267911" y="62025"/>
                      <a:pt x="268994" y="60943"/>
                      <a:pt x="271160" y="62025"/>
                    </a:cubicBezTo>
                    <a:cubicBezTo>
                      <a:pt x="271160" y="62025"/>
                      <a:pt x="270077" y="62025"/>
                      <a:pt x="270077" y="62025"/>
                    </a:cubicBezTo>
                    <a:cubicBezTo>
                      <a:pt x="271160" y="62025"/>
                      <a:pt x="271160" y="64191"/>
                      <a:pt x="274408" y="63108"/>
                    </a:cubicBezTo>
                    <a:cubicBezTo>
                      <a:pt x="275491" y="63108"/>
                      <a:pt x="274408" y="62025"/>
                      <a:pt x="274408" y="62025"/>
                    </a:cubicBezTo>
                    <a:cubicBezTo>
                      <a:pt x="277657" y="62025"/>
                      <a:pt x="278739" y="60943"/>
                      <a:pt x="280905" y="60943"/>
                    </a:cubicBezTo>
                    <a:cubicBezTo>
                      <a:pt x="280905" y="62025"/>
                      <a:pt x="285237" y="60943"/>
                      <a:pt x="281988" y="62025"/>
                    </a:cubicBezTo>
                    <a:cubicBezTo>
                      <a:pt x="280905" y="60943"/>
                      <a:pt x="275491" y="60943"/>
                      <a:pt x="274408" y="63108"/>
                    </a:cubicBezTo>
                    <a:cubicBezTo>
                      <a:pt x="275491" y="64191"/>
                      <a:pt x="271160" y="63108"/>
                      <a:pt x="271160" y="64191"/>
                    </a:cubicBezTo>
                    <a:cubicBezTo>
                      <a:pt x="274408" y="64191"/>
                      <a:pt x="273325" y="65274"/>
                      <a:pt x="274408" y="66357"/>
                    </a:cubicBezTo>
                    <a:cubicBezTo>
                      <a:pt x="275491" y="66357"/>
                      <a:pt x="275491" y="66357"/>
                      <a:pt x="276574" y="66357"/>
                    </a:cubicBezTo>
                    <a:cubicBezTo>
                      <a:pt x="276574" y="65274"/>
                      <a:pt x="275491" y="65274"/>
                      <a:pt x="275491" y="64191"/>
                    </a:cubicBezTo>
                    <a:cubicBezTo>
                      <a:pt x="278739" y="64191"/>
                      <a:pt x="281988" y="64191"/>
                      <a:pt x="283071" y="63108"/>
                    </a:cubicBezTo>
                    <a:cubicBezTo>
                      <a:pt x="284154" y="63108"/>
                      <a:pt x="284154" y="64191"/>
                      <a:pt x="283071" y="64191"/>
                    </a:cubicBezTo>
                    <a:cubicBezTo>
                      <a:pt x="286319" y="64191"/>
                      <a:pt x="290651" y="64191"/>
                      <a:pt x="293899" y="64191"/>
                    </a:cubicBezTo>
                    <a:cubicBezTo>
                      <a:pt x="291734" y="63108"/>
                      <a:pt x="298231" y="64191"/>
                      <a:pt x="296065" y="63108"/>
                    </a:cubicBezTo>
                    <a:cubicBezTo>
                      <a:pt x="293899" y="63108"/>
                      <a:pt x="292816" y="62025"/>
                      <a:pt x="293899" y="60943"/>
                    </a:cubicBezTo>
                    <a:cubicBezTo>
                      <a:pt x="294982" y="60943"/>
                      <a:pt x="293899" y="62025"/>
                      <a:pt x="293899" y="62025"/>
                    </a:cubicBezTo>
                    <a:cubicBezTo>
                      <a:pt x="294982" y="60943"/>
                      <a:pt x="296065" y="63108"/>
                      <a:pt x="298231" y="62025"/>
                    </a:cubicBezTo>
                    <a:cubicBezTo>
                      <a:pt x="294982" y="62025"/>
                      <a:pt x="297148" y="64191"/>
                      <a:pt x="297148" y="65274"/>
                    </a:cubicBezTo>
                    <a:cubicBezTo>
                      <a:pt x="299314" y="64191"/>
                      <a:pt x="297148" y="66357"/>
                      <a:pt x="299314" y="66357"/>
                    </a:cubicBezTo>
                    <a:cubicBezTo>
                      <a:pt x="301479" y="65274"/>
                      <a:pt x="304728" y="65274"/>
                      <a:pt x="306893" y="65274"/>
                    </a:cubicBezTo>
                    <a:cubicBezTo>
                      <a:pt x="310142" y="66357"/>
                      <a:pt x="314473" y="64191"/>
                      <a:pt x="316639" y="62025"/>
                    </a:cubicBezTo>
                    <a:cubicBezTo>
                      <a:pt x="317722" y="62025"/>
                      <a:pt x="317722" y="63108"/>
                      <a:pt x="319888" y="63108"/>
                    </a:cubicBezTo>
                    <a:cubicBezTo>
                      <a:pt x="322053" y="62025"/>
                      <a:pt x="317722" y="63108"/>
                      <a:pt x="320970" y="62025"/>
                    </a:cubicBezTo>
                    <a:lnTo>
                      <a:pt x="320970" y="62025"/>
                    </a:lnTo>
                    <a:cubicBezTo>
                      <a:pt x="322053" y="60943"/>
                      <a:pt x="325302" y="59860"/>
                      <a:pt x="325302" y="57694"/>
                    </a:cubicBezTo>
                    <a:lnTo>
                      <a:pt x="325302" y="58777"/>
                    </a:lnTo>
                    <a:cubicBezTo>
                      <a:pt x="325302" y="58777"/>
                      <a:pt x="326385" y="57694"/>
                      <a:pt x="326385" y="57694"/>
                    </a:cubicBezTo>
                    <a:cubicBezTo>
                      <a:pt x="326385" y="57694"/>
                      <a:pt x="327467" y="57694"/>
                      <a:pt x="327467" y="58777"/>
                    </a:cubicBezTo>
                    <a:cubicBezTo>
                      <a:pt x="329633" y="57694"/>
                      <a:pt x="329633" y="55528"/>
                      <a:pt x="330716" y="54445"/>
                    </a:cubicBezTo>
                    <a:lnTo>
                      <a:pt x="329633" y="54445"/>
                    </a:lnTo>
                    <a:cubicBezTo>
                      <a:pt x="330716" y="51197"/>
                      <a:pt x="332882" y="50114"/>
                      <a:pt x="333965" y="46866"/>
                    </a:cubicBezTo>
                    <a:lnTo>
                      <a:pt x="335047" y="46866"/>
                    </a:lnTo>
                    <a:lnTo>
                      <a:pt x="335047" y="44700"/>
                    </a:lnTo>
                    <a:cubicBezTo>
                      <a:pt x="336130" y="45783"/>
                      <a:pt x="336130" y="43617"/>
                      <a:pt x="336130" y="42534"/>
                    </a:cubicBezTo>
                    <a:cubicBezTo>
                      <a:pt x="336130" y="42534"/>
                      <a:pt x="336130" y="43617"/>
                      <a:pt x="336130" y="45783"/>
                    </a:cubicBezTo>
                    <a:cubicBezTo>
                      <a:pt x="336130" y="46866"/>
                      <a:pt x="336130" y="49031"/>
                      <a:pt x="336130" y="49031"/>
                    </a:cubicBezTo>
                    <a:cubicBezTo>
                      <a:pt x="335047" y="50114"/>
                      <a:pt x="336130" y="46866"/>
                      <a:pt x="335047" y="47948"/>
                    </a:cubicBezTo>
                    <a:cubicBezTo>
                      <a:pt x="333965" y="47948"/>
                      <a:pt x="332882" y="51197"/>
                      <a:pt x="333965" y="52280"/>
                    </a:cubicBezTo>
                    <a:cubicBezTo>
                      <a:pt x="335047" y="51197"/>
                      <a:pt x="333965" y="51197"/>
                      <a:pt x="335047" y="50114"/>
                    </a:cubicBezTo>
                    <a:cubicBezTo>
                      <a:pt x="336130" y="50114"/>
                      <a:pt x="335047" y="52280"/>
                      <a:pt x="336130" y="53363"/>
                    </a:cubicBezTo>
                    <a:cubicBezTo>
                      <a:pt x="336130" y="52280"/>
                      <a:pt x="337213" y="52280"/>
                      <a:pt x="337213" y="52280"/>
                    </a:cubicBezTo>
                    <a:cubicBezTo>
                      <a:pt x="337213" y="53363"/>
                      <a:pt x="336130" y="54445"/>
                      <a:pt x="335047" y="56611"/>
                    </a:cubicBezTo>
                    <a:cubicBezTo>
                      <a:pt x="335047" y="55528"/>
                      <a:pt x="333965" y="56611"/>
                      <a:pt x="333965" y="56611"/>
                    </a:cubicBezTo>
                    <a:cubicBezTo>
                      <a:pt x="335047" y="57694"/>
                      <a:pt x="333965" y="58777"/>
                      <a:pt x="331799" y="60943"/>
                    </a:cubicBezTo>
                    <a:cubicBezTo>
                      <a:pt x="329633" y="62025"/>
                      <a:pt x="328550" y="65274"/>
                      <a:pt x="326385" y="66357"/>
                    </a:cubicBezTo>
                    <a:cubicBezTo>
                      <a:pt x="326385" y="64191"/>
                      <a:pt x="327467" y="63108"/>
                      <a:pt x="328550" y="62025"/>
                    </a:cubicBezTo>
                    <a:cubicBezTo>
                      <a:pt x="326385" y="63108"/>
                      <a:pt x="327467" y="63108"/>
                      <a:pt x="325302" y="64191"/>
                    </a:cubicBezTo>
                    <a:cubicBezTo>
                      <a:pt x="325302" y="65274"/>
                      <a:pt x="325302" y="66357"/>
                      <a:pt x="323136" y="68522"/>
                    </a:cubicBezTo>
                    <a:lnTo>
                      <a:pt x="323136" y="67440"/>
                    </a:lnTo>
                    <a:cubicBezTo>
                      <a:pt x="320970" y="68522"/>
                      <a:pt x="322053" y="69605"/>
                      <a:pt x="318805" y="70688"/>
                    </a:cubicBezTo>
                    <a:cubicBezTo>
                      <a:pt x="316639" y="71771"/>
                      <a:pt x="313390" y="71771"/>
                      <a:pt x="311225" y="71771"/>
                    </a:cubicBezTo>
                    <a:cubicBezTo>
                      <a:pt x="309059" y="71771"/>
                      <a:pt x="306893" y="71771"/>
                      <a:pt x="304728" y="71771"/>
                    </a:cubicBezTo>
                    <a:lnTo>
                      <a:pt x="304728" y="70688"/>
                    </a:lnTo>
                    <a:cubicBezTo>
                      <a:pt x="302562" y="71771"/>
                      <a:pt x="298231" y="71771"/>
                      <a:pt x="294982" y="71771"/>
                    </a:cubicBezTo>
                    <a:cubicBezTo>
                      <a:pt x="290651" y="70688"/>
                      <a:pt x="285237" y="72854"/>
                      <a:pt x="283071" y="70688"/>
                    </a:cubicBezTo>
                    <a:cubicBezTo>
                      <a:pt x="275491" y="71771"/>
                      <a:pt x="267911" y="71771"/>
                      <a:pt x="259248" y="71771"/>
                    </a:cubicBezTo>
                    <a:lnTo>
                      <a:pt x="260331" y="70688"/>
                    </a:lnTo>
                    <a:cubicBezTo>
                      <a:pt x="259248" y="71771"/>
                      <a:pt x="259248" y="69605"/>
                      <a:pt x="258165" y="70688"/>
                    </a:cubicBezTo>
                    <a:cubicBezTo>
                      <a:pt x="260331" y="71771"/>
                      <a:pt x="256000" y="71771"/>
                      <a:pt x="254917" y="72854"/>
                    </a:cubicBezTo>
                    <a:cubicBezTo>
                      <a:pt x="251668" y="71771"/>
                      <a:pt x="246254" y="72854"/>
                      <a:pt x="243006" y="73937"/>
                    </a:cubicBezTo>
                    <a:lnTo>
                      <a:pt x="243006" y="72854"/>
                    </a:lnTo>
                    <a:cubicBezTo>
                      <a:pt x="239757" y="73937"/>
                      <a:pt x="235426" y="72854"/>
                      <a:pt x="231094" y="72854"/>
                    </a:cubicBezTo>
                    <a:cubicBezTo>
                      <a:pt x="231094" y="72854"/>
                      <a:pt x="230011" y="71771"/>
                      <a:pt x="228929" y="71771"/>
                    </a:cubicBezTo>
                    <a:cubicBezTo>
                      <a:pt x="226763" y="72854"/>
                      <a:pt x="225680" y="72854"/>
                      <a:pt x="222432" y="73937"/>
                    </a:cubicBezTo>
                    <a:cubicBezTo>
                      <a:pt x="220266" y="73937"/>
                      <a:pt x="215934" y="73937"/>
                      <a:pt x="213769" y="72854"/>
                    </a:cubicBezTo>
                    <a:cubicBezTo>
                      <a:pt x="205106" y="75019"/>
                      <a:pt x="195360" y="73937"/>
                      <a:pt x="185615" y="75019"/>
                    </a:cubicBezTo>
                    <a:lnTo>
                      <a:pt x="184532" y="73937"/>
                    </a:lnTo>
                    <a:cubicBezTo>
                      <a:pt x="175869" y="76102"/>
                      <a:pt x="163958" y="73937"/>
                      <a:pt x="156378" y="75019"/>
                    </a:cubicBezTo>
                    <a:lnTo>
                      <a:pt x="157461" y="73937"/>
                    </a:lnTo>
                    <a:cubicBezTo>
                      <a:pt x="155295" y="73937"/>
                      <a:pt x="152047" y="73937"/>
                      <a:pt x="152047" y="75019"/>
                    </a:cubicBezTo>
                    <a:cubicBezTo>
                      <a:pt x="149881" y="75019"/>
                      <a:pt x="145550" y="76102"/>
                      <a:pt x="144467" y="75019"/>
                    </a:cubicBezTo>
                    <a:cubicBezTo>
                      <a:pt x="142301" y="75019"/>
                      <a:pt x="141218" y="76102"/>
                      <a:pt x="139053" y="76102"/>
                    </a:cubicBezTo>
                    <a:cubicBezTo>
                      <a:pt x="133638" y="75019"/>
                      <a:pt x="132556" y="76102"/>
                      <a:pt x="127141" y="76102"/>
                    </a:cubicBezTo>
                    <a:lnTo>
                      <a:pt x="128224" y="76102"/>
                    </a:lnTo>
                    <a:cubicBezTo>
                      <a:pt x="128224" y="76102"/>
                      <a:pt x="129307" y="75019"/>
                      <a:pt x="127141" y="75019"/>
                    </a:cubicBezTo>
                    <a:cubicBezTo>
                      <a:pt x="124976" y="75019"/>
                      <a:pt x="120644" y="75019"/>
                      <a:pt x="122810" y="76102"/>
                    </a:cubicBezTo>
                    <a:cubicBezTo>
                      <a:pt x="117396" y="75019"/>
                      <a:pt x="110899" y="77185"/>
                      <a:pt x="106567" y="75019"/>
                    </a:cubicBezTo>
                    <a:cubicBezTo>
                      <a:pt x="106567" y="75019"/>
                      <a:pt x="105484" y="76102"/>
                      <a:pt x="105484" y="76102"/>
                    </a:cubicBezTo>
                    <a:cubicBezTo>
                      <a:pt x="101153" y="76102"/>
                      <a:pt x="96822" y="75019"/>
                      <a:pt x="92490" y="76102"/>
                    </a:cubicBezTo>
                    <a:cubicBezTo>
                      <a:pt x="91407" y="76102"/>
                      <a:pt x="93573" y="75019"/>
                      <a:pt x="91407" y="75019"/>
                    </a:cubicBezTo>
                    <a:cubicBezTo>
                      <a:pt x="90325" y="75019"/>
                      <a:pt x="91407" y="76102"/>
                      <a:pt x="90325" y="76102"/>
                    </a:cubicBezTo>
                    <a:cubicBezTo>
                      <a:pt x="82745" y="77185"/>
                      <a:pt x="76248" y="75019"/>
                      <a:pt x="68668" y="75019"/>
                    </a:cubicBezTo>
                    <a:cubicBezTo>
                      <a:pt x="63254" y="75019"/>
                      <a:pt x="56756" y="76102"/>
                      <a:pt x="51342" y="76102"/>
                    </a:cubicBezTo>
                    <a:cubicBezTo>
                      <a:pt x="48094" y="76102"/>
                      <a:pt x="45928" y="76102"/>
                      <a:pt x="42679" y="76102"/>
                    </a:cubicBezTo>
                    <a:cubicBezTo>
                      <a:pt x="39431" y="76102"/>
                      <a:pt x="37265" y="76102"/>
                      <a:pt x="34017" y="76102"/>
                    </a:cubicBezTo>
                    <a:lnTo>
                      <a:pt x="34017" y="76102"/>
                    </a:lnTo>
                    <a:cubicBezTo>
                      <a:pt x="31851" y="76102"/>
                      <a:pt x="28603" y="76102"/>
                      <a:pt x="26437" y="75019"/>
                    </a:cubicBezTo>
                    <a:cubicBezTo>
                      <a:pt x="24271" y="73937"/>
                      <a:pt x="22105" y="72854"/>
                      <a:pt x="19940" y="72854"/>
                    </a:cubicBezTo>
                    <a:cubicBezTo>
                      <a:pt x="18857" y="71771"/>
                      <a:pt x="16691" y="70688"/>
                      <a:pt x="17774" y="70688"/>
                    </a:cubicBezTo>
                    <a:cubicBezTo>
                      <a:pt x="15608" y="70688"/>
                      <a:pt x="14526" y="68522"/>
                      <a:pt x="12360" y="66357"/>
                    </a:cubicBezTo>
                    <a:cubicBezTo>
                      <a:pt x="10194" y="64191"/>
                      <a:pt x="9111" y="62025"/>
                      <a:pt x="6946" y="60943"/>
                    </a:cubicBezTo>
                    <a:cubicBezTo>
                      <a:pt x="6946" y="60943"/>
                      <a:pt x="6946" y="62025"/>
                      <a:pt x="8028" y="62025"/>
                    </a:cubicBezTo>
                    <a:cubicBezTo>
                      <a:pt x="5863" y="57694"/>
                      <a:pt x="2614" y="54445"/>
                      <a:pt x="1531" y="49031"/>
                    </a:cubicBezTo>
                    <a:cubicBezTo>
                      <a:pt x="1531" y="49031"/>
                      <a:pt x="2614" y="50114"/>
                      <a:pt x="2614" y="50114"/>
                    </a:cubicBezTo>
                    <a:cubicBezTo>
                      <a:pt x="2614" y="47948"/>
                      <a:pt x="-634" y="45783"/>
                      <a:pt x="1531" y="44700"/>
                    </a:cubicBezTo>
                    <a:cubicBezTo>
                      <a:pt x="1531" y="43617"/>
                      <a:pt x="449" y="43617"/>
                      <a:pt x="449" y="44700"/>
                    </a:cubicBezTo>
                    <a:cubicBezTo>
                      <a:pt x="-634" y="39286"/>
                      <a:pt x="449" y="32789"/>
                      <a:pt x="1531" y="27374"/>
                    </a:cubicBezTo>
                    <a:cubicBezTo>
                      <a:pt x="3697" y="21960"/>
                      <a:pt x="5863" y="15463"/>
                      <a:pt x="10194" y="11132"/>
                    </a:cubicBezTo>
                    <a:cubicBezTo>
                      <a:pt x="13443" y="8966"/>
                      <a:pt x="14526" y="8966"/>
                      <a:pt x="14526" y="10049"/>
                    </a:cubicBezTo>
                    <a:cubicBezTo>
                      <a:pt x="14526" y="10049"/>
                      <a:pt x="14526" y="11132"/>
                      <a:pt x="16691" y="7883"/>
                    </a:cubicBezTo>
                    <a:cubicBezTo>
                      <a:pt x="17774" y="7883"/>
                      <a:pt x="16691" y="6800"/>
                      <a:pt x="16691" y="7883"/>
                    </a:cubicBezTo>
                    <a:cubicBezTo>
                      <a:pt x="18857" y="5717"/>
                      <a:pt x="21023" y="7883"/>
                      <a:pt x="22105" y="5717"/>
                    </a:cubicBezTo>
                    <a:cubicBezTo>
                      <a:pt x="21023" y="4635"/>
                      <a:pt x="23188" y="4635"/>
                      <a:pt x="23188" y="4635"/>
                    </a:cubicBezTo>
                    <a:cubicBezTo>
                      <a:pt x="28603" y="3552"/>
                      <a:pt x="29685" y="4635"/>
                      <a:pt x="34017" y="3552"/>
                    </a:cubicBezTo>
                    <a:lnTo>
                      <a:pt x="34017" y="4635"/>
                    </a:lnTo>
                    <a:cubicBezTo>
                      <a:pt x="35100" y="4635"/>
                      <a:pt x="36182" y="3552"/>
                      <a:pt x="37265" y="3552"/>
                    </a:cubicBezTo>
                    <a:cubicBezTo>
                      <a:pt x="38348" y="3552"/>
                      <a:pt x="39431" y="3552"/>
                      <a:pt x="40514" y="3552"/>
                    </a:cubicBezTo>
                    <a:cubicBezTo>
                      <a:pt x="42679" y="3552"/>
                      <a:pt x="44845" y="3552"/>
                      <a:pt x="47011" y="2469"/>
                    </a:cubicBezTo>
                    <a:cubicBezTo>
                      <a:pt x="70833" y="2469"/>
                      <a:pt x="92490" y="1386"/>
                      <a:pt x="115230" y="1386"/>
                    </a:cubicBezTo>
                    <a:cubicBezTo>
                      <a:pt x="137970" y="1386"/>
                      <a:pt x="159627" y="1386"/>
                      <a:pt x="182366" y="1386"/>
                    </a:cubicBezTo>
                    <a:cubicBezTo>
                      <a:pt x="187781" y="2469"/>
                      <a:pt x="187781" y="2469"/>
                      <a:pt x="194278" y="2469"/>
                    </a:cubicBezTo>
                    <a:cubicBezTo>
                      <a:pt x="194278" y="2469"/>
                      <a:pt x="193195" y="2469"/>
                      <a:pt x="194278" y="2469"/>
                    </a:cubicBezTo>
                    <a:cubicBezTo>
                      <a:pt x="194278" y="1386"/>
                      <a:pt x="198609" y="2469"/>
                      <a:pt x="198609" y="1386"/>
                    </a:cubicBezTo>
                    <a:cubicBezTo>
                      <a:pt x="207272" y="1386"/>
                      <a:pt x="214852" y="1386"/>
                      <a:pt x="223515" y="1386"/>
                    </a:cubicBezTo>
                    <a:cubicBezTo>
                      <a:pt x="222432" y="1386"/>
                      <a:pt x="221349" y="2469"/>
                      <a:pt x="223515" y="2469"/>
                    </a:cubicBezTo>
                    <a:lnTo>
                      <a:pt x="225680" y="1386"/>
                    </a:lnTo>
                    <a:lnTo>
                      <a:pt x="225680" y="1386"/>
                    </a:lnTo>
                    <a:cubicBezTo>
                      <a:pt x="226763" y="1386"/>
                      <a:pt x="227846" y="303"/>
                      <a:pt x="226763" y="303"/>
                    </a:cubicBezTo>
                    <a:cubicBezTo>
                      <a:pt x="248420" y="-780"/>
                      <a:pt x="270077" y="1386"/>
                      <a:pt x="291734" y="1386"/>
                    </a:cubicBezTo>
                    <a:cubicBezTo>
                      <a:pt x="293899" y="1386"/>
                      <a:pt x="297148" y="1386"/>
                      <a:pt x="300396" y="1386"/>
                    </a:cubicBezTo>
                    <a:cubicBezTo>
                      <a:pt x="303645" y="1386"/>
                      <a:pt x="306893" y="1386"/>
                      <a:pt x="310142" y="1386"/>
                    </a:cubicBezTo>
                    <a:cubicBezTo>
                      <a:pt x="319888" y="3552"/>
                      <a:pt x="328550" y="7883"/>
                      <a:pt x="333965" y="15463"/>
                    </a:cubicBezTo>
                    <a:cubicBezTo>
                      <a:pt x="339379" y="21960"/>
                      <a:pt x="343710" y="30623"/>
                      <a:pt x="343710" y="40368"/>
                    </a:cubicBezTo>
                    <a:cubicBezTo>
                      <a:pt x="343710" y="40368"/>
                      <a:pt x="342627" y="39286"/>
                      <a:pt x="341544" y="38203"/>
                    </a:cubicBezTo>
                    <a:cubicBezTo>
                      <a:pt x="341544" y="37120"/>
                      <a:pt x="340462" y="36037"/>
                      <a:pt x="340462" y="34954"/>
                    </a:cubicBezTo>
                    <a:cubicBezTo>
                      <a:pt x="336130" y="32789"/>
                      <a:pt x="335047" y="30623"/>
                      <a:pt x="335047" y="2954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44" name="Полилиния: фигура 4843">
                <a:extLst>
                  <a:ext uri="{FF2B5EF4-FFF2-40B4-BE49-F238E27FC236}">
                    <a16:creationId xmlns:a16="http://schemas.microsoft.com/office/drawing/2014/main" id="{8DE8ACD2-A050-74B7-1DC4-C1686D45D990}"/>
                  </a:ext>
                </a:extLst>
              </p:cNvPr>
              <p:cNvSpPr/>
              <p:nvPr/>
            </p:nvSpPr>
            <p:spPr>
              <a:xfrm>
                <a:off x="9571525" y="5326480"/>
                <a:ext cx="2165" cy="1531"/>
              </a:xfrm>
              <a:custGeom>
                <a:avLst/>
                <a:gdLst>
                  <a:gd name="connsiteX0" fmla="*/ 2166 w 2165"/>
                  <a:gd name="connsiteY0" fmla="*/ 0 h 1531"/>
                  <a:gd name="connsiteX1" fmla="*/ 0 w 2165"/>
                  <a:gd name="connsiteY1" fmla="*/ 1083 h 1531"/>
                  <a:gd name="connsiteX2" fmla="*/ 2166 w 2165"/>
                  <a:gd name="connsiteY2" fmla="*/ 0 h 1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531">
                    <a:moveTo>
                      <a:pt x="2166" y="0"/>
                    </a:moveTo>
                    <a:cubicBezTo>
                      <a:pt x="1083" y="1083"/>
                      <a:pt x="1083" y="2166"/>
                      <a:pt x="0" y="1083"/>
                    </a:cubicBezTo>
                    <a:cubicBezTo>
                      <a:pt x="1083" y="1083"/>
                      <a:pt x="2166" y="0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45" name="Полилиния: фигура 4844">
                <a:extLst>
                  <a:ext uri="{FF2B5EF4-FFF2-40B4-BE49-F238E27FC236}">
                    <a16:creationId xmlns:a16="http://schemas.microsoft.com/office/drawing/2014/main" id="{17A97192-A9EF-1F5B-52CC-84B2532E2231}"/>
                  </a:ext>
                </a:extLst>
              </p:cNvPr>
              <p:cNvSpPr/>
              <p:nvPr/>
            </p:nvSpPr>
            <p:spPr>
              <a:xfrm>
                <a:off x="9534227" y="5348739"/>
                <a:ext cx="481" cy="481"/>
              </a:xfrm>
              <a:custGeom>
                <a:avLst/>
                <a:gdLst>
                  <a:gd name="connsiteX0" fmla="*/ 481 w 481"/>
                  <a:gd name="connsiteY0" fmla="*/ 481 h 481"/>
                  <a:gd name="connsiteX1" fmla="*/ 481 w 481"/>
                  <a:gd name="connsiteY1" fmla="*/ 481 h 481"/>
                  <a:gd name="connsiteX2" fmla="*/ 481 w 481"/>
                  <a:gd name="connsiteY2" fmla="*/ 481 h 481"/>
                  <a:gd name="connsiteX3" fmla="*/ 481 w 481"/>
                  <a:gd name="connsiteY3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481">
                    <a:moveTo>
                      <a:pt x="481" y="481"/>
                    </a:moveTo>
                    <a:cubicBezTo>
                      <a:pt x="481" y="481"/>
                      <a:pt x="-602" y="481"/>
                      <a:pt x="481" y="481"/>
                    </a:cubicBezTo>
                    <a:cubicBezTo>
                      <a:pt x="481" y="481"/>
                      <a:pt x="481" y="-602"/>
                      <a:pt x="481" y="481"/>
                    </a:cubicBezTo>
                    <a:cubicBezTo>
                      <a:pt x="481" y="481"/>
                      <a:pt x="481" y="481"/>
                      <a:pt x="481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46" name="Полилиния: фигура 4845">
                <a:extLst>
                  <a:ext uri="{FF2B5EF4-FFF2-40B4-BE49-F238E27FC236}">
                    <a16:creationId xmlns:a16="http://schemas.microsoft.com/office/drawing/2014/main" id="{0B742222-BD9F-34DD-18B2-27E69F1750B9}"/>
                  </a:ext>
                </a:extLst>
              </p:cNvPr>
              <p:cNvSpPr/>
              <p:nvPr/>
            </p:nvSpPr>
            <p:spPr>
              <a:xfrm>
                <a:off x="9521715" y="5348137"/>
                <a:ext cx="4331" cy="1082"/>
              </a:xfrm>
              <a:custGeom>
                <a:avLst/>
                <a:gdLst>
                  <a:gd name="connsiteX0" fmla="*/ 0 w 4331"/>
                  <a:gd name="connsiteY0" fmla="*/ 1083 h 1082"/>
                  <a:gd name="connsiteX1" fmla="*/ 4331 w 4331"/>
                  <a:gd name="connsiteY1" fmla="*/ 0 h 1082"/>
                  <a:gd name="connsiteX2" fmla="*/ 0 w 4331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1" h="1082">
                    <a:moveTo>
                      <a:pt x="0" y="1083"/>
                    </a:moveTo>
                    <a:cubicBezTo>
                      <a:pt x="0" y="0"/>
                      <a:pt x="3249" y="0"/>
                      <a:pt x="4331" y="0"/>
                    </a:cubicBez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47" name="Полилиния: фигура 4846">
                <a:extLst>
                  <a:ext uri="{FF2B5EF4-FFF2-40B4-BE49-F238E27FC236}">
                    <a16:creationId xmlns:a16="http://schemas.microsoft.com/office/drawing/2014/main" id="{BD486578-9913-213D-E334-397179CCA9DF}"/>
                  </a:ext>
                </a:extLst>
              </p:cNvPr>
              <p:cNvSpPr/>
              <p:nvPr/>
            </p:nvSpPr>
            <p:spPr>
              <a:xfrm>
                <a:off x="9508991" y="5346242"/>
                <a:ext cx="812" cy="812"/>
              </a:xfrm>
              <a:custGeom>
                <a:avLst/>
                <a:gdLst>
                  <a:gd name="connsiteX0" fmla="*/ 812 w 812"/>
                  <a:gd name="connsiteY0" fmla="*/ 812 h 812"/>
                  <a:gd name="connsiteX1" fmla="*/ 812 w 812"/>
                  <a:gd name="connsiteY1" fmla="*/ 812 h 812"/>
                  <a:gd name="connsiteX2" fmla="*/ 812 w 812"/>
                  <a:gd name="connsiteY2" fmla="*/ 812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812">
                    <a:moveTo>
                      <a:pt x="812" y="812"/>
                    </a:moveTo>
                    <a:cubicBezTo>
                      <a:pt x="-271" y="-271"/>
                      <a:pt x="-271" y="-271"/>
                      <a:pt x="812" y="812"/>
                    </a:cubicBezTo>
                    <a:cubicBezTo>
                      <a:pt x="812" y="-271"/>
                      <a:pt x="812" y="-271"/>
                      <a:pt x="812" y="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48" name="Полилиния: фигура 4847">
                <a:extLst>
                  <a:ext uri="{FF2B5EF4-FFF2-40B4-BE49-F238E27FC236}">
                    <a16:creationId xmlns:a16="http://schemas.microsoft.com/office/drawing/2014/main" id="{827330E8-6257-9D00-DB0E-A0B6818DE9AC}"/>
                  </a:ext>
                </a:extLst>
              </p:cNvPr>
              <p:cNvSpPr/>
              <p:nvPr/>
            </p:nvSpPr>
            <p:spPr>
              <a:xfrm>
                <a:off x="9506555" y="5347054"/>
                <a:ext cx="2165" cy="1082"/>
              </a:xfrm>
              <a:custGeom>
                <a:avLst/>
                <a:gdLst>
                  <a:gd name="connsiteX0" fmla="*/ 2166 w 2165"/>
                  <a:gd name="connsiteY0" fmla="*/ 1083 h 1082"/>
                  <a:gd name="connsiteX1" fmla="*/ 0 w 2165"/>
                  <a:gd name="connsiteY1" fmla="*/ 0 h 1082"/>
                  <a:gd name="connsiteX2" fmla="*/ 2166 w 2165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082">
                    <a:moveTo>
                      <a:pt x="2166" y="1083"/>
                    </a:moveTo>
                    <a:cubicBezTo>
                      <a:pt x="1083" y="1083"/>
                      <a:pt x="1083" y="1083"/>
                      <a:pt x="0" y="0"/>
                    </a:cubicBezTo>
                    <a:cubicBezTo>
                      <a:pt x="0" y="1083"/>
                      <a:pt x="2166" y="0"/>
                      <a:pt x="2166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49" name="Полилиния: фигура 4848">
                <a:extLst>
                  <a:ext uri="{FF2B5EF4-FFF2-40B4-BE49-F238E27FC236}">
                    <a16:creationId xmlns:a16="http://schemas.microsoft.com/office/drawing/2014/main" id="{601BF065-C18B-93A0-DC0B-2D4CB5F6C8D8}"/>
                  </a:ext>
                </a:extLst>
              </p:cNvPr>
              <p:cNvSpPr/>
              <p:nvPr/>
            </p:nvSpPr>
            <p:spPr>
              <a:xfrm>
                <a:off x="9480566" y="5345971"/>
                <a:ext cx="2165" cy="481"/>
              </a:xfrm>
              <a:custGeom>
                <a:avLst/>
                <a:gdLst>
                  <a:gd name="connsiteX0" fmla="*/ 2166 w 2165"/>
                  <a:gd name="connsiteY0" fmla="*/ 0 h 481"/>
                  <a:gd name="connsiteX1" fmla="*/ 0 w 2165"/>
                  <a:gd name="connsiteY1" fmla="*/ 0 h 481"/>
                  <a:gd name="connsiteX2" fmla="*/ 2166 w 2165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481">
                    <a:moveTo>
                      <a:pt x="2166" y="0"/>
                    </a:moveTo>
                    <a:cubicBezTo>
                      <a:pt x="1083" y="0"/>
                      <a:pt x="0" y="0"/>
                      <a:pt x="0" y="0"/>
                    </a:cubicBezTo>
                    <a:cubicBezTo>
                      <a:pt x="0" y="1083"/>
                      <a:pt x="2166" y="0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50" name="Полилиния: фигура 4849">
                <a:extLst>
                  <a:ext uri="{FF2B5EF4-FFF2-40B4-BE49-F238E27FC236}">
                    <a16:creationId xmlns:a16="http://schemas.microsoft.com/office/drawing/2014/main" id="{A8071373-C7E3-A0E5-D98E-F7CB156E0C90}"/>
                  </a:ext>
                </a:extLst>
              </p:cNvPr>
              <p:cNvSpPr/>
              <p:nvPr/>
            </p:nvSpPr>
            <p:spPr>
              <a:xfrm>
                <a:off x="9468926" y="5347054"/>
                <a:ext cx="812" cy="10828"/>
              </a:xfrm>
              <a:custGeom>
                <a:avLst/>
                <a:gdLst>
                  <a:gd name="connsiteX0" fmla="*/ 812 w 812"/>
                  <a:gd name="connsiteY0" fmla="*/ 0 h 10828"/>
                  <a:gd name="connsiteX1" fmla="*/ 812 w 812"/>
                  <a:gd name="connsiteY1" fmla="*/ 0 h 10828"/>
                  <a:gd name="connsiteX2" fmla="*/ 812 w 812"/>
                  <a:gd name="connsiteY2" fmla="*/ 0 h 10828"/>
                  <a:gd name="connsiteX3" fmla="*/ 812 w 812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10828">
                    <a:moveTo>
                      <a:pt x="812" y="0"/>
                    </a:moveTo>
                    <a:cubicBezTo>
                      <a:pt x="812" y="0"/>
                      <a:pt x="812" y="0"/>
                      <a:pt x="812" y="0"/>
                    </a:cubicBezTo>
                    <a:cubicBezTo>
                      <a:pt x="-271" y="0"/>
                      <a:pt x="-271" y="0"/>
                      <a:pt x="812" y="0"/>
                    </a:cubicBez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51" name="Полилиния: фигура 4850">
                <a:extLst>
                  <a:ext uri="{FF2B5EF4-FFF2-40B4-BE49-F238E27FC236}">
                    <a16:creationId xmlns:a16="http://schemas.microsoft.com/office/drawing/2014/main" id="{369315FA-76DF-FA38-F4F9-D4FBC825A608}"/>
                  </a:ext>
                </a:extLst>
              </p:cNvPr>
              <p:cNvSpPr/>
              <p:nvPr/>
            </p:nvSpPr>
            <p:spPr>
              <a:xfrm>
                <a:off x="9252086" y="5342723"/>
                <a:ext cx="1082" cy="1082"/>
              </a:xfrm>
              <a:custGeom>
                <a:avLst/>
                <a:gdLst>
                  <a:gd name="connsiteX0" fmla="*/ 0 w 1082"/>
                  <a:gd name="connsiteY0" fmla="*/ 0 h 1082"/>
                  <a:gd name="connsiteX1" fmla="*/ 1083 w 1082"/>
                  <a:gd name="connsiteY1" fmla="*/ 1083 h 1082"/>
                  <a:gd name="connsiteX2" fmla="*/ 1083 w 1082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0"/>
                    </a:moveTo>
                    <a:lnTo>
                      <a:pt x="1083" y="1083"/>
                    </a:lnTo>
                    <a:lnTo>
                      <a:pt x="1083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52" name="Полилиния: фигура 4851">
                <a:extLst>
                  <a:ext uri="{FF2B5EF4-FFF2-40B4-BE49-F238E27FC236}">
                    <a16:creationId xmlns:a16="http://schemas.microsoft.com/office/drawing/2014/main" id="{48233784-9228-09CE-780A-37C439AC6BBE}"/>
                  </a:ext>
                </a:extLst>
              </p:cNvPr>
              <p:cNvSpPr/>
              <p:nvPr/>
            </p:nvSpPr>
            <p:spPr>
              <a:xfrm>
                <a:off x="9288903" y="5292912"/>
                <a:ext cx="1082" cy="1082"/>
              </a:xfrm>
              <a:custGeom>
                <a:avLst/>
                <a:gdLst>
                  <a:gd name="connsiteX0" fmla="*/ 0 w 1082"/>
                  <a:gd name="connsiteY0" fmla="*/ 0 h 1082"/>
                  <a:gd name="connsiteX1" fmla="*/ 1083 w 1082"/>
                  <a:gd name="connsiteY1" fmla="*/ 1083 h 1082"/>
                  <a:gd name="connsiteX2" fmla="*/ 0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0"/>
                    </a:moveTo>
                    <a:cubicBezTo>
                      <a:pt x="1083" y="0"/>
                      <a:pt x="1083" y="0"/>
                      <a:pt x="1083" y="1083"/>
                    </a:cubicBezTo>
                    <a:cubicBezTo>
                      <a:pt x="0" y="1083"/>
                      <a:pt x="2166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53" name="Полилиния: фигура 4852">
                <a:extLst>
                  <a:ext uri="{FF2B5EF4-FFF2-40B4-BE49-F238E27FC236}">
                    <a16:creationId xmlns:a16="http://schemas.microsoft.com/office/drawing/2014/main" id="{E6051242-F8DC-4C43-A15B-A6AC34171045}"/>
                  </a:ext>
                </a:extLst>
              </p:cNvPr>
              <p:cNvSpPr/>
              <p:nvPr/>
            </p:nvSpPr>
            <p:spPr>
              <a:xfrm>
                <a:off x="9341962" y="5289664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854" name="Рисунок 11">
              <a:extLst>
                <a:ext uri="{FF2B5EF4-FFF2-40B4-BE49-F238E27FC236}">
                  <a16:creationId xmlns:a16="http://schemas.microsoft.com/office/drawing/2014/main" id="{021DE2C2-F344-EFE9-89F8-F22355C0C1A1}"/>
                </a:ext>
              </a:extLst>
            </p:cNvPr>
            <p:cNvGrpSpPr/>
            <p:nvPr/>
          </p:nvGrpSpPr>
          <p:grpSpPr>
            <a:xfrm>
              <a:off x="9288091" y="5316431"/>
              <a:ext cx="184895" cy="20065"/>
              <a:chOff x="9288091" y="5316431"/>
              <a:chExt cx="184895" cy="20065"/>
            </a:xfrm>
            <a:solidFill>
              <a:srgbClr val="000000"/>
            </a:solidFill>
          </p:grpSpPr>
          <p:sp>
            <p:nvSpPr>
              <p:cNvPr id="4855" name="Полилиния: фигура 4854">
                <a:extLst>
                  <a:ext uri="{FF2B5EF4-FFF2-40B4-BE49-F238E27FC236}">
                    <a16:creationId xmlns:a16="http://schemas.microsoft.com/office/drawing/2014/main" id="{384E029C-EACB-4940-74E0-A2E974A96378}"/>
                  </a:ext>
                </a:extLst>
              </p:cNvPr>
              <p:cNvSpPr/>
              <p:nvPr/>
            </p:nvSpPr>
            <p:spPr>
              <a:xfrm>
                <a:off x="9288091" y="5325999"/>
                <a:ext cx="812" cy="481"/>
              </a:xfrm>
              <a:custGeom>
                <a:avLst/>
                <a:gdLst>
                  <a:gd name="connsiteX0" fmla="*/ 812 w 812"/>
                  <a:gd name="connsiteY0" fmla="*/ 481 h 481"/>
                  <a:gd name="connsiteX1" fmla="*/ 812 w 812"/>
                  <a:gd name="connsiteY1" fmla="*/ 481 h 481"/>
                  <a:gd name="connsiteX2" fmla="*/ 812 w 812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81">
                    <a:moveTo>
                      <a:pt x="812" y="481"/>
                    </a:moveTo>
                    <a:cubicBezTo>
                      <a:pt x="-271" y="481"/>
                      <a:pt x="812" y="481"/>
                      <a:pt x="812" y="481"/>
                    </a:cubicBezTo>
                    <a:cubicBezTo>
                      <a:pt x="-271" y="481"/>
                      <a:pt x="-271" y="-602"/>
                      <a:pt x="812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56" name="Полилиния: фигура 4855">
                <a:extLst>
                  <a:ext uri="{FF2B5EF4-FFF2-40B4-BE49-F238E27FC236}">
                    <a16:creationId xmlns:a16="http://schemas.microsoft.com/office/drawing/2014/main" id="{98E03219-C8C5-FA1F-4E8B-854C20801F58}"/>
                  </a:ext>
                </a:extLst>
              </p:cNvPr>
              <p:cNvSpPr/>
              <p:nvPr/>
            </p:nvSpPr>
            <p:spPr>
              <a:xfrm>
                <a:off x="9289986" y="5316431"/>
                <a:ext cx="183000" cy="20065"/>
              </a:xfrm>
              <a:custGeom>
                <a:avLst/>
                <a:gdLst>
                  <a:gd name="connsiteX0" fmla="*/ 177586 w 183000"/>
                  <a:gd name="connsiteY0" fmla="*/ 7883 h 20065"/>
                  <a:gd name="connsiteX1" fmla="*/ 170006 w 183000"/>
                  <a:gd name="connsiteY1" fmla="*/ 10049 h 20065"/>
                  <a:gd name="connsiteX2" fmla="*/ 168924 w 183000"/>
                  <a:gd name="connsiteY2" fmla="*/ 8966 h 20065"/>
                  <a:gd name="connsiteX3" fmla="*/ 160261 w 183000"/>
                  <a:gd name="connsiteY3" fmla="*/ 7883 h 20065"/>
                  <a:gd name="connsiteX4" fmla="*/ 160261 w 183000"/>
                  <a:gd name="connsiteY4" fmla="*/ 7883 h 20065"/>
                  <a:gd name="connsiteX5" fmla="*/ 158095 w 183000"/>
                  <a:gd name="connsiteY5" fmla="*/ 8966 h 20065"/>
                  <a:gd name="connsiteX6" fmla="*/ 158095 w 183000"/>
                  <a:gd name="connsiteY6" fmla="*/ 7883 h 20065"/>
                  <a:gd name="connsiteX7" fmla="*/ 157012 w 183000"/>
                  <a:gd name="connsiteY7" fmla="*/ 8966 h 20065"/>
                  <a:gd name="connsiteX8" fmla="*/ 157012 w 183000"/>
                  <a:gd name="connsiteY8" fmla="*/ 7883 h 20065"/>
                  <a:gd name="connsiteX9" fmla="*/ 157012 w 183000"/>
                  <a:gd name="connsiteY9" fmla="*/ 8966 h 20065"/>
                  <a:gd name="connsiteX10" fmla="*/ 153764 w 183000"/>
                  <a:gd name="connsiteY10" fmla="*/ 10049 h 20065"/>
                  <a:gd name="connsiteX11" fmla="*/ 153764 w 183000"/>
                  <a:gd name="connsiteY11" fmla="*/ 8966 h 20065"/>
                  <a:gd name="connsiteX12" fmla="*/ 147267 w 183000"/>
                  <a:gd name="connsiteY12" fmla="*/ 11132 h 20065"/>
                  <a:gd name="connsiteX13" fmla="*/ 147267 w 183000"/>
                  <a:gd name="connsiteY13" fmla="*/ 10049 h 20065"/>
                  <a:gd name="connsiteX14" fmla="*/ 146184 w 183000"/>
                  <a:gd name="connsiteY14" fmla="*/ 11132 h 20065"/>
                  <a:gd name="connsiteX15" fmla="*/ 144018 w 183000"/>
                  <a:gd name="connsiteY15" fmla="*/ 11132 h 20065"/>
                  <a:gd name="connsiteX16" fmla="*/ 144018 w 183000"/>
                  <a:gd name="connsiteY16" fmla="*/ 11132 h 20065"/>
                  <a:gd name="connsiteX17" fmla="*/ 142935 w 183000"/>
                  <a:gd name="connsiteY17" fmla="*/ 12214 h 20065"/>
                  <a:gd name="connsiteX18" fmla="*/ 142935 w 183000"/>
                  <a:gd name="connsiteY18" fmla="*/ 11132 h 20065"/>
                  <a:gd name="connsiteX19" fmla="*/ 141852 w 183000"/>
                  <a:gd name="connsiteY19" fmla="*/ 11132 h 20065"/>
                  <a:gd name="connsiteX20" fmla="*/ 141852 w 183000"/>
                  <a:gd name="connsiteY20" fmla="*/ 11132 h 20065"/>
                  <a:gd name="connsiteX21" fmla="*/ 140770 w 183000"/>
                  <a:gd name="connsiteY21" fmla="*/ 11132 h 20065"/>
                  <a:gd name="connsiteX22" fmla="*/ 140770 w 183000"/>
                  <a:gd name="connsiteY22" fmla="*/ 11132 h 20065"/>
                  <a:gd name="connsiteX23" fmla="*/ 139687 w 183000"/>
                  <a:gd name="connsiteY23" fmla="*/ 12214 h 20065"/>
                  <a:gd name="connsiteX24" fmla="*/ 139687 w 183000"/>
                  <a:gd name="connsiteY24" fmla="*/ 10049 h 20065"/>
                  <a:gd name="connsiteX25" fmla="*/ 131024 w 183000"/>
                  <a:gd name="connsiteY25" fmla="*/ 11132 h 20065"/>
                  <a:gd name="connsiteX26" fmla="*/ 129941 w 183000"/>
                  <a:gd name="connsiteY26" fmla="*/ 10049 h 20065"/>
                  <a:gd name="connsiteX27" fmla="*/ 128858 w 183000"/>
                  <a:gd name="connsiteY27" fmla="*/ 11132 h 20065"/>
                  <a:gd name="connsiteX28" fmla="*/ 128858 w 183000"/>
                  <a:gd name="connsiteY28" fmla="*/ 10049 h 20065"/>
                  <a:gd name="connsiteX29" fmla="*/ 127776 w 183000"/>
                  <a:gd name="connsiteY29" fmla="*/ 11132 h 20065"/>
                  <a:gd name="connsiteX30" fmla="*/ 127776 w 183000"/>
                  <a:gd name="connsiteY30" fmla="*/ 10049 h 20065"/>
                  <a:gd name="connsiteX31" fmla="*/ 125610 w 183000"/>
                  <a:gd name="connsiteY31" fmla="*/ 11132 h 20065"/>
                  <a:gd name="connsiteX32" fmla="*/ 125610 w 183000"/>
                  <a:gd name="connsiteY32" fmla="*/ 10049 h 20065"/>
                  <a:gd name="connsiteX33" fmla="*/ 123444 w 183000"/>
                  <a:gd name="connsiteY33" fmla="*/ 10049 h 20065"/>
                  <a:gd name="connsiteX34" fmla="*/ 123444 w 183000"/>
                  <a:gd name="connsiteY34" fmla="*/ 8966 h 20065"/>
                  <a:gd name="connsiteX35" fmla="*/ 122361 w 183000"/>
                  <a:gd name="connsiteY35" fmla="*/ 10049 h 20065"/>
                  <a:gd name="connsiteX36" fmla="*/ 122361 w 183000"/>
                  <a:gd name="connsiteY36" fmla="*/ 8966 h 20065"/>
                  <a:gd name="connsiteX37" fmla="*/ 120196 w 183000"/>
                  <a:gd name="connsiteY37" fmla="*/ 10049 h 20065"/>
                  <a:gd name="connsiteX38" fmla="*/ 120196 w 183000"/>
                  <a:gd name="connsiteY38" fmla="*/ 10049 h 20065"/>
                  <a:gd name="connsiteX39" fmla="*/ 118030 w 183000"/>
                  <a:gd name="connsiteY39" fmla="*/ 10049 h 20065"/>
                  <a:gd name="connsiteX40" fmla="*/ 116947 w 183000"/>
                  <a:gd name="connsiteY40" fmla="*/ 8966 h 20065"/>
                  <a:gd name="connsiteX41" fmla="*/ 115864 w 183000"/>
                  <a:gd name="connsiteY41" fmla="*/ 11132 h 20065"/>
                  <a:gd name="connsiteX42" fmla="*/ 113699 w 183000"/>
                  <a:gd name="connsiteY42" fmla="*/ 11132 h 20065"/>
                  <a:gd name="connsiteX43" fmla="*/ 113699 w 183000"/>
                  <a:gd name="connsiteY43" fmla="*/ 8966 h 20065"/>
                  <a:gd name="connsiteX44" fmla="*/ 113699 w 183000"/>
                  <a:gd name="connsiteY44" fmla="*/ 7883 h 20065"/>
                  <a:gd name="connsiteX45" fmla="*/ 113699 w 183000"/>
                  <a:gd name="connsiteY45" fmla="*/ 6800 h 20065"/>
                  <a:gd name="connsiteX46" fmla="*/ 112616 w 183000"/>
                  <a:gd name="connsiteY46" fmla="*/ 6800 h 20065"/>
                  <a:gd name="connsiteX47" fmla="*/ 110450 w 183000"/>
                  <a:gd name="connsiteY47" fmla="*/ 10049 h 20065"/>
                  <a:gd name="connsiteX48" fmla="*/ 110450 w 183000"/>
                  <a:gd name="connsiteY48" fmla="*/ 7883 h 20065"/>
                  <a:gd name="connsiteX49" fmla="*/ 109367 w 183000"/>
                  <a:gd name="connsiteY49" fmla="*/ 11132 h 20065"/>
                  <a:gd name="connsiteX50" fmla="*/ 108284 w 183000"/>
                  <a:gd name="connsiteY50" fmla="*/ 10049 h 20065"/>
                  <a:gd name="connsiteX51" fmla="*/ 108284 w 183000"/>
                  <a:gd name="connsiteY51" fmla="*/ 11132 h 20065"/>
                  <a:gd name="connsiteX52" fmla="*/ 107201 w 183000"/>
                  <a:gd name="connsiteY52" fmla="*/ 10049 h 20065"/>
                  <a:gd name="connsiteX53" fmla="*/ 107201 w 183000"/>
                  <a:gd name="connsiteY53" fmla="*/ 8966 h 20065"/>
                  <a:gd name="connsiteX54" fmla="*/ 106119 w 183000"/>
                  <a:gd name="connsiteY54" fmla="*/ 10049 h 20065"/>
                  <a:gd name="connsiteX55" fmla="*/ 106119 w 183000"/>
                  <a:gd name="connsiteY55" fmla="*/ 10049 h 20065"/>
                  <a:gd name="connsiteX56" fmla="*/ 106119 w 183000"/>
                  <a:gd name="connsiteY56" fmla="*/ 11132 h 20065"/>
                  <a:gd name="connsiteX57" fmla="*/ 106119 w 183000"/>
                  <a:gd name="connsiteY57" fmla="*/ 11132 h 20065"/>
                  <a:gd name="connsiteX58" fmla="*/ 105036 w 183000"/>
                  <a:gd name="connsiteY58" fmla="*/ 12214 h 20065"/>
                  <a:gd name="connsiteX59" fmla="*/ 105036 w 183000"/>
                  <a:gd name="connsiteY59" fmla="*/ 11132 h 20065"/>
                  <a:gd name="connsiteX60" fmla="*/ 102870 w 183000"/>
                  <a:gd name="connsiteY60" fmla="*/ 13297 h 20065"/>
                  <a:gd name="connsiteX61" fmla="*/ 102870 w 183000"/>
                  <a:gd name="connsiteY61" fmla="*/ 12214 h 20065"/>
                  <a:gd name="connsiteX62" fmla="*/ 99622 w 183000"/>
                  <a:gd name="connsiteY62" fmla="*/ 12214 h 20065"/>
                  <a:gd name="connsiteX63" fmla="*/ 99622 w 183000"/>
                  <a:gd name="connsiteY63" fmla="*/ 13297 h 20065"/>
                  <a:gd name="connsiteX64" fmla="*/ 98539 w 183000"/>
                  <a:gd name="connsiteY64" fmla="*/ 12214 h 20065"/>
                  <a:gd name="connsiteX65" fmla="*/ 97456 w 183000"/>
                  <a:gd name="connsiteY65" fmla="*/ 12214 h 20065"/>
                  <a:gd name="connsiteX66" fmla="*/ 97456 w 183000"/>
                  <a:gd name="connsiteY66" fmla="*/ 12214 h 20065"/>
                  <a:gd name="connsiteX67" fmla="*/ 94207 w 183000"/>
                  <a:gd name="connsiteY67" fmla="*/ 13297 h 20065"/>
                  <a:gd name="connsiteX68" fmla="*/ 93124 w 183000"/>
                  <a:gd name="connsiteY68" fmla="*/ 14380 h 20065"/>
                  <a:gd name="connsiteX69" fmla="*/ 93124 w 183000"/>
                  <a:gd name="connsiteY69" fmla="*/ 13297 h 20065"/>
                  <a:gd name="connsiteX70" fmla="*/ 92042 w 183000"/>
                  <a:gd name="connsiteY70" fmla="*/ 12214 h 20065"/>
                  <a:gd name="connsiteX71" fmla="*/ 93124 w 183000"/>
                  <a:gd name="connsiteY71" fmla="*/ 12214 h 20065"/>
                  <a:gd name="connsiteX72" fmla="*/ 92042 w 183000"/>
                  <a:gd name="connsiteY72" fmla="*/ 12214 h 20065"/>
                  <a:gd name="connsiteX73" fmla="*/ 90959 w 183000"/>
                  <a:gd name="connsiteY73" fmla="*/ 12214 h 20065"/>
                  <a:gd name="connsiteX74" fmla="*/ 90959 w 183000"/>
                  <a:gd name="connsiteY74" fmla="*/ 11132 h 20065"/>
                  <a:gd name="connsiteX75" fmla="*/ 89876 w 183000"/>
                  <a:gd name="connsiteY75" fmla="*/ 12214 h 20065"/>
                  <a:gd name="connsiteX76" fmla="*/ 89876 w 183000"/>
                  <a:gd name="connsiteY76" fmla="*/ 12214 h 20065"/>
                  <a:gd name="connsiteX77" fmla="*/ 89876 w 183000"/>
                  <a:gd name="connsiteY77" fmla="*/ 13297 h 20065"/>
                  <a:gd name="connsiteX78" fmla="*/ 88793 w 183000"/>
                  <a:gd name="connsiteY78" fmla="*/ 12214 h 20065"/>
                  <a:gd name="connsiteX79" fmla="*/ 88793 w 183000"/>
                  <a:gd name="connsiteY79" fmla="*/ 11132 h 20065"/>
                  <a:gd name="connsiteX80" fmla="*/ 87710 w 183000"/>
                  <a:gd name="connsiteY80" fmla="*/ 13297 h 20065"/>
                  <a:gd name="connsiteX81" fmla="*/ 87710 w 183000"/>
                  <a:gd name="connsiteY81" fmla="*/ 13297 h 20065"/>
                  <a:gd name="connsiteX82" fmla="*/ 86628 w 183000"/>
                  <a:gd name="connsiteY82" fmla="*/ 14380 h 20065"/>
                  <a:gd name="connsiteX83" fmla="*/ 84462 w 183000"/>
                  <a:gd name="connsiteY83" fmla="*/ 13297 h 20065"/>
                  <a:gd name="connsiteX84" fmla="*/ 83379 w 183000"/>
                  <a:gd name="connsiteY84" fmla="*/ 14380 h 20065"/>
                  <a:gd name="connsiteX85" fmla="*/ 83379 w 183000"/>
                  <a:gd name="connsiteY85" fmla="*/ 13297 h 20065"/>
                  <a:gd name="connsiteX86" fmla="*/ 82296 w 183000"/>
                  <a:gd name="connsiteY86" fmla="*/ 13297 h 20065"/>
                  <a:gd name="connsiteX87" fmla="*/ 81213 w 183000"/>
                  <a:gd name="connsiteY87" fmla="*/ 12214 h 20065"/>
                  <a:gd name="connsiteX88" fmla="*/ 81213 w 183000"/>
                  <a:gd name="connsiteY88" fmla="*/ 14380 h 20065"/>
                  <a:gd name="connsiteX89" fmla="*/ 79048 w 183000"/>
                  <a:gd name="connsiteY89" fmla="*/ 14380 h 20065"/>
                  <a:gd name="connsiteX90" fmla="*/ 79048 w 183000"/>
                  <a:gd name="connsiteY90" fmla="*/ 13297 h 20065"/>
                  <a:gd name="connsiteX91" fmla="*/ 77965 w 183000"/>
                  <a:gd name="connsiteY91" fmla="*/ 13297 h 20065"/>
                  <a:gd name="connsiteX92" fmla="*/ 77965 w 183000"/>
                  <a:gd name="connsiteY92" fmla="*/ 14380 h 20065"/>
                  <a:gd name="connsiteX93" fmla="*/ 76882 w 183000"/>
                  <a:gd name="connsiteY93" fmla="*/ 14380 h 20065"/>
                  <a:gd name="connsiteX94" fmla="*/ 75799 w 183000"/>
                  <a:gd name="connsiteY94" fmla="*/ 15463 h 20065"/>
                  <a:gd name="connsiteX95" fmla="*/ 72551 w 183000"/>
                  <a:gd name="connsiteY95" fmla="*/ 14380 h 20065"/>
                  <a:gd name="connsiteX96" fmla="*/ 72551 w 183000"/>
                  <a:gd name="connsiteY96" fmla="*/ 15463 h 20065"/>
                  <a:gd name="connsiteX97" fmla="*/ 72551 w 183000"/>
                  <a:gd name="connsiteY97" fmla="*/ 15463 h 20065"/>
                  <a:gd name="connsiteX98" fmla="*/ 72551 w 183000"/>
                  <a:gd name="connsiteY98" fmla="*/ 16546 h 20065"/>
                  <a:gd name="connsiteX99" fmla="*/ 72551 w 183000"/>
                  <a:gd name="connsiteY99" fmla="*/ 15463 h 20065"/>
                  <a:gd name="connsiteX100" fmla="*/ 70385 w 183000"/>
                  <a:gd name="connsiteY100" fmla="*/ 17629 h 20065"/>
                  <a:gd name="connsiteX101" fmla="*/ 70385 w 183000"/>
                  <a:gd name="connsiteY101" fmla="*/ 16546 h 20065"/>
                  <a:gd name="connsiteX102" fmla="*/ 72551 w 183000"/>
                  <a:gd name="connsiteY102" fmla="*/ 18712 h 20065"/>
                  <a:gd name="connsiteX103" fmla="*/ 72551 w 183000"/>
                  <a:gd name="connsiteY103" fmla="*/ 16546 h 20065"/>
                  <a:gd name="connsiteX104" fmla="*/ 71468 w 183000"/>
                  <a:gd name="connsiteY104" fmla="*/ 17629 h 20065"/>
                  <a:gd name="connsiteX105" fmla="*/ 71468 w 183000"/>
                  <a:gd name="connsiteY105" fmla="*/ 16546 h 20065"/>
                  <a:gd name="connsiteX106" fmla="*/ 71468 w 183000"/>
                  <a:gd name="connsiteY106" fmla="*/ 17629 h 20065"/>
                  <a:gd name="connsiteX107" fmla="*/ 71468 w 183000"/>
                  <a:gd name="connsiteY107" fmla="*/ 17629 h 20065"/>
                  <a:gd name="connsiteX108" fmla="*/ 70385 w 183000"/>
                  <a:gd name="connsiteY108" fmla="*/ 17629 h 20065"/>
                  <a:gd name="connsiteX109" fmla="*/ 71468 w 183000"/>
                  <a:gd name="connsiteY109" fmla="*/ 18712 h 20065"/>
                  <a:gd name="connsiteX110" fmla="*/ 70385 w 183000"/>
                  <a:gd name="connsiteY110" fmla="*/ 19794 h 20065"/>
                  <a:gd name="connsiteX111" fmla="*/ 69302 w 183000"/>
                  <a:gd name="connsiteY111" fmla="*/ 18712 h 20065"/>
                  <a:gd name="connsiteX112" fmla="*/ 69302 w 183000"/>
                  <a:gd name="connsiteY112" fmla="*/ 19794 h 20065"/>
                  <a:gd name="connsiteX113" fmla="*/ 69302 w 183000"/>
                  <a:gd name="connsiteY113" fmla="*/ 18712 h 20065"/>
                  <a:gd name="connsiteX114" fmla="*/ 69302 w 183000"/>
                  <a:gd name="connsiteY114" fmla="*/ 18712 h 20065"/>
                  <a:gd name="connsiteX115" fmla="*/ 68219 w 183000"/>
                  <a:gd name="connsiteY115" fmla="*/ 17629 h 20065"/>
                  <a:gd name="connsiteX116" fmla="*/ 68219 w 183000"/>
                  <a:gd name="connsiteY116" fmla="*/ 18712 h 20065"/>
                  <a:gd name="connsiteX117" fmla="*/ 68219 w 183000"/>
                  <a:gd name="connsiteY117" fmla="*/ 17629 h 20065"/>
                  <a:gd name="connsiteX118" fmla="*/ 67136 w 183000"/>
                  <a:gd name="connsiteY118" fmla="*/ 17629 h 20065"/>
                  <a:gd name="connsiteX119" fmla="*/ 67136 w 183000"/>
                  <a:gd name="connsiteY119" fmla="*/ 18712 h 20065"/>
                  <a:gd name="connsiteX120" fmla="*/ 67136 w 183000"/>
                  <a:gd name="connsiteY120" fmla="*/ 18712 h 20065"/>
                  <a:gd name="connsiteX121" fmla="*/ 66053 w 183000"/>
                  <a:gd name="connsiteY121" fmla="*/ 19794 h 20065"/>
                  <a:gd name="connsiteX122" fmla="*/ 64971 w 183000"/>
                  <a:gd name="connsiteY122" fmla="*/ 18712 h 20065"/>
                  <a:gd name="connsiteX123" fmla="*/ 64971 w 183000"/>
                  <a:gd name="connsiteY123" fmla="*/ 18712 h 20065"/>
                  <a:gd name="connsiteX124" fmla="*/ 63888 w 183000"/>
                  <a:gd name="connsiteY124" fmla="*/ 18712 h 20065"/>
                  <a:gd name="connsiteX125" fmla="*/ 63888 w 183000"/>
                  <a:gd name="connsiteY125" fmla="*/ 18712 h 20065"/>
                  <a:gd name="connsiteX126" fmla="*/ 62805 w 183000"/>
                  <a:gd name="connsiteY126" fmla="*/ 19794 h 20065"/>
                  <a:gd name="connsiteX127" fmla="*/ 61722 w 183000"/>
                  <a:gd name="connsiteY127" fmla="*/ 17629 h 20065"/>
                  <a:gd name="connsiteX128" fmla="*/ 60639 w 183000"/>
                  <a:gd name="connsiteY128" fmla="*/ 19794 h 20065"/>
                  <a:gd name="connsiteX129" fmla="*/ 57391 w 183000"/>
                  <a:gd name="connsiteY129" fmla="*/ 18712 h 20065"/>
                  <a:gd name="connsiteX130" fmla="*/ 57391 w 183000"/>
                  <a:gd name="connsiteY130" fmla="*/ 19794 h 20065"/>
                  <a:gd name="connsiteX131" fmla="*/ 53059 w 183000"/>
                  <a:gd name="connsiteY131" fmla="*/ 18712 h 20065"/>
                  <a:gd name="connsiteX132" fmla="*/ 53059 w 183000"/>
                  <a:gd name="connsiteY132" fmla="*/ 17629 h 20065"/>
                  <a:gd name="connsiteX133" fmla="*/ 53059 w 183000"/>
                  <a:gd name="connsiteY133" fmla="*/ 17629 h 20065"/>
                  <a:gd name="connsiteX134" fmla="*/ 53059 w 183000"/>
                  <a:gd name="connsiteY134" fmla="*/ 18712 h 20065"/>
                  <a:gd name="connsiteX135" fmla="*/ 50894 w 183000"/>
                  <a:gd name="connsiteY135" fmla="*/ 18712 h 20065"/>
                  <a:gd name="connsiteX136" fmla="*/ 50894 w 183000"/>
                  <a:gd name="connsiteY136" fmla="*/ 19794 h 20065"/>
                  <a:gd name="connsiteX137" fmla="*/ 49811 w 183000"/>
                  <a:gd name="connsiteY137" fmla="*/ 18712 h 20065"/>
                  <a:gd name="connsiteX138" fmla="*/ 49811 w 183000"/>
                  <a:gd name="connsiteY138" fmla="*/ 19794 h 20065"/>
                  <a:gd name="connsiteX139" fmla="*/ 49811 w 183000"/>
                  <a:gd name="connsiteY139" fmla="*/ 18712 h 20065"/>
                  <a:gd name="connsiteX140" fmla="*/ 48728 w 183000"/>
                  <a:gd name="connsiteY140" fmla="*/ 19794 h 20065"/>
                  <a:gd name="connsiteX141" fmla="*/ 48728 w 183000"/>
                  <a:gd name="connsiteY141" fmla="*/ 18712 h 20065"/>
                  <a:gd name="connsiteX142" fmla="*/ 46562 w 183000"/>
                  <a:gd name="connsiteY142" fmla="*/ 19794 h 20065"/>
                  <a:gd name="connsiteX143" fmla="*/ 46562 w 183000"/>
                  <a:gd name="connsiteY143" fmla="*/ 18712 h 20065"/>
                  <a:gd name="connsiteX144" fmla="*/ 46562 w 183000"/>
                  <a:gd name="connsiteY144" fmla="*/ 19794 h 20065"/>
                  <a:gd name="connsiteX145" fmla="*/ 45479 w 183000"/>
                  <a:gd name="connsiteY145" fmla="*/ 17629 h 20065"/>
                  <a:gd name="connsiteX146" fmla="*/ 40065 w 183000"/>
                  <a:gd name="connsiteY146" fmla="*/ 19794 h 20065"/>
                  <a:gd name="connsiteX147" fmla="*/ 40065 w 183000"/>
                  <a:gd name="connsiteY147" fmla="*/ 18712 h 20065"/>
                  <a:gd name="connsiteX148" fmla="*/ 38982 w 183000"/>
                  <a:gd name="connsiteY148" fmla="*/ 19794 h 20065"/>
                  <a:gd name="connsiteX149" fmla="*/ 38982 w 183000"/>
                  <a:gd name="connsiteY149" fmla="*/ 17629 h 20065"/>
                  <a:gd name="connsiteX150" fmla="*/ 37900 w 183000"/>
                  <a:gd name="connsiteY150" fmla="*/ 18712 h 20065"/>
                  <a:gd name="connsiteX151" fmla="*/ 37900 w 183000"/>
                  <a:gd name="connsiteY151" fmla="*/ 18712 h 20065"/>
                  <a:gd name="connsiteX152" fmla="*/ 36817 w 183000"/>
                  <a:gd name="connsiteY152" fmla="*/ 18712 h 20065"/>
                  <a:gd name="connsiteX153" fmla="*/ 36817 w 183000"/>
                  <a:gd name="connsiteY153" fmla="*/ 16546 h 20065"/>
                  <a:gd name="connsiteX154" fmla="*/ 36817 w 183000"/>
                  <a:gd name="connsiteY154" fmla="*/ 16546 h 20065"/>
                  <a:gd name="connsiteX155" fmla="*/ 37900 w 183000"/>
                  <a:gd name="connsiteY155" fmla="*/ 12214 h 20065"/>
                  <a:gd name="connsiteX156" fmla="*/ 37900 w 183000"/>
                  <a:gd name="connsiteY156" fmla="*/ 12214 h 20065"/>
                  <a:gd name="connsiteX157" fmla="*/ 37900 w 183000"/>
                  <a:gd name="connsiteY157" fmla="*/ 10049 h 20065"/>
                  <a:gd name="connsiteX158" fmla="*/ 37900 w 183000"/>
                  <a:gd name="connsiteY158" fmla="*/ 12214 h 20065"/>
                  <a:gd name="connsiteX159" fmla="*/ 36817 w 183000"/>
                  <a:gd name="connsiteY159" fmla="*/ 14380 h 20065"/>
                  <a:gd name="connsiteX160" fmla="*/ 37900 w 183000"/>
                  <a:gd name="connsiteY160" fmla="*/ 13297 h 20065"/>
                  <a:gd name="connsiteX161" fmla="*/ 36817 w 183000"/>
                  <a:gd name="connsiteY161" fmla="*/ 13297 h 20065"/>
                  <a:gd name="connsiteX162" fmla="*/ 36817 w 183000"/>
                  <a:gd name="connsiteY162" fmla="*/ 15463 h 20065"/>
                  <a:gd name="connsiteX163" fmla="*/ 36817 w 183000"/>
                  <a:gd name="connsiteY163" fmla="*/ 14380 h 20065"/>
                  <a:gd name="connsiteX164" fmla="*/ 36817 w 183000"/>
                  <a:gd name="connsiteY164" fmla="*/ 15463 h 20065"/>
                  <a:gd name="connsiteX165" fmla="*/ 35734 w 183000"/>
                  <a:gd name="connsiteY165" fmla="*/ 16546 h 20065"/>
                  <a:gd name="connsiteX166" fmla="*/ 35734 w 183000"/>
                  <a:gd name="connsiteY166" fmla="*/ 13297 h 20065"/>
                  <a:gd name="connsiteX167" fmla="*/ 34651 w 183000"/>
                  <a:gd name="connsiteY167" fmla="*/ 16546 h 20065"/>
                  <a:gd name="connsiteX168" fmla="*/ 34651 w 183000"/>
                  <a:gd name="connsiteY168" fmla="*/ 14380 h 20065"/>
                  <a:gd name="connsiteX169" fmla="*/ 33568 w 183000"/>
                  <a:gd name="connsiteY169" fmla="*/ 14380 h 20065"/>
                  <a:gd name="connsiteX170" fmla="*/ 33568 w 183000"/>
                  <a:gd name="connsiteY170" fmla="*/ 15463 h 20065"/>
                  <a:gd name="connsiteX171" fmla="*/ 33568 w 183000"/>
                  <a:gd name="connsiteY171" fmla="*/ 14380 h 20065"/>
                  <a:gd name="connsiteX172" fmla="*/ 32485 w 183000"/>
                  <a:gd name="connsiteY172" fmla="*/ 14380 h 20065"/>
                  <a:gd name="connsiteX173" fmla="*/ 31402 w 183000"/>
                  <a:gd name="connsiteY173" fmla="*/ 15463 h 20065"/>
                  <a:gd name="connsiteX174" fmla="*/ 32485 w 183000"/>
                  <a:gd name="connsiteY174" fmla="*/ 16546 h 20065"/>
                  <a:gd name="connsiteX175" fmla="*/ 31402 w 183000"/>
                  <a:gd name="connsiteY175" fmla="*/ 16546 h 20065"/>
                  <a:gd name="connsiteX176" fmla="*/ 31402 w 183000"/>
                  <a:gd name="connsiteY176" fmla="*/ 15463 h 20065"/>
                  <a:gd name="connsiteX177" fmla="*/ 30320 w 183000"/>
                  <a:gd name="connsiteY177" fmla="*/ 16546 h 20065"/>
                  <a:gd name="connsiteX178" fmla="*/ 30320 w 183000"/>
                  <a:gd name="connsiteY178" fmla="*/ 15463 h 20065"/>
                  <a:gd name="connsiteX179" fmla="*/ 30320 w 183000"/>
                  <a:gd name="connsiteY179" fmla="*/ 16546 h 20065"/>
                  <a:gd name="connsiteX180" fmla="*/ 29237 w 183000"/>
                  <a:gd name="connsiteY180" fmla="*/ 15463 h 20065"/>
                  <a:gd name="connsiteX181" fmla="*/ 29237 w 183000"/>
                  <a:gd name="connsiteY181" fmla="*/ 14380 h 20065"/>
                  <a:gd name="connsiteX182" fmla="*/ 28154 w 183000"/>
                  <a:gd name="connsiteY182" fmla="*/ 14380 h 20065"/>
                  <a:gd name="connsiteX183" fmla="*/ 28154 w 183000"/>
                  <a:gd name="connsiteY183" fmla="*/ 16546 h 20065"/>
                  <a:gd name="connsiteX184" fmla="*/ 28154 w 183000"/>
                  <a:gd name="connsiteY184" fmla="*/ 16546 h 20065"/>
                  <a:gd name="connsiteX185" fmla="*/ 28154 w 183000"/>
                  <a:gd name="connsiteY185" fmla="*/ 15463 h 20065"/>
                  <a:gd name="connsiteX186" fmla="*/ 27071 w 183000"/>
                  <a:gd name="connsiteY186" fmla="*/ 14380 h 20065"/>
                  <a:gd name="connsiteX187" fmla="*/ 27071 w 183000"/>
                  <a:gd name="connsiteY187" fmla="*/ 16546 h 20065"/>
                  <a:gd name="connsiteX188" fmla="*/ 27071 w 183000"/>
                  <a:gd name="connsiteY188" fmla="*/ 15463 h 20065"/>
                  <a:gd name="connsiteX189" fmla="*/ 27071 w 183000"/>
                  <a:gd name="connsiteY189" fmla="*/ 16546 h 20065"/>
                  <a:gd name="connsiteX190" fmla="*/ 25988 w 183000"/>
                  <a:gd name="connsiteY190" fmla="*/ 14380 h 20065"/>
                  <a:gd name="connsiteX191" fmla="*/ 25988 w 183000"/>
                  <a:gd name="connsiteY191" fmla="*/ 13297 h 20065"/>
                  <a:gd name="connsiteX192" fmla="*/ 25988 w 183000"/>
                  <a:gd name="connsiteY192" fmla="*/ 13297 h 20065"/>
                  <a:gd name="connsiteX193" fmla="*/ 25988 w 183000"/>
                  <a:gd name="connsiteY193" fmla="*/ 11132 h 20065"/>
                  <a:gd name="connsiteX194" fmla="*/ 24905 w 183000"/>
                  <a:gd name="connsiteY194" fmla="*/ 11132 h 20065"/>
                  <a:gd name="connsiteX195" fmla="*/ 23823 w 183000"/>
                  <a:gd name="connsiteY195" fmla="*/ 15463 h 20065"/>
                  <a:gd name="connsiteX196" fmla="*/ 22740 w 183000"/>
                  <a:gd name="connsiteY196" fmla="*/ 14380 h 20065"/>
                  <a:gd name="connsiteX197" fmla="*/ 22740 w 183000"/>
                  <a:gd name="connsiteY197" fmla="*/ 15463 h 20065"/>
                  <a:gd name="connsiteX198" fmla="*/ 21657 w 183000"/>
                  <a:gd name="connsiteY198" fmla="*/ 16546 h 20065"/>
                  <a:gd name="connsiteX199" fmla="*/ 21657 w 183000"/>
                  <a:gd name="connsiteY199" fmla="*/ 14380 h 20065"/>
                  <a:gd name="connsiteX200" fmla="*/ 21657 w 183000"/>
                  <a:gd name="connsiteY200" fmla="*/ 14380 h 20065"/>
                  <a:gd name="connsiteX201" fmla="*/ 21657 w 183000"/>
                  <a:gd name="connsiteY201" fmla="*/ 12214 h 20065"/>
                  <a:gd name="connsiteX202" fmla="*/ 20574 w 183000"/>
                  <a:gd name="connsiteY202" fmla="*/ 13297 h 20065"/>
                  <a:gd name="connsiteX203" fmla="*/ 20574 w 183000"/>
                  <a:gd name="connsiteY203" fmla="*/ 14380 h 20065"/>
                  <a:gd name="connsiteX204" fmla="*/ 19491 w 183000"/>
                  <a:gd name="connsiteY204" fmla="*/ 14380 h 20065"/>
                  <a:gd name="connsiteX205" fmla="*/ 19491 w 183000"/>
                  <a:gd name="connsiteY205" fmla="*/ 15463 h 20065"/>
                  <a:gd name="connsiteX206" fmla="*/ 19491 w 183000"/>
                  <a:gd name="connsiteY206" fmla="*/ 15463 h 20065"/>
                  <a:gd name="connsiteX207" fmla="*/ 19491 w 183000"/>
                  <a:gd name="connsiteY207" fmla="*/ 14380 h 20065"/>
                  <a:gd name="connsiteX208" fmla="*/ 18408 w 183000"/>
                  <a:gd name="connsiteY208" fmla="*/ 15463 h 20065"/>
                  <a:gd name="connsiteX209" fmla="*/ 18408 w 183000"/>
                  <a:gd name="connsiteY209" fmla="*/ 14380 h 20065"/>
                  <a:gd name="connsiteX210" fmla="*/ 19491 w 183000"/>
                  <a:gd name="connsiteY210" fmla="*/ 13297 h 20065"/>
                  <a:gd name="connsiteX211" fmla="*/ 18408 w 183000"/>
                  <a:gd name="connsiteY211" fmla="*/ 13297 h 20065"/>
                  <a:gd name="connsiteX212" fmla="*/ 18408 w 183000"/>
                  <a:gd name="connsiteY212" fmla="*/ 13297 h 20065"/>
                  <a:gd name="connsiteX213" fmla="*/ 17325 w 183000"/>
                  <a:gd name="connsiteY213" fmla="*/ 12214 h 20065"/>
                  <a:gd name="connsiteX214" fmla="*/ 17325 w 183000"/>
                  <a:gd name="connsiteY214" fmla="*/ 13297 h 20065"/>
                  <a:gd name="connsiteX215" fmla="*/ 15160 w 183000"/>
                  <a:gd name="connsiteY215" fmla="*/ 14380 h 20065"/>
                  <a:gd name="connsiteX216" fmla="*/ 15160 w 183000"/>
                  <a:gd name="connsiteY216" fmla="*/ 13297 h 20065"/>
                  <a:gd name="connsiteX217" fmla="*/ 17325 w 183000"/>
                  <a:gd name="connsiteY217" fmla="*/ 13297 h 20065"/>
                  <a:gd name="connsiteX218" fmla="*/ 18408 w 183000"/>
                  <a:gd name="connsiteY218" fmla="*/ 12214 h 20065"/>
                  <a:gd name="connsiteX219" fmla="*/ 17325 w 183000"/>
                  <a:gd name="connsiteY219" fmla="*/ 10049 h 20065"/>
                  <a:gd name="connsiteX220" fmla="*/ 16243 w 183000"/>
                  <a:gd name="connsiteY220" fmla="*/ 10049 h 20065"/>
                  <a:gd name="connsiteX221" fmla="*/ 16243 w 183000"/>
                  <a:gd name="connsiteY221" fmla="*/ 12214 h 20065"/>
                  <a:gd name="connsiteX222" fmla="*/ 14077 w 183000"/>
                  <a:gd name="connsiteY222" fmla="*/ 13297 h 20065"/>
                  <a:gd name="connsiteX223" fmla="*/ 14077 w 183000"/>
                  <a:gd name="connsiteY223" fmla="*/ 12214 h 20065"/>
                  <a:gd name="connsiteX224" fmla="*/ 10828 w 183000"/>
                  <a:gd name="connsiteY224" fmla="*/ 12214 h 20065"/>
                  <a:gd name="connsiteX225" fmla="*/ 9746 w 183000"/>
                  <a:gd name="connsiteY225" fmla="*/ 13297 h 20065"/>
                  <a:gd name="connsiteX226" fmla="*/ 9746 w 183000"/>
                  <a:gd name="connsiteY226" fmla="*/ 15463 h 20065"/>
                  <a:gd name="connsiteX227" fmla="*/ 9746 w 183000"/>
                  <a:gd name="connsiteY227" fmla="*/ 14380 h 20065"/>
                  <a:gd name="connsiteX228" fmla="*/ 8663 w 183000"/>
                  <a:gd name="connsiteY228" fmla="*/ 14380 h 20065"/>
                  <a:gd name="connsiteX229" fmla="*/ 9746 w 183000"/>
                  <a:gd name="connsiteY229" fmla="*/ 11132 h 20065"/>
                  <a:gd name="connsiteX230" fmla="*/ 9746 w 183000"/>
                  <a:gd name="connsiteY230" fmla="*/ 10049 h 20065"/>
                  <a:gd name="connsiteX231" fmla="*/ 7580 w 183000"/>
                  <a:gd name="connsiteY231" fmla="*/ 11132 h 20065"/>
                  <a:gd name="connsiteX232" fmla="*/ 5414 w 183000"/>
                  <a:gd name="connsiteY232" fmla="*/ 11132 h 20065"/>
                  <a:gd name="connsiteX233" fmla="*/ 5414 w 183000"/>
                  <a:gd name="connsiteY233" fmla="*/ 8966 h 20065"/>
                  <a:gd name="connsiteX234" fmla="*/ 5414 w 183000"/>
                  <a:gd name="connsiteY234" fmla="*/ 10049 h 20065"/>
                  <a:gd name="connsiteX235" fmla="*/ 5414 w 183000"/>
                  <a:gd name="connsiteY235" fmla="*/ 10049 h 20065"/>
                  <a:gd name="connsiteX236" fmla="*/ 4331 w 183000"/>
                  <a:gd name="connsiteY236" fmla="*/ 11132 h 20065"/>
                  <a:gd name="connsiteX237" fmla="*/ 4331 w 183000"/>
                  <a:gd name="connsiteY237" fmla="*/ 10049 h 20065"/>
                  <a:gd name="connsiteX238" fmla="*/ 4331 w 183000"/>
                  <a:gd name="connsiteY238" fmla="*/ 10049 h 20065"/>
                  <a:gd name="connsiteX239" fmla="*/ 4331 w 183000"/>
                  <a:gd name="connsiteY239" fmla="*/ 8966 h 20065"/>
                  <a:gd name="connsiteX240" fmla="*/ 3249 w 183000"/>
                  <a:gd name="connsiteY240" fmla="*/ 8966 h 20065"/>
                  <a:gd name="connsiteX241" fmla="*/ 3249 w 183000"/>
                  <a:gd name="connsiteY241" fmla="*/ 10049 h 20065"/>
                  <a:gd name="connsiteX242" fmla="*/ 1083 w 183000"/>
                  <a:gd name="connsiteY242" fmla="*/ 10049 h 20065"/>
                  <a:gd name="connsiteX243" fmla="*/ 1083 w 183000"/>
                  <a:gd name="connsiteY243" fmla="*/ 8966 h 20065"/>
                  <a:gd name="connsiteX244" fmla="*/ 1083 w 183000"/>
                  <a:gd name="connsiteY244" fmla="*/ 10049 h 20065"/>
                  <a:gd name="connsiteX245" fmla="*/ 0 w 183000"/>
                  <a:gd name="connsiteY245" fmla="*/ 10049 h 20065"/>
                  <a:gd name="connsiteX246" fmla="*/ 0 w 183000"/>
                  <a:gd name="connsiteY246" fmla="*/ 8966 h 20065"/>
                  <a:gd name="connsiteX247" fmla="*/ 0 w 183000"/>
                  <a:gd name="connsiteY247" fmla="*/ 7883 h 20065"/>
                  <a:gd name="connsiteX248" fmla="*/ 0 w 183000"/>
                  <a:gd name="connsiteY248" fmla="*/ 10049 h 20065"/>
                  <a:gd name="connsiteX249" fmla="*/ 1083 w 183000"/>
                  <a:gd name="connsiteY249" fmla="*/ 10049 h 20065"/>
                  <a:gd name="connsiteX250" fmla="*/ 1083 w 183000"/>
                  <a:gd name="connsiteY250" fmla="*/ 10049 h 20065"/>
                  <a:gd name="connsiteX251" fmla="*/ 1083 w 183000"/>
                  <a:gd name="connsiteY251" fmla="*/ 7883 h 20065"/>
                  <a:gd name="connsiteX252" fmla="*/ 1083 w 183000"/>
                  <a:gd name="connsiteY252" fmla="*/ 7883 h 20065"/>
                  <a:gd name="connsiteX253" fmla="*/ 2166 w 183000"/>
                  <a:gd name="connsiteY253" fmla="*/ 6800 h 20065"/>
                  <a:gd name="connsiteX254" fmla="*/ 2166 w 183000"/>
                  <a:gd name="connsiteY254" fmla="*/ 7883 h 20065"/>
                  <a:gd name="connsiteX255" fmla="*/ 3249 w 183000"/>
                  <a:gd name="connsiteY255" fmla="*/ 6800 h 20065"/>
                  <a:gd name="connsiteX256" fmla="*/ 5414 w 183000"/>
                  <a:gd name="connsiteY256" fmla="*/ 6800 h 20065"/>
                  <a:gd name="connsiteX257" fmla="*/ 4331 w 183000"/>
                  <a:gd name="connsiteY257" fmla="*/ 8966 h 20065"/>
                  <a:gd name="connsiteX258" fmla="*/ 5414 w 183000"/>
                  <a:gd name="connsiteY258" fmla="*/ 8966 h 20065"/>
                  <a:gd name="connsiteX259" fmla="*/ 6497 w 183000"/>
                  <a:gd name="connsiteY259" fmla="*/ 6800 h 20065"/>
                  <a:gd name="connsiteX260" fmla="*/ 6497 w 183000"/>
                  <a:gd name="connsiteY260" fmla="*/ 7883 h 20065"/>
                  <a:gd name="connsiteX261" fmla="*/ 7580 w 183000"/>
                  <a:gd name="connsiteY261" fmla="*/ 6800 h 20065"/>
                  <a:gd name="connsiteX262" fmla="*/ 10828 w 183000"/>
                  <a:gd name="connsiteY262" fmla="*/ 7883 h 20065"/>
                  <a:gd name="connsiteX263" fmla="*/ 10828 w 183000"/>
                  <a:gd name="connsiteY263" fmla="*/ 8966 h 20065"/>
                  <a:gd name="connsiteX264" fmla="*/ 12994 w 183000"/>
                  <a:gd name="connsiteY264" fmla="*/ 7883 h 20065"/>
                  <a:gd name="connsiteX265" fmla="*/ 16243 w 183000"/>
                  <a:gd name="connsiteY265" fmla="*/ 8966 h 20065"/>
                  <a:gd name="connsiteX266" fmla="*/ 21657 w 183000"/>
                  <a:gd name="connsiteY266" fmla="*/ 7883 h 20065"/>
                  <a:gd name="connsiteX267" fmla="*/ 21657 w 183000"/>
                  <a:gd name="connsiteY267" fmla="*/ 8966 h 20065"/>
                  <a:gd name="connsiteX268" fmla="*/ 22740 w 183000"/>
                  <a:gd name="connsiteY268" fmla="*/ 8966 h 20065"/>
                  <a:gd name="connsiteX269" fmla="*/ 23823 w 183000"/>
                  <a:gd name="connsiteY269" fmla="*/ 6800 h 20065"/>
                  <a:gd name="connsiteX270" fmla="*/ 27071 w 183000"/>
                  <a:gd name="connsiteY270" fmla="*/ 5717 h 20065"/>
                  <a:gd name="connsiteX271" fmla="*/ 27071 w 183000"/>
                  <a:gd name="connsiteY271" fmla="*/ 6800 h 20065"/>
                  <a:gd name="connsiteX272" fmla="*/ 30320 w 183000"/>
                  <a:gd name="connsiteY272" fmla="*/ 6800 h 20065"/>
                  <a:gd name="connsiteX273" fmla="*/ 31402 w 183000"/>
                  <a:gd name="connsiteY273" fmla="*/ 7883 h 20065"/>
                  <a:gd name="connsiteX274" fmla="*/ 33568 w 183000"/>
                  <a:gd name="connsiteY274" fmla="*/ 5717 h 20065"/>
                  <a:gd name="connsiteX275" fmla="*/ 35734 w 183000"/>
                  <a:gd name="connsiteY275" fmla="*/ 6800 h 20065"/>
                  <a:gd name="connsiteX276" fmla="*/ 42231 w 183000"/>
                  <a:gd name="connsiteY276" fmla="*/ 5717 h 20065"/>
                  <a:gd name="connsiteX277" fmla="*/ 42231 w 183000"/>
                  <a:gd name="connsiteY277" fmla="*/ 6800 h 20065"/>
                  <a:gd name="connsiteX278" fmla="*/ 48728 w 183000"/>
                  <a:gd name="connsiteY278" fmla="*/ 5717 h 20065"/>
                  <a:gd name="connsiteX279" fmla="*/ 48728 w 183000"/>
                  <a:gd name="connsiteY279" fmla="*/ 6800 h 20065"/>
                  <a:gd name="connsiteX280" fmla="*/ 49811 w 183000"/>
                  <a:gd name="connsiteY280" fmla="*/ 5717 h 20065"/>
                  <a:gd name="connsiteX281" fmla="*/ 51977 w 183000"/>
                  <a:gd name="connsiteY281" fmla="*/ 6800 h 20065"/>
                  <a:gd name="connsiteX282" fmla="*/ 53059 w 183000"/>
                  <a:gd name="connsiteY282" fmla="*/ 5717 h 20065"/>
                  <a:gd name="connsiteX283" fmla="*/ 56308 w 183000"/>
                  <a:gd name="connsiteY283" fmla="*/ 5717 h 20065"/>
                  <a:gd name="connsiteX284" fmla="*/ 56308 w 183000"/>
                  <a:gd name="connsiteY284" fmla="*/ 5717 h 20065"/>
                  <a:gd name="connsiteX285" fmla="*/ 56308 w 183000"/>
                  <a:gd name="connsiteY285" fmla="*/ 6800 h 20065"/>
                  <a:gd name="connsiteX286" fmla="*/ 57391 w 183000"/>
                  <a:gd name="connsiteY286" fmla="*/ 5717 h 20065"/>
                  <a:gd name="connsiteX287" fmla="*/ 61722 w 183000"/>
                  <a:gd name="connsiteY287" fmla="*/ 6800 h 20065"/>
                  <a:gd name="connsiteX288" fmla="*/ 61722 w 183000"/>
                  <a:gd name="connsiteY288" fmla="*/ 5717 h 20065"/>
                  <a:gd name="connsiteX289" fmla="*/ 64971 w 183000"/>
                  <a:gd name="connsiteY289" fmla="*/ 5717 h 20065"/>
                  <a:gd name="connsiteX290" fmla="*/ 64971 w 183000"/>
                  <a:gd name="connsiteY290" fmla="*/ 6800 h 20065"/>
                  <a:gd name="connsiteX291" fmla="*/ 64971 w 183000"/>
                  <a:gd name="connsiteY291" fmla="*/ 5717 h 20065"/>
                  <a:gd name="connsiteX292" fmla="*/ 70385 w 183000"/>
                  <a:gd name="connsiteY292" fmla="*/ 6800 h 20065"/>
                  <a:gd name="connsiteX293" fmla="*/ 79048 w 183000"/>
                  <a:gd name="connsiteY293" fmla="*/ 5717 h 20065"/>
                  <a:gd name="connsiteX294" fmla="*/ 79048 w 183000"/>
                  <a:gd name="connsiteY294" fmla="*/ 5717 h 20065"/>
                  <a:gd name="connsiteX295" fmla="*/ 81213 w 183000"/>
                  <a:gd name="connsiteY295" fmla="*/ 4635 h 20065"/>
                  <a:gd name="connsiteX296" fmla="*/ 82296 w 183000"/>
                  <a:gd name="connsiteY296" fmla="*/ 5717 h 20065"/>
                  <a:gd name="connsiteX297" fmla="*/ 85545 w 183000"/>
                  <a:gd name="connsiteY297" fmla="*/ 5717 h 20065"/>
                  <a:gd name="connsiteX298" fmla="*/ 85545 w 183000"/>
                  <a:gd name="connsiteY298" fmla="*/ 5717 h 20065"/>
                  <a:gd name="connsiteX299" fmla="*/ 88793 w 183000"/>
                  <a:gd name="connsiteY299" fmla="*/ 5717 h 20065"/>
                  <a:gd name="connsiteX300" fmla="*/ 88793 w 183000"/>
                  <a:gd name="connsiteY300" fmla="*/ 6800 h 20065"/>
                  <a:gd name="connsiteX301" fmla="*/ 89876 w 183000"/>
                  <a:gd name="connsiteY301" fmla="*/ 6800 h 20065"/>
                  <a:gd name="connsiteX302" fmla="*/ 89876 w 183000"/>
                  <a:gd name="connsiteY302" fmla="*/ 5717 h 20065"/>
                  <a:gd name="connsiteX303" fmla="*/ 97456 w 183000"/>
                  <a:gd name="connsiteY303" fmla="*/ 4635 h 20065"/>
                  <a:gd name="connsiteX304" fmla="*/ 99622 w 183000"/>
                  <a:gd name="connsiteY304" fmla="*/ 5717 h 20065"/>
                  <a:gd name="connsiteX305" fmla="*/ 99622 w 183000"/>
                  <a:gd name="connsiteY305" fmla="*/ 5717 h 20065"/>
                  <a:gd name="connsiteX306" fmla="*/ 100705 w 183000"/>
                  <a:gd name="connsiteY306" fmla="*/ 6800 h 20065"/>
                  <a:gd name="connsiteX307" fmla="*/ 100705 w 183000"/>
                  <a:gd name="connsiteY307" fmla="*/ 5717 h 20065"/>
                  <a:gd name="connsiteX308" fmla="*/ 102870 w 183000"/>
                  <a:gd name="connsiteY308" fmla="*/ 6800 h 20065"/>
                  <a:gd name="connsiteX309" fmla="*/ 102870 w 183000"/>
                  <a:gd name="connsiteY309" fmla="*/ 7883 h 20065"/>
                  <a:gd name="connsiteX310" fmla="*/ 106119 w 183000"/>
                  <a:gd name="connsiteY310" fmla="*/ 4635 h 20065"/>
                  <a:gd name="connsiteX311" fmla="*/ 114781 w 183000"/>
                  <a:gd name="connsiteY311" fmla="*/ 2469 h 20065"/>
                  <a:gd name="connsiteX312" fmla="*/ 119113 w 183000"/>
                  <a:gd name="connsiteY312" fmla="*/ 1386 h 20065"/>
                  <a:gd name="connsiteX313" fmla="*/ 123444 w 183000"/>
                  <a:gd name="connsiteY313" fmla="*/ 1386 h 20065"/>
                  <a:gd name="connsiteX314" fmla="*/ 127776 w 183000"/>
                  <a:gd name="connsiteY314" fmla="*/ 1386 h 20065"/>
                  <a:gd name="connsiteX315" fmla="*/ 132107 w 183000"/>
                  <a:gd name="connsiteY315" fmla="*/ 1386 h 20065"/>
                  <a:gd name="connsiteX316" fmla="*/ 135356 w 183000"/>
                  <a:gd name="connsiteY316" fmla="*/ 1386 h 20065"/>
                  <a:gd name="connsiteX317" fmla="*/ 139687 w 183000"/>
                  <a:gd name="connsiteY317" fmla="*/ 1386 h 20065"/>
                  <a:gd name="connsiteX318" fmla="*/ 142935 w 183000"/>
                  <a:gd name="connsiteY318" fmla="*/ 2469 h 20065"/>
                  <a:gd name="connsiteX319" fmla="*/ 142935 w 183000"/>
                  <a:gd name="connsiteY319" fmla="*/ 2469 h 20065"/>
                  <a:gd name="connsiteX320" fmla="*/ 144018 w 183000"/>
                  <a:gd name="connsiteY320" fmla="*/ 1386 h 20065"/>
                  <a:gd name="connsiteX321" fmla="*/ 150515 w 183000"/>
                  <a:gd name="connsiteY321" fmla="*/ 1386 h 20065"/>
                  <a:gd name="connsiteX322" fmla="*/ 150515 w 183000"/>
                  <a:gd name="connsiteY322" fmla="*/ 2469 h 20065"/>
                  <a:gd name="connsiteX323" fmla="*/ 150515 w 183000"/>
                  <a:gd name="connsiteY323" fmla="*/ 1386 h 20065"/>
                  <a:gd name="connsiteX324" fmla="*/ 150515 w 183000"/>
                  <a:gd name="connsiteY324" fmla="*/ 1386 h 20065"/>
                  <a:gd name="connsiteX325" fmla="*/ 150515 w 183000"/>
                  <a:gd name="connsiteY325" fmla="*/ 303 h 20065"/>
                  <a:gd name="connsiteX326" fmla="*/ 166758 w 183000"/>
                  <a:gd name="connsiteY326" fmla="*/ 1386 h 20065"/>
                  <a:gd name="connsiteX327" fmla="*/ 171089 w 183000"/>
                  <a:gd name="connsiteY327" fmla="*/ 1386 h 20065"/>
                  <a:gd name="connsiteX328" fmla="*/ 183001 w 183000"/>
                  <a:gd name="connsiteY328" fmla="*/ 2469 h 20065"/>
                  <a:gd name="connsiteX329" fmla="*/ 177586 w 183000"/>
                  <a:gd name="connsiteY329" fmla="*/ 7883 h 20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</a:cxnLst>
                <a:rect l="l" t="t" r="r" b="b"/>
                <a:pathLst>
                  <a:path w="183000" h="20065">
                    <a:moveTo>
                      <a:pt x="177586" y="7883"/>
                    </a:moveTo>
                    <a:cubicBezTo>
                      <a:pt x="175421" y="11132"/>
                      <a:pt x="172172" y="7883"/>
                      <a:pt x="170006" y="10049"/>
                    </a:cubicBezTo>
                    <a:cubicBezTo>
                      <a:pt x="170006" y="10049"/>
                      <a:pt x="170006" y="8966"/>
                      <a:pt x="168924" y="8966"/>
                    </a:cubicBezTo>
                    <a:cubicBezTo>
                      <a:pt x="166758" y="11132"/>
                      <a:pt x="163509" y="10049"/>
                      <a:pt x="160261" y="7883"/>
                    </a:cubicBezTo>
                    <a:lnTo>
                      <a:pt x="160261" y="7883"/>
                    </a:lnTo>
                    <a:cubicBezTo>
                      <a:pt x="160261" y="7883"/>
                      <a:pt x="159178" y="8966"/>
                      <a:pt x="158095" y="8966"/>
                    </a:cubicBezTo>
                    <a:cubicBezTo>
                      <a:pt x="158095" y="8966"/>
                      <a:pt x="158095" y="8966"/>
                      <a:pt x="158095" y="7883"/>
                    </a:cubicBezTo>
                    <a:cubicBezTo>
                      <a:pt x="158095" y="8966"/>
                      <a:pt x="157012" y="7883"/>
                      <a:pt x="157012" y="8966"/>
                    </a:cubicBezTo>
                    <a:cubicBezTo>
                      <a:pt x="157012" y="8966"/>
                      <a:pt x="157012" y="7883"/>
                      <a:pt x="157012" y="7883"/>
                    </a:cubicBezTo>
                    <a:lnTo>
                      <a:pt x="157012" y="8966"/>
                    </a:lnTo>
                    <a:cubicBezTo>
                      <a:pt x="155929" y="11132"/>
                      <a:pt x="154847" y="8966"/>
                      <a:pt x="153764" y="10049"/>
                    </a:cubicBezTo>
                    <a:cubicBezTo>
                      <a:pt x="153764" y="10049"/>
                      <a:pt x="153764" y="10049"/>
                      <a:pt x="153764" y="8966"/>
                    </a:cubicBezTo>
                    <a:cubicBezTo>
                      <a:pt x="151598" y="10049"/>
                      <a:pt x="149433" y="10049"/>
                      <a:pt x="147267" y="11132"/>
                    </a:cubicBezTo>
                    <a:cubicBezTo>
                      <a:pt x="147267" y="11132"/>
                      <a:pt x="147267" y="10049"/>
                      <a:pt x="147267" y="10049"/>
                    </a:cubicBezTo>
                    <a:cubicBezTo>
                      <a:pt x="147267" y="11132"/>
                      <a:pt x="146184" y="11132"/>
                      <a:pt x="146184" y="11132"/>
                    </a:cubicBezTo>
                    <a:cubicBezTo>
                      <a:pt x="146184" y="10049"/>
                      <a:pt x="145101" y="12214"/>
                      <a:pt x="144018" y="11132"/>
                    </a:cubicBezTo>
                    <a:lnTo>
                      <a:pt x="144018" y="11132"/>
                    </a:lnTo>
                    <a:cubicBezTo>
                      <a:pt x="144018" y="12214"/>
                      <a:pt x="142935" y="10049"/>
                      <a:pt x="142935" y="12214"/>
                    </a:cubicBezTo>
                    <a:lnTo>
                      <a:pt x="142935" y="11132"/>
                    </a:lnTo>
                    <a:cubicBezTo>
                      <a:pt x="142935" y="12214"/>
                      <a:pt x="141852" y="10049"/>
                      <a:pt x="141852" y="11132"/>
                    </a:cubicBezTo>
                    <a:lnTo>
                      <a:pt x="141852" y="11132"/>
                    </a:lnTo>
                    <a:cubicBezTo>
                      <a:pt x="141852" y="11132"/>
                      <a:pt x="140770" y="11132"/>
                      <a:pt x="140770" y="11132"/>
                    </a:cubicBezTo>
                    <a:lnTo>
                      <a:pt x="140770" y="11132"/>
                    </a:lnTo>
                    <a:cubicBezTo>
                      <a:pt x="139687" y="11132"/>
                      <a:pt x="139687" y="11132"/>
                      <a:pt x="139687" y="12214"/>
                    </a:cubicBezTo>
                    <a:cubicBezTo>
                      <a:pt x="139687" y="11132"/>
                      <a:pt x="140770" y="12214"/>
                      <a:pt x="139687" y="10049"/>
                    </a:cubicBezTo>
                    <a:cubicBezTo>
                      <a:pt x="136438" y="11132"/>
                      <a:pt x="134273" y="11132"/>
                      <a:pt x="131024" y="11132"/>
                    </a:cubicBezTo>
                    <a:cubicBezTo>
                      <a:pt x="131024" y="11132"/>
                      <a:pt x="129941" y="10049"/>
                      <a:pt x="129941" y="10049"/>
                    </a:cubicBezTo>
                    <a:cubicBezTo>
                      <a:pt x="129941" y="10049"/>
                      <a:pt x="128858" y="10049"/>
                      <a:pt x="128858" y="11132"/>
                    </a:cubicBezTo>
                    <a:cubicBezTo>
                      <a:pt x="128858" y="11132"/>
                      <a:pt x="128858" y="10049"/>
                      <a:pt x="128858" y="10049"/>
                    </a:cubicBezTo>
                    <a:cubicBezTo>
                      <a:pt x="128858" y="10049"/>
                      <a:pt x="127776" y="11132"/>
                      <a:pt x="127776" y="11132"/>
                    </a:cubicBezTo>
                    <a:cubicBezTo>
                      <a:pt x="127776" y="11132"/>
                      <a:pt x="127776" y="10049"/>
                      <a:pt x="127776" y="10049"/>
                    </a:cubicBezTo>
                    <a:cubicBezTo>
                      <a:pt x="127776" y="11132"/>
                      <a:pt x="126693" y="11132"/>
                      <a:pt x="125610" y="11132"/>
                    </a:cubicBezTo>
                    <a:cubicBezTo>
                      <a:pt x="125610" y="11132"/>
                      <a:pt x="125610" y="11132"/>
                      <a:pt x="125610" y="10049"/>
                    </a:cubicBezTo>
                    <a:cubicBezTo>
                      <a:pt x="124527" y="11132"/>
                      <a:pt x="124527" y="10049"/>
                      <a:pt x="123444" y="10049"/>
                    </a:cubicBezTo>
                    <a:lnTo>
                      <a:pt x="123444" y="8966"/>
                    </a:lnTo>
                    <a:cubicBezTo>
                      <a:pt x="122361" y="7883"/>
                      <a:pt x="123444" y="10049"/>
                      <a:pt x="122361" y="10049"/>
                    </a:cubicBezTo>
                    <a:cubicBezTo>
                      <a:pt x="122361" y="10049"/>
                      <a:pt x="122361" y="10049"/>
                      <a:pt x="122361" y="8966"/>
                    </a:cubicBezTo>
                    <a:cubicBezTo>
                      <a:pt x="121279" y="10049"/>
                      <a:pt x="120196" y="10049"/>
                      <a:pt x="120196" y="10049"/>
                    </a:cubicBezTo>
                    <a:cubicBezTo>
                      <a:pt x="120196" y="10049"/>
                      <a:pt x="120196" y="10049"/>
                      <a:pt x="120196" y="10049"/>
                    </a:cubicBezTo>
                    <a:cubicBezTo>
                      <a:pt x="119113" y="10049"/>
                      <a:pt x="119113" y="10049"/>
                      <a:pt x="118030" y="10049"/>
                    </a:cubicBezTo>
                    <a:cubicBezTo>
                      <a:pt x="118030" y="10049"/>
                      <a:pt x="118030" y="7883"/>
                      <a:pt x="116947" y="8966"/>
                    </a:cubicBezTo>
                    <a:cubicBezTo>
                      <a:pt x="116947" y="10049"/>
                      <a:pt x="115864" y="10049"/>
                      <a:pt x="115864" y="11132"/>
                    </a:cubicBezTo>
                    <a:cubicBezTo>
                      <a:pt x="114781" y="11132"/>
                      <a:pt x="113699" y="10049"/>
                      <a:pt x="113699" y="11132"/>
                    </a:cubicBezTo>
                    <a:cubicBezTo>
                      <a:pt x="113699" y="10049"/>
                      <a:pt x="113699" y="8966"/>
                      <a:pt x="113699" y="8966"/>
                    </a:cubicBezTo>
                    <a:lnTo>
                      <a:pt x="113699" y="7883"/>
                    </a:lnTo>
                    <a:cubicBezTo>
                      <a:pt x="113699" y="6800"/>
                      <a:pt x="113699" y="7883"/>
                      <a:pt x="113699" y="6800"/>
                    </a:cubicBezTo>
                    <a:cubicBezTo>
                      <a:pt x="113699" y="6800"/>
                      <a:pt x="112616" y="7883"/>
                      <a:pt x="112616" y="6800"/>
                    </a:cubicBezTo>
                    <a:cubicBezTo>
                      <a:pt x="112616" y="7883"/>
                      <a:pt x="111533" y="8966"/>
                      <a:pt x="110450" y="10049"/>
                    </a:cubicBezTo>
                    <a:cubicBezTo>
                      <a:pt x="110450" y="8966"/>
                      <a:pt x="110450" y="8966"/>
                      <a:pt x="110450" y="7883"/>
                    </a:cubicBezTo>
                    <a:lnTo>
                      <a:pt x="109367" y="11132"/>
                    </a:lnTo>
                    <a:cubicBezTo>
                      <a:pt x="109367" y="11132"/>
                      <a:pt x="109367" y="10049"/>
                      <a:pt x="108284" y="10049"/>
                    </a:cubicBezTo>
                    <a:cubicBezTo>
                      <a:pt x="108284" y="10049"/>
                      <a:pt x="108284" y="11132"/>
                      <a:pt x="108284" y="11132"/>
                    </a:cubicBezTo>
                    <a:cubicBezTo>
                      <a:pt x="108284" y="11132"/>
                      <a:pt x="107201" y="11132"/>
                      <a:pt x="107201" y="10049"/>
                    </a:cubicBezTo>
                    <a:cubicBezTo>
                      <a:pt x="107201" y="10049"/>
                      <a:pt x="107201" y="10049"/>
                      <a:pt x="107201" y="8966"/>
                    </a:cubicBezTo>
                    <a:cubicBezTo>
                      <a:pt x="107201" y="8966"/>
                      <a:pt x="107201" y="8966"/>
                      <a:pt x="106119" y="10049"/>
                    </a:cubicBezTo>
                    <a:lnTo>
                      <a:pt x="106119" y="10049"/>
                    </a:lnTo>
                    <a:cubicBezTo>
                      <a:pt x="106119" y="10049"/>
                      <a:pt x="105036" y="11132"/>
                      <a:pt x="106119" y="11132"/>
                    </a:cubicBezTo>
                    <a:cubicBezTo>
                      <a:pt x="106119" y="11132"/>
                      <a:pt x="106119" y="10049"/>
                      <a:pt x="106119" y="11132"/>
                    </a:cubicBezTo>
                    <a:cubicBezTo>
                      <a:pt x="106119" y="12214"/>
                      <a:pt x="105036" y="12214"/>
                      <a:pt x="105036" y="12214"/>
                    </a:cubicBezTo>
                    <a:cubicBezTo>
                      <a:pt x="105036" y="12214"/>
                      <a:pt x="105036" y="11132"/>
                      <a:pt x="105036" y="11132"/>
                    </a:cubicBezTo>
                    <a:cubicBezTo>
                      <a:pt x="103953" y="12214"/>
                      <a:pt x="103953" y="12214"/>
                      <a:pt x="102870" y="13297"/>
                    </a:cubicBezTo>
                    <a:cubicBezTo>
                      <a:pt x="102870" y="14380"/>
                      <a:pt x="102870" y="12214"/>
                      <a:pt x="102870" y="12214"/>
                    </a:cubicBezTo>
                    <a:cubicBezTo>
                      <a:pt x="101787" y="11132"/>
                      <a:pt x="100705" y="13297"/>
                      <a:pt x="99622" y="12214"/>
                    </a:cubicBezTo>
                    <a:cubicBezTo>
                      <a:pt x="99622" y="12214"/>
                      <a:pt x="99622" y="13297"/>
                      <a:pt x="99622" y="13297"/>
                    </a:cubicBezTo>
                    <a:cubicBezTo>
                      <a:pt x="99622" y="13297"/>
                      <a:pt x="98539" y="12214"/>
                      <a:pt x="98539" y="12214"/>
                    </a:cubicBezTo>
                    <a:cubicBezTo>
                      <a:pt x="98539" y="12214"/>
                      <a:pt x="98539" y="12214"/>
                      <a:pt x="97456" y="12214"/>
                    </a:cubicBezTo>
                    <a:cubicBezTo>
                      <a:pt x="97456" y="12214"/>
                      <a:pt x="97456" y="12214"/>
                      <a:pt x="97456" y="12214"/>
                    </a:cubicBezTo>
                    <a:cubicBezTo>
                      <a:pt x="97456" y="13297"/>
                      <a:pt x="95290" y="13297"/>
                      <a:pt x="94207" y="13297"/>
                    </a:cubicBezTo>
                    <a:cubicBezTo>
                      <a:pt x="94207" y="13297"/>
                      <a:pt x="94207" y="14380"/>
                      <a:pt x="93124" y="14380"/>
                    </a:cubicBezTo>
                    <a:lnTo>
                      <a:pt x="93124" y="13297"/>
                    </a:lnTo>
                    <a:cubicBezTo>
                      <a:pt x="93124" y="13297"/>
                      <a:pt x="92042" y="13297"/>
                      <a:pt x="92042" y="12214"/>
                    </a:cubicBezTo>
                    <a:cubicBezTo>
                      <a:pt x="92042" y="13297"/>
                      <a:pt x="94207" y="11132"/>
                      <a:pt x="93124" y="12214"/>
                    </a:cubicBezTo>
                    <a:cubicBezTo>
                      <a:pt x="93124" y="11132"/>
                      <a:pt x="92042" y="13297"/>
                      <a:pt x="92042" y="12214"/>
                    </a:cubicBezTo>
                    <a:cubicBezTo>
                      <a:pt x="92042" y="12214"/>
                      <a:pt x="90959" y="13297"/>
                      <a:pt x="90959" y="12214"/>
                    </a:cubicBezTo>
                    <a:cubicBezTo>
                      <a:pt x="90959" y="12214"/>
                      <a:pt x="90959" y="11132"/>
                      <a:pt x="90959" y="11132"/>
                    </a:cubicBezTo>
                    <a:cubicBezTo>
                      <a:pt x="89876" y="11132"/>
                      <a:pt x="90959" y="11132"/>
                      <a:pt x="89876" y="12214"/>
                    </a:cubicBezTo>
                    <a:lnTo>
                      <a:pt x="89876" y="12214"/>
                    </a:lnTo>
                    <a:cubicBezTo>
                      <a:pt x="89876" y="13297"/>
                      <a:pt x="88793" y="12214"/>
                      <a:pt x="89876" y="13297"/>
                    </a:cubicBezTo>
                    <a:cubicBezTo>
                      <a:pt x="89876" y="12214"/>
                      <a:pt x="88793" y="13297"/>
                      <a:pt x="88793" y="12214"/>
                    </a:cubicBezTo>
                    <a:lnTo>
                      <a:pt x="88793" y="11132"/>
                    </a:lnTo>
                    <a:cubicBezTo>
                      <a:pt x="88793" y="11132"/>
                      <a:pt x="88793" y="12214"/>
                      <a:pt x="87710" y="13297"/>
                    </a:cubicBezTo>
                    <a:cubicBezTo>
                      <a:pt x="87710" y="13297"/>
                      <a:pt x="87710" y="13297"/>
                      <a:pt x="87710" y="13297"/>
                    </a:cubicBezTo>
                    <a:cubicBezTo>
                      <a:pt x="87710" y="15463"/>
                      <a:pt x="86628" y="13297"/>
                      <a:pt x="86628" y="14380"/>
                    </a:cubicBezTo>
                    <a:cubicBezTo>
                      <a:pt x="85545" y="14380"/>
                      <a:pt x="84462" y="14380"/>
                      <a:pt x="84462" y="13297"/>
                    </a:cubicBezTo>
                    <a:cubicBezTo>
                      <a:pt x="84462" y="14380"/>
                      <a:pt x="83379" y="14380"/>
                      <a:pt x="83379" y="14380"/>
                    </a:cubicBezTo>
                    <a:cubicBezTo>
                      <a:pt x="83379" y="14380"/>
                      <a:pt x="83379" y="14380"/>
                      <a:pt x="83379" y="13297"/>
                    </a:cubicBezTo>
                    <a:cubicBezTo>
                      <a:pt x="83379" y="13297"/>
                      <a:pt x="83379" y="13297"/>
                      <a:pt x="82296" y="13297"/>
                    </a:cubicBezTo>
                    <a:cubicBezTo>
                      <a:pt x="82296" y="13297"/>
                      <a:pt x="81213" y="12214"/>
                      <a:pt x="81213" y="12214"/>
                    </a:cubicBezTo>
                    <a:cubicBezTo>
                      <a:pt x="81213" y="13297"/>
                      <a:pt x="81213" y="13297"/>
                      <a:pt x="81213" y="14380"/>
                    </a:cubicBezTo>
                    <a:cubicBezTo>
                      <a:pt x="80130" y="13297"/>
                      <a:pt x="80130" y="15463"/>
                      <a:pt x="79048" y="14380"/>
                    </a:cubicBezTo>
                    <a:cubicBezTo>
                      <a:pt x="79048" y="14380"/>
                      <a:pt x="80130" y="13297"/>
                      <a:pt x="79048" y="13297"/>
                    </a:cubicBezTo>
                    <a:cubicBezTo>
                      <a:pt x="77965" y="12214"/>
                      <a:pt x="77965" y="14380"/>
                      <a:pt x="77965" y="13297"/>
                    </a:cubicBezTo>
                    <a:lnTo>
                      <a:pt x="77965" y="14380"/>
                    </a:lnTo>
                    <a:cubicBezTo>
                      <a:pt x="77965" y="13297"/>
                      <a:pt x="76882" y="15463"/>
                      <a:pt x="76882" y="14380"/>
                    </a:cubicBezTo>
                    <a:cubicBezTo>
                      <a:pt x="76882" y="14380"/>
                      <a:pt x="75799" y="14380"/>
                      <a:pt x="75799" y="15463"/>
                    </a:cubicBezTo>
                    <a:cubicBezTo>
                      <a:pt x="74716" y="14380"/>
                      <a:pt x="72551" y="16546"/>
                      <a:pt x="72551" y="14380"/>
                    </a:cubicBezTo>
                    <a:cubicBezTo>
                      <a:pt x="72551" y="14380"/>
                      <a:pt x="71468" y="14380"/>
                      <a:pt x="72551" y="15463"/>
                    </a:cubicBezTo>
                    <a:cubicBezTo>
                      <a:pt x="72551" y="16546"/>
                      <a:pt x="72551" y="14380"/>
                      <a:pt x="72551" y="15463"/>
                    </a:cubicBezTo>
                    <a:cubicBezTo>
                      <a:pt x="72551" y="15463"/>
                      <a:pt x="72551" y="15463"/>
                      <a:pt x="72551" y="16546"/>
                    </a:cubicBezTo>
                    <a:cubicBezTo>
                      <a:pt x="72551" y="16546"/>
                      <a:pt x="71468" y="16546"/>
                      <a:pt x="72551" y="15463"/>
                    </a:cubicBezTo>
                    <a:cubicBezTo>
                      <a:pt x="71468" y="14380"/>
                      <a:pt x="71468" y="17629"/>
                      <a:pt x="70385" y="17629"/>
                    </a:cubicBezTo>
                    <a:cubicBezTo>
                      <a:pt x="70385" y="16546"/>
                      <a:pt x="70385" y="16546"/>
                      <a:pt x="70385" y="16546"/>
                    </a:cubicBezTo>
                    <a:lnTo>
                      <a:pt x="72551" y="18712"/>
                    </a:lnTo>
                    <a:cubicBezTo>
                      <a:pt x="71468" y="18712"/>
                      <a:pt x="72551" y="17629"/>
                      <a:pt x="72551" y="16546"/>
                    </a:cubicBezTo>
                    <a:cubicBezTo>
                      <a:pt x="72551" y="16546"/>
                      <a:pt x="71468" y="16546"/>
                      <a:pt x="71468" y="17629"/>
                    </a:cubicBezTo>
                    <a:lnTo>
                      <a:pt x="71468" y="16546"/>
                    </a:lnTo>
                    <a:cubicBezTo>
                      <a:pt x="71468" y="17629"/>
                      <a:pt x="71468" y="17629"/>
                      <a:pt x="71468" y="17629"/>
                    </a:cubicBezTo>
                    <a:lnTo>
                      <a:pt x="71468" y="17629"/>
                    </a:lnTo>
                    <a:cubicBezTo>
                      <a:pt x="71468" y="17629"/>
                      <a:pt x="71468" y="17629"/>
                      <a:pt x="70385" y="17629"/>
                    </a:cubicBezTo>
                    <a:cubicBezTo>
                      <a:pt x="70385" y="18712"/>
                      <a:pt x="70385" y="18712"/>
                      <a:pt x="71468" y="18712"/>
                    </a:cubicBezTo>
                    <a:cubicBezTo>
                      <a:pt x="71468" y="18712"/>
                      <a:pt x="71468" y="18712"/>
                      <a:pt x="70385" y="19794"/>
                    </a:cubicBezTo>
                    <a:cubicBezTo>
                      <a:pt x="70385" y="18712"/>
                      <a:pt x="69302" y="18712"/>
                      <a:pt x="69302" y="18712"/>
                    </a:cubicBezTo>
                    <a:cubicBezTo>
                      <a:pt x="69302" y="18712"/>
                      <a:pt x="69302" y="19794"/>
                      <a:pt x="69302" y="19794"/>
                    </a:cubicBezTo>
                    <a:cubicBezTo>
                      <a:pt x="69302" y="19794"/>
                      <a:pt x="68219" y="19794"/>
                      <a:pt x="69302" y="18712"/>
                    </a:cubicBezTo>
                    <a:cubicBezTo>
                      <a:pt x="69302" y="18712"/>
                      <a:pt x="69302" y="18712"/>
                      <a:pt x="69302" y="18712"/>
                    </a:cubicBezTo>
                    <a:cubicBezTo>
                      <a:pt x="69302" y="18712"/>
                      <a:pt x="69302" y="17629"/>
                      <a:pt x="68219" y="17629"/>
                    </a:cubicBezTo>
                    <a:cubicBezTo>
                      <a:pt x="68219" y="17629"/>
                      <a:pt x="68219" y="19794"/>
                      <a:pt x="68219" y="18712"/>
                    </a:cubicBezTo>
                    <a:cubicBezTo>
                      <a:pt x="68219" y="18712"/>
                      <a:pt x="68219" y="17629"/>
                      <a:pt x="68219" y="17629"/>
                    </a:cubicBezTo>
                    <a:lnTo>
                      <a:pt x="67136" y="17629"/>
                    </a:lnTo>
                    <a:lnTo>
                      <a:pt x="67136" y="18712"/>
                    </a:lnTo>
                    <a:cubicBezTo>
                      <a:pt x="67136" y="18712"/>
                      <a:pt x="67136" y="18712"/>
                      <a:pt x="67136" y="18712"/>
                    </a:cubicBezTo>
                    <a:cubicBezTo>
                      <a:pt x="67136" y="19794"/>
                      <a:pt x="66053" y="18712"/>
                      <a:pt x="66053" y="19794"/>
                    </a:cubicBezTo>
                    <a:cubicBezTo>
                      <a:pt x="66053" y="19794"/>
                      <a:pt x="64971" y="18712"/>
                      <a:pt x="64971" y="18712"/>
                    </a:cubicBezTo>
                    <a:lnTo>
                      <a:pt x="64971" y="18712"/>
                    </a:lnTo>
                    <a:cubicBezTo>
                      <a:pt x="64971" y="18712"/>
                      <a:pt x="63888" y="18712"/>
                      <a:pt x="63888" y="18712"/>
                    </a:cubicBezTo>
                    <a:lnTo>
                      <a:pt x="63888" y="18712"/>
                    </a:lnTo>
                    <a:cubicBezTo>
                      <a:pt x="63888" y="18712"/>
                      <a:pt x="62805" y="18712"/>
                      <a:pt x="62805" y="19794"/>
                    </a:cubicBezTo>
                    <a:cubicBezTo>
                      <a:pt x="62805" y="18712"/>
                      <a:pt x="62805" y="16546"/>
                      <a:pt x="61722" y="17629"/>
                    </a:cubicBezTo>
                    <a:cubicBezTo>
                      <a:pt x="61722" y="17629"/>
                      <a:pt x="60639" y="18712"/>
                      <a:pt x="60639" y="19794"/>
                    </a:cubicBezTo>
                    <a:cubicBezTo>
                      <a:pt x="59556" y="18712"/>
                      <a:pt x="58474" y="20877"/>
                      <a:pt x="57391" y="18712"/>
                    </a:cubicBezTo>
                    <a:cubicBezTo>
                      <a:pt x="57391" y="18712"/>
                      <a:pt x="57391" y="19794"/>
                      <a:pt x="57391" y="19794"/>
                    </a:cubicBezTo>
                    <a:cubicBezTo>
                      <a:pt x="56308" y="19794"/>
                      <a:pt x="54142" y="20877"/>
                      <a:pt x="53059" y="18712"/>
                    </a:cubicBezTo>
                    <a:cubicBezTo>
                      <a:pt x="53059" y="18712"/>
                      <a:pt x="53059" y="17629"/>
                      <a:pt x="53059" y="17629"/>
                    </a:cubicBezTo>
                    <a:cubicBezTo>
                      <a:pt x="53059" y="18712"/>
                      <a:pt x="53059" y="16546"/>
                      <a:pt x="53059" y="17629"/>
                    </a:cubicBezTo>
                    <a:cubicBezTo>
                      <a:pt x="53059" y="18712"/>
                      <a:pt x="53059" y="18712"/>
                      <a:pt x="53059" y="18712"/>
                    </a:cubicBezTo>
                    <a:cubicBezTo>
                      <a:pt x="51977" y="18712"/>
                      <a:pt x="50894" y="18712"/>
                      <a:pt x="50894" y="18712"/>
                    </a:cubicBezTo>
                    <a:cubicBezTo>
                      <a:pt x="50894" y="18712"/>
                      <a:pt x="50894" y="19794"/>
                      <a:pt x="50894" y="19794"/>
                    </a:cubicBezTo>
                    <a:cubicBezTo>
                      <a:pt x="50894" y="18712"/>
                      <a:pt x="50894" y="18712"/>
                      <a:pt x="49811" y="18712"/>
                    </a:cubicBezTo>
                    <a:lnTo>
                      <a:pt x="49811" y="19794"/>
                    </a:lnTo>
                    <a:lnTo>
                      <a:pt x="49811" y="18712"/>
                    </a:lnTo>
                    <a:cubicBezTo>
                      <a:pt x="49811" y="18712"/>
                      <a:pt x="49811" y="19794"/>
                      <a:pt x="48728" y="19794"/>
                    </a:cubicBezTo>
                    <a:cubicBezTo>
                      <a:pt x="48728" y="19794"/>
                      <a:pt x="48728" y="18712"/>
                      <a:pt x="48728" y="18712"/>
                    </a:cubicBezTo>
                    <a:cubicBezTo>
                      <a:pt x="48728" y="19794"/>
                      <a:pt x="47645" y="19794"/>
                      <a:pt x="46562" y="19794"/>
                    </a:cubicBezTo>
                    <a:lnTo>
                      <a:pt x="46562" y="18712"/>
                    </a:lnTo>
                    <a:cubicBezTo>
                      <a:pt x="46562" y="18712"/>
                      <a:pt x="45479" y="19794"/>
                      <a:pt x="46562" y="19794"/>
                    </a:cubicBezTo>
                    <a:cubicBezTo>
                      <a:pt x="45479" y="18712"/>
                      <a:pt x="45479" y="18712"/>
                      <a:pt x="45479" y="17629"/>
                    </a:cubicBezTo>
                    <a:cubicBezTo>
                      <a:pt x="44397" y="19794"/>
                      <a:pt x="42231" y="19794"/>
                      <a:pt x="40065" y="19794"/>
                    </a:cubicBezTo>
                    <a:lnTo>
                      <a:pt x="40065" y="18712"/>
                    </a:lnTo>
                    <a:cubicBezTo>
                      <a:pt x="40065" y="18712"/>
                      <a:pt x="40065" y="19794"/>
                      <a:pt x="38982" y="19794"/>
                    </a:cubicBezTo>
                    <a:cubicBezTo>
                      <a:pt x="38982" y="19794"/>
                      <a:pt x="38982" y="18712"/>
                      <a:pt x="38982" y="17629"/>
                    </a:cubicBezTo>
                    <a:cubicBezTo>
                      <a:pt x="37900" y="16546"/>
                      <a:pt x="37900" y="18712"/>
                      <a:pt x="37900" y="18712"/>
                    </a:cubicBezTo>
                    <a:cubicBezTo>
                      <a:pt x="37900" y="19794"/>
                      <a:pt x="37900" y="18712"/>
                      <a:pt x="37900" y="18712"/>
                    </a:cubicBezTo>
                    <a:cubicBezTo>
                      <a:pt x="37900" y="18712"/>
                      <a:pt x="36817" y="17629"/>
                      <a:pt x="36817" y="18712"/>
                    </a:cubicBezTo>
                    <a:cubicBezTo>
                      <a:pt x="36817" y="18712"/>
                      <a:pt x="36817" y="17629"/>
                      <a:pt x="36817" y="16546"/>
                    </a:cubicBezTo>
                    <a:lnTo>
                      <a:pt x="36817" y="16546"/>
                    </a:lnTo>
                    <a:cubicBezTo>
                      <a:pt x="36817" y="15463"/>
                      <a:pt x="37900" y="14380"/>
                      <a:pt x="37900" y="12214"/>
                    </a:cubicBezTo>
                    <a:lnTo>
                      <a:pt x="37900" y="12214"/>
                    </a:lnTo>
                    <a:cubicBezTo>
                      <a:pt x="37900" y="11132"/>
                      <a:pt x="38982" y="11132"/>
                      <a:pt x="37900" y="10049"/>
                    </a:cubicBezTo>
                    <a:cubicBezTo>
                      <a:pt x="37900" y="10049"/>
                      <a:pt x="36817" y="12214"/>
                      <a:pt x="37900" y="12214"/>
                    </a:cubicBezTo>
                    <a:cubicBezTo>
                      <a:pt x="36817" y="12214"/>
                      <a:pt x="37900" y="14380"/>
                      <a:pt x="36817" y="14380"/>
                    </a:cubicBezTo>
                    <a:cubicBezTo>
                      <a:pt x="36817" y="13297"/>
                      <a:pt x="37900" y="14380"/>
                      <a:pt x="37900" y="13297"/>
                    </a:cubicBezTo>
                    <a:cubicBezTo>
                      <a:pt x="37900" y="12214"/>
                      <a:pt x="36817" y="13297"/>
                      <a:pt x="36817" y="13297"/>
                    </a:cubicBezTo>
                    <a:cubicBezTo>
                      <a:pt x="36817" y="13297"/>
                      <a:pt x="36817" y="14380"/>
                      <a:pt x="36817" y="15463"/>
                    </a:cubicBezTo>
                    <a:cubicBezTo>
                      <a:pt x="36817" y="14380"/>
                      <a:pt x="36817" y="14380"/>
                      <a:pt x="36817" y="14380"/>
                    </a:cubicBezTo>
                    <a:cubicBezTo>
                      <a:pt x="36817" y="15463"/>
                      <a:pt x="35734" y="15463"/>
                      <a:pt x="36817" y="15463"/>
                    </a:cubicBezTo>
                    <a:cubicBezTo>
                      <a:pt x="36817" y="16546"/>
                      <a:pt x="35734" y="15463"/>
                      <a:pt x="35734" y="16546"/>
                    </a:cubicBezTo>
                    <a:cubicBezTo>
                      <a:pt x="35734" y="15463"/>
                      <a:pt x="36817" y="14380"/>
                      <a:pt x="35734" y="13297"/>
                    </a:cubicBezTo>
                    <a:cubicBezTo>
                      <a:pt x="35734" y="14380"/>
                      <a:pt x="34651" y="14380"/>
                      <a:pt x="34651" y="16546"/>
                    </a:cubicBezTo>
                    <a:cubicBezTo>
                      <a:pt x="34651" y="16546"/>
                      <a:pt x="34651" y="15463"/>
                      <a:pt x="34651" y="14380"/>
                    </a:cubicBezTo>
                    <a:cubicBezTo>
                      <a:pt x="34651" y="13297"/>
                      <a:pt x="33568" y="16546"/>
                      <a:pt x="33568" y="14380"/>
                    </a:cubicBezTo>
                    <a:lnTo>
                      <a:pt x="33568" y="15463"/>
                    </a:lnTo>
                    <a:cubicBezTo>
                      <a:pt x="33568" y="15463"/>
                      <a:pt x="33568" y="14380"/>
                      <a:pt x="33568" y="14380"/>
                    </a:cubicBezTo>
                    <a:cubicBezTo>
                      <a:pt x="33568" y="14380"/>
                      <a:pt x="32485" y="15463"/>
                      <a:pt x="32485" y="14380"/>
                    </a:cubicBezTo>
                    <a:cubicBezTo>
                      <a:pt x="32485" y="14380"/>
                      <a:pt x="31402" y="14380"/>
                      <a:pt x="31402" y="15463"/>
                    </a:cubicBezTo>
                    <a:cubicBezTo>
                      <a:pt x="31402" y="16546"/>
                      <a:pt x="32485" y="14380"/>
                      <a:pt x="32485" y="16546"/>
                    </a:cubicBezTo>
                    <a:cubicBezTo>
                      <a:pt x="32485" y="15463"/>
                      <a:pt x="31402" y="16546"/>
                      <a:pt x="31402" y="16546"/>
                    </a:cubicBezTo>
                    <a:lnTo>
                      <a:pt x="31402" y="15463"/>
                    </a:lnTo>
                    <a:cubicBezTo>
                      <a:pt x="31402" y="15463"/>
                      <a:pt x="31402" y="15463"/>
                      <a:pt x="30320" y="16546"/>
                    </a:cubicBezTo>
                    <a:cubicBezTo>
                      <a:pt x="30320" y="16546"/>
                      <a:pt x="30320" y="15463"/>
                      <a:pt x="30320" y="15463"/>
                    </a:cubicBezTo>
                    <a:lnTo>
                      <a:pt x="30320" y="16546"/>
                    </a:lnTo>
                    <a:cubicBezTo>
                      <a:pt x="29237" y="16546"/>
                      <a:pt x="30320" y="15463"/>
                      <a:pt x="29237" y="15463"/>
                    </a:cubicBezTo>
                    <a:lnTo>
                      <a:pt x="29237" y="14380"/>
                    </a:lnTo>
                    <a:cubicBezTo>
                      <a:pt x="29237" y="14380"/>
                      <a:pt x="29237" y="13297"/>
                      <a:pt x="28154" y="14380"/>
                    </a:cubicBezTo>
                    <a:cubicBezTo>
                      <a:pt x="28154" y="15463"/>
                      <a:pt x="28154" y="16546"/>
                      <a:pt x="28154" y="16546"/>
                    </a:cubicBezTo>
                    <a:cubicBezTo>
                      <a:pt x="28154" y="16546"/>
                      <a:pt x="28154" y="15463"/>
                      <a:pt x="28154" y="16546"/>
                    </a:cubicBezTo>
                    <a:lnTo>
                      <a:pt x="28154" y="15463"/>
                    </a:lnTo>
                    <a:cubicBezTo>
                      <a:pt x="28154" y="15463"/>
                      <a:pt x="28154" y="14380"/>
                      <a:pt x="27071" y="14380"/>
                    </a:cubicBezTo>
                    <a:cubicBezTo>
                      <a:pt x="27071" y="14380"/>
                      <a:pt x="25988" y="15463"/>
                      <a:pt x="27071" y="16546"/>
                    </a:cubicBezTo>
                    <a:cubicBezTo>
                      <a:pt x="27071" y="16546"/>
                      <a:pt x="25988" y="16546"/>
                      <a:pt x="27071" y="15463"/>
                    </a:cubicBezTo>
                    <a:cubicBezTo>
                      <a:pt x="25988" y="15463"/>
                      <a:pt x="27071" y="16546"/>
                      <a:pt x="27071" y="16546"/>
                    </a:cubicBezTo>
                    <a:cubicBezTo>
                      <a:pt x="27071" y="15463"/>
                      <a:pt x="25988" y="15463"/>
                      <a:pt x="25988" y="14380"/>
                    </a:cubicBezTo>
                    <a:lnTo>
                      <a:pt x="25988" y="13297"/>
                    </a:lnTo>
                    <a:lnTo>
                      <a:pt x="25988" y="13297"/>
                    </a:lnTo>
                    <a:cubicBezTo>
                      <a:pt x="25988" y="12214"/>
                      <a:pt x="25988" y="12214"/>
                      <a:pt x="25988" y="11132"/>
                    </a:cubicBezTo>
                    <a:cubicBezTo>
                      <a:pt x="25988" y="11132"/>
                      <a:pt x="25988" y="11132"/>
                      <a:pt x="24905" y="11132"/>
                    </a:cubicBezTo>
                    <a:cubicBezTo>
                      <a:pt x="25988" y="13297"/>
                      <a:pt x="23823" y="13297"/>
                      <a:pt x="23823" y="15463"/>
                    </a:cubicBezTo>
                    <a:cubicBezTo>
                      <a:pt x="22740" y="15463"/>
                      <a:pt x="23823" y="11132"/>
                      <a:pt x="22740" y="14380"/>
                    </a:cubicBezTo>
                    <a:cubicBezTo>
                      <a:pt x="22740" y="14380"/>
                      <a:pt x="22740" y="16546"/>
                      <a:pt x="22740" y="15463"/>
                    </a:cubicBezTo>
                    <a:cubicBezTo>
                      <a:pt x="21657" y="15463"/>
                      <a:pt x="22740" y="17629"/>
                      <a:pt x="21657" y="16546"/>
                    </a:cubicBezTo>
                    <a:cubicBezTo>
                      <a:pt x="21657" y="15463"/>
                      <a:pt x="21657" y="14380"/>
                      <a:pt x="21657" y="14380"/>
                    </a:cubicBezTo>
                    <a:cubicBezTo>
                      <a:pt x="21657" y="14380"/>
                      <a:pt x="21657" y="14380"/>
                      <a:pt x="21657" y="14380"/>
                    </a:cubicBezTo>
                    <a:cubicBezTo>
                      <a:pt x="21657" y="13297"/>
                      <a:pt x="21657" y="12214"/>
                      <a:pt x="21657" y="12214"/>
                    </a:cubicBezTo>
                    <a:cubicBezTo>
                      <a:pt x="21657" y="12214"/>
                      <a:pt x="20574" y="12214"/>
                      <a:pt x="20574" y="13297"/>
                    </a:cubicBezTo>
                    <a:cubicBezTo>
                      <a:pt x="20574" y="14380"/>
                      <a:pt x="21657" y="13297"/>
                      <a:pt x="20574" y="14380"/>
                    </a:cubicBezTo>
                    <a:cubicBezTo>
                      <a:pt x="19491" y="14380"/>
                      <a:pt x="19491" y="13297"/>
                      <a:pt x="19491" y="14380"/>
                    </a:cubicBezTo>
                    <a:cubicBezTo>
                      <a:pt x="19491" y="14380"/>
                      <a:pt x="20574" y="15463"/>
                      <a:pt x="19491" y="15463"/>
                    </a:cubicBezTo>
                    <a:lnTo>
                      <a:pt x="19491" y="15463"/>
                    </a:lnTo>
                    <a:lnTo>
                      <a:pt x="19491" y="14380"/>
                    </a:lnTo>
                    <a:cubicBezTo>
                      <a:pt x="18408" y="14380"/>
                      <a:pt x="19491" y="15463"/>
                      <a:pt x="18408" y="15463"/>
                    </a:cubicBezTo>
                    <a:lnTo>
                      <a:pt x="18408" y="14380"/>
                    </a:lnTo>
                    <a:cubicBezTo>
                      <a:pt x="18408" y="13297"/>
                      <a:pt x="19491" y="15463"/>
                      <a:pt x="19491" y="13297"/>
                    </a:cubicBezTo>
                    <a:cubicBezTo>
                      <a:pt x="18408" y="13297"/>
                      <a:pt x="18408" y="14380"/>
                      <a:pt x="18408" y="13297"/>
                    </a:cubicBezTo>
                    <a:cubicBezTo>
                      <a:pt x="18408" y="13297"/>
                      <a:pt x="18408" y="13297"/>
                      <a:pt x="18408" y="13297"/>
                    </a:cubicBezTo>
                    <a:cubicBezTo>
                      <a:pt x="18408" y="13297"/>
                      <a:pt x="18408" y="11132"/>
                      <a:pt x="17325" y="12214"/>
                    </a:cubicBezTo>
                    <a:cubicBezTo>
                      <a:pt x="17325" y="12214"/>
                      <a:pt x="17325" y="13297"/>
                      <a:pt x="17325" y="13297"/>
                    </a:cubicBezTo>
                    <a:cubicBezTo>
                      <a:pt x="16243" y="13297"/>
                      <a:pt x="16243" y="14380"/>
                      <a:pt x="15160" y="14380"/>
                    </a:cubicBezTo>
                    <a:cubicBezTo>
                      <a:pt x="15160" y="13297"/>
                      <a:pt x="14077" y="14380"/>
                      <a:pt x="15160" y="13297"/>
                    </a:cubicBezTo>
                    <a:cubicBezTo>
                      <a:pt x="15160" y="14380"/>
                      <a:pt x="16243" y="14380"/>
                      <a:pt x="17325" y="13297"/>
                    </a:cubicBezTo>
                    <a:cubicBezTo>
                      <a:pt x="17325" y="12214"/>
                      <a:pt x="18408" y="13297"/>
                      <a:pt x="18408" y="12214"/>
                    </a:cubicBezTo>
                    <a:cubicBezTo>
                      <a:pt x="17325" y="12214"/>
                      <a:pt x="17325" y="11132"/>
                      <a:pt x="17325" y="10049"/>
                    </a:cubicBezTo>
                    <a:cubicBezTo>
                      <a:pt x="17325" y="10049"/>
                      <a:pt x="17325" y="10049"/>
                      <a:pt x="16243" y="10049"/>
                    </a:cubicBezTo>
                    <a:cubicBezTo>
                      <a:pt x="16243" y="11132"/>
                      <a:pt x="16243" y="11132"/>
                      <a:pt x="16243" y="12214"/>
                    </a:cubicBezTo>
                    <a:cubicBezTo>
                      <a:pt x="15160" y="12214"/>
                      <a:pt x="15160" y="12214"/>
                      <a:pt x="14077" y="13297"/>
                    </a:cubicBezTo>
                    <a:cubicBezTo>
                      <a:pt x="14077" y="13297"/>
                      <a:pt x="14077" y="12214"/>
                      <a:pt x="14077" y="12214"/>
                    </a:cubicBezTo>
                    <a:cubicBezTo>
                      <a:pt x="12994" y="12214"/>
                      <a:pt x="11911" y="12214"/>
                      <a:pt x="10828" y="12214"/>
                    </a:cubicBezTo>
                    <a:cubicBezTo>
                      <a:pt x="10828" y="13297"/>
                      <a:pt x="9746" y="12214"/>
                      <a:pt x="9746" y="13297"/>
                    </a:cubicBezTo>
                    <a:cubicBezTo>
                      <a:pt x="9746" y="13297"/>
                      <a:pt x="10828" y="14380"/>
                      <a:pt x="9746" y="15463"/>
                    </a:cubicBezTo>
                    <a:cubicBezTo>
                      <a:pt x="9746" y="15463"/>
                      <a:pt x="9746" y="14380"/>
                      <a:pt x="9746" y="14380"/>
                    </a:cubicBezTo>
                    <a:cubicBezTo>
                      <a:pt x="9746" y="15463"/>
                      <a:pt x="9746" y="13297"/>
                      <a:pt x="8663" y="14380"/>
                    </a:cubicBezTo>
                    <a:cubicBezTo>
                      <a:pt x="9746" y="14380"/>
                      <a:pt x="8663" y="12214"/>
                      <a:pt x="9746" y="11132"/>
                    </a:cubicBezTo>
                    <a:cubicBezTo>
                      <a:pt x="8663" y="12214"/>
                      <a:pt x="9746" y="10049"/>
                      <a:pt x="9746" y="10049"/>
                    </a:cubicBezTo>
                    <a:cubicBezTo>
                      <a:pt x="8663" y="11132"/>
                      <a:pt x="8663" y="11132"/>
                      <a:pt x="7580" y="11132"/>
                    </a:cubicBezTo>
                    <a:cubicBezTo>
                      <a:pt x="6497" y="10049"/>
                      <a:pt x="5414" y="11132"/>
                      <a:pt x="5414" y="11132"/>
                    </a:cubicBezTo>
                    <a:cubicBezTo>
                      <a:pt x="5414" y="10049"/>
                      <a:pt x="5414" y="8966"/>
                      <a:pt x="5414" y="8966"/>
                    </a:cubicBezTo>
                    <a:cubicBezTo>
                      <a:pt x="5414" y="8966"/>
                      <a:pt x="5414" y="10049"/>
                      <a:pt x="5414" y="10049"/>
                    </a:cubicBezTo>
                    <a:lnTo>
                      <a:pt x="5414" y="10049"/>
                    </a:lnTo>
                    <a:cubicBezTo>
                      <a:pt x="5414" y="10049"/>
                      <a:pt x="4331" y="8966"/>
                      <a:pt x="4331" y="11132"/>
                    </a:cubicBezTo>
                    <a:lnTo>
                      <a:pt x="4331" y="10049"/>
                    </a:lnTo>
                    <a:cubicBezTo>
                      <a:pt x="4331" y="10049"/>
                      <a:pt x="4331" y="10049"/>
                      <a:pt x="4331" y="10049"/>
                    </a:cubicBezTo>
                    <a:cubicBezTo>
                      <a:pt x="4331" y="10049"/>
                      <a:pt x="4331" y="8966"/>
                      <a:pt x="4331" y="8966"/>
                    </a:cubicBezTo>
                    <a:cubicBezTo>
                      <a:pt x="4331" y="7883"/>
                      <a:pt x="3249" y="8966"/>
                      <a:pt x="3249" y="8966"/>
                    </a:cubicBezTo>
                    <a:lnTo>
                      <a:pt x="3249" y="10049"/>
                    </a:lnTo>
                    <a:cubicBezTo>
                      <a:pt x="2166" y="11132"/>
                      <a:pt x="2166" y="10049"/>
                      <a:pt x="1083" y="10049"/>
                    </a:cubicBezTo>
                    <a:lnTo>
                      <a:pt x="1083" y="8966"/>
                    </a:lnTo>
                    <a:cubicBezTo>
                      <a:pt x="1083" y="8966"/>
                      <a:pt x="1083" y="10049"/>
                      <a:pt x="1083" y="10049"/>
                    </a:cubicBezTo>
                    <a:cubicBezTo>
                      <a:pt x="1083" y="8966"/>
                      <a:pt x="0" y="8966"/>
                      <a:pt x="0" y="10049"/>
                    </a:cubicBezTo>
                    <a:cubicBezTo>
                      <a:pt x="0" y="10049"/>
                      <a:pt x="0" y="8966"/>
                      <a:pt x="0" y="8966"/>
                    </a:cubicBezTo>
                    <a:cubicBezTo>
                      <a:pt x="0" y="7883"/>
                      <a:pt x="0" y="7883"/>
                      <a:pt x="0" y="7883"/>
                    </a:cubicBezTo>
                    <a:cubicBezTo>
                      <a:pt x="0" y="7883"/>
                      <a:pt x="0" y="8966"/>
                      <a:pt x="0" y="10049"/>
                    </a:cubicBezTo>
                    <a:cubicBezTo>
                      <a:pt x="0" y="11132"/>
                      <a:pt x="1083" y="10049"/>
                      <a:pt x="1083" y="10049"/>
                    </a:cubicBezTo>
                    <a:cubicBezTo>
                      <a:pt x="1083" y="10049"/>
                      <a:pt x="1083" y="10049"/>
                      <a:pt x="1083" y="10049"/>
                    </a:cubicBezTo>
                    <a:cubicBezTo>
                      <a:pt x="1083" y="8966"/>
                      <a:pt x="1083" y="8966"/>
                      <a:pt x="1083" y="7883"/>
                    </a:cubicBezTo>
                    <a:cubicBezTo>
                      <a:pt x="1083" y="7883"/>
                      <a:pt x="1083" y="7883"/>
                      <a:pt x="1083" y="7883"/>
                    </a:cubicBezTo>
                    <a:cubicBezTo>
                      <a:pt x="1083" y="6800"/>
                      <a:pt x="2166" y="6800"/>
                      <a:pt x="2166" y="6800"/>
                    </a:cubicBezTo>
                    <a:cubicBezTo>
                      <a:pt x="2166" y="6800"/>
                      <a:pt x="2166" y="7883"/>
                      <a:pt x="2166" y="7883"/>
                    </a:cubicBezTo>
                    <a:cubicBezTo>
                      <a:pt x="2166" y="6800"/>
                      <a:pt x="2166" y="6800"/>
                      <a:pt x="3249" y="6800"/>
                    </a:cubicBezTo>
                    <a:cubicBezTo>
                      <a:pt x="3249" y="7883"/>
                      <a:pt x="4331" y="5717"/>
                      <a:pt x="5414" y="6800"/>
                    </a:cubicBezTo>
                    <a:cubicBezTo>
                      <a:pt x="5414" y="7883"/>
                      <a:pt x="4331" y="8966"/>
                      <a:pt x="4331" y="8966"/>
                    </a:cubicBezTo>
                    <a:cubicBezTo>
                      <a:pt x="4331" y="8966"/>
                      <a:pt x="4331" y="8966"/>
                      <a:pt x="5414" y="8966"/>
                    </a:cubicBezTo>
                    <a:cubicBezTo>
                      <a:pt x="5414" y="7883"/>
                      <a:pt x="5414" y="6800"/>
                      <a:pt x="6497" y="6800"/>
                    </a:cubicBezTo>
                    <a:lnTo>
                      <a:pt x="6497" y="7883"/>
                    </a:lnTo>
                    <a:cubicBezTo>
                      <a:pt x="6497" y="7883"/>
                      <a:pt x="7580" y="6800"/>
                      <a:pt x="7580" y="6800"/>
                    </a:cubicBezTo>
                    <a:cubicBezTo>
                      <a:pt x="8663" y="6800"/>
                      <a:pt x="9746" y="6800"/>
                      <a:pt x="10828" y="7883"/>
                    </a:cubicBezTo>
                    <a:lnTo>
                      <a:pt x="10828" y="8966"/>
                    </a:lnTo>
                    <a:cubicBezTo>
                      <a:pt x="11911" y="7883"/>
                      <a:pt x="12994" y="8966"/>
                      <a:pt x="12994" y="7883"/>
                    </a:cubicBezTo>
                    <a:cubicBezTo>
                      <a:pt x="14077" y="8966"/>
                      <a:pt x="15160" y="7883"/>
                      <a:pt x="16243" y="8966"/>
                    </a:cubicBezTo>
                    <a:cubicBezTo>
                      <a:pt x="18408" y="8966"/>
                      <a:pt x="19491" y="7883"/>
                      <a:pt x="21657" y="7883"/>
                    </a:cubicBezTo>
                    <a:lnTo>
                      <a:pt x="21657" y="8966"/>
                    </a:lnTo>
                    <a:cubicBezTo>
                      <a:pt x="21657" y="7883"/>
                      <a:pt x="21657" y="10049"/>
                      <a:pt x="22740" y="8966"/>
                    </a:cubicBezTo>
                    <a:cubicBezTo>
                      <a:pt x="22740" y="7883"/>
                      <a:pt x="22740" y="7883"/>
                      <a:pt x="23823" y="6800"/>
                    </a:cubicBezTo>
                    <a:cubicBezTo>
                      <a:pt x="24905" y="7883"/>
                      <a:pt x="25988" y="6800"/>
                      <a:pt x="27071" y="5717"/>
                    </a:cubicBezTo>
                    <a:lnTo>
                      <a:pt x="27071" y="6800"/>
                    </a:lnTo>
                    <a:cubicBezTo>
                      <a:pt x="28154" y="5717"/>
                      <a:pt x="29237" y="6800"/>
                      <a:pt x="30320" y="6800"/>
                    </a:cubicBezTo>
                    <a:cubicBezTo>
                      <a:pt x="30320" y="6800"/>
                      <a:pt x="30320" y="7883"/>
                      <a:pt x="31402" y="7883"/>
                    </a:cubicBezTo>
                    <a:cubicBezTo>
                      <a:pt x="32485" y="6800"/>
                      <a:pt x="32485" y="6800"/>
                      <a:pt x="33568" y="5717"/>
                    </a:cubicBezTo>
                    <a:cubicBezTo>
                      <a:pt x="34651" y="5717"/>
                      <a:pt x="34651" y="5717"/>
                      <a:pt x="35734" y="6800"/>
                    </a:cubicBezTo>
                    <a:cubicBezTo>
                      <a:pt x="37900" y="5717"/>
                      <a:pt x="40065" y="6800"/>
                      <a:pt x="42231" y="5717"/>
                    </a:cubicBezTo>
                    <a:lnTo>
                      <a:pt x="42231" y="6800"/>
                    </a:lnTo>
                    <a:cubicBezTo>
                      <a:pt x="44397" y="4635"/>
                      <a:pt x="47645" y="6800"/>
                      <a:pt x="48728" y="5717"/>
                    </a:cubicBezTo>
                    <a:lnTo>
                      <a:pt x="48728" y="6800"/>
                    </a:lnTo>
                    <a:cubicBezTo>
                      <a:pt x="49811" y="6800"/>
                      <a:pt x="49811" y="6800"/>
                      <a:pt x="49811" y="5717"/>
                    </a:cubicBezTo>
                    <a:cubicBezTo>
                      <a:pt x="50894" y="5717"/>
                      <a:pt x="50894" y="4635"/>
                      <a:pt x="51977" y="6800"/>
                    </a:cubicBezTo>
                    <a:cubicBezTo>
                      <a:pt x="53059" y="6800"/>
                      <a:pt x="53059" y="5717"/>
                      <a:pt x="53059" y="5717"/>
                    </a:cubicBezTo>
                    <a:cubicBezTo>
                      <a:pt x="54142" y="6800"/>
                      <a:pt x="55225" y="5717"/>
                      <a:pt x="56308" y="5717"/>
                    </a:cubicBezTo>
                    <a:lnTo>
                      <a:pt x="56308" y="5717"/>
                    </a:lnTo>
                    <a:cubicBezTo>
                      <a:pt x="56308" y="5717"/>
                      <a:pt x="56308" y="6800"/>
                      <a:pt x="56308" y="6800"/>
                    </a:cubicBezTo>
                    <a:cubicBezTo>
                      <a:pt x="56308" y="6800"/>
                      <a:pt x="57391" y="6800"/>
                      <a:pt x="57391" y="5717"/>
                    </a:cubicBezTo>
                    <a:cubicBezTo>
                      <a:pt x="58474" y="6800"/>
                      <a:pt x="60639" y="4635"/>
                      <a:pt x="61722" y="6800"/>
                    </a:cubicBezTo>
                    <a:cubicBezTo>
                      <a:pt x="61722" y="6800"/>
                      <a:pt x="61722" y="5717"/>
                      <a:pt x="61722" y="5717"/>
                    </a:cubicBezTo>
                    <a:cubicBezTo>
                      <a:pt x="62805" y="5717"/>
                      <a:pt x="63888" y="6800"/>
                      <a:pt x="64971" y="5717"/>
                    </a:cubicBezTo>
                    <a:cubicBezTo>
                      <a:pt x="64971" y="5717"/>
                      <a:pt x="64971" y="6800"/>
                      <a:pt x="64971" y="6800"/>
                    </a:cubicBezTo>
                    <a:cubicBezTo>
                      <a:pt x="64971" y="6800"/>
                      <a:pt x="64971" y="5717"/>
                      <a:pt x="64971" y="5717"/>
                    </a:cubicBezTo>
                    <a:cubicBezTo>
                      <a:pt x="67136" y="4635"/>
                      <a:pt x="68219" y="6800"/>
                      <a:pt x="70385" y="6800"/>
                    </a:cubicBezTo>
                    <a:cubicBezTo>
                      <a:pt x="73633" y="5717"/>
                      <a:pt x="75799" y="5717"/>
                      <a:pt x="79048" y="5717"/>
                    </a:cubicBezTo>
                    <a:lnTo>
                      <a:pt x="79048" y="5717"/>
                    </a:lnTo>
                    <a:cubicBezTo>
                      <a:pt x="80130" y="4635"/>
                      <a:pt x="81213" y="6800"/>
                      <a:pt x="81213" y="4635"/>
                    </a:cubicBezTo>
                    <a:cubicBezTo>
                      <a:pt x="81213" y="4635"/>
                      <a:pt x="82296" y="4635"/>
                      <a:pt x="82296" y="5717"/>
                    </a:cubicBezTo>
                    <a:cubicBezTo>
                      <a:pt x="83379" y="4635"/>
                      <a:pt x="84462" y="6800"/>
                      <a:pt x="85545" y="5717"/>
                    </a:cubicBezTo>
                    <a:cubicBezTo>
                      <a:pt x="85545" y="5717"/>
                      <a:pt x="85545" y="5717"/>
                      <a:pt x="85545" y="5717"/>
                    </a:cubicBezTo>
                    <a:cubicBezTo>
                      <a:pt x="86628" y="6800"/>
                      <a:pt x="87710" y="5717"/>
                      <a:pt x="88793" y="5717"/>
                    </a:cubicBezTo>
                    <a:cubicBezTo>
                      <a:pt x="88793" y="5717"/>
                      <a:pt x="88793" y="5717"/>
                      <a:pt x="88793" y="6800"/>
                    </a:cubicBezTo>
                    <a:cubicBezTo>
                      <a:pt x="88793" y="7883"/>
                      <a:pt x="89876" y="4635"/>
                      <a:pt x="89876" y="6800"/>
                    </a:cubicBezTo>
                    <a:cubicBezTo>
                      <a:pt x="89876" y="6800"/>
                      <a:pt x="89876" y="5717"/>
                      <a:pt x="89876" y="5717"/>
                    </a:cubicBezTo>
                    <a:cubicBezTo>
                      <a:pt x="92042" y="5717"/>
                      <a:pt x="95290" y="4635"/>
                      <a:pt x="97456" y="4635"/>
                    </a:cubicBezTo>
                    <a:cubicBezTo>
                      <a:pt x="99622" y="5717"/>
                      <a:pt x="97456" y="7883"/>
                      <a:pt x="99622" y="5717"/>
                    </a:cubicBezTo>
                    <a:cubicBezTo>
                      <a:pt x="99622" y="5717"/>
                      <a:pt x="99622" y="4635"/>
                      <a:pt x="99622" y="5717"/>
                    </a:cubicBezTo>
                    <a:cubicBezTo>
                      <a:pt x="99622" y="4635"/>
                      <a:pt x="100705" y="7883"/>
                      <a:pt x="100705" y="6800"/>
                    </a:cubicBezTo>
                    <a:cubicBezTo>
                      <a:pt x="100705" y="5717"/>
                      <a:pt x="100705" y="5717"/>
                      <a:pt x="100705" y="5717"/>
                    </a:cubicBezTo>
                    <a:cubicBezTo>
                      <a:pt x="101787" y="6800"/>
                      <a:pt x="101787" y="6800"/>
                      <a:pt x="102870" y="6800"/>
                    </a:cubicBezTo>
                    <a:lnTo>
                      <a:pt x="102870" y="7883"/>
                    </a:lnTo>
                    <a:cubicBezTo>
                      <a:pt x="103953" y="5717"/>
                      <a:pt x="105036" y="6800"/>
                      <a:pt x="106119" y="4635"/>
                    </a:cubicBezTo>
                    <a:cubicBezTo>
                      <a:pt x="109367" y="4635"/>
                      <a:pt x="111533" y="3552"/>
                      <a:pt x="114781" y="2469"/>
                    </a:cubicBezTo>
                    <a:lnTo>
                      <a:pt x="119113" y="1386"/>
                    </a:lnTo>
                    <a:cubicBezTo>
                      <a:pt x="120196" y="1386"/>
                      <a:pt x="122361" y="1386"/>
                      <a:pt x="123444" y="1386"/>
                    </a:cubicBezTo>
                    <a:cubicBezTo>
                      <a:pt x="124527" y="1386"/>
                      <a:pt x="126693" y="1386"/>
                      <a:pt x="127776" y="1386"/>
                    </a:cubicBezTo>
                    <a:cubicBezTo>
                      <a:pt x="128858" y="1386"/>
                      <a:pt x="131024" y="1386"/>
                      <a:pt x="132107" y="1386"/>
                    </a:cubicBezTo>
                    <a:cubicBezTo>
                      <a:pt x="133190" y="1386"/>
                      <a:pt x="134273" y="1386"/>
                      <a:pt x="135356" y="1386"/>
                    </a:cubicBezTo>
                    <a:cubicBezTo>
                      <a:pt x="136438" y="1386"/>
                      <a:pt x="138604" y="1386"/>
                      <a:pt x="139687" y="1386"/>
                    </a:cubicBezTo>
                    <a:cubicBezTo>
                      <a:pt x="140770" y="2469"/>
                      <a:pt x="140770" y="2469"/>
                      <a:pt x="142935" y="2469"/>
                    </a:cubicBezTo>
                    <a:cubicBezTo>
                      <a:pt x="142935" y="2469"/>
                      <a:pt x="142935" y="2469"/>
                      <a:pt x="142935" y="2469"/>
                    </a:cubicBezTo>
                    <a:cubicBezTo>
                      <a:pt x="142935" y="1386"/>
                      <a:pt x="144018" y="2469"/>
                      <a:pt x="144018" y="1386"/>
                    </a:cubicBezTo>
                    <a:cubicBezTo>
                      <a:pt x="146184" y="1386"/>
                      <a:pt x="148350" y="1386"/>
                      <a:pt x="150515" y="1386"/>
                    </a:cubicBezTo>
                    <a:cubicBezTo>
                      <a:pt x="150515" y="1386"/>
                      <a:pt x="150515" y="2469"/>
                      <a:pt x="150515" y="2469"/>
                    </a:cubicBezTo>
                    <a:lnTo>
                      <a:pt x="150515" y="1386"/>
                    </a:lnTo>
                    <a:lnTo>
                      <a:pt x="150515" y="1386"/>
                    </a:lnTo>
                    <a:cubicBezTo>
                      <a:pt x="150515" y="1386"/>
                      <a:pt x="151598" y="303"/>
                      <a:pt x="150515" y="303"/>
                    </a:cubicBezTo>
                    <a:cubicBezTo>
                      <a:pt x="155929" y="-780"/>
                      <a:pt x="161344" y="1386"/>
                      <a:pt x="166758" y="1386"/>
                    </a:cubicBezTo>
                    <a:cubicBezTo>
                      <a:pt x="167841" y="1386"/>
                      <a:pt x="170006" y="1386"/>
                      <a:pt x="171089" y="1386"/>
                    </a:cubicBezTo>
                    <a:cubicBezTo>
                      <a:pt x="175421" y="2469"/>
                      <a:pt x="178669" y="4635"/>
                      <a:pt x="183001" y="2469"/>
                    </a:cubicBezTo>
                    <a:cubicBezTo>
                      <a:pt x="179752" y="3552"/>
                      <a:pt x="178669" y="6800"/>
                      <a:pt x="177586" y="78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57" name="Полилиния: фигура 4856">
                <a:extLst>
                  <a:ext uri="{FF2B5EF4-FFF2-40B4-BE49-F238E27FC236}">
                    <a16:creationId xmlns:a16="http://schemas.microsoft.com/office/drawing/2014/main" id="{680F4C1C-C3BC-9D14-55F5-10C34931EF26}"/>
                  </a:ext>
                </a:extLst>
              </p:cNvPr>
              <p:cNvSpPr/>
              <p:nvPr/>
            </p:nvSpPr>
            <p:spPr>
              <a:xfrm>
                <a:off x="9288903" y="5325397"/>
                <a:ext cx="1082" cy="2165"/>
              </a:xfrm>
              <a:custGeom>
                <a:avLst/>
                <a:gdLst>
                  <a:gd name="connsiteX0" fmla="*/ 0 w 1082"/>
                  <a:gd name="connsiteY0" fmla="*/ 0 h 2165"/>
                  <a:gd name="connsiteX1" fmla="*/ 1083 w 1082"/>
                  <a:gd name="connsiteY1" fmla="*/ 2166 h 2165"/>
                  <a:gd name="connsiteX2" fmla="*/ 0 w 1082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0" y="0"/>
                    </a:moveTo>
                    <a:cubicBezTo>
                      <a:pt x="0" y="1083"/>
                      <a:pt x="1083" y="1083"/>
                      <a:pt x="1083" y="2166"/>
                    </a:cubicBezTo>
                    <a:cubicBezTo>
                      <a:pt x="1083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58" name="Полилиния: фигура 4857">
                <a:extLst>
                  <a:ext uri="{FF2B5EF4-FFF2-40B4-BE49-F238E27FC236}">
                    <a16:creationId xmlns:a16="http://schemas.microsoft.com/office/drawing/2014/main" id="{B7A766D6-495E-189C-C10D-1BC2E04CDDF0}"/>
                  </a:ext>
                </a:extLst>
              </p:cNvPr>
              <p:cNvSpPr/>
              <p:nvPr/>
            </p:nvSpPr>
            <p:spPr>
              <a:xfrm>
                <a:off x="9301897" y="5331894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59" name="Полилиния: фигура 4858">
                <a:extLst>
                  <a:ext uri="{FF2B5EF4-FFF2-40B4-BE49-F238E27FC236}">
                    <a16:creationId xmlns:a16="http://schemas.microsoft.com/office/drawing/2014/main" id="{02534671-ED9F-FADF-C8ED-6379C7B72601}"/>
                  </a:ext>
                </a:extLst>
              </p:cNvPr>
              <p:cNvSpPr/>
              <p:nvPr/>
            </p:nvSpPr>
            <p:spPr>
              <a:xfrm>
                <a:off x="9304063" y="5331894"/>
                <a:ext cx="1082" cy="1082"/>
              </a:xfrm>
              <a:custGeom>
                <a:avLst/>
                <a:gdLst>
                  <a:gd name="connsiteX0" fmla="*/ 1083 w 1082"/>
                  <a:gd name="connsiteY0" fmla="*/ 0 h 1082"/>
                  <a:gd name="connsiteX1" fmla="*/ 0 w 1082"/>
                  <a:gd name="connsiteY1" fmla="*/ 1083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0"/>
                    </a:moveTo>
                    <a:cubicBezTo>
                      <a:pt x="1083" y="0"/>
                      <a:pt x="0" y="1083"/>
                      <a:pt x="0" y="1083"/>
                    </a:cubicBez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60" name="Полилиния: фигура 4859">
                <a:extLst>
                  <a:ext uri="{FF2B5EF4-FFF2-40B4-BE49-F238E27FC236}">
                    <a16:creationId xmlns:a16="http://schemas.microsoft.com/office/drawing/2014/main" id="{8879C559-141D-67F7-2CB1-3EAE270B3DB2}"/>
                  </a:ext>
                </a:extLst>
              </p:cNvPr>
              <p:cNvSpPr/>
              <p:nvPr/>
            </p:nvSpPr>
            <p:spPr>
              <a:xfrm>
                <a:off x="9307582" y="5335143"/>
                <a:ext cx="812" cy="10828"/>
              </a:xfrm>
              <a:custGeom>
                <a:avLst/>
                <a:gdLst>
                  <a:gd name="connsiteX0" fmla="*/ 812 w 812"/>
                  <a:gd name="connsiteY0" fmla="*/ 0 h 10828"/>
                  <a:gd name="connsiteX1" fmla="*/ 812 w 812"/>
                  <a:gd name="connsiteY1" fmla="*/ 0 h 10828"/>
                  <a:gd name="connsiteX2" fmla="*/ 812 w 81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0828">
                    <a:moveTo>
                      <a:pt x="812" y="0"/>
                    </a:moveTo>
                    <a:cubicBezTo>
                      <a:pt x="812" y="0"/>
                      <a:pt x="812" y="0"/>
                      <a:pt x="812" y="0"/>
                    </a:cubicBezTo>
                    <a:cubicBezTo>
                      <a:pt x="-271" y="0"/>
                      <a:pt x="-271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61" name="Полилиния: фигура 4860">
                <a:extLst>
                  <a:ext uri="{FF2B5EF4-FFF2-40B4-BE49-F238E27FC236}">
                    <a16:creationId xmlns:a16="http://schemas.microsoft.com/office/drawing/2014/main" id="{C595B10D-1CC2-545A-528A-CCDEF9CC41DA}"/>
                  </a:ext>
                </a:extLst>
              </p:cNvPr>
              <p:cNvSpPr/>
              <p:nvPr/>
            </p:nvSpPr>
            <p:spPr>
              <a:xfrm>
                <a:off x="9308394" y="5334060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62" name="Полилиния: фигура 4861">
                <a:extLst>
                  <a:ext uri="{FF2B5EF4-FFF2-40B4-BE49-F238E27FC236}">
                    <a16:creationId xmlns:a16="http://schemas.microsoft.com/office/drawing/2014/main" id="{53885AC5-892F-4990-B249-785EFDB00D70}"/>
                  </a:ext>
                </a:extLst>
              </p:cNvPr>
              <p:cNvSpPr/>
              <p:nvPr/>
            </p:nvSpPr>
            <p:spPr>
              <a:xfrm>
                <a:off x="9314891" y="5335143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63" name="Полилиния: фигура 4862">
                <a:extLst>
                  <a:ext uri="{FF2B5EF4-FFF2-40B4-BE49-F238E27FC236}">
                    <a16:creationId xmlns:a16="http://schemas.microsoft.com/office/drawing/2014/main" id="{38DA2F4C-619E-86E6-041D-4B9A1754F16C}"/>
                  </a:ext>
                </a:extLst>
              </p:cNvPr>
              <p:cNvSpPr/>
              <p:nvPr/>
            </p:nvSpPr>
            <p:spPr>
              <a:xfrm>
                <a:off x="9318140" y="5335143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  <a:gd name="connsiteX3" fmla="*/ 0 w 10828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64" name="Полилиния: фигура 4863">
                <a:extLst>
                  <a:ext uri="{FF2B5EF4-FFF2-40B4-BE49-F238E27FC236}">
                    <a16:creationId xmlns:a16="http://schemas.microsoft.com/office/drawing/2014/main" id="{6636503C-8156-BB98-15DB-14D3B08FE9F1}"/>
                  </a:ext>
                </a:extLst>
              </p:cNvPr>
              <p:cNvSpPr/>
              <p:nvPr/>
            </p:nvSpPr>
            <p:spPr>
              <a:xfrm>
                <a:off x="9372282" y="5334060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65" name="Полилиния: фигура 4864">
                <a:extLst>
                  <a:ext uri="{FF2B5EF4-FFF2-40B4-BE49-F238E27FC236}">
                    <a16:creationId xmlns:a16="http://schemas.microsoft.com/office/drawing/2014/main" id="{338CF47F-B924-7BDC-A736-6CDA711DF01C}"/>
                  </a:ext>
                </a:extLst>
              </p:cNvPr>
              <p:cNvSpPr/>
              <p:nvPr/>
            </p:nvSpPr>
            <p:spPr>
              <a:xfrm>
                <a:off x="9396105" y="5331413"/>
                <a:ext cx="481" cy="481"/>
              </a:xfrm>
              <a:custGeom>
                <a:avLst/>
                <a:gdLst>
                  <a:gd name="connsiteX0" fmla="*/ 0 w 481"/>
                  <a:gd name="connsiteY0" fmla="*/ 481 h 481"/>
                  <a:gd name="connsiteX1" fmla="*/ 0 w 481"/>
                  <a:gd name="connsiteY1" fmla="*/ 481 h 481"/>
                  <a:gd name="connsiteX2" fmla="*/ 0 w 481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481"/>
                    </a:moveTo>
                    <a:cubicBezTo>
                      <a:pt x="0" y="-602"/>
                      <a:pt x="0" y="481"/>
                      <a:pt x="0" y="481"/>
                    </a:cubicBezTo>
                    <a:cubicBezTo>
                      <a:pt x="0" y="481"/>
                      <a:pt x="1083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66" name="Полилиния: фигура 4865">
                <a:extLst>
                  <a:ext uri="{FF2B5EF4-FFF2-40B4-BE49-F238E27FC236}">
                    <a16:creationId xmlns:a16="http://schemas.microsoft.com/office/drawing/2014/main" id="{21E6A952-3C6D-B33F-5473-73DADA9F61A8}"/>
                  </a:ext>
                </a:extLst>
              </p:cNvPr>
              <p:cNvSpPr/>
              <p:nvPr/>
            </p:nvSpPr>
            <p:spPr>
              <a:xfrm>
                <a:off x="9408016" y="5326480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1083 h 1082"/>
                  <a:gd name="connsiteX2" fmla="*/ 0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867" name="Рисунок 11">
              <a:extLst>
                <a:ext uri="{FF2B5EF4-FFF2-40B4-BE49-F238E27FC236}">
                  <a16:creationId xmlns:a16="http://schemas.microsoft.com/office/drawing/2014/main" id="{23329274-DBFF-EE8F-9090-4DDB4179435D}"/>
                </a:ext>
              </a:extLst>
            </p:cNvPr>
            <p:cNvGrpSpPr/>
            <p:nvPr/>
          </p:nvGrpSpPr>
          <p:grpSpPr>
            <a:xfrm>
              <a:off x="9505472" y="5318597"/>
              <a:ext cx="19491" cy="17931"/>
              <a:chOff x="9505472" y="5318597"/>
              <a:chExt cx="19491" cy="17931"/>
            </a:xfrm>
            <a:solidFill>
              <a:srgbClr val="000000"/>
            </a:solidFill>
          </p:grpSpPr>
          <p:sp>
            <p:nvSpPr>
              <p:cNvPr id="4868" name="Полилиния: фигура 4867">
                <a:extLst>
                  <a:ext uri="{FF2B5EF4-FFF2-40B4-BE49-F238E27FC236}">
                    <a16:creationId xmlns:a16="http://schemas.microsoft.com/office/drawing/2014/main" id="{959BA211-9F62-E15F-53BB-3998D27DB92A}"/>
                  </a:ext>
                </a:extLst>
              </p:cNvPr>
              <p:cNvSpPr/>
              <p:nvPr/>
            </p:nvSpPr>
            <p:spPr>
              <a:xfrm>
                <a:off x="9505472" y="5325999"/>
                <a:ext cx="10828" cy="962"/>
              </a:xfrm>
              <a:custGeom>
                <a:avLst/>
                <a:gdLst>
                  <a:gd name="connsiteX0" fmla="*/ 0 w 10828"/>
                  <a:gd name="connsiteY0" fmla="*/ 481 h 962"/>
                  <a:gd name="connsiteX1" fmla="*/ 0 w 10828"/>
                  <a:gd name="connsiteY1" fmla="*/ 481 h 962"/>
                  <a:gd name="connsiteX2" fmla="*/ 0 w 10828"/>
                  <a:gd name="connsiteY2" fmla="*/ 481 h 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962">
                    <a:moveTo>
                      <a:pt x="0" y="481"/>
                    </a:moveTo>
                    <a:cubicBezTo>
                      <a:pt x="0" y="481"/>
                      <a:pt x="0" y="1564"/>
                      <a:pt x="0" y="481"/>
                    </a:cubicBezTo>
                    <a:cubicBezTo>
                      <a:pt x="0" y="481"/>
                      <a:pt x="0" y="-602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69" name="Полилиния: фигура 4868">
                <a:extLst>
                  <a:ext uri="{FF2B5EF4-FFF2-40B4-BE49-F238E27FC236}">
                    <a16:creationId xmlns:a16="http://schemas.microsoft.com/office/drawing/2014/main" id="{ED82EAE6-C03D-3DEA-93D9-3C6AECC42792}"/>
                  </a:ext>
                </a:extLst>
              </p:cNvPr>
              <p:cNvSpPr/>
              <p:nvPr/>
            </p:nvSpPr>
            <p:spPr>
              <a:xfrm>
                <a:off x="9517383" y="5318597"/>
                <a:ext cx="7579" cy="17931"/>
              </a:xfrm>
              <a:custGeom>
                <a:avLst/>
                <a:gdLst>
                  <a:gd name="connsiteX0" fmla="*/ 2166 w 7579"/>
                  <a:gd name="connsiteY0" fmla="*/ 7883 h 17931"/>
                  <a:gd name="connsiteX1" fmla="*/ 1083 w 7579"/>
                  <a:gd name="connsiteY1" fmla="*/ 10049 h 17931"/>
                  <a:gd name="connsiteX2" fmla="*/ 2166 w 7579"/>
                  <a:gd name="connsiteY2" fmla="*/ 7883 h 17931"/>
                  <a:gd name="connsiteX3" fmla="*/ 1083 w 7579"/>
                  <a:gd name="connsiteY3" fmla="*/ 7883 h 17931"/>
                  <a:gd name="connsiteX4" fmla="*/ 1083 w 7579"/>
                  <a:gd name="connsiteY4" fmla="*/ 7883 h 17931"/>
                  <a:gd name="connsiteX5" fmla="*/ 1083 w 7579"/>
                  <a:gd name="connsiteY5" fmla="*/ 8966 h 17931"/>
                  <a:gd name="connsiteX6" fmla="*/ 1083 w 7579"/>
                  <a:gd name="connsiteY6" fmla="*/ 7883 h 17931"/>
                  <a:gd name="connsiteX7" fmla="*/ 1083 w 7579"/>
                  <a:gd name="connsiteY7" fmla="*/ 8966 h 17931"/>
                  <a:gd name="connsiteX8" fmla="*/ 1083 w 7579"/>
                  <a:gd name="connsiteY8" fmla="*/ 7883 h 17931"/>
                  <a:gd name="connsiteX9" fmla="*/ 1083 w 7579"/>
                  <a:gd name="connsiteY9" fmla="*/ 8966 h 17931"/>
                  <a:gd name="connsiteX10" fmla="*/ 1083 w 7579"/>
                  <a:gd name="connsiteY10" fmla="*/ 10049 h 17931"/>
                  <a:gd name="connsiteX11" fmla="*/ 1083 w 7579"/>
                  <a:gd name="connsiteY11" fmla="*/ 8966 h 17931"/>
                  <a:gd name="connsiteX12" fmla="*/ 1083 w 7579"/>
                  <a:gd name="connsiteY12" fmla="*/ 11132 h 17931"/>
                  <a:gd name="connsiteX13" fmla="*/ 1083 w 7579"/>
                  <a:gd name="connsiteY13" fmla="*/ 10049 h 17931"/>
                  <a:gd name="connsiteX14" fmla="*/ 1083 w 7579"/>
                  <a:gd name="connsiteY14" fmla="*/ 11132 h 17931"/>
                  <a:gd name="connsiteX15" fmla="*/ 1083 w 7579"/>
                  <a:gd name="connsiteY15" fmla="*/ 11132 h 17931"/>
                  <a:gd name="connsiteX16" fmla="*/ 1083 w 7579"/>
                  <a:gd name="connsiteY16" fmla="*/ 11132 h 17931"/>
                  <a:gd name="connsiteX17" fmla="*/ 1083 w 7579"/>
                  <a:gd name="connsiteY17" fmla="*/ 12214 h 17931"/>
                  <a:gd name="connsiteX18" fmla="*/ 1083 w 7579"/>
                  <a:gd name="connsiteY18" fmla="*/ 11132 h 17931"/>
                  <a:gd name="connsiteX19" fmla="*/ 1083 w 7579"/>
                  <a:gd name="connsiteY19" fmla="*/ 11132 h 17931"/>
                  <a:gd name="connsiteX20" fmla="*/ 1083 w 7579"/>
                  <a:gd name="connsiteY20" fmla="*/ 11132 h 17931"/>
                  <a:gd name="connsiteX21" fmla="*/ 1083 w 7579"/>
                  <a:gd name="connsiteY21" fmla="*/ 11132 h 17931"/>
                  <a:gd name="connsiteX22" fmla="*/ 1083 w 7579"/>
                  <a:gd name="connsiteY22" fmla="*/ 11132 h 17931"/>
                  <a:gd name="connsiteX23" fmla="*/ 1083 w 7579"/>
                  <a:gd name="connsiteY23" fmla="*/ 12214 h 17931"/>
                  <a:gd name="connsiteX24" fmla="*/ 1083 w 7579"/>
                  <a:gd name="connsiteY24" fmla="*/ 10049 h 17931"/>
                  <a:gd name="connsiteX25" fmla="*/ 0 w 7579"/>
                  <a:gd name="connsiteY25" fmla="*/ 11132 h 17931"/>
                  <a:gd name="connsiteX26" fmla="*/ 0 w 7579"/>
                  <a:gd name="connsiteY26" fmla="*/ 10049 h 17931"/>
                  <a:gd name="connsiteX27" fmla="*/ 0 w 7579"/>
                  <a:gd name="connsiteY27" fmla="*/ 11132 h 17931"/>
                  <a:gd name="connsiteX28" fmla="*/ 0 w 7579"/>
                  <a:gd name="connsiteY28" fmla="*/ 10049 h 17931"/>
                  <a:gd name="connsiteX29" fmla="*/ 0 w 7579"/>
                  <a:gd name="connsiteY29" fmla="*/ 11132 h 17931"/>
                  <a:gd name="connsiteX30" fmla="*/ 0 w 7579"/>
                  <a:gd name="connsiteY30" fmla="*/ 10049 h 17931"/>
                  <a:gd name="connsiteX31" fmla="*/ 0 w 7579"/>
                  <a:gd name="connsiteY31" fmla="*/ 11132 h 17931"/>
                  <a:gd name="connsiteX32" fmla="*/ 0 w 7579"/>
                  <a:gd name="connsiteY32" fmla="*/ 10049 h 17931"/>
                  <a:gd name="connsiteX33" fmla="*/ 0 w 7579"/>
                  <a:gd name="connsiteY33" fmla="*/ 10049 h 17931"/>
                  <a:gd name="connsiteX34" fmla="*/ 0 w 7579"/>
                  <a:gd name="connsiteY34" fmla="*/ 8966 h 17931"/>
                  <a:gd name="connsiteX35" fmla="*/ 0 w 7579"/>
                  <a:gd name="connsiteY35" fmla="*/ 10049 h 17931"/>
                  <a:gd name="connsiteX36" fmla="*/ 0 w 7579"/>
                  <a:gd name="connsiteY36" fmla="*/ 8966 h 17931"/>
                  <a:gd name="connsiteX37" fmla="*/ 0 w 7579"/>
                  <a:gd name="connsiteY37" fmla="*/ 10049 h 17931"/>
                  <a:gd name="connsiteX38" fmla="*/ 0 w 7579"/>
                  <a:gd name="connsiteY38" fmla="*/ 10049 h 17931"/>
                  <a:gd name="connsiteX39" fmla="*/ 0 w 7579"/>
                  <a:gd name="connsiteY39" fmla="*/ 10049 h 17931"/>
                  <a:gd name="connsiteX40" fmla="*/ 0 w 7579"/>
                  <a:gd name="connsiteY40" fmla="*/ 8966 h 17931"/>
                  <a:gd name="connsiteX41" fmla="*/ 0 w 7579"/>
                  <a:gd name="connsiteY41" fmla="*/ 11132 h 17931"/>
                  <a:gd name="connsiteX42" fmla="*/ 0 w 7579"/>
                  <a:gd name="connsiteY42" fmla="*/ 11132 h 17931"/>
                  <a:gd name="connsiteX43" fmla="*/ 0 w 7579"/>
                  <a:gd name="connsiteY43" fmla="*/ 8966 h 17931"/>
                  <a:gd name="connsiteX44" fmla="*/ 0 w 7579"/>
                  <a:gd name="connsiteY44" fmla="*/ 7883 h 17931"/>
                  <a:gd name="connsiteX45" fmla="*/ 0 w 7579"/>
                  <a:gd name="connsiteY45" fmla="*/ 7883 h 17931"/>
                  <a:gd name="connsiteX46" fmla="*/ 0 w 7579"/>
                  <a:gd name="connsiteY46" fmla="*/ 7883 h 17931"/>
                  <a:gd name="connsiteX47" fmla="*/ 0 w 7579"/>
                  <a:gd name="connsiteY47" fmla="*/ 10049 h 17931"/>
                  <a:gd name="connsiteX48" fmla="*/ 0 w 7579"/>
                  <a:gd name="connsiteY48" fmla="*/ 7883 h 17931"/>
                  <a:gd name="connsiteX49" fmla="*/ 0 w 7579"/>
                  <a:gd name="connsiteY49" fmla="*/ 10049 h 17931"/>
                  <a:gd name="connsiteX50" fmla="*/ 0 w 7579"/>
                  <a:gd name="connsiteY50" fmla="*/ 8966 h 17931"/>
                  <a:gd name="connsiteX51" fmla="*/ 0 w 7579"/>
                  <a:gd name="connsiteY51" fmla="*/ 10049 h 17931"/>
                  <a:gd name="connsiteX52" fmla="*/ 0 w 7579"/>
                  <a:gd name="connsiteY52" fmla="*/ 8966 h 17931"/>
                  <a:gd name="connsiteX53" fmla="*/ 0 w 7579"/>
                  <a:gd name="connsiteY53" fmla="*/ 7883 h 17931"/>
                  <a:gd name="connsiteX54" fmla="*/ 0 w 7579"/>
                  <a:gd name="connsiteY54" fmla="*/ 7883 h 17931"/>
                  <a:gd name="connsiteX55" fmla="*/ 0 w 7579"/>
                  <a:gd name="connsiteY55" fmla="*/ 7883 h 17931"/>
                  <a:gd name="connsiteX56" fmla="*/ 0 w 7579"/>
                  <a:gd name="connsiteY56" fmla="*/ 8966 h 17931"/>
                  <a:gd name="connsiteX57" fmla="*/ 0 w 7579"/>
                  <a:gd name="connsiteY57" fmla="*/ 8966 h 17931"/>
                  <a:gd name="connsiteX58" fmla="*/ 0 w 7579"/>
                  <a:gd name="connsiteY58" fmla="*/ 10049 h 17931"/>
                  <a:gd name="connsiteX59" fmla="*/ 0 w 7579"/>
                  <a:gd name="connsiteY59" fmla="*/ 8966 h 17931"/>
                  <a:gd name="connsiteX60" fmla="*/ 0 w 7579"/>
                  <a:gd name="connsiteY60" fmla="*/ 11132 h 17931"/>
                  <a:gd name="connsiteX61" fmla="*/ 0 w 7579"/>
                  <a:gd name="connsiteY61" fmla="*/ 10049 h 17931"/>
                  <a:gd name="connsiteX62" fmla="*/ 0 w 7579"/>
                  <a:gd name="connsiteY62" fmla="*/ 10049 h 17931"/>
                  <a:gd name="connsiteX63" fmla="*/ 0 w 7579"/>
                  <a:gd name="connsiteY63" fmla="*/ 11132 h 17931"/>
                  <a:gd name="connsiteX64" fmla="*/ 0 w 7579"/>
                  <a:gd name="connsiteY64" fmla="*/ 10049 h 17931"/>
                  <a:gd name="connsiteX65" fmla="*/ 0 w 7579"/>
                  <a:gd name="connsiteY65" fmla="*/ 10049 h 17931"/>
                  <a:gd name="connsiteX66" fmla="*/ 0 w 7579"/>
                  <a:gd name="connsiteY66" fmla="*/ 10049 h 17931"/>
                  <a:gd name="connsiteX67" fmla="*/ 0 w 7579"/>
                  <a:gd name="connsiteY67" fmla="*/ 10049 h 17931"/>
                  <a:gd name="connsiteX68" fmla="*/ 0 w 7579"/>
                  <a:gd name="connsiteY68" fmla="*/ 11132 h 17931"/>
                  <a:gd name="connsiteX69" fmla="*/ 0 w 7579"/>
                  <a:gd name="connsiteY69" fmla="*/ 10049 h 17931"/>
                  <a:gd name="connsiteX70" fmla="*/ 0 w 7579"/>
                  <a:gd name="connsiteY70" fmla="*/ 8966 h 17931"/>
                  <a:gd name="connsiteX71" fmla="*/ 0 w 7579"/>
                  <a:gd name="connsiteY71" fmla="*/ 8966 h 17931"/>
                  <a:gd name="connsiteX72" fmla="*/ 0 w 7579"/>
                  <a:gd name="connsiteY72" fmla="*/ 8966 h 17931"/>
                  <a:gd name="connsiteX73" fmla="*/ 0 w 7579"/>
                  <a:gd name="connsiteY73" fmla="*/ 8966 h 17931"/>
                  <a:gd name="connsiteX74" fmla="*/ 0 w 7579"/>
                  <a:gd name="connsiteY74" fmla="*/ 7883 h 17931"/>
                  <a:gd name="connsiteX75" fmla="*/ 0 w 7579"/>
                  <a:gd name="connsiteY75" fmla="*/ 8966 h 17931"/>
                  <a:gd name="connsiteX76" fmla="*/ 0 w 7579"/>
                  <a:gd name="connsiteY76" fmla="*/ 8966 h 17931"/>
                  <a:gd name="connsiteX77" fmla="*/ 0 w 7579"/>
                  <a:gd name="connsiteY77" fmla="*/ 10049 h 17931"/>
                  <a:gd name="connsiteX78" fmla="*/ 0 w 7579"/>
                  <a:gd name="connsiteY78" fmla="*/ 8966 h 17931"/>
                  <a:gd name="connsiteX79" fmla="*/ 0 w 7579"/>
                  <a:gd name="connsiteY79" fmla="*/ 7883 h 17931"/>
                  <a:gd name="connsiteX80" fmla="*/ 0 w 7579"/>
                  <a:gd name="connsiteY80" fmla="*/ 10049 h 17931"/>
                  <a:gd name="connsiteX81" fmla="*/ 0 w 7579"/>
                  <a:gd name="connsiteY81" fmla="*/ 10049 h 17931"/>
                  <a:gd name="connsiteX82" fmla="*/ 0 w 7579"/>
                  <a:gd name="connsiteY82" fmla="*/ 11132 h 17931"/>
                  <a:gd name="connsiteX83" fmla="*/ 0 w 7579"/>
                  <a:gd name="connsiteY83" fmla="*/ 10049 h 17931"/>
                  <a:gd name="connsiteX84" fmla="*/ 0 w 7579"/>
                  <a:gd name="connsiteY84" fmla="*/ 11132 h 17931"/>
                  <a:gd name="connsiteX85" fmla="*/ 0 w 7579"/>
                  <a:gd name="connsiteY85" fmla="*/ 10049 h 17931"/>
                  <a:gd name="connsiteX86" fmla="*/ 0 w 7579"/>
                  <a:gd name="connsiteY86" fmla="*/ 10049 h 17931"/>
                  <a:gd name="connsiteX87" fmla="*/ 0 w 7579"/>
                  <a:gd name="connsiteY87" fmla="*/ 8966 h 17931"/>
                  <a:gd name="connsiteX88" fmla="*/ 0 w 7579"/>
                  <a:gd name="connsiteY88" fmla="*/ 11132 h 17931"/>
                  <a:gd name="connsiteX89" fmla="*/ 0 w 7579"/>
                  <a:gd name="connsiteY89" fmla="*/ 11132 h 17931"/>
                  <a:gd name="connsiteX90" fmla="*/ 0 w 7579"/>
                  <a:gd name="connsiteY90" fmla="*/ 10049 h 17931"/>
                  <a:gd name="connsiteX91" fmla="*/ 0 w 7579"/>
                  <a:gd name="connsiteY91" fmla="*/ 10049 h 17931"/>
                  <a:gd name="connsiteX92" fmla="*/ 0 w 7579"/>
                  <a:gd name="connsiteY92" fmla="*/ 11132 h 17931"/>
                  <a:gd name="connsiteX93" fmla="*/ 0 w 7579"/>
                  <a:gd name="connsiteY93" fmla="*/ 10049 h 17931"/>
                  <a:gd name="connsiteX94" fmla="*/ 0 w 7579"/>
                  <a:gd name="connsiteY94" fmla="*/ 11132 h 17931"/>
                  <a:gd name="connsiteX95" fmla="*/ 0 w 7579"/>
                  <a:gd name="connsiteY95" fmla="*/ 8966 h 17931"/>
                  <a:gd name="connsiteX96" fmla="*/ 0 w 7579"/>
                  <a:gd name="connsiteY96" fmla="*/ 10049 h 17931"/>
                  <a:gd name="connsiteX97" fmla="*/ 0 w 7579"/>
                  <a:gd name="connsiteY97" fmla="*/ 10049 h 17931"/>
                  <a:gd name="connsiteX98" fmla="*/ 0 w 7579"/>
                  <a:gd name="connsiteY98" fmla="*/ 11132 h 17931"/>
                  <a:gd name="connsiteX99" fmla="*/ 0 w 7579"/>
                  <a:gd name="connsiteY99" fmla="*/ 10049 h 17931"/>
                  <a:gd name="connsiteX100" fmla="*/ 0 w 7579"/>
                  <a:gd name="connsiteY100" fmla="*/ 12214 h 17931"/>
                  <a:gd name="connsiteX101" fmla="*/ 0 w 7579"/>
                  <a:gd name="connsiteY101" fmla="*/ 11132 h 17931"/>
                  <a:gd name="connsiteX102" fmla="*/ 0 w 7579"/>
                  <a:gd name="connsiteY102" fmla="*/ 12214 h 17931"/>
                  <a:gd name="connsiteX103" fmla="*/ 0 w 7579"/>
                  <a:gd name="connsiteY103" fmla="*/ 10049 h 17931"/>
                  <a:gd name="connsiteX104" fmla="*/ 0 w 7579"/>
                  <a:gd name="connsiteY104" fmla="*/ 11132 h 17931"/>
                  <a:gd name="connsiteX105" fmla="*/ 0 w 7579"/>
                  <a:gd name="connsiteY105" fmla="*/ 10049 h 17931"/>
                  <a:gd name="connsiteX106" fmla="*/ 0 w 7579"/>
                  <a:gd name="connsiteY106" fmla="*/ 11132 h 17931"/>
                  <a:gd name="connsiteX107" fmla="*/ 0 w 7579"/>
                  <a:gd name="connsiteY107" fmla="*/ 11132 h 17931"/>
                  <a:gd name="connsiteX108" fmla="*/ 0 w 7579"/>
                  <a:gd name="connsiteY108" fmla="*/ 11132 h 17931"/>
                  <a:gd name="connsiteX109" fmla="*/ 0 w 7579"/>
                  <a:gd name="connsiteY109" fmla="*/ 12214 h 17931"/>
                  <a:gd name="connsiteX110" fmla="*/ 0 w 7579"/>
                  <a:gd name="connsiteY110" fmla="*/ 13297 h 17931"/>
                  <a:gd name="connsiteX111" fmla="*/ 0 w 7579"/>
                  <a:gd name="connsiteY111" fmla="*/ 12214 h 17931"/>
                  <a:gd name="connsiteX112" fmla="*/ 0 w 7579"/>
                  <a:gd name="connsiteY112" fmla="*/ 13297 h 17931"/>
                  <a:gd name="connsiteX113" fmla="*/ 0 w 7579"/>
                  <a:gd name="connsiteY113" fmla="*/ 12214 h 17931"/>
                  <a:gd name="connsiteX114" fmla="*/ 0 w 7579"/>
                  <a:gd name="connsiteY114" fmla="*/ 12214 h 17931"/>
                  <a:gd name="connsiteX115" fmla="*/ 0 w 7579"/>
                  <a:gd name="connsiteY115" fmla="*/ 11132 h 17931"/>
                  <a:gd name="connsiteX116" fmla="*/ 0 w 7579"/>
                  <a:gd name="connsiteY116" fmla="*/ 12214 h 17931"/>
                  <a:gd name="connsiteX117" fmla="*/ 0 w 7579"/>
                  <a:gd name="connsiteY117" fmla="*/ 11132 h 17931"/>
                  <a:gd name="connsiteX118" fmla="*/ 0 w 7579"/>
                  <a:gd name="connsiteY118" fmla="*/ 11132 h 17931"/>
                  <a:gd name="connsiteX119" fmla="*/ 0 w 7579"/>
                  <a:gd name="connsiteY119" fmla="*/ 12214 h 17931"/>
                  <a:gd name="connsiteX120" fmla="*/ 0 w 7579"/>
                  <a:gd name="connsiteY120" fmla="*/ 12214 h 17931"/>
                  <a:gd name="connsiteX121" fmla="*/ 0 w 7579"/>
                  <a:gd name="connsiteY121" fmla="*/ 13297 h 17931"/>
                  <a:gd name="connsiteX122" fmla="*/ 0 w 7579"/>
                  <a:gd name="connsiteY122" fmla="*/ 12214 h 17931"/>
                  <a:gd name="connsiteX123" fmla="*/ 0 w 7579"/>
                  <a:gd name="connsiteY123" fmla="*/ 12214 h 17931"/>
                  <a:gd name="connsiteX124" fmla="*/ 0 w 7579"/>
                  <a:gd name="connsiteY124" fmla="*/ 12214 h 17931"/>
                  <a:gd name="connsiteX125" fmla="*/ 0 w 7579"/>
                  <a:gd name="connsiteY125" fmla="*/ 12214 h 17931"/>
                  <a:gd name="connsiteX126" fmla="*/ 0 w 7579"/>
                  <a:gd name="connsiteY126" fmla="*/ 13297 h 17931"/>
                  <a:gd name="connsiteX127" fmla="*/ 0 w 7579"/>
                  <a:gd name="connsiteY127" fmla="*/ 11132 h 17931"/>
                  <a:gd name="connsiteX128" fmla="*/ 0 w 7579"/>
                  <a:gd name="connsiteY128" fmla="*/ 13297 h 17931"/>
                  <a:gd name="connsiteX129" fmla="*/ 0 w 7579"/>
                  <a:gd name="connsiteY129" fmla="*/ 13297 h 17931"/>
                  <a:gd name="connsiteX130" fmla="*/ 0 w 7579"/>
                  <a:gd name="connsiteY130" fmla="*/ 14380 h 17931"/>
                  <a:gd name="connsiteX131" fmla="*/ 0 w 7579"/>
                  <a:gd name="connsiteY131" fmla="*/ 13297 h 17931"/>
                  <a:gd name="connsiteX132" fmla="*/ 0 w 7579"/>
                  <a:gd name="connsiteY132" fmla="*/ 12214 h 17931"/>
                  <a:gd name="connsiteX133" fmla="*/ 0 w 7579"/>
                  <a:gd name="connsiteY133" fmla="*/ 12214 h 17931"/>
                  <a:gd name="connsiteX134" fmla="*/ 0 w 7579"/>
                  <a:gd name="connsiteY134" fmla="*/ 13297 h 17931"/>
                  <a:gd name="connsiteX135" fmla="*/ 0 w 7579"/>
                  <a:gd name="connsiteY135" fmla="*/ 13297 h 17931"/>
                  <a:gd name="connsiteX136" fmla="*/ 0 w 7579"/>
                  <a:gd name="connsiteY136" fmla="*/ 14380 h 17931"/>
                  <a:gd name="connsiteX137" fmla="*/ 0 w 7579"/>
                  <a:gd name="connsiteY137" fmla="*/ 13297 h 17931"/>
                  <a:gd name="connsiteX138" fmla="*/ 0 w 7579"/>
                  <a:gd name="connsiteY138" fmla="*/ 14380 h 17931"/>
                  <a:gd name="connsiteX139" fmla="*/ 0 w 7579"/>
                  <a:gd name="connsiteY139" fmla="*/ 13297 h 17931"/>
                  <a:gd name="connsiteX140" fmla="*/ 0 w 7579"/>
                  <a:gd name="connsiteY140" fmla="*/ 14380 h 17931"/>
                  <a:gd name="connsiteX141" fmla="*/ 0 w 7579"/>
                  <a:gd name="connsiteY141" fmla="*/ 13297 h 17931"/>
                  <a:gd name="connsiteX142" fmla="*/ 0 w 7579"/>
                  <a:gd name="connsiteY142" fmla="*/ 14380 h 17931"/>
                  <a:gd name="connsiteX143" fmla="*/ 0 w 7579"/>
                  <a:gd name="connsiteY143" fmla="*/ 13297 h 17931"/>
                  <a:gd name="connsiteX144" fmla="*/ 0 w 7579"/>
                  <a:gd name="connsiteY144" fmla="*/ 14380 h 17931"/>
                  <a:gd name="connsiteX145" fmla="*/ 0 w 7579"/>
                  <a:gd name="connsiteY145" fmla="*/ 12214 h 17931"/>
                  <a:gd name="connsiteX146" fmla="*/ 0 w 7579"/>
                  <a:gd name="connsiteY146" fmla="*/ 14380 h 17931"/>
                  <a:gd name="connsiteX147" fmla="*/ 0 w 7579"/>
                  <a:gd name="connsiteY147" fmla="*/ 13297 h 17931"/>
                  <a:gd name="connsiteX148" fmla="*/ 0 w 7579"/>
                  <a:gd name="connsiteY148" fmla="*/ 14380 h 17931"/>
                  <a:gd name="connsiteX149" fmla="*/ 0 w 7579"/>
                  <a:gd name="connsiteY149" fmla="*/ 12214 h 17931"/>
                  <a:gd name="connsiteX150" fmla="*/ 0 w 7579"/>
                  <a:gd name="connsiteY150" fmla="*/ 13297 h 17931"/>
                  <a:gd name="connsiteX151" fmla="*/ 0 w 7579"/>
                  <a:gd name="connsiteY151" fmla="*/ 13297 h 17931"/>
                  <a:gd name="connsiteX152" fmla="*/ 0 w 7579"/>
                  <a:gd name="connsiteY152" fmla="*/ 13297 h 17931"/>
                  <a:gd name="connsiteX153" fmla="*/ 0 w 7579"/>
                  <a:gd name="connsiteY153" fmla="*/ 11132 h 17931"/>
                  <a:gd name="connsiteX154" fmla="*/ 0 w 7579"/>
                  <a:gd name="connsiteY154" fmla="*/ 11132 h 17931"/>
                  <a:gd name="connsiteX155" fmla="*/ 0 w 7579"/>
                  <a:gd name="connsiteY155" fmla="*/ 6800 h 17931"/>
                  <a:gd name="connsiteX156" fmla="*/ 0 w 7579"/>
                  <a:gd name="connsiteY156" fmla="*/ 6800 h 17931"/>
                  <a:gd name="connsiteX157" fmla="*/ 0 w 7579"/>
                  <a:gd name="connsiteY157" fmla="*/ 4635 h 17931"/>
                  <a:gd name="connsiteX158" fmla="*/ 0 w 7579"/>
                  <a:gd name="connsiteY158" fmla="*/ 6800 h 17931"/>
                  <a:gd name="connsiteX159" fmla="*/ 0 w 7579"/>
                  <a:gd name="connsiteY159" fmla="*/ 8966 h 17931"/>
                  <a:gd name="connsiteX160" fmla="*/ 0 w 7579"/>
                  <a:gd name="connsiteY160" fmla="*/ 7883 h 17931"/>
                  <a:gd name="connsiteX161" fmla="*/ 0 w 7579"/>
                  <a:gd name="connsiteY161" fmla="*/ 7883 h 17931"/>
                  <a:gd name="connsiteX162" fmla="*/ 0 w 7579"/>
                  <a:gd name="connsiteY162" fmla="*/ 10049 h 17931"/>
                  <a:gd name="connsiteX163" fmla="*/ 0 w 7579"/>
                  <a:gd name="connsiteY163" fmla="*/ 8966 h 17931"/>
                  <a:gd name="connsiteX164" fmla="*/ 0 w 7579"/>
                  <a:gd name="connsiteY164" fmla="*/ 10049 h 17931"/>
                  <a:gd name="connsiteX165" fmla="*/ 0 w 7579"/>
                  <a:gd name="connsiteY165" fmla="*/ 11132 h 17931"/>
                  <a:gd name="connsiteX166" fmla="*/ 0 w 7579"/>
                  <a:gd name="connsiteY166" fmla="*/ 7883 h 17931"/>
                  <a:gd name="connsiteX167" fmla="*/ 0 w 7579"/>
                  <a:gd name="connsiteY167" fmla="*/ 11132 h 17931"/>
                  <a:gd name="connsiteX168" fmla="*/ 0 w 7579"/>
                  <a:gd name="connsiteY168" fmla="*/ 8966 h 17931"/>
                  <a:gd name="connsiteX169" fmla="*/ 0 w 7579"/>
                  <a:gd name="connsiteY169" fmla="*/ 8966 h 17931"/>
                  <a:gd name="connsiteX170" fmla="*/ 0 w 7579"/>
                  <a:gd name="connsiteY170" fmla="*/ 10049 h 17931"/>
                  <a:gd name="connsiteX171" fmla="*/ 0 w 7579"/>
                  <a:gd name="connsiteY171" fmla="*/ 8966 h 17931"/>
                  <a:gd name="connsiteX172" fmla="*/ 0 w 7579"/>
                  <a:gd name="connsiteY172" fmla="*/ 8966 h 17931"/>
                  <a:gd name="connsiteX173" fmla="*/ 0 w 7579"/>
                  <a:gd name="connsiteY173" fmla="*/ 10049 h 17931"/>
                  <a:gd name="connsiteX174" fmla="*/ 0 w 7579"/>
                  <a:gd name="connsiteY174" fmla="*/ 11132 h 17931"/>
                  <a:gd name="connsiteX175" fmla="*/ 0 w 7579"/>
                  <a:gd name="connsiteY175" fmla="*/ 12214 h 17931"/>
                  <a:gd name="connsiteX176" fmla="*/ 0 w 7579"/>
                  <a:gd name="connsiteY176" fmla="*/ 16546 h 17931"/>
                  <a:gd name="connsiteX177" fmla="*/ 0 w 7579"/>
                  <a:gd name="connsiteY177" fmla="*/ 17629 h 17931"/>
                  <a:gd name="connsiteX178" fmla="*/ 0 w 7579"/>
                  <a:gd name="connsiteY178" fmla="*/ 16546 h 17931"/>
                  <a:gd name="connsiteX179" fmla="*/ 0 w 7579"/>
                  <a:gd name="connsiteY179" fmla="*/ 17629 h 17931"/>
                  <a:gd name="connsiteX180" fmla="*/ 0 w 7579"/>
                  <a:gd name="connsiteY180" fmla="*/ 16546 h 17931"/>
                  <a:gd name="connsiteX181" fmla="*/ 0 w 7579"/>
                  <a:gd name="connsiteY181" fmla="*/ 15463 h 17931"/>
                  <a:gd name="connsiteX182" fmla="*/ 0 w 7579"/>
                  <a:gd name="connsiteY182" fmla="*/ 15463 h 17931"/>
                  <a:gd name="connsiteX183" fmla="*/ 0 w 7579"/>
                  <a:gd name="connsiteY183" fmla="*/ 17629 h 17931"/>
                  <a:gd name="connsiteX184" fmla="*/ 0 w 7579"/>
                  <a:gd name="connsiteY184" fmla="*/ 17629 h 17931"/>
                  <a:gd name="connsiteX185" fmla="*/ 0 w 7579"/>
                  <a:gd name="connsiteY185" fmla="*/ 16546 h 17931"/>
                  <a:gd name="connsiteX186" fmla="*/ 0 w 7579"/>
                  <a:gd name="connsiteY186" fmla="*/ 15463 h 17931"/>
                  <a:gd name="connsiteX187" fmla="*/ 0 w 7579"/>
                  <a:gd name="connsiteY187" fmla="*/ 17629 h 17931"/>
                  <a:gd name="connsiteX188" fmla="*/ 0 w 7579"/>
                  <a:gd name="connsiteY188" fmla="*/ 16546 h 17931"/>
                  <a:gd name="connsiteX189" fmla="*/ 0 w 7579"/>
                  <a:gd name="connsiteY189" fmla="*/ 17629 h 17931"/>
                  <a:gd name="connsiteX190" fmla="*/ 0 w 7579"/>
                  <a:gd name="connsiteY190" fmla="*/ 15463 h 17931"/>
                  <a:gd name="connsiteX191" fmla="*/ 0 w 7579"/>
                  <a:gd name="connsiteY191" fmla="*/ 14380 h 17931"/>
                  <a:gd name="connsiteX192" fmla="*/ 0 w 7579"/>
                  <a:gd name="connsiteY192" fmla="*/ 14380 h 17931"/>
                  <a:gd name="connsiteX193" fmla="*/ 0 w 7579"/>
                  <a:gd name="connsiteY193" fmla="*/ 12214 h 17931"/>
                  <a:gd name="connsiteX194" fmla="*/ 0 w 7579"/>
                  <a:gd name="connsiteY194" fmla="*/ 12214 h 17931"/>
                  <a:gd name="connsiteX195" fmla="*/ 0 w 7579"/>
                  <a:gd name="connsiteY195" fmla="*/ 16546 h 17931"/>
                  <a:gd name="connsiteX196" fmla="*/ 0 w 7579"/>
                  <a:gd name="connsiteY196" fmla="*/ 15463 h 17931"/>
                  <a:gd name="connsiteX197" fmla="*/ 0 w 7579"/>
                  <a:gd name="connsiteY197" fmla="*/ 16546 h 17931"/>
                  <a:gd name="connsiteX198" fmla="*/ 0 w 7579"/>
                  <a:gd name="connsiteY198" fmla="*/ 17629 h 17931"/>
                  <a:gd name="connsiteX199" fmla="*/ 0 w 7579"/>
                  <a:gd name="connsiteY199" fmla="*/ 15463 h 17931"/>
                  <a:gd name="connsiteX200" fmla="*/ 0 w 7579"/>
                  <a:gd name="connsiteY200" fmla="*/ 15463 h 17931"/>
                  <a:gd name="connsiteX201" fmla="*/ 0 w 7579"/>
                  <a:gd name="connsiteY201" fmla="*/ 13297 h 17931"/>
                  <a:gd name="connsiteX202" fmla="*/ 0 w 7579"/>
                  <a:gd name="connsiteY202" fmla="*/ 14380 h 17931"/>
                  <a:gd name="connsiteX203" fmla="*/ 0 w 7579"/>
                  <a:gd name="connsiteY203" fmla="*/ 15463 h 17931"/>
                  <a:gd name="connsiteX204" fmla="*/ 0 w 7579"/>
                  <a:gd name="connsiteY204" fmla="*/ 15463 h 17931"/>
                  <a:gd name="connsiteX205" fmla="*/ 0 w 7579"/>
                  <a:gd name="connsiteY205" fmla="*/ 16546 h 17931"/>
                  <a:gd name="connsiteX206" fmla="*/ 0 w 7579"/>
                  <a:gd name="connsiteY206" fmla="*/ 16546 h 17931"/>
                  <a:gd name="connsiteX207" fmla="*/ 0 w 7579"/>
                  <a:gd name="connsiteY207" fmla="*/ 16546 h 17931"/>
                  <a:gd name="connsiteX208" fmla="*/ 0 w 7579"/>
                  <a:gd name="connsiteY208" fmla="*/ 17629 h 17931"/>
                  <a:gd name="connsiteX209" fmla="*/ 0 w 7579"/>
                  <a:gd name="connsiteY209" fmla="*/ 16546 h 17931"/>
                  <a:gd name="connsiteX210" fmla="*/ 0 w 7579"/>
                  <a:gd name="connsiteY210" fmla="*/ 15463 h 17931"/>
                  <a:gd name="connsiteX211" fmla="*/ 0 w 7579"/>
                  <a:gd name="connsiteY211" fmla="*/ 15463 h 17931"/>
                  <a:gd name="connsiteX212" fmla="*/ 0 w 7579"/>
                  <a:gd name="connsiteY212" fmla="*/ 15463 h 17931"/>
                  <a:gd name="connsiteX213" fmla="*/ 0 w 7579"/>
                  <a:gd name="connsiteY213" fmla="*/ 14380 h 17931"/>
                  <a:gd name="connsiteX214" fmla="*/ 0 w 7579"/>
                  <a:gd name="connsiteY214" fmla="*/ 15463 h 17931"/>
                  <a:gd name="connsiteX215" fmla="*/ 0 w 7579"/>
                  <a:gd name="connsiteY215" fmla="*/ 16546 h 17931"/>
                  <a:gd name="connsiteX216" fmla="*/ 0 w 7579"/>
                  <a:gd name="connsiteY216" fmla="*/ 15463 h 17931"/>
                  <a:gd name="connsiteX217" fmla="*/ 0 w 7579"/>
                  <a:gd name="connsiteY217" fmla="*/ 14380 h 17931"/>
                  <a:gd name="connsiteX218" fmla="*/ 0 w 7579"/>
                  <a:gd name="connsiteY218" fmla="*/ 13297 h 17931"/>
                  <a:gd name="connsiteX219" fmla="*/ 0 w 7579"/>
                  <a:gd name="connsiteY219" fmla="*/ 11132 h 17931"/>
                  <a:gd name="connsiteX220" fmla="*/ 0 w 7579"/>
                  <a:gd name="connsiteY220" fmla="*/ 11132 h 17931"/>
                  <a:gd name="connsiteX221" fmla="*/ 0 w 7579"/>
                  <a:gd name="connsiteY221" fmla="*/ 13297 h 17931"/>
                  <a:gd name="connsiteX222" fmla="*/ 0 w 7579"/>
                  <a:gd name="connsiteY222" fmla="*/ 14380 h 17931"/>
                  <a:gd name="connsiteX223" fmla="*/ 0 w 7579"/>
                  <a:gd name="connsiteY223" fmla="*/ 13297 h 17931"/>
                  <a:gd name="connsiteX224" fmla="*/ 0 w 7579"/>
                  <a:gd name="connsiteY224" fmla="*/ 13297 h 17931"/>
                  <a:gd name="connsiteX225" fmla="*/ 0 w 7579"/>
                  <a:gd name="connsiteY225" fmla="*/ 14380 h 17931"/>
                  <a:gd name="connsiteX226" fmla="*/ 0 w 7579"/>
                  <a:gd name="connsiteY226" fmla="*/ 16546 h 17931"/>
                  <a:gd name="connsiteX227" fmla="*/ 0 w 7579"/>
                  <a:gd name="connsiteY227" fmla="*/ 15463 h 17931"/>
                  <a:gd name="connsiteX228" fmla="*/ 0 w 7579"/>
                  <a:gd name="connsiteY228" fmla="*/ 15463 h 17931"/>
                  <a:gd name="connsiteX229" fmla="*/ 0 w 7579"/>
                  <a:gd name="connsiteY229" fmla="*/ 12214 h 17931"/>
                  <a:gd name="connsiteX230" fmla="*/ 0 w 7579"/>
                  <a:gd name="connsiteY230" fmla="*/ 11132 h 17931"/>
                  <a:gd name="connsiteX231" fmla="*/ 0 w 7579"/>
                  <a:gd name="connsiteY231" fmla="*/ 12214 h 17931"/>
                  <a:gd name="connsiteX232" fmla="*/ 0 w 7579"/>
                  <a:gd name="connsiteY232" fmla="*/ 12214 h 17931"/>
                  <a:gd name="connsiteX233" fmla="*/ 0 w 7579"/>
                  <a:gd name="connsiteY233" fmla="*/ 10049 h 17931"/>
                  <a:gd name="connsiteX234" fmla="*/ 0 w 7579"/>
                  <a:gd name="connsiteY234" fmla="*/ 11132 h 17931"/>
                  <a:gd name="connsiteX235" fmla="*/ 0 w 7579"/>
                  <a:gd name="connsiteY235" fmla="*/ 11132 h 17931"/>
                  <a:gd name="connsiteX236" fmla="*/ 0 w 7579"/>
                  <a:gd name="connsiteY236" fmla="*/ 12214 h 17931"/>
                  <a:gd name="connsiteX237" fmla="*/ 0 w 7579"/>
                  <a:gd name="connsiteY237" fmla="*/ 11132 h 17931"/>
                  <a:gd name="connsiteX238" fmla="*/ 0 w 7579"/>
                  <a:gd name="connsiteY238" fmla="*/ 11132 h 17931"/>
                  <a:gd name="connsiteX239" fmla="*/ 0 w 7579"/>
                  <a:gd name="connsiteY239" fmla="*/ 10049 h 17931"/>
                  <a:gd name="connsiteX240" fmla="*/ 0 w 7579"/>
                  <a:gd name="connsiteY240" fmla="*/ 10049 h 17931"/>
                  <a:gd name="connsiteX241" fmla="*/ 0 w 7579"/>
                  <a:gd name="connsiteY241" fmla="*/ 11132 h 17931"/>
                  <a:gd name="connsiteX242" fmla="*/ 0 w 7579"/>
                  <a:gd name="connsiteY242" fmla="*/ 11132 h 17931"/>
                  <a:gd name="connsiteX243" fmla="*/ 0 w 7579"/>
                  <a:gd name="connsiteY243" fmla="*/ 10049 h 17931"/>
                  <a:gd name="connsiteX244" fmla="*/ 0 w 7579"/>
                  <a:gd name="connsiteY244" fmla="*/ 10049 h 17931"/>
                  <a:gd name="connsiteX245" fmla="*/ 0 w 7579"/>
                  <a:gd name="connsiteY245" fmla="*/ 8966 h 17931"/>
                  <a:gd name="connsiteX246" fmla="*/ 0 w 7579"/>
                  <a:gd name="connsiteY246" fmla="*/ 6800 h 17931"/>
                  <a:gd name="connsiteX247" fmla="*/ 0 w 7579"/>
                  <a:gd name="connsiteY247" fmla="*/ 8966 h 17931"/>
                  <a:gd name="connsiteX248" fmla="*/ 0 w 7579"/>
                  <a:gd name="connsiteY248" fmla="*/ 8966 h 17931"/>
                  <a:gd name="connsiteX249" fmla="*/ 0 w 7579"/>
                  <a:gd name="connsiteY249" fmla="*/ 8966 h 17931"/>
                  <a:gd name="connsiteX250" fmla="*/ 0 w 7579"/>
                  <a:gd name="connsiteY250" fmla="*/ 6800 h 17931"/>
                  <a:gd name="connsiteX251" fmla="*/ 0 w 7579"/>
                  <a:gd name="connsiteY251" fmla="*/ 6800 h 17931"/>
                  <a:gd name="connsiteX252" fmla="*/ 0 w 7579"/>
                  <a:gd name="connsiteY252" fmla="*/ 5717 h 17931"/>
                  <a:gd name="connsiteX253" fmla="*/ 0 w 7579"/>
                  <a:gd name="connsiteY253" fmla="*/ 6800 h 17931"/>
                  <a:gd name="connsiteX254" fmla="*/ 0 w 7579"/>
                  <a:gd name="connsiteY254" fmla="*/ 5717 h 17931"/>
                  <a:gd name="connsiteX255" fmla="*/ 0 w 7579"/>
                  <a:gd name="connsiteY255" fmla="*/ 5717 h 17931"/>
                  <a:gd name="connsiteX256" fmla="*/ 0 w 7579"/>
                  <a:gd name="connsiteY256" fmla="*/ 7883 h 17931"/>
                  <a:gd name="connsiteX257" fmla="*/ 0 w 7579"/>
                  <a:gd name="connsiteY257" fmla="*/ 7883 h 17931"/>
                  <a:gd name="connsiteX258" fmla="*/ 0 w 7579"/>
                  <a:gd name="connsiteY258" fmla="*/ 5717 h 17931"/>
                  <a:gd name="connsiteX259" fmla="*/ 0 w 7579"/>
                  <a:gd name="connsiteY259" fmla="*/ 6800 h 17931"/>
                  <a:gd name="connsiteX260" fmla="*/ 0 w 7579"/>
                  <a:gd name="connsiteY260" fmla="*/ 5717 h 17931"/>
                  <a:gd name="connsiteX261" fmla="*/ 0 w 7579"/>
                  <a:gd name="connsiteY261" fmla="*/ 5717 h 17931"/>
                  <a:gd name="connsiteX262" fmla="*/ 0 w 7579"/>
                  <a:gd name="connsiteY262" fmla="*/ 6800 h 17931"/>
                  <a:gd name="connsiteX263" fmla="*/ 0 w 7579"/>
                  <a:gd name="connsiteY263" fmla="*/ 5717 h 17931"/>
                  <a:gd name="connsiteX264" fmla="*/ 0 w 7579"/>
                  <a:gd name="connsiteY264" fmla="*/ 6800 h 17931"/>
                  <a:gd name="connsiteX265" fmla="*/ 0 w 7579"/>
                  <a:gd name="connsiteY265" fmla="*/ 5717 h 17931"/>
                  <a:gd name="connsiteX266" fmla="*/ 0 w 7579"/>
                  <a:gd name="connsiteY266" fmla="*/ 6800 h 17931"/>
                  <a:gd name="connsiteX267" fmla="*/ 0 w 7579"/>
                  <a:gd name="connsiteY267" fmla="*/ 6800 h 17931"/>
                  <a:gd name="connsiteX268" fmla="*/ 0 w 7579"/>
                  <a:gd name="connsiteY268" fmla="*/ 4635 h 17931"/>
                  <a:gd name="connsiteX269" fmla="*/ 0 w 7579"/>
                  <a:gd name="connsiteY269" fmla="*/ 3552 h 17931"/>
                  <a:gd name="connsiteX270" fmla="*/ 0 w 7579"/>
                  <a:gd name="connsiteY270" fmla="*/ 4635 h 17931"/>
                  <a:gd name="connsiteX271" fmla="*/ 0 w 7579"/>
                  <a:gd name="connsiteY271" fmla="*/ 4635 h 17931"/>
                  <a:gd name="connsiteX272" fmla="*/ 0 w 7579"/>
                  <a:gd name="connsiteY272" fmla="*/ 5717 h 17931"/>
                  <a:gd name="connsiteX273" fmla="*/ 0 w 7579"/>
                  <a:gd name="connsiteY273" fmla="*/ 3552 h 17931"/>
                  <a:gd name="connsiteX274" fmla="*/ 0 w 7579"/>
                  <a:gd name="connsiteY274" fmla="*/ 4635 h 17931"/>
                  <a:gd name="connsiteX275" fmla="*/ 0 w 7579"/>
                  <a:gd name="connsiteY275" fmla="*/ 2469 h 17931"/>
                  <a:gd name="connsiteX276" fmla="*/ 0 w 7579"/>
                  <a:gd name="connsiteY276" fmla="*/ 3552 h 17931"/>
                  <a:gd name="connsiteX277" fmla="*/ 1083 w 7579"/>
                  <a:gd name="connsiteY277" fmla="*/ 2469 h 17931"/>
                  <a:gd name="connsiteX278" fmla="*/ 1083 w 7579"/>
                  <a:gd name="connsiteY278" fmla="*/ 3552 h 17931"/>
                  <a:gd name="connsiteX279" fmla="*/ 1083 w 7579"/>
                  <a:gd name="connsiteY279" fmla="*/ 2469 h 17931"/>
                  <a:gd name="connsiteX280" fmla="*/ 1083 w 7579"/>
                  <a:gd name="connsiteY280" fmla="*/ 2469 h 17931"/>
                  <a:gd name="connsiteX281" fmla="*/ 1083 w 7579"/>
                  <a:gd name="connsiteY281" fmla="*/ 1386 h 17931"/>
                  <a:gd name="connsiteX282" fmla="*/ 1083 w 7579"/>
                  <a:gd name="connsiteY282" fmla="*/ 1386 h 17931"/>
                  <a:gd name="connsiteX283" fmla="*/ 1083 w 7579"/>
                  <a:gd name="connsiteY283" fmla="*/ 1386 h 17931"/>
                  <a:gd name="connsiteX284" fmla="*/ 1083 w 7579"/>
                  <a:gd name="connsiteY284" fmla="*/ 2469 h 17931"/>
                  <a:gd name="connsiteX285" fmla="*/ 1083 w 7579"/>
                  <a:gd name="connsiteY285" fmla="*/ 1386 h 17931"/>
                  <a:gd name="connsiteX286" fmla="*/ 1083 w 7579"/>
                  <a:gd name="connsiteY286" fmla="*/ 2469 h 17931"/>
                  <a:gd name="connsiteX287" fmla="*/ 1083 w 7579"/>
                  <a:gd name="connsiteY287" fmla="*/ 1386 h 17931"/>
                  <a:gd name="connsiteX288" fmla="*/ 1083 w 7579"/>
                  <a:gd name="connsiteY288" fmla="*/ 1386 h 17931"/>
                  <a:gd name="connsiteX289" fmla="*/ 1083 w 7579"/>
                  <a:gd name="connsiteY289" fmla="*/ 2469 h 17931"/>
                  <a:gd name="connsiteX290" fmla="*/ 1083 w 7579"/>
                  <a:gd name="connsiteY290" fmla="*/ 1386 h 17931"/>
                  <a:gd name="connsiteX291" fmla="*/ 1083 w 7579"/>
                  <a:gd name="connsiteY291" fmla="*/ 2469 h 17931"/>
                  <a:gd name="connsiteX292" fmla="*/ 2166 w 7579"/>
                  <a:gd name="connsiteY292" fmla="*/ 1386 h 17931"/>
                  <a:gd name="connsiteX293" fmla="*/ 2166 w 7579"/>
                  <a:gd name="connsiteY293" fmla="*/ 1386 h 17931"/>
                  <a:gd name="connsiteX294" fmla="*/ 2166 w 7579"/>
                  <a:gd name="connsiteY294" fmla="*/ 303 h 17931"/>
                  <a:gd name="connsiteX295" fmla="*/ 2166 w 7579"/>
                  <a:gd name="connsiteY295" fmla="*/ 1386 h 17931"/>
                  <a:gd name="connsiteX296" fmla="*/ 2166 w 7579"/>
                  <a:gd name="connsiteY296" fmla="*/ 1386 h 17931"/>
                  <a:gd name="connsiteX297" fmla="*/ 2166 w 7579"/>
                  <a:gd name="connsiteY297" fmla="*/ 1386 h 17931"/>
                  <a:gd name="connsiteX298" fmla="*/ 2166 w 7579"/>
                  <a:gd name="connsiteY298" fmla="*/ 1386 h 17931"/>
                  <a:gd name="connsiteX299" fmla="*/ 2166 w 7579"/>
                  <a:gd name="connsiteY299" fmla="*/ 2469 h 17931"/>
                  <a:gd name="connsiteX300" fmla="*/ 2166 w 7579"/>
                  <a:gd name="connsiteY300" fmla="*/ 2469 h 17931"/>
                  <a:gd name="connsiteX301" fmla="*/ 2166 w 7579"/>
                  <a:gd name="connsiteY301" fmla="*/ 1386 h 17931"/>
                  <a:gd name="connsiteX302" fmla="*/ 3249 w 7579"/>
                  <a:gd name="connsiteY302" fmla="*/ 303 h 17931"/>
                  <a:gd name="connsiteX303" fmla="*/ 3249 w 7579"/>
                  <a:gd name="connsiteY303" fmla="*/ 2469 h 17931"/>
                  <a:gd name="connsiteX304" fmla="*/ 3249 w 7579"/>
                  <a:gd name="connsiteY304" fmla="*/ 2469 h 17931"/>
                  <a:gd name="connsiteX305" fmla="*/ 3249 w 7579"/>
                  <a:gd name="connsiteY305" fmla="*/ 3552 h 17931"/>
                  <a:gd name="connsiteX306" fmla="*/ 3249 w 7579"/>
                  <a:gd name="connsiteY306" fmla="*/ 2469 h 17931"/>
                  <a:gd name="connsiteX307" fmla="*/ 3249 w 7579"/>
                  <a:gd name="connsiteY307" fmla="*/ 3552 h 17931"/>
                  <a:gd name="connsiteX308" fmla="*/ 3249 w 7579"/>
                  <a:gd name="connsiteY308" fmla="*/ 4635 h 17931"/>
                  <a:gd name="connsiteX309" fmla="*/ 3249 w 7579"/>
                  <a:gd name="connsiteY309" fmla="*/ 2469 h 17931"/>
                  <a:gd name="connsiteX310" fmla="*/ 4331 w 7579"/>
                  <a:gd name="connsiteY310" fmla="*/ 1386 h 17931"/>
                  <a:gd name="connsiteX311" fmla="*/ 5414 w 7579"/>
                  <a:gd name="connsiteY311" fmla="*/ 1386 h 17931"/>
                  <a:gd name="connsiteX312" fmla="*/ 5414 w 7579"/>
                  <a:gd name="connsiteY312" fmla="*/ 2469 h 17931"/>
                  <a:gd name="connsiteX313" fmla="*/ 5414 w 7579"/>
                  <a:gd name="connsiteY313" fmla="*/ 2469 h 17931"/>
                  <a:gd name="connsiteX314" fmla="*/ 5414 w 7579"/>
                  <a:gd name="connsiteY314" fmla="*/ 1386 h 17931"/>
                  <a:gd name="connsiteX315" fmla="*/ 5414 w 7579"/>
                  <a:gd name="connsiteY315" fmla="*/ 1386 h 17931"/>
                  <a:gd name="connsiteX316" fmla="*/ 5414 w 7579"/>
                  <a:gd name="connsiteY316" fmla="*/ 2469 h 17931"/>
                  <a:gd name="connsiteX317" fmla="*/ 5414 w 7579"/>
                  <a:gd name="connsiteY317" fmla="*/ 1386 h 17931"/>
                  <a:gd name="connsiteX318" fmla="*/ 5414 w 7579"/>
                  <a:gd name="connsiteY318" fmla="*/ 1386 h 17931"/>
                  <a:gd name="connsiteX319" fmla="*/ 5414 w 7579"/>
                  <a:gd name="connsiteY319" fmla="*/ 303 h 17931"/>
                  <a:gd name="connsiteX320" fmla="*/ 6497 w 7579"/>
                  <a:gd name="connsiteY320" fmla="*/ 1386 h 17931"/>
                  <a:gd name="connsiteX321" fmla="*/ 6497 w 7579"/>
                  <a:gd name="connsiteY321" fmla="*/ 1386 h 17931"/>
                  <a:gd name="connsiteX322" fmla="*/ 7580 w 7579"/>
                  <a:gd name="connsiteY322" fmla="*/ 3552 h 17931"/>
                  <a:gd name="connsiteX323" fmla="*/ 2166 w 7579"/>
                  <a:gd name="connsiteY323" fmla="*/ 7883 h 179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7579" h="17931">
                    <a:moveTo>
                      <a:pt x="2166" y="7883"/>
                    </a:moveTo>
                    <a:cubicBezTo>
                      <a:pt x="2166" y="11132"/>
                      <a:pt x="2166" y="7883"/>
                      <a:pt x="1083" y="10049"/>
                    </a:cubicBezTo>
                    <a:cubicBezTo>
                      <a:pt x="1083" y="10049"/>
                      <a:pt x="2166" y="7883"/>
                      <a:pt x="2166" y="7883"/>
                    </a:cubicBezTo>
                    <a:cubicBezTo>
                      <a:pt x="1083" y="11132"/>
                      <a:pt x="1083" y="8966"/>
                      <a:pt x="1083" y="7883"/>
                    </a:cubicBezTo>
                    <a:lnTo>
                      <a:pt x="1083" y="7883"/>
                    </a:lnTo>
                    <a:cubicBezTo>
                      <a:pt x="1083" y="7883"/>
                      <a:pt x="1083" y="8966"/>
                      <a:pt x="1083" y="8966"/>
                    </a:cubicBezTo>
                    <a:cubicBezTo>
                      <a:pt x="1083" y="8966"/>
                      <a:pt x="1083" y="8966"/>
                      <a:pt x="1083" y="7883"/>
                    </a:cubicBezTo>
                    <a:cubicBezTo>
                      <a:pt x="1083" y="8966"/>
                      <a:pt x="1083" y="7883"/>
                      <a:pt x="1083" y="8966"/>
                    </a:cubicBezTo>
                    <a:cubicBezTo>
                      <a:pt x="1083" y="8966"/>
                      <a:pt x="1083" y="7883"/>
                      <a:pt x="1083" y="7883"/>
                    </a:cubicBezTo>
                    <a:lnTo>
                      <a:pt x="1083" y="8966"/>
                    </a:lnTo>
                    <a:cubicBezTo>
                      <a:pt x="1083" y="11132"/>
                      <a:pt x="1083" y="8966"/>
                      <a:pt x="1083" y="10049"/>
                    </a:cubicBezTo>
                    <a:cubicBezTo>
                      <a:pt x="1083" y="10049"/>
                      <a:pt x="1083" y="10049"/>
                      <a:pt x="1083" y="8966"/>
                    </a:cubicBezTo>
                    <a:cubicBezTo>
                      <a:pt x="1083" y="10049"/>
                      <a:pt x="1083" y="10049"/>
                      <a:pt x="1083" y="11132"/>
                    </a:cubicBezTo>
                    <a:cubicBezTo>
                      <a:pt x="1083" y="11132"/>
                      <a:pt x="1083" y="10049"/>
                      <a:pt x="1083" y="10049"/>
                    </a:cubicBezTo>
                    <a:cubicBezTo>
                      <a:pt x="1083" y="11132"/>
                      <a:pt x="1083" y="11132"/>
                      <a:pt x="1083" y="11132"/>
                    </a:cubicBezTo>
                    <a:cubicBezTo>
                      <a:pt x="1083" y="10049"/>
                      <a:pt x="1083" y="12214"/>
                      <a:pt x="1083" y="11132"/>
                    </a:cubicBezTo>
                    <a:lnTo>
                      <a:pt x="1083" y="11132"/>
                    </a:lnTo>
                    <a:cubicBezTo>
                      <a:pt x="1083" y="12214"/>
                      <a:pt x="1083" y="10049"/>
                      <a:pt x="1083" y="12214"/>
                    </a:cubicBezTo>
                    <a:lnTo>
                      <a:pt x="1083" y="11132"/>
                    </a:lnTo>
                    <a:cubicBezTo>
                      <a:pt x="1083" y="12214"/>
                      <a:pt x="1083" y="10049"/>
                      <a:pt x="1083" y="11132"/>
                    </a:cubicBezTo>
                    <a:lnTo>
                      <a:pt x="1083" y="11132"/>
                    </a:lnTo>
                    <a:cubicBezTo>
                      <a:pt x="1083" y="11132"/>
                      <a:pt x="1083" y="11132"/>
                      <a:pt x="1083" y="11132"/>
                    </a:cubicBezTo>
                    <a:lnTo>
                      <a:pt x="1083" y="11132"/>
                    </a:lnTo>
                    <a:cubicBezTo>
                      <a:pt x="1083" y="11132"/>
                      <a:pt x="1083" y="11132"/>
                      <a:pt x="1083" y="12214"/>
                    </a:cubicBezTo>
                    <a:cubicBezTo>
                      <a:pt x="1083" y="11132"/>
                      <a:pt x="1083" y="12214"/>
                      <a:pt x="1083" y="10049"/>
                    </a:cubicBezTo>
                    <a:cubicBezTo>
                      <a:pt x="1083" y="11132"/>
                      <a:pt x="1083" y="11132"/>
                      <a:pt x="0" y="11132"/>
                    </a:cubicBezTo>
                    <a:cubicBezTo>
                      <a:pt x="0" y="11132"/>
                      <a:pt x="0" y="10049"/>
                      <a:pt x="0" y="10049"/>
                    </a:cubicBezTo>
                    <a:cubicBezTo>
                      <a:pt x="0" y="10049"/>
                      <a:pt x="0" y="10049"/>
                      <a:pt x="0" y="11132"/>
                    </a:cubicBezTo>
                    <a:cubicBezTo>
                      <a:pt x="0" y="11132"/>
                      <a:pt x="0" y="10049"/>
                      <a:pt x="0" y="10049"/>
                    </a:cubicBezTo>
                    <a:cubicBezTo>
                      <a:pt x="0" y="10049"/>
                      <a:pt x="0" y="11132"/>
                      <a:pt x="0" y="11132"/>
                    </a:cubicBezTo>
                    <a:cubicBezTo>
                      <a:pt x="0" y="11132"/>
                      <a:pt x="0" y="10049"/>
                      <a:pt x="0" y="10049"/>
                    </a:cubicBezTo>
                    <a:cubicBezTo>
                      <a:pt x="0" y="11132"/>
                      <a:pt x="0" y="11132"/>
                      <a:pt x="0" y="11132"/>
                    </a:cubicBezTo>
                    <a:cubicBezTo>
                      <a:pt x="0" y="11132"/>
                      <a:pt x="0" y="11132"/>
                      <a:pt x="0" y="10049"/>
                    </a:cubicBezTo>
                    <a:cubicBezTo>
                      <a:pt x="0" y="11132"/>
                      <a:pt x="0" y="10049"/>
                      <a:pt x="0" y="10049"/>
                    </a:cubicBezTo>
                    <a:lnTo>
                      <a:pt x="0" y="8966"/>
                    </a:lnTo>
                    <a:cubicBezTo>
                      <a:pt x="0" y="7883"/>
                      <a:pt x="0" y="10049"/>
                      <a:pt x="0" y="10049"/>
                    </a:cubicBezTo>
                    <a:cubicBezTo>
                      <a:pt x="0" y="10049"/>
                      <a:pt x="0" y="10049"/>
                      <a:pt x="0" y="8966"/>
                    </a:cubicBezTo>
                    <a:cubicBezTo>
                      <a:pt x="0" y="10049"/>
                      <a:pt x="0" y="10049"/>
                      <a:pt x="0" y="10049"/>
                    </a:cubicBezTo>
                    <a:cubicBezTo>
                      <a:pt x="0" y="10049"/>
                      <a:pt x="0" y="10049"/>
                      <a:pt x="0" y="10049"/>
                    </a:cubicBezTo>
                    <a:cubicBezTo>
                      <a:pt x="0" y="10049"/>
                      <a:pt x="0" y="10049"/>
                      <a:pt x="0" y="10049"/>
                    </a:cubicBezTo>
                    <a:cubicBezTo>
                      <a:pt x="0" y="10049"/>
                      <a:pt x="0" y="7883"/>
                      <a:pt x="0" y="8966"/>
                    </a:cubicBezTo>
                    <a:cubicBezTo>
                      <a:pt x="0" y="10049"/>
                      <a:pt x="0" y="10049"/>
                      <a:pt x="0" y="11132"/>
                    </a:cubicBezTo>
                    <a:cubicBezTo>
                      <a:pt x="0" y="11132"/>
                      <a:pt x="0" y="10049"/>
                      <a:pt x="0" y="11132"/>
                    </a:cubicBezTo>
                    <a:cubicBezTo>
                      <a:pt x="0" y="11132"/>
                      <a:pt x="0" y="8966"/>
                      <a:pt x="0" y="8966"/>
                    </a:cubicBezTo>
                    <a:lnTo>
                      <a:pt x="0" y="7883"/>
                    </a:lnTo>
                    <a:cubicBezTo>
                      <a:pt x="0" y="6800"/>
                      <a:pt x="0" y="7883"/>
                      <a:pt x="0" y="7883"/>
                    </a:cubicBezTo>
                    <a:cubicBezTo>
                      <a:pt x="0" y="7883"/>
                      <a:pt x="0" y="8966"/>
                      <a:pt x="0" y="7883"/>
                    </a:cubicBezTo>
                    <a:cubicBezTo>
                      <a:pt x="0" y="8966"/>
                      <a:pt x="0" y="10049"/>
                      <a:pt x="0" y="10049"/>
                    </a:cubicBezTo>
                    <a:cubicBezTo>
                      <a:pt x="0" y="8966"/>
                      <a:pt x="0" y="8966"/>
                      <a:pt x="0" y="7883"/>
                    </a:cubicBezTo>
                    <a:lnTo>
                      <a:pt x="0" y="10049"/>
                    </a:lnTo>
                    <a:cubicBezTo>
                      <a:pt x="0" y="10049"/>
                      <a:pt x="0" y="8966"/>
                      <a:pt x="0" y="8966"/>
                    </a:cubicBezTo>
                    <a:cubicBezTo>
                      <a:pt x="0" y="8966"/>
                      <a:pt x="0" y="10049"/>
                      <a:pt x="0" y="10049"/>
                    </a:cubicBezTo>
                    <a:cubicBezTo>
                      <a:pt x="0" y="10049"/>
                      <a:pt x="0" y="10049"/>
                      <a:pt x="0" y="8966"/>
                    </a:cubicBezTo>
                    <a:cubicBezTo>
                      <a:pt x="0" y="8966"/>
                      <a:pt x="0" y="8966"/>
                      <a:pt x="0" y="7883"/>
                    </a:cubicBezTo>
                    <a:cubicBezTo>
                      <a:pt x="0" y="7883"/>
                      <a:pt x="0" y="7883"/>
                      <a:pt x="0" y="7883"/>
                    </a:cubicBezTo>
                    <a:lnTo>
                      <a:pt x="0" y="7883"/>
                    </a:lnTo>
                    <a:cubicBezTo>
                      <a:pt x="0" y="7883"/>
                      <a:pt x="0" y="8966"/>
                      <a:pt x="0" y="8966"/>
                    </a:cubicBezTo>
                    <a:cubicBezTo>
                      <a:pt x="0" y="8966"/>
                      <a:pt x="0" y="7883"/>
                      <a:pt x="0" y="8966"/>
                    </a:cubicBezTo>
                    <a:cubicBezTo>
                      <a:pt x="0" y="10049"/>
                      <a:pt x="0" y="10049"/>
                      <a:pt x="0" y="10049"/>
                    </a:cubicBezTo>
                    <a:cubicBezTo>
                      <a:pt x="0" y="10049"/>
                      <a:pt x="0" y="8966"/>
                      <a:pt x="0" y="8966"/>
                    </a:cubicBezTo>
                    <a:cubicBezTo>
                      <a:pt x="0" y="10049"/>
                      <a:pt x="0" y="10049"/>
                      <a:pt x="0" y="11132"/>
                    </a:cubicBezTo>
                    <a:cubicBezTo>
                      <a:pt x="0" y="12214"/>
                      <a:pt x="0" y="10049"/>
                      <a:pt x="0" y="10049"/>
                    </a:cubicBezTo>
                    <a:cubicBezTo>
                      <a:pt x="0" y="8966"/>
                      <a:pt x="0" y="11132"/>
                      <a:pt x="0" y="10049"/>
                    </a:cubicBezTo>
                    <a:cubicBezTo>
                      <a:pt x="0" y="10049"/>
                      <a:pt x="0" y="10049"/>
                      <a:pt x="0" y="11132"/>
                    </a:cubicBezTo>
                    <a:cubicBezTo>
                      <a:pt x="0" y="11132"/>
                      <a:pt x="0" y="10049"/>
                      <a:pt x="0" y="10049"/>
                    </a:cubicBezTo>
                    <a:cubicBezTo>
                      <a:pt x="0" y="8966"/>
                      <a:pt x="0" y="10049"/>
                      <a:pt x="0" y="10049"/>
                    </a:cubicBezTo>
                    <a:cubicBezTo>
                      <a:pt x="0" y="10049"/>
                      <a:pt x="0" y="10049"/>
                      <a:pt x="0" y="10049"/>
                    </a:cubicBezTo>
                    <a:cubicBezTo>
                      <a:pt x="0" y="10049"/>
                      <a:pt x="0" y="11132"/>
                      <a:pt x="0" y="10049"/>
                    </a:cubicBezTo>
                    <a:cubicBezTo>
                      <a:pt x="0" y="10049"/>
                      <a:pt x="0" y="11132"/>
                      <a:pt x="0" y="11132"/>
                    </a:cubicBezTo>
                    <a:lnTo>
                      <a:pt x="0" y="10049"/>
                    </a:lnTo>
                    <a:cubicBezTo>
                      <a:pt x="0" y="10049"/>
                      <a:pt x="0" y="10049"/>
                      <a:pt x="0" y="8966"/>
                    </a:cubicBezTo>
                    <a:cubicBezTo>
                      <a:pt x="0" y="10049"/>
                      <a:pt x="0" y="7883"/>
                      <a:pt x="0" y="8966"/>
                    </a:cubicBezTo>
                    <a:cubicBezTo>
                      <a:pt x="0" y="7883"/>
                      <a:pt x="0" y="10049"/>
                      <a:pt x="0" y="8966"/>
                    </a:cubicBezTo>
                    <a:cubicBezTo>
                      <a:pt x="0" y="8966"/>
                      <a:pt x="0" y="10049"/>
                      <a:pt x="0" y="8966"/>
                    </a:cubicBezTo>
                    <a:cubicBezTo>
                      <a:pt x="0" y="8966"/>
                      <a:pt x="0" y="7883"/>
                      <a:pt x="0" y="7883"/>
                    </a:cubicBezTo>
                    <a:cubicBezTo>
                      <a:pt x="0" y="7883"/>
                      <a:pt x="0" y="7883"/>
                      <a:pt x="0" y="8966"/>
                    </a:cubicBezTo>
                    <a:lnTo>
                      <a:pt x="0" y="8966"/>
                    </a:lnTo>
                    <a:cubicBezTo>
                      <a:pt x="0" y="10049"/>
                      <a:pt x="0" y="8966"/>
                      <a:pt x="0" y="10049"/>
                    </a:cubicBezTo>
                    <a:cubicBezTo>
                      <a:pt x="0" y="8966"/>
                      <a:pt x="0" y="10049"/>
                      <a:pt x="0" y="8966"/>
                    </a:cubicBezTo>
                    <a:lnTo>
                      <a:pt x="0" y="7883"/>
                    </a:lnTo>
                    <a:cubicBezTo>
                      <a:pt x="0" y="7883"/>
                      <a:pt x="0" y="8966"/>
                      <a:pt x="0" y="10049"/>
                    </a:cubicBezTo>
                    <a:cubicBezTo>
                      <a:pt x="0" y="10049"/>
                      <a:pt x="0" y="10049"/>
                      <a:pt x="0" y="10049"/>
                    </a:cubicBezTo>
                    <a:cubicBezTo>
                      <a:pt x="0" y="12214"/>
                      <a:pt x="0" y="10049"/>
                      <a:pt x="0" y="11132"/>
                    </a:cubicBezTo>
                    <a:cubicBezTo>
                      <a:pt x="0" y="10049"/>
                      <a:pt x="0" y="11132"/>
                      <a:pt x="0" y="10049"/>
                    </a:cubicBezTo>
                    <a:cubicBezTo>
                      <a:pt x="0" y="10049"/>
                      <a:pt x="0" y="11132"/>
                      <a:pt x="0" y="11132"/>
                    </a:cubicBezTo>
                    <a:cubicBezTo>
                      <a:pt x="0" y="11132"/>
                      <a:pt x="0" y="11132"/>
                      <a:pt x="0" y="10049"/>
                    </a:cubicBezTo>
                    <a:cubicBezTo>
                      <a:pt x="0" y="10049"/>
                      <a:pt x="0" y="10049"/>
                      <a:pt x="0" y="10049"/>
                    </a:cubicBezTo>
                    <a:cubicBezTo>
                      <a:pt x="0" y="10049"/>
                      <a:pt x="0" y="8966"/>
                      <a:pt x="0" y="8966"/>
                    </a:cubicBezTo>
                    <a:cubicBezTo>
                      <a:pt x="0" y="8966"/>
                      <a:pt x="0" y="10049"/>
                      <a:pt x="0" y="11132"/>
                    </a:cubicBezTo>
                    <a:cubicBezTo>
                      <a:pt x="0" y="8966"/>
                      <a:pt x="0" y="12214"/>
                      <a:pt x="0" y="11132"/>
                    </a:cubicBezTo>
                    <a:cubicBezTo>
                      <a:pt x="0" y="11132"/>
                      <a:pt x="0" y="10049"/>
                      <a:pt x="0" y="10049"/>
                    </a:cubicBezTo>
                    <a:cubicBezTo>
                      <a:pt x="0" y="7883"/>
                      <a:pt x="0" y="11132"/>
                      <a:pt x="0" y="10049"/>
                    </a:cubicBezTo>
                    <a:lnTo>
                      <a:pt x="0" y="11132"/>
                    </a:lnTo>
                    <a:cubicBezTo>
                      <a:pt x="0" y="10049"/>
                      <a:pt x="0" y="12214"/>
                      <a:pt x="0" y="10049"/>
                    </a:cubicBezTo>
                    <a:cubicBezTo>
                      <a:pt x="0" y="10049"/>
                      <a:pt x="0" y="10049"/>
                      <a:pt x="0" y="11132"/>
                    </a:cubicBezTo>
                    <a:cubicBezTo>
                      <a:pt x="0" y="10049"/>
                      <a:pt x="0" y="12214"/>
                      <a:pt x="0" y="8966"/>
                    </a:cubicBezTo>
                    <a:cubicBezTo>
                      <a:pt x="0" y="8966"/>
                      <a:pt x="0" y="8966"/>
                      <a:pt x="0" y="10049"/>
                    </a:cubicBezTo>
                    <a:cubicBezTo>
                      <a:pt x="0" y="11132"/>
                      <a:pt x="0" y="8966"/>
                      <a:pt x="0" y="10049"/>
                    </a:cubicBezTo>
                    <a:cubicBezTo>
                      <a:pt x="0" y="10049"/>
                      <a:pt x="0" y="10049"/>
                      <a:pt x="0" y="11132"/>
                    </a:cubicBezTo>
                    <a:cubicBezTo>
                      <a:pt x="0" y="11132"/>
                      <a:pt x="0" y="11132"/>
                      <a:pt x="0" y="10049"/>
                    </a:cubicBezTo>
                    <a:cubicBezTo>
                      <a:pt x="0" y="8966"/>
                      <a:pt x="0" y="12214"/>
                      <a:pt x="0" y="12214"/>
                    </a:cubicBezTo>
                    <a:cubicBezTo>
                      <a:pt x="0" y="12214"/>
                      <a:pt x="0" y="11132"/>
                      <a:pt x="0" y="11132"/>
                    </a:cubicBezTo>
                    <a:lnTo>
                      <a:pt x="0" y="12214"/>
                    </a:lnTo>
                    <a:cubicBezTo>
                      <a:pt x="0" y="12214"/>
                      <a:pt x="0" y="11132"/>
                      <a:pt x="0" y="10049"/>
                    </a:cubicBezTo>
                    <a:cubicBezTo>
                      <a:pt x="0" y="10049"/>
                      <a:pt x="0" y="10049"/>
                      <a:pt x="0" y="11132"/>
                    </a:cubicBezTo>
                    <a:lnTo>
                      <a:pt x="0" y="10049"/>
                    </a:lnTo>
                    <a:cubicBezTo>
                      <a:pt x="0" y="11132"/>
                      <a:pt x="0" y="11132"/>
                      <a:pt x="0" y="11132"/>
                    </a:cubicBezTo>
                    <a:lnTo>
                      <a:pt x="0" y="11132"/>
                    </a:lnTo>
                    <a:cubicBezTo>
                      <a:pt x="0" y="11132"/>
                      <a:pt x="0" y="11132"/>
                      <a:pt x="0" y="11132"/>
                    </a:cubicBezTo>
                    <a:cubicBezTo>
                      <a:pt x="0" y="12214"/>
                      <a:pt x="0" y="12214"/>
                      <a:pt x="0" y="12214"/>
                    </a:cubicBezTo>
                    <a:cubicBezTo>
                      <a:pt x="0" y="12214"/>
                      <a:pt x="0" y="12214"/>
                      <a:pt x="0" y="13297"/>
                    </a:cubicBezTo>
                    <a:cubicBezTo>
                      <a:pt x="0" y="12214"/>
                      <a:pt x="0" y="12214"/>
                      <a:pt x="0" y="12214"/>
                    </a:cubicBezTo>
                    <a:cubicBezTo>
                      <a:pt x="0" y="12214"/>
                      <a:pt x="0" y="13297"/>
                      <a:pt x="0" y="13297"/>
                    </a:cubicBezTo>
                    <a:cubicBezTo>
                      <a:pt x="0" y="13297"/>
                      <a:pt x="0" y="13297"/>
                      <a:pt x="0" y="12214"/>
                    </a:cubicBezTo>
                    <a:cubicBezTo>
                      <a:pt x="0" y="12214"/>
                      <a:pt x="0" y="12214"/>
                      <a:pt x="0" y="12214"/>
                    </a:cubicBezTo>
                    <a:cubicBezTo>
                      <a:pt x="0" y="12214"/>
                      <a:pt x="0" y="11132"/>
                      <a:pt x="0" y="11132"/>
                    </a:cubicBezTo>
                    <a:cubicBezTo>
                      <a:pt x="0" y="11132"/>
                      <a:pt x="0" y="13297"/>
                      <a:pt x="0" y="12214"/>
                    </a:cubicBezTo>
                    <a:cubicBezTo>
                      <a:pt x="0" y="12214"/>
                      <a:pt x="0" y="11132"/>
                      <a:pt x="0" y="11132"/>
                    </a:cubicBezTo>
                    <a:lnTo>
                      <a:pt x="0" y="11132"/>
                    </a:lnTo>
                    <a:lnTo>
                      <a:pt x="0" y="12214"/>
                    </a:lnTo>
                    <a:cubicBezTo>
                      <a:pt x="0" y="12214"/>
                      <a:pt x="0" y="12214"/>
                      <a:pt x="0" y="12214"/>
                    </a:cubicBezTo>
                    <a:cubicBezTo>
                      <a:pt x="0" y="13297"/>
                      <a:pt x="0" y="12214"/>
                      <a:pt x="0" y="13297"/>
                    </a:cubicBezTo>
                    <a:cubicBezTo>
                      <a:pt x="0" y="13297"/>
                      <a:pt x="0" y="12214"/>
                      <a:pt x="0" y="12214"/>
                    </a:cubicBezTo>
                    <a:lnTo>
                      <a:pt x="0" y="12214"/>
                    </a:lnTo>
                    <a:cubicBezTo>
                      <a:pt x="0" y="12214"/>
                      <a:pt x="0" y="12214"/>
                      <a:pt x="0" y="12214"/>
                    </a:cubicBezTo>
                    <a:lnTo>
                      <a:pt x="0" y="12214"/>
                    </a:lnTo>
                    <a:cubicBezTo>
                      <a:pt x="0" y="12214"/>
                      <a:pt x="0" y="12214"/>
                      <a:pt x="0" y="13297"/>
                    </a:cubicBezTo>
                    <a:cubicBezTo>
                      <a:pt x="0" y="12214"/>
                      <a:pt x="0" y="10049"/>
                      <a:pt x="0" y="11132"/>
                    </a:cubicBezTo>
                    <a:cubicBezTo>
                      <a:pt x="0" y="11132"/>
                      <a:pt x="0" y="12214"/>
                      <a:pt x="0" y="13297"/>
                    </a:cubicBezTo>
                    <a:cubicBezTo>
                      <a:pt x="0" y="12214"/>
                      <a:pt x="0" y="14380"/>
                      <a:pt x="0" y="13297"/>
                    </a:cubicBezTo>
                    <a:cubicBezTo>
                      <a:pt x="0" y="13297"/>
                      <a:pt x="0" y="14380"/>
                      <a:pt x="0" y="14380"/>
                    </a:cubicBezTo>
                    <a:cubicBezTo>
                      <a:pt x="0" y="14380"/>
                      <a:pt x="0" y="15463"/>
                      <a:pt x="0" y="13297"/>
                    </a:cubicBezTo>
                    <a:cubicBezTo>
                      <a:pt x="0" y="13297"/>
                      <a:pt x="0" y="12214"/>
                      <a:pt x="0" y="12214"/>
                    </a:cubicBezTo>
                    <a:cubicBezTo>
                      <a:pt x="0" y="13297"/>
                      <a:pt x="0" y="11132"/>
                      <a:pt x="0" y="12214"/>
                    </a:cubicBezTo>
                    <a:cubicBezTo>
                      <a:pt x="0" y="13297"/>
                      <a:pt x="0" y="13297"/>
                      <a:pt x="0" y="13297"/>
                    </a:cubicBezTo>
                    <a:cubicBezTo>
                      <a:pt x="0" y="13297"/>
                      <a:pt x="0" y="13297"/>
                      <a:pt x="0" y="13297"/>
                    </a:cubicBezTo>
                    <a:cubicBezTo>
                      <a:pt x="0" y="13297"/>
                      <a:pt x="0" y="14380"/>
                      <a:pt x="0" y="14380"/>
                    </a:cubicBezTo>
                    <a:cubicBezTo>
                      <a:pt x="0" y="13297"/>
                      <a:pt x="0" y="13297"/>
                      <a:pt x="0" y="13297"/>
                    </a:cubicBezTo>
                    <a:lnTo>
                      <a:pt x="0" y="14380"/>
                    </a:lnTo>
                    <a:lnTo>
                      <a:pt x="0" y="13297"/>
                    </a:lnTo>
                    <a:cubicBezTo>
                      <a:pt x="0" y="13297"/>
                      <a:pt x="0" y="14380"/>
                      <a:pt x="0" y="14380"/>
                    </a:cubicBezTo>
                    <a:cubicBezTo>
                      <a:pt x="0" y="14380"/>
                      <a:pt x="0" y="13297"/>
                      <a:pt x="0" y="13297"/>
                    </a:cubicBezTo>
                    <a:cubicBezTo>
                      <a:pt x="0" y="14380"/>
                      <a:pt x="0" y="14380"/>
                      <a:pt x="0" y="14380"/>
                    </a:cubicBezTo>
                    <a:lnTo>
                      <a:pt x="0" y="13297"/>
                    </a:lnTo>
                    <a:cubicBezTo>
                      <a:pt x="0" y="13297"/>
                      <a:pt x="0" y="14380"/>
                      <a:pt x="0" y="14380"/>
                    </a:cubicBezTo>
                    <a:cubicBezTo>
                      <a:pt x="0" y="13297"/>
                      <a:pt x="0" y="13297"/>
                      <a:pt x="0" y="12214"/>
                    </a:cubicBezTo>
                    <a:cubicBezTo>
                      <a:pt x="0" y="14380"/>
                      <a:pt x="0" y="14380"/>
                      <a:pt x="0" y="14380"/>
                    </a:cubicBezTo>
                    <a:lnTo>
                      <a:pt x="0" y="13297"/>
                    </a:lnTo>
                    <a:cubicBezTo>
                      <a:pt x="0" y="13297"/>
                      <a:pt x="0" y="14380"/>
                      <a:pt x="0" y="14380"/>
                    </a:cubicBezTo>
                    <a:cubicBezTo>
                      <a:pt x="0" y="14380"/>
                      <a:pt x="0" y="13297"/>
                      <a:pt x="0" y="12214"/>
                    </a:cubicBezTo>
                    <a:cubicBezTo>
                      <a:pt x="0" y="11132"/>
                      <a:pt x="0" y="13297"/>
                      <a:pt x="0" y="13297"/>
                    </a:cubicBezTo>
                    <a:cubicBezTo>
                      <a:pt x="0" y="14380"/>
                      <a:pt x="0" y="13297"/>
                      <a:pt x="0" y="13297"/>
                    </a:cubicBezTo>
                    <a:cubicBezTo>
                      <a:pt x="0" y="13297"/>
                      <a:pt x="0" y="12214"/>
                      <a:pt x="0" y="13297"/>
                    </a:cubicBezTo>
                    <a:cubicBezTo>
                      <a:pt x="0" y="13297"/>
                      <a:pt x="0" y="12214"/>
                      <a:pt x="0" y="11132"/>
                    </a:cubicBezTo>
                    <a:lnTo>
                      <a:pt x="0" y="11132"/>
                    </a:lnTo>
                    <a:cubicBezTo>
                      <a:pt x="0" y="10049"/>
                      <a:pt x="0" y="8966"/>
                      <a:pt x="0" y="6800"/>
                    </a:cubicBezTo>
                    <a:lnTo>
                      <a:pt x="0" y="6800"/>
                    </a:lnTo>
                    <a:cubicBezTo>
                      <a:pt x="0" y="5717"/>
                      <a:pt x="0" y="5717"/>
                      <a:pt x="0" y="4635"/>
                    </a:cubicBezTo>
                    <a:cubicBezTo>
                      <a:pt x="0" y="4635"/>
                      <a:pt x="0" y="6800"/>
                      <a:pt x="0" y="6800"/>
                    </a:cubicBezTo>
                    <a:cubicBezTo>
                      <a:pt x="0" y="6800"/>
                      <a:pt x="0" y="8966"/>
                      <a:pt x="0" y="8966"/>
                    </a:cubicBezTo>
                    <a:cubicBezTo>
                      <a:pt x="0" y="7883"/>
                      <a:pt x="0" y="8966"/>
                      <a:pt x="0" y="7883"/>
                    </a:cubicBezTo>
                    <a:cubicBezTo>
                      <a:pt x="0" y="6800"/>
                      <a:pt x="0" y="7883"/>
                      <a:pt x="0" y="7883"/>
                    </a:cubicBezTo>
                    <a:cubicBezTo>
                      <a:pt x="0" y="7883"/>
                      <a:pt x="0" y="8966"/>
                      <a:pt x="0" y="10049"/>
                    </a:cubicBezTo>
                    <a:cubicBezTo>
                      <a:pt x="0" y="10049"/>
                      <a:pt x="0" y="8966"/>
                      <a:pt x="0" y="8966"/>
                    </a:cubicBezTo>
                    <a:cubicBezTo>
                      <a:pt x="0" y="10049"/>
                      <a:pt x="0" y="10049"/>
                      <a:pt x="0" y="10049"/>
                    </a:cubicBezTo>
                    <a:cubicBezTo>
                      <a:pt x="0" y="11132"/>
                      <a:pt x="0" y="10049"/>
                      <a:pt x="0" y="11132"/>
                    </a:cubicBezTo>
                    <a:cubicBezTo>
                      <a:pt x="0" y="10049"/>
                      <a:pt x="0" y="8966"/>
                      <a:pt x="0" y="7883"/>
                    </a:cubicBezTo>
                    <a:cubicBezTo>
                      <a:pt x="0" y="8966"/>
                      <a:pt x="0" y="8966"/>
                      <a:pt x="0" y="11132"/>
                    </a:cubicBezTo>
                    <a:cubicBezTo>
                      <a:pt x="0" y="11132"/>
                      <a:pt x="0" y="10049"/>
                      <a:pt x="0" y="8966"/>
                    </a:cubicBezTo>
                    <a:cubicBezTo>
                      <a:pt x="0" y="7883"/>
                      <a:pt x="0" y="11132"/>
                      <a:pt x="0" y="8966"/>
                    </a:cubicBezTo>
                    <a:lnTo>
                      <a:pt x="0" y="10049"/>
                    </a:lnTo>
                    <a:cubicBezTo>
                      <a:pt x="0" y="10049"/>
                      <a:pt x="0" y="8966"/>
                      <a:pt x="0" y="8966"/>
                    </a:cubicBezTo>
                    <a:cubicBezTo>
                      <a:pt x="0" y="8966"/>
                      <a:pt x="0" y="10049"/>
                      <a:pt x="0" y="8966"/>
                    </a:cubicBezTo>
                    <a:cubicBezTo>
                      <a:pt x="0" y="8966"/>
                      <a:pt x="0" y="8966"/>
                      <a:pt x="0" y="10049"/>
                    </a:cubicBezTo>
                    <a:cubicBezTo>
                      <a:pt x="0" y="11132"/>
                      <a:pt x="0" y="8966"/>
                      <a:pt x="0" y="11132"/>
                    </a:cubicBezTo>
                    <a:cubicBezTo>
                      <a:pt x="0" y="10049"/>
                      <a:pt x="0" y="11132"/>
                      <a:pt x="0" y="12214"/>
                    </a:cubicBezTo>
                    <a:lnTo>
                      <a:pt x="0" y="16546"/>
                    </a:lnTo>
                    <a:cubicBezTo>
                      <a:pt x="0" y="16546"/>
                      <a:pt x="0" y="16546"/>
                      <a:pt x="0" y="17629"/>
                    </a:cubicBezTo>
                    <a:cubicBezTo>
                      <a:pt x="0" y="17629"/>
                      <a:pt x="0" y="16546"/>
                      <a:pt x="0" y="16546"/>
                    </a:cubicBezTo>
                    <a:lnTo>
                      <a:pt x="0" y="17629"/>
                    </a:lnTo>
                    <a:cubicBezTo>
                      <a:pt x="0" y="17629"/>
                      <a:pt x="0" y="16546"/>
                      <a:pt x="0" y="16546"/>
                    </a:cubicBezTo>
                    <a:lnTo>
                      <a:pt x="0" y="15463"/>
                    </a:lnTo>
                    <a:cubicBezTo>
                      <a:pt x="0" y="15463"/>
                      <a:pt x="0" y="14380"/>
                      <a:pt x="0" y="15463"/>
                    </a:cubicBezTo>
                    <a:cubicBezTo>
                      <a:pt x="0" y="16546"/>
                      <a:pt x="0" y="17629"/>
                      <a:pt x="0" y="17629"/>
                    </a:cubicBezTo>
                    <a:cubicBezTo>
                      <a:pt x="0" y="17629"/>
                      <a:pt x="0" y="16546"/>
                      <a:pt x="0" y="17629"/>
                    </a:cubicBezTo>
                    <a:lnTo>
                      <a:pt x="0" y="16546"/>
                    </a:lnTo>
                    <a:cubicBezTo>
                      <a:pt x="0" y="16546"/>
                      <a:pt x="0" y="15463"/>
                      <a:pt x="0" y="15463"/>
                    </a:cubicBezTo>
                    <a:cubicBezTo>
                      <a:pt x="0" y="15463"/>
                      <a:pt x="0" y="16546"/>
                      <a:pt x="0" y="17629"/>
                    </a:cubicBezTo>
                    <a:cubicBezTo>
                      <a:pt x="0" y="17629"/>
                      <a:pt x="0" y="17629"/>
                      <a:pt x="0" y="16546"/>
                    </a:cubicBezTo>
                    <a:cubicBezTo>
                      <a:pt x="0" y="16546"/>
                      <a:pt x="0" y="17629"/>
                      <a:pt x="0" y="17629"/>
                    </a:cubicBezTo>
                    <a:cubicBezTo>
                      <a:pt x="0" y="16546"/>
                      <a:pt x="0" y="16546"/>
                      <a:pt x="0" y="15463"/>
                    </a:cubicBezTo>
                    <a:lnTo>
                      <a:pt x="0" y="14380"/>
                    </a:lnTo>
                    <a:lnTo>
                      <a:pt x="0" y="14380"/>
                    </a:lnTo>
                    <a:cubicBezTo>
                      <a:pt x="0" y="13297"/>
                      <a:pt x="0" y="13297"/>
                      <a:pt x="0" y="12214"/>
                    </a:cubicBezTo>
                    <a:cubicBezTo>
                      <a:pt x="0" y="12214"/>
                      <a:pt x="0" y="12214"/>
                      <a:pt x="0" y="12214"/>
                    </a:cubicBezTo>
                    <a:cubicBezTo>
                      <a:pt x="0" y="14380"/>
                      <a:pt x="0" y="14380"/>
                      <a:pt x="0" y="16546"/>
                    </a:cubicBezTo>
                    <a:cubicBezTo>
                      <a:pt x="0" y="16546"/>
                      <a:pt x="0" y="12214"/>
                      <a:pt x="0" y="15463"/>
                    </a:cubicBezTo>
                    <a:cubicBezTo>
                      <a:pt x="0" y="15463"/>
                      <a:pt x="0" y="17629"/>
                      <a:pt x="0" y="16546"/>
                    </a:cubicBezTo>
                    <a:cubicBezTo>
                      <a:pt x="0" y="16546"/>
                      <a:pt x="0" y="18712"/>
                      <a:pt x="0" y="17629"/>
                    </a:cubicBezTo>
                    <a:cubicBezTo>
                      <a:pt x="0" y="16546"/>
                      <a:pt x="0" y="15463"/>
                      <a:pt x="0" y="15463"/>
                    </a:cubicBezTo>
                    <a:cubicBezTo>
                      <a:pt x="0" y="15463"/>
                      <a:pt x="0" y="15463"/>
                      <a:pt x="0" y="15463"/>
                    </a:cubicBezTo>
                    <a:cubicBezTo>
                      <a:pt x="0" y="14380"/>
                      <a:pt x="0" y="13297"/>
                      <a:pt x="0" y="13297"/>
                    </a:cubicBezTo>
                    <a:cubicBezTo>
                      <a:pt x="0" y="13297"/>
                      <a:pt x="0" y="13297"/>
                      <a:pt x="0" y="14380"/>
                    </a:cubicBezTo>
                    <a:cubicBezTo>
                      <a:pt x="0" y="15463"/>
                      <a:pt x="0" y="14380"/>
                      <a:pt x="0" y="15463"/>
                    </a:cubicBezTo>
                    <a:cubicBezTo>
                      <a:pt x="0" y="15463"/>
                      <a:pt x="0" y="14380"/>
                      <a:pt x="0" y="15463"/>
                    </a:cubicBezTo>
                    <a:cubicBezTo>
                      <a:pt x="0" y="15463"/>
                      <a:pt x="0" y="16546"/>
                      <a:pt x="0" y="16546"/>
                    </a:cubicBezTo>
                    <a:lnTo>
                      <a:pt x="0" y="16546"/>
                    </a:lnTo>
                    <a:lnTo>
                      <a:pt x="0" y="16546"/>
                    </a:lnTo>
                    <a:cubicBezTo>
                      <a:pt x="0" y="16546"/>
                      <a:pt x="0" y="17629"/>
                      <a:pt x="0" y="17629"/>
                    </a:cubicBezTo>
                    <a:lnTo>
                      <a:pt x="0" y="16546"/>
                    </a:lnTo>
                    <a:cubicBezTo>
                      <a:pt x="0" y="15463"/>
                      <a:pt x="0" y="16546"/>
                      <a:pt x="0" y="15463"/>
                    </a:cubicBezTo>
                    <a:cubicBezTo>
                      <a:pt x="0" y="15463"/>
                      <a:pt x="0" y="16546"/>
                      <a:pt x="0" y="15463"/>
                    </a:cubicBezTo>
                    <a:cubicBezTo>
                      <a:pt x="0" y="15463"/>
                      <a:pt x="0" y="15463"/>
                      <a:pt x="0" y="15463"/>
                    </a:cubicBezTo>
                    <a:cubicBezTo>
                      <a:pt x="0" y="15463"/>
                      <a:pt x="0" y="13297"/>
                      <a:pt x="0" y="14380"/>
                    </a:cubicBezTo>
                    <a:cubicBezTo>
                      <a:pt x="0" y="14380"/>
                      <a:pt x="0" y="15463"/>
                      <a:pt x="0" y="15463"/>
                    </a:cubicBezTo>
                    <a:cubicBezTo>
                      <a:pt x="0" y="15463"/>
                      <a:pt x="0" y="16546"/>
                      <a:pt x="0" y="16546"/>
                    </a:cubicBezTo>
                    <a:cubicBezTo>
                      <a:pt x="0" y="15463"/>
                      <a:pt x="0" y="16546"/>
                      <a:pt x="0" y="15463"/>
                    </a:cubicBezTo>
                    <a:cubicBezTo>
                      <a:pt x="0" y="16546"/>
                      <a:pt x="0" y="16546"/>
                      <a:pt x="0" y="14380"/>
                    </a:cubicBezTo>
                    <a:cubicBezTo>
                      <a:pt x="0" y="13297"/>
                      <a:pt x="0" y="14380"/>
                      <a:pt x="0" y="13297"/>
                    </a:cubicBezTo>
                    <a:cubicBezTo>
                      <a:pt x="0" y="13297"/>
                      <a:pt x="0" y="12214"/>
                      <a:pt x="0" y="11132"/>
                    </a:cubicBezTo>
                    <a:cubicBezTo>
                      <a:pt x="0" y="11132"/>
                      <a:pt x="0" y="11132"/>
                      <a:pt x="0" y="11132"/>
                    </a:cubicBezTo>
                    <a:cubicBezTo>
                      <a:pt x="0" y="12214"/>
                      <a:pt x="0" y="12214"/>
                      <a:pt x="0" y="13297"/>
                    </a:cubicBezTo>
                    <a:cubicBezTo>
                      <a:pt x="0" y="13297"/>
                      <a:pt x="0" y="13297"/>
                      <a:pt x="0" y="14380"/>
                    </a:cubicBezTo>
                    <a:cubicBezTo>
                      <a:pt x="0" y="14380"/>
                      <a:pt x="0" y="13297"/>
                      <a:pt x="0" y="13297"/>
                    </a:cubicBezTo>
                    <a:cubicBezTo>
                      <a:pt x="0" y="13297"/>
                      <a:pt x="0" y="13297"/>
                      <a:pt x="0" y="13297"/>
                    </a:cubicBezTo>
                    <a:cubicBezTo>
                      <a:pt x="0" y="14380"/>
                      <a:pt x="0" y="13297"/>
                      <a:pt x="0" y="14380"/>
                    </a:cubicBezTo>
                    <a:cubicBezTo>
                      <a:pt x="0" y="14380"/>
                      <a:pt x="0" y="15463"/>
                      <a:pt x="0" y="16546"/>
                    </a:cubicBezTo>
                    <a:cubicBezTo>
                      <a:pt x="0" y="16546"/>
                      <a:pt x="0" y="15463"/>
                      <a:pt x="0" y="15463"/>
                    </a:cubicBezTo>
                    <a:cubicBezTo>
                      <a:pt x="0" y="16546"/>
                      <a:pt x="0" y="14380"/>
                      <a:pt x="0" y="15463"/>
                    </a:cubicBezTo>
                    <a:cubicBezTo>
                      <a:pt x="0" y="15463"/>
                      <a:pt x="0" y="13297"/>
                      <a:pt x="0" y="12214"/>
                    </a:cubicBezTo>
                    <a:cubicBezTo>
                      <a:pt x="0" y="13297"/>
                      <a:pt x="0" y="11132"/>
                      <a:pt x="0" y="11132"/>
                    </a:cubicBezTo>
                    <a:cubicBezTo>
                      <a:pt x="0" y="12214"/>
                      <a:pt x="0" y="12214"/>
                      <a:pt x="0" y="12214"/>
                    </a:cubicBezTo>
                    <a:cubicBezTo>
                      <a:pt x="0" y="11132"/>
                      <a:pt x="0" y="12214"/>
                      <a:pt x="0" y="12214"/>
                    </a:cubicBezTo>
                    <a:cubicBezTo>
                      <a:pt x="0" y="11132"/>
                      <a:pt x="0" y="10049"/>
                      <a:pt x="0" y="10049"/>
                    </a:cubicBezTo>
                    <a:cubicBezTo>
                      <a:pt x="0" y="10049"/>
                      <a:pt x="0" y="11132"/>
                      <a:pt x="0" y="11132"/>
                    </a:cubicBezTo>
                    <a:lnTo>
                      <a:pt x="0" y="11132"/>
                    </a:lnTo>
                    <a:cubicBezTo>
                      <a:pt x="0" y="11132"/>
                      <a:pt x="0" y="10049"/>
                      <a:pt x="0" y="12214"/>
                    </a:cubicBezTo>
                    <a:lnTo>
                      <a:pt x="0" y="11132"/>
                    </a:lnTo>
                    <a:cubicBezTo>
                      <a:pt x="0" y="11132"/>
                      <a:pt x="0" y="11132"/>
                      <a:pt x="0" y="11132"/>
                    </a:cubicBezTo>
                    <a:cubicBezTo>
                      <a:pt x="0" y="11132"/>
                      <a:pt x="0" y="10049"/>
                      <a:pt x="0" y="10049"/>
                    </a:cubicBezTo>
                    <a:cubicBezTo>
                      <a:pt x="0" y="8966"/>
                      <a:pt x="0" y="10049"/>
                      <a:pt x="0" y="10049"/>
                    </a:cubicBezTo>
                    <a:lnTo>
                      <a:pt x="0" y="11132"/>
                    </a:lnTo>
                    <a:cubicBezTo>
                      <a:pt x="0" y="12214"/>
                      <a:pt x="0" y="11132"/>
                      <a:pt x="0" y="11132"/>
                    </a:cubicBezTo>
                    <a:lnTo>
                      <a:pt x="0" y="10049"/>
                    </a:lnTo>
                    <a:lnTo>
                      <a:pt x="0" y="10049"/>
                    </a:lnTo>
                    <a:cubicBezTo>
                      <a:pt x="0" y="8966"/>
                      <a:pt x="0" y="8966"/>
                      <a:pt x="0" y="8966"/>
                    </a:cubicBezTo>
                    <a:lnTo>
                      <a:pt x="0" y="6800"/>
                    </a:lnTo>
                    <a:cubicBezTo>
                      <a:pt x="0" y="6800"/>
                      <a:pt x="0" y="7883"/>
                      <a:pt x="0" y="8966"/>
                    </a:cubicBezTo>
                    <a:cubicBezTo>
                      <a:pt x="0" y="10049"/>
                      <a:pt x="0" y="8966"/>
                      <a:pt x="0" y="8966"/>
                    </a:cubicBezTo>
                    <a:cubicBezTo>
                      <a:pt x="0" y="8966"/>
                      <a:pt x="0" y="8966"/>
                      <a:pt x="0" y="8966"/>
                    </a:cubicBezTo>
                    <a:cubicBezTo>
                      <a:pt x="0" y="7883"/>
                      <a:pt x="0" y="7883"/>
                      <a:pt x="0" y="6800"/>
                    </a:cubicBezTo>
                    <a:cubicBezTo>
                      <a:pt x="0" y="6800"/>
                      <a:pt x="0" y="6800"/>
                      <a:pt x="0" y="6800"/>
                    </a:cubicBezTo>
                    <a:cubicBezTo>
                      <a:pt x="0" y="5717"/>
                      <a:pt x="0" y="5717"/>
                      <a:pt x="0" y="5717"/>
                    </a:cubicBezTo>
                    <a:cubicBezTo>
                      <a:pt x="0" y="5717"/>
                      <a:pt x="0" y="6800"/>
                      <a:pt x="0" y="6800"/>
                    </a:cubicBezTo>
                    <a:cubicBezTo>
                      <a:pt x="0" y="5717"/>
                      <a:pt x="0" y="5717"/>
                      <a:pt x="0" y="5717"/>
                    </a:cubicBezTo>
                    <a:cubicBezTo>
                      <a:pt x="0" y="6800"/>
                      <a:pt x="0" y="4635"/>
                      <a:pt x="0" y="5717"/>
                    </a:cubicBezTo>
                    <a:cubicBezTo>
                      <a:pt x="0" y="6800"/>
                      <a:pt x="0" y="7883"/>
                      <a:pt x="0" y="7883"/>
                    </a:cubicBezTo>
                    <a:cubicBezTo>
                      <a:pt x="0" y="7883"/>
                      <a:pt x="0" y="7883"/>
                      <a:pt x="0" y="7883"/>
                    </a:cubicBezTo>
                    <a:cubicBezTo>
                      <a:pt x="0" y="6800"/>
                      <a:pt x="0" y="5717"/>
                      <a:pt x="0" y="5717"/>
                    </a:cubicBezTo>
                    <a:lnTo>
                      <a:pt x="0" y="6800"/>
                    </a:lnTo>
                    <a:cubicBezTo>
                      <a:pt x="0" y="6800"/>
                      <a:pt x="0" y="5717"/>
                      <a:pt x="0" y="5717"/>
                    </a:cubicBezTo>
                    <a:cubicBezTo>
                      <a:pt x="0" y="5717"/>
                      <a:pt x="0" y="5717"/>
                      <a:pt x="0" y="5717"/>
                    </a:cubicBezTo>
                    <a:lnTo>
                      <a:pt x="0" y="6800"/>
                    </a:lnTo>
                    <a:cubicBezTo>
                      <a:pt x="0" y="4635"/>
                      <a:pt x="0" y="5717"/>
                      <a:pt x="0" y="5717"/>
                    </a:cubicBezTo>
                    <a:cubicBezTo>
                      <a:pt x="0" y="6800"/>
                      <a:pt x="0" y="4635"/>
                      <a:pt x="0" y="6800"/>
                    </a:cubicBezTo>
                    <a:cubicBezTo>
                      <a:pt x="0" y="5717"/>
                      <a:pt x="0" y="5717"/>
                      <a:pt x="0" y="5717"/>
                    </a:cubicBezTo>
                    <a:lnTo>
                      <a:pt x="0" y="6800"/>
                    </a:lnTo>
                    <a:cubicBezTo>
                      <a:pt x="0" y="5717"/>
                      <a:pt x="0" y="7883"/>
                      <a:pt x="0" y="6800"/>
                    </a:cubicBezTo>
                    <a:cubicBezTo>
                      <a:pt x="0" y="5717"/>
                      <a:pt x="0" y="5717"/>
                      <a:pt x="0" y="4635"/>
                    </a:cubicBezTo>
                    <a:cubicBezTo>
                      <a:pt x="0" y="5717"/>
                      <a:pt x="0" y="4635"/>
                      <a:pt x="0" y="3552"/>
                    </a:cubicBezTo>
                    <a:lnTo>
                      <a:pt x="0" y="4635"/>
                    </a:lnTo>
                    <a:cubicBezTo>
                      <a:pt x="0" y="3552"/>
                      <a:pt x="0" y="4635"/>
                      <a:pt x="0" y="4635"/>
                    </a:cubicBezTo>
                    <a:cubicBezTo>
                      <a:pt x="0" y="4635"/>
                      <a:pt x="0" y="5717"/>
                      <a:pt x="0" y="5717"/>
                    </a:cubicBezTo>
                    <a:cubicBezTo>
                      <a:pt x="0" y="4635"/>
                      <a:pt x="0" y="4635"/>
                      <a:pt x="0" y="3552"/>
                    </a:cubicBezTo>
                    <a:cubicBezTo>
                      <a:pt x="0" y="3552"/>
                      <a:pt x="0" y="3552"/>
                      <a:pt x="0" y="4635"/>
                    </a:cubicBezTo>
                    <a:cubicBezTo>
                      <a:pt x="0" y="2469"/>
                      <a:pt x="0" y="3552"/>
                      <a:pt x="0" y="2469"/>
                    </a:cubicBezTo>
                    <a:lnTo>
                      <a:pt x="0" y="3552"/>
                    </a:lnTo>
                    <a:cubicBezTo>
                      <a:pt x="0" y="1386"/>
                      <a:pt x="0" y="3552"/>
                      <a:pt x="1083" y="2469"/>
                    </a:cubicBezTo>
                    <a:lnTo>
                      <a:pt x="1083" y="3552"/>
                    </a:lnTo>
                    <a:cubicBezTo>
                      <a:pt x="1083" y="3552"/>
                      <a:pt x="1083" y="3552"/>
                      <a:pt x="1083" y="2469"/>
                    </a:cubicBezTo>
                    <a:cubicBezTo>
                      <a:pt x="1083" y="2469"/>
                      <a:pt x="1083" y="1386"/>
                      <a:pt x="1083" y="2469"/>
                    </a:cubicBezTo>
                    <a:cubicBezTo>
                      <a:pt x="1083" y="2469"/>
                      <a:pt x="1083" y="1386"/>
                      <a:pt x="1083" y="1386"/>
                    </a:cubicBezTo>
                    <a:cubicBezTo>
                      <a:pt x="1083" y="2469"/>
                      <a:pt x="1083" y="1386"/>
                      <a:pt x="1083" y="1386"/>
                    </a:cubicBezTo>
                    <a:lnTo>
                      <a:pt x="1083" y="1386"/>
                    </a:lnTo>
                    <a:cubicBezTo>
                      <a:pt x="1083" y="1386"/>
                      <a:pt x="1083" y="2469"/>
                      <a:pt x="1083" y="2469"/>
                    </a:cubicBezTo>
                    <a:cubicBezTo>
                      <a:pt x="1083" y="2469"/>
                      <a:pt x="1083" y="2469"/>
                      <a:pt x="1083" y="1386"/>
                    </a:cubicBezTo>
                    <a:cubicBezTo>
                      <a:pt x="1083" y="2469"/>
                      <a:pt x="1083" y="303"/>
                      <a:pt x="1083" y="2469"/>
                    </a:cubicBezTo>
                    <a:cubicBezTo>
                      <a:pt x="1083" y="2469"/>
                      <a:pt x="1083" y="1386"/>
                      <a:pt x="1083" y="1386"/>
                    </a:cubicBezTo>
                    <a:cubicBezTo>
                      <a:pt x="1083" y="1386"/>
                      <a:pt x="1083" y="2469"/>
                      <a:pt x="1083" y="1386"/>
                    </a:cubicBezTo>
                    <a:cubicBezTo>
                      <a:pt x="1083" y="1386"/>
                      <a:pt x="1083" y="2469"/>
                      <a:pt x="1083" y="2469"/>
                    </a:cubicBezTo>
                    <a:cubicBezTo>
                      <a:pt x="1083" y="2469"/>
                      <a:pt x="1083" y="1386"/>
                      <a:pt x="1083" y="1386"/>
                    </a:cubicBezTo>
                    <a:cubicBezTo>
                      <a:pt x="1083" y="303"/>
                      <a:pt x="1083" y="2469"/>
                      <a:pt x="1083" y="2469"/>
                    </a:cubicBezTo>
                    <a:cubicBezTo>
                      <a:pt x="1083" y="1386"/>
                      <a:pt x="1083" y="2469"/>
                      <a:pt x="2166" y="1386"/>
                    </a:cubicBezTo>
                    <a:lnTo>
                      <a:pt x="2166" y="1386"/>
                    </a:lnTo>
                    <a:cubicBezTo>
                      <a:pt x="2166" y="303"/>
                      <a:pt x="2166" y="2469"/>
                      <a:pt x="2166" y="303"/>
                    </a:cubicBezTo>
                    <a:cubicBezTo>
                      <a:pt x="2166" y="303"/>
                      <a:pt x="2166" y="303"/>
                      <a:pt x="2166" y="1386"/>
                    </a:cubicBezTo>
                    <a:cubicBezTo>
                      <a:pt x="2166" y="303"/>
                      <a:pt x="2166" y="2469"/>
                      <a:pt x="2166" y="1386"/>
                    </a:cubicBezTo>
                    <a:cubicBezTo>
                      <a:pt x="2166" y="1386"/>
                      <a:pt x="2166" y="1386"/>
                      <a:pt x="2166" y="1386"/>
                    </a:cubicBezTo>
                    <a:cubicBezTo>
                      <a:pt x="2166" y="2469"/>
                      <a:pt x="2166" y="1386"/>
                      <a:pt x="2166" y="1386"/>
                    </a:cubicBezTo>
                    <a:cubicBezTo>
                      <a:pt x="2166" y="1386"/>
                      <a:pt x="2166" y="1386"/>
                      <a:pt x="2166" y="2469"/>
                    </a:cubicBezTo>
                    <a:cubicBezTo>
                      <a:pt x="2166" y="3552"/>
                      <a:pt x="2166" y="1386"/>
                      <a:pt x="2166" y="2469"/>
                    </a:cubicBezTo>
                    <a:cubicBezTo>
                      <a:pt x="2166" y="2469"/>
                      <a:pt x="2166" y="1386"/>
                      <a:pt x="2166" y="1386"/>
                    </a:cubicBezTo>
                    <a:cubicBezTo>
                      <a:pt x="2166" y="2469"/>
                      <a:pt x="2166" y="1386"/>
                      <a:pt x="3249" y="303"/>
                    </a:cubicBezTo>
                    <a:cubicBezTo>
                      <a:pt x="3249" y="1386"/>
                      <a:pt x="3249" y="3552"/>
                      <a:pt x="3249" y="2469"/>
                    </a:cubicBezTo>
                    <a:cubicBezTo>
                      <a:pt x="3249" y="2469"/>
                      <a:pt x="3249" y="1386"/>
                      <a:pt x="3249" y="2469"/>
                    </a:cubicBezTo>
                    <a:cubicBezTo>
                      <a:pt x="3249" y="2469"/>
                      <a:pt x="3249" y="4635"/>
                      <a:pt x="3249" y="3552"/>
                    </a:cubicBezTo>
                    <a:cubicBezTo>
                      <a:pt x="3249" y="2469"/>
                      <a:pt x="3249" y="2469"/>
                      <a:pt x="3249" y="2469"/>
                    </a:cubicBezTo>
                    <a:cubicBezTo>
                      <a:pt x="3249" y="3552"/>
                      <a:pt x="3249" y="4635"/>
                      <a:pt x="3249" y="3552"/>
                    </a:cubicBezTo>
                    <a:lnTo>
                      <a:pt x="3249" y="4635"/>
                    </a:lnTo>
                    <a:cubicBezTo>
                      <a:pt x="3249" y="3552"/>
                      <a:pt x="3249" y="3552"/>
                      <a:pt x="3249" y="2469"/>
                    </a:cubicBezTo>
                    <a:cubicBezTo>
                      <a:pt x="3249" y="2469"/>
                      <a:pt x="4331" y="1386"/>
                      <a:pt x="4331" y="1386"/>
                    </a:cubicBezTo>
                    <a:cubicBezTo>
                      <a:pt x="4331" y="1386"/>
                      <a:pt x="5414" y="1386"/>
                      <a:pt x="5414" y="1386"/>
                    </a:cubicBezTo>
                    <a:cubicBezTo>
                      <a:pt x="5414" y="2469"/>
                      <a:pt x="5414" y="2469"/>
                      <a:pt x="5414" y="2469"/>
                    </a:cubicBezTo>
                    <a:cubicBezTo>
                      <a:pt x="5414" y="2469"/>
                      <a:pt x="5414" y="2469"/>
                      <a:pt x="5414" y="2469"/>
                    </a:cubicBezTo>
                    <a:cubicBezTo>
                      <a:pt x="5414" y="1386"/>
                      <a:pt x="5414" y="2469"/>
                      <a:pt x="5414" y="1386"/>
                    </a:cubicBezTo>
                    <a:cubicBezTo>
                      <a:pt x="5414" y="1386"/>
                      <a:pt x="5414" y="1386"/>
                      <a:pt x="5414" y="1386"/>
                    </a:cubicBezTo>
                    <a:cubicBezTo>
                      <a:pt x="5414" y="1386"/>
                      <a:pt x="5414" y="2469"/>
                      <a:pt x="5414" y="2469"/>
                    </a:cubicBezTo>
                    <a:lnTo>
                      <a:pt x="5414" y="1386"/>
                    </a:lnTo>
                    <a:lnTo>
                      <a:pt x="5414" y="1386"/>
                    </a:lnTo>
                    <a:cubicBezTo>
                      <a:pt x="5414" y="1386"/>
                      <a:pt x="5414" y="303"/>
                      <a:pt x="5414" y="303"/>
                    </a:cubicBezTo>
                    <a:cubicBezTo>
                      <a:pt x="5414" y="-780"/>
                      <a:pt x="6497" y="1386"/>
                      <a:pt x="6497" y="1386"/>
                    </a:cubicBezTo>
                    <a:cubicBezTo>
                      <a:pt x="6497" y="1386"/>
                      <a:pt x="6497" y="1386"/>
                      <a:pt x="6497" y="1386"/>
                    </a:cubicBezTo>
                    <a:cubicBezTo>
                      <a:pt x="6497" y="3552"/>
                      <a:pt x="7580" y="4635"/>
                      <a:pt x="7580" y="3552"/>
                    </a:cubicBezTo>
                    <a:cubicBezTo>
                      <a:pt x="2166" y="4635"/>
                      <a:pt x="2166" y="7883"/>
                      <a:pt x="2166" y="78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70" name="Полилиния: фигура 4869">
                <a:extLst>
                  <a:ext uri="{FF2B5EF4-FFF2-40B4-BE49-F238E27FC236}">
                    <a16:creationId xmlns:a16="http://schemas.microsoft.com/office/drawing/2014/main" id="{79D72A37-1BC9-25B0-F7C9-697A86714E65}"/>
                  </a:ext>
                </a:extLst>
              </p:cNvPr>
              <p:cNvSpPr/>
              <p:nvPr/>
            </p:nvSpPr>
            <p:spPr>
              <a:xfrm>
                <a:off x="9505472" y="5326480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71" name="Полилиния: фигура 4870">
                <a:extLst>
                  <a:ext uri="{FF2B5EF4-FFF2-40B4-BE49-F238E27FC236}">
                    <a16:creationId xmlns:a16="http://schemas.microsoft.com/office/drawing/2014/main" id="{79C93052-60D0-D6FE-2419-779FE1AFBF82}"/>
                  </a:ext>
                </a:extLst>
              </p:cNvPr>
              <p:cNvSpPr/>
              <p:nvPr/>
            </p:nvSpPr>
            <p:spPr>
              <a:xfrm>
                <a:off x="9506555" y="5331894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  <a:gd name="connsiteX3" fmla="*/ 0 w 10828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72" name="Полилиния: фигура 4871">
                <a:extLst>
                  <a:ext uri="{FF2B5EF4-FFF2-40B4-BE49-F238E27FC236}">
                    <a16:creationId xmlns:a16="http://schemas.microsoft.com/office/drawing/2014/main" id="{50E253C3-7D4D-BAAB-02E7-3EE9A2AE63E6}"/>
                  </a:ext>
                </a:extLst>
              </p:cNvPr>
              <p:cNvSpPr/>
              <p:nvPr/>
            </p:nvSpPr>
            <p:spPr>
              <a:xfrm>
                <a:off x="9506555" y="5332977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73" name="Полилиния: фигура 4872">
                <a:extLst>
                  <a:ext uri="{FF2B5EF4-FFF2-40B4-BE49-F238E27FC236}">
                    <a16:creationId xmlns:a16="http://schemas.microsoft.com/office/drawing/2014/main" id="{7CC95B40-739D-795C-6A14-57055ECDA445}"/>
                  </a:ext>
                </a:extLst>
              </p:cNvPr>
              <p:cNvSpPr/>
              <p:nvPr/>
            </p:nvSpPr>
            <p:spPr>
              <a:xfrm>
                <a:off x="9506555" y="5335143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74" name="Полилиния: фигура 4873">
                <a:extLst>
                  <a:ext uri="{FF2B5EF4-FFF2-40B4-BE49-F238E27FC236}">
                    <a16:creationId xmlns:a16="http://schemas.microsoft.com/office/drawing/2014/main" id="{73DA3112-53DB-31C4-B61B-409A6230667F}"/>
                  </a:ext>
                </a:extLst>
              </p:cNvPr>
              <p:cNvSpPr/>
              <p:nvPr/>
            </p:nvSpPr>
            <p:spPr>
              <a:xfrm>
                <a:off x="9506555" y="5334060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75" name="Полилиния: фигура 4874">
                <a:extLst>
                  <a:ext uri="{FF2B5EF4-FFF2-40B4-BE49-F238E27FC236}">
                    <a16:creationId xmlns:a16="http://schemas.microsoft.com/office/drawing/2014/main" id="{9CFCBC45-5A26-ACD6-D97C-43710F762698}"/>
                  </a:ext>
                </a:extLst>
              </p:cNvPr>
              <p:cNvSpPr/>
              <p:nvPr/>
            </p:nvSpPr>
            <p:spPr>
              <a:xfrm>
                <a:off x="9507637" y="5335143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76" name="Полилиния: фигура 4875">
                <a:extLst>
                  <a:ext uri="{FF2B5EF4-FFF2-40B4-BE49-F238E27FC236}">
                    <a16:creationId xmlns:a16="http://schemas.microsoft.com/office/drawing/2014/main" id="{2960ECFE-E5FC-944C-FCA5-28109DDEAA3E}"/>
                  </a:ext>
                </a:extLst>
              </p:cNvPr>
              <p:cNvSpPr/>
              <p:nvPr/>
            </p:nvSpPr>
            <p:spPr>
              <a:xfrm>
                <a:off x="9507637" y="5334060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  <a:gd name="connsiteX3" fmla="*/ 0 w 10828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77" name="Полилиния: фигура 4876">
                <a:extLst>
                  <a:ext uri="{FF2B5EF4-FFF2-40B4-BE49-F238E27FC236}">
                    <a16:creationId xmlns:a16="http://schemas.microsoft.com/office/drawing/2014/main" id="{557D87BD-D943-F7CF-D8E6-24985B2C3564}"/>
                  </a:ext>
                </a:extLst>
              </p:cNvPr>
              <p:cNvSpPr/>
              <p:nvPr/>
            </p:nvSpPr>
            <p:spPr>
              <a:xfrm>
                <a:off x="9511969" y="5331894"/>
                <a:ext cx="10828" cy="1082"/>
              </a:xfrm>
              <a:custGeom>
                <a:avLst/>
                <a:gdLst>
                  <a:gd name="connsiteX0" fmla="*/ 0 w 10828"/>
                  <a:gd name="connsiteY0" fmla="*/ 0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0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78" name="Полилиния: фигура 4877">
                <a:extLst>
                  <a:ext uri="{FF2B5EF4-FFF2-40B4-BE49-F238E27FC236}">
                    <a16:creationId xmlns:a16="http://schemas.microsoft.com/office/drawing/2014/main" id="{BB2C7084-4EF6-3B6F-A6CB-996C677DB01A}"/>
                  </a:ext>
                </a:extLst>
              </p:cNvPr>
              <p:cNvSpPr/>
              <p:nvPr/>
            </p:nvSpPr>
            <p:spPr>
              <a:xfrm>
                <a:off x="9514135" y="5331894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79" name="Полилиния: фигура 4878">
                <a:extLst>
                  <a:ext uri="{FF2B5EF4-FFF2-40B4-BE49-F238E27FC236}">
                    <a16:creationId xmlns:a16="http://schemas.microsoft.com/office/drawing/2014/main" id="{F3BFF084-958D-0035-3DBC-7228017073F4}"/>
                  </a:ext>
                </a:extLst>
              </p:cNvPr>
              <p:cNvSpPr/>
              <p:nvPr/>
            </p:nvSpPr>
            <p:spPr>
              <a:xfrm>
                <a:off x="9515218" y="5328646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880" name="Полилиния: фигура 4879">
              <a:extLst>
                <a:ext uri="{FF2B5EF4-FFF2-40B4-BE49-F238E27FC236}">
                  <a16:creationId xmlns:a16="http://schemas.microsoft.com/office/drawing/2014/main" id="{B5040A7A-8E9F-5F4E-B350-FB31FC68DDFC}"/>
                </a:ext>
              </a:extLst>
            </p:cNvPr>
            <p:cNvSpPr/>
            <p:nvPr/>
          </p:nvSpPr>
          <p:spPr>
            <a:xfrm>
              <a:off x="7789315" y="5464002"/>
              <a:ext cx="210818" cy="448432"/>
            </a:xfrm>
            <a:custGeom>
              <a:avLst/>
              <a:gdLst>
                <a:gd name="connsiteX0" fmla="*/ 9595 w 210818"/>
                <a:gd name="connsiteY0" fmla="*/ 448298 h 448432"/>
                <a:gd name="connsiteX1" fmla="*/ 122211 w 210818"/>
                <a:gd name="connsiteY1" fmla="*/ 430972 h 448432"/>
                <a:gd name="connsiteX2" fmla="*/ 138454 w 210818"/>
                <a:gd name="connsiteY2" fmla="*/ 349759 h 448432"/>
                <a:gd name="connsiteX3" fmla="*/ 149282 w 210818"/>
                <a:gd name="connsiteY3" fmla="*/ 187332 h 448432"/>
                <a:gd name="connsiteX4" fmla="*/ 201258 w 210818"/>
                <a:gd name="connsiteY4" fmla="*/ 51976 h 448432"/>
                <a:gd name="connsiteX5" fmla="*/ 160110 w 210818"/>
                <a:gd name="connsiteY5" fmla="*/ 4331 h 448432"/>
                <a:gd name="connsiteX6" fmla="*/ 144951 w 210818"/>
                <a:gd name="connsiteY6" fmla="*/ 0 h 448432"/>
                <a:gd name="connsiteX7" fmla="*/ 4181 w 210818"/>
                <a:gd name="connsiteY7" fmla="*/ 250137 h 448432"/>
                <a:gd name="connsiteX8" fmla="*/ 9595 w 210818"/>
                <a:gd name="connsiteY8" fmla="*/ 448298 h 44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0818" h="448432">
                  <a:moveTo>
                    <a:pt x="9595" y="448298"/>
                  </a:moveTo>
                  <a:cubicBezTo>
                    <a:pt x="40998" y="449380"/>
                    <a:pt x="94057" y="443966"/>
                    <a:pt x="122211" y="430972"/>
                  </a:cubicBezTo>
                  <a:cubicBezTo>
                    <a:pt x="155779" y="415812"/>
                    <a:pt x="138454" y="381161"/>
                    <a:pt x="138454" y="349759"/>
                  </a:cubicBezTo>
                  <a:cubicBezTo>
                    <a:pt x="138454" y="295616"/>
                    <a:pt x="141702" y="240391"/>
                    <a:pt x="149282" y="187332"/>
                  </a:cubicBezTo>
                  <a:cubicBezTo>
                    <a:pt x="155779" y="141853"/>
                    <a:pt x="175270" y="89876"/>
                    <a:pt x="201258" y="51976"/>
                  </a:cubicBezTo>
                  <a:cubicBezTo>
                    <a:pt x="228330" y="12994"/>
                    <a:pt x="192596" y="14077"/>
                    <a:pt x="160110" y="4331"/>
                  </a:cubicBezTo>
                  <a:cubicBezTo>
                    <a:pt x="160110" y="3248"/>
                    <a:pt x="146033" y="1083"/>
                    <a:pt x="144951" y="0"/>
                  </a:cubicBezTo>
                  <a:cubicBezTo>
                    <a:pt x="144951" y="0"/>
                    <a:pt x="18258" y="60639"/>
                    <a:pt x="4181" y="250137"/>
                  </a:cubicBezTo>
                  <a:cubicBezTo>
                    <a:pt x="-7730" y="406067"/>
                    <a:pt x="9595" y="448298"/>
                    <a:pt x="9595" y="448298"/>
                  </a:cubicBezTo>
                  <a:close/>
                </a:path>
              </a:pathLst>
            </a:custGeom>
            <a:solidFill>
              <a:srgbClr val="939598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4881" name="Рисунок 11">
              <a:extLst>
                <a:ext uri="{FF2B5EF4-FFF2-40B4-BE49-F238E27FC236}">
                  <a16:creationId xmlns:a16="http://schemas.microsoft.com/office/drawing/2014/main" id="{7DB803FC-8C75-1687-91F8-4A50ADCA580C}"/>
                </a:ext>
              </a:extLst>
            </p:cNvPr>
            <p:cNvGrpSpPr/>
            <p:nvPr/>
          </p:nvGrpSpPr>
          <p:grpSpPr>
            <a:xfrm>
              <a:off x="7857383" y="5506232"/>
              <a:ext cx="103260" cy="20886"/>
              <a:chOff x="7857383" y="5506232"/>
              <a:chExt cx="103260" cy="20886"/>
            </a:xfrm>
            <a:solidFill>
              <a:srgbClr val="000000"/>
            </a:solidFill>
          </p:grpSpPr>
          <p:sp>
            <p:nvSpPr>
              <p:cNvPr id="4882" name="Полилиния: фигура 4881">
                <a:extLst>
                  <a:ext uri="{FF2B5EF4-FFF2-40B4-BE49-F238E27FC236}">
                    <a16:creationId xmlns:a16="http://schemas.microsoft.com/office/drawing/2014/main" id="{EDB0F89C-E219-1485-4002-5E64241CAF21}"/>
                  </a:ext>
                </a:extLst>
              </p:cNvPr>
              <p:cNvSpPr/>
              <p:nvPr/>
            </p:nvSpPr>
            <p:spPr>
              <a:xfrm>
                <a:off x="7864963" y="5510082"/>
                <a:ext cx="812" cy="481"/>
              </a:xfrm>
              <a:custGeom>
                <a:avLst/>
                <a:gdLst>
                  <a:gd name="connsiteX0" fmla="*/ 0 w 812"/>
                  <a:gd name="connsiteY0" fmla="*/ 481 h 481"/>
                  <a:gd name="connsiteX1" fmla="*/ 0 w 812"/>
                  <a:gd name="connsiteY1" fmla="*/ 481 h 481"/>
                  <a:gd name="connsiteX2" fmla="*/ 0 w 812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81">
                    <a:moveTo>
                      <a:pt x="0" y="481"/>
                    </a:moveTo>
                    <a:cubicBezTo>
                      <a:pt x="1083" y="481"/>
                      <a:pt x="0" y="-602"/>
                      <a:pt x="0" y="481"/>
                    </a:cubicBezTo>
                    <a:cubicBezTo>
                      <a:pt x="1083" y="481"/>
                      <a:pt x="1083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83" name="Полилиния: фигура 4882">
                <a:extLst>
                  <a:ext uri="{FF2B5EF4-FFF2-40B4-BE49-F238E27FC236}">
                    <a16:creationId xmlns:a16="http://schemas.microsoft.com/office/drawing/2014/main" id="{340610F0-3963-515A-E0D8-7CC1926A6A76}"/>
                  </a:ext>
                </a:extLst>
              </p:cNvPr>
              <p:cNvSpPr/>
              <p:nvPr/>
            </p:nvSpPr>
            <p:spPr>
              <a:xfrm>
                <a:off x="7857383" y="5506232"/>
                <a:ext cx="103260" cy="20886"/>
              </a:xfrm>
              <a:custGeom>
                <a:avLst/>
                <a:gdLst>
                  <a:gd name="connsiteX0" fmla="*/ 102870 w 103260"/>
                  <a:gd name="connsiteY0" fmla="*/ 17325 h 20886"/>
                  <a:gd name="connsiteX1" fmla="*/ 100704 w 103260"/>
                  <a:gd name="connsiteY1" fmla="*/ 19491 h 20886"/>
                  <a:gd name="connsiteX2" fmla="*/ 98539 w 103260"/>
                  <a:gd name="connsiteY2" fmla="*/ 20574 h 20886"/>
                  <a:gd name="connsiteX3" fmla="*/ 98539 w 103260"/>
                  <a:gd name="connsiteY3" fmla="*/ 19491 h 20886"/>
                  <a:gd name="connsiteX4" fmla="*/ 94207 w 103260"/>
                  <a:gd name="connsiteY4" fmla="*/ 18408 h 20886"/>
                  <a:gd name="connsiteX5" fmla="*/ 94207 w 103260"/>
                  <a:gd name="connsiteY5" fmla="*/ 18408 h 20886"/>
                  <a:gd name="connsiteX6" fmla="*/ 93125 w 103260"/>
                  <a:gd name="connsiteY6" fmla="*/ 19491 h 20886"/>
                  <a:gd name="connsiteX7" fmla="*/ 93125 w 103260"/>
                  <a:gd name="connsiteY7" fmla="*/ 18408 h 20886"/>
                  <a:gd name="connsiteX8" fmla="*/ 92042 w 103260"/>
                  <a:gd name="connsiteY8" fmla="*/ 19491 h 20886"/>
                  <a:gd name="connsiteX9" fmla="*/ 92042 w 103260"/>
                  <a:gd name="connsiteY9" fmla="*/ 18408 h 20886"/>
                  <a:gd name="connsiteX10" fmla="*/ 92042 w 103260"/>
                  <a:gd name="connsiteY10" fmla="*/ 19491 h 20886"/>
                  <a:gd name="connsiteX11" fmla="*/ 89876 w 103260"/>
                  <a:gd name="connsiteY11" fmla="*/ 20574 h 20886"/>
                  <a:gd name="connsiteX12" fmla="*/ 89876 w 103260"/>
                  <a:gd name="connsiteY12" fmla="*/ 19491 h 20886"/>
                  <a:gd name="connsiteX13" fmla="*/ 85545 w 103260"/>
                  <a:gd name="connsiteY13" fmla="*/ 20574 h 20886"/>
                  <a:gd name="connsiteX14" fmla="*/ 85545 w 103260"/>
                  <a:gd name="connsiteY14" fmla="*/ 19491 h 20886"/>
                  <a:gd name="connsiteX15" fmla="*/ 84462 w 103260"/>
                  <a:gd name="connsiteY15" fmla="*/ 20574 h 20886"/>
                  <a:gd name="connsiteX16" fmla="*/ 83379 w 103260"/>
                  <a:gd name="connsiteY16" fmla="*/ 20574 h 20886"/>
                  <a:gd name="connsiteX17" fmla="*/ 83379 w 103260"/>
                  <a:gd name="connsiteY17" fmla="*/ 20574 h 20886"/>
                  <a:gd name="connsiteX18" fmla="*/ 82296 w 103260"/>
                  <a:gd name="connsiteY18" fmla="*/ 20574 h 20886"/>
                  <a:gd name="connsiteX19" fmla="*/ 82296 w 103260"/>
                  <a:gd name="connsiteY19" fmla="*/ 19491 h 20886"/>
                  <a:gd name="connsiteX20" fmla="*/ 81213 w 103260"/>
                  <a:gd name="connsiteY20" fmla="*/ 19491 h 20886"/>
                  <a:gd name="connsiteX21" fmla="*/ 81213 w 103260"/>
                  <a:gd name="connsiteY21" fmla="*/ 19491 h 20886"/>
                  <a:gd name="connsiteX22" fmla="*/ 81213 w 103260"/>
                  <a:gd name="connsiteY22" fmla="*/ 19491 h 20886"/>
                  <a:gd name="connsiteX23" fmla="*/ 81213 w 103260"/>
                  <a:gd name="connsiteY23" fmla="*/ 19491 h 20886"/>
                  <a:gd name="connsiteX24" fmla="*/ 80130 w 103260"/>
                  <a:gd name="connsiteY24" fmla="*/ 20574 h 20886"/>
                  <a:gd name="connsiteX25" fmla="*/ 81213 w 103260"/>
                  <a:gd name="connsiteY25" fmla="*/ 18408 h 20886"/>
                  <a:gd name="connsiteX26" fmla="*/ 75799 w 103260"/>
                  <a:gd name="connsiteY26" fmla="*/ 18408 h 20886"/>
                  <a:gd name="connsiteX27" fmla="*/ 75799 w 103260"/>
                  <a:gd name="connsiteY27" fmla="*/ 17325 h 20886"/>
                  <a:gd name="connsiteX28" fmla="*/ 74716 w 103260"/>
                  <a:gd name="connsiteY28" fmla="*/ 18408 h 20886"/>
                  <a:gd name="connsiteX29" fmla="*/ 74716 w 103260"/>
                  <a:gd name="connsiteY29" fmla="*/ 17325 h 20886"/>
                  <a:gd name="connsiteX30" fmla="*/ 73633 w 103260"/>
                  <a:gd name="connsiteY30" fmla="*/ 18408 h 20886"/>
                  <a:gd name="connsiteX31" fmla="*/ 73633 w 103260"/>
                  <a:gd name="connsiteY31" fmla="*/ 17325 h 20886"/>
                  <a:gd name="connsiteX32" fmla="*/ 72551 w 103260"/>
                  <a:gd name="connsiteY32" fmla="*/ 18408 h 20886"/>
                  <a:gd name="connsiteX33" fmla="*/ 72551 w 103260"/>
                  <a:gd name="connsiteY33" fmla="*/ 17325 h 20886"/>
                  <a:gd name="connsiteX34" fmla="*/ 71468 w 103260"/>
                  <a:gd name="connsiteY34" fmla="*/ 17325 h 20886"/>
                  <a:gd name="connsiteX35" fmla="*/ 71468 w 103260"/>
                  <a:gd name="connsiteY35" fmla="*/ 16243 h 20886"/>
                  <a:gd name="connsiteX36" fmla="*/ 70385 w 103260"/>
                  <a:gd name="connsiteY36" fmla="*/ 17325 h 20886"/>
                  <a:gd name="connsiteX37" fmla="*/ 70385 w 103260"/>
                  <a:gd name="connsiteY37" fmla="*/ 16243 h 20886"/>
                  <a:gd name="connsiteX38" fmla="*/ 68219 w 103260"/>
                  <a:gd name="connsiteY38" fmla="*/ 17325 h 20886"/>
                  <a:gd name="connsiteX39" fmla="*/ 68219 w 103260"/>
                  <a:gd name="connsiteY39" fmla="*/ 17325 h 20886"/>
                  <a:gd name="connsiteX40" fmla="*/ 67136 w 103260"/>
                  <a:gd name="connsiteY40" fmla="*/ 17325 h 20886"/>
                  <a:gd name="connsiteX41" fmla="*/ 67136 w 103260"/>
                  <a:gd name="connsiteY41" fmla="*/ 16243 h 20886"/>
                  <a:gd name="connsiteX42" fmla="*/ 66053 w 103260"/>
                  <a:gd name="connsiteY42" fmla="*/ 18408 h 20886"/>
                  <a:gd name="connsiteX43" fmla="*/ 64971 w 103260"/>
                  <a:gd name="connsiteY43" fmla="*/ 17325 h 20886"/>
                  <a:gd name="connsiteX44" fmla="*/ 66053 w 103260"/>
                  <a:gd name="connsiteY44" fmla="*/ 15160 h 20886"/>
                  <a:gd name="connsiteX45" fmla="*/ 66053 w 103260"/>
                  <a:gd name="connsiteY45" fmla="*/ 14077 h 20886"/>
                  <a:gd name="connsiteX46" fmla="*/ 66053 w 103260"/>
                  <a:gd name="connsiteY46" fmla="*/ 14077 h 20886"/>
                  <a:gd name="connsiteX47" fmla="*/ 64971 w 103260"/>
                  <a:gd name="connsiteY47" fmla="*/ 14077 h 20886"/>
                  <a:gd name="connsiteX48" fmla="*/ 62805 w 103260"/>
                  <a:gd name="connsiteY48" fmla="*/ 16243 h 20886"/>
                  <a:gd name="connsiteX49" fmla="*/ 62805 w 103260"/>
                  <a:gd name="connsiteY49" fmla="*/ 14077 h 20886"/>
                  <a:gd name="connsiteX50" fmla="*/ 61722 w 103260"/>
                  <a:gd name="connsiteY50" fmla="*/ 16243 h 20886"/>
                  <a:gd name="connsiteX51" fmla="*/ 61722 w 103260"/>
                  <a:gd name="connsiteY51" fmla="*/ 15160 h 20886"/>
                  <a:gd name="connsiteX52" fmla="*/ 61722 w 103260"/>
                  <a:gd name="connsiteY52" fmla="*/ 16243 h 20886"/>
                  <a:gd name="connsiteX53" fmla="*/ 61722 w 103260"/>
                  <a:gd name="connsiteY53" fmla="*/ 15160 h 20886"/>
                  <a:gd name="connsiteX54" fmla="*/ 61722 w 103260"/>
                  <a:gd name="connsiteY54" fmla="*/ 14077 h 20886"/>
                  <a:gd name="connsiteX55" fmla="*/ 60639 w 103260"/>
                  <a:gd name="connsiteY55" fmla="*/ 14077 h 20886"/>
                  <a:gd name="connsiteX56" fmla="*/ 60639 w 103260"/>
                  <a:gd name="connsiteY56" fmla="*/ 14077 h 20886"/>
                  <a:gd name="connsiteX57" fmla="*/ 59556 w 103260"/>
                  <a:gd name="connsiteY57" fmla="*/ 15160 h 20886"/>
                  <a:gd name="connsiteX58" fmla="*/ 59556 w 103260"/>
                  <a:gd name="connsiteY58" fmla="*/ 15160 h 20886"/>
                  <a:gd name="connsiteX59" fmla="*/ 58474 w 103260"/>
                  <a:gd name="connsiteY59" fmla="*/ 16243 h 20886"/>
                  <a:gd name="connsiteX60" fmla="*/ 58474 w 103260"/>
                  <a:gd name="connsiteY60" fmla="*/ 15160 h 20886"/>
                  <a:gd name="connsiteX61" fmla="*/ 57391 w 103260"/>
                  <a:gd name="connsiteY61" fmla="*/ 16243 h 20886"/>
                  <a:gd name="connsiteX62" fmla="*/ 57391 w 103260"/>
                  <a:gd name="connsiteY62" fmla="*/ 15160 h 20886"/>
                  <a:gd name="connsiteX63" fmla="*/ 55225 w 103260"/>
                  <a:gd name="connsiteY63" fmla="*/ 15160 h 20886"/>
                  <a:gd name="connsiteX64" fmla="*/ 55225 w 103260"/>
                  <a:gd name="connsiteY64" fmla="*/ 16243 h 20886"/>
                  <a:gd name="connsiteX65" fmla="*/ 55225 w 103260"/>
                  <a:gd name="connsiteY65" fmla="*/ 15160 h 20886"/>
                  <a:gd name="connsiteX66" fmla="*/ 55225 w 103260"/>
                  <a:gd name="connsiteY66" fmla="*/ 15160 h 20886"/>
                  <a:gd name="connsiteX67" fmla="*/ 55225 w 103260"/>
                  <a:gd name="connsiteY67" fmla="*/ 15160 h 20886"/>
                  <a:gd name="connsiteX68" fmla="*/ 53059 w 103260"/>
                  <a:gd name="connsiteY68" fmla="*/ 15160 h 20886"/>
                  <a:gd name="connsiteX69" fmla="*/ 51977 w 103260"/>
                  <a:gd name="connsiteY69" fmla="*/ 16243 h 20886"/>
                  <a:gd name="connsiteX70" fmla="*/ 51977 w 103260"/>
                  <a:gd name="connsiteY70" fmla="*/ 15160 h 20886"/>
                  <a:gd name="connsiteX71" fmla="*/ 51977 w 103260"/>
                  <a:gd name="connsiteY71" fmla="*/ 14077 h 20886"/>
                  <a:gd name="connsiteX72" fmla="*/ 53059 w 103260"/>
                  <a:gd name="connsiteY72" fmla="*/ 14077 h 20886"/>
                  <a:gd name="connsiteX73" fmla="*/ 53059 w 103260"/>
                  <a:gd name="connsiteY73" fmla="*/ 14077 h 20886"/>
                  <a:gd name="connsiteX74" fmla="*/ 51977 w 103260"/>
                  <a:gd name="connsiteY74" fmla="*/ 14077 h 20886"/>
                  <a:gd name="connsiteX75" fmla="*/ 51977 w 103260"/>
                  <a:gd name="connsiteY75" fmla="*/ 12994 h 20886"/>
                  <a:gd name="connsiteX76" fmla="*/ 50894 w 103260"/>
                  <a:gd name="connsiteY76" fmla="*/ 14077 h 20886"/>
                  <a:gd name="connsiteX77" fmla="*/ 50894 w 103260"/>
                  <a:gd name="connsiteY77" fmla="*/ 14077 h 20886"/>
                  <a:gd name="connsiteX78" fmla="*/ 50894 w 103260"/>
                  <a:gd name="connsiteY78" fmla="*/ 15160 h 20886"/>
                  <a:gd name="connsiteX79" fmla="*/ 50894 w 103260"/>
                  <a:gd name="connsiteY79" fmla="*/ 14077 h 20886"/>
                  <a:gd name="connsiteX80" fmla="*/ 50894 w 103260"/>
                  <a:gd name="connsiteY80" fmla="*/ 12994 h 20886"/>
                  <a:gd name="connsiteX81" fmla="*/ 49811 w 103260"/>
                  <a:gd name="connsiteY81" fmla="*/ 14077 h 20886"/>
                  <a:gd name="connsiteX82" fmla="*/ 49811 w 103260"/>
                  <a:gd name="connsiteY82" fmla="*/ 14077 h 20886"/>
                  <a:gd name="connsiteX83" fmla="*/ 48728 w 103260"/>
                  <a:gd name="connsiteY83" fmla="*/ 15160 h 20886"/>
                  <a:gd name="connsiteX84" fmla="*/ 47645 w 103260"/>
                  <a:gd name="connsiteY84" fmla="*/ 14077 h 20886"/>
                  <a:gd name="connsiteX85" fmla="*/ 46562 w 103260"/>
                  <a:gd name="connsiteY85" fmla="*/ 15160 h 20886"/>
                  <a:gd name="connsiteX86" fmla="*/ 46562 w 103260"/>
                  <a:gd name="connsiteY86" fmla="*/ 15160 h 20886"/>
                  <a:gd name="connsiteX87" fmla="*/ 46562 w 103260"/>
                  <a:gd name="connsiteY87" fmla="*/ 15160 h 20886"/>
                  <a:gd name="connsiteX88" fmla="*/ 46562 w 103260"/>
                  <a:gd name="connsiteY88" fmla="*/ 12994 h 20886"/>
                  <a:gd name="connsiteX89" fmla="*/ 45479 w 103260"/>
                  <a:gd name="connsiteY89" fmla="*/ 15160 h 20886"/>
                  <a:gd name="connsiteX90" fmla="*/ 44397 w 103260"/>
                  <a:gd name="connsiteY90" fmla="*/ 14077 h 20886"/>
                  <a:gd name="connsiteX91" fmla="*/ 44397 w 103260"/>
                  <a:gd name="connsiteY91" fmla="*/ 12994 h 20886"/>
                  <a:gd name="connsiteX92" fmla="*/ 43314 w 103260"/>
                  <a:gd name="connsiteY92" fmla="*/ 12994 h 20886"/>
                  <a:gd name="connsiteX93" fmla="*/ 43314 w 103260"/>
                  <a:gd name="connsiteY93" fmla="*/ 14077 h 20886"/>
                  <a:gd name="connsiteX94" fmla="*/ 43314 w 103260"/>
                  <a:gd name="connsiteY94" fmla="*/ 12994 h 20886"/>
                  <a:gd name="connsiteX95" fmla="*/ 42231 w 103260"/>
                  <a:gd name="connsiteY95" fmla="*/ 14077 h 20886"/>
                  <a:gd name="connsiteX96" fmla="*/ 40065 w 103260"/>
                  <a:gd name="connsiteY96" fmla="*/ 11911 h 20886"/>
                  <a:gd name="connsiteX97" fmla="*/ 40065 w 103260"/>
                  <a:gd name="connsiteY97" fmla="*/ 12994 h 20886"/>
                  <a:gd name="connsiteX98" fmla="*/ 40065 w 103260"/>
                  <a:gd name="connsiteY98" fmla="*/ 12994 h 20886"/>
                  <a:gd name="connsiteX99" fmla="*/ 40065 w 103260"/>
                  <a:gd name="connsiteY99" fmla="*/ 14077 h 20886"/>
                  <a:gd name="connsiteX100" fmla="*/ 40065 w 103260"/>
                  <a:gd name="connsiteY100" fmla="*/ 12994 h 20886"/>
                  <a:gd name="connsiteX101" fmla="*/ 38982 w 103260"/>
                  <a:gd name="connsiteY101" fmla="*/ 14077 h 20886"/>
                  <a:gd name="connsiteX102" fmla="*/ 38982 w 103260"/>
                  <a:gd name="connsiteY102" fmla="*/ 12994 h 20886"/>
                  <a:gd name="connsiteX103" fmla="*/ 38982 w 103260"/>
                  <a:gd name="connsiteY103" fmla="*/ 14077 h 20886"/>
                  <a:gd name="connsiteX104" fmla="*/ 38982 w 103260"/>
                  <a:gd name="connsiteY104" fmla="*/ 11911 h 20886"/>
                  <a:gd name="connsiteX105" fmla="*/ 37900 w 103260"/>
                  <a:gd name="connsiteY105" fmla="*/ 12994 h 20886"/>
                  <a:gd name="connsiteX106" fmla="*/ 37900 w 103260"/>
                  <a:gd name="connsiteY106" fmla="*/ 11911 h 20886"/>
                  <a:gd name="connsiteX107" fmla="*/ 37900 w 103260"/>
                  <a:gd name="connsiteY107" fmla="*/ 12994 h 20886"/>
                  <a:gd name="connsiteX108" fmla="*/ 37900 w 103260"/>
                  <a:gd name="connsiteY108" fmla="*/ 12994 h 20886"/>
                  <a:gd name="connsiteX109" fmla="*/ 37900 w 103260"/>
                  <a:gd name="connsiteY109" fmla="*/ 12994 h 20886"/>
                  <a:gd name="connsiteX110" fmla="*/ 37900 w 103260"/>
                  <a:gd name="connsiteY110" fmla="*/ 14077 h 20886"/>
                  <a:gd name="connsiteX111" fmla="*/ 36817 w 103260"/>
                  <a:gd name="connsiteY111" fmla="*/ 15160 h 20886"/>
                  <a:gd name="connsiteX112" fmla="*/ 36817 w 103260"/>
                  <a:gd name="connsiteY112" fmla="*/ 14077 h 20886"/>
                  <a:gd name="connsiteX113" fmla="*/ 36817 w 103260"/>
                  <a:gd name="connsiteY113" fmla="*/ 15160 h 20886"/>
                  <a:gd name="connsiteX114" fmla="*/ 36817 w 103260"/>
                  <a:gd name="connsiteY114" fmla="*/ 14077 h 20886"/>
                  <a:gd name="connsiteX115" fmla="*/ 36817 w 103260"/>
                  <a:gd name="connsiteY115" fmla="*/ 14077 h 20886"/>
                  <a:gd name="connsiteX116" fmla="*/ 36817 w 103260"/>
                  <a:gd name="connsiteY116" fmla="*/ 12994 h 20886"/>
                  <a:gd name="connsiteX117" fmla="*/ 36817 w 103260"/>
                  <a:gd name="connsiteY117" fmla="*/ 14077 h 20886"/>
                  <a:gd name="connsiteX118" fmla="*/ 36817 w 103260"/>
                  <a:gd name="connsiteY118" fmla="*/ 12994 h 20886"/>
                  <a:gd name="connsiteX119" fmla="*/ 36817 w 103260"/>
                  <a:gd name="connsiteY119" fmla="*/ 12994 h 20886"/>
                  <a:gd name="connsiteX120" fmla="*/ 36817 w 103260"/>
                  <a:gd name="connsiteY120" fmla="*/ 14077 h 20886"/>
                  <a:gd name="connsiteX121" fmla="*/ 36817 w 103260"/>
                  <a:gd name="connsiteY121" fmla="*/ 14077 h 20886"/>
                  <a:gd name="connsiteX122" fmla="*/ 35734 w 103260"/>
                  <a:gd name="connsiteY122" fmla="*/ 15160 h 20886"/>
                  <a:gd name="connsiteX123" fmla="*/ 35734 w 103260"/>
                  <a:gd name="connsiteY123" fmla="*/ 14077 h 20886"/>
                  <a:gd name="connsiteX124" fmla="*/ 35734 w 103260"/>
                  <a:gd name="connsiteY124" fmla="*/ 14077 h 20886"/>
                  <a:gd name="connsiteX125" fmla="*/ 34651 w 103260"/>
                  <a:gd name="connsiteY125" fmla="*/ 14077 h 20886"/>
                  <a:gd name="connsiteX126" fmla="*/ 34651 w 103260"/>
                  <a:gd name="connsiteY126" fmla="*/ 14077 h 20886"/>
                  <a:gd name="connsiteX127" fmla="*/ 33568 w 103260"/>
                  <a:gd name="connsiteY127" fmla="*/ 14077 h 20886"/>
                  <a:gd name="connsiteX128" fmla="*/ 33568 w 103260"/>
                  <a:gd name="connsiteY128" fmla="*/ 11911 h 20886"/>
                  <a:gd name="connsiteX129" fmla="*/ 32485 w 103260"/>
                  <a:gd name="connsiteY129" fmla="*/ 14077 h 20886"/>
                  <a:gd name="connsiteX130" fmla="*/ 31402 w 103260"/>
                  <a:gd name="connsiteY130" fmla="*/ 12994 h 20886"/>
                  <a:gd name="connsiteX131" fmla="*/ 31402 w 103260"/>
                  <a:gd name="connsiteY131" fmla="*/ 14077 h 20886"/>
                  <a:gd name="connsiteX132" fmla="*/ 29237 w 103260"/>
                  <a:gd name="connsiteY132" fmla="*/ 12994 h 20886"/>
                  <a:gd name="connsiteX133" fmla="*/ 29237 w 103260"/>
                  <a:gd name="connsiteY133" fmla="*/ 11911 h 20886"/>
                  <a:gd name="connsiteX134" fmla="*/ 29237 w 103260"/>
                  <a:gd name="connsiteY134" fmla="*/ 11911 h 20886"/>
                  <a:gd name="connsiteX135" fmla="*/ 29237 w 103260"/>
                  <a:gd name="connsiteY135" fmla="*/ 12994 h 20886"/>
                  <a:gd name="connsiteX136" fmla="*/ 28154 w 103260"/>
                  <a:gd name="connsiteY136" fmla="*/ 12994 h 20886"/>
                  <a:gd name="connsiteX137" fmla="*/ 28154 w 103260"/>
                  <a:gd name="connsiteY137" fmla="*/ 14077 h 20886"/>
                  <a:gd name="connsiteX138" fmla="*/ 28154 w 103260"/>
                  <a:gd name="connsiteY138" fmla="*/ 12994 h 20886"/>
                  <a:gd name="connsiteX139" fmla="*/ 28154 w 103260"/>
                  <a:gd name="connsiteY139" fmla="*/ 14077 h 20886"/>
                  <a:gd name="connsiteX140" fmla="*/ 28154 w 103260"/>
                  <a:gd name="connsiteY140" fmla="*/ 12994 h 20886"/>
                  <a:gd name="connsiteX141" fmla="*/ 28154 w 103260"/>
                  <a:gd name="connsiteY141" fmla="*/ 14077 h 20886"/>
                  <a:gd name="connsiteX142" fmla="*/ 28154 w 103260"/>
                  <a:gd name="connsiteY142" fmla="*/ 12994 h 20886"/>
                  <a:gd name="connsiteX143" fmla="*/ 27071 w 103260"/>
                  <a:gd name="connsiteY143" fmla="*/ 14077 h 20886"/>
                  <a:gd name="connsiteX144" fmla="*/ 27071 w 103260"/>
                  <a:gd name="connsiteY144" fmla="*/ 12994 h 20886"/>
                  <a:gd name="connsiteX145" fmla="*/ 27071 w 103260"/>
                  <a:gd name="connsiteY145" fmla="*/ 14077 h 20886"/>
                  <a:gd name="connsiteX146" fmla="*/ 25988 w 103260"/>
                  <a:gd name="connsiteY146" fmla="*/ 11911 h 20886"/>
                  <a:gd name="connsiteX147" fmla="*/ 22740 w 103260"/>
                  <a:gd name="connsiteY147" fmla="*/ 14077 h 20886"/>
                  <a:gd name="connsiteX148" fmla="*/ 22740 w 103260"/>
                  <a:gd name="connsiteY148" fmla="*/ 14077 h 20886"/>
                  <a:gd name="connsiteX149" fmla="*/ 22740 w 103260"/>
                  <a:gd name="connsiteY149" fmla="*/ 14077 h 20886"/>
                  <a:gd name="connsiteX150" fmla="*/ 22740 w 103260"/>
                  <a:gd name="connsiteY150" fmla="*/ 11911 h 20886"/>
                  <a:gd name="connsiteX151" fmla="*/ 21657 w 103260"/>
                  <a:gd name="connsiteY151" fmla="*/ 12994 h 20886"/>
                  <a:gd name="connsiteX152" fmla="*/ 21657 w 103260"/>
                  <a:gd name="connsiteY152" fmla="*/ 12994 h 20886"/>
                  <a:gd name="connsiteX153" fmla="*/ 20574 w 103260"/>
                  <a:gd name="connsiteY153" fmla="*/ 12994 h 20886"/>
                  <a:gd name="connsiteX154" fmla="*/ 20574 w 103260"/>
                  <a:gd name="connsiteY154" fmla="*/ 10828 h 20886"/>
                  <a:gd name="connsiteX155" fmla="*/ 20574 w 103260"/>
                  <a:gd name="connsiteY155" fmla="*/ 10828 h 20886"/>
                  <a:gd name="connsiteX156" fmla="*/ 21657 w 103260"/>
                  <a:gd name="connsiteY156" fmla="*/ 7580 h 20886"/>
                  <a:gd name="connsiteX157" fmla="*/ 21657 w 103260"/>
                  <a:gd name="connsiteY157" fmla="*/ 7580 h 20886"/>
                  <a:gd name="connsiteX158" fmla="*/ 21657 w 103260"/>
                  <a:gd name="connsiteY158" fmla="*/ 5414 h 20886"/>
                  <a:gd name="connsiteX159" fmla="*/ 20574 w 103260"/>
                  <a:gd name="connsiteY159" fmla="*/ 7580 h 20886"/>
                  <a:gd name="connsiteX160" fmla="*/ 19491 w 103260"/>
                  <a:gd name="connsiteY160" fmla="*/ 9746 h 20886"/>
                  <a:gd name="connsiteX161" fmla="*/ 19491 w 103260"/>
                  <a:gd name="connsiteY161" fmla="*/ 8663 h 20886"/>
                  <a:gd name="connsiteX162" fmla="*/ 18408 w 103260"/>
                  <a:gd name="connsiteY162" fmla="*/ 8663 h 20886"/>
                  <a:gd name="connsiteX163" fmla="*/ 18408 w 103260"/>
                  <a:gd name="connsiteY163" fmla="*/ 10828 h 20886"/>
                  <a:gd name="connsiteX164" fmla="*/ 18408 w 103260"/>
                  <a:gd name="connsiteY164" fmla="*/ 9746 h 20886"/>
                  <a:gd name="connsiteX165" fmla="*/ 18408 w 103260"/>
                  <a:gd name="connsiteY165" fmla="*/ 10828 h 20886"/>
                  <a:gd name="connsiteX166" fmla="*/ 17326 w 103260"/>
                  <a:gd name="connsiteY166" fmla="*/ 11911 h 20886"/>
                  <a:gd name="connsiteX167" fmla="*/ 17326 w 103260"/>
                  <a:gd name="connsiteY167" fmla="*/ 8663 h 20886"/>
                  <a:gd name="connsiteX168" fmla="*/ 16243 w 103260"/>
                  <a:gd name="connsiteY168" fmla="*/ 10828 h 20886"/>
                  <a:gd name="connsiteX169" fmla="*/ 16243 w 103260"/>
                  <a:gd name="connsiteY169" fmla="*/ 8663 h 20886"/>
                  <a:gd name="connsiteX170" fmla="*/ 15160 w 103260"/>
                  <a:gd name="connsiteY170" fmla="*/ 8663 h 20886"/>
                  <a:gd name="connsiteX171" fmla="*/ 15160 w 103260"/>
                  <a:gd name="connsiteY171" fmla="*/ 9746 h 20886"/>
                  <a:gd name="connsiteX172" fmla="*/ 15160 w 103260"/>
                  <a:gd name="connsiteY172" fmla="*/ 8663 h 20886"/>
                  <a:gd name="connsiteX173" fmla="*/ 14077 w 103260"/>
                  <a:gd name="connsiteY173" fmla="*/ 8663 h 20886"/>
                  <a:gd name="connsiteX174" fmla="*/ 14077 w 103260"/>
                  <a:gd name="connsiteY174" fmla="*/ 9746 h 20886"/>
                  <a:gd name="connsiteX175" fmla="*/ 14077 w 103260"/>
                  <a:gd name="connsiteY175" fmla="*/ 10828 h 20886"/>
                  <a:gd name="connsiteX176" fmla="*/ 12994 w 103260"/>
                  <a:gd name="connsiteY176" fmla="*/ 10828 h 20886"/>
                  <a:gd name="connsiteX177" fmla="*/ 12994 w 103260"/>
                  <a:gd name="connsiteY177" fmla="*/ 9746 h 20886"/>
                  <a:gd name="connsiteX178" fmla="*/ 12994 w 103260"/>
                  <a:gd name="connsiteY178" fmla="*/ 10828 h 20886"/>
                  <a:gd name="connsiteX179" fmla="*/ 12994 w 103260"/>
                  <a:gd name="connsiteY179" fmla="*/ 9746 h 20886"/>
                  <a:gd name="connsiteX180" fmla="*/ 12994 w 103260"/>
                  <a:gd name="connsiteY180" fmla="*/ 10828 h 20886"/>
                  <a:gd name="connsiteX181" fmla="*/ 12994 w 103260"/>
                  <a:gd name="connsiteY181" fmla="*/ 9746 h 20886"/>
                  <a:gd name="connsiteX182" fmla="*/ 12994 w 103260"/>
                  <a:gd name="connsiteY182" fmla="*/ 8663 h 20886"/>
                  <a:gd name="connsiteX183" fmla="*/ 12994 w 103260"/>
                  <a:gd name="connsiteY183" fmla="*/ 8663 h 20886"/>
                  <a:gd name="connsiteX184" fmla="*/ 11911 w 103260"/>
                  <a:gd name="connsiteY184" fmla="*/ 10828 h 20886"/>
                  <a:gd name="connsiteX185" fmla="*/ 11911 w 103260"/>
                  <a:gd name="connsiteY185" fmla="*/ 10828 h 20886"/>
                  <a:gd name="connsiteX186" fmla="*/ 11911 w 103260"/>
                  <a:gd name="connsiteY186" fmla="*/ 9746 h 20886"/>
                  <a:gd name="connsiteX187" fmla="*/ 11911 w 103260"/>
                  <a:gd name="connsiteY187" fmla="*/ 8663 h 20886"/>
                  <a:gd name="connsiteX188" fmla="*/ 11911 w 103260"/>
                  <a:gd name="connsiteY188" fmla="*/ 10828 h 20886"/>
                  <a:gd name="connsiteX189" fmla="*/ 11911 w 103260"/>
                  <a:gd name="connsiteY189" fmla="*/ 9746 h 20886"/>
                  <a:gd name="connsiteX190" fmla="*/ 11911 w 103260"/>
                  <a:gd name="connsiteY190" fmla="*/ 10828 h 20886"/>
                  <a:gd name="connsiteX191" fmla="*/ 11911 w 103260"/>
                  <a:gd name="connsiteY191" fmla="*/ 8663 h 20886"/>
                  <a:gd name="connsiteX192" fmla="*/ 11911 w 103260"/>
                  <a:gd name="connsiteY192" fmla="*/ 7580 h 20886"/>
                  <a:gd name="connsiteX193" fmla="*/ 11911 w 103260"/>
                  <a:gd name="connsiteY193" fmla="*/ 7580 h 20886"/>
                  <a:gd name="connsiteX194" fmla="*/ 11911 w 103260"/>
                  <a:gd name="connsiteY194" fmla="*/ 5414 h 20886"/>
                  <a:gd name="connsiteX195" fmla="*/ 11911 w 103260"/>
                  <a:gd name="connsiteY195" fmla="*/ 5414 h 20886"/>
                  <a:gd name="connsiteX196" fmla="*/ 10828 w 103260"/>
                  <a:gd name="connsiteY196" fmla="*/ 9746 h 20886"/>
                  <a:gd name="connsiteX197" fmla="*/ 9746 w 103260"/>
                  <a:gd name="connsiteY197" fmla="*/ 8663 h 20886"/>
                  <a:gd name="connsiteX198" fmla="*/ 9746 w 103260"/>
                  <a:gd name="connsiteY198" fmla="*/ 9746 h 20886"/>
                  <a:gd name="connsiteX199" fmla="*/ 8663 w 103260"/>
                  <a:gd name="connsiteY199" fmla="*/ 10828 h 20886"/>
                  <a:gd name="connsiteX200" fmla="*/ 9746 w 103260"/>
                  <a:gd name="connsiteY200" fmla="*/ 8663 h 20886"/>
                  <a:gd name="connsiteX201" fmla="*/ 9746 w 103260"/>
                  <a:gd name="connsiteY201" fmla="*/ 8663 h 20886"/>
                  <a:gd name="connsiteX202" fmla="*/ 9746 w 103260"/>
                  <a:gd name="connsiteY202" fmla="*/ 6497 h 20886"/>
                  <a:gd name="connsiteX203" fmla="*/ 8663 w 103260"/>
                  <a:gd name="connsiteY203" fmla="*/ 7580 h 20886"/>
                  <a:gd name="connsiteX204" fmla="*/ 8663 w 103260"/>
                  <a:gd name="connsiteY204" fmla="*/ 8663 h 20886"/>
                  <a:gd name="connsiteX205" fmla="*/ 7580 w 103260"/>
                  <a:gd name="connsiteY205" fmla="*/ 8663 h 20886"/>
                  <a:gd name="connsiteX206" fmla="*/ 7580 w 103260"/>
                  <a:gd name="connsiteY206" fmla="*/ 9746 h 20886"/>
                  <a:gd name="connsiteX207" fmla="*/ 7580 w 103260"/>
                  <a:gd name="connsiteY207" fmla="*/ 9746 h 20886"/>
                  <a:gd name="connsiteX208" fmla="*/ 7580 w 103260"/>
                  <a:gd name="connsiteY208" fmla="*/ 8663 h 20886"/>
                  <a:gd name="connsiteX209" fmla="*/ 6497 w 103260"/>
                  <a:gd name="connsiteY209" fmla="*/ 9746 h 20886"/>
                  <a:gd name="connsiteX210" fmla="*/ 6497 w 103260"/>
                  <a:gd name="connsiteY210" fmla="*/ 8663 h 20886"/>
                  <a:gd name="connsiteX211" fmla="*/ 7580 w 103260"/>
                  <a:gd name="connsiteY211" fmla="*/ 7580 h 20886"/>
                  <a:gd name="connsiteX212" fmla="*/ 6497 w 103260"/>
                  <a:gd name="connsiteY212" fmla="*/ 7580 h 20886"/>
                  <a:gd name="connsiteX213" fmla="*/ 6497 w 103260"/>
                  <a:gd name="connsiteY213" fmla="*/ 7580 h 20886"/>
                  <a:gd name="connsiteX214" fmla="*/ 6497 w 103260"/>
                  <a:gd name="connsiteY214" fmla="*/ 6497 h 20886"/>
                  <a:gd name="connsiteX215" fmla="*/ 6497 w 103260"/>
                  <a:gd name="connsiteY215" fmla="*/ 7580 h 20886"/>
                  <a:gd name="connsiteX216" fmla="*/ 5414 w 103260"/>
                  <a:gd name="connsiteY216" fmla="*/ 8663 h 20886"/>
                  <a:gd name="connsiteX217" fmla="*/ 5414 w 103260"/>
                  <a:gd name="connsiteY217" fmla="*/ 7580 h 20886"/>
                  <a:gd name="connsiteX218" fmla="*/ 6497 w 103260"/>
                  <a:gd name="connsiteY218" fmla="*/ 7580 h 20886"/>
                  <a:gd name="connsiteX219" fmla="*/ 7580 w 103260"/>
                  <a:gd name="connsiteY219" fmla="*/ 6497 h 20886"/>
                  <a:gd name="connsiteX220" fmla="*/ 7580 w 103260"/>
                  <a:gd name="connsiteY220" fmla="*/ 4331 h 20886"/>
                  <a:gd name="connsiteX221" fmla="*/ 7580 w 103260"/>
                  <a:gd name="connsiteY221" fmla="*/ 4331 h 20886"/>
                  <a:gd name="connsiteX222" fmla="*/ 7580 w 103260"/>
                  <a:gd name="connsiteY222" fmla="*/ 6497 h 20886"/>
                  <a:gd name="connsiteX223" fmla="*/ 6497 w 103260"/>
                  <a:gd name="connsiteY223" fmla="*/ 7580 h 20886"/>
                  <a:gd name="connsiteX224" fmla="*/ 6497 w 103260"/>
                  <a:gd name="connsiteY224" fmla="*/ 6497 h 20886"/>
                  <a:gd name="connsiteX225" fmla="*/ 5414 w 103260"/>
                  <a:gd name="connsiteY225" fmla="*/ 6497 h 20886"/>
                  <a:gd name="connsiteX226" fmla="*/ 4331 w 103260"/>
                  <a:gd name="connsiteY226" fmla="*/ 7580 h 20886"/>
                  <a:gd name="connsiteX227" fmla="*/ 4331 w 103260"/>
                  <a:gd name="connsiteY227" fmla="*/ 9746 h 20886"/>
                  <a:gd name="connsiteX228" fmla="*/ 4331 w 103260"/>
                  <a:gd name="connsiteY228" fmla="*/ 8663 h 20886"/>
                  <a:gd name="connsiteX229" fmla="*/ 4331 w 103260"/>
                  <a:gd name="connsiteY229" fmla="*/ 8663 h 20886"/>
                  <a:gd name="connsiteX230" fmla="*/ 5414 w 103260"/>
                  <a:gd name="connsiteY230" fmla="*/ 5414 h 20886"/>
                  <a:gd name="connsiteX231" fmla="*/ 5414 w 103260"/>
                  <a:gd name="connsiteY231" fmla="*/ 4331 h 20886"/>
                  <a:gd name="connsiteX232" fmla="*/ 4331 w 103260"/>
                  <a:gd name="connsiteY232" fmla="*/ 5414 h 20886"/>
                  <a:gd name="connsiteX233" fmla="*/ 3249 w 103260"/>
                  <a:gd name="connsiteY233" fmla="*/ 5414 h 20886"/>
                  <a:gd name="connsiteX234" fmla="*/ 3249 w 103260"/>
                  <a:gd name="connsiteY234" fmla="*/ 3248 h 20886"/>
                  <a:gd name="connsiteX235" fmla="*/ 3249 w 103260"/>
                  <a:gd name="connsiteY235" fmla="*/ 4331 h 20886"/>
                  <a:gd name="connsiteX236" fmla="*/ 3249 w 103260"/>
                  <a:gd name="connsiteY236" fmla="*/ 4331 h 20886"/>
                  <a:gd name="connsiteX237" fmla="*/ 2166 w 103260"/>
                  <a:gd name="connsiteY237" fmla="*/ 5414 h 20886"/>
                  <a:gd name="connsiteX238" fmla="*/ 2166 w 103260"/>
                  <a:gd name="connsiteY238" fmla="*/ 4331 h 20886"/>
                  <a:gd name="connsiteX239" fmla="*/ 2166 w 103260"/>
                  <a:gd name="connsiteY239" fmla="*/ 4331 h 20886"/>
                  <a:gd name="connsiteX240" fmla="*/ 1083 w 103260"/>
                  <a:gd name="connsiteY240" fmla="*/ 2166 h 20886"/>
                  <a:gd name="connsiteX241" fmla="*/ 1083 w 103260"/>
                  <a:gd name="connsiteY241" fmla="*/ 2166 h 20886"/>
                  <a:gd name="connsiteX242" fmla="*/ 2166 w 103260"/>
                  <a:gd name="connsiteY242" fmla="*/ 2166 h 20886"/>
                  <a:gd name="connsiteX243" fmla="*/ 2166 w 103260"/>
                  <a:gd name="connsiteY243" fmla="*/ 2166 h 20886"/>
                  <a:gd name="connsiteX244" fmla="*/ 2166 w 103260"/>
                  <a:gd name="connsiteY244" fmla="*/ 2166 h 20886"/>
                  <a:gd name="connsiteX245" fmla="*/ 2166 w 103260"/>
                  <a:gd name="connsiteY245" fmla="*/ 2166 h 20886"/>
                  <a:gd name="connsiteX246" fmla="*/ 2166 w 103260"/>
                  <a:gd name="connsiteY246" fmla="*/ 2166 h 20886"/>
                  <a:gd name="connsiteX247" fmla="*/ 2166 w 103260"/>
                  <a:gd name="connsiteY247" fmla="*/ 1083 h 20886"/>
                  <a:gd name="connsiteX248" fmla="*/ 1083 w 103260"/>
                  <a:gd name="connsiteY248" fmla="*/ 1083 h 20886"/>
                  <a:gd name="connsiteX249" fmla="*/ 2166 w 103260"/>
                  <a:gd name="connsiteY249" fmla="*/ 0 h 20886"/>
                  <a:gd name="connsiteX250" fmla="*/ 3249 w 103260"/>
                  <a:gd name="connsiteY250" fmla="*/ 0 h 20886"/>
                  <a:gd name="connsiteX251" fmla="*/ 3249 w 103260"/>
                  <a:gd name="connsiteY251" fmla="*/ 1083 h 20886"/>
                  <a:gd name="connsiteX252" fmla="*/ 3249 w 103260"/>
                  <a:gd name="connsiteY252" fmla="*/ 1083 h 20886"/>
                  <a:gd name="connsiteX253" fmla="*/ 3249 w 103260"/>
                  <a:gd name="connsiteY253" fmla="*/ 2166 h 20886"/>
                  <a:gd name="connsiteX254" fmla="*/ 2166 w 103260"/>
                  <a:gd name="connsiteY254" fmla="*/ 4331 h 20886"/>
                  <a:gd name="connsiteX255" fmla="*/ 2166 w 103260"/>
                  <a:gd name="connsiteY255" fmla="*/ 2166 h 20886"/>
                  <a:gd name="connsiteX256" fmla="*/ 1083 w 103260"/>
                  <a:gd name="connsiteY256" fmla="*/ 2166 h 20886"/>
                  <a:gd name="connsiteX257" fmla="*/ 1083 w 103260"/>
                  <a:gd name="connsiteY257" fmla="*/ 2166 h 20886"/>
                  <a:gd name="connsiteX258" fmla="*/ 1083 w 103260"/>
                  <a:gd name="connsiteY258" fmla="*/ 3248 h 20886"/>
                  <a:gd name="connsiteX259" fmla="*/ 1083 w 103260"/>
                  <a:gd name="connsiteY259" fmla="*/ 3248 h 20886"/>
                  <a:gd name="connsiteX260" fmla="*/ 1083 w 103260"/>
                  <a:gd name="connsiteY260" fmla="*/ 3248 h 20886"/>
                  <a:gd name="connsiteX261" fmla="*/ 1083 w 103260"/>
                  <a:gd name="connsiteY261" fmla="*/ 4331 h 20886"/>
                  <a:gd name="connsiteX262" fmla="*/ 1083 w 103260"/>
                  <a:gd name="connsiteY262" fmla="*/ 3248 h 20886"/>
                  <a:gd name="connsiteX263" fmla="*/ 1083 w 103260"/>
                  <a:gd name="connsiteY263" fmla="*/ 3248 h 20886"/>
                  <a:gd name="connsiteX264" fmla="*/ 1083 w 103260"/>
                  <a:gd name="connsiteY264" fmla="*/ 3248 h 20886"/>
                  <a:gd name="connsiteX265" fmla="*/ 1083 w 103260"/>
                  <a:gd name="connsiteY265" fmla="*/ 3248 h 20886"/>
                  <a:gd name="connsiteX266" fmla="*/ 1083 w 103260"/>
                  <a:gd name="connsiteY266" fmla="*/ 3248 h 20886"/>
                  <a:gd name="connsiteX267" fmla="*/ 1083 w 103260"/>
                  <a:gd name="connsiteY267" fmla="*/ 3248 h 20886"/>
                  <a:gd name="connsiteX268" fmla="*/ 1083 w 103260"/>
                  <a:gd name="connsiteY268" fmla="*/ 3248 h 20886"/>
                  <a:gd name="connsiteX269" fmla="*/ 1083 w 103260"/>
                  <a:gd name="connsiteY269" fmla="*/ 3248 h 20886"/>
                  <a:gd name="connsiteX270" fmla="*/ 0 w 103260"/>
                  <a:gd name="connsiteY270" fmla="*/ 1083 h 20886"/>
                  <a:gd name="connsiteX271" fmla="*/ 1083 w 103260"/>
                  <a:gd name="connsiteY271" fmla="*/ 0 h 20886"/>
                  <a:gd name="connsiteX272" fmla="*/ 0 w 103260"/>
                  <a:gd name="connsiteY272" fmla="*/ 2166 h 20886"/>
                  <a:gd name="connsiteX273" fmla="*/ 0 w 103260"/>
                  <a:gd name="connsiteY273" fmla="*/ 3248 h 20886"/>
                  <a:gd name="connsiteX274" fmla="*/ 1083 w 103260"/>
                  <a:gd name="connsiteY274" fmla="*/ 1083 h 20886"/>
                  <a:gd name="connsiteX275" fmla="*/ 1083 w 103260"/>
                  <a:gd name="connsiteY275" fmla="*/ 2166 h 20886"/>
                  <a:gd name="connsiteX276" fmla="*/ 2166 w 103260"/>
                  <a:gd name="connsiteY276" fmla="*/ 1083 h 20886"/>
                  <a:gd name="connsiteX277" fmla="*/ 4331 w 103260"/>
                  <a:gd name="connsiteY277" fmla="*/ 2166 h 20886"/>
                  <a:gd name="connsiteX278" fmla="*/ 4331 w 103260"/>
                  <a:gd name="connsiteY278" fmla="*/ 3248 h 20886"/>
                  <a:gd name="connsiteX279" fmla="*/ 5414 w 103260"/>
                  <a:gd name="connsiteY279" fmla="*/ 2166 h 20886"/>
                  <a:gd name="connsiteX280" fmla="*/ 7580 w 103260"/>
                  <a:gd name="connsiteY280" fmla="*/ 3248 h 20886"/>
                  <a:gd name="connsiteX281" fmla="*/ 10828 w 103260"/>
                  <a:gd name="connsiteY281" fmla="*/ 3248 h 20886"/>
                  <a:gd name="connsiteX282" fmla="*/ 10828 w 103260"/>
                  <a:gd name="connsiteY282" fmla="*/ 4331 h 20886"/>
                  <a:gd name="connsiteX283" fmla="*/ 10828 w 103260"/>
                  <a:gd name="connsiteY283" fmla="*/ 4331 h 20886"/>
                  <a:gd name="connsiteX284" fmla="*/ 11911 w 103260"/>
                  <a:gd name="connsiteY284" fmla="*/ 2166 h 20886"/>
                  <a:gd name="connsiteX285" fmla="*/ 14077 w 103260"/>
                  <a:gd name="connsiteY285" fmla="*/ 1083 h 20886"/>
                  <a:gd name="connsiteX286" fmla="*/ 14077 w 103260"/>
                  <a:gd name="connsiteY286" fmla="*/ 2166 h 20886"/>
                  <a:gd name="connsiteX287" fmla="*/ 15160 w 103260"/>
                  <a:gd name="connsiteY287" fmla="*/ 2166 h 20886"/>
                  <a:gd name="connsiteX288" fmla="*/ 15160 w 103260"/>
                  <a:gd name="connsiteY288" fmla="*/ 3248 h 20886"/>
                  <a:gd name="connsiteX289" fmla="*/ 16243 w 103260"/>
                  <a:gd name="connsiteY289" fmla="*/ 1083 h 20886"/>
                  <a:gd name="connsiteX290" fmla="*/ 17326 w 103260"/>
                  <a:gd name="connsiteY290" fmla="*/ 2166 h 20886"/>
                  <a:gd name="connsiteX291" fmla="*/ 21657 w 103260"/>
                  <a:gd name="connsiteY291" fmla="*/ 1083 h 20886"/>
                  <a:gd name="connsiteX292" fmla="*/ 21657 w 103260"/>
                  <a:gd name="connsiteY292" fmla="*/ 2166 h 20886"/>
                  <a:gd name="connsiteX293" fmla="*/ 25988 w 103260"/>
                  <a:gd name="connsiteY293" fmla="*/ 2166 h 20886"/>
                  <a:gd name="connsiteX294" fmla="*/ 25988 w 103260"/>
                  <a:gd name="connsiteY294" fmla="*/ 3248 h 20886"/>
                  <a:gd name="connsiteX295" fmla="*/ 27071 w 103260"/>
                  <a:gd name="connsiteY295" fmla="*/ 2166 h 20886"/>
                  <a:gd name="connsiteX296" fmla="*/ 28154 w 103260"/>
                  <a:gd name="connsiteY296" fmla="*/ 3248 h 20886"/>
                  <a:gd name="connsiteX297" fmla="*/ 29237 w 103260"/>
                  <a:gd name="connsiteY297" fmla="*/ 2166 h 20886"/>
                  <a:gd name="connsiteX298" fmla="*/ 30320 w 103260"/>
                  <a:gd name="connsiteY298" fmla="*/ 2166 h 20886"/>
                  <a:gd name="connsiteX299" fmla="*/ 30320 w 103260"/>
                  <a:gd name="connsiteY299" fmla="*/ 2166 h 20886"/>
                  <a:gd name="connsiteX300" fmla="*/ 30320 w 103260"/>
                  <a:gd name="connsiteY300" fmla="*/ 3248 h 20886"/>
                  <a:gd name="connsiteX301" fmla="*/ 31402 w 103260"/>
                  <a:gd name="connsiteY301" fmla="*/ 2166 h 20886"/>
                  <a:gd name="connsiteX302" fmla="*/ 33568 w 103260"/>
                  <a:gd name="connsiteY302" fmla="*/ 3248 h 20886"/>
                  <a:gd name="connsiteX303" fmla="*/ 33568 w 103260"/>
                  <a:gd name="connsiteY303" fmla="*/ 2166 h 20886"/>
                  <a:gd name="connsiteX304" fmla="*/ 35734 w 103260"/>
                  <a:gd name="connsiteY304" fmla="*/ 2166 h 20886"/>
                  <a:gd name="connsiteX305" fmla="*/ 35734 w 103260"/>
                  <a:gd name="connsiteY305" fmla="*/ 3248 h 20886"/>
                  <a:gd name="connsiteX306" fmla="*/ 35734 w 103260"/>
                  <a:gd name="connsiteY306" fmla="*/ 2166 h 20886"/>
                  <a:gd name="connsiteX307" fmla="*/ 38982 w 103260"/>
                  <a:gd name="connsiteY307" fmla="*/ 3248 h 20886"/>
                  <a:gd name="connsiteX308" fmla="*/ 44397 w 103260"/>
                  <a:gd name="connsiteY308" fmla="*/ 3248 h 20886"/>
                  <a:gd name="connsiteX309" fmla="*/ 44397 w 103260"/>
                  <a:gd name="connsiteY309" fmla="*/ 3248 h 20886"/>
                  <a:gd name="connsiteX310" fmla="*/ 46562 w 103260"/>
                  <a:gd name="connsiteY310" fmla="*/ 3248 h 20886"/>
                  <a:gd name="connsiteX311" fmla="*/ 46562 w 103260"/>
                  <a:gd name="connsiteY311" fmla="*/ 4331 h 20886"/>
                  <a:gd name="connsiteX312" fmla="*/ 48728 w 103260"/>
                  <a:gd name="connsiteY312" fmla="*/ 4331 h 20886"/>
                  <a:gd name="connsiteX313" fmla="*/ 48728 w 103260"/>
                  <a:gd name="connsiteY313" fmla="*/ 4331 h 20886"/>
                  <a:gd name="connsiteX314" fmla="*/ 50894 w 103260"/>
                  <a:gd name="connsiteY314" fmla="*/ 5414 h 20886"/>
                  <a:gd name="connsiteX315" fmla="*/ 50894 w 103260"/>
                  <a:gd name="connsiteY315" fmla="*/ 6497 h 20886"/>
                  <a:gd name="connsiteX316" fmla="*/ 51977 w 103260"/>
                  <a:gd name="connsiteY316" fmla="*/ 6497 h 20886"/>
                  <a:gd name="connsiteX317" fmla="*/ 51977 w 103260"/>
                  <a:gd name="connsiteY317" fmla="*/ 5414 h 20886"/>
                  <a:gd name="connsiteX318" fmla="*/ 56308 w 103260"/>
                  <a:gd name="connsiteY318" fmla="*/ 5414 h 20886"/>
                  <a:gd name="connsiteX319" fmla="*/ 57391 w 103260"/>
                  <a:gd name="connsiteY319" fmla="*/ 7580 h 20886"/>
                  <a:gd name="connsiteX320" fmla="*/ 57391 w 103260"/>
                  <a:gd name="connsiteY320" fmla="*/ 7580 h 20886"/>
                  <a:gd name="connsiteX321" fmla="*/ 57391 w 103260"/>
                  <a:gd name="connsiteY321" fmla="*/ 8663 h 20886"/>
                  <a:gd name="connsiteX322" fmla="*/ 57391 w 103260"/>
                  <a:gd name="connsiteY322" fmla="*/ 7580 h 20886"/>
                  <a:gd name="connsiteX323" fmla="*/ 58474 w 103260"/>
                  <a:gd name="connsiteY323" fmla="*/ 8663 h 20886"/>
                  <a:gd name="connsiteX324" fmla="*/ 58474 w 103260"/>
                  <a:gd name="connsiteY324" fmla="*/ 9746 h 20886"/>
                  <a:gd name="connsiteX325" fmla="*/ 60639 w 103260"/>
                  <a:gd name="connsiteY325" fmla="*/ 7580 h 20886"/>
                  <a:gd name="connsiteX326" fmla="*/ 70385 w 103260"/>
                  <a:gd name="connsiteY326" fmla="*/ 8663 h 20886"/>
                  <a:gd name="connsiteX327" fmla="*/ 79048 w 103260"/>
                  <a:gd name="connsiteY327" fmla="*/ 11911 h 20886"/>
                  <a:gd name="connsiteX328" fmla="*/ 80130 w 103260"/>
                  <a:gd name="connsiteY328" fmla="*/ 12994 h 20886"/>
                  <a:gd name="connsiteX329" fmla="*/ 80130 w 103260"/>
                  <a:gd name="connsiteY329" fmla="*/ 14077 h 20886"/>
                  <a:gd name="connsiteX330" fmla="*/ 81213 w 103260"/>
                  <a:gd name="connsiteY330" fmla="*/ 12994 h 20886"/>
                  <a:gd name="connsiteX331" fmla="*/ 84462 w 103260"/>
                  <a:gd name="connsiteY331" fmla="*/ 14077 h 20886"/>
                  <a:gd name="connsiteX332" fmla="*/ 84462 w 103260"/>
                  <a:gd name="connsiteY332" fmla="*/ 15160 h 20886"/>
                  <a:gd name="connsiteX333" fmla="*/ 84462 w 103260"/>
                  <a:gd name="connsiteY333" fmla="*/ 14077 h 20886"/>
                  <a:gd name="connsiteX334" fmla="*/ 84462 w 103260"/>
                  <a:gd name="connsiteY334" fmla="*/ 14077 h 20886"/>
                  <a:gd name="connsiteX335" fmla="*/ 84462 w 103260"/>
                  <a:gd name="connsiteY335" fmla="*/ 12994 h 20886"/>
                  <a:gd name="connsiteX336" fmla="*/ 92042 w 103260"/>
                  <a:gd name="connsiteY336" fmla="*/ 15160 h 20886"/>
                  <a:gd name="connsiteX337" fmla="*/ 94207 w 103260"/>
                  <a:gd name="connsiteY337" fmla="*/ 15160 h 20886"/>
                  <a:gd name="connsiteX338" fmla="*/ 98539 w 103260"/>
                  <a:gd name="connsiteY338" fmla="*/ 16243 h 20886"/>
                  <a:gd name="connsiteX339" fmla="*/ 102870 w 103260"/>
                  <a:gd name="connsiteY339" fmla="*/ 17325 h 20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</a:cxnLst>
                <a:rect l="l" t="t" r="r" b="b"/>
                <a:pathLst>
                  <a:path w="103260" h="20886">
                    <a:moveTo>
                      <a:pt x="102870" y="17325"/>
                    </a:moveTo>
                    <a:cubicBezTo>
                      <a:pt x="102870" y="18408"/>
                      <a:pt x="101787" y="19491"/>
                      <a:pt x="100704" y="19491"/>
                    </a:cubicBezTo>
                    <a:cubicBezTo>
                      <a:pt x="99622" y="19491"/>
                      <a:pt x="99622" y="19491"/>
                      <a:pt x="98539" y="20574"/>
                    </a:cubicBezTo>
                    <a:cubicBezTo>
                      <a:pt x="98539" y="20574"/>
                      <a:pt x="98539" y="19491"/>
                      <a:pt x="98539" y="19491"/>
                    </a:cubicBezTo>
                    <a:cubicBezTo>
                      <a:pt x="97456" y="21657"/>
                      <a:pt x="95290" y="20574"/>
                      <a:pt x="94207" y="18408"/>
                    </a:cubicBezTo>
                    <a:lnTo>
                      <a:pt x="94207" y="18408"/>
                    </a:lnTo>
                    <a:cubicBezTo>
                      <a:pt x="94207" y="18408"/>
                      <a:pt x="93125" y="19491"/>
                      <a:pt x="93125" y="19491"/>
                    </a:cubicBezTo>
                    <a:cubicBezTo>
                      <a:pt x="93125" y="19491"/>
                      <a:pt x="93125" y="19491"/>
                      <a:pt x="93125" y="18408"/>
                    </a:cubicBezTo>
                    <a:cubicBezTo>
                      <a:pt x="93125" y="19491"/>
                      <a:pt x="92042" y="18408"/>
                      <a:pt x="92042" y="19491"/>
                    </a:cubicBezTo>
                    <a:cubicBezTo>
                      <a:pt x="92042" y="19491"/>
                      <a:pt x="92042" y="18408"/>
                      <a:pt x="92042" y="18408"/>
                    </a:cubicBezTo>
                    <a:lnTo>
                      <a:pt x="92042" y="19491"/>
                    </a:lnTo>
                    <a:cubicBezTo>
                      <a:pt x="90959" y="21657"/>
                      <a:pt x="90959" y="19491"/>
                      <a:pt x="89876" y="20574"/>
                    </a:cubicBezTo>
                    <a:cubicBezTo>
                      <a:pt x="89876" y="20574"/>
                      <a:pt x="89876" y="20574"/>
                      <a:pt x="89876" y="19491"/>
                    </a:cubicBezTo>
                    <a:cubicBezTo>
                      <a:pt x="88793" y="20574"/>
                      <a:pt x="87710" y="20574"/>
                      <a:pt x="85545" y="20574"/>
                    </a:cubicBezTo>
                    <a:cubicBezTo>
                      <a:pt x="85545" y="20574"/>
                      <a:pt x="85545" y="19491"/>
                      <a:pt x="85545" y="19491"/>
                    </a:cubicBezTo>
                    <a:cubicBezTo>
                      <a:pt x="85545" y="20574"/>
                      <a:pt x="84462" y="20574"/>
                      <a:pt x="84462" y="20574"/>
                    </a:cubicBezTo>
                    <a:cubicBezTo>
                      <a:pt x="84462" y="19491"/>
                      <a:pt x="83379" y="21657"/>
                      <a:pt x="83379" y="20574"/>
                    </a:cubicBezTo>
                    <a:lnTo>
                      <a:pt x="83379" y="20574"/>
                    </a:lnTo>
                    <a:cubicBezTo>
                      <a:pt x="83379" y="21657"/>
                      <a:pt x="83379" y="19491"/>
                      <a:pt x="82296" y="20574"/>
                    </a:cubicBezTo>
                    <a:lnTo>
                      <a:pt x="82296" y="19491"/>
                    </a:lnTo>
                    <a:cubicBezTo>
                      <a:pt x="82296" y="20574"/>
                      <a:pt x="82296" y="18408"/>
                      <a:pt x="81213" y="19491"/>
                    </a:cubicBezTo>
                    <a:lnTo>
                      <a:pt x="81213" y="19491"/>
                    </a:lnTo>
                    <a:cubicBezTo>
                      <a:pt x="81213" y="19491"/>
                      <a:pt x="81213" y="19491"/>
                      <a:pt x="81213" y="19491"/>
                    </a:cubicBezTo>
                    <a:lnTo>
                      <a:pt x="81213" y="19491"/>
                    </a:lnTo>
                    <a:cubicBezTo>
                      <a:pt x="80130" y="19491"/>
                      <a:pt x="80130" y="18408"/>
                      <a:pt x="80130" y="20574"/>
                    </a:cubicBezTo>
                    <a:cubicBezTo>
                      <a:pt x="80130" y="19491"/>
                      <a:pt x="81213" y="20574"/>
                      <a:pt x="81213" y="18408"/>
                    </a:cubicBezTo>
                    <a:cubicBezTo>
                      <a:pt x="79048" y="19491"/>
                      <a:pt x="77965" y="18408"/>
                      <a:pt x="75799" y="18408"/>
                    </a:cubicBezTo>
                    <a:cubicBezTo>
                      <a:pt x="75799" y="18408"/>
                      <a:pt x="75799" y="17325"/>
                      <a:pt x="75799" y="17325"/>
                    </a:cubicBezTo>
                    <a:cubicBezTo>
                      <a:pt x="75799" y="17325"/>
                      <a:pt x="74716" y="17325"/>
                      <a:pt x="74716" y="18408"/>
                    </a:cubicBezTo>
                    <a:cubicBezTo>
                      <a:pt x="74716" y="18408"/>
                      <a:pt x="74716" y="17325"/>
                      <a:pt x="74716" y="17325"/>
                    </a:cubicBezTo>
                    <a:cubicBezTo>
                      <a:pt x="74716" y="17325"/>
                      <a:pt x="73633" y="18408"/>
                      <a:pt x="73633" y="18408"/>
                    </a:cubicBezTo>
                    <a:cubicBezTo>
                      <a:pt x="73633" y="18408"/>
                      <a:pt x="73633" y="17325"/>
                      <a:pt x="73633" y="17325"/>
                    </a:cubicBezTo>
                    <a:cubicBezTo>
                      <a:pt x="73633" y="18408"/>
                      <a:pt x="72551" y="18408"/>
                      <a:pt x="72551" y="18408"/>
                    </a:cubicBezTo>
                    <a:cubicBezTo>
                      <a:pt x="72551" y="18408"/>
                      <a:pt x="72551" y="18408"/>
                      <a:pt x="72551" y="17325"/>
                    </a:cubicBezTo>
                    <a:cubicBezTo>
                      <a:pt x="71468" y="18408"/>
                      <a:pt x="71468" y="17325"/>
                      <a:pt x="71468" y="17325"/>
                    </a:cubicBezTo>
                    <a:lnTo>
                      <a:pt x="71468" y="16243"/>
                    </a:lnTo>
                    <a:cubicBezTo>
                      <a:pt x="71468" y="15160"/>
                      <a:pt x="71468" y="17325"/>
                      <a:pt x="70385" y="17325"/>
                    </a:cubicBezTo>
                    <a:cubicBezTo>
                      <a:pt x="70385" y="17325"/>
                      <a:pt x="70385" y="17325"/>
                      <a:pt x="70385" y="16243"/>
                    </a:cubicBezTo>
                    <a:cubicBezTo>
                      <a:pt x="69302" y="17325"/>
                      <a:pt x="69302" y="17325"/>
                      <a:pt x="68219" y="17325"/>
                    </a:cubicBezTo>
                    <a:cubicBezTo>
                      <a:pt x="68219" y="17325"/>
                      <a:pt x="68219" y="17325"/>
                      <a:pt x="68219" y="17325"/>
                    </a:cubicBezTo>
                    <a:cubicBezTo>
                      <a:pt x="68219" y="17325"/>
                      <a:pt x="67136" y="17325"/>
                      <a:pt x="67136" y="17325"/>
                    </a:cubicBezTo>
                    <a:cubicBezTo>
                      <a:pt x="67136" y="17325"/>
                      <a:pt x="67136" y="16243"/>
                      <a:pt x="67136" y="16243"/>
                    </a:cubicBezTo>
                    <a:cubicBezTo>
                      <a:pt x="67136" y="17325"/>
                      <a:pt x="66053" y="16243"/>
                      <a:pt x="66053" y="18408"/>
                    </a:cubicBezTo>
                    <a:cubicBezTo>
                      <a:pt x="66053" y="18408"/>
                      <a:pt x="64971" y="17325"/>
                      <a:pt x="64971" y="17325"/>
                    </a:cubicBezTo>
                    <a:cubicBezTo>
                      <a:pt x="64971" y="17325"/>
                      <a:pt x="64971" y="15160"/>
                      <a:pt x="66053" y="15160"/>
                    </a:cubicBezTo>
                    <a:lnTo>
                      <a:pt x="66053" y="14077"/>
                    </a:lnTo>
                    <a:cubicBezTo>
                      <a:pt x="66053" y="12994"/>
                      <a:pt x="66053" y="14077"/>
                      <a:pt x="66053" y="14077"/>
                    </a:cubicBezTo>
                    <a:cubicBezTo>
                      <a:pt x="66053" y="14077"/>
                      <a:pt x="64971" y="14077"/>
                      <a:pt x="64971" y="14077"/>
                    </a:cubicBezTo>
                    <a:cubicBezTo>
                      <a:pt x="64971" y="15160"/>
                      <a:pt x="63888" y="16243"/>
                      <a:pt x="62805" y="16243"/>
                    </a:cubicBezTo>
                    <a:cubicBezTo>
                      <a:pt x="62805" y="16243"/>
                      <a:pt x="62805" y="15160"/>
                      <a:pt x="62805" y="14077"/>
                    </a:cubicBezTo>
                    <a:lnTo>
                      <a:pt x="61722" y="16243"/>
                    </a:lnTo>
                    <a:cubicBezTo>
                      <a:pt x="61722" y="16243"/>
                      <a:pt x="61722" y="15160"/>
                      <a:pt x="61722" y="15160"/>
                    </a:cubicBezTo>
                    <a:cubicBezTo>
                      <a:pt x="61722" y="15160"/>
                      <a:pt x="61722" y="15160"/>
                      <a:pt x="61722" y="16243"/>
                    </a:cubicBezTo>
                    <a:cubicBezTo>
                      <a:pt x="61722" y="16243"/>
                      <a:pt x="60639" y="16243"/>
                      <a:pt x="61722" y="15160"/>
                    </a:cubicBezTo>
                    <a:cubicBezTo>
                      <a:pt x="61722" y="14077"/>
                      <a:pt x="61722" y="15160"/>
                      <a:pt x="61722" y="14077"/>
                    </a:cubicBezTo>
                    <a:cubicBezTo>
                      <a:pt x="61722" y="14077"/>
                      <a:pt x="61722" y="14077"/>
                      <a:pt x="60639" y="14077"/>
                    </a:cubicBezTo>
                    <a:lnTo>
                      <a:pt x="60639" y="14077"/>
                    </a:lnTo>
                    <a:cubicBezTo>
                      <a:pt x="60639" y="14077"/>
                      <a:pt x="59556" y="14077"/>
                      <a:pt x="59556" y="15160"/>
                    </a:cubicBezTo>
                    <a:cubicBezTo>
                      <a:pt x="59556" y="15160"/>
                      <a:pt x="59556" y="14077"/>
                      <a:pt x="59556" y="15160"/>
                    </a:cubicBezTo>
                    <a:cubicBezTo>
                      <a:pt x="59556" y="16243"/>
                      <a:pt x="58474" y="16243"/>
                      <a:pt x="58474" y="16243"/>
                    </a:cubicBezTo>
                    <a:cubicBezTo>
                      <a:pt x="58474" y="16243"/>
                      <a:pt x="58474" y="15160"/>
                      <a:pt x="58474" y="15160"/>
                    </a:cubicBezTo>
                    <a:cubicBezTo>
                      <a:pt x="57391" y="16243"/>
                      <a:pt x="57391" y="16243"/>
                      <a:pt x="57391" y="16243"/>
                    </a:cubicBezTo>
                    <a:cubicBezTo>
                      <a:pt x="57391" y="17325"/>
                      <a:pt x="57391" y="15160"/>
                      <a:pt x="57391" y="15160"/>
                    </a:cubicBezTo>
                    <a:cubicBezTo>
                      <a:pt x="57391" y="14077"/>
                      <a:pt x="56308" y="16243"/>
                      <a:pt x="55225" y="15160"/>
                    </a:cubicBezTo>
                    <a:cubicBezTo>
                      <a:pt x="55225" y="15160"/>
                      <a:pt x="55225" y="16243"/>
                      <a:pt x="55225" y="16243"/>
                    </a:cubicBezTo>
                    <a:cubicBezTo>
                      <a:pt x="55225" y="16243"/>
                      <a:pt x="55225" y="15160"/>
                      <a:pt x="55225" y="15160"/>
                    </a:cubicBezTo>
                    <a:cubicBezTo>
                      <a:pt x="55225" y="14077"/>
                      <a:pt x="55225" y="15160"/>
                      <a:pt x="55225" y="15160"/>
                    </a:cubicBezTo>
                    <a:cubicBezTo>
                      <a:pt x="55225" y="15160"/>
                      <a:pt x="55225" y="15160"/>
                      <a:pt x="55225" y="15160"/>
                    </a:cubicBezTo>
                    <a:cubicBezTo>
                      <a:pt x="55225" y="15160"/>
                      <a:pt x="54142" y="16243"/>
                      <a:pt x="53059" y="15160"/>
                    </a:cubicBezTo>
                    <a:cubicBezTo>
                      <a:pt x="53059" y="15160"/>
                      <a:pt x="51977" y="16243"/>
                      <a:pt x="51977" y="16243"/>
                    </a:cubicBezTo>
                    <a:lnTo>
                      <a:pt x="51977" y="15160"/>
                    </a:lnTo>
                    <a:cubicBezTo>
                      <a:pt x="51977" y="15160"/>
                      <a:pt x="51977" y="15160"/>
                      <a:pt x="51977" y="14077"/>
                    </a:cubicBezTo>
                    <a:cubicBezTo>
                      <a:pt x="51977" y="15160"/>
                      <a:pt x="53059" y="12994"/>
                      <a:pt x="53059" y="14077"/>
                    </a:cubicBezTo>
                    <a:cubicBezTo>
                      <a:pt x="53059" y="12994"/>
                      <a:pt x="51977" y="15160"/>
                      <a:pt x="53059" y="14077"/>
                    </a:cubicBezTo>
                    <a:cubicBezTo>
                      <a:pt x="53059" y="14077"/>
                      <a:pt x="51977" y="15160"/>
                      <a:pt x="51977" y="14077"/>
                    </a:cubicBezTo>
                    <a:cubicBezTo>
                      <a:pt x="51977" y="14077"/>
                      <a:pt x="51977" y="12994"/>
                      <a:pt x="51977" y="12994"/>
                    </a:cubicBezTo>
                    <a:cubicBezTo>
                      <a:pt x="51977" y="12994"/>
                      <a:pt x="51977" y="12994"/>
                      <a:pt x="50894" y="14077"/>
                    </a:cubicBezTo>
                    <a:lnTo>
                      <a:pt x="50894" y="14077"/>
                    </a:lnTo>
                    <a:cubicBezTo>
                      <a:pt x="50894" y="15160"/>
                      <a:pt x="50894" y="14077"/>
                      <a:pt x="50894" y="15160"/>
                    </a:cubicBezTo>
                    <a:cubicBezTo>
                      <a:pt x="50894" y="14077"/>
                      <a:pt x="49811" y="15160"/>
                      <a:pt x="50894" y="14077"/>
                    </a:cubicBezTo>
                    <a:lnTo>
                      <a:pt x="50894" y="12994"/>
                    </a:lnTo>
                    <a:cubicBezTo>
                      <a:pt x="50894" y="12994"/>
                      <a:pt x="50894" y="14077"/>
                      <a:pt x="49811" y="14077"/>
                    </a:cubicBezTo>
                    <a:cubicBezTo>
                      <a:pt x="49811" y="14077"/>
                      <a:pt x="49811" y="14077"/>
                      <a:pt x="49811" y="14077"/>
                    </a:cubicBezTo>
                    <a:cubicBezTo>
                      <a:pt x="49811" y="16243"/>
                      <a:pt x="49811" y="14077"/>
                      <a:pt x="48728" y="15160"/>
                    </a:cubicBezTo>
                    <a:cubicBezTo>
                      <a:pt x="48728" y="14077"/>
                      <a:pt x="47645" y="15160"/>
                      <a:pt x="47645" y="14077"/>
                    </a:cubicBezTo>
                    <a:cubicBezTo>
                      <a:pt x="47645" y="14077"/>
                      <a:pt x="46562" y="15160"/>
                      <a:pt x="46562" y="15160"/>
                    </a:cubicBezTo>
                    <a:cubicBezTo>
                      <a:pt x="46562" y="15160"/>
                      <a:pt x="46562" y="15160"/>
                      <a:pt x="46562" y="15160"/>
                    </a:cubicBezTo>
                    <a:cubicBezTo>
                      <a:pt x="46562" y="15160"/>
                      <a:pt x="46562" y="15160"/>
                      <a:pt x="46562" y="15160"/>
                    </a:cubicBezTo>
                    <a:cubicBezTo>
                      <a:pt x="46562" y="15160"/>
                      <a:pt x="46562" y="14077"/>
                      <a:pt x="46562" y="12994"/>
                    </a:cubicBezTo>
                    <a:cubicBezTo>
                      <a:pt x="46562" y="12994"/>
                      <a:pt x="46562" y="14077"/>
                      <a:pt x="45479" y="15160"/>
                    </a:cubicBezTo>
                    <a:cubicBezTo>
                      <a:pt x="45479" y="12994"/>
                      <a:pt x="44397" y="16243"/>
                      <a:pt x="44397" y="14077"/>
                    </a:cubicBezTo>
                    <a:cubicBezTo>
                      <a:pt x="44397" y="14077"/>
                      <a:pt x="45479" y="12994"/>
                      <a:pt x="44397" y="12994"/>
                    </a:cubicBezTo>
                    <a:cubicBezTo>
                      <a:pt x="44397" y="10828"/>
                      <a:pt x="43314" y="14077"/>
                      <a:pt x="43314" y="12994"/>
                    </a:cubicBezTo>
                    <a:lnTo>
                      <a:pt x="43314" y="14077"/>
                    </a:lnTo>
                    <a:cubicBezTo>
                      <a:pt x="43314" y="12994"/>
                      <a:pt x="42231" y="15160"/>
                      <a:pt x="43314" y="12994"/>
                    </a:cubicBezTo>
                    <a:cubicBezTo>
                      <a:pt x="43314" y="12994"/>
                      <a:pt x="43314" y="12994"/>
                      <a:pt x="42231" y="14077"/>
                    </a:cubicBezTo>
                    <a:cubicBezTo>
                      <a:pt x="42231" y="12994"/>
                      <a:pt x="40065" y="14077"/>
                      <a:pt x="40065" y="11911"/>
                    </a:cubicBezTo>
                    <a:cubicBezTo>
                      <a:pt x="40065" y="11911"/>
                      <a:pt x="40065" y="11911"/>
                      <a:pt x="40065" y="12994"/>
                    </a:cubicBezTo>
                    <a:cubicBezTo>
                      <a:pt x="40065" y="14077"/>
                      <a:pt x="40065" y="12994"/>
                      <a:pt x="40065" y="12994"/>
                    </a:cubicBezTo>
                    <a:cubicBezTo>
                      <a:pt x="40065" y="12994"/>
                      <a:pt x="40065" y="12994"/>
                      <a:pt x="40065" y="14077"/>
                    </a:cubicBezTo>
                    <a:cubicBezTo>
                      <a:pt x="40065" y="14077"/>
                      <a:pt x="40065" y="14077"/>
                      <a:pt x="40065" y="12994"/>
                    </a:cubicBezTo>
                    <a:cubicBezTo>
                      <a:pt x="40065" y="11911"/>
                      <a:pt x="38982" y="15160"/>
                      <a:pt x="38982" y="14077"/>
                    </a:cubicBezTo>
                    <a:cubicBezTo>
                      <a:pt x="38982" y="12994"/>
                      <a:pt x="38982" y="12994"/>
                      <a:pt x="38982" y="12994"/>
                    </a:cubicBezTo>
                    <a:lnTo>
                      <a:pt x="38982" y="14077"/>
                    </a:lnTo>
                    <a:cubicBezTo>
                      <a:pt x="38982" y="14077"/>
                      <a:pt x="38982" y="12994"/>
                      <a:pt x="38982" y="11911"/>
                    </a:cubicBezTo>
                    <a:cubicBezTo>
                      <a:pt x="38982" y="11911"/>
                      <a:pt x="38982" y="11911"/>
                      <a:pt x="37900" y="12994"/>
                    </a:cubicBezTo>
                    <a:lnTo>
                      <a:pt x="37900" y="11911"/>
                    </a:lnTo>
                    <a:cubicBezTo>
                      <a:pt x="37900" y="12994"/>
                      <a:pt x="37900" y="11911"/>
                      <a:pt x="37900" y="12994"/>
                    </a:cubicBezTo>
                    <a:lnTo>
                      <a:pt x="37900" y="12994"/>
                    </a:lnTo>
                    <a:cubicBezTo>
                      <a:pt x="37900" y="12994"/>
                      <a:pt x="37900" y="12994"/>
                      <a:pt x="37900" y="12994"/>
                    </a:cubicBezTo>
                    <a:cubicBezTo>
                      <a:pt x="37900" y="14077"/>
                      <a:pt x="37900" y="14077"/>
                      <a:pt x="37900" y="14077"/>
                    </a:cubicBezTo>
                    <a:cubicBezTo>
                      <a:pt x="37900" y="14077"/>
                      <a:pt x="37900" y="14077"/>
                      <a:pt x="36817" y="15160"/>
                    </a:cubicBezTo>
                    <a:cubicBezTo>
                      <a:pt x="36817" y="14077"/>
                      <a:pt x="36817" y="14077"/>
                      <a:pt x="36817" y="14077"/>
                    </a:cubicBezTo>
                    <a:cubicBezTo>
                      <a:pt x="36817" y="14077"/>
                      <a:pt x="36817" y="15160"/>
                      <a:pt x="36817" y="15160"/>
                    </a:cubicBezTo>
                    <a:cubicBezTo>
                      <a:pt x="36817" y="15160"/>
                      <a:pt x="36817" y="15160"/>
                      <a:pt x="36817" y="14077"/>
                    </a:cubicBezTo>
                    <a:cubicBezTo>
                      <a:pt x="36817" y="14077"/>
                      <a:pt x="36817" y="14077"/>
                      <a:pt x="36817" y="14077"/>
                    </a:cubicBezTo>
                    <a:cubicBezTo>
                      <a:pt x="36817" y="14077"/>
                      <a:pt x="36817" y="12994"/>
                      <a:pt x="36817" y="12994"/>
                    </a:cubicBezTo>
                    <a:cubicBezTo>
                      <a:pt x="36817" y="12994"/>
                      <a:pt x="36817" y="15160"/>
                      <a:pt x="36817" y="14077"/>
                    </a:cubicBezTo>
                    <a:cubicBezTo>
                      <a:pt x="36817" y="14077"/>
                      <a:pt x="36817" y="12994"/>
                      <a:pt x="36817" y="12994"/>
                    </a:cubicBezTo>
                    <a:lnTo>
                      <a:pt x="36817" y="12994"/>
                    </a:lnTo>
                    <a:lnTo>
                      <a:pt x="36817" y="14077"/>
                    </a:lnTo>
                    <a:cubicBezTo>
                      <a:pt x="36817" y="14077"/>
                      <a:pt x="36817" y="14077"/>
                      <a:pt x="36817" y="14077"/>
                    </a:cubicBezTo>
                    <a:cubicBezTo>
                      <a:pt x="36817" y="15160"/>
                      <a:pt x="35734" y="14077"/>
                      <a:pt x="35734" y="15160"/>
                    </a:cubicBezTo>
                    <a:cubicBezTo>
                      <a:pt x="35734" y="15160"/>
                      <a:pt x="35734" y="14077"/>
                      <a:pt x="35734" y="14077"/>
                    </a:cubicBezTo>
                    <a:lnTo>
                      <a:pt x="35734" y="14077"/>
                    </a:lnTo>
                    <a:cubicBezTo>
                      <a:pt x="35734" y="14077"/>
                      <a:pt x="35734" y="14077"/>
                      <a:pt x="34651" y="14077"/>
                    </a:cubicBezTo>
                    <a:lnTo>
                      <a:pt x="34651" y="14077"/>
                    </a:lnTo>
                    <a:cubicBezTo>
                      <a:pt x="34651" y="14077"/>
                      <a:pt x="34651" y="14077"/>
                      <a:pt x="33568" y="14077"/>
                    </a:cubicBezTo>
                    <a:cubicBezTo>
                      <a:pt x="33568" y="12994"/>
                      <a:pt x="33568" y="10828"/>
                      <a:pt x="33568" y="11911"/>
                    </a:cubicBezTo>
                    <a:cubicBezTo>
                      <a:pt x="33568" y="11911"/>
                      <a:pt x="32485" y="12994"/>
                      <a:pt x="32485" y="14077"/>
                    </a:cubicBezTo>
                    <a:cubicBezTo>
                      <a:pt x="32485" y="12994"/>
                      <a:pt x="31402" y="15160"/>
                      <a:pt x="31402" y="12994"/>
                    </a:cubicBezTo>
                    <a:cubicBezTo>
                      <a:pt x="31402" y="12994"/>
                      <a:pt x="31402" y="12994"/>
                      <a:pt x="31402" y="14077"/>
                    </a:cubicBezTo>
                    <a:cubicBezTo>
                      <a:pt x="30320" y="14077"/>
                      <a:pt x="29237" y="15160"/>
                      <a:pt x="29237" y="12994"/>
                    </a:cubicBezTo>
                    <a:cubicBezTo>
                      <a:pt x="29237" y="12994"/>
                      <a:pt x="29237" y="11911"/>
                      <a:pt x="29237" y="11911"/>
                    </a:cubicBezTo>
                    <a:cubicBezTo>
                      <a:pt x="29237" y="12994"/>
                      <a:pt x="29237" y="10828"/>
                      <a:pt x="29237" y="11911"/>
                    </a:cubicBezTo>
                    <a:cubicBezTo>
                      <a:pt x="29237" y="12994"/>
                      <a:pt x="29237" y="12994"/>
                      <a:pt x="29237" y="12994"/>
                    </a:cubicBezTo>
                    <a:cubicBezTo>
                      <a:pt x="29237" y="12994"/>
                      <a:pt x="28154" y="12994"/>
                      <a:pt x="28154" y="12994"/>
                    </a:cubicBezTo>
                    <a:cubicBezTo>
                      <a:pt x="28154" y="12994"/>
                      <a:pt x="28154" y="14077"/>
                      <a:pt x="28154" y="14077"/>
                    </a:cubicBezTo>
                    <a:cubicBezTo>
                      <a:pt x="28154" y="12994"/>
                      <a:pt x="28154" y="12994"/>
                      <a:pt x="28154" y="12994"/>
                    </a:cubicBezTo>
                    <a:lnTo>
                      <a:pt x="28154" y="14077"/>
                    </a:lnTo>
                    <a:lnTo>
                      <a:pt x="28154" y="12994"/>
                    </a:lnTo>
                    <a:cubicBezTo>
                      <a:pt x="28154" y="12994"/>
                      <a:pt x="28154" y="14077"/>
                      <a:pt x="28154" y="14077"/>
                    </a:cubicBezTo>
                    <a:cubicBezTo>
                      <a:pt x="28154" y="14077"/>
                      <a:pt x="28154" y="12994"/>
                      <a:pt x="28154" y="12994"/>
                    </a:cubicBezTo>
                    <a:cubicBezTo>
                      <a:pt x="28154" y="14077"/>
                      <a:pt x="27071" y="14077"/>
                      <a:pt x="27071" y="14077"/>
                    </a:cubicBezTo>
                    <a:lnTo>
                      <a:pt x="27071" y="12994"/>
                    </a:lnTo>
                    <a:cubicBezTo>
                      <a:pt x="27071" y="12994"/>
                      <a:pt x="27071" y="14077"/>
                      <a:pt x="27071" y="14077"/>
                    </a:cubicBezTo>
                    <a:cubicBezTo>
                      <a:pt x="27071" y="12994"/>
                      <a:pt x="25988" y="12994"/>
                      <a:pt x="25988" y="11911"/>
                    </a:cubicBezTo>
                    <a:cubicBezTo>
                      <a:pt x="24905" y="14077"/>
                      <a:pt x="23823" y="14077"/>
                      <a:pt x="22740" y="14077"/>
                    </a:cubicBezTo>
                    <a:lnTo>
                      <a:pt x="22740" y="14077"/>
                    </a:lnTo>
                    <a:cubicBezTo>
                      <a:pt x="22740" y="12994"/>
                      <a:pt x="22740" y="15160"/>
                      <a:pt x="22740" y="14077"/>
                    </a:cubicBezTo>
                    <a:cubicBezTo>
                      <a:pt x="22740" y="14077"/>
                      <a:pt x="22740" y="12994"/>
                      <a:pt x="22740" y="11911"/>
                    </a:cubicBezTo>
                    <a:cubicBezTo>
                      <a:pt x="22740" y="10828"/>
                      <a:pt x="21657" y="12994"/>
                      <a:pt x="21657" y="12994"/>
                    </a:cubicBezTo>
                    <a:cubicBezTo>
                      <a:pt x="21657" y="14077"/>
                      <a:pt x="21657" y="12994"/>
                      <a:pt x="21657" y="12994"/>
                    </a:cubicBezTo>
                    <a:cubicBezTo>
                      <a:pt x="21657" y="12994"/>
                      <a:pt x="21657" y="11911"/>
                      <a:pt x="20574" y="12994"/>
                    </a:cubicBezTo>
                    <a:cubicBezTo>
                      <a:pt x="20574" y="12994"/>
                      <a:pt x="20574" y="11911"/>
                      <a:pt x="20574" y="10828"/>
                    </a:cubicBezTo>
                    <a:lnTo>
                      <a:pt x="20574" y="10828"/>
                    </a:lnTo>
                    <a:cubicBezTo>
                      <a:pt x="20574" y="9746"/>
                      <a:pt x="21657" y="8663"/>
                      <a:pt x="21657" y="7580"/>
                    </a:cubicBezTo>
                    <a:lnTo>
                      <a:pt x="21657" y="7580"/>
                    </a:lnTo>
                    <a:cubicBezTo>
                      <a:pt x="21657" y="6497"/>
                      <a:pt x="22740" y="6497"/>
                      <a:pt x="21657" y="5414"/>
                    </a:cubicBezTo>
                    <a:cubicBezTo>
                      <a:pt x="21657" y="5414"/>
                      <a:pt x="20574" y="7580"/>
                      <a:pt x="20574" y="7580"/>
                    </a:cubicBezTo>
                    <a:cubicBezTo>
                      <a:pt x="20574" y="7580"/>
                      <a:pt x="19491" y="9746"/>
                      <a:pt x="19491" y="9746"/>
                    </a:cubicBezTo>
                    <a:cubicBezTo>
                      <a:pt x="19491" y="8663"/>
                      <a:pt x="19491" y="9746"/>
                      <a:pt x="19491" y="8663"/>
                    </a:cubicBezTo>
                    <a:cubicBezTo>
                      <a:pt x="19491" y="7580"/>
                      <a:pt x="18408" y="8663"/>
                      <a:pt x="18408" y="8663"/>
                    </a:cubicBezTo>
                    <a:cubicBezTo>
                      <a:pt x="18408" y="8663"/>
                      <a:pt x="18408" y="9746"/>
                      <a:pt x="18408" y="10828"/>
                    </a:cubicBezTo>
                    <a:cubicBezTo>
                      <a:pt x="18408" y="10828"/>
                      <a:pt x="18408" y="9746"/>
                      <a:pt x="18408" y="9746"/>
                    </a:cubicBezTo>
                    <a:cubicBezTo>
                      <a:pt x="18408" y="10828"/>
                      <a:pt x="17326" y="10828"/>
                      <a:pt x="18408" y="10828"/>
                    </a:cubicBezTo>
                    <a:cubicBezTo>
                      <a:pt x="18408" y="11911"/>
                      <a:pt x="18408" y="10828"/>
                      <a:pt x="17326" y="11911"/>
                    </a:cubicBezTo>
                    <a:cubicBezTo>
                      <a:pt x="17326" y="10828"/>
                      <a:pt x="18408" y="9746"/>
                      <a:pt x="17326" y="8663"/>
                    </a:cubicBezTo>
                    <a:cubicBezTo>
                      <a:pt x="17326" y="9746"/>
                      <a:pt x="16243" y="9746"/>
                      <a:pt x="16243" y="10828"/>
                    </a:cubicBezTo>
                    <a:cubicBezTo>
                      <a:pt x="16243" y="10828"/>
                      <a:pt x="16243" y="9746"/>
                      <a:pt x="16243" y="8663"/>
                    </a:cubicBezTo>
                    <a:cubicBezTo>
                      <a:pt x="16243" y="7580"/>
                      <a:pt x="15160" y="10828"/>
                      <a:pt x="15160" y="8663"/>
                    </a:cubicBezTo>
                    <a:lnTo>
                      <a:pt x="15160" y="9746"/>
                    </a:lnTo>
                    <a:cubicBezTo>
                      <a:pt x="15160" y="9746"/>
                      <a:pt x="15160" y="8663"/>
                      <a:pt x="15160" y="8663"/>
                    </a:cubicBezTo>
                    <a:cubicBezTo>
                      <a:pt x="15160" y="8663"/>
                      <a:pt x="14077" y="9746"/>
                      <a:pt x="14077" y="8663"/>
                    </a:cubicBezTo>
                    <a:cubicBezTo>
                      <a:pt x="14077" y="8663"/>
                      <a:pt x="14077" y="8663"/>
                      <a:pt x="14077" y="9746"/>
                    </a:cubicBezTo>
                    <a:cubicBezTo>
                      <a:pt x="14077" y="10828"/>
                      <a:pt x="14077" y="8663"/>
                      <a:pt x="14077" y="10828"/>
                    </a:cubicBezTo>
                    <a:cubicBezTo>
                      <a:pt x="14077" y="9746"/>
                      <a:pt x="14077" y="10828"/>
                      <a:pt x="12994" y="10828"/>
                    </a:cubicBezTo>
                    <a:lnTo>
                      <a:pt x="12994" y="9746"/>
                    </a:lnTo>
                    <a:cubicBezTo>
                      <a:pt x="12994" y="9746"/>
                      <a:pt x="12994" y="9746"/>
                      <a:pt x="12994" y="10828"/>
                    </a:cubicBezTo>
                    <a:cubicBezTo>
                      <a:pt x="12994" y="10828"/>
                      <a:pt x="12994" y="9746"/>
                      <a:pt x="12994" y="9746"/>
                    </a:cubicBezTo>
                    <a:lnTo>
                      <a:pt x="12994" y="10828"/>
                    </a:lnTo>
                    <a:cubicBezTo>
                      <a:pt x="12994" y="10828"/>
                      <a:pt x="12994" y="9746"/>
                      <a:pt x="12994" y="9746"/>
                    </a:cubicBezTo>
                    <a:lnTo>
                      <a:pt x="12994" y="8663"/>
                    </a:lnTo>
                    <a:cubicBezTo>
                      <a:pt x="12994" y="8663"/>
                      <a:pt x="12994" y="7580"/>
                      <a:pt x="12994" y="8663"/>
                    </a:cubicBezTo>
                    <a:cubicBezTo>
                      <a:pt x="12994" y="9746"/>
                      <a:pt x="12994" y="10828"/>
                      <a:pt x="11911" y="10828"/>
                    </a:cubicBezTo>
                    <a:cubicBezTo>
                      <a:pt x="11911" y="10828"/>
                      <a:pt x="11911" y="9746"/>
                      <a:pt x="11911" y="10828"/>
                    </a:cubicBezTo>
                    <a:lnTo>
                      <a:pt x="11911" y="9746"/>
                    </a:lnTo>
                    <a:cubicBezTo>
                      <a:pt x="11911" y="9746"/>
                      <a:pt x="11911" y="8663"/>
                      <a:pt x="11911" y="8663"/>
                    </a:cubicBezTo>
                    <a:cubicBezTo>
                      <a:pt x="11911" y="8663"/>
                      <a:pt x="10828" y="9746"/>
                      <a:pt x="11911" y="10828"/>
                    </a:cubicBezTo>
                    <a:cubicBezTo>
                      <a:pt x="11911" y="10828"/>
                      <a:pt x="11911" y="9746"/>
                      <a:pt x="11911" y="9746"/>
                    </a:cubicBezTo>
                    <a:cubicBezTo>
                      <a:pt x="11911" y="9746"/>
                      <a:pt x="11911" y="10828"/>
                      <a:pt x="11911" y="10828"/>
                    </a:cubicBezTo>
                    <a:cubicBezTo>
                      <a:pt x="11911" y="9746"/>
                      <a:pt x="11911" y="9746"/>
                      <a:pt x="11911" y="8663"/>
                    </a:cubicBezTo>
                    <a:lnTo>
                      <a:pt x="11911" y="7580"/>
                    </a:lnTo>
                    <a:lnTo>
                      <a:pt x="11911" y="7580"/>
                    </a:lnTo>
                    <a:cubicBezTo>
                      <a:pt x="11911" y="6497"/>
                      <a:pt x="11911" y="6497"/>
                      <a:pt x="11911" y="5414"/>
                    </a:cubicBezTo>
                    <a:cubicBezTo>
                      <a:pt x="11911" y="5414"/>
                      <a:pt x="11911" y="5414"/>
                      <a:pt x="11911" y="5414"/>
                    </a:cubicBezTo>
                    <a:cubicBezTo>
                      <a:pt x="11911" y="7580"/>
                      <a:pt x="10828" y="7580"/>
                      <a:pt x="10828" y="9746"/>
                    </a:cubicBezTo>
                    <a:cubicBezTo>
                      <a:pt x="9746" y="9746"/>
                      <a:pt x="10828" y="5414"/>
                      <a:pt x="9746" y="8663"/>
                    </a:cubicBezTo>
                    <a:cubicBezTo>
                      <a:pt x="9746" y="8663"/>
                      <a:pt x="9746" y="10828"/>
                      <a:pt x="9746" y="9746"/>
                    </a:cubicBezTo>
                    <a:cubicBezTo>
                      <a:pt x="9746" y="9746"/>
                      <a:pt x="9746" y="10828"/>
                      <a:pt x="8663" y="10828"/>
                    </a:cubicBezTo>
                    <a:cubicBezTo>
                      <a:pt x="8663" y="9746"/>
                      <a:pt x="8663" y="8663"/>
                      <a:pt x="9746" y="8663"/>
                    </a:cubicBezTo>
                    <a:cubicBezTo>
                      <a:pt x="9746" y="8663"/>
                      <a:pt x="9746" y="8663"/>
                      <a:pt x="9746" y="8663"/>
                    </a:cubicBezTo>
                    <a:cubicBezTo>
                      <a:pt x="9746" y="7580"/>
                      <a:pt x="9746" y="6497"/>
                      <a:pt x="9746" y="6497"/>
                    </a:cubicBezTo>
                    <a:cubicBezTo>
                      <a:pt x="9746" y="6497"/>
                      <a:pt x="9746" y="6497"/>
                      <a:pt x="8663" y="7580"/>
                    </a:cubicBezTo>
                    <a:cubicBezTo>
                      <a:pt x="8663" y="8663"/>
                      <a:pt x="8663" y="7580"/>
                      <a:pt x="8663" y="8663"/>
                    </a:cubicBezTo>
                    <a:cubicBezTo>
                      <a:pt x="8663" y="8663"/>
                      <a:pt x="8663" y="7580"/>
                      <a:pt x="7580" y="8663"/>
                    </a:cubicBezTo>
                    <a:cubicBezTo>
                      <a:pt x="7580" y="8663"/>
                      <a:pt x="7580" y="9746"/>
                      <a:pt x="7580" y="9746"/>
                    </a:cubicBezTo>
                    <a:lnTo>
                      <a:pt x="7580" y="9746"/>
                    </a:lnTo>
                    <a:lnTo>
                      <a:pt x="7580" y="8663"/>
                    </a:lnTo>
                    <a:cubicBezTo>
                      <a:pt x="7580" y="8663"/>
                      <a:pt x="7580" y="9746"/>
                      <a:pt x="6497" y="9746"/>
                    </a:cubicBezTo>
                    <a:lnTo>
                      <a:pt x="6497" y="8663"/>
                    </a:lnTo>
                    <a:cubicBezTo>
                      <a:pt x="6497" y="7580"/>
                      <a:pt x="7580" y="9746"/>
                      <a:pt x="7580" y="7580"/>
                    </a:cubicBezTo>
                    <a:cubicBezTo>
                      <a:pt x="7580" y="7580"/>
                      <a:pt x="7580" y="8663"/>
                      <a:pt x="6497" y="7580"/>
                    </a:cubicBezTo>
                    <a:cubicBezTo>
                      <a:pt x="6497" y="7580"/>
                      <a:pt x="6497" y="7580"/>
                      <a:pt x="6497" y="7580"/>
                    </a:cubicBezTo>
                    <a:cubicBezTo>
                      <a:pt x="6497" y="7580"/>
                      <a:pt x="6497" y="5414"/>
                      <a:pt x="6497" y="6497"/>
                    </a:cubicBezTo>
                    <a:cubicBezTo>
                      <a:pt x="6497" y="6497"/>
                      <a:pt x="6497" y="7580"/>
                      <a:pt x="6497" y="7580"/>
                    </a:cubicBezTo>
                    <a:cubicBezTo>
                      <a:pt x="6497" y="7580"/>
                      <a:pt x="5414" y="8663"/>
                      <a:pt x="5414" y="8663"/>
                    </a:cubicBezTo>
                    <a:cubicBezTo>
                      <a:pt x="5414" y="7580"/>
                      <a:pt x="5414" y="8663"/>
                      <a:pt x="5414" y="7580"/>
                    </a:cubicBezTo>
                    <a:cubicBezTo>
                      <a:pt x="5414" y="8663"/>
                      <a:pt x="6497" y="8663"/>
                      <a:pt x="6497" y="7580"/>
                    </a:cubicBezTo>
                    <a:cubicBezTo>
                      <a:pt x="6497" y="6497"/>
                      <a:pt x="6497" y="7580"/>
                      <a:pt x="7580" y="6497"/>
                    </a:cubicBezTo>
                    <a:cubicBezTo>
                      <a:pt x="7580" y="6497"/>
                      <a:pt x="7580" y="5414"/>
                      <a:pt x="7580" y="4331"/>
                    </a:cubicBezTo>
                    <a:cubicBezTo>
                      <a:pt x="7580" y="4331"/>
                      <a:pt x="7580" y="4331"/>
                      <a:pt x="7580" y="4331"/>
                    </a:cubicBezTo>
                    <a:cubicBezTo>
                      <a:pt x="7580" y="5414"/>
                      <a:pt x="7580" y="5414"/>
                      <a:pt x="7580" y="6497"/>
                    </a:cubicBezTo>
                    <a:cubicBezTo>
                      <a:pt x="7580" y="6497"/>
                      <a:pt x="6497" y="6497"/>
                      <a:pt x="6497" y="7580"/>
                    </a:cubicBezTo>
                    <a:cubicBezTo>
                      <a:pt x="6497" y="7580"/>
                      <a:pt x="6497" y="6497"/>
                      <a:pt x="6497" y="6497"/>
                    </a:cubicBezTo>
                    <a:cubicBezTo>
                      <a:pt x="5414" y="6497"/>
                      <a:pt x="5414" y="6497"/>
                      <a:pt x="5414" y="6497"/>
                    </a:cubicBezTo>
                    <a:cubicBezTo>
                      <a:pt x="5414" y="7580"/>
                      <a:pt x="4331" y="6497"/>
                      <a:pt x="4331" y="7580"/>
                    </a:cubicBezTo>
                    <a:cubicBezTo>
                      <a:pt x="4331" y="7580"/>
                      <a:pt x="4331" y="8663"/>
                      <a:pt x="4331" y="9746"/>
                    </a:cubicBezTo>
                    <a:cubicBezTo>
                      <a:pt x="4331" y="9746"/>
                      <a:pt x="4331" y="8663"/>
                      <a:pt x="4331" y="8663"/>
                    </a:cubicBezTo>
                    <a:cubicBezTo>
                      <a:pt x="4331" y="9746"/>
                      <a:pt x="4331" y="7580"/>
                      <a:pt x="4331" y="8663"/>
                    </a:cubicBezTo>
                    <a:cubicBezTo>
                      <a:pt x="4331" y="8663"/>
                      <a:pt x="4331" y="6497"/>
                      <a:pt x="5414" y="5414"/>
                    </a:cubicBezTo>
                    <a:cubicBezTo>
                      <a:pt x="5414" y="6497"/>
                      <a:pt x="5414" y="4331"/>
                      <a:pt x="5414" y="4331"/>
                    </a:cubicBezTo>
                    <a:cubicBezTo>
                      <a:pt x="5414" y="5414"/>
                      <a:pt x="4331" y="5414"/>
                      <a:pt x="4331" y="5414"/>
                    </a:cubicBezTo>
                    <a:cubicBezTo>
                      <a:pt x="4331" y="4331"/>
                      <a:pt x="3249" y="5414"/>
                      <a:pt x="3249" y="5414"/>
                    </a:cubicBezTo>
                    <a:cubicBezTo>
                      <a:pt x="3249" y="4331"/>
                      <a:pt x="3249" y="3248"/>
                      <a:pt x="3249" y="3248"/>
                    </a:cubicBezTo>
                    <a:cubicBezTo>
                      <a:pt x="3249" y="3248"/>
                      <a:pt x="3249" y="4331"/>
                      <a:pt x="3249" y="4331"/>
                    </a:cubicBezTo>
                    <a:lnTo>
                      <a:pt x="3249" y="4331"/>
                    </a:lnTo>
                    <a:cubicBezTo>
                      <a:pt x="3249" y="4331"/>
                      <a:pt x="2166" y="3248"/>
                      <a:pt x="2166" y="5414"/>
                    </a:cubicBezTo>
                    <a:lnTo>
                      <a:pt x="2166" y="4331"/>
                    </a:lnTo>
                    <a:cubicBezTo>
                      <a:pt x="2166" y="4331"/>
                      <a:pt x="2166" y="4331"/>
                      <a:pt x="2166" y="4331"/>
                    </a:cubicBezTo>
                    <a:lnTo>
                      <a:pt x="1083" y="2166"/>
                    </a:lnTo>
                    <a:lnTo>
                      <a:pt x="1083" y="2166"/>
                    </a:lnTo>
                    <a:cubicBezTo>
                      <a:pt x="1083" y="2166"/>
                      <a:pt x="2166" y="2166"/>
                      <a:pt x="2166" y="2166"/>
                    </a:cubicBezTo>
                    <a:lnTo>
                      <a:pt x="2166" y="2166"/>
                    </a:lnTo>
                    <a:lnTo>
                      <a:pt x="2166" y="2166"/>
                    </a:lnTo>
                    <a:lnTo>
                      <a:pt x="2166" y="2166"/>
                    </a:lnTo>
                    <a:lnTo>
                      <a:pt x="2166" y="2166"/>
                    </a:lnTo>
                    <a:cubicBezTo>
                      <a:pt x="3249" y="2166"/>
                      <a:pt x="2166" y="1083"/>
                      <a:pt x="2166" y="1083"/>
                    </a:cubicBezTo>
                    <a:cubicBezTo>
                      <a:pt x="2166" y="1083"/>
                      <a:pt x="1083" y="1083"/>
                      <a:pt x="1083" y="1083"/>
                    </a:cubicBezTo>
                    <a:cubicBezTo>
                      <a:pt x="1083" y="0"/>
                      <a:pt x="1083" y="0"/>
                      <a:pt x="2166" y="0"/>
                    </a:cubicBezTo>
                    <a:cubicBezTo>
                      <a:pt x="3249" y="0"/>
                      <a:pt x="3249" y="0"/>
                      <a:pt x="3249" y="0"/>
                    </a:cubicBezTo>
                    <a:lnTo>
                      <a:pt x="3249" y="1083"/>
                    </a:lnTo>
                    <a:cubicBezTo>
                      <a:pt x="3249" y="1083"/>
                      <a:pt x="3249" y="1083"/>
                      <a:pt x="3249" y="1083"/>
                    </a:cubicBezTo>
                    <a:cubicBezTo>
                      <a:pt x="3249" y="2166"/>
                      <a:pt x="3249" y="2166"/>
                      <a:pt x="3249" y="2166"/>
                    </a:cubicBezTo>
                    <a:cubicBezTo>
                      <a:pt x="3249" y="2166"/>
                      <a:pt x="2166" y="4331"/>
                      <a:pt x="2166" y="4331"/>
                    </a:cubicBezTo>
                    <a:cubicBezTo>
                      <a:pt x="2166" y="4331"/>
                      <a:pt x="2166" y="3248"/>
                      <a:pt x="2166" y="2166"/>
                    </a:cubicBezTo>
                    <a:cubicBezTo>
                      <a:pt x="2166" y="1083"/>
                      <a:pt x="1083" y="1083"/>
                      <a:pt x="1083" y="2166"/>
                    </a:cubicBezTo>
                    <a:cubicBezTo>
                      <a:pt x="1083" y="2166"/>
                      <a:pt x="1083" y="2166"/>
                      <a:pt x="1083" y="2166"/>
                    </a:cubicBezTo>
                    <a:cubicBezTo>
                      <a:pt x="1083" y="3248"/>
                      <a:pt x="1083" y="3248"/>
                      <a:pt x="1083" y="3248"/>
                    </a:cubicBezTo>
                    <a:cubicBezTo>
                      <a:pt x="1083" y="3248"/>
                      <a:pt x="1083" y="3248"/>
                      <a:pt x="1083" y="3248"/>
                    </a:cubicBezTo>
                    <a:cubicBezTo>
                      <a:pt x="1083" y="3248"/>
                      <a:pt x="1083" y="3248"/>
                      <a:pt x="1083" y="3248"/>
                    </a:cubicBezTo>
                    <a:cubicBezTo>
                      <a:pt x="1083" y="3248"/>
                      <a:pt x="1083" y="3248"/>
                      <a:pt x="1083" y="4331"/>
                    </a:cubicBezTo>
                    <a:cubicBezTo>
                      <a:pt x="1083" y="4331"/>
                      <a:pt x="1083" y="4331"/>
                      <a:pt x="1083" y="3248"/>
                    </a:cubicBezTo>
                    <a:lnTo>
                      <a:pt x="1083" y="3248"/>
                    </a:lnTo>
                    <a:cubicBezTo>
                      <a:pt x="1083" y="3248"/>
                      <a:pt x="1083" y="3248"/>
                      <a:pt x="1083" y="3248"/>
                    </a:cubicBezTo>
                    <a:cubicBezTo>
                      <a:pt x="1083" y="3248"/>
                      <a:pt x="1083" y="3248"/>
                      <a:pt x="1083" y="3248"/>
                    </a:cubicBezTo>
                    <a:cubicBezTo>
                      <a:pt x="1083" y="3248"/>
                      <a:pt x="1083" y="3248"/>
                      <a:pt x="1083" y="3248"/>
                    </a:cubicBezTo>
                    <a:cubicBezTo>
                      <a:pt x="1083" y="3248"/>
                      <a:pt x="1083" y="3248"/>
                      <a:pt x="1083" y="3248"/>
                    </a:cubicBezTo>
                    <a:cubicBezTo>
                      <a:pt x="2166" y="3248"/>
                      <a:pt x="2166" y="3248"/>
                      <a:pt x="1083" y="3248"/>
                    </a:cubicBezTo>
                    <a:cubicBezTo>
                      <a:pt x="1083" y="3248"/>
                      <a:pt x="1083" y="3248"/>
                      <a:pt x="1083" y="3248"/>
                    </a:cubicBezTo>
                    <a:cubicBezTo>
                      <a:pt x="1083" y="2166"/>
                      <a:pt x="0" y="2166"/>
                      <a:pt x="0" y="1083"/>
                    </a:cubicBezTo>
                    <a:cubicBezTo>
                      <a:pt x="0" y="1083"/>
                      <a:pt x="1083" y="0"/>
                      <a:pt x="1083" y="0"/>
                    </a:cubicBezTo>
                    <a:cubicBezTo>
                      <a:pt x="1083" y="1083"/>
                      <a:pt x="0" y="2166"/>
                      <a:pt x="0" y="2166"/>
                    </a:cubicBezTo>
                    <a:cubicBezTo>
                      <a:pt x="0" y="3248"/>
                      <a:pt x="0" y="2166"/>
                      <a:pt x="0" y="3248"/>
                    </a:cubicBezTo>
                    <a:cubicBezTo>
                      <a:pt x="0" y="2166"/>
                      <a:pt x="0" y="1083"/>
                      <a:pt x="1083" y="1083"/>
                    </a:cubicBezTo>
                    <a:lnTo>
                      <a:pt x="1083" y="2166"/>
                    </a:lnTo>
                    <a:cubicBezTo>
                      <a:pt x="1083" y="2166"/>
                      <a:pt x="2166" y="1083"/>
                      <a:pt x="2166" y="1083"/>
                    </a:cubicBezTo>
                    <a:cubicBezTo>
                      <a:pt x="3249" y="1083"/>
                      <a:pt x="3249" y="2166"/>
                      <a:pt x="4331" y="2166"/>
                    </a:cubicBezTo>
                    <a:lnTo>
                      <a:pt x="4331" y="3248"/>
                    </a:lnTo>
                    <a:cubicBezTo>
                      <a:pt x="4331" y="2166"/>
                      <a:pt x="5414" y="3248"/>
                      <a:pt x="5414" y="2166"/>
                    </a:cubicBezTo>
                    <a:cubicBezTo>
                      <a:pt x="5414" y="3248"/>
                      <a:pt x="6497" y="2166"/>
                      <a:pt x="7580" y="3248"/>
                    </a:cubicBezTo>
                    <a:cubicBezTo>
                      <a:pt x="8663" y="3248"/>
                      <a:pt x="9746" y="2166"/>
                      <a:pt x="10828" y="3248"/>
                    </a:cubicBezTo>
                    <a:lnTo>
                      <a:pt x="10828" y="4331"/>
                    </a:lnTo>
                    <a:cubicBezTo>
                      <a:pt x="10828" y="3248"/>
                      <a:pt x="10828" y="5414"/>
                      <a:pt x="10828" y="4331"/>
                    </a:cubicBezTo>
                    <a:cubicBezTo>
                      <a:pt x="10828" y="3248"/>
                      <a:pt x="10828" y="3248"/>
                      <a:pt x="11911" y="2166"/>
                    </a:cubicBezTo>
                    <a:cubicBezTo>
                      <a:pt x="11911" y="3248"/>
                      <a:pt x="12994" y="2166"/>
                      <a:pt x="14077" y="1083"/>
                    </a:cubicBezTo>
                    <a:lnTo>
                      <a:pt x="14077" y="2166"/>
                    </a:lnTo>
                    <a:cubicBezTo>
                      <a:pt x="15160" y="1083"/>
                      <a:pt x="15160" y="2166"/>
                      <a:pt x="15160" y="2166"/>
                    </a:cubicBezTo>
                    <a:cubicBezTo>
                      <a:pt x="15160" y="2166"/>
                      <a:pt x="15160" y="3248"/>
                      <a:pt x="15160" y="3248"/>
                    </a:cubicBezTo>
                    <a:cubicBezTo>
                      <a:pt x="15160" y="2166"/>
                      <a:pt x="16243" y="2166"/>
                      <a:pt x="16243" y="1083"/>
                    </a:cubicBezTo>
                    <a:cubicBezTo>
                      <a:pt x="16243" y="1083"/>
                      <a:pt x="17326" y="1083"/>
                      <a:pt x="17326" y="2166"/>
                    </a:cubicBezTo>
                    <a:cubicBezTo>
                      <a:pt x="18408" y="1083"/>
                      <a:pt x="19491" y="2166"/>
                      <a:pt x="21657" y="1083"/>
                    </a:cubicBezTo>
                    <a:lnTo>
                      <a:pt x="21657" y="2166"/>
                    </a:lnTo>
                    <a:cubicBezTo>
                      <a:pt x="22740" y="0"/>
                      <a:pt x="24905" y="2166"/>
                      <a:pt x="25988" y="2166"/>
                    </a:cubicBezTo>
                    <a:lnTo>
                      <a:pt x="25988" y="3248"/>
                    </a:lnTo>
                    <a:cubicBezTo>
                      <a:pt x="25988" y="3248"/>
                      <a:pt x="27071" y="3248"/>
                      <a:pt x="27071" y="2166"/>
                    </a:cubicBezTo>
                    <a:cubicBezTo>
                      <a:pt x="27071" y="2166"/>
                      <a:pt x="28154" y="1083"/>
                      <a:pt x="28154" y="3248"/>
                    </a:cubicBezTo>
                    <a:cubicBezTo>
                      <a:pt x="28154" y="3248"/>
                      <a:pt x="28154" y="2166"/>
                      <a:pt x="29237" y="2166"/>
                    </a:cubicBezTo>
                    <a:cubicBezTo>
                      <a:pt x="30320" y="3248"/>
                      <a:pt x="30320" y="3248"/>
                      <a:pt x="30320" y="2166"/>
                    </a:cubicBezTo>
                    <a:lnTo>
                      <a:pt x="30320" y="2166"/>
                    </a:lnTo>
                    <a:cubicBezTo>
                      <a:pt x="30320" y="2166"/>
                      <a:pt x="30320" y="3248"/>
                      <a:pt x="30320" y="3248"/>
                    </a:cubicBezTo>
                    <a:cubicBezTo>
                      <a:pt x="30320" y="3248"/>
                      <a:pt x="31402" y="4331"/>
                      <a:pt x="31402" y="2166"/>
                    </a:cubicBezTo>
                    <a:cubicBezTo>
                      <a:pt x="31402" y="3248"/>
                      <a:pt x="33568" y="1083"/>
                      <a:pt x="33568" y="3248"/>
                    </a:cubicBezTo>
                    <a:cubicBezTo>
                      <a:pt x="33568" y="3248"/>
                      <a:pt x="33568" y="2166"/>
                      <a:pt x="33568" y="2166"/>
                    </a:cubicBezTo>
                    <a:cubicBezTo>
                      <a:pt x="34651" y="2166"/>
                      <a:pt x="34651" y="3248"/>
                      <a:pt x="35734" y="2166"/>
                    </a:cubicBezTo>
                    <a:cubicBezTo>
                      <a:pt x="35734" y="2166"/>
                      <a:pt x="35734" y="3248"/>
                      <a:pt x="35734" y="3248"/>
                    </a:cubicBezTo>
                    <a:cubicBezTo>
                      <a:pt x="35734" y="3248"/>
                      <a:pt x="35734" y="2166"/>
                      <a:pt x="35734" y="2166"/>
                    </a:cubicBezTo>
                    <a:cubicBezTo>
                      <a:pt x="36817" y="1083"/>
                      <a:pt x="37900" y="3248"/>
                      <a:pt x="38982" y="3248"/>
                    </a:cubicBezTo>
                    <a:cubicBezTo>
                      <a:pt x="41148" y="2166"/>
                      <a:pt x="42231" y="3248"/>
                      <a:pt x="44397" y="3248"/>
                    </a:cubicBezTo>
                    <a:lnTo>
                      <a:pt x="44397" y="3248"/>
                    </a:lnTo>
                    <a:cubicBezTo>
                      <a:pt x="45479" y="2166"/>
                      <a:pt x="45479" y="4331"/>
                      <a:pt x="46562" y="3248"/>
                    </a:cubicBezTo>
                    <a:cubicBezTo>
                      <a:pt x="46562" y="3248"/>
                      <a:pt x="46562" y="3248"/>
                      <a:pt x="46562" y="4331"/>
                    </a:cubicBezTo>
                    <a:cubicBezTo>
                      <a:pt x="47645" y="3248"/>
                      <a:pt x="47645" y="5414"/>
                      <a:pt x="48728" y="4331"/>
                    </a:cubicBezTo>
                    <a:cubicBezTo>
                      <a:pt x="48728" y="4331"/>
                      <a:pt x="48728" y="4331"/>
                      <a:pt x="48728" y="4331"/>
                    </a:cubicBezTo>
                    <a:cubicBezTo>
                      <a:pt x="48728" y="5414"/>
                      <a:pt x="49811" y="4331"/>
                      <a:pt x="50894" y="5414"/>
                    </a:cubicBezTo>
                    <a:cubicBezTo>
                      <a:pt x="50894" y="5414"/>
                      <a:pt x="50894" y="5414"/>
                      <a:pt x="50894" y="6497"/>
                    </a:cubicBezTo>
                    <a:cubicBezTo>
                      <a:pt x="50894" y="7580"/>
                      <a:pt x="51977" y="5414"/>
                      <a:pt x="51977" y="6497"/>
                    </a:cubicBezTo>
                    <a:cubicBezTo>
                      <a:pt x="51977" y="6497"/>
                      <a:pt x="51977" y="5414"/>
                      <a:pt x="51977" y="5414"/>
                    </a:cubicBezTo>
                    <a:cubicBezTo>
                      <a:pt x="53059" y="6497"/>
                      <a:pt x="55225" y="5414"/>
                      <a:pt x="56308" y="5414"/>
                    </a:cubicBezTo>
                    <a:cubicBezTo>
                      <a:pt x="57391" y="6497"/>
                      <a:pt x="56308" y="8663"/>
                      <a:pt x="57391" y="7580"/>
                    </a:cubicBezTo>
                    <a:cubicBezTo>
                      <a:pt x="57391" y="7580"/>
                      <a:pt x="57391" y="6497"/>
                      <a:pt x="57391" y="7580"/>
                    </a:cubicBezTo>
                    <a:cubicBezTo>
                      <a:pt x="57391" y="7580"/>
                      <a:pt x="57391" y="9746"/>
                      <a:pt x="57391" y="8663"/>
                    </a:cubicBezTo>
                    <a:cubicBezTo>
                      <a:pt x="57391" y="7580"/>
                      <a:pt x="57391" y="7580"/>
                      <a:pt x="57391" y="7580"/>
                    </a:cubicBezTo>
                    <a:cubicBezTo>
                      <a:pt x="57391" y="8663"/>
                      <a:pt x="57391" y="9746"/>
                      <a:pt x="58474" y="8663"/>
                    </a:cubicBezTo>
                    <a:lnTo>
                      <a:pt x="58474" y="9746"/>
                    </a:lnTo>
                    <a:cubicBezTo>
                      <a:pt x="59556" y="8663"/>
                      <a:pt x="59556" y="9746"/>
                      <a:pt x="60639" y="7580"/>
                    </a:cubicBezTo>
                    <a:cubicBezTo>
                      <a:pt x="63888" y="7580"/>
                      <a:pt x="67136" y="7580"/>
                      <a:pt x="70385" y="8663"/>
                    </a:cubicBezTo>
                    <a:cubicBezTo>
                      <a:pt x="73633" y="9746"/>
                      <a:pt x="76882" y="9746"/>
                      <a:pt x="79048" y="11911"/>
                    </a:cubicBezTo>
                    <a:cubicBezTo>
                      <a:pt x="79048" y="14077"/>
                      <a:pt x="79048" y="12994"/>
                      <a:pt x="80130" y="12994"/>
                    </a:cubicBezTo>
                    <a:cubicBezTo>
                      <a:pt x="80130" y="12994"/>
                      <a:pt x="80130" y="12994"/>
                      <a:pt x="80130" y="14077"/>
                    </a:cubicBezTo>
                    <a:cubicBezTo>
                      <a:pt x="80130" y="12994"/>
                      <a:pt x="81213" y="14077"/>
                      <a:pt x="81213" y="12994"/>
                    </a:cubicBezTo>
                    <a:cubicBezTo>
                      <a:pt x="82296" y="12994"/>
                      <a:pt x="83379" y="12994"/>
                      <a:pt x="84462" y="14077"/>
                    </a:cubicBezTo>
                    <a:cubicBezTo>
                      <a:pt x="84462" y="14077"/>
                      <a:pt x="84462" y="15160"/>
                      <a:pt x="84462" y="15160"/>
                    </a:cubicBezTo>
                    <a:lnTo>
                      <a:pt x="84462" y="14077"/>
                    </a:lnTo>
                    <a:lnTo>
                      <a:pt x="84462" y="14077"/>
                    </a:lnTo>
                    <a:cubicBezTo>
                      <a:pt x="84462" y="14077"/>
                      <a:pt x="84462" y="12994"/>
                      <a:pt x="84462" y="12994"/>
                    </a:cubicBezTo>
                    <a:cubicBezTo>
                      <a:pt x="87710" y="12994"/>
                      <a:pt x="89876" y="15160"/>
                      <a:pt x="92042" y="15160"/>
                    </a:cubicBezTo>
                    <a:cubicBezTo>
                      <a:pt x="93125" y="15160"/>
                      <a:pt x="93125" y="15160"/>
                      <a:pt x="94207" y="15160"/>
                    </a:cubicBezTo>
                    <a:cubicBezTo>
                      <a:pt x="96373" y="16243"/>
                      <a:pt x="98539" y="17325"/>
                      <a:pt x="98539" y="16243"/>
                    </a:cubicBezTo>
                    <a:cubicBezTo>
                      <a:pt x="102870" y="14077"/>
                      <a:pt x="103953" y="16243"/>
                      <a:pt x="102870" y="173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84" name="Полилиния: фигура 4883">
                <a:extLst>
                  <a:ext uri="{FF2B5EF4-FFF2-40B4-BE49-F238E27FC236}">
                    <a16:creationId xmlns:a16="http://schemas.microsoft.com/office/drawing/2014/main" id="{31243C82-8F9B-F34D-386B-D42D404329E2}"/>
                  </a:ext>
                </a:extLst>
              </p:cNvPr>
              <p:cNvSpPr/>
              <p:nvPr/>
            </p:nvSpPr>
            <p:spPr>
              <a:xfrm>
                <a:off x="7864963" y="5508398"/>
                <a:ext cx="10828" cy="2165"/>
              </a:xfrm>
              <a:custGeom>
                <a:avLst/>
                <a:gdLst>
                  <a:gd name="connsiteX0" fmla="*/ 0 w 10828"/>
                  <a:gd name="connsiteY0" fmla="*/ 2166 h 2165"/>
                  <a:gd name="connsiteX1" fmla="*/ 0 w 10828"/>
                  <a:gd name="connsiteY1" fmla="*/ 0 h 2165"/>
                  <a:gd name="connsiteX2" fmla="*/ 0 w 10828"/>
                  <a:gd name="connsiteY2" fmla="*/ 2166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2166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2166"/>
                      <a:pt x="0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85" name="Полилиния: фигура 4884">
                <a:extLst>
                  <a:ext uri="{FF2B5EF4-FFF2-40B4-BE49-F238E27FC236}">
                    <a16:creationId xmlns:a16="http://schemas.microsoft.com/office/drawing/2014/main" id="{682D2970-4748-4F6D-FE96-2858C9CC3CDD}"/>
                  </a:ext>
                </a:extLst>
              </p:cNvPr>
              <p:cNvSpPr/>
              <p:nvPr/>
            </p:nvSpPr>
            <p:spPr>
              <a:xfrm>
                <a:off x="7866046" y="5514895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86" name="Полилиния: фигура 4885">
                <a:extLst>
                  <a:ext uri="{FF2B5EF4-FFF2-40B4-BE49-F238E27FC236}">
                    <a16:creationId xmlns:a16="http://schemas.microsoft.com/office/drawing/2014/main" id="{7CD58E04-F7A2-FDFC-544D-56B8A2CFF542}"/>
                  </a:ext>
                </a:extLst>
              </p:cNvPr>
              <p:cNvSpPr/>
              <p:nvPr/>
            </p:nvSpPr>
            <p:spPr>
              <a:xfrm>
                <a:off x="7867400" y="5514895"/>
                <a:ext cx="812" cy="812"/>
              </a:xfrm>
              <a:custGeom>
                <a:avLst/>
                <a:gdLst>
                  <a:gd name="connsiteX0" fmla="*/ 812 w 812"/>
                  <a:gd name="connsiteY0" fmla="*/ 0 h 812"/>
                  <a:gd name="connsiteX1" fmla="*/ 812 w 812"/>
                  <a:gd name="connsiteY1" fmla="*/ 0 h 812"/>
                  <a:gd name="connsiteX2" fmla="*/ 812 w 812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812">
                    <a:moveTo>
                      <a:pt x="812" y="0"/>
                    </a:moveTo>
                    <a:cubicBezTo>
                      <a:pt x="-271" y="1083"/>
                      <a:pt x="-271" y="1083"/>
                      <a:pt x="812" y="0"/>
                    </a:cubicBez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87" name="Полилиния: фигура 4886">
                <a:extLst>
                  <a:ext uri="{FF2B5EF4-FFF2-40B4-BE49-F238E27FC236}">
                    <a16:creationId xmlns:a16="http://schemas.microsoft.com/office/drawing/2014/main" id="{D2A99A41-0939-13AC-EE53-D6B21E34E0E8}"/>
                  </a:ext>
                </a:extLst>
              </p:cNvPr>
              <p:cNvSpPr/>
              <p:nvPr/>
            </p:nvSpPr>
            <p:spPr>
              <a:xfrm>
                <a:off x="7869295" y="5518144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88" name="Полилиния: фигура 4887">
                <a:extLst>
                  <a:ext uri="{FF2B5EF4-FFF2-40B4-BE49-F238E27FC236}">
                    <a16:creationId xmlns:a16="http://schemas.microsoft.com/office/drawing/2014/main" id="{7511C36F-2823-BA60-066A-3BBC9CDD498D}"/>
                  </a:ext>
                </a:extLst>
              </p:cNvPr>
              <p:cNvSpPr/>
              <p:nvPr/>
            </p:nvSpPr>
            <p:spPr>
              <a:xfrm>
                <a:off x="7869295" y="5517061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89" name="Полилиния: фигура 4888">
                <a:extLst>
                  <a:ext uri="{FF2B5EF4-FFF2-40B4-BE49-F238E27FC236}">
                    <a16:creationId xmlns:a16="http://schemas.microsoft.com/office/drawing/2014/main" id="{A0811AA1-47D3-4545-8B5B-8B6012617286}"/>
                  </a:ext>
                </a:extLst>
              </p:cNvPr>
              <p:cNvSpPr/>
              <p:nvPr/>
            </p:nvSpPr>
            <p:spPr>
              <a:xfrm>
                <a:off x="7872543" y="5518745"/>
                <a:ext cx="481" cy="481"/>
              </a:xfrm>
              <a:custGeom>
                <a:avLst/>
                <a:gdLst>
                  <a:gd name="connsiteX0" fmla="*/ 0 w 481"/>
                  <a:gd name="connsiteY0" fmla="*/ 481 h 481"/>
                  <a:gd name="connsiteX1" fmla="*/ 0 w 481"/>
                  <a:gd name="connsiteY1" fmla="*/ 481 h 481"/>
                  <a:gd name="connsiteX2" fmla="*/ 0 w 481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481"/>
                    </a:moveTo>
                    <a:cubicBezTo>
                      <a:pt x="0" y="481"/>
                      <a:pt x="1083" y="-602"/>
                      <a:pt x="0" y="481"/>
                    </a:cubicBezTo>
                    <a:cubicBezTo>
                      <a:pt x="0" y="-602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90" name="Полилиния: фигура 4889">
                <a:extLst>
                  <a:ext uri="{FF2B5EF4-FFF2-40B4-BE49-F238E27FC236}">
                    <a16:creationId xmlns:a16="http://schemas.microsoft.com/office/drawing/2014/main" id="{793B6FE1-D571-DDED-D3DC-EB5D54718DC5}"/>
                  </a:ext>
                </a:extLst>
              </p:cNvPr>
              <p:cNvSpPr/>
              <p:nvPr/>
            </p:nvSpPr>
            <p:spPr>
              <a:xfrm>
                <a:off x="7874709" y="5518144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91" name="Полилиния: фигура 4890">
                <a:extLst>
                  <a:ext uri="{FF2B5EF4-FFF2-40B4-BE49-F238E27FC236}">
                    <a16:creationId xmlns:a16="http://schemas.microsoft.com/office/drawing/2014/main" id="{37D5C34B-F6F9-E97A-34FB-7BCA41BAF64E}"/>
                  </a:ext>
                </a:extLst>
              </p:cNvPr>
              <p:cNvSpPr/>
              <p:nvPr/>
            </p:nvSpPr>
            <p:spPr>
              <a:xfrm>
                <a:off x="7906111" y="5520309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92" name="Полилиния: фигура 4891">
                <a:extLst>
                  <a:ext uri="{FF2B5EF4-FFF2-40B4-BE49-F238E27FC236}">
                    <a16:creationId xmlns:a16="http://schemas.microsoft.com/office/drawing/2014/main" id="{892C4EB7-4FB9-4DF0-CF51-B4C7F52E2B2B}"/>
                  </a:ext>
                </a:extLst>
              </p:cNvPr>
              <p:cNvSpPr/>
              <p:nvPr/>
            </p:nvSpPr>
            <p:spPr>
              <a:xfrm>
                <a:off x="7919105" y="5523077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-602"/>
                      <a:pt x="0" y="481"/>
                      <a:pt x="0" y="481"/>
                    </a:cubicBezTo>
                    <a:cubicBezTo>
                      <a:pt x="0" y="481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93" name="Полилиния: фигура 4892">
                <a:extLst>
                  <a:ext uri="{FF2B5EF4-FFF2-40B4-BE49-F238E27FC236}">
                    <a16:creationId xmlns:a16="http://schemas.microsoft.com/office/drawing/2014/main" id="{6E0F433D-577D-0683-A35B-1FFAAB839F4B}"/>
                  </a:ext>
                </a:extLst>
              </p:cNvPr>
              <p:cNvSpPr/>
              <p:nvPr/>
            </p:nvSpPr>
            <p:spPr>
              <a:xfrm>
                <a:off x="7926685" y="5521392"/>
                <a:ext cx="1082" cy="1082"/>
              </a:xfrm>
              <a:custGeom>
                <a:avLst/>
                <a:gdLst>
                  <a:gd name="connsiteX0" fmla="*/ 0 w 1082"/>
                  <a:gd name="connsiteY0" fmla="*/ 1083 h 1082"/>
                  <a:gd name="connsiteX1" fmla="*/ 0 w 1082"/>
                  <a:gd name="connsiteY1" fmla="*/ 1083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894" name="Рисунок 11">
              <a:extLst>
                <a:ext uri="{FF2B5EF4-FFF2-40B4-BE49-F238E27FC236}">
                  <a16:creationId xmlns:a16="http://schemas.microsoft.com/office/drawing/2014/main" id="{94CE55C4-C8D7-B813-EA27-C45E3CF2716F}"/>
                </a:ext>
              </a:extLst>
            </p:cNvPr>
            <p:cNvGrpSpPr/>
            <p:nvPr/>
          </p:nvGrpSpPr>
          <p:grpSpPr>
            <a:xfrm>
              <a:off x="7818401" y="5557896"/>
              <a:ext cx="116748" cy="26300"/>
              <a:chOff x="7818401" y="5557896"/>
              <a:chExt cx="116748" cy="26300"/>
            </a:xfrm>
            <a:solidFill>
              <a:srgbClr val="000000"/>
            </a:solidFill>
          </p:grpSpPr>
          <p:sp>
            <p:nvSpPr>
              <p:cNvPr id="4895" name="Полилиния: фигура 4894">
                <a:extLst>
                  <a:ext uri="{FF2B5EF4-FFF2-40B4-BE49-F238E27FC236}">
                    <a16:creationId xmlns:a16="http://schemas.microsoft.com/office/drawing/2014/main" id="{FFEC9ED0-DC8D-0AD7-41F9-014383F7B9D4}"/>
                  </a:ext>
                </a:extLst>
              </p:cNvPr>
              <p:cNvSpPr/>
              <p:nvPr/>
            </p:nvSpPr>
            <p:spPr>
              <a:xfrm>
                <a:off x="7825499" y="5559292"/>
                <a:ext cx="481" cy="481"/>
              </a:xfrm>
              <a:custGeom>
                <a:avLst/>
                <a:gdLst>
                  <a:gd name="connsiteX0" fmla="*/ 481 w 481"/>
                  <a:gd name="connsiteY0" fmla="*/ 0 h 481"/>
                  <a:gd name="connsiteX1" fmla="*/ 481 w 481"/>
                  <a:gd name="connsiteY1" fmla="*/ 0 h 481"/>
                  <a:gd name="connsiteX2" fmla="*/ 481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0"/>
                    </a:moveTo>
                    <a:cubicBezTo>
                      <a:pt x="-602" y="0"/>
                      <a:pt x="481" y="1083"/>
                      <a:pt x="481" y="0"/>
                    </a:cubicBezTo>
                    <a:cubicBezTo>
                      <a:pt x="481" y="0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96" name="Полилиния: фигура 4895">
                <a:extLst>
                  <a:ext uri="{FF2B5EF4-FFF2-40B4-BE49-F238E27FC236}">
                    <a16:creationId xmlns:a16="http://schemas.microsoft.com/office/drawing/2014/main" id="{26155104-3999-2B0C-9FB1-B1B481F34BE6}"/>
                  </a:ext>
                </a:extLst>
              </p:cNvPr>
              <p:cNvSpPr/>
              <p:nvPr/>
            </p:nvSpPr>
            <p:spPr>
              <a:xfrm>
                <a:off x="7818401" y="5557896"/>
                <a:ext cx="116748" cy="26300"/>
              </a:xfrm>
              <a:custGeom>
                <a:avLst/>
                <a:gdLst>
                  <a:gd name="connsiteX0" fmla="*/ 115864 w 116748"/>
                  <a:gd name="connsiteY0" fmla="*/ 25218 h 26300"/>
                  <a:gd name="connsiteX1" fmla="*/ 111533 w 116748"/>
                  <a:gd name="connsiteY1" fmla="*/ 26301 h 26300"/>
                  <a:gd name="connsiteX2" fmla="*/ 111533 w 116748"/>
                  <a:gd name="connsiteY2" fmla="*/ 25218 h 26300"/>
                  <a:gd name="connsiteX3" fmla="*/ 106119 w 116748"/>
                  <a:gd name="connsiteY3" fmla="*/ 23052 h 26300"/>
                  <a:gd name="connsiteX4" fmla="*/ 106119 w 116748"/>
                  <a:gd name="connsiteY4" fmla="*/ 23052 h 26300"/>
                  <a:gd name="connsiteX5" fmla="*/ 105036 w 116748"/>
                  <a:gd name="connsiteY5" fmla="*/ 24135 h 26300"/>
                  <a:gd name="connsiteX6" fmla="*/ 105036 w 116748"/>
                  <a:gd name="connsiteY6" fmla="*/ 23052 h 26300"/>
                  <a:gd name="connsiteX7" fmla="*/ 103953 w 116748"/>
                  <a:gd name="connsiteY7" fmla="*/ 24135 h 26300"/>
                  <a:gd name="connsiteX8" fmla="*/ 103953 w 116748"/>
                  <a:gd name="connsiteY8" fmla="*/ 23052 h 26300"/>
                  <a:gd name="connsiteX9" fmla="*/ 103953 w 116748"/>
                  <a:gd name="connsiteY9" fmla="*/ 24135 h 26300"/>
                  <a:gd name="connsiteX10" fmla="*/ 101787 w 116748"/>
                  <a:gd name="connsiteY10" fmla="*/ 25218 h 26300"/>
                  <a:gd name="connsiteX11" fmla="*/ 101787 w 116748"/>
                  <a:gd name="connsiteY11" fmla="*/ 24135 h 26300"/>
                  <a:gd name="connsiteX12" fmla="*/ 97456 w 116748"/>
                  <a:gd name="connsiteY12" fmla="*/ 25218 h 26300"/>
                  <a:gd name="connsiteX13" fmla="*/ 97456 w 116748"/>
                  <a:gd name="connsiteY13" fmla="*/ 24135 h 26300"/>
                  <a:gd name="connsiteX14" fmla="*/ 96373 w 116748"/>
                  <a:gd name="connsiteY14" fmla="*/ 25218 h 26300"/>
                  <a:gd name="connsiteX15" fmla="*/ 95290 w 116748"/>
                  <a:gd name="connsiteY15" fmla="*/ 25218 h 26300"/>
                  <a:gd name="connsiteX16" fmla="*/ 95290 w 116748"/>
                  <a:gd name="connsiteY16" fmla="*/ 25218 h 26300"/>
                  <a:gd name="connsiteX17" fmla="*/ 94207 w 116748"/>
                  <a:gd name="connsiteY17" fmla="*/ 26301 h 26300"/>
                  <a:gd name="connsiteX18" fmla="*/ 94207 w 116748"/>
                  <a:gd name="connsiteY18" fmla="*/ 25218 h 26300"/>
                  <a:gd name="connsiteX19" fmla="*/ 93125 w 116748"/>
                  <a:gd name="connsiteY19" fmla="*/ 25218 h 26300"/>
                  <a:gd name="connsiteX20" fmla="*/ 93125 w 116748"/>
                  <a:gd name="connsiteY20" fmla="*/ 25218 h 26300"/>
                  <a:gd name="connsiteX21" fmla="*/ 92042 w 116748"/>
                  <a:gd name="connsiteY21" fmla="*/ 25218 h 26300"/>
                  <a:gd name="connsiteX22" fmla="*/ 92042 w 116748"/>
                  <a:gd name="connsiteY22" fmla="*/ 25218 h 26300"/>
                  <a:gd name="connsiteX23" fmla="*/ 90959 w 116748"/>
                  <a:gd name="connsiteY23" fmla="*/ 26301 h 26300"/>
                  <a:gd name="connsiteX24" fmla="*/ 90959 w 116748"/>
                  <a:gd name="connsiteY24" fmla="*/ 24135 h 26300"/>
                  <a:gd name="connsiteX25" fmla="*/ 85545 w 116748"/>
                  <a:gd name="connsiteY25" fmla="*/ 24135 h 26300"/>
                  <a:gd name="connsiteX26" fmla="*/ 85545 w 116748"/>
                  <a:gd name="connsiteY26" fmla="*/ 23052 h 26300"/>
                  <a:gd name="connsiteX27" fmla="*/ 84462 w 116748"/>
                  <a:gd name="connsiteY27" fmla="*/ 24135 h 26300"/>
                  <a:gd name="connsiteX28" fmla="*/ 84462 w 116748"/>
                  <a:gd name="connsiteY28" fmla="*/ 23052 h 26300"/>
                  <a:gd name="connsiteX29" fmla="*/ 83379 w 116748"/>
                  <a:gd name="connsiteY29" fmla="*/ 24135 h 26300"/>
                  <a:gd name="connsiteX30" fmla="*/ 83379 w 116748"/>
                  <a:gd name="connsiteY30" fmla="*/ 23052 h 26300"/>
                  <a:gd name="connsiteX31" fmla="*/ 82296 w 116748"/>
                  <a:gd name="connsiteY31" fmla="*/ 24135 h 26300"/>
                  <a:gd name="connsiteX32" fmla="*/ 82296 w 116748"/>
                  <a:gd name="connsiteY32" fmla="*/ 23052 h 26300"/>
                  <a:gd name="connsiteX33" fmla="*/ 81213 w 116748"/>
                  <a:gd name="connsiteY33" fmla="*/ 23052 h 26300"/>
                  <a:gd name="connsiteX34" fmla="*/ 81213 w 116748"/>
                  <a:gd name="connsiteY34" fmla="*/ 21969 h 26300"/>
                  <a:gd name="connsiteX35" fmla="*/ 80130 w 116748"/>
                  <a:gd name="connsiteY35" fmla="*/ 23052 h 26300"/>
                  <a:gd name="connsiteX36" fmla="*/ 80130 w 116748"/>
                  <a:gd name="connsiteY36" fmla="*/ 21969 h 26300"/>
                  <a:gd name="connsiteX37" fmla="*/ 77965 w 116748"/>
                  <a:gd name="connsiteY37" fmla="*/ 23052 h 26300"/>
                  <a:gd name="connsiteX38" fmla="*/ 77965 w 116748"/>
                  <a:gd name="connsiteY38" fmla="*/ 23052 h 26300"/>
                  <a:gd name="connsiteX39" fmla="*/ 76882 w 116748"/>
                  <a:gd name="connsiteY39" fmla="*/ 23052 h 26300"/>
                  <a:gd name="connsiteX40" fmla="*/ 76882 w 116748"/>
                  <a:gd name="connsiteY40" fmla="*/ 21969 h 26300"/>
                  <a:gd name="connsiteX41" fmla="*/ 75799 w 116748"/>
                  <a:gd name="connsiteY41" fmla="*/ 24135 h 26300"/>
                  <a:gd name="connsiteX42" fmla="*/ 74716 w 116748"/>
                  <a:gd name="connsiteY42" fmla="*/ 23052 h 26300"/>
                  <a:gd name="connsiteX43" fmla="*/ 74716 w 116748"/>
                  <a:gd name="connsiteY43" fmla="*/ 20887 h 26300"/>
                  <a:gd name="connsiteX44" fmla="*/ 74716 w 116748"/>
                  <a:gd name="connsiteY44" fmla="*/ 19804 h 26300"/>
                  <a:gd name="connsiteX45" fmla="*/ 74716 w 116748"/>
                  <a:gd name="connsiteY45" fmla="*/ 19804 h 26300"/>
                  <a:gd name="connsiteX46" fmla="*/ 73633 w 116748"/>
                  <a:gd name="connsiteY46" fmla="*/ 19804 h 26300"/>
                  <a:gd name="connsiteX47" fmla="*/ 71468 w 116748"/>
                  <a:gd name="connsiteY47" fmla="*/ 21969 h 26300"/>
                  <a:gd name="connsiteX48" fmla="*/ 71468 w 116748"/>
                  <a:gd name="connsiteY48" fmla="*/ 19804 h 26300"/>
                  <a:gd name="connsiteX49" fmla="*/ 70385 w 116748"/>
                  <a:gd name="connsiteY49" fmla="*/ 21969 h 26300"/>
                  <a:gd name="connsiteX50" fmla="*/ 70385 w 116748"/>
                  <a:gd name="connsiteY50" fmla="*/ 20887 h 26300"/>
                  <a:gd name="connsiteX51" fmla="*/ 70385 w 116748"/>
                  <a:gd name="connsiteY51" fmla="*/ 21969 h 26300"/>
                  <a:gd name="connsiteX52" fmla="*/ 69302 w 116748"/>
                  <a:gd name="connsiteY52" fmla="*/ 20887 h 26300"/>
                  <a:gd name="connsiteX53" fmla="*/ 69302 w 116748"/>
                  <a:gd name="connsiteY53" fmla="*/ 19804 h 26300"/>
                  <a:gd name="connsiteX54" fmla="*/ 68219 w 116748"/>
                  <a:gd name="connsiteY54" fmla="*/ 19804 h 26300"/>
                  <a:gd name="connsiteX55" fmla="*/ 68219 w 116748"/>
                  <a:gd name="connsiteY55" fmla="*/ 19804 h 26300"/>
                  <a:gd name="connsiteX56" fmla="*/ 67136 w 116748"/>
                  <a:gd name="connsiteY56" fmla="*/ 20887 h 26300"/>
                  <a:gd name="connsiteX57" fmla="*/ 67136 w 116748"/>
                  <a:gd name="connsiteY57" fmla="*/ 20887 h 26300"/>
                  <a:gd name="connsiteX58" fmla="*/ 66053 w 116748"/>
                  <a:gd name="connsiteY58" fmla="*/ 21969 h 26300"/>
                  <a:gd name="connsiteX59" fmla="*/ 66053 w 116748"/>
                  <a:gd name="connsiteY59" fmla="*/ 20887 h 26300"/>
                  <a:gd name="connsiteX60" fmla="*/ 63888 w 116748"/>
                  <a:gd name="connsiteY60" fmla="*/ 21969 h 26300"/>
                  <a:gd name="connsiteX61" fmla="*/ 63888 w 116748"/>
                  <a:gd name="connsiteY61" fmla="*/ 20887 h 26300"/>
                  <a:gd name="connsiteX62" fmla="*/ 61722 w 116748"/>
                  <a:gd name="connsiteY62" fmla="*/ 20887 h 26300"/>
                  <a:gd name="connsiteX63" fmla="*/ 61722 w 116748"/>
                  <a:gd name="connsiteY63" fmla="*/ 21969 h 26300"/>
                  <a:gd name="connsiteX64" fmla="*/ 61722 w 116748"/>
                  <a:gd name="connsiteY64" fmla="*/ 20887 h 26300"/>
                  <a:gd name="connsiteX65" fmla="*/ 61722 w 116748"/>
                  <a:gd name="connsiteY65" fmla="*/ 20887 h 26300"/>
                  <a:gd name="connsiteX66" fmla="*/ 61722 w 116748"/>
                  <a:gd name="connsiteY66" fmla="*/ 20887 h 26300"/>
                  <a:gd name="connsiteX67" fmla="*/ 59556 w 116748"/>
                  <a:gd name="connsiteY67" fmla="*/ 20887 h 26300"/>
                  <a:gd name="connsiteX68" fmla="*/ 58474 w 116748"/>
                  <a:gd name="connsiteY68" fmla="*/ 21969 h 26300"/>
                  <a:gd name="connsiteX69" fmla="*/ 58474 w 116748"/>
                  <a:gd name="connsiteY69" fmla="*/ 20887 h 26300"/>
                  <a:gd name="connsiteX70" fmla="*/ 58474 w 116748"/>
                  <a:gd name="connsiteY70" fmla="*/ 19804 h 26300"/>
                  <a:gd name="connsiteX71" fmla="*/ 59556 w 116748"/>
                  <a:gd name="connsiteY71" fmla="*/ 19804 h 26300"/>
                  <a:gd name="connsiteX72" fmla="*/ 58474 w 116748"/>
                  <a:gd name="connsiteY72" fmla="*/ 19804 h 26300"/>
                  <a:gd name="connsiteX73" fmla="*/ 57391 w 116748"/>
                  <a:gd name="connsiteY73" fmla="*/ 19804 h 26300"/>
                  <a:gd name="connsiteX74" fmla="*/ 57391 w 116748"/>
                  <a:gd name="connsiteY74" fmla="*/ 18721 h 26300"/>
                  <a:gd name="connsiteX75" fmla="*/ 56308 w 116748"/>
                  <a:gd name="connsiteY75" fmla="*/ 19804 h 26300"/>
                  <a:gd name="connsiteX76" fmla="*/ 56308 w 116748"/>
                  <a:gd name="connsiteY76" fmla="*/ 19804 h 26300"/>
                  <a:gd name="connsiteX77" fmla="*/ 56308 w 116748"/>
                  <a:gd name="connsiteY77" fmla="*/ 20887 h 26300"/>
                  <a:gd name="connsiteX78" fmla="*/ 56308 w 116748"/>
                  <a:gd name="connsiteY78" fmla="*/ 19804 h 26300"/>
                  <a:gd name="connsiteX79" fmla="*/ 56308 w 116748"/>
                  <a:gd name="connsiteY79" fmla="*/ 18721 h 26300"/>
                  <a:gd name="connsiteX80" fmla="*/ 55225 w 116748"/>
                  <a:gd name="connsiteY80" fmla="*/ 19804 h 26300"/>
                  <a:gd name="connsiteX81" fmla="*/ 55225 w 116748"/>
                  <a:gd name="connsiteY81" fmla="*/ 19804 h 26300"/>
                  <a:gd name="connsiteX82" fmla="*/ 54142 w 116748"/>
                  <a:gd name="connsiteY82" fmla="*/ 20887 h 26300"/>
                  <a:gd name="connsiteX83" fmla="*/ 53059 w 116748"/>
                  <a:gd name="connsiteY83" fmla="*/ 19804 h 26300"/>
                  <a:gd name="connsiteX84" fmla="*/ 51977 w 116748"/>
                  <a:gd name="connsiteY84" fmla="*/ 19804 h 26300"/>
                  <a:gd name="connsiteX85" fmla="*/ 51977 w 116748"/>
                  <a:gd name="connsiteY85" fmla="*/ 19804 h 26300"/>
                  <a:gd name="connsiteX86" fmla="*/ 51977 w 116748"/>
                  <a:gd name="connsiteY86" fmla="*/ 19804 h 26300"/>
                  <a:gd name="connsiteX87" fmla="*/ 51977 w 116748"/>
                  <a:gd name="connsiteY87" fmla="*/ 17638 h 26300"/>
                  <a:gd name="connsiteX88" fmla="*/ 50894 w 116748"/>
                  <a:gd name="connsiteY88" fmla="*/ 19804 h 26300"/>
                  <a:gd name="connsiteX89" fmla="*/ 49811 w 116748"/>
                  <a:gd name="connsiteY89" fmla="*/ 18721 h 26300"/>
                  <a:gd name="connsiteX90" fmla="*/ 49811 w 116748"/>
                  <a:gd name="connsiteY90" fmla="*/ 17638 h 26300"/>
                  <a:gd name="connsiteX91" fmla="*/ 48728 w 116748"/>
                  <a:gd name="connsiteY91" fmla="*/ 17638 h 26300"/>
                  <a:gd name="connsiteX92" fmla="*/ 48728 w 116748"/>
                  <a:gd name="connsiteY92" fmla="*/ 18721 h 26300"/>
                  <a:gd name="connsiteX93" fmla="*/ 48728 w 116748"/>
                  <a:gd name="connsiteY93" fmla="*/ 17638 h 26300"/>
                  <a:gd name="connsiteX94" fmla="*/ 47645 w 116748"/>
                  <a:gd name="connsiteY94" fmla="*/ 18721 h 26300"/>
                  <a:gd name="connsiteX95" fmla="*/ 45479 w 116748"/>
                  <a:gd name="connsiteY95" fmla="*/ 16555 h 26300"/>
                  <a:gd name="connsiteX96" fmla="*/ 45479 w 116748"/>
                  <a:gd name="connsiteY96" fmla="*/ 16555 h 26300"/>
                  <a:gd name="connsiteX97" fmla="*/ 45479 w 116748"/>
                  <a:gd name="connsiteY97" fmla="*/ 16555 h 26300"/>
                  <a:gd name="connsiteX98" fmla="*/ 45479 w 116748"/>
                  <a:gd name="connsiteY98" fmla="*/ 16555 h 26300"/>
                  <a:gd name="connsiteX99" fmla="*/ 45479 w 116748"/>
                  <a:gd name="connsiteY99" fmla="*/ 15472 h 26300"/>
                  <a:gd name="connsiteX100" fmla="*/ 43314 w 116748"/>
                  <a:gd name="connsiteY100" fmla="*/ 16555 h 26300"/>
                  <a:gd name="connsiteX101" fmla="*/ 43314 w 116748"/>
                  <a:gd name="connsiteY101" fmla="*/ 15472 h 26300"/>
                  <a:gd name="connsiteX102" fmla="*/ 42231 w 116748"/>
                  <a:gd name="connsiteY102" fmla="*/ 16555 h 26300"/>
                  <a:gd name="connsiteX103" fmla="*/ 42231 w 116748"/>
                  <a:gd name="connsiteY103" fmla="*/ 14390 h 26300"/>
                  <a:gd name="connsiteX104" fmla="*/ 41148 w 116748"/>
                  <a:gd name="connsiteY104" fmla="*/ 15472 h 26300"/>
                  <a:gd name="connsiteX105" fmla="*/ 41148 w 116748"/>
                  <a:gd name="connsiteY105" fmla="*/ 14390 h 26300"/>
                  <a:gd name="connsiteX106" fmla="*/ 41148 w 116748"/>
                  <a:gd name="connsiteY106" fmla="*/ 15472 h 26300"/>
                  <a:gd name="connsiteX107" fmla="*/ 41148 w 116748"/>
                  <a:gd name="connsiteY107" fmla="*/ 15472 h 26300"/>
                  <a:gd name="connsiteX108" fmla="*/ 41148 w 116748"/>
                  <a:gd name="connsiteY108" fmla="*/ 15472 h 26300"/>
                  <a:gd name="connsiteX109" fmla="*/ 41148 w 116748"/>
                  <a:gd name="connsiteY109" fmla="*/ 16555 h 26300"/>
                  <a:gd name="connsiteX110" fmla="*/ 40065 w 116748"/>
                  <a:gd name="connsiteY110" fmla="*/ 17638 h 26300"/>
                  <a:gd name="connsiteX111" fmla="*/ 40065 w 116748"/>
                  <a:gd name="connsiteY111" fmla="*/ 16555 h 26300"/>
                  <a:gd name="connsiteX112" fmla="*/ 40065 w 116748"/>
                  <a:gd name="connsiteY112" fmla="*/ 17638 h 26300"/>
                  <a:gd name="connsiteX113" fmla="*/ 40065 w 116748"/>
                  <a:gd name="connsiteY113" fmla="*/ 16555 h 26300"/>
                  <a:gd name="connsiteX114" fmla="*/ 40065 w 116748"/>
                  <a:gd name="connsiteY114" fmla="*/ 16555 h 26300"/>
                  <a:gd name="connsiteX115" fmla="*/ 40065 w 116748"/>
                  <a:gd name="connsiteY115" fmla="*/ 15472 h 26300"/>
                  <a:gd name="connsiteX116" fmla="*/ 38982 w 116748"/>
                  <a:gd name="connsiteY116" fmla="*/ 16555 h 26300"/>
                  <a:gd name="connsiteX117" fmla="*/ 38982 w 116748"/>
                  <a:gd name="connsiteY117" fmla="*/ 15472 h 26300"/>
                  <a:gd name="connsiteX118" fmla="*/ 38982 w 116748"/>
                  <a:gd name="connsiteY118" fmla="*/ 14390 h 26300"/>
                  <a:gd name="connsiteX119" fmla="*/ 38982 w 116748"/>
                  <a:gd name="connsiteY119" fmla="*/ 15472 h 26300"/>
                  <a:gd name="connsiteX120" fmla="*/ 38982 w 116748"/>
                  <a:gd name="connsiteY120" fmla="*/ 15472 h 26300"/>
                  <a:gd name="connsiteX121" fmla="*/ 37900 w 116748"/>
                  <a:gd name="connsiteY121" fmla="*/ 16555 h 26300"/>
                  <a:gd name="connsiteX122" fmla="*/ 37900 w 116748"/>
                  <a:gd name="connsiteY122" fmla="*/ 15472 h 26300"/>
                  <a:gd name="connsiteX123" fmla="*/ 37900 w 116748"/>
                  <a:gd name="connsiteY123" fmla="*/ 15472 h 26300"/>
                  <a:gd name="connsiteX124" fmla="*/ 36817 w 116748"/>
                  <a:gd name="connsiteY124" fmla="*/ 15472 h 26300"/>
                  <a:gd name="connsiteX125" fmla="*/ 36817 w 116748"/>
                  <a:gd name="connsiteY125" fmla="*/ 15472 h 26300"/>
                  <a:gd name="connsiteX126" fmla="*/ 35734 w 116748"/>
                  <a:gd name="connsiteY126" fmla="*/ 15472 h 26300"/>
                  <a:gd name="connsiteX127" fmla="*/ 35734 w 116748"/>
                  <a:gd name="connsiteY127" fmla="*/ 13307 h 26300"/>
                  <a:gd name="connsiteX128" fmla="*/ 34651 w 116748"/>
                  <a:gd name="connsiteY128" fmla="*/ 15472 h 26300"/>
                  <a:gd name="connsiteX129" fmla="*/ 33568 w 116748"/>
                  <a:gd name="connsiteY129" fmla="*/ 14390 h 26300"/>
                  <a:gd name="connsiteX130" fmla="*/ 33568 w 116748"/>
                  <a:gd name="connsiteY130" fmla="*/ 15472 h 26300"/>
                  <a:gd name="connsiteX131" fmla="*/ 31402 w 116748"/>
                  <a:gd name="connsiteY131" fmla="*/ 14390 h 26300"/>
                  <a:gd name="connsiteX132" fmla="*/ 31402 w 116748"/>
                  <a:gd name="connsiteY132" fmla="*/ 13307 h 26300"/>
                  <a:gd name="connsiteX133" fmla="*/ 31402 w 116748"/>
                  <a:gd name="connsiteY133" fmla="*/ 13307 h 26300"/>
                  <a:gd name="connsiteX134" fmla="*/ 31402 w 116748"/>
                  <a:gd name="connsiteY134" fmla="*/ 14390 h 26300"/>
                  <a:gd name="connsiteX135" fmla="*/ 30320 w 116748"/>
                  <a:gd name="connsiteY135" fmla="*/ 13307 h 26300"/>
                  <a:gd name="connsiteX136" fmla="*/ 30320 w 116748"/>
                  <a:gd name="connsiteY136" fmla="*/ 14390 h 26300"/>
                  <a:gd name="connsiteX137" fmla="*/ 30320 w 116748"/>
                  <a:gd name="connsiteY137" fmla="*/ 13307 h 26300"/>
                  <a:gd name="connsiteX138" fmla="*/ 30320 w 116748"/>
                  <a:gd name="connsiteY138" fmla="*/ 14390 h 26300"/>
                  <a:gd name="connsiteX139" fmla="*/ 30320 w 116748"/>
                  <a:gd name="connsiteY139" fmla="*/ 13307 h 26300"/>
                  <a:gd name="connsiteX140" fmla="*/ 29237 w 116748"/>
                  <a:gd name="connsiteY140" fmla="*/ 14390 h 26300"/>
                  <a:gd name="connsiteX141" fmla="*/ 29237 w 116748"/>
                  <a:gd name="connsiteY141" fmla="*/ 13307 h 26300"/>
                  <a:gd name="connsiteX142" fmla="*/ 28154 w 116748"/>
                  <a:gd name="connsiteY142" fmla="*/ 14390 h 26300"/>
                  <a:gd name="connsiteX143" fmla="*/ 28154 w 116748"/>
                  <a:gd name="connsiteY143" fmla="*/ 13307 h 26300"/>
                  <a:gd name="connsiteX144" fmla="*/ 28154 w 116748"/>
                  <a:gd name="connsiteY144" fmla="*/ 14390 h 26300"/>
                  <a:gd name="connsiteX145" fmla="*/ 28154 w 116748"/>
                  <a:gd name="connsiteY145" fmla="*/ 12224 h 26300"/>
                  <a:gd name="connsiteX146" fmla="*/ 24905 w 116748"/>
                  <a:gd name="connsiteY146" fmla="*/ 13307 h 26300"/>
                  <a:gd name="connsiteX147" fmla="*/ 24905 w 116748"/>
                  <a:gd name="connsiteY147" fmla="*/ 13307 h 26300"/>
                  <a:gd name="connsiteX148" fmla="*/ 24905 w 116748"/>
                  <a:gd name="connsiteY148" fmla="*/ 13307 h 26300"/>
                  <a:gd name="connsiteX149" fmla="*/ 24905 w 116748"/>
                  <a:gd name="connsiteY149" fmla="*/ 11141 h 26300"/>
                  <a:gd name="connsiteX150" fmla="*/ 23823 w 116748"/>
                  <a:gd name="connsiteY150" fmla="*/ 12224 h 26300"/>
                  <a:gd name="connsiteX151" fmla="*/ 23823 w 116748"/>
                  <a:gd name="connsiteY151" fmla="*/ 12224 h 26300"/>
                  <a:gd name="connsiteX152" fmla="*/ 22740 w 116748"/>
                  <a:gd name="connsiteY152" fmla="*/ 12224 h 26300"/>
                  <a:gd name="connsiteX153" fmla="*/ 22740 w 116748"/>
                  <a:gd name="connsiteY153" fmla="*/ 11141 h 26300"/>
                  <a:gd name="connsiteX154" fmla="*/ 22740 w 116748"/>
                  <a:gd name="connsiteY154" fmla="*/ 11141 h 26300"/>
                  <a:gd name="connsiteX155" fmla="*/ 23823 w 116748"/>
                  <a:gd name="connsiteY155" fmla="*/ 7893 h 26300"/>
                  <a:gd name="connsiteX156" fmla="*/ 23823 w 116748"/>
                  <a:gd name="connsiteY156" fmla="*/ 7893 h 26300"/>
                  <a:gd name="connsiteX157" fmla="*/ 23823 w 116748"/>
                  <a:gd name="connsiteY157" fmla="*/ 6810 h 26300"/>
                  <a:gd name="connsiteX158" fmla="*/ 22740 w 116748"/>
                  <a:gd name="connsiteY158" fmla="*/ 8975 h 26300"/>
                  <a:gd name="connsiteX159" fmla="*/ 21657 w 116748"/>
                  <a:gd name="connsiteY159" fmla="*/ 11141 h 26300"/>
                  <a:gd name="connsiteX160" fmla="*/ 22740 w 116748"/>
                  <a:gd name="connsiteY160" fmla="*/ 10058 h 26300"/>
                  <a:gd name="connsiteX161" fmla="*/ 21657 w 116748"/>
                  <a:gd name="connsiteY161" fmla="*/ 10058 h 26300"/>
                  <a:gd name="connsiteX162" fmla="*/ 20574 w 116748"/>
                  <a:gd name="connsiteY162" fmla="*/ 12224 h 26300"/>
                  <a:gd name="connsiteX163" fmla="*/ 20574 w 116748"/>
                  <a:gd name="connsiteY163" fmla="*/ 11141 h 26300"/>
                  <a:gd name="connsiteX164" fmla="*/ 20574 w 116748"/>
                  <a:gd name="connsiteY164" fmla="*/ 12224 h 26300"/>
                  <a:gd name="connsiteX165" fmla="*/ 19491 w 116748"/>
                  <a:gd name="connsiteY165" fmla="*/ 12224 h 26300"/>
                  <a:gd name="connsiteX166" fmla="*/ 20574 w 116748"/>
                  <a:gd name="connsiteY166" fmla="*/ 8975 h 26300"/>
                  <a:gd name="connsiteX167" fmla="*/ 19491 w 116748"/>
                  <a:gd name="connsiteY167" fmla="*/ 11141 h 26300"/>
                  <a:gd name="connsiteX168" fmla="*/ 19491 w 116748"/>
                  <a:gd name="connsiteY168" fmla="*/ 10058 h 26300"/>
                  <a:gd name="connsiteX169" fmla="*/ 18408 w 116748"/>
                  <a:gd name="connsiteY169" fmla="*/ 10058 h 26300"/>
                  <a:gd name="connsiteX170" fmla="*/ 18408 w 116748"/>
                  <a:gd name="connsiteY170" fmla="*/ 11141 h 26300"/>
                  <a:gd name="connsiteX171" fmla="*/ 18408 w 116748"/>
                  <a:gd name="connsiteY171" fmla="*/ 10058 h 26300"/>
                  <a:gd name="connsiteX172" fmla="*/ 17326 w 116748"/>
                  <a:gd name="connsiteY172" fmla="*/ 10058 h 26300"/>
                  <a:gd name="connsiteX173" fmla="*/ 16243 w 116748"/>
                  <a:gd name="connsiteY173" fmla="*/ 11141 h 26300"/>
                  <a:gd name="connsiteX174" fmla="*/ 16243 w 116748"/>
                  <a:gd name="connsiteY174" fmla="*/ 12224 h 26300"/>
                  <a:gd name="connsiteX175" fmla="*/ 15160 w 116748"/>
                  <a:gd name="connsiteY175" fmla="*/ 12224 h 26300"/>
                  <a:gd name="connsiteX176" fmla="*/ 15160 w 116748"/>
                  <a:gd name="connsiteY176" fmla="*/ 11141 h 26300"/>
                  <a:gd name="connsiteX177" fmla="*/ 14077 w 116748"/>
                  <a:gd name="connsiteY177" fmla="*/ 12224 h 26300"/>
                  <a:gd name="connsiteX178" fmla="*/ 14077 w 116748"/>
                  <a:gd name="connsiteY178" fmla="*/ 11141 h 26300"/>
                  <a:gd name="connsiteX179" fmla="*/ 14077 w 116748"/>
                  <a:gd name="connsiteY179" fmla="*/ 12224 h 26300"/>
                  <a:gd name="connsiteX180" fmla="*/ 14077 w 116748"/>
                  <a:gd name="connsiteY180" fmla="*/ 11141 h 26300"/>
                  <a:gd name="connsiteX181" fmla="*/ 14077 w 116748"/>
                  <a:gd name="connsiteY181" fmla="*/ 10058 h 26300"/>
                  <a:gd name="connsiteX182" fmla="*/ 14077 w 116748"/>
                  <a:gd name="connsiteY182" fmla="*/ 10058 h 26300"/>
                  <a:gd name="connsiteX183" fmla="*/ 12994 w 116748"/>
                  <a:gd name="connsiteY183" fmla="*/ 12224 h 26300"/>
                  <a:gd name="connsiteX184" fmla="*/ 12994 w 116748"/>
                  <a:gd name="connsiteY184" fmla="*/ 12224 h 26300"/>
                  <a:gd name="connsiteX185" fmla="*/ 12994 w 116748"/>
                  <a:gd name="connsiteY185" fmla="*/ 11141 h 26300"/>
                  <a:gd name="connsiteX186" fmla="*/ 12994 w 116748"/>
                  <a:gd name="connsiteY186" fmla="*/ 10058 h 26300"/>
                  <a:gd name="connsiteX187" fmla="*/ 11911 w 116748"/>
                  <a:gd name="connsiteY187" fmla="*/ 12224 h 26300"/>
                  <a:gd name="connsiteX188" fmla="*/ 11911 w 116748"/>
                  <a:gd name="connsiteY188" fmla="*/ 11141 h 26300"/>
                  <a:gd name="connsiteX189" fmla="*/ 11911 w 116748"/>
                  <a:gd name="connsiteY189" fmla="*/ 12224 h 26300"/>
                  <a:gd name="connsiteX190" fmla="*/ 11911 w 116748"/>
                  <a:gd name="connsiteY190" fmla="*/ 10058 h 26300"/>
                  <a:gd name="connsiteX191" fmla="*/ 12994 w 116748"/>
                  <a:gd name="connsiteY191" fmla="*/ 8975 h 26300"/>
                  <a:gd name="connsiteX192" fmla="*/ 12994 w 116748"/>
                  <a:gd name="connsiteY192" fmla="*/ 8975 h 26300"/>
                  <a:gd name="connsiteX193" fmla="*/ 12994 w 116748"/>
                  <a:gd name="connsiteY193" fmla="*/ 6810 h 26300"/>
                  <a:gd name="connsiteX194" fmla="*/ 12994 w 116748"/>
                  <a:gd name="connsiteY194" fmla="*/ 6810 h 26300"/>
                  <a:gd name="connsiteX195" fmla="*/ 11911 w 116748"/>
                  <a:gd name="connsiteY195" fmla="*/ 11141 h 26300"/>
                  <a:gd name="connsiteX196" fmla="*/ 10828 w 116748"/>
                  <a:gd name="connsiteY196" fmla="*/ 10058 h 26300"/>
                  <a:gd name="connsiteX197" fmla="*/ 10828 w 116748"/>
                  <a:gd name="connsiteY197" fmla="*/ 11141 h 26300"/>
                  <a:gd name="connsiteX198" fmla="*/ 9746 w 116748"/>
                  <a:gd name="connsiteY198" fmla="*/ 12224 h 26300"/>
                  <a:gd name="connsiteX199" fmla="*/ 10828 w 116748"/>
                  <a:gd name="connsiteY199" fmla="*/ 10058 h 26300"/>
                  <a:gd name="connsiteX200" fmla="*/ 10828 w 116748"/>
                  <a:gd name="connsiteY200" fmla="*/ 10058 h 26300"/>
                  <a:gd name="connsiteX201" fmla="*/ 10828 w 116748"/>
                  <a:gd name="connsiteY201" fmla="*/ 7893 h 26300"/>
                  <a:gd name="connsiteX202" fmla="*/ 9746 w 116748"/>
                  <a:gd name="connsiteY202" fmla="*/ 8975 h 26300"/>
                  <a:gd name="connsiteX203" fmla="*/ 9746 w 116748"/>
                  <a:gd name="connsiteY203" fmla="*/ 10058 h 26300"/>
                  <a:gd name="connsiteX204" fmla="*/ 8663 w 116748"/>
                  <a:gd name="connsiteY204" fmla="*/ 10058 h 26300"/>
                  <a:gd name="connsiteX205" fmla="*/ 8663 w 116748"/>
                  <a:gd name="connsiteY205" fmla="*/ 11141 h 26300"/>
                  <a:gd name="connsiteX206" fmla="*/ 8663 w 116748"/>
                  <a:gd name="connsiteY206" fmla="*/ 11141 h 26300"/>
                  <a:gd name="connsiteX207" fmla="*/ 8663 w 116748"/>
                  <a:gd name="connsiteY207" fmla="*/ 10058 h 26300"/>
                  <a:gd name="connsiteX208" fmla="*/ 7580 w 116748"/>
                  <a:gd name="connsiteY208" fmla="*/ 11141 h 26300"/>
                  <a:gd name="connsiteX209" fmla="*/ 7580 w 116748"/>
                  <a:gd name="connsiteY209" fmla="*/ 10058 h 26300"/>
                  <a:gd name="connsiteX210" fmla="*/ 8663 w 116748"/>
                  <a:gd name="connsiteY210" fmla="*/ 8975 h 26300"/>
                  <a:gd name="connsiteX211" fmla="*/ 7580 w 116748"/>
                  <a:gd name="connsiteY211" fmla="*/ 8975 h 26300"/>
                  <a:gd name="connsiteX212" fmla="*/ 7580 w 116748"/>
                  <a:gd name="connsiteY212" fmla="*/ 8975 h 26300"/>
                  <a:gd name="connsiteX213" fmla="*/ 7580 w 116748"/>
                  <a:gd name="connsiteY213" fmla="*/ 7893 h 26300"/>
                  <a:gd name="connsiteX214" fmla="*/ 7580 w 116748"/>
                  <a:gd name="connsiteY214" fmla="*/ 8975 h 26300"/>
                  <a:gd name="connsiteX215" fmla="*/ 6497 w 116748"/>
                  <a:gd name="connsiteY215" fmla="*/ 10058 h 26300"/>
                  <a:gd name="connsiteX216" fmla="*/ 6497 w 116748"/>
                  <a:gd name="connsiteY216" fmla="*/ 8975 h 26300"/>
                  <a:gd name="connsiteX217" fmla="*/ 7580 w 116748"/>
                  <a:gd name="connsiteY217" fmla="*/ 8975 h 26300"/>
                  <a:gd name="connsiteX218" fmla="*/ 8663 w 116748"/>
                  <a:gd name="connsiteY218" fmla="*/ 7893 h 26300"/>
                  <a:gd name="connsiteX219" fmla="*/ 8663 w 116748"/>
                  <a:gd name="connsiteY219" fmla="*/ 5727 h 26300"/>
                  <a:gd name="connsiteX220" fmla="*/ 8663 w 116748"/>
                  <a:gd name="connsiteY220" fmla="*/ 5727 h 26300"/>
                  <a:gd name="connsiteX221" fmla="*/ 8663 w 116748"/>
                  <a:gd name="connsiteY221" fmla="*/ 7893 h 26300"/>
                  <a:gd name="connsiteX222" fmla="*/ 7580 w 116748"/>
                  <a:gd name="connsiteY222" fmla="*/ 8975 h 26300"/>
                  <a:gd name="connsiteX223" fmla="*/ 7580 w 116748"/>
                  <a:gd name="connsiteY223" fmla="*/ 7893 h 26300"/>
                  <a:gd name="connsiteX224" fmla="*/ 6497 w 116748"/>
                  <a:gd name="connsiteY224" fmla="*/ 7893 h 26300"/>
                  <a:gd name="connsiteX225" fmla="*/ 6497 w 116748"/>
                  <a:gd name="connsiteY225" fmla="*/ 8975 h 26300"/>
                  <a:gd name="connsiteX226" fmla="*/ 6497 w 116748"/>
                  <a:gd name="connsiteY226" fmla="*/ 11141 h 26300"/>
                  <a:gd name="connsiteX227" fmla="*/ 6497 w 116748"/>
                  <a:gd name="connsiteY227" fmla="*/ 10058 h 26300"/>
                  <a:gd name="connsiteX228" fmla="*/ 6497 w 116748"/>
                  <a:gd name="connsiteY228" fmla="*/ 10058 h 26300"/>
                  <a:gd name="connsiteX229" fmla="*/ 6497 w 116748"/>
                  <a:gd name="connsiteY229" fmla="*/ 6810 h 26300"/>
                  <a:gd name="connsiteX230" fmla="*/ 6497 w 116748"/>
                  <a:gd name="connsiteY230" fmla="*/ 5727 h 26300"/>
                  <a:gd name="connsiteX231" fmla="*/ 5414 w 116748"/>
                  <a:gd name="connsiteY231" fmla="*/ 6810 h 26300"/>
                  <a:gd name="connsiteX232" fmla="*/ 3249 w 116748"/>
                  <a:gd name="connsiteY232" fmla="*/ 6810 h 26300"/>
                  <a:gd name="connsiteX233" fmla="*/ 3249 w 116748"/>
                  <a:gd name="connsiteY233" fmla="*/ 4644 h 26300"/>
                  <a:gd name="connsiteX234" fmla="*/ 3249 w 116748"/>
                  <a:gd name="connsiteY234" fmla="*/ 5727 h 26300"/>
                  <a:gd name="connsiteX235" fmla="*/ 3249 w 116748"/>
                  <a:gd name="connsiteY235" fmla="*/ 5727 h 26300"/>
                  <a:gd name="connsiteX236" fmla="*/ 2166 w 116748"/>
                  <a:gd name="connsiteY236" fmla="*/ 6810 h 26300"/>
                  <a:gd name="connsiteX237" fmla="*/ 2166 w 116748"/>
                  <a:gd name="connsiteY237" fmla="*/ 5727 h 26300"/>
                  <a:gd name="connsiteX238" fmla="*/ 2166 w 116748"/>
                  <a:gd name="connsiteY238" fmla="*/ 5727 h 26300"/>
                  <a:gd name="connsiteX239" fmla="*/ 2166 w 116748"/>
                  <a:gd name="connsiteY239" fmla="*/ 4644 h 26300"/>
                  <a:gd name="connsiteX240" fmla="*/ 1083 w 116748"/>
                  <a:gd name="connsiteY240" fmla="*/ 4644 h 26300"/>
                  <a:gd name="connsiteX241" fmla="*/ 1083 w 116748"/>
                  <a:gd name="connsiteY241" fmla="*/ 5727 h 26300"/>
                  <a:gd name="connsiteX242" fmla="*/ 0 w 116748"/>
                  <a:gd name="connsiteY242" fmla="*/ 5727 h 26300"/>
                  <a:gd name="connsiteX243" fmla="*/ 0 w 116748"/>
                  <a:gd name="connsiteY243" fmla="*/ 4644 h 26300"/>
                  <a:gd name="connsiteX244" fmla="*/ 0 w 116748"/>
                  <a:gd name="connsiteY244" fmla="*/ 4644 h 26300"/>
                  <a:gd name="connsiteX245" fmla="*/ 0 w 116748"/>
                  <a:gd name="connsiteY245" fmla="*/ 3561 h 26300"/>
                  <a:gd name="connsiteX246" fmla="*/ 1083 w 116748"/>
                  <a:gd name="connsiteY246" fmla="*/ 1395 h 26300"/>
                  <a:gd name="connsiteX247" fmla="*/ 1083 w 116748"/>
                  <a:gd name="connsiteY247" fmla="*/ 3561 h 26300"/>
                  <a:gd name="connsiteX248" fmla="*/ 2166 w 116748"/>
                  <a:gd name="connsiteY248" fmla="*/ 3561 h 26300"/>
                  <a:gd name="connsiteX249" fmla="*/ 2166 w 116748"/>
                  <a:gd name="connsiteY249" fmla="*/ 3561 h 26300"/>
                  <a:gd name="connsiteX250" fmla="*/ 2166 w 116748"/>
                  <a:gd name="connsiteY250" fmla="*/ 1395 h 26300"/>
                  <a:gd name="connsiteX251" fmla="*/ 2166 w 116748"/>
                  <a:gd name="connsiteY251" fmla="*/ 1395 h 26300"/>
                  <a:gd name="connsiteX252" fmla="*/ 3249 w 116748"/>
                  <a:gd name="connsiteY252" fmla="*/ 313 h 26300"/>
                  <a:gd name="connsiteX253" fmla="*/ 3249 w 116748"/>
                  <a:gd name="connsiteY253" fmla="*/ 1395 h 26300"/>
                  <a:gd name="connsiteX254" fmla="*/ 4331 w 116748"/>
                  <a:gd name="connsiteY254" fmla="*/ 313 h 26300"/>
                  <a:gd name="connsiteX255" fmla="*/ 5414 w 116748"/>
                  <a:gd name="connsiteY255" fmla="*/ 313 h 26300"/>
                  <a:gd name="connsiteX256" fmla="*/ 4331 w 116748"/>
                  <a:gd name="connsiteY256" fmla="*/ 2478 h 26300"/>
                  <a:gd name="connsiteX257" fmla="*/ 5414 w 116748"/>
                  <a:gd name="connsiteY257" fmla="*/ 2478 h 26300"/>
                  <a:gd name="connsiteX258" fmla="*/ 6497 w 116748"/>
                  <a:gd name="connsiteY258" fmla="*/ 313 h 26300"/>
                  <a:gd name="connsiteX259" fmla="*/ 6497 w 116748"/>
                  <a:gd name="connsiteY259" fmla="*/ 1395 h 26300"/>
                  <a:gd name="connsiteX260" fmla="*/ 7580 w 116748"/>
                  <a:gd name="connsiteY260" fmla="*/ 313 h 26300"/>
                  <a:gd name="connsiteX261" fmla="*/ 9746 w 116748"/>
                  <a:gd name="connsiteY261" fmla="*/ 1395 h 26300"/>
                  <a:gd name="connsiteX262" fmla="*/ 9746 w 116748"/>
                  <a:gd name="connsiteY262" fmla="*/ 2478 h 26300"/>
                  <a:gd name="connsiteX263" fmla="*/ 10828 w 116748"/>
                  <a:gd name="connsiteY263" fmla="*/ 1395 h 26300"/>
                  <a:gd name="connsiteX264" fmla="*/ 12994 w 116748"/>
                  <a:gd name="connsiteY264" fmla="*/ 2478 h 26300"/>
                  <a:gd name="connsiteX265" fmla="*/ 17326 w 116748"/>
                  <a:gd name="connsiteY265" fmla="*/ 2478 h 26300"/>
                  <a:gd name="connsiteX266" fmla="*/ 17326 w 116748"/>
                  <a:gd name="connsiteY266" fmla="*/ 3561 h 26300"/>
                  <a:gd name="connsiteX267" fmla="*/ 17326 w 116748"/>
                  <a:gd name="connsiteY267" fmla="*/ 4644 h 26300"/>
                  <a:gd name="connsiteX268" fmla="*/ 18408 w 116748"/>
                  <a:gd name="connsiteY268" fmla="*/ 2478 h 26300"/>
                  <a:gd name="connsiteX269" fmla="*/ 20574 w 116748"/>
                  <a:gd name="connsiteY269" fmla="*/ 2478 h 26300"/>
                  <a:gd name="connsiteX270" fmla="*/ 20574 w 116748"/>
                  <a:gd name="connsiteY270" fmla="*/ 3561 h 26300"/>
                  <a:gd name="connsiteX271" fmla="*/ 22740 w 116748"/>
                  <a:gd name="connsiteY271" fmla="*/ 3561 h 26300"/>
                  <a:gd name="connsiteX272" fmla="*/ 22740 w 116748"/>
                  <a:gd name="connsiteY272" fmla="*/ 4644 h 26300"/>
                  <a:gd name="connsiteX273" fmla="*/ 23823 w 116748"/>
                  <a:gd name="connsiteY273" fmla="*/ 3561 h 26300"/>
                  <a:gd name="connsiteX274" fmla="*/ 24905 w 116748"/>
                  <a:gd name="connsiteY274" fmla="*/ 4644 h 26300"/>
                  <a:gd name="connsiteX275" fmla="*/ 29237 w 116748"/>
                  <a:gd name="connsiteY275" fmla="*/ 4644 h 26300"/>
                  <a:gd name="connsiteX276" fmla="*/ 29237 w 116748"/>
                  <a:gd name="connsiteY276" fmla="*/ 5727 h 26300"/>
                  <a:gd name="connsiteX277" fmla="*/ 33568 w 116748"/>
                  <a:gd name="connsiteY277" fmla="*/ 5727 h 26300"/>
                  <a:gd name="connsiteX278" fmla="*/ 32485 w 116748"/>
                  <a:gd name="connsiteY278" fmla="*/ 6810 h 26300"/>
                  <a:gd name="connsiteX279" fmla="*/ 33568 w 116748"/>
                  <a:gd name="connsiteY279" fmla="*/ 5727 h 26300"/>
                  <a:gd name="connsiteX280" fmla="*/ 34651 w 116748"/>
                  <a:gd name="connsiteY280" fmla="*/ 6810 h 26300"/>
                  <a:gd name="connsiteX281" fmla="*/ 35734 w 116748"/>
                  <a:gd name="connsiteY281" fmla="*/ 5727 h 26300"/>
                  <a:gd name="connsiteX282" fmla="*/ 37900 w 116748"/>
                  <a:gd name="connsiteY282" fmla="*/ 6810 h 26300"/>
                  <a:gd name="connsiteX283" fmla="*/ 37900 w 116748"/>
                  <a:gd name="connsiteY283" fmla="*/ 6810 h 26300"/>
                  <a:gd name="connsiteX284" fmla="*/ 37900 w 116748"/>
                  <a:gd name="connsiteY284" fmla="*/ 7893 h 26300"/>
                  <a:gd name="connsiteX285" fmla="*/ 38982 w 116748"/>
                  <a:gd name="connsiteY285" fmla="*/ 6810 h 26300"/>
                  <a:gd name="connsiteX286" fmla="*/ 41148 w 116748"/>
                  <a:gd name="connsiteY286" fmla="*/ 7893 h 26300"/>
                  <a:gd name="connsiteX287" fmla="*/ 41148 w 116748"/>
                  <a:gd name="connsiteY287" fmla="*/ 6810 h 26300"/>
                  <a:gd name="connsiteX288" fmla="*/ 43314 w 116748"/>
                  <a:gd name="connsiteY288" fmla="*/ 7893 h 26300"/>
                  <a:gd name="connsiteX289" fmla="*/ 43314 w 116748"/>
                  <a:gd name="connsiteY289" fmla="*/ 8975 h 26300"/>
                  <a:gd name="connsiteX290" fmla="*/ 43314 w 116748"/>
                  <a:gd name="connsiteY290" fmla="*/ 7893 h 26300"/>
                  <a:gd name="connsiteX291" fmla="*/ 46562 w 116748"/>
                  <a:gd name="connsiteY291" fmla="*/ 10058 h 26300"/>
                  <a:gd name="connsiteX292" fmla="*/ 51977 w 116748"/>
                  <a:gd name="connsiteY292" fmla="*/ 11141 h 26300"/>
                  <a:gd name="connsiteX293" fmla="*/ 51977 w 116748"/>
                  <a:gd name="connsiteY293" fmla="*/ 11141 h 26300"/>
                  <a:gd name="connsiteX294" fmla="*/ 54142 w 116748"/>
                  <a:gd name="connsiteY294" fmla="*/ 11141 h 26300"/>
                  <a:gd name="connsiteX295" fmla="*/ 54142 w 116748"/>
                  <a:gd name="connsiteY295" fmla="*/ 12224 h 26300"/>
                  <a:gd name="connsiteX296" fmla="*/ 56308 w 116748"/>
                  <a:gd name="connsiteY296" fmla="*/ 12224 h 26300"/>
                  <a:gd name="connsiteX297" fmla="*/ 56308 w 116748"/>
                  <a:gd name="connsiteY297" fmla="*/ 12224 h 26300"/>
                  <a:gd name="connsiteX298" fmla="*/ 58474 w 116748"/>
                  <a:gd name="connsiteY298" fmla="*/ 13307 h 26300"/>
                  <a:gd name="connsiteX299" fmla="*/ 58474 w 116748"/>
                  <a:gd name="connsiteY299" fmla="*/ 14390 h 26300"/>
                  <a:gd name="connsiteX300" fmla="*/ 59556 w 116748"/>
                  <a:gd name="connsiteY300" fmla="*/ 14390 h 26300"/>
                  <a:gd name="connsiteX301" fmla="*/ 59556 w 116748"/>
                  <a:gd name="connsiteY301" fmla="*/ 13307 h 26300"/>
                  <a:gd name="connsiteX302" fmla="*/ 63888 w 116748"/>
                  <a:gd name="connsiteY302" fmla="*/ 13307 h 26300"/>
                  <a:gd name="connsiteX303" fmla="*/ 64971 w 116748"/>
                  <a:gd name="connsiteY303" fmla="*/ 15472 h 26300"/>
                  <a:gd name="connsiteX304" fmla="*/ 64971 w 116748"/>
                  <a:gd name="connsiteY304" fmla="*/ 15472 h 26300"/>
                  <a:gd name="connsiteX305" fmla="*/ 64971 w 116748"/>
                  <a:gd name="connsiteY305" fmla="*/ 16555 h 26300"/>
                  <a:gd name="connsiteX306" fmla="*/ 64971 w 116748"/>
                  <a:gd name="connsiteY306" fmla="*/ 15472 h 26300"/>
                  <a:gd name="connsiteX307" fmla="*/ 66053 w 116748"/>
                  <a:gd name="connsiteY307" fmla="*/ 16555 h 26300"/>
                  <a:gd name="connsiteX308" fmla="*/ 66053 w 116748"/>
                  <a:gd name="connsiteY308" fmla="*/ 17638 h 26300"/>
                  <a:gd name="connsiteX309" fmla="*/ 68219 w 116748"/>
                  <a:gd name="connsiteY309" fmla="*/ 15472 h 26300"/>
                  <a:gd name="connsiteX310" fmla="*/ 79048 w 116748"/>
                  <a:gd name="connsiteY310" fmla="*/ 15472 h 26300"/>
                  <a:gd name="connsiteX311" fmla="*/ 88793 w 116748"/>
                  <a:gd name="connsiteY311" fmla="*/ 17638 h 26300"/>
                  <a:gd name="connsiteX312" fmla="*/ 89876 w 116748"/>
                  <a:gd name="connsiteY312" fmla="*/ 18721 h 26300"/>
                  <a:gd name="connsiteX313" fmla="*/ 89876 w 116748"/>
                  <a:gd name="connsiteY313" fmla="*/ 18721 h 26300"/>
                  <a:gd name="connsiteX314" fmla="*/ 90959 w 116748"/>
                  <a:gd name="connsiteY314" fmla="*/ 17638 h 26300"/>
                  <a:gd name="connsiteX315" fmla="*/ 94207 w 116748"/>
                  <a:gd name="connsiteY315" fmla="*/ 17638 h 26300"/>
                  <a:gd name="connsiteX316" fmla="*/ 94207 w 116748"/>
                  <a:gd name="connsiteY316" fmla="*/ 18721 h 26300"/>
                  <a:gd name="connsiteX317" fmla="*/ 94207 w 116748"/>
                  <a:gd name="connsiteY317" fmla="*/ 17638 h 26300"/>
                  <a:gd name="connsiteX318" fmla="*/ 94207 w 116748"/>
                  <a:gd name="connsiteY318" fmla="*/ 17638 h 26300"/>
                  <a:gd name="connsiteX319" fmla="*/ 94207 w 116748"/>
                  <a:gd name="connsiteY319" fmla="*/ 16555 h 26300"/>
                  <a:gd name="connsiteX320" fmla="*/ 103953 w 116748"/>
                  <a:gd name="connsiteY320" fmla="*/ 18721 h 26300"/>
                  <a:gd name="connsiteX321" fmla="*/ 106119 w 116748"/>
                  <a:gd name="connsiteY321" fmla="*/ 18721 h 26300"/>
                  <a:gd name="connsiteX322" fmla="*/ 112616 w 116748"/>
                  <a:gd name="connsiteY322" fmla="*/ 21969 h 26300"/>
                  <a:gd name="connsiteX323" fmla="*/ 115864 w 116748"/>
                  <a:gd name="connsiteY323" fmla="*/ 25218 h 26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116748" h="26300">
                    <a:moveTo>
                      <a:pt x="115864" y="25218"/>
                    </a:moveTo>
                    <a:cubicBezTo>
                      <a:pt x="113699" y="27384"/>
                      <a:pt x="112616" y="25218"/>
                      <a:pt x="111533" y="26301"/>
                    </a:cubicBezTo>
                    <a:cubicBezTo>
                      <a:pt x="111533" y="26301"/>
                      <a:pt x="111533" y="25218"/>
                      <a:pt x="111533" y="25218"/>
                    </a:cubicBezTo>
                    <a:cubicBezTo>
                      <a:pt x="109367" y="27384"/>
                      <a:pt x="108284" y="25218"/>
                      <a:pt x="106119" y="23052"/>
                    </a:cubicBezTo>
                    <a:lnTo>
                      <a:pt x="106119" y="23052"/>
                    </a:lnTo>
                    <a:cubicBezTo>
                      <a:pt x="106119" y="23052"/>
                      <a:pt x="105036" y="24135"/>
                      <a:pt x="105036" y="24135"/>
                    </a:cubicBezTo>
                    <a:cubicBezTo>
                      <a:pt x="105036" y="24135"/>
                      <a:pt x="105036" y="24135"/>
                      <a:pt x="105036" y="23052"/>
                    </a:cubicBezTo>
                    <a:cubicBezTo>
                      <a:pt x="105036" y="24135"/>
                      <a:pt x="103953" y="23052"/>
                      <a:pt x="103953" y="24135"/>
                    </a:cubicBezTo>
                    <a:cubicBezTo>
                      <a:pt x="103953" y="24135"/>
                      <a:pt x="103953" y="23052"/>
                      <a:pt x="103953" y="23052"/>
                    </a:cubicBezTo>
                    <a:lnTo>
                      <a:pt x="103953" y="24135"/>
                    </a:lnTo>
                    <a:cubicBezTo>
                      <a:pt x="102870" y="26301"/>
                      <a:pt x="102870" y="24135"/>
                      <a:pt x="101787" y="25218"/>
                    </a:cubicBezTo>
                    <a:cubicBezTo>
                      <a:pt x="101787" y="25218"/>
                      <a:pt x="101787" y="25218"/>
                      <a:pt x="101787" y="24135"/>
                    </a:cubicBezTo>
                    <a:cubicBezTo>
                      <a:pt x="100705" y="25218"/>
                      <a:pt x="98539" y="25218"/>
                      <a:pt x="97456" y="25218"/>
                    </a:cubicBezTo>
                    <a:cubicBezTo>
                      <a:pt x="97456" y="25218"/>
                      <a:pt x="97456" y="24135"/>
                      <a:pt x="97456" y="24135"/>
                    </a:cubicBezTo>
                    <a:cubicBezTo>
                      <a:pt x="97456" y="25218"/>
                      <a:pt x="96373" y="25218"/>
                      <a:pt x="96373" y="25218"/>
                    </a:cubicBezTo>
                    <a:cubicBezTo>
                      <a:pt x="96373" y="24135"/>
                      <a:pt x="95290" y="26301"/>
                      <a:pt x="95290" y="25218"/>
                    </a:cubicBezTo>
                    <a:lnTo>
                      <a:pt x="95290" y="25218"/>
                    </a:lnTo>
                    <a:cubicBezTo>
                      <a:pt x="95290" y="26301"/>
                      <a:pt x="95290" y="24135"/>
                      <a:pt x="94207" y="26301"/>
                    </a:cubicBezTo>
                    <a:lnTo>
                      <a:pt x="94207" y="25218"/>
                    </a:lnTo>
                    <a:cubicBezTo>
                      <a:pt x="94207" y="26301"/>
                      <a:pt x="94207" y="24135"/>
                      <a:pt x="93125" y="25218"/>
                    </a:cubicBezTo>
                    <a:lnTo>
                      <a:pt x="93125" y="25218"/>
                    </a:lnTo>
                    <a:cubicBezTo>
                      <a:pt x="93125" y="25218"/>
                      <a:pt x="93125" y="25218"/>
                      <a:pt x="92042" y="25218"/>
                    </a:cubicBezTo>
                    <a:lnTo>
                      <a:pt x="92042" y="25218"/>
                    </a:lnTo>
                    <a:cubicBezTo>
                      <a:pt x="90959" y="25218"/>
                      <a:pt x="90959" y="24135"/>
                      <a:pt x="90959" y="26301"/>
                    </a:cubicBezTo>
                    <a:cubicBezTo>
                      <a:pt x="90959" y="25218"/>
                      <a:pt x="92042" y="26301"/>
                      <a:pt x="90959" y="24135"/>
                    </a:cubicBezTo>
                    <a:cubicBezTo>
                      <a:pt x="88793" y="25218"/>
                      <a:pt x="87710" y="24135"/>
                      <a:pt x="85545" y="24135"/>
                    </a:cubicBezTo>
                    <a:cubicBezTo>
                      <a:pt x="85545" y="24135"/>
                      <a:pt x="85545" y="23052"/>
                      <a:pt x="85545" y="23052"/>
                    </a:cubicBezTo>
                    <a:cubicBezTo>
                      <a:pt x="85545" y="23052"/>
                      <a:pt x="84462" y="23052"/>
                      <a:pt x="84462" y="24135"/>
                    </a:cubicBezTo>
                    <a:cubicBezTo>
                      <a:pt x="84462" y="24135"/>
                      <a:pt x="84462" y="23052"/>
                      <a:pt x="84462" y="23052"/>
                    </a:cubicBezTo>
                    <a:cubicBezTo>
                      <a:pt x="84462" y="23052"/>
                      <a:pt x="83379" y="24135"/>
                      <a:pt x="83379" y="24135"/>
                    </a:cubicBezTo>
                    <a:cubicBezTo>
                      <a:pt x="83379" y="24135"/>
                      <a:pt x="83379" y="23052"/>
                      <a:pt x="83379" y="23052"/>
                    </a:cubicBezTo>
                    <a:cubicBezTo>
                      <a:pt x="83379" y="24135"/>
                      <a:pt x="82296" y="24135"/>
                      <a:pt x="82296" y="24135"/>
                    </a:cubicBezTo>
                    <a:cubicBezTo>
                      <a:pt x="82296" y="24135"/>
                      <a:pt x="82296" y="24135"/>
                      <a:pt x="82296" y="23052"/>
                    </a:cubicBezTo>
                    <a:cubicBezTo>
                      <a:pt x="81213" y="24135"/>
                      <a:pt x="81213" y="23052"/>
                      <a:pt x="81213" y="23052"/>
                    </a:cubicBezTo>
                    <a:lnTo>
                      <a:pt x="81213" y="21969"/>
                    </a:lnTo>
                    <a:cubicBezTo>
                      <a:pt x="81213" y="20887"/>
                      <a:pt x="81213" y="23052"/>
                      <a:pt x="80130" y="23052"/>
                    </a:cubicBezTo>
                    <a:cubicBezTo>
                      <a:pt x="80130" y="23052"/>
                      <a:pt x="80130" y="23052"/>
                      <a:pt x="80130" y="21969"/>
                    </a:cubicBezTo>
                    <a:cubicBezTo>
                      <a:pt x="79048" y="23052"/>
                      <a:pt x="79048" y="23052"/>
                      <a:pt x="77965" y="23052"/>
                    </a:cubicBezTo>
                    <a:cubicBezTo>
                      <a:pt x="77965" y="23052"/>
                      <a:pt x="77965" y="23052"/>
                      <a:pt x="77965" y="23052"/>
                    </a:cubicBezTo>
                    <a:cubicBezTo>
                      <a:pt x="77965" y="23052"/>
                      <a:pt x="76882" y="23052"/>
                      <a:pt x="76882" y="23052"/>
                    </a:cubicBezTo>
                    <a:cubicBezTo>
                      <a:pt x="76882" y="23052"/>
                      <a:pt x="76882" y="20887"/>
                      <a:pt x="76882" y="21969"/>
                    </a:cubicBezTo>
                    <a:cubicBezTo>
                      <a:pt x="76882" y="23052"/>
                      <a:pt x="75799" y="21969"/>
                      <a:pt x="75799" y="24135"/>
                    </a:cubicBezTo>
                    <a:cubicBezTo>
                      <a:pt x="75799" y="24135"/>
                      <a:pt x="74716" y="23052"/>
                      <a:pt x="74716" y="23052"/>
                    </a:cubicBezTo>
                    <a:cubicBezTo>
                      <a:pt x="74716" y="23052"/>
                      <a:pt x="74716" y="20887"/>
                      <a:pt x="74716" y="20887"/>
                    </a:cubicBezTo>
                    <a:lnTo>
                      <a:pt x="74716" y="19804"/>
                    </a:lnTo>
                    <a:cubicBezTo>
                      <a:pt x="74716" y="19804"/>
                      <a:pt x="74716" y="19804"/>
                      <a:pt x="74716" y="19804"/>
                    </a:cubicBezTo>
                    <a:cubicBezTo>
                      <a:pt x="74716" y="19804"/>
                      <a:pt x="73633" y="19804"/>
                      <a:pt x="73633" y="19804"/>
                    </a:cubicBezTo>
                    <a:cubicBezTo>
                      <a:pt x="73633" y="20887"/>
                      <a:pt x="72551" y="21969"/>
                      <a:pt x="71468" y="21969"/>
                    </a:cubicBezTo>
                    <a:cubicBezTo>
                      <a:pt x="71468" y="21969"/>
                      <a:pt x="71468" y="20887"/>
                      <a:pt x="71468" y="19804"/>
                    </a:cubicBezTo>
                    <a:lnTo>
                      <a:pt x="70385" y="21969"/>
                    </a:lnTo>
                    <a:cubicBezTo>
                      <a:pt x="70385" y="21969"/>
                      <a:pt x="70385" y="20887"/>
                      <a:pt x="70385" y="20887"/>
                    </a:cubicBezTo>
                    <a:cubicBezTo>
                      <a:pt x="70385" y="20887"/>
                      <a:pt x="70385" y="21969"/>
                      <a:pt x="70385" y="21969"/>
                    </a:cubicBezTo>
                    <a:cubicBezTo>
                      <a:pt x="70385" y="21969"/>
                      <a:pt x="69302" y="21969"/>
                      <a:pt x="69302" y="20887"/>
                    </a:cubicBezTo>
                    <a:cubicBezTo>
                      <a:pt x="69302" y="19804"/>
                      <a:pt x="69302" y="20887"/>
                      <a:pt x="69302" y="19804"/>
                    </a:cubicBezTo>
                    <a:cubicBezTo>
                      <a:pt x="69302" y="19804"/>
                      <a:pt x="69302" y="19804"/>
                      <a:pt x="68219" y="19804"/>
                    </a:cubicBezTo>
                    <a:lnTo>
                      <a:pt x="68219" y="19804"/>
                    </a:lnTo>
                    <a:cubicBezTo>
                      <a:pt x="68219" y="19804"/>
                      <a:pt x="67136" y="19804"/>
                      <a:pt x="67136" y="20887"/>
                    </a:cubicBezTo>
                    <a:cubicBezTo>
                      <a:pt x="67136" y="20887"/>
                      <a:pt x="67136" y="19804"/>
                      <a:pt x="67136" y="20887"/>
                    </a:cubicBezTo>
                    <a:cubicBezTo>
                      <a:pt x="67136" y="21969"/>
                      <a:pt x="66053" y="21969"/>
                      <a:pt x="66053" y="21969"/>
                    </a:cubicBezTo>
                    <a:cubicBezTo>
                      <a:pt x="66053" y="21969"/>
                      <a:pt x="66053" y="20887"/>
                      <a:pt x="66053" y="20887"/>
                    </a:cubicBezTo>
                    <a:cubicBezTo>
                      <a:pt x="64971" y="21969"/>
                      <a:pt x="64971" y="21969"/>
                      <a:pt x="63888" y="21969"/>
                    </a:cubicBezTo>
                    <a:cubicBezTo>
                      <a:pt x="63888" y="23052"/>
                      <a:pt x="63888" y="20887"/>
                      <a:pt x="63888" y="20887"/>
                    </a:cubicBezTo>
                    <a:cubicBezTo>
                      <a:pt x="63888" y="19804"/>
                      <a:pt x="62805" y="21969"/>
                      <a:pt x="61722" y="20887"/>
                    </a:cubicBezTo>
                    <a:cubicBezTo>
                      <a:pt x="61722" y="20887"/>
                      <a:pt x="61722" y="21969"/>
                      <a:pt x="61722" y="21969"/>
                    </a:cubicBezTo>
                    <a:cubicBezTo>
                      <a:pt x="61722" y="21969"/>
                      <a:pt x="61722" y="20887"/>
                      <a:pt x="61722" y="20887"/>
                    </a:cubicBezTo>
                    <a:cubicBezTo>
                      <a:pt x="61722" y="19804"/>
                      <a:pt x="61722" y="20887"/>
                      <a:pt x="61722" y="20887"/>
                    </a:cubicBezTo>
                    <a:cubicBezTo>
                      <a:pt x="61722" y="20887"/>
                      <a:pt x="61722" y="20887"/>
                      <a:pt x="61722" y="20887"/>
                    </a:cubicBezTo>
                    <a:cubicBezTo>
                      <a:pt x="61722" y="20887"/>
                      <a:pt x="59556" y="21969"/>
                      <a:pt x="59556" y="20887"/>
                    </a:cubicBezTo>
                    <a:cubicBezTo>
                      <a:pt x="59556" y="20887"/>
                      <a:pt x="58474" y="21969"/>
                      <a:pt x="58474" y="21969"/>
                    </a:cubicBezTo>
                    <a:lnTo>
                      <a:pt x="58474" y="20887"/>
                    </a:lnTo>
                    <a:cubicBezTo>
                      <a:pt x="58474" y="20887"/>
                      <a:pt x="58474" y="20887"/>
                      <a:pt x="58474" y="19804"/>
                    </a:cubicBezTo>
                    <a:cubicBezTo>
                      <a:pt x="57391" y="20887"/>
                      <a:pt x="59556" y="18721"/>
                      <a:pt x="59556" y="19804"/>
                    </a:cubicBezTo>
                    <a:cubicBezTo>
                      <a:pt x="59556" y="18721"/>
                      <a:pt x="58474" y="20887"/>
                      <a:pt x="58474" y="19804"/>
                    </a:cubicBezTo>
                    <a:cubicBezTo>
                      <a:pt x="58474" y="19804"/>
                      <a:pt x="57391" y="20887"/>
                      <a:pt x="57391" y="19804"/>
                    </a:cubicBezTo>
                    <a:cubicBezTo>
                      <a:pt x="57391" y="19804"/>
                      <a:pt x="57391" y="18721"/>
                      <a:pt x="57391" y="18721"/>
                    </a:cubicBezTo>
                    <a:cubicBezTo>
                      <a:pt x="57391" y="18721"/>
                      <a:pt x="57391" y="18721"/>
                      <a:pt x="56308" y="19804"/>
                    </a:cubicBezTo>
                    <a:lnTo>
                      <a:pt x="56308" y="19804"/>
                    </a:lnTo>
                    <a:cubicBezTo>
                      <a:pt x="56308" y="20887"/>
                      <a:pt x="56308" y="19804"/>
                      <a:pt x="56308" y="20887"/>
                    </a:cubicBezTo>
                    <a:cubicBezTo>
                      <a:pt x="56308" y="19804"/>
                      <a:pt x="55225" y="20887"/>
                      <a:pt x="56308" y="19804"/>
                    </a:cubicBezTo>
                    <a:lnTo>
                      <a:pt x="56308" y="18721"/>
                    </a:lnTo>
                    <a:cubicBezTo>
                      <a:pt x="56308" y="18721"/>
                      <a:pt x="55225" y="19804"/>
                      <a:pt x="55225" y="19804"/>
                    </a:cubicBezTo>
                    <a:cubicBezTo>
                      <a:pt x="55225" y="19804"/>
                      <a:pt x="55225" y="19804"/>
                      <a:pt x="55225" y="19804"/>
                    </a:cubicBezTo>
                    <a:cubicBezTo>
                      <a:pt x="55225" y="20887"/>
                      <a:pt x="55225" y="19804"/>
                      <a:pt x="54142" y="20887"/>
                    </a:cubicBezTo>
                    <a:cubicBezTo>
                      <a:pt x="54142" y="19804"/>
                      <a:pt x="53059" y="20887"/>
                      <a:pt x="53059" y="19804"/>
                    </a:cubicBezTo>
                    <a:cubicBezTo>
                      <a:pt x="53059" y="19804"/>
                      <a:pt x="51977" y="20887"/>
                      <a:pt x="51977" y="19804"/>
                    </a:cubicBezTo>
                    <a:cubicBezTo>
                      <a:pt x="51977" y="19804"/>
                      <a:pt x="51977" y="19804"/>
                      <a:pt x="51977" y="19804"/>
                    </a:cubicBezTo>
                    <a:cubicBezTo>
                      <a:pt x="51977" y="18721"/>
                      <a:pt x="51977" y="19804"/>
                      <a:pt x="51977" y="19804"/>
                    </a:cubicBezTo>
                    <a:cubicBezTo>
                      <a:pt x="51977" y="19804"/>
                      <a:pt x="51977" y="18721"/>
                      <a:pt x="51977" y="17638"/>
                    </a:cubicBezTo>
                    <a:cubicBezTo>
                      <a:pt x="51977" y="17638"/>
                      <a:pt x="50894" y="18721"/>
                      <a:pt x="50894" y="19804"/>
                    </a:cubicBezTo>
                    <a:cubicBezTo>
                      <a:pt x="50894" y="17638"/>
                      <a:pt x="49811" y="20887"/>
                      <a:pt x="49811" y="18721"/>
                    </a:cubicBezTo>
                    <a:cubicBezTo>
                      <a:pt x="49811" y="18721"/>
                      <a:pt x="50894" y="17638"/>
                      <a:pt x="49811" y="17638"/>
                    </a:cubicBezTo>
                    <a:cubicBezTo>
                      <a:pt x="49811" y="15472"/>
                      <a:pt x="48728" y="18721"/>
                      <a:pt x="48728" y="17638"/>
                    </a:cubicBezTo>
                    <a:lnTo>
                      <a:pt x="48728" y="18721"/>
                    </a:lnTo>
                    <a:cubicBezTo>
                      <a:pt x="48728" y="17638"/>
                      <a:pt x="47645" y="19804"/>
                      <a:pt x="48728" y="17638"/>
                    </a:cubicBezTo>
                    <a:cubicBezTo>
                      <a:pt x="48728" y="17638"/>
                      <a:pt x="48728" y="16555"/>
                      <a:pt x="47645" y="18721"/>
                    </a:cubicBezTo>
                    <a:cubicBezTo>
                      <a:pt x="47645" y="17638"/>
                      <a:pt x="45479" y="18721"/>
                      <a:pt x="45479" y="16555"/>
                    </a:cubicBezTo>
                    <a:cubicBezTo>
                      <a:pt x="45479" y="16555"/>
                      <a:pt x="45479" y="16555"/>
                      <a:pt x="45479" y="16555"/>
                    </a:cubicBezTo>
                    <a:cubicBezTo>
                      <a:pt x="45479" y="17638"/>
                      <a:pt x="45479" y="16555"/>
                      <a:pt x="45479" y="16555"/>
                    </a:cubicBezTo>
                    <a:cubicBezTo>
                      <a:pt x="45479" y="16555"/>
                      <a:pt x="45479" y="16555"/>
                      <a:pt x="45479" y="16555"/>
                    </a:cubicBezTo>
                    <a:cubicBezTo>
                      <a:pt x="45479" y="16555"/>
                      <a:pt x="45479" y="16555"/>
                      <a:pt x="45479" y="15472"/>
                    </a:cubicBezTo>
                    <a:cubicBezTo>
                      <a:pt x="45479" y="14390"/>
                      <a:pt x="44397" y="17638"/>
                      <a:pt x="43314" y="16555"/>
                    </a:cubicBezTo>
                    <a:cubicBezTo>
                      <a:pt x="43314" y="16555"/>
                      <a:pt x="43314" y="15472"/>
                      <a:pt x="43314" y="15472"/>
                    </a:cubicBezTo>
                    <a:lnTo>
                      <a:pt x="42231" y="16555"/>
                    </a:lnTo>
                    <a:cubicBezTo>
                      <a:pt x="42231" y="16555"/>
                      <a:pt x="42231" y="15472"/>
                      <a:pt x="42231" y="14390"/>
                    </a:cubicBezTo>
                    <a:cubicBezTo>
                      <a:pt x="42231" y="14390"/>
                      <a:pt x="42231" y="14390"/>
                      <a:pt x="41148" y="15472"/>
                    </a:cubicBezTo>
                    <a:lnTo>
                      <a:pt x="41148" y="14390"/>
                    </a:lnTo>
                    <a:cubicBezTo>
                      <a:pt x="41148" y="15472"/>
                      <a:pt x="41148" y="14390"/>
                      <a:pt x="41148" y="15472"/>
                    </a:cubicBezTo>
                    <a:lnTo>
                      <a:pt x="41148" y="15472"/>
                    </a:lnTo>
                    <a:cubicBezTo>
                      <a:pt x="41148" y="15472"/>
                      <a:pt x="41148" y="15472"/>
                      <a:pt x="41148" y="15472"/>
                    </a:cubicBezTo>
                    <a:cubicBezTo>
                      <a:pt x="41148" y="16555"/>
                      <a:pt x="41148" y="16555"/>
                      <a:pt x="41148" y="16555"/>
                    </a:cubicBezTo>
                    <a:cubicBezTo>
                      <a:pt x="41148" y="16555"/>
                      <a:pt x="41148" y="16555"/>
                      <a:pt x="40065" y="17638"/>
                    </a:cubicBezTo>
                    <a:cubicBezTo>
                      <a:pt x="40065" y="16555"/>
                      <a:pt x="40065" y="16555"/>
                      <a:pt x="40065" y="16555"/>
                    </a:cubicBezTo>
                    <a:cubicBezTo>
                      <a:pt x="40065" y="16555"/>
                      <a:pt x="40065" y="17638"/>
                      <a:pt x="40065" y="17638"/>
                    </a:cubicBezTo>
                    <a:cubicBezTo>
                      <a:pt x="40065" y="17638"/>
                      <a:pt x="40065" y="17638"/>
                      <a:pt x="40065" y="16555"/>
                    </a:cubicBezTo>
                    <a:cubicBezTo>
                      <a:pt x="40065" y="16555"/>
                      <a:pt x="40065" y="16555"/>
                      <a:pt x="40065" y="16555"/>
                    </a:cubicBezTo>
                    <a:cubicBezTo>
                      <a:pt x="40065" y="16555"/>
                      <a:pt x="40065" y="15472"/>
                      <a:pt x="40065" y="15472"/>
                    </a:cubicBezTo>
                    <a:cubicBezTo>
                      <a:pt x="40065" y="15472"/>
                      <a:pt x="40065" y="17638"/>
                      <a:pt x="38982" y="16555"/>
                    </a:cubicBezTo>
                    <a:cubicBezTo>
                      <a:pt x="38982" y="16555"/>
                      <a:pt x="38982" y="16555"/>
                      <a:pt x="38982" y="15472"/>
                    </a:cubicBezTo>
                    <a:lnTo>
                      <a:pt x="38982" y="14390"/>
                    </a:lnTo>
                    <a:lnTo>
                      <a:pt x="38982" y="15472"/>
                    </a:lnTo>
                    <a:cubicBezTo>
                      <a:pt x="38982" y="15472"/>
                      <a:pt x="38982" y="15472"/>
                      <a:pt x="38982" y="15472"/>
                    </a:cubicBezTo>
                    <a:cubicBezTo>
                      <a:pt x="38982" y="16555"/>
                      <a:pt x="37900" y="15472"/>
                      <a:pt x="37900" y="16555"/>
                    </a:cubicBezTo>
                    <a:cubicBezTo>
                      <a:pt x="37900" y="16555"/>
                      <a:pt x="37900" y="15472"/>
                      <a:pt x="37900" y="15472"/>
                    </a:cubicBezTo>
                    <a:lnTo>
                      <a:pt x="37900" y="15472"/>
                    </a:lnTo>
                    <a:cubicBezTo>
                      <a:pt x="37900" y="15472"/>
                      <a:pt x="37900" y="15472"/>
                      <a:pt x="36817" y="15472"/>
                    </a:cubicBezTo>
                    <a:lnTo>
                      <a:pt x="36817" y="15472"/>
                    </a:lnTo>
                    <a:cubicBezTo>
                      <a:pt x="36817" y="15472"/>
                      <a:pt x="36817" y="15472"/>
                      <a:pt x="35734" y="15472"/>
                    </a:cubicBezTo>
                    <a:cubicBezTo>
                      <a:pt x="35734" y="14390"/>
                      <a:pt x="36817" y="12224"/>
                      <a:pt x="35734" y="13307"/>
                    </a:cubicBezTo>
                    <a:cubicBezTo>
                      <a:pt x="35734" y="13307"/>
                      <a:pt x="34651" y="14390"/>
                      <a:pt x="34651" y="15472"/>
                    </a:cubicBezTo>
                    <a:cubicBezTo>
                      <a:pt x="34651" y="14390"/>
                      <a:pt x="33568" y="15472"/>
                      <a:pt x="33568" y="14390"/>
                    </a:cubicBezTo>
                    <a:cubicBezTo>
                      <a:pt x="33568" y="14390"/>
                      <a:pt x="33568" y="14390"/>
                      <a:pt x="33568" y="15472"/>
                    </a:cubicBezTo>
                    <a:cubicBezTo>
                      <a:pt x="32485" y="14390"/>
                      <a:pt x="31402" y="15472"/>
                      <a:pt x="31402" y="14390"/>
                    </a:cubicBezTo>
                    <a:cubicBezTo>
                      <a:pt x="31402" y="14390"/>
                      <a:pt x="31402" y="13307"/>
                      <a:pt x="31402" y="13307"/>
                    </a:cubicBezTo>
                    <a:cubicBezTo>
                      <a:pt x="31402" y="14390"/>
                      <a:pt x="31402" y="12224"/>
                      <a:pt x="31402" y="13307"/>
                    </a:cubicBezTo>
                    <a:cubicBezTo>
                      <a:pt x="31402" y="14390"/>
                      <a:pt x="31402" y="14390"/>
                      <a:pt x="31402" y="14390"/>
                    </a:cubicBezTo>
                    <a:cubicBezTo>
                      <a:pt x="30320" y="14390"/>
                      <a:pt x="30320" y="14390"/>
                      <a:pt x="30320" y="13307"/>
                    </a:cubicBezTo>
                    <a:cubicBezTo>
                      <a:pt x="30320" y="13307"/>
                      <a:pt x="30320" y="14390"/>
                      <a:pt x="30320" y="14390"/>
                    </a:cubicBezTo>
                    <a:cubicBezTo>
                      <a:pt x="30320" y="13307"/>
                      <a:pt x="30320" y="13307"/>
                      <a:pt x="30320" y="13307"/>
                    </a:cubicBezTo>
                    <a:lnTo>
                      <a:pt x="30320" y="14390"/>
                    </a:lnTo>
                    <a:lnTo>
                      <a:pt x="30320" y="13307"/>
                    </a:lnTo>
                    <a:cubicBezTo>
                      <a:pt x="30320" y="13307"/>
                      <a:pt x="29237" y="14390"/>
                      <a:pt x="29237" y="14390"/>
                    </a:cubicBezTo>
                    <a:cubicBezTo>
                      <a:pt x="29237" y="14390"/>
                      <a:pt x="29237" y="13307"/>
                      <a:pt x="29237" y="13307"/>
                    </a:cubicBezTo>
                    <a:cubicBezTo>
                      <a:pt x="29237" y="13307"/>
                      <a:pt x="28154" y="14390"/>
                      <a:pt x="28154" y="14390"/>
                    </a:cubicBezTo>
                    <a:lnTo>
                      <a:pt x="28154" y="13307"/>
                    </a:lnTo>
                    <a:cubicBezTo>
                      <a:pt x="28154" y="13307"/>
                      <a:pt x="27071" y="14390"/>
                      <a:pt x="28154" y="14390"/>
                    </a:cubicBezTo>
                    <a:cubicBezTo>
                      <a:pt x="28154" y="13307"/>
                      <a:pt x="27071" y="13307"/>
                      <a:pt x="28154" y="12224"/>
                    </a:cubicBezTo>
                    <a:cubicBezTo>
                      <a:pt x="27071" y="14390"/>
                      <a:pt x="24905" y="13307"/>
                      <a:pt x="24905" y="13307"/>
                    </a:cubicBezTo>
                    <a:lnTo>
                      <a:pt x="24905" y="13307"/>
                    </a:lnTo>
                    <a:cubicBezTo>
                      <a:pt x="24905" y="12224"/>
                      <a:pt x="24905" y="14390"/>
                      <a:pt x="24905" y="13307"/>
                    </a:cubicBezTo>
                    <a:cubicBezTo>
                      <a:pt x="24905" y="13307"/>
                      <a:pt x="24905" y="12224"/>
                      <a:pt x="24905" y="11141"/>
                    </a:cubicBezTo>
                    <a:cubicBezTo>
                      <a:pt x="24905" y="10058"/>
                      <a:pt x="23823" y="12224"/>
                      <a:pt x="23823" y="12224"/>
                    </a:cubicBezTo>
                    <a:cubicBezTo>
                      <a:pt x="23823" y="13307"/>
                      <a:pt x="23823" y="12224"/>
                      <a:pt x="23823" y="12224"/>
                    </a:cubicBezTo>
                    <a:cubicBezTo>
                      <a:pt x="23823" y="12224"/>
                      <a:pt x="23823" y="11141"/>
                      <a:pt x="22740" y="12224"/>
                    </a:cubicBezTo>
                    <a:cubicBezTo>
                      <a:pt x="22740" y="12224"/>
                      <a:pt x="22740" y="11141"/>
                      <a:pt x="22740" y="11141"/>
                    </a:cubicBezTo>
                    <a:lnTo>
                      <a:pt x="22740" y="11141"/>
                    </a:lnTo>
                    <a:cubicBezTo>
                      <a:pt x="22740" y="10058"/>
                      <a:pt x="23823" y="8975"/>
                      <a:pt x="23823" y="7893"/>
                    </a:cubicBezTo>
                    <a:lnTo>
                      <a:pt x="23823" y="7893"/>
                    </a:lnTo>
                    <a:cubicBezTo>
                      <a:pt x="23823" y="6810"/>
                      <a:pt x="24905" y="6810"/>
                      <a:pt x="23823" y="6810"/>
                    </a:cubicBezTo>
                    <a:cubicBezTo>
                      <a:pt x="23823" y="6810"/>
                      <a:pt x="22740" y="8975"/>
                      <a:pt x="22740" y="8975"/>
                    </a:cubicBezTo>
                    <a:cubicBezTo>
                      <a:pt x="21657" y="8975"/>
                      <a:pt x="21657" y="11141"/>
                      <a:pt x="21657" y="11141"/>
                    </a:cubicBezTo>
                    <a:cubicBezTo>
                      <a:pt x="21657" y="10058"/>
                      <a:pt x="21657" y="11141"/>
                      <a:pt x="22740" y="10058"/>
                    </a:cubicBezTo>
                    <a:cubicBezTo>
                      <a:pt x="22740" y="8975"/>
                      <a:pt x="21657" y="10058"/>
                      <a:pt x="21657" y="10058"/>
                    </a:cubicBezTo>
                    <a:cubicBezTo>
                      <a:pt x="21657" y="10058"/>
                      <a:pt x="21657" y="11141"/>
                      <a:pt x="20574" y="12224"/>
                    </a:cubicBezTo>
                    <a:cubicBezTo>
                      <a:pt x="20574" y="11141"/>
                      <a:pt x="20574" y="11141"/>
                      <a:pt x="20574" y="11141"/>
                    </a:cubicBezTo>
                    <a:cubicBezTo>
                      <a:pt x="20574" y="12224"/>
                      <a:pt x="19491" y="12224"/>
                      <a:pt x="20574" y="12224"/>
                    </a:cubicBezTo>
                    <a:cubicBezTo>
                      <a:pt x="20574" y="13307"/>
                      <a:pt x="20574" y="12224"/>
                      <a:pt x="19491" y="12224"/>
                    </a:cubicBezTo>
                    <a:cubicBezTo>
                      <a:pt x="19491" y="11141"/>
                      <a:pt x="20574" y="10058"/>
                      <a:pt x="20574" y="8975"/>
                    </a:cubicBezTo>
                    <a:cubicBezTo>
                      <a:pt x="20574" y="10058"/>
                      <a:pt x="19491" y="10058"/>
                      <a:pt x="19491" y="11141"/>
                    </a:cubicBezTo>
                    <a:cubicBezTo>
                      <a:pt x="19491" y="11141"/>
                      <a:pt x="19491" y="10058"/>
                      <a:pt x="19491" y="10058"/>
                    </a:cubicBezTo>
                    <a:cubicBezTo>
                      <a:pt x="19491" y="8975"/>
                      <a:pt x="18408" y="11141"/>
                      <a:pt x="18408" y="10058"/>
                    </a:cubicBezTo>
                    <a:lnTo>
                      <a:pt x="18408" y="11141"/>
                    </a:lnTo>
                    <a:cubicBezTo>
                      <a:pt x="18408" y="11141"/>
                      <a:pt x="18408" y="10058"/>
                      <a:pt x="18408" y="10058"/>
                    </a:cubicBezTo>
                    <a:cubicBezTo>
                      <a:pt x="18408" y="10058"/>
                      <a:pt x="17326" y="11141"/>
                      <a:pt x="17326" y="10058"/>
                    </a:cubicBezTo>
                    <a:cubicBezTo>
                      <a:pt x="17326" y="10058"/>
                      <a:pt x="16243" y="10058"/>
                      <a:pt x="16243" y="11141"/>
                    </a:cubicBezTo>
                    <a:cubicBezTo>
                      <a:pt x="16243" y="12224"/>
                      <a:pt x="16243" y="10058"/>
                      <a:pt x="16243" y="12224"/>
                    </a:cubicBezTo>
                    <a:cubicBezTo>
                      <a:pt x="16243" y="11141"/>
                      <a:pt x="16243" y="12224"/>
                      <a:pt x="15160" y="12224"/>
                    </a:cubicBezTo>
                    <a:lnTo>
                      <a:pt x="15160" y="11141"/>
                    </a:lnTo>
                    <a:cubicBezTo>
                      <a:pt x="15160" y="11141"/>
                      <a:pt x="15160" y="11141"/>
                      <a:pt x="14077" y="12224"/>
                    </a:cubicBezTo>
                    <a:cubicBezTo>
                      <a:pt x="14077" y="12224"/>
                      <a:pt x="14077" y="11141"/>
                      <a:pt x="14077" y="11141"/>
                    </a:cubicBezTo>
                    <a:lnTo>
                      <a:pt x="14077" y="12224"/>
                    </a:lnTo>
                    <a:cubicBezTo>
                      <a:pt x="14077" y="12224"/>
                      <a:pt x="14077" y="11141"/>
                      <a:pt x="14077" y="11141"/>
                    </a:cubicBezTo>
                    <a:lnTo>
                      <a:pt x="14077" y="10058"/>
                    </a:lnTo>
                    <a:cubicBezTo>
                      <a:pt x="14077" y="10058"/>
                      <a:pt x="14077" y="8975"/>
                      <a:pt x="14077" y="10058"/>
                    </a:cubicBezTo>
                    <a:cubicBezTo>
                      <a:pt x="14077" y="11141"/>
                      <a:pt x="12994" y="12224"/>
                      <a:pt x="12994" y="12224"/>
                    </a:cubicBezTo>
                    <a:cubicBezTo>
                      <a:pt x="12994" y="12224"/>
                      <a:pt x="12994" y="11141"/>
                      <a:pt x="12994" y="12224"/>
                    </a:cubicBezTo>
                    <a:lnTo>
                      <a:pt x="12994" y="11141"/>
                    </a:lnTo>
                    <a:cubicBezTo>
                      <a:pt x="12994" y="11141"/>
                      <a:pt x="12994" y="10058"/>
                      <a:pt x="12994" y="10058"/>
                    </a:cubicBezTo>
                    <a:cubicBezTo>
                      <a:pt x="12994" y="10058"/>
                      <a:pt x="11911" y="11141"/>
                      <a:pt x="11911" y="12224"/>
                    </a:cubicBezTo>
                    <a:cubicBezTo>
                      <a:pt x="11911" y="12224"/>
                      <a:pt x="11911" y="12224"/>
                      <a:pt x="11911" y="11141"/>
                    </a:cubicBezTo>
                    <a:cubicBezTo>
                      <a:pt x="11911" y="11141"/>
                      <a:pt x="11911" y="12224"/>
                      <a:pt x="11911" y="12224"/>
                    </a:cubicBezTo>
                    <a:cubicBezTo>
                      <a:pt x="11911" y="12224"/>
                      <a:pt x="11911" y="11141"/>
                      <a:pt x="11911" y="10058"/>
                    </a:cubicBezTo>
                    <a:lnTo>
                      <a:pt x="12994" y="8975"/>
                    </a:lnTo>
                    <a:lnTo>
                      <a:pt x="12994" y="8975"/>
                    </a:lnTo>
                    <a:cubicBezTo>
                      <a:pt x="12994" y="7893"/>
                      <a:pt x="12994" y="7893"/>
                      <a:pt x="12994" y="6810"/>
                    </a:cubicBezTo>
                    <a:cubicBezTo>
                      <a:pt x="12994" y="6810"/>
                      <a:pt x="12994" y="6810"/>
                      <a:pt x="12994" y="6810"/>
                    </a:cubicBezTo>
                    <a:cubicBezTo>
                      <a:pt x="12994" y="8975"/>
                      <a:pt x="11911" y="8975"/>
                      <a:pt x="11911" y="11141"/>
                    </a:cubicBezTo>
                    <a:cubicBezTo>
                      <a:pt x="10828" y="11141"/>
                      <a:pt x="11911" y="6810"/>
                      <a:pt x="10828" y="10058"/>
                    </a:cubicBezTo>
                    <a:cubicBezTo>
                      <a:pt x="10828" y="10058"/>
                      <a:pt x="10828" y="12224"/>
                      <a:pt x="10828" y="11141"/>
                    </a:cubicBezTo>
                    <a:cubicBezTo>
                      <a:pt x="10828" y="11141"/>
                      <a:pt x="10828" y="12224"/>
                      <a:pt x="9746" y="12224"/>
                    </a:cubicBezTo>
                    <a:cubicBezTo>
                      <a:pt x="9746" y="11141"/>
                      <a:pt x="9746" y="10058"/>
                      <a:pt x="10828" y="10058"/>
                    </a:cubicBezTo>
                    <a:cubicBezTo>
                      <a:pt x="10828" y="11141"/>
                      <a:pt x="10828" y="10058"/>
                      <a:pt x="10828" y="10058"/>
                    </a:cubicBezTo>
                    <a:cubicBezTo>
                      <a:pt x="10828" y="8975"/>
                      <a:pt x="10828" y="7893"/>
                      <a:pt x="10828" y="7893"/>
                    </a:cubicBezTo>
                    <a:cubicBezTo>
                      <a:pt x="10828" y="7893"/>
                      <a:pt x="10828" y="7893"/>
                      <a:pt x="9746" y="8975"/>
                    </a:cubicBezTo>
                    <a:cubicBezTo>
                      <a:pt x="9746" y="10058"/>
                      <a:pt x="9746" y="8975"/>
                      <a:pt x="9746" y="10058"/>
                    </a:cubicBezTo>
                    <a:cubicBezTo>
                      <a:pt x="9746" y="10058"/>
                      <a:pt x="9746" y="8975"/>
                      <a:pt x="8663" y="10058"/>
                    </a:cubicBezTo>
                    <a:cubicBezTo>
                      <a:pt x="8663" y="10058"/>
                      <a:pt x="8663" y="11141"/>
                      <a:pt x="8663" y="11141"/>
                    </a:cubicBezTo>
                    <a:lnTo>
                      <a:pt x="8663" y="11141"/>
                    </a:lnTo>
                    <a:lnTo>
                      <a:pt x="8663" y="10058"/>
                    </a:lnTo>
                    <a:cubicBezTo>
                      <a:pt x="8663" y="10058"/>
                      <a:pt x="8663" y="11141"/>
                      <a:pt x="7580" y="11141"/>
                    </a:cubicBezTo>
                    <a:lnTo>
                      <a:pt x="7580" y="10058"/>
                    </a:lnTo>
                    <a:cubicBezTo>
                      <a:pt x="7580" y="8975"/>
                      <a:pt x="8663" y="11141"/>
                      <a:pt x="8663" y="8975"/>
                    </a:cubicBezTo>
                    <a:cubicBezTo>
                      <a:pt x="8663" y="8975"/>
                      <a:pt x="7580" y="10058"/>
                      <a:pt x="7580" y="8975"/>
                    </a:cubicBezTo>
                    <a:cubicBezTo>
                      <a:pt x="7580" y="8975"/>
                      <a:pt x="7580" y="8975"/>
                      <a:pt x="7580" y="8975"/>
                    </a:cubicBezTo>
                    <a:cubicBezTo>
                      <a:pt x="7580" y="8975"/>
                      <a:pt x="7580" y="6810"/>
                      <a:pt x="7580" y="7893"/>
                    </a:cubicBezTo>
                    <a:cubicBezTo>
                      <a:pt x="7580" y="7893"/>
                      <a:pt x="7580" y="8975"/>
                      <a:pt x="7580" y="8975"/>
                    </a:cubicBezTo>
                    <a:cubicBezTo>
                      <a:pt x="7580" y="8975"/>
                      <a:pt x="6497" y="10058"/>
                      <a:pt x="6497" y="10058"/>
                    </a:cubicBezTo>
                    <a:cubicBezTo>
                      <a:pt x="6497" y="8975"/>
                      <a:pt x="6497" y="10058"/>
                      <a:pt x="6497" y="8975"/>
                    </a:cubicBezTo>
                    <a:cubicBezTo>
                      <a:pt x="6497" y="10058"/>
                      <a:pt x="7580" y="10058"/>
                      <a:pt x="7580" y="8975"/>
                    </a:cubicBezTo>
                    <a:cubicBezTo>
                      <a:pt x="7580" y="7893"/>
                      <a:pt x="7580" y="8975"/>
                      <a:pt x="8663" y="7893"/>
                    </a:cubicBezTo>
                    <a:cubicBezTo>
                      <a:pt x="8663" y="7893"/>
                      <a:pt x="8663" y="6810"/>
                      <a:pt x="8663" y="5727"/>
                    </a:cubicBezTo>
                    <a:cubicBezTo>
                      <a:pt x="8663" y="5727"/>
                      <a:pt x="8663" y="5727"/>
                      <a:pt x="8663" y="5727"/>
                    </a:cubicBezTo>
                    <a:cubicBezTo>
                      <a:pt x="8663" y="6810"/>
                      <a:pt x="8663" y="6810"/>
                      <a:pt x="8663" y="7893"/>
                    </a:cubicBezTo>
                    <a:cubicBezTo>
                      <a:pt x="8663" y="7893"/>
                      <a:pt x="7580" y="7893"/>
                      <a:pt x="7580" y="8975"/>
                    </a:cubicBezTo>
                    <a:cubicBezTo>
                      <a:pt x="7580" y="8975"/>
                      <a:pt x="7580" y="7893"/>
                      <a:pt x="7580" y="7893"/>
                    </a:cubicBezTo>
                    <a:cubicBezTo>
                      <a:pt x="6497" y="7893"/>
                      <a:pt x="6497" y="7893"/>
                      <a:pt x="6497" y="7893"/>
                    </a:cubicBezTo>
                    <a:cubicBezTo>
                      <a:pt x="6497" y="8975"/>
                      <a:pt x="5414" y="7893"/>
                      <a:pt x="6497" y="8975"/>
                    </a:cubicBezTo>
                    <a:cubicBezTo>
                      <a:pt x="6497" y="8975"/>
                      <a:pt x="6497" y="10058"/>
                      <a:pt x="6497" y="11141"/>
                    </a:cubicBezTo>
                    <a:cubicBezTo>
                      <a:pt x="6497" y="11141"/>
                      <a:pt x="6497" y="10058"/>
                      <a:pt x="6497" y="10058"/>
                    </a:cubicBezTo>
                    <a:cubicBezTo>
                      <a:pt x="6497" y="11141"/>
                      <a:pt x="6497" y="8975"/>
                      <a:pt x="6497" y="10058"/>
                    </a:cubicBezTo>
                    <a:cubicBezTo>
                      <a:pt x="6497" y="10058"/>
                      <a:pt x="6497" y="7893"/>
                      <a:pt x="6497" y="6810"/>
                    </a:cubicBezTo>
                    <a:cubicBezTo>
                      <a:pt x="6497" y="7893"/>
                      <a:pt x="6497" y="5727"/>
                      <a:pt x="6497" y="5727"/>
                    </a:cubicBezTo>
                    <a:cubicBezTo>
                      <a:pt x="6497" y="6810"/>
                      <a:pt x="5414" y="6810"/>
                      <a:pt x="5414" y="6810"/>
                    </a:cubicBezTo>
                    <a:cubicBezTo>
                      <a:pt x="5414" y="5727"/>
                      <a:pt x="4331" y="6810"/>
                      <a:pt x="3249" y="6810"/>
                    </a:cubicBezTo>
                    <a:cubicBezTo>
                      <a:pt x="3249" y="5727"/>
                      <a:pt x="3249" y="4644"/>
                      <a:pt x="3249" y="4644"/>
                    </a:cubicBezTo>
                    <a:cubicBezTo>
                      <a:pt x="3249" y="4644"/>
                      <a:pt x="3249" y="5727"/>
                      <a:pt x="3249" y="5727"/>
                    </a:cubicBezTo>
                    <a:lnTo>
                      <a:pt x="3249" y="5727"/>
                    </a:lnTo>
                    <a:cubicBezTo>
                      <a:pt x="3249" y="5727"/>
                      <a:pt x="2166" y="4644"/>
                      <a:pt x="2166" y="6810"/>
                    </a:cubicBezTo>
                    <a:lnTo>
                      <a:pt x="2166" y="5727"/>
                    </a:lnTo>
                    <a:cubicBezTo>
                      <a:pt x="2166" y="5727"/>
                      <a:pt x="2166" y="5727"/>
                      <a:pt x="2166" y="5727"/>
                    </a:cubicBezTo>
                    <a:cubicBezTo>
                      <a:pt x="2166" y="5727"/>
                      <a:pt x="2166" y="4644"/>
                      <a:pt x="2166" y="4644"/>
                    </a:cubicBezTo>
                    <a:cubicBezTo>
                      <a:pt x="2166" y="3561"/>
                      <a:pt x="1083" y="4644"/>
                      <a:pt x="1083" y="4644"/>
                    </a:cubicBezTo>
                    <a:lnTo>
                      <a:pt x="1083" y="5727"/>
                    </a:lnTo>
                    <a:cubicBezTo>
                      <a:pt x="1083" y="6810"/>
                      <a:pt x="0" y="5727"/>
                      <a:pt x="0" y="5727"/>
                    </a:cubicBezTo>
                    <a:lnTo>
                      <a:pt x="0" y="4644"/>
                    </a:lnTo>
                    <a:lnTo>
                      <a:pt x="0" y="4644"/>
                    </a:lnTo>
                    <a:cubicBezTo>
                      <a:pt x="0" y="3561"/>
                      <a:pt x="0" y="3561"/>
                      <a:pt x="0" y="3561"/>
                    </a:cubicBezTo>
                    <a:lnTo>
                      <a:pt x="1083" y="1395"/>
                    </a:lnTo>
                    <a:cubicBezTo>
                      <a:pt x="1083" y="1395"/>
                      <a:pt x="1083" y="2478"/>
                      <a:pt x="1083" y="3561"/>
                    </a:cubicBezTo>
                    <a:cubicBezTo>
                      <a:pt x="1083" y="4644"/>
                      <a:pt x="2166" y="3561"/>
                      <a:pt x="2166" y="3561"/>
                    </a:cubicBezTo>
                    <a:cubicBezTo>
                      <a:pt x="2166" y="3561"/>
                      <a:pt x="2166" y="3561"/>
                      <a:pt x="2166" y="3561"/>
                    </a:cubicBezTo>
                    <a:cubicBezTo>
                      <a:pt x="2166" y="2478"/>
                      <a:pt x="2166" y="2478"/>
                      <a:pt x="2166" y="1395"/>
                    </a:cubicBezTo>
                    <a:cubicBezTo>
                      <a:pt x="2166" y="1395"/>
                      <a:pt x="2166" y="1395"/>
                      <a:pt x="2166" y="1395"/>
                    </a:cubicBezTo>
                    <a:cubicBezTo>
                      <a:pt x="2166" y="313"/>
                      <a:pt x="2166" y="313"/>
                      <a:pt x="3249" y="313"/>
                    </a:cubicBezTo>
                    <a:cubicBezTo>
                      <a:pt x="3249" y="313"/>
                      <a:pt x="3249" y="1395"/>
                      <a:pt x="3249" y="1395"/>
                    </a:cubicBezTo>
                    <a:cubicBezTo>
                      <a:pt x="3249" y="313"/>
                      <a:pt x="3249" y="313"/>
                      <a:pt x="4331" y="313"/>
                    </a:cubicBezTo>
                    <a:cubicBezTo>
                      <a:pt x="4331" y="1395"/>
                      <a:pt x="5414" y="-770"/>
                      <a:pt x="5414" y="313"/>
                    </a:cubicBezTo>
                    <a:cubicBezTo>
                      <a:pt x="5414" y="1395"/>
                      <a:pt x="5414" y="2478"/>
                      <a:pt x="4331" y="2478"/>
                    </a:cubicBezTo>
                    <a:cubicBezTo>
                      <a:pt x="4331" y="3561"/>
                      <a:pt x="4331" y="2478"/>
                      <a:pt x="5414" y="2478"/>
                    </a:cubicBezTo>
                    <a:cubicBezTo>
                      <a:pt x="5414" y="1395"/>
                      <a:pt x="5414" y="313"/>
                      <a:pt x="6497" y="313"/>
                    </a:cubicBezTo>
                    <a:lnTo>
                      <a:pt x="6497" y="1395"/>
                    </a:lnTo>
                    <a:cubicBezTo>
                      <a:pt x="6497" y="1395"/>
                      <a:pt x="6497" y="313"/>
                      <a:pt x="7580" y="313"/>
                    </a:cubicBezTo>
                    <a:cubicBezTo>
                      <a:pt x="8663" y="313"/>
                      <a:pt x="8663" y="313"/>
                      <a:pt x="9746" y="1395"/>
                    </a:cubicBezTo>
                    <a:lnTo>
                      <a:pt x="9746" y="2478"/>
                    </a:lnTo>
                    <a:cubicBezTo>
                      <a:pt x="9746" y="1395"/>
                      <a:pt x="10828" y="2478"/>
                      <a:pt x="10828" y="1395"/>
                    </a:cubicBezTo>
                    <a:cubicBezTo>
                      <a:pt x="11911" y="2478"/>
                      <a:pt x="12994" y="1395"/>
                      <a:pt x="12994" y="2478"/>
                    </a:cubicBezTo>
                    <a:cubicBezTo>
                      <a:pt x="14077" y="2478"/>
                      <a:pt x="15160" y="1395"/>
                      <a:pt x="17326" y="2478"/>
                    </a:cubicBezTo>
                    <a:lnTo>
                      <a:pt x="17326" y="3561"/>
                    </a:lnTo>
                    <a:cubicBezTo>
                      <a:pt x="17326" y="2478"/>
                      <a:pt x="17326" y="4644"/>
                      <a:pt x="17326" y="4644"/>
                    </a:cubicBezTo>
                    <a:cubicBezTo>
                      <a:pt x="17326" y="3561"/>
                      <a:pt x="17326" y="3561"/>
                      <a:pt x="18408" y="2478"/>
                    </a:cubicBezTo>
                    <a:cubicBezTo>
                      <a:pt x="18408" y="3561"/>
                      <a:pt x="19491" y="2478"/>
                      <a:pt x="20574" y="2478"/>
                    </a:cubicBezTo>
                    <a:lnTo>
                      <a:pt x="20574" y="3561"/>
                    </a:lnTo>
                    <a:cubicBezTo>
                      <a:pt x="21657" y="2478"/>
                      <a:pt x="21657" y="3561"/>
                      <a:pt x="22740" y="3561"/>
                    </a:cubicBezTo>
                    <a:cubicBezTo>
                      <a:pt x="22740" y="3561"/>
                      <a:pt x="22740" y="4644"/>
                      <a:pt x="22740" y="4644"/>
                    </a:cubicBezTo>
                    <a:cubicBezTo>
                      <a:pt x="23823" y="3561"/>
                      <a:pt x="23823" y="3561"/>
                      <a:pt x="23823" y="3561"/>
                    </a:cubicBezTo>
                    <a:cubicBezTo>
                      <a:pt x="23823" y="3561"/>
                      <a:pt x="24905" y="3561"/>
                      <a:pt x="24905" y="4644"/>
                    </a:cubicBezTo>
                    <a:cubicBezTo>
                      <a:pt x="27071" y="3561"/>
                      <a:pt x="28154" y="4644"/>
                      <a:pt x="29237" y="4644"/>
                    </a:cubicBezTo>
                    <a:lnTo>
                      <a:pt x="29237" y="5727"/>
                    </a:lnTo>
                    <a:cubicBezTo>
                      <a:pt x="31402" y="4644"/>
                      <a:pt x="32485" y="6810"/>
                      <a:pt x="33568" y="5727"/>
                    </a:cubicBezTo>
                    <a:lnTo>
                      <a:pt x="32485" y="6810"/>
                    </a:lnTo>
                    <a:cubicBezTo>
                      <a:pt x="32485" y="7893"/>
                      <a:pt x="33568" y="6810"/>
                      <a:pt x="33568" y="5727"/>
                    </a:cubicBezTo>
                    <a:cubicBezTo>
                      <a:pt x="33568" y="6810"/>
                      <a:pt x="34651" y="5727"/>
                      <a:pt x="34651" y="6810"/>
                    </a:cubicBezTo>
                    <a:cubicBezTo>
                      <a:pt x="34651" y="6810"/>
                      <a:pt x="35734" y="6810"/>
                      <a:pt x="35734" y="5727"/>
                    </a:cubicBezTo>
                    <a:cubicBezTo>
                      <a:pt x="36817" y="6810"/>
                      <a:pt x="36817" y="6810"/>
                      <a:pt x="37900" y="6810"/>
                    </a:cubicBezTo>
                    <a:lnTo>
                      <a:pt x="37900" y="6810"/>
                    </a:lnTo>
                    <a:cubicBezTo>
                      <a:pt x="37900" y="6810"/>
                      <a:pt x="37900" y="7893"/>
                      <a:pt x="37900" y="7893"/>
                    </a:cubicBezTo>
                    <a:cubicBezTo>
                      <a:pt x="37900" y="7893"/>
                      <a:pt x="38982" y="8975"/>
                      <a:pt x="38982" y="6810"/>
                    </a:cubicBezTo>
                    <a:cubicBezTo>
                      <a:pt x="38982" y="7893"/>
                      <a:pt x="41148" y="6810"/>
                      <a:pt x="41148" y="7893"/>
                    </a:cubicBezTo>
                    <a:cubicBezTo>
                      <a:pt x="41148" y="7893"/>
                      <a:pt x="41148" y="7893"/>
                      <a:pt x="41148" y="6810"/>
                    </a:cubicBezTo>
                    <a:cubicBezTo>
                      <a:pt x="42231" y="6810"/>
                      <a:pt x="42231" y="7893"/>
                      <a:pt x="43314" y="7893"/>
                    </a:cubicBezTo>
                    <a:cubicBezTo>
                      <a:pt x="43314" y="7893"/>
                      <a:pt x="43314" y="8975"/>
                      <a:pt x="43314" y="8975"/>
                    </a:cubicBezTo>
                    <a:cubicBezTo>
                      <a:pt x="43314" y="8975"/>
                      <a:pt x="43314" y="7893"/>
                      <a:pt x="43314" y="7893"/>
                    </a:cubicBezTo>
                    <a:cubicBezTo>
                      <a:pt x="44397" y="7893"/>
                      <a:pt x="45479" y="10058"/>
                      <a:pt x="46562" y="10058"/>
                    </a:cubicBezTo>
                    <a:cubicBezTo>
                      <a:pt x="48728" y="10058"/>
                      <a:pt x="49811" y="11141"/>
                      <a:pt x="51977" y="11141"/>
                    </a:cubicBezTo>
                    <a:lnTo>
                      <a:pt x="51977" y="11141"/>
                    </a:lnTo>
                    <a:cubicBezTo>
                      <a:pt x="53059" y="10058"/>
                      <a:pt x="53059" y="13307"/>
                      <a:pt x="54142" y="11141"/>
                    </a:cubicBezTo>
                    <a:cubicBezTo>
                      <a:pt x="54142" y="11141"/>
                      <a:pt x="54142" y="11141"/>
                      <a:pt x="54142" y="12224"/>
                    </a:cubicBezTo>
                    <a:cubicBezTo>
                      <a:pt x="55225" y="11141"/>
                      <a:pt x="55225" y="13307"/>
                      <a:pt x="56308" y="12224"/>
                    </a:cubicBezTo>
                    <a:cubicBezTo>
                      <a:pt x="56308" y="12224"/>
                      <a:pt x="56308" y="12224"/>
                      <a:pt x="56308" y="12224"/>
                    </a:cubicBezTo>
                    <a:cubicBezTo>
                      <a:pt x="56308" y="13307"/>
                      <a:pt x="57391" y="12224"/>
                      <a:pt x="58474" y="13307"/>
                    </a:cubicBezTo>
                    <a:cubicBezTo>
                      <a:pt x="58474" y="13307"/>
                      <a:pt x="58474" y="13307"/>
                      <a:pt x="58474" y="14390"/>
                    </a:cubicBezTo>
                    <a:cubicBezTo>
                      <a:pt x="58474" y="15472"/>
                      <a:pt x="59556" y="13307"/>
                      <a:pt x="59556" y="14390"/>
                    </a:cubicBezTo>
                    <a:cubicBezTo>
                      <a:pt x="59556" y="14390"/>
                      <a:pt x="59556" y="13307"/>
                      <a:pt x="59556" y="13307"/>
                    </a:cubicBezTo>
                    <a:cubicBezTo>
                      <a:pt x="60639" y="14390"/>
                      <a:pt x="62805" y="13307"/>
                      <a:pt x="63888" y="13307"/>
                    </a:cubicBezTo>
                    <a:cubicBezTo>
                      <a:pt x="64971" y="14390"/>
                      <a:pt x="62805" y="16555"/>
                      <a:pt x="64971" y="15472"/>
                    </a:cubicBezTo>
                    <a:cubicBezTo>
                      <a:pt x="64971" y="15472"/>
                      <a:pt x="64971" y="14390"/>
                      <a:pt x="64971" y="15472"/>
                    </a:cubicBezTo>
                    <a:cubicBezTo>
                      <a:pt x="64971" y="15472"/>
                      <a:pt x="64971" y="17638"/>
                      <a:pt x="64971" y="16555"/>
                    </a:cubicBezTo>
                    <a:cubicBezTo>
                      <a:pt x="64971" y="15472"/>
                      <a:pt x="64971" y="15472"/>
                      <a:pt x="64971" y="15472"/>
                    </a:cubicBezTo>
                    <a:cubicBezTo>
                      <a:pt x="64971" y="16555"/>
                      <a:pt x="64971" y="17638"/>
                      <a:pt x="66053" y="16555"/>
                    </a:cubicBezTo>
                    <a:lnTo>
                      <a:pt x="66053" y="17638"/>
                    </a:lnTo>
                    <a:cubicBezTo>
                      <a:pt x="67136" y="16555"/>
                      <a:pt x="67136" y="17638"/>
                      <a:pt x="68219" y="15472"/>
                    </a:cubicBezTo>
                    <a:cubicBezTo>
                      <a:pt x="71468" y="15472"/>
                      <a:pt x="74716" y="15472"/>
                      <a:pt x="79048" y="15472"/>
                    </a:cubicBezTo>
                    <a:cubicBezTo>
                      <a:pt x="82296" y="16555"/>
                      <a:pt x="85545" y="16555"/>
                      <a:pt x="88793" y="17638"/>
                    </a:cubicBezTo>
                    <a:cubicBezTo>
                      <a:pt x="88793" y="19804"/>
                      <a:pt x="89876" y="18721"/>
                      <a:pt x="89876" y="18721"/>
                    </a:cubicBezTo>
                    <a:cubicBezTo>
                      <a:pt x="89876" y="18721"/>
                      <a:pt x="89876" y="18721"/>
                      <a:pt x="89876" y="18721"/>
                    </a:cubicBezTo>
                    <a:cubicBezTo>
                      <a:pt x="89876" y="17638"/>
                      <a:pt x="90959" y="18721"/>
                      <a:pt x="90959" y="17638"/>
                    </a:cubicBezTo>
                    <a:cubicBezTo>
                      <a:pt x="92042" y="17638"/>
                      <a:pt x="93125" y="17638"/>
                      <a:pt x="94207" y="17638"/>
                    </a:cubicBezTo>
                    <a:cubicBezTo>
                      <a:pt x="94207" y="17638"/>
                      <a:pt x="94207" y="18721"/>
                      <a:pt x="94207" y="18721"/>
                    </a:cubicBezTo>
                    <a:lnTo>
                      <a:pt x="94207" y="17638"/>
                    </a:lnTo>
                    <a:lnTo>
                      <a:pt x="94207" y="17638"/>
                    </a:lnTo>
                    <a:cubicBezTo>
                      <a:pt x="94207" y="17638"/>
                      <a:pt x="94207" y="16555"/>
                      <a:pt x="94207" y="16555"/>
                    </a:cubicBezTo>
                    <a:cubicBezTo>
                      <a:pt x="97456" y="15472"/>
                      <a:pt x="100705" y="18721"/>
                      <a:pt x="103953" y="18721"/>
                    </a:cubicBezTo>
                    <a:cubicBezTo>
                      <a:pt x="105036" y="19804"/>
                      <a:pt x="106119" y="18721"/>
                      <a:pt x="106119" y="18721"/>
                    </a:cubicBezTo>
                    <a:cubicBezTo>
                      <a:pt x="108284" y="20887"/>
                      <a:pt x="110450" y="21969"/>
                      <a:pt x="112616" y="21969"/>
                    </a:cubicBezTo>
                    <a:cubicBezTo>
                      <a:pt x="118030" y="21969"/>
                      <a:pt x="116947" y="25218"/>
                      <a:pt x="115864" y="252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97" name="Полилиния: фигура 4896">
                <a:extLst>
                  <a:ext uri="{FF2B5EF4-FFF2-40B4-BE49-F238E27FC236}">
                    <a16:creationId xmlns:a16="http://schemas.microsoft.com/office/drawing/2014/main" id="{A497A034-9850-1D78-04DD-BCA35A0C25E8}"/>
                  </a:ext>
                </a:extLst>
              </p:cNvPr>
              <p:cNvSpPr/>
              <p:nvPr/>
            </p:nvSpPr>
            <p:spPr>
              <a:xfrm>
                <a:off x="7825981" y="5559292"/>
                <a:ext cx="481" cy="2165"/>
              </a:xfrm>
              <a:custGeom>
                <a:avLst/>
                <a:gdLst>
                  <a:gd name="connsiteX0" fmla="*/ 0 w 481"/>
                  <a:gd name="connsiteY0" fmla="*/ 0 h 2165"/>
                  <a:gd name="connsiteX1" fmla="*/ 0 w 481"/>
                  <a:gd name="connsiteY1" fmla="*/ 2166 h 2165"/>
                  <a:gd name="connsiteX2" fmla="*/ 0 w 481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1083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98" name="Полилиния: фигура 4897">
                <a:extLst>
                  <a:ext uri="{FF2B5EF4-FFF2-40B4-BE49-F238E27FC236}">
                    <a16:creationId xmlns:a16="http://schemas.microsoft.com/office/drawing/2014/main" id="{830BBB55-E259-307D-A5AE-8AC98F5D41DE}"/>
                  </a:ext>
                </a:extLst>
              </p:cNvPr>
              <p:cNvSpPr/>
              <p:nvPr/>
            </p:nvSpPr>
            <p:spPr>
              <a:xfrm>
                <a:off x="7833561" y="5565789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99" name="Полилиния: фигура 4898">
                <a:extLst>
                  <a:ext uri="{FF2B5EF4-FFF2-40B4-BE49-F238E27FC236}">
                    <a16:creationId xmlns:a16="http://schemas.microsoft.com/office/drawing/2014/main" id="{FE120F6D-937D-9864-CC96-FB6494C67434}"/>
                  </a:ext>
                </a:extLst>
              </p:cNvPr>
              <p:cNvSpPr/>
              <p:nvPr/>
            </p:nvSpPr>
            <p:spPr>
              <a:xfrm>
                <a:off x="7835245" y="5565789"/>
                <a:ext cx="481" cy="812"/>
              </a:xfrm>
              <a:custGeom>
                <a:avLst/>
                <a:gdLst>
                  <a:gd name="connsiteX0" fmla="*/ 481 w 481"/>
                  <a:gd name="connsiteY0" fmla="*/ 0 h 812"/>
                  <a:gd name="connsiteX1" fmla="*/ 481 w 481"/>
                  <a:gd name="connsiteY1" fmla="*/ 0 h 812"/>
                  <a:gd name="connsiteX2" fmla="*/ 481 w 481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481" y="0"/>
                    </a:moveTo>
                    <a:cubicBezTo>
                      <a:pt x="481" y="1083"/>
                      <a:pt x="-602" y="1083"/>
                      <a:pt x="481" y="0"/>
                    </a:cubicBez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00" name="Полилиния: фигура 4899">
                <a:extLst>
                  <a:ext uri="{FF2B5EF4-FFF2-40B4-BE49-F238E27FC236}">
                    <a16:creationId xmlns:a16="http://schemas.microsoft.com/office/drawing/2014/main" id="{64C28DC1-3767-E42C-A903-668D1324713B}"/>
                  </a:ext>
                </a:extLst>
              </p:cNvPr>
              <p:cNvSpPr/>
              <p:nvPr/>
            </p:nvSpPr>
            <p:spPr>
              <a:xfrm>
                <a:off x="7836809" y="5569037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01" name="Полилиния: фигура 4900">
                <a:extLst>
                  <a:ext uri="{FF2B5EF4-FFF2-40B4-BE49-F238E27FC236}">
                    <a16:creationId xmlns:a16="http://schemas.microsoft.com/office/drawing/2014/main" id="{20EE4E41-D46F-45B2-AB4C-8D6647C96262}"/>
                  </a:ext>
                </a:extLst>
              </p:cNvPr>
              <p:cNvSpPr/>
              <p:nvPr/>
            </p:nvSpPr>
            <p:spPr>
              <a:xfrm>
                <a:off x="7836809" y="5567955"/>
                <a:ext cx="812" cy="10828"/>
              </a:xfrm>
              <a:custGeom>
                <a:avLst/>
                <a:gdLst>
                  <a:gd name="connsiteX0" fmla="*/ 0 w 812"/>
                  <a:gd name="connsiteY0" fmla="*/ 0 h 10828"/>
                  <a:gd name="connsiteX1" fmla="*/ 0 w 812"/>
                  <a:gd name="connsiteY1" fmla="*/ 0 h 10828"/>
                  <a:gd name="connsiteX2" fmla="*/ 0 w 81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0828">
                    <a:moveTo>
                      <a:pt x="0" y="0"/>
                    </a:moveTo>
                    <a:cubicBezTo>
                      <a:pt x="1083" y="0"/>
                      <a:pt x="1083" y="0"/>
                      <a:pt x="0" y="0"/>
                    </a:cubicBezTo>
                    <a:cubicBezTo>
                      <a:pt x="1083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02" name="Полилиния: фигура 4901">
                <a:extLst>
                  <a:ext uri="{FF2B5EF4-FFF2-40B4-BE49-F238E27FC236}">
                    <a16:creationId xmlns:a16="http://schemas.microsoft.com/office/drawing/2014/main" id="{6F35AF90-61F5-4D8E-B505-581BF5E60553}"/>
                  </a:ext>
                </a:extLst>
              </p:cNvPr>
              <p:cNvSpPr/>
              <p:nvPr/>
            </p:nvSpPr>
            <p:spPr>
              <a:xfrm>
                <a:off x="7840058" y="5569639"/>
                <a:ext cx="812" cy="481"/>
              </a:xfrm>
              <a:custGeom>
                <a:avLst/>
                <a:gdLst>
                  <a:gd name="connsiteX0" fmla="*/ 0 w 812"/>
                  <a:gd name="connsiteY0" fmla="*/ 481 h 481"/>
                  <a:gd name="connsiteX1" fmla="*/ 0 w 812"/>
                  <a:gd name="connsiteY1" fmla="*/ 481 h 481"/>
                  <a:gd name="connsiteX2" fmla="*/ 0 w 812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81">
                    <a:moveTo>
                      <a:pt x="0" y="481"/>
                    </a:moveTo>
                    <a:cubicBezTo>
                      <a:pt x="1083" y="481"/>
                      <a:pt x="1083" y="-602"/>
                      <a:pt x="0" y="481"/>
                    </a:cubicBezTo>
                    <a:cubicBezTo>
                      <a:pt x="1083" y="-602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03" name="Полилиния: фигура 4902">
                <a:extLst>
                  <a:ext uri="{FF2B5EF4-FFF2-40B4-BE49-F238E27FC236}">
                    <a16:creationId xmlns:a16="http://schemas.microsoft.com/office/drawing/2014/main" id="{2DF558FD-5CA8-05CA-79E5-B7C3F2BFDDAE}"/>
                  </a:ext>
                </a:extLst>
              </p:cNvPr>
              <p:cNvSpPr/>
              <p:nvPr/>
            </p:nvSpPr>
            <p:spPr>
              <a:xfrm>
                <a:off x="7842223" y="5569037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04" name="Полилиния: фигура 4903">
                <a:extLst>
                  <a:ext uri="{FF2B5EF4-FFF2-40B4-BE49-F238E27FC236}">
                    <a16:creationId xmlns:a16="http://schemas.microsoft.com/office/drawing/2014/main" id="{C06E1B96-8A55-759B-81C6-BEAFFEA792A4}"/>
                  </a:ext>
                </a:extLst>
              </p:cNvPr>
              <p:cNvSpPr/>
              <p:nvPr/>
            </p:nvSpPr>
            <p:spPr>
              <a:xfrm>
                <a:off x="7874709" y="5576617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05" name="Полилиния: фигура 4904">
                <a:extLst>
                  <a:ext uri="{FF2B5EF4-FFF2-40B4-BE49-F238E27FC236}">
                    <a16:creationId xmlns:a16="http://schemas.microsoft.com/office/drawing/2014/main" id="{B4F394BD-0D8B-B73F-5A76-D88524347AF3}"/>
                  </a:ext>
                </a:extLst>
              </p:cNvPr>
              <p:cNvSpPr/>
              <p:nvPr/>
            </p:nvSpPr>
            <p:spPr>
              <a:xfrm>
                <a:off x="7889869" y="5580949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06" name="Полилиния: фигура 4905">
                <a:extLst>
                  <a:ext uri="{FF2B5EF4-FFF2-40B4-BE49-F238E27FC236}">
                    <a16:creationId xmlns:a16="http://schemas.microsoft.com/office/drawing/2014/main" id="{37FB99FC-9E11-C235-7FA0-0A6623A1AEAD}"/>
                  </a:ext>
                </a:extLst>
              </p:cNvPr>
              <p:cNvSpPr/>
              <p:nvPr/>
            </p:nvSpPr>
            <p:spPr>
              <a:xfrm>
                <a:off x="7897448" y="5578783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1083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lnTo>
                      <a:pt x="0" y="1083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907" name="Рисунок 11">
              <a:extLst>
                <a:ext uri="{FF2B5EF4-FFF2-40B4-BE49-F238E27FC236}">
                  <a16:creationId xmlns:a16="http://schemas.microsoft.com/office/drawing/2014/main" id="{0BCD648A-1E70-3862-E4D9-1E8B782ADF9A}"/>
                </a:ext>
              </a:extLst>
            </p:cNvPr>
            <p:cNvGrpSpPr/>
            <p:nvPr/>
          </p:nvGrpSpPr>
          <p:grpSpPr>
            <a:xfrm>
              <a:off x="7799992" y="5616683"/>
              <a:ext cx="123444" cy="20253"/>
              <a:chOff x="7799992" y="5616683"/>
              <a:chExt cx="123444" cy="20253"/>
            </a:xfrm>
            <a:solidFill>
              <a:srgbClr val="000000"/>
            </a:solidFill>
          </p:grpSpPr>
          <p:sp>
            <p:nvSpPr>
              <p:cNvPr id="4908" name="Полилиния: фигура 4907">
                <a:extLst>
                  <a:ext uri="{FF2B5EF4-FFF2-40B4-BE49-F238E27FC236}">
                    <a16:creationId xmlns:a16="http://schemas.microsoft.com/office/drawing/2014/main" id="{3F73D8A9-2214-0350-675B-78F9704688E7}"/>
                  </a:ext>
                </a:extLst>
              </p:cNvPr>
              <p:cNvSpPr/>
              <p:nvPr/>
            </p:nvSpPr>
            <p:spPr>
              <a:xfrm>
                <a:off x="7804925" y="5617284"/>
                <a:ext cx="481" cy="481"/>
              </a:xfrm>
              <a:custGeom>
                <a:avLst/>
                <a:gdLst>
                  <a:gd name="connsiteX0" fmla="*/ 481 w 481"/>
                  <a:gd name="connsiteY0" fmla="*/ 481 h 481"/>
                  <a:gd name="connsiteX1" fmla="*/ 481 w 481"/>
                  <a:gd name="connsiteY1" fmla="*/ 481 h 481"/>
                  <a:gd name="connsiteX2" fmla="*/ 481 w 481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481"/>
                    </a:moveTo>
                    <a:cubicBezTo>
                      <a:pt x="481" y="481"/>
                      <a:pt x="-602" y="481"/>
                      <a:pt x="481" y="481"/>
                    </a:cubicBezTo>
                    <a:cubicBezTo>
                      <a:pt x="481" y="481"/>
                      <a:pt x="481" y="-602"/>
                      <a:pt x="481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09" name="Полилиния: фигура 4908">
                <a:extLst>
                  <a:ext uri="{FF2B5EF4-FFF2-40B4-BE49-F238E27FC236}">
                    <a16:creationId xmlns:a16="http://schemas.microsoft.com/office/drawing/2014/main" id="{E375A725-D857-D640-CE46-456484F908D5}"/>
                  </a:ext>
                </a:extLst>
              </p:cNvPr>
              <p:cNvSpPr/>
              <p:nvPr/>
            </p:nvSpPr>
            <p:spPr>
              <a:xfrm>
                <a:off x="7799992" y="5616683"/>
                <a:ext cx="123444" cy="20253"/>
              </a:xfrm>
              <a:custGeom>
                <a:avLst/>
                <a:gdLst>
                  <a:gd name="connsiteX0" fmla="*/ 120196 w 123444"/>
                  <a:gd name="connsiteY0" fmla="*/ 19491 h 20253"/>
                  <a:gd name="connsiteX1" fmla="*/ 114781 w 123444"/>
                  <a:gd name="connsiteY1" fmla="*/ 19491 h 20253"/>
                  <a:gd name="connsiteX2" fmla="*/ 114781 w 123444"/>
                  <a:gd name="connsiteY2" fmla="*/ 18408 h 20253"/>
                  <a:gd name="connsiteX3" fmla="*/ 109367 w 123444"/>
                  <a:gd name="connsiteY3" fmla="*/ 16243 h 20253"/>
                  <a:gd name="connsiteX4" fmla="*/ 109367 w 123444"/>
                  <a:gd name="connsiteY4" fmla="*/ 16243 h 20253"/>
                  <a:gd name="connsiteX5" fmla="*/ 108284 w 123444"/>
                  <a:gd name="connsiteY5" fmla="*/ 17326 h 20253"/>
                  <a:gd name="connsiteX6" fmla="*/ 108284 w 123444"/>
                  <a:gd name="connsiteY6" fmla="*/ 16243 h 20253"/>
                  <a:gd name="connsiteX7" fmla="*/ 107202 w 123444"/>
                  <a:gd name="connsiteY7" fmla="*/ 17326 h 20253"/>
                  <a:gd name="connsiteX8" fmla="*/ 107202 w 123444"/>
                  <a:gd name="connsiteY8" fmla="*/ 16243 h 20253"/>
                  <a:gd name="connsiteX9" fmla="*/ 107202 w 123444"/>
                  <a:gd name="connsiteY9" fmla="*/ 17326 h 20253"/>
                  <a:gd name="connsiteX10" fmla="*/ 105036 w 123444"/>
                  <a:gd name="connsiteY10" fmla="*/ 18408 h 20253"/>
                  <a:gd name="connsiteX11" fmla="*/ 105036 w 123444"/>
                  <a:gd name="connsiteY11" fmla="*/ 17326 h 20253"/>
                  <a:gd name="connsiteX12" fmla="*/ 100705 w 123444"/>
                  <a:gd name="connsiteY12" fmla="*/ 18408 h 20253"/>
                  <a:gd name="connsiteX13" fmla="*/ 100705 w 123444"/>
                  <a:gd name="connsiteY13" fmla="*/ 17326 h 20253"/>
                  <a:gd name="connsiteX14" fmla="*/ 99622 w 123444"/>
                  <a:gd name="connsiteY14" fmla="*/ 18408 h 20253"/>
                  <a:gd name="connsiteX15" fmla="*/ 98539 w 123444"/>
                  <a:gd name="connsiteY15" fmla="*/ 18408 h 20253"/>
                  <a:gd name="connsiteX16" fmla="*/ 98539 w 123444"/>
                  <a:gd name="connsiteY16" fmla="*/ 18408 h 20253"/>
                  <a:gd name="connsiteX17" fmla="*/ 97456 w 123444"/>
                  <a:gd name="connsiteY17" fmla="*/ 19491 h 20253"/>
                  <a:gd name="connsiteX18" fmla="*/ 97456 w 123444"/>
                  <a:gd name="connsiteY18" fmla="*/ 18408 h 20253"/>
                  <a:gd name="connsiteX19" fmla="*/ 96373 w 123444"/>
                  <a:gd name="connsiteY19" fmla="*/ 18408 h 20253"/>
                  <a:gd name="connsiteX20" fmla="*/ 96373 w 123444"/>
                  <a:gd name="connsiteY20" fmla="*/ 18408 h 20253"/>
                  <a:gd name="connsiteX21" fmla="*/ 95290 w 123444"/>
                  <a:gd name="connsiteY21" fmla="*/ 18408 h 20253"/>
                  <a:gd name="connsiteX22" fmla="*/ 95290 w 123444"/>
                  <a:gd name="connsiteY22" fmla="*/ 18408 h 20253"/>
                  <a:gd name="connsiteX23" fmla="*/ 94207 w 123444"/>
                  <a:gd name="connsiteY23" fmla="*/ 19491 h 20253"/>
                  <a:gd name="connsiteX24" fmla="*/ 94207 w 123444"/>
                  <a:gd name="connsiteY24" fmla="*/ 17326 h 20253"/>
                  <a:gd name="connsiteX25" fmla="*/ 88793 w 123444"/>
                  <a:gd name="connsiteY25" fmla="*/ 17326 h 20253"/>
                  <a:gd name="connsiteX26" fmla="*/ 88793 w 123444"/>
                  <a:gd name="connsiteY26" fmla="*/ 16243 h 20253"/>
                  <a:gd name="connsiteX27" fmla="*/ 87710 w 123444"/>
                  <a:gd name="connsiteY27" fmla="*/ 17326 h 20253"/>
                  <a:gd name="connsiteX28" fmla="*/ 87710 w 123444"/>
                  <a:gd name="connsiteY28" fmla="*/ 16243 h 20253"/>
                  <a:gd name="connsiteX29" fmla="*/ 86628 w 123444"/>
                  <a:gd name="connsiteY29" fmla="*/ 17326 h 20253"/>
                  <a:gd name="connsiteX30" fmla="*/ 86628 w 123444"/>
                  <a:gd name="connsiteY30" fmla="*/ 16243 h 20253"/>
                  <a:gd name="connsiteX31" fmla="*/ 85545 w 123444"/>
                  <a:gd name="connsiteY31" fmla="*/ 17326 h 20253"/>
                  <a:gd name="connsiteX32" fmla="*/ 85545 w 123444"/>
                  <a:gd name="connsiteY32" fmla="*/ 16243 h 20253"/>
                  <a:gd name="connsiteX33" fmla="*/ 84462 w 123444"/>
                  <a:gd name="connsiteY33" fmla="*/ 16243 h 20253"/>
                  <a:gd name="connsiteX34" fmla="*/ 84462 w 123444"/>
                  <a:gd name="connsiteY34" fmla="*/ 15160 h 20253"/>
                  <a:gd name="connsiteX35" fmla="*/ 83379 w 123444"/>
                  <a:gd name="connsiteY35" fmla="*/ 16243 h 20253"/>
                  <a:gd name="connsiteX36" fmla="*/ 83379 w 123444"/>
                  <a:gd name="connsiteY36" fmla="*/ 15160 h 20253"/>
                  <a:gd name="connsiteX37" fmla="*/ 81213 w 123444"/>
                  <a:gd name="connsiteY37" fmla="*/ 16243 h 20253"/>
                  <a:gd name="connsiteX38" fmla="*/ 81213 w 123444"/>
                  <a:gd name="connsiteY38" fmla="*/ 16243 h 20253"/>
                  <a:gd name="connsiteX39" fmla="*/ 79048 w 123444"/>
                  <a:gd name="connsiteY39" fmla="*/ 16243 h 20253"/>
                  <a:gd name="connsiteX40" fmla="*/ 79048 w 123444"/>
                  <a:gd name="connsiteY40" fmla="*/ 15160 h 20253"/>
                  <a:gd name="connsiteX41" fmla="*/ 77965 w 123444"/>
                  <a:gd name="connsiteY41" fmla="*/ 17326 h 20253"/>
                  <a:gd name="connsiteX42" fmla="*/ 76882 w 123444"/>
                  <a:gd name="connsiteY42" fmla="*/ 17326 h 20253"/>
                  <a:gd name="connsiteX43" fmla="*/ 76882 w 123444"/>
                  <a:gd name="connsiteY43" fmla="*/ 15160 h 20253"/>
                  <a:gd name="connsiteX44" fmla="*/ 76882 w 123444"/>
                  <a:gd name="connsiteY44" fmla="*/ 14077 h 20253"/>
                  <a:gd name="connsiteX45" fmla="*/ 76882 w 123444"/>
                  <a:gd name="connsiteY45" fmla="*/ 14077 h 20253"/>
                  <a:gd name="connsiteX46" fmla="*/ 75799 w 123444"/>
                  <a:gd name="connsiteY46" fmla="*/ 14077 h 20253"/>
                  <a:gd name="connsiteX47" fmla="*/ 74716 w 123444"/>
                  <a:gd name="connsiteY47" fmla="*/ 16243 h 20253"/>
                  <a:gd name="connsiteX48" fmla="*/ 74716 w 123444"/>
                  <a:gd name="connsiteY48" fmla="*/ 14077 h 20253"/>
                  <a:gd name="connsiteX49" fmla="*/ 73633 w 123444"/>
                  <a:gd name="connsiteY49" fmla="*/ 16243 h 20253"/>
                  <a:gd name="connsiteX50" fmla="*/ 73633 w 123444"/>
                  <a:gd name="connsiteY50" fmla="*/ 15160 h 20253"/>
                  <a:gd name="connsiteX51" fmla="*/ 73633 w 123444"/>
                  <a:gd name="connsiteY51" fmla="*/ 16243 h 20253"/>
                  <a:gd name="connsiteX52" fmla="*/ 72551 w 123444"/>
                  <a:gd name="connsiteY52" fmla="*/ 15160 h 20253"/>
                  <a:gd name="connsiteX53" fmla="*/ 72551 w 123444"/>
                  <a:gd name="connsiteY53" fmla="*/ 14077 h 20253"/>
                  <a:gd name="connsiteX54" fmla="*/ 71468 w 123444"/>
                  <a:gd name="connsiteY54" fmla="*/ 14077 h 20253"/>
                  <a:gd name="connsiteX55" fmla="*/ 71468 w 123444"/>
                  <a:gd name="connsiteY55" fmla="*/ 14077 h 20253"/>
                  <a:gd name="connsiteX56" fmla="*/ 71468 w 123444"/>
                  <a:gd name="connsiteY56" fmla="*/ 15160 h 20253"/>
                  <a:gd name="connsiteX57" fmla="*/ 71468 w 123444"/>
                  <a:gd name="connsiteY57" fmla="*/ 15160 h 20253"/>
                  <a:gd name="connsiteX58" fmla="*/ 70385 w 123444"/>
                  <a:gd name="connsiteY58" fmla="*/ 16243 h 20253"/>
                  <a:gd name="connsiteX59" fmla="*/ 70385 w 123444"/>
                  <a:gd name="connsiteY59" fmla="*/ 15160 h 20253"/>
                  <a:gd name="connsiteX60" fmla="*/ 68219 w 123444"/>
                  <a:gd name="connsiteY60" fmla="*/ 17326 h 20253"/>
                  <a:gd name="connsiteX61" fmla="*/ 68219 w 123444"/>
                  <a:gd name="connsiteY61" fmla="*/ 16243 h 20253"/>
                  <a:gd name="connsiteX62" fmla="*/ 66053 w 123444"/>
                  <a:gd name="connsiteY62" fmla="*/ 16243 h 20253"/>
                  <a:gd name="connsiteX63" fmla="*/ 66053 w 123444"/>
                  <a:gd name="connsiteY63" fmla="*/ 17326 h 20253"/>
                  <a:gd name="connsiteX64" fmla="*/ 66053 w 123444"/>
                  <a:gd name="connsiteY64" fmla="*/ 16243 h 20253"/>
                  <a:gd name="connsiteX65" fmla="*/ 66053 w 123444"/>
                  <a:gd name="connsiteY65" fmla="*/ 16243 h 20253"/>
                  <a:gd name="connsiteX66" fmla="*/ 66053 w 123444"/>
                  <a:gd name="connsiteY66" fmla="*/ 16243 h 20253"/>
                  <a:gd name="connsiteX67" fmla="*/ 63888 w 123444"/>
                  <a:gd name="connsiteY67" fmla="*/ 16243 h 20253"/>
                  <a:gd name="connsiteX68" fmla="*/ 62805 w 123444"/>
                  <a:gd name="connsiteY68" fmla="*/ 17326 h 20253"/>
                  <a:gd name="connsiteX69" fmla="*/ 62805 w 123444"/>
                  <a:gd name="connsiteY69" fmla="*/ 16243 h 20253"/>
                  <a:gd name="connsiteX70" fmla="*/ 62805 w 123444"/>
                  <a:gd name="connsiteY70" fmla="*/ 15160 h 20253"/>
                  <a:gd name="connsiteX71" fmla="*/ 63888 w 123444"/>
                  <a:gd name="connsiteY71" fmla="*/ 15160 h 20253"/>
                  <a:gd name="connsiteX72" fmla="*/ 62805 w 123444"/>
                  <a:gd name="connsiteY72" fmla="*/ 15160 h 20253"/>
                  <a:gd name="connsiteX73" fmla="*/ 61722 w 123444"/>
                  <a:gd name="connsiteY73" fmla="*/ 15160 h 20253"/>
                  <a:gd name="connsiteX74" fmla="*/ 61722 w 123444"/>
                  <a:gd name="connsiteY74" fmla="*/ 14077 h 20253"/>
                  <a:gd name="connsiteX75" fmla="*/ 60639 w 123444"/>
                  <a:gd name="connsiteY75" fmla="*/ 15160 h 20253"/>
                  <a:gd name="connsiteX76" fmla="*/ 60639 w 123444"/>
                  <a:gd name="connsiteY76" fmla="*/ 15160 h 20253"/>
                  <a:gd name="connsiteX77" fmla="*/ 60639 w 123444"/>
                  <a:gd name="connsiteY77" fmla="*/ 16243 h 20253"/>
                  <a:gd name="connsiteX78" fmla="*/ 60639 w 123444"/>
                  <a:gd name="connsiteY78" fmla="*/ 15160 h 20253"/>
                  <a:gd name="connsiteX79" fmla="*/ 60639 w 123444"/>
                  <a:gd name="connsiteY79" fmla="*/ 14077 h 20253"/>
                  <a:gd name="connsiteX80" fmla="*/ 59556 w 123444"/>
                  <a:gd name="connsiteY80" fmla="*/ 15160 h 20253"/>
                  <a:gd name="connsiteX81" fmla="*/ 59556 w 123444"/>
                  <a:gd name="connsiteY81" fmla="*/ 15160 h 20253"/>
                  <a:gd name="connsiteX82" fmla="*/ 58474 w 123444"/>
                  <a:gd name="connsiteY82" fmla="*/ 16243 h 20253"/>
                  <a:gd name="connsiteX83" fmla="*/ 57391 w 123444"/>
                  <a:gd name="connsiteY83" fmla="*/ 15160 h 20253"/>
                  <a:gd name="connsiteX84" fmla="*/ 56308 w 123444"/>
                  <a:gd name="connsiteY84" fmla="*/ 16243 h 20253"/>
                  <a:gd name="connsiteX85" fmla="*/ 56308 w 123444"/>
                  <a:gd name="connsiteY85" fmla="*/ 16243 h 20253"/>
                  <a:gd name="connsiteX86" fmla="*/ 56308 w 123444"/>
                  <a:gd name="connsiteY86" fmla="*/ 16243 h 20253"/>
                  <a:gd name="connsiteX87" fmla="*/ 55225 w 123444"/>
                  <a:gd name="connsiteY87" fmla="*/ 15160 h 20253"/>
                  <a:gd name="connsiteX88" fmla="*/ 55225 w 123444"/>
                  <a:gd name="connsiteY88" fmla="*/ 17326 h 20253"/>
                  <a:gd name="connsiteX89" fmla="*/ 54142 w 123444"/>
                  <a:gd name="connsiteY89" fmla="*/ 16243 h 20253"/>
                  <a:gd name="connsiteX90" fmla="*/ 54142 w 123444"/>
                  <a:gd name="connsiteY90" fmla="*/ 15160 h 20253"/>
                  <a:gd name="connsiteX91" fmla="*/ 53059 w 123444"/>
                  <a:gd name="connsiteY91" fmla="*/ 15160 h 20253"/>
                  <a:gd name="connsiteX92" fmla="*/ 53059 w 123444"/>
                  <a:gd name="connsiteY92" fmla="*/ 16243 h 20253"/>
                  <a:gd name="connsiteX93" fmla="*/ 51977 w 123444"/>
                  <a:gd name="connsiteY93" fmla="*/ 15160 h 20253"/>
                  <a:gd name="connsiteX94" fmla="*/ 50894 w 123444"/>
                  <a:gd name="connsiteY94" fmla="*/ 16243 h 20253"/>
                  <a:gd name="connsiteX95" fmla="*/ 48728 w 123444"/>
                  <a:gd name="connsiteY95" fmla="*/ 14077 h 20253"/>
                  <a:gd name="connsiteX96" fmla="*/ 48728 w 123444"/>
                  <a:gd name="connsiteY96" fmla="*/ 15160 h 20253"/>
                  <a:gd name="connsiteX97" fmla="*/ 48728 w 123444"/>
                  <a:gd name="connsiteY97" fmla="*/ 15160 h 20253"/>
                  <a:gd name="connsiteX98" fmla="*/ 48728 w 123444"/>
                  <a:gd name="connsiteY98" fmla="*/ 16243 h 20253"/>
                  <a:gd name="connsiteX99" fmla="*/ 48728 w 123444"/>
                  <a:gd name="connsiteY99" fmla="*/ 15160 h 20253"/>
                  <a:gd name="connsiteX100" fmla="*/ 47645 w 123444"/>
                  <a:gd name="connsiteY100" fmla="*/ 17326 h 20253"/>
                  <a:gd name="connsiteX101" fmla="*/ 47645 w 123444"/>
                  <a:gd name="connsiteY101" fmla="*/ 16243 h 20253"/>
                  <a:gd name="connsiteX102" fmla="*/ 47645 w 123444"/>
                  <a:gd name="connsiteY102" fmla="*/ 17326 h 20253"/>
                  <a:gd name="connsiteX103" fmla="*/ 47645 w 123444"/>
                  <a:gd name="connsiteY103" fmla="*/ 15160 h 20253"/>
                  <a:gd name="connsiteX104" fmla="*/ 46562 w 123444"/>
                  <a:gd name="connsiteY104" fmla="*/ 16243 h 20253"/>
                  <a:gd name="connsiteX105" fmla="*/ 46562 w 123444"/>
                  <a:gd name="connsiteY105" fmla="*/ 15160 h 20253"/>
                  <a:gd name="connsiteX106" fmla="*/ 46562 w 123444"/>
                  <a:gd name="connsiteY106" fmla="*/ 16243 h 20253"/>
                  <a:gd name="connsiteX107" fmla="*/ 46562 w 123444"/>
                  <a:gd name="connsiteY107" fmla="*/ 16243 h 20253"/>
                  <a:gd name="connsiteX108" fmla="*/ 46562 w 123444"/>
                  <a:gd name="connsiteY108" fmla="*/ 16243 h 20253"/>
                  <a:gd name="connsiteX109" fmla="*/ 46562 w 123444"/>
                  <a:gd name="connsiteY109" fmla="*/ 17326 h 20253"/>
                  <a:gd name="connsiteX110" fmla="*/ 46562 w 123444"/>
                  <a:gd name="connsiteY110" fmla="*/ 18408 h 20253"/>
                  <a:gd name="connsiteX111" fmla="*/ 46562 w 123444"/>
                  <a:gd name="connsiteY111" fmla="*/ 17326 h 20253"/>
                  <a:gd name="connsiteX112" fmla="*/ 46562 w 123444"/>
                  <a:gd name="connsiteY112" fmla="*/ 18408 h 20253"/>
                  <a:gd name="connsiteX113" fmla="*/ 46562 w 123444"/>
                  <a:gd name="connsiteY113" fmla="*/ 17326 h 20253"/>
                  <a:gd name="connsiteX114" fmla="*/ 46562 w 123444"/>
                  <a:gd name="connsiteY114" fmla="*/ 17326 h 20253"/>
                  <a:gd name="connsiteX115" fmla="*/ 46562 w 123444"/>
                  <a:gd name="connsiteY115" fmla="*/ 16243 h 20253"/>
                  <a:gd name="connsiteX116" fmla="*/ 46562 w 123444"/>
                  <a:gd name="connsiteY116" fmla="*/ 17326 h 20253"/>
                  <a:gd name="connsiteX117" fmla="*/ 46562 w 123444"/>
                  <a:gd name="connsiteY117" fmla="*/ 16243 h 20253"/>
                  <a:gd name="connsiteX118" fmla="*/ 46562 w 123444"/>
                  <a:gd name="connsiteY118" fmla="*/ 16243 h 20253"/>
                  <a:gd name="connsiteX119" fmla="*/ 46562 w 123444"/>
                  <a:gd name="connsiteY119" fmla="*/ 17326 h 20253"/>
                  <a:gd name="connsiteX120" fmla="*/ 46562 w 123444"/>
                  <a:gd name="connsiteY120" fmla="*/ 17326 h 20253"/>
                  <a:gd name="connsiteX121" fmla="*/ 45479 w 123444"/>
                  <a:gd name="connsiteY121" fmla="*/ 18408 h 20253"/>
                  <a:gd name="connsiteX122" fmla="*/ 44397 w 123444"/>
                  <a:gd name="connsiteY122" fmla="*/ 17326 h 20253"/>
                  <a:gd name="connsiteX123" fmla="*/ 44397 w 123444"/>
                  <a:gd name="connsiteY123" fmla="*/ 17326 h 20253"/>
                  <a:gd name="connsiteX124" fmla="*/ 43314 w 123444"/>
                  <a:gd name="connsiteY124" fmla="*/ 17326 h 20253"/>
                  <a:gd name="connsiteX125" fmla="*/ 43314 w 123444"/>
                  <a:gd name="connsiteY125" fmla="*/ 17326 h 20253"/>
                  <a:gd name="connsiteX126" fmla="*/ 42231 w 123444"/>
                  <a:gd name="connsiteY126" fmla="*/ 17326 h 20253"/>
                  <a:gd name="connsiteX127" fmla="*/ 42231 w 123444"/>
                  <a:gd name="connsiteY127" fmla="*/ 15160 h 20253"/>
                  <a:gd name="connsiteX128" fmla="*/ 41148 w 123444"/>
                  <a:gd name="connsiteY128" fmla="*/ 17326 h 20253"/>
                  <a:gd name="connsiteX129" fmla="*/ 38982 w 123444"/>
                  <a:gd name="connsiteY129" fmla="*/ 16243 h 20253"/>
                  <a:gd name="connsiteX130" fmla="*/ 38982 w 123444"/>
                  <a:gd name="connsiteY130" fmla="*/ 17326 h 20253"/>
                  <a:gd name="connsiteX131" fmla="*/ 36817 w 123444"/>
                  <a:gd name="connsiteY131" fmla="*/ 16243 h 20253"/>
                  <a:gd name="connsiteX132" fmla="*/ 36817 w 123444"/>
                  <a:gd name="connsiteY132" fmla="*/ 15160 h 20253"/>
                  <a:gd name="connsiteX133" fmla="*/ 36817 w 123444"/>
                  <a:gd name="connsiteY133" fmla="*/ 15160 h 20253"/>
                  <a:gd name="connsiteX134" fmla="*/ 36817 w 123444"/>
                  <a:gd name="connsiteY134" fmla="*/ 16243 h 20253"/>
                  <a:gd name="connsiteX135" fmla="*/ 35734 w 123444"/>
                  <a:gd name="connsiteY135" fmla="*/ 16243 h 20253"/>
                  <a:gd name="connsiteX136" fmla="*/ 35734 w 123444"/>
                  <a:gd name="connsiteY136" fmla="*/ 17326 h 20253"/>
                  <a:gd name="connsiteX137" fmla="*/ 35734 w 123444"/>
                  <a:gd name="connsiteY137" fmla="*/ 16243 h 20253"/>
                  <a:gd name="connsiteX138" fmla="*/ 35734 w 123444"/>
                  <a:gd name="connsiteY138" fmla="*/ 17326 h 20253"/>
                  <a:gd name="connsiteX139" fmla="*/ 35734 w 123444"/>
                  <a:gd name="connsiteY139" fmla="*/ 16243 h 20253"/>
                  <a:gd name="connsiteX140" fmla="*/ 35734 w 123444"/>
                  <a:gd name="connsiteY140" fmla="*/ 17326 h 20253"/>
                  <a:gd name="connsiteX141" fmla="*/ 35734 w 123444"/>
                  <a:gd name="connsiteY141" fmla="*/ 16243 h 20253"/>
                  <a:gd name="connsiteX142" fmla="*/ 34651 w 123444"/>
                  <a:gd name="connsiteY142" fmla="*/ 17326 h 20253"/>
                  <a:gd name="connsiteX143" fmla="*/ 34651 w 123444"/>
                  <a:gd name="connsiteY143" fmla="*/ 16243 h 20253"/>
                  <a:gd name="connsiteX144" fmla="*/ 34651 w 123444"/>
                  <a:gd name="connsiteY144" fmla="*/ 17326 h 20253"/>
                  <a:gd name="connsiteX145" fmla="*/ 33568 w 123444"/>
                  <a:gd name="connsiteY145" fmla="*/ 15160 h 20253"/>
                  <a:gd name="connsiteX146" fmla="*/ 30320 w 123444"/>
                  <a:gd name="connsiteY146" fmla="*/ 17326 h 20253"/>
                  <a:gd name="connsiteX147" fmla="*/ 30320 w 123444"/>
                  <a:gd name="connsiteY147" fmla="*/ 17326 h 20253"/>
                  <a:gd name="connsiteX148" fmla="*/ 30320 w 123444"/>
                  <a:gd name="connsiteY148" fmla="*/ 17326 h 20253"/>
                  <a:gd name="connsiteX149" fmla="*/ 30320 w 123444"/>
                  <a:gd name="connsiteY149" fmla="*/ 15160 h 20253"/>
                  <a:gd name="connsiteX150" fmla="*/ 29237 w 123444"/>
                  <a:gd name="connsiteY150" fmla="*/ 16243 h 20253"/>
                  <a:gd name="connsiteX151" fmla="*/ 29237 w 123444"/>
                  <a:gd name="connsiteY151" fmla="*/ 16243 h 20253"/>
                  <a:gd name="connsiteX152" fmla="*/ 28154 w 123444"/>
                  <a:gd name="connsiteY152" fmla="*/ 16243 h 20253"/>
                  <a:gd name="connsiteX153" fmla="*/ 28154 w 123444"/>
                  <a:gd name="connsiteY153" fmla="*/ 14077 h 20253"/>
                  <a:gd name="connsiteX154" fmla="*/ 28154 w 123444"/>
                  <a:gd name="connsiteY154" fmla="*/ 14077 h 20253"/>
                  <a:gd name="connsiteX155" fmla="*/ 29237 w 123444"/>
                  <a:gd name="connsiteY155" fmla="*/ 10828 h 20253"/>
                  <a:gd name="connsiteX156" fmla="*/ 29237 w 123444"/>
                  <a:gd name="connsiteY156" fmla="*/ 10828 h 20253"/>
                  <a:gd name="connsiteX157" fmla="*/ 29237 w 123444"/>
                  <a:gd name="connsiteY157" fmla="*/ 8663 h 20253"/>
                  <a:gd name="connsiteX158" fmla="*/ 28154 w 123444"/>
                  <a:gd name="connsiteY158" fmla="*/ 10828 h 20253"/>
                  <a:gd name="connsiteX159" fmla="*/ 27071 w 123444"/>
                  <a:gd name="connsiteY159" fmla="*/ 12994 h 20253"/>
                  <a:gd name="connsiteX160" fmla="*/ 27071 w 123444"/>
                  <a:gd name="connsiteY160" fmla="*/ 11911 h 20253"/>
                  <a:gd name="connsiteX161" fmla="*/ 25988 w 123444"/>
                  <a:gd name="connsiteY161" fmla="*/ 11911 h 20253"/>
                  <a:gd name="connsiteX162" fmla="*/ 25988 w 123444"/>
                  <a:gd name="connsiteY162" fmla="*/ 14077 h 20253"/>
                  <a:gd name="connsiteX163" fmla="*/ 25988 w 123444"/>
                  <a:gd name="connsiteY163" fmla="*/ 12994 h 20253"/>
                  <a:gd name="connsiteX164" fmla="*/ 25988 w 123444"/>
                  <a:gd name="connsiteY164" fmla="*/ 14077 h 20253"/>
                  <a:gd name="connsiteX165" fmla="*/ 24905 w 123444"/>
                  <a:gd name="connsiteY165" fmla="*/ 15160 h 20253"/>
                  <a:gd name="connsiteX166" fmla="*/ 24905 w 123444"/>
                  <a:gd name="connsiteY166" fmla="*/ 11911 h 20253"/>
                  <a:gd name="connsiteX167" fmla="*/ 23823 w 123444"/>
                  <a:gd name="connsiteY167" fmla="*/ 14077 h 20253"/>
                  <a:gd name="connsiteX168" fmla="*/ 23823 w 123444"/>
                  <a:gd name="connsiteY168" fmla="*/ 11911 h 20253"/>
                  <a:gd name="connsiteX169" fmla="*/ 22740 w 123444"/>
                  <a:gd name="connsiteY169" fmla="*/ 11911 h 20253"/>
                  <a:gd name="connsiteX170" fmla="*/ 22740 w 123444"/>
                  <a:gd name="connsiteY170" fmla="*/ 12994 h 20253"/>
                  <a:gd name="connsiteX171" fmla="*/ 22740 w 123444"/>
                  <a:gd name="connsiteY171" fmla="*/ 11911 h 20253"/>
                  <a:gd name="connsiteX172" fmla="*/ 21657 w 123444"/>
                  <a:gd name="connsiteY172" fmla="*/ 11911 h 20253"/>
                  <a:gd name="connsiteX173" fmla="*/ 20574 w 123444"/>
                  <a:gd name="connsiteY173" fmla="*/ 12994 h 20253"/>
                  <a:gd name="connsiteX174" fmla="*/ 20574 w 123444"/>
                  <a:gd name="connsiteY174" fmla="*/ 14077 h 20253"/>
                  <a:gd name="connsiteX175" fmla="*/ 19491 w 123444"/>
                  <a:gd name="connsiteY175" fmla="*/ 14077 h 20253"/>
                  <a:gd name="connsiteX176" fmla="*/ 19491 w 123444"/>
                  <a:gd name="connsiteY176" fmla="*/ 12994 h 20253"/>
                  <a:gd name="connsiteX177" fmla="*/ 18408 w 123444"/>
                  <a:gd name="connsiteY177" fmla="*/ 14077 h 20253"/>
                  <a:gd name="connsiteX178" fmla="*/ 18408 w 123444"/>
                  <a:gd name="connsiteY178" fmla="*/ 12994 h 20253"/>
                  <a:gd name="connsiteX179" fmla="*/ 18408 w 123444"/>
                  <a:gd name="connsiteY179" fmla="*/ 14077 h 20253"/>
                  <a:gd name="connsiteX180" fmla="*/ 18408 w 123444"/>
                  <a:gd name="connsiteY180" fmla="*/ 12994 h 20253"/>
                  <a:gd name="connsiteX181" fmla="*/ 18408 w 123444"/>
                  <a:gd name="connsiteY181" fmla="*/ 11911 h 20253"/>
                  <a:gd name="connsiteX182" fmla="*/ 18408 w 123444"/>
                  <a:gd name="connsiteY182" fmla="*/ 11911 h 20253"/>
                  <a:gd name="connsiteX183" fmla="*/ 17326 w 123444"/>
                  <a:gd name="connsiteY183" fmla="*/ 14077 h 20253"/>
                  <a:gd name="connsiteX184" fmla="*/ 17326 w 123444"/>
                  <a:gd name="connsiteY184" fmla="*/ 14077 h 20253"/>
                  <a:gd name="connsiteX185" fmla="*/ 17326 w 123444"/>
                  <a:gd name="connsiteY185" fmla="*/ 12994 h 20253"/>
                  <a:gd name="connsiteX186" fmla="*/ 17326 w 123444"/>
                  <a:gd name="connsiteY186" fmla="*/ 11911 h 20253"/>
                  <a:gd name="connsiteX187" fmla="*/ 17326 w 123444"/>
                  <a:gd name="connsiteY187" fmla="*/ 14077 h 20253"/>
                  <a:gd name="connsiteX188" fmla="*/ 17326 w 123444"/>
                  <a:gd name="connsiteY188" fmla="*/ 12994 h 20253"/>
                  <a:gd name="connsiteX189" fmla="*/ 17326 w 123444"/>
                  <a:gd name="connsiteY189" fmla="*/ 14077 h 20253"/>
                  <a:gd name="connsiteX190" fmla="*/ 17326 w 123444"/>
                  <a:gd name="connsiteY190" fmla="*/ 11911 h 20253"/>
                  <a:gd name="connsiteX191" fmla="*/ 18408 w 123444"/>
                  <a:gd name="connsiteY191" fmla="*/ 10828 h 20253"/>
                  <a:gd name="connsiteX192" fmla="*/ 18408 w 123444"/>
                  <a:gd name="connsiteY192" fmla="*/ 10828 h 20253"/>
                  <a:gd name="connsiteX193" fmla="*/ 18408 w 123444"/>
                  <a:gd name="connsiteY193" fmla="*/ 8663 h 20253"/>
                  <a:gd name="connsiteX194" fmla="*/ 17326 w 123444"/>
                  <a:gd name="connsiteY194" fmla="*/ 8663 h 20253"/>
                  <a:gd name="connsiteX195" fmla="*/ 16243 w 123444"/>
                  <a:gd name="connsiteY195" fmla="*/ 12994 h 20253"/>
                  <a:gd name="connsiteX196" fmla="*/ 15160 w 123444"/>
                  <a:gd name="connsiteY196" fmla="*/ 11911 h 20253"/>
                  <a:gd name="connsiteX197" fmla="*/ 15160 w 123444"/>
                  <a:gd name="connsiteY197" fmla="*/ 12994 h 20253"/>
                  <a:gd name="connsiteX198" fmla="*/ 14077 w 123444"/>
                  <a:gd name="connsiteY198" fmla="*/ 14077 h 20253"/>
                  <a:gd name="connsiteX199" fmla="*/ 15160 w 123444"/>
                  <a:gd name="connsiteY199" fmla="*/ 11911 h 20253"/>
                  <a:gd name="connsiteX200" fmla="*/ 15160 w 123444"/>
                  <a:gd name="connsiteY200" fmla="*/ 11911 h 20253"/>
                  <a:gd name="connsiteX201" fmla="*/ 15160 w 123444"/>
                  <a:gd name="connsiteY201" fmla="*/ 9746 h 20253"/>
                  <a:gd name="connsiteX202" fmla="*/ 14077 w 123444"/>
                  <a:gd name="connsiteY202" fmla="*/ 10828 h 20253"/>
                  <a:gd name="connsiteX203" fmla="*/ 14077 w 123444"/>
                  <a:gd name="connsiteY203" fmla="*/ 11911 h 20253"/>
                  <a:gd name="connsiteX204" fmla="*/ 12994 w 123444"/>
                  <a:gd name="connsiteY204" fmla="*/ 11911 h 20253"/>
                  <a:gd name="connsiteX205" fmla="*/ 12994 w 123444"/>
                  <a:gd name="connsiteY205" fmla="*/ 12994 h 20253"/>
                  <a:gd name="connsiteX206" fmla="*/ 12994 w 123444"/>
                  <a:gd name="connsiteY206" fmla="*/ 12994 h 20253"/>
                  <a:gd name="connsiteX207" fmla="*/ 12994 w 123444"/>
                  <a:gd name="connsiteY207" fmla="*/ 11911 h 20253"/>
                  <a:gd name="connsiteX208" fmla="*/ 11911 w 123444"/>
                  <a:gd name="connsiteY208" fmla="*/ 12994 h 20253"/>
                  <a:gd name="connsiteX209" fmla="*/ 11911 w 123444"/>
                  <a:gd name="connsiteY209" fmla="*/ 11911 h 20253"/>
                  <a:gd name="connsiteX210" fmla="*/ 12994 w 123444"/>
                  <a:gd name="connsiteY210" fmla="*/ 10828 h 20253"/>
                  <a:gd name="connsiteX211" fmla="*/ 11911 w 123444"/>
                  <a:gd name="connsiteY211" fmla="*/ 10828 h 20253"/>
                  <a:gd name="connsiteX212" fmla="*/ 11911 w 123444"/>
                  <a:gd name="connsiteY212" fmla="*/ 10828 h 20253"/>
                  <a:gd name="connsiteX213" fmla="*/ 10828 w 123444"/>
                  <a:gd name="connsiteY213" fmla="*/ 9746 h 20253"/>
                  <a:gd name="connsiteX214" fmla="*/ 10828 w 123444"/>
                  <a:gd name="connsiteY214" fmla="*/ 10828 h 20253"/>
                  <a:gd name="connsiteX215" fmla="*/ 9746 w 123444"/>
                  <a:gd name="connsiteY215" fmla="*/ 11911 h 20253"/>
                  <a:gd name="connsiteX216" fmla="*/ 9746 w 123444"/>
                  <a:gd name="connsiteY216" fmla="*/ 10828 h 20253"/>
                  <a:gd name="connsiteX217" fmla="*/ 10828 w 123444"/>
                  <a:gd name="connsiteY217" fmla="*/ 10828 h 20253"/>
                  <a:gd name="connsiteX218" fmla="*/ 11911 w 123444"/>
                  <a:gd name="connsiteY218" fmla="*/ 9746 h 20253"/>
                  <a:gd name="connsiteX219" fmla="*/ 11911 w 123444"/>
                  <a:gd name="connsiteY219" fmla="*/ 7580 h 20253"/>
                  <a:gd name="connsiteX220" fmla="*/ 11911 w 123444"/>
                  <a:gd name="connsiteY220" fmla="*/ 7580 h 20253"/>
                  <a:gd name="connsiteX221" fmla="*/ 11911 w 123444"/>
                  <a:gd name="connsiteY221" fmla="*/ 9746 h 20253"/>
                  <a:gd name="connsiteX222" fmla="*/ 10828 w 123444"/>
                  <a:gd name="connsiteY222" fmla="*/ 10828 h 20253"/>
                  <a:gd name="connsiteX223" fmla="*/ 10828 w 123444"/>
                  <a:gd name="connsiteY223" fmla="*/ 9746 h 20253"/>
                  <a:gd name="connsiteX224" fmla="*/ 8663 w 123444"/>
                  <a:gd name="connsiteY224" fmla="*/ 8663 h 20253"/>
                  <a:gd name="connsiteX225" fmla="*/ 7580 w 123444"/>
                  <a:gd name="connsiteY225" fmla="*/ 9746 h 20253"/>
                  <a:gd name="connsiteX226" fmla="*/ 7580 w 123444"/>
                  <a:gd name="connsiteY226" fmla="*/ 11911 h 20253"/>
                  <a:gd name="connsiteX227" fmla="*/ 7580 w 123444"/>
                  <a:gd name="connsiteY227" fmla="*/ 10828 h 20253"/>
                  <a:gd name="connsiteX228" fmla="*/ 6497 w 123444"/>
                  <a:gd name="connsiteY228" fmla="*/ 10828 h 20253"/>
                  <a:gd name="connsiteX229" fmla="*/ 7580 w 123444"/>
                  <a:gd name="connsiteY229" fmla="*/ 7580 h 20253"/>
                  <a:gd name="connsiteX230" fmla="*/ 7580 w 123444"/>
                  <a:gd name="connsiteY230" fmla="*/ 6497 h 20253"/>
                  <a:gd name="connsiteX231" fmla="*/ 5414 w 123444"/>
                  <a:gd name="connsiteY231" fmla="*/ 7580 h 20253"/>
                  <a:gd name="connsiteX232" fmla="*/ 3249 w 123444"/>
                  <a:gd name="connsiteY232" fmla="*/ 6497 h 20253"/>
                  <a:gd name="connsiteX233" fmla="*/ 3249 w 123444"/>
                  <a:gd name="connsiteY233" fmla="*/ 4331 h 20253"/>
                  <a:gd name="connsiteX234" fmla="*/ 3249 w 123444"/>
                  <a:gd name="connsiteY234" fmla="*/ 5414 h 20253"/>
                  <a:gd name="connsiteX235" fmla="*/ 3249 w 123444"/>
                  <a:gd name="connsiteY235" fmla="*/ 5414 h 20253"/>
                  <a:gd name="connsiteX236" fmla="*/ 2166 w 123444"/>
                  <a:gd name="connsiteY236" fmla="*/ 5414 h 20253"/>
                  <a:gd name="connsiteX237" fmla="*/ 3249 w 123444"/>
                  <a:gd name="connsiteY237" fmla="*/ 4331 h 20253"/>
                  <a:gd name="connsiteX238" fmla="*/ 3249 w 123444"/>
                  <a:gd name="connsiteY238" fmla="*/ 4331 h 20253"/>
                  <a:gd name="connsiteX239" fmla="*/ 3249 w 123444"/>
                  <a:gd name="connsiteY239" fmla="*/ 3249 h 20253"/>
                  <a:gd name="connsiteX240" fmla="*/ 2166 w 123444"/>
                  <a:gd name="connsiteY240" fmla="*/ 3249 h 20253"/>
                  <a:gd name="connsiteX241" fmla="*/ 2166 w 123444"/>
                  <a:gd name="connsiteY241" fmla="*/ 4331 h 20253"/>
                  <a:gd name="connsiteX242" fmla="*/ 1083 w 123444"/>
                  <a:gd name="connsiteY242" fmla="*/ 3249 h 20253"/>
                  <a:gd name="connsiteX243" fmla="*/ 1083 w 123444"/>
                  <a:gd name="connsiteY243" fmla="*/ 2166 h 20253"/>
                  <a:gd name="connsiteX244" fmla="*/ 0 w 123444"/>
                  <a:gd name="connsiteY244" fmla="*/ 2166 h 20253"/>
                  <a:gd name="connsiteX245" fmla="*/ 0 w 123444"/>
                  <a:gd name="connsiteY245" fmla="*/ 1083 h 20253"/>
                  <a:gd name="connsiteX246" fmla="*/ 2166 w 123444"/>
                  <a:gd name="connsiteY246" fmla="*/ 0 h 20253"/>
                  <a:gd name="connsiteX247" fmla="*/ 1083 w 123444"/>
                  <a:gd name="connsiteY247" fmla="*/ 1083 h 20253"/>
                  <a:gd name="connsiteX248" fmla="*/ 2166 w 123444"/>
                  <a:gd name="connsiteY248" fmla="*/ 1083 h 20253"/>
                  <a:gd name="connsiteX249" fmla="*/ 2166 w 123444"/>
                  <a:gd name="connsiteY249" fmla="*/ 1083 h 20253"/>
                  <a:gd name="connsiteX250" fmla="*/ 3249 w 123444"/>
                  <a:gd name="connsiteY250" fmla="*/ 0 h 20253"/>
                  <a:gd name="connsiteX251" fmla="*/ 3249 w 123444"/>
                  <a:gd name="connsiteY251" fmla="*/ 0 h 20253"/>
                  <a:gd name="connsiteX252" fmla="*/ 4331 w 123444"/>
                  <a:gd name="connsiteY252" fmla="*/ 0 h 20253"/>
                  <a:gd name="connsiteX253" fmla="*/ 4331 w 123444"/>
                  <a:gd name="connsiteY253" fmla="*/ 1083 h 20253"/>
                  <a:gd name="connsiteX254" fmla="*/ 5414 w 123444"/>
                  <a:gd name="connsiteY254" fmla="*/ 0 h 20253"/>
                  <a:gd name="connsiteX255" fmla="*/ 6497 w 123444"/>
                  <a:gd name="connsiteY255" fmla="*/ 0 h 20253"/>
                  <a:gd name="connsiteX256" fmla="*/ 5414 w 123444"/>
                  <a:gd name="connsiteY256" fmla="*/ 2166 h 20253"/>
                  <a:gd name="connsiteX257" fmla="*/ 5414 w 123444"/>
                  <a:gd name="connsiteY257" fmla="*/ 3249 h 20253"/>
                  <a:gd name="connsiteX258" fmla="*/ 6497 w 123444"/>
                  <a:gd name="connsiteY258" fmla="*/ 1083 h 20253"/>
                  <a:gd name="connsiteX259" fmla="*/ 6497 w 123444"/>
                  <a:gd name="connsiteY259" fmla="*/ 2166 h 20253"/>
                  <a:gd name="connsiteX260" fmla="*/ 7580 w 123444"/>
                  <a:gd name="connsiteY260" fmla="*/ 1083 h 20253"/>
                  <a:gd name="connsiteX261" fmla="*/ 9746 w 123444"/>
                  <a:gd name="connsiteY261" fmla="*/ 2166 h 20253"/>
                  <a:gd name="connsiteX262" fmla="*/ 9746 w 123444"/>
                  <a:gd name="connsiteY262" fmla="*/ 3249 h 20253"/>
                  <a:gd name="connsiteX263" fmla="*/ 11911 w 123444"/>
                  <a:gd name="connsiteY263" fmla="*/ 2166 h 20253"/>
                  <a:gd name="connsiteX264" fmla="*/ 14077 w 123444"/>
                  <a:gd name="connsiteY264" fmla="*/ 3249 h 20253"/>
                  <a:gd name="connsiteX265" fmla="*/ 18408 w 123444"/>
                  <a:gd name="connsiteY265" fmla="*/ 3249 h 20253"/>
                  <a:gd name="connsiteX266" fmla="*/ 18408 w 123444"/>
                  <a:gd name="connsiteY266" fmla="*/ 4331 h 20253"/>
                  <a:gd name="connsiteX267" fmla="*/ 18408 w 123444"/>
                  <a:gd name="connsiteY267" fmla="*/ 4331 h 20253"/>
                  <a:gd name="connsiteX268" fmla="*/ 19491 w 123444"/>
                  <a:gd name="connsiteY268" fmla="*/ 2166 h 20253"/>
                  <a:gd name="connsiteX269" fmla="*/ 21657 w 123444"/>
                  <a:gd name="connsiteY269" fmla="*/ 2166 h 20253"/>
                  <a:gd name="connsiteX270" fmla="*/ 21657 w 123444"/>
                  <a:gd name="connsiteY270" fmla="*/ 3249 h 20253"/>
                  <a:gd name="connsiteX271" fmla="*/ 23823 w 123444"/>
                  <a:gd name="connsiteY271" fmla="*/ 3249 h 20253"/>
                  <a:gd name="connsiteX272" fmla="*/ 23823 w 123444"/>
                  <a:gd name="connsiteY272" fmla="*/ 4331 h 20253"/>
                  <a:gd name="connsiteX273" fmla="*/ 24905 w 123444"/>
                  <a:gd name="connsiteY273" fmla="*/ 2166 h 20253"/>
                  <a:gd name="connsiteX274" fmla="*/ 25988 w 123444"/>
                  <a:gd name="connsiteY274" fmla="*/ 3249 h 20253"/>
                  <a:gd name="connsiteX275" fmla="*/ 30320 w 123444"/>
                  <a:gd name="connsiteY275" fmla="*/ 2166 h 20253"/>
                  <a:gd name="connsiteX276" fmla="*/ 30320 w 123444"/>
                  <a:gd name="connsiteY276" fmla="*/ 3249 h 20253"/>
                  <a:gd name="connsiteX277" fmla="*/ 34651 w 123444"/>
                  <a:gd name="connsiteY277" fmla="*/ 2166 h 20253"/>
                  <a:gd name="connsiteX278" fmla="*/ 34651 w 123444"/>
                  <a:gd name="connsiteY278" fmla="*/ 3249 h 20253"/>
                  <a:gd name="connsiteX279" fmla="*/ 35734 w 123444"/>
                  <a:gd name="connsiteY279" fmla="*/ 2166 h 20253"/>
                  <a:gd name="connsiteX280" fmla="*/ 36817 w 123444"/>
                  <a:gd name="connsiteY280" fmla="*/ 3249 h 20253"/>
                  <a:gd name="connsiteX281" fmla="*/ 37900 w 123444"/>
                  <a:gd name="connsiteY281" fmla="*/ 2166 h 20253"/>
                  <a:gd name="connsiteX282" fmla="*/ 40065 w 123444"/>
                  <a:gd name="connsiteY282" fmla="*/ 2166 h 20253"/>
                  <a:gd name="connsiteX283" fmla="*/ 40065 w 123444"/>
                  <a:gd name="connsiteY283" fmla="*/ 2166 h 20253"/>
                  <a:gd name="connsiteX284" fmla="*/ 40065 w 123444"/>
                  <a:gd name="connsiteY284" fmla="*/ 3249 h 20253"/>
                  <a:gd name="connsiteX285" fmla="*/ 41148 w 123444"/>
                  <a:gd name="connsiteY285" fmla="*/ 2166 h 20253"/>
                  <a:gd name="connsiteX286" fmla="*/ 43314 w 123444"/>
                  <a:gd name="connsiteY286" fmla="*/ 3249 h 20253"/>
                  <a:gd name="connsiteX287" fmla="*/ 43314 w 123444"/>
                  <a:gd name="connsiteY287" fmla="*/ 2166 h 20253"/>
                  <a:gd name="connsiteX288" fmla="*/ 45479 w 123444"/>
                  <a:gd name="connsiteY288" fmla="*/ 2166 h 20253"/>
                  <a:gd name="connsiteX289" fmla="*/ 45479 w 123444"/>
                  <a:gd name="connsiteY289" fmla="*/ 3249 h 20253"/>
                  <a:gd name="connsiteX290" fmla="*/ 45479 w 123444"/>
                  <a:gd name="connsiteY290" fmla="*/ 2166 h 20253"/>
                  <a:gd name="connsiteX291" fmla="*/ 48728 w 123444"/>
                  <a:gd name="connsiteY291" fmla="*/ 3249 h 20253"/>
                  <a:gd name="connsiteX292" fmla="*/ 54142 w 123444"/>
                  <a:gd name="connsiteY292" fmla="*/ 3249 h 20253"/>
                  <a:gd name="connsiteX293" fmla="*/ 54142 w 123444"/>
                  <a:gd name="connsiteY293" fmla="*/ 3249 h 20253"/>
                  <a:gd name="connsiteX294" fmla="*/ 56308 w 123444"/>
                  <a:gd name="connsiteY294" fmla="*/ 3249 h 20253"/>
                  <a:gd name="connsiteX295" fmla="*/ 56308 w 123444"/>
                  <a:gd name="connsiteY295" fmla="*/ 4331 h 20253"/>
                  <a:gd name="connsiteX296" fmla="*/ 58474 w 123444"/>
                  <a:gd name="connsiteY296" fmla="*/ 4331 h 20253"/>
                  <a:gd name="connsiteX297" fmla="*/ 58474 w 123444"/>
                  <a:gd name="connsiteY297" fmla="*/ 4331 h 20253"/>
                  <a:gd name="connsiteX298" fmla="*/ 60639 w 123444"/>
                  <a:gd name="connsiteY298" fmla="*/ 5414 h 20253"/>
                  <a:gd name="connsiteX299" fmla="*/ 60639 w 123444"/>
                  <a:gd name="connsiteY299" fmla="*/ 6497 h 20253"/>
                  <a:gd name="connsiteX300" fmla="*/ 61722 w 123444"/>
                  <a:gd name="connsiteY300" fmla="*/ 6497 h 20253"/>
                  <a:gd name="connsiteX301" fmla="*/ 61722 w 123444"/>
                  <a:gd name="connsiteY301" fmla="*/ 5414 h 20253"/>
                  <a:gd name="connsiteX302" fmla="*/ 67136 w 123444"/>
                  <a:gd name="connsiteY302" fmla="*/ 5414 h 20253"/>
                  <a:gd name="connsiteX303" fmla="*/ 68219 w 123444"/>
                  <a:gd name="connsiteY303" fmla="*/ 7580 h 20253"/>
                  <a:gd name="connsiteX304" fmla="*/ 68219 w 123444"/>
                  <a:gd name="connsiteY304" fmla="*/ 7580 h 20253"/>
                  <a:gd name="connsiteX305" fmla="*/ 69302 w 123444"/>
                  <a:gd name="connsiteY305" fmla="*/ 8663 h 20253"/>
                  <a:gd name="connsiteX306" fmla="*/ 69302 w 123444"/>
                  <a:gd name="connsiteY306" fmla="*/ 7580 h 20253"/>
                  <a:gd name="connsiteX307" fmla="*/ 70385 w 123444"/>
                  <a:gd name="connsiteY307" fmla="*/ 8663 h 20253"/>
                  <a:gd name="connsiteX308" fmla="*/ 70385 w 123444"/>
                  <a:gd name="connsiteY308" fmla="*/ 9746 h 20253"/>
                  <a:gd name="connsiteX309" fmla="*/ 72551 w 123444"/>
                  <a:gd name="connsiteY309" fmla="*/ 7580 h 20253"/>
                  <a:gd name="connsiteX310" fmla="*/ 83379 w 123444"/>
                  <a:gd name="connsiteY310" fmla="*/ 6497 h 20253"/>
                  <a:gd name="connsiteX311" fmla="*/ 94207 w 123444"/>
                  <a:gd name="connsiteY311" fmla="*/ 7580 h 20253"/>
                  <a:gd name="connsiteX312" fmla="*/ 96373 w 123444"/>
                  <a:gd name="connsiteY312" fmla="*/ 8663 h 20253"/>
                  <a:gd name="connsiteX313" fmla="*/ 96373 w 123444"/>
                  <a:gd name="connsiteY313" fmla="*/ 8663 h 20253"/>
                  <a:gd name="connsiteX314" fmla="*/ 97456 w 123444"/>
                  <a:gd name="connsiteY314" fmla="*/ 7580 h 20253"/>
                  <a:gd name="connsiteX315" fmla="*/ 101787 w 123444"/>
                  <a:gd name="connsiteY315" fmla="*/ 7580 h 20253"/>
                  <a:gd name="connsiteX316" fmla="*/ 101787 w 123444"/>
                  <a:gd name="connsiteY316" fmla="*/ 8663 h 20253"/>
                  <a:gd name="connsiteX317" fmla="*/ 101787 w 123444"/>
                  <a:gd name="connsiteY317" fmla="*/ 7580 h 20253"/>
                  <a:gd name="connsiteX318" fmla="*/ 101787 w 123444"/>
                  <a:gd name="connsiteY318" fmla="*/ 7580 h 20253"/>
                  <a:gd name="connsiteX319" fmla="*/ 101787 w 123444"/>
                  <a:gd name="connsiteY319" fmla="*/ 6497 h 20253"/>
                  <a:gd name="connsiteX320" fmla="*/ 112616 w 123444"/>
                  <a:gd name="connsiteY320" fmla="*/ 9746 h 20253"/>
                  <a:gd name="connsiteX321" fmla="*/ 115864 w 123444"/>
                  <a:gd name="connsiteY321" fmla="*/ 9746 h 20253"/>
                  <a:gd name="connsiteX322" fmla="*/ 123444 w 123444"/>
                  <a:gd name="connsiteY322" fmla="*/ 14077 h 20253"/>
                  <a:gd name="connsiteX323" fmla="*/ 120196 w 123444"/>
                  <a:gd name="connsiteY323" fmla="*/ 19491 h 20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123444" h="20253">
                    <a:moveTo>
                      <a:pt x="120196" y="19491"/>
                    </a:moveTo>
                    <a:cubicBezTo>
                      <a:pt x="118030" y="21657"/>
                      <a:pt x="116947" y="18408"/>
                      <a:pt x="114781" y="19491"/>
                    </a:cubicBezTo>
                    <a:cubicBezTo>
                      <a:pt x="114781" y="19491"/>
                      <a:pt x="114781" y="18408"/>
                      <a:pt x="114781" y="18408"/>
                    </a:cubicBezTo>
                    <a:cubicBezTo>
                      <a:pt x="112616" y="20574"/>
                      <a:pt x="110450" y="18408"/>
                      <a:pt x="109367" y="16243"/>
                    </a:cubicBezTo>
                    <a:lnTo>
                      <a:pt x="109367" y="16243"/>
                    </a:lnTo>
                    <a:cubicBezTo>
                      <a:pt x="109367" y="16243"/>
                      <a:pt x="108284" y="17326"/>
                      <a:pt x="108284" y="17326"/>
                    </a:cubicBezTo>
                    <a:cubicBezTo>
                      <a:pt x="108284" y="17326"/>
                      <a:pt x="108284" y="17326"/>
                      <a:pt x="108284" y="16243"/>
                    </a:cubicBezTo>
                    <a:cubicBezTo>
                      <a:pt x="108284" y="17326"/>
                      <a:pt x="107202" y="16243"/>
                      <a:pt x="107202" y="17326"/>
                    </a:cubicBezTo>
                    <a:cubicBezTo>
                      <a:pt x="107202" y="17326"/>
                      <a:pt x="107202" y="16243"/>
                      <a:pt x="107202" y="16243"/>
                    </a:cubicBezTo>
                    <a:lnTo>
                      <a:pt x="107202" y="17326"/>
                    </a:lnTo>
                    <a:cubicBezTo>
                      <a:pt x="106119" y="19491"/>
                      <a:pt x="106119" y="17326"/>
                      <a:pt x="105036" y="18408"/>
                    </a:cubicBezTo>
                    <a:cubicBezTo>
                      <a:pt x="105036" y="18408"/>
                      <a:pt x="105036" y="18408"/>
                      <a:pt x="105036" y="17326"/>
                    </a:cubicBezTo>
                    <a:cubicBezTo>
                      <a:pt x="103953" y="18408"/>
                      <a:pt x="101787" y="18408"/>
                      <a:pt x="100705" y="18408"/>
                    </a:cubicBezTo>
                    <a:cubicBezTo>
                      <a:pt x="100705" y="18408"/>
                      <a:pt x="100705" y="17326"/>
                      <a:pt x="100705" y="17326"/>
                    </a:cubicBezTo>
                    <a:cubicBezTo>
                      <a:pt x="100705" y="18408"/>
                      <a:pt x="99622" y="18408"/>
                      <a:pt x="99622" y="18408"/>
                    </a:cubicBezTo>
                    <a:cubicBezTo>
                      <a:pt x="99622" y="17326"/>
                      <a:pt x="98539" y="19491"/>
                      <a:pt x="98539" y="18408"/>
                    </a:cubicBezTo>
                    <a:lnTo>
                      <a:pt x="98539" y="18408"/>
                    </a:lnTo>
                    <a:cubicBezTo>
                      <a:pt x="98539" y="19491"/>
                      <a:pt x="98539" y="17326"/>
                      <a:pt x="97456" y="19491"/>
                    </a:cubicBezTo>
                    <a:lnTo>
                      <a:pt x="97456" y="18408"/>
                    </a:lnTo>
                    <a:cubicBezTo>
                      <a:pt x="97456" y="19491"/>
                      <a:pt x="97456" y="17326"/>
                      <a:pt x="96373" y="18408"/>
                    </a:cubicBezTo>
                    <a:lnTo>
                      <a:pt x="96373" y="18408"/>
                    </a:lnTo>
                    <a:cubicBezTo>
                      <a:pt x="96373" y="18408"/>
                      <a:pt x="96373" y="18408"/>
                      <a:pt x="95290" y="18408"/>
                    </a:cubicBezTo>
                    <a:lnTo>
                      <a:pt x="95290" y="18408"/>
                    </a:lnTo>
                    <a:cubicBezTo>
                      <a:pt x="94207" y="18408"/>
                      <a:pt x="94207" y="17326"/>
                      <a:pt x="94207" y="19491"/>
                    </a:cubicBezTo>
                    <a:cubicBezTo>
                      <a:pt x="94207" y="18408"/>
                      <a:pt x="95290" y="19491"/>
                      <a:pt x="94207" y="17326"/>
                    </a:cubicBezTo>
                    <a:cubicBezTo>
                      <a:pt x="92042" y="18408"/>
                      <a:pt x="89876" y="17326"/>
                      <a:pt x="88793" y="17326"/>
                    </a:cubicBezTo>
                    <a:cubicBezTo>
                      <a:pt x="88793" y="17326"/>
                      <a:pt x="88793" y="16243"/>
                      <a:pt x="88793" y="16243"/>
                    </a:cubicBezTo>
                    <a:cubicBezTo>
                      <a:pt x="88793" y="16243"/>
                      <a:pt x="87710" y="16243"/>
                      <a:pt x="87710" y="17326"/>
                    </a:cubicBezTo>
                    <a:cubicBezTo>
                      <a:pt x="87710" y="17326"/>
                      <a:pt x="87710" y="16243"/>
                      <a:pt x="87710" y="16243"/>
                    </a:cubicBezTo>
                    <a:cubicBezTo>
                      <a:pt x="87710" y="16243"/>
                      <a:pt x="87710" y="17326"/>
                      <a:pt x="86628" y="17326"/>
                    </a:cubicBezTo>
                    <a:cubicBezTo>
                      <a:pt x="86628" y="17326"/>
                      <a:pt x="86628" y="16243"/>
                      <a:pt x="86628" y="16243"/>
                    </a:cubicBezTo>
                    <a:cubicBezTo>
                      <a:pt x="86628" y="17326"/>
                      <a:pt x="85545" y="17326"/>
                      <a:pt x="85545" y="17326"/>
                    </a:cubicBezTo>
                    <a:cubicBezTo>
                      <a:pt x="85545" y="17326"/>
                      <a:pt x="85545" y="17326"/>
                      <a:pt x="85545" y="16243"/>
                    </a:cubicBezTo>
                    <a:cubicBezTo>
                      <a:pt x="85545" y="17326"/>
                      <a:pt x="84462" y="16243"/>
                      <a:pt x="84462" y="16243"/>
                    </a:cubicBezTo>
                    <a:lnTo>
                      <a:pt x="84462" y="15160"/>
                    </a:lnTo>
                    <a:cubicBezTo>
                      <a:pt x="84462" y="14077"/>
                      <a:pt x="84462" y="16243"/>
                      <a:pt x="83379" y="16243"/>
                    </a:cubicBezTo>
                    <a:cubicBezTo>
                      <a:pt x="83379" y="16243"/>
                      <a:pt x="83379" y="16243"/>
                      <a:pt x="83379" y="15160"/>
                    </a:cubicBezTo>
                    <a:cubicBezTo>
                      <a:pt x="82296" y="16243"/>
                      <a:pt x="82296" y="16243"/>
                      <a:pt x="81213" y="16243"/>
                    </a:cubicBezTo>
                    <a:cubicBezTo>
                      <a:pt x="81213" y="16243"/>
                      <a:pt x="81213" y="16243"/>
                      <a:pt x="81213" y="16243"/>
                    </a:cubicBezTo>
                    <a:cubicBezTo>
                      <a:pt x="81213" y="16243"/>
                      <a:pt x="80130" y="16243"/>
                      <a:pt x="79048" y="16243"/>
                    </a:cubicBezTo>
                    <a:cubicBezTo>
                      <a:pt x="79048" y="16243"/>
                      <a:pt x="79048" y="14077"/>
                      <a:pt x="79048" y="15160"/>
                    </a:cubicBezTo>
                    <a:cubicBezTo>
                      <a:pt x="79048" y="16243"/>
                      <a:pt x="77965" y="15160"/>
                      <a:pt x="77965" y="17326"/>
                    </a:cubicBezTo>
                    <a:cubicBezTo>
                      <a:pt x="77965" y="17326"/>
                      <a:pt x="76882" y="16243"/>
                      <a:pt x="76882" y="17326"/>
                    </a:cubicBezTo>
                    <a:cubicBezTo>
                      <a:pt x="76882" y="17326"/>
                      <a:pt x="76882" y="15160"/>
                      <a:pt x="76882" y="15160"/>
                    </a:cubicBezTo>
                    <a:lnTo>
                      <a:pt x="76882" y="14077"/>
                    </a:lnTo>
                    <a:cubicBezTo>
                      <a:pt x="76882" y="12994"/>
                      <a:pt x="76882" y="14077"/>
                      <a:pt x="76882" y="14077"/>
                    </a:cubicBezTo>
                    <a:cubicBezTo>
                      <a:pt x="76882" y="14077"/>
                      <a:pt x="75799" y="14077"/>
                      <a:pt x="75799" y="14077"/>
                    </a:cubicBezTo>
                    <a:cubicBezTo>
                      <a:pt x="75799" y="15160"/>
                      <a:pt x="74716" y="16243"/>
                      <a:pt x="74716" y="16243"/>
                    </a:cubicBezTo>
                    <a:cubicBezTo>
                      <a:pt x="74716" y="16243"/>
                      <a:pt x="74716" y="15160"/>
                      <a:pt x="74716" y="14077"/>
                    </a:cubicBezTo>
                    <a:lnTo>
                      <a:pt x="73633" y="16243"/>
                    </a:lnTo>
                    <a:cubicBezTo>
                      <a:pt x="73633" y="16243"/>
                      <a:pt x="73633" y="15160"/>
                      <a:pt x="73633" y="15160"/>
                    </a:cubicBezTo>
                    <a:cubicBezTo>
                      <a:pt x="73633" y="15160"/>
                      <a:pt x="73633" y="16243"/>
                      <a:pt x="73633" y="16243"/>
                    </a:cubicBezTo>
                    <a:cubicBezTo>
                      <a:pt x="73633" y="16243"/>
                      <a:pt x="72551" y="16243"/>
                      <a:pt x="72551" y="15160"/>
                    </a:cubicBezTo>
                    <a:cubicBezTo>
                      <a:pt x="72551" y="14077"/>
                      <a:pt x="72551" y="15160"/>
                      <a:pt x="72551" y="14077"/>
                    </a:cubicBezTo>
                    <a:cubicBezTo>
                      <a:pt x="72551" y="14077"/>
                      <a:pt x="72551" y="14077"/>
                      <a:pt x="71468" y="14077"/>
                    </a:cubicBezTo>
                    <a:lnTo>
                      <a:pt x="71468" y="14077"/>
                    </a:lnTo>
                    <a:cubicBezTo>
                      <a:pt x="71468" y="14077"/>
                      <a:pt x="70385" y="14077"/>
                      <a:pt x="71468" y="15160"/>
                    </a:cubicBezTo>
                    <a:cubicBezTo>
                      <a:pt x="71468" y="15160"/>
                      <a:pt x="71468" y="14077"/>
                      <a:pt x="71468" y="15160"/>
                    </a:cubicBezTo>
                    <a:cubicBezTo>
                      <a:pt x="71468" y="16243"/>
                      <a:pt x="70385" y="16243"/>
                      <a:pt x="70385" y="16243"/>
                    </a:cubicBezTo>
                    <a:cubicBezTo>
                      <a:pt x="70385" y="16243"/>
                      <a:pt x="70385" y="15160"/>
                      <a:pt x="70385" y="15160"/>
                    </a:cubicBezTo>
                    <a:cubicBezTo>
                      <a:pt x="69302" y="16243"/>
                      <a:pt x="69302" y="16243"/>
                      <a:pt x="68219" y="17326"/>
                    </a:cubicBezTo>
                    <a:cubicBezTo>
                      <a:pt x="68219" y="18408"/>
                      <a:pt x="68219" y="16243"/>
                      <a:pt x="68219" y="16243"/>
                    </a:cubicBezTo>
                    <a:cubicBezTo>
                      <a:pt x="67136" y="15160"/>
                      <a:pt x="67136" y="17326"/>
                      <a:pt x="66053" y="16243"/>
                    </a:cubicBezTo>
                    <a:cubicBezTo>
                      <a:pt x="66053" y="16243"/>
                      <a:pt x="66053" y="17326"/>
                      <a:pt x="66053" y="17326"/>
                    </a:cubicBezTo>
                    <a:cubicBezTo>
                      <a:pt x="66053" y="17326"/>
                      <a:pt x="66053" y="16243"/>
                      <a:pt x="66053" y="16243"/>
                    </a:cubicBezTo>
                    <a:cubicBezTo>
                      <a:pt x="66053" y="15160"/>
                      <a:pt x="66053" y="16243"/>
                      <a:pt x="66053" y="16243"/>
                    </a:cubicBezTo>
                    <a:cubicBezTo>
                      <a:pt x="66053" y="16243"/>
                      <a:pt x="66053" y="16243"/>
                      <a:pt x="66053" y="16243"/>
                    </a:cubicBezTo>
                    <a:cubicBezTo>
                      <a:pt x="66053" y="16243"/>
                      <a:pt x="63888" y="17326"/>
                      <a:pt x="63888" y="16243"/>
                    </a:cubicBezTo>
                    <a:cubicBezTo>
                      <a:pt x="63888" y="16243"/>
                      <a:pt x="62805" y="17326"/>
                      <a:pt x="62805" y="17326"/>
                    </a:cubicBezTo>
                    <a:lnTo>
                      <a:pt x="62805" y="16243"/>
                    </a:lnTo>
                    <a:cubicBezTo>
                      <a:pt x="62805" y="16243"/>
                      <a:pt x="61722" y="16243"/>
                      <a:pt x="62805" y="15160"/>
                    </a:cubicBezTo>
                    <a:cubicBezTo>
                      <a:pt x="62805" y="16243"/>
                      <a:pt x="63888" y="14077"/>
                      <a:pt x="63888" y="15160"/>
                    </a:cubicBezTo>
                    <a:cubicBezTo>
                      <a:pt x="63888" y="14077"/>
                      <a:pt x="62805" y="16243"/>
                      <a:pt x="62805" y="15160"/>
                    </a:cubicBezTo>
                    <a:cubicBezTo>
                      <a:pt x="62805" y="15160"/>
                      <a:pt x="61722" y="16243"/>
                      <a:pt x="61722" y="15160"/>
                    </a:cubicBezTo>
                    <a:cubicBezTo>
                      <a:pt x="61722" y="15160"/>
                      <a:pt x="61722" y="14077"/>
                      <a:pt x="61722" y="14077"/>
                    </a:cubicBezTo>
                    <a:cubicBezTo>
                      <a:pt x="61722" y="14077"/>
                      <a:pt x="61722" y="14077"/>
                      <a:pt x="60639" y="15160"/>
                    </a:cubicBezTo>
                    <a:lnTo>
                      <a:pt x="60639" y="15160"/>
                    </a:lnTo>
                    <a:cubicBezTo>
                      <a:pt x="60639" y="16243"/>
                      <a:pt x="60639" y="15160"/>
                      <a:pt x="60639" y="16243"/>
                    </a:cubicBezTo>
                    <a:cubicBezTo>
                      <a:pt x="60639" y="15160"/>
                      <a:pt x="59556" y="16243"/>
                      <a:pt x="60639" y="15160"/>
                    </a:cubicBezTo>
                    <a:lnTo>
                      <a:pt x="60639" y="14077"/>
                    </a:lnTo>
                    <a:cubicBezTo>
                      <a:pt x="60639" y="14077"/>
                      <a:pt x="60639" y="15160"/>
                      <a:pt x="59556" y="15160"/>
                    </a:cubicBezTo>
                    <a:cubicBezTo>
                      <a:pt x="59556" y="15160"/>
                      <a:pt x="59556" y="15160"/>
                      <a:pt x="59556" y="15160"/>
                    </a:cubicBezTo>
                    <a:cubicBezTo>
                      <a:pt x="59556" y="17326"/>
                      <a:pt x="59556" y="15160"/>
                      <a:pt x="58474" y="16243"/>
                    </a:cubicBezTo>
                    <a:cubicBezTo>
                      <a:pt x="58474" y="15160"/>
                      <a:pt x="57391" y="16243"/>
                      <a:pt x="57391" y="15160"/>
                    </a:cubicBezTo>
                    <a:cubicBezTo>
                      <a:pt x="57391" y="15160"/>
                      <a:pt x="56308" y="16243"/>
                      <a:pt x="56308" y="16243"/>
                    </a:cubicBezTo>
                    <a:cubicBezTo>
                      <a:pt x="56308" y="16243"/>
                      <a:pt x="56308" y="16243"/>
                      <a:pt x="56308" y="16243"/>
                    </a:cubicBezTo>
                    <a:cubicBezTo>
                      <a:pt x="56308" y="16243"/>
                      <a:pt x="56308" y="16243"/>
                      <a:pt x="56308" y="16243"/>
                    </a:cubicBezTo>
                    <a:cubicBezTo>
                      <a:pt x="56308" y="16243"/>
                      <a:pt x="56308" y="15160"/>
                      <a:pt x="55225" y="15160"/>
                    </a:cubicBezTo>
                    <a:cubicBezTo>
                      <a:pt x="55225" y="15160"/>
                      <a:pt x="55225" y="16243"/>
                      <a:pt x="55225" y="17326"/>
                    </a:cubicBezTo>
                    <a:cubicBezTo>
                      <a:pt x="55225" y="15160"/>
                      <a:pt x="54142" y="18408"/>
                      <a:pt x="54142" y="16243"/>
                    </a:cubicBezTo>
                    <a:cubicBezTo>
                      <a:pt x="54142" y="16243"/>
                      <a:pt x="55225" y="15160"/>
                      <a:pt x="54142" y="15160"/>
                    </a:cubicBezTo>
                    <a:cubicBezTo>
                      <a:pt x="54142" y="12994"/>
                      <a:pt x="53059" y="16243"/>
                      <a:pt x="53059" y="15160"/>
                    </a:cubicBezTo>
                    <a:lnTo>
                      <a:pt x="53059" y="16243"/>
                    </a:lnTo>
                    <a:cubicBezTo>
                      <a:pt x="53059" y="15160"/>
                      <a:pt x="51977" y="17326"/>
                      <a:pt x="51977" y="15160"/>
                    </a:cubicBezTo>
                    <a:cubicBezTo>
                      <a:pt x="51977" y="15160"/>
                      <a:pt x="51977" y="15160"/>
                      <a:pt x="50894" y="16243"/>
                    </a:cubicBezTo>
                    <a:cubicBezTo>
                      <a:pt x="49811" y="15160"/>
                      <a:pt x="48728" y="16243"/>
                      <a:pt x="48728" y="14077"/>
                    </a:cubicBezTo>
                    <a:cubicBezTo>
                      <a:pt x="48728" y="14077"/>
                      <a:pt x="48728" y="14077"/>
                      <a:pt x="48728" y="15160"/>
                    </a:cubicBezTo>
                    <a:cubicBezTo>
                      <a:pt x="48728" y="16243"/>
                      <a:pt x="48728" y="15160"/>
                      <a:pt x="48728" y="15160"/>
                    </a:cubicBezTo>
                    <a:cubicBezTo>
                      <a:pt x="48728" y="15160"/>
                      <a:pt x="48728" y="15160"/>
                      <a:pt x="48728" y="16243"/>
                    </a:cubicBezTo>
                    <a:cubicBezTo>
                      <a:pt x="48728" y="16243"/>
                      <a:pt x="48728" y="16243"/>
                      <a:pt x="48728" y="15160"/>
                    </a:cubicBezTo>
                    <a:cubicBezTo>
                      <a:pt x="48728" y="14077"/>
                      <a:pt x="47645" y="17326"/>
                      <a:pt x="47645" y="17326"/>
                    </a:cubicBezTo>
                    <a:cubicBezTo>
                      <a:pt x="47645" y="17326"/>
                      <a:pt x="47645" y="16243"/>
                      <a:pt x="47645" y="16243"/>
                    </a:cubicBezTo>
                    <a:lnTo>
                      <a:pt x="47645" y="17326"/>
                    </a:lnTo>
                    <a:cubicBezTo>
                      <a:pt x="47645" y="17326"/>
                      <a:pt x="47645" y="16243"/>
                      <a:pt x="47645" y="15160"/>
                    </a:cubicBezTo>
                    <a:cubicBezTo>
                      <a:pt x="47645" y="15160"/>
                      <a:pt x="47645" y="15160"/>
                      <a:pt x="46562" y="16243"/>
                    </a:cubicBezTo>
                    <a:lnTo>
                      <a:pt x="46562" y="15160"/>
                    </a:lnTo>
                    <a:cubicBezTo>
                      <a:pt x="46562" y="16243"/>
                      <a:pt x="46562" y="15160"/>
                      <a:pt x="46562" y="16243"/>
                    </a:cubicBezTo>
                    <a:lnTo>
                      <a:pt x="46562" y="16243"/>
                    </a:lnTo>
                    <a:cubicBezTo>
                      <a:pt x="46562" y="16243"/>
                      <a:pt x="46562" y="16243"/>
                      <a:pt x="46562" y="16243"/>
                    </a:cubicBezTo>
                    <a:cubicBezTo>
                      <a:pt x="46562" y="17326"/>
                      <a:pt x="46562" y="17326"/>
                      <a:pt x="46562" y="17326"/>
                    </a:cubicBezTo>
                    <a:cubicBezTo>
                      <a:pt x="46562" y="17326"/>
                      <a:pt x="46562" y="17326"/>
                      <a:pt x="46562" y="18408"/>
                    </a:cubicBezTo>
                    <a:cubicBezTo>
                      <a:pt x="46562" y="17326"/>
                      <a:pt x="46562" y="17326"/>
                      <a:pt x="46562" y="17326"/>
                    </a:cubicBezTo>
                    <a:cubicBezTo>
                      <a:pt x="46562" y="17326"/>
                      <a:pt x="46562" y="18408"/>
                      <a:pt x="46562" y="18408"/>
                    </a:cubicBezTo>
                    <a:cubicBezTo>
                      <a:pt x="46562" y="18408"/>
                      <a:pt x="46562" y="18408"/>
                      <a:pt x="46562" y="17326"/>
                    </a:cubicBezTo>
                    <a:cubicBezTo>
                      <a:pt x="46562" y="17326"/>
                      <a:pt x="46562" y="17326"/>
                      <a:pt x="46562" y="17326"/>
                    </a:cubicBezTo>
                    <a:cubicBezTo>
                      <a:pt x="46562" y="17326"/>
                      <a:pt x="46562" y="16243"/>
                      <a:pt x="46562" y="16243"/>
                    </a:cubicBezTo>
                    <a:cubicBezTo>
                      <a:pt x="46562" y="16243"/>
                      <a:pt x="46562" y="18408"/>
                      <a:pt x="46562" y="17326"/>
                    </a:cubicBezTo>
                    <a:cubicBezTo>
                      <a:pt x="46562" y="17326"/>
                      <a:pt x="46562" y="16243"/>
                      <a:pt x="46562" y="16243"/>
                    </a:cubicBezTo>
                    <a:lnTo>
                      <a:pt x="46562" y="16243"/>
                    </a:lnTo>
                    <a:lnTo>
                      <a:pt x="46562" y="17326"/>
                    </a:lnTo>
                    <a:cubicBezTo>
                      <a:pt x="46562" y="17326"/>
                      <a:pt x="46562" y="17326"/>
                      <a:pt x="46562" y="17326"/>
                    </a:cubicBezTo>
                    <a:cubicBezTo>
                      <a:pt x="46562" y="18408"/>
                      <a:pt x="45479" y="17326"/>
                      <a:pt x="45479" y="18408"/>
                    </a:cubicBezTo>
                    <a:cubicBezTo>
                      <a:pt x="45479" y="18408"/>
                      <a:pt x="45479" y="17326"/>
                      <a:pt x="44397" y="17326"/>
                    </a:cubicBezTo>
                    <a:lnTo>
                      <a:pt x="44397" y="17326"/>
                    </a:lnTo>
                    <a:cubicBezTo>
                      <a:pt x="44397" y="17326"/>
                      <a:pt x="44397" y="17326"/>
                      <a:pt x="43314" y="17326"/>
                    </a:cubicBezTo>
                    <a:lnTo>
                      <a:pt x="43314" y="17326"/>
                    </a:lnTo>
                    <a:cubicBezTo>
                      <a:pt x="43314" y="17326"/>
                      <a:pt x="43314" y="17326"/>
                      <a:pt x="42231" y="17326"/>
                    </a:cubicBezTo>
                    <a:cubicBezTo>
                      <a:pt x="42231" y="16243"/>
                      <a:pt x="42231" y="14077"/>
                      <a:pt x="42231" y="15160"/>
                    </a:cubicBezTo>
                    <a:cubicBezTo>
                      <a:pt x="42231" y="15160"/>
                      <a:pt x="41148" y="16243"/>
                      <a:pt x="41148" y="17326"/>
                    </a:cubicBezTo>
                    <a:cubicBezTo>
                      <a:pt x="41148" y="16243"/>
                      <a:pt x="40065" y="18408"/>
                      <a:pt x="38982" y="16243"/>
                    </a:cubicBezTo>
                    <a:cubicBezTo>
                      <a:pt x="38982" y="16243"/>
                      <a:pt x="38982" y="16243"/>
                      <a:pt x="38982" y="17326"/>
                    </a:cubicBezTo>
                    <a:cubicBezTo>
                      <a:pt x="37900" y="17326"/>
                      <a:pt x="36817" y="18408"/>
                      <a:pt x="36817" y="16243"/>
                    </a:cubicBezTo>
                    <a:cubicBezTo>
                      <a:pt x="36817" y="16243"/>
                      <a:pt x="36817" y="15160"/>
                      <a:pt x="36817" y="15160"/>
                    </a:cubicBezTo>
                    <a:cubicBezTo>
                      <a:pt x="36817" y="16243"/>
                      <a:pt x="36817" y="14077"/>
                      <a:pt x="36817" y="15160"/>
                    </a:cubicBezTo>
                    <a:cubicBezTo>
                      <a:pt x="36817" y="16243"/>
                      <a:pt x="36817" y="16243"/>
                      <a:pt x="36817" y="16243"/>
                    </a:cubicBezTo>
                    <a:cubicBezTo>
                      <a:pt x="35734" y="16243"/>
                      <a:pt x="35734" y="16243"/>
                      <a:pt x="35734" y="16243"/>
                    </a:cubicBezTo>
                    <a:cubicBezTo>
                      <a:pt x="35734" y="16243"/>
                      <a:pt x="35734" y="17326"/>
                      <a:pt x="35734" y="17326"/>
                    </a:cubicBezTo>
                    <a:cubicBezTo>
                      <a:pt x="35734" y="16243"/>
                      <a:pt x="35734" y="16243"/>
                      <a:pt x="35734" y="16243"/>
                    </a:cubicBezTo>
                    <a:lnTo>
                      <a:pt x="35734" y="17326"/>
                    </a:lnTo>
                    <a:lnTo>
                      <a:pt x="35734" y="16243"/>
                    </a:lnTo>
                    <a:cubicBezTo>
                      <a:pt x="35734" y="16243"/>
                      <a:pt x="35734" y="17326"/>
                      <a:pt x="35734" y="17326"/>
                    </a:cubicBezTo>
                    <a:cubicBezTo>
                      <a:pt x="35734" y="17326"/>
                      <a:pt x="35734" y="16243"/>
                      <a:pt x="35734" y="16243"/>
                    </a:cubicBezTo>
                    <a:cubicBezTo>
                      <a:pt x="35734" y="17326"/>
                      <a:pt x="34651" y="17326"/>
                      <a:pt x="34651" y="17326"/>
                    </a:cubicBezTo>
                    <a:lnTo>
                      <a:pt x="34651" y="16243"/>
                    </a:lnTo>
                    <a:cubicBezTo>
                      <a:pt x="34651" y="16243"/>
                      <a:pt x="34651" y="17326"/>
                      <a:pt x="34651" y="17326"/>
                    </a:cubicBezTo>
                    <a:cubicBezTo>
                      <a:pt x="34651" y="16243"/>
                      <a:pt x="33568" y="16243"/>
                      <a:pt x="33568" y="15160"/>
                    </a:cubicBezTo>
                    <a:cubicBezTo>
                      <a:pt x="32485" y="17326"/>
                      <a:pt x="31402" y="17326"/>
                      <a:pt x="30320" y="17326"/>
                    </a:cubicBezTo>
                    <a:lnTo>
                      <a:pt x="30320" y="17326"/>
                    </a:lnTo>
                    <a:cubicBezTo>
                      <a:pt x="30320" y="16243"/>
                      <a:pt x="30320" y="18408"/>
                      <a:pt x="30320" y="17326"/>
                    </a:cubicBezTo>
                    <a:cubicBezTo>
                      <a:pt x="30320" y="17326"/>
                      <a:pt x="30320" y="16243"/>
                      <a:pt x="30320" y="15160"/>
                    </a:cubicBezTo>
                    <a:cubicBezTo>
                      <a:pt x="30320" y="14077"/>
                      <a:pt x="29237" y="16243"/>
                      <a:pt x="29237" y="16243"/>
                    </a:cubicBezTo>
                    <a:cubicBezTo>
                      <a:pt x="29237" y="17326"/>
                      <a:pt x="29237" y="16243"/>
                      <a:pt x="29237" y="16243"/>
                    </a:cubicBezTo>
                    <a:cubicBezTo>
                      <a:pt x="29237" y="16243"/>
                      <a:pt x="29237" y="15160"/>
                      <a:pt x="28154" y="16243"/>
                    </a:cubicBezTo>
                    <a:cubicBezTo>
                      <a:pt x="28154" y="16243"/>
                      <a:pt x="28154" y="15160"/>
                      <a:pt x="28154" y="14077"/>
                    </a:cubicBezTo>
                    <a:lnTo>
                      <a:pt x="28154" y="14077"/>
                    </a:lnTo>
                    <a:cubicBezTo>
                      <a:pt x="28154" y="12994"/>
                      <a:pt x="29237" y="11911"/>
                      <a:pt x="29237" y="10828"/>
                    </a:cubicBezTo>
                    <a:lnTo>
                      <a:pt x="29237" y="10828"/>
                    </a:lnTo>
                    <a:cubicBezTo>
                      <a:pt x="29237" y="9746"/>
                      <a:pt x="30320" y="9746"/>
                      <a:pt x="29237" y="8663"/>
                    </a:cubicBezTo>
                    <a:cubicBezTo>
                      <a:pt x="29237" y="8663"/>
                      <a:pt x="28154" y="10828"/>
                      <a:pt x="28154" y="10828"/>
                    </a:cubicBezTo>
                    <a:cubicBezTo>
                      <a:pt x="27071" y="10828"/>
                      <a:pt x="27071" y="12994"/>
                      <a:pt x="27071" y="12994"/>
                    </a:cubicBezTo>
                    <a:cubicBezTo>
                      <a:pt x="27071" y="11911"/>
                      <a:pt x="27071" y="12994"/>
                      <a:pt x="27071" y="11911"/>
                    </a:cubicBezTo>
                    <a:cubicBezTo>
                      <a:pt x="27071" y="10828"/>
                      <a:pt x="25988" y="11911"/>
                      <a:pt x="25988" y="11911"/>
                    </a:cubicBezTo>
                    <a:cubicBezTo>
                      <a:pt x="25988" y="11911"/>
                      <a:pt x="25988" y="12994"/>
                      <a:pt x="25988" y="14077"/>
                    </a:cubicBezTo>
                    <a:cubicBezTo>
                      <a:pt x="25988" y="12994"/>
                      <a:pt x="25988" y="12994"/>
                      <a:pt x="25988" y="12994"/>
                    </a:cubicBezTo>
                    <a:cubicBezTo>
                      <a:pt x="25988" y="14077"/>
                      <a:pt x="24905" y="14077"/>
                      <a:pt x="25988" y="14077"/>
                    </a:cubicBezTo>
                    <a:cubicBezTo>
                      <a:pt x="25988" y="15160"/>
                      <a:pt x="25988" y="14077"/>
                      <a:pt x="24905" y="15160"/>
                    </a:cubicBezTo>
                    <a:cubicBezTo>
                      <a:pt x="24905" y="14077"/>
                      <a:pt x="25988" y="12994"/>
                      <a:pt x="24905" y="11911"/>
                    </a:cubicBezTo>
                    <a:cubicBezTo>
                      <a:pt x="24905" y="12994"/>
                      <a:pt x="23823" y="12994"/>
                      <a:pt x="23823" y="14077"/>
                    </a:cubicBezTo>
                    <a:cubicBezTo>
                      <a:pt x="23823" y="14077"/>
                      <a:pt x="23823" y="12994"/>
                      <a:pt x="23823" y="11911"/>
                    </a:cubicBezTo>
                    <a:cubicBezTo>
                      <a:pt x="23823" y="10828"/>
                      <a:pt x="22740" y="14077"/>
                      <a:pt x="22740" y="11911"/>
                    </a:cubicBezTo>
                    <a:lnTo>
                      <a:pt x="22740" y="12994"/>
                    </a:lnTo>
                    <a:cubicBezTo>
                      <a:pt x="22740" y="12994"/>
                      <a:pt x="22740" y="11911"/>
                      <a:pt x="22740" y="11911"/>
                    </a:cubicBezTo>
                    <a:cubicBezTo>
                      <a:pt x="22740" y="11911"/>
                      <a:pt x="21657" y="12994"/>
                      <a:pt x="21657" y="11911"/>
                    </a:cubicBezTo>
                    <a:cubicBezTo>
                      <a:pt x="21657" y="11911"/>
                      <a:pt x="20574" y="11911"/>
                      <a:pt x="20574" y="12994"/>
                    </a:cubicBezTo>
                    <a:cubicBezTo>
                      <a:pt x="20574" y="14077"/>
                      <a:pt x="20574" y="11911"/>
                      <a:pt x="20574" y="14077"/>
                    </a:cubicBezTo>
                    <a:cubicBezTo>
                      <a:pt x="20574" y="12994"/>
                      <a:pt x="20574" y="14077"/>
                      <a:pt x="19491" y="14077"/>
                    </a:cubicBezTo>
                    <a:lnTo>
                      <a:pt x="19491" y="12994"/>
                    </a:lnTo>
                    <a:cubicBezTo>
                      <a:pt x="19491" y="12994"/>
                      <a:pt x="19491" y="12994"/>
                      <a:pt x="18408" y="14077"/>
                    </a:cubicBezTo>
                    <a:cubicBezTo>
                      <a:pt x="18408" y="14077"/>
                      <a:pt x="18408" y="12994"/>
                      <a:pt x="18408" y="12994"/>
                    </a:cubicBezTo>
                    <a:lnTo>
                      <a:pt x="18408" y="14077"/>
                    </a:lnTo>
                    <a:cubicBezTo>
                      <a:pt x="18408" y="14077"/>
                      <a:pt x="18408" y="12994"/>
                      <a:pt x="18408" y="12994"/>
                    </a:cubicBezTo>
                    <a:lnTo>
                      <a:pt x="18408" y="11911"/>
                    </a:lnTo>
                    <a:cubicBezTo>
                      <a:pt x="18408" y="11911"/>
                      <a:pt x="18408" y="10828"/>
                      <a:pt x="18408" y="11911"/>
                    </a:cubicBezTo>
                    <a:cubicBezTo>
                      <a:pt x="18408" y="12994"/>
                      <a:pt x="18408" y="14077"/>
                      <a:pt x="17326" y="14077"/>
                    </a:cubicBezTo>
                    <a:cubicBezTo>
                      <a:pt x="17326" y="14077"/>
                      <a:pt x="17326" y="12994"/>
                      <a:pt x="17326" y="14077"/>
                    </a:cubicBezTo>
                    <a:lnTo>
                      <a:pt x="17326" y="12994"/>
                    </a:lnTo>
                    <a:cubicBezTo>
                      <a:pt x="17326" y="12994"/>
                      <a:pt x="17326" y="11911"/>
                      <a:pt x="17326" y="11911"/>
                    </a:cubicBezTo>
                    <a:cubicBezTo>
                      <a:pt x="17326" y="11911"/>
                      <a:pt x="16243" y="12994"/>
                      <a:pt x="17326" y="14077"/>
                    </a:cubicBezTo>
                    <a:cubicBezTo>
                      <a:pt x="17326" y="14077"/>
                      <a:pt x="17326" y="14077"/>
                      <a:pt x="17326" y="12994"/>
                    </a:cubicBezTo>
                    <a:cubicBezTo>
                      <a:pt x="17326" y="12994"/>
                      <a:pt x="17326" y="14077"/>
                      <a:pt x="17326" y="14077"/>
                    </a:cubicBezTo>
                    <a:cubicBezTo>
                      <a:pt x="17326" y="12994"/>
                      <a:pt x="17326" y="12994"/>
                      <a:pt x="17326" y="11911"/>
                    </a:cubicBezTo>
                    <a:lnTo>
                      <a:pt x="18408" y="10828"/>
                    </a:lnTo>
                    <a:lnTo>
                      <a:pt x="18408" y="10828"/>
                    </a:lnTo>
                    <a:cubicBezTo>
                      <a:pt x="18408" y="9746"/>
                      <a:pt x="18408" y="9746"/>
                      <a:pt x="18408" y="8663"/>
                    </a:cubicBezTo>
                    <a:cubicBezTo>
                      <a:pt x="18408" y="8663"/>
                      <a:pt x="18408" y="8663"/>
                      <a:pt x="17326" y="8663"/>
                    </a:cubicBezTo>
                    <a:cubicBezTo>
                      <a:pt x="17326" y="10828"/>
                      <a:pt x="16243" y="10828"/>
                      <a:pt x="16243" y="12994"/>
                    </a:cubicBezTo>
                    <a:cubicBezTo>
                      <a:pt x="15160" y="12994"/>
                      <a:pt x="16243" y="8663"/>
                      <a:pt x="15160" y="11911"/>
                    </a:cubicBezTo>
                    <a:cubicBezTo>
                      <a:pt x="15160" y="11911"/>
                      <a:pt x="15160" y="14077"/>
                      <a:pt x="15160" y="12994"/>
                    </a:cubicBezTo>
                    <a:cubicBezTo>
                      <a:pt x="15160" y="12994"/>
                      <a:pt x="14077" y="14077"/>
                      <a:pt x="14077" y="14077"/>
                    </a:cubicBezTo>
                    <a:cubicBezTo>
                      <a:pt x="14077" y="12994"/>
                      <a:pt x="14077" y="11911"/>
                      <a:pt x="15160" y="11911"/>
                    </a:cubicBezTo>
                    <a:cubicBezTo>
                      <a:pt x="15160" y="11911"/>
                      <a:pt x="15160" y="11911"/>
                      <a:pt x="15160" y="11911"/>
                    </a:cubicBezTo>
                    <a:cubicBezTo>
                      <a:pt x="15160" y="10828"/>
                      <a:pt x="15160" y="10828"/>
                      <a:pt x="15160" y="9746"/>
                    </a:cubicBezTo>
                    <a:cubicBezTo>
                      <a:pt x="15160" y="9746"/>
                      <a:pt x="14077" y="9746"/>
                      <a:pt x="14077" y="10828"/>
                    </a:cubicBezTo>
                    <a:cubicBezTo>
                      <a:pt x="14077" y="11911"/>
                      <a:pt x="14077" y="10828"/>
                      <a:pt x="14077" y="11911"/>
                    </a:cubicBezTo>
                    <a:cubicBezTo>
                      <a:pt x="12994" y="11911"/>
                      <a:pt x="14077" y="10828"/>
                      <a:pt x="12994" y="11911"/>
                    </a:cubicBezTo>
                    <a:cubicBezTo>
                      <a:pt x="12994" y="11911"/>
                      <a:pt x="12994" y="12994"/>
                      <a:pt x="12994" y="12994"/>
                    </a:cubicBezTo>
                    <a:lnTo>
                      <a:pt x="12994" y="12994"/>
                    </a:lnTo>
                    <a:lnTo>
                      <a:pt x="12994" y="11911"/>
                    </a:lnTo>
                    <a:cubicBezTo>
                      <a:pt x="12994" y="10828"/>
                      <a:pt x="12994" y="12994"/>
                      <a:pt x="11911" y="12994"/>
                    </a:cubicBezTo>
                    <a:lnTo>
                      <a:pt x="11911" y="11911"/>
                    </a:lnTo>
                    <a:cubicBezTo>
                      <a:pt x="11911" y="10828"/>
                      <a:pt x="12994" y="12994"/>
                      <a:pt x="12994" y="10828"/>
                    </a:cubicBezTo>
                    <a:cubicBezTo>
                      <a:pt x="12994" y="10828"/>
                      <a:pt x="11911" y="11911"/>
                      <a:pt x="11911" y="10828"/>
                    </a:cubicBezTo>
                    <a:cubicBezTo>
                      <a:pt x="11911" y="10828"/>
                      <a:pt x="11911" y="10828"/>
                      <a:pt x="11911" y="10828"/>
                    </a:cubicBezTo>
                    <a:cubicBezTo>
                      <a:pt x="11911" y="10828"/>
                      <a:pt x="11911" y="8663"/>
                      <a:pt x="10828" y="9746"/>
                    </a:cubicBezTo>
                    <a:cubicBezTo>
                      <a:pt x="10828" y="9746"/>
                      <a:pt x="10828" y="10828"/>
                      <a:pt x="10828" y="10828"/>
                    </a:cubicBezTo>
                    <a:cubicBezTo>
                      <a:pt x="9746" y="10828"/>
                      <a:pt x="9746" y="11911"/>
                      <a:pt x="9746" y="11911"/>
                    </a:cubicBezTo>
                    <a:cubicBezTo>
                      <a:pt x="9746" y="10828"/>
                      <a:pt x="8663" y="11911"/>
                      <a:pt x="9746" y="10828"/>
                    </a:cubicBezTo>
                    <a:cubicBezTo>
                      <a:pt x="9746" y="11911"/>
                      <a:pt x="10828" y="11911"/>
                      <a:pt x="10828" y="10828"/>
                    </a:cubicBezTo>
                    <a:cubicBezTo>
                      <a:pt x="10828" y="9746"/>
                      <a:pt x="10828" y="10828"/>
                      <a:pt x="11911" y="9746"/>
                    </a:cubicBezTo>
                    <a:cubicBezTo>
                      <a:pt x="11911" y="9746"/>
                      <a:pt x="11911" y="8663"/>
                      <a:pt x="11911" y="7580"/>
                    </a:cubicBezTo>
                    <a:cubicBezTo>
                      <a:pt x="11911" y="7580"/>
                      <a:pt x="11911" y="7580"/>
                      <a:pt x="11911" y="7580"/>
                    </a:cubicBezTo>
                    <a:cubicBezTo>
                      <a:pt x="11911" y="8663"/>
                      <a:pt x="11911" y="8663"/>
                      <a:pt x="11911" y="9746"/>
                    </a:cubicBezTo>
                    <a:cubicBezTo>
                      <a:pt x="11911" y="9746"/>
                      <a:pt x="10828" y="9746"/>
                      <a:pt x="10828" y="10828"/>
                    </a:cubicBezTo>
                    <a:cubicBezTo>
                      <a:pt x="10828" y="10828"/>
                      <a:pt x="10828" y="9746"/>
                      <a:pt x="10828" y="9746"/>
                    </a:cubicBezTo>
                    <a:cubicBezTo>
                      <a:pt x="9746" y="9746"/>
                      <a:pt x="9746" y="9746"/>
                      <a:pt x="8663" y="8663"/>
                    </a:cubicBezTo>
                    <a:cubicBezTo>
                      <a:pt x="8663" y="9746"/>
                      <a:pt x="7580" y="8663"/>
                      <a:pt x="7580" y="9746"/>
                    </a:cubicBezTo>
                    <a:cubicBezTo>
                      <a:pt x="7580" y="9746"/>
                      <a:pt x="7580" y="10828"/>
                      <a:pt x="7580" y="11911"/>
                    </a:cubicBezTo>
                    <a:cubicBezTo>
                      <a:pt x="7580" y="11911"/>
                      <a:pt x="7580" y="10828"/>
                      <a:pt x="7580" y="10828"/>
                    </a:cubicBezTo>
                    <a:cubicBezTo>
                      <a:pt x="7580" y="11911"/>
                      <a:pt x="7580" y="9746"/>
                      <a:pt x="6497" y="10828"/>
                    </a:cubicBezTo>
                    <a:cubicBezTo>
                      <a:pt x="7580" y="10828"/>
                      <a:pt x="7580" y="8663"/>
                      <a:pt x="7580" y="7580"/>
                    </a:cubicBezTo>
                    <a:cubicBezTo>
                      <a:pt x="7580" y="7580"/>
                      <a:pt x="7580" y="6497"/>
                      <a:pt x="7580" y="6497"/>
                    </a:cubicBezTo>
                    <a:cubicBezTo>
                      <a:pt x="6497" y="7580"/>
                      <a:pt x="6497" y="7580"/>
                      <a:pt x="5414" y="7580"/>
                    </a:cubicBezTo>
                    <a:cubicBezTo>
                      <a:pt x="5414" y="6497"/>
                      <a:pt x="4331" y="7580"/>
                      <a:pt x="3249" y="6497"/>
                    </a:cubicBezTo>
                    <a:cubicBezTo>
                      <a:pt x="3249" y="5414"/>
                      <a:pt x="4331" y="4331"/>
                      <a:pt x="3249" y="4331"/>
                    </a:cubicBezTo>
                    <a:cubicBezTo>
                      <a:pt x="3249" y="4331"/>
                      <a:pt x="3249" y="5414"/>
                      <a:pt x="3249" y="5414"/>
                    </a:cubicBezTo>
                    <a:lnTo>
                      <a:pt x="3249" y="5414"/>
                    </a:lnTo>
                    <a:cubicBezTo>
                      <a:pt x="3249" y="5414"/>
                      <a:pt x="3249" y="4331"/>
                      <a:pt x="2166" y="5414"/>
                    </a:cubicBezTo>
                    <a:lnTo>
                      <a:pt x="3249" y="4331"/>
                    </a:lnTo>
                    <a:cubicBezTo>
                      <a:pt x="3249" y="4331"/>
                      <a:pt x="3249" y="4331"/>
                      <a:pt x="3249" y="4331"/>
                    </a:cubicBezTo>
                    <a:cubicBezTo>
                      <a:pt x="3249" y="4331"/>
                      <a:pt x="3249" y="3249"/>
                      <a:pt x="3249" y="3249"/>
                    </a:cubicBezTo>
                    <a:cubicBezTo>
                      <a:pt x="3249" y="2166"/>
                      <a:pt x="2166" y="3249"/>
                      <a:pt x="2166" y="3249"/>
                    </a:cubicBezTo>
                    <a:lnTo>
                      <a:pt x="2166" y="4331"/>
                    </a:lnTo>
                    <a:cubicBezTo>
                      <a:pt x="1083" y="4331"/>
                      <a:pt x="1083" y="3249"/>
                      <a:pt x="1083" y="3249"/>
                    </a:cubicBezTo>
                    <a:lnTo>
                      <a:pt x="1083" y="2166"/>
                    </a:lnTo>
                    <a:lnTo>
                      <a:pt x="0" y="2166"/>
                    </a:lnTo>
                    <a:cubicBezTo>
                      <a:pt x="0" y="1083"/>
                      <a:pt x="1083" y="1083"/>
                      <a:pt x="0" y="1083"/>
                    </a:cubicBezTo>
                    <a:cubicBezTo>
                      <a:pt x="0" y="1083"/>
                      <a:pt x="2166" y="0"/>
                      <a:pt x="2166" y="0"/>
                    </a:cubicBezTo>
                    <a:cubicBezTo>
                      <a:pt x="2166" y="0"/>
                      <a:pt x="1083" y="1083"/>
                      <a:pt x="1083" y="1083"/>
                    </a:cubicBezTo>
                    <a:cubicBezTo>
                      <a:pt x="1083" y="2166"/>
                      <a:pt x="1083" y="2166"/>
                      <a:pt x="2166" y="1083"/>
                    </a:cubicBezTo>
                    <a:cubicBezTo>
                      <a:pt x="2166" y="1083"/>
                      <a:pt x="2166" y="1083"/>
                      <a:pt x="2166" y="1083"/>
                    </a:cubicBezTo>
                    <a:cubicBezTo>
                      <a:pt x="3249" y="0"/>
                      <a:pt x="3249" y="0"/>
                      <a:pt x="3249" y="0"/>
                    </a:cubicBezTo>
                    <a:cubicBezTo>
                      <a:pt x="3249" y="0"/>
                      <a:pt x="3249" y="0"/>
                      <a:pt x="3249" y="0"/>
                    </a:cubicBezTo>
                    <a:cubicBezTo>
                      <a:pt x="3249" y="0"/>
                      <a:pt x="4331" y="0"/>
                      <a:pt x="4331" y="0"/>
                    </a:cubicBezTo>
                    <a:cubicBezTo>
                      <a:pt x="4331" y="0"/>
                      <a:pt x="4331" y="1083"/>
                      <a:pt x="4331" y="1083"/>
                    </a:cubicBezTo>
                    <a:cubicBezTo>
                      <a:pt x="4331" y="0"/>
                      <a:pt x="5414" y="0"/>
                      <a:pt x="5414" y="0"/>
                    </a:cubicBezTo>
                    <a:cubicBezTo>
                      <a:pt x="5414" y="1083"/>
                      <a:pt x="6497" y="0"/>
                      <a:pt x="6497" y="0"/>
                    </a:cubicBezTo>
                    <a:cubicBezTo>
                      <a:pt x="6497" y="1083"/>
                      <a:pt x="5414" y="1083"/>
                      <a:pt x="5414" y="2166"/>
                    </a:cubicBezTo>
                    <a:cubicBezTo>
                      <a:pt x="5414" y="3249"/>
                      <a:pt x="5414" y="2166"/>
                      <a:pt x="5414" y="3249"/>
                    </a:cubicBezTo>
                    <a:cubicBezTo>
                      <a:pt x="5414" y="2166"/>
                      <a:pt x="6497" y="1083"/>
                      <a:pt x="6497" y="1083"/>
                    </a:cubicBezTo>
                    <a:lnTo>
                      <a:pt x="6497" y="2166"/>
                    </a:lnTo>
                    <a:cubicBezTo>
                      <a:pt x="6497" y="2166"/>
                      <a:pt x="7580" y="1083"/>
                      <a:pt x="7580" y="1083"/>
                    </a:cubicBezTo>
                    <a:cubicBezTo>
                      <a:pt x="8663" y="2166"/>
                      <a:pt x="8663" y="2166"/>
                      <a:pt x="9746" y="2166"/>
                    </a:cubicBezTo>
                    <a:lnTo>
                      <a:pt x="9746" y="3249"/>
                    </a:lnTo>
                    <a:cubicBezTo>
                      <a:pt x="10828" y="2166"/>
                      <a:pt x="10828" y="3249"/>
                      <a:pt x="11911" y="2166"/>
                    </a:cubicBezTo>
                    <a:cubicBezTo>
                      <a:pt x="11911" y="3249"/>
                      <a:pt x="14077" y="2166"/>
                      <a:pt x="14077" y="3249"/>
                    </a:cubicBezTo>
                    <a:cubicBezTo>
                      <a:pt x="15160" y="3249"/>
                      <a:pt x="16243" y="2166"/>
                      <a:pt x="18408" y="3249"/>
                    </a:cubicBezTo>
                    <a:lnTo>
                      <a:pt x="18408" y="4331"/>
                    </a:lnTo>
                    <a:cubicBezTo>
                      <a:pt x="18408" y="3249"/>
                      <a:pt x="18408" y="5414"/>
                      <a:pt x="18408" y="4331"/>
                    </a:cubicBezTo>
                    <a:cubicBezTo>
                      <a:pt x="18408" y="3249"/>
                      <a:pt x="18408" y="3249"/>
                      <a:pt x="19491" y="2166"/>
                    </a:cubicBezTo>
                    <a:cubicBezTo>
                      <a:pt x="19491" y="3249"/>
                      <a:pt x="20574" y="2166"/>
                      <a:pt x="21657" y="2166"/>
                    </a:cubicBezTo>
                    <a:lnTo>
                      <a:pt x="21657" y="3249"/>
                    </a:lnTo>
                    <a:cubicBezTo>
                      <a:pt x="22740" y="2166"/>
                      <a:pt x="22740" y="3249"/>
                      <a:pt x="23823" y="3249"/>
                    </a:cubicBezTo>
                    <a:cubicBezTo>
                      <a:pt x="23823" y="3249"/>
                      <a:pt x="23823" y="4331"/>
                      <a:pt x="23823" y="4331"/>
                    </a:cubicBezTo>
                    <a:cubicBezTo>
                      <a:pt x="24905" y="3249"/>
                      <a:pt x="24905" y="3249"/>
                      <a:pt x="24905" y="2166"/>
                    </a:cubicBezTo>
                    <a:cubicBezTo>
                      <a:pt x="24905" y="2166"/>
                      <a:pt x="25988" y="2166"/>
                      <a:pt x="25988" y="3249"/>
                    </a:cubicBezTo>
                    <a:cubicBezTo>
                      <a:pt x="28154" y="2166"/>
                      <a:pt x="29237" y="3249"/>
                      <a:pt x="30320" y="2166"/>
                    </a:cubicBezTo>
                    <a:lnTo>
                      <a:pt x="30320" y="3249"/>
                    </a:lnTo>
                    <a:cubicBezTo>
                      <a:pt x="32485" y="1083"/>
                      <a:pt x="33568" y="3249"/>
                      <a:pt x="34651" y="2166"/>
                    </a:cubicBezTo>
                    <a:lnTo>
                      <a:pt x="34651" y="3249"/>
                    </a:lnTo>
                    <a:cubicBezTo>
                      <a:pt x="34651" y="3249"/>
                      <a:pt x="35734" y="3249"/>
                      <a:pt x="35734" y="2166"/>
                    </a:cubicBezTo>
                    <a:cubicBezTo>
                      <a:pt x="35734" y="2166"/>
                      <a:pt x="36817" y="1083"/>
                      <a:pt x="36817" y="3249"/>
                    </a:cubicBezTo>
                    <a:cubicBezTo>
                      <a:pt x="36817" y="3249"/>
                      <a:pt x="37900" y="2166"/>
                      <a:pt x="37900" y="2166"/>
                    </a:cubicBezTo>
                    <a:cubicBezTo>
                      <a:pt x="38982" y="3249"/>
                      <a:pt x="38982" y="3249"/>
                      <a:pt x="40065" y="2166"/>
                    </a:cubicBezTo>
                    <a:lnTo>
                      <a:pt x="40065" y="2166"/>
                    </a:lnTo>
                    <a:cubicBezTo>
                      <a:pt x="40065" y="2166"/>
                      <a:pt x="40065" y="3249"/>
                      <a:pt x="40065" y="3249"/>
                    </a:cubicBezTo>
                    <a:cubicBezTo>
                      <a:pt x="40065" y="3249"/>
                      <a:pt x="41148" y="3249"/>
                      <a:pt x="41148" y="2166"/>
                    </a:cubicBezTo>
                    <a:cubicBezTo>
                      <a:pt x="42231" y="3249"/>
                      <a:pt x="43314" y="1083"/>
                      <a:pt x="43314" y="3249"/>
                    </a:cubicBezTo>
                    <a:cubicBezTo>
                      <a:pt x="43314" y="3249"/>
                      <a:pt x="43314" y="2166"/>
                      <a:pt x="43314" y="2166"/>
                    </a:cubicBezTo>
                    <a:cubicBezTo>
                      <a:pt x="44397" y="2166"/>
                      <a:pt x="44397" y="3249"/>
                      <a:pt x="45479" y="2166"/>
                    </a:cubicBezTo>
                    <a:cubicBezTo>
                      <a:pt x="45479" y="2166"/>
                      <a:pt x="45479" y="3249"/>
                      <a:pt x="45479" y="3249"/>
                    </a:cubicBezTo>
                    <a:cubicBezTo>
                      <a:pt x="45479" y="3249"/>
                      <a:pt x="45479" y="2166"/>
                      <a:pt x="45479" y="2166"/>
                    </a:cubicBezTo>
                    <a:cubicBezTo>
                      <a:pt x="46562" y="1083"/>
                      <a:pt x="47645" y="3249"/>
                      <a:pt x="48728" y="3249"/>
                    </a:cubicBezTo>
                    <a:cubicBezTo>
                      <a:pt x="50894" y="2166"/>
                      <a:pt x="53059" y="3249"/>
                      <a:pt x="54142" y="3249"/>
                    </a:cubicBezTo>
                    <a:lnTo>
                      <a:pt x="54142" y="3249"/>
                    </a:lnTo>
                    <a:cubicBezTo>
                      <a:pt x="55225" y="2166"/>
                      <a:pt x="55225" y="4331"/>
                      <a:pt x="56308" y="3249"/>
                    </a:cubicBezTo>
                    <a:cubicBezTo>
                      <a:pt x="56308" y="3249"/>
                      <a:pt x="56308" y="3249"/>
                      <a:pt x="56308" y="4331"/>
                    </a:cubicBezTo>
                    <a:cubicBezTo>
                      <a:pt x="57391" y="3249"/>
                      <a:pt x="57391" y="5414"/>
                      <a:pt x="58474" y="4331"/>
                    </a:cubicBezTo>
                    <a:cubicBezTo>
                      <a:pt x="58474" y="4331"/>
                      <a:pt x="58474" y="4331"/>
                      <a:pt x="58474" y="4331"/>
                    </a:cubicBezTo>
                    <a:cubicBezTo>
                      <a:pt x="59556" y="5414"/>
                      <a:pt x="59556" y="4331"/>
                      <a:pt x="60639" y="5414"/>
                    </a:cubicBezTo>
                    <a:cubicBezTo>
                      <a:pt x="60639" y="5414"/>
                      <a:pt x="60639" y="5414"/>
                      <a:pt x="60639" y="6497"/>
                    </a:cubicBezTo>
                    <a:cubicBezTo>
                      <a:pt x="60639" y="7580"/>
                      <a:pt x="61722" y="5414"/>
                      <a:pt x="61722" y="6497"/>
                    </a:cubicBezTo>
                    <a:cubicBezTo>
                      <a:pt x="61722" y="6497"/>
                      <a:pt x="61722" y="5414"/>
                      <a:pt x="61722" y="5414"/>
                    </a:cubicBezTo>
                    <a:cubicBezTo>
                      <a:pt x="62805" y="6497"/>
                      <a:pt x="64971" y="5414"/>
                      <a:pt x="67136" y="5414"/>
                    </a:cubicBezTo>
                    <a:cubicBezTo>
                      <a:pt x="68219" y="6497"/>
                      <a:pt x="67136" y="8663"/>
                      <a:pt x="68219" y="7580"/>
                    </a:cubicBezTo>
                    <a:cubicBezTo>
                      <a:pt x="68219" y="7580"/>
                      <a:pt x="68219" y="6497"/>
                      <a:pt x="68219" y="7580"/>
                    </a:cubicBezTo>
                    <a:cubicBezTo>
                      <a:pt x="68219" y="7580"/>
                      <a:pt x="68219" y="9746"/>
                      <a:pt x="69302" y="8663"/>
                    </a:cubicBezTo>
                    <a:cubicBezTo>
                      <a:pt x="69302" y="7580"/>
                      <a:pt x="69302" y="7580"/>
                      <a:pt x="69302" y="7580"/>
                    </a:cubicBezTo>
                    <a:cubicBezTo>
                      <a:pt x="70385" y="8663"/>
                      <a:pt x="70385" y="9746"/>
                      <a:pt x="70385" y="8663"/>
                    </a:cubicBezTo>
                    <a:lnTo>
                      <a:pt x="70385" y="9746"/>
                    </a:lnTo>
                    <a:cubicBezTo>
                      <a:pt x="71468" y="8663"/>
                      <a:pt x="71468" y="8663"/>
                      <a:pt x="72551" y="7580"/>
                    </a:cubicBezTo>
                    <a:cubicBezTo>
                      <a:pt x="75799" y="7580"/>
                      <a:pt x="80130" y="6497"/>
                      <a:pt x="83379" y="6497"/>
                    </a:cubicBezTo>
                    <a:cubicBezTo>
                      <a:pt x="86628" y="7580"/>
                      <a:pt x="90959" y="6497"/>
                      <a:pt x="94207" y="7580"/>
                    </a:cubicBezTo>
                    <a:cubicBezTo>
                      <a:pt x="95290" y="8663"/>
                      <a:pt x="95290" y="8663"/>
                      <a:pt x="96373" y="8663"/>
                    </a:cubicBezTo>
                    <a:cubicBezTo>
                      <a:pt x="96373" y="8663"/>
                      <a:pt x="96373" y="8663"/>
                      <a:pt x="96373" y="8663"/>
                    </a:cubicBezTo>
                    <a:cubicBezTo>
                      <a:pt x="96373" y="7580"/>
                      <a:pt x="97456" y="8663"/>
                      <a:pt x="97456" y="7580"/>
                    </a:cubicBezTo>
                    <a:cubicBezTo>
                      <a:pt x="98539" y="7580"/>
                      <a:pt x="99622" y="7580"/>
                      <a:pt x="101787" y="7580"/>
                    </a:cubicBezTo>
                    <a:cubicBezTo>
                      <a:pt x="101787" y="7580"/>
                      <a:pt x="101787" y="8663"/>
                      <a:pt x="101787" y="8663"/>
                    </a:cubicBezTo>
                    <a:lnTo>
                      <a:pt x="101787" y="7580"/>
                    </a:lnTo>
                    <a:lnTo>
                      <a:pt x="101787" y="7580"/>
                    </a:lnTo>
                    <a:cubicBezTo>
                      <a:pt x="101787" y="7580"/>
                      <a:pt x="101787" y="6497"/>
                      <a:pt x="101787" y="6497"/>
                    </a:cubicBezTo>
                    <a:cubicBezTo>
                      <a:pt x="106119" y="6497"/>
                      <a:pt x="109367" y="8663"/>
                      <a:pt x="112616" y="9746"/>
                    </a:cubicBezTo>
                    <a:cubicBezTo>
                      <a:pt x="113699" y="10828"/>
                      <a:pt x="114781" y="9746"/>
                      <a:pt x="115864" y="9746"/>
                    </a:cubicBezTo>
                    <a:cubicBezTo>
                      <a:pt x="118030" y="11911"/>
                      <a:pt x="120196" y="14077"/>
                      <a:pt x="123444" y="14077"/>
                    </a:cubicBezTo>
                    <a:cubicBezTo>
                      <a:pt x="122361" y="16243"/>
                      <a:pt x="121279" y="18408"/>
                      <a:pt x="120196" y="194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10" name="Полилиния: фигура 4909">
                <a:extLst>
                  <a:ext uri="{FF2B5EF4-FFF2-40B4-BE49-F238E27FC236}">
                    <a16:creationId xmlns:a16="http://schemas.microsoft.com/office/drawing/2014/main" id="{1F328CC0-D034-C97C-5FB7-C7765CC6F225}"/>
                  </a:ext>
                </a:extLst>
              </p:cNvPr>
              <p:cNvSpPr/>
              <p:nvPr/>
            </p:nvSpPr>
            <p:spPr>
              <a:xfrm>
                <a:off x="7804324" y="5617765"/>
                <a:ext cx="1082" cy="1082"/>
              </a:xfrm>
              <a:custGeom>
                <a:avLst/>
                <a:gdLst>
                  <a:gd name="connsiteX0" fmla="*/ 1083 w 1082"/>
                  <a:gd name="connsiteY0" fmla="*/ 0 h 1082"/>
                  <a:gd name="connsiteX1" fmla="*/ 0 w 1082"/>
                  <a:gd name="connsiteY1" fmla="*/ 1083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0"/>
                    </a:moveTo>
                    <a:cubicBezTo>
                      <a:pt x="1083" y="0"/>
                      <a:pt x="1083" y="1083"/>
                      <a:pt x="0" y="1083"/>
                    </a:cubicBezTo>
                    <a:cubicBezTo>
                      <a:pt x="1083" y="1083"/>
                      <a:pt x="1083" y="0"/>
                      <a:pt x="10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11" name="Полилиния: фигура 4910">
                <a:extLst>
                  <a:ext uri="{FF2B5EF4-FFF2-40B4-BE49-F238E27FC236}">
                    <a16:creationId xmlns:a16="http://schemas.microsoft.com/office/drawing/2014/main" id="{C63485AB-F166-49FB-7F12-AFD568CBE2B0}"/>
                  </a:ext>
                </a:extLst>
              </p:cNvPr>
              <p:cNvSpPr/>
              <p:nvPr/>
            </p:nvSpPr>
            <p:spPr>
              <a:xfrm>
                <a:off x="7810821" y="5626428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12" name="Полилиния: фигура 4911">
                <a:extLst>
                  <a:ext uri="{FF2B5EF4-FFF2-40B4-BE49-F238E27FC236}">
                    <a16:creationId xmlns:a16="http://schemas.microsoft.com/office/drawing/2014/main" id="{D68676DD-9621-2470-76E7-26D032C97322}"/>
                  </a:ext>
                </a:extLst>
              </p:cNvPr>
              <p:cNvSpPr/>
              <p:nvPr/>
            </p:nvSpPr>
            <p:spPr>
              <a:xfrm>
                <a:off x="7812505" y="5627511"/>
                <a:ext cx="481" cy="481"/>
              </a:xfrm>
              <a:custGeom>
                <a:avLst/>
                <a:gdLst>
                  <a:gd name="connsiteX0" fmla="*/ 481 w 481"/>
                  <a:gd name="connsiteY0" fmla="*/ 0 h 481"/>
                  <a:gd name="connsiteX1" fmla="*/ 481 w 481"/>
                  <a:gd name="connsiteY1" fmla="*/ 0 h 481"/>
                  <a:gd name="connsiteX2" fmla="*/ 481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0"/>
                    </a:moveTo>
                    <a:cubicBezTo>
                      <a:pt x="481" y="0"/>
                      <a:pt x="-602" y="1083"/>
                      <a:pt x="481" y="0"/>
                    </a:cubicBez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13" name="Полилиния: фигура 4912">
                <a:extLst>
                  <a:ext uri="{FF2B5EF4-FFF2-40B4-BE49-F238E27FC236}">
                    <a16:creationId xmlns:a16="http://schemas.microsoft.com/office/drawing/2014/main" id="{4F9BD4CD-FE27-5C30-BDE8-37AA79CEED67}"/>
                  </a:ext>
                </a:extLst>
              </p:cNvPr>
              <p:cNvSpPr/>
              <p:nvPr/>
            </p:nvSpPr>
            <p:spPr>
              <a:xfrm>
                <a:off x="7814069" y="5629677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14" name="Полилиния: фигура 4913">
                <a:extLst>
                  <a:ext uri="{FF2B5EF4-FFF2-40B4-BE49-F238E27FC236}">
                    <a16:creationId xmlns:a16="http://schemas.microsoft.com/office/drawing/2014/main" id="{16857547-114F-7B25-EA8D-430139705345}"/>
                  </a:ext>
                </a:extLst>
              </p:cNvPr>
              <p:cNvSpPr/>
              <p:nvPr/>
            </p:nvSpPr>
            <p:spPr>
              <a:xfrm>
                <a:off x="7814671" y="5628594"/>
                <a:ext cx="481" cy="481"/>
              </a:xfrm>
              <a:custGeom>
                <a:avLst/>
                <a:gdLst>
                  <a:gd name="connsiteX0" fmla="*/ 481 w 481"/>
                  <a:gd name="connsiteY0" fmla="*/ 0 h 481"/>
                  <a:gd name="connsiteX1" fmla="*/ 481 w 481"/>
                  <a:gd name="connsiteY1" fmla="*/ 0 h 481"/>
                  <a:gd name="connsiteX2" fmla="*/ 481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0"/>
                    </a:moveTo>
                    <a:cubicBezTo>
                      <a:pt x="481" y="0"/>
                      <a:pt x="481" y="0"/>
                      <a:pt x="481" y="0"/>
                    </a:cubicBezTo>
                    <a:cubicBezTo>
                      <a:pt x="481" y="0"/>
                      <a:pt x="-602" y="1083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15" name="Полилиния: фигура 4914">
                <a:extLst>
                  <a:ext uri="{FF2B5EF4-FFF2-40B4-BE49-F238E27FC236}">
                    <a16:creationId xmlns:a16="http://schemas.microsoft.com/office/drawing/2014/main" id="{AD940D26-CEFB-81B8-B0E8-922FDF2C7B6E}"/>
                  </a:ext>
                </a:extLst>
              </p:cNvPr>
              <p:cNvSpPr/>
              <p:nvPr/>
            </p:nvSpPr>
            <p:spPr>
              <a:xfrm>
                <a:off x="7818401" y="5630760"/>
                <a:ext cx="481" cy="481"/>
              </a:xfrm>
              <a:custGeom>
                <a:avLst/>
                <a:gdLst>
                  <a:gd name="connsiteX0" fmla="*/ 0 w 481"/>
                  <a:gd name="connsiteY0" fmla="*/ 0 h 481"/>
                  <a:gd name="connsiteX1" fmla="*/ 0 w 481"/>
                  <a:gd name="connsiteY1" fmla="*/ 0 h 481"/>
                  <a:gd name="connsiteX2" fmla="*/ 0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0"/>
                    </a:moveTo>
                    <a:cubicBezTo>
                      <a:pt x="0" y="0"/>
                      <a:pt x="1083" y="0"/>
                      <a:pt x="0" y="0"/>
                    </a:cubicBezTo>
                    <a:cubicBezTo>
                      <a:pt x="1083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16" name="Полилиния: фигура 4915">
                <a:extLst>
                  <a:ext uri="{FF2B5EF4-FFF2-40B4-BE49-F238E27FC236}">
                    <a16:creationId xmlns:a16="http://schemas.microsoft.com/office/drawing/2014/main" id="{723FF895-1765-9F7B-3714-91806CD60813}"/>
                  </a:ext>
                </a:extLst>
              </p:cNvPr>
              <p:cNvSpPr/>
              <p:nvPr/>
            </p:nvSpPr>
            <p:spPr>
              <a:xfrm>
                <a:off x="7820567" y="5630760"/>
                <a:ext cx="481" cy="10828"/>
              </a:xfrm>
              <a:custGeom>
                <a:avLst/>
                <a:gdLst>
                  <a:gd name="connsiteX0" fmla="*/ 0 w 481"/>
                  <a:gd name="connsiteY0" fmla="*/ 0 h 10828"/>
                  <a:gd name="connsiteX1" fmla="*/ 0 w 481"/>
                  <a:gd name="connsiteY1" fmla="*/ 0 h 10828"/>
                  <a:gd name="connsiteX2" fmla="*/ 0 w 481"/>
                  <a:gd name="connsiteY2" fmla="*/ 0 h 10828"/>
                  <a:gd name="connsiteX3" fmla="*/ 0 w 481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83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17" name="Полилиния: фигура 4916">
                <a:extLst>
                  <a:ext uri="{FF2B5EF4-FFF2-40B4-BE49-F238E27FC236}">
                    <a16:creationId xmlns:a16="http://schemas.microsoft.com/office/drawing/2014/main" id="{D61E9ADF-C8A6-B4F5-3121-73F3833B3004}"/>
                  </a:ext>
                </a:extLst>
              </p:cNvPr>
              <p:cNvSpPr/>
              <p:nvPr/>
            </p:nvSpPr>
            <p:spPr>
              <a:xfrm>
                <a:off x="7857383" y="5631842"/>
                <a:ext cx="10828" cy="1082"/>
              </a:xfrm>
              <a:custGeom>
                <a:avLst/>
                <a:gdLst>
                  <a:gd name="connsiteX0" fmla="*/ 0 w 10828"/>
                  <a:gd name="connsiteY0" fmla="*/ 0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0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18" name="Полилиния: фигура 4917">
                <a:extLst>
                  <a:ext uri="{FF2B5EF4-FFF2-40B4-BE49-F238E27FC236}">
                    <a16:creationId xmlns:a16="http://schemas.microsoft.com/office/drawing/2014/main" id="{1CFCF60C-BC21-515A-AF6A-16FF4822199E}"/>
                  </a:ext>
                </a:extLst>
              </p:cNvPr>
              <p:cNvSpPr/>
              <p:nvPr/>
            </p:nvSpPr>
            <p:spPr>
              <a:xfrm>
                <a:off x="7872543" y="5634008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19" name="Полилиния: фигура 4918">
                <a:extLst>
                  <a:ext uri="{FF2B5EF4-FFF2-40B4-BE49-F238E27FC236}">
                    <a16:creationId xmlns:a16="http://schemas.microsoft.com/office/drawing/2014/main" id="{B6AC02DE-0CC5-2368-416C-0ED8C545786A}"/>
                  </a:ext>
                </a:extLst>
              </p:cNvPr>
              <p:cNvSpPr/>
              <p:nvPr/>
            </p:nvSpPr>
            <p:spPr>
              <a:xfrm>
                <a:off x="7881206" y="5630760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920" name="Рисунок 11">
              <a:extLst>
                <a:ext uri="{FF2B5EF4-FFF2-40B4-BE49-F238E27FC236}">
                  <a16:creationId xmlns:a16="http://schemas.microsoft.com/office/drawing/2014/main" id="{33C2935D-4D48-01F0-7C1E-B8DE02DD891A}"/>
                </a:ext>
              </a:extLst>
            </p:cNvPr>
            <p:cNvGrpSpPr/>
            <p:nvPr/>
          </p:nvGrpSpPr>
          <p:grpSpPr>
            <a:xfrm>
              <a:off x="7786998" y="5673592"/>
              <a:ext cx="122361" cy="17806"/>
              <a:chOff x="7786998" y="5673592"/>
              <a:chExt cx="122361" cy="17806"/>
            </a:xfrm>
            <a:solidFill>
              <a:srgbClr val="000000"/>
            </a:solidFill>
          </p:grpSpPr>
          <p:sp>
            <p:nvSpPr>
              <p:cNvPr id="4921" name="Полилиния: фигура 4920">
                <a:extLst>
                  <a:ext uri="{FF2B5EF4-FFF2-40B4-BE49-F238E27FC236}">
                    <a16:creationId xmlns:a16="http://schemas.microsoft.com/office/drawing/2014/main" id="{50056AE3-CB58-58A5-C7B3-5AD3D70A2058}"/>
                  </a:ext>
                </a:extLst>
              </p:cNvPr>
              <p:cNvSpPr/>
              <p:nvPr/>
            </p:nvSpPr>
            <p:spPr>
              <a:xfrm>
                <a:off x="7789766" y="5675156"/>
                <a:ext cx="481" cy="481"/>
              </a:xfrm>
              <a:custGeom>
                <a:avLst/>
                <a:gdLst>
                  <a:gd name="connsiteX0" fmla="*/ 481 w 481"/>
                  <a:gd name="connsiteY0" fmla="*/ 0 h 481"/>
                  <a:gd name="connsiteX1" fmla="*/ 481 w 481"/>
                  <a:gd name="connsiteY1" fmla="*/ 0 h 481"/>
                  <a:gd name="connsiteX2" fmla="*/ 481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0"/>
                    </a:moveTo>
                    <a:cubicBezTo>
                      <a:pt x="-602" y="0"/>
                      <a:pt x="481" y="1083"/>
                      <a:pt x="481" y="0"/>
                    </a:cubicBezTo>
                    <a:cubicBezTo>
                      <a:pt x="-602" y="0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22" name="Полилиния: фигура 4921">
                <a:extLst>
                  <a:ext uri="{FF2B5EF4-FFF2-40B4-BE49-F238E27FC236}">
                    <a16:creationId xmlns:a16="http://schemas.microsoft.com/office/drawing/2014/main" id="{BAB8EC37-D223-D228-42F1-4949EB32C7D4}"/>
                  </a:ext>
                </a:extLst>
              </p:cNvPr>
              <p:cNvSpPr/>
              <p:nvPr/>
            </p:nvSpPr>
            <p:spPr>
              <a:xfrm>
                <a:off x="7786998" y="5673592"/>
                <a:ext cx="122361" cy="17806"/>
              </a:xfrm>
              <a:custGeom>
                <a:avLst/>
                <a:gdLst>
                  <a:gd name="connsiteX0" fmla="*/ 118030 w 122361"/>
                  <a:gd name="connsiteY0" fmla="*/ 13475 h 17806"/>
                  <a:gd name="connsiteX1" fmla="*/ 113699 w 122361"/>
                  <a:gd name="connsiteY1" fmla="*/ 15641 h 17806"/>
                  <a:gd name="connsiteX2" fmla="*/ 113699 w 122361"/>
                  <a:gd name="connsiteY2" fmla="*/ 14558 h 17806"/>
                  <a:gd name="connsiteX3" fmla="*/ 108284 w 122361"/>
                  <a:gd name="connsiteY3" fmla="*/ 13475 h 17806"/>
                  <a:gd name="connsiteX4" fmla="*/ 108284 w 122361"/>
                  <a:gd name="connsiteY4" fmla="*/ 13475 h 17806"/>
                  <a:gd name="connsiteX5" fmla="*/ 107202 w 122361"/>
                  <a:gd name="connsiteY5" fmla="*/ 14558 h 17806"/>
                  <a:gd name="connsiteX6" fmla="*/ 107202 w 122361"/>
                  <a:gd name="connsiteY6" fmla="*/ 13475 h 17806"/>
                  <a:gd name="connsiteX7" fmla="*/ 106119 w 122361"/>
                  <a:gd name="connsiteY7" fmla="*/ 14558 h 17806"/>
                  <a:gd name="connsiteX8" fmla="*/ 106119 w 122361"/>
                  <a:gd name="connsiteY8" fmla="*/ 13475 h 17806"/>
                  <a:gd name="connsiteX9" fmla="*/ 106119 w 122361"/>
                  <a:gd name="connsiteY9" fmla="*/ 14558 h 17806"/>
                  <a:gd name="connsiteX10" fmla="*/ 103953 w 122361"/>
                  <a:gd name="connsiteY10" fmla="*/ 15641 h 17806"/>
                  <a:gd name="connsiteX11" fmla="*/ 103953 w 122361"/>
                  <a:gd name="connsiteY11" fmla="*/ 14558 h 17806"/>
                  <a:gd name="connsiteX12" fmla="*/ 99622 w 122361"/>
                  <a:gd name="connsiteY12" fmla="*/ 16724 h 17806"/>
                  <a:gd name="connsiteX13" fmla="*/ 99622 w 122361"/>
                  <a:gd name="connsiteY13" fmla="*/ 15641 h 17806"/>
                  <a:gd name="connsiteX14" fmla="*/ 98539 w 122361"/>
                  <a:gd name="connsiteY14" fmla="*/ 16724 h 17806"/>
                  <a:gd name="connsiteX15" fmla="*/ 97456 w 122361"/>
                  <a:gd name="connsiteY15" fmla="*/ 16724 h 17806"/>
                  <a:gd name="connsiteX16" fmla="*/ 97456 w 122361"/>
                  <a:gd name="connsiteY16" fmla="*/ 16724 h 17806"/>
                  <a:gd name="connsiteX17" fmla="*/ 96373 w 122361"/>
                  <a:gd name="connsiteY17" fmla="*/ 17807 h 17806"/>
                  <a:gd name="connsiteX18" fmla="*/ 96373 w 122361"/>
                  <a:gd name="connsiteY18" fmla="*/ 16724 h 17806"/>
                  <a:gd name="connsiteX19" fmla="*/ 95290 w 122361"/>
                  <a:gd name="connsiteY19" fmla="*/ 16724 h 17806"/>
                  <a:gd name="connsiteX20" fmla="*/ 95290 w 122361"/>
                  <a:gd name="connsiteY20" fmla="*/ 16724 h 17806"/>
                  <a:gd name="connsiteX21" fmla="*/ 94207 w 122361"/>
                  <a:gd name="connsiteY21" fmla="*/ 16724 h 17806"/>
                  <a:gd name="connsiteX22" fmla="*/ 94207 w 122361"/>
                  <a:gd name="connsiteY22" fmla="*/ 16724 h 17806"/>
                  <a:gd name="connsiteX23" fmla="*/ 93125 w 122361"/>
                  <a:gd name="connsiteY23" fmla="*/ 17807 h 17806"/>
                  <a:gd name="connsiteX24" fmla="*/ 93125 w 122361"/>
                  <a:gd name="connsiteY24" fmla="*/ 15641 h 17806"/>
                  <a:gd name="connsiteX25" fmla="*/ 87710 w 122361"/>
                  <a:gd name="connsiteY25" fmla="*/ 16724 h 17806"/>
                  <a:gd name="connsiteX26" fmla="*/ 87710 w 122361"/>
                  <a:gd name="connsiteY26" fmla="*/ 15641 h 17806"/>
                  <a:gd name="connsiteX27" fmla="*/ 86628 w 122361"/>
                  <a:gd name="connsiteY27" fmla="*/ 16724 h 17806"/>
                  <a:gd name="connsiteX28" fmla="*/ 86628 w 122361"/>
                  <a:gd name="connsiteY28" fmla="*/ 15641 h 17806"/>
                  <a:gd name="connsiteX29" fmla="*/ 85545 w 122361"/>
                  <a:gd name="connsiteY29" fmla="*/ 16724 h 17806"/>
                  <a:gd name="connsiteX30" fmla="*/ 85545 w 122361"/>
                  <a:gd name="connsiteY30" fmla="*/ 15641 h 17806"/>
                  <a:gd name="connsiteX31" fmla="*/ 84462 w 122361"/>
                  <a:gd name="connsiteY31" fmla="*/ 16724 h 17806"/>
                  <a:gd name="connsiteX32" fmla="*/ 84462 w 122361"/>
                  <a:gd name="connsiteY32" fmla="*/ 15641 h 17806"/>
                  <a:gd name="connsiteX33" fmla="*/ 83379 w 122361"/>
                  <a:gd name="connsiteY33" fmla="*/ 15641 h 17806"/>
                  <a:gd name="connsiteX34" fmla="*/ 83379 w 122361"/>
                  <a:gd name="connsiteY34" fmla="*/ 14558 h 17806"/>
                  <a:gd name="connsiteX35" fmla="*/ 82296 w 122361"/>
                  <a:gd name="connsiteY35" fmla="*/ 15641 h 17806"/>
                  <a:gd name="connsiteX36" fmla="*/ 82296 w 122361"/>
                  <a:gd name="connsiteY36" fmla="*/ 14558 h 17806"/>
                  <a:gd name="connsiteX37" fmla="*/ 80130 w 122361"/>
                  <a:gd name="connsiteY37" fmla="*/ 15641 h 17806"/>
                  <a:gd name="connsiteX38" fmla="*/ 80130 w 122361"/>
                  <a:gd name="connsiteY38" fmla="*/ 15641 h 17806"/>
                  <a:gd name="connsiteX39" fmla="*/ 79048 w 122361"/>
                  <a:gd name="connsiteY39" fmla="*/ 15641 h 17806"/>
                  <a:gd name="connsiteX40" fmla="*/ 79048 w 122361"/>
                  <a:gd name="connsiteY40" fmla="*/ 14558 h 17806"/>
                  <a:gd name="connsiteX41" fmla="*/ 77965 w 122361"/>
                  <a:gd name="connsiteY41" fmla="*/ 16724 h 17806"/>
                  <a:gd name="connsiteX42" fmla="*/ 76882 w 122361"/>
                  <a:gd name="connsiteY42" fmla="*/ 16724 h 17806"/>
                  <a:gd name="connsiteX43" fmla="*/ 76882 w 122361"/>
                  <a:gd name="connsiteY43" fmla="*/ 14558 h 17806"/>
                  <a:gd name="connsiteX44" fmla="*/ 76882 w 122361"/>
                  <a:gd name="connsiteY44" fmla="*/ 13475 h 17806"/>
                  <a:gd name="connsiteX45" fmla="*/ 76882 w 122361"/>
                  <a:gd name="connsiteY45" fmla="*/ 13475 h 17806"/>
                  <a:gd name="connsiteX46" fmla="*/ 75799 w 122361"/>
                  <a:gd name="connsiteY46" fmla="*/ 13475 h 17806"/>
                  <a:gd name="connsiteX47" fmla="*/ 74716 w 122361"/>
                  <a:gd name="connsiteY47" fmla="*/ 15641 h 17806"/>
                  <a:gd name="connsiteX48" fmla="*/ 74716 w 122361"/>
                  <a:gd name="connsiteY48" fmla="*/ 13475 h 17806"/>
                  <a:gd name="connsiteX49" fmla="*/ 73633 w 122361"/>
                  <a:gd name="connsiteY49" fmla="*/ 15641 h 17806"/>
                  <a:gd name="connsiteX50" fmla="*/ 73633 w 122361"/>
                  <a:gd name="connsiteY50" fmla="*/ 14558 h 17806"/>
                  <a:gd name="connsiteX51" fmla="*/ 73633 w 122361"/>
                  <a:gd name="connsiteY51" fmla="*/ 15641 h 17806"/>
                  <a:gd name="connsiteX52" fmla="*/ 72551 w 122361"/>
                  <a:gd name="connsiteY52" fmla="*/ 14558 h 17806"/>
                  <a:gd name="connsiteX53" fmla="*/ 72551 w 122361"/>
                  <a:gd name="connsiteY53" fmla="*/ 13475 h 17806"/>
                  <a:gd name="connsiteX54" fmla="*/ 71468 w 122361"/>
                  <a:gd name="connsiteY54" fmla="*/ 13475 h 17806"/>
                  <a:gd name="connsiteX55" fmla="*/ 71468 w 122361"/>
                  <a:gd name="connsiteY55" fmla="*/ 13475 h 17806"/>
                  <a:gd name="connsiteX56" fmla="*/ 71468 w 122361"/>
                  <a:gd name="connsiteY56" fmla="*/ 14558 h 17806"/>
                  <a:gd name="connsiteX57" fmla="*/ 71468 w 122361"/>
                  <a:gd name="connsiteY57" fmla="*/ 14558 h 17806"/>
                  <a:gd name="connsiteX58" fmla="*/ 70385 w 122361"/>
                  <a:gd name="connsiteY58" fmla="*/ 15641 h 17806"/>
                  <a:gd name="connsiteX59" fmla="*/ 70385 w 122361"/>
                  <a:gd name="connsiteY59" fmla="*/ 14558 h 17806"/>
                  <a:gd name="connsiteX60" fmla="*/ 68219 w 122361"/>
                  <a:gd name="connsiteY60" fmla="*/ 16724 h 17806"/>
                  <a:gd name="connsiteX61" fmla="*/ 68219 w 122361"/>
                  <a:gd name="connsiteY61" fmla="*/ 15641 h 17806"/>
                  <a:gd name="connsiteX62" fmla="*/ 66053 w 122361"/>
                  <a:gd name="connsiteY62" fmla="*/ 15641 h 17806"/>
                  <a:gd name="connsiteX63" fmla="*/ 66053 w 122361"/>
                  <a:gd name="connsiteY63" fmla="*/ 16724 h 17806"/>
                  <a:gd name="connsiteX64" fmla="*/ 66053 w 122361"/>
                  <a:gd name="connsiteY64" fmla="*/ 15641 h 17806"/>
                  <a:gd name="connsiteX65" fmla="*/ 66053 w 122361"/>
                  <a:gd name="connsiteY65" fmla="*/ 15641 h 17806"/>
                  <a:gd name="connsiteX66" fmla="*/ 66053 w 122361"/>
                  <a:gd name="connsiteY66" fmla="*/ 15641 h 17806"/>
                  <a:gd name="connsiteX67" fmla="*/ 63888 w 122361"/>
                  <a:gd name="connsiteY67" fmla="*/ 15641 h 17806"/>
                  <a:gd name="connsiteX68" fmla="*/ 62805 w 122361"/>
                  <a:gd name="connsiteY68" fmla="*/ 16724 h 17806"/>
                  <a:gd name="connsiteX69" fmla="*/ 62805 w 122361"/>
                  <a:gd name="connsiteY69" fmla="*/ 15641 h 17806"/>
                  <a:gd name="connsiteX70" fmla="*/ 62805 w 122361"/>
                  <a:gd name="connsiteY70" fmla="*/ 14558 h 17806"/>
                  <a:gd name="connsiteX71" fmla="*/ 63888 w 122361"/>
                  <a:gd name="connsiteY71" fmla="*/ 14558 h 17806"/>
                  <a:gd name="connsiteX72" fmla="*/ 62805 w 122361"/>
                  <a:gd name="connsiteY72" fmla="*/ 14558 h 17806"/>
                  <a:gd name="connsiteX73" fmla="*/ 61722 w 122361"/>
                  <a:gd name="connsiteY73" fmla="*/ 14558 h 17806"/>
                  <a:gd name="connsiteX74" fmla="*/ 61722 w 122361"/>
                  <a:gd name="connsiteY74" fmla="*/ 13475 h 17806"/>
                  <a:gd name="connsiteX75" fmla="*/ 60639 w 122361"/>
                  <a:gd name="connsiteY75" fmla="*/ 14558 h 17806"/>
                  <a:gd name="connsiteX76" fmla="*/ 60639 w 122361"/>
                  <a:gd name="connsiteY76" fmla="*/ 14558 h 17806"/>
                  <a:gd name="connsiteX77" fmla="*/ 60639 w 122361"/>
                  <a:gd name="connsiteY77" fmla="*/ 15641 h 17806"/>
                  <a:gd name="connsiteX78" fmla="*/ 59556 w 122361"/>
                  <a:gd name="connsiteY78" fmla="*/ 14558 h 17806"/>
                  <a:gd name="connsiteX79" fmla="*/ 59556 w 122361"/>
                  <a:gd name="connsiteY79" fmla="*/ 13475 h 17806"/>
                  <a:gd name="connsiteX80" fmla="*/ 58474 w 122361"/>
                  <a:gd name="connsiteY80" fmla="*/ 14558 h 17806"/>
                  <a:gd name="connsiteX81" fmla="*/ 58474 w 122361"/>
                  <a:gd name="connsiteY81" fmla="*/ 14558 h 17806"/>
                  <a:gd name="connsiteX82" fmla="*/ 57391 w 122361"/>
                  <a:gd name="connsiteY82" fmla="*/ 15641 h 17806"/>
                  <a:gd name="connsiteX83" fmla="*/ 56308 w 122361"/>
                  <a:gd name="connsiteY83" fmla="*/ 14558 h 17806"/>
                  <a:gd name="connsiteX84" fmla="*/ 55225 w 122361"/>
                  <a:gd name="connsiteY84" fmla="*/ 15641 h 17806"/>
                  <a:gd name="connsiteX85" fmla="*/ 55225 w 122361"/>
                  <a:gd name="connsiteY85" fmla="*/ 14558 h 17806"/>
                  <a:gd name="connsiteX86" fmla="*/ 55225 w 122361"/>
                  <a:gd name="connsiteY86" fmla="*/ 14558 h 17806"/>
                  <a:gd name="connsiteX87" fmla="*/ 54142 w 122361"/>
                  <a:gd name="connsiteY87" fmla="*/ 12392 h 17806"/>
                  <a:gd name="connsiteX88" fmla="*/ 54142 w 122361"/>
                  <a:gd name="connsiteY88" fmla="*/ 14558 h 17806"/>
                  <a:gd name="connsiteX89" fmla="*/ 53059 w 122361"/>
                  <a:gd name="connsiteY89" fmla="*/ 13475 h 17806"/>
                  <a:gd name="connsiteX90" fmla="*/ 53059 w 122361"/>
                  <a:gd name="connsiteY90" fmla="*/ 12392 h 17806"/>
                  <a:gd name="connsiteX91" fmla="*/ 51977 w 122361"/>
                  <a:gd name="connsiteY91" fmla="*/ 12392 h 17806"/>
                  <a:gd name="connsiteX92" fmla="*/ 51977 w 122361"/>
                  <a:gd name="connsiteY92" fmla="*/ 13475 h 17806"/>
                  <a:gd name="connsiteX93" fmla="*/ 50894 w 122361"/>
                  <a:gd name="connsiteY93" fmla="*/ 12392 h 17806"/>
                  <a:gd name="connsiteX94" fmla="*/ 49811 w 122361"/>
                  <a:gd name="connsiteY94" fmla="*/ 13475 h 17806"/>
                  <a:gd name="connsiteX95" fmla="*/ 47645 w 122361"/>
                  <a:gd name="connsiteY95" fmla="*/ 11310 h 17806"/>
                  <a:gd name="connsiteX96" fmla="*/ 47645 w 122361"/>
                  <a:gd name="connsiteY96" fmla="*/ 12392 h 17806"/>
                  <a:gd name="connsiteX97" fmla="*/ 47645 w 122361"/>
                  <a:gd name="connsiteY97" fmla="*/ 12392 h 17806"/>
                  <a:gd name="connsiteX98" fmla="*/ 47645 w 122361"/>
                  <a:gd name="connsiteY98" fmla="*/ 13475 h 17806"/>
                  <a:gd name="connsiteX99" fmla="*/ 47645 w 122361"/>
                  <a:gd name="connsiteY99" fmla="*/ 12392 h 17806"/>
                  <a:gd name="connsiteX100" fmla="*/ 46562 w 122361"/>
                  <a:gd name="connsiteY100" fmla="*/ 13475 h 17806"/>
                  <a:gd name="connsiteX101" fmla="*/ 46562 w 122361"/>
                  <a:gd name="connsiteY101" fmla="*/ 12392 h 17806"/>
                  <a:gd name="connsiteX102" fmla="*/ 46562 w 122361"/>
                  <a:gd name="connsiteY102" fmla="*/ 13475 h 17806"/>
                  <a:gd name="connsiteX103" fmla="*/ 46562 w 122361"/>
                  <a:gd name="connsiteY103" fmla="*/ 11310 h 17806"/>
                  <a:gd name="connsiteX104" fmla="*/ 45479 w 122361"/>
                  <a:gd name="connsiteY104" fmla="*/ 12392 h 17806"/>
                  <a:gd name="connsiteX105" fmla="*/ 45479 w 122361"/>
                  <a:gd name="connsiteY105" fmla="*/ 11310 h 17806"/>
                  <a:gd name="connsiteX106" fmla="*/ 45479 w 122361"/>
                  <a:gd name="connsiteY106" fmla="*/ 12392 h 17806"/>
                  <a:gd name="connsiteX107" fmla="*/ 45479 w 122361"/>
                  <a:gd name="connsiteY107" fmla="*/ 12392 h 17806"/>
                  <a:gd name="connsiteX108" fmla="*/ 45479 w 122361"/>
                  <a:gd name="connsiteY108" fmla="*/ 12392 h 17806"/>
                  <a:gd name="connsiteX109" fmla="*/ 45479 w 122361"/>
                  <a:gd name="connsiteY109" fmla="*/ 13475 h 17806"/>
                  <a:gd name="connsiteX110" fmla="*/ 44397 w 122361"/>
                  <a:gd name="connsiteY110" fmla="*/ 14558 h 17806"/>
                  <a:gd name="connsiteX111" fmla="*/ 44397 w 122361"/>
                  <a:gd name="connsiteY111" fmla="*/ 13475 h 17806"/>
                  <a:gd name="connsiteX112" fmla="*/ 44397 w 122361"/>
                  <a:gd name="connsiteY112" fmla="*/ 14558 h 17806"/>
                  <a:gd name="connsiteX113" fmla="*/ 44397 w 122361"/>
                  <a:gd name="connsiteY113" fmla="*/ 13475 h 17806"/>
                  <a:gd name="connsiteX114" fmla="*/ 44397 w 122361"/>
                  <a:gd name="connsiteY114" fmla="*/ 13475 h 17806"/>
                  <a:gd name="connsiteX115" fmla="*/ 44397 w 122361"/>
                  <a:gd name="connsiteY115" fmla="*/ 12392 h 17806"/>
                  <a:gd name="connsiteX116" fmla="*/ 44397 w 122361"/>
                  <a:gd name="connsiteY116" fmla="*/ 13475 h 17806"/>
                  <a:gd name="connsiteX117" fmla="*/ 44397 w 122361"/>
                  <a:gd name="connsiteY117" fmla="*/ 12392 h 17806"/>
                  <a:gd name="connsiteX118" fmla="*/ 44397 w 122361"/>
                  <a:gd name="connsiteY118" fmla="*/ 12392 h 17806"/>
                  <a:gd name="connsiteX119" fmla="*/ 44397 w 122361"/>
                  <a:gd name="connsiteY119" fmla="*/ 13475 h 17806"/>
                  <a:gd name="connsiteX120" fmla="*/ 44397 w 122361"/>
                  <a:gd name="connsiteY120" fmla="*/ 13475 h 17806"/>
                  <a:gd name="connsiteX121" fmla="*/ 43314 w 122361"/>
                  <a:gd name="connsiteY121" fmla="*/ 14558 h 17806"/>
                  <a:gd name="connsiteX122" fmla="*/ 43314 w 122361"/>
                  <a:gd name="connsiteY122" fmla="*/ 13475 h 17806"/>
                  <a:gd name="connsiteX123" fmla="*/ 43314 w 122361"/>
                  <a:gd name="connsiteY123" fmla="*/ 13475 h 17806"/>
                  <a:gd name="connsiteX124" fmla="*/ 42231 w 122361"/>
                  <a:gd name="connsiteY124" fmla="*/ 13475 h 17806"/>
                  <a:gd name="connsiteX125" fmla="*/ 42231 w 122361"/>
                  <a:gd name="connsiteY125" fmla="*/ 13475 h 17806"/>
                  <a:gd name="connsiteX126" fmla="*/ 41148 w 122361"/>
                  <a:gd name="connsiteY126" fmla="*/ 13475 h 17806"/>
                  <a:gd name="connsiteX127" fmla="*/ 41148 w 122361"/>
                  <a:gd name="connsiteY127" fmla="*/ 11310 h 17806"/>
                  <a:gd name="connsiteX128" fmla="*/ 40065 w 122361"/>
                  <a:gd name="connsiteY128" fmla="*/ 13475 h 17806"/>
                  <a:gd name="connsiteX129" fmla="*/ 37900 w 122361"/>
                  <a:gd name="connsiteY129" fmla="*/ 12392 h 17806"/>
                  <a:gd name="connsiteX130" fmla="*/ 37900 w 122361"/>
                  <a:gd name="connsiteY130" fmla="*/ 13475 h 17806"/>
                  <a:gd name="connsiteX131" fmla="*/ 35734 w 122361"/>
                  <a:gd name="connsiteY131" fmla="*/ 12392 h 17806"/>
                  <a:gd name="connsiteX132" fmla="*/ 35734 w 122361"/>
                  <a:gd name="connsiteY132" fmla="*/ 11310 h 17806"/>
                  <a:gd name="connsiteX133" fmla="*/ 35734 w 122361"/>
                  <a:gd name="connsiteY133" fmla="*/ 11310 h 17806"/>
                  <a:gd name="connsiteX134" fmla="*/ 35734 w 122361"/>
                  <a:gd name="connsiteY134" fmla="*/ 12392 h 17806"/>
                  <a:gd name="connsiteX135" fmla="*/ 34651 w 122361"/>
                  <a:gd name="connsiteY135" fmla="*/ 12392 h 17806"/>
                  <a:gd name="connsiteX136" fmla="*/ 34651 w 122361"/>
                  <a:gd name="connsiteY136" fmla="*/ 13475 h 17806"/>
                  <a:gd name="connsiteX137" fmla="*/ 34651 w 122361"/>
                  <a:gd name="connsiteY137" fmla="*/ 12392 h 17806"/>
                  <a:gd name="connsiteX138" fmla="*/ 34651 w 122361"/>
                  <a:gd name="connsiteY138" fmla="*/ 13475 h 17806"/>
                  <a:gd name="connsiteX139" fmla="*/ 34651 w 122361"/>
                  <a:gd name="connsiteY139" fmla="*/ 12392 h 17806"/>
                  <a:gd name="connsiteX140" fmla="*/ 34651 w 122361"/>
                  <a:gd name="connsiteY140" fmla="*/ 13475 h 17806"/>
                  <a:gd name="connsiteX141" fmla="*/ 34651 w 122361"/>
                  <a:gd name="connsiteY141" fmla="*/ 12392 h 17806"/>
                  <a:gd name="connsiteX142" fmla="*/ 33568 w 122361"/>
                  <a:gd name="connsiteY142" fmla="*/ 13475 h 17806"/>
                  <a:gd name="connsiteX143" fmla="*/ 33568 w 122361"/>
                  <a:gd name="connsiteY143" fmla="*/ 12392 h 17806"/>
                  <a:gd name="connsiteX144" fmla="*/ 33568 w 122361"/>
                  <a:gd name="connsiteY144" fmla="*/ 13475 h 17806"/>
                  <a:gd name="connsiteX145" fmla="*/ 32485 w 122361"/>
                  <a:gd name="connsiteY145" fmla="*/ 11310 h 17806"/>
                  <a:gd name="connsiteX146" fmla="*/ 29237 w 122361"/>
                  <a:gd name="connsiteY146" fmla="*/ 13475 h 17806"/>
                  <a:gd name="connsiteX147" fmla="*/ 29237 w 122361"/>
                  <a:gd name="connsiteY147" fmla="*/ 13475 h 17806"/>
                  <a:gd name="connsiteX148" fmla="*/ 29237 w 122361"/>
                  <a:gd name="connsiteY148" fmla="*/ 13475 h 17806"/>
                  <a:gd name="connsiteX149" fmla="*/ 29237 w 122361"/>
                  <a:gd name="connsiteY149" fmla="*/ 11310 h 17806"/>
                  <a:gd name="connsiteX150" fmla="*/ 28154 w 122361"/>
                  <a:gd name="connsiteY150" fmla="*/ 12392 h 17806"/>
                  <a:gd name="connsiteX151" fmla="*/ 28154 w 122361"/>
                  <a:gd name="connsiteY151" fmla="*/ 12392 h 17806"/>
                  <a:gd name="connsiteX152" fmla="*/ 27071 w 122361"/>
                  <a:gd name="connsiteY152" fmla="*/ 12392 h 17806"/>
                  <a:gd name="connsiteX153" fmla="*/ 27071 w 122361"/>
                  <a:gd name="connsiteY153" fmla="*/ 10227 h 17806"/>
                  <a:gd name="connsiteX154" fmla="*/ 27071 w 122361"/>
                  <a:gd name="connsiteY154" fmla="*/ 10227 h 17806"/>
                  <a:gd name="connsiteX155" fmla="*/ 28154 w 122361"/>
                  <a:gd name="connsiteY155" fmla="*/ 6978 h 17806"/>
                  <a:gd name="connsiteX156" fmla="*/ 28154 w 122361"/>
                  <a:gd name="connsiteY156" fmla="*/ 6978 h 17806"/>
                  <a:gd name="connsiteX157" fmla="*/ 28154 w 122361"/>
                  <a:gd name="connsiteY157" fmla="*/ 4813 h 17806"/>
                  <a:gd name="connsiteX158" fmla="*/ 27071 w 122361"/>
                  <a:gd name="connsiteY158" fmla="*/ 6978 h 17806"/>
                  <a:gd name="connsiteX159" fmla="*/ 25988 w 122361"/>
                  <a:gd name="connsiteY159" fmla="*/ 9144 h 17806"/>
                  <a:gd name="connsiteX160" fmla="*/ 25988 w 122361"/>
                  <a:gd name="connsiteY160" fmla="*/ 8061 h 17806"/>
                  <a:gd name="connsiteX161" fmla="*/ 24905 w 122361"/>
                  <a:gd name="connsiteY161" fmla="*/ 8061 h 17806"/>
                  <a:gd name="connsiteX162" fmla="*/ 24905 w 122361"/>
                  <a:gd name="connsiteY162" fmla="*/ 10227 h 17806"/>
                  <a:gd name="connsiteX163" fmla="*/ 24905 w 122361"/>
                  <a:gd name="connsiteY163" fmla="*/ 9144 h 17806"/>
                  <a:gd name="connsiteX164" fmla="*/ 24905 w 122361"/>
                  <a:gd name="connsiteY164" fmla="*/ 10227 h 17806"/>
                  <a:gd name="connsiteX165" fmla="*/ 23823 w 122361"/>
                  <a:gd name="connsiteY165" fmla="*/ 11310 h 17806"/>
                  <a:gd name="connsiteX166" fmla="*/ 23823 w 122361"/>
                  <a:gd name="connsiteY166" fmla="*/ 8061 h 17806"/>
                  <a:gd name="connsiteX167" fmla="*/ 22740 w 122361"/>
                  <a:gd name="connsiteY167" fmla="*/ 10227 h 17806"/>
                  <a:gd name="connsiteX168" fmla="*/ 22740 w 122361"/>
                  <a:gd name="connsiteY168" fmla="*/ 9144 h 17806"/>
                  <a:gd name="connsiteX169" fmla="*/ 21657 w 122361"/>
                  <a:gd name="connsiteY169" fmla="*/ 9144 h 17806"/>
                  <a:gd name="connsiteX170" fmla="*/ 21657 w 122361"/>
                  <a:gd name="connsiteY170" fmla="*/ 10227 h 17806"/>
                  <a:gd name="connsiteX171" fmla="*/ 21657 w 122361"/>
                  <a:gd name="connsiteY171" fmla="*/ 9144 h 17806"/>
                  <a:gd name="connsiteX172" fmla="*/ 20574 w 122361"/>
                  <a:gd name="connsiteY172" fmla="*/ 9144 h 17806"/>
                  <a:gd name="connsiteX173" fmla="*/ 19491 w 122361"/>
                  <a:gd name="connsiteY173" fmla="*/ 10227 h 17806"/>
                  <a:gd name="connsiteX174" fmla="*/ 19491 w 122361"/>
                  <a:gd name="connsiteY174" fmla="*/ 11310 h 17806"/>
                  <a:gd name="connsiteX175" fmla="*/ 18408 w 122361"/>
                  <a:gd name="connsiteY175" fmla="*/ 11310 h 17806"/>
                  <a:gd name="connsiteX176" fmla="*/ 18408 w 122361"/>
                  <a:gd name="connsiteY176" fmla="*/ 10227 h 17806"/>
                  <a:gd name="connsiteX177" fmla="*/ 17326 w 122361"/>
                  <a:gd name="connsiteY177" fmla="*/ 11310 h 17806"/>
                  <a:gd name="connsiteX178" fmla="*/ 17326 w 122361"/>
                  <a:gd name="connsiteY178" fmla="*/ 10227 h 17806"/>
                  <a:gd name="connsiteX179" fmla="*/ 17326 w 122361"/>
                  <a:gd name="connsiteY179" fmla="*/ 11310 h 17806"/>
                  <a:gd name="connsiteX180" fmla="*/ 17326 w 122361"/>
                  <a:gd name="connsiteY180" fmla="*/ 10227 h 17806"/>
                  <a:gd name="connsiteX181" fmla="*/ 17326 w 122361"/>
                  <a:gd name="connsiteY181" fmla="*/ 9144 h 17806"/>
                  <a:gd name="connsiteX182" fmla="*/ 17326 w 122361"/>
                  <a:gd name="connsiteY182" fmla="*/ 9144 h 17806"/>
                  <a:gd name="connsiteX183" fmla="*/ 16243 w 122361"/>
                  <a:gd name="connsiteY183" fmla="*/ 11310 h 17806"/>
                  <a:gd name="connsiteX184" fmla="*/ 16243 w 122361"/>
                  <a:gd name="connsiteY184" fmla="*/ 11310 h 17806"/>
                  <a:gd name="connsiteX185" fmla="*/ 16243 w 122361"/>
                  <a:gd name="connsiteY185" fmla="*/ 10227 h 17806"/>
                  <a:gd name="connsiteX186" fmla="*/ 16243 w 122361"/>
                  <a:gd name="connsiteY186" fmla="*/ 9144 h 17806"/>
                  <a:gd name="connsiteX187" fmla="*/ 16243 w 122361"/>
                  <a:gd name="connsiteY187" fmla="*/ 11310 h 17806"/>
                  <a:gd name="connsiteX188" fmla="*/ 16243 w 122361"/>
                  <a:gd name="connsiteY188" fmla="*/ 10227 h 17806"/>
                  <a:gd name="connsiteX189" fmla="*/ 16243 w 122361"/>
                  <a:gd name="connsiteY189" fmla="*/ 11310 h 17806"/>
                  <a:gd name="connsiteX190" fmla="*/ 16243 w 122361"/>
                  <a:gd name="connsiteY190" fmla="*/ 9144 h 17806"/>
                  <a:gd name="connsiteX191" fmla="*/ 17326 w 122361"/>
                  <a:gd name="connsiteY191" fmla="*/ 8061 h 17806"/>
                  <a:gd name="connsiteX192" fmla="*/ 17326 w 122361"/>
                  <a:gd name="connsiteY192" fmla="*/ 8061 h 17806"/>
                  <a:gd name="connsiteX193" fmla="*/ 17326 w 122361"/>
                  <a:gd name="connsiteY193" fmla="*/ 5896 h 17806"/>
                  <a:gd name="connsiteX194" fmla="*/ 16243 w 122361"/>
                  <a:gd name="connsiteY194" fmla="*/ 5896 h 17806"/>
                  <a:gd name="connsiteX195" fmla="*/ 15160 w 122361"/>
                  <a:gd name="connsiteY195" fmla="*/ 10227 h 17806"/>
                  <a:gd name="connsiteX196" fmla="*/ 14077 w 122361"/>
                  <a:gd name="connsiteY196" fmla="*/ 9144 h 17806"/>
                  <a:gd name="connsiteX197" fmla="*/ 14077 w 122361"/>
                  <a:gd name="connsiteY197" fmla="*/ 10227 h 17806"/>
                  <a:gd name="connsiteX198" fmla="*/ 12994 w 122361"/>
                  <a:gd name="connsiteY198" fmla="*/ 11310 h 17806"/>
                  <a:gd name="connsiteX199" fmla="*/ 14077 w 122361"/>
                  <a:gd name="connsiteY199" fmla="*/ 9144 h 17806"/>
                  <a:gd name="connsiteX200" fmla="*/ 14077 w 122361"/>
                  <a:gd name="connsiteY200" fmla="*/ 9144 h 17806"/>
                  <a:gd name="connsiteX201" fmla="*/ 14077 w 122361"/>
                  <a:gd name="connsiteY201" fmla="*/ 6978 h 17806"/>
                  <a:gd name="connsiteX202" fmla="*/ 12994 w 122361"/>
                  <a:gd name="connsiteY202" fmla="*/ 8061 h 17806"/>
                  <a:gd name="connsiteX203" fmla="*/ 12994 w 122361"/>
                  <a:gd name="connsiteY203" fmla="*/ 9144 h 17806"/>
                  <a:gd name="connsiteX204" fmla="*/ 11911 w 122361"/>
                  <a:gd name="connsiteY204" fmla="*/ 9144 h 17806"/>
                  <a:gd name="connsiteX205" fmla="*/ 11911 w 122361"/>
                  <a:gd name="connsiteY205" fmla="*/ 10227 h 17806"/>
                  <a:gd name="connsiteX206" fmla="*/ 11911 w 122361"/>
                  <a:gd name="connsiteY206" fmla="*/ 10227 h 17806"/>
                  <a:gd name="connsiteX207" fmla="*/ 11911 w 122361"/>
                  <a:gd name="connsiteY207" fmla="*/ 9144 h 17806"/>
                  <a:gd name="connsiteX208" fmla="*/ 10828 w 122361"/>
                  <a:gd name="connsiteY208" fmla="*/ 10227 h 17806"/>
                  <a:gd name="connsiteX209" fmla="*/ 10828 w 122361"/>
                  <a:gd name="connsiteY209" fmla="*/ 9144 h 17806"/>
                  <a:gd name="connsiteX210" fmla="*/ 11911 w 122361"/>
                  <a:gd name="connsiteY210" fmla="*/ 8061 h 17806"/>
                  <a:gd name="connsiteX211" fmla="*/ 10828 w 122361"/>
                  <a:gd name="connsiteY211" fmla="*/ 8061 h 17806"/>
                  <a:gd name="connsiteX212" fmla="*/ 10828 w 122361"/>
                  <a:gd name="connsiteY212" fmla="*/ 8061 h 17806"/>
                  <a:gd name="connsiteX213" fmla="*/ 9746 w 122361"/>
                  <a:gd name="connsiteY213" fmla="*/ 6978 h 17806"/>
                  <a:gd name="connsiteX214" fmla="*/ 9746 w 122361"/>
                  <a:gd name="connsiteY214" fmla="*/ 8061 h 17806"/>
                  <a:gd name="connsiteX215" fmla="*/ 8663 w 122361"/>
                  <a:gd name="connsiteY215" fmla="*/ 9144 h 17806"/>
                  <a:gd name="connsiteX216" fmla="*/ 8663 w 122361"/>
                  <a:gd name="connsiteY216" fmla="*/ 8061 h 17806"/>
                  <a:gd name="connsiteX217" fmla="*/ 9746 w 122361"/>
                  <a:gd name="connsiteY217" fmla="*/ 8061 h 17806"/>
                  <a:gd name="connsiteX218" fmla="*/ 10828 w 122361"/>
                  <a:gd name="connsiteY218" fmla="*/ 6978 h 17806"/>
                  <a:gd name="connsiteX219" fmla="*/ 10828 w 122361"/>
                  <a:gd name="connsiteY219" fmla="*/ 4813 h 17806"/>
                  <a:gd name="connsiteX220" fmla="*/ 10828 w 122361"/>
                  <a:gd name="connsiteY220" fmla="*/ 4813 h 17806"/>
                  <a:gd name="connsiteX221" fmla="*/ 10828 w 122361"/>
                  <a:gd name="connsiteY221" fmla="*/ 6978 h 17806"/>
                  <a:gd name="connsiteX222" fmla="*/ 9746 w 122361"/>
                  <a:gd name="connsiteY222" fmla="*/ 8061 h 17806"/>
                  <a:gd name="connsiteX223" fmla="*/ 9746 w 122361"/>
                  <a:gd name="connsiteY223" fmla="*/ 6978 h 17806"/>
                  <a:gd name="connsiteX224" fmla="*/ 7580 w 122361"/>
                  <a:gd name="connsiteY224" fmla="*/ 6978 h 17806"/>
                  <a:gd name="connsiteX225" fmla="*/ 6497 w 122361"/>
                  <a:gd name="connsiteY225" fmla="*/ 8061 h 17806"/>
                  <a:gd name="connsiteX226" fmla="*/ 6497 w 122361"/>
                  <a:gd name="connsiteY226" fmla="*/ 10227 h 17806"/>
                  <a:gd name="connsiteX227" fmla="*/ 6497 w 122361"/>
                  <a:gd name="connsiteY227" fmla="*/ 9144 h 17806"/>
                  <a:gd name="connsiteX228" fmla="*/ 5414 w 122361"/>
                  <a:gd name="connsiteY228" fmla="*/ 9144 h 17806"/>
                  <a:gd name="connsiteX229" fmla="*/ 6497 w 122361"/>
                  <a:gd name="connsiteY229" fmla="*/ 5896 h 17806"/>
                  <a:gd name="connsiteX230" fmla="*/ 6497 w 122361"/>
                  <a:gd name="connsiteY230" fmla="*/ 4813 h 17806"/>
                  <a:gd name="connsiteX231" fmla="*/ 5414 w 122361"/>
                  <a:gd name="connsiteY231" fmla="*/ 5896 h 17806"/>
                  <a:gd name="connsiteX232" fmla="*/ 3249 w 122361"/>
                  <a:gd name="connsiteY232" fmla="*/ 5896 h 17806"/>
                  <a:gd name="connsiteX233" fmla="*/ 3249 w 122361"/>
                  <a:gd name="connsiteY233" fmla="*/ 3730 h 17806"/>
                  <a:gd name="connsiteX234" fmla="*/ 3249 w 122361"/>
                  <a:gd name="connsiteY234" fmla="*/ 4813 h 17806"/>
                  <a:gd name="connsiteX235" fmla="*/ 3249 w 122361"/>
                  <a:gd name="connsiteY235" fmla="*/ 4813 h 17806"/>
                  <a:gd name="connsiteX236" fmla="*/ 2166 w 122361"/>
                  <a:gd name="connsiteY236" fmla="*/ 5896 h 17806"/>
                  <a:gd name="connsiteX237" fmla="*/ 2166 w 122361"/>
                  <a:gd name="connsiteY237" fmla="*/ 4813 h 17806"/>
                  <a:gd name="connsiteX238" fmla="*/ 2166 w 122361"/>
                  <a:gd name="connsiteY238" fmla="*/ 4813 h 17806"/>
                  <a:gd name="connsiteX239" fmla="*/ 2166 w 122361"/>
                  <a:gd name="connsiteY239" fmla="*/ 3730 h 17806"/>
                  <a:gd name="connsiteX240" fmla="*/ 1083 w 122361"/>
                  <a:gd name="connsiteY240" fmla="*/ 3730 h 17806"/>
                  <a:gd name="connsiteX241" fmla="*/ 1083 w 122361"/>
                  <a:gd name="connsiteY241" fmla="*/ 4813 h 17806"/>
                  <a:gd name="connsiteX242" fmla="*/ 0 w 122361"/>
                  <a:gd name="connsiteY242" fmla="*/ 4813 h 17806"/>
                  <a:gd name="connsiteX243" fmla="*/ 0 w 122361"/>
                  <a:gd name="connsiteY243" fmla="*/ 3730 h 17806"/>
                  <a:gd name="connsiteX244" fmla="*/ 0 w 122361"/>
                  <a:gd name="connsiteY244" fmla="*/ 3730 h 17806"/>
                  <a:gd name="connsiteX245" fmla="*/ 0 w 122361"/>
                  <a:gd name="connsiteY245" fmla="*/ 2647 h 17806"/>
                  <a:gd name="connsiteX246" fmla="*/ 1083 w 122361"/>
                  <a:gd name="connsiteY246" fmla="*/ 481 h 17806"/>
                  <a:gd name="connsiteX247" fmla="*/ 1083 w 122361"/>
                  <a:gd name="connsiteY247" fmla="*/ 2647 h 17806"/>
                  <a:gd name="connsiteX248" fmla="*/ 2166 w 122361"/>
                  <a:gd name="connsiteY248" fmla="*/ 2647 h 17806"/>
                  <a:gd name="connsiteX249" fmla="*/ 2166 w 122361"/>
                  <a:gd name="connsiteY249" fmla="*/ 2647 h 17806"/>
                  <a:gd name="connsiteX250" fmla="*/ 3249 w 122361"/>
                  <a:gd name="connsiteY250" fmla="*/ 481 h 17806"/>
                  <a:gd name="connsiteX251" fmla="*/ 3249 w 122361"/>
                  <a:gd name="connsiteY251" fmla="*/ 481 h 17806"/>
                  <a:gd name="connsiteX252" fmla="*/ 4331 w 122361"/>
                  <a:gd name="connsiteY252" fmla="*/ 481 h 17806"/>
                  <a:gd name="connsiteX253" fmla="*/ 4331 w 122361"/>
                  <a:gd name="connsiteY253" fmla="*/ 1564 h 17806"/>
                  <a:gd name="connsiteX254" fmla="*/ 5414 w 122361"/>
                  <a:gd name="connsiteY254" fmla="*/ 481 h 17806"/>
                  <a:gd name="connsiteX255" fmla="*/ 6497 w 122361"/>
                  <a:gd name="connsiteY255" fmla="*/ 481 h 17806"/>
                  <a:gd name="connsiteX256" fmla="*/ 5414 w 122361"/>
                  <a:gd name="connsiteY256" fmla="*/ 2647 h 17806"/>
                  <a:gd name="connsiteX257" fmla="*/ 5414 w 122361"/>
                  <a:gd name="connsiteY257" fmla="*/ 3730 h 17806"/>
                  <a:gd name="connsiteX258" fmla="*/ 6497 w 122361"/>
                  <a:gd name="connsiteY258" fmla="*/ 1564 h 17806"/>
                  <a:gd name="connsiteX259" fmla="*/ 6497 w 122361"/>
                  <a:gd name="connsiteY259" fmla="*/ 2647 h 17806"/>
                  <a:gd name="connsiteX260" fmla="*/ 7580 w 122361"/>
                  <a:gd name="connsiteY260" fmla="*/ 1564 h 17806"/>
                  <a:gd name="connsiteX261" fmla="*/ 9746 w 122361"/>
                  <a:gd name="connsiteY261" fmla="*/ 2647 h 17806"/>
                  <a:gd name="connsiteX262" fmla="*/ 9746 w 122361"/>
                  <a:gd name="connsiteY262" fmla="*/ 3730 h 17806"/>
                  <a:gd name="connsiteX263" fmla="*/ 11911 w 122361"/>
                  <a:gd name="connsiteY263" fmla="*/ 2647 h 17806"/>
                  <a:gd name="connsiteX264" fmla="*/ 14077 w 122361"/>
                  <a:gd name="connsiteY264" fmla="*/ 3730 h 17806"/>
                  <a:gd name="connsiteX265" fmla="*/ 18408 w 122361"/>
                  <a:gd name="connsiteY265" fmla="*/ 3730 h 17806"/>
                  <a:gd name="connsiteX266" fmla="*/ 18408 w 122361"/>
                  <a:gd name="connsiteY266" fmla="*/ 4813 h 17806"/>
                  <a:gd name="connsiteX267" fmla="*/ 18408 w 122361"/>
                  <a:gd name="connsiteY267" fmla="*/ 5896 h 17806"/>
                  <a:gd name="connsiteX268" fmla="*/ 19491 w 122361"/>
                  <a:gd name="connsiteY268" fmla="*/ 3730 h 17806"/>
                  <a:gd name="connsiteX269" fmla="*/ 21657 w 122361"/>
                  <a:gd name="connsiteY269" fmla="*/ 3730 h 17806"/>
                  <a:gd name="connsiteX270" fmla="*/ 21657 w 122361"/>
                  <a:gd name="connsiteY270" fmla="*/ 4813 h 17806"/>
                  <a:gd name="connsiteX271" fmla="*/ 23823 w 122361"/>
                  <a:gd name="connsiteY271" fmla="*/ 4813 h 17806"/>
                  <a:gd name="connsiteX272" fmla="*/ 23823 w 122361"/>
                  <a:gd name="connsiteY272" fmla="*/ 5896 h 17806"/>
                  <a:gd name="connsiteX273" fmla="*/ 24905 w 122361"/>
                  <a:gd name="connsiteY273" fmla="*/ 3730 h 17806"/>
                  <a:gd name="connsiteX274" fmla="*/ 25988 w 122361"/>
                  <a:gd name="connsiteY274" fmla="*/ 4813 h 17806"/>
                  <a:gd name="connsiteX275" fmla="*/ 30320 w 122361"/>
                  <a:gd name="connsiteY275" fmla="*/ 3730 h 17806"/>
                  <a:gd name="connsiteX276" fmla="*/ 30320 w 122361"/>
                  <a:gd name="connsiteY276" fmla="*/ 4813 h 17806"/>
                  <a:gd name="connsiteX277" fmla="*/ 34651 w 122361"/>
                  <a:gd name="connsiteY277" fmla="*/ 4813 h 17806"/>
                  <a:gd name="connsiteX278" fmla="*/ 34651 w 122361"/>
                  <a:gd name="connsiteY278" fmla="*/ 5896 h 17806"/>
                  <a:gd name="connsiteX279" fmla="*/ 35734 w 122361"/>
                  <a:gd name="connsiteY279" fmla="*/ 4813 h 17806"/>
                  <a:gd name="connsiteX280" fmla="*/ 36817 w 122361"/>
                  <a:gd name="connsiteY280" fmla="*/ 5896 h 17806"/>
                  <a:gd name="connsiteX281" fmla="*/ 37900 w 122361"/>
                  <a:gd name="connsiteY281" fmla="*/ 4813 h 17806"/>
                  <a:gd name="connsiteX282" fmla="*/ 40065 w 122361"/>
                  <a:gd name="connsiteY282" fmla="*/ 4813 h 17806"/>
                  <a:gd name="connsiteX283" fmla="*/ 40065 w 122361"/>
                  <a:gd name="connsiteY283" fmla="*/ 4813 h 17806"/>
                  <a:gd name="connsiteX284" fmla="*/ 40065 w 122361"/>
                  <a:gd name="connsiteY284" fmla="*/ 5896 h 17806"/>
                  <a:gd name="connsiteX285" fmla="*/ 41148 w 122361"/>
                  <a:gd name="connsiteY285" fmla="*/ 4813 h 17806"/>
                  <a:gd name="connsiteX286" fmla="*/ 43314 w 122361"/>
                  <a:gd name="connsiteY286" fmla="*/ 5896 h 17806"/>
                  <a:gd name="connsiteX287" fmla="*/ 43314 w 122361"/>
                  <a:gd name="connsiteY287" fmla="*/ 4813 h 17806"/>
                  <a:gd name="connsiteX288" fmla="*/ 45479 w 122361"/>
                  <a:gd name="connsiteY288" fmla="*/ 4813 h 17806"/>
                  <a:gd name="connsiteX289" fmla="*/ 45479 w 122361"/>
                  <a:gd name="connsiteY289" fmla="*/ 5896 h 17806"/>
                  <a:gd name="connsiteX290" fmla="*/ 45479 w 122361"/>
                  <a:gd name="connsiteY290" fmla="*/ 4813 h 17806"/>
                  <a:gd name="connsiteX291" fmla="*/ 48728 w 122361"/>
                  <a:gd name="connsiteY291" fmla="*/ 5896 h 17806"/>
                  <a:gd name="connsiteX292" fmla="*/ 54142 w 122361"/>
                  <a:gd name="connsiteY292" fmla="*/ 5896 h 17806"/>
                  <a:gd name="connsiteX293" fmla="*/ 54142 w 122361"/>
                  <a:gd name="connsiteY293" fmla="*/ 5896 h 17806"/>
                  <a:gd name="connsiteX294" fmla="*/ 56308 w 122361"/>
                  <a:gd name="connsiteY294" fmla="*/ 5896 h 17806"/>
                  <a:gd name="connsiteX295" fmla="*/ 56308 w 122361"/>
                  <a:gd name="connsiteY295" fmla="*/ 6978 h 17806"/>
                  <a:gd name="connsiteX296" fmla="*/ 58474 w 122361"/>
                  <a:gd name="connsiteY296" fmla="*/ 6978 h 17806"/>
                  <a:gd name="connsiteX297" fmla="*/ 58474 w 122361"/>
                  <a:gd name="connsiteY297" fmla="*/ 6978 h 17806"/>
                  <a:gd name="connsiteX298" fmla="*/ 60639 w 122361"/>
                  <a:gd name="connsiteY298" fmla="*/ 8061 h 17806"/>
                  <a:gd name="connsiteX299" fmla="*/ 60639 w 122361"/>
                  <a:gd name="connsiteY299" fmla="*/ 9144 h 17806"/>
                  <a:gd name="connsiteX300" fmla="*/ 61722 w 122361"/>
                  <a:gd name="connsiteY300" fmla="*/ 9144 h 17806"/>
                  <a:gd name="connsiteX301" fmla="*/ 61722 w 122361"/>
                  <a:gd name="connsiteY301" fmla="*/ 8061 h 17806"/>
                  <a:gd name="connsiteX302" fmla="*/ 67136 w 122361"/>
                  <a:gd name="connsiteY302" fmla="*/ 8061 h 17806"/>
                  <a:gd name="connsiteX303" fmla="*/ 68219 w 122361"/>
                  <a:gd name="connsiteY303" fmla="*/ 10227 h 17806"/>
                  <a:gd name="connsiteX304" fmla="*/ 68219 w 122361"/>
                  <a:gd name="connsiteY304" fmla="*/ 10227 h 17806"/>
                  <a:gd name="connsiteX305" fmla="*/ 69302 w 122361"/>
                  <a:gd name="connsiteY305" fmla="*/ 11310 h 17806"/>
                  <a:gd name="connsiteX306" fmla="*/ 69302 w 122361"/>
                  <a:gd name="connsiteY306" fmla="*/ 10227 h 17806"/>
                  <a:gd name="connsiteX307" fmla="*/ 70385 w 122361"/>
                  <a:gd name="connsiteY307" fmla="*/ 11310 h 17806"/>
                  <a:gd name="connsiteX308" fmla="*/ 70385 w 122361"/>
                  <a:gd name="connsiteY308" fmla="*/ 12392 h 17806"/>
                  <a:gd name="connsiteX309" fmla="*/ 72551 w 122361"/>
                  <a:gd name="connsiteY309" fmla="*/ 10227 h 17806"/>
                  <a:gd name="connsiteX310" fmla="*/ 83379 w 122361"/>
                  <a:gd name="connsiteY310" fmla="*/ 9144 h 17806"/>
                  <a:gd name="connsiteX311" fmla="*/ 94207 w 122361"/>
                  <a:gd name="connsiteY311" fmla="*/ 10227 h 17806"/>
                  <a:gd name="connsiteX312" fmla="*/ 96373 w 122361"/>
                  <a:gd name="connsiteY312" fmla="*/ 11310 h 17806"/>
                  <a:gd name="connsiteX313" fmla="*/ 96373 w 122361"/>
                  <a:gd name="connsiteY313" fmla="*/ 11310 h 17806"/>
                  <a:gd name="connsiteX314" fmla="*/ 97456 w 122361"/>
                  <a:gd name="connsiteY314" fmla="*/ 10227 h 17806"/>
                  <a:gd name="connsiteX315" fmla="*/ 101787 w 122361"/>
                  <a:gd name="connsiteY315" fmla="*/ 10227 h 17806"/>
                  <a:gd name="connsiteX316" fmla="*/ 101787 w 122361"/>
                  <a:gd name="connsiteY316" fmla="*/ 11310 h 17806"/>
                  <a:gd name="connsiteX317" fmla="*/ 101787 w 122361"/>
                  <a:gd name="connsiteY317" fmla="*/ 10227 h 17806"/>
                  <a:gd name="connsiteX318" fmla="*/ 101787 w 122361"/>
                  <a:gd name="connsiteY318" fmla="*/ 10227 h 17806"/>
                  <a:gd name="connsiteX319" fmla="*/ 101787 w 122361"/>
                  <a:gd name="connsiteY319" fmla="*/ 9144 h 17806"/>
                  <a:gd name="connsiteX320" fmla="*/ 111533 w 122361"/>
                  <a:gd name="connsiteY320" fmla="*/ 10227 h 17806"/>
                  <a:gd name="connsiteX321" fmla="*/ 114781 w 122361"/>
                  <a:gd name="connsiteY321" fmla="*/ 10227 h 17806"/>
                  <a:gd name="connsiteX322" fmla="*/ 122361 w 122361"/>
                  <a:gd name="connsiteY322" fmla="*/ 12392 h 17806"/>
                  <a:gd name="connsiteX323" fmla="*/ 118030 w 122361"/>
                  <a:gd name="connsiteY323" fmla="*/ 13475 h 17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</a:cxnLst>
                <a:rect l="l" t="t" r="r" b="b"/>
                <a:pathLst>
                  <a:path w="122361" h="17806">
                    <a:moveTo>
                      <a:pt x="118030" y="13475"/>
                    </a:moveTo>
                    <a:cubicBezTo>
                      <a:pt x="116947" y="16724"/>
                      <a:pt x="114781" y="13475"/>
                      <a:pt x="113699" y="15641"/>
                    </a:cubicBezTo>
                    <a:cubicBezTo>
                      <a:pt x="113699" y="15641"/>
                      <a:pt x="113699" y="14558"/>
                      <a:pt x="113699" y="14558"/>
                    </a:cubicBezTo>
                    <a:cubicBezTo>
                      <a:pt x="112616" y="16724"/>
                      <a:pt x="109367" y="15641"/>
                      <a:pt x="108284" y="13475"/>
                    </a:cubicBezTo>
                    <a:lnTo>
                      <a:pt x="108284" y="13475"/>
                    </a:lnTo>
                    <a:cubicBezTo>
                      <a:pt x="108284" y="13475"/>
                      <a:pt x="107202" y="14558"/>
                      <a:pt x="107202" y="14558"/>
                    </a:cubicBezTo>
                    <a:cubicBezTo>
                      <a:pt x="107202" y="14558"/>
                      <a:pt x="107202" y="14558"/>
                      <a:pt x="107202" y="13475"/>
                    </a:cubicBezTo>
                    <a:cubicBezTo>
                      <a:pt x="107202" y="14558"/>
                      <a:pt x="106119" y="13475"/>
                      <a:pt x="106119" y="14558"/>
                    </a:cubicBezTo>
                    <a:cubicBezTo>
                      <a:pt x="106119" y="14558"/>
                      <a:pt x="106119" y="13475"/>
                      <a:pt x="106119" y="13475"/>
                    </a:cubicBezTo>
                    <a:lnTo>
                      <a:pt x="106119" y="14558"/>
                    </a:lnTo>
                    <a:cubicBezTo>
                      <a:pt x="105036" y="16724"/>
                      <a:pt x="105036" y="14558"/>
                      <a:pt x="103953" y="15641"/>
                    </a:cubicBezTo>
                    <a:cubicBezTo>
                      <a:pt x="103953" y="15641"/>
                      <a:pt x="103953" y="15641"/>
                      <a:pt x="103953" y="14558"/>
                    </a:cubicBezTo>
                    <a:cubicBezTo>
                      <a:pt x="102870" y="15641"/>
                      <a:pt x="100705" y="15641"/>
                      <a:pt x="99622" y="16724"/>
                    </a:cubicBezTo>
                    <a:cubicBezTo>
                      <a:pt x="99622" y="16724"/>
                      <a:pt x="99622" y="15641"/>
                      <a:pt x="99622" y="15641"/>
                    </a:cubicBezTo>
                    <a:cubicBezTo>
                      <a:pt x="99622" y="16724"/>
                      <a:pt x="98539" y="16724"/>
                      <a:pt x="98539" y="16724"/>
                    </a:cubicBezTo>
                    <a:cubicBezTo>
                      <a:pt x="98539" y="15641"/>
                      <a:pt x="97456" y="17807"/>
                      <a:pt x="97456" y="16724"/>
                    </a:cubicBezTo>
                    <a:lnTo>
                      <a:pt x="97456" y="16724"/>
                    </a:lnTo>
                    <a:cubicBezTo>
                      <a:pt x="97456" y="17807"/>
                      <a:pt x="97456" y="15641"/>
                      <a:pt x="96373" y="17807"/>
                    </a:cubicBezTo>
                    <a:lnTo>
                      <a:pt x="96373" y="16724"/>
                    </a:lnTo>
                    <a:cubicBezTo>
                      <a:pt x="96373" y="17807"/>
                      <a:pt x="96373" y="15641"/>
                      <a:pt x="95290" y="16724"/>
                    </a:cubicBezTo>
                    <a:lnTo>
                      <a:pt x="95290" y="16724"/>
                    </a:lnTo>
                    <a:cubicBezTo>
                      <a:pt x="95290" y="16724"/>
                      <a:pt x="95290" y="16724"/>
                      <a:pt x="94207" y="16724"/>
                    </a:cubicBezTo>
                    <a:lnTo>
                      <a:pt x="94207" y="16724"/>
                    </a:lnTo>
                    <a:cubicBezTo>
                      <a:pt x="93125" y="16724"/>
                      <a:pt x="93125" y="16724"/>
                      <a:pt x="93125" y="17807"/>
                    </a:cubicBezTo>
                    <a:cubicBezTo>
                      <a:pt x="93125" y="16724"/>
                      <a:pt x="94207" y="17807"/>
                      <a:pt x="93125" y="15641"/>
                    </a:cubicBezTo>
                    <a:cubicBezTo>
                      <a:pt x="90959" y="16724"/>
                      <a:pt x="89876" y="16724"/>
                      <a:pt x="87710" y="16724"/>
                    </a:cubicBezTo>
                    <a:cubicBezTo>
                      <a:pt x="87710" y="16724"/>
                      <a:pt x="87710" y="15641"/>
                      <a:pt x="87710" y="15641"/>
                    </a:cubicBezTo>
                    <a:cubicBezTo>
                      <a:pt x="87710" y="15641"/>
                      <a:pt x="86628" y="15641"/>
                      <a:pt x="86628" y="16724"/>
                    </a:cubicBezTo>
                    <a:cubicBezTo>
                      <a:pt x="86628" y="16724"/>
                      <a:pt x="86628" y="15641"/>
                      <a:pt x="86628" y="15641"/>
                    </a:cubicBezTo>
                    <a:cubicBezTo>
                      <a:pt x="86628" y="15641"/>
                      <a:pt x="86628" y="16724"/>
                      <a:pt x="85545" y="16724"/>
                    </a:cubicBezTo>
                    <a:cubicBezTo>
                      <a:pt x="85545" y="16724"/>
                      <a:pt x="85545" y="15641"/>
                      <a:pt x="85545" y="15641"/>
                    </a:cubicBezTo>
                    <a:cubicBezTo>
                      <a:pt x="85545" y="16724"/>
                      <a:pt x="84462" y="16724"/>
                      <a:pt x="84462" y="16724"/>
                    </a:cubicBezTo>
                    <a:cubicBezTo>
                      <a:pt x="84462" y="16724"/>
                      <a:pt x="84462" y="16724"/>
                      <a:pt x="84462" y="15641"/>
                    </a:cubicBezTo>
                    <a:cubicBezTo>
                      <a:pt x="84462" y="16724"/>
                      <a:pt x="83379" y="15641"/>
                      <a:pt x="83379" y="15641"/>
                    </a:cubicBezTo>
                    <a:lnTo>
                      <a:pt x="83379" y="14558"/>
                    </a:lnTo>
                    <a:cubicBezTo>
                      <a:pt x="83379" y="13475"/>
                      <a:pt x="83379" y="15641"/>
                      <a:pt x="82296" y="15641"/>
                    </a:cubicBezTo>
                    <a:cubicBezTo>
                      <a:pt x="82296" y="15641"/>
                      <a:pt x="82296" y="15641"/>
                      <a:pt x="82296" y="14558"/>
                    </a:cubicBezTo>
                    <a:cubicBezTo>
                      <a:pt x="82296" y="15641"/>
                      <a:pt x="81213" y="15641"/>
                      <a:pt x="80130" y="15641"/>
                    </a:cubicBezTo>
                    <a:cubicBezTo>
                      <a:pt x="80130" y="15641"/>
                      <a:pt x="80130" y="15641"/>
                      <a:pt x="80130" y="15641"/>
                    </a:cubicBezTo>
                    <a:cubicBezTo>
                      <a:pt x="80130" y="15641"/>
                      <a:pt x="79048" y="15641"/>
                      <a:pt x="79048" y="15641"/>
                    </a:cubicBezTo>
                    <a:cubicBezTo>
                      <a:pt x="79048" y="15641"/>
                      <a:pt x="79048" y="13475"/>
                      <a:pt x="79048" y="14558"/>
                    </a:cubicBezTo>
                    <a:cubicBezTo>
                      <a:pt x="79048" y="15641"/>
                      <a:pt x="77965" y="14558"/>
                      <a:pt x="77965" y="16724"/>
                    </a:cubicBezTo>
                    <a:cubicBezTo>
                      <a:pt x="77965" y="16724"/>
                      <a:pt x="76882" y="15641"/>
                      <a:pt x="76882" y="16724"/>
                    </a:cubicBezTo>
                    <a:cubicBezTo>
                      <a:pt x="76882" y="16724"/>
                      <a:pt x="76882" y="14558"/>
                      <a:pt x="76882" y="14558"/>
                    </a:cubicBezTo>
                    <a:lnTo>
                      <a:pt x="76882" y="13475"/>
                    </a:lnTo>
                    <a:cubicBezTo>
                      <a:pt x="76882" y="12392"/>
                      <a:pt x="76882" y="13475"/>
                      <a:pt x="76882" y="13475"/>
                    </a:cubicBezTo>
                    <a:cubicBezTo>
                      <a:pt x="76882" y="13475"/>
                      <a:pt x="75799" y="14558"/>
                      <a:pt x="75799" y="13475"/>
                    </a:cubicBezTo>
                    <a:cubicBezTo>
                      <a:pt x="75799" y="14558"/>
                      <a:pt x="74716" y="15641"/>
                      <a:pt x="74716" y="15641"/>
                    </a:cubicBezTo>
                    <a:cubicBezTo>
                      <a:pt x="74716" y="15641"/>
                      <a:pt x="74716" y="14558"/>
                      <a:pt x="74716" y="13475"/>
                    </a:cubicBezTo>
                    <a:lnTo>
                      <a:pt x="73633" y="15641"/>
                    </a:lnTo>
                    <a:cubicBezTo>
                      <a:pt x="73633" y="15641"/>
                      <a:pt x="73633" y="14558"/>
                      <a:pt x="73633" y="14558"/>
                    </a:cubicBezTo>
                    <a:cubicBezTo>
                      <a:pt x="73633" y="14558"/>
                      <a:pt x="73633" y="15641"/>
                      <a:pt x="73633" y="15641"/>
                    </a:cubicBezTo>
                    <a:cubicBezTo>
                      <a:pt x="73633" y="15641"/>
                      <a:pt x="72551" y="15641"/>
                      <a:pt x="72551" y="14558"/>
                    </a:cubicBezTo>
                    <a:cubicBezTo>
                      <a:pt x="72551" y="13475"/>
                      <a:pt x="72551" y="14558"/>
                      <a:pt x="72551" y="13475"/>
                    </a:cubicBezTo>
                    <a:cubicBezTo>
                      <a:pt x="72551" y="13475"/>
                      <a:pt x="72551" y="13475"/>
                      <a:pt x="71468" y="13475"/>
                    </a:cubicBezTo>
                    <a:lnTo>
                      <a:pt x="71468" y="13475"/>
                    </a:lnTo>
                    <a:cubicBezTo>
                      <a:pt x="71468" y="13475"/>
                      <a:pt x="70385" y="13475"/>
                      <a:pt x="71468" y="14558"/>
                    </a:cubicBezTo>
                    <a:cubicBezTo>
                      <a:pt x="71468" y="14558"/>
                      <a:pt x="71468" y="13475"/>
                      <a:pt x="71468" y="14558"/>
                    </a:cubicBezTo>
                    <a:cubicBezTo>
                      <a:pt x="71468" y="15641"/>
                      <a:pt x="70385" y="15641"/>
                      <a:pt x="70385" y="15641"/>
                    </a:cubicBezTo>
                    <a:cubicBezTo>
                      <a:pt x="70385" y="15641"/>
                      <a:pt x="70385" y="14558"/>
                      <a:pt x="70385" y="14558"/>
                    </a:cubicBezTo>
                    <a:cubicBezTo>
                      <a:pt x="69302" y="15641"/>
                      <a:pt x="69302" y="15641"/>
                      <a:pt x="68219" y="16724"/>
                    </a:cubicBezTo>
                    <a:cubicBezTo>
                      <a:pt x="68219" y="17807"/>
                      <a:pt x="68219" y="15641"/>
                      <a:pt x="68219" y="15641"/>
                    </a:cubicBezTo>
                    <a:cubicBezTo>
                      <a:pt x="67136" y="14558"/>
                      <a:pt x="67136" y="16724"/>
                      <a:pt x="66053" y="15641"/>
                    </a:cubicBezTo>
                    <a:cubicBezTo>
                      <a:pt x="66053" y="15641"/>
                      <a:pt x="66053" y="16724"/>
                      <a:pt x="66053" y="16724"/>
                    </a:cubicBezTo>
                    <a:cubicBezTo>
                      <a:pt x="66053" y="16724"/>
                      <a:pt x="66053" y="15641"/>
                      <a:pt x="66053" y="15641"/>
                    </a:cubicBezTo>
                    <a:cubicBezTo>
                      <a:pt x="66053" y="14558"/>
                      <a:pt x="66053" y="15641"/>
                      <a:pt x="66053" y="15641"/>
                    </a:cubicBezTo>
                    <a:cubicBezTo>
                      <a:pt x="66053" y="15641"/>
                      <a:pt x="66053" y="15641"/>
                      <a:pt x="66053" y="15641"/>
                    </a:cubicBezTo>
                    <a:cubicBezTo>
                      <a:pt x="66053" y="15641"/>
                      <a:pt x="63888" y="16724"/>
                      <a:pt x="63888" y="15641"/>
                    </a:cubicBezTo>
                    <a:cubicBezTo>
                      <a:pt x="63888" y="15641"/>
                      <a:pt x="62805" y="16724"/>
                      <a:pt x="62805" y="16724"/>
                    </a:cubicBezTo>
                    <a:lnTo>
                      <a:pt x="62805" y="15641"/>
                    </a:lnTo>
                    <a:cubicBezTo>
                      <a:pt x="62805" y="15641"/>
                      <a:pt x="62805" y="15641"/>
                      <a:pt x="62805" y="14558"/>
                    </a:cubicBezTo>
                    <a:cubicBezTo>
                      <a:pt x="62805" y="15641"/>
                      <a:pt x="63888" y="13475"/>
                      <a:pt x="63888" y="14558"/>
                    </a:cubicBezTo>
                    <a:cubicBezTo>
                      <a:pt x="63888" y="13475"/>
                      <a:pt x="62805" y="15641"/>
                      <a:pt x="62805" y="14558"/>
                    </a:cubicBezTo>
                    <a:cubicBezTo>
                      <a:pt x="62805" y="14558"/>
                      <a:pt x="61722" y="15641"/>
                      <a:pt x="61722" y="14558"/>
                    </a:cubicBezTo>
                    <a:cubicBezTo>
                      <a:pt x="61722" y="14558"/>
                      <a:pt x="61722" y="13475"/>
                      <a:pt x="61722" y="13475"/>
                    </a:cubicBezTo>
                    <a:cubicBezTo>
                      <a:pt x="61722" y="13475"/>
                      <a:pt x="61722" y="13475"/>
                      <a:pt x="60639" y="14558"/>
                    </a:cubicBezTo>
                    <a:lnTo>
                      <a:pt x="60639" y="14558"/>
                    </a:lnTo>
                    <a:cubicBezTo>
                      <a:pt x="60639" y="15641"/>
                      <a:pt x="60639" y="14558"/>
                      <a:pt x="60639" y="15641"/>
                    </a:cubicBezTo>
                    <a:cubicBezTo>
                      <a:pt x="60639" y="14558"/>
                      <a:pt x="59556" y="15641"/>
                      <a:pt x="59556" y="14558"/>
                    </a:cubicBezTo>
                    <a:lnTo>
                      <a:pt x="59556" y="13475"/>
                    </a:lnTo>
                    <a:cubicBezTo>
                      <a:pt x="59556" y="13475"/>
                      <a:pt x="59556" y="14558"/>
                      <a:pt x="58474" y="14558"/>
                    </a:cubicBezTo>
                    <a:cubicBezTo>
                      <a:pt x="58474" y="14558"/>
                      <a:pt x="58474" y="14558"/>
                      <a:pt x="58474" y="14558"/>
                    </a:cubicBezTo>
                    <a:cubicBezTo>
                      <a:pt x="58474" y="16724"/>
                      <a:pt x="58474" y="14558"/>
                      <a:pt x="57391" y="15641"/>
                    </a:cubicBezTo>
                    <a:cubicBezTo>
                      <a:pt x="57391" y="14558"/>
                      <a:pt x="56308" y="15641"/>
                      <a:pt x="56308" y="14558"/>
                    </a:cubicBezTo>
                    <a:cubicBezTo>
                      <a:pt x="56308" y="14558"/>
                      <a:pt x="55225" y="15641"/>
                      <a:pt x="55225" y="15641"/>
                    </a:cubicBezTo>
                    <a:cubicBezTo>
                      <a:pt x="55225" y="15641"/>
                      <a:pt x="55225" y="15641"/>
                      <a:pt x="55225" y="14558"/>
                    </a:cubicBezTo>
                    <a:cubicBezTo>
                      <a:pt x="55225" y="14558"/>
                      <a:pt x="55225" y="14558"/>
                      <a:pt x="55225" y="14558"/>
                    </a:cubicBezTo>
                    <a:cubicBezTo>
                      <a:pt x="55225" y="14558"/>
                      <a:pt x="55225" y="13475"/>
                      <a:pt x="54142" y="12392"/>
                    </a:cubicBezTo>
                    <a:cubicBezTo>
                      <a:pt x="54142" y="12392"/>
                      <a:pt x="54142" y="13475"/>
                      <a:pt x="54142" y="14558"/>
                    </a:cubicBezTo>
                    <a:cubicBezTo>
                      <a:pt x="54142" y="12392"/>
                      <a:pt x="53059" y="15641"/>
                      <a:pt x="53059" y="13475"/>
                    </a:cubicBezTo>
                    <a:cubicBezTo>
                      <a:pt x="53059" y="13475"/>
                      <a:pt x="54142" y="12392"/>
                      <a:pt x="53059" y="12392"/>
                    </a:cubicBezTo>
                    <a:cubicBezTo>
                      <a:pt x="53059" y="10227"/>
                      <a:pt x="51977" y="13475"/>
                      <a:pt x="51977" y="12392"/>
                    </a:cubicBezTo>
                    <a:lnTo>
                      <a:pt x="51977" y="13475"/>
                    </a:lnTo>
                    <a:cubicBezTo>
                      <a:pt x="51977" y="12392"/>
                      <a:pt x="50894" y="14558"/>
                      <a:pt x="50894" y="12392"/>
                    </a:cubicBezTo>
                    <a:cubicBezTo>
                      <a:pt x="50894" y="12392"/>
                      <a:pt x="50894" y="12392"/>
                      <a:pt x="49811" y="13475"/>
                    </a:cubicBezTo>
                    <a:cubicBezTo>
                      <a:pt x="48728" y="12392"/>
                      <a:pt x="47645" y="13475"/>
                      <a:pt x="47645" y="11310"/>
                    </a:cubicBezTo>
                    <a:cubicBezTo>
                      <a:pt x="47645" y="11310"/>
                      <a:pt x="47645" y="11310"/>
                      <a:pt x="47645" y="12392"/>
                    </a:cubicBezTo>
                    <a:cubicBezTo>
                      <a:pt x="47645" y="13475"/>
                      <a:pt x="47645" y="12392"/>
                      <a:pt x="47645" y="12392"/>
                    </a:cubicBezTo>
                    <a:cubicBezTo>
                      <a:pt x="47645" y="12392"/>
                      <a:pt x="47645" y="12392"/>
                      <a:pt x="47645" y="13475"/>
                    </a:cubicBezTo>
                    <a:cubicBezTo>
                      <a:pt x="47645" y="13475"/>
                      <a:pt x="47645" y="13475"/>
                      <a:pt x="47645" y="12392"/>
                    </a:cubicBezTo>
                    <a:cubicBezTo>
                      <a:pt x="47645" y="11310"/>
                      <a:pt x="46562" y="14558"/>
                      <a:pt x="46562" y="13475"/>
                    </a:cubicBezTo>
                    <a:cubicBezTo>
                      <a:pt x="46562" y="13475"/>
                      <a:pt x="46562" y="12392"/>
                      <a:pt x="46562" y="12392"/>
                    </a:cubicBezTo>
                    <a:lnTo>
                      <a:pt x="46562" y="13475"/>
                    </a:lnTo>
                    <a:cubicBezTo>
                      <a:pt x="46562" y="13475"/>
                      <a:pt x="46562" y="12392"/>
                      <a:pt x="46562" y="11310"/>
                    </a:cubicBezTo>
                    <a:cubicBezTo>
                      <a:pt x="46562" y="11310"/>
                      <a:pt x="45479" y="11310"/>
                      <a:pt x="45479" y="12392"/>
                    </a:cubicBezTo>
                    <a:lnTo>
                      <a:pt x="45479" y="11310"/>
                    </a:lnTo>
                    <a:cubicBezTo>
                      <a:pt x="45479" y="12392"/>
                      <a:pt x="45479" y="11310"/>
                      <a:pt x="45479" y="12392"/>
                    </a:cubicBezTo>
                    <a:lnTo>
                      <a:pt x="45479" y="12392"/>
                    </a:lnTo>
                    <a:cubicBezTo>
                      <a:pt x="45479" y="12392"/>
                      <a:pt x="45479" y="12392"/>
                      <a:pt x="45479" y="12392"/>
                    </a:cubicBezTo>
                    <a:cubicBezTo>
                      <a:pt x="45479" y="13475"/>
                      <a:pt x="45479" y="13475"/>
                      <a:pt x="45479" y="13475"/>
                    </a:cubicBezTo>
                    <a:cubicBezTo>
                      <a:pt x="45479" y="13475"/>
                      <a:pt x="45479" y="13475"/>
                      <a:pt x="44397" y="14558"/>
                    </a:cubicBezTo>
                    <a:cubicBezTo>
                      <a:pt x="44397" y="13475"/>
                      <a:pt x="44397" y="13475"/>
                      <a:pt x="44397" y="13475"/>
                    </a:cubicBezTo>
                    <a:cubicBezTo>
                      <a:pt x="44397" y="13475"/>
                      <a:pt x="44397" y="14558"/>
                      <a:pt x="44397" y="14558"/>
                    </a:cubicBezTo>
                    <a:cubicBezTo>
                      <a:pt x="44397" y="14558"/>
                      <a:pt x="44397" y="14558"/>
                      <a:pt x="44397" y="13475"/>
                    </a:cubicBezTo>
                    <a:cubicBezTo>
                      <a:pt x="44397" y="13475"/>
                      <a:pt x="44397" y="13475"/>
                      <a:pt x="44397" y="13475"/>
                    </a:cubicBezTo>
                    <a:cubicBezTo>
                      <a:pt x="44397" y="13475"/>
                      <a:pt x="44397" y="12392"/>
                      <a:pt x="44397" y="12392"/>
                    </a:cubicBezTo>
                    <a:cubicBezTo>
                      <a:pt x="44397" y="12392"/>
                      <a:pt x="44397" y="14558"/>
                      <a:pt x="44397" y="13475"/>
                    </a:cubicBezTo>
                    <a:cubicBezTo>
                      <a:pt x="44397" y="13475"/>
                      <a:pt x="44397" y="12392"/>
                      <a:pt x="44397" y="12392"/>
                    </a:cubicBezTo>
                    <a:lnTo>
                      <a:pt x="44397" y="12392"/>
                    </a:lnTo>
                    <a:lnTo>
                      <a:pt x="44397" y="13475"/>
                    </a:lnTo>
                    <a:cubicBezTo>
                      <a:pt x="44397" y="13475"/>
                      <a:pt x="44397" y="13475"/>
                      <a:pt x="44397" y="13475"/>
                    </a:cubicBezTo>
                    <a:cubicBezTo>
                      <a:pt x="44397" y="14558"/>
                      <a:pt x="43314" y="13475"/>
                      <a:pt x="43314" y="14558"/>
                    </a:cubicBezTo>
                    <a:cubicBezTo>
                      <a:pt x="43314" y="14558"/>
                      <a:pt x="43314" y="13475"/>
                      <a:pt x="43314" y="13475"/>
                    </a:cubicBezTo>
                    <a:lnTo>
                      <a:pt x="43314" y="13475"/>
                    </a:lnTo>
                    <a:cubicBezTo>
                      <a:pt x="43314" y="13475"/>
                      <a:pt x="43314" y="13475"/>
                      <a:pt x="42231" y="13475"/>
                    </a:cubicBezTo>
                    <a:lnTo>
                      <a:pt x="42231" y="13475"/>
                    </a:lnTo>
                    <a:cubicBezTo>
                      <a:pt x="42231" y="13475"/>
                      <a:pt x="42231" y="13475"/>
                      <a:pt x="41148" y="13475"/>
                    </a:cubicBezTo>
                    <a:cubicBezTo>
                      <a:pt x="41148" y="12392"/>
                      <a:pt x="41148" y="10227"/>
                      <a:pt x="41148" y="11310"/>
                    </a:cubicBezTo>
                    <a:cubicBezTo>
                      <a:pt x="41148" y="11310"/>
                      <a:pt x="40065" y="12392"/>
                      <a:pt x="40065" y="13475"/>
                    </a:cubicBezTo>
                    <a:cubicBezTo>
                      <a:pt x="40065" y="12392"/>
                      <a:pt x="38982" y="14558"/>
                      <a:pt x="37900" y="12392"/>
                    </a:cubicBezTo>
                    <a:cubicBezTo>
                      <a:pt x="37900" y="12392"/>
                      <a:pt x="37900" y="12392"/>
                      <a:pt x="37900" y="13475"/>
                    </a:cubicBezTo>
                    <a:cubicBezTo>
                      <a:pt x="36817" y="13475"/>
                      <a:pt x="35734" y="14558"/>
                      <a:pt x="35734" y="12392"/>
                    </a:cubicBezTo>
                    <a:cubicBezTo>
                      <a:pt x="35734" y="12392"/>
                      <a:pt x="35734" y="11310"/>
                      <a:pt x="35734" y="11310"/>
                    </a:cubicBezTo>
                    <a:cubicBezTo>
                      <a:pt x="35734" y="12392"/>
                      <a:pt x="35734" y="10227"/>
                      <a:pt x="35734" y="11310"/>
                    </a:cubicBezTo>
                    <a:cubicBezTo>
                      <a:pt x="35734" y="12392"/>
                      <a:pt x="35734" y="12392"/>
                      <a:pt x="35734" y="12392"/>
                    </a:cubicBezTo>
                    <a:cubicBezTo>
                      <a:pt x="34651" y="12392"/>
                      <a:pt x="34651" y="12392"/>
                      <a:pt x="34651" y="12392"/>
                    </a:cubicBezTo>
                    <a:cubicBezTo>
                      <a:pt x="34651" y="12392"/>
                      <a:pt x="34651" y="13475"/>
                      <a:pt x="34651" y="13475"/>
                    </a:cubicBezTo>
                    <a:cubicBezTo>
                      <a:pt x="34651" y="12392"/>
                      <a:pt x="34651" y="12392"/>
                      <a:pt x="34651" y="12392"/>
                    </a:cubicBezTo>
                    <a:lnTo>
                      <a:pt x="34651" y="13475"/>
                    </a:lnTo>
                    <a:lnTo>
                      <a:pt x="34651" y="12392"/>
                    </a:lnTo>
                    <a:cubicBezTo>
                      <a:pt x="34651" y="12392"/>
                      <a:pt x="34651" y="13475"/>
                      <a:pt x="34651" y="13475"/>
                    </a:cubicBezTo>
                    <a:cubicBezTo>
                      <a:pt x="34651" y="13475"/>
                      <a:pt x="34651" y="12392"/>
                      <a:pt x="34651" y="12392"/>
                    </a:cubicBezTo>
                    <a:cubicBezTo>
                      <a:pt x="34651" y="13475"/>
                      <a:pt x="33568" y="13475"/>
                      <a:pt x="33568" y="13475"/>
                    </a:cubicBezTo>
                    <a:lnTo>
                      <a:pt x="33568" y="12392"/>
                    </a:lnTo>
                    <a:cubicBezTo>
                      <a:pt x="33568" y="12392"/>
                      <a:pt x="33568" y="13475"/>
                      <a:pt x="33568" y="13475"/>
                    </a:cubicBezTo>
                    <a:cubicBezTo>
                      <a:pt x="33568" y="12392"/>
                      <a:pt x="32485" y="12392"/>
                      <a:pt x="32485" y="11310"/>
                    </a:cubicBezTo>
                    <a:cubicBezTo>
                      <a:pt x="31402" y="13475"/>
                      <a:pt x="30320" y="13475"/>
                      <a:pt x="29237" y="13475"/>
                    </a:cubicBezTo>
                    <a:lnTo>
                      <a:pt x="29237" y="13475"/>
                    </a:lnTo>
                    <a:cubicBezTo>
                      <a:pt x="29237" y="12392"/>
                      <a:pt x="29237" y="14558"/>
                      <a:pt x="29237" y="13475"/>
                    </a:cubicBezTo>
                    <a:cubicBezTo>
                      <a:pt x="29237" y="13475"/>
                      <a:pt x="29237" y="12392"/>
                      <a:pt x="29237" y="11310"/>
                    </a:cubicBezTo>
                    <a:cubicBezTo>
                      <a:pt x="29237" y="10227"/>
                      <a:pt x="28154" y="12392"/>
                      <a:pt x="28154" y="12392"/>
                    </a:cubicBezTo>
                    <a:cubicBezTo>
                      <a:pt x="28154" y="13475"/>
                      <a:pt x="28154" y="12392"/>
                      <a:pt x="28154" y="12392"/>
                    </a:cubicBezTo>
                    <a:cubicBezTo>
                      <a:pt x="28154" y="12392"/>
                      <a:pt x="28154" y="11310"/>
                      <a:pt x="27071" y="12392"/>
                    </a:cubicBezTo>
                    <a:cubicBezTo>
                      <a:pt x="27071" y="12392"/>
                      <a:pt x="27071" y="11310"/>
                      <a:pt x="27071" y="10227"/>
                    </a:cubicBezTo>
                    <a:lnTo>
                      <a:pt x="27071" y="10227"/>
                    </a:lnTo>
                    <a:cubicBezTo>
                      <a:pt x="27071" y="9144"/>
                      <a:pt x="28154" y="8061"/>
                      <a:pt x="28154" y="6978"/>
                    </a:cubicBezTo>
                    <a:lnTo>
                      <a:pt x="28154" y="6978"/>
                    </a:lnTo>
                    <a:cubicBezTo>
                      <a:pt x="28154" y="5896"/>
                      <a:pt x="29237" y="5896"/>
                      <a:pt x="28154" y="4813"/>
                    </a:cubicBezTo>
                    <a:cubicBezTo>
                      <a:pt x="28154" y="4813"/>
                      <a:pt x="27071" y="6978"/>
                      <a:pt x="27071" y="6978"/>
                    </a:cubicBezTo>
                    <a:cubicBezTo>
                      <a:pt x="25988" y="6978"/>
                      <a:pt x="25988" y="9144"/>
                      <a:pt x="25988" y="9144"/>
                    </a:cubicBezTo>
                    <a:cubicBezTo>
                      <a:pt x="25988" y="8061"/>
                      <a:pt x="25988" y="9144"/>
                      <a:pt x="25988" y="8061"/>
                    </a:cubicBezTo>
                    <a:cubicBezTo>
                      <a:pt x="25988" y="6978"/>
                      <a:pt x="24905" y="8061"/>
                      <a:pt x="24905" y="8061"/>
                    </a:cubicBezTo>
                    <a:cubicBezTo>
                      <a:pt x="24905" y="8061"/>
                      <a:pt x="24905" y="9144"/>
                      <a:pt x="24905" y="10227"/>
                    </a:cubicBezTo>
                    <a:cubicBezTo>
                      <a:pt x="24905" y="9144"/>
                      <a:pt x="24905" y="9144"/>
                      <a:pt x="24905" y="9144"/>
                    </a:cubicBezTo>
                    <a:cubicBezTo>
                      <a:pt x="24905" y="10227"/>
                      <a:pt x="23823" y="10227"/>
                      <a:pt x="24905" y="10227"/>
                    </a:cubicBezTo>
                    <a:cubicBezTo>
                      <a:pt x="24905" y="11310"/>
                      <a:pt x="24905" y="10227"/>
                      <a:pt x="23823" y="11310"/>
                    </a:cubicBezTo>
                    <a:cubicBezTo>
                      <a:pt x="23823" y="10227"/>
                      <a:pt x="24905" y="9144"/>
                      <a:pt x="23823" y="8061"/>
                    </a:cubicBezTo>
                    <a:cubicBezTo>
                      <a:pt x="23823" y="9144"/>
                      <a:pt x="22740" y="9144"/>
                      <a:pt x="22740" y="10227"/>
                    </a:cubicBezTo>
                    <a:cubicBezTo>
                      <a:pt x="22740" y="10227"/>
                      <a:pt x="22740" y="9144"/>
                      <a:pt x="22740" y="9144"/>
                    </a:cubicBezTo>
                    <a:cubicBezTo>
                      <a:pt x="22740" y="8061"/>
                      <a:pt x="21657" y="11310"/>
                      <a:pt x="21657" y="9144"/>
                    </a:cubicBezTo>
                    <a:lnTo>
                      <a:pt x="21657" y="10227"/>
                    </a:lnTo>
                    <a:cubicBezTo>
                      <a:pt x="21657" y="10227"/>
                      <a:pt x="21657" y="9144"/>
                      <a:pt x="21657" y="9144"/>
                    </a:cubicBezTo>
                    <a:cubicBezTo>
                      <a:pt x="21657" y="9144"/>
                      <a:pt x="20574" y="10227"/>
                      <a:pt x="20574" y="9144"/>
                    </a:cubicBezTo>
                    <a:cubicBezTo>
                      <a:pt x="20574" y="9144"/>
                      <a:pt x="19491" y="9144"/>
                      <a:pt x="19491" y="10227"/>
                    </a:cubicBezTo>
                    <a:cubicBezTo>
                      <a:pt x="19491" y="11310"/>
                      <a:pt x="19491" y="9144"/>
                      <a:pt x="19491" y="11310"/>
                    </a:cubicBezTo>
                    <a:cubicBezTo>
                      <a:pt x="19491" y="10227"/>
                      <a:pt x="19491" y="11310"/>
                      <a:pt x="18408" y="11310"/>
                    </a:cubicBezTo>
                    <a:lnTo>
                      <a:pt x="18408" y="10227"/>
                    </a:lnTo>
                    <a:cubicBezTo>
                      <a:pt x="18408" y="10227"/>
                      <a:pt x="18408" y="10227"/>
                      <a:pt x="17326" y="11310"/>
                    </a:cubicBezTo>
                    <a:cubicBezTo>
                      <a:pt x="17326" y="11310"/>
                      <a:pt x="17326" y="10227"/>
                      <a:pt x="17326" y="10227"/>
                    </a:cubicBezTo>
                    <a:lnTo>
                      <a:pt x="17326" y="11310"/>
                    </a:lnTo>
                    <a:cubicBezTo>
                      <a:pt x="17326" y="11310"/>
                      <a:pt x="17326" y="10227"/>
                      <a:pt x="17326" y="10227"/>
                    </a:cubicBezTo>
                    <a:lnTo>
                      <a:pt x="17326" y="9144"/>
                    </a:lnTo>
                    <a:cubicBezTo>
                      <a:pt x="17326" y="9144"/>
                      <a:pt x="17326" y="8061"/>
                      <a:pt x="17326" y="9144"/>
                    </a:cubicBezTo>
                    <a:cubicBezTo>
                      <a:pt x="17326" y="10227"/>
                      <a:pt x="17326" y="11310"/>
                      <a:pt x="16243" y="11310"/>
                    </a:cubicBezTo>
                    <a:cubicBezTo>
                      <a:pt x="16243" y="11310"/>
                      <a:pt x="16243" y="10227"/>
                      <a:pt x="16243" y="11310"/>
                    </a:cubicBezTo>
                    <a:lnTo>
                      <a:pt x="16243" y="10227"/>
                    </a:lnTo>
                    <a:cubicBezTo>
                      <a:pt x="16243" y="10227"/>
                      <a:pt x="16243" y="9144"/>
                      <a:pt x="16243" y="9144"/>
                    </a:cubicBezTo>
                    <a:cubicBezTo>
                      <a:pt x="16243" y="9144"/>
                      <a:pt x="15160" y="10227"/>
                      <a:pt x="16243" y="11310"/>
                    </a:cubicBezTo>
                    <a:cubicBezTo>
                      <a:pt x="16243" y="11310"/>
                      <a:pt x="16243" y="11310"/>
                      <a:pt x="16243" y="10227"/>
                    </a:cubicBezTo>
                    <a:cubicBezTo>
                      <a:pt x="16243" y="10227"/>
                      <a:pt x="16243" y="11310"/>
                      <a:pt x="16243" y="11310"/>
                    </a:cubicBezTo>
                    <a:cubicBezTo>
                      <a:pt x="16243" y="11310"/>
                      <a:pt x="16243" y="10227"/>
                      <a:pt x="16243" y="9144"/>
                    </a:cubicBezTo>
                    <a:lnTo>
                      <a:pt x="17326" y="8061"/>
                    </a:lnTo>
                    <a:lnTo>
                      <a:pt x="17326" y="8061"/>
                    </a:lnTo>
                    <a:cubicBezTo>
                      <a:pt x="17326" y="6978"/>
                      <a:pt x="17326" y="6978"/>
                      <a:pt x="17326" y="5896"/>
                    </a:cubicBezTo>
                    <a:cubicBezTo>
                      <a:pt x="17326" y="5896"/>
                      <a:pt x="17326" y="5896"/>
                      <a:pt x="16243" y="5896"/>
                    </a:cubicBezTo>
                    <a:cubicBezTo>
                      <a:pt x="16243" y="8061"/>
                      <a:pt x="15160" y="8061"/>
                      <a:pt x="15160" y="10227"/>
                    </a:cubicBezTo>
                    <a:cubicBezTo>
                      <a:pt x="14077" y="10227"/>
                      <a:pt x="15160" y="5896"/>
                      <a:pt x="14077" y="9144"/>
                    </a:cubicBezTo>
                    <a:cubicBezTo>
                      <a:pt x="14077" y="9144"/>
                      <a:pt x="14077" y="11310"/>
                      <a:pt x="14077" y="10227"/>
                    </a:cubicBezTo>
                    <a:cubicBezTo>
                      <a:pt x="14077" y="10227"/>
                      <a:pt x="12994" y="11310"/>
                      <a:pt x="12994" y="11310"/>
                    </a:cubicBezTo>
                    <a:cubicBezTo>
                      <a:pt x="12994" y="10227"/>
                      <a:pt x="12994" y="9144"/>
                      <a:pt x="14077" y="9144"/>
                    </a:cubicBezTo>
                    <a:cubicBezTo>
                      <a:pt x="14077" y="9144"/>
                      <a:pt x="14077" y="9144"/>
                      <a:pt x="14077" y="9144"/>
                    </a:cubicBezTo>
                    <a:cubicBezTo>
                      <a:pt x="14077" y="8061"/>
                      <a:pt x="14077" y="6978"/>
                      <a:pt x="14077" y="6978"/>
                    </a:cubicBezTo>
                    <a:cubicBezTo>
                      <a:pt x="14077" y="6978"/>
                      <a:pt x="12994" y="6978"/>
                      <a:pt x="12994" y="8061"/>
                    </a:cubicBezTo>
                    <a:cubicBezTo>
                      <a:pt x="12994" y="9144"/>
                      <a:pt x="12994" y="8061"/>
                      <a:pt x="12994" y="9144"/>
                    </a:cubicBezTo>
                    <a:cubicBezTo>
                      <a:pt x="12994" y="9144"/>
                      <a:pt x="12994" y="8061"/>
                      <a:pt x="11911" y="9144"/>
                    </a:cubicBezTo>
                    <a:cubicBezTo>
                      <a:pt x="11911" y="9144"/>
                      <a:pt x="11911" y="10227"/>
                      <a:pt x="11911" y="10227"/>
                    </a:cubicBezTo>
                    <a:lnTo>
                      <a:pt x="11911" y="10227"/>
                    </a:lnTo>
                    <a:lnTo>
                      <a:pt x="11911" y="9144"/>
                    </a:lnTo>
                    <a:cubicBezTo>
                      <a:pt x="11911" y="8061"/>
                      <a:pt x="11911" y="10227"/>
                      <a:pt x="10828" y="10227"/>
                    </a:cubicBezTo>
                    <a:lnTo>
                      <a:pt x="10828" y="9144"/>
                    </a:lnTo>
                    <a:cubicBezTo>
                      <a:pt x="10828" y="8061"/>
                      <a:pt x="11911" y="10227"/>
                      <a:pt x="11911" y="8061"/>
                    </a:cubicBezTo>
                    <a:cubicBezTo>
                      <a:pt x="11911" y="8061"/>
                      <a:pt x="10828" y="9144"/>
                      <a:pt x="10828" y="8061"/>
                    </a:cubicBezTo>
                    <a:cubicBezTo>
                      <a:pt x="10828" y="8061"/>
                      <a:pt x="10828" y="8061"/>
                      <a:pt x="10828" y="8061"/>
                    </a:cubicBezTo>
                    <a:cubicBezTo>
                      <a:pt x="10828" y="8061"/>
                      <a:pt x="10828" y="5896"/>
                      <a:pt x="9746" y="6978"/>
                    </a:cubicBezTo>
                    <a:cubicBezTo>
                      <a:pt x="9746" y="6978"/>
                      <a:pt x="9746" y="8061"/>
                      <a:pt x="9746" y="8061"/>
                    </a:cubicBezTo>
                    <a:cubicBezTo>
                      <a:pt x="8663" y="8061"/>
                      <a:pt x="8663" y="9144"/>
                      <a:pt x="8663" y="9144"/>
                    </a:cubicBezTo>
                    <a:cubicBezTo>
                      <a:pt x="8663" y="8061"/>
                      <a:pt x="7580" y="9144"/>
                      <a:pt x="8663" y="8061"/>
                    </a:cubicBezTo>
                    <a:cubicBezTo>
                      <a:pt x="8663" y="9144"/>
                      <a:pt x="9746" y="9144"/>
                      <a:pt x="9746" y="8061"/>
                    </a:cubicBezTo>
                    <a:cubicBezTo>
                      <a:pt x="9746" y="6978"/>
                      <a:pt x="9746" y="8061"/>
                      <a:pt x="10828" y="6978"/>
                    </a:cubicBezTo>
                    <a:cubicBezTo>
                      <a:pt x="10828" y="6978"/>
                      <a:pt x="10828" y="5896"/>
                      <a:pt x="10828" y="4813"/>
                    </a:cubicBezTo>
                    <a:cubicBezTo>
                      <a:pt x="10828" y="4813"/>
                      <a:pt x="10828" y="4813"/>
                      <a:pt x="10828" y="4813"/>
                    </a:cubicBezTo>
                    <a:cubicBezTo>
                      <a:pt x="10828" y="5896"/>
                      <a:pt x="10828" y="5896"/>
                      <a:pt x="10828" y="6978"/>
                    </a:cubicBezTo>
                    <a:cubicBezTo>
                      <a:pt x="10828" y="6978"/>
                      <a:pt x="9746" y="6978"/>
                      <a:pt x="9746" y="8061"/>
                    </a:cubicBezTo>
                    <a:cubicBezTo>
                      <a:pt x="9746" y="8061"/>
                      <a:pt x="9746" y="6978"/>
                      <a:pt x="9746" y="6978"/>
                    </a:cubicBezTo>
                    <a:cubicBezTo>
                      <a:pt x="8663" y="6978"/>
                      <a:pt x="8663" y="6978"/>
                      <a:pt x="7580" y="6978"/>
                    </a:cubicBezTo>
                    <a:cubicBezTo>
                      <a:pt x="7580" y="8061"/>
                      <a:pt x="6497" y="6978"/>
                      <a:pt x="6497" y="8061"/>
                    </a:cubicBezTo>
                    <a:cubicBezTo>
                      <a:pt x="6497" y="8061"/>
                      <a:pt x="6497" y="9144"/>
                      <a:pt x="6497" y="10227"/>
                    </a:cubicBezTo>
                    <a:cubicBezTo>
                      <a:pt x="6497" y="10227"/>
                      <a:pt x="6497" y="9144"/>
                      <a:pt x="6497" y="9144"/>
                    </a:cubicBezTo>
                    <a:cubicBezTo>
                      <a:pt x="6497" y="10227"/>
                      <a:pt x="6497" y="8061"/>
                      <a:pt x="5414" y="9144"/>
                    </a:cubicBezTo>
                    <a:cubicBezTo>
                      <a:pt x="6497" y="9144"/>
                      <a:pt x="5414" y="6978"/>
                      <a:pt x="6497" y="5896"/>
                    </a:cubicBezTo>
                    <a:cubicBezTo>
                      <a:pt x="6497" y="6978"/>
                      <a:pt x="6497" y="4813"/>
                      <a:pt x="6497" y="4813"/>
                    </a:cubicBezTo>
                    <a:cubicBezTo>
                      <a:pt x="6497" y="5896"/>
                      <a:pt x="5414" y="5896"/>
                      <a:pt x="5414" y="5896"/>
                    </a:cubicBezTo>
                    <a:cubicBezTo>
                      <a:pt x="5414" y="4813"/>
                      <a:pt x="4331" y="5896"/>
                      <a:pt x="3249" y="5896"/>
                    </a:cubicBezTo>
                    <a:cubicBezTo>
                      <a:pt x="3249" y="4813"/>
                      <a:pt x="3249" y="3730"/>
                      <a:pt x="3249" y="3730"/>
                    </a:cubicBezTo>
                    <a:cubicBezTo>
                      <a:pt x="3249" y="3730"/>
                      <a:pt x="3249" y="4813"/>
                      <a:pt x="3249" y="4813"/>
                    </a:cubicBezTo>
                    <a:lnTo>
                      <a:pt x="3249" y="4813"/>
                    </a:lnTo>
                    <a:cubicBezTo>
                      <a:pt x="3249" y="4813"/>
                      <a:pt x="2166" y="3730"/>
                      <a:pt x="2166" y="5896"/>
                    </a:cubicBezTo>
                    <a:lnTo>
                      <a:pt x="2166" y="4813"/>
                    </a:lnTo>
                    <a:cubicBezTo>
                      <a:pt x="2166" y="4813"/>
                      <a:pt x="2166" y="4813"/>
                      <a:pt x="2166" y="4813"/>
                    </a:cubicBezTo>
                    <a:cubicBezTo>
                      <a:pt x="2166" y="4813"/>
                      <a:pt x="2166" y="3730"/>
                      <a:pt x="2166" y="3730"/>
                    </a:cubicBezTo>
                    <a:cubicBezTo>
                      <a:pt x="2166" y="2647"/>
                      <a:pt x="1083" y="3730"/>
                      <a:pt x="1083" y="3730"/>
                    </a:cubicBezTo>
                    <a:lnTo>
                      <a:pt x="1083" y="4813"/>
                    </a:lnTo>
                    <a:cubicBezTo>
                      <a:pt x="0" y="4813"/>
                      <a:pt x="0" y="4813"/>
                      <a:pt x="0" y="4813"/>
                    </a:cubicBezTo>
                    <a:lnTo>
                      <a:pt x="0" y="3730"/>
                    </a:lnTo>
                    <a:lnTo>
                      <a:pt x="0" y="3730"/>
                    </a:lnTo>
                    <a:cubicBezTo>
                      <a:pt x="0" y="2647"/>
                      <a:pt x="0" y="2647"/>
                      <a:pt x="0" y="2647"/>
                    </a:cubicBezTo>
                    <a:lnTo>
                      <a:pt x="1083" y="481"/>
                    </a:lnTo>
                    <a:cubicBezTo>
                      <a:pt x="1083" y="481"/>
                      <a:pt x="1083" y="1564"/>
                      <a:pt x="1083" y="2647"/>
                    </a:cubicBezTo>
                    <a:cubicBezTo>
                      <a:pt x="1083" y="3730"/>
                      <a:pt x="1083" y="3730"/>
                      <a:pt x="2166" y="2647"/>
                    </a:cubicBezTo>
                    <a:cubicBezTo>
                      <a:pt x="2166" y="2647"/>
                      <a:pt x="2166" y="2647"/>
                      <a:pt x="2166" y="2647"/>
                    </a:cubicBezTo>
                    <a:cubicBezTo>
                      <a:pt x="2166" y="1564"/>
                      <a:pt x="2166" y="1564"/>
                      <a:pt x="3249" y="481"/>
                    </a:cubicBezTo>
                    <a:cubicBezTo>
                      <a:pt x="3249" y="481"/>
                      <a:pt x="3249" y="481"/>
                      <a:pt x="3249" y="481"/>
                    </a:cubicBezTo>
                    <a:cubicBezTo>
                      <a:pt x="3249" y="481"/>
                      <a:pt x="3249" y="-602"/>
                      <a:pt x="4331" y="481"/>
                    </a:cubicBezTo>
                    <a:cubicBezTo>
                      <a:pt x="4331" y="481"/>
                      <a:pt x="4331" y="1564"/>
                      <a:pt x="4331" y="1564"/>
                    </a:cubicBezTo>
                    <a:cubicBezTo>
                      <a:pt x="4331" y="481"/>
                      <a:pt x="5414" y="481"/>
                      <a:pt x="5414" y="481"/>
                    </a:cubicBezTo>
                    <a:cubicBezTo>
                      <a:pt x="5414" y="1564"/>
                      <a:pt x="6497" y="-602"/>
                      <a:pt x="6497" y="481"/>
                    </a:cubicBezTo>
                    <a:cubicBezTo>
                      <a:pt x="6497" y="1564"/>
                      <a:pt x="5414" y="2647"/>
                      <a:pt x="5414" y="2647"/>
                    </a:cubicBezTo>
                    <a:cubicBezTo>
                      <a:pt x="5414" y="3730"/>
                      <a:pt x="5414" y="2647"/>
                      <a:pt x="5414" y="3730"/>
                    </a:cubicBezTo>
                    <a:cubicBezTo>
                      <a:pt x="5414" y="2647"/>
                      <a:pt x="6497" y="1564"/>
                      <a:pt x="6497" y="1564"/>
                    </a:cubicBezTo>
                    <a:lnTo>
                      <a:pt x="6497" y="2647"/>
                    </a:lnTo>
                    <a:cubicBezTo>
                      <a:pt x="6497" y="2647"/>
                      <a:pt x="7580" y="1564"/>
                      <a:pt x="7580" y="1564"/>
                    </a:cubicBezTo>
                    <a:cubicBezTo>
                      <a:pt x="8663" y="1564"/>
                      <a:pt x="8663" y="2647"/>
                      <a:pt x="9746" y="2647"/>
                    </a:cubicBezTo>
                    <a:lnTo>
                      <a:pt x="9746" y="3730"/>
                    </a:lnTo>
                    <a:cubicBezTo>
                      <a:pt x="10828" y="2647"/>
                      <a:pt x="10828" y="3730"/>
                      <a:pt x="11911" y="2647"/>
                    </a:cubicBezTo>
                    <a:cubicBezTo>
                      <a:pt x="12994" y="3730"/>
                      <a:pt x="14077" y="2647"/>
                      <a:pt x="14077" y="3730"/>
                    </a:cubicBezTo>
                    <a:cubicBezTo>
                      <a:pt x="15160" y="3730"/>
                      <a:pt x="16243" y="2647"/>
                      <a:pt x="18408" y="3730"/>
                    </a:cubicBezTo>
                    <a:lnTo>
                      <a:pt x="18408" y="4813"/>
                    </a:lnTo>
                    <a:cubicBezTo>
                      <a:pt x="18408" y="3730"/>
                      <a:pt x="18408" y="5896"/>
                      <a:pt x="18408" y="5896"/>
                    </a:cubicBezTo>
                    <a:cubicBezTo>
                      <a:pt x="18408" y="4813"/>
                      <a:pt x="18408" y="4813"/>
                      <a:pt x="19491" y="3730"/>
                    </a:cubicBezTo>
                    <a:cubicBezTo>
                      <a:pt x="19491" y="4813"/>
                      <a:pt x="20574" y="3730"/>
                      <a:pt x="21657" y="3730"/>
                    </a:cubicBezTo>
                    <a:lnTo>
                      <a:pt x="21657" y="4813"/>
                    </a:lnTo>
                    <a:cubicBezTo>
                      <a:pt x="22740" y="3730"/>
                      <a:pt x="22740" y="4813"/>
                      <a:pt x="23823" y="4813"/>
                    </a:cubicBezTo>
                    <a:cubicBezTo>
                      <a:pt x="23823" y="4813"/>
                      <a:pt x="23823" y="5896"/>
                      <a:pt x="23823" y="5896"/>
                    </a:cubicBezTo>
                    <a:cubicBezTo>
                      <a:pt x="24905" y="4813"/>
                      <a:pt x="24905" y="4813"/>
                      <a:pt x="24905" y="3730"/>
                    </a:cubicBezTo>
                    <a:cubicBezTo>
                      <a:pt x="24905" y="3730"/>
                      <a:pt x="25988" y="3730"/>
                      <a:pt x="25988" y="4813"/>
                    </a:cubicBezTo>
                    <a:cubicBezTo>
                      <a:pt x="28154" y="3730"/>
                      <a:pt x="29237" y="4813"/>
                      <a:pt x="30320" y="3730"/>
                    </a:cubicBezTo>
                    <a:lnTo>
                      <a:pt x="30320" y="4813"/>
                    </a:lnTo>
                    <a:cubicBezTo>
                      <a:pt x="32485" y="3730"/>
                      <a:pt x="33568" y="4813"/>
                      <a:pt x="34651" y="4813"/>
                    </a:cubicBezTo>
                    <a:lnTo>
                      <a:pt x="34651" y="5896"/>
                    </a:lnTo>
                    <a:cubicBezTo>
                      <a:pt x="34651" y="5896"/>
                      <a:pt x="35734" y="5896"/>
                      <a:pt x="35734" y="4813"/>
                    </a:cubicBezTo>
                    <a:cubicBezTo>
                      <a:pt x="35734" y="4813"/>
                      <a:pt x="36817" y="3730"/>
                      <a:pt x="36817" y="5896"/>
                    </a:cubicBezTo>
                    <a:cubicBezTo>
                      <a:pt x="36817" y="5896"/>
                      <a:pt x="37900" y="4813"/>
                      <a:pt x="37900" y="4813"/>
                    </a:cubicBezTo>
                    <a:cubicBezTo>
                      <a:pt x="38982" y="5896"/>
                      <a:pt x="38982" y="5896"/>
                      <a:pt x="40065" y="4813"/>
                    </a:cubicBezTo>
                    <a:lnTo>
                      <a:pt x="40065" y="4813"/>
                    </a:lnTo>
                    <a:cubicBezTo>
                      <a:pt x="40065" y="4813"/>
                      <a:pt x="40065" y="5896"/>
                      <a:pt x="40065" y="5896"/>
                    </a:cubicBezTo>
                    <a:cubicBezTo>
                      <a:pt x="40065" y="5896"/>
                      <a:pt x="41148" y="5896"/>
                      <a:pt x="41148" y="4813"/>
                    </a:cubicBezTo>
                    <a:cubicBezTo>
                      <a:pt x="42231" y="5896"/>
                      <a:pt x="43314" y="3730"/>
                      <a:pt x="43314" y="5896"/>
                    </a:cubicBezTo>
                    <a:cubicBezTo>
                      <a:pt x="43314" y="5896"/>
                      <a:pt x="43314" y="4813"/>
                      <a:pt x="43314" y="4813"/>
                    </a:cubicBezTo>
                    <a:cubicBezTo>
                      <a:pt x="44397" y="4813"/>
                      <a:pt x="44397" y="5896"/>
                      <a:pt x="45479" y="4813"/>
                    </a:cubicBezTo>
                    <a:cubicBezTo>
                      <a:pt x="45479" y="4813"/>
                      <a:pt x="45479" y="5896"/>
                      <a:pt x="45479" y="5896"/>
                    </a:cubicBezTo>
                    <a:cubicBezTo>
                      <a:pt x="45479" y="5896"/>
                      <a:pt x="45479" y="4813"/>
                      <a:pt x="45479" y="4813"/>
                    </a:cubicBezTo>
                    <a:cubicBezTo>
                      <a:pt x="46562" y="3730"/>
                      <a:pt x="47645" y="5896"/>
                      <a:pt x="48728" y="5896"/>
                    </a:cubicBezTo>
                    <a:cubicBezTo>
                      <a:pt x="50894" y="4813"/>
                      <a:pt x="51977" y="5896"/>
                      <a:pt x="54142" y="5896"/>
                    </a:cubicBezTo>
                    <a:lnTo>
                      <a:pt x="54142" y="5896"/>
                    </a:lnTo>
                    <a:cubicBezTo>
                      <a:pt x="55225" y="4813"/>
                      <a:pt x="55225" y="6978"/>
                      <a:pt x="56308" y="5896"/>
                    </a:cubicBezTo>
                    <a:cubicBezTo>
                      <a:pt x="56308" y="5896"/>
                      <a:pt x="56308" y="5896"/>
                      <a:pt x="56308" y="6978"/>
                    </a:cubicBezTo>
                    <a:cubicBezTo>
                      <a:pt x="57391" y="5896"/>
                      <a:pt x="57391" y="8061"/>
                      <a:pt x="58474" y="6978"/>
                    </a:cubicBezTo>
                    <a:cubicBezTo>
                      <a:pt x="58474" y="6978"/>
                      <a:pt x="58474" y="6978"/>
                      <a:pt x="58474" y="6978"/>
                    </a:cubicBezTo>
                    <a:cubicBezTo>
                      <a:pt x="59556" y="8061"/>
                      <a:pt x="59556" y="6978"/>
                      <a:pt x="60639" y="8061"/>
                    </a:cubicBezTo>
                    <a:cubicBezTo>
                      <a:pt x="60639" y="8061"/>
                      <a:pt x="60639" y="8061"/>
                      <a:pt x="60639" y="9144"/>
                    </a:cubicBezTo>
                    <a:cubicBezTo>
                      <a:pt x="60639" y="10227"/>
                      <a:pt x="61722" y="8061"/>
                      <a:pt x="61722" y="9144"/>
                    </a:cubicBezTo>
                    <a:cubicBezTo>
                      <a:pt x="61722" y="9144"/>
                      <a:pt x="61722" y="8061"/>
                      <a:pt x="61722" y="8061"/>
                    </a:cubicBezTo>
                    <a:cubicBezTo>
                      <a:pt x="62805" y="9144"/>
                      <a:pt x="64971" y="8061"/>
                      <a:pt x="67136" y="8061"/>
                    </a:cubicBezTo>
                    <a:cubicBezTo>
                      <a:pt x="68219" y="9144"/>
                      <a:pt x="67136" y="11310"/>
                      <a:pt x="68219" y="10227"/>
                    </a:cubicBezTo>
                    <a:cubicBezTo>
                      <a:pt x="68219" y="10227"/>
                      <a:pt x="68219" y="9144"/>
                      <a:pt x="68219" y="10227"/>
                    </a:cubicBezTo>
                    <a:cubicBezTo>
                      <a:pt x="68219" y="10227"/>
                      <a:pt x="68219" y="12392"/>
                      <a:pt x="69302" y="11310"/>
                    </a:cubicBezTo>
                    <a:cubicBezTo>
                      <a:pt x="69302" y="10227"/>
                      <a:pt x="69302" y="10227"/>
                      <a:pt x="69302" y="10227"/>
                    </a:cubicBezTo>
                    <a:cubicBezTo>
                      <a:pt x="70385" y="11310"/>
                      <a:pt x="70385" y="12392"/>
                      <a:pt x="70385" y="11310"/>
                    </a:cubicBezTo>
                    <a:lnTo>
                      <a:pt x="70385" y="12392"/>
                    </a:lnTo>
                    <a:cubicBezTo>
                      <a:pt x="71468" y="11310"/>
                      <a:pt x="71468" y="11310"/>
                      <a:pt x="72551" y="10227"/>
                    </a:cubicBezTo>
                    <a:cubicBezTo>
                      <a:pt x="75799" y="10227"/>
                      <a:pt x="80130" y="9144"/>
                      <a:pt x="83379" y="9144"/>
                    </a:cubicBezTo>
                    <a:cubicBezTo>
                      <a:pt x="86628" y="9144"/>
                      <a:pt x="89876" y="9144"/>
                      <a:pt x="94207" y="10227"/>
                    </a:cubicBezTo>
                    <a:cubicBezTo>
                      <a:pt x="95290" y="11310"/>
                      <a:pt x="95290" y="11310"/>
                      <a:pt x="96373" y="11310"/>
                    </a:cubicBezTo>
                    <a:cubicBezTo>
                      <a:pt x="96373" y="11310"/>
                      <a:pt x="96373" y="11310"/>
                      <a:pt x="96373" y="11310"/>
                    </a:cubicBezTo>
                    <a:cubicBezTo>
                      <a:pt x="96373" y="10227"/>
                      <a:pt x="97456" y="11310"/>
                      <a:pt x="97456" y="10227"/>
                    </a:cubicBezTo>
                    <a:cubicBezTo>
                      <a:pt x="98539" y="10227"/>
                      <a:pt x="99622" y="10227"/>
                      <a:pt x="101787" y="10227"/>
                    </a:cubicBezTo>
                    <a:cubicBezTo>
                      <a:pt x="101787" y="10227"/>
                      <a:pt x="101787" y="11310"/>
                      <a:pt x="101787" y="11310"/>
                    </a:cubicBezTo>
                    <a:lnTo>
                      <a:pt x="101787" y="10227"/>
                    </a:lnTo>
                    <a:lnTo>
                      <a:pt x="101787" y="10227"/>
                    </a:lnTo>
                    <a:cubicBezTo>
                      <a:pt x="101787" y="10227"/>
                      <a:pt x="101787" y="9144"/>
                      <a:pt x="101787" y="9144"/>
                    </a:cubicBezTo>
                    <a:cubicBezTo>
                      <a:pt x="105036" y="8061"/>
                      <a:pt x="108284" y="10227"/>
                      <a:pt x="111533" y="10227"/>
                    </a:cubicBezTo>
                    <a:cubicBezTo>
                      <a:pt x="112616" y="10227"/>
                      <a:pt x="113699" y="10227"/>
                      <a:pt x="114781" y="10227"/>
                    </a:cubicBezTo>
                    <a:cubicBezTo>
                      <a:pt x="116947" y="12392"/>
                      <a:pt x="120196" y="13475"/>
                      <a:pt x="122361" y="12392"/>
                    </a:cubicBezTo>
                    <a:cubicBezTo>
                      <a:pt x="119113" y="10227"/>
                      <a:pt x="119113" y="13475"/>
                      <a:pt x="118030" y="134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23" name="Полилиния: фигура 4922">
                <a:extLst>
                  <a:ext uri="{FF2B5EF4-FFF2-40B4-BE49-F238E27FC236}">
                    <a16:creationId xmlns:a16="http://schemas.microsoft.com/office/drawing/2014/main" id="{F6364938-BD8D-60F7-DC71-2D4FE8F86604}"/>
                  </a:ext>
                </a:extLst>
              </p:cNvPr>
              <p:cNvSpPr/>
              <p:nvPr/>
            </p:nvSpPr>
            <p:spPr>
              <a:xfrm>
                <a:off x="7790247" y="5675156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24" name="Полилиния: фигура 4923">
                <a:extLst>
                  <a:ext uri="{FF2B5EF4-FFF2-40B4-BE49-F238E27FC236}">
                    <a16:creationId xmlns:a16="http://schemas.microsoft.com/office/drawing/2014/main" id="{448B6282-FB21-6B0D-D551-A9523BB721B9}"/>
                  </a:ext>
                </a:extLst>
              </p:cNvPr>
              <p:cNvSpPr/>
              <p:nvPr/>
            </p:nvSpPr>
            <p:spPr>
              <a:xfrm>
                <a:off x="7796744" y="5682736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25" name="Полилиния: фигура 4924">
                <a:extLst>
                  <a:ext uri="{FF2B5EF4-FFF2-40B4-BE49-F238E27FC236}">
                    <a16:creationId xmlns:a16="http://schemas.microsoft.com/office/drawing/2014/main" id="{87767CDB-2569-00AC-2209-A9E7D987E717}"/>
                  </a:ext>
                </a:extLst>
              </p:cNvPr>
              <p:cNvSpPr/>
              <p:nvPr/>
            </p:nvSpPr>
            <p:spPr>
              <a:xfrm>
                <a:off x="7798428" y="5683819"/>
                <a:ext cx="481" cy="481"/>
              </a:xfrm>
              <a:custGeom>
                <a:avLst/>
                <a:gdLst>
                  <a:gd name="connsiteX0" fmla="*/ 481 w 481"/>
                  <a:gd name="connsiteY0" fmla="*/ 0 h 481"/>
                  <a:gd name="connsiteX1" fmla="*/ 481 w 481"/>
                  <a:gd name="connsiteY1" fmla="*/ 0 h 481"/>
                  <a:gd name="connsiteX2" fmla="*/ 481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0"/>
                    </a:moveTo>
                    <a:cubicBezTo>
                      <a:pt x="481" y="0"/>
                      <a:pt x="-602" y="1083"/>
                      <a:pt x="481" y="0"/>
                    </a:cubicBez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26" name="Полилиния: фигура 4925">
                <a:extLst>
                  <a:ext uri="{FF2B5EF4-FFF2-40B4-BE49-F238E27FC236}">
                    <a16:creationId xmlns:a16="http://schemas.microsoft.com/office/drawing/2014/main" id="{D033C9AB-A2C4-1FC9-3AA1-869406665E9E}"/>
                  </a:ext>
                </a:extLst>
              </p:cNvPr>
              <p:cNvSpPr/>
              <p:nvPr/>
            </p:nvSpPr>
            <p:spPr>
              <a:xfrm>
                <a:off x="7799992" y="5685984"/>
                <a:ext cx="481" cy="812"/>
              </a:xfrm>
              <a:custGeom>
                <a:avLst/>
                <a:gdLst>
                  <a:gd name="connsiteX0" fmla="*/ 0 w 481"/>
                  <a:gd name="connsiteY0" fmla="*/ 0 h 812"/>
                  <a:gd name="connsiteX1" fmla="*/ 0 w 481"/>
                  <a:gd name="connsiteY1" fmla="*/ 0 h 812"/>
                  <a:gd name="connsiteX2" fmla="*/ 0 w 481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0" y="0"/>
                    </a:moveTo>
                    <a:cubicBezTo>
                      <a:pt x="1083" y="1083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27" name="Полилиния: фигура 4926">
                <a:extLst>
                  <a:ext uri="{FF2B5EF4-FFF2-40B4-BE49-F238E27FC236}">
                    <a16:creationId xmlns:a16="http://schemas.microsoft.com/office/drawing/2014/main" id="{CF9A45E3-0447-A923-68E6-6657C1B9D182}"/>
                  </a:ext>
                </a:extLst>
              </p:cNvPr>
              <p:cNvSpPr/>
              <p:nvPr/>
            </p:nvSpPr>
            <p:spPr>
              <a:xfrm>
                <a:off x="7801075" y="5684902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28" name="Полилиния: фигура 4927">
                <a:extLst>
                  <a:ext uri="{FF2B5EF4-FFF2-40B4-BE49-F238E27FC236}">
                    <a16:creationId xmlns:a16="http://schemas.microsoft.com/office/drawing/2014/main" id="{B8FA2FA5-E742-CA0B-4034-0A61F2FBD2BF}"/>
                  </a:ext>
                </a:extLst>
              </p:cNvPr>
              <p:cNvSpPr/>
              <p:nvPr/>
            </p:nvSpPr>
            <p:spPr>
              <a:xfrm>
                <a:off x="7804324" y="5687067"/>
                <a:ext cx="481" cy="481"/>
              </a:xfrm>
              <a:custGeom>
                <a:avLst/>
                <a:gdLst>
                  <a:gd name="connsiteX0" fmla="*/ 0 w 481"/>
                  <a:gd name="connsiteY0" fmla="*/ 0 h 481"/>
                  <a:gd name="connsiteX1" fmla="*/ 0 w 481"/>
                  <a:gd name="connsiteY1" fmla="*/ 0 h 481"/>
                  <a:gd name="connsiteX2" fmla="*/ 0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0"/>
                    </a:moveTo>
                    <a:cubicBezTo>
                      <a:pt x="0" y="0"/>
                      <a:pt x="1083" y="0"/>
                      <a:pt x="0" y="0"/>
                    </a:cubicBezTo>
                    <a:cubicBezTo>
                      <a:pt x="1083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29" name="Полилиния: фигура 4928">
                <a:extLst>
                  <a:ext uri="{FF2B5EF4-FFF2-40B4-BE49-F238E27FC236}">
                    <a16:creationId xmlns:a16="http://schemas.microsoft.com/office/drawing/2014/main" id="{DE088DA4-7B3B-42A8-187F-DD20A645335E}"/>
                  </a:ext>
                </a:extLst>
              </p:cNvPr>
              <p:cNvSpPr/>
              <p:nvPr/>
            </p:nvSpPr>
            <p:spPr>
              <a:xfrm>
                <a:off x="7806490" y="5687067"/>
                <a:ext cx="481" cy="10828"/>
              </a:xfrm>
              <a:custGeom>
                <a:avLst/>
                <a:gdLst>
                  <a:gd name="connsiteX0" fmla="*/ 0 w 481"/>
                  <a:gd name="connsiteY0" fmla="*/ 0 h 10828"/>
                  <a:gd name="connsiteX1" fmla="*/ 0 w 481"/>
                  <a:gd name="connsiteY1" fmla="*/ 0 h 10828"/>
                  <a:gd name="connsiteX2" fmla="*/ 0 w 481"/>
                  <a:gd name="connsiteY2" fmla="*/ 0 h 10828"/>
                  <a:gd name="connsiteX3" fmla="*/ 0 w 481"/>
                  <a:gd name="connsiteY3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10828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083" y="0"/>
                      <a:pt x="0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30" name="Полилиния: фигура 4929">
                <a:extLst>
                  <a:ext uri="{FF2B5EF4-FFF2-40B4-BE49-F238E27FC236}">
                    <a16:creationId xmlns:a16="http://schemas.microsoft.com/office/drawing/2014/main" id="{A52EBAFB-AAD5-DC86-FCDB-A13DF645E451}"/>
                  </a:ext>
                </a:extLst>
              </p:cNvPr>
              <p:cNvSpPr/>
              <p:nvPr/>
            </p:nvSpPr>
            <p:spPr>
              <a:xfrm>
                <a:off x="7842223" y="5689233"/>
                <a:ext cx="10828" cy="1082"/>
              </a:xfrm>
              <a:custGeom>
                <a:avLst/>
                <a:gdLst>
                  <a:gd name="connsiteX0" fmla="*/ 0 w 10828"/>
                  <a:gd name="connsiteY0" fmla="*/ 0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0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31" name="Полилиния: фигура 4930">
                <a:extLst>
                  <a:ext uri="{FF2B5EF4-FFF2-40B4-BE49-F238E27FC236}">
                    <a16:creationId xmlns:a16="http://schemas.microsoft.com/office/drawing/2014/main" id="{B461F9CD-51EF-3A77-F43F-7238D875D36D}"/>
                  </a:ext>
                </a:extLst>
              </p:cNvPr>
              <p:cNvSpPr/>
              <p:nvPr/>
            </p:nvSpPr>
            <p:spPr>
              <a:xfrm>
                <a:off x="7858466" y="5690918"/>
                <a:ext cx="0" cy="481"/>
              </a:xfrm>
              <a:custGeom>
                <a:avLst/>
                <a:gdLst>
                  <a:gd name="connsiteX0" fmla="*/ 0 w 0"/>
                  <a:gd name="connsiteY0" fmla="*/ 481 h 481"/>
                  <a:gd name="connsiteX1" fmla="*/ 0 w 0"/>
                  <a:gd name="connsiteY1" fmla="*/ 481 h 481"/>
                  <a:gd name="connsiteX2" fmla="*/ 0 w 0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h="481">
                    <a:moveTo>
                      <a:pt x="0" y="481"/>
                    </a:moveTo>
                    <a:cubicBezTo>
                      <a:pt x="0" y="-602"/>
                      <a:pt x="0" y="481"/>
                      <a:pt x="0" y="481"/>
                    </a:cubicBezTo>
                    <a:cubicBezTo>
                      <a:pt x="0" y="481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32" name="Полилиния: фигура 4931">
                <a:extLst>
                  <a:ext uri="{FF2B5EF4-FFF2-40B4-BE49-F238E27FC236}">
                    <a16:creationId xmlns:a16="http://schemas.microsoft.com/office/drawing/2014/main" id="{4E162685-FA81-50B4-5428-BE200E4AC117}"/>
                  </a:ext>
                </a:extLst>
              </p:cNvPr>
              <p:cNvSpPr/>
              <p:nvPr/>
            </p:nvSpPr>
            <p:spPr>
              <a:xfrm>
                <a:off x="7866046" y="5688150"/>
                <a:ext cx="1082" cy="1082"/>
              </a:xfrm>
              <a:custGeom>
                <a:avLst/>
                <a:gdLst>
                  <a:gd name="connsiteX0" fmla="*/ 1083 w 1082"/>
                  <a:gd name="connsiteY0" fmla="*/ 1083 h 1082"/>
                  <a:gd name="connsiteX1" fmla="*/ 0 w 1082"/>
                  <a:gd name="connsiteY1" fmla="*/ 1083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1083"/>
                    </a:moveTo>
                    <a:lnTo>
                      <a:pt x="0" y="1083"/>
                    </a:lnTo>
                    <a:lnTo>
                      <a:pt x="1083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933" name="Рисунок 11">
              <a:extLst>
                <a:ext uri="{FF2B5EF4-FFF2-40B4-BE49-F238E27FC236}">
                  <a16:creationId xmlns:a16="http://schemas.microsoft.com/office/drawing/2014/main" id="{53C73FB7-BAFD-E57E-C6AA-A0099F2FF34F}"/>
                </a:ext>
              </a:extLst>
            </p:cNvPr>
            <p:cNvGrpSpPr/>
            <p:nvPr/>
          </p:nvGrpSpPr>
          <p:grpSpPr>
            <a:xfrm>
              <a:off x="7777253" y="5723581"/>
              <a:ext cx="135804" cy="16545"/>
              <a:chOff x="7777253" y="5723581"/>
              <a:chExt cx="135804" cy="16545"/>
            </a:xfrm>
            <a:solidFill>
              <a:srgbClr val="000000"/>
            </a:solidFill>
          </p:grpSpPr>
          <p:sp>
            <p:nvSpPr>
              <p:cNvPr id="4934" name="Полилиния: фигура 4933">
                <a:extLst>
                  <a:ext uri="{FF2B5EF4-FFF2-40B4-BE49-F238E27FC236}">
                    <a16:creationId xmlns:a16="http://schemas.microsoft.com/office/drawing/2014/main" id="{B6B97229-82C2-C884-5117-79150930F857}"/>
                  </a:ext>
                </a:extLst>
              </p:cNvPr>
              <p:cNvSpPr/>
              <p:nvPr/>
            </p:nvSpPr>
            <p:spPr>
              <a:xfrm>
                <a:off x="7782938" y="5727133"/>
                <a:ext cx="812" cy="481"/>
              </a:xfrm>
              <a:custGeom>
                <a:avLst/>
                <a:gdLst>
                  <a:gd name="connsiteX0" fmla="*/ 812 w 812"/>
                  <a:gd name="connsiteY0" fmla="*/ 0 h 481"/>
                  <a:gd name="connsiteX1" fmla="*/ 812 w 812"/>
                  <a:gd name="connsiteY1" fmla="*/ 0 h 481"/>
                  <a:gd name="connsiteX2" fmla="*/ 812 w 812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81">
                    <a:moveTo>
                      <a:pt x="812" y="0"/>
                    </a:moveTo>
                    <a:cubicBezTo>
                      <a:pt x="-271" y="0"/>
                      <a:pt x="-271" y="1083"/>
                      <a:pt x="812" y="0"/>
                    </a:cubicBezTo>
                    <a:cubicBezTo>
                      <a:pt x="812" y="0"/>
                      <a:pt x="812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35" name="Полилиния: фигура 4934">
                <a:extLst>
                  <a:ext uri="{FF2B5EF4-FFF2-40B4-BE49-F238E27FC236}">
                    <a16:creationId xmlns:a16="http://schemas.microsoft.com/office/drawing/2014/main" id="{5825D859-82B8-D733-4AB5-DA495A2ECA29}"/>
                  </a:ext>
                </a:extLst>
              </p:cNvPr>
              <p:cNvSpPr/>
              <p:nvPr/>
            </p:nvSpPr>
            <p:spPr>
              <a:xfrm>
                <a:off x="7777253" y="5723581"/>
                <a:ext cx="135804" cy="15463"/>
              </a:xfrm>
              <a:custGeom>
                <a:avLst/>
                <a:gdLst>
                  <a:gd name="connsiteX0" fmla="*/ 134273 w 135804"/>
                  <a:gd name="connsiteY0" fmla="*/ 10049 h 15463"/>
                  <a:gd name="connsiteX1" fmla="*/ 135356 w 135804"/>
                  <a:gd name="connsiteY1" fmla="*/ 8966 h 15463"/>
                  <a:gd name="connsiteX2" fmla="*/ 134273 w 135804"/>
                  <a:gd name="connsiteY2" fmla="*/ 10049 h 15463"/>
                  <a:gd name="connsiteX3" fmla="*/ 134273 w 135804"/>
                  <a:gd name="connsiteY3" fmla="*/ 10049 h 15463"/>
                  <a:gd name="connsiteX4" fmla="*/ 132107 w 135804"/>
                  <a:gd name="connsiteY4" fmla="*/ 10049 h 15463"/>
                  <a:gd name="connsiteX5" fmla="*/ 132107 w 135804"/>
                  <a:gd name="connsiteY5" fmla="*/ 8966 h 15463"/>
                  <a:gd name="connsiteX6" fmla="*/ 125610 w 135804"/>
                  <a:gd name="connsiteY6" fmla="*/ 7883 h 15463"/>
                  <a:gd name="connsiteX7" fmla="*/ 125610 w 135804"/>
                  <a:gd name="connsiteY7" fmla="*/ 7883 h 15463"/>
                  <a:gd name="connsiteX8" fmla="*/ 124527 w 135804"/>
                  <a:gd name="connsiteY8" fmla="*/ 8966 h 15463"/>
                  <a:gd name="connsiteX9" fmla="*/ 124527 w 135804"/>
                  <a:gd name="connsiteY9" fmla="*/ 7883 h 15463"/>
                  <a:gd name="connsiteX10" fmla="*/ 123444 w 135804"/>
                  <a:gd name="connsiteY10" fmla="*/ 8966 h 15463"/>
                  <a:gd name="connsiteX11" fmla="*/ 123444 w 135804"/>
                  <a:gd name="connsiteY11" fmla="*/ 7883 h 15463"/>
                  <a:gd name="connsiteX12" fmla="*/ 123444 w 135804"/>
                  <a:gd name="connsiteY12" fmla="*/ 8966 h 15463"/>
                  <a:gd name="connsiteX13" fmla="*/ 121279 w 135804"/>
                  <a:gd name="connsiteY13" fmla="*/ 10049 h 15463"/>
                  <a:gd name="connsiteX14" fmla="*/ 121279 w 135804"/>
                  <a:gd name="connsiteY14" fmla="*/ 8966 h 15463"/>
                  <a:gd name="connsiteX15" fmla="*/ 115864 w 135804"/>
                  <a:gd name="connsiteY15" fmla="*/ 11132 h 15463"/>
                  <a:gd name="connsiteX16" fmla="*/ 115864 w 135804"/>
                  <a:gd name="connsiteY16" fmla="*/ 10049 h 15463"/>
                  <a:gd name="connsiteX17" fmla="*/ 114781 w 135804"/>
                  <a:gd name="connsiteY17" fmla="*/ 11132 h 15463"/>
                  <a:gd name="connsiteX18" fmla="*/ 113699 w 135804"/>
                  <a:gd name="connsiteY18" fmla="*/ 11132 h 15463"/>
                  <a:gd name="connsiteX19" fmla="*/ 113699 w 135804"/>
                  <a:gd name="connsiteY19" fmla="*/ 11132 h 15463"/>
                  <a:gd name="connsiteX20" fmla="*/ 112616 w 135804"/>
                  <a:gd name="connsiteY20" fmla="*/ 12215 h 15463"/>
                  <a:gd name="connsiteX21" fmla="*/ 112616 w 135804"/>
                  <a:gd name="connsiteY21" fmla="*/ 11132 h 15463"/>
                  <a:gd name="connsiteX22" fmla="*/ 111533 w 135804"/>
                  <a:gd name="connsiteY22" fmla="*/ 11132 h 15463"/>
                  <a:gd name="connsiteX23" fmla="*/ 111533 w 135804"/>
                  <a:gd name="connsiteY23" fmla="*/ 11132 h 15463"/>
                  <a:gd name="connsiteX24" fmla="*/ 110450 w 135804"/>
                  <a:gd name="connsiteY24" fmla="*/ 11132 h 15463"/>
                  <a:gd name="connsiteX25" fmla="*/ 110450 w 135804"/>
                  <a:gd name="connsiteY25" fmla="*/ 11132 h 15463"/>
                  <a:gd name="connsiteX26" fmla="*/ 109367 w 135804"/>
                  <a:gd name="connsiteY26" fmla="*/ 12215 h 15463"/>
                  <a:gd name="connsiteX27" fmla="*/ 109367 w 135804"/>
                  <a:gd name="connsiteY27" fmla="*/ 10049 h 15463"/>
                  <a:gd name="connsiteX28" fmla="*/ 102870 w 135804"/>
                  <a:gd name="connsiteY28" fmla="*/ 11132 h 15463"/>
                  <a:gd name="connsiteX29" fmla="*/ 102870 w 135804"/>
                  <a:gd name="connsiteY29" fmla="*/ 10049 h 15463"/>
                  <a:gd name="connsiteX30" fmla="*/ 101787 w 135804"/>
                  <a:gd name="connsiteY30" fmla="*/ 11132 h 15463"/>
                  <a:gd name="connsiteX31" fmla="*/ 101787 w 135804"/>
                  <a:gd name="connsiteY31" fmla="*/ 10049 h 15463"/>
                  <a:gd name="connsiteX32" fmla="*/ 100704 w 135804"/>
                  <a:gd name="connsiteY32" fmla="*/ 11132 h 15463"/>
                  <a:gd name="connsiteX33" fmla="*/ 100704 w 135804"/>
                  <a:gd name="connsiteY33" fmla="*/ 10049 h 15463"/>
                  <a:gd name="connsiteX34" fmla="*/ 99622 w 135804"/>
                  <a:gd name="connsiteY34" fmla="*/ 11132 h 15463"/>
                  <a:gd name="connsiteX35" fmla="*/ 99622 w 135804"/>
                  <a:gd name="connsiteY35" fmla="*/ 10049 h 15463"/>
                  <a:gd name="connsiteX36" fmla="*/ 98539 w 135804"/>
                  <a:gd name="connsiteY36" fmla="*/ 10049 h 15463"/>
                  <a:gd name="connsiteX37" fmla="*/ 98539 w 135804"/>
                  <a:gd name="connsiteY37" fmla="*/ 8966 h 15463"/>
                  <a:gd name="connsiteX38" fmla="*/ 97456 w 135804"/>
                  <a:gd name="connsiteY38" fmla="*/ 10049 h 15463"/>
                  <a:gd name="connsiteX39" fmla="*/ 97456 w 135804"/>
                  <a:gd name="connsiteY39" fmla="*/ 8966 h 15463"/>
                  <a:gd name="connsiteX40" fmla="*/ 95290 w 135804"/>
                  <a:gd name="connsiteY40" fmla="*/ 10049 h 15463"/>
                  <a:gd name="connsiteX41" fmla="*/ 95290 w 135804"/>
                  <a:gd name="connsiteY41" fmla="*/ 10049 h 15463"/>
                  <a:gd name="connsiteX42" fmla="*/ 93125 w 135804"/>
                  <a:gd name="connsiteY42" fmla="*/ 10049 h 15463"/>
                  <a:gd name="connsiteX43" fmla="*/ 93125 w 135804"/>
                  <a:gd name="connsiteY43" fmla="*/ 8966 h 15463"/>
                  <a:gd name="connsiteX44" fmla="*/ 92042 w 135804"/>
                  <a:gd name="connsiteY44" fmla="*/ 11132 h 15463"/>
                  <a:gd name="connsiteX45" fmla="*/ 89876 w 135804"/>
                  <a:gd name="connsiteY45" fmla="*/ 11132 h 15463"/>
                  <a:gd name="connsiteX46" fmla="*/ 89876 w 135804"/>
                  <a:gd name="connsiteY46" fmla="*/ 8966 h 15463"/>
                  <a:gd name="connsiteX47" fmla="*/ 89876 w 135804"/>
                  <a:gd name="connsiteY47" fmla="*/ 7883 h 15463"/>
                  <a:gd name="connsiteX48" fmla="*/ 89876 w 135804"/>
                  <a:gd name="connsiteY48" fmla="*/ 7883 h 15463"/>
                  <a:gd name="connsiteX49" fmla="*/ 88793 w 135804"/>
                  <a:gd name="connsiteY49" fmla="*/ 7883 h 15463"/>
                  <a:gd name="connsiteX50" fmla="*/ 87710 w 135804"/>
                  <a:gd name="connsiteY50" fmla="*/ 10049 h 15463"/>
                  <a:gd name="connsiteX51" fmla="*/ 87710 w 135804"/>
                  <a:gd name="connsiteY51" fmla="*/ 7883 h 15463"/>
                  <a:gd name="connsiteX52" fmla="*/ 86628 w 135804"/>
                  <a:gd name="connsiteY52" fmla="*/ 10049 h 15463"/>
                  <a:gd name="connsiteX53" fmla="*/ 86628 w 135804"/>
                  <a:gd name="connsiteY53" fmla="*/ 8966 h 15463"/>
                  <a:gd name="connsiteX54" fmla="*/ 86628 w 135804"/>
                  <a:gd name="connsiteY54" fmla="*/ 10049 h 15463"/>
                  <a:gd name="connsiteX55" fmla="*/ 85545 w 135804"/>
                  <a:gd name="connsiteY55" fmla="*/ 8966 h 15463"/>
                  <a:gd name="connsiteX56" fmla="*/ 85545 w 135804"/>
                  <a:gd name="connsiteY56" fmla="*/ 7883 h 15463"/>
                  <a:gd name="connsiteX57" fmla="*/ 84462 w 135804"/>
                  <a:gd name="connsiteY57" fmla="*/ 7883 h 15463"/>
                  <a:gd name="connsiteX58" fmla="*/ 84462 w 135804"/>
                  <a:gd name="connsiteY58" fmla="*/ 7883 h 15463"/>
                  <a:gd name="connsiteX59" fmla="*/ 84462 w 135804"/>
                  <a:gd name="connsiteY59" fmla="*/ 8966 h 15463"/>
                  <a:gd name="connsiteX60" fmla="*/ 84462 w 135804"/>
                  <a:gd name="connsiteY60" fmla="*/ 8966 h 15463"/>
                  <a:gd name="connsiteX61" fmla="*/ 83379 w 135804"/>
                  <a:gd name="connsiteY61" fmla="*/ 10049 h 15463"/>
                  <a:gd name="connsiteX62" fmla="*/ 83379 w 135804"/>
                  <a:gd name="connsiteY62" fmla="*/ 8966 h 15463"/>
                  <a:gd name="connsiteX63" fmla="*/ 81213 w 135804"/>
                  <a:gd name="connsiteY63" fmla="*/ 11132 h 15463"/>
                  <a:gd name="connsiteX64" fmla="*/ 81213 w 135804"/>
                  <a:gd name="connsiteY64" fmla="*/ 10049 h 15463"/>
                  <a:gd name="connsiteX65" fmla="*/ 79048 w 135804"/>
                  <a:gd name="connsiteY65" fmla="*/ 10049 h 15463"/>
                  <a:gd name="connsiteX66" fmla="*/ 79048 w 135804"/>
                  <a:gd name="connsiteY66" fmla="*/ 11132 h 15463"/>
                  <a:gd name="connsiteX67" fmla="*/ 77965 w 135804"/>
                  <a:gd name="connsiteY67" fmla="*/ 10049 h 15463"/>
                  <a:gd name="connsiteX68" fmla="*/ 76882 w 135804"/>
                  <a:gd name="connsiteY68" fmla="*/ 10049 h 15463"/>
                  <a:gd name="connsiteX69" fmla="*/ 76882 w 135804"/>
                  <a:gd name="connsiteY69" fmla="*/ 10049 h 15463"/>
                  <a:gd name="connsiteX70" fmla="*/ 74716 w 135804"/>
                  <a:gd name="connsiteY70" fmla="*/ 10049 h 15463"/>
                  <a:gd name="connsiteX71" fmla="*/ 73633 w 135804"/>
                  <a:gd name="connsiteY71" fmla="*/ 11132 h 15463"/>
                  <a:gd name="connsiteX72" fmla="*/ 73633 w 135804"/>
                  <a:gd name="connsiteY72" fmla="*/ 10049 h 15463"/>
                  <a:gd name="connsiteX73" fmla="*/ 72551 w 135804"/>
                  <a:gd name="connsiteY73" fmla="*/ 8966 h 15463"/>
                  <a:gd name="connsiteX74" fmla="*/ 73633 w 135804"/>
                  <a:gd name="connsiteY74" fmla="*/ 8966 h 15463"/>
                  <a:gd name="connsiteX75" fmla="*/ 72551 w 135804"/>
                  <a:gd name="connsiteY75" fmla="*/ 8966 h 15463"/>
                  <a:gd name="connsiteX76" fmla="*/ 71468 w 135804"/>
                  <a:gd name="connsiteY76" fmla="*/ 8966 h 15463"/>
                  <a:gd name="connsiteX77" fmla="*/ 71468 w 135804"/>
                  <a:gd name="connsiteY77" fmla="*/ 7883 h 15463"/>
                  <a:gd name="connsiteX78" fmla="*/ 70385 w 135804"/>
                  <a:gd name="connsiteY78" fmla="*/ 8966 h 15463"/>
                  <a:gd name="connsiteX79" fmla="*/ 70385 w 135804"/>
                  <a:gd name="connsiteY79" fmla="*/ 8966 h 15463"/>
                  <a:gd name="connsiteX80" fmla="*/ 70385 w 135804"/>
                  <a:gd name="connsiteY80" fmla="*/ 10049 h 15463"/>
                  <a:gd name="connsiteX81" fmla="*/ 69302 w 135804"/>
                  <a:gd name="connsiteY81" fmla="*/ 8966 h 15463"/>
                  <a:gd name="connsiteX82" fmla="*/ 69302 w 135804"/>
                  <a:gd name="connsiteY82" fmla="*/ 7883 h 15463"/>
                  <a:gd name="connsiteX83" fmla="*/ 69302 w 135804"/>
                  <a:gd name="connsiteY83" fmla="*/ 10049 h 15463"/>
                  <a:gd name="connsiteX84" fmla="*/ 69302 w 135804"/>
                  <a:gd name="connsiteY84" fmla="*/ 10049 h 15463"/>
                  <a:gd name="connsiteX85" fmla="*/ 68219 w 135804"/>
                  <a:gd name="connsiteY85" fmla="*/ 11132 h 15463"/>
                  <a:gd name="connsiteX86" fmla="*/ 67136 w 135804"/>
                  <a:gd name="connsiteY86" fmla="*/ 10049 h 15463"/>
                  <a:gd name="connsiteX87" fmla="*/ 66053 w 135804"/>
                  <a:gd name="connsiteY87" fmla="*/ 11132 h 15463"/>
                  <a:gd name="connsiteX88" fmla="*/ 66053 w 135804"/>
                  <a:gd name="connsiteY88" fmla="*/ 10049 h 15463"/>
                  <a:gd name="connsiteX89" fmla="*/ 64971 w 135804"/>
                  <a:gd name="connsiteY89" fmla="*/ 10049 h 15463"/>
                  <a:gd name="connsiteX90" fmla="*/ 63888 w 135804"/>
                  <a:gd name="connsiteY90" fmla="*/ 8966 h 15463"/>
                  <a:gd name="connsiteX91" fmla="*/ 63888 w 135804"/>
                  <a:gd name="connsiteY91" fmla="*/ 11132 h 15463"/>
                  <a:gd name="connsiteX92" fmla="*/ 62805 w 135804"/>
                  <a:gd name="connsiteY92" fmla="*/ 11132 h 15463"/>
                  <a:gd name="connsiteX93" fmla="*/ 62805 w 135804"/>
                  <a:gd name="connsiteY93" fmla="*/ 10049 h 15463"/>
                  <a:gd name="connsiteX94" fmla="*/ 61722 w 135804"/>
                  <a:gd name="connsiteY94" fmla="*/ 10049 h 15463"/>
                  <a:gd name="connsiteX95" fmla="*/ 61722 w 135804"/>
                  <a:gd name="connsiteY95" fmla="*/ 11132 h 15463"/>
                  <a:gd name="connsiteX96" fmla="*/ 60639 w 135804"/>
                  <a:gd name="connsiteY96" fmla="*/ 10049 h 15463"/>
                  <a:gd name="connsiteX97" fmla="*/ 59556 w 135804"/>
                  <a:gd name="connsiteY97" fmla="*/ 11132 h 15463"/>
                  <a:gd name="connsiteX98" fmla="*/ 56308 w 135804"/>
                  <a:gd name="connsiteY98" fmla="*/ 8966 h 15463"/>
                  <a:gd name="connsiteX99" fmla="*/ 56308 w 135804"/>
                  <a:gd name="connsiteY99" fmla="*/ 10049 h 15463"/>
                  <a:gd name="connsiteX100" fmla="*/ 56308 w 135804"/>
                  <a:gd name="connsiteY100" fmla="*/ 10049 h 15463"/>
                  <a:gd name="connsiteX101" fmla="*/ 56308 w 135804"/>
                  <a:gd name="connsiteY101" fmla="*/ 11132 h 15463"/>
                  <a:gd name="connsiteX102" fmla="*/ 56308 w 135804"/>
                  <a:gd name="connsiteY102" fmla="*/ 10049 h 15463"/>
                  <a:gd name="connsiteX103" fmla="*/ 55225 w 135804"/>
                  <a:gd name="connsiteY103" fmla="*/ 12215 h 15463"/>
                  <a:gd name="connsiteX104" fmla="*/ 55225 w 135804"/>
                  <a:gd name="connsiteY104" fmla="*/ 11132 h 15463"/>
                  <a:gd name="connsiteX105" fmla="*/ 55225 w 135804"/>
                  <a:gd name="connsiteY105" fmla="*/ 12215 h 15463"/>
                  <a:gd name="connsiteX106" fmla="*/ 55225 w 135804"/>
                  <a:gd name="connsiteY106" fmla="*/ 10049 h 15463"/>
                  <a:gd name="connsiteX107" fmla="*/ 54142 w 135804"/>
                  <a:gd name="connsiteY107" fmla="*/ 11132 h 15463"/>
                  <a:gd name="connsiteX108" fmla="*/ 54142 w 135804"/>
                  <a:gd name="connsiteY108" fmla="*/ 10049 h 15463"/>
                  <a:gd name="connsiteX109" fmla="*/ 54142 w 135804"/>
                  <a:gd name="connsiteY109" fmla="*/ 11132 h 15463"/>
                  <a:gd name="connsiteX110" fmla="*/ 54142 w 135804"/>
                  <a:gd name="connsiteY110" fmla="*/ 11132 h 15463"/>
                  <a:gd name="connsiteX111" fmla="*/ 54142 w 135804"/>
                  <a:gd name="connsiteY111" fmla="*/ 11132 h 15463"/>
                  <a:gd name="connsiteX112" fmla="*/ 54142 w 135804"/>
                  <a:gd name="connsiteY112" fmla="*/ 12215 h 15463"/>
                  <a:gd name="connsiteX113" fmla="*/ 54142 w 135804"/>
                  <a:gd name="connsiteY113" fmla="*/ 13297 h 15463"/>
                  <a:gd name="connsiteX114" fmla="*/ 53059 w 135804"/>
                  <a:gd name="connsiteY114" fmla="*/ 12215 h 15463"/>
                  <a:gd name="connsiteX115" fmla="*/ 53059 w 135804"/>
                  <a:gd name="connsiteY115" fmla="*/ 13297 h 15463"/>
                  <a:gd name="connsiteX116" fmla="*/ 53059 w 135804"/>
                  <a:gd name="connsiteY116" fmla="*/ 12215 h 15463"/>
                  <a:gd name="connsiteX117" fmla="*/ 53059 w 135804"/>
                  <a:gd name="connsiteY117" fmla="*/ 12215 h 15463"/>
                  <a:gd name="connsiteX118" fmla="*/ 53059 w 135804"/>
                  <a:gd name="connsiteY118" fmla="*/ 11132 h 15463"/>
                  <a:gd name="connsiteX119" fmla="*/ 53059 w 135804"/>
                  <a:gd name="connsiteY119" fmla="*/ 12215 h 15463"/>
                  <a:gd name="connsiteX120" fmla="*/ 53059 w 135804"/>
                  <a:gd name="connsiteY120" fmla="*/ 11132 h 15463"/>
                  <a:gd name="connsiteX121" fmla="*/ 53059 w 135804"/>
                  <a:gd name="connsiteY121" fmla="*/ 11132 h 15463"/>
                  <a:gd name="connsiteX122" fmla="*/ 53059 w 135804"/>
                  <a:gd name="connsiteY122" fmla="*/ 12215 h 15463"/>
                  <a:gd name="connsiteX123" fmla="*/ 53059 w 135804"/>
                  <a:gd name="connsiteY123" fmla="*/ 12215 h 15463"/>
                  <a:gd name="connsiteX124" fmla="*/ 51977 w 135804"/>
                  <a:gd name="connsiteY124" fmla="*/ 13297 h 15463"/>
                  <a:gd name="connsiteX125" fmla="*/ 50894 w 135804"/>
                  <a:gd name="connsiteY125" fmla="*/ 12215 h 15463"/>
                  <a:gd name="connsiteX126" fmla="*/ 50894 w 135804"/>
                  <a:gd name="connsiteY126" fmla="*/ 12215 h 15463"/>
                  <a:gd name="connsiteX127" fmla="*/ 49811 w 135804"/>
                  <a:gd name="connsiteY127" fmla="*/ 12215 h 15463"/>
                  <a:gd name="connsiteX128" fmla="*/ 49811 w 135804"/>
                  <a:gd name="connsiteY128" fmla="*/ 12215 h 15463"/>
                  <a:gd name="connsiteX129" fmla="*/ 48728 w 135804"/>
                  <a:gd name="connsiteY129" fmla="*/ 13297 h 15463"/>
                  <a:gd name="connsiteX130" fmla="*/ 47645 w 135804"/>
                  <a:gd name="connsiteY130" fmla="*/ 11132 h 15463"/>
                  <a:gd name="connsiteX131" fmla="*/ 47645 w 135804"/>
                  <a:gd name="connsiteY131" fmla="*/ 13297 h 15463"/>
                  <a:gd name="connsiteX132" fmla="*/ 45479 w 135804"/>
                  <a:gd name="connsiteY132" fmla="*/ 13297 h 15463"/>
                  <a:gd name="connsiteX133" fmla="*/ 45479 w 135804"/>
                  <a:gd name="connsiteY133" fmla="*/ 14380 h 15463"/>
                  <a:gd name="connsiteX134" fmla="*/ 42231 w 135804"/>
                  <a:gd name="connsiteY134" fmla="*/ 13297 h 15463"/>
                  <a:gd name="connsiteX135" fmla="*/ 42231 w 135804"/>
                  <a:gd name="connsiteY135" fmla="*/ 12215 h 15463"/>
                  <a:gd name="connsiteX136" fmla="*/ 42231 w 135804"/>
                  <a:gd name="connsiteY136" fmla="*/ 12215 h 15463"/>
                  <a:gd name="connsiteX137" fmla="*/ 42231 w 135804"/>
                  <a:gd name="connsiteY137" fmla="*/ 13297 h 15463"/>
                  <a:gd name="connsiteX138" fmla="*/ 40065 w 135804"/>
                  <a:gd name="connsiteY138" fmla="*/ 13297 h 15463"/>
                  <a:gd name="connsiteX139" fmla="*/ 40065 w 135804"/>
                  <a:gd name="connsiteY139" fmla="*/ 14380 h 15463"/>
                  <a:gd name="connsiteX140" fmla="*/ 38982 w 135804"/>
                  <a:gd name="connsiteY140" fmla="*/ 13297 h 15463"/>
                  <a:gd name="connsiteX141" fmla="*/ 38982 w 135804"/>
                  <a:gd name="connsiteY141" fmla="*/ 14380 h 15463"/>
                  <a:gd name="connsiteX142" fmla="*/ 38982 w 135804"/>
                  <a:gd name="connsiteY142" fmla="*/ 13297 h 15463"/>
                  <a:gd name="connsiteX143" fmla="*/ 38982 w 135804"/>
                  <a:gd name="connsiteY143" fmla="*/ 14380 h 15463"/>
                  <a:gd name="connsiteX144" fmla="*/ 38982 w 135804"/>
                  <a:gd name="connsiteY144" fmla="*/ 13297 h 15463"/>
                  <a:gd name="connsiteX145" fmla="*/ 37900 w 135804"/>
                  <a:gd name="connsiteY145" fmla="*/ 14380 h 15463"/>
                  <a:gd name="connsiteX146" fmla="*/ 37900 w 135804"/>
                  <a:gd name="connsiteY146" fmla="*/ 13297 h 15463"/>
                  <a:gd name="connsiteX147" fmla="*/ 37900 w 135804"/>
                  <a:gd name="connsiteY147" fmla="*/ 14380 h 15463"/>
                  <a:gd name="connsiteX148" fmla="*/ 36817 w 135804"/>
                  <a:gd name="connsiteY148" fmla="*/ 12215 h 15463"/>
                  <a:gd name="connsiteX149" fmla="*/ 32485 w 135804"/>
                  <a:gd name="connsiteY149" fmla="*/ 14380 h 15463"/>
                  <a:gd name="connsiteX150" fmla="*/ 32485 w 135804"/>
                  <a:gd name="connsiteY150" fmla="*/ 14380 h 15463"/>
                  <a:gd name="connsiteX151" fmla="*/ 32485 w 135804"/>
                  <a:gd name="connsiteY151" fmla="*/ 15463 h 15463"/>
                  <a:gd name="connsiteX152" fmla="*/ 32485 w 135804"/>
                  <a:gd name="connsiteY152" fmla="*/ 13297 h 15463"/>
                  <a:gd name="connsiteX153" fmla="*/ 31402 w 135804"/>
                  <a:gd name="connsiteY153" fmla="*/ 14380 h 15463"/>
                  <a:gd name="connsiteX154" fmla="*/ 31402 w 135804"/>
                  <a:gd name="connsiteY154" fmla="*/ 14380 h 15463"/>
                  <a:gd name="connsiteX155" fmla="*/ 30320 w 135804"/>
                  <a:gd name="connsiteY155" fmla="*/ 14380 h 15463"/>
                  <a:gd name="connsiteX156" fmla="*/ 30320 w 135804"/>
                  <a:gd name="connsiteY156" fmla="*/ 12215 h 15463"/>
                  <a:gd name="connsiteX157" fmla="*/ 30320 w 135804"/>
                  <a:gd name="connsiteY157" fmla="*/ 12215 h 15463"/>
                  <a:gd name="connsiteX158" fmla="*/ 30320 w 135804"/>
                  <a:gd name="connsiteY158" fmla="*/ 7883 h 15463"/>
                  <a:gd name="connsiteX159" fmla="*/ 30320 w 135804"/>
                  <a:gd name="connsiteY159" fmla="*/ 7883 h 15463"/>
                  <a:gd name="connsiteX160" fmla="*/ 30320 w 135804"/>
                  <a:gd name="connsiteY160" fmla="*/ 5717 h 15463"/>
                  <a:gd name="connsiteX161" fmla="*/ 30320 w 135804"/>
                  <a:gd name="connsiteY161" fmla="*/ 7883 h 15463"/>
                  <a:gd name="connsiteX162" fmla="*/ 29237 w 135804"/>
                  <a:gd name="connsiteY162" fmla="*/ 10049 h 15463"/>
                  <a:gd name="connsiteX163" fmla="*/ 29237 w 135804"/>
                  <a:gd name="connsiteY163" fmla="*/ 8966 h 15463"/>
                  <a:gd name="connsiteX164" fmla="*/ 28154 w 135804"/>
                  <a:gd name="connsiteY164" fmla="*/ 8966 h 15463"/>
                  <a:gd name="connsiteX165" fmla="*/ 28154 w 135804"/>
                  <a:gd name="connsiteY165" fmla="*/ 11132 h 15463"/>
                  <a:gd name="connsiteX166" fmla="*/ 28154 w 135804"/>
                  <a:gd name="connsiteY166" fmla="*/ 10049 h 15463"/>
                  <a:gd name="connsiteX167" fmla="*/ 28154 w 135804"/>
                  <a:gd name="connsiteY167" fmla="*/ 11132 h 15463"/>
                  <a:gd name="connsiteX168" fmla="*/ 27071 w 135804"/>
                  <a:gd name="connsiteY168" fmla="*/ 12215 h 15463"/>
                  <a:gd name="connsiteX169" fmla="*/ 27071 w 135804"/>
                  <a:gd name="connsiteY169" fmla="*/ 8966 h 15463"/>
                  <a:gd name="connsiteX170" fmla="*/ 27071 w 135804"/>
                  <a:gd name="connsiteY170" fmla="*/ 12215 h 15463"/>
                  <a:gd name="connsiteX171" fmla="*/ 27071 w 135804"/>
                  <a:gd name="connsiteY171" fmla="*/ 10049 h 15463"/>
                  <a:gd name="connsiteX172" fmla="*/ 25988 w 135804"/>
                  <a:gd name="connsiteY172" fmla="*/ 10049 h 15463"/>
                  <a:gd name="connsiteX173" fmla="*/ 25988 w 135804"/>
                  <a:gd name="connsiteY173" fmla="*/ 11132 h 15463"/>
                  <a:gd name="connsiteX174" fmla="*/ 25988 w 135804"/>
                  <a:gd name="connsiteY174" fmla="*/ 10049 h 15463"/>
                  <a:gd name="connsiteX175" fmla="*/ 24905 w 135804"/>
                  <a:gd name="connsiteY175" fmla="*/ 10049 h 15463"/>
                  <a:gd name="connsiteX176" fmla="*/ 24905 w 135804"/>
                  <a:gd name="connsiteY176" fmla="*/ 11132 h 15463"/>
                  <a:gd name="connsiteX177" fmla="*/ 25988 w 135804"/>
                  <a:gd name="connsiteY177" fmla="*/ 12215 h 15463"/>
                  <a:gd name="connsiteX178" fmla="*/ 24905 w 135804"/>
                  <a:gd name="connsiteY178" fmla="*/ 12215 h 15463"/>
                  <a:gd name="connsiteX179" fmla="*/ 24905 w 135804"/>
                  <a:gd name="connsiteY179" fmla="*/ 11132 h 15463"/>
                  <a:gd name="connsiteX180" fmla="*/ 23823 w 135804"/>
                  <a:gd name="connsiteY180" fmla="*/ 12215 h 15463"/>
                  <a:gd name="connsiteX181" fmla="*/ 23823 w 135804"/>
                  <a:gd name="connsiteY181" fmla="*/ 11132 h 15463"/>
                  <a:gd name="connsiteX182" fmla="*/ 23823 w 135804"/>
                  <a:gd name="connsiteY182" fmla="*/ 12215 h 15463"/>
                  <a:gd name="connsiteX183" fmla="*/ 22740 w 135804"/>
                  <a:gd name="connsiteY183" fmla="*/ 11132 h 15463"/>
                  <a:gd name="connsiteX184" fmla="*/ 22740 w 135804"/>
                  <a:gd name="connsiteY184" fmla="*/ 10049 h 15463"/>
                  <a:gd name="connsiteX185" fmla="*/ 22740 w 135804"/>
                  <a:gd name="connsiteY185" fmla="*/ 10049 h 15463"/>
                  <a:gd name="connsiteX186" fmla="*/ 22740 w 135804"/>
                  <a:gd name="connsiteY186" fmla="*/ 12215 h 15463"/>
                  <a:gd name="connsiteX187" fmla="*/ 22740 w 135804"/>
                  <a:gd name="connsiteY187" fmla="*/ 12215 h 15463"/>
                  <a:gd name="connsiteX188" fmla="*/ 22740 w 135804"/>
                  <a:gd name="connsiteY188" fmla="*/ 11132 h 15463"/>
                  <a:gd name="connsiteX189" fmla="*/ 21657 w 135804"/>
                  <a:gd name="connsiteY189" fmla="*/ 10049 h 15463"/>
                  <a:gd name="connsiteX190" fmla="*/ 21657 w 135804"/>
                  <a:gd name="connsiteY190" fmla="*/ 12215 h 15463"/>
                  <a:gd name="connsiteX191" fmla="*/ 21657 w 135804"/>
                  <a:gd name="connsiteY191" fmla="*/ 11132 h 15463"/>
                  <a:gd name="connsiteX192" fmla="*/ 21657 w 135804"/>
                  <a:gd name="connsiteY192" fmla="*/ 12215 h 15463"/>
                  <a:gd name="connsiteX193" fmla="*/ 20574 w 135804"/>
                  <a:gd name="connsiteY193" fmla="*/ 10049 h 15463"/>
                  <a:gd name="connsiteX194" fmla="*/ 20574 w 135804"/>
                  <a:gd name="connsiteY194" fmla="*/ 8966 h 15463"/>
                  <a:gd name="connsiteX195" fmla="*/ 20574 w 135804"/>
                  <a:gd name="connsiteY195" fmla="*/ 8966 h 15463"/>
                  <a:gd name="connsiteX196" fmla="*/ 20574 w 135804"/>
                  <a:gd name="connsiteY196" fmla="*/ 6800 h 15463"/>
                  <a:gd name="connsiteX197" fmla="*/ 19491 w 135804"/>
                  <a:gd name="connsiteY197" fmla="*/ 6800 h 15463"/>
                  <a:gd name="connsiteX198" fmla="*/ 18408 w 135804"/>
                  <a:gd name="connsiteY198" fmla="*/ 11132 h 15463"/>
                  <a:gd name="connsiteX199" fmla="*/ 17326 w 135804"/>
                  <a:gd name="connsiteY199" fmla="*/ 10049 h 15463"/>
                  <a:gd name="connsiteX200" fmla="*/ 17326 w 135804"/>
                  <a:gd name="connsiteY200" fmla="*/ 11132 h 15463"/>
                  <a:gd name="connsiteX201" fmla="*/ 16243 w 135804"/>
                  <a:gd name="connsiteY201" fmla="*/ 12215 h 15463"/>
                  <a:gd name="connsiteX202" fmla="*/ 16243 w 135804"/>
                  <a:gd name="connsiteY202" fmla="*/ 10049 h 15463"/>
                  <a:gd name="connsiteX203" fmla="*/ 16243 w 135804"/>
                  <a:gd name="connsiteY203" fmla="*/ 10049 h 15463"/>
                  <a:gd name="connsiteX204" fmla="*/ 16243 w 135804"/>
                  <a:gd name="connsiteY204" fmla="*/ 7883 h 15463"/>
                  <a:gd name="connsiteX205" fmla="*/ 15160 w 135804"/>
                  <a:gd name="connsiteY205" fmla="*/ 8966 h 15463"/>
                  <a:gd name="connsiteX206" fmla="*/ 15160 w 135804"/>
                  <a:gd name="connsiteY206" fmla="*/ 10049 h 15463"/>
                  <a:gd name="connsiteX207" fmla="*/ 14077 w 135804"/>
                  <a:gd name="connsiteY207" fmla="*/ 10049 h 15463"/>
                  <a:gd name="connsiteX208" fmla="*/ 14077 w 135804"/>
                  <a:gd name="connsiteY208" fmla="*/ 11132 h 15463"/>
                  <a:gd name="connsiteX209" fmla="*/ 14077 w 135804"/>
                  <a:gd name="connsiteY209" fmla="*/ 11132 h 15463"/>
                  <a:gd name="connsiteX210" fmla="*/ 14077 w 135804"/>
                  <a:gd name="connsiteY210" fmla="*/ 10049 h 15463"/>
                  <a:gd name="connsiteX211" fmla="*/ 12994 w 135804"/>
                  <a:gd name="connsiteY211" fmla="*/ 11132 h 15463"/>
                  <a:gd name="connsiteX212" fmla="*/ 12994 w 135804"/>
                  <a:gd name="connsiteY212" fmla="*/ 10049 h 15463"/>
                  <a:gd name="connsiteX213" fmla="*/ 14077 w 135804"/>
                  <a:gd name="connsiteY213" fmla="*/ 8966 h 15463"/>
                  <a:gd name="connsiteX214" fmla="*/ 12994 w 135804"/>
                  <a:gd name="connsiteY214" fmla="*/ 8966 h 15463"/>
                  <a:gd name="connsiteX215" fmla="*/ 12994 w 135804"/>
                  <a:gd name="connsiteY215" fmla="*/ 8966 h 15463"/>
                  <a:gd name="connsiteX216" fmla="*/ 11911 w 135804"/>
                  <a:gd name="connsiteY216" fmla="*/ 7883 h 15463"/>
                  <a:gd name="connsiteX217" fmla="*/ 11911 w 135804"/>
                  <a:gd name="connsiteY217" fmla="*/ 8966 h 15463"/>
                  <a:gd name="connsiteX218" fmla="*/ 10828 w 135804"/>
                  <a:gd name="connsiteY218" fmla="*/ 10049 h 15463"/>
                  <a:gd name="connsiteX219" fmla="*/ 10828 w 135804"/>
                  <a:gd name="connsiteY219" fmla="*/ 8966 h 15463"/>
                  <a:gd name="connsiteX220" fmla="*/ 11911 w 135804"/>
                  <a:gd name="connsiteY220" fmla="*/ 8966 h 15463"/>
                  <a:gd name="connsiteX221" fmla="*/ 12994 w 135804"/>
                  <a:gd name="connsiteY221" fmla="*/ 7883 h 15463"/>
                  <a:gd name="connsiteX222" fmla="*/ 12994 w 135804"/>
                  <a:gd name="connsiteY222" fmla="*/ 5717 h 15463"/>
                  <a:gd name="connsiteX223" fmla="*/ 12994 w 135804"/>
                  <a:gd name="connsiteY223" fmla="*/ 5717 h 15463"/>
                  <a:gd name="connsiteX224" fmla="*/ 12994 w 135804"/>
                  <a:gd name="connsiteY224" fmla="*/ 7883 h 15463"/>
                  <a:gd name="connsiteX225" fmla="*/ 11911 w 135804"/>
                  <a:gd name="connsiteY225" fmla="*/ 8966 h 15463"/>
                  <a:gd name="connsiteX226" fmla="*/ 11911 w 135804"/>
                  <a:gd name="connsiteY226" fmla="*/ 7883 h 15463"/>
                  <a:gd name="connsiteX227" fmla="*/ 9746 w 135804"/>
                  <a:gd name="connsiteY227" fmla="*/ 7883 h 15463"/>
                  <a:gd name="connsiteX228" fmla="*/ 8663 w 135804"/>
                  <a:gd name="connsiteY228" fmla="*/ 8966 h 15463"/>
                  <a:gd name="connsiteX229" fmla="*/ 8663 w 135804"/>
                  <a:gd name="connsiteY229" fmla="*/ 11132 h 15463"/>
                  <a:gd name="connsiteX230" fmla="*/ 8663 w 135804"/>
                  <a:gd name="connsiteY230" fmla="*/ 10049 h 15463"/>
                  <a:gd name="connsiteX231" fmla="*/ 7580 w 135804"/>
                  <a:gd name="connsiteY231" fmla="*/ 10049 h 15463"/>
                  <a:gd name="connsiteX232" fmla="*/ 8663 w 135804"/>
                  <a:gd name="connsiteY232" fmla="*/ 6800 h 15463"/>
                  <a:gd name="connsiteX233" fmla="*/ 8663 w 135804"/>
                  <a:gd name="connsiteY233" fmla="*/ 5717 h 15463"/>
                  <a:gd name="connsiteX234" fmla="*/ 6497 w 135804"/>
                  <a:gd name="connsiteY234" fmla="*/ 6800 h 15463"/>
                  <a:gd name="connsiteX235" fmla="*/ 4331 w 135804"/>
                  <a:gd name="connsiteY235" fmla="*/ 6800 h 15463"/>
                  <a:gd name="connsiteX236" fmla="*/ 4331 w 135804"/>
                  <a:gd name="connsiteY236" fmla="*/ 4635 h 15463"/>
                  <a:gd name="connsiteX237" fmla="*/ 4331 w 135804"/>
                  <a:gd name="connsiteY237" fmla="*/ 5717 h 15463"/>
                  <a:gd name="connsiteX238" fmla="*/ 4331 w 135804"/>
                  <a:gd name="connsiteY238" fmla="*/ 5717 h 15463"/>
                  <a:gd name="connsiteX239" fmla="*/ 3249 w 135804"/>
                  <a:gd name="connsiteY239" fmla="*/ 6800 h 15463"/>
                  <a:gd name="connsiteX240" fmla="*/ 4331 w 135804"/>
                  <a:gd name="connsiteY240" fmla="*/ 5717 h 15463"/>
                  <a:gd name="connsiteX241" fmla="*/ 4331 w 135804"/>
                  <a:gd name="connsiteY241" fmla="*/ 5717 h 15463"/>
                  <a:gd name="connsiteX242" fmla="*/ 4331 w 135804"/>
                  <a:gd name="connsiteY242" fmla="*/ 4635 h 15463"/>
                  <a:gd name="connsiteX243" fmla="*/ 3249 w 135804"/>
                  <a:gd name="connsiteY243" fmla="*/ 4635 h 15463"/>
                  <a:gd name="connsiteX244" fmla="*/ 3249 w 135804"/>
                  <a:gd name="connsiteY244" fmla="*/ 5717 h 15463"/>
                  <a:gd name="connsiteX245" fmla="*/ 1083 w 135804"/>
                  <a:gd name="connsiteY245" fmla="*/ 4635 h 15463"/>
                  <a:gd name="connsiteX246" fmla="*/ 1083 w 135804"/>
                  <a:gd name="connsiteY246" fmla="*/ 3552 h 15463"/>
                  <a:gd name="connsiteX247" fmla="*/ 0 w 135804"/>
                  <a:gd name="connsiteY247" fmla="*/ 3552 h 15463"/>
                  <a:gd name="connsiteX248" fmla="*/ 0 w 135804"/>
                  <a:gd name="connsiteY248" fmla="*/ 2469 h 15463"/>
                  <a:gd name="connsiteX249" fmla="*/ 2166 w 135804"/>
                  <a:gd name="connsiteY249" fmla="*/ 1386 h 15463"/>
                  <a:gd name="connsiteX250" fmla="*/ 1083 w 135804"/>
                  <a:gd name="connsiteY250" fmla="*/ 2469 h 15463"/>
                  <a:gd name="connsiteX251" fmla="*/ 2166 w 135804"/>
                  <a:gd name="connsiteY251" fmla="*/ 2469 h 15463"/>
                  <a:gd name="connsiteX252" fmla="*/ 2166 w 135804"/>
                  <a:gd name="connsiteY252" fmla="*/ 2469 h 15463"/>
                  <a:gd name="connsiteX253" fmla="*/ 3249 w 135804"/>
                  <a:gd name="connsiteY253" fmla="*/ 1386 h 15463"/>
                  <a:gd name="connsiteX254" fmla="*/ 3249 w 135804"/>
                  <a:gd name="connsiteY254" fmla="*/ 1386 h 15463"/>
                  <a:gd name="connsiteX255" fmla="*/ 4331 w 135804"/>
                  <a:gd name="connsiteY255" fmla="*/ 1386 h 15463"/>
                  <a:gd name="connsiteX256" fmla="*/ 4331 w 135804"/>
                  <a:gd name="connsiteY256" fmla="*/ 2469 h 15463"/>
                  <a:gd name="connsiteX257" fmla="*/ 5414 w 135804"/>
                  <a:gd name="connsiteY257" fmla="*/ 1386 h 15463"/>
                  <a:gd name="connsiteX258" fmla="*/ 6497 w 135804"/>
                  <a:gd name="connsiteY258" fmla="*/ 1386 h 15463"/>
                  <a:gd name="connsiteX259" fmla="*/ 5414 w 135804"/>
                  <a:gd name="connsiteY259" fmla="*/ 3552 h 15463"/>
                  <a:gd name="connsiteX260" fmla="*/ 5414 w 135804"/>
                  <a:gd name="connsiteY260" fmla="*/ 4635 h 15463"/>
                  <a:gd name="connsiteX261" fmla="*/ 6497 w 135804"/>
                  <a:gd name="connsiteY261" fmla="*/ 2469 h 15463"/>
                  <a:gd name="connsiteX262" fmla="*/ 6497 w 135804"/>
                  <a:gd name="connsiteY262" fmla="*/ 3552 h 15463"/>
                  <a:gd name="connsiteX263" fmla="*/ 7580 w 135804"/>
                  <a:gd name="connsiteY263" fmla="*/ 2469 h 15463"/>
                  <a:gd name="connsiteX264" fmla="*/ 9746 w 135804"/>
                  <a:gd name="connsiteY264" fmla="*/ 3552 h 15463"/>
                  <a:gd name="connsiteX265" fmla="*/ 9746 w 135804"/>
                  <a:gd name="connsiteY265" fmla="*/ 4635 h 15463"/>
                  <a:gd name="connsiteX266" fmla="*/ 11911 w 135804"/>
                  <a:gd name="connsiteY266" fmla="*/ 3552 h 15463"/>
                  <a:gd name="connsiteX267" fmla="*/ 14077 w 135804"/>
                  <a:gd name="connsiteY267" fmla="*/ 4635 h 15463"/>
                  <a:gd name="connsiteX268" fmla="*/ 18408 w 135804"/>
                  <a:gd name="connsiteY268" fmla="*/ 4635 h 15463"/>
                  <a:gd name="connsiteX269" fmla="*/ 18408 w 135804"/>
                  <a:gd name="connsiteY269" fmla="*/ 5717 h 15463"/>
                  <a:gd name="connsiteX270" fmla="*/ 18408 w 135804"/>
                  <a:gd name="connsiteY270" fmla="*/ 5717 h 15463"/>
                  <a:gd name="connsiteX271" fmla="*/ 19491 w 135804"/>
                  <a:gd name="connsiteY271" fmla="*/ 3552 h 15463"/>
                  <a:gd name="connsiteX272" fmla="*/ 21657 w 135804"/>
                  <a:gd name="connsiteY272" fmla="*/ 2469 h 15463"/>
                  <a:gd name="connsiteX273" fmla="*/ 21657 w 135804"/>
                  <a:gd name="connsiteY273" fmla="*/ 3552 h 15463"/>
                  <a:gd name="connsiteX274" fmla="*/ 23823 w 135804"/>
                  <a:gd name="connsiteY274" fmla="*/ 3552 h 15463"/>
                  <a:gd name="connsiteX275" fmla="*/ 23823 w 135804"/>
                  <a:gd name="connsiteY275" fmla="*/ 4635 h 15463"/>
                  <a:gd name="connsiteX276" fmla="*/ 24905 w 135804"/>
                  <a:gd name="connsiteY276" fmla="*/ 2469 h 15463"/>
                  <a:gd name="connsiteX277" fmla="*/ 25988 w 135804"/>
                  <a:gd name="connsiteY277" fmla="*/ 3552 h 15463"/>
                  <a:gd name="connsiteX278" fmla="*/ 31402 w 135804"/>
                  <a:gd name="connsiteY278" fmla="*/ 2469 h 15463"/>
                  <a:gd name="connsiteX279" fmla="*/ 31402 w 135804"/>
                  <a:gd name="connsiteY279" fmla="*/ 3552 h 15463"/>
                  <a:gd name="connsiteX280" fmla="*/ 36817 w 135804"/>
                  <a:gd name="connsiteY280" fmla="*/ 2469 h 15463"/>
                  <a:gd name="connsiteX281" fmla="*/ 36817 w 135804"/>
                  <a:gd name="connsiteY281" fmla="*/ 3552 h 15463"/>
                  <a:gd name="connsiteX282" fmla="*/ 37900 w 135804"/>
                  <a:gd name="connsiteY282" fmla="*/ 2469 h 15463"/>
                  <a:gd name="connsiteX283" fmla="*/ 38982 w 135804"/>
                  <a:gd name="connsiteY283" fmla="*/ 2469 h 15463"/>
                  <a:gd name="connsiteX284" fmla="*/ 40065 w 135804"/>
                  <a:gd name="connsiteY284" fmla="*/ 1386 h 15463"/>
                  <a:gd name="connsiteX285" fmla="*/ 42231 w 135804"/>
                  <a:gd name="connsiteY285" fmla="*/ 1386 h 15463"/>
                  <a:gd name="connsiteX286" fmla="*/ 42231 w 135804"/>
                  <a:gd name="connsiteY286" fmla="*/ 1386 h 15463"/>
                  <a:gd name="connsiteX287" fmla="*/ 42231 w 135804"/>
                  <a:gd name="connsiteY287" fmla="*/ 2469 h 15463"/>
                  <a:gd name="connsiteX288" fmla="*/ 43314 w 135804"/>
                  <a:gd name="connsiteY288" fmla="*/ 1386 h 15463"/>
                  <a:gd name="connsiteX289" fmla="*/ 46562 w 135804"/>
                  <a:gd name="connsiteY289" fmla="*/ 2469 h 15463"/>
                  <a:gd name="connsiteX290" fmla="*/ 46562 w 135804"/>
                  <a:gd name="connsiteY290" fmla="*/ 1386 h 15463"/>
                  <a:gd name="connsiteX291" fmla="*/ 48728 w 135804"/>
                  <a:gd name="connsiteY291" fmla="*/ 1386 h 15463"/>
                  <a:gd name="connsiteX292" fmla="*/ 48728 w 135804"/>
                  <a:gd name="connsiteY292" fmla="*/ 2469 h 15463"/>
                  <a:gd name="connsiteX293" fmla="*/ 48728 w 135804"/>
                  <a:gd name="connsiteY293" fmla="*/ 1386 h 15463"/>
                  <a:gd name="connsiteX294" fmla="*/ 53059 w 135804"/>
                  <a:gd name="connsiteY294" fmla="*/ 2469 h 15463"/>
                  <a:gd name="connsiteX295" fmla="*/ 59556 w 135804"/>
                  <a:gd name="connsiteY295" fmla="*/ 1386 h 15463"/>
                  <a:gd name="connsiteX296" fmla="*/ 59556 w 135804"/>
                  <a:gd name="connsiteY296" fmla="*/ 1386 h 15463"/>
                  <a:gd name="connsiteX297" fmla="*/ 61722 w 135804"/>
                  <a:gd name="connsiteY297" fmla="*/ 303 h 15463"/>
                  <a:gd name="connsiteX298" fmla="*/ 61722 w 135804"/>
                  <a:gd name="connsiteY298" fmla="*/ 1386 h 15463"/>
                  <a:gd name="connsiteX299" fmla="*/ 63888 w 135804"/>
                  <a:gd name="connsiteY299" fmla="*/ 1386 h 15463"/>
                  <a:gd name="connsiteX300" fmla="*/ 63888 w 135804"/>
                  <a:gd name="connsiteY300" fmla="*/ 1386 h 15463"/>
                  <a:gd name="connsiteX301" fmla="*/ 66053 w 135804"/>
                  <a:gd name="connsiteY301" fmla="*/ 1386 h 15463"/>
                  <a:gd name="connsiteX302" fmla="*/ 66053 w 135804"/>
                  <a:gd name="connsiteY302" fmla="*/ 2469 h 15463"/>
                  <a:gd name="connsiteX303" fmla="*/ 67136 w 135804"/>
                  <a:gd name="connsiteY303" fmla="*/ 2469 h 15463"/>
                  <a:gd name="connsiteX304" fmla="*/ 67136 w 135804"/>
                  <a:gd name="connsiteY304" fmla="*/ 1386 h 15463"/>
                  <a:gd name="connsiteX305" fmla="*/ 72551 w 135804"/>
                  <a:gd name="connsiteY305" fmla="*/ 303 h 15463"/>
                  <a:gd name="connsiteX306" fmla="*/ 73633 w 135804"/>
                  <a:gd name="connsiteY306" fmla="*/ 2469 h 15463"/>
                  <a:gd name="connsiteX307" fmla="*/ 73633 w 135804"/>
                  <a:gd name="connsiteY307" fmla="*/ 2469 h 15463"/>
                  <a:gd name="connsiteX308" fmla="*/ 74716 w 135804"/>
                  <a:gd name="connsiteY308" fmla="*/ 3552 h 15463"/>
                  <a:gd name="connsiteX309" fmla="*/ 74716 w 135804"/>
                  <a:gd name="connsiteY309" fmla="*/ 2469 h 15463"/>
                  <a:gd name="connsiteX310" fmla="*/ 76882 w 135804"/>
                  <a:gd name="connsiteY310" fmla="*/ 3552 h 15463"/>
                  <a:gd name="connsiteX311" fmla="*/ 76882 w 135804"/>
                  <a:gd name="connsiteY311" fmla="*/ 4635 h 15463"/>
                  <a:gd name="connsiteX312" fmla="*/ 79048 w 135804"/>
                  <a:gd name="connsiteY312" fmla="*/ 2469 h 15463"/>
                  <a:gd name="connsiteX313" fmla="*/ 92042 w 135804"/>
                  <a:gd name="connsiteY313" fmla="*/ 1386 h 15463"/>
                  <a:gd name="connsiteX314" fmla="*/ 103953 w 135804"/>
                  <a:gd name="connsiteY314" fmla="*/ 1386 h 15463"/>
                  <a:gd name="connsiteX315" fmla="*/ 106119 w 135804"/>
                  <a:gd name="connsiteY315" fmla="*/ 2469 h 15463"/>
                  <a:gd name="connsiteX316" fmla="*/ 106119 w 135804"/>
                  <a:gd name="connsiteY316" fmla="*/ 2469 h 15463"/>
                  <a:gd name="connsiteX317" fmla="*/ 107202 w 135804"/>
                  <a:gd name="connsiteY317" fmla="*/ 1386 h 15463"/>
                  <a:gd name="connsiteX318" fmla="*/ 111533 w 135804"/>
                  <a:gd name="connsiteY318" fmla="*/ 1386 h 15463"/>
                  <a:gd name="connsiteX319" fmla="*/ 111533 w 135804"/>
                  <a:gd name="connsiteY319" fmla="*/ 2469 h 15463"/>
                  <a:gd name="connsiteX320" fmla="*/ 111533 w 135804"/>
                  <a:gd name="connsiteY320" fmla="*/ 1386 h 15463"/>
                  <a:gd name="connsiteX321" fmla="*/ 111533 w 135804"/>
                  <a:gd name="connsiteY321" fmla="*/ 1386 h 15463"/>
                  <a:gd name="connsiteX322" fmla="*/ 111533 w 135804"/>
                  <a:gd name="connsiteY322" fmla="*/ 303 h 15463"/>
                  <a:gd name="connsiteX323" fmla="*/ 123444 w 135804"/>
                  <a:gd name="connsiteY323" fmla="*/ 1386 h 15463"/>
                  <a:gd name="connsiteX324" fmla="*/ 126693 w 135804"/>
                  <a:gd name="connsiteY324" fmla="*/ 1386 h 15463"/>
                  <a:gd name="connsiteX325" fmla="*/ 131024 w 135804"/>
                  <a:gd name="connsiteY325" fmla="*/ 3552 h 15463"/>
                  <a:gd name="connsiteX326" fmla="*/ 128858 w 135804"/>
                  <a:gd name="connsiteY326" fmla="*/ 3552 h 15463"/>
                  <a:gd name="connsiteX327" fmla="*/ 128858 w 135804"/>
                  <a:gd name="connsiteY327" fmla="*/ 3552 h 15463"/>
                  <a:gd name="connsiteX328" fmla="*/ 128858 w 135804"/>
                  <a:gd name="connsiteY328" fmla="*/ 3552 h 15463"/>
                  <a:gd name="connsiteX329" fmla="*/ 128858 w 135804"/>
                  <a:gd name="connsiteY329" fmla="*/ 3552 h 15463"/>
                  <a:gd name="connsiteX330" fmla="*/ 128858 w 135804"/>
                  <a:gd name="connsiteY330" fmla="*/ 3552 h 15463"/>
                  <a:gd name="connsiteX331" fmla="*/ 128858 w 135804"/>
                  <a:gd name="connsiteY331" fmla="*/ 4635 h 15463"/>
                  <a:gd name="connsiteX332" fmla="*/ 129941 w 135804"/>
                  <a:gd name="connsiteY332" fmla="*/ 5717 h 15463"/>
                  <a:gd name="connsiteX333" fmla="*/ 131024 w 135804"/>
                  <a:gd name="connsiteY333" fmla="*/ 6800 h 15463"/>
                  <a:gd name="connsiteX334" fmla="*/ 131024 w 135804"/>
                  <a:gd name="connsiteY334" fmla="*/ 6800 h 15463"/>
                  <a:gd name="connsiteX335" fmla="*/ 131024 w 135804"/>
                  <a:gd name="connsiteY335" fmla="*/ 6800 h 15463"/>
                  <a:gd name="connsiteX336" fmla="*/ 131024 w 135804"/>
                  <a:gd name="connsiteY336" fmla="*/ 6800 h 15463"/>
                  <a:gd name="connsiteX337" fmla="*/ 134273 w 135804"/>
                  <a:gd name="connsiteY337" fmla="*/ 10049 h 15463"/>
                  <a:gd name="connsiteX338" fmla="*/ 134273 w 135804"/>
                  <a:gd name="connsiteY338" fmla="*/ 12215 h 15463"/>
                  <a:gd name="connsiteX339" fmla="*/ 134273 w 135804"/>
                  <a:gd name="connsiteY339" fmla="*/ 13297 h 15463"/>
                  <a:gd name="connsiteX340" fmla="*/ 134273 w 135804"/>
                  <a:gd name="connsiteY340" fmla="*/ 14380 h 15463"/>
                  <a:gd name="connsiteX341" fmla="*/ 134273 w 135804"/>
                  <a:gd name="connsiteY341" fmla="*/ 14380 h 15463"/>
                  <a:gd name="connsiteX342" fmla="*/ 133190 w 135804"/>
                  <a:gd name="connsiteY342" fmla="*/ 14380 h 15463"/>
                  <a:gd name="connsiteX343" fmla="*/ 129941 w 135804"/>
                  <a:gd name="connsiteY343" fmla="*/ 13297 h 15463"/>
                  <a:gd name="connsiteX344" fmla="*/ 132107 w 135804"/>
                  <a:gd name="connsiteY344" fmla="*/ 12215 h 15463"/>
                  <a:gd name="connsiteX345" fmla="*/ 134273 w 135804"/>
                  <a:gd name="connsiteY345" fmla="*/ 10049 h 15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</a:cxnLst>
                <a:rect l="l" t="t" r="r" b="b"/>
                <a:pathLst>
                  <a:path w="135804" h="15463">
                    <a:moveTo>
                      <a:pt x="134273" y="10049"/>
                    </a:moveTo>
                    <a:cubicBezTo>
                      <a:pt x="134273" y="8966"/>
                      <a:pt x="135356" y="8966"/>
                      <a:pt x="135356" y="8966"/>
                    </a:cubicBezTo>
                    <a:cubicBezTo>
                      <a:pt x="136438" y="8966"/>
                      <a:pt x="135356" y="8966"/>
                      <a:pt x="134273" y="10049"/>
                    </a:cubicBezTo>
                    <a:lnTo>
                      <a:pt x="134273" y="10049"/>
                    </a:lnTo>
                    <a:cubicBezTo>
                      <a:pt x="133190" y="8966"/>
                      <a:pt x="133190" y="8966"/>
                      <a:pt x="132107" y="10049"/>
                    </a:cubicBezTo>
                    <a:cubicBezTo>
                      <a:pt x="132107" y="10049"/>
                      <a:pt x="132107" y="8966"/>
                      <a:pt x="132107" y="8966"/>
                    </a:cubicBezTo>
                    <a:cubicBezTo>
                      <a:pt x="129941" y="11132"/>
                      <a:pt x="127776" y="10049"/>
                      <a:pt x="125610" y="7883"/>
                    </a:cubicBezTo>
                    <a:lnTo>
                      <a:pt x="125610" y="7883"/>
                    </a:lnTo>
                    <a:cubicBezTo>
                      <a:pt x="125610" y="7883"/>
                      <a:pt x="124527" y="8966"/>
                      <a:pt x="124527" y="8966"/>
                    </a:cubicBezTo>
                    <a:cubicBezTo>
                      <a:pt x="124527" y="8966"/>
                      <a:pt x="124527" y="8966"/>
                      <a:pt x="124527" y="7883"/>
                    </a:cubicBezTo>
                    <a:cubicBezTo>
                      <a:pt x="124527" y="8966"/>
                      <a:pt x="123444" y="7883"/>
                      <a:pt x="123444" y="8966"/>
                    </a:cubicBezTo>
                    <a:cubicBezTo>
                      <a:pt x="123444" y="8966"/>
                      <a:pt x="123444" y="7883"/>
                      <a:pt x="123444" y="7883"/>
                    </a:cubicBezTo>
                    <a:lnTo>
                      <a:pt x="123444" y="8966"/>
                    </a:lnTo>
                    <a:cubicBezTo>
                      <a:pt x="122361" y="11132"/>
                      <a:pt x="122361" y="8966"/>
                      <a:pt x="121279" y="10049"/>
                    </a:cubicBezTo>
                    <a:cubicBezTo>
                      <a:pt x="121279" y="10049"/>
                      <a:pt x="121279" y="10049"/>
                      <a:pt x="121279" y="8966"/>
                    </a:cubicBezTo>
                    <a:cubicBezTo>
                      <a:pt x="120196" y="10049"/>
                      <a:pt x="118030" y="10049"/>
                      <a:pt x="115864" y="11132"/>
                    </a:cubicBezTo>
                    <a:cubicBezTo>
                      <a:pt x="115864" y="11132"/>
                      <a:pt x="115864" y="10049"/>
                      <a:pt x="115864" y="10049"/>
                    </a:cubicBezTo>
                    <a:cubicBezTo>
                      <a:pt x="115864" y="11132"/>
                      <a:pt x="114781" y="11132"/>
                      <a:pt x="114781" y="11132"/>
                    </a:cubicBezTo>
                    <a:cubicBezTo>
                      <a:pt x="114781" y="10049"/>
                      <a:pt x="113699" y="12215"/>
                      <a:pt x="113699" y="11132"/>
                    </a:cubicBezTo>
                    <a:lnTo>
                      <a:pt x="113699" y="11132"/>
                    </a:lnTo>
                    <a:cubicBezTo>
                      <a:pt x="113699" y="12215"/>
                      <a:pt x="113699" y="10049"/>
                      <a:pt x="112616" y="12215"/>
                    </a:cubicBezTo>
                    <a:lnTo>
                      <a:pt x="112616" y="11132"/>
                    </a:lnTo>
                    <a:cubicBezTo>
                      <a:pt x="112616" y="12215"/>
                      <a:pt x="111533" y="10049"/>
                      <a:pt x="111533" y="11132"/>
                    </a:cubicBezTo>
                    <a:lnTo>
                      <a:pt x="111533" y="11132"/>
                    </a:lnTo>
                    <a:cubicBezTo>
                      <a:pt x="111533" y="11132"/>
                      <a:pt x="111533" y="11132"/>
                      <a:pt x="110450" y="11132"/>
                    </a:cubicBezTo>
                    <a:lnTo>
                      <a:pt x="110450" y="11132"/>
                    </a:lnTo>
                    <a:cubicBezTo>
                      <a:pt x="109367" y="11132"/>
                      <a:pt x="109367" y="11132"/>
                      <a:pt x="109367" y="12215"/>
                    </a:cubicBezTo>
                    <a:cubicBezTo>
                      <a:pt x="109367" y="11132"/>
                      <a:pt x="110450" y="12215"/>
                      <a:pt x="109367" y="10049"/>
                    </a:cubicBezTo>
                    <a:cubicBezTo>
                      <a:pt x="107202" y="11132"/>
                      <a:pt x="105036" y="11132"/>
                      <a:pt x="102870" y="11132"/>
                    </a:cubicBezTo>
                    <a:cubicBezTo>
                      <a:pt x="102870" y="11132"/>
                      <a:pt x="102870" y="10049"/>
                      <a:pt x="102870" y="10049"/>
                    </a:cubicBezTo>
                    <a:cubicBezTo>
                      <a:pt x="102870" y="10049"/>
                      <a:pt x="101787" y="10049"/>
                      <a:pt x="101787" y="11132"/>
                    </a:cubicBezTo>
                    <a:cubicBezTo>
                      <a:pt x="101787" y="11132"/>
                      <a:pt x="101787" y="10049"/>
                      <a:pt x="101787" y="10049"/>
                    </a:cubicBezTo>
                    <a:cubicBezTo>
                      <a:pt x="101787" y="10049"/>
                      <a:pt x="101787" y="11132"/>
                      <a:pt x="100704" y="11132"/>
                    </a:cubicBezTo>
                    <a:cubicBezTo>
                      <a:pt x="100704" y="11132"/>
                      <a:pt x="100704" y="10049"/>
                      <a:pt x="100704" y="10049"/>
                    </a:cubicBezTo>
                    <a:cubicBezTo>
                      <a:pt x="100704" y="11132"/>
                      <a:pt x="99622" y="11132"/>
                      <a:pt x="99622" y="11132"/>
                    </a:cubicBezTo>
                    <a:cubicBezTo>
                      <a:pt x="99622" y="11132"/>
                      <a:pt x="99622" y="11132"/>
                      <a:pt x="99622" y="10049"/>
                    </a:cubicBezTo>
                    <a:cubicBezTo>
                      <a:pt x="99622" y="11132"/>
                      <a:pt x="98539" y="10049"/>
                      <a:pt x="98539" y="10049"/>
                    </a:cubicBezTo>
                    <a:lnTo>
                      <a:pt x="98539" y="8966"/>
                    </a:lnTo>
                    <a:cubicBezTo>
                      <a:pt x="97456" y="7883"/>
                      <a:pt x="98539" y="10049"/>
                      <a:pt x="97456" y="10049"/>
                    </a:cubicBezTo>
                    <a:cubicBezTo>
                      <a:pt x="97456" y="10049"/>
                      <a:pt x="97456" y="10049"/>
                      <a:pt x="97456" y="8966"/>
                    </a:cubicBezTo>
                    <a:cubicBezTo>
                      <a:pt x="97456" y="10049"/>
                      <a:pt x="96373" y="10049"/>
                      <a:pt x="95290" y="10049"/>
                    </a:cubicBezTo>
                    <a:cubicBezTo>
                      <a:pt x="95290" y="10049"/>
                      <a:pt x="95290" y="10049"/>
                      <a:pt x="95290" y="10049"/>
                    </a:cubicBezTo>
                    <a:cubicBezTo>
                      <a:pt x="94207" y="10049"/>
                      <a:pt x="94207" y="10049"/>
                      <a:pt x="93125" y="10049"/>
                    </a:cubicBezTo>
                    <a:cubicBezTo>
                      <a:pt x="93125" y="10049"/>
                      <a:pt x="93125" y="7883"/>
                      <a:pt x="93125" y="8966"/>
                    </a:cubicBezTo>
                    <a:cubicBezTo>
                      <a:pt x="93125" y="10049"/>
                      <a:pt x="92042" y="10049"/>
                      <a:pt x="92042" y="11132"/>
                    </a:cubicBezTo>
                    <a:cubicBezTo>
                      <a:pt x="92042" y="11132"/>
                      <a:pt x="90959" y="10049"/>
                      <a:pt x="89876" y="11132"/>
                    </a:cubicBezTo>
                    <a:cubicBezTo>
                      <a:pt x="89876" y="10049"/>
                      <a:pt x="89876" y="8966"/>
                      <a:pt x="89876" y="8966"/>
                    </a:cubicBezTo>
                    <a:lnTo>
                      <a:pt x="89876" y="7883"/>
                    </a:lnTo>
                    <a:cubicBezTo>
                      <a:pt x="89876" y="6800"/>
                      <a:pt x="89876" y="7883"/>
                      <a:pt x="89876" y="7883"/>
                    </a:cubicBezTo>
                    <a:cubicBezTo>
                      <a:pt x="89876" y="7883"/>
                      <a:pt x="88793" y="8966"/>
                      <a:pt x="88793" y="7883"/>
                    </a:cubicBezTo>
                    <a:cubicBezTo>
                      <a:pt x="88793" y="8966"/>
                      <a:pt x="87710" y="10049"/>
                      <a:pt x="87710" y="10049"/>
                    </a:cubicBezTo>
                    <a:cubicBezTo>
                      <a:pt x="87710" y="10049"/>
                      <a:pt x="87710" y="8966"/>
                      <a:pt x="87710" y="7883"/>
                    </a:cubicBezTo>
                    <a:lnTo>
                      <a:pt x="86628" y="10049"/>
                    </a:lnTo>
                    <a:cubicBezTo>
                      <a:pt x="86628" y="10049"/>
                      <a:pt x="86628" y="8966"/>
                      <a:pt x="86628" y="8966"/>
                    </a:cubicBezTo>
                    <a:cubicBezTo>
                      <a:pt x="86628" y="8966"/>
                      <a:pt x="86628" y="10049"/>
                      <a:pt x="86628" y="10049"/>
                    </a:cubicBezTo>
                    <a:cubicBezTo>
                      <a:pt x="86628" y="10049"/>
                      <a:pt x="85545" y="10049"/>
                      <a:pt x="85545" y="8966"/>
                    </a:cubicBezTo>
                    <a:cubicBezTo>
                      <a:pt x="85545" y="7883"/>
                      <a:pt x="85545" y="8966"/>
                      <a:pt x="85545" y="7883"/>
                    </a:cubicBezTo>
                    <a:cubicBezTo>
                      <a:pt x="85545" y="7883"/>
                      <a:pt x="85545" y="7883"/>
                      <a:pt x="84462" y="7883"/>
                    </a:cubicBezTo>
                    <a:lnTo>
                      <a:pt x="84462" y="7883"/>
                    </a:lnTo>
                    <a:cubicBezTo>
                      <a:pt x="84462" y="7883"/>
                      <a:pt x="83379" y="8966"/>
                      <a:pt x="84462" y="8966"/>
                    </a:cubicBezTo>
                    <a:cubicBezTo>
                      <a:pt x="84462" y="8966"/>
                      <a:pt x="84462" y="7883"/>
                      <a:pt x="84462" y="8966"/>
                    </a:cubicBezTo>
                    <a:cubicBezTo>
                      <a:pt x="84462" y="10049"/>
                      <a:pt x="83379" y="10049"/>
                      <a:pt x="83379" y="10049"/>
                    </a:cubicBezTo>
                    <a:cubicBezTo>
                      <a:pt x="83379" y="10049"/>
                      <a:pt x="83379" y="8966"/>
                      <a:pt x="83379" y="8966"/>
                    </a:cubicBezTo>
                    <a:cubicBezTo>
                      <a:pt x="83379" y="10049"/>
                      <a:pt x="82296" y="10049"/>
                      <a:pt x="81213" y="11132"/>
                    </a:cubicBezTo>
                    <a:cubicBezTo>
                      <a:pt x="81213" y="12215"/>
                      <a:pt x="81213" y="10049"/>
                      <a:pt x="81213" y="10049"/>
                    </a:cubicBezTo>
                    <a:cubicBezTo>
                      <a:pt x="80130" y="8966"/>
                      <a:pt x="80130" y="11132"/>
                      <a:pt x="79048" y="10049"/>
                    </a:cubicBezTo>
                    <a:cubicBezTo>
                      <a:pt x="79048" y="10049"/>
                      <a:pt x="79048" y="11132"/>
                      <a:pt x="79048" y="11132"/>
                    </a:cubicBezTo>
                    <a:cubicBezTo>
                      <a:pt x="79048" y="11132"/>
                      <a:pt x="79048" y="10049"/>
                      <a:pt x="77965" y="10049"/>
                    </a:cubicBezTo>
                    <a:cubicBezTo>
                      <a:pt x="77965" y="10049"/>
                      <a:pt x="77965" y="10049"/>
                      <a:pt x="76882" y="10049"/>
                    </a:cubicBezTo>
                    <a:cubicBezTo>
                      <a:pt x="76882" y="10049"/>
                      <a:pt x="76882" y="10049"/>
                      <a:pt x="76882" y="10049"/>
                    </a:cubicBezTo>
                    <a:cubicBezTo>
                      <a:pt x="76882" y="10049"/>
                      <a:pt x="74716" y="11132"/>
                      <a:pt x="74716" y="10049"/>
                    </a:cubicBezTo>
                    <a:cubicBezTo>
                      <a:pt x="74716" y="10049"/>
                      <a:pt x="74716" y="11132"/>
                      <a:pt x="73633" y="11132"/>
                    </a:cubicBezTo>
                    <a:lnTo>
                      <a:pt x="73633" y="10049"/>
                    </a:lnTo>
                    <a:cubicBezTo>
                      <a:pt x="73633" y="10049"/>
                      <a:pt x="72551" y="10049"/>
                      <a:pt x="72551" y="8966"/>
                    </a:cubicBezTo>
                    <a:cubicBezTo>
                      <a:pt x="72551" y="10049"/>
                      <a:pt x="73633" y="7883"/>
                      <a:pt x="73633" y="8966"/>
                    </a:cubicBezTo>
                    <a:cubicBezTo>
                      <a:pt x="73633" y="7883"/>
                      <a:pt x="72551" y="10049"/>
                      <a:pt x="72551" y="8966"/>
                    </a:cubicBezTo>
                    <a:cubicBezTo>
                      <a:pt x="72551" y="8966"/>
                      <a:pt x="71468" y="10049"/>
                      <a:pt x="71468" y="8966"/>
                    </a:cubicBezTo>
                    <a:cubicBezTo>
                      <a:pt x="71468" y="8966"/>
                      <a:pt x="71468" y="7883"/>
                      <a:pt x="71468" y="7883"/>
                    </a:cubicBezTo>
                    <a:cubicBezTo>
                      <a:pt x="71468" y="7883"/>
                      <a:pt x="71468" y="7883"/>
                      <a:pt x="70385" y="8966"/>
                    </a:cubicBezTo>
                    <a:lnTo>
                      <a:pt x="70385" y="8966"/>
                    </a:lnTo>
                    <a:cubicBezTo>
                      <a:pt x="70385" y="10049"/>
                      <a:pt x="70385" y="8966"/>
                      <a:pt x="70385" y="10049"/>
                    </a:cubicBezTo>
                    <a:cubicBezTo>
                      <a:pt x="70385" y="8966"/>
                      <a:pt x="69302" y="10049"/>
                      <a:pt x="69302" y="8966"/>
                    </a:cubicBezTo>
                    <a:lnTo>
                      <a:pt x="69302" y="7883"/>
                    </a:lnTo>
                    <a:cubicBezTo>
                      <a:pt x="69302" y="7883"/>
                      <a:pt x="69302" y="8966"/>
                      <a:pt x="69302" y="10049"/>
                    </a:cubicBezTo>
                    <a:cubicBezTo>
                      <a:pt x="69302" y="10049"/>
                      <a:pt x="69302" y="10049"/>
                      <a:pt x="69302" y="10049"/>
                    </a:cubicBezTo>
                    <a:cubicBezTo>
                      <a:pt x="69302" y="12215"/>
                      <a:pt x="68219" y="10049"/>
                      <a:pt x="68219" y="11132"/>
                    </a:cubicBezTo>
                    <a:cubicBezTo>
                      <a:pt x="68219" y="10049"/>
                      <a:pt x="67136" y="11132"/>
                      <a:pt x="67136" y="10049"/>
                    </a:cubicBezTo>
                    <a:cubicBezTo>
                      <a:pt x="67136" y="10049"/>
                      <a:pt x="66053" y="11132"/>
                      <a:pt x="66053" y="11132"/>
                    </a:cubicBezTo>
                    <a:cubicBezTo>
                      <a:pt x="66053" y="11132"/>
                      <a:pt x="66053" y="11132"/>
                      <a:pt x="66053" y="10049"/>
                    </a:cubicBezTo>
                    <a:cubicBezTo>
                      <a:pt x="66053" y="10049"/>
                      <a:pt x="66053" y="10049"/>
                      <a:pt x="64971" y="10049"/>
                    </a:cubicBezTo>
                    <a:cubicBezTo>
                      <a:pt x="64971" y="10049"/>
                      <a:pt x="63888" y="8966"/>
                      <a:pt x="63888" y="8966"/>
                    </a:cubicBezTo>
                    <a:cubicBezTo>
                      <a:pt x="63888" y="8966"/>
                      <a:pt x="63888" y="10049"/>
                      <a:pt x="63888" y="11132"/>
                    </a:cubicBezTo>
                    <a:cubicBezTo>
                      <a:pt x="63888" y="8966"/>
                      <a:pt x="62805" y="12215"/>
                      <a:pt x="62805" y="11132"/>
                    </a:cubicBezTo>
                    <a:cubicBezTo>
                      <a:pt x="62805" y="11132"/>
                      <a:pt x="62805" y="10049"/>
                      <a:pt x="62805" y="10049"/>
                    </a:cubicBezTo>
                    <a:cubicBezTo>
                      <a:pt x="62805" y="7883"/>
                      <a:pt x="61722" y="11132"/>
                      <a:pt x="61722" y="10049"/>
                    </a:cubicBezTo>
                    <a:lnTo>
                      <a:pt x="61722" y="11132"/>
                    </a:lnTo>
                    <a:cubicBezTo>
                      <a:pt x="61722" y="10049"/>
                      <a:pt x="60639" y="12215"/>
                      <a:pt x="60639" y="10049"/>
                    </a:cubicBezTo>
                    <a:cubicBezTo>
                      <a:pt x="60639" y="10049"/>
                      <a:pt x="59556" y="10049"/>
                      <a:pt x="59556" y="11132"/>
                    </a:cubicBezTo>
                    <a:cubicBezTo>
                      <a:pt x="58474" y="10049"/>
                      <a:pt x="57391" y="12215"/>
                      <a:pt x="56308" y="8966"/>
                    </a:cubicBezTo>
                    <a:cubicBezTo>
                      <a:pt x="56308" y="8966"/>
                      <a:pt x="56308" y="8966"/>
                      <a:pt x="56308" y="10049"/>
                    </a:cubicBezTo>
                    <a:cubicBezTo>
                      <a:pt x="56308" y="11132"/>
                      <a:pt x="56308" y="10049"/>
                      <a:pt x="56308" y="10049"/>
                    </a:cubicBezTo>
                    <a:cubicBezTo>
                      <a:pt x="56308" y="10049"/>
                      <a:pt x="56308" y="10049"/>
                      <a:pt x="56308" y="11132"/>
                    </a:cubicBezTo>
                    <a:cubicBezTo>
                      <a:pt x="56308" y="11132"/>
                      <a:pt x="56308" y="11132"/>
                      <a:pt x="56308" y="10049"/>
                    </a:cubicBezTo>
                    <a:cubicBezTo>
                      <a:pt x="55225" y="8966"/>
                      <a:pt x="55225" y="12215"/>
                      <a:pt x="55225" y="12215"/>
                    </a:cubicBezTo>
                    <a:cubicBezTo>
                      <a:pt x="55225" y="11132"/>
                      <a:pt x="55225" y="11132"/>
                      <a:pt x="55225" y="11132"/>
                    </a:cubicBezTo>
                    <a:lnTo>
                      <a:pt x="55225" y="12215"/>
                    </a:lnTo>
                    <a:cubicBezTo>
                      <a:pt x="55225" y="12215"/>
                      <a:pt x="55225" y="11132"/>
                      <a:pt x="55225" y="10049"/>
                    </a:cubicBezTo>
                    <a:cubicBezTo>
                      <a:pt x="55225" y="10049"/>
                      <a:pt x="54142" y="10049"/>
                      <a:pt x="54142" y="11132"/>
                    </a:cubicBezTo>
                    <a:lnTo>
                      <a:pt x="54142" y="10049"/>
                    </a:lnTo>
                    <a:cubicBezTo>
                      <a:pt x="54142" y="11132"/>
                      <a:pt x="54142" y="11132"/>
                      <a:pt x="54142" y="11132"/>
                    </a:cubicBezTo>
                    <a:lnTo>
                      <a:pt x="54142" y="11132"/>
                    </a:lnTo>
                    <a:cubicBezTo>
                      <a:pt x="54142" y="11132"/>
                      <a:pt x="54142" y="11132"/>
                      <a:pt x="54142" y="11132"/>
                    </a:cubicBezTo>
                    <a:cubicBezTo>
                      <a:pt x="54142" y="12215"/>
                      <a:pt x="54142" y="12215"/>
                      <a:pt x="54142" y="12215"/>
                    </a:cubicBezTo>
                    <a:cubicBezTo>
                      <a:pt x="54142" y="12215"/>
                      <a:pt x="54142" y="12215"/>
                      <a:pt x="54142" y="13297"/>
                    </a:cubicBezTo>
                    <a:cubicBezTo>
                      <a:pt x="54142" y="12215"/>
                      <a:pt x="54142" y="12215"/>
                      <a:pt x="53059" y="12215"/>
                    </a:cubicBezTo>
                    <a:cubicBezTo>
                      <a:pt x="53059" y="12215"/>
                      <a:pt x="53059" y="13297"/>
                      <a:pt x="53059" y="13297"/>
                    </a:cubicBezTo>
                    <a:cubicBezTo>
                      <a:pt x="53059" y="13297"/>
                      <a:pt x="53059" y="13297"/>
                      <a:pt x="53059" y="12215"/>
                    </a:cubicBezTo>
                    <a:cubicBezTo>
                      <a:pt x="53059" y="12215"/>
                      <a:pt x="53059" y="12215"/>
                      <a:pt x="53059" y="12215"/>
                    </a:cubicBezTo>
                    <a:cubicBezTo>
                      <a:pt x="53059" y="12215"/>
                      <a:pt x="53059" y="11132"/>
                      <a:pt x="53059" y="11132"/>
                    </a:cubicBezTo>
                    <a:cubicBezTo>
                      <a:pt x="53059" y="11132"/>
                      <a:pt x="53059" y="13297"/>
                      <a:pt x="53059" y="12215"/>
                    </a:cubicBezTo>
                    <a:cubicBezTo>
                      <a:pt x="53059" y="12215"/>
                      <a:pt x="53059" y="11132"/>
                      <a:pt x="53059" y="11132"/>
                    </a:cubicBezTo>
                    <a:lnTo>
                      <a:pt x="53059" y="11132"/>
                    </a:lnTo>
                    <a:lnTo>
                      <a:pt x="53059" y="12215"/>
                    </a:lnTo>
                    <a:cubicBezTo>
                      <a:pt x="53059" y="12215"/>
                      <a:pt x="53059" y="12215"/>
                      <a:pt x="53059" y="12215"/>
                    </a:cubicBezTo>
                    <a:cubicBezTo>
                      <a:pt x="53059" y="13297"/>
                      <a:pt x="51977" y="12215"/>
                      <a:pt x="51977" y="13297"/>
                    </a:cubicBezTo>
                    <a:cubicBezTo>
                      <a:pt x="51977" y="13297"/>
                      <a:pt x="51977" y="12215"/>
                      <a:pt x="50894" y="12215"/>
                    </a:cubicBezTo>
                    <a:lnTo>
                      <a:pt x="50894" y="12215"/>
                    </a:lnTo>
                    <a:cubicBezTo>
                      <a:pt x="50894" y="12215"/>
                      <a:pt x="49811" y="12215"/>
                      <a:pt x="49811" y="12215"/>
                    </a:cubicBezTo>
                    <a:lnTo>
                      <a:pt x="49811" y="12215"/>
                    </a:lnTo>
                    <a:cubicBezTo>
                      <a:pt x="49811" y="12215"/>
                      <a:pt x="49811" y="12215"/>
                      <a:pt x="48728" y="13297"/>
                    </a:cubicBezTo>
                    <a:cubicBezTo>
                      <a:pt x="48728" y="12215"/>
                      <a:pt x="48728" y="10049"/>
                      <a:pt x="47645" y="11132"/>
                    </a:cubicBezTo>
                    <a:cubicBezTo>
                      <a:pt x="47645" y="11132"/>
                      <a:pt x="46562" y="12215"/>
                      <a:pt x="47645" y="13297"/>
                    </a:cubicBezTo>
                    <a:cubicBezTo>
                      <a:pt x="46562" y="13297"/>
                      <a:pt x="46562" y="14380"/>
                      <a:pt x="45479" y="13297"/>
                    </a:cubicBezTo>
                    <a:cubicBezTo>
                      <a:pt x="45479" y="13297"/>
                      <a:pt x="45479" y="14380"/>
                      <a:pt x="45479" y="14380"/>
                    </a:cubicBezTo>
                    <a:cubicBezTo>
                      <a:pt x="44397" y="14380"/>
                      <a:pt x="43314" y="15463"/>
                      <a:pt x="42231" y="13297"/>
                    </a:cubicBezTo>
                    <a:cubicBezTo>
                      <a:pt x="42231" y="13297"/>
                      <a:pt x="42231" y="12215"/>
                      <a:pt x="42231" y="12215"/>
                    </a:cubicBezTo>
                    <a:cubicBezTo>
                      <a:pt x="42231" y="13297"/>
                      <a:pt x="42231" y="11132"/>
                      <a:pt x="42231" y="12215"/>
                    </a:cubicBezTo>
                    <a:cubicBezTo>
                      <a:pt x="42231" y="13297"/>
                      <a:pt x="42231" y="13297"/>
                      <a:pt x="42231" y="13297"/>
                    </a:cubicBezTo>
                    <a:cubicBezTo>
                      <a:pt x="41148" y="13297"/>
                      <a:pt x="41148" y="13297"/>
                      <a:pt x="40065" y="13297"/>
                    </a:cubicBezTo>
                    <a:cubicBezTo>
                      <a:pt x="40065" y="13297"/>
                      <a:pt x="40065" y="14380"/>
                      <a:pt x="40065" y="14380"/>
                    </a:cubicBezTo>
                    <a:cubicBezTo>
                      <a:pt x="40065" y="13297"/>
                      <a:pt x="40065" y="13297"/>
                      <a:pt x="38982" y="13297"/>
                    </a:cubicBezTo>
                    <a:lnTo>
                      <a:pt x="38982" y="14380"/>
                    </a:lnTo>
                    <a:lnTo>
                      <a:pt x="38982" y="13297"/>
                    </a:lnTo>
                    <a:cubicBezTo>
                      <a:pt x="38982" y="13297"/>
                      <a:pt x="38982" y="14380"/>
                      <a:pt x="38982" y="14380"/>
                    </a:cubicBezTo>
                    <a:cubicBezTo>
                      <a:pt x="38982" y="14380"/>
                      <a:pt x="38982" y="13297"/>
                      <a:pt x="38982" y="13297"/>
                    </a:cubicBezTo>
                    <a:cubicBezTo>
                      <a:pt x="38982" y="14380"/>
                      <a:pt x="37900" y="14380"/>
                      <a:pt x="37900" y="14380"/>
                    </a:cubicBezTo>
                    <a:lnTo>
                      <a:pt x="37900" y="13297"/>
                    </a:lnTo>
                    <a:cubicBezTo>
                      <a:pt x="37900" y="13297"/>
                      <a:pt x="37900" y="14380"/>
                      <a:pt x="37900" y="14380"/>
                    </a:cubicBezTo>
                    <a:cubicBezTo>
                      <a:pt x="36817" y="13297"/>
                      <a:pt x="36817" y="13297"/>
                      <a:pt x="36817" y="12215"/>
                    </a:cubicBezTo>
                    <a:cubicBezTo>
                      <a:pt x="35734" y="14380"/>
                      <a:pt x="34651" y="14380"/>
                      <a:pt x="32485" y="14380"/>
                    </a:cubicBezTo>
                    <a:lnTo>
                      <a:pt x="32485" y="14380"/>
                    </a:lnTo>
                    <a:cubicBezTo>
                      <a:pt x="32485" y="14380"/>
                      <a:pt x="32485" y="15463"/>
                      <a:pt x="32485" y="15463"/>
                    </a:cubicBezTo>
                    <a:cubicBezTo>
                      <a:pt x="32485" y="15463"/>
                      <a:pt x="32485" y="14380"/>
                      <a:pt x="32485" y="13297"/>
                    </a:cubicBezTo>
                    <a:cubicBezTo>
                      <a:pt x="32485" y="12215"/>
                      <a:pt x="31402" y="14380"/>
                      <a:pt x="31402" y="14380"/>
                    </a:cubicBezTo>
                    <a:cubicBezTo>
                      <a:pt x="31402" y="15463"/>
                      <a:pt x="31402" y="14380"/>
                      <a:pt x="31402" y="14380"/>
                    </a:cubicBezTo>
                    <a:cubicBezTo>
                      <a:pt x="31402" y="14380"/>
                      <a:pt x="30320" y="13297"/>
                      <a:pt x="30320" y="14380"/>
                    </a:cubicBezTo>
                    <a:cubicBezTo>
                      <a:pt x="30320" y="14380"/>
                      <a:pt x="30320" y="13297"/>
                      <a:pt x="30320" y="12215"/>
                    </a:cubicBezTo>
                    <a:lnTo>
                      <a:pt x="30320" y="12215"/>
                    </a:lnTo>
                    <a:cubicBezTo>
                      <a:pt x="30320" y="11132"/>
                      <a:pt x="31402" y="10049"/>
                      <a:pt x="30320" y="7883"/>
                    </a:cubicBezTo>
                    <a:lnTo>
                      <a:pt x="30320" y="7883"/>
                    </a:lnTo>
                    <a:cubicBezTo>
                      <a:pt x="30320" y="6800"/>
                      <a:pt x="31402" y="6800"/>
                      <a:pt x="30320" y="5717"/>
                    </a:cubicBezTo>
                    <a:cubicBezTo>
                      <a:pt x="30320" y="5717"/>
                      <a:pt x="29237" y="7883"/>
                      <a:pt x="30320" y="7883"/>
                    </a:cubicBezTo>
                    <a:cubicBezTo>
                      <a:pt x="29237" y="7883"/>
                      <a:pt x="30320" y="10049"/>
                      <a:pt x="29237" y="10049"/>
                    </a:cubicBezTo>
                    <a:cubicBezTo>
                      <a:pt x="29237" y="8966"/>
                      <a:pt x="30320" y="10049"/>
                      <a:pt x="29237" y="8966"/>
                    </a:cubicBezTo>
                    <a:cubicBezTo>
                      <a:pt x="29237" y="7883"/>
                      <a:pt x="28154" y="8966"/>
                      <a:pt x="28154" y="8966"/>
                    </a:cubicBezTo>
                    <a:cubicBezTo>
                      <a:pt x="28154" y="8966"/>
                      <a:pt x="28154" y="10049"/>
                      <a:pt x="28154" y="11132"/>
                    </a:cubicBezTo>
                    <a:cubicBezTo>
                      <a:pt x="28154" y="11132"/>
                      <a:pt x="28154" y="10049"/>
                      <a:pt x="28154" y="10049"/>
                    </a:cubicBezTo>
                    <a:cubicBezTo>
                      <a:pt x="28154" y="11132"/>
                      <a:pt x="27071" y="11132"/>
                      <a:pt x="28154" y="11132"/>
                    </a:cubicBezTo>
                    <a:cubicBezTo>
                      <a:pt x="28154" y="12215"/>
                      <a:pt x="28154" y="11132"/>
                      <a:pt x="27071" y="12215"/>
                    </a:cubicBezTo>
                    <a:cubicBezTo>
                      <a:pt x="27071" y="11132"/>
                      <a:pt x="28154" y="10049"/>
                      <a:pt x="27071" y="8966"/>
                    </a:cubicBezTo>
                    <a:cubicBezTo>
                      <a:pt x="27071" y="10049"/>
                      <a:pt x="25988" y="10049"/>
                      <a:pt x="27071" y="12215"/>
                    </a:cubicBezTo>
                    <a:cubicBezTo>
                      <a:pt x="27071" y="12215"/>
                      <a:pt x="27071" y="11132"/>
                      <a:pt x="27071" y="10049"/>
                    </a:cubicBezTo>
                    <a:cubicBezTo>
                      <a:pt x="27071" y="8966"/>
                      <a:pt x="25988" y="12215"/>
                      <a:pt x="25988" y="10049"/>
                    </a:cubicBezTo>
                    <a:lnTo>
                      <a:pt x="25988" y="11132"/>
                    </a:lnTo>
                    <a:cubicBezTo>
                      <a:pt x="25988" y="11132"/>
                      <a:pt x="25988" y="10049"/>
                      <a:pt x="25988" y="10049"/>
                    </a:cubicBezTo>
                    <a:cubicBezTo>
                      <a:pt x="25988" y="10049"/>
                      <a:pt x="24905" y="11132"/>
                      <a:pt x="24905" y="10049"/>
                    </a:cubicBezTo>
                    <a:cubicBezTo>
                      <a:pt x="24905" y="10049"/>
                      <a:pt x="23823" y="10049"/>
                      <a:pt x="24905" y="11132"/>
                    </a:cubicBezTo>
                    <a:cubicBezTo>
                      <a:pt x="24905" y="12215"/>
                      <a:pt x="24905" y="10049"/>
                      <a:pt x="25988" y="12215"/>
                    </a:cubicBezTo>
                    <a:cubicBezTo>
                      <a:pt x="25988" y="11132"/>
                      <a:pt x="25988" y="12215"/>
                      <a:pt x="24905" y="12215"/>
                    </a:cubicBezTo>
                    <a:lnTo>
                      <a:pt x="24905" y="11132"/>
                    </a:lnTo>
                    <a:cubicBezTo>
                      <a:pt x="24905" y="11132"/>
                      <a:pt x="24905" y="11132"/>
                      <a:pt x="23823" y="12215"/>
                    </a:cubicBezTo>
                    <a:cubicBezTo>
                      <a:pt x="23823" y="12215"/>
                      <a:pt x="23823" y="11132"/>
                      <a:pt x="23823" y="11132"/>
                    </a:cubicBezTo>
                    <a:lnTo>
                      <a:pt x="23823" y="12215"/>
                    </a:lnTo>
                    <a:cubicBezTo>
                      <a:pt x="23823" y="12215"/>
                      <a:pt x="23823" y="11132"/>
                      <a:pt x="22740" y="11132"/>
                    </a:cubicBezTo>
                    <a:lnTo>
                      <a:pt x="22740" y="10049"/>
                    </a:lnTo>
                    <a:cubicBezTo>
                      <a:pt x="22740" y="10049"/>
                      <a:pt x="22740" y="8966"/>
                      <a:pt x="22740" y="10049"/>
                    </a:cubicBezTo>
                    <a:cubicBezTo>
                      <a:pt x="22740" y="11132"/>
                      <a:pt x="22740" y="12215"/>
                      <a:pt x="22740" y="12215"/>
                    </a:cubicBezTo>
                    <a:cubicBezTo>
                      <a:pt x="22740" y="12215"/>
                      <a:pt x="22740" y="11132"/>
                      <a:pt x="22740" y="12215"/>
                    </a:cubicBezTo>
                    <a:lnTo>
                      <a:pt x="22740" y="11132"/>
                    </a:lnTo>
                    <a:cubicBezTo>
                      <a:pt x="22740" y="11132"/>
                      <a:pt x="22740" y="10049"/>
                      <a:pt x="21657" y="10049"/>
                    </a:cubicBezTo>
                    <a:cubicBezTo>
                      <a:pt x="21657" y="10049"/>
                      <a:pt x="20574" y="11132"/>
                      <a:pt x="21657" y="12215"/>
                    </a:cubicBezTo>
                    <a:cubicBezTo>
                      <a:pt x="21657" y="12215"/>
                      <a:pt x="21657" y="12215"/>
                      <a:pt x="21657" y="11132"/>
                    </a:cubicBezTo>
                    <a:cubicBezTo>
                      <a:pt x="21657" y="11132"/>
                      <a:pt x="21657" y="12215"/>
                      <a:pt x="21657" y="12215"/>
                    </a:cubicBezTo>
                    <a:cubicBezTo>
                      <a:pt x="21657" y="11132"/>
                      <a:pt x="20574" y="11132"/>
                      <a:pt x="20574" y="10049"/>
                    </a:cubicBezTo>
                    <a:lnTo>
                      <a:pt x="20574" y="8966"/>
                    </a:lnTo>
                    <a:lnTo>
                      <a:pt x="20574" y="8966"/>
                    </a:lnTo>
                    <a:cubicBezTo>
                      <a:pt x="20574" y="7883"/>
                      <a:pt x="20574" y="7883"/>
                      <a:pt x="20574" y="6800"/>
                    </a:cubicBezTo>
                    <a:cubicBezTo>
                      <a:pt x="20574" y="6800"/>
                      <a:pt x="20574" y="6800"/>
                      <a:pt x="19491" y="6800"/>
                    </a:cubicBezTo>
                    <a:cubicBezTo>
                      <a:pt x="19491" y="8966"/>
                      <a:pt x="18408" y="8966"/>
                      <a:pt x="18408" y="11132"/>
                    </a:cubicBezTo>
                    <a:cubicBezTo>
                      <a:pt x="17326" y="11132"/>
                      <a:pt x="18408" y="6800"/>
                      <a:pt x="17326" y="10049"/>
                    </a:cubicBezTo>
                    <a:cubicBezTo>
                      <a:pt x="17326" y="10049"/>
                      <a:pt x="17326" y="12215"/>
                      <a:pt x="17326" y="11132"/>
                    </a:cubicBezTo>
                    <a:cubicBezTo>
                      <a:pt x="17326" y="11132"/>
                      <a:pt x="17326" y="12215"/>
                      <a:pt x="16243" y="12215"/>
                    </a:cubicBezTo>
                    <a:cubicBezTo>
                      <a:pt x="16243" y="11132"/>
                      <a:pt x="16243" y="10049"/>
                      <a:pt x="16243" y="10049"/>
                    </a:cubicBezTo>
                    <a:cubicBezTo>
                      <a:pt x="16243" y="10049"/>
                      <a:pt x="16243" y="10049"/>
                      <a:pt x="16243" y="10049"/>
                    </a:cubicBezTo>
                    <a:cubicBezTo>
                      <a:pt x="16243" y="8966"/>
                      <a:pt x="16243" y="7883"/>
                      <a:pt x="16243" y="7883"/>
                    </a:cubicBezTo>
                    <a:cubicBezTo>
                      <a:pt x="16243" y="7883"/>
                      <a:pt x="15160" y="7883"/>
                      <a:pt x="15160" y="8966"/>
                    </a:cubicBezTo>
                    <a:cubicBezTo>
                      <a:pt x="15160" y="10049"/>
                      <a:pt x="15160" y="8966"/>
                      <a:pt x="15160" y="10049"/>
                    </a:cubicBezTo>
                    <a:cubicBezTo>
                      <a:pt x="14077" y="10049"/>
                      <a:pt x="14077" y="8966"/>
                      <a:pt x="14077" y="10049"/>
                    </a:cubicBezTo>
                    <a:cubicBezTo>
                      <a:pt x="14077" y="10049"/>
                      <a:pt x="14077" y="11132"/>
                      <a:pt x="14077" y="11132"/>
                    </a:cubicBezTo>
                    <a:lnTo>
                      <a:pt x="14077" y="11132"/>
                    </a:lnTo>
                    <a:lnTo>
                      <a:pt x="14077" y="10049"/>
                    </a:lnTo>
                    <a:cubicBezTo>
                      <a:pt x="12994" y="10049"/>
                      <a:pt x="14077" y="11132"/>
                      <a:pt x="12994" y="11132"/>
                    </a:cubicBezTo>
                    <a:lnTo>
                      <a:pt x="12994" y="10049"/>
                    </a:lnTo>
                    <a:cubicBezTo>
                      <a:pt x="12994" y="8966"/>
                      <a:pt x="14077" y="11132"/>
                      <a:pt x="14077" y="8966"/>
                    </a:cubicBezTo>
                    <a:cubicBezTo>
                      <a:pt x="14077" y="8966"/>
                      <a:pt x="12994" y="10049"/>
                      <a:pt x="12994" y="8966"/>
                    </a:cubicBezTo>
                    <a:cubicBezTo>
                      <a:pt x="12994" y="8966"/>
                      <a:pt x="12994" y="8966"/>
                      <a:pt x="12994" y="8966"/>
                    </a:cubicBezTo>
                    <a:cubicBezTo>
                      <a:pt x="12994" y="8966"/>
                      <a:pt x="12994" y="6800"/>
                      <a:pt x="11911" y="7883"/>
                    </a:cubicBezTo>
                    <a:cubicBezTo>
                      <a:pt x="11911" y="7883"/>
                      <a:pt x="11911" y="8966"/>
                      <a:pt x="11911" y="8966"/>
                    </a:cubicBezTo>
                    <a:cubicBezTo>
                      <a:pt x="10828" y="8966"/>
                      <a:pt x="10828" y="10049"/>
                      <a:pt x="10828" y="10049"/>
                    </a:cubicBezTo>
                    <a:cubicBezTo>
                      <a:pt x="10828" y="8966"/>
                      <a:pt x="9746" y="10049"/>
                      <a:pt x="10828" y="8966"/>
                    </a:cubicBezTo>
                    <a:cubicBezTo>
                      <a:pt x="10828" y="10049"/>
                      <a:pt x="11911" y="10049"/>
                      <a:pt x="11911" y="8966"/>
                    </a:cubicBezTo>
                    <a:cubicBezTo>
                      <a:pt x="11911" y="7883"/>
                      <a:pt x="11911" y="8966"/>
                      <a:pt x="12994" y="7883"/>
                    </a:cubicBezTo>
                    <a:cubicBezTo>
                      <a:pt x="12994" y="7883"/>
                      <a:pt x="12994" y="6800"/>
                      <a:pt x="12994" y="5717"/>
                    </a:cubicBezTo>
                    <a:cubicBezTo>
                      <a:pt x="12994" y="5717"/>
                      <a:pt x="12994" y="5717"/>
                      <a:pt x="12994" y="5717"/>
                    </a:cubicBezTo>
                    <a:cubicBezTo>
                      <a:pt x="12994" y="6800"/>
                      <a:pt x="12994" y="6800"/>
                      <a:pt x="12994" y="7883"/>
                    </a:cubicBezTo>
                    <a:cubicBezTo>
                      <a:pt x="11911" y="7883"/>
                      <a:pt x="11911" y="7883"/>
                      <a:pt x="11911" y="8966"/>
                    </a:cubicBezTo>
                    <a:cubicBezTo>
                      <a:pt x="11911" y="8966"/>
                      <a:pt x="11911" y="7883"/>
                      <a:pt x="11911" y="7883"/>
                    </a:cubicBezTo>
                    <a:cubicBezTo>
                      <a:pt x="10828" y="7883"/>
                      <a:pt x="10828" y="7883"/>
                      <a:pt x="9746" y="7883"/>
                    </a:cubicBezTo>
                    <a:cubicBezTo>
                      <a:pt x="9746" y="8966"/>
                      <a:pt x="8663" y="7883"/>
                      <a:pt x="8663" y="8966"/>
                    </a:cubicBezTo>
                    <a:cubicBezTo>
                      <a:pt x="8663" y="8966"/>
                      <a:pt x="8663" y="10049"/>
                      <a:pt x="8663" y="11132"/>
                    </a:cubicBezTo>
                    <a:cubicBezTo>
                      <a:pt x="8663" y="11132"/>
                      <a:pt x="8663" y="10049"/>
                      <a:pt x="8663" y="10049"/>
                    </a:cubicBezTo>
                    <a:cubicBezTo>
                      <a:pt x="8663" y="11132"/>
                      <a:pt x="8663" y="8966"/>
                      <a:pt x="7580" y="10049"/>
                    </a:cubicBezTo>
                    <a:cubicBezTo>
                      <a:pt x="8663" y="10049"/>
                      <a:pt x="7580" y="7883"/>
                      <a:pt x="8663" y="6800"/>
                    </a:cubicBezTo>
                    <a:cubicBezTo>
                      <a:pt x="7580" y="7883"/>
                      <a:pt x="8663" y="5717"/>
                      <a:pt x="8663" y="5717"/>
                    </a:cubicBezTo>
                    <a:cubicBezTo>
                      <a:pt x="7580" y="6800"/>
                      <a:pt x="7580" y="6800"/>
                      <a:pt x="6497" y="6800"/>
                    </a:cubicBezTo>
                    <a:cubicBezTo>
                      <a:pt x="6497" y="5717"/>
                      <a:pt x="4331" y="6800"/>
                      <a:pt x="4331" y="6800"/>
                    </a:cubicBezTo>
                    <a:cubicBezTo>
                      <a:pt x="4331" y="5717"/>
                      <a:pt x="4331" y="4635"/>
                      <a:pt x="4331" y="4635"/>
                    </a:cubicBezTo>
                    <a:cubicBezTo>
                      <a:pt x="4331" y="4635"/>
                      <a:pt x="4331" y="5717"/>
                      <a:pt x="4331" y="5717"/>
                    </a:cubicBezTo>
                    <a:lnTo>
                      <a:pt x="4331" y="5717"/>
                    </a:lnTo>
                    <a:cubicBezTo>
                      <a:pt x="4331" y="5717"/>
                      <a:pt x="3249" y="4635"/>
                      <a:pt x="3249" y="6800"/>
                    </a:cubicBezTo>
                    <a:lnTo>
                      <a:pt x="4331" y="5717"/>
                    </a:lnTo>
                    <a:cubicBezTo>
                      <a:pt x="4331" y="5717"/>
                      <a:pt x="4331" y="5717"/>
                      <a:pt x="4331" y="5717"/>
                    </a:cubicBezTo>
                    <a:cubicBezTo>
                      <a:pt x="4331" y="5717"/>
                      <a:pt x="4331" y="4635"/>
                      <a:pt x="4331" y="4635"/>
                    </a:cubicBezTo>
                    <a:cubicBezTo>
                      <a:pt x="4331" y="3552"/>
                      <a:pt x="3249" y="4635"/>
                      <a:pt x="3249" y="4635"/>
                    </a:cubicBezTo>
                    <a:lnTo>
                      <a:pt x="3249" y="5717"/>
                    </a:lnTo>
                    <a:cubicBezTo>
                      <a:pt x="2166" y="5717"/>
                      <a:pt x="2166" y="4635"/>
                      <a:pt x="1083" y="4635"/>
                    </a:cubicBezTo>
                    <a:lnTo>
                      <a:pt x="1083" y="3552"/>
                    </a:lnTo>
                    <a:lnTo>
                      <a:pt x="0" y="3552"/>
                    </a:lnTo>
                    <a:cubicBezTo>
                      <a:pt x="0" y="2469"/>
                      <a:pt x="0" y="2469"/>
                      <a:pt x="0" y="2469"/>
                    </a:cubicBezTo>
                    <a:cubicBezTo>
                      <a:pt x="0" y="2469"/>
                      <a:pt x="2166" y="1386"/>
                      <a:pt x="2166" y="1386"/>
                    </a:cubicBezTo>
                    <a:cubicBezTo>
                      <a:pt x="2166" y="2469"/>
                      <a:pt x="1083" y="2469"/>
                      <a:pt x="1083" y="2469"/>
                    </a:cubicBezTo>
                    <a:cubicBezTo>
                      <a:pt x="1083" y="3552"/>
                      <a:pt x="1083" y="3552"/>
                      <a:pt x="2166" y="2469"/>
                    </a:cubicBezTo>
                    <a:cubicBezTo>
                      <a:pt x="2166" y="2469"/>
                      <a:pt x="2166" y="2469"/>
                      <a:pt x="2166" y="2469"/>
                    </a:cubicBezTo>
                    <a:cubicBezTo>
                      <a:pt x="2166" y="1386"/>
                      <a:pt x="3249" y="1386"/>
                      <a:pt x="3249" y="1386"/>
                    </a:cubicBezTo>
                    <a:cubicBezTo>
                      <a:pt x="3249" y="1386"/>
                      <a:pt x="3249" y="1386"/>
                      <a:pt x="3249" y="1386"/>
                    </a:cubicBezTo>
                    <a:cubicBezTo>
                      <a:pt x="3249" y="1386"/>
                      <a:pt x="4331" y="1386"/>
                      <a:pt x="4331" y="1386"/>
                    </a:cubicBezTo>
                    <a:cubicBezTo>
                      <a:pt x="4331" y="1386"/>
                      <a:pt x="4331" y="2469"/>
                      <a:pt x="4331" y="2469"/>
                    </a:cubicBezTo>
                    <a:cubicBezTo>
                      <a:pt x="4331" y="1386"/>
                      <a:pt x="5414" y="1386"/>
                      <a:pt x="5414" y="1386"/>
                    </a:cubicBezTo>
                    <a:cubicBezTo>
                      <a:pt x="5414" y="2469"/>
                      <a:pt x="6497" y="1386"/>
                      <a:pt x="6497" y="1386"/>
                    </a:cubicBezTo>
                    <a:cubicBezTo>
                      <a:pt x="6497" y="2469"/>
                      <a:pt x="5414" y="3552"/>
                      <a:pt x="5414" y="3552"/>
                    </a:cubicBezTo>
                    <a:cubicBezTo>
                      <a:pt x="5414" y="4635"/>
                      <a:pt x="5414" y="3552"/>
                      <a:pt x="5414" y="4635"/>
                    </a:cubicBezTo>
                    <a:cubicBezTo>
                      <a:pt x="5414" y="3552"/>
                      <a:pt x="6497" y="2469"/>
                      <a:pt x="6497" y="2469"/>
                    </a:cubicBezTo>
                    <a:lnTo>
                      <a:pt x="6497" y="3552"/>
                    </a:lnTo>
                    <a:cubicBezTo>
                      <a:pt x="6497" y="3552"/>
                      <a:pt x="7580" y="2469"/>
                      <a:pt x="7580" y="2469"/>
                    </a:cubicBezTo>
                    <a:cubicBezTo>
                      <a:pt x="8663" y="2469"/>
                      <a:pt x="8663" y="3552"/>
                      <a:pt x="9746" y="3552"/>
                    </a:cubicBezTo>
                    <a:lnTo>
                      <a:pt x="9746" y="4635"/>
                    </a:lnTo>
                    <a:cubicBezTo>
                      <a:pt x="10828" y="3552"/>
                      <a:pt x="10828" y="4635"/>
                      <a:pt x="11911" y="3552"/>
                    </a:cubicBezTo>
                    <a:cubicBezTo>
                      <a:pt x="12994" y="4635"/>
                      <a:pt x="14077" y="3552"/>
                      <a:pt x="14077" y="4635"/>
                    </a:cubicBezTo>
                    <a:cubicBezTo>
                      <a:pt x="15160" y="4635"/>
                      <a:pt x="17326" y="3552"/>
                      <a:pt x="18408" y="4635"/>
                    </a:cubicBezTo>
                    <a:lnTo>
                      <a:pt x="18408" y="5717"/>
                    </a:lnTo>
                    <a:cubicBezTo>
                      <a:pt x="18408" y="4635"/>
                      <a:pt x="18408" y="6800"/>
                      <a:pt x="18408" y="5717"/>
                    </a:cubicBezTo>
                    <a:cubicBezTo>
                      <a:pt x="18408" y="4635"/>
                      <a:pt x="18408" y="4635"/>
                      <a:pt x="19491" y="3552"/>
                    </a:cubicBezTo>
                    <a:cubicBezTo>
                      <a:pt x="20574" y="4635"/>
                      <a:pt x="20574" y="3552"/>
                      <a:pt x="21657" y="2469"/>
                    </a:cubicBezTo>
                    <a:lnTo>
                      <a:pt x="21657" y="3552"/>
                    </a:lnTo>
                    <a:cubicBezTo>
                      <a:pt x="22740" y="2469"/>
                      <a:pt x="22740" y="3552"/>
                      <a:pt x="23823" y="3552"/>
                    </a:cubicBezTo>
                    <a:cubicBezTo>
                      <a:pt x="23823" y="3552"/>
                      <a:pt x="23823" y="4635"/>
                      <a:pt x="23823" y="4635"/>
                    </a:cubicBezTo>
                    <a:cubicBezTo>
                      <a:pt x="23823" y="3552"/>
                      <a:pt x="24905" y="3552"/>
                      <a:pt x="24905" y="2469"/>
                    </a:cubicBezTo>
                    <a:cubicBezTo>
                      <a:pt x="24905" y="2469"/>
                      <a:pt x="25988" y="2469"/>
                      <a:pt x="25988" y="3552"/>
                    </a:cubicBezTo>
                    <a:cubicBezTo>
                      <a:pt x="28154" y="1386"/>
                      <a:pt x="29237" y="3552"/>
                      <a:pt x="31402" y="2469"/>
                    </a:cubicBezTo>
                    <a:lnTo>
                      <a:pt x="31402" y="3552"/>
                    </a:lnTo>
                    <a:cubicBezTo>
                      <a:pt x="33568" y="1386"/>
                      <a:pt x="34651" y="3552"/>
                      <a:pt x="36817" y="2469"/>
                    </a:cubicBezTo>
                    <a:lnTo>
                      <a:pt x="36817" y="3552"/>
                    </a:lnTo>
                    <a:cubicBezTo>
                      <a:pt x="36817" y="3552"/>
                      <a:pt x="37900" y="3552"/>
                      <a:pt x="37900" y="2469"/>
                    </a:cubicBezTo>
                    <a:cubicBezTo>
                      <a:pt x="37900" y="2469"/>
                      <a:pt x="38982" y="1386"/>
                      <a:pt x="38982" y="2469"/>
                    </a:cubicBezTo>
                    <a:cubicBezTo>
                      <a:pt x="38982" y="2469"/>
                      <a:pt x="40065" y="1386"/>
                      <a:pt x="40065" y="1386"/>
                    </a:cubicBezTo>
                    <a:cubicBezTo>
                      <a:pt x="41148" y="2469"/>
                      <a:pt x="41148" y="1386"/>
                      <a:pt x="42231" y="1386"/>
                    </a:cubicBezTo>
                    <a:lnTo>
                      <a:pt x="42231" y="1386"/>
                    </a:lnTo>
                    <a:cubicBezTo>
                      <a:pt x="42231" y="1386"/>
                      <a:pt x="42231" y="2469"/>
                      <a:pt x="42231" y="2469"/>
                    </a:cubicBezTo>
                    <a:cubicBezTo>
                      <a:pt x="42231" y="2469"/>
                      <a:pt x="43314" y="2469"/>
                      <a:pt x="43314" y="1386"/>
                    </a:cubicBezTo>
                    <a:cubicBezTo>
                      <a:pt x="44397" y="2469"/>
                      <a:pt x="45479" y="303"/>
                      <a:pt x="46562" y="2469"/>
                    </a:cubicBezTo>
                    <a:cubicBezTo>
                      <a:pt x="46562" y="2469"/>
                      <a:pt x="46562" y="1386"/>
                      <a:pt x="46562" y="1386"/>
                    </a:cubicBezTo>
                    <a:cubicBezTo>
                      <a:pt x="47645" y="1386"/>
                      <a:pt x="48728" y="2469"/>
                      <a:pt x="48728" y="1386"/>
                    </a:cubicBezTo>
                    <a:cubicBezTo>
                      <a:pt x="48728" y="1386"/>
                      <a:pt x="48728" y="2469"/>
                      <a:pt x="48728" y="2469"/>
                    </a:cubicBezTo>
                    <a:cubicBezTo>
                      <a:pt x="48728" y="2469"/>
                      <a:pt x="48728" y="1386"/>
                      <a:pt x="48728" y="1386"/>
                    </a:cubicBezTo>
                    <a:cubicBezTo>
                      <a:pt x="49811" y="303"/>
                      <a:pt x="50894" y="2469"/>
                      <a:pt x="53059" y="2469"/>
                    </a:cubicBezTo>
                    <a:cubicBezTo>
                      <a:pt x="55225" y="1386"/>
                      <a:pt x="57391" y="1386"/>
                      <a:pt x="59556" y="1386"/>
                    </a:cubicBezTo>
                    <a:lnTo>
                      <a:pt x="59556" y="1386"/>
                    </a:lnTo>
                    <a:cubicBezTo>
                      <a:pt x="60639" y="303"/>
                      <a:pt x="61722" y="2469"/>
                      <a:pt x="61722" y="303"/>
                    </a:cubicBezTo>
                    <a:cubicBezTo>
                      <a:pt x="61722" y="303"/>
                      <a:pt x="62805" y="303"/>
                      <a:pt x="61722" y="1386"/>
                    </a:cubicBezTo>
                    <a:cubicBezTo>
                      <a:pt x="61722" y="303"/>
                      <a:pt x="62805" y="2469"/>
                      <a:pt x="63888" y="1386"/>
                    </a:cubicBezTo>
                    <a:cubicBezTo>
                      <a:pt x="63888" y="1386"/>
                      <a:pt x="63888" y="1386"/>
                      <a:pt x="63888" y="1386"/>
                    </a:cubicBezTo>
                    <a:cubicBezTo>
                      <a:pt x="64971" y="2469"/>
                      <a:pt x="64971" y="1386"/>
                      <a:pt x="66053" y="1386"/>
                    </a:cubicBezTo>
                    <a:cubicBezTo>
                      <a:pt x="66053" y="1386"/>
                      <a:pt x="66053" y="1386"/>
                      <a:pt x="66053" y="2469"/>
                    </a:cubicBezTo>
                    <a:cubicBezTo>
                      <a:pt x="66053" y="3552"/>
                      <a:pt x="67136" y="1386"/>
                      <a:pt x="67136" y="2469"/>
                    </a:cubicBezTo>
                    <a:cubicBezTo>
                      <a:pt x="67136" y="2469"/>
                      <a:pt x="67136" y="1386"/>
                      <a:pt x="67136" y="1386"/>
                    </a:cubicBezTo>
                    <a:cubicBezTo>
                      <a:pt x="69302" y="2469"/>
                      <a:pt x="71468" y="1386"/>
                      <a:pt x="72551" y="303"/>
                    </a:cubicBezTo>
                    <a:cubicBezTo>
                      <a:pt x="73633" y="1386"/>
                      <a:pt x="72551" y="3552"/>
                      <a:pt x="73633" y="2469"/>
                    </a:cubicBezTo>
                    <a:cubicBezTo>
                      <a:pt x="73633" y="2469"/>
                      <a:pt x="73633" y="1386"/>
                      <a:pt x="73633" y="2469"/>
                    </a:cubicBezTo>
                    <a:cubicBezTo>
                      <a:pt x="73633" y="2469"/>
                      <a:pt x="74716" y="4635"/>
                      <a:pt x="74716" y="3552"/>
                    </a:cubicBezTo>
                    <a:cubicBezTo>
                      <a:pt x="74716" y="2469"/>
                      <a:pt x="74716" y="2469"/>
                      <a:pt x="74716" y="2469"/>
                    </a:cubicBezTo>
                    <a:cubicBezTo>
                      <a:pt x="75799" y="3552"/>
                      <a:pt x="75799" y="4635"/>
                      <a:pt x="76882" y="3552"/>
                    </a:cubicBezTo>
                    <a:lnTo>
                      <a:pt x="76882" y="4635"/>
                    </a:lnTo>
                    <a:cubicBezTo>
                      <a:pt x="77965" y="2469"/>
                      <a:pt x="79048" y="3552"/>
                      <a:pt x="79048" y="2469"/>
                    </a:cubicBezTo>
                    <a:cubicBezTo>
                      <a:pt x="83379" y="2469"/>
                      <a:pt x="87710" y="1386"/>
                      <a:pt x="92042" y="1386"/>
                    </a:cubicBezTo>
                    <a:cubicBezTo>
                      <a:pt x="96373" y="1386"/>
                      <a:pt x="100704" y="1386"/>
                      <a:pt x="103953" y="1386"/>
                    </a:cubicBezTo>
                    <a:cubicBezTo>
                      <a:pt x="105036" y="2469"/>
                      <a:pt x="105036" y="2469"/>
                      <a:pt x="106119" y="2469"/>
                    </a:cubicBezTo>
                    <a:cubicBezTo>
                      <a:pt x="106119" y="2469"/>
                      <a:pt x="106119" y="2469"/>
                      <a:pt x="106119" y="2469"/>
                    </a:cubicBezTo>
                    <a:cubicBezTo>
                      <a:pt x="106119" y="1386"/>
                      <a:pt x="107202" y="2469"/>
                      <a:pt x="107202" y="1386"/>
                    </a:cubicBezTo>
                    <a:cubicBezTo>
                      <a:pt x="108284" y="1386"/>
                      <a:pt x="110450" y="1386"/>
                      <a:pt x="111533" y="1386"/>
                    </a:cubicBezTo>
                    <a:cubicBezTo>
                      <a:pt x="111533" y="1386"/>
                      <a:pt x="111533" y="2469"/>
                      <a:pt x="111533" y="2469"/>
                    </a:cubicBezTo>
                    <a:lnTo>
                      <a:pt x="111533" y="1386"/>
                    </a:lnTo>
                    <a:lnTo>
                      <a:pt x="111533" y="1386"/>
                    </a:lnTo>
                    <a:cubicBezTo>
                      <a:pt x="111533" y="1386"/>
                      <a:pt x="111533" y="303"/>
                      <a:pt x="111533" y="303"/>
                    </a:cubicBezTo>
                    <a:cubicBezTo>
                      <a:pt x="115864" y="-780"/>
                      <a:pt x="119113" y="1386"/>
                      <a:pt x="123444" y="1386"/>
                    </a:cubicBezTo>
                    <a:cubicBezTo>
                      <a:pt x="124527" y="1386"/>
                      <a:pt x="125610" y="1386"/>
                      <a:pt x="126693" y="1386"/>
                    </a:cubicBezTo>
                    <a:cubicBezTo>
                      <a:pt x="127776" y="2469"/>
                      <a:pt x="129941" y="2469"/>
                      <a:pt x="131024" y="3552"/>
                    </a:cubicBezTo>
                    <a:lnTo>
                      <a:pt x="128858" y="3552"/>
                    </a:lnTo>
                    <a:lnTo>
                      <a:pt x="128858" y="3552"/>
                    </a:lnTo>
                    <a:lnTo>
                      <a:pt x="128858" y="3552"/>
                    </a:lnTo>
                    <a:cubicBezTo>
                      <a:pt x="128858" y="3552"/>
                      <a:pt x="128858" y="3552"/>
                      <a:pt x="128858" y="3552"/>
                    </a:cubicBezTo>
                    <a:lnTo>
                      <a:pt x="128858" y="3552"/>
                    </a:lnTo>
                    <a:lnTo>
                      <a:pt x="128858" y="4635"/>
                    </a:lnTo>
                    <a:cubicBezTo>
                      <a:pt x="128858" y="4635"/>
                      <a:pt x="128858" y="5717"/>
                      <a:pt x="129941" y="5717"/>
                    </a:cubicBezTo>
                    <a:cubicBezTo>
                      <a:pt x="129941" y="5717"/>
                      <a:pt x="129941" y="6800"/>
                      <a:pt x="131024" y="6800"/>
                    </a:cubicBezTo>
                    <a:cubicBezTo>
                      <a:pt x="131024" y="6800"/>
                      <a:pt x="131024" y="6800"/>
                      <a:pt x="131024" y="6800"/>
                    </a:cubicBezTo>
                    <a:cubicBezTo>
                      <a:pt x="131024" y="6800"/>
                      <a:pt x="131024" y="6800"/>
                      <a:pt x="131024" y="6800"/>
                    </a:cubicBezTo>
                    <a:cubicBezTo>
                      <a:pt x="131024" y="6800"/>
                      <a:pt x="131024" y="6800"/>
                      <a:pt x="131024" y="6800"/>
                    </a:cubicBezTo>
                    <a:cubicBezTo>
                      <a:pt x="135356" y="8966"/>
                      <a:pt x="135356" y="8966"/>
                      <a:pt x="134273" y="10049"/>
                    </a:cubicBezTo>
                    <a:cubicBezTo>
                      <a:pt x="135356" y="11132"/>
                      <a:pt x="134273" y="11132"/>
                      <a:pt x="134273" y="12215"/>
                    </a:cubicBezTo>
                    <a:lnTo>
                      <a:pt x="134273" y="13297"/>
                    </a:lnTo>
                    <a:cubicBezTo>
                      <a:pt x="134273" y="14380"/>
                      <a:pt x="134273" y="14380"/>
                      <a:pt x="134273" y="14380"/>
                    </a:cubicBezTo>
                    <a:lnTo>
                      <a:pt x="134273" y="14380"/>
                    </a:lnTo>
                    <a:cubicBezTo>
                      <a:pt x="134273" y="14380"/>
                      <a:pt x="133190" y="14380"/>
                      <a:pt x="133190" y="14380"/>
                    </a:cubicBezTo>
                    <a:cubicBezTo>
                      <a:pt x="132107" y="14380"/>
                      <a:pt x="132107" y="14380"/>
                      <a:pt x="129941" y="13297"/>
                    </a:cubicBezTo>
                    <a:cubicBezTo>
                      <a:pt x="129941" y="13297"/>
                      <a:pt x="131024" y="13297"/>
                      <a:pt x="132107" y="12215"/>
                    </a:cubicBezTo>
                    <a:cubicBezTo>
                      <a:pt x="133190" y="11132"/>
                      <a:pt x="134273" y="10049"/>
                      <a:pt x="134273" y="10049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36" name="Полилиния: фигура 4935">
                <a:extLst>
                  <a:ext uri="{FF2B5EF4-FFF2-40B4-BE49-F238E27FC236}">
                    <a16:creationId xmlns:a16="http://schemas.microsoft.com/office/drawing/2014/main" id="{8A665AB4-E9A6-9DCF-5872-715BD94292F4}"/>
                  </a:ext>
                </a:extLst>
              </p:cNvPr>
              <p:cNvSpPr/>
              <p:nvPr/>
            </p:nvSpPr>
            <p:spPr>
              <a:xfrm>
                <a:off x="7782667" y="5727133"/>
                <a:ext cx="1082" cy="1082"/>
              </a:xfrm>
              <a:custGeom>
                <a:avLst/>
                <a:gdLst>
                  <a:gd name="connsiteX0" fmla="*/ 1083 w 1082"/>
                  <a:gd name="connsiteY0" fmla="*/ 0 h 1082"/>
                  <a:gd name="connsiteX1" fmla="*/ 0 w 1082"/>
                  <a:gd name="connsiteY1" fmla="*/ 1083 h 1082"/>
                  <a:gd name="connsiteX2" fmla="*/ 1083 w 1082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1083" y="0"/>
                    </a:moveTo>
                    <a:cubicBezTo>
                      <a:pt x="1083" y="0"/>
                      <a:pt x="1083" y="1083"/>
                      <a:pt x="0" y="1083"/>
                    </a:cubicBezTo>
                    <a:cubicBezTo>
                      <a:pt x="0" y="1083"/>
                      <a:pt x="1083" y="0"/>
                      <a:pt x="10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37" name="Полилиния: фигура 4936">
                <a:extLst>
                  <a:ext uri="{FF2B5EF4-FFF2-40B4-BE49-F238E27FC236}">
                    <a16:creationId xmlns:a16="http://schemas.microsoft.com/office/drawing/2014/main" id="{337F1DF4-196A-54D8-CCDF-E7CDBE09489A}"/>
                  </a:ext>
                </a:extLst>
              </p:cNvPr>
              <p:cNvSpPr/>
              <p:nvPr/>
            </p:nvSpPr>
            <p:spPr>
              <a:xfrm>
                <a:off x="7790247" y="5735795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38" name="Полилиния: фигура 4937">
                <a:extLst>
                  <a:ext uri="{FF2B5EF4-FFF2-40B4-BE49-F238E27FC236}">
                    <a16:creationId xmlns:a16="http://schemas.microsoft.com/office/drawing/2014/main" id="{875D95E6-E613-B74E-AF23-3F072EA35C34}"/>
                  </a:ext>
                </a:extLst>
              </p:cNvPr>
              <p:cNvSpPr/>
              <p:nvPr/>
            </p:nvSpPr>
            <p:spPr>
              <a:xfrm>
                <a:off x="7792683" y="5736878"/>
                <a:ext cx="812" cy="481"/>
              </a:xfrm>
              <a:custGeom>
                <a:avLst/>
                <a:gdLst>
                  <a:gd name="connsiteX0" fmla="*/ 812 w 812"/>
                  <a:gd name="connsiteY0" fmla="*/ 0 h 481"/>
                  <a:gd name="connsiteX1" fmla="*/ 812 w 812"/>
                  <a:gd name="connsiteY1" fmla="*/ 0 h 481"/>
                  <a:gd name="connsiteX2" fmla="*/ 812 w 812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81">
                    <a:moveTo>
                      <a:pt x="812" y="0"/>
                    </a:moveTo>
                    <a:cubicBezTo>
                      <a:pt x="-271" y="0"/>
                      <a:pt x="-271" y="1083"/>
                      <a:pt x="812" y="0"/>
                    </a:cubicBez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39" name="Полилиния: фигура 4938">
                <a:extLst>
                  <a:ext uri="{FF2B5EF4-FFF2-40B4-BE49-F238E27FC236}">
                    <a16:creationId xmlns:a16="http://schemas.microsoft.com/office/drawing/2014/main" id="{9B0A2CBB-855C-FEAB-9F9E-6D4041C5975E}"/>
                  </a:ext>
                </a:extLst>
              </p:cNvPr>
              <p:cNvSpPr/>
              <p:nvPr/>
            </p:nvSpPr>
            <p:spPr>
              <a:xfrm>
                <a:off x="7794849" y="5739044"/>
                <a:ext cx="812" cy="481"/>
              </a:xfrm>
              <a:custGeom>
                <a:avLst/>
                <a:gdLst>
                  <a:gd name="connsiteX0" fmla="*/ 812 w 812"/>
                  <a:gd name="connsiteY0" fmla="*/ 0 h 481"/>
                  <a:gd name="connsiteX1" fmla="*/ 812 w 812"/>
                  <a:gd name="connsiteY1" fmla="*/ 0 h 481"/>
                  <a:gd name="connsiteX2" fmla="*/ 812 w 812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81">
                    <a:moveTo>
                      <a:pt x="812" y="0"/>
                    </a:moveTo>
                    <a:cubicBezTo>
                      <a:pt x="812" y="0"/>
                      <a:pt x="812" y="1083"/>
                      <a:pt x="812" y="0"/>
                    </a:cubicBezTo>
                    <a:cubicBezTo>
                      <a:pt x="-271" y="0"/>
                      <a:pt x="-271" y="0"/>
                      <a:pt x="8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40" name="Полилиния: фигура 4939">
                <a:extLst>
                  <a:ext uri="{FF2B5EF4-FFF2-40B4-BE49-F238E27FC236}">
                    <a16:creationId xmlns:a16="http://schemas.microsoft.com/office/drawing/2014/main" id="{E435CE1B-4DED-4848-4298-0396213ED3CD}"/>
                  </a:ext>
                </a:extLst>
              </p:cNvPr>
              <p:cNvSpPr/>
              <p:nvPr/>
            </p:nvSpPr>
            <p:spPr>
              <a:xfrm>
                <a:off x="7795661" y="5737961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41" name="Полилиния: фигура 4940">
                <a:extLst>
                  <a:ext uri="{FF2B5EF4-FFF2-40B4-BE49-F238E27FC236}">
                    <a16:creationId xmlns:a16="http://schemas.microsoft.com/office/drawing/2014/main" id="{A19D9AA0-3C37-66E6-6DAC-ABD2005BFAD2}"/>
                  </a:ext>
                </a:extLst>
              </p:cNvPr>
              <p:cNvSpPr/>
              <p:nvPr/>
            </p:nvSpPr>
            <p:spPr>
              <a:xfrm>
                <a:off x="7799992" y="5739645"/>
                <a:ext cx="481" cy="481"/>
              </a:xfrm>
              <a:custGeom>
                <a:avLst/>
                <a:gdLst>
                  <a:gd name="connsiteX0" fmla="*/ 0 w 481"/>
                  <a:gd name="connsiteY0" fmla="*/ 481 h 481"/>
                  <a:gd name="connsiteX1" fmla="*/ 0 w 481"/>
                  <a:gd name="connsiteY1" fmla="*/ 481 h 481"/>
                  <a:gd name="connsiteX2" fmla="*/ 0 w 481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481"/>
                    </a:moveTo>
                    <a:cubicBezTo>
                      <a:pt x="0" y="481"/>
                      <a:pt x="1083" y="-602"/>
                      <a:pt x="0" y="481"/>
                    </a:cubicBezTo>
                    <a:cubicBezTo>
                      <a:pt x="1083" y="-602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42" name="Полилиния: фигура 4941">
                <a:extLst>
                  <a:ext uri="{FF2B5EF4-FFF2-40B4-BE49-F238E27FC236}">
                    <a16:creationId xmlns:a16="http://schemas.microsoft.com/office/drawing/2014/main" id="{263B8C3A-05A0-2A6B-3AC3-6A9FB249C617}"/>
                  </a:ext>
                </a:extLst>
              </p:cNvPr>
              <p:cNvSpPr/>
              <p:nvPr/>
            </p:nvSpPr>
            <p:spPr>
              <a:xfrm>
                <a:off x="7802158" y="5739044"/>
                <a:ext cx="812" cy="481"/>
              </a:xfrm>
              <a:custGeom>
                <a:avLst/>
                <a:gdLst>
                  <a:gd name="connsiteX0" fmla="*/ 0 w 812"/>
                  <a:gd name="connsiteY0" fmla="*/ 0 h 481"/>
                  <a:gd name="connsiteX1" fmla="*/ 0 w 812"/>
                  <a:gd name="connsiteY1" fmla="*/ 0 h 481"/>
                  <a:gd name="connsiteX2" fmla="*/ 0 w 812"/>
                  <a:gd name="connsiteY2" fmla="*/ 0 h 481"/>
                  <a:gd name="connsiteX3" fmla="*/ 0 w 812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2" h="481">
                    <a:moveTo>
                      <a:pt x="0" y="0"/>
                    </a:moveTo>
                    <a:cubicBezTo>
                      <a:pt x="1083" y="0"/>
                      <a:pt x="1083" y="0"/>
                      <a:pt x="0" y="0"/>
                    </a:cubicBezTo>
                    <a:cubicBezTo>
                      <a:pt x="1083" y="0"/>
                      <a:pt x="1083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43" name="Полилиния: фигура 4942">
                <a:extLst>
                  <a:ext uri="{FF2B5EF4-FFF2-40B4-BE49-F238E27FC236}">
                    <a16:creationId xmlns:a16="http://schemas.microsoft.com/office/drawing/2014/main" id="{AB49E852-B29F-99B8-E053-728A540A7A7E}"/>
                  </a:ext>
                </a:extLst>
              </p:cNvPr>
              <p:cNvSpPr/>
              <p:nvPr/>
            </p:nvSpPr>
            <p:spPr>
              <a:xfrm>
                <a:off x="7843306" y="5736878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44" name="Полилиния: фигура 4943">
                <a:extLst>
                  <a:ext uri="{FF2B5EF4-FFF2-40B4-BE49-F238E27FC236}">
                    <a16:creationId xmlns:a16="http://schemas.microsoft.com/office/drawing/2014/main" id="{85CFA713-8919-14AA-29CF-CB15552DA0AA}"/>
                  </a:ext>
                </a:extLst>
              </p:cNvPr>
              <p:cNvSpPr/>
              <p:nvPr/>
            </p:nvSpPr>
            <p:spPr>
              <a:xfrm>
                <a:off x="7861715" y="5736878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45" name="Полилиния: фигура 4944">
                <a:extLst>
                  <a:ext uri="{FF2B5EF4-FFF2-40B4-BE49-F238E27FC236}">
                    <a16:creationId xmlns:a16="http://schemas.microsoft.com/office/drawing/2014/main" id="{18415D1A-FC10-241E-44E8-6AE0B77D51D6}"/>
                  </a:ext>
                </a:extLst>
              </p:cNvPr>
              <p:cNvSpPr/>
              <p:nvPr/>
            </p:nvSpPr>
            <p:spPr>
              <a:xfrm>
                <a:off x="7871460" y="5732547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946" name="Рисунок 11">
              <a:extLst>
                <a:ext uri="{FF2B5EF4-FFF2-40B4-BE49-F238E27FC236}">
                  <a16:creationId xmlns:a16="http://schemas.microsoft.com/office/drawing/2014/main" id="{B4F167E0-1647-B1E7-5047-69EFEAB4756A}"/>
                </a:ext>
              </a:extLst>
            </p:cNvPr>
            <p:cNvGrpSpPr/>
            <p:nvPr/>
          </p:nvGrpSpPr>
          <p:grpSpPr>
            <a:xfrm>
              <a:off x="7781584" y="5771226"/>
              <a:ext cx="133189" cy="18109"/>
              <a:chOff x="7781584" y="5771226"/>
              <a:chExt cx="133189" cy="18109"/>
            </a:xfrm>
            <a:solidFill>
              <a:srgbClr val="000000"/>
            </a:solidFill>
          </p:grpSpPr>
          <p:sp>
            <p:nvSpPr>
              <p:cNvPr id="4947" name="Полилиния: фигура 4946">
                <a:extLst>
                  <a:ext uri="{FF2B5EF4-FFF2-40B4-BE49-F238E27FC236}">
                    <a16:creationId xmlns:a16="http://schemas.microsoft.com/office/drawing/2014/main" id="{62B9B750-0C0C-6058-2E0C-D104F1098786}"/>
                  </a:ext>
                </a:extLst>
              </p:cNvPr>
              <p:cNvSpPr/>
              <p:nvPr/>
            </p:nvSpPr>
            <p:spPr>
              <a:xfrm>
                <a:off x="7782667" y="5775861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48" name="Полилиния: фигура 4947">
                <a:extLst>
                  <a:ext uri="{FF2B5EF4-FFF2-40B4-BE49-F238E27FC236}">
                    <a16:creationId xmlns:a16="http://schemas.microsoft.com/office/drawing/2014/main" id="{C8DC7D68-220D-A863-72FF-19CD94C4AF59}"/>
                  </a:ext>
                </a:extLst>
              </p:cNvPr>
              <p:cNvSpPr/>
              <p:nvPr/>
            </p:nvSpPr>
            <p:spPr>
              <a:xfrm>
                <a:off x="7781584" y="5771226"/>
                <a:ext cx="133189" cy="17628"/>
              </a:xfrm>
              <a:custGeom>
                <a:avLst/>
                <a:gdLst>
                  <a:gd name="connsiteX0" fmla="*/ 131024 w 133189"/>
                  <a:gd name="connsiteY0" fmla="*/ 5717 h 17628"/>
                  <a:gd name="connsiteX1" fmla="*/ 131024 w 133189"/>
                  <a:gd name="connsiteY1" fmla="*/ 5717 h 17628"/>
                  <a:gd name="connsiteX2" fmla="*/ 131024 w 133189"/>
                  <a:gd name="connsiteY2" fmla="*/ 5717 h 17628"/>
                  <a:gd name="connsiteX3" fmla="*/ 131024 w 133189"/>
                  <a:gd name="connsiteY3" fmla="*/ 5717 h 17628"/>
                  <a:gd name="connsiteX4" fmla="*/ 128858 w 133189"/>
                  <a:gd name="connsiteY4" fmla="*/ 5717 h 17628"/>
                  <a:gd name="connsiteX5" fmla="*/ 128858 w 133189"/>
                  <a:gd name="connsiteY5" fmla="*/ 4635 h 17628"/>
                  <a:gd name="connsiteX6" fmla="*/ 122361 w 133189"/>
                  <a:gd name="connsiteY6" fmla="*/ 3552 h 17628"/>
                  <a:gd name="connsiteX7" fmla="*/ 122361 w 133189"/>
                  <a:gd name="connsiteY7" fmla="*/ 3552 h 17628"/>
                  <a:gd name="connsiteX8" fmla="*/ 121279 w 133189"/>
                  <a:gd name="connsiteY8" fmla="*/ 4635 h 17628"/>
                  <a:gd name="connsiteX9" fmla="*/ 121279 w 133189"/>
                  <a:gd name="connsiteY9" fmla="*/ 3552 h 17628"/>
                  <a:gd name="connsiteX10" fmla="*/ 120196 w 133189"/>
                  <a:gd name="connsiteY10" fmla="*/ 4635 h 17628"/>
                  <a:gd name="connsiteX11" fmla="*/ 120196 w 133189"/>
                  <a:gd name="connsiteY11" fmla="*/ 3552 h 17628"/>
                  <a:gd name="connsiteX12" fmla="*/ 120196 w 133189"/>
                  <a:gd name="connsiteY12" fmla="*/ 4635 h 17628"/>
                  <a:gd name="connsiteX13" fmla="*/ 118030 w 133189"/>
                  <a:gd name="connsiteY13" fmla="*/ 5717 h 17628"/>
                  <a:gd name="connsiteX14" fmla="*/ 118030 w 133189"/>
                  <a:gd name="connsiteY14" fmla="*/ 4635 h 17628"/>
                  <a:gd name="connsiteX15" fmla="*/ 113699 w 133189"/>
                  <a:gd name="connsiteY15" fmla="*/ 6800 h 17628"/>
                  <a:gd name="connsiteX16" fmla="*/ 113699 w 133189"/>
                  <a:gd name="connsiteY16" fmla="*/ 5717 h 17628"/>
                  <a:gd name="connsiteX17" fmla="*/ 112616 w 133189"/>
                  <a:gd name="connsiteY17" fmla="*/ 6800 h 17628"/>
                  <a:gd name="connsiteX18" fmla="*/ 111533 w 133189"/>
                  <a:gd name="connsiteY18" fmla="*/ 6800 h 17628"/>
                  <a:gd name="connsiteX19" fmla="*/ 111533 w 133189"/>
                  <a:gd name="connsiteY19" fmla="*/ 6800 h 17628"/>
                  <a:gd name="connsiteX20" fmla="*/ 110450 w 133189"/>
                  <a:gd name="connsiteY20" fmla="*/ 7883 h 17628"/>
                  <a:gd name="connsiteX21" fmla="*/ 110450 w 133189"/>
                  <a:gd name="connsiteY21" fmla="*/ 6800 h 17628"/>
                  <a:gd name="connsiteX22" fmla="*/ 109367 w 133189"/>
                  <a:gd name="connsiteY22" fmla="*/ 6800 h 17628"/>
                  <a:gd name="connsiteX23" fmla="*/ 109367 w 133189"/>
                  <a:gd name="connsiteY23" fmla="*/ 6800 h 17628"/>
                  <a:gd name="connsiteX24" fmla="*/ 108284 w 133189"/>
                  <a:gd name="connsiteY24" fmla="*/ 6800 h 17628"/>
                  <a:gd name="connsiteX25" fmla="*/ 108284 w 133189"/>
                  <a:gd name="connsiteY25" fmla="*/ 6800 h 17628"/>
                  <a:gd name="connsiteX26" fmla="*/ 107202 w 133189"/>
                  <a:gd name="connsiteY26" fmla="*/ 7883 h 17628"/>
                  <a:gd name="connsiteX27" fmla="*/ 107202 w 133189"/>
                  <a:gd name="connsiteY27" fmla="*/ 5717 h 17628"/>
                  <a:gd name="connsiteX28" fmla="*/ 100705 w 133189"/>
                  <a:gd name="connsiteY28" fmla="*/ 6800 h 17628"/>
                  <a:gd name="connsiteX29" fmla="*/ 100705 w 133189"/>
                  <a:gd name="connsiteY29" fmla="*/ 5717 h 17628"/>
                  <a:gd name="connsiteX30" fmla="*/ 99622 w 133189"/>
                  <a:gd name="connsiteY30" fmla="*/ 6800 h 17628"/>
                  <a:gd name="connsiteX31" fmla="*/ 99622 w 133189"/>
                  <a:gd name="connsiteY31" fmla="*/ 5717 h 17628"/>
                  <a:gd name="connsiteX32" fmla="*/ 98539 w 133189"/>
                  <a:gd name="connsiteY32" fmla="*/ 6800 h 17628"/>
                  <a:gd name="connsiteX33" fmla="*/ 98539 w 133189"/>
                  <a:gd name="connsiteY33" fmla="*/ 5717 h 17628"/>
                  <a:gd name="connsiteX34" fmla="*/ 97456 w 133189"/>
                  <a:gd name="connsiteY34" fmla="*/ 6800 h 17628"/>
                  <a:gd name="connsiteX35" fmla="*/ 97456 w 133189"/>
                  <a:gd name="connsiteY35" fmla="*/ 5717 h 17628"/>
                  <a:gd name="connsiteX36" fmla="*/ 96373 w 133189"/>
                  <a:gd name="connsiteY36" fmla="*/ 5717 h 17628"/>
                  <a:gd name="connsiteX37" fmla="*/ 96373 w 133189"/>
                  <a:gd name="connsiteY37" fmla="*/ 4635 h 17628"/>
                  <a:gd name="connsiteX38" fmla="*/ 95290 w 133189"/>
                  <a:gd name="connsiteY38" fmla="*/ 5717 h 17628"/>
                  <a:gd name="connsiteX39" fmla="*/ 95290 w 133189"/>
                  <a:gd name="connsiteY39" fmla="*/ 4635 h 17628"/>
                  <a:gd name="connsiteX40" fmla="*/ 93125 w 133189"/>
                  <a:gd name="connsiteY40" fmla="*/ 5717 h 17628"/>
                  <a:gd name="connsiteX41" fmla="*/ 93125 w 133189"/>
                  <a:gd name="connsiteY41" fmla="*/ 5717 h 17628"/>
                  <a:gd name="connsiteX42" fmla="*/ 90959 w 133189"/>
                  <a:gd name="connsiteY42" fmla="*/ 5717 h 17628"/>
                  <a:gd name="connsiteX43" fmla="*/ 89876 w 133189"/>
                  <a:gd name="connsiteY43" fmla="*/ 4635 h 17628"/>
                  <a:gd name="connsiteX44" fmla="*/ 88793 w 133189"/>
                  <a:gd name="connsiteY44" fmla="*/ 6800 h 17628"/>
                  <a:gd name="connsiteX45" fmla="*/ 86628 w 133189"/>
                  <a:gd name="connsiteY45" fmla="*/ 6800 h 17628"/>
                  <a:gd name="connsiteX46" fmla="*/ 86628 w 133189"/>
                  <a:gd name="connsiteY46" fmla="*/ 4635 h 17628"/>
                  <a:gd name="connsiteX47" fmla="*/ 86628 w 133189"/>
                  <a:gd name="connsiteY47" fmla="*/ 3552 h 17628"/>
                  <a:gd name="connsiteX48" fmla="*/ 86628 w 133189"/>
                  <a:gd name="connsiteY48" fmla="*/ 2469 h 17628"/>
                  <a:gd name="connsiteX49" fmla="*/ 85545 w 133189"/>
                  <a:gd name="connsiteY49" fmla="*/ 2469 h 17628"/>
                  <a:gd name="connsiteX50" fmla="*/ 84462 w 133189"/>
                  <a:gd name="connsiteY50" fmla="*/ 4635 h 17628"/>
                  <a:gd name="connsiteX51" fmla="*/ 84462 w 133189"/>
                  <a:gd name="connsiteY51" fmla="*/ 2469 h 17628"/>
                  <a:gd name="connsiteX52" fmla="*/ 83379 w 133189"/>
                  <a:gd name="connsiteY52" fmla="*/ 4635 h 17628"/>
                  <a:gd name="connsiteX53" fmla="*/ 83379 w 133189"/>
                  <a:gd name="connsiteY53" fmla="*/ 3552 h 17628"/>
                  <a:gd name="connsiteX54" fmla="*/ 83379 w 133189"/>
                  <a:gd name="connsiteY54" fmla="*/ 4635 h 17628"/>
                  <a:gd name="connsiteX55" fmla="*/ 82296 w 133189"/>
                  <a:gd name="connsiteY55" fmla="*/ 3552 h 17628"/>
                  <a:gd name="connsiteX56" fmla="*/ 82296 w 133189"/>
                  <a:gd name="connsiteY56" fmla="*/ 2469 h 17628"/>
                  <a:gd name="connsiteX57" fmla="*/ 81213 w 133189"/>
                  <a:gd name="connsiteY57" fmla="*/ 2469 h 17628"/>
                  <a:gd name="connsiteX58" fmla="*/ 81213 w 133189"/>
                  <a:gd name="connsiteY58" fmla="*/ 2469 h 17628"/>
                  <a:gd name="connsiteX59" fmla="*/ 81213 w 133189"/>
                  <a:gd name="connsiteY59" fmla="*/ 3552 h 17628"/>
                  <a:gd name="connsiteX60" fmla="*/ 81213 w 133189"/>
                  <a:gd name="connsiteY60" fmla="*/ 3552 h 17628"/>
                  <a:gd name="connsiteX61" fmla="*/ 80130 w 133189"/>
                  <a:gd name="connsiteY61" fmla="*/ 4635 h 17628"/>
                  <a:gd name="connsiteX62" fmla="*/ 80130 w 133189"/>
                  <a:gd name="connsiteY62" fmla="*/ 3552 h 17628"/>
                  <a:gd name="connsiteX63" fmla="*/ 77965 w 133189"/>
                  <a:gd name="connsiteY63" fmla="*/ 5717 h 17628"/>
                  <a:gd name="connsiteX64" fmla="*/ 77965 w 133189"/>
                  <a:gd name="connsiteY64" fmla="*/ 4635 h 17628"/>
                  <a:gd name="connsiteX65" fmla="*/ 75799 w 133189"/>
                  <a:gd name="connsiteY65" fmla="*/ 4635 h 17628"/>
                  <a:gd name="connsiteX66" fmla="*/ 75799 w 133189"/>
                  <a:gd name="connsiteY66" fmla="*/ 5717 h 17628"/>
                  <a:gd name="connsiteX67" fmla="*/ 74716 w 133189"/>
                  <a:gd name="connsiteY67" fmla="*/ 4635 h 17628"/>
                  <a:gd name="connsiteX68" fmla="*/ 74716 w 133189"/>
                  <a:gd name="connsiteY68" fmla="*/ 4635 h 17628"/>
                  <a:gd name="connsiteX69" fmla="*/ 74716 w 133189"/>
                  <a:gd name="connsiteY69" fmla="*/ 4635 h 17628"/>
                  <a:gd name="connsiteX70" fmla="*/ 72551 w 133189"/>
                  <a:gd name="connsiteY70" fmla="*/ 5717 h 17628"/>
                  <a:gd name="connsiteX71" fmla="*/ 71468 w 133189"/>
                  <a:gd name="connsiteY71" fmla="*/ 6800 h 17628"/>
                  <a:gd name="connsiteX72" fmla="*/ 71468 w 133189"/>
                  <a:gd name="connsiteY72" fmla="*/ 5717 h 17628"/>
                  <a:gd name="connsiteX73" fmla="*/ 70385 w 133189"/>
                  <a:gd name="connsiteY73" fmla="*/ 4635 h 17628"/>
                  <a:gd name="connsiteX74" fmla="*/ 71468 w 133189"/>
                  <a:gd name="connsiteY74" fmla="*/ 4635 h 17628"/>
                  <a:gd name="connsiteX75" fmla="*/ 70385 w 133189"/>
                  <a:gd name="connsiteY75" fmla="*/ 4635 h 17628"/>
                  <a:gd name="connsiteX76" fmla="*/ 69302 w 133189"/>
                  <a:gd name="connsiteY76" fmla="*/ 4635 h 17628"/>
                  <a:gd name="connsiteX77" fmla="*/ 69302 w 133189"/>
                  <a:gd name="connsiteY77" fmla="*/ 3552 h 17628"/>
                  <a:gd name="connsiteX78" fmla="*/ 68219 w 133189"/>
                  <a:gd name="connsiteY78" fmla="*/ 4635 h 17628"/>
                  <a:gd name="connsiteX79" fmla="*/ 68219 w 133189"/>
                  <a:gd name="connsiteY79" fmla="*/ 4635 h 17628"/>
                  <a:gd name="connsiteX80" fmla="*/ 68219 w 133189"/>
                  <a:gd name="connsiteY80" fmla="*/ 5717 h 17628"/>
                  <a:gd name="connsiteX81" fmla="*/ 67136 w 133189"/>
                  <a:gd name="connsiteY81" fmla="*/ 4635 h 17628"/>
                  <a:gd name="connsiteX82" fmla="*/ 67136 w 133189"/>
                  <a:gd name="connsiteY82" fmla="*/ 3552 h 17628"/>
                  <a:gd name="connsiteX83" fmla="*/ 67136 w 133189"/>
                  <a:gd name="connsiteY83" fmla="*/ 5717 h 17628"/>
                  <a:gd name="connsiteX84" fmla="*/ 67136 w 133189"/>
                  <a:gd name="connsiteY84" fmla="*/ 5717 h 17628"/>
                  <a:gd name="connsiteX85" fmla="*/ 66053 w 133189"/>
                  <a:gd name="connsiteY85" fmla="*/ 6800 h 17628"/>
                  <a:gd name="connsiteX86" fmla="*/ 64971 w 133189"/>
                  <a:gd name="connsiteY86" fmla="*/ 5717 h 17628"/>
                  <a:gd name="connsiteX87" fmla="*/ 63888 w 133189"/>
                  <a:gd name="connsiteY87" fmla="*/ 6800 h 17628"/>
                  <a:gd name="connsiteX88" fmla="*/ 63888 w 133189"/>
                  <a:gd name="connsiteY88" fmla="*/ 5717 h 17628"/>
                  <a:gd name="connsiteX89" fmla="*/ 62805 w 133189"/>
                  <a:gd name="connsiteY89" fmla="*/ 5717 h 17628"/>
                  <a:gd name="connsiteX90" fmla="*/ 61722 w 133189"/>
                  <a:gd name="connsiteY90" fmla="*/ 4635 h 17628"/>
                  <a:gd name="connsiteX91" fmla="*/ 61722 w 133189"/>
                  <a:gd name="connsiteY91" fmla="*/ 6800 h 17628"/>
                  <a:gd name="connsiteX92" fmla="*/ 60639 w 133189"/>
                  <a:gd name="connsiteY92" fmla="*/ 6800 h 17628"/>
                  <a:gd name="connsiteX93" fmla="*/ 60639 w 133189"/>
                  <a:gd name="connsiteY93" fmla="*/ 5717 h 17628"/>
                  <a:gd name="connsiteX94" fmla="*/ 59556 w 133189"/>
                  <a:gd name="connsiteY94" fmla="*/ 5717 h 17628"/>
                  <a:gd name="connsiteX95" fmla="*/ 59556 w 133189"/>
                  <a:gd name="connsiteY95" fmla="*/ 6800 h 17628"/>
                  <a:gd name="connsiteX96" fmla="*/ 58474 w 133189"/>
                  <a:gd name="connsiteY96" fmla="*/ 6800 h 17628"/>
                  <a:gd name="connsiteX97" fmla="*/ 58474 w 133189"/>
                  <a:gd name="connsiteY97" fmla="*/ 7883 h 17628"/>
                  <a:gd name="connsiteX98" fmla="*/ 55225 w 133189"/>
                  <a:gd name="connsiteY98" fmla="*/ 6800 h 17628"/>
                  <a:gd name="connsiteX99" fmla="*/ 55225 w 133189"/>
                  <a:gd name="connsiteY99" fmla="*/ 7883 h 17628"/>
                  <a:gd name="connsiteX100" fmla="*/ 55225 w 133189"/>
                  <a:gd name="connsiteY100" fmla="*/ 7883 h 17628"/>
                  <a:gd name="connsiteX101" fmla="*/ 55225 w 133189"/>
                  <a:gd name="connsiteY101" fmla="*/ 8966 h 17628"/>
                  <a:gd name="connsiteX102" fmla="*/ 55225 w 133189"/>
                  <a:gd name="connsiteY102" fmla="*/ 7883 h 17628"/>
                  <a:gd name="connsiteX103" fmla="*/ 54142 w 133189"/>
                  <a:gd name="connsiteY103" fmla="*/ 10049 h 17628"/>
                  <a:gd name="connsiteX104" fmla="*/ 54142 w 133189"/>
                  <a:gd name="connsiteY104" fmla="*/ 8966 h 17628"/>
                  <a:gd name="connsiteX105" fmla="*/ 54142 w 133189"/>
                  <a:gd name="connsiteY105" fmla="*/ 10049 h 17628"/>
                  <a:gd name="connsiteX106" fmla="*/ 54142 w 133189"/>
                  <a:gd name="connsiteY106" fmla="*/ 7883 h 17628"/>
                  <a:gd name="connsiteX107" fmla="*/ 53059 w 133189"/>
                  <a:gd name="connsiteY107" fmla="*/ 8966 h 17628"/>
                  <a:gd name="connsiteX108" fmla="*/ 53059 w 133189"/>
                  <a:gd name="connsiteY108" fmla="*/ 7883 h 17628"/>
                  <a:gd name="connsiteX109" fmla="*/ 53059 w 133189"/>
                  <a:gd name="connsiteY109" fmla="*/ 8966 h 17628"/>
                  <a:gd name="connsiteX110" fmla="*/ 53059 w 133189"/>
                  <a:gd name="connsiteY110" fmla="*/ 8966 h 17628"/>
                  <a:gd name="connsiteX111" fmla="*/ 53059 w 133189"/>
                  <a:gd name="connsiteY111" fmla="*/ 8966 h 17628"/>
                  <a:gd name="connsiteX112" fmla="*/ 54142 w 133189"/>
                  <a:gd name="connsiteY112" fmla="*/ 10049 h 17628"/>
                  <a:gd name="connsiteX113" fmla="*/ 54142 w 133189"/>
                  <a:gd name="connsiteY113" fmla="*/ 11132 h 17628"/>
                  <a:gd name="connsiteX114" fmla="*/ 53059 w 133189"/>
                  <a:gd name="connsiteY114" fmla="*/ 10049 h 17628"/>
                  <a:gd name="connsiteX115" fmla="*/ 53059 w 133189"/>
                  <a:gd name="connsiteY115" fmla="*/ 11132 h 17628"/>
                  <a:gd name="connsiteX116" fmla="*/ 53059 w 133189"/>
                  <a:gd name="connsiteY116" fmla="*/ 10049 h 17628"/>
                  <a:gd name="connsiteX117" fmla="*/ 53059 w 133189"/>
                  <a:gd name="connsiteY117" fmla="*/ 10049 h 17628"/>
                  <a:gd name="connsiteX118" fmla="*/ 53059 w 133189"/>
                  <a:gd name="connsiteY118" fmla="*/ 10049 h 17628"/>
                  <a:gd name="connsiteX119" fmla="*/ 53059 w 133189"/>
                  <a:gd name="connsiteY119" fmla="*/ 11132 h 17628"/>
                  <a:gd name="connsiteX120" fmla="*/ 53059 w 133189"/>
                  <a:gd name="connsiteY120" fmla="*/ 10049 h 17628"/>
                  <a:gd name="connsiteX121" fmla="*/ 53059 w 133189"/>
                  <a:gd name="connsiteY121" fmla="*/ 10049 h 17628"/>
                  <a:gd name="connsiteX122" fmla="*/ 53059 w 133189"/>
                  <a:gd name="connsiteY122" fmla="*/ 11132 h 17628"/>
                  <a:gd name="connsiteX123" fmla="*/ 53059 w 133189"/>
                  <a:gd name="connsiteY123" fmla="*/ 11132 h 17628"/>
                  <a:gd name="connsiteX124" fmla="*/ 51977 w 133189"/>
                  <a:gd name="connsiteY124" fmla="*/ 12214 h 17628"/>
                  <a:gd name="connsiteX125" fmla="*/ 50894 w 133189"/>
                  <a:gd name="connsiteY125" fmla="*/ 11132 h 17628"/>
                  <a:gd name="connsiteX126" fmla="*/ 50894 w 133189"/>
                  <a:gd name="connsiteY126" fmla="*/ 11132 h 17628"/>
                  <a:gd name="connsiteX127" fmla="*/ 49811 w 133189"/>
                  <a:gd name="connsiteY127" fmla="*/ 11132 h 17628"/>
                  <a:gd name="connsiteX128" fmla="*/ 49811 w 133189"/>
                  <a:gd name="connsiteY128" fmla="*/ 11132 h 17628"/>
                  <a:gd name="connsiteX129" fmla="*/ 48728 w 133189"/>
                  <a:gd name="connsiteY129" fmla="*/ 12214 h 17628"/>
                  <a:gd name="connsiteX130" fmla="*/ 47645 w 133189"/>
                  <a:gd name="connsiteY130" fmla="*/ 10049 h 17628"/>
                  <a:gd name="connsiteX131" fmla="*/ 47645 w 133189"/>
                  <a:gd name="connsiteY131" fmla="*/ 12214 h 17628"/>
                  <a:gd name="connsiteX132" fmla="*/ 45479 w 133189"/>
                  <a:gd name="connsiteY132" fmla="*/ 12214 h 17628"/>
                  <a:gd name="connsiteX133" fmla="*/ 45479 w 133189"/>
                  <a:gd name="connsiteY133" fmla="*/ 13297 h 17628"/>
                  <a:gd name="connsiteX134" fmla="*/ 42231 w 133189"/>
                  <a:gd name="connsiteY134" fmla="*/ 13297 h 17628"/>
                  <a:gd name="connsiteX135" fmla="*/ 42231 w 133189"/>
                  <a:gd name="connsiteY135" fmla="*/ 12214 h 17628"/>
                  <a:gd name="connsiteX136" fmla="*/ 42231 w 133189"/>
                  <a:gd name="connsiteY136" fmla="*/ 13297 h 17628"/>
                  <a:gd name="connsiteX137" fmla="*/ 42231 w 133189"/>
                  <a:gd name="connsiteY137" fmla="*/ 14380 h 17628"/>
                  <a:gd name="connsiteX138" fmla="*/ 40065 w 133189"/>
                  <a:gd name="connsiteY138" fmla="*/ 14380 h 17628"/>
                  <a:gd name="connsiteX139" fmla="*/ 40065 w 133189"/>
                  <a:gd name="connsiteY139" fmla="*/ 15463 h 17628"/>
                  <a:gd name="connsiteX140" fmla="*/ 38982 w 133189"/>
                  <a:gd name="connsiteY140" fmla="*/ 14380 h 17628"/>
                  <a:gd name="connsiteX141" fmla="*/ 38982 w 133189"/>
                  <a:gd name="connsiteY141" fmla="*/ 15463 h 17628"/>
                  <a:gd name="connsiteX142" fmla="*/ 38982 w 133189"/>
                  <a:gd name="connsiteY142" fmla="*/ 14380 h 17628"/>
                  <a:gd name="connsiteX143" fmla="*/ 38982 w 133189"/>
                  <a:gd name="connsiteY143" fmla="*/ 15463 h 17628"/>
                  <a:gd name="connsiteX144" fmla="*/ 38982 w 133189"/>
                  <a:gd name="connsiteY144" fmla="*/ 14380 h 17628"/>
                  <a:gd name="connsiteX145" fmla="*/ 37900 w 133189"/>
                  <a:gd name="connsiteY145" fmla="*/ 15463 h 17628"/>
                  <a:gd name="connsiteX146" fmla="*/ 37900 w 133189"/>
                  <a:gd name="connsiteY146" fmla="*/ 14380 h 17628"/>
                  <a:gd name="connsiteX147" fmla="*/ 37900 w 133189"/>
                  <a:gd name="connsiteY147" fmla="*/ 15463 h 17628"/>
                  <a:gd name="connsiteX148" fmla="*/ 36817 w 133189"/>
                  <a:gd name="connsiteY148" fmla="*/ 14380 h 17628"/>
                  <a:gd name="connsiteX149" fmla="*/ 32485 w 133189"/>
                  <a:gd name="connsiteY149" fmla="*/ 16546 h 17628"/>
                  <a:gd name="connsiteX150" fmla="*/ 32485 w 133189"/>
                  <a:gd name="connsiteY150" fmla="*/ 16546 h 17628"/>
                  <a:gd name="connsiteX151" fmla="*/ 32485 w 133189"/>
                  <a:gd name="connsiteY151" fmla="*/ 17629 h 17628"/>
                  <a:gd name="connsiteX152" fmla="*/ 32485 w 133189"/>
                  <a:gd name="connsiteY152" fmla="*/ 15463 h 17628"/>
                  <a:gd name="connsiteX153" fmla="*/ 31402 w 133189"/>
                  <a:gd name="connsiteY153" fmla="*/ 16546 h 17628"/>
                  <a:gd name="connsiteX154" fmla="*/ 31402 w 133189"/>
                  <a:gd name="connsiteY154" fmla="*/ 16546 h 17628"/>
                  <a:gd name="connsiteX155" fmla="*/ 30320 w 133189"/>
                  <a:gd name="connsiteY155" fmla="*/ 17629 h 17628"/>
                  <a:gd name="connsiteX156" fmla="*/ 30320 w 133189"/>
                  <a:gd name="connsiteY156" fmla="*/ 15463 h 17628"/>
                  <a:gd name="connsiteX157" fmla="*/ 30320 w 133189"/>
                  <a:gd name="connsiteY157" fmla="*/ 16546 h 17628"/>
                  <a:gd name="connsiteX158" fmla="*/ 30320 w 133189"/>
                  <a:gd name="connsiteY158" fmla="*/ 12214 h 17628"/>
                  <a:gd name="connsiteX159" fmla="*/ 30320 w 133189"/>
                  <a:gd name="connsiteY159" fmla="*/ 12214 h 17628"/>
                  <a:gd name="connsiteX160" fmla="*/ 30320 w 133189"/>
                  <a:gd name="connsiteY160" fmla="*/ 10049 h 17628"/>
                  <a:gd name="connsiteX161" fmla="*/ 30320 w 133189"/>
                  <a:gd name="connsiteY161" fmla="*/ 12214 h 17628"/>
                  <a:gd name="connsiteX162" fmla="*/ 29237 w 133189"/>
                  <a:gd name="connsiteY162" fmla="*/ 14380 h 17628"/>
                  <a:gd name="connsiteX163" fmla="*/ 29237 w 133189"/>
                  <a:gd name="connsiteY163" fmla="*/ 13297 h 17628"/>
                  <a:gd name="connsiteX164" fmla="*/ 28154 w 133189"/>
                  <a:gd name="connsiteY164" fmla="*/ 13297 h 17628"/>
                  <a:gd name="connsiteX165" fmla="*/ 28154 w 133189"/>
                  <a:gd name="connsiteY165" fmla="*/ 15463 h 17628"/>
                  <a:gd name="connsiteX166" fmla="*/ 28154 w 133189"/>
                  <a:gd name="connsiteY166" fmla="*/ 14380 h 17628"/>
                  <a:gd name="connsiteX167" fmla="*/ 28154 w 133189"/>
                  <a:gd name="connsiteY167" fmla="*/ 15463 h 17628"/>
                  <a:gd name="connsiteX168" fmla="*/ 27071 w 133189"/>
                  <a:gd name="connsiteY168" fmla="*/ 16546 h 17628"/>
                  <a:gd name="connsiteX169" fmla="*/ 27071 w 133189"/>
                  <a:gd name="connsiteY169" fmla="*/ 13297 h 17628"/>
                  <a:gd name="connsiteX170" fmla="*/ 27071 w 133189"/>
                  <a:gd name="connsiteY170" fmla="*/ 16546 h 17628"/>
                  <a:gd name="connsiteX171" fmla="*/ 27071 w 133189"/>
                  <a:gd name="connsiteY171" fmla="*/ 14380 h 17628"/>
                  <a:gd name="connsiteX172" fmla="*/ 25988 w 133189"/>
                  <a:gd name="connsiteY172" fmla="*/ 14380 h 17628"/>
                  <a:gd name="connsiteX173" fmla="*/ 25988 w 133189"/>
                  <a:gd name="connsiteY173" fmla="*/ 15463 h 17628"/>
                  <a:gd name="connsiteX174" fmla="*/ 25988 w 133189"/>
                  <a:gd name="connsiteY174" fmla="*/ 14380 h 17628"/>
                  <a:gd name="connsiteX175" fmla="*/ 24905 w 133189"/>
                  <a:gd name="connsiteY175" fmla="*/ 14380 h 17628"/>
                  <a:gd name="connsiteX176" fmla="*/ 24905 w 133189"/>
                  <a:gd name="connsiteY176" fmla="*/ 15463 h 17628"/>
                  <a:gd name="connsiteX177" fmla="*/ 25988 w 133189"/>
                  <a:gd name="connsiteY177" fmla="*/ 16546 h 17628"/>
                  <a:gd name="connsiteX178" fmla="*/ 24905 w 133189"/>
                  <a:gd name="connsiteY178" fmla="*/ 16546 h 17628"/>
                  <a:gd name="connsiteX179" fmla="*/ 24905 w 133189"/>
                  <a:gd name="connsiteY179" fmla="*/ 15463 h 17628"/>
                  <a:gd name="connsiteX180" fmla="*/ 24905 w 133189"/>
                  <a:gd name="connsiteY180" fmla="*/ 16546 h 17628"/>
                  <a:gd name="connsiteX181" fmla="*/ 24905 w 133189"/>
                  <a:gd name="connsiteY181" fmla="*/ 15463 h 17628"/>
                  <a:gd name="connsiteX182" fmla="*/ 24905 w 133189"/>
                  <a:gd name="connsiteY182" fmla="*/ 16546 h 17628"/>
                  <a:gd name="connsiteX183" fmla="*/ 23823 w 133189"/>
                  <a:gd name="connsiteY183" fmla="*/ 15463 h 17628"/>
                  <a:gd name="connsiteX184" fmla="*/ 23823 w 133189"/>
                  <a:gd name="connsiteY184" fmla="*/ 14380 h 17628"/>
                  <a:gd name="connsiteX185" fmla="*/ 23823 w 133189"/>
                  <a:gd name="connsiteY185" fmla="*/ 14380 h 17628"/>
                  <a:gd name="connsiteX186" fmla="*/ 23823 w 133189"/>
                  <a:gd name="connsiteY186" fmla="*/ 16546 h 17628"/>
                  <a:gd name="connsiteX187" fmla="*/ 23823 w 133189"/>
                  <a:gd name="connsiteY187" fmla="*/ 16546 h 17628"/>
                  <a:gd name="connsiteX188" fmla="*/ 23823 w 133189"/>
                  <a:gd name="connsiteY188" fmla="*/ 15463 h 17628"/>
                  <a:gd name="connsiteX189" fmla="*/ 22740 w 133189"/>
                  <a:gd name="connsiteY189" fmla="*/ 14380 h 17628"/>
                  <a:gd name="connsiteX190" fmla="*/ 22740 w 133189"/>
                  <a:gd name="connsiteY190" fmla="*/ 16546 h 17628"/>
                  <a:gd name="connsiteX191" fmla="*/ 22740 w 133189"/>
                  <a:gd name="connsiteY191" fmla="*/ 15463 h 17628"/>
                  <a:gd name="connsiteX192" fmla="*/ 22740 w 133189"/>
                  <a:gd name="connsiteY192" fmla="*/ 16546 h 17628"/>
                  <a:gd name="connsiteX193" fmla="*/ 21657 w 133189"/>
                  <a:gd name="connsiteY193" fmla="*/ 14380 h 17628"/>
                  <a:gd name="connsiteX194" fmla="*/ 21657 w 133189"/>
                  <a:gd name="connsiteY194" fmla="*/ 13297 h 17628"/>
                  <a:gd name="connsiteX195" fmla="*/ 21657 w 133189"/>
                  <a:gd name="connsiteY195" fmla="*/ 13297 h 17628"/>
                  <a:gd name="connsiteX196" fmla="*/ 21657 w 133189"/>
                  <a:gd name="connsiteY196" fmla="*/ 11132 h 17628"/>
                  <a:gd name="connsiteX197" fmla="*/ 20574 w 133189"/>
                  <a:gd name="connsiteY197" fmla="*/ 11132 h 17628"/>
                  <a:gd name="connsiteX198" fmla="*/ 19491 w 133189"/>
                  <a:gd name="connsiteY198" fmla="*/ 15463 h 17628"/>
                  <a:gd name="connsiteX199" fmla="*/ 18408 w 133189"/>
                  <a:gd name="connsiteY199" fmla="*/ 14380 h 17628"/>
                  <a:gd name="connsiteX200" fmla="*/ 18408 w 133189"/>
                  <a:gd name="connsiteY200" fmla="*/ 15463 h 17628"/>
                  <a:gd name="connsiteX201" fmla="*/ 17326 w 133189"/>
                  <a:gd name="connsiteY201" fmla="*/ 16546 h 17628"/>
                  <a:gd name="connsiteX202" fmla="*/ 17326 w 133189"/>
                  <a:gd name="connsiteY202" fmla="*/ 14380 h 17628"/>
                  <a:gd name="connsiteX203" fmla="*/ 17326 w 133189"/>
                  <a:gd name="connsiteY203" fmla="*/ 14380 h 17628"/>
                  <a:gd name="connsiteX204" fmla="*/ 17326 w 133189"/>
                  <a:gd name="connsiteY204" fmla="*/ 12214 h 17628"/>
                  <a:gd name="connsiteX205" fmla="*/ 16243 w 133189"/>
                  <a:gd name="connsiteY205" fmla="*/ 13297 h 17628"/>
                  <a:gd name="connsiteX206" fmla="*/ 16243 w 133189"/>
                  <a:gd name="connsiteY206" fmla="*/ 14380 h 17628"/>
                  <a:gd name="connsiteX207" fmla="*/ 15160 w 133189"/>
                  <a:gd name="connsiteY207" fmla="*/ 14380 h 17628"/>
                  <a:gd name="connsiteX208" fmla="*/ 15160 w 133189"/>
                  <a:gd name="connsiteY208" fmla="*/ 15463 h 17628"/>
                  <a:gd name="connsiteX209" fmla="*/ 15160 w 133189"/>
                  <a:gd name="connsiteY209" fmla="*/ 15463 h 17628"/>
                  <a:gd name="connsiteX210" fmla="*/ 15160 w 133189"/>
                  <a:gd name="connsiteY210" fmla="*/ 14380 h 17628"/>
                  <a:gd name="connsiteX211" fmla="*/ 14077 w 133189"/>
                  <a:gd name="connsiteY211" fmla="*/ 15463 h 17628"/>
                  <a:gd name="connsiteX212" fmla="*/ 14077 w 133189"/>
                  <a:gd name="connsiteY212" fmla="*/ 14380 h 17628"/>
                  <a:gd name="connsiteX213" fmla="*/ 15160 w 133189"/>
                  <a:gd name="connsiteY213" fmla="*/ 13297 h 17628"/>
                  <a:gd name="connsiteX214" fmla="*/ 14077 w 133189"/>
                  <a:gd name="connsiteY214" fmla="*/ 13297 h 17628"/>
                  <a:gd name="connsiteX215" fmla="*/ 14077 w 133189"/>
                  <a:gd name="connsiteY215" fmla="*/ 13297 h 17628"/>
                  <a:gd name="connsiteX216" fmla="*/ 12994 w 133189"/>
                  <a:gd name="connsiteY216" fmla="*/ 12214 h 17628"/>
                  <a:gd name="connsiteX217" fmla="*/ 12994 w 133189"/>
                  <a:gd name="connsiteY217" fmla="*/ 13297 h 17628"/>
                  <a:gd name="connsiteX218" fmla="*/ 11911 w 133189"/>
                  <a:gd name="connsiteY218" fmla="*/ 14380 h 17628"/>
                  <a:gd name="connsiteX219" fmla="*/ 11911 w 133189"/>
                  <a:gd name="connsiteY219" fmla="*/ 13297 h 17628"/>
                  <a:gd name="connsiteX220" fmla="*/ 12994 w 133189"/>
                  <a:gd name="connsiteY220" fmla="*/ 13297 h 17628"/>
                  <a:gd name="connsiteX221" fmla="*/ 14077 w 133189"/>
                  <a:gd name="connsiteY221" fmla="*/ 12214 h 17628"/>
                  <a:gd name="connsiteX222" fmla="*/ 14077 w 133189"/>
                  <a:gd name="connsiteY222" fmla="*/ 10049 h 17628"/>
                  <a:gd name="connsiteX223" fmla="*/ 14077 w 133189"/>
                  <a:gd name="connsiteY223" fmla="*/ 10049 h 17628"/>
                  <a:gd name="connsiteX224" fmla="*/ 14077 w 133189"/>
                  <a:gd name="connsiteY224" fmla="*/ 12214 h 17628"/>
                  <a:gd name="connsiteX225" fmla="*/ 11911 w 133189"/>
                  <a:gd name="connsiteY225" fmla="*/ 13297 h 17628"/>
                  <a:gd name="connsiteX226" fmla="*/ 11911 w 133189"/>
                  <a:gd name="connsiteY226" fmla="*/ 12214 h 17628"/>
                  <a:gd name="connsiteX227" fmla="*/ 9746 w 133189"/>
                  <a:gd name="connsiteY227" fmla="*/ 12214 h 17628"/>
                  <a:gd name="connsiteX228" fmla="*/ 8663 w 133189"/>
                  <a:gd name="connsiteY228" fmla="*/ 13297 h 17628"/>
                  <a:gd name="connsiteX229" fmla="*/ 8663 w 133189"/>
                  <a:gd name="connsiteY229" fmla="*/ 15463 h 17628"/>
                  <a:gd name="connsiteX230" fmla="*/ 8663 w 133189"/>
                  <a:gd name="connsiteY230" fmla="*/ 14380 h 17628"/>
                  <a:gd name="connsiteX231" fmla="*/ 7580 w 133189"/>
                  <a:gd name="connsiteY231" fmla="*/ 14380 h 17628"/>
                  <a:gd name="connsiteX232" fmla="*/ 8663 w 133189"/>
                  <a:gd name="connsiteY232" fmla="*/ 11132 h 17628"/>
                  <a:gd name="connsiteX233" fmla="*/ 8663 w 133189"/>
                  <a:gd name="connsiteY233" fmla="*/ 10049 h 17628"/>
                  <a:gd name="connsiteX234" fmla="*/ 6497 w 133189"/>
                  <a:gd name="connsiteY234" fmla="*/ 11132 h 17628"/>
                  <a:gd name="connsiteX235" fmla="*/ 4331 w 133189"/>
                  <a:gd name="connsiteY235" fmla="*/ 11132 h 17628"/>
                  <a:gd name="connsiteX236" fmla="*/ 4331 w 133189"/>
                  <a:gd name="connsiteY236" fmla="*/ 8966 h 17628"/>
                  <a:gd name="connsiteX237" fmla="*/ 4331 w 133189"/>
                  <a:gd name="connsiteY237" fmla="*/ 10049 h 17628"/>
                  <a:gd name="connsiteX238" fmla="*/ 4331 w 133189"/>
                  <a:gd name="connsiteY238" fmla="*/ 10049 h 17628"/>
                  <a:gd name="connsiteX239" fmla="*/ 3249 w 133189"/>
                  <a:gd name="connsiteY239" fmla="*/ 11132 h 17628"/>
                  <a:gd name="connsiteX240" fmla="*/ 3249 w 133189"/>
                  <a:gd name="connsiteY240" fmla="*/ 10049 h 17628"/>
                  <a:gd name="connsiteX241" fmla="*/ 3249 w 133189"/>
                  <a:gd name="connsiteY241" fmla="*/ 10049 h 17628"/>
                  <a:gd name="connsiteX242" fmla="*/ 3249 w 133189"/>
                  <a:gd name="connsiteY242" fmla="*/ 8966 h 17628"/>
                  <a:gd name="connsiteX243" fmla="*/ 2166 w 133189"/>
                  <a:gd name="connsiteY243" fmla="*/ 8966 h 17628"/>
                  <a:gd name="connsiteX244" fmla="*/ 2166 w 133189"/>
                  <a:gd name="connsiteY244" fmla="*/ 10049 h 17628"/>
                  <a:gd name="connsiteX245" fmla="*/ 0 w 133189"/>
                  <a:gd name="connsiteY245" fmla="*/ 10049 h 17628"/>
                  <a:gd name="connsiteX246" fmla="*/ 0 w 133189"/>
                  <a:gd name="connsiteY246" fmla="*/ 8966 h 17628"/>
                  <a:gd name="connsiteX247" fmla="*/ 0 w 133189"/>
                  <a:gd name="connsiteY247" fmla="*/ 8966 h 17628"/>
                  <a:gd name="connsiteX248" fmla="*/ 0 w 133189"/>
                  <a:gd name="connsiteY248" fmla="*/ 7883 h 17628"/>
                  <a:gd name="connsiteX249" fmla="*/ 1083 w 133189"/>
                  <a:gd name="connsiteY249" fmla="*/ 6800 h 17628"/>
                  <a:gd name="connsiteX250" fmla="*/ 0 w 133189"/>
                  <a:gd name="connsiteY250" fmla="*/ 8966 h 17628"/>
                  <a:gd name="connsiteX251" fmla="*/ 1083 w 133189"/>
                  <a:gd name="connsiteY251" fmla="*/ 8966 h 17628"/>
                  <a:gd name="connsiteX252" fmla="*/ 1083 w 133189"/>
                  <a:gd name="connsiteY252" fmla="*/ 8966 h 17628"/>
                  <a:gd name="connsiteX253" fmla="*/ 2166 w 133189"/>
                  <a:gd name="connsiteY253" fmla="*/ 6800 h 17628"/>
                  <a:gd name="connsiteX254" fmla="*/ 2166 w 133189"/>
                  <a:gd name="connsiteY254" fmla="*/ 6800 h 17628"/>
                  <a:gd name="connsiteX255" fmla="*/ 3249 w 133189"/>
                  <a:gd name="connsiteY255" fmla="*/ 6800 h 17628"/>
                  <a:gd name="connsiteX256" fmla="*/ 3249 w 133189"/>
                  <a:gd name="connsiteY256" fmla="*/ 7883 h 17628"/>
                  <a:gd name="connsiteX257" fmla="*/ 4331 w 133189"/>
                  <a:gd name="connsiteY257" fmla="*/ 6800 h 17628"/>
                  <a:gd name="connsiteX258" fmla="*/ 5414 w 133189"/>
                  <a:gd name="connsiteY258" fmla="*/ 6800 h 17628"/>
                  <a:gd name="connsiteX259" fmla="*/ 4331 w 133189"/>
                  <a:gd name="connsiteY259" fmla="*/ 8966 h 17628"/>
                  <a:gd name="connsiteX260" fmla="*/ 5414 w 133189"/>
                  <a:gd name="connsiteY260" fmla="*/ 10049 h 17628"/>
                  <a:gd name="connsiteX261" fmla="*/ 6497 w 133189"/>
                  <a:gd name="connsiteY261" fmla="*/ 7883 h 17628"/>
                  <a:gd name="connsiteX262" fmla="*/ 6497 w 133189"/>
                  <a:gd name="connsiteY262" fmla="*/ 8966 h 17628"/>
                  <a:gd name="connsiteX263" fmla="*/ 7580 w 133189"/>
                  <a:gd name="connsiteY263" fmla="*/ 7883 h 17628"/>
                  <a:gd name="connsiteX264" fmla="*/ 9746 w 133189"/>
                  <a:gd name="connsiteY264" fmla="*/ 8966 h 17628"/>
                  <a:gd name="connsiteX265" fmla="*/ 9746 w 133189"/>
                  <a:gd name="connsiteY265" fmla="*/ 10049 h 17628"/>
                  <a:gd name="connsiteX266" fmla="*/ 11911 w 133189"/>
                  <a:gd name="connsiteY266" fmla="*/ 8966 h 17628"/>
                  <a:gd name="connsiteX267" fmla="*/ 14077 w 133189"/>
                  <a:gd name="connsiteY267" fmla="*/ 10049 h 17628"/>
                  <a:gd name="connsiteX268" fmla="*/ 18408 w 133189"/>
                  <a:gd name="connsiteY268" fmla="*/ 8966 h 17628"/>
                  <a:gd name="connsiteX269" fmla="*/ 18408 w 133189"/>
                  <a:gd name="connsiteY269" fmla="*/ 10049 h 17628"/>
                  <a:gd name="connsiteX270" fmla="*/ 18408 w 133189"/>
                  <a:gd name="connsiteY270" fmla="*/ 10049 h 17628"/>
                  <a:gd name="connsiteX271" fmla="*/ 19491 w 133189"/>
                  <a:gd name="connsiteY271" fmla="*/ 7883 h 17628"/>
                  <a:gd name="connsiteX272" fmla="*/ 21657 w 133189"/>
                  <a:gd name="connsiteY272" fmla="*/ 6800 h 17628"/>
                  <a:gd name="connsiteX273" fmla="*/ 21657 w 133189"/>
                  <a:gd name="connsiteY273" fmla="*/ 7883 h 17628"/>
                  <a:gd name="connsiteX274" fmla="*/ 23823 w 133189"/>
                  <a:gd name="connsiteY274" fmla="*/ 7883 h 17628"/>
                  <a:gd name="connsiteX275" fmla="*/ 23823 w 133189"/>
                  <a:gd name="connsiteY275" fmla="*/ 8966 h 17628"/>
                  <a:gd name="connsiteX276" fmla="*/ 24905 w 133189"/>
                  <a:gd name="connsiteY276" fmla="*/ 6800 h 17628"/>
                  <a:gd name="connsiteX277" fmla="*/ 25988 w 133189"/>
                  <a:gd name="connsiteY277" fmla="*/ 7883 h 17628"/>
                  <a:gd name="connsiteX278" fmla="*/ 31402 w 133189"/>
                  <a:gd name="connsiteY278" fmla="*/ 5717 h 17628"/>
                  <a:gd name="connsiteX279" fmla="*/ 31402 w 133189"/>
                  <a:gd name="connsiteY279" fmla="*/ 6800 h 17628"/>
                  <a:gd name="connsiteX280" fmla="*/ 36817 w 133189"/>
                  <a:gd name="connsiteY280" fmla="*/ 5717 h 17628"/>
                  <a:gd name="connsiteX281" fmla="*/ 36817 w 133189"/>
                  <a:gd name="connsiteY281" fmla="*/ 6800 h 17628"/>
                  <a:gd name="connsiteX282" fmla="*/ 37900 w 133189"/>
                  <a:gd name="connsiteY282" fmla="*/ 5717 h 17628"/>
                  <a:gd name="connsiteX283" fmla="*/ 38982 w 133189"/>
                  <a:gd name="connsiteY283" fmla="*/ 5717 h 17628"/>
                  <a:gd name="connsiteX284" fmla="*/ 40065 w 133189"/>
                  <a:gd name="connsiteY284" fmla="*/ 4635 h 17628"/>
                  <a:gd name="connsiteX285" fmla="*/ 42231 w 133189"/>
                  <a:gd name="connsiteY285" fmla="*/ 4635 h 17628"/>
                  <a:gd name="connsiteX286" fmla="*/ 42231 w 133189"/>
                  <a:gd name="connsiteY286" fmla="*/ 4635 h 17628"/>
                  <a:gd name="connsiteX287" fmla="*/ 42231 w 133189"/>
                  <a:gd name="connsiteY287" fmla="*/ 5717 h 17628"/>
                  <a:gd name="connsiteX288" fmla="*/ 43314 w 133189"/>
                  <a:gd name="connsiteY288" fmla="*/ 4635 h 17628"/>
                  <a:gd name="connsiteX289" fmla="*/ 46562 w 133189"/>
                  <a:gd name="connsiteY289" fmla="*/ 4635 h 17628"/>
                  <a:gd name="connsiteX290" fmla="*/ 46562 w 133189"/>
                  <a:gd name="connsiteY290" fmla="*/ 3552 h 17628"/>
                  <a:gd name="connsiteX291" fmla="*/ 48728 w 133189"/>
                  <a:gd name="connsiteY291" fmla="*/ 3552 h 17628"/>
                  <a:gd name="connsiteX292" fmla="*/ 48728 w 133189"/>
                  <a:gd name="connsiteY292" fmla="*/ 4635 h 17628"/>
                  <a:gd name="connsiteX293" fmla="*/ 48728 w 133189"/>
                  <a:gd name="connsiteY293" fmla="*/ 3552 h 17628"/>
                  <a:gd name="connsiteX294" fmla="*/ 53059 w 133189"/>
                  <a:gd name="connsiteY294" fmla="*/ 3552 h 17628"/>
                  <a:gd name="connsiteX295" fmla="*/ 59556 w 133189"/>
                  <a:gd name="connsiteY295" fmla="*/ 2469 h 17628"/>
                  <a:gd name="connsiteX296" fmla="*/ 59556 w 133189"/>
                  <a:gd name="connsiteY296" fmla="*/ 2469 h 17628"/>
                  <a:gd name="connsiteX297" fmla="*/ 61722 w 133189"/>
                  <a:gd name="connsiteY297" fmla="*/ 1386 h 17628"/>
                  <a:gd name="connsiteX298" fmla="*/ 62805 w 133189"/>
                  <a:gd name="connsiteY298" fmla="*/ 2469 h 17628"/>
                  <a:gd name="connsiteX299" fmla="*/ 64971 w 133189"/>
                  <a:gd name="connsiteY299" fmla="*/ 2469 h 17628"/>
                  <a:gd name="connsiteX300" fmla="*/ 64971 w 133189"/>
                  <a:gd name="connsiteY300" fmla="*/ 2469 h 17628"/>
                  <a:gd name="connsiteX301" fmla="*/ 67136 w 133189"/>
                  <a:gd name="connsiteY301" fmla="*/ 2469 h 17628"/>
                  <a:gd name="connsiteX302" fmla="*/ 67136 w 133189"/>
                  <a:gd name="connsiteY302" fmla="*/ 3552 h 17628"/>
                  <a:gd name="connsiteX303" fmla="*/ 68219 w 133189"/>
                  <a:gd name="connsiteY303" fmla="*/ 3552 h 17628"/>
                  <a:gd name="connsiteX304" fmla="*/ 68219 w 133189"/>
                  <a:gd name="connsiteY304" fmla="*/ 2469 h 17628"/>
                  <a:gd name="connsiteX305" fmla="*/ 73633 w 133189"/>
                  <a:gd name="connsiteY305" fmla="*/ 1386 h 17628"/>
                  <a:gd name="connsiteX306" fmla="*/ 74716 w 133189"/>
                  <a:gd name="connsiteY306" fmla="*/ 3552 h 17628"/>
                  <a:gd name="connsiteX307" fmla="*/ 74716 w 133189"/>
                  <a:gd name="connsiteY307" fmla="*/ 3552 h 17628"/>
                  <a:gd name="connsiteX308" fmla="*/ 75799 w 133189"/>
                  <a:gd name="connsiteY308" fmla="*/ 4635 h 17628"/>
                  <a:gd name="connsiteX309" fmla="*/ 75799 w 133189"/>
                  <a:gd name="connsiteY309" fmla="*/ 3552 h 17628"/>
                  <a:gd name="connsiteX310" fmla="*/ 77965 w 133189"/>
                  <a:gd name="connsiteY310" fmla="*/ 4635 h 17628"/>
                  <a:gd name="connsiteX311" fmla="*/ 77965 w 133189"/>
                  <a:gd name="connsiteY311" fmla="*/ 5717 h 17628"/>
                  <a:gd name="connsiteX312" fmla="*/ 80130 w 133189"/>
                  <a:gd name="connsiteY312" fmla="*/ 3552 h 17628"/>
                  <a:gd name="connsiteX313" fmla="*/ 93125 w 133189"/>
                  <a:gd name="connsiteY313" fmla="*/ 1386 h 17628"/>
                  <a:gd name="connsiteX314" fmla="*/ 105036 w 133189"/>
                  <a:gd name="connsiteY314" fmla="*/ 1386 h 17628"/>
                  <a:gd name="connsiteX315" fmla="*/ 107202 w 133189"/>
                  <a:gd name="connsiteY315" fmla="*/ 2469 h 17628"/>
                  <a:gd name="connsiteX316" fmla="*/ 107202 w 133189"/>
                  <a:gd name="connsiteY316" fmla="*/ 2469 h 17628"/>
                  <a:gd name="connsiteX317" fmla="*/ 108284 w 133189"/>
                  <a:gd name="connsiteY317" fmla="*/ 1386 h 17628"/>
                  <a:gd name="connsiteX318" fmla="*/ 112616 w 133189"/>
                  <a:gd name="connsiteY318" fmla="*/ 1386 h 17628"/>
                  <a:gd name="connsiteX319" fmla="*/ 112616 w 133189"/>
                  <a:gd name="connsiteY319" fmla="*/ 2469 h 17628"/>
                  <a:gd name="connsiteX320" fmla="*/ 112616 w 133189"/>
                  <a:gd name="connsiteY320" fmla="*/ 1386 h 17628"/>
                  <a:gd name="connsiteX321" fmla="*/ 112616 w 133189"/>
                  <a:gd name="connsiteY321" fmla="*/ 1386 h 17628"/>
                  <a:gd name="connsiteX322" fmla="*/ 112616 w 133189"/>
                  <a:gd name="connsiteY322" fmla="*/ 303 h 17628"/>
                  <a:gd name="connsiteX323" fmla="*/ 124527 w 133189"/>
                  <a:gd name="connsiteY323" fmla="*/ 1386 h 17628"/>
                  <a:gd name="connsiteX324" fmla="*/ 127776 w 133189"/>
                  <a:gd name="connsiteY324" fmla="*/ 1386 h 17628"/>
                  <a:gd name="connsiteX325" fmla="*/ 133190 w 133189"/>
                  <a:gd name="connsiteY325" fmla="*/ 3552 h 17628"/>
                  <a:gd name="connsiteX326" fmla="*/ 128858 w 133189"/>
                  <a:gd name="connsiteY326" fmla="*/ 8966 h 17628"/>
                  <a:gd name="connsiteX327" fmla="*/ 131024 w 133189"/>
                  <a:gd name="connsiteY327" fmla="*/ 8966 h 17628"/>
                  <a:gd name="connsiteX328" fmla="*/ 131024 w 133189"/>
                  <a:gd name="connsiteY328" fmla="*/ 5717 h 17628"/>
                  <a:gd name="connsiteX329" fmla="*/ 131024 w 133189"/>
                  <a:gd name="connsiteY329" fmla="*/ 5717 h 17628"/>
                  <a:gd name="connsiteX330" fmla="*/ 131024 w 133189"/>
                  <a:gd name="connsiteY330" fmla="*/ 5717 h 17628"/>
                  <a:gd name="connsiteX331" fmla="*/ 131024 w 133189"/>
                  <a:gd name="connsiteY331" fmla="*/ 5717 h 17628"/>
                  <a:gd name="connsiteX332" fmla="*/ 131024 w 133189"/>
                  <a:gd name="connsiteY332" fmla="*/ 5717 h 17628"/>
                  <a:gd name="connsiteX333" fmla="*/ 131024 w 133189"/>
                  <a:gd name="connsiteY333" fmla="*/ 5717 h 17628"/>
                  <a:gd name="connsiteX334" fmla="*/ 131024 w 133189"/>
                  <a:gd name="connsiteY334" fmla="*/ 5717 h 17628"/>
                  <a:gd name="connsiteX335" fmla="*/ 131024 w 133189"/>
                  <a:gd name="connsiteY335" fmla="*/ 8966 h 17628"/>
                  <a:gd name="connsiteX336" fmla="*/ 131024 w 133189"/>
                  <a:gd name="connsiteY336" fmla="*/ 8966 h 17628"/>
                  <a:gd name="connsiteX337" fmla="*/ 131024 w 133189"/>
                  <a:gd name="connsiteY337" fmla="*/ 8966 h 17628"/>
                  <a:gd name="connsiteX338" fmla="*/ 126693 w 133189"/>
                  <a:gd name="connsiteY338" fmla="*/ 8966 h 17628"/>
                  <a:gd name="connsiteX339" fmla="*/ 127776 w 133189"/>
                  <a:gd name="connsiteY339" fmla="*/ 7883 h 17628"/>
                  <a:gd name="connsiteX340" fmla="*/ 131024 w 133189"/>
                  <a:gd name="connsiteY340" fmla="*/ 5717 h 17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133189" h="17628">
                    <a:moveTo>
                      <a:pt x="131024" y="5717"/>
                    </a:moveTo>
                    <a:cubicBezTo>
                      <a:pt x="131024" y="4635"/>
                      <a:pt x="131024" y="4635"/>
                      <a:pt x="131024" y="5717"/>
                    </a:cubicBezTo>
                    <a:cubicBezTo>
                      <a:pt x="131024" y="4635"/>
                      <a:pt x="132107" y="4635"/>
                      <a:pt x="131024" y="5717"/>
                    </a:cubicBezTo>
                    <a:lnTo>
                      <a:pt x="131024" y="5717"/>
                    </a:lnTo>
                    <a:cubicBezTo>
                      <a:pt x="131024" y="5717"/>
                      <a:pt x="129941" y="4635"/>
                      <a:pt x="128858" y="5717"/>
                    </a:cubicBezTo>
                    <a:cubicBezTo>
                      <a:pt x="128858" y="5717"/>
                      <a:pt x="128858" y="4635"/>
                      <a:pt x="128858" y="4635"/>
                    </a:cubicBezTo>
                    <a:cubicBezTo>
                      <a:pt x="127776" y="6800"/>
                      <a:pt x="124527" y="5717"/>
                      <a:pt x="122361" y="3552"/>
                    </a:cubicBezTo>
                    <a:lnTo>
                      <a:pt x="122361" y="3552"/>
                    </a:lnTo>
                    <a:cubicBezTo>
                      <a:pt x="122361" y="3552"/>
                      <a:pt x="121279" y="4635"/>
                      <a:pt x="121279" y="4635"/>
                    </a:cubicBezTo>
                    <a:cubicBezTo>
                      <a:pt x="121279" y="4635"/>
                      <a:pt x="121279" y="4635"/>
                      <a:pt x="121279" y="3552"/>
                    </a:cubicBezTo>
                    <a:cubicBezTo>
                      <a:pt x="121279" y="4635"/>
                      <a:pt x="120196" y="3552"/>
                      <a:pt x="120196" y="4635"/>
                    </a:cubicBezTo>
                    <a:cubicBezTo>
                      <a:pt x="120196" y="4635"/>
                      <a:pt x="120196" y="3552"/>
                      <a:pt x="120196" y="3552"/>
                    </a:cubicBezTo>
                    <a:lnTo>
                      <a:pt x="120196" y="4635"/>
                    </a:lnTo>
                    <a:cubicBezTo>
                      <a:pt x="120196" y="6800"/>
                      <a:pt x="119113" y="4635"/>
                      <a:pt x="118030" y="5717"/>
                    </a:cubicBezTo>
                    <a:cubicBezTo>
                      <a:pt x="118030" y="5717"/>
                      <a:pt x="118030" y="5717"/>
                      <a:pt x="118030" y="4635"/>
                    </a:cubicBezTo>
                    <a:cubicBezTo>
                      <a:pt x="116947" y="5717"/>
                      <a:pt x="114781" y="5717"/>
                      <a:pt x="113699" y="6800"/>
                    </a:cubicBezTo>
                    <a:cubicBezTo>
                      <a:pt x="113699" y="6800"/>
                      <a:pt x="113699" y="5717"/>
                      <a:pt x="113699" y="5717"/>
                    </a:cubicBezTo>
                    <a:cubicBezTo>
                      <a:pt x="113699" y="6800"/>
                      <a:pt x="113699" y="6800"/>
                      <a:pt x="112616" y="6800"/>
                    </a:cubicBezTo>
                    <a:cubicBezTo>
                      <a:pt x="112616" y="5717"/>
                      <a:pt x="111533" y="7883"/>
                      <a:pt x="111533" y="6800"/>
                    </a:cubicBezTo>
                    <a:lnTo>
                      <a:pt x="111533" y="6800"/>
                    </a:lnTo>
                    <a:cubicBezTo>
                      <a:pt x="111533" y="7883"/>
                      <a:pt x="110450" y="5717"/>
                      <a:pt x="110450" y="7883"/>
                    </a:cubicBezTo>
                    <a:lnTo>
                      <a:pt x="110450" y="6800"/>
                    </a:lnTo>
                    <a:cubicBezTo>
                      <a:pt x="110450" y="7883"/>
                      <a:pt x="109367" y="5717"/>
                      <a:pt x="109367" y="6800"/>
                    </a:cubicBezTo>
                    <a:lnTo>
                      <a:pt x="109367" y="6800"/>
                    </a:lnTo>
                    <a:cubicBezTo>
                      <a:pt x="109367" y="6800"/>
                      <a:pt x="109367" y="6800"/>
                      <a:pt x="108284" y="6800"/>
                    </a:cubicBezTo>
                    <a:lnTo>
                      <a:pt x="108284" y="6800"/>
                    </a:lnTo>
                    <a:cubicBezTo>
                      <a:pt x="107202" y="6800"/>
                      <a:pt x="107202" y="6800"/>
                      <a:pt x="107202" y="7883"/>
                    </a:cubicBezTo>
                    <a:cubicBezTo>
                      <a:pt x="107202" y="6800"/>
                      <a:pt x="108284" y="7883"/>
                      <a:pt x="107202" y="5717"/>
                    </a:cubicBezTo>
                    <a:cubicBezTo>
                      <a:pt x="105036" y="6800"/>
                      <a:pt x="102870" y="6800"/>
                      <a:pt x="100705" y="6800"/>
                    </a:cubicBezTo>
                    <a:cubicBezTo>
                      <a:pt x="100705" y="6800"/>
                      <a:pt x="100705" y="5717"/>
                      <a:pt x="100705" y="5717"/>
                    </a:cubicBezTo>
                    <a:cubicBezTo>
                      <a:pt x="100705" y="5717"/>
                      <a:pt x="99622" y="5717"/>
                      <a:pt x="99622" y="6800"/>
                    </a:cubicBezTo>
                    <a:cubicBezTo>
                      <a:pt x="99622" y="6800"/>
                      <a:pt x="99622" y="5717"/>
                      <a:pt x="99622" y="5717"/>
                    </a:cubicBezTo>
                    <a:cubicBezTo>
                      <a:pt x="99622" y="5717"/>
                      <a:pt x="99622" y="6800"/>
                      <a:pt x="98539" y="6800"/>
                    </a:cubicBezTo>
                    <a:cubicBezTo>
                      <a:pt x="98539" y="6800"/>
                      <a:pt x="98539" y="5717"/>
                      <a:pt x="98539" y="5717"/>
                    </a:cubicBezTo>
                    <a:cubicBezTo>
                      <a:pt x="98539" y="6800"/>
                      <a:pt x="97456" y="6800"/>
                      <a:pt x="97456" y="6800"/>
                    </a:cubicBezTo>
                    <a:cubicBezTo>
                      <a:pt x="97456" y="6800"/>
                      <a:pt x="97456" y="6800"/>
                      <a:pt x="97456" y="5717"/>
                    </a:cubicBezTo>
                    <a:cubicBezTo>
                      <a:pt x="97456" y="6800"/>
                      <a:pt x="96373" y="5717"/>
                      <a:pt x="96373" y="5717"/>
                    </a:cubicBezTo>
                    <a:lnTo>
                      <a:pt x="96373" y="4635"/>
                    </a:lnTo>
                    <a:cubicBezTo>
                      <a:pt x="95290" y="3552"/>
                      <a:pt x="96373" y="5717"/>
                      <a:pt x="95290" y="5717"/>
                    </a:cubicBezTo>
                    <a:cubicBezTo>
                      <a:pt x="95290" y="5717"/>
                      <a:pt x="95290" y="5717"/>
                      <a:pt x="95290" y="4635"/>
                    </a:cubicBezTo>
                    <a:cubicBezTo>
                      <a:pt x="95290" y="5717"/>
                      <a:pt x="94207" y="5717"/>
                      <a:pt x="93125" y="5717"/>
                    </a:cubicBezTo>
                    <a:cubicBezTo>
                      <a:pt x="93125" y="5717"/>
                      <a:pt x="93125" y="5717"/>
                      <a:pt x="93125" y="5717"/>
                    </a:cubicBezTo>
                    <a:cubicBezTo>
                      <a:pt x="92042" y="5717"/>
                      <a:pt x="92042" y="5717"/>
                      <a:pt x="90959" y="5717"/>
                    </a:cubicBezTo>
                    <a:cubicBezTo>
                      <a:pt x="90959" y="5717"/>
                      <a:pt x="90959" y="3552"/>
                      <a:pt x="89876" y="4635"/>
                    </a:cubicBezTo>
                    <a:cubicBezTo>
                      <a:pt x="89876" y="5717"/>
                      <a:pt x="88793" y="5717"/>
                      <a:pt x="88793" y="6800"/>
                    </a:cubicBezTo>
                    <a:cubicBezTo>
                      <a:pt x="88793" y="6800"/>
                      <a:pt x="87710" y="5717"/>
                      <a:pt x="86628" y="6800"/>
                    </a:cubicBezTo>
                    <a:cubicBezTo>
                      <a:pt x="86628" y="5717"/>
                      <a:pt x="86628" y="4635"/>
                      <a:pt x="86628" y="4635"/>
                    </a:cubicBezTo>
                    <a:lnTo>
                      <a:pt x="86628" y="3552"/>
                    </a:lnTo>
                    <a:cubicBezTo>
                      <a:pt x="86628" y="2469"/>
                      <a:pt x="86628" y="3552"/>
                      <a:pt x="86628" y="2469"/>
                    </a:cubicBezTo>
                    <a:cubicBezTo>
                      <a:pt x="86628" y="2469"/>
                      <a:pt x="85545" y="3552"/>
                      <a:pt x="85545" y="2469"/>
                    </a:cubicBezTo>
                    <a:cubicBezTo>
                      <a:pt x="85545" y="3552"/>
                      <a:pt x="84462" y="4635"/>
                      <a:pt x="84462" y="4635"/>
                    </a:cubicBezTo>
                    <a:cubicBezTo>
                      <a:pt x="84462" y="3552"/>
                      <a:pt x="84462" y="3552"/>
                      <a:pt x="84462" y="2469"/>
                    </a:cubicBezTo>
                    <a:lnTo>
                      <a:pt x="83379" y="4635"/>
                    </a:lnTo>
                    <a:cubicBezTo>
                      <a:pt x="83379" y="4635"/>
                      <a:pt x="83379" y="3552"/>
                      <a:pt x="83379" y="3552"/>
                    </a:cubicBezTo>
                    <a:cubicBezTo>
                      <a:pt x="83379" y="3552"/>
                      <a:pt x="83379" y="4635"/>
                      <a:pt x="83379" y="4635"/>
                    </a:cubicBezTo>
                    <a:cubicBezTo>
                      <a:pt x="83379" y="4635"/>
                      <a:pt x="82296" y="4635"/>
                      <a:pt x="82296" y="3552"/>
                    </a:cubicBezTo>
                    <a:cubicBezTo>
                      <a:pt x="82296" y="2469"/>
                      <a:pt x="82296" y="3552"/>
                      <a:pt x="82296" y="2469"/>
                    </a:cubicBezTo>
                    <a:cubicBezTo>
                      <a:pt x="82296" y="2469"/>
                      <a:pt x="82296" y="2469"/>
                      <a:pt x="81213" y="2469"/>
                    </a:cubicBezTo>
                    <a:lnTo>
                      <a:pt x="81213" y="2469"/>
                    </a:lnTo>
                    <a:cubicBezTo>
                      <a:pt x="81213" y="2469"/>
                      <a:pt x="80130" y="3552"/>
                      <a:pt x="81213" y="3552"/>
                    </a:cubicBezTo>
                    <a:cubicBezTo>
                      <a:pt x="81213" y="3552"/>
                      <a:pt x="81213" y="2469"/>
                      <a:pt x="81213" y="3552"/>
                    </a:cubicBezTo>
                    <a:cubicBezTo>
                      <a:pt x="81213" y="4635"/>
                      <a:pt x="80130" y="4635"/>
                      <a:pt x="80130" y="4635"/>
                    </a:cubicBezTo>
                    <a:cubicBezTo>
                      <a:pt x="80130" y="4635"/>
                      <a:pt x="80130" y="3552"/>
                      <a:pt x="80130" y="3552"/>
                    </a:cubicBezTo>
                    <a:cubicBezTo>
                      <a:pt x="80130" y="4635"/>
                      <a:pt x="79048" y="4635"/>
                      <a:pt x="77965" y="5717"/>
                    </a:cubicBezTo>
                    <a:cubicBezTo>
                      <a:pt x="77965" y="6800"/>
                      <a:pt x="77965" y="4635"/>
                      <a:pt x="77965" y="4635"/>
                    </a:cubicBezTo>
                    <a:cubicBezTo>
                      <a:pt x="76882" y="3552"/>
                      <a:pt x="76882" y="5717"/>
                      <a:pt x="75799" y="4635"/>
                    </a:cubicBezTo>
                    <a:cubicBezTo>
                      <a:pt x="75799" y="4635"/>
                      <a:pt x="75799" y="5717"/>
                      <a:pt x="75799" y="5717"/>
                    </a:cubicBezTo>
                    <a:cubicBezTo>
                      <a:pt x="75799" y="5717"/>
                      <a:pt x="75799" y="4635"/>
                      <a:pt x="74716" y="4635"/>
                    </a:cubicBezTo>
                    <a:cubicBezTo>
                      <a:pt x="74716" y="4635"/>
                      <a:pt x="74716" y="4635"/>
                      <a:pt x="74716" y="4635"/>
                    </a:cubicBezTo>
                    <a:cubicBezTo>
                      <a:pt x="74716" y="4635"/>
                      <a:pt x="74716" y="4635"/>
                      <a:pt x="74716" y="4635"/>
                    </a:cubicBezTo>
                    <a:cubicBezTo>
                      <a:pt x="74716" y="4635"/>
                      <a:pt x="72551" y="5717"/>
                      <a:pt x="72551" y="5717"/>
                    </a:cubicBezTo>
                    <a:cubicBezTo>
                      <a:pt x="72551" y="5717"/>
                      <a:pt x="72551" y="6800"/>
                      <a:pt x="71468" y="6800"/>
                    </a:cubicBezTo>
                    <a:lnTo>
                      <a:pt x="71468" y="5717"/>
                    </a:lnTo>
                    <a:cubicBezTo>
                      <a:pt x="71468" y="5717"/>
                      <a:pt x="70385" y="5717"/>
                      <a:pt x="70385" y="4635"/>
                    </a:cubicBezTo>
                    <a:cubicBezTo>
                      <a:pt x="70385" y="5717"/>
                      <a:pt x="71468" y="3552"/>
                      <a:pt x="71468" y="4635"/>
                    </a:cubicBezTo>
                    <a:cubicBezTo>
                      <a:pt x="71468" y="3552"/>
                      <a:pt x="70385" y="5717"/>
                      <a:pt x="70385" y="4635"/>
                    </a:cubicBezTo>
                    <a:cubicBezTo>
                      <a:pt x="70385" y="4635"/>
                      <a:pt x="69302" y="5717"/>
                      <a:pt x="69302" y="4635"/>
                    </a:cubicBezTo>
                    <a:cubicBezTo>
                      <a:pt x="69302" y="4635"/>
                      <a:pt x="69302" y="3552"/>
                      <a:pt x="69302" y="3552"/>
                    </a:cubicBezTo>
                    <a:cubicBezTo>
                      <a:pt x="69302" y="3552"/>
                      <a:pt x="69302" y="3552"/>
                      <a:pt x="68219" y="4635"/>
                    </a:cubicBezTo>
                    <a:lnTo>
                      <a:pt x="68219" y="4635"/>
                    </a:lnTo>
                    <a:cubicBezTo>
                      <a:pt x="68219" y="5717"/>
                      <a:pt x="68219" y="4635"/>
                      <a:pt x="68219" y="5717"/>
                    </a:cubicBezTo>
                    <a:cubicBezTo>
                      <a:pt x="68219" y="4635"/>
                      <a:pt x="67136" y="5717"/>
                      <a:pt x="67136" y="4635"/>
                    </a:cubicBezTo>
                    <a:lnTo>
                      <a:pt x="67136" y="3552"/>
                    </a:lnTo>
                    <a:cubicBezTo>
                      <a:pt x="67136" y="3552"/>
                      <a:pt x="67136" y="4635"/>
                      <a:pt x="67136" y="5717"/>
                    </a:cubicBezTo>
                    <a:cubicBezTo>
                      <a:pt x="67136" y="5717"/>
                      <a:pt x="67136" y="5717"/>
                      <a:pt x="67136" y="5717"/>
                    </a:cubicBezTo>
                    <a:cubicBezTo>
                      <a:pt x="67136" y="7883"/>
                      <a:pt x="66053" y="5717"/>
                      <a:pt x="66053" y="6800"/>
                    </a:cubicBezTo>
                    <a:cubicBezTo>
                      <a:pt x="66053" y="5717"/>
                      <a:pt x="64971" y="6800"/>
                      <a:pt x="64971" y="5717"/>
                    </a:cubicBezTo>
                    <a:cubicBezTo>
                      <a:pt x="64971" y="6800"/>
                      <a:pt x="63888" y="6800"/>
                      <a:pt x="63888" y="6800"/>
                    </a:cubicBezTo>
                    <a:cubicBezTo>
                      <a:pt x="63888" y="6800"/>
                      <a:pt x="63888" y="6800"/>
                      <a:pt x="63888" y="5717"/>
                    </a:cubicBezTo>
                    <a:cubicBezTo>
                      <a:pt x="63888" y="5717"/>
                      <a:pt x="63888" y="5717"/>
                      <a:pt x="62805" y="5717"/>
                    </a:cubicBezTo>
                    <a:cubicBezTo>
                      <a:pt x="62805" y="5717"/>
                      <a:pt x="61722" y="4635"/>
                      <a:pt x="61722" y="4635"/>
                    </a:cubicBezTo>
                    <a:cubicBezTo>
                      <a:pt x="61722" y="4635"/>
                      <a:pt x="61722" y="5717"/>
                      <a:pt x="61722" y="6800"/>
                    </a:cubicBezTo>
                    <a:cubicBezTo>
                      <a:pt x="61722" y="5717"/>
                      <a:pt x="60639" y="7883"/>
                      <a:pt x="60639" y="6800"/>
                    </a:cubicBezTo>
                    <a:cubicBezTo>
                      <a:pt x="60639" y="6800"/>
                      <a:pt x="60639" y="5717"/>
                      <a:pt x="60639" y="5717"/>
                    </a:cubicBezTo>
                    <a:cubicBezTo>
                      <a:pt x="60639" y="4635"/>
                      <a:pt x="60639" y="6800"/>
                      <a:pt x="59556" y="5717"/>
                    </a:cubicBezTo>
                    <a:lnTo>
                      <a:pt x="59556" y="6800"/>
                    </a:lnTo>
                    <a:cubicBezTo>
                      <a:pt x="59556" y="5717"/>
                      <a:pt x="58474" y="7883"/>
                      <a:pt x="58474" y="6800"/>
                    </a:cubicBezTo>
                    <a:cubicBezTo>
                      <a:pt x="58474" y="6800"/>
                      <a:pt x="57391" y="6800"/>
                      <a:pt x="58474" y="7883"/>
                    </a:cubicBezTo>
                    <a:cubicBezTo>
                      <a:pt x="57391" y="6800"/>
                      <a:pt x="56308" y="8966"/>
                      <a:pt x="55225" y="6800"/>
                    </a:cubicBezTo>
                    <a:cubicBezTo>
                      <a:pt x="55225" y="6800"/>
                      <a:pt x="55225" y="6800"/>
                      <a:pt x="55225" y="7883"/>
                    </a:cubicBezTo>
                    <a:cubicBezTo>
                      <a:pt x="55225" y="8966"/>
                      <a:pt x="55225" y="6800"/>
                      <a:pt x="55225" y="7883"/>
                    </a:cubicBezTo>
                    <a:cubicBezTo>
                      <a:pt x="55225" y="7883"/>
                      <a:pt x="55225" y="7883"/>
                      <a:pt x="55225" y="8966"/>
                    </a:cubicBezTo>
                    <a:cubicBezTo>
                      <a:pt x="55225" y="8966"/>
                      <a:pt x="55225" y="8966"/>
                      <a:pt x="55225" y="7883"/>
                    </a:cubicBezTo>
                    <a:cubicBezTo>
                      <a:pt x="54142" y="6800"/>
                      <a:pt x="55225" y="10049"/>
                      <a:pt x="54142" y="10049"/>
                    </a:cubicBezTo>
                    <a:cubicBezTo>
                      <a:pt x="54142" y="10049"/>
                      <a:pt x="54142" y="8966"/>
                      <a:pt x="54142" y="8966"/>
                    </a:cubicBezTo>
                    <a:lnTo>
                      <a:pt x="54142" y="10049"/>
                    </a:lnTo>
                    <a:cubicBezTo>
                      <a:pt x="54142" y="10049"/>
                      <a:pt x="54142" y="8966"/>
                      <a:pt x="54142" y="7883"/>
                    </a:cubicBezTo>
                    <a:cubicBezTo>
                      <a:pt x="54142" y="7883"/>
                      <a:pt x="53059" y="7883"/>
                      <a:pt x="53059" y="8966"/>
                    </a:cubicBezTo>
                    <a:lnTo>
                      <a:pt x="53059" y="7883"/>
                    </a:lnTo>
                    <a:cubicBezTo>
                      <a:pt x="53059" y="8966"/>
                      <a:pt x="53059" y="8966"/>
                      <a:pt x="53059" y="8966"/>
                    </a:cubicBezTo>
                    <a:lnTo>
                      <a:pt x="53059" y="8966"/>
                    </a:lnTo>
                    <a:cubicBezTo>
                      <a:pt x="53059" y="8966"/>
                      <a:pt x="53059" y="8966"/>
                      <a:pt x="53059" y="8966"/>
                    </a:cubicBezTo>
                    <a:cubicBezTo>
                      <a:pt x="53059" y="10049"/>
                      <a:pt x="53059" y="10049"/>
                      <a:pt x="54142" y="10049"/>
                    </a:cubicBezTo>
                    <a:cubicBezTo>
                      <a:pt x="54142" y="10049"/>
                      <a:pt x="54142" y="10049"/>
                      <a:pt x="54142" y="11132"/>
                    </a:cubicBezTo>
                    <a:cubicBezTo>
                      <a:pt x="54142" y="10049"/>
                      <a:pt x="54142" y="10049"/>
                      <a:pt x="53059" y="10049"/>
                    </a:cubicBezTo>
                    <a:cubicBezTo>
                      <a:pt x="53059" y="10049"/>
                      <a:pt x="53059" y="11132"/>
                      <a:pt x="53059" y="11132"/>
                    </a:cubicBezTo>
                    <a:cubicBezTo>
                      <a:pt x="53059" y="11132"/>
                      <a:pt x="53059" y="11132"/>
                      <a:pt x="53059" y="10049"/>
                    </a:cubicBezTo>
                    <a:cubicBezTo>
                      <a:pt x="53059" y="10049"/>
                      <a:pt x="53059" y="10049"/>
                      <a:pt x="53059" y="10049"/>
                    </a:cubicBezTo>
                    <a:cubicBezTo>
                      <a:pt x="53059" y="10049"/>
                      <a:pt x="53059" y="8966"/>
                      <a:pt x="53059" y="10049"/>
                    </a:cubicBezTo>
                    <a:cubicBezTo>
                      <a:pt x="53059" y="10049"/>
                      <a:pt x="53059" y="12214"/>
                      <a:pt x="53059" y="11132"/>
                    </a:cubicBezTo>
                    <a:cubicBezTo>
                      <a:pt x="53059" y="11132"/>
                      <a:pt x="53059" y="10049"/>
                      <a:pt x="53059" y="10049"/>
                    </a:cubicBezTo>
                    <a:lnTo>
                      <a:pt x="53059" y="10049"/>
                    </a:lnTo>
                    <a:lnTo>
                      <a:pt x="53059" y="11132"/>
                    </a:lnTo>
                    <a:cubicBezTo>
                      <a:pt x="53059" y="11132"/>
                      <a:pt x="53059" y="11132"/>
                      <a:pt x="53059" y="11132"/>
                    </a:cubicBezTo>
                    <a:cubicBezTo>
                      <a:pt x="53059" y="12214"/>
                      <a:pt x="51977" y="11132"/>
                      <a:pt x="51977" y="12214"/>
                    </a:cubicBezTo>
                    <a:cubicBezTo>
                      <a:pt x="51977" y="12214"/>
                      <a:pt x="51977" y="12214"/>
                      <a:pt x="50894" y="11132"/>
                    </a:cubicBezTo>
                    <a:lnTo>
                      <a:pt x="50894" y="11132"/>
                    </a:lnTo>
                    <a:cubicBezTo>
                      <a:pt x="50894" y="11132"/>
                      <a:pt x="49811" y="11132"/>
                      <a:pt x="49811" y="11132"/>
                    </a:cubicBezTo>
                    <a:lnTo>
                      <a:pt x="49811" y="11132"/>
                    </a:lnTo>
                    <a:cubicBezTo>
                      <a:pt x="49811" y="11132"/>
                      <a:pt x="49811" y="11132"/>
                      <a:pt x="48728" y="12214"/>
                    </a:cubicBezTo>
                    <a:cubicBezTo>
                      <a:pt x="48728" y="11132"/>
                      <a:pt x="48728" y="8966"/>
                      <a:pt x="47645" y="10049"/>
                    </a:cubicBezTo>
                    <a:cubicBezTo>
                      <a:pt x="47645" y="10049"/>
                      <a:pt x="47645" y="11132"/>
                      <a:pt x="47645" y="12214"/>
                    </a:cubicBezTo>
                    <a:cubicBezTo>
                      <a:pt x="46562" y="12214"/>
                      <a:pt x="46562" y="13297"/>
                      <a:pt x="45479" y="12214"/>
                    </a:cubicBezTo>
                    <a:cubicBezTo>
                      <a:pt x="45479" y="12214"/>
                      <a:pt x="45479" y="13297"/>
                      <a:pt x="45479" y="13297"/>
                    </a:cubicBezTo>
                    <a:cubicBezTo>
                      <a:pt x="44397" y="13297"/>
                      <a:pt x="43314" y="14380"/>
                      <a:pt x="42231" y="13297"/>
                    </a:cubicBezTo>
                    <a:cubicBezTo>
                      <a:pt x="42231" y="13297"/>
                      <a:pt x="42231" y="12214"/>
                      <a:pt x="42231" y="12214"/>
                    </a:cubicBezTo>
                    <a:cubicBezTo>
                      <a:pt x="42231" y="13297"/>
                      <a:pt x="42231" y="11132"/>
                      <a:pt x="42231" y="13297"/>
                    </a:cubicBezTo>
                    <a:cubicBezTo>
                      <a:pt x="42231" y="14380"/>
                      <a:pt x="42231" y="14380"/>
                      <a:pt x="42231" y="14380"/>
                    </a:cubicBezTo>
                    <a:cubicBezTo>
                      <a:pt x="41148" y="14380"/>
                      <a:pt x="41148" y="14380"/>
                      <a:pt x="40065" y="14380"/>
                    </a:cubicBezTo>
                    <a:cubicBezTo>
                      <a:pt x="40065" y="14380"/>
                      <a:pt x="40065" y="15463"/>
                      <a:pt x="40065" y="15463"/>
                    </a:cubicBezTo>
                    <a:cubicBezTo>
                      <a:pt x="40065" y="14380"/>
                      <a:pt x="40065" y="14380"/>
                      <a:pt x="38982" y="14380"/>
                    </a:cubicBezTo>
                    <a:lnTo>
                      <a:pt x="38982" y="15463"/>
                    </a:lnTo>
                    <a:lnTo>
                      <a:pt x="38982" y="14380"/>
                    </a:lnTo>
                    <a:cubicBezTo>
                      <a:pt x="38982" y="14380"/>
                      <a:pt x="38982" y="15463"/>
                      <a:pt x="38982" y="15463"/>
                    </a:cubicBezTo>
                    <a:cubicBezTo>
                      <a:pt x="38982" y="15463"/>
                      <a:pt x="38982" y="14380"/>
                      <a:pt x="38982" y="14380"/>
                    </a:cubicBezTo>
                    <a:cubicBezTo>
                      <a:pt x="38982" y="15463"/>
                      <a:pt x="37900" y="16546"/>
                      <a:pt x="37900" y="15463"/>
                    </a:cubicBezTo>
                    <a:lnTo>
                      <a:pt x="37900" y="14380"/>
                    </a:lnTo>
                    <a:cubicBezTo>
                      <a:pt x="37900" y="14380"/>
                      <a:pt x="37900" y="15463"/>
                      <a:pt x="37900" y="15463"/>
                    </a:cubicBezTo>
                    <a:cubicBezTo>
                      <a:pt x="36817" y="14380"/>
                      <a:pt x="36817" y="14380"/>
                      <a:pt x="36817" y="14380"/>
                    </a:cubicBezTo>
                    <a:cubicBezTo>
                      <a:pt x="35734" y="16546"/>
                      <a:pt x="34651" y="16546"/>
                      <a:pt x="32485" y="16546"/>
                    </a:cubicBezTo>
                    <a:lnTo>
                      <a:pt x="32485" y="16546"/>
                    </a:lnTo>
                    <a:cubicBezTo>
                      <a:pt x="32485" y="16546"/>
                      <a:pt x="32485" y="17629"/>
                      <a:pt x="32485" y="17629"/>
                    </a:cubicBezTo>
                    <a:cubicBezTo>
                      <a:pt x="32485" y="17629"/>
                      <a:pt x="32485" y="16546"/>
                      <a:pt x="32485" y="15463"/>
                    </a:cubicBezTo>
                    <a:cubicBezTo>
                      <a:pt x="32485" y="14380"/>
                      <a:pt x="31402" y="16546"/>
                      <a:pt x="31402" y="16546"/>
                    </a:cubicBezTo>
                    <a:cubicBezTo>
                      <a:pt x="31402" y="17629"/>
                      <a:pt x="31402" y="16546"/>
                      <a:pt x="31402" y="16546"/>
                    </a:cubicBezTo>
                    <a:cubicBezTo>
                      <a:pt x="31402" y="16546"/>
                      <a:pt x="30320" y="16546"/>
                      <a:pt x="30320" y="17629"/>
                    </a:cubicBezTo>
                    <a:cubicBezTo>
                      <a:pt x="30320" y="17629"/>
                      <a:pt x="30320" y="16546"/>
                      <a:pt x="30320" y="15463"/>
                    </a:cubicBezTo>
                    <a:lnTo>
                      <a:pt x="30320" y="16546"/>
                    </a:lnTo>
                    <a:cubicBezTo>
                      <a:pt x="30320" y="15463"/>
                      <a:pt x="31402" y="14380"/>
                      <a:pt x="30320" y="12214"/>
                    </a:cubicBezTo>
                    <a:lnTo>
                      <a:pt x="30320" y="12214"/>
                    </a:lnTo>
                    <a:cubicBezTo>
                      <a:pt x="30320" y="11132"/>
                      <a:pt x="31402" y="11132"/>
                      <a:pt x="30320" y="10049"/>
                    </a:cubicBezTo>
                    <a:cubicBezTo>
                      <a:pt x="30320" y="11132"/>
                      <a:pt x="30320" y="12214"/>
                      <a:pt x="30320" y="12214"/>
                    </a:cubicBezTo>
                    <a:cubicBezTo>
                      <a:pt x="29237" y="12214"/>
                      <a:pt x="30320" y="14380"/>
                      <a:pt x="29237" y="14380"/>
                    </a:cubicBezTo>
                    <a:cubicBezTo>
                      <a:pt x="29237" y="13297"/>
                      <a:pt x="29237" y="14380"/>
                      <a:pt x="29237" y="13297"/>
                    </a:cubicBezTo>
                    <a:cubicBezTo>
                      <a:pt x="29237" y="12214"/>
                      <a:pt x="28154" y="13297"/>
                      <a:pt x="28154" y="13297"/>
                    </a:cubicBezTo>
                    <a:cubicBezTo>
                      <a:pt x="28154" y="13297"/>
                      <a:pt x="28154" y="14380"/>
                      <a:pt x="28154" y="15463"/>
                    </a:cubicBezTo>
                    <a:cubicBezTo>
                      <a:pt x="28154" y="15463"/>
                      <a:pt x="28154" y="14380"/>
                      <a:pt x="28154" y="14380"/>
                    </a:cubicBezTo>
                    <a:cubicBezTo>
                      <a:pt x="28154" y="15463"/>
                      <a:pt x="28154" y="15463"/>
                      <a:pt x="28154" y="15463"/>
                    </a:cubicBezTo>
                    <a:cubicBezTo>
                      <a:pt x="28154" y="16546"/>
                      <a:pt x="28154" y="15463"/>
                      <a:pt x="27071" y="16546"/>
                    </a:cubicBezTo>
                    <a:cubicBezTo>
                      <a:pt x="27071" y="15463"/>
                      <a:pt x="27071" y="14380"/>
                      <a:pt x="27071" y="13297"/>
                    </a:cubicBezTo>
                    <a:cubicBezTo>
                      <a:pt x="27071" y="14380"/>
                      <a:pt x="25988" y="14380"/>
                      <a:pt x="27071" y="16546"/>
                    </a:cubicBezTo>
                    <a:cubicBezTo>
                      <a:pt x="27071" y="16546"/>
                      <a:pt x="27071" y="15463"/>
                      <a:pt x="27071" y="14380"/>
                    </a:cubicBezTo>
                    <a:cubicBezTo>
                      <a:pt x="27071" y="13297"/>
                      <a:pt x="25988" y="16546"/>
                      <a:pt x="25988" y="14380"/>
                    </a:cubicBezTo>
                    <a:lnTo>
                      <a:pt x="25988" y="15463"/>
                    </a:lnTo>
                    <a:cubicBezTo>
                      <a:pt x="25988" y="15463"/>
                      <a:pt x="25988" y="14380"/>
                      <a:pt x="25988" y="14380"/>
                    </a:cubicBezTo>
                    <a:cubicBezTo>
                      <a:pt x="25988" y="14380"/>
                      <a:pt x="24905" y="15463"/>
                      <a:pt x="24905" y="14380"/>
                    </a:cubicBezTo>
                    <a:cubicBezTo>
                      <a:pt x="24905" y="14380"/>
                      <a:pt x="23823" y="14380"/>
                      <a:pt x="24905" y="15463"/>
                    </a:cubicBezTo>
                    <a:cubicBezTo>
                      <a:pt x="24905" y="16546"/>
                      <a:pt x="24905" y="14380"/>
                      <a:pt x="25988" y="16546"/>
                    </a:cubicBezTo>
                    <a:cubicBezTo>
                      <a:pt x="25988" y="15463"/>
                      <a:pt x="24905" y="16546"/>
                      <a:pt x="24905" y="16546"/>
                    </a:cubicBezTo>
                    <a:lnTo>
                      <a:pt x="24905" y="15463"/>
                    </a:lnTo>
                    <a:cubicBezTo>
                      <a:pt x="24905" y="15463"/>
                      <a:pt x="24905" y="15463"/>
                      <a:pt x="24905" y="16546"/>
                    </a:cubicBezTo>
                    <a:cubicBezTo>
                      <a:pt x="24905" y="16546"/>
                      <a:pt x="24905" y="15463"/>
                      <a:pt x="24905" y="15463"/>
                    </a:cubicBezTo>
                    <a:lnTo>
                      <a:pt x="24905" y="16546"/>
                    </a:lnTo>
                    <a:cubicBezTo>
                      <a:pt x="23823" y="16546"/>
                      <a:pt x="24905" y="15463"/>
                      <a:pt x="23823" y="15463"/>
                    </a:cubicBezTo>
                    <a:lnTo>
                      <a:pt x="23823" y="14380"/>
                    </a:lnTo>
                    <a:cubicBezTo>
                      <a:pt x="23823" y="14380"/>
                      <a:pt x="23823" y="13297"/>
                      <a:pt x="23823" y="14380"/>
                    </a:cubicBezTo>
                    <a:cubicBezTo>
                      <a:pt x="23823" y="15463"/>
                      <a:pt x="23823" y="16546"/>
                      <a:pt x="23823" y="16546"/>
                    </a:cubicBezTo>
                    <a:cubicBezTo>
                      <a:pt x="23823" y="16546"/>
                      <a:pt x="23823" y="15463"/>
                      <a:pt x="23823" y="16546"/>
                    </a:cubicBezTo>
                    <a:lnTo>
                      <a:pt x="23823" y="15463"/>
                    </a:lnTo>
                    <a:cubicBezTo>
                      <a:pt x="23823" y="15463"/>
                      <a:pt x="23823" y="14380"/>
                      <a:pt x="22740" y="14380"/>
                    </a:cubicBezTo>
                    <a:cubicBezTo>
                      <a:pt x="22740" y="14380"/>
                      <a:pt x="21657" y="15463"/>
                      <a:pt x="22740" y="16546"/>
                    </a:cubicBezTo>
                    <a:cubicBezTo>
                      <a:pt x="22740" y="16546"/>
                      <a:pt x="22740" y="16546"/>
                      <a:pt x="22740" y="15463"/>
                    </a:cubicBezTo>
                    <a:cubicBezTo>
                      <a:pt x="22740" y="15463"/>
                      <a:pt x="22740" y="16546"/>
                      <a:pt x="22740" y="16546"/>
                    </a:cubicBezTo>
                    <a:cubicBezTo>
                      <a:pt x="22740" y="16546"/>
                      <a:pt x="21657" y="15463"/>
                      <a:pt x="21657" y="14380"/>
                    </a:cubicBezTo>
                    <a:lnTo>
                      <a:pt x="21657" y="13297"/>
                    </a:lnTo>
                    <a:lnTo>
                      <a:pt x="21657" y="13297"/>
                    </a:lnTo>
                    <a:cubicBezTo>
                      <a:pt x="21657" y="12214"/>
                      <a:pt x="21657" y="12214"/>
                      <a:pt x="21657" y="11132"/>
                    </a:cubicBezTo>
                    <a:cubicBezTo>
                      <a:pt x="21657" y="11132"/>
                      <a:pt x="21657" y="11132"/>
                      <a:pt x="20574" y="11132"/>
                    </a:cubicBezTo>
                    <a:cubicBezTo>
                      <a:pt x="20574" y="13297"/>
                      <a:pt x="19491" y="13297"/>
                      <a:pt x="19491" y="15463"/>
                    </a:cubicBezTo>
                    <a:cubicBezTo>
                      <a:pt x="18408" y="15463"/>
                      <a:pt x="19491" y="11132"/>
                      <a:pt x="18408" y="14380"/>
                    </a:cubicBezTo>
                    <a:cubicBezTo>
                      <a:pt x="18408" y="14380"/>
                      <a:pt x="18408" y="16546"/>
                      <a:pt x="18408" y="15463"/>
                    </a:cubicBezTo>
                    <a:cubicBezTo>
                      <a:pt x="18408" y="15463"/>
                      <a:pt x="18408" y="17629"/>
                      <a:pt x="17326" y="16546"/>
                    </a:cubicBezTo>
                    <a:cubicBezTo>
                      <a:pt x="17326" y="15463"/>
                      <a:pt x="17326" y="14380"/>
                      <a:pt x="17326" y="14380"/>
                    </a:cubicBezTo>
                    <a:cubicBezTo>
                      <a:pt x="17326" y="14380"/>
                      <a:pt x="17326" y="14380"/>
                      <a:pt x="17326" y="14380"/>
                    </a:cubicBezTo>
                    <a:cubicBezTo>
                      <a:pt x="17326" y="13297"/>
                      <a:pt x="17326" y="12214"/>
                      <a:pt x="17326" y="12214"/>
                    </a:cubicBezTo>
                    <a:cubicBezTo>
                      <a:pt x="17326" y="12214"/>
                      <a:pt x="16243" y="12214"/>
                      <a:pt x="16243" y="13297"/>
                    </a:cubicBezTo>
                    <a:cubicBezTo>
                      <a:pt x="16243" y="14380"/>
                      <a:pt x="16243" y="13297"/>
                      <a:pt x="16243" y="14380"/>
                    </a:cubicBezTo>
                    <a:cubicBezTo>
                      <a:pt x="15160" y="14380"/>
                      <a:pt x="15160" y="13297"/>
                      <a:pt x="15160" y="14380"/>
                    </a:cubicBezTo>
                    <a:cubicBezTo>
                      <a:pt x="15160" y="14380"/>
                      <a:pt x="15160" y="15463"/>
                      <a:pt x="15160" y="15463"/>
                    </a:cubicBezTo>
                    <a:lnTo>
                      <a:pt x="15160" y="15463"/>
                    </a:lnTo>
                    <a:lnTo>
                      <a:pt x="15160" y="14380"/>
                    </a:lnTo>
                    <a:cubicBezTo>
                      <a:pt x="14077" y="14380"/>
                      <a:pt x="15160" y="15463"/>
                      <a:pt x="14077" y="15463"/>
                    </a:cubicBezTo>
                    <a:lnTo>
                      <a:pt x="14077" y="14380"/>
                    </a:lnTo>
                    <a:cubicBezTo>
                      <a:pt x="14077" y="13297"/>
                      <a:pt x="15160" y="15463"/>
                      <a:pt x="15160" y="13297"/>
                    </a:cubicBezTo>
                    <a:cubicBezTo>
                      <a:pt x="15160" y="13297"/>
                      <a:pt x="14077" y="14380"/>
                      <a:pt x="14077" y="13297"/>
                    </a:cubicBezTo>
                    <a:cubicBezTo>
                      <a:pt x="14077" y="13297"/>
                      <a:pt x="14077" y="13297"/>
                      <a:pt x="14077" y="13297"/>
                    </a:cubicBezTo>
                    <a:cubicBezTo>
                      <a:pt x="14077" y="13297"/>
                      <a:pt x="14077" y="11132"/>
                      <a:pt x="12994" y="12214"/>
                    </a:cubicBezTo>
                    <a:cubicBezTo>
                      <a:pt x="12994" y="12214"/>
                      <a:pt x="12994" y="13297"/>
                      <a:pt x="12994" y="13297"/>
                    </a:cubicBezTo>
                    <a:cubicBezTo>
                      <a:pt x="11911" y="13297"/>
                      <a:pt x="11911" y="14380"/>
                      <a:pt x="11911" y="14380"/>
                    </a:cubicBezTo>
                    <a:cubicBezTo>
                      <a:pt x="11911" y="13297"/>
                      <a:pt x="10828" y="14380"/>
                      <a:pt x="11911" y="13297"/>
                    </a:cubicBezTo>
                    <a:cubicBezTo>
                      <a:pt x="11911" y="14380"/>
                      <a:pt x="12994" y="14380"/>
                      <a:pt x="12994" y="13297"/>
                    </a:cubicBezTo>
                    <a:cubicBezTo>
                      <a:pt x="12994" y="12214"/>
                      <a:pt x="12994" y="13297"/>
                      <a:pt x="14077" y="12214"/>
                    </a:cubicBezTo>
                    <a:cubicBezTo>
                      <a:pt x="12994" y="12214"/>
                      <a:pt x="14077" y="11132"/>
                      <a:pt x="14077" y="10049"/>
                    </a:cubicBezTo>
                    <a:cubicBezTo>
                      <a:pt x="14077" y="10049"/>
                      <a:pt x="14077" y="10049"/>
                      <a:pt x="14077" y="10049"/>
                    </a:cubicBezTo>
                    <a:cubicBezTo>
                      <a:pt x="14077" y="11132"/>
                      <a:pt x="14077" y="11132"/>
                      <a:pt x="14077" y="12214"/>
                    </a:cubicBezTo>
                    <a:cubicBezTo>
                      <a:pt x="12994" y="12214"/>
                      <a:pt x="12994" y="12214"/>
                      <a:pt x="11911" y="13297"/>
                    </a:cubicBezTo>
                    <a:cubicBezTo>
                      <a:pt x="11911" y="13297"/>
                      <a:pt x="11911" y="12214"/>
                      <a:pt x="11911" y="12214"/>
                    </a:cubicBezTo>
                    <a:cubicBezTo>
                      <a:pt x="10828" y="12214"/>
                      <a:pt x="10828" y="12214"/>
                      <a:pt x="9746" y="12214"/>
                    </a:cubicBezTo>
                    <a:cubicBezTo>
                      <a:pt x="9746" y="13297"/>
                      <a:pt x="8663" y="12214"/>
                      <a:pt x="8663" y="13297"/>
                    </a:cubicBezTo>
                    <a:cubicBezTo>
                      <a:pt x="8663" y="13297"/>
                      <a:pt x="8663" y="14380"/>
                      <a:pt x="8663" y="15463"/>
                    </a:cubicBezTo>
                    <a:cubicBezTo>
                      <a:pt x="8663" y="15463"/>
                      <a:pt x="8663" y="14380"/>
                      <a:pt x="8663" y="14380"/>
                    </a:cubicBezTo>
                    <a:cubicBezTo>
                      <a:pt x="8663" y="15463"/>
                      <a:pt x="8663" y="13297"/>
                      <a:pt x="7580" y="14380"/>
                    </a:cubicBezTo>
                    <a:cubicBezTo>
                      <a:pt x="8663" y="14380"/>
                      <a:pt x="7580" y="12214"/>
                      <a:pt x="8663" y="11132"/>
                    </a:cubicBezTo>
                    <a:cubicBezTo>
                      <a:pt x="7580" y="12214"/>
                      <a:pt x="8663" y="10049"/>
                      <a:pt x="8663" y="10049"/>
                    </a:cubicBezTo>
                    <a:cubicBezTo>
                      <a:pt x="7580" y="11132"/>
                      <a:pt x="7580" y="11132"/>
                      <a:pt x="6497" y="11132"/>
                    </a:cubicBezTo>
                    <a:cubicBezTo>
                      <a:pt x="6497" y="10049"/>
                      <a:pt x="4331" y="11132"/>
                      <a:pt x="4331" y="11132"/>
                    </a:cubicBezTo>
                    <a:cubicBezTo>
                      <a:pt x="4331" y="10049"/>
                      <a:pt x="4331" y="8966"/>
                      <a:pt x="4331" y="8966"/>
                    </a:cubicBezTo>
                    <a:cubicBezTo>
                      <a:pt x="4331" y="8966"/>
                      <a:pt x="4331" y="10049"/>
                      <a:pt x="4331" y="10049"/>
                    </a:cubicBezTo>
                    <a:lnTo>
                      <a:pt x="4331" y="10049"/>
                    </a:lnTo>
                    <a:cubicBezTo>
                      <a:pt x="4331" y="10049"/>
                      <a:pt x="3249" y="8966"/>
                      <a:pt x="3249" y="11132"/>
                    </a:cubicBezTo>
                    <a:lnTo>
                      <a:pt x="3249" y="10049"/>
                    </a:lnTo>
                    <a:cubicBezTo>
                      <a:pt x="3249" y="10049"/>
                      <a:pt x="3249" y="10049"/>
                      <a:pt x="3249" y="10049"/>
                    </a:cubicBezTo>
                    <a:cubicBezTo>
                      <a:pt x="3249" y="10049"/>
                      <a:pt x="3249" y="8966"/>
                      <a:pt x="3249" y="8966"/>
                    </a:cubicBezTo>
                    <a:cubicBezTo>
                      <a:pt x="3249" y="7883"/>
                      <a:pt x="2166" y="8966"/>
                      <a:pt x="2166" y="8966"/>
                    </a:cubicBezTo>
                    <a:lnTo>
                      <a:pt x="2166" y="10049"/>
                    </a:lnTo>
                    <a:cubicBezTo>
                      <a:pt x="1083" y="10049"/>
                      <a:pt x="1083" y="8966"/>
                      <a:pt x="0" y="10049"/>
                    </a:cubicBezTo>
                    <a:lnTo>
                      <a:pt x="0" y="8966"/>
                    </a:lnTo>
                    <a:lnTo>
                      <a:pt x="0" y="8966"/>
                    </a:lnTo>
                    <a:cubicBezTo>
                      <a:pt x="0" y="7883"/>
                      <a:pt x="0" y="7883"/>
                      <a:pt x="0" y="7883"/>
                    </a:cubicBezTo>
                    <a:lnTo>
                      <a:pt x="1083" y="6800"/>
                    </a:lnTo>
                    <a:cubicBezTo>
                      <a:pt x="1083" y="7883"/>
                      <a:pt x="0" y="7883"/>
                      <a:pt x="0" y="8966"/>
                    </a:cubicBezTo>
                    <a:cubicBezTo>
                      <a:pt x="0" y="10049"/>
                      <a:pt x="0" y="10049"/>
                      <a:pt x="1083" y="8966"/>
                    </a:cubicBezTo>
                    <a:cubicBezTo>
                      <a:pt x="1083" y="8966"/>
                      <a:pt x="1083" y="8966"/>
                      <a:pt x="1083" y="8966"/>
                    </a:cubicBezTo>
                    <a:cubicBezTo>
                      <a:pt x="1083" y="7883"/>
                      <a:pt x="2166" y="7883"/>
                      <a:pt x="2166" y="6800"/>
                    </a:cubicBezTo>
                    <a:cubicBezTo>
                      <a:pt x="2166" y="6800"/>
                      <a:pt x="2166" y="6800"/>
                      <a:pt x="2166" y="6800"/>
                    </a:cubicBezTo>
                    <a:cubicBezTo>
                      <a:pt x="2166" y="6800"/>
                      <a:pt x="3249" y="6800"/>
                      <a:pt x="3249" y="6800"/>
                    </a:cubicBezTo>
                    <a:cubicBezTo>
                      <a:pt x="3249" y="6800"/>
                      <a:pt x="3249" y="7883"/>
                      <a:pt x="3249" y="7883"/>
                    </a:cubicBezTo>
                    <a:cubicBezTo>
                      <a:pt x="3249" y="6800"/>
                      <a:pt x="4331" y="6800"/>
                      <a:pt x="4331" y="6800"/>
                    </a:cubicBezTo>
                    <a:cubicBezTo>
                      <a:pt x="4331" y="7883"/>
                      <a:pt x="5414" y="6800"/>
                      <a:pt x="5414" y="6800"/>
                    </a:cubicBezTo>
                    <a:cubicBezTo>
                      <a:pt x="5414" y="7883"/>
                      <a:pt x="4331" y="8966"/>
                      <a:pt x="4331" y="8966"/>
                    </a:cubicBezTo>
                    <a:cubicBezTo>
                      <a:pt x="4331" y="10049"/>
                      <a:pt x="4331" y="8966"/>
                      <a:pt x="5414" y="10049"/>
                    </a:cubicBezTo>
                    <a:cubicBezTo>
                      <a:pt x="5414" y="8966"/>
                      <a:pt x="6497" y="7883"/>
                      <a:pt x="6497" y="7883"/>
                    </a:cubicBezTo>
                    <a:lnTo>
                      <a:pt x="6497" y="8966"/>
                    </a:lnTo>
                    <a:cubicBezTo>
                      <a:pt x="6497" y="8966"/>
                      <a:pt x="7580" y="7883"/>
                      <a:pt x="7580" y="7883"/>
                    </a:cubicBezTo>
                    <a:cubicBezTo>
                      <a:pt x="8663" y="7883"/>
                      <a:pt x="8663" y="8966"/>
                      <a:pt x="9746" y="8966"/>
                    </a:cubicBezTo>
                    <a:lnTo>
                      <a:pt x="9746" y="10049"/>
                    </a:lnTo>
                    <a:cubicBezTo>
                      <a:pt x="10828" y="8966"/>
                      <a:pt x="10828" y="10049"/>
                      <a:pt x="11911" y="8966"/>
                    </a:cubicBezTo>
                    <a:cubicBezTo>
                      <a:pt x="12994" y="10049"/>
                      <a:pt x="14077" y="7883"/>
                      <a:pt x="14077" y="10049"/>
                    </a:cubicBezTo>
                    <a:cubicBezTo>
                      <a:pt x="15160" y="10049"/>
                      <a:pt x="17326" y="8966"/>
                      <a:pt x="18408" y="8966"/>
                    </a:cubicBezTo>
                    <a:lnTo>
                      <a:pt x="18408" y="10049"/>
                    </a:lnTo>
                    <a:cubicBezTo>
                      <a:pt x="18408" y="8966"/>
                      <a:pt x="18408" y="11132"/>
                      <a:pt x="18408" y="10049"/>
                    </a:cubicBezTo>
                    <a:cubicBezTo>
                      <a:pt x="18408" y="8966"/>
                      <a:pt x="18408" y="8966"/>
                      <a:pt x="19491" y="7883"/>
                    </a:cubicBezTo>
                    <a:cubicBezTo>
                      <a:pt x="20574" y="8966"/>
                      <a:pt x="20574" y="7883"/>
                      <a:pt x="21657" y="6800"/>
                    </a:cubicBezTo>
                    <a:lnTo>
                      <a:pt x="21657" y="7883"/>
                    </a:lnTo>
                    <a:cubicBezTo>
                      <a:pt x="22740" y="6800"/>
                      <a:pt x="22740" y="7883"/>
                      <a:pt x="23823" y="7883"/>
                    </a:cubicBezTo>
                    <a:cubicBezTo>
                      <a:pt x="23823" y="7883"/>
                      <a:pt x="23823" y="8966"/>
                      <a:pt x="23823" y="8966"/>
                    </a:cubicBezTo>
                    <a:cubicBezTo>
                      <a:pt x="23823" y="7883"/>
                      <a:pt x="24905" y="7883"/>
                      <a:pt x="24905" y="6800"/>
                    </a:cubicBezTo>
                    <a:cubicBezTo>
                      <a:pt x="24905" y="6800"/>
                      <a:pt x="25988" y="6800"/>
                      <a:pt x="25988" y="7883"/>
                    </a:cubicBezTo>
                    <a:cubicBezTo>
                      <a:pt x="27071" y="5717"/>
                      <a:pt x="29237" y="6800"/>
                      <a:pt x="31402" y="5717"/>
                    </a:cubicBezTo>
                    <a:lnTo>
                      <a:pt x="31402" y="6800"/>
                    </a:lnTo>
                    <a:cubicBezTo>
                      <a:pt x="32485" y="4635"/>
                      <a:pt x="34651" y="6800"/>
                      <a:pt x="36817" y="5717"/>
                    </a:cubicBezTo>
                    <a:lnTo>
                      <a:pt x="36817" y="6800"/>
                    </a:lnTo>
                    <a:cubicBezTo>
                      <a:pt x="36817" y="6800"/>
                      <a:pt x="37900" y="6800"/>
                      <a:pt x="37900" y="5717"/>
                    </a:cubicBezTo>
                    <a:cubicBezTo>
                      <a:pt x="37900" y="5717"/>
                      <a:pt x="38982" y="4635"/>
                      <a:pt x="38982" y="5717"/>
                    </a:cubicBezTo>
                    <a:cubicBezTo>
                      <a:pt x="38982" y="5717"/>
                      <a:pt x="38982" y="4635"/>
                      <a:pt x="40065" y="4635"/>
                    </a:cubicBezTo>
                    <a:cubicBezTo>
                      <a:pt x="41148" y="4635"/>
                      <a:pt x="41148" y="4635"/>
                      <a:pt x="42231" y="4635"/>
                    </a:cubicBezTo>
                    <a:lnTo>
                      <a:pt x="42231" y="4635"/>
                    </a:lnTo>
                    <a:cubicBezTo>
                      <a:pt x="42231" y="4635"/>
                      <a:pt x="42231" y="5717"/>
                      <a:pt x="42231" y="5717"/>
                    </a:cubicBezTo>
                    <a:cubicBezTo>
                      <a:pt x="42231" y="5717"/>
                      <a:pt x="43314" y="5717"/>
                      <a:pt x="43314" y="4635"/>
                    </a:cubicBezTo>
                    <a:cubicBezTo>
                      <a:pt x="44397" y="5717"/>
                      <a:pt x="45479" y="3552"/>
                      <a:pt x="46562" y="4635"/>
                    </a:cubicBezTo>
                    <a:cubicBezTo>
                      <a:pt x="46562" y="4635"/>
                      <a:pt x="46562" y="3552"/>
                      <a:pt x="46562" y="3552"/>
                    </a:cubicBezTo>
                    <a:cubicBezTo>
                      <a:pt x="47645" y="3552"/>
                      <a:pt x="48728" y="4635"/>
                      <a:pt x="48728" y="3552"/>
                    </a:cubicBezTo>
                    <a:cubicBezTo>
                      <a:pt x="48728" y="3552"/>
                      <a:pt x="48728" y="4635"/>
                      <a:pt x="48728" y="4635"/>
                    </a:cubicBezTo>
                    <a:cubicBezTo>
                      <a:pt x="48728" y="4635"/>
                      <a:pt x="48728" y="3552"/>
                      <a:pt x="48728" y="3552"/>
                    </a:cubicBezTo>
                    <a:cubicBezTo>
                      <a:pt x="49811" y="2469"/>
                      <a:pt x="51977" y="4635"/>
                      <a:pt x="53059" y="3552"/>
                    </a:cubicBezTo>
                    <a:cubicBezTo>
                      <a:pt x="55225" y="2469"/>
                      <a:pt x="57391" y="2469"/>
                      <a:pt x="59556" y="2469"/>
                    </a:cubicBezTo>
                    <a:lnTo>
                      <a:pt x="59556" y="2469"/>
                    </a:lnTo>
                    <a:cubicBezTo>
                      <a:pt x="60639" y="1386"/>
                      <a:pt x="61722" y="3552"/>
                      <a:pt x="61722" y="1386"/>
                    </a:cubicBezTo>
                    <a:cubicBezTo>
                      <a:pt x="61722" y="1386"/>
                      <a:pt x="62805" y="1386"/>
                      <a:pt x="62805" y="2469"/>
                    </a:cubicBezTo>
                    <a:cubicBezTo>
                      <a:pt x="62805" y="1386"/>
                      <a:pt x="64971" y="3552"/>
                      <a:pt x="64971" y="2469"/>
                    </a:cubicBezTo>
                    <a:cubicBezTo>
                      <a:pt x="64971" y="2469"/>
                      <a:pt x="64971" y="2469"/>
                      <a:pt x="64971" y="2469"/>
                    </a:cubicBezTo>
                    <a:cubicBezTo>
                      <a:pt x="66053" y="3552"/>
                      <a:pt x="66053" y="2469"/>
                      <a:pt x="67136" y="2469"/>
                    </a:cubicBezTo>
                    <a:cubicBezTo>
                      <a:pt x="67136" y="2469"/>
                      <a:pt x="67136" y="2469"/>
                      <a:pt x="67136" y="3552"/>
                    </a:cubicBezTo>
                    <a:cubicBezTo>
                      <a:pt x="67136" y="4635"/>
                      <a:pt x="68219" y="2469"/>
                      <a:pt x="68219" y="3552"/>
                    </a:cubicBezTo>
                    <a:cubicBezTo>
                      <a:pt x="68219" y="3552"/>
                      <a:pt x="68219" y="2469"/>
                      <a:pt x="68219" y="2469"/>
                    </a:cubicBezTo>
                    <a:cubicBezTo>
                      <a:pt x="70385" y="2469"/>
                      <a:pt x="72551" y="1386"/>
                      <a:pt x="73633" y="1386"/>
                    </a:cubicBezTo>
                    <a:cubicBezTo>
                      <a:pt x="74716" y="2469"/>
                      <a:pt x="73633" y="4635"/>
                      <a:pt x="74716" y="3552"/>
                    </a:cubicBezTo>
                    <a:cubicBezTo>
                      <a:pt x="74716" y="3552"/>
                      <a:pt x="74716" y="2469"/>
                      <a:pt x="74716" y="3552"/>
                    </a:cubicBezTo>
                    <a:cubicBezTo>
                      <a:pt x="74716" y="3552"/>
                      <a:pt x="75799" y="5717"/>
                      <a:pt x="75799" y="4635"/>
                    </a:cubicBezTo>
                    <a:cubicBezTo>
                      <a:pt x="75799" y="3552"/>
                      <a:pt x="75799" y="3552"/>
                      <a:pt x="75799" y="3552"/>
                    </a:cubicBezTo>
                    <a:cubicBezTo>
                      <a:pt x="76882" y="4635"/>
                      <a:pt x="76882" y="5717"/>
                      <a:pt x="77965" y="4635"/>
                    </a:cubicBezTo>
                    <a:lnTo>
                      <a:pt x="77965" y="5717"/>
                    </a:lnTo>
                    <a:cubicBezTo>
                      <a:pt x="79048" y="3552"/>
                      <a:pt x="80130" y="4635"/>
                      <a:pt x="80130" y="3552"/>
                    </a:cubicBezTo>
                    <a:cubicBezTo>
                      <a:pt x="84462" y="3552"/>
                      <a:pt x="88793" y="2469"/>
                      <a:pt x="93125" y="1386"/>
                    </a:cubicBezTo>
                    <a:cubicBezTo>
                      <a:pt x="97456" y="1386"/>
                      <a:pt x="101787" y="303"/>
                      <a:pt x="105036" y="1386"/>
                    </a:cubicBezTo>
                    <a:cubicBezTo>
                      <a:pt x="106119" y="2469"/>
                      <a:pt x="106119" y="2469"/>
                      <a:pt x="107202" y="2469"/>
                    </a:cubicBezTo>
                    <a:cubicBezTo>
                      <a:pt x="107202" y="2469"/>
                      <a:pt x="107202" y="2469"/>
                      <a:pt x="107202" y="2469"/>
                    </a:cubicBezTo>
                    <a:cubicBezTo>
                      <a:pt x="107202" y="1386"/>
                      <a:pt x="108284" y="2469"/>
                      <a:pt x="108284" y="1386"/>
                    </a:cubicBezTo>
                    <a:cubicBezTo>
                      <a:pt x="109367" y="1386"/>
                      <a:pt x="111533" y="1386"/>
                      <a:pt x="112616" y="1386"/>
                    </a:cubicBezTo>
                    <a:cubicBezTo>
                      <a:pt x="112616" y="1386"/>
                      <a:pt x="112616" y="2469"/>
                      <a:pt x="112616" y="2469"/>
                    </a:cubicBezTo>
                    <a:lnTo>
                      <a:pt x="112616" y="1386"/>
                    </a:lnTo>
                    <a:lnTo>
                      <a:pt x="112616" y="1386"/>
                    </a:lnTo>
                    <a:cubicBezTo>
                      <a:pt x="112616" y="1386"/>
                      <a:pt x="112616" y="303"/>
                      <a:pt x="112616" y="303"/>
                    </a:cubicBezTo>
                    <a:cubicBezTo>
                      <a:pt x="116947" y="-780"/>
                      <a:pt x="120196" y="1386"/>
                      <a:pt x="124527" y="1386"/>
                    </a:cubicBezTo>
                    <a:cubicBezTo>
                      <a:pt x="125610" y="1386"/>
                      <a:pt x="126693" y="1386"/>
                      <a:pt x="127776" y="1386"/>
                    </a:cubicBezTo>
                    <a:cubicBezTo>
                      <a:pt x="129941" y="2469"/>
                      <a:pt x="131024" y="3552"/>
                      <a:pt x="133190" y="3552"/>
                    </a:cubicBezTo>
                    <a:cubicBezTo>
                      <a:pt x="132107" y="5717"/>
                      <a:pt x="129941" y="7883"/>
                      <a:pt x="128858" y="8966"/>
                    </a:cubicBezTo>
                    <a:cubicBezTo>
                      <a:pt x="129941" y="8966"/>
                      <a:pt x="129941" y="8966"/>
                      <a:pt x="131024" y="8966"/>
                    </a:cubicBezTo>
                    <a:cubicBezTo>
                      <a:pt x="129941" y="5717"/>
                      <a:pt x="129941" y="4635"/>
                      <a:pt x="131024" y="5717"/>
                    </a:cubicBezTo>
                    <a:cubicBezTo>
                      <a:pt x="129941" y="4635"/>
                      <a:pt x="131024" y="4635"/>
                      <a:pt x="131024" y="5717"/>
                    </a:cubicBezTo>
                    <a:cubicBezTo>
                      <a:pt x="131024" y="4635"/>
                      <a:pt x="131024" y="4635"/>
                      <a:pt x="131024" y="5717"/>
                    </a:cubicBezTo>
                    <a:cubicBezTo>
                      <a:pt x="131024" y="4635"/>
                      <a:pt x="131024" y="5717"/>
                      <a:pt x="131024" y="5717"/>
                    </a:cubicBezTo>
                    <a:cubicBezTo>
                      <a:pt x="131024" y="5717"/>
                      <a:pt x="131024" y="5717"/>
                      <a:pt x="131024" y="5717"/>
                    </a:cubicBezTo>
                    <a:lnTo>
                      <a:pt x="131024" y="5717"/>
                    </a:lnTo>
                    <a:lnTo>
                      <a:pt x="131024" y="5717"/>
                    </a:lnTo>
                    <a:lnTo>
                      <a:pt x="131024" y="8966"/>
                    </a:lnTo>
                    <a:lnTo>
                      <a:pt x="131024" y="8966"/>
                    </a:lnTo>
                    <a:lnTo>
                      <a:pt x="131024" y="8966"/>
                    </a:lnTo>
                    <a:cubicBezTo>
                      <a:pt x="131024" y="8966"/>
                      <a:pt x="128858" y="10049"/>
                      <a:pt x="126693" y="8966"/>
                    </a:cubicBezTo>
                    <a:cubicBezTo>
                      <a:pt x="126693" y="8966"/>
                      <a:pt x="127776" y="7883"/>
                      <a:pt x="127776" y="7883"/>
                    </a:cubicBezTo>
                    <a:cubicBezTo>
                      <a:pt x="129941" y="6800"/>
                      <a:pt x="129941" y="5717"/>
                      <a:pt x="131024" y="57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49" name="Полилиния: фигура 4948">
                <a:extLst>
                  <a:ext uri="{FF2B5EF4-FFF2-40B4-BE49-F238E27FC236}">
                    <a16:creationId xmlns:a16="http://schemas.microsoft.com/office/drawing/2014/main" id="{698E395B-5306-31D6-50B3-8FD508F0062B}"/>
                  </a:ext>
                </a:extLst>
              </p:cNvPr>
              <p:cNvSpPr/>
              <p:nvPr/>
            </p:nvSpPr>
            <p:spPr>
              <a:xfrm>
                <a:off x="7783269" y="5776944"/>
                <a:ext cx="481" cy="2165"/>
              </a:xfrm>
              <a:custGeom>
                <a:avLst/>
                <a:gdLst>
                  <a:gd name="connsiteX0" fmla="*/ 481 w 481"/>
                  <a:gd name="connsiteY0" fmla="*/ 0 h 2165"/>
                  <a:gd name="connsiteX1" fmla="*/ 481 w 481"/>
                  <a:gd name="connsiteY1" fmla="*/ 2166 h 2165"/>
                  <a:gd name="connsiteX2" fmla="*/ 481 w 481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2165">
                    <a:moveTo>
                      <a:pt x="481" y="0"/>
                    </a:moveTo>
                    <a:cubicBezTo>
                      <a:pt x="481" y="1083"/>
                      <a:pt x="481" y="1083"/>
                      <a:pt x="481" y="2166"/>
                    </a:cubicBezTo>
                    <a:cubicBezTo>
                      <a:pt x="-602" y="1083"/>
                      <a:pt x="481" y="0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50" name="Полилиния: фигура 4949">
                <a:extLst>
                  <a:ext uri="{FF2B5EF4-FFF2-40B4-BE49-F238E27FC236}">
                    <a16:creationId xmlns:a16="http://schemas.microsoft.com/office/drawing/2014/main" id="{BCF985A6-0AFA-2A06-EAEF-307781A60362}"/>
                  </a:ext>
                </a:extLst>
              </p:cNvPr>
              <p:cNvSpPr/>
              <p:nvPr/>
            </p:nvSpPr>
            <p:spPr>
              <a:xfrm>
                <a:off x="7790848" y="5784523"/>
                <a:ext cx="481" cy="812"/>
              </a:xfrm>
              <a:custGeom>
                <a:avLst/>
                <a:gdLst>
                  <a:gd name="connsiteX0" fmla="*/ 481 w 481"/>
                  <a:gd name="connsiteY0" fmla="*/ 0 h 812"/>
                  <a:gd name="connsiteX1" fmla="*/ 481 w 481"/>
                  <a:gd name="connsiteY1" fmla="*/ 0 h 812"/>
                  <a:gd name="connsiteX2" fmla="*/ 481 w 481"/>
                  <a:gd name="connsiteY2" fmla="*/ 0 h 812"/>
                  <a:gd name="connsiteX3" fmla="*/ 481 w 481"/>
                  <a:gd name="connsiteY3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" h="812">
                    <a:moveTo>
                      <a:pt x="481" y="0"/>
                    </a:moveTo>
                    <a:cubicBezTo>
                      <a:pt x="481" y="0"/>
                      <a:pt x="481" y="1083"/>
                      <a:pt x="481" y="0"/>
                    </a:cubicBezTo>
                    <a:cubicBezTo>
                      <a:pt x="481" y="1083"/>
                      <a:pt x="-602" y="1083"/>
                      <a:pt x="481" y="0"/>
                    </a:cubicBezTo>
                    <a:cubicBezTo>
                      <a:pt x="481" y="1083"/>
                      <a:pt x="481" y="1083"/>
                      <a:pt x="48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51" name="Полилиния: фигура 4950">
                <a:extLst>
                  <a:ext uri="{FF2B5EF4-FFF2-40B4-BE49-F238E27FC236}">
                    <a16:creationId xmlns:a16="http://schemas.microsoft.com/office/drawing/2014/main" id="{437F9960-86A0-3AEC-4BE7-043BF7BBD98E}"/>
                  </a:ext>
                </a:extLst>
              </p:cNvPr>
              <p:cNvSpPr/>
              <p:nvPr/>
            </p:nvSpPr>
            <p:spPr>
              <a:xfrm>
                <a:off x="7793014" y="5785606"/>
                <a:ext cx="481" cy="812"/>
              </a:xfrm>
              <a:custGeom>
                <a:avLst/>
                <a:gdLst>
                  <a:gd name="connsiteX0" fmla="*/ 481 w 481"/>
                  <a:gd name="connsiteY0" fmla="*/ 0 h 812"/>
                  <a:gd name="connsiteX1" fmla="*/ 481 w 481"/>
                  <a:gd name="connsiteY1" fmla="*/ 0 h 812"/>
                  <a:gd name="connsiteX2" fmla="*/ 481 w 481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812">
                    <a:moveTo>
                      <a:pt x="481" y="0"/>
                    </a:moveTo>
                    <a:cubicBezTo>
                      <a:pt x="481" y="1083"/>
                      <a:pt x="-602" y="1083"/>
                      <a:pt x="481" y="0"/>
                    </a:cubicBezTo>
                    <a:lnTo>
                      <a:pt x="481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52" name="Полилиния: фигура 4951">
                <a:extLst>
                  <a:ext uri="{FF2B5EF4-FFF2-40B4-BE49-F238E27FC236}">
                    <a16:creationId xmlns:a16="http://schemas.microsoft.com/office/drawing/2014/main" id="{63A12103-A7A0-7B8E-4D4E-35BDB767E353}"/>
                  </a:ext>
                </a:extLst>
              </p:cNvPr>
              <p:cNvSpPr/>
              <p:nvPr/>
            </p:nvSpPr>
            <p:spPr>
              <a:xfrm>
                <a:off x="7795661" y="5787772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1083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53" name="Полилиния: фигура 4952">
                <a:extLst>
                  <a:ext uri="{FF2B5EF4-FFF2-40B4-BE49-F238E27FC236}">
                    <a16:creationId xmlns:a16="http://schemas.microsoft.com/office/drawing/2014/main" id="{AE6D0DCF-2ABA-6639-BBF7-716B8A821EF8}"/>
                  </a:ext>
                </a:extLst>
              </p:cNvPr>
              <p:cNvSpPr/>
              <p:nvPr/>
            </p:nvSpPr>
            <p:spPr>
              <a:xfrm>
                <a:off x="7795661" y="5786689"/>
                <a:ext cx="481" cy="481"/>
              </a:xfrm>
              <a:custGeom>
                <a:avLst/>
                <a:gdLst>
                  <a:gd name="connsiteX0" fmla="*/ 0 w 481"/>
                  <a:gd name="connsiteY0" fmla="*/ 0 h 481"/>
                  <a:gd name="connsiteX1" fmla="*/ 0 w 481"/>
                  <a:gd name="connsiteY1" fmla="*/ 0 h 481"/>
                  <a:gd name="connsiteX2" fmla="*/ 0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1083" y="0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54" name="Полилиния: фигура 4953">
                <a:extLst>
                  <a:ext uri="{FF2B5EF4-FFF2-40B4-BE49-F238E27FC236}">
                    <a16:creationId xmlns:a16="http://schemas.microsoft.com/office/drawing/2014/main" id="{5DF5EA2A-2724-58C0-4B1A-A3F97C29FF24}"/>
                  </a:ext>
                </a:extLst>
              </p:cNvPr>
              <p:cNvSpPr/>
              <p:nvPr/>
            </p:nvSpPr>
            <p:spPr>
              <a:xfrm>
                <a:off x="7801075" y="5788373"/>
                <a:ext cx="10828" cy="962"/>
              </a:xfrm>
              <a:custGeom>
                <a:avLst/>
                <a:gdLst>
                  <a:gd name="connsiteX0" fmla="*/ 0 w 10828"/>
                  <a:gd name="connsiteY0" fmla="*/ 481 h 962"/>
                  <a:gd name="connsiteX1" fmla="*/ 0 w 10828"/>
                  <a:gd name="connsiteY1" fmla="*/ 481 h 962"/>
                  <a:gd name="connsiteX2" fmla="*/ 0 w 10828"/>
                  <a:gd name="connsiteY2" fmla="*/ 481 h 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962">
                    <a:moveTo>
                      <a:pt x="0" y="481"/>
                    </a:moveTo>
                    <a:cubicBezTo>
                      <a:pt x="0" y="481"/>
                      <a:pt x="0" y="-602"/>
                      <a:pt x="0" y="481"/>
                    </a:cubicBezTo>
                    <a:cubicBezTo>
                      <a:pt x="0" y="481"/>
                      <a:pt x="0" y="1564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55" name="Полилиния: фигура 4954">
                <a:extLst>
                  <a:ext uri="{FF2B5EF4-FFF2-40B4-BE49-F238E27FC236}">
                    <a16:creationId xmlns:a16="http://schemas.microsoft.com/office/drawing/2014/main" id="{6639A099-FEA7-D1A4-55B1-5A30DAE59528}"/>
                  </a:ext>
                </a:extLst>
              </p:cNvPr>
              <p:cNvSpPr/>
              <p:nvPr/>
            </p:nvSpPr>
            <p:spPr>
              <a:xfrm>
                <a:off x="7803241" y="5787772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56" name="Полилиния: фигура 4955">
                <a:extLst>
                  <a:ext uri="{FF2B5EF4-FFF2-40B4-BE49-F238E27FC236}">
                    <a16:creationId xmlns:a16="http://schemas.microsoft.com/office/drawing/2014/main" id="{142766BD-7802-EB52-9F22-6ABC11255739}"/>
                  </a:ext>
                </a:extLst>
              </p:cNvPr>
              <p:cNvSpPr/>
              <p:nvPr/>
            </p:nvSpPr>
            <p:spPr>
              <a:xfrm>
                <a:off x="7844389" y="5782358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57" name="Полилиния: фигура 4956">
                <a:extLst>
                  <a:ext uri="{FF2B5EF4-FFF2-40B4-BE49-F238E27FC236}">
                    <a16:creationId xmlns:a16="http://schemas.microsoft.com/office/drawing/2014/main" id="{116307E4-6744-BBD9-4B9E-5B4AB50D3424}"/>
                  </a:ext>
                </a:extLst>
              </p:cNvPr>
              <p:cNvSpPr/>
              <p:nvPr/>
            </p:nvSpPr>
            <p:spPr>
              <a:xfrm>
                <a:off x="7861715" y="5781876"/>
                <a:ext cx="481" cy="481"/>
              </a:xfrm>
              <a:custGeom>
                <a:avLst/>
                <a:gdLst>
                  <a:gd name="connsiteX0" fmla="*/ 0 w 481"/>
                  <a:gd name="connsiteY0" fmla="*/ 481 h 481"/>
                  <a:gd name="connsiteX1" fmla="*/ 0 w 481"/>
                  <a:gd name="connsiteY1" fmla="*/ 481 h 481"/>
                  <a:gd name="connsiteX2" fmla="*/ 0 w 481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481"/>
                    </a:moveTo>
                    <a:cubicBezTo>
                      <a:pt x="0" y="-602"/>
                      <a:pt x="0" y="481"/>
                      <a:pt x="0" y="481"/>
                    </a:cubicBezTo>
                    <a:cubicBezTo>
                      <a:pt x="0" y="481"/>
                      <a:pt x="1083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58" name="Полилиния: фигура 4957">
                <a:extLst>
                  <a:ext uri="{FF2B5EF4-FFF2-40B4-BE49-F238E27FC236}">
                    <a16:creationId xmlns:a16="http://schemas.microsoft.com/office/drawing/2014/main" id="{270897D9-FDC9-3C4A-76EE-BF08E1D174D5}"/>
                  </a:ext>
                </a:extLst>
              </p:cNvPr>
              <p:cNvSpPr/>
              <p:nvPr/>
            </p:nvSpPr>
            <p:spPr>
              <a:xfrm>
                <a:off x="7871460" y="5778026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959" name="Рисунок 11">
              <a:extLst>
                <a:ext uri="{FF2B5EF4-FFF2-40B4-BE49-F238E27FC236}">
                  <a16:creationId xmlns:a16="http://schemas.microsoft.com/office/drawing/2014/main" id="{A256F0AA-2880-8030-C4E9-A157EF224EEA}"/>
                </a:ext>
              </a:extLst>
            </p:cNvPr>
            <p:cNvGrpSpPr/>
            <p:nvPr/>
          </p:nvGrpSpPr>
          <p:grpSpPr>
            <a:xfrm>
              <a:off x="7784833" y="5808346"/>
              <a:ext cx="128858" cy="29236"/>
              <a:chOff x="7784833" y="5808346"/>
              <a:chExt cx="128858" cy="29236"/>
            </a:xfrm>
            <a:solidFill>
              <a:srgbClr val="000000"/>
            </a:solidFill>
          </p:grpSpPr>
          <p:sp>
            <p:nvSpPr>
              <p:cNvPr id="4960" name="Полилиния: фигура 4959">
                <a:extLst>
                  <a:ext uri="{FF2B5EF4-FFF2-40B4-BE49-F238E27FC236}">
                    <a16:creationId xmlns:a16="http://schemas.microsoft.com/office/drawing/2014/main" id="{29D20D05-4D6C-A677-6BC3-2332C8490084}"/>
                  </a:ext>
                </a:extLst>
              </p:cNvPr>
              <p:cNvSpPr/>
              <p:nvPr/>
            </p:nvSpPr>
            <p:spPr>
              <a:xfrm>
                <a:off x="7784833" y="5825672"/>
                <a:ext cx="481" cy="481"/>
              </a:xfrm>
              <a:custGeom>
                <a:avLst/>
                <a:gdLst>
                  <a:gd name="connsiteX0" fmla="*/ 0 w 481"/>
                  <a:gd name="connsiteY0" fmla="*/ 0 h 481"/>
                  <a:gd name="connsiteX1" fmla="*/ 0 w 481"/>
                  <a:gd name="connsiteY1" fmla="*/ 0 h 481"/>
                  <a:gd name="connsiteX2" fmla="*/ 0 w 481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0" y="0"/>
                    </a:moveTo>
                    <a:cubicBezTo>
                      <a:pt x="0" y="0"/>
                      <a:pt x="1083" y="1083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61" name="Полилиния: фигура 4960">
                <a:extLst>
                  <a:ext uri="{FF2B5EF4-FFF2-40B4-BE49-F238E27FC236}">
                    <a16:creationId xmlns:a16="http://schemas.microsoft.com/office/drawing/2014/main" id="{143B4C26-5726-E744-E35D-5D2D2D7F28AB}"/>
                  </a:ext>
                </a:extLst>
              </p:cNvPr>
              <p:cNvSpPr/>
              <p:nvPr/>
            </p:nvSpPr>
            <p:spPr>
              <a:xfrm>
                <a:off x="7788081" y="5808346"/>
                <a:ext cx="125609" cy="29236"/>
              </a:xfrm>
              <a:custGeom>
                <a:avLst/>
                <a:gdLst>
                  <a:gd name="connsiteX0" fmla="*/ 124527 w 125609"/>
                  <a:gd name="connsiteY0" fmla="*/ 4331 h 29236"/>
                  <a:gd name="connsiteX1" fmla="*/ 124527 w 125609"/>
                  <a:gd name="connsiteY1" fmla="*/ 7580 h 29236"/>
                  <a:gd name="connsiteX2" fmla="*/ 123444 w 125609"/>
                  <a:gd name="connsiteY2" fmla="*/ 9746 h 29236"/>
                  <a:gd name="connsiteX3" fmla="*/ 122361 w 125609"/>
                  <a:gd name="connsiteY3" fmla="*/ 8663 h 29236"/>
                  <a:gd name="connsiteX4" fmla="*/ 116947 w 125609"/>
                  <a:gd name="connsiteY4" fmla="*/ 10828 h 29236"/>
                  <a:gd name="connsiteX5" fmla="*/ 116947 w 125609"/>
                  <a:gd name="connsiteY5" fmla="*/ 10828 h 29236"/>
                  <a:gd name="connsiteX6" fmla="*/ 115864 w 125609"/>
                  <a:gd name="connsiteY6" fmla="*/ 11911 h 29236"/>
                  <a:gd name="connsiteX7" fmla="*/ 115864 w 125609"/>
                  <a:gd name="connsiteY7" fmla="*/ 10828 h 29236"/>
                  <a:gd name="connsiteX8" fmla="*/ 115864 w 125609"/>
                  <a:gd name="connsiteY8" fmla="*/ 11911 h 29236"/>
                  <a:gd name="connsiteX9" fmla="*/ 114781 w 125609"/>
                  <a:gd name="connsiteY9" fmla="*/ 10828 h 29236"/>
                  <a:gd name="connsiteX10" fmla="*/ 114781 w 125609"/>
                  <a:gd name="connsiteY10" fmla="*/ 11911 h 29236"/>
                  <a:gd name="connsiteX11" fmla="*/ 112616 w 125609"/>
                  <a:gd name="connsiteY11" fmla="*/ 14077 h 29236"/>
                  <a:gd name="connsiteX12" fmla="*/ 112616 w 125609"/>
                  <a:gd name="connsiteY12" fmla="*/ 12994 h 29236"/>
                  <a:gd name="connsiteX13" fmla="*/ 108284 w 125609"/>
                  <a:gd name="connsiteY13" fmla="*/ 16243 h 29236"/>
                  <a:gd name="connsiteX14" fmla="*/ 108284 w 125609"/>
                  <a:gd name="connsiteY14" fmla="*/ 15160 h 29236"/>
                  <a:gd name="connsiteX15" fmla="*/ 107202 w 125609"/>
                  <a:gd name="connsiteY15" fmla="*/ 17326 h 29236"/>
                  <a:gd name="connsiteX16" fmla="*/ 106119 w 125609"/>
                  <a:gd name="connsiteY16" fmla="*/ 18408 h 29236"/>
                  <a:gd name="connsiteX17" fmla="*/ 106119 w 125609"/>
                  <a:gd name="connsiteY17" fmla="*/ 18408 h 29236"/>
                  <a:gd name="connsiteX18" fmla="*/ 105036 w 125609"/>
                  <a:gd name="connsiteY18" fmla="*/ 19491 h 29236"/>
                  <a:gd name="connsiteX19" fmla="*/ 105036 w 125609"/>
                  <a:gd name="connsiteY19" fmla="*/ 18408 h 29236"/>
                  <a:gd name="connsiteX20" fmla="*/ 103953 w 125609"/>
                  <a:gd name="connsiteY20" fmla="*/ 18408 h 29236"/>
                  <a:gd name="connsiteX21" fmla="*/ 103953 w 125609"/>
                  <a:gd name="connsiteY21" fmla="*/ 18408 h 29236"/>
                  <a:gd name="connsiteX22" fmla="*/ 102870 w 125609"/>
                  <a:gd name="connsiteY22" fmla="*/ 18408 h 29236"/>
                  <a:gd name="connsiteX23" fmla="*/ 102870 w 125609"/>
                  <a:gd name="connsiteY23" fmla="*/ 18408 h 29236"/>
                  <a:gd name="connsiteX24" fmla="*/ 101787 w 125609"/>
                  <a:gd name="connsiteY24" fmla="*/ 19491 h 29236"/>
                  <a:gd name="connsiteX25" fmla="*/ 101787 w 125609"/>
                  <a:gd name="connsiteY25" fmla="*/ 17326 h 29236"/>
                  <a:gd name="connsiteX26" fmla="*/ 95290 w 125609"/>
                  <a:gd name="connsiteY26" fmla="*/ 19491 h 29236"/>
                  <a:gd name="connsiteX27" fmla="*/ 94207 w 125609"/>
                  <a:gd name="connsiteY27" fmla="*/ 18408 h 29236"/>
                  <a:gd name="connsiteX28" fmla="*/ 93125 w 125609"/>
                  <a:gd name="connsiteY28" fmla="*/ 19491 h 29236"/>
                  <a:gd name="connsiteX29" fmla="*/ 93125 w 125609"/>
                  <a:gd name="connsiteY29" fmla="*/ 18408 h 29236"/>
                  <a:gd name="connsiteX30" fmla="*/ 92042 w 125609"/>
                  <a:gd name="connsiteY30" fmla="*/ 19491 h 29236"/>
                  <a:gd name="connsiteX31" fmla="*/ 92042 w 125609"/>
                  <a:gd name="connsiteY31" fmla="*/ 18408 h 29236"/>
                  <a:gd name="connsiteX32" fmla="*/ 90959 w 125609"/>
                  <a:gd name="connsiteY32" fmla="*/ 19491 h 29236"/>
                  <a:gd name="connsiteX33" fmla="*/ 90959 w 125609"/>
                  <a:gd name="connsiteY33" fmla="*/ 18408 h 29236"/>
                  <a:gd name="connsiteX34" fmla="*/ 89876 w 125609"/>
                  <a:gd name="connsiteY34" fmla="*/ 19491 h 29236"/>
                  <a:gd name="connsiteX35" fmla="*/ 89876 w 125609"/>
                  <a:gd name="connsiteY35" fmla="*/ 18408 h 29236"/>
                  <a:gd name="connsiteX36" fmla="*/ 88793 w 125609"/>
                  <a:gd name="connsiteY36" fmla="*/ 19491 h 29236"/>
                  <a:gd name="connsiteX37" fmla="*/ 88793 w 125609"/>
                  <a:gd name="connsiteY37" fmla="*/ 18408 h 29236"/>
                  <a:gd name="connsiteX38" fmla="*/ 86628 w 125609"/>
                  <a:gd name="connsiteY38" fmla="*/ 19491 h 29236"/>
                  <a:gd name="connsiteX39" fmla="*/ 86628 w 125609"/>
                  <a:gd name="connsiteY39" fmla="*/ 19491 h 29236"/>
                  <a:gd name="connsiteX40" fmla="*/ 84462 w 125609"/>
                  <a:gd name="connsiteY40" fmla="*/ 19491 h 29236"/>
                  <a:gd name="connsiteX41" fmla="*/ 83379 w 125609"/>
                  <a:gd name="connsiteY41" fmla="*/ 18408 h 29236"/>
                  <a:gd name="connsiteX42" fmla="*/ 83379 w 125609"/>
                  <a:gd name="connsiteY42" fmla="*/ 20574 h 29236"/>
                  <a:gd name="connsiteX43" fmla="*/ 81213 w 125609"/>
                  <a:gd name="connsiteY43" fmla="*/ 20574 h 29236"/>
                  <a:gd name="connsiteX44" fmla="*/ 81213 w 125609"/>
                  <a:gd name="connsiteY44" fmla="*/ 18408 h 29236"/>
                  <a:gd name="connsiteX45" fmla="*/ 81213 w 125609"/>
                  <a:gd name="connsiteY45" fmla="*/ 17326 h 29236"/>
                  <a:gd name="connsiteX46" fmla="*/ 81213 w 125609"/>
                  <a:gd name="connsiteY46" fmla="*/ 17326 h 29236"/>
                  <a:gd name="connsiteX47" fmla="*/ 80130 w 125609"/>
                  <a:gd name="connsiteY47" fmla="*/ 17326 h 29236"/>
                  <a:gd name="connsiteX48" fmla="*/ 79048 w 125609"/>
                  <a:gd name="connsiteY48" fmla="*/ 19491 h 29236"/>
                  <a:gd name="connsiteX49" fmla="*/ 79048 w 125609"/>
                  <a:gd name="connsiteY49" fmla="*/ 17326 h 29236"/>
                  <a:gd name="connsiteX50" fmla="*/ 77965 w 125609"/>
                  <a:gd name="connsiteY50" fmla="*/ 20574 h 29236"/>
                  <a:gd name="connsiteX51" fmla="*/ 77965 w 125609"/>
                  <a:gd name="connsiteY51" fmla="*/ 19491 h 29236"/>
                  <a:gd name="connsiteX52" fmla="*/ 77965 w 125609"/>
                  <a:gd name="connsiteY52" fmla="*/ 20574 h 29236"/>
                  <a:gd name="connsiteX53" fmla="*/ 76882 w 125609"/>
                  <a:gd name="connsiteY53" fmla="*/ 19491 h 29236"/>
                  <a:gd name="connsiteX54" fmla="*/ 76882 w 125609"/>
                  <a:gd name="connsiteY54" fmla="*/ 18408 h 29236"/>
                  <a:gd name="connsiteX55" fmla="*/ 75799 w 125609"/>
                  <a:gd name="connsiteY55" fmla="*/ 19491 h 29236"/>
                  <a:gd name="connsiteX56" fmla="*/ 75799 w 125609"/>
                  <a:gd name="connsiteY56" fmla="*/ 19491 h 29236"/>
                  <a:gd name="connsiteX57" fmla="*/ 75799 w 125609"/>
                  <a:gd name="connsiteY57" fmla="*/ 20574 h 29236"/>
                  <a:gd name="connsiteX58" fmla="*/ 75799 w 125609"/>
                  <a:gd name="connsiteY58" fmla="*/ 20574 h 29236"/>
                  <a:gd name="connsiteX59" fmla="*/ 74716 w 125609"/>
                  <a:gd name="connsiteY59" fmla="*/ 21657 h 29236"/>
                  <a:gd name="connsiteX60" fmla="*/ 74716 w 125609"/>
                  <a:gd name="connsiteY60" fmla="*/ 20574 h 29236"/>
                  <a:gd name="connsiteX61" fmla="*/ 73633 w 125609"/>
                  <a:gd name="connsiteY61" fmla="*/ 22740 h 29236"/>
                  <a:gd name="connsiteX62" fmla="*/ 73633 w 125609"/>
                  <a:gd name="connsiteY62" fmla="*/ 21657 h 29236"/>
                  <a:gd name="connsiteX63" fmla="*/ 71468 w 125609"/>
                  <a:gd name="connsiteY63" fmla="*/ 21657 h 29236"/>
                  <a:gd name="connsiteX64" fmla="*/ 71468 w 125609"/>
                  <a:gd name="connsiteY64" fmla="*/ 22740 h 29236"/>
                  <a:gd name="connsiteX65" fmla="*/ 70385 w 125609"/>
                  <a:gd name="connsiteY65" fmla="*/ 21657 h 29236"/>
                  <a:gd name="connsiteX66" fmla="*/ 70385 w 125609"/>
                  <a:gd name="connsiteY66" fmla="*/ 21657 h 29236"/>
                  <a:gd name="connsiteX67" fmla="*/ 70385 w 125609"/>
                  <a:gd name="connsiteY67" fmla="*/ 21657 h 29236"/>
                  <a:gd name="connsiteX68" fmla="*/ 68219 w 125609"/>
                  <a:gd name="connsiteY68" fmla="*/ 22740 h 29236"/>
                  <a:gd name="connsiteX69" fmla="*/ 67136 w 125609"/>
                  <a:gd name="connsiteY69" fmla="*/ 23823 h 29236"/>
                  <a:gd name="connsiteX70" fmla="*/ 67136 w 125609"/>
                  <a:gd name="connsiteY70" fmla="*/ 22740 h 29236"/>
                  <a:gd name="connsiteX71" fmla="*/ 66053 w 125609"/>
                  <a:gd name="connsiteY71" fmla="*/ 21657 h 29236"/>
                  <a:gd name="connsiteX72" fmla="*/ 67136 w 125609"/>
                  <a:gd name="connsiteY72" fmla="*/ 21657 h 29236"/>
                  <a:gd name="connsiteX73" fmla="*/ 66053 w 125609"/>
                  <a:gd name="connsiteY73" fmla="*/ 21657 h 29236"/>
                  <a:gd name="connsiteX74" fmla="*/ 64971 w 125609"/>
                  <a:gd name="connsiteY74" fmla="*/ 21657 h 29236"/>
                  <a:gd name="connsiteX75" fmla="*/ 64971 w 125609"/>
                  <a:gd name="connsiteY75" fmla="*/ 20574 h 29236"/>
                  <a:gd name="connsiteX76" fmla="*/ 64971 w 125609"/>
                  <a:gd name="connsiteY76" fmla="*/ 21657 h 29236"/>
                  <a:gd name="connsiteX77" fmla="*/ 64971 w 125609"/>
                  <a:gd name="connsiteY77" fmla="*/ 21657 h 29236"/>
                  <a:gd name="connsiteX78" fmla="*/ 64971 w 125609"/>
                  <a:gd name="connsiteY78" fmla="*/ 22740 h 29236"/>
                  <a:gd name="connsiteX79" fmla="*/ 63888 w 125609"/>
                  <a:gd name="connsiteY79" fmla="*/ 21657 h 29236"/>
                  <a:gd name="connsiteX80" fmla="*/ 63888 w 125609"/>
                  <a:gd name="connsiteY80" fmla="*/ 20574 h 29236"/>
                  <a:gd name="connsiteX81" fmla="*/ 63888 w 125609"/>
                  <a:gd name="connsiteY81" fmla="*/ 22740 h 29236"/>
                  <a:gd name="connsiteX82" fmla="*/ 63888 w 125609"/>
                  <a:gd name="connsiteY82" fmla="*/ 22740 h 29236"/>
                  <a:gd name="connsiteX83" fmla="*/ 62805 w 125609"/>
                  <a:gd name="connsiteY83" fmla="*/ 23823 h 29236"/>
                  <a:gd name="connsiteX84" fmla="*/ 61722 w 125609"/>
                  <a:gd name="connsiteY84" fmla="*/ 22740 h 29236"/>
                  <a:gd name="connsiteX85" fmla="*/ 60639 w 125609"/>
                  <a:gd name="connsiteY85" fmla="*/ 23823 h 29236"/>
                  <a:gd name="connsiteX86" fmla="*/ 60639 w 125609"/>
                  <a:gd name="connsiteY86" fmla="*/ 22740 h 29236"/>
                  <a:gd name="connsiteX87" fmla="*/ 59556 w 125609"/>
                  <a:gd name="connsiteY87" fmla="*/ 22740 h 29236"/>
                  <a:gd name="connsiteX88" fmla="*/ 58474 w 125609"/>
                  <a:gd name="connsiteY88" fmla="*/ 21657 h 29236"/>
                  <a:gd name="connsiteX89" fmla="*/ 58474 w 125609"/>
                  <a:gd name="connsiteY89" fmla="*/ 23823 h 29236"/>
                  <a:gd name="connsiteX90" fmla="*/ 57391 w 125609"/>
                  <a:gd name="connsiteY90" fmla="*/ 23823 h 29236"/>
                  <a:gd name="connsiteX91" fmla="*/ 57391 w 125609"/>
                  <a:gd name="connsiteY91" fmla="*/ 22740 h 29236"/>
                  <a:gd name="connsiteX92" fmla="*/ 56308 w 125609"/>
                  <a:gd name="connsiteY92" fmla="*/ 22740 h 29236"/>
                  <a:gd name="connsiteX93" fmla="*/ 56308 w 125609"/>
                  <a:gd name="connsiteY93" fmla="*/ 23823 h 29236"/>
                  <a:gd name="connsiteX94" fmla="*/ 55225 w 125609"/>
                  <a:gd name="connsiteY94" fmla="*/ 22740 h 29236"/>
                  <a:gd name="connsiteX95" fmla="*/ 54142 w 125609"/>
                  <a:gd name="connsiteY95" fmla="*/ 23823 h 29236"/>
                  <a:gd name="connsiteX96" fmla="*/ 50894 w 125609"/>
                  <a:gd name="connsiteY96" fmla="*/ 22740 h 29236"/>
                  <a:gd name="connsiteX97" fmla="*/ 50894 w 125609"/>
                  <a:gd name="connsiteY97" fmla="*/ 23823 h 29236"/>
                  <a:gd name="connsiteX98" fmla="*/ 50894 w 125609"/>
                  <a:gd name="connsiteY98" fmla="*/ 23823 h 29236"/>
                  <a:gd name="connsiteX99" fmla="*/ 50894 w 125609"/>
                  <a:gd name="connsiteY99" fmla="*/ 24905 h 29236"/>
                  <a:gd name="connsiteX100" fmla="*/ 50894 w 125609"/>
                  <a:gd name="connsiteY100" fmla="*/ 23823 h 29236"/>
                  <a:gd name="connsiteX101" fmla="*/ 49811 w 125609"/>
                  <a:gd name="connsiteY101" fmla="*/ 25988 h 29236"/>
                  <a:gd name="connsiteX102" fmla="*/ 49811 w 125609"/>
                  <a:gd name="connsiteY102" fmla="*/ 24905 h 29236"/>
                  <a:gd name="connsiteX103" fmla="*/ 49811 w 125609"/>
                  <a:gd name="connsiteY103" fmla="*/ 25988 h 29236"/>
                  <a:gd name="connsiteX104" fmla="*/ 49811 w 125609"/>
                  <a:gd name="connsiteY104" fmla="*/ 23823 h 29236"/>
                  <a:gd name="connsiteX105" fmla="*/ 48728 w 125609"/>
                  <a:gd name="connsiteY105" fmla="*/ 24905 h 29236"/>
                  <a:gd name="connsiteX106" fmla="*/ 48728 w 125609"/>
                  <a:gd name="connsiteY106" fmla="*/ 23823 h 29236"/>
                  <a:gd name="connsiteX107" fmla="*/ 48728 w 125609"/>
                  <a:gd name="connsiteY107" fmla="*/ 24905 h 29236"/>
                  <a:gd name="connsiteX108" fmla="*/ 48728 w 125609"/>
                  <a:gd name="connsiteY108" fmla="*/ 24905 h 29236"/>
                  <a:gd name="connsiteX109" fmla="*/ 48728 w 125609"/>
                  <a:gd name="connsiteY109" fmla="*/ 24905 h 29236"/>
                  <a:gd name="connsiteX110" fmla="*/ 49811 w 125609"/>
                  <a:gd name="connsiteY110" fmla="*/ 25988 h 29236"/>
                  <a:gd name="connsiteX111" fmla="*/ 49811 w 125609"/>
                  <a:gd name="connsiteY111" fmla="*/ 27071 h 29236"/>
                  <a:gd name="connsiteX112" fmla="*/ 48728 w 125609"/>
                  <a:gd name="connsiteY112" fmla="*/ 25988 h 29236"/>
                  <a:gd name="connsiteX113" fmla="*/ 48728 w 125609"/>
                  <a:gd name="connsiteY113" fmla="*/ 27071 h 29236"/>
                  <a:gd name="connsiteX114" fmla="*/ 48728 w 125609"/>
                  <a:gd name="connsiteY114" fmla="*/ 25988 h 29236"/>
                  <a:gd name="connsiteX115" fmla="*/ 48728 w 125609"/>
                  <a:gd name="connsiteY115" fmla="*/ 25988 h 29236"/>
                  <a:gd name="connsiteX116" fmla="*/ 48728 w 125609"/>
                  <a:gd name="connsiteY116" fmla="*/ 24905 h 29236"/>
                  <a:gd name="connsiteX117" fmla="*/ 48728 w 125609"/>
                  <a:gd name="connsiteY117" fmla="*/ 25988 h 29236"/>
                  <a:gd name="connsiteX118" fmla="*/ 48728 w 125609"/>
                  <a:gd name="connsiteY118" fmla="*/ 24905 h 29236"/>
                  <a:gd name="connsiteX119" fmla="*/ 48728 w 125609"/>
                  <a:gd name="connsiteY119" fmla="*/ 24905 h 29236"/>
                  <a:gd name="connsiteX120" fmla="*/ 48728 w 125609"/>
                  <a:gd name="connsiteY120" fmla="*/ 25988 h 29236"/>
                  <a:gd name="connsiteX121" fmla="*/ 48728 w 125609"/>
                  <a:gd name="connsiteY121" fmla="*/ 25988 h 29236"/>
                  <a:gd name="connsiteX122" fmla="*/ 47645 w 125609"/>
                  <a:gd name="connsiteY122" fmla="*/ 27071 h 29236"/>
                  <a:gd name="connsiteX123" fmla="*/ 46562 w 125609"/>
                  <a:gd name="connsiteY123" fmla="*/ 25988 h 29236"/>
                  <a:gd name="connsiteX124" fmla="*/ 46562 w 125609"/>
                  <a:gd name="connsiteY124" fmla="*/ 25988 h 29236"/>
                  <a:gd name="connsiteX125" fmla="*/ 45479 w 125609"/>
                  <a:gd name="connsiteY125" fmla="*/ 25988 h 29236"/>
                  <a:gd name="connsiteX126" fmla="*/ 45479 w 125609"/>
                  <a:gd name="connsiteY126" fmla="*/ 25988 h 29236"/>
                  <a:gd name="connsiteX127" fmla="*/ 44397 w 125609"/>
                  <a:gd name="connsiteY127" fmla="*/ 27071 h 29236"/>
                  <a:gd name="connsiteX128" fmla="*/ 44397 w 125609"/>
                  <a:gd name="connsiteY128" fmla="*/ 24905 h 29236"/>
                  <a:gd name="connsiteX129" fmla="*/ 44397 w 125609"/>
                  <a:gd name="connsiteY129" fmla="*/ 27071 h 29236"/>
                  <a:gd name="connsiteX130" fmla="*/ 42231 w 125609"/>
                  <a:gd name="connsiteY130" fmla="*/ 27071 h 29236"/>
                  <a:gd name="connsiteX131" fmla="*/ 42231 w 125609"/>
                  <a:gd name="connsiteY131" fmla="*/ 28154 h 29236"/>
                  <a:gd name="connsiteX132" fmla="*/ 38982 w 125609"/>
                  <a:gd name="connsiteY132" fmla="*/ 27071 h 29236"/>
                  <a:gd name="connsiteX133" fmla="*/ 38982 w 125609"/>
                  <a:gd name="connsiteY133" fmla="*/ 25988 h 29236"/>
                  <a:gd name="connsiteX134" fmla="*/ 38982 w 125609"/>
                  <a:gd name="connsiteY134" fmla="*/ 25988 h 29236"/>
                  <a:gd name="connsiteX135" fmla="*/ 38982 w 125609"/>
                  <a:gd name="connsiteY135" fmla="*/ 27071 h 29236"/>
                  <a:gd name="connsiteX136" fmla="*/ 36817 w 125609"/>
                  <a:gd name="connsiteY136" fmla="*/ 27071 h 29236"/>
                  <a:gd name="connsiteX137" fmla="*/ 36817 w 125609"/>
                  <a:gd name="connsiteY137" fmla="*/ 28154 h 29236"/>
                  <a:gd name="connsiteX138" fmla="*/ 35734 w 125609"/>
                  <a:gd name="connsiteY138" fmla="*/ 27071 h 29236"/>
                  <a:gd name="connsiteX139" fmla="*/ 35734 w 125609"/>
                  <a:gd name="connsiteY139" fmla="*/ 28154 h 29236"/>
                  <a:gd name="connsiteX140" fmla="*/ 35734 w 125609"/>
                  <a:gd name="connsiteY140" fmla="*/ 27071 h 29236"/>
                  <a:gd name="connsiteX141" fmla="*/ 35734 w 125609"/>
                  <a:gd name="connsiteY141" fmla="*/ 28154 h 29236"/>
                  <a:gd name="connsiteX142" fmla="*/ 35734 w 125609"/>
                  <a:gd name="connsiteY142" fmla="*/ 27071 h 29236"/>
                  <a:gd name="connsiteX143" fmla="*/ 34651 w 125609"/>
                  <a:gd name="connsiteY143" fmla="*/ 28154 h 29236"/>
                  <a:gd name="connsiteX144" fmla="*/ 34651 w 125609"/>
                  <a:gd name="connsiteY144" fmla="*/ 27071 h 29236"/>
                  <a:gd name="connsiteX145" fmla="*/ 34651 w 125609"/>
                  <a:gd name="connsiteY145" fmla="*/ 28154 h 29236"/>
                  <a:gd name="connsiteX146" fmla="*/ 33568 w 125609"/>
                  <a:gd name="connsiteY146" fmla="*/ 25988 h 29236"/>
                  <a:gd name="connsiteX147" fmla="*/ 29237 w 125609"/>
                  <a:gd name="connsiteY147" fmla="*/ 28154 h 29236"/>
                  <a:gd name="connsiteX148" fmla="*/ 29237 w 125609"/>
                  <a:gd name="connsiteY148" fmla="*/ 28154 h 29236"/>
                  <a:gd name="connsiteX149" fmla="*/ 29237 w 125609"/>
                  <a:gd name="connsiteY149" fmla="*/ 29237 h 29236"/>
                  <a:gd name="connsiteX150" fmla="*/ 29237 w 125609"/>
                  <a:gd name="connsiteY150" fmla="*/ 27071 h 29236"/>
                  <a:gd name="connsiteX151" fmla="*/ 28154 w 125609"/>
                  <a:gd name="connsiteY151" fmla="*/ 28154 h 29236"/>
                  <a:gd name="connsiteX152" fmla="*/ 28154 w 125609"/>
                  <a:gd name="connsiteY152" fmla="*/ 28154 h 29236"/>
                  <a:gd name="connsiteX153" fmla="*/ 27071 w 125609"/>
                  <a:gd name="connsiteY153" fmla="*/ 28154 h 29236"/>
                  <a:gd name="connsiteX154" fmla="*/ 27071 w 125609"/>
                  <a:gd name="connsiteY154" fmla="*/ 25988 h 29236"/>
                  <a:gd name="connsiteX155" fmla="*/ 27071 w 125609"/>
                  <a:gd name="connsiteY155" fmla="*/ 25988 h 29236"/>
                  <a:gd name="connsiteX156" fmla="*/ 27071 w 125609"/>
                  <a:gd name="connsiteY156" fmla="*/ 21657 h 29236"/>
                  <a:gd name="connsiteX157" fmla="*/ 27071 w 125609"/>
                  <a:gd name="connsiteY157" fmla="*/ 21657 h 29236"/>
                  <a:gd name="connsiteX158" fmla="*/ 27071 w 125609"/>
                  <a:gd name="connsiteY158" fmla="*/ 19491 h 29236"/>
                  <a:gd name="connsiteX159" fmla="*/ 27071 w 125609"/>
                  <a:gd name="connsiteY159" fmla="*/ 21657 h 29236"/>
                  <a:gd name="connsiteX160" fmla="*/ 25988 w 125609"/>
                  <a:gd name="connsiteY160" fmla="*/ 23823 h 29236"/>
                  <a:gd name="connsiteX161" fmla="*/ 25988 w 125609"/>
                  <a:gd name="connsiteY161" fmla="*/ 22740 h 29236"/>
                  <a:gd name="connsiteX162" fmla="*/ 24905 w 125609"/>
                  <a:gd name="connsiteY162" fmla="*/ 22740 h 29236"/>
                  <a:gd name="connsiteX163" fmla="*/ 24905 w 125609"/>
                  <a:gd name="connsiteY163" fmla="*/ 24905 h 29236"/>
                  <a:gd name="connsiteX164" fmla="*/ 24905 w 125609"/>
                  <a:gd name="connsiteY164" fmla="*/ 23823 h 29236"/>
                  <a:gd name="connsiteX165" fmla="*/ 24905 w 125609"/>
                  <a:gd name="connsiteY165" fmla="*/ 24905 h 29236"/>
                  <a:gd name="connsiteX166" fmla="*/ 23823 w 125609"/>
                  <a:gd name="connsiteY166" fmla="*/ 25988 h 29236"/>
                  <a:gd name="connsiteX167" fmla="*/ 23823 w 125609"/>
                  <a:gd name="connsiteY167" fmla="*/ 22740 h 29236"/>
                  <a:gd name="connsiteX168" fmla="*/ 23823 w 125609"/>
                  <a:gd name="connsiteY168" fmla="*/ 25988 h 29236"/>
                  <a:gd name="connsiteX169" fmla="*/ 23823 w 125609"/>
                  <a:gd name="connsiteY169" fmla="*/ 23823 h 29236"/>
                  <a:gd name="connsiteX170" fmla="*/ 22740 w 125609"/>
                  <a:gd name="connsiteY170" fmla="*/ 23823 h 29236"/>
                  <a:gd name="connsiteX171" fmla="*/ 22740 w 125609"/>
                  <a:gd name="connsiteY171" fmla="*/ 24905 h 29236"/>
                  <a:gd name="connsiteX172" fmla="*/ 22740 w 125609"/>
                  <a:gd name="connsiteY172" fmla="*/ 23823 h 29236"/>
                  <a:gd name="connsiteX173" fmla="*/ 21657 w 125609"/>
                  <a:gd name="connsiteY173" fmla="*/ 23823 h 29236"/>
                  <a:gd name="connsiteX174" fmla="*/ 21657 w 125609"/>
                  <a:gd name="connsiteY174" fmla="*/ 24905 h 29236"/>
                  <a:gd name="connsiteX175" fmla="*/ 22740 w 125609"/>
                  <a:gd name="connsiteY175" fmla="*/ 25988 h 29236"/>
                  <a:gd name="connsiteX176" fmla="*/ 21657 w 125609"/>
                  <a:gd name="connsiteY176" fmla="*/ 25988 h 29236"/>
                  <a:gd name="connsiteX177" fmla="*/ 21657 w 125609"/>
                  <a:gd name="connsiteY177" fmla="*/ 24905 h 29236"/>
                  <a:gd name="connsiteX178" fmla="*/ 21657 w 125609"/>
                  <a:gd name="connsiteY178" fmla="*/ 25988 h 29236"/>
                  <a:gd name="connsiteX179" fmla="*/ 21657 w 125609"/>
                  <a:gd name="connsiteY179" fmla="*/ 24905 h 29236"/>
                  <a:gd name="connsiteX180" fmla="*/ 21657 w 125609"/>
                  <a:gd name="connsiteY180" fmla="*/ 25988 h 29236"/>
                  <a:gd name="connsiteX181" fmla="*/ 20574 w 125609"/>
                  <a:gd name="connsiteY181" fmla="*/ 24905 h 29236"/>
                  <a:gd name="connsiteX182" fmla="*/ 20574 w 125609"/>
                  <a:gd name="connsiteY182" fmla="*/ 23823 h 29236"/>
                  <a:gd name="connsiteX183" fmla="*/ 20574 w 125609"/>
                  <a:gd name="connsiteY183" fmla="*/ 23823 h 29236"/>
                  <a:gd name="connsiteX184" fmla="*/ 20574 w 125609"/>
                  <a:gd name="connsiteY184" fmla="*/ 25988 h 29236"/>
                  <a:gd name="connsiteX185" fmla="*/ 20574 w 125609"/>
                  <a:gd name="connsiteY185" fmla="*/ 25988 h 29236"/>
                  <a:gd name="connsiteX186" fmla="*/ 20574 w 125609"/>
                  <a:gd name="connsiteY186" fmla="*/ 24905 h 29236"/>
                  <a:gd name="connsiteX187" fmla="*/ 19491 w 125609"/>
                  <a:gd name="connsiteY187" fmla="*/ 23823 h 29236"/>
                  <a:gd name="connsiteX188" fmla="*/ 19491 w 125609"/>
                  <a:gd name="connsiteY188" fmla="*/ 25988 h 29236"/>
                  <a:gd name="connsiteX189" fmla="*/ 19491 w 125609"/>
                  <a:gd name="connsiteY189" fmla="*/ 24905 h 29236"/>
                  <a:gd name="connsiteX190" fmla="*/ 19491 w 125609"/>
                  <a:gd name="connsiteY190" fmla="*/ 25988 h 29236"/>
                  <a:gd name="connsiteX191" fmla="*/ 18408 w 125609"/>
                  <a:gd name="connsiteY191" fmla="*/ 23823 h 29236"/>
                  <a:gd name="connsiteX192" fmla="*/ 18408 w 125609"/>
                  <a:gd name="connsiteY192" fmla="*/ 22740 h 29236"/>
                  <a:gd name="connsiteX193" fmla="*/ 18408 w 125609"/>
                  <a:gd name="connsiteY193" fmla="*/ 22740 h 29236"/>
                  <a:gd name="connsiteX194" fmla="*/ 18408 w 125609"/>
                  <a:gd name="connsiteY194" fmla="*/ 20574 h 29236"/>
                  <a:gd name="connsiteX195" fmla="*/ 17326 w 125609"/>
                  <a:gd name="connsiteY195" fmla="*/ 20574 h 29236"/>
                  <a:gd name="connsiteX196" fmla="*/ 17326 w 125609"/>
                  <a:gd name="connsiteY196" fmla="*/ 24905 h 29236"/>
                  <a:gd name="connsiteX197" fmla="*/ 16243 w 125609"/>
                  <a:gd name="connsiteY197" fmla="*/ 23823 h 29236"/>
                  <a:gd name="connsiteX198" fmla="*/ 16243 w 125609"/>
                  <a:gd name="connsiteY198" fmla="*/ 24905 h 29236"/>
                  <a:gd name="connsiteX199" fmla="*/ 15160 w 125609"/>
                  <a:gd name="connsiteY199" fmla="*/ 25988 h 29236"/>
                  <a:gd name="connsiteX200" fmla="*/ 15160 w 125609"/>
                  <a:gd name="connsiteY200" fmla="*/ 23823 h 29236"/>
                  <a:gd name="connsiteX201" fmla="*/ 15160 w 125609"/>
                  <a:gd name="connsiteY201" fmla="*/ 23823 h 29236"/>
                  <a:gd name="connsiteX202" fmla="*/ 15160 w 125609"/>
                  <a:gd name="connsiteY202" fmla="*/ 21657 h 29236"/>
                  <a:gd name="connsiteX203" fmla="*/ 14077 w 125609"/>
                  <a:gd name="connsiteY203" fmla="*/ 22740 h 29236"/>
                  <a:gd name="connsiteX204" fmla="*/ 14077 w 125609"/>
                  <a:gd name="connsiteY204" fmla="*/ 23823 h 29236"/>
                  <a:gd name="connsiteX205" fmla="*/ 12994 w 125609"/>
                  <a:gd name="connsiteY205" fmla="*/ 24905 h 29236"/>
                  <a:gd name="connsiteX206" fmla="*/ 12994 w 125609"/>
                  <a:gd name="connsiteY206" fmla="*/ 25988 h 29236"/>
                  <a:gd name="connsiteX207" fmla="*/ 12994 w 125609"/>
                  <a:gd name="connsiteY207" fmla="*/ 25988 h 29236"/>
                  <a:gd name="connsiteX208" fmla="*/ 12994 w 125609"/>
                  <a:gd name="connsiteY208" fmla="*/ 24905 h 29236"/>
                  <a:gd name="connsiteX209" fmla="*/ 11911 w 125609"/>
                  <a:gd name="connsiteY209" fmla="*/ 25988 h 29236"/>
                  <a:gd name="connsiteX210" fmla="*/ 11911 w 125609"/>
                  <a:gd name="connsiteY210" fmla="*/ 24905 h 29236"/>
                  <a:gd name="connsiteX211" fmla="*/ 12994 w 125609"/>
                  <a:gd name="connsiteY211" fmla="*/ 23823 h 29236"/>
                  <a:gd name="connsiteX212" fmla="*/ 11911 w 125609"/>
                  <a:gd name="connsiteY212" fmla="*/ 23823 h 29236"/>
                  <a:gd name="connsiteX213" fmla="*/ 11911 w 125609"/>
                  <a:gd name="connsiteY213" fmla="*/ 23823 h 29236"/>
                  <a:gd name="connsiteX214" fmla="*/ 10828 w 125609"/>
                  <a:gd name="connsiteY214" fmla="*/ 22740 h 29236"/>
                  <a:gd name="connsiteX215" fmla="*/ 10828 w 125609"/>
                  <a:gd name="connsiteY215" fmla="*/ 23823 h 29236"/>
                  <a:gd name="connsiteX216" fmla="*/ 9746 w 125609"/>
                  <a:gd name="connsiteY216" fmla="*/ 24905 h 29236"/>
                  <a:gd name="connsiteX217" fmla="*/ 9746 w 125609"/>
                  <a:gd name="connsiteY217" fmla="*/ 23823 h 29236"/>
                  <a:gd name="connsiteX218" fmla="*/ 10828 w 125609"/>
                  <a:gd name="connsiteY218" fmla="*/ 23823 h 29236"/>
                  <a:gd name="connsiteX219" fmla="*/ 11911 w 125609"/>
                  <a:gd name="connsiteY219" fmla="*/ 22740 h 29236"/>
                  <a:gd name="connsiteX220" fmla="*/ 11911 w 125609"/>
                  <a:gd name="connsiteY220" fmla="*/ 20574 h 29236"/>
                  <a:gd name="connsiteX221" fmla="*/ 11911 w 125609"/>
                  <a:gd name="connsiteY221" fmla="*/ 20574 h 29236"/>
                  <a:gd name="connsiteX222" fmla="*/ 11911 w 125609"/>
                  <a:gd name="connsiteY222" fmla="*/ 22740 h 29236"/>
                  <a:gd name="connsiteX223" fmla="*/ 10828 w 125609"/>
                  <a:gd name="connsiteY223" fmla="*/ 23823 h 29236"/>
                  <a:gd name="connsiteX224" fmla="*/ 10828 w 125609"/>
                  <a:gd name="connsiteY224" fmla="*/ 22740 h 29236"/>
                  <a:gd name="connsiteX225" fmla="*/ 8663 w 125609"/>
                  <a:gd name="connsiteY225" fmla="*/ 22740 h 29236"/>
                  <a:gd name="connsiteX226" fmla="*/ 8663 w 125609"/>
                  <a:gd name="connsiteY226" fmla="*/ 23823 h 29236"/>
                  <a:gd name="connsiteX227" fmla="*/ 8663 w 125609"/>
                  <a:gd name="connsiteY227" fmla="*/ 25988 h 29236"/>
                  <a:gd name="connsiteX228" fmla="*/ 8663 w 125609"/>
                  <a:gd name="connsiteY228" fmla="*/ 24905 h 29236"/>
                  <a:gd name="connsiteX229" fmla="*/ 7580 w 125609"/>
                  <a:gd name="connsiteY229" fmla="*/ 24905 h 29236"/>
                  <a:gd name="connsiteX230" fmla="*/ 7580 w 125609"/>
                  <a:gd name="connsiteY230" fmla="*/ 21657 h 29236"/>
                  <a:gd name="connsiteX231" fmla="*/ 7580 w 125609"/>
                  <a:gd name="connsiteY231" fmla="*/ 20574 h 29236"/>
                  <a:gd name="connsiteX232" fmla="*/ 6497 w 125609"/>
                  <a:gd name="connsiteY232" fmla="*/ 21657 h 29236"/>
                  <a:gd name="connsiteX233" fmla="*/ 4331 w 125609"/>
                  <a:gd name="connsiteY233" fmla="*/ 21657 h 29236"/>
                  <a:gd name="connsiteX234" fmla="*/ 4331 w 125609"/>
                  <a:gd name="connsiteY234" fmla="*/ 19491 h 29236"/>
                  <a:gd name="connsiteX235" fmla="*/ 4331 w 125609"/>
                  <a:gd name="connsiteY235" fmla="*/ 20574 h 29236"/>
                  <a:gd name="connsiteX236" fmla="*/ 4331 w 125609"/>
                  <a:gd name="connsiteY236" fmla="*/ 20574 h 29236"/>
                  <a:gd name="connsiteX237" fmla="*/ 3249 w 125609"/>
                  <a:gd name="connsiteY237" fmla="*/ 21657 h 29236"/>
                  <a:gd name="connsiteX238" fmla="*/ 3249 w 125609"/>
                  <a:gd name="connsiteY238" fmla="*/ 20574 h 29236"/>
                  <a:gd name="connsiteX239" fmla="*/ 3249 w 125609"/>
                  <a:gd name="connsiteY239" fmla="*/ 20574 h 29236"/>
                  <a:gd name="connsiteX240" fmla="*/ 3249 w 125609"/>
                  <a:gd name="connsiteY240" fmla="*/ 19491 h 29236"/>
                  <a:gd name="connsiteX241" fmla="*/ 2166 w 125609"/>
                  <a:gd name="connsiteY241" fmla="*/ 19491 h 29236"/>
                  <a:gd name="connsiteX242" fmla="*/ 2166 w 125609"/>
                  <a:gd name="connsiteY242" fmla="*/ 20574 h 29236"/>
                  <a:gd name="connsiteX243" fmla="*/ 0 w 125609"/>
                  <a:gd name="connsiteY243" fmla="*/ 20574 h 29236"/>
                  <a:gd name="connsiteX244" fmla="*/ 0 w 125609"/>
                  <a:gd name="connsiteY244" fmla="*/ 19491 h 29236"/>
                  <a:gd name="connsiteX245" fmla="*/ 0 w 125609"/>
                  <a:gd name="connsiteY245" fmla="*/ 19491 h 29236"/>
                  <a:gd name="connsiteX246" fmla="*/ 0 w 125609"/>
                  <a:gd name="connsiteY246" fmla="*/ 18408 h 29236"/>
                  <a:gd name="connsiteX247" fmla="*/ 1083 w 125609"/>
                  <a:gd name="connsiteY247" fmla="*/ 16243 h 29236"/>
                  <a:gd name="connsiteX248" fmla="*/ 1083 w 125609"/>
                  <a:gd name="connsiteY248" fmla="*/ 18408 h 29236"/>
                  <a:gd name="connsiteX249" fmla="*/ 2166 w 125609"/>
                  <a:gd name="connsiteY249" fmla="*/ 18408 h 29236"/>
                  <a:gd name="connsiteX250" fmla="*/ 2166 w 125609"/>
                  <a:gd name="connsiteY250" fmla="*/ 18408 h 29236"/>
                  <a:gd name="connsiteX251" fmla="*/ 2166 w 125609"/>
                  <a:gd name="connsiteY251" fmla="*/ 16243 h 29236"/>
                  <a:gd name="connsiteX252" fmla="*/ 2166 w 125609"/>
                  <a:gd name="connsiteY252" fmla="*/ 16243 h 29236"/>
                  <a:gd name="connsiteX253" fmla="*/ 3249 w 125609"/>
                  <a:gd name="connsiteY253" fmla="*/ 15160 h 29236"/>
                  <a:gd name="connsiteX254" fmla="*/ 3249 w 125609"/>
                  <a:gd name="connsiteY254" fmla="*/ 16243 h 29236"/>
                  <a:gd name="connsiteX255" fmla="*/ 4331 w 125609"/>
                  <a:gd name="connsiteY255" fmla="*/ 15160 h 29236"/>
                  <a:gd name="connsiteX256" fmla="*/ 5414 w 125609"/>
                  <a:gd name="connsiteY256" fmla="*/ 15160 h 29236"/>
                  <a:gd name="connsiteX257" fmla="*/ 4331 w 125609"/>
                  <a:gd name="connsiteY257" fmla="*/ 17326 h 29236"/>
                  <a:gd name="connsiteX258" fmla="*/ 5414 w 125609"/>
                  <a:gd name="connsiteY258" fmla="*/ 17326 h 29236"/>
                  <a:gd name="connsiteX259" fmla="*/ 6497 w 125609"/>
                  <a:gd name="connsiteY259" fmla="*/ 15160 h 29236"/>
                  <a:gd name="connsiteX260" fmla="*/ 6497 w 125609"/>
                  <a:gd name="connsiteY260" fmla="*/ 16243 h 29236"/>
                  <a:gd name="connsiteX261" fmla="*/ 7580 w 125609"/>
                  <a:gd name="connsiteY261" fmla="*/ 15160 h 29236"/>
                  <a:gd name="connsiteX262" fmla="*/ 9746 w 125609"/>
                  <a:gd name="connsiteY262" fmla="*/ 15160 h 29236"/>
                  <a:gd name="connsiteX263" fmla="*/ 9746 w 125609"/>
                  <a:gd name="connsiteY263" fmla="*/ 16243 h 29236"/>
                  <a:gd name="connsiteX264" fmla="*/ 11911 w 125609"/>
                  <a:gd name="connsiteY264" fmla="*/ 15160 h 29236"/>
                  <a:gd name="connsiteX265" fmla="*/ 14077 w 125609"/>
                  <a:gd name="connsiteY265" fmla="*/ 16243 h 29236"/>
                  <a:gd name="connsiteX266" fmla="*/ 18408 w 125609"/>
                  <a:gd name="connsiteY266" fmla="*/ 15160 h 29236"/>
                  <a:gd name="connsiteX267" fmla="*/ 18408 w 125609"/>
                  <a:gd name="connsiteY267" fmla="*/ 16243 h 29236"/>
                  <a:gd name="connsiteX268" fmla="*/ 18408 w 125609"/>
                  <a:gd name="connsiteY268" fmla="*/ 16243 h 29236"/>
                  <a:gd name="connsiteX269" fmla="*/ 19491 w 125609"/>
                  <a:gd name="connsiteY269" fmla="*/ 14077 h 29236"/>
                  <a:gd name="connsiteX270" fmla="*/ 21657 w 125609"/>
                  <a:gd name="connsiteY270" fmla="*/ 12994 h 29236"/>
                  <a:gd name="connsiteX271" fmla="*/ 21657 w 125609"/>
                  <a:gd name="connsiteY271" fmla="*/ 14077 h 29236"/>
                  <a:gd name="connsiteX272" fmla="*/ 23823 w 125609"/>
                  <a:gd name="connsiteY272" fmla="*/ 14077 h 29236"/>
                  <a:gd name="connsiteX273" fmla="*/ 23823 w 125609"/>
                  <a:gd name="connsiteY273" fmla="*/ 15160 h 29236"/>
                  <a:gd name="connsiteX274" fmla="*/ 24905 w 125609"/>
                  <a:gd name="connsiteY274" fmla="*/ 12994 h 29236"/>
                  <a:gd name="connsiteX275" fmla="*/ 25988 w 125609"/>
                  <a:gd name="connsiteY275" fmla="*/ 14077 h 29236"/>
                  <a:gd name="connsiteX276" fmla="*/ 31402 w 125609"/>
                  <a:gd name="connsiteY276" fmla="*/ 12994 h 29236"/>
                  <a:gd name="connsiteX277" fmla="*/ 31402 w 125609"/>
                  <a:gd name="connsiteY277" fmla="*/ 14077 h 29236"/>
                  <a:gd name="connsiteX278" fmla="*/ 36817 w 125609"/>
                  <a:gd name="connsiteY278" fmla="*/ 12994 h 29236"/>
                  <a:gd name="connsiteX279" fmla="*/ 36817 w 125609"/>
                  <a:gd name="connsiteY279" fmla="*/ 14077 h 29236"/>
                  <a:gd name="connsiteX280" fmla="*/ 37900 w 125609"/>
                  <a:gd name="connsiteY280" fmla="*/ 12994 h 29236"/>
                  <a:gd name="connsiteX281" fmla="*/ 38982 w 125609"/>
                  <a:gd name="connsiteY281" fmla="*/ 12994 h 29236"/>
                  <a:gd name="connsiteX282" fmla="*/ 40065 w 125609"/>
                  <a:gd name="connsiteY282" fmla="*/ 11911 h 29236"/>
                  <a:gd name="connsiteX283" fmla="*/ 42231 w 125609"/>
                  <a:gd name="connsiteY283" fmla="*/ 11911 h 29236"/>
                  <a:gd name="connsiteX284" fmla="*/ 42231 w 125609"/>
                  <a:gd name="connsiteY284" fmla="*/ 11911 h 29236"/>
                  <a:gd name="connsiteX285" fmla="*/ 42231 w 125609"/>
                  <a:gd name="connsiteY285" fmla="*/ 12994 h 29236"/>
                  <a:gd name="connsiteX286" fmla="*/ 43314 w 125609"/>
                  <a:gd name="connsiteY286" fmla="*/ 11911 h 29236"/>
                  <a:gd name="connsiteX287" fmla="*/ 46562 w 125609"/>
                  <a:gd name="connsiteY287" fmla="*/ 12994 h 29236"/>
                  <a:gd name="connsiteX288" fmla="*/ 46562 w 125609"/>
                  <a:gd name="connsiteY288" fmla="*/ 11911 h 29236"/>
                  <a:gd name="connsiteX289" fmla="*/ 48728 w 125609"/>
                  <a:gd name="connsiteY289" fmla="*/ 11911 h 29236"/>
                  <a:gd name="connsiteX290" fmla="*/ 48728 w 125609"/>
                  <a:gd name="connsiteY290" fmla="*/ 12994 h 29236"/>
                  <a:gd name="connsiteX291" fmla="*/ 48728 w 125609"/>
                  <a:gd name="connsiteY291" fmla="*/ 11911 h 29236"/>
                  <a:gd name="connsiteX292" fmla="*/ 51977 w 125609"/>
                  <a:gd name="connsiteY292" fmla="*/ 12994 h 29236"/>
                  <a:gd name="connsiteX293" fmla="*/ 58474 w 125609"/>
                  <a:gd name="connsiteY293" fmla="*/ 11911 h 29236"/>
                  <a:gd name="connsiteX294" fmla="*/ 58474 w 125609"/>
                  <a:gd name="connsiteY294" fmla="*/ 11911 h 29236"/>
                  <a:gd name="connsiteX295" fmla="*/ 60639 w 125609"/>
                  <a:gd name="connsiteY295" fmla="*/ 10828 h 29236"/>
                  <a:gd name="connsiteX296" fmla="*/ 60639 w 125609"/>
                  <a:gd name="connsiteY296" fmla="*/ 11911 h 29236"/>
                  <a:gd name="connsiteX297" fmla="*/ 62805 w 125609"/>
                  <a:gd name="connsiteY297" fmla="*/ 11911 h 29236"/>
                  <a:gd name="connsiteX298" fmla="*/ 62805 w 125609"/>
                  <a:gd name="connsiteY298" fmla="*/ 11911 h 29236"/>
                  <a:gd name="connsiteX299" fmla="*/ 64971 w 125609"/>
                  <a:gd name="connsiteY299" fmla="*/ 11911 h 29236"/>
                  <a:gd name="connsiteX300" fmla="*/ 64971 w 125609"/>
                  <a:gd name="connsiteY300" fmla="*/ 12994 h 29236"/>
                  <a:gd name="connsiteX301" fmla="*/ 66053 w 125609"/>
                  <a:gd name="connsiteY301" fmla="*/ 12994 h 29236"/>
                  <a:gd name="connsiteX302" fmla="*/ 66053 w 125609"/>
                  <a:gd name="connsiteY302" fmla="*/ 11911 h 29236"/>
                  <a:gd name="connsiteX303" fmla="*/ 71468 w 125609"/>
                  <a:gd name="connsiteY303" fmla="*/ 10828 h 29236"/>
                  <a:gd name="connsiteX304" fmla="*/ 72551 w 125609"/>
                  <a:gd name="connsiteY304" fmla="*/ 11911 h 29236"/>
                  <a:gd name="connsiteX305" fmla="*/ 72551 w 125609"/>
                  <a:gd name="connsiteY305" fmla="*/ 11911 h 29236"/>
                  <a:gd name="connsiteX306" fmla="*/ 73633 w 125609"/>
                  <a:gd name="connsiteY306" fmla="*/ 12994 h 29236"/>
                  <a:gd name="connsiteX307" fmla="*/ 73633 w 125609"/>
                  <a:gd name="connsiteY307" fmla="*/ 11911 h 29236"/>
                  <a:gd name="connsiteX308" fmla="*/ 75799 w 125609"/>
                  <a:gd name="connsiteY308" fmla="*/ 12994 h 29236"/>
                  <a:gd name="connsiteX309" fmla="*/ 75799 w 125609"/>
                  <a:gd name="connsiteY309" fmla="*/ 14077 h 29236"/>
                  <a:gd name="connsiteX310" fmla="*/ 77965 w 125609"/>
                  <a:gd name="connsiteY310" fmla="*/ 10828 h 29236"/>
                  <a:gd name="connsiteX311" fmla="*/ 89876 w 125609"/>
                  <a:gd name="connsiteY311" fmla="*/ 8663 h 29236"/>
                  <a:gd name="connsiteX312" fmla="*/ 101787 w 125609"/>
                  <a:gd name="connsiteY312" fmla="*/ 7580 h 29236"/>
                  <a:gd name="connsiteX313" fmla="*/ 103953 w 125609"/>
                  <a:gd name="connsiteY313" fmla="*/ 8663 h 29236"/>
                  <a:gd name="connsiteX314" fmla="*/ 103953 w 125609"/>
                  <a:gd name="connsiteY314" fmla="*/ 8663 h 29236"/>
                  <a:gd name="connsiteX315" fmla="*/ 105036 w 125609"/>
                  <a:gd name="connsiteY315" fmla="*/ 7580 h 29236"/>
                  <a:gd name="connsiteX316" fmla="*/ 109367 w 125609"/>
                  <a:gd name="connsiteY316" fmla="*/ 6497 h 29236"/>
                  <a:gd name="connsiteX317" fmla="*/ 109367 w 125609"/>
                  <a:gd name="connsiteY317" fmla="*/ 7580 h 29236"/>
                  <a:gd name="connsiteX318" fmla="*/ 109367 w 125609"/>
                  <a:gd name="connsiteY318" fmla="*/ 6497 h 29236"/>
                  <a:gd name="connsiteX319" fmla="*/ 109367 w 125609"/>
                  <a:gd name="connsiteY319" fmla="*/ 6497 h 29236"/>
                  <a:gd name="connsiteX320" fmla="*/ 109367 w 125609"/>
                  <a:gd name="connsiteY320" fmla="*/ 5414 h 29236"/>
                  <a:gd name="connsiteX321" fmla="*/ 119113 w 125609"/>
                  <a:gd name="connsiteY321" fmla="*/ 3249 h 29236"/>
                  <a:gd name="connsiteX322" fmla="*/ 121279 w 125609"/>
                  <a:gd name="connsiteY322" fmla="*/ 2166 h 29236"/>
                  <a:gd name="connsiteX323" fmla="*/ 123444 w 125609"/>
                  <a:gd name="connsiteY323" fmla="*/ 2166 h 29236"/>
                  <a:gd name="connsiteX324" fmla="*/ 124527 w 125609"/>
                  <a:gd name="connsiteY324" fmla="*/ 2166 h 29236"/>
                  <a:gd name="connsiteX325" fmla="*/ 125610 w 125609"/>
                  <a:gd name="connsiteY325" fmla="*/ 0 h 29236"/>
                  <a:gd name="connsiteX326" fmla="*/ 124527 w 125609"/>
                  <a:gd name="connsiteY326" fmla="*/ 4331 h 29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</a:cxnLst>
                <a:rect l="l" t="t" r="r" b="b"/>
                <a:pathLst>
                  <a:path w="125609" h="29236">
                    <a:moveTo>
                      <a:pt x="124527" y="4331"/>
                    </a:moveTo>
                    <a:cubicBezTo>
                      <a:pt x="125610" y="5414"/>
                      <a:pt x="124527" y="6497"/>
                      <a:pt x="124527" y="7580"/>
                    </a:cubicBezTo>
                    <a:cubicBezTo>
                      <a:pt x="123444" y="8663"/>
                      <a:pt x="123444" y="8663"/>
                      <a:pt x="123444" y="9746"/>
                    </a:cubicBezTo>
                    <a:cubicBezTo>
                      <a:pt x="123444" y="9746"/>
                      <a:pt x="122361" y="8663"/>
                      <a:pt x="122361" y="8663"/>
                    </a:cubicBezTo>
                    <a:cubicBezTo>
                      <a:pt x="122361" y="11911"/>
                      <a:pt x="119113" y="11911"/>
                      <a:pt x="116947" y="10828"/>
                    </a:cubicBezTo>
                    <a:lnTo>
                      <a:pt x="116947" y="10828"/>
                    </a:lnTo>
                    <a:cubicBezTo>
                      <a:pt x="116947" y="10828"/>
                      <a:pt x="116947" y="11911"/>
                      <a:pt x="115864" y="11911"/>
                    </a:cubicBezTo>
                    <a:cubicBezTo>
                      <a:pt x="115864" y="11911"/>
                      <a:pt x="115864" y="11911"/>
                      <a:pt x="115864" y="10828"/>
                    </a:cubicBezTo>
                    <a:cubicBezTo>
                      <a:pt x="115864" y="11911"/>
                      <a:pt x="115864" y="11911"/>
                      <a:pt x="115864" y="11911"/>
                    </a:cubicBezTo>
                    <a:cubicBezTo>
                      <a:pt x="115864" y="11911"/>
                      <a:pt x="114781" y="10828"/>
                      <a:pt x="114781" y="10828"/>
                    </a:cubicBezTo>
                    <a:lnTo>
                      <a:pt x="114781" y="11911"/>
                    </a:lnTo>
                    <a:cubicBezTo>
                      <a:pt x="114781" y="14077"/>
                      <a:pt x="113699" y="11911"/>
                      <a:pt x="112616" y="14077"/>
                    </a:cubicBezTo>
                    <a:cubicBezTo>
                      <a:pt x="112616" y="14077"/>
                      <a:pt x="112616" y="14077"/>
                      <a:pt x="112616" y="12994"/>
                    </a:cubicBezTo>
                    <a:cubicBezTo>
                      <a:pt x="111533" y="15160"/>
                      <a:pt x="109367" y="15160"/>
                      <a:pt x="108284" y="16243"/>
                    </a:cubicBezTo>
                    <a:cubicBezTo>
                      <a:pt x="108284" y="16243"/>
                      <a:pt x="108284" y="15160"/>
                      <a:pt x="108284" y="15160"/>
                    </a:cubicBezTo>
                    <a:cubicBezTo>
                      <a:pt x="108284" y="16243"/>
                      <a:pt x="108284" y="16243"/>
                      <a:pt x="107202" y="17326"/>
                    </a:cubicBezTo>
                    <a:cubicBezTo>
                      <a:pt x="107202" y="16243"/>
                      <a:pt x="107202" y="18408"/>
                      <a:pt x="106119" y="18408"/>
                    </a:cubicBezTo>
                    <a:lnTo>
                      <a:pt x="106119" y="18408"/>
                    </a:lnTo>
                    <a:cubicBezTo>
                      <a:pt x="106119" y="19491"/>
                      <a:pt x="105036" y="17326"/>
                      <a:pt x="105036" y="19491"/>
                    </a:cubicBezTo>
                    <a:lnTo>
                      <a:pt x="105036" y="18408"/>
                    </a:lnTo>
                    <a:cubicBezTo>
                      <a:pt x="105036" y="19491"/>
                      <a:pt x="103953" y="17326"/>
                      <a:pt x="103953" y="18408"/>
                    </a:cubicBezTo>
                    <a:lnTo>
                      <a:pt x="103953" y="18408"/>
                    </a:lnTo>
                    <a:cubicBezTo>
                      <a:pt x="103953" y="18408"/>
                      <a:pt x="103953" y="18408"/>
                      <a:pt x="102870" y="18408"/>
                    </a:cubicBezTo>
                    <a:lnTo>
                      <a:pt x="102870" y="18408"/>
                    </a:lnTo>
                    <a:cubicBezTo>
                      <a:pt x="101787" y="18408"/>
                      <a:pt x="101787" y="18408"/>
                      <a:pt x="101787" y="19491"/>
                    </a:cubicBezTo>
                    <a:cubicBezTo>
                      <a:pt x="101787" y="18408"/>
                      <a:pt x="101787" y="18408"/>
                      <a:pt x="101787" y="17326"/>
                    </a:cubicBezTo>
                    <a:cubicBezTo>
                      <a:pt x="99622" y="18408"/>
                      <a:pt x="97456" y="19491"/>
                      <a:pt x="95290" y="19491"/>
                    </a:cubicBezTo>
                    <a:cubicBezTo>
                      <a:pt x="95290" y="19491"/>
                      <a:pt x="95290" y="18408"/>
                      <a:pt x="94207" y="18408"/>
                    </a:cubicBezTo>
                    <a:cubicBezTo>
                      <a:pt x="94207" y="18408"/>
                      <a:pt x="93125" y="18408"/>
                      <a:pt x="93125" y="19491"/>
                    </a:cubicBezTo>
                    <a:cubicBezTo>
                      <a:pt x="93125" y="19491"/>
                      <a:pt x="93125" y="18408"/>
                      <a:pt x="93125" y="18408"/>
                    </a:cubicBezTo>
                    <a:cubicBezTo>
                      <a:pt x="93125" y="18408"/>
                      <a:pt x="93125" y="19491"/>
                      <a:pt x="92042" y="19491"/>
                    </a:cubicBezTo>
                    <a:cubicBezTo>
                      <a:pt x="92042" y="19491"/>
                      <a:pt x="92042" y="18408"/>
                      <a:pt x="92042" y="18408"/>
                    </a:cubicBezTo>
                    <a:cubicBezTo>
                      <a:pt x="92042" y="19491"/>
                      <a:pt x="90959" y="19491"/>
                      <a:pt x="90959" y="19491"/>
                    </a:cubicBezTo>
                    <a:cubicBezTo>
                      <a:pt x="90959" y="19491"/>
                      <a:pt x="90959" y="19491"/>
                      <a:pt x="90959" y="18408"/>
                    </a:cubicBezTo>
                    <a:cubicBezTo>
                      <a:pt x="90959" y="19491"/>
                      <a:pt x="89876" y="18408"/>
                      <a:pt x="89876" y="19491"/>
                    </a:cubicBezTo>
                    <a:lnTo>
                      <a:pt x="89876" y="18408"/>
                    </a:lnTo>
                    <a:cubicBezTo>
                      <a:pt x="88793" y="17326"/>
                      <a:pt x="89876" y="19491"/>
                      <a:pt x="88793" y="19491"/>
                    </a:cubicBezTo>
                    <a:cubicBezTo>
                      <a:pt x="88793" y="19491"/>
                      <a:pt x="88793" y="19491"/>
                      <a:pt x="88793" y="18408"/>
                    </a:cubicBezTo>
                    <a:cubicBezTo>
                      <a:pt x="88793" y="19491"/>
                      <a:pt x="87710" y="19491"/>
                      <a:pt x="86628" y="19491"/>
                    </a:cubicBezTo>
                    <a:cubicBezTo>
                      <a:pt x="86628" y="19491"/>
                      <a:pt x="86628" y="19491"/>
                      <a:pt x="86628" y="19491"/>
                    </a:cubicBezTo>
                    <a:cubicBezTo>
                      <a:pt x="85545" y="19491"/>
                      <a:pt x="85545" y="19491"/>
                      <a:pt x="84462" y="19491"/>
                    </a:cubicBezTo>
                    <a:cubicBezTo>
                      <a:pt x="84462" y="19491"/>
                      <a:pt x="84462" y="17326"/>
                      <a:pt x="83379" y="18408"/>
                    </a:cubicBezTo>
                    <a:cubicBezTo>
                      <a:pt x="83379" y="19491"/>
                      <a:pt x="82296" y="19491"/>
                      <a:pt x="83379" y="20574"/>
                    </a:cubicBezTo>
                    <a:cubicBezTo>
                      <a:pt x="83379" y="20574"/>
                      <a:pt x="82296" y="19491"/>
                      <a:pt x="81213" y="20574"/>
                    </a:cubicBezTo>
                    <a:cubicBezTo>
                      <a:pt x="81213" y="20574"/>
                      <a:pt x="81213" y="18408"/>
                      <a:pt x="81213" y="18408"/>
                    </a:cubicBezTo>
                    <a:lnTo>
                      <a:pt x="81213" y="17326"/>
                    </a:lnTo>
                    <a:cubicBezTo>
                      <a:pt x="81213" y="16243"/>
                      <a:pt x="81213" y="17326"/>
                      <a:pt x="81213" y="17326"/>
                    </a:cubicBezTo>
                    <a:cubicBezTo>
                      <a:pt x="81213" y="17326"/>
                      <a:pt x="80130" y="18408"/>
                      <a:pt x="80130" y="17326"/>
                    </a:cubicBezTo>
                    <a:cubicBezTo>
                      <a:pt x="80130" y="18408"/>
                      <a:pt x="79048" y="19491"/>
                      <a:pt x="79048" y="19491"/>
                    </a:cubicBezTo>
                    <a:cubicBezTo>
                      <a:pt x="79048" y="18408"/>
                      <a:pt x="79048" y="18408"/>
                      <a:pt x="79048" y="17326"/>
                    </a:cubicBezTo>
                    <a:lnTo>
                      <a:pt x="77965" y="20574"/>
                    </a:lnTo>
                    <a:cubicBezTo>
                      <a:pt x="77965" y="20574"/>
                      <a:pt x="77965" y="19491"/>
                      <a:pt x="77965" y="19491"/>
                    </a:cubicBezTo>
                    <a:cubicBezTo>
                      <a:pt x="77965" y="19491"/>
                      <a:pt x="77965" y="20574"/>
                      <a:pt x="77965" y="20574"/>
                    </a:cubicBezTo>
                    <a:cubicBezTo>
                      <a:pt x="77965" y="20574"/>
                      <a:pt x="76882" y="20574"/>
                      <a:pt x="76882" y="19491"/>
                    </a:cubicBezTo>
                    <a:cubicBezTo>
                      <a:pt x="76882" y="19491"/>
                      <a:pt x="76882" y="19491"/>
                      <a:pt x="76882" y="18408"/>
                    </a:cubicBezTo>
                    <a:cubicBezTo>
                      <a:pt x="76882" y="18408"/>
                      <a:pt x="76882" y="18408"/>
                      <a:pt x="75799" y="19491"/>
                    </a:cubicBezTo>
                    <a:lnTo>
                      <a:pt x="75799" y="19491"/>
                    </a:lnTo>
                    <a:cubicBezTo>
                      <a:pt x="75799" y="19491"/>
                      <a:pt x="74716" y="20574"/>
                      <a:pt x="75799" y="20574"/>
                    </a:cubicBezTo>
                    <a:cubicBezTo>
                      <a:pt x="75799" y="20574"/>
                      <a:pt x="75799" y="19491"/>
                      <a:pt x="75799" y="20574"/>
                    </a:cubicBezTo>
                    <a:cubicBezTo>
                      <a:pt x="75799" y="21657"/>
                      <a:pt x="74716" y="21657"/>
                      <a:pt x="74716" y="21657"/>
                    </a:cubicBezTo>
                    <a:cubicBezTo>
                      <a:pt x="74716" y="21657"/>
                      <a:pt x="74716" y="20574"/>
                      <a:pt x="74716" y="20574"/>
                    </a:cubicBezTo>
                    <a:cubicBezTo>
                      <a:pt x="74716" y="21657"/>
                      <a:pt x="73633" y="21657"/>
                      <a:pt x="73633" y="22740"/>
                    </a:cubicBezTo>
                    <a:cubicBezTo>
                      <a:pt x="73633" y="23823"/>
                      <a:pt x="73633" y="21657"/>
                      <a:pt x="73633" y="21657"/>
                    </a:cubicBezTo>
                    <a:cubicBezTo>
                      <a:pt x="72551" y="20574"/>
                      <a:pt x="72551" y="22740"/>
                      <a:pt x="71468" y="21657"/>
                    </a:cubicBezTo>
                    <a:cubicBezTo>
                      <a:pt x="71468" y="21657"/>
                      <a:pt x="71468" y="22740"/>
                      <a:pt x="71468" y="22740"/>
                    </a:cubicBezTo>
                    <a:cubicBezTo>
                      <a:pt x="71468" y="22740"/>
                      <a:pt x="71468" y="21657"/>
                      <a:pt x="70385" y="21657"/>
                    </a:cubicBezTo>
                    <a:cubicBezTo>
                      <a:pt x="70385" y="20574"/>
                      <a:pt x="70385" y="21657"/>
                      <a:pt x="70385" y="21657"/>
                    </a:cubicBezTo>
                    <a:cubicBezTo>
                      <a:pt x="70385" y="21657"/>
                      <a:pt x="70385" y="21657"/>
                      <a:pt x="70385" y="21657"/>
                    </a:cubicBezTo>
                    <a:cubicBezTo>
                      <a:pt x="70385" y="21657"/>
                      <a:pt x="69302" y="22740"/>
                      <a:pt x="68219" y="22740"/>
                    </a:cubicBezTo>
                    <a:cubicBezTo>
                      <a:pt x="68219" y="22740"/>
                      <a:pt x="68219" y="23823"/>
                      <a:pt x="67136" y="23823"/>
                    </a:cubicBezTo>
                    <a:lnTo>
                      <a:pt x="67136" y="22740"/>
                    </a:lnTo>
                    <a:cubicBezTo>
                      <a:pt x="67136" y="22740"/>
                      <a:pt x="66053" y="22740"/>
                      <a:pt x="66053" y="21657"/>
                    </a:cubicBezTo>
                    <a:cubicBezTo>
                      <a:pt x="66053" y="22740"/>
                      <a:pt x="67136" y="20574"/>
                      <a:pt x="67136" y="21657"/>
                    </a:cubicBezTo>
                    <a:cubicBezTo>
                      <a:pt x="67136" y="20574"/>
                      <a:pt x="66053" y="22740"/>
                      <a:pt x="66053" y="21657"/>
                    </a:cubicBezTo>
                    <a:cubicBezTo>
                      <a:pt x="66053" y="21657"/>
                      <a:pt x="64971" y="22740"/>
                      <a:pt x="64971" y="21657"/>
                    </a:cubicBezTo>
                    <a:cubicBezTo>
                      <a:pt x="64971" y="21657"/>
                      <a:pt x="64971" y="20574"/>
                      <a:pt x="64971" y="20574"/>
                    </a:cubicBezTo>
                    <a:cubicBezTo>
                      <a:pt x="64971" y="20574"/>
                      <a:pt x="64971" y="20574"/>
                      <a:pt x="64971" y="21657"/>
                    </a:cubicBezTo>
                    <a:lnTo>
                      <a:pt x="64971" y="21657"/>
                    </a:lnTo>
                    <a:cubicBezTo>
                      <a:pt x="64971" y="22740"/>
                      <a:pt x="64971" y="21657"/>
                      <a:pt x="64971" y="22740"/>
                    </a:cubicBezTo>
                    <a:cubicBezTo>
                      <a:pt x="64971" y="21657"/>
                      <a:pt x="63888" y="22740"/>
                      <a:pt x="63888" y="21657"/>
                    </a:cubicBezTo>
                    <a:lnTo>
                      <a:pt x="63888" y="20574"/>
                    </a:lnTo>
                    <a:cubicBezTo>
                      <a:pt x="63888" y="20574"/>
                      <a:pt x="63888" y="21657"/>
                      <a:pt x="63888" y="22740"/>
                    </a:cubicBezTo>
                    <a:cubicBezTo>
                      <a:pt x="63888" y="22740"/>
                      <a:pt x="63888" y="22740"/>
                      <a:pt x="63888" y="22740"/>
                    </a:cubicBezTo>
                    <a:cubicBezTo>
                      <a:pt x="63888" y="24905"/>
                      <a:pt x="62805" y="22740"/>
                      <a:pt x="62805" y="23823"/>
                    </a:cubicBezTo>
                    <a:cubicBezTo>
                      <a:pt x="62805" y="23823"/>
                      <a:pt x="61722" y="23823"/>
                      <a:pt x="61722" y="22740"/>
                    </a:cubicBezTo>
                    <a:cubicBezTo>
                      <a:pt x="61722" y="22740"/>
                      <a:pt x="60639" y="23823"/>
                      <a:pt x="60639" y="23823"/>
                    </a:cubicBezTo>
                    <a:cubicBezTo>
                      <a:pt x="60639" y="23823"/>
                      <a:pt x="60639" y="23823"/>
                      <a:pt x="60639" y="22740"/>
                    </a:cubicBezTo>
                    <a:cubicBezTo>
                      <a:pt x="60639" y="22740"/>
                      <a:pt x="60639" y="22740"/>
                      <a:pt x="59556" y="22740"/>
                    </a:cubicBezTo>
                    <a:cubicBezTo>
                      <a:pt x="59556" y="22740"/>
                      <a:pt x="58474" y="21657"/>
                      <a:pt x="58474" y="21657"/>
                    </a:cubicBezTo>
                    <a:cubicBezTo>
                      <a:pt x="58474" y="21657"/>
                      <a:pt x="58474" y="22740"/>
                      <a:pt x="58474" y="23823"/>
                    </a:cubicBezTo>
                    <a:cubicBezTo>
                      <a:pt x="58474" y="22740"/>
                      <a:pt x="57391" y="24905"/>
                      <a:pt x="57391" y="23823"/>
                    </a:cubicBezTo>
                    <a:cubicBezTo>
                      <a:pt x="57391" y="23823"/>
                      <a:pt x="57391" y="22740"/>
                      <a:pt x="57391" y="22740"/>
                    </a:cubicBezTo>
                    <a:cubicBezTo>
                      <a:pt x="57391" y="20574"/>
                      <a:pt x="56308" y="23823"/>
                      <a:pt x="56308" y="22740"/>
                    </a:cubicBezTo>
                    <a:lnTo>
                      <a:pt x="56308" y="23823"/>
                    </a:lnTo>
                    <a:cubicBezTo>
                      <a:pt x="56308" y="22740"/>
                      <a:pt x="55225" y="24905"/>
                      <a:pt x="55225" y="22740"/>
                    </a:cubicBezTo>
                    <a:cubicBezTo>
                      <a:pt x="55225" y="22740"/>
                      <a:pt x="54142" y="22740"/>
                      <a:pt x="54142" y="23823"/>
                    </a:cubicBezTo>
                    <a:cubicBezTo>
                      <a:pt x="53059" y="22740"/>
                      <a:pt x="51977" y="24905"/>
                      <a:pt x="50894" y="22740"/>
                    </a:cubicBezTo>
                    <a:cubicBezTo>
                      <a:pt x="50894" y="22740"/>
                      <a:pt x="50894" y="22740"/>
                      <a:pt x="50894" y="23823"/>
                    </a:cubicBezTo>
                    <a:cubicBezTo>
                      <a:pt x="50894" y="24905"/>
                      <a:pt x="50894" y="23823"/>
                      <a:pt x="50894" y="23823"/>
                    </a:cubicBezTo>
                    <a:cubicBezTo>
                      <a:pt x="50894" y="23823"/>
                      <a:pt x="50894" y="23823"/>
                      <a:pt x="50894" y="24905"/>
                    </a:cubicBezTo>
                    <a:cubicBezTo>
                      <a:pt x="50894" y="24905"/>
                      <a:pt x="50894" y="24905"/>
                      <a:pt x="50894" y="23823"/>
                    </a:cubicBezTo>
                    <a:cubicBezTo>
                      <a:pt x="49811" y="22740"/>
                      <a:pt x="49811" y="25988"/>
                      <a:pt x="49811" y="25988"/>
                    </a:cubicBezTo>
                    <a:cubicBezTo>
                      <a:pt x="49811" y="25988"/>
                      <a:pt x="49811" y="24905"/>
                      <a:pt x="49811" y="24905"/>
                    </a:cubicBezTo>
                    <a:lnTo>
                      <a:pt x="49811" y="25988"/>
                    </a:lnTo>
                    <a:cubicBezTo>
                      <a:pt x="49811" y="25988"/>
                      <a:pt x="49811" y="24905"/>
                      <a:pt x="49811" y="23823"/>
                    </a:cubicBezTo>
                    <a:cubicBezTo>
                      <a:pt x="49811" y="23823"/>
                      <a:pt x="48728" y="23823"/>
                      <a:pt x="48728" y="24905"/>
                    </a:cubicBezTo>
                    <a:lnTo>
                      <a:pt x="48728" y="23823"/>
                    </a:lnTo>
                    <a:cubicBezTo>
                      <a:pt x="48728" y="24905"/>
                      <a:pt x="48728" y="24905"/>
                      <a:pt x="48728" y="24905"/>
                    </a:cubicBezTo>
                    <a:lnTo>
                      <a:pt x="48728" y="24905"/>
                    </a:lnTo>
                    <a:cubicBezTo>
                      <a:pt x="48728" y="24905"/>
                      <a:pt x="48728" y="24905"/>
                      <a:pt x="48728" y="24905"/>
                    </a:cubicBezTo>
                    <a:cubicBezTo>
                      <a:pt x="48728" y="25988"/>
                      <a:pt x="48728" y="25988"/>
                      <a:pt x="49811" y="25988"/>
                    </a:cubicBezTo>
                    <a:cubicBezTo>
                      <a:pt x="49811" y="25988"/>
                      <a:pt x="49811" y="25988"/>
                      <a:pt x="49811" y="27071"/>
                    </a:cubicBezTo>
                    <a:cubicBezTo>
                      <a:pt x="49811" y="25988"/>
                      <a:pt x="49811" y="25988"/>
                      <a:pt x="48728" y="25988"/>
                    </a:cubicBezTo>
                    <a:cubicBezTo>
                      <a:pt x="48728" y="25988"/>
                      <a:pt x="48728" y="27071"/>
                      <a:pt x="48728" y="27071"/>
                    </a:cubicBezTo>
                    <a:cubicBezTo>
                      <a:pt x="48728" y="27071"/>
                      <a:pt x="48728" y="27071"/>
                      <a:pt x="48728" y="25988"/>
                    </a:cubicBezTo>
                    <a:cubicBezTo>
                      <a:pt x="48728" y="25988"/>
                      <a:pt x="48728" y="25988"/>
                      <a:pt x="48728" y="25988"/>
                    </a:cubicBezTo>
                    <a:cubicBezTo>
                      <a:pt x="48728" y="25988"/>
                      <a:pt x="48728" y="24905"/>
                      <a:pt x="48728" y="24905"/>
                    </a:cubicBezTo>
                    <a:cubicBezTo>
                      <a:pt x="48728" y="24905"/>
                      <a:pt x="48728" y="27071"/>
                      <a:pt x="48728" y="25988"/>
                    </a:cubicBezTo>
                    <a:cubicBezTo>
                      <a:pt x="48728" y="25988"/>
                      <a:pt x="48728" y="24905"/>
                      <a:pt x="48728" y="24905"/>
                    </a:cubicBezTo>
                    <a:lnTo>
                      <a:pt x="48728" y="24905"/>
                    </a:lnTo>
                    <a:lnTo>
                      <a:pt x="48728" y="25988"/>
                    </a:lnTo>
                    <a:cubicBezTo>
                      <a:pt x="48728" y="25988"/>
                      <a:pt x="48728" y="25988"/>
                      <a:pt x="48728" y="25988"/>
                    </a:cubicBezTo>
                    <a:cubicBezTo>
                      <a:pt x="48728" y="27071"/>
                      <a:pt x="47645" y="25988"/>
                      <a:pt x="47645" y="27071"/>
                    </a:cubicBezTo>
                    <a:cubicBezTo>
                      <a:pt x="47645" y="27071"/>
                      <a:pt x="47645" y="25988"/>
                      <a:pt x="46562" y="25988"/>
                    </a:cubicBezTo>
                    <a:lnTo>
                      <a:pt x="46562" y="25988"/>
                    </a:lnTo>
                    <a:cubicBezTo>
                      <a:pt x="46562" y="25988"/>
                      <a:pt x="45479" y="25988"/>
                      <a:pt x="45479" y="25988"/>
                    </a:cubicBezTo>
                    <a:lnTo>
                      <a:pt x="45479" y="25988"/>
                    </a:lnTo>
                    <a:cubicBezTo>
                      <a:pt x="45479" y="25988"/>
                      <a:pt x="45479" y="25988"/>
                      <a:pt x="44397" y="27071"/>
                    </a:cubicBezTo>
                    <a:cubicBezTo>
                      <a:pt x="44397" y="25988"/>
                      <a:pt x="44397" y="23823"/>
                      <a:pt x="44397" y="24905"/>
                    </a:cubicBezTo>
                    <a:cubicBezTo>
                      <a:pt x="44397" y="24905"/>
                      <a:pt x="43314" y="25988"/>
                      <a:pt x="44397" y="27071"/>
                    </a:cubicBezTo>
                    <a:cubicBezTo>
                      <a:pt x="43314" y="25988"/>
                      <a:pt x="43314" y="28154"/>
                      <a:pt x="42231" y="27071"/>
                    </a:cubicBezTo>
                    <a:cubicBezTo>
                      <a:pt x="42231" y="27071"/>
                      <a:pt x="42231" y="28154"/>
                      <a:pt x="42231" y="28154"/>
                    </a:cubicBezTo>
                    <a:cubicBezTo>
                      <a:pt x="41148" y="28154"/>
                      <a:pt x="40065" y="29237"/>
                      <a:pt x="38982" y="27071"/>
                    </a:cubicBezTo>
                    <a:cubicBezTo>
                      <a:pt x="38982" y="27071"/>
                      <a:pt x="38982" y="25988"/>
                      <a:pt x="38982" y="25988"/>
                    </a:cubicBezTo>
                    <a:cubicBezTo>
                      <a:pt x="38982" y="27071"/>
                      <a:pt x="38982" y="24905"/>
                      <a:pt x="38982" y="25988"/>
                    </a:cubicBezTo>
                    <a:cubicBezTo>
                      <a:pt x="38982" y="27071"/>
                      <a:pt x="38982" y="27071"/>
                      <a:pt x="38982" y="27071"/>
                    </a:cubicBezTo>
                    <a:cubicBezTo>
                      <a:pt x="37900" y="27071"/>
                      <a:pt x="37900" y="27071"/>
                      <a:pt x="36817" y="27071"/>
                    </a:cubicBezTo>
                    <a:cubicBezTo>
                      <a:pt x="36817" y="27071"/>
                      <a:pt x="36817" y="28154"/>
                      <a:pt x="36817" y="28154"/>
                    </a:cubicBezTo>
                    <a:cubicBezTo>
                      <a:pt x="36817" y="27071"/>
                      <a:pt x="36817" y="27071"/>
                      <a:pt x="35734" y="27071"/>
                    </a:cubicBezTo>
                    <a:lnTo>
                      <a:pt x="35734" y="28154"/>
                    </a:lnTo>
                    <a:lnTo>
                      <a:pt x="35734" y="27071"/>
                    </a:lnTo>
                    <a:cubicBezTo>
                      <a:pt x="35734" y="27071"/>
                      <a:pt x="35734" y="28154"/>
                      <a:pt x="35734" y="28154"/>
                    </a:cubicBezTo>
                    <a:cubicBezTo>
                      <a:pt x="35734" y="28154"/>
                      <a:pt x="35734" y="27071"/>
                      <a:pt x="35734" y="27071"/>
                    </a:cubicBezTo>
                    <a:cubicBezTo>
                      <a:pt x="35734" y="28154"/>
                      <a:pt x="34651" y="29237"/>
                      <a:pt x="34651" y="28154"/>
                    </a:cubicBezTo>
                    <a:lnTo>
                      <a:pt x="34651" y="27071"/>
                    </a:lnTo>
                    <a:cubicBezTo>
                      <a:pt x="34651" y="27071"/>
                      <a:pt x="34651" y="28154"/>
                      <a:pt x="34651" y="28154"/>
                    </a:cubicBezTo>
                    <a:cubicBezTo>
                      <a:pt x="33568" y="27071"/>
                      <a:pt x="33568" y="27071"/>
                      <a:pt x="33568" y="25988"/>
                    </a:cubicBezTo>
                    <a:cubicBezTo>
                      <a:pt x="32485" y="28154"/>
                      <a:pt x="31402" y="28154"/>
                      <a:pt x="29237" y="28154"/>
                    </a:cubicBezTo>
                    <a:lnTo>
                      <a:pt x="29237" y="28154"/>
                    </a:lnTo>
                    <a:cubicBezTo>
                      <a:pt x="29237" y="27071"/>
                      <a:pt x="29237" y="29237"/>
                      <a:pt x="29237" y="29237"/>
                    </a:cubicBezTo>
                    <a:cubicBezTo>
                      <a:pt x="29237" y="29237"/>
                      <a:pt x="29237" y="28154"/>
                      <a:pt x="29237" y="27071"/>
                    </a:cubicBezTo>
                    <a:cubicBezTo>
                      <a:pt x="29237" y="25988"/>
                      <a:pt x="28154" y="28154"/>
                      <a:pt x="28154" y="28154"/>
                    </a:cubicBezTo>
                    <a:cubicBezTo>
                      <a:pt x="28154" y="29237"/>
                      <a:pt x="28154" y="28154"/>
                      <a:pt x="28154" y="28154"/>
                    </a:cubicBezTo>
                    <a:cubicBezTo>
                      <a:pt x="28154" y="28154"/>
                      <a:pt x="27071" y="27071"/>
                      <a:pt x="27071" y="28154"/>
                    </a:cubicBezTo>
                    <a:cubicBezTo>
                      <a:pt x="27071" y="28154"/>
                      <a:pt x="27071" y="27071"/>
                      <a:pt x="27071" y="25988"/>
                    </a:cubicBezTo>
                    <a:lnTo>
                      <a:pt x="27071" y="25988"/>
                    </a:lnTo>
                    <a:cubicBezTo>
                      <a:pt x="27071" y="24905"/>
                      <a:pt x="28154" y="23823"/>
                      <a:pt x="27071" y="21657"/>
                    </a:cubicBezTo>
                    <a:lnTo>
                      <a:pt x="27071" y="21657"/>
                    </a:lnTo>
                    <a:cubicBezTo>
                      <a:pt x="27071" y="20574"/>
                      <a:pt x="28154" y="20574"/>
                      <a:pt x="27071" y="19491"/>
                    </a:cubicBezTo>
                    <a:cubicBezTo>
                      <a:pt x="27071" y="19491"/>
                      <a:pt x="25988" y="21657"/>
                      <a:pt x="27071" y="21657"/>
                    </a:cubicBezTo>
                    <a:cubicBezTo>
                      <a:pt x="25988" y="21657"/>
                      <a:pt x="27071" y="23823"/>
                      <a:pt x="25988" y="23823"/>
                    </a:cubicBezTo>
                    <a:cubicBezTo>
                      <a:pt x="25988" y="22740"/>
                      <a:pt x="25988" y="23823"/>
                      <a:pt x="25988" y="22740"/>
                    </a:cubicBezTo>
                    <a:cubicBezTo>
                      <a:pt x="25988" y="21657"/>
                      <a:pt x="24905" y="22740"/>
                      <a:pt x="24905" y="22740"/>
                    </a:cubicBezTo>
                    <a:cubicBezTo>
                      <a:pt x="24905" y="22740"/>
                      <a:pt x="24905" y="23823"/>
                      <a:pt x="24905" y="24905"/>
                    </a:cubicBezTo>
                    <a:cubicBezTo>
                      <a:pt x="24905" y="24905"/>
                      <a:pt x="24905" y="23823"/>
                      <a:pt x="24905" y="23823"/>
                    </a:cubicBezTo>
                    <a:cubicBezTo>
                      <a:pt x="24905" y="24905"/>
                      <a:pt x="24905" y="24905"/>
                      <a:pt x="24905" y="24905"/>
                    </a:cubicBezTo>
                    <a:cubicBezTo>
                      <a:pt x="24905" y="25988"/>
                      <a:pt x="24905" y="24905"/>
                      <a:pt x="23823" y="25988"/>
                    </a:cubicBezTo>
                    <a:cubicBezTo>
                      <a:pt x="23823" y="24905"/>
                      <a:pt x="24905" y="23823"/>
                      <a:pt x="23823" y="22740"/>
                    </a:cubicBezTo>
                    <a:cubicBezTo>
                      <a:pt x="23823" y="23823"/>
                      <a:pt x="22740" y="23823"/>
                      <a:pt x="23823" y="25988"/>
                    </a:cubicBezTo>
                    <a:cubicBezTo>
                      <a:pt x="23823" y="25988"/>
                      <a:pt x="23823" y="24905"/>
                      <a:pt x="23823" y="23823"/>
                    </a:cubicBezTo>
                    <a:cubicBezTo>
                      <a:pt x="23823" y="22740"/>
                      <a:pt x="22740" y="25988"/>
                      <a:pt x="22740" y="23823"/>
                    </a:cubicBezTo>
                    <a:lnTo>
                      <a:pt x="22740" y="24905"/>
                    </a:lnTo>
                    <a:cubicBezTo>
                      <a:pt x="22740" y="24905"/>
                      <a:pt x="22740" y="23823"/>
                      <a:pt x="22740" y="23823"/>
                    </a:cubicBezTo>
                    <a:cubicBezTo>
                      <a:pt x="22740" y="23823"/>
                      <a:pt x="21657" y="24905"/>
                      <a:pt x="21657" y="23823"/>
                    </a:cubicBezTo>
                    <a:cubicBezTo>
                      <a:pt x="21657" y="23823"/>
                      <a:pt x="20574" y="23823"/>
                      <a:pt x="21657" y="24905"/>
                    </a:cubicBezTo>
                    <a:cubicBezTo>
                      <a:pt x="21657" y="25988"/>
                      <a:pt x="21657" y="23823"/>
                      <a:pt x="22740" y="25988"/>
                    </a:cubicBezTo>
                    <a:cubicBezTo>
                      <a:pt x="22740" y="24905"/>
                      <a:pt x="22740" y="25988"/>
                      <a:pt x="21657" y="25988"/>
                    </a:cubicBezTo>
                    <a:lnTo>
                      <a:pt x="21657" y="24905"/>
                    </a:lnTo>
                    <a:cubicBezTo>
                      <a:pt x="21657" y="24905"/>
                      <a:pt x="21657" y="24905"/>
                      <a:pt x="21657" y="25988"/>
                    </a:cubicBezTo>
                    <a:cubicBezTo>
                      <a:pt x="21657" y="25988"/>
                      <a:pt x="21657" y="24905"/>
                      <a:pt x="21657" y="24905"/>
                    </a:cubicBezTo>
                    <a:lnTo>
                      <a:pt x="21657" y="25988"/>
                    </a:lnTo>
                    <a:cubicBezTo>
                      <a:pt x="21657" y="25988"/>
                      <a:pt x="21657" y="24905"/>
                      <a:pt x="20574" y="24905"/>
                    </a:cubicBezTo>
                    <a:lnTo>
                      <a:pt x="20574" y="23823"/>
                    </a:lnTo>
                    <a:cubicBezTo>
                      <a:pt x="20574" y="23823"/>
                      <a:pt x="20574" y="22740"/>
                      <a:pt x="20574" y="23823"/>
                    </a:cubicBezTo>
                    <a:cubicBezTo>
                      <a:pt x="20574" y="24905"/>
                      <a:pt x="20574" y="25988"/>
                      <a:pt x="20574" y="25988"/>
                    </a:cubicBezTo>
                    <a:cubicBezTo>
                      <a:pt x="20574" y="25988"/>
                      <a:pt x="20574" y="24905"/>
                      <a:pt x="20574" y="25988"/>
                    </a:cubicBezTo>
                    <a:lnTo>
                      <a:pt x="20574" y="24905"/>
                    </a:lnTo>
                    <a:cubicBezTo>
                      <a:pt x="20574" y="24905"/>
                      <a:pt x="20574" y="23823"/>
                      <a:pt x="19491" y="23823"/>
                    </a:cubicBezTo>
                    <a:cubicBezTo>
                      <a:pt x="19491" y="23823"/>
                      <a:pt x="18408" y="24905"/>
                      <a:pt x="19491" y="25988"/>
                    </a:cubicBezTo>
                    <a:cubicBezTo>
                      <a:pt x="19491" y="25988"/>
                      <a:pt x="19491" y="25988"/>
                      <a:pt x="19491" y="24905"/>
                    </a:cubicBezTo>
                    <a:cubicBezTo>
                      <a:pt x="19491" y="24905"/>
                      <a:pt x="19491" y="25988"/>
                      <a:pt x="19491" y="25988"/>
                    </a:cubicBezTo>
                    <a:cubicBezTo>
                      <a:pt x="19491" y="24905"/>
                      <a:pt x="18408" y="24905"/>
                      <a:pt x="18408" y="23823"/>
                    </a:cubicBezTo>
                    <a:lnTo>
                      <a:pt x="18408" y="22740"/>
                    </a:lnTo>
                    <a:lnTo>
                      <a:pt x="18408" y="22740"/>
                    </a:lnTo>
                    <a:cubicBezTo>
                      <a:pt x="18408" y="21657"/>
                      <a:pt x="18408" y="21657"/>
                      <a:pt x="18408" y="20574"/>
                    </a:cubicBezTo>
                    <a:cubicBezTo>
                      <a:pt x="18408" y="20574"/>
                      <a:pt x="18408" y="20574"/>
                      <a:pt x="17326" y="20574"/>
                    </a:cubicBezTo>
                    <a:cubicBezTo>
                      <a:pt x="17326" y="22740"/>
                      <a:pt x="16243" y="22740"/>
                      <a:pt x="17326" y="24905"/>
                    </a:cubicBezTo>
                    <a:cubicBezTo>
                      <a:pt x="16243" y="24905"/>
                      <a:pt x="17326" y="20574"/>
                      <a:pt x="16243" y="23823"/>
                    </a:cubicBezTo>
                    <a:cubicBezTo>
                      <a:pt x="16243" y="23823"/>
                      <a:pt x="16243" y="25988"/>
                      <a:pt x="16243" y="24905"/>
                    </a:cubicBezTo>
                    <a:cubicBezTo>
                      <a:pt x="16243" y="24905"/>
                      <a:pt x="16243" y="27071"/>
                      <a:pt x="15160" y="25988"/>
                    </a:cubicBezTo>
                    <a:cubicBezTo>
                      <a:pt x="15160" y="24905"/>
                      <a:pt x="15160" y="23823"/>
                      <a:pt x="15160" y="23823"/>
                    </a:cubicBezTo>
                    <a:cubicBezTo>
                      <a:pt x="15160" y="24905"/>
                      <a:pt x="15160" y="23823"/>
                      <a:pt x="15160" y="23823"/>
                    </a:cubicBezTo>
                    <a:cubicBezTo>
                      <a:pt x="15160" y="22740"/>
                      <a:pt x="15160" y="21657"/>
                      <a:pt x="15160" y="21657"/>
                    </a:cubicBezTo>
                    <a:cubicBezTo>
                      <a:pt x="15160" y="21657"/>
                      <a:pt x="14077" y="21657"/>
                      <a:pt x="14077" y="22740"/>
                    </a:cubicBezTo>
                    <a:cubicBezTo>
                      <a:pt x="14077" y="23823"/>
                      <a:pt x="14077" y="22740"/>
                      <a:pt x="14077" y="23823"/>
                    </a:cubicBezTo>
                    <a:cubicBezTo>
                      <a:pt x="14077" y="23823"/>
                      <a:pt x="12994" y="22740"/>
                      <a:pt x="12994" y="24905"/>
                    </a:cubicBezTo>
                    <a:cubicBezTo>
                      <a:pt x="12994" y="24905"/>
                      <a:pt x="12994" y="25988"/>
                      <a:pt x="12994" y="25988"/>
                    </a:cubicBezTo>
                    <a:lnTo>
                      <a:pt x="12994" y="25988"/>
                    </a:lnTo>
                    <a:lnTo>
                      <a:pt x="12994" y="24905"/>
                    </a:lnTo>
                    <a:cubicBezTo>
                      <a:pt x="11911" y="24905"/>
                      <a:pt x="12994" y="25988"/>
                      <a:pt x="11911" y="25988"/>
                    </a:cubicBezTo>
                    <a:lnTo>
                      <a:pt x="11911" y="24905"/>
                    </a:lnTo>
                    <a:cubicBezTo>
                      <a:pt x="11911" y="23823"/>
                      <a:pt x="12994" y="24905"/>
                      <a:pt x="12994" y="23823"/>
                    </a:cubicBezTo>
                    <a:cubicBezTo>
                      <a:pt x="12994" y="23823"/>
                      <a:pt x="12994" y="24905"/>
                      <a:pt x="11911" y="23823"/>
                    </a:cubicBezTo>
                    <a:cubicBezTo>
                      <a:pt x="11911" y="23823"/>
                      <a:pt x="11911" y="23823"/>
                      <a:pt x="11911" y="23823"/>
                    </a:cubicBezTo>
                    <a:cubicBezTo>
                      <a:pt x="11911" y="23823"/>
                      <a:pt x="11911" y="21657"/>
                      <a:pt x="10828" y="22740"/>
                    </a:cubicBezTo>
                    <a:cubicBezTo>
                      <a:pt x="10828" y="22740"/>
                      <a:pt x="10828" y="23823"/>
                      <a:pt x="10828" y="23823"/>
                    </a:cubicBezTo>
                    <a:cubicBezTo>
                      <a:pt x="9746" y="23823"/>
                      <a:pt x="9746" y="24905"/>
                      <a:pt x="9746" y="24905"/>
                    </a:cubicBezTo>
                    <a:cubicBezTo>
                      <a:pt x="9746" y="23823"/>
                      <a:pt x="8663" y="24905"/>
                      <a:pt x="9746" y="23823"/>
                    </a:cubicBezTo>
                    <a:cubicBezTo>
                      <a:pt x="9746" y="24905"/>
                      <a:pt x="10828" y="24905"/>
                      <a:pt x="10828" y="23823"/>
                    </a:cubicBezTo>
                    <a:cubicBezTo>
                      <a:pt x="10828" y="22740"/>
                      <a:pt x="10828" y="23823"/>
                      <a:pt x="11911" y="22740"/>
                    </a:cubicBezTo>
                    <a:cubicBezTo>
                      <a:pt x="11911" y="22740"/>
                      <a:pt x="11911" y="21657"/>
                      <a:pt x="11911" y="20574"/>
                    </a:cubicBezTo>
                    <a:cubicBezTo>
                      <a:pt x="11911" y="20574"/>
                      <a:pt x="11911" y="20574"/>
                      <a:pt x="11911" y="20574"/>
                    </a:cubicBezTo>
                    <a:cubicBezTo>
                      <a:pt x="11911" y="21657"/>
                      <a:pt x="11911" y="21657"/>
                      <a:pt x="11911" y="22740"/>
                    </a:cubicBezTo>
                    <a:cubicBezTo>
                      <a:pt x="10828" y="22740"/>
                      <a:pt x="10828" y="22740"/>
                      <a:pt x="10828" y="23823"/>
                    </a:cubicBezTo>
                    <a:cubicBezTo>
                      <a:pt x="10828" y="23823"/>
                      <a:pt x="10828" y="22740"/>
                      <a:pt x="10828" y="22740"/>
                    </a:cubicBezTo>
                    <a:cubicBezTo>
                      <a:pt x="9746" y="22740"/>
                      <a:pt x="9746" y="22740"/>
                      <a:pt x="8663" y="22740"/>
                    </a:cubicBezTo>
                    <a:cubicBezTo>
                      <a:pt x="8663" y="23823"/>
                      <a:pt x="7580" y="22740"/>
                      <a:pt x="8663" y="23823"/>
                    </a:cubicBezTo>
                    <a:cubicBezTo>
                      <a:pt x="8663" y="23823"/>
                      <a:pt x="9746" y="24905"/>
                      <a:pt x="8663" y="25988"/>
                    </a:cubicBezTo>
                    <a:cubicBezTo>
                      <a:pt x="8663" y="25988"/>
                      <a:pt x="8663" y="24905"/>
                      <a:pt x="8663" y="24905"/>
                    </a:cubicBezTo>
                    <a:cubicBezTo>
                      <a:pt x="8663" y="25988"/>
                      <a:pt x="8663" y="23823"/>
                      <a:pt x="7580" y="24905"/>
                    </a:cubicBezTo>
                    <a:cubicBezTo>
                      <a:pt x="8663" y="24905"/>
                      <a:pt x="7580" y="22740"/>
                      <a:pt x="7580" y="21657"/>
                    </a:cubicBezTo>
                    <a:cubicBezTo>
                      <a:pt x="7580" y="22740"/>
                      <a:pt x="7580" y="20574"/>
                      <a:pt x="7580" y="20574"/>
                    </a:cubicBezTo>
                    <a:cubicBezTo>
                      <a:pt x="7580" y="21657"/>
                      <a:pt x="6497" y="21657"/>
                      <a:pt x="6497" y="21657"/>
                    </a:cubicBezTo>
                    <a:cubicBezTo>
                      <a:pt x="5414" y="20574"/>
                      <a:pt x="5414" y="21657"/>
                      <a:pt x="4331" y="21657"/>
                    </a:cubicBezTo>
                    <a:cubicBezTo>
                      <a:pt x="4331" y="20574"/>
                      <a:pt x="4331" y="19491"/>
                      <a:pt x="4331" y="19491"/>
                    </a:cubicBezTo>
                    <a:cubicBezTo>
                      <a:pt x="4331" y="19491"/>
                      <a:pt x="4331" y="20574"/>
                      <a:pt x="4331" y="20574"/>
                    </a:cubicBezTo>
                    <a:lnTo>
                      <a:pt x="4331" y="20574"/>
                    </a:lnTo>
                    <a:cubicBezTo>
                      <a:pt x="4331" y="20574"/>
                      <a:pt x="3249" y="19491"/>
                      <a:pt x="3249" y="21657"/>
                    </a:cubicBezTo>
                    <a:lnTo>
                      <a:pt x="3249" y="20574"/>
                    </a:lnTo>
                    <a:cubicBezTo>
                      <a:pt x="3249" y="20574"/>
                      <a:pt x="3249" y="20574"/>
                      <a:pt x="3249" y="20574"/>
                    </a:cubicBezTo>
                    <a:cubicBezTo>
                      <a:pt x="3249" y="20574"/>
                      <a:pt x="3249" y="19491"/>
                      <a:pt x="3249" y="19491"/>
                    </a:cubicBezTo>
                    <a:cubicBezTo>
                      <a:pt x="3249" y="18408"/>
                      <a:pt x="2166" y="19491"/>
                      <a:pt x="2166" y="19491"/>
                    </a:cubicBezTo>
                    <a:lnTo>
                      <a:pt x="2166" y="20574"/>
                    </a:lnTo>
                    <a:cubicBezTo>
                      <a:pt x="1083" y="21657"/>
                      <a:pt x="1083" y="20574"/>
                      <a:pt x="0" y="20574"/>
                    </a:cubicBezTo>
                    <a:lnTo>
                      <a:pt x="0" y="19491"/>
                    </a:lnTo>
                    <a:lnTo>
                      <a:pt x="0" y="19491"/>
                    </a:lnTo>
                    <a:cubicBezTo>
                      <a:pt x="0" y="18408"/>
                      <a:pt x="0" y="18408"/>
                      <a:pt x="0" y="18408"/>
                    </a:cubicBezTo>
                    <a:lnTo>
                      <a:pt x="1083" y="16243"/>
                    </a:lnTo>
                    <a:cubicBezTo>
                      <a:pt x="1083" y="16243"/>
                      <a:pt x="1083" y="17326"/>
                      <a:pt x="1083" y="18408"/>
                    </a:cubicBezTo>
                    <a:cubicBezTo>
                      <a:pt x="1083" y="19491"/>
                      <a:pt x="2166" y="18408"/>
                      <a:pt x="2166" y="18408"/>
                    </a:cubicBezTo>
                    <a:cubicBezTo>
                      <a:pt x="2166" y="18408"/>
                      <a:pt x="2166" y="18408"/>
                      <a:pt x="2166" y="18408"/>
                    </a:cubicBezTo>
                    <a:cubicBezTo>
                      <a:pt x="2166" y="17326"/>
                      <a:pt x="2166" y="17326"/>
                      <a:pt x="2166" y="16243"/>
                    </a:cubicBezTo>
                    <a:cubicBezTo>
                      <a:pt x="2166" y="16243"/>
                      <a:pt x="2166" y="16243"/>
                      <a:pt x="2166" y="16243"/>
                    </a:cubicBezTo>
                    <a:cubicBezTo>
                      <a:pt x="2166" y="15160"/>
                      <a:pt x="2166" y="15160"/>
                      <a:pt x="3249" y="15160"/>
                    </a:cubicBezTo>
                    <a:cubicBezTo>
                      <a:pt x="3249" y="15160"/>
                      <a:pt x="3249" y="16243"/>
                      <a:pt x="3249" y="16243"/>
                    </a:cubicBezTo>
                    <a:cubicBezTo>
                      <a:pt x="3249" y="15160"/>
                      <a:pt x="3249" y="15160"/>
                      <a:pt x="4331" y="15160"/>
                    </a:cubicBezTo>
                    <a:cubicBezTo>
                      <a:pt x="4331" y="16243"/>
                      <a:pt x="5414" y="14077"/>
                      <a:pt x="5414" y="15160"/>
                    </a:cubicBezTo>
                    <a:cubicBezTo>
                      <a:pt x="5414" y="16243"/>
                      <a:pt x="5414" y="17326"/>
                      <a:pt x="4331" y="17326"/>
                    </a:cubicBezTo>
                    <a:cubicBezTo>
                      <a:pt x="4331" y="17326"/>
                      <a:pt x="4331" y="17326"/>
                      <a:pt x="5414" y="17326"/>
                    </a:cubicBezTo>
                    <a:cubicBezTo>
                      <a:pt x="5414" y="16243"/>
                      <a:pt x="5414" y="15160"/>
                      <a:pt x="6497" y="15160"/>
                    </a:cubicBezTo>
                    <a:lnTo>
                      <a:pt x="6497" y="16243"/>
                    </a:lnTo>
                    <a:cubicBezTo>
                      <a:pt x="6497" y="16243"/>
                      <a:pt x="6497" y="15160"/>
                      <a:pt x="7580" y="15160"/>
                    </a:cubicBezTo>
                    <a:cubicBezTo>
                      <a:pt x="8663" y="15160"/>
                      <a:pt x="9746" y="15160"/>
                      <a:pt x="9746" y="15160"/>
                    </a:cubicBezTo>
                    <a:lnTo>
                      <a:pt x="9746" y="16243"/>
                    </a:lnTo>
                    <a:cubicBezTo>
                      <a:pt x="9746" y="15160"/>
                      <a:pt x="10828" y="15160"/>
                      <a:pt x="11911" y="15160"/>
                    </a:cubicBezTo>
                    <a:cubicBezTo>
                      <a:pt x="12994" y="16243"/>
                      <a:pt x="14077" y="14077"/>
                      <a:pt x="14077" y="16243"/>
                    </a:cubicBezTo>
                    <a:cubicBezTo>
                      <a:pt x="15160" y="15160"/>
                      <a:pt x="17326" y="15160"/>
                      <a:pt x="18408" y="15160"/>
                    </a:cubicBezTo>
                    <a:lnTo>
                      <a:pt x="18408" y="16243"/>
                    </a:lnTo>
                    <a:cubicBezTo>
                      <a:pt x="18408" y="15160"/>
                      <a:pt x="18408" y="17326"/>
                      <a:pt x="18408" y="16243"/>
                    </a:cubicBezTo>
                    <a:cubicBezTo>
                      <a:pt x="18408" y="15160"/>
                      <a:pt x="18408" y="15160"/>
                      <a:pt x="19491" y="14077"/>
                    </a:cubicBezTo>
                    <a:cubicBezTo>
                      <a:pt x="20574" y="15160"/>
                      <a:pt x="20574" y="14077"/>
                      <a:pt x="21657" y="12994"/>
                    </a:cubicBezTo>
                    <a:lnTo>
                      <a:pt x="21657" y="14077"/>
                    </a:lnTo>
                    <a:cubicBezTo>
                      <a:pt x="22740" y="12994"/>
                      <a:pt x="22740" y="14077"/>
                      <a:pt x="23823" y="14077"/>
                    </a:cubicBezTo>
                    <a:cubicBezTo>
                      <a:pt x="23823" y="14077"/>
                      <a:pt x="23823" y="15160"/>
                      <a:pt x="23823" y="15160"/>
                    </a:cubicBezTo>
                    <a:cubicBezTo>
                      <a:pt x="23823" y="14077"/>
                      <a:pt x="24905" y="14077"/>
                      <a:pt x="24905" y="12994"/>
                    </a:cubicBezTo>
                    <a:cubicBezTo>
                      <a:pt x="24905" y="12994"/>
                      <a:pt x="25988" y="12994"/>
                      <a:pt x="25988" y="14077"/>
                    </a:cubicBezTo>
                    <a:cubicBezTo>
                      <a:pt x="28154" y="11911"/>
                      <a:pt x="29237" y="12994"/>
                      <a:pt x="31402" y="12994"/>
                    </a:cubicBezTo>
                    <a:lnTo>
                      <a:pt x="31402" y="14077"/>
                    </a:lnTo>
                    <a:cubicBezTo>
                      <a:pt x="33568" y="11911"/>
                      <a:pt x="34651" y="14077"/>
                      <a:pt x="36817" y="12994"/>
                    </a:cubicBezTo>
                    <a:lnTo>
                      <a:pt x="36817" y="14077"/>
                    </a:lnTo>
                    <a:cubicBezTo>
                      <a:pt x="36817" y="14077"/>
                      <a:pt x="37900" y="14077"/>
                      <a:pt x="37900" y="12994"/>
                    </a:cubicBezTo>
                    <a:cubicBezTo>
                      <a:pt x="37900" y="12994"/>
                      <a:pt x="38982" y="11911"/>
                      <a:pt x="38982" y="12994"/>
                    </a:cubicBezTo>
                    <a:cubicBezTo>
                      <a:pt x="38982" y="12994"/>
                      <a:pt x="40065" y="11911"/>
                      <a:pt x="40065" y="11911"/>
                    </a:cubicBezTo>
                    <a:cubicBezTo>
                      <a:pt x="41148" y="12994"/>
                      <a:pt x="41148" y="11911"/>
                      <a:pt x="42231" y="11911"/>
                    </a:cubicBezTo>
                    <a:lnTo>
                      <a:pt x="42231" y="11911"/>
                    </a:lnTo>
                    <a:cubicBezTo>
                      <a:pt x="42231" y="11911"/>
                      <a:pt x="42231" y="12994"/>
                      <a:pt x="42231" y="12994"/>
                    </a:cubicBezTo>
                    <a:cubicBezTo>
                      <a:pt x="42231" y="12994"/>
                      <a:pt x="43314" y="12994"/>
                      <a:pt x="43314" y="11911"/>
                    </a:cubicBezTo>
                    <a:cubicBezTo>
                      <a:pt x="44397" y="12994"/>
                      <a:pt x="45479" y="10828"/>
                      <a:pt x="46562" y="12994"/>
                    </a:cubicBezTo>
                    <a:cubicBezTo>
                      <a:pt x="46562" y="12994"/>
                      <a:pt x="46562" y="11911"/>
                      <a:pt x="46562" y="11911"/>
                    </a:cubicBezTo>
                    <a:cubicBezTo>
                      <a:pt x="47645" y="11911"/>
                      <a:pt x="48728" y="12994"/>
                      <a:pt x="48728" y="11911"/>
                    </a:cubicBezTo>
                    <a:cubicBezTo>
                      <a:pt x="48728" y="11911"/>
                      <a:pt x="48728" y="12994"/>
                      <a:pt x="48728" y="12994"/>
                    </a:cubicBezTo>
                    <a:cubicBezTo>
                      <a:pt x="48728" y="12994"/>
                      <a:pt x="48728" y="11911"/>
                      <a:pt x="48728" y="11911"/>
                    </a:cubicBezTo>
                    <a:cubicBezTo>
                      <a:pt x="49811" y="10828"/>
                      <a:pt x="50894" y="12994"/>
                      <a:pt x="51977" y="12994"/>
                    </a:cubicBezTo>
                    <a:cubicBezTo>
                      <a:pt x="54142" y="11911"/>
                      <a:pt x="56308" y="12994"/>
                      <a:pt x="58474" y="11911"/>
                    </a:cubicBezTo>
                    <a:lnTo>
                      <a:pt x="58474" y="11911"/>
                    </a:lnTo>
                    <a:cubicBezTo>
                      <a:pt x="59556" y="10828"/>
                      <a:pt x="59556" y="12994"/>
                      <a:pt x="60639" y="10828"/>
                    </a:cubicBezTo>
                    <a:cubicBezTo>
                      <a:pt x="60639" y="10828"/>
                      <a:pt x="61722" y="10828"/>
                      <a:pt x="60639" y="11911"/>
                    </a:cubicBezTo>
                    <a:cubicBezTo>
                      <a:pt x="60639" y="10828"/>
                      <a:pt x="61722" y="12994"/>
                      <a:pt x="62805" y="11911"/>
                    </a:cubicBezTo>
                    <a:cubicBezTo>
                      <a:pt x="62805" y="11911"/>
                      <a:pt x="62805" y="11911"/>
                      <a:pt x="62805" y="11911"/>
                    </a:cubicBezTo>
                    <a:cubicBezTo>
                      <a:pt x="63888" y="12994"/>
                      <a:pt x="63888" y="11911"/>
                      <a:pt x="64971" y="11911"/>
                    </a:cubicBezTo>
                    <a:cubicBezTo>
                      <a:pt x="64971" y="11911"/>
                      <a:pt x="64971" y="11911"/>
                      <a:pt x="64971" y="12994"/>
                    </a:cubicBezTo>
                    <a:cubicBezTo>
                      <a:pt x="64971" y="14077"/>
                      <a:pt x="66053" y="11911"/>
                      <a:pt x="66053" y="12994"/>
                    </a:cubicBezTo>
                    <a:cubicBezTo>
                      <a:pt x="66053" y="12994"/>
                      <a:pt x="66053" y="11911"/>
                      <a:pt x="66053" y="11911"/>
                    </a:cubicBezTo>
                    <a:cubicBezTo>
                      <a:pt x="68219" y="12994"/>
                      <a:pt x="69302" y="10828"/>
                      <a:pt x="71468" y="10828"/>
                    </a:cubicBezTo>
                    <a:cubicBezTo>
                      <a:pt x="72551" y="11911"/>
                      <a:pt x="71468" y="14077"/>
                      <a:pt x="72551" y="11911"/>
                    </a:cubicBezTo>
                    <a:cubicBezTo>
                      <a:pt x="72551" y="11911"/>
                      <a:pt x="72551" y="10828"/>
                      <a:pt x="72551" y="11911"/>
                    </a:cubicBezTo>
                    <a:cubicBezTo>
                      <a:pt x="72551" y="11911"/>
                      <a:pt x="73633" y="14077"/>
                      <a:pt x="73633" y="12994"/>
                    </a:cubicBezTo>
                    <a:cubicBezTo>
                      <a:pt x="73633" y="11911"/>
                      <a:pt x="73633" y="11911"/>
                      <a:pt x="73633" y="11911"/>
                    </a:cubicBezTo>
                    <a:cubicBezTo>
                      <a:pt x="74716" y="12994"/>
                      <a:pt x="74716" y="12994"/>
                      <a:pt x="75799" y="12994"/>
                    </a:cubicBezTo>
                    <a:lnTo>
                      <a:pt x="75799" y="14077"/>
                    </a:lnTo>
                    <a:cubicBezTo>
                      <a:pt x="76882" y="11911"/>
                      <a:pt x="76882" y="12994"/>
                      <a:pt x="77965" y="10828"/>
                    </a:cubicBezTo>
                    <a:cubicBezTo>
                      <a:pt x="82296" y="9746"/>
                      <a:pt x="86628" y="8663"/>
                      <a:pt x="89876" y="8663"/>
                    </a:cubicBezTo>
                    <a:cubicBezTo>
                      <a:pt x="94207" y="8663"/>
                      <a:pt x="97456" y="7580"/>
                      <a:pt x="101787" y="7580"/>
                    </a:cubicBezTo>
                    <a:cubicBezTo>
                      <a:pt x="102870" y="8663"/>
                      <a:pt x="102870" y="8663"/>
                      <a:pt x="103953" y="8663"/>
                    </a:cubicBezTo>
                    <a:cubicBezTo>
                      <a:pt x="103953" y="8663"/>
                      <a:pt x="103953" y="8663"/>
                      <a:pt x="103953" y="8663"/>
                    </a:cubicBezTo>
                    <a:cubicBezTo>
                      <a:pt x="103953" y="7580"/>
                      <a:pt x="105036" y="8663"/>
                      <a:pt x="105036" y="7580"/>
                    </a:cubicBezTo>
                    <a:cubicBezTo>
                      <a:pt x="106119" y="7580"/>
                      <a:pt x="107202" y="6497"/>
                      <a:pt x="109367" y="6497"/>
                    </a:cubicBezTo>
                    <a:cubicBezTo>
                      <a:pt x="109367" y="6497"/>
                      <a:pt x="109367" y="7580"/>
                      <a:pt x="109367" y="7580"/>
                    </a:cubicBezTo>
                    <a:lnTo>
                      <a:pt x="109367" y="6497"/>
                    </a:lnTo>
                    <a:lnTo>
                      <a:pt x="109367" y="6497"/>
                    </a:lnTo>
                    <a:cubicBezTo>
                      <a:pt x="109367" y="6497"/>
                      <a:pt x="109367" y="5414"/>
                      <a:pt x="109367" y="5414"/>
                    </a:cubicBezTo>
                    <a:cubicBezTo>
                      <a:pt x="112616" y="3249"/>
                      <a:pt x="115864" y="5414"/>
                      <a:pt x="119113" y="3249"/>
                    </a:cubicBezTo>
                    <a:cubicBezTo>
                      <a:pt x="120196" y="3249"/>
                      <a:pt x="120196" y="2166"/>
                      <a:pt x="121279" y="2166"/>
                    </a:cubicBezTo>
                    <a:cubicBezTo>
                      <a:pt x="122361" y="2166"/>
                      <a:pt x="122361" y="2166"/>
                      <a:pt x="123444" y="2166"/>
                    </a:cubicBezTo>
                    <a:cubicBezTo>
                      <a:pt x="123444" y="2166"/>
                      <a:pt x="124527" y="2166"/>
                      <a:pt x="124527" y="2166"/>
                    </a:cubicBezTo>
                    <a:cubicBezTo>
                      <a:pt x="125610" y="2166"/>
                      <a:pt x="125610" y="1083"/>
                      <a:pt x="125610" y="0"/>
                    </a:cubicBezTo>
                    <a:cubicBezTo>
                      <a:pt x="121279" y="1083"/>
                      <a:pt x="123444" y="3249"/>
                      <a:pt x="124527" y="43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62" name="Полилиния: фигура 4961">
                <a:extLst>
                  <a:ext uri="{FF2B5EF4-FFF2-40B4-BE49-F238E27FC236}">
                    <a16:creationId xmlns:a16="http://schemas.microsoft.com/office/drawing/2014/main" id="{545504CE-8546-A5DB-7D37-9F7BA39DBB98}"/>
                  </a:ext>
                </a:extLst>
              </p:cNvPr>
              <p:cNvSpPr/>
              <p:nvPr/>
            </p:nvSpPr>
            <p:spPr>
              <a:xfrm>
                <a:off x="7785916" y="5825672"/>
                <a:ext cx="10828" cy="2165"/>
              </a:xfrm>
              <a:custGeom>
                <a:avLst/>
                <a:gdLst>
                  <a:gd name="connsiteX0" fmla="*/ 0 w 10828"/>
                  <a:gd name="connsiteY0" fmla="*/ 0 h 2165"/>
                  <a:gd name="connsiteX1" fmla="*/ 0 w 10828"/>
                  <a:gd name="connsiteY1" fmla="*/ 2166 h 2165"/>
                  <a:gd name="connsiteX2" fmla="*/ 0 w 10828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2165">
                    <a:moveTo>
                      <a:pt x="0" y="0"/>
                    </a:moveTo>
                    <a:cubicBezTo>
                      <a:pt x="0" y="1083"/>
                      <a:pt x="0" y="1083"/>
                      <a:pt x="0" y="2166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63" name="Полилиния: фигура 4962">
                <a:extLst>
                  <a:ext uri="{FF2B5EF4-FFF2-40B4-BE49-F238E27FC236}">
                    <a16:creationId xmlns:a16="http://schemas.microsoft.com/office/drawing/2014/main" id="{C4D7BF60-B076-1C6E-6475-7201F212F357}"/>
                  </a:ext>
                </a:extLst>
              </p:cNvPr>
              <p:cNvSpPr/>
              <p:nvPr/>
            </p:nvSpPr>
            <p:spPr>
              <a:xfrm>
                <a:off x="7794578" y="5832168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64" name="Полилиния: фигура 4963">
                <a:extLst>
                  <a:ext uri="{FF2B5EF4-FFF2-40B4-BE49-F238E27FC236}">
                    <a16:creationId xmlns:a16="http://schemas.microsoft.com/office/drawing/2014/main" id="{CC08C841-7D00-050F-B11A-905B244691FC}"/>
                  </a:ext>
                </a:extLst>
              </p:cNvPr>
              <p:cNvSpPr/>
              <p:nvPr/>
            </p:nvSpPr>
            <p:spPr>
              <a:xfrm>
                <a:off x="7797015" y="5832168"/>
                <a:ext cx="812" cy="812"/>
              </a:xfrm>
              <a:custGeom>
                <a:avLst/>
                <a:gdLst>
                  <a:gd name="connsiteX0" fmla="*/ 812 w 812"/>
                  <a:gd name="connsiteY0" fmla="*/ 0 h 812"/>
                  <a:gd name="connsiteX1" fmla="*/ 812 w 812"/>
                  <a:gd name="connsiteY1" fmla="*/ 0 h 812"/>
                  <a:gd name="connsiteX2" fmla="*/ 812 w 812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812">
                    <a:moveTo>
                      <a:pt x="812" y="0"/>
                    </a:moveTo>
                    <a:cubicBezTo>
                      <a:pt x="-271" y="1083"/>
                      <a:pt x="-271" y="1083"/>
                      <a:pt x="812" y="0"/>
                    </a:cubicBezTo>
                    <a:lnTo>
                      <a:pt x="812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65" name="Полилиния: фигура 4964">
                <a:extLst>
                  <a:ext uri="{FF2B5EF4-FFF2-40B4-BE49-F238E27FC236}">
                    <a16:creationId xmlns:a16="http://schemas.microsoft.com/office/drawing/2014/main" id="{E032126A-1ABD-812E-4702-4A5C9A8657C4}"/>
                  </a:ext>
                </a:extLst>
              </p:cNvPr>
              <p:cNvSpPr/>
              <p:nvPr/>
            </p:nvSpPr>
            <p:spPr>
              <a:xfrm>
                <a:off x="7798910" y="5835417"/>
                <a:ext cx="812" cy="10828"/>
              </a:xfrm>
              <a:custGeom>
                <a:avLst/>
                <a:gdLst>
                  <a:gd name="connsiteX0" fmla="*/ 0 w 812"/>
                  <a:gd name="connsiteY0" fmla="*/ 0 h 10828"/>
                  <a:gd name="connsiteX1" fmla="*/ 0 w 812"/>
                  <a:gd name="connsiteY1" fmla="*/ 0 h 10828"/>
                  <a:gd name="connsiteX2" fmla="*/ 0 w 812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10828">
                    <a:moveTo>
                      <a:pt x="0" y="0"/>
                    </a:moveTo>
                    <a:cubicBezTo>
                      <a:pt x="1083" y="0"/>
                      <a:pt x="1083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66" name="Полилиния: фигура 4965">
                <a:extLst>
                  <a:ext uri="{FF2B5EF4-FFF2-40B4-BE49-F238E27FC236}">
                    <a16:creationId xmlns:a16="http://schemas.microsoft.com/office/drawing/2014/main" id="{4FFFE14F-0F9E-D47E-EB80-9251E37BE81D}"/>
                  </a:ext>
                </a:extLst>
              </p:cNvPr>
              <p:cNvSpPr/>
              <p:nvPr/>
            </p:nvSpPr>
            <p:spPr>
              <a:xfrm>
                <a:off x="7799992" y="5833251"/>
                <a:ext cx="10828" cy="812"/>
              </a:xfrm>
              <a:custGeom>
                <a:avLst/>
                <a:gdLst>
                  <a:gd name="connsiteX0" fmla="*/ 0 w 10828"/>
                  <a:gd name="connsiteY0" fmla="*/ 0 h 812"/>
                  <a:gd name="connsiteX1" fmla="*/ 0 w 10828"/>
                  <a:gd name="connsiteY1" fmla="*/ 0 h 812"/>
                  <a:gd name="connsiteX2" fmla="*/ 0 w 10828"/>
                  <a:gd name="connsiteY2" fmla="*/ 0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812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67" name="Полилиния: фигура 4966">
                <a:extLst>
                  <a:ext uri="{FF2B5EF4-FFF2-40B4-BE49-F238E27FC236}">
                    <a16:creationId xmlns:a16="http://schemas.microsoft.com/office/drawing/2014/main" id="{6116494A-2A7A-602D-2E57-E046430040F1}"/>
                  </a:ext>
                </a:extLst>
              </p:cNvPr>
              <p:cNvSpPr/>
              <p:nvPr/>
            </p:nvSpPr>
            <p:spPr>
              <a:xfrm>
                <a:off x="7804324" y="5834936"/>
                <a:ext cx="10828" cy="962"/>
              </a:xfrm>
              <a:custGeom>
                <a:avLst/>
                <a:gdLst>
                  <a:gd name="connsiteX0" fmla="*/ 0 w 10828"/>
                  <a:gd name="connsiteY0" fmla="*/ 481 h 962"/>
                  <a:gd name="connsiteX1" fmla="*/ 0 w 10828"/>
                  <a:gd name="connsiteY1" fmla="*/ 481 h 962"/>
                  <a:gd name="connsiteX2" fmla="*/ 0 w 10828"/>
                  <a:gd name="connsiteY2" fmla="*/ 481 h 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962">
                    <a:moveTo>
                      <a:pt x="0" y="481"/>
                    </a:moveTo>
                    <a:cubicBezTo>
                      <a:pt x="0" y="481"/>
                      <a:pt x="0" y="-602"/>
                      <a:pt x="0" y="481"/>
                    </a:cubicBezTo>
                    <a:cubicBezTo>
                      <a:pt x="0" y="481"/>
                      <a:pt x="0" y="1564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68" name="Полилиния: фигура 4967">
                <a:extLst>
                  <a:ext uri="{FF2B5EF4-FFF2-40B4-BE49-F238E27FC236}">
                    <a16:creationId xmlns:a16="http://schemas.microsoft.com/office/drawing/2014/main" id="{DBC2EB4E-F15D-4A22-064E-F686FE31B889}"/>
                  </a:ext>
                </a:extLst>
              </p:cNvPr>
              <p:cNvSpPr/>
              <p:nvPr/>
            </p:nvSpPr>
            <p:spPr>
              <a:xfrm>
                <a:off x="7806490" y="5834334"/>
                <a:ext cx="10828" cy="481"/>
              </a:xfrm>
              <a:custGeom>
                <a:avLst/>
                <a:gdLst>
                  <a:gd name="connsiteX0" fmla="*/ 0 w 10828"/>
                  <a:gd name="connsiteY0" fmla="*/ 0 h 481"/>
                  <a:gd name="connsiteX1" fmla="*/ 0 w 10828"/>
                  <a:gd name="connsiteY1" fmla="*/ 0 h 481"/>
                  <a:gd name="connsiteX2" fmla="*/ 0 w 10828"/>
                  <a:gd name="connsiteY2" fmla="*/ 0 h 481"/>
                  <a:gd name="connsiteX3" fmla="*/ 0 w 10828"/>
                  <a:gd name="connsiteY3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083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69" name="Полилиния: фигура 4968">
                <a:extLst>
                  <a:ext uri="{FF2B5EF4-FFF2-40B4-BE49-F238E27FC236}">
                    <a16:creationId xmlns:a16="http://schemas.microsoft.com/office/drawing/2014/main" id="{4971167C-79CB-F27E-61E5-C814A59D8636}"/>
                  </a:ext>
                </a:extLst>
              </p:cNvPr>
              <p:cNvSpPr/>
              <p:nvPr/>
            </p:nvSpPr>
            <p:spPr>
              <a:xfrm>
                <a:off x="7846555" y="5832168"/>
                <a:ext cx="10828" cy="1082"/>
              </a:xfrm>
              <a:custGeom>
                <a:avLst/>
                <a:gdLst>
                  <a:gd name="connsiteX0" fmla="*/ 0 w 10828"/>
                  <a:gd name="connsiteY0" fmla="*/ 0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0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70" name="Полилиния: фигура 4969">
                <a:extLst>
                  <a:ext uri="{FF2B5EF4-FFF2-40B4-BE49-F238E27FC236}">
                    <a16:creationId xmlns:a16="http://schemas.microsoft.com/office/drawing/2014/main" id="{321F5E47-6B6B-AB06-B510-336A98065174}"/>
                  </a:ext>
                </a:extLst>
              </p:cNvPr>
              <p:cNvSpPr/>
              <p:nvPr/>
            </p:nvSpPr>
            <p:spPr>
              <a:xfrm>
                <a:off x="7864963" y="5831086"/>
                <a:ext cx="0" cy="481"/>
              </a:xfrm>
              <a:custGeom>
                <a:avLst/>
                <a:gdLst>
                  <a:gd name="connsiteX0" fmla="*/ 0 w 0"/>
                  <a:gd name="connsiteY0" fmla="*/ 0 h 481"/>
                  <a:gd name="connsiteX1" fmla="*/ 0 w 0"/>
                  <a:gd name="connsiteY1" fmla="*/ 0 h 481"/>
                  <a:gd name="connsiteX2" fmla="*/ 0 w 0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71" name="Полилиния: фигура 4970">
                <a:extLst>
                  <a:ext uri="{FF2B5EF4-FFF2-40B4-BE49-F238E27FC236}">
                    <a16:creationId xmlns:a16="http://schemas.microsoft.com/office/drawing/2014/main" id="{1E96FCD4-B443-9BDF-2447-CF7C3049657A}"/>
                  </a:ext>
                </a:extLst>
              </p:cNvPr>
              <p:cNvSpPr/>
              <p:nvPr/>
            </p:nvSpPr>
            <p:spPr>
              <a:xfrm>
                <a:off x="7873626" y="5826754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972" name="Рисунок 11">
              <a:extLst>
                <a:ext uri="{FF2B5EF4-FFF2-40B4-BE49-F238E27FC236}">
                  <a16:creationId xmlns:a16="http://schemas.microsoft.com/office/drawing/2014/main" id="{8DFC4C04-24C8-D992-3A27-C2E9CA2CA0FA}"/>
                </a:ext>
              </a:extLst>
            </p:cNvPr>
            <p:cNvGrpSpPr/>
            <p:nvPr/>
          </p:nvGrpSpPr>
          <p:grpSpPr>
            <a:xfrm>
              <a:off x="7774004" y="5444510"/>
              <a:ext cx="214403" cy="456325"/>
              <a:chOff x="7774004" y="5444510"/>
              <a:chExt cx="214403" cy="456325"/>
            </a:xfrm>
            <a:solidFill>
              <a:srgbClr val="000000"/>
            </a:solidFill>
          </p:grpSpPr>
          <p:sp>
            <p:nvSpPr>
              <p:cNvPr id="4973" name="Полилиния: фигура 4972">
                <a:extLst>
                  <a:ext uri="{FF2B5EF4-FFF2-40B4-BE49-F238E27FC236}">
                    <a16:creationId xmlns:a16="http://schemas.microsoft.com/office/drawing/2014/main" id="{A6B55200-4560-C086-47DD-9EDF80B1DB71}"/>
                  </a:ext>
                </a:extLst>
              </p:cNvPr>
              <p:cNvSpPr/>
              <p:nvPr/>
            </p:nvSpPr>
            <p:spPr>
              <a:xfrm>
                <a:off x="7785916" y="5897741"/>
                <a:ext cx="2165" cy="962"/>
              </a:xfrm>
              <a:custGeom>
                <a:avLst/>
                <a:gdLst>
                  <a:gd name="connsiteX0" fmla="*/ 2166 w 2165"/>
                  <a:gd name="connsiteY0" fmla="*/ 481 h 962"/>
                  <a:gd name="connsiteX1" fmla="*/ 0 w 2165"/>
                  <a:gd name="connsiteY1" fmla="*/ 481 h 962"/>
                  <a:gd name="connsiteX2" fmla="*/ 2166 w 2165"/>
                  <a:gd name="connsiteY2" fmla="*/ 481 h 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962">
                    <a:moveTo>
                      <a:pt x="2166" y="481"/>
                    </a:moveTo>
                    <a:cubicBezTo>
                      <a:pt x="-2166" y="481"/>
                      <a:pt x="4331" y="1564"/>
                      <a:pt x="0" y="481"/>
                    </a:cubicBezTo>
                    <a:cubicBezTo>
                      <a:pt x="0" y="481"/>
                      <a:pt x="0" y="-602"/>
                      <a:pt x="2166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74" name="Полилиния: фигура 4973">
                <a:extLst>
                  <a:ext uri="{FF2B5EF4-FFF2-40B4-BE49-F238E27FC236}">
                    <a16:creationId xmlns:a16="http://schemas.microsoft.com/office/drawing/2014/main" id="{13C1EE6F-4633-E2EA-EA25-FFDC5BC7D833}"/>
                  </a:ext>
                </a:extLst>
              </p:cNvPr>
              <p:cNvSpPr/>
              <p:nvPr/>
            </p:nvSpPr>
            <p:spPr>
              <a:xfrm>
                <a:off x="7774004" y="5444510"/>
                <a:ext cx="214403" cy="456325"/>
              </a:xfrm>
              <a:custGeom>
                <a:avLst/>
                <a:gdLst>
                  <a:gd name="connsiteX0" fmla="*/ 8663 w 214403"/>
                  <a:gd name="connsiteY0" fmla="*/ 441800 h 456325"/>
                  <a:gd name="connsiteX1" fmla="*/ 5414 w 214403"/>
                  <a:gd name="connsiteY1" fmla="*/ 432055 h 456325"/>
                  <a:gd name="connsiteX2" fmla="*/ 4331 w 214403"/>
                  <a:gd name="connsiteY2" fmla="*/ 421226 h 456325"/>
                  <a:gd name="connsiteX3" fmla="*/ 3249 w 214403"/>
                  <a:gd name="connsiteY3" fmla="*/ 415812 h 456325"/>
                  <a:gd name="connsiteX4" fmla="*/ 3249 w 214403"/>
                  <a:gd name="connsiteY4" fmla="*/ 410398 h 456325"/>
                  <a:gd name="connsiteX5" fmla="*/ 2166 w 214403"/>
                  <a:gd name="connsiteY5" fmla="*/ 399570 h 456325"/>
                  <a:gd name="connsiteX6" fmla="*/ 3249 w 214403"/>
                  <a:gd name="connsiteY6" fmla="*/ 396321 h 456325"/>
                  <a:gd name="connsiteX7" fmla="*/ 1083 w 214403"/>
                  <a:gd name="connsiteY7" fmla="*/ 371416 h 456325"/>
                  <a:gd name="connsiteX8" fmla="*/ 1083 w 214403"/>
                  <a:gd name="connsiteY8" fmla="*/ 357339 h 456325"/>
                  <a:gd name="connsiteX9" fmla="*/ 2166 w 214403"/>
                  <a:gd name="connsiteY9" fmla="*/ 344344 h 456325"/>
                  <a:gd name="connsiteX10" fmla="*/ 2166 w 214403"/>
                  <a:gd name="connsiteY10" fmla="*/ 345427 h 456325"/>
                  <a:gd name="connsiteX11" fmla="*/ 1083 w 214403"/>
                  <a:gd name="connsiteY11" fmla="*/ 334599 h 456325"/>
                  <a:gd name="connsiteX12" fmla="*/ 2166 w 214403"/>
                  <a:gd name="connsiteY12" fmla="*/ 334599 h 456325"/>
                  <a:gd name="connsiteX13" fmla="*/ 1083 w 214403"/>
                  <a:gd name="connsiteY13" fmla="*/ 327019 h 456325"/>
                  <a:gd name="connsiteX14" fmla="*/ 2166 w 214403"/>
                  <a:gd name="connsiteY14" fmla="*/ 323770 h 456325"/>
                  <a:gd name="connsiteX15" fmla="*/ 1083 w 214403"/>
                  <a:gd name="connsiteY15" fmla="*/ 321605 h 456325"/>
                  <a:gd name="connsiteX16" fmla="*/ 0 w 214403"/>
                  <a:gd name="connsiteY16" fmla="*/ 311859 h 456325"/>
                  <a:gd name="connsiteX17" fmla="*/ 1083 w 214403"/>
                  <a:gd name="connsiteY17" fmla="*/ 301031 h 456325"/>
                  <a:gd name="connsiteX18" fmla="*/ 2166 w 214403"/>
                  <a:gd name="connsiteY18" fmla="*/ 301031 h 456325"/>
                  <a:gd name="connsiteX19" fmla="*/ 3249 w 214403"/>
                  <a:gd name="connsiteY19" fmla="*/ 260965 h 456325"/>
                  <a:gd name="connsiteX20" fmla="*/ 4331 w 214403"/>
                  <a:gd name="connsiteY20" fmla="*/ 260965 h 456325"/>
                  <a:gd name="connsiteX21" fmla="*/ 3249 w 214403"/>
                  <a:gd name="connsiteY21" fmla="*/ 252303 h 456325"/>
                  <a:gd name="connsiteX22" fmla="*/ 4331 w 214403"/>
                  <a:gd name="connsiteY22" fmla="*/ 241474 h 456325"/>
                  <a:gd name="connsiteX23" fmla="*/ 4331 w 214403"/>
                  <a:gd name="connsiteY23" fmla="*/ 241474 h 456325"/>
                  <a:gd name="connsiteX24" fmla="*/ 4331 w 214403"/>
                  <a:gd name="connsiteY24" fmla="*/ 233894 h 456325"/>
                  <a:gd name="connsiteX25" fmla="*/ 5414 w 214403"/>
                  <a:gd name="connsiteY25" fmla="*/ 231729 h 456325"/>
                  <a:gd name="connsiteX26" fmla="*/ 6497 w 214403"/>
                  <a:gd name="connsiteY26" fmla="*/ 225232 h 456325"/>
                  <a:gd name="connsiteX27" fmla="*/ 6497 w 214403"/>
                  <a:gd name="connsiteY27" fmla="*/ 225232 h 456325"/>
                  <a:gd name="connsiteX28" fmla="*/ 7580 w 214403"/>
                  <a:gd name="connsiteY28" fmla="*/ 219817 h 456325"/>
                  <a:gd name="connsiteX29" fmla="*/ 7580 w 214403"/>
                  <a:gd name="connsiteY29" fmla="*/ 219817 h 456325"/>
                  <a:gd name="connsiteX30" fmla="*/ 8663 w 214403"/>
                  <a:gd name="connsiteY30" fmla="*/ 211155 h 456325"/>
                  <a:gd name="connsiteX31" fmla="*/ 9746 w 214403"/>
                  <a:gd name="connsiteY31" fmla="*/ 213320 h 456325"/>
                  <a:gd name="connsiteX32" fmla="*/ 11911 w 214403"/>
                  <a:gd name="connsiteY32" fmla="*/ 200326 h 456325"/>
                  <a:gd name="connsiteX33" fmla="*/ 14077 w 214403"/>
                  <a:gd name="connsiteY33" fmla="*/ 187332 h 456325"/>
                  <a:gd name="connsiteX34" fmla="*/ 21657 w 214403"/>
                  <a:gd name="connsiteY34" fmla="*/ 162427 h 456325"/>
                  <a:gd name="connsiteX35" fmla="*/ 23823 w 214403"/>
                  <a:gd name="connsiteY35" fmla="*/ 159178 h 456325"/>
                  <a:gd name="connsiteX36" fmla="*/ 25988 w 214403"/>
                  <a:gd name="connsiteY36" fmla="*/ 151598 h 456325"/>
                  <a:gd name="connsiteX37" fmla="*/ 27071 w 214403"/>
                  <a:gd name="connsiteY37" fmla="*/ 149432 h 456325"/>
                  <a:gd name="connsiteX38" fmla="*/ 29237 w 214403"/>
                  <a:gd name="connsiteY38" fmla="*/ 142936 h 456325"/>
                  <a:gd name="connsiteX39" fmla="*/ 30320 w 214403"/>
                  <a:gd name="connsiteY39" fmla="*/ 145101 h 456325"/>
                  <a:gd name="connsiteX40" fmla="*/ 33568 w 214403"/>
                  <a:gd name="connsiteY40" fmla="*/ 135356 h 456325"/>
                  <a:gd name="connsiteX41" fmla="*/ 33568 w 214403"/>
                  <a:gd name="connsiteY41" fmla="*/ 136438 h 456325"/>
                  <a:gd name="connsiteX42" fmla="*/ 37900 w 214403"/>
                  <a:gd name="connsiteY42" fmla="*/ 126693 h 456325"/>
                  <a:gd name="connsiteX43" fmla="*/ 37900 w 214403"/>
                  <a:gd name="connsiteY43" fmla="*/ 127776 h 456325"/>
                  <a:gd name="connsiteX44" fmla="*/ 40065 w 214403"/>
                  <a:gd name="connsiteY44" fmla="*/ 121279 h 456325"/>
                  <a:gd name="connsiteX45" fmla="*/ 40065 w 214403"/>
                  <a:gd name="connsiteY45" fmla="*/ 122361 h 456325"/>
                  <a:gd name="connsiteX46" fmla="*/ 42231 w 214403"/>
                  <a:gd name="connsiteY46" fmla="*/ 114781 h 456325"/>
                  <a:gd name="connsiteX47" fmla="*/ 45479 w 214403"/>
                  <a:gd name="connsiteY47" fmla="*/ 108284 h 456325"/>
                  <a:gd name="connsiteX48" fmla="*/ 45479 w 214403"/>
                  <a:gd name="connsiteY48" fmla="*/ 108284 h 456325"/>
                  <a:gd name="connsiteX49" fmla="*/ 53059 w 214403"/>
                  <a:gd name="connsiteY49" fmla="*/ 95290 h 456325"/>
                  <a:gd name="connsiteX50" fmla="*/ 56308 w 214403"/>
                  <a:gd name="connsiteY50" fmla="*/ 92042 h 456325"/>
                  <a:gd name="connsiteX51" fmla="*/ 57391 w 214403"/>
                  <a:gd name="connsiteY51" fmla="*/ 86628 h 456325"/>
                  <a:gd name="connsiteX52" fmla="*/ 66053 w 214403"/>
                  <a:gd name="connsiteY52" fmla="*/ 74716 h 456325"/>
                  <a:gd name="connsiteX53" fmla="*/ 67136 w 214403"/>
                  <a:gd name="connsiteY53" fmla="*/ 76882 h 456325"/>
                  <a:gd name="connsiteX54" fmla="*/ 68219 w 214403"/>
                  <a:gd name="connsiteY54" fmla="*/ 75799 h 456325"/>
                  <a:gd name="connsiteX55" fmla="*/ 69302 w 214403"/>
                  <a:gd name="connsiteY55" fmla="*/ 74716 h 456325"/>
                  <a:gd name="connsiteX56" fmla="*/ 68219 w 214403"/>
                  <a:gd name="connsiteY56" fmla="*/ 76882 h 456325"/>
                  <a:gd name="connsiteX57" fmla="*/ 73633 w 214403"/>
                  <a:gd name="connsiteY57" fmla="*/ 70385 h 456325"/>
                  <a:gd name="connsiteX58" fmla="*/ 79048 w 214403"/>
                  <a:gd name="connsiteY58" fmla="*/ 59556 h 456325"/>
                  <a:gd name="connsiteX59" fmla="*/ 80130 w 214403"/>
                  <a:gd name="connsiteY59" fmla="*/ 60639 h 456325"/>
                  <a:gd name="connsiteX60" fmla="*/ 80130 w 214403"/>
                  <a:gd name="connsiteY60" fmla="*/ 59556 h 456325"/>
                  <a:gd name="connsiteX61" fmla="*/ 81213 w 214403"/>
                  <a:gd name="connsiteY61" fmla="*/ 57391 h 456325"/>
                  <a:gd name="connsiteX62" fmla="*/ 82296 w 214403"/>
                  <a:gd name="connsiteY62" fmla="*/ 54142 h 456325"/>
                  <a:gd name="connsiteX63" fmla="*/ 84462 w 214403"/>
                  <a:gd name="connsiteY63" fmla="*/ 51977 h 456325"/>
                  <a:gd name="connsiteX64" fmla="*/ 85545 w 214403"/>
                  <a:gd name="connsiteY64" fmla="*/ 49811 h 456325"/>
                  <a:gd name="connsiteX65" fmla="*/ 92042 w 214403"/>
                  <a:gd name="connsiteY65" fmla="*/ 44397 h 456325"/>
                  <a:gd name="connsiteX66" fmla="*/ 92042 w 214403"/>
                  <a:gd name="connsiteY66" fmla="*/ 45480 h 456325"/>
                  <a:gd name="connsiteX67" fmla="*/ 96373 w 214403"/>
                  <a:gd name="connsiteY67" fmla="*/ 40065 h 456325"/>
                  <a:gd name="connsiteX68" fmla="*/ 96373 w 214403"/>
                  <a:gd name="connsiteY68" fmla="*/ 40065 h 456325"/>
                  <a:gd name="connsiteX69" fmla="*/ 98539 w 214403"/>
                  <a:gd name="connsiteY69" fmla="*/ 35734 h 456325"/>
                  <a:gd name="connsiteX70" fmla="*/ 97456 w 214403"/>
                  <a:gd name="connsiteY70" fmla="*/ 36817 h 456325"/>
                  <a:gd name="connsiteX71" fmla="*/ 102870 w 214403"/>
                  <a:gd name="connsiteY71" fmla="*/ 30320 h 456325"/>
                  <a:gd name="connsiteX72" fmla="*/ 102870 w 214403"/>
                  <a:gd name="connsiteY72" fmla="*/ 32485 h 456325"/>
                  <a:gd name="connsiteX73" fmla="*/ 112616 w 214403"/>
                  <a:gd name="connsiteY73" fmla="*/ 21657 h 456325"/>
                  <a:gd name="connsiteX74" fmla="*/ 111533 w 214403"/>
                  <a:gd name="connsiteY74" fmla="*/ 23823 h 456325"/>
                  <a:gd name="connsiteX75" fmla="*/ 119113 w 214403"/>
                  <a:gd name="connsiteY75" fmla="*/ 17325 h 456325"/>
                  <a:gd name="connsiteX76" fmla="*/ 126693 w 214403"/>
                  <a:gd name="connsiteY76" fmla="*/ 11911 h 456325"/>
                  <a:gd name="connsiteX77" fmla="*/ 125610 w 214403"/>
                  <a:gd name="connsiteY77" fmla="*/ 11911 h 456325"/>
                  <a:gd name="connsiteX78" fmla="*/ 129941 w 214403"/>
                  <a:gd name="connsiteY78" fmla="*/ 9746 h 456325"/>
                  <a:gd name="connsiteX79" fmla="*/ 133190 w 214403"/>
                  <a:gd name="connsiteY79" fmla="*/ 6497 h 456325"/>
                  <a:gd name="connsiteX80" fmla="*/ 132107 w 214403"/>
                  <a:gd name="connsiteY80" fmla="*/ 7580 h 456325"/>
                  <a:gd name="connsiteX81" fmla="*/ 135356 w 214403"/>
                  <a:gd name="connsiteY81" fmla="*/ 5414 h 456325"/>
                  <a:gd name="connsiteX82" fmla="*/ 141853 w 214403"/>
                  <a:gd name="connsiteY82" fmla="*/ 1083 h 456325"/>
                  <a:gd name="connsiteX83" fmla="*/ 144018 w 214403"/>
                  <a:gd name="connsiteY83" fmla="*/ 1083 h 456325"/>
                  <a:gd name="connsiteX84" fmla="*/ 145101 w 214403"/>
                  <a:gd name="connsiteY84" fmla="*/ 1083 h 456325"/>
                  <a:gd name="connsiteX85" fmla="*/ 146184 w 214403"/>
                  <a:gd name="connsiteY85" fmla="*/ 1083 h 456325"/>
                  <a:gd name="connsiteX86" fmla="*/ 147267 w 214403"/>
                  <a:gd name="connsiteY86" fmla="*/ 1083 h 456325"/>
                  <a:gd name="connsiteX87" fmla="*/ 148350 w 214403"/>
                  <a:gd name="connsiteY87" fmla="*/ 0 h 456325"/>
                  <a:gd name="connsiteX88" fmla="*/ 149432 w 214403"/>
                  <a:gd name="connsiteY88" fmla="*/ 0 h 456325"/>
                  <a:gd name="connsiteX89" fmla="*/ 150515 w 214403"/>
                  <a:gd name="connsiteY89" fmla="*/ 0 h 456325"/>
                  <a:gd name="connsiteX90" fmla="*/ 154847 w 214403"/>
                  <a:gd name="connsiteY90" fmla="*/ 1083 h 456325"/>
                  <a:gd name="connsiteX91" fmla="*/ 161344 w 214403"/>
                  <a:gd name="connsiteY91" fmla="*/ 1083 h 456325"/>
                  <a:gd name="connsiteX92" fmla="*/ 160261 w 214403"/>
                  <a:gd name="connsiteY92" fmla="*/ 1083 h 456325"/>
                  <a:gd name="connsiteX93" fmla="*/ 161344 w 214403"/>
                  <a:gd name="connsiteY93" fmla="*/ 1083 h 456325"/>
                  <a:gd name="connsiteX94" fmla="*/ 162427 w 214403"/>
                  <a:gd name="connsiteY94" fmla="*/ 2166 h 456325"/>
                  <a:gd name="connsiteX95" fmla="*/ 163509 w 214403"/>
                  <a:gd name="connsiteY95" fmla="*/ 3249 h 456325"/>
                  <a:gd name="connsiteX96" fmla="*/ 164592 w 214403"/>
                  <a:gd name="connsiteY96" fmla="*/ 5414 h 456325"/>
                  <a:gd name="connsiteX97" fmla="*/ 162427 w 214403"/>
                  <a:gd name="connsiteY97" fmla="*/ 3249 h 456325"/>
                  <a:gd name="connsiteX98" fmla="*/ 165675 w 214403"/>
                  <a:gd name="connsiteY98" fmla="*/ 4331 h 456325"/>
                  <a:gd name="connsiteX99" fmla="*/ 162427 w 214403"/>
                  <a:gd name="connsiteY99" fmla="*/ 3249 h 456325"/>
                  <a:gd name="connsiteX100" fmla="*/ 164592 w 214403"/>
                  <a:gd name="connsiteY100" fmla="*/ 5414 h 456325"/>
                  <a:gd name="connsiteX101" fmla="*/ 163509 w 214403"/>
                  <a:gd name="connsiteY101" fmla="*/ 3249 h 456325"/>
                  <a:gd name="connsiteX102" fmla="*/ 163509 w 214403"/>
                  <a:gd name="connsiteY102" fmla="*/ 3249 h 456325"/>
                  <a:gd name="connsiteX103" fmla="*/ 163509 w 214403"/>
                  <a:gd name="connsiteY103" fmla="*/ 3249 h 456325"/>
                  <a:gd name="connsiteX104" fmla="*/ 162427 w 214403"/>
                  <a:gd name="connsiteY104" fmla="*/ 3249 h 456325"/>
                  <a:gd name="connsiteX105" fmla="*/ 162427 w 214403"/>
                  <a:gd name="connsiteY105" fmla="*/ 3249 h 456325"/>
                  <a:gd name="connsiteX106" fmla="*/ 161344 w 214403"/>
                  <a:gd name="connsiteY106" fmla="*/ 3249 h 456325"/>
                  <a:gd name="connsiteX107" fmla="*/ 159178 w 214403"/>
                  <a:gd name="connsiteY107" fmla="*/ 3249 h 456325"/>
                  <a:gd name="connsiteX108" fmla="*/ 159178 w 214403"/>
                  <a:gd name="connsiteY108" fmla="*/ 3249 h 456325"/>
                  <a:gd name="connsiteX109" fmla="*/ 161344 w 214403"/>
                  <a:gd name="connsiteY109" fmla="*/ 3249 h 456325"/>
                  <a:gd name="connsiteX110" fmla="*/ 163509 w 214403"/>
                  <a:gd name="connsiteY110" fmla="*/ 3249 h 456325"/>
                  <a:gd name="connsiteX111" fmla="*/ 164592 w 214403"/>
                  <a:gd name="connsiteY111" fmla="*/ 3249 h 456325"/>
                  <a:gd name="connsiteX112" fmla="*/ 165675 w 214403"/>
                  <a:gd name="connsiteY112" fmla="*/ 4331 h 456325"/>
                  <a:gd name="connsiteX113" fmla="*/ 166758 w 214403"/>
                  <a:gd name="connsiteY113" fmla="*/ 6497 h 456325"/>
                  <a:gd name="connsiteX114" fmla="*/ 164592 w 214403"/>
                  <a:gd name="connsiteY114" fmla="*/ 4331 h 456325"/>
                  <a:gd name="connsiteX115" fmla="*/ 164592 w 214403"/>
                  <a:gd name="connsiteY115" fmla="*/ 4331 h 456325"/>
                  <a:gd name="connsiteX116" fmla="*/ 173255 w 214403"/>
                  <a:gd name="connsiteY116" fmla="*/ 6497 h 456325"/>
                  <a:gd name="connsiteX117" fmla="*/ 173255 w 214403"/>
                  <a:gd name="connsiteY117" fmla="*/ 7580 h 456325"/>
                  <a:gd name="connsiteX118" fmla="*/ 177586 w 214403"/>
                  <a:gd name="connsiteY118" fmla="*/ 7580 h 456325"/>
                  <a:gd name="connsiteX119" fmla="*/ 179752 w 214403"/>
                  <a:gd name="connsiteY119" fmla="*/ 7580 h 456325"/>
                  <a:gd name="connsiteX120" fmla="*/ 181918 w 214403"/>
                  <a:gd name="connsiteY120" fmla="*/ 7580 h 456325"/>
                  <a:gd name="connsiteX121" fmla="*/ 187332 w 214403"/>
                  <a:gd name="connsiteY121" fmla="*/ 9746 h 456325"/>
                  <a:gd name="connsiteX122" fmla="*/ 186249 w 214403"/>
                  <a:gd name="connsiteY122" fmla="*/ 10828 h 456325"/>
                  <a:gd name="connsiteX123" fmla="*/ 190581 w 214403"/>
                  <a:gd name="connsiteY123" fmla="*/ 10828 h 456325"/>
                  <a:gd name="connsiteX124" fmla="*/ 190581 w 214403"/>
                  <a:gd name="connsiteY124" fmla="*/ 11911 h 456325"/>
                  <a:gd name="connsiteX125" fmla="*/ 197078 w 214403"/>
                  <a:gd name="connsiteY125" fmla="*/ 12994 h 456325"/>
                  <a:gd name="connsiteX126" fmla="*/ 203575 w 214403"/>
                  <a:gd name="connsiteY126" fmla="*/ 16243 h 456325"/>
                  <a:gd name="connsiteX127" fmla="*/ 207906 w 214403"/>
                  <a:gd name="connsiteY127" fmla="*/ 20574 h 456325"/>
                  <a:gd name="connsiteX128" fmla="*/ 212237 w 214403"/>
                  <a:gd name="connsiteY128" fmla="*/ 23823 h 456325"/>
                  <a:gd name="connsiteX129" fmla="*/ 214403 w 214403"/>
                  <a:gd name="connsiteY129" fmla="*/ 29237 h 456325"/>
                  <a:gd name="connsiteX130" fmla="*/ 213320 w 214403"/>
                  <a:gd name="connsiteY130" fmla="*/ 27071 h 456325"/>
                  <a:gd name="connsiteX131" fmla="*/ 214403 w 214403"/>
                  <a:gd name="connsiteY131" fmla="*/ 32485 h 456325"/>
                  <a:gd name="connsiteX132" fmla="*/ 213320 w 214403"/>
                  <a:gd name="connsiteY132" fmla="*/ 34651 h 456325"/>
                  <a:gd name="connsiteX133" fmla="*/ 212237 w 214403"/>
                  <a:gd name="connsiteY133" fmla="*/ 36817 h 456325"/>
                  <a:gd name="connsiteX134" fmla="*/ 211155 w 214403"/>
                  <a:gd name="connsiteY134" fmla="*/ 38982 h 456325"/>
                  <a:gd name="connsiteX135" fmla="*/ 212237 w 214403"/>
                  <a:gd name="connsiteY135" fmla="*/ 42231 h 456325"/>
                  <a:gd name="connsiteX136" fmla="*/ 205740 w 214403"/>
                  <a:gd name="connsiteY136" fmla="*/ 53059 h 456325"/>
                  <a:gd name="connsiteX137" fmla="*/ 205740 w 214403"/>
                  <a:gd name="connsiteY137" fmla="*/ 50894 h 456325"/>
                  <a:gd name="connsiteX138" fmla="*/ 200326 w 214403"/>
                  <a:gd name="connsiteY138" fmla="*/ 59556 h 456325"/>
                  <a:gd name="connsiteX139" fmla="*/ 202492 w 214403"/>
                  <a:gd name="connsiteY139" fmla="*/ 59556 h 456325"/>
                  <a:gd name="connsiteX140" fmla="*/ 199243 w 214403"/>
                  <a:gd name="connsiteY140" fmla="*/ 63888 h 456325"/>
                  <a:gd name="connsiteX141" fmla="*/ 197078 w 214403"/>
                  <a:gd name="connsiteY141" fmla="*/ 68219 h 456325"/>
                  <a:gd name="connsiteX142" fmla="*/ 190581 w 214403"/>
                  <a:gd name="connsiteY142" fmla="*/ 77965 h 456325"/>
                  <a:gd name="connsiteX143" fmla="*/ 185166 w 214403"/>
                  <a:gd name="connsiteY143" fmla="*/ 85545 h 456325"/>
                  <a:gd name="connsiteX144" fmla="*/ 184083 w 214403"/>
                  <a:gd name="connsiteY144" fmla="*/ 88793 h 456325"/>
                  <a:gd name="connsiteX145" fmla="*/ 185166 w 214403"/>
                  <a:gd name="connsiteY145" fmla="*/ 85545 h 456325"/>
                  <a:gd name="connsiteX146" fmla="*/ 185166 w 214403"/>
                  <a:gd name="connsiteY146" fmla="*/ 86628 h 456325"/>
                  <a:gd name="connsiteX147" fmla="*/ 183001 w 214403"/>
                  <a:gd name="connsiteY147" fmla="*/ 87710 h 456325"/>
                  <a:gd name="connsiteX148" fmla="*/ 179752 w 214403"/>
                  <a:gd name="connsiteY148" fmla="*/ 98539 h 456325"/>
                  <a:gd name="connsiteX149" fmla="*/ 178669 w 214403"/>
                  <a:gd name="connsiteY149" fmla="*/ 99622 h 456325"/>
                  <a:gd name="connsiteX150" fmla="*/ 178669 w 214403"/>
                  <a:gd name="connsiteY150" fmla="*/ 101787 h 456325"/>
                  <a:gd name="connsiteX151" fmla="*/ 178669 w 214403"/>
                  <a:gd name="connsiteY151" fmla="*/ 103953 h 456325"/>
                  <a:gd name="connsiteX152" fmla="*/ 175421 w 214403"/>
                  <a:gd name="connsiteY152" fmla="*/ 105036 h 456325"/>
                  <a:gd name="connsiteX153" fmla="*/ 174338 w 214403"/>
                  <a:gd name="connsiteY153" fmla="*/ 110450 h 456325"/>
                  <a:gd name="connsiteX154" fmla="*/ 172172 w 214403"/>
                  <a:gd name="connsiteY154" fmla="*/ 112616 h 456325"/>
                  <a:gd name="connsiteX155" fmla="*/ 172172 w 214403"/>
                  <a:gd name="connsiteY155" fmla="*/ 115864 h 456325"/>
                  <a:gd name="connsiteX156" fmla="*/ 172172 w 214403"/>
                  <a:gd name="connsiteY156" fmla="*/ 114781 h 456325"/>
                  <a:gd name="connsiteX157" fmla="*/ 171089 w 214403"/>
                  <a:gd name="connsiteY157" fmla="*/ 119113 h 456325"/>
                  <a:gd name="connsiteX158" fmla="*/ 173255 w 214403"/>
                  <a:gd name="connsiteY158" fmla="*/ 115864 h 456325"/>
                  <a:gd name="connsiteX159" fmla="*/ 172172 w 214403"/>
                  <a:gd name="connsiteY159" fmla="*/ 120196 h 456325"/>
                  <a:gd name="connsiteX160" fmla="*/ 170007 w 214403"/>
                  <a:gd name="connsiteY160" fmla="*/ 124527 h 456325"/>
                  <a:gd name="connsiteX161" fmla="*/ 170007 w 214403"/>
                  <a:gd name="connsiteY161" fmla="*/ 127776 h 456325"/>
                  <a:gd name="connsiteX162" fmla="*/ 168924 w 214403"/>
                  <a:gd name="connsiteY162" fmla="*/ 128858 h 456325"/>
                  <a:gd name="connsiteX163" fmla="*/ 170007 w 214403"/>
                  <a:gd name="connsiteY163" fmla="*/ 126693 h 456325"/>
                  <a:gd name="connsiteX164" fmla="*/ 167841 w 214403"/>
                  <a:gd name="connsiteY164" fmla="*/ 129941 h 456325"/>
                  <a:gd name="connsiteX165" fmla="*/ 167841 w 214403"/>
                  <a:gd name="connsiteY165" fmla="*/ 133190 h 456325"/>
                  <a:gd name="connsiteX166" fmla="*/ 167841 w 214403"/>
                  <a:gd name="connsiteY166" fmla="*/ 131024 h 456325"/>
                  <a:gd name="connsiteX167" fmla="*/ 165675 w 214403"/>
                  <a:gd name="connsiteY167" fmla="*/ 134273 h 456325"/>
                  <a:gd name="connsiteX168" fmla="*/ 166758 w 214403"/>
                  <a:gd name="connsiteY168" fmla="*/ 134273 h 456325"/>
                  <a:gd name="connsiteX169" fmla="*/ 166758 w 214403"/>
                  <a:gd name="connsiteY169" fmla="*/ 134273 h 456325"/>
                  <a:gd name="connsiteX170" fmla="*/ 165675 w 214403"/>
                  <a:gd name="connsiteY170" fmla="*/ 140770 h 456325"/>
                  <a:gd name="connsiteX171" fmla="*/ 163509 w 214403"/>
                  <a:gd name="connsiteY171" fmla="*/ 146184 h 456325"/>
                  <a:gd name="connsiteX172" fmla="*/ 163509 w 214403"/>
                  <a:gd name="connsiteY172" fmla="*/ 146184 h 456325"/>
                  <a:gd name="connsiteX173" fmla="*/ 162427 w 214403"/>
                  <a:gd name="connsiteY173" fmla="*/ 152681 h 456325"/>
                  <a:gd name="connsiteX174" fmla="*/ 162427 w 214403"/>
                  <a:gd name="connsiteY174" fmla="*/ 152681 h 456325"/>
                  <a:gd name="connsiteX175" fmla="*/ 161344 w 214403"/>
                  <a:gd name="connsiteY175" fmla="*/ 158095 h 456325"/>
                  <a:gd name="connsiteX176" fmla="*/ 158095 w 214403"/>
                  <a:gd name="connsiteY176" fmla="*/ 161344 h 456325"/>
                  <a:gd name="connsiteX177" fmla="*/ 159178 w 214403"/>
                  <a:gd name="connsiteY177" fmla="*/ 165675 h 456325"/>
                  <a:gd name="connsiteX178" fmla="*/ 155930 w 214403"/>
                  <a:gd name="connsiteY178" fmla="*/ 181918 h 456325"/>
                  <a:gd name="connsiteX179" fmla="*/ 155930 w 214403"/>
                  <a:gd name="connsiteY179" fmla="*/ 184084 h 456325"/>
                  <a:gd name="connsiteX180" fmla="*/ 154847 w 214403"/>
                  <a:gd name="connsiteY180" fmla="*/ 189498 h 456325"/>
                  <a:gd name="connsiteX181" fmla="*/ 153764 w 214403"/>
                  <a:gd name="connsiteY181" fmla="*/ 195995 h 456325"/>
                  <a:gd name="connsiteX182" fmla="*/ 151598 w 214403"/>
                  <a:gd name="connsiteY182" fmla="*/ 206823 h 456325"/>
                  <a:gd name="connsiteX183" fmla="*/ 150515 w 214403"/>
                  <a:gd name="connsiteY183" fmla="*/ 206823 h 456325"/>
                  <a:gd name="connsiteX184" fmla="*/ 150515 w 214403"/>
                  <a:gd name="connsiteY184" fmla="*/ 210072 h 456325"/>
                  <a:gd name="connsiteX185" fmla="*/ 152681 w 214403"/>
                  <a:gd name="connsiteY185" fmla="*/ 207906 h 456325"/>
                  <a:gd name="connsiteX186" fmla="*/ 150515 w 214403"/>
                  <a:gd name="connsiteY186" fmla="*/ 221983 h 456325"/>
                  <a:gd name="connsiteX187" fmla="*/ 151598 w 214403"/>
                  <a:gd name="connsiteY187" fmla="*/ 223066 h 456325"/>
                  <a:gd name="connsiteX188" fmla="*/ 149432 w 214403"/>
                  <a:gd name="connsiteY188" fmla="*/ 228480 h 456325"/>
                  <a:gd name="connsiteX189" fmla="*/ 150515 w 214403"/>
                  <a:gd name="connsiteY189" fmla="*/ 228480 h 456325"/>
                  <a:gd name="connsiteX190" fmla="*/ 149432 w 214403"/>
                  <a:gd name="connsiteY190" fmla="*/ 230646 h 456325"/>
                  <a:gd name="connsiteX191" fmla="*/ 149432 w 214403"/>
                  <a:gd name="connsiteY191" fmla="*/ 234977 h 456325"/>
                  <a:gd name="connsiteX192" fmla="*/ 148350 w 214403"/>
                  <a:gd name="connsiteY192" fmla="*/ 236060 h 456325"/>
                  <a:gd name="connsiteX193" fmla="*/ 148350 w 214403"/>
                  <a:gd name="connsiteY193" fmla="*/ 245806 h 456325"/>
                  <a:gd name="connsiteX194" fmla="*/ 147267 w 214403"/>
                  <a:gd name="connsiteY194" fmla="*/ 247971 h 456325"/>
                  <a:gd name="connsiteX195" fmla="*/ 148350 w 214403"/>
                  <a:gd name="connsiteY195" fmla="*/ 249054 h 456325"/>
                  <a:gd name="connsiteX196" fmla="*/ 146184 w 214403"/>
                  <a:gd name="connsiteY196" fmla="*/ 258800 h 456325"/>
                  <a:gd name="connsiteX197" fmla="*/ 147267 w 214403"/>
                  <a:gd name="connsiteY197" fmla="*/ 273960 h 456325"/>
                  <a:gd name="connsiteX198" fmla="*/ 146184 w 214403"/>
                  <a:gd name="connsiteY198" fmla="*/ 290202 h 456325"/>
                  <a:gd name="connsiteX199" fmla="*/ 146184 w 214403"/>
                  <a:gd name="connsiteY199" fmla="*/ 290202 h 456325"/>
                  <a:gd name="connsiteX200" fmla="*/ 146184 w 214403"/>
                  <a:gd name="connsiteY200" fmla="*/ 293451 h 456325"/>
                  <a:gd name="connsiteX201" fmla="*/ 144018 w 214403"/>
                  <a:gd name="connsiteY201" fmla="*/ 293451 h 456325"/>
                  <a:gd name="connsiteX202" fmla="*/ 145101 w 214403"/>
                  <a:gd name="connsiteY202" fmla="*/ 301031 h 456325"/>
                  <a:gd name="connsiteX203" fmla="*/ 145101 w 214403"/>
                  <a:gd name="connsiteY203" fmla="*/ 299948 h 456325"/>
                  <a:gd name="connsiteX204" fmla="*/ 145101 w 214403"/>
                  <a:gd name="connsiteY204" fmla="*/ 306445 h 456325"/>
                  <a:gd name="connsiteX205" fmla="*/ 142935 w 214403"/>
                  <a:gd name="connsiteY205" fmla="*/ 306445 h 456325"/>
                  <a:gd name="connsiteX206" fmla="*/ 142935 w 214403"/>
                  <a:gd name="connsiteY206" fmla="*/ 308611 h 456325"/>
                  <a:gd name="connsiteX207" fmla="*/ 139687 w 214403"/>
                  <a:gd name="connsiteY207" fmla="*/ 305362 h 456325"/>
                  <a:gd name="connsiteX208" fmla="*/ 139687 w 214403"/>
                  <a:gd name="connsiteY208" fmla="*/ 307528 h 456325"/>
                  <a:gd name="connsiteX209" fmla="*/ 137521 w 214403"/>
                  <a:gd name="connsiteY209" fmla="*/ 307528 h 456325"/>
                  <a:gd name="connsiteX210" fmla="*/ 139687 w 214403"/>
                  <a:gd name="connsiteY210" fmla="*/ 309693 h 456325"/>
                  <a:gd name="connsiteX211" fmla="*/ 141853 w 214403"/>
                  <a:gd name="connsiteY211" fmla="*/ 317273 h 456325"/>
                  <a:gd name="connsiteX212" fmla="*/ 140770 w 214403"/>
                  <a:gd name="connsiteY212" fmla="*/ 314025 h 456325"/>
                  <a:gd name="connsiteX213" fmla="*/ 140770 w 214403"/>
                  <a:gd name="connsiteY213" fmla="*/ 321605 h 456325"/>
                  <a:gd name="connsiteX214" fmla="*/ 142935 w 214403"/>
                  <a:gd name="connsiteY214" fmla="*/ 322688 h 456325"/>
                  <a:gd name="connsiteX215" fmla="*/ 141853 w 214403"/>
                  <a:gd name="connsiteY215" fmla="*/ 324853 h 456325"/>
                  <a:gd name="connsiteX216" fmla="*/ 142935 w 214403"/>
                  <a:gd name="connsiteY216" fmla="*/ 325936 h 456325"/>
                  <a:gd name="connsiteX217" fmla="*/ 144018 w 214403"/>
                  <a:gd name="connsiteY217" fmla="*/ 332433 h 456325"/>
                  <a:gd name="connsiteX218" fmla="*/ 140770 w 214403"/>
                  <a:gd name="connsiteY218" fmla="*/ 332433 h 456325"/>
                  <a:gd name="connsiteX219" fmla="*/ 142935 w 214403"/>
                  <a:gd name="connsiteY219" fmla="*/ 335682 h 456325"/>
                  <a:gd name="connsiteX220" fmla="*/ 140770 w 214403"/>
                  <a:gd name="connsiteY220" fmla="*/ 336765 h 456325"/>
                  <a:gd name="connsiteX221" fmla="*/ 140770 w 214403"/>
                  <a:gd name="connsiteY221" fmla="*/ 343262 h 456325"/>
                  <a:gd name="connsiteX222" fmla="*/ 141853 w 214403"/>
                  <a:gd name="connsiteY222" fmla="*/ 344344 h 456325"/>
                  <a:gd name="connsiteX223" fmla="*/ 140770 w 214403"/>
                  <a:gd name="connsiteY223" fmla="*/ 347593 h 456325"/>
                  <a:gd name="connsiteX224" fmla="*/ 140770 w 214403"/>
                  <a:gd name="connsiteY224" fmla="*/ 354090 h 456325"/>
                  <a:gd name="connsiteX225" fmla="*/ 141853 w 214403"/>
                  <a:gd name="connsiteY225" fmla="*/ 357339 h 456325"/>
                  <a:gd name="connsiteX226" fmla="*/ 142935 w 214403"/>
                  <a:gd name="connsiteY226" fmla="*/ 351924 h 456325"/>
                  <a:gd name="connsiteX227" fmla="*/ 144018 w 214403"/>
                  <a:gd name="connsiteY227" fmla="*/ 357339 h 456325"/>
                  <a:gd name="connsiteX228" fmla="*/ 142935 w 214403"/>
                  <a:gd name="connsiteY228" fmla="*/ 357339 h 456325"/>
                  <a:gd name="connsiteX229" fmla="*/ 144018 w 214403"/>
                  <a:gd name="connsiteY229" fmla="*/ 360587 h 456325"/>
                  <a:gd name="connsiteX230" fmla="*/ 142935 w 214403"/>
                  <a:gd name="connsiteY230" fmla="*/ 360587 h 456325"/>
                  <a:gd name="connsiteX231" fmla="*/ 144018 w 214403"/>
                  <a:gd name="connsiteY231" fmla="*/ 361670 h 456325"/>
                  <a:gd name="connsiteX232" fmla="*/ 142935 w 214403"/>
                  <a:gd name="connsiteY232" fmla="*/ 367084 h 456325"/>
                  <a:gd name="connsiteX233" fmla="*/ 141853 w 214403"/>
                  <a:gd name="connsiteY233" fmla="*/ 363836 h 456325"/>
                  <a:gd name="connsiteX234" fmla="*/ 141853 w 214403"/>
                  <a:gd name="connsiteY234" fmla="*/ 368167 h 456325"/>
                  <a:gd name="connsiteX235" fmla="*/ 144018 w 214403"/>
                  <a:gd name="connsiteY235" fmla="*/ 370333 h 456325"/>
                  <a:gd name="connsiteX236" fmla="*/ 144018 w 214403"/>
                  <a:gd name="connsiteY236" fmla="*/ 373581 h 456325"/>
                  <a:gd name="connsiteX237" fmla="*/ 142935 w 214403"/>
                  <a:gd name="connsiteY237" fmla="*/ 370333 h 456325"/>
                  <a:gd name="connsiteX238" fmla="*/ 141853 w 214403"/>
                  <a:gd name="connsiteY238" fmla="*/ 375747 h 456325"/>
                  <a:gd name="connsiteX239" fmla="*/ 144018 w 214403"/>
                  <a:gd name="connsiteY239" fmla="*/ 377913 h 456325"/>
                  <a:gd name="connsiteX240" fmla="*/ 142935 w 214403"/>
                  <a:gd name="connsiteY240" fmla="*/ 380078 h 456325"/>
                  <a:gd name="connsiteX241" fmla="*/ 145101 w 214403"/>
                  <a:gd name="connsiteY241" fmla="*/ 382244 h 456325"/>
                  <a:gd name="connsiteX242" fmla="*/ 144018 w 214403"/>
                  <a:gd name="connsiteY242" fmla="*/ 389824 h 456325"/>
                  <a:gd name="connsiteX243" fmla="*/ 141853 w 214403"/>
                  <a:gd name="connsiteY243" fmla="*/ 386575 h 456325"/>
                  <a:gd name="connsiteX244" fmla="*/ 141853 w 214403"/>
                  <a:gd name="connsiteY244" fmla="*/ 388741 h 456325"/>
                  <a:gd name="connsiteX245" fmla="*/ 139687 w 214403"/>
                  <a:gd name="connsiteY245" fmla="*/ 388741 h 456325"/>
                  <a:gd name="connsiteX246" fmla="*/ 140770 w 214403"/>
                  <a:gd name="connsiteY246" fmla="*/ 393072 h 456325"/>
                  <a:gd name="connsiteX247" fmla="*/ 145101 w 214403"/>
                  <a:gd name="connsiteY247" fmla="*/ 396321 h 456325"/>
                  <a:gd name="connsiteX248" fmla="*/ 144018 w 214403"/>
                  <a:gd name="connsiteY248" fmla="*/ 401735 h 456325"/>
                  <a:gd name="connsiteX249" fmla="*/ 144018 w 214403"/>
                  <a:gd name="connsiteY249" fmla="*/ 407149 h 456325"/>
                  <a:gd name="connsiteX250" fmla="*/ 145101 w 214403"/>
                  <a:gd name="connsiteY250" fmla="*/ 404984 h 456325"/>
                  <a:gd name="connsiteX251" fmla="*/ 145101 w 214403"/>
                  <a:gd name="connsiteY251" fmla="*/ 408232 h 456325"/>
                  <a:gd name="connsiteX252" fmla="*/ 145101 w 214403"/>
                  <a:gd name="connsiteY252" fmla="*/ 412564 h 456325"/>
                  <a:gd name="connsiteX253" fmla="*/ 142935 w 214403"/>
                  <a:gd name="connsiteY253" fmla="*/ 410398 h 456325"/>
                  <a:gd name="connsiteX254" fmla="*/ 144018 w 214403"/>
                  <a:gd name="connsiteY254" fmla="*/ 409315 h 456325"/>
                  <a:gd name="connsiteX255" fmla="*/ 144018 w 214403"/>
                  <a:gd name="connsiteY255" fmla="*/ 407149 h 456325"/>
                  <a:gd name="connsiteX256" fmla="*/ 141853 w 214403"/>
                  <a:gd name="connsiteY256" fmla="*/ 410398 h 456325"/>
                  <a:gd name="connsiteX257" fmla="*/ 140770 w 214403"/>
                  <a:gd name="connsiteY257" fmla="*/ 413647 h 456325"/>
                  <a:gd name="connsiteX258" fmla="*/ 140770 w 214403"/>
                  <a:gd name="connsiteY258" fmla="*/ 415812 h 456325"/>
                  <a:gd name="connsiteX259" fmla="*/ 141853 w 214403"/>
                  <a:gd name="connsiteY259" fmla="*/ 413647 h 456325"/>
                  <a:gd name="connsiteX260" fmla="*/ 139687 w 214403"/>
                  <a:gd name="connsiteY260" fmla="*/ 417978 h 456325"/>
                  <a:gd name="connsiteX261" fmla="*/ 138604 w 214403"/>
                  <a:gd name="connsiteY261" fmla="*/ 421226 h 456325"/>
                  <a:gd name="connsiteX262" fmla="*/ 141853 w 214403"/>
                  <a:gd name="connsiteY262" fmla="*/ 417978 h 456325"/>
                  <a:gd name="connsiteX263" fmla="*/ 140770 w 214403"/>
                  <a:gd name="connsiteY263" fmla="*/ 420144 h 456325"/>
                  <a:gd name="connsiteX264" fmla="*/ 139687 w 214403"/>
                  <a:gd name="connsiteY264" fmla="*/ 422309 h 456325"/>
                  <a:gd name="connsiteX265" fmla="*/ 139687 w 214403"/>
                  <a:gd name="connsiteY265" fmla="*/ 421226 h 456325"/>
                  <a:gd name="connsiteX266" fmla="*/ 137521 w 214403"/>
                  <a:gd name="connsiteY266" fmla="*/ 424475 h 456325"/>
                  <a:gd name="connsiteX267" fmla="*/ 135356 w 214403"/>
                  <a:gd name="connsiteY267" fmla="*/ 427724 h 456325"/>
                  <a:gd name="connsiteX268" fmla="*/ 132107 w 214403"/>
                  <a:gd name="connsiteY268" fmla="*/ 428806 h 456325"/>
                  <a:gd name="connsiteX269" fmla="*/ 135356 w 214403"/>
                  <a:gd name="connsiteY269" fmla="*/ 424475 h 456325"/>
                  <a:gd name="connsiteX270" fmla="*/ 136438 w 214403"/>
                  <a:gd name="connsiteY270" fmla="*/ 421226 h 456325"/>
                  <a:gd name="connsiteX271" fmla="*/ 134273 w 214403"/>
                  <a:gd name="connsiteY271" fmla="*/ 425558 h 456325"/>
                  <a:gd name="connsiteX272" fmla="*/ 131024 w 214403"/>
                  <a:gd name="connsiteY272" fmla="*/ 428806 h 456325"/>
                  <a:gd name="connsiteX273" fmla="*/ 133190 w 214403"/>
                  <a:gd name="connsiteY273" fmla="*/ 426641 h 456325"/>
                  <a:gd name="connsiteX274" fmla="*/ 131024 w 214403"/>
                  <a:gd name="connsiteY274" fmla="*/ 427724 h 456325"/>
                  <a:gd name="connsiteX275" fmla="*/ 126693 w 214403"/>
                  <a:gd name="connsiteY275" fmla="*/ 430972 h 456325"/>
                  <a:gd name="connsiteX276" fmla="*/ 126693 w 214403"/>
                  <a:gd name="connsiteY276" fmla="*/ 432055 h 456325"/>
                  <a:gd name="connsiteX277" fmla="*/ 116947 w 214403"/>
                  <a:gd name="connsiteY277" fmla="*/ 438552 h 456325"/>
                  <a:gd name="connsiteX278" fmla="*/ 113699 w 214403"/>
                  <a:gd name="connsiteY278" fmla="*/ 438552 h 456325"/>
                  <a:gd name="connsiteX279" fmla="*/ 119113 w 214403"/>
                  <a:gd name="connsiteY279" fmla="*/ 436386 h 456325"/>
                  <a:gd name="connsiteX280" fmla="*/ 124527 w 214403"/>
                  <a:gd name="connsiteY280" fmla="*/ 432055 h 456325"/>
                  <a:gd name="connsiteX281" fmla="*/ 125610 w 214403"/>
                  <a:gd name="connsiteY281" fmla="*/ 430972 h 456325"/>
                  <a:gd name="connsiteX282" fmla="*/ 128858 w 214403"/>
                  <a:gd name="connsiteY282" fmla="*/ 427724 h 456325"/>
                  <a:gd name="connsiteX283" fmla="*/ 123444 w 214403"/>
                  <a:gd name="connsiteY283" fmla="*/ 428806 h 456325"/>
                  <a:gd name="connsiteX284" fmla="*/ 121279 w 214403"/>
                  <a:gd name="connsiteY284" fmla="*/ 430972 h 456325"/>
                  <a:gd name="connsiteX285" fmla="*/ 123444 w 214403"/>
                  <a:gd name="connsiteY285" fmla="*/ 432055 h 456325"/>
                  <a:gd name="connsiteX286" fmla="*/ 112616 w 214403"/>
                  <a:gd name="connsiteY286" fmla="*/ 438552 h 456325"/>
                  <a:gd name="connsiteX287" fmla="*/ 112616 w 214403"/>
                  <a:gd name="connsiteY287" fmla="*/ 436386 h 456325"/>
                  <a:gd name="connsiteX288" fmla="*/ 96373 w 214403"/>
                  <a:gd name="connsiteY288" fmla="*/ 441800 h 456325"/>
                  <a:gd name="connsiteX289" fmla="*/ 93125 w 214403"/>
                  <a:gd name="connsiteY289" fmla="*/ 443966 h 456325"/>
                  <a:gd name="connsiteX290" fmla="*/ 97456 w 214403"/>
                  <a:gd name="connsiteY290" fmla="*/ 445049 h 456325"/>
                  <a:gd name="connsiteX291" fmla="*/ 96373 w 214403"/>
                  <a:gd name="connsiteY291" fmla="*/ 443966 h 456325"/>
                  <a:gd name="connsiteX292" fmla="*/ 90959 w 214403"/>
                  <a:gd name="connsiteY292" fmla="*/ 445049 h 456325"/>
                  <a:gd name="connsiteX293" fmla="*/ 92042 w 214403"/>
                  <a:gd name="connsiteY293" fmla="*/ 441800 h 456325"/>
                  <a:gd name="connsiteX294" fmla="*/ 88793 w 214403"/>
                  <a:gd name="connsiteY294" fmla="*/ 441800 h 456325"/>
                  <a:gd name="connsiteX295" fmla="*/ 76882 w 214403"/>
                  <a:gd name="connsiteY295" fmla="*/ 446132 h 456325"/>
                  <a:gd name="connsiteX296" fmla="*/ 59556 w 214403"/>
                  <a:gd name="connsiteY296" fmla="*/ 448298 h 456325"/>
                  <a:gd name="connsiteX297" fmla="*/ 56308 w 214403"/>
                  <a:gd name="connsiteY297" fmla="*/ 446132 h 456325"/>
                  <a:gd name="connsiteX298" fmla="*/ 54142 w 214403"/>
                  <a:gd name="connsiteY298" fmla="*/ 447215 h 456325"/>
                  <a:gd name="connsiteX299" fmla="*/ 54142 w 214403"/>
                  <a:gd name="connsiteY299" fmla="*/ 447215 h 456325"/>
                  <a:gd name="connsiteX300" fmla="*/ 44397 w 214403"/>
                  <a:gd name="connsiteY300" fmla="*/ 449380 h 456325"/>
                  <a:gd name="connsiteX301" fmla="*/ 45479 w 214403"/>
                  <a:gd name="connsiteY301" fmla="*/ 448298 h 456325"/>
                  <a:gd name="connsiteX302" fmla="*/ 43314 w 214403"/>
                  <a:gd name="connsiteY302" fmla="*/ 448298 h 456325"/>
                  <a:gd name="connsiteX303" fmla="*/ 43314 w 214403"/>
                  <a:gd name="connsiteY303" fmla="*/ 447215 h 456325"/>
                  <a:gd name="connsiteX304" fmla="*/ 34651 w 214403"/>
                  <a:gd name="connsiteY304" fmla="*/ 448298 h 456325"/>
                  <a:gd name="connsiteX305" fmla="*/ 36817 w 214403"/>
                  <a:gd name="connsiteY305" fmla="*/ 449380 h 456325"/>
                  <a:gd name="connsiteX306" fmla="*/ 22740 w 214403"/>
                  <a:gd name="connsiteY306" fmla="*/ 450463 h 456325"/>
                  <a:gd name="connsiteX307" fmla="*/ 22740 w 214403"/>
                  <a:gd name="connsiteY307" fmla="*/ 449380 h 456325"/>
                  <a:gd name="connsiteX308" fmla="*/ 19491 w 214403"/>
                  <a:gd name="connsiteY308" fmla="*/ 450463 h 456325"/>
                  <a:gd name="connsiteX309" fmla="*/ 16243 w 214403"/>
                  <a:gd name="connsiteY309" fmla="*/ 449380 h 456325"/>
                  <a:gd name="connsiteX310" fmla="*/ 20574 w 214403"/>
                  <a:gd name="connsiteY310" fmla="*/ 448298 h 456325"/>
                  <a:gd name="connsiteX311" fmla="*/ 29237 w 214403"/>
                  <a:gd name="connsiteY311" fmla="*/ 453712 h 456325"/>
                  <a:gd name="connsiteX312" fmla="*/ 28154 w 214403"/>
                  <a:gd name="connsiteY312" fmla="*/ 455877 h 456325"/>
                  <a:gd name="connsiteX313" fmla="*/ 34651 w 214403"/>
                  <a:gd name="connsiteY313" fmla="*/ 454795 h 456325"/>
                  <a:gd name="connsiteX314" fmla="*/ 31402 w 214403"/>
                  <a:gd name="connsiteY314" fmla="*/ 454795 h 456325"/>
                  <a:gd name="connsiteX315" fmla="*/ 35734 w 214403"/>
                  <a:gd name="connsiteY315" fmla="*/ 453712 h 456325"/>
                  <a:gd name="connsiteX316" fmla="*/ 33568 w 214403"/>
                  <a:gd name="connsiteY316" fmla="*/ 453712 h 456325"/>
                  <a:gd name="connsiteX317" fmla="*/ 40065 w 214403"/>
                  <a:gd name="connsiteY317" fmla="*/ 452629 h 456325"/>
                  <a:gd name="connsiteX318" fmla="*/ 40065 w 214403"/>
                  <a:gd name="connsiteY318" fmla="*/ 453712 h 456325"/>
                  <a:gd name="connsiteX319" fmla="*/ 46562 w 214403"/>
                  <a:gd name="connsiteY319" fmla="*/ 452629 h 456325"/>
                  <a:gd name="connsiteX320" fmla="*/ 57391 w 214403"/>
                  <a:gd name="connsiteY320" fmla="*/ 451546 h 456325"/>
                  <a:gd name="connsiteX321" fmla="*/ 50894 w 214403"/>
                  <a:gd name="connsiteY321" fmla="*/ 454795 h 456325"/>
                  <a:gd name="connsiteX322" fmla="*/ 56308 w 214403"/>
                  <a:gd name="connsiteY322" fmla="*/ 454795 h 456325"/>
                  <a:gd name="connsiteX323" fmla="*/ 61722 w 214403"/>
                  <a:gd name="connsiteY323" fmla="*/ 451546 h 456325"/>
                  <a:gd name="connsiteX324" fmla="*/ 61722 w 214403"/>
                  <a:gd name="connsiteY324" fmla="*/ 452629 h 456325"/>
                  <a:gd name="connsiteX325" fmla="*/ 69302 w 214403"/>
                  <a:gd name="connsiteY325" fmla="*/ 450463 h 456325"/>
                  <a:gd name="connsiteX326" fmla="*/ 88793 w 214403"/>
                  <a:gd name="connsiteY326" fmla="*/ 447215 h 456325"/>
                  <a:gd name="connsiteX327" fmla="*/ 88793 w 214403"/>
                  <a:gd name="connsiteY327" fmla="*/ 448298 h 456325"/>
                  <a:gd name="connsiteX328" fmla="*/ 95290 w 214403"/>
                  <a:gd name="connsiteY328" fmla="*/ 446132 h 456325"/>
                  <a:gd name="connsiteX329" fmla="*/ 101787 w 214403"/>
                  <a:gd name="connsiteY329" fmla="*/ 443966 h 456325"/>
                  <a:gd name="connsiteX330" fmla="*/ 107202 w 214403"/>
                  <a:gd name="connsiteY330" fmla="*/ 442883 h 456325"/>
                  <a:gd name="connsiteX331" fmla="*/ 109367 w 214403"/>
                  <a:gd name="connsiteY331" fmla="*/ 441800 h 456325"/>
                  <a:gd name="connsiteX332" fmla="*/ 111533 w 214403"/>
                  <a:gd name="connsiteY332" fmla="*/ 440718 h 456325"/>
                  <a:gd name="connsiteX333" fmla="*/ 119113 w 214403"/>
                  <a:gd name="connsiteY333" fmla="*/ 438552 h 456325"/>
                  <a:gd name="connsiteX334" fmla="*/ 121279 w 214403"/>
                  <a:gd name="connsiteY334" fmla="*/ 437469 h 456325"/>
                  <a:gd name="connsiteX335" fmla="*/ 123444 w 214403"/>
                  <a:gd name="connsiteY335" fmla="*/ 436386 h 456325"/>
                  <a:gd name="connsiteX336" fmla="*/ 126693 w 214403"/>
                  <a:gd name="connsiteY336" fmla="*/ 434221 h 456325"/>
                  <a:gd name="connsiteX337" fmla="*/ 132107 w 214403"/>
                  <a:gd name="connsiteY337" fmla="*/ 428806 h 456325"/>
                  <a:gd name="connsiteX338" fmla="*/ 138604 w 214403"/>
                  <a:gd name="connsiteY338" fmla="*/ 414729 h 456325"/>
                  <a:gd name="connsiteX339" fmla="*/ 139687 w 214403"/>
                  <a:gd name="connsiteY339" fmla="*/ 416895 h 456325"/>
                  <a:gd name="connsiteX340" fmla="*/ 140770 w 214403"/>
                  <a:gd name="connsiteY340" fmla="*/ 413647 h 456325"/>
                  <a:gd name="connsiteX341" fmla="*/ 139687 w 214403"/>
                  <a:gd name="connsiteY341" fmla="*/ 409315 h 456325"/>
                  <a:gd name="connsiteX342" fmla="*/ 137521 w 214403"/>
                  <a:gd name="connsiteY342" fmla="*/ 391990 h 456325"/>
                  <a:gd name="connsiteX343" fmla="*/ 138604 w 214403"/>
                  <a:gd name="connsiteY343" fmla="*/ 391990 h 456325"/>
                  <a:gd name="connsiteX344" fmla="*/ 136438 w 214403"/>
                  <a:gd name="connsiteY344" fmla="*/ 374664 h 456325"/>
                  <a:gd name="connsiteX345" fmla="*/ 136438 w 214403"/>
                  <a:gd name="connsiteY345" fmla="*/ 370333 h 456325"/>
                  <a:gd name="connsiteX346" fmla="*/ 134273 w 214403"/>
                  <a:gd name="connsiteY346" fmla="*/ 359504 h 456325"/>
                  <a:gd name="connsiteX347" fmla="*/ 135356 w 214403"/>
                  <a:gd name="connsiteY347" fmla="*/ 346510 h 456325"/>
                  <a:gd name="connsiteX348" fmla="*/ 135356 w 214403"/>
                  <a:gd name="connsiteY348" fmla="*/ 304279 h 456325"/>
                  <a:gd name="connsiteX349" fmla="*/ 136438 w 214403"/>
                  <a:gd name="connsiteY349" fmla="*/ 303197 h 456325"/>
                  <a:gd name="connsiteX350" fmla="*/ 136438 w 214403"/>
                  <a:gd name="connsiteY350" fmla="*/ 281540 h 456325"/>
                  <a:gd name="connsiteX351" fmla="*/ 137521 w 214403"/>
                  <a:gd name="connsiteY351" fmla="*/ 260965 h 456325"/>
                  <a:gd name="connsiteX352" fmla="*/ 138604 w 214403"/>
                  <a:gd name="connsiteY352" fmla="*/ 262048 h 456325"/>
                  <a:gd name="connsiteX353" fmla="*/ 137521 w 214403"/>
                  <a:gd name="connsiteY353" fmla="*/ 254469 h 456325"/>
                  <a:gd name="connsiteX354" fmla="*/ 138604 w 214403"/>
                  <a:gd name="connsiteY354" fmla="*/ 242557 h 456325"/>
                  <a:gd name="connsiteX355" fmla="*/ 138604 w 214403"/>
                  <a:gd name="connsiteY355" fmla="*/ 234977 h 456325"/>
                  <a:gd name="connsiteX356" fmla="*/ 140770 w 214403"/>
                  <a:gd name="connsiteY356" fmla="*/ 217652 h 456325"/>
                  <a:gd name="connsiteX357" fmla="*/ 140770 w 214403"/>
                  <a:gd name="connsiteY357" fmla="*/ 219817 h 456325"/>
                  <a:gd name="connsiteX358" fmla="*/ 141853 w 214403"/>
                  <a:gd name="connsiteY358" fmla="*/ 218735 h 456325"/>
                  <a:gd name="connsiteX359" fmla="*/ 141853 w 214403"/>
                  <a:gd name="connsiteY359" fmla="*/ 211155 h 456325"/>
                  <a:gd name="connsiteX360" fmla="*/ 146184 w 214403"/>
                  <a:gd name="connsiteY360" fmla="*/ 186249 h 456325"/>
                  <a:gd name="connsiteX361" fmla="*/ 145101 w 214403"/>
                  <a:gd name="connsiteY361" fmla="*/ 184084 h 456325"/>
                  <a:gd name="connsiteX362" fmla="*/ 149432 w 214403"/>
                  <a:gd name="connsiteY362" fmla="*/ 164592 h 456325"/>
                  <a:gd name="connsiteX363" fmla="*/ 150515 w 214403"/>
                  <a:gd name="connsiteY363" fmla="*/ 163509 h 456325"/>
                  <a:gd name="connsiteX364" fmla="*/ 150515 w 214403"/>
                  <a:gd name="connsiteY364" fmla="*/ 161344 h 456325"/>
                  <a:gd name="connsiteX365" fmla="*/ 154847 w 214403"/>
                  <a:gd name="connsiteY365" fmla="*/ 145101 h 456325"/>
                  <a:gd name="connsiteX366" fmla="*/ 160261 w 214403"/>
                  <a:gd name="connsiteY366" fmla="*/ 129941 h 456325"/>
                  <a:gd name="connsiteX367" fmla="*/ 168924 w 214403"/>
                  <a:gd name="connsiteY367" fmla="*/ 105036 h 456325"/>
                  <a:gd name="connsiteX368" fmla="*/ 174338 w 214403"/>
                  <a:gd name="connsiteY368" fmla="*/ 93125 h 456325"/>
                  <a:gd name="connsiteX369" fmla="*/ 177586 w 214403"/>
                  <a:gd name="connsiteY369" fmla="*/ 87710 h 456325"/>
                  <a:gd name="connsiteX370" fmla="*/ 180835 w 214403"/>
                  <a:gd name="connsiteY370" fmla="*/ 82296 h 456325"/>
                  <a:gd name="connsiteX371" fmla="*/ 180835 w 214403"/>
                  <a:gd name="connsiteY371" fmla="*/ 82296 h 456325"/>
                  <a:gd name="connsiteX372" fmla="*/ 189498 w 214403"/>
                  <a:gd name="connsiteY372" fmla="*/ 66053 h 456325"/>
                  <a:gd name="connsiteX373" fmla="*/ 192746 w 214403"/>
                  <a:gd name="connsiteY373" fmla="*/ 62805 h 456325"/>
                  <a:gd name="connsiteX374" fmla="*/ 197078 w 214403"/>
                  <a:gd name="connsiteY374" fmla="*/ 55225 h 456325"/>
                  <a:gd name="connsiteX375" fmla="*/ 201409 w 214403"/>
                  <a:gd name="connsiteY375" fmla="*/ 46562 h 456325"/>
                  <a:gd name="connsiteX376" fmla="*/ 201409 w 214403"/>
                  <a:gd name="connsiteY376" fmla="*/ 47645 h 456325"/>
                  <a:gd name="connsiteX377" fmla="*/ 205740 w 214403"/>
                  <a:gd name="connsiteY377" fmla="*/ 33568 h 456325"/>
                  <a:gd name="connsiteX378" fmla="*/ 206823 w 214403"/>
                  <a:gd name="connsiteY378" fmla="*/ 34651 h 456325"/>
                  <a:gd name="connsiteX379" fmla="*/ 205740 w 214403"/>
                  <a:gd name="connsiteY379" fmla="*/ 32485 h 456325"/>
                  <a:gd name="connsiteX380" fmla="*/ 204658 w 214403"/>
                  <a:gd name="connsiteY380" fmla="*/ 30320 h 456325"/>
                  <a:gd name="connsiteX381" fmla="*/ 203575 w 214403"/>
                  <a:gd name="connsiteY381" fmla="*/ 30320 h 456325"/>
                  <a:gd name="connsiteX382" fmla="*/ 195995 w 214403"/>
                  <a:gd name="connsiteY382" fmla="*/ 24905 h 456325"/>
                  <a:gd name="connsiteX383" fmla="*/ 185166 w 214403"/>
                  <a:gd name="connsiteY383" fmla="*/ 21657 h 456325"/>
                  <a:gd name="connsiteX384" fmla="*/ 162427 w 214403"/>
                  <a:gd name="connsiteY384" fmla="*/ 17325 h 456325"/>
                  <a:gd name="connsiteX385" fmla="*/ 159178 w 214403"/>
                  <a:gd name="connsiteY385" fmla="*/ 16243 h 456325"/>
                  <a:gd name="connsiteX386" fmla="*/ 160261 w 214403"/>
                  <a:gd name="connsiteY386" fmla="*/ 10828 h 456325"/>
                  <a:gd name="connsiteX387" fmla="*/ 159178 w 214403"/>
                  <a:gd name="connsiteY387" fmla="*/ 10828 h 456325"/>
                  <a:gd name="connsiteX388" fmla="*/ 159178 w 214403"/>
                  <a:gd name="connsiteY388" fmla="*/ 10828 h 456325"/>
                  <a:gd name="connsiteX389" fmla="*/ 159178 w 214403"/>
                  <a:gd name="connsiteY389" fmla="*/ 11911 h 456325"/>
                  <a:gd name="connsiteX390" fmla="*/ 158095 w 214403"/>
                  <a:gd name="connsiteY390" fmla="*/ 14077 h 456325"/>
                  <a:gd name="connsiteX391" fmla="*/ 158095 w 214403"/>
                  <a:gd name="connsiteY391" fmla="*/ 15160 h 456325"/>
                  <a:gd name="connsiteX392" fmla="*/ 158095 w 214403"/>
                  <a:gd name="connsiteY392" fmla="*/ 15160 h 456325"/>
                  <a:gd name="connsiteX393" fmla="*/ 158095 w 214403"/>
                  <a:gd name="connsiteY393" fmla="*/ 15160 h 456325"/>
                  <a:gd name="connsiteX394" fmla="*/ 158095 w 214403"/>
                  <a:gd name="connsiteY394" fmla="*/ 14077 h 456325"/>
                  <a:gd name="connsiteX395" fmla="*/ 154847 w 214403"/>
                  <a:gd name="connsiteY395" fmla="*/ 14077 h 456325"/>
                  <a:gd name="connsiteX396" fmla="*/ 153764 w 214403"/>
                  <a:gd name="connsiteY396" fmla="*/ 14077 h 456325"/>
                  <a:gd name="connsiteX397" fmla="*/ 149432 w 214403"/>
                  <a:gd name="connsiteY397" fmla="*/ 12994 h 456325"/>
                  <a:gd name="connsiteX398" fmla="*/ 147267 w 214403"/>
                  <a:gd name="connsiteY398" fmla="*/ 11911 h 456325"/>
                  <a:gd name="connsiteX399" fmla="*/ 146184 w 214403"/>
                  <a:gd name="connsiteY399" fmla="*/ 11911 h 456325"/>
                  <a:gd name="connsiteX400" fmla="*/ 146184 w 214403"/>
                  <a:gd name="connsiteY400" fmla="*/ 12994 h 456325"/>
                  <a:gd name="connsiteX401" fmla="*/ 146184 w 214403"/>
                  <a:gd name="connsiteY401" fmla="*/ 12994 h 456325"/>
                  <a:gd name="connsiteX402" fmla="*/ 146184 w 214403"/>
                  <a:gd name="connsiteY402" fmla="*/ 12994 h 456325"/>
                  <a:gd name="connsiteX403" fmla="*/ 146184 w 214403"/>
                  <a:gd name="connsiteY403" fmla="*/ 12994 h 456325"/>
                  <a:gd name="connsiteX404" fmla="*/ 145101 w 214403"/>
                  <a:gd name="connsiteY404" fmla="*/ 12994 h 456325"/>
                  <a:gd name="connsiteX405" fmla="*/ 144018 w 214403"/>
                  <a:gd name="connsiteY405" fmla="*/ 12994 h 456325"/>
                  <a:gd name="connsiteX406" fmla="*/ 141853 w 214403"/>
                  <a:gd name="connsiteY406" fmla="*/ 14077 h 456325"/>
                  <a:gd name="connsiteX407" fmla="*/ 137521 w 214403"/>
                  <a:gd name="connsiteY407" fmla="*/ 17325 h 456325"/>
                  <a:gd name="connsiteX408" fmla="*/ 137521 w 214403"/>
                  <a:gd name="connsiteY408" fmla="*/ 16243 h 456325"/>
                  <a:gd name="connsiteX409" fmla="*/ 129941 w 214403"/>
                  <a:gd name="connsiteY409" fmla="*/ 22740 h 456325"/>
                  <a:gd name="connsiteX410" fmla="*/ 123444 w 214403"/>
                  <a:gd name="connsiteY410" fmla="*/ 29237 h 456325"/>
                  <a:gd name="connsiteX411" fmla="*/ 87710 w 214403"/>
                  <a:gd name="connsiteY411" fmla="*/ 64971 h 456325"/>
                  <a:gd name="connsiteX412" fmla="*/ 59556 w 214403"/>
                  <a:gd name="connsiteY412" fmla="*/ 106119 h 456325"/>
                  <a:gd name="connsiteX413" fmla="*/ 22740 w 214403"/>
                  <a:gd name="connsiteY413" fmla="*/ 197078 h 456325"/>
                  <a:gd name="connsiteX414" fmla="*/ 18408 w 214403"/>
                  <a:gd name="connsiteY414" fmla="*/ 213320 h 456325"/>
                  <a:gd name="connsiteX415" fmla="*/ 18408 w 214403"/>
                  <a:gd name="connsiteY415" fmla="*/ 213320 h 456325"/>
                  <a:gd name="connsiteX416" fmla="*/ 18408 w 214403"/>
                  <a:gd name="connsiteY416" fmla="*/ 219817 h 456325"/>
                  <a:gd name="connsiteX417" fmla="*/ 17326 w 214403"/>
                  <a:gd name="connsiteY417" fmla="*/ 228480 h 456325"/>
                  <a:gd name="connsiteX418" fmla="*/ 16243 w 214403"/>
                  <a:gd name="connsiteY418" fmla="*/ 237143 h 456325"/>
                  <a:gd name="connsiteX419" fmla="*/ 14077 w 214403"/>
                  <a:gd name="connsiteY419" fmla="*/ 255551 h 456325"/>
                  <a:gd name="connsiteX420" fmla="*/ 12994 w 214403"/>
                  <a:gd name="connsiteY420" fmla="*/ 254469 h 456325"/>
                  <a:gd name="connsiteX421" fmla="*/ 12994 w 214403"/>
                  <a:gd name="connsiteY421" fmla="*/ 255551 h 456325"/>
                  <a:gd name="connsiteX422" fmla="*/ 12994 w 214403"/>
                  <a:gd name="connsiteY422" fmla="*/ 256634 h 456325"/>
                  <a:gd name="connsiteX423" fmla="*/ 12994 w 214403"/>
                  <a:gd name="connsiteY423" fmla="*/ 256634 h 456325"/>
                  <a:gd name="connsiteX424" fmla="*/ 14077 w 214403"/>
                  <a:gd name="connsiteY424" fmla="*/ 258800 h 456325"/>
                  <a:gd name="connsiteX425" fmla="*/ 10828 w 214403"/>
                  <a:gd name="connsiteY425" fmla="*/ 307528 h 456325"/>
                  <a:gd name="connsiteX426" fmla="*/ 8663 w 214403"/>
                  <a:gd name="connsiteY426" fmla="*/ 355173 h 456325"/>
                  <a:gd name="connsiteX427" fmla="*/ 9746 w 214403"/>
                  <a:gd name="connsiteY427" fmla="*/ 381161 h 456325"/>
                  <a:gd name="connsiteX428" fmla="*/ 9746 w 214403"/>
                  <a:gd name="connsiteY428" fmla="*/ 398487 h 456325"/>
                  <a:gd name="connsiteX429" fmla="*/ 10828 w 214403"/>
                  <a:gd name="connsiteY429" fmla="*/ 415812 h 456325"/>
                  <a:gd name="connsiteX430" fmla="*/ 11911 w 214403"/>
                  <a:gd name="connsiteY430" fmla="*/ 424475 h 456325"/>
                  <a:gd name="connsiteX431" fmla="*/ 12994 w 214403"/>
                  <a:gd name="connsiteY431" fmla="*/ 433138 h 456325"/>
                  <a:gd name="connsiteX432" fmla="*/ 15160 w 214403"/>
                  <a:gd name="connsiteY432" fmla="*/ 441800 h 456325"/>
                  <a:gd name="connsiteX433" fmla="*/ 16243 w 214403"/>
                  <a:gd name="connsiteY433" fmla="*/ 446132 h 456325"/>
                  <a:gd name="connsiteX434" fmla="*/ 17326 w 214403"/>
                  <a:gd name="connsiteY434" fmla="*/ 448298 h 456325"/>
                  <a:gd name="connsiteX435" fmla="*/ 18408 w 214403"/>
                  <a:gd name="connsiteY435" fmla="*/ 450463 h 456325"/>
                  <a:gd name="connsiteX436" fmla="*/ 17326 w 214403"/>
                  <a:gd name="connsiteY436" fmla="*/ 450463 h 456325"/>
                  <a:gd name="connsiteX437" fmla="*/ 15160 w 214403"/>
                  <a:gd name="connsiteY437" fmla="*/ 449380 h 456325"/>
                  <a:gd name="connsiteX438" fmla="*/ 8663 w 214403"/>
                  <a:gd name="connsiteY438" fmla="*/ 441800 h 456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</a:cxnLst>
                <a:rect l="l" t="t" r="r" b="b"/>
                <a:pathLst>
                  <a:path w="214403" h="456325">
                    <a:moveTo>
                      <a:pt x="8663" y="441800"/>
                    </a:moveTo>
                    <a:cubicBezTo>
                      <a:pt x="7580" y="438552"/>
                      <a:pt x="6497" y="435303"/>
                      <a:pt x="5414" y="432055"/>
                    </a:cubicBezTo>
                    <a:cubicBezTo>
                      <a:pt x="4331" y="428806"/>
                      <a:pt x="4331" y="424475"/>
                      <a:pt x="4331" y="421226"/>
                    </a:cubicBezTo>
                    <a:lnTo>
                      <a:pt x="3249" y="415812"/>
                    </a:lnTo>
                    <a:cubicBezTo>
                      <a:pt x="3249" y="413647"/>
                      <a:pt x="3249" y="411481"/>
                      <a:pt x="3249" y="410398"/>
                    </a:cubicBezTo>
                    <a:cubicBezTo>
                      <a:pt x="3249" y="406067"/>
                      <a:pt x="2166" y="402818"/>
                      <a:pt x="2166" y="399570"/>
                    </a:cubicBezTo>
                    <a:cubicBezTo>
                      <a:pt x="2166" y="397404"/>
                      <a:pt x="3249" y="399570"/>
                      <a:pt x="3249" y="396321"/>
                    </a:cubicBezTo>
                    <a:cubicBezTo>
                      <a:pt x="1083" y="389824"/>
                      <a:pt x="1083" y="380078"/>
                      <a:pt x="1083" y="371416"/>
                    </a:cubicBezTo>
                    <a:cubicBezTo>
                      <a:pt x="1083" y="367084"/>
                      <a:pt x="1083" y="361670"/>
                      <a:pt x="1083" y="357339"/>
                    </a:cubicBezTo>
                    <a:cubicBezTo>
                      <a:pt x="1083" y="353007"/>
                      <a:pt x="2166" y="347593"/>
                      <a:pt x="2166" y="344344"/>
                    </a:cubicBezTo>
                    <a:lnTo>
                      <a:pt x="2166" y="345427"/>
                    </a:lnTo>
                    <a:cubicBezTo>
                      <a:pt x="2166" y="342179"/>
                      <a:pt x="1083" y="337847"/>
                      <a:pt x="1083" y="334599"/>
                    </a:cubicBezTo>
                    <a:cubicBezTo>
                      <a:pt x="1083" y="334599"/>
                      <a:pt x="1083" y="335682"/>
                      <a:pt x="2166" y="334599"/>
                    </a:cubicBezTo>
                    <a:cubicBezTo>
                      <a:pt x="1083" y="333516"/>
                      <a:pt x="2166" y="328102"/>
                      <a:pt x="1083" y="327019"/>
                    </a:cubicBezTo>
                    <a:cubicBezTo>
                      <a:pt x="1083" y="325936"/>
                      <a:pt x="2166" y="325936"/>
                      <a:pt x="2166" y="323770"/>
                    </a:cubicBezTo>
                    <a:lnTo>
                      <a:pt x="1083" y="321605"/>
                    </a:lnTo>
                    <a:cubicBezTo>
                      <a:pt x="0" y="318356"/>
                      <a:pt x="0" y="315108"/>
                      <a:pt x="0" y="311859"/>
                    </a:cubicBezTo>
                    <a:cubicBezTo>
                      <a:pt x="0" y="308611"/>
                      <a:pt x="1083" y="304279"/>
                      <a:pt x="1083" y="301031"/>
                    </a:cubicBezTo>
                    <a:cubicBezTo>
                      <a:pt x="1083" y="301031"/>
                      <a:pt x="1083" y="302114"/>
                      <a:pt x="2166" y="301031"/>
                    </a:cubicBezTo>
                    <a:cubicBezTo>
                      <a:pt x="1083" y="289119"/>
                      <a:pt x="2166" y="273960"/>
                      <a:pt x="3249" y="260965"/>
                    </a:cubicBezTo>
                    <a:cubicBezTo>
                      <a:pt x="3249" y="262048"/>
                      <a:pt x="4331" y="262048"/>
                      <a:pt x="4331" y="260965"/>
                    </a:cubicBezTo>
                    <a:cubicBezTo>
                      <a:pt x="3249" y="259883"/>
                      <a:pt x="3249" y="255551"/>
                      <a:pt x="3249" y="252303"/>
                    </a:cubicBezTo>
                    <a:cubicBezTo>
                      <a:pt x="4331" y="251220"/>
                      <a:pt x="3249" y="245806"/>
                      <a:pt x="4331" y="241474"/>
                    </a:cubicBezTo>
                    <a:lnTo>
                      <a:pt x="4331" y="241474"/>
                    </a:lnTo>
                    <a:cubicBezTo>
                      <a:pt x="3249" y="238226"/>
                      <a:pt x="5414" y="237143"/>
                      <a:pt x="4331" y="233894"/>
                    </a:cubicBezTo>
                    <a:lnTo>
                      <a:pt x="5414" y="231729"/>
                    </a:lnTo>
                    <a:cubicBezTo>
                      <a:pt x="4331" y="230646"/>
                      <a:pt x="6497" y="227397"/>
                      <a:pt x="6497" y="225232"/>
                    </a:cubicBezTo>
                    <a:lnTo>
                      <a:pt x="6497" y="225232"/>
                    </a:lnTo>
                    <a:cubicBezTo>
                      <a:pt x="6497" y="223066"/>
                      <a:pt x="7580" y="221983"/>
                      <a:pt x="7580" y="219817"/>
                    </a:cubicBezTo>
                    <a:lnTo>
                      <a:pt x="7580" y="219817"/>
                    </a:lnTo>
                    <a:cubicBezTo>
                      <a:pt x="8663" y="214403"/>
                      <a:pt x="9746" y="212237"/>
                      <a:pt x="8663" y="211155"/>
                    </a:cubicBezTo>
                    <a:cubicBezTo>
                      <a:pt x="9746" y="208989"/>
                      <a:pt x="7580" y="216569"/>
                      <a:pt x="9746" y="213320"/>
                    </a:cubicBezTo>
                    <a:cubicBezTo>
                      <a:pt x="10828" y="208989"/>
                      <a:pt x="10828" y="204658"/>
                      <a:pt x="11911" y="200326"/>
                    </a:cubicBezTo>
                    <a:cubicBezTo>
                      <a:pt x="12994" y="195995"/>
                      <a:pt x="12994" y="191663"/>
                      <a:pt x="14077" y="187332"/>
                    </a:cubicBezTo>
                    <a:cubicBezTo>
                      <a:pt x="16243" y="178669"/>
                      <a:pt x="18408" y="170007"/>
                      <a:pt x="21657" y="162427"/>
                    </a:cubicBezTo>
                    <a:cubicBezTo>
                      <a:pt x="22740" y="160261"/>
                      <a:pt x="23823" y="159178"/>
                      <a:pt x="23823" y="159178"/>
                    </a:cubicBezTo>
                    <a:cubicBezTo>
                      <a:pt x="23823" y="157013"/>
                      <a:pt x="25988" y="152681"/>
                      <a:pt x="25988" y="151598"/>
                    </a:cubicBezTo>
                    <a:cubicBezTo>
                      <a:pt x="25988" y="152681"/>
                      <a:pt x="27071" y="150515"/>
                      <a:pt x="27071" y="149432"/>
                    </a:cubicBezTo>
                    <a:cubicBezTo>
                      <a:pt x="28154" y="146184"/>
                      <a:pt x="27071" y="146184"/>
                      <a:pt x="29237" y="142936"/>
                    </a:cubicBezTo>
                    <a:cubicBezTo>
                      <a:pt x="29237" y="144018"/>
                      <a:pt x="29237" y="145101"/>
                      <a:pt x="30320" y="145101"/>
                    </a:cubicBezTo>
                    <a:cubicBezTo>
                      <a:pt x="30320" y="141853"/>
                      <a:pt x="32485" y="138604"/>
                      <a:pt x="33568" y="135356"/>
                    </a:cubicBezTo>
                    <a:cubicBezTo>
                      <a:pt x="33568" y="136438"/>
                      <a:pt x="33568" y="136438"/>
                      <a:pt x="33568" y="136438"/>
                    </a:cubicBezTo>
                    <a:cubicBezTo>
                      <a:pt x="34651" y="132107"/>
                      <a:pt x="36817" y="129941"/>
                      <a:pt x="37900" y="126693"/>
                    </a:cubicBezTo>
                    <a:lnTo>
                      <a:pt x="37900" y="127776"/>
                    </a:lnTo>
                    <a:cubicBezTo>
                      <a:pt x="41148" y="123444"/>
                      <a:pt x="36817" y="125610"/>
                      <a:pt x="40065" y="121279"/>
                    </a:cubicBezTo>
                    <a:cubicBezTo>
                      <a:pt x="40065" y="122361"/>
                      <a:pt x="40065" y="122361"/>
                      <a:pt x="40065" y="122361"/>
                    </a:cubicBezTo>
                    <a:cubicBezTo>
                      <a:pt x="40065" y="120196"/>
                      <a:pt x="41148" y="116947"/>
                      <a:pt x="42231" y="114781"/>
                    </a:cubicBezTo>
                    <a:cubicBezTo>
                      <a:pt x="43314" y="112616"/>
                      <a:pt x="45479" y="109367"/>
                      <a:pt x="45479" y="108284"/>
                    </a:cubicBezTo>
                    <a:cubicBezTo>
                      <a:pt x="45479" y="108284"/>
                      <a:pt x="45479" y="108284"/>
                      <a:pt x="45479" y="108284"/>
                    </a:cubicBezTo>
                    <a:cubicBezTo>
                      <a:pt x="47645" y="103953"/>
                      <a:pt x="50894" y="99622"/>
                      <a:pt x="53059" y="95290"/>
                    </a:cubicBezTo>
                    <a:cubicBezTo>
                      <a:pt x="54142" y="94208"/>
                      <a:pt x="54142" y="96373"/>
                      <a:pt x="56308" y="92042"/>
                    </a:cubicBezTo>
                    <a:cubicBezTo>
                      <a:pt x="55225" y="90959"/>
                      <a:pt x="60639" y="84462"/>
                      <a:pt x="57391" y="86628"/>
                    </a:cubicBezTo>
                    <a:cubicBezTo>
                      <a:pt x="59556" y="83379"/>
                      <a:pt x="63888" y="77965"/>
                      <a:pt x="66053" y="74716"/>
                    </a:cubicBezTo>
                    <a:cubicBezTo>
                      <a:pt x="64971" y="76882"/>
                      <a:pt x="68219" y="73633"/>
                      <a:pt x="67136" y="76882"/>
                    </a:cubicBezTo>
                    <a:cubicBezTo>
                      <a:pt x="67136" y="76882"/>
                      <a:pt x="68219" y="76882"/>
                      <a:pt x="68219" y="75799"/>
                    </a:cubicBezTo>
                    <a:cubicBezTo>
                      <a:pt x="69302" y="75799"/>
                      <a:pt x="69302" y="74716"/>
                      <a:pt x="69302" y="74716"/>
                    </a:cubicBezTo>
                    <a:cubicBezTo>
                      <a:pt x="69302" y="75799"/>
                      <a:pt x="67136" y="76882"/>
                      <a:pt x="68219" y="76882"/>
                    </a:cubicBezTo>
                    <a:cubicBezTo>
                      <a:pt x="69302" y="75799"/>
                      <a:pt x="72551" y="71468"/>
                      <a:pt x="73633" y="70385"/>
                    </a:cubicBezTo>
                    <a:cubicBezTo>
                      <a:pt x="74716" y="67136"/>
                      <a:pt x="75799" y="63888"/>
                      <a:pt x="79048" y="59556"/>
                    </a:cubicBezTo>
                    <a:cubicBezTo>
                      <a:pt x="77965" y="61722"/>
                      <a:pt x="81213" y="59556"/>
                      <a:pt x="80130" y="60639"/>
                    </a:cubicBezTo>
                    <a:cubicBezTo>
                      <a:pt x="80130" y="60639"/>
                      <a:pt x="80130" y="60639"/>
                      <a:pt x="80130" y="59556"/>
                    </a:cubicBezTo>
                    <a:cubicBezTo>
                      <a:pt x="80130" y="58474"/>
                      <a:pt x="81213" y="58474"/>
                      <a:pt x="81213" y="57391"/>
                    </a:cubicBezTo>
                    <a:cubicBezTo>
                      <a:pt x="82296" y="55225"/>
                      <a:pt x="82296" y="54142"/>
                      <a:pt x="82296" y="54142"/>
                    </a:cubicBezTo>
                    <a:cubicBezTo>
                      <a:pt x="83379" y="53059"/>
                      <a:pt x="83379" y="54142"/>
                      <a:pt x="84462" y="51977"/>
                    </a:cubicBezTo>
                    <a:cubicBezTo>
                      <a:pt x="84462" y="51977"/>
                      <a:pt x="84462" y="50894"/>
                      <a:pt x="85545" y="49811"/>
                    </a:cubicBezTo>
                    <a:cubicBezTo>
                      <a:pt x="86628" y="49811"/>
                      <a:pt x="89876" y="44397"/>
                      <a:pt x="92042" y="44397"/>
                    </a:cubicBezTo>
                    <a:cubicBezTo>
                      <a:pt x="93125" y="44397"/>
                      <a:pt x="89876" y="46562"/>
                      <a:pt x="92042" y="45480"/>
                    </a:cubicBezTo>
                    <a:cubicBezTo>
                      <a:pt x="94207" y="43314"/>
                      <a:pt x="94207" y="43314"/>
                      <a:pt x="96373" y="40065"/>
                    </a:cubicBezTo>
                    <a:lnTo>
                      <a:pt x="96373" y="40065"/>
                    </a:lnTo>
                    <a:cubicBezTo>
                      <a:pt x="98539" y="38982"/>
                      <a:pt x="100705" y="34651"/>
                      <a:pt x="98539" y="35734"/>
                    </a:cubicBezTo>
                    <a:cubicBezTo>
                      <a:pt x="97456" y="36817"/>
                      <a:pt x="99622" y="35734"/>
                      <a:pt x="97456" y="36817"/>
                    </a:cubicBezTo>
                    <a:cubicBezTo>
                      <a:pt x="98539" y="35734"/>
                      <a:pt x="100705" y="32485"/>
                      <a:pt x="102870" y="30320"/>
                    </a:cubicBezTo>
                    <a:cubicBezTo>
                      <a:pt x="101787" y="31403"/>
                      <a:pt x="102870" y="31403"/>
                      <a:pt x="102870" y="32485"/>
                    </a:cubicBezTo>
                    <a:cubicBezTo>
                      <a:pt x="105036" y="29237"/>
                      <a:pt x="109367" y="24905"/>
                      <a:pt x="112616" y="21657"/>
                    </a:cubicBezTo>
                    <a:cubicBezTo>
                      <a:pt x="112616" y="20574"/>
                      <a:pt x="111533" y="23823"/>
                      <a:pt x="111533" y="23823"/>
                    </a:cubicBezTo>
                    <a:cubicBezTo>
                      <a:pt x="113699" y="21657"/>
                      <a:pt x="116947" y="19491"/>
                      <a:pt x="119113" y="17325"/>
                    </a:cubicBezTo>
                    <a:cubicBezTo>
                      <a:pt x="121279" y="15160"/>
                      <a:pt x="123444" y="12994"/>
                      <a:pt x="126693" y="11911"/>
                    </a:cubicBezTo>
                    <a:cubicBezTo>
                      <a:pt x="125610" y="12994"/>
                      <a:pt x="125610" y="11911"/>
                      <a:pt x="125610" y="11911"/>
                    </a:cubicBezTo>
                    <a:cubicBezTo>
                      <a:pt x="127776" y="9746"/>
                      <a:pt x="128858" y="10828"/>
                      <a:pt x="129941" y="9746"/>
                    </a:cubicBezTo>
                    <a:cubicBezTo>
                      <a:pt x="129941" y="9746"/>
                      <a:pt x="132107" y="8663"/>
                      <a:pt x="133190" y="6497"/>
                    </a:cubicBezTo>
                    <a:cubicBezTo>
                      <a:pt x="134273" y="5414"/>
                      <a:pt x="134273" y="6497"/>
                      <a:pt x="132107" y="7580"/>
                    </a:cubicBezTo>
                    <a:cubicBezTo>
                      <a:pt x="133190" y="7580"/>
                      <a:pt x="134273" y="6497"/>
                      <a:pt x="135356" y="5414"/>
                    </a:cubicBezTo>
                    <a:cubicBezTo>
                      <a:pt x="136438" y="4331"/>
                      <a:pt x="138604" y="3249"/>
                      <a:pt x="141853" y="1083"/>
                    </a:cubicBezTo>
                    <a:lnTo>
                      <a:pt x="144018" y="1083"/>
                    </a:lnTo>
                    <a:cubicBezTo>
                      <a:pt x="144018" y="1083"/>
                      <a:pt x="145101" y="1083"/>
                      <a:pt x="145101" y="1083"/>
                    </a:cubicBezTo>
                    <a:cubicBezTo>
                      <a:pt x="145101" y="1083"/>
                      <a:pt x="146184" y="1083"/>
                      <a:pt x="146184" y="1083"/>
                    </a:cubicBezTo>
                    <a:cubicBezTo>
                      <a:pt x="146184" y="1083"/>
                      <a:pt x="146184" y="1083"/>
                      <a:pt x="147267" y="1083"/>
                    </a:cubicBezTo>
                    <a:lnTo>
                      <a:pt x="148350" y="0"/>
                    </a:lnTo>
                    <a:cubicBezTo>
                      <a:pt x="148350" y="0"/>
                      <a:pt x="148350" y="0"/>
                      <a:pt x="149432" y="0"/>
                    </a:cubicBezTo>
                    <a:lnTo>
                      <a:pt x="150515" y="0"/>
                    </a:lnTo>
                    <a:cubicBezTo>
                      <a:pt x="152681" y="0"/>
                      <a:pt x="153764" y="1083"/>
                      <a:pt x="154847" y="1083"/>
                    </a:cubicBezTo>
                    <a:cubicBezTo>
                      <a:pt x="154847" y="1083"/>
                      <a:pt x="159178" y="0"/>
                      <a:pt x="161344" y="1083"/>
                    </a:cubicBezTo>
                    <a:cubicBezTo>
                      <a:pt x="161344" y="1083"/>
                      <a:pt x="160261" y="1083"/>
                      <a:pt x="160261" y="1083"/>
                    </a:cubicBezTo>
                    <a:cubicBezTo>
                      <a:pt x="160261" y="1083"/>
                      <a:pt x="161344" y="1083"/>
                      <a:pt x="161344" y="1083"/>
                    </a:cubicBezTo>
                    <a:cubicBezTo>
                      <a:pt x="161344" y="1083"/>
                      <a:pt x="162427" y="1083"/>
                      <a:pt x="162427" y="2166"/>
                    </a:cubicBezTo>
                    <a:cubicBezTo>
                      <a:pt x="162427" y="2166"/>
                      <a:pt x="162427" y="2166"/>
                      <a:pt x="163509" y="3249"/>
                    </a:cubicBezTo>
                    <a:cubicBezTo>
                      <a:pt x="163509" y="3249"/>
                      <a:pt x="164592" y="4331"/>
                      <a:pt x="164592" y="5414"/>
                    </a:cubicBezTo>
                    <a:cubicBezTo>
                      <a:pt x="163509" y="4331"/>
                      <a:pt x="162427" y="3249"/>
                      <a:pt x="162427" y="3249"/>
                    </a:cubicBezTo>
                    <a:cubicBezTo>
                      <a:pt x="163509" y="3249"/>
                      <a:pt x="165675" y="4331"/>
                      <a:pt x="165675" y="4331"/>
                    </a:cubicBezTo>
                    <a:cubicBezTo>
                      <a:pt x="166758" y="4331"/>
                      <a:pt x="164592" y="4331"/>
                      <a:pt x="162427" y="3249"/>
                    </a:cubicBezTo>
                    <a:cubicBezTo>
                      <a:pt x="163509" y="4331"/>
                      <a:pt x="163509" y="5414"/>
                      <a:pt x="164592" y="5414"/>
                    </a:cubicBezTo>
                    <a:cubicBezTo>
                      <a:pt x="164592" y="4331"/>
                      <a:pt x="163509" y="4331"/>
                      <a:pt x="163509" y="3249"/>
                    </a:cubicBezTo>
                    <a:cubicBezTo>
                      <a:pt x="163509" y="3249"/>
                      <a:pt x="163509" y="3249"/>
                      <a:pt x="163509" y="3249"/>
                    </a:cubicBezTo>
                    <a:lnTo>
                      <a:pt x="163509" y="3249"/>
                    </a:lnTo>
                    <a:lnTo>
                      <a:pt x="162427" y="3249"/>
                    </a:lnTo>
                    <a:lnTo>
                      <a:pt x="162427" y="3249"/>
                    </a:lnTo>
                    <a:cubicBezTo>
                      <a:pt x="161344" y="3249"/>
                      <a:pt x="161344" y="3249"/>
                      <a:pt x="161344" y="3249"/>
                    </a:cubicBezTo>
                    <a:cubicBezTo>
                      <a:pt x="160261" y="3249"/>
                      <a:pt x="160261" y="3249"/>
                      <a:pt x="159178" y="3249"/>
                    </a:cubicBezTo>
                    <a:cubicBezTo>
                      <a:pt x="158095" y="3249"/>
                      <a:pt x="158095" y="3249"/>
                      <a:pt x="159178" y="3249"/>
                    </a:cubicBezTo>
                    <a:cubicBezTo>
                      <a:pt x="159178" y="3249"/>
                      <a:pt x="160261" y="3249"/>
                      <a:pt x="161344" y="3249"/>
                    </a:cubicBezTo>
                    <a:cubicBezTo>
                      <a:pt x="161344" y="3249"/>
                      <a:pt x="162427" y="3249"/>
                      <a:pt x="163509" y="3249"/>
                    </a:cubicBezTo>
                    <a:cubicBezTo>
                      <a:pt x="163509" y="3249"/>
                      <a:pt x="164592" y="3249"/>
                      <a:pt x="164592" y="3249"/>
                    </a:cubicBezTo>
                    <a:cubicBezTo>
                      <a:pt x="164592" y="3249"/>
                      <a:pt x="164592" y="3249"/>
                      <a:pt x="165675" y="4331"/>
                    </a:cubicBezTo>
                    <a:cubicBezTo>
                      <a:pt x="165675" y="5414"/>
                      <a:pt x="166758" y="5414"/>
                      <a:pt x="166758" y="6497"/>
                    </a:cubicBezTo>
                    <a:cubicBezTo>
                      <a:pt x="165675" y="5414"/>
                      <a:pt x="164592" y="4331"/>
                      <a:pt x="164592" y="4331"/>
                    </a:cubicBezTo>
                    <a:cubicBezTo>
                      <a:pt x="165675" y="4331"/>
                      <a:pt x="165675" y="4331"/>
                      <a:pt x="164592" y="4331"/>
                    </a:cubicBezTo>
                    <a:cubicBezTo>
                      <a:pt x="167841" y="5414"/>
                      <a:pt x="170007" y="5414"/>
                      <a:pt x="173255" y="6497"/>
                    </a:cubicBezTo>
                    <a:cubicBezTo>
                      <a:pt x="172172" y="6497"/>
                      <a:pt x="171089" y="7580"/>
                      <a:pt x="173255" y="7580"/>
                    </a:cubicBezTo>
                    <a:cubicBezTo>
                      <a:pt x="177586" y="8663"/>
                      <a:pt x="174338" y="7580"/>
                      <a:pt x="177586" y="7580"/>
                    </a:cubicBezTo>
                    <a:lnTo>
                      <a:pt x="179752" y="7580"/>
                    </a:lnTo>
                    <a:cubicBezTo>
                      <a:pt x="179752" y="6497"/>
                      <a:pt x="183001" y="8663"/>
                      <a:pt x="181918" y="7580"/>
                    </a:cubicBezTo>
                    <a:cubicBezTo>
                      <a:pt x="181918" y="8663"/>
                      <a:pt x="188415" y="8663"/>
                      <a:pt x="187332" y="9746"/>
                    </a:cubicBezTo>
                    <a:lnTo>
                      <a:pt x="186249" y="10828"/>
                    </a:lnTo>
                    <a:cubicBezTo>
                      <a:pt x="188415" y="10828"/>
                      <a:pt x="189498" y="10828"/>
                      <a:pt x="190581" y="10828"/>
                    </a:cubicBezTo>
                    <a:cubicBezTo>
                      <a:pt x="190581" y="10828"/>
                      <a:pt x="191663" y="10828"/>
                      <a:pt x="190581" y="11911"/>
                    </a:cubicBezTo>
                    <a:cubicBezTo>
                      <a:pt x="191663" y="10828"/>
                      <a:pt x="194912" y="12994"/>
                      <a:pt x="197078" y="12994"/>
                    </a:cubicBezTo>
                    <a:cubicBezTo>
                      <a:pt x="199243" y="14077"/>
                      <a:pt x="201409" y="15160"/>
                      <a:pt x="203575" y="16243"/>
                    </a:cubicBezTo>
                    <a:cubicBezTo>
                      <a:pt x="205740" y="17325"/>
                      <a:pt x="207906" y="19491"/>
                      <a:pt x="207906" y="20574"/>
                    </a:cubicBezTo>
                    <a:cubicBezTo>
                      <a:pt x="208989" y="21657"/>
                      <a:pt x="211155" y="22740"/>
                      <a:pt x="212237" y="23823"/>
                    </a:cubicBezTo>
                    <a:cubicBezTo>
                      <a:pt x="213320" y="24905"/>
                      <a:pt x="214403" y="27071"/>
                      <a:pt x="214403" y="29237"/>
                    </a:cubicBezTo>
                    <a:cubicBezTo>
                      <a:pt x="214403" y="28154"/>
                      <a:pt x="213320" y="27071"/>
                      <a:pt x="213320" y="27071"/>
                    </a:cubicBezTo>
                    <a:cubicBezTo>
                      <a:pt x="213320" y="30320"/>
                      <a:pt x="214403" y="30320"/>
                      <a:pt x="214403" y="32485"/>
                    </a:cubicBezTo>
                    <a:cubicBezTo>
                      <a:pt x="214403" y="32485"/>
                      <a:pt x="214403" y="33568"/>
                      <a:pt x="213320" y="34651"/>
                    </a:cubicBezTo>
                    <a:cubicBezTo>
                      <a:pt x="213320" y="35734"/>
                      <a:pt x="212237" y="36817"/>
                      <a:pt x="212237" y="36817"/>
                    </a:cubicBezTo>
                    <a:cubicBezTo>
                      <a:pt x="212237" y="37900"/>
                      <a:pt x="211155" y="37900"/>
                      <a:pt x="211155" y="38982"/>
                    </a:cubicBezTo>
                    <a:cubicBezTo>
                      <a:pt x="211155" y="42231"/>
                      <a:pt x="212237" y="41148"/>
                      <a:pt x="212237" y="42231"/>
                    </a:cubicBezTo>
                    <a:cubicBezTo>
                      <a:pt x="210072" y="44397"/>
                      <a:pt x="208989" y="50894"/>
                      <a:pt x="205740" y="53059"/>
                    </a:cubicBezTo>
                    <a:cubicBezTo>
                      <a:pt x="205740" y="51977"/>
                      <a:pt x="207906" y="48728"/>
                      <a:pt x="205740" y="50894"/>
                    </a:cubicBezTo>
                    <a:cubicBezTo>
                      <a:pt x="202492" y="51977"/>
                      <a:pt x="203575" y="56308"/>
                      <a:pt x="200326" y="59556"/>
                    </a:cubicBezTo>
                    <a:lnTo>
                      <a:pt x="202492" y="59556"/>
                    </a:lnTo>
                    <a:cubicBezTo>
                      <a:pt x="200326" y="60639"/>
                      <a:pt x="199243" y="64971"/>
                      <a:pt x="199243" y="63888"/>
                    </a:cubicBezTo>
                    <a:cubicBezTo>
                      <a:pt x="199243" y="64971"/>
                      <a:pt x="195995" y="68219"/>
                      <a:pt x="197078" y="68219"/>
                    </a:cubicBezTo>
                    <a:cubicBezTo>
                      <a:pt x="194912" y="70385"/>
                      <a:pt x="192746" y="74716"/>
                      <a:pt x="190581" y="77965"/>
                    </a:cubicBezTo>
                    <a:cubicBezTo>
                      <a:pt x="188415" y="81213"/>
                      <a:pt x="187332" y="84462"/>
                      <a:pt x="185166" y="85545"/>
                    </a:cubicBezTo>
                    <a:cubicBezTo>
                      <a:pt x="185166" y="86628"/>
                      <a:pt x="184083" y="88793"/>
                      <a:pt x="184083" y="88793"/>
                    </a:cubicBezTo>
                    <a:cubicBezTo>
                      <a:pt x="185166" y="87710"/>
                      <a:pt x="184083" y="86628"/>
                      <a:pt x="185166" y="85545"/>
                    </a:cubicBezTo>
                    <a:cubicBezTo>
                      <a:pt x="185166" y="86628"/>
                      <a:pt x="185166" y="86628"/>
                      <a:pt x="185166" y="86628"/>
                    </a:cubicBezTo>
                    <a:cubicBezTo>
                      <a:pt x="184083" y="88793"/>
                      <a:pt x="183001" y="89876"/>
                      <a:pt x="183001" y="87710"/>
                    </a:cubicBezTo>
                    <a:cubicBezTo>
                      <a:pt x="179752" y="92042"/>
                      <a:pt x="183001" y="93125"/>
                      <a:pt x="179752" y="98539"/>
                    </a:cubicBezTo>
                    <a:cubicBezTo>
                      <a:pt x="179752" y="98539"/>
                      <a:pt x="178669" y="98539"/>
                      <a:pt x="178669" y="99622"/>
                    </a:cubicBezTo>
                    <a:cubicBezTo>
                      <a:pt x="178669" y="99622"/>
                      <a:pt x="178669" y="100705"/>
                      <a:pt x="178669" y="101787"/>
                    </a:cubicBezTo>
                    <a:cubicBezTo>
                      <a:pt x="178669" y="102870"/>
                      <a:pt x="178669" y="103953"/>
                      <a:pt x="178669" y="103953"/>
                    </a:cubicBezTo>
                    <a:cubicBezTo>
                      <a:pt x="176504" y="107202"/>
                      <a:pt x="176504" y="106119"/>
                      <a:pt x="175421" y="105036"/>
                    </a:cubicBezTo>
                    <a:cubicBezTo>
                      <a:pt x="174338" y="107202"/>
                      <a:pt x="173255" y="109367"/>
                      <a:pt x="174338" y="110450"/>
                    </a:cubicBezTo>
                    <a:lnTo>
                      <a:pt x="172172" y="112616"/>
                    </a:lnTo>
                    <a:cubicBezTo>
                      <a:pt x="173255" y="111533"/>
                      <a:pt x="172172" y="114781"/>
                      <a:pt x="172172" y="115864"/>
                    </a:cubicBezTo>
                    <a:lnTo>
                      <a:pt x="172172" y="114781"/>
                    </a:lnTo>
                    <a:cubicBezTo>
                      <a:pt x="172172" y="114781"/>
                      <a:pt x="171089" y="116947"/>
                      <a:pt x="171089" y="119113"/>
                    </a:cubicBezTo>
                    <a:cubicBezTo>
                      <a:pt x="172172" y="119113"/>
                      <a:pt x="173255" y="116947"/>
                      <a:pt x="173255" y="115864"/>
                    </a:cubicBezTo>
                    <a:cubicBezTo>
                      <a:pt x="173255" y="116947"/>
                      <a:pt x="172172" y="119113"/>
                      <a:pt x="172172" y="120196"/>
                    </a:cubicBezTo>
                    <a:cubicBezTo>
                      <a:pt x="171089" y="119113"/>
                      <a:pt x="170007" y="123444"/>
                      <a:pt x="170007" y="124527"/>
                    </a:cubicBezTo>
                    <a:cubicBezTo>
                      <a:pt x="168924" y="126693"/>
                      <a:pt x="170007" y="126693"/>
                      <a:pt x="170007" y="127776"/>
                    </a:cubicBezTo>
                    <a:cubicBezTo>
                      <a:pt x="170007" y="127776"/>
                      <a:pt x="168924" y="131024"/>
                      <a:pt x="168924" y="128858"/>
                    </a:cubicBezTo>
                    <a:cubicBezTo>
                      <a:pt x="168924" y="127776"/>
                      <a:pt x="170007" y="127776"/>
                      <a:pt x="170007" y="126693"/>
                    </a:cubicBezTo>
                    <a:cubicBezTo>
                      <a:pt x="168924" y="127776"/>
                      <a:pt x="168924" y="127776"/>
                      <a:pt x="167841" y="129941"/>
                    </a:cubicBezTo>
                    <a:cubicBezTo>
                      <a:pt x="167841" y="132107"/>
                      <a:pt x="170007" y="129941"/>
                      <a:pt x="167841" y="133190"/>
                    </a:cubicBezTo>
                    <a:cubicBezTo>
                      <a:pt x="167841" y="132107"/>
                      <a:pt x="167841" y="132107"/>
                      <a:pt x="167841" y="131024"/>
                    </a:cubicBezTo>
                    <a:lnTo>
                      <a:pt x="165675" y="134273"/>
                    </a:lnTo>
                    <a:lnTo>
                      <a:pt x="166758" y="134273"/>
                    </a:lnTo>
                    <a:cubicBezTo>
                      <a:pt x="166758" y="134273"/>
                      <a:pt x="166758" y="134273"/>
                      <a:pt x="166758" y="134273"/>
                    </a:cubicBezTo>
                    <a:cubicBezTo>
                      <a:pt x="166758" y="135356"/>
                      <a:pt x="165675" y="139687"/>
                      <a:pt x="165675" y="140770"/>
                    </a:cubicBezTo>
                    <a:cubicBezTo>
                      <a:pt x="165675" y="142936"/>
                      <a:pt x="163509" y="144018"/>
                      <a:pt x="163509" y="146184"/>
                    </a:cubicBezTo>
                    <a:lnTo>
                      <a:pt x="163509" y="146184"/>
                    </a:lnTo>
                    <a:cubicBezTo>
                      <a:pt x="162427" y="148350"/>
                      <a:pt x="162427" y="150515"/>
                      <a:pt x="162427" y="152681"/>
                    </a:cubicBezTo>
                    <a:lnTo>
                      <a:pt x="162427" y="152681"/>
                    </a:lnTo>
                    <a:cubicBezTo>
                      <a:pt x="162427" y="153764"/>
                      <a:pt x="161344" y="157013"/>
                      <a:pt x="161344" y="158095"/>
                    </a:cubicBezTo>
                    <a:cubicBezTo>
                      <a:pt x="160261" y="160261"/>
                      <a:pt x="158095" y="158095"/>
                      <a:pt x="158095" y="161344"/>
                    </a:cubicBezTo>
                    <a:cubicBezTo>
                      <a:pt x="157012" y="164592"/>
                      <a:pt x="158095" y="166758"/>
                      <a:pt x="159178" y="165675"/>
                    </a:cubicBezTo>
                    <a:cubicBezTo>
                      <a:pt x="157012" y="171089"/>
                      <a:pt x="158095" y="176504"/>
                      <a:pt x="155930" y="181918"/>
                    </a:cubicBezTo>
                    <a:cubicBezTo>
                      <a:pt x="155930" y="183001"/>
                      <a:pt x="155930" y="181918"/>
                      <a:pt x="155930" y="184084"/>
                    </a:cubicBezTo>
                    <a:cubicBezTo>
                      <a:pt x="155930" y="186249"/>
                      <a:pt x="154847" y="188415"/>
                      <a:pt x="154847" y="189498"/>
                    </a:cubicBezTo>
                    <a:cubicBezTo>
                      <a:pt x="154847" y="191663"/>
                      <a:pt x="154847" y="193829"/>
                      <a:pt x="153764" y="195995"/>
                    </a:cubicBezTo>
                    <a:cubicBezTo>
                      <a:pt x="153764" y="200326"/>
                      <a:pt x="152681" y="203575"/>
                      <a:pt x="151598" y="206823"/>
                    </a:cubicBezTo>
                    <a:cubicBezTo>
                      <a:pt x="151598" y="204658"/>
                      <a:pt x="150515" y="206823"/>
                      <a:pt x="150515" y="206823"/>
                    </a:cubicBezTo>
                    <a:cubicBezTo>
                      <a:pt x="150515" y="208989"/>
                      <a:pt x="149432" y="208989"/>
                      <a:pt x="150515" y="210072"/>
                    </a:cubicBezTo>
                    <a:cubicBezTo>
                      <a:pt x="151598" y="210072"/>
                      <a:pt x="151598" y="210072"/>
                      <a:pt x="152681" y="207906"/>
                    </a:cubicBezTo>
                    <a:cubicBezTo>
                      <a:pt x="152681" y="212237"/>
                      <a:pt x="151598" y="219817"/>
                      <a:pt x="150515" y="221983"/>
                    </a:cubicBezTo>
                    <a:cubicBezTo>
                      <a:pt x="150515" y="220900"/>
                      <a:pt x="151598" y="221983"/>
                      <a:pt x="151598" y="223066"/>
                    </a:cubicBezTo>
                    <a:cubicBezTo>
                      <a:pt x="150515" y="223066"/>
                      <a:pt x="149432" y="226314"/>
                      <a:pt x="149432" y="228480"/>
                    </a:cubicBezTo>
                    <a:lnTo>
                      <a:pt x="150515" y="228480"/>
                    </a:lnTo>
                    <a:lnTo>
                      <a:pt x="149432" y="230646"/>
                    </a:lnTo>
                    <a:cubicBezTo>
                      <a:pt x="149432" y="231729"/>
                      <a:pt x="150515" y="231729"/>
                      <a:pt x="149432" y="234977"/>
                    </a:cubicBezTo>
                    <a:cubicBezTo>
                      <a:pt x="149432" y="234977"/>
                      <a:pt x="148350" y="234977"/>
                      <a:pt x="148350" y="236060"/>
                    </a:cubicBezTo>
                    <a:cubicBezTo>
                      <a:pt x="148350" y="239309"/>
                      <a:pt x="149432" y="242557"/>
                      <a:pt x="148350" y="245806"/>
                    </a:cubicBezTo>
                    <a:lnTo>
                      <a:pt x="147267" y="247971"/>
                    </a:lnTo>
                    <a:cubicBezTo>
                      <a:pt x="147267" y="249054"/>
                      <a:pt x="147267" y="251220"/>
                      <a:pt x="148350" y="249054"/>
                    </a:cubicBezTo>
                    <a:cubicBezTo>
                      <a:pt x="147267" y="254469"/>
                      <a:pt x="147267" y="257717"/>
                      <a:pt x="146184" y="258800"/>
                    </a:cubicBezTo>
                    <a:cubicBezTo>
                      <a:pt x="147267" y="263131"/>
                      <a:pt x="147267" y="268545"/>
                      <a:pt x="147267" y="273960"/>
                    </a:cubicBezTo>
                    <a:cubicBezTo>
                      <a:pt x="147267" y="279374"/>
                      <a:pt x="147267" y="284788"/>
                      <a:pt x="146184" y="290202"/>
                    </a:cubicBezTo>
                    <a:lnTo>
                      <a:pt x="146184" y="290202"/>
                    </a:lnTo>
                    <a:cubicBezTo>
                      <a:pt x="145101" y="292368"/>
                      <a:pt x="147267" y="291285"/>
                      <a:pt x="146184" y="293451"/>
                    </a:cubicBezTo>
                    <a:cubicBezTo>
                      <a:pt x="146184" y="292368"/>
                      <a:pt x="145101" y="295616"/>
                      <a:pt x="144018" y="293451"/>
                    </a:cubicBezTo>
                    <a:cubicBezTo>
                      <a:pt x="142935" y="297782"/>
                      <a:pt x="145101" y="298865"/>
                      <a:pt x="145101" y="301031"/>
                    </a:cubicBezTo>
                    <a:cubicBezTo>
                      <a:pt x="146184" y="301031"/>
                      <a:pt x="145101" y="298865"/>
                      <a:pt x="145101" y="299948"/>
                    </a:cubicBezTo>
                    <a:cubicBezTo>
                      <a:pt x="145101" y="299948"/>
                      <a:pt x="144018" y="305362"/>
                      <a:pt x="145101" y="306445"/>
                    </a:cubicBezTo>
                    <a:cubicBezTo>
                      <a:pt x="145101" y="307528"/>
                      <a:pt x="144018" y="306445"/>
                      <a:pt x="142935" y="306445"/>
                    </a:cubicBezTo>
                    <a:lnTo>
                      <a:pt x="142935" y="308611"/>
                    </a:lnTo>
                    <a:cubicBezTo>
                      <a:pt x="141853" y="311859"/>
                      <a:pt x="140770" y="302114"/>
                      <a:pt x="139687" y="305362"/>
                    </a:cubicBezTo>
                    <a:lnTo>
                      <a:pt x="139687" y="307528"/>
                    </a:lnTo>
                    <a:cubicBezTo>
                      <a:pt x="138604" y="309693"/>
                      <a:pt x="138604" y="302114"/>
                      <a:pt x="137521" y="307528"/>
                    </a:cubicBezTo>
                    <a:cubicBezTo>
                      <a:pt x="137521" y="309693"/>
                      <a:pt x="139687" y="311859"/>
                      <a:pt x="139687" y="309693"/>
                    </a:cubicBezTo>
                    <a:cubicBezTo>
                      <a:pt x="139687" y="315108"/>
                      <a:pt x="141853" y="311859"/>
                      <a:pt x="141853" y="317273"/>
                    </a:cubicBezTo>
                    <a:cubicBezTo>
                      <a:pt x="140770" y="318356"/>
                      <a:pt x="141853" y="312942"/>
                      <a:pt x="140770" y="314025"/>
                    </a:cubicBezTo>
                    <a:cubicBezTo>
                      <a:pt x="139687" y="316191"/>
                      <a:pt x="140770" y="319439"/>
                      <a:pt x="140770" y="321605"/>
                    </a:cubicBezTo>
                    <a:cubicBezTo>
                      <a:pt x="140770" y="319439"/>
                      <a:pt x="141853" y="321605"/>
                      <a:pt x="142935" y="322688"/>
                    </a:cubicBezTo>
                    <a:cubicBezTo>
                      <a:pt x="141853" y="325936"/>
                      <a:pt x="141853" y="320522"/>
                      <a:pt x="141853" y="324853"/>
                    </a:cubicBezTo>
                    <a:cubicBezTo>
                      <a:pt x="142935" y="325936"/>
                      <a:pt x="142935" y="329185"/>
                      <a:pt x="142935" y="325936"/>
                    </a:cubicBezTo>
                    <a:cubicBezTo>
                      <a:pt x="144018" y="327019"/>
                      <a:pt x="142935" y="330268"/>
                      <a:pt x="144018" y="332433"/>
                    </a:cubicBezTo>
                    <a:cubicBezTo>
                      <a:pt x="142935" y="333516"/>
                      <a:pt x="141853" y="328102"/>
                      <a:pt x="140770" y="332433"/>
                    </a:cubicBezTo>
                    <a:cubicBezTo>
                      <a:pt x="141853" y="331350"/>
                      <a:pt x="141853" y="337847"/>
                      <a:pt x="142935" y="335682"/>
                    </a:cubicBezTo>
                    <a:cubicBezTo>
                      <a:pt x="142935" y="337847"/>
                      <a:pt x="141853" y="337847"/>
                      <a:pt x="140770" y="336765"/>
                    </a:cubicBezTo>
                    <a:cubicBezTo>
                      <a:pt x="139687" y="338930"/>
                      <a:pt x="142935" y="342179"/>
                      <a:pt x="140770" y="343262"/>
                    </a:cubicBezTo>
                    <a:lnTo>
                      <a:pt x="141853" y="344344"/>
                    </a:lnTo>
                    <a:cubicBezTo>
                      <a:pt x="141853" y="345427"/>
                      <a:pt x="140770" y="346510"/>
                      <a:pt x="140770" y="347593"/>
                    </a:cubicBezTo>
                    <a:cubicBezTo>
                      <a:pt x="140770" y="349759"/>
                      <a:pt x="141853" y="354090"/>
                      <a:pt x="140770" y="354090"/>
                    </a:cubicBezTo>
                    <a:cubicBezTo>
                      <a:pt x="140770" y="355173"/>
                      <a:pt x="140770" y="359504"/>
                      <a:pt x="141853" y="357339"/>
                    </a:cubicBezTo>
                    <a:cubicBezTo>
                      <a:pt x="141853" y="354090"/>
                      <a:pt x="140770" y="354090"/>
                      <a:pt x="142935" y="351924"/>
                    </a:cubicBezTo>
                    <a:cubicBezTo>
                      <a:pt x="141853" y="354090"/>
                      <a:pt x="142935" y="356256"/>
                      <a:pt x="144018" y="357339"/>
                    </a:cubicBezTo>
                    <a:lnTo>
                      <a:pt x="142935" y="357339"/>
                    </a:lnTo>
                    <a:cubicBezTo>
                      <a:pt x="142935" y="358421"/>
                      <a:pt x="142935" y="360587"/>
                      <a:pt x="144018" y="360587"/>
                    </a:cubicBezTo>
                    <a:cubicBezTo>
                      <a:pt x="144018" y="359504"/>
                      <a:pt x="142935" y="360587"/>
                      <a:pt x="142935" y="360587"/>
                    </a:cubicBezTo>
                    <a:lnTo>
                      <a:pt x="144018" y="361670"/>
                    </a:lnTo>
                    <a:cubicBezTo>
                      <a:pt x="145101" y="366001"/>
                      <a:pt x="142935" y="362753"/>
                      <a:pt x="142935" y="367084"/>
                    </a:cubicBezTo>
                    <a:lnTo>
                      <a:pt x="141853" y="363836"/>
                    </a:lnTo>
                    <a:cubicBezTo>
                      <a:pt x="141853" y="364919"/>
                      <a:pt x="141853" y="366001"/>
                      <a:pt x="141853" y="368167"/>
                    </a:cubicBezTo>
                    <a:cubicBezTo>
                      <a:pt x="142935" y="369250"/>
                      <a:pt x="144018" y="370333"/>
                      <a:pt x="144018" y="370333"/>
                    </a:cubicBezTo>
                    <a:cubicBezTo>
                      <a:pt x="145101" y="372498"/>
                      <a:pt x="142935" y="371416"/>
                      <a:pt x="144018" y="373581"/>
                    </a:cubicBezTo>
                    <a:lnTo>
                      <a:pt x="142935" y="370333"/>
                    </a:lnTo>
                    <a:cubicBezTo>
                      <a:pt x="142935" y="370333"/>
                      <a:pt x="141853" y="372498"/>
                      <a:pt x="141853" y="375747"/>
                    </a:cubicBezTo>
                    <a:cubicBezTo>
                      <a:pt x="142935" y="377913"/>
                      <a:pt x="144018" y="380078"/>
                      <a:pt x="144018" y="377913"/>
                    </a:cubicBezTo>
                    <a:cubicBezTo>
                      <a:pt x="144018" y="378996"/>
                      <a:pt x="144018" y="381161"/>
                      <a:pt x="142935" y="380078"/>
                    </a:cubicBezTo>
                    <a:cubicBezTo>
                      <a:pt x="144018" y="383327"/>
                      <a:pt x="144018" y="378996"/>
                      <a:pt x="145101" y="382244"/>
                    </a:cubicBezTo>
                    <a:cubicBezTo>
                      <a:pt x="145101" y="383327"/>
                      <a:pt x="144018" y="387658"/>
                      <a:pt x="144018" y="389824"/>
                    </a:cubicBezTo>
                    <a:lnTo>
                      <a:pt x="141853" y="386575"/>
                    </a:lnTo>
                    <a:lnTo>
                      <a:pt x="141853" y="388741"/>
                    </a:lnTo>
                    <a:cubicBezTo>
                      <a:pt x="140770" y="386575"/>
                      <a:pt x="140770" y="389824"/>
                      <a:pt x="139687" y="388741"/>
                    </a:cubicBezTo>
                    <a:cubicBezTo>
                      <a:pt x="139687" y="389824"/>
                      <a:pt x="139687" y="391990"/>
                      <a:pt x="140770" y="393072"/>
                    </a:cubicBezTo>
                    <a:cubicBezTo>
                      <a:pt x="141853" y="388741"/>
                      <a:pt x="144018" y="397404"/>
                      <a:pt x="145101" y="396321"/>
                    </a:cubicBezTo>
                    <a:cubicBezTo>
                      <a:pt x="145101" y="399570"/>
                      <a:pt x="144018" y="400652"/>
                      <a:pt x="144018" y="401735"/>
                    </a:cubicBezTo>
                    <a:cubicBezTo>
                      <a:pt x="142935" y="402818"/>
                      <a:pt x="142935" y="403901"/>
                      <a:pt x="144018" y="407149"/>
                    </a:cubicBezTo>
                    <a:cubicBezTo>
                      <a:pt x="145101" y="406067"/>
                      <a:pt x="145101" y="409315"/>
                      <a:pt x="145101" y="404984"/>
                    </a:cubicBezTo>
                    <a:cubicBezTo>
                      <a:pt x="145101" y="407149"/>
                      <a:pt x="145101" y="408232"/>
                      <a:pt x="145101" y="408232"/>
                    </a:cubicBezTo>
                    <a:cubicBezTo>
                      <a:pt x="145101" y="409315"/>
                      <a:pt x="145101" y="410398"/>
                      <a:pt x="145101" y="412564"/>
                    </a:cubicBezTo>
                    <a:cubicBezTo>
                      <a:pt x="145101" y="409315"/>
                      <a:pt x="142935" y="415812"/>
                      <a:pt x="142935" y="410398"/>
                    </a:cubicBezTo>
                    <a:cubicBezTo>
                      <a:pt x="142935" y="410398"/>
                      <a:pt x="142935" y="410398"/>
                      <a:pt x="144018" y="409315"/>
                    </a:cubicBezTo>
                    <a:cubicBezTo>
                      <a:pt x="144018" y="408232"/>
                      <a:pt x="144018" y="407149"/>
                      <a:pt x="144018" y="407149"/>
                    </a:cubicBezTo>
                    <a:cubicBezTo>
                      <a:pt x="142935" y="408232"/>
                      <a:pt x="142935" y="407149"/>
                      <a:pt x="141853" y="410398"/>
                    </a:cubicBezTo>
                    <a:cubicBezTo>
                      <a:pt x="141853" y="411481"/>
                      <a:pt x="140770" y="412564"/>
                      <a:pt x="140770" y="413647"/>
                    </a:cubicBezTo>
                    <a:cubicBezTo>
                      <a:pt x="140770" y="414729"/>
                      <a:pt x="140770" y="415812"/>
                      <a:pt x="140770" y="415812"/>
                    </a:cubicBezTo>
                    <a:cubicBezTo>
                      <a:pt x="141853" y="415812"/>
                      <a:pt x="141853" y="412564"/>
                      <a:pt x="141853" y="413647"/>
                    </a:cubicBezTo>
                    <a:cubicBezTo>
                      <a:pt x="141853" y="415812"/>
                      <a:pt x="140770" y="416895"/>
                      <a:pt x="139687" y="417978"/>
                    </a:cubicBezTo>
                    <a:cubicBezTo>
                      <a:pt x="139687" y="419061"/>
                      <a:pt x="138604" y="420144"/>
                      <a:pt x="138604" y="421226"/>
                    </a:cubicBezTo>
                    <a:cubicBezTo>
                      <a:pt x="139687" y="417978"/>
                      <a:pt x="140770" y="417978"/>
                      <a:pt x="141853" y="417978"/>
                    </a:cubicBezTo>
                    <a:cubicBezTo>
                      <a:pt x="141853" y="417978"/>
                      <a:pt x="141853" y="419061"/>
                      <a:pt x="140770" y="420144"/>
                    </a:cubicBezTo>
                    <a:cubicBezTo>
                      <a:pt x="140770" y="421226"/>
                      <a:pt x="139687" y="422309"/>
                      <a:pt x="139687" y="422309"/>
                    </a:cubicBezTo>
                    <a:lnTo>
                      <a:pt x="139687" y="421226"/>
                    </a:lnTo>
                    <a:cubicBezTo>
                      <a:pt x="137521" y="423392"/>
                      <a:pt x="137521" y="424475"/>
                      <a:pt x="137521" y="424475"/>
                    </a:cubicBezTo>
                    <a:cubicBezTo>
                      <a:pt x="137521" y="424475"/>
                      <a:pt x="137521" y="425558"/>
                      <a:pt x="135356" y="427724"/>
                    </a:cubicBezTo>
                    <a:lnTo>
                      <a:pt x="132107" y="428806"/>
                    </a:lnTo>
                    <a:cubicBezTo>
                      <a:pt x="132107" y="427724"/>
                      <a:pt x="134273" y="426641"/>
                      <a:pt x="135356" y="424475"/>
                    </a:cubicBezTo>
                    <a:cubicBezTo>
                      <a:pt x="136438" y="423392"/>
                      <a:pt x="137521" y="421226"/>
                      <a:pt x="136438" y="421226"/>
                    </a:cubicBezTo>
                    <a:cubicBezTo>
                      <a:pt x="135356" y="423392"/>
                      <a:pt x="134273" y="424475"/>
                      <a:pt x="134273" y="425558"/>
                    </a:cubicBezTo>
                    <a:cubicBezTo>
                      <a:pt x="133190" y="426641"/>
                      <a:pt x="133190" y="427724"/>
                      <a:pt x="131024" y="428806"/>
                    </a:cubicBezTo>
                    <a:cubicBezTo>
                      <a:pt x="131024" y="427724"/>
                      <a:pt x="132107" y="427724"/>
                      <a:pt x="133190" y="426641"/>
                    </a:cubicBezTo>
                    <a:cubicBezTo>
                      <a:pt x="133190" y="426641"/>
                      <a:pt x="132107" y="427724"/>
                      <a:pt x="131024" y="427724"/>
                    </a:cubicBezTo>
                    <a:cubicBezTo>
                      <a:pt x="129941" y="427724"/>
                      <a:pt x="128858" y="428806"/>
                      <a:pt x="126693" y="430972"/>
                    </a:cubicBezTo>
                    <a:cubicBezTo>
                      <a:pt x="124527" y="433138"/>
                      <a:pt x="126693" y="432055"/>
                      <a:pt x="126693" y="432055"/>
                    </a:cubicBezTo>
                    <a:cubicBezTo>
                      <a:pt x="121279" y="435303"/>
                      <a:pt x="120196" y="436386"/>
                      <a:pt x="116947" y="438552"/>
                    </a:cubicBezTo>
                    <a:cubicBezTo>
                      <a:pt x="116947" y="437469"/>
                      <a:pt x="111533" y="440718"/>
                      <a:pt x="113699" y="438552"/>
                    </a:cubicBezTo>
                    <a:cubicBezTo>
                      <a:pt x="114781" y="438552"/>
                      <a:pt x="116947" y="437469"/>
                      <a:pt x="119113" y="436386"/>
                    </a:cubicBezTo>
                    <a:cubicBezTo>
                      <a:pt x="121279" y="435303"/>
                      <a:pt x="123444" y="433138"/>
                      <a:pt x="124527" y="432055"/>
                    </a:cubicBezTo>
                    <a:cubicBezTo>
                      <a:pt x="123444" y="432055"/>
                      <a:pt x="124527" y="432055"/>
                      <a:pt x="125610" y="430972"/>
                    </a:cubicBezTo>
                    <a:cubicBezTo>
                      <a:pt x="126693" y="429889"/>
                      <a:pt x="128858" y="428806"/>
                      <a:pt x="128858" y="427724"/>
                    </a:cubicBezTo>
                    <a:cubicBezTo>
                      <a:pt x="125610" y="430972"/>
                      <a:pt x="124527" y="428806"/>
                      <a:pt x="123444" y="428806"/>
                    </a:cubicBezTo>
                    <a:cubicBezTo>
                      <a:pt x="122361" y="428806"/>
                      <a:pt x="121279" y="429889"/>
                      <a:pt x="121279" y="430972"/>
                    </a:cubicBezTo>
                    <a:cubicBezTo>
                      <a:pt x="121279" y="432055"/>
                      <a:pt x="122361" y="430972"/>
                      <a:pt x="123444" y="432055"/>
                    </a:cubicBezTo>
                    <a:cubicBezTo>
                      <a:pt x="119113" y="434221"/>
                      <a:pt x="114781" y="436386"/>
                      <a:pt x="112616" y="438552"/>
                    </a:cubicBezTo>
                    <a:cubicBezTo>
                      <a:pt x="110450" y="438552"/>
                      <a:pt x="111533" y="437469"/>
                      <a:pt x="112616" y="436386"/>
                    </a:cubicBezTo>
                    <a:cubicBezTo>
                      <a:pt x="107202" y="438552"/>
                      <a:pt x="101787" y="440718"/>
                      <a:pt x="96373" y="441800"/>
                    </a:cubicBezTo>
                    <a:cubicBezTo>
                      <a:pt x="99622" y="441800"/>
                      <a:pt x="90959" y="443966"/>
                      <a:pt x="93125" y="443966"/>
                    </a:cubicBezTo>
                    <a:cubicBezTo>
                      <a:pt x="96373" y="443966"/>
                      <a:pt x="98539" y="443966"/>
                      <a:pt x="97456" y="445049"/>
                    </a:cubicBezTo>
                    <a:cubicBezTo>
                      <a:pt x="95290" y="445049"/>
                      <a:pt x="97456" y="443966"/>
                      <a:pt x="96373" y="443966"/>
                    </a:cubicBezTo>
                    <a:cubicBezTo>
                      <a:pt x="94207" y="445049"/>
                      <a:pt x="92042" y="443966"/>
                      <a:pt x="90959" y="445049"/>
                    </a:cubicBezTo>
                    <a:cubicBezTo>
                      <a:pt x="96373" y="443966"/>
                      <a:pt x="92042" y="442883"/>
                      <a:pt x="92042" y="441800"/>
                    </a:cubicBezTo>
                    <a:cubicBezTo>
                      <a:pt x="88793" y="442883"/>
                      <a:pt x="92042" y="440718"/>
                      <a:pt x="88793" y="441800"/>
                    </a:cubicBezTo>
                    <a:cubicBezTo>
                      <a:pt x="85545" y="442883"/>
                      <a:pt x="81213" y="445049"/>
                      <a:pt x="76882" y="446132"/>
                    </a:cubicBezTo>
                    <a:cubicBezTo>
                      <a:pt x="71468" y="446132"/>
                      <a:pt x="63888" y="448298"/>
                      <a:pt x="59556" y="448298"/>
                    </a:cubicBezTo>
                    <a:cubicBezTo>
                      <a:pt x="57391" y="448298"/>
                      <a:pt x="58474" y="446132"/>
                      <a:pt x="56308" y="446132"/>
                    </a:cubicBezTo>
                    <a:cubicBezTo>
                      <a:pt x="53059" y="446132"/>
                      <a:pt x="58474" y="447215"/>
                      <a:pt x="54142" y="447215"/>
                    </a:cubicBezTo>
                    <a:lnTo>
                      <a:pt x="54142" y="447215"/>
                    </a:lnTo>
                    <a:cubicBezTo>
                      <a:pt x="53059" y="447215"/>
                      <a:pt x="45479" y="447215"/>
                      <a:pt x="44397" y="449380"/>
                    </a:cubicBezTo>
                    <a:lnTo>
                      <a:pt x="45479" y="448298"/>
                    </a:lnTo>
                    <a:cubicBezTo>
                      <a:pt x="44397" y="448298"/>
                      <a:pt x="44397" y="448298"/>
                      <a:pt x="43314" y="448298"/>
                    </a:cubicBezTo>
                    <a:cubicBezTo>
                      <a:pt x="43314" y="448298"/>
                      <a:pt x="42231" y="447215"/>
                      <a:pt x="43314" y="447215"/>
                    </a:cubicBezTo>
                    <a:cubicBezTo>
                      <a:pt x="40065" y="446132"/>
                      <a:pt x="37900" y="448298"/>
                      <a:pt x="34651" y="448298"/>
                    </a:cubicBezTo>
                    <a:lnTo>
                      <a:pt x="36817" y="449380"/>
                    </a:lnTo>
                    <a:cubicBezTo>
                      <a:pt x="31402" y="450463"/>
                      <a:pt x="28154" y="449380"/>
                      <a:pt x="22740" y="450463"/>
                    </a:cubicBezTo>
                    <a:lnTo>
                      <a:pt x="22740" y="449380"/>
                    </a:lnTo>
                    <a:lnTo>
                      <a:pt x="19491" y="450463"/>
                    </a:lnTo>
                    <a:cubicBezTo>
                      <a:pt x="20574" y="449380"/>
                      <a:pt x="17326" y="449380"/>
                      <a:pt x="16243" y="449380"/>
                    </a:cubicBezTo>
                    <a:cubicBezTo>
                      <a:pt x="16243" y="449380"/>
                      <a:pt x="18408" y="449380"/>
                      <a:pt x="20574" y="448298"/>
                    </a:cubicBezTo>
                    <a:cubicBezTo>
                      <a:pt x="28154" y="453712"/>
                      <a:pt x="29237" y="453712"/>
                      <a:pt x="29237" y="453712"/>
                    </a:cubicBezTo>
                    <a:cubicBezTo>
                      <a:pt x="31402" y="453712"/>
                      <a:pt x="27071" y="454795"/>
                      <a:pt x="28154" y="455877"/>
                    </a:cubicBezTo>
                    <a:cubicBezTo>
                      <a:pt x="29237" y="456960"/>
                      <a:pt x="33568" y="455877"/>
                      <a:pt x="34651" y="454795"/>
                    </a:cubicBezTo>
                    <a:cubicBezTo>
                      <a:pt x="32485" y="454795"/>
                      <a:pt x="32485" y="454795"/>
                      <a:pt x="31402" y="454795"/>
                    </a:cubicBezTo>
                    <a:cubicBezTo>
                      <a:pt x="31402" y="453712"/>
                      <a:pt x="33568" y="453712"/>
                      <a:pt x="35734" y="453712"/>
                    </a:cubicBezTo>
                    <a:cubicBezTo>
                      <a:pt x="34651" y="453712"/>
                      <a:pt x="33568" y="453712"/>
                      <a:pt x="33568" y="453712"/>
                    </a:cubicBezTo>
                    <a:cubicBezTo>
                      <a:pt x="35734" y="452629"/>
                      <a:pt x="36817" y="452629"/>
                      <a:pt x="40065" y="452629"/>
                    </a:cubicBezTo>
                    <a:cubicBezTo>
                      <a:pt x="37900" y="453712"/>
                      <a:pt x="41148" y="453712"/>
                      <a:pt x="40065" y="453712"/>
                    </a:cubicBezTo>
                    <a:cubicBezTo>
                      <a:pt x="40065" y="452629"/>
                      <a:pt x="43314" y="452629"/>
                      <a:pt x="46562" y="452629"/>
                    </a:cubicBezTo>
                    <a:cubicBezTo>
                      <a:pt x="49811" y="453712"/>
                      <a:pt x="53059" y="451546"/>
                      <a:pt x="57391" y="451546"/>
                    </a:cubicBezTo>
                    <a:cubicBezTo>
                      <a:pt x="55225" y="452629"/>
                      <a:pt x="53059" y="453712"/>
                      <a:pt x="50894" y="454795"/>
                    </a:cubicBezTo>
                    <a:cubicBezTo>
                      <a:pt x="54142" y="454795"/>
                      <a:pt x="54142" y="454795"/>
                      <a:pt x="56308" y="454795"/>
                    </a:cubicBezTo>
                    <a:cubicBezTo>
                      <a:pt x="57391" y="453712"/>
                      <a:pt x="58474" y="452629"/>
                      <a:pt x="61722" y="451546"/>
                    </a:cubicBezTo>
                    <a:lnTo>
                      <a:pt x="61722" y="452629"/>
                    </a:lnTo>
                    <a:cubicBezTo>
                      <a:pt x="64971" y="451546"/>
                      <a:pt x="64971" y="450463"/>
                      <a:pt x="69302" y="450463"/>
                    </a:cubicBezTo>
                    <a:cubicBezTo>
                      <a:pt x="75799" y="449380"/>
                      <a:pt x="83379" y="448298"/>
                      <a:pt x="88793" y="447215"/>
                    </a:cubicBezTo>
                    <a:lnTo>
                      <a:pt x="88793" y="448298"/>
                    </a:lnTo>
                    <a:cubicBezTo>
                      <a:pt x="89876" y="447215"/>
                      <a:pt x="92042" y="446132"/>
                      <a:pt x="95290" y="446132"/>
                    </a:cubicBezTo>
                    <a:cubicBezTo>
                      <a:pt x="97456" y="445049"/>
                      <a:pt x="100705" y="445049"/>
                      <a:pt x="101787" y="443966"/>
                    </a:cubicBezTo>
                    <a:cubicBezTo>
                      <a:pt x="103953" y="443966"/>
                      <a:pt x="105036" y="442883"/>
                      <a:pt x="107202" y="442883"/>
                    </a:cubicBezTo>
                    <a:cubicBezTo>
                      <a:pt x="108284" y="442883"/>
                      <a:pt x="109367" y="442883"/>
                      <a:pt x="109367" y="441800"/>
                    </a:cubicBezTo>
                    <a:cubicBezTo>
                      <a:pt x="110450" y="441800"/>
                      <a:pt x="110450" y="440718"/>
                      <a:pt x="111533" y="440718"/>
                    </a:cubicBezTo>
                    <a:cubicBezTo>
                      <a:pt x="114781" y="439635"/>
                      <a:pt x="116947" y="438552"/>
                      <a:pt x="119113" y="438552"/>
                    </a:cubicBezTo>
                    <a:lnTo>
                      <a:pt x="121279" y="437469"/>
                    </a:lnTo>
                    <a:lnTo>
                      <a:pt x="123444" y="436386"/>
                    </a:lnTo>
                    <a:cubicBezTo>
                      <a:pt x="124527" y="435303"/>
                      <a:pt x="125610" y="435303"/>
                      <a:pt x="126693" y="434221"/>
                    </a:cubicBezTo>
                    <a:cubicBezTo>
                      <a:pt x="128858" y="432055"/>
                      <a:pt x="131024" y="430972"/>
                      <a:pt x="132107" y="428806"/>
                    </a:cubicBezTo>
                    <a:cubicBezTo>
                      <a:pt x="135356" y="424475"/>
                      <a:pt x="137521" y="420144"/>
                      <a:pt x="138604" y="414729"/>
                    </a:cubicBezTo>
                    <a:cubicBezTo>
                      <a:pt x="138604" y="414729"/>
                      <a:pt x="139687" y="416895"/>
                      <a:pt x="139687" y="416895"/>
                    </a:cubicBezTo>
                    <a:cubicBezTo>
                      <a:pt x="139687" y="414729"/>
                      <a:pt x="140770" y="415812"/>
                      <a:pt x="140770" y="413647"/>
                    </a:cubicBezTo>
                    <a:cubicBezTo>
                      <a:pt x="139687" y="415812"/>
                      <a:pt x="139687" y="410398"/>
                      <a:pt x="139687" y="409315"/>
                    </a:cubicBezTo>
                    <a:cubicBezTo>
                      <a:pt x="140770" y="403901"/>
                      <a:pt x="139687" y="397404"/>
                      <a:pt x="137521" y="391990"/>
                    </a:cubicBezTo>
                    <a:lnTo>
                      <a:pt x="138604" y="391990"/>
                    </a:lnTo>
                    <a:cubicBezTo>
                      <a:pt x="136438" y="387658"/>
                      <a:pt x="136438" y="381161"/>
                      <a:pt x="136438" y="374664"/>
                    </a:cubicBezTo>
                    <a:cubicBezTo>
                      <a:pt x="136438" y="373581"/>
                      <a:pt x="137521" y="372498"/>
                      <a:pt x="136438" y="370333"/>
                    </a:cubicBezTo>
                    <a:cubicBezTo>
                      <a:pt x="135356" y="367084"/>
                      <a:pt x="134273" y="364919"/>
                      <a:pt x="134273" y="359504"/>
                    </a:cubicBezTo>
                    <a:cubicBezTo>
                      <a:pt x="134273" y="356256"/>
                      <a:pt x="134273" y="349759"/>
                      <a:pt x="135356" y="346510"/>
                    </a:cubicBezTo>
                    <a:cubicBezTo>
                      <a:pt x="134273" y="332433"/>
                      <a:pt x="135356" y="318356"/>
                      <a:pt x="135356" y="304279"/>
                    </a:cubicBezTo>
                    <a:lnTo>
                      <a:pt x="136438" y="303197"/>
                    </a:lnTo>
                    <a:cubicBezTo>
                      <a:pt x="135356" y="296699"/>
                      <a:pt x="136438" y="288037"/>
                      <a:pt x="136438" y="281540"/>
                    </a:cubicBezTo>
                    <a:cubicBezTo>
                      <a:pt x="136438" y="273960"/>
                      <a:pt x="137521" y="267463"/>
                      <a:pt x="137521" y="260965"/>
                    </a:cubicBezTo>
                    <a:lnTo>
                      <a:pt x="138604" y="262048"/>
                    </a:lnTo>
                    <a:cubicBezTo>
                      <a:pt x="139687" y="258800"/>
                      <a:pt x="138604" y="253386"/>
                      <a:pt x="137521" y="254469"/>
                    </a:cubicBezTo>
                    <a:cubicBezTo>
                      <a:pt x="138604" y="251220"/>
                      <a:pt x="137521" y="244723"/>
                      <a:pt x="138604" y="242557"/>
                    </a:cubicBezTo>
                    <a:cubicBezTo>
                      <a:pt x="139687" y="239309"/>
                      <a:pt x="138604" y="238226"/>
                      <a:pt x="138604" y="234977"/>
                    </a:cubicBezTo>
                    <a:cubicBezTo>
                      <a:pt x="139687" y="227397"/>
                      <a:pt x="140770" y="225232"/>
                      <a:pt x="140770" y="217652"/>
                    </a:cubicBezTo>
                    <a:lnTo>
                      <a:pt x="140770" y="219817"/>
                    </a:lnTo>
                    <a:cubicBezTo>
                      <a:pt x="140770" y="220900"/>
                      <a:pt x="141853" y="220900"/>
                      <a:pt x="141853" y="218735"/>
                    </a:cubicBezTo>
                    <a:cubicBezTo>
                      <a:pt x="141853" y="215486"/>
                      <a:pt x="142935" y="208989"/>
                      <a:pt x="141853" y="211155"/>
                    </a:cubicBezTo>
                    <a:cubicBezTo>
                      <a:pt x="144018" y="203575"/>
                      <a:pt x="142935" y="193829"/>
                      <a:pt x="146184" y="186249"/>
                    </a:cubicBezTo>
                    <a:cubicBezTo>
                      <a:pt x="145101" y="186249"/>
                      <a:pt x="146184" y="185166"/>
                      <a:pt x="145101" y="184084"/>
                    </a:cubicBezTo>
                    <a:cubicBezTo>
                      <a:pt x="146184" y="177586"/>
                      <a:pt x="148350" y="171089"/>
                      <a:pt x="149432" y="164592"/>
                    </a:cubicBezTo>
                    <a:cubicBezTo>
                      <a:pt x="149432" y="163509"/>
                      <a:pt x="149432" y="166758"/>
                      <a:pt x="150515" y="163509"/>
                    </a:cubicBezTo>
                    <a:cubicBezTo>
                      <a:pt x="150515" y="161344"/>
                      <a:pt x="149432" y="163509"/>
                      <a:pt x="150515" y="161344"/>
                    </a:cubicBezTo>
                    <a:cubicBezTo>
                      <a:pt x="151598" y="155930"/>
                      <a:pt x="153764" y="150515"/>
                      <a:pt x="154847" y="145101"/>
                    </a:cubicBezTo>
                    <a:cubicBezTo>
                      <a:pt x="157012" y="139687"/>
                      <a:pt x="159178" y="135356"/>
                      <a:pt x="160261" y="129941"/>
                    </a:cubicBezTo>
                    <a:cubicBezTo>
                      <a:pt x="162427" y="121279"/>
                      <a:pt x="165675" y="112616"/>
                      <a:pt x="168924" y="105036"/>
                    </a:cubicBezTo>
                    <a:cubicBezTo>
                      <a:pt x="171089" y="100705"/>
                      <a:pt x="173255" y="96373"/>
                      <a:pt x="174338" y="93125"/>
                    </a:cubicBezTo>
                    <a:cubicBezTo>
                      <a:pt x="175421" y="90959"/>
                      <a:pt x="176504" y="88793"/>
                      <a:pt x="177586" y="87710"/>
                    </a:cubicBezTo>
                    <a:cubicBezTo>
                      <a:pt x="178669" y="85545"/>
                      <a:pt x="179752" y="83379"/>
                      <a:pt x="180835" y="82296"/>
                    </a:cubicBezTo>
                    <a:lnTo>
                      <a:pt x="180835" y="82296"/>
                    </a:lnTo>
                    <a:cubicBezTo>
                      <a:pt x="181918" y="76882"/>
                      <a:pt x="188415" y="71468"/>
                      <a:pt x="189498" y="66053"/>
                    </a:cubicBezTo>
                    <a:cubicBezTo>
                      <a:pt x="190581" y="64971"/>
                      <a:pt x="192746" y="61722"/>
                      <a:pt x="192746" y="62805"/>
                    </a:cubicBezTo>
                    <a:cubicBezTo>
                      <a:pt x="193829" y="60639"/>
                      <a:pt x="195995" y="58474"/>
                      <a:pt x="197078" y="55225"/>
                    </a:cubicBezTo>
                    <a:cubicBezTo>
                      <a:pt x="199243" y="53059"/>
                      <a:pt x="201409" y="49811"/>
                      <a:pt x="201409" y="46562"/>
                    </a:cubicBezTo>
                    <a:cubicBezTo>
                      <a:pt x="201409" y="46562"/>
                      <a:pt x="201409" y="47645"/>
                      <a:pt x="201409" y="47645"/>
                    </a:cubicBezTo>
                    <a:cubicBezTo>
                      <a:pt x="204658" y="42231"/>
                      <a:pt x="205740" y="37900"/>
                      <a:pt x="205740" y="33568"/>
                    </a:cubicBezTo>
                    <a:cubicBezTo>
                      <a:pt x="205740" y="33568"/>
                      <a:pt x="206823" y="34651"/>
                      <a:pt x="206823" y="34651"/>
                    </a:cubicBezTo>
                    <a:cubicBezTo>
                      <a:pt x="206823" y="33568"/>
                      <a:pt x="206823" y="32485"/>
                      <a:pt x="205740" y="32485"/>
                    </a:cubicBezTo>
                    <a:cubicBezTo>
                      <a:pt x="204658" y="31403"/>
                      <a:pt x="204658" y="31403"/>
                      <a:pt x="204658" y="30320"/>
                    </a:cubicBezTo>
                    <a:cubicBezTo>
                      <a:pt x="203575" y="29237"/>
                      <a:pt x="203575" y="30320"/>
                      <a:pt x="203575" y="30320"/>
                    </a:cubicBezTo>
                    <a:cubicBezTo>
                      <a:pt x="202492" y="28154"/>
                      <a:pt x="199243" y="27071"/>
                      <a:pt x="195995" y="24905"/>
                    </a:cubicBezTo>
                    <a:cubicBezTo>
                      <a:pt x="192746" y="23823"/>
                      <a:pt x="189498" y="22740"/>
                      <a:pt x="185166" y="21657"/>
                    </a:cubicBezTo>
                    <a:cubicBezTo>
                      <a:pt x="177586" y="19491"/>
                      <a:pt x="170007" y="18408"/>
                      <a:pt x="162427" y="17325"/>
                    </a:cubicBezTo>
                    <a:cubicBezTo>
                      <a:pt x="161344" y="17325"/>
                      <a:pt x="160261" y="16243"/>
                      <a:pt x="159178" y="16243"/>
                    </a:cubicBezTo>
                    <a:lnTo>
                      <a:pt x="160261" y="10828"/>
                    </a:lnTo>
                    <a:cubicBezTo>
                      <a:pt x="160261" y="10828"/>
                      <a:pt x="160261" y="10828"/>
                      <a:pt x="159178" y="10828"/>
                    </a:cubicBezTo>
                    <a:cubicBezTo>
                      <a:pt x="159178" y="10828"/>
                      <a:pt x="159178" y="10828"/>
                      <a:pt x="159178" y="10828"/>
                    </a:cubicBezTo>
                    <a:lnTo>
                      <a:pt x="159178" y="11911"/>
                    </a:lnTo>
                    <a:cubicBezTo>
                      <a:pt x="159178" y="12994"/>
                      <a:pt x="158095" y="12994"/>
                      <a:pt x="158095" y="14077"/>
                    </a:cubicBezTo>
                    <a:cubicBezTo>
                      <a:pt x="158095" y="15160"/>
                      <a:pt x="158095" y="15160"/>
                      <a:pt x="158095" y="15160"/>
                    </a:cubicBezTo>
                    <a:lnTo>
                      <a:pt x="158095" y="15160"/>
                    </a:lnTo>
                    <a:cubicBezTo>
                      <a:pt x="158095" y="15160"/>
                      <a:pt x="158095" y="15160"/>
                      <a:pt x="158095" y="15160"/>
                    </a:cubicBezTo>
                    <a:cubicBezTo>
                      <a:pt x="158095" y="15160"/>
                      <a:pt x="158095" y="15160"/>
                      <a:pt x="158095" y="14077"/>
                    </a:cubicBezTo>
                    <a:cubicBezTo>
                      <a:pt x="158095" y="14077"/>
                      <a:pt x="158095" y="14077"/>
                      <a:pt x="154847" y="14077"/>
                    </a:cubicBezTo>
                    <a:cubicBezTo>
                      <a:pt x="153764" y="14077"/>
                      <a:pt x="153764" y="15160"/>
                      <a:pt x="153764" y="14077"/>
                    </a:cubicBezTo>
                    <a:cubicBezTo>
                      <a:pt x="151598" y="14077"/>
                      <a:pt x="150515" y="12994"/>
                      <a:pt x="149432" y="12994"/>
                    </a:cubicBezTo>
                    <a:cubicBezTo>
                      <a:pt x="148350" y="12994"/>
                      <a:pt x="148350" y="11911"/>
                      <a:pt x="147267" y="11911"/>
                    </a:cubicBezTo>
                    <a:cubicBezTo>
                      <a:pt x="147267" y="11911"/>
                      <a:pt x="146184" y="11911"/>
                      <a:pt x="146184" y="11911"/>
                    </a:cubicBezTo>
                    <a:cubicBezTo>
                      <a:pt x="146184" y="12994"/>
                      <a:pt x="146184" y="12994"/>
                      <a:pt x="146184" y="12994"/>
                    </a:cubicBezTo>
                    <a:cubicBezTo>
                      <a:pt x="146184" y="12994"/>
                      <a:pt x="146184" y="12994"/>
                      <a:pt x="146184" y="12994"/>
                    </a:cubicBezTo>
                    <a:cubicBezTo>
                      <a:pt x="146184" y="12994"/>
                      <a:pt x="146184" y="12994"/>
                      <a:pt x="146184" y="12994"/>
                    </a:cubicBezTo>
                    <a:cubicBezTo>
                      <a:pt x="146184" y="12994"/>
                      <a:pt x="146184" y="12994"/>
                      <a:pt x="146184" y="12994"/>
                    </a:cubicBezTo>
                    <a:cubicBezTo>
                      <a:pt x="146184" y="12994"/>
                      <a:pt x="146184" y="12994"/>
                      <a:pt x="145101" y="12994"/>
                    </a:cubicBezTo>
                    <a:cubicBezTo>
                      <a:pt x="145101" y="12994"/>
                      <a:pt x="144018" y="12994"/>
                      <a:pt x="144018" y="12994"/>
                    </a:cubicBezTo>
                    <a:cubicBezTo>
                      <a:pt x="142935" y="12994"/>
                      <a:pt x="141853" y="14077"/>
                      <a:pt x="141853" y="14077"/>
                    </a:cubicBezTo>
                    <a:cubicBezTo>
                      <a:pt x="140770" y="15160"/>
                      <a:pt x="138604" y="15160"/>
                      <a:pt x="137521" y="17325"/>
                    </a:cubicBezTo>
                    <a:lnTo>
                      <a:pt x="137521" y="16243"/>
                    </a:lnTo>
                    <a:cubicBezTo>
                      <a:pt x="135356" y="18408"/>
                      <a:pt x="133190" y="20574"/>
                      <a:pt x="129941" y="22740"/>
                    </a:cubicBezTo>
                    <a:cubicBezTo>
                      <a:pt x="127776" y="24905"/>
                      <a:pt x="125610" y="27071"/>
                      <a:pt x="123444" y="29237"/>
                    </a:cubicBezTo>
                    <a:cubicBezTo>
                      <a:pt x="110450" y="40065"/>
                      <a:pt x="98539" y="51977"/>
                      <a:pt x="87710" y="64971"/>
                    </a:cubicBezTo>
                    <a:cubicBezTo>
                      <a:pt x="76882" y="77965"/>
                      <a:pt x="68219" y="90959"/>
                      <a:pt x="59556" y="106119"/>
                    </a:cubicBezTo>
                    <a:cubicBezTo>
                      <a:pt x="42231" y="134273"/>
                      <a:pt x="31402" y="164592"/>
                      <a:pt x="22740" y="197078"/>
                    </a:cubicBezTo>
                    <a:cubicBezTo>
                      <a:pt x="19491" y="204658"/>
                      <a:pt x="19491" y="204658"/>
                      <a:pt x="18408" y="213320"/>
                    </a:cubicBezTo>
                    <a:cubicBezTo>
                      <a:pt x="18408" y="213320"/>
                      <a:pt x="18408" y="212237"/>
                      <a:pt x="18408" y="213320"/>
                    </a:cubicBezTo>
                    <a:cubicBezTo>
                      <a:pt x="19491" y="214403"/>
                      <a:pt x="17326" y="219817"/>
                      <a:pt x="18408" y="219817"/>
                    </a:cubicBezTo>
                    <a:cubicBezTo>
                      <a:pt x="17326" y="223066"/>
                      <a:pt x="17326" y="226314"/>
                      <a:pt x="17326" y="228480"/>
                    </a:cubicBezTo>
                    <a:cubicBezTo>
                      <a:pt x="17326" y="231729"/>
                      <a:pt x="16243" y="234977"/>
                      <a:pt x="16243" y="237143"/>
                    </a:cubicBezTo>
                    <a:cubicBezTo>
                      <a:pt x="15160" y="243640"/>
                      <a:pt x="15160" y="249054"/>
                      <a:pt x="14077" y="255551"/>
                    </a:cubicBezTo>
                    <a:cubicBezTo>
                      <a:pt x="14077" y="253386"/>
                      <a:pt x="12994" y="252303"/>
                      <a:pt x="12994" y="254469"/>
                    </a:cubicBezTo>
                    <a:cubicBezTo>
                      <a:pt x="12994" y="254469"/>
                      <a:pt x="12994" y="255551"/>
                      <a:pt x="12994" y="255551"/>
                    </a:cubicBezTo>
                    <a:cubicBezTo>
                      <a:pt x="12994" y="256634"/>
                      <a:pt x="12994" y="256634"/>
                      <a:pt x="12994" y="256634"/>
                    </a:cubicBezTo>
                    <a:lnTo>
                      <a:pt x="12994" y="256634"/>
                    </a:lnTo>
                    <a:cubicBezTo>
                      <a:pt x="12994" y="258800"/>
                      <a:pt x="14077" y="259883"/>
                      <a:pt x="14077" y="258800"/>
                    </a:cubicBezTo>
                    <a:cubicBezTo>
                      <a:pt x="14077" y="275042"/>
                      <a:pt x="11911" y="291285"/>
                      <a:pt x="10828" y="307528"/>
                    </a:cubicBezTo>
                    <a:cubicBezTo>
                      <a:pt x="9746" y="323770"/>
                      <a:pt x="8663" y="340013"/>
                      <a:pt x="8663" y="355173"/>
                    </a:cubicBezTo>
                    <a:cubicBezTo>
                      <a:pt x="8663" y="362753"/>
                      <a:pt x="8663" y="373581"/>
                      <a:pt x="9746" y="381161"/>
                    </a:cubicBezTo>
                    <a:cubicBezTo>
                      <a:pt x="9746" y="387658"/>
                      <a:pt x="9746" y="393072"/>
                      <a:pt x="9746" y="398487"/>
                    </a:cubicBezTo>
                    <a:cubicBezTo>
                      <a:pt x="9746" y="403901"/>
                      <a:pt x="9746" y="410398"/>
                      <a:pt x="10828" y="415812"/>
                    </a:cubicBezTo>
                    <a:cubicBezTo>
                      <a:pt x="10828" y="419061"/>
                      <a:pt x="10828" y="421226"/>
                      <a:pt x="11911" y="424475"/>
                    </a:cubicBezTo>
                    <a:cubicBezTo>
                      <a:pt x="11911" y="427724"/>
                      <a:pt x="12994" y="429889"/>
                      <a:pt x="12994" y="433138"/>
                    </a:cubicBezTo>
                    <a:cubicBezTo>
                      <a:pt x="12994" y="436386"/>
                      <a:pt x="14077" y="438552"/>
                      <a:pt x="15160" y="441800"/>
                    </a:cubicBezTo>
                    <a:cubicBezTo>
                      <a:pt x="15160" y="442883"/>
                      <a:pt x="16243" y="445049"/>
                      <a:pt x="16243" y="446132"/>
                    </a:cubicBezTo>
                    <a:lnTo>
                      <a:pt x="17326" y="448298"/>
                    </a:lnTo>
                    <a:lnTo>
                      <a:pt x="18408" y="450463"/>
                    </a:lnTo>
                    <a:cubicBezTo>
                      <a:pt x="18408" y="450463"/>
                      <a:pt x="18408" y="450463"/>
                      <a:pt x="17326" y="450463"/>
                    </a:cubicBezTo>
                    <a:cubicBezTo>
                      <a:pt x="17326" y="450463"/>
                      <a:pt x="16243" y="449380"/>
                      <a:pt x="15160" y="449380"/>
                    </a:cubicBezTo>
                    <a:cubicBezTo>
                      <a:pt x="11911" y="449380"/>
                      <a:pt x="9746" y="447215"/>
                      <a:pt x="8663" y="44180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75" name="Полилиния: фигура 4974">
                <a:extLst>
                  <a:ext uri="{FF2B5EF4-FFF2-40B4-BE49-F238E27FC236}">
                    <a16:creationId xmlns:a16="http://schemas.microsoft.com/office/drawing/2014/main" id="{F367226D-61B3-970E-00CB-54BA8958C215}"/>
                  </a:ext>
                </a:extLst>
              </p:cNvPr>
              <p:cNvSpPr/>
              <p:nvPr/>
            </p:nvSpPr>
            <p:spPr>
              <a:xfrm>
                <a:off x="7792413" y="5897139"/>
                <a:ext cx="2009" cy="2165"/>
              </a:xfrm>
              <a:custGeom>
                <a:avLst/>
                <a:gdLst>
                  <a:gd name="connsiteX0" fmla="*/ 0 w 2009"/>
                  <a:gd name="connsiteY0" fmla="*/ 0 h 2165"/>
                  <a:gd name="connsiteX1" fmla="*/ 1083 w 2009"/>
                  <a:gd name="connsiteY1" fmla="*/ 2166 h 2165"/>
                  <a:gd name="connsiteX2" fmla="*/ 0 w 2009"/>
                  <a:gd name="connsiteY2" fmla="*/ 0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9" h="2165">
                    <a:moveTo>
                      <a:pt x="0" y="0"/>
                    </a:moveTo>
                    <a:cubicBezTo>
                      <a:pt x="1083" y="1083"/>
                      <a:pt x="3249" y="1083"/>
                      <a:pt x="1083" y="2166"/>
                    </a:cubicBezTo>
                    <a:cubicBezTo>
                      <a:pt x="1083" y="2166"/>
                      <a:pt x="0" y="1083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76" name="Полилиния: фигура 4975">
                <a:extLst>
                  <a:ext uri="{FF2B5EF4-FFF2-40B4-BE49-F238E27FC236}">
                    <a16:creationId xmlns:a16="http://schemas.microsoft.com/office/drawing/2014/main" id="{1F8239A9-5437-DDF7-DA1F-7E71002D881A}"/>
                  </a:ext>
                </a:extLst>
              </p:cNvPr>
              <p:cNvSpPr/>
              <p:nvPr/>
            </p:nvSpPr>
            <p:spPr>
              <a:xfrm>
                <a:off x="7868212" y="5896056"/>
                <a:ext cx="2165" cy="1082"/>
              </a:xfrm>
              <a:custGeom>
                <a:avLst/>
                <a:gdLst>
                  <a:gd name="connsiteX0" fmla="*/ 1083 w 2165"/>
                  <a:gd name="connsiteY0" fmla="*/ 0 h 1082"/>
                  <a:gd name="connsiteX1" fmla="*/ 2166 w 2165"/>
                  <a:gd name="connsiteY1" fmla="*/ 0 h 1082"/>
                  <a:gd name="connsiteX2" fmla="*/ 0 w 2165"/>
                  <a:gd name="connsiteY2" fmla="*/ 1083 h 1082"/>
                  <a:gd name="connsiteX3" fmla="*/ 1083 w 2165"/>
                  <a:gd name="connsiteY3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65" h="1082">
                    <a:moveTo>
                      <a:pt x="1083" y="0"/>
                    </a:moveTo>
                    <a:cubicBezTo>
                      <a:pt x="1083" y="0"/>
                      <a:pt x="2166" y="0"/>
                      <a:pt x="2166" y="0"/>
                    </a:cubicBezTo>
                    <a:cubicBezTo>
                      <a:pt x="1083" y="0"/>
                      <a:pt x="0" y="1083"/>
                      <a:pt x="0" y="1083"/>
                    </a:cubicBezTo>
                    <a:cubicBezTo>
                      <a:pt x="1083" y="0"/>
                      <a:pt x="0" y="0"/>
                      <a:pt x="10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77" name="Полилиния: фигура 4976">
                <a:extLst>
                  <a:ext uri="{FF2B5EF4-FFF2-40B4-BE49-F238E27FC236}">
                    <a16:creationId xmlns:a16="http://schemas.microsoft.com/office/drawing/2014/main" id="{BF17D067-001B-8239-1059-C7DEE9AE8BA5}"/>
                  </a:ext>
                </a:extLst>
              </p:cNvPr>
              <p:cNvSpPr/>
              <p:nvPr/>
            </p:nvSpPr>
            <p:spPr>
              <a:xfrm>
                <a:off x="7882289" y="5890642"/>
                <a:ext cx="6497" cy="3248"/>
              </a:xfrm>
              <a:custGeom>
                <a:avLst/>
                <a:gdLst>
                  <a:gd name="connsiteX0" fmla="*/ 6497 w 6497"/>
                  <a:gd name="connsiteY0" fmla="*/ 0 h 3248"/>
                  <a:gd name="connsiteX1" fmla="*/ 0 w 6497"/>
                  <a:gd name="connsiteY1" fmla="*/ 3249 h 3248"/>
                  <a:gd name="connsiteX2" fmla="*/ 6497 w 6497"/>
                  <a:gd name="connsiteY2" fmla="*/ 0 h 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97" h="3248">
                    <a:moveTo>
                      <a:pt x="6497" y="0"/>
                    </a:moveTo>
                    <a:cubicBezTo>
                      <a:pt x="6497" y="1083"/>
                      <a:pt x="2166" y="2166"/>
                      <a:pt x="0" y="3249"/>
                    </a:cubicBezTo>
                    <a:cubicBezTo>
                      <a:pt x="0" y="3249"/>
                      <a:pt x="6497" y="0"/>
                      <a:pt x="649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78" name="Полилиния: фигура 4977">
                <a:extLst>
                  <a:ext uri="{FF2B5EF4-FFF2-40B4-BE49-F238E27FC236}">
                    <a16:creationId xmlns:a16="http://schemas.microsoft.com/office/drawing/2014/main" id="{FD94C258-46F6-33DE-2659-92D8EDDCCB15}"/>
                  </a:ext>
                </a:extLst>
              </p:cNvPr>
              <p:cNvSpPr/>
              <p:nvPr/>
            </p:nvSpPr>
            <p:spPr>
              <a:xfrm>
                <a:off x="7906111" y="5883697"/>
                <a:ext cx="2263" cy="1531"/>
              </a:xfrm>
              <a:custGeom>
                <a:avLst/>
                <a:gdLst>
                  <a:gd name="connsiteX0" fmla="*/ 1083 w 2263"/>
                  <a:gd name="connsiteY0" fmla="*/ 448 h 1531"/>
                  <a:gd name="connsiteX1" fmla="*/ 0 w 2263"/>
                  <a:gd name="connsiteY1" fmla="*/ 1531 h 1531"/>
                  <a:gd name="connsiteX2" fmla="*/ 1083 w 2263"/>
                  <a:gd name="connsiteY2" fmla="*/ 448 h 1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3" h="1531">
                    <a:moveTo>
                      <a:pt x="1083" y="448"/>
                    </a:moveTo>
                    <a:cubicBezTo>
                      <a:pt x="3249" y="-634"/>
                      <a:pt x="2166" y="448"/>
                      <a:pt x="0" y="1531"/>
                    </a:cubicBezTo>
                    <a:cubicBezTo>
                      <a:pt x="0" y="1531"/>
                      <a:pt x="1083" y="1531"/>
                      <a:pt x="1083" y="44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79" name="Полилиния: фигура 4978">
                <a:extLst>
                  <a:ext uri="{FF2B5EF4-FFF2-40B4-BE49-F238E27FC236}">
                    <a16:creationId xmlns:a16="http://schemas.microsoft.com/office/drawing/2014/main" id="{E522FCB1-D042-8AD3-0E41-7D7041F22BFF}"/>
                  </a:ext>
                </a:extLst>
              </p:cNvPr>
              <p:cNvSpPr/>
              <p:nvPr/>
            </p:nvSpPr>
            <p:spPr>
              <a:xfrm>
                <a:off x="7907194" y="5880896"/>
                <a:ext cx="3248" cy="2386"/>
              </a:xfrm>
              <a:custGeom>
                <a:avLst/>
                <a:gdLst>
                  <a:gd name="connsiteX0" fmla="*/ 0 w 3248"/>
                  <a:gd name="connsiteY0" fmla="*/ 2166 h 2386"/>
                  <a:gd name="connsiteX1" fmla="*/ 3249 w 3248"/>
                  <a:gd name="connsiteY1" fmla="*/ 0 h 2386"/>
                  <a:gd name="connsiteX2" fmla="*/ 0 w 3248"/>
                  <a:gd name="connsiteY2" fmla="*/ 2166 h 2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8" h="2386">
                    <a:moveTo>
                      <a:pt x="0" y="2166"/>
                    </a:moveTo>
                    <a:cubicBezTo>
                      <a:pt x="1083" y="1083"/>
                      <a:pt x="2166" y="1083"/>
                      <a:pt x="3249" y="0"/>
                    </a:cubicBezTo>
                    <a:cubicBezTo>
                      <a:pt x="3249" y="0"/>
                      <a:pt x="0" y="3249"/>
                      <a:pt x="0" y="216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80" name="Полилиния: фигура 4979">
                <a:extLst>
                  <a:ext uri="{FF2B5EF4-FFF2-40B4-BE49-F238E27FC236}">
                    <a16:creationId xmlns:a16="http://schemas.microsoft.com/office/drawing/2014/main" id="{AAD88B88-4985-4DAA-ACFC-91B9CE5A420B}"/>
                  </a:ext>
                </a:extLst>
              </p:cNvPr>
              <p:cNvSpPr/>
              <p:nvPr/>
            </p:nvSpPr>
            <p:spPr>
              <a:xfrm>
                <a:off x="7924038" y="5838666"/>
                <a:ext cx="962" cy="4331"/>
              </a:xfrm>
              <a:custGeom>
                <a:avLst/>
                <a:gdLst>
                  <a:gd name="connsiteX0" fmla="*/ 481 w 962"/>
                  <a:gd name="connsiteY0" fmla="*/ 4331 h 4331"/>
                  <a:gd name="connsiteX1" fmla="*/ 481 w 962"/>
                  <a:gd name="connsiteY1" fmla="*/ 0 h 4331"/>
                  <a:gd name="connsiteX2" fmla="*/ 481 w 962"/>
                  <a:gd name="connsiteY2" fmla="*/ 4331 h 4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62" h="4331">
                    <a:moveTo>
                      <a:pt x="481" y="4331"/>
                    </a:moveTo>
                    <a:cubicBezTo>
                      <a:pt x="481" y="3249"/>
                      <a:pt x="-602" y="1083"/>
                      <a:pt x="481" y="0"/>
                    </a:cubicBezTo>
                    <a:cubicBezTo>
                      <a:pt x="481" y="1083"/>
                      <a:pt x="1564" y="4331"/>
                      <a:pt x="481" y="433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81" name="Полилиния: фигура 4980">
                <a:extLst>
                  <a:ext uri="{FF2B5EF4-FFF2-40B4-BE49-F238E27FC236}">
                    <a16:creationId xmlns:a16="http://schemas.microsoft.com/office/drawing/2014/main" id="{A614D614-5C95-4ABB-9E6D-FC4A010A4256}"/>
                  </a:ext>
                </a:extLst>
              </p:cNvPr>
              <p:cNvSpPr/>
              <p:nvPr/>
            </p:nvSpPr>
            <p:spPr>
              <a:xfrm>
                <a:off x="7922354" y="5822325"/>
                <a:ext cx="10828" cy="2263"/>
              </a:xfrm>
              <a:custGeom>
                <a:avLst/>
                <a:gdLst>
                  <a:gd name="connsiteX0" fmla="*/ 0 w 10828"/>
                  <a:gd name="connsiteY0" fmla="*/ 2263 h 2263"/>
                  <a:gd name="connsiteX1" fmla="*/ 0 w 10828"/>
                  <a:gd name="connsiteY1" fmla="*/ 1181 h 2263"/>
                  <a:gd name="connsiteX2" fmla="*/ 0 w 10828"/>
                  <a:gd name="connsiteY2" fmla="*/ 2263 h 2263"/>
                  <a:gd name="connsiteX3" fmla="*/ 0 w 10828"/>
                  <a:gd name="connsiteY3" fmla="*/ 2263 h 2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2263">
                    <a:moveTo>
                      <a:pt x="0" y="2263"/>
                    </a:moveTo>
                    <a:cubicBezTo>
                      <a:pt x="0" y="1181"/>
                      <a:pt x="0" y="1181"/>
                      <a:pt x="0" y="1181"/>
                    </a:cubicBezTo>
                    <a:cubicBezTo>
                      <a:pt x="0" y="-985"/>
                      <a:pt x="0" y="98"/>
                      <a:pt x="0" y="2263"/>
                    </a:cubicBezTo>
                    <a:lnTo>
                      <a:pt x="0" y="226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82" name="Полилиния: фигура 4981">
                <a:extLst>
                  <a:ext uri="{FF2B5EF4-FFF2-40B4-BE49-F238E27FC236}">
                    <a16:creationId xmlns:a16="http://schemas.microsoft.com/office/drawing/2014/main" id="{E8BF8482-C149-4BE9-3487-49C42FB026A7}"/>
                  </a:ext>
                </a:extLst>
              </p:cNvPr>
              <p:cNvSpPr/>
              <p:nvPr/>
            </p:nvSpPr>
            <p:spPr>
              <a:xfrm>
                <a:off x="7978662" y="5505150"/>
                <a:ext cx="1082" cy="2165"/>
              </a:xfrm>
              <a:custGeom>
                <a:avLst/>
                <a:gdLst>
                  <a:gd name="connsiteX0" fmla="*/ 1083 w 1082"/>
                  <a:gd name="connsiteY0" fmla="*/ 0 h 2165"/>
                  <a:gd name="connsiteX1" fmla="*/ 1083 w 1082"/>
                  <a:gd name="connsiteY1" fmla="*/ 2166 h 2165"/>
                  <a:gd name="connsiteX2" fmla="*/ 0 w 1082"/>
                  <a:gd name="connsiteY2" fmla="*/ 1083 h 2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2165">
                    <a:moveTo>
                      <a:pt x="1083" y="0"/>
                    </a:moveTo>
                    <a:lnTo>
                      <a:pt x="1083" y="2166"/>
                    </a:ln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83" name="Полилиния: фигура 4982">
                <a:extLst>
                  <a:ext uri="{FF2B5EF4-FFF2-40B4-BE49-F238E27FC236}">
                    <a16:creationId xmlns:a16="http://schemas.microsoft.com/office/drawing/2014/main" id="{79AEBF70-63E8-5864-B9C0-ED16617442AB}"/>
                  </a:ext>
                </a:extLst>
              </p:cNvPr>
              <p:cNvSpPr/>
              <p:nvPr/>
            </p:nvSpPr>
            <p:spPr>
              <a:xfrm>
                <a:off x="7877957" y="5474830"/>
                <a:ext cx="2165" cy="1082"/>
              </a:xfrm>
              <a:custGeom>
                <a:avLst/>
                <a:gdLst>
                  <a:gd name="connsiteX0" fmla="*/ 2166 w 2165"/>
                  <a:gd name="connsiteY0" fmla="*/ 0 h 1082"/>
                  <a:gd name="connsiteX1" fmla="*/ 0 w 2165"/>
                  <a:gd name="connsiteY1" fmla="*/ 1083 h 1082"/>
                  <a:gd name="connsiteX2" fmla="*/ 2166 w 2165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082">
                    <a:moveTo>
                      <a:pt x="2166" y="0"/>
                    </a:moveTo>
                    <a:cubicBezTo>
                      <a:pt x="1083" y="1083"/>
                      <a:pt x="1083" y="0"/>
                      <a:pt x="0" y="1083"/>
                    </a:cubicBezTo>
                    <a:cubicBezTo>
                      <a:pt x="2166" y="0"/>
                      <a:pt x="1083" y="2166"/>
                      <a:pt x="21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84" name="Полилиния: фигура 4983">
                <a:extLst>
                  <a:ext uri="{FF2B5EF4-FFF2-40B4-BE49-F238E27FC236}">
                    <a16:creationId xmlns:a16="http://schemas.microsoft.com/office/drawing/2014/main" id="{2211BCE9-79FB-FC7E-9C35-ABDAE6A02354}"/>
                  </a:ext>
                </a:extLst>
              </p:cNvPr>
              <p:cNvSpPr/>
              <p:nvPr/>
            </p:nvSpPr>
            <p:spPr>
              <a:xfrm>
                <a:off x="7830312" y="5536552"/>
                <a:ext cx="2165" cy="1082"/>
              </a:xfrm>
              <a:custGeom>
                <a:avLst/>
                <a:gdLst>
                  <a:gd name="connsiteX0" fmla="*/ 0 w 2165"/>
                  <a:gd name="connsiteY0" fmla="*/ 0 h 1082"/>
                  <a:gd name="connsiteX1" fmla="*/ 1083 w 2165"/>
                  <a:gd name="connsiteY1" fmla="*/ 0 h 1082"/>
                  <a:gd name="connsiteX2" fmla="*/ 2166 w 2165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082">
                    <a:moveTo>
                      <a:pt x="0" y="0"/>
                    </a:moveTo>
                    <a:lnTo>
                      <a:pt x="1083" y="0"/>
                    </a:lnTo>
                    <a:lnTo>
                      <a:pt x="2166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985" name="Полилиния: фигура 4984">
              <a:extLst>
                <a:ext uri="{FF2B5EF4-FFF2-40B4-BE49-F238E27FC236}">
                  <a16:creationId xmlns:a16="http://schemas.microsoft.com/office/drawing/2014/main" id="{1E6679CA-6F6F-BA86-43DD-77493DC5CAD9}"/>
                </a:ext>
              </a:extLst>
            </p:cNvPr>
            <p:cNvSpPr/>
            <p:nvPr/>
          </p:nvSpPr>
          <p:spPr>
            <a:xfrm>
              <a:off x="8256376" y="5187335"/>
              <a:ext cx="105106" cy="56307"/>
            </a:xfrm>
            <a:custGeom>
              <a:avLst/>
              <a:gdLst>
                <a:gd name="connsiteX0" fmla="*/ 104530 w 105106"/>
                <a:gd name="connsiteY0" fmla="*/ 48187 h 56307"/>
                <a:gd name="connsiteX1" fmla="*/ 44973 w 105106"/>
                <a:gd name="connsiteY1" fmla="*/ 48187 h 56307"/>
                <a:gd name="connsiteX2" fmla="*/ 577 w 105106"/>
                <a:gd name="connsiteY2" fmla="*/ 8121 h 56307"/>
                <a:gd name="connsiteX3" fmla="*/ 60133 w 105106"/>
                <a:gd name="connsiteY3" fmla="*/ 8121 h 56307"/>
                <a:gd name="connsiteX4" fmla="*/ 104530 w 105106"/>
                <a:gd name="connsiteY4" fmla="*/ 48187 h 56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106" h="56307">
                  <a:moveTo>
                    <a:pt x="104530" y="48187"/>
                  </a:moveTo>
                  <a:cubicBezTo>
                    <a:pt x="100199" y="59015"/>
                    <a:pt x="73127" y="59015"/>
                    <a:pt x="44973" y="48187"/>
                  </a:cubicBezTo>
                  <a:cubicBezTo>
                    <a:pt x="16820" y="37358"/>
                    <a:pt x="-3754" y="18950"/>
                    <a:pt x="577" y="8121"/>
                  </a:cubicBezTo>
                  <a:cubicBezTo>
                    <a:pt x="4908" y="-2707"/>
                    <a:pt x="31979" y="-2707"/>
                    <a:pt x="60133" y="8121"/>
                  </a:cubicBezTo>
                  <a:cubicBezTo>
                    <a:pt x="88287" y="17867"/>
                    <a:pt x="108861" y="36275"/>
                    <a:pt x="104530" y="48187"/>
                  </a:cubicBezTo>
                  <a:close/>
                </a:path>
              </a:pathLst>
            </a:custGeom>
            <a:solidFill>
              <a:srgbClr val="58595B"/>
            </a:solidFill>
            <a:ln w="1082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4986" name="Рисунок 11">
              <a:extLst>
                <a:ext uri="{FF2B5EF4-FFF2-40B4-BE49-F238E27FC236}">
                  <a16:creationId xmlns:a16="http://schemas.microsoft.com/office/drawing/2014/main" id="{7598779C-BFE2-1FDF-A274-9DE7E383EE62}"/>
                </a:ext>
              </a:extLst>
            </p:cNvPr>
            <p:cNvGrpSpPr/>
            <p:nvPr/>
          </p:nvGrpSpPr>
          <p:grpSpPr>
            <a:xfrm>
              <a:off x="8239627" y="5173351"/>
              <a:ext cx="113871" cy="64336"/>
              <a:chOff x="8239627" y="5173351"/>
              <a:chExt cx="113871" cy="64336"/>
            </a:xfrm>
            <a:solidFill>
              <a:srgbClr val="000000"/>
            </a:solidFill>
          </p:grpSpPr>
          <p:sp>
            <p:nvSpPr>
              <p:cNvPr id="4987" name="Полилиния: фигура 4986">
                <a:extLst>
                  <a:ext uri="{FF2B5EF4-FFF2-40B4-BE49-F238E27FC236}">
                    <a16:creationId xmlns:a16="http://schemas.microsoft.com/office/drawing/2014/main" id="{0D56140D-4A57-BD92-1E09-47DE6B495E71}"/>
                  </a:ext>
                </a:extLst>
              </p:cNvPr>
              <p:cNvSpPr/>
              <p:nvPr/>
            </p:nvSpPr>
            <p:spPr>
              <a:xfrm>
                <a:off x="8352845" y="5229626"/>
                <a:ext cx="481" cy="481"/>
              </a:xfrm>
              <a:custGeom>
                <a:avLst/>
                <a:gdLst>
                  <a:gd name="connsiteX0" fmla="*/ 481 w 481"/>
                  <a:gd name="connsiteY0" fmla="*/ 481 h 481"/>
                  <a:gd name="connsiteX1" fmla="*/ 481 w 481"/>
                  <a:gd name="connsiteY1" fmla="*/ 481 h 481"/>
                  <a:gd name="connsiteX2" fmla="*/ 481 w 481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" h="481">
                    <a:moveTo>
                      <a:pt x="481" y="481"/>
                    </a:moveTo>
                    <a:cubicBezTo>
                      <a:pt x="481" y="-602"/>
                      <a:pt x="-602" y="481"/>
                      <a:pt x="481" y="481"/>
                    </a:cubicBezTo>
                    <a:cubicBezTo>
                      <a:pt x="481" y="-602"/>
                      <a:pt x="481" y="481"/>
                      <a:pt x="481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88" name="Полилиния: фигура 4987">
                <a:extLst>
                  <a:ext uri="{FF2B5EF4-FFF2-40B4-BE49-F238E27FC236}">
                    <a16:creationId xmlns:a16="http://schemas.microsoft.com/office/drawing/2014/main" id="{FA6E18E6-9E6F-4D8B-698E-C4A8594F78CE}"/>
                  </a:ext>
                </a:extLst>
              </p:cNvPr>
              <p:cNvSpPr/>
              <p:nvPr/>
            </p:nvSpPr>
            <p:spPr>
              <a:xfrm>
                <a:off x="8239627" y="5173351"/>
                <a:ext cx="113871" cy="64336"/>
              </a:xfrm>
              <a:custGeom>
                <a:avLst/>
                <a:gdLst>
                  <a:gd name="connsiteX0" fmla="*/ 113699 w 113871"/>
                  <a:gd name="connsiteY0" fmla="*/ 52425 h 64336"/>
                  <a:gd name="connsiteX1" fmla="*/ 112616 w 113871"/>
                  <a:gd name="connsiteY1" fmla="*/ 50259 h 64336"/>
                  <a:gd name="connsiteX2" fmla="*/ 111533 w 113871"/>
                  <a:gd name="connsiteY2" fmla="*/ 48094 h 64336"/>
                  <a:gd name="connsiteX3" fmla="*/ 108284 w 113871"/>
                  <a:gd name="connsiteY3" fmla="*/ 43762 h 64336"/>
                  <a:gd name="connsiteX4" fmla="*/ 108284 w 113871"/>
                  <a:gd name="connsiteY4" fmla="*/ 42679 h 64336"/>
                  <a:gd name="connsiteX5" fmla="*/ 100704 w 113871"/>
                  <a:gd name="connsiteY5" fmla="*/ 32934 h 64336"/>
                  <a:gd name="connsiteX6" fmla="*/ 100704 w 113871"/>
                  <a:gd name="connsiteY6" fmla="*/ 32934 h 64336"/>
                  <a:gd name="connsiteX7" fmla="*/ 98539 w 113871"/>
                  <a:gd name="connsiteY7" fmla="*/ 31851 h 64336"/>
                  <a:gd name="connsiteX8" fmla="*/ 99622 w 113871"/>
                  <a:gd name="connsiteY8" fmla="*/ 30768 h 64336"/>
                  <a:gd name="connsiteX9" fmla="*/ 97456 w 113871"/>
                  <a:gd name="connsiteY9" fmla="*/ 30768 h 64336"/>
                  <a:gd name="connsiteX10" fmla="*/ 97456 w 113871"/>
                  <a:gd name="connsiteY10" fmla="*/ 29685 h 64336"/>
                  <a:gd name="connsiteX11" fmla="*/ 96373 w 113871"/>
                  <a:gd name="connsiteY11" fmla="*/ 29685 h 64336"/>
                  <a:gd name="connsiteX12" fmla="*/ 92042 w 113871"/>
                  <a:gd name="connsiteY12" fmla="*/ 27520 h 64336"/>
                  <a:gd name="connsiteX13" fmla="*/ 92042 w 113871"/>
                  <a:gd name="connsiteY13" fmla="*/ 27520 h 64336"/>
                  <a:gd name="connsiteX14" fmla="*/ 83379 w 113871"/>
                  <a:gd name="connsiteY14" fmla="*/ 24271 h 64336"/>
                  <a:gd name="connsiteX15" fmla="*/ 84462 w 113871"/>
                  <a:gd name="connsiteY15" fmla="*/ 23188 h 64336"/>
                  <a:gd name="connsiteX16" fmla="*/ 82296 w 113871"/>
                  <a:gd name="connsiteY16" fmla="*/ 23188 h 64336"/>
                  <a:gd name="connsiteX17" fmla="*/ 80130 w 113871"/>
                  <a:gd name="connsiteY17" fmla="*/ 22105 h 64336"/>
                  <a:gd name="connsiteX18" fmla="*/ 80130 w 113871"/>
                  <a:gd name="connsiteY18" fmla="*/ 22105 h 64336"/>
                  <a:gd name="connsiteX19" fmla="*/ 77965 w 113871"/>
                  <a:gd name="connsiteY19" fmla="*/ 22105 h 64336"/>
                  <a:gd name="connsiteX20" fmla="*/ 77965 w 113871"/>
                  <a:gd name="connsiteY20" fmla="*/ 21023 h 64336"/>
                  <a:gd name="connsiteX21" fmla="*/ 76882 w 113871"/>
                  <a:gd name="connsiteY21" fmla="*/ 19940 h 64336"/>
                  <a:gd name="connsiteX22" fmla="*/ 76882 w 113871"/>
                  <a:gd name="connsiteY22" fmla="*/ 19940 h 64336"/>
                  <a:gd name="connsiteX23" fmla="*/ 75799 w 113871"/>
                  <a:gd name="connsiteY23" fmla="*/ 18857 h 64336"/>
                  <a:gd name="connsiteX24" fmla="*/ 75799 w 113871"/>
                  <a:gd name="connsiteY24" fmla="*/ 18857 h 64336"/>
                  <a:gd name="connsiteX25" fmla="*/ 73633 w 113871"/>
                  <a:gd name="connsiteY25" fmla="*/ 18857 h 64336"/>
                  <a:gd name="connsiteX26" fmla="*/ 74716 w 113871"/>
                  <a:gd name="connsiteY26" fmla="*/ 17774 h 64336"/>
                  <a:gd name="connsiteX27" fmla="*/ 62805 w 113871"/>
                  <a:gd name="connsiteY27" fmla="*/ 14526 h 64336"/>
                  <a:gd name="connsiteX28" fmla="*/ 62805 w 113871"/>
                  <a:gd name="connsiteY28" fmla="*/ 13443 h 64336"/>
                  <a:gd name="connsiteX29" fmla="*/ 60639 w 113871"/>
                  <a:gd name="connsiteY29" fmla="*/ 13443 h 64336"/>
                  <a:gd name="connsiteX30" fmla="*/ 60639 w 113871"/>
                  <a:gd name="connsiteY30" fmla="*/ 12360 h 64336"/>
                  <a:gd name="connsiteX31" fmla="*/ 58474 w 113871"/>
                  <a:gd name="connsiteY31" fmla="*/ 12360 h 64336"/>
                  <a:gd name="connsiteX32" fmla="*/ 59556 w 113871"/>
                  <a:gd name="connsiteY32" fmla="*/ 11277 h 64336"/>
                  <a:gd name="connsiteX33" fmla="*/ 57391 w 113871"/>
                  <a:gd name="connsiteY33" fmla="*/ 11277 h 64336"/>
                  <a:gd name="connsiteX34" fmla="*/ 57391 w 113871"/>
                  <a:gd name="connsiteY34" fmla="*/ 10194 h 64336"/>
                  <a:gd name="connsiteX35" fmla="*/ 55225 w 113871"/>
                  <a:gd name="connsiteY35" fmla="*/ 10194 h 64336"/>
                  <a:gd name="connsiteX36" fmla="*/ 55225 w 113871"/>
                  <a:gd name="connsiteY36" fmla="*/ 9111 h 64336"/>
                  <a:gd name="connsiteX37" fmla="*/ 53059 w 113871"/>
                  <a:gd name="connsiteY37" fmla="*/ 9111 h 64336"/>
                  <a:gd name="connsiteX38" fmla="*/ 53059 w 113871"/>
                  <a:gd name="connsiteY38" fmla="*/ 8028 h 64336"/>
                  <a:gd name="connsiteX39" fmla="*/ 48728 w 113871"/>
                  <a:gd name="connsiteY39" fmla="*/ 8028 h 64336"/>
                  <a:gd name="connsiteX40" fmla="*/ 48728 w 113871"/>
                  <a:gd name="connsiteY40" fmla="*/ 8028 h 64336"/>
                  <a:gd name="connsiteX41" fmla="*/ 45479 w 113871"/>
                  <a:gd name="connsiteY41" fmla="*/ 8028 h 64336"/>
                  <a:gd name="connsiteX42" fmla="*/ 44397 w 113871"/>
                  <a:gd name="connsiteY42" fmla="*/ 5863 h 64336"/>
                  <a:gd name="connsiteX43" fmla="*/ 42231 w 113871"/>
                  <a:gd name="connsiteY43" fmla="*/ 8028 h 64336"/>
                  <a:gd name="connsiteX44" fmla="*/ 38982 w 113871"/>
                  <a:gd name="connsiteY44" fmla="*/ 6946 h 64336"/>
                  <a:gd name="connsiteX45" fmla="*/ 40065 w 113871"/>
                  <a:gd name="connsiteY45" fmla="*/ 4780 h 64336"/>
                  <a:gd name="connsiteX46" fmla="*/ 40065 w 113871"/>
                  <a:gd name="connsiteY46" fmla="*/ 3697 h 64336"/>
                  <a:gd name="connsiteX47" fmla="*/ 40065 w 113871"/>
                  <a:gd name="connsiteY47" fmla="*/ 3697 h 64336"/>
                  <a:gd name="connsiteX48" fmla="*/ 37900 w 113871"/>
                  <a:gd name="connsiteY48" fmla="*/ 3697 h 64336"/>
                  <a:gd name="connsiteX49" fmla="*/ 34651 w 113871"/>
                  <a:gd name="connsiteY49" fmla="*/ 5863 h 64336"/>
                  <a:gd name="connsiteX50" fmla="*/ 34651 w 113871"/>
                  <a:gd name="connsiteY50" fmla="*/ 3697 h 64336"/>
                  <a:gd name="connsiteX51" fmla="*/ 33568 w 113871"/>
                  <a:gd name="connsiteY51" fmla="*/ 4780 h 64336"/>
                  <a:gd name="connsiteX52" fmla="*/ 32485 w 113871"/>
                  <a:gd name="connsiteY52" fmla="*/ 5863 h 64336"/>
                  <a:gd name="connsiteX53" fmla="*/ 31402 w 113871"/>
                  <a:gd name="connsiteY53" fmla="*/ 4780 h 64336"/>
                  <a:gd name="connsiteX54" fmla="*/ 31402 w 113871"/>
                  <a:gd name="connsiteY54" fmla="*/ 5863 h 64336"/>
                  <a:gd name="connsiteX55" fmla="*/ 29237 w 113871"/>
                  <a:gd name="connsiteY55" fmla="*/ 4780 h 64336"/>
                  <a:gd name="connsiteX56" fmla="*/ 29237 w 113871"/>
                  <a:gd name="connsiteY56" fmla="*/ 3697 h 64336"/>
                  <a:gd name="connsiteX57" fmla="*/ 28154 w 113871"/>
                  <a:gd name="connsiteY57" fmla="*/ 3697 h 64336"/>
                  <a:gd name="connsiteX58" fmla="*/ 28154 w 113871"/>
                  <a:gd name="connsiteY58" fmla="*/ 3697 h 64336"/>
                  <a:gd name="connsiteX59" fmla="*/ 27071 w 113871"/>
                  <a:gd name="connsiteY59" fmla="*/ 4780 h 64336"/>
                  <a:gd name="connsiteX60" fmla="*/ 27071 w 113871"/>
                  <a:gd name="connsiteY60" fmla="*/ 4780 h 64336"/>
                  <a:gd name="connsiteX61" fmla="*/ 24905 w 113871"/>
                  <a:gd name="connsiteY61" fmla="*/ 5863 h 64336"/>
                  <a:gd name="connsiteX62" fmla="*/ 24905 w 113871"/>
                  <a:gd name="connsiteY62" fmla="*/ 4780 h 64336"/>
                  <a:gd name="connsiteX63" fmla="*/ 21657 w 113871"/>
                  <a:gd name="connsiteY63" fmla="*/ 6946 h 64336"/>
                  <a:gd name="connsiteX64" fmla="*/ 21657 w 113871"/>
                  <a:gd name="connsiteY64" fmla="*/ 5863 h 64336"/>
                  <a:gd name="connsiteX65" fmla="*/ 17326 w 113871"/>
                  <a:gd name="connsiteY65" fmla="*/ 5863 h 64336"/>
                  <a:gd name="connsiteX66" fmla="*/ 17326 w 113871"/>
                  <a:gd name="connsiteY66" fmla="*/ 6946 h 64336"/>
                  <a:gd name="connsiteX67" fmla="*/ 16243 w 113871"/>
                  <a:gd name="connsiteY67" fmla="*/ 5863 h 64336"/>
                  <a:gd name="connsiteX68" fmla="*/ 15160 w 113871"/>
                  <a:gd name="connsiteY68" fmla="*/ 5863 h 64336"/>
                  <a:gd name="connsiteX69" fmla="*/ 15160 w 113871"/>
                  <a:gd name="connsiteY69" fmla="*/ 5863 h 64336"/>
                  <a:gd name="connsiteX70" fmla="*/ 10828 w 113871"/>
                  <a:gd name="connsiteY70" fmla="*/ 6946 h 64336"/>
                  <a:gd name="connsiteX71" fmla="*/ 9746 w 113871"/>
                  <a:gd name="connsiteY71" fmla="*/ 8028 h 64336"/>
                  <a:gd name="connsiteX72" fmla="*/ 9746 w 113871"/>
                  <a:gd name="connsiteY72" fmla="*/ 6946 h 64336"/>
                  <a:gd name="connsiteX73" fmla="*/ 8663 w 113871"/>
                  <a:gd name="connsiteY73" fmla="*/ 6946 h 64336"/>
                  <a:gd name="connsiteX74" fmla="*/ 9746 w 113871"/>
                  <a:gd name="connsiteY74" fmla="*/ 6946 h 64336"/>
                  <a:gd name="connsiteX75" fmla="*/ 10828 w 113871"/>
                  <a:gd name="connsiteY75" fmla="*/ 6946 h 64336"/>
                  <a:gd name="connsiteX76" fmla="*/ 9746 w 113871"/>
                  <a:gd name="connsiteY76" fmla="*/ 6946 h 64336"/>
                  <a:gd name="connsiteX77" fmla="*/ 8663 w 113871"/>
                  <a:gd name="connsiteY77" fmla="*/ 8028 h 64336"/>
                  <a:gd name="connsiteX78" fmla="*/ 8663 w 113871"/>
                  <a:gd name="connsiteY78" fmla="*/ 6946 h 64336"/>
                  <a:gd name="connsiteX79" fmla="*/ 8663 w 113871"/>
                  <a:gd name="connsiteY79" fmla="*/ 8028 h 64336"/>
                  <a:gd name="connsiteX80" fmla="*/ 8663 w 113871"/>
                  <a:gd name="connsiteY80" fmla="*/ 8028 h 64336"/>
                  <a:gd name="connsiteX81" fmla="*/ 8663 w 113871"/>
                  <a:gd name="connsiteY81" fmla="*/ 9111 h 64336"/>
                  <a:gd name="connsiteX82" fmla="*/ 7580 w 113871"/>
                  <a:gd name="connsiteY82" fmla="*/ 9111 h 64336"/>
                  <a:gd name="connsiteX83" fmla="*/ 6497 w 113871"/>
                  <a:gd name="connsiteY83" fmla="*/ 8028 h 64336"/>
                  <a:gd name="connsiteX84" fmla="*/ 7580 w 113871"/>
                  <a:gd name="connsiteY84" fmla="*/ 10194 h 64336"/>
                  <a:gd name="connsiteX85" fmla="*/ 7580 w 113871"/>
                  <a:gd name="connsiteY85" fmla="*/ 10194 h 64336"/>
                  <a:gd name="connsiteX86" fmla="*/ 7580 w 113871"/>
                  <a:gd name="connsiteY86" fmla="*/ 11277 h 64336"/>
                  <a:gd name="connsiteX87" fmla="*/ 6497 w 113871"/>
                  <a:gd name="connsiteY87" fmla="*/ 11277 h 64336"/>
                  <a:gd name="connsiteX88" fmla="*/ 5414 w 113871"/>
                  <a:gd name="connsiteY88" fmla="*/ 11277 h 64336"/>
                  <a:gd name="connsiteX89" fmla="*/ 5414 w 113871"/>
                  <a:gd name="connsiteY89" fmla="*/ 12360 h 64336"/>
                  <a:gd name="connsiteX90" fmla="*/ 5414 w 113871"/>
                  <a:gd name="connsiteY90" fmla="*/ 13443 h 64336"/>
                  <a:gd name="connsiteX91" fmla="*/ 4331 w 113871"/>
                  <a:gd name="connsiteY91" fmla="*/ 13443 h 64336"/>
                  <a:gd name="connsiteX92" fmla="*/ 4331 w 113871"/>
                  <a:gd name="connsiteY92" fmla="*/ 14526 h 64336"/>
                  <a:gd name="connsiteX93" fmla="*/ 3249 w 113871"/>
                  <a:gd name="connsiteY93" fmla="*/ 15608 h 64336"/>
                  <a:gd name="connsiteX94" fmla="*/ 5414 w 113871"/>
                  <a:gd name="connsiteY94" fmla="*/ 15608 h 64336"/>
                  <a:gd name="connsiteX95" fmla="*/ 5414 w 113871"/>
                  <a:gd name="connsiteY95" fmla="*/ 17774 h 64336"/>
                  <a:gd name="connsiteX96" fmla="*/ 4331 w 113871"/>
                  <a:gd name="connsiteY96" fmla="*/ 17774 h 64336"/>
                  <a:gd name="connsiteX97" fmla="*/ 5414 w 113871"/>
                  <a:gd name="connsiteY97" fmla="*/ 18857 h 64336"/>
                  <a:gd name="connsiteX98" fmla="*/ 6497 w 113871"/>
                  <a:gd name="connsiteY98" fmla="*/ 17774 h 64336"/>
                  <a:gd name="connsiteX99" fmla="*/ 6497 w 113871"/>
                  <a:gd name="connsiteY99" fmla="*/ 18857 h 64336"/>
                  <a:gd name="connsiteX100" fmla="*/ 7580 w 113871"/>
                  <a:gd name="connsiteY100" fmla="*/ 18857 h 64336"/>
                  <a:gd name="connsiteX101" fmla="*/ 8663 w 113871"/>
                  <a:gd name="connsiteY101" fmla="*/ 23188 h 64336"/>
                  <a:gd name="connsiteX102" fmla="*/ 9746 w 113871"/>
                  <a:gd name="connsiteY102" fmla="*/ 23188 h 64336"/>
                  <a:gd name="connsiteX103" fmla="*/ 9746 w 113871"/>
                  <a:gd name="connsiteY103" fmla="*/ 23188 h 64336"/>
                  <a:gd name="connsiteX104" fmla="*/ 10828 w 113871"/>
                  <a:gd name="connsiteY104" fmla="*/ 23188 h 64336"/>
                  <a:gd name="connsiteX105" fmla="*/ 9746 w 113871"/>
                  <a:gd name="connsiteY105" fmla="*/ 24271 h 64336"/>
                  <a:gd name="connsiteX106" fmla="*/ 12994 w 113871"/>
                  <a:gd name="connsiteY106" fmla="*/ 25354 h 64336"/>
                  <a:gd name="connsiteX107" fmla="*/ 12994 w 113871"/>
                  <a:gd name="connsiteY107" fmla="*/ 26437 h 64336"/>
                  <a:gd name="connsiteX108" fmla="*/ 14077 w 113871"/>
                  <a:gd name="connsiteY108" fmla="*/ 26437 h 64336"/>
                  <a:gd name="connsiteX109" fmla="*/ 12994 w 113871"/>
                  <a:gd name="connsiteY109" fmla="*/ 28602 h 64336"/>
                  <a:gd name="connsiteX110" fmla="*/ 14077 w 113871"/>
                  <a:gd name="connsiteY110" fmla="*/ 28602 h 64336"/>
                  <a:gd name="connsiteX111" fmla="*/ 14077 w 113871"/>
                  <a:gd name="connsiteY111" fmla="*/ 29685 h 64336"/>
                  <a:gd name="connsiteX112" fmla="*/ 15160 w 113871"/>
                  <a:gd name="connsiteY112" fmla="*/ 29685 h 64336"/>
                  <a:gd name="connsiteX113" fmla="*/ 15160 w 113871"/>
                  <a:gd name="connsiteY113" fmla="*/ 29685 h 64336"/>
                  <a:gd name="connsiteX114" fmla="*/ 16243 w 113871"/>
                  <a:gd name="connsiteY114" fmla="*/ 30768 h 64336"/>
                  <a:gd name="connsiteX115" fmla="*/ 16243 w 113871"/>
                  <a:gd name="connsiteY115" fmla="*/ 29685 h 64336"/>
                  <a:gd name="connsiteX116" fmla="*/ 17326 w 113871"/>
                  <a:gd name="connsiteY116" fmla="*/ 29685 h 64336"/>
                  <a:gd name="connsiteX117" fmla="*/ 17326 w 113871"/>
                  <a:gd name="connsiteY117" fmla="*/ 30768 h 64336"/>
                  <a:gd name="connsiteX118" fmla="*/ 18408 w 113871"/>
                  <a:gd name="connsiteY118" fmla="*/ 30768 h 64336"/>
                  <a:gd name="connsiteX119" fmla="*/ 18408 w 113871"/>
                  <a:gd name="connsiteY119" fmla="*/ 31851 h 64336"/>
                  <a:gd name="connsiteX120" fmla="*/ 18408 w 113871"/>
                  <a:gd name="connsiteY120" fmla="*/ 31851 h 64336"/>
                  <a:gd name="connsiteX121" fmla="*/ 18408 w 113871"/>
                  <a:gd name="connsiteY121" fmla="*/ 32934 h 64336"/>
                  <a:gd name="connsiteX122" fmla="*/ 19491 w 113871"/>
                  <a:gd name="connsiteY122" fmla="*/ 32934 h 64336"/>
                  <a:gd name="connsiteX123" fmla="*/ 18408 w 113871"/>
                  <a:gd name="connsiteY123" fmla="*/ 32934 h 64336"/>
                  <a:gd name="connsiteX124" fmla="*/ 18408 w 113871"/>
                  <a:gd name="connsiteY124" fmla="*/ 34017 h 64336"/>
                  <a:gd name="connsiteX125" fmla="*/ 18408 w 113871"/>
                  <a:gd name="connsiteY125" fmla="*/ 32934 h 64336"/>
                  <a:gd name="connsiteX126" fmla="*/ 18408 w 113871"/>
                  <a:gd name="connsiteY126" fmla="*/ 32934 h 64336"/>
                  <a:gd name="connsiteX127" fmla="*/ 20574 w 113871"/>
                  <a:gd name="connsiteY127" fmla="*/ 32934 h 64336"/>
                  <a:gd name="connsiteX128" fmla="*/ 21657 w 113871"/>
                  <a:gd name="connsiteY128" fmla="*/ 34017 h 64336"/>
                  <a:gd name="connsiteX129" fmla="*/ 21657 w 113871"/>
                  <a:gd name="connsiteY129" fmla="*/ 34017 h 64336"/>
                  <a:gd name="connsiteX130" fmla="*/ 22740 w 113871"/>
                  <a:gd name="connsiteY130" fmla="*/ 34017 h 64336"/>
                  <a:gd name="connsiteX131" fmla="*/ 22740 w 113871"/>
                  <a:gd name="connsiteY131" fmla="*/ 34017 h 64336"/>
                  <a:gd name="connsiteX132" fmla="*/ 23823 w 113871"/>
                  <a:gd name="connsiteY132" fmla="*/ 34017 h 64336"/>
                  <a:gd name="connsiteX133" fmla="*/ 23823 w 113871"/>
                  <a:gd name="connsiteY133" fmla="*/ 36182 h 64336"/>
                  <a:gd name="connsiteX134" fmla="*/ 25988 w 113871"/>
                  <a:gd name="connsiteY134" fmla="*/ 35100 h 64336"/>
                  <a:gd name="connsiteX135" fmla="*/ 29237 w 113871"/>
                  <a:gd name="connsiteY135" fmla="*/ 37265 h 64336"/>
                  <a:gd name="connsiteX136" fmla="*/ 30320 w 113871"/>
                  <a:gd name="connsiteY136" fmla="*/ 37265 h 64336"/>
                  <a:gd name="connsiteX137" fmla="*/ 34651 w 113871"/>
                  <a:gd name="connsiteY137" fmla="*/ 40514 h 64336"/>
                  <a:gd name="connsiteX138" fmla="*/ 33568 w 113871"/>
                  <a:gd name="connsiteY138" fmla="*/ 41597 h 64336"/>
                  <a:gd name="connsiteX139" fmla="*/ 34651 w 113871"/>
                  <a:gd name="connsiteY139" fmla="*/ 41597 h 64336"/>
                  <a:gd name="connsiteX140" fmla="*/ 34651 w 113871"/>
                  <a:gd name="connsiteY140" fmla="*/ 40514 h 64336"/>
                  <a:gd name="connsiteX141" fmla="*/ 37900 w 113871"/>
                  <a:gd name="connsiteY141" fmla="*/ 42679 h 64336"/>
                  <a:gd name="connsiteX142" fmla="*/ 37900 w 113871"/>
                  <a:gd name="connsiteY142" fmla="*/ 41597 h 64336"/>
                  <a:gd name="connsiteX143" fmla="*/ 38982 w 113871"/>
                  <a:gd name="connsiteY143" fmla="*/ 42679 h 64336"/>
                  <a:gd name="connsiteX144" fmla="*/ 38982 w 113871"/>
                  <a:gd name="connsiteY144" fmla="*/ 41597 h 64336"/>
                  <a:gd name="connsiteX145" fmla="*/ 38982 w 113871"/>
                  <a:gd name="connsiteY145" fmla="*/ 42679 h 64336"/>
                  <a:gd name="connsiteX146" fmla="*/ 40065 w 113871"/>
                  <a:gd name="connsiteY146" fmla="*/ 42679 h 64336"/>
                  <a:gd name="connsiteX147" fmla="*/ 40065 w 113871"/>
                  <a:gd name="connsiteY147" fmla="*/ 43762 h 64336"/>
                  <a:gd name="connsiteX148" fmla="*/ 42231 w 113871"/>
                  <a:gd name="connsiteY148" fmla="*/ 43762 h 64336"/>
                  <a:gd name="connsiteX149" fmla="*/ 42231 w 113871"/>
                  <a:gd name="connsiteY149" fmla="*/ 44845 h 64336"/>
                  <a:gd name="connsiteX150" fmla="*/ 43314 w 113871"/>
                  <a:gd name="connsiteY150" fmla="*/ 43762 h 64336"/>
                  <a:gd name="connsiteX151" fmla="*/ 44397 w 113871"/>
                  <a:gd name="connsiteY151" fmla="*/ 45928 h 64336"/>
                  <a:gd name="connsiteX152" fmla="*/ 51977 w 113871"/>
                  <a:gd name="connsiteY152" fmla="*/ 47011 h 64336"/>
                  <a:gd name="connsiteX153" fmla="*/ 51977 w 113871"/>
                  <a:gd name="connsiteY153" fmla="*/ 47011 h 64336"/>
                  <a:gd name="connsiteX154" fmla="*/ 53059 w 113871"/>
                  <a:gd name="connsiteY154" fmla="*/ 47011 h 64336"/>
                  <a:gd name="connsiteX155" fmla="*/ 51977 w 113871"/>
                  <a:gd name="connsiteY155" fmla="*/ 49177 h 64336"/>
                  <a:gd name="connsiteX156" fmla="*/ 54142 w 113871"/>
                  <a:gd name="connsiteY156" fmla="*/ 49177 h 64336"/>
                  <a:gd name="connsiteX157" fmla="*/ 54142 w 113871"/>
                  <a:gd name="connsiteY157" fmla="*/ 49177 h 64336"/>
                  <a:gd name="connsiteX158" fmla="*/ 55225 w 113871"/>
                  <a:gd name="connsiteY158" fmla="*/ 49177 h 64336"/>
                  <a:gd name="connsiteX159" fmla="*/ 54142 w 113871"/>
                  <a:gd name="connsiteY159" fmla="*/ 50259 h 64336"/>
                  <a:gd name="connsiteX160" fmla="*/ 55225 w 113871"/>
                  <a:gd name="connsiteY160" fmla="*/ 50259 h 64336"/>
                  <a:gd name="connsiteX161" fmla="*/ 53059 w 113871"/>
                  <a:gd name="connsiteY161" fmla="*/ 53508 h 64336"/>
                  <a:gd name="connsiteX162" fmla="*/ 53059 w 113871"/>
                  <a:gd name="connsiteY162" fmla="*/ 53508 h 64336"/>
                  <a:gd name="connsiteX163" fmla="*/ 51977 w 113871"/>
                  <a:gd name="connsiteY163" fmla="*/ 54591 h 64336"/>
                  <a:gd name="connsiteX164" fmla="*/ 53059 w 113871"/>
                  <a:gd name="connsiteY164" fmla="*/ 52425 h 64336"/>
                  <a:gd name="connsiteX165" fmla="*/ 55225 w 113871"/>
                  <a:gd name="connsiteY165" fmla="*/ 50259 h 64336"/>
                  <a:gd name="connsiteX166" fmla="*/ 54142 w 113871"/>
                  <a:gd name="connsiteY166" fmla="*/ 51342 h 64336"/>
                  <a:gd name="connsiteX167" fmla="*/ 55225 w 113871"/>
                  <a:gd name="connsiteY167" fmla="*/ 51342 h 64336"/>
                  <a:gd name="connsiteX168" fmla="*/ 56308 w 113871"/>
                  <a:gd name="connsiteY168" fmla="*/ 50259 h 64336"/>
                  <a:gd name="connsiteX169" fmla="*/ 56308 w 113871"/>
                  <a:gd name="connsiteY169" fmla="*/ 51342 h 64336"/>
                  <a:gd name="connsiteX170" fmla="*/ 57391 w 113871"/>
                  <a:gd name="connsiteY170" fmla="*/ 50259 h 64336"/>
                  <a:gd name="connsiteX171" fmla="*/ 58474 w 113871"/>
                  <a:gd name="connsiteY171" fmla="*/ 50259 h 64336"/>
                  <a:gd name="connsiteX172" fmla="*/ 57391 w 113871"/>
                  <a:gd name="connsiteY172" fmla="*/ 53508 h 64336"/>
                  <a:gd name="connsiteX173" fmla="*/ 58474 w 113871"/>
                  <a:gd name="connsiteY173" fmla="*/ 51342 h 64336"/>
                  <a:gd name="connsiteX174" fmla="*/ 58474 w 113871"/>
                  <a:gd name="connsiteY174" fmla="*/ 53508 h 64336"/>
                  <a:gd name="connsiteX175" fmla="*/ 59556 w 113871"/>
                  <a:gd name="connsiteY175" fmla="*/ 53508 h 64336"/>
                  <a:gd name="connsiteX176" fmla="*/ 59556 w 113871"/>
                  <a:gd name="connsiteY176" fmla="*/ 52425 h 64336"/>
                  <a:gd name="connsiteX177" fmla="*/ 59556 w 113871"/>
                  <a:gd name="connsiteY177" fmla="*/ 53508 h 64336"/>
                  <a:gd name="connsiteX178" fmla="*/ 60639 w 113871"/>
                  <a:gd name="connsiteY178" fmla="*/ 53508 h 64336"/>
                  <a:gd name="connsiteX179" fmla="*/ 61722 w 113871"/>
                  <a:gd name="connsiteY179" fmla="*/ 52425 h 64336"/>
                  <a:gd name="connsiteX180" fmla="*/ 60639 w 113871"/>
                  <a:gd name="connsiteY180" fmla="*/ 51342 h 64336"/>
                  <a:gd name="connsiteX181" fmla="*/ 61722 w 113871"/>
                  <a:gd name="connsiteY181" fmla="*/ 51342 h 64336"/>
                  <a:gd name="connsiteX182" fmla="*/ 61722 w 113871"/>
                  <a:gd name="connsiteY182" fmla="*/ 52425 h 64336"/>
                  <a:gd name="connsiteX183" fmla="*/ 62805 w 113871"/>
                  <a:gd name="connsiteY183" fmla="*/ 52425 h 64336"/>
                  <a:gd name="connsiteX184" fmla="*/ 62805 w 113871"/>
                  <a:gd name="connsiteY184" fmla="*/ 53508 h 64336"/>
                  <a:gd name="connsiteX185" fmla="*/ 62805 w 113871"/>
                  <a:gd name="connsiteY185" fmla="*/ 52425 h 64336"/>
                  <a:gd name="connsiteX186" fmla="*/ 63888 w 113871"/>
                  <a:gd name="connsiteY186" fmla="*/ 53508 h 64336"/>
                  <a:gd name="connsiteX187" fmla="*/ 62805 w 113871"/>
                  <a:gd name="connsiteY187" fmla="*/ 53508 h 64336"/>
                  <a:gd name="connsiteX188" fmla="*/ 63888 w 113871"/>
                  <a:gd name="connsiteY188" fmla="*/ 54591 h 64336"/>
                  <a:gd name="connsiteX189" fmla="*/ 64971 w 113871"/>
                  <a:gd name="connsiteY189" fmla="*/ 52425 h 64336"/>
                  <a:gd name="connsiteX190" fmla="*/ 66054 w 113871"/>
                  <a:gd name="connsiteY190" fmla="*/ 52425 h 64336"/>
                  <a:gd name="connsiteX191" fmla="*/ 64971 w 113871"/>
                  <a:gd name="connsiteY191" fmla="*/ 53508 h 64336"/>
                  <a:gd name="connsiteX192" fmla="*/ 66054 w 113871"/>
                  <a:gd name="connsiteY192" fmla="*/ 54591 h 64336"/>
                  <a:gd name="connsiteX193" fmla="*/ 67136 w 113871"/>
                  <a:gd name="connsiteY193" fmla="*/ 52425 h 64336"/>
                  <a:gd name="connsiteX194" fmla="*/ 67136 w 113871"/>
                  <a:gd name="connsiteY194" fmla="*/ 53508 h 64336"/>
                  <a:gd name="connsiteX195" fmla="*/ 68219 w 113871"/>
                  <a:gd name="connsiteY195" fmla="*/ 52425 h 64336"/>
                  <a:gd name="connsiteX196" fmla="*/ 69302 w 113871"/>
                  <a:gd name="connsiteY196" fmla="*/ 54591 h 64336"/>
                  <a:gd name="connsiteX197" fmla="*/ 68219 w 113871"/>
                  <a:gd name="connsiteY197" fmla="*/ 55674 h 64336"/>
                  <a:gd name="connsiteX198" fmla="*/ 68219 w 113871"/>
                  <a:gd name="connsiteY198" fmla="*/ 55674 h 64336"/>
                  <a:gd name="connsiteX199" fmla="*/ 68219 w 113871"/>
                  <a:gd name="connsiteY199" fmla="*/ 57839 h 64336"/>
                  <a:gd name="connsiteX200" fmla="*/ 69302 w 113871"/>
                  <a:gd name="connsiteY200" fmla="*/ 57839 h 64336"/>
                  <a:gd name="connsiteX201" fmla="*/ 70385 w 113871"/>
                  <a:gd name="connsiteY201" fmla="*/ 53508 h 64336"/>
                  <a:gd name="connsiteX202" fmla="*/ 72551 w 113871"/>
                  <a:gd name="connsiteY202" fmla="*/ 55674 h 64336"/>
                  <a:gd name="connsiteX203" fmla="*/ 72551 w 113871"/>
                  <a:gd name="connsiteY203" fmla="*/ 54591 h 64336"/>
                  <a:gd name="connsiteX204" fmla="*/ 73633 w 113871"/>
                  <a:gd name="connsiteY204" fmla="*/ 53508 h 64336"/>
                  <a:gd name="connsiteX205" fmla="*/ 72551 w 113871"/>
                  <a:gd name="connsiteY205" fmla="*/ 55674 h 64336"/>
                  <a:gd name="connsiteX206" fmla="*/ 71468 w 113871"/>
                  <a:gd name="connsiteY206" fmla="*/ 55674 h 64336"/>
                  <a:gd name="connsiteX207" fmla="*/ 71468 w 113871"/>
                  <a:gd name="connsiteY207" fmla="*/ 57839 h 64336"/>
                  <a:gd name="connsiteX208" fmla="*/ 72551 w 113871"/>
                  <a:gd name="connsiteY208" fmla="*/ 56756 h 64336"/>
                  <a:gd name="connsiteX209" fmla="*/ 72551 w 113871"/>
                  <a:gd name="connsiteY209" fmla="*/ 55674 h 64336"/>
                  <a:gd name="connsiteX210" fmla="*/ 73633 w 113871"/>
                  <a:gd name="connsiteY210" fmla="*/ 55674 h 64336"/>
                  <a:gd name="connsiteX211" fmla="*/ 72551 w 113871"/>
                  <a:gd name="connsiteY211" fmla="*/ 54591 h 64336"/>
                  <a:gd name="connsiteX212" fmla="*/ 73633 w 113871"/>
                  <a:gd name="connsiteY212" fmla="*/ 54591 h 64336"/>
                  <a:gd name="connsiteX213" fmla="*/ 73633 w 113871"/>
                  <a:gd name="connsiteY213" fmla="*/ 55674 h 64336"/>
                  <a:gd name="connsiteX214" fmla="*/ 74716 w 113871"/>
                  <a:gd name="connsiteY214" fmla="*/ 54591 h 64336"/>
                  <a:gd name="connsiteX215" fmla="*/ 74716 w 113871"/>
                  <a:gd name="connsiteY215" fmla="*/ 55674 h 64336"/>
                  <a:gd name="connsiteX216" fmla="*/ 73633 w 113871"/>
                  <a:gd name="connsiteY216" fmla="*/ 56756 h 64336"/>
                  <a:gd name="connsiteX217" fmla="*/ 74716 w 113871"/>
                  <a:gd name="connsiteY217" fmla="*/ 56756 h 64336"/>
                  <a:gd name="connsiteX218" fmla="*/ 74716 w 113871"/>
                  <a:gd name="connsiteY218" fmla="*/ 56756 h 64336"/>
                  <a:gd name="connsiteX219" fmla="*/ 75799 w 113871"/>
                  <a:gd name="connsiteY219" fmla="*/ 57839 h 64336"/>
                  <a:gd name="connsiteX220" fmla="*/ 75799 w 113871"/>
                  <a:gd name="connsiteY220" fmla="*/ 56756 h 64336"/>
                  <a:gd name="connsiteX221" fmla="*/ 77965 w 113871"/>
                  <a:gd name="connsiteY221" fmla="*/ 55674 h 64336"/>
                  <a:gd name="connsiteX222" fmla="*/ 77965 w 113871"/>
                  <a:gd name="connsiteY222" fmla="*/ 56756 h 64336"/>
                  <a:gd name="connsiteX223" fmla="*/ 75799 w 113871"/>
                  <a:gd name="connsiteY223" fmla="*/ 56756 h 64336"/>
                  <a:gd name="connsiteX224" fmla="*/ 74716 w 113871"/>
                  <a:gd name="connsiteY224" fmla="*/ 57839 h 64336"/>
                  <a:gd name="connsiteX225" fmla="*/ 75799 w 113871"/>
                  <a:gd name="connsiteY225" fmla="*/ 60005 h 64336"/>
                  <a:gd name="connsiteX226" fmla="*/ 76882 w 113871"/>
                  <a:gd name="connsiteY226" fmla="*/ 60005 h 64336"/>
                  <a:gd name="connsiteX227" fmla="*/ 76882 w 113871"/>
                  <a:gd name="connsiteY227" fmla="*/ 57839 h 64336"/>
                  <a:gd name="connsiteX228" fmla="*/ 79048 w 113871"/>
                  <a:gd name="connsiteY228" fmla="*/ 56756 h 64336"/>
                  <a:gd name="connsiteX229" fmla="*/ 79048 w 113871"/>
                  <a:gd name="connsiteY229" fmla="*/ 57839 h 64336"/>
                  <a:gd name="connsiteX230" fmla="*/ 82296 w 113871"/>
                  <a:gd name="connsiteY230" fmla="*/ 57839 h 64336"/>
                  <a:gd name="connsiteX231" fmla="*/ 83379 w 113871"/>
                  <a:gd name="connsiteY231" fmla="*/ 56756 h 64336"/>
                  <a:gd name="connsiteX232" fmla="*/ 82296 w 113871"/>
                  <a:gd name="connsiteY232" fmla="*/ 54591 h 64336"/>
                  <a:gd name="connsiteX233" fmla="*/ 82296 w 113871"/>
                  <a:gd name="connsiteY233" fmla="*/ 55674 h 64336"/>
                  <a:gd name="connsiteX234" fmla="*/ 83379 w 113871"/>
                  <a:gd name="connsiteY234" fmla="*/ 55674 h 64336"/>
                  <a:gd name="connsiteX235" fmla="*/ 83379 w 113871"/>
                  <a:gd name="connsiteY235" fmla="*/ 58922 h 64336"/>
                  <a:gd name="connsiteX236" fmla="*/ 84462 w 113871"/>
                  <a:gd name="connsiteY236" fmla="*/ 60005 h 64336"/>
                  <a:gd name="connsiteX237" fmla="*/ 86628 w 113871"/>
                  <a:gd name="connsiteY237" fmla="*/ 57839 h 64336"/>
                  <a:gd name="connsiteX238" fmla="*/ 89876 w 113871"/>
                  <a:gd name="connsiteY238" fmla="*/ 56756 h 64336"/>
                  <a:gd name="connsiteX239" fmla="*/ 90959 w 113871"/>
                  <a:gd name="connsiteY239" fmla="*/ 58922 h 64336"/>
                  <a:gd name="connsiteX240" fmla="*/ 90959 w 113871"/>
                  <a:gd name="connsiteY240" fmla="*/ 57839 h 64336"/>
                  <a:gd name="connsiteX241" fmla="*/ 90959 w 113871"/>
                  <a:gd name="connsiteY241" fmla="*/ 57839 h 64336"/>
                  <a:gd name="connsiteX242" fmla="*/ 92042 w 113871"/>
                  <a:gd name="connsiteY242" fmla="*/ 55674 h 64336"/>
                  <a:gd name="connsiteX243" fmla="*/ 92042 w 113871"/>
                  <a:gd name="connsiteY243" fmla="*/ 56756 h 64336"/>
                  <a:gd name="connsiteX244" fmla="*/ 92042 w 113871"/>
                  <a:gd name="connsiteY244" fmla="*/ 55674 h 64336"/>
                  <a:gd name="connsiteX245" fmla="*/ 92042 w 113871"/>
                  <a:gd name="connsiteY245" fmla="*/ 56756 h 64336"/>
                  <a:gd name="connsiteX246" fmla="*/ 94207 w 113871"/>
                  <a:gd name="connsiteY246" fmla="*/ 55674 h 64336"/>
                  <a:gd name="connsiteX247" fmla="*/ 93125 w 113871"/>
                  <a:gd name="connsiteY247" fmla="*/ 55674 h 64336"/>
                  <a:gd name="connsiteX248" fmla="*/ 95290 w 113871"/>
                  <a:gd name="connsiteY248" fmla="*/ 53508 h 64336"/>
                  <a:gd name="connsiteX249" fmla="*/ 96373 w 113871"/>
                  <a:gd name="connsiteY249" fmla="*/ 54591 h 64336"/>
                  <a:gd name="connsiteX250" fmla="*/ 96373 w 113871"/>
                  <a:gd name="connsiteY250" fmla="*/ 53508 h 64336"/>
                  <a:gd name="connsiteX251" fmla="*/ 97456 w 113871"/>
                  <a:gd name="connsiteY251" fmla="*/ 53508 h 64336"/>
                  <a:gd name="connsiteX252" fmla="*/ 97456 w 113871"/>
                  <a:gd name="connsiteY252" fmla="*/ 56756 h 64336"/>
                  <a:gd name="connsiteX253" fmla="*/ 96373 w 113871"/>
                  <a:gd name="connsiteY253" fmla="*/ 55674 h 64336"/>
                  <a:gd name="connsiteX254" fmla="*/ 95290 w 113871"/>
                  <a:gd name="connsiteY254" fmla="*/ 56756 h 64336"/>
                  <a:gd name="connsiteX255" fmla="*/ 95290 w 113871"/>
                  <a:gd name="connsiteY255" fmla="*/ 55674 h 64336"/>
                  <a:gd name="connsiteX256" fmla="*/ 95290 w 113871"/>
                  <a:gd name="connsiteY256" fmla="*/ 57839 h 64336"/>
                  <a:gd name="connsiteX257" fmla="*/ 95290 w 113871"/>
                  <a:gd name="connsiteY257" fmla="*/ 57839 h 64336"/>
                  <a:gd name="connsiteX258" fmla="*/ 94207 w 113871"/>
                  <a:gd name="connsiteY258" fmla="*/ 58922 h 64336"/>
                  <a:gd name="connsiteX259" fmla="*/ 93125 w 113871"/>
                  <a:gd name="connsiteY259" fmla="*/ 57839 h 64336"/>
                  <a:gd name="connsiteX260" fmla="*/ 92042 w 113871"/>
                  <a:gd name="connsiteY260" fmla="*/ 60005 h 64336"/>
                  <a:gd name="connsiteX261" fmla="*/ 89876 w 113871"/>
                  <a:gd name="connsiteY261" fmla="*/ 61088 h 64336"/>
                  <a:gd name="connsiteX262" fmla="*/ 90959 w 113871"/>
                  <a:gd name="connsiteY262" fmla="*/ 58922 h 64336"/>
                  <a:gd name="connsiteX263" fmla="*/ 89876 w 113871"/>
                  <a:gd name="connsiteY263" fmla="*/ 58922 h 64336"/>
                  <a:gd name="connsiteX264" fmla="*/ 88793 w 113871"/>
                  <a:gd name="connsiteY264" fmla="*/ 62171 h 64336"/>
                  <a:gd name="connsiteX265" fmla="*/ 88793 w 113871"/>
                  <a:gd name="connsiteY265" fmla="*/ 61088 h 64336"/>
                  <a:gd name="connsiteX266" fmla="*/ 87710 w 113871"/>
                  <a:gd name="connsiteY266" fmla="*/ 63254 h 64336"/>
                  <a:gd name="connsiteX267" fmla="*/ 83379 w 113871"/>
                  <a:gd name="connsiteY267" fmla="*/ 63254 h 64336"/>
                  <a:gd name="connsiteX268" fmla="*/ 83379 w 113871"/>
                  <a:gd name="connsiteY268" fmla="*/ 62171 h 64336"/>
                  <a:gd name="connsiteX269" fmla="*/ 80130 w 113871"/>
                  <a:gd name="connsiteY269" fmla="*/ 63254 h 64336"/>
                  <a:gd name="connsiteX270" fmla="*/ 75799 w 113871"/>
                  <a:gd name="connsiteY270" fmla="*/ 62171 h 64336"/>
                  <a:gd name="connsiteX271" fmla="*/ 67136 w 113871"/>
                  <a:gd name="connsiteY271" fmla="*/ 62171 h 64336"/>
                  <a:gd name="connsiteX272" fmla="*/ 68219 w 113871"/>
                  <a:gd name="connsiteY272" fmla="*/ 61088 h 64336"/>
                  <a:gd name="connsiteX273" fmla="*/ 67136 w 113871"/>
                  <a:gd name="connsiteY273" fmla="*/ 60005 h 64336"/>
                  <a:gd name="connsiteX274" fmla="*/ 66054 w 113871"/>
                  <a:gd name="connsiteY274" fmla="*/ 62171 h 64336"/>
                  <a:gd name="connsiteX275" fmla="*/ 61722 w 113871"/>
                  <a:gd name="connsiteY275" fmla="*/ 62171 h 64336"/>
                  <a:gd name="connsiteX276" fmla="*/ 61722 w 113871"/>
                  <a:gd name="connsiteY276" fmla="*/ 61088 h 64336"/>
                  <a:gd name="connsiteX277" fmla="*/ 57391 w 113871"/>
                  <a:gd name="connsiteY277" fmla="*/ 60005 h 64336"/>
                  <a:gd name="connsiteX278" fmla="*/ 56308 w 113871"/>
                  <a:gd name="connsiteY278" fmla="*/ 58922 h 64336"/>
                  <a:gd name="connsiteX279" fmla="*/ 67136 w 113871"/>
                  <a:gd name="connsiteY279" fmla="*/ 64336 h 64336"/>
                  <a:gd name="connsiteX280" fmla="*/ 63888 w 113871"/>
                  <a:gd name="connsiteY280" fmla="*/ 63254 h 64336"/>
                  <a:gd name="connsiteX281" fmla="*/ 54142 w 113871"/>
                  <a:gd name="connsiteY281" fmla="*/ 62171 h 64336"/>
                  <a:gd name="connsiteX282" fmla="*/ 54142 w 113871"/>
                  <a:gd name="connsiteY282" fmla="*/ 61088 h 64336"/>
                  <a:gd name="connsiteX283" fmla="*/ 44397 w 113871"/>
                  <a:gd name="connsiteY283" fmla="*/ 58922 h 64336"/>
                  <a:gd name="connsiteX284" fmla="*/ 45479 w 113871"/>
                  <a:gd name="connsiteY284" fmla="*/ 57839 h 64336"/>
                  <a:gd name="connsiteX285" fmla="*/ 43314 w 113871"/>
                  <a:gd name="connsiteY285" fmla="*/ 58922 h 64336"/>
                  <a:gd name="connsiteX286" fmla="*/ 41148 w 113871"/>
                  <a:gd name="connsiteY286" fmla="*/ 56756 h 64336"/>
                  <a:gd name="connsiteX287" fmla="*/ 38982 w 113871"/>
                  <a:gd name="connsiteY287" fmla="*/ 56756 h 64336"/>
                  <a:gd name="connsiteX288" fmla="*/ 35734 w 113871"/>
                  <a:gd name="connsiteY288" fmla="*/ 54591 h 64336"/>
                  <a:gd name="connsiteX289" fmla="*/ 35734 w 113871"/>
                  <a:gd name="connsiteY289" fmla="*/ 54591 h 64336"/>
                  <a:gd name="connsiteX290" fmla="*/ 35734 w 113871"/>
                  <a:gd name="connsiteY290" fmla="*/ 53508 h 64336"/>
                  <a:gd name="connsiteX291" fmla="*/ 33568 w 113871"/>
                  <a:gd name="connsiteY291" fmla="*/ 53508 h 64336"/>
                  <a:gd name="connsiteX292" fmla="*/ 28154 w 113871"/>
                  <a:gd name="connsiteY292" fmla="*/ 50259 h 64336"/>
                  <a:gd name="connsiteX293" fmla="*/ 27071 w 113871"/>
                  <a:gd name="connsiteY293" fmla="*/ 51342 h 64336"/>
                  <a:gd name="connsiteX294" fmla="*/ 22740 w 113871"/>
                  <a:gd name="connsiteY294" fmla="*/ 49177 h 64336"/>
                  <a:gd name="connsiteX295" fmla="*/ 22740 w 113871"/>
                  <a:gd name="connsiteY295" fmla="*/ 48094 h 64336"/>
                  <a:gd name="connsiteX296" fmla="*/ 21657 w 113871"/>
                  <a:gd name="connsiteY296" fmla="*/ 48094 h 64336"/>
                  <a:gd name="connsiteX297" fmla="*/ 16243 w 113871"/>
                  <a:gd name="connsiteY297" fmla="*/ 42679 h 64336"/>
                  <a:gd name="connsiteX298" fmla="*/ 6497 w 113871"/>
                  <a:gd name="connsiteY298" fmla="*/ 34017 h 64336"/>
                  <a:gd name="connsiteX299" fmla="*/ 6497 w 113871"/>
                  <a:gd name="connsiteY299" fmla="*/ 34017 h 64336"/>
                  <a:gd name="connsiteX300" fmla="*/ 3249 w 113871"/>
                  <a:gd name="connsiteY300" fmla="*/ 30768 h 64336"/>
                  <a:gd name="connsiteX301" fmla="*/ 3249 w 113871"/>
                  <a:gd name="connsiteY301" fmla="*/ 29685 h 64336"/>
                  <a:gd name="connsiteX302" fmla="*/ 1083 w 113871"/>
                  <a:gd name="connsiteY302" fmla="*/ 24271 h 64336"/>
                  <a:gd name="connsiteX303" fmla="*/ 1083 w 113871"/>
                  <a:gd name="connsiteY303" fmla="*/ 24271 h 64336"/>
                  <a:gd name="connsiteX304" fmla="*/ 0 w 113871"/>
                  <a:gd name="connsiteY304" fmla="*/ 17774 h 64336"/>
                  <a:gd name="connsiteX305" fmla="*/ 1083 w 113871"/>
                  <a:gd name="connsiteY305" fmla="*/ 18857 h 64336"/>
                  <a:gd name="connsiteX306" fmla="*/ 1083 w 113871"/>
                  <a:gd name="connsiteY306" fmla="*/ 16691 h 64336"/>
                  <a:gd name="connsiteX307" fmla="*/ 0 w 113871"/>
                  <a:gd name="connsiteY307" fmla="*/ 16691 h 64336"/>
                  <a:gd name="connsiteX308" fmla="*/ 9746 w 113871"/>
                  <a:gd name="connsiteY308" fmla="*/ 3697 h 64336"/>
                  <a:gd name="connsiteX309" fmla="*/ 12994 w 113871"/>
                  <a:gd name="connsiteY309" fmla="*/ 4780 h 64336"/>
                  <a:gd name="connsiteX310" fmla="*/ 12994 w 113871"/>
                  <a:gd name="connsiteY310" fmla="*/ 4780 h 64336"/>
                  <a:gd name="connsiteX311" fmla="*/ 15160 w 113871"/>
                  <a:gd name="connsiteY311" fmla="*/ 4780 h 64336"/>
                  <a:gd name="connsiteX312" fmla="*/ 15160 w 113871"/>
                  <a:gd name="connsiteY312" fmla="*/ 3697 h 64336"/>
                  <a:gd name="connsiteX313" fmla="*/ 18408 w 113871"/>
                  <a:gd name="connsiteY313" fmla="*/ 3697 h 64336"/>
                  <a:gd name="connsiteX314" fmla="*/ 18408 w 113871"/>
                  <a:gd name="connsiteY314" fmla="*/ 3697 h 64336"/>
                  <a:gd name="connsiteX315" fmla="*/ 22740 w 113871"/>
                  <a:gd name="connsiteY315" fmla="*/ 449 h 64336"/>
                  <a:gd name="connsiteX316" fmla="*/ 48728 w 113871"/>
                  <a:gd name="connsiteY316" fmla="*/ 1531 h 64336"/>
                  <a:gd name="connsiteX317" fmla="*/ 71468 w 113871"/>
                  <a:gd name="connsiteY317" fmla="*/ 9111 h 64336"/>
                  <a:gd name="connsiteX318" fmla="*/ 74716 w 113871"/>
                  <a:gd name="connsiteY318" fmla="*/ 11277 h 64336"/>
                  <a:gd name="connsiteX319" fmla="*/ 74716 w 113871"/>
                  <a:gd name="connsiteY319" fmla="*/ 11277 h 64336"/>
                  <a:gd name="connsiteX320" fmla="*/ 76882 w 113871"/>
                  <a:gd name="connsiteY320" fmla="*/ 11277 h 64336"/>
                  <a:gd name="connsiteX321" fmla="*/ 85545 w 113871"/>
                  <a:gd name="connsiteY321" fmla="*/ 15608 h 64336"/>
                  <a:gd name="connsiteX322" fmla="*/ 84462 w 113871"/>
                  <a:gd name="connsiteY322" fmla="*/ 16691 h 64336"/>
                  <a:gd name="connsiteX323" fmla="*/ 85545 w 113871"/>
                  <a:gd name="connsiteY323" fmla="*/ 16691 h 64336"/>
                  <a:gd name="connsiteX324" fmla="*/ 85545 w 113871"/>
                  <a:gd name="connsiteY324" fmla="*/ 16691 h 64336"/>
                  <a:gd name="connsiteX325" fmla="*/ 86628 w 113871"/>
                  <a:gd name="connsiteY325" fmla="*/ 15608 h 64336"/>
                  <a:gd name="connsiteX326" fmla="*/ 105036 w 113871"/>
                  <a:gd name="connsiteY326" fmla="*/ 30768 h 64336"/>
                  <a:gd name="connsiteX327" fmla="*/ 107202 w 113871"/>
                  <a:gd name="connsiteY327" fmla="*/ 32934 h 64336"/>
                  <a:gd name="connsiteX328" fmla="*/ 109367 w 113871"/>
                  <a:gd name="connsiteY328" fmla="*/ 35100 h 64336"/>
                  <a:gd name="connsiteX329" fmla="*/ 112616 w 113871"/>
                  <a:gd name="connsiteY329" fmla="*/ 44845 h 64336"/>
                  <a:gd name="connsiteX330" fmla="*/ 112616 w 113871"/>
                  <a:gd name="connsiteY330" fmla="*/ 56756 h 64336"/>
                  <a:gd name="connsiteX331" fmla="*/ 111533 w 113871"/>
                  <a:gd name="connsiteY331" fmla="*/ 55674 h 64336"/>
                  <a:gd name="connsiteX332" fmla="*/ 113699 w 113871"/>
                  <a:gd name="connsiteY332" fmla="*/ 52425 h 64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</a:cxnLst>
                <a:rect l="l" t="t" r="r" b="b"/>
                <a:pathLst>
                  <a:path w="113871" h="64336">
                    <a:moveTo>
                      <a:pt x="113699" y="52425"/>
                    </a:moveTo>
                    <a:cubicBezTo>
                      <a:pt x="112616" y="51342"/>
                      <a:pt x="112616" y="50259"/>
                      <a:pt x="112616" y="50259"/>
                    </a:cubicBezTo>
                    <a:cubicBezTo>
                      <a:pt x="112616" y="49177"/>
                      <a:pt x="112616" y="48094"/>
                      <a:pt x="111533" y="48094"/>
                    </a:cubicBezTo>
                    <a:cubicBezTo>
                      <a:pt x="111533" y="45928"/>
                      <a:pt x="110450" y="44845"/>
                      <a:pt x="108284" y="43762"/>
                    </a:cubicBezTo>
                    <a:cubicBezTo>
                      <a:pt x="108284" y="43762"/>
                      <a:pt x="109367" y="42679"/>
                      <a:pt x="108284" y="42679"/>
                    </a:cubicBezTo>
                    <a:cubicBezTo>
                      <a:pt x="105036" y="41597"/>
                      <a:pt x="102870" y="37265"/>
                      <a:pt x="100704" y="32934"/>
                    </a:cubicBezTo>
                    <a:lnTo>
                      <a:pt x="100704" y="32934"/>
                    </a:lnTo>
                    <a:cubicBezTo>
                      <a:pt x="100704" y="31851"/>
                      <a:pt x="98539" y="32934"/>
                      <a:pt x="98539" y="31851"/>
                    </a:cubicBezTo>
                    <a:cubicBezTo>
                      <a:pt x="98539" y="31851"/>
                      <a:pt x="98539" y="31851"/>
                      <a:pt x="99622" y="30768"/>
                    </a:cubicBezTo>
                    <a:cubicBezTo>
                      <a:pt x="98539" y="31851"/>
                      <a:pt x="98539" y="29685"/>
                      <a:pt x="97456" y="30768"/>
                    </a:cubicBezTo>
                    <a:cubicBezTo>
                      <a:pt x="97456" y="30768"/>
                      <a:pt x="97456" y="29685"/>
                      <a:pt x="97456" y="29685"/>
                    </a:cubicBezTo>
                    <a:lnTo>
                      <a:pt x="96373" y="29685"/>
                    </a:lnTo>
                    <a:cubicBezTo>
                      <a:pt x="94207" y="30768"/>
                      <a:pt x="94207" y="27520"/>
                      <a:pt x="92042" y="27520"/>
                    </a:cubicBezTo>
                    <a:cubicBezTo>
                      <a:pt x="92042" y="27520"/>
                      <a:pt x="92042" y="27520"/>
                      <a:pt x="92042" y="27520"/>
                    </a:cubicBezTo>
                    <a:cubicBezTo>
                      <a:pt x="88793" y="27520"/>
                      <a:pt x="86628" y="25354"/>
                      <a:pt x="83379" y="24271"/>
                    </a:cubicBezTo>
                    <a:cubicBezTo>
                      <a:pt x="83379" y="24271"/>
                      <a:pt x="84462" y="23188"/>
                      <a:pt x="84462" y="23188"/>
                    </a:cubicBezTo>
                    <a:cubicBezTo>
                      <a:pt x="83379" y="24271"/>
                      <a:pt x="83379" y="24271"/>
                      <a:pt x="82296" y="23188"/>
                    </a:cubicBezTo>
                    <a:cubicBezTo>
                      <a:pt x="82296" y="22105"/>
                      <a:pt x="80130" y="23188"/>
                      <a:pt x="80130" y="22105"/>
                    </a:cubicBezTo>
                    <a:lnTo>
                      <a:pt x="80130" y="22105"/>
                    </a:lnTo>
                    <a:cubicBezTo>
                      <a:pt x="79048" y="23188"/>
                      <a:pt x="79048" y="21023"/>
                      <a:pt x="77965" y="22105"/>
                    </a:cubicBezTo>
                    <a:lnTo>
                      <a:pt x="77965" y="21023"/>
                    </a:lnTo>
                    <a:cubicBezTo>
                      <a:pt x="76882" y="22105"/>
                      <a:pt x="76882" y="19940"/>
                      <a:pt x="76882" y="19940"/>
                    </a:cubicBezTo>
                    <a:lnTo>
                      <a:pt x="76882" y="19940"/>
                    </a:lnTo>
                    <a:cubicBezTo>
                      <a:pt x="75799" y="19940"/>
                      <a:pt x="75799" y="18857"/>
                      <a:pt x="75799" y="18857"/>
                    </a:cubicBezTo>
                    <a:lnTo>
                      <a:pt x="75799" y="18857"/>
                    </a:lnTo>
                    <a:cubicBezTo>
                      <a:pt x="74716" y="18857"/>
                      <a:pt x="74716" y="17774"/>
                      <a:pt x="73633" y="18857"/>
                    </a:cubicBezTo>
                    <a:cubicBezTo>
                      <a:pt x="73633" y="17774"/>
                      <a:pt x="74716" y="18857"/>
                      <a:pt x="74716" y="17774"/>
                    </a:cubicBezTo>
                    <a:cubicBezTo>
                      <a:pt x="70385" y="16691"/>
                      <a:pt x="67136" y="15608"/>
                      <a:pt x="62805" y="14526"/>
                    </a:cubicBezTo>
                    <a:cubicBezTo>
                      <a:pt x="62805" y="13443"/>
                      <a:pt x="62805" y="13443"/>
                      <a:pt x="62805" y="13443"/>
                    </a:cubicBezTo>
                    <a:cubicBezTo>
                      <a:pt x="62805" y="13443"/>
                      <a:pt x="61722" y="13443"/>
                      <a:pt x="60639" y="13443"/>
                    </a:cubicBezTo>
                    <a:cubicBezTo>
                      <a:pt x="60639" y="13443"/>
                      <a:pt x="60639" y="12360"/>
                      <a:pt x="60639" y="12360"/>
                    </a:cubicBezTo>
                    <a:cubicBezTo>
                      <a:pt x="60639" y="11277"/>
                      <a:pt x="59556" y="13443"/>
                      <a:pt x="58474" y="12360"/>
                    </a:cubicBezTo>
                    <a:cubicBezTo>
                      <a:pt x="58474" y="12360"/>
                      <a:pt x="59556" y="11277"/>
                      <a:pt x="59556" y="11277"/>
                    </a:cubicBezTo>
                    <a:cubicBezTo>
                      <a:pt x="58474" y="12360"/>
                      <a:pt x="57391" y="11277"/>
                      <a:pt x="57391" y="11277"/>
                    </a:cubicBezTo>
                    <a:cubicBezTo>
                      <a:pt x="57391" y="11277"/>
                      <a:pt x="57391" y="11277"/>
                      <a:pt x="57391" y="10194"/>
                    </a:cubicBezTo>
                    <a:cubicBezTo>
                      <a:pt x="56308" y="11277"/>
                      <a:pt x="56308" y="9111"/>
                      <a:pt x="55225" y="10194"/>
                    </a:cubicBezTo>
                    <a:lnTo>
                      <a:pt x="55225" y="9111"/>
                    </a:lnTo>
                    <a:cubicBezTo>
                      <a:pt x="54142" y="8028"/>
                      <a:pt x="54142" y="10194"/>
                      <a:pt x="53059" y="9111"/>
                    </a:cubicBezTo>
                    <a:cubicBezTo>
                      <a:pt x="53059" y="9111"/>
                      <a:pt x="53059" y="9111"/>
                      <a:pt x="53059" y="8028"/>
                    </a:cubicBezTo>
                    <a:cubicBezTo>
                      <a:pt x="51977" y="9111"/>
                      <a:pt x="49811" y="8028"/>
                      <a:pt x="48728" y="8028"/>
                    </a:cubicBezTo>
                    <a:cubicBezTo>
                      <a:pt x="48728" y="8028"/>
                      <a:pt x="48728" y="8028"/>
                      <a:pt x="48728" y="8028"/>
                    </a:cubicBezTo>
                    <a:cubicBezTo>
                      <a:pt x="47645" y="8028"/>
                      <a:pt x="46562" y="6946"/>
                      <a:pt x="45479" y="8028"/>
                    </a:cubicBezTo>
                    <a:cubicBezTo>
                      <a:pt x="45479" y="8028"/>
                      <a:pt x="45479" y="5863"/>
                      <a:pt x="44397" y="5863"/>
                    </a:cubicBezTo>
                    <a:cubicBezTo>
                      <a:pt x="44397" y="6946"/>
                      <a:pt x="42231" y="5863"/>
                      <a:pt x="42231" y="8028"/>
                    </a:cubicBezTo>
                    <a:cubicBezTo>
                      <a:pt x="41148" y="8028"/>
                      <a:pt x="40065" y="6946"/>
                      <a:pt x="38982" y="6946"/>
                    </a:cubicBezTo>
                    <a:cubicBezTo>
                      <a:pt x="38982" y="6946"/>
                      <a:pt x="38982" y="4780"/>
                      <a:pt x="40065" y="4780"/>
                    </a:cubicBezTo>
                    <a:lnTo>
                      <a:pt x="40065" y="3697"/>
                    </a:lnTo>
                    <a:cubicBezTo>
                      <a:pt x="40065" y="2614"/>
                      <a:pt x="41148" y="3697"/>
                      <a:pt x="40065" y="3697"/>
                    </a:cubicBezTo>
                    <a:cubicBezTo>
                      <a:pt x="40065" y="3697"/>
                      <a:pt x="37900" y="3697"/>
                      <a:pt x="37900" y="3697"/>
                    </a:cubicBezTo>
                    <a:cubicBezTo>
                      <a:pt x="36817" y="4780"/>
                      <a:pt x="35734" y="5863"/>
                      <a:pt x="34651" y="5863"/>
                    </a:cubicBezTo>
                    <a:cubicBezTo>
                      <a:pt x="35734" y="5863"/>
                      <a:pt x="34651" y="4780"/>
                      <a:pt x="34651" y="3697"/>
                    </a:cubicBezTo>
                    <a:cubicBezTo>
                      <a:pt x="34651" y="3697"/>
                      <a:pt x="34651" y="4780"/>
                      <a:pt x="33568" y="4780"/>
                    </a:cubicBezTo>
                    <a:cubicBezTo>
                      <a:pt x="33568" y="5863"/>
                      <a:pt x="32485" y="5863"/>
                      <a:pt x="32485" y="5863"/>
                    </a:cubicBezTo>
                    <a:cubicBezTo>
                      <a:pt x="32485" y="5863"/>
                      <a:pt x="32485" y="4780"/>
                      <a:pt x="31402" y="4780"/>
                    </a:cubicBezTo>
                    <a:cubicBezTo>
                      <a:pt x="31402" y="4780"/>
                      <a:pt x="31402" y="5863"/>
                      <a:pt x="31402" y="5863"/>
                    </a:cubicBezTo>
                    <a:cubicBezTo>
                      <a:pt x="31402" y="5863"/>
                      <a:pt x="29237" y="5863"/>
                      <a:pt x="29237" y="4780"/>
                    </a:cubicBezTo>
                    <a:cubicBezTo>
                      <a:pt x="29237" y="3697"/>
                      <a:pt x="30320" y="4780"/>
                      <a:pt x="29237" y="3697"/>
                    </a:cubicBezTo>
                    <a:cubicBezTo>
                      <a:pt x="28154" y="3697"/>
                      <a:pt x="28154" y="3697"/>
                      <a:pt x="28154" y="3697"/>
                    </a:cubicBezTo>
                    <a:lnTo>
                      <a:pt x="28154" y="3697"/>
                    </a:lnTo>
                    <a:cubicBezTo>
                      <a:pt x="28154" y="3697"/>
                      <a:pt x="27071" y="4780"/>
                      <a:pt x="27071" y="4780"/>
                    </a:cubicBezTo>
                    <a:cubicBezTo>
                      <a:pt x="27071" y="4780"/>
                      <a:pt x="27071" y="3697"/>
                      <a:pt x="27071" y="4780"/>
                    </a:cubicBezTo>
                    <a:cubicBezTo>
                      <a:pt x="27071" y="5863"/>
                      <a:pt x="25988" y="5863"/>
                      <a:pt x="24905" y="5863"/>
                    </a:cubicBezTo>
                    <a:cubicBezTo>
                      <a:pt x="24905" y="5863"/>
                      <a:pt x="24905" y="4780"/>
                      <a:pt x="24905" y="4780"/>
                    </a:cubicBezTo>
                    <a:cubicBezTo>
                      <a:pt x="23823" y="5863"/>
                      <a:pt x="22740" y="5863"/>
                      <a:pt x="21657" y="6946"/>
                    </a:cubicBezTo>
                    <a:cubicBezTo>
                      <a:pt x="21657" y="8028"/>
                      <a:pt x="21657" y="5863"/>
                      <a:pt x="21657" y="5863"/>
                    </a:cubicBezTo>
                    <a:cubicBezTo>
                      <a:pt x="20574" y="4780"/>
                      <a:pt x="18408" y="6946"/>
                      <a:pt x="17326" y="5863"/>
                    </a:cubicBezTo>
                    <a:cubicBezTo>
                      <a:pt x="17326" y="5863"/>
                      <a:pt x="17326" y="6946"/>
                      <a:pt x="17326" y="6946"/>
                    </a:cubicBezTo>
                    <a:cubicBezTo>
                      <a:pt x="16243" y="6946"/>
                      <a:pt x="16243" y="5863"/>
                      <a:pt x="16243" y="5863"/>
                    </a:cubicBezTo>
                    <a:cubicBezTo>
                      <a:pt x="16243" y="5863"/>
                      <a:pt x="16243" y="5863"/>
                      <a:pt x="15160" y="5863"/>
                    </a:cubicBezTo>
                    <a:cubicBezTo>
                      <a:pt x="15160" y="5863"/>
                      <a:pt x="15160" y="5863"/>
                      <a:pt x="15160" y="5863"/>
                    </a:cubicBezTo>
                    <a:cubicBezTo>
                      <a:pt x="15160" y="6946"/>
                      <a:pt x="12994" y="8028"/>
                      <a:pt x="10828" y="6946"/>
                    </a:cubicBezTo>
                    <a:cubicBezTo>
                      <a:pt x="10828" y="6946"/>
                      <a:pt x="10828" y="8028"/>
                      <a:pt x="9746" y="8028"/>
                    </a:cubicBezTo>
                    <a:lnTo>
                      <a:pt x="9746" y="6946"/>
                    </a:lnTo>
                    <a:cubicBezTo>
                      <a:pt x="9746" y="6946"/>
                      <a:pt x="8663" y="6946"/>
                      <a:pt x="8663" y="6946"/>
                    </a:cubicBezTo>
                    <a:cubicBezTo>
                      <a:pt x="8663" y="8028"/>
                      <a:pt x="8663" y="6946"/>
                      <a:pt x="9746" y="6946"/>
                    </a:cubicBezTo>
                    <a:cubicBezTo>
                      <a:pt x="9746" y="6946"/>
                      <a:pt x="10828" y="5863"/>
                      <a:pt x="10828" y="6946"/>
                    </a:cubicBezTo>
                    <a:cubicBezTo>
                      <a:pt x="10828" y="5863"/>
                      <a:pt x="9746" y="9111"/>
                      <a:pt x="9746" y="6946"/>
                    </a:cubicBezTo>
                    <a:cubicBezTo>
                      <a:pt x="9746" y="6946"/>
                      <a:pt x="9746" y="8028"/>
                      <a:pt x="8663" y="8028"/>
                    </a:cubicBezTo>
                    <a:cubicBezTo>
                      <a:pt x="8663" y="8028"/>
                      <a:pt x="8663" y="6946"/>
                      <a:pt x="8663" y="6946"/>
                    </a:cubicBezTo>
                    <a:cubicBezTo>
                      <a:pt x="7580" y="6946"/>
                      <a:pt x="8663" y="6946"/>
                      <a:pt x="8663" y="8028"/>
                    </a:cubicBezTo>
                    <a:lnTo>
                      <a:pt x="8663" y="8028"/>
                    </a:lnTo>
                    <a:cubicBezTo>
                      <a:pt x="8663" y="9111"/>
                      <a:pt x="7580" y="8028"/>
                      <a:pt x="8663" y="9111"/>
                    </a:cubicBezTo>
                    <a:cubicBezTo>
                      <a:pt x="7580" y="9111"/>
                      <a:pt x="8663" y="10194"/>
                      <a:pt x="7580" y="9111"/>
                    </a:cubicBezTo>
                    <a:lnTo>
                      <a:pt x="6497" y="8028"/>
                    </a:lnTo>
                    <a:cubicBezTo>
                      <a:pt x="6497" y="8028"/>
                      <a:pt x="6497" y="9111"/>
                      <a:pt x="7580" y="10194"/>
                    </a:cubicBezTo>
                    <a:cubicBezTo>
                      <a:pt x="7580" y="10194"/>
                      <a:pt x="7580" y="10194"/>
                      <a:pt x="7580" y="10194"/>
                    </a:cubicBezTo>
                    <a:cubicBezTo>
                      <a:pt x="8663" y="11277"/>
                      <a:pt x="6497" y="10194"/>
                      <a:pt x="7580" y="11277"/>
                    </a:cubicBezTo>
                    <a:cubicBezTo>
                      <a:pt x="7580" y="11277"/>
                      <a:pt x="7580" y="11277"/>
                      <a:pt x="6497" y="11277"/>
                    </a:cubicBezTo>
                    <a:cubicBezTo>
                      <a:pt x="6497" y="11277"/>
                      <a:pt x="6497" y="11277"/>
                      <a:pt x="5414" y="11277"/>
                    </a:cubicBezTo>
                    <a:cubicBezTo>
                      <a:pt x="5414" y="11277"/>
                      <a:pt x="5414" y="11277"/>
                      <a:pt x="5414" y="12360"/>
                    </a:cubicBezTo>
                    <a:cubicBezTo>
                      <a:pt x="5414" y="12360"/>
                      <a:pt x="5414" y="12360"/>
                      <a:pt x="5414" y="13443"/>
                    </a:cubicBezTo>
                    <a:cubicBezTo>
                      <a:pt x="5414" y="13443"/>
                      <a:pt x="5414" y="13443"/>
                      <a:pt x="4331" y="13443"/>
                    </a:cubicBezTo>
                    <a:cubicBezTo>
                      <a:pt x="4331" y="13443"/>
                      <a:pt x="4331" y="13443"/>
                      <a:pt x="4331" y="14526"/>
                    </a:cubicBezTo>
                    <a:cubicBezTo>
                      <a:pt x="4331" y="14526"/>
                      <a:pt x="3249" y="15608"/>
                      <a:pt x="3249" y="15608"/>
                    </a:cubicBezTo>
                    <a:cubicBezTo>
                      <a:pt x="4331" y="15608"/>
                      <a:pt x="4331" y="15608"/>
                      <a:pt x="5414" y="15608"/>
                    </a:cubicBezTo>
                    <a:cubicBezTo>
                      <a:pt x="4331" y="16691"/>
                      <a:pt x="6497" y="16691"/>
                      <a:pt x="5414" y="17774"/>
                    </a:cubicBezTo>
                    <a:cubicBezTo>
                      <a:pt x="5414" y="17774"/>
                      <a:pt x="4331" y="17774"/>
                      <a:pt x="4331" y="17774"/>
                    </a:cubicBezTo>
                    <a:cubicBezTo>
                      <a:pt x="3249" y="18857"/>
                      <a:pt x="5414" y="17774"/>
                      <a:pt x="5414" y="18857"/>
                    </a:cubicBezTo>
                    <a:lnTo>
                      <a:pt x="6497" y="17774"/>
                    </a:lnTo>
                    <a:cubicBezTo>
                      <a:pt x="5414" y="18857"/>
                      <a:pt x="7580" y="18857"/>
                      <a:pt x="6497" y="18857"/>
                    </a:cubicBezTo>
                    <a:cubicBezTo>
                      <a:pt x="7580" y="18857"/>
                      <a:pt x="6497" y="19940"/>
                      <a:pt x="7580" y="18857"/>
                    </a:cubicBezTo>
                    <a:cubicBezTo>
                      <a:pt x="7580" y="21023"/>
                      <a:pt x="9746" y="21023"/>
                      <a:pt x="8663" y="23188"/>
                    </a:cubicBezTo>
                    <a:cubicBezTo>
                      <a:pt x="8663" y="23188"/>
                      <a:pt x="8663" y="24271"/>
                      <a:pt x="9746" y="23188"/>
                    </a:cubicBezTo>
                    <a:cubicBezTo>
                      <a:pt x="9746" y="22105"/>
                      <a:pt x="8663" y="23188"/>
                      <a:pt x="9746" y="23188"/>
                    </a:cubicBezTo>
                    <a:cubicBezTo>
                      <a:pt x="9746" y="23188"/>
                      <a:pt x="9746" y="23188"/>
                      <a:pt x="10828" y="23188"/>
                    </a:cubicBezTo>
                    <a:cubicBezTo>
                      <a:pt x="10828" y="24271"/>
                      <a:pt x="10828" y="24271"/>
                      <a:pt x="9746" y="24271"/>
                    </a:cubicBezTo>
                    <a:cubicBezTo>
                      <a:pt x="9746" y="25354"/>
                      <a:pt x="11911" y="23188"/>
                      <a:pt x="12994" y="25354"/>
                    </a:cubicBezTo>
                    <a:cubicBezTo>
                      <a:pt x="12994" y="25354"/>
                      <a:pt x="12994" y="26437"/>
                      <a:pt x="12994" y="26437"/>
                    </a:cubicBezTo>
                    <a:lnTo>
                      <a:pt x="14077" y="26437"/>
                    </a:lnTo>
                    <a:cubicBezTo>
                      <a:pt x="14077" y="27520"/>
                      <a:pt x="14077" y="27520"/>
                      <a:pt x="12994" y="28602"/>
                    </a:cubicBezTo>
                    <a:cubicBezTo>
                      <a:pt x="12994" y="28602"/>
                      <a:pt x="14077" y="29685"/>
                      <a:pt x="14077" y="28602"/>
                    </a:cubicBezTo>
                    <a:lnTo>
                      <a:pt x="14077" y="29685"/>
                    </a:lnTo>
                    <a:cubicBezTo>
                      <a:pt x="14077" y="28602"/>
                      <a:pt x="15160" y="29685"/>
                      <a:pt x="15160" y="29685"/>
                    </a:cubicBezTo>
                    <a:lnTo>
                      <a:pt x="15160" y="29685"/>
                    </a:lnTo>
                    <a:cubicBezTo>
                      <a:pt x="15160" y="29685"/>
                      <a:pt x="15160" y="29685"/>
                      <a:pt x="16243" y="30768"/>
                    </a:cubicBezTo>
                    <a:cubicBezTo>
                      <a:pt x="16243" y="30768"/>
                      <a:pt x="16243" y="29685"/>
                      <a:pt x="16243" y="29685"/>
                    </a:cubicBezTo>
                    <a:cubicBezTo>
                      <a:pt x="16243" y="29685"/>
                      <a:pt x="17326" y="29685"/>
                      <a:pt x="17326" y="29685"/>
                    </a:cubicBezTo>
                    <a:cubicBezTo>
                      <a:pt x="16243" y="30768"/>
                      <a:pt x="17326" y="30768"/>
                      <a:pt x="17326" y="30768"/>
                    </a:cubicBezTo>
                    <a:cubicBezTo>
                      <a:pt x="17326" y="30768"/>
                      <a:pt x="18408" y="30768"/>
                      <a:pt x="18408" y="30768"/>
                    </a:cubicBezTo>
                    <a:cubicBezTo>
                      <a:pt x="18408" y="30768"/>
                      <a:pt x="18408" y="30768"/>
                      <a:pt x="18408" y="31851"/>
                    </a:cubicBezTo>
                    <a:cubicBezTo>
                      <a:pt x="18408" y="31851"/>
                      <a:pt x="18408" y="30768"/>
                      <a:pt x="18408" y="31851"/>
                    </a:cubicBezTo>
                    <a:cubicBezTo>
                      <a:pt x="18408" y="31851"/>
                      <a:pt x="18408" y="32934"/>
                      <a:pt x="18408" y="32934"/>
                    </a:cubicBezTo>
                    <a:cubicBezTo>
                      <a:pt x="19491" y="32934"/>
                      <a:pt x="19491" y="31851"/>
                      <a:pt x="19491" y="32934"/>
                    </a:cubicBezTo>
                    <a:cubicBezTo>
                      <a:pt x="19491" y="32934"/>
                      <a:pt x="18408" y="32934"/>
                      <a:pt x="18408" y="32934"/>
                    </a:cubicBezTo>
                    <a:lnTo>
                      <a:pt x="18408" y="34017"/>
                    </a:lnTo>
                    <a:lnTo>
                      <a:pt x="18408" y="32934"/>
                    </a:lnTo>
                    <a:cubicBezTo>
                      <a:pt x="18408" y="32934"/>
                      <a:pt x="18408" y="32934"/>
                      <a:pt x="18408" y="32934"/>
                    </a:cubicBezTo>
                    <a:cubicBezTo>
                      <a:pt x="19491" y="32934"/>
                      <a:pt x="19491" y="32934"/>
                      <a:pt x="20574" y="32934"/>
                    </a:cubicBezTo>
                    <a:cubicBezTo>
                      <a:pt x="20574" y="32934"/>
                      <a:pt x="20574" y="34017"/>
                      <a:pt x="21657" y="34017"/>
                    </a:cubicBezTo>
                    <a:lnTo>
                      <a:pt x="21657" y="34017"/>
                    </a:lnTo>
                    <a:cubicBezTo>
                      <a:pt x="21657" y="35100"/>
                      <a:pt x="22740" y="35100"/>
                      <a:pt x="22740" y="34017"/>
                    </a:cubicBezTo>
                    <a:lnTo>
                      <a:pt x="22740" y="34017"/>
                    </a:lnTo>
                    <a:cubicBezTo>
                      <a:pt x="22740" y="34017"/>
                      <a:pt x="23823" y="34017"/>
                      <a:pt x="23823" y="34017"/>
                    </a:cubicBezTo>
                    <a:cubicBezTo>
                      <a:pt x="23823" y="35100"/>
                      <a:pt x="22740" y="37265"/>
                      <a:pt x="23823" y="36182"/>
                    </a:cubicBezTo>
                    <a:cubicBezTo>
                      <a:pt x="24905" y="36182"/>
                      <a:pt x="25988" y="35100"/>
                      <a:pt x="25988" y="35100"/>
                    </a:cubicBezTo>
                    <a:cubicBezTo>
                      <a:pt x="27071" y="36182"/>
                      <a:pt x="28154" y="36182"/>
                      <a:pt x="29237" y="37265"/>
                    </a:cubicBezTo>
                    <a:cubicBezTo>
                      <a:pt x="29237" y="37265"/>
                      <a:pt x="29237" y="37265"/>
                      <a:pt x="30320" y="37265"/>
                    </a:cubicBezTo>
                    <a:cubicBezTo>
                      <a:pt x="31402" y="38348"/>
                      <a:pt x="33568" y="38348"/>
                      <a:pt x="34651" y="40514"/>
                    </a:cubicBezTo>
                    <a:cubicBezTo>
                      <a:pt x="33568" y="40514"/>
                      <a:pt x="34651" y="41597"/>
                      <a:pt x="33568" y="41597"/>
                    </a:cubicBezTo>
                    <a:cubicBezTo>
                      <a:pt x="34651" y="41597"/>
                      <a:pt x="33568" y="42679"/>
                      <a:pt x="34651" y="41597"/>
                    </a:cubicBezTo>
                    <a:cubicBezTo>
                      <a:pt x="34651" y="40514"/>
                      <a:pt x="34651" y="40514"/>
                      <a:pt x="34651" y="40514"/>
                    </a:cubicBezTo>
                    <a:cubicBezTo>
                      <a:pt x="35734" y="40514"/>
                      <a:pt x="36817" y="41597"/>
                      <a:pt x="37900" y="42679"/>
                    </a:cubicBezTo>
                    <a:cubicBezTo>
                      <a:pt x="37900" y="42679"/>
                      <a:pt x="37900" y="41597"/>
                      <a:pt x="37900" y="41597"/>
                    </a:cubicBezTo>
                    <a:cubicBezTo>
                      <a:pt x="36817" y="42679"/>
                      <a:pt x="37900" y="42679"/>
                      <a:pt x="38982" y="42679"/>
                    </a:cubicBezTo>
                    <a:lnTo>
                      <a:pt x="38982" y="41597"/>
                    </a:lnTo>
                    <a:lnTo>
                      <a:pt x="38982" y="42679"/>
                    </a:lnTo>
                    <a:cubicBezTo>
                      <a:pt x="38982" y="42679"/>
                      <a:pt x="40065" y="41597"/>
                      <a:pt x="40065" y="42679"/>
                    </a:cubicBezTo>
                    <a:cubicBezTo>
                      <a:pt x="40065" y="42679"/>
                      <a:pt x="40065" y="42679"/>
                      <a:pt x="40065" y="43762"/>
                    </a:cubicBezTo>
                    <a:cubicBezTo>
                      <a:pt x="41148" y="43762"/>
                      <a:pt x="42231" y="42679"/>
                      <a:pt x="42231" y="43762"/>
                    </a:cubicBezTo>
                    <a:lnTo>
                      <a:pt x="42231" y="44845"/>
                    </a:lnTo>
                    <a:cubicBezTo>
                      <a:pt x="42231" y="44845"/>
                      <a:pt x="43314" y="44845"/>
                      <a:pt x="43314" y="43762"/>
                    </a:cubicBezTo>
                    <a:cubicBezTo>
                      <a:pt x="44397" y="44845"/>
                      <a:pt x="44397" y="44845"/>
                      <a:pt x="44397" y="45928"/>
                    </a:cubicBezTo>
                    <a:cubicBezTo>
                      <a:pt x="47645" y="44845"/>
                      <a:pt x="49811" y="45928"/>
                      <a:pt x="51977" y="47011"/>
                    </a:cubicBezTo>
                    <a:lnTo>
                      <a:pt x="51977" y="47011"/>
                    </a:lnTo>
                    <a:cubicBezTo>
                      <a:pt x="51977" y="48094"/>
                      <a:pt x="53059" y="45928"/>
                      <a:pt x="53059" y="47011"/>
                    </a:cubicBezTo>
                    <a:cubicBezTo>
                      <a:pt x="53059" y="47011"/>
                      <a:pt x="53059" y="48094"/>
                      <a:pt x="51977" y="49177"/>
                    </a:cubicBezTo>
                    <a:cubicBezTo>
                      <a:pt x="53059" y="50259"/>
                      <a:pt x="53059" y="49177"/>
                      <a:pt x="54142" y="49177"/>
                    </a:cubicBezTo>
                    <a:cubicBezTo>
                      <a:pt x="54142" y="48094"/>
                      <a:pt x="53059" y="49177"/>
                      <a:pt x="54142" y="49177"/>
                    </a:cubicBezTo>
                    <a:cubicBezTo>
                      <a:pt x="54142" y="49177"/>
                      <a:pt x="55225" y="50259"/>
                      <a:pt x="55225" y="49177"/>
                    </a:cubicBezTo>
                    <a:cubicBezTo>
                      <a:pt x="55225" y="49177"/>
                      <a:pt x="55225" y="50259"/>
                      <a:pt x="54142" y="50259"/>
                    </a:cubicBezTo>
                    <a:lnTo>
                      <a:pt x="55225" y="50259"/>
                    </a:lnTo>
                    <a:cubicBezTo>
                      <a:pt x="55225" y="51342"/>
                      <a:pt x="53059" y="52425"/>
                      <a:pt x="53059" y="53508"/>
                    </a:cubicBezTo>
                    <a:lnTo>
                      <a:pt x="53059" y="53508"/>
                    </a:lnTo>
                    <a:cubicBezTo>
                      <a:pt x="53059" y="54591"/>
                      <a:pt x="50894" y="54591"/>
                      <a:pt x="51977" y="54591"/>
                    </a:cubicBezTo>
                    <a:cubicBezTo>
                      <a:pt x="53059" y="54591"/>
                      <a:pt x="54142" y="52425"/>
                      <a:pt x="53059" y="52425"/>
                    </a:cubicBezTo>
                    <a:cubicBezTo>
                      <a:pt x="54142" y="52425"/>
                      <a:pt x="54142" y="50259"/>
                      <a:pt x="55225" y="50259"/>
                    </a:cubicBezTo>
                    <a:cubicBezTo>
                      <a:pt x="55225" y="51342"/>
                      <a:pt x="54142" y="50259"/>
                      <a:pt x="54142" y="51342"/>
                    </a:cubicBezTo>
                    <a:cubicBezTo>
                      <a:pt x="54142" y="52425"/>
                      <a:pt x="55225" y="51342"/>
                      <a:pt x="55225" y="51342"/>
                    </a:cubicBezTo>
                    <a:cubicBezTo>
                      <a:pt x="55225" y="51342"/>
                      <a:pt x="55225" y="50259"/>
                      <a:pt x="56308" y="50259"/>
                    </a:cubicBezTo>
                    <a:cubicBezTo>
                      <a:pt x="56308" y="51342"/>
                      <a:pt x="55225" y="51342"/>
                      <a:pt x="56308" y="51342"/>
                    </a:cubicBezTo>
                    <a:cubicBezTo>
                      <a:pt x="56308" y="50259"/>
                      <a:pt x="57391" y="50259"/>
                      <a:pt x="57391" y="50259"/>
                    </a:cubicBezTo>
                    <a:cubicBezTo>
                      <a:pt x="58474" y="49177"/>
                      <a:pt x="58474" y="51342"/>
                      <a:pt x="58474" y="50259"/>
                    </a:cubicBezTo>
                    <a:cubicBezTo>
                      <a:pt x="58474" y="51342"/>
                      <a:pt x="57391" y="52425"/>
                      <a:pt x="57391" y="53508"/>
                    </a:cubicBezTo>
                    <a:cubicBezTo>
                      <a:pt x="57391" y="52425"/>
                      <a:pt x="58474" y="52425"/>
                      <a:pt x="58474" y="51342"/>
                    </a:cubicBezTo>
                    <a:cubicBezTo>
                      <a:pt x="58474" y="51342"/>
                      <a:pt x="58474" y="52425"/>
                      <a:pt x="58474" y="53508"/>
                    </a:cubicBezTo>
                    <a:cubicBezTo>
                      <a:pt x="58474" y="54591"/>
                      <a:pt x="60639" y="52425"/>
                      <a:pt x="59556" y="53508"/>
                    </a:cubicBezTo>
                    <a:lnTo>
                      <a:pt x="59556" y="52425"/>
                    </a:lnTo>
                    <a:cubicBezTo>
                      <a:pt x="59556" y="52425"/>
                      <a:pt x="59556" y="53508"/>
                      <a:pt x="59556" y="53508"/>
                    </a:cubicBezTo>
                    <a:cubicBezTo>
                      <a:pt x="59556" y="53508"/>
                      <a:pt x="61722" y="52425"/>
                      <a:pt x="60639" y="53508"/>
                    </a:cubicBezTo>
                    <a:cubicBezTo>
                      <a:pt x="60639" y="53508"/>
                      <a:pt x="61722" y="53508"/>
                      <a:pt x="61722" y="52425"/>
                    </a:cubicBezTo>
                    <a:cubicBezTo>
                      <a:pt x="61722" y="51342"/>
                      <a:pt x="60639" y="53508"/>
                      <a:pt x="60639" y="51342"/>
                    </a:cubicBezTo>
                    <a:cubicBezTo>
                      <a:pt x="60639" y="52425"/>
                      <a:pt x="61722" y="51342"/>
                      <a:pt x="61722" y="51342"/>
                    </a:cubicBezTo>
                    <a:lnTo>
                      <a:pt x="61722" y="52425"/>
                    </a:lnTo>
                    <a:cubicBezTo>
                      <a:pt x="61722" y="52425"/>
                      <a:pt x="62805" y="52425"/>
                      <a:pt x="62805" y="52425"/>
                    </a:cubicBezTo>
                    <a:cubicBezTo>
                      <a:pt x="62805" y="52425"/>
                      <a:pt x="62805" y="53508"/>
                      <a:pt x="62805" y="53508"/>
                    </a:cubicBezTo>
                    <a:lnTo>
                      <a:pt x="62805" y="52425"/>
                    </a:lnTo>
                    <a:cubicBezTo>
                      <a:pt x="63888" y="52425"/>
                      <a:pt x="62805" y="53508"/>
                      <a:pt x="63888" y="53508"/>
                    </a:cubicBezTo>
                    <a:lnTo>
                      <a:pt x="62805" y="53508"/>
                    </a:lnTo>
                    <a:cubicBezTo>
                      <a:pt x="62805" y="53508"/>
                      <a:pt x="62805" y="54591"/>
                      <a:pt x="63888" y="54591"/>
                    </a:cubicBezTo>
                    <a:cubicBezTo>
                      <a:pt x="63888" y="53508"/>
                      <a:pt x="64971" y="52425"/>
                      <a:pt x="64971" y="52425"/>
                    </a:cubicBezTo>
                    <a:cubicBezTo>
                      <a:pt x="66054" y="52425"/>
                      <a:pt x="64971" y="53508"/>
                      <a:pt x="66054" y="52425"/>
                    </a:cubicBezTo>
                    <a:lnTo>
                      <a:pt x="64971" y="53508"/>
                    </a:lnTo>
                    <a:cubicBezTo>
                      <a:pt x="64971" y="53508"/>
                      <a:pt x="64971" y="54591"/>
                      <a:pt x="66054" y="54591"/>
                    </a:cubicBezTo>
                    <a:cubicBezTo>
                      <a:pt x="66054" y="54591"/>
                      <a:pt x="67136" y="53508"/>
                      <a:pt x="67136" y="52425"/>
                    </a:cubicBezTo>
                    <a:cubicBezTo>
                      <a:pt x="67136" y="52425"/>
                      <a:pt x="68219" y="53508"/>
                      <a:pt x="67136" y="53508"/>
                    </a:cubicBezTo>
                    <a:cubicBezTo>
                      <a:pt x="68219" y="53508"/>
                      <a:pt x="67136" y="52425"/>
                      <a:pt x="68219" y="52425"/>
                    </a:cubicBezTo>
                    <a:cubicBezTo>
                      <a:pt x="68219" y="53508"/>
                      <a:pt x="69302" y="53508"/>
                      <a:pt x="69302" y="54591"/>
                    </a:cubicBezTo>
                    <a:lnTo>
                      <a:pt x="68219" y="55674"/>
                    </a:lnTo>
                    <a:lnTo>
                      <a:pt x="68219" y="55674"/>
                    </a:lnTo>
                    <a:cubicBezTo>
                      <a:pt x="67136" y="56756"/>
                      <a:pt x="68219" y="56756"/>
                      <a:pt x="68219" y="57839"/>
                    </a:cubicBezTo>
                    <a:cubicBezTo>
                      <a:pt x="68219" y="57839"/>
                      <a:pt x="69302" y="57839"/>
                      <a:pt x="69302" y="57839"/>
                    </a:cubicBezTo>
                    <a:cubicBezTo>
                      <a:pt x="68219" y="55674"/>
                      <a:pt x="70385" y="55674"/>
                      <a:pt x="70385" y="53508"/>
                    </a:cubicBezTo>
                    <a:cubicBezTo>
                      <a:pt x="71468" y="53508"/>
                      <a:pt x="70385" y="57839"/>
                      <a:pt x="72551" y="55674"/>
                    </a:cubicBezTo>
                    <a:cubicBezTo>
                      <a:pt x="72551" y="55674"/>
                      <a:pt x="73633" y="53508"/>
                      <a:pt x="72551" y="54591"/>
                    </a:cubicBezTo>
                    <a:cubicBezTo>
                      <a:pt x="73633" y="54591"/>
                      <a:pt x="73633" y="53508"/>
                      <a:pt x="73633" y="53508"/>
                    </a:cubicBezTo>
                    <a:cubicBezTo>
                      <a:pt x="72551" y="54591"/>
                      <a:pt x="73633" y="55674"/>
                      <a:pt x="72551" y="55674"/>
                    </a:cubicBezTo>
                    <a:cubicBezTo>
                      <a:pt x="72551" y="54591"/>
                      <a:pt x="72551" y="55674"/>
                      <a:pt x="71468" y="55674"/>
                    </a:cubicBezTo>
                    <a:cubicBezTo>
                      <a:pt x="71468" y="56756"/>
                      <a:pt x="71468" y="57839"/>
                      <a:pt x="71468" y="57839"/>
                    </a:cubicBezTo>
                    <a:cubicBezTo>
                      <a:pt x="71468" y="57839"/>
                      <a:pt x="72551" y="57839"/>
                      <a:pt x="72551" y="56756"/>
                    </a:cubicBezTo>
                    <a:cubicBezTo>
                      <a:pt x="72551" y="55674"/>
                      <a:pt x="71468" y="56756"/>
                      <a:pt x="72551" y="55674"/>
                    </a:cubicBezTo>
                    <a:cubicBezTo>
                      <a:pt x="73633" y="55674"/>
                      <a:pt x="73633" y="56756"/>
                      <a:pt x="73633" y="55674"/>
                    </a:cubicBezTo>
                    <a:cubicBezTo>
                      <a:pt x="72551" y="55674"/>
                      <a:pt x="72551" y="54591"/>
                      <a:pt x="72551" y="54591"/>
                    </a:cubicBezTo>
                    <a:lnTo>
                      <a:pt x="73633" y="54591"/>
                    </a:lnTo>
                    <a:lnTo>
                      <a:pt x="73633" y="55674"/>
                    </a:lnTo>
                    <a:cubicBezTo>
                      <a:pt x="74716" y="56756"/>
                      <a:pt x="73633" y="54591"/>
                      <a:pt x="74716" y="54591"/>
                    </a:cubicBezTo>
                    <a:lnTo>
                      <a:pt x="74716" y="55674"/>
                    </a:lnTo>
                    <a:cubicBezTo>
                      <a:pt x="74716" y="56756"/>
                      <a:pt x="73633" y="54591"/>
                      <a:pt x="73633" y="56756"/>
                    </a:cubicBezTo>
                    <a:cubicBezTo>
                      <a:pt x="74716" y="56756"/>
                      <a:pt x="74716" y="55674"/>
                      <a:pt x="74716" y="56756"/>
                    </a:cubicBezTo>
                    <a:cubicBezTo>
                      <a:pt x="74716" y="56756"/>
                      <a:pt x="74716" y="56756"/>
                      <a:pt x="74716" y="56756"/>
                    </a:cubicBezTo>
                    <a:cubicBezTo>
                      <a:pt x="74716" y="56756"/>
                      <a:pt x="74716" y="58922"/>
                      <a:pt x="75799" y="57839"/>
                    </a:cubicBezTo>
                    <a:cubicBezTo>
                      <a:pt x="76882" y="57839"/>
                      <a:pt x="75799" y="56756"/>
                      <a:pt x="75799" y="56756"/>
                    </a:cubicBezTo>
                    <a:cubicBezTo>
                      <a:pt x="76882" y="56756"/>
                      <a:pt x="76882" y="55674"/>
                      <a:pt x="77965" y="55674"/>
                    </a:cubicBezTo>
                    <a:cubicBezTo>
                      <a:pt x="77965" y="56756"/>
                      <a:pt x="79048" y="55674"/>
                      <a:pt x="77965" y="56756"/>
                    </a:cubicBezTo>
                    <a:cubicBezTo>
                      <a:pt x="77965" y="55674"/>
                      <a:pt x="75799" y="55674"/>
                      <a:pt x="75799" y="56756"/>
                    </a:cubicBezTo>
                    <a:cubicBezTo>
                      <a:pt x="75799" y="57839"/>
                      <a:pt x="74716" y="56756"/>
                      <a:pt x="74716" y="57839"/>
                    </a:cubicBezTo>
                    <a:cubicBezTo>
                      <a:pt x="75799" y="57839"/>
                      <a:pt x="75799" y="58922"/>
                      <a:pt x="75799" y="60005"/>
                    </a:cubicBezTo>
                    <a:cubicBezTo>
                      <a:pt x="75799" y="60005"/>
                      <a:pt x="75799" y="60005"/>
                      <a:pt x="76882" y="60005"/>
                    </a:cubicBezTo>
                    <a:cubicBezTo>
                      <a:pt x="76882" y="58922"/>
                      <a:pt x="76882" y="58922"/>
                      <a:pt x="76882" y="57839"/>
                    </a:cubicBezTo>
                    <a:cubicBezTo>
                      <a:pt x="77965" y="57839"/>
                      <a:pt x="79048" y="57839"/>
                      <a:pt x="79048" y="56756"/>
                    </a:cubicBezTo>
                    <a:cubicBezTo>
                      <a:pt x="79048" y="56756"/>
                      <a:pt x="79048" y="57839"/>
                      <a:pt x="79048" y="57839"/>
                    </a:cubicBezTo>
                    <a:cubicBezTo>
                      <a:pt x="80130" y="57839"/>
                      <a:pt x="81213" y="57839"/>
                      <a:pt x="82296" y="57839"/>
                    </a:cubicBezTo>
                    <a:cubicBezTo>
                      <a:pt x="81213" y="56756"/>
                      <a:pt x="83379" y="57839"/>
                      <a:pt x="83379" y="56756"/>
                    </a:cubicBezTo>
                    <a:cubicBezTo>
                      <a:pt x="82296" y="56756"/>
                      <a:pt x="82296" y="55674"/>
                      <a:pt x="82296" y="54591"/>
                    </a:cubicBezTo>
                    <a:cubicBezTo>
                      <a:pt x="82296" y="54591"/>
                      <a:pt x="82296" y="55674"/>
                      <a:pt x="82296" y="55674"/>
                    </a:cubicBezTo>
                    <a:cubicBezTo>
                      <a:pt x="82296" y="54591"/>
                      <a:pt x="83379" y="56756"/>
                      <a:pt x="83379" y="55674"/>
                    </a:cubicBezTo>
                    <a:cubicBezTo>
                      <a:pt x="82296" y="56756"/>
                      <a:pt x="83379" y="57839"/>
                      <a:pt x="83379" y="58922"/>
                    </a:cubicBezTo>
                    <a:cubicBezTo>
                      <a:pt x="84462" y="57839"/>
                      <a:pt x="83379" y="60005"/>
                      <a:pt x="84462" y="60005"/>
                    </a:cubicBezTo>
                    <a:cubicBezTo>
                      <a:pt x="85545" y="58922"/>
                      <a:pt x="86628" y="58922"/>
                      <a:pt x="86628" y="57839"/>
                    </a:cubicBezTo>
                    <a:cubicBezTo>
                      <a:pt x="87710" y="58922"/>
                      <a:pt x="89876" y="57839"/>
                      <a:pt x="89876" y="56756"/>
                    </a:cubicBezTo>
                    <a:cubicBezTo>
                      <a:pt x="90959" y="56756"/>
                      <a:pt x="90959" y="58922"/>
                      <a:pt x="90959" y="58922"/>
                    </a:cubicBezTo>
                    <a:cubicBezTo>
                      <a:pt x="92042" y="58922"/>
                      <a:pt x="89876" y="57839"/>
                      <a:pt x="90959" y="57839"/>
                    </a:cubicBezTo>
                    <a:lnTo>
                      <a:pt x="90959" y="57839"/>
                    </a:lnTo>
                    <a:cubicBezTo>
                      <a:pt x="90959" y="57839"/>
                      <a:pt x="93125" y="57839"/>
                      <a:pt x="92042" y="55674"/>
                    </a:cubicBezTo>
                    <a:lnTo>
                      <a:pt x="92042" y="56756"/>
                    </a:lnTo>
                    <a:cubicBezTo>
                      <a:pt x="92042" y="56756"/>
                      <a:pt x="92042" y="56756"/>
                      <a:pt x="92042" y="55674"/>
                    </a:cubicBezTo>
                    <a:cubicBezTo>
                      <a:pt x="92042" y="55674"/>
                      <a:pt x="93125" y="56756"/>
                      <a:pt x="92042" y="56756"/>
                    </a:cubicBezTo>
                    <a:cubicBezTo>
                      <a:pt x="93125" y="57839"/>
                      <a:pt x="93125" y="55674"/>
                      <a:pt x="94207" y="55674"/>
                    </a:cubicBezTo>
                    <a:lnTo>
                      <a:pt x="93125" y="55674"/>
                    </a:lnTo>
                    <a:cubicBezTo>
                      <a:pt x="93125" y="54591"/>
                      <a:pt x="94207" y="54591"/>
                      <a:pt x="95290" y="53508"/>
                    </a:cubicBezTo>
                    <a:lnTo>
                      <a:pt x="96373" y="54591"/>
                    </a:lnTo>
                    <a:lnTo>
                      <a:pt x="96373" y="53508"/>
                    </a:lnTo>
                    <a:cubicBezTo>
                      <a:pt x="96373" y="54591"/>
                      <a:pt x="97456" y="53508"/>
                      <a:pt x="97456" y="53508"/>
                    </a:cubicBezTo>
                    <a:cubicBezTo>
                      <a:pt x="97456" y="53508"/>
                      <a:pt x="97456" y="55674"/>
                      <a:pt x="97456" y="56756"/>
                    </a:cubicBezTo>
                    <a:cubicBezTo>
                      <a:pt x="96373" y="56756"/>
                      <a:pt x="97456" y="55674"/>
                      <a:pt x="96373" y="55674"/>
                    </a:cubicBezTo>
                    <a:cubicBezTo>
                      <a:pt x="95290" y="55674"/>
                      <a:pt x="95290" y="55674"/>
                      <a:pt x="95290" y="56756"/>
                    </a:cubicBezTo>
                    <a:cubicBezTo>
                      <a:pt x="95290" y="56756"/>
                      <a:pt x="95290" y="56756"/>
                      <a:pt x="95290" y="55674"/>
                    </a:cubicBezTo>
                    <a:cubicBezTo>
                      <a:pt x="96373" y="56756"/>
                      <a:pt x="95290" y="56756"/>
                      <a:pt x="95290" y="57839"/>
                    </a:cubicBezTo>
                    <a:cubicBezTo>
                      <a:pt x="95290" y="57839"/>
                      <a:pt x="96373" y="57839"/>
                      <a:pt x="95290" y="57839"/>
                    </a:cubicBezTo>
                    <a:cubicBezTo>
                      <a:pt x="95290" y="58922"/>
                      <a:pt x="95290" y="58922"/>
                      <a:pt x="94207" y="58922"/>
                    </a:cubicBezTo>
                    <a:cubicBezTo>
                      <a:pt x="94207" y="57839"/>
                      <a:pt x="93125" y="58922"/>
                      <a:pt x="93125" y="57839"/>
                    </a:cubicBezTo>
                    <a:cubicBezTo>
                      <a:pt x="93125" y="58922"/>
                      <a:pt x="93125" y="58922"/>
                      <a:pt x="92042" y="60005"/>
                    </a:cubicBezTo>
                    <a:cubicBezTo>
                      <a:pt x="90959" y="58922"/>
                      <a:pt x="90959" y="61088"/>
                      <a:pt x="89876" y="61088"/>
                    </a:cubicBezTo>
                    <a:cubicBezTo>
                      <a:pt x="89876" y="60005"/>
                      <a:pt x="89876" y="58922"/>
                      <a:pt x="90959" y="58922"/>
                    </a:cubicBezTo>
                    <a:cubicBezTo>
                      <a:pt x="89876" y="58922"/>
                      <a:pt x="89876" y="58922"/>
                      <a:pt x="89876" y="58922"/>
                    </a:cubicBezTo>
                    <a:cubicBezTo>
                      <a:pt x="89876" y="60005"/>
                      <a:pt x="89876" y="61088"/>
                      <a:pt x="88793" y="62171"/>
                    </a:cubicBezTo>
                    <a:lnTo>
                      <a:pt x="88793" y="61088"/>
                    </a:lnTo>
                    <a:cubicBezTo>
                      <a:pt x="87710" y="62171"/>
                      <a:pt x="88793" y="63254"/>
                      <a:pt x="87710" y="63254"/>
                    </a:cubicBezTo>
                    <a:cubicBezTo>
                      <a:pt x="85545" y="63254"/>
                      <a:pt x="84462" y="63254"/>
                      <a:pt x="83379" y="63254"/>
                    </a:cubicBezTo>
                    <a:lnTo>
                      <a:pt x="83379" y="62171"/>
                    </a:lnTo>
                    <a:cubicBezTo>
                      <a:pt x="82296" y="64336"/>
                      <a:pt x="81213" y="63254"/>
                      <a:pt x="80130" y="63254"/>
                    </a:cubicBezTo>
                    <a:cubicBezTo>
                      <a:pt x="77965" y="62171"/>
                      <a:pt x="76882" y="64336"/>
                      <a:pt x="75799" y="62171"/>
                    </a:cubicBezTo>
                    <a:cubicBezTo>
                      <a:pt x="72551" y="62171"/>
                      <a:pt x="70385" y="63254"/>
                      <a:pt x="67136" y="62171"/>
                    </a:cubicBezTo>
                    <a:lnTo>
                      <a:pt x="68219" y="61088"/>
                    </a:lnTo>
                    <a:cubicBezTo>
                      <a:pt x="67136" y="62171"/>
                      <a:pt x="68219" y="60005"/>
                      <a:pt x="67136" y="60005"/>
                    </a:cubicBezTo>
                    <a:cubicBezTo>
                      <a:pt x="67136" y="61088"/>
                      <a:pt x="66054" y="61088"/>
                      <a:pt x="66054" y="62171"/>
                    </a:cubicBezTo>
                    <a:cubicBezTo>
                      <a:pt x="64971" y="61088"/>
                      <a:pt x="62805" y="62171"/>
                      <a:pt x="61722" y="62171"/>
                    </a:cubicBezTo>
                    <a:lnTo>
                      <a:pt x="61722" y="61088"/>
                    </a:lnTo>
                    <a:cubicBezTo>
                      <a:pt x="60639" y="62171"/>
                      <a:pt x="59556" y="61088"/>
                      <a:pt x="57391" y="60005"/>
                    </a:cubicBezTo>
                    <a:cubicBezTo>
                      <a:pt x="57391" y="60005"/>
                      <a:pt x="57391" y="58922"/>
                      <a:pt x="56308" y="58922"/>
                    </a:cubicBezTo>
                    <a:cubicBezTo>
                      <a:pt x="69302" y="64336"/>
                      <a:pt x="68219" y="64336"/>
                      <a:pt x="67136" y="64336"/>
                    </a:cubicBezTo>
                    <a:cubicBezTo>
                      <a:pt x="66054" y="64336"/>
                      <a:pt x="64971" y="63254"/>
                      <a:pt x="63888" y="63254"/>
                    </a:cubicBezTo>
                    <a:cubicBezTo>
                      <a:pt x="60639" y="64336"/>
                      <a:pt x="57391" y="62171"/>
                      <a:pt x="54142" y="62171"/>
                    </a:cubicBezTo>
                    <a:lnTo>
                      <a:pt x="54142" y="61088"/>
                    </a:lnTo>
                    <a:cubicBezTo>
                      <a:pt x="50894" y="62171"/>
                      <a:pt x="47645" y="58922"/>
                      <a:pt x="44397" y="58922"/>
                    </a:cubicBezTo>
                    <a:lnTo>
                      <a:pt x="45479" y="57839"/>
                    </a:lnTo>
                    <a:cubicBezTo>
                      <a:pt x="44397" y="56756"/>
                      <a:pt x="43314" y="57839"/>
                      <a:pt x="43314" y="58922"/>
                    </a:cubicBezTo>
                    <a:cubicBezTo>
                      <a:pt x="42231" y="57839"/>
                      <a:pt x="41148" y="58922"/>
                      <a:pt x="41148" y="56756"/>
                    </a:cubicBezTo>
                    <a:cubicBezTo>
                      <a:pt x="40065" y="55674"/>
                      <a:pt x="40065" y="56756"/>
                      <a:pt x="38982" y="56756"/>
                    </a:cubicBezTo>
                    <a:cubicBezTo>
                      <a:pt x="37900" y="55674"/>
                      <a:pt x="36817" y="55674"/>
                      <a:pt x="35734" y="54591"/>
                    </a:cubicBezTo>
                    <a:lnTo>
                      <a:pt x="35734" y="54591"/>
                    </a:lnTo>
                    <a:cubicBezTo>
                      <a:pt x="35734" y="54591"/>
                      <a:pt x="36817" y="53508"/>
                      <a:pt x="35734" y="53508"/>
                    </a:cubicBezTo>
                    <a:cubicBezTo>
                      <a:pt x="34651" y="53508"/>
                      <a:pt x="33568" y="52425"/>
                      <a:pt x="33568" y="53508"/>
                    </a:cubicBezTo>
                    <a:cubicBezTo>
                      <a:pt x="32485" y="51342"/>
                      <a:pt x="29237" y="52425"/>
                      <a:pt x="28154" y="50259"/>
                    </a:cubicBezTo>
                    <a:cubicBezTo>
                      <a:pt x="28154" y="50259"/>
                      <a:pt x="27071" y="50259"/>
                      <a:pt x="27071" y="51342"/>
                    </a:cubicBezTo>
                    <a:cubicBezTo>
                      <a:pt x="25988" y="50259"/>
                      <a:pt x="24905" y="49177"/>
                      <a:pt x="22740" y="49177"/>
                    </a:cubicBezTo>
                    <a:cubicBezTo>
                      <a:pt x="22740" y="49177"/>
                      <a:pt x="23823" y="49177"/>
                      <a:pt x="22740" y="48094"/>
                    </a:cubicBezTo>
                    <a:cubicBezTo>
                      <a:pt x="22740" y="48094"/>
                      <a:pt x="22740" y="49177"/>
                      <a:pt x="21657" y="48094"/>
                    </a:cubicBezTo>
                    <a:cubicBezTo>
                      <a:pt x="18408" y="47011"/>
                      <a:pt x="17326" y="43762"/>
                      <a:pt x="16243" y="42679"/>
                    </a:cubicBezTo>
                    <a:cubicBezTo>
                      <a:pt x="11911" y="40514"/>
                      <a:pt x="8663" y="37265"/>
                      <a:pt x="6497" y="34017"/>
                    </a:cubicBezTo>
                    <a:lnTo>
                      <a:pt x="6497" y="34017"/>
                    </a:lnTo>
                    <a:cubicBezTo>
                      <a:pt x="4331" y="34017"/>
                      <a:pt x="5414" y="30768"/>
                      <a:pt x="3249" y="30768"/>
                    </a:cubicBezTo>
                    <a:cubicBezTo>
                      <a:pt x="3249" y="30768"/>
                      <a:pt x="2166" y="29685"/>
                      <a:pt x="3249" y="29685"/>
                    </a:cubicBezTo>
                    <a:cubicBezTo>
                      <a:pt x="2166" y="28602"/>
                      <a:pt x="2166" y="26437"/>
                      <a:pt x="1083" y="24271"/>
                    </a:cubicBezTo>
                    <a:cubicBezTo>
                      <a:pt x="1083" y="24271"/>
                      <a:pt x="1083" y="24271"/>
                      <a:pt x="1083" y="24271"/>
                    </a:cubicBezTo>
                    <a:cubicBezTo>
                      <a:pt x="1083" y="22105"/>
                      <a:pt x="0" y="19940"/>
                      <a:pt x="0" y="17774"/>
                    </a:cubicBezTo>
                    <a:cubicBezTo>
                      <a:pt x="0" y="17774"/>
                      <a:pt x="0" y="18857"/>
                      <a:pt x="1083" y="18857"/>
                    </a:cubicBezTo>
                    <a:cubicBezTo>
                      <a:pt x="2166" y="17774"/>
                      <a:pt x="0" y="16691"/>
                      <a:pt x="1083" y="16691"/>
                    </a:cubicBezTo>
                    <a:cubicBezTo>
                      <a:pt x="1083" y="16691"/>
                      <a:pt x="0" y="16691"/>
                      <a:pt x="0" y="16691"/>
                    </a:cubicBezTo>
                    <a:cubicBezTo>
                      <a:pt x="1083" y="11277"/>
                      <a:pt x="5414" y="5863"/>
                      <a:pt x="9746" y="3697"/>
                    </a:cubicBezTo>
                    <a:cubicBezTo>
                      <a:pt x="12994" y="3697"/>
                      <a:pt x="10828" y="5863"/>
                      <a:pt x="12994" y="4780"/>
                    </a:cubicBezTo>
                    <a:cubicBezTo>
                      <a:pt x="12994" y="4780"/>
                      <a:pt x="12994" y="3697"/>
                      <a:pt x="12994" y="4780"/>
                    </a:cubicBezTo>
                    <a:cubicBezTo>
                      <a:pt x="14077" y="3697"/>
                      <a:pt x="15160" y="5863"/>
                      <a:pt x="15160" y="4780"/>
                    </a:cubicBezTo>
                    <a:cubicBezTo>
                      <a:pt x="15160" y="3697"/>
                      <a:pt x="15160" y="3697"/>
                      <a:pt x="15160" y="3697"/>
                    </a:cubicBezTo>
                    <a:cubicBezTo>
                      <a:pt x="17326" y="3697"/>
                      <a:pt x="17326" y="4780"/>
                      <a:pt x="18408" y="3697"/>
                    </a:cubicBezTo>
                    <a:lnTo>
                      <a:pt x="18408" y="3697"/>
                    </a:lnTo>
                    <a:cubicBezTo>
                      <a:pt x="19491" y="1531"/>
                      <a:pt x="21657" y="2614"/>
                      <a:pt x="22740" y="449"/>
                    </a:cubicBezTo>
                    <a:cubicBezTo>
                      <a:pt x="31402" y="-634"/>
                      <a:pt x="40065" y="449"/>
                      <a:pt x="48728" y="1531"/>
                    </a:cubicBezTo>
                    <a:cubicBezTo>
                      <a:pt x="56308" y="3697"/>
                      <a:pt x="64971" y="5863"/>
                      <a:pt x="71468" y="9111"/>
                    </a:cubicBezTo>
                    <a:cubicBezTo>
                      <a:pt x="72551" y="11277"/>
                      <a:pt x="72551" y="11277"/>
                      <a:pt x="74716" y="11277"/>
                    </a:cubicBezTo>
                    <a:cubicBezTo>
                      <a:pt x="74716" y="11277"/>
                      <a:pt x="74716" y="11277"/>
                      <a:pt x="74716" y="11277"/>
                    </a:cubicBezTo>
                    <a:cubicBezTo>
                      <a:pt x="75799" y="10194"/>
                      <a:pt x="75799" y="11277"/>
                      <a:pt x="76882" y="11277"/>
                    </a:cubicBezTo>
                    <a:cubicBezTo>
                      <a:pt x="79048" y="12360"/>
                      <a:pt x="82296" y="13443"/>
                      <a:pt x="85545" y="15608"/>
                    </a:cubicBezTo>
                    <a:cubicBezTo>
                      <a:pt x="85545" y="15608"/>
                      <a:pt x="84462" y="16691"/>
                      <a:pt x="84462" y="16691"/>
                    </a:cubicBezTo>
                    <a:lnTo>
                      <a:pt x="85545" y="16691"/>
                    </a:lnTo>
                    <a:lnTo>
                      <a:pt x="85545" y="16691"/>
                    </a:lnTo>
                    <a:cubicBezTo>
                      <a:pt x="85545" y="16691"/>
                      <a:pt x="86628" y="16691"/>
                      <a:pt x="86628" y="15608"/>
                    </a:cubicBezTo>
                    <a:cubicBezTo>
                      <a:pt x="94207" y="18857"/>
                      <a:pt x="99622" y="25354"/>
                      <a:pt x="105036" y="30768"/>
                    </a:cubicBezTo>
                    <a:cubicBezTo>
                      <a:pt x="105036" y="31851"/>
                      <a:pt x="106119" y="32934"/>
                      <a:pt x="107202" y="32934"/>
                    </a:cubicBezTo>
                    <a:cubicBezTo>
                      <a:pt x="108284" y="34017"/>
                      <a:pt x="109367" y="35100"/>
                      <a:pt x="109367" y="35100"/>
                    </a:cubicBezTo>
                    <a:cubicBezTo>
                      <a:pt x="110450" y="38348"/>
                      <a:pt x="111533" y="41597"/>
                      <a:pt x="112616" y="44845"/>
                    </a:cubicBezTo>
                    <a:cubicBezTo>
                      <a:pt x="113699" y="48094"/>
                      <a:pt x="114781" y="52425"/>
                      <a:pt x="112616" y="56756"/>
                    </a:cubicBezTo>
                    <a:cubicBezTo>
                      <a:pt x="112616" y="56756"/>
                      <a:pt x="111533" y="55674"/>
                      <a:pt x="111533" y="55674"/>
                    </a:cubicBezTo>
                    <a:cubicBezTo>
                      <a:pt x="114781" y="54591"/>
                      <a:pt x="113699" y="53508"/>
                      <a:pt x="113699" y="5242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89" name="Полилиния: фигура 4988">
                <a:extLst>
                  <a:ext uri="{FF2B5EF4-FFF2-40B4-BE49-F238E27FC236}">
                    <a16:creationId xmlns:a16="http://schemas.microsoft.com/office/drawing/2014/main" id="{582C75C4-350C-6824-5ACA-A999A75E8E42}"/>
                  </a:ext>
                </a:extLst>
              </p:cNvPr>
              <p:cNvSpPr/>
              <p:nvPr/>
            </p:nvSpPr>
            <p:spPr>
              <a:xfrm>
                <a:off x="8350077" y="5230107"/>
                <a:ext cx="2165" cy="1082"/>
              </a:xfrm>
              <a:custGeom>
                <a:avLst/>
                <a:gdLst>
                  <a:gd name="connsiteX0" fmla="*/ 2166 w 2165"/>
                  <a:gd name="connsiteY0" fmla="*/ 1083 h 1082"/>
                  <a:gd name="connsiteX1" fmla="*/ 0 w 2165"/>
                  <a:gd name="connsiteY1" fmla="*/ 0 h 1082"/>
                  <a:gd name="connsiteX2" fmla="*/ 2166 w 2165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5" h="1082">
                    <a:moveTo>
                      <a:pt x="2166" y="1083"/>
                    </a:moveTo>
                    <a:cubicBezTo>
                      <a:pt x="1083" y="1083"/>
                      <a:pt x="1083" y="1083"/>
                      <a:pt x="0" y="0"/>
                    </a:cubicBezTo>
                    <a:cubicBezTo>
                      <a:pt x="1083" y="1083"/>
                      <a:pt x="2166" y="1083"/>
                      <a:pt x="2166" y="108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90" name="Полилиния: фигура 4989">
                <a:extLst>
                  <a:ext uri="{FF2B5EF4-FFF2-40B4-BE49-F238E27FC236}">
                    <a16:creationId xmlns:a16="http://schemas.microsoft.com/office/drawing/2014/main" id="{547B9F02-B5DC-3AD0-1B33-A15294768325}"/>
                  </a:ext>
                </a:extLst>
              </p:cNvPr>
              <p:cNvSpPr/>
              <p:nvPr/>
            </p:nvSpPr>
            <p:spPr>
              <a:xfrm>
                <a:off x="8334917" y="5231792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  <a:gd name="connsiteX3" fmla="*/ 0 w 10828"/>
                  <a:gd name="connsiteY3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481"/>
                      <a:pt x="0" y="481"/>
                      <a:pt x="0" y="481"/>
                    </a:cubicBezTo>
                    <a:cubicBezTo>
                      <a:pt x="0" y="481"/>
                      <a:pt x="0" y="-602"/>
                      <a:pt x="0" y="481"/>
                    </a:cubicBezTo>
                    <a:cubicBezTo>
                      <a:pt x="0" y="481"/>
                      <a:pt x="0" y="481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91" name="Полилиния: фигура 4990">
                <a:extLst>
                  <a:ext uri="{FF2B5EF4-FFF2-40B4-BE49-F238E27FC236}">
                    <a16:creationId xmlns:a16="http://schemas.microsoft.com/office/drawing/2014/main" id="{DCB5B842-75FC-27E6-421F-2DEB07E0A965}"/>
                  </a:ext>
                </a:extLst>
              </p:cNvPr>
              <p:cNvSpPr/>
              <p:nvPr/>
            </p:nvSpPr>
            <p:spPr>
              <a:xfrm>
                <a:off x="8330586" y="5231190"/>
                <a:ext cx="1082" cy="1082"/>
              </a:xfrm>
              <a:custGeom>
                <a:avLst/>
                <a:gdLst>
                  <a:gd name="connsiteX0" fmla="*/ 0 w 1082"/>
                  <a:gd name="connsiteY0" fmla="*/ 1083 h 1082"/>
                  <a:gd name="connsiteX1" fmla="*/ 1083 w 1082"/>
                  <a:gd name="connsiteY1" fmla="*/ 0 h 1082"/>
                  <a:gd name="connsiteX2" fmla="*/ 0 w 1082"/>
                  <a:gd name="connsiteY2" fmla="*/ 1083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" h="1082">
                    <a:moveTo>
                      <a:pt x="0" y="1083"/>
                    </a:moveTo>
                    <a:cubicBezTo>
                      <a:pt x="0" y="0"/>
                      <a:pt x="1083" y="0"/>
                      <a:pt x="1083" y="0"/>
                    </a:cubicBezTo>
                    <a:lnTo>
                      <a:pt x="0" y="1083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92" name="Полилиния: фигура 4991">
                <a:extLst>
                  <a:ext uri="{FF2B5EF4-FFF2-40B4-BE49-F238E27FC236}">
                    <a16:creationId xmlns:a16="http://schemas.microsoft.com/office/drawing/2014/main" id="{0CE8AB9F-CD17-EE42-4FED-54EE8BA49766}"/>
                  </a:ext>
                </a:extLst>
              </p:cNvPr>
              <p:cNvSpPr/>
              <p:nvPr/>
            </p:nvSpPr>
            <p:spPr>
              <a:xfrm>
                <a:off x="8326525" y="5229295"/>
                <a:ext cx="812" cy="812"/>
              </a:xfrm>
              <a:custGeom>
                <a:avLst/>
                <a:gdLst>
                  <a:gd name="connsiteX0" fmla="*/ 812 w 812"/>
                  <a:gd name="connsiteY0" fmla="*/ 812 h 812"/>
                  <a:gd name="connsiteX1" fmla="*/ 812 w 812"/>
                  <a:gd name="connsiteY1" fmla="*/ 812 h 812"/>
                  <a:gd name="connsiteX2" fmla="*/ 812 w 812"/>
                  <a:gd name="connsiteY2" fmla="*/ 812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812">
                    <a:moveTo>
                      <a:pt x="812" y="812"/>
                    </a:moveTo>
                    <a:cubicBezTo>
                      <a:pt x="-271" y="-271"/>
                      <a:pt x="-271" y="-271"/>
                      <a:pt x="812" y="812"/>
                    </a:cubicBezTo>
                    <a:cubicBezTo>
                      <a:pt x="812" y="-271"/>
                      <a:pt x="812" y="812"/>
                      <a:pt x="812" y="81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93" name="Полилиния: фигура 4992">
                <a:extLst>
                  <a:ext uri="{FF2B5EF4-FFF2-40B4-BE49-F238E27FC236}">
                    <a16:creationId xmlns:a16="http://schemas.microsoft.com/office/drawing/2014/main" id="{A1869889-E8A5-9662-6176-DA94E971F66F}"/>
                  </a:ext>
                </a:extLst>
              </p:cNvPr>
              <p:cNvSpPr/>
              <p:nvPr/>
            </p:nvSpPr>
            <p:spPr>
              <a:xfrm>
                <a:off x="8326255" y="5230709"/>
                <a:ext cx="10828" cy="481"/>
              </a:xfrm>
              <a:custGeom>
                <a:avLst/>
                <a:gdLst>
                  <a:gd name="connsiteX0" fmla="*/ 0 w 10828"/>
                  <a:gd name="connsiteY0" fmla="*/ 481 h 481"/>
                  <a:gd name="connsiteX1" fmla="*/ 0 w 10828"/>
                  <a:gd name="connsiteY1" fmla="*/ 481 h 481"/>
                  <a:gd name="connsiteX2" fmla="*/ 0 w 10828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481">
                    <a:moveTo>
                      <a:pt x="0" y="481"/>
                    </a:moveTo>
                    <a:cubicBezTo>
                      <a:pt x="0" y="481"/>
                      <a:pt x="0" y="481"/>
                      <a:pt x="0" y="481"/>
                    </a:cubicBezTo>
                    <a:cubicBezTo>
                      <a:pt x="0" y="481"/>
                      <a:pt x="0" y="-602"/>
                      <a:pt x="0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94" name="Полилиния: фигура 4993">
                <a:extLst>
                  <a:ext uri="{FF2B5EF4-FFF2-40B4-BE49-F238E27FC236}">
                    <a16:creationId xmlns:a16="http://schemas.microsoft.com/office/drawing/2014/main" id="{33AB7049-BB4F-9221-5CD6-F202F3D5BCA3}"/>
                  </a:ext>
                </a:extLst>
              </p:cNvPr>
              <p:cNvSpPr/>
              <p:nvPr/>
            </p:nvSpPr>
            <p:spPr>
              <a:xfrm>
                <a:off x="8317863" y="5228543"/>
                <a:ext cx="812" cy="481"/>
              </a:xfrm>
              <a:custGeom>
                <a:avLst/>
                <a:gdLst>
                  <a:gd name="connsiteX0" fmla="*/ 812 w 812"/>
                  <a:gd name="connsiteY0" fmla="*/ 481 h 481"/>
                  <a:gd name="connsiteX1" fmla="*/ 812 w 812"/>
                  <a:gd name="connsiteY1" fmla="*/ 481 h 481"/>
                  <a:gd name="connsiteX2" fmla="*/ 812 w 812"/>
                  <a:gd name="connsiteY2" fmla="*/ 481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2" h="481">
                    <a:moveTo>
                      <a:pt x="812" y="481"/>
                    </a:moveTo>
                    <a:cubicBezTo>
                      <a:pt x="-271" y="481"/>
                      <a:pt x="-271" y="481"/>
                      <a:pt x="812" y="481"/>
                    </a:cubicBezTo>
                    <a:cubicBezTo>
                      <a:pt x="-271" y="481"/>
                      <a:pt x="812" y="-602"/>
                      <a:pt x="812" y="4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95" name="Полилиния: фигура 4994">
                <a:extLst>
                  <a:ext uri="{FF2B5EF4-FFF2-40B4-BE49-F238E27FC236}">
                    <a16:creationId xmlns:a16="http://schemas.microsoft.com/office/drawing/2014/main" id="{6A651D69-A798-D35A-E481-9B77DFC14CC1}"/>
                  </a:ext>
                </a:extLst>
              </p:cNvPr>
              <p:cNvSpPr/>
              <p:nvPr/>
            </p:nvSpPr>
            <p:spPr>
              <a:xfrm>
                <a:off x="8314343" y="5228212"/>
                <a:ext cx="10828" cy="812"/>
              </a:xfrm>
              <a:custGeom>
                <a:avLst/>
                <a:gdLst>
                  <a:gd name="connsiteX0" fmla="*/ 0 w 10828"/>
                  <a:gd name="connsiteY0" fmla="*/ 812 h 812"/>
                  <a:gd name="connsiteX1" fmla="*/ 0 w 10828"/>
                  <a:gd name="connsiteY1" fmla="*/ 812 h 812"/>
                  <a:gd name="connsiteX2" fmla="*/ 0 w 10828"/>
                  <a:gd name="connsiteY2" fmla="*/ 812 h 812"/>
                  <a:gd name="connsiteX3" fmla="*/ 0 w 10828"/>
                  <a:gd name="connsiteY3" fmla="*/ 812 h 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28" h="812">
                    <a:moveTo>
                      <a:pt x="0" y="812"/>
                    </a:moveTo>
                    <a:cubicBezTo>
                      <a:pt x="0" y="812"/>
                      <a:pt x="0" y="-271"/>
                      <a:pt x="0" y="812"/>
                    </a:cubicBezTo>
                    <a:cubicBezTo>
                      <a:pt x="0" y="-271"/>
                      <a:pt x="0" y="-271"/>
                      <a:pt x="0" y="812"/>
                    </a:cubicBezTo>
                    <a:lnTo>
                      <a:pt x="0" y="812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96" name="Полилиния: фигура 4995">
                <a:extLst>
                  <a:ext uri="{FF2B5EF4-FFF2-40B4-BE49-F238E27FC236}">
                    <a16:creationId xmlns:a16="http://schemas.microsoft.com/office/drawing/2014/main" id="{B50A498D-45BE-2707-4D23-80404E3F6EAD}"/>
                  </a:ext>
                </a:extLst>
              </p:cNvPr>
              <p:cNvSpPr/>
              <p:nvPr/>
            </p:nvSpPr>
            <p:spPr>
              <a:xfrm>
                <a:off x="8252621" y="5195456"/>
                <a:ext cx="10828" cy="10828"/>
              </a:xfrm>
              <a:custGeom>
                <a:avLst/>
                <a:gdLst>
                  <a:gd name="connsiteX0" fmla="*/ 0 w 10828"/>
                  <a:gd name="connsiteY0" fmla="*/ 0 h 10828"/>
                  <a:gd name="connsiteX1" fmla="*/ 0 w 10828"/>
                  <a:gd name="connsiteY1" fmla="*/ 0 h 10828"/>
                  <a:gd name="connsiteX2" fmla="*/ 0 w 10828"/>
                  <a:gd name="connsiteY2" fmla="*/ 0 h 10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8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97" name="Полилиния: фигура 4996">
                <a:extLst>
                  <a:ext uri="{FF2B5EF4-FFF2-40B4-BE49-F238E27FC236}">
                    <a16:creationId xmlns:a16="http://schemas.microsoft.com/office/drawing/2014/main" id="{7FF36EBC-8752-6D83-7A46-1CC391D7B853}"/>
                  </a:ext>
                </a:extLst>
              </p:cNvPr>
              <p:cNvSpPr/>
              <p:nvPr/>
            </p:nvSpPr>
            <p:spPr>
              <a:xfrm>
                <a:off x="8268864" y="5183545"/>
                <a:ext cx="0" cy="481"/>
              </a:xfrm>
              <a:custGeom>
                <a:avLst/>
                <a:gdLst>
                  <a:gd name="connsiteX0" fmla="*/ 0 w 0"/>
                  <a:gd name="connsiteY0" fmla="*/ 0 h 481"/>
                  <a:gd name="connsiteX1" fmla="*/ 0 w 0"/>
                  <a:gd name="connsiteY1" fmla="*/ 0 h 481"/>
                  <a:gd name="connsiteX2" fmla="*/ 0 w 0"/>
                  <a:gd name="connsiteY2" fmla="*/ 0 h 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h="481">
                    <a:moveTo>
                      <a:pt x="0" y="0"/>
                    </a:moveTo>
                    <a:cubicBezTo>
                      <a:pt x="0" y="0"/>
                      <a:pt x="0" y="1083"/>
                      <a:pt x="0" y="0"/>
                    </a:cubicBezTo>
                    <a:cubicBezTo>
                      <a:pt x="0" y="1083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98" name="Полилиния: фигура 4997">
                <a:extLst>
                  <a:ext uri="{FF2B5EF4-FFF2-40B4-BE49-F238E27FC236}">
                    <a16:creationId xmlns:a16="http://schemas.microsoft.com/office/drawing/2014/main" id="{7378810A-176F-9C14-CED5-48B902B71DDF}"/>
                  </a:ext>
                </a:extLst>
              </p:cNvPr>
              <p:cNvSpPr/>
              <p:nvPr/>
            </p:nvSpPr>
            <p:spPr>
              <a:xfrm>
                <a:off x="8286189" y="5181379"/>
                <a:ext cx="10828" cy="1082"/>
              </a:xfrm>
              <a:custGeom>
                <a:avLst/>
                <a:gdLst>
                  <a:gd name="connsiteX0" fmla="*/ 0 w 10828"/>
                  <a:gd name="connsiteY0" fmla="*/ 1083 h 1082"/>
                  <a:gd name="connsiteX1" fmla="*/ 0 w 10828"/>
                  <a:gd name="connsiteY1" fmla="*/ 1083 h 1082"/>
                  <a:gd name="connsiteX2" fmla="*/ 0 w 10828"/>
                  <a:gd name="connsiteY2" fmla="*/ 0 h 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28" h="1082">
                    <a:moveTo>
                      <a:pt x="0" y="1083"/>
                    </a:moveTo>
                    <a:lnTo>
                      <a:pt x="0" y="108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1082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49" name="Google Shape;49;p1"/>
          <p:cNvSpPr/>
          <p:nvPr/>
        </p:nvSpPr>
        <p:spPr bwMode="auto">
          <a:xfrm>
            <a:off x="723265" y="2724373"/>
            <a:ext cx="14519191" cy="998566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0" name="Google Shape;50;p1"/>
          <p:cNvSpPr txBox="1"/>
          <p:nvPr/>
        </p:nvSpPr>
        <p:spPr bwMode="auto">
          <a:xfrm>
            <a:off x="751740" y="600531"/>
            <a:ext cx="11678920" cy="14888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 u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САХАРНЫЙ ДИАБЕТ 2 ТИПА. </a:t>
            </a:r>
            <a:br>
              <a:rPr lang="ru-RU" sz="4800" b="1" i="0" u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4800" b="1" i="0" u="none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ОБЩИЕ СВЕДЕНИЯ</a:t>
            </a:r>
            <a:endParaRPr sz="4800" b="1" i="0" u="none" dirty="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51" name="Google Shape;51;p1"/>
          <p:cNvPicPr/>
          <p:nvPr/>
        </p:nvPicPr>
        <p:blipFill>
          <a:blip r:embed="rId2">
            <a:alphaModFix/>
          </a:blip>
          <a:stretch/>
        </p:blipFill>
        <p:spPr bwMode="auto">
          <a:xfrm>
            <a:off x="15965509" y="1070406"/>
            <a:ext cx="3261179" cy="9732897"/>
          </a:xfrm>
          <a:prstGeom prst="rect">
            <a:avLst/>
          </a:prstGeom>
          <a:noFill/>
          <a:ln>
            <a:noFill/>
          </a:ln>
        </p:spPr>
      </p:pic>
      <p:sp>
        <p:nvSpPr>
          <p:cNvPr id="52" name="Google Shape;52;p1"/>
          <p:cNvSpPr/>
          <p:nvPr/>
        </p:nvSpPr>
        <p:spPr bwMode="auto">
          <a:xfrm>
            <a:off x="723265" y="5792990"/>
            <a:ext cx="14402633" cy="999600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53" name="Google Shape;53;p1"/>
          <p:cNvSpPr txBox="1"/>
          <p:nvPr/>
        </p:nvSpPr>
        <p:spPr bwMode="auto">
          <a:xfrm>
            <a:off x="3255380" y="7725551"/>
            <a:ext cx="12507528" cy="14773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000" dirty="0">
                <a:solidFill>
                  <a:srgbClr val="3C4245"/>
                </a:solidFill>
                <a:latin typeface="Arial"/>
                <a:ea typeface="Arial"/>
                <a:cs typeface="Arial"/>
              </a:rPr>
              <a:t>развивается</a:t>
            </a:r>
            <a:r>
              <a:rPr lang="ru-RU" sz="3000" b="1" dirty="0">
                <a:solidFill>
                  <a:srgbClr val="C00000"/>
                </a:solidFill>
                <a:latin typeface="Arial"/>
                <a:ea typeface="Arial"/>
                <a:cs typeface="Arial"/>
              </a:rPr>
              <a:t> </a:t>
            </a:r>
            <a:r>
              <a:rPr lang="ru-RU" sz="30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гипергликемия</a:t>
            </a:r>
            <a:r>
              <a:rPr lang="ru-RU" sz="3000" b="1" dirty="0">
                <a:solidFill>
                  <a:srgbClr val="C00000"/>
                </a:solidFill>
                <a:latin typeface="Arial"/>
                <a:ea typeface="Arial"/>
                <a:cs typeface="Arial"/>
              </a:rPr>
              <a:t> </a:t>
            </a:r>
            <a:r>
              <a:rPr lang="ru-RU" sz="3000" dirty="0">
                <a:solidFill>
                  <a:srgbClr val="3C4245"/>
                </a:solidFill>
                <a:latin typeface="Arial"/>
                <a:ea typeface="Arial"/>
                <a:cs typeface="Arial"/>
              </a:rPr>
              <a:t>– повышенный уровень глюкозы (сахара) в крови</a:t>
            </a:r>
            <a:endParaRPr sz="3000" dirty="0">
              <a:solidFill>
                <a:schemeClr val="dk1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3000" dirty="0">
              <a:solidFill>
                <a:schemeClr val="dk1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4" name="Google Shape;54;p1"/>
          <p:cNvSpPr txBox="1"/>
          <p:nvPr/>
        </p:nvSpPr>
        <p:spPr bwMode="auto">
          <a:xfrm>
            <a:off x="3250844" y="9152326"/>
            <a:ext cx="12977810" cy="19389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000">
                <a:solidFill>
                  <a:srgbClr val="3C4245"/>
                </a:solidFill>
                <a:latin typeface="Arial"/>
                <a:ea typeface="Arial"/>
                <a:cs typeface="Arial"/>
              </a:rPr>
              <a:t>со временем может стать причиной серьезного повреждения многих систем организма, особенно нервной системы и кровеносных сосудов.</a:t>
            </a:r>
            <a:endParaRPr sz="3000">
              <a:solidFill>
                <a:schemeClr val="dk1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3000">
              <a:solidFill>
                <a:schemeClr val="dk1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3000">
              <a:solidFill>
                <a:schemeClr val="dk1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5" name="Google Shape;55;p1"/>
          <p:cNvSpPr txBox="1"/>
          <p:nvPr/>
        </p:nvSpPr>
        <p:spPr bwMode="auto">
          <a:xfrm>
            <a:off x="1292289" y="3947497"/>
            <a:ext cx="5235511" cy="1692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поджелудочная железа </a:t>
            </a:r>
            <a:br>
              <a:rPr lang="ru-RU" sz="26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6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не вырабатывает достаточное количество инсулина</a:t>
            </a:r>
            <a:endParaRPr sz="2600" dirty="0"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2600" dirty="0">
              <a:solidFill>
                <a:schemeClr val="dk1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6" name="Google Shape;56;p1"/>
          <p:cNvSpPr txBox="1"/>
          <p:nvPr/>
        </p:nvSpPr>
        <p:spPr bwMode="auto">
          <a:xfrm>
            <a:off x="9930149" y="3895175"/>
            <a:ext cx="4663461" cy="1692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r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6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организм не может эффективно использовать вырабатываемый инсулин </a:t>
            </a:r>
            <a:endParaRPr sz="2600" dirty="0"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2600" dirty="0">
              <a:solidFill>
                <a:schemeClr val="dk1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57" name="Google Shape;57;p1"/>
          <p:cNvSpPr txBox="1"/>
          <p:nvPr/>
        </p:nvSpPr>
        <p:spPr bwMode="auto">
          <a:xfrm>
            <a:off x="811551" y="10659199"/>
            <a:ext cx="785308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 b="0" u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1. Электронный ресурс Всемирная организация здравоохранения https://www.who.int/ru/</a:t>
            </a:r>
            <a:endParaRPr sz="1000" b="0" u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 b="0" u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 </a:t>
            </a:r>
            <a:endParaRPr sz="1000" b="0" u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58" name="Google Shape;58;p1"/>
          <p:cNvGrpSpPr/>
          <p:nvPr/>
        </p:nvGrpSpPr>
        <p:grpSpPr bwMode="auto">
          <a:xfrm>
            <a:off x="996053" y="7993232"/>
            <a:ext cx="1751104" cy="1751104"/>
            <a:chOff x="996053" y="7993232"/>
            <a:chExt cx="1751104" cy="1751104"/>
          </a:xfrm>
        </p:grpSpPr>
        <p:sp>
          <p:nvSpPr>
            <p:cNvPr id="59" name="Google Shape;59;p1"/>
            <p:cNvSpPr/>
            <p:nvPr/>
          </p:nvSpPr>
          <p:spPr bwMode="auto">
            <a:xfrm>
              <a:off x="996053" y="7993232"/>
              <a:ext cx="1751104" cy="1751104"/>
            </a:xfrm>
            <a:custGeom>
              <a:avLst/>
              <a:gdLst/>
              <a:ahLst/>
              <a:cxnLst/>
              <a:rect l="l" t="t" r="r" b="b"/>
              <a:pathLst>
                <a:path w="1751104" h="1751104" extrusionOk="0">
                  <a:moveTo>
                    <a:pt x="875552" y="0"/>
                  </a:moveTo>
                  <a:cubicBezTo>
                    <a:pt x="391454" y="0"/>
                    <a:pt x="0" y="391454"/>
                    <a:pt x="0" y="875552"/>
                  </a:cubicBezTo>
                  <a:cubicBezTo>
                    <a:pt x="0" y="1359651"/>
                    <a:pt x="391454" y="1751105"/>
                    <a:pt x="875552" y="1751105"/>
                  </a:cubicBezTo>
                  <a:cubicBezTo>
                    <a:pt x="1359651" y="1751105"/>
                    <a:pt x="1751105" y="1359651"/>
                    <a:pt x="1751105" y="875552"/>
                  </a:cubicBezTo>
                  <a:cubicBezTo>
                    <a:pt x="1751105" y="391454"/>
                    <a:pt x="1359651" y="0"/>
                    <a:pt x="875552" y="0"/>
                  </a:cubicBezTo>
                  <a:close/>
                  <a:moveTo>
                    <a:pt x="942100" y="1453600"/>
                  </a:moveTo>
                  <a:cubicBezTo>
                    <a:pt x="942100" y="1453600"/>
                    <a:pt x="918612" y="1516232"/>
                    <a:pt x="858589" y="1508403"/>
                  </a:cubicBezTo>
                  <a:cubicBezTo>
                    <a:pt x="797262" y="1500574"/>
                    <a:pt x="698093" y="1454904"/>
                    <a:pt x="698093" y="1454904"/>
                  </a:cubicBezTo>
                  <a:cubicBezTo>
                    <a:pt x="698093" y="1454904"/>
                    <a:pt x="658948" y="1415759"/>
                    <a:pt x="674606" y="1353126"/>
                  </a:cubicBezTo>
                  <a:cubicBezTo>
                    <a:pt x="690264" y="1290494"/>
                    <a:pt x="698093" y="1251348"/>
                    <a:pt x="698093" y="1251348"/>
                  </a:cubicBezTo>
                  <a:cubicBezTo>
                    <a:pt x="698093" y="1251348"/>
                    <a:pt x="718971" y="1182191"/>
                    <a:pt x="807700" y="1200459"/>
                  </a:cubicBezTo>
                  <a:cubicBezTo>
                    <a:pt x="896430" y="1218727"/>
                    <a:pt x="921222" y="1236995"/>
                    <a:pt x="921222" y="1236995"/>
                  </a:cubicBezTo>
                  <a:cubicBezTo>
                    <a:pt x="921222" y="1236995"/>
                    <a:pt x="943404" y="1255263"/>
                    <a:pt x="943404" y="1332249"/>
                  </a:cubicBezTo>
                  <a:cubicBezTo>
                    <a:pt x="942100" y="1409235"/>
                    <a:pt x="942100" y="1453600"/>
                    <a:pt x="942100" y="1453600"/>
                  </a:cubicBezTo>
                  <a:close/>
                  <a:moveTo>
                    <a:pt x="1153485" y="381015"/>
                  </a:moveTo>
                  <a:cubicBezTo>
                    <a:pt x="1153485" y="381015"/>
                    <a:pt x="1012561" y="888601"/>
                    <a:pt x="982550" y="981245"/>
                  </a:cubicBezTo>
                  <a:cubicBezTo>
                    <a:pt x="952538" y="1073889"/>
                    <a:pt x="909478" y="1071279"/>
                    <a:pt x="909478" y="1071279"/>
                  </a:cubicBezTo>
                  <a:cubicBezTo>
                    <a:pt x="909478" y="1071279"/>
                    <a:pt x="841626" y="1084328"/>
                    <a:pt x="786823" y="1071279"/>
                  </a:cubicBezTo>
                  <a:cubicBezTo>
                    <a:pt x="732019" y="1058231"/>
                    <a:pt x="722885" y="1017781"/>
                    <a:pt x="722885" y="1017781"/>
                  </a:cubicBezTo>
                  <a:lnTo>
                    <a:pt x="741153" y="339260"/>
                  </a:lnTo>
                  <a:cubicBezTo>
                    <a:pt x="743763" y="237482"/>
                    <a:pt x="805091" y="242702"/>
                    <a:pt x="805091" y="242702"/>
                  </a:cubicBezTo>
                  <a:cubicBezTo>
                    <a:pt x="805091" y="242702"/>
                    <a:pt x="1012561" y="238787"/>
                    <a:pt x="1097376" y="266189"/>
                  </a:cubicBezTo>
                  <a:cubicBezTo>
                    <a:pt x="1184801" y="292286"/>
                    <a:pt x="1153485" y="381015"/>
                    <a:pt x="1153485" y="381015"/>
                  </a:cubicBezTo>
                  <a:close/>
                </a:path>
              </a:pathLst>
            </a:custGeom>
            <a:gradFill>
              <a:gsLst>
                <a:gs pos="0">
                  <a:srgbClr val="FF8181"/>
                </a:gs>
                <a:gs pos="100000">
                  <a:srgbClr val="FEE4A7"/>
                </a:gs>
              </a:gsLst>
              <a:lin ang="270000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60" name="Google Shape;60;p1"/>
            <p:cNvSpPr/>
            <p:nvPr/>
          </p:nvSpPr>
          <p:spPr bwMode="auto">
            <a:xfrm>
              <a:off x="1666961" y="9190257"/>
              <a:ext cx="271190" cy="312055"/>
            </a:xfrm>
            <a:custGeom>
              <a:avLst/>
              <a:gdLst/>
              <a:ahLst/>
              <a:cxnLst/>
              <a:rect l="l" t="t" r="r" b="b"/>
              <a:pathLst>
                <a:path w="271190" h="312055" extrusionOk="0">
                  <a:moveTo>
                    <a:pt x="250313" y="39971"/>
                  </a:moveTo>
                  <a:cubicBezTo>
                    <a:pt x="250313" y="39971"/>
                    <a:pt x="226826" y="23008"/>
                    <a:pt x="136791" y="3435"/>
                  </a:cubicBezTo>
                  <a:cubicBezTo>
                    <a:pt x="46757" y="-16138"/>
                    <a:pt x="27184" y="54324"/>
                    <a:pt x="27184" y="54324"/>
                  </a:cubicBezTo>
                  <a:cubicBezTo>
                    <a:pt x="27184" y="54324"/>
                    <a:pt x="19355" y="93469"/>
                    <a:pt x="3697" y="156102"/>
                  </a:cubicBezTo>
                  <a:cubicBezTo>
                    <a:pt x="-11961" y="218735"/>
                    <a:pt x="27184" y="257880"/>
                    <a:pt x="27184" y="257880"/>
                  </a:cubicBezTo>
                  <a:cubicBezTo>
                    <a:pt x="27184" y="257880"/>
                    <a:pt x="127658" y="304854"/>
                    <a:pt x="187681" y="311379"/>
                  </a:cubicBezTo>
                  <a:cubicBezTo>
                    <a:pt x="249008" y="319208"/>
                    <a:pt x="271191" y="256575"/>
                    <a:pt x="271191" y="256575"/>
                  </a:cubicBezTo>
                  <a:cubicBezTo>
                    <a:pt x="271191" y="256575"/>
                    <a:pt x="271191" y="212210"/>
                    <a:pt x="271191" y="135224"/>
                  </a:cubicBezTo>
                  <a:cubicBezTo>
                    <a:pt x="271191" y="58238"/>
                    <a:pt x="250313" y="39971"/>
                    <a:pt x="250313" y="399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</p:grpSp>
      <p:sp>
        <p:nvSpPr>
          <p:cNvPr id="62" name="Google Shape;62;p1"/>
          <p:cNvSpPr txBox="1"/>
          <p:nvPr/>
        </p:nvSpPr>
        <p:spPr bwMode="auto">
          <a:xfrm>
            <a:off x="320633" y="5948079"/>
            <a:ext cx="13601264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Clr>
                <a:srgbClr val="D54F4E"/>
              </a:buClr>
              <a:buSzPts val="3200"/>
              <a:buFont typeface="Arial"/>
              <a:buNone/>
              <a:defRPr/>
            </a:pPr>
            <a:r>
              <a:rPr lang="ru-RU" sz="3200" b="1" i="0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Инсулин</a:t>
            </a:r>
            <a:r>
              <a:rPr lang="ru-RU" sz="3200" b="1" i="0" dirty="0">
                <a:solidFill>
                  <a:srgbClr val="7F7F7F"/>
                </a:solidFill>
                <a:latin typeface="Arial"/>
                <a:ea typeface="Arial"/>
                <a:cs typeface="Arial"/>
              </a:rPr>
              <a:t> </a:t>
            </a:r>
            <a:r>
              <a:rPr lang="ru-RU" sz="3200" b="0" i="0" dirty="0">
                <a:solidFill>
                  <a:srgbClr val="7F7F7F"/>
                </a:solidFill>
                <a:latin typeface="Arial"/>
                <a:ea typeface="Arial"/>
                <a:cs typeface="Arial"/>
              </a:rPr>
              <a:t>– это гормон, регулирующий уровень глюкозы в крови</a:t>
            </a:r>
            <a:endParaRPr sz="1400" dirty="0">
              <a:solidFill>
                <a:srgbClr val="7F7F7F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3" name="Google Shape;63;p1"/>
          <p:cNvSpPr txBox="1"/>
          <p:nvPr/>
        </p:nvSpPr>
        <p:spPr bwMode="auto">
          <a:xfrm>
            <a:off x="1004278" y="2933440"/>
            <a:ext cx="14742874" cy="55395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0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Сахарный диабет (СД) 2 типа </a:t>
            </a:r>
            <a:r>
              <a:rPr lang="ru-RU" sz="3000" dirty="0">
                <a:solidFill>
                  <a:srgbClr val="7F7F7F"/>
                </a:solidFill>
                <a:latin typeface="Arial"/>
                <a:ea typeface="Arial"/>
                <a:cs typeface="Arial"/>
              </a:rPr>
              <a:t>– это хроническое заболевание, возникающее </a:t>
            </a:r>
            <a:endParaRPr sz="3000" dirty="0"/>
          </a:p>
        </p:txBody>
      </p:sp>
      <p:sp>
        <p:nvSpPr>
          <p:cNvPr id="64" name="Google Shape;64;p1"/>
          <p:cNvSpPr txBox="1"/>
          <p:nvPr/>
        </p:nvSpPr>
        <p:spPr bwMode="auto">
          <a:xfrm>
            <a:off x="7332494" y="3971295"/>
            <a:ext cx="1436479" cy="60070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>
                <a:solidFill>
                  <a:srgbClr val="7F7F7F"/>
                </a:solidFill>
                <a:latin typeface="Arial"/>
                <a:ea typeface="Arial"/>
                <a:cs typeface="Arial"/>
              </a:rPr>
              <a:t>когда:</a:t>
            </a:r>
            <a:endParaRPr sz="1400">
              <a:solidFill>
                <a:srgbClr val="7F7F7F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65" name="Google Shape;65;p1"/>
          <p:cNvSpPr/>
          <p:nvPr/>
        </p:nvSpPr>
        <p:spPr bwMode="auto">
          <a:xfrm>
            <a:off x="1039522" y="3693725"/>
            <a:ext cx="6090372" cy="1774709"/>
          </a:xfrm>
          <a:custGeom>
            <a:avLst/>
            <a:gdLst/>
            <a:ahLst/>
            <a:cxnLst/>
            <a:rect l="l" t="t" r="r" b="b"/>
            <a:pathLst>
              <a:path w="6090372" h="1774709" extrusionOk="0">
                <a:moveTo>
                  <a:pt x="0" y="0"/>
                </a:moveTo>
                <a:lnTo>
                  <a:pt x="0" y="1342357"/>
                </a:lnTo>
                <a:cubicBezTo>
                  <a:pt x="0" y="1581139"/>
                  <a:pt x="183679" y="1774710"/>
                  <a:pt x="410258" y="1774710"/>
                </a:cubicBezTo>
                <a:lnTo>
                  <a:pt x="5680115" y="1774710"/>
                </a:lnTo>
                <a:cubicBezTo>
                  <a:pt x="5906700" y="1774710"/>
                  <a:pt x="6090373" y="1581139"/>
                  <a:pt x="6090373" y="1342357"/>
                </a:cubicBezTo>
                <a:lnTo>
                  <a:pt x="6090373" y="0"/>
                </a:lnTo>
              </a:path>
            </a:pathLst>
          </a:custGeom>
          <a:noFill/>
          <a:ln w="34925" cap="flat" cmpd="sng">
            <a:solidFill>
              <a:srgbClr val="F68222">
                <a:alpha val="30979"/>
              </a:srgbClr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66" name="Google Shape;66;p1"/>
          <p:cNvSpPr/>
          <p:nvPr/>
        </p:nvSpPr>
        <p:spPr bwMode="auto">
          <a:xfrm>
            <a:off x="8798116" y="3693725"/>
            <a:ext cx="6033298" cy="1774709"/>
          </a:xfrm>
          <a:custGeom>
            <a:avLst/>
            <a:gdLst/>
            <a:ahLst/>
            <a:cxnLst/>
            <a:rect l="l" t="t" r="r" b="b"/>
            <a:pathLst>
              <a:path w="6033298" h="1774709" extrusionOk="0">
                <a:moveTo>
                  <a:pt x="0" y="0"/>
                </a:moveTo>
                <a:lnTo>
                  <a:pt x="0" y="1342357"/>
                </a:lnTo>
                <a:cubicBezTo>
                  <a:pt x="0" y="1581139"/>
                  <a:pt x="181957" y="1774710"/>
                  <a:pt x="406413" y="1774710"/>
                </a:cubicBezTo>
                <a:lnTo>
                  <a:pt x="5626885" y="1774710"/>
                </a:lnTo>
                <a:cubicBezTo>
                  <a:pt x="5851347" y="1774710"/>
                  <a:pt x="6033298" y="1581139"/>
                  <a:pt x="6033298" y="1342357"/>
                </a:cubicBezTo>
                <a:lnTo>
                  <a:pt x="6033298" y="0"/>
                </a:lnTo>
              </a:path>
            </a:pathLst>
          </a:custGeom>
          <a:noFill/>
          <a:ln w="34925" cap="flat" cmpd="sng">
            <a:solidFill>
              <a:srgbClr val="F68222">
                <a:alpha val="30979"/>
              </a:srgbClr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67" name="Google Shape;67;p1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-2216758">
            <a:off x="9196051" y="4272785"/>
            <a:ext cx="432251" cy="1051811"/>
          </a:xfrm>
          <a:prstGeom prst="rect">
            <a:avLst/>
          </a:prstGeom>
          <a:noFill/>
          <a:ln>
            <a:noFill/>
          </a:ln>
        </p:spPr>
      </p:pic>
      <p:pic>
        <p:nvPicPr>
          <p:cNvPr id="68" name="Google Shape;68;p1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2216758" flipH="1">
            <a:off x="6329230" y="4256384"/>
            <a:ext cx="432251" cy="1051811"/>
          </a:xfrm>
          <a:prstGeom prst="rect">
            <a:avLst/>
          </a:prstGeom>
          <a:noFill/>
          <a:ln>
            <a:noFill/>
          </a:ln>
        </p:spPr>
      </p:pic>
      <p:pic>
        <p:nvPicPr>
          <p:cNvPr id="69" name="Google Shape;69;p1"/>
          <p:cNvPicPr/>
          <p:nvPr/>
        </p:nvPicPr>
        <p:blipFill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5634543">
            <a:off x="7506442" y="7105087"/>
            <a:ext cx="748576" cy="322915"/>
          </a:xfrm>
          <a:prstGeom prst="rect">
            <a:avLst/>
          </a:prstGeom>
          <a:noFill/>
          <a:ln>
            <a:noFill/>
          </a:ln>
        </p:spPr>
      </p:pic>
      <p:pic>
        <p:nvPicPr>
          <p:cNvPr id="70" name="Google Shape;70;p1"/>
          <p:cNvPicPr/>
          <p:nvPr/>
        </p:nvPicPr>
        <p:blipFill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5634543">
            <a:off x="7506442" y="8644376"/>
            <a:ext cx="748576" cy="32291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773" name="Google Shape;773;p19"/>
          <p:cNvSpPr txBox="1"/>
          <p:nvPr/>
        </p:nvSpPr>
        <p:spPr bwMode="auto">
          <a:xfrm>
            <a:off x="811550" y="10659199"/>
            <a:ext cx="16691711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3"/>
              </a:rPr>
              <a:t>Том 28, № 5</a:t>
            </a:r>
            <a:r>
              <a:rPr lang="en-US" sz="1000" dirty="0">
                <a:hlinkClick r:id="rId3"/>
              </a:rPr>
              <a:t>S (2025)</a:t>
            </a:r>
            <a:endParaRPr sz="1000" dirty="0"/>
          </a:p>
        </p:txBody>
      </p:sp>
      <p:sp>
        <p:nvSpPr>
          <p:cNvPr id="771" name="Google Shape;771;p19"/>
          <p:cNvSpPr txBox="1">
            <a:spLocks noGrp="1"/>
          </p:cNvSpPr>
          <p:nvPr>
            <p:ph type="title"/>
          </p:nvPr>
        </p:nvSpPr>
        <p:spPr bwMode="auto">
          <a:xfrm>
            <a:off x="751739" y="600531"/>
            <a:ext cx="15955433" cy="75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ОСНОВНЫЕ КОМПОНЕНТЫ </a:t>
            </a:r>
            <a:r>
              <a:rPr lang="ru-RU" sz="48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ТЕРАПИИ СД </a:t>
            </a:r>
            <a:r>
              <a:rPr lang="ru-RU" sz="4800" dirty="0">
                <a:solidFill>
                  <a:schemeClr val="bg2"/>
                </a:solidFill>
                <a:latin typeface="Arial"/>
                <a:ea typeface="Arial"/>
                <a:cs typeface="Arial"/>
              </a:rPr>
              <a:t>2 ТИПА </a:t>
            </a:r>
            <a:endParaRPr dirty="0">
              <a:solidFill>
                <a:schemeClr val="bg2"/>
              </a:solidFill>
            </a:endParaRPr>
          </a:p>
        </p:txBody>
      </p:sp>
      <p:grpSp>
        <p:nvGrpSpPr>
          <p:cNvPr id="6" name="Группа 5">
            <a:extLst>
              <a:ext uri="{FF2B5EF4-FFF2-40B4-BE49-F238E27FC236}">
                <a16:creationId xmlns:a16="http://schemas.microsoft.com/office/drawing/2014/main" id="{3497973F-311A-A6EB-7C51-9F9E4B31952A}"/>
              </a:ext>
            </a:extLst>
          </p:cNvPr>
          <p:cNvGrpSpPr/>
          <p:nvPr/>
        </p:nvGrpSpPr>
        <p:grpSpPr>
          <a:xfrm>
            <a:off x="9852207" y="6029421"/>
            <a:ext cx="4272338" cy="4272338"/>
            <a:chOff x="9852207" y="6029421"/>
            <a:chExt cx="4272338" cy="4272338"/>
          </a:xfrm>
        </p:grpSpPr>
        <p:sp>
          <p:nvSpPr>
            <p:cNvPr id="770" name="Google Shape;770;p19"/>
            <p:cNvSpPr/>
            <p:nvPr/>
          </p:nvSpPr>
          <p:spPr bwMode="auto">
            <a:xfrm>
              <a:off x="9852207" y="6029421"/>
              <a:ext cx="4272338" cy="4272338"/>
            </a:xfrm>
            <a:custGeom>
              <a:avLst/>
              <a:gdLst/>
              <a:ahLst/>
              <a:cxnLst/>
              <a:rect l="l" t="t" r="r" b="b"/>
              <a:pathLst>
                <a:path w="4272338" h="4272338" extrusionOk="0">
                  <a:moveTo>
                    <a:pt x="4273042" y="143184"/>
                  </a:moveTo>
                  <a:lnTo>
                    <a:pt x="4273042" y="3394759"/>
                  </a:lnTo>
                  <a:cubicBezTo>
                    <a:pt x="4273042" y="3879801"/>
                    <a:pt x="3879853" y="4272991"/>
                    <a:pt x="3394811" y="4272991"/>
                  </a:cubicBezTo>
                  <a:lnTo>
                    <a:pt x="143236" y="4272991"/>
                  </a:lnTo>
                  <a:cubicBezTo>
                    <a:pt x="65332" y="4272991"/>
                    <a:pt x="2151" y="4209810"/>
                    <a:pt x="2151" y="4131905"/>
                  </a:cubicBezTo>
                  <a:lnTo>
                    <a:pt x="2151" y="2908012"/>
                  </a:lnTo>
                  <a:cubicBezTo>
                    <a:pt x="2151" y="2807119"/>
                    <a:pt x="104800" y="2739185"/>
                    <a:pt x="197945" y="2777982"/>
                  </a:cubicBezTo>
                  <a:cubicBezTo>
                    <a:pt x="282720" y="2813318"/>
                    <a:pt x="376019" y="2832278"/>
                    <a:pt x="473864" y="2830986"/>
                  </a:cubicBezTo>
                  <a:cubicBezTo>
                    <a:pt x="849592" y="2825975"/>
                    <a:pt x="1155165" y="2518491"/>
                    <a:pt x="1157903" y="2142711"/>
                  </a:cubicBezTo>
                  <a:cubicBezTo>
                    <a:pt x="1160693" y="1757322"/>
                    <a:pt x="849179" y="1444052"/>
                    <a:pt x="464410" y="1444052"/>
                  </a:cubicBezTo>
                  <a:cubicBezTo>
                    <a:pt x="370078" y="1444052"/>
                    <a:pt x="280085" y="1462908"/>
                    <a:pt x="198100" y="1497004"/>
                  </a:cubicBezTo>
                  <a:cubicBezTo>
                    <a:pt x="104904" y="1535801"/>
                    <a:pt x="2099" y="1468849"/>
                    <a:pt x="2099" y="1367904"/>
                  </a:cubicBezTo>
                  <a:lnTo>
                    <a:pt x="2099" y="143184"/>
                  </a:lnTo>
                  <a:cubicBezTo>
                    <a:pt x="2151" y="65280"/>
                    <a:pt x="65332" y="2099"/>
                    <a:pt x="143236" y="2099"/>
                  </a:cubicBezTo>
                  <a:lnTo>
                    <a:pt x="1328022" y="2099"/>
                  </a:lnTo>
                  <a:cubicBezTo>
                    <a:pt x="1419720" y="2099"/>
                    <a:pt x="1488170" y="88217"/>
                    <a:pt x="1465543" y="177074"/>
                  </a:cubicBezTo>
                  <a:cubicBezTo>
                    <a:pt x="1450923" y="234520"/>
                    <a:pt x="1443432" y="294808"/>
                    <a:pt x="1444155" y="356956"/>
                  </a:cubicBezTo>
                  <a:cubicBezTo>
                    <a:pt x="1448443" y="733201"/>
                    <a:pt x="1756134" y="1039600"/>
                    <a:pt x="2132430" y="1042338"/>
                  </a:cubicBezTo>
                  <a:cubicBezTo>
                    <a:pt x="2517819" y="1045128"/>
                    <a:pt x="2831089" y="733614"/>
                    <a:pt x="2831089" y="348845"/>
                  </a:cubicBezTo>
                  <a:cubicBezTo>
                    <a:pt x="2831089" y="290159"/>
                    <a:pt x="2823805" y="233177"/>
                    <a:pt x="2810064" y="178727"/>
                  </a:cubicBezTo>
                  <a:cubicBezTo>
                    <a:pt x="2787488" y="89199"/>
                    <a:pt x="2854233" y="2099"/>
                    <a:pt x="2946603" y="2099"/>
                  </a:cubicBezTo>
                  <a:lnTo>
                    <a:pt x="4131905" y="2099"/>
                  </a:lnTo>
                  <a:cubicBezTo>
                    <a:pt x="4209810" y="2099"/>
                    <a:pt x="4272991" y="65280"/>
                    <a:pt x="4272991" y="143184"/>
                  </a:cubicBezTo>
                  <a:close/>
                </a:path>
              </a:pathLst>
            </a:custGeom>
            <a:solidFill>
              <a:srgbClr val="F68222">
                <a:alpha val="9803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777" name="Google Shape;777;p19"/>
            <p:cNvSpPr txBox="1"/>
            <p:nvPr/>
          </p:nvSpPr>
          <p:spPr bwMode="auto">
            <a:xfrm>
              <a:off x="10646102" y="7540805"/>
              <a:ext cx="3466802" cy="113877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3400" b="1" dirty="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Физическая активность</a:t>
              </a:r>
              <a:endParaRPr dirty="0"/>
            </a:p>
          </p:txBody>
        </p:sp>
      </p:grpSp>
      <p:grpSp>
        <p:nvGrpSpPr>
          <p:cNvPr id="3" name="Группа 2">
            <a:extLst>
              <a:ext uri="{FF2B5EF4-FFF2-40B4-BE49-F238E27FC236}">
                <a16:creationId xmlns:a16="http://schemas.microsoft.com/office/drawing/2014/main" id="{32A8519A-5DC5-D9CC-BAC4-08C2F633D9E1}"/>
              </a:ext>
            </a:extLst>
          </p:cNvPr>
          <p:cNvGrpSpPr/>
          <p:nvPr/>
        </p:nvGrpSpPr>
        <p:grpSpPr>
          <a:xfrm>
            <a:off x="5345172" y="1605137"/>
            <a:ext cx="4272338" cy="4272338"/>
            <a:chOff x="5345172" y="1605137"/>
            <a:chExt cx="4272338" cy="4272338"/>
          </a:xfrm>
        </p:grpSpPr>
        <p:sp>
          <p:nvSpPr>
            <p:cNvPr id="779" name="Google Shape;779;p19"/>
            <p:cNvSpPr/>
            <p:nvPr/>
          </p:nvSpPr>
          <p:spPr bwMode="auto">
            <a:xfrm>
              <a:off x="5345172" y="1605137"/>
              <a:ext cx="4272338" cy="4272338"/>
            </a:xfrm>
            <a:custGeom>
              <a:avLst/>
              <a:gdLst/>
              <a:ahLst/>
              <a:cxnLst/>
              <a:rect l="l" t="t" r="r" b="b"/>
              <a:pathLst>
                <a:path w="4272338" h="4272338" extrusionOk="0">
                  <a:moveTo>
                    <a:pt x="2099" y="4131905"/>
                  </a:moveTo>
                  <a:lnTo>
                    <a:pt x="2099" y="880330"/>
                  </a:lnTo>
                  <a:cubicBezTo>
                    <a:pt x="2099" y="395288"/>
                    <a:pt x="395288" y="2099"/>
                    <a:pt x="880330" y="2099"/>
                  </a:cubicBezTo>
                  <a:lnTo>
                    <a:pt x="4131905" y="2099"/>
                  </a:lnTo>
                  <a:cubicBezTo>
                    <a:pt x="4209810" y="2099"/>
                    <a:pt x="4272991" y="65280"/>
                    <a:pt x="4272991" y="143184"/>
                  </a:cubicBezTo>
                  <a:lnTo>
                    <a:pt x="4272991" y="1367077"/>
                  </a:lnTo>
                  <a:cubicBezTo>
                    <a:pt x="4272991" y="1467971"/>
                    <a:pt x="4170341" y="1535904"/>
                    <a:pt x="4077197" y="1497107"/>
                  </a:cubicBezTo>
                  <a:cubicBezTo>
                    <a:pt x="3992421" y="1461771"/>
                    <a:pt x="3899122" y="1442812"/>
                    <a:pt x="3801277" y="1444103"/>
                  </a:cubicBezTo>
                  <a:cubicBezTo>
                    <a:pt x="3425549" y="1449115"/>
                    <a:pt x="3119976" y="1756599"/>
                    <a:pt x="3117238" y="2132379"/>
                  </a:cubicBezTo>
                  <a:cubicBezTo>
                    <a:pt x="3114448" y="2517767"/>
                    <a:pt x="3425962" y="2831038"/>
                    <a:pt x="3810731" y="2831038"/>
                  </a:cubicBezTo>
                  <a:cubicBezTo>
                    <a:pt x="3905063" y="2831038"/>
                    <a:pt x="3995056" y="2812182"/>
                    <a:pt x="4077041" y="2778085"/>
                  </a:cubicBezTo>
                  <a:cubicBezTo>
                    <a:pt x="4170238" y="2739288"/>
                    <a:pt x="4273042" y="2806241"/>
                    <a:pt x="4273042" y="2907186"/>
                  </a:cubicBezTo>
                  <a:lnTo>
                    <a:pt x="4273042" y="4131854"/>
                  </a:lnTo>
                  <a:cubicBezTo>
                    <a:pt x="4273042" y="4209758"/>
                    <a:pt x="4209861" y="4272939"/>
                    <a:pt x="4131957" y="4272939"/>
                  </a:cubicBezTo>
                  <a:lnTo>
                    <a:pt x="2947171" y="4272939"/>
                  </a:lnTo>
                  <a:cubicBezTo>
                    <a:pt x="2855473" y="4272939"/>
                    <a:pt x="2787023" y="4186820"/>
                    <a:pt x="2809650" y="4097964"/>
                  </a:cubicBezTo>
                  <a:cubicBezTo>
                    <a:pt x="2824270" y="4040517"/>
                    <a:pt x="2831761" y="3980229"/>
                    <a:pt x="2831038" y="3918082"/>
                  </a:cubicBezTo>
                  <a:cubicBezTo>
                    <a:pt x="2826750" y="3541837"/>
                    <a:pt x="2519059" y="3235438"/>
                    <a:pt x="2142762" y="3232699"/>
                  </a:cubicBezTo>
                  <a:cubicBezTo>
                    <a:pt x="1757374" y="3229910"/>
                    <a:pt x="1444103" y="3541424"/>
                    <a:pt x="1444103" y="3926193"/>
                  </a:cubicBezTo>
                  <a:cubicBezTo>
                    <a:pt x="1444103" y="3984879"/>
                    <a:pt x="1451388" y="4041861"/>
                    <a:pt x="1465129" y="4096311"/>
                  </a:cubicBezTo>
                  <a:cubicBezTo>
                    <a:pt x="1487705" y="4185839"/>
                    <a:pt x="1420959" y="4272939"/>
                    <a:pt x="1328590" y="4272939"/>
                  </a:cubicBezTo>
                  <a:lnTo>
                    <a:pt x="143184" y="4272939"/>
                  </a:lnTo>
                  <a:cubicBezTo>
                    <a:pt x="65280" y="4272939"/>
                    <a:pt x="2099" y="4209758"/>
                    <a:pt x="2099" y="4131854"/>
                  </a:cubicBezTo>
                  <a:close/>
                </a:path>
              </a:pathLst>
            </a:custGeom>
            <a:solidFill>
              <a:srgbClr val="FFF2CD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782" name="Google Shape;782;p19"/>
            <p:cNvSpPr txBox="1"/>
            <p:nvPr/>
          </p:nvSpPr>
          <p:spPr bwMode="auto">
            <a:xfrm>
              <a:off x="5815327" y="2993482"/>
              <a:ext cx="2875643" cy="113877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3400" b="1" dirty="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Коррекция питания</a:t>
              </a:r>
              <a:endParaRPr dirty="0"/>
            </a:p>
          </p:txBody>
        </p:sp>
      </p:grpSp>
      <p:grpSp>
        <p:nvGrpSpPr>
          <p:cNvPr id="4" name="Группа 3">
            <a:extLst>
              <a:ext uri="{FF2B5EF4-FFF2-40B4-BE49-F238E27FC236}">
                <a16:creationId xmlns:a16="http://schemas.microsoft.com/office/drawing/2014/main" id="{63C5F4E5-44E2-A03E-F183-FCEACE3EB75A}"/>
              </a:ext>
            </a:extLst>
          </p:cNvPr>
          <p:cNvGrpSpPr/>
          <p:nvPr/>
        </p:nvGrpSpPr>
        <p:grpSpPr>
          <a:xfrm>
            <a:off x="8695324" y="1629567"/>
            <a:ext cx="5429538" cy="5310719"/>
            <a:chOff x="8695324" y="1629567"/>
            <a:chExt cx="5429538" cy="5310719"/>
          </a:xfrm>
        </p:grpSpPr>
        <p:sp>
          <p:nvSpPr>
            <p:cNvPr id="776" name="Google Shape;776;p19"/>
            <p:cNvSpPr txBox="1"/>
            <p:nvPr/>
          </p:nvSpPr>
          <p:spPr bwMode="auto">
            <a:xfrm>
              <a:off x="9617510" y="3326621"/>
              <a:ext cx="4415519" cy="113877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3400" b="1" dirty="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Медикаментозная терапия</a:t>
              </a:r>
              <a:endParaRPr dirty="0"/>
            </a:p>
          </p:txBody>
        </p:sp>
        <p:sp>
          <p:nvSpPr>
            <p:cNvPr id="780" name="Google Shape;780;p19"/>
            <p:cNvSpPr/>
            <p:nvPr/>
          </p:nvSpPr>
          <p:spPr bwMode="auto">
            <a:xfrm>
              <a:off x="8695324" y="1629567"/>
              <a:ext cx="5429538" cy="5310719"/>
            </a:xfrm>
            <a:custGeom>
              <a:avLst/>
              <a:gdLst/>
              <a:ahLst/>
              <a:cxnLst/>
              <a:rect l="l" t="t" r="r" b="b"/>
              <a:pathLst>
                <a:path w="5429538" h="5310719" extrusionOk="0">
                  <a:moveTo>
                    <a:pt x="5287988" y="4272992"/>
                  </a:moveTo>
                  <a:lnTo>
                    <a:pt x="4102944" y="4272992"/>
                  </a:lnTo>
                  <a:cubicBezTo>
                    <a:pt x="4011246" y="4272992"/>
                    <a:pt x="3942795" y="4359111"/>
                    <a:pt x="3965475" y="4447967"/>
                  </a:cubicBezTo>
                  <a:cubicBezTo>
                    <a:pt x="3980095" y="4505414"/>
                    <a:pt x="3987585" y="4565702"/>
                    <a:pt x="3986862" y="4627850"/>
                  </a:cubicBezTo>
                  <a:cubicBezTo>
                    <a:pt x="3982574" y="5004095"/>
                    <a:pt x="3674883" y="5310494"/>
                    <a:pt x="3298587" y="5313232"/>
                  </a:cubicBezTo>
                  <a:cubicBezTo>
                    <a:pt x="2913198" y="5316074"/>
                    <a:pt x="2599928" y="5004508"/>
                    <a:pt x="2599928" y="4619739"/>
                  </a:cubicBezTo>
                  <a:cubicBezTo>
                    <a:pt x="2599928" y="4560898"/>
                    <a:pt x="2607263" y="4503813"/>
                    <a:pt x="2621005" y="4449259"/>
                  </a:cubicBezTo>
                  <a:cubicBezTo>
                    <a:pt x="2643581" y="4359886"/>
                    <a:pt x="2576939" y="4272992"/>
                    <a:pt x="2484724" y="4272992"/>
                  </a:cubicBezTo>
                  <a:lnTo>
                    <a:pt x="1298750" y="4272992"/>
                  </a:lnTo>
                  <a:cubicBezTo>
                    <a:pt x="1221001" y="4272992"/>
                    <a:pt x="1157923" y="4209967"/>
                    <a:pt x="1157923" y="4132165"/>
                  </a:cubicBezTo>
                  <a:lnTo>
                    <a:pt x="1157923" y="2907600"/>
                  </a:lnTo>
                  <a:cubicBezTo>
                    <a:pt x="1157923" y="2806914"/>
                    <a:pt x="1055428" y="2739031"/>
                    <a:pt x="962490" y="2777829"/>
                  </a:cubicBezTo>
                  <a:cubicBezTo>
                    <a:pt x="877612" y="2813268"/>
                    <a:pt x="784158" y="2832279"/>
                    <a:pt x="686157" y="2830988"/>
                  </a:cubicBezTo>
                  <a:cubicBezTo>
                    <a:pt x="310429" y="2825976"/>
                    <a:pt x="4856" y="2518492"/>
                    <a:pt x="2118" y="2142712"/>
                  </a:cubicBezTo>
                  <a:cubicBezTo>
                    <a:pt x="-671" y="1757323"/>
                    <a:pt x="310842" y="1444053"/>
                    <a:pt x="695611" y="1444053"/>
                  </a:cubicBezTo>
                  <a:cubicBezTo>
                    <a:pt x="789944" y="1444053"/>
                    <a:pt x="879937" y="1462909"/>
                    <a:pt x="961922" y="1497005"/>
                  </a:cubicBezTo>
                  <a:cubicBezTo>
                    <a:pt x="1055118" y="1535802"/>
                    <a:pt x="1157923" y="1468850"/>
                    <a:pt x="1157923" y="1367905"/>
                  </a:cubicBezTo>
                  <a:lnTo>
                    <a:pt x="1157923" y="142927"/>
                  </a:lnTo>
                  <a:cubicBezTo>
                    <a:pt x="1157923" y="65177"/>
                    <a:pt x="1220949" y="2100"/>
                    <a:pt x="1298750" y="2100"/>
                  </a:cubicBezTo>
                  <a:lnTo>
                    <a:pt x="4550584" y="2100"/>
                  </a:lnTo>
                  <a:cubicBezTo>
                    <a:pt x="5035626" y="2100"/>
                    <a:pt x="5428815" y="395289"/>
                    <a:pt x="5428815" y="880331"/>
                  </a:cubicBezTo>
                  <a:lnTo>
                    <a:pt x="5428815" y="4132165"/>
                  </a:lnTo>
                  <a:cubicBezTo>
                    <a:pt x="5428815" y="4209915"/>
                    <a:pt x="5365789" y="4272992"/>
                    <a:pt x="5287988" y="4272992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68222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</p:grpSp>
      <p:grpSp>
        <p:nvGrpSpPr>
          <p:cNvPr id="5" name="Группа 4">
            <a:extLst>
              <a:ext uri="{FF2B5EF4-FFF2-40B4-BE49-F238E27FC236}">
                <a16:creationId xmlns:a16="http://schemas.microsoft.com/office/drawing/2014/main" id="{4F08B13F-96A0-FCFC-BFB1-FD81CF2120B1}"/>
              </a:ext>
            </a:extLst>
          </p:cNvPr>
          <p:cNvGrpSpPr/>
          <p:nvPr/>
        </p:nvGrpSpPr>
        <p:grpSpPr>
          <a:xfrm>
            <a:off x="5345171" y="4991021"/>
            <a:ext cx="5429538" cy="5310719"/>
            <a:chOff x="5345171" y="4991021"/>
            <a:chExt cx="5429538" cy="5310719"/>
          </a:xfrm>
        </p:grpSpPr>
        <p:sp>
          <p:nvSpPr>
            <p:cNvPr id="778" name="Google Shape;778;p19"/>
            <p:cNvSpPr txBox="1"/>
            <p:nvPr/>
          </p:nvSpPr>
          <p:spPr bwMode="auto">
            <a:xfrm>
              <a:off x="5777630" y="7219117"/>
              <a:ext cx="3641666" cy="166199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3400" b="1" dirty="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Избегать алкоголя и курения </a:t>
              </a:r>
              <a:endParaRPr dirty="0"/>
            </a:p>
          </p:txBody>
        </p:sp>
        <p:sp>
          <p:nvSpPr>
            <p:cNvPr id="781" name="Google Shape;781;p19"/>
            <p:cNvSpPr/>
            <p:nvPr/>
          </p:nvSpPr>
          <p:spPr bwMode="auto">
            <a:xfrm>
              <a:off x="5345171" y="4991021"/>
              <a:ext cx="5429538" cy="5310719"/>
            </a:xfrm>
            <a:custGeom>
              <a:avLst/>
              <a:gdLst/>
              <a:ahLst/>
              <a:cxnLst/>
              <a:rect l="l" t="t" r="r" b="b"/>
              <a:pathLst>
                <a:path w="5429538" h="5310719" extrusionOk="0">
                  <a:moveTo>
                    <a:pt x="5428796" y="3182970"/>
                  </a:moveTo>
                  <a:cubicBezTo>
                    <a:pt x="5426059" y="3558699"/>
                    <a:pt x="5120486" y="3866235"/>
                    <a:pt x="4744757" y="3871246"/>
                  </a:cubicBezTo>
                  <a:cubicBezTo>
                    <a:pt x="4646757" y="3872537"/>
                    <a:pt x="4553303" y="3853526"/>
                    <a:pt x="4468424" y="3818087"/>
                  </a:cubicBezTo>
                  <a:cubicBezTo>
                    <a:pt x="4375487" y="3779290"/>
                    <a:pt x="4272992" y="3847172"/>
                    <a:pt x="4272992" y="3947859"/>
                  </a:cubicBezTo>
                  <a:lnTo>
                    <a:pt x="4272992" y="5172424"/>
                  </a:lnTo>
                  <a:cubicBezTo>
                    <a:pt x="4272992" y="5250173"/>
                    <a:pt x="4209966" y="5313251"/>
                    <a:pt x="4132165" y="5313251"/>
                  </a:cubicBezTo>
                  <a:lnTo>
                    <a:pt x="880331" y="5313251"/>
                  </a:lnTo>
                  <a:cubicBezTo>
                    <a:pt x="395289" y="5313251"/>
                    <a:pt x="2100" y="4920061"/>
                    <a:pt x="2100" y="4435019"/>
                  </a:cubicBezTo>
                  <a:lnTo>
                    <a:pt x="2100" y="1183185"/>
                  </a:lnTo>
                  <a:cubicBezTo>
                    <a:pt x="2100" y="1105436"/>
                    <a:pt x="65126" y="1042358"/>
                    <a:pt x="142927" y="1042358"/>
                  </a:cubicBezTo>
                  <a:lnTo>
                    <a:pt x="1327971" y="1042358"/>
                  </a:lnTo>
                  <a:cubicBezTo>
                    <a:pt x="1419669" y="1042358"/>
                    <a:pt x="1488119" y="956240"/>
                    <a:pt x="1465492" y="867383"/>
                  </a:cubicBezTo>
                  <a:cubicBezTo>
                    <a:pt x="1450872" y="809936"/>
                    <a:pt x="1443381" y="749648"/>
                    <a:pt x="1444104" y="687501"/>
                  </a:cubicBezTo>
                  <a:cubicBezTo>
                    <a:pt x="1448392" y="311256"/>
                    <a:pt x="1756083" y="4856"/>
                    <a:pt x="2132380" y="2118"/>
                  </a:cubicBezTo>
                  <a:cubicBezTo>
                    <a:pt x="2517768" y="-671"/>
                    <a:pt x="2831039" y="310843"/>
                    <a:pt x="2831039" y="695611"/>
                  </a:cubicBezTo>
                  <a:cubicBezTo>
                    <a:pt x="2831039" y="754453"/>
                    <a:pt x="2823703" y="811538"/>
                    <a:pt x="2809961" y="866092"/>
                  </a:cubicBezTo>
                  <a:cubicBezTo>
                    <a:pt x="2787386" y="955465"/>
                    <a:pt x="2854028" y="1042358"/>
                    <a:pt x="2946242" y="1042358"/>
                  </a:cubicBezTo>
                  <a:lnTo>
                    <a:pt x="4132216" y="1042358"/>
                  </a:lnTo>
                  <a:cubicBezTo>
                    <a:pt x="4209966" y="1042358"/>
                    <a:pt x="4273044" y="1105384"/>
                    <a:pt x="4273044" y="1183185"/>
                  </a:cubicBezTo>
                  <a:lnTo>
                    <a:pt x="4273044" y="2408163"/>
                  </a:lnTo>
                  <a:cubicBezTo>
                    <a:pt x="4273044" y="2509108"/>
                    <a:pt x="4375849" y="2576061"/>
                    <a:pt x="4469044" y="2537263"/>
                  </a:cubicBezTo>
                  <a:cubicBezTo>
                    <a:pt x="4551030" y="2503116"/>
                    <a:pt x="4640971" y="2484311"/>
                    <a:pt x="4735355" y="2484311"/>
                  </a:cubicBezTo>
                  <a:cubicBezTo>
                    <a:pt x="5120072" y="2484311"/>
                    <a:pt x="5431638" y="2797582"/>
                    <a:pt x="5428848" y="3182970"/>
                  </a:cubicBezTo>
                  <a:close/>
                </a:path>
              </a:pathLst>
            </a:custGeom>
            <a:noFill/>
            <a:ln w="9525" cap="flat" cmpd="sng">
              <a:solidFill>
                <a:srgbClr val="F68222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789" name="Google Shape;789;p20"/>
          <p:cNvSpPr txBox="1"/>
          <p:nvPr/>
        </p:nvSpPr>
        <p:spPr bwMode="auto">
          <a:xfrm>
            <a:off x="811550" y="10659199"/>
            <a:ext cx="163525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Драпкина О.М. и </a:t>
            </a:r>
            <a:r>
              <a:rPr lang="ru-RU" sz="1000" dirty="0" err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соавт</a:t>
            </a: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. Ожирение: оценка и  тактика ведения пациентов. Коллективная монография. М.: ФГБУ “НМИЦ ТПМ” Минздрава России; ООО “</a:t>
            </a:r>
            <a:r>
              <a:rPr lang="ru-RU" sz="1000" dirty="0" err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Силицея</a:t>
            </a: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-Полиграф”. 2021. — с. 174</a:t>
            </a:r>
            <a:endParaRPr sz="10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788" name="Google Shape;788;p20"/>
          <p:cNvSpPr txBox="1">
            <a:spLocks noGrp="1"/>
          </p:cNvSpPr>
          <p:nvPr>
            <p:ph type="title"/>
          </p:nvPr>
        </p:nvSpPr>
        <p:spPr bwMode="auto"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КАК ПОЗАБОТИТЬСЯ О СВОЕМ ТЕЛЕ? </a:t>
            </a:r>
            <a:endParaRPr/>
          </a:p>
        </p:txBody>
      </p:sp>
      <p:sp>
        <p:nvSpPr>
          <p:cNvPr id="793" name="Google Shape;793;p20"/>
          <p:cNvSpPr/>
          <p:nvPr/>
        </p:nvSpPr>
        <p:spPr bwMode="auto">
          <a:xfrm>
            <a:off x="751739" y="8397876"/>
            <a:ext cx="16691711" cy="1882914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794" name="Google Shape;794;p20"/>
          <p:cNvSpPr txBox="1"/>
          <p:nvPr/>
        </p:nvSpPr>
        <p:spPr bwMode="auto">
          <a:xfrm>
            <a:off x="1125791" y="8805206"/>
            <a:ext cx="7859963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Адекватное потребление калорий для предотвращения потери мышечной массы:</a:t>
            </a:r>
            <a:endParaRPr/>
          </a:p>
        </p:txBody>
      </p:sp>
      <p:sp>
        <p:nvSpPr>
          <p:cNvPr id="795" name="Google Shape;795;p20"/>
          <p:cNvSpPr txBox="1"/>
          <p:nvPr/>
        </p:nvSpPr>
        <p:spPr bwMode="auto">
          <a:xfrm>
            <a:off x="9842358" y="8805206"/>
            <a:ext cx="3810000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для женщин 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–</a:t>
            </a:r>
            <a:endParaRPr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1800-2100 ккал</a:t>
            </a:r>
            <a:endParaRPr/>
          </a:p>
        </p:txBody>
      </p:sp>
      <p:pic>
        <p:nvPicPr>
          <p:cNvPr id="796" name="Google Shape;796;p20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8859625" y="8654230"/>
            <a:ext cx="696094" cy="1362878"/>
          </a:xfrm>
          <a:prstGeom prst="rect">
            <a:avLst/>
          </a:prstGeom>
          <a:noFill/>
          <a:ln>
            <a:noFill/>
          </a:ln>
        </p:spPr>
      </p:pic>
      <p:pic>
        <p:nvPicPr>
          <p:cNvPr id="797" name="Google Shape;797;p20"/>
          <p:cNvPicPr/>
          <p:nvPr/>
        </p:nvPicPr>
        <p:blipFill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3136671" y="8654230"/>
            <a:ext cx="564202" cy="1370205"/>
          </a:xfrm>
          <a:prstGeom prst="rect">
            <a:avLst/>
          </a:prstGeom>
          <a:noFill/>
          <a:ln>
            <a:noFill/>
          </a:ln>
        </p:spPr>
      </p:pic>
      <p:sp>
        <p:nvSpPr>
          <p:cNvPr id="798" name="Google Shape;798;p20"/>
          <p:cNvSpPr txBox="1"/>
          <p:nvPr/>
        </p:nvSpPr>
        <p:spPr bwMode="auto">
          <a:xfrm>
            <a:off x="14023351" y="8805206"/>
            <a:ext cx="3773856" cy="13849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для мужчин 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– </a:t>
            </a:r>
            <a:b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2200-2400 ккал</a:t>
            </a:r>
            <a:endParaRPr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799" name="Google Shape;799;p20"/>
          <p:cNvSpPr/>
          <p:nvPr/>
        </p:nvSpPr>
        <p:spPr bwMode="auto">
          <a:xfrm>
            <a:off x="4361809" y="5654675"/>
            <a:ext cx="1484963" cy="1473552"/>
          </a:xfrm>
          <a:custGeom>
            <a:avLst/>
            <a:gdLst/>
            <a:ahLst/>
            <a:cxnLst/>
            <a:rect l="l" t="t" r="r" b="b"/>
            <a:pathLst>
              <a:path w="2626728" h="2606541" extrusionOk="0">
                <a:moveTo>
                  <a:pt x="2478010" y="1345717"/>
                </a:moveTo>
                <a:cubicBezTo>
                  <a:pt x="2478010" y="1343526"/>
                  <a:pt x="2475819" y="1339145"/>
                  <a:pt x="2473628" y="1339145"/>
                </a:cubicBezTo>
                <a:cubicBezTo>
                  <a:pt x="2467056" y="1326000"/>
                  <a:pt x="2462675" y="1310665"/>
                  <a:pt x="2467056" y="1288757"/>
                </a:cubicBezTo>
                <a:cubicBezTo>
                  <a:pt x="2478010" y="1231798"/>
                  <a:pt x="2574403" y="1194555"/>
                  <a:pt x="2607264" y="1144168"/>
                </a:cubicBezTo>
                <a:cubicBezTo>
                  <a:pt x="2686131" y="1021486"/>
                  <a:pt x="2504299" y="984243"/>
                  <a:pt x="2436385" y="947000"/>
                </a:cubicBezTo>
                <a:cubicBezTo>
                  <a:pt x="2350946" y="900994"/>
                  <a:pt x="2499917" y="758596"/>
                  <a:pt x="2499917" y="684110"/>
                </a:cubicBezTo>
                <a:cubicBezTo>
                  <a:pt x="2499917" y="607434"/>
                  <a:pt x="2423241" y="592099"/>
                  <a:pt x="2364091" y="594289"/>
                </a:cubicBezTo>
                <a:cubicBezTo>
                  <a:pt x="2339992" y="594289"/>
                  <a:pt x="2315894" y="594289"/>
                  <a:pt x="2291796" y="594289"/>
                </a:cubicBezTo>
                <a:cubicBezTo>
                  <a:pt x="2155970" y="592099"/>
                  <a:pt x="2212929" y="486943"/>
                  <a:pt x="2230455" y="440937"/>
                </a:cubicBezTo>
                <a:cubicBezTo>
                  <a:pt x="2245790" y="405885"/>
                  <a:pt x="2239218" y="366451"/>
                  <a:pt x="2232646" y="329209"/>
                </a:cubicBezTo>
                <a:cubicBezTo>
                  <a:pt x="2221692" y="281012"/>
                  <a:pt x="2175686" y="254723"/>
                  <a:pt x="2129680" y="265677"/>
                </a:cubicBezTo>
                <a:cubicBezTo>
                  <a:pt x="2053004" y="285394"/>
                  <a:pt x="1895270" y="394931"/>
                  <a:pt x="1877744" y="256914"/>
                </a:cubicBezTo>
                <a:cubicBezTo>
                  <a:pt x="1868981" y="195573"/>
                  <a:pt x="1875553" y="132041"/>
                  <a:pt x="1816403" y="92608"/>
                </a:cubicBezTo>
                <a:cubicBezTo>
                  <a:pt x="1812022" y="90417"/>
                  <a:pt x="1807640" y="90417"/>
                  <a:pt x="1803259" y="92608"/>
                </a:cubicBezTo>
                <a:cubicBezTo>
                  <a:pt x="1805449" y="86035"/>
                  <a:pt x="1803259" y="77272"/>
                  <a:pt x="1794496" y="72891"/>
                </a:cubicBezTo>
                <a:cubicBezTo>
                  <a:pt x="1733155" y="48793"/>
                  <a:pt x="1691530" y="88226"/>
                  <a:pt x="1647715" y="127660"/>
                </a:cubicBezTo>
                <a:cubicBezTo>
                  <a:pt x="1577611" y="189001"/>
                  <a:pt x="1500935" y="193382"/>
                  <a:pt x="1448357" y="107943"/>
                </a:cubicBezTo>
                <a:cubicBezTo>
                  <a:pt x="1424259" y="70700"/>
                  <a:pt x="1408924" y="37839"/>
                  <a:pt x="1373872" y="11550"/>
                </a:cubicBezTo>
                <a:cubicBezTo>
                  <a:pt x="1323484" y="-25693"/>
                  <a:pt x="1257762" y="35648"/>
                  <a:pt x="1238045" y="75082"/>
                </a:cubicBezTo>
                <a:cubicBezTo>
                  <a:pt x="1213947" y="121087"/>
                  <a:pt x="1187658" y="228434"/>
                  <a:pt x="1110982" y="191191"/>
                </a:cubicBezTo>
                <a:cubicBezTo>
                  <a:pt x="1078120" y="175856"/>
                  <a:pt x="1056213" y="129850"/>
                  <a:pt x="1032115" y="103561"/>
                </a:cubicBezTo>
                <a:cubicBezTo>
                  <a:pt x="948866" y="4978"/>
                  <a:pt x="826184" y="55365"/>
                  <a:pt x="813040" y="175856"/>
                </a:cubicBezTo>
                <a:cubicBezTo>
                  <a:pt x="808658" y="226243"/>
                  <a:pt x="810849" y="287584"/>
                  <a:pt x="751699" y="309492"/>
                </a:cubicBezTo>
                <a:cubicBezTo>
                  <a:pt x="714456" y="322636"/>
                  <a:pt x="666259" y="300729"/>
                  <a:pt x="631207" y="287584"/>
                </a:cubicBezTo>
                <a:cubicBezTo>
                  <a:pt x="583011" y="270058"/>
                  <a:pt x="528242" y="250342"/>
                  <a:pt x="484427" y="285394"/>
                </a:cubicBezTo>
                <a:cubicBezTo>
                  <a:pt x="425277" y="331399"/>
                  <a:pt x="475664" y="449700"/>
                  <a:pt x="482236" y="504469"/>
                </a:cubicBezTo>
                <a:cubicBezTo>
                  <a:pt x="493190" y="596480"/>
                  <a:pt x="245635" y="546093"/>
                  <a:pt x="204011" y="618388"/>
                </a:cubicBezTo>
                <a:cubicBezTo>
                  <a:pt x="131716" y="743261"/>
                  <a:pt x="401179" y="968908"/>
                  <a:pt x="136098" y="975480"/>
                </a:cubicBezTo>
                <a:cubicBezTo>
                  <a:pt x="24370" y="977671"/>
                  <a:pt x="-47925" y="1089399"/>
                  <a:pt x="37514" y="1179220"/>
                </a:cubicBezTo>
                <a:cubicBezTo>
                  <a:pt x="57231" y="1198937"/>
                  <a:pt x="83520" y="1212081"/>
                  <a:pt x="107618" y="1225226"/>
                </a:cubicBezTo>
                <a:cubicBezTo>
                  <a:pt x="120763" y="1233989"/>
                  <a:pt x="133907" y="1240561"/>
                  <a:pt x="149242" y="1249324"/>
                </a:cubicBezTo>
                <a:cubicBezTo>
                  <a:pt x="186485" y="1273422"/>
                  <a:pt x="223728" y="1341335"/>
                  <a:pt x="133907" y="1365434"/>
                </a:cubicBezTo>
                <a:cubicBezTo>
                  <a:pt x="57231" y="1385150"/>
                  <a:pt x="9034" y="1413630"/>
                  <a:pt x="17797" y="1501260"/>
                </a:cubicBezTo>
                <a:cubicBezTo>
                  <a:pt x="22179" y="1547266"/>
                  <a:pt x="57231" y="1595462"/>
                  <a:pt x="101046" y="1610798"/>
                </a:cubicBezTo>
                <a:cubicBezTo>
                  <a:pt x="175531" y="1637087"/>
                  <a:pt x="289450" y="1623942"/>
                  <a:pt x="243445" y="1779485"/>
                </a:cubicBezTo>
                <a:cubicBezTo>
                  <a:pt x="230300" y="1821110"/>
                  <a:pt x="204011" y="1858353"/>
                  <a:pt x="188676" y="1899977"/>
                </a:cubicBezTo>
                <a:cubicBezTo>
                  <a:pt x="173341" y="1939410"/>
                  <a:pt x="195248" y="2000751"/>
                  <a:pt x="236872" y="2018277"/>
                </a:cubicBezTo>
                <a:cubicBezTo>
                  <a:pt x="267543" y="2031422"/>
                  <a:pt x="287260" y="2029231"/>
                  <a:pt x="317930" y="2024850"/>
                </a:cubicBezTo>
                <a:cubicBezTo>
                  <a:pt x="355173" y="2013896"/>
                  <a:pt x="392416" y="2016086"/>
                  <a:pt x="429658" y="2029231"/>
                </a:cubicBezTo>
                <a:cubicBezTo>
                  <a:pt x="475664" y="2048948"/>
                  <a:pt x="469092" y="2114670"/>
                  <a:pt x="462520" y="2154104"/>
                </a:cubicBezTo>
                <a:cubicBezTo>
                  <a:pt x="440612" y="2224208"/>
                  <a:pt x="423086" y="2296503"/>
                  <a:pt x="506335" y="2335936"/>
                </a:cubicBezTo>
                <a:cubicBezTo>
                  <a:pt x="576439" y="2368797"/>
                  <a:pt x="650924" y="2292121"/>
                  <a:pt x="712265" y="2272404"/>
                </a:cubicBezTo>
                <a:cubicBezTo>
                  <a:pt x="867808" y="2224208"/>
                  <a:pt x="773606" y="2686456"/>
                  <a:pt x="997063" y="2500242"/>
                </a:cubicBezTo>
                <a:cubicBezTo>
                  <a:pt x="1016779" y="2484907"/>
                  <a:pt x="1034305" y="2467381"/>
                  <a:pt x="1051831" y="2449855"/>
                </a:cubicBezTo>
                <a:cubicBezTo>
                  <a:pt x="1104409" y="2397277"/>
                  <a:pt x="1181086" y="2423566"/>
                  <a:pt x="1200802" y="2487098"/>
                </a:cubicBezTo>
                <a:cubicBezTo>
                  <a:pt x="1213947" y="2524341"/>
                  <a:pt x="1240236" y="2557202"/>
                  <a:pt x="1268716" y="2583491"/>
                </a:cubicBezTo>
                <a:cubicBezTo>
                  <a:pt x="1312531" y="2625115"/>
                  <a:pt x="1362918" y="2605398"/>
                  <a:pt x="1395779" y="2563774"/>
                </a:cubicBezTo>
                <a:cubicBezTo>
                  <a:pt x="1448357" y="2495861"/>
                  <a:pt x="1479028" y="2329364"/>
                  <a:pt x="1592947" y="2421375"/>
                </a:cubicBezTo>
                <a:cubicBezTo>
                  <a:pt x="1652097" y="2469572"/>
                  <a:pt x="1693721" y="2535294"/>
                  <a:pt x="1779160" y="2517768"/>
                </a:cubicBezTo>
                <a:cubicBezTo>
                  <a:pt x="1785733" y="2515578"/>
                  <a:pt x="1790114" y="2513387"/>
                  <a:pt x="1792305" y="2509005"/>
                </a:cubicBezTo>
                <a:cubicBezTo>
                  <a:pt x="1840501" y="2491479"/>
                  <a:pt x="1864600" y="2447664"/>
                  <a:pt x="1877744" y="2392896"/>
                </a:cubicBezTo>
                <a:cubicBezTo>
                  <a:pt x="1882126" y="2375370"/>
                  <a:pt x="1882126" y="2355653"/>
                  <a:pt x="1882126" y="2338127"/>
                </a:cubicBezTo>
                <a:cubicBezTo>
                  <a:pt x="1888698" y="2219826"/>
                  <a:pt x="1993854" y="2292121"/>
                  <a:pt x="2026715" y="2311838"/>
                </a:cubicBezTo>
                <a:cubicBezTo>
                  <a:pt x="2059576" y="2329364"/>
                  <a:pt x="2096819" y="2340318"/>
                  <a:pt x="2134062" y="2333745"/>
                </a:cubicBezTo>
                <a:cubicBezTo>
                  <a:pt x="2307131" y="2303075"/>
                  <a:pt x="2120917" y="2088381"/>
                  <a:pt x="2221692" y="2024850"/>
                </a:cubicBezTo>
                <a:cubicBezTo>
                  <a:pt x="2315894" y="1965699"/>
                  <a:pt x="2519634" y="2057711"/>
                  <a:pt x="2499917" y="1873688"/>
                </a:cubicBezTo>
                <a:cubicBezTo>
                  <a:pt x="2497727" y="1847399"/>
                  <a:pt x="2478010" y="1825491"/>
                  <a:pt x="2460484" y="1805774"/>
                </a:cubicBezTo>
                <a:cubicBezTo>
                  <a:pt x="2440767" y="1786058"/>
                  <a:pt x="2421050" y="1772913"/>
                  <a:pt x="2403524" y="1748815"/>
                </a:cubicBezTo>
                <a:cubicBezTo>
                  <a:pt x="2355328" y="1683092"/>
                  <a:pt x="2432004" y="1654613"/>
                  <a:pt x="2467056" y="1639277"/>
                </a:cubicBezTo>
                <a:cubicBezTo>
                  <a:pt x="2543732" y="1606416"/>
                  <a:pt x="2613836" y="1562601"/>
                  <a:pt x="2605073" y="1472780"/>
                </a:cubicBezTo>
                <a:cubicBezTo>
                  <a:pt x="2602882" y="1407058"/>
                  <a:pt x="2513062" y="1393913"/>
                  <a:pt x="2478010" y="1345717"/>
                </a:cubicBezTo>
                <a:close/>
                <a:moveTo>
                  <a:pt x="2541542" y="1444301"/>
                </a:moveTo>
                <a:cubicBezTo>
                  <a:pt x="2372854" y="1612988"/>
                  <a:pt x="2215120" y="1790439"/>
                  <a:pt x="2044241" y="1956936"/>
                </a:cubicBezTo>
                <a:cubicBezTo>
                  <a:pt x="1989472" y="2009514"/>
                  <a:pt x="1934704" y="2059902"/>
                  <a:pt x="1882126" y="2114670"/>
                </a:cubicBezTo>
                <a:cubicBezTo>
                  <a:pt x="1941276" y="2048948"/>
                  <a:pt x="1998235" y="1983225"/>
                  <a:pt x="2059576" y="1919693"/>
                </a:cubicBezTo>
                <a:cubicBezTo>
                  <a:pt x="2212929" y="1757578"/>
                  <a:pt x="2357518" y="1588890"/>
                  <a:pt x="2508680" y="1426775"/>
                </a:cubicBezTo>
                <a:cubicBezTo>
                  <a:pt x="2519634" y="1431156"/>
                  <a:pt x="2530588" y="1437728"/>
                  <a:pt x="2541542" y="1444301"/>
                </a:cubicBezTo>
                <a:close/>
                <a:moveTo>
                  <a:pt x="2526206" y="1172648"/>
                </a:moveTo>
                <a:cubicBezTo>
                  <a:pt x="2541542" y="1152931"/>
                  <a:pt x="2559067" y="1133214"/>
                  <a:pt x="2574403" y="1115688"/>
                </a:cubicBezTo>
                <a:cubicBezTo>
                  <a:pt x="2565640" y="1135405"/>
                  <a:pt x="2545923" y="1152931"/>
                  <a:pt x="2526206" y="1172648"/>
                </a:cubicBezTo>
                <a:close/>
                <a:moveTo>
                  <a:pt x="2574403" y="1058729"/>
                </a:moveTo>
                <a:cubicBezTo>
                  <a:pt x="2580975" y="1067492"/>
                  <a:pt x="2583166" y="1078445"/>
                  <a:pt x="2583166" y="1087208"/>
                </a:cubicBezTo>
                <a:cubicBezTo>
                  <a:pt x="2513062" y="1150740"/>
                  <a:pt x="2460484" y="1227416"/>
                  <a:pt x="2388189" y="1286567"/>
                </a:cubicBezTo>
                <a:cubicBezTo>
                  <a:pt x="2335611" y="1330382"/>
                  <a:pt x="2280842" y="1372006"/>
                  <a:pt x="2243600" y="1428965"/>
                </a:cubicBezTo>
                <a:cubicBezTo>
                  <a:pt x="2243600" y="1422393"/>
                  <a:pt x="2243600" y="1418012"/>
                  <a:pt x="2243600" y="1411439"/>
                </a:cubicBezTo>
                <a:cubicBezTo>
                  <a:pt x="2243600" y="1407058"/>
                  <a:pt x="2241409" y="1402676"/>
                  <a:pt x="2239218" y="1400486"/>
                </a:cubicBezTo>
                <a:cubicBezTo>
                  <a:pt x="2241409" y="1396104"/>
                  <a:pt x="2239218" y="1389532"/>
                  <a:pt x="2237027" y="1385150"/>
                </a:cubicBezTo>
                <a:cubicBezTo>
                  <a:pt x="2302750" y="1356671"/>
                  <a:pt x="2353137" y="1308474"/>
                  <a:pt x="2401333" y="1258087"/>
                </a:cubicBezTo>
                <a:cubicBezTo>
                  <a:pt x="2460484" y="1196746"/>
                  <a:pt x="2524015" y="1128833"/>
                  <a:pt x="2574403" y="1058729"/>
                </a:cubicBezTo>
                <a:cubicBezTo>
                  <a:pt x="2574403" y="1058729"/>
                  <a:pt x="2574403" y="1058729"/>
                  <a:pt x="2574403" y="1058729"/>
                </a:cubicBezTo>
                <a:close/>
                <a:moveTo>
                  <a:pt x="1297195" y="2202300"/>
                </a:moveTo>
                <a:cubicBezTo>
                  <a:pt x="1238045" y="2197919"/>
                  <a:pt x="1181086" y="2182584"/>
                  <a:pt x="1124126" y="2167248"/>
                </a:cubicBezTo>
                <a:cubicBezTo>
                  <a:pt x="1082502" y="2156295"/>
                  <a:pt x="1045259" y="2134387"/>
                  <a:pt x="1003635" y="2132196"/>
                </a:cubicBezTo>
                <a:cubicBezTo>
                  <a:pt x="1005826" y="2130006"/>
                  <a:pt x="1010207" y="2127815"/>
                  <a:pt x="1010207" y="2123433"/>
                </a:cubicBezTo>
                <a:cubicBezTo>
                  <a:pt x="1025542" y="2084000"/>
                  <a:pt x="1058404" y="2053329"/>
                  <a:pt x="1078120" y="2016086"/>
                </a:cubicBezTo>
                <a:cubicBezTo>
                  <a:pt x="1124126" y="1921884"/>
                  <a:pt x="1185467" y="1834254"/>
                  <a:pt x="1246808" y="1751006"/>
                </a:cubicBezTo>
                <a:cubicBezTo>
                  <a:pt x="1246808" y="1751006"/>
                  <a:pt x="1246808" y="1748815"/>
                  <a:pt x="1248999" y="1748815"/>
                </a:cubicBezTo>
                <a:cubicBezTo>
                  <a:pt x="1310340" y="1759769"/>
                  <a:pt x="1376062" y="1753196"/>
                  <a:pt x="1433022" y="1731289"/>
                </a:cubicBezTo>
                <a:cubicBezTo>
                  <a:pt x="1472455" y="1880260"/>
                  <a:pt x="1579802" y="2005133"/>
                  <a:pt x="1658669" y="2134387"/>
                </a:cubicBezTo>
                <a:cubicBezTo>
                  <a:pt x="1544750" y="2197919"/>
                  <a:pt x="1424259" y="2213254"/>
                  <a:pt x="1297195" y="2202300"/>
                </a:cubicBezTo>
                <a:close/>
                <a:moveTo>
                  <a:pt x="1509698" y="2235162"/>
                </a:moveTo>
                <a:cubicBezTo>
                  <a:pt x="1481218" y="2252688"/>
                  <a:pt x="1459311" y="2276786"/>
                  <a:pt x="1437403" y="2300884"/>
                </a:cubicBezTo>
                <a:cubicBezTo>
                  <a:pt x="1450548" y="2281167"/>
                  <a:pt x="1463692" y="2261451"/>
                  <a:pt x="1474646" y="2241734"/>
                </a:cubicBezTo>
                <a:cubicBezTo>
                  <a:pt x="1485600" y="2239543"/>
                  <a:pt x="1496554" y="2237352"/>
                  <a:pt x="1509698" y="2235162"/>
                </a:cubicBezTo>
                <a:close/>
                <a:moveTo>
                  <a:pt x="1176704" y="2228589"/>
                </a:moveTo>
                <a:cubicBezTo>
                  <a:pt x="1181086" y="2228589"/>
                  <a:pt x="1185467" y="2230780"/>
                  <a:pt x="1189849" y="2230780"/>
                </a:cubicBezTo>
                <a:cubicBezTo>
                  <a:pt x="1176704" y="2241734"/>
                  <a:pt x="1163560" y="2252688"/>
                  <a:pt x="1152606" y="2265832"/>
                </a:cubicBezTo>
                <a:cubicBezTo>
                  <a:pt x="1161369" y="2257069"/>
                  <a:pt x="1167941" y="2248306"/>
                  <a:pt x="1176704" y="2239543"/>
                </a:cubicBezTo>
                <a:cubicBezTo>
                  <a:pt x="1176704" y="2235162"/>
                  <a:pt x="1176704" y="2230780"/>
                  <a:pt x="1176704" y="2228589"/>
                </a:cubicBezTo>
                <a:close/>
                <a:moveTo>
                  <a:pt x="429658" y="1418012"/>
                </a:moveTo>
                <a:cubicBezTo>
                  <a:pt x="451566" y="1420202"/>
                  <a:pt x="480046" y="1407058"/>
                  <a:pt x="501953" y="1404867"/>
                </a:cubicBezTo>
                <a:cubicBezTo>
                  <a:pt x="554531" y="1400486"/>
                  <a:pt x="607109" y="1402676"/>
                  <a:pt x="659687" y="1404867"/>
                </a:cubicBezTo>
                <a:cubicBezTo>
                  <a:pt x="714456" y="1407058"/>
                  <a:pt x="769225" y="1409249"/>
                  <a:pt x="823993" y="1413630"/>
                </a:cubicBezTo>
                <a:cubicBezTo>
                  <a:pt x="845901" y="1415821"/>
                  <a:pt x="878762" y="1422393"/>
                  <a:pt x="902860" y="1418012"/>
                </a:cubicBezTo>
                <a:cubicBezTo>
                  <a:pt x="902860" y="1492497"/>
                  <a:pt x="970774" y="1564792"/>
                  <a:pt x="1027733" y="1608607"/>
                </a:cubicBezTo>
                <a:cubicBezTo>
                  <a:pt x="977346" y="1766341"/>
                  <a:pt x="889716" y="1893405"/>
                  <a:pt x="777988" y="2011705"/>
                </a:cubicBezTo>
                <a:cubicBezTo>
                  <a:pt x="583011" y="1893405"/>
                  <a:pt x="414323" y="1656803"/>
                  <a:pt x="429658" y="1418012"/>
                </a:cubicBezTo>
                <a:close/>
                <a:moveTo>
                  <a:pt x="751699" y="2035803"/>
                </a:moveTo>
                <a:cubicBezTo>
                  <a:pt x="740745" y="2044566"/>
                  <a:pt x="727600" y="2053329"/>
                  <a:pt x="716647" y="2064283"/>
                </a:cubicBezTo>
                <a:cubicBezTo>
                  <a:pt x="725410" y="2053329"/>
                  <a:pt x="734173" y="2042375"/>
                  <a:pt x="740745" y="2031422"/>
                </a:cubicBezTo>
                <a:cubicBezTo>
                  <a:pt x="745126" y="2033613"/>
                  <a:pt x="749508" y="2035803"/>
                  <a:pt x="751699" y="2035803"/>
                </a:cubicBezTo>
                <a:close/>
                <a:moveTo>
                  <a:pt x="501953" y="2084000"/>
                </a:moveTo>
                <a:cubicBezTo>
                  <a:pt x="519479" y="2057711"/>
                  <a:pt x="537005" y="2035803"/>
                  <a:pt x="558913" y="2013896"/>
                </a:cubicBezTo>
                <a:cubicBezTo>
                  <a:pt x="578629" y="1994179"/>
                  <a:pt x="609300" y="1974462"/>
                  <a:pt x="622444" y="1950364"/>
                </a:cubicBezTo>
                <a:cubicBezTo>
                  <a:pt x="629017" y="1956936"/>
                  <a:pt x="635589" y="1961318"/>
                  <a:pt x="642161" y="1967890"/>
                </a:cubicBezTo>
                <a:cubicBezTo>
                  <a:pt x="639970" y="1967890"/>
                  <a:pt x="637780" y="1967890"/>
                  <a:pt x="635589" y="1970081"/>
                </a:cubicBezTo>
                <a:cubicBezTo>
                  <a:pt x="585202" y="2011705"/>
                  <a:pt x="554531" y="2070855"/>
                  <a:pt x="501953" y="2110289"/>
                </a:cubicBezTo>
                <a:cubicBezTo>
                  <a:pt x="501953" y="2101526"/>
                  <a:pt x="504144" y="2092763"/>
                  <a:pt x="501953" y="2084000"/>
                </a:cubicBezTo>
                <a:close/>
                <a:moveTo>
                  <a:pt x="650924" y="1985416"/>
                </a:moveTo>
                <a:cubicBezTo>
                  <a:pt x="653115" y="1983225"/>
                  <a:pt x="655306" y="1981035"/>
                  <a:pt x="655306" y="1978844"/>
                </a:cubicBezTo>
                <a:cubicBezTo>
                  <a:pt x="659687" y="1981035"/>
                  <a:pt x="664069" y="1985416"/>
                  <a:pt x="666259" y="1987607"/>
                </a:cubicBezTo>
                <a:cubicBezTo>
                  <a:pt x="637780" y="2011705"/>
                  <a:pt x="613681" y="2048948"/>
                  <a:pt x="591774" y="2077428"/>
                </a:cubicBezTo>
                <a:cubicBezTo>
                  <a:pt x="561103" y="2114670"/>
                  <a:pt x="530433" y="2149722"/>
                  <a:pt x="495381" y="2178202"/>
                </a:cubicBezTo>
                <a:cubicBezTo>
                  <a:pt x="495381" y="2171630"/>
                  <a:pt x="495381" y="2162867"/>
                  <a:pt x="495381" y="2156295"/>
                </a:cubicBezTo>
                <a:cubicBezTo>
                  <a:pt x="497572" y="2145341"/>
                  <a:pt x="499762" y="2136578"/>
                  <a:pt x="501953" y="2125624"/>
                </a:cubicBezTo>
                <a:cubicBezTo>
                  <a:pt x="561103" y="2090572"/>
                  <a:pt x="598346" y="2029231"/>
                  <a:pt x="650924" y="1985416"/>
                </a:cubicBezTo>
                <a:close/>
                <a:moveTo>
                  <a:pt x="444994" y="1166075"/>
                </a:moveTo>
                <a:cubicBezTo>
                  <a:pt x="482236" y="947000"/>
                  <a:pt x="565485" y="721353"/>
                  <a:pt x="771415" y="609625"/>
                </a:cubicBezTo>
                <a:cubicBezTo>
                  <a:pt x="843710" y="738879"/>
                  <a:pt x="924768" y="868133"/>
                  <a:pt x="1014589" y="986434"/>
                </a:cubicBezTo>
                <a:cubicBezTo>
                  <a:pt x="957629" y="1030249"/>
                  <a:pt x="913814" y="1093781"/>
                  <a:pt x="900670" y="1166075"/>
                </a:cubicBezTo>
                <a:cubicBezTo>
                  <a:pt x="898479" y="1166075"/>
                  <a:pt x="898479" y="1166075"/>
                  <a:pt x="896288" y="1166075"/>
                </a:cubicBezTo>
                <a:cubicBezTo>
                  <a:pt x="751699" y="1161694"/>
                  <a:pt x="591774" y="1144168"/>
                  <a:pt x="444994" y="1166075"/>
                </a:cubicBezTo>
                <a:close/>
                <a:moveTo>
                  <a:pt x="519479" y="1214272"/>
                </a:moveTo>
                <a:cubicBezTo>
                  <a:pt x="519479" y="1216463"/>
                  <a:pt x="519479" y="1216463"/>
                  <a:pt x="519479" y="1214272"/>
                </a:cubicBezTo>
                <a:cubicBezTo>
                  <a:pt x="495381" y="1227416"/>
                  <a:pt x="477855" y="1242752"/>
                  <a:pt x="460329" y="1262468"/>
                </a:cubicBezTo>
                <a:cubicBezTo>
                  <a:pt x="473473" y="1247133"/>
                  <a:pt x="484427" y="1231798"/>
                  <a:pt x="495381" y="1214272"/>
                </a:cubicBezTo>
                <a:cubicBezTo>
                  <a:pt x="495381" y="1214272"/>
                  <a:pt x="495381" y="1212081"/>
                  <a:pt x="497572" y="1212081"/>
                </a:cubicBezTo>
                <a:cubicBezTo>
                  <a:pt x="504144" y="1214272"/>
                  <a:pt x="512907" y="1214272"/>
                  <a:pt x="519479" y="1214272"/>
                </a:cubicBezTo>
                <a:close/>
                <a:moveTo>
                  <a:pt x="1100028" y="1341335"/>
                </a:moveTo>
                <a:cubicBezTo>
                  <a:pt x="1100028" y="1350098"/>
                  <a:pt x="1102219" y="1358861"/>
                  <a:pt x="1104409" y="1365434"/>
                </a:cubicBezTo>
                <a:cubicBezTo>
                  <a:pt x="1075930" y="1389532"/>
                  <a:pt x="1049641" y="1418012"/>
                  <a:pt x="1023352" y="1444301"/>
                </a:cubicBezTo>
                <a:cubicBezTo>
                  <a:pt x="1010207" y="1459636"/>
                  <a:pt x="997063" y="1472780"/>
                  <a:pt x="986109" y="1490306"/>
                </a:cubicBezTo>
                <a:cubicBezTo>
                  <a:pt x="983918" y="1494688"/>
                  <a:pt x="981727" y="1496879"/>
                  <a:pt x="981727" y="1501260"/>
                </a:cubicBezTo>
                <a:cubicBezTo>
                  <a:pt x="977346" y="1494688"/>
                  <a:pt x="972964" y="1488116"/>
                  <a:pt x="968583" y="1481543"/>
                </a:cubicBezTo>
                <a:cubicBezTo>
                  <a:pt x="1012398" y="1437728"/>
                  <a:pt x="1058404" y="1391723"/>
                  <a:pt x="1100028" y="1341335"/>
                </a:cubicBezTo>
                <a:close/>
                <a:moveTo>
                  <a:pt x="959820" y="1470590"/>
                </a:moveTo>
                <a:cubicBezTo>
                  <a:pt x="957629" y="1466208"/>
                  <a:pt x="955438" y="1461827"/>
                  <a:pt x="953248" y="1457445"/>
                </a:cubicBezTo>
                <a:cubicBezTo>
                  <a:pt x="979537" y="1418012"/>
                  <a:pt x="1003635" y="1382960"/>
                  <a:pt x="1036496" y="1347908"/>
                </a:cubicBezTo>
                <a:cubicBezTo>
                  <a:pt x="1056213" y="1326000"/>
                  <a:pt x="1080311" y="1304093"/>
                  <a:pt x="1100028" y="1282185"/>
                </a:cubicBezTo>
                <a:cubicBezTo>
                  <a:pt x="1097837" y="1293139"/>
                  <a:pt x="1097837" y="1304093"/>
                  <a:pt x="1097837" y="1315046"/>
                </a:cubicBezTo>
                <a:cubicBezTo>
                  <a:pt x="1051831" y="1365434"/>
                  <a:pt x="1008016" y="1420202"/>
                  <a:pt x="959820" y="1470590"/>
                </a:cubicBezTo>
                <a:close/>
                <a:moveTo>
                  <a:pt x="1003635" y="1496879"/>
                </a:moveTo>
                <a:cubicBezTo>
                  <a:pt x="1014589" y="1481543"/>
                  <a:pt x="1029924" y="1468399"/>
                  <a:pt x="1043068" y="1453064"/>
                </a:cubicBezTo>
                <a:cubicBezTo>
                  <a:pt x="1064976" y="1431156"/>
                  <a:pt x="1089074" y="1409249"/>
                  <a:pt x="1110982" y="1387341"/>
                </a:cubicBezTo>
                <a:cubicBezTo>
                  <a:pt x="1113172" y="1393913"/>
                  <a:pt x="1115363" y="1398295"/>
                  <a:pt x="1117554" y="1404867"/>
                </a:cubicBezTo>
                <a:cubicBezTo>
                  <a:pt x="1082502" y="1448682"/>
                  <a:pt x="1047450" y="1490306"/>
                  <a:pt x="1012398" y="1536312"/>
                </a:cubicBezTo>
                <a:cubicBezTo>
                  <a:pt x="1003635" y="1527549"/>
                  <a:pt x="997063" y="1520977"/>
                  <a:pt x="988300" y="1512214"/>
                </a:cubicBezTo>
                <a:cubicBezTo>
                  <a:pt x="994872" y="1505642"/>
                  <a:pt x="1001444" y="1499069"/>
                  <a:pt x="1003635" y="1496879"/>
                </a:cubicBezTo>
                <a:close/>
                <a:moveTo>
                  <a:pt x="1115363" y="1231798"/>
                </a:moveTo>
                <a:cubicBezTo>
                  <a:pt x="1075930" y="1273422"/>
                  <a:pt x="1038687" y="1315046"/>
                  <a:pt x="1001444" y="1358861"/>
                </a:cubicBezTo>
                <a:cubicBezTo>
                  <a:pt x="988300" y="1374197"/>
                  <a:pt x="946675" y="1415821"/>
                  <a:pt x="946675" y="1444301"/>
                </a:cubicBezTo>
                <a:cubicBezTo>
                  <a:pt x="944485" y="1439919"/>
                  <a:pt x="944485" y="1437728"/>
                  <a:pt x="942294" y="1433347"/>
                </a:cubicBezTo>
                <a:cubicBezTo>
                  <a:pt x="942294" y="1433347"/>
                  <a:pt x="942294" y="1433347"/>
                  <a:pt x="942294" y="1433347"/>
                </a:cubicBezTo>
                <a:cubicBezTo>
                  <a:pt x="999253" y="1323809"/>
                  <a:pt x="1084693" y="1233989"/>
                  <a:pt x="1165750" y="1139786"/>
                </a:cubicBezTo>
                <a:cubicBezTo>
                  <a:pt x="1235854" y="1056538"/>
                  <a:pt x="1288432" y="960145"/>
                  <a:pt x="1369490" y="887850"/>
                </a:cubicBezTo>
                <a:cubicBezTo>
                  <a:pt x="1371681" y="885659"/>
                  <a:pt x="1373872" y="881278"/>
                  <a:pt x="1373872" y="879087"/>
                </a:cubicBezTo>
                <a:cubicBezTo>
                  <a:pt x="1384825" y="879087"/>
                  <a:pt x="1393588" y="881278"/>
                  <a:pt x="1404542" y="881278"/>
                </a:cubicBezTo>
                <a:cubicBezTo>
                  <a:pt x="1341010" y="940428"/>
                  <a:pt x="1281860" y="1003960"/>
                  <a:pt x="1244617" y="1082827"/>
                </a:cubicBezTo>
                <a:cubicBezTo>
                  <a:pt x="1185467" y="1109116"/>
                  <a:pt x="1137271" y="1166075"/>
                  <a:pt x="1115363" y="1231798"/>
                </a:cubicBezTo>
                <a:close/>
                <a:moveTo>
                  <a:pt x="902860" y="1374197"/>
                </a:moveTo>
                <a:cubicBezTo>
                  <a:pt x="894097" y="1372006"/>
                  <a:pt x="883144" y="1369815"/>
                  <a:pt x="872190" y="1369815"/>
                </a:cubicBezTo>
                <a:cubicBezTo>
                  <a:pt x="896288" y="1341335"/>
                  <a:pt x="918196" y="1315046"/>
                  <a:pt x="942294" y="1286567"/>
                </a:cubicBezTo>
                <a:cubicBezTo>
                  <a:pt x="924768" y="1312856"/>
                  <a:pt x="909433" y="1339145"/>
                  <a:pt x="900670" y="1369815"/>
                </a:cubicBezTo>
                <a:cubicBezTo>
                  <a:pt x="902860" y="1372006"/>
                  <a:pt x="902860" y="1374197"/>
                  <a:pt x="902860" y="1374197"/>
                </a:cubicBezTo>
                <a:close/>
                <a:moveTo>
                  <a:pt x="637780" y="1284376"/>
                </a:moveTo>
                <a:cubicBezTo>
                  <a:pt x="657496" y="1264659"/>
                  <a:pt x="679404" y="1242752"/>
                  <a:pt x="692548" y="1216463"/>
                </a:cubicBezTo>
                <a:cubicBezTo>
                  <a:pt x="703502" y="1216463"/>
                  <a:pt x="716647" y="1216463"/>
                  <a:pt x="727600" y="1216463"/>
                </a:cubicBezTo>
                <a:cubicBezTo>
                  <a:pt x="685976" y="1260278"/>
                  <a:pt x="648733" y="1312856"/>
                  <a:pt x="611491" y="1361052"/>
                </a:cubicBezTo>
                <a:cubicBezTo>
                  <a:pt x="611491" y="1361052"/>
                  <a:pt x="611491" y="1363243"/>
                  <a:pt x="611491" y="1363243"/>
                </a:cubicBezTo>
                <a:cubicBezTo>
                  <a:pt x="602728" y="1363243"/>
                  <a:pt x="589583" y="1363243"/>
                  <a:pt x="572057" y="1363243"/>
                </a:cubicBezTo>
                <a:cubicBezTo>
                  <a:pt x="593965" y="1334763"/>
                  <a:pt x="615872" y="1308474"/>
                  <a:pt x="637780" y="1284376"/>
                </a:cubicBezTo>
                <a:close/>
                <a:moveTo>
                  <a:pt x="556722" y="1358861"/>
                </a:moveTo>
                <a:cubicBezTo>
                  <a:pt x="556722" y="1358861"/>
                  <a:pt x="556722" y="1361052"/>
                  <a:pt x="556722" y="1361052"/>
                </a:cubicBezTo>
                <a:cubicBezTo>
                  <a:pt x="545768" y="1361052"/>
                  <a:pt x="532624" y="1361052"/>
                  <a:pt x="519479" y="1363243"/>
                </a:cubicBezTo>
                <a:cubicBezTo>
                  <a:pt x="541387" y="1308474"/>
                  <a:pt x="585202" y="1260278"/>
                  <a:pt x="629017" y="1218653"/>
                </a:cubicBezTo>
                <a:cubicBezTo>
                  <a:pt x="629017" y="1218653"/>
                  <a:pt x="629017" y="1218653"/>
                  <a:pt x="629017" y="1218653"/>
                </a:cubicBezTo>
                <a:cubicBezTo>
                  <a:pt x="639970" y="1218653"/>
                  <a:pt x="653115" y="1218653"/>
                  <a:pt x="664069" y="1218653"/>
                </a:cubicBezTo>
                <a:cubicBezTo>
                  <a:pt x="646543" y="1238370"/>
                  <a:pt x="631207" y="1260278"/>
                  <a:pt x="615872" y="1279994"/>
                </a:cubicBezTo>
                <a:cubicBezTo>
                  <a:pt x="593965" y="1301902"/>
                  <a:pt x="572057" y="1328191"/>
                  <a:pt x="556722" y="1358861"/>
                </a:cubicBezTo>
                <a:close/>
                <a:moveTo>
                  <a:pt x="760462" y="1214272"/>
                </a:moveTo>
                <a:cubicBezTo>
                  <a:pt x="771415" y="1214272"/>
                  <a:pt x="780178" y="1214272"/>
                  <a:pt x="791132" y="1212081"/>
                </a:cubicBezTo>
                <a:cubicBezTo>
                  <a:pt x="747317" y="1255896"/>
                  <a:pt x="723219" y="1317237"/>
                  <a:pt x="670641" y="1352289"/>
                </a:cubicBezTo>
                <a:cubicBezTo>
                  <a:pt x="666259" y="1354480"/>
                  <a:pt x="670641" y="1361052"/>
                  <a:pt x="675022" y="1358861"/>
                </a:cubicBezTo>
                <a:cubicBezTo>
                  <a:pt x="703502" y="1345717"/>
                  <a:pt x="725410" y="1323809"/>
                  <a:pt x="745126" y="1299711"/>
                </a:cubicBezTo>
                <a:cubicBezTo>
                  <a:pt x="769225" y="1271231"/>
                  <a:pt x="795514" y="1242752"/>
                  <a:pt x="819612" y="1212081"/>
                </a:cubicBezTo>
                <a:cubicBezTo>
                  <a:pt x="819612" y="1212081"/>
                  <a:pt x="819612" y="1209890"/>
                  <a:pt x="821803" y="1209890"/>
                </a:cubicBezTo>
                <a:cubicBezTo>
                  <a:pt x="834947" y="1209890"/>
                  <a:pt x="845901" y="1209890"/>
                  <a:pt x="859045" y="1207700"/>
                </a:cubicBezTo>
                <a:cubicBezTo>
                  <a:pt x="843710" y="1225226"/>
                  <a:pt x="828375" y="1244942"/>
                  <a:pt x="813040" y="1264659"/>
                </a:cubicBezTo>
                <a:cubicBezTo>
                  <a:pt x="788941" y="1290948"/>
                  <a:pt x="764843" y="1319428"/>
                  <a:pt x="747317" y="1350098"/>
                </a:cubicBezTo>
                <a:cubicBezTo>
                  <a:pt x="742936" y="1358861"/>
                  <a:pt x="753889" y="1367624"/>
                  <a:pt x="760462" y="1361052"/>
                </a:cubicBezTo>
                <a:cubicBezTo>
                  <a:pt x="784560" y="1330382"/>
                  <a:pt x="808658" y="1299711"/>
                  <a:pt x="837138" y="1271231"/>
                </a:cubicBezTo>
                <a:cubicBezTo>
                  <a:pt x="854664" y="1251515"/>
                  <a:pt x="876571" y="1229607"/>
                  <a:pt x="891907" y="1207700"/>
                </a:cubicBezTo>
                <a:cubicBezTo>
                  <a:pt x="894097" y="1207700"/>
                  <a:pt x="896288" y="1207700"/>
                  <a:pt x="900670" y="1207700"/>
                </a:cubicBezTo>
                <a:cubicBezTo>
                  <a:pt x="909433" y="1207700"/>
                  <a:pt x="913814" y="1203318"/>
                  <a:pt x="918196" y="1198937"/>
                </a:cubicBezTo>
                <a:cubicBezTo>
                  <a:pt x="922577" y="1198937"/>
                  <a:pt x="926959" y="1194555"/>
                  <a:pt x="929149" y="1190174"/>
                </a:cubicBezTo>
                <a:cubicBezTo>
                  <a:pt x="953248" y="1117879"/>
                  <a:pt x="990490" y="1067492"/>
                  <a:pt x="1043068" y="1014914"/>
                </a:cubicBezTo>
                <a:cubicBezTo>
                  <a:pt x="1045259" y="1017104"/>
                  <a:pt x="1047450" y="1019295"/>
                  <a:pt x="1051831" y="1019295"/>
                </a:cubicBezTo>
                <a:cubicBezTo>
                  <a:pt x="968583" y="1131023"/>
                  <a:pt x="894097" y="1253705"/>
                  <a:pt x="813040" y="1356671"/>
                </a:cubicBezTo>
                <a:cubicBezTo>
                  <a:pt x="808658" y="1363243"/>
                  <a:pt x="815230" y="1372006"/>
                  <a:pt x="821803" y="1365434"/>
                </a:cubicBezTo>
                <a:cubicBezTo>
                  <a:pt x="975155" y="1227416"/>
                  <a:pt x="1080311" y="1036821"/>
                  <a:pt x="1211756" y="879087"/>
                </a:cubicBezTo>
                <a:cubicBezTo>
                  <a:pt x="1211756" y="879087"/>
                  <a:pt x="1211756" y="879087"/>
                  <a:pt x="1211756" y="879087"/>
                </a:cubicBezTo>
                <a:cubicBezTo>
                  <a:pt x="1222710" y="876896"/>
                  <a:pt x="1233664" y="876896"/>
                  <a:pt x="1244617" y="874706"/>
                </a:cubicBezTo>
                <a:cubicBezTo>
                  <a:pt x="1126317" y="1047775"/>
                  <a:pt x="981727" y="1198937"/>
                  <a:pt x="863427" y="1369815"/>
                </a:cubicBezTo>
                <a:cubicBezTo>
                  <a:pt x="850282" y="1369815"/>
                  <a:pt x="837138" y="1369815"/>
                  <a:pt x="828375" y="1369815"/>
                </a:cubicBezTo>
                <a:cubicBezTo>
                  <a:pt x="762652" y="1365434"/>
                  <a:pt x="696930" y="1363243"/>
                  <a:pt x="631207" y="1361052"/>
                </a:cubicBezTo>
                <a:cubicBezTo>
                  <a:pt x="672832" y="1317237"/>
                  <a:pt x="721028" y="1266850"/>
                  <a:pt x="760462" y="1214272"/>
                </a:cubicBezTo>
                <a:close/>
                <a:moveTo>
                  <a:pt x="929149" y="780503"/>
                </a:moveTo>
                <a:cubicBezTo>
                  <a:pt x="948866" y="747642"/>
                  <a:pt x="975155" y="719162"/>
                  <a:pt x="1001444" y="692873"/>
                </a:cubicBezTo>
                <a:cubicBezTo>
                  <a:pt x="994872" y="701636"/>
                  <a:pt x="988300" y="710399"/>
                  <a:pt x="983918" y="719162"/>
                </a:cubicBezTo>
                <a:cubicBezTo>
                  <a:pt x="966392" y="743261"/>
                  <a:pt x="951057" y="771740"/>
                  <a:pt x="940103" y="800220"/>
                </a:cubicBezTo>
                <a:cubicBezTo>
                  <a:pt x="935722" y="791457"/>
                  <a:pt x="933531" y="787076"/>
                  <a:pt x="929149" y="780503"/>
                </a:cubicBezTo>
                <a:cubicBezTo>
                  <a:pt x="929149" y="780503"/>
                  <a:pt x="929149" y="780503"/>
                  <a:pt x="929149" y="780503"/>
                </a:cubicBezTo>
                <a:close/>
                <a:moveTo>
                  <a:pt x="920386" y="767359"/>
                </a:moveTo>
                <a:cubicBezTo>
                  <a:pt x="913814" y="758596"/>
                  <a:pt x="909433" y="749833"/>
                  <a:pt x="902860" y="741070"/>
                </a:cubicBezTo>
                <a:cubicBezTo>
                  <a:pt x="948866" y="699445"/>
                  <a:pt x="990490" y="649058"/>
                  <a:pt x="1025542" y="598671"/>
                </a:cubicBezTo>
                <a:cubicBezTo>
                  <a:pt x="1029924" y="607434"/>
                  <a:pt x="1034305" y="616197"/>
                  <a:pt x="1036496" y="624960"/>
                </a:cubicBezTo>
                <a:cubicBezTo>
                  <a:pt x="992681" y="666584"/>
                  <a:pt x="948866" y="712590"/>
                  <a:pt x="920386" y="767359"/>
                </a:cubicBezTo>
                <a:close/>
                <a:moveTo>
                  <a:pt x="999253" y="738879"/>
                </a:moveTo>
                <a:cubicBezTo>
                  <a:pt x="1016779" y="714781"/>
                  <a:pt x="1040878" y="692873"/>
                  <a:pt x="1060594" y="670966"/>
                </a:cubicBezTo>
                <a:cubicBezTo>
                  <a:pt x="1064976" y="681919"/>
                  <a:pt x="1071548" y="690682"/>
                  <a:pt x="1075930" y="701636"/>
                </a:cubicBezTo>
                <a:cubicBezTo>
                  <a:pt x="1073739" y="701636"/>
                  <a:pt x="1071548" y="703827"/>
                  <a:pt x="1069357" y="706018"/>
                </a:cubicBezTo>
                <a:cubicBezTo>
                  <a:pt x="1038687" y="752023"/>
                  <a:pt x="997063" y="787076"/>
                  <a:pt x="962011" y="830891"/>
                </a:cubicBezTo>
                <a:cubicBezTo>
                  <a:pt x="957629" y="826509"/>
                  <a:pt x="955438" y="819937"/>
                  <a:pt x="951057" y="815555"/>
                </a:cubicBezTo>
                <a:cubicBezTo>
                  <a:pt x="966392" y="789266"/>
                  <a:pt x="981727" y="762977"/>
                  <a:pt x="999253" y="738879"/>
                </a:cubicBezTo>
                <a:close/>
                <a:moveTo>
                  <a:pt x="1084693" y="721353"/>
                </a:moveTo>
                <a:cubicBezTo>
                  <a:pt x="1089074" y="727925"/>
                  <a:pt x="1093456" y="736688"/>
                  <a:pt x="1097837" y="743261"/>
                </a:cubicBezTo>
                <a:cubicBezTo>
                  <a:pt x="1056213" y="780503"/>
                  <a:pt x="1018970" y="824318"/>
                  <a:pt x="986109" y="868133"/>
                </a:cubicBezTo>
                <a:cubicBezTo>
                  <a:pt x="979537" y="859370"/>
                  <a:pt x="972964" y="850607"/>
                  <a:pt x="968583" y="839653"/>
                </a:cubicBezTo>
                <a:cubicBezTo>
                  <a:pt x="1008016" y="802411"/>
                  <a:pt x="1056213" y="769549"/>
                  <a:pt x="1084693" y="721353"/>
                </a:cubicBezTo>
                <a:close/>
                <a:moveTo>
                  <a:pt x="999253" y="883468"/>
                </a:moveTo>
                <a:cubicBezTo>
                  <a:pt x="1034305" y="844035"/>
                  <a:pt x="1073739" y="806792"/>
                  <a:pt x="1110982" y="767359"/>
                </a:cubicBezTo>
                <a:cubicBezTo>
                  <a:pt x="1113172" y="771740"/>
                  <a:pt x="1117554" y="776122"/>
                  <a:pt x="1119745" y="780503"/>
                </a:cubicBezTo>
                <a:cubicBezTo>
                  <a:pt x="1100028" y="793648"/>
                  <a:pt x="1084693" y="819937"/>
                  <a:pt x="1071548" y="837463"/>
                </a:cubicBezTo>
                <a:cubicBezTo>
                  <a:pt x="1051831" y="861561"/>
                  <a:pt x="1032115" y="887850"/>
                  <a:pt x="1016779" y="914139"/>
                </a:cubicBezTo>
                <a:cubicBezTo>
                  <a:pt x="1010207" y="905376"/>
                  <a:pt x="1003635" y="896613"/>
                  <a:pt x="999253" y="887850"/>
                </a:cubicBezTo>
                <a:cubicBezTo>
                  <a:pt x="997063" y="885659"/>
                  <a:pt x="999253" y="885659"/>
                  <a:pt x="999253" y="883468"/>
                </a:cubicBezTo>
                <a:close/>
                <a:moveTo>
                  <a:pt x="1086883" y="852798"/>
                </a:moveTo>
                <a:cubicBezTo>
                  <a:pt x="1100028" y="837463"/>
                  <a:pt x="1121935" y="822127"/>
                  <a:pt x="1135080" y="804601"/>
                </a:cubicBezTo>
                <a:cubicBezTo>
                  <a:pt x="1137271" y="808983"/>
                  <a:pt x="1139461" y="811174"/>
                  <a:pt x="1141652" y="815555"/>
                </a:cubicBezTo>
                <a:cubicBezTo>
                  <a:pt x="1139461" y="815555"/>
                  <a:pt x="1137271" y="815555"/>
                  <a:pt x="1135080" y="817746"/>
                </a:cubicBezTo>
                <a:cubicBezTo>
                  <a:pt x="1091265" y="846226"/>
                  <a:pt x="1062785" y="896613"/>
                  <a:pt x="1032115" y="940428"/>
                </a:cubicBezTo>
                <a:cubicBezTo>
                  <a:pt x="1029924" y="936047"/>
                  <a:pt x="1025542" y="931665"/>
                  <a:pt x="1023352" y="927283"/>
                </a:cubicBezTo>
                <a:cubicBezTo>
                  <a:pt x="1045259" y="903185"/>
                  <a:pt x="1067167" y="876896"/>
                  <a:pt x="1086883" y="852798"/>
                </a:cubicBezTo>
                <a:close/>
                <a:moveTo>
                  <a:pt x="1152606" y="835272"/>
                </a:moveTo>
                <a:cubicBezTo>
                  <a:pt x="1154797" y="833081"/>
                  <a:pt x="1154797" y="830891"/>
                  <a:pt x="1154797" y="830891"/>
                </a:cubicBezTo>
                <a:cubicBezTo>
                  <a:pt x="1161369" y="839653"/>
                  <a:pt x="1165750" y="846226"/>
                  <a:pt x="1172323" y="854989"/>
                </a:cubicBezTo>
                <a:cubicBezTo>
                  <a:pt x="1130698" y="890041"/>
                  <a:pt x="1086883" y="929474"/>
                  <a:pt x="1058404" y="975480"/>
                </a:cubicBezTo>
                <a:cubicBezTo>
                  <a:pt x="1058404" y="973289"/>
                  <a:pt x="1058404" y="973289"/>
                  <a:pt x="1056213" y="971098"/>
                </a:cubicBezTo>
                <a:cubicBezTo>
                  <a:pt x="1051831" y="964526"/>
                  <a:pt x="1045259" y="957954"/>
                  <a:pt x="1040878" y="949191"/>
                </a:cubicBezTo>
                <a:cubicBezTo>
                  <a:pt x="1056213" y="933856"/>
                  <a:pt x="1071548" y="918521"/>
                  <a:pt x="1084693" y="903185"/>
                </a:cubicBezTo>
                <a:cubicBezTo>
                  <a:pt x="1106600" y="881278"/>
                  <a:pt x="1132889" y="859370"/>
                  <a:pt x="1152606" y="835272"/>
                </a:cubicBezTo>
                <a:close/>
                <a:moveTo>
                  <a:pt x="1268716" y="876896"/>
                </a:moveTo>
                <a:cubicBezTo>
                  <a:pt x="1268716" y="876896"/>
                  <a:pt x="1268716" y="874706"/>
                  <a:pt x="1268716" y="874706"/>
                </a:cubicBezTo>
                <a:cubicBezTo>
                  <a:pt x="1279669" y="874706"/>
                  <a:pt x="1292814" y="874706"/>
                  <a:pt x="1303768" y="874706"/>
                </a:cubicBezTo>
                <a:cubicBezTo>
                  <a:pt x="1220519" y="964526"/>
                  <a:pt x="1148224" y="1065301"/>
                  <a:pt x="1062785" y="1155122"/>
                </a:cubicBezTo>
                <a:cubicBezTo>
                  <a:pt x="1051831" y="1168266"/>
                  <a:pt x="1038687" y="1179220"/>
                  <a:pt x="1025542" y="1192364"/>
                </a:cubicBezTo>
                <a:cubicBezTo>
                  <a:pt x="1110982" y="1089399"/>
                  <a:pt x="1194230" y="988624"/>
                  <a:pt x="1268716" y="876896"/>
                </a:cubicBezTo>
                <a:close/>
                <a:moveTo>
                  <a:pt x="913814" y="1374197"/>
                </a:moveTo>
                <a:cubicBezTo>
                  <a:pt x="957629" y="1284376"/>
                  <a:pt x="1034305" y="1218653"/>
                  <a:pt x="1104409" y="1150740"/>
                </a:cubicBezTo>
                <a:cubicBezTo>
                  <a:pt x="1189849" y="1067492"/>
                  <a:pt x="1257762" y="968908"/>
                  <a:pt x="1334438" y="879087"/>
                </a:cubicBezTo>
                <a:cubicBezTo>
                  <a:pt x="1336629" y="876896"/>
                  <a:pt x="1336629" y="874706"/>
                  <a:pt x="1336629" y="872515"/>
                </a:cubicBezTo>
                <a:cubicBezTo>
                  <a:pt x="1341010" y="872515"/>
                  <a:pt x="1345392" y="872515"/>
                  <a:pt x="1349773" y="872515"/>
                </a:cubicBezTo>
                <a:cubicBezTo>
                  <a:pt x="1262143" y="947000"/>
                  <a:pt x="1207375" y="1054347"/>
                  <a:pt x="1132889" y="1139786"/>
                </a:cubicBezTo>
                <a:cubicBezTo>
                  <a:pt x="1062785" y="1218653"/>
                  <a:pt x="988300" y="1299711"/>
                  <a:pt x="944485" y="1396104"/>
                </a:cubicBezTo>
                <a:cubicBezTo>
                  <a:pt x="944485" y="1396104"/>
                  <a:pt x="944485" y="1393913"/>
                  <a:pt x="944485" y="1393913"/>
                </a:cubicBezTo>
                <a:cubicBezTo>
                  <a:pt x="944485" y="1380769"/>
                  <a:pt x="931340" y="1374197"/>
                  <a:pt x="920386" y="1376387"/>
                </a:cubicBezTo>
                <a:cubicBezTo>
                  <a:pt x="918196" y="1374197"/>
                  <a:pt x="916005" y="1374197"/>
                  <a:pt x="913814" y="1374197"/>
                </a:cubicBezTo>
                <a:cubicBezTo>
                  <a:pt x="911623" y="1376387"/>
                  <a:pt x="911623" y="1376387"/>
                  <a:pt x="913814" y="1374197"/>
                </a:cubicBezTo>
                <a:close/>
                <a:moveTo>
                  <a:pt x="1227091" y="837463"/>
                </a:moveTo>
                <a:cubicBezTo>
                  <a:pt x="1222710" y="835272"/>
                  <a:pt x="1218328" y="835272"/>
                  <a:pt x="1213947" y="839653"/>
                </a:cubicBezTo>
                <a:cubicBezTo>
                  <a:pt x="1213947" y="839653"/>
                  <a:pt x="1213947" y="839653"/>
                  <a:pt x="1213947" y="839653"/>
                </a:cubicBezTo>
                <a:cubicBezTo>
                  <a:pt x="1213947" y="839653"/>
                  <a:pt x="1211756" y="839653"/>
                  <a:pt x="1211756" y="839653"/>
                </a:cubicBezTo>
                <a:cubicBezTo>
                  <a:pt x="1211756" y="837463"/>
                  <a:pt x="1211756" y="837463"/>
                  <a:pt x="1209565" y="835272"/>
                </a:cubicBezTo>
                <a:cubicBezTo>
                  <a:pt x="1121935" y="714781"/>
                  <a:pt x="1073739" y="576763"/>
                  <a:pt x="1001444" y="445318"/>
                </a:cubicBezTo>
                <a:cubicBezTo>
                  <a:pt x="1165750" y="355498"/>
                  <a:pt x="1514080" y="289775"/>
                  <a:pt x="1654288" y="449700"/>
                </a:cubicBezTo>
                <a:cubicBezTo>
                  <a:pt x="1621426" y="508850"/>
                  <a:pt x="1595137" y="572382"/>
                  <a:pt x="1564467" y="631532"/>
                </a:cubicBezTo>
                <a:cubicBezTo>
                  <a:pt x="1527224" y="701636"/>
                  <a:pt x="1483409" y="767359"/>
                  <a:pt x="1446166" y="837463"/>
                </a:cubicBezTo>
                <a:cubicBezTo>
                  <a:pt x="1443976" y="839653"/>
                  <a:pt x="1443976" y="839653"/>
                  <a:pt x="1441785" y="841844"/>
                </a:cubicBezTo>
                <a:cubicBezTo>
                  <a:pt x="1371681" y="830891"/>
                  <a:pt x="1299386" y="828700"/>
                  <a:pt x="1227091" y="837463"/>
                </a:cubicBezTo>
                <a:close/>
                <a:moveTo>
                  <a:pt x="1008016" y="554856"/>
                </a:moveTo>
                <a:cubicBezTo>
                  <a:pt x="1010207" y="561428"/>
                  <a:pt x="1012398" y="568000"/>
                  <a:pt x="1016779" y="574573"/>
                </a:cubicBezTo>
                <a:cubicBezTo>
                  <a:pt x="1016779" y="574573"/>
                  <a:pt x="1016779" y="574573"/>
                  <a:pt x="1016779" y="574573"/>
                </a:cubicBezTo>
                <a:cubicBezTo>
                  <a:pt x="975155" y="622769"/>
                  <a:pt x="933531" y="675347"/>
                  <a:pt x="896288" y="727925"/>
                </a:cubicBezTo>
                <a:cubicBezTo>
                  <a:pt x="891907" y="721353"/>
                  <a:pt x="887525" y="714781"/>
                  <a:pt x="883144" y="708208"/>
                </a:cubicBezTo>
                <a:cubicBezTo>
                  <a:pt x="883144" y="708208"/>
                  <a:pt x="885334" y="708208"/>
                  <a:pt x="885334" y="706018"/>
                </a:cubicBezTo>
                <a:cubicBezTo>
                  <a:pt x="920386" y="649058"/>
                  <a:pt x="968583" y="605243"/>
                  <a:pt x="1008016" y="554856"/>
                </a:cubicBezTo>
                <a:close/>
                <a:moveTo>
                  <a:pt x="994872" y="532948"/>
                </a:moveTo>
                <a:cubicBezTo>
                  <a:pt x="951057" y="581145"/>
                  <a:pt x="900670" y="633723"/>
                  <a:pt x="874381" y="692873"/>
                </a:cubicBezTo>
                <a:cubicBezTo>
                  <a:pt x="872190" y="688492"/>
                  <a:pt x="869999" y="686301"/>
                  <a:pt x="867808" y="681919"/>
                </a:cubicBezTo>
                <a:cubicBezTo>
                  <a:pt x="887525" y="651249"/>
                  <a:pt x="907242" y="620578"/>
                  <a:pt x="926959" y="589908"/>
                </a:cubicBezTo>
                <a:cubicBezTo>
                  <a:pt x="946675" y="561428"/>
                  <a:pt x="970774" y="535139"/>
                  <a:pt x="990490" y="506659"/>
                </a:cubicBezTo>
                <a:cubicBezTo>
                  <a:pt x="992681" y="513232"/>
                  <a:pt x="997063" y="521995"/>
                  <a:pt x="999253" y="528567"/>
                </a:cubicBezTo>
                <a:cubicBezTo>
                  <a:pt x="997063" y="530758"/>
                  <a:pt x="997063" y="532948"/>
                  <a:pt x="994872" y="532948"/>
                </a:cubicBezTo>
                <a:close/>
                <a:moveTo>
                  <a:pt x="916005" y="570191"/>
                </a:moveTo>
                <a:cubicBezTo>
                  <a:pt x="894097" y="603052"/>
                  <a:pt x="876571" y="635914"/>
                  <a:pt x="859045" y="670966"/>
                </a:cubicBezTo>
                <a:cubicBezTo>
                  <a:pt x="852473" y="660012"/>
                  <a:pt x="845901" y="651249"/>
                  <a:pt x="839329" y="640295"/>
                </a:cubicBezTo>
                <a:cubicBezTo>
                  <a:pt x="839329" y="640295"/>
                  <a:pt x="839329" y="640295"/>
                  <a:pt x="839329" y="640295"/>
                </a:cubicBezTo>
                <a:cubicBezTo>
                  <a:pt x="883144" y="578954"/>
                  <a:pt x="926959" y="519804"/>
                  <a:pt x="972964" y="460654"/>
                </a:cubicBezTo>
                <a:cubicBezTo>
                  <a:pt x="975155" y="467226"/>
                  <a:pt x="977346" y="475989"/>
                  <a:pt x="981727" y="482561"/>
                </a:cubicBezTo>
                <a:cubicBezTo>
                  <a:pt x="955438" y="506659"/>
                  <a:pt x="935722" y="541711"/>
                  <a:pt x="916005" y="570191"/>
                </a:cubicBezTo>
                <a:close/>
                <a:moveTo>
                  <a:pt x="576439" y="1216463"/>
                </a:moveTo>
                <a:cubicBezTo>
                  <a:pt x="585202" y="1216463"/>
                  <a:pt x="596155" y="1216463"/>
                  <a:pt x="604918" y="1216463"/>
                </a:cubicBezTo>
                <a:cubicBezTo>
                  <a:pt x="563294" y="1255896"/>
                  <a:pt x="523861" y="1308474"/>
                  <a:pt x="504144" y="1363243"/>
                </a:cubicBezTo>
                <a:cubicBezTo>
                  <a:pt x="486618" y="1365434"/>
                  <a:pt x="469092" y="1367624"/>
                  <a:pt x="455947" y="1372006"/>
                </a:cubicBezTo>
                <a:cubicBezTo>
                  <a:pt x="493190" y="1319428"/>
                  <a:pt x="532624" y="1269041"/>
                  <a:pt x="576439" y="1216463"/>
                </a:cubicBezTo>
                <a:cubicBezTo>
                  <a:pt x="574248" y="1218653"/>
                  <a:pt x="574248" y="1218653"/>
                  <a:pt x="576439" y="1216463"/>
                </a:cubicBezTo>
                <a:close/>
                <a:moveTo>
                  <a:pt x="1021161" y="1542884"/>
                </a:moveTo>
                <a:cubicBezTo>
                  <a:pt x="1058404" y="1505642"/>
                  <a:pt x="1100028" y="1466208"/>
                  <a:pt x="1128508" y="1422393"/>
                </a:cubicBezTo>
                <a:cubicBezTo>
                  <a:pt x="1130698" y="1426775"/>
                  <a:pt x="1135080" y="1431156"/>
                  <a:pt x="1137271" y="1435538"/>
                </a:cubicBezTo>
                <a:cubicBezTo>
                  <a:pt x="1108791" y="1479353"/>
                  <a:pt x="1073739" y="1520977"/>
                  <a:pt x="1036496" y="1556029"/>
                </a:cubicBezTo>
                <a:cubicBezTo>
                  <a:pt x="1032115" y="1553838"/>
                  <a:pt x="1025542" y="1549457"/>
                  <a:pt x="1021161" y="1542884"/>
                </a:cubicBezTo>
                <a:close/>
                <a:moveTo>
                  <a:pt x="1150415" y="1453064"/>
                </a:moveTo>
                <a:cubicBezTo>
                  <a:pt x="1152606" y="1457445"/>
                  <a:pt x="1156987" y="1459636"/>
                  <a:pt x="1159178" y="1461827"/>
                </a:cubicBezTo>
                <a:cubicBezTo>
                  <a:pt x="1141652" y="1479353"/>
                  <a:pt x="1126317" y="1503451"/>
                  <a:pt x="1110982" y="1523168"/>
                </a:cubicBezTo>
                <a:cubicBezTo>
                  <a:pt x="1095646" y="1545075"/>
                  <a:pt x="1080311" y="1564792"/>
                  <a:pt x="1062785" y="1586699"/>
                </a:cubicBezTo>
                <a:cubicBezTo>
                  <a:pt x="1062785" y="1586699"/>
                  <a:pt x="1060594" y="1584509"/>
                  <a:pt x="1060594" y="1584509"/>
                </a:cubicBezTo>
                <a:cubicBezTo>
                  <a:pt x="1054022" y="1580127"/>
                  <a:pt x="1047450" y="1573555"/>
                  <a:pt x="1040878" y="1566983"/>
                </a:cubicBezTo>
                <a:cubicBezTo>
                  <a:pt x="1084693" y="1531931"/>
                  <a:pt x="1121935" y="1494688"/>
                  <a:pt x="1150415" y="1453064"/>
                </a:cubicBezTo>
                <a:close/>
                <a:moveTo>
                  <a:pt x="1067167" y="1617370"/>
                </a:moveTo>
                <a:cubicBezTo>
                  <a:pt x="1069357" y="1612988"/>
                  <a:pt x="1067167" y="1608607"/>
                  <a:pt x="1067167" y="1604225"/>
                </a:cubicBezTo>
                <a:cubicBezTo>
                  <a:pt x="1067167" y="1602035"/>
                  <a:pt x="1069357" y="1599844"/>
                  <a:pt x="1069357" y="1597653"/>
                </a:cubicBezTo>
                <a:cubicBezTo>
                  <a:pt x="1089074" y="1580127"/>
                  <a:pt x="1106600" y="1560410"/>
                  <a:pt x="1121935" y="1540694"/>
                </a:cubicBezTo>
                <a:cubicBezTo>
                  <a:pt x="1139461" y="1518786"/>
                  <a:pt x="1159178" y="1496879"/>
                  <a:pt x="1176704" y="1472780"/>
                </a:cubicBezTo>
                <a:cubicBezTo>
                  <a:pt x="1181086" y="1477162"/>
                  <a:pt x="1187658" y="1481543"/>
                  <a:pt x="1192039" y="1483734"/>
                </a:cubicBezTo>
                <a:cubicBezTo>
                  <a:pt x="1143843" y="1540694"/>
                  <a:pt x="1097837" y="1599844"/>
                  <a:pt x="1054022" y="1658994"/>
                </a:cubicBezTo>
                <a:cubicBezTo>
                  <a:pt x="1058404" y="1648040"/>
                  <a:pt x="1062785" y="1632705"/>
                  <a:pt x="1067167" y="1617370"/>
                </a:cubicBezTo>
                <a:close/>
                <a:moveTo>
                  <a:pt x="1141652" y="1321619"/>
                </a:moveTo>
                <a:cubicBezTo>
                  <a:pt x="1132889" y="1201127"/>
                  <a:pt x="1233664" y="1131023"/>
                  <a:pt x="1330057" y="1089399"/>
                </a:cubicBezTo>
                <a:cubicBezTo>
                  <a:pt x="1332247" y="1093781"/>
                  <a:pt x="1338820" y="1098162"/>
                  <a:pt x="1347583" y="1098162"/>
                </a:cubicBezTo>
                <a:cubicBezTo>
                  <a:pt x="1573230" y="1089399"/>
                  <a:pt x="1603900" y="1439919"/>
                  <a:pt x="1393588" y="1490306"/>
                </a:cubicBezTo>
                <a:cubicBezTo>
                  <a:pt x="1277479" y="1516595"/>
                  <a:pt x="1150415" y="1442110"/>
                  <a:pt x="1141652" y="1321619"/>
                </a:cubicBezTo>
                <a:close/>
                <a:moveTo>
                  <a:pt x="2017952" y="611815"/>
                </a:moveTo>
                <a:cubicBezTo>
                  <a:pt x="2048623" y="614006"/>
                  <a:pt x="2074912" y="578954"/>
                  <a:pt x="2094628" y="559237"/>
                </a:cubicBezTo>
                <a:cubicBezTo>
                  <a:pt x="2114345" y="539521"/>
                  <a:pt x="2131871" y="519804"/>
                  <a:pt x="2151588" y="500087"/>
                </a:cubicBezTo>
                <a:cubicBezTo>
                  <a:pt x="2158160" y="493515"/>
                  <a:pt x="2164732" y="489133"/>
                  <a:pt x="2171305" y="482561"/>
                </a:cubicBezTo>
                <a:cubicBezTo>
                  <a:pt x="2169114" y="493515"/>
                  <a:pt x="2166923" y="506659"/>
                  <a:pt x="2164732" y="519804"/>
                </a:cubicBezTo>
                <a:cubicBezTo>
                  <a:pt x="2118727" y="557047"/>
                  <a:pt x="2083675" y="600862"/>
                  <a:pt x="2048623" y="646867"/>
                </a:cubicBezTo>
                <a:cubicBezTo>
                  <a:pt x="2031097" y="624960"/>
                  <a:pt x="2013571" y="605243"/>
                  <a:pt x="1993854" y="589908"/>
                </a:cubicBezTo>
                <a:cubicBezTo>
                  <a:pt x="2066149" y="535139"/>
                  <a:pt x="2127490" y="467226"/>
                  <a:pt x="2193212" y="405885"/>
                </a:cubicBezTo>
                <a:cubicBezTo>
                  <a:pt x="2191022" y="419029"/>
                  <a:pt x="2188831" y="432174"/>
                  <a:pt x="2184449" y="445318"/>
                </a:cubicBezTo>
                <a:cubicBezTo>
                  <a:pt x="2184449" y="445318"/>
                  <a:pt x="2184449" y="445318"/>
                  <a:pt x="2184449" y="445318"/>
                </a:cubicBezTo>
                <a:cubicBezTo>
                  <a:pt x="2149397" y="460654"/>
                  <a:pt x="2120917" y="506659"/>
                  <a:pt x="2094628" y="535139"/>
                </a:cubicBezTo>
                <a:cubicBezTo>
                  <a:pt x="2070530" y="559237"/>
                  <a:pt x="2044241" y="585526"/>
                  <a:pt x="2017952" y="611815"/>
                </a:cubicBezTo>
                <a:cubicBezTo>
                  <a:pt x="2017952" y="611815"/>
                  <a:pt x="2017952" y="611815"/>
                  <a:pt x="2017952" y="611815"/>
                </a:cubicBezTo>
                <a:close/>
                <a:moveTo>
                  <a:pt x="2171305" y="572382"/>
                </a:moveTo>
                <a:cubicBezTo>
                  <a:pt x="2153779" y="583336"/>
                  <a:pt x="2138443" y="598671"/>
                  <a:pt x="2125299" y="614006"/>
                </a:cubicBezTo>
                <a:cubicBezTo>
                  <a:pt x="2105582" y="633723"/>
                  <a:pt x="2088056" y="655630"/>
                  <a:pt x="2068339" y="677538"/>
                </a:cubicBezTo>
                <a:cubicBezTo>
                  <a:pt x="2063958" y="670966"/>
                  <a:pt x="2059576" y="664393"/>
                  <a:pt x="2055195" y="660012"/>
                </a:cubicBezTo>
                <a:cubicBezTo>
                  <a:pt x="2094628" y="624960"/>
                  <a:pt x="2127490" y="585526"/>
                  <a:pt x="2164732" y="550474"/>
                </a:cubicBezTo>
                <a:cubicBezTo>
                  <a:pt x="2166923" y="557047"/>
                  <a:pt x="2169114" y="563619"/>
                  <a:pt x="2171305" y="572382"/>
                </a:cubicBezTo>
                <a:close/>
                <a:moveTo>
                  <a:pt x="2077102" y="760786"/>
                </a:moveTo>
                <a:cubicBezTo>
                  <a:pt x="2153779" y="870324"/>
                  <a:pt x="2223883" y="1017104"/>
                  <a:pt x="2217310" y="1150740"/>
                </a:cubicBezTo>
                <a:cubicBezTo>
                  <a:pt x="2217310" y="1152931"/>
                  <a:pt x="2217310" y="1152931"/>
                  <a:pt x="2217310" y="1155122"/>
                </a:cubicBezTo>
                <a:cubicBezTo>
                  <a:pt x="2153779" y="1146359"/>
                  <a:pt x="2088056" y="1155122"/>
                  <a:pt x="2024524" y="1157312"/>
                </a:cubicBezTo>
                <a:cubicBezTo>
                  <a:pt x="1932513" y="1159503"/>
                  <a:pt x="1842692" y="1159503"/>
                  <a:pt x="1750681" y="1159503"/>
                </a:cubicBezTo>
                <a:cubicBezTo>
                  <a:pt x="1744108" y="1087208"/>
                  <a:pt x="1706866" y="1008341"/>
                  <a:pt x="1647715" y="966717"/>
                </a:cubicBezTo>
                <a:cubicBezTo>
                  <a:pt x="1691530" y="900994"/>
                  <a:pt x="1735345" y="837463"/>
                  <a:pt x="1779160" y="771740"/>
                </a:cubicBezTo>
                <a:cubicBezTo>
                  <a:pt x="1820785" y="712590"/>
                  <a:pt x="1877744" y="649058"/>
                  <a:pt x="1897461" y="578954"/>
                </a:cubicBezTo>
                <a:cubicBezTo>
                  <a:pt x="1910605" y="592099"/>
                  <a:pt x="1934704" y="598671"/>
                  <a:pt x="1945657" y="607434"/>
                </a:cubicBezTo>
                <a:cubicBezTo>
                  <a:pt x="2000426" y="649058"/>
                  <a:pt x="2039860" y="708208"/>
                  <a:pt x="2077102" y="760786"/>
                </a:cubicBezTo>
                <a:close/>
                <a:moveTo>
                  <a:pt x="2193212" y="881278"/>
                </a:moveTo>
                <a:cubicBezTo>
                  <a:pt x="2193212" y="881278"/>
                  <a:pt x="2195403" y="881278"/>
                  <a:pt x="2195403" y="881278"/>
                </a:cubicBezTo>
                <a:cubicBezTo>
                  <a:pt x="2226073" y="861561"/>
                  <a:pt x="2256744" y="837463"/>
                  <a:pt x="2285224" y="813364"/>
                </a:cubicBezTo>
                <a:cubicBezTo>
                  <a:pt x="2254553" y="841844"/>
                  <a:pt x="2223883" y="876896"/>
                  <a:pt x="2208547" y="916330"/>
                </a:cubicBezTo>
                <a:cubicBezTo>
                  <a:pt x="2204166" y="905376"/>
                  <a:pt x="2199785" y="892232"/>
                  <a:pt x="2193212" y="881278"/>
                </a:cubicBezTo>
                <a:close/>
                <a:moveTo>
                  <a:pt x="2074912" y="1216463"/>
                </a:moveTo>
                <a:cubicBezTo>
                  <a:pt x="2020143" y="1251515"/>
                  <a:pt x="1969756" y="1310665"/>
                  <a:pt x="1930322" y="1361052"/>
                </a:cubicBezTo>
                <a:cubicBezTo>
                  <a:pt x="1917178" y="1363243"/>
                  <a:pt x="1904033" y="1363243"/>
                  <a:pt x="1890889" y="1365434"/>
                </a:cubicBezTo>
                <a:cubicBezTo>
                  <a:pt x="1908415" y="1345717"/>
                  <a:pt x="1925941" y="1323809"/>
                  <a:pt x="1943467" y="1304093"/>
                </a:cubicBezTo>
                <a:cubicBezTo>
                  <a:pt x="1971946" y="1271231"/>
                  <a:pt x="2002617" y="1240561"/>
                  <a:pt x="2033287" y="1209890"/>
                </a:cubicBezTo>
                <a:cubicBezTo>
                  <a:pt x="2035478" y="1207700"/>
                  <a:pt x="2035478" y="1207700"/>
                  <a:pt x="2035478" y="1205509"/>
                </a:cubicBezTo>
                <a:cubicBezTo>
                  <a:pt x="2061767" y="1205509"/>
                  <a:pt x="2090247" y="1205509"/>
                  <a:pt x="2116536" y="1205509"/>
                </a:cubicBezTo>
                <a:cubicBezTo>
                  <a:pt x="2096819" y="1225226"/>
                  <a:pt x="2079293" y="1247133"/>
                  <a:pt x="2063958" y="1269041"/>
                </a:cubicBezTo>
                <a:cubicBezTo>
                  <a:pt x="2039860" y="1297520"/>
                  <a:pt x="2017952" y="1326000"/>
                  <a:pt x="1993854" y="1354480"/>
                </a:cubicBezTo>
                <a:cubicBezTo>
                  <a:pt x="1978519" y="1356671"/>
                  <a:pt x="1963183" y="1356671"/>
                  <a:pt x="1947848" y="1358861"/>
                </a:cubicBezTo>
                <a:cubicBezTo>
                  <a:pt x="1967565" y="1339145"/>
                  <a:pt x="1985091" y="1319428"/>
                  <a:pt x="2004808" y="1299711"/>
                </a:cubicBezTo>
                <a:cubicBezTo>
                  <a:pt x="2028906" y="1273422"/>
                  <a:pt x="2057386" y="1251515"/>
                  <a:pt x="2083675" y="1225226"/>
                </a:cubicBezTo>
                <a:cubicBezTo>
                  <a:pt x="2088056" y="1220844"/>
                  <a:pt x="2081484" y="1212081"/>
                  <a:pt x="2074912" y="1216463"/>
                </a:cubicBezTo>
                <a:close/>
                <a:moveTo>
                  <a:pt x="1803259" y="1378578"/>
                </a:moveTo>
                <a:cubicBezTo>
                  <a:pt x="1792305" y="1380769"/>
                  <a:pt x="1779160" y="1380769"/>
                  <a:pt x="1768207" y="1382960"/>
                </a:cubicBezTo>
                <a:cubicBezTo>
                  <a:pt x="1792305" y="1356671"/>
                  <a:pt x="1816403" y="1328191"/>
                  <a:pt x="1838311" y="1299711"/>
                </a:cubicBezTo>
                <a:cubicBezTo>
                  <a:pt x="1862409" y="1271231"/>
                  <a:pt x="1893079" y="1244942"/>
                  <a:pt x="1914987" y="1216463"/>
                </a:cubicBezTo>
                <a:cubicBezTo>
                  <a:pt x="1917178" y="1214272"/>
                  <a:pt x="1917178" y="1212081"/>
                  <a:pt x="1914987" y="1209890"/>
                </a:cubicBezTo>
                <a:cubicBezTo>
                  <a:pt x="1925941" y="1209890"/>
                  <a:pt x="1936894" y="1209890"/>
                  <a:pt x="1950039" y="1209890"/>
                </a:cubicBezTo>
                <a:cubicBezTo>
                  <a:pt x="1890889" y="1251515"/>
                  <a:pt x="1847074" y="1319428"/>
                  <a:pt x="1803259" y="1374197"/>
                </a:cubicBezTo>
                <a:cubicBezTo>
                  <a:pt x="1803259" y="1374197"/>
                  <a:pt x="1803259" y="1376387"/>
                  <a:pt x="1803259" y="1378578"/>
                </a:cubicBezTo>
                <a:close/>
                <a:moveTo>
                  <a:pt x="1507507" y="1801393"/>
                </a:moveTo>
                <a:cubicBezTo>
                  <a:pt x="1507507" y="1801393"/>
                  <a:pt x="1509698" y="1803584"/>
                  <a:pt x="1509698" y="1803584"/>
                </a:cubicBezTo>
                <a:cubicBezTo>
                  <a:pt x="1511889" y="1805774"/>
                  <a:pt x="1514080" y="1805774"/>
                  <a:pt x="1516270" y="1803584"/>
                </a:cubicBezTo>
                <a:cubicBezTo>
                  <a:pt x="1542559" y="1788248"/>
                  <a:pt x="1566658" y="1766341"/>
                  <a:pt x="1588565" y="1744433"/>
                </a:cubicBezTo>
                <a:cubicBezTo>
                  <a:pt x="1608282" y="1726908"/>
                  <a:pt x="1630189" y="1707191"/>
                  <a:pt x="1647715" y="1687474"/>
                </a:cubicBezTo>
                <a:cubicBezTo>
                  <a:pt x="1652097" y="1694046"/>
                  <a:pt x="1656478" y="1700618"/>
                  <a:pt x="1660860" y="1707191"/>
                </a:cubicBezTo>
                <a:cubicBezTo>
                  <a:pt x="1654288" y="1713763"/>
                  <a:pt x="1649906" y="1720335"/>
                  <a:pt x="1645525" y="1724717"/>
                </a:cubicBezTo>
                <a:cubicBezTo>
                  <a:pt x="1627999" y="1744433"/>
                  <a:pt x="1610473" y="1761959"/>
                  <a:pt x="1592947" y="1781676"/>
                </a:cubicBezTo>
                <a:cubicBezTo>
                  <a:pt x="1577611" y="1797011"/>
                  <a:pt x="1562276" y="1814538"/>
                  <a:pt x="1546941" y="1829873"/>
                </a:cubicBezTo>
                <a:cubicBezTo>
                  <a:pt x="1544750" y="1832063"/>
                  <a:pt x="1533796" y="1845208"/>
                  <a:pt x="1529415" y="1851780"/>
                </a:cubicBezTo>
                <a:cubicBezTo>
                  <a:pt x="1514080" y="1827682"/>
                  <a:pt x="1500935" y="1803584"/>
                  <a:pt x="1487791" y="1777295"/>
                </a:cubicBezTo>
                <a:cubicBezTo>
                  <a:pt x="1531606" y="1731289"/>
                  <a:pt x="1573230" y="1680902"/>
                  <a:pt x="1617045" y="1634896"/>
                </a:cubicBezTo>
                <a:cubicBezTo>
                  <a:pt x="1623617" y="1648040"/>
                  <a:pt x="1632380" y="1661185"/>
                  <a:pt x="1638952" y="1672139"/>
                </a:cubicBezTo>
                <a:cubicBezTo>
                  <a:pt x="1610473" y="1694046"/>
                  <a:pt x="1586374" y="1722526"/>
                  <a:pt x="1560085" y="1746624"/>
                </a:cubicBezTo>
                <a:cubicBezTo>
                  <a:pt x="1557895" y="1753196"/>
                  <a:pt x="1500935" y="1799202"/>
                  <a:pt x="1507507" y="1801393"/>
                </a:cubicBezTo>
                <a:close/>
                <a:moveTo>
                  <a:pt x="1630189" y="2016086"/>
                </a:moveTo>
                <a:cubicBezTo>
                  <a:pt x="1623617" y="2005133"/>
                  <a:pt x="1617045" y="1994179"/>
                  <a:pt x="1610473" y="1985416"/>
                </a:cubicBezTo>
                <a:cubicBezTo>
                  <a:pt x="1663051" y="1941601"/>
                  <a:pt x="1713438" y="1891214"/>
                  <a:pt x="1761634" y="1838636"/>
                </a:cubicBezTo>
                <a:cubicBezTo>
                  <a:pt x="1761634" y="1840826"/>
                  <a:pt x="1763825" y="1840826"/>
                  <a:pt x="1763825" y="1843017"/>
                </a:cubicBezTo>
                <a:cubicBezTo>
                  <a:pt x="1763825" y="1845208"/>
                  <a:pt x="1766016" y="1845208"/>
                  <a:pt x="1766016" y="1847399"/>
                </a:cubicBezTo>
                <a:cubicBezTo>
                  <a:pt x="1717819" y="1897786"/>
                  <a:pt x="1669623" y="1954745"/>
                  <a:pt x="1630189" y="2016086"/>
                </a:cubicBezTo>
                <a:close/>
                <a:moveTo>
                  <a:pt x="1779160" y="1864925"/>
                </a:moveTo>
                <a:cubicBezTo>
                  <a:pt x="1781351" y="1869306"/>
                  <a:pt x="1785733" y="1875878"/>
                  <a:pt x="1787923" y="1880260"/>
                </a:cubicBezTo>
                <a:cubicBezTo>
                  <a:pt x="1728773" y="1919693"/>
                  <a:pt x="1691530" y="1985416"/>
                  <a:pt x="1645525" y="2037994"/>
                </a:cubicBezTo>
                <a:cubicBezTo>
                  <a:pt x="1643334" y="2035803"/>
                  <a:pt x="1641143" y="2031422"/>
                  <a:pt x="1638952" y="2029231"/>
                </a:cubicBezTo>
                <a:cubicBezTo>
                  <a:pt x="1682767" y="1972271"/>
                  <a:pt x="1728773" y="1917503"/>
                  <a:pt x="1779160" y="1864925"/>
                </a:cubicBezTo>
                <a:close/>
                <a:moveTo>
                  <a:pt x="1603900" y="1972271"/>
                </a:moveTo>
                <a:cubicBezTo>
                  <a:pt x="1597328" y="1963508"/>
                  <a:pt x="1592947" y="1952555"/>
                  <a:pt x="1586374" y="1943792"/>
                </a:cubicBezTo>
                <a:cubicBezTo>
                  <a:pt x="1610473" y="1910930"/>
                  <a:pt x="1636762" y="1882451"/>
                  <a:pt x="1665241" y="1851780"/>
                </a:cubicBezTo>
                <a:cubicBezTo>
                  <a:pt x="1684958" y="1832063"/>
                  <a:pt x="1711247" y="1810156"/>
                  <a:pt x="1724392" y="1786058"/>
                </a:cubicBezTo>
                <a:cubicBezTo>
                  <a:pt x="1733155" y="1797011"/>
                  <a:pt x="1741918" y="1807965"/>
                  <a:pt x="1750681" y="1821110"/>
                </a:cubicBezTo>
                <a:cubicBezTo>
                  <a:pt x="1702484" y="1871497"/>
                  <a:pt x="1652097" y="1921884"/>
                  <a:pt x="1603900" y="1972271"/>
                </a:cubicBezTo>
                <a:close/>
                <a:moveTo>
                  <a:pt x="1647715" y="1849589"/>
                </a:moveTo>
                <a:cubicBezTo>
                  <a:pt x="1623617" y="1875878"/>
                  <a:pt x="1599519" y="1902168"/>
                  <a:pt x="1579802" y="1932838"/>
                </a:cubicBezTo>
                <a:cubicBezTo>
                  <a:pt x="1573230" y="1924075"/>
                  <a:pt x="1566658" y="1913121"/>
                  <a:pt x="1562276" y="1904358"/>
                </a:cubicBezTo>
                <a:cubicBezTo>
                  <a:pt x="1606091" y="1853971"/>
                  <a:pt x="1656478" y="1810156"/>
                  <a:pt x="1704675" y="1761959"/>
                </a:cubicBezTo>
                <a:cubicBezTo>
                  <a:pt x="1709056" y="1768532"/>
                  <a:pt x="1713438" y="1772913"/>
                  <a:pt x="1717819" y="1779485"/>
                </a:cubicBezTo>
                <a:cubicBezTo>
                  <a:pt x="1689340" y="1794821"/>
                  <a:pt x="1667432" y="1825491"/>
                  <a:pt x="1647715" y="1849589"/>
                </a:cubicBezTo>
                <a:close/>
                <a:moveTo>
                  <a:pt x="1553513" y="1891214"/>
                </a:moveTo>
                <a:cubicBezTo>
                  <a:pt x="1546941" y="1880260"/>
                  <a:pt x="1540369" y="1869306"/>
                  <a:pt x="1533796" y="1858353"/>
                </a:cubicBezTo>
                <a:cubicBezTo>
                  <a:pt x="1553513" y="1856162"/>
                  <a:pt x="1584184" y="1816728"/>
                  <a:pt x="1592947" y="1807965"/>
                </a:cubicBezTo>
                <a:cubicBezTo>
                  <a:pt x="1612663" y="1788248"/>
                  <a:pt x="1632380" y="1766341"/>
                  <a:pt x="1652097" y="1746624"/>
                </a:cubicBezTo>
                <a:cubicBezTo>
                  <a:pt x="1658669" y="1740052"/>
                  <a:pt x="1667432" y="1733480"/>
                  <a:pt x="1676195" y="1724717"/>
                </a:cubicBezTo>
                <a:cubicBezTo>
                  <a:pt x="1680577" y="1731289"/>
                  <a:pt x="1687149" y="1737861"/>
                  <a:pt x="1691530" y="1746624"/>
                </a:cubicBezTo>
                <a:cubicBezTo>
                  <a:pt x="1643334" y="1790439"/>
                  <a:pt x="1595137" y="1838636"/>
                  <a:pt x="1553513" y="1891214"/>
                </a:cubicBezTo>
                <a:close/>
                <a:moveTo>
                  <a:pt x="1612663" y="1608607"/>
                </a:moveTo>
                <a:cubicBezTo>
                  <a:pt x="1610473" y="1610798"/>
                  <a:pt x="1610473" y="1615179"/>
                  <a:pt x="1610473" y="1617370"/>
                </a:cubicBezTo>
                <a:cubicBezTo>
                  <a:pt x="1564467" y="1663376"/>
                  <a:pt x="1520652" y="1713763"/>
                  <a:pt x="1483409" y="1766341"/>
                </a:cubicBezTo>
                <a:cubicBezTo>
                  <a:pt x="1476837" y="1755387"/>
                  <a:pt x="1472455" y="1744433"/>
                  <a:pt x="1465883" y="1733480"/>
                </a:cubicBezTo>
                <a:cubicBezTo>
                  <a:pt x="1505317" y="1726908"/>
                  <a:pt x="1546941" y="1661185"/>
                  <a:pt x="1571039" y="1634896"/>
                </a:cubicBezTo>
                <a:cubicBezTo>
                  <a:pt x="1584184" y="1621751"/>
                  <a:pt x="1595137" y="1606416"/>
                  <a:pt x="1608282" y="1591081"/>
                </a:cubicBezTo>
                <a:cubicBezTo>
                  <a:pt x="1603900" y="1599844"/>
                  <a:pt x="1608282" y="1606416"/>
                  <a:pt x="1612663" y="1608607"/>
                </a:cubicBezTo>
                <a:close/>
                <a:moveTo>
                  <a:pt x="1555704" y="1621751"/>
                </a:moveTo>
                <a:cubicBezTo>
                  <a:pt x="1535987" y="1645850"/>
                  <a:pt x="1514080" y="1667757"/>
                  <a:pt x="1494363" y="1691855"/>
                </a:cubicBezTo>
                <a:cubicBezTo>
                  <a:pt x="1483409" y="1702809"/>
                  <a:pt x="1468074" y="1713763"/>
                  <a:pt x="1461502" y="1729098"/>
                </a:cubicBezTo>
                <a:cubicBezTo>
                  <a:pt x="1459311" y="1724717"/>
                  <a:pt x="1457120" y="1720335"/>
                  <a:pt x="1454929" y="1715954"/>
                </a:cubicBezTo>
                <a:cubicBezTo>
                  <a:pt x="1454929" y="1713763"/>
                  <a:pt x="1452739" y="1713763"/>
                  <a:pt x="1450548" y="1711572"/>
                </a:cubicBezTo>
                <a:cubicBezTo>
                  <a:pt x="1450548" y="1707191"/>
                  <a:pt x="1448357" y="1702809"/>
                  <a:pt x="1443976" y="1700618"/>
                </a:cubicBezTo>
                <a:cubicBezTo>
                  <a:pt x="1494363" y="1606416"/>
                  <a:pt x="1579802" y="1542884"/>
                  <a:pt x="1656478" y="1470590"/>
                </a:cubicBezTo>
                <a:cubicBezTo>
                  <a:pt x="1669623" y="1457445"/>
                  <a:pt x="1682767" y="1444301"/>
                  <a:pt x="1693721" y="1428965"/>
                </a:cubicBezTo>
                <a:cubicBezTo>
                  <a:pt x="1687149" y="1442110"/>
                  <a:pt x="1684958" y="1459636"/>
                  <a:pt x="1680577" y="1472780"/>
                </a:cubicBezTo>
                <a:cubicBezTo>
                  <a:pt x="1678386" y="1472780"/>
                  <a:pt x="1676195" y="1472780"/>
                  <a:pt x="1674004" y="1474971"/>
                </a:cubicBezTo>
                <a:cubicBezTo>
                  <a:pt x="1634571" y="1523168"/>
                  <a:pt x="1595137" y="1573555"/>
                  <a:pt x="1555704" y="1621751"/>
                </a:cubicBezTo>
                <a:close/>
                <a:moveTo>
                  <a:pt x="1619236" y="1472780"/>
                </a:moveTo>
                <a:cubicBezTo>
                  <a:pt x="1551322" y="1538503"/>
                  <a:pt x="1470265" y="1604225"/>
                  <a:pt x="1435213" y="1694046"/>
                </a:cubicBezTo>
                <a:cubicBezTo>
                  <a:pt x="1433022" y="1694046"/>
                  <a:pt x="1430831" y="1694046"/>
                  <a:pt x="1426450" y="1694046"/>
                </a:cubicBezTo>
                <a:cubicBezTo>
                  <a:pt x="1404542" y="1702809"/>
                  <a:pt x="1382635" y="1707191"/>
                  <a:pt x="1358536" y="1711572"/>
                </a:cubicBezTo>
                <a:cubicBezTo>
                  <a:pt x="1535987" y="1569173"/>
                  <a:pt x="1652097" y="1367624"/>
                  <a:pt x="1812022" y="1209890"/>
                </a:cubicBezTo>
                <a:cubicBezTo>
                  <a:pt x="1812022" y="1209890"/>
                  <a:pt x="1812022" y="1209890"/>
                  <a:pt x="1812022" y="1207700"/>
                </a:cubicBezTo>
                <a:cubicBezTo>
                  <a:pt x="1820785" y="1207700"/>
                  <a:pt x="1827357" y="1207700"/>
                  <a:pt x="1836120" y="1207700"/>
                </a:cubicBezTo>
                <a:cubicBezTo>
                  <a:pt x="1755062" y="1282185"/>
                  <a:pt x="1700293" y="1391723"/>
                  <a:pt x="1619236" y="1472780"/>
                </a:cubicBezTo>
                <a:close/>
                <a:moveTo>
                  <a:pt x="1507507" y="1503451"/>
                </a:moveTo>
                <a:cubicBezTo>
                  <a:pt x="1588565" y="1411439"/>
                  <a:pt x="1656478" y="1290948"/>
                  <a:pt x="1757253" y="1220844"/>
                </a:cubicBezTo>
                <a:cubicBezTo>
                  <a:pt x="1763825" y="1216463"/>
                  <a:pt x="1761634" y="1209890"/>
                  <a:pt x="1759444" y="1205509"/>
                </a:cubicBezTo>
                <a:cubicBezTo>
                  <a:pt x="1768207" y="1205509"/>
                  <a:pt x="1776970" y="1205509"/>
                  <a:pt x="1785733" y="1207700"/>
                </a:cubicBezTo>
                <a:cubicBezTo>
                  <a:pt x="1621426" y="1354480"/>
                  <a:pt x="1507507" y="1551647"/>
                  <a:pt x="1349773" y="1709381"/>
                </a:cubicBezTo>
                <a:cubicBezTo>
                  <a:pt x="1347583" y="1711572"/>
                  <a:pt x="1347583" y="1711572"/>
                  <a:pt x="1347583" y="1713763"/>
                </a:cubicBezTo>
                <a:cubicBezTo>
                  <a:pt x="1327866" y="1715954"/>
                  <a:pt x="1308149" y="1718144"/>
                  <a:pt x="1288432" y="1718144"/>
                </a:cubicBezTo>
                <a:cubicBezTo>
                  <a:pt x="1373872" y="1656803"/>
                  <a:pt x="1441785" y="1580127"/>
                  <a:pt x="1507507" y="1503451"/>
                </a:cubicBezTo>
                <a:close/>
                <a:moveTo>
                  <a:pt x="1273097" y="1715954"/>
                </a:moveTo>
                <a:cubicBezTo>
                  <a:pt x="1262143" y="1715954"/>
                  <a:pt x="1253380" y="1715954"/>
                  <a:pt x="1242427" y="1713763"/>
                </a:cubicBezTo>
                <a:cubicBezTo>
                  <a:pt x="1235854" y="1713763"/>
                  <a:pt x="1231473" y="1715954"/>
                  <a:pt x="1229282" y="1722526"/>
                </a:cubicBezTo>
                <a:cubicBezTo>
                  <a:pt x="1227091" y="1722526"/>
                  <a:pt x="1222710" y="1722526"/>
                  <a:pt x="1220519" y="1724717"/>
                </a:cubicBezTo>
                <a:cubicBezTo>
                  <a:pt x="1281860" y="1654613"/>
                  <a:pt x="1347583" y="1588890"/>
                  <a:pt x="1419877" y="1529740"/>
                </a:cubicBezTo>
                <a:cubicBezTo>
                  <a:pt x="1422068" y="1527549"/>
                  <a:pt x="1422068" y="1527549"/>
                  <a:pt x="1422068" y="1525358"/>
                </a:cubicBezTo>
                <a:cubicBezTo>
                  <a:pt x="1448357" y="1518786"/>
                  <a:pt x="1472455" y="1505642"/>
                  <a:pt x="1492172" y="1490306"/>
                </a:cubicBezTo>
                <a:cubicBezTo>
                  <a:pt x="1426450" y="1569173"/>
                  <a:pt x="1354155" y="1648040"/>
                  <a:pt x="1273097" y="1715954"/>
                </a:cubicBezTo>
                <a:close/>
                <a:moveTo>
                  <a:pt x="1610473" y="1102544"/>
                </a:moveTo>
                <a:cubicBezTo>
                  <a:pt x="1623617" y="1089399"/>
                  <a:pt x="1634571" y="1078445"/>
                  <a:pt x="1645525" y="1065301"/>
                </a:cubicBezTo>
                <a:cubicBezTo>
                  <a:pt x="1652097" y="1058729"/>
                  <a:pt x="1660860" y="1052156"/>
                  <a:pt x="1667432" y="1043393"/>
                </a:cubicBezTo>
                <a:cubicBezTo>
                  <a:pt x="1671814" y="1049966"/>
                  <a:pt x="1676195" y="1056538"/>
                  <a:pt x="1678386" y="1063110"/>
                </a:cubicBezTo>
                <a:cubicBezTo>
                  <a:pt x="1676195" y="1063110"/>
                  <a:pt x="1674004" y="1065301"/>
                  <a:pt x="1671814" y="1065301"/>
                </a:cubicBezTo>
                <a:cubicBezTo>
                  <a:pt x="1632380" y="1111307"/>
                  <a:pt x="1592947" y="1155122"/>
                  <a:pt x="1553513" y="1201127"/>
                </a:cubicBezTo>
                <a:cubicBezTo>
                  <a:pt x="1549132" y="1187983"/>
                  <a:pt x="1542559" y="1172648"/>
                  <a:pt x="1535987" y="1161694"/>
                </a:cubicBezTo>
                <a:cubicBezTo>
                  <a:pt x="1566658" y="1148549"/>
                  <a:pt x="1590756" y="1126642"/>
                  <a:pt x="1610473" y="1102544"/>
                </a:cubicBezTo>
                <a:close/>
                <a:moveTo>
                  <a:pt x="1533796" y="1155122"/>
                </a:moveTo>
                <a:cubicBezTo>
                  <a:pt x="1527224" y="1144168"/>
                  <a:pt x="1520652" y="1135405"/>
                  <a:pt x="1511889" y="1124451"/>
                </a:cubicBezTo>
                <a:cubicBezTo>
                  <a:pt x="1562276" y="1091590"/>
                  <a:pt x="1599519" y="1043393"/>
                  <a:pt x="1641143" y="1001769"/>
                </a:cubicBezTo>
                <a:cubicBezTo>
                  <a:pt x="1647715" y="1008341"/>
                  <a:pt x="1652097" y="1017104"/>
                  <a:pt x="1658669" y="1025867"/>
                </a:cubicBezTo>
                <a:cubicBezTo>
                  <a:pt x="1636762" y="1039012"/>
                  <a:pt x="1619236" y="1065301"/>
                  <a:pt x="1603900" y="1082827"/>
                </a:cubicBezTo>
                <a:cubicBezTo>
                  <a:pt x="1581993" y="1109116"/>
                  <a:pt x="1560085" y="1133214"/>
                  <a:pt x="1533796" y="1155122"/>
                </a:cubicBezTo>
                <a:close/>
                <a:moveTo>
                  <a:pt x="1711247" y="1168266"/>
                </a:moveTo>
                <a:cubicBezTo>
                  <a:pt x="1663051" y="1216463"/>
                  <a:pt x="1614854" y="1266850"/>
                  <a:pt x="1573230" y="1323809"/>
                </a:cubicBezTo>
                <a:cubicBezTo>
                  <a:pt x="1575421" y="1308474"/>
                  <a:pt x="1575421" y="1290948"/>
                  <a:pt x="1573230" y="1275613"/>
                </a:cubicBezTo>
                <a:cubicBezTo>
                  <a:pt x="1617045" y="1229607"/>
                  <a:pt x="1663051" y="1183601"/>
                  <a:pt x="1709056" y="1137596"/>
                </a:cubicBezTo>
                <a:cubicBezTo>
                  <a:pt x="1709056" y="1148549"/>
                  <a:pt x="1711247" y="1157312"/>
                  <a:pt x="1711247" y="1168266"/>
                </a:cubicBezTo>
                <a:cubicBezTo>
                  <a:pt x="1711247" y="1168266"/>
                  <a:pt x="1711247" y="1168266"/>
                  <a:pt x="1711247" y="1168266"/>
                </a:cubicBezTo>
                <a:close/>
                <a:moveTo>
                  <a:pt x="1720010" y="1190174"/>
                </a:moveTo>
                <a:cubicBezTo>
                  <a:pt x="1720010" y="1190174"/>
                  <a:pt x="1720010" y="1192364"/>
                  <a:pt x="1720010" y="1190174"/>
                </a:cubicBezTo>
                <a:cubicBezTo>
                  <a:pt x="1724392" y="1196746"/>
                  <a:pt x="1730964" y="1203318"/>
                  <a:pt x="1739727" y="1203318"/>
                </a:cubicBezTo>
                <a:cubicBezTo>
                  <a:pt x="1741918" y="1203318"/>
                  <a:pt x="1746299" y="1203318"/>
                  <a:pt x="1748490" y="1203318"/>
                </a:cubicBezTo>
                <a:cubicBezTo>
                  <a:pt x="1663051" y="1262468"/>
                  <a:pt x="1608282" y="1350098"/>
                  <a:pt x="1544750" y="1428965"/>
                </a:cubicBezTo>
                <a:cubicBezTo>
                  <a:pt x="1557895" y="1402676"/>
                  <a:pt x="1568848" y="1376387"/>
                  <a:pt x="1573230" y="1345717"/>
                </a:cubicBezTo>
                <a:cubicBezTo>
                  <a:pt x="1617045" y="1290948"/>
                  <a:pt x="1667432" y="1240561"/>
                  <a:pt x="1720010" y="1190174"/>
                </a:cubicBezTo>
                <a:close/>
                <a:moveTo>
                  <a:pt x="1571039" y="1258087"/>
                </a:moveTo>
                <a:cubicBezTo>
                  <a:pt x="1568848" y="1244942"/>
                  <a:pt x="1566658" y="1231798"/>
                  <a:pt x="1562276" y="1220844"/>
                </a:cubicBezTo>
                <a:cubicBezTo>
                  <a:pt x="1608282" y="1179220"/>
                  <a:pt x="1654288" y="1137596"/>
                  <a:pt x="1689340" y="1085018"/>
                </a:cubicBezTo>
                <a:cubicBezTo>
                  <a:pt x="1693721" y="1093781"/>
                  <a:pt x="1695912" y="1102544"/>
                  <a:pt x="1700293" y="1111307"/>
                </a:cubicBezTo>
                <a:cubicBezTo>
                  <a:pt x="1652097" y="1155122"/>
                  <a:pt x="1612663" y="1207700"/>
                  <a:pt x="1571039" y="1258087"/>
                </a:cubicBezTo>
                <a:close/>
                <a:moveTo>
                  <a:pt x="1866790" y="1214272"/>
                </a:moveTo>
                <a:cubicBezTo>
                  <a:pt x="1868981" y="1212081"/>
                  <a:pt x="1868981" y="1209890"/>
                  <a:pt x="1868981" y="1209890"/>
                </a:cubicBezTo>
                <a:cubicBezTo>
                  <a:pt x="1882126" y="1209890"/>
                  <a:pt x="1895270" y="1209890"/>
                  <a:pt x="1906224" y="1209890"/>
                </a:cubicBezTo>
                <a:cubicBezTo>
                  <a:pt x="1875553" y="1223035"/>
                  <a:pt x="1853646" y="1255896"/>
                  <a:pt x="1833929" y="1279994"/>
                </a:cubicBezTo>
                <a:cubicBezTo>
                  <a:pt x="1805449" y="1312856"/>
                  <a:pt x="1781351" y="1350098"/>
                  <a:pt x="1752871" y="1382960"/>
                </a:cubicBezTo>
                <a:cubicBezTo>
                  <a:pt x="1752871" y="1382960"/>
                  <a:pt x="1752871" y="1382960"/>
                  <a:pt x="1752871" y="1382960"/>
                </a:cubicBezTo>
                <a:cubicBezTo>
                  <a:pt x="1744108" y="1382960"/>
                  <a:pt x="1735345" y="1385150"/>
                  <a:pt x="1724392" y="1385150"/>
                </a:cubicBezTo>
                <a:cubicBezTo>
                  <a:pt x="1770397" y="1326000"/>
                  <a:pt x="1809831" y="1262468"/>
                  <a:pt x="1866790" y="1214272"/>
                </a:cubicBezTo>
                <a:close/>
                <a:moveTo>
                  <a:pt x="1963183" y="1216463"/>
                </a:moveTo>
                <a:cubicBezTo>
                  <a:pt x="1965374" y="1214272"/>
                  <a:pt x="1965374" y="1209890"/>
                  <a:pt x="1963183" y="1207700"/>
                </a:cubicBezTo>
                <a:cubicBezTo>
                  <a:pt x="1971946" y="1207700"/>
                  <a:pt x="1982900" y="1207700"/>
                  <a:pt x="1991663" y="1207700"/>
                </a:cubicBezTo>
                <a:cubicBezTo>
                  <a:pt x="2000426" y="1207700"/>
                  <a:pt x="2006998" y="1207700"/>
                  <a:pt x="2015761" y="1207700"/>
                </a:cubicBezTo>
                <a:cubicBezTo>
                  <a:pt x="1987282" y="1229607"/>
                  <a:pt x="1963183" y="1258087"/>
                  <a:pt x="1939085" y="1286567"/>
                </a:cubicBezTo>
                <a:cubicBezTo>
                  <a:pt x="1917178" y="1315046"/>
                  <a:pt x="1893079" y="1341335"/>
                  <a:pt x="1871172" y="1369815"/>
                </a:cubicBezTo>
                <a:cubicBezTo>
                  <a:pt x="1851455" y="1372006"/>
                  <a:pt x="1833929" y="1374197"/>
                  <a:pt x="1814212" y="1376387"/>
                </a:cubicBezTo>
                <a:cubicBezTo>
                  <a:pt x="1866790" y="1323809"/>
                  <a:pt x="1908415" y="1264659"/>
                  <a:pt x="1963183" y="1216463"/>
                </a:cubicBezTo>
                <a:close/>
                <a:moveTo>
                  <a:pt x="2072721" y="1279994"/>
                </a:moveTo>
                <a:cubicBezTo>
                  <a:pt x="2094628" y="1255896"/>
                  <a:pt x="2120917" y="1231798"/>
                  <a:pt x="2140634" y="1205509"/>
                </a:cubicBezTo>
                <a:cubicBezTo>
                  <a:pt x="2149397" y="1205509"/>
                  <a:pt x="2158160" y="1205509"/>
                  <a:pt x="2166923" y="1203318"/>
                </a:cubicBezTo>
                <a:cubicBezTo>
                  <a:pt x="2120917" y="1242752"/>
                  <a:pt x="2083675" y="1301902"/>
                  <a:pt x="2050813" y="1352289"/>
                </a:cubicBezTo>
                <a:cubicBezTo>
                  <a:pt x="2035478" y="1352289"/>
                  <a:pt x="2020143" y="1352289"/>
                  <a:pt x="2004808" y="1354480"/>
                </a:cubicBezTo>
                <a:cubicBezTo>
                  <a:pt x="2028906" y="1330382"/>
                  <a:pt x="2050813" y="1304093"/>
                  <a:pt x="2072721" y="1279994"/>
                </a:cubicBezTo>
                <a:close/>
                <a:moveTo>
                  <a:pt x="2129680" y="1275613"/>
                </a:moveTo>
                <a:cubicBezTo>
                  <a:pt x="2151588" y="1249324"/>
                  <a:pt x="2175686" y="1225226"/>
                  <a:pt x="2201975" y="1201127"/>
                </a:cubicBezTo>
                <a:cubicBezTo>
                  <a:pt x="2206357" y="1201127"/>
                  <a:pt x="2208547" y="1198937"/>
                  <a:pt x="2212929" y="1198937"/>
                </a:cubicBezTo>
                <a:cubicBezTo>
                  <a:pt x="2175686" y="1251515"/>
                  <a:pt x="2138443" y="1304093"/>
                  <a:pt x="2099010" y="1354480"/>
                </a:cubicBezTo>
                <a:cubicBezTo>
                  <a:pt x="2090247" y="1354480"/>
                  <a:pt x="2079293" y="1354480"/>
                  <a:pt x="2070530" y="1354480"/>
                </a:cubicBezTo>
                <a:cubicBezTo>
                  <a:pt x="2090247" y="1326000"/>
                  <a:pt x="2107773" y="1299711"/>
                  <a:pt x="2129680" y="1275613"/>
                </a:cubicBezTo>
                <a:close/>
                <a:moveTo>
                  <a:pt x="1757253" y="730116"/>
                </a:moveTo>
                <a:cubicBezTo>
                  <a:pt x="1713438" y="793648"/>
                  <a:pt x="1665241" y="857179"/>
                  <a:pt x="1630189" y="925093"/>
                </a:cubicBezTo>
                <a:cubicBezTo>
                  <a:pt x="1623617" y="931665"/>
                  <a:pt x="1617045" y="938237"/>
                  <a:pt x="1612663" y="944809"/>
                </a:cubicBezTo>
                <a:cubicBezTo>
                  <a:pt x="1595137" y="962336"/>
                  <a:pt x="1577611" y="977671"/>
                  <a:pt x="1560085" y="995197"/>
                </a:cubicBezTo>
                <a:cubicBezTo>
                  <a:pt x="1533796" y="1021486"/>
                  <a:pt x="1503126" y="1047775"/>
                  <a:pt x="1485600" y="1080636"/>
                </a:cubicBezTo>
                <a:cubicBezTo>
                  <a:pt x="1483409" y="1082827"/>
                  <a:pt x="1483409" y="1087208"/>
                  <a:pt x="1485600" y="1089399"/>
                </a:cubicBezTo>
                <a:cubicBezTo>
                  <a:pt x="1485600" y="1089399"/>
                  <a:pt x="1485600" y="1091590"/>
                  <a:pt x="1485600" y="1091590"/>
                </a:cubicBezTo>
                <a:cubicBezTo>
                  <a:pt x="1485600" y="1095971"/>
                  <a:pt x="1489981" y="1095971"/>
                  <a:pt x="1492172" y="1093781"/>
                </a:cubicBezTo>
                <a:cubicBezTo>
                  <a:pt x="1511889" y="1067492"/>
                  <a:pt x="1542559" y="1039012"/>
                  <a:pt x="1568848" y="1014914"/>
                </a:cubicBezTo>
                <a:cubicBezTo>
                  <a:pt x="1584184" y="999578"/>
                  <a:pt x="1599519" y="986434"/>
                  <a:pt x="1614854" y="971098"/>
                </a:cubicBezTo>
                <a:cubicBezTo>
                  <a:pt x="1617045" y="977671"/>
                  <a:pt x="1623617" y="982052"/>
                  <a:pt x="1627999" y="982052"/>
                </a:cubicBezTo>
                <a:cubicBezTo>
                  <a:pt x="1627999" y="984243"/>
                  <a:pt x="1630189" y="984243"/>
                  <a:pt x="1630189" y="986434"/>
                </a:cubicBezTo>
                <a:cubicBezTo>
                  <a:pt x="1588565" y="1030249"/>
                  <a:pt x="1546941" y="1074064"/>
                  <a:pt x="1505317" y="1115688"/>
                </a:cubicBezTo>
                <a:cubicBezTo>
                  <a:pt x="1489981" y="1100353"/>
                  <a:pt x="1474646" y="1087208"/>
                  <a:pt x="1454929" y="1078445"/>
                </a:cubicBezTo>
                <a:cubicBezTo>
                  <a:pt x="1564467" y="973289"/>
                  <a:pt x="1649906" y="848417"/>
                  <a:pt x="1737536" y="725734"/>
                </a:cubicBezTo>
                <a:cubicBezTo>
                  <a:pt x="1768207" y="684110"/>
                  <a:pt x="1798877" y="646867"/>
                  <a:pt x="1831738" y="609625"/>
                </a:cubicBezTo>
                <a:cubicBezTo>
                  <a:pt x="1805449" y="649058"/>
                  <a:pt x="1783542" y="692873"/>
                  <a:pt x="1757253" y="730116"/>
                </a:cubicBezTo>
                <a:close/>
                <a:moveTo>
                  <a:pt x="1365109" y="1531931"/>
                </a:moveTo>
                <a:cubicBezTo>
                  <a:pt x="1371681" y="1531931"/>
                  <a:pt x="1378253" y="1531931"/>
                  <a:pt x="1382635" y="1531931"/>
                </a:cubicBezTo>
                <a:cubicBezTo>
                  <a:pt x="1384825" y="1531931"/>
                  <a:pt x="1384825" y="1531931"/>
                  <a:pt x="1387016" y="1531931"/>
                </a:cubicBezTo>
                <a:cubicBezTo>
                  <a:pt x="1319103" y="1586699"/>
                  <a:pt x="1257762" y="1645850"/>
                  <a:pt x="1200802" y="1709381"/>
                </a:cubicBezTo>
                <a:cubicBezTo>
                  <a:pt x="1251190" y="1645850"/>
                  <a:pt x="1305958" y="1586699"/>
                  <a:pt x="1365109" y="1531931"/>
                </a:cubicBezTo>
                <a:close/>
                <a:moveTo>
                  <a:pt x="1652097" y="2051138"/>
                </a:moveTo>
                <a:cubicBezTo>
                  <a:pt x="1702484" y="2002942"/>
                  <a:pt x="1741918" y="1943792"/>
                  <a:pt x="1796686" y="1897786"/>
                </a:cubicBezTo>
                <a:cubicBezTo>
                  <a:pt x="1796686" y="1899977"/>
                  <a:pt x="1798877" y="1902168"/>
                  <a:pt x="1798877" y="1904358"/>
                </a:cubicBezTo>
                <a:cubicBezTo>
                  <a:pt x="1741918" y="1943792"/>
                  <a:pt x="1702484" y="2013896"/>
                  <a:pt x="1660860" y="2068665"/>
                </a:cubicBezTo>
                <a:cubicBezTo>
                  <a:pt x="1658669" y="2064283"/>
                  <a:pt x="1656478" y="2057711"/>
                  <a:pt x="1652097" y="2051138"/>
                </a:cubicBezTo>
                <a:close/>
                <a:moveTo>
                  <a:pt x="1741918" y="1996370"/>
                </a:moveTo>
                <a:cubicBezTo>
                  <a:pt x="1763825" y="1970081"/>
                  <a:pt x="1785733" y="1945983"/>
                  <a:pt x="1812022" y="1924075"/>
                </a:cubicBezTo>
                <a:cubicBezTo>
                  <a:pt x="1814212" y="1928456"/>
                  <a:pt x="1816403" y="1932838"/>
                  <a:pt x="1818594" y="1935029"/>
                </a:cubicBezTo>
                <a:cubicBezTo>
                  <a:pt x="1770397" y="1985416"/>
                  <a:pt x="1733155" y="2048948"/>
                  <a:pt x="1680577" y="2097144"/>
                </a:cubicBezTo>
                <a:cubicBezTo>
                  <a:pt x="1678386" y="2092763"/>
                  <a:pt x="1676195" y="2088381"/>
                  <a:pt x="1674004" y="2084000"/>
                </a:cubicBezTo>
                <a:cubicBezTo>
                  <a:pt x="1695912" y="2055520"/>
                  <a:pt x="1717819" y="2024850"/>
                  <a:pt x="1741918" y="1996370"/>
                </a:cubicBezTo>
                <a:close/>
                <a:moveTo>
                  <a:pt x="1748490" y="2048948"/>
                </a:moveTo>
                <a:cubicBezTo>
                  <a:pt x="1774779" y="2018277"/>
                  <a:pt x="1798877" y="1985416"/>
                  <a:pt x="1827357" y="1954745"/>
                </a:cubicBezTo>
                <a:cubicBezTo>
                  <a:pt x="1829548" y="1961318"/>
                  <a:pt x="1833929" y="1967890"/>
                  <a:pt x="1836120" y="1972271"/>
                </a:cubicBezTo>
                <a:cubicBezTo>
                  <a:pt x="1783542" y="2018277"/>
                  <a:pt x="1739727" y="2070855"/>
                  <a:pt x="1693721" y="2123433"/>
                </a:cubicBezTo>
                <a:cubicBezTo>
                  <a:pt x="1693721" y="2123433"/>
                  <a:pt x="1693721" y="2123433"/>
                  <a:pt x="1693721" y="2121243"/>
                </a:cubicBezTo>
                <a:cubicBezTo>
                  <a:pt x="1691530" y="2116861"/>
                  <a:pt x="1687149" y="2112480"/>
                  <a:pt x="1684958" y="2105907"/>
                </a:cubicBezTo>
                <a:cubicBezTo>
                  <a:pt x="1711247" y="2092763"/>
                  <a:pt x="1730964" y="2070855"/>
                  <a:pt x="1748490" y="2048948"/>
                </a:cubicBezTo>
                <a:close/>
                <a:moveTo>
                  <a:pt x="1785733" y="1799202"/>
                </a:moveTo>
                <a:cubicBezTo>
                  <a:pt x="1739727" y="1733480"/>
                  <a:pt x="1684958" y="1672139"/>
                  <a:pt x="1634571" y="1608607"/>
                </a:cubicBezTo>
                <a:cubicBezTo>
                  <a:pt x="1634571" y="1608607"/>
                  <a:pt x="1634571" y="1608607"/>
                  <a:pt x="1634571" y="1608607"/>
                </a:cubicBezTo>
                <a:cubicBezTo>
                  <a:pt x="1667432" y="1582318"/>
                  <a:pt x="1689340" y="1547266"/>
                  <a:pt x="1709056" y="1510023"/>
                </a:cubicBezTo>
                <a:cubicBezTo>
                  <a:pt x="1720010" y="1488116"/>
                  <a:pt x="1741918" y="1444301"/>
                  <a:pt x="1733155" y="1418012"/>
                </a:cubicBezTo>
                <a:cubicBezTo>
                  <a:pt x="1890889" y="1422393"/>
                  <a:pt x="2044241" y="1398295"/>
                  <a:pt x="2201975" y="1413630"/>
                </a:cubicBezTo>
                <a:cubicBezTo>
                  <a:pt x="2212929" y="1652422"/>
                  <a:pt x="2055195" y="1832063"/>
                  <a:pt x="1897461" y="1991988"/>
                </a:cubicBezTo>
                <a:cubicBezTo>
                  <a:pt x="1855837" y="1930647"/>
                  <a:pt x="1829548" y="1860543"/>
                  <a:pt x="1785733" y="1799202"/>
                </a:cubicBezTo>
                <a:close/>
                <a:moveTo>
                  <a:pt x="2188831" y="1683092"/>
                </a:moveTo>
                <a:cubicBezTo>
                  <a:pt x="2191022" y="1683092"/>
                  <a:pt x="2193212" y="1683092"/>
                  <a:pt x="2193212" y="1680902"/>
                </a:cubicBezTo>
                <a:cubicBezTo>
                  <a:pt x="2256744" y="1562601"/>
                  <a:pt x="2357518" y="1472780"/>
                  <a:pt x="2451721" y="1378578"/>
                </a:cubicBezTo>
                <a:cubicBezTo>
                  <a:pt x="2456102" y="1382960"/>
                  <a:pt x="2458293" y="1387341"/>
                  <a:pt x="2462675" y="1391723"/>
                </a:cubicBezTo>
                <a:cubicBezTo>
                  <a:pt x="2361900" y="1514405"/>
                  <a:pt x="2261125" y="1637087"/>
                  <a:pt x="2153779" y="1753196"/>
                </a:cubicBezTo>
                <a:cubicBezTo>
                  <a:pt x="2166923" y="1729098"/>
                  <a:pt x="2177877" y="1707191"/>
                  <a:pt x="2188831" y="1683092"/>
                </a:cubicBezTo>
                <a:close/>
                <a:moveTo>
                  <a:pt x="2425432" y="1319428"/>
                </a:moveTo>
                <a:cubicBezTo>
                  <a:pt x="2355328" y="1378578"/>
                  <a:pt x="2276461" y="1446491"/>
                  <a:pt x="2234837" y="1529740"/>
                </a:cubicBezTo>
                <a:cubicBezTo>
                  <a:pt x="2239218" y="1503451"/>
                  <a:pt x="2241409" y="1479353"/>
                  <a:pt x="2243600" y="1453064"/>
                </a:cubicBezTo>
                <a:cubicBezTo>
                  <a:pt x="2291796" y="1387341"/>
                  <a:pt x="2357518" y="1341335"/>
                  <a:pt x="2418860" y="1288757"/>
                </a:cubicBezTo>
                <a:cubicBezTo>
                  <a:pt x="2421050" y="1286567"/>
                  <a:pt x="2425432" y="1284376"/>
                  <a:pt x="2427622" y="1279994"/>
                </a:cubicBezTo>
                <a:cubicBezTo>
                  <a:pt x="2425432" y="1293139"/>
                  <a:pt x="2425432" y="1306283"/>
                  <a:pt x="2425432" y="1319428"/>
                </a:cubicBezTo>
                <a:close/>
                <a:moveTo>
                  <a:pt x="2243600" y="1538503"/>
                </a:moveTo>
                <a:cubicBezTo>
                  <a:pt x="2293987" y="1461827"/>
                  <a:pt x="2361900" y="1398295"/>
                  <a:pt x="2432004" y="1339145"/>
                </a:cubicBezTo>
                <a:cubicBezTo>
                  <a:pt x="2434195" y="1343526"/>
                  <a:pt x="2436385" y="1350098"/>
                  <a:pt x="2438576" y="1354480"/>
                </a:cubicBezTo>
                <a:cubicBezTo>
                  <a:pt x="2440767" y="1356671"/>
                  <a:pt x="2440767" y="1358861"/>
                  <a:pt x="2442958" y="1361052"/>
                </a:cubicBezTo>
                <a:cubicBezTo>
                  <a:pt x="2366282" y="1433347"/>
                  <a:pt x="2278652" y="1510023"/>
                  <a:pt x="2221692" y="1599844"/>
                </a:cubicBezTo>
                <a:cubicBezTo>
                  <a:pt x="2228264" y="1580127"/>
                  <a:pt x="2232646" y="1560410"/>
                  <a:pt x="2237027" y="1538503"/>
                </a:cubicBezTo>
                <a:cubicBezTo>
                  <a:pt x="2237027" y="1542884"/>
                  <a:pt x="2241409" y="1542884"/>
                  <a:pt x="2243600" y="1538503"/>
                </a:cubicBezTo>
                <a:close/>
                <a:moveTo>
                  <a:pt x="2550305" y="1039012"/>
                </a:moveTo>
                <a:cubicBezTo>
                  <a:pt x="2556877" y="1043393"/>
                  <a:pt x="2563449" y="1047775"/>
                  <a:pt x="2567830" y="1052156"/>
                </a:cubicBezTo>
                <a:cubicBezTo>
                  <a:pt x="2567830" y="1052156"/>
                  <a:pt x="2565640" y="1052156"/>
                  <a:pt x="2565640" y="1052156"/>
                </a:cubicBezTo>
                <a:cubicBezTo>
                  <a:pt x="2506490" y="1091590"/>
                  <a:pt x="2462675" y="1163885"/>
                  <a:pt x="2416669" y="1216463"/>
                </a:cubicBezTo>
                <a:cubicBezTo>
                  <a:pt x="2361900" y="1279994"/>
                  <a:pt x="2302750" y="1343526"/>
                  <a:pt x="2228264" y="1380769"/>
                </a:cubicBezTo>
                <a:cubicBezTo>
                  <a:pt x="2223883" y="1378578"/>
                  <a:pt x="2219501" y="1378578"/>
                  <a:pt x="2215120" y="1376387"/>
                </a:cubicBezTo>
                <a:cubicBezTo>
                  <a:pt x="2315894" y="1253705"/>
                  <a:pt x="2447339" y="1163885"/>
                  <a:pt x="2539351" y="1034630"/>
                </a:cubicBezTo>
                <a:cubicBezTo>
                  <a:pt x="2543732" y="1034630"/>
                  <a:pt x="2545923" y="1036821"/>
                  <a:pt x="2550305" y="1039012"/>
                </a:cubicBezTo>
                <a:close/>
                <a:moveTo>
                  <a:pt x="2475819" y="1010532"/>
                </a:moveTo>
                <a:cubicBezTo>
                  <a:pt x="2493345" y="1014914"/>
                  <a:pt x="2510871" y="1021486"/>
                  <a:pt x="2526206" y="1028058"/>
                </a:cubicBezTo>
                <a:cubicBezTo>
                  <a:pt x="2478010" y="1060919"/>
                  <a:pt x="2440767" y="1133214"/>
                  <a:pt x="2401333" y="1172648"/>
                </a:cubicBezTo>
                <a:cubicBezTo>
                  <a:pt x="2333420" y="1238370"/>
                  <a:pt x="2256744" y="1293139"/>
                  <a:pt x="2204166" y="1372006"/>
                </a:cubicBezTo>
                <a:cubicBezTo>
                  <a:pt x="2191022" y="1367624"/>
                  <a:pt x="2177877" y="1365434"/>
                  <a:pt x="2164732" y="1361052"/>
                </a:cubicBezTo>
                <a:cubicBezTo>
                  <a:pt x="2285224" y="1258087"/>
                  <a:pt x="2346565" y="1104734"/>
                  <a:pt x="2475819" y="1010532"/>
                </a:cubicBezTo>
                <a:lnTo>
                  <a:pt x="2475819" y="1010532"/>
                </a:lnTo>
                <a:close/>
                <a:moveTo>
                  <a:pt x="2412287" y="982052"/>
                </a:moveTo>
                <a:cubicBezTo>
                  <a:pt x="2427622" y="993006"/>
                  <a:pt x="2445148" y="999578"/>
                  <a:pt x="2462675" y="1006151"/>
                </a:cubicBezTo>
                <a:cubicBezTo>
                  <a:pt x="2403524" y="1034630"/>
                  <a:pt x="2359709" y="1089399"/>
                  <a:pt x="2322467" y="1141977"/>
                </a:cubicBezTo>
                <a:cubicBezTo>
                  <a:pt x="2265507" y="1216463"/>
                  <a:pt x="2215120" y="1290948"/>
                  <a:pt x="2147207" y="1356671"/>
                </a:cubicBezTo>
                <a:cubicBezTo>
                  <a:pt x="2147207" y="1356671"/>
                  <a:pt x="2147207" y="1358861"/>
                  <a:pt x="2145016" y="1358861"/>
                </a:cubicBezTo>
                <a:cubicBezTo>
                  <a:pt x="2134062" y="1356671"/>
                  <a:pt x="2120917" y="1356671"/>
                  <a:pt x="2109964" y="1354480"/>
                </a:cubicBezTo>
                <a:cubicBezTo>
                  <a:pt x="2155970" y="1301902"/>
                  <a:pt x="2197594" y="1249324"/>
                  <a:pt x="2239218" y="1192364"/>
                </a:cubicBezTo>
                <a:cubicBezTo>
                  <a:pt x="2245790" y="1190174"/>
                  <a:pt x="2247981" y="1185792"/>
                  <a:pt x="2250172" y="1179220"/>
                </a:cubicBezTo>
                <a:cubicBezTo>
                  <a:pt x="2302750" y="1111307"/>
                  <a:pt x="2353137" y="1045584"/>
                  <a:pt x="2412287" y="982052"/>
                </a:cubicBezTo>
                <a:close/>
                <a:moveTo>
                  <a:pt x="2315894" y="995197"/>
                </a:moveTo>
                <a:cubicBezTo>
                  <a:pt x="2296177" y="1019295"/>
                  <a:pt x="2276461" y="1043393"/>
                  <a:pt x="2254553" y="1063110"/>
                </a:cubicBezTo>
                <a:cubicBezTo>
                  <a:pt x="2252362" y="1049966"/>
                  <a:pt x="2250172" y="1036821"/>
                  <a:pt x="2245790" y="1021486"/>
                </a:cubicBezTo>
                <a:cubicBezTo>
                  <a:pt x="2263316" y="1019295"/>
                  <a:pt x="2276461" y="1006151"/>
                  <a:pt x="2289605" y="993006"/>
                </a:cubicBezTo>
                <a:cubicBezTo>
                  <a:pt x="2315894" y="971098"/>
                  <a:pt x="2346565" y="944809"/>
                  <a:pt x="2370663" y="918521"/>
                </a:cubicBezTo>
                <a:cubicBezTo>
                  <a:pt x="2370663" y="918521"/>
                  <a:pt x="2370663" y="916330"/>
                  <a:pt x="2372854" y="916330"/>
                </a:cubicBezTo>
                <a:cubicBezTo>
                  <a:pt x="2372854" y="918521"/>
                  <a:pt x="2372854" y="918521"/>
                  <a:pt x="2372854" y="920711"/>
                </a:cubicBezTo>
                <a:cubicBezTo>
                  <a:pt x="2348755" y="940428"/>
                  <a:pt x="2331230" y="975480"/>
                  <a:pt x="2315894" y="995197"/>
                </a:cubicBezTo>
                <a:close/>
                <a:moveTo>
                  <a:pt x="2379426" y="947000"/>
                </a:moveTo>
                <a:cubicBezTo>
                  <a:pt x="2383807" y="955763"/>
                  <a:pt x="2388189" y="962336"/>
                  <a:pt x="2394761" y="971098"/>
                </a:cubicBezTo>
                <a:cubicBezTo>
                  <a:pt x="2344374" y="1021486"/>
                  <a:pt x="2300559" y="1076255"/>
                  <a:pt x="2256744" y="1133214"/>
                </a:cubicBezTo>
                <a:cubicBezTo>
                  <a:pt x="2256744" y="1113497"/>
                  <a:pt x="2254553" y="1093781"/>
                  <a:pt x="2252362" y="1074064"/>
                </a:cubicBezTo>
                <a:cubicBezTo>
                  <a:pt x="2274270" y="1056538"/>
                  <a:pt x="2296177" y="1034630"/>
                  <a:pt x="2315894" y="1012723"/>
                </a:cubicBezTo>
                <a:cubicBezTo>
                  <a:pt x="2329039" y="999578"/>
                  <a:pt x="2339992" y="984243"/>
                  <a:pt x="2355328" y="971098"/>
                </a:cubicBezTo>
                <a:cubicBezTo>
                  <a:pt x="2364091" y="962336"/>
                  <a:pt x="2372854" y="955763"/>
                  <a:pt x="2379426" y="947000"/>
                </a:cubicBezTo>
                <a:close/>
                <a:moveTo>
                  <a:pt x="2368472" y="909758"/>
                </a:moveTo>
                <a:cubicBezTo>
                  <a:pt x="2366282" y="907567"/>
                  <a:pt x="2361900" y="905376"/>
                  <a:pt x="2357518" y="907567"/>
                </a:cubicBezTo>
                <a:cubicBezTo>
                  <a:pt x="2333420" y="925093"/>
                  <a:pt x="2311513" y="949191"/>
                  <a:pt x="2289605" y="971098"/>
                </a:cubicBezTo>
                <a:cubicBezTo>
                  <a:pt x="2278652" y="982052"/>
                  <a:pt x="2267698" y="993006"/>
                  <a:pt x="2254553" y="1001769"/>
                </a:cubicBezTo>
                <a:cubicBezTo>
                  <a:pt x="2252362" y="1003960"/>
                  <a:pt x="2245790" y="1010532"/>
                  <a:pt x="2239218" y="1014914"/>
                </a:cubicBezTo>
                <a:cubicBezTo>
                  <a:pt x="2237027" y="1003960"/>
                  <a:pt x="2232646" y="993006"/>
                  <a:pt x="2230455" y="982052"/>
                </a:cubicBezTo>
                <a:cubicBezTo>
                  <a:pt x="2256744" y="982052"/>
                  <a:pt x="2287415" y="947000"/>
                  <a:pt x="2304940" y="929474"/>
                </a:cubicBezTo>
                <a:cubicBezTo>
                  <a:pt x="2322467" y="911948"/>
                  <a:pt x="2337802" y="894422"/>
                  <a:pt x="2355328" y="874706"/>
                </a:cubicBezTo>
                <a:cubicBezTo>
                  <a:pt x="2359709" y="870324"/>
                  <a:pt x="2364091" y="865942"/>
                  <a:pt x="2368472" y="861561"/>
                </a:cubicBezTo>
                <a:cubicBezTo>
                  <a:pt x="2368472" y="879087"/>
                  <a:pt x="2366282" y="894422"/>
                  <a:pt x="2368472" y="909758"/>
                </a:cubicBezTo>
                <a:close/>
                <a:moveTo>
                  <a:pt x="2416669" y="782694"/>
                </a:moveTo>
                <a:cubicBezTo>
                  <a:pt x="2407906" y="793648"/>
                  <a:pt x="2399143" y="804601"/>
                  <a:pt x="2392570" y="817746"/>
                </a:cubicBezTo>
                <a:cubicBezTo>
                  <a:pt x="2359709" y="835272"/>
                  <a:pt x="2333420" y="876896"/>
                  <a:pt x="2309322" y="903185"/>
                </a:cubicBezTo>
                <a:cubicBezTo>
                  <a:pt x="2296177" y="918521"/>
                  <a:pt x="2283033" y="933856"/>
                  <a:pt x="2267698" y="947000"/>
                </a:cubicBezTo>
                <a:cubicBezTo>
                  <a:pt x="2256744" y="957954"/>
                  <a:pt x="2241409" y="964526"/>
                  <a:pt x="2232646" y="975480"/>
                </a:cubicBezTo>
                <a:cubicBezTo>
                  <a:pt x="2230455" y="968908"/>
                  <a:pt x="2228264" y="962336"/>
                  <a:pt x="2226073" y="955763"/>
                </a:cubicBezTo>
                <a:cubicBezTo>
                  <a:pt x="2291796" y="892232"/>
                  <a:pt x="2361900" y="833081"/>
                  <a:pt x="2427622" y="769549"/>
                </a:cubicBezTo>
                <a:cubicBezTo>
                  <a:pt x="2423241" y="771740"/>
                  <a:pt x="2421050" y="778312"/>
                  <a:pt x="2416669" y="782694"/>
                </a:cubicBezTo>
                <a:close/>
                <a:moveTo>
                  <a:pt x="2438576" y="727925"/>
                </a:moveTo>
                <a:cubicBezTo>
                  <a:pt x="2438576" y="727925"/>
                  <a:pt x="2436385" y="727925"/>
                  <a:pt x="2438576" y="727925"/>
                </a:cubicBezTo>
                <a:cubicBezTo>
                  <a:pt x="2357518" y="789266"/>
                  <a:pt x="2285224" y="865942"/>
                  <a:pt x="2219501" y="940428"/>
                </a:cubicBezTo>
                <a:cubicBezTo>
                  <a:pt x="2217310" y="936047"/>
                  <a:pt x="2217310" y="931665"/>
                  <a:pt x="2215120" y="929474"/>
                </a:cubicBezTo>
                <a:cubicBezTo>
                  <a:pt x="2241409" y="883468"/>
                  <a:pt x="2278652" y="846226"/>
                  <a:pt x="2315894" y="813364"/>
                </a:cubicBezTo>
                <a:cubicBezTo>
                  <a:pt x="2353137" y="778312"/>
                  <a:pt x="2401333" y="749833"/>
                  <a:pt x="2438576" y="714781"/>
                </a:cubicBezTo>
                <a:cubicBezTo>
                  <a:pt x="2438576" y="719162"/>
                  <a:pt x="2438576" y="723544"/>
                  <a:pt x="2438576" y="727925"/>
                </a:cubicBezTo>
                <a:close/>
                <a:moveTo>
                  <a:pt x="2434195" y="688492"/>
                </a:moveTo>
                <a:cubicBezTo>
                  <a:pt x="2418860" y="697255"/>
                  <a:pt x="2401333" y="708208"/>
                  <a:pt x="2388189" y="719162"/>
                </a:cubicBezTo>
                <a:cubicBezTo>
                  <a:pt x="2403524" y="703827"/>
                  <a:pt x="2416669" y="690682"/>
                  <a:pt x="2429813" y="675347"/>
                </a:cubicBezTo>
                <a:cubicBezTo>
                  <a:pt x="2432004" y="679729"/>
                  <a:pt x="2434195" y="684110"/>
                  <a:pt x="2434195" y="688492"/>
                </a:cubicBezTo>
                <a:close/>
                <a:moveTo>
                  <a:pt x="2405715" y="649058"/>
                </a:moveTo>
                <a:cubicBezTo>
                  <a:pt x="2410097" y="651249"/>
                  <a:pt x="2412287" y="655630"/>
                  <a:pt x="2416669" y="657821"/>
                </a:cubicBezTo>
                <a:cubicBezTo>
                  <a:pt x="2335611" y="723544"/>
                  <a:pt x="2267698" y="804601"/>
                  <a:pt x="2188831" y="872515"/>
                </a:cubicBezTo>
                <a:cubicBezTo>
                  <a:pt x="2188831" y="872515"/>
                  <a:pt x="2188831" y="872515"/>
                  <a:pt x="2188831" y="872515"/>
                </a:cubicBezTo>
                <a:cubicBezTo>
                  <a:pt x="2186640" y="865942"/>
                  <a:pt x="2184449" y="861561"/>
                  <a:pt x="2180068" y="854989"/>
                </a:cubicBezTo>
                <a:cubicBezTo>
                  <a:pt x="2208547" y="824318"/>
                  <a:pt x="2237027" y="791457"/>
                  <a:pt x="2267698" y="762977"/>
                </a:cubicBezTo>
                <a:cubicBezTo>
                  <a:pt x="2313703" y="723544"/>
                  <a:pt x="2364091" y="690682"/>
                  <a:pt x="2405715" y="649058"/>
                </a:cubicBezTo>
                <a:cubicBezTo>
                  <a:pt x="2405715" y="649058"/>
                  <a:pt x="2405715" y="649058"/>
                  <a:pt x="2405715" y="649058"/>
                </a:cubicBezTo>
                <a:close/>
                <a:moveTo>
                  <a:pt x="2359709" y="635914"/>
                </a:moveTo>
                <a:cubicBezTo>
                  <a:pt x="2359709" y="635914"/>
                  <a:pt x="2361900" y="635914"/>
                  <a:pt x="2361900" y="635914"/>
                </a:cubicBezTo>
                <a:cubicBezTo>
                  <a:pt x="2368472" y="635914"/>
                  <a:pt x="2377235" y="635914"/>
                  <a:pt x="2381617" y="638104"/>
                </a:cubicBezTo>
                <a:cubicBezTo>
                  <a:pt x="2333420" y="670966"/>
                  <a:pt x="2287415" y="714781"/>
                  <a:pt x="2245790" y="754214"/>
                </a:cubicBezTo>
                <a:cubicBezTo>
                  <a:pt x="2230455" y="767359"/>
                  <a:pt x="2175686" y="811174"/>
                  <a:pt x="2173495" y="841844"/>
                </a:cubicBezTo>
                <a:cubicBezTo>
                  <a:pt x="2169114" y="833081"/>
                  <a:pt x="2162542" y="822127"/>
                  <a:pt x="2158160" y="813364"/>
                </a:cubicBezTo>
                <a:cubicBezTo>
                  <a:pt x="2193212" y="789266"/>
                  <a:pt x="2223883" y="758596"/>
                  <a:pt x="2256744" y="730116"/>
                </a:cubicBezTo>
                <a:cubicBezTo>
                  <a:pt x="2289605" y="699445"/>
                  <a:pt x="2326848" y="675347"/>
                  <a:pt x="2359709" y="644677"/>
                </a:cubicBezTo>
                <a:cubicBezTo>
                  <a:pt x="2364091" y="644677"/>
                  <a:pt x="2361900" y="640295"/>
                  <a:pt x="2359709" y="635914"/>
                </a:cubicBezTo>
                <a:close/>
                <a:moveTo>
                  <a:pt x="2300559" y="649058"/>
                </a:moveTo>
                <a:cubicBezTo>
                  <a:pt x="2304940" y="644677"/>
                  <a:pt x="2302750" y="640295"/>
                  <a:pt x="2300559" y="635914"/>
                </a:cubicBezTo>
                <a:cubicBezTo>
                  <a:pt x="2313703" y="635914"/>
                  <a:pt x="2326848" y="635914"/>
                  <a:pt x="2342183" y="635914"/>
                </a:cubicBezTo>
                <a:cubicBezTo>
                  <a:pt x="2311513" y="649058"/>
                  <a:pt x="2285224" y="677538"/>
                  <a:pt x="2263316" y="699445"/>
                </a:cubicBezTo>
                <a:cubicBezTo>
                  <a:pt x="2228264" y="734497"/>
                  <a:pt x="2193212" y="771740"/>
                  <a:pt x="2153779" y="802411"/>
                </a:cubicBezTo>
                <a:cubicBezTo>
                  <a:pt x="2151588" y="798029"/>
                  <a:pt x="2149397" y="793648"/>
                  <a:pt x="2145016" y="789266"/>
                </a:cubicBezTo>
                <a:cubicBezTo>
                  <a:pt x="2166923" y="767359"/>
                  <a:pt x="2188831" y="745451"/>
                  <a:pt x="2212929" y="723544"/>
                </a:cubicBezTo>
                <a:cubicBezTo>
                  <a:pt x="2243600" y="701636"/>
                  <a:pt x="2274270" y="677538"/>
                  <a:pt x="2300559" y="649058"/>
                </a:cubicBezTo>
                <a:close/>
                <a:moveTo>
                  <a:pt x="2256744" y="631532"/>
                </a:moveTo>
                <a:cubicBezTo>
                  <a:pt x="2267698" y="633723"/>
                  <a:pt x="2276461" y="633723"/>
                  <a:pt x="2287415" y="635914"/>
                </a:cubicBezTo>
                <a:cubicBezTo>
                  <a:pt x="2239218" y="681919"/>
                  <a:pt x="2180068" y="727925"/>
                  <a:pt x="2140634" y="782694"/>
                </a:cubicBezTo>
                <a:cubicBezTo>
                  <a:pt x="2136253" y="773931"/>
                  <a:pt x="2129680" y="767359"/>
                  <a:pt x="2125299" y="758596"/>
                </a:cubicBezTo>
                <a:cubicBezTo>
                  <a:pt x="2125299" y="756405"/>
                  <a:pt x="2123108" y="756405"/>
                  <a:pt x="2123108" y="754214"/>
                </a:cubicBezTo>
                <a:cubicBezTo>
                  <a:pt x="2123108" y="754214"/>
                  <a:pt x="2125299" y="754214"/>
                  <a:pt x="2125299" y="752023"/>
                </a:cubicBezTo>
                <a:cubicBezTo>
                  <a:pt x="2151588" y="730116"/>
                  <a:pt x="2175686" y="706018"/>
                  <a:pt x="2199785" y="681919"/>
                </a:cubicBezTo>
                <a:cubicBezTo>
                  <a:pt x="2210738" y="670966"/>
                  <a:pt x="2223883" y="660012"/>
                  <a:pt x="2237027" y="649058"/>
                </a:cubicBezTo>
                <a:cubicBezTo>
                  <a:pt x="2241409" y="642486"/>
                  <a:pt x="2250172" y="638104"/>
                  <a:pt x="2256744" y="631532"/>
                </a:cubicBezTo>
                <a:close/>
                <a:moveTo>
                  <a:pt x="2210738" y="618388"/>
                </a:moveTo>
                <a:cubicBezTo>
                  <a:pt x="2215120" y="620578"/>
                  <a:pt x="2221692" y="622769"/>
                  <a:pt x="2228264" y="624960"/>
                </a:cubicBezTo>
                <a:cubicBezTo>
                  <a:pt x="2215120" y="638104"/>
                  <a:pt x="2201975" y="653440"/>
                  <a:pt x="2191022" y="662203"/>
                </a:cubicBezTo>
                <a:cubicBezTo>
                  <a:pt x="2164732" y="688492"/>
                  <a:pt x="2138443" y="714781"/>
                  <a:pt x="2112155" y="738879"/>
                </a:cubicBezTo>
                <a:cubicBezTo>
                  <a:pt x="2107773" y="732307"/>
                  <a:pt x="2103392" y="725734"/>
                  <a:pt x="2099010" y="719162"/>
                </a:cubicBezTo>
                <a:cubicBezTo>
                  <a:pt x="2099010" y="719162"/>
                  <a:pt x="2101201" y="719162"/>
                  <a:pt x="2101201" y="719162"/>
                </a:cubicBezTo>
                <a:cubicBezTo>
                  <a:pt x="2120917" y="701636"/>
                  <a:pt x="2138443" y="684110"/>
                  <a:pt x="2155970" y="666584"/>
                </a:cubicBezTo>
                <a:cubicBezTo>
                  <a:pt x="2175686" y="649058"/>
                  <a:pt x="2193212" y="633723"/>
                  <a:pt x="2210738" y="618388"/>
                </a:cubicBezTo>
                <a:close/>
                <a:moveTo>
                  <a:pt x="2094628" y="712590"/>
                </a:moveTo>
                <a:cubicBezTo>
                  <a:pt x="2088056" y="701636"/>
                  <a:pt x="2081484" y="692873"/>
                  <a:pt x="2072721" y="681919"/>
                </a:cubicBezTo>
                <a:cubicBezTo>
                  <a:pt x="2090247" y="668775"/>
                  <a:pt x="2107773" y="653440"/>
                  <a:pt x="2125299" y="635914"/>
                </a:cubicBezTo>
                <a:cubicBezTo>
                  <a:pt x="2142825" y="618388"/>
                  <a:pt x="2162542" y="605243"/>
                  <a:pt x="2180068" y="589908"/>
                </a:cubicBezTo>
                <a:cubicBezTo>
                  <a:pt x="2182258" y="594289"/>
                  <a:pt x="2186640" y="598671"/>
                  <a:pt x="2191022" y="603052"/>
                </a:cubicBezTo>
                <a:cubicBezTo>
                  <a:pt x="2155970" y="635914"/>
                  <a:pt x="2120917" y="675347"/>
                  <a:pt x="2094628" y="712590"/>
                </a:cubicBezTo>
                <a:close/>
                <a:moveTo>
                  <a:pt x="2193212" y="379596"/>
                </a:moveTo>
                <a:cubicBezTo>
                  <a:pt x="2116536" y="438746"/>
                  <a:pt x="2057386" y="519804"/>
                  <a:pt x="1985091" y="583336"/>
                </a:cubicBezTo>
                <a:cubicBezTo>
                  <a:pt x="1985091" y="583336"/>
                  <a:pt x="1985091" y="583336"/>
                  <a:pt x="1985091" y="583336"/>
                </a:cubicBezTo>
                <a:cubicBezTo>
                  <a:pt x="1978519" y="578954"/>
                  <a:pt x="1974137" y="574573"/>
                  <a:pt x="1967565" y="570191"/>
                </a:cubicBezTo>
                <a:cubicBezTo>
                  <a:pt x="1967565" y="570191"/>
                  <a:pt x="1969756" y="570191"/>
                  <a:pt x="1969756" y="570191"/>
                </a:cubicBezTo>
                <a:cubicBezTo>
                  <a:pt x="2033287" y="484752"/>
                  <a:pt x="2109964" y="419029"/>
                  <a:pt x="2191022" y="351116"/>
                </a:cubicBezTo>
                <a:cubicBezTo>
                  <a:pt x="2191022" y="359879"/>
                  <a:pt x="2193212" y="368642"/>
                  <a:pt x="2193212" y="379596"/>
                </a:cubicBezTo>
                <a:close/>
                <a:moveTo>
                  <a:pt x="2114345" y="313873"/>
                </a:moveTo>
                <a:cubicBezTo>
                  <a:pt x="2129680" y="309492"/>
                  <a:pt x="2140634" y="309492"/>
                  <a:pt x="2149397" y="311683"/>
                </a:cubicBezTo>
                <a:cubicBezTo>
                  <a:pt x="2061767" y="368642"/>
                  <a:pt x="1960993" y="449700"/>
                  <a:pt x="1925941" y="546093"/>
                </a:cubicBezTo>
                <a:cubicBezTo>
                  <a:pt x="1923750" y="552665"/>
                  <a:pt x="1932513" y="554856"/>
                  <a:pt x="1934704" y="550474"/>
                </a:cubicBezTo>
                <a:cubicBezTo>
                  <a:pt x="2000426" y="460654"/>
                  <a:pt x="2083675" y="392740"/>
                  <a:pt x="2166923" y="320446"/>
                </a:cubicBezTo>
                <a:cubicBezTo>
                  <a:pt x="2171305" y="324827"/>
                  <a:pt x="2175686" y="329209"/>
                  <a:pt x="2177877" y="333590"/>
                </a:cubicBezTo>
                <a:cubicBezTo>
                  <a:pt x="2175686" y="333590"/>
                  <a:pt x="2175686" y="333590"/>
                  <a:pt x="2173495" y="335781"/>
                </a:cubicBezTo>
                <a:cubicBezTo>
                  <a:pt x="2099010" y="401503"/>
                  <a:pt x="1996045" y="471607"/>
                  <a:pt x="1956611" y="565810"/>
                </a:cubicBezTo>
                <a:cubicBezTo>
                  <a:pt x="1956611" y="565810"/>
                  <a:pt x="1956611" y="565810"/>
                  <a:pt x="1956611" y="565810"/>
                </a:cubicBezTo>
                <a:cubicBezTo>
                  <a:pt x="1941276" y="557047"/>
                  <a:pt x="1923750" y="550474"/>
                  <a:pt x="1906224" y="548284"/>
                </a:cubicBezTo>
                <a:cubicBezTo>
                  <a:pt x="1899652" y="548284"/>
                  <a:pt x="1893079" y="552665"/>
                  <a:pt x="1890889" y="557047"/>
                </a:cubicBezTo>
                <a:cubicBezTo>
                  <a:pt x="1888698" y="554856"/>
                  <a:pt x="1884316" y="552665"/>
                  <a:pt x="1879935" y="552665"/>
                </a:cubicBezTo>
                <a:cubicBezTo>
                  <a:pt x="1954420" y="471607"/>
                  <a:pt x="2033287" y="397122"/>
                  <a:pt x="2109964" y="316064"/>
                </a:cubicBezTo>
                <a:cubicBezTo>
                  <a:pt x="2114345" y="316064"/>
                  <a:pt x="2114345" y="313873"/>
                  <a:pt x="2114345" y="313873"/>
                </a:cubicBezTo>
                <a:close/>
                <a:moveTo>
                  <a:pt x="1901842" y="362070"/>
                </a:moveTo>
                <a:cubicBezTo>
                  <a:pt x="1906224" y="362070"/>
                  <a:pt x="1908415" y="364261"/>
                  <a:pt x="1912796" y="364261"/>
                </a:cubicBezTo>
                <a:cubicBezTo>
                  <a:pt x="1912796" y="364261"/>
                  <a:pt x="1912796" y="364261"/>
                  <a:pt x="1912796" y="364261"/>
                </a:cubicBezTo>
                <a:cubicBezTo>
                  <a:pt x="1807640" y="478180"/>
                  <a:pt x="1722201" y="609625"/>
                  <a:pt x="1623617" y="727925"/>
                </a:cubicBezTo>
                <a:cubicBezTo>
                  <a:pt x="1535987" y="833081"/>
                  <a:pt x="1437403" y="927283"/>
                  <a:pt x="1362918" y="1043393"/>
                </a:cubicBezTo>
                <a:cubicBezTo>
                  <a:pt x="1358536" y="1049966"/>
                  <a:pt x="1369490" y="1056538"/>
                  <a:pt x="1373872" y="1049966"/>
                </a:cubicBezTo>
                <a:cubicBezTo>
                  <a:pt x="1461502" y="933856"/>
                  <a:pt x="1564467" y="828700"/>
                  <a:pt x="1658669" y="716971"/>
                </a:cubicBezTo>
                <a:cubicBezTo>
                  <a:pt x="1750681" y="607434"/>
                  <a:pt x="1831738" y="489133"/>
                  <a:pt x="1923750" y="377405"/>
                </a:cubicBezTo>
                <a:cubicBezTo>
                  <a:pt x="1925941" y="373024"/>
                  <a:pt x="1925941" y="368642"/>
                  <a:pt x="1923750" y="366451"/>
                </a:cubicBezTo>
                <a:cubicBezTo>
                  <a:pt x="1950039" y="368642"/>
                  <a:pt x="1976328" y="364261"/>
                  <a:pt x="1998235" y="359879"/>
                </a:cubicBezTo>
                <a:cubicBezTo>
                  <a:pt x="1890889" y="436555"/>
                  <a:pt x="1807640" y="550474"/>
                  <a:pt x="1724392" y="651249"/>
                </a:cubicBezTo>
                <a:cubicBezTo>
                  <a:pt x="1614854" y="782694"/>
                  <a:pt x="1500935" y="911948"/>
                  <a:pt x="1400161" y="1047775"/>
                </a:cubicBezTo>
                <a:cubicBezTo>
                  <a:pt x="1393588" y="1056538"/>
                  <a:pt x="1406733" y="1065301"/>
                  <a:pt x="1413305" y="1058729"/>
                </a:cubicBezTo>
                <a:cubicBezTo>
                  <a:pt x="1514080" y="936047"/>
                  <a:pt x="1617045" y="815555"/>
                  <a:pt x="1715629" y="695064"/>
                </a:cubicBezTo>
                <a:cubicBezTo>
                  <a:pt x="1812022" y="578954"/>
                  <a:pt x="1904033" y="451891"/>
                  <a:pt x="2026715" y="359879"/>
                </a:cubicBezTo>
                <a:cubicBezTo>
                  <a:pt x="2031097" y="357688"/>
                  <a:pt x="2031097" y="353307"/>
                  <a:pt x="2028906" y="348925"/>
                </a:cubicBezTo>
                <a:cubicBezTo>
                  <a:pt x="2046432" y="342353"/>
                  <a:pt x="2063958" y="333590"/>
                  <a:pt x="2079293" y="327018"/>
                </a:cubicBezTo>
                <a:cubicBezTo>
                  <a:pt x="1967565" y="432174"/>
                  <a:pt x="1853646" y="537330"/>
                  <a:pt x="1759444" y="657821"/>
                </a:cubicBezTo>
                <a:cubicBezTo>
                  <a:pt x="1652097" y="795838"/>
                  <a:pt x="1560085" y="942619"/>
                  <a:pt x="1441785" y="1071873"/>
                </a:cubicBezTo>
                <a:cubicBezTo>
                  <a:pt x="1441785" y="1071873"/>
                  <a:pt x="1441785" y="1074064"/>
                  <a:pt x="1441785" y="1074064"/>
                </a:cubicBezTo>
                <a:cubicBezTo>
                  <a:pt x="1415496" y="1063110"/>
                  <a:pt x="1387016" y="1056538"/>
                  <a:pt x="1354155" y="1056538"/>
                </a:cubicBezTo>
                <a:cubicBezTo>
                  <a:pt x="1351964" y="1052156"/>
                  <a:pt x="1347583" y="1049966"/>
                  <a:pt x="1343201" y="1052156"/>
                </a:cubicBezTo>
                <a:cubicBezTo>
                  <a:pt x="1316912" y="1054347"/>
                  <a:pt x="1290623" y="1060919"/>
                  <a:pt x="1266525" y="1069682"/>
                </a:cubicBezTo>
                <a:cubicBezTo>
                  <a:pt x="1312531" y="1001769"/>
                  <a:pt x="1369490" y="942619"/>
                  <a:pt x="1428640" y="885659"/>
                </a:cubicBezTo>
                <a:cubicBezTo>
                  <a:pt x="1424259" y="892232"/>
                  <a:pt x="1417687" y="898804"/>
                  <a:pt x="1413305" y="903185"/>
                </a:cubicBezTo>
                <a:cubicBezTo>
                  <a:pt x="1376062" y="944809"/>
                  <a:pt x="1343201" y="993006"/>
                  <a:pt x="1319103" y="1043393"/>
                </a:cubicBezTo>
                <a:cubicBezTo>
                  <a:pt x="1314721" y="1049966"/>
                  <a:pt x="1325675" y="1056538"/>
                  <a:pt x="1330057" y="1049966"/>
                </a:cubicBezTo>
                <a:cubicBezTo>
                  <a:pt x="1387016" y="949191"/>
                  <a:pt x="1470265" y="881278"/>
                  <a:pt x="1544750" y="798029"/>
                </a:cubicBezTo>
                <a:cubicBezTo>
                  <a:pt x="1551322" y="791457"/>
                  <a:pt x="1542559" y="780503"/>
                  <a:pt x="1535987" y="784885"/>
                </a:cubicBezTo>
                <a:cubicBezTo>
                  <a:pt x="1535987" y="784885"/>
                  <a:pt x="1533796" y="784885"/>
                  <a:pt x="1533796" y="787076"/>
                </a:cubicBezTo>
                <a:cubicBezTo>
                  <a:pt x="1542559" y="780503"/>
                  <a:pt x="1549132" y="771740"/>
                  <a:pt x="1557895" y="762977"/>
                </a:cubicBezTo>
                <a:cubicBezTo>
                  <a:pt x="1682767" y="640295"/>
                  <a:pt x="1794496" y="502278"/>
                  <a:pt x="1901842" y="362070"/>
                </a:cubicBezTo>
                <a:close/>
                <a:moveTo>
                  <a:pt x="1873363" y="346735"/>
                </a:moveTo>
                <a:cubicBezTo>
                  <a:pt x="1877744" y="348925"/>
                  <a:pt x="1879935" y="353307"/>
                  <a:pt x="1884316" y="355498"/>
                </a:cubicBezTo>
                <a:cubicBezTo>
                  <a:pt x="1783542" y="475989"/>
                  <a:pt x="1687149" y="596480"/>
                  <a:pt x="1579802" y="710399"/>
                </a:cubicBezTo>
                <a:cubicBezTo>
                  <a:pt x="1597328" y="679729"/>
                  <a:pt x="1614854" y="646867"/>
                  <a:pt x="1630189" y="614006"/>
                </a:cubicBezTo>
                <a:cubicBezTo>
                  <a:pt x="1709056" y="526376"/>
                  <a:pt x="1794496" y="445318"/>
                  <a:pt x="1868981" y="353307"/>
                </a:cubicBezTo>
                <a:cubicBezTo>
                  <a:pt x="1871172" y="351116"/>
                  <a:pt x="1873363" y="348925"/>
                  <a:pt x="1873363" y="346735"/>
                </a:cubicBezTo>
                <a:close/>
                <a:moveTo>
                  <a:pt x="1858027" y="329209"/>
                </a:moveTo>
                <a:cubicBezTo>
                  <a:pt x="1860218" y="331399"/>
                  <a:pt x="1860218" y="335781"/>
                  <a:pt x="1862409" y="337972"/>
                </a:cubicBezTo>
                <a:cubicBezTo>
                  <a:pt x="1860218" y="337972"/>
                  <a:pt x="1858027" y="337972"/>
                  <a:pt x="1855837" y="340162"/>
                </a:cubicBezTo>
                <a:cubicBezTo>
                  <a:pt x="1790114" y="414648"/>
                  <a:pt x="1715629" y="486943"/>
                  <a:pt x="1652097" y="563619"/>
                </a:cubicBezTo>
                <a:cubicBezTo>
                  <a:pt x="1658669" y="546093"/>
                  <a:pt x="1665241" y="530758"/>
                  <a:pt x="1671814" y="513232"/>
                </a:cubicBezTo>
                <a:cubicBezTo>
                  <a:pt x="1711247" y="489133"/>
                  <a:pt x="1741918" y="451891"/>
                  <a:pt x="1772588" y="416839"/>
                </a:cubicBezTo>
                <a:cubicBezTo>
                  <a:pt x="1801068" y="388359"/>
                  <a:pt x="1831738" y="357688"/>
                  <a:pt x="1858027" y="329209"/>
                </a:cubicBezTo>
                <a:cubicBezTo>
                  <a:pt x="1858027" y="327018"/>
                  <a:pt x="1858027" y="327018"/>
                  <a:pt x="1858027" y="329209"/>
                </a:cubicBezTo>
                <a:close/>
                <a:moveTo>
                  <a:pt x="1838311" y="208717"/>
                </a:moveTo>
                <a:cubicBezTo>
                  <a:pt x="1842692" y="241579"/>
                  <a:pt x="1842692" y="276631"/>
                  <a:pt x="1849264" y="305110"/>
                </a:cubicBezTo>
                <a:cubicBezTo>
                  <a:pt x="1816403" y="324827"/>
                  <a:pt x="1792305" y="368642"/>
                  <a:pt x="1768207" y="397122"/>
                </a:cubicBezTo>
                <a:cubicBezTo>
                  <a:pt x="1739727" y="432174"/>
                  <a:pt x="1711247" y="465035"/>
                  <a:pt x="1678386" y="495706"/>
                </a:cubicBezTo>
                <a:cubicBezTo>
                  <a:pt x="1682767" y="484752"/>
                  <a:pt x="1684958" y="473798"/>
                  <a:pt x="1689340" y="462844"/>
                </a:cubicBezTo>
                <a:cubicBezTo>
                  <a:pt x="1689340" y="458463"/>
                  <a:pt x="1689340" y="456272"/>
                  <a:pt x="1689340" y="454081"/>
                </a:cubicBezTo>
                <a:cubicBezTo>
                  <a:pt x="1693721" y="447509"/>
                  <a:pt x="1693721" y="440937"/>
                  <a:pt x="1689340" y="434365"/>
                </a:cubicBezTo>
                <a:cubicBezTo>
                  <a:pt x="1689340" y="432174"/>
                  <a:pt x="1687149" y="432174"/>
                  <a:pt x="1687149" y="429983"/>
                </a:cubicBezTo>
                <a:cubicBezTo>
                  <a:pt x="1706866" y="408076"/>
                  <a:pt x="1726582" y="386168"/>
                  <a:pt x="1748490" y="364261"/>
                </a:cubicBezTo>
                <a:cubicBezTo>
                  <a:pt x="1776970" y="337972"/>
                  <a:pt x="1809831" y="313873"/>
                  <a:pt x="1833929" y="283203"/>
                </a:cubicBezTo>
                <a:cubicBezTo>
                  <a:pt x="1840501" y="274440"/>
                  <a:pt x="1829548" y="263486"/>
                  <a:pt x="1820785" y="270058"/>
                </a:cubicBezTo>
                <a:cubicBezTo>
                  <a:pt x="1790114" y="294157"/>
                  <a:pt x="1763825" y="322636"/>
                  <a:pt x="1735345" y="351116"/>
                </a:cubicBezTo>
                <a:cubicBezTo>
                  <a:pt x="1713438" y="370833"/>
                  <a:pt x="1693721" y="392740"/>
                  <a:pt x="1678386" y="419029"/>
                </a:cubicBezTo>
                <a:cubicBezTo>
                  <a:pt x="1671814" y="412457"/>
                  <a:pt x="1665241" y="405885"/>
                  <a:pt x="1658669" y="399313"/>
                </a:cubicBezTo>
                <a:cubicBezTo>
                  <a:pt x="1660860" y="397122"/>
                  <a:pt x="1663051" y="397122"/>
                  <a:pt x="1663051" y="394931"/>
                </a:cubicBezTo>
                <a:cubicBezTo>
                  <a:pt x="1663051" y="394931"/>
                  <a:pt x="1663051" y="392740"/>
                  <a:pt x="1663051" y="392740"/>
                </a:cubicBezTo>
                <a:cubicBezTo>
                  <a:pt x="1693721" y="364261"/>
                  <a:pt x="1722201" y="333590"/>
                  <a:pt x="1750681" y="305110"/>
                </a:cubicBezTo>
                <a:cubicBezTo>
                  <a:pt x="1781351" y="272249"/>
                  <a:pt x="1816403" y="243769"/>
                  <a:pt x="1838311" y="208717"/>
                </a:cubicBezTo>
                <a:cubicBezTo>
                  <a:pt x="1838311" y="208717"/>
                  <a:pt x="1838311" y="208717"/>
                  <a:pt x="1838311" y="208717"/>
                </a:cubicBezTo>
                <a:close/>
                <a:moveTo>
                  <a:pt x="1838311" y="202145"/>
                </a:moveTo>
                <a:cubicBezTo>
                  <a:pt x="1836120" y="199954"/>
                  <a:pt x="1833929" y="197764"/>
                  <a:pt x="1829548" y="199954"/>
                </a:cubicBezTo>
                <a:cubicBezTo>
                  <a:pt x="1794496" y="221862"/>
                  <a:pt x="1766016" y="259105"/>
                  <a:pt x="1737536" y="287584"/>
                </a:cubicBezTo>
                <a:cubicBezTo>
                  <a:pt x="1706866" y="318255"/>
                  <a:pt x="1674004" y="351116"/>
                  <a:pt x="1645525" y="386168"/>
                </a:cubicBezTo>
                <a:cubicBezTo>
                  <a:pt x="1638952" y="381787"/>
                  <a:pt x="1632380" y="377405"/>
                  <a:pt x="1625808" y="373024"/>
                </a:cubicBezTo>
                <a:cubicBezTo>
                  <a:pt x="1660860" y="327018"/>
                  <a:pt x="1702484" y="289775"/>
                  <a:pt x="1746299" y="250342"/>
                </a:cubicBezTo>
                <a:cubicBezTo>
                  <a:pt x="1774779" y="224053"/>
                  <a:pt x="1809831" y="193382"/>
                  <a:pt x="1829548" y="158330"/>
                </a:cubicBezTo>
                <a:cubicBezTo>
                  <a:pt x="1833929" y="173665"/>
                  <a:pt x="1836120" y="186810"/>
                  <a:pt x="1838311" y="202145"/>
                </a:cubicBezTo>
                <a:close/>
                <a:moveTo>
                  <a:pt x="1809831" y="125469"/>
                </a:moveTo>
                <a:cubicBezTo>
                  <a:pt x="1814212" y="129850"/>
                  <a:pt x="1818594" y="134232"/>
                  <a:pt x="1820785" y="140804"/>
                </a:cubicBezTo>
                <a:cubicBezTo>
                  <a:pt x="1783542" y="178047"/>
                  <a:pt x="1750681" y="219671"/>
                  <a:pt x="1709056" y="256914"/>
                </a:cubicBezTo>
                <a:cubicBezTo>
                  <a:pt x="1674004" y="289775"/>
                  <a:pt x="1636762" y="324827"/>
                  <a:pt x="1612663" y="366451"/>
                </a:cubicBezTo>
                <a:cubicBezTo>
                  <a:pt x="1601710" y="359879"/>
                  <a:pt x="1590756" y="355498"/>
                  <a:pt x="1577611" y="351116"/>
                </a:cubicBezTo>
                <a:cubicBezTo>
                  <a:pt x="1676195" y="298538"/>
                  <a:pt x="1744108" y="210908"/>
                  <a:pt x="1809831" y="125469"/>
                </a:cubicBezTo>
                <a:close/>
                <a:moveTo>
                  <a:pt x="1774779" y="110134"/>
                </a:moveTo>
                <a:cubicBezTo>
                  <a:pt x="1781351" y="112324"/>
                  <a:pt x="1787923" y="110134"/>
                  <a:pt x="1794496" y="105752"/>
                </a:cubicBezTo>
                <a:cubicBezTo>
                  <a:pt x="1794496" y="110134"/>
                  <a:pt x="1794496" y="114515"/>
                  <a:pt x="1798877" y="116706"/>
                </a:cubicBezTo>
                <a:cubicBezTo>
                  <a:pt x="1726582" y="195573"/>
                  <a:pt x="1665241" y="285394"/>
                  <a:pt x="1568848" y="340162"/>
                </a:cubicBezTo>
                <a:cubicBezTo>
                  <a:pt x="1566658" y="342353"/>
                  <a:pt x="1564467" y="344544"/>
                  <a:pt x="1564467" y="346735"/>
                </a:cubicBezTo>
                <a:cubicBezTo>
                  <a:pt x="1555704" y="344544"/>
                  <a:pt x="1544750" y="340162"/>
                  <a:pt x="1535987" y="337972"/>
                </a:cubicBezTo>
                <a:cubicBezTo>
                  <a:pt x="1581993" y="311683"/>
                  <a:pt x="1623617" y="272249"/>
                  <a:pt x="1660860" y="235006"/>
                </a:cubicBezTo>
                <a:cubicBezTo>
                  <a:pt x="1698103" y="197764"/>
                  <a:pt x="1744108" y="158330"/>
                  <a:pt x="1774779" y="114515"/>
                </a:cubicBezTo>
                <a:cubicBezTo>
                  <a:pt x="1776970" y="112324"/>
                  <a:pt x="1776970" y="110134"/>
                  <a:pt x="1774779" y="110134"/>
                </a:cubicBezTo>
                <a:close/>
                <a:moveTo>
                  <a:pt x="1660860" y="178047"/>
                </a:moveTo>
                <a:cubicBezTo>
                  <a:pt x="1665241" y="173665"/>
                  <a:pt x="1665241" y="169284"/>
                  <a:pt x="1660860" y="164902"/>
                </a:cubicBezTo>
                <a:cubicBezTo>
                  <a:pt x="1693721" y="134232"/>
                  <a:pt x="1728773" y="99180"/>
                  <a:pt x="1763825" y="105752"/>
                </a:cubicBezTo>
                <a:cubicBezTo>
                  <a:pt x="1722201" y="129850"/>
                  <a:pt x="1689340" y="175856"/>
                  <a:pt x="1658669" y="208717"/>
                </a:cubicBezTo>
                <a:cubicBezTo>
                  <a:pt x="1617045" y="252532"/>
                  <a:pt x="1573230" y="294157"/>
                  <a:pt x="1525033" y="331399"/>
                </a:cubicBezTo>
                <a:cubicBezTo>
                  <a:pt x="1525033" y="331399"/>
                  <a:pt x="1522843" y="333590"/>
                  <a:pt x="1522843" y="333590"/>
                </a:cubicBezTo>
                <a:cubicBezTo>
                  <a:pt x="1511889" y="331399"/>
                  <a:pt x="1500935" y="329209"/>
                  <a:pt x="1489981" y="327018"/>
                </a:cubicBezTo>
                <a:cubicBezTo>
                  <a:pt x="1549132" y="283203"/>
                  <a:pt x="1608282" y="232816"/>
                  <a:pt x="1660860" y="178047"/>
                </a:cubicBezTo>
                <a:close/>
                <a:moveTo>
                  <a:pt x="1544750" y="217480"/>
                </a:moveTo>
                <a:cubicBezTo>
                  <a:pt x="1544750" y="217480"/>
                  <a:pt x="1546941" y="215290"/>
                  <a:pt x="1546941" y="215290"/>
                </a:cubicBezTo>
                <a:cubicBezTo>
                  <a:pt x="1564467" y="215290"/>
                  <a:pt x="1581993" y="210908"/>
                  <a:pt x="1599519" y="206527"/>
                </a:cubicBezTo>
                <a:cubicBezTo>
                  <a:pt x="1553513" y="243769"/>
                  <a:pt x="1509698" y="285394"/>
                  <a:pt x="1470265" y="327018"/>
                </a:cubicBezTo>
                <a:cubicBezTo>
                  <a:pt x="1457120" y="324827"/>
                  <a:pt x="1441785" y="324827"/>
                  <a:pt x="1428640" y="324827"/>
                </a:cubicBezTo>
                <a:cubicBezTo>
                  <a:pt x="1443976" y="309492"/>
                  <a:pt x="1459311" y="296347"/>
                  <a:pt x="1474646" y="283203"/>
                </a:cubicBezTo>
                <a:cubicBezTo>
                  <a:pt x="1496554" y="261295"/>
                  <a:pt x="1525033" y="241579"/>
                  <a:pt x="1544750" y="217480"/>
                </a:cubicBezTo>
                <a:close/>
                <a:moveTo>
                  <a:pt x="1505317" y="215290"/>
                </a:moveTo>
                <a:cubicBezTo>
                  <a:pt x="1505317" y="213099"/>
                  <a:pt x="1507507" y="213099"/>
                  <a:pt x="1505317" y="210908"/>
                </a:cubicBezTo>
                <a:cubicBezTo>
                  <a:pt x="1509698" y="210908"/>
                  <a:pt x="1514080" y="213099"/>
                  <a:pt x="1518461" y="213099"/>
                </a:cubicBezTo>
                <a:cubicBezTo>
                  <a:pt x="1498744" y="226243"/>
                  <a:pt x="1481218" y="243769"/>
                  <a:pt x="1463692" y="259105"/>
                </a:cubicBezTo>
                <a:cubicBezTo>
                  <a:pt x="1441785" y="278821"/>
                  <a:pt x="1422068" y="298538"/>
                  <a:pt x="1404542" y="322636"/>
                </a:cubicBezTo>
                <a:cubicBezTo>
                  <a:pt x="1395779" y="322636"/>
                  <a:pt x="1389207" y="322636"/>
                  <a:pt x="1382635" y="322636"/>
                </a:cubicBezTo>
                <a:cubicBezTo>
                  <a:pt x="1400161" y="307301"/>
                  <a:pt x="1419877" y="289775"/>
                  <a:pt x="1437403" y="274440"/>
                </a:cubicBezTo>
                <a:cubicBezTo>
                  <a:pt x="1461502" y="256914"/>
                  <a:pt x="1489981" y="239388"/>
                  <a:pt x="1505317" y="215290"/>
                </a:cubicBezTo>
                <a:close/>
                <a:moveTo>
                  <a:pt x="1489981" y="206527"/>
                </a:moveTo>
                <a:cubicBezTo>
                  <a:pt x="1468074" y="217480"/>
                  <a:pt x="1448357" y="237197"/>
                  <a:pt x="1430831" y="252532"/>
                </a:cubicBezTo>
                <a:cubicBezTo>
                  <a:pt x="1406733" y="274440"/>
                  <a:pt x="1384825" y="298538"/>
                  <a:pt x="1362918" y="322636"/>
                </a:cubicBezTo>
                <a:cubicBezTo>
                  <a:pt x="1358536" y="322636"/>
                  <a:pt x="1354155" y="322636"/>
                  <a:pt x="1349773" y="322636"/>
                </a:cubicBezTo>
                <a:cubicBezTo>
                  <a:pt x="1343201" y="322636"/>
                  <a:pt x="1336629" y="322636"/>
                  <a:pt x="1330057" y="322636"/>
                </a:cubicBezTo>
                <a:cubicBezTo>
                  <a:pt x="1349773" y="305110"/>
                  <a:pt x="1369490" y="283203"/>
                  <a:pt x="1389207" y="265677"/>
                </a:cubicBezTo>
                <a:cubicBezTo>
                  <a:pt x="1413305" y="243769"/>
                  <a:pt x="1443976" y="219671"/>
                  <a:pt x="1461502" y="189001"/>
                </a:cubicBezTo>
                <a:cubicBezTo>
                  <a:pt x="1470265" y="197764"/>
                  <a:pt x="1481218" y="202145"/>
                  <a:pt x="1489981" y="206527"/>
                </a:cubicBezTo>
                <a:close/>
                <a:moveTo>
                  <a:pt x="1435213" y="162712"/>
                </a:moveTo>
                <a:cubicBezTo>
                  <a:pt x="1439594" y="167093"/>
                  <a:pt x="1443976" y="173665"/>
                  <a:pt x="1448357" y="178047"/>
                </a:cubicBezTo>
                <a:cubicBezTo>
                  <a:pt x="1422068" y="199954"/>
                  <a:pt x="1397970" y="228434"/>
                  <a:pt x="1373872" y="250342"/>
                </a:cubicBezTo>
                <a:cubicBezTo>
                  <a:pt x="1349773" y="272249"/>
                  <a:pt x="1321294" y="294157"/>
                  <a:pt x="1303768" y="322636"/>
                </a:cubicBezTo>
                <a:cubicBezTo>
                  <a:pt x="1288432" y="322636"/>
                  <a:pt x="1270906" y="324827"/>
                  <a:pt x="1255571" y="327018"/>
                </a:cubicBezTo>
                <a:cubicBezTo>
                  <a:pt x="1284051" y="309492"/>
                  <a:pt x="1310340" y="287584"/>
                  <a:pt x="1336629" y="265677"/>
                </a:cubicBezTo>
                <a:cubicBezTo>
                  <a:pt x="1369490" y="235006"/>
                  <a:pt x="1408924" y="202145"/>
                  <a:pt x="1437403" y="164902"/>
                </a:cubicBezTo>
                <a:cubicBezTo>
                  <a:pt x="1435213" y="164902"/>
                  <a:pt x="1435213" y="162712"/>
                  <a:pt x="1435213" y="162712"/>
                </a:cubicBezTo>
                <a:close/>
                <a:moveTo>
                  <a:pt x="1382635" y="90417"/>
                </a:moveTo>
                <a:cubicBezTo>
                  <a:pt x="1384825" y="88226"/>
                  <a:pt x="1387016" y="88226"/>
                  <a:pt x="1387016" y="86035"/>
                </a:cubicBezTo>
                <a:cubicBezTo>
                  <a:pt x="1387016" y="86035"/>
                  <a:pt x="1387016" y="86035"/>
                  <a:pt x="1387016" y="86035"/>
                </a:cubicBezTo>
                <a:cubicBezTo>
                  <a:pt x="1395779" y="99180"/>
                  <a:pt x="1404542" y="114515"/>
                  <a:pt x="1411114" y="127660"/>
                </a:cubicBezTo>
                <a:cubicBezTo>
                  <a:pt x="1415496" y="136423"/>
                  <a:pt x="1422068" y="145186"/>
                  <a:pt x="1426450" y="153949"/>
                </a:cubicBezTo>
                <a:cubicBezTo>
                  <a:pt x="1424259" y="153949"/>
                  <a:pt x="1422068" y="153949"/>
                  <a:pt x="1422068" y="153949"/>
                </a:cubicBezTo>
                <a:cubicBezTo>
                  <a:pt x="1391398" y="173665"/>
                  <a:pt x="1365109" y="206527"/>
                  <a:pt x="1338820" y="232816"/>
                </a:cubicBezTo>
                <a:cubicBezTo>
                  <a:pt x="1303768" y="267868"/>
                  <a:pt x="1266525" y="300729"/>
                  <a:pt x="1224901" y="329209"/>
                </a:cubicBezTo>
                <a:cubicBezTo>
                  <a:pt x="1213947" y="331399"/>
                  <a:pt x="1202993" y="331399"/>
                  <a:pt x="1194230" y="333590"/>
                </a:cubicBezTo>
                <a:cubicBezTo>
                  <a:pt x="1227091" y="302920"/>
                  <a:pt x="1257762" y="272249"/>
                  <a:pt x="1290623" y="239388"/>
                </a:cubicBezTo>
                <a:cubicBezTo>
                  <a:pt x="1327866" y="202145"/>
                  <a:pt x="1373872" y="167093"/>
                  <a:pt x="1404542" y="123278"/>
                </a:cubicBezTo>
                <a:cubicBezTo>
                  <a:pt x="1408924" y="116706"/>
                  <a:pt x="1400161" y="107943"/>
                  <a:pt x="1393588" y="112324"/>
                </a:cubicBezTo>
                <a:cubicBezTo>
                  <a:pt x="1354155" y="140804"/>
                  <a:pt x="1323484" y="180238"/>
                  <a:pt x="1288432" y="213099"/>
                </a:cubicBezTo>
                <a:cubicBezTo>
                  <a:pt x="1248999" y="254723"/>
                  <a:pt x="1207375" y="294157"/>
                  <a:pt x="1167941" y="337972"/>
                </a:cubicBezTo>
                <a:cubicBezTo>
                  <a:pt x="1154797" y="340162"/>
                  <a:pt x="1141652" y="344544"/>
                  <a:pt x="1128508" y="346735"/>
                </a:cubicBezTo>
                <a:cubicBezTo>
                  <a:pt x="1154797" y="324827"/>
                  <a:pt x="1181086" y="296347"/>
                  <a:pt x="1202993" y="276631"/>
                </a:cubicBezTo>
                <a:cubicBezTo>
                  <a:pt x="1270906" y="219671"/>
                  <a:pt x="1312531" y="142995"/>
                  <a:pt x="1382635" y="90417"/>
                </a:cubicBezTo>
                <a:close/>
                <a:moveTo>
                  <a:pt x="1196421" y="219671"/>
                </a:moveTo>
                <a:cubicBezTo>
                  <a:pt x="1213947" y="208717"/>
                  <a:pt x="1229282" y="195573"/>
                  <a:pt x="1238045" y="180238"/>
                </a:cubicBezTo>
                <a:cubicBezTo>
                  <a:pt x="1248999" y="162712"/>
                  <a:pt x="1251190" y="153949"/>
                  <a:pt x="1259953" y="134232"/>
                </a:cubicBezTo>
                <a:cubicBezTo>
                  <a:pt x="1270906" y="88226"/>
                  <a:pt x="1303768" y="70700"/>
                  <a:pt x="1362918" y="79463"/>
                </a:cubicBezTo>
                <a:cubicBezTo>
                  <a:pt x="1310340" y="121087"/>
                  <a:pt x="1273097" y="173665"/>
                  <a:pt x="1229282" y="224053"/>
                </a:cubicBezTo>
                <a:cubicBezTo>
                  <a:pt x="1200802" y="256914"/>
                  <a:pt x="1165750" y="296347"/>
                  <a:pt x="1130698" y="322636"/>
                </a:cubicBezTo>
                <a:cubicBezTo>
                  <a:pt x="1126317" y="327018"/>
                  <a:pt x="1121935" y="331399"/>
                  <a:pt x="1117554" y="335781"/>
                </a:cubicBezTo>
                <a:cubicBezTo>
                  <a:pt x="1113172" y="340162"/>
                  <a:pt x="1108791" y="344544"/>
                  <a:pt x="1104409" y="351116"/>
                </a:cubicBezTo>
                <a:cubicBezTo>
                  <a:pt x="1104409" y="351116"/>
                  <a:pt x="1102219" y="351116"/>
                  <a:pt x="1102219" y="353307"/>
                </a:cubicBezTo>
                <a:cubicBezTo>
                  <a:pt x="1100028" y="353307"/>
                  <a:pt x="1100028" y="353307"/>
                  <a:pt x="1097837" y="355498"/>
                </a:cubicBezTo>
                <a:cubicBezTo>
                  <a:pt x="1095646" y="357688"/>
                  <a:pt x="1095646" y="359879"/>
                  <a:pt x="1093456" y="362070"/>
                </a:cubicBezTo>
                <a:cubicBezTo>
                  <a:pt x="1071548" y="368642"/>
                  <a:pt x="1051831" y="377405"/>
                  <a:pt x="1034305" y="388359"/>
                </a:cubicBezTo>
                <a:cubicBezTo>
                  <a:pt x="1084693" y="327018"/>
                  <a:pt x="1137271" y="272249"/>
                  <a:pt x="1196421" y="219671"/>
                </a:cubicBezTo>
                <a:close/>
                <a:moveTo>
                  <a:pt x="1121935" y="239388"/>
                </a:moveTo>
                <a:cubicBezTo>
                  <a:pt x="1121935" y="239388"/>
                  <a:pt x="1121935" y="239388"/>
                  <a:pt x="1121935" y="239388"/>
                </a:cubicBezTo>
                <a:cubicBezTo>
                  <a:pt x="1128508" y="239388"/>
                  <a:pt x="1132889" y="239388"/>
                  <a:pt x="1139461" y="239388"/>
                </a:cubicBezTo>
                <a:cubicBezTo>
                  <a:pt x="1018970" y="351116"/>
                  <a:pt x="913814" y="486943"/>
                  <a:pt x="830566" y="627151"/>
                </a:cubicBezTo>
                <a:cubicBezTo>
                  <a:pt x="821803" y="614006"/>
                  <a:pt x="813040" y="603052"/>
                  <a:pt x="804277" y="589908"/>
                </a:cubicBezTo>
                <a:cubicBezTo>
                  <a:pt x="933531" y="497896"/>
                  <a:pt x="1012398" y="353307"/>
                  <a:pt x="1121935" y="239388"/>
                </a:cubicBezTo>
                <a:close/>
                <a:moveTo>
                  <a:pt x="1071548" y="213099"/>
                </a:moveTo>
                <a:cubicBezTo>
                  <a:pt x="1078120" y="219671"/>
                  <a:pt x="1086883" y="226243"/>
                  <a:pt x="1097837" y="230625"/>
                </a:cubicBezTo>
                <a:cubicBezTo>
                  <a:pt x="992681" y="342353"/>
                  <a:pt x="913814" y="480370"/>
                  <a:pt x="797704" y="581145"/>
                </a:cubicBezTo>
                <a:cubicBezTo>
                  <a:pt x="795514" y="576763"/>
                  <a:pt x="791132" y="572382"/>
                  <a:pt x="788941" y="568000"/>
                </a:cubicBezTo>
                <a:cubicBezTo>
                  <a:pt x="786751" y="563619"/>
                  <a:pt x="782369" y="561428"/>
                  <a:pt x="777988" y="561428"/>
                </a:cubicBezTo>
                <a:cubicBezTo>
                  <a:pt x="823993" y="502278"/>
                  <a:pt x="876571" y="447509"/>
                  <a:pt x="920386" y="388359"/>
                </a:cubicBezTo>
                <a:cubicBezTo>
                  <a:pt x="926959" y="379596"/>
                  <a:pt x="1071548" y="219671"/>
                  <a:pt x="1064976" y="213099"/>
                </a:cubicBezTo>
                <a:cubicBezTo>
                  <a:pt x="1064976" y="215290"/>
                  <a:pt x="1069357" y="215290"/>
                  <a:pt x="1071548" y="213099"/>
                </a:cubicBezTo>
                <a:close/>
                <a:moveTo>
                  <a:pt x="1045259" y="182428"/>
                </a:moveTo>
                <a:cubicBezTo>
                  <a:pt x="1049641" y="186810"/>
                  <a:pt x="1051831" y="191191"/>
                  <a:pt x="1056213" y="195573"/>
                </a:cubicBezTo>
                <a:cubicBezTo>
                  <a:pt x="1043068" y="199954"/>
                  <a:pt x="1034305" y="213099"/>
                  <a:pt x="1025542" y="224053"/>
                </a:cubicBezTo>
                <a:cubicBezTo>
                  <a:pt x="992681" y="259105"/>
                  <a:pt x="962011" y="296347"/>
                  <a:pt x="931340" y="333590"/>
                </a:cubicBezTo>
                <a:cubicBezTo>
                  <a:pt x="869999" y="408076"/>
                  <a:pt x="799895" y="482561"/>
                  <a:pt x="753889" y="568000"/>
                </a:cubicBezTo>
                <a:cubicBezTo>
                  <a:pt x="753889" y="563619"/>
                  <a:pt x="753889" y="561428"/>
                  <a:pt x="758271" y="557047"/>
                </a:cubicBezTo>
                <a:cubicBezTo>
                  <a:pt x="758271" y="557047"/>
                  <a:pt x="758271" y="554856"/>
                  <a:pt x="758271" y="557047"/>
                </a:cubicBezTo>
                <a:cubicBezTo>
                  <a:pt x="749508" y="561428"/>
                  <a:pt x="740745" y="563619"/>
                  <a:pt x="745126" y="574573"/>
                </a:cubicBezTo>
                <a:cubicBezTo>
                  <a:pt x="745126" y="576763"/>
                  <a:pt x="747317" y="576763"/>
                  <a:pt x="749508" y="576763"/>
                </a:cubicBezTo>
                <a:cubicBezTo>
                  <a:pt x="749508" y="576763"/>
                  <a:pt x="749508" y="578954"/>
                  <a:pt x="747317" y="578954"/>
                </a:cubicBezTo>
                <a:cubicBezTo>
                  <a:pt x="747317" y="578954"/>
                  <a:pt x="747317" y="578954"/>
                  <a:pt x="747317" y="581145"/>
                </a:cubicBezTo>
                <a:cubicBezTo>
                  <a:pt x="727600" y="592099"/>
                  <a:pt x="710074" y="603052"/>
                  <a:pt x="690358" y="616197"/>
                </a:cubicBezTo>
                <a:cubicBezTo>
                  <a:pt x="804277" y="467226"/>
                  <a:pt x="905051" y="311683"/>
                  <a:pt x="1045259" y="182428"/>
                </a:cubicBezTo>
                <a:cubicBezTo>
                  <a:pt x="1045259" y="182428"/>
                  <a:pt x="1045259" y="182428"/>
                  <a:pt x="1045259" y="182428"/>
                </a:cubicBezTo>
                <a:close/>
                <a:moveTo>
                  <a:pt x="935722" y="90417"/>
                </a:moveTo>
                <a:cubicBezTo>
                  <a:pt x="922577" y="103561"/>
                  <a:pt x="909433" y="118897"/>
                  <a:pt x="898479" y="132041"/>
                </a:cubicBezTo>
                <a:cubicBezTo>
                  <a:pt x="885334" y="147376"/>
                  <a:pt x="872190" y="162712"/>
                  <a:pt x="859045" y="178047"/>
                </a:cubicBezTo>
                <a:cubicBezTo>
                  <a:pt x="867808" y="125469"/>
                  <a:pt x="885334" y="79463"/>
                  <a:pt x="935722" y="90417"/>
                </a:cubicBezTo>
                <a:close/>
                <a:moveTo>
                  <a:pt x="854664" y="206527"/>
                </a:moveTo>
                <a:cubicBezTo>
                  <a:pt x="874381" y="191191"/>
                  <a:pt x="891907" y="171475"/>
                  <a:pt x="907242" y="153949"/>
                </a:cubicBezTo>
                <a:cubicBezTo>
                  <a:pt x="922577" y="136423"/>
                  <a:pt x="942294" y="116706"/>
                  <a:pt x="957629" y="99180"/>
                </a:cubicBezTo>
                <a:cubicBezTo>
                  <a:pt x="962011" y="101371"/>
                  <a:pt x="968583" y="103561"/>
                  <a:pt x="972964" y="107943"/>
                </a:cubicBezTo>
                <a:cubicBezTo>
                  <a:pt x="972964" y="107943"/>
                  <a:pt x="975155" y="110134"/>
                  <a:pt x="975155" y="110134"/>
                </a:cubicBezTo>
                <a:cubicBezTo>
                  <a:pt x="929149" y="160521"/>
                  <a:pt x="887525" y="210908"/>
                  <a:pt x="843710" y="263486"/>
                </a:cubicBezTo>
                <a:cubicBezTo>
                  <a:pt x="848092" y="243769"/>
                  <a:pt x="852473" y="226243"/>
                  <a:pt x="854664" y="206527"/>
                </a:cubicBezTo>
                <a:close/>
                <a:moveTo>
                  <a:pt x="666259" y="344544"/>
                </a:moveTo>
                <a:cubicBezTo>
                  <a:pt x="618063" y="410266"/>
                  <a:pt x="569866" y="478180"/>
                  <a:pt x="521670" y="543902"/>
                </a:cubicBezTo>
                <a:cubicBezTo>
                  <a:pt x="523861" y="530758"/>
                  <a:pt x="523861" y="515422"/>
                  <a:pt x="523861" y="500087"/>
                </a:cubicBezTo>
                <a:cubicBezTo>
                  <a:pt x="541387" y="473798"/>
                  <a:pt x="561103" y="449700"/>
                  <a:pt x="580820" y="425602"/>
                </a:cubicBezTo>
                <a:cubicBezTo>
                  <a:pt x="602728" y="399313"/>
                  <a:pt x="631207" y="375214"/>
                  <a:pt x="648733" y="344544"/>
                </a:cubicBezTo>
                <a:cubicBezTo>
                  <a:pt x="650924" y="342353"/>
                  <a:pt x="650924" y="340162"/>
                  <a:pt x="648733" y="335781"/>
                </a:cubicBezTo>
                <a:cubicBezTo>
                  <a:pt x="655306" y="340162"/>
                  <a:pt x="659687" y="342353"/>
                  <a:pt x="666259" y="344544"/>
                </a:cubicBezTo>
                <a:close/>
                <a:moveTo>
                  <a:pt x="639970" y="333590"/>
                </a:moveTo>
                <a:cubicBezTo>
                  <a:pt x="639970" y="333590"/>
                  <a:pt x="639970" y="333590"/>
                  <a:pt x="639970" y="333590"/>
                </a:cubicBezTo>
                <a:cubicBezTo>
                  <a:pt x="609300" y="357688"/>
                  <a:pt x="585202" y="390550"/>
                  <a:pt x="561103" y="421220"/>
                </a:cubicBezTo>
                <a:cubicBezTo>
                  <a:pt x="545768" y="438746"/>
                  <a:pt x="532624" y="458463"/>
                  <a:pt x="521670" y="478180"/>
                </a:cubicBezTo>
                <a:cubicBezTo>
                  <a:pt x="519479" y="462844"/>
                  <a:pt x="515098" y="445318"/>
                  <a:pt x="512907" y="429983"/>
                </a:cubicBezTo>
                <a:cubicBezTo>
                  <a:pt x="521670" y="416839"/>
                  <a:pt x="532624" y="403694"/>
                  <a:pt x="541387" y="390550"/>
                </a:cubicBezTo>
                <a:cubicBezTo>
                  <a:pt x="558913" y="366451"/>
                  <a:pt x="583011" y="344544"/>
                  <a:pt x="596155" y="318255"/>
                </a:cubicBezTo>
                <a:cubicBezTo>
                  <a:pt x="611491" y="324827"/>
                  <a:pt x="626826" y="329209"/>
                  <a:pt x="639970" y="333590"/>
                </a:cubicBezTo>
                <a:close/>
                <a:moveTo>
                  <a:pt x="578629" y="313873"/>
                </a:moveTo>
                <a:cubicBezTo>
                  <a:pt x="563294" y="329209"/>
                  <a:pt x="550150" y="351116"/>
                  <a:pt x="539196" y="366451"/>
                </a:cubicBezTo>
                <a:cubicBezTo>
                  <a:pt x="528242" y="381787"/>
                  <a:pt x="519479" y="397122"/>
                  <a:pt x="508525" y="412457"/>
                </a:cubicBezTo>
                <a:cubicBezTo>
                  <a:pt x="506335" y="399313"/>
                  <a:pt x="504144" y="386168"/>
                  <a:pt x="501953" y="375214"/>
                </a:cubicBezTo>
                <a:cubicBezTo>
                  <a:pt x="510716" y="366451"/>
                  <a:pt x="517288" y="359879"/>
                  <a:pt x="526051" y="351116"/>
                </a:cubicBezTo>
                <a:cubicBezTo>
                  <a:pt x="537005" y="337972"/>
                  <a:pt x="552340" y="327018"/>
                  <a:pt x="561103" y="311683"/>
                </a:cubicBezTo>
                <a:cubicBezTo>
                  <a:pt x="567676" y="313873"/>
                  <a:pt x="572057" y="313873"/>
                  <a:pt x="578629" y="313873"/>
                </a:cubicBezTo>
                <a:close/>
                <a:moveTo>
                  <a:pt x="543577" y="311683"/>
                </a:moveTo>
                <a:cubicBezTo>
                  <a:pt x="534814" y="320446"/>
                  <a:pt x="526051" y="331399"/>
                  <a:pt x="517288" y="342353"/>
                </a:cubicBezTo>
                <a:cubicBezTo>
                  <a:pt x="512907" y="348925"/>
                  <a:pt x="506335" y="355498"/>
                  <a:pt x="501953" y="359879"/>
                </a:cubicBezTo>
                <a:cubicBezTo>
                  <a:pt x="504144" y="327018"/>
                  <a:pt x="519479" y="313873"/>
                  <a:pt x="543577" y="311683"/>
                </a:cubicBezTo>
                <a:close/>
                <a:moveTo>
                  <a:pt x="685976" y="351116"/>
                </a:moveTo>
                <a:cubicBezTo>
                  <a:pt x="694739" y="353307"/>
                  <a:pt x="703502" y="355498"/>
                  <a:pt x="710074" y="357688"/>
                </a:cubicBezTo>
                <a:cubicBezTo>
                  <a:pt x="714456" y="357688"/>
                  <a:pt x="718837" y="357688"/>
                  <a:pt x="723219" y="357688"/>
                </a:cubicBezTo>
                <a:cubicBezTo>
                  <a:pt x="650924" y="436555"/>
                  <a:pt x="572057" y="521995"/>
                  <a:pt x="499762" y="614006"/>
                </a:cubicBezTo>
                <a:cubicBezTo>
                  <a:pt x="565485" y="528567"/>
                  <a:pt x="626826" y="438746"/>
                  <a:pt x="685976" y="351116"/>
                </a:cubicBezTo>
                <a:close/>
                <a:moveTo>
                  <a:pt x="429658" y="609625"/>
                </a:moveTo>
                <a:cubicBezTo>
                  <a:pt x="447184" y="607434"/>
                  <a:pt x="464710" y="603052"/>
                  <a:pt x="477855" y="596480"/>
                </a:cubicBezTo>
                <a:cubicBezTo>
                  <a:pt x="480046" y="596480"/>
                  <a:pt x="482236" y="594289"/>
                  <a:pt x="484427" y="594289"/>
                </a:cubicBezTo>
                <a:cubicBezTo>
                  <a:pt x="423086" y="675347"/>
                  <a:pt x="359554" y="756405"/>
                  <a:pt x="293832" y="835272"/>
                </a:cubicBezTo>
                <a:cubicBezTo>
                  <a:pt x="291641" y="824318"/>
                  <a:pt x="287260" y="815555"/>
                  <a:pt x="282878" y="804601"/>
                </a:cubicBezTo>
                <a:cubicBezTo>
                  <a:pt x="306976" y="771740"/>
                  <a:pt x="331075" y="741070"/>
                  <a:pt x="357364" y="710399"/>
                </a:cubicBezTo>
                <a:cubicBezTo>
                  <a:pt x="381462" y="679729"/>
                  <a:pt x="412132" y="649058"/>
                  <a:pt x="429658" y="614006"/>
                </a:cubicBezTo>
                <a:cubicBezTo>
                  <a:pt x="429658" y="614006"/>
                  <a:pt x="429658" y="611815"/>
                  <a:pt x="429658" y="609625"/>
                </a:cubicBezTo>
                <a:close/>
                <a:moveTo>
                  <a:pt x="298213" y="850607"/>
                </a:moveTo>
                <a:cubicBezTo>
                  <a:pt x="352982" y="793648"/>
                  <a:pt x="405560" y="734497"/>
                  <a:pt x="453757" y="673156"/>
                </a:cubicBezTo>
                <a:cubicBezTo>
                  <a:pt x="394606" y="752023"/>
                  <a:pt x="342028" y="833081"/>
                  <a:pt x="300404" y="916330"/>
                </a:cubicBezTo>
                <a:cubicBezTo>
                  <a:pt x="304786" y="892232"/>
                  <a:pt x="302595" y="870324"/>
                  <a:pt x="298213" y="850607"/>
                </a:cubicBezTo>
                <a:close/>
                <a:moveTo>
                  <a:pt x="385843" y="614006"/>
                </a:moveTo>
                <a:cubicBezTo>
                  <a:pt x="394606" y="614006"/>
                  <a:pt x="405560" y="611815"/>
                  <a:pt x="414323" y="611815"/>
                </a:cubicBezTo>
                <a:cubicBezTo>
                  <a:pt x="385843" y="642486"/>
                  <a:pt x="363936" y="677538"/>
                  <a:pt x="337647" y="710399"/>
                </a:cubicBezTo>
                <a:cubicBezTo>
                  <a:pt x="315739" y="736688"/>
                  <a:pt x="296023" y="765168"/>
                  <a:pt x="278497" y="793648"/>
                </a:cubicBezTo>
                <a:cubicBezTo>
                  <a:pt x="276306" y="787076"/>
                  <a:pt x="271924" y="780503"/>
                  <a:pt x="269734" y="773931"/>
                </a:cubicBezTo>
                <a:cubicBezTo>
                  <a:pt x="306976" y="721353"/>
                  <a:pt x="342028" y="670966"/>
                  <a:pt x="385843" y="622769"/>
                </a:cubicBezTo>
                <a:cubicBezTo>
                  <a:pt x="385843" y="620578"/>
                  <a:pt x="385843" y="616197"/>
                  <a:pt x="385843" y="614006"/>
                </a:cubicBezTo>
                <a:close/>
                <a:moveTo>
                  <a:pt x="271924" y="631532"/>
                </a:moveTo>
                <a:cubicBezTo>
                  <a:pt x="258780" y="646867"/>
                  <a:pt x="250017" y="666584"/>
                  <a:pt x="239063" y="686301"/>
                </a:cubicBezTo>
                <a:cubicBezTo>
                  <a:pt x="236872" y="655630"/>
                  <a:pt x="250017" y="640295"/>
                  <a:pt x="271924" y="631532"/>
                </a:cubicBezTo>
                <a:close/>
                <a:moveTo>
                  <a:pt x="241254" y="701636"/>
                </a:moveTo>
                <a:cubicBezTo>
                  <a:pt x="260971" y="677538"/>
                  <a:pt x="278497" y="649058"/>
                  <a:pt x="293832" y="624960"/>
                </a:cubicBezTo>
                <a:cubicBezTo>
                  <a:pt x="293832" y="624960"/>
                  <a:pt x="293832" y="624960"/>
                  <a:pt x="293832" y="624960"/>
                </a:cubicBezTo>
                <a:cubicBezTo>
                  <a:pt x="302595" y="622769"/>
                  <a:pt x="311358" y="620578"/>
                  <a:pt x="320121" y="620578"/>
                </a:cubicBezTo>
                <a:cubicBezTo>
                  <a:pt x="296023" y="655630"/>
                  <a:pt x="274115" y="692873"/>
                  <a:pt x="250017" y="727925"/>
                </a:cubicBezTo>
                <a:cubicBezTo>
                  <a:pt x="245635" y="716971"/>
                  <a:pt x="241254" y="710399"/>
                  <a:pt x="241254" y="701636"/>
                </a:cubicBezTo>
                <a:close/>
                <a:moveTo>
                  <a:pt x="252208" y="738879"/>
                </a:moveTo>
                <a:cubicBezTo>
                  <a:pt x="252208" y="738879"/>
                  <a:pt x="252208" y="738879"/>
                  <a:pt x="252208" y="738879"/>
                </a:cubicBezTo>
                <a:cubicBezTo>
                  <a:pt x="282878" y="701636"/>
                  <a:pt x="313549" y="662203"/>
                  <a:pt x="331075" y="618388"/>
                </a:cubicBezTo>
                <a:cubicBezTo>
                  <a:pt x="331075" y="618388"/>
                  <a:pt x="331075" y="618388"/>
                  <a:pt x="331075" y="618388"/>
                </a:cubicBezTo>
                <a:cubicBezTo>
                  <a:pt x="342028" y="618388"/>
                  <a:pt x="352982" y="616197"/>
                  <a:pt x="366127" y="616197"/>
                </a:cubicBezTo>
                <a:cubicBezTo>
                  <a:pt x="324502" y="657821"/>
                  <a:pt x="291641" y="710399"/>
                  <a:pt x="260971" y="760786"/>
                </a:cubicBezTo>
                <a:cubicBezTo>
                  <a:pt x="258780" y="754214"/>
                  <a:pt x="256589" y="745451"/>
                  <a:pt x="252208" y="738879"/>
                </a:cubicBezTo>
                <a:close/>
                <a:moveTo>
                  <a:pt x="79138" y="1025867"/>
                </a:moveTo>
                <a:cubicBezTo>
                  <a:pt x="74757" y="1032439"/>
                  <a:pt x="70375" y="1039012"/>
                  <a:pt x="65994" y="1045584"/>
                </a:cubicBezTo>
                <a:cubicBezTo>
                  <a:pt x="59422" y="1054347"/>
                  <a:pt x="52849" y="1060919"/>
                  <a:pt x="46277" y="1069682"/>
                </a:cubicBezTo>
                <a:cubicBezTo>
                  <a:pt x="50659" y="1052156"/>
                  <a:pt x="61612" y="1036821"/>
                  <a:pt x="79138" y="1025867"/>
                </a:cubicBezTo>
                <a:close/>
                <a:moveTo>
                  <a:pt x="44086" y="1093781"/>
                </a:moveTo>
                <a:cubicBezTo>
                  <a:pt x="57231" y="1080636"/>
                  <a:pt x="70375" y="1065301"/>
                  <a:pt x="83520" y="1052156"/>
                </a:cubicBezTo>
                <a:cubicBezTo>
                  <a:pt x="94474" y="1041203"/>
                  <a:pt x="105427" y="1028058"/>
                  <a:pt x="114190" y="1014914"/>
                </a:cubicBezTo>
                <a:cubicBezTo>
                  <a:pt x="127335" y="1012723"/>
                  <a:pt x="140479" y="1012723"/>
                  <a:pt x="155815" y="1012723"/>
                </a:cubicBezTo>
                <a:cubicBezTo>
                  <a:pt x="151433" y="1017104"/>
                  <a:pt x="147052" y="1023677"/>
                  <a:pt x="140479" y="1030249"/>
                </a:cubicBezTo>
                <a:cubicBezTo>
                  <a:pt x="129526" y="1041203"/>
                  <a:pt x="120763" y="1054347"/>
                  <a:pt x="109809" y="1065301"/>
                </a:cubicBezTo>
                <a:cubicBezTo>
                  <a:pt x="92283" y="1085018"/>
                  <a:pt x="72566" y="1104734"/>
                  <a:pt x="52849" y="1126642"/>
                </a:cubicBezTo>
                <a:cubicBezTo>
                  <a:pt x="46277" y="1115688"/>
                  <a:pt x="44086" y="1104734"/>
                  <a:pt x="44086" y="1093781"/>
                </a:cubicBezTo>
                <a:close/>
                <a:moveTo>
                  <a:pt x="94474" y="1172648"/>
                </a:moveTo>
                <a:cubicBezTo>
                  <a:pt x="92283" y="1170457"/>
                  <a:pt x="90092" y="1170457"/>
                  <a:pt x="87901" y="1168266"/>
                </a:cubicBezTo>
                <a:cubicBezTo>
                  <a:pt x="74757" y="1159503"/>
                  <a:pt x="63803" y="1148549"/>
                  <a:pt x="57231" y="1135405"/>
                </a:cubicBezTo>
                <a:cubicBezTo>
                  <a:pt x="81329" y="1117879"/>
                  <a:pt x="101046" y="1098162"/>
                  <a:pt x="120763" y="1078445"/>
                </a:cubicBezTo>
                <a:cubicBezTo>
                  <a:pt x="138289" y="1060919"/>
                  <a:pt x="166768" y="1039012"/>
                  <a:pt x="175531" y="1014914"/>
                </a:cubicBezTo>
                <a:cubicBezTo>
                  <a:pt x="175531" y="1014914"/>
                  <a:pt x="175531" y="1014914"/>
                  <a:pt x="175531" y="1014914"/>
                </a:cubicBezTo>
                <a:cubicBezTo>
                  <a:pt x="184294" y="1014914"/>
                  <a:pt x="193057" y="1014914"/>
                  <a:pt x="201820" y="1012723"/>
                </a:cubicBezTo>
                <a:cubicBezTo>
                  <a:pt x="204011" y="1012723"/>
                  <a:pt x="206202" y="1012723"/>
                  <a:pt x="208393" y="1012723"/>
                </a:cubicBezTo>
                <a:cubicBezTo>
                  <a:pt x="204011" y="1021486"/>
                  <a:pt x="197439" y="1030249"/>
                  <a:pt x="190867" y="1036821"/>
                </a:cubicBezTo>
                <a:cubicBezTo>
                  <a:pt x="177722" y="1052156"/>
                  <a:pt x="164578" y="1067492"/>
                  <a:pt x="149242" y="1085018"/>
                </a:cubicBezTo>
                <a:cubicBezTo>
                  <a:pt x="127335" y="1111307"/>
                  <a:pt x="105427" y="1137596"/>
                  <a:pt x="94474" y="1170457"/>
                </a:cubicBezTo>
                <a:cubicBezTo>
                  <a:pt x="94474" y="1170457"/>
                  <a:pt x="94474" y="1172648"/>
                  <a:pt x="94474" y="1172648"/>
                </a:cubicBezTo>
                <a:close/>
                <a:moveTo>
                  <a:pt x="140479" y="1196746"/>
                </a:moveTo>
                <a:cubicBezTo>
                  <a:pt x="129526" y="1190174"/>
                  <a:pt x="116381" y="1183601"/>
                  <a:pt x="105427" y="1177029"/>
                </a:cubicBezTo>
                <a:cubicBezTo>
                  <a:pt x="107618" y="1177029"/>
                  <a:pt x="107618" y="1174838"/>
                  <a:pt x="107618" y="1174838"/>
                </a:cubicBezTo>
                <a:cubicBezTo>
                  <a:pt x="122953" y="1139786"/>
                  <a:pt x="151433" y="1111307"/>
                  <a:pt x="177722" y="1082827"/>
                </a:cubicBezTo>
                <a:cubicBezTo>
                  <a:pt x="197439" y="1060919"/>
                  <a:pt x="228109" y="1032439"/>
                  <a:pt x="236872" y="1003960"/>
                </a:cubicBezTo>
                <a:cubicBezTo>
                  <a:pt x="263161" y="993006"/>
                  <a:pt x="280687" y="973289"/>
                  <a:pt x="291641" y="947000"/>
                </a:cubicBezTo>
                <a:cubicBezTo>
                  <a:pt x="293832" y="947000"/>
                  <a:pt x="296023" y="947000"/>
                  <a:pt x="296023" y="944809"/>
                </a:cubicBezTo>
                <a:cubicBezTo>
                  <a:pt x="370508" y="846226"/>
                  <a:pt x="438421" y="741070"/>
                  <a:pt x="517288" y="642486"/>
                </a:cubicBezTo>
                <a:cubicBezTo>
                  <a:pt x="593965" y="543902"/>
                  <a:pt x="677213" y="451891"/>
                  <a:pt x="756080" y="355498"/>
                </a:cubicBezTo>
                <a:cubicBezTo>
                  <a:pt x="756080" y="355498"/>
                  <a:pt x="756080" y="355498"/>
                  <a:pt x="756080" y="355498"/>
                </a:cubicBezTo>
                <a:cubicBezTo>
                  <a:pt x="762652" y="353307"/>
                  <a:pt x="771415" y="351116"/>
                  <a:pt x="777988" y="348925"/>
                </a:cubicBezTo>
                <a:cubicBezTo>
                  <a:pt x="705693" y="443128"/>
                  <a:pt x="637780" y="537330"/>
                  <a:pt x="567676" y="633723"/>
                </a:cubicBezTo>
                <a:cubicBezTo>
                  <a:pt x="429658" y="824318"/>
                  <a:pt x="282878" y="1008341"/>
                  <a:pt x="140479" y="1196746"/>
                </a:cubicBezTo>
                <a:close/>
                <a:moveTo>
                  <a:pt x="151433" y="1203318"/>
                </a:moveTo>
                <a:cubicBezTo>
                  <a:pt x="302595" y="1054347"/>
                  <a:pt x="423086" y="872515"/>
                  <a:pt x="547959" y="701636"/>
                </a:cubicBezTo>
                <a:cubicBezTo>
                  <a:pt x="690358" y="502278"/>
                  <a:pt x="834947" y="307301"/>
                  <a:pt x="994872" y="121087"/>
                </a:cubicBezTo>
                <a:cubicBezTo>
                  <a:pt x="1010207" y="134232"/>
                  <a:pt x="1021161" y="151758"/>
                  <a:pt x="1034305" y="167093"/>
                </a:cubicBezTo>
                <a:cubicBezTo>
                  <a:pt x="1032115" y="167093"/>
                  <a:pt x="1032115" y="167093"/>
                  <a:pt x="1032115" y="169284"/>
                </a:cubicBezTo>
                <a:cubicBezTo>
                  <a:pt x="856855" y="309492"/>
                  <a:pt x="747317" y="513232"/>
                  <a:pt x="604918" y="684110"/>
                </a:cubicBezTo>
                <a:cubicBezTo>
                  <a:pt x="530433" y="773931"/>
                  <a:pt x="460329" y="868133"/>
                  <a:pt x="385843" y="960145"/>
                </a:cubicBezTo>
                <a:cubicBezTo>
                  <a:pt x="317930" y="1043393"/>
                  <a:pt x="241254" y="1122260"/>
                  <a:pt x="193057" y="1220844"/>
                </a:cubicBezTo>
                <a:cubicBezTo>
                  <a:pt x="188676" y="1227416"/>
                  <a:pt x="199630" y="1233989"/>
                  <a:pt x="204011" y="1227416"/>
                </a:cubicBezTo>
                <a:cubicBezTo>
                  <a:pt x="287260" y="1102544"/>
                  <a:pt x="383653" y="984243"/>
                  <a:pt x="482236" y="868133"/>
                </a:cubicBezTo>
                <a:cubicBezTo>
                  <a:pt x="466901" y="896613"/>
                  <a:pt x="455947" y="925093"/>
                  <a:pt x="444994" y="953573"/>
                </a:cubicBezTo>
                <a:cubicBezTo>
                  <a:pt x="342028" y="1017104"/>
                  <a:pt x="271924" y="1152931"/>
                  <a:pt x="210583" y="1255896"/>
                </a:cubicBezTo>
                <a:cubicBezTo>
                  <a:pt x="197439" y="1233989"/>
                  <a:pt x="175531" y="1218653"/>
                  <a:pt x="151433" y="1203318"/>
                </a:cubicBezTo>
                <a:close/>
                <a:moveTo>
                  <a:pt x="107618" y="1411439"/>
                </a:moveTo>
                <a:cubicBezTo>
                  <a:pt x="116381" y="1407058"/>
                  <a:pt x="125144" y="1407058"/>
                  <a:pt x="133907" y="1404867"/>
                </a:cubicBezTo>
                <a:cubicBezTo>
                  <a:pt x="109809" y="1437728"/>
                  <a:pt x="87901" y="1470590"/>
                  <a:pt x="65994" y="1505642"/>
                </a:cubicBezTo>
                <a:cubicBezTo>
                  <a:pt x="61612" y="1514405"/>
                  <a:pt x="72566" y="1520977"/>
                  <a:pt x="79138" y="1512214"/>
                </a:cubicBezTo>
                <a:cubicBezTo>
                  <a:pt x="105427" y="1474971"/>
                  <a:pt x="129526" y="1435538"/>
                  <a:pt x="160196" y="1400486"/>
                </a:cubicBezTo>
                <a:cubicBezTo>
                  <a:pt x="160196" y="1400486"/>
                  <a:pt x="160196" y="1398295"/>
                  <a:pt x="162387" y="1398295"/>
                </a:cubicBezTo>
                <a:cubicBezTo>
                  <a:pt x="164578" y="1398295"/>
                  <a:pt x="168959" y="1396104"/>
                  <a:pt x="171150" y="1393913"/>
                </a:cubicBezTo>
                <a:cubicBezTo>
                  <a:pt x="217156" y="1369815"/>
                  <a:pt x="239063" y="1315046"/>
                  <a:pt x="219346" y="1264659"/>
                </a:cubicBezTo>
                <a:cubicBezTo>
                  <a:pt x="219346" y="1264659"/>
                  <a:pt x="219346" y="1264659"/>
                  <a:pt x="219346" y="1264659"/>
                </a:cubicBezTo>
                <a:cubicBezTo>
                  <a:pt x="254398" y="1220844"/>
                  <a:pt x="285069" y="1172648"/>
                  <a:pt x="315739" y="1126642"/>
                </a:cubicBezTo>
                <a:cubicBezTo>
                  <a:pt x="350791" y="1074064"/>
                  <a:pt x="390225" y="1030249"/>
                  <a:pt x="434040" y="984243"/>
                </a:cubicBezTo>
                <a:cubicBezTo>
                  <a:pt x="425277" y="1010532"/>
                  <a:pt x="420895" y="1039012"/>
                  <a:pt x="416514" y="1065301"/>
                </a:cubicBezTo>
                <a:cubicBezTo>
                  <a:pt x="350791" y="1133214"/>
                  <a:pt x="306976" y="1216463"/>
                  <a:pt x="254398" y="1295330"/>
                </a:cubicBezTo>
                <a:cubicBezTo>
                  <a:pt x="197439" y="1385150"/>
                  <a:pt x="131716" y="1461827"/>
                  <a:pt x="90092" y="1556029"/>
                </a:cubicBezTo>
                <a:cubicBezTo>
                  <a:pt x="50659" y="1514405"/>
                  <a:pt x="39705" y="1442110"/>
                  <a:pt x="107618" y="1411439"/>
                </a:cubicBezTo>
                <a:close/>
                <a:moveTo>
                  <a:pt x="412132" y="1166075"/>
                </a:moveTo>
                <a:cubicBezTo>
                  <a:pt x="361745" y="1218653"/>
                  <a:pt x="302595" y="1279994"/>
                  <a:pt x="252208" y="1343526"/>
                </a:cubicBezTo>
                <a:cubicBezTo>
                  <a:pt x="254398" y="1341335"/>
                  <a:pt x="256589" y="1339145"/>
                  <a:pt x="256589" y="1336954"/>
                </a:cubicBezTo>
                <a:cubicBezTo>
                  <a:pt x="311358" y="1262468"/>
                  <a:pt x="352982" y="1181411"/>
                  <a:pt x="409942" y="1109116"/>
                </a:cubicBezTo>
                <a:cubicBezTo>
                  <a:pt x="409942" y="1128833"/>
                  <a:pt x="409942" y="1146359"/>
                  <a:pt x="412132" y="1166075"/>
                </a:cubicBezTo>
                <a:close/>
                <a:moveTo>
                  <a:pt x="98855" y="1562601"/>
                </a:moveTo>
                <a:cubicBezTo>
                  <a:pt x="131716" y="1501260"/>
                  <a:pt x="175531" y="1446491"/>
                  <a:pt x="219346" y="1389532"/>
                </a:cubicBezTo>
                <a:cubicBezTo>
                  <a:pt x="177722" y="1448682"/>
                  <a:pt x="144861" y="1514405"/>
                  <a:pt x="131716" y="1580127"/>
                </a:cubicBezTo>
                <a:cubicBezTo>
                  <a:pt x="131716" y="1580127"/>
                  <a:pt x="131716" y="1580127"/>
                  <a:pt x="131716" y="1582318"/>
                </a:cubicBezTo>
                <a:cubicBezTo>
                  <a:pt x="118572" y="1577936"/>
                  <a:pt x="107618" y="1571364"/>
                  <a:pt x="98855" y="1562601"/>
                </a:cubicBezTo>
                <a:close/>
                <a:moveTo>
                  <a:pt x="144861" y="1584509"/>
                </a:moveTo>
                <a:cubicBezTo>
                  <a:pt x="144861" y="1584509"/>
                  <a:pt x="144861" y="1584509"/>
                  <a:pt x="144861" y="1584509"/>
                </a:cubicBezTo>
                <a:cubicBezTo>
                  <a:pt x="184294" y="1418012"/>
                  <a:pt x="333265" y="1328191"/>
                  <a:pt x="418705" y="1192364"/>
                </a:cubicBezTo>
                <a:cubicBezTo>
                  <a:pt x="420895" y="1192364"/>
                  <a:pt x="420895" y="1194555"/>
                  <a:pt x="423086" y="1194555"/>
                </a:cubicBezTo>
                <a:cubicBezTo>
                  <a:pt x="425277" y="1198937"/>
                  <a:pt x="427468" y="1201127"/>
                  <a:pt x="429658" y="1203318"/>
                </a:cubicBezTo>
                <a:cubicBezTo>
                  <a:pt x="335456" y="1328191"/>
                  <a:pt x="234682" y="1453064"/>
                  <a:pt x="151433" y="1586699"/>
                </a:cubicBezTo>
                <a:cubicBezTo>
                  <a:pt x="149242" y="1586699"/>
                  <a:pt x="147052" y="1586699"/>
                  <a:pt x="144861" y="1584509"/>
                </a:cubicBezTo>
                <a:close/>
                <a:moveTo>
                  <a:pt x="197439" y="1599844"/>
                </a:moveTo>
                <a:cubicBezTo>
                  <a:pt x="186485" y="1595462"/>
                  <a:pt x="175531" y="1593272"/>
                  <a:pt x="164578" y="1591081"/>
                </a:cubicBezTo>
                <a:cubicBezTo>
                  <a:pt x="258780" y="1464017"/>
                  <a:pt x="359554" y="1341335"/>
                  <a:pt x="447184" y="1209890"/>
                </a:cubicBezTo>
                <a:cubicBezTo>
                  <a:pt x="455947" y="1212081"/>
                  <a:pt x="464710" y="1212081"/>
                  <a:pt x="473473" y="1212081"/>
                </a:cubicBezTo>
                <a:cubicBezTo>
                  <a:pt x="374890" y="1334763"/>
                  <a:pt x="265352" y="1455254"/>
                  <a:pt x="197439" y="1599844"/>
                </a:cubicBezTo>
                <a:cubicBezTo>
                  <a:pt x="197439" y="1599844"/>
                  <a:pt x="197439" y="1599844"/>
                  <a:pt x="197439" y="1599844"/>
                </a:cubicBezTo>
                <a:close/>
                <a:moveTo>
                  <a:pt x="225919" y="1610798"/>
                </a:moveTo>
                <a:cubicBezTo>
                  <a:pt x="219346" y="1608607"/>
                  <a:pt x="214965" y="1606416"/>
                  <a:pt x="208393" y="1604225"/>
                </a:cubicBezTo>
                <a:cubicBezTo>
                  <a:pt x="271924" y="1496879"/>
                  <a:pt x="350791" y="1402676"/>
                  <a:pt x="427468" y="1304093"/>
                </a:cubicBezTo>
                <a:cubicBezTo>
                  <a:pt x="407751" y="1330382"/>
                  <a:pt x="392416" y="1358861"/>
                  <a:pt x="377080" y="1385150"/>
                </a:cubicBezTo>
                <a:cubicBezTo>
                  <a:pt x="333265" y="1464017"/>
                  <a:pt x="291641" y="1545075"/>
                  <a:pt x="225919" y="1610798"/>
                </a:cubicBezTo>
                <a:close/>
                <a:moveTo>
                  <a:pt x="250017" y="1626133"/>
                </a:moveTo>
                <a:cubicBezTo>
                  <a:pt x="245635" y="1623942"/>
                  <a:pt x="241254" y="1619561"/>
                  <a:pt x="236872" y="1617370"/>
                </a:cubicBezTo>
                <a:cubicBezTo>
                  <a:pt x="289450" y="1573555"/>
                  <a:pt x="326693" y="1514405"/>
                  <a:pt x="361745" y="1455254"/>
                </a:cubicBezTo>
                <a:cubicBezTo>
                  <a:pt x="412132" y="1369815"/>
                  <a:pt x="462520" y="1299711"/>
                  <a:pt x="528242" y="1227416"/>
                </a:cubicBezTo>
                <a:cubicBezTo>
                  <a:pt x="532624" y="1223035"/>
                  <a:pt x="530433" y="1218653"/>
                  <a:pt x="526051" y="1216463"/>
                </a:cubicBezTo>
                <a:cubicBezTo>
                  <a:pt x="534814" y="1216463"/>
                  <a:pt x="541387" y="1216463"/>
                  <a:pt x="550150" y="1216463"/>
                </a:cubicBezTo>
                <a:cubicBezTo>
                  <a:pt x="436231" y="1341335"/>
                  <a:pt x="339838" y="1483734"/>
                  <a:pt x="260971" y="1632705"/>
                </a:cubicBezTo>
                <a:cubicBezTo>
                  <a:pt x="258780" y="1630514"/>
                  <a:pt x="254398" y="1628324"/>
                  <a:pt x="250017" y="1626133"/>
                </a:cubicBezTo>
                <a:close/>
                <a:moveTo>
                  <a:pt x="398988" y="1499069"/>
                </a:moveTo>
                <a:cubicBezTo>
                  <a:pt x="355173" y="1549457"/>
                  <a:pt x="322312" y="1606416"/>
                  <a:pt x="280687" y="1658994"/>
                </a:cubicBezTo>
                <a:cubicBezTo>
                  <a:pt x="278497" y="1652422"/>
                  <a:pt x="274115" y="1645850"/>
                  <a:pt x="269734" y="1641468"/>
                </a:cubicBezTo>
                <a:cubicBezTo>
                  <a:pt x="311358" y="1573555"/>
                  <a:pt x="355173" y="1507832"/>
                  <a:pt x="401179" y="1444301"/>
                </a:cubicBezTo>
                <a:cubicBezTo>
                  <a:pt x="398988" y="1464017"/>
                  <a:pt x="396797" y="1481543"/>
                  <a:pt x="398988" y="1499069"/>
                </a:cubicBezTo>
                <a:close/>
                <a:moveTo>
                  <a:pt x="287260" y="1669948"/>
                </a:moveTo>
                <a:cubicBezTo>
                  <a:pt x="331075" y="1626133"/>
                  <a:pt x="361745" y="1571364"/>
                  <a:pt x="401179" y="1523168"/>
                </a:cubicBezTo>
                <a:cubicBezTo>
                  <a:pt x="403369" y="1536312"/>
                  <a:pt x="405560" y="1551647"/>
                  <a:pt x="407751" y="1564792"/>
                </a:cubicBezTo>
                <a:cubicBezTo>
                  <a:pt x="359554" y="1588890"/>
                  <a:pt x="322312" y="1650231"/>
                  <a:pt x="293832" y="1702809"/>
                </a:cubicBezTo>
                <a:cubicBezTo>
                  <a:pt x="291641" y="1694046"/>
                  <a:pt x="289450" y="1680902"/>
                  <a:pt x="287260" y="1669948"/>
                </a:cubicBezTo>
                <a:cubicBezTo>
                  <a:pt x="285069" y="1669948"/>
                  <a:pt x="287260" y="1672139"/>
                  <a:pt x="287260" y="1669948"/>
                </a:cubicBezTo>
                <a:close/>
                <a:moveTo>
                  <a:pt x="293832" y="1740052"/>
                </a:moveTo>
                <a:cubicBezTo>
                  <a:pt x="309167" y="1715954"/>
                  <a:pt x="322312" y="1691855"/>
                  <a:pt x="337647" y="1669948"/>
                </a:cubicBezTo>
                <a:cubicBezTo>
                  <a:pt x="359554" y="1639277"/>
                  <a:pt x="385843" y="1615179"/>
                  <a:pt x="409942" y="1586699"/>
                </a:cubicBezTo>
                <a:cubicBezTo>
                  <a:pt x="412132" y="1593272"/>
                  <a:pt x="414323" y="1602035"/>
                  <a:pt x="416514" y="1608607"/>
                </a:cubicBezTo>
                <a:cubicBezTo>
                  <a:pt x="366127" y="1652422"/>
                  <a:pt x="324502" y="1705000"/>
                  <a:pt x="289450" y="1761959"/>
                </a:cubicBezTo>
                <a:cubicBezTo>
                  <a:pt x="291641" y="1755387"/>
                  <a:pt x="291641" y="1748815"/>
                  <a:pt x="293832" y="1740052"/>
                </a:cubicBezTo>
                <a:close/>
                <a:moveTo>
                  <a:pt x="260971" y="1840826"/>
                </a:moveTo>
                <a:cubicBezTo>
                  <a:pt x="309167" y="1766341"/>
                  <a:pt x="363936" y="1698428"/>
                  <a:pt x="423086" y="1632705"/>
                </a:cubicBezTo>
                <a:cubicBezTo>
                  <a:pt x="425277" y="1641468"/>
                  <a:pt x="429658" y="1650231"/>
                  <a:pt x="431849" y="1658994"/>
                </a:cubicBezTo>
                <a:cubicBezTo>
                  <a:pt x="363936" y="1748815"/>
                  <a:pt x="300404" y="1840826"/>
                  <a:pt x="228109" y="1926266"/>
                </a:cubicBezTo>
                <a:cubicBezTo>
                  <a:pt x="234682" y="1893405"/>
                  <a:pt x="250017" y="1860543"/>
                  <a:pt x="260971" y="1840826"/>
                </a:cubicBezTo>
                <a:close/>
                <a:moveTo>
                  <a:pt x="223728" y="1941601"/>
                </a:moveTo>
                <a:cubicBezTo>
                  <a:pt x="223728" y="1941601"/>
                  <a:pt x="225919" y="1941601"/>
                  <a:pt x="225919" y="1939410"/>
                </a:cubicBezTo>
                <a:cubicBezTo>
                  <a:pt x="300404" y="1862734"/>
                  <a:pt x="390225" y="1779485"/>
                  <a:pt x="440612" y="1680902"/>
                </a:cubicBezTo>
                <a:cubicBezTo>
                  <a:pt x="444994" y="1689665"/>
                  <a:pt x="447184" y="1698428"/>
                  <a:pt x="451566" y="1707191"/>
                </a:cubicBezTo>
                <a:cubicBezTo>
                  <a:pt x="451566" y="1707191"/>
                  <a:pt x="451566" y="1707191"/>
                  <a:pt x="449375" y="1707191"/>
                </a:cubicBezTo>
                <a:cubicBezTo>
                  <a:pt x="374890" y="1797011"/>
                  <a:pt x="291641" y="1880260"/>
                  <a:pt x="230300" y="1978844"/>
                </a:cubicBezTo>
                <a:cubicBezTo>
                  <a:pt x="223728" y="1970081"/>
                  <a:pt x="221537" y="1956936"/>
                  <a:pt x="223728" y="1941601"/>
                </a:cubicBezTo>
                <a:close/>
                <a:moveTo>
                  <a:pt x="239063" y="1987607"/>
                </a:moveTo>
                <a:cubicBezTo>
                  <a:pt x="311358" y="1899977"/>
                  <a:pt x="392416" y="1818919"/>
                  <a:pt x="462520" y="1729098"/>
                </a:cubicBezTo>
                <a:cubicBezTo>
                  <a:pt x="464710" y="1735670"/>
                  <a:pt x="469092" y="1740052"/>
                  <a:pt x="471283" y="1746624"/>
                </a:cubicBezTo>
                <a:cubicBezTo>
                  <a:pt x="401179" y="1827682"/>
                  <a:pt x="335456" y="1913121"/>
                  <a:pt x="265352" y="1996370"/>
                </a:cubicBezTo>
                <a:cubicBezTo>
                  <a:pt x="252208" y="1996370"/>
                  <a:pt x="243445" y="1991988"/>
                  <a:pt x="239063" y="1987607"/>
                </a:cubicBezTo>
                <a:close/>
                <a:moveTo>
                  <a:pt x="317930" y="1989798"/>
                </a:moveTo>
                <a:cubicBezTo>
                  <a:pt x="317930" y="1989798"/>
                  <a:pt x="317930" y="1991988"/>
                  <a:pt x="317930" y="1991988"/>
                </a:cubicBezTo>
                <a:cubicBezTo>
                  <a:pt x="315739" y="1991988"/>
                  <a:pt x="313549" y="1991988"/>
                  <a:pt x="313549" y="1994179"/>
                </a:cubicBezTo>
                <a:cubicBezTo>
                  <a:pt x="300404" y="1996370"/>
                  <a:pt x="291641" y="1998560"/>
                  <a:pt x="282878" y="1998560"/>
                </a:cubicBezTo>
                <a:cubicBezTo>
                  <a:pt x="355173" y="1928456"/>
                  <a:pt x="420895" y="1849589"/>
                  <a:pt x="484427" y="1768532"/>
                </a:cubicBezTo>
                <a:cubicBezTo>
                  <a:pt x="488809" y="1775104"/>
                  <a:pt x="490999" y="1781676"/>
                  <a:pt x="495381" y="1786058"/>
                </a:cubicBezTo>
                <a:cubicBezTo>
                  <a:pt x="460329" y="1816728"/>
                  <a:pt x="431849" y="1856162"/>
                  <a:pt x="401179" y="1891214"/>
                </a:cubicBezTo>
                <a:cubicBezTo>
                  <a:pt x="368317" y="1921884"/>
                  <a:pt x="342028" y="1954745"/>
                  <a:pt x="317930" y="1989798"/>
                </a:cubicBezTo>
                <a:close/>
                <a:moveTo>
                  <a:pt x="381462" y="1985416"/>
                </a:moveTo>
                <a:cubicBezTo>
                  <a:pt x="423086" y="1935029"/>
                  <a:pt x="477855" y="1893405"/>
                  <a:pt x="517288" y="1838636"/>
                </a:cubicBezTo>
                <a:cubicBezTo>
                  <a:pt x="523861" y="1829873"/>
                  <a:pt x="508525" y="1816728"/>
                  <a:pt x="499762" y="1825491"/>
                </a:cubicBezTo>
                <a:cubicBezTo>
                  <a:pt x="455947" y="1878069"/>
                  <a:pt x="401179" y="1924075"/>
                  <a:pt x="368317" y="1985416"/>
                </a:cubicBezTo>
                <a:cubicBezTo>
                  <a:pt x="368317" y="1985416"/>
                  <a:pt x="368317" y="1985416"/>
                  <a:pt x="366127" y="1985416"/>
                </a:cubicBezTo>
                <a:cubicBezTo>
                  <a:pt x="355173" y="1985416"/>
                  <a:pt x="344219" y="1987607"/>
                  <a:pt x="333265" y="1989798"/>
                </a:cubicBezTo>
                <a:cubicBezTo>
                  <a:pt x="359554" y="1956936"/>
                  <a:pt x="388034" y="1926266"/>
                  <a:pt x="418705" y="1895595"/>
                </a:cubicBezTo>
                <a:cubicBezTo>
                  <a:pt x="447184" y="1867115"/>
                  <a:pt x="480046" y="1838636"/>
                  <a:pt x="499762" y="1803584"/>
                </a:cubicBezTo>
                <a:cubicBezTo>
                  <a:pt x="508525" y="1816728"/>
                  <a:pt x="517288" y="1829873"/>
                  <a:pt x="526051" y="1843017"/>
                </a:cubicBezTo>
                <a:cubicBezTo>
                  <a:pt x="475664" y="1882451"/>
                  <a:pt x="442803" y="1941601"/>
                  <a:pt x="403369" y="1989798"/>
                </a:cubicBezTo>
                <a:cubicBezTo>
                  <a:pt x="396797" y="1985416"/>
                  <a:pt x="390225" y="1985416"/>
                  <a:pt x="381462" y="1985416"/>
                </a:cubicBezTo>
                <a:close/>
                <a:moveTo>
                  <a:pt x="416514" y="1989798"/>
                </a:moveTo>
                <a:cubicBezTo>
                  <a:pt x="460329" y="1948173"/>
                  <a:pt x="497572" y="1899977"/>
                  <a:pt x="539196" y="1858353"/>
                </a:cubicBezTo>
                <a:cubicBezTo>
                  <a:pt x="543577" y="1862734"/>
                  <a:pt x="545768" y="1867115"/>
                  <a:pt x="550150" y="1873688"/>
                </a:cubicBezTo>
                <a:cubicBezTo>
                  <a:pt x="510716" y="1908740"/>
                  <a:pt x="471283" y="1956936"/>
                  <a:pt x="449375" y="2005133"/>
                </a:cubicBezTo>
                <a:cubicBezTo>
                  <a:pt x="440612" y="1998560"/>
                  <a:pt x="429658" y="1994179"/>
                  <a:pt x="416514" y="1989798"/>
                </a:cubicBezTo>
                <a:close/>
                <a:moveTo>
                  <a:pt x="466901" y="2016086"/>
                </a:moveTo>
                <a:cubicBezTo>
                  <a:pt x="464710" y="2013896"/>
                  <a:pt x="462520" y="2013896"/>
                  <a:pt x="462520" y="2011705"/>
                </a:cubicBezTo>
                <a:cubicBezTo>
                  <a:pt x="462520" y="2011705"/>
                  <a:pt x="462520" y="2011705"/>
                  <a:pt x="464710" y="2009514"/>
                </a:cubicBezTo>
                <a:cubicBezTo>
                  <a:pt x="493190" y="1963508"/>
                  <a:pt x="530433" y="1928456"/>
                  <a:pt x="565485" y="1889023"/>
                </a:cubicBezTo>
                <a:cubicBezTo>
                  <a:pt x="572057" y="1895595"/>
                  <a:pt x="578629" y="1904358"/>
                  <a:pt x="585202" y="1910930"/>
                </a:cubicBezTo>
                <a:cubicBezTo>
                  <a:pt x="563294" y="1917503"/>
                  <a:pt x="543577" y="1945983"/>
                  <a:pt x="530433" y="1961318"/>
                </a:cubicBezTo>
                <a:cubicBezTo>
                  <a:pt x="512907" y="1981035"/>
                  <a:pt x="495381" y="2002942"/>
                  <a:pt x="484427" y="2029231"/>
                </a:cubicBezTo>
                <a:cubicBezTo>
                  <a:pt x="477855" y="2024850"/>
                  <a:pt x="473473" y="2020468"/>
                  <a:pt x="466901" y="2016086"/>
                </a:cubicBezTo>
                <a:close/>
                <a:moveTo>
                  <a:pt x="547959" y="1967890"/>
                </a:moveTo>
                <a:cubicBezTo>
                  <a:pt x="563294" y="1954745"/>
                  <a:pt x="587392" y="1941601"/>
                  <a:pt x="598346" y="1924075"/>
                </a:cubicBezTo>
                <a:cubicBezTo>
                  <a:pt x="602728" y="1928456"/>
                  <a:pt x="607109" y="1932838"/>
                  <a:pt x="611491" y="1937220"/>
                </a:cubicBezTo>
                <a:cubicBezTo>
                  <a:pt x="587392" y="1952555"/>
                  <a:pt x="567676" y="1978844"/>
                  <a:pt x="547959" y="2000751"/>
                </a:cubicBezTo>
                <a:cubicBezTo>
                  <a:pt x="530433" y="2018277"/>
                  <a:pt x="512907" y="2037994"/>
                  <a:pt x="499762" y="2062092"/>
                </a:cubicBezTo>
                <a:cubicBezTo>
                  <a:pt x="497572" y="2055520"/>
                  <a:pt x="495381" y="2048948"/>
                  <a:pt x="490999" y="2042375"/>
                </a:cubicBezTo>
                <a:cubicBezTo>
                  <a:pt x="506335" y="2013896"/>
                  <a:pt x="523861" y="1989798"/>
                  <a:pt x="547959" y="1967890"/>
                </a:cubicBezTo>
                <a:close/>
                <a:moveTo>
                  <a:pt x="493190" y="2193537"/>
                </a:moveTo>
                <a:cubicBezTo>
                  <a:pt x="493190" y="2193537"/>
                  <a:pt x="495381" y="2193537"/>
                  <a:pt x="495381" y="2193537"/>
                </a:cubicBezTo>
                <a:cubicBezTo>
                  <a:pt x="532624" y="2167248"/>
                  <a:pt x="565485" y="2134387"/>
                  <a:pt x="596155" y="2101526"/>
                </a:cubicBezTo>
                <a:cubicBezTo>
                  <a:pt x="624635" y="2070855"/>
                  <a:pt x="659687" y="2035803"/>
                  <a:pt x="681595" y="1998560"/>
                </a:cubicBezTo>
                <a:cubicBezTo>
                  <a:pt x="690358" y="2005133"/>
                  <a:pt x="696930" y="2009514"/>
                  <a:pt x="705693" y="2013896"/>
                </a:cubicBezTo>
                <a:cubicBezTo>
                  <a:pt x="655306" y="2044566"/>
                  <a:pt x="609300" y="2097144"/>
                  <a:pt x="569866" y="2140959"/>
                </a:cubicBezTo>
                <a:cubicBezTo>
                  <a:pt x="552340" y="2160676"/>
                  <a:pt x="493190" y="2215445"/>
                  <a:pt x="495381" y="2250497"/>
                </a:cubicBezTo>
                <a:cubicBezTo>
                  <a:pt x="493190" y="2230780"/>
                  <a:pt x="493190" y="2213254"/>
                  <a:pt x="493190" y="2193537"/>
                </a:cubicBezTo>
                <a:close/>
                <a:moveTo>
                  <a:pt x="495381" y="2252688"/>
                </a:moveTo>
                <a:cubicBezTo>
                  <a:pt x="495381" y="2254878"/>
                  <a:pt x="495381" y="2257069"/>
                  <a:pt x="497572" y="2257069"/>
                </a:cubicBezTo>
                <a:cubicBezTo>
                  <a:pt x="497572" y="2259260"/>
                  <a:pt x="499762" y="2259260"/>
                  <a:pt x="499762" y="2257069"/>
                </a:cubicBezTo>
                <a:cubicBezTo>
                  <a:pt x="515098" y="2250497"/>
                  <a:pt x="519479" y="2230780"/>
                  <a:pt x="530433" y="2217636"/>
                </a:cubicBezTo>
                <a:cubicBezTo>
                  <a:pt x="547959" y="2189156"/>
                  <a:pt x="572057" y="2165058"/>
                  <a:pt x="593965" y="2140959"/>
                </a:cubicBezTo>
                <a:cubicBezTo>
                  <a:pt x="633398" y="2099335"/>
                  <a:pt x="683785" y="2064283"/>
                  <a:pt x="718837" y="2020468"/>
                </a:cubicBezTo>
                <a:cubicBezTo>
                  <a:pt x="718837" y="2020468"/>
                  <a:pt x="718837" y="2018277"/>
                  <a:pt x="718837" y="2018277"/>
                </a:cubicBezTo>
                <a:cubicBezTo>
                  <a:pt x="721028" y="2020468"/>
                  <a:pt x="723219" y="2020468"/>
                  <a:pt x="725410" y="2020468"/>
                </a:cubicBezTo>
                <a:cubicBezTo>
                  <a:pt x="685976" y="2055520"/>
                  <a:pt x="650924" y="2101526"/>
                  <a:pt x="615872" y="2138769"/>
                </a:cubicBezTo>
                <a:cubicBezTo>
                  <a:pt x="574248" y="2182584"/>
                  <a:pt x="534814" y="2226399"/>
                  <a:pt x="499762" y="2272404"/>
                </a:cubicBezTo>
                <a:cubicBezTo>
                  <a:pt x="497572" y="2270214"/>
                  <a:pt x="495381" y="2261451"/>
                  <a:pt x="495381" y="2252688"/>
                </a:cubicBezTo>
                <a:close/>
                <a:moveTo>
                  <a:pt x="504144" y="2289930"/>
                </a:moveTo>
                <a:cubicBezTo>
                  <a:pt x="532624" y="2257069"/>
                  <a:pt x="563294" y="2224208"/>
                  <a:pt x="593965" y="2193537"/>
                </a:cubicBezTo>
                <a:cubicBezTo>
                  <a:pt x="565485" y="2228589"/>
                  <a:pt x="539196" y="2268023"/>
                  <a:pt x="517288" y="2305266"/>
                </a:cubicBezTo>
                <a:cubicBezTo>
                  <a:pt x="510716" y="2300884"/>
                  <a:pt x="506335" y="2296503"/>
                  <a:pt x="504144" y="2289930"/>
                </a:cubicBezTo>
                <a:close/>
                <a:moveTo>
                  <a:pt x="563294" y="2307456"/>
                </a:moveTo>
                <a:cubicBezTo>
                  <a:pt x="545768" y="2311838"/>
                  <a:pt x="532624" y="2311838"/>
                  <a:pt x="523861" y="2309647"/>
                </a:cubicBezTo>
                <a:cubicBezTo>
                  <a:pt x="598346" y="2215445"/>
                  <a:pt x="677213" y="2121243"/>
                  <a:pt x="773606" y="2046757"/>
                </a:cubicBezTo>
                <a:cubicBezTo>
                  <a:pt x="775797" y="2048948"/>
                  <a:pt x="777988" y="2048948"/>
                  <a:pt x="780178" y="2048948"/>
                </a:cubicBezTo>
                <a:cubicBezTo>
                  <a:pt x="758271" y="2073046"/>
                  <a:pt x="736363" y="2097144"/>
                  <a:pt x="714456" y="2121243"/>
                </a:cubicBezTo>
                <a:cubicBezTo>
                  <a:pt x="661878" y="2176011"/>
                  <a:pt x="602728" y="2230780"/>
                  <a:pt x="567676" y="2300884"/>
                </a:cubicBezTo>
                <a:cubicBezTo>
                  <a:pt x="567676" y="2303075"/>
                  <a:pt x="567676" y="2305266"/>
                  <a:pt x="567676" y="2305266"/>
                </a:cubicBezTo>
                <a:cubicBezTo>
                  <a:pt x="567676" y="2305266"/>
                  <a:pt x="565485" y="2305266"/>
                  <a:pt x="563294" y="2307456"/>
                </a:cubicBezTo>
                <a:close/>
                <a:moveTo>
                  <a:pt x="578629" y="2300884"/>
                </a:moveTo>
                <a:cubicBezTo>
                  <a:pt x="620254" y="2237352"/>
                  <a:pt x="677213" y="2189156"/>
                  <a:pt x="729791" y="2134387"/>
                </a:cubicBezTo>
                <a:cubicBezTo>
                  <a:pt x="793323" y="2070855"/>
                  <a:pt x="850282" y="2000751"/>
                  <a:pt x="909433" y="1935029"/>
                </a:cubicBezTo>
                <a:cubicBezTo>
                  <a:pt x="1029924" y="1803584"/>
                  <a:pt x="1126317" y="1654613"/>
                  <a:pt x="1248999" y="1527549"/>
                </a:cubicBezTo>
                <a:cubicBezTo>
                  <a:pt x="1257762" y="1518786"/>
                  <a:pt x="1244617" y="1507832"/>
                  <a:pt x="1235854" y="1514405"/>
                </a:cubicBezTo>
                <a:cubicBezTo>
                  <a:pt x="1141652" y="1595462"/>
                  <a:pt x="1069357" y="1698428"/>
                  <a:pt x="992681" y="1797011"/>
                </a:cubicBezTo>
                <a:cubicBezTo>
                  <a:pt x="1008016" y="1766341"/>
                  <a:pt x="1023352" y="1733480"/>
                  <a:pt x="1036496" y="1702809"/>
                </a:cubicBezTo>
                <a:cubicBezTo>
                  <a:pt x="1038687" y="1698428"/>
                  <a:pt x="1043068" y="1696237"/>
                  <a:pt x="1045259" y="1691855"/>
                </a:cubicBezTo>
                <a:lnTo>
                  <a:pt x="1054022" y="1691855"/>
                </a:lnTo>
                <a:cubicBezTo>
                  <a:pt x="1056213" y="1691855"/>
                  <a:pt x="1056213" y="1689665"/>
                  <a:pt x="1054022" y="1689665"/>
                </a:cubicBezTo>
                <a:lnTo>
                  <a:pt x="1049641" y="1689665"/>
                </a:lnTo>
                <a:cubicBezTo>
                  <a:pt x="1106600" y="1628324"/>
                  <a:pt x="1154797" y="1558220"/>
                  <a:pt x="1209565" y="1494688"/>
                </a:cubicBezTo>
                <a:cubicBezTo>
                  <a:pt x="1233664" y="1507832"/>
                  <a:pt x="1259953" y="1516595"/>
                  <a:pt x="1288432" y="1523168"/>
                </a:cubicBezTo>
                <a:cubicBezTo>
                  <a:pt x="1172323" y="1632705"/>
                  <a:pt x="1078120" y="1764150"/>
                  <a:pt x="977346" y="1889023"/>
                </a:cubicBezTo>
                <a:cubicBezTo>
                  <a:pt x="874381" y="2018277"/>
                  <a:pt x="740745" y="2121243"/>
                  <a:pt x="646543" y="2257069"/>
                </a:cubicBezTo>
                <a:cubicBezTo>
                  <a:pt x="644352" y="2259260"/>
                  <a:pt x="644352" y="2263641"/>
                  <a:pt x="646543" y="2265832"/>
                </a:cubicBezTo>
                <a:cubicBezTo>
                  <a:pt x="624635" y="2278977"/>
                  <a:pt x="602728" y="2292121"/>
                  <a:pt x="578629" y="2300884"/>
                </a:cubicBezTo>
                <a:close/>
                <a:moveTo>
                  <a:pt x="685976" y="2246115"/>
                </a:moveTo>
                <a:cubicBezTo>
                  <a:pt x="679404" y="2248306"/>
                  <a:pt x="675022" y="2250497"/>
                  <a:pt x="670641" y="2254878"/>
                </a:cubicBezTo>
                <a:cubicBezTo>
                  <a:pt x="773606" y="2134387"/>
                  <a:pt x="887525" y="2024850"/>
                  <a:pt x="990490" y="1904358"/>
                </a:cubicBezTo>
                <a:cubicBezTo>
                  <a:pt x="1097837" y="1779485"/>
                  <a:pt x="1189849" y="1641468"/>
                  <a:pt x="1310340" y="1527549"/>
                </a:cubicBezTo>
                <a:cubicBezTo>
                  <a:pt x="1319103" y="1529740"/>
                  <a:pt x="1327866" y="1529740"/>
                  <a:pt x="1338820" y="1529740"/>
                </a:cubicBezTo>
                <a:cubicBezTo>
                  <a:pt x="1224901" y="1626133"/>
                  <a:pt x="1135080" y="1753196"/>
                  <a:pt x="1038687" y="1867115"/>
                </a:cubicBezTo>
                <a:cubicBezTo>
                  <a:pt x="933531" y="1989798"/>
                  <a:pt x="797704" y="2090572"/>
                  <a:pt x="723219" y="2237352"/>
                </a:cubicBezTo>
                <a:cubicBezTo>
                  <a:pt x="710074" y="2239543"/>
                  <a:pt x="696930" y="2241734"/>
                  <a:pt x="685976" y="2246115"/>
                </a:cubicBezTo>
                <a:close/>
                <a:moveTo>
                  <a:pt x="736363" y="2237352"/>
                </a:moveTo>
                <a:cubicBezTo>
                  <a:pt x="821803" y="2103717"/>
                  <a:pt x="944485" y="1998560"/>
                  <a:pt x="1051831" y="1880260"/>
                </a:cubicBezTo>
                <a:cubicBezTo>
                  <a:pt x="1058404" y="1871497"/>
                  <a:pt x="1067167" y="1862734"/>
                  <a:pt x="1073739" y="1853971"/>
                </a:cubicBezTo>
                <a:cubicBezTo>
                  <a:pt x="970774" y="1983225"/>
                  <a:pt x="876571" y="2119052"/>
                  <a:pt x="777988" y="2246115"/>
                </a:cubicBezTo>
                <a:cubicBezTo>
                  <a:pt x="764843" y="2241734"/>
                  <a:pt x="751699" y="2237352"/>
                  <a:pt x="736363" y="2237352"/>
                </a:cubicBezTo>
                <a:close/>
                <a:moveTo>
                  <a:pt x="817421" y="2278977"/>
                </a:moveTo>
                <a:cubicBezTo>
                  <a:pt x="808658" y="2270214"/>
                  <a:pt x="799895" y="2261451"/>
                  <a:pt x="788941" y="2254878"/>
                </a:cubicBezTo>
                <a:cubicBezTo>
                  <a:pt x="933531" y="2094953"/>
                  <a:pt x="1054022" y="1917503"/>
                  <a:pt x="1192039" y="1757578"/>
                </a:cubicBezTo>
                <a:cubicBezTo>
                  <a:pt x="1135080" y="1834254"/>
                  <a:pt x="1084693" y="1913121"/>
                  <a:pt x="1038687" y="1998560"/>
                </a:cubicBezTo>
                <a:cubicBezTo>
                  <a:pt x="1023352" y="2027040"/>
                  <a:pt x="1001444" y="2053329"/>
                  <a:pt x="986109" y="2081809"/>
                </a:cubicBezTo>
                <a:cubicBezTo>
                  <a:pt x="924768" y="2140959"/>
                  <a:pt x="865618" y="2208873"/>
                  <a:pt x="817421" y="2278977"/>
                </a:cubicBezTo>
                <a:cubicBezTo>
                  <a:pt x="817421" y="2278977"/>
                  <a:pt x="817421" y="2278977"/>
                  <a:pt x="817421" y="2278977"/>
                </a:cubicBezTo>
                <a:close/>
                <a:moveTo>
                  <a:pt x="826184" y="2287740"/>
                </a:moveTo>
                <a:cubicBezTo>
                  <a:pt x="826184" y="2287740"/>
                  <a:pt x="828375" y="2287740"/>
                  <a:pt x="828375" y="2285549"/>
                </a:cubicBezTo>
                <a:cubicBezTo>
                  <a:pt x="874381" y="2232971"/>
                  <a:pt x="926959" y="2182584"/>
                  <a:pt x="975155" y="2130006"/>
                </a:cubicBezTo>
                <a:cubicBezTo>
                  <a:pt x="977346" y="2132196"/>
                  <a:pt x="979537" y="2134387"/>
                  <a:pt x="981727" y="2134387"/>
                </a:cubicBezTo>
                <a:cubicBezTo>
                  <a:pt x="981727" y="2134387"/>
                  <a:pt x="981727" y="2136578"/>
                  <a:pt x="981727" y="2136578"/>
                </a:cubicBezTo>
                <a:cubicBezTo>
                  <a:pt x="983918" y="2140959"/>
                  <a:pt x="986109" y="2143150"/>
                  <a:pt x="990490" y="2145341"/>
                </a:cubicBezTo>
                <a:cubicBezTo>
                  <a:pt x="942294" y="2202300"/>
                  <a:pt x="883144" y="2254878"/>
                  <a:pt x="843710" y="2318410"/>
                </a:cubicBezTo>
                <a:cubicBezTo>
                  <a:pt x="837138" y="2309647"/>
                  <a:pt x="832756" y="2298693"/>
                  <a:pt x="826184" y="2287740"/>
                </a:cubicBezTo>
                <a:close/>
                <a:moveTo>
                  <a:pt x="845901" y="2329364"/>
                </a:moveTo>
                <a:cubicBezTo>
                  <a:pt x="894097" y="2270214"/>
                  <a:pt x="959820" y="2224208"/>
                  <a:pt x="1001444" y="2158485"/>
                </a:cubicBezTo>
                <a:cubicBezTo>
                  <a:pt x="1005826" y="2162867"/>
                  <a:pt x="1010207" y="2165058"/>
                  <a:pt x="1014589" y="2169439"/>
                </a:cubicBezTo>
                <a:cubicBezTo>
                  <a:pt x="953248" y="2222017"/>
                  <a:pt x="898479" y="2292121"/>
                  <a:pt x="854664" y="2360034"/>
                </a:cubicBezTo>
                <a:cubicBezTo>
                  <a:pt x="850282" y="2349081"/>
                  <a:pt x="848092" y="2340318"/>
                  <a:pt x="845901" y="2329364"/>
                </a:cubicBezTo>
                <a:close/>
                <a:moveTo>
                  <a:pt x="854664" y="2377560"/>
                </a:moveTo>
                <a:cubicBezTo>
                  <a:pt x="883144" y="2338127"/>
                  <a:pt x="913814" y="2298693"/>
                  <a:pt x="946675" y="2261451"/>
                </a:cubicBezTo>
                <a:cubicBezTo>
                  <a:pt x="972964" y="2232971"/>
                  <a:pt x="1001444" y="2206682"/>
                  <a:pt x="1025542" y="2178202"/>
                </a:cubicBezTo>
                <a:cubicBezTo>
                  <a:pt x="1029924" y="2180393"/>
                  <a:pt x="1036496" y="2184774"/>
                  <a:pt x="1043068" y="2186965"/>
                </a:cubicBezTo>
                <a:cubicBezTo>
                  <a:pt x="981727" y="2261451"/>
                  <a:pt x="918196" y="2333745"/>
                  <a:pt x="859045" y="2410422"/>
                </a:cubicBezTo>
                <a:cubicBezTo>
                  <a:pt x="859045" y="2401659"/>
                  <a:pt x="856855" y="2390705"/>
                  <a:pt x="854664" y="2377560"/>
                </a:cubicBezTo>
                <a:close/>
                <a:moveTo>
                  <a:pt x="872190" y="2463000"/>
                </a:moveTo>
                <a:cubicBezTo>
                  <a:pt x="867808" y="2452046"/>
                  <a:pt x="865618" y="2441092"/>
                  <a:pt x="863427" y="2427948"/>
                </a:cubicBezTo>
                <a:cubicBezTo>
                  <a:pt x="931340" y="2351271"/>
                  <a:pt x="999253" y="2274595"/>
                  <a:pt x="1064976" y="2195728"/>
                </a:cubicBezTo>
                <a:cubicBezTo>
                  <a:pt x="1069357" y="2197919"/>
                  <a:pt x="1075930" y="2200110"/>
                  <a:pt x="1080311" y="2202300"/>
                </a:cubicBezTo>
                <a:cubicBezTo>
                  <a:pt x="1038687" y="2235162"/>
                  <a:pt x="1005826" y="2283358"/>
                  <a:pt x="972964" y="2324982"/>
                </a:cubicBezTo>
                <a:cubicBezTo>
                  <a:pt x="935722" y="2368797"/>
                  <a:pt x="898479" y="2414803"/>
                  <a:pt x="872190" y="2463000"/>
                </a:cubicBezTo>
                <a:close/>
                <a:moveTo>
                  <a:pt x="876571" y="2476144"/>
                </a:moveTo>
                <a:cubicBezTo>
                  <a:pt x="911623" y="2427948"/>
                  <a:pt x="946675" y="2381942"/>
                  <a:pt x="986109" y="2338127"/>
                </a:cubicBezTo>
                <a:cubicBezTo>
                  <a:pt x="1023352" y="2296503"/>
                  <a:pt x="1071548" y="2257069"/>
                  <a:pt x="1097837" y="2208873"/>
                </a:cubicBezTo>
                <a:cubicBezTo>
                  <a:pt x="1106600" y="2211063"/>
                  <a:pt x="1113172" y="2213254"/>
                  <a:pt x="1121935" y="2215445"/>
                </a:cubicBezTo>
                <a:cubicBezTo>
                  <a:pt x="1119745" y="2215445"/>
                  <a:pt x="1117554" y="2215445"/>
                  <a:pt x="1115363" y="2217636"/>
                </a:cubicBezTo>
                <a:cubicBezTo>
                  <a:pt x="1032115" y="2298693"/>
                  <a:pt x="942294" y="2388514"/>
                  <a:pt x="891907" y="2495861"/>
                </a:cubicBezTo>
                <a:cubicBezTo>
                  <a:pt x="885334" y="2493670"/>
                  <a:pt x="878762" y="2487098"/>
                  <a:pt x="876571" y="2476144"/>
                </a:cubicBezTo>
                <a:close/>
                <a:moveTo>
                  <a:pt x="942294" y="2493670"/>
                </a:moveTo>
                <a:cubicBezTo>
                  <a:pt x="929149" y="2500242"/>
                  <a:pt x="913814" y="2504624"/>
                  <a:pt x="902860" y="2502433"/>
                </a:cubicBezTo>
                <a:cubicBezTo>
                  <a:pt x="964201" y="2401659"/>
                  <a:pt x="1049641" y="2320601"/>
                  <a:pt x="1130698" y="2235162"/>
                </a:cubicBezTo>
                <a:cubicBezTo>
                  <a:pt x="1137271" y="2228589"/>
                  <a:pt x="1132889" y="2222017"/>
                  <a:pt x="1128508" y="2217636"/>
                </a:cubicBezTo>
                <a:cubicBezTo>
                  <a:pt x="1139461" y="2219826"/>
                  <a:pt x="1150415" y="2222017"/>
                  <a:pt x="1161369" y="2224208"/>
                </a:cubicBezTo>
                <a:cubicBezTo>
                  <a:pt x="1161369" y="2224208"/>
                  <a:pt x="1161369" y="2224208"/>
                  <a:pt x="1161369" y="2224208"/>
                </a:cubicBezTo>
                <a:cubicBezTo>
                  <a:pt x="1078120" y="2298693"/>
                  <a:pt x="999253" y="2390705"/>
                  <a:pt x="942294" y="2487098"/>
                </a:cubicBezTo>
                <a:cubicBezTo>
                  <a:pt x="942294" y="2491479"/>
                  <a:pt x="942294" y="2491479"/>
                  <a:pt x="942294" y="2493670"/>
                </a:cubicBezTo>
                <a:close/>
                <a:moveTo>
                  <a:pt x="1062785" y="2392896"/>
                </a:moveTo>
                <a:cubicBezTo>
                  <a:pt x="1047450" y="2406040"/>
                  <a:pt x="1003635" y="2454237"/>
                  <a:pt x="962011" y="2480526"/>
                </a:cubicBezTo>
                <a:cubicBezTo>
                  <a:pt x="1014589" y="2408231"/>
                  <a:pt x="1075930" y="2346890"/>
                  <a:pt x="1135080" y="2281167"/>
                </a:cubicBezTo>
                <a:cubicBezTo>
                  <a:pt x="1106600" y="2311838"/>
                  <a:pt x="1084693" y="2349081"/>
                  <a:pt x="1073739" y="2386323"/>
                </a:cubicBezTo>
                <a:cubicBezTo>
                  <a:pt x="1069357" y="2388514"/>
                  <a:pt x="1067167" y="2390705"/>
                  <a:pt x="1062785" y="2392896"/>
                </a:cubicBezTo>
                <a:close/>
                <a:moveTo>
                  <a:pt x="1126317" y="2368797"/>
                </a:moveTo>
                <a:cubicBezTo>
                  <a:pt x="1115363" y="2370988"/>
                  <a:pt x="1104409" y="2373179"/>
                  <a:pt x="1093456" y="2377560"/>
                </a:cubicBezTo>
                <a:cubicBezTo>
                  <a:pt x="1124126" y="2322792"/>
                  <a:pt x="1167941" y="2276786"/>
                  <a:pt x="1216138" y="2235162"/>
                </a:cubicBezTo>
                <a:cubicBezTo>
                  <a:pt x="1227091" y="2237352"/>
                  <a:pt x="1238045" y="2237352"/>
                  <a:pt x="1246808" y="2239543"/>
                </a:cubicBezTo>
                <a:cubicBezTo>
                  <a:pt x="1229282" y="2261451"/>
                  <a:pt x="1211756" y="2283358"/>
                  <a:pt x="1192039" y="2305266"/>
                </a:cubicBezTo>
                <a:cubicBezTo>
                  <a:pt x="1170132" y="2327173"/>
                  <a:pt x="1146034" y="2344699"/>
                  <a:pt x="1126317" y="2368797"/>
                </a:cubicBezTo>
                <a:close/>
                <a:moveTo>
                  <a:pt x="1174513" y="2370988"/>
                </a:moveTo>
                <a:cubicBezTo>
                  <a:pt x="1170132" y="2368797"/>
                  <a:pt x="1163560" y="2368797"/>
                  <a:pt x="1156987" y="2366607"/>
                </a:cubicBezTo>
                <a:cubicBezTo>
                  <a:pt x="1174513" y="2353462"/>
                  <a:pt x="1189849" y="2333745"/>
                  <a:pt x="1205184" y="2318410"/>
                </a:cubicBezTo>
                <a:cubicBezTo>
                  <a:pt x="1229282" y="2294312"/>
                  <a:pt x="1248999" y="2268023"/>
                  <a:pt x="1268716" y="2241734"/>
                </a:cubicBezTo>
                <a:cubicBezTo>
                  <a:pt x="1275288" y="2241734"/>
                  <a:pt x="1279669" y="2243925"/>
                  <a:pt x="1286242" y="2243925"/>
                </a:cubicBezTo>
                <a:cubicBezTo>
                  <a:pt x="1244617" y="2281167"/>
                  <a:pt x="1200802" y="2322792"/>
                  <a:pt x="1174513" y="2370988"/>
                </a:cubicBezTo>
                <a:close/>
                <a:moveTo>
                  <a:pt x="1189849" y="2379751"/>
                </a:moveTo>
                <a:cubicBezTo>
                  <a:pt x="1227091" y="2331555"/>
                  <a:pt x="1270906" y="2292121"/>
                  <a:pt x="1312531" y="2246115"/>
                </a:cubicBezTo>
                <a:cubicBezTo>
                  <a:pt x="1323484" y="2246115"/>
                  <a:pt x="1334438" y="2248306"/>
                  <a:pt x="1345392" y="2248306"/>
                </a:cubicBezTo>
                <a:cubicBezTo>
                  <a:pt x="1292814" y="2289930"/>
                  <a:pt x="1251190" y="2349081"/>
                  <a:pt x="1209565" y="2401659"/>
                </a:cubicBezTo>
                <a:cubicBezTo>
                  <a:pt x="1205184" y="2392896"/>
                  <a:pt x="1198612" y="2384133"/>
                  <a:pt x="1189849" y="2379751"/>
                </a:cubicBezTo>
                <a:close/>
                <a:moveTo>
                  <a:pt x="1218328" y="2416994"/>
                </a:moveTo>
                <a:cubicBezTo>
                  <a:pt x="1268716" y="2364416"/>
                  <a:pt x="1316912" y="2309647"/>
                  <a:pt x="1362918" y="2252688"/>
                </a:cubicBezTo>
                <a:cubicBezTo>
                  <a:pt x="1362918" y="2252688"/>
                  <a:pt x="1362918" y="2250497"/>
                  <a:pt x="1365109" y="2250497"/>
                </a:cubicBezTo>
                <a:cubicBezTo>
                  <a:pt x="1373872" y="2250497"/>
                  <a:pt x="1382635" y="2250497"/>
                  <a:pt x="1391398" y="2250497"/>
                </a:cubicBezTo>
                <a:cubicBezTo>
                  <a:pt x="1360727" y="2272404"/>
                  <a:pt x="1336629" y="2305266"/>
                  <a:pt x="1314721" y="2331555"/>
                </a:cubicBezTo>
                <a:cubicBezTo>
                  <a:pt x="1284051" y="2366607"/>
                  <a:pt x="1255571" y="2403849"/>
                  <a:pt x="1231473" y="2443283"/>
                </a:cubicBezTo>
                <a:cubicBezTo>
                  <a:pt x="1227091" y="2432329"/>
                  <a:pt x="1222710" y="2423566"/>
                  <a:pt x="1218328" y="2416994"/>
                </a:cubicBezTo>
                <a:close/>
                <a:moveTo>
                  <a:pt x="1233664" y="2452046"/>
                </a:moveTo>
                <a:cubicBezTo>
                  <a:pt x="1233664" y="2452046"/>
                  <a:pt x="1235854" y="2452046"/>
                  <a:pt x="1235854" y="2449855"/>
                </a:cubicBezTo>
                <a:cubicBezTo>
                  <a:pt x="1264334" y="2412612"/>
                  <a:pt x="1292814" y="2375370"/>
                  <a:pt x="1325675" y="2342508"/>
                </a:cubicBezTo>
                <a:cubicBezTo>
                  <a:pt x="1354155" y="2311838"/>
                  <a:pt x="1391398" y="2285549"/>
                  <a:pt x="1415496" y="2250497"/>
                </a:cubicBezTo>
                <a:cubicBezTo>
                  <a:pt x="1415496" y="2248306"/>
                  <a:pt x="1415496" y="2248306"/>
                  <a:pt x="1417687" y="2246115"/>
                </a:cubicBezTo>
                <a:cubicBezTo>
                  <a:pt x="1428640" y="2246115"/>
                  <a:pt x="1441785" y="2243925"/>
                  <a:pt x="1452739" y="2243925"/>
                </a:cubicBezTo>
                <a:cubicBezTo>
                  <a:pt x="1417687" y="2278977"/>
                  <a:pt x="1387016" y="2322792"/>
                  <a:pt x="1354155" y="2360034"/>
                </a:cubicBezTo>
                <a:cubicBezTo>
                  <a:pt x="1319103" y="2401659"/>
                  <a:pt x="1284051" y="2441092"/>
                  <a:pt x="1246808" y="2480526"/>
                </a:cubicBezTo>
                <a:cubicBezTo>
                  <a:pt x="1242427" y="2471763"/>
                  <a:pt x="1238045" y="2463000"/>
                  <a:pt x="1233664" y="2452046"/>
                </a:cubicBezTo>
                <a:close/>
                <a:moveTo>
                  <a:pt x="1259953" y="2509005"/>
                </a:moveTo>
                <a:cubicBezTo>
                  <a:pt x="1257762" y="2504624"/>
                  <a:pt x="1253380" y="2498052"/>
                  <a:pt x="1251190" y="2493670"/>
                </a:cubicBezTo>
                <a:cubicBezTo>
                  <a:pt x="1284051" y="2465190"/>
                  <a:pt x="1319103" y="2432329"/>
                  <a:pt x="1351964" y="2399468"/>
                </a:cubicBezTo>
                <a:cubicBezTo>
                  <a:pt x="1323484" y="2436711"/>
                  <a:pt x="1292814" y="2473953"/>
                  <a:pt x="1259953" y="2509005"/>
                </a:cubicBezTo>
                <a:close/>
                <a:moveTo>
                  <a:pt x="1268716" y="2522150"/>
                </a:moveTo>
                <a:cubicBezTo>
                  <a:pt x="1314721" y="2476144"/>
                  <a:pt x="1354155" y="2425757"/>
                  <a:pt x="1395779" y="2377560"/>
                </a:cubicBezTo>
                <a:cubicBezTo>
                  <a:pt x="1441785" y="2324982"/>
                  <a:pt x="1492172" y="2278977"/>
                  <a:pt x="1542559" y="2232971"/>
                </a:cubicBezTo>
                <a:cubicBezTo>
                  <a:pt x="1544750" y="2230780"/>
                  <a:pt x="1544750" y="2228589"/>
                  <a:pt x="1544750" y="2226399"/>
                </a:cubicBezTo>
                <a:cubicBezTo>
                  <a:pt x="1549132" y="2224208"/>
                  <a:pt x="1553513" y="2224208"/>
                  <a:pt x="1557895" y="2222017"/>
                </a:cubicBezTo>
                <a:cubicBezTo>
                  <a:pt x="1457120" y="2311838"/>
                  <a:pt x="1349773" y="2419185"/>
                  <a:pt x="1286242" y="2537485"/>
                </a:cubicBezTo>
                <a:cubicBezTo>
                  <a:pt x="1279669" y="2533104"/>
                  <a:pt x="1275288" y="2528722"/>
                  <a:pt x="1268716" y="2522150"/>
                </a:cubicBezTo>
                <a:close/>
                <a:moveTo>
                  <a:pt x="1334438" y="2559393"/>
                </a:moveTo>
                <a:cubicBezTo>
                  <a:pt x="1356346" y="2535294"/>
                  <a:pt x="1376062" y="2513387"/>
                  <a:pt x="1397970" y="2489289"/>
                </a:cubicBezTo>
                <a:cubicBezTo>
                  <a:pt x="1380444" y="2522150"/>
                  <a:pt x="1358536" y="2552820"/>
                  <a:pt x="1334438" y="2559393"/>
                </a:cubicBezTo>
                <a:close/>
                <a:moveTo>
                  <a:pt x="1316912" y="2559393"/>
                </a:moveTo>
                <a:cubicBezTo>
                  <a:pt x="1310340" y="2557202"/>
                  <a:pt x="1301577" y="2555011"/>
                  <a:pt x="1292814" y="2548439"/>
                </a:cubicBezTo>
                <a:cubicBezTo>
                  <a:pt x="1382635" y="2427948"/>
                  <a:pt x="1498744" y="2331555"/>
                  <a:pt x="1592947" y="2215445"/>
                </a:cubicBezTo>
                <a:cubicBezTo>
                  <a:pt x="1595137" y="2213254"/>
                  <a:pt x="1595137" y="2213254"/>
                  <a:pt x="1595137" y="2211063"/>
                </a:cubicBezTo>
                <a:cubicBezTo>
                  <a:pt x="1608282" y="2206682"/>
                  <a:pt x="1621426" y="2200110"/>
                  <a:pt x="1632380" y="2195728"/>
                </a:cubicBezTo>
                <a:cubicBezTo>
                  <a:pt x="1623617" y="2204491"/>
                  <a:pt x="1614854" y="2213254"/>
                  <a:pt x="1606091" y="2224208"/>
                </a:cubicBezTo>
                <a:cubicBezTo>
                  <a:pt x="1507507" y="2329364"/>
                  <a:pt x="1411114" y="2441092"/>
                  <a:pt x="1316912" y="2559393"/>
                </a:cubicBezTo>
                <a:close/>
                <a:moveTo>
                  <a:pt x="1546941" y="2353462"/>
                </a:moveTo>
                <a:cubicBezTo>
                  <a:pt x="1538178" y="2351271"/>
                  <a:pt x="1529415" y="2351271"/>
                  <a:pt x="1520652" y="2353462"/>
                </a:cubicBezTo>
                <a:cubicBezTo>
                  <a:pt x="1546941" y="2324982"/>
                  <a:pt x="1573230" y="2294312"/>
                  <a:pt x="1601710" y="2265832"/>
                </a:cubicBezTo>
                <a:cubicBezTo>
                  <a:pt x="1632380" y="2232971"/>
                  <a:pt x="1658669" y="2200110"/>
                  <a:pt x="1687149" y="2167248"/>
                </a:cubicBezTo>
                <a:cubicBezTo>
                  <a:pt x="1687149" y="2167248"/>
                  <a:pt x="1687149" y="2167248"/>
                  <a:pt x="1689340" y="2167248"/>
                </a:cubicBezTo>
                <a:cubicBezTo>
                  <a:pt x="1693721" y="2165058"/>
                  <a:pt x="1695912" y="2160676"/>
                  <a:pt x="1698103" y="2156295"/>
                </a:cubicBezTo>
                <a:cubicBezTo>
                  <a:pt x="1746299" y="2099335"/>
                  <a:pt x="1794496" y="2042375"/>
                  <a:pt x="1844883" y="1987607"/>
                </a:cubicBezTo>
                <a:cubicBezTo>
                  <a:pt x="1849264" y="1996370"/>
                  <a:pt x="1855837" y="2005133"/>
                  <a:pt x="1862409" y="2011705"/>
                </a:cubicBezTo>
                <a:cubicBezTo>
                  <a:pt x="1768207" y="2132196"/>
                  <a:pt x="1678386" y="2257069"/>
                  <a:pt x="1551322" y="2346890"/>
                </a:cubicBezTo>
                <a:cubicBezTo>
                  <a:pt x="1546941" y="2349081"/>
                  <a:pt x="1546941" y="2351271"/>
                  <a:pt x="1546941" y="2353462"/>
                </a:cubicBezTo>
                <a:close/>
                <a:moveTo>
                  <a:pt x="1560085" y="2357844"/>
                </a:moveTo>
                <a:cubicBezTo>
                  <a:pt x="1689340" y="2274595"/>
                  <a:pt x="1781351" y="2147532"/>
                  <a:pt x="1873363" y="2027040"/>
                </a:cubicBezTo>
                <a:cubicBezTo>
                  <a:pt x="1873363" y="2027040"/>
                  <a:pt x="1873363" y="2027040"/>
                  <a:pt x="1873363" y="2027040"/>
                </a:cubicBezTo>
                <a:cubicBezTo>
                  <a:pt x="1877744" y="2031422"/>
                  <a:pt x="1882126" y="2033613"/>
                  <a:pt x="1886507" y="2033613"/>
                </a:cubicBezTo>
                <a:cubicBezTo>
                  <a:pt x="1858027" y="2066474"/>
                  <a:pt x="1831738" y="2099335"/>
                  <a:pt x="1803259" y="2132196"/>
                </a:cubicBezTo>
                <a:cubicBezTo>
                  <a:pt x="1733155" y="2211063"/>
                  <a:pt x="1658669" y="2283358"/>
                  <a:pt x="1595137" y="2366607"/>
                </a:cubicBezTo>
                <a:cubicBezTo>
                  <a:pt x="1590756" y="2370988"/>
                  <a:pt x="1599519" y="2375370"/>
                  <a:pt x="1601710" y="2373179"/>
                </a:cubicBezTo>
                <a:cubicBezTo>
                  <a:pt x="1722201" y="2235162"/>
                  <a:pt x="1847074" y="2103717"/>
                  <a:pt x="1971946" y="1972271"/>
                </a:cubicBezTo>
                <a:cubicBezTo>
                  <a:pt x="2013571" y="1935029"/>
                  <a:pt x="2055195" y="1891214"/>
                  <a:pt x="2090247" y="1845208"/>
                </a:cubicBezTo>
                <a:cubicBezTo>
                  <a:pt x="2223883" y="1702809"/>
                  <a:pt x="2355328" y="1558220"/>
                  <a:pt x="2478010" y="1404867"/>
                </a:cubicBezTo>
                <a:cubicBezTo>
                  <a:pt x="2482391" y="1409249"/>
                  <a:pt x="2488963" y="1411439"/>
                  <a:pt x="2493345" y="1415821"/>
                </a:cubicBezTo>
                <a:cubicBezTo>
                  <a:pt x="2342183" y="1575746"/>
                  <a:pt x="2199785" y="1744433"/>
                  <a:pt x="2046432" y="1904358"/>
                </a:cubicBezTo>
                <a:cubicBezTo>
                  <a:pt x="1963183" y="1989798"/>
                  <a:pt x="1884316" y="2079618"/>
                  <a:pt x="1803259" y="2167248"/>
                </a:cubicBezTo>
                <a:cubicBezTo>
                  <a:pt x="1735345" y="2239543"/>
                  <a:pt x="1663051" y="2303075"/>
                  <a:pt x="1617045" y="2392896"/>
                </a:cubicBezTo>
                <a:cubicBezTo>
                  <a:pt x="1597328" y="2377560"/>
                  <a:pt x="1579802" y="2364416"/>
                  <a:pt x="1560085" y="2357844"/>
                </a:cubicBezTo>
                <a:close/>
                <a:moveTo>
                  <a:pt x="1647715" y="2421375"/>
                </a:moveTo>
                <a:cubicBezTo>
                  <a:pt x="1641143" y="2414803"/>
                  <a:pt x="1634571" y="2410422"/>
                  <a:pt x="1627999" y="2403849"/>
                </a:cubicBezTo>
                <a:cubicBezTo>
                  <a:pt x="1627999" y="2403849"/>
                  <a:pt x="1630189" y="2401659"/>
                  <a:pt x="1630189" y="2401659"/>
                </a:cubicBezTo>
                <a:cubicBezTo>
                  <a:pt x="1676195" y="2324982"/>
                  <a:pt x="1739727" y="2263641"/>
                  <a:pt x="1801068" y="2200110"/>
                </a:cubicBezTo>
                <a:cubicBezTo>
                  <a:pt x="1741918" y="2268023"/>
                  <a:pt x="1689340" y="2340318"/>
                  <a:pt x="1647715" y="2421375"/>
                </a:cubicBezTo>
                <a:cubicBezTo>
                  <a:pt x="1647715" y="2419185"/>
                  <a:pt x="1647715" y="2421375"/>
                  <a:pt x="1647715" y="2421375"/>
                </a:cubicBezTo>
                <a:close/>
                <a:moveTo>
                  <a:pt x="1768207" y="2482716"/>
                </a:moveTo>
                <a:cubicBezTo>
                  <a:pt x="1759444" y="2484907"/>
                  <a:pt x="1750681" y="2484907"/>
                  <a:pt x="1744108" y="2482716"/>
                </a:cubicBezTo>
                <a:cubicBezTo>
                  <a:pt x="1761634" y="2463000"/>
                  <a:pt x="1779160" y="2443283"/>
                  <a:pt x="1798877" y="2425757"/>
                </a:cubicBezTo>
                <a:cubicBezTo>
                  <a:pt x="1814212" y="2412612"/>
                  <a:pt x="1829548" y="2399468"/>
                  <a:pt x="1842692" y="2384133"/>
                </a:cubicBezTo>
                <a:cubicBezTo>
                  <a:pt x="1838311" y="2432329"/>
                  <a:pt x="1820785" y="2476144"/>
                  <a:pt x="1768207" y="2482716"/>
                </a:cubicBezTo>
                <a:close/>
                <a:moveTo>
                  <a:pt x="1715629" y="2460809"/>
                </a:moveTo>
                <a:cubicBezTo>
                  <a:pt x="1717819" y="2465190"/>
                  <a:pt x="1722201" y="2460809"/>
                  <a:pt x="1724392" y="2458618"/>
                </a:cubicBezTo>
                <a:cubicBezTo>
                  <a:pt x="1739727" y="2416994"/>
                  <a:pt x="1787923" y="2375370"/>
                  <a:pt x="1816403" y="2342508"/>
                </a:cubicBezTo>
                <a:cubicBezTo>
                  <a:pt x="1827357" y="2329364"/>
                  <a:pt x="1840501" y="2316219"/>
                  <a:pt x="1851455" y="2303075"/>
                </a:cubicBezTo>
                <a:cubicBezTo>
                  <a:pt x="1849264" y="2318410"/>
                  <a:pt x="1847074" y="2338127"/>
                  <a:pt x="1847074" y="2355653"/>
                </a:cubicBezTo>
                <a:cubicBezTo>
                  <a:pt x="1825166" y="2373179"/>
                  <a:pt x="1807640" y="2395086"/>
                  <a:pt x="1787923" y="2414803"/>
                </a:cubicBezTo>
                <a:cubicBezTo>
                  <a:pt x="1768207" y="2434520"/>
                  <a:pt x="1750681" y="2456427"/>
                  <a:pt x="1733155" y="2480526"/>
                </a:cubicBezTo>
                <a:cubicBezTo>
                  <a:pt x="1715629" y="2476144"/>
                  <a:pt x="1698103" y="2465190"/>
                  <a:pt x="1682767" y="2452046"/>
                </a:cubicBezTo>
                <a:cubicBezTo>
                  <a:pt x="1733155" y="2368797"/>
                  <a:pt x="1798877" y="2300884"/>
                  <a:pt x="1866790" y="2230780"/>
                </a:cubicBezTo>
                <a:cubicBezTo>
                  <a:pt x="1945657" y="2151913"/>
                  <a:pt x="2015761" y="2064283"/>
                  <a:pt x="2094628" y="1985416"/>
                </a:cubicBezTo>
                <a:cubicBezTo>
                  <a:pt x="2184449" y="1895595"/>
                  <a:pt x="2272079" y="1801393"/>
                  <a:pt x="2359709" y="1707191"/>
                </a:cubicBezTo>
                <a:cubicBezTo>
                  <a:pt x="2359709" y="1715954"/>
                  <a:pt x="2359709" y="1726908"/>
                  <a:pt x="2359709" y="1737861"/>
                </a:cubicBezTo>
                <a:cubicBezTo>
                  <a:pt x="2188831" y="1862734"/>
                  <a:pt x="2059576" y="2048948"/>
                  <a:pt x="1912796" y="2200110"/>
                </a:cubicBezTo>
                <a:cubicBezTo>
                  <a:pt x="1888698" y="2230780"/>
                  <a:pt x="1678386" y="2416994"/>
                  <a:pt x="1715629" y="2460809"/>
                </a:cubicBezTo>
                <a:close/>
                <a:moveTo>
                  <a:pt x="2037669" y="2268023"/>
                </a:moveTo>
                <a:cubicBezTo>
                  <a:pt x="2035478" y="2268023"/>
                  <a:pt x="2035478" y="2268023"/>
                  <a:pt x="2033287" y="2268023"/>
                </a:cubicBezTo>
                <a:cubicBezTo>
                  <a:pt x="2022334" y="2263641"/>
                  <a:pt x="2013571" y="2259260"/>
                  <a:pt x="2006998" y="2254878"/>
                </a:cubicBezTo>
                <a:cubicBezTo>
                  <a:pt x="2061767" y="2208873"/>
                  <a:pt x="2112155" y="2154104"/>
                  <a:pt x="2158160" y="2097144"/>
                </a:cubicBezTo>
                <a:cubicBezTo>
                  <a:pt x="2158160" y="2105907"/>
                  <a:pt x="2160351" y="2116861"/>
                  <a:pt x="2160351" y="2127815"/>
                </a:cubicBezTo>
                <a:cubicBezTo>
                  <a:pt x="2160351" y="2134387"/>
                  <a:pt x="2162542" y="2138769"/>
                  <a:pt x="2162542" y="2145341"/>
                </a:cubicBezTo>
                <a:cubicBezTo>
                  <a:pt x="2160351" y="2140959"/>
                  <a:pt x="2153779" y="2140959"/>
                  <a:pt x="2151588" y="2145341"/>
                </a:cubicBezTo>
                <a:cubicBezTo>
                  <a:pt x="2116536" y="2186965"/>
                  <a:pt x="2081484" y="2230780"/>
                  <a:pt x="2042050" y="2270214"/>
                </a:cubicBezTo>
                <a:cubicBezTo>
                  <a:pt x="2042050" y="2270214"/>
                  <a:pt x="2039860" y="2268023"/>
                  <a:pt x="2037669" y="2268023"/>
                </a:cubicBezTo>
                <a:close/>
                <a:moveTo>
                  <a:pt x="2050813" y="2276786"/>
                </a:moveTo>
                <a:cubicBezTo>
                  <a:pt x="2050813" y="2276786"/>
                  <a:pt x="2050813" y="2276786"/>
                  <a:pt x="2050813" y="2276786"/>
                </a:cubicBezTo>
                <a:cubicBezTo>
                  <a:pt x="2090247" y="2239543"/>
                  <a:pt x="2123108" y="2193537"/>
                  <a:pt x="2164732" y="2158485"/>
                </a:cubicBezTo>
                <a:cubicBezTo>
                  <a:pt x="2164732" y="2158485"/>
                  <a:pt x="2166923" y="2156295"/>
                  <a:pt x="2166923" y="2156295"/>
                </a:cubicBezTo>
                <a:cubicBezTo>
                  <a:pt x="2169114" y="2169439"/>
                  <a:pt x="2171305" y="2182584"/>
                  <a:pt x="2173495" y="2197919"/>
                </a:cubicBezTo>
                <a:cubicBezTo>
                  <a:pt x="2151588" y="2208873"/>
                  <a:pt x="2134062" y="2232971"/>
                  <a:pt x="2116536" y="2250497"/>
                </a:cubicBezTo>
                <a:cubicBezTo>
                  <a:pt x="2105582" y="2263641"/>
                  <a:pt x="2092438" y="2276786"/>
                  <a:pt x="2083675" y="2289930"/>
                </a:cubicBezTo>
                <a:cubicBezTo>
                  <a:pt x="2072721" y="2285549"/>
                  <a:pt x="2061767" y="2281167"/>
                  <a:pt x="2050813" y="2276786"/>
                </a:cubicBezTo>
                <a:close/>
                <a:moveTo>
                  <a:pt x="2096819" y="2294312"/>
                </a:moveTo>
                <a:cubicBezTo>
                  <a:pt x="2107773" y="2283358"/>
                  <a:pt x="2116536" y="2272404"/>
                  <a:pt x="2127490" y="2261451"/>
                </a:cubicBezTo>
                <a:cubicBezTo>
                  <a:pt x="2140634" y="2248306"/>
                  <a:pt x="2160351" y="2235162"/>
                  <a:pt x="2175686" y="2219826"/>
                </a:cubicBezTo>
                <a:cubicBezTo>
                  <a:pt x="2175686" y="2222017"/>
                  <a:pt x="2175686" y="2224208"/>
                  <a:pt x="2175686" y="2226399"/>
                </a:cubicBezTo>
                <a:cubicBezTo>
                  <a:pt x="2175686" y="2226399"/>
                  <a:pt x="2175686" y="2226399"/>
                  <a:pt x="2173495" y="2226399"/>
                </a:cubicBezTo>
                <a:cubicBezTo>
                  <a:pt x="2160351" y="2232971"/>
                  <a:pt x="2151588" y="2246115"/>
                  <a:pt x="2142825" y="2257069"/>
                </a:cubicBezTo>
                <a:cubicBezTo>
                  <a:pt x="2134062" y="2268023"/>
                  <a:pt x="2123108" y="2281167"/>
                  <a:pt x="2116536" y="2294312"/>
                </a:cubicBezTo>
                <a:cubicBezTo>
                  <a:pt x="2116536" y="2296503"/>
                  <a:pt x="2116536" y="2296503"/>
                  <a:pt x="2116536" y="2296503"/>
                </a:cubicBezTo>
                <a:cubicBezTo>
                  <a:pt x="2112155" y="2296503"/>
                  <a:pt x="2103392" y="2294312"/>
                  <a:pt x="2096819" y="2294312"/>
                </a:cubicBezTo>
                <a:close/>
                <a:moveTo>
                  <a:pt x="2131871" y="2298693"/>
                </a:moveTo>
                <a:cubicBezTo>
                  <a:pt x="2140634" y="2289930"/>
                  <a:pt x="2149397" y="2278977"/>
                  <a:pt x="2155970" y="2270214"/>
                </a:cubicBezTo>
                <a:cubicBezTo>
                  <a:pt x="2162542" y="2263641"/>
                  <a:pt x="2171305" y="2254878"/>
                  <a:pt x="2177877" y="2248306"/>
                </a:cubicBezTo>
                <a:cubicBezTo>
                  <a:pt x="2177877" y="2283358"/>
                  <a:pt x="2158160" y="2296503"/>
                  <a:pt x="2131871" y="2298693"/>
                </a:cubicBezTo>
                <a:close/>
                <a:moveTo>
                  <a:pt x="2392570" y="1963508"/>
                </a:moveTo>
                <a:cubicBezTo>
                  <a:pt x="2405715" y="1950364"/>
                  <a:pt x="2416669" y="1939410"/>
                  <a:pt x="2429813" y="1926266"/>
                </a:cubicBezTo>
                <a:cubicBezTo>
                  <a:pt x="2440767" y="1917503"/>
                  <a:pt x="2451721" y="1908740"/>
                  <a:pt x="2462675" y="1899977"/>
                </a:cubicBezTo>
                <a:cubicBezTo>
                  <a:pt x="2462675" y="1932838"/>
                  <a:pt x="2434195" y="1954745"/>
                  <a:pt x="2392570" y="1963508"/>
                </a:cubicBezTo>
                <a:close/>
                <a:moveTo>
                  <a:pt x="2414478" y="1827682"/>
                </a:moveTo>
                <a:cubicBezTo>
                  <a:pt x="2416669" y="1825491"/>
                  <a:pt x="2416669" y="1825491"/>
                  <a:pt x="2416669" y="1823300"/>
                </a:cubicBezTo>
                <a:cubicBezTo>
                  <a:pt x="2416669" y="1823300"/>
                  <a:pt x="2418860" y="1825491"/>
                  <a:pt x="2418860" y="1825491"/>
                </a:cubicBezTo>
                <a:cubicBezTo>
                  <a:pt x="2440767" y="1845208"/>
                  <a:pt x="2453912" y="1862734"/>
                  <a:pt x="2460484" y="1880260"/>
                </a:cubicBezTo>
                <a:cubicBezTo>
                  <a:pt x="2447339" y="1889023"/>
                  <a:pt x="2434195" y="1899977"/>
                  <a:pt x="2423241" y="1910930"/>
                </a:cubicBezTo>
                <a:cubicBezTo>
                  <a:pt x="2405715" y="1926266"/>
                  <a:pt x="2390380" y="1945983"/>
                  <a:pt x="2372854" y="1963508"/>
                </a:cubicBezTo>
                <a:cubicBezTo>
                  <a:pt x="2370663" y="1965699"/>
                  <a:pt x="2370663" y="1965699"/>
                  <a:pt x="2370663" y="1967890"/>
                </a:cubicBezTo>
                <a:cubicBezTo>
                  <a:pt x="2368472" y="1967890"/>
                  <a:pt x="2368472" y="1967890"/>
                  <a:pt x="2366282" y="1967890"/>
                </a:cubicBezTo>
                <a:cubicBezTo>
                  <a:pt x="2355328" y="1967890"/>
                  <a:pt x="2344374" y="1970081"/>
                  <a:pt x="2333420" y="1970081"/>
                </a:cubicBezTo>
                <a:cubicBezTo>
                  <a:pt x="2370663" y="1939410"/>
                  <a:pt x="2405715" y="1904358"/>
                  <a:pt x="2442958" y="1871497"/>
                </a:cubicBezTo>
                <a:cubicBezTo>
                  <a:pt x="2449530" y="1864925"/>
                  <a:pt x="2440767" y="1853971"/>
                  <a:pt x="2434195" y="1858353"/>
                </a:cubicBezTo>
                <a:cubicBezTo>
                  <a:pt x="2407906" y="1878069"/>
                  <a:pt x="2383807" y="1899977"/>
                  <a:pt x="2361900" y="1924075"/>
                </a:cubicBezTo>
                <a:cubicBezTo>
                  <a:pt x="2346565" y="1939410"/>
                  <a:pt x="2331230" y="1954745"/>
                  <a:pt x="2315894" y="1970081"/>
                </a:cubicBezTo>
                <a:cubicBezTo>
                  <a:pt x="2293987" y="1972271"/>
                  <a:pt x="2274270" y="1974462"/>
                  <a:pt x="2256744" y="1978844"/>
                </a:cubicBezTo>
                <a:cubicBezTo>
                  <a:pt x="2311513" y="1930647"/>
                  <a:pt x="2361900" y="1878069"/>
                  <a:pt x="2414478" y="1827682"/>
                </a:cubicBezTo>
                <a:close/>
                <a:moveTo>
                  <a:pt x="2407906" y="1814538"/>
                </a:moveTo>
                <a:cubicBezTo>
                  <a:pt x="2405715" y="1814538"/>
                  <a:pt x="2405715" y="1814538"/>
                  <a:pt x="2403524" y="1816728"/>
                </a:cubicBezTo>
                <a:cubicBezTo>
                  <a:pt x="2346565" y="1867115"/>
                  <a:pt x="2296177" y="1924075"/>
                  <a:pt x="2245790" y="1978844"/>
                </a:cubicBezTo>
                <a:cubicBezTo>
                  <a:pt x="2243600" y="1981035"/>
                  <a:pt x="2243600" y="1981035"/>
                  <a:pt x="2245790" y="1983225"/>
                </a:cubicBezTo>
                <a:cubicBezTo>
                  <a:pt x="2201975" y="1994179"/>
                  <a:pt x="2169114" y="2018277"/>
                  <a:pt x="2160351" y="2066474"/>
                </a:cubicBezTo>
                <a:cubicBezTo>
                  <a:pt x="2107773" y="2130006"/>
                  <a:pt x="2053004" y="2189156"/>
                  <a:pt x="1998235" y="2250497"/>
                </a:cubicBezTo>
                <a:cubicBezTo>
                  <a:pt x="1974137" y="2239543"/>
                  <a:pt x="1941276" y="2232971"/>
                  <a:pt x="1912796" y="2239543"/>
                </a:cubicBezTo>
                <a:cubicBezTo>
                  <a:pt x="1932513" y="2219826"/>
                  <a:pt x="1952230" y="2197919"/>
                  <a:pt x="1971946" y="2178202"/>
                </a:cubicBezTo>
                <a:cubicBezTo>
                  <a:pt x="2105582" y="2042375"/>
                  <a:pt x="2217310" y="1882451"/>
                  <a:pt x="2366282" y="1761959"/>
                </a:cubicBezTo>
                <a:cubicBezTo>
                  <a:pt x="2368472" y="1766341"/>
                  <a:pt x="2370663" y="1772913"/>
                  <a:pt x="2375045" y="1777295"/>
                </a:cubicBezTo>
                <a:cubicBezTo>
                  <a:pt x="2219501" y="1899977"/>
                  <a:pt x="2094628" y="2075237"/>
                  <a:pt x="1960993" y="2222017"/>
                </a:cubicBezTo>
                <a:cubicBezTo>
                  <a:pt x="1954420" y="2228589"/>
                  <a:pt x="1963183" y="2237352"/>
                  <a:pt x="1969756" y="2230780"/>
                </a:cubicBezTo>
                <a:cubicBezTo>
                  <a:pt x="2109964" y="2090572"/>
                  <a:pt x="2256744" y="1941601"/>
                  <a:pt x="2383807" y="1788248"/>
                </a:cubicBezTo>
                <a:cubicBezTo>
                  <a:pt x="2388189" y="1799202"/>
                  <a:pt x="2399143" y="1807965"/>
                  <a:pt x="2407906" y="1814538"/>
                </a:cubicBezTo>
                <a:close/>
                <a:moveTo>
                  <a:pt x="2053004" y="1996370"/>
                </a:moveTo>
                <a:cubicBezTo>
                  <a:pt x="1974137" y="2073046"/>
                  <a:pt x="1906224" y="2160676"/>
                  <a:pt x="1829548" y="2239543"/>
                </a:cubicBezTo>
                <a:cubicBezTo>
                  <a:pt x="1770397" y="2303075"/>
                  <a:pt x="1709056" y="2366607"/>
                  <a:pt x="1676195" y="2447664"/>
                </a:cubicBezTo>
                <a:cubicBezTo>
                  <a:pt x="1669623" y="2441092"/>
                  <a:pt x="1660860" y="2434520"/>
                  <a:pt x="1654288" y="2427948"/>
                </a:cubicBezTo>
                <a:cubicBezTo>
                  <a:pt x="1656478" y="2427948"/>
                  <a:pt x="1656478" y="2425757"/>
                  <a:pt x="1658669" y="2425757"/>
                </a:cubicBezTo>
                <a:cubicBezTo>
                  <a:pt x="1772588" y="2241734"/>
                  <a:pt x="1925941" y="2094953"/>
                  <a:pt x="2083675" y="1948173"/>
                </a:cubicBezTo>
                <a:cubicBezTo>
                  <a:pt x="2247981" y="1790439"/>
                  <a:pt x="2396952" y="1617370"/>
                  <a:pt x="2554686" y="1453064"/>
                </a:cubicBezTo>
                <a:cubicBezTo>
                  <a:pt x="2561258" y="1457445"/>
                  <a:pt x="2565640" y="1464017"/>
                  <a:pt x="2570021" y="1470590"/>
                </a:cubicBezTo>
                <a:cubicBezTo>
                  <a:pt x="2388189" y="1634896"/>
                  <a:pt x="2228264" y="1823300"/>
                  <a:pt x="2053004" y="1996370"/>
                </a:cubicBezTo>
                <a:close/>
                <a:moveTo>
                  <a:pt x="2548114" y="1551647"/>
                </a:moveTo>
                <a:cubicBezTo>
                  <a:pt x="2528397" y="1573555"/>
                  <a:pt x="2493345" y="1591081"/>
                  <a:pt x="2464865" y="1604225"/>
                </a:cubicBezTo>
                <a:cubicBezTo>
                  <a:pt x="2502108" y="1566983"/>
                  <a:pt x="2539351" y="1529740"/>
                  <a:pt x="2576593" y="1494688"/>
                </a:cubicBezTo>
                <a:cubicBezTo>
                  <a:pt x="2576593" y="1507832"/>
                  <a:pt x="2567830" y="1527549"/>
                  <a:pt x="2548114" y="1551647"/>
                </a:cubicBezTo>
                <a:close/>
              </a:path>
            </a:pathLst>
          </a:custGeom>
          <a:solidFill>
            <a:srgbClr val="555555">
              <a:alpha val="30979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 dirty="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01" name="Google Shape;801;p20"/>
          <p:cNvSpPr/>
          <p:nvPr/>
        </p:nvSpPr>
        <p:spPr bwMode="auto">
          <a:xfrm rot="21207975">
            <a:off x="4171990" y="1694377"/>
            <a:ext cx="4023204" cy="3992601"/>
          </a:xfrm>
          <a:custGeom>
            <a:avLst/>
            <a:gdLst/>
            <a:ahLst/>
            <a:cxnLst/>
            <a:rect l="l" t="t" r="r" b="b"/>
            <a:pathLst>
              <a:path w="840042" h="833652" extrusionOk="0">
                <a:moveTo>
                  <a:pt x="808640" y="327632"/>
                </a:moveTo>
                <a:cubicBezTo>
                  <a:pt x="788638" y="320965"/>
                  <a:pt x="733393" y="326680"/>
                  <a:pt x="740060" y="293342"/>
                </a:cubicBezTo>
                <a:cubicBezTo>
                  <a:pt x="742918" y="278102"/>
                  <a:pt x="759110" y="261910"/>
                  <a:pt x="767683" y="248575"/>
                </a:cubicBezTo>
                <a:cubicBezTo>
                  <a:pt x="781018" y="227620"/>
                  <a:pt x="780065" y="206665"/>
                  <a:pt x="766730" y="186662"/>
                </a:cubicBezTo>
                <a:cubicBezTo>
                  <a:pt x="743870" y="153325"/>
                  <a:pt x="712438" y="159992"/>
                  <a:pt x="679100" y="167612"/>
                </a:cubicBezTo>
                <a:cubicBezTo>
                  <a:pt x="642905" y="175232"/>
                  <a:pt x="649573" y="155230"/>
                  <a:pt x="644810" y="129512"/>
                </a:cubicBezTo>
                <a:cubicBezTo>
                  <a:pt x="641000" y="111415"/>
                  <a:pt x="636238" y="95222"/>
                  <a:pt x="626713" y="79982"/>
                </a:cubicBezTo>
                <a:cubicBezTo>
                  <a:pt x="611473" y="53312"/>
                  <a:pt x="582898" y="49502"/>
                  <a:pt x="555275" y="57122"/>
                </a:cubicBezTo>
                <a:cubicBezTo>
                  <a:pt x="534320" y="62837"/>
                  <a:pt x="500030" y="99985"/>
                  <a:pt x="482885" y="70457"/>
                </a:cubicBezTo>
                <a:cubicBezTo>
                  <a:pt x="474313" y="56170"/>
                  <a:pt x="470503" y="40930"/>
                  <a:pt x="461930" y="26642"/>
                </a:cubicBezTo>
                <a:cubicBezTo>
                  <a:pt x="446690" y="4735"/>
                  <a:pt x="409543" y="-9553"/>
                  <a:pt x="387635" y="7592"/>
                </a:cubicBezTo>
                <a:cubicBezTo>
                  <a:pt x="360013" y="29500"/>
                  <a:pt x="366680" y="97127"/>
                  <a:pt x="321913" y="86650"/>
                </a:cubicBezTo>
                <a:cubicBezTo>
                  <a:pt x="279050" y="76172"/>
                  <a:pt x="262858" y="20927"/>
                  <a:pt x="219995" y="51407"/>
                </a:cubicBezTo>
                <a:cubicBezTo>
                  <a:pt x="219043" y="51407"/>
                  <a:pt x="218090" y="52360"/>
                  <a:pt x="217138" y="52360"/>
                </a:cubicBezTo>
                <a:cubicBezTo>
                  <a:pt x="195230" y="67600"/>
                  <a:pt x="188563" y="88555"/>
                  <a:pt x="188563" y="115225"/>
                </a:cubicBezTo>
                <a:cubicBezTo>
                  <a:pt x="188563" y="127607"/>
                  <a:pt x="190468" y="139037"/>
                  <a:pt x="191420" y="151420"/>
                </a:cubicBezTo>
                <a:cubicBezTo>
                  <a:pt x="193325" y="180947"/>
                  <a:pt x="149510" y="167612"/>
                  <a:pt x="132365" y="165707"/>
                </a:cubicBezTo>
                <a:cubicBezTo>
                  <a:pt x="75215" y="158087"/>
                  <a:pt x="59023" y="199997"/>
                  <a:pt x="76168" y="247622"/>
                </a:cubicBezTo>
                <a:cubicBezTo>
                  <a:pt x="86645" y="277150"/>
                  <a:pt x="122840" y="314297"/>
                  <a:pt x="76168" y="325727"/>
                </a:cubicBezTo>
                <a:cubicBezTo>
                  <a:pt x="57118" y="330490"/>
                  <a:pt x="34258" y="331442"/>
                  <a:pt x="18065" y="344777"/>
                </a:cubicBezTo>
                <a:cubicBezTo>
                  <a:pt x="-17177" y="374305"/>
                  <a:pt x="4730" y="413357"/>
                  <a:pt x="36163" y="434312"/>
                </a:cubicBezTo>
                <a:cubicBezTo>
                  <a:pt x="45688" y="440980"/>
                  <a:pt x="56165" y="445742"/>
                  <a:pt x="64738" y="453362"/>
                </a:cubicBezTo>
                <a:cubicBezTo>
                  <a:pt x="85693" y="472412"/>
                  <a:pt x="46640" y="500987"/>
                  <a:pt x="34258" y="513370"/>
                </a:cubicBezTo>
                <a:cubicBezTo>
                  <a:pt x="15208" y="530515"/>
                  <a:pt x="3778" y="557185"/>
                  <a:pt x="18065" y="581950"/>
                </a:cubicBezTo>
                <a:cubicBezTo>
                  <a:pt x="36163" y="610525"/>
                  <a:pt x="60928" y="614335"/>
                  <a:pt x="93313" y="617192"/>
                </a:cubicBezTo>
                <a:cubicBezTo>
                  <a:pt x="124745" y="620050"/>
                  <a:pt x="156178" y="640052"/>
                  <a:pt x="134270" y="671485"/>
                </a:cubicBezTo>
                <a:cubicBezTo>
                  <a:pt x="124745" y="685772"/>
                  <a:pt x="121888" y="697202"/>
                  <a:pt x="123793" y="713395"/>
                </a:cubicBezTo>
                <a:cubicBezTo>
                  <a:pt x="126650" y="741017"/>
                  <a:pt x="152368" y="759115"/>
                  <a:pt x="177133" y="763877"/>
                </a:cubicBezTo>
                <a:cubicBezTo>
                  <a:pt x="204755" y="769592"/>
                  <a:pt x="254285" y="712442"/>
                  <a:pt x="273335" y="737207"/>
                </a:cubicBezTo>
                <a:cubicBezTo>
                  <a:pt x="286670" y="754352"/>
                  <a:pt x="271430" y="788642"/>
                  <a:pt x="279050" y="809597"/>
                </a:cubicBezTo>
                <a:cubicBezTo>
                  <a:pt x="282860" y="821027"/>
                  <a:pt x="292385" y="824837"/>
                  <a:pt x="302863" y="825790"/>
                </a:cubicBezTo>
                <a:cubicBezTo>
                  <a:pt x="303815" y="826742"/>
                  <a:pt x="304768" y="827695"/>
                  <a:pt x="306673" y="828647"/>
                </a:cubicBezTo>
                <a:cubicBezTo>
                  <a:pt x="326675" y="836267"/>
                  <a:pt x="346678" y="836267"/>
                  <a:pt x="363823" y="821027"/>
                </a:cubicBezTo>
                <a:cubicBezTo>
                  <a:pt x="386683" y="800072"/>
                  <a:pt x="400970" y="755305"/>
                  <a:pt x="435260" y="784832"/>
                </a:cubicBezTo>
                <a:cubicBezTo>
                  <a:pt x="456215" y="802930"/>
                  <a:pt x="471455" y="835315"/>
                  <a:pt x="505745" y="825790"/>
                </a:cubicBezTo>
                <a:cubicBezTo>
                  <a:pt x="543845" y="815312"/>
                  <a:pt x="554323" y="799120"/>
                  <a:pt x="562895" y="761972"/>
                </a:cubicBezTo>
                <a:cubicBezTo>
                  <a:pt x="570515" y="728635"/>
                  <a:pt x="592423" y="739112"/>
                  <a:pt x="614330" y="747685"/>
                </a:cubicBezTo>
                <a:cubicBezTo>
                  <a:pt x="618140" y="749590"/>
                  <a:pt x="621950" y="750542"/>
                  <a:pt x="625760" y="751495"/>
                </a:cubicBezTo>
                <a:cubicBezTo>
                  <a:pt x="625760" y="752447"/>
                  <a:pt x="624808" y="753400"/>
                  <a:pt x="624808" y="754352"/>
                </a:cubicBezTo>
                <a:cubicBezTo>
                  <a:pt x="623855" y="757210"/>
                  <a:pt x="628618" y="758162"/>
                  <a:pt x="629570" y="755305"/>
                </a:cubicBezTo>
                <a:cubicBezTo>
                  <a:pt x="629570" y="754352"/>
                  <a:pt x="630523" y="753400"/>
                  <a:pt x="631475" y="752447"/>
                </a:cubicBezTo>
                <a:cubicBezTo>
                  <a:pt x="639095" y="754352"/>
                  <a:pt x="646715" y="755305"/>
                  <a:pt x="656240" y="754352"/>
                </a:cubicBezTo>
                <a:cubicBezTo>
                  <a:pt x="681005" y="752447"/>
                  <a:pt x="703865" y="730540"/>
                  <a:pt x="706723" y="706727"/>
                </a:cubicBezTo>
                <a:cubicBezTo>
                  <a:pt x="708628" y="693392"/>
                  <a:pt x="702913" y="680057"/>
                  <a:pt x="700055" y="667675"/>
                </a:cubicBezTo>
                <a:cubicBezTo>
                  <a:pt x="701008" y="665770"/>
                  <a:pt x="700055" y="664817"/>
                  <a:pt x="699103" y="662912"/>
                </a:cubicBezTo>
                <a:cubicBezTo>
                  <a:pt x="696245" y="648625"/>
                  <a:pt x="698150" y="635290"/>
                  <a:pt x="720058" y="627670"/>
                </a:cubicBezTo>
                <a:cubicBezTo>
                  <a:pt x="757205" y="615287"/>
                  <a:pt x="796258" y="609572"/>
                  <a:pt x="814355" y="569567"/>
                </a:cubicBezTo>
                <a:cubicBezTo>
                  <a:pt x="825785" y="544802"/>
                  <a:pt x="803878" y="518132"/>
                  <a:pt x="784828" y="503845"/>
                </a:cubicBezTo>
                <a:cubicBezTo>
                  <a:pt x="767683" y="494320"/>
                  <a:pt x="761968" y="484795"/>
                  <a:pt x="761968" y="476222"/>
                </a:cubicBezTo>
                <a:cubicBezTo>
                  <a:pt x="761968" y="476222"/>
                  <a:pt x="761968" y="475270"/>
                  <a:pt x="762920" y="475270"/>
                </a:cubicBezTo>
                <a:cubicBezTo>
                  <a:pt x="763873" y="474317"/>
                  <a:pt x="763873" y="472412"/>
                  <a:pt x="762920" y="471460"/>
                </a:cubicBezTo>
                <a:cubicBezTo>
                  <a:pt x="767683" y="454315"/>
                  <a:pt x="792448" y="441932"/>
                  <a:pt x="808640" y="432407"/>
                </a:cubicBezTo>
                <a:cubicBezTo>
                  <a:pt x="821023" y="425740"/>
                  <a:pt x="835310" y="410500"/>
                  <a:pt x="838168" y="397165"/>
                </a:cubicBezTo>
                <a:cubicBezTo>
                  <a:pt x="843883" y="372400"/>
                  <a:pt x="837215" y="336205"/>
                  <a:pt x="808640" y="327632"/>
                </a:cubicBezTo>
                <a:close/>
                <a:moveTo>
                  <a:pt x="806735" y="360017"/>
                </a:moveTo>
                <a:cubicBezTo>
                  <a:pt x="788638" y="375257"/>
                  <a:pt x="770540" y="389545"/>
                  <a:pt x="751490" y="404785"/>
                </a:cubicBezTo>
                <a:cubicBezTo>
                  <a:pt x="769588" y="388592"/>
                  <a:pt x="783875" y="369542"/>
                  <a:pt x="804830" y="358112"/>
                </a:cubicBezTo>
                <a:cubicBezTo>
                  <a:pt x="805783" y="358112"/>
                  <a:pt x="805783" y="359065"/>
                  <a:pt x="806735" y="360017"/>
                </a:cubicBezTo>
                <a:close/>
                <a:moveTo>
                  <a:pt x="758158" y="229525"/>
                </a:moveTo>
                <a:cubicBezTo>
                  <a:pt x="755300" y="240955"/>
                  <a:pt x="747680" y="250480"/>
                  <a:pt x="740060" y="260957"/>
                </a:cubicBezTo>
                <a:cubicBezTo>
                  <a:pt x="674338" y="317155"/>
                  <a:pt x="601948" y="368590"/>
                  <a:pt x="541940" y="431455"/>
                </a:cubicBezTo>
                <a:cubicBezTo>
                  <a:pt x="541940" y="424787"/>
                  <a:pt x="541940" y="418120"/>
                  <a:pt x="540988" y="410500"/>
                </a:cubicBezTo>
                <a:cubicBezTo>
                  <a:pt x="579088" y="378115"/>
                  <a:pt x="615283" y="343825"/>
                  <a:pt x="652430" y="310487"/>
                </a:cubicBezTo>
                <a:cubicBezTo>
                  <a:pt x="687673" y="279055"/>
                  <a:pt x="725773" y="250480"/>
                  <a:pt x="760063" y="218095"/>
                </a:cubicBezTo>
                <a:cubicBezTo>
                  <a:pt x="760063" y="221905"/>
                  <a:pt x="759110" y="225715"/>
                  <a:pt x="758158" y="229525"/>
                </a:cubicBezTo>
                <a:close/>
                <a:moveTo>
                  <a:pt x="375253" y="533372"/>
                </a:moveTo>
                <a:cubicBezTo>
                  <a:pt x="310483" y="520990"/>
                  <a:pt x="293338" y="456220"/>
                  <a:pt x="309530" y="400975"/>
                </a:cubicBezTo>
                <a:cubicBezTo>
                  <a:pt x="323818" y="351445"/>
                  <a:pt x="366680" y="318107"/>
                  <a:pt x="415258" y="308582"/>
                </a:cubicBezTo>
                <a:cubicBezTo>
                  <a:pt x="416210" y="309535"/>
                  <a:pt x="417163" y="310487"/>
                  <a:pt x="418115" y="310487"/>
                </a:cubicBezTo>
                <a:cubicBezTo>
                  <a:pt x="483838" y="320965"/>
                  <a:pt x="524795" y="361922"/>
                  <a:pt x="525748" y="430502"/>
                </a:cubicBezTo>
                <a:cubicBezTo>
                  <a:pt x="525748" y="512417"/>
                  <a:pt x="445738" y="546707"/>
                  <a:pt x="375253" y="533372"/>
                </a:cubicBezTo>
                <a:close/>
                <a:moveTo>
                  <a:pt x="451453" y="547660"/>
                </a:moveTo>
                <a:cubicBezTo>
                  <a:pt x="444785" y="553375"/>
                  <a:pt x="438118" y="559090"/>
                  <a:pt x="430498" y="563852"/>
                </a:cubicBezTo>
                <a:cubicBezTo>
                  <a:pt x="423830" y="568615"/>
                  <a:pt x="400970" y="585760"/>
                  <a:pt x="374300" y="606715"/>
                </a:cubicBezTo>
                <a:cubicBezTo>
                  <a:pt x="396208" y="586712"/>
                  <a:pt x="419068" y="566710"/>
                  <a:pt x="442880" y="550517"/>
                </a:cubicBezTo>
                <a:cubicBezTo>
                  <a:pt x="445738" y="549565"/>
                  <a:pt x="448595" y="548612"/>
                  <a:pt x="451453" y="547660"/>
                </a:cubicBezTo>
                <a:close/>
                <a:moveTo>
                  <a:pt x="247618" y="561947"/>
                </a:moveTo>
                <a:cubicBezTo>
                  <a:pt x="221900" y="585760"/>
                  <a:pt x="195230" y="609572"/>
                  <a:pt x="163798" y="625765"/>
                </a:cubicBezTo>
                <a:cubicBezTo>
                  <a:pt x="162845" y="622907"/>
                  <a:pt x="160940" y="621002"/>
                  <a:pt x="159035" y="618145"/>
                </a:cubicBezTo>
                <a:cubicBezTo>
                  <a:pt x="206660" y="578140"/>
                  <a:pt x="261905" y="542897"/>
                  <a:pt x="302863" y="497177"/>
                </a:cubicBezTo>
                <a:cubicBezTo>
                  <a:pt x="304768" y="500035"/>
                  <a:pt x="306673" y="503845"/>
                  <a:pt x="308578" y="506702"/>
                </a:cubicBezTo>
                <a:cubicBezTo>
                  <a:pt x="285718" y="520037"/>
                  <a:pt x="266668" y="543850"/>
                  <a:pt x="247618" y="561947"/>
                </a:cubicBezTo>
                <a:close/>
                <a:moveTo>
                  <a:pt x="313340" y="511465"/>
                </a:moveTo>
                <a:cubicBezTo>
                  <a:pt x="315245" y="514322"/>
                  <a:pt x="317150" y="516227"/>
                  <a:pt x="319055" y="518132"/>
                </a:cubicBezTo>
                <a:cubicBezTo>
                  <a:pt x="294290" y="537182"/>
                  <a:pt x="270478" y="555280"/>
                  <a:pt x="245713" y="574330"/>
                </a:cubicBezTo>
                <a:cubicBezTo>
                  <a:pt x="270478" y="556232"/>
                  <a:pt x="295243" y="534325"/>
                  <a:pt x="313340" y="511465"/>
                </a:cubicBezTo>
                <a:close/>
                <a:moveTo>
                  <a:pt x="165703" y="630527"/>
                </a:moveTo>
                <a:cubicBezTo>
                  <a:pt x="185705" y="621955"/>
                  <a:pt x="203803" y="609572"/>
                  <a:pt x="220948" y="595285"/>
                </a:cubicBezTo>
                <a:cubicBezTo>
                  <a:pt x="200945" y="611477"/>
                  <a:pt x="181895" y="628622"/>
                  <a:pt x="163798" y="647672"/>
                </a:cubicBezTo>
                <a:cubicBezTo>
                  <a:pt x="163798" y="646720"/>
                  <a:pt x="164750" y="645767"/>
                  <a:pt x="164750" y="643862"/>
                </a:cubicBezTo>
                <a:cubicBezTo>
                  <a:pt x="166655" y="639100"/>
                  <a:pt x="166655" y="634337"/>
                  <a:pt x="165703" y="630527"/>
                </a:cubicBezTo>
                <a:close/>
                <a:moveTo>
                  <a:pt x="155225" y="613382"/>
                </a:moveTo>
                <a:cubicBezTo>
                  <a:pt x="152368" y="610525"/>
                  <a:pt x="148558" y="607667"/>
                  <a:pt x="143795" y="604810"/>
                </a:cubicBezTo>
                <a:cubicBezTo>
                  <a:pt x="196183" y="568615"/>
                  <a:pt x="250475" y="531467"/>
                  <a:pt x="297148" y="487652"/>
                </a:cubicBezTo>
                <a:cubicBezTo>
                  <a:pt x="298100" y="487652"/>
                  <a:pt x="298100" y="486700"/>
                  <a:pt x="298100" y="485747"/>
                </a:cubicBezTo>
                <a:cubicBezTo>
                  <a:pt x="298100" y="486700"/>
                  <a:pt x="299053" y="486700"/>
                  <a:pt x="299053" y="487652"/>
                </a:cubicBezTo>
                <a:cubicBezTo>
                  <a:pt x="252380" y="530515"/>
                  <a:pt x="199993" y="568615"/>
                  <a:pt x="155225" y="613382"/>
                </a:cubicBezTo>
                <a:close/>
                <a:moveTo>
                  <a:pt x="147605" y="679105"/>
                </a:moveTo>
                <a:cubicBezTo>
                  <a:pt x="151415" y="673390"/>
                  <a:pt x="154273" y="668627"/>
                  <a:pt x="157130" y="662912"/>
                </a:cubicBezTo>
                <a:cubicBezTo>
                  <a:pt x="212375" y="616240"/>
                  <a:pt x="268573" y="569567"/>
                  <a:pt x="324770" y="523847"/>
                </a:cubicBezTo>
                <a:cubicBezTo>
                  <a:pt x="326675" y="524800"/>
                  <a:pt x="327628" y="526705"/>
                  <a:pt x="329533" y="527657"/>
                </a:cubicBezTo>
                <a:cubicBezTo>
                  <a:pt x="257143" y="567662"/>
                  <a:pt x="211423" y="640052"/>
                  <a:pt x="143795" y="686725"/>
                </a:cubicBezTo>
                <a:cubicBezTo>
                  <a:pt x="145700" y="683867"/>
                  <a:pt x="146653" y="681962"/>
                  <a:pt x="147605" y="679105"/>
                </a:cubicBezTo>
                <a:close/>
                <a:moveTo>
                  <a:pt x="520033" y="349540"/>
                </a:moveTo>
                <a:cubicBezTo>
                  <a:pt x="534320" y="339062"/>
                  <a:pt x="548608" y="328585"/>
                  <a:pt x="561943" y="317155"/>
                </a:cubicBezTo>
                <a:cubicBezTo>
                  <a:pt x="548608" y="330490"/>
                  <a:pt x="536225" y="344777"/>
                  <a:pt x="526700" y="361922"/>
                </a:cubicBezTo>
                <a:cubicBezTo>
                  <a:pt x="524795" y="358112"/>
                  <a:pt x="522890" y="354302"/>
                  <a:pt x="520033" y="349540"/>
                </a:cubicBezTo>
                <a:close/>
                <a:moveTo>
                  <a:pt x="531463" y="477175"/>
                </a:moveTo>
                <a:cubicBezTo>
                  <a:pt x="599090" y="423835"/>
                  <a:pt x="658145" y="360970"/>
                  <a:pt x="726725" y="309535"/>
                </a:cubicBezTo>
                <a:cubicBezTo>
                  <a:pt x="728630" y="313345"/>
                  <a:pt x="730535" y="317155"/>
                  <a:pt x="733393" y="320965"/>
                </a:cubicBezTo>
                <a:cubicBezTo>
                  <a:pt x="705770" y="340015"/>
                  <a:pt x="681958" y="363827"/>
                  <a:pt x="656240" y="386687"/>
                </a:cubicBezTo>
                <a:cubicBezTo>
                  <a:pt x="621950" y="417167"/>
                  <a:pt x="582898" y="441932"/>
                  <a:pt x="546703" y="469555"/>
                </a:cubicBezTo>
                <a:cubicBezTo>
                  <a:pt x="540035" y="475270"/>
                  <a:pt x="533368" y="480032"/>
                  <a:pt x="526700" y="485747"/>
                </a:cubicBezTo>
                <a:cubicBezTo>
                  <a:pt x="528605" y="482890"/>
                  <a:pt x="529558" y="480985"/>
                  <a:pt x="531463" y="477175"/>
                </a:cubicBezTo>
                <a:close/>
                <a:moveTo>
                  <a:pt x="723868" y="301915"/>
                </a:moveTo>
                <a:cubicBezTo>
                  <a:pt x="723868" y="301915"/>
                  <a:pt x="723868" y="301915"/>
                  <a:pt x="723868" y="301915"/>
                </a:cubicBezTo>
                <a:cubicBezTo>
                  <a:pt x="657193" y="350492"/>
                  <a:pt x="597185" y="407642"/>
                  <a:pt x="536225" y="463840"/>
                </a:cubicBezTo>
                <a:cubicBezTo>
                  <a:pt x="538130" y="457172"/>
                  <a:pt x="540035" y="451457"/>
                  <a:pt x="540988" y="444790"/>
                </a:cubicBezTo>
                <a:cubicBezTo>
                  <a:pt x="540988" y="443837"/>
                  <a:pt x="540988" y="441932"/>
                  <a:pt x="541940" y="440027"/>
                </a:cubicBezTo>
                <a:cubicBezTo>
                  <a:pt x="600995" y="387640"/>
                  <a:pt x="666718" y="340967"/>
                  <a:pt x="725773" y="287627"/>
                </a:cubicBezTo>
                <a:cubicBezTo>
                  <a:pt x="723868" y="292390"/>
                  <a:pt x="723868" y="297152"/>
                  <a:pt x="723868" y="301915"/>
                </a:cubicBezTo>
                <a:close/>
                <a:moveTo>
                  <a:pt x="540035" y="400975"/>
                </a:moveTo>
                <a:cubicBezTo>
                  <a:pt x="539083" y="394307"/>
                  <a:pt x="537178" y="386687"/>
                  <a:pt x="534320" y="380020"/>
                </a:cubicBezTo>
                <a:cubicBezTo>
                  <a:pt x="557180" y="368590"/>
                  <a:pt x="580040" y="354302"/>
                  <a:pt x="601948" y="339062"/>
                </a:cubicBezTo>
                <a:cubicBezTo>
                  <a:pt x="580993" y="360017"/>
                  <a:pt x="560038" y="380972"/>
                  <a:pt x="540035" y="400975"/>
                </a:cubicBezTo>
                <a:close/>
                <a:moveTo>
                  <a:pt x="755300" y="197140"/>
                </a:moveTo>
                <a:cubicBezTo>
                  <a:pt x="758158" y="200950"/>
                  <a:pt x="760063" y="205712"/>
                  <a:pt x="761015" y="210475"/>
                </a:cubicBezTo>
                <a:cubicBezTo>
                  <a:pt x="743870" y="220952"/>
                  <a:pt x="727678" y="232382"/>
                  <a:pt x="710533" y="244765"/>
                </a:cubicBezTo>
                <a:cubicBezTo>
                  <a:pt x="725773" y="228572"/>
                  <a:pt x="740060" y="212380"/>
                  <a:pt x="755300" y="197140"/>
                </a:cubicBezTo>
                <a:cubicBezTo>
                  <a:pt x="754348" y="197140"/>
                  <a:pt x="754348" y="197140"/>
                  <a:pt x="755300" y="197140"/>
                </a:cubicBezTo>
                <a:close/>
                <a:moveTo>
                  <a:pt x="744823" y="188567"/>
                </a:moveTo>
                <a:cubicBezTo>
                  <a:pt x="746728" y="189520"/>
                  <a:pt x="748633" y="190472"/>
                  <a:pt x="749585" y="192377"/>
                </a:cubicBezTo>
                <a:cubicBezTo>
                  <a:pt x="673385" y="250480"/>
                  <a:pt x="615283" y="325727"/>
                  <a:pt x="532415" y="377162"/>
                </a:cubicBezTo>
                <a:cubicBezTo>
                  <a:pt x="531463" y="373352"/>
                  <a:pt x="529558" y="370495"/>
                  <a:pt x="527653" y="366685"/>
                </a:cubicBezTo>
                <a:cubicBezTo>
                  <a:pt x="527653" y="366685"/>
                  <a:pt x="528605" y="366685"/>
                  <a:pt x="528605" y="365732"/>
                </a:cubicBezTo>
                <a:cubicBezTo>
                  <a:pt x="581945" y="291437"/>
                  <a:pt x="675290" y="246670"/>
                  <a:pt x="744823" y="188567"/>
                </a:cubicBezTo>
                <a:cubicBezTo>
                  <a:pt x="744823" y="188567"/>
                  <a:pt x="744823" y="188567"/>
                  <a:pt x="744823" y="188567"/>
                </a:cubicBezTo>
                <a:close/>
                <a:moveTo>
                  <a:pt x="726725" y="181900"/>
                </a:moveTo>
                <a:cubicBezTo>
                  <a:pt x="726725" y="181900"/>
                  <a:pt x="726725" y="181900"/>
                  <a:pt x="726725" y="181900"/>
                </a:cubicBezTo>
                <a:cubicBezTo>
                  <a:pt x="730535" y="181900"/>
                  <a:pt x="733393" y="182852"/>
                  <a:pt x="736250" y="183805"/>
                </a:cubicBezTo>
                <a:cubicBezTo>
                  <a:pt x="696245" y="211427"/>
                  <a:pt x="659098" y="241907"/>
                  <a:pt x="620045" y="270482"/>
                </a:cubicBezTo>
                <a:cubicBezTo>
                  <a:pt x="619093" y="270482"/>
                  <a:pt x="619093" y="271435"/>
                  <a:pt x="618140" y="271435"/>
                </a:cubicBezTo>
                <a:cubicBezTo>
                  <a:pt x="653383" y="241907"/>
                  <a:pt x="689578" y="211427"/>
                  <a:pt x="726725" y="181900"/>
                </a:cubicBezTo>
                <a:close/>
                <a:moveTo>
                  <a:pt x="697198" y="180947"/>
                </a:moveTo>
                <a:cubicBezTo>
                  <a:pt x="702913" y="179995"/>
                  <a:pt x="708628" y="179995"/>
                  <a:pt x="714343" y="180947"/>
                </a:cubicBezTo>
                <a:cubicBezTo>
                  <a:pt x="673385" y="207617"/>
                  <a:pt x="641000" y="246670"/>
                  <a:pt x="602900" y="276197"/>
                </a:cubicBezTo>
                <a:cubicBezTo>
                  <a:pt x="577183" y="296200"/>
                  <a:pt x="535273" y="317155"/>
                  <a:pt x="518128" y="346682"/>
                </a:cubicBezTo>
                <a:cubicBezTo>
                  <a:pt x="516223" y="343825"/>
                  <a:pt x="514318" y="341920"/>
                  <a:pt x="512413" y="339062"/>
                </a:cubicBezTo>
                <a:cubicBezTo>
                  <a:pt x="569563" y="280960"/>
                  <a:pt x="628618" y="231430"/>
                  <a:pt x="695293" y="184757"/>
                </a:cubicBezTo>
                <a:cubicBezTo>
                  <a:pt x="697198" y="183805"/>
                  <a:pt x="697198" y="182852"/>
                  <a:pt x="697198" y="180947"/>
                </a:cubicBezTo>
                <a:close/>
                <a:moveTo>
                  <a:pt x="655288" y="187615"/>
                </a:moveTo>
                <a:cubicBezTo>
                  <a:pt x="663860" y="187615"/>
                  <a:pt x="673385" y="185710"/>
                  <a:pt x="681005" y="183805"/>
                </a:cubicBezTo>
                <a:cubicBezTo>
                  <a:pt x="616235" y="220000"/>
                  <a:pt x="554323" y="277150"/>
                  <a:pt x="509555" y="335252"/>
                </a:cubicBezTo>
                <a:cubicBezTo>
                  <a:pt x="506698" y="331442"/>
                  <a:pt x="503840" y="328585"/>
                  <a:pt x="500983" y="325727"/>
                </a:cubicBezTo>
                <a:cubicBezTo>
                  <a:pt x="525748" y="302867"/>
                  <a:pt x="548608" y="280007"/>
                  <a:pt x="573373" y="258100"/>
                </a:cubicBezTo>
                <a:cubicBezTo>
                  <a:pt x="599090" y="235240"/>
                  <a:pt x="633380" y="214285"/>
                  <a:pt x="655288" y="187615"/>
                </a:cubicBezTo>
                <a:close/>
                <a:moveTo>
                  <a:pt x="645763" y="185710"/>
                </a:moveTo>
                <a:cubicBezTo>
                  <a:pt x="620045" y="201902"/>
                  <a:pt x="597185" y="225715"/>
                  <a:pt x="575278" y="244765"/>
                </a:cubicBezTo>
                <a:cubicBezTo>
                  <a:pt x="547655" y="268577"/>
                  <a:pt x="519080" y="293342"/>
                  <a:pt x="497173" y="322870"/>
                </a:cubicBezTo>
                <a:cubicBezTo>
                  <a:pt x="494315" y="320012"/>
                  <a:pt x="490505" y="317155"/>
                  <a:pt x="487648" y="315250"/>
                </a:cubicBezTo>
                <a:cubicBezTo>
                  <a:pt x="541940" y="275245"/>
                  <a:pt x="592423" y="230477"/>
                  <a:pt x="642905" y="184757"/>
                </a:cubicBezTo>
                <a:cubicBezTo>
                  <a:pt x="642905" y="184757"/>
                  <a:pt x="643858" y="185710"/>
                  <a:pt x="645763" y="185710"/>
                </a:cubicBezTo>
                <a:close/>
                <a:moveTo>
                  <a:pt x="633380" y="174280"/>
                </a:moveTo>
                <a:cubicBezTo>
                  <a:pt x="634333" y="175232"/>
                  <a:pt x="634333" y="176185"/>
                  <a:pt x="635285" y="177137"/>
                </a:cubicBezTo>
                <a:cubicBezTo>
                  <a:pt x="582898" y="219047"/>
                  <a:pt x="534320" y="266672"/>
                  <a:pt x="481933" y="310487"/>
                </a:cubicBezTo>
                <a:cubicBezTo>
                  <a:pt x="477170" y="307630"/>
                  <a:pt x="472408" y="304772"/>
                  <a:pt x="467645" y="302867"/>
                </a:cubicBezTo>
                <a:cubicBezTo>
                  <a:pt x="523843" y="259052"/>
                  <a:pt x="579088" y="213332"/>
                  <a:pt x="630523" y="163802"/>
                </a:cubicBezTo>
                <a:cubicBezTo>
                  <a:pt x="631475" y="168565"/>
                  <a:pt x="632428" y="171422"/>
                  <a:pt x="633380" y="174280"/>
                </a:cubicBezTo>
                <a:close/>
                <a:moveTo>
                  <a:pt x="626713" y="136180"/>
                </a:moveTo>
                <a:cubicBezTo>
                  <a:pt x="627665" y="142847"/>
                  <a:pt x="627665" y="149515"/>
                  <a:pt x="628618" y="156182"/>
                </a:cubicBezTo>
                <a:cubicBezTo>
                  <a:pt x="627665" y="156182"/>
                  <a:pt x="627665" y="156182"/>
                  <a:pt x="627665" y="157135"/>
                </a:cubicBezTo>
                <a:cubicBezTo>
                  <a:pt x="574325" y="206665"/>
                  <a:pt x="516223" y="251432"/>
                  <a:pt x="463835" y="302867"/>
                </a:cubicBezTo>
                <a:cubicBezTo>
                  <a:pt x="457168" y="300010"/>
                  <a:pt x="449548" y="298105"/>
                  <a:pt x="442880" y="298105"/>
                </a:cubicBezTo>
                <a:cubicBezTo>
                  <a:pt x="472408" y="268577"/>
                  <a:pt x="505745" y="246670"/>
                  <a:pt x="539083" y="222857"/>
                </a:cubicBezTo>
                <a:cubicBezTo>
                  <a:pt x="571468" y="197140"/>
                  <a:pt x="594328" y="161897"/>
                  <a:pt x="626713" y="136180"/>
                </a:cubicBezTo>
                <a:close/>
                <a:moveTo>
                  <a:pt x="621950" y="111415"/>
                </a:moveTo>
                <a:cubicBezTo>
                  <a:pt x="623855" y="116177"/>
                  <a:pt x="624808" y="120940"/>
                  <a:pt x="625760" y="125702"/>
                </a:cubicBezTo>
                <a:cubicBezTo>
                  <a:pt x="588613" y="153325"/>
                  <a:pt x="561943" y="192377"/>
                  <a:pt x="524795" y="220952"/>
                </a:cubicBezTo>
                <a:cubicBezTo>
                  <a:pt x="493363" y="244765"/>
                  <a:pt x="459073" y="264767"/>
                  <a:pt x="435260" y="296200"/>
                </a:cubicBezTo>
                <a:cubicBezTo>
                  <a:pt x="431450" y="296200"/>
                  <a:pt x="428593" y="296200"/>
                  <a:pt x="424783" y="296200"/>
                </a:cubicBezTo>
                <a:cubicBezTo>
                  <a:pt x="424783" y="296200"/>
                  <a:pt x="424783" y="296200"/>
                  <a:pt x="424783" y="296200"/>
                </a:cubicBezTo>
                <a:cubicBezTo>
                  <a:pt x="416210" y="295247"/>
                  <a:pt x="407638" y="295247"/>
                  <a:pt x="399065" y="295247"/>
                </a:cubicBezTo>
                <a:cubicBezTo>
                  <a:pt x="486695" y="254290"/>
                  <a:pt x="554323" y="176185"/>
                  <a:pt x="620045" y="106652"/>
                </a:cubicBezTo>
                <a:cubicBezTo>
                  <a:pt x="620998" y="108557"/>
                  <a:pt x="620998" y="110462"/>
                  <a:pt x="621950" y="111415"/>
                </a:cubicBezTo>
                <a:close/>
                <a:moveTo>
                  <a:pt x="617188" y="100937"/>
                </a:moveTo>
                <a:cubicBezTo>
                  <a:pt x="546703" y="173327"/>
                  <a:pt x="477170" y="246670"/>
                  <a:pt x="387635" y="298105"/>
                </a:cubicBezTo>
                <a:cubicBezTo>
                  <a:pt x="387635" y="298105"/>
                  <a:pt x="387635" y="298105"/>
                  <a:pt x="387635" y="298105"/>
                </a:cubicBezTo>
                <a:cubicBezTo>
                  <a:pt x="381920" y="299057"/>
                  <a:pt x="376205" y="300962"/>
                  <a:pt x="370490" y="302867"/>
                </a:cubicBezTo>
                <a:cubicBezTo>
                  <a:pt x="455263" y="237145"/>
                  <a:pt x="538130" y="169517"/>
                  <a:pt x="611473" y="90460"/>
                </a:cubicBezTo>
                <a:cubicBezTo>
                  <a:pt x="613378" y="93317"/>
                  <a:pt x="615283" y="97127"/>
                  <a:pt x="617188" y="100937"/>
                </a:cubicBezTo>
                <a:close/>
                <a:moveTo>
                  <a:pt x="574325" y="70457"/>
                </a:moveTo>
                <a:cubicBezTo>
                  <a:pt x="492410" y="134275"/>
                  <a:pt x="409543" y="197140"/>
                  <a:pt x="330485" y="264767"/>
                </a:cubicBezTo>
                <a:cubicBezTo>
                  <a:pt x="250475" y="332395"/>
                  <a:pt x="166655" y="393355"/>
                  <a:pt x="85693" y="460030"/>
                </a:cubicBezTo>
                <a:cubicBezTo>
                  <a:pt x="84740" y="455267"/>
                  <a:pt x="82835" y="450505"/>
                  <a:pt x="79978" y="446695"/>
                </a:cubicBezTo>
                <a:cubicBezTo>
                  <a:pt x="161893" y="400975"/>
                  <a:pt x="233330" y="336205"/>
                  <a:pt x="306673" y="276197"/>
                </a:cubicBezTo>
                <a:cubicBezTo>
                  <a:pt x="343820" y="245717"/>
                  <a:pt x="382873" y="217142"/>
                  <a:pt x="419068" y="184757"/>
                </a:cubicBezTo>
                <a:cubicBezTo>
                  <a:pt x="460978" y="146657"/>
                  <a:pt x="502888" y="108557"/>
                  <a:pt x="553370" y="81887"/>
                </a:cubicBezTo>
                <a:cubicBezTo>
                  <a:pt x="557180" y="79982"/>
                  <a:pt x="554323" y="75220"/>
                  <a:pt x="550513" y="76172"/>
                </a:cubicBezTo>
                <a:cubicBezTo>
                  <a:pt x="559085" y="72362"/>
                  <a:pt x="566705" y="70457"/>
                  <a:pt x="574325" y="70457"/>
                </a:cubicBezTo>
                <a:close/>
                <a:moveTo>
                  <a:pt x="388588" y="37120"/>
                </a:moveTo>
                <a:cubicBezTo>
                  <a:pt x="392398" y="34262"/>
                  <a:pt x="397160" y="31405"/>
                  <a:pt x="400970" y="27595"/>
                </a:cubicBezTo>
                <a:cubicBezTo>
                  <a:pt x="405733" y="23785"/>
                  <a:pt x="411448" y="19975"/>
                  <a:pt x="416210" y="16165"/>
                </a:cubicBezTo>
                <a:cubicBezTo>
                  <a:pt x="419068" y="16165"/>
                  <a:pt x="422878" y="17117"/>
                  <a:pt x="426688" y="19022"/>
                </a:cubicBezTo>
                <a:cubicBezTo>
                  <a:pt x="410495" y="31405"/>
                  <a:pt x="395255" y="44740"/>
                  <a:pt x="379063" y="57122"/>
                </a:cubicBezTo>
                <a:cubicBezTo>
                  <a:pt x="381920" y="50455"/>
                  <a:pt x="384778" y="43787"/>
                  <a:pt x="388588" y="37120"/>
                </a:cubicBezTo>
                <a:close/>
                <a:moveTo>
                  <a:pt x="323818" y="103795"/>
                </a:moveTo>
                <a:cubicBezTo>
                  <a:pt x="324770" y="103795"/>
                  <a:pt x="326675" y="104747"/>
                  <a:pt x="327628" y="104747"/>
                </a:cubicBezTo>
                <a:cubicBezTo>
                  <a:pt x="349535" y="106652"/>
                  <a:pt x="363823" y="97127"/>
                  <a:pt x="372395" y="76172"/>
                </a:cubicBezTo>
                <a:cubicBezTo>
                  <a:pt x="373348" y="73315"/>
                  <a:pt x="374300" y="70457"/>
                  <a:pt x="375253" y="67600"/>
                </a:cubicBezTo>
                <a:cubicBezTo>
                  <a:pt x="396208" y="57122"/>
                  <a:pt x="419068" y="41882"/>
                  <a:pt x="435260" y="23785"/>
                </a:cubicBezTo>
                <a:cubicBezTo>
                  <a:pt x="436213" y="24737"/>
                  <a:pt x="437165" y="25690"/>
                  <a:pt x="439070" y="26642"/>
                </a:cubicBezTo>
                <a:cubicBezTo>
                  <a:pt x="396208" y="79982"/>
                  <a:pt x="335248" y="109510"/>
                  <a:pt x="282860" y="151420"/>
                </a:cubicBezTo>
                <a:cubicBezTo>
                  <a:pt x="225710" y="197140"/>
                  <a:pt x="176180" y="251432"/>
                  <a:pt x="116173" y="294295"/>
                </a:cubicBezTo>
                <a:cubicBezTo>
                  <a:pt x="116173" y="293342"/>
                  <a:pt x="116173" y="293342"/>
                  <a:pt x="116173" y="292390"/>
                </a:cubicBezTo>
                <a:cubicBezTo>
                  <a:pt x="115220" y="289532"/>
                  <a:pt x="114268" y="287627"/>
                  <a:pt x="113315" y="284770"/>
                </a:cubicBezTo>
                <a:cubicBezTo>
                  <a:pt x="179038" y="218095"/>
                  <a:pt x="250475" y="162850"/>
                  <a:pt x="323818" y="103795"/>
                </a:cubicBezTo>
                <a:close/>
                <a:moveTo>
                  <a:pt x="110458" y="279055"/>
                </a:moveTo>
                <a:cubicBezTo>
                  <a:pt x="108553" y="274292"/>
                  <a:pt x="106648" y="270482"/>
                  <a:pt x="104743" y="265720"/>
                </a:cubicBezTo>
                <a:cubicBezTo>
                  <a:pt x="119030" y="255242"/>
                  <a:pt x="133318" y="243812"/>
                  <a:pt x="148558" y="233335"/>
                </a:cubicBezTo>
                <a:cubicBezTo>
                  <a:pt x="134270" y="247622"/>
                  <a:pt x="121888" y="262862"/>
                  <a:pt x="110458" y="279055"/>
                </a:cubicBezTo>
                <a:close/>
                <a:moveTo>
                  <a:pt x="314293" y="100937"/>
                </a:moveTo>
                <a:cubicBezTo>
                  <a:pt x="297148" y="112367"/>
                  <a:pt x="280003" y="123797"/>
                  <a:pt x="261905" y="136180"/>
                </a:cubicBezTo>
                <a:cubicBezTo>
                  <a:pt x="275240" y="122845"/>
                  <a:pt x="288575" y="107605"/>
                  <a:pt x="300005" y="92365"/>
                </a:cubicBezTo>
                <a:cubicBezTo>
                  <a:pt x="304768" y="97127"/>
                  <a:pt x="308578" y="99032"/>
                  <a:pt x="314293" y="100937"/>
                </a:cubicBezTo>
                <a:close/>
                <a:moveTo>
                  <a:pt x="282860" y="79982"/>
                </a:moveTo>
                <a:cubicBezTo>
                  <a:pt x="257143" y="99985"/>
                  <a:pt x="232378" y="122845"/>
                  <a:pt x="208565" y="145705"/>
                </a:cubicBezTo>
                <a:cubicBezTo>
                  <a:pt x="208565" y="139990"/>
                  <a:pt x="208565" y="133322"/>
                  <a:pt x="207613" y="126655"/>
                </a:cubicBezTo>
                <a:cubicBezTo>
                  <a:pt x="231425" y="111415"/>
                  <a:pt x="257143" y="94270"/>
                  <a:pt x="275240" y="73315"/>
                </a:cubicBezTo>
                <a:cubicBezTo>
                  <a:pt x="278098" y="76172"/>
                  <a:pt x="280003" y="78077"/>
                  <a:pt x="282860" y="79982"/>
                </a:cubicBezTo>
                <a:close/>
                <a:moveTo>
                  <a:pt x="225710" y="66647"/>
                </a:moveTo>
                <a:cubicBezTo>
                  <a:pt x="227615" y="65695"/>
                  <a:pt x="227615" y="63790"/>
                  <a:pt x="228568" y="62837"/>
                </a:cubicBezTo>
                <a:cubicBezTo>
                  <a:pt x="237140" y="59027"/>
                  <a:pt x="243808" y="59027"/>
                  <a:pt x="250475" y="60932"/>
                </a:cubicBezTo>
                <a:cubicBezTo>
                  <a:pt x="242855" y="64742"/>
                  <a:pt x="235235" y="72362"/>
                  <a:pt x="229520" y="78077"/>
                </a:cubicBezTo>
                <a:cubicBezTo>
                  <a:pt x="222853" y="84745"/>
                  <a:pt x="215233" y="90460"/>
                  <a:pt x="208565" y="97127"/>
                </a:cubicBezTo>
                <a:cubicBezTo>
                  <a:pt x="210470" y="84745"/>
                  <a:pt x="215233" y="74267"/>
                  <a:pt x="225710" y="66647"/>
                </a:cubicBezTo>
                <a:close/>
                <a:moveTo>
                  <a:pt x="207613" y="105700"/>
                </a:moveTo>
                <a:cubicBezTo>
                  <a:pt x="215233" y="100937"/>
                  <a:pt x="221900" y="95222"/>
                  <a:pt x="229520" y="89507"/>
                </a:cubicBezTo>
                <a:cubicBezTo>
                  <a:pt x="239045" y="80935"/>
                  <a:pt x="251428" y="74267"/>
                  <a:pt x="259048" y="63790"/>
                </a:cubicBezTo>
                <a:cubicBezTo>
                  <a:pt x="262858" y="65695"/>
                  <a:pt x="265715" y="67600"/>
                  <a:pt x="268573" y="69505"/>
                </a:cubicBezTo>
                <a:cubicBezTo>
                  <a:pt x="259048" y="76172"/>
                  <a:pt x="250475" y="84745"/>
                  <a:pt x="241903" y="92365"/>
                </a:cubicBezTo>
                <a:cubicBezTo>
                  <a:pt x="230473" y="101890"/>
                  <a:pt x="219043" y="111415"/>
                  <a:pt x="206660" y="119987"/>
                </a:cubicBezTo>
                <a:cubicBezTo>
                  <a:pt x="207613" y="115225"/>
                  <a:pt x="207613" y="110462"/>
                  <a:pt x="207613" y="105700"/>
                </a:cubicBezTo>
                <a:close/>
                <a:moveTo>
                  <a:pt x="87598" y="227620"/>
                </a:moveTo>
                <a:cubicBezTo>
                  <a:pt x="86645" y="225715"/>
                  <a:pt x="86645" y="223810"/>
                  <a:pt x="85693" y="221905"/>
                </a:cubicBezTo>
                <a:cubicBezTo>
                  <a:pt x="85693" y="221905"/>
                  <a:pt x="86645" y="221905"/>
                  <a:pt x="86645" y="220952"/>
                </a:cubicBezTo>
                <a:cubicBezTo>
                  <a:pt x="99980" y="209522"/>
                  <a:pt x="113315" y="199997"/>
                  <a:pt x="122840" y="184757"/>
                </a:cubicBezTo>
                <a:cubicBezTo>
                  <a:pt x="123793" y="182852"/>
                  <a:pt x="121888" y="181900"/>
                  <a:pt x="119983" y="182852"/>
                </a:cubicBezTo>
                <a:cubicBezTo>
                  <a:pt x="107600" y="192377"/>
                  <a:pt x="95218" y="201902"/>
                  <a:pt x="83788" y="213332"/>
                </a:cubicBezTo>
                <a:cubicBezTo>
                  <a:pt x="79978" y="179995"/>
                  <a:pt x="109505" y="179995"/>
                  <a:pt x="138080" y="182852"/>
                </a:cubicBezTo>
                <a:cubicBezTo>
                  <a:pt x="120935" y="196187"/>
                  <a:pt x="105695" y="214285"/>
                  <a:pt x="87598" y="227620"/>
                </a:cubicBezTo>
                <a:cubicBezTo>
                  <a:pt x="87598" y="227620"/>
                  <a:pt x="87598" y="227620"/>
                  <a:pt x="87598" y="227620"/>
                </a:cubicBezTo>
                <a:close/>
                <a:moveTo>
                  <a:pt x="88550" y="231430"/>
                </a:moveTo>
                <a:cubicBezTo>
                  <a:pt x="88550" y="231430"/>
                  <a:pt x="89503" y="231430"/>
                  <a:pt x="89503" y="231430"/>
                </a:cubicBezTo>
                <a:cubicBezTo>
                  <a:pt x="109505" y="219047"/>
                  <a:pt x="128555" y="202855"/>
                  <a:pt x="144748" y="185710"/>
                </a:cubicBezTo>
                <a:cubicBezTo>
                  <a:pt x="145700" y="184757"/>
                  <a:pt x="145700" y="183805"/>
                  <a:pt x="145700" y="182852"/>
                </a:cubicBezTo>
                <a:cubicBezTo>
                  <a:pt x="149510" y="182852"/>
                  <a:pt x="154273" y="183805"/>
                  <a:pt x="158083" y="183805"/>
                </a:cubicBezTo>
                <a:cubicBezTo>
                  <a:pt x="135223" y="201902"/>
                  <a:pt x="113315" y="221905"/>
                  <a:pt x="94265" y="243812"/>
                </a:cubicBezTo>
                <a:cubicBezTo>
                  <a:pt x="92360" y="240955"/>
                  <a:pt x="90455" y="236192"/>
                  <a:pt x="88550" y="231430"/>
                </a:cubicBezTo>
                <a:close/>
                <a:moveTo>
                  <a:pt x="96170" y="248575"/>
                </a:moveTo>
                <a:cubicBezTo>
                  <a:pt x="96170" y="248575"/>
                  <a:pt x="96170" y="248575"/>
                  <a:pt x="96170" y="248575"/>
                </a:cubicBezTo>
                <a:cubicBezTo>
                  <a:pt x="120935" y="227620"/>
                  <a:pt x="146653" y="207617"/>
                  <a:pt x="170465" y="186662"/>
                </a:cubicBezTo>
                <a:cubicBezTo>
                  <a:pt x="170465" y="186662"/>
                  <a:pt x="171418" y="185710"/>
                  <a:pt x="171418" y="185710"/>
                </a:cubicBezTo>
                <a:cubicBezTo>
                  <a:pt x="175228" y="185710"/>
                  <a:pt x="178085" y="185710"/>
                  <a:pt x="180943" y="184757"/>
                </a:cubicBezTo>
                <a:cubicBezTo>
                  <a:pt x="200945" y="180947"/>
                  <a:pt x="206660" y="169517"/>
                  <a:pt x="208565" y="153325"/>
                </a:cubicBezTo>
                <a:cubicBezTo>
                  <a:pt x="237140" y="133322"/>
                  <a:pt x="269525" y="112367"/>
                  <a:pt x="291433" y="85697"/>
                </a:cubicBezTo>
                <a:cubicBezTo>
                  <a:pt x="292385" y="86650"/>
                  <a:pt x="293338" y="87602"/>
                  <a:pt x="294290" y="87602"/>
                </a:cubicBezTo>
                <a:cubicBezTo>
                  <a:pt x="234283" y="149515"/>
                  <a:pt x="167608" y="202855"/>
                  <a:pt x="102838" y="260005"/>
                </a:cubicBezTo>
                <a:cubicBezTo>
                  <a:pt x="99980" y="257147"/>
                  <a:pt x="98075" y="252385"/>
                  <a:pt x="96170" y="248575"/>
                </a:cubicBezTo>
                <a:close/>
                <a:moveTo>
                  <a:pt x="63785" y="343825"/>
                </a:moveTo>
                <a:cubicBezTo>
                  <a:pt x="47593" y="358112"/>
                  <a:pt x="33305" y="372400"/>
                  <a:pt x="14255" y="382877"/>
                </a:cubicBezTo>
                <a:cubicBezTo>
                  <a:pt x="13303" y="363827"/>
                  <a:pt x="43783" y="349540"/>
                  <a:pt x="63785" y="343825"/>
                </a:cubicBezTo>
                <a:close/>
                <a:moveTo>
                  <a:pt x="25685" y="405737"/>
                </a:moveTo>
                <a:cubicBezTo>
                  <a:pt x="19018" y="399070"/>
                  <a:pt x="15208" y="393355"/>
                  <a:pt x="14255" y="387640"/>
                </a:cubicBezTo>
                <a:cubicBezTo>
                  <a:pt x="37115" y="378115"/>
                  <a:pt x="62833" y="360970"/>
                  <a:pt x="77120" y="340967"/>
                </a:cubicBezTo>
                <a:cubicBezTo>
                  <a:pt x="100933" y="335252"/>
                  <a:pt x="119983" y="325727"/>
                  <a:pt x="116173" y="299057"/>
                </a:cubicBezTo>
                <a:cubicBezTo>
                  <a:pt x="177133" y="263815"/>
                  <a:pt x="224758" y="212380"/>
                  <a:pt x="277145" y="166660"/>
                </a:cubicBezTo>
                <a:cubicBezTo>
                  <a:pt x="331438" y="119035"/>
                  <a:pt x="398113" y="89507"/>
                  <a:pt x="443833" y="31405"/>
                </a:cubicBezTo>
                <a:cubicBezTo>
                  <a:pt x="447643" y="36167"/>
                  <a:pt x="451453" y="40930"/>
                  <a:pt x="453358" y="46645"/>
                </a:cubicBezTo>
                <a:cubicBezTo>
                  <a:pt x="452405" y="46645"/>
                  <a:pt x="452405" y="46645"/>
                  <a:pt x="451453" y="46645"/>
                </a:cubicBezTo>
                <a:cubicBezTo>
                  <a:pt x="380968" y="98080"/>
                  <a:pt x="315245" y="156182"/>
                  <a:pt x="248570" y="211427"/>
                </a:cubicBezTo>
                <a:cubicBezTo>
                  <a:pt x="174275" y="276197"/>
                  <a:pt x="98075" y="336205"/>
                  <a:pt x="21875" y="398117"/>
                </a:cubicBezTo>
                <a:cubicBezTo>
                  <a:pt x="19970" y="399070"/>
                  <a:pt x="22828" y="401927"/>
                  <a:pt x="23780" y="400975"/>
                </a:cubicBezTo>
                <a:cubicBezTo>
                  <a:pt x="176180" y="299057"/>
                  <a:pt x="315245" y="171422"/>
                  <a:pt x="456215" y="53312"/>
                </a:cubicBezTo>
                <a:cubicBezTo>
                  <a:pt x="456215" y="53312"/>
                  <a:pt x="456215" y="53312"/>
                  <a:pt x="456215" y="53312"/>
                </a:cubicBezTo>
                <a:cubicBezTo>
                  <a:pt x="458120" y="57122"/>
                  <a:pt x="460025" y="61885"/>
                  <a:pt x="461930" y="66647"/>
                </a:cubicBezTo>
                <a:cubicBezTo>
                  <a:pt x="404780" y="122845"/>
                  <a:pt x="338105" y="167612"/>
                  <a:pt x="274288" y="216190"/>
                </a:cubicBezTo>
                <a:cubicBezTo>
                  <a:pt x="192373" y="280007"/>
                  <a:pt x="116173" y="348587"/>
                  <a:pt x="32353" y="410500"/>
                </a:cubicBezTo>
                <a:cubicBezTo>
                  <a:pt x="29495" y="408595"/>
                  <a:pt x="27590" y="406690"/>
                  <a:pt x="25685" y="405737"/>
                </a:cubicBezTo>
                <a:close/>
                <a:moveTo>
                  <a:pt x="35210" y="412405"/>
                </a:moveTo>
                <a:cubicBezTo>
                  <a:pt x="119983" y="362875"/>
                  <a:pt x="192373" y="293342"/>
                  <a:pt x="267620" y="231430"/>
                </a:cubicBezTo>
                <a:cubicBezTo>
                  <a:pt x="331438" y="179995"/>
                  <a:pt x="411448" y="136180"/>
                  <a:pt x="463835" y="71410"/>
                </a:cubicBezTo>
                <a:cubicBezTo>
                  <a:pt x="465740" y="77125"/>
                  <a:pt x="468598" y="81887"/>
                  <a:pt x="472408" y="85697"/>
                </a:cubicBezTo>
                <a:cubicBezTo>
                  <a:pt x="471455" y="85697"/>
                  <a:pt x="470503" y="85697"/>
                  <a:pt x="469550" y="86650"/>
                </a:cubicBezTo>
                <a:cubicBezTo>
                  <a:pt x="396208" y="134275"/>
                  <a:pt x="327628" y="193330"/>
                  <a:pt x="261905" y="250480"/>
                </a:cubicBezTo>
                <a:cubicBezTo>
                  <a:pt x="222853" y="284770"/>
                  <a:pt x="184753" y="319060"/>
                  <a:pt x="141890" y="349540"/>
                </a:cubicBezTo>
                <a:cubicBezTo>
                  <a:pt x="109505" y="372400"/>
                  <a:pt x="78073" y="395260"/>
                  <a:pt x="49498" y="421930"/>
                </a:cubicBezTo>
                <a:cubicBezTo>
                  <a:pt x="44735" y="419072"/>
                  <a:pt x="39973" y="416215"/>
                  <a:pt x="35210" y="412405"/>
                </a:cubicBezTo>
                <a:close/>
                <a:moveTo>
                  <a:pt x="63785" y="431455"/>
                </a:moveTo>
                <a:cubicBezTo>
                  <a:pt x="60928" y="429550"/>
                  <a:pt x="57118" y="426692"/>
                  <a:pt x="54260" y="424787"/>
                </a:cubicBezTo>
                <a:cubicBezTo>
                  <a:pt x="119983" y="369542"/>
                  <a:pt x="192373" y="324775"/>
                  <a:pt x="257143" y="267625"/>
                </a:cubicBezTo>
                <a:cubicBezTo>
                  <a:pt x="325723" y="206665"/>
                  <a:pt x="398113" y="143800"/>
                  <a:pt x="474313" y="93317"/>
                </a:cubicBezTo>
                <a:cubicBezTo>
                  <a:pt x="476218" y="92365"/>
                  <a:pt x="476218" y="90460"/>
                  <a:pt x="476218" y="88555"/>
                </a:cubicBezTo>
                <a:cubicBezTo>
                  <a:pt x="477170" y="89507"/>
                  <a:pt x="479075" y="91412"/>
                  <a:pt x="480028" y="92365"/>
                </a:cubicBezTo>
                <a:cubicBezTo>
                  <a:pt x="483838" y="94270"/>
                  <a:pt x="486695" y="96175"/>
                  <a:pt x="490505" y="97127"/>
                </a:cubicBezTo>
                <a:cubicBezTo>
                  <a:pt x="409543" y="138085"/>
                  <a:pt x="348583" y="211427"/>
                  <a:pt x="275240" y="262862"/>
                </a:cubicBezTo>
                <a:cubicBezTo>
                  <a:pt x="202850" y="315250"/>
                  <a:pt x="122840" y="363827"/>
                  <a:pt x="63785" y="431455"/>
                </a:cubicBezTo>
                <a:close/>
                <a:moveTo>
                  <a:pt x="67595" y="434312"/>
                </a:moveTo>
                <a:cubicBezTo>
                  <a:pt x="138080" y="370495"/>
                  <a:pt x="215233" y="318107"/>
                  <a:pt x="292385" y="262862"/>
                </a:cubicBezTo>
                <a:cubicBezTo>
                  <a:pt x="364775" y="210475"/>
                  <a:pt x="424783" y="141895"/>
                  <a:pt x="501935" y="97127"/>
                </a:cubicBezTo>
                <a:cubicBezTo>
                  <a:pt x="515270" y="96175"/>
                  <a:pt x="527653" y="88555"/>
                  <a:pt x="539083" y="81887"/>
                </a:cubicBezTo>
                <a:cubicBezTo>
                  <a:pt x="542893" y="79982"/>
                  <a:pt x="545750" y="78077"/>
                  <a:pt x="549560" y="76172"/>
                </a:cubicBezTo>
                <a:cubicBezTo>
                  <a:pt x="470503" y="119035"/>
                  <a:pt x="405733" y="185710"/>
                  <a:pt x="335248" y="240955"/>
                </a:cubicBezTo>
                <a:cubicBezTo>
                  <a:pt x="248570" y="308582"/>
                  <a:pt x="168560" y="382877"/>
                  <a:pt x="75215" y="440027"/>
                </a:cubicBezTo>
                <a:cubicBezTo>
                  <a:pt x="74263" y="439075"/>
                  <a:pt x="73310" y="438122"/>
                  <a:pt x="72358" y="437170"/>
                </a:cubicBezTo>
                <a:cubicBezTo>
                  <a:pt x="70453" y="437170"/>
                  <a:pt x="68548" y="435265"/>
                  <a:pt x="67595" y="434312"/>
                </a:cubicBezTo>
                <a:close/>
                <a:moveTo>
                  <a:pt x="85693" y="464792"/>
                </a:moveTo>
                <a:cubicBezTo>
                  <a:pt x="86645" y="464792"/>
                  <a:pt x="86645" y="464792"/>
                  <a:pt x="87598" y="464792"/>
                </a:cubicBezTo>
                <a:cubicBezTo>
                  <a:pt x="168560" y="404785"/>
                  <a:pt x="248570" y="348587"/>
                  <a:pt x="324770" y="281912"/>
                </a:cubicBezTo>
                <a:cubicBezTo>
                  <a:pt x="409543" y="208570"/>
                  <a:pt x="499078" y="141895"/>
                  <a:pt x="586708" y="72362"/>
                </a:cubicBezTo>
                <a:cubicBezTo>
                  <a:pt x="588613" y="73315"/>
                  <a:pt x="591470" y="74267"/>
                  <a:pt x="593375" y="75220"/>
                </a:cubicBezTo>
                <a:cubicBezTo>
                  <a:pt x="557180" y="110462"/>
                  <a:pt x="515270" y="139037"/>
                  <a:pt x="478123" y="174280"/>
                </a:cubicBezTo>
                <a:cubicBezTo>
                  <a:pt x="429545" y="220952"/>
                  <a:pt x="375253" y="260005"/>
                  <a:pt x="320960" y="299057"/>
                </a:cubicBezTo>
                <a:cubicBezTo>
                  <a:pt x="226663" y="368590"/>
                  <a:pt x="134270" y="443837"/>
                  <a:pt x="47593" y="522895"/>
                </a:cubicBezTo>
                <a:cubicBezTo>
                  <a:pt x="63785" y="505750"/>
                  <a:pt x="86645" y="485747"/>
                  <a:pt x="85693" y="464792"/>
                </a:cubicBezTo>
                <a:close/>
                <a:moveTo>
                  <a:pt x="37115" y="538135"/>
                </a:moveTo>
                <a:cubicBezTo>
                  <a:pt x="37115" y="538135"/>
                  <a:pt x="37115" y="538135"/>
                  <a:pt x="37115" y="538135"/>
                </a:cubicBezTo>
                <a:cubicBezTo>
                  <a:pt x="141890" y="462887"/>
                  <a:pt x="236188" y="375257"/>
                  <a:pt x="340010" y="298105"/>
                </a:cubicBezTo>
                <a:cubicBezTo>
                  <a:pt x="386683" y="263815"/>
                  <a:pt x="432403" y="230477"/>
                  <a:pt x="475265" y="190472"/>
                </a:cubicBezTo>
                <a:cubicBezTo>
                  <a:pt x="515270" y="153325"/>
                  <a:pt x="566705" y="119987"/>
                  <a:pt x="600043" y="77125"/>
                </a:cubicBezTo>
                <a:cubicBezTo>
                  <a:pt x="602900" y="79030"/>
                  <a:pt x="605758" y="81887"/>
                  <a:pt x="607663" y="84745"/>
                </a:cubicBezTo>
                <a:cubicBezTo>
                  <a:pt x="521938" y="179042"/>
                  <a:pt x="415258" y="257147"/>
                  <a:pt x="314293" y="334300"/>
                </a:cubicBezTo>
                <a:cubicBezTo>
                  <a:pt x="266668" y="370495"/>
                  <a:pt x="219043" y="405737"/>
                  <a:pt x="173323" y="443837"/>
                </a:cubicBezTo>
                <a:cubicBezTo>
                  <a:pt x="148558" y="464792"/>
                  <a:pt x="126650" y="488605"/>
                  <a:pt x="99980" y="507655"/>
                </a:cubicBezTo>
                <a:cubicBezTo>
                  <a:pt x="78073" y="522895"/>
                  <a:pt x="55213" y="536230"/>
                  <a:pt x="35210" y="555280"/>
                </a:cubicBezTo>
                <a:cubicBezTo>
                  <a:pt x="34258" y="549565"/>
                  <a:pt x="35210" y="543850"/>
                  <a:pt x="37115" y="538135"/>
                </a:cubicBezTo>
                <a:close/>
                <a:moveTo>
                  <a:pt x="36163" y="562900"/>
                </a:moveTo>
                <a:cubicBezTo>
                  <a:pt x="36163" y="562900"/>
                  <a:pt x="36163" y="562900"/>
                  <a:pt x="36163" y="562900"/>
                </a:cubicBezTo>
                <a:cubicBezTo>
                  <a:pt x="79025" y="525752"/>
                  <a:pt x="126650" y="498130"/>
                  <a:pt x="168560" y="460030"/>
                </a:cubicBezTo>
                <a:cubicBezTo>
                  <a:pt x="207613" y="423835"/>
                  <a:pt x="251428" y="392402"/>
                  <a:pt x="294290" y="360970"/>
                </a:cubicBezTo>
                <a:cubicBezTo>
                  <a:pt x="211423" y="434312"/>
                  <a:pt x="130460" y="508607"/>
                  <a:pt x="41878" y="574330"/>
                </a:cubicBezTo>
                <a:cubicBezTo>
                  <a:pt x="39020" y="570520"/>
                  <a:pt x="37115" y="566710"/>
                  <a:pt x="36163" y="562900"/>
                </a:cubicBezTo>
                <a:close/>
                <a:moveTo>
                  <a:pt x="53308" y="586712"/>
                </a:moveTo>
                <a:cubicBezTo>
                  <a:pt x="50450" y="583855"/>
                  <a:pt x="47593" y="580997"/>
                  <a:pt x="44735" y="578140"/>
                </a:cubicBezTo>
                <a:cubicBezTo>
                  <a:pt x="139985" y="515275"/>
                  <a:pt x="224758" y="435265"/>
                  <a:pt x="308578" y="358112"/>
                </a:cubicBezTo>
                <a:cubicBezTo>
                  <a:pt x="302863" y="367637"/>
                  <a:pt x="299053" y="378115"/>
                  <a:pt x="295243" y="388592"/>
                </a:cubicBezTo>
                <a:cubicBezTo>
                  <a:pt x="295243" y="388592"/>
                  <a:pt x="295243" y="388592"/>
                  <a:pt x="294290" y="388592"/>
                </a:cubicBezTo>
                <a:cubicBezTo>
                  <a:pt x="209518" y="448600"/>
                  <a:pt x="132365" y="517180"/>
                  <a:pt x="53308" y="583855"/>
                </a:cubicBezTo>
                <a:cubicBezTo>
                  <a:pt x="53308" y="584807"/>
                  <a:pt x="53308" y="585760"/>
                  <a:pt x="53308" y="586712"/>
                </a:cubicBezTo>
                <a:close/>
                <a:moveTo>
                  <a:pt x="92360" y="598142"/>
                </a:moveTo>
                <a:cubicBezTo>
                  <a:pt x="88550" y="598142"/>
                  <a:pt x="85693" y="598142"/>
                  <a:pt x="81883" y="597190"/>
                </a:cubicBezTo>
                <a:cubicBezTo>
                  <a:pt x="72358" y="596237"/>
                  <a:pt x="63785" y="593380"/>
                  <a:pt x="57118" y="588617"/>
                </a:cubicBezTo>
                <a:cubicBezTo>
                  <a:pt x="57118" y="588617"/>
                  <a:pt x="58070" y="588617"/>
                  <a:pt x="58070" y="588617"/>
                </a:cubicBezTo>
                <a:cubicBezTo>
                  <a:pt x="138080" y="528610"/>
                  <a:pt x="212375" y="460982"/>
                  <a:pt x="292385" y="401927"/>
                </a:cubicBezTo>
                <a:cubicBezTo>
                  <a:pt x="292385" y="403832"/>
                  <a:pt x="291433" y="405737"/>
                  <a:pt x="291433" y="407642"/>
                </a:cubicBezTo>
                <a:cubicBezTo>
                  <a:pt x="258095" y="437170"/>
                  <a:pt x="222853" y="463840"/>
                  <a:pt x="188563" y="492415"/>
                </a:cubicBezTo>
                <a:cubicBezTo>
                  <a:pt x="148558" y="525752"/>
                  <a:pt x="102838" y="552422"/>
                  <a:pt x="67595" y="590522"/>
                </a:cubicBezTo>
                <a:cubicBezTo>
                  <a:pt x="65690" y="592427"/>
                  <a:pt x="68548" y="596237"/>
                  <a:pt x="71405" y="594332"/>
                </a:cubicBezTo>
                <a:cubicBezTo>
                  <a:pt x="141890" y="533372"/>
                  <a:pt x="221900" y="483842"/>
                  <a:pt x="289528" y="420025"/>
                </a:cubicBezTo>
                <a:cubicBezTo>
                  <a:pt x="288575" y="425740"/>
                  <a:pt x="288575" y="432407"/>
                  <a:pt x="288575" y="438122"/>
                </a:cubicBezTo>
                <a:cubicBezTo>
                  <a:pt x="216185" y="481937"/>
                  <a:pt x="159988" y="547660"/>
                  <a:pt x="92360" y="598142"/>
                </a:cubicBezTo>
                <a:close/>
                <a:moveTo>
                  <a:pt x="118078" y="599095"/>
                </a:moveTo>
                <a:cubicBezTo>
                  <a:pt x="113315" y="599095"/>
                  <a:pt x="108553" y="599095"/>
                  <a:pt x="103790" y="599095"/>
                </a:cubicBezTo>
                <a:cubicBezTo>
                  <a:pt x="102838" y="599095"/>
                  <a:pt x="100933" y="599095"/>
                  <a:pt x="99980" y="599095"/>
                </a:cubicBezTo>
                <a:cubicBezTo>
                  <a:pt x="168560" y="556232"/>
                  <a:pt x="220948" y="491462"/>
                  <a:pt x="289528" y="448600"/>
                </a:cubicBezTo>
                <a:cubicBezTo>
                  <a:pt x="289528" y="451457"/>
                  <a:pt x="290480" y="454315"/>
                  <a:pt x="290480" y="458125"/>
                </a:cubicBezTo>
                <a:cubicBezTo>
                  <a:pt x="289528" y="458125"/>
                  <a:pt x="288575" y="458125"/>
                  <a:pt x="287623" y="459077"/>
                </a:cubicBezTo>
                <a:cubicBezTo>
                  <a:pt x="236188" y="509560"/>
                  <a:pt x="173323" y="551470"/>
                  <a:pt x="118078" y="598142"/>
                </a:cubicBezTo>
                <a:cubicBezTo>
                  <a:pt x="118078" y="598142"/>
                  <a:pt x="118078" y="599095"/>
                  <a:pt x="118078" y="599095"/>
                </a:cubicBezTo>
                <a:close/>
                <a:moveTo>
                  <a:pt x="139033" y="602905"/>
                </a:moveTo>
                <a:cubicBezTo>
                  <a:pt x="133318" y="600047"/>
                  <a:pt x="127603" y="600047"/>
                  <a:pt x="120935" y="599095"/>
                </a:cubicBezTo>
                <a:cubicBezTo>
                  <a:pt x="179038" y="560995"/>
                  <a:pt x="244760" y="519085"/>
                  <a:pt x="292385" y="466697"/>
                </a:cubicBezTo>
                <a:cubicBezTo>
                  <a:pt x="293338" y="472412"/>
                  <a:pt x="295243" y="477175"/>
                  <a:pt x="297148" y="481937"/>
                </a:cubicBezTo>
                <a:cubicBezTo>
                  <a:pt x="296195" y="480985"/>
                  <a:pt x="295243" y="480985"/>
                  <a:pt x="293338" y="481937"/>
                </a:cubicBezTo>
                <a:cubicBezTo>
                  <a:pt x="240950" y="520037"/>
                  <a:pt x="189515" y="561947"/>
                  <a:pt x="139033" y="602905"/>
                </a:cubicBezTo>
                <a:close/>
                <a:moveTo>
                  <a:pt x="142843" y="691487"/>
                </a:moveTo>
                <a:cubicBezTo>
                  <a:pt x="217138" y="652435"/>
                  <a:pt x="264763" y="577187"/>
                  <a:pt x="335248" y="532420"/>
                </a:cubicBezTo>
                <a:cubicBezTo>
                  <a:pt x="339058" y="535277"/>
                  <a:pt x="343820" y="538135"/>
                  <a:pt x="348583" y="540040"/>
                </a:cubicBezTo>
                <a:cubicBezTo>
                  <a:pt x="309530" y="563852"/>
                  <a:pt x="278098" y="601952"/>
                  <a:pt x="240950" y="629575"/>
                </a:cubicBezTo>
                <a:cubicBezTo>
                  <a:pt x="206660" y="655292"/>
                  <a:pt x="172370" y="680057"/>
                  <a:pt x="142843" y="711490"/>
                </a:cubicBezTo>
                <a:cubicBezTo>
                  <a:pt x="141890" y="704822"/>
                  <a:pt x="141890" y="698155"/>
                  <a:pt x="142843" y="691487"/>
                </a:cubicBezTo>
                <a:close/>
                <a:moveTo>
                  <a:pt x="145700" y="717205"/>
                </a:moveTo>
                <a:cubicBezTo>
                  <a:pt x="179038" y="682915"/>
                  <a:pt x="218090" y="656245"/>
                  <a:pt x="257143" y="628622"/>
                </a:cubicBezTo>
                <a:cubicBezTo>
                  <a:pt x="292385" y="602905"/>
                  <a:pt x="320008" y="570520"/>
                  <a:pt x="354298" y="544802"/>
                </a:cubicBezTo>
                <a:cubicBezTo>
                  <a:pt x="355250" y="543850"/>
                  <a:pt x="355250" y="542897"/>
                  <a:pt x="355250" y="542897"/>
                </a:cubicBezTo>
                <a:cubicBezTo>
                  <a:pt x="357155" y="543850"/>
                  <a:pt x="360013" y="544802"/>
                  <a:pt x="362870" y="545755"/>
                </a:cubicBezTo>
                <a:cubicBezTo>
                  <a:pt x="329533" y="563852"/>
                  <a:pt x="304768" y="593380"/>
                  <a:pt x="275240" y="618145"/>
                </a:cubicBezTo>
                <a:cubicBezTo>
                  <a:pt x="233330" y="654340"/>
                  <a:pt x="190468" y="689582"/>
                  <a:pt x="150463" y="727682"/>
                </a:cubicBezTo>
                <a:cubicBezTo>
                  <a:pt x="148558" y="724825"/>
                  <a:pt x="146653" y="721015"/>
                  <a:pt x="145700" y="717205"/>
                </a:cubicBezTo>
                <a:close/>
                <a:moveTo>
                  <a:pt x="152368" y="732445"/>
                </a:moveTo>
                <a:cubicBezTo>
                  <a:pt x="186658" y="703870"/>
                  <a:pt x="220948" y="675295"/>
                  <a:pt x="254285" y="645767"/>
                </a:cubicBezTo>
                <a:cubicBezTo>
                  <a:pt x="291433" y="614335"/>
                  <a:pt x="325723" y="573377"/>
                  <a:pt x="368585" y="549565"/>
                </a:cubicBezTo>
                <a:cubicBezTo>
                  <a:pt x="369538" y="549565"/>
                  <a:pt x="369538" y="548612"/>
                  <a:pt x="369538" y="547660"/>
                </a:cubicBezTo>
                <a:cubicBezTo>
                  <a:pt x="373348" y="548612"/>
                  <a:pt x="377158" y="549565"/>
                  <a:pt x="380968" y="550517"/>
                </a:cubicBezTo>
                <a:cubicBezTo>
                  <a:pt x="381920" y="550517"/>
                  <a:pt x="383825" y="550517"/>
                  <a:pt x="384778" y="551470"/>
                </a:cubicBezTo>
                <a:cubicBezTo>
                  <a:pt x="302863" y="601952"/>
                  <a:pt x="235235" y="673390"/>
                  <a:pt x="157130" y="730540"/>
                </a:cubicBezTo>
                <a:cubicBezTo>
                  <a:pt x="153320" y="733397"/>
                  <a:pt x="156178" y="738160"/>
                  <a:pt x="159988" y="737207"/>
                </a:cubicBezTo>
                <a:cubicBezTo>
                  <a:pt x="161893" y="737207"/>
                  <a:pt x="162845" y="737207"/>
                  <a:pt x="164750" y="736255"/>
                </a:cubicBezTo>
                <a:cubicBezTo>
                  <a:pt x="165703" y="736255"/>
                  <a:pt x="166655" y="735302"/>
                  <a:pt x="166655" y="734350"/>
                </a:cubicBezTo>
                <a:cubicBezTo>
                  <a:pt x="167608" y="734350"/>
                  <a:pt x="167608" y="733397"/>
                  <a:pt x="168560" y="733397"/>
                </a:cubicBezTo>
                <a:cubicBezTo>
                  <a:pt x="173323" y="731492"/>
                  <a:pt x="185705" y="720062"/>
                  <a:pt x="186658" y="719110"/>
                </a:cubicBezTo>
                <a:cubicBezTo>
                  <a:pt x="206660" y="702917"/>
                  <a:pt x="225710" y="686725"/>
                  <a:pt x="245713" y="670532"/>
                </a:cubicBezTo>
                <a:cubicBezTo>
                  <a:pt x="292385" y="631480"/>
                  <a:pt x="340963" y="594332"/>
                  <a:pt x="389540" y="557185"/>
                </a:cubicBezTo>
                <a:cubicBezTo>
                  <a:pt x="390493" y="556232"/>
                  <a:pt x="391445" y="554327"/>
                  <a:pt x="390493" y="553375"/>
                </a:cubicBezTo>
                <a:cubicBezTo>
                  <a:pt x="398113" y="554327"/>
                  <a:pt x="405733" y="554327"/>
                  <a:pt x="412400" y="554327"/>
                </a:cubicBezTo>
                <a:cubicBezTo>
                  <a:pt x="367633" y="584807"/>
                  <a:pt x="324770" y="620050"/>
                  <a:pt x="282860" y="653387"/>
                </a:cubicBezTo>
                <a:cubicBezTo>
                  <a:pt x="245713" y="682915"/>
                  <a:pt x="193325" y="706727"/>
                  <a:pt x="164750" y="745780"/>
                </a:cubicBezTo>
                <a:cubicBezTo>
                  <a:pt x="160940" y="742922"/>
                  <a:pt x="156178" y="738160"/>
                  <a:pt x="152368" y="732445"/>
                </a:cubicBezTo>
                <a:close/>
                <a:moveTo>
                  <a:pt x="202850" y="741970"/>
                </a:moveTo>
                <a:cubicBezTo>
                  <a:pt x="191420" y="750542"/>
                  <a:pt x="179990" y="751495"/>
                  <a:pt x="171418" y="747685"/>
                </a:cubicBezTo>
                <a:cubicBezTo>
                  <a:pt x="202850" y="717205"/>
                  <a:pt x="244760" y="696250"/>
                  <a:pt x="279050" y="668627"/>
                </a:cubicBezTo>
                <a:cubicBezTo>
                  <a:pt x="316198" y="640052"/>
                  <a:pt x="351440" y="608620"/>
                  <a:pt x="388588" y="580045"/>
                </a:cubicBezTo>
                <a:cubicBezTo>
                  <a:pt x="324770" y="634337"/>
                  <a:pt x="268573" y="700060"/>
                  <a:pt x="194278" y="741017"/>
                </a:cubicBezTo>
                <a:cubicBezTo>
                  <a:pt x="192373" y="741970"/>
                  <a:pt x="194278" y="744827"/>
                  <a:pt x="196183" y="743875"/>
                </a:cubicBezTo>
                <a:cubicBezTo>
                  <a:pt x="200945" y="741970"/>
                  <a:pt x="205708" y="739112"/>
                  <a:pt x="210470" y="737207"/>
                </a:cubicBezTo>
                <a:cubicBezTo>
                  <a:pt x="207613" y="739112"/>
                  <a:pt x="205708" y="741017"/>
                  <a:pt x="202850" y="741970"/>
                </a:cubicBezTo>
                <a:close/>
                <a:moveTo>
                  <a:pt x="266668" y="714347"/>
                </a:moveTo>
                <a:cubicBezTo>
                  <a:pt x="260953" y="712442"/>
                  <a:pt x="256190" y="711490"/>
                  <a:pt x="250475" y="713395"/>
                </a:cubicBezTo>
                <a:cubicBezTo>
                  <a:pt x="260953" y="705775"/>
                  <a:pt x="271430" y="698155"/>
                  <a:pt x="280955" y="690535"/>
                </a:cubicBezTo>
                <a:cubicBezTo>
                  <a:pt x="272383" y="701965"/>
                  <a:pt x="267620" y="710537"/>
                  <a:pt x="270478" y="717205"/>
                </a:cubicBezTo>
                <a:cubicBezTo>
                  <a:pt x="268573" y="716252"/>
                  <a:pt x="267620" y="715300"/>
                  <a:pt x="266668" y="714347"/>
                </a:cubicBezTo>
                <a:close/>
                <a:moveTo>
                  <a:pt x="272383" y="718157"/>
                </a:moveTo>
                <a:cubicBezTo>
                  <a:pt x="281908" y="694345"/>
                  <a:pt x="311435" y="674342"/>
                  <a:pt x="330485" y="658150"/>
                </a:cubicBezTo>
                <a:cubicBezTo>
                  <a:pt x="367633" y="625765"/>
                  <a:pt x="405733" y="596237"/>
                  <a:pt x="443833" y="565757"/>
                </a:cubicBezTo>
                <a:cubicBezTo>
                  <a:pt x="456215" y="555280"/>
                  <a:pt x="468598" y="545755"/>
                  <a:pt x="481933" y="535277"/>
                </a:cubicBezTo>
                <a:cubicBezTo>
                  <a:pt x="491458" y="529562"/>
                  <a:pt x="500983" y="521942"/>
                  <a:pt x="508603" y="513370"/>
                </a:cubicBezTo>
                <a:cubicBezTo>
                  <a:pt x="519080" y="504797"/>
                  <a:pt x="530510" y="495272"/>
                  <a:pt x="540988" y="486700"/>
                </a:cubicBezTo>
                <a:cubicBezTo>
                  <a:pt x="573373" y="460982"/>
                  <a:pt x="607663" y="438122"/>
                  <a:pt x="640048" y="412405"/>
                </a:cubicBezTo>
                <a:cubicBezTo>
                  <a:pt x="674338" y="384782"/>
                  <a:pt x="702913" y="352397"/>
                  <a:pt x="738155" y="327632"/>
                </a:cubicBezTo>
                <a:cubicBezTo>
                  <a:pt x="741013" y="330490"/>
                  <a:pt x="745775" y="332395"/>
                  <a:pt x="749585" y="334300"/>
                </a:cubicBezTo>
                <a:cubicBezTo>
                  <a:pt x="709580" y="357160"/>
                  <a:pt x="675290" y="386687"/>
                  <a:pt x="641000" y="417167"/>
                </a:cubicBezTo>
                <a:cubicBezTo>
                  <a:pt x="597185" y="456220"/>
                  <a:pt x="550513" y="492415"/>
                  <a:pt x="505745" y="531467"/>
                </a:cubicBezTo>
                <a:cubicBezTo>
                  <a:pt x="433355" y="595285"/>
                  <a:pt x="334295" y="644815"/>
                  <a:pt x="280955" y="727682"/>
                </a:cubicBezTo>
                <a:cubicBezTo>
                  <a:pt x="279050" y="722920"/>
                  <a:pt x="276193" y="720062"/>
                  <a:pt x="272383" y="718157"/>
                </a:cubicBezTo>
                <a:close/>
                <a:moveTo>
                  <a:pt x="284765" y="731492"/>
                </a:moveTo>
                <a:cubicBezTo>
                  <a:pt x="284765" y="731492"/>
                  <a:pt x="284765" y="731492"/>
                  <a:pt x="284765" y="731492"/>
                </a:cubicBezTo>
                <a:cubicBezTo>
                  <a:pt x="343820" y="650530"/>
                  <a:pt x="438118" y="601000"/>
                  <a:pt x="512413" y="536230"/>
                </a:cubicBezTo>
                <a:cubicBezTo>
                  <a:pt x="549560" y="503845"/>
                  <a:pt x="588613" y="474317"/>
                  <a:pt x="625760" y="441932"/>
                </a:cubicBezTo>
                <a:cubicBezTo>
                  <a:pt x="668623" y="404785"/>
                  <a:pt x="710533" y="365732"/>
                  <a:pt x="759110" y="336205"/>
                </a:cubicBezTo>
                <a:cubicBezTo>
                  <a:pt x="761968" y="337157"/>
                  <a:pt x="764825" y="337157"/>
                  <a:pt x="767683" y="338110"/>
                </a:cubicBezTo>
                <a:cubicBezTo>
                  <a:pt x="686720" y="400022"/>
                  <a:pt x="606710" y="465745"/>
                  <a:pt x="527653" y="530515"/>
                </a:cubicBezTo>
                <a:cubicBezTo>
                  <a:pt x="484790" y="565757"/>
                  <a:pt x="443833" y="603857"/>
                  <a:pt x="401923" y="638147"/>
                </a:cubicBezTo>
                <a:cubicBezTo>
                  <a:pt x="361918" y="671485"/>
                  <a:pt x="321913" y="703870"/>
                  <a:pt x="288575" y="743875"/>
                </a:cubicBezTo>
                <a:cubicBezTo>
                  <a:pt x="287623" y="740065"/>
                  <a:pt x="286670" y="735302"/>
                  <a:pt x="284765" y="731492"/>
                </a:cubicBezTo>
                <a:close/>
                <a:moveTo>
                  <a:pt x="289528" y="752447"/>
                </a:moveTo>
                <a:cubicBezTo>
                  <a:pt x="356203" y="675295"/>
                  <a:pt x="444785" y="613382"/>
                  <a:pt x="522890" y="548612"/>
                </a:cubicBezTo>
                <a:cubicBezTo>
                  <a:pt x="606710" y="478127"/>
                  <a:pt x="692435" y="408595"/>
                  <a:pt x="778160" y="340015"/>
                </a:cubicBezTo>
                <a:cubicBezTo>
                  <a:pt x="780065" y="340967"/>
                  <a:pt x="782923" y="341920"/>
                  <a:pt x="784828" y="342872"/>
                </a:cubicBezTo>
                <a:cubicBezTo>
                  <a:pt x="683863" y="411452"/>
                  <a:pt x="592423" y="498130"/>
                  <a:pt x="498125" y="577187"/>
                </a:cubicBezTo>
                <a:cubicBezTo>
                  <a:pt x="442880" y="622907"/>
                  <a:pt x="388588" y="670532"/>
                  <a:pt x="336200" y="719110"/>
                </a:cubicBezTo>
                <a:cubicBezTo>
                  <a:pt x="331438" y="723872"/>
                  <a:pt x="297148" y="750542"/>
                  <a:pt x="289528" y="766735"/>
                </a:cubicBezTo>
                <a:cubicBezTo>
                  <a:pt x="290480" y="761020"/>
                  <a:pt x="290480" y="756257"/>
                  <a:pt x="289528" y="752447"/>
                </a:cubicBezTo>
                <a:close/>
                <a:moveTo>
                  <a:pt x="290480" y="774355"/>
                </a:moveTo>
                <a:cubicBezTo>
                  <a:pt x="291433" y="774355"/>
                  <a:pt x="292385" y="773402"/>
                  <a:pt x="292385" y="772450"/>
                </a:cubicBezTo>
                <a:cubicBezTo>
                  <a:pt x="290480" y="760067"/>
                  <a:pt x="359060" y="709585"/>
                  <a:pt x="367633" y="701965"/>
                </a:cubicBezTo>
                <a:cubicBezTo>
                  <a:pt x="418115" y="657197"/>
                  <a:pt x="469550" y="614335"/>
                  <a:pt x="520033" y="570520"/>
                </a:cubicBezTo>
                <a:cubicBezTo>
                  <a:pt x="608615" y="494320"/>
                  <a:pt x="698150" y="419072"/>
                  <a:pt x="791495" y="348587"/>
                </a:cubicBezTo>
                <a:cubicBezTo>
                  <a:pt x="792448" y="347635"/>
                  <a:pt x="793400" y="346682"/>
                  <a:pt x="793400" y="345730"/>
                </a:cubicBezTo>
                <a:cubicBezTo>
                  <a:pt x="795305" y="347635"/>
                  <a:pt x="797210" y="348587"/>
                  <a:pt x="799115" y="350492"/>
                </a:cubicBezTo>
                <a:cubicBezTo>
                  <a:pt x="761015" y="368590"/>
                  <a:pt x="727678" y="410500"/>
                  <a:pt x="695293" y="438122"/>
                </a:cubicBezTo>
                <a:cubicBezTo>
                  <a:pt x="644810" y="480985"/>
                  <a:pt x="593375" y="522895"/>
                  <a:pt x="542893" y="566710"/>
                </a:cubicBezTo>
                <a:cubicBezTo>
                  <a:pt x="460978" y="638147"/>
                  <a:pt x="357155" y="698155"/>
                  <a:pt x="291433" y="785785"/>
                </a:cubicBezTo>
                <a:cubicBezTo>
                  <a:pt x="291433" y="781975"/>
                  <a:pt x="290480" y="778165"/>
                  <a:pt x="290480" y="774355"/>
                </a:cubicBezTo>
                <a:close/>
                <a:moveTo>
                  <a:pt x="297148" y="801977"/>
                </a:moveTo>
                <a:cubicBezTo>
                  <a:pt x="295243" y="799120"/>
                  <a:pt x="293338" y="795310"/>
                  <a:pt x="292385" y="792452"/>
                </a:cubicBezTo>
                <a:cubicBezTo>
                  <a:pt x="360013" y="710537"/>
                  <a:pt x="457168" y="653387"/>
                  <a:pt x="537178" y="583855"/>
                </a:cubicBezTo>
                <a:cubicBezTo>
                  <a:pt x="548608" y="574330"/>
                  <a:pt x="560038" y="563852"/>
                  <a:pt x="572420" y="554327"/>
                </a:cubicBezTo>
                <a:cubicBezTo>
                  <a:pt x="478123" y="634337"/>
                  <a:pt x="386683" y="717205"/>
                  <a:pt x="297148" y="801977"/>
                </a:cubicBezTo>
                <a:cubicBezTo>
                  <a:pt x="298100" y="801977"/>
                  <a:pt x="297148" y="801977"/>
                  <a:pt x="297148" y="801977"/>
                </a:cubicBezTo>
                <a:close/>
                <a:moveTo>
                  <a:pt x="399065" y="759115"/>
                </a:moveTo>
                <a:cubicBezTo>
                  <a:pt x="397160" y="760067"/>
                  <a:pt x="396208" y="760067"/>
                  <a:pt x="394303" y="761020"/>
                </a:cubicBezTo>
                <a:cubicBezTo>
                  <a:pt x="365728" y="777212"/>
                  <a:pt x="360013" y="817217"/>
                  <a:pt x="327628" y="816265"/>
                </a:cubicBezTo>
                <a:cubicBezTo>
                  <a:pt x="326675" y="815312"/>
                  <a:pt x="325723" y="814360"/>
                  <a:pt x="323818" y="813407"/>
                </a:cubicBezTo>
                <a:cubicBezTo>
                  <a:pt x="321913" y="813407"/>
                  <a:pt x="320008" y="813407"/>
                  <a:pt x="318103" y="812455"/>
                </a:cubicBezTo>
                <a:cubicBezTo>
                  <a:pt x="403828" y="750542"/>
                  <a:pt x="480980" y="678152"/>
                  <a:pt x="560990" y="608620"/>
                </a:cubicBezTo>
                <a:cubicBezTo>
                  <a:pt x="624808" y="553375"/>
                  <a:pt x="692435" y="502892"/>
                  <a:pt x="755300" y="447647"/>
                </a:cubicBezTo>
                <a:cubicBezTo>
                  <a:pt x="750538" y="454315"/>
                  <a:pt x="746728" y="461935"/>
                  <a:pt x="745775" y="469555"/>
                </a:cubicBezTo>
                <a:cubicBezTo>
                  <a:pt x="624808" y="557185"/>
                  <a:pt x="509555" y="654340"/>
                  <a:pt x="400018" y="755305"/>
                </a:cubicBezTo>
                <a:cubicBezTo>
                  <a:pt x="399065" y="757210"/>
                  <a:pt x="399065" y="758162"/>
                  <a:pt x="399065" y="759115"/>
                </a:cubicBezTo>
                <a:close/>
                <a:moveTo>
                  <a:pt x="407638" y="757210"/>
                </a:moveTo>
                <a:cubicBezTo>
                  <a:pt x="520985" y="664817"/>
                  <a:pt x="634333" y="570520"/>
                  <a:pt x="745775" y="475270"/>
                </a:cubicBezTo>
                <a:cubicBezTo>
                  <a:pt x="745775" y="478127"/>
                  <a:pt x="745775" y="481937"/>
                  <a:pt x="746728" y="484795"/>
                </a:cubicBezTo>
                <a:cubicBezTo>
                  <a:pt x="705770" y="530515"/>
                  <a:pt x="655288" y="568615"/>
                  <a:pt x="609568" y="608620"/>
                </a:cubicBezTo>
                <a:cubicBezTo>
                  <a:pt x="550513" y="660055"/>
                  <a:pt x="488600" y="708632"/>
                  <a:pt x="429545" y="761020"/>
                </a:cubicBezTo>
                <a:cubicBezTo>
                  <a:pt x="421925" y="757210"/>
                  <a:pt x="415258" y="756257"/>
                  <a:pt x="407638" y="757210"/>
                </a:cubicBezTo>
                <a:close/>
                <a:moveTo>
                  <a:pt x="433355" y="763877"/>
                </a:moveTo>
                <a:cubicBezTo>
                  <a:pt x="491458" y="720062"/>
                  <a:pt x="546703" y="672437"/>
                  <a:pt x="601948" y="625765"/>
                </a:cubicBezTo>
                <a:cubicBezTo>
                  <a:pt x="651478" y="583855"/>
                  <a:pt x="704818" y="541945"/>
                  <a:pt x="747680" y="493367"/>
                </a:cubicBezTo>
                <a:cubicBezTo>
                  <a:pt x="748633" y="495272"/>
                  <a:pt x="749585" y="497177"/>
                  <a:pt x="750538" y="500035"/>
                </a:cubicBezTo>
                <a:cubicBezTo>
                  <a:pt x="751490" y="501940"/>
                  <a:pt x="752443" y="502892"/>
                  <a:pt x="753395" y="504797"/>
                </a:cubicBezTo>
                <a:cubicBezTo>
                  <a:pt x="703865" y="545755"/>
                  <a:pt x="458120" y="745780"/>
                  <a:pt x="449548" y="780070"/>
                </a:cubicBezTo>
                <a:cubicBezTo>
                  <a:pt x="445738" y="773402"/>
                  <a:pt x="440023" y="767687"/>
                  <a:pt x="433355" y="763877"/>
                </a:cubicBezTo>
                <a:close/>
                <a:moveTo>
                  <a:pt x="500030" y="808645"/>
                </a:moveTo>
                <a:cubicBezTo>
                  <a:pt x="507650" y="800072"/>
                  <a:pt x="517175" y="792452"/>
                  <a:pt x="526700" y="786737"/>
                </a:cubicBezTo>
                <a:cubicBezTo>
                  <a:pt x="531463" y="783880"/>
                  <a:pt x="536225" y="781022"/>
                  <a:pt x="541940" y="777212"/>
                </a:cubicBezTo>
                <a:cubicBezTo>
                  <a:pt x="536225" y="796262"/>
                  <a:pt x="518128" y="807692"/>
                  <a:pt x="500030" y="808645"/>
                </a:cubicBezTo>
                <a:close/>
                <a:moveTo>
                  <a:pt x="549560" y="746732"/>
                </a:moveTo>
                <a:cubicBezTo>
                  <a:pt x="546703" y="752447"/>
                  <a:pt x="545750" y="759115"/>
                  <a:pt x="543845" y="765782"/>
                </a:cubicBezTo>
                <a:cubicBezTo>
                  <a:pt x="535273" y="770545"/>
                  <a:pt x="527653" y="777212"/>
                  <a:pt x="520033" y="782927"/>
                </a:cubicBezTo>
                <a:cubicBezTo>
                  <a:pt x="510508" y="790547"/>
                  <a:pt x="500983" y="798167"/>
                  <a:pt x="493363" y="808645"/>
                </a:cubicBezTo>
                <a:cubicBezTo>
                  <a:pt x="487648" y="807692"/>
                  <a:pt x="481933" y="806740"/>
                  <a:pt x="476218" y="802930"/>
                </a:cubicBezTo>
                <a:cubicBezTo>
                  <a:pt x="500030" y="781022"/>
                  <a:pt x="524795" y="761972"/>
                  <a:pt x="550513" y="742922"/>
                </a:cubicBezTo>
                <a:cubicBezTo>
                  <a:pt x="550513" y="743875"/>
                  <a:pt x="549560" y="745780"/>
                  <a:pt x="549560" y="746732"/>
                </a:cubicBezTo>
                <a:close/>
                <a:moveTo>
                  <a:pt x="564800" y="721967"/>
                </a:moveTo>
                <a:cubicBezTo>
                  <a:pt x="560038" y="724825"/>
                  <a:pt x="556228" y="729587"/>
                  <a:pt x="554323" y="734350"/>
                </a:cubicBezTo>
                <a:cubicBezTo>
                  <a:pt x="552418" y="736255"/>
                  <a:pt x="550513" y="737207"/>
                  <a:pt x="548608" y="739112"/>
                </a:cubicBezTo>
                <a:cubicBezTo>
                  <a:pt x="522890" y="759115"/>
                  <a:pt x="496220" y="776260"/>
                  <a:pt x="473360" y="801025"/>
                </a:cubicBezTo>
                <a:cubicBezTo>
                  <a:pt x="471455" y="800072"/>
                  <a:pt x="469550" y="798167"/>
                  <a:pt x="467645" y="796262"/>
                </a:cubicBezTo>
                <a:cubicBezTo>
                  <a:pt x="465740" y="794357"/>
                  <a:pt x="462883" y="791500"/>
                  <a:pt x="460978" y="789595"/>
                </a:cubicBezTo>
                <a:cubicBezTo>
                  <a:pt x="507650" y="747685"/>
                  <a:pt x="558133" y="716252"/>
                  <a:pt x="608615" y="680057"/>
                </a:cubicBezTo>
                <a:cubicBezTo>
                  <a:pt x="634333" y="661007"/>
                  <a:pt x="658145" y="639100"/>
                  <a:pt x="681005" y="616240"/>
                </a:cubicBezTo>
                <a:cubicBezTo>
                  <a:pt x="667670" y="629575"/>
                  <a:pt x="655288" y="643862"/>
                  <a:pt x="641953" y="655292"/>
                </a:cubicBezTo>
                <a:cubicBezTo>
                  <a:pt x="618140" y="677200"/>
                  <a:pt x="596233" y="699107"/>
                  <a:pt x="572420" y="720062"/>
                </a:cubicBezTo>
                <a:cubicBezTo>
                  <a:pt x="570515" y="720062"/>
                  <a:pt x="567658" y="721015"/>
                  <a:pt x="564800" y="721967"/>
                </a:cubicBezTo>
                <a:close/>
                <a:moveTo>
                  <a:pt x="600043" y="723872"/>
                </a:moveTo>
                <a:cubicBezTo>
                  <a:pt x="629570" y="705775"/>
                  <a:pt x="655288" y="682915"/>
                  <a:pt x="680053" y="659102"/>
                </a:cubicBezTo>
                <a:cubicBezTo>
                  <a:pt x="681005" y="662912"/>
                  <a:pt x="681958" y="667675"/>
                  <a:pt x="682910" y="671485"/>
                </a:cubicBezTo>
                <a:cubicBezTo>
                  <a:pt x="659098" y="689582"/>
                  <a:pt x="634333" y="708632"/>
                  <a:pt x="614330" y="730540"/>
                </a:cubicBezTo>
                <a:cubicBezTo>
                  <a:pt x="609568" y="728635"/>
                  <a:pt x="604805" y="725777"/>
                  <a:pt x="600043" y="723872"/>
                </a:cubicBezTo>
                <a:close/>
                <a:moveTo>
                  <a:pt x="624808" y="735302"/>
                </a:moveTo>
                <a:cubicBezTo>
                  <a:pt x="622903" y="734350"/>
                  <a:pt x="620998" y="733397"/>
                  <a:pt x="619093" y="733397"/>
                </a:cubicBezTo>
                <a:cubicBezTo>
                  <a:pt x="640048" y="714347"/>
                  <a:pt x="663860" y="699107"/>
                  <a:pt x="684815" y="681010"/>
                </a:cubicBezTo>
                <a:cubicBezTo>
                  <a:pt x="684815" y="682915"/>
                  <a:pt x="685768" y="683867"/>
                  <a:pt x="685768" y="685772"/>
                </a:cubicBezTo>
                <a:cubicBezTo>
                  <a:pt x="666718" y="698155"/>
                  <a:pt x="644810" y="717205"/>
                  <a:pt x="631475" y="738160"/>
                </a:cubicBezTo>
                <a:cubicBezTo>
                  <a:pt x="629570" y="736255"/>
                  <a:pt x="627665" y="736255"/>
                  <a:pt x="624808" y="735302"/>
                </a:cubicBezTo>
                <a:close/>
                <a:moveTo>
                  <a:pt x="639095" y="738160"/>
                </a:moveTo>
                <a:cubicBezTo>
                  <a:pt x="652430" y="721015"/>
                  <a:pt x="671480" y="708632"/>
                  <a:pt x="687673" y="694345"/>
                </a:cubicBezTo>
                <a:cubicBezTo>
                  <a:pt x="687673" y="697202"/>
                  <a:pt x="687673" y="700060"/>
                  <a:pt x="687673" y="702917"/>
                </a:cubicBezTo>
                <a:cubicBezTo>
                  <a:pt x="681005" y="706727"/>
                  <a:pt x="674338" y="713395"/>
                  <a:pt x="668623" y="719110"/>
                </a:cubicBezTo>
                <a:cubicBezTo>
                  <a:pt x="662908" y="724825"/>
                  <a:pt x="656240" y="731492"/>
                  <a:pt x="651478" y="738160"/>
                </a:cubicBezTo>
                <a:cubicBezTo>
                  <a:pt x="648620" y="738160"/>
                  <a:pt x="643858" y="738160"/>
                  <a:pt x="639095" y="738160"/>
                </a:cubicBezTo>
                <a:close/>
                <a:moveTo>
                  <a:pt x="660050" y="735302"/>
                </a:moveTo>
                <a:cubicBezTo>
                  <a:pt x="664813" y="730540"/>
                  <a:pt x="669575" y="726730"/>
                  <a:pt x="674338" y="721967"/>
                </a:cubicBezTo>
                <a:cubicBezTo>
                  <a:pt x="678148" y="719110"/>
                  <a:pt x="681958" y="716252"/>
                  <a:pt x="685768" y="713395"/>
                </a:cubicBezTo>
                <a:cubicBezTo>
                  <a:pt x="681005" y="724825"/>
                  <a:pt x="671480" y="731492"/>
                  <a:pt x="660050" y="735302"/>
                </a:cubicBezTo>
                <a:close/>
                <a:moveTo>
                  <a:pt x="795305" y="571472"/>
                </a:moveTo>
                <a:cubicBezTo>
                  <a:pt x="786733" y="591475"/>
                  <a:pt x="765778" y="600047"/>
                  <a:pt x="744823" y="605762"/>
                </a:cubicBezTo>
                <a:cubicBezTo>
                  <a:pt x="753395" y="598142"/>
                  <a:pt x="761968" y="590522"/>
                  <a:pt x="770540" y="582902"/>
                </a:cubicBezTo>
                <a:cubicBezTo>
                  <a:pt x="779113" y="575282"/>
                  <a:pt x="789590" y="568615"/>
                  <a:pt x="799115" y="560995"/>
                </a:cubicBezTo>
                <a:cubicBezTo>
                  <a:pt x="798163" y="563852"/>
                  <a:pt x="797210" y="567662"/>
                  <a:pt x="795305" y="571472"/>
                </a:cubicBezTo>
                <a:close/>
                <a:moveTo>
                  <a:pt x="797210" y="538135"/>
                </a:moveTo>
                <a:cubicBezTo>
                  <a:pt x="799115" y="540992"/>
                  <a:pt x="800068" y="544802"/>
                  <a:pt x="800068" y="549565"/>
                </a:cubicBezTo>
                <a:cubicBezTo>
                  <a:pt x="788638" y="556232"/>
                  <a:pt x="778160" y="565757"/>
                  <a:pt x="768635" y="574330"/>
                </a:cubicBezTo>
                <a:cubicBezTo>
                  <a:pt x="757205" y="583855"/>
                  <a:pt x="745775" y="594332"/>
                  <a:pt x="736250" y="606715"/>
                </a:cubicBezTo>
                <a:cubicBezTo>
                  <a:pt x="736250" y="607667"/>
                  <a:pt x="735298" y="607667"/>
                  <a:pt x="736250" y="608620"/>
                </a:cubicBezTo>
                <a:cubicBezTo>
                  <a:pt x="732440" y="609572"/>
                  <a:pt x="729583" y="610525"/>
                  <a:pt x="725773" y="611477"/>
                </a:cubicBezTo>
                <a:cubicBezTo>
                  <a:pt x="749585" y="585760"/>
                  <a:pt x="772445" y="560995"/>
                  <a:pt x="797210" y="538135"/>
                </a:cubicBezTo>
                <a:close/>
                <a:moveTo>
                  <a:pt x="791495" y="531467"/>
                </a:moveTo>
                <a:cubicBezTo>
                  <a:pt x="792448" y="532420"/>
                  <a:pt x="792448" y="533372"/>
                  <a:pt x="793400" y="533372"/>
                </a:cubicBezTo>
                <a:cubicBezTo>
                  <a:pt x="762920" y="558137"/>
                  <a:pt x="736250" y="586712"/>
                  <a:pt x="709580" y="615287"/>
                </a:cubicBezTo>
                <a:cubicBezTo>
                  <a:pt x="707675" y="615287"/>
                  <a:pt x="706723" y="616240"/>
                  <a:pt x="704818" y="617192"/>
                </a:cubicBezTo>
                <a:cubicBezTo>
                  <a:pt x="688625" y="621955"/>
                  <a:pt x="680053" y="634337"/>
                  <a:pt x="679100" y="648625"/>
                </a:cubicBezTo>
                <a:cubicBezTo>
                  <a:pt x="653383" y="675295"/>
                  <a:pt x="625760" y="701965"/>
                  <a:pt x="594328" y="721967"/>
                </a:cubicBezTo>
                <a:cubicBezTo>
                  <a:pt x="590518" y="720062"/>
                  <a:pt x="585755" y="719110"/>
                  <a:pt x="581945" y="719110"/>
                </a:cubicBezTo>
                <a:cubicBezTo>
                  <a:pt x="600995" y="703870"/>
                  <a:pt x="620045" y="687677"/>
                  <a:pt x="638143" y="670532"/>
                </a:cubicBezTo>
                <a:cubicBezTo>
                  <a:pt x="685768" y="622907"/>
                  <a:pt x="735298" y="569567"/>
                  <a:pt x="791495" y="532420"/>
                </a:cubicBezTo>
                <a:cubicBezTo>
                  <a:pt x="791495" y="531467"/>
                  <a:pt x="791495" y="531467"/>
                  <a:pt x="791495" y="531467"/>
                </a:cubicBezTo>
                <a:close/>
                <a:moveTo>
                  <a:pt x="775303" y="519085"/>
                </a:moveTo>
                <a:cubicBezTo>
                  <a:pt x="779113" y="521942"/>
                  <a:pt x="782923" y="523847"/>
                  <a:pt x="786733" y="526705"/>
                </a:cubicBezTo>
                <a:cubicBezTo>
                  <a:pt x="761015" y="539087"/>
                  <a:pt x="738155" y="558137"/>
                  <a:pt x="716248" y="579092"/>
                </a:cubicBezTo>
                <a:cubicBezTo>
                  <a:pt x="736250" y="559090"/>
                  <a:pt x="755300" y="539087"/>
                  <a:pt x="775303" y="519085"/>
                </a:cubicBezTo>
                <a:close/>
                <a:moveTo>
                  <a:pt x="769588" y="516227"/>
                </a:moveTo>
                <a:cubicBezTo>
                  <a:pt x="707675" y="576235"/>
                  <a:pt x="648620" y="642910"/>
                  <a:pt x="577183" y="691487"/>
                </a:cubicBezTo>
                <a:cubicBezTo>
                  <a:pt x="545750" y="713395"/>
                  <a:pt x="470503" y="744827"/>
                  <a:pt x="458120" y="786737"/>
                </a:cubicBezTo>
                <a:cubicBezTo>
                  <a:pt x="456215" y="784832"/>
                  <a:pt x="454310" y="782927"/>
                  <a:pt x="452405" y="781022"/>
                </a:cubicBezTo>
                <a:cubicBezTo>
                  <a:pt x="454310" y="765782"/>
                  <a:pt x="491458" y="739112"/>
                  <a:pt x="500983" y="730540"/>
                </a:cubicBezTo>
                <a:cubicBezTo>
                  <a:pt x="533368" y="700060"/>
                  <a:pt x="566705" y="670532"/>
                  <a:pt x="600995" y="641957"/>
                </a:cubicBezTo>
                <a:cubicBezTo>
                  <a:pt x="653383" y="597190"/>
                  <a:pt x="709580" y="556232"/>
                  <a:pt x="759110" y="509560"/>
                </a:cubicBezTo>
                <a:cubicBezTo>
                  <a:pt x="762920" y="511465"/>
                  <a:pt x="766730" y="513370"/>
                  <a:pt x="769588" y="516227"/>
                </a:cubicBezTo>
                <a:close/>
                <a:moveTo>
                  <a:pt x="313340" y="810550"/>
                </a:moveTo>
                <a:cubicBezTo>
                  <a:pt x="312388" y="810550"/>
                  <a:pt x="312388" y="811502"/>
                  <a:pt x="312388" y="812455"/>
                </a:cubicBezTo>
                <a:cubicBezTo>
                  <a:pt x="307625" y="810550"/>
                  <a:pt x="303815" y="808645"/>
                  <a:pt x="300958" y="806740"/>
                </a:cubicBezTo>
                <a:cubicBezTo>
                  <a:pt x="300958" y="806740"/>
                  <a:pt x="300958" y="806740"/>
                  <a:pt x="301910" y="806740"/>
                </a:cubicBezTo>
                <a:cubicBezTo>
                  <a:pt x="469550" y="659102"/>
                  <a:pt x="649573" y="522895"/>
                  <a:pt x="811498" y="368590"/>
                </a:cubicBezTo>
                <a:cubicBezTo>
                  <a:pt x="813403" y="373352"/>
                  <a:pt x="815308" y="378115"/>
                  <a:pt x="816260" y="383830"/>
                </a:cubicBezTo>
                <a:cubicBezTo>
                  <a:pt x="646715" y="523847"/>
                  <a:pt x="483838" y="671485"/>
                  <a:pt x="313340" y="810550"/>
                </a:cubicBezTo>
                <a:close/>
                <a:moveTo>
                  <a:pt x="801973" y="420025"/>
                </a:moveTo>
                <a:cubicBezTo>
                  <a:pt x="791495" y="427645"/>
                  <a:pt x="779113" y="431455"/>
                  <a:pt x="767683" y="438122"/>
                </a:cubicBezTo>
                <a:cubicBezTo>
                  <a:pt x="767683" y="438122"/>
                  <a:pt x="767683" y="438122"/>
                  <a:pt x="767683" y="438122"/>
                </a:cubicBezTo>
                <a:cubicBezTo>
                  <a:pt x="784828" y="422882"/>
                  <a:pt x="801020" y="407642"/>
                  <a:pt x="817213" y="391450"/>
                </a:cubicBezTo>
                <a:cubicBezTo>
                  <a:pt x="816260" y="402880"/>
                  <a:pt x="811498" y="412405"/>
                  <a:pt x="801973" y="420025"/>
                </a:cubicBezTo>
                <a:close/>
              </a:path>
            </a:pathLst>
          </a:custGeom>
          <a:solidFill>
            <a:srgbClr val="555555">
              <a:alpha val="6784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02" name="Google Shape;802;p20"/>
          <p:cNvSpPr/>
          <p:nvPr/>
        </p:nvSpPr>
        <p:spPr bwMode="auto">
          <a:xfrm rot="21207975">
            <a:off x="4980922" y="2507007"/>
            <a:ext cx="2410254" cy="2410254"/>
          </a:xfrm>
          <a:prstGeom prst="ellipse">
            <a:avLst/>
          </a:prstGeom>
          <a:solidFill>
            <a:schemeClr val="lt1"/>
          </a:solidFill>
          <a:ln w="47625" cap="flat" cmpd="sng">
            <a:solidFill>
              <a:srgbClr val="555555">
                <a:alpha val="64705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03" name="Google Shape;803;p20"/>
          <p:cNvSpPr txBox="1"/>
          <p:nvPr/>
        </p:nvSpPr>
        <p:spPr bwMode="auto">
          <a:xfrm>
            <a:off x="5070346" y="3376534"/>
            <a:ext cx="2221507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Движение</a:t>
            </a:r>
            <a:endParaRPr dirty="0"/>
          </a:p>
        </p:txBody>
      </p:sp>
      <p:sp>
        <p:nvSpPr>
          <p:cNvPr id="805" name="Google Shape;805;p20"/>
          <p:cNvSpPr/>
          <p:nvPr/>
        </p:nvSpPr>
        <p:spPr bwMode="auto">
          <a:xfrm rot="21236743">
            <a:off x="10513340" y="2297827"/>
            <a:ext cx="4181710" cy="4149902"/>
          </a:xfrm>
          <a:custGeom>
            <a:avLst/>
            <a:gdLst/>
            <a:ahLst/>
            <a:cxnLst/>
            <a:rect l="l" t="t" r="r" b="b"/>
            <a:pathLst>
              <a:path w="840042" h="833652" extrusionOk="0">
                <a:moveTo>
                  <a:pt x="808640" y="327632"/>
                </a:moveTo>
                <a:cubicBezTo>
                  <a:pt x="788638" y="320965"/>
                  <a:pt x="733393" y="326680"/>
                  <a:pt x="740060" y="293342"/>
                </a:cubicBezTo>
                <a:cubicBezTo>
                  <a:pt x="742918" y="278102"/>
                  <a:pt x="759110" y="261910"/>
                  <a:pt x="767683" y="248575"/>
                </a:cubicBezTo>
                <a:cubicBezTo>
                  <a:pt x="781018" y="227620"/>
                  <a:pt x="780065" y="206665"/>
                  <a:pt x="766730" y="186662"/>
                </a:cubicBezTo>
                <a:cubicBezTo>
                  <a:pt x="743870" y="153325"/>
                  <a:pt x="712438" y="159992"/>
                  <a:pt x="679100" y="167612"/>
                </a:cubicBezTo>
                <a:cubicBezTo>
                  <a:pt x="642905" y="175232"/>
                  <a:pt x="649573" y="155230"/>
                  <a:pt x="644810" y="129512"/>
                </a:cubicBezTo>
                <a:cubicBezTo>
                  <a:pt x="641000" y="111415"/>
                  <a:pt x="636238" y="95222"/>
                  <a:pt x="626713" y="79982"/>
                </a:cubicBezTo>
                <a:cubicBezTo>
                  <a:pt x="611473" y="53312"/>
                  <a:pt x="582898" y="49502"/>
                  <a:pt x="555275" y="57122"/>
                </a:cubicBezTo>
                <a:cubicBezTo>
                  <a:pt x="534320" y="62837"/>
                  <a:pt x="500030" y="99985"/>
                  <a:pt x="482885" y="70457"/>
                </a:cubicBezTo>
                <a:cubicBezTo>
                  <a:pt x="474313" y="56170"/>
                  <a:pt x="470503" y="40930"/>
                  <a:pt x="461930" y="26642"/>
                </a:cubicBezTo>
                <a:cubicBezTo>
                  <a:pt x="446690" y="4735"/>
                  <a:pt x="409543" y="-9553"/>
                  <a:pt x="387635" y="7592"/>
                </a:cubicBezTo>
                <a:cubicBezTo>
                  <a:pt x="360013" y="29500"/>
                  <a:pt x="366680" y="97127"/>
                  <a:pt x="321913" y="86650"/>
                </a:cubicBezTo>
                <a:cubicBezTo>
                  <a:pt x="279050" y="76172"/>
                  <a:pt x="262858" y="20927"/>
                  <a:pt x="219995" y="51407"/>
                </a:cubicBezTo>
                <a:cubicBezTo>
                  <a:pt x="219043" y="51407"/>
                  <a:pt x="218090" y="52360"/>
                  <a:pt x="217138" y="52360"/>
                </a:cubicBezTo>
                <a:cubicBezTo>
                  <a:pt x="195230" y="67600"/>
                  <a:pt x="188563" y="88555"/>
                  <a:pt x="188563" y="115225"/>
                </a:cubicBezTo>
                <a:cubicBezTo>
                  <a:pt x="188563" y="127607"/>
                  <a:pt x="190468" y="139037"/>
                  <a:pt x="191420" y="151420"/>
                </a:cubicBezTo>
                <a:cubicBezTo>
                  <a:pt x="193325" y="180947"/>
                  <a:pt x="149510" y="167612"/>
                  <a:pt x="132365" y="165707"/>
                </a:cubicBezTo>
                <a:cubicBezTo>
                  <a:pt x="75215" y="158087"/>
                  <a:pt x="59023" y="199997"/>
                  <a:pt x="76168" y="247622"/>
                </a:cubicBezTo>
                <a:cubicBezTo>
                  <a:pt x="86645" y="277150"/>
                  <a:pt x="122840" y="314297"/>
                  <a:pt x="76168" y="325727"/>
                </a:cubicBezTo>
                <a:cubicBezTo>
                  <a:pt x="57118" y="330490"/>
                  <a:pt x="34258" y="331442"/>
                  <a:pt x="18065" y="344777"/>
                </a:cubicBezTo>
                <a:cubicBezTo>
                  <a:pt x="-17177" y="374305"/>
                  <a:pt x="4730" y="413357"/>
                  <a:pt x="36163" y="434312"/>
                </a:cubicBezTo>
                <a:cubicBezTo>
                  <a:pt x="45688" y="440980"/>
                  <a:pt x="56165" y="445742"/>
                  <a:pt x="64738" y="453362"/>
                </a:cubicBezTo>
                <a:cubicBezTo>
                  <a:pt x="85693" y="472412"/>
                  <a:pt x="46640" y="500987"/>
                  <a:pt x="34258" y="513370"/>
                </a:cubicBezTo>
                <a:cubicBezTo>
                  <a:pt x="15208" y="530515"/>
                  <a:pt x="3778" y="557185"/>
                  <a:pt x="18065" y="581950"/>
                </a:cubicBezTo>
                <a:cubicBezTo>
                  <a:pt x="36163" y="610525"/>
                  <a:pt x="60928" y="614335"/>
                  <a:pt x="93313" y="617192"/>
                </a:cubicBezTo>
                <a:cubicBezTo>
                  <a:pt x="124745" y="620050"/>
                  <a:pt x="156178" y="640052"/>
                  <a:pt x="134270" y="671485"/>
                </a:cubicBezTo>
                <a:cubicBezTo>
                  <a:pt x="124745" y="685772"/>
                  <a:pt x="121888" y="697202"/>
                  <a:pt x="123793" y="713395"/>
                </a:cubicBezTo>
                <a:cubicBezTo>
                  <a:pt x="126650" y="741017"/>
                  <a:pt x="152368" y="759115"/>
                  <a:pt x="177133" y="763877"/>
                </a:cubicBezTo>
                <a:cubicBezTo>
                  <a:pt x="204755" y="769592"/>
                  <a:pt x="254285" y="712442"/>
                  <a:pt x="273335" y="737207"/>
                </a:cubicBezTo>
                <a:cubicBezTo>
                  <a:pt x="286670" y="754352"/>
                  <a:pt x="271430" y="788642"/>
                  <a:pt x="279050" y="809597"/>
                </a:cubicBezTo>
                <a:cubicBezTo>
                  <a:pt x="282860" y="821027"/>
                  <a:pt x="292385" y="824837"/>
                  <a:pt x="302863" y="825790"/>
                </a:cubicBezTo>
                <a:cubicBezTo>
                  <a:pt x="303815" y="826742"/>
                  <a:pt x="304768" y="827695"/>
                  <a:pt x="306673" y="828647"/>
                </a:cubicBezTo>
                <a:cubicBezTo>
                  <a:pt x="326675" y="836267"/>
                  <a:pt x="346678" y="836267"/>
                  <a:pt x="363823" y="821027"/>
                </a:cubicBezTo>
                <a:cubicBezTo>
                  <a:pt x="386683" y="800072"/>
                  <a:pt x="400970" y="755305"/>
                  <a:pt x="435260" y="784832"/>
                </a:cubicBezTo>
                <a:cubicBezTo>
                  <a:pt x="456215" y="802930"/>
                  <a:pt x="471455" y="835315"/>
                  <a:pt x="505745" y="825790"/>
                </a:cubicBezTo>
                <a:cubicBezTo>
                  <a:pt x="543845" y="815312"/>
                  <a:pt x="554323" y="799120"/>
                  <a:pt x="562895" y="761972"/>
                </a:cubicBezTo>
                <a:cubicBezTo>
                  <a:pt x="570515" y="728635"/>
                  <a:pt x="592423" y="739112"/>
                  <a:pt x="614330" y="747685"/>
                </a:cubicBezTo>
                <a:cubicBezTo>
                  <a:pt x="618140" y="749590"/>
                  <a:pt x="621950" y="750542"/>
                  <a:pt x="625760" y="751495"/>
                </a:cubicBezTo>
                <a:cubicBezTo>
                  <a:pt x="625760" y="752447"/>
                  <a:pt x="624808" y="753400"/>
                  <a:pt x="624808" y="754352"/>
                </a:cubicBezTo>
                <a:cubicBezTo>
                  <a:pt x="623855" y="757210"/>
                  <a:pt x="628618" y="758162"/>
                  <a:pt x="629570" y="755305"/>
                </a:cubicBezTo>
                <a:cubicBezTo>
                  <a:pt x="629570" y="754352"/>
                  <a:pt x="630523" y="753400"/>
                  <a:pt x="631475" y="752447"/>
                </a:cubicBezTo>
                <a:cubicBezTo>
                  <a:pt x="639095" y="754352"/>
                  <a:pt x="646715" y="755305"/>
                  <a:pt x="656240" y="754352"/>
                </a:cubicBezTo>
                <a:cubicBezTo>
                  <a:pt x="681005" y="752447"/>
                  <a:pt x="703865" y="730540"/>
                  <a:pt x="706723" y="706727"/>
                </a:cubicBezTo>
                <a:cubicBezTo>
                  <a:pt x="708628" y="693392"/>
                  <a:pt x="702913" y="680057"/>
                  <a:pt x="700055" y="667675"/>
                </a:cubicBezTo>
                <a:cubicBezTo>
                  <a:pt x="701008" y="665770"/>
                  <a:pt x="700055" y="664817"/>
                  <a:pt x="699103" y="662912"/>
                </a:cubicBezTo>
                <a:cubicBezTo>
                  <a:pt x="696245" y="648625"/>
                  <a:pt x="698150" y="635290"/>
                  <a:pt x="720058" y="627670"/>
                </a:cubicBezTo>
                <a:cubicBezTo>
                  <a:pt x="757205" y="615287"/>
                  <a:pt x="796258" y="609572"/>
                  <a:pt x="814355" y="569567"/>
                </a:cubicBezTo>
                <a:cubicBezTo>
                  <a:pt x="825785" y="544802"/>
                  <a:pt x="803878" y="518132"/>
                  <a:pt x="784828" y="503845"/>
                </a:cubicBezTo>
                <a:cubicBezTo>
                  <a:pt x="767683" y="494320"/>
                  <a:pt x="761968" y="484795"/>
                  <a:pt x="761968" y="476222"/>
                </a:cubicBezTo>
                <a:cubicBezTo>
                  <a:pt x="761968" y="476222"/>
                  <a:pt x="761968" y="475270"/>
                  <a:pt x="762920" y="475270"/>
                </a:cubicBezTo>
                <a:cubicBezTo>
                  <a:pt x="763873" y="474317"/>
                  <a:pt x="763873" y="472412"/>
                  <a:pt x="762920" y="471460"/>
                </a:cubicBezTo>
                <a:cubicBezTo>
                  <a:pt x="767683" y="454315"/>
                  <a:pt x="792448" y="441932"/>
                  <a:pt x="808640" y="432407"/>
                </a:cubicBezTo>
                <a:cubicBezTo>
                  <a:pt x="821023" y="425740"/>
                  <a:pt x="835310" y="410500"/>
                  <a:pt x="838168" y="397165"/>
                </a:cubicBezTo>
                <a:cubicBezTo>
                  <a:pt x="843883" y="372400"/>
                  <a:pt x="837215" y="336205"/>
                  <a:pt x="808640" y="327632"/>
                </a:cubicBezTo>
                <a:close/>
                <a:moveTo>
                  <a:pt x="806735" y="360017"/>
                </a:moveTo>
                <a:cubicBezTo>
                  <a:pt x="788638" y="375257"/>
                  <a:pt x="770540" y="389545"/>
                  <a:pt x="751490" y="404785"/>
                </a:cubicBezTo>
                <a:cubicBezTo>
                  <a:pt x="769588" y="388592"/>
                  <a:pt x="783875" y="369542"/>
                  <a:pt x="804830" y="358112"/>
                </a:cubicBezTo>
                <a:cubicBezTo>
                  <a:pt x="805783" y="358112"/>
                  <a:pt x="805783" y="359065"/>
                  <a:pt x="806735" y="360017"/>
                </a:cubicBezTo>
                <a:close/>
                <a:moveTo>
                  <a:pt x="758158" y="229525"/>
                </a:moveTo>
                <a:cubicBezTo>
                  <a:pt x="755300" y="240955"/>
                  <a:pt x="747680" y="250480"/>
                  <a:pt x="740060" y="260957"/>
                </a:cubicBezTo>
                <a:cubicBezTo>
                  <a:pt x="674338" y="317155"/>
                  <a:pt x="601948" y="368590"/>
                  <a:pt x="541940" y="431455"/>
                </a:cubicBezTo>
                <a:cubicBezTo>
                  <a:pt x="541940" y="424787"/>
                  <a:pt x="541940" y="418120"/>
                  <a:pt x="540988" y="410500"/>
                </a:cubicBezTo>
                <a:cubicBezTo>
                  <a:pt x="579088" y="378115"/>
                  <a:pt x="615283" y="343825"/>
                  <a:pt x="652430" y="310487"/>
                </a:cubicBezTo>
                <a:cubicBezTo>
                  <a:pt x="687673" y="279055"/>
                  <a:pt x="725773" y="250480"/>
                  <a:pt x="760063" y="218095"/>
                </a:cubicBezTo>
                <a:cubicBezTo>
                  <a:pt x="760063" y="221905"/>
                  <a:pt x="759110" y="225715"/>
                  <a:pt x="758158" y="229525"/>
                </a:cubicBezTo>
                <a:close/>
                <a:moveTo>
                  <a:pt x="375253" y="533372"/>
                </a:moveTo>
                <a:cubicBezTo>
                  <a:pt x="310483" y="520990"/>
                  <a:pt x="293338" y="456220"/>
                  <a:pt x="309530" y="400975"/>
                </a:cubicBezTo>
                <a:cubicBezTo>
                  <a:pt x="323818" y="351445"/>
                  <a:pt x="366680" y="318107"/>
                  <a:pt x="415258" y="308582"/>
                </a:cubicBezTo>
                <a:cubicBezTo>
                  <a:pt x="416210" y="309535"/>
                  <a:pt x="417163" y="310487"/>
                  <a:pt x="418115" y="310487"/>
                </a:cubicBezTo>
                <a:cubicBezTo>
                  <a:pt x="483838" y="320965"/>
                  <a:pt x="524795" y="361922"/>
                  <a:pt x="525748" y="430502"/>
                </a:cubicBezTo>
                <a:cubicBezTo>
                  <a:pt x="525748" y="512417"/>
                  <a:pt x="445738" y="546707"/>
                  <a:pt x="375253" y="533372"/>
                </a:cubicBezTo>
                <a:close/>
                <a:moveTo>
                  <a:pt x="451453" y="547660"/>
                </a:moveTo>
                <a:cubicBezTo>
                  <a:pt x="444785" y="553375"/>
                  <a:pt x="438118" y="559090"/>
                  <a:pt x="430498" y="563852"/>
                </a:cubicBezTo>
                <a:cubicBezTo>
                  <a:pt x="423830" y="568615"/>
                  <a:pt x="400970" y="585760"/>
                  <a:pt x="374300" y="606715"/>
                </a:cubicBezTo>
                <a:cubicBezTo>
                  <a:pt x="396208" y="586712"/>
                  <a:pt x="419068" y="566710"/>
                  <a:pt x="442880" y="550517"/>
                </a:cubicBezTo>
                <a:cubicBezTo>
                  <a:pt x="445738" y="549565"/>
                  <a:pt x="448595" y="548612"/>
                  <a:pt x="451453" y="547660"/>
                </a:cubicBezTo>
                <a:close/>
                <a:moveTo>
                  <a:pt x="247618" y="561947"/>
                </a:moveTo>
                <a:cubicBezTo>
                  <a:pt x="221900" y="585760"/>
                  <a:pt x="195230" y="609572"/>
                  <a:pt x="163798" y="625765"/>
                </a:cubicBezTo>
                <a:cubicBezTo>
                  <a:pt x="162845" y="622907"/>
                  <a:pt x="160940" y="621002"/>
                  <a:pt x="159035" y="618145"/>
                </a:cubicBezTo>
                <a:cubicBezTo>
                  <a:pt x="206660" y="578140"/>
                  <a:pt x="261905" y="542897"/>
                  <a:pt x="302863" y="497177"/>
                </a:cubicBezTo>
                <a:cubicBezTo>
                  <a:pt x="304768" y="500035"/>
                  <a:pt x="306673" y="503845"/>
                  <a:pt x="308578" y="506702"/>
                </a:cubicBezTo>
                <a:cubicBezTo>
                  <a:pt x="285718" y="520037"/>
                  <a:pt x="266668" y="543850"/>
                  <a:pt x="247618" y="561947"/>
                </a:cubicBezTo>
                <a:close/>
                <a:moveTo>
                  <a:pt x="313340" y="511465"/>
                </a:moveTo>
                <a:cubicBezTo>
                  <a:pt x="315245" y="514322"/>
                  <a:pt x="317150" y="516227"/>
                  <a:pt x="319055" y="518132"/>
                </a:cubicBezTo>
                <a:cubicBezTo>
                  <a:pt x="294290" y="537182"/>
                  <a:pt x="270478" y="555280"/>
                  <a:pt x="245713" y="574330"/>
                </a:cubicBezTo>
                <a:cubicBezTo>
                  <a:pt x="270478" y="556232"/>
                  <a:pt x="295243" y="534325"/>
                  <a:pt x="313340" y="511465"/>
                </a:cubicBezTo>
                <a:close/>
                <a:moveTo>
                  <a:pt x="165703" y="630527"/>
                </a:moveTo>
                <a:cubicBezTo>
                  <a:pt x="185705" y="621955"/>
                  <a:pt x="203803" y="609572"/>
                  <a:pt x="220948" y="595285"/>
                </a:cubicBezTo>
                <a:cubicBezTo>
                  <a:pt x="200945" y="611477"/>
                  <a:pt x="181895" y="628622"/>
                  <a:pt x="163798" y="647672"/>
                </a:cubicBezTo>
                <a:cubicBezTo>
                  <a:pt x="163798" y="646720"/>
                  <a:pt x="164750" y="645767"/>
                  <a:pt x="164750" y="643862"/>
                </a:cubicBezTo>
                <a:cubicBezTo>
                  <a:pt x="166655" y="639100"/>
                  <a:pt x="166655" y="634337"/>
                  <a:pt x="165703" y="630527"/>
                </a:cubicBezTo>
                <a:close/>
                <a:moveTo>
                  <a:pt x="155225" y="613382"/>
                </a:moveTo>
                <a:cubicBezTo>
                  <a:pt x="152368" y="610525"/>
                  <a:pt x="148558" y="607667"/>
                  <a:pt x="143795" y="604810"/>
                </a:cubicBezTo>
                <a:cubicBezTo>
                  <a:pt x="196183" y="568615"/>
                  <a:pt x="250475" y="531467"/>
                  <a:pt x="297148" y="487652"/>
                </a:cubicBezTo>
                <a:cubicBezTo>
                  <a:pt x="298100" y="487652"/>
                  <a:pt x="298100" y="486700"/>
                  <a:pt x="298100" y="485747"/>
                </a:cubicBezTo>
                <a:cubicBezTo>
                  <a:pt x="298100" y="486700"/>
                  <a:pt x="299053" y="486700"/>
                  <a:pt x="299053" y="487652"/>
                </a:cubicBezTo>
                <a:cubicBezTo>
                  <a:pt x="252380" y="530515"/>
                  <a:pt x="199993" y="568615"/>
                  <a:pt x="155225" y="613382"/>
                </a:cubicBezTo>
                <a:close/>
                <a:moveTo>
                  <a:pt x="147605" y="679105"/>
                </a:moveTo>
                <a:cubicBezTo>
                  <a:pt x="151415" y="673390"/>
                  <a:pt x="154273" y="668627"/>
                  <a:pt x="157130" y="662912"/>
                </a:cubicBezTo>
                <a:cubicBezTo>
                  <a:pt x="212375" y="616240"/>
                  <a:pt x="268573" y="569567"/>
                  <a:pt x="324770" y="523847"/>
                </a:cubicBezTo>
                <a:cubicBezTo>
                  <a:pt x="326675" y="524800"/>
                  <a:pt x="327628" y="526705"/>
                  <a:pt x="329533" y="527657"/>
                </a:cubicBezTo>
                <a:cubicBezTo>
                  <a:pt x="257143" y="567662"/>
                  <a:pt x="211423" y="640052"/>
                  <a:pt x="143795" y="686725"/>
                </a:cubicBezTo>
                <a:cubicBezTo>
                  <a:pt x="145700" y="683867"/>
                  <a:pt x="146653" y="681962"/>
                  <a:pt x="147605" y="679105"/>
                </a:cubicBezTo>
                <a:close/>
                <a:moveTo>
                  <a:pt x="520033" y="349540"/>
                </a:moveTo>
                <a:cubicBezTo>
                  <a:pt x="534320" y="339062"/>
                  <a:pt x="548608" y="328585"/>
                  <a:pt x="561943" y="317155"/>
                </a:cubicBezTo>
                <a:cubicBezTo>
                  <a:pt x="548608" y="330490"/>
                  <a:pt x="536225" y="344777"/>
                  <a:pt x="526700" y="361922"/>
                </a:cubicBezTo>
                <a:cubicBezTo>
                  <a:pt x="524795" y="358112"/>
                  <a:pt x="522890" y="354302"/>
                  <a:pt x="520033" y="349540"/>
                </a:cubicBezTo>
                <a:close/>
                <a:moveTo>
                  <a:pt x="531463" y="477175"/>
                </a:moveTo>
                <a:cubicBezTo>
                  <a:pt x="599090" y="423835"/>
                  <a:pt x="658145" y="360970"/>
                  <a:pt x="726725" y="309535"/>
                </a:cubicBezTo>
                <a:cubicBezTo>
                  <a:pt x="728630" y="313345"/>
                  <a:pt x="730535" y="317155"/>
                  <a:pt x="733393" y="320965"/>
                </a:cubicBezTo>
                <a:cubicBezTo>
                  <a:pt x="705770" y="340015"/>
                  <a:pt x="681958" y="363827"/>
                  <a:pt x="656240" y="386687"/>
                </a:cubicBezTo>
                <a:cubicBezTo>
                  <a:pt x="621950" y="417167"/>
                  <a:pt x="582898" y="441932"/>
                  <a:pt x="546703" y="469555"/>
                </a:cubicBezTo>
                <a:cubicBezTo>
                  <a:pt x="540035" y="475270"/>
                  <a:pt x="533368" y="480032"/>
                  <a:pt x="526700" y="485747"/>
                </a:cubicBezTo>
                <a:cubicBezTo>
                  <a:pt x="528605" y="482890"/>
                  <a:pt x="529558" y="480985"/>
                  <a:pt x="531463" y="477175"/>
                </a:cubicBezTo>
                <a:close/>
                <a:moveTo>
                  <a:pt x="723868" y="301915"/>
                </a:moveTo>
                <a:cubicBezTo>
                  <a:pt x="723868" y="301915"/>
                  <a:pt x="723868" y="301915"/>
                  <a:pt x="723868" y="301915"/>
                </a:cubicBezTo>
                <a:cubicBezTo>
                  <a:pt x="657193" y="350492"/>
                  <a:pt x="597185" y="407642"/>
                  <a:pt x="536225" y="463840"/>
                </a:cubicBezTo>
                <a:cubicBezTo>
                  <a:pt x="538130" y="457172"/>
                  <a:pt x="540035" y="451457"/>
                  <a:pt x="540988" y="444790"/>
                </a:cubicBezTo>
                <a:cubicBezTo>
                  <a:pt x="540988" y="443837"/>
                  <a:pt x="540988" y="441932"/>
                  <a:pt x="541940" y="440027"/>
                </a:cubicBezTo>
                <a:cubicBezTo>
                  <a:pt x="600995" y="387640"/>
                  <a:pt x="666718" y="340967"/>
                  <a:pt x="725773" y="287627"/>
                </a:cubicBezTo>
                <a:cubicBezTo>
                  <a:pt x="723868" y="292390"/>
                  <a:pt x="723868" y="297152"/>
                  <a:pt x="723868" y="301915"/>
                </a:cubicBezTo>
                <a:close/>
                <a:moveTo>
                  <a:pt x="540035" y="400975"/>
                </a:moveTo>
                <a:cubicBezTo>
                  <a:pt x="539083" y="394307"/>
                  <a:pt x="537178" y="386687"/>
                  <a:pt x="534320" y="380020"/>
                </a:cubicBezTo>
                <a:cubicBezTo>
                  <a:pt x="557180" y="368590"/>
                  <a:pt x="580040" y="354302"/>
                  <a:pt x="601948" y="339062"/>
                </a:cubicBezTo>
                <a:cubicBezTo>
                  <a:pt x="580993" y="360017"/>
                  <a:pt x="560038" y="380972"/>
                  <a:pt x="540035" y="400975"/>
                </a:cubicBezTo>
                <a:close/>
                <a:moveTo>
                  <a:pt x="755300" y="197140"/>
                </a:moveTo>
                <a:cubicBezTo>
                  <a:pt x="758158" y="200950"/>
                  <a:pt x="760063" y="205712"/>
                  <a:pt x="761015" y="210475"/>
                </a:cubicBezTo>
                <a:cubicBezTo>
                  <a:pt x="743870" y="220952"/>
                  <a:pt x="727678" y="232382"/>
                  <a:pt x="710533" y="244765"/>
                </a:cubicBezTo>
                <a:cubicBezTo>
                  <a:pt x="725773" y="228572"/>
                  <a:pt x="740060" y="212380"/>
                  <a:pt x="755300" y="197140"/>
                </a:cubicBezTo>
                <a:cubicBezTo>
                  <a:pt x="754348" y="197140"/>
                  <a:pt x="754348" y="197140"/>
                  <a:pt x="755300" y="197140"/>
                </a:cubicBezTo>
                <a:close/>
                <a:moveTo>
                  <a:pt x="744823" y="188567"/>
                </a:moveTo>
                <a:cubicBezTo>
                  <a:pt x="746728" y="189520"/>
                  <a:pt x="748633" y="190472"/>
                  <a:pt x="749585" y="192377"/>
                </a:cubicBezTo>
                <a:cubicBezTo>
                  <a:pt x="673385" y="250480"/>
                  <a:pt x="615283" y="325727"/>
                  <a:pt x="532415" y="377162"/>
                </a:cubicBezTo>
                <a:cubicBezTo>
                  <a:pt x="531463" y="373352"/>
                  <a:pt x="529558" y="370495"/>
                  <a:pt x="527653" y="366685"/>
                </a:cubicBezTo>
                <a:cubicBezTo>
                  <a:pt x="527653" y="366685"/>
                  <a:pt x="528605" y="366685"/>
                  <a:pt x="528605" y="365732"/>
                </a:cubicBezTo>
                <a:cubicBezTo>
                  <a:pt x="581945" y="291437"/>
                  <a:pt x="675290" y="246670"/>
                  <a:pt x="744823" y="188567"/>
                </a:cubicBezTo>
                <a:cubicBezTo>
                  <a:pt x="744823" y="188567"/>
                  <a:pt x="744823" y="188567"/>
                  <a:pt x="744823" y="188567"/>
                </a:cubicBezTo>
                <a:close/>
                <a:moveTo>
                  <a:pt x="726725" y="181900"/>
                </a:moveTo>
                <a:cubicBezTo>
                  <a:pt x="726725" y="181900"/>
                  <a:pt x="726725" y="181900"/>
                  <a:pt x="726725" y="181900"/>
                </a:cubicBezTo>
                <a:cubicBezTo>
                  <a:pt x="730535" y="181900"/>
                  <a:pt x="733393" y="182852"/>
                  <a:pt x="736250" y="183805"/>
                </a:cubicBezTo>
                <a:cubicBezTo>
                  <a:pt x="696245" y="211427"/>
                  <a:pt x="659098" y="241907"/>
                  <a:pt x="620045" y="270482"/>
                </a:cubicBezTo>
                <a:cubicBezTo>
                  <a:pt x="619093" y="270482"/>
                  <a:pt x="619093" y="271435"/>
                  <a:pt x="618140" y="271435"/>
                </a:cubicBezTo>
                <a:cubicBezTo>
                  <a:pt x="653383" y="241907"/>
                  <a:pt x="689578" y="211427"/>
                  <a:pt x="726725" y="181900"/>
                </a:cubicBezTo>
                <a:close/>
                <a:moveTo>
                  <a:pt x="697198" y="180947"/>
                </a:moveTo>
                <a:cubicBezTo>
                  <a:pt x="702913" y="179995"/>
                  <a:pt x="708628" y="179995"/>
                  <a:pt x="714343" y="180947"/>
                </a:cubicBezTo>
                <a:cubicBezTo>
                  <a:pt x="673385" y="207617"/>
                  <a:pt x="641000" y="246670"/>
                  <a:pt x="602900" y="276197"/>
                </a:cubicBezTo>
                <a:cubicBezTo>
                  <a:pt x="577183" y="296200"/>
                  <a:pt x="535273" y="317155"/>
                  <a:pt x="518128" y="346682"/>
                </a:cubicBezTo>
                <a:cubicBezTo>
                  <a:pt x="516223" y="343825"/>
                  <a:pt x="514318" y="341920"/>
                  <a:pt x="512413" y="339062"/>
                </a:cubicBezTo>
                <a:cubicBezTo>
                  <a:pt x="569563" y="280960"/>
                  <a:pt x="628618" y="231430"/>
                  <a:pt x="695293" y="184757"/>
                </a:cubicBezTo>
                <a:cubicBezTo>
                  <a:pt x="697198" y="183805"/>
                  <a:pt x="697198" y="182852"/>
                  <a:pt x="697198" y="180947"/>
                </a:cubicBezTo>
                <a:close/>
                <a:moveTo>
                  <a:pt x="655288" y="187615"/>
                </a:moveTo>
                <a:cubicBezTo>
                  <a:pt x="663860" y="187615"/>
                  <a:pt x="673385" y="185710"/>
                  <a:pt x="681005" y="183805"/>
                </a:cubicBezTo>
                <a:cubicBezTo>
                  <a:pt x="616235" y="220000"/>
                  <a:pt x="554323" y="277150"/>
                  <a:pt x="509555" y="335252"/>
                </a:cubicBezTo>
                <a:cubicBezTo>
                  <a:pt x="506698" y="331442"/>
                  <a:pt x="503840" y="328585"/>
                  <a:pt x="500983" y="325727"/>
                </a:cubicBezTo>
                <a:cubicBezTo>
                  <a:pt x="525748" y="302867"/>
                  <a:pt x="548608" y="280007"/>
                  <a:pt x="573373" y="258100"/>
                </a:cubicBezTo>
                <a:cubicBezTo>
                  <a:pt x="599090" y="235240"/>
                  <a:pt x="633380" y="214285"/>
                  <a:pt x="655288" y="187615"/>
                </a:cubicBezTo>
                <a:close/>
                <a:moveTo>
                  <a:pt x="645763" y="185710"/>
                </a:moveTo>
                <a:cubicBezTo>
                  <a:pt x="620045" y="201902"/>
                  <a:pt x="597185" y="225715"/>
                  <a:pt x="575278" y="244765"/>
                </a:cubicBezTo>
                <a:cubicBezTo>
                  <a:pt x="547655" y="268577"/>
                  <a:pt x="519080" y="293342"/>
                  <a:pt x="497173" y="322870"/>
                </a:cubicBezTo>
                <a:cubicBezTo>
                  <a:pt x="494315" y="320012"/>
                  <a:pt x="490505" y="317155"/>
                  <a:pt x="487648" y="315250"/>
                </a:cubicBezTo>
                <a:cubicBezTo>
                  <a:pt x="541940" y="275245"/>
                  <a:pt x="592423" y="230477"/>
                  <a:pt x="642905" y="184757"/>
                </a:cubicBezTo>
                <a:cubicBezTo>
                  <a:pt x="642905" y="184757"/>
                  <a:pt x="643858" y="185710"/>
                  <a:pt x="645763" y="185710"/>
                </a:cubicBezTo>
                <a:close/>
                <a:moveTo>
                  <a:pt x="633380" y="174280"/>
                </a:moveTo>
                <a:cubicBezTo>
                  <a:pt x="634333" y="175232"/>
                  <a:pt x="634333" y="176185"/>
                  <a:pt x="635285" y="177137"/>
                </a:cubicBezTo>
                <a:cubicBezTo>
                  <a:pt x="582898" y="219047"/>
                  <a:pt x="534320" y="266672"/>
                  <a:pt x="481933" y="310487"/>
                </a:cubicBezTo>
                <a:cubicBezTo>
                  <a:pt x="477170" y="307630"/>
                  <a:pt x="472408" y="304772"/>
                  <a:pt x="467645" y="302867"/>
                </a:cubicBezTo>
                <a:cubicBezTo>
                  <a:pt x="523843" y="259052"/>
                  <a:pt x="579088" y="213332"/>
                  <a:pt x="630523" y="163802"/>
                </a:cubicBezTo>
                <a:cubicBezTo>
                  <a:pt x="631475" y="168565"/>
                  <a:pt x="632428" y="171422"/>
                  <a:pt x="633380" y="174280"/>
                </a:cubicBezTo>
                <a:close/>
                <a:moveTo>
                  <a:pt x="626713" y="136180"/>
                </a:moveTo>
                <a:cubicBezTo>
                  <a:pt x="627665" y="142847"/>
                  <a:pt x="627665" y="149515"/>
                  <a:pt x="628618" y="156182"/>
                </a:cubicBezTo>
                <a:cubicBezTo>
                  <a:pt x="627665" y="156182"/>
                  <a:pt x="627665" y="156182"/>
                  <a:pt x="627665" y="157135"/>
                </a:cubicBezTo>
                <a:cubicBezTo>
                  <a:pt x="574325" y="206665"/>
                  <a:pt x="516223" y="251432"/>
                  <a:pt x="463835" y="302867"/>
                </a:cubicBezTo>
                <a:cubicBezTo>
                  <a:pt x="457168" y="300010"/>
                  <a:pt x="449548" y="298105"/>
                  <a:pt x="442880" y="298105"/>
                </a:cubicBezTo>
                <a:cubicBezTo>
                  <a:pt x="472408" y="268577"/>
                  <a:pt x="505745" y="246670"/>
                  <a:pt x="539083" y="222857"/>
                </a:cubicBezTo>
                <a:cubicBezTo>
                  <a:pt x="571468" y="197140"/>
                  <a:pt x="594328" y="161897"/>
                  <a:pt x="626713" y="136180"/>
                </a:cubicBezTo>
                <a:close/>
                <a:moveTo>
                  <a:pt x="621950" y="111415"/>
                </a:moveTo>
                <a:cubicBezTo>
                  <a:pt x="623855" y="116177"/>
                  <a:pt x="624808" y="120940"/>
                  <a:pt x="625760" y="125702"/>
                </a:cubicBezTo>
                <a:cubicBezTo>
                  <a:pt x="588613" y="153325"/>
                  <a:pt x="561943" y="192377"/>
                  <a:pt x="524795" y="220952"/>
                </a:cubicBezTo>
                <a:cubicBezTo>
                  <a:pt x="493363" y="244765"/>
                  <a:pt x="459073" y="264767"/>
                  <a:pt x="435260" y="296200"/>
                </a:cubicBezTo>
                <a:cubicBezTo>
                  <a:pt x="431450" y="296200"/>
                  <a:pt x="428593" y="296200"/>
                  <a:pt x="424783" y="296200"/>
                </a:cubicBezTo>
                <a:cubicBezTo>
                  <a:pt x="424783" y="296200"/>
                  <a:pt x="424783" y="296200"/>
                  <a:pt x="424783" y="296200"/>
                </a:cubicBezTo>
                <a:cubicBezTo>
                  <a:pt x="416210" y="295247"/>
                  <a:pt x="407638" y="295247"/>
                  <a:pt x="399065" y="295247"/>
                </a:cubicBezTo>
                <a:cubicBezTo>
                  <a:pt x="486695" y="254290"/>
                  <a:pt x="554323" y="176185"/>
                  <a:pt x="620045" y="106652"/>
                </a:cubicBezTo>
                <a:cubicBezTo>
                  <a:pt x="620998" y="108557"/>
                  <a:pt x="620998" y="110462"/>
                  <a:pt x="621950" y="111415"/>
                </a:cubicBezTo>
                <a:close/>
                <a:moveTo>
                  <a:pt x="617188" y="100937"/>
                </a:moveTo>
                <a:cubicBezTo>
                  <a:pt x="546703" y="173327"/>
                  <a:pt x="477170" y="246670"/>
                  <a:pt x="387635" y="298105"/>
                </a:cubicBezTo>
                <a:cubicBezTo>
                  <a:pt x="387635" y="298105"/>
                  <a:pt x="387635" y="298105"/>
                  <a:pt x="387635" y="298105"/>
                </a:cubicBezTo>
                <a:cubicBezTo>
                  <a:pt x="381920" y="299057"/>
                  <a:pt x="376205" y="300962"/>
                  <a:pt x="370490" y="302867"/>
                </a:cubicBezTo>
                <a:cubicBezTo>
                  <a:pt x="455263" y="237145"/>
                  <a:pt x="538130" y="169517"/>
                  <a:pt x="611473" y="90460"/>
                </a:cubicBezTo>
                <a:cubicBezTo>
                  <a:pt x="613378" y="93317"/>
                  <a:pt x="615283" y="97127"/>
                  <a:pt x="617188" y="100937"/>
                </a:cubicBezTo>
                <a:close/>
                <a:moveTo>
                  <a:pt x="574325" y="70457"/>
                </a:moveTo>
                <a:cubicBezTo>
                  <a:pt x="492410" y="134275"/>
                  <a:pt x="409543" y="197140"/>
                  <a:pt x="330485" y="264767"/>
                </a:cubicBezTo>
                <a:cubicBezTo>
                  <a:pt x="250475" y="332395"/>
                  <a:pt x="166655" y="393355"/>
                  <a:pt x="85693" y="460030"/>
                </a:cubicBezTo>
                <a:cubicBezTo>
                  <a:pt x="84740" y="455267"/>
                  <a:pt x="82835" y="450505"/>
                  <a:pt x="79978" y="446695"/>
                </a:cubicBezTo>
                <a:cubicBezTo>
                  <a:pt x="161893" y="400975"/>
                  <a:pt x="233330" y="336205"/>
                  <a:pt x="306673" y="276197"/>
                </a:cubicBezTo>
                <a:cubicBezTo>
                  <a:pt x="343820" y="245717"/>
                  <a:pt x="382873" y="217142"/>
                  <a:pt x="419068" y="184757"/>
                </a:cubicBezTo>
                <a:cubicBezTo>
                  <a:pt x="460978" y="146657"/>
                  <a:pt x="502888" y="108557"/>
                  <a:pt x="553370" y="81887"/>
                </a:cubicBezTo>
                <a:cubicBezTo>
                  <a:pt x="557180" y="79982"/>
                  <a:pt x="554323" y="75220"/>
                  <a:pt x="550513" y="76172"/>
                </a:cubicBezTo>
                <a:cubicBezTo>
                  <a:pt x="559085" y="72362"/>
                  <a:pt x="566705" y="70457"/>
                  <a:pt x="574325" y="70457"/>
                </a:cubicBezTo>
                <a:close/>
                <a:moveTo>
                  <a:pt x="388588" y="37120"/>
                </a:moveTo>
                <a:cubicBezTo>
                  <a:pt x="392398" y="34262"/>
                  <a:pt x="397160" y="31405"/>
                  <a:pt x="400970" y="27595"/>
                </a:cubicBezTo>
                <a:cubicBezTo>
                  <a:pt x="405733" y="23785"/>
                  <a:pt x="411448" y="19975"/>
                  <a:pt x="416210" y="16165"/>
                </a:cubicBezTo>
                <a:cubicBezTo>
                  <a:pt x="419068" y="16165"/>
                  <a:pt x="422878" y="17117"/>
                  <a:pt x="426688" y="19022"/>
                </a:cubicBezTo>
                <a:cubicBezTo>
                  <a:pt x="410495" y="31405"/>
                  <a:pt x="395255" y="44740"/>
                  <a:pt x="379063" y="57122"/>
                </a:cubicBezTo>
                <a:cubicBezTo>
                  <a:pt x="381920" y="50455"/>
                  <a:pt x="384778" y="43787"/>
                  <a:pt x="388588" y="37120"/>
                </a:cubicBezTo>
                <a:close/>
                <a:moveTo>
                  <a:pt x="323818" y="103795"/>
                </a:moveTo>
                <a:cubicBezTo>
                  <a:pt x="324770" y="103795"/>
                  <a:pt x="326675" y="104747"/>
                  <a:pt x="327628" y="104747"/>
                </a:cubicBezTo>
                <a:cubicBezTo>
                  <a:pt x="349535" y="106652"/>
                  <a:pt x="363823" y="97127"/>
                  <a:pt x="372395" y="76172"/>
                </a:cubicBezTo>
                <a:cubicBezTo>
                  <a:pt x="373348" y="73315"/>
                  <a:pt x="374300" y="70457"/>
                  <a:pt x="375253" y="67600"/>
                </a:cubicBezTo>
                <a:cubicBezTo>
                  <a:pt x="396208" y="57122"/>
                  <a:pt x="419068" y="41882"/>
                  <a:pt x="435260" y="23785"/>
                </a:cubicBezTo>
                <a:cubicBezTo>
                  <a:pt x="436213" y="24737"/>
                  <a:pt x="437165" y="25690"/>
                  <a:pt x="439070" y="26642"/>
                </a:cubicBezTo>
                <a:cubicBezTo>
                  <a:pt x="396208" y="79982"/>
                  <a:pt x="335248" y="109510"/>
                  <a:pt x="282860" y="151420"/>
                </a:cubicBezTo>
                <a:cubicBezTo>
                  <a:pt x="225710" y="197140"/>
                  <a:pt x="176180" y="251432"/>
                  <a:pt x="116173" y="294295"/>
                </a:cubicBezTo>
                <a:cubicBezTo>
                  <a:pt x="116173" y="293342"/>
                  <a:pt x="116173" y="293342"/>
                  <a:pt x="116173" y="292390"/>
                </a:cubicBezTo>
                <a:cubicBezTo>
                  <a:pt x="115220" y="289532"/>
                  <a:pt x="114268" y="287627"/>
                  <a:pt x="113315" y="284770"/>
                </a:cubicBezTo>
                <a:cubicBezTo>
                  <a:pt x="179038" y="218095"/>
                  <a:pt x="250475" y="162850"/>
                  <a:pt x="323818" y="103795"/>
                </a:cubicBezTo>
                <a:close/>
                <a:moveTo>
                  <a:pt x="110458" y="279055"/>
                </a:moveTo>
                <a:cubicBezTo>
                  <a:pt x="108553" y="274292"/>
                  <a:pt x="106648" y="270482"/>
                  <a:pt x="104743" y="265720"/>
                </a:cubicBezTo>
                <a:cubicBezTo>
                  <a:pt x="119030" y="255242"/>
                  <a:pt x="133318" y="243812"/>
                  <a:pt x="148558" y="233335"/>
                </a:cubicBezTo>
                <a:cubicBezTo>
                  <a:pt x="134270" y="247622"/>
                  <a:pt x="121888" y="262862"/>
                  <a:pt x="110458" y="279055"/>
                </a:cubicBezTo>
                <a:close/>
                <a:moveTo>
                  <a:pt x="314293" y="100937"/>
                </a:moveTo>
                <a:cubicBezTo>
                  <a:pt x="297148" y="112367"/>
                  <a:pt x="280003" y="123797"/>
                  <a:pt x="261905" y="136180"/>
                </a:cubicBezTo>
                <a:cubicBezTo>
                  <a:pt x="275240" y="122845"/>
                  <a:pt x="288575" y="107605"/>
                  <a:pt x="300005" y="92365"/>
                </a:cubicBezTo>
                <a:cubicBezTo>
                  <a:pt x="304768" y="97127"/>
                  <a:pt x="308578" y="99032"/>
                  <a:pt x="314293" y="100937"/>
                </a:cubicBezTo>
                <a:close/>
                <a:moveTo>
                  <a:pt x="282860" y="79982"/>
                </a:moveTo>
                <a:cubicBezTo>
                  <a:pt x="257143" y="99985"/>
                  <a:pt x="232378" y="122845"/>
                  <a:pt x="208565" y="145705"/>
                </a:cubicBezTo>
                <a:cubicBezTo>
                  <a:pt x="208565" y="139990"/>
                  <a:pt x="208565" y="133322"/>
                  <a:pt x="207613" y="126655"/>
                </a:cubicBezTo>
                <a:cubicBezTo>
                  <a:pt x="231425" y="111415"/>
                  <a:pt x="257143" y="94270"/>
                  <a:pt x="275240" y="73315"/>
                </a:cubicBezTo>
                <a:cubicBezTo>
                  <a:pt x="278098" y="76172"/>
                  <a:pt x="280003" y="78077"/>
                  <a:pt x="282860" y="79982"/>
                </a:cubicBezTo>
                <a:close/>
                <a:moveTo>
                  <a:pt x="225710" y="66647"/>
                </a:moveTo>
                <a:cubicBezTo>
                  <a:pt x="227615" y="65695"/>
                  <a:pt x="227615" y="63790"/>
                  <a:pt x="228568" y="62837"/>
                </a:cubicBezTo>
                <a:cubicBezTo>
                  <a:pt x="237140" y="59027"/>
                  <a:pt x="243808" y="59027"/>
                  <a:pt x="250475" y="60932"/>
                </a:cubicBezTo>
                <a:cubicBezTo>
                  <a:pt x="242855" y="64742"/>
                  <a:pt x="235235" y="72362"/>
                  <a:pt x="229520" y="78077"/>
                </a:cubicBezTo>
                <a:cubicBezTo>
                  <a:pt x="222853" y="84745"/>
                  <a:pt x="215233" y="90460"/>
                  <a:pt x="208565" y="97127"/>
                </a:cubicBezTo>
                <a:cubicBezTo>
                  <a:pt x="210470" y="84745"/>
                  <a:pt x="215233" y="74267"/>
                  <a:pt x="225710" y="66647"/>
                </a:cubicBezTo>
                <a:close/>
                <a:moveTo>
                  <a:pt x="207613" y="105700"/>
                </a:moveTo>
                <a:cubicBezTo>
                  <a:pt x="215233" y="100937"/>
                  <a:pt x="221900" y="95222"/>
                  <a:pt x="229520" y="89507"/>
                </a:cubicBezTo>
                <a:cubicBezTo>
                  <a:pt x="239045" y="80935"/>
                  <a:pt x="251428" y="74267"/>
                  <a:pt x="259048" y="63790"/>
                </a:cubicBezTo>
                <a:cubicBezTo>
                  <a:pt x="262858" y="65695"/>
                  <a:pt x="265715" y="67600"/>
                  <a:pt x="268573" y="69505"/>
                </a:cubicBezTo>
                <a:cubicBezTo>
                  <a:pt x="259048" y="76172"/>
                  <a:pt x="250475" y="84745"/>
                  <a:pt x="241903" y="92365"/>
                </a:cubicBezTo>
                <a:cubicBezTo>
                  <a:pt x="230473" y="101890"/>
                  <a:pt x="219043" y="111415"/>
                  <a:pt x="206660" y="119987"/>
                </a:cubicBezTo>
                <a:cubicBezTo>
                  <a:pt x="207613" y="115225"/>
                  <a:pt x="207613" y="110462"/>
                  <a:pt x="207613" y="105700"/>
                </a:cubicBezTo>
                <a:close/>
                <a:moveTo>
                  <a:pt x="87598" y="227620"/>
                </a:moveTo>
                <a:cubicBezTo>
                  <a:pt x="86645" y="225715"/>
                  <a:pt x="86645" y="223810"/>
                  <a:pt x="85693" y="221905"/>
                </a:cubicBezTo>
                <a:cubicBezTo>
                  <a:pt x="85693" y="221905"/>
                  <a:pt x="86645" y="221905"/>
                  <a:pt x="86645" y="220952"/>
                </a:cubicBezTo>
                <a:cubicBezTo>
                  <a:pt x="99980" y="209522"/>
                  <a:pt x="113315" y="199997"/>
                  <a:pt x="122840" y="184757"/>
                </a:cubicBezTo>
                <a:cubicBezTo>
                  <a:pt x="123793" y="182852"/>
                  <a:pt x="121888" y="181900"/>
                  <a:pt x="119983" y="182852"/>
                </a:cubicBezTo>
                <a:cubicBezTo>
                  <a:pt x="107600" y="192377"/>
                  <a:pt x="95218" y="201902"/>
                  <a:pt x="83788" y="213332"/>
                </a:cubicBezTo>
                <a:cubicBezTo>
                  <a:pt x="79978" y="179995"/>
                  <a:pt x="109505" y="179995"/>
                  <a:pt x="138080" y="182852"/>
                </a:cubicBezTo>
                <a:cubicBezTo>
                  <a:pt x="120935" y="196187"/>
                  <a:pt x="105695" y="214285"/>
                  <a:pt x="87598" y="227620"/>
                </a:cubicBezTo>
                <a:cubicBezTo>
                  <a:pt x="87598" y="227620"/>
                  <a:pt x="87598" y="227620"/>
                  <a:pt x="87598" y="227620"/>
                </a:cubicBezTo>
                <a:close/>
                <a:moveTo>
                  <a:pt x="88550" y="231430"/>
                </a:moveTo>
                <a:cubicBezTo>
                  <a:pt x="88550" y="231430"/>
                  <a:pt x="89503" y="231430"/>
                  <a:pt x="89503" y="231430"/>
                </a:cubicBezTo>
                <a:cubicBezTo>
                  <a:pt x="109505" y="219047"/>
                  <a:pt x="128555" y="202855"/>
                  <a:pt x="144748" y="185710"/>
                </a:cubicBezTo>
                <a:cubicBezTo>
                  <a:pt x="145700" y="184757"/>
                  <a:pt x="145700" y="183805"/>
                  <a:pt x="145700" y="182852"/>
                </a:cubicBezTo>
                <a:cubicBezTo>
                  <a:pt x="149510" y="182852"/>
                  <a:pt x="154273" y="183805"/>
                  <a:pt x="158083" y="183805"/>
                </a:cubicBezTo>
                <a:cubicBezTo>
                  <a:pt x="135223" y="201902"/>
                  <a:pt x="113315" y="221905"/>
                  <a:pt x="94265" y="243812"/>
                </a:cubicBezTo>
                <a:cubicBezTo>
                  <a:pt x="92360" y="240955"/>
                  <a:pt x="90455" y="236192"/>
                  <a:pt x="88550" y="231430"/>
                </a:cubicBezTo>
                <a:close/>
                <a:moveTo>
                  <a:pt x="96170" y="248575"/>
                </a:moveTo>
                <a:cubicBezTo>
                  <a:pt x="96170" y="248575"/>
                  <a:pt x="96170" y="248575"/>
                  <a:pt x="96170" y="248575"/>
                </a:cubicBezTo>
                <a:cubicBezTo>
                  <a:pt x="120935" y="227620"/>
                  <a:pt x="146653" y="207617"/>
                  <a:pt x="170465" y="186662"/>
                </a:cubicBezTo>
                <a:cubicBezTo>
                  <a:pt x="170465" y="186662"/>
                  <a:pt x="171418" y="185710"/>
                  <a:pt x="171418" y="185710"/>
                </a:cubicBezTo>
                <a:cubicBezTo>
                  <a:pt x="175228" y="185710"/>
                  <a:pt x="178085" y="185710"/>
                  <a:pt x="180943" y="184757"/>
                </a:cubicBezTo>
                <a:cubicBezTo>
                  <a:pt x="200945" y="180947"/>
                  <a:pt x="206660" y="169517"/>
                  <a:pt x="208565" y="153325"/>
                </a:cubicBezTo>
                <a:cubicBezTo>
                  <a:pt x="237140" y="133322"/>
                  <a:pt x="269525" y="112367"/>
                  <a:pt x="291433" y="85697"/>
                </a:cubicBezTo>
                <a:cubicBezTo>
                  <a:pt x="292385" y="86650"/>
                  <a:pt x="293338" y="87602"/>
                  <a:pt x="294290" y="87602"/>
                </a:cubicBezTo>
                <a:cubicBezTo>
                  <a:pt x="234283" y="149515"/>
                  <a:pt x="167608" y="202855"/>
                  <a:pt x="102838" y="260005"/>
                </a:cubicBezTo>
                <a:cubicBezTo>
                  <a:pt x="99980" y="257147"/>
                  <a:pt x="98075" y="252385"/>
                  <a:pt x="96170" y="248575"/>
                </a:cubicBezTo>
                <a:close/>
                <a:moveTo>
                  <a:pt x="63785" y="343825"/>
                </a:moveTo>
                <a:cubicBezTo>
                  <a:pt x="47593" y="358112"/>
                  <a:pt x="33305" y="372400"/>
                  <a:pt x="14255" y="382877"/>
                </a:cubicBezTo>
                <a:cubicBezTo>
                  <a:pt x="13303" y="363827"/>
                  <a:pt x="43783" y="349540"/>
                  <a:pt x="63785" y="343825"/>
                </a:cubicBezTo>
                <a:close/>
                <a:moveTo>
                  <a:pt x="25685" y="405737"/>
                </a:moveTo>
                <a:cubicBezTo>
                  <a:pt x="19018" y="399070"/>
                  <a:pt x="15208" y="393355"/>
                  <a:pt x="14255" y="387640"/>
                </a:cubicBezTo>
                <a:cubicBezTo>
                  <a:pt x="37115" y="378115"/>
                  <a:pt x="62833" y="360970"/>
                  <a:pt x="77120" y="340967"/>
                </a:cubicBezTo>
                <a:cubicBezTo>
                  <a:pt x="100933" y="335252"/>
                  <a:pt x="119983" y="325727"/>
                  <a:pt x="116173" y="299057"/>
                </a:cubicBezTo>
                <a:cubicBezTo>
                  <a:pt x="177133" y="263815"/>
                  <a:pt x="224758" y="212380"/>
                  <a:pt x="277145" y="166660"/>
                </a:cubicBezTo>
                <a:cubicBezTo>
                  <a:pt x="331438" y="119035"/>
                  <a:pt x="398113" y="89507"/>
                  <a:pt x="443833" y="31405"/>
                </a:cubicBezTo>
                <a:cubicBezTo>
                  <a:pt x="447643" y="36167"/>
                  <a:pt x="451453" y="40930"/>
                  <a:pt x="453358" y="46645"/>
                </a:cubicBezTo>
                <a:cubicBezTo>
                  <a:pt x="452405" y="46645"/>
                  <a:pt x="452405" y="46645"/>
                  <a:pt x="451453" y="46645"/>
                </a:cubicBezTo>
                <a:cubicBezTo>
                  <a:pt x="380968" y="98080"/>
                  <a:pt x="315245" y="156182"/>
                  <a:pt x="248570" y="211427"/>
                </a:cubicBezTo>
                <a:cubicBezTo>
                  <a:pt x="174275" y="276197"/>
                  <a:pt x="98075" y="336205"/>
                  <a:pt x="21875" y="398117"/>
                </a:cubicBezTo>
                <a:cubicBezTo>
                  <a:pt x="19970" y="399070"/>
                  <a:pt x="22828" y="401927"/>
                  <a:pt x="23780" y="400975"/>
                </a:cubicBezTo>
                <a:cubicBezTo>
                  <a:pt x="176180" y="299057"/>
                  <a:pt x="315245" y="171422"/>
                  <a:pt x="456215" y="53312"/>
                </a:cubicBezTo>
                <a:cubicBezTo>
                  <a:pt x="456215" y="53312"/>
                  <a:pt x="456215" y="53312"/>
                  <a:pt x="456215" y="53312"/>
                </a:cubicBezTo>
                <a:cubicBezTo>
                  <a:pt x="458120" y="57122"/>
                  <a:pt x="460025" y="61885"/>
                  <a:pt x="461930" y="66647"/>
                </a:cubicBezTo>
                <a:cubicBezTo>
                  <a:pt x="404780" y="122845"/>
                  <a:pt x="338105" y="167612"/>
                  <a:pt x="274288" y="216190"/>
                </a:cubicBezTo>
                <a:cubicBezTo>
                  <a:pt x="192373" y="280007"/>
                  <a:pt x="116173" y="348587"/>
                  <a:pt x="32353" y="410500"/>
                </a:cubicBezTo>
                <a:cubicBezTo>
                  <a:pt x="29495" y="408595"/>
                  <a:pt x="27590" y="406690"/>
                  <a:pt x="25685" y="405737"/>
                </a:cubicBezTo>
                <a:close/>
                <a:moveTo>
                  <a:pt x="35210" y="412405"/>
                </a:moveTo>
                <a:cubicBezTo>
                  <a:pt x="119983" y="362875"/>
                  <a:pt x="192373" y="293342"/>
                  <a:pt x="267620" y="231430"/>
                </a:cubicBezTo>
                <a:cubicBezTo>
                  <a:pt x="331438" y="179995"/>
                  <a:pt x="411448" y="136180"/>
                  <a:pt x="463835" y="71410"/>
                </a:cubicBezTo>
                <a:cubicBezTo>
                  <a:pt x="465740" y="77125"/>
                  <a:pt x="468598" y="81887"/>
                  <a:pt x="472408" y="85697"/>
                </a:cubicBezTo>
                <a:cubicBezTo>
                  <a:pt x="471455" y="85697"/>
                  <a:pt x="470503" y="85697"/>
                  <a:pt x="469550" y="86650"/>
                </a:cubicBezTo>
                <a:cubicBezTo>
                  <a:pt x="396208" y="134275"/>
                  <a:pt x="327628" y="193330"/>
                  <a:pt x="261905" y="250480"/>
                </a:cubicBezTo>
                <a:cubicBezTo>
                  <a:pt x="222853" y="284770"/>
                  <a:pt x="184753" y="319060"/>
                  <a:pt x="141890" y="349540"/>
                </a:cubicBezTo>
                <a:cubicBezTo>
                  <a:pt x="109505" y="372400"/>
                  <a:pt x="78073" y="395260"/>
                  <a:pt x="49498" y="421930"/>
                </a:cubicBezTo>
                <a:cubicBezTo>
                  <a:pt x="44735" y="419072"/>
                  <a:pt x="39973" y="416215"/>
                  <a:pt x="35210" y="412405"/>
                </a:cubicBezTo>
                <a:close/>
                <a:moveTo>
                  <a:pt x="63785" y="431455"/>
                </a:moveTo>
                <a:cubicBezTo>
                  <a:pt x="60928" y="429550"/>
                  <a:pt x="57118" y="426692"/>
                  <a:pt x="54260" y="424787"/>
                </a:cubicBezTo>
                <a:cubicBezTo>
                  <a:pt x="119983" y="369542"/>
                  <a:pt x="192373" y="324775"/>
                  <a:pt x="257143" y="267625"/>
                </a:cubicBezTo>
                <a:cubicBezTo>
                  <a:pt x="325723" y="206665"/>
                  <a:pt x="398113" y="143800"/>
                  <a:pt x="474313" y="93317"/>
                </a:cubicBezTo>
                <a:cubicBezTo>
                  <a:pt x="476218" y="92365"/>
                  <a:pt x="476218" y="90460"/>
                  <a:pt x="476218" y="88555"/>
                </a:cubicBezTo>
                <a:cubicBezTo>
                  <a:pt x="477170" y="89507"/>
                  <a:pt x="479075" y="91412"/>
                  <a:pt x="480028" y="92365"/>
                </a:cubicBezTo>
                <a:cubicBezTo>
                  <a:pt x="483838" y="94270"/>
                  <a:pt x="486695" y="96175"/>
                  <a:pt x="490505" y="97127"/>
                </a:cubicBezTo>
                <a:cubicBezTo>
                  <a:pt x="409543" y="138085"/>
                  <a:pt x="348583" y="211427"/>
                  <a:pt x="275240" y="262862"/>
                </a:cubicBezTo>
                <a:cubicBezTo>
                  <a:pt x="202850" y="315250"/>
                  <a:pt x="122840" y="363827"/>
                  <a:pt x="63785" y="431455"/>
                </a:cubicBezTo>
                <a:close/>
                <a:moveTo>
                  <a:pt x="67595" y="434312"/>
                </a:moveTo>
                <a:cubicBezTo>
                  <a:pt x="138080" y="370495"/>
                  <a:pt x="215233" y="318107"/>
                  <a:pt x="292385" y="262862"/>
                </a:cubicBezTo>
                <a:cubicBezTo>
                  <a:pt x="364775" y="210475"/>
                  <a:pt x="424783" y="141895"/>
                  <a:pt x="501935" y="97127"/>
                </a:cubicBezTo>
                <a:cubicBezTo>
                  <a:pt x="515270" y="96175"/>
                  <a:pt x="527653" y="88555"/>
                  <a:pt x="539083" y="81887"/>
                </a:cubicBezTo>
                <a:cubicBezTo>
                  <a:pt x="542893" y="79982"/>
                  <a:pt x="545750" y="78077"/>
                  <a:pt x="549560" y="76172"/>
                </a:cubicBezTo>
                <a:cubicBezTo>
                  <a:pt x="470503" y="119035"/>
                  <a:pt x="405733" y="185710"/>
                  <a:pt x="335248" y="240955"/>
                </a:cubicBezTo>
                <a:cubicBezTo>
                  <a:pt x="248570" y="308582"/>
                  <a:pt x="168560" y="382877"/>
                  <a:pt x="75215" y="440027"/>
                </a:cubicBezTo>
                <a:cubicBezTo>
                  <a:pt x="74263" y="439075"/>
                  <a:pt x="73310" y="438122"/>
                  <a:pt x="72358" y="437170"/>
                </a:cubicBezTo>
                <a:cubicBezTo>
                  <a:pt x="70453" y="437170"/>
                  <a:pt x="68548" y="435265"/>
                  <a:pt x="67595" y="434312"/>
                </a:cubicBezTo>
                <a:close/>
                <a:moveTo>
                  <a:pt x="85693" y="464792"/>
                </a:moveTo>
                <a:cubicBezTo>
                  <a:pt x="86645" y="464792"/>
                  <a:pt x="86645" y="464792"/>
                  <a:pt x="87598" y="464792"/>
                </a:cubicBezTo>
                <a:cubicBezTo>
                  <a:pt x="168560" y="404785"/>
                  <a:pt x="248570" y="348587"/>
                  <a:pt x="324770" y="281912"/>
                </a:cubicBezTo>
                <a:cubicBezTo>
                  <a:pt x="409543" y="208570"/>
                  <a:pt x="499078" y="141895"/>
                  <a:pt x="586708" y="72362"/>
                </a:cubicBezTo>
                <a:cubicBezTo>
                  <a:pt x="588613" y="73315"/>
                  <a:pt x="591470" y="74267"/>
                  <a:pt x="593375" y="75220"/>
                </a:cubicBezTo>
                <a:cubicBezTo>
                  <a:pt x="557180" y="110462"/>
                  <a:pt x="515270" y="139037"/>
                  <a:pt x="478123" y="174280"/>
                </a:cubicBezTo>
                <a:cubicBezTo>
                  <a:pt x="429545" y="220952"/>
                  <a:pt x="375253" y="260005"/>
                  <a:pt x="320960" y="299057"/>
                </a:cubicBezTo>
                <a:cubicBezTo>
                  <a:pt x="226663" y="368590"/>
                  <a:pt x="134270" y="443837"/>
                  <a:pt x="47593" y="522895"/>
                </a:cubicBezTo>
                <a:cubicBezTo>
                  <a:pt x="63785" y="505750"/>
                  <a:pt x="86645" y="485747"/>
                  <a:pt x="85693" y="464792"/>
                </a:cubicBezTo>
                <a:close/>
                <a:moveTo>
                  <a:pt x="37115" y="538135"/>
                </a:moveTo>
                <a:cubicBezTo>
                  <a:pt x="37115" y="538135"/>
                  <a:pt x="37115" y="538135"/>
                  <a:pt x="37115" y="538135"/>
                </a:cubicBezTo>
                <a:cubicBezTo>
                  <a:pt x="141890" y="462887"/>
                  <a:pt x="236188" y="375257"/>
                  <a:pt x="340010" y="298105"/>
                </a:cubicBezTo>
                <a:cubicBezTo>
                  <a:pt x="386683" y="263815"/>
                  <a:pt x="432403" y="230477"/>
                  <a:pt x="475265" y="190472"/>
                </a:cubicBezTo>
                <a:cubicBezTo>
                  <a:pt x="515270" y="153325"/>
                  <a:pt x="566705" y="119987"/>
                  <a:pt x="600043" y="77125"/>
                </a:cubicBezTo>
                <a:cubicBezTo>
                  <a:pt x="602900" y="79030"/>
                  <a:pt x="605758" y="81887"/>
                  <a:pt x="607663" y="84745"/>
                </a:cubicBezTo>
                <a:cubicBezTo>
                  <a:pt x="521938" y="179042"/>
                  <a:pt x="415258" y="257147"/>
                  <a:pt x="314293" y="334300"/>
                </a:cubicBezTo>
                <a:cubicBezTo>
                  <a:pt x="266668" y="370495"/>
                  <a:pt x="219043" y="405737"/>
                  <a:pt x="173323" y="443837"/>
                </a:cubicBezTo>
                <a:cubicBezTo>
                  <a:pt x="148558" y="464792"/>
                  <a:pt x="126650" y="488605"/>
                  <a:pt x="99980" y="507655"/>
                </a:cubicBezTo>
                <a:cubicBezTo>
                  <a:pt x="78073" y="522895"/>
                  <a:pt x="55213" y="536230"/>
                  <a:pt x="35210" y="555280"/>
                </a:cubicBezTo>
                <a:cubicBezTo>
                  <a:pt x="34258" y="549565"/>
                  <a:pt x="35210" y="543850"/>
                  <a:pt x="37115" y="538135"/>
                </a:cubicBezTo>
                <a:close/>
                <a:moveTo>
                  <a:pt x="36163" y="562900"/>
                </a:moveTo>
                <a:cubicBezTo>
                  <a:pt x="36163" y="562900"/>
                  <a:pt x="36163" y="562900"/>
                  <a:pt x="36163" y="562900"/>
                </a:cubicBezTo>
                <a:cubicBezTo>
                  <a:pt x="79025" y="525752"/>
                  <a:pt x="126650" y="498130"/>
                  <a:pt x="168560" y="460030"/>
                </a:cubicBezTo>
                <a:cubicBezTo>
                  <a:pt x="207613" y="423835"/>
                  <a:pt x="251428" y="392402"/>
                  <a:pt x="294290" y="360970"/>
                </a:cubicBezTo>
                <a:cubicBezTo>
                  <a:pt x="211423" y="434312"/>
                  <a:pt x="130460" y="508607"/>
                  <a:pt x="41878" y="574330"/>
                </a:cubicBezTo>
                <a:cubicBezTo>
                  <a:pt x="39020" y="570520"/>
                  <a:pt x="37115" y="566710"/>
                  <a:pt x="36163" y="562900"/>
                </a:cubicBezTo>
                <a:close/>
                <a:moveTo>
                  <a:pt x="53308" y="586712"/>
                </a:moveTo>
                <a:cubicBezTo>
                  <a:pt x="50450" y="583855"/>
                  <a:pt x="47593" y="580997"/>
                  <a:pt x="44735" y="578140"/>
                </a:cubicBezTo>
                <a:cubicBezTo>
                  <a:pt x="139985" y="515275"/>
                  <a:pt x="224758" y="435265"/>
                  <a:pt x="308578" y="358112"/>
                </a:cubicBezTo>
                <a:cubicBezTo>
                  <a:pt x="302863" y="367637"/>
                  <a:pt x="299053" y="378115"/>
                  <a:pt x="295243" y="388592"/>
                </a:cubicBezTo>
                <a:cubicBezTo>
                  <a:pt x="295243" y="388592"/>
                  <a:pt x="295243" y="388592"/>
                  <a:pt x="294290" y="388592"/>
                </a:cubicBezTo>
                <a:cubicBezTo>
                  <a:pt x="209518" y="448600"/>
                  <a:pt x="132365" y="517180"/>
                  <a:pt x="53308" y="583855"/>
                </a:cubicBezTo>
                <a:cubicBezTo>
                  <a:pt x="53308" y="584807"/>
                  <a:pt x="53308" y="585760"/>
                  <a:pt x="53308" y="586712"/>
                </a:cubicBezTo>
                <a:close/>
                <a:moveTo>
                  <a:pt x="92360" y="598142"/>
                </a:moveTo>
                <a:cubicBezTo>
                  <a:pt x="88550" y="598142"/>
                  <a:pt x="85693" y="598142"/>
                  <a:pt x="81883" y="597190"/>
                </a:cubicBezTo>
                <a:cubicBezTo>
                  <a:pt x="72358" y="596237"/>
                  <a:pt x="63785" y="593380"/>
                  <a:pt x="57118" y="588617"/>
                </a:cubicBezTo>
                <a:cubicBezTo>
                  <a:pt x="57118" y="588617"/>
                  <a:pt x="58070" y="588617"/>
                  <a:pt x="58070" y="588617"/>
                </a:cubicBezTo>
                <a:cubicBezTo>
                  <a:pt x="138080" y="528610"/>
                  <a:pt x="212375" y="460982"/>
                  <a:pt x="292385" y="401927"/>
                </a:cubicBezTo>
                <a:cubicBezTo>
                  <a:pt x="292385" y="403832"/>
                  <a:pt x="291433" y="405737"/>
                  <a:pt x="291433" y="407642"/>
                </a:cubicBezTo>
                <a:cubicBezTo>
                  <a:pt x="258095" y="437170"/>
                  <a:pt x="222853" y="463840"/>
                  <a:pt x="188563" y="492415"/>
                </a:cubicBezTo>
                <a:cubicBezTo>
                  <a:pt x="148558" y="525752"/>
                  <a:pt x="102838" y="552422"/>
                  <a:pt x="67595" y="590522"/>
                </a:cubicBezTo>
                <a:cubicBezTo>
                  <a:pt x="65690" y="592427"/>
                  <a:pt x="68548" y="596237"/>
                  <a:pt x="71405" y="594332"/>
                </a:cubicBezTo>
                <a:cubicBezTo>
                  <a:pt x="141890" y="533372"/>
                  <a:pt x="221900" y="483842"/>
                  <a:pt x="289528" y="420025"/>
                </a:cubicBezTo>
                <a:cubicBezTo>
                  <a:pt x="288575" y="425740"/>
                  <a:pt x="288575" y="432407"/>
                  <a:pt x="288575" y="438122"/>
                </a:cubicBezTo>
                <a:cubicBezTo>
                  <a:pt x="216185" y="481937"/>
                  <a:pt x="159988" y="547660"/>
                  <a:pt x="92360" y="598142"/>
                </a:cubicBezTo>
                <a:close/>
                <a:moveTo>
                  <a:pt x="118078" y="599095"/>
                </a:moveTo>
                <a:cubicBezTo>
                  <a:pt x="113315" y="599095"/>
                  <a:pt x="108553" y="599095"/>
                  <a:pt x="103790" y="599095"/>
                </a:cubicBezTo>
                <a:cubicBezTo>
                  <a:pt x="102838" y="599095"/>
                  <a:pt x="100933" y="599095"/>
                  <a:pt x="99980" y="599095"/>
                </a:cubicBezTo>
                <a:cubicBezTo>
                  <a:pt x="168560" y="556232"/>
                  <a:pt x="220948" y="491462"/>
                  <a:pt x="289528" y="448600"/>
                </a:cubicBezTo>
                <a:cubicBezTo>
                  <a:pt x="289528" y="451457"/>
                  <a:pt x="290480" y="454315"/>
                  <a:pt x="290480" y="458125"/>
                </a:cubicBezTo>
                <a:cubicBezTo>
                  <a:pt x="289528" y="458125"/>
                  <a:pt x="288575" y="458125"/>
                  <a:pt x="287623" y="459077"/>
                </a:cubicBezTo>
                <a:cubicBezTo>
                  <a:pt x="236188" y="509560"/>
                  <a:pt x="173323" y="551470"/>
                  <a:pt x="118078" y="598142"/>
                </a:cubicBezTo>
                <a:cubicBezTo>
                  <a:pt x="118078" y="598142"/>
                  <a:pt x="118078" y="599095"/>
                  <a:pt x="118078" y="599095"/>
                </a:cubicBezTo>
                <a:close/>
                <a:moveTo>
                  <a:pt x="139033" y="602905"/>
                </a:moveTo>
                <a:cubicBezTo>
                  <a:pt x="133318" y="600047"/>
                  <a:pt x="127603" y="600047"/>
                  <a:pt x="120935" y="599095"/>
                </a:cubicBezTo>
                <a:cubicBezTo>
                  <a:pt x="179038" y="560995"/>
                  <a:pt x="244760" y="519085"/>
                  <a:pt x="292385" y="466697"/>
                </a:cubicBezTo>
                <a:cubicBezTo>
                  <a:pt x="293338" y="472412"/>
                  <a:pt x="295243" y="477175"/>
                  <a:pt x="297148" y="481937"/>
                </a:cubicBezTo>
                <a:cubicBezTo>
                  <a:pt x="296195" y="480985"/>
                  <a:pt x="295243" y="480985"/>
                  <a:pt x="293338" y="481937"/>
                </a:cubicBezTo>
                <a:cubicBezTo>
                  <a:pt x="240950" y="520037"/>
                  <a:pt x="189515" y="561947"/>
                  <a:pt x="139033" y="602905"/>
                </a:cubicBezTo>
                <a:close/>
                <a:moveTo>
                  <a:pt x="142843" y="691487"/>
                </a:moveTo>
                <a:cubicBezTo>
                  <a:pt x="217138" y="652435"/>
                  <a:pt x="264763" y="577187"/>
                  <a:pt x="335248" y="532420"/>
                </a:cubicBezTo>
                <a:cubicBezTo>
                  <a:pt x="339058" y="535277"/>
                  <a:pt x="343820" y="538135"/>
                  <a:pt x="348583" y="540040"/>
                </a:cubicBezTo>
                <a:cubicBezTo>
                  <a:pt x="309530" y="563852"/>
                  <a:pt x="278098" y="601952"/>
                  <a:pt x="240950" y="629575"/>
                </a:cubicBezTo>
                <a:cubicBezTo>
                  <a:pt x="206660" y="655292"/>
                  <a:pt x="172370" y="680057"/>
                  <a:pt x="142843" y="711490"/>
                </a:cubicBezTo>
                <a:cubicBezTo>
                  <a:pt x="141890" y="704822"/>
                  <a:pt x="141890" y="698155"/>
                  <a:pt x="142843" y="691487"/>
                </a:cubicBezTo>
                <a:close/>
                <a:moveTo>
                  <a:pt x="145700" y="717205"/>
                </a:moveTo>
                <a:cubicBezTo>
                  <a:pt x="179038" y="682915"/>
                  <a:pt x="218090" y="656245"/>
                  <a:pt x="257143" y="628622"/>
                </a:cubicBezTo>
                <a:cubicBezTo>
                  <a:pt x="292385" y="602905"/>
                  <a:pt x="320008" y="570520"/>
                  <a:pt x="354298" y="544802"/>
                </a:cubicBezTo>
                <a:cubicBezTo>
                  <a:pt x="355250" y="543850"/>
                  <a:pt x="355250" y="542897"/>
                  <a:pt x="355250" y="542897"/>
                </a:cubicBezTo>
                <a:cubicBezTo>
                  <a:pt x="357155" y="543850"/>
                  <a:pt x="360013" y="544802"/>
                  <a:pt x="362870" y="545755"/>
                </a:cubicBezTo>
                <a:cubicBezTo>
                  <a:pt x="329533" y="563852"/>
                  <a:pt x="304768" y="593380"/>
                  <a:pt x="275240" y="618145"/>
                </a:cubicBezTo>
                <a:cubicBezTo>
                  <a:pt x="233330" y="654340"/>
                  <a:pt x="190468" y="689582"/>
                  <a:pt x="150463" y="727682"/>
                </a:cubicBezTo>
                <a:cubicBezTo>
                  <a:pt x="148558" y="724825"/>
                  <a:pt x="146653" y="721015"/>
                  <a:pt x="145700" y="717205"/>
                </a:cubicBezTo>
                <a:close/>
                <a:moveTo>
                  <a:pt x="152368" y="732445"/>
                </a:moveTo>
                <a:cubicBezTo>
                  <a:pt x="186658" y="703870"/>
                  <a:pt x="220948" y="675295"/>
                  <a:pt x="254285" y="645767"/>
                </a:cubicBezTo>
                <a:cubicBezTo>
                  <a:pt x="291433" y="614335"/>
                  <a:pt x="325723" y="573377"/>
                  <a:pt x="368585" y="549565"/>
                </a:cubicBezTo>
                <a:cubicBezTo>
                  <a:pt x="369538" y="549565"/>
                  <a:pt x="369538" y="548612"/>
                  <a:pt x="369538" y="547660"/>
                </a:cubicBezTo>
                <a:cubicBezTo>
                  <a:pt x="373348" y="548612"/>
                  <a:pt x="377158" y="549565"/>
                  <a:pt x="380968" y="550517"/>
                </a:cubicBezTo>
                <a:cubicBezTo>
                  <a:pt x="381920" y="550517"/>
                  <a:pt x="383825" y="550517"/>
                  <a:pt x="384778" y="551470"/>
                </a:cubicBezTo>
                <a:cubicBezTo>
                  <a:pt x="302863" y="601952"/>
                  <a:pt x="235235" y="673390"/>
                  <a:pt x="157130" y="730540"/>
                </a:cubicBezTo>
                <a:cubicBezTo>
                  <a:pt x="153320" y="733397"/>
                  <a:pt x="156178" y="738160"/>
                  <a:pt x="159988" y="737207"/>
                </a:cubicBezTo>
                <a:cubicBezTo>
                  <a:pt x="161893" y="737207"/>
                  <a:pt x="162845" y="737207"/>
                  <a:pt x="164750" y="736255"/>
                </a:cubicBezTo>
                <a:cubicBezTo>
                  <a:pt x="165703" y="736255"/>
                  <a:pt x="166655" y="735302"/>
                  <a:pt x="166655" y="734350"/>
                </a:cubicBezTo>
                <a:cubicBezTo>
                  <a:pt x="167608" y="734350"/>
                  <a:pt x="167608" y="733397"/>
                  <a:pt x="168560" y="733397"/>
                </a:cubicBezTo>
                <a:cubicBezTo>
                  <a:pt x="173323" y="731492"/>
                  <a:pt x="185705" y="720062"/>
                  <a:pt x="186658" y="719110"/>
                </a:cubicBezTo>
                <a:cubicBezTo>
                  <a:pt x="206660" y="702917"/>
                  <a:pt x="225710" y="686725"/>
                  <a:pt x="245713" y="670532"/>
                </a:cubicBezTo>
                <a:cubicBezTo>
                  <a:pt x="292385" y="631480"/>
                  <a:pt x="340963" y="594332"/>
                  <a:pt x="389540" y="557185"/>
                </a:cubicBezTo>
                <a:cubicBezTo>
                  <a:pt x="390493" y="556232"/>
                  <a:pt x="391445" y="554327"/>
                  <a:pt x="390493" y="553375"/>
                </a:cubicBezTo>
                <a:cubicBezTo>
                  <a:pt x="398113" y="554327"/>
                  <a:pt x="405733" y="554327"/>
                  <a:pt x="412400" y="554327"/>
                </a:cubicBezTo>
                <a:cubicBezTo>
                  <a:pt x="367633" y="584807"/>
                  <a:pt x="324770" y="620050"/>
                  <a:pt x="282860" y="653387"/>
                </a:cubicBezTo>
                <a:cubicBezTo>
                  <a:pt x="245713" y="682915"/>
                  <a:pt x="193325" y="706727"/>
                  <a:pt x="164750" y="745780"/>
                </a:cubicBezTo>
                <a:cubicBezTo>
                  <a:pt x="160940" y="742922"/>
                  <a:pt x="156178" y="738160"/>
                  <a:pt x="152368" y="732445"/>
                </a:cubicBezTo>
                <a:close/>
                <a:moveTo>
                  <a:pt x="202850" y="741970"/>
                </a:moveTo>
                <a:cubicBezTo>
                  <a:pt x="191420" y="750542"/>
                  <a:pt x="179990" y="751495"/>
                  <a:pt x="171418" y="747685"/>
                </a:cubicBezTo>
                <a:cubicBezTo>
                  <a:pt x="202850" y="717205"/>
                  <a:pt x="244760" y="696250"/>
                  <a:pt x="279050" y="668627"/>
                </a:cubicBezTo>
                <a:cubicBezTo>
                  <a:pt x="316198" y="640052"/>
                  <a:pt x="351440" y="608620"/>
                  <a:pt x="388588" y="580045"/>
                </a:cubicBezTo>
                <a:cubicBezTo>
                  <a:pt x="324770" y="634337"/>
                  <a:pt x="268573" y="700060"/>
                  <a:pt x="194278" y="741017"/>
                </a:cubicBezTo>
                <a:cubicBezTo>
                  <a:pt x="192373" y="741970"/>
                  <a:pt x="194278" y="744827"/>
                  <a:pt x="196183" y="743875"/>
                </a:cubicBezTo>
                <a:cubicBezTo>
                  <a:pt x="200945" y="741970"/>
                  <a:pt x="205708" y="739112"/>
                  <a:pt x="210470" y="737207"/>
                </a:cubicBezTo>
                <a:cubicBezTo>
                  <a:pt x="207613" y="739112"/>
                  <a:pt x="205708" y="741017"/>
                  <a:pt x="202850" y="741970"/>
                </a:cubicBezTo>
                <a:close/>
                <a:moveTo>
                  <a:pt x="266668" y="714347"/>
                </a:moveTo>
                <a:cubicBezTo>
                  <a:pt x="260953" y="712442"/>
                  <a:pt x="256190" y="711490"/>
                  <a:pt x="250475" y="713395"/>
                </a:cubicBezTo>
                <a:cubicBezTo>
                  <a:pt x="260953" y="705775"/>
                  <a:pt x="271430" y="698155"/>
                  <a:pt x="280955" y="690535"/>
                </a:cubicBezTo>
                <a:cubicBezTo>
                  <a:pt x="272383" y="701965"/>
                  <a:pt x="267620" y="710537"/>
                  <a:pt x="270478" y="717205"/>
                </a:cubicBezTo>
                <a:cubicBezTo>
                  <a:pt x="268573" y="716252"/>
                  <a:pt x="267620" y="715300"/>
                  <a:pt x="266668" y="714347"/>
                </a:cubicBezTo>
                <a:close/>
                <a:moveTo>
                  <a:pt x="272383" y="718157"/>
                </a:moveTo>
                <a:cubicBezTo>
                  <a:pt x="281908" y="694345"/>
                  <a:pt x="311435" y="674342"/>
                  <a:pt x="330485" y="658150"/>
                </a:cubicBezTo>
                <a:cubicBezTo>
                  <a:pt x="367633" y="625765"/>
                  <a:pt x="405733" y="596237"/>
                  <a:pt x="443833" y="565757"/>
                </a:cubicBezTo>
                <a:cubicBezTo>
                  <a:pt x="456215" y="555280"/>
                  <a:pt x="468598" y="545755"/>
                  <a:pt x="481933" y="535277"/>
                </a:cubicBezTo>
                <a:cubicBezTo>
                  <a:pt x="491458" y="529562"/>
                  <a:pt x="500983" y="521942"/>
                  <a:pt x="508603" y="513370"/>
                </a:cubicBezTo>
                <a:cubicBezTo>
                  <a:pt x="519080" y="504797"/>
                  <a:pt x="530510" y="495272"/>
                  <a:pt x="540988" y="486700"/>
                </a:cubicBezTo>
                <a:cubicBezTo>
                  <a:pt x="573373" y="460982"/>
                  <a:pt x="607663" y="438122"/>
                  <a:pt x="640048" y="412405"/>
                </a:cubicBezTo>
                <a:cubicBezTo>
                  <a:pt x="674338" y="384782"/>
                  <a:pt x="702913" y="352397"/>
                  <a:pt x="738155" y="327632"/>
                </a:cubicBezTo>
                <a:cubicBezTo>
                  <a:pt x="741013" y="330490"/>
                  <a:pt x="745775" y="332395"/>
                  <a:pt x="749585" y="334300"/>
                </a:cubicBezTo>
                <a:cubicBezTo>
                  <a:pt x="709580" y="357160"/>
                  <a:pt x="675290" y="386687"/>
                  <a:pt x="641000" y="417167"/>
                </a:cubicBezTo>
                <a:cubicBezTo>
                  <a:pt x="597185" y="456220"/>
                  <a:pt x="550513" y="492415"/>
                  <a:pt x="505745" y="531467"/>
                </a:cubicBezTo>
                <a:cubicBezTo>
                  <a:pt x="433355" y="595285"/>
                  <a:pt x="334295" y="644815"/>
                  <a:pt x="280955" y="727682"/>
                </a:cubicBezTo>
                <a:cubicBezTo>
                  <a:pt x="279050" y="722920"/>
                  <a:pt x="276193" y="720062"/>
                  <a:pt x="272383" y="718157"/>
                </a:cubicBezTo>
                <a:close/>
                <a:moveTo>
                  <a:pt x="284765" y="731492"/>
                </a:moveTo>
                <a:cubicBezTo>
                  <a:pt x="284765" y="731492"/>
                  <a:pt x="284765" y="731492"/>
                  <a:pt x="284765" y="731492"/>
                </a:cubicBezTo>
                <a:cubicBezTo>
                  <a:pt x="343820" y="650530"/>
                  <a:pt x="438118" y="601000"/>
                  <a:pt x="512413" y="536230"/>
                </a:cubicBezTo>
                <a:cubicBezTo>
                  <a:pt x="549560" y="503845"/>
                  <a:pt x="588613" y="474317"/>
                  <a:pt x="625760" y="441932"/>
                </a:cubicBezTo>
                <a:cubicBezTo>
                  <a:pt x="668623" y="404785"/>
                  <a:pt x="710533" y="365732"/>
                  <a:pt x="759110" y="336205"/>
                </a:cubicBezTo>
                <a:cubicBezTo>
                  <a:pt x="761968" y="337157"/>
                  <a:pt x="764825" y="337157"/>
                  <a:pt x="767683" y="338110"/>
                </a:cubicBezTo>
                <a:cubicBezTo>
                  <a:pt x="686720" y="400022"/>
                  <a:pt x="606710" y="465745"/>
                  <a:pt x="527653" y="530515"/>
                </a:cubicBezTo>
                <a:cubicBezTo>
                  <a:pt x="484790" y="565757"/>
                  <a:pt x="443833" y="603857"/>
                  <a:pt x="401923" y="638147"/>
                </a:cubicBezTo>
                <a:cubicBezTo>
                  <a:pt x="361918" y="671485"/>
                  <a:pt x="321913" y="703870"/>
                  <a:pt x="288575" y="743875"/>
                </a:cubicBezTo>
                <a:cubicBezTo>
                  <a:pt x="287623" y="740065"/>
                  <a:pt x="286670" y="735302"/>
                  <a:pt x="284765" y="731492"/>
                </a:cubicBezTo>
                <a:close/>
                <a:moveTo>
                  <a:pt x="289528" y="752447"/>
                </a:moveTo>
                <a:cubicBezTo>
                  <a:pt x="356203" y="675295"/>
                  <a:pt x="444785" y="613382"/>
                  <a:pt x="522890" y="548612"/>
                </a:cubicBezTo>
                <a:cubicBezTo>
                  <a:pt x="606710" y="478127"/>
                  <a:pt x="692435" y="408595"/>
                  <a:pt x="778160" y="340015"/>
                </a:cubicBezTo>
                <a:cubicBezTo>
                  <a:pt x="780065" y="340967"/>
                  <a:pt x="782923" y="341920"/>
                  <a:pt x="784828" y="342872"/>
                </a:cubicBezTo>
                <a:cubicBezTo>
                  <a:pt x="683863" y="411452"/>
                  <a:pt x="592423" y="498130"/>
                  <a:pt x="498125" y="577187"/>
                </a:cubicBezTo>
                <a:cubicBezTo>
                  <a:pt x="442880" y="622907"/>
                  <a:pt x="388588" y="670532"/>
                  <a:pt x="336200" y="719110"/>
                </a:cubicBezTo>
                <a:cubicBezTo>
                  <a:pt x="331438" y="723872"/>
                  <a:pt x="297148" y="750542"/>
                  <a:pt x="289528" y="766735"/>
                </a:cubicBezTo>
                <a:cubicBezTo>
                  <a:pt x="290480" y="761020"/>
                  <a:pt x="290480" y="756257"/>
                  <a:pt x="289528" y="752447"/>
                </a:cubicBezTo>
                <a:close/>
                <a:moveTo>
                  <a:pt x="290480" y="774355"/>
                </a:moveTo>
                <a:cubicBezTo>
                  <a:pt x="291433" y="774355"/>
                  <a:pt x="292385" y="773402"/>
                  <a:pt x="292385" y="772450"/>
                </a:cubicBezTo>
                <a:cubicBezTo>
                  <a:pt x="290480" y="760067"/>
                  <a:pt x="359060" y="709585"/>
                  <a:pt x="367633" y="701965"/>
                </a:cubicBezTo>
                <a:cubicBezTo>
                  <a:pt x="418115" y="657197"/>
                  <a:pt x="469550" y="614335"/>
                  <a:pt x="520033" y="570520"/>
                </a:cubicBezTo>
                <a:cubicBezTo>
                  <a:pt x="608615" y="494320"/>
                  <a:pt x="698150" y="419072"/>
                  <a:pt x="791495" y="348587"/>
                </a:cubicBezTo>
                <a:cubicBezTo>
                  <a:pt x="792448" y="347635"/>
                  <a:pt x="793400" y="346682"/>
                  <a:pt x="793400" y="345730"/>
                </a:cubicBezTo>
                <a:cubicBezTo>
                  <a:pt x="795305" y="347635"/>
                  <a:pt x="797210" y="348587"/>
                  <a:pt x="799115" y="350492"/>
                </a:cubicBezTo>
                <a:cubicBezTo>
                  <a:pt x="761015" y="368590"/>
                  <a:pt x="727678" y="410500"/>
                  <a:pt x="695293" y="438122"/>
                </a:cubicBezTo>
                <a:cubicBezTo>
                  <a:pt x="644810" y="480985"/>
                  <a:pt x="593375" y="522895"/>
                  <a:pt x="542893" y="566710"/>
                </a:cubicBezTo>
                <a:cubicBezTo>
                  <a:pt x="460978" y="638147"/>
                  <a:pt x="357155" y="698155"/>
                  <a:pt x="291433" y="785785"/>
                </a:cubicBezTo>
                <a:cubicBezTo>
                  <a:pt x="291433" y="781975"/>
                  <a:pt x="290480" y="778165"/>
                  <a:pt x="290480" y="774355"/>
                </a:cubicBezTo>
                <a:close/>
                <a:moveTo>
                  <a:pt x="297148" y="801977"/>
                </a:moveTo>
                <a:cubicBezTo>
                  <a:pt x="295243" y="799120"/>
                  <a:pt x="293338" y="795310"/>
                  <a:pt x="292385" y="792452"/>
                </a:cubicBezTo>
                <a:cubicBezTo>
                  <a:pt x="360013" y="710537"/>
                  <a:pt x="457168" y="653387"/>
                  <a:pt x="537178" y="583855"/>
                </a:cubicBezTo>
                <a:cubicBezTo>
                  <a:pt x="548608" y="574330"/>
                  <a:pt x="560038" y="563852"/>
                  <a:pt x="572420" y="554327"/>
                </a:cubicBezTo>
                <a:cubicBezTo>
                  <a:pt x="478123" y="634337"/>
                  <a:pt x="386683" y="717205"/>
                  <a:pt x="297148" y="801977"/>
                </a:cubicBezTo>
                <a:cubicBezTo>
                  <a:pt x="298100" y="801977"/>
                  <a:pt x="297148" y="801977"/>
                  <a:pt x="297148" y="801977"/>
                </a:cubicBezTo>
                <a:close/>
                <a:moveTo>
                  <a:pt x="399065" y="759115"/>
                </a:moveTo>
                <a:cubicBezTo>
                  <a:pt x="397160" y="760067"/>
                  <a:pt x="396208" y="760067"/>
                  <a:pt x="394303" y="761020"/>
                </a:cubicBezTo>
                <a:cubicBezTo>
                  <a:pt x="365728" y="777212"/>
                  <a:pt x="360013" y="817217"/>
                  <a:pt x="327628" y="816265"/>
                </a:cubicBezTo>
                <a:cubicBezTo>
                  <a:pt x="326675" y="815312"/>
                  <a:pt x="325723" y="814360"/>
                  <a:pt x="323818" y="813407"/>
                </a:cubicBezTo>
                <a:cubicBezTo>
                  <a:pt x="321913" y="813407"/>
                  <a:pt x="320008" y="813407"/>
                  <a:pt x="318103" y="812455"/>
                </a:cubicBezTo>
                <a:cubicBezTo>
                  <a:pt x="403828" y="750542"/>
                  <a:pt x="480980" y="678152"/>
                  <a:pt x="560990" y="608620"/>
                </a:cubicBezTo>
                <a:cubicBezTo>
                  <a:pt x="624808" y="553375"/>
                  <a:pt x="692435" y="502892"/>
                  <a:pt x="755300" y="447647"/>
                </a:cubicBezTo>
                <a:cubicBezTo>
                  <a:pt x="750538" y="454315"/>
                  <a:pt x="746728" y="461935"/>
                  <a:pt x="745775" y="469555"/>
                </a:cubicBezTo>
                <a:cubicBezTo>
                  <a:pt x="624808" y="557185"/>
                  <a:pt x="509555" y="654340"/>
                  <a:pt x="400018" y="755305"/>
                </a:cubicBezTo>
                <a:cubicBezTo>
                  <a:pt x="399065" y="757210"/>
                  <a:pt x="399065" y="758162"/>
                  <a:pt x="399065" y="759115"/>
                </a:cubicBezTo>
                <a:close/>
                <a:moveTo>
                  <a:pt x="407638" y="757210"/>
                </a:moveTo>
                <a:cubicBezTo>
                  <a:pt x="520985" y="664817"/>
                  <a:pt x="634333" y="570520"/>
                  <a:pt x="745775" y="475270"/>
                </a:cubicBezTo>
                <a:cubicBezTo>
                  <a:pt x="745775" y="478127"/>
                  <a:pt x="745775" y="481937"/>
                  <a:pt x="746728" y="484795"/>
                </a:cubicBezTo>
                <a:cubicBezTo>
                  <a:pt x="705770" y="530515"/>
                  <a:pt x="655288" y="568615"/>
                  <a:pt x="609568" y="608620"/>
                </a:cubicBezTo>
                <a:cubicBezTo>
                  <a:pt x="550513" y="660055"/>
                  <a:pt x="488600" y="708632"/>
                  <a:pt x="429545" y="761020"/>
                </a:cubicBezTo>
                <a:cubicBezTo>
                  <a:pt x="421925" y="757210"/>
                  <a:pt x="415258" y="756257"/>
                  <a:pt x="407638" y="757210"/>
                </a:cubicBezTo>
                <a:close/>
                <a:moveTo>
                  <a:pt x="433355" y="763877"/>
                </a:moveTo>
                <a:cubicBezTo>
                  <a:pt x="491458" y="720062"/>
                  <a:pt x="546703" y="672437"/>
                  <a:pt x="601948" y="625765"/>
                </a:cubicBezTo>
                <a:cubicBezTo>
                  <a:pt x="651478" y="583855"/>
                  <a:pt x="704818" y="541945"/>
                  <a:pt x="747680" y="493367"/>
                </a:cubicBezTo>
                <a:cubicBezTo>
                  <a:pt x="748633" y="495272"/>
                  <a:pt x="749585" y="497177"/>
                  <a:pt x="750538" y="500035"/>
                </a:cubicBezTo>
                <a:cubicBezTo>
                  <a:pt x="751490" y="501940"/>
                  <a:pt x="752443" y="502892"/>
                  <a:pt x="753395" y="504797"/>
                </a:cubicBezTo>
                <a:cubicBezTo>
                  <a:pt x="703865" y="545755"/>
                  <a:pt x="458120" y="745780"/>
                  <a:pt x="449548" y="780070"/>
                </a:cubicBezTo>
                <a:cubicBezTo>
                  <a:pt x="445738" y="773402"/>
                  <a:pt x="440023" y="767687"/>
                  <a:pt x="433355" y="763877"/>
                </a:cubicBezTo>
                <a:close/>
                <a:moveTo>
                  <a:pt x="500030" y="808645"/>
                </a:moveTo>
                <a:cubicBezTo>
                  <a:pt x="507650" y="800072"/>
                  <a:pt x="517175" y="792452"/>
                  <a:pt x="526700" y="786737"/>
                </a:cubicBezTo>
                <a:cubicBezTo>
                  <a:pt x="531463" y="783880"/>
                  <a:pt x="536225" y="781022"/>
                  <a:pt x="541940" y="777212"/>
                </a:cubicBezTo>
                <a:cubicBezTo>
                  <a:pt x="536225" y="796262"/>
                  <a:pt x="518128" y="807692"/>
                  <a:pt x="500030" y="808645"/>
                </a:cubicBezTo>
                <a:close/>
                <a:moveTo>
                  <a:pt x="549560" y="746732"/>
                </a:moveTo>
                <a:cubicBezTo>
                  <a:pt x="546703" y="752447"/>
                  <a:pt x="545750" y="759115"/>
                  <a:pt x="543845" y="765782"/>
                </a:cubicBezTo>
                <a:cubicBezTo>
                  <a:pt x="535273" y="770545"/>
                  <a:pt x="527653" y="777212"/>
                  <a:pt x="520033" y="782927"/>
                </a:cubicBezTo>
                <a:cubicBezTo>
                  <a:pt x="510508" y="790547"/>
                  <a:pt x="500983" y="798167"/>
                  <a:pt x="493363" y="808645"/>
                </a:cubicBezTo>
                <a:cubicBezTo>
                  <a:pt x="487648" y="807692"/>
                  <a:pt x="481933" y="806740"/>
                  <a:pt x="476218" y="802930"/>
                </a:cubicBezTo>
                <a:cubicBezTo>
                  <a:pt x="500030" y="781022"/>
                  <a:pt x="524795" y="761972"/>
                  <a:pt x="550513" y="742922"/>
                </a:cubicBezTo>
                <a:cubicBezTo>
                  <a:pt x="550513" y="743875"/>
                  <a:pt x="549560" y="745780"/>
                  <a:pt x="549560" y="746732"/>
                </a:cubicBezTo>
                <a:close/>
                <a:moveTo>
                  <a:pt x="564800" y="721967"/>
                </a:moveTo>
                <a:cubicBezTo>
                  <a:pt x="560038" y="724825"/>
                  <a:pt x="556228" y="729587"/>
                  <a:pt x="554323" y="734350"/>
                </a:cubicBezTo>
                <a:cubicBezTo>
                  <a:pt x="552418" y="736255"/>
                  <a:pt x="550513" y="737207"/>
                  <a:pt x="548608" y="739112"/>
                </a:cubicBezTo>
                <a:cubicBezTo>
                  <a:pt x="522890" y="759115"/>
                  <a:pt x="496220" y="776260"/>
                  <a:pt x="473360" y="801025"/>
                </a:cubicBezTo>
                <a:cubicBezTo>
                  <a:pt x="471455" y="800072"/>
                  <a:pt x="469550" y="798167"/>
                  <a:pt x="467645" y="796262"/>
                </a:cubicBezTo>
                <a:cubicBezTo>
                  <a:pt x="465740" y="794357"/>
                  <a:pt x="462883" y="791500"/>
                  <a:pt x="460978" y="789595"/>
                </a:cubicBezTo>
                <a:cubicBezTo>
                  <a:pt x="507650" y="747685"/>
                  <a:pt x="558133" y="716252"/>
                  <a:pt x="608615" y="680057"/>
                </a:cubicBezTo>
                <a:cubicBezTo>
                  <a:pt x="634333" y="661007"/>
                  <a:pt x="658145" y="639100"/>
                  <a:pt x="681005" y="616240"/>
                </a:cubicBezTo>
                <a:cubicBezTo>
                  <a:pt x="667670" y="629575"/>
                  <a:pt x="655288" y="643862"/>
                  <a:pt x="641953" y="655292"/>
                </a:cubicBezTo>
                <a:cubicBezTo>
                  <a:pt x="618140" y="677200"/>
                  <a:pt x="596233" y="699107"/>
                  <a:pt x="572420" y="720062"/>
                </a:cubicBezTo>
                <a:cubicBezTo>
                  <a:pt x="570515" y="720062"/>
                  <a:pt x="567658" y="721015"/>
                  <a:pt x="564800" y="721967"/>
                </a:cubicBezTo>
                <a:close/>
                <a:moveTo>
                  <a:pt x="600043" y="723872"/>
                </a:moveTo>
                <a:cubicBezTo>
                  <a:pt x="629570" y="705775"/>
                  <a:pt x="655288" y="682915"/>
                  <a:pt x="680053" y="659102"/>
                </a:cubicBezTo>
                <a:cubicBezTo>
                  <a:pt x="681005" y="662912"/>
                  <a:pt x="681958" y="667675"/>
                  <a:pt x="682910" y="671485"/>
                </a:cubicBezTo>
                <a:cubicBezTo>
                  <a:pt x="659098" y="689582"/>
                  <a:pt x="634333" y="708632"/>
                  <a:pt x="614330" y="730540"/>
                </a:cubicBezTo>
                <a:cubicBezTo>
                  <a:pt x="609568" y="728635"/>
                  <a:pt x="604805" y="725777"/>
                  <a:pt x="600043" y="723872"/>
                </a:cubicBezTo>
                <a:close/>
                <a:moveTo>
                  <a:pt x="624808" y="735302"/>
                </a:moveTo>
                <a:cubicBezTo>
                  <a:pt x="622903" y="734350"/>
                  <a:pt x="620998" y="733397"/>
                  <a:pt x="619093" y="733397"/>
                </a:cubicBezTo>
                <a:cubicBezTo>
                  <a:pt x="640048" y="714347"/>
                  <a:pt x="663860" y="699107"/>
                  <a:pt x="684815" y="681010"/>
                </a:cubicBezTo>
                <a:cubicBezTo>
                  <a:pt x="684815" y="682915"/>
                  <a:pt x="685768" y="683867"/>
                  <a:pt x="685768" y="685772"/>
                </a:cubicBezTo>
                <a:cubicBezTo>
                  <a:pt x="666718" y="698155"/>
                  <a:pt x="644810" y="717205"/>
                  <a:pt x="631475" y="738160"/>
                </a:cubicBezTo>
                <a:cubicBezTo>
                  <a:pt x="629570" y="736255"/>
                  <a:pt x="627665" y="736255"/>
                  <a:pt x="624808" y="735302"/>
                </a:cubicBezTo>
                <a:close/>
                <a:moveTo>
                  <a:pt x="639095" y="738160"/>
                </a:moveTo>
                <a:cubicBezTo>
                  <a:pt x="652430" y="721015"/>
                  <a:pt x="671480" y="708632"/>
                  <a:pt x="687673" y="694345"/>
                </a:cubicBezTo>
                <a:cubicBezTo>
                  <a:pt x="687673" y="697202"/>
                  <a:pt x="687673" y="700060"/>
                  <a:pt x="687673" y="702917"/>
                </a:cubicBezTo>
                <a:cubicBezTo>
                  <a:pt x="681005" y="706727"/>
                  <a:pt x="674338" y="713395"/>
                  <a:pt x="668623" y="719110"/>
                </a:cubicBezTo>
                <a:cubicBezTo>
                  <a:pt x="662908" y="724825"/>
                  <a:pt x="656240" y="731492"/>
                  <a:pt x="651478" y="738160"/>
                </a:cubicBezTo>
                <a:cubicBezTo>
                  <a:pt x="648620" y="738160"/>
                  <a:pt x="643858" y="738160"/>
                  <a:pt x="639095" y="738160"/>
                </a:cubicBezTo>
                <a:close/>
                <a:moveTo>
                  <a:pt x="660050" y="735302"/>
                </a:moveTo>
                <a:cubicBezTo>
                  <a:pt x="664813" y="730540"/>
                  <a:pt x="669575" y="726730"/>
                  <a:pt x="674338" y="721967"/>
                </a:cubicBezTo>
                <a:cubicBezTo>
                  <a:pt x="678148" y="719110"/>
                  <a:pt x="681958" y="716252"/>
                  <a:pt x="685768" y="713395"/>
                </a:cubicBezTo>
                <a:cubicBezTo>
                  <a:pt x="681005" y="724825"/>
                  <a:pt x="671480" y="731492"/>
                  <a:pt x="660050" y="735302"/>
                </a:cubicBezTo>
                <a:close/>
                <a:moveTo>
                  <a:pt x="795305" y="571472"/>
                </a:moveTo>
                <a:cubicBezTo>
                  <a:pt x="786733" y="591475"/>
                  <a:pt x="765778" y="600047"/>
                  <a:pt x="744823" y="605762"/>
                </a:cubicBezTo>
                <a:cubicBezTo>
                  <a:pt x="753395" y="598142"/>
                  <a:pt x="761968" y="590522"/>
                  <a:pt x="770540" y="582902"/>
                </a:cubicBezTo>
                <a:cubicBezTo>
                  <a:pt x="779113" y="575282"/>
                  <a:pt x="789590" y="568615"/>
                  <a:pt x="799115" y="560995"/>
                </a:cubicBezTo>
                <a:cubicBezTo>
                  <a:pt x="798163" y="563852"/>
                  <a:pt x="797210" y="567662"/>
                  <a:pt x="795305" y="571472"/>
                </a:cubicBezTo>
                <a:close/>
                <a:moveTo>
                  <a:pt x="797210" y="538135"/>
                </a:moveTo>
                <a:cubicBezTo>
                  <a:pt x="799115" y="540992"/>
                  <a:pt x="800068" y="544802"/>
                  <a:pt x="800068" y="549565"/>
                </a:cubicBezTo>
                <a:cubicBezTo>
                  <a:pt x="788638" y="556232"/>
                  <a:pt x="778160" y="565757"/>
                  <a:pt x="768635" y="574330"/>
                </a:cubicBezTo>
                <a:cubicBezTo>
                  <a:pt x="757205" y="583855"/>
                  <a:pt x="745775" y="594332"/>
                  <a:pt x="736250" y="606715"/>
                </a:cubicBezTo>
                <a:cubicBezTo>
                  <a:pt x="736250" y="607667"/>
                  <a:pt x="735298" y="607667"/>
                  <a:pt x="736250" y="608620"/>
                </a:cubicBezTo>
                <a:cubicBezTo>
                  <a:pt x="732440" y="609572"/>
                  <a:pt x="729583" y="610525"/>
                  <a:pt x="725773" y="611477"/>
                </a:cubicBezTo>
                <a:cubicBezTo>
                  <a:pt x="749585" y="585760"/>
                  <a:pt x="772445" y="560995"/>
                  <a:pt x="797210" y="538135"/>
                </a:cubicBezTo>
                <a:close/>
                <a:moveTo>
                  <a:pt x="791495" y="531467"/>
                </a:moveTo>
                <a:cubicBezTo>
                  <a:pt x="792448" y="532420"/>
                  <a:pt x="792448" y="533372"/>
                  <a:pt x="793400" y="533372"/>
                </a:cubicBezTo>
                <a:cubicBezTo>
                  <a:pt x="762920" y="558137"/>
                  <a:pt x="736250" y="586712"/>
                  <a:pt x="709580" y="615287"/>
                </a:cubicBezTo>
                <a:cubicBezTo>
                  <a:pt x="707675" y="615287"/>
                  <a:pt x="706723" y="616240"/>
                  <a:pt x="704818" y="617192"/>
                </a:cubicBezTo>
                <a:cubicBezTo>
                  <a:pt x="688625" y="621955"/>
                  <a:pt x="680053" y="634337"/>
                  <a:pt x="679100" y="648625"/>
                </a:cubicBezTo>
                <a:cubicBezTo>
                  <a:pt x="653383" y="675295"/>
                  <a:pt x="625760" y="701965"/>
                  <a:pt x="594328" y="721967"/>
                </a:cubicBezTo>
                <a:cubicBezTo>
                  <a:pt x="590518" y="720062"/>
                  <a:pt x="585755" y="719110"/>
                  <a:pt x="581945" y="719110"/>
                </a:cubicBezTo>
                <a:cubicBezTo>
                  <a:pt x="600995" y="703870"/>
                  <a:pt x="620045" y="687677"/>
                  <a:pt x="638143" y="670532"/>
                </a:cubicBezTo>
                <a:cubicBezTo>
                  <a:pt x="685768" y="622907"/>
                  <a:pt x="735298" y="569567"/>
                  <a:pt x="791495" y="532420"/>
                </a:cubicBezTo>
                <a:cubicBezTo>
                  <a:pt x="791495" y="531467"/>
                  <a:pt x="791495" y="531467"/>
                  <a:pt x="791495" y="531467"/>
                </a:cubicBezTo>
                <a:close/>
                <a:moveTo>
                  <a:pt x="775303" y="519085"/>
                </a:moveTo>
                <a:cubicBezTo>
                  <a:pt x="779113" y="521942"/>
                  <a:pt x="782923" y="523847"/>
                  <a:pt x="786733" y="526705"/>
                </a:cubicBezTo>
                <a:cubicBezTo>
                  <a:pt x="761015" y="539087"/>
                  <a:pt x="738155" y="558137"/>
                  <a:pt x="716248" y="579092"/>
                </a:cubicBezTo>
                <a:cubicBezTo>
                  <a:pt x="736250" y="559090"/>
                  <a:pt x="755300" y="539087"/>
                  <a:pt x="775303" y="519085"/>
                </a:cubicBezTo>
                <a:close/>
                <a:moveTo>
                  <a:pt x="769588" y="516227"/>
                </a:moveTo>
                <a:cubicBezTo>
                  <a:pt x="707675" y="576235"/>
                  <a:pt x="648620" y="642910"/>
                  <a:pt x="577183" y="691487"/>
                </a:cubicBezTo>
                <a:cubicBezTo>
                  <a:pt x="545750" y="713395"/>
                  <a:pt x="470503" y="744827"/>
                  <a:pt x="458120" y="786737"/>
                </a:cubicBezTo>
                <a:cubicBezTo>
                  <a:pt x="456215" y="784832"/>
                  <a:pt x="454310" y="782927"/>
                  <a:pt x="452405" y="781022"/>
                </a:cubicBezTo>
                <a:cubicBezTo>
                  <a:pt x="454310" y="765782"/>
                  <a:pt x="491458" y="739112"/>
                  <a:pt x="500983" y="730540"/>
                </a:cubicBezTo>
                <a:cubicBezTo>
                  <a:pt x="533368" y="700060"/>
                  <a:pt x="566705" y="670532"/>
                  <a:pt x="600995" y="641957"/>
                </a:cubicBezTo>
                <a:cubicBezTo>
                  <a:pt x="653383" y="597190"/>
                  <a:pt x="709580" y="556232"/>
                  <a:pt x="759110" y="509560"/>
                </a:cubicBezTo>
                <a:cubicBezTo>
                  <a:pt x="762920" y="511465"/>
                  <a:pt x="766730" y="513370"/>
                  <a:pt x="769588" y="516227"/>
                </a:cubicBezTo>
                <a:close/>
                <a:moveTo>
                  <a:pt x="313340" y="810550"/>
                </a:moveTo>
                <a:cubicBezTo>
                  <a:pt x="312388" y="810550"/>
                  <a:pt x="312388" y="811502"/>
                  <a:pt x="312388" y="812455"/>
                </a:cubicBezTo>
                <a:cubicBezTo>
                  <a:pt x="307625" y="810550"/>
                  <a:pt x="303815" y="808645"/>
                  <a:pt x="300958" y="806740"/>
                </a:cubicBezTo>
                <a:cubicBezTo>
                  <a:pt x="300958" y="806740"/>
                  <a:pt x="300958" y="806740"/>
                  <a:pt x="301910" y="806740"/>
                </a:cubicBezTo>
                <a:cubicBezTo>
                  <a:pt x="469550" y="659102"/>
                  <a:pt x="649573" y="522895"/>
                  <a:pt x="811498" y="368590"/>
                </a:cubicBezTo>
                <a:cubicBezTo>
                  <a:pt x="813403" y="373352"/>
                  <a:pt x="815308" y="378115"/>
                  <a:pt x="816260" y="383830"/>
                </a:cubicBezTo>
                <a:cubicBezTo>
                  <a:pt x="646715" y="523847"/>
                  <a:pt x="483838" y="671485"/>
                  <a:pt x="313340" y="810550"/>
                </a:cubicBezTo>
                <a:close/>
                <a:moveTo>
                  <a:pt x="801973" y="420025"/>
                </a:moveTo>
                <a:cubicBezTo>
                  <a:pt x="791495" y="427645"/>
                  <a:pt x="779113" y="431455"/>
                  <a:pt x="767683" y="438122"/>
                </a:cubicBezTo>
                <a:cubicBezTo>
                  <a:pt x="767683" y="438122"/>
                  <a:pt x="767683" y="438122"/>
                  <a:pt x="767683" y="438122"/>
                </a:cubicBezTo>
                <a:cubicBezTo>
                  <a:pt x="784828" y="422882"/>
                  <a:pt x="801020" y="407642"/>
                  <a:pt x="817213" y="391450"/>
                </a:cubicBezTo>
                <a:cubicBezTo>
                  <a:pt x="816260" y="402880"/>
                  <a:pt x="811498" y="412405"/>
                  <a:pt x="801973" y="420025"/>
                </a:cubicBezTo>
                <a:close/>
              </a:path>
            </a:pathLst>
          </a:custGeom>
          <a:solidFill>
            <a:srgbClr val="555555">
              <a:alpha val="76862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06" name="Google Shape;806;p20"/>
          <p:cNvSpPr/>
          <p:nvPr/>
        </p:nvSpPr>
        <p:spPr bwMode="auto">
          <a:xfrm rot="21236743">
            <a:off x="11358926" y="3157241"/>
            <a:ext cx="2505213" cy="2505214"/>
          </a:xfrm>
          <a:prstGeom prst="ellipse">
            <a:avLst/>
          </a:prstGeom>
          <a:solidFill>
            <a:schemeClr val="lt1"/>
          </a:solidFill>
          <a:ln w="47625" cap="flat" cmpd="sng">
            <a:solidFill>
              <a:srgbClr val="555555">
                <a:alpha val="80784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grpSp>
        <p:nvGrpSpPr>
          <p:cNvPr id="807" name="Google Shape;807;p20"/>
          <p:cNvGrpSpPr/>
          <p:nvPr/>
        </p:nvGrpSpPr>
        <p:grpSpPr bwMode="auto">
          <a:xfrm rot="212270">
            <a:off x="7505563" y="4129729"/>
            <a:ext cx="3251930" cy="3227194"/>
            <a:chOff x="23139762" y="1771072"/>
            <a:chExt cx="3251930" cy="3227194"/>
          </a:xfrm>
        </p:grpSpPr>
        <p:sp>
          <p:nvSpPr>
            <p:cNvPr id="808" name="Google Shape;808;p20"/>
            <p:cNvSpPr/>
            <p:nvPr/>
          </p:nvSpPr>
          <p:spPr bwMode="auto">
            <a:xfrm>
              <a:off x="23139762" y="1771072"/>
              <a:ext cx="3251930" cy="3227194"/>
            </a:xfrm>
            <a:custGeom>
              <a:avLst/>
              <a:gdLst/>
              <a:ahLst/>
              <a:cxnLst/>
              <a:rect l="l" t="t" r="r" b="b"/>
              <a:pathLst>
                <a:path w="840042" h="833652" extrusionOk="0">
                  <a:moveTo>
                    <a:pt x="808640" y="327632"/>
                  </a:moveTo>
                  <a:cubicBezTo>
                    <a:pt x="788638" y="320965"/>
                    <a:pt x="733393" y="326680"/>
                    <a:pt x="740060" y="293342"/>
                  </a:cubicBezTo>
                  <a:cubicBezTo>
                    <a:pt x="742918" y="278102"/>
                    <a:pt x="759110" y="261910"/>
                    <a:pt x="767683" y="248575"/>
                  </a:cubicBezTo>
                  <a:cubicBezTo>
                    <a:pt x="781018" y="227620"/>
                    <a:pt x="780065" y="206665"/>
                    <a:pt x="766730" y="186662"/>
                  </a:cubicBezTo>
                  <a:cubicBezTo>
                    <a:pt x="743870" y="153325"/>
                    <a:pt x="712438" y="159992"/>
                    <a:pt x="679100" y="167612"/>
                  </a:cubicBezTo>
                  <a:cubicBezTo>
                    <a:pt x="642905" y="175232"/>
                    <a:pt x="649573" y="155230"/>
                    <a:pt x="644810" y="129512"/>
                  </a:cubicBezTo>
                  <a:cubicBezTo>
                    <a:pt x="641000" y="111415"/>
                    <a:pt x="636238" y="95222"/>
                    <a:pt x="626713" y="79982"/>
                  </a:cubicBezTo>
                  <a:cubicBezTo>
                    <a:pt x="611473" y="53312"/>
                    <a:pt x="582898" y="49502"/>
                    <a:pt x="555275" y="57122"/>
                  </a:cubicBezTo>
                  <a:cubicBezTo>
                    <a:pt x="534320" y="62837"/>
                    <a:pt x="500030" y="99985"/>
                    <a:pt x="482885" y="70457"/>
                  </a:cubicBezTo>
                  <a:cubicBezTo>
                    <a:pt x="474313" y="56170"/>
                    <a:pt x="470503" y="40930"/>
                    <a:pt x="461930" y="26642"/>
                  </a:cubicBezTo>
                  <a:cubicBezTo>
                    <a:pt x="446690" y="4735"/>
                    <a:pt x="409543" y="-9553"/>
                    <a:pt x="387635" y="7592"/>
                  </a:cubicBezTo>
                  <a:cubicBezTo>
                    <a:pt x="360013" y="29500"/>
                    <a:pt x="366680" y="97127"/>
                    <a:pt x="321913" y="86650"/>
                  </a:cubicBezTo>
                  <a:cubicBezTo>
                    <a:pt x="279050" y="76172"/>
                    <a:pt x="262858" y="20927"/>
                    <a:pt x="219995" y="51407"/>
                  </a:cubicBezTo>
                  <a:cubicBezTo>
                    <a:pt x="219043" y="51407"/>
                    <a:pt x="218090" y="52360"/>
                    <a:pt x="217138" y="52360"/>
                  </a:cubicBezTo>
                  <a:cubicBezTo>
                    <a:pt x="195230" y="67600"/>
                    <a:pt x="188563" y="88555"/>
                    <a:pt x="188563" y="115225"/>
                  </a:cubicBezTo>
                  <a:cubicBezTo>
                    <a:pt x="188563" y="127607"/>
                    <a:pt x="190468" y="139037"/>
                    <a:pt x="191420" y="151420"/>
                  </a:cubicBezTo>
                  <a:cubicBezTo>
                    <a:pt x="193325" y="180947"/>
                    <a:pt x="149510" y="167612"/>
                    <a:pt x="132365" y="165707"/>
                  </a:cubicBezTo>
                  <a:cubicBezTo>
                    <a:pt x="75215" y="158087"/>
                    <a:pt x="59023" y="199997"/>
                    <a:pt x="76168" y="247622"/>
                  </a:cubicBezTo>
                  <a:cubicBezTo>
                    <a:pt x="86645" y="277150"/>
                    <a:pt x="122840" y="314297"/>
                    <a:pt x="76168" y="325727"/>
                  </a:cubicBezTo>
                  <a:cubicBezTo>
                    <a:pt x="57118" y="330490"/>
                    <a:pt x="34258" y="331442"/>
                    <a:pt x="18065" y="344777"/>
                  </a:cubicBezTo>
                  <a:cubicBezTo>
                    <a:pt x="-17177" y="374305"/>
                    <a:pt x="4730" y="413357"/>
                    <a:pt x="36163" y="434312"/>
                  </a:cubicBezTo>
                  <a:cubicBezTo>
                    <a:pt x="45688" y="440980"/>
                    <a:pt x="56165" y="445742"/>
                    <a:pt x="64738" y="453362"/>
                  </a:cubicBezTo>
                  <a:cubicBezTo>
                    <a:pt x="85693" y="472412"/>
                    <a:pt x="46640" y="500987"/>
                    <a:pt x="34258" y="513370"/>
                  </a:cubicBezTo>
                  <a:cubicBezTo>
                    <a:pt x="15208" y="530515"/>
                    <a:pt x="3778" y="557185"/>
                    <a:pt x="18065" y="581950"/>
                  </a:cubicBezTo>
                  <a:cubicBezTo>
                    <a:pt x="36163" y="610525"/>
                    <a:pt x="60928" y="614335"/>
                    <a:pt x="93313" y="617192"/>
                  </a:cubicBezTo>
                  <a:cubicBezTo>
                    <a:pt x="124745" y="620050"/>
                    <a:pt x="156178" y="640052"/>
                    <a:pt x="134270" y="671485"/>
                  </a:cubicBezTo>
                  <a:cubicBezTo>
                    <a:pt x="124745" y="685772"/>
                    <a:pt x="121888" y="697202"/>
                    <a:pt x="123793" y="713395"/>
                  </a:cubicBezTo>
                  <a:cubicBezTo>
                    <a:pt x="126650" y="741017"/>
                    <a:pt x="152368" y="759115"/>
                    <a:pt x="177133" y="763877"/>
                  </a:cubicBezTo>
                  <a:cubicBezTo>
                    <a:pt x="204755" y="769592"/>
                    <a:pt x="254285" y="712442"/>
                    <a:pt x="273335" y="737207"/>
                  </a:cubicBezTo>
                  <a:cubicBezTo>
                    <a:pt x="286670" y="754352"/>
                    <a:pt x="271430" y="788642"/>
                    <a:pt x="279050" y="809597"/>
                  </a:cubicBezTo>
                  <a:cubicBezTo>
                    <a:pt x="282860" y="821027"/>
                    <a:pt x="292385" y="824837"/>
                    <a:pt x="302863" y="825790"/>
                  </a:cubicBezTo>
                  <a:cubicBezTo>
                    <a:pt x="303815" y="826742"/>
                    <a:pt x="304768" y="827695"/>
                    <a:pt x="306673" y="828647"/>
                  </a:cubicBezTo>
                  <a:cubicBezTo>
                    <a:pt x="326675" y="836267"/>
                    <a:pt x="346678" y="836267"/>
                    <a:pt x="363823" y="821027"/>
                  </a:cubicBezTo>
                  <a:cubicBezTo>
                    <a:pt x="386683" y="800072"/>
                    <a:pt x="400970" y="755305"/>
                    <a:pt x="435260" y="784832"/>
                  </a:cubicBezTo>
                  <a:cubicBezTo>
                    <a:pt x="456215" y="802930"/>
                    <a:pt x="471455" y="835315"/>
                    <a:pt x="505745" y="825790"/>
                  </a:cubicBezTo>
                  <a:cubicBezTo>
                    <a:pt x="543845" y="815312"/>
                    <a:pt x="554323" y="799120"/>
                    <a:pt x="562895" y="761972"/>
                  </a:cubicBezTo>
                  <a:cubicBezTo>
                    <a:pt x="570515" y="728635"/>
                    <a:pt x="592423" y="739112"/>
                    <a:pt x="614330" y="747685"/>
                  </a:cubicBezTo>
                  <a:cubicBezTo>
                    <a:pt x="618140" y="749590"/>
                    <a:pt x="621950" y="750542"/>
                    <a:pt x="625760" y="751495"/>
                  </a:cubicBezTo>
                  <a:cubicBezTo>
                    <a:pt x="625760" y="752447"/>
                    <a:pt x="624808" y="753400"/>
                    <a:pt x="624808" y="754352"/>
                  </a:cubicBezTo>
                  <a:cubicBezTo>
                    <a:pt x="623855" y="757210"/>
                    <a:pt x="628618" y="758162"/>
                    <a:pt x="629570" y="755305"/>
                  </a:cubicBezTo>
                  <a:cubicBezTo>
                    <a:pt x="629570" y="754352"/>
                    <a:pt x="630523" y="753400"/>
                    <a:pt x="631475" y="752447"/>
                  </a:cubicBezTo>
                  <a:cubicBezTo>
                    <a:pt x="639095" y="754352"/>
                    <a:pt x="646715" y="755305"/>
                    <a:pt x="656240" y="754352"/>
                  </a:cubicBezTo>
                  <a:cubicBezTo>
                    <a:pt x="681005" y="752447"/>
                    <a:pt x="703865" y="730540"/>
                    <a:pt x="706723" y="706727"/>
                  </a:cubicBezTo>
                  <a:cubicBezTo>
                    <a:pt x="708628" y="693392"/>
                    <a:pt x="702913" y="680057"/>
                    <a:pt x="700055" y="667675"/>
                  </a:cubicBezTo>
                  <a:cubicBezTo>
                    <a:pt x="701008" y="665770"/>
                    <a:pt x="700055" y="664817"/>
                    <a:pt x="699103" y="662912"/>
                  </a:cubicBezTo>
                  <a:cubicBezTo>
                    <a:pt x="696245" y="648625"/>
                    <a:pt x="698150" y="635290"/>
                    <a:pt x="720058" y="627670"/>
                  </a:cubicBezTo>
                  <a:cubicBezTo>
                    <a:pt x="757205" y="615287"/>
                    <a:pt x="796258" y="609572"/>
                    <a:pt x="814355" y="569567"/>
                  </a:cubicBezTo>
                  <a:cubicBezTo>
                    <a:pt x="825785" y="544802"/>
                    <a:pt x="803878" y="518132"/>
                    <a:pt x="784828" y="503845"/>
                  </a:cubicBezTo>
                  <a:cubicBezTo>
                    <a:pt x="767683" y="494320"/>
                    <a:pt x="761968" y="484795"/>
                    <a:pt x="761968" y="476222"/>
                  </a:cubicBezTo>
                  <a:cubicBezTo>
                    <a:pt x="761968" y="476222"/>
                    <a:pt x="761968" y="475270"/>
                    <a:pt x="762920" y="475270"/>
                  </a:cubicBezTo>
                  <a:cubicBezTo>
                    <a:pt x="763873" y="474317"/>
                    <a:pt x="763873" y="472412"/>
                    <a:pt x="762920" y="471460"/>
                  </a:cubicBezTo>
                  <a:cubicBezTo>
                    <a:pt x="767683" y="454315"/>
                    <a:pt x="792448" y="441932"/>
                    <a:pt x="808640" y="432407"/>
                  </a:cubicBezTo>
                  <a:cubicBezTo>
                    <a:pt x="821023" y="425740"/>
                    <a:pt x="835310" y="410500"/>
                    <a:pt x="838168" y="397165"/>
                  </a:cubicBezTo>
                  <a:cubicBezTo>
                    <a:pt x="843883" y="372400"/>
                    <a:pt x="837215" y="336205"/>
                    <a:pt x="808640" y="327632"/>
                  </a:cubicBezTo>
                  <a:close/>
                  <a:moveTo>
                    <a:pt x="806735" y="360017"/>
                  </a:moveTo>
                  <a:cubicBezTo>
                    <a:pt x="788638" y="375257"/>
                    <a:pt x="770540" y="389545"/>
                    <a:pt x="751490" y="404785"/>
                  </a:cubicBezTo>
                  <a:cubicBezTo>
                    <a:pt x="769588" y="388592"/>
                    <a:pt x="783875" y="369542"/>
                    <a:pt x="804830" y="358112"/>
                  </a:cubicBezTo>
                  <a:cubicBezTo>
                    <a:pt x="805783" y="358112"/>
                    <a:pt x="805783" y="359065"/>
                    <a:pt x="806735" y="360017"/>
                  </a:cubicBezTo>
                  <a:close/>
                  <a:moveTo>
                    <a:pt x="758158" y="229525"/>
                  </a:moveTo>
                  <a:cubicBezTo>
                    <a:pt x="755300" y="240955"/>
                    <a:pt x="747680" y="250480"/>
                    <a:pt x="740060" y="260957"/>
                  </a:cubicBezTo>
                  <a:cubicBezTo>
                    <a:pt x="674338" y="317155"/>
                    <a:pt x="601948" y="368590"/>
                    <a:pt x="541940" y="431455"/>
                  </a:cubicBezTo>
                  <a:cubicBezTo>
                    <a:pt x="541940" y="424787"/>
                    <a:pt x="541940" y="418120"/>
                    <a:pt x="540988" y="410500"/>
                  </a:cubicBezTo>
                  <a:cubicBezTo>
                    <a:pt x="579088" y="378115"/>
                    <a:pt x="615283" y="343825"/>
                    <a:pt x="652430" y="310487"/>
                  </a:cubicBezTo>
                  <a:cubicBezTo>
                    <a:pt x="687673" y="279055"/>
                    <a:pt x="725773" y="250480"/>
                    <a:pt x="760063" y="218095"/>
                  </a:cubicBezTo>
                  <a:cubicBezTo>
                    <a:pt x="760063" y="221905"/>
                    <a:pt x="759110" y="225715"/>
                    <a:pt x="758158" y="229525"/>
                  </a:cubicBezTo>
                  <a:close/>
                  <a:moveTo>
                    <a:pt x="375253" y="533372"/>
                  </a:moveTo>
                  <a:cubicBezTo>
                    <a:pt x="310483" y="520990"/>
                    <a:pt x="293338" y="456220"/>
                    <a:pt x="309530" y="400975"/>
                  </a:cubicBezTo>
                  <a:cubicBezTo>
                    <a:pt x="323818" y="351445"/>
                    <a:pt x="366680" y="318107"/>
                    <a:pt x="415258" y="308582"/>
                  </a:cubicBezTo>
                  <a:cubicBezTo>
                    <a:pt x="416210" y="309535"/>
                    <a:pt x="417163" y="310487"/>
                    <a:pt x="418115" y="310487"/>
                  </a:cubicBezTo>
                  <a:cubicBezTo>
                    <a:pt x="483838" y="320965"/>
                    <a:pt x="524795" y="361922"/>
                    <a:pt x="525748" y="430502"/>
                  </a:cubicBezTo>
                  <a:cubicBezTo>
                    <a:pt x="525748" y="512417"/>
                    <a:pt x="445738" y="546707"/>
                    <a:pt x="375253" y="533372"/>
                  </a:cubicBezTo>
                  <a:close/>
                  <a:moveTo>
                    <a:pt x="451453" y="547660"/>
                  </a:moveTo>
                  <a:cubicBezTo>
                    <a:pt x="444785" y="553375"/>
                    <a:pt x="438118" y="559090"/>
                    <a:pt x="430498" y="563852"/>
                  </a:cubicBezTo>
                  <a:cubicBezTo>
                    <a:pt x="423830" y="568615"/>
                    <a:pt x="400970" y="585760"/>
                    <a:pt x="374300" y="606715"/>
                  </a:cubicBezTo>
                  <a:cubicBezTo>
                    <a:pt x="396208" y="586712"/>
                    <a:pt x="419068" y="566710"/>
                    <a:pt x="442880" y="550517"/>
                  </a:cubicBezTo>
                  <a:cubicBezTo>
                    <a:pt x="445738" y="549565"/>
                    <a:pt x="448595" y="548612"/>
                    <a:pt x="451453" y="547660"/>
                  </a:cubicBezTo>
                  <a:close/>
                  <a:moveTo>
                    <a:pt x="247618" y="561947"/>
                  </a:moveTo>
                  <a:cubicBezTo>
                    <a:pt x="221900" y="585760"/>
                    <a:pt x="195230" y="609572"/>
                    <a:pt x="163798" y="625765"/>
                  </a:cubicBezTo>
                  <a:cubicBezTo>
                    <a:pt x="162845" y="622907"/>
                    <a:pt x="160940" y="621002"/>
                    <a:pt x="159035" y="618145"/>
                  </a:cubicBezTo>
                  <a:cubicBezTo>
                    <a:pt x="206660" y="578140"/>
                    <a:pt x="261905" y="542897"/>
                    <a:pt x="302863" y="497177"/>
                  </a:cubicBezTo>
                  <a:cubicBezTo>
                    <a:pt x="304768" y="500035"/>
                    <a:pt x="306673" y="503845"/>
                    <a:pt x="308578" y="506702"/>
                  </a:cubicBezTo>
                  <a:cubicBezTo>
                    <a:pt x="285718" y="520037"/>
                    <a:pt x="266668" y="543850"/>
                    <a:pt x="247618" y="561947"/>
                  </a:cubicBezTo>
                  <a:close/>
                  <a:moveTo>
                    <a:pt x="313340" y="511465"/>
                  </a:moveTo>
                  <a:cubicBezTo>
                    <a:pt x="315245" y="514322"/>
                    <a:pt x="317150" y="516227"/>
                    <a:pt x="319055" y="518132"/>
                  </a:cubicBezTo>
                  <a:cubicBezTo>
                    <a:pt x="294290" y="537182"/>
                    <a:pt x="270478" y="555280"/>
                    <a:pt x="245713" y="574330"/>
                  </a:cubicBezTo>
                  <a:cubicBezTo>
                    <a:pt x="270478" y="556232"/>
                    <a:pt x="295243" y="534325"/>
                    <a:pt x="313340" y="511465"/>
                  </a:cubicBezTo>
                  <a:close/>
                  <a:moveTo>
                    <a:pt x="165703" y="630527"/>
                  </a:moveTo>
                  <a:cubicBezTo>
                    <a:pt x="185705" y="621955"/>
                    <a:pt x="203803" y="609572"/>
                    <a:pt x="220948" y="595285"/>
                  </a:cubicBezTo>
                  <a:cubicBezTo>
                    <a:pt x="200945" y="611477"/>
                    <a:pt x="181895" y="628622"/>
                    <a:pt x="163798" y="647672"/>
                  </a:cubicBezTo>
                  <a:cubicBezTo>
                    <a:pt x="163798" y="646720"/>
                    <a:pt x="164750" y="645767"/>
                    <a:pt x="164750" y="643862"/>
                  </a:cubicBezTo>
                  <a:cubicBezTo>
                    <a:pt x="166655" y="639100"/>
                    <a:pt x="166655" y="634337"/>
                    <a:pt x="165703" y="630527"/>
                  </a:cubicBezTo>
                  <a:close/>
                  <a:moveTo>
                    <a:pt x="155225" y="613382"/>
                  </a:moveTo>
                  <a:cubicBezTo>
                    <a:pt x="152368" y="610525"/>
                    <a:pt x="148558" y="607667"/>
                    <a:pt x="143795" y="604810"/>
                  </a:cubicBezTo>
                  <a:cubicBezTo>
                    <a:pt x="196183" y="568615"/>
                    <a:pt x="250475" y="531467"/>
                    <a:pt x="297148" y="487652"/>
                  </a:cubicBezTo>
                  <a:cubicBezTo>
                    <a:pt x="298100" y="487652"/>
                    <a:pt x="298100" y="486700"/>
                    <a:pt x="298100" y="485747"/>
                  </a:cubicBezTo>
                  <a:cubicBezTo>
                    <a:pt x="298100" y="486700"/>
                    <a:pt x="299053" y="486700"/>
                    <a:pt x="299053" y="487652"/>
                  </a:cubicBezTo>
                  <a:cubicBezTo>
                    <a:pt x="252380" y="530515"/>
                    <a:pt x="199993" y="568615"/>
                    <a:pt x="155225" y="613382"/>
                  </a:cubicBezTo>
                  <a:close/>
                  <a:moveTo>
                    <a:pt x="147605" y="679105"/>
                  </a:moveTo>
                  <a:cubicBezTo>
                    <a:pt x="151415" y="673390"/>
                    <a:pt x="154273" y="668627"/>
                    <a:pt x="157130" y="662912"/>
                  </a:cubicBezTo>
                  <a:cubicBezTo>
                    <a:pt x="212375" y="616240"/>
                    <a:pt x="268573" y="569567"/>
                    <a:pt x="324770" y="523847"/>
                  </a:cubicBezTo>
                  <a:cubicBezTo>
                    <a:pt x="326675" y="524800"/>
                    <a:pt x="327628" y="526705"/>
                    <a:pt x="329533" y="527657"/>
                  </a:cubicBezTo>
                  <a:cubicBezTo>
                    <a:pt x="257143" y="567662"/>
                    <a:pt x="211423" y="640052"/>
                    <a:pt x="143795" y="686725"/>
                  </a:cubicBezTo>
                  <a:cubicBezTo>
                    <a:pt x="145700" y="683867"/>
                    <a:pt x="146653" y="681962"/>
                    <a:pt x="147605" y="679105"/>
                  </a:cubicBezTo>
                  <a:close/>
                  <a:moveTo>
                    <a:pt x="520033" y="349540"/>
                  </a:moveTo>
                  <a:cubicBezTo>
                    <a:pt x="534320" y="339062"/>
                    <a:pt x="548608" y="328585"/>
                    <a:pt x="561943" y="317155"/>
                  </a:cubicBezTo>
                  <a:cubicBezTo>
                    <a:pt x="548608" y="330490"/>
                    <a:pt x="536225" y="344777"/>
                    <a:pt x="526700" y="361922"/>
                  </a:cubicBezTo>
                  <a:cubicBezTo>
                    <a:pt x="524795" y="358112"/>
                    <a:pt x="522890" y="354302"/>
                    <a:pt x="520033" y="349540"/>
                  </a:cubicBezTo>
                  <a:close/>
                  <a:moveTo>
                    <a:pt x="531463" y="477175"/>
                  </a:moveTo>
                  <a:cubicBezTo>
                    <a:pt x="599090" y="423835"/>
                    <a:pt x="658145" y="360970"/>
                    <a:pt x="726725" y="309535"/>
                  </a:cubicBezTo>
                  <a:cubicBezTo>
                    <a:pt x="728630" y="313345"/>
                    <a:pt x="730535" y="317155"/>
                    <a:pt x="733393" y="320965"/>
                  </a:cubicBezTo>
                  <a:cubicBezTo>
                    <a:pt x="705770" y="340015"/>
                    <a:pt x="681958" y="363827"/>
                    <a:pt x="656240" y="386687"/>
                  </a:cubicBezTo>
                  <a:cubicBezTo>
                    <a:pt x="621950" y="417167"/>
                    <a:pt x="582898" y="441932"/>
                    <a:pt x="546703" y="469555"/>
                  </a:cubicBezTo>
                  <a:cubicBezTo>
                    <a:pt x="540035" y="475270"/>
                    <a:pt x="533368" y="480032"/>
                    <a:pt x="526700" y="485747"/>
                  </a:cubicBezTo>
                  <a:cubicBezTo>
                    <a:pt x="528605" y="482890"/>
                    <a:pt x="529558" y="480985"/>
                    <a:pt x="531463" y="477175"/>
                  </a:cubicBezTo>
                  <a:close/>
                  <a:moveTo>
                    <a:pt x="723868" y="301915"/>
                  </a:moveTo>
                  <a:cubicBezTo>
                    <a:pt x="723868" y="301915"/>
                    <a:pt x="723868" y="301915"/>
                    <a:pt x="723868" y="301915"/>
                  </a:cubicBezTo>
                  <a:cubicBezTo>
                    <a:pt x="657193" y="350492"/>
                    <a:pt x="597185" y="407642"/>
                    <a:pt x="536225" y="463840"/>
                  </a:cubicBezTo>
                  <a:cubicBezTo>
                    <a:pt x="538130" y="457172"/>
                    <a:pt x="540035" y="451457"/>
                    <a:pt x="540988" y="444790"/>
                  </a:cubicBezTo>
                  <a:cubicBezTo>
                    <a:pt x="540988" y="443837"/>
                    <a:pt x="540988" y="441932"/>
                    <a:pt x="541940" y="440027"/>
                  </a:cubicBezTo>
                  <a:cubicBezTo>
                    <a:pt x="600995" y="387640"/>
                    <a:pt x="666718" y="340967"/>
                    <a:pt x="725773" y="287627"/>
                  </a:cubicBezTo>
                  <a:cubicBezTo>
                    <a:pt x="723868" y="292390"/>
                    <a:pt x="723868" y="297152"/>
                    <a:pt x="723868" y="301915"/>
                  </a:cubicBezTo>
                  <a:close/>
                  <a:moveTo>
                    <a:pt x="540035" y="400975"/>
                  </a:moveTo>
                  <a:cubicBezTo>
                    <a:pt x="539083" y="394307"/>
                    <a:pt x="537178" y="386687"/>
                    <a:pt x="534320" y="380020"/>
                  </a:cubicBezTo>
                  <a:cubicBezTo>
                    <a:pt x="557180" y="368590"/>
                    <a:pt x="580040" y="354302"/>
                    <a:pt x="601948" y="339062"/>
                  </a:cubicBezTo>
                  <a:cubicBezTo>
                    <a:pt x="580993" y="360017"/>
                    <a:pt x="560038" y="380972"/>
                    <a:pt x="540035" y="400975"/>
                  </a:cubicBezTo>
                  <a:close/>
                  <a:moveTo>
                    <a:pt x="755300" y="197140"/>
                  </a:moveTo>
                  <a:cubicBezTo>
                    <a:pt x="758158" y="200950"/>
                    <a:pt x="760063" y="205712"/>
                    <a:pt x="761015" y="210475"/>
                  </a:cubicBezTo>
                  <a:cubicBezTo>
                    <a:pt x="743870" y="220952"/>
                    <a:pt x="727678" y="232382"/>
                    <a:pt x="710533" y="244765"/>
                  </a:cubicBezTo>
                  <a:cubicBezTo>
                    <a:pt x="725773" y="228572"/>
                    <a:pt x="740060" y="212380"/>
                    <a:pt x="755300" y="197140"/>
                  </a:cubicBezTo>
                  <a:cubicBezTo>
                    <a:pt x="754348" y="197140"/>
                    <a:pt x="754348" y="197140"/>
                    <a:pt x="755300" y="197140"/>
                  </a:cubicBezTo>
                  <a:close/>
                  <a:moveTo>
                    <a:pt x="744823" y="188567"/>
                  </a:moveTo>
                  <a:cubicBezTo>
                    <a:pt x="746728" y="189520"/>
                    <a:pt x="748633" y="190472"/>
                    <a:pt x="749585" y="192377"/>
                  </a:cubicBezTo>
                  <a:cubicBezTo>
                    <a:pt x="673385" y="250480"/>
                    <a:pt x="615283" y="325727"/>
                    <a:pt x="532415" y="377162"/>
                  </a:cubicBezTo>
                  <a:cubicBezTo>
                    <a:pt x="531463" y="373352"/>
                    <a:pt x="529558" y="370495"/>
                    <a:pt x="527653" y="366685"/>
                  </a:cubicBezTo>
                  <a:cubicBezTo>
                    <a:pt x="527653" y="366685"/>
                    <a:pt x="528605" y="366685"/>
                    <a:pt x="528605" y="365732"/>
                  </a:cubicBezTo>
                  <a:cubicBezTo>
                    <a:pt x="581945" y="291437"/>
                    <a:pt x="675290" y="246670"/>
                    <a:pt x="744823" y="188567"/>
                  </a:cubicBezTo>
                  <a:cubicBezTo>
                    <a:pt x="744823" y="188567"/>
                    <a:pt x="744823" y="188567"/>
                    <a:pt x="744823" y="188567"/>
                  </a:cubicBezTo>
                  <a:close/>
                  <a:moveTo>
                    <a:pt x="726725" y="181900"/>
                  </a:moveTo>
                  <a:cubicBezTo>
                    <a:pt x="726725" y="181900"/>
                    <a:pt x="726725" y="181900"/>
                    <a:pt x="726725" y="181900"/>
                  </a:cubicBezTo>
                  <a:cubicBezTo>
                    <a:pt x="730535" y="181900"/>
                    <a:pt x="733393" y="182852"/>
                    <a:pt x="736250" y="183805"/>
                  </a:cubicBezTo>
                  <a:cubicBezTo>
                    <a:pt x="696245" y="211427"/>
                    <a:pt x="659098" y="241907"/>
                    <a:pt x="620045" y="270482"/>
                  </a:cubicBezTo>
                  <a:cubicBezTo>
                    <a:pt x="619093" y="270482"/>
                    <a:pt x="619093" y="271435"/>
                    <a:pt x="618140" y="271435"/>
                  </a:cubicBezTo>
                  <a:cubicBezTo>
                    <a:pt x="653383" y="241907"/>
                    <a:pt x="689578" y="211427"/>
                    <a:pt x="726725" y="181900"/>
                  </a:cubicBezTo>
                  <a:close/>
                  <a:moveTo>
                    <a:pt x="697198" y="180947"/>
                  </a:moveTo>
                  <a:cubicBezTo>
                    <a:pt x="702913" y="179995"/>
                    <a:pt x="708628" y="179995"/>
                    <a:pt x="714343" y="180947"/>
                  </a:cubicBezTo>
                  <a:cubicBezTo>
                    <a:pt x="673385" y="207617"/>
                    <a:pt x="641000" y="246670"/>
                    <a:pt x="602900" y="276197"/>
                  </a:cubicBezTo>
                  <a:cubicBezTo>
                    <a:pt x="577183" y="296200"/>
                    <a:pt x="535273" y="317155"/>
                    <a:pt x="518128" y="346682"/>
                  </a:cubicBezTo>
                  <a:cubicBezTo>
                    <a:pt x="516223" y="343825"/>
                    <a:pt x="514318" y="341920"/>
                    <a:pt x="512413" y="339062"/>
                  </a:cubicBezTo>
                  <a:cubicBezTo>
                    <a:pt x="569563" y="280960"/>
                    <a:pt x="628618" y="231430"/>
                    <a:pt x="695293" y="184757"/>
                  </a:cubicBezTo>
                  <a:cubicBezTo>
                    <a:pt x="697198" y="183805"/>
                    <a:pt x="697198" y="182852"/>
                    <a:pt x="697198" y="180947"/>
                  </a:cubicBezTo>
                  <a:close/>
                  <a:moveTo>
                    <a:pt x="655288" y="187615"/>
                  </a:moveTo>
                  <a:cubicBezTo>
                    <a:pt x="663860" y="187615"/>
                    <a:pt x="673385" y="185710"/>
                    <a:pt x="681005" y="183805"/>
                  </a:cubicBezTo>
                  <a:cubicBezTo>
                    <a:pt x="616235" y="220000"/>
                    <a:pt x="554323" y="277150"/>
                    <a:pt x="509555" y="335252"/>
                  </a:cubicBezTo>
                  <a:cubicBezTo>
                    <a:pt x="506698" y="331442"/>
                    <a:pt x="503840" y="328585"/>
                    <a:pt x="500983" y="325727"/>
                  </a:cubicBezTo>
                  <a:cubicBezTo>
                    <a:pt x="525748" y="302867"/>
                    <a:pt x="548608" y="280007"/>
                    <a:pt x="573373" y="258100"/>
                  </a:cubicBezTo>
                  <a:cubicBezTo>
                    <a:pt x="599090" y="235240"/>
                    <a:pt x="633380" y="214285"/>
                    <a:pt x="655288" y="187615"/>
                  </a:cubicBezTo>
                  <a:close/>
                  <a:moveTo>
                    <a:pt x="645763" y="185710"/>
                  </a:moveTo>
                  <a:cubicBezTo>
                    <a:pt x="620045" y="201902"/>
                    <a:pt x="597185" y="225715"/>
                    <a:pt x="575278" y="244765"/>
                  </a:cubicBezTo>
                  <a:cubicBezTo>
                    <a:pt x="547655" y="268577"/>
                    <a:pt x="519080" y="293342"/>
                    <a:pt x="497173" y="322870"/>
                  </a:cubicBezTo>
                  <a:cubicBezTo>
                    <a:pt x="494315" y="320012"/>
                    <a:pt x="490505" y="317155"/>
                    <a:pt x="487648" y="315250"/>
                  </a:cubicBezTo>
                  <a:cubicBezTo>
                    <a:pt x="541940" y="275245"/>
                    <a:pt x="592423" y="230477"/>
                    <a:pt x="642905" y="184757"/>
                  </a:cubicBezTo>
                  <a:cubicBezTo>
                    <a:pt x="642905" y="184757"/>
                    <a:pt x="643858" y="185710"/>
                    <a:pt x="645763" y="185710"/>
                  </a:cubicBezTo>
                  <a:close/>
                  <a:moveTo>
                    <a:pt x="633380" y="174280"/>
                  </a:moveTo>
                  <a:cubicBezTo>
                    <a:pt x="634333" y="175232"/>
                    <a:pt x="634333" y="176185"/>
                    <a:pt x="635285" y="177137"/>
                  </a:cubicBezTo>
                  <a:cubicBezTo>
                    <a:pt x="582898" y="219047"/>
                    <a:pt x="534320" y="266672"/>
                    <a:pt x="481933" y="310487"/>
                  </a:cubicBezTo>
                  <a:cubicBezTo>
                    <a:pt x="477170" y="307630"/>
                    <a:pt x="472408" y="304772"/>
                    <a:pt x="467645" y="302867"/>
                  </a:cubicBezTo>
                  <a:cubicBezTo>
                    <a:pt x="523843" y="259052"/>
                    <a:pt x="579088" y="213332"/>
                    <a:pt x="630523" y="163802"/>
                  </a:cubicBezTo>
                  <a:cubicBezTo>
                    <a:pt x="631475" y="168565"/>
                    <a:pt x="632428" y="171422"/>
                    <a:pt x="633380" y="174280"/>
                  </a:cubicBezTo>
                  <a:close/>
                  <a:moveTo>
                    <a:pt x="626713" y="136180"/>
                  </a:moveTo>
                  <a:cubicBezTo>
                    <a:pt x="627665" y="142847"/>
                    <a:pt x="627665" y="149515"/>
                    <a:pt x="628618" y="156182"/>
                  </a:cubicBezTo>
                  <a:cubicBezTo>
                    <a:pt x="627665" y="156182"/>
                    <a:pt x="627665" y="156182"/>
                    <a:pt x="627665" y="157135"/>
                  </a:cubicBezTo>
                  <a:cubicBezTo>
                    <a:pt x="574325" y="206665"/>
                    <a:pt x="516223" y="251432"/>
                    <a:pt x="463835" y="302867"/>
                  </a:cubicBezTo>
                  <a:cubicBezTo>
                    <a:pt x="457168" y="300010"/>
                    <a:pt x="449548" y="298105"/>
                    <a:pt x="442880" y="298105"/>
                  </a:cubicBezTo>
                  <a:cubicBezTo>
                    <a:pt x="472408" y="268577"/>
                    <a:pt x="505745" y="246670"/>
                    <a:pt x="539083" y="222857"/>
                  </a:cubicBezTo>
                  <a:cubicBezTo>
                    <a:pt x="571468" y="197140"/>
                    <a:pt x="594328" y="161897"/>
                    <a:pt x="626713" y="136180"/>
                  </a:cubicBezTo>
                  <a:close/>
                  <a:moveTo>
                    <a:pt x="621950" y="111415"/>
                  </a:moveTo>
                  <a:cubicBezTo>
                    <a:pt x="623855" y="116177"/>
                    <a:pt x="624808" y="120940"/>
                    <a:pt x="625760" y="125702"/>
                  </a:cubicBezTo>
                  <a:cubicBezTo>
                    <a:pt x="588613" y="153325"/>
                    <a:pt x="561943" y="192377"/>
                    <a:pt x="524795" y="220952"/>
                  </a:cubicBezTo>
                  <a:cubicBezTo>
                    <a:pt x="493363" y="244765"/>
                    <a:pt x="459073" y="264767"/>
                    <a:pt x="435260" y="296200"/>
                  </a:cubicBezTo>
                  <a:cubicBezTo>
                    <a:pt x="431450" y="296200"/>
                    <a:pt x="428593" y="296200"/>
                    <a:pt x="424783" y="296200"/>
                  </a:cubicBezTo>
                  <a:cubicBezTo>
                    <a:pt x="424783" y="296200"/>
                    <a:pt x="424783" y="296200"/>
                    <a:pt x="424783" y="296200"/>
                  </a:cubicBezTo>
                  <a:cubicBezTo>
                    <a:pt x="416210" y="295247"/>
                    <a:pt x="407638" y="295247"/>
                    <a:pt x="399065" y="295247"/>
                  </a:cubicBezTo>
                  <a:cubicBezTo>
                    <a:pt x="486695" y="254290"/>
                    <a:pt x="554323" y="176185"/>
                    <a:pt x="620045" y="106652"/>
                  </a:cubicBezTo>
                  <a:cubicBezTo>
                    <a:pt x="620998" y="108557"/>
                    <a:pt x="620998" y="110462"/>
                    <a:pt x="621950" y="111415"/>
                  </a:cubicBezTo>
                  <a:close/>
                  <a:moveTo>
                    <a:pt x="617188" y="100937"/>
                  </a:moveTo>
                  <a:cubicBezTo>
                    <a:pt x="546703" y="173327"/>
                    <a:pt x="477170" y="246670"/>
                    <a:pt x="387635" y="298105"/>
                  </a:cubicBezTo>
                  <a:cubicBezTo>
                    <a:pt x="387635" y="298105"/>
                    <a:pt x="387635" y="298105"/>
                    <a:pt x="387635" y="298105"/>
                  </a:cubicBezTo>
                  <a:cubicBezTo>
                    <a:pt x="381920" y="299057"/>
                    <a:pt x="376205" y="300962"/>
                    <a:pt x="370490" y="302867"/>
                  </a:cubicBezTo>
                  <a:cubicBezTo>
                    <a:pt x="455263" y="237145"/>
                    <a:pt x="538130" y="169517"/>
                    <a:pt x="611473" y="90460"/>
                  </a:cubicBezTo>
                  <a:cubicBezTo>
                    <a:pt x="613378" y="93317"/>
                    <a:pt x="615283" y="97127"/>
                    <a:pt x="617188" y="100937"/>
                  </a:cubicBezTo>
                  <a:close/>
                  <a:moveTo>
                    <a:pt x="574325" y="70457"/>
                  </a:moveTo>
                  <a:cubicBezTo>
                    <a:pt x="492410" y="134275"/>
                    <a:pt x="409543" y="197140"/>
                    <a:pt x="330485" y="264767"/>
                  </a:cubicBezTo>
                  <a:cubicBezTo>
                    <a:pt x="250475" y="332395"/>
                    <a:pt x="166655" y="393355"/>
                    <a:pt x="85693" y="460030"/>
                  </a:cubicBezTo>
                  <a:cubicBezTo>
                    <a:pt x="84740" y="455267"/>
                    <a:pt x="82835" y="450505"/>
                    <a:pt x="79978" y="446695"/>
                  </a:cubicBezTo>
                  <a:cubicBezTo>
                    <a:pt x="161893" y="400975"/>
                    <a:pt x="233330" y="336205"/>
                    <a:pt x="306673" y="276197"/>
                  </a:cubicBezTo>
                  <a:cubicBezTo>
                    <a:pt x="343820" y="245717"/>
                    <a:pt x="382873" y="217142"/>
                    <a:pt x="419068" y="184757"/>
                  </a:cubicBezTo>
                  <a:cubicBezTo>
                    <a:pt x="460978" y="146657"/>
                    <a:pt x="502888" y="108557"/>
                    <a:pt x="553370" y="81887"/>
                  </a:cubicBezTo>
                  <a:cubicBezTo>
                    <a:pt x="557180" y="79982"/>
                    <a:pt x="554323" y="75220"/>
                    <a:pt x="550513" y="76172"/>
                  </a:cubicBezTo>
                  <a:cubicBezTo>
                    <a:pt x="559085" y="72362"/>
                    <a:pt x="566705" y="70457"/>
                    <a:pt x="574325" y="70457"/>
                  </a:cubicBezTo>
                  <a:close/>
                  <a:moveTo>
                    <a:pt x="388588" y="37120"/>
                  </a:moveTo>
                  <a:cubicBezTo>
                    <a:pt x="392398" y="34262"/>
                    <a:pt x="397160" y="31405"/>
                    <a:pt x="400970" y="27595"/>
                  </a:cubicBezTo>
                  <a:cubicBezTo>
                    <a:pt x="405733" y="23785"/>
                    <a:pt x="411448" y="19975"/>
                    <a:pt x="416210" y="16165"/>
                  </a:cubicBezTo>
                  <a:cubicBezTo>
                    <a:pt x="419068" y="16165"/>
                    <a:pt x="422878" y="17117"/>
                    <a:pt x="426688" y="19022"/>
                  </a:cubicBezTo>
                  <a:cubicBezTo>
                    <a:pt x="410495" y="31405"/>
                    <a:pt x="395255" y="44740"/>
                    <a:pt x="379063" y="57122"/>
                  </a:cubicBezTo>
                  <a:cubicBezTo>
                    <a:pt x="381920" y="50455"/>
                    <a:pt x="384778" y="43787"/>
                    <a:pt x="388588" y="37120"/>
                  </a:cubicBezTo>
                  <a:close/>
                  <a:moveTo>
                    <a:pt x="323818" y="103795"/>
                  </a:moveTo>
                  <a:cubicBezTo>
                    <a:pt x="324770" y="103795"/>
                    <a:pt x="326675" y="104747"/>
                    <a:pt x="327628" y="104747"/>
                  </a:cubicBezTo>
                  <a:cubicBezTo>
                    <a:pt x="349535" y="106652"/>
                    <a:pt x="363823" y="97127"/>
                    <a:pt x="372395" y="76172"/>
                  </a:cubicBezTo>
                  <a:cubicBezTo>
                    <a:pt x="373348" y="73315"/>
                    <a:pt x="374300" y="70457"/>
                    <a:pt x="375253" y="67600"/>
                  </a:cubicBezTo>
                  <a:cubicBezTo>
                    <a:pt x="396208" y="57122"/>
                    <a:pt x="419068" y="41882"/>
                    <a:pt x="435260" y="23785"/>
                  </a:cubicBezTo>
                  <a:cubicBezTo>
                    <a:pt x="436213" y="24737"/>
                    <a:pt x="437165" y="25690"/>
                    <a:pt x="439070" y="26642"/>
                  </a:cubicBezTo>
                  <a:cubicBezTo>
                    <a:pt x="396208" y="79982"/>
                    <a:pt x="335248" y="109510"/>
                    <a:pt x="282860" y="151420"/>
                  </a:cubicBezTo>
                  <a:cubicBezTo>
                    <a:pt x="225710" y="197140"/>
                    <a:pt x="176180" y="251432"/>
                    <a:pt x="116173" y="294295"/>
                  </a:cubicBezTo>
                  <a:cubicBezTo>
                    <a:pt x="116173" y="293342"/>
                    <a:pt x="116173" y="293342"/>
                    <a:pt x="116173" y="292390"/>
                  </a:cubicBezTo>
                  <a:cubicBezTo>
                    <a:pt x="115220" y="289532"/>
                    <a:pt x="114268" y="287627"/>
                    <a:pt x="113315" y="284770"/>
                  </a:cubicBezTo>
                  <a:cubicBezTo>
                    <a:pt x="179038" y="218095"/>
                    <a:pt x="250475" y="162850"/>
                    <a:pt x="323818" y="103795"/>
                  </a:cubicBezTo>
                  <a:close/>
                  <a:moveTo>
                    <a:pt x="110458" y="279055"/>
                  </a:moveTo>
                  <a:cubicBezTo>
                    <a:pt x="108553" y="274292"/>
                    <a:pt x="106648" y="270482"/>
                    <a:pt x="104743" y="265720"/>
                  </a:cubicBezTo>
                  <a:cubicBezTo>
                    <a:pt x="119030" y="255242"/>
                    <a:pt x="133318" y="243812"/>
                    <a:pt x="148558" y="233335"/>
                  </a:cubicBezTo>
                  <a:cubicBezTo>
                    <a:pt x="134270" y="247622"/>
                    <a:pt x="121888" y="262862"/>
                    <a:pt x="110458" y="279055"/>
                  </a:cubicBezTo>
                  <a:close/>
                  <a:moveTo>
                    <a:pt x="314293" y="100937"/>
                  </a:moveTo>
                  <a:cubicBezTo>
                    <a:pt x="297148" y="112367"/>
                    <a:pt x="280003" y="123797"/>
                    <a:pt x="261905" y="136180"/>
                  </a:cubicBezTo>
                  <a:cubicBezTo>
                    <a:pt x="275240" y="122845"/>
                    <a:pt x="288575" y="107605"/>
                    <a:pt x="300005" y="92365"/>
                  </a:cubicBezTo>
                  <a:cubicBezTo>
                    <a:pt x="304768" y="97127"/>
                    <a:pt x="308578" y="99032"/>
                    <a:pt x="314293" y="100937"/>
                  </a:cubicBezTo>
                  <a:close/>
                  <a:moveTo>
                    <a:pt x="282860" y="79982"/>
                  </a:moveTo>
                  <a:cubicBezTo>
                    <a:pt x="257143" y="99985"/>
                    <a:pt x="232378" y="122845"/>
                    <a:pt x="208565" y="145705"/>
                  </a:cubicBezTo>
                  <a:cubicBezTo>
                    <a:pt x="208565" y="139990"/>
                    <a:pt x="208565" y="133322"/>
                    <a:pt x="207613" y="126655"/>
                  </a:cubicBezTo>
                  <a:cubicBezTo>
                    <a:pt x="231425" y="111415"/>
                    <a:pt x="257143" y="94270"/>
                    <a:pt x="275240" y="73315"/>
                  </a:cubicBezTo>
                  <a:cubicBezTo>
                    <a:pt x="278098" y="76172"/>
                    <a:pt x="280003" y="78077"/>
                    <a:pt x="282860" y="79982"/>
                  </a:cubicBezTo>
                  <a:close/>
                  <a:moveTo>
                    <a:pt x="225710" y="66647"/>
                  </a:moveTo>
                  <a:cubicBezTo>
                    <a:pt x="227615" y="65695"/>
                    <a:pt x="227615" y="63790"/>
                    <a:pt x="228568" y="62837"/>
                  </a:cubicBezTo>
                  <a:cubicBezTo>
                    <a:pt x="237140" y="59027"/>
                    <a:pt x="243808" y="59027"/>
                    <a:pt x="250475" y="60932"/>
                  </a:cubicBezTo>
                  <a:cubicBezTo>
                    <a:pt x="242855" y="64742"/>
                    <a:pt x="235235" y="72362"/>
                    <a:pt x="229520" y="78077"/>
                  </a:cubicBezTo>
                  <a:cubicBezTo>
                    <a:pt x="222853" y="84745"/>
                    <a:pt x="215233" y="90460"/>
                    <a:pt x="208565" y="97127"/>
                  </a:cubicBezTo>
                  <a:cubicBezTo>
                    <a:pt x="210470" y="84745"/>
                    <a:pt x="215233" y="74267"/>
                    <a:pt x="225710" y="66647"/>
                  </a:cubicBezTo>
                  <a:close/>
                  <a:moveTo>
                    <a:pt x="207613" y="105700"/>
                  </a:moveTo>
                  <a:cubicBezTo>
                    <a:pt x="215233" y="100937"/>
                    <a:pt x="221900" y="95222"/>
                    <a:pt x="229520" y="89507"/>
                  </a:cubicBezTo>
                  <a:cubicBezTo>
                    <a:pt x="239045" y="80935"/>
                    <a:pt x="251428" y="74267"/>
                    <a:pt x="259048" y="63790"/>
                  </a:cubicBezTo>
                  <a:cubicBezTo>
                    <a:pt x="262858" y="65695"/>
                    <a:pt x="265715" y="67600"/>
                    <a:pt x="268573" y="69505"/>
                  </a:cubicBezTo>
                  <a:cubicBezTo>
                    <a:pt x="259048" y="76172"/>
                    <a:pt x="250475" y="84745"/>
                    <a:pt x="241903" y="92365"/>
                  </a:cubicBezTo>
                  <a:cubicBezTo>
                    <a:pt x="230473" y="101890"/>
                    <a:pt x="219043" y="111415"/>
                    <a:pt x="206660" y="119987"/>
                  </a:cubicBezTo>
                  <a:cubicBezTo>
                    <a:pt x="207613" y="115225"/>
                    <a:pt x="207613" y="110462"/>
                    <a:pt x="207613" y="105700"/>
                  </a:cubicBezTo>
                  <a:close/>
                  <a:moveTo>
                    <a:pt x="87598" y="227620"/>
                  </a:moveTo>
                  <a:cubicBezTo>
                    <a:pt x="86645" y="225715"/>
                    <a:pt x="86645" y="223810"/>
                    <a:pt x="85693" y="221905"/>
                  </a:cubicBezTo>
                  <a:cubicBezTo>
                    <a:pt x="85693" y="221905"/>
                    <a:pt x="86645" y="221905"/>
                    <a:pt x="86645" y="220952"/>
                  </a:cubicBezTo>
                  <a:cubicBezTo>
                    <a:pt x="99980" y="209522"/>
                    <a:pt x="113315" y="199997"/>
                    <a:pt x="122840" y="184757"/>
                  </a:cubicBezTo>
                  <a:cubicBezTo>
                    <a:pt x="123793" y="182852"/>
                    <a:pt x="121888" y="181900"/>
                    <a:pt x="119983" y="182852"/>
                  </a:cubicBezTo>
                  <a:cubicBezTo>
                    <a:pt x="107600" y="192377"/>
                    <a:pt x="95218" y="201902"/>
                    <a:pt x="83788" y="213332"/>
                  </a:cubicBezTo>
                  <a:cubicBezTo>
                    <a:pt x="79978" y="179995"/>
                    <a:pt x="109505" y="179995"/>
                    <a:pt x="138080" y="182852"/>
                  </a:cubicBezTo>
                  <a:cubicBezTo>
                    <a:pt x="120935" y="196187"/>
                    <a:pt x="105695" y="214285"/>
                    <a:pt x="87598" y="227620"/>
                  </a:cubicBezTo>
                  <a:cubicBezTo>
                    <a:pt x="87598" y="227620"/>
                    <a:pt x="87598" y="227620"/>
                    <a:pt x="87598" y="227620"/>
                  </a:cubicBezTo>
                  <a:close/>
                  <a:moveTo>
                    <a:pt x="88550" y="231430"/>
                  </a:moveTo>
                  <a:cubicBezTo>
                    <a:pt x="88550" y="231430"/>
                    <a:pt x="89503" y="231430"/>
                    <a:pt x="89503" y="231430"/>
                  </a:cubicBezTo>
                  <a:cubicBezTo>
                    <a:pt x="109505" y="219047"/>
                    <a:pt x="128555" y="202855"/>
                    <a:pt x="144748" y="185710"/>
                  </a:cubicBezTo>
                  <a:cubicBezTo>
                    <a:pt x="145700" y="184757"/>
                    <a:pt x="145700" y="183805"/>
                    <a:pt x="145700" y="182852"/>
                  </a:cubicBezTo>
                  <a:cubicBezTo>
                    <a:pt x="149510" y="182852"/>
                    <a:pt x="154273" y="183805"/>
                    <a:pt x="158083" y="183805"/>
                  </a:cubicBezTo>
                  <a:cubicBezTo>
                    <a:pt x="135223" y="201902"/>
                    <a:pt x="113315" y="221905"/>
                    <a:pt x="94265" y="243812"/>
                  </a:cubicBezTo>
                  <a:cubicBezTo>
                    <a:pt x="92360" y="240955"/>
                    <a:pt x="90455" y="236192"/>
                    <a:pt x="88550" y="231430"/>
                  </a:cubicBezTo>
                  <a:close/>
                  <a:moveTo>
                    <a:pt x="96170" y="248575"/>
                  </a:moveTo>
                  <a:cubicBezTo>
                    <a:pt x="96170" y="248575"/>
                    <a:pt x="96170" y="248575"/>
                    <a:pt x="96170" y="248575"/>
                  </a:cubicBezTo>
                  <a:cubicBezTo>
                    <a:pt x="120935" y="227620"/>
                    <a:pt x="146653" y="207617"/>
                    <a:pt x="170465" y="186662"/>
                  </a:cubicBezTo>
                  <a:cubicBezTo>
                    <a:pt x="170465" y="186662"/>
                    <a:pt x="171418" y="185710"/>
                    <a:pt x="171418" y="185710"/>
                  </a:cubicBezTo>
                  <a:cubicBezTo>
                    <a:pt x="175228" y="185710"/>
                    <a:pt x="178085" y="185710"/>
                    <a:pt x="180943" y="184757"/>
                  </a:cubicBezTo>
                  <a:cubicBezTo>
                    <a:pt x="200945" y="180947"/>
                    <a:pt x="206660" y="169517"/>
                    <a:pt x="208565" y="153325"/>
                  </a:cubicBezTo>
                  <a:cubicBezTo>
                    <a:pt x="237140" y="133322"/>
                    <a:pt x="269525" y="112367"/>
                    <a:pt x="291433" y="85697"/>
                  </a:cubicBezTo>
                  <a:cubicBezTo>
                    <a:pt x="292385" y="86650"/>
                    <a:pt x="293338" y="87602"/>
                    <a:pt x="294290" y="87602"/>
                  </a:cubicBezTo>
                  <a:cubicBezTo>
                    <a:pt x="234283" y="149515"/>
                    <a:pt x="167608" y="202855"/>
                    <a:pt x="102838" y="260005"/>
                  </a:cubicBezTo>
                  <a:cubicBezTo>
                    <a:pt x="99980" y="257147"/>
                    <a:pt x="98075" y="252385"/>
                    <a:pt x="96170" y="248575"/>
                  </a:cubicBezTo>
                  <a:close/>
                  <a:moveTo>
                    <a:pt x="63785" y="343825"/>
                  </a:moveTo>
                  <a:cubicBezTo>
                    <a:pt x="47593" y="358112"/>
                    <a:pt x="33305" y="372400"/>
                    <a:pt x="14255" y="382877"/>
                  </a:cubicBezTo>
                  <a:cubicBezTo>
                    <a:pt x="13303" y="363827"/>
                    <a:pt x="43783" y="349540"/>
                    <a:pt x="63785" y="343825"/>
                  </a:cubicBezTo>
                  <a:close/>
                  <a:moveTo>
                    <a:pt x="25685" y="405737"/>
                  </a:moveTo>
                  <a:cubicBezTo>
                    <a:pt x="19018" y="399070"/>
                    <a:pt x="15208" y="393355"/>
                    <a:pt x="14255" y="387640"/>
                  </a:cubicBezTo>
                  <a:cubicBezTo>
                    <a:pt x="37115" y="378115"/>
                    <a:pt x="62833" y="360970"/>
                    <a:pt x="77120" y="340967"/>
                  </a:cubicBezTo>
                  <a:cubicBezTo>
                    <a:pt x="100933" y="335252"/>
                    <a:pt x="119983" y="325727"/>
                    <a:pt x="116173" y="299057"/>
                  </a:cubicBezTo>
                  <a:cubicBezTo>
                    <a:pt x="177133" y="263815"/>
                    <a:pt x="224758" y="212380"/>
                    <a:pt x="277145" y="166660"/>
                  </a:cubicBezTo>
                  <a:cubicBezTo>
                    <a:pt x="331438" y="119035"/>
                    <a:pt x="398113" y="89507"/>
                    <a:pt x="443833" y="31405"/>
                  </a:cubicBezTo>
                  <a:cubicBezTo>
                    <a:pt x="447643" y="36167"/>
                    <a:pt x="451453" y="40930"/>
                    <a:pt x="453358" y="46645"/>
                  </a:cubicBezTo>
                  <a:cubicBezTo>
                    <a:pt x="452405" y="46645"/>
                    <a:pt x="452405" y="46645"/>
                    <a:pt x="451453" y="46645"/>
                  </a:cubicBezTo>
                  <a:cubicBezTo>
                    <a:pt x="380968" y="98080"/>
                    <a:pt x="315245" y="156182"/>
                    <a:pt x="248570" y="211427"/>
                  </a:cubicBezTo>
                  <a:cubicBezTo>
                    <a:pt x="174275" y="276197"/>
                    <a:pt x="98075" y="336205"/>
                    <a:pt x="21875" y="398117"/>
                  </a:cubicBezTo>
                  <a:cubicBezTo>
                    <a:pt x="19970" y="399070"/>
                    <a:pt x="22828" y="401927"/>
                    <a:pt x="23780" y="400975"/>
                  </a:cubicBezTo>
                  <a:cubicBezTo>
                    <a:pt x="176180" y="299057"/>
                    <a:pt x="315245" y="171422"/>
                    <a:pt x="456215" y="53312"/>
                  </a:cubicBezTo>
                  <a:cubicBezTo>
                    <a:pt x="456215" y="53312"/>
                    <a:pt x="456215" y="53312"/>
                    <a:pt x="456215" y="53312"/>
                  </a:cubicBezTo>
                  <a:cubicBezTo>
                    <a:pt x="458120" y="57122"/>
                    <a:pt x="460025" y="61885"/>
                    <a:pt x="461930" y="66647"/>
                  </a:cubicBezTo>
                  <a:cubicBezTo>
                    <a:pt x="404780" y="122845"/>
                    <a:pt x="338105" y="167612"/>
                    <a:pt x="274288" y="216190"/>
                  </a:cubicBezTo>
                  <a:cubicBezTo>
                    <a:pt x="192373" y="280007"/>
                    <a:pt x="116173" y="348587"/>
                    <a:pt x="32353" y="410500"/>
                  </a:cubicBezTo>
                  <a:cubicBezTo>
                    <a:pt x="29495" y="408595"/>
                    <a:pt x="27590" y="406690"/>
                    <a:pt x="25685" y="405737"/>
                  </a:cubicBezTo>
                  <a:close/>
                  <a:moveTo>
                    <a:pt x="35210" y="412405"/>
                  </a:moveTo>
                  <a:cubicBezTo>
                    <a:pt x="119983" y="362875"/>
                    <a:pt x="192373" y="293342"/>
                    <a:pt x="267620" y="231430"/>
                  </a:cubicBezTo>
                  <a:cubicBezTo>
                    <a:pt x="331438" y="179995"/>
                    <a:pt x="411448" y="136180"/>
                    <a:pt x="463835" y="71410"/>
                  </a:cubicBezTo>
                  <a:cubicBezTo>
                    <a:pt x="465740" y="77125"/>
                    <a:pt x="468598" y="81887"/>
                    <a:pt x="472408" y="85697"/>
                  </a:cubicBezTo>
                  <a:cubicBezTo>
                    <a:pt x="471455" y="85697"/>
                    <a:pt x="470503" y="85697"/>
                    <a:pt x="469550" y="86650"/>
                  </a:cubicBezTo>
                  <a:cubicBezTo>
                    <a:pt x="396208" y="134275"/>
                    <a:pt x="327628" y="193330"/>
                    <a:pt x="261905" y="250480"/>
                  </a:cubicBezTo>
                  <a:cubicBezTo>
                    <a:pt x="222853" y="284770"/>
                    <a:pt x="184753" y="319060"/>
                    <a:pt x="141890" y="349540"/>
                  </a:cubicBezTo>
                  <a:cubicBezTo>
                    <a:pt x="109505" y="372400"/>
                    <a:pt x="78073" y="395260"/>
                    <a:pt x="49498" y="421930"/>
                  </a:cubicBezTo>
                  <a:cubicBezTo>
                    <a:pt x="44735" y="419072"/>
                    <a:pt x="39973" y="416215"/>
                    <a:pt x="35210" y="412405"/>
                  </a:cubicBezTo>
                  <a:close/>
                  <a:moveTo>
                    <a:pt x="63785" y="431455"/>
                  </a:moveTo>
                  <a:cubicBezTo>
                    <a:pt x="60928" y="429550"/>
                    <a:pt x="57118" y="426692"/>
                    <a:pt x="54260" y="424787"/>
                  </a:cubicBezTo>
                  <a:cubicBezTo>
                    <a:pt x="119983" y="369542"/>
                    <a:pt x="192373" y="324775"/>
                    <a:pt x="257143" y="267625"/>
                  </a:cubicBezTo>
                  <a:cubicBezTo>
                    <a:pt x="325723" y="206665"/>
                    <a:pt x="398113" y="143800"/>
                    <a:pt x="474313" y="93317"/>
                  </a:cubicBezTo>
                  <a:cubicBezTo>
                    <a:pt x="476218" y="92365"/>
                    <a:pt x="476218" y="90460"/>
                    <a:pt x="476218" y="88555"/>
                  </a:cubicBezTo>
                  <a:cubicBezTo>
                    <a:pt x="477170" y="89507"/>
                    <a:pt x="479075" y="91412"/>
                    <a:pt x="480028" y="92365"/>
                  </a:cubicBezTo>
                  <a:cubicBezTo>
                    <a:pt x="483838" y="94270"/>
                    <a:pt x="486695" y="96175"/>
                    <a:pt x="490505" y="97127"/>
                  </a:cubicBezTo>
                  <a:cubicBezTo>
                    <a:pt x="409543" y="138085"/>
                    <a:pt x="348583" y="211427"/>
                    <a:pt x="275240" y="262862"/>
                  </a:cubicBezTo>
                  <a:cubicBezTo>
                    <a:pt x="202850" y="315250"/>
                    <a:pt x="122840" y="363827"/>
                    <a:pt x="63785" y="431455"/>
                  </a:cubicBezTo>
                  <a:close/>
                  <a:moveTo>
                    <a:pt x="67595" y="434312"/>
                  </a:moveTo>
                  <a:cubicBezTo>
                    <a:pt x="138080" y="370495"/>
                    <a:pt x="215233" y="318107"/>
                    <a:pt x="292385" y="262862"/>
                  </a:cubicBezTo>
                  <a:cubicBezTo>
                    <a:pt x="364775" y="210475"/>
                    <a:pt x="424783" y="141895"/>
                    <a:pt x="501935" y="97127"/>
                  </a:cubicBezTo>
                  <a:cubicBezTo>
                    <a:pt x="515270" y="96175"/>
                    <a:pt x="527653" y="88555"/>
                    <a:pt x="539083" y="81887"/>
                  </a:cubicBezTo>
                  <a:cubicBezTo>
                    <a:pt x="542893" y="79982"/>
                    <a:pt x="545750" y="78077"/>
                    <a:pt x="549560" y="76172"/>
                  </a:cubicBezTo>
                  <a:cubicBezTo>
                    <a:pt x="470503" y="119035"/>
                    <a:pt x="405733" y="185710"/>
                    <a:pt x="335248" y="240955"/>
                  </a:cubicBezTo>
                  <a:cubicBezTo>
                    <a:pt x="248570" y="308582"/>
                    <a:pt x="168560" y="382877"/>
                    <a:pt x="75215" y="440027"/>
                  </a:cubicBezTo>
                  <a:cubicBezTo>
                    <a:pt x="74263" y="439075"/>
                    <a:pt x="73310" y="438122"/>
                    <a:pt x="72358" y="437170"/>
                  </a:cubicBezTo>
                  <a:cubicBezTo>
                    <a:pt x="70453" y="437170"/>
                    <a:pt x="68548" y="435265"/>
                    <a:pt x="67595" y="434312"/>
                  </a:cubicBezTo>
                  <a:close/>
                  <a:moveTo>
                    <a:pt x="85693" y="464792"/>
                  </a:moveTo>
                  <a:cubicBezTo>
                    <a:pt x="86645" y="464792"/>
                    <a:pt x="86645" y="464792"/>
                    <a:pt x="87598" y="464792"/>
                  </a:cubicBezTo>
                  <a:cubicBezTo>
                    <a:pt x="168560" y="404785"/>
                    <a:pt x="248570" y="348587"/>
                    <a:pt x="324770" y="281912"/>
                  </a:cubicBezTo>
                  <a:cubicBezTo>
                    <a:pt x="409543" y="208570"/>
                    <a:pt x="499078" y="141895"/>
                    <a:pt x="586708" y="72362"/>
                  </a:cubicBezTo>
                  <a:cubicBezTo>
                    <a:pt x="588613" y="73315"/>
                    <a:pt x="591470" y="74267"/>
                    <a:pt x="593375" y="75220"/>
                  </a:cubicBezTo>
                  <a:cubicBezTo>
                    <a:pt x="557180" y="110462"/>
                    <a:pt x="515270" y="139037"/>
                    <a:pt x="478123" y="174280"/>
                  </a:cubicBezTo>
                  <a:cubicBezTo>
                    <a:pt x="429545" y="220952"/>
                    <a:pt x="375253" y="260005"/>
                    <a:pt x="320960" y="299057"/>
                  </a:cubicBezTo>
                  <a:cubicBezTo>
                    <a:pt x="226663" y="368590"/>
                    <a:pt x="134270" y="443837"/>
                    <a:pt x="47593" y="522895"/>
                  </a:cubicBezTo>
                  <a:cubicBezTo>
                    <a:pt x="63785" y="505750"/>
                    <a:pt x="86645" y="485747"/>
                    <a:pt x="85693" y="464792"/>
                  </a:cubicBezTo>
                  <a:close/>
                  <a:moveTo>
                    <a:pt x="37115" y="538135"/>
                  </a:moveTo>
                  <a:cubicBezTo>
                    <a:pt x="37115" y="538135"/>
                    <a:pt x="37115" y="538135"/>
                    <a:pt x="37115" y="538135"/>
                  </a:cubicBezTo>
                  <a:cubicBezTo>
                    <a:pt x="141890" y="462887"/>
                    <a:pt x="236188" y="375257"/>
                    <a:pt x="340010" y="298105"/>
                  </a:cubicBezTo>
                  <a:cubicBezTo>
                    <a:pt x="386683" y="263815"/>
                    <a:pt x="432403" y="230477"/>
                    <a:pt x="475265" y="190472"/>
                  </a:cubicBezTo>
                  <a:cubicBezTo>
                    <a:pt x="515270" y="153325"/>
                    <a:pt x="566705" y="119987"/>
                    <a:pt x="600043" y="77125"/>
                  </a:cubicBezTo>
                  <a:cubicBezTo>
                    <a:pt x="602900" y="79030"/>
                    <a:pt x="605758" y="81887"/>
                    <a:pt x="607663" y="84745"/>
                  </a:cubicBezTo>
                  <a:cubicBezTo>
                    <a:pt x="521938" y="179042"/>
                    <a:pt x="415258" y="257147"/>
                    <a:pt x="314293" y="334300"/>
                  </a:cubicBezTo>
                  <a:cubicBezTo>
                    <a:pt x="266668" y="370495"/>
                    <a:pt x="219043" y="405737"/>
                    <a:pt x="173323" y="443837"/>
                  </a:cubicBezTo>
                  <a:cubicBezTo>
                    <a:pt x="148558" y="464792"/>
                    <a:pt x="126650" y="488605"/>
                    <a:pt x="99980" y="507655"/>
                  </a:cubicBezTo>
                  <a:cubicBezTo>
                    <a:pt x="78073" y="522895"/>
                    <a:pt x="55213" y="536230"/>
                    <a:pt x="35210" y="555280"/>
                  </a:cubicBezTo>
                  <a:cubicBezTo>
                    <a:pt x="34258" y="549565"/>
                    <a:pt x="35210" y="543850"/>
                    <a:pt x="37115" y="538135"/>
                  </a:cubicBezTo>
                  <a:close/>
                  <a:moveTo>
                    <a:pt x="36163" y="562900"/>
                  </a:moveTo>
                  <a:cubicBezTo>
                    <a:pt x="36163" y="562900"/>
                    <a:pt x="36163" y="562900"/>
                    <a:pt x="36163" y="562900"/>
                  </a:cubicBezTo>
                  <a:cubicBezTo>
                    <a:pt x="79025" y="525752"/>
                    <a:pt x="126650" y="498130"/>
                    <a:pt x="168560" y="460030"/>
                  </a:cubicBezTo>
                  <a:cubicBezTo>
                    <a:pt x="207613" y="423835"/>
                    <a:pt x="251428" y="392402"/>
                    <a:pt x="294290" y="360970"/>
                  </a:cubicBezTo>
                  <a:cubicBezTo>
                    <a:pt x="211423" y="434312"/>
                    <a:pt x="130460" y="508607"/>
                    <a:pt x="41878" y="574330"/>
                  </a:cubicBezTo>
                  <a:cubicBezTo>
                    <a:pt x="39020" y="570520"/>
                    <a:pt x="37115" y="566710"/>
                    <a:pt x="36163" y="562900"/>
                  </a:cubicBezTo>
                  <a:close/>
                  <a:moveTo>
                    <a:pt x="53308" y="586712"/>
                  </a:moveTo>
                  <a:cubicBezTo>
                    <a:pt x="50450" y="583855"/>
                    <a:pt x="47593" y="580997"/>
                    <a:pt x="44735" y="578140"/>
                  </a:cubicBezTo>
                  <a:cubicBezTo>
                    <a:pt x="139985" y="515275"/>
                    <a:pt x="224758" y="435265"/>
                    <a:pt x="308578" y="358112"/>
                  </a:cubicBezTo>
                  <a:cubicBezTo>
                    <a:pt x="302863" y="367637"/>
                    <a:pt x="299053" y="378115"/>
                    <a:pt x="295243" y="388592"/>
                  </a:cubicBezTo>
                  <a:cubicBezTo>
                    <a:pt x="295243" y="388592"/>
                    <a:pt x="295243" y="388592"/>
                    <a:pt x="294290" y="388592"/>
                  </a:cubicBezTo>
                  <a:cubicBezTo>
                    <a:pt x="209518" y="448600"/>
                    <a:pt x="132365" y="517180"/>
                    <a:pt x="53308" y="583855"/>
                  </a:cubicBezTo>
                  <a:cubicBezTo>
                    <a:pt x="53308" y="584807"/>
                    <a:pt x="53308" y="585760"/>
                    <a:pt x="53308" y="586712"/>
                  </a:cubicBezTo>
                  <a:close/>
                  <a:moveTo>
                    <a:pt x="92360" y="598142"/>
                  </a:moveTo>
                  <a:cubicBezTo>
                    <a:pt x="88550" y="598142"/>
                    <a:pt x="85693" y="598142"/>
                    <a:pt x="81883" y="597190"/>
                  </a:cubicBezTo>
                  <a:cubicBezTo>
                    <a:pt x="72358" y="596237"/>
                    <a:pt x="63785" y="593380"/>
                    <a:pt x="57118" y="588617"/>
                  </a:cubicBezTo>
                  <a:cubicBezTo>
                    <a:pt x="57118" y="588617"/>
                    <a:pt x="58070" y="588617"/>
                    <a:pt x="58070" y="588617"/>
                  </a:cubicBezTo>
                  <a:cubicBezTo>
                    <a:pt x="138080" y="528610"/>
                    <a:pt x="212375" y="460982"/>
                    <a:pt x="292385" y="401927"/>
                  </a:cubicBezTo>
                  <a:cubicBezTo>
                    <a:pt x="292385" y="403832"/>
                    <a:pt x="291433" y="405737"/>
                    <a:pt x="291433" y="407642"/>
                  </a:cubicBezTo>
                  <a:cubicBezTo>
                    <a:pt x="258095" y="437170"/>
                    <a:pt x="222853" y="463840"/>
                    <a:pt x="188563" y="492415"/>
                  </a:cubicBezTo>
                  <a:cubicBezTo>
                    <a:pt x="148558" y="525752"/>
                    <a:pt x="102838" y="552422"/>
                    <a:pt x="67595" y="590522"/>
                  </a:cubicBezTo>
                  <a:cubicBezTo>
                    <a:pt x="65690" y="592427"/>
                    <a:pt x="68548" y="596237"/>
                    <a:pt x="71405" y="594332"/>
                  </a:cubicBezTo>
                  <a:cubicBezTo>
                    <a:pt x="141890" y="533372"/>
                    <a:pt x="221900" y="483842"/>
                    <a:pt x="289528" y="420025"/>
                  </a:cubicBezTo>
                  <a:cubicBezTo>
                    <a:pt x="288575" y="425740"/>
                    <a:pt x="288575" y="432407"/>
                    <a:pt x="288575" y="438122"/>
                  </a:cubicBezTo>
                  <a:cubicBezTo>
                    <a:pt x="216185" y="481937"/>
                    <a:pt x="159988" y="547660"/>
                    <a:pt x="92360" y="598142"/>
                  </a:cubicBezTo>
                  <a:close/>
                  <a:moveTo>
                    <a:pt x="118078" y="599095"/>
                  </a:moveTo>
                  <a:cubicBezTo>
                    <a:pt x="113315" y="599095"/>
                    <a:pt x="108553" y="599095"/>
                    <a:pt x="103790" y="599095"/>
                  </a:cubicBezTo>
                  <a:cubicBezTo>
                    <a:pt x="102838" y="599095"/>
                    <a:pt x="100933" y="599095"/>
                    <a:pt x="99980" y="599095"/>
                  </a:cubicBezTo>
                  <a:cubicBezTo>
                    <a:pt x="168560" y="556232"/>
                    <a:pt x="220948" y="491462"/>
                    <a:pt x="289528" y="448600"/>
                  </a:cubicBezTo>
                  <a:cubicBezTo>
                    <a:pt x="289528" y="451457"/>
                    <a:pt x="290480" y="454315"/>
                    <a:pt x="290480" y="458125"/>
                  </a:cubicBezTo>
                  <a:cubicBezTo>
                    <a:pt x="289528" y="458125"/>
                    <a:pt x="288575" y="458125"/>
                    <a:pt x="287623" y="459077"/>
                  </a:cubicBezTo>
                  <a:cubicBezTo>
                    <a:pt x="236188" y="509560"/>
                    <a:pt x="173323" y="551470"/>
                    <a:pt x="118078" y="598142"/>
                  </a:cubicBezTo>
                  <a:cubicBezTo>
                    <a:pt x="118078" y="598142"/>
                    <a:pt x="118078" y="599095"/>
                    <a:pt x="118078" y="599095"/>
                  </a:cubicBezTo>
                  <a:close/>
                  <a:moveTo>
                    <a:pt x="139033" y="602905"/>
                  </a:moveTo>
                  <a:cubicBezTo>
                    <a:pt x="133318" y="600047"/>
                    <a:pt x="127603" y="600047"/>
                    <a:pt x="120935" y="599095"/>
                  </a:cubicBezTo>
                  <a:cubicBezTo>
                    <a:pt x="179038" y="560995"/>
                    <a:pt x="244760" y="519085"/>
                    <a:pt x="292385" y="466697"/>
                  </a:cubicBezTo>
                  <a:cubicBezTo>
                    <a:pt x="293338" y="472412"/>
                    <a:pt x="295243" y="477175"/>
                    <a:pt x="297148" y="481937"/>
                  </a:cubicBezTo>
                  <a:cubicBezTo>
                    <a:pt x="296195" y="480985"/>
                    <a:pt x="295243" y="480985"/>
                    <a:pt x="293338" y="481937"/>
                  </a:cubicBezTo>
                  <a:cubicBezTo>
                    <a:pt x="240950" y="520037"/>
                    <a:pt x="189515" y="561947"/>
                    <a:pt x="139033" y="602905"/>
                  </a:cubicBezTo>
                  <a:close/>
                  <a:moveTo>
                    <a:pt x="142843" y="691487"/>
                  </a:moveTo>
                  <a:cubicBezTo>
                    <a:pt x="217138" y="652435"/>
                    <a:pt x="264763" y="577187"/>
                    <a:pt x="335248" y="532420"/>
                  </a:cubicBezTo>
                  <a:cubicBezTo>
                    <a:pt x="339058" y="535277"/>
                    <a:pt x="343820" y="538135"/>
                    <a:pt x="348583" y="540040"/>
                  </a:cubicBezTo>
                  <a:cubicBezTo>
                    <a:pt x="309530" y="563852"/>
                    <a:pt x="278098" y="601952"/>
                    <a:pt x="240950" y="629575"/>
                  </a:cubicBezTo>
                  <a:cubicBezTo>
                    <a:pt x="206660" y="655292"/>
                    <a:pt x="172370" y="680057"/>
                    <a:pt x="142843" y="711490"/>
                  </a:cubicBezTo>
                  <a:cubicBezTo>
                    <a:pt x="141890" y="704822"/>
                    <a:pt x="141890" y="698155"/>
                    <a:pt x="142843" y="691487"/>
                  </a:cubicBezTo>
                  <a:close/>
                  <a:moveTo>
                    <a:pt x="145700" y="717205"/>
                  </a:moveTo>
                  <a:cubicBezTo>
                    <a:pt x="179038" y="682915"/>
                    <a:pt x="218090" y="656245"/>
                    <a:pt x="257143" y="628622"/>
                  </a:cubicBezTo>
                  <a:cubicBezTo>
                    <a:pt x="292385" y="602905"/>
                    <a:pt x="320008" y="570520"/>
                    <a:pt x="354298" y="544802"/>
                  </a:cubicBezTo>
                  <a:cubicBezTo>
                    <a:pt x="355250" y="543850"/>
                    <a:pt x="355250" y="542897"/>
                    <a:pt x="355250" y="542897"/>
                  </a:cubicBezTo>
                  <a:cubicBezTo>
                    <a:pt x="357155" y="543850"/>
                    <a:pt x="360013" y="544802"/>
                    <a:pt x="362870" y="545755"/>
                  </a:cubicBezTo>
                  <a:cubicBezTo>
                    <a:pt x="329533" y="563852"/>
                    <a:pt x="304768" y="593380"/>
                    <a:pt x="275240" y="618145"/>
                  </a:cubicBezTo>
                  <a:cubicBezTo>
                    <a:pt x="233330" y="654340"/>
                    <a:pt x="190468" y="689582"/>
                    <a:pt x="150463" y="727682"/>
                  </a:cubicBezTo>
                  <a:cubicBezTo>
                    <a:pt x="148558" y="724825"/>
                    <a:pt x="146653" y="721015"/>
                    <a:pt x="145700" y="717205"/>
                  </a:cubicBezTo>
                  <a:close/>
                  <a:moveTo>
                    <a:pt x="152368" y="732445"/>
                  </a:moveTo>
                  <a:cubicBezTo>
                    <a:pt x="186658" y="703870"/>
                    <a:pt x="220948" y="675295"/>
                    <a:pt x="254285" y="645767"/>
                  </a:cubicBezTo>
                  <a:cubicBezTo>
                    <a:pt x="291433" y="614335"/>
                    <a:pt x="325723" y="573377"/>
                    <a:pt x="368585" y="549565"/>
                  </a:cubicBezTo>
                  <a:cubicBezTo>
                    <a:pt x="369538" y="549565"/>
                    <a:pt x="369538" y="548612"/>
                    <a:pt x="369538" y="547660"/>
                  </a:cubicBezTo>
                  <a:cubicBezTo>
                    <a:pt x="373348" y="548612"/>
                    <a:pt x="377158" y="549565"/>
                    <a:pt x="380968" y="550517"/>
                  </a:cubicBezTo>
                  <a:cubicBezTo>
                    <a:pt x="381920" y="550517"/>
                    <a:pt x="383825" y="550517"/>
                    <a:pt x="384778" y="551470"/>
                  </a:cubicBezTo>
                  <a:cubicBezTo>
                    <a:pt x="302863" y="601952"/>
                    <a:pt x="235235" y="673390"/>
                    <a:pt x="157130" y="730540"/>
                  </a:cubicBezTo>
                  <a:cubicBezTo>
                    <a:pt x="153320" y="733397"/>
                    <a:pt x="156178" y="738160"/>
                    <a:pt x="159988" y="737207"/>
                  </a:cubicBezTo>
                  <a:cubicBezTo>
                    <a:pt x="161893" y="737207"/>
                    <a:pt x="162845" y="737207"/>
                    <a:pt x="164750" y="736255"/>
                  </a:cubicBezTo>
                  <a:cubicBezTo>
                    <a:pt x="165703" y="736255"/>
                    <a:pt x="166655" y="735302"/>
                    <a:pt x="166655" y="734350"/>
                  </a:cubicBezTo>
                  <a:cubicBezTo>
                    <a:pt x="167608" y="734350"/>
                    <a:pt x="167608" y="733397"/>
                    <a:pt x="168560" y="733397"/>
                  </a:cubicBezTo>
                  <a:cubicBezTo>
                    <a:pt x="173323" y="731492"/>
                    <a:pt x="185705" y="720062"/>
                    <a:pt x="186658" y="719110"/>
                  </a:cubicBezTo>
                  <a:cubicBezTo>
                    <a:pt x="206660" y="702917"/>
                    <a:pt x="225710" y="686725"/>
                    <a:pt x="245713" y="670532"/>
                  </a:cubicBezTo>
                  <a:cubicBezTo>
                    <a:pt x="292385" y="631480"/>
                    <a:pt x="340963" y="594332"/>
                    <a:pt x="389540" y="557185"/>
                  </a:cubicBezTo>
                  <a:cubicBezTo>
                    <a:pt x="390493" y="556232"/>
                    <a:pt x="391445" y="554327"/>
                    <a:pt x="390493" y="553375"/>
                  </a:cubicBezTo>
                  <a:cubicBezTo>
                    <a:pt x="398113" y="554327"/>
                    <a:pt x="405733" y="554327"/>
                    <a:pt x="412400" y="554327"/>
                  </a:cubicBezTo>
                  <a:cubicBezTo>
                    <a:pt x="367633" y="584807"/>
                    <a:pt x="324770" y="620050"/>
                    <a:pt x="282860" y="653387"/>
                  </a:cubicBezTo>
                  <a:cubicBezTo>
                    <a:pt x="245713" y="682915"/>
                    <a:pt x="193325" y="706727"/>
                    <a:pt x="164750" y="745780"/>
                  </a:cubicBezTo>
                  <a:cubicBezTo>
                    <a:pt x="160940" y="742922"/>
                    <a:pt x="156178" y="738160"/>
                    <a:pt x="152368" y="732445"/>
                  </a:cubicBezTo>
                  <a:close/>
                  <a:moveTo>
                    <a:pt x="202850" y="741970"/>
                  </a:moveTo>
                  <a:cubicBezTo>
                    <a:pt x="191420" y="750542"/>
                    <a:pt x="179990" y="751495"/>
                    <a:pt x="171418" y="747685"/>
                  </a:cubicBezTo>
                  <a:cubicBezTo>
                    <a:pt x="202850" y="717205"/>
                    <a:pt x="244760" y="696250"/>
                    <a:pt x="279050" y="668627"/>
                  </a:cubicBezTo>
                  <a:cubicBezTo>
                    <a:pt x="316198" y="640052"/>
                    <a:pt x="351440" y="608620"/>
                    <a:pt x="388588" y="580045"/>
                  </a:cubicBezTo>
                  <a:cubicBezTo>
                    <a:pt x="324770" y="634337"/>
                    <a:pt x="268573" y="700060"/>
                    <a:pt x="194278" y="741017"/>
                  </a:cubicBezTo>
                  <a:cubicBezTo>
                    <a:pt x="192373" y="741970"/>
                    <a:pt x="194278" y="744827"/>
                    <a:pt x="196183" y="743875"/>
                  </a:cubicBezTo>
                  <a:cubicBezTo>
                    <a:pt x="200945" y="741970"/>
                    <a:pt x="205708" y="739112"/>
                    <a:pt x="210470" y="737207"/>
                  </a:cubicBezTo>
                  <a:cubicBezTo>
                    <a:pt x="207613" y="739112"/>
                    <a:pt x="205708" y="741017"/>
                    <a:pt x="202850" y="741970"/>
                  </a:cubicBezTo>
                  <a:close/>
                  <a:moveTo>
                    <a:pt x="266668" y="714347"/>
                  </a:moveTo>
                  <a:cubicBezTo>
                    <a:pt x="260953" y="712442"/>
                    <a:pt x="256190" y="711490"/>
                    <a:pt x="250475" y="713395"/>
                  </a:cubicBezTo>
                  <a:cubicBezTo>
                    <a:pt x="260953" y="705775"/>
                    <a:pt x="271430" y="698155"/>
                    <a:pt x="280955" y="690535"/>
                  </a:cubicBezTo>
                  <a:cubicBezTo>
                    <a:pt x="272383" y="701965"/>
                    <a:pt x="267620" y="710537"/>
                    <a:pt x="270478" y="717205"/>
                  </a:cubicBezTo>
                  <a:cubicBezTo>
                    <a:pt x="268573" y="716252"/>
                    <a:pt x="267620" y="715300"/>
                    <a:pt x="266668" y="714347"/>
                  </a:cubicBezTo>
                  <a:close/>
                  <a:moveTo>
                    <a:pt x="272383" y="718157"/>
                  </a:moveTo>
                  <a:cubicBezTo>
                    <a:pt x="281908" y="694345"/>
                    <a:pt x="311435" y="674342"/>
                    <a:pt x="330485" y="658150"/>
                  </a:cubicBezTo>
                  <a:cubicBezTo>
                    <a:pt x="367633" y="625765"/>
                    <a:pt x="405733" y="596237"/>
                    <a:pt x="443833" y="565757"/>
                  </a:cubicBezTo>
                  <a:cubicBezTo>
                    <a:pt x="456215" y="555280"/>
                    <a:pt x="468598" y="545755"/>
                    <a:pt x="481933" y="535277"/>
                  </a:cubicBezTo>
                  <a:cubicBezTo>
                    <a:pt x="491458" y="529562"/>
                    <a:pt x="500983" y="521942"/>
                    <a:pt x="508603" y="513370"/>
                  </a:cubicBezTo>
                  <a:cubicBezTo>
                    <a:pt x="519080" y="504797"/>
                    <a:pt x="530510" y="495272"/>
                    <a:pt x="540988" y="486700"/>
                  </a:cubicBezTo>
                  <a:cubicBezTo>
                    <a:pt x="573373" y="460982"/>
                    <a:pt x="607663" y="438122"/>
                    <a:pt x="640048" y="412405"/>
                  </a:cubicBezTo>
                  <a:cubicBezTo>
                    <a:pt x="674338" y="384782"/>
                    <a:pt x="702913" y="352397"/>
                    <a:pt x="738155" y="327632"/>
                  </a:cubicBezTo>
                  <a:cubicBezTo>
                    <a:pt x="741013" y="330490"/>
                    <a:pt x="745775" y="332395"/>
                    <a:pt x="749585" y="334300"/>
                  </a:cubicBezTo>
                  <a:cubicBezTo>
                    <a:pt x="709580" y="357160"/>
                    <a:pt x="675290" y="386687"/>
                    <a:pt x="641000" y="417167"/>
                  </a:cubicBezTo>
                  <a:cubicBezTo>
                    <a:pt x="597185" y="456220"/>
                    <a:pt x="550513" y="492415"/>
                    <a:pt x="505745" y="531467"/>
                  </a:cubicBezTo>
                  <a:cubicBezTo>
                    <a:pt x="433355" y="595285"/>
                    <a:pt x="334295" y="644815"/>
                    <a:pt x="280955" y="727682"/>
                  </a:cubicBezTo>
                  <a:cubicBezTo>
                    <a:pt x="279050" y="722920"/>
                    <a:pt x="276193" y="720062"/>
                    <a:pt x="272383" y="718157"/>
                  </a:cubicBezTo>
                  <a:close/>
                  <a:moveTo>
                    <a:pt x="284765" y="731492"/>
                  </a:moveTo>
                  <a:cubicBezTo>
                    <a:pt x="284765" y="731492"/>
                    <a:pt x="284765" y="731492"/>
                    <a:pt x="284765" y="731492"/>
                  </a:cubicBezTo>
                  <a:cubicBezTo>
                    <a:pt x="343820" y="650530"/>
                    <a:pt x="438118" y="601000"/>
                    <a:pt x="512413" y="536230"/>
                  </a:cubicBezTo>
                  <a:cubicBezTo>
                    <a:pt x="549560" y="503845"/>
                    <a:pt x="588613" y="474317"/>
                    <a:pt x="625760" y="441932"/>
                  </a:cubicBezTo>
                  <a:cubicBezTo>
                    <a:pt x="668623" y="404785"/>
                    <a:pt x="710533" y="365732"/>
                    <a:pt x="759110" y="336205"/>
                  </a:cubicBezTo>
                  <a:cubicBezTo>
                    <a:pt x="761968" y="337157"/>
                    <a:pt x="764825" y="337157"/>
                    <a:pt x="767683" y="338110"/>
                  </a:cubicBezTo>
                  <a:cubicBezTo>
                    <a:pt x="686720" y="400022"/>
                    <a:pt x="606710" y="465745"/>
                    <a:pt x="527653" y="530515"/>
                  </a:cubicBezTo>
                  <a:cubicBezTo>
                    <a:pt x="484790" y="565757"/>
                    <a:pt x="443833" y="603857"/>
                    <a:pt x="401923" y="638147"/>
                  </a:cubicBezTo>
                  <a:cubicBezTo>
                    <a:pt x="361918" y="671485"/>
                    <a:pt x="321913" y="703870"/>
                    <a:pt x="288575" y="743875"/>
                  </a:cubicBezTo>
                  <a:cubicBezTo>
                    <a:pt x="287623" y="740065"/>
                    <a:pt x="286670" y="735302"/>
                    <a:pt x="284765" y="731492"/>
                  </a:cubicBezTo>
                  <a:close/>
                  <a:moveTo>
                    <a:pt x="289528" y="752447"/>
                  </a:moveTo>
                  <a:cubicBezTo>
                    <a:pt x="356203" y="675295"/>
                    <a:pt x="444785" y="613382"/>
                    <a:pt x="522890" y="548612"/>
                  </a:cubicBezTo>
                  <a:cubicBezTo>
                    <a:pt x="606710" y="478127"/>
                    <a:pt x="692435" y="408595"/>
                    <a:pt x="778160" y="340015"/>
                  </a:cubicBezTo>
                  <a:cubicBezTo>
                    <a:pt x="780065" y="340967"/>
                    <a:pt x="782923" y="341920"/>
                    <a:pt x="784828" y="342872"/>
                  </a:cubicBezTo>
                  <a:cubicBezTo>
                    <a:pt x="683863" y="411452"/>
                    <a:pt x="592423" y="498130"/>
                    <a:pt x="498125" y="577187"/>
                  </a:cubicBezTo>
                  <a:cubicBezTo>
                    <a:pt x="442880" y="622907"/>
                    <a:pt x="388588" y="670532"/>
                    <a:pt x="336200" y="719110"/>
                  </a:cubicBezTo>
                  <a:cubicBezTo>
                    <a:pt x="331438" y="723872"/>
                    <a:pt x="297148" y="750542"/>
                    <a:pt x="289528" y="766735"/>
                  </a:cubicBezTo>
                  <a:cubicBezTo>
                    <a:pt x="290480" y="761020"/>
                    <a:pt x="290480" y="756257"/>
                    <a:pt x="289528" y="752447"/>
                  </a:cubicBezTo>
                  <a:close/>
                  <a:moveTo>
                    <a:pt x="290480" y="774355"/>
                  </a:moveTo>
                  <a:cubicBezTo>
                    <a:pt x="291433" y="774355"/>
                    <a:pt x="292385" y="773402"/>
                    <a:pt x="292385" y="772450"/>
                  </a:cubicBezTo>
                  <a:cubicBezTo>
                    <a:pt x="290480" y="760067"/>
                    <a:pt x="359060" y="709585"/>
                    <a:pt x="367633" y="701965"/>
                  </a:cubicBezTo>
                  <a:cubicBezTo>
                    <a:pt x="418115" y="657197"/>
                    <a:pt x="469550" y="614335"/>
                    <a:pt x="520033" y="570520"/>
                  </a:cubicBezTo>
                  <a:cubicBezTo>
                    <a:pt x="608615" y="494320"/>
                    <a:pt x="698150" y="419072"/>
                    <a:pt x="791495" y="348587"/>
                  </a:cubicBezTo>
                  <a:cubicBezTo>
                    <a:pt x="792448" y="347635"/>
                    <a:pt x="793400" y="346682"/>
                    <a:pt x="793400" y="345730"/>
                  </a:cubicBezTo>
                  <a:cubicBezTo>
                    <a:pt x="795305" y="347635"/>
                    <a:pt x="797210" y="348587"/>
                    <a:pt x="799115" y="350492"/>
                  </a:cubicBezTo>
                  <a:cubicBezTo>
                    <a:pt x="761015" y="368590"/>
                    <a:pt x="727678" y="410500"/>
                    <a:pt x="695293" y="438122"/>
                  </a:cubicBezTo>
                  <a:cubicBezTo>
                    <a:pt x="644810" y="480985"/>
                    <a:pt x="593375" y="522895"/>
                    <a:pt x="542893" y="566710"/>
                  </a:cubicBezTo>
                  <a:cubicBezTo>
                    <a:pt x="460978" y="638147"/>
                    <a:pt x="357155" y="698155"/>
                    <a:pt x="291433" y="785785"/>
                  </a:cubicBezTo>
                  <a:cubicBezTo>
                    <a:pt x="291433" y="781975"/>
                    <a:pt x="290480" y="778165"/>
                    <a:pt x="290480" y="774355"/>
                  </a:cubicBezTo>
                  <a:close/>
                  <a:moveTo>
                    <a:pt x="297148" y="801977"/>
                  </a:moveTo>
                  <a:cubicBezTo>
                    <a:pt x="295243" y="799120"/>
                    <a:pt x="293338" y="795310"/>
                    <a:pt x="292385" y="792452"/>
                  </a:cubicBezTo>
                  <a:cubicBezTo>
                    <a:pt x="360013" y="710537"/>
                    <a:pt x="457168" y="653387"/>
                    <a:pt x="537178" y="583855"/>
                  </a:cubicBezTo>
                  <a:cubicBezTo>
                    <a:pt x="548608" y="574330"/>
                    <a:pt x="560038" y="563852"/>
                    <a:pt x="572420" y="554327"/>
                  </a:cubicBezTo>
                  <a:cubicBezTo>
                    <a:pt x="478123" y="634337"/>
                    <a:pt x="386683" y="717205"/>
                    <a:pt x="297148" y="801977"/>
                  </a:cubicBezTo>
                  <a:cubicBezTo>
                    <a:pt x="298100" y="801977"/>
                    <a:pt x="297148" y="801977"/>
                    <a:pt x="297148" y="801977"/>
                  </a:cubicBezTo>
                  <a:close/>
                  <a:moveTo>
                    <a:pt x="399065" y="759115"/>
                  </a:moveTo>
                  <a:cubicBezTo>
                    <a:pt x="397160" y="760067"/>
                    <a:pt x="396208" y="760067"/>
                    <a:pt x="394303" y="761020"/>
                  </a:cubicBezTo>
                  <a:cubicBezTo>
                    <a:pt x="365728" y="777212"/>
                    <a:pt x="360013" y="817217"/>
                    <a:pt x="327628" y="816265"/>
                  </a:cubicBezTo>
                  <a:cubicBezTo>
                    <a:pt x="326675" y="815312"/>
                    <a:pt x="325723" y="814360"/>
                    <a:pt x="323818" y="813407"/>
                  </a:cubicBezTo>
                  <a:cubicBezTo>
                    <a:pt x="321913" y="813407"/>
                    <a:pt x="320008" y="813407"/>
                    <a:pt x="318103" y="812455"/>
                  </a:cubicBezTo>
                  <a:cubicBezTo>
                    <a:pt x="403828" y="750542"/>
                    <a:pt x="480980" y="678152"/>
                    <a:pt x="560990" y="608620"/>
                  </a:cubicBezTo>
                  <a:cubicBezTo>
                    <a:pt x="624808" y="553375"/>
                    <a:pt x="692435" y="502892"/>
                    <a:pt x="755300" y="447647"/>
                  </a:cubicBezTo>
                  <a:cubicBezTo>
                    <a:pt x="750538" y="454315"/>
                    <a:pt x="746728" y="461935"/>
                    <a:pt x="745775" y="469555"/>
                  </a:cubicBezTo>
                  <a:cubicBezTo>
                    <a:pt x="624808" y="557185"/>
                    <a:pt x="509555" y="654340"/>
                    <a:pt x="400018" y="755305"/>
                  </a:cubicBezTo>
                  <a:cubicBezTo>
                    <a:pt x="399065" y="757210"/>
                    <a:pt x="399065" y="758162"/>
                    <a:pt x="399065" y="759115"/>
                  </a:cubicBezTo>
                  <a:close/>
                  <a:moveTo>
                    <a:pt x="407638" y="757210"/>
                  </a:moveTo>
                  <a:cubicBezTo>
                    <a:pt x="520985" y="664817"/>
                    <a:pt x="634333" y="570520"/>
                    <a:pt x="745775" y="475270"/>
                  </a:cubicBezTo>
                  <a:cubicBezTo>
                    <a:pt x="745775" y="478127"/>
                    <a:pt x="745775" y="481937"/>
                    <a:pt x="746728" y="484795"/>
                  </a:cubicBezTo>
                  <a:cubicBezTo>
                    <a:pt x="705770" y="530515"/>
                    <a:pt x="655288" y="568615"/>
                    <a:pt x="609568" y="608620"/>
                  </a:cubicBezTo>
                  <a:cubicBezTo>
                    <a:pt x="550513" y="660055"/>
                    <a:pt x="488600" y="708632"/>
                    <a:pt x="429545" y="761020"/>
                  </a:cubicBezTo>
                  <a:cubicBezTo>
                    <a:pt x="421925" y="757210"/>
                    <a:pt x="415258" y="756257"/>
                    <a:pt x="407638" y="757210"/>
                  </a:cubicBezTo>
                  <a:close/>
                  <a:moveTo>
                    <a:pt x="433355" y="763877"/>
                  </a:moveTo>
                  <a:cubicBezTo>
                    <a:pt x="491458" y="720062"/>
                    <a:pt x="546703" y="672437"/>
                    <a:pt x="601948" y="625765"/>
                  </a:cubicBezTo>
                  <a:cubicBezTo>
                    <a:pt x="651478" y="583855"/>
                    <a:pt x="704818" y="541945"/>
                    <a:pt x="747680" y="493367"/>
                  </a:cubicBezTo>
                  <a:cubicBezTo>
                    <a:pt x="748633" y="495272"/>
                    <a:pt x="749585" y="497177"/>
                    <a:pt x="750538" y="500035"/>
                  </a:cubicBezTo>
                  <a:cubicBezTo>
                    <a:pt x="751490" y="501940"/>
                    <a:pt x="752443" y="502892"/>
                    <a:pt x="753395" y="504797"/>
                  </a:cubicBezTo>
                  <a:cubicBezTo>
                    <a:pt x="703865" y="545755"/>
                    <a:pt x="458120" y="745780"/>
                    <a:pt x="449548" y="780070"/>
                  </a:cubicBezTo>
                  <a:cubicBezTo>
                    <a:pt x="445738" y="773402"/>
                    <a:pt x="440023" y="767687"/>
                    <a:pt x="433355" y="763877"/>
                  </a:cubicBezTo>
                  <a:close/>
                  <a:moveTo>
                    <a:pt x="500030" y="808645"/>
                  </a:moveTo>
                  <a:cubicBezTo>
                    <a:pt x="507650" y="800072"/>
                    <a:pt x="517175" y="792452"/>
                    <a:pt x="526700" y="786737"/>
                  </a:cubicBezTo>
                  <a:cubicBezTo>
                    <a:pt x="531463" y="783880"/>
                    <a:pt x="536225" y="781022"/>
                    <a:pt x="541940" y="777212"/>
                  </a:cubicBezTo>
                  <a:cubicBezTo>
                    <a:pt x="536225" y="796262"/>
                    <a:pt x="518128" y="807692"/>
                    <a:pt x="500030" y="808645"/>
                  </a:cubicBezTo>
                  <a:close/>
                  <a:moveTo>
                    <a:pt x="549560" y="746732"/>
                  </a:moveTo>
                  <a:cubicBezTo>
                    <a:pt x="546703" y="752447"/>
                    <a:pt x="545750" y="759115"/>
                    <a:pt x="543845" y="765782"/>
                  </a:cubicBezTo>
                  <a:cubicBezTo>
                    <a:pt x="535273" y="770545"/>
                    <a:pt x="527653" y="777212"/>
                    <a:pt x="520033" y="782927"/>
                  </a:cubicBezTo>
                  <a:cubicBezTo>
                    <a:pt x="510508" y="790547"/>
                    <a:pt x="500983" y="798167"/>
                    <a:pt x="493363" y="808645"/>
                  </a:cubicBezTo>
                  <a:cubicBezTo>
                    <a:pt x="487648" y="807692"/>
                    <a:pt x="481933" y="806740"/>
                    <a:pt x="476218" y="802930"/>
                  </a:cubicBezTo>
                  <a:cubicBezTo>
                    <a:pt x="500030" y="781022"/>
                    <a:pt x="524795" y="761972"/>
                    <a:pt x="550513" y="742922"/>
                  </a:cubicBezTo>
                  <a:cubicBezTo>
                    <a:pt x="550513" y="743875"/>
                    <a:pt x="549560" y="745780"/>
                    <a:pt x="549560" y="746732"/>
                  </a:cubicBezTo>
                  <a:close/>
                  <a:moveTo>
                    <a:pt x="564800" y="721967"/>
                  </a:moveTo>
                  <a:cubicBezTo>
                    <a:pt x="560038" y="724825"/>
                    <a:pt x="556228" y="729587"/>
                    <a:pt x="554323" y="734350"/>
                  </a:cubicBezTo>
                  <a:cubicBezTo>
                    <a:pt x="552418" y="736255"/>
                    <a:pt x="550513" y="737207"/>
                    <a:pt x="548608" y="739112"/>
                  </a:cubicBezTo>
                  <a:cubicBezTo>
                    <a:pt x="522890" y="759115"/>
                    <a:pt x="496220" y="776260"/>
                    <a:pt x="473360" y="801025"/>
                  </a:cubicBezTo>
                  <a:cubicBezTo>
                    <a:pt x="471455" y="800072"/>
                    <a:pt x="469550" y="798167"/>
                    <a:pt x="467645" y="796262"/>
                  </a:cubicBezTo>
                  <a:cubicBezTo>
                    <a:pt x="465740" y="794357"/>
                    <a:pt x="462883" y="791500"/>
                    <a:pt x="460978" y="789595"/>
                  </a:cubicBezTo>
                  <a:cubicBezTo>
                    <a:pt x="507650" y="747685"/>
                    <a:pt x="558133" y="716252"/>
                    <a:pt x="608615" y="680057"/>
                  </a:cubicBezTo>
                  <a:cubicBezTo>
                    <a:pt x="634333" y="661007"/>
                    <a:pt x="658145" y="639100"/>
                    <a:pt x="681005" y="616240"/>
                  </a:cubicBezTo>
                  <a:cubicBezTo>
                    <a:pt x="667670" y="629575"/>
                    <a:pt x="655288" y="643862"/>
                    <a:pt x="641953" y="655292"/>
                  </a:cubicBezTo>
                  <a:cubicBezTo>
                    <a:pt x="618140" y="677200"/>
                    <a:pt x="596233" y="699107"/>
                    <a:pt x="572420" y="720062"/>
                  </a:cubicBezTo>
                  <a:cubicBezTo>
                    <a:pt x="570515" y="720062"/>
                    <a:pt x="567658" y="721015"/>
                    <a:pt x="564800" y="721967"/>
                  </a:cubicBezTo>
                  <a:close/>
                  <a:moveTo>
                    <a:pt x="600043" y="723872"/>
                  </a:moveTo>
                  <a:cubicBezTo>
                    <a:pt x="629570" y="705775"/>
                    <a:pt x="655288" y="682915"/>
                    <a:pt x="680053" y="659102"/>
                  </a:cubicBezTo>
                  <a:cubicBezTo>
                    <a:pt x="681005" y="662912"/>
                    <a:pt x="681958" y="667675"/>
                    <a:pt x="682910" y="671485"/>
                  </a:cubicBezTo>
                  <a:cubicBezTo>
                    <a:pt x="659098" y="689582"/>
                    <a:pt x="634333" y="708632"/>
                    <a:pt x="614330" y="730540"/>
                  </a:cubicBezTo>
                  <a:cubicBezTo>
                    <a:pt x="609568" y="728635"/>
                    <a:pt x="604805" y="725777"/>
                    <a:pt x="600043" y="723872"/>
                  </a:cubicBezTo>
                  <a:close/>
                  <a:moveTo>
                    <a:pt x="624808" y="735302"/>
                  </a:moveTo>
                  <a:cubicBezTo>
                    <a:pt x="622903" y="734350"/>
                    <a:pt x="620998" y="733397"/>
                    <a:pt x="619093" y="733397"/>
                  </a:cubicBezTo>
                  <a:cubicBezTo>
                    <a:pt x="640048" y="714347"/>
                    <a:pt x="663860" y="699107"/>
                    <a:pt x="684815" y="681010"/>
                  </a:cubicBezTo>
                  <a:cubicBezTo>
                    <a:pt x="684815" y="682915"/>
                    <a:pt x="685768" y="683867"/>
                    <a:pt x="685768" y="685772"/>
                  </a:cubicBezTo>
                  <a:cubicBezTo>
                    <a:pt x="666718" y="698155"/>
                    <a:pt x="644810" y="717205"/>
                    <a:pt x="631475" y="738160"/>
                  </a:cubicBezTo>
                  <a:cubicBezTo>
                    <a:pt x="629570" y="736255"/>
                    <a:pt x="627665" y="736255"/>
                    <a:pt x="624808" y="735302"/>
                  </a:cubicBezTo>
                  <a:close/>
                  <a:moveTo>
                    <a:pt x="639095" y="738160"/>
                  </a:moveTo>
                  <a:cubicBezTo>
                    <a:pt x="652430" y="721015"/>
                    <a:pt x="671480" y="708632"/>
                    <a:pt x="687673" y="694345"/>
                  </a:cubicBezTo>
                  <a:cubicBezTo>
                    <a:pt x="687673" y="697202"/>
                    <a:pt x="687673" y="700060"/>
                    <a:pt x="687673" y="702917"/>
                  </a:cubicBezTo>
                  <a:cubicBezTo>
                    <a:pt x="681005" y="706727"/>
                    <a:pt x="674338" y="713395"/>
                    <a:pt x="668623" y="719110"/>
                  </a:cubicBezTo>
                  <a:cubicBezTo>
                    <a:pt x="662908" y="724825"/>
                    <a:pt x="656240" y="731492"/>
                    <a:pt x="651478" y="738160"/>
                  </a:cubicBezTo>
                  <a:cubicBezTo>
                    <a:pt x="648620" y="738160"/>
                    <a:pt x="643858" y="738160"/>
                    <a:pt x="639095" y="738160"/>
                  </a:cubicBezTo>
                  <a:close/>
                  <a:moveTo>
                    <a:pt x="660050" y="735302"/>
                  </a:moveTo>
                  <a:cubicBezTo>
                    <a:pt x="664813" y="730540"/>
                    <a:pt x="669575" y="726730"/>
                    <a:pt x="674338" y="721967"/>
                  </a:cubicBezTo>
                  <a:cubicBezTo>
                    <a:pt x="678148" y="719110"/>
                    <a:pt x="681958" y="716252"/>
                    <a:pt x="685768" y="713395"/>
                  </a:cubicBezTo>
                  <a:cubicBezTo>
                    <a:pt x="681005" y="724825"/>
                    <a:pt x="671480" y="731492"/>
                    <a:pt x="660050" y="735302"/>
                  </a:cubicBezTo>
                  <a:close/>
                  <a:moveTo>
                    <a:pt x="795305" y="571472"/>
                  </a:moveTo>
                  <a:cubicBezTo>
                    <a:pt x="786733" y="591475"/>
                    <a:pt x="765778" y="600047"/>
                    <a:pt x="744823" y="605762"/>
                  </a:cubicBezTo>
                  <a:cubicBezTo>
                    <a:pt x="753395" y="598142"/>
                    <a:pt x="761968" y="590522"/>
                    <a:pt x="770540" y="582902"/>
                  </a:cubicBezTo>
                  <a:cubicBezTo>
                    <a:pt x="779113" y="575282"/>
                    <a:pt x="789590" y="568615"/>
                    <a:pt x="799115" y="560995"/>
                  </a:cubicBezTo>
                  <a:cubicBezTo>
                    <a:pt x="798163" y="563852"/>
                    <a:pt x="797210" y="567662"/>
                    <a:pt x="795305" y="571472"/>
                  </a:cubicBezTo>
                  <a:close/>
                  <a:moveTo>
                    <a:pt x="797210" y="538135"/>
                  </a:moveTo>
                  <a:cubicBezTo>
                    <a:pt x="799115" y="540992"/>
                    <a:pt x="800068" y="544802"/>
                    <a:pt x="800068" y="549565"/>
                  </a:cubicBezTo>
                  <a:cubicBezTo>
                    <a:pt x="788638" y="556232"/>
                    <a:pt x="778160" y="565757"/>
                    <a:pt x="768635" y="574330"/>
                  </a:cubicBezTo>
                  <a:cubicBezTo>
                    <a:pt x="757205" y="583855"/>
                    <a:pt x="745775" y="594332"/>
                    <a:pt x="736250" y="606715"/>
                  </a:cubicBezTo>
                  <a:cubicBezTo>
                    <a:pt x="736250" y="607667"/>
                    <a:pt x="735298" y="607667"/>
                    <a:pt x="736250" y="608620"/>
                  </a:cubicBezTo>
                  <a:cubicBezTo>
                    <a:pt x="732440" y="609572"/>
                    <a:pt x="729583" y="610525"/>
                    <a:pt x="725773" y="611477"/>
                  </a:cubicBezTo>
                  <a:cubicBezTo>
                    <a:pt x="749585" y="585760"/>
                    <a:pt x="772445" y="560995"/>
                    <a:pt x="797210" y="538135"/>
                  </a:cubicBezTo>
                  <a:close/>
                  <a:moveTo>
                    <a:pt x="791495" y="531467"/>
                  </a:moveTo>
                  <a:cubicBezTo>
                    <a:pt x="792448" y="532420"/>
                    <a:pt x="792448" y="533372"/>
                    <a:pt x="793400" y="533372"/>
                  </a:cubicBezTo>
                  <a:cubicBezTo>
                    <a:pt x="762920" y="558137"/>
                    <a:pt x="736250" y="586712"/>
                    <a:pt x="709580" y="615287"/>
                  </a:cubicBezTo>
                  <a:cubicBezTo>
                    <a:pt x="707675" y="615287"/>
                    <a:pt x="706723" y="616240"/>
                    <a:pt x="704818" y="617192"/>
                  </a:cubicBezTo>
                  <a:cubicBezTo>
                    <a:pt x="688625" y="621955"/>
                    <a:pt x="680053" y="634337"/>
                    <a:pt x="679100" y="648625"/>
                  </a:cubicBezTo>
                  <a:cubicBezTo>
                    <a:pt x="653383" y="675295"/>
                    <a:pt x="625760" y="701965"/>
                    <a:pt x="594328" y="721967"/>
                  </a:cubicBezTo>
                  <a:cubicBezTo>
                    <a:pt x="590518" y="720062"/>
                    <a:pt x="585755" y="719110"/>
                    <a:pt x="581945" y="719110"/>
                  </a:cubicBezTo>
                  <a:cubicBezTo>
                    <a:pt x="600995" y="703870"/>
                    <a:pt x="620045" y="687677"/>
                    <a:pt x="638143" y="670532"/>
                  </a:cubicBezTo>
                  <a:cubicBezTo>
                    <a:pt x="685768" y="622907"/>
                    <a:pt x="735298" y="569567"/>
                    <a:pt x="791495" y="532420"/>
                  </a:cubicBezTo>
                  <a:cubicBezTo>
                    <a:pt x="791495" y="531467"/>
                    <a:pt x="791495" y="531467"/>
                    <a:pt x="791495" y="531467"/>
                  </a:cubicBezTo>
                  <a:close/>
                  <a:moveTo>
                    <a:pt x="775303" y="519085"/>
                  </a:moveTo>
                  <a:cubicBezTo>
                    <a:pt x="779113" y="521942"/>
                    <a:pt x="782923" y="523847"/>
                    <a:pt x="786733" y="526705"/>
                  </a:cubicBezTo>
                  <a:cubicBezTo>
                    <a:pt x="761015" y="539087"/>
                    <a:pt x="738155" y="558137"/>
                    <a:pt x="716248" y="579092"/>
                  </a:cubicBezTo>
                  <a:cubicBezTo>
                    <a:pt x="736250" y="559090"/>
                    <a:pt x="755300" y="539087"/>
                    <a:pt x="775303" y="519085"/>
                  </a:cubicBezTo>
                  <a:close/>
                  <a:moveTo>
                    <a:pt x="769588" y="516227"/>
                  </a:moveTo>
                  <a:cubicBezTo>
                    <a:pt x="707675" y="576235"/>
                    <a:pt x="648620" y="642910"/>
                    <a:pt x="577183" y="691487"/>
                  </a:cubicBezTo>
                  <a:cubicBezTo>
                    <a:pt x="545750" y="713395"/>
                    <a:pt x="470503" y="744827"/>
                    <a:pt x="458120" y="786737"/>
                  </a:cubicBezTo>
                  <a:cubicBezTo>
                    <a:pt x="456215" y="784832"/>
                    <a:pt x="454310" y="782927"/>
                    <a:pt x="452405" y="781022"/>
                  </a:cubicBezTo>
                  <a:cubicBezTo>
                    <a:pt x="454310" y="765782"/>
                    <a:pt x="491458" y="739112"/>
                    <a:pt x="500983" y="730540"/>
                  </a:cubicBezTo>
                  <a:cubicBezTo>
                    <a:pt x="533368" y="700060"/>
                    <a:pt x="566705" y="670532"/>
                    <a:pt x="600995" y="641957"/>
                  </a:cubicBezTo>
                  <a:cubicBezTo>
                    <a:pt x="653383" y="597190"/>
                    <a:pt x="709580" y="556232"/>
                    <a:pt x="759110" y="509560"/>
                  </a:cubicBezTo>
                  <a:cubicBezTo>
                    <a:pt x="762920" y="511465"/>
                    <a:pt x="766730" y="513370"/>
                    <a:pt x="769588" y="516227"/>
                  </a:cubicBezTo>
                  <a:close/>
                  <a:moveTo>
                    <a:pt x="313340" y="810550"/>
                  </a:moveTo>
                  <a:cubicBezTo>
                    <a:pt x="312388" y="810550"/>
                    <a:pt x="312388" y="811502"/>
                    <a:pt x="312388" y="812455"/>
                  </a:cubicBezTo>
                  <a:cubicBezTo>
                    <a:pt x="307625" y="810550"/>
                    <a:pt x="303815" y="808645"/>
                    <a:pt x="300958" y="806740"/>
                  </a:cubicBezTo>
                  <a:cubicBezTo>
                    <a:pt x="300958" y="806740"/>
                    <a:pt x="300958" y="806740"/>
                    <a:pt x="301910" y="806740"/>
                  </a:cubicBezTo>
                  <a:cubicBezTo>
                    <a:pt x="469550" y="659102"/>
                    <a:pt x="649573" y="522895"/>
                    <a:pt x="811498" y="368590"/>
                  </a:cubicBezTo>
                  <a:cubicBezTo>
                    <a:pt x="813403" y="373352"/>
                    <a:pt x="815308" y="378115"/>
                    <a:pt x="816260" y="383830"/>
                  </a:cubicBezTo>
                  <a:cubicBezTo>
                    <a:pt x="646715" y="523847"/>
                    <a:pt x="483838" y="671485"/>
                    <a:pt x="313340" y="810550"/>
                  </a:cubicBezTo>
                  <a:close/>
                  <a:moveTo>
                    <a:pt x="801973" y="420025"/>
                  </a:moveTo>
                  <a:cubicBezTo>
                    <a:pt x="791495" y="427645"/>
                    <a:pt x="779113" y="431455"/>
                    <a:pt x="767683" y="438122"/>
                  </a:cubicBezTo>
                  <a:cubicBezTo>
                    <a:pt x="767683" y="438122"/>
                    <a:pt x="767683" y="438122"/>
                    <a:pt x="767683" y="438122"/>
                  </a:cubicBezTo>
                  <a:cubicBezTo>
                    <a:pt x="784828" y="422882"/>
                    <a:pt x="801020" y="407642"/>
                    <a:pt x="817213" y="391450"/>
                  </a:cubicBezTo>
                  <a:cubicBezTo>
                    <a:pt x="816260" y="402880"/>
                    <a:pt x="811498" y="412405"/>
                    <a:pt x="801973" y="420025"/>
                  </a:cubicBezTo>
                  <a:close/>
                </a:path>
              </a:pathLst>
            </a:custGeom>
            <a:solidFill>
              <a:srgbClr val="555555">
                <a:alpha val="69803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809" name="Google Shape;809;p20"/>
            <p:cNvSpPr/>
            <p:nvPr/>
          </p:nvSpPr>
          <p:spPr bwMode="auto">
            <a:xfrm>
              <a:off x="23794264" y="2439841"/>
              <a:ext cx="1948193" cy="1948193"/>
            </a:xfrm>
            <a:prstGeom prst="ellipse">
              <a:avLst/>
            </a:prstGeom>
            <a:solidFill>
              <a:schemeClr val="lt1"/>
            </a:solidFill>
            <a:ln w="47625" cap="flat" cmpd="sng">
              <a:solidFill>
                <a:srgbClr val="555555">
                  <a:alpha val="81960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</p:grpSp>
      <p:sp>
        <p:nvSpPr>
          <p:cNvPr id="810" name="Google Shape;810;p20"/>
          <p:cNvSpPr txBox="1"/>
          <p:nvPr/>
        </p:nvSpPr>
        <p:spPr bwMode="auto">
          <a:xfrm>
            <a:off x="8621717" y="5442213"/>
            <a:ext cx="979755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Сон</a:t>
            </a:r>
            <a:endParaRPr dirty="0"/>
          </a:p>
        </p:txBody>
      </p:sp>
      <p:sp>
        <p:nvSpPr>
          <p:cNvPr id="811" name="Google Shape;811;p20"/>
          <p:cNvSpPr txBox="1"/>
          <p:nvPr/>
        </p:nvSpPr>
        <p:spPr bwMode="auto">
          <a:xfrm>
            <a:off x="11702766" y="4058356"/>
            <a:ext cx="1887055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Питание</a:t>
            </a:r>
            <a:endParaRPr dirty="0"/>
          </a:p>
        </p:txBody>
      </p:sp>
      <p:sp>
        <p:nvSpPr>
          <p:cNvPr id="812" name="Google Shape;812;p20"/>
          <p:cNvSpPr/>
          <p:nvPr/>
        </p:nvSpPr>
        <p:spPr bwMode="auto">
          <a:xfrm>
            <a:off x="8328933" y="2116534"/>
            <a:ext cx="1751505" cy="1738045"/>
          </a:xfrm>
          <a:custGeom>
            <a:avLst/>
            <a:gdLst/>
            <a:ahLst/>
            <a:cxnLst/>
            <a:rect l="l" t="t" r="r" b="b"/>
            <a:pathLst>
              <a:path w="2626728" h="2606541" extrusionOk="0">
                <a:moveTo>
                  <a:pt x="2478010" y="1345717"/>
                </a:moveTo>
                <a:cubicBezTo>
                  <a:pt x="2478010" y="1343526"/>
                  <a:pt x="2475819" y="1339145"/>
                  <a:pt x="2473628" y="1339145"/>
                </a:cubicBezTo>
                <a:cubicBezTo>
                  <a:pt x="2467056" y="1326000"/>
                  <a:pt x="2462675" y="1310665"/>
                  <a:pt x="2467056" y="1288757"/>
                </a:cubicBezTo>
                <a:cubicBezTo>
                  <a:pt x="2478010" y="1231798"/>
                  <a:pt x="2574403" y="1194555"/>
                  <a:pt x="2607264" y="1144168"/>
                </a:cubicBezTo>
                <a:cubicBezTo>
                  <a:pt x="2686131" y="1021486"/>
                  <a:pt x="2504299" y="984243"/>
                  <a:pt x="2436385" y="947000"/>
                </a:cubicBezTo>
                <a:cubicBezTo>
                  <a:pt x="2350946" y="900994"/>
                  <a:pt x="2499917" y="758596"/>
                  <a:pt x="2499917" y="684110"/>
                </a:cubicBezTo>
                <a:cubicBezTo>
                  <a:pt x="2499917" y="607434"/>
                  <a:pt x="2423241" y="592099"/>
                  <a:pt x="2364091" y="594289"/>
                </a:cubicBezTo>
                <a:cubicBezTo>
                  <a:pt x="2339992" y="594289"/>
                  <a:pt x="2315894" y="594289"/>
                  <a:pt x="2291796" y="594289"/>
                </a:cubicBezTo>
                <a:cubicBezTo>
                  <a:pt x="2155970" y="592099"/>
                  <a:pt x="2212929" y="486943"/>
                  <a:pt x="2230455" y="440937"/>
                </a:cubicBezTo>
                <a:cubicBezTo>
                  <a:pt x="2245790" y="405885"/>
                  <a:pt x="2239218" y="366451"/>
                  <a:pt x="2232646" y="329209"/>
                </a:cubicBezTo>
                <a:cubicBezTo>
                  <a:pt x="2221692" y="281012"/>
                  <a:pt x="2175686" y="254723"/>
                  <a:pt x="2129680" y="265677"/>
                </a:cubicBezTo>
                <a:cubicBezTo>
                  <a:pt x="2053004" y="285394"/>
                  <a:pt x="1895270" y="394931"/>
                  <a:pt x="1877744" y="256914"/>
                </a:cubicBezTo>
                <a:cubicBezTo>
                  <a:pt x="1868981" y="195573"/>
                  <a:pt x="1875553" y="132041"/>
                  <a:pt x="1816403" y="92608"/>
                </a:cubicBezTo>
                <a:cubicBezTo>
                  <a:pt x="1812022" y="90417"/>
                  <a:pt x="1807640" y="90417"/>
                  <a:pt x="1803259" y="92608"/>
                </a:cubicBezTo>
                <a:cubicBezTo>
                  <a:pt x="1805449" y="86035"/>
                  <a:pt x="1803259" y="77272"/>
                  <a:pt x="1794496" y="72891"/>
                </a:cubicBezTo>
                <a:cubicBezTo>
                  <a:pt x="1733155" y="48793"/>
                  <a:pt x="1691530" y="88226"/>
                  <a:pt x="1647715" y="127660"/>
                </a:cubicBezTo>
                <a:cubicBezTo>
                  <a:pt x="1577611" y="189001"/>
                  <a:pt x="1500935" y="193382"/>
                  <a:pt x="1448357" y="107943"/>
                </a:cubicBezTo>
                <a:cubicBezTo>
                  <a:pt x="1424259" y="70700"/>
                  <a:pt x="1408924" y="37839"/>
                  <a:pt x="1373872" y="11550"/>
                </a:cubicBezTo>
                <a:cubicBezTo>
                  <a:pt x="1323484" y="-25693"/>
                  <a:pt x="1257762" y="35648"/>
                  <a:pt x="1238045" y="75082"/>
                </a:cubicBezTo>
                <a:cubicBezTo>
                  <a:pt x="1213947" y="121087"/>
                  <a:pt x="1187658" y="228434"/>
                  <a:pt x="1110982" y="191191"/>
                </a:cubicBezTo>
                <a:cubicBezTo>
                  <a:pt x="1078120" y="175856"/>
                  <a:pt x="1056213" y="129850"/>
                  <a:pt x="1032115" y="103561"/>
                </a:cubicBezTo>
                <a:cubicBezTo>
                  <a:pt x="948866" y="4978"/>
                  <a:pt x="826184" y="55365"/>
                  <a:pt x="813040" y="175856"/>
                </a:cubicBezTo>
                <a:cubicBezTo>
                  <a:pt x="808658" y="226243"/>
                  <a:pt x="810849" y="287584"/>
                  <a:pt x="751699" y="309492"/>
                </a:cubicBezTo>
                <a:cubicBezTo>
                  <a:pt x="714456" y="322636"/>
                  <a:pt x="666259" y="300729"/>
                  <a:pt x="631207" y="287584"/>
                </a:cubicBezTo>
                <a:cubicBezTo>
                  <a:pt x="583011" y="270058"/>
                  <a:pt x="528242" y="250342"/>
                  <a:pt x="484427" y="285394"/>
                </a:cubicBezTo>
                <a:cubicBezTo>
                  <a:pt x="425277" y="331399"/>
                  <a:pt x="475664" y="449700"/>
                  <a:pt x="482236" y="504469"/>
                </a:cubicBezTo>
                <a:cubicBezTo>
                  <a:pt x="493190" y="596480"/>
                  <a:pt x="245635" y="546093"/>
                  <a:pt x="204011" y="618388"/>
                </a:cubicBezTo>
                <a:cubicBezTo>
                  <a:pt x="131716" y="743261"/>
                  <a:pt x="401179" y="968908"/>
                  <a:pt x="136098" y="975480"/>
                </a:cubicBezTo>
                <a:cubicBezTo>
                  <a:pt x="24370" y="977671"/>
                  <a:pt x="-47925" y="1089399"/>
                  <a:pt x="37514" y="1179220"/>
                </a:cubicBezTo>
                <a:cubicBezTo>
                  <a:pt x="57231" y="1198937"/>
                  <a:pt x="83520" y="1212081"/>
                  <a:pt x="107618" y="1225226"/>
                </a:cubicBezTo>
                <a:cubicBezTo>
                  <a:pt x="120763" y="1233989"/>
                  <a:pt x="133907" y="1240561"/>
                  <a:pt x="149242" y="1249324"/>
                </a:cubicBezTo>
                <a:cubicBezTo>
                  <a:pt x="186485" y="1273422"/>
                  <a:pt x="223728" y="1341335"/>
                  <a:pt x="133907" y="1365434"/>
                </a:cubicBezTo>
                <a:cubicBezTo>
                  <a:pt x="57231" y="1385150"/>
                  <a:pt x="9034" y="1413630"/>
                  <a:pt x="17797" y="1501260"/>
                </a:cubicBezTo>
                <a:cubicBezTo>
                  <a:pt x="22179" y="1547266"/>
                  <a:pt x="57231" y="1595462"/>
                  <a:pt x="101046" y="1610798"/>
                </a:cubicBezTo>
                <a:cubicBezTo>
                  <a:pt x="175531" y="1637087"/>
                  <a:pt x="289450" y="1623942"/>
                  <a:pt x="243445" y="1779485"/>
                </a:cubicBezTo>
                <a:cubicBezTo>
                  <a:pt x="230300" y="1821110"/>
                  <a:pt x="204011" y="1858353"/>
                  <a:pt x="188676" y="1899977"/>
                </a:cubicBezTo>
                <a:cubicBezTo>
                  <a:pt x="173341" y="1939410"/>
                  <a:pt x="195248" y="2000751"/>
                  <a:pt x="236872" y="2018277"/>
                </a:cubicBezTo>
                <a:cubicBezTo>
                  <a:pt x="267543" y="2031422"/>
                  <a:pt x="287260" y="2029231"/>
                  <a:pt x="317930" y="2024850"/>
                </a:cubicBezTo>
                <a:cubicBezTo>
                  <a:pt x="355173" y="2013896"/>
                  <a:pt x="392416" y="2016086"/>
                  <a:pt x="429658" y="2029231"/>
                </a:cubicBezTo>
                <a:cubicBezTo>
                  <a:pt x="475664" y="2048948"/>
                  <a:pt x="469092" y="2114670"/>
                  <a:pt x="462520" y="2154104"/>
                </a:cubicBezTo>
                <a:cubicBezTo>
                  <a:pt x="440612" y="2224208"/>
                  <a:pt x="423086" y="2296503"/>
                  <a:pt x="506335" y="2335936"/>
                </a:cubicBezTo>
                <a:cubicBezTo>
                  <a:pt x="576439" y="2368797"/>
                  <a:pt x="650924" y="2292121"/>
                  <a:pt x="712265" y="2272404"/>
                </a:cubicBezTo>
                <a:cubicBezTo>
                  <a:pt x="867808" y="2224208"/>
                  <a:pt x="773606" y="2686456"/>
                  <a:pt x="997063" y="2500242"/>
                </a:cubicBezTo>
                <a:cubicBezTo>
                  <a:pt x="1016779" y="2484907"/>
                  <a:pt x="1034305" y="2467381"/>
                  <a:pt x="1051831" y="2449855"/>
                </a:cubicBezTo>
                <a:cubicBezTo>
                  <a:pt x="1104409" y="2397277"/>
                  <a:pt x="1181086" y="2423566"/>
                  <a:pt x="1200802" y="2487098"/>
                </a:cubicBezTo>
                <a:cubicBezTo>
                  <a:pt x="1213947" y="2524341"/>
                  <a:pt x="1240236" y="2557202"/>
                  <a:pt x="1268716" y="2583491"/>
                </a:cubicBezTo>
                <a:cubicBezTo>
                  <a:pt x="1312531" y="2625115"/>
                  <a:pt x="1362918" y="2605398"/>
                  <a:pt x="1395779" y="2563774"/>
                </a:cubicBezTo>
                <a:cubicBezTo>
                  <a:pt x="1448357" y="2495861"/>
                  <a:pt x="1479028" y="2329364"/>
                  <a:pt x="1592947" y="2421375"/>
                </a:cubicBezTo>
                <a:cubicBezTo>
                  <a:pt x="1652097" y="2469572"/>
                  <a:pt x="1693721" y="2535294"/>
                  <a:pt x="1779160" y="2517768"/>
                </a:cubicBezTo>
                <a:cubicBezTo>
                  <a:pt x="1785733" y="2515578"/>
                  <a:pt x="1790114" y="2513387"/>
                  <a:pt x="1792305" y="2509005"/>
                </a:cubicBezTo>
                <a:cubicBezTo>
                  <a:pt x="1840501" y="2491479"/>
                  <a:pt x="1864600" y="2447664"/>
                  <a:pt x="1877744" y="2392896"/>
                </a:cubicBezTo>
                <a:cubicBezTo>
                  <a:pt x="1882126" y="2375370"/>
                  <a:pt x="1882126" y="2355653"/>
                  <a:pt x="1882126" y="2338127"/>
                </a:cubicBezTo>
                <a:cubicBezTo>
                  <a:pt x="1888698" y="2219826"/>
                  <a:pt x="1993854" y="2292121"/>
                  <a:pt x="2026715" y="2311838"/>
                </a:cubicBezTo>
                <a:cubicBezTo>
                  <a:pt x="2059576" y="2329364"/>
                  <a:pt x="2096819" y="2340318"/>
                  <a:pt x="2134062" y="2333745"/>
                </a:cubicBezTo>
                <a:cubicBezTo>
                  <a:pt x="2307131" y="2303075"/>
                  <a:pt x="2120917" y="2088381"/>
                  <a:pt x="2221692" y="2024850"/>
                </a:cubicBezTo>
                <a:cubicBezTo>
                  <a:pt x="2315894" y="1965699"/>
                  <a:pt x="2519634" y="2057711"/>
                  <a:pt x="2499917" y="1873688"/>
                </a:cubicBezTo>
                <a:cubicBezTo>
                  <a:pt x="2497727" y="1847399"/>
                  <a:pt x="2478010" y="1825491"/>
                  <a:pt x="2460484" y="1805774"/>
                </a:cubicBezTo>
                <a:cubicBezTo>
                  <a:pt x="2440767" y="1786058"/>
                  <a:pt x="2421050" y="1772913"/>
                  <a:pt x="2403524" y="1748815"/>
                </a:cubicBezTo>
                <a:cubicBezTo>
                  <a:pt x="2355328" y="1683092"/>
                  <a:pt x="2432004" y="1654613"/>
                  <a:pt x="2467056" y="1639277"/>
                </a:cubicBezTo>
                <a:cubicBezTo>
                  <a:pt x="2543732" y="1606416"/>
                  <a:pt x="2613836" y="1562601"/>
                  <a:pt x="2605073" y="1472780"/>
                </a:cubicBezTo>
                <a:cubicBezTo>
                  <a:pt x="2602882" y="1407058"/>
                  <a:pt x="2513062" y="1393913"/>
                  <a:pt x="2478010" y="1345717"/>
                </a:cubicBezTo>
                <a:close/>
                <a:moveTo>
                  <a:pt x="2541542" y="1444301"/>
                </a:moveTo>
                <a:cubicBezTo>
                  <a:pt x="2372854" y="1612988"/>
                  <a:pt x="2215120" y="1790439"/>
                  <a:pt x="2044241" y="1956936"/>
                </a:cubicBezTo>
                <a:cubicBezTo>
                  <a:pt x="1989472" y="2009514"/>
                  <a:pt x="1934704" y="2059902"/>
                  <a:pt x="1882126" y="2114670"/>
                </a:cubicBezTo>
                <a:cubicBezTo>
                  <a:pt x="1941276" y="2048948"/>
                  <a:pt x="1998235" y="1983225"/>
                  <a:pt x="2059576" y="1919693"/>
                </a:cubicBezTo>
                <a:cubicBezTo>
                  <a:pt x="2212929" y="1757578"/>
                  <a:pt x="2357518" y="1588890"/>
                  <a:pt x="2508680" y="1426775"/>
                </a:cubicBezTo>
                <a:cubicBezTo>
                  <a:pt x="2519634" y="1431156"/>
                  <a:pt x="2530588" y="1437728"/>
                  <a:pt x="2541542" y="1444301"/>
                </a:cubicBezTo>
                <a:close/>
                <a:moveTo>
                  <a:pt x="2526206" y="1172648"/>
                </a:moveTo>
                <a:cubicBezTo>
                  <a:pt x="2541542" y="1152931"/>
                  <a:pt x="2559067" y="1133214"/>
                  <a:pt x="2574403" y="1115688"/>
                </a:cubicBezTo>
                <a:cubicBezTo>
                  <a:pt x="2565640" y="1135405"/>
                  <a:pt x="2545923" y="1152931"/>
                  <a:pt x="2526206" y="1172648"/>
                </a:cubicBezTo>
                <a:close/>
                <a:moveTo>
                  <a:pt x="2574403" y="1058729"/>
                </a:moveTo>
                <a:cubicBezTo>
                  <a:pt x="2580975" y="1067492"/>
                  <a:pt x="2583166" y="1078445"/>
                  <a:pt x="2583166" y="1087208"/>
                </a:cubicBezTo>
                <a:cubicBezTo>
                  <a:pt x="2513062" y="1150740"/>
                  <a:pt x="2460484" y="1227416"/>
                  <a:pt x="2388189" y="1286567"/>
                </a:cubicBezTo>
                <a:cubicBezTo>
                  <a:pt x="2335611" y="1330382"/>
                  <a:pt x="2280842" y="1372006"/>
                  <a:pt x="2243600" y="1428965"/>
                </a:cubicBezTo>
                <a:cubicBezTo>
                  <a:pt x="2243600" y="1422393"/>
                  <a:pt x="2243600" y="1418012"/>
                  <a:pt x="2243600" y="1411439"/>
                </a:cubicBezTo>
                <a:cubicBezTo>
                  <a:pt x="2243600" y="1407058"/>
                  <a:pt x="2241409" y="1402676"/>
                  <a:pt x="2239218" y="1400486"/>
                </a:cubicBezTo>
                <a:cubicBezTo>
                  <a:pt x="2241409" y="1396104"/>
                  <a:pt x="2239218" y="1389532"/>
                  <a:pt x="2237027" y="1385150"/>
                </a:cubicBezTo>
                <a:cubicBezTo>
                  <a:pt x="2302750" y="1356671"/>
                  <a:pt x="2353137" y="1308474"/>
                  <a:pt x="2401333" y="1258087"/>
                </a:cubicBezTo>
                <a:cubicBezTo>
                  <a:pt x="2460484" y="1196746"/>
                  <a:pt x="2524015" y="1128833"/>
                  <a:pt x="2574403" y="1058729"/>
                </a:cubicBezTo>
                <a:cubicBezTo>
                  <a:pt x="2574403" y="1058729"/>
                  <a:pt x="2574403" y="1058729"/>
                  <a:pt x="2574403" y="1058729"/>
                </a:cubicBezTo>
                <a:close/>
                <a:moveTo>
                  <a:pt x="1297195" y="2202300"/>
                </a:moveTo>
                <a:cubicBezTo>
                  <a:pt x="1238045" y="2197919"/>
                  <a:pt x="1181086" y="2182584"/>
                  <a:pt x="1124126" y="2167248"/>
                </a:cubicBezTo>
                <a:cubicBezTo>
                  <a:pt x="1082502" y="2156295"/>
                  <a:pt x="1045259" y="2134387"/>
                  <a:pt x="1003635" y="2132196"/>
                </a:cubicBezTo>
                <a:cubicBezTo>
                  <a:pt x="1005826" y="2130006"/>
                  <a:pt x="1010207" y="2127815"/>
                  <a:pt x="1010207" y="2123433"/>
                </a:cubicBezTo>
                <a:cubicBezTo>
                  <a:pt x="1025542" y="2084000"/>
                  <a:pt x="1058404" y="2053329"/>
                  <a:pt x="1078120" y="2016086"/>
                </a:cubicBezTo>
                <a:cubicBezTo>
                  <a:pt x="1124126" y="1921884"/>
                  <a:pt x="1185467" y="1834254"/>
                  <a:pt x="1246808" y="1751006"/>
                </a:cubicBezTo>
                <a:cubicBezTo>
                  <a:pt x="1246808" y="1751006"/>
                  <a:pt x="1246808" y="1748815"/>
                  <a:pt x="1248999" y="1748815"/>
                </a:cubicBezTo>
                <a:cubicBezTo>
                  <a:pt x="1310340" y="1759769"/>
                  <a:pt x="1376062" y="1753196"/>
                  <a:pt x="1433022" y="1731289"/>
                </a:cubicBezTo>
                <a:cubicBezTo>
                  <a:pt x="1472455" y="1880260"/>
                  <a:pt x="1579802" y="2005133"/>
                  <a:pt x="1658669" y="2134387"/>
                </a:cubicBezTo>
                <a:cubicBezTo>
                  <a:pt x="1544750" y="2197919"/>
                  <a:pt x="1424259" y="2213254"/>
                  <a:pt x="1297195" y="2202300"/>
                </a:cubicBezTo>
                <a:close/>
                <a:moveTo>
                  <a:pt x="1509698" y="2235162"/>
                </a:moveTo>
                <a:cubicBezTo>
                  <a:pt x="1481218" y="2252688"/>
                  <a:pt x="1459311" y="2276786"/>
                  <a:pt x="1437403" y="2300884"/>
                </a:cubicBezTo>
                <a:cubicBezTo>
                  <a:pt x="1450548" y="2281167"/>
                  <a:pt x="1463692" y="2261451"/>
                  <a:pt x="1474646" y="2241734"/>
                </a:cubicBezTo>
                <a:cubicBezTo>
                  <a:pt x="1485600" y="2239543"/>
                  <a:pt x="1496554" y="2237352"/>
                  <a:pt x="1509698" y="2235162"/>
                </a:cubicBezTo>
                <a:close/>
                <a:moveTo>
                  <a:pt x="1176704" y="2228589"/>
                </a:moveTo>
                <a:cubicBezTo>
                  <a:pt x="1181086" y="2228589"/>
                  <a:pt x="1185467" y="2230780"/>
                  <a:pt x="1189849" y="2230780"/>
                </a:cubicBezTo>
                <a:cubicBezTo>
                  <a:pt x="1176704" y="2241734"/>
                  <a:pt x="1163560" y="2252688"/>
                  <a:pt x="1152606" y="2265832"/>
                </a:cubicBezTo>
                <a:cubicBezTo>
                  <a:pt x="1161369" y="2257069"/>
                  <a:pt x="1167941" y="2248306"/>
                  <a:pt x="1176704" y="2239543"/>
                </a:cubicBezTo>
                <a:cubicBezTo>
                  <a:pt x="1176704" y="2235162"/>
                  <a:pt x="1176704" y="2230780"/>
                  <a:pt x="1176704" y="2228589"/>
                </a:cubicBezTo>
                <a:close/>
                <a:moveTo>
                  <a:pt x="429658" y="1418012"/>
                </a:moveTo>
                <a:cubicBezTo>
                  <a:pt x="451566" y="1420202"/>
                  <a:pt x="480046" y="1407058"/>
                  <a:pt x="501953" y="1404867"/>
                </a:cubicBezTo>
                <a:cubicBezTo>
                  <a:pt x="554531" y="1400486"/>
                  <a:pt x="607109" y="1402676"/>
                  <a:pt x="659687" y="1404867"/>
                </a:cubicBezTo>
                <a:cubicBezTo>
                  <a:pt x="714456" y="1407058"/>
                  <a:pt x="769225" y="1409249"/>
                  <a:pt x="823993" y="1413630"/>
                </a:cubicBezTo>
                <a:cubicBezTo>
                  <a:pt x="845901" y="1415821"/>
                  <a:pt x="878762" y="1422393"/>
                  <a:pt x="902860" y="1418012"/>
                </a:cubicBezTo>
                <a:cubicBezTo>
                  <a:pt x="902860" y="1492497"/>
                  <a:pt x="970774" y="1564792"/>
                  <a:pt x="1027733" y="1608607"/>
                </a:cubicBezTo>
                <a:cubicBezTo>
                  <a:pt x="977346" y="1766341"/>
                  <a:pt x="889716" y="1893405"/>
                  <a:pt x="777988" y="2011705"/>
                </a:cubicBezTo>
                <a:cubicBezTo>
                  <a:pt x="583011" y="1893405"/>
                  <a:pt x="414323" y="1656803"/>
                  <a:pt x="429658" y="1418012"/>
                </a:cubicBezTo>
                <a:close/>
                <a:moveTo>
                  <a:pt x="751699" y="2035803"/>
                </a:moveTo>
                <a:cubicBezTo>
                  <a:pt x="740745" y="2044566"/>
                  <a:pt x="727600" y="2053329"/>
                  <a:pt x="716647" y="2064283"/>
                </a:cubicBezTo>
                <a:cubicBezTo>
                  <a:pt x="725410" y="2053329"/>
                  <a:pt x="734173" y="2042375"/>
                  <a:pt x="740745" y="2031422"/>
                </a:cubicBezTo>
                <a:cubicBezTo>
                  <a:pt x="745126" y="2033613"/>
                  <a:pt x="749508" y="2035803"/>
                  <a:pt x="751699" y="2035803"/>
                </a:cubicBezTo>
                <a:close/>
                <a:moveTo>
                  <a:pt x="501953" y="2084000"/>
                </a:moveTo>
                <a:cubicBezTo>
                  <a:pt x="519479" y="2057711"/>
                  <a:pt x="537005" y="2035803"/>
                  <a:pt x="558913" y="2013896"/>
                </a:cubicBezTo>
                <a:cubicBezTo>
                  <a:pt x="578629" y="1994179"/>
                  <a:pt x="609300" y="1974462"/>
                  <a:pt x="622444" y="1950364"/>
                </a:cubicBezTo>
                <a:cubicBezTo>
                  <a:pt x="629017" y="1956936"/>
                  <a:pt x="635589" y="1961318"/>
                  <a:pt x="642161" y="1967890"/>
                </a:cubicBezTo>
                <a:cubicBezTo>
                  <a:pt x="639970" y="1967890"/>
                  <a:pt x="637780" y="1967890"/>
                  <a:pt x="635589" y="1970081"/>
                </a:cubicBezTo>
                <a:cubicBezTo>
                  <a:pt x="585202" y="2011705"/>
                  <a:pt x="554531" y="2070855"/>
                  <a:pt x="501953" y="2110289"/>
                </a:cubicBezTo>
                <a:cubicBezTo>
                  <a:pt x="501953" y="2101526"/>
                  <a:pt x="504144" y="2092763"/>
                  <a:pt x="501953" y="2084000"/>
                </a:cubicBezTo>
                <a:close/>
                <a:moveTo>
                  <a:pt x="650924" y="1985416"/>
                </a:moveTo>
                <a:cubicBezTo>
                  <a:pt x="653115" y="1983225"/>
                  <a:pt x="655306" y="1981035"/>
                  <a:pt x="655306" y="1978844"/>
                </a:cubicBezTo>
                <a:cubicBezTo>
                  <a:pt x="659687" y="1981035"/>
                  <a:pt x="664069" y="1985416"/>
                  <a:pt x="666259" y="1987607"/>
                </a:cubicBezTo>
                <a:cubicBezTo>
                  <a:pt x="637780" y="2011705"/>
                  <a:pt x="613681" y="2048948"/>
                  <a:pt x="591774" y="2077428"/>
                </a:cubicBezTo>
                <a:cubicBezTo>
                  <a:pt x="561103" y="2114670"/>
                  <a:pt x="530433" y="2149722"/>
                  <a:pt x="495381" y="2178202"/>
                </a:cubicBezTo>
                <a:cubicBezTo>
                  <a:pt x="495381" y="2171630"/>
                  <a:pt x="495381" y="2162867"/>
                  <a:pt x="495381" y="2156295"/>
                </a:cubicBezTo>
                <a:cubicBezTo>
                  <a:pt x="497572" y="2145341"/>
                  <a:pt x="499762" y="2136578"/>
                  <a:pt x="501953" y="2125624"/>
                </a:cubicBezTo>
                <a:cubicBezTo>
                  <a:pt x="561103" y="2090572"/>
                  <a:pt x="598346" y="2029231"/>
                  <a:pt x="650924" y="1985416"/>
                </a:cubicBezTo>
                <a:close/>
                <a:moveTo>
                  <a:pt x="444994" y="1166075"/>
                </a:moveTo>
                <a:cubicBezTo>
                  <a:pt x="482236" y="947000"/>
                  <a:pt x="565485" y="721353"/>
                  <a:pt x="771415" y="609625"/>
                </a:cubicBezTo>
                <a:cubicBezTo>
                  <a:pt x="843710" y="738879"/>
                  <a:pt x="924768" y="868133"/>
                  <a:pt x="1014589" y="986434"/>
                </a:cubicBezTo>
                <a:cubicBezTo>
                  <a:pt x="957629" y="1030249"/>
                  <a:pt x="913814" y="1093781"/>
                  <a:pt x="900670" y="1166075"/>
                </a:cubicBezTo>
                <a:cubicBezTo>
                  <a:pt x="898479" y="1166075"/>
                  <a:pt x="898479" y="1166075"/>
                  <a:pt x="896288" y="1166075"/>
                </a:cubicBezTo>
                <a:cubicBezTo>
                  <a:pt x="751699" y="1161694"/>
                  <a:pt x="591774" y="1144168"/>
                  <a:pt x="444994" y="1166075"/>
                </a:cubicBezTo>
                <a:close/>
                <a:moveTo>
                  <a:pt x="519479" y="1214272"/>
                </a:moveTo>
                <a:cubicBezTo>
                  <a:pt x="519479" y="1216463"/>
                  <a:pt x="519479" y="1216463"/>
                  <a:pt x="519479" y="1214272"/>
                </a:cubicBezTo>
                <a:cubicBezTo>
                  <a:pt x="495381" y="1227416"/>
                  <a:pt x="477855" y="1242752"/>
                  <a:pt x="460329" y="1262468"/>
                </a:cubicBezTo>
                <a:cubicBezTo>
                  <a:pt x="473473" y="1247133"/>
                  <a:pt x="484427" y="1231798"/>
                  <a:pt x="495381" y="1214272"/>
                </a:cubicBezTo>
                <a:cubicBezTo>
                  <a:pt x="495381" y="1214272"/>
                  <a:pt x="495381" y="1212081"/>
                  <a:pt x="497572" y="1212081"/>
                </a:cubicBezTo>
                <a:cubicBezTo>
                  <a:pt x="504144" y="1214272"/>
                  <a:pt x="512907" y="1214272"/>
                  <a:pt x="519479" y="1214272"/>
                </a:cubicBezTo>
                <a:close/>
                <a:moveTo>
                  <a:pt x="1100028" y="1341335"/>
                </a:moveTo>
                <a:cubicBezTo>
                  <a:pt x="1100028" y="1350098"/>
                  <a:pt x="1102219" y="1358861"/>
                  <a:pt x="1104409" y="1365434"/>
                </a:cubicBezTo>
                <a:cubicBezTo>
                  <a:pt x="1075930" y="1389532"/>
                  <a:pt x="1049641" y="1418012"/>
                  <a:pt x="1023352" y="1444301"/>
                </a:cubicBezTo>
                <a:cubicBezTo>
                  <a:pt x="1010207" y="1459636"/>
                  <a:pt x="997063" y="1472780"/>
                  <a:pt x="986109" y="1490306"/>
                </a:cubicBezTo>
                <a:cubicBezTo>
                  <a:pt x="983918" y="1494688"/>
                  <a:pt x="981727" y="1496879"/>
                  <a:pt x="981727" y="1501260"/>
                </a:cubicBezTo>
                <a:cubicBezTo>
                  <a:pt x="977346" y="1494688"/>
                  <a:pt x="972964" y="1488116"/>
                  <a:pt x="968583" y="1481543"/>
                </a:cubicBezTo>
                <a:cubicBezTo>
                  <a:pt x="1012398" y="1437728"/>
                  <a:pt x="1058404" y="1391723"/>
                  <a:pt x="1100028" y="1341335"/>
                </a:cubicBezTo>
                <a:close/>
                <a:moveTo>
                  <a:pt x="959820" y="1470590"/>
                </a:moveTo>
                <a:cubicBezTo>
                  <a:pt x="957629" y="1466208"/>
                  <a:pt x="955438" y="1461827"/>
                  <a:pt x="953248" y="1457445"/>
                </a:cubicBezTo>
                <a:cubicBezTo>
                  <a:pt x="979537" y="1418012"/>
                  <a:pt x="1003635" y="1382960"/>
                  <a:pt x="1036496" y="1347908"/>
                </a:cubicBezTo>
                <a:cubicBezTo>
                  <a:pt x="1056213" y="1326000"/>
                  <a:pt x="1080311" y="1304093"/>
                  <a:pt x="1100028" y="1282185"/>
                </a:cubicBezTo>
                <a:cubicBezTo>
                  <a:pt x="1097837" y="1293139"/>
                  <a:pt x="1097837" y="1304093"/>
                  <a:pt x="1097837" y="1315046"/>
                </a:cubicBezTo>
                <a:cubicBezTo>
                  <a:pt x="1051831" y="1365434"/>
                  <a:pt x="1008016" y="1420202"/>
                  <a:pt x="959820" y="1470590"/>
                </a:cubicBezTo>
                <a:close/>
                <a:moveTo>
                  <a:pt x="1003635" y="1496879"/>
                </a:moveTo>
                <a:cubicBezTo>
                  <a:pt x="1014589" y="1481543"/>
                  <a:pt x="1029924" y="1468399"/>
                  <a:pt x="1043068" y="1453064"/>
                </a:cubicBezTo>
                <a:cubicBezTo>
                  <a:pt x="1064976" y="1431156"/>
                  <a:pt x="1089074" y="1409249"/>
                  <a:pt x="1110982" y="1387341"/>
                </a:cubicBezTo>
                <a:cubicBezTo>
                  <a:pt x="1113172" y="1393913"/>
                  <a:pt x="1115363" y="1398295"/>
                  <a:pt x="1117554" y="1404867"/>
                </a:cubicBezTo>
                <a:cubicBezTo>
                  <a:pt x="1082502" y="1448682"/>
                  <a:pt x="1047450" y="1490306"/>
                  <a:pt x="1012398" y="1536312"/>
                </a:cubicBezTo>
                <a:cubicBezTo>
                  <a:pt x="1003635" y="1527549"/>
                  <a:pt x="997063" y="1520977"/>
                  <a:pt x="988300" y="1512214"/>
                </a:cubicBezTo>
                <a:cubicBezTo>
                  <a:pt x="994872" y="1505642"/>
                  <a:pt x="1001444" y="1499069"/>
                  <a:pt x="1003635" y="1496879"/>
                </a:cubicBezTo>
                <a:close/>
                <a:moveTo>
                  <a:pt x="1115363" y="1231798"/>
                </a:moveTo>
                <a:cubicBezTo>
                  <a:pt x="1075930" y="1273422"/>
                  <a:pt x="1038687" y="1315046"/>
                  <a:pt x="1001444" y="1358861"/>
                </a:cubicBezTo>
                <a:cubicBezTo>
                  <a:pt x="988300" y="1374197"/>
                  <a:pt x="946675" y="1415821"/>
                  <a:pt x="946675" y="1444301"/>
                </a:cubicBezTo>
                <a:cubicBezTo>
                  <a:pt x="944485" y="1439919"/>
                  <a:pt x="944485" y="1437728"/>
                  <a:pt x="942294" y="1433347"/>
                </a:cubicBezTo>
                <a:cubicBezTo>
                  <a:pt x="942294" y="1433347"/>
                  <a:pt x="942294" y="1433347"/>
                  <a:pt x="942294" y="1433347"/>
                </a:cubicBezTo>
                <a:cubicBezTo>
                  <a:pt x="999253" y="1323809"/>
                  <a:pt x="1084693" y="1233989"/>
                  <a:pt x="1165750" y="1139786"/>
                </a:cubicBezTo>
                <a:cubicBezTo>
                  <a:pt x="1235854" y="1056538"/>
                  <a:pt x="1288432" y="960145"/>
                  <a:pt x="1369490" y="887850"/>
                </a:cubicBezTo>
                <a:cubicBezTo>
                  <a:pt x="1371681" y="885659"/>
                  <a:pt x="1373872" y="881278"/>
                  <a:pt x="1373872" y="879087"/>
                </a:cubicBezTo>
                <a:cubicBezTo>
                  <a:pt x="1384825" y="879087"/>
                  <a:pt x="1393588" y="881278"/>
                  <a:pt x="1404542" y="881278"/>
                </a:cubicBezTo>
                <a:cubicBezTo>
                  <a:pt x="1341010" y="940428"/>
                  <a:pt x="1281860" y="1003960"/>
                  <a:pt x="1244617" y="1082827"/>
                </a:cubicBezTo>
                <a:cubicBezTo>
                  <a:pt x="1185467" y="1109116"/>
                  <a:pt x="1137271" y="1166075"/>
                  <a:pt x="1115363" y="1231798"/>
                </a:cubicBezTo>
                <a:close/>
                <a:moveTo>
                  <a:pt x="902860" y="1374197"/>
                </a:moveTo>
                <a:cubicBezTo>
                  <a:pt x="894097" y="1372006"/>
                  <a:pt x="883144" y="1369815"/>
                  <a:pt x="872190" y="1369815"/>
                </a:cubicBezTo>
                <a:cubicBezTo>
                  <a:pt x="896288" y="1341335"/>
                  <a:pt x="918196" y="1315046"/>
                  <a:pt x="942294" y="1286567"/>
                </a:cubicBezTo>
                <a:cubicBezTo>
                  <a:pt x="924768" y="1312856"/>
                  <a:pt x="909433" y="1339145"/>
                  <a:pt x="900670" y="1369815"/>
                </a:cubicBezTo>
                <a:cubicBezTo>
                  <a:pt x="902860" y="1372006"/>
                  <a:pt x="902860" y="1374197"/>
                  <a:pt x="902860" y="1374197"/>
                </a:cubicBezTo>
                <a:close/>
                <a:moveTo>
                  <a:pt x="637780" y="1284376"/>
                </a:moveTo>
                <a:cubicBezTo>
                  <a:pt x="657496" y="1264659"/>
                  <a:pt x="679404" y="1242752"/>
                  <a:pt x="692548" y="1216463"/>
                </a:cubicBezTo>
                <a:cubicBezTo>
                  <a:pt x="703502" y="1216463"/>
                  <a:pt x="716647" y="1216463"/>
                  <a:pt x="727600" y="1216463"/>
                </a:cubicBezTo>
                <a:cubicBezTo>
                  <a:pt x="685976" y="1260278"/>
                  <a:pt x="648733" y="1312856"/>
                  <a:pt x="611491" y="1361052"/>
                </a:cubicBezTo>
                <a:cubicBezTo>
                  <a:pt x="611491" y="1361052"/>
                  <a:pt x="611491" y="1363243"/>
                  <a:pt x="611491" y="1363243"/>
                </a:cubicBezTo>
                <a:cubicBezTo>
                  <a:pt x="602728" y="1363243"/>
                  <a:pt x="589583" y="1363243"/>
                  <a:pt x="572057" y="1363243"/>
                </a:cubicBezTo>
                <a:cubicBezTo>
                  <a:pt x="593965" y="1334763"/>
                  <a:pt x="615872" y="1308474"/>
                  <a:pt x="637780" y="1284376"/>
                </a:cubicBezTo>
                <a:close/>
                <a:moveTo>
                  <a:pt x="556722" y="1358861"/>
                </a:moveTo>
                <a:cubicBezTo>
                  <a:pt x="556722" y="1358861"/>
                  <a:pt x="556722" y="1361052"/>
                  <a:pt x="556722" y="1361052"/>
                </a:cubicBezTo>
                <a:cubicBezTo>
                  <a:pt x="545768" y="1361052"/>
                  <a:pt x="532624" y="1361052"/>
                  <a:pt x="519479" y="1363243"/>
                </a:cubicBezTo>
                <a:cubicBezTo>
                  <a:pt x="541387" y="1308474"/>
                  <a:pt x="585202" y="1260278"/>
                  <a:pt x="629017" y="1218653"/>
                </a:cubicBezTo>
                <a:cubicBezTo>
                  <a:pt x="629017" y="1218653"/>
                  <a:pt x="629017" y="1218653"/>
                  <a:pt x="629017" y="1218653"/>
                </a:cubicBezTo>
                <a:cubicBezTo>
                  <a:pt x="639970" y="1218653"/>
                  <a:pt x="653115" y="1218653"/>
                  <a:pt x="664069" y="1218653"/>
                </a:cubicBezTo>
                <a:cubicBezTo>
                  <a:pt x="646543" y="1238370"/>
                  <a:pt x="631207" y="1260278"/>
                  <a:pt x="615872" y="1279994"/>
                </a:cubicBezTo>
                <a:cubicBezTo>
                  <a:pt x="593965" y="1301902"/>
                  <a:pt x="572057" y="1328191"/>
                  <a:pt x="556722" y="1358861"/>
                </a:cubicBezTo>
                <a:close/>
                <a:moveTo>
                  <a:pt x="760462" y="1214272"/>
                </a:moveTo>
                <a:cubicBezTo>
                  <a:pt x="771415" y="1214272"/>
                  <a:pt x="780178" y="1214272"/>
                  <a:pt x="791132" y="1212081"/>
                </a:cubicBezTo>
                <a:cubicBezTo>
                  <a:pt x="747317" y="1255896"/>
                  <a:pt x="723219" y="1317237"/>
                  <a:pt x="670641" y="1352289"/>
                </a:cubicBezTo>
                <a:cubicBezTo>
                  <a:pt x="666259" y="1354480"/>
                  <a:pt x="670641" y="1361052"/>
                  <a:pt x="675022" y="1358861"/>
                </a:cubicBezTo>
                <a:cubicBezTo>
                  <a:pt x="703502" y="1345717"/>
                  <a:pt x="725410" y="1323809"/>
                  <a:pt x="745126" y="1299711"/>
                </a:cubicBezTo>
                <a:cubicBezTo>
                  <a:pt x="769225" y="1271231"/>
                  <a:pt x="795514" y="1242752"/>
                  <a:pt x="819612" y="1212081"/>
                </a:cubicBezTo>
                <a:cubicBezTo>
                  <a:pt x="819612" y="1212081"/>
                  <a:pt x="819612" y="1209890"/>
                  <a:pt x="821803" y="1209890"/>
                </a:cubicBezTo>
                <a:cubicBezTo>
                  <a:pt x="834947" y="1209890"/>
                  <a:pt x="845901" y="1209890"/>
                  <a:pt x="859045" y="1207700"/>
                </a:cubicBezTo>
                <a:cubicBezTo>
                  <a:pt x="843710" y="1225226"/>
                  <a:pt x="828375" y="1244942"/>
                  <a:pt x="813040" y="1264659"/>
                </a:cubicBezTo>
                <a:cubicBezTo>
                  <a:pt x="788941" y="1290948"/>
                  <a:pt x="764843" y="1319428"/>
                  <a:pt x="747317" y="1350098"/>
                </a:cubicBezTo>
                <a:cubicBezTo>
                  <a:pt x="742936" y="1358861"/>
                  <a:pt x="753889" y="1367624"/>
                  <a:pt x="760462" y="1361052"/>
                </a:cubicBezTo>
                <a:cubicBezTo>
                  <a:pt x="784560" y="1330382"/>
                  <a:pt x="808658" y="1299711"/>
                  <a:pt x="837138" y="1271231"/>
                </a:cubicBezTo>
                <a:cubicBezTo>
                  <a:pt x="854664" y="1251515"/>
                  <a:pt x="876571" y="1229607"/>
                  <a:pt x="891907" y="1207700"/>
                </a:cubicBezTo>
                <a:cubicBezTo>
                  <a:pt x="894097" y="1207700"/>
                  <a:pt x="896288" y="1207700"/>
                  <a:pt x="900670" y="1207700"/>
                </a:cubicBezTo>
                <a:cubicBezTo>
                  <a:pt x="909433" y="1207700"/>
                  <a:pt x="913814" y="1203318"/>
                  <a:pt x="918196" y="1198937"/>
                </a:cubicBezTo>
                <a:cubicBezTo>
                  <a:pt x="922577" y="1198937"/>
                  <a:pt x="926959" y="1194555"/>
                  <a:pt x="929149" y="1190174"/>
                </a:cubicBezTo>
                <a:cubicBezTo>
                  <a:pt x="953248" y="1117879"/>
                  <a:pt x="990490" y="1067492"/>
                  <a:pt x="1043068" y="1014914"/>
                </a:cubicBezTo>
                <a:cubicBezTo>
                  <a:pt x="1045259" y="1017104"/>
                  <a:pt x="1047450" y="1019295"/>
                  <a:pt x="1051831" y="1019295"/>
                </a:cubicBezTo>
                <a:cubicBezTo>
                  <a:pt x="968583" y="1131023"/>
                  <a:pt x="894097" y="1253705"/>
                  <a:pt x="813040" y="1356671"/>
                </a:cubicBezTo>
                <a:cubicBezTo>
                  <a:pt x="808658" y="1363243"/>
                  <a:pt x="815230" y="1372006"/>
                  <a:pt x="821803" y="1365434"/>
                </a:cubicBezTo>
                <a:cubicBezTo>
                  <a:pt x="975155" y="1227416"/>
                  <a:pt x="1080311" y="1036821"/>
                  <a:pt x="1211756" y="879087"/>
                </a:cubicBezTo>
                <a:cubicBezTo>
                  <a:pt x="1211756" y="879087"/>
                  <a:pt x="1211756" y="879087"/>
                  <a:pt x="1211756" y="879087"/>
                </a:cubicBezTo>
                <a:cubicBezTo>
                  <a:pt x="1222710" y="876896"/>
                  <a:pt x="1233664" y="876896"/>
                  <a:pt x="1244617" y="874706"/>
                </a:cubicBezTo>
                <a:cubicBezTo>
                  <a:pt x="1126317" y="1047775"/>
                  <a:pt x="981727" y="1198937"/>
                  <a:pt x="863427" y="1369815"/>
                </a:cubicBezTo>
                <a:cubicBezTo>
                  <a:pt x="850282" y="1369815"/>
                  <a:pt x="837138" y="1369815"/>
                  <a:pt x="828375" y="1369815"/>
                </a:cubicBezTo>
                <a:cubicBezTo>
                  <a:pt x="762652" y="1365434"/>
                  <a:pt x="696930" y="1363243"/>
                  <a:pt x="631207" y="1361052"/>
                </a:cubicBezTo>
                <a:cubicBezTo>
                  <a:pt x="672832" y="1317237"/>
                  <a:pt x="721028" y="1266850"/>
                  <a:pt x="760462" y="1214272"/>
                </a:cubicBezTo>
                <a:close/>
                <a:moveTo>
                  <a:pt x="929149" y="780503"/>
                </a:moveTo>
                <a:cubicBezTo>
                  <a:pt x="948866" y="747642"/>
                  <a:pt x="975155" y="719162"/>
                  <a:pt x="1001444" y="692873"/>
                </a:cubicBezTo>
                <a:cubicBezTo>
                  <a:pt x="994872" y="701636"/>
                  <a:pt x="988300" y="710399"/>
                  <a:pt x="983918" y="719162"/>
                </a:cubicBezTo>
                <a:cubicBezTo>
                  <a:pt x="966392" y="743261"/>
                  <a:pt x="951057" y="771740"/>
                  <a:pt x="940103" y="800220"/>
                </a:cubicBezTo>
                <a:cubicBezTo>
                  <a:pt x="935722" y="791457"/>
                  <a:pt x="933531" y="787076"/>
                  <a:pt x="929149" y="780503"/>
                </a:cubicBezTo>
                <a:cubicBezTo>
                  <a:pt x="929149" y="780503"/>
                  <a:pt x="929149" y="780503"/>
                  <a:pt x="929149" y="780503"/>
                </a:cubicBezTo>
                <a:close/>
                <a:moveTo>
                  <a:pt x="920386" y="767359"/>
                </a:moveTo>
                <a:cubicBezTo>
                  <a:pt x="913814" y="758596"/>
                  <a:pt x="909433" y="749833"/>
                  <a:pt x="902860" y="741070"/>
                </a:cubicBezTo>
                <a:cubicBezTo>
                  <a:pt x="948866" y="699445"/>
                  <a:pt x="990490" y="649058"/>
                  <a:pt x="1025542" y="598671"/>
                </a:cubicBezTo>
                <a:cubicBezTo>
                  <a:pt x="1029924" y="607434"/>
                  <a:pt x="1034305" y="616197"/>
                  <a:pt x="1036496" y="624960"/>
                </a:cubicBezTo>
                <a:cubicBezTo>
                  <a:pt x="992681" y="666584"/>
                  <a:pt x="948866" y="712590"/>
                  <a:pt x="920386" y="767359"/>
                </a:cubicBezTo>
                <a:close/>
                <a:moveTo>
                  <a:pt x="999253" y="738879"/>
                </a:moveTo>
                <a:cubicBezTo>
                  <a:pt x="1016779" y="714781"/>
                  <a:pt x="1040878" y="692873"/>
                  <a:pt x="1060594" y="670966"/>
                </a:cubicBezTo>
                <a:cubicBezTo>
                  <a:pt x="1064976" y="681919"/>
                  <a:pt x="1071548" y="690682"/>
                  <a:pt x="1075930" y="701636"/>
                </a:cubicBezTo>
                <a:cubicBezTo>
                  <a:pt x="1073739" y="701636"/>
                  <a:pt x="1071548" y="703827"/>
                  <a:pt x="1069357" y="706018"/>
                </a:cubicBezTo>
                <a:cubicBezTo>
                  <a:pt x="1038687" y="752023"/>
                  <a:pt x="997063" y="787076"/>
                  <a:pt x="962011" y="830891"/>
                </a:cubicBezTo>
                <a:cubicBezTo>
                  <a:pt x="957629" y="826509"/>
                  <a:pt x="955438" y="819937"/>
                  <a:pt x="951057" y="815555"/>
                </a:cubicBezTo>
                <a:cubicBezTo>
                  <a:pt x="966392" y="789266"/>
                  <a:pt x="981727" y="762977"/>
                  <a:pt x="999253" y="738879"/>
                </a:cubicBezTo>
                <a:close/>
                <a:moveTo>
                  <a:pt x="1084693" y="721353"/>
                </a:moveTo>
                <a:cubicBezTo>
                  <a:pt x="1089074" y="727925"/>
                  <a:pt x="1093456" y="736688"/>
                  <a:pt x="1097837" y="743261"/>
                </a:cubicBezTo>
                <a:cubicBezTo>
                  <a:pt x="1056213" y="780503"/>
                  <a:pt x="1018970" y="824318"/>
                  <a:pt x="986109" y="868133"/>
                </a:cubicBezTo>
                <a:cubicBezTo>
                  <a:pt x="979537" y="859370"/>
                  <a:pt x="972964" y="850607"/>
                  <a:pt x="968583" y="839653"/>
                </a:cubicBezTo>
                <a:cubicBezTo>
                  <a:pt x="1008016" y="802411"/>
                  <a:pt x="1056213" y="769549"/>
                  <a:pt x="1084693" y="721353"/>
                </a:cubicBezTo>
                <a:close/>
                <a:moveTo>
                  <a:pt x="999253" y="883468"/>
                </a:moveTo>
                <a:cubicBezTo>
                  <a:pt x="1034305" y="844035"/>
                  <a:pt x="1073739" y="806792"/>
                  <a:pt x="1110982" y="767359"/>
                </a:cubicBezTo>
                <a:cubicBezTo>
                  <a:pt x="1113172" y="771740"/>
                  <a:pt x="1117554" y="776122"/>
                  <a:pt x="1119745" y="780503"/>
                </a:cubicBezTo>
                <a:cubicBezTo>
                  <a:pt x="1100028" y="793648"/>
                  <a:pt x="1084693" y="819937"/>
                  <a:pt x="1071548" y="837463"/>
                </a:cubicBezTo>
                <a:cubicBezTo>
                  <a:pt x="1051831" y="861561"/>
                  <a:pt x="1032115" y="887850"/>
                  <a:pt x="1016779" y="914139"/>
                </a:cubicBezTo>
                <a:cubicBezTo>
                  <a:pt x="1010207" y="905376"/>
                  <a:pt x="1003635" y="896613"/>
                  <a:pt x="999253" y="887850"/>
                </a:cubicBezTo>
                <a:cubicBezTo>
                  <a:pt x="997063" y="885659"/>
                  <a:pt x="999253" y="885659"/>
                  <a:pt x="999253" y="883468"/>
                </a:cubicBezTo>
                <a:close/>
                <a:moveTo>
                  <a:pt x="1086883" y="852798"/>
                </a:moveTo>
                <a:cubicBezTo>
                  <a:pt x="1100028" y="837463"/>
                  <a:pt x="1121935" y="822127"/>
                  <a:pt x="1135080" y="804601"/>
                </a:cubicBezTo>
                <a:cubicBezTo>
                  <a:pt x="1137271" y="808983"/>
                  <a:pt x="1139461" y="811174"/>
                  <a:pt x="1141652" y="815555"/>
                </a:cubicBezTo>
                <a:cubicBezTo>
                  <a:pt x="1139461" y="815555"/>
                  <a:pt x="1137271" y="815555"/>
                  <a:pt x="1135080" y="817746"/>
                </a:cubicBezTo>
                <a:cubicBezTo>
                  <a:pt x="1091265" y="846226"/>
                  <a:pt x="1062785" y="896613"/>
                  <a:pt x="1032115" y="940428"/>
                </a:cubicBezTo>
                <a:cubicBezTo>
                  <a:pt x="1029924" y="936047"/>
                  <a:pt x="1025542" y="931665"/>
                  <a:pt x="1023352" y="927283"/>
                </a:cubicBezTo>
                <a:cubicBezTo>
                  <a:pt x="1045259" y="903185"/>
                  <a:pt x="1067167" y="876896"/>
                  <a:pt x="1086883" y="852798"/>
                </a:cubicBezTo>
                <a:close/>
                <a:moveTo>
                  <a:pt x="1152606" y="835272"/>
                </a:moveTo>
                <a:cubicBezTo>
                  <a:pt x="1154797" y="833081"/>
                  <a:pt x="1154797" y="830891"/>
                  <a:pt x="1154797" y="830891"/>
                </a:cubicBezTo>
                <a:cubicBezTo>
                  <a:pt x="1161369" y="839653"/>
                  <a:pt x="1165750" y="846226"/>
                  <a:pt x="1172323" y="854989"/>
                </a:cubicBezTo>
                <a:cubicBezTo>
                  <a:pt x="1130698" y="890041"/>
                  <a:pt x="1086883" y="929474"/>
                  <a:pt x="1058404" y="975480"/>
                </a:cubicBezTo>
                <a:cubicBezTo>
                  <a:pt x="1058404" y="973289"/>
                  <a:pt x="1058404" y="973289"/>
                  <a:pt x="1056213" y="971098"/>
                </a:cubicBezTo>
                <a:cubicBezTo>
                  <a:pt x="1051831" y="964526"/>
                  <a:pt x="1045259" y="957954"/>
                  <a:pt x="1040878" y="949191"/>
                </a:cubicBezTo>
                <a:cubicBezTo>
                  <a:pt x="1056213" y="933856"/>
                  <a:pt x="1071548" y="918521"/>
                  <a:pt x="1084693" y="903185"/>
                </a:cubicBezTo>
                <a:cubicBezTo>
                  <a:pt x="1106600" y="881278"/>
                  <a:pt x="1132889" y="859370"/>
                  <a:pt x="1152606" y="835272"/>
                </a:cubicBezTo>
                <a:close/>
                <a:moveTo>
                  <a:pt x="1268716" y="876896"/>
                </a:moveTo>
                <a:cubicBezTo>
                  <a:pt x="1268716" y="876896"/>
                  <a:pt x="1268716" y="874706"/>
                  <a:pt x="1268716" y="874706"/>
                </a:cubicBezTo>
                <a:cubicBezTo>
                  <a:pt x="1279669" y="874706"/>
                  <a:pt x="1292814" y="874706"/>
                  <a:pt x="1303768" y="874706"/>
                </a:cubicBezTo>
                <a:cubicBezTo>
                  <a:pt x="1220519" y="964526"/>
                  <a:pt x="1148224" y="1065301"/>
                  <a:pt x="1062785" y="1155122"/>
                </a:cubicBezTo>
                <a:cubicBezTo>
                  <a:pt x="1051831" y="1168266"/>
                  <a:pt x="1038687" y="1179220"/>
                  <a:pt x="1025542" y="1192364"/>
                </a:cubicBezTo>
                <a:cubicBezTo>
                  <a:pt x="1110982" y="1089399"/>
                  <a:pt x="1194230" y="988624"/>
                  <a:pt x="1268716" y="876896"/>
                </a:cubicBezTo>
                <a:close/>
                <a:moveTo>
                  <a:pt x="913814" y="1374197"/>
                </a:moveTo>
                <a:cubicBezTo>
                  <a:pt x="957629" y="1284376"/>
                  <a:pt x="1034305" y="1218653"/>
                  <a:pt x="1104409" y="1150740"/>
                </a:cubicBezTo>
                <a:cubicBezTo>
                  <a:pt x="1189849" y="1067492"/>
                  <a:pt x="1257762" y="968908"/>
                  <a:pt x="1334438" y="879087"/>
                </a:cubicBezTo>
                <a:cubicBezTo>
                  <a:pt x="1336629" y="876896"/>
                  <a:pt x="1336629" y="874706"/>
                  <a:pt x="1336629" y="872515"/>
                </a:cubicBezTo>
                <a:cubicBezTo>
                  <a:pt x="1341010" y="872515"/>
                  <a:pt x="1345392" y="872515"/>
                  <a:pt x="1349773" y="872515"/>
                </a:cubicBezTo>
                <a:cubicBezTo>
                  <a:pt x="1262143" y="947000"/>
                  <a:pt x="1207375" y="1054347"/>
                  <a:pt x="1132889" y="1139786"/>
                </a:cubicBezTo>
                <a:cubicBezTo>
                  <a:pt x="1062785" y="1218653"/>
                  <a:pt x="988300" y="1299711"/>
                  <a:pt x="944485" y="1396104"/>
                </a:cubicBezTo>
                <a:cubicBezTo>
                  <a:pt x="944485" y="1396104"/>
                  <a:pt x="944485" y="1393913"/>
                  <a:pt x="944485" y="1393913"/>
                </a:cubicBezTo>
                <a:cubicBezTo>
                  <a:pt x="944485" y="1380769"/>
                  <a:pt x="931340" y="1374197"/>
                  <a:pt x="920386" y="1376387"/>
                </a:cubicBezTo>
                <a:cubicBezTo>
                  <a:pt x="918196" y="1374197"/>
                  <a:pt x="916005" y="1374197"/>
                  <a:pt x="913814" y="1374197"/>
                </a:cubicBezTo>
                <a:cubicBezTo>
                  <a:pt x="911623" y="1376387"/>
                  <a:pt x="911623" y="1376387"/>
                  <a:pt x="913814" y="1374197"/>
                </a:cubicBezTo>
                <a:close/>
                <a:moveTo>
                  <a:pt x="1227091" y="837463"/>
                </a:moveTo>
                <a:cubicBezTo>
                  <a:pt x="1222710" y="835272"/>
                  <a:pt x="1218328" y="835272"/>
                  <a:pt x="1213947" y="839653"/>
                </a:cubicBezTo>
                <a:cubicBezTo>
                  <a:pt x="1213947" y="839653"/>
                  <a:pt x="1213947" y="839653"/>
                  <a:pt x="1213947" y="839653"/>
                </a:cubicBezTo>
                <a:cubicBezTo>
                  <a:pt x="1213947" y="839653"/>
                  <a:pt x="1211756" y="839653"/>
                  <a:pt x="1211756" y="839653"/>
                </a:cubicBezTo>
                <a:cubicBezTo>
                  <a:pt x="1211756" y="837463"/>
                  <a:pt x="1211756" y="837463"/>
                  <a:pt x="1209565" y="835272"/>
                </a:cubicBezTo>
                <a:cubicBezTo>
                  <a:pt x="1121935" y="714781"/>
                  <a:pt x="1073739" y="576763"/>
                  <a:pt x="1001444" y="445318"/>
                </a:cubicBezTo>
                <a:cubicBezTo>
                  <a:pt x="1165750" y="355498"/>
                  <a:pt x="1514080" y="289775"/>
                  <a:pt x="1654288" y="449700"/>
                </a:cubicBezTo>
                <a:cubicBezTo>
                  <a:pt x="1621426" y="508850"/>
                  <a:pt x="1595137" y="572382"/>
                  <a:pt x="1564467" y="631532"/>
                </a:cubicBezTo>
                <a:cubicBezTo>
                  <a:pt x="1527224" y="701636"/>
                  <a:pt x="1483409" y="767359"/>
                  <a:pt x="1446166" y="837463"/>
                </a:cubicBezTo>
                <a:cubicBezTo>
                  <a:pt x="1443976" y="839653"/>
                  <a:pt x="1443976" y="839653"/>
                  <a:pt x="1441785" y="841844"/>
                </a:cubicBezTo>
                <a:cubicBezTo>
                  <a:pt x="1371681" y="830891"/>
                  <a:pt x="1299386" y="828700"/>
                  <a:pt x="1227091" y="837463"/>
                </a:cubicBezTo>
                <a:close/>
                <a:moveTo>
                  <a:pt x="1008016" y="554856"/>
                </a:moveTo>
                <a:cubicBezTo>
                  <a:pt x="1010207" y="561428"/>
                  <a:pt x="1012398" y="568000"/>
                  <a:pt x="1016779" y="574573"/>
                </a:cubicBezTo>
                <a:cubicBezTo>
                  <a:pt x="1016779" y="574573"/>
                  <a:pt x="1016779" y="574573"/>
                  <a:pt x="1016779" y="574573"/>
                </a:cubicBezTo>
                <a:cubicBezTo>
                  <a:pt x="975155" y="622769"/>
                  <a:pt x="933531" y="675347"/>
                  <a:pt x="896288" y="727925"/>
                </a:cubicBezTo>
                <a:cubicBezTo>
                  <a:pt x="891907" y="721353"/>
                  <a:pt x="887525" y="714781"/>
                  <a:pt x="883144" y="708208"/>
                </a:cubicBezTo>
                <a:cubicBezTo>
                  <a:pt x="883144" y="708208"/>
                  <a:pt x="885334" y="708208"/>
                  <a:pt x="885334" y="706018"/>
                </a:cubicBezTo>
                <a:cubicBezTo>
                  <a:pt x="920386" y="649058"/>
                  <a:pt x="968583" y="605243"/>
                  <a:pt x="1008016" y="554856"/>
                </a:cubicBezTo>
                <a:close/>
                <a:moveTo>
                  <a:pt x="994872" y="532948"/>
                </a:moveTo>
                <a:cubicBezTo>
                  <a:pt x="951057" y="581145"/>
                  <a:pt x="900670" y="633723"/>
                  <a:pt x="874381" y="692873"/>
                </a:cubicBezTo>
                <a:cubicBezTo>
                  <a:pt x="872190" y="688492"/>
                  <a:pt x="869999" y="686301"/>
                  <a:pt x="867808" y="681919"/>
                </a:cubicBezTo>
                <a:cubicBezTo>
                  <a:pt x="887525" y="651249"/>
                  <a:pt x="907242" y="620578"/>
                  <a:pt x="926959" y="589908"/>
                </a:cubicBezTo>
                <a:cubicBezTo>
                  <a:pt x="946675" y="561428"/>
                  <a:pt x="970774" y="535139"/>
                  <a:pt x="990490" y="506659"/>
                </a:cubicBezTo>
                <a:cubicBezTo>
                  <a:pt x="992681" y="513232"/>
                  <a:pt x="997063" y="521995"/>
                  <a:pt x="999253" y="528567"/>
                </a:cubicBezTo>
                <a:cubicBezTo>
                  <a:pt x="997063" y="530758"/>
                  <a:pt x="997063" y="532948"/>
                  <a:pt x="994872" y="532948"/>
                </a:cubicBezTo>
                <a:close/>
                <a:moveTo>
                  <a:pt x="916005" y="570191"/>
                </a:moveTo>
                <a:cubicBezTo>
                  <a:pt x="894097" y="603052"/>
                  <a:pt x="876571" y="635914"/>
                  <a:pt x="859045" y="670966"/>
                </a:cubicBezTo>
                <a:cubicBezTo>
                  <a:pt x="852473" y="660012"/>
                  <a:pt x="845901" y="651249"/>
                  <a:pt x="839329" y="640295"/>
                </a:cubicBezTo>
                <a:cubicBezTo>
                  <a:pt x="839329" y="640295"/>
                  <a:pt x="839329" y="640295"/>
                  <a:pt x="839329" y="640295"/>
                </a:cubicBezTo>
                <a:cubicBezTo>
                  <a:pt x="883144" y="578954"/>
                  <a:pt x="926959" y="519804"/>
                  <a:pt x="972964" y="460654"/>
                </a:cubicBezTo>
                <a:cubicBezTo>
                  <a:pt x="975155" y="467226"/>
                  <a:pt x="977346" y="475989"/>
                  <a:pt x="981727" y="482561"/>
                </a:cubicBezTo>
                <a:cubicBezTo>
                  <a:pt x="955438" y="506659"/>
                  <a:pt x="935722" y="541711"/>
                  <a:pt x="916005" y="570191"/>
                </a:cubicBezTo>
                <a:close/>
                <a:moveTo>
                  <a:pt x="576439" y="1216463"/>
                </a:moveTo>
                <a:cubicBezTo>
                  <a:pt x="585202" y="1216463"/>
                  <a:pt x="596155" y="1216463"/>
                  <a:pt x="604918" y="1216463"/>
                </a:cubicBezTo>
                <a:cubicBezTo>
                  <a:pt x="563294" y="1255896"/>
                  <a:pt x="523861" y="1308474"/>
                  <a:pt x="504144" y="1363243"/>
                </a:cubicBezTo>
                <a:cubicBezTo>
                  <a:pt x="486618" y="1365434"/>
                  <a:pt x="469092" y="1367624"/>
                  <a:pt x="455947" y="1372006"/>
                </a:cubicBezTo>
                <a:cubicBezTo>
                  <a:pt x="493190" y="1319428"/>
                  <a:pt x="532624" y="1269041"/>
                  <a:pt x="576439" y="1216463"/>
                </a:cubicBezTo>
                <a:cubicBezTo>
                  <a:pt x="574248" y="1218653"/>
                  <a:pt x="574248" y="1218653"/>
                  <a:pt x="576439" y="1216463"/>
                </a:cubicBezTo>
                <a:close/>
                <a:moveTo>
                  <a:pt x="1021161" y="1542884"/>
                </a:moveTo>
                <a:cubicBezTo>
                  <a:pt x="1058404" y="1505642"/>
                  <a:pt x="1100028" y="1466208"/>
                  <a:pt x="1128508" y="1422393"/>
                </a:cubicBezTo>
                <a:cubicBezTo>
                  <a:pt x="1130698" y="1426775"/>
                  <a:pt x="1135080" y="1431156"/>
                  <a:pt x="1137271" y="1435538"/>
                </a:cubicBezTo>
                <a:cubicBezTo>
                  <a:pt x="1108791" y="1479353"/>
                  <a:pt x="1073739" y="1520977"/>
                  <a:pt x="1036496" y="1556029"/>
                </a:cubicBezTo>
                <a:cubicBezTo>
                  <a:pt x="1032115" y="1553838"/>
                  <a:pt x="1025542" y="1549457"/>
                  <a:pt x="1021161" y="1542884"/>
                </a:cubicBezTo>
                <a:close/>
                <a:moveTo>
                  <a:pt x="1150415" y="1453064"/>
                </a:moveTo>
                <a:cubicBezTo>
                  <a:pt x="1152606" y="1457445"/>
                  <a:pt x="1156987" y="1459636"/>
                  <a:pt x="1159178" y="1461827"/>
                </a:cubicBezTo>
                <a:cubicBezTo>
                  <a:pt x="1141652" y="1479353"/>
                  <a:pt x="1126317" y="1503451"/>
                  <a:pt x="1110982" y="1523168"/>
                </a:cubicBezTo>
                <a:cubicBezTo>
                  <a:pt x="1095646" y="1545075"/>
                  <a:pt x="1080311" y="1564792"/>
                  <a:pt x="1062785" y="1586699"/>
                </a:cubicBezTo>
                <a:cubicBezTo>
                  <a:pt x="1062785" y="1586699"/>
                  <a:pt x="1060594" y="1584509"/>
                  <a:pt x="1060594" y="1584509"/>
                </a:cubicBezTo>
                <a:cubicBezTo>
                  <a:pt x="1054022" y="1580127"/>
                  <a:pt x="1047450" y="1573555"/>
                  <a:pt x="1040878" y="1566983"/>
                </a:cubicBezTo>
                <a:cubicBezTo>
                  <a:pt x="1084693" y="1531931"/>
                  <a:pt x="1121935" y="1494688"/>
                  <a:pt x="1150415" y="1453064"/>
                </a:cubicBezTo>
                <a:close/>
                <a:moveTo>
                  <a:pt x="1067167" y="1617370"/>
                </a:moveTo>
                <a:cubicBezTo>
                  <a:pt x="1069357" y="1612988"/>
                  <a:pt x="1067167" y="1608607"/>
                  <a:pt x="1067167" y="1604225"/>
                </a:cubicBezTo>
                <a:cubicBezTo>
                  <a:pt x="1067167" y="1602035"/>
                  <a:pt x="1069357" y="1599844"/>
                  <a:pt x="1069357" y="1597653"/>
                </a:cubicBezTo>
                <a:cubicBezTo>
                  <a:pt x="1089074" y="1580127"/>
                  <a:pt x="1106600" y="1560410"/>
                  <a:pt x="1121935" y="1540694"/>
                </a:cubicBezTo>
                <a:cubicBezTo>
                  <a:pt x="1139461" y="1518786"/>
                  <a:pt x="1159178" y="1496879"/>
                  <a:pt x="1176704" y="1472780"/>
                </a:cubicBezTo>
                <a:cubicBezTo>
                  <a:pt x="1181086" y="1477162"/>
                  <a:pt x="1187658" y="1481543"/>
                  <a:pt x="1192039" y="1483734"/>
                </a:cubicBezTo>
                <a:cubicBezTo>
                  <a:pt x="1143843" y="1540694"/>
                  <a:pt x="1097837" y="1599844"/>
                  <a:pt x="1054022" y="1658994"/>
                </a:cubicBezTo>
                <a:cubicBezTo>
                  <a:pt x="1058404" y="1648040"/>
                  <a:pt x="1062785" y="1632705"/>
                  <a:pt x="1067167" y="1617370"/>
                </a:cubicBezTo>
                <a:close/>
                <a:moveTo>
                  <a:pt x="1141652" y="1321619"/>
                </a:moveTo>
                <a:cubicBezTo>
                  <a:pt x="1132889" y="1201127"/>
                  <a:pt x="1233664" y="1131023"/>
                  <a:pt x="1330057" y="1089399"/>
                </a:cubicBezTo>
                <a:cubicBezTo>
                  <a:pt x="1332247" y="1093781"/>
                  <a:pt x="1338820" y="1098162"/>
                  <a:pt x="1347583" y="1098162"/>
                </a:cubicBezTo>
                <a:cubicBezTo>
                  <a:pt x="1573230" y="1089399"/>
                  <a:pt x="1603900" y="1439919"/>
                  <a:pt x="1393588" y="1490306"/>
                </a:cubicBezTo>
                <a:cubicBezTo>
                  <a:pt x="1277479" y="1516595"/>
                  <a:pt x="1150415" y="1442110"/>
                  <a:pt x="1141652" y="1321619"/>
                </a:cubicBezTo>
                <a:close/>
                <a:moveTo>
                  <a:pt x="2017952" y="611815"/>
                </a:moveTo>
                <a:cubicBezTo>
                  <a:pt x="2048623" y="614006"/>
                  <a:pt x="2074912" y="578954"/>
                  <a:pt x="2094628" y="559237"/>
                </a:cubicBezTo>
                <a:cubicBezTo>
                  <a:pt x="2114345" y="539521"/>
                  <a:pt x="2131871" y="519804"/>
                  <a:pt x="2151588" y="500087"/>
                </a:cubicBezTo>
                <a:cubicBezTo>
                  <a:pt x="2158160" y="493515"/>
                  <a:pt x="2164732" y="489133"/>
                  <a:pt x="2171305" y="482561"/>
                </a:cubicBezTo>
                <a:cubicBezTo>
                  <a:pt x="2169114" y="493515"/>
                  <a:pt x="2166923" y="506659"/>
                  <a:pt x="2164732" y="519804"/>
                </a:cubicBezTo>
                <a:cubicBezTo>
                  <a:pt x="2118727" y="557047"/>
                  <a:pt x="2083675" y="600862"/>
                  <a:pt x="2048623" y="646867"/>
                </a:cubicBezTo>
                <a:cubicBezTo>
                  <a:pt x="2031097" y="624960"/>
                  <a:pt x="2013571" y="605243"/>
                  <a:pt x="1993854" y="589908"/>
                </a:cubicBezTo>
                <a:cubicBezTo>
                  <a:pt x="2066149" y="535139"/>
                  <a:pt x="2127490" y="467226"/>
                  <a:pt x="2193212" y="405885"/>
                </a:cubicBezTo>
                <a:cubicBezTo>
                  <a:pt x="2191022" y="419029"/>
                  <a:pt x="2188831" y="432174"/>
                  <a:pt x="2184449" y="445318"/>
                </a:cubicBezTo>
                <a:cubicBezTo>
                  <a:pt x="2184449" y="445318"/>
                  <a:pt x="2184449" y="445318"/>
                  <a:pt x="2184449" y="445318"/>
                </a:cubicBezTo>
                <a:cubicBezTo>
                  <a:pt x="2149397" y="460654"/>
                  <a:pt x="2120917" y="506659"/>
                  <a:pt x="2094628" y="535139"/>
                </a:cubicBezTo>
                <a:cubicBezTo>
                  <a:pt x="2070530" y="559237"/>
                  <a:pt x="2044241" y="585526"/>
                  <a:pt x="2017952" y="611815"/>
                </a:cubicBezTo>
                <a:cubicBezTo>
                  <a:pt x="2017952" y="611815"/>
                  <a:pt x="2017952" y="611815"/>
                  <a:pt x="2017952" y="611815"/>
                </a:cubicBezTo>
                <a:close/>
                <a:moveTo>
                  <a:pt x="2171305" y="572382"/>
                </a:moveTo>
                <a:cubicBezTo>
                  <a:pt x="2153779" y="583336"/>
                  <a:pt x="2138443" y="598671"/>
                  <a:pt x="2125299" y="614006"/>
                </a:cubicBezTo>
                <a:cubicBezTo>
                  <a:pt x="2105582" y="633723"/>
                  <a:pt x="2088056" y="655630"/>
                  <a:pt x="2068339" y="677538"/>
                </a:cubicBezTo>
                <a:cubicBezTo>
                  <a:pt x="2063958" y="670966"/>
                  <a:pt x="2059576" y="664393"/>
                  <a:pt x="2055195" y="660012"/>
                </a:cubicBezTo>
                <a:cubicBezTo>
                  <a:pt x="2094628" y="624960"/>
                  <a:pt x="2127490" y="585526"/>
                  <a:pt x="2164732" y="550474"/>
                </a:cubicBezTo>
                <a:cubicBezTo>
                  <a:pt x="2166923" y="557047"/>
                  <a:pt x="2169114" y="563619"/>
                  <a:pt x="2171305" y="572382"/>
                </a:cubicBezTo>
                <a:close/>
                <a:moveTo>
                  <a:pt x="2077102" y="760786"/>
                </a:moveTo>
                <a:cubicBezTo>
                  <a:pt x="2153779" y="870324"/>
                  <a:pt x="2223883" y="1017104"/>
                  <a:pt x="2217310" y="1150740"/>
                </a:cubicBezTo>
                <a:cubicBezTo>
                  <a:pt x="2217310" y="1152931"/>
                  <a:pt x="2217310" y="1152931"/>
                  <a:pt x="2217310" y="1155122"/>
                </a:cubicBezTo>
                <a:cubicBezTo>
                  <a:pt x="2153779" y="1146359"/>
                  <a:pt x="2088056" y="1155122"/>
                  <a:pt x="2024524" y="1157312"/>
                </a:cubicBezTo>
                <a:cubicBezTo>
                  <a:pt x="1932513" y="1159503"/>
                  <a:pt x="1842692" y="1159503"/>
                  <a:pt x="1750681" y="1159503"/>
                </a:cubicBezTo>
                <a:cubicBezTo>
                  <a:pt x="1744108" y="1087208"/>
                  <a:pt x="1706866" y="1008341"/>
                  <a:pt x="1647715" y="966717"/>
                </a:cubicBezTo>
                <a:cubicBezTo>
                  <a:pt x="1691530" y="900994"/>
                  <a:pt x="1735345" y="837463"/>
                  <a:pt x="1779160" y="771740"/>
                </a:cubicBezTo>
                <a:cubicBezTo>
                  <a:pt x="1820785" y="712590"/>
                  <a:pt x="1877744" y="649058"/>
                  <a:pt x="1897461" y="578954"/>
                </a:cubicBezTo>
                <a:cubicBezTo>
                  <a:pt x="1910605" y="592099"/>
                  <a:pt x="1934704" y="598671"/>
                  <a:pt x="1945657" y="607434"/>
                </a:cubicBezTo>
                <a:cubicBezTo>
                  <a:pt x="2000426" y="649058"/>
                  <a:pt x="2039860" y="708208"/>
                  <a:pt x="2077102" y="760786"/>
                </a:cubicBezTo>
                <a:close/>
                <a:moveTo>
                  <a:pt x="2193212" y="881278"/>
                </a:moveTo>
                <a:cubicBezTo>
                  <a:pt x="2193212" y="881278"/>
                  <a:pt x="2195403" y="881278"/>
                  <a:pt x="2195403" y="881278"/>
                </a:cubicBezTo>
                <a:cubicBezTo>
                  <a:pt x="2226073" y="861561"/>
                  <a:pt x="2256744" y="837463"/>
                  <a:pt x="2285224" y="813364"/>
                </a:cubicBezTo>
                <a:cubicBezTo>
                  <a:pt x="2254553" y="841844"/>
                  <a:pt x="2223883" y="876896"/>
                  <a:pt x="2208547" y="916330"/>
                </a:cubicBezTo>
                <a:cubicBezTo>
                  <a:pt x="2204166" y="905376"/>
                  <a:pt x="2199785" y="892232"/>
                  <a:pt x="2193212" y="881278"/>
                </a:cubicBezTo>
                <a:close/>
                <a:moveTo>
                  <a:pt x="2074912" y="1216463"/>
                </a:moveTo>
                <a:cubicBezTo>
                  <a:pt x="2020143" y="1251515"/>
                  <a:pt x="1969756" y="1310665"/>
                  <a:pt x="1930322" y="1361052"/>
                </a:cubicBezTo>
                <a:cubicBezTo>
                  <a:pt x="1917178" y="1363243"/>
                  <a:pt x="1904033" y="1363243"/>
                  <a:pt x="1890889" y="1365434"/>
                </a:cubicBezTo>
                <a:cubicBezTo>
                  <a:pt x="1908415" y="1345717"/>
                  <a:pt x="1925941" y="1323809"/>
                  <a:pt x="1943467" y="1304093"/>
                </a:cubicBezTo>
                <a:cubicBezTo>
                  <a:pt x="1971946" y="1271231"/>
                  <a:pt x="2002617" y="1240561"/>
                  <a:pt x="2033287" y="1209890"/>
                </a:cubicBezTo>
                <a:cubicBezTo>
                  <a:pt x="2035478" y="1207700"/>
                  <a:pt x="2035478" y="1207700"/>
                  <a:pt x="2035478" y="1205509"/>
                </a:cubicBezTo>
                <a:cubicBezTo>
                  <a:pt x="2061767" y="1205509"/>
                  <a:pt x="2090247" y="1205509"/>
                  <a:pt x="2116536" y="1205509"/>
                </a:cubicBezTo>
                <a:cubicBezTo>
                  <a:pt x="2096819" y="1225226"/>
                  <a:pt x="2079293" y="1247133"/>
                  <a:pt x="2063958" y="1269041"/>
                </a:cubicBezTo>
                <a:cubicBezTo>
                  <a:pt x="2039860" y="1297520"/>
                  <a:pt x="2017952" y="1326000"/>
                  <a:pt x="1993854" y="1354480"/>
                </a:cubicBezTo>
                <a:cubicBezTo>
                  <a:pt x="1978519" y="1356671"/>
                  <a:pt x="1963183" y="1356671"/>
                  <a:pt x="1947848" y="1358861"/>
                </a:cubicBezTo>
                <a:cubicBezTo>
                  <a:pt x="1967565" y="1339145"/>
                  <a:pt x="1985091" y="1319428"/>
                  <a:pt x="2004808" y="1299711"/>
                </a:cubicBezTo>
                <a:cubicBezTo>
                  <a:pt x="2028906" y="1273422"/>
                  <a:pt x="2057386" y="1251515"/>
                  <a:pt x="2083675" y="1225226"/>
                </a:cubicBezTo>
                <a:cubicBezTo>
                  <a:pt x="2088056" y="1220844"/>
                  <a:pt x="2081484" y="1212081"/>
                  <a:pt x="2074912" y="1216463"/>
                </a:cubicBezTo>
                <a:close/>
                <a:moveTo>
                  <a:pt x="1803259" y="1378578"/>
                </a:moveTo>
                <a:cubicBezTo>
                  <a:pt x="1792305" y="1380769"/>
                  <a:pt x="1779160" y="1380769"/>
                  <a:pt x="1768207" y="1382960"/>
                </a:cubicBezTo>
                <a:cubicBezTo>
                  <a:pt x="1792305" y="1356671"/>
                  <a:pt x="1816403" y="1328191"/>
                  <a:pt x="1838311" y="1299711"/>
                </a:cubicBezTo>
                <a:cubicBezTo>
                  <a:pt x="1862409" y="1271231"/>
                  <a:pt x="1893079" y="1244942"/>
                  <a:pt x="1914987" y="1216463"/>
                </a:cubicBezTo>
                <a:cubicBezTo>
                  <a:pt x="1917178" y="1214272"/>
                  <a:pt x="1917178" y="1212081"/>
                  <a:pt x="1914987" y="1209890"/>
                </a:cubicBezTo>
                <a:cubicBezTo>
                  <a:pt x="1925941" y="1209890"/>
                  <a:pt x="1936894" y="1209890"/>
                  <a:pt x="1950039" y="1209890"/>
                </a:cubicBezTo>
                <a:cubicBezTo>
                  <a:pt x="1890889" y="1251515"/>
                  <a:pt x="1847074" y="1319428"/>
                  <a:pt x="1803259" y="1374197"/>
                </a:cubicBezTo>
                <a:cubicBezTo>
                  <a:pt x="1803259" y="1374197"/>
                  <a:pt x="1803259" y="1376387"/>
                  <a:pt x="1803259" y="1378578"/>
                </a:cubicBezTo>
                <a:close/>
                <a:moveTo>
                  <a:pt x="1507507" y="1801393"/>
                </a:moveTo>
                <a:cubicBezTo>
                  <a:pt x="1507507" y="1801393"/>
                  <a:pt x="1509698" y="1803584"/>
                  <a:pt x="1509698" y="1803584"/>
                </a:cubicBezTo>
                <a:cubicBezTo>
                  <a:pt x="1511889" y="1805774"/>
                  <a:pt x="1514080" y="1805774"/>
                  <a:pt x="1516270" y="1803584"/>
                </a:cubicBezTo>
                <a:cubicBezTo>
                  <a:pt x="1542559" y="1788248"/>
                  <a:pt x="1566658" y="1766341"/>
                  <a:pt x="1588565" y="1744433"/>
                </a:cubicBezTo>
                <a:cubicBezTo>
                  <a:pt x="1608282" y="1726908"/>
                  <a:pt x="1630189" y="1707191"/>
                  <a:pt x="1647715" y="1687474"/>
                </a:cubicBezTo>
                <a:cubicBezTo>
                  <a:pt x="1652097" y="1694046"/>
                  <a:pt x="1656478" y="1700618"/>
                  <a:pt x="1660860" y="1707191"/>
                </a:cubicBezTo>
                <a:cubicBezTo>
                  <a:pt x="1654288" y="1713763"/>
                  <a:pt x="1649906" y="1720335"/>
                  <a:pt x="1645525" y="1724717"/>
                </a:cubicBezTo>
                <a:cubicBezTo>
                  <a:pt x="1627999" y="1744433"/>
                  <a:pt x="1610473" y="1761959"/>
                  <a:pt x="1592947" y="1781676"/>
                </a:cubicBezTo>
                <a:cubicBezTo>
                  <a:pt x="1577611" y="1797011"/>
                  <a:pt x="1562276" y="1814538"/>
                  <a:pt x="1546941" y="1829873"/>
                </a:cubicBezTo>
                <a:cubicBezTo>
                  <a:pt x="1544750" y="1832063"/>
                  <a:pt x="1533796" y="1845208"/>
                  <a:pt x="1529415" y="1851780"/>
                </a:cubicBezTo>
                <a:cubicBezTo>
                  <a:pt x="1514080" y="1827682"/>
                  <a:pt x="1500935" y="1803584"/>
                  <a:pt x="1487791" y="1777295"/>
                </a:cubicBezTo>
                <a:cubicBezTo>
                  <a:pt x="1531606" y="1731289"/>
                  <a:pt x="1573230" y="1680902"/>
                  <a:pt x="1617045" y="1634896"/>
                </a:cubicBezTo>
                <a:cubicBezTo>
                  <a:pt x="1623617" y="1648040"/>
                  <a:pt x="1632380" y="1661185"/>
                  <a:pt x="1638952" y="1672139"/>
                </a:cubicBezTo>
                <a:cubicBezTo>
                  <a:pt x="1610473" y="1694046"/>
                  <a:pt x="1586374" y="1722526"/>
                  <a:pt x="1560085" y="1746624"/>
                </a:cubicBezTo>
                <a:cubicBezTo>
                  <a:pt x="1557895" y="1753196"/>
                  <a:pt x="1500935" y="1799202"/>
                  <a:pt x="1507507" y="1801393"/>
                </a:cubicBezTo>
                <a:close/>
                <a:moveTo>
                  <a:pt x="1630189" y="2016086"/>
                </a:moveTo>
                <a:cubicBezTo>
                  <a:pt x="1623617" y="2005133"/>
                  <a:pt x="1617045" y="1994179"/>
                  <a:pt x="1610473" y="1985416"/>
                </a:cubicBezTo>
                <a:cubicBezTo>
                  <a:pt x="1663051" y="1941601"/>
                  <a:pt x="1713438" y="1891214"/>
                  <a:pt x="1761634" y="1838636"/>
                </a:cubicBezTo>
                <a:cubicBezTo>
                  <a:pt x="1761634" y="1840826"/>
                  <a:pt x="1763825" y="1840826"/>
                  <a:pt x="1763825" y="1843017"/>
                </a:cubicBezTo>
                <a:cubicBezTo>
                  <a:pt x="1763825" y="1845208"/>
                  <a:pt x="1766016" y="1845208"/>
                  <a:pt x="1766016" y="1847399"/>
                </a:cubicBezTo>
                <a:cubicBezTo>
                  <a:pt x="1717819" y="1897786"/>
                  <a:pt x="1669623" y="1954745"/>
                  <a:pt x="1630189" y="2016086"/>
                </a:cubicBezTo>
                <a:close/>
                <a:moveTo>
                  <a:pt x="1779160" y="1864925"/>
                </a:moveTo>
                <a:cubicBezTo>
                  <a:pt x="1781351" y="1869306"/>
                  <a:pt x="1785733" y="1875878"/>
                  <a:pt x="1787923" y="1880260"/>
                </a:cubicBezTo>
                <a:cubicBezTo>
                  <a:pt x="1728773" y="1919693"/>
                  <a:pt x="1691530" y="1985416"/>
                  <a:pt x="1645525" y="2037994"/>
                </a:cubicBezTo>
                <a:cubicBezTo>
                  <a:pt x="1643334" y="2035803"/>
                  <a:pt x="1641143" y="2031422"/>
                  <a:pt x="1638952" y="2029231"/>
                </a:cubicBezTo>
                <a:cubicBezTo>
                  <a:pt x="1682767" y="1972271"/>
                  <a:pt x="1728773" y="1917503"/>
                  <a:pt x="1779160" y="1864925"/>
                </a:cubicBezTo>
                <a:close/>
                <a:moveTo>
                  <a:pt x="1603900" y="1972271"/>
                </a:moveTo>
                <a:cubicBezTo>
                  <a:pt x="1597328" y="1963508"/>
                  <a:pt x="1592947" y="1952555"/>
                  <a:pt x="1586374" y="1943792"/>
                </a:cubicBezTo>
                <a:cubicBezTo>
                  <a:pt x="1610473" y="1910930"/>
                  <a:pt x="1636762" y="1882451"/>
                  <a:pt x="1665241" y="1851780"/>
                </a:cubicBezTo>
                <a:cubicBezTo>
                  <a:pt x="1684958" y="1832063"/>
                  <a:pt x="1711247" y="1810156"/>
                  <a:pt x="1724392" y="1786058"/>
                </a:cubicBezTo>
                <a:cubicBezTo>
                  <a:pt x="1733155" y="1797011"/>
                  <a:pt x="1741918" y="1807965"/>
                  <a:pt x="1750681" y="1821110"/>
                </a:cubicBezTo>
                <a:cubicBezTo>
                  <a:pt x="1702484" y="1871497"/>
                  <a:pt x="1652097" y="1921884"/>
                  <a:pt x="1603900" y="1972271"/>
                </a:cubicBezTo>
                <a:close/>
                <a:moveTo>
                  <a:pt x="1647715" y="1849589"/>
                </a:moveTo>
                <a:cubicBezTo>
                  <a:pt x="1623617" y="1875878"/>
                  <a:pt x="1599519" y="1902168"/>
                  <a:pt x="1579802" y="1932838"/>
                </a:cubicBezTo>
                <a:cubicBezTo>
                  <a:pt x="1573230" y="1924075"/>
                  <a:pt x="1566658" y="1913121"/>
                  <a:pt x="1562276" y="1904358"/>
                </a:cubicBezTo>
                <a:cubicBezTo>
                  <a:pt x="1606091" y="1853971"/>
                  <a:pt x="1656478" y="1810156"/>
                  <a:pt x="1704675" y="1761959"/>
                </a:cubicBezTo>
                <a:cubicBezTo>
                  <a:pt x="1709056" y="1768532"/>
                  <a:pt x="1713438" y="1772913"/>
                  <a:pt x="1717819" y="1779485"/>
                </a:cubicBezTo>
                <a:cubicBezTo>
                  <a:pt x="1689340" y="1794821"/>
                  <a:pt x="1667432" y="1825491"/>
                  <a:pt x="1647715" y="1849589"/>
                </a:cubicBezTo>
                <a:close/>
                <a:moveTo>
                  <a:pt x="1553513" y="1891214"/>
                </a:moveTo>
                <a:cubicBezTo>
                  <a:pt x="1546941" y="1880260"/>
                  <a:pt x="1540369" y="1869306"/>
                  <a:pt x="1533796" y="1858353"/>
                </a:cubicBezTo>
                <a:cubicBezTo>
                  <a:pt x="1553513" y="1856162"/>
                  <a:pt x="1584184" y="1816728"/>
                  <a:pt x="1592947" y="1807965"/>
                </a:cubicBezTo>
                <a:cubicBezTo>
                  <a:pt x="1612663" y="1788248"/>
                  <a:pt x="1632380" y="1766341"/>
                  <a:pt x="1652097" y="1746624"/>
                </a:cubicBezTo>
                <a:cubicBezTo>
                  <a:pt x="1658669" y="1740052"/>
                  <a:pt x="1667432" y="1733480"/>
                  <a:pt x="1676195" y="1724717"/>
                </a:cubicBezTo>
                <a:cubicBezTo>
                  <a:pt x="1680577" y="1731289"/>
                  <a:pt x="1687149" y="1737861"/>
                  <a:pt x="1691530" y="1746624"/>
                </a:cubicBezTo>
                <a:cubicBezTo>
                  <a:pt x="1643334" y="1790439"/>
                  <a:pt x="1595137" y="1838636"/>
                  <a:pt x="1553513" y="1891214"/>
                </a:cubicBezTo>
                <a:close/>
                <a:moveTo>
                  <a:pt x="1612663" y="1608607"/>
                </a:moveTo>
                <a:cubicBezTo>
                  <a:pt x="1610473" y="1610798"/>
                  <a:pt x="1610473" y="1615179"/>
                  <a:pt x="1610473" y="1617370"/>
                </a:cubicBezTo>
                <a:cubicBezTo>
                  <a:pt x="1564467" y="1663376"/>
                  <a:pt x="1520652" y="1713763"/>
                  <a:pt x="1483409" y="1766341"/>
                </a:cubicBezTo>
                <a:cubicBezTo>
                  <a:pt x="1476837" y="1755387"/>
                  <a:pt x="1472455" y="1744433"/>
                  <a:pt x="1465883" y="1733480"/>
                </a:cubicBezTo>
                <a:cubicBezTo>
                  <a:pt x="1505317" y="1726908"/>
                  <a:pt x="1546941" y="1661185"/>
                  <a:pt x="1571039" y="1634896"/>
                </a:cubicBezTo>
                <a:cubicBezTo>
                  <a:pt x="1584184" y="1621751"/>
                  <a:pt x="1595137" y="1606416"/>
                  <a:pt x="1608282" y="1591081"/>
                </a:cubicBezTo>
                <a:cubicBezTo>
                  <a:pt x="1603900" y="1599844"/>
                  <a:pt x="1608282" y="1606416"/>
                  <a:pt x="1612663" y="1608607"/>
                </a:cubicBezTo>
                <a:close/>
                <a:moveTo>
                  <a:pt x="1555704" y="1621751"/>
                </a:moveTo>
                <a:cubicBezTo>
                  <a:pt x="1535987" y="1645850"/>
                  <a:pt x="1514080" y="1667757"/>
                  <a:pt x="1494363" y="1691855"/>
                </a:cubicBezTo>
                <a:cubicBezTo>
                  <a:pt x="1483409" y="1702809"/>
                  <a:pt x="1468074" y="1713763"/>
                  <a:pt x="1461502" y="1729098"/>
                </a:cubicBezTo>
                <a:cubicBezTo>
                  <a:pt x="1459311" y="1724717"/>
                  <a:pt x="1457120" y="1720335"/>
                  <a:pt x="1454929" y="1715954"/>
                </a:cubicBezTo>
                <a:cubicBezTo>
                  <a:pt x="1454929" y="1713763"/>
                  <a:pt x="1452739" y="1713763"/>
                  <a:pt x="1450548" y="1711572"/>
                </a:cubicBezTo>
                <a:cubicBezTo>
                  <a:pt x="1450548" y="1707191"/>
                  <a:pt x="1448357" y="1702809"/>
                  <a:pt x="1443976" y="1700618"/>
                </a:cubicBezTo>
                <a:cubicBezTo>
                  <a:pt x="1494363" y="1606416"/>
                  <a:pt x="1579802" y="1542884"/>
                  <a:pt x="1656478" y="1470590"/>
                </a:cubicBezTo>
                <a:cubicBezTo>
                  <a:pt x="1669623" y="1457445"/>
                  <a:pt x="1682767" y="1444301"/>
                  <a:pt x="1693721" y="1428965"/>
                </a:cubicBezTo>
                <a:cubicBezTo>
                  <a:pt x="1687149" y="1442110"/>
                  <a:pt x="1684958" y="1459636"/>
                  <a:pt x="1680577" y="1472780"/>
                </a:cubicBezTo>
                <a:cubicBezTo>
                  <a:pt x="1678386" y="1472780"/>
                  <a:pt x="1676195" y="1472780"/>
                  <a:pt x="1674004" y="1474971"/>
                </a:cubicBezTo>
                <a:cubicBezTo>
                  <a:pt x="1634571" y="1523168"/>
                  <a:pt x="1595137" y="1573555"/>
                  <a:pt x="1555704" y="1621751"/>
                </a:cubicBezTo>
                <a:close/>
                <a:moveTo>
                  <a:pt x="1619236" y="1472780"/>
                </a:moveTo>
                <a:cubicBezTo>
                  <a:pt x="1551322" y="1538503"/>
                  <a:pt x="1470265" y="1604225"/>
                  <a:pt x="1435213" y="1694046"/>
                </a:cubicBezTo>
                <a:cubicBezTo>
                  <a:pt x="1433022" y="1694046"/>
                  <a:pt x="1430831" y="1694046"/>
                  <a:pt x="1426450" y="1694046"/>
                </a:cubicBezTo>
                <a:cubicBezTo>
                  <a:pt x="1404542" y="1702809"/>
                  <a:pt x="1382635" y="1707191"/>
                  <a:pt x="1358536" y="1711572"/>
                </a:cubicBezTo>
                <a:cubicBezTo>
                  <a:pt x="1535987" y="1569173"/>
                  <a:pt x="1652097" y="1367624"/>
                  <a:pt x="1812022" y="1209890"/>
                </a:cubicBezTo>
                <a:cubicBezTo>
                  <a:pt x="1812022" y="1209890"/>
                  <a:pt x="1812022" y="1209890"/>
                  <a:pt x="1812022" y="1207700"/>
                </a:cubicBezTo>
                <a:cubicBezTo>
                  <a:pt x="1820785" y="1207700"/>
                  <a:pt x="1827357" y="1207700"/>
                  <a:pt x="1836120" y="1207700"/>
                </a:cubicBezTo>
                <a:cubicBezTo>
                  <a:pt x="1755062" y="1282185"/>
                  <a:pt x="1700293" y="1391723"/>
                  <a:pt x="1619236" y="1472780"/>
                </a:cubicBezTo>
                <a:close/>
                <a:moveTo>
                  <a:pt x="1507507" y="1503451"/>
                </a:moveTo>
                <a:cubicBezTo>
                  <a:pt x="1588565" y="1411439"/>
                  <a:pt x="1656478" y="1290948"/>
                  <a:pt x="1757253" y="1220844"/>
                </a:cubicBezTo>
                <a:cubicBezTo>
                  <a:pt x="1763825" y="1216463"/>
                  <a:pt x="1761634" y="1209890"/>
                  <a:pt x="1759444" y="1205509"/>
                </a:cubicBezTo>
                <a:cubicBezTo>
                  <a:pt x="1768207" y="1205509"/>
                  <a:pt x="1776970" y="1205509"/>
                  <a:pt x="1785733" y="1207700"/>
                </a:cubicBezTo>
                <a:cubicBezTo>
                  <a:pt x="1621426" y="1354480"/>
                  <a:pt x="1507507" y="1551647"/>
                  <a:pt x="1349773" y="1709381"/>
                </a:cubicBezTo>
                <a:cubicBezTo>
                  <a:pt x="1347583" y="1711572"/>
                  <a:pt x="1347583" y="1711572"/>
                  <a:pt x="1347583" y="1713763"/>
                </a:cubicBezTo>
                <a:cubicBezTo>
                  <a:pt x="1327866" y="1715954"/>
                  <a:pt x="1308149" y="1718144"/>
                  <a:pt x="1288432" y="1718144"/>
                </a:cubicBezTo>
                <a:cubicBezTo>
                  <a:pt x="1373872" y="1656803"/>
                  <a:pt x="1441785" y="1580127"/>
                  <a:pt x="1507507" y="1503451"/>
                </a:cubicBezTo>
                <a:close/>
                <a:moveTo>
                  <a:pt x="1273097" y="1715954"/>
                </a:moveTo>
                <a:cubicBezTo>
                  <a:pt x="1262143" y="1715954"/>
                  <a:pt x="1253380" y="1715954"/>
                  <a:pt x="1242427" y="1713763"/>
                </a:cubicBezTo>
                <a:cubicBezTo>
                  <a:pt x="1235854" y="1713763"/>
                  <a:pt x="1231473" y="1715954"/>
                  <a:pt x="1229282" y="1722526"/>
                </a:cubicBezTo>
                <a:cubicBezTo>
                  <a:pt x="1227091" y="1722526"/>
                  <a:pt x="1222710" y="1722526"/>
                  <a:pt x="1220519" y="1724717"/>
                </a:cubicBezTo>
                <a:cubicBezTo>
                  <a:pt x="1281860" y="1654613"/>
                  <a:pt x="1347583" y="1588890"/>
                  <a:pt x="1419877" y="1529740"/>
                </a:cubicBezTo>
                <a:cubicBezTo>
                  <a:pt x="1422068" y="1527549"/>
                  <a:pt x="1422068" y="1527549"/>
                  <a:pt x="1422068" y="1525358"/>
                </a:cubicBezTo>
                <a:cubicBezTo>
                  <a:pt x="1448357" y="1518786"/>
                  <a:pt x="1472455" y="1505642"/>
                  <a:pt x="1492172" y="1490306"/>
                </a:cubicBezTo>
                <a:cubicBezTo>
                  <a:pt x="1426450" y="1569173"/>
                  <a:pt x="1354155" y="1648040"/>
                  <a:pt x="1273097" y="1715954"/>
                </a:cubicBezTo>
                <a:close/>
                <a:moveTo>
                  <a:pt x="1610473" y="1102544"/>
                </a:moveTo>
                <a:cubicBezTo>
                  <a:pt x="1623617" y="1089399"/>
                  <a:pt x="1634571" y="1078445"/>
                  <a:pt x="1645525" y="1065301"/>
                </a:cubicBezTo>
                <a:cubicBezTo>
                  <a:pt x="1652097" y="1058729"/>
                  <a:pt x="1660860" y="1052156"/>
                  <a:pt x="1667432" y="1043393"/>
                </a:cubicBezTo>
                <a:cubicBezTo>
                  <a:pt x="1671814" y="1049966"/>
                  <a:pt x="1676195" y="1056538"/>
                  <a:pt x="1678386" y="1063110"/>
                </a:cubicBezTo>
                <a:cubicBezTo>
                  <a:pt x="1676195" y="1063110"/>
                  <a:pt x="1674004" y="1065301"/>
                  <a:pt x="1671814" y="1065301"/>
                </a:cubicBezTo>
                <a:cubicBezTo>
                  <a:pt x="1632380" y="1111307"/>
                  <a:pt x="1592947" y="1155122"/>
                  <a:pt x="1553513" y="1201127"/>
                </a:cubicBezTo>
                <a:cubicBezTo>
                  <a:pt x="1549132" y="1187983"/>
                  <a:pt x="1542559" y="1172648"/>
                  <a:pt x="1535987" y="1161694"/>
                </a:cubicBezTo>
                <a:cubicBezTo>
                  <a:pt x="1566658" y="1148549"/>
                  <a:pt x="1590756" y="1126642"/>
                  <a:pt x="1610473" y="1102544"/>
                </a:cubicBezTo>
                <a:close/>
                <a:moveTo>
                  <a:pt x="1533796" y="1155122"/>
                </a:moveTo>
                <a:cubicBezTo>
                  <a:pt x="1527224" y="1144168"/>
                  <a:pt x="1520652" y="1135405"/>
                  <a:pt x="1511889" y="1124451"/>
                </a:cubicBezTo>
                <a:cubicBezTo>
                  <a:pt x="1562276" y="1091590"/>
                  <a:pt x="1599519" y="1043393"/>
                  <a:pt x="1641143" y="1001769"/>
                </a:cubicBezTo>
                <a:cubicBezTo>
                  <a:pt x="1647715" y="1008341"/>
                  <a:pt x="1652097" y="1017104"/>
                  <a:pt x="1658669" y="1025867"/>
                </a:cubicBezTo>
                <a:cubicBezTo>
                  <a:pt x="1636762" y="1039012"/>
                  <a:pt x="1619236" y="1065301"/>
                  <a:pt x="1603900" y="1082827"/>
                </a:cubicBezTo>
                <a:cubicBezTo>
                  <a:pt x="1581993" y="1109116"/>
                  <a:pt x="1560085" y="1133214"/>
                  <a:pt x="1533796" y="1155122"/>
                </a:cubicBezTo>
                <a:close/>
                <a:moveTo>
                  <a:pt x="1711247" y="1168266"/>
                </a:moveTo>
                <a:cubicBezTo>
                  <a:pt x="1663051" y="1216463"/>
                  <a:pt x="1614854" y="1266850"/>
                  <a:pt x="1573230" y="1323809"/>
                </a:cubicBezTo>
                <a:cubicBezTo>
                  <a:pt x="1575421" y="1308474"/>
                  <a:pt x="1575421" y="1290948"/>
                  <a:pt x="1573230" y="1275613"/>
                </a:cubicBezTo>
                <a:cubicBezTo>
                  <a:pt x="1617045" y="1229607"/>
                  <a:pt x="1663051" y="1183601"/>
                  <a:pt x="1709056" y="1137596"/>
                </a:cubicBezTo>
                <a:cubicBezTo>
                  <a:pt x="1709056" y="1148549"/>
                  <a:pt x="1711247" y="1157312"/>
                  <a:pt x="1711247" y="1168266"/>
                </a:cubicBezTo>
                <a:cubicBezTo>
                  <a:pt x="1711247" y="1168266"/>
                  <a:pt x="1711247" y="1168266"/>
                  <a:pt x="1711247" y="1168266"/>
                </a:cubicBezTo>
                <a:close/>
                <a:moveTo>
                  <a:pt x="1720010" y="1190174"/>
                </a:moveTo>
                <a:cubicBezTo>
                  <a:pt x="1720010" y="1190174"/>
                  <a:pt x="1720010" y="1192364"/>
                  <a:pt x="1720010" y="1190174"/>
                </a:cubicBezTo>
                <a:cubicBezTo>
                  <a:pt x="1724392" y="1196746"/>
                  <a:pt x="1730964" y="1203318"/>
                  <a:pt x="1739727" y="1203318"/>
                </a:cubicBezTo>
                <a:cubicBezTo>
                  <a:pt x="1741918" y="1203318"/>
                  <a:pt x="1746299" y="1203318"/>
                  <a:pt x="1748490" y="1203318"/>
                </a:cubicBezTo>
                <a:cubicBezTo>
                  <a:pt x="1663051" y="1262468"/>
                  <a:pt x="1608282" y="1350098"/>
                  <a:pt x="1544750" y="1428965"/>
                </a:cubicBezTo>
                <a:cubicBezTo>
                  <a:pt x="1557895" y="1402676"/>
                  <a:pt x="1568848" y="1376387"/>
                  <a:pt x="1573230" y="1345717"/>
                </a:cubicBezTo>
                <a:cubicBezTo>
                  <a:pt x="1617045" y="1290948"/>
                  <a:pt x="1667432" y="1240561"/>
                  <a:pt x="1720010" y="1190174"/>
                </a:cubicBezTo>
                <a:close/>
                <a:moveTo>
                  <a:pt x="1571039" y="1258087"/>
                </a:moveTo>
                <a:cubicBezTo>
                  <a:pt x="1568848" y="1244942"/>
                  <a:pt x="1566658" y="1231798"/>
                  <a:pt x="1562276" y="1220844"/>
                </a:cubicBezTo>
                <a:cubicBezTo>
                  <a:pt x="1608282" y="1179220"/>
                  <a:pt x="1654288" y="1137596"/>
                  <a:pt x="1689340" y="1085018"/>
                </a:cubicBezTo>
                <a:cubicBezTo>
                  <a:pt x="1693721" y="1093781"/>
                  <a:pt x="1695912" y="1102544"/>
                  <a:pt x="1700293" y="1111307"/>
                </a:cubicBezTo>
                <a:cubicBezTo>
                  <a:pt x="1652097" y="1155122"/>
                  <a:pt x="1612663" y="1207700"/>
                  <a:pt x="1571039" y="1258087"/>
                </a:cubicBezTo>
                <a:close/>
                <a:moveTo>
                  <a:pt x="1866790" y="1214272"/>
                </a:moveTo>
                <a:cubicBezTo>
                  <a:pt x="1868981" y="1212081"/>
                  <a:pt x="1868981" y="1209890"/>
                  <a:pt x="1868981" y="1209890"/>
                </a:cubicBezTo>
                <a:cubicBezTo>
                  <a:pt x="1882126" y="1209890"/>
                  <a:pt x="1895270" y="1209890"/>
                  <a:pt x="1906224" y="1209890"/>
                </a:cubicBezTo>
                <a:cubicBezTo>
                  <a:pt x="1875553" y="1223035"/>
                  <a:pt x="1853646" y="1255896"/>
                  <a:pt x="1833929" y="1279994"/>
                </a:cubicBezTo>
                <a:cubicBezTo>
                  <a:pt x="1805449" y="1312856"/>
                  <a:pt x="1781351" y="1350098"/>
                  <a:pt x="1752871" y="1382960"/>
                </a:cubicBezTo>
                <a:cubicBezTo>
                  <a:pt x="1752871" y="1382960"/>
                  <a:pt x="1752871" y="1382960"/>
                  <a:pt x="1752871" y="1382960"/>
                </a:cubicBezTo>
                <a:cubicBezTo>
                  <a:pt x="1744108" y="1382960"/>
                  <a:pt x="1735345" y="1385150"/>
                  <a:pt x="1724392" y="1385150"/>
                </a:cubicBezTo>
                <a:cubicBezTo>
                  <a:pt x="1770397" y="1326000"/>
                  <a:pt x="1809831" y="1262468"/>
                  <a:pt x="1866790" y="1214272"/>
                </a:cubicBezTo>
                <a:close/>
                <a:moveTo>
                  <a:pt x="1963183" y="1216463"/>
                </a:moveTo>
                <a:cubicBezTo>
                  <a:pt x="1965374" y="1214272"/>
                  <a:pt x="1965374" y="1209890"/>
                  <a:pt x="1963183" y="1207700"/>
                </a:cubicBezTo>
                <a:cubicBezTo>
                  <a:pt x="1971946" y="1207700"/>
                  <a:pt x="1982900" y="1207700"/>
                  <a:pt x="1991663" y="1207700"/>
                </a:cubicBezTo>
                <a:cubicBezTo>
                  <a:pt x="2000426" y="1207700"/>
                  <a:pt x="2006998" y="1207700"/>
                  <a:pt x="2015761" y="1207700"/>
                </a:cubicBezTo>
                <a:cubicBezTo>
                  <a:pt x="1987282" y="1229607"/>
                  <a:pt x="1963183" y="1258087"/>
                  <a:pt x="1939085" y="1286567"/>
                </a:cubicBezTo>
                <a:cubicBezTo>
                  <a:pt x="1917178" y="1315046"/>
                  <a:pt x="1893079" y="1341335"/>
                  <a:pt x="1871172" y="1369815"/>
                </a:cubicBezTo>
                <a:cubicBezTo>
                  <a:pt x="1851455" y="1372006"/>
                  <a:pt x="1833929" y="1374197"/>
                  <a:pt x="1814212" y="1376387"/>
                </a:cubicBezTo>
                <a:cubicBezTo>
                  <a:pt x="1866790" y="1323809"/>
                  <a:pt x="1908415" y="1264659"/>
                  <a:pt x="1963183" y="1216463"/>
                </a:cubicBezTo>
                <a:close/>
                <a:moveTo>
                  <a:pt x="2072721" y="1279994"/>
                </a:moveTo>
                <a:cubicBezTo>
                  <a:pt x="2094628" y="1255896"/>
                  <a:pt x="2120917" y="1231798"/>
                  <a:pt x="2140634" y="1205509"/>
                </a:cubicBezTo>
                <a:cubicBezTo>
                  <a:pt x="2149397" y="1205509"/>
                  <a:pt x="2158160" y="1205509"/>
                  <a:pt x="2166923" y="1203318"/>
                </a:cubicBezTo>
                <a:cubicBezTo>
                  <a:pt x="2120917" y="1242752"/>
                  <a:pt x="2083675" y="1301902"/>
                  <a:pt x="2050813" y="1352289"/>
                </a:cubicBezTo>
                <a:cubicBezTo>
                  <a:pt x="2035478" y="1352289"/>
                  <a:pt x="2020143" y="1352289"/>
                  <a:pt x="2004808" y="1354480"/>
                </a:cubicBezTo>
                <a:cubicBezTo>
                  <a:pt x="2028906" y="1330382"/>
                  <a:pt x="2050813" y="1304093"/>
                  <a:pt x="2072721" y="1279994"/>
                </a:cubicBezTo>
                <a:close/>
                <a:moveTo>
                  <a:pt x="2129680" y="1275613"/>
                </a:moveTo>
                <a:cubicBezTo>
                  <a:pt x="2151588" y="1249324"/>
                  <a:pt x="2175686" y="1225226"/>
                  <a:pt x="2201975" y="1201127"/>
                </a:cubicBezTo>
                <a:cubicBezTo>
                  <a:pt x="2206357" y="1201127"/>
                  <a:pt x="2208547" y="1198937"/>
                  <a:pt x="2212929" y="1198937"/>
                </a:cubicBezTo>
                <a:cubicBezTo>
                  <a:pt x="2175686" y="1251515"/>
                  <a:pt x="2138443" y="1304093"/>
                  <a:pt x="2099010" y="1354480"/>
                </a:cubicBezTo>
                <a:cubicBezTo>
                  <a:pt x="2090247" y="1354480"/>
                  <a:pt x="2079293" y="1354480"/>
                  <a:pt x="2070530" y="1354480"/>
                </a:cubicBezTo>
                <a:cubicBezTo>
                  <a:pt x="2090247" y="1326000"/>
                  <a:pt x="2107773" y="1299711"/>
                  <a:pt x="2129680" y="1275613"/>
                </a:cubicBezTo>
                <a:close/>
                <a:moveTo>
                  <a:pt x="1757253" y="730116"/>
                </a:moveTo>
                <a:cubicBezTo>
                  <a:pt x="1713438" y="793648"/>
                  <a:pt x="1665241" y="857179"/>
                  <a:pt x="1630189" y="925093"/>
                </a:cubicBezTo>
                <a:cubicBezTo>
                  <a:pt x="1623617" y="931665"/>
                  <a:pt x="1617045" y="938237"/>
                  <a:pt x="1612663" y="944809"/>
                </a:cubicBezTo>
                <a:cubicBezTo>
                  <a:pt x="1595137" y="962336"/>
                  <a:pt x="1577611" y="977671"/>
                  <a:pt x="1560085" y="995197"/>
                </a:cubicBezTo>
                <a:cubicBezTo>
                  <a:pt x="1533796" y="1021486"/>
                  <a:pt x="1503126" y="1047775"/>
                  <a:pt x="1485600" y="1080636"/>
                </a:cubicBezTo>
                <a:cubicBezTo>
                  <a:pt x="1483409" y="1082827"/>
                  <a:pt x="1483409" y="1087208"/>
                  <a:pt x="1485600" y="1089399"/>
                </a:cubicBezTo>
                <a:cubicBezTo>
                  <a:pt x="1485600" y="1089399"/>
                  <a:pt x="1485600" y="1091590"/>
                  <a:pt x="1485600" y="1091590"/>
                </a:cubicBezTo>
                <a:cubicBezTo>
                  <a:pt x="1485600" y="1095971"/>
                  <a:pt x="1489981" y="1095971"/>
                  <a:pt x="1492172" y="1093781"/>
                </a:cubicBezTo>
                <a:cubicBezTo>
                  <a:pt x="1511889" y="1067492"/>
                  <a:pt x="1542559" y="1039012"/>
                  <a:pt x="1568848" y="1014914"/>
                </a:cubicBezTo>
                <a:cubicBezTo>
                  <a:pt x="1584184" y="999578"/>
                  <a:pt x="1599519" y="986434"/>
                  <a:pt x="1614854" y="971098"/>
                </a:cubicBezTo>
                <a:cubicBezTo>
                  <a:pt x="1617045" y="977671"/>
                  <a:pt x="1623617" y="982052"/>
                  <a:pt x="1627999" y="982052"/>
                </a:cubicBezTo>
                <a:cubicBezTo>
                  <a:pt x="1627999" y="984243"/>
                  <a:pt x="1630189" y="984243"/>
                  <a:pt x="1630189" y="986434"/>
                </a:cubicBezTo>
                <a:cubicBezTo>
                  <a:pt x="1588565" y="1030249"/>
                  <a:pt x="1546941" y="1074064"/>
                  <a:pt x="1505317" y="1115688"/>
                </a:cubicBezTo>
                <a:cubicBezTo>
                  <a:pt x="1489981" y="1100353"/>
                  <a:pt x="1474646" y="1087208"/>
                  <a:pt x="1454929" y="1078445"/>
                </a:cubicBezTo>
                <a:cubicBezTo>
                  <a:pt x="1564467" y="973289"/>
                  <a:pt x="1649906" y="848417"/>
                  <a:pt x="1737536" y="725734"/>
                </a:cubicBezTo>
                <a:cubicBezTo>
                  <a:pt x="1768207" y="684110"/>
                  <a:pt x="1798877" y="646867"/>
                  <a:pt x="1831738" y="609625"/>
                </a:cubicBezTo>
                <a:cubicBezTo>
                  <a:pt x="1805449" y="649058"/>
                  <a:pt x="1783542" y="692873"/>
                  <a:pt x="1757253" y="730116"/>
                </a:cubicBezTo>
                <a:close/>
                <a:moveTo>
                  <a:pt x="1365109" y="1531931"/>
                </a:moveTo>
                <a:cubicBezTo>
                  <a:pt x="1371681" y="1531931"/>
                  <a:pt x="1378253" y="1531931"/>
                  <a:pt x="1382635" y="1531931"/>
                </a:cubicBezTo>
                <a:cubicBezTo>
                  <a:pt x="1384825" y="1531931"/>
                  <a:pt x="1384825" y="1531931"/>
                  <a:pt x="1387016" y="1531931"/>
                </a:cubicBezTo>
                <a:cubicBezTo>
                  <a:pt x="1319103" y="1586699"/>
                  <a:pt x="1257762" y="1645850"/>
                  <a:pt x="1200802" y="1709381"/>
                </a:cubicBezTo>
                <a:cubicBezTo>
                  <a:pt x="1251190" y="1645850"/>
                  <a:pt x="1305958" y="1586699"/>
                  <a:pt x="1365109" y="1531931"/>
                </a:cubicBezTo>
                <a:close/>
                <a:moveTo>
                  <a:pt x="1652097" y="2051138"/>
                </a:moveTo>
                <a:cubicBezTo>
                  <a:pt x="1702484" y="2002942"/>
                  <a:pt x="1741918" y="1943792"/>
                  <a:pt x="1796686" y="1897786"/>
                </a:cubicBezTo>
                <a:cubicBezTo>
                  <a:pt x="1796686" y="1899977"/>
                  <a:pt x="1798877" y="1902168"/>
                  <a:pt x="1798877" y="1904358"/>
                </a:cubicBezTo>
                <a:cubicBezTo>
                  <a:pt x="1741918" y="1943792"/>
                  <a:pt x="1702484" y="2013896"/>
                  <a:pt x="1660860" y="2068665"/>
                </a:cubicBezTo>
                <a:cubicBezTo>
                  <a:pt x="1658669" y="2064283"/>
                  <a:pt x="1656478" y="2057711"/>
                  <a:pt x="1652097" y="2051138"/>
                </a:cubicBezTo>
                <a:close/>
                <a:moveTo>
                  <a:pt x="1741918" y="1996370"/>
                </a:moveTo>
                <a:cubicBezTo>
                  <a:pt x="1763825" y="1970081"/>
                  <a:pt x="1785733" y="1945983"/>
                  <a:pt x="1812022" y="1924075"/>
                </a:cubicBezTo>
                <a:cubicBezTo>
                  <a:pt x="1814212" y="1928456"/>
                  <a:pt x="1816403" y="1932838"/>
                  <a:pt x="1818594" y="1935029"/>
                </a:cubicBezTo>
                <a:cubicBezTo>
                  <a:pt x="1770397" y="1985416"/>
                  <a:pt x="1733155" y="2048948"/>
                  <a:pt x="1680577" y="2097144"/>
                </a:cubicBezTo>
                <a:cubicBezTo>
                  <a:pt x="1678386" y="2092763"/>
                  <a:pt x="1676195" y="2088381"/>
                  <a:pt x="1674004" y="2084000"/>
                </a:cubicBezTo>
                <a:cubicBezTo>
                  <a:pt x="1695912" y="2055520"/>
                  <a:pt x="1717819" y="2024850"/>
                  <a:pt x="1741918" y="1996370"/>
                </a:cubicBezTo>
                <a:close/>
                <a:moveTo>
                  <a:pt x="1748490" y="2048948"/>
                </a:moveTo>
                <a:cubicBezTo>
                  <a:pt x="1774779" y="2018277"/>
                  <a:pt x="1798877" y="1985416"/>
                  <a:pt x="1827357" y="1954745"/>
                </a:cubicBezTo>
                <a:cubicBezTo>
                  <a:pt x="1829548" y="1961318"/>
                  <a:pt x="1833929" y="1967890"/>
                  <a:pt x="1836120" y="1972271"/>
                </a:cubicBezTo>
                <a:cubicBezTo>
                  <a:pt x="1783542" y="2018277"/>
                  <a:pt x="1739727" y="2070855"/>
                  <a:pt x="1693721" y="2123433"/>
                </a:cubicBezTo>
                <a:cubicBezTo>
                  <a:pt x="1693721" y="2123433"/>
                  <a:pt x="1693721" y="2123433"/>
                  <a:pt x="1693721" y="2121243"/>
                </a:cubicBezTo>
                <a:cubicBezTo>
                  <a:pt x="1691530" y="2116861"/>
                  <a:pt x="1687149" y="2112480"/>
                  <a:pt x="1684958" y="2105907"/>
                </a:cubicBezTo>
                <a:cubicBezTo>
                  <a:pt x="1711247" y="2092763"/>
                  <a:pt x="1730964" y="2070855"/>
                  <a:pt x="1748490" y="2048948"/>
                </a:cubicBezTo>
                <a:close/>
                <a:moveTo>
                  <a:pt x="1785733" y="1799202"/>
                </a:moveTo>
                <a:cubicBezTo>
                  <a:pt x="1739727" y="1733480"/>
                  <a:pt x="1684958" y="1672139"/>
                  <a:pt x="1634571" y="1608607"/>
                </a:cubicBezTo>
                <a:cubicBezTo>
                  <a:pt x="1634571" y="1608607"/>
                  <a:pt x="1634571" y="1608607"/>
                  <a:pt x="1634571" y="1608607"/>
                </a:cubicBezTo>
                <a:cubicBezTo>
                  <a:pt x="1667432" y="1582318"/>
                  <a:pt x="1689340" y="1547266"/>
                  <a:pt x="1709056" y="1510023"/>
                </a:cubicBezTo>
                <a:cubicBezTo>
                  <a:pt x="1720010" y="1488116"/>
                  <a:pt x="1741918" y="1444301"/>
                  <a:pt x="1733155" y="1418012"/>
                </a:cubicBezTo>
                <a:cubicBezTo>
                  <a:pt x="1890889" y="1422393"/>
                  <a:pt x="2044241" y="1398295"/>
                  <a:pt x="2201975" y="1413630"/>
                </a:cubicBezTo>
                <a:cubicBezTo>
                  <a:pt x="2212929" y="1652422"/>
                  <a:pt x="2055195" y="1832063"/>
                  <a:pt x="1897461" y="1991988"/>
                </a:cubicBezTo>
                <a:cubicBezTo>
                  <a:pt x="1855837" y="1930647"/>
                  <a:pt x="1829548" y="1860543"/>
                  <a:pt x="1785733" y="1799202"/>
                </a:cubicBezTo>
                <a:close/>
                <a:moveTo>
                  <a:pt x="2188831" y="1683092"/>
                </a:moveTo>
                <a:cubicBezTo>
                  <a:pt x="2191022" y="1683092"/>
                  <a:pt x="2193212" y="1683092"/>
                  <a:pt x="2193212" y="1680902"/>
                </a:cubicBezTo>
                <a:cubicBezTo>
                  <a:pt x="2256744" y="1562601"/>
                  <a:pt x="2357518" y="1472780"/>
                  <a:pt x="2451721" y="1378578"/>
                </a:cubicBezTo>
                <a:cubicBezTo>
                  <a:pt x="2456102" y="1382960"/>
                  <a:pt x="2458293" y="1387341"/>
                  <a:pt x="2462675" y="1391723"/>
                </a:cubicBezTo>
                <a:cubicBezTo>
                  <a:pt x="2361900" y="1514405"/>
                  <a:pt x="2261125" y="1637087"/>
                  <a:pt x="2153779" y="1753196"/>
                </a:cubicBezTo>
                <a:cubicBezTo>
                  <a:pt x="2166923" y="1729098"/>
                  <a:pt x="2177877" y="1707191"/>
                  <a:pt x="2188831" y="1683092"/>
                </a:cubicBezTo>
                <a:close/>
                <a:moveTo>
                  <a:pt x="2425432" y="1319428"/>
                </a:moveTo>
                <a:cubicBezTo>
                  <a:pt x="2355328" y="1378578"/>
                  <a:pt x="2276461" y="1446491"/>
                  <a:pt x="2234837" y="1529740"/>
                </a:cubicBezTo>
                <a:cubicBezTo>
                  <a:pt x="2239218" y="1503451"/>
                  <a:pt x="2241409" y="1479353"/>
                  <a:pt x="2243600" y="1453064"/>
                </a:cubicBezTo>
                <a:cubicBezTo>
                  <a:pt x="2291796" y="1387341"/>
                  <a:pt x="2357518" y="1341335"/>
                  <a:pt x="2418860" y="1288757"/>
                </a:cubicBezTo>
                <a:cubicBezTo>
                  <a:pt x="2421050" y="1286567"/>
                  <a:pt x="2425432" y="1284376"/>
                  <a:pt x="2427622" y="1279994"/>
                </a:cubicBezTo>
                <a:cubicBezTo>
                  <a:pt x="2425432" y="1293139"/>
                  <a:pt x="2425432" y="1306283"/>
                  <a:pt x="2425432" y="1319428"/>
                </a:cubicBezTo>
                <a:close/>
                <a:moveTo>
                  <a:pt x="2243600" y="1538503"/>
                </a:moveTo>
                <a:cubicBezTo>
                  <a:pt x="2293987" y="1461827"/>
                  <a:pt x="2361900" y="1398295"/>
                  <a:pt x="2432004" y="1339145"/>
                </a:cubicBezTo>
                <a:cubicBezTo>
                  <a:pt x="2434195" y="1343526"/>
                  <a:pt x="2436385" y="1350098"/>
                  <a:pt x="2438576" y="1354480"/>
                </a:cubicBezTo>
                <a:cubicBezTo>
                  <a:pt x="2440767" y="1356671"/>
                  <a:pt x="2440767" y="1358861"/>
                  <a:pt x="2442958" y="1361052"/>
                </a:cubicBezTo>
                <a:cubicBezTo>
                  <a:pt x="2366282" y="1433347"/>
                  <a:pt x="2278652" y="1510023"/>
                  <a:pt x="2221692" y="1599844"/>
                </a:cubicBezTo>
                <a:cubicBezTo>
                  <a:pt x="2228264" y="1580127"/>
                  <a:pt x="2232646" y="1560410"/>
                  <a:pt x="2237027" y="1538503"/>
                </a:cubicBezTo>
                <a:cubicBezTo>
                  <a:pt x="2237027" y="1542884"/>
                  <a:pt x="2241409" y="1542884"/>
                  <a:pt x="2243600" y="1538503"/>
                </a:cubicBezTo>
                <a:close/>
                <a:moveTo>
                  <a:pt x="2550305" y="1039012"/>
                </a:moveTo>
                <a:cubicBezTo>
                  <a:pt x="2556877" y="1043393"/>
                  <a:pt x="2563449" y="1047775"/>
                  <a:pt x="2567830" y="1052156"/>
                </a:cubicBezTo>
                <a:cubicBezTo>
                  <a:pt x="2567830" y="1052156"/>
                  <a:pt x="2565640" y="1052156"/>
                  <a:pt x="2565640" y="1052156"/>
                </a:cubicBezTo>
                <a:cubicBezTo>
                  <a:pt x="2506490" y="1091590"/>
                  <a:pt x="2462675" y="1163885"/>
                  <a:pt x="2416669" y="1216463"/>
                </a:cubicBezTo>
                <a:cubicBezTo>
                  <a:pt x="2361900" y="1279994"/>
                  <a:pt x="2302750" y="1343526"/>
                  <a:pt x="2228264" y="1380769"/>
                </a:cubicBezTo>
                <a:cubicBezTo>
                  <a:pt x="2223883" y="1378578"/>
                  <a:pt x="2219501" y="1378578"/>
                  <a:pt x="2215120" y="1376387"/>
                </a:cubicBezTo>
                <a:cubicBezTo>
                  <a:pt x="2315894" y="1253705"/>
                  <a:pt x="2447339" y="1163885"/>
                  <a:pt x="2539351" y="1034630"/>
                </a:cubicBezTo>
                <a:cubicBezTo>
                  <a:pt x="2543732" y="1034630"/>
                  <a:pt x="2545923" y="1036821"/>
                  <a:pt x="2550305" y="1039012"/>
                </a:cubicBezTo>
                <a:close/>
                <a:moveTo>
                  <a:pt x="2475819" y="1010532"/>
                </a:moveTo>
                <a:cubicBezTo>
                  <a:pt x="2493345" y="1014914"/>
                  <a:pt x="2510871" y="1021486"/>
                  <a:pt x="2526206" y="1028058"/>
                </a:cubicBezTo>
                <a:cubicBezTo>
                  <a:pt x="2478010" y="1060919"/>
                  <a:pt x="2440767" y="1133214"/>
                  <a:pt x="2401333" y="1172648"/>
                </a:cubicBezTo>
                <a:cubicBezTo>
                  <a:pt x="2333420" y="1238370"/>
                  <a:pt x="2256744" y="1293139"/>
                  <a:pt x="2204166" y="1372006"/>
                </a:cubicBezTo>
                <a:cubicBezTo>
                  <a:pt x="2191022" y="1367624"/>
                  <a:pt x="2177877" y="1365434"/>
                  <a:pt x="2164732" y="1361052"/>
                </a:cubicBezTo>
                <a:cubicBezTo>
                  <a:pt x="2285224" y="1258087"/>
                  <a:pt x="2346565" y="1104734"/>
                  <a:pt x="2475819" y="1010532"/>
                </a:cubicBezTo>
                <a:lnTo>
                  <a:pt x="2475819" y="1010532"/>
                </a:lnTo>
                <a:close/>
                <a:moveTo>
                  <a:pt x="2412287" y="982052"/>
                </a:moveTo>
                <a:cubicBezTo>
                  <a:pt x="2427622" y="993006"/>
                  <a:pt x="2445148" y="999578"/>
                  <a:pt x="2462675" y="1006151"/>
                </a:cubicBezTo>
                <a:cubicBezTo>
                  <a:pt x="2403524" y="1034630"/>
                  <a:pt x="2359709" y="1089399"/>
                  <a:pt x="2322467" y="1141977"/>
                </a:cubicBezTo>
                <a:cubicBezTo>
                  <a:pt x="2265507" y="1216463"/>
                  <a:pt x="2215120" y="1290948"/>
                  <a:pt x="2147207" y="1356671"/>
                </a:cubicBezTo>
                <a:cubicBezTo>
                  <a:pt x="2147207" y="1356671"/>
                  <a:pt x="2147207" y="1358861"/>
                  <a:pt x="2145016" y="1358861"/>
                </a:cubicBezTo>
                <a:cubicBezTo>
                  <a:pt x="2134062" y="1356671"/>
                  <a:pt x="2120917" y="1356671"/>
                  <a:pt x="2109964" y="1354480"/>
                </a:cubicBezTo>
                <a:cubicBezTo>
                  <a:pt x="2155970" y="1301902"/>
                  <a:pt x="2197594" y="1249324"/>
                  <a:pt x="2239218" y="1192364"/>
                </a:cubicBezTo>
                <a:cubicBezTo>
                  <a:pt x="2245790" y="1190174"/>
                  <a:pt x="2247981" y="1185792"/>
                  <a:pt x="2250172" y="1179220"/>
                </a:cubicBezTo>
                <a:cubicBezTo>
                  <a:pt x="2302750" y="1111307"/>
                  <a:pt x="2353137" y="1045584"/>
                  <a:pt x="2412287" y="982052"/>
                </a:cubicBezTo>
                <a:close/>
                <a:moveTo>
                  <a:pt x="2315894" y="995197"/>
                </a:moveTo>
                <a:cubicBezTo>
                  <a:pt x="2296177" y="1019295"/>
                  <a:pt x="2276461" y="1043393"/>
                  <a:pt x="2254553" y="1063110"/>
                </a:cubicBezTo>
                <a:cubicBezTo>
                  <a:pt x="2252362" y="1049966"/>
                  <a:pt x="2250172" y="1036821"/>
                  <a:pt x="2245790" y="1021486"/>
                </a:cubicBezTo>
                <a:cubicBezTo>
                  <a:pt x="2263316" y="1019295"/>
                  <a:pt x="2276461" y="1006151"/>
                  <a:pt x="2289605" y="993006"/>
                </a:cubicBezTo>
                <a:cubicBezTo>
                  <a:pt x="2315894" y="971098"/>
                  <a:pt x="2346565" y="944809"/>
                  <a:pt x="2370663" y="918521"/>
                </a:cubicBezTo>
                <a:cubicBezTo>
                  <a:pt x="2370663" y="918521"/>
                  <a:pt x="2370663" y="916330"/>
                  <a:pt x="2372854" y="916330"/>
                </a:cubicBezTo>
                <a:cubicBezTo>
                  <a:pt x="2372854" y="918521"/>
                  <a:pt x="2372854" y="918521"/>
                  <a:pt x="2372854" y="920711"/>
                </a:cubicBezTo>
                <a:cubicBezTo>
                  <a:pt x="2348755" y="940428"/>
                  <a:pt x="2331230" y="975480"/>
                  <a:pt x="2315894" y="995197"/>
                </a:cubicBezTo>
                <a:close/>
                <a:moveTo>
                  <a:pt x="2379426" y="947000"/>
                </a:moveTo>
                <a:cubicBezTo>
                  <a:pt x="2383807" y="955763"/>
                  <a:pt x="2388189" y="962336"/>
                  <a:pt x="2394761" y="971098"/>
                </a:cubicBezTo>
                <a:cubicBezTo>
                  <a:pt x="2344374" y="1021486"/>
                  <a:pt x="2300559" y="1076255"/>
                  <a:pt x="2256744" y="1133214"/>
                </a:cubicBezTo>
                <a:cubicBezTo>
                  <a:pt x="2256744" y="1113497"/>
                  <a:pt x="2254553" y="1093781"/>
                  <a:pt x="2252362" y="1074064"/>
                </a:cubicBezTo>
                <a:cubicBezTo>
                  <a:pt x="2274270" y="1056538"/>
                  <a:pt x="2296177" y="1034630"/>
                  <a:pt x="2315894" y="1012723"/>
                </a:cubicBezTo>
                <a:cubicBezTo>
                  <a:pt x="2329039" y="999578"/>
                  <a:pt x="2339992" y="984243"/>
                  <a:pt x="2355328" y="971098"/>
                </a:cubicBezTo>
                <a:cubicBezTo>
                  <a:pt x="2364091" y="962336"/>
                  <a:pt x="2372854" y="955763"/>
                  <a:pt x="2379426" y="947000"/>
                </a:cubicBezTo>
                <a:close/>
                <a:moveTo>
                  <a:pt x="2368472" y="909758"/>
                </a:moveTo>
                <a:cubicBezTo>
                  <a:pt x="2366282" y="907567"/>
                  <a:pt x="2361900" y="905376"/>
                  <a:pt x="2357518" y="907567"/>
                </a:cubicBezTo>
                <a:cubicBezTo>
                  <a:pt x="2333420" y="925093"/>
                  <a:pt x="2311513" y="949191"/>
                  <a:pt x="2289605" y="971098"/>
                </a:cubicBezTo>
                <a:cubicBezTo>
                  <a:pt x="2278652" y="982052"/>
                  <a:pt x="2267698" y="993006"/>
                  <a:pt x="2254553" y="1001769"/>
                </a:cubicBezTo>
                <a:cubicBezTo>
                  <a:pt x="2252362" y="1003960"/>
                  <a:pt x="2245790" y="1010532"/>
                  <a:pt x="2239218" y="1014914"/>
                </a:cubicBezTo>
                <a:cubicBezTo>
                  <a:pt x="2237027" y="1003960"/>
                  <a:pt x="2232646" y="993006"/>
                  <a:pt x="2230455" y="982052"/>
                </a:cubicBezTo>
                <a:cubicBezTo>
                  <a:pt x="2256744" y="982052"/>
                  <a:pt x="2287415" y="947000"/>
                  <a:pt x="2304940" y="929474"/>
                </a:cubicBezTo>
                <a:cubicBezTo>
                  <a:pt x="2322467" y="911948"/>
                  <a:pt x="2337802" y="894422"/>
                  <a:pt x="2355328" y="874706"/>
                </a:cubicBezTo>
                <a:cubicBezTo>
                  <a:pt x="2359709" y="870324"/>
                  <a:pt x="2364091" y="865942"/>
                  <a:pt x="2368472" y="861561"/>
                </a:cubicBezTo>
                <a:cubicBezTo>
                  <a:pt x="2368472" y="879087"/>
                  <a:pt x="2366282" y="894422"/>
                  <a:pt x="2368472" y="909758"/>
                </a:cubicBezTo>
                <a:close/>
                <a:moveTo>
                  <a:pt x="2416669" y="782694"/>
                </a:moveTo>
                <a:cubicBezTo>
                  <a:pt x="2407906" y="793648"/>
                  <a:pt x="2399143" y="804601"/>
                  <a:pt x="2392570" y="817746"/>
                </a:cubicBezTo>
                <a:cubicBezTo>
                  <a:pt x="2359709" y="835272"/>
                  <a:pt x="2333420" y="876896"/>
                  <a:pt x="2309322" y="903185"/>
                </a:cubicBezTo>
                <a:cubicBezTo>
                  <a:pt x="2296177" y="918521"/>
                  <a:pt x="2283033" y="933856"/>
                  <a:pt x="2267698" y="947000"/>
                </a:cubicBezTo>
                <a:cubicBezTo>
                  <a:pt x="2256744" y="957954"/>
                  <a:pt x="2241409" y="964526"/>
                  <a:pt x="2232646" y="975480"/>
                </a:cubicBezTo>
                <a:cubicBezTo>
                  <a:pt x="2230455" y="968908"/>
                  <a:pt x="2228264" y="962336"/>
                  <a:pt x="2226073" y="955763"/>
                </a:cubicBezTo>
                <a:cubicBezTo>
                  <a:pt x="2291796" y="892232"/>
                  <a:pt x="2361900" y="833081"/>
                  <a:pt x="2427622" y="769549"/>
                </a:cubicBezTo>
                <a:cubicBezTo>
                  <a:pt x="2423241" y="771740"/>
                  <a:pt x="2421050" y="778312"/>
                  <a:pt x="2416669" y="782694"/>
                </a:cubicBezTo>
                <a:close/>
                <a:moveTo>
                  <a:pt x="2438576" y="727925"/>
                </a:moveTo>
                <a:cubicBezTo>
                  <a:pt x="2438576" y="727925"/>
                  <a:pt x="2436385" y="727925"/>
                  <a:pt x="2438576" y="727925"/>
                </a:cubicBezTo>
                <a:cubicBezTo>
                  <a:pt x="2357518" y="789266"/>
                  <a:pt x="2285224" y="865942"/>
                  <a:pt x="2219501" y="940428"/>
                </a:cubicBezTo>
                <a:cubicBezTo>
                  <a:pt x="2217310" y="936047"/>
                  <a:pt x="2217310" y="931665"/>
                  <a:pt x="2215120" y="929474"/>
                </a:cubicBezTo>
                <a:cubicBezTo>
                  <a:pt x="2241409" y="883468"/>
                  <a:pt x="2278652" y="846226"/>
                  <a:pt x="2315894" y="813364"/>
                </a:cubicBezTo>
                <a:cubicBezTo>
                  <a:pt x="2353137" y="778312"/>
                  <a:pt x="2401333" y="749833"/>
                  <a:pt x="2438576" y="714781"/>
                </a:cubicBezTo>
                <a:cubicBezTo>
                  <a:pt x="2438576" y="719162"/>
                  <a:pt x="2438576" y="723544"/>
                  <a:pt x="2438576" y="727925"/>
                </a:cubicBezTo>
                <a:close/>
                <a:moveTo>
                  <a:pt x="2434195" y="688492"/>
                </a:moveTo>
                <a:cubicBezTo>
                  <a:pt x="2418860" y="697255"/>
                  <a:pt x="2401333" y="708208"/>
                  <a:pt x="2388189" y="719162"/>
                </a:cubicBezTo>
                <a:cubicBezTo>
                  <a:pt x="2403524" y="703827"/>
                  <a:pt x="2416669" y="690682"/>
                  <a:pt x="2429813" y="675347"/>
                </a:cubicBezTo>
                <a:cubicBezTo>
                  <a:pt x="2432004" y="679729"/>
                  <a:pt x="2434195" y="684110"/>
                  <a:pt x="2434195" y="688492"/>
                </a:cubicBezTo>
                <a:close/>
                <a:moveTo>
                  <a:pt x="2405715" y="649058"/>
                </a:moveTo>
                <a:cubicBezTo>
                  <a:pt x="2410097" y="651249"/>
                  <a:pt x="2412287" y="655630"/>
                  <a:pt x="2416669" y="657821"/>
                </a:cubicBezTo>
                <a:cubicBezTo>
                  <a:pt x="2335611" y="723544"/>
                  <a:pt x="2267698" y="804601"/>
                  <a:pt x="2188831" y="872515"/>
                </a:cubicBezTo>
                <a:cubicBezTo>
                  <a:pt x="2188831" y="872515"/>
                  <a:pt x="2188831" y="872515"/>
                  <a:pt x="2188831" y="872515"/>
                </a:cubicBezTo>
                <a:cubicBezTo>
                  <a:pt x="2186640" y="865942"/>
                  <a:pt x="2184449" y="861561"/>
                  <a:pt x="2180068" y="854989"/>
                </a:cubicBezTo>
                <a:cubicBezTo>
                  <a:pt x="2208547" y="824318"/>
                  <a:pt x="2237027" y="791457"/>
                  <a:pt x="2267698" y="762977"/>
                </a:cubicBezTo>
                <a:cubicBezTo>
                  <a:pt x="2313703" y="723544"/>
                  <a:pt x="2364091" y="690682"/>
                  <a:pt x="2405715" y="649058"/>
                </a:cubicBezTo>
                <a:cubicBezTo>
                  <a:pt x="2405715" y="649058"/>
                  <a:pt x="2405715" y="649058"/>
                  <a:pt x="2405715" y="649058"/>
                </a:cubicBezTo>
                <a:close/>
                <a:moveTo>
                  <a:pt x="2359709" y="635914"/>
                </a:moveTo>
                <a:cubicBezTo>
                  <a:pt x="2359709" y="635914"/>
                  <a:pt x="2361900" y="635914"/>
                  <a:pt x="2361900" y="635914"/>
                </a:cubicBezTo>
                <a:cubicBezTo>
                  <a:pt x="2368472" y="635914"/>
                  <a:pt x="2377235" y="635914"/>
                  <a:pt x="2381617" y="638104"/>
                </a:cubicBezTo>
                <a:cubicBezTo>
                  <a:pt x="2333420" y="670966"/>
                  <a:pt x="2287415" y="714781"/>
                  <a:pt x="2245790" y="754214"/>
                </a:cubicBezTo>
                <a:cubicBezTo>
                  <a:pt x="2230455" y="767359"/>
                  <a:pt x="2175686" y="811174"/>
                  <a:pt x="2173495" y="841844"/>
                </a:cubicBezTo>
                <a:cubicBezTo>
                  <a:pt x="2169114" y="833081"/>
                  <a:pt x="2162542" y="822127"/>
                  <a:pt x="2158160" y="813364"/>
                </a:cubicBezTo>
                <a:cubicBezTo>
                  <a:pt x="2193212" y="789266"/>
                  <a:pt x="2223883" y="758596"/>
                  <a:pt x="2256744" y="730116"/>
                </a:cubicBezTo>
                <a:cubicBezTo>
                  <a:pt x="2289605" y="699445"/>
                  <a:pt x="2326848" y="675347"/>
                  <a:pt x="2359709" y="644677"/>
                </a:cubicBezTo>
                <a:cubicBezTo>
                  <a:pt x="2364091" y="644677"/>
                  <a:pt x="2361900" y="640295"/>
                  <a:pt x="2359709" y="635914"/>
                </a:cubicBezTo>
                <a:close/>
                <a:moveTo>
                  <a:pt x="2300559" y="649058"/>
                </a:moveTo>
                <a:cubicBezTo>
                  <a:pt x="2304940" y="644677"/>
                  <a:pt x="2302750" y="640295"/>
                  <a:pt x="2300559" y="635914"/>
                </a:cubicBezTo>
                <a:cubicBezTo>
                  <a:pt x="2313703" y="635914"/>
                  <a:pt x="2326848" y="635914"/>
                  <a:pt x="2342183" y="635914"/>
                </a:cubicBezTo>
                <a:cubicBezTo>
                  <a:pt x="2311513" y="649058"/>
                  <a:pt x="2285224" y="677538"/>
                  <a:pt x="2263316" y="699445"/>
                </a:cubicBezTo>
                <a:cubicBezTo>
                  <a:pt x="2228264" y="734497"/>
                  <a:pt x="2193212" y="771740"/>
                  <a:pt x="2153779" y="802411"/>
                </a:cubicBezTo>
                <a:cubicBezTo>
                  <a:pt x="2151588" y="798029"/>
                  <a:pt x="2149397" y="793648"/>
                  <a:pt x="2145016" y="789266"/>
                </a:cubicBezTo>
                <a:cubicBezTo>
                  <a:pt x="2166923" y="767359"/>
                  <a:pt x="2188831" y="745451"/>
                  <a:pt x="2212929" y="723544"/>
                </a:cubicBezTo>
                <a:cubicBezTo>
                  <a:pt x="2243600" y="701636"/>
                  <a:pt x="2274270" y="677538"/>
                  <a:pt x="2300559" y="649058"/>
                </a:cubicBezTo>
                <a:close/>
                <a:moveTo>
                  <a:pt x="2256744" y="631532"/>
                </a:moveTo>
                <a:cubicBezTo>
                  <a:pt x="2267698" y="633723"/>
                  <a:pt x="2276461" y="633723"/>
                  <a:pt x="2287415" y="635914"/>
                </a:cubicBezTo>
                <a:cubicBezTo>
                  <a:pt x="2239218" y="681919"/>
                  <a:pt x="2180068" y="727925"/>
                  <a:pt x="2140634" y="782694"/>
                </a:cubicBezTo>
                <a:cubicBezTo>
                  <a:pt x="2136253" y="773931"/>
                  <a:pt x="2129680" y="767359"/>
                  <a:pt x="2125299" y="758596"/>
                </a:cubicBezTo>
                <a:cubicBezTo>
                  <a:pt x="2125299" y="756405"/>
                  <a:pt x="2123108" y="756405"/>
                  <a:pt x="2123108" y="754214"/>
                </a:cubicBezTo>
                <a:cubicBezTo>
                  <a:pt x="2123108" y="754214"/>
                  <a:pt x="2125299" y="754214"/>
                  <a:pt x="2125299" y="752023"/>
                </a:cubicBezTo>
                <a:cubicBezTo>
                  <a:pt x="2151588" y="730116"/>
                  <a:pt x="2175686" y="706018"/>
                  <a:pt x="2199785" y="681919"/>
                </a:cubicBezTo>
                <a:cubicBezTo>
                  <a:pt x="2210738" y="670966"/>
                  <a:pt x="2223883" y="660012"/>
                  <a:pt x="2237027" y="649058"/>
                </a:cubicBezTo>
                <a:cubicBezTo>
                  <a:pt x="2241409" y="642486"/>
                  <a:pt x="2250172" y="638104"/>
                  <a:pt x="2256744" y="631532"/>
                </a:cubicBezTo>
                <a:close/>
                <a:moveTo>
                  <a:pt x="2210738" y="618388"/>
                </a:moveTo>
                <a:cubicBezTo>
                  <a:pt x="2215120" y="620578"/>
                  <a:pt x="2221692" y="622769"/>
                  <a:pt x="2228264" y="624960"/>
                </a:cubicBezTo>
                <a:cubicBezTo>
                  <a:pt x="2215120" y="638104"/>
                  <a:pt x="2201975" y="653440"/>
                  <a:pt x="2191022" y="662203"/>
                </a:cubicBezTo>
                <a:cubicBezTo>
                  <a:pt x="2164732" y="688492"/>
                  <a:pt x="2138443" y="714781"/>
                  <a:pt x="2112155" y="738879"/>
                </a:cubicBezTo>
                <a:cubicBezTo>
                  <a:pt x="2107773" y="732307"/>
                  <a:pt x="2103392" y="725734"/>
                  <a:pt x="2099010" y="719162"/>
                </a:cubicBezTo>
                <a:cubicBezTo>
                  <a:pt x="2099010" y="719162"/>
                  <a:pt x="2101201" y="719162"/>
                  <a:pt x="2101201" y="719162"/>
                </a:cubicBezTo>
                <a:cubicBezTo>
                  <a:pt x="2120917" y="701636"/>
                  <a:pt x="2138443" y="684110"/>
                  <a:pt x="2155970" y="666584"/>
                </a:cubicBezTo>
                <a:cubicBezTo>
                  <a:pt x="2175686" y="649058"/>
                  <a:pt x="2193212" y="633723"/>
                  <a:pt x="2210738" y="618388"/>
                </a:cubicBezTo>
                <a:close/>
                <a:moveTo>
                  <a:pt x="2094628" y="712590"/>
                </a:moveTo>
                <a:cubicBezTo>
                  <a:pt x="2088056" y="701636"/>
                  <a:pt x="2081484" y="692873"/>
                  <a:pt x="2072721" y="681919"/>
                </a:cubicBezTo>
                <a:cubicBezTo>
                  <a:pt x="2090247" y="668775"/>
                  <a:pt x="2107773" y="653440"/>
                  <a:pt x="2125299" y="635914"/>
                </a:cubicBezTo>
                <a:cubicBezTo>
                  <a:pt x="2142825" y="618388"/>
                  <a:pt x="2162542" y="605243"/>
                  <a:pt x="2180068" y="589908"/>
                </a:cubicBezTo>
                <a:cubicBezTo>
                  <a:pt x="2182258" y="594289"/>
                  <a:pt x="2186640" y="598671"/>
                  <a:pt x="2191022" y="603052"/>
                </a:cubicBezTo>
                <a:cubicBezTo>
                  <a:pt x="2155970" y="635914"/>
                  <a:pt x="2120917" y="675347"/>
                  <a:pt x="2094628" y="712590"/>
                </a:cubicBezTo>
                <a:close/>
                <a:moveTo>
                  <a:pt x="2193212" y="379596"/>
                </a:moveTo>
                <a:cubicBezTo>
                  <a:pt x="2116536" y="438746"/>
                  <a:pt x="2057386" y="519804"/>
                  <a:pt x="1985091" y="583336"/>
                </a:cubicBezTo>
                <a:cubicBezTo>
                  <a:pt x="1985091" y="583336"/>
                  <a:pt x="1985091" y="583336"/>
                  <a:pt x="1985091" y="583336"/>
                </a:cubicBezTo>
                <a:cubicBezTo>
                  <a:pt x="1978519" y="578954"/>
                  <a:pt x="1974137" y="574573"/>
                  <a:pt x="1967565" y="570191"/>
                </a:cubicBezTo>
                <a:cubicBezTo>
                  <a:pt x="1967565" y="570191"/>
                  <a:pt x="1969756" y="570191"/>
                  <a:pt x="1969756" y="570191"/>
                </a:cubicBezTo>
                <a:cubicBezTo>
                  <a:pt x="2033287" y="484752"/>
                  <a:pt x="2109964" y="419029"/>
                  <a:pt x="2191022" y="351116"/>
                </a:cubicBezTo>
                <a:cubicBezTo>
                  <a:pt x="2191022" y="359879"/>
                  <a:pt x="2193212" y="368642"/>
                  <a:pt x="2193212" y="379596"/>
                </a:cubicBezTo>
                <a:close/>
                <a:moveTo>
                  <a:pt x="2114345" y="313873"/>
                </a:moveTo>
                <a:cubicBezTo>
                  <a:pt x="2129680" y="309492"/>
                  <a:pt x="2140634" y="309492"/>
                  <a:pt x="2149397" y="311683"/>
                </a:cubicBezTo>
                <a:cubicBezTo>
                  <a:pt x="2061767" y="368642"/>
                  <a:pt x="1960993" y="449700"/>
                  <a:pt x="1925941" y="546093"/>
                </a:cubicBezTo>
                <a:cubicBezTo>
                  <a:pt x="1923750" y="552665"/>
                  <a:pt x="1932513" y="554856"/>
                  <a:pt x="1934704" y="550474"/>
                </a:cubicBezTo>
                <a:cubicBezTo>
                  <a:pt x="2000426" y="460654"/>
                  <a:pt x="2083675" y="392740"/>
                  <a:pt x="2166923" y="320446"/>
                </a:cubicBezTo>
                <a:cubicBezTo>
                  <a:pt x="2171305" y="324827"/>
                  <a:pt x="2175686" y="329209"/>
                  <a:pt x="2177877" y="333590"/>
                </a:cubicBezTo>
                <a:cubicBezTo>
                  <a:pt x="2175686" y="333590"/>
                  <a:pt x="2175686" y="333590"/>
                  <a:pt x="2173495" y="335781"/>
                </a:cubicBezTo>
                <a:cubicBezTo>
                  <a:pt x="2099010" y="401503"/>
                  <a:pt x="1996045" y="471607"/>
                  <a:pt x="1956611" y="565810"/>
                </a:cubicBezTo>
                <a:cubicBezTo>
                  <a:pt x="1956611" y="565810"/>
                  <a:pt x="1956611" y="565810"/>
                  <a:pt x="1956611" y="565810"/>
                </a:cubicBezTo>
                <a:cubicBezTo>
                  <a:pt x="1941276" y="557047"/>
                  <a:pt x="1923750" y="550474"/>
                  <a:pt x="1906224" y="548284"/>
                </a:cubicBezTo>
                <a:cubicBezTo>
                  <a:pt x="1899652" y="548284"/>
                  <a:pt x="1893079" y="552665"/>
                  <a:pt x="1890889" y="557047"/>
                </a:cubicBezTo>
                <a:cubicBezTo>
                  <a:pt x="1888698" y="554856"/>
                  <a:pt x="1884316" y="552665"/>
                  <a:pt x="1879935" y="552665"/>
                </a:cubicBezTo>
                <a:cubicBezTo>
                  <a:pt x="1954420" y="471607"/>
                  <a:pt x="2033287" y="397122"/>
                  <a:pt x="2109964" y="316064"/>
                </a:cubicBezTo>
                <a:cubicBezTo>
                  <a:pt x="2114345" y="316064"/>
                  <a:pt x="2114345" y="313873"/>
                  <a:pt x="2114345" y="313873"/>
                </a:cubicBezTo>
                <a:close/>
                <a:moveTo>
                  <a:pt x="1901842" y="362070"/>
                </a:moveTo>
                <a:cubicBezTo>
                  <a:pt x="1906224" y="362070"/>
                  <a:pt x="1908415" y="364261"/>
                  <a:pt x="1912796" y="364261"/>
                </a:cubicBezTo>
                <a:cubicBezTo>
                  <a:pt x="1912796" y="364261"/>
                  <a:pt x="1912796" y="364261"/>
                  <a:pt x="1912796" y="364261"/>
                </a:cubicBezTo>
                <a:cubicBezTo>
                  <a:pt x="1807640" y="478180"/>
                  <a:pt x="1722201" y="609625"/>
                  <a:pt x="1623617" y="727925"/>
                </a:cubicBezTo>
                <a:cubicBezTo>
                  <a:pt x="1535987" y="833081"/>
                  <a:pt x="1437403" y="927283"/>
                  <a:pt x="1362918" y="1043393"/>
                </a:cubicBezTo>
                <a:cubicBezTo>
                  <a:pt x="1358536" y="1049966"/>
                  <a:pt x="1369490" y="1056538"/>
                  <a:pt x="1373872" y="1049966"/>
                </a:cubicBezTo>
                <a:cubicBezTo>
                  <a:pt x="1461502" y="933856"/>
                  <a:pt x="1564467" y="828700"/>
                  <a:pt x="1658669" y="716971"/>
                </a:cubicBezTo>
                <a:cubicBezTo>
                  <a:pt x="1750681" y="607434"/>
                  <a:pt x="1831738" y="489133"/>
                  <a:pt x="1923750" y="377405"/>
                </a:cubicBezTo>
                <a:cubicBezTo>
                  <a:pt x="1925941" y="373024"/>
                  <a:pt x="1925941" y="368642"/>
                  <a:pt x="1923750" y="366451"/>
                </a:cubicBezTo>
                <a:cubicBezTo>
                  <a:pt x="1950039" y="368642"/>
                  <a:pt x="1976328" y="364261"/>
                  <a:pt x="1998235" y="359879"/>
                </a:cubicBezTo>
                <a:cubicBezTo>
                  <a:pt x="1890889" y="436555"/>
                  <a:pt x="1807640" y="550474"/>
                  <a:pt x="1724392" y="651249"/>
                </a:cubicBezTo>
                <a:cubicBezTo>
                  <a:pt x="1614854" y="782694"/>
                  <a:pt x="1500935" y="911948"/>
                  <a:pt x="1400161" y="1047775"/>
                </a:cubicBezTo>
                <a:cubicBezTo>
                  <a:pt x="1393588" y="1056538"/>
                  <a:pt x="1406733" y="1065301"/>
                  <a:pt x="1413305" y="1058729"/>
                </a:cubicBezTo>
                <a:cubicBezTo>
                  <a:pt x="1514080" y="936047"/>
                  <a:pt x="1617045" y="815555"/>
                  <a:pt x="1715629" y="695064"/>
                </a:cubicBezTo>
                <a:cubicBezTo>
                  <a:pt x="1812022" y="578954"/>
                  <a:pt x="1904033" y="451891"/>
                  <a:pt x="2026715" y="359879"/>
                </a:cubicBezTo>
                <a:cubicBezTo>
                  <a:pt x="2031097" y="357688"/>
                  <a:pt x="2031097" y="353307"/>
                  <a:pt x="2028906" y="348925"/>
                </a:cubicBezTo>
                <a:cubicBezTo>
                  <a:pt x="2046432" y="342353"/>
                  <a:pt x="2063958" y="333590"/>
                  <a:pt x="2079293" y="327018"/>
                </a:cubicBezTo>
                <a:cubicBezTo>
                  <a:pt x="1967565" y="432174"/>
                  <a:pt x="1853646" y="537330"/>
                  <a:pt x="1759444" y="657821"/>
                </a:cubicBezTo>
                <a:cubicBezTo>
                  <a:pt x="1652097" y="795838"/>
                  <a:pt x="1560085" y="942619"/>
                  <a:pt x="1441785" y="1071873"/>
                </a:cubicBezTo>
                <a:cubicBezTo>
                  <a:pt x="1441785" y="1071873"/>
                  <a:pt x="1441785" y="1074064"/>
                  <a:pt x="1441785" y="1074064"/>
                </a:cubicBezTo>
                <a:cubicBezTo>
                  <a:pt x="1415496" y="1063110"/>
                  <a:pt x="1387016" y="1056538"/>
                  <a:pt x="1354155" y="1056538"/>
                </a:cubicBezTo>
                <a:cubicBezTo>
                  <a:pt x="1351964" y="1052156"/>
                  <a:pt x="1347583" y="1049966"/>
                  <a:pt x="1343201" y="1052156"/>
                </a:cubicBezTo>
                <a:cubicBezTo>
                  <a:pt x="1316912" y="1054347"/>
                  <a:pt x="1290623" y="1060919"/>
                  <a:pt x="1266525" y="1069682"/>
                </a:cubicBezTo>
                <a:cubicBezTo>
                  <a:pt x="1312531" y="1001769"/>
                  <a:pt x="1369490" y="942619"/>
                  <a:pt x="1428640" y="885659"/>
                </a:cubicBezTo>
                <a:cubicBezTo>
                  <a:pt x="1424259" y="892232"/>
                  <a:pt x="1417687" y="898804"/>
                  <a:pt x="1413305" y="903185"/>
                </a:cubicBezTo>
                <a:cubicBezTo>
                  <a:pt x="1376062" y="944809"/>
                  <a:pt x="1343201" y="993006"/>
                  <a:pt x="1319103" y="1043393"/>
                </a:cubicBezTo>
                <a:cubicBezTo>
                  <a:pt x="1314721" y="1049966"/>
                  <a:pt x="1325675" y="1056538"/>
                  <a:pt x="1330057" y="1049966"/>
                </a:cubicBezTo>
                <a:cubicBezTo>
                  <a:pt x="1387016" y="949191"/>
                  <a:pt x="1470265" y="881278"/>
                  <a:pt x="1544750" y="798029"/>
                </a:cubicBezTo>
                <a:cubicBezTo>
                  <a:pt x="1551322" y="791457"/>
                  <a:pt x="1542559" y="780503"/>
                  <a:pt x="1535987" y="784885"/>
                </a:cubicBezTo>
                <a:cubicBezTo>
                  <a:pt x="1535987" y="784885"/>
                  <a:pt x="1533796" y="784885"/>
                  <a:pt x="1533796" y="787076"/>
                </a:cubicBezTo>
                <a:cubicBezTo>
                  <a:pt x="1542559" y="780503"/>
                  <a:pt x="1549132" y="771740"/>
                  <a:pt x="1557895" y="762977"/>
                </a:cubicBezTo>
                <a:cubicBezTo>
                  <a:pt x="1682767" y="640295"/>
                  <a:pt x="1794496" y="502278"/>
                  <a:pt x="1901842" y="362070"/>
                </a:cubicBezTo>
                <a:close/>
                <a:moveTo>
                  <a:pt x="1873363" y="346735"/>
                </a:moveTo>
                <a:cubicBezTo>
                  <a:pt x="1877744" y="348925"/>
                  <a:pt x="1879935" y="353307"/>
                  <a:pt x="1884316" y="355498"/>
                </a:cubicBezTo>
                <a:cubicBezTo>
                  <a:pt x="1783542" y="475989"/>
                  <a:pt x="1687149" y="596480"/>
                  <a:pt x="1579802" y="710399"/>
                </a:cubicBezTo>
                <a:cubicBezTo>
                  <a:pt x="1597328" y="679729"/>
                  <a:pt x="1614854" y="646867"/>
                  <a:pt x="1630189" y="614006"/>
                </a:cubicBezTo>
                <a:cubicBezTo>
                  <a:pt x="1709056" y="526376"/>
                  <a:pt x="1794496" y="445318"/>
                  <a:pt x="1868981" y="353307"/>
                </a:cubicBezTo>
                <a:cubicBezTo>
                  <a:pt x="1871172" y="351116"/>
                  <a:pt x="1873363" y="348925"/>
                  <a:pt x="1873363" y="346735"/>
                </a:cubicBezTo>
                <a:close/>
                <a:moveTo>
                  <a:pt x="1858027" y="329209"/>
                </a:moveTo>
                <a:cubicBezTo>
                  <a:pt x="1860218" y="331399"/>
                  <a:pt x="1860218" y="335781"/>
                  <a:pt x="1862409" y="337972"/>
                </a:cubicBezTo>
                <a:cubicBezTo>
                  <a:pt x="1860218" y="337972"/>
                  <a:pt x="1858027" y="337972"/>
                  <a:pt x="1855837" y="340162"/>
                </a:cubicBezTo>
                <a:cubicBezTo>
                  <a:pt x="1790114" y="414648"/>
                  <a:pt x="1715629" y="486943"/>
                  <a:pt x="1652097" y="563619"/>
                </a:cubicBezTo>
                <a:cubicBezTo>
                  <a:pt x="1658669" y="546093"/>
                  <a:pt x="1665241" y="530758"/>
                  <a:pt x="1671814" y="513232"/>
                </a:cubicBezTo>
                <a:cubicBezTo>
                  <a:pt x="1711247" y="489133"/>
                  <a:pt x="1741918" y="451891"/>
                  <a:pt x="1772588" y="416839"/>
                </a:cubicBezTo>
                <a:cubicBezTo>
                  <a:pt x="1801068" y="388359"/>
                  <a:pt x="1831738" y="357688"/>
                  <a:pt x="1858027" y="329209"/>
                </a:cubicBezTo>
                <a:cubicBezTo>
                  <a:pt x="1858027" y="327018"/>
                  <a:pt x="1858027" y="327018"/>
                  <a:pt x="1858027" y="329209"/>
                </a:cubicBezTo>
                <a:close/>
                <a:moveTo>
                  <a:pt x="1838311" y="208717"/>
                </a:moveTo>
                <a:cubicBezTo>
                  <a:pt x="1842692" y="241579"/>
                  <a:pt x="1842692" y="276631"/>
                  <a:pt x="1849264" y="305110"/>
                </a:cubicBezTo>
                <a:cubicBezTo>
                  <a:pt x="1816403" y="324827"/>
                  <a:pt x="1792305" y="368642"/>
                  <a:pt x="1768207" y="397122"/>
                </a:cubicBezTo>
                <a:cubicBezTo>
                  <a:pt x="1739727" y="432174"/>
                  <a:pt x="1711247" y="465035"/>
                  <a:pt x="1678386" y="495706"/>
                </a:cubicBezTo>
                <a:cubicBezTo>
                  <a:pt x="1682767" y="484752"/>
                  <a:pt x="1684958" y="473798"/>
                  <a:pt x="1689340" y="462844"/>
                </a:cubicBezTo>
                <a:cubicBezTo>
                  <a:pt x="1689340" y="458463"/>
                  <a:pt x="1689340" y="456272"/>
                  <a:pt x="1689340" y="454081"/>
                </a:cubicBezTo>
                <a:cubicBezTo>
                  <a:pt x="1693721" y="447509"/>
                  <a:pt x="1693721" y="440937"/>
                  <a:pt x="1689340" y="434365"/>
                </a:cubicBezTo>
                <a:cubicBezTo>
                  <a:pt x="1689340" y="432174"/>
                  <a:pt x="1687149" y="432174"/>
                  <a:pt x="1687149" y="429983"/>
                </a:cubicBezTo>
                <a:cubicBezTo>
                  <a:pt x="1706866" y="408076"/>
                  <a:pt x="1726582" y="386168"/>
                  <a:pt x="1748490" y="364261"/>
                </a:cubicBezTo>
                <a:cubicBezTo>
                  <a:pt x="1776970" y="337972"/>
                  <a:pt x="1809831" y="313873"/>
                  <a:pt x="1833929" y="283203"/>
                </a:cubicBezTo>
                <a:cubicBezTo>
                  <a:pt x="1840501" y="274440"/>
                  <a:pt x="1829548" y="263486"/>
                  <a:pt x="1820785" y="270058"/>
                </a:cubicBezTo>
                <a:cubicBezTo>
                  <a:pt x="1790114" y="294157"/>
                  <a:pt x="1763825" y="322636"/>
                  <a:pt x="1735345" y="351116"/>
                </a:cubicBezTo>
                <a:cubicBezTo>
                  <a:pt x="1713438" y="370833"/>
                  <a:pt x="1693721" y="392740"/>
                  <a:pt x="1678386" y="419029"/>
                </a:cubicBezTo>
                <a:cubicBezTo>
                  <a:pt x="1671814" y="412457"/>
                  <a:pt x="1665241" y="405885"/>
                  <a:pt x="1658669" y="399313"/>
                </a:cubicBezTo>
                <a:cubicBezTo>
                  <a:pt x="1660860" y="397122"/>
                  <a:pt x="1663051" y="397122"/>
                  <a:pt x="1663051" y="394931"/>
                </a:cubicBezTo>
                <a:cubicBezTo>
                  <a:pt x="1663051" y="394931"/>
                  <a:pt x="1663051" y="392740"/>
                  <a:pt x="1663051" y="392740"/>
                </a:cubicBezTo>
                <a:cubicBezTo>
                  <a:pt x="1693721" y="364261"/>
                  <a:pt x="1722201" y="333590"/>
                  <a:pt x="1750681" y="305110"/>
                </a:cubicBezTo>
                <a:cubicBezTo>
                  <a:pt x="1781351" y="272249"/>
                  <a:pt x="1816403" y="243769"/>
                  <a:pt x="1838311" y="208717"/>
                </a:cubicBezTo>
                <a:cubicBezTo>
                  <a:pt x="1838311" y="208717"/>
                  <a:pt x="1838311" y="208717"/>
                  <a:pt x="1838311" y="208717"/>
                </a:cubicBezTo>
                <a:close/>
                <a:moveTo>
                  <a:pt x="1838311" y="202145"/>
                </a:moveTo>
                <a:cubicBezTo>
                  <a:pt x="1836120" y="199954"/>
                  <a:pt x="1833929" y="197764"/>
                  <a:pt x="1829548" y="199954"/>
                </a:cubicBezTo>
                <a:cubicBezTo>
                  <a:pt x="1794496" y="221862"/>
                  <a:pt x="1766016" y="259105"/>
                  <a:pt x="1737536" y="287584"/>
                </a:cubicBezTo>
                <a:cubicBezTo>
                  <a:pt x="1706866" y="318255"/>
                  <a:pt x="1674004" y="351116"/>
                  <a:pt x="1645525" y="386168"/>
                </a:cubicBezTo>
                <a:cubicBezTo>
                  <a:pt x="1638952" y="381787"/>
                  <a:pt x="1632380" y="377405"/>
                  <a:pt x="1625808" y="373024"/>
                </a:cubicBezTo>
                <a:cubicBezTo>
                  <a:pt x="1660860" y="327018"/>
                  <a:pt x="1702484" y="289775"/>
                  <a:pt x="1746299" y="250342"/>
                </a:cubicBezTo>
                <a:cubicBezTo>
                  <a:pt x="1774779" y="224053"/>
                  <a:pt x="1809831" y="193382"/>
                  <a:pt x="1829548" y="158330"/>
                </a:cubicBezTo>
                <a:cubicBezTo>
                  <a:pt x="1833929" y="173665"/>
                  <a:pt x="1836120" y="186810"/>
                  <a:pt x="1838311" y="202145"/>
                </a:cubicBezTo>
                <a:close/>
                <a:moveTo>
                  <a:pt x="1809831" y="125469"/>
                </a:moveTo>
                <a:cubicBezTo>
                  <a:pt x="1814212" y="129850"/>
                  <a:pt x="1818594" y="134232"/>
                  <a:pt x="1820785" y="140804"/>
                </a:cubicBezTo>
                <a:cubicBezTo>
                  <a:pt x="1783542" y="178047"/>
                  <a:pt x="1750681" y="219671"/>
                  <a:pt x="1709056" y="256914"/>
                </a:cubicBezTo>
                <a:cubicBezTo>
                  <a:pt x="1674004" y="289775"/>
                  <a:pt x="1636762" y="324827"/>
                  <a:pt x="1612663" y="366451"/>
                </a:cubicBezTo>
                <a:cubicBezTo>
                  <a:pt x="1601710" y="359879"/>
                  <a:pt x="1590756" y="355498"/>
                  <a:pt x="1577611" y="351116"/>
                </a:cubicBezTo>
                <a:cubicBezTo>
                  <a:pt x="1676195" y="298538"/>
                  <a:pt x="1744108" y="210908"/>
                  <a:pt x="1809831" y="125469"/>
                </a:cubicBezTo>
                <a:close/>
                <a:moveTo>
                  <a:pt x="1774779" y="110134"/>
                </a:moveTo>
                <a:cubicBezTo>
                  <a:pt x="1781351" y="112324"/>
                  <a:pt x="1787923" y="110134"/>
                  <a:pt x="1794496" y="105752"/>
                </a:cubicBezTo>
                <a:cubicBezTo>
                  <a:pt x="1794496" y="110134"/>
                  <a:pt x="1794496" y="114515"/>
                  <a:pt x="1798877" y="116706"/>
                </a:cubicBezTo>
                <a:cubicBezTo>
                  <a:pt x="1726582" y="195573"/>
                  <a:pt x="1665241" y="285394"/>
                  <a:pt x="1568848" y="340162"/>
                </a:cubicBezTo>
                <a:cubicBezTo>
                  <a:pt x="1566658" y="342353"/>
                  <a:pt x="1564467" y="344544"/>
                  <a:pt x="1564467" y="346735"/>
                </a:cubicBezTo>
                <a:cubicBezTo>
                  <a:pt x="1555704" y="344544"/>
                  <a:pt x="1544750" y="340162"/>
                  <a:pt x="1535987" y="337972"/>
                </a:cubicBezTo>
                <a:cubicBezTo>
                  <a:pt x="1581993" y="311683"/>
                  <a:pt x="1623617" y="272249"/>
                  <a:pt x="1660860" y="235006"/>
                </a:cubicBezTo>
                <a:cubicBezTo>
                  <a:pt x="1698103" y="197764"/>
                  <a:pt x="1744108" y="158330"/>
                  <a:pt x="1774779" y="114515"/>
                </a:cubicBezTo>
                <a:cubicBezTo>
                  <a:pt x="1776970" y="112324"/>
                  <a:pt x="1776970" y="110134"/>
                  <a:pt x="1774779" y="110134"/>
                </a:cubicBezTo>
                <a:close/>
                <a:moveTo>
                  <a:pt x="1660860" y="178047"/>
                </a:moveTo>
                <a:cubicBezTo>
                  <a:pt x="1665241" y="173665"/>
                  <a:pt x="1665241" y="169284"/>
                  <a:pt x="1660860" y="164902"/>
                </a:cubicBezTo>
                <a:cubicBezTo>
                  <a:pt x="1693721" y="134232"/>
                  <a:pt x="1728773" y="99180"/>
                  <a:pt x="1763825" y="105752"/>
                </a:cubicBezTo>
                <a:cubicBezTo>
                  <a:pt x="1722201" y="129850"/>
                  <a:pt x="1689340" y="175856"/>
                  <a:pt x="1658669" y="208717"/>
                </a:cubicBezTo>
                <a:cubicBezTo>
                  <a:pt x="1617045" y="252532"/>
                  <a:pt x="1573230" y="294157"/>
                  <a:pt x="1525033" y="331399"/>
                </a:cubicBezTo>
                <a:cubicBezTo>
                  <a:pt x="1525033" y="331399"/>
                  <a:pt x="1522843" y="333590"/>
                  <a:pt x="1522843" y="333590"/>
                </a:cubicBezTo>
                <a:cubicBezTo>
                  <a:pt x="1511889" y="331399"/>
                  <a:pt x="1500935" y="329209"/>
                  <a:pt x="1489981" y="327018"/>
                </a:cubicBezTo>
                <a:cubicBezTo>
                  <a:pt x="1549132" y="283203"/>
                  <a:pt x="1608282" y="232816"/>
                  <a:pt x="1660860" y="178047"/>
                </a:cubicBezTo>
                <a:close/>
                <a:moveTo>
                  <a:pt x="1544750" y="217480"/>
                </a:moveTo>
                <a:cubicBezTo>
                  <a:pt x="1544750" y="217480"/>
                  <a:pt x="1546941" y="215290"/>
                  <a:pt x="1546941" y="215290"/>
                </a:cubicBezTo>
                <a:cubicBezTo>
                  <a:pt x="1564467" y="215290"/>
                  <a:pt x="1581993" y="210908"/>
                  <a:pt x="1599519" y="206527"/>
                </a:cubicBezTo>
                <a:cubicBezTo>
                  <a:pt x="1553513" y="243769"/>
                  <a:pt x="1509698" y="285394"/>
                  <a:pt x="1470265" y="327018"/>
                </a:cubicBezTo>
                <a:cubicBezTo>
                  <a:pt x="1457120" y="324827"/>
                  <a:pt x="1441785" y="324827"/>
                  <a:pt x="1428640" y="324827"/>
                </a:cubicBezTo>
                <a:cubicBezTo>
                  <a:pt x="1443976" y="309492"/>
                  <a:pt x="1459311" y="296347"/>
                  <a:pt x="1474646" y="283203"/>
                </a:cubicBezTo>
                <a:cubicBezTo>
                  <a:pt x="1496554" y="261295"/>
                  <a:pt x="1525033" y="241579"/>
                  <a:pt x="1544750" y="217480"/>
                </a:cubicBezTo>
                <a:close/>
                <a:moveTo>
                  <a:pt x="1505317" y="215290"/>
                </a:moveTo>
                <a:cubicBezTo>
                  <a:pt x="1505317" y="213099"/>
                  <a:pt x="1507507" y="213099"/>
                  <a:pt x="1505317" y="210908"/>
                </a:cubicBezTo>
                <a:cubicBezTo>
                  <a:pt x="1509698" y="210908"/>
                  <a:pt x="1514080" y="213099"/>
                  <a:pt x="1518461" y="213099"/>
                </a:cubicBezTo>
                <a:cubicBezTo>
                  <a:pt x="1498744" y="226243"/>
                  <a:pt x="1481218" y="243769"/>
                  <a:pt x="1463692" y="259105"/>
                </a:cubicBezTo>
                <a:cubicBezTo>
                  <a:pt x="1441785" y="278821"/>
                  <a:pt x="1422068" y="298538"/>
                  <a:pt x="1404542" y="322636"/>
                </a:cubicBezTo>
                <a:cubicBezTo>
                  <a:pt x="1395779" y="322636"/>
                  <a:pt x="1389207" y="322636"/>
                  <a:pt x="1382635" y="322636"/>
                </a:cubicBezTo>
                <a:cubicBezTo>
                  <a:pt x="1400161" y="307301"/>
                  <a:pt x="1419877" y="289775"/>
                  <a:pt x="1437403" y="274440"/>
                </a:cubicBezTo>
                <a:cubicBezTo>
                  <a:pt x="1461502" y="256914"/>
                  <a:pt x="1489981" y="239388"/>
                  <a:pt x="1505317" y="215290"/>
                </a:cubicBezTo>
                <a:close/>
                <a:moveTo>
                  <a:pt x="1489981" y="206527"/>
                </a:moveTo>
                <a:cubicBezTo>
                  <a:pt x="1468074" y="217480"/>
                  <a:pt x="1448357" y="237197"/>
                  <a:pt x="1430831" y="252532"/>
                </a:cubicBezTo>
                <a:cubicBezTo>
                  <a:pt x="1406733" y="274440"/>
                  <a:pt x="1384825" y="298538"/>
                  <a:pt x="1362918" y="322636"/>
                </a:cubicBezTo>
                <a:cubicBezTo>
                  <a:pt x="1358536" y="322636"/>
                  <a:pt x="1354155" y="322636"/>
                  <a:pt x="1349773" y="322636"/>
                </a:cubicBezTo>
                <a:cubicBezTo>
                  <a:pt x="1343201" y="322636"/>
                  <a:pt x="1336629" y="322636"/>
                  <a:pt x="1330057" y="322636"/>
                </a:cubicBezTo>
                <a:cubicBezTo>
                  <a:pt x="1349773" y="305110"/>
                  <a:pt x="1369490" y="283203"/>
                  <a:pt x="1389207" y="265677"/>
                </a:cubicBezTo>
                <a:cubicBezTo>
                  <a:pt x="1413305" y="243769"/>
                  <a:pt x="1443976" y="219671"/>
                  <a:pt x="1461502" y="189001"/>
                </a:cubicBezTo>
                <a:cubicBezTo>
                  <a:pt x="1470265" y="197764"/>
                  <a:pt x="1481218" y="202145"/>
                  <a:pt x="1489981" y="206527"/>
                </a:cubicBezTo>
                <a:close/>
                <a:moveTo>
                  <a:pt x="1435213" y="162712"/>
                </a:moveTo>
                <a:cubicBezTo>
                  <a:pt x="1439594" y="167093"/>
                  <a:pt x="1443976" y="173665"/>
                  <a:pt x="1448357" y="178047"/>
                </a:cubicBezTo>
                <a:cubicBezTo>
                  <a:pt x="1422068" y="199954"/>
                  <a:pt x="1397970" y="228434"/>
                  <a:pt x="1373872" y="250342"/>
                </a:cubicBezTo>
                <a:cubicBezTo>
                  <a:pt x="1349773" y="272249"/>
                  <a:pt x="1321294" y="294157"/>
                  <a:pt x="1303768" y="322636"/>
                </a:cubicBezTo>
                <a:cubicBezTo>
                  <a:pt x="1288432" y="322636"/>
                  <a:pt x="1270906" y="324827"/>
                  <a:pt x="1255571" y="327018"/>
                </a:cubicBezTo>
                <a:cubicBezTo>
                  <a:pt x="1284051" y="309492"/>
                  <a:pt x="1310340" y="287584"/>
                  <a:pt x="1336629" y="265677"/>
                </a:cubicBezTo>
                <a:cubicBezTo>
                  <a:pt x="1369490" y="235006"/>
                  <a:pt x="1408924" y="202145"/>
                  <a:pt x="1437403" y="164902"/>
                </a:cubicBezTo>
                <a:cubicBezTo>
                  <a:pt x="1435213" y="164902"/>
                  <a:pt x="1435213" y="162712"/>
                  <a:pt x="1435213" y="162712"/>
                </a:cubicBezTo>
                <a:close/>
                <a:moveTo>
                  <a:pt x="1382635" y="90417"/>
                </a:moveTo>
                <a:cubicBezTo>
                  <a:pt x="1384825" y="88226"/>
                  <a:pt x="1387016" y="88226"/>
                  <a:pt x="1387016" y="86035"/>
                </a:cubicBezTo>
                <a:cubicBezTo>
                  <a:pt x="1387016" y="86035"/>
                  <a:pt x="1387016" y="86035"/>
                  <a:pt x="1387016" y="86035"/>
                </a:cubicBezTo>
                <a:cubicBezTo>
                  <a:pt x="1395779" y="99180"/>
                  <a:pt x="1404542" y="114515"/>
                  <a:pt x="1411114" y="127660"/>
                </a:cubicBezTo>
                <a:cubicBezTo>
                  <a:pt x="1415496" y="136423"/>
                  <a:pt x="1422068" y="145186"/>
                  <a:pt x="1426450" y="153949"/>
                </a:cubicBezTo>
                <a:cubicBezTo>
                  <a:pt x="1424259" y="153949"/>
                  <a:pt x="1422068" y="153949"/>
                  <a:pt x="1422068" y="153949"/>
                </a:cubicBezTo>
                <a:cubicBezTo>
                  <a:pt x="1391398" y="173665"/>
                  <a:pt x="1365109" y="206527"/>
                  <a:pt x="1338820" y="232816"/>
                </a:cubicBezTo>
                <a:cubicBezTo>
                  <a:pt x="1303768" y="267868"/>
                  <a:pt x="1266525" y="300729"/>
                  <a:pt x="1224901" y="329209"/>
                </a:cubicBezTo>
                <a:cubicBezTo>
                  <a:pt x="1213947" y="331399"/>
                  <a:pt x="1202993" y="331399"/>
                  <a:pt x="1194230" y="333590"/>
                </a:cubicBezTo>
                <a:cubicBezTo>
                  <a:pt x="1227091" y="302920"/>
                  <a:pt x="1257762" y="272249"/>
                  <a:pt x="1290623" y="239388"/>
                </a:cubicBezTo>
                <a:cubicBezTo>
                  <a:pt x="1327866" y="202145"/>
                  <a:pt x="1373872" y="167093"/>
                  <a:pt x="1404542" y="123278"/>
                </a:cubicBezTo>
                <a:cubicBezTo>
                  <a:pt x="1408924" y="116706"/>
                  <a:pt x="1400161" y="107943"/>
                  <a:pt x="1393588" y="112324"/>
                </a:cubicBezTo>
                <a:cubicBezTo>
                  <a:pt x="1354155" y="140804"/>
                  <a:pt x="1323484" y="180238"/>
                  <a:pt x="1288432" y="213099"/>
                </a:cubicBezTo>
                <a:cubicBezTo>
                  <a:pt x="1248999" y="254723"/>
                  <a:pt x="1207375" y="294157"/>
                  <a:pt x="1167941" y="337972"/>
                </a:cubicBezTo>
                <a:cubicBezTo>
                  <a:pt x="1154797" y="340162"/>
                  <a:pt x="1141652" y="344544"/>
                  <a:pt x="1128508" y="346735"/>
                </a:cubicBezTo>
                <a:cubicBezTo>
                  <a:pt x="1154797" y="324827"/>
                  <a:pt x="1181086" y="296347"/>
                  <a:pt x="1202993" y="276631"/>
                </a:cubicBezTo>
                <a:cubicBezTo>
                  <a:pt x="1270906" y="219671"/>
                  <a:pt x="1312531" y="142995"/>
                  <a:pt x="1382635" y="90417"/>
                </a:cubicBezTo>
                <a:close/>
                <a:moveTo>
                  <a:pt x="1196421" y="219671"/>
                </a:moveTo>
                <a:cubicBezTo>
                  <a:pt x="1213947" y="208717"/>
                  <a:pt x="1229282" y="195573"/>
                  <a:pt x="1238045" y="180238"/>
                </a:cubicBezTo>
                <a:cubicBezTo>
                  <a:pt x="1248999" y="162712"/>
                  <a:pt x="1251190" y="153949"/>
                  <a:pt x="1259953" y="134232"/>
                </a:cubicBezTo>
                <a:cubicBezTo>
                  <a:pt x="1270906" y="88226"/>
                  <a:pt x="1303768" y="70700"/>
                  <a:pt x="1362918" y="79463"/>
                </a:cubicBezTo>
                <a:cubicBezTo>
                  <a:pt x="1310340" y="121087"/>
                  <a:pt x="1273097" y="173665"/>
                  <a:pt x="1229282" y="224053"/>
                </a:cubicBezTo>
                <a:cubicBezTo>
                  <a:pt x="1200802" y="256914"/>
                  <a:pt x="1165750" y="296347"/>
                  <a:pt x="1130698" y="322636"/>
                </a:cubicBezTo>
                <a:cubicBezTo>
                  <a:pt x="1126317" y="327018"/>
                  <a:pt x="1121935" y="331399"/>
                  <a:pt x="1117554" y="335781"/>
                </a:cubicBezTo>
                <a:cubicBezTo>
                  <a:pt x="1113172" y="340162"/>
                  <a:pt x="1108791" y="344544"/>
                  <a:pt x="1104409" y="351116"/>
                </a:cubicBezTo>
                <a:cubicBezTo>
                  <a:pt x="1104409" y="351116"/>
                  <a:pt x="1102219" y="351116"/>
                  <a:pt x="1102219" y="353307"/>
                </a:cubicBezTo>
                <a:cubicBezTo>
                  <a:pt x="1100028" y="353307"/>
                  <a:pt x="1100028" y="353307"/>
                  <a:pt x="1097837" y="355498"/>
                </a:cubicBezTo>
                <a:cubicBezTo>
                  <a:pt x="1095646" y="357688"/>
                  <a:pt x="1095646" y="359879"/>
                  <a:pt x="1093456" y="362070"/>
                </a:cubicBezTo>
                <a:cubicBezTo>
                  <a:pt x="1071548" y="368642"/>
                  <a:pt x="1051831" y="377405"/>
                  <a:pt x="1034305" y="388359"/>
                </a:cubicBezTo>
                <a:cubicBezTo>
                  <a:pt x="1084693" y="327018"/>
                  <a:pt x="1137271" y="272249"/>
                  <a:pt x="1196421" y="219671"/>
                </a:cubicBezTo>
                <a:close/>
                <a:moveTo>
                  <a:pt x="1121935" y="239388"/>
                </a:moveTo>
                <a:cubicBezTo>
                  <a:pt x="1121935" y="239388"/>
                  <a:pt x="1121935" y="239388"/>
                  <a:pt x="1121935" y="239388"/>
                </a:cubicBezTo>
                <a:cubicBezTo>
                  <a:pt x="1128508" y="239388"/>
                  <a:pt x="1132889" y="239388"/>
                  <a:pt x="1139461" y="239388"/>
                </a:cubicBezTo>
                <a:cubicBezTo>
                  <a:pt x="1018970" y="351116"/>
                  <a:pt x="913814" y="486943"/>
                  <a:pt x="830566" y="627151"/>
                </a:cubicBezTo>
                <a:cubicBezTo>
                  <a:pt x="821803" y="614006"/>
                  <a:pt x="813040" y="603052"/>
                  <a:pt x="804277" y="589908"/>
                </a:cubicBezTo>
                <a:cubicBezTo>
                  <a:pt x="933531" y="497896"/>
                  <a:pt x="1012398" y="353307"/>
                  <a:pt x="1121935" y="239388"/>
                </a:cubicBezTo>
                <a:close/>
                <a:moveTo>
                  <a:pt x="1071548" y="213099"/>
                </a:moveTo>
                <a:cubicBezTo>
                  <a:pt x="1078120" y="219671"/>
                  <a:pt x="1086883" y="226243"/>
                  <a:pt x="1097837" y="230625"/>
                </a:cubicBezTo>
                <a:cubicBezTo>
                  <a:pt x="992681" y="342353"/>
                  <a:pt x="913814" y="480370"/>
                  <a:pt x="797704" y="581145"/>
                </a:cubicBezTo>
                <a:cubicBezTo>
                  <a:pt x="795514" y="576763"/>
                  <a:pt x="791132" y="572382"/>
                  <a:pt x="788941" y="568000"/>
                </a:cubicBezTo>
                <a:cubicBezTo>
                  <a:pt x="786751" y="563619"/>
                  <a:pt x="782369" y="561428"/>
                  <a:pt x="777988" y="561428"/>
                </a:cubicBezTo>
                <a:cubicBezTo>
                  <a:pt x="823993" y="502278"/>
                  <a:pt x="876571" y="447509"/>
                  <a:pt x="920386" y="388359"/>
                </a:cubicBezTo>
                <a:cubicBezTo>
                  <a:pt x="926959" y="379596"/>
                  <a:pt x="1071548" y="219671"/>
                  <a:pt x="1064976" y="213099"/>
                </a:cubicBezTo>
                <a:cubicBezTo>
                  <a:pt x="1064976" y="215290"/>
                  <a:pt x="1069357" y="215290"/>
                  <a:pt x="1071548" y="213099"/>
                </a:cubicBezTo>
                <a:close/>
                <a:moveTo>
                  <a:pt x="1045259" y="182428"/>
                </a:moveTo>
                <a:cubicBezTo>
                  <a:pt x="1049641" y="186810"/>
                  <a:pt x="1051831" y="191191"/>
                  <a:pt x="1056213" y="195573"/>
                </a:cubicBezTo>
                <a:cubicBezTo>
                  <a:pt x="1043068" y="199954"/>
                  <a:pt x="1034305" y="213099"/>
                  <a:pt x="1025542" y="224053"/>
                </a:cubicBezTo>
                <a:cubicBezTo>
                  <a:pt x="992681" y="259105"/>
                  <a:pt x="962011" y="296347"/>
                  <a:pt x="931340" y="333590"/>
                </a:cubicBezTo>
                <a:cubicBezTo>
                  <a:pt x="869999" y="408076"/>
                  <a:pt x="799895" y="482561"/>
                  <a:pt x="753889" y="568000"/>
                </a:cubicBezTo>
                <a:cubicBezTo>
                  <a:pt x="753889" y="563619"/>
                  <a:pt x="753889" y="561428"/>
                  <a:pt x="758271" y="557047"/>
                </a:cubicBezTo>
                <a:cubicBezTo>
                  <a:pt x="758271" y="557047"/>
                  <a:pt x="758271" y="554856"/>
                  <a:pt x="758271" y="557047"/>
                </a:cubicBezTo>
                <a:cubicBezTo>
                  <a:pt x="749508" y="561428"/>
                  <a:pt x="740745" y="563619"/>
                  <a:pt x="745126" y="574573"/>
                </a:cubicBezTo>
                <a:cubicBezTo>
                  <a:pt x="745126" y="576763"/>
                  <a:pt x="747317" y="576763"/>
                  <a:pt x="749508" y="576763"/>
                </a:cubicBezTo>
                <a:cubicBezTo>
                  <a:pt x="749508" y="576763"/>
                  <a:pt x="749508" y="578954"/>
                  <a:pt x="747317" y="578954"/>
                </a:cubicBezTo>
                <a:cubicBezTo>
                  <a:pt x="747317" y="578954"/>
                  <a:pt x="747317" y="578954"/>
                  <a:pt x="747317" y="581145"/>
                </a:cubicBezTo>
                <a:cubicBezTo>
                  <a:pt x="727600" y="592099"/>
                  <a:pt x="710074" y="603052"/>
                  <a:pt x="690358" y="616197"/>
                </a:cubicBezTo>
                <a:cubicBezTo>
                  <a:pt x="804277" y="467226"/>
                  <a:pt x="905051" y="311683"/>
                  <a:pt x="1045259" y="182428"/>
                </a:cubicBezTo>
                <a:cubicBezTo>
                  <a:pt x="1045259" y="182428"/>
                  <a:pt x="1045259" y="182428"/>
                  <a:pt x="1045259" y="182428"/>
                </a:cubicBezTo>
                <a:close/>
                <a:moveTo>
                  <a:pt x="935722" y="90417"/>
                </a:moveTo>
                <a:cubicBezTo>
                  <a:pt x="922577" y="103561"/>
                  <a:pt x="909433" y="118897"/>
                  <a:pt x="898479" y="132041"/>
                </a:cubicBezTo>
                <a:cubicBezTo>
                  <a:pt x="885334" y="147376"/>
                  <a:pt x="872190" y="162712"/>
                  <a:pt x="859045" y="178047"/>
                </a:cubicBezTo>
                <a:cubicBezTo>
                  <a:pt x="867808" y="125469"/>
                  <a:pt x="885334" y="79463"/>
                  <a:pt x="935722" y="90417"/>
                </a:cubicBezTo>
                <a:close/>
                <a:moveTo>
                  <a:pt x="854664" y="206527"/>
                </a:moveTo>
                <a:cubicBezTo>
                  <a:pt x="874381" y="191191"/>
                  <a:pt x="891907" y="171475"/>
                  <a:pt x="907242" y="153949"/>
                </a:cubicBezTo>
                <a:cubicBezTo>
                  <a:pt x="922577" y="136423"/>
                  <a:pt x="942294" y="116706"/>
                  <a:pt x="957629" y="99180"/>
                </a:cubicBezTo>
                <a:cubicBezTo>
                  <a:pt x="962011" y="101371"/>
                  <a:pt x="968583" y="103561"/>
                  <a:pt x="972964" y="107943"/>
                </a:cubicBezTo>
                <a:cubicBezTo>
                  <a:pt x="972964" y="107943"/>
                  <a:pt x="975155" y="110134"/>
                  <a:pt x="975155" y="110134"/>
                </a:cubicBezTo>
                <a:cubicBezTo>
                  <a:pt x="929149" y="160521"/>
                  <a:pt x="887525" y="210908"/>
                  <a:pt x="843710" y="263486"/>
                </a:cubicBezTo>
                <a:cubicBezTo>
                  <a:pt x="848092" y="243769"/>
                  <a:pt x="852473" y="226243"/>
                  <a:pt x="854664" y="206527"/>
                </a:cubicBezTo>
                <a:close/>
                <a:moveTo>
                  <a:pt x="666259" y="344544"/>
                </a:moveTo>
                <a:cubicBezTo>
                  <a:pt x="618063" y="410266"/>
                  <a:pt x="569866" y="478180"/>
                  <a:pt x="521670" y="543902"/>
                </a:cubicBezTo>
                <a:cubicBezTo>
                  <a:pt x="523861" y="530758"/>
                  <a:pt x="523861" y="515422"/>
                  <a:pt x="523861" y="500087"/>
                </a:cubicBezTo>
                <a:cubicBezTo>
                  <a:pt x="541387" y="473798"/>
                  <a:pt x="561103" y="449700"/>
                  <a:pt x="580820" y="425602"/>
                </a:cubicBezTo>
                <a:cubicBezTo>
                  <a:pt x="602728" y="399313"/>
                  <a:pt x="631207" y="375214"/>
                  <a:pt x="648733" y="344544"/>
                </a:cubicBezTo>
                <a:cubicBezTo>
                  <a:pt x="650924" y="342353"/>
                  <a:pt x="650924" y="340162"/>
                  <a:pt x="648733" y="335781"/>
                </a:cubicBezTo>
                <a:cubicBezTo>
                  <a:pt x="655306" y="340162"/>
                  <a:pt x="659687" y="342353"/>
                  <a:pt x="666259" y="344544"/>
                </a:cubicBezTo>
                <a:close/>
                <a:moveTo>
                  <a:pt x="639970" y="333590"/>
                </a:moveTo>
                <a:cubicBezTo>
                  <a:pt x="639970" y="333590"/>
                  <a:pt x="639970" y="333590"/>
                  <a:pt x="639970" y="333590"/>
                </a:cubicBezTo>
                <a:cubicBezTo>
                  <a:pt x="609300" y="357688"/>
                  <a:pt x="585202" y="390550"/>
                  <a:pt x="561103" y="421220"/>
                </a:cubicBezTo>
                <a:cubicBezTo>
                  <a:pt x="545768" y="438746"/>
                  <a:pt x="532624" y="458463"/>
                  <a:pt x="521670" y="478180"/>
                </a:cubicBezTo>
                <a:cubicBezTo>
                  <a:pt x="519479" y="462844"/>
                  <a:pt x="515098" y="445318"/>
                  <a:pt x="512907" y="429983"/>
                </a:cubicBezTo>
                <a:cubicBezTo>
                  <a:pt x="521670" y="416839"/>
                  <a:pt x="532624" y="403694"/>
                  <a:pt x="541387" y="390550"/>
                </a:cubicBezTo>
                <a:cubicBezTo>
                  <a:pt x="558913" y="366451"/>
                  <a:pt x="583011" y="344544"/>
                  <a:pt x="596155" y="318255"/>
                </a:cubicBezTo>
                <a:cubicBezTo>
                  <a:pt x="611491" y="324827"/>
                  <a:pt x="626826" y="329209"/>
                  <a:pt x="639970" y="333590"/>
                </a:cubicBezTo>
                <a:close/>
                <a:moveTo>
                  <a:pt x="578629" y="313873"/>
                </a:moveTo>
                <a:cubicBezTo>
                  <a:pt x="563294" y="329209"/>
                  <a:pt x="550150" y="351116"/>
                  <a:pt x="539196" y="366451"/>
                </a:cubicBezTo>
                <a:cubicBezTo>
                  <a:pt x="528242" y="381787"/>
                  <a:pt x="519479" y="397122"/>
                  <a:pt x="508525" y="412457"/>
                </a:cubicBezTo>
                <a:cubicBezTo>
                  <a:pt x="506335" y="399313"/>
                  <a:pt x="504144" y="386168"/>
                  <a:pt x="501953" y="375214"/>
                </a:cubicBezTo>
                <a:cubicBezTo>
                  <a:pt x="510716" y="366451"/>
                  <a:pt x="517288" y="359879"/>
                  <a:pt x="526051" y="351116"/>
                </a:cubicBezTo>
                <a:cubicBezTo>
                  <a:pt x="537005" y="337972"/>
                  <a:pt x="552340" y="327018"/>
                  <a:pt x="561103" y="311683"/>
                </a:cubicBezTo>
                <a:cubicBezTo>
                  <a:pt x="567676" y="313873"/>
                  <a:pt x="572057" y="313873"/>
                  <a:pt x="578629" y="313873"/>
                </a:cubicBezTo>
                <a:close/>
                <a:moveTo>
                  <a:pt x="543577" y="311683"/>
                </a:moveTo>
                <a:cubicBezTo>
                  <a:pt x="534814" y="320446"/>
                  <a:pt x="526051" y="331399"/>
                  <a:pt x="517288" y="342353"/>
                </a:cubicBezTo>
                <a:cubicBezTo>
                  <a:pt x="512907" y="348925"/>
                  <a:pt x="506335" y="355498"/>
                  <a:pt x="501953" y="359879"/>
                </a:cubicBezTo>
                <a:cubicBezTo>
                  <a:pt x="504144" y="327018"/>
                  <a:pt x="519479" y="313873"/>
                  <a:pt x="543577" y="311683"/>
                </a:cubicBezTo>
                <a:close/>
                <a:moveTo>
                  <a:pt x="685976" y="351116"/>
                </a:moveTo>
                <a:cubicBezTo>
                  <a:pt x="694739" y="353307"/>
                  <a:pt x="703502" y="355498"/>
                  <a:pt x="710074" y="357688"/>
                </a:cubicBezTo>
                <a:cubicBezTo>
                  <a:pt x="714456" y="357688"/>
                  <a:pt x="718837" y="357688"/>
                  <a:pt x="723219" y="357688"/>
                </a:cubicBezTo>
                <a:cubicBezTo>
                  <a:pt x="650924" y="436555"/>
                  <a:pt x="572057" y="521995"/>
                  <a:pt x="499762" y="614006"/>
                </a:cubicBezTo>
                <a:cubicBezTo>
                  <a:pt x="565485" y="528567"/>
                  <a:pt x="626826" y="438746"/>
                  <a:pt x="685976" y="351116"/>
                </a:cubicBezTo>
                <a:close/>
                <a:moveTo>
                  <a:pt x="429658" y="609625"/>
                </a:moveTo>
                <a:cubicBezTo>
                  <a:pt x="447184" y="607434"/>
                  <a:pt x="464710" y="603052"/>
                  <a:pt x="477855" y="596480"/>
                </a:cubicBezTo>
                <a:cubicBezTo>
                  <a:pt x="480046" y="596480"/>
                  <a:pt x="482236" y="594289"/>
                  <a:pt x="484427" y="594289"/>
                </a:cubicBezTo>
                <a:cubicBezTo>
                  <a:pt x="423086" y="675347"/>
                  <a:pt x="359554" y="756405"/>
                  <a:pt x="293832" y="835272"/>
                </a:cubicBezTo>
                <a:cubicBezTo>
                  <a:pt x="291641" y="824318"/>
                  <a:pt x="287260" y="815555"/>
                  <a:pt x="282878" y="804601"/>
                </a:cubicBezTo>
                <a:cubicBezTo>
                  <a:pt x="306976" y="771740"/>
                  <a:pt x="331075" y="741070"/>
                  <a:pt x="357364" y="710399"/>
                </a:cubicBezTo>
                <a:cubicBezTo>
                  <a:pt x="381462" y="679729"/>
                  <a:pt x="412132" y="649058"/>
                  <a:pt x="429658" y="614006"/>
                </a:cubicBezTo>
                <a:cubicBezTo>
                  <a:pt x="429658" y="614006"/>
                  <a:pt x="429658" y="611815"/>
                  <a:pt x="429658" y="609625"/>
                </a:cubicBezTo>
                <a:close/>
                <a:moveTo>
                  <a:pt x="298213" y="850607"/>
                </a:moveTo>
                <a:cubicBezTo>
                  <a:pt x="352982" y="793648"/>
                  <a:pt x="405560" y="734497"/>
                  <a:pt x="453757" y="673156"/>
                </a:cubicBezTo>
                <a:cubicBezTo>
                  <a:pt x="394606" y="752023"/>
                  <a:pt x="342028" y="833081"/>
                  <a:pt x="300404" y="916330"/>
                </a:cubicBezTo>
                <a:cubicBezTo>
                  <a:pt x="304786" y="892232"/>
                  <a:pt x="302595" y="870324"/>
                  <a:pt x="298213" y="850607"/>
                </a:cubicBezTo>
                <a:close/>
                <a:moveTo>
                  <a:pt x="385843" y="614006"/>
                </a:moveTo>
                <a:cubicBezTo>
                  <a:pt x="394606" y="614006"/>
                  <a:pt x="405560" y="611815"/>
                  <a:pt x="414323" y="611815"/>
                </a:cubicBezTo>
                <a:cubicBezTo>
                  <a:pt x="385843" y="642486"/>
                  <a:pt x="363936" y="677538"/>
                  <a:pt x="337647" y="710399"/>
                </a:cubicBezTo>
                <a:cubicBezTo>
                  <a:pt x="315739" y="736688"/>
                  <a:pt x="296023" y="765168"/>
                  <a:pt x="278497" y="793648"/>
                </a:cubicBezTo>
                <a:cubicBezTo>
                  <a:pt x="276306" y="787076"/>
                  <a:pt x="271924" y="780503"/>
                  <a:pt x="269734" y="773931"/>
                </a:cubicBezTo>
                <a:cubicBezTo>
                  <a:pt x="306976" y="721353"/>
                  <a:pt x="342028" y="670966"/>
                  <a:pt x="385843" y="622769"/>
                </a:cubicBezTo>
                <a:cubicBezTo>
                  <a:pt x="385843" y="620578"/>
                  <a:pt x="385843" y="616197"/>
                  <a:pt x="385843" y="614006"/>
                </a:cubicBezTo>
                <a:close/>
                <a:moveTo>
                  <a:pt x="271924" y="631532"/>
                </a:moveTo>
                <a:cubicBezTo>
                  <a:pt x="258780" y="646867"/>
                  <a:pt x="250017" y="666584"/>
                  <a:pt x="239063" y="686301"/>
                </a:cubicBezTo>
                <a:cubicBezTo>
                  <a:pt x="236872" y="655630"/>
                  <a:pt x="250017" y="640295"/>
                  <a:pt x="271924" y="631532"/>
                </a:cubicBezTo>
                <a:close/>
                <a:moveTo>
                  <a:pt x="241254" y="701636"/>
                </a:moveTo>
                <a:cubicBezTo>
                  <a:pt x="260971" y="677538"/>
                  <a:pt x="278497" y="649058"/>
                  <a:pt x="293832" y="624960"/>
                </a:cubicBezTo>
                <a:cubicBezTo>
                  <a:pt x="293832" y="624960"/>
                  <a:pt x="293832" y="624960"/>
                  <a:pt x="293832" y="624960"/>
                </a:cubicBezTo>
                <a:cubicBezTo>
                  <a:pt x="302595" y="622769"/>
                  <a:pt x="311358" y="620578"/>
                  <a:pt x="320121" y="620578"/>
                </a:cubicBezTo>
                <a:cubicBezTo>
                  <a:pt x="296023" y="655630"/>
                  <a:pt x="274115" y="692873"/>
                  <a:pt x="250017" y="727925"/>
                </a:cubicBezTo>
                <a:cubicBezTo>
                  <a:pt x="245635" y="716971"/>
                  <a:pt x="241254" y="710399"/>
                  <a:pt x="241254" y="701636"/>
                </a:cubicBezTo>
                <a:close/>
                <a:moveTo>
                  <a:pt x="252208" y="738879"/>
                </a:moveTo>
                <a:cubicBezTo>
                  <a:pt x="252208" y="738879"/>
                  <a:pt x="252208" y="738879"/>
                  <a:pt x="252208" y="738879"/>
                </a:cubicBezTo>
                <a:cubicBezTo>
                  <a:pt x="282878" y="701636"/>
                  <a:pt x="313549" y="662203"/>
                  <a:pt x="331075" y="618388"/>
                </a:cubicBezTo>
                <a:cubicBezTo>
                  <a:pt x="331075" y="618388"/>
                  <a:pt x="331075" y="618388"/>
                  <a:pt x="331075" y="618388"/>
                </a:cubicBezTo>
                <a:cubicBezTo>
                  <a:pt x="342028" y="618388"/>
                  <a:pt x="352982" y="616197"/>
                  <a:pt x="366127" y="616197"/>
                </a:cubicBezTo>
                <a:cubicBezTo>
                  <a:pt x="324502" y="657821"/>
                  <a:pt x="291641" y="710399"/>
                  <a:pt x="260971" y="760786"/>
                </a:cubicBezTo>
                <a:cubicBezTo>
                  <a:pt x="258780" y="754214"/>
                  <a:pt x="256589" y="745451"/>
                  <a:pt x="252208" y="738879"/>
                </a:cubicBezTo>
                <a:close/>
                <a:moveTo>
                  <a:pt x="79138" y="1025867"/>
                </a:moveTo>
                <a:cubicBezTo>
                  <a:pt x="74757" y="1032439"/>
                  <a:pt x="70375" y="1039012"/>
                  <a:pt x="65994" y="1045584"/>
                </a:cubicBezTo>
                <a:cubicBezTo>
                  <a:pt x="59422" y="1054347"/>
                  <a:pt x="52849" y="1060919"/>
                  <a:pt x="46277" y="1069682"/>
                </a:cubicBezTo>
                <a:cubicBezTo>
                  <a:pt x="50659" y="1052156"/>
                  <a:pt x="61612" y="1036821"/>
                  <a:pt x="79138" y="1025867"/>
                </a:cubicBezTo>
                <a:close/>
                <a:moveTo>
                  <a:pt x="44086" y="1093781"/>
                </a:moveTo>
                <a:cubicBezTo>
                  <a:pt x="57231" y="1080636"/>
                  <a:pt x="70375" y="1065301"/>
                  <a:pt x="83520" y="1052156"/>
                </a:cubicBezTo>
                <a:cubicBezTo>
                  <a:pt x="94474" y="1041203"/>
                  <a:pt x="105427" y="1028058"/>
                  <a:pt x="114190" y="1014914"/>
                </a:cubicBezTo>
                <a:cubicBezTo>
                  <a:pt x="127335" y="1012723"/>
                  <a:pt x="140479" y="1012723"/>
                  <a:pt x="155815" y="1012723"/>
                </a:cubicBezTo>
                <a:cubicBezTo>
                  <a:pt x="151433" y="1017104"/>
                  <a:pt x="147052" y="1023677"/>
                  <a:pt x="140479" y="1030249"/>
                </a:cubicBezTo>
                <a:cubicBezTo>
                  <a:pt x="129526" y="1041203"/>
                  <a:pt x="120763" y="1054347"/>
                  <a:pt x="109809" y="1065301"/>
                </a:cubicBezTo>
                <a:cubicBezTo>
                  <a:pt x="92283" y="1085018"/>
                  <a:pt x="72566" y="1104734"/>
                  <a:pt x="52849" y="1126642"/>
                </a:cubicBezTo>
                <a:cubicBezTo>
                  <a:pt x="46277" y="1115688"/>
                  <a:pt x="44086" y="1104734"/>
                  <a:pt x="44086" y="1093781"/>
                </a:cubicBezTo>
                <a:close/>
                <a:moveTo>
                  <a:pt x="94474" y="1172648"/>
                </a:moveTo>
                <a:cubicBezTo>
                  <a:pt x="92283" y="1170457"/>
                  <a:pt x="90092" y="1170457"/>
                  <a:pt x="87901" y="1168266"/>
                </a:cubicBezTo>
                <a:cubicBezTo>
                  <a:pt x="74757" y="1159503"/>
                  <a:pt x="63803" y="1148549"/>
                  <a:pt x="57231" y="1135405"/>
                </a:cubicBezTo>
                <a:cubicBezTo>
                  <a:pt x="81329" y="1117879"/>
                  <a:pt x="101046" y="1098162"/>
                  <a:pt x="120763" y="1078445"/>
                </a:cubicBezTo>
                <a:cubicBezTo>
                  <a:pt x="138289" y="1060919"/>
                  <a:pt x="166768" y="1039012"/>
                  <a:pt x="175531" y="1014914"/>
                </a:cubicBezTo>
                <a:cubicBezTo>
                  <a:pt x="175531" y="1014914"/>
                  <a:pt x="175531" y="1014914"/>
                  <a:pt x="175531" y="1014914"/>
                </a:cubicBezTo>
                <a:cubicBezTo>
                  <a:pt x="184294" y="1014914"/>
                  <a:pt x="193057" y="1014914"/>
                  <a:pt x="201820" y="1012723"/>
                </a:cubicBezTo>
                <a:cubicBezTo>
                  <a:pt x="204011" y="1012723"/>
                  <a:pt x="206202" y="1012723"/>
                  <a:pt x="208393" y="1012723"/>
                </a:cubicBezTo>
                <a:cubicBezTo>
                  <a:pt x="204011" y="1021486"/>
                  <a:pt x="197439" y="1030249"/>
                  <a:pt x="190867" y="1036821"/>
                </a:cubicBezTo>
                <a:cubicBezTo>
                  <a:pt x="177722" y="1052156"/>
                  <a:pt x="164578" y="1067492"/>
                  <a:pt x="149242" y="1085018"/>
                </a:cubicBezTo>
                <a:cubicBezTo>
                  <a:pt x="127335" y="1111307"/>
                  <a:pt x="105427" y="1137596"/>
                  <a:pt x="94474" y="1170457"/>
                </a:cubicBezTo>
                <a:cubicBezTo>
                  <a:pt x="94474" y="1170457"/>
                  <a:pt x="94474" y="1172648"/>
                  <a:pt x="94474" y="1172648"/>
                </a:cubicBezTo>
                <a:close/>
                <a:moveTo>
                  <a:pt x="140479" y="1196746"/>
                </a:moveTo>
                <a:cubicBezTo>
                  <a:pt x="129526" y="1190174"/>
                  <a:pt x="116381" y="1183601"/>
                  <a:pt x="105427" y="1177029"/>
                </a:cubicBezTo>
                <a:cubicBezTo>
                  <a:pt x="107618" y="1177029"/>
                  <a:pt x="107618" y="1174838"/>
                  <a:pt x="107618" y="1174838"/>
                </a:cubicBezTo>
                <a:cubicBezTo>
                  <a:pt x="122953" y="1139786"/>
                  <a:pt x="151433" y="1111307"/>
                  <a:pt x="177722" y="1082827"/>
                </a:cubicBezTo>
                <a:cubicBezTo>
                  <a:pt x="197439" y="1060919"/>
                  <a:pt x="228109" y="1032439"/>
                  <a:pt x="236872" y="1003960"/>
                </a:cubicBezTo>
                <a:cubicBezTo>
                  <a:pt x="263161" y="993006"/>
                  <a:pt x="280687" y="973289"/>
                  <a:pt x="291641" y="947000"/>
                </a:cubicBezTo>
                <a:cubicBezTo>
                  <a:pt x="293832" y="947000"/>
                  <a:pt x="296023" y="947000"/>
                  <a:pt x="296023" y="944809"/>
                </a:cubicBezTo>
                <a:cubicBezTo>
                  <a:pt x="370508" y="846226"/>
                  <a:pt x="438421" y="741070"/>
                  <a:pt x="517288" y="642486"/>
                </a:cubicBezTo>
                <a:cubicBezTo>
                  <a:pt x="593965" y="543902"/>
                  <a:pt x="677213" y="451891"/>
                  <a:pt x="756080" y="355498"/>
                </a:cubicBezTo>
                <a:cubicBezTo>
                  <a:pt x="756080" y="355498"/>
                  <a:pt x="756080" y="355498"/>
                  <a:pt x="756080" y="355498"/>
                </a:cubicBezTo>
                <a:cubicBezTo>
                  <a:pt x="762652" y="353307"/>
                  <a:pt x="771415" y="351116"/>
                  <a:pt x="777988" y="348925"/>
                </a:cubicBezTo>
                <a:cubicBezTo>
                  <a:pt x="705693" y="443128"/>
                  <a:pt x="637780" y="537330"/>
                  <a:pt x="567676" y="633723"/>
                </a:cubicBezTo>
                <a:cubicBezTo>
                  <a:pt x="429658" y="824318"/>
                  <a:pt x="282878" y="1008341"/>
                  <a:pt x="140479" y="1196746"/>
                </a:cubicBezTo>
                <a:close/>
                <a:moveTo>
                  <a:pt x="151433" y="1203318"/>
                </a:moveTo>
                <a:cubicBezTo>
                  <a:pt x="302595" y="1054347"/>
                  <a:pt x="423086" y="872515"/>
                  <a:pt x="547959" y="701636"/>
                </a:cubicBezTo>
                <a:cubicBezTo>
                  <a:pt x="690358" y="502278"/>
                  <a:pt x="834947" y="307301"/>
                  <a:pt x="994872" y="121087"/>
                </a:cubicBezTo>
                <a:cubicBezTo>
                  <a:pt x="1010207" y="134232"/>
                  <a:pt x="1021161" y="151758"/>
                  <a:pt x="1034305" y="167093"/>
                </a:cubicBezTo>
                <a:cubicBezTo>
                  <a:pt x="1032115" y="167093"/>
                  <a:pt x="1032115" y="167093"/>
                  <a:pt x="1032115" y="169284"/>
                </a:cubicBezTo>
                <a:cubicBezTo>
                  <a:pt x="856855" y="309492"/>
                  <a:pt x="747317" y="513232"/>
                  <a:pt x="604918" y="684110"/>
                </a:cubicBezTo>
                <a:cubicBezTo>
                  <a:pt x="530433" y="773931"/>
                  <a:pt x="460329" y="868133"/>
                  <a:pt x="385843" y="960145"/>
                </a:cubicBezTo>
                <a:cubicBezTo>
                  <a:pt x="317930" y="1043393"/>
                  <a:pt x="241254" y="1122260"/>
                  <a:pt x="193057" y="1220844"/>
                </a:cubicBezTo>
                <a:cubicBezTo>
                  <a:pt x="188676" y="1227416"/>
                  <a:pt x="199630" y="1233989"/>
                  <a:pt x="204011" y="1227416"/>
                </a:cubicBezTo>
                <a:cubicBezTo>
                  <a:pt x="287260" y="1102544"/>
                  <a:pt x="383653" y="984243"/>
                  <a:pt x="482236" y="868133"/>
                </a:cubicBezTo>
                <a:cubicBezTo>
                  <a:pt x="466901" y="896613"/>
                  <a:pt x="455947" y="925093"/>
                  <a:pt x="444994" y="953573"/>
                </a:cubicBezTo>
                <a:cubicBezTo>
                  <a:pt x="342028" y="1017104"/>
                  <a:pt x="271924" y="1152931"/>
                  <a:pt x="210583" y="1255896"/>
                </a:cubicBezTo>
                <a:cubicBezTo>
                  <a:pt x="197439" y="1233989"/>
                  <a:pt x="175531" y="1218653"/>
                  <a:pt x="151433" y="1203318"/>
                </a:cubicBezTo>
                <a:close/>
                <a:moveTo>
                  <a:pt x="107618" y="1411439"/>
                </a:moveTo>
                <a:cubicBezTo>
                  <a:pt x="116381" y="1407058"/>
                  <a:pt x="125144" y="1407058"/>
                  <a:pt x="133907" y="1404867"/>
                </a:cubicBezTo>
                <a:cubicBezTo>
                  <a:pt x="109809" y="1437728"/>
                  <a:pt x="87901" y="1470590"/>
                  <a:pt x="65994" y="1505642"/>
                </a:cubicBezTo>
                <a:cubicBezTo>
                  <a:pt x="61612" y="1514405"/>
                  <a:pt x="72566" y="1520977"/>
                  <a:pt x="79138" y="1512214"/>
                </a:cubicBezTo>
                <a:cubicBezTo>
                  <a:pt x="105427" y="1474971"/>
                  <a:pt x="129526" y="1435538"/>
                  <a:pt x="160196" y="1400486"/>
                </a:cubicBezTo>
                <a:cubicBezTo>
                  <a:pt x="160196" y="1400486"/>
                  <a:pt x="160196" y="1398295"/>
                  <a:pt x="162387" y="1398295"/>
                </a:cubicBezTo>
                <a:cubicBezTo>
                  <a:pt x="164578" y="1398295"/>
                  <a:pt x="168959" y="1396104"/>
                  <a:pt x="171150" y="1393913"/>
                </a:cubicBezTo>
                <a:cubicBezTo>
                  <a:pt x="217156" y="1369815"/>
                  <a:pt x="239063" y="1315046"/>
                  <a:pt x="219346" y="1264659"/>
                </a:cubicBezTo>
                <a:cubicBezTo>
                  <a:pt x="219346" y="1264659"/>
                  <a:pt x="219346" y="1264659"/>
                  <a:pt x="219346" y="1264659"/>
                </a:cubicBezTo>
                <a:cubicBezTo>
                  <a:pt x="254398" y="1220844"/>
                  <a:pt x="285069" y="1172648"/>
                  <a:pt x="315739" y="1126642"/>
                </a:cubicBezTo>
                <a:cubicBezTo>
                  <a:pt x="350791" y="1074064"/>
                  <a:pt x="390225" y="1030249"/>
                  <a:pt x="434040" y="984243"/>
                </a:cubicBezTo>
                <a:cubicBezTo>
                  <a:pt x="425277" y="1010532"/>
                  <a:pt x="420895" y="1039012"/>
                  <a:pt x="416514" y="1065301"/>
                </a:cubicBezTo>
                <a:cubicBezTo>
                  <a:pt x="350791" y="1133214"/>
                  <a:pt x="306976" y="1216463"/>
                  <a:pt x="254398" y="1295330"/>
                </a:cubicBezTo>
                <a:cubicBezTo>
                  <a:pt x="197439" y="1385150"/>
                  <a:pt x="131716" y="1461827"/>
                  <a:pt x="90092" y="1556029"/>
                </a:cubicBezTo>
                <a:cubicBezTo>
                  <a:pt x="50659" y="1514405"/>
                  <a:pt x="39705" y="1442110"/>
                  <a:pt x="107618" y="1411439"/>
                </a:cubicBezTo>
                <a:close/>
                <a:moveTo>
                  <a:pt x="412132" y="1166075"/>
                </a:moveTo>
                <a:cubicBezTo>
                  <a:pt x="361745" y="1218653"/>
                  <a:pt x="302595" y="1279994"/>
                  <a:pt x="252208" y="1343526"/>
                </a:cubicBezTo>
                <a:cubicBezTo>
                  <a:pt x="254398" y="1341335"/>
                  <a:pt x="256589" y="1339145"/>
                  <a:pt x="256589" y="1336954"/>
                </a:cubicBezTo>
                <a:cubicBezTo>
                  <a:pt x="311358" y="1262468"/>
                  <a:pt x="352982" y="1181411"/>
                  <a:pt x="409942" y="1109116"/>
                </a:cubicBezTo>
                <a:cubicBezTo>
                  <a:pt x="409942" y="1128833"/>
                  <a:pt x="409942" y="1146359"/>
                  <a:pt x="412132" y="1166075"/>
                </a:cubicBezTo>
                <a:close/>
                <a:moveTo>
                  <a:pt x="98855" y="1562601"/>
                </a:moveTo>
                <a:cubicBezTo>
                  <a:pt x="131716" y="1501260"/>
                  <a:pt x="175531" y="1446491"/>
                  <a:pt x="219346" y="1389532"/>
                </a:cubicBezTo>
                <a:cubicBezTo>
                  <a:pt x="177722" y="1448682"/>
                  <a:pt x="144861" y="1514405"/>
                  <a:pt x="131716" y="1580127"/>
                </a:cubicBezTo>
                <a:cubicBezTo>
                  <a:pt x="131716" y="1580127"/>
                  <a:pt x="131716" y="1580127"/>
                  <a:pt x="131716" y="1582318"/>
                </a:cubicBezTo>
                <a:cubicBezTo>
                  <a:pt x="118572" y="1577936"/>
                  <a:pt x="107618" y="1571364"/>
                  <a:pt x="98855" y="1562601"/>
                </a:cubicBezTo>
                <a:close/>
                <a:moveTo>
                  <a:pt x="144861" y="1584509"/>
                </a:moveTo>
                <a:cubicBezTo>
                  <a:pt x="144861" y="1584509"/>
                  <a:pt x="144861" y="1584509"/>
                  <a:pt x="144861" y="1584509"/>
                </a:cubicBezTo>
                <a:cubicBezTo>
                  <a:pt x="184294" y="1418012"/>
                  <a:pt x="333265" y="1328191"/>
                  <a:pt x="418705" y="1192364"/>
                </a:cubicBezTo>
                <a:cubicBezTo>
                  <a:pt x="420895" y="1192364"/>
                  <a:pt x="420895" y="1194555"/>
                  <a:pt x="423086" y="1194555"/>
                </a:cubicBezTo>
                <a:cubicBezTo>
                  <a:pt x="425277" y="1198937"/>
                  <a:pt x="427468" y="1201127"/>
                  <a:pt x="429658" y="1203318"/>
                </a:cubicBezTo>
                <a:cubicBezTo>
                  <a:pt x="335456" y="1328191"/>
                  <a:pt x="234682" y="1453064"/>
                  <a:pt x="151433" y="1586699"/>
                </a:cubicBezTo>
                <a:cubicBezTo>
                  <a:pt x="149242" y="1586699"/>
                  <a:pt x="147052" y="1586699"/>
                  <a:pt x="144861" y="1584509"/>
                </a:cubicBezTo>
                <a:close/>
                <a:moveTo>
                  <a:pt x="197439" y="1599844"/>
                </a:moveTo>
                <a:cubicBezTo>
                  <a:pt x="186485" y="1595462"/>
                  <a:pt x="175531" y="1593272"/>
                  <a:pt x="164578" y="1591081"/>
                </a:cubicBezTo>
                <a:cubicBezTo>
                  <a:pt x="258780" y="1464017"/>
                  <a:pt x="359554" y="1341335"/>
                  <a:pt x="447184" y="1209890"/>
                </a:cubicBezTo>
                <a:cubicBezTo>
                  <a:pt x="455947" y="1212081"/>
                  <a:pt x="464710" y="1212081"/>
                  <a:pt x="473473" y="1212081"/>
                </a:cubicBezTo>
                <a:cubicBezTo>
                  <a:pt x="374890" y="1334763"/>
                  <a:pt x="265352" y="1455254"/>
                  <a:pt x="197439" y="1599844"/>
                </a:cubicBezTo>
                <a:cubicBezTo>
                  <a:pt x="197439" y="1599844"/>
                  <a:pt x="197439" y="1599844"/>
                  <a:pt x="197439" y="1599844"/>
                </a:cubicBezTo>
                <a:close/>
                <a:moveTo>
                  <a:pt x="225919" y="1610798"/>
                </a:moveTo>
                <a:cubicBezTo>
                  <a:pt x="219346" y="1608607"/>
                  <a:pt x="214965" y="1606416"/>
                  <a:pt x="208393" y="1604225"/>
                </a:cubicBezTo>
                <a:cubicBezTo>
                  <a:pt x="271924" y="1496879"/>
                  <a:pt x="350791" y="1402676"/>
                  <a:pt x="427468" y="1304093"/>
                </a:cubicBezTo>
                <a:cubicBezTo>
                  <a:pt x="407751" y="1330382"/>
                  <a:pt x="392416" y="1358861"/>
                  <a:pt x="377080" y="1385150"/>
                </a:cubicBezTo>
                <a:cubicBezTo>
                  <a:pt x="333265" y="1464017"/>
                  <a:pt x="291641" y="1545075"/>
                  <a:pt x="225919" y="1610798"/>
                </a:cubicBezTo>
                <a:close/>
                <a:moveTo>
                  <a:pt x="250017" y="1626133"/>
                </a:moveTo>
                <a:cubicBezTo>
                  <a:pt x="245635" y="1623942"/>
                  <a:pt x="241254" y="1619561"/>
                  <a:pt x="236872" y="1617370"/>
                </a:cubicBezTo>
                <a:cubicBezTo>
                  <a:pt x="289450" y="1573555"/>
                  <a:pt x="326693" y="1514405"/>
                  <a:pt x="361745" y="1455254"/>
                </a:cubicBezTo>
                <a:cubicBezTo>
                  <a:pt x="412132" y="1369815"/>
                  <a:pt x="462520" y="1299711"/>
                  <a:pt x="528242" y="1227416"/>
                </a:cubicBezTo>
                <a:cubicBezTo>
                  <a:pt x="532624" y="1223035"/>
                  <a:pt x="530433" y="1218653"/>
                  <a:pt x="526051" y="1216463"/>
                </a:cubicBezTo>
                <a:cubicBezTo>
                  <a:pt x="534814" y="1216463"/>
                  <a:pt x="541387" y="1216463"/>
                  <a:pt x="550150" y="1216463"/>
                </a:cubicBezTo>
                <a:cubicBezTo>
                  <a:pt x="436231" y="1341335"/>
                  <a:pt x="339838" y="1483734"/>
                  <a:pt x="260971" y="1632705"/>
                </a:cubicBezTo>
                <a:cubicBezTo>
                  <a:pt x="258780" y="1630514"/>
                  <a:pt x="254398" y="1628324"/>
                  <a:pt x="250017" y="1626133"/>
                </a:cubicBezTo>
                <a:close/>
                <a:moveTo>
                  <a:pt x="398988" y="1499069"/>
                </a:moveTo>
                <a:cubicBezTo>
                  <a:pt x="355173" y="1549457"/>
                  <a:pt x="322312" y="1606416"/>
                  <a:pt x="280687" y="1658994"/>
                </a:cubicBezTo>
                <a:cubicBezTo>
                  <a:pt x="278497" y="1652422"/>
                  <a:pt x="274115" y="1645850"/>
                  <a:pt x="269734" y="1641468"/>
                </a:cubicBezTo>
                <a:cubicBezTo>
                  <a:pt x="311358" y="1573555"/>
                  <a:pt x="355173" y="1507832"/>
                  <a:pt x="401179" y="1444301"/>
                </a:cubicBezTo>
                <a:cubicBezTo>
                  <a:pt x="398988" y="1464017"/>
                  <a:pt x="396797" y="1481543"/>
                  <a:pt x="398988" y="1499069"/>
                </a:cubicBezTo>
                <a:close/>
                <a:moveTo>
                  <a:pt x="287260" y="1669948"/>
                </a:moveTo>
                <a:cubicBezTo>
                  <a:pt x="331075" y="1626133"/>
                  <a:pt x="361745" y="1571364"/>
                  <a:pt x="401179" y="1523168"/>
                </a:cubicBezTo>
                <a:cubicBezTo>
                  <a:pt x="403369" y="1536312"/>
                  <a:pt x="405560" y="1551647"/>
                  <a:pt x="407751" y="1564792"/>
                </a:cubicBezTo>
                <a:cubicBezTo>
                  <a:pt x="359554" y="1588890"/>
                  <a:pt x="322312" y="1650231"/>
                  <a:pt x="293832" y="1702809"/>
                </a:cubicBezTo>
                <a:cubicBezTo>
                  <a:pt x="291641" y="1694046"/>
                  <a:pt x="289450" y="1680902"/>
                  <a:pt x="287260" y="1669948"/>
                </a:cubicBezTo>
                <a:cubicBezTo>
                  <a:pt x="285069" y="1669948"/>
                  <a:pt x="287260" y="1672139"/>
                  <a:pt x="287260" y="1669948"/>
                </a:cubicBezTo>
                <a:close/>
                <a:moveTo>
                  <a:pt x="293832" y="1740052"/>
                </a:moveTo>
                <a:cubicBezTo>
                  <a:pt x="309167" y="1715954"/>
                  <a:pt x="322312" y="1691855"/>
                  <a:pt x="337647" y="1669948"/>
                </a:cubicBezTo>
                <a:cubicBezTo>
                  <a:pt x="359554" y="1639277"/>
                  <a:pt x="385843" y="1615179"/>
                  <a:pt x="409942" y="1586699"/>
                </a:cubicBezTo>
                <a:cubicBezTo>
                  <a:pt x="412132" y="1593272"/>
                  <a:pt x="414323" y="1602035"/>
                  <a:pt x="416514" y="1608607"/>
                </a:cubicBezTo>
                <a:cubicBezTo>
                  <a:pt x="366127" y="1652422"/>
                  <a:pt x="324502" y="1705000"/>
                  <a:pt x="289450" y="1761959"/>
                </a:cubicBezTo>
                <a:cubicBezTo>
                  <a:pt x="291641" y="1755387"/>
                  <a:pt x="291641" y="1748815"/>
                  <a:pt x="293832" y="1740052"/>
                </a:cubicBezTo>
                <a:close/>
                <a:moveTo>
                  <a:pt x="260971" y="1840826"/>
                </a:moveTo>
                <a:cubicBezTo>
                  <a:pt x="309167" y="1766341"/>
                  <a:pt x="363936" y="1698428"/>
                  <a:pt x="423086" y="1632705"/>
                </a:cubicBezTo>
                <a:cubicBezTo>
                  <a:pt x="425277" y="1641468"/>
                  <a:pt x="429658" y="1650231"/>
                  <a:pt x="431849" y="1658994"/>
                </a:cubicBezTo>
                <a:cubicBezTo>
                  <a:pt x="363936" y="1748815"/>
                  <a:pt x="300404" y="1840826"/>
                  <a:pt x="228109" y="1926266"/>
                </a:cubicBezTo>
                <a:cubicBezTo>
                  <a:pt x="234682" y="1893405"/>
                  <a:pt x="250017" y="1860543"/>
                  <a:pt x="260971" y="1840826"/>
                </a:cubicBezTo>
                <a:close/>
                <a:moveTo>
                  <a:pt x="223728" y="1941601"/>
                </a:moveTo>
                <a:cubicBezTo>
                  <a:pt x="223728" y="1941601"/>
                  <a:pt x="225919" y="1941601"/>
                  <a:pt x="225919" y="1939410"/>
                </a:cubicBezTo>
                <a:cubicBezTo>
                  <a:pt x="300404" y="1862734"/>
                  <a:pt x="390225" y="1779485"/>
                  <a:pt x="440612" y="1680902"/>
                </a:cubicBezTo>
                <a:cubicBezTo>
                  <a:pt x="444994" y="1689665"/>
                  <a:pt x="447184" y="1698428"/>
                  <a:pt x="451566" y="1707191"/>
                </a:cubicBezTo>
                <a:cubicBezTo>
                  <a:pt x="451566" y="1707191"/>
                  <a:pt x="451566" y="1707191"/>
                  <a:pt x="449375" y="1707191"/>
                </a:cubicBezTo>
                <a:cubicBezTo>
                  <a:pt x="374890" y="1797011"/>
                  <a:pt x="291641" y="1880260"/>
                  <a:pt x="230300" y="1978844"/>
                </a:cubicBezTo>
                <a:cubicBezTo>
                  <a:pt x="223728" y="1970081"/>
                  <a:pt x="221537" y="1956936"/>
                  <a:pt x="223728" y="1941601"/>
                </a:cubicBezTo>
                <a:close/>
                <a:moveTo>
                  <a:pt x="239063" y="1987607"/>
                </a:moveTo>
                <a:cubicBezTo>
                  <a:pt x="311358" y="1899977"/>
                  <a:pt x="392416" y="1818919"/>
                  <a:pt x="462520" y="1729098"/>
                </a:cubicBezTo>
                <a:cubicBezTo>
                  <a:pt x="464710" y="1735670"/>
                  <a:pt x="469092" y="1740052"/>
                  <a:pt x="471283" y="1746624"/>
                </a:cubicBezTo>
                <a:cubicBezTo>
                  <a:pt x="401179" y="1827682"/>
                  <a:pt x="335456" y="1913121"/>
                  <a:pt x="265352" y="1996370"/>
                </a:cubicBezTo>
                <a:cubicBezTo>
                  <a:pt x="252208" y="1996370"/>
                  <a:pt x="243445" y="1991988"/>
                  <a:pt x="239063" y="1987607"/>
                </a:cubicBezTo>
                <a:close/>
                <a:moveTo>
                  <a:pt x="317930" y="1989798"/>
                </a:moveTo>
                <a:cubicBezTo>
                  <a:pt x="317930" y="1989798"/>
                  <a:pt x="317930" y="1991988"/>
                  <a:pt x="317930" y="1991988"/>
                </a:cubicBezTo>
                <a:cubicBezTo>
                  <a:pt x="315739" y="1991988"/>
                  <a:pt x="313549" y="1991988"/>
                  <a:pt x="313549" y="1994179"/>
                </a:cubicBezTo>
                <a:cubicBezTo>
                  <a:pt x="300404" y="1996370"/>
                  <a:pt x="291641" y="1998560"/>
                  <a:pt x="282878" y="1998560"/>
                </a:cubicBezTo>
                <a:cubicBezTo>
                  <a:pt x="355173" y="1928456"/>
                  <a:pt x="420895" y="1849589"/>
                  <a:pt x="484427" y="1768532"/>
                </a:cubicBezTo>
                <a:cubicBezTo>
                  <a:pt x="488809" y="1775104"/>
                  <a:pt x="490999" y="1781676"/>
                  <a:pt x="495381" y="1786058"/>
                </a:cubicBezTo>
                <a:cubicBezTo>
                  <a:pt x="460329" y="1816728"/>
                  <a:pt x="431849" y="1856162"/>
                  <a:pt x="401179" y="1891214"/>
                </a:cubicBezTo>
                <a:cubicBezTo>
                  <a:pt x="368317" y="1921884"/>
                  <a:pt x="342028" y="1954745"/>
                  <a:pt x="317930" y="1989798"/>
                </a:cubicBezTo>
                <a:close/>
                <a:moveTo>
                  <a:pt x="381462" y="1985416"/>
                </a:moveTo>
                <a:cubicBezTo>
                  <a:pt x="423086" y="1935029"/>
                  <a:pt x="477855" y="1893405"/>
                  <a:pt x="517288" y="1838636"/>
                </a:cubicBezTo>
                <a:cubicBezTo>
                  <a:pt x="523861" y="1829873"/>
                  <a:pt x="508525" y="1816728"/>
                  <a:pt x="499762" y="1825491"/>
                </a:cubicBezTo>
                <a:cubicBezTo>
                  <a:pt x="455947" y="1878069"/>
                  <a:pt x="401179" y="1924075"/>
                  <a:pt x="368317" y="1985416"/>
                </a:cubicBezTo>
                <a:cubicBezTo>
                  <a:pt x="368317" y="1985416"/>
                  <a:pt x="368317" y="1985416"/>
                  <a:pt x="366127" y="1985416"/>
                </a:cubicBezTo>
                <a:cubicBezTo>
                  <a:pt x="355173" y="1985416"/>
                  <a:pt x="344219" y="1987607"/>
                  <a:pt x="333265" y="1989798"/>
                </a:cubicBezTo>
                <a:cubicBezTo>
                  <a:pt x="359554" y="1956936"/>
                  <a:pt x="388034" y="1926266"/>
                  <a:pt x="418705" y="1895595"/>
                </a:cubicBezTo>
                <a:cubicBezTo>
                  <a:pt x="447184" y="1867115"/>
                  <a:pt x="480046" y="1838636"/>
                  <a:pt x="499762" y="1803584"/>
                </a:cubicBezTo>
                <a:cubicBezTo>
                  <a:pt x="508525" y="1816728"/>
                  <a:pt x="517288" y="1829873"/>
                  <a:pt x="526051" y="1843017"/>
                </a:cubicBezTo>
                <a:cubicBezTo>
                  <a:pt x="475664" y="1882451"/>
                  <a:pt x="442803" y="1941601"/>
                  <a:pt x="403369" y="1989798"/>
                </a:cubicBezTo>
                <a:cubicBezTo>
                  <a:pt x="396797" y="1985416"/>
                  <a:pt x="390225" y="1985416"/>
                  <a:pt x="381462" y="1985416"/>
                </a:cubicBezTo>
                <a:close/>
                <a:moveTo>
                  <a:pt x="416514" y="1989798"/>
                </a:moveTo>
                <a:cubicBezTo>
                  <a:pt x="460329" y="1948173"/>
                  <a:pt x="497572" y="1899977"/>
                  <a:pt x="539196" y="1858353"/>
                </a:cubicBezTo>
                <a:cubicBezTo>
                  <a:pt x="543577" y="1862734"/>
                  <a:pt x="545768" y="1867115"/>
                  <a:pt x="550150" y="1873688"/>
                </a:cubicBezTo>
                <a:cubicBezTo>
                  <a:pt x="510716" y="1908740"/>
                  <a:pt x="471283" y="1956936"/>
                  <a:pt x="449375" y="2005133"/>
                </a:cubicBezTo>
                <a:cubicBezTo>
                  <a:pt x="440612" y="1998560"/>
                  <a:pt x="429658" y="1994179"/>
                  <a:pt x="416514" y="1989798"/>
                </a:cubicBezTo>
                <a:close/>
                <a:moveTo>
                  <a:pt x="466901" y="2016086"/>
                </a:moveTo>
                <a:cubicBezTo>
                  <a:pt x="464710" y="2013896"/>
                  <a:pt x="462520" y="2013896"/>
                  <a:pt x="462520" y="2011705"/>
                </a:cubicBezTo>
                <a:cubicBezTo>
                  <a:pt x="462520" y="2011705"/>
                  <a:pt x="462520" y="2011705"/>
                  <a:pt x="464710" y="2009514"/>
                </a:cubicBezTo>
                <a:cubicBezTo>
                  <a:pt x="493190" y="1963508"/>
                  <a:pt x="530433" y="1928456"/>
                  <a:pt x="565485" y="1889023"/>
                </a:cubicBezTo>
                <a:cubicBezTo>
                  <a:pt x="572057" y="1895595"/>
                  <a:pt x="578629" y="1904358"/>
                  <a:pt x="585202" y="1910930"/>
                </a:cubicBezTo>
                <a:cubicBezTo>
                  <a:pt x="563294" y="1917503"/>
                  <a:pt x="543577" y="1945983"/>
                  <a:pt x="530433" y="1961318"/>
                </a:cubicBezTo>
                <a:cubicBezTo>
                  <a:pt x="512907" y="1981035"/>
                  <a:pt x="495381" y="2002942"/>
                  <a:pt x="484427" y="2029231"/>
                </a:cubicBezTo>
                <a:cubicBezTo>
                  <a:pt x="477855" y="2024850"/>
                  <a:pt x="473473" y="2020468"/>
                  <a:pt x="466901" y="2016086"/>
                </a:cubicBezTo>
                <a:close/>
                <a:moveTo>
                  <a:pt x="547959" y="1967890"/>
                </a:moveTo>
                <a:cubicBezTo>
                  <a:pt x="563294" y="1954745"/>
                  <a:pt x="587392" y="1941601"/>
                  <a:pt x="598346" y="1924075"/>
                </a:cubicBezTo>
                <a:cubicBezTo>
                  <a:pt x="602728" y="1928456"/>
                  <a:pt x="607109" y="1932838"/>
                  <a:pt x="611491" y="1937220"/>
                </a:cubicBezTo>
                <a:cubicBezTo>
                  <a:pt x="587392" y="1952555"/>
                  <a:pt x="567676" y="1978844"/>
                  <a:pt x="547959" y="2000751"/>
                </a:cubicBezTo>
                <a:cubicBezTo>
                  <a:pt x="530433" y="2018277"/>
                  <a:pt x="512907" y="2037994"/>
                  <a:pt x="499762" y="2062092"/>
                </a:cubicBezTo>
                <a:cubicBezTo>
                  <a:pt x="497572" y="2055520"/>
                  <a:pt x="495381" y="2048948"/>
                  <a:pt x="490999" y="2042375"/>
                </a:cubicBezTo>
                <a:cubicBezTo>
                  <a:pt x="506335" y="2013896"/>
                  <a:pt x="523861" y="1989798"/>
                  <a:pt x="547959" y="1967890"/>
                </a:cubicBezTo>
                <a:close/>
                <a:moveTo>
                  <a:pt x="493190" y="2193537"/>
                </a:moveTo>
                <a:cubicBezTo>
                  <a:pt x="493190" y="2193537"/>
                  <a:pt x="495381" y="2193537"/>
                  <a:pt x="495381" y="2193537"/>
                </a:cubicBezTo>
                <a:cubicBezTo>
                  <a:pt x="532624" y="2167248"/>
                  <a:pt x="565485" y="2134387"/>
                  <a:pt x="596155" y="2101526"/>
                </a:cubicBezTo>
                <a:cubicBezTo>
                  <a:pt x="624635" y="2070855"/>
                  <a:pt x="659687" y="2035803"/>
                  <a:pt x="681595" y="1998560"/>
                </a:cubicBezTo>
                <a:cubicBezTo>
                  <a:pt x="690358" y="2005133"/>
                  <a:pt x="696930" y="2009514"/>
                  <a:pt x="705693" y="2013896"/>
                </a:cubicBezTo>
                <a:cubicBezTo>
                  <a:pt x="655306" y="2044566"/>
                  <a:pt x="609300" y="2097144"/>
                  <a:pt x="569866" y="2140959"/>
                </a:cubicBezTo>
                <a:cubicBezTo>
                  <a:pt x="552340" y="2160676"/>
                  <a:pt x="493190" y="2215445"/>
                  <a:pt x="495381" y="2250497"/>
                </a:cubicBezTo>
                <a:cubicBezTo>
                  <a:pt x="493190" y="2230780"/>
                  <a:pt x="493190" y="2213254"/>
                  <a:pt x="493190" y="2193537"/>
                </a:cubicBezTo>
                <a:close/>
                <a:moveTo>
                  <a:pt x="495381" y="2252688"/>
                </a:moveTo>
                <a:cubicBezTo>
                  <a:pt x="495381" y="2254878"/>
                  <a:pt x="495381" y="2257069"/>
                  <a:pt x="497572" y="2257069"/>
                </a:cubicBezTo>
                <a:cubicBezTo>
                  <a:pt x="497572" y="2259260"/>
                  <a:pt x="499762" y="2259260"/>
                  <a:pt x="499762" y="2257069"/>
                </a:cubicBezTo>
                <a:cubicBezTo>
                  <a:pt x="515098" y="2250497"/>
                  <a:pt x="519479" y="2230780"/>
                  <a:pt x="530433" y="2217636"/>
                </a:cubicBezTo>
                <a:cubicBezTo>
                  <a:pt x="547959" y="2189156"/>
                  <a:pt x="572057" y="2165058"/>
                  <a:pt x="593965" y="2140959"/>
                </a:cubicBezTo>
                <a:cubicBezTo>
                  <a:pt x="633398" y="2099335"/>
                  <a:pt x="683785" y="2064283"/>
                  <a:pt x="718837" y="2020468"/>
                </a:cubicBezTo>
                <a:cubicBezTo>
                  <a:pt x="718837" y="2020468"/>
                  <a:pt x="718837" y="2018277"/>
                  <a:pt x="718837" y="2018277"/>
                </a:cubicBezTo>
                <a:cubicBezTo>
                  <a:pt x="721028" y="2020468"/>
                  <a:pt x="723219" y="2020468"/>
                  <a:pt x="725410" y="2020468"/>
                </a:cubicBezTo>
                <a:cubicBezTo>
                  <a:pt x="685976" y="2055520"/>
                  <a:pt x="650924" y="2101526"/>
                  <a:pt x="615872" y="2138769"/>
                </a:cubicBezTo>
                <a:cubicBezTo>
                  <a:pt x="574248" y="2182584"/>
                  <a:pt x="534814" y="2226399"/>
                  <a:pt x="499762" y="2272404"/>
                </a:cubicBezTo>
                <a:cubicBezTo>
                  <a:pt x="497572" y="2270214"/>
                  <a:pt x="495381" y="2261451"/>
                  <a:pt x="495381" y="2252688"/>
                </a:cubicBezTo>
                <a:close/>
                <a:moveTo>
                  <a:pt x="504144" y="2289930"/>
                </a:moveTo>
                <a:cubicBezTo>
                  <a:pt x="532624" y="2257069"/>
                  <a:pt x="563294" y="2224208"/>
                  <a:pt x="593965" y="2193537"/>
                </a:cubicBezTo>
                <a:cubicBezTo>
                  <a:pt x="565485" y="2228589"/>
                  <a:pt x="539196" y="2268023"/>
                  <a:pt x="517288" y="2305266"/>
                </a:cubicBezTo>
                <a:cubicBezTo>
                  <a:pt x="510716" y="2300884"/>
                  <a:pt x="506335" y="2296503"/>
                  <a:pt x="504144" y="2289930"/>
                </a:cubicBezTo>
                <a:close/>
                <a:moveTo>
                  <a:pt x="563294" y="2307456"/>
                </a:moveTo>
                <a:cubicBezTo>
                  <a:pt x="545768" y="2311838"/>
                  <a:pt x="532624" y="2311838"/>
                  <a:pt x="523861" y="2309647"/>
                </a:cubicBezTo>
                <a:cubicBezTo>
                  <a:pt x="598346" y="2215445"/>
                  <a:pt x="677213" y="2121243"/>
                  <a:pt x="773606" y="2046757"/>
                </a:cubicBezTo>
                <a:cubicBezTo>
                  <a:pt x="775797" y="2048948"/>
                  <a:pt x="777988" y="2048948"/>
                  <a:pt x="780178" y="2048948"/>
                </a:cubicBezTo>
                <a:cubicBezTo>
                  <a:pt x="758271" y="2073046"/>
                  <a:pt x="736363" y="2097144"/>
                  <a:pt x="714456" y="2121243"/>
                </a:cubicBezTo>
                <a:cubicBezTo>
                  <a:pt x="661878" y="2176011"/>
                  <a:pt x="602728" y="2230780"/>
                  <a:pt x="567676" y="2300884"/>
                </a:cubicBezTo>
                <a:cubicBezTo>
                  <a:pt x="567676" y="2303075"/>
                  <a:pt x="567676" y="2305266"/>
                  <a:pt x="567676" y="2305266"/>
                </a:cubicBezTo>
                <a:cubicBezTo>
                  <a:pt x="567676" y="2305266"/>
                  <a:pt x="565485" y="2305266"/>
                  <a:pt x="563294" y="2307456"/>
                </a:cubicBezTo>
                <a:close/>
                <a:moveTo>
                  <a:pt x="578629" y="2300884"/>
                </a:moveTo>
                <a:cubicBezTo>
                  <a:pt x="620254" y="2237352"/>
                  <a:pt x="677213" y="2189156"/>
                  <a:pt x="729791" y="2134387"/>
                </a:cubicBezTo>
                <a:cubicBezTo>
                  <a:pt x="793323" y="2070855"/>
                  <a:pt x="850282" y="2000751"/>
                  <a:pt x="909433" y="1935029"/>
                </a:cubicBezTo>
                <a:cubicBezTo>
                  <a:pt x="1029924" y="1803584"/>
                  <a:pt x="1126317" y="1654613"/>
                  <a:pt x="1248999" y="1527549"/>
                </a:cubicBezTo>
                <a:cubicBezTo>
                  <a:pt x="1257762" y="1518786"/>
                  <a:pt x="1244617" y="1507832"/>
                  <a:pt x="1235854" y="1514405"/>
                </a:cubicBezTo>
                <a:cubicBezTo>
                  <a:pt x="1141652" y="1595462"/>
                  <a:pt x="1069357" y="1698428"/>
                  <a:pt x="992681" y="1797011"/>
                </a:cubicBezTo>
                <a:cubicBezTo>
                  <a:pt x="1008016" y="1766341"/>
                  <a:pt x="1023352" y="1733480"/>
                  <a:pt x="1036496" y="1702809"/>
                </a:cubicBezTo>
                <a:cubicBezTo>
                  <a:pt x="1038687" y="1698428"/>
                  <a:pt x="1043068" y="1696237"/>
                  <a:pt x="1045259" y="1691855"/>
                </a:cubicBezTo>
                <a:lnTo>
                  <a:pt x="1054022" y="1691855"/>
                </a:lnTo>
                <a:cubicBezTo>
                  <a:pt x="1056213" y="1691855"/>
                  <a:pt x="1056213" y="1689665"/>
                  <a:pt x="1054022" y="1689665"/>
                </a:cubicBezTo>
                <a:lnTo>
                  <a:pt x="1049641" y="1689665"/>
                </a:lnTo>
                <a:cubicBezTo>
                  <a:pt x="1106600" y="1628324"/>
                  <a:pt x="1154797" y="1558220"/>
                  <a:pt x="1209565" y="1494688"/>
                </a:cubicBezTo>
                <a:cubicBezTo>
                  <a:pt x="1233664" y="1507832"/>
                  <a:pt x="1259953" y="1516595"/>
                  <a:pt x="1288432" y="1523168"/>
                </a:cubicBezTo>
                <a:cubicBezTo>
                  <a:pt x="1172323" y="1632705"/>
                  <a:pt x="1078120" y="1764150"/>
                  <a:pt x="977346" y="1889023"/>
                </a:cubicBezTo>
                <a:cubicBezTo>
                  <a:pt x="874381" y="2018277"/>
                  <a:pt x="740745" y="2121243"/>
                  <a:pt x="646543" y="2257069"/>
                </a:cubicBezTo>
                <a:cubicBezTo>
                  <a:pt x="644352" y="2259260"/>
                  <a:pt x="644352" y="2263641"/>
                  <a:pt x="646543" y="2265832"/>
                </a:cubicBezTo>
                <a:cubicBezTo>
                  <a:pt x="624635" y="2278977"/>
                  <a:pt x="602728" y="2292121"/>
                  <a:pt x="578629" y="2300884"/>
                </a:cubicBezTo>
                <a:close/>
                <a:moveTo>
                  <a:pt x="685976" y="2246115"/>
                </a:moveTo>
                <a:cubicBezTo>
                  <a:pt x="679404" y="2248306"/>
                  <a:pt x="675022" y="2250497"/>
                  <a:pt x="670641" y="2254878"/>
                </a:cubicBezTo>
                <a:cubicBezTo>
                  <a:pt x="773606" y="2134387"/>
                  <a:pt x="887525" y="2024850"/>
                  <a:pt x="990490" y="1904358"/>
                </a:cubicBezTo>
                <a:cubicBezTo>
                  <a:pt x="1097837" y="1779485"/>
                  <a:pt x="1189849" y="1641468"/>
                  <a:pt x="1310340" y="1527549"/>
                </a:cubicBezTo>
                <a:cubicBezTo>
                  <a:pt x="1319103" y="1529740"/>
                  <a:pt x="1327866" y="1529740"/>
                  <a:pt x="1338820" y="1529740"/>
                </a:cubicBezTo>
                <a:cubicBezTo>
                  <a:pt x="1224901" y="1626133"/>
                  <a:pt x="1135080" y="1753196"/>
                  <a:pt x="1038687" y="1867115"/>
                </a:cubicBezTo>
                <a:cubicBezTo>
                  <a:pt x="933531" y="1989798"/>
                  <a:pt x="797704" y="2090572"/>
                  <a:pt x="723219" y="2237352"/>
                </a:cubicBezTo>
                <a:cubicBezTo>
                  <a:pt x="710074" y="2239543"/>
                  <a:pt x="696930" y="2241734"/>
                  <a:pt x="685976" y="2246115"/>
                </a:cubicBezTo>
                <a:close/>
                <a:moveTo>
                  <a:pt x="736363" y="2237352"/>
                </a:moveTo>
                <a:cubicBezTo>
                  <a:pt x="821803" y="2103717"/>
                  <a:pt x="944485" y="1998560"/>
                  <a:pt x="1051831" y="1880260"/>
                </a:cubicBezTo>
                <a:cubicBezTo>
                  <a:pt x="1058404" y="1871497"/>
                  <a:pt x="1067167" y="1862734"/>
                  <a:pt x="1073739" y="1853971"/>
                </a:cubicBezTo>
                <a:cubicBezTo>
                  <a:pt x="970774" y="1983225"/>
                  <a:pt x="876571" y="2119052"/>
                  <a:pt x="777988" y="2246115"/>
                </a:cubicBezTo>
                <a:cubicBezTo>
                  <a:pt x="764843" y="2241734"/>
                  <a:pt x="751699" y="2237352"/>
                  <a:pt x="736363" y="2237352"/>
                </a:cubicBezTo>
                <a:close/>
                <a:moveTo>
                  <a:pt x="817421" y="2278977"/>
                </a:moveTo>
                <a:cubicBezTo>
                  <a:pt x="808658" y="2270214"/>
                  <a:pt x="799895" y="2261451"/>
                  <a:pt x="788941" y="2254878"/>
                </a:cubicBezTo>
                <a:cubicBezTo>
                  <a:pt x="933531" y="2094953"/>
                  <a:pt x="1054022" y="1917503"/>
                  <a:pt x="1192039" y="1757578"/>
                </a:cubicBezTo>
                <a:cubicBezTo>
                  <a:pt x="1135080" y="1834254"/>
                  <a:pt x="1084693" y="1913121"/>
                  <a:pt x="1038687" y="1998560"/>
                </a:cubicBezTo>
                <a:cubicBezTo>
                  <a:pt x="1023352" y="2027040"/>
                  <a:pt x="1001444" y="2053329"/>
                  <a:pt x="986109" y="2081809"/>
                </a:cubicBezTo>
                <a:cubicBezTo>
                  <a:pt x="924768" y="2140959"/>
                  <a:pt x="865618" y="2208873"/>
                  <a:pt x="817421" y="2278977"/>
                </a:cubicBezTo>
                <a:cubicBezTo>
                  <a:pt x="817421" y="2278977"/>
                  <a:pt x="817421" y="2278977"/>
                  <a:pt x="817421" y="2278977"/>
                </a:cubicBezTo>
                <a:close/>
                <a:moveTo>
                  <a:pt x="826184" y="2287740"/>
                </a:moveTo>
                <a:cubicBezTo>
                  <a:pt x="826184" y="2287740"/>
                  <a:pt x="828375" y="2287740"/>
                  <a:pt x="828375" y="2285549"/>
                </a:cubicBezTo>
                <a:cubicBezTo>
                  <a:pt x="874381" y="2232971"/>
                  <a:pt x="926959" y="2182584"/>
                  <a:pt x="975155" y="2130006"/>
                </a:cubicBezTo>
                <a:cubicBezTo>
                  <a:pt x="977346" y="2132196"/>
                  <a:pt x="979537" y="2134387"/>
                  <a:pt x="981727" y="2134387"/>
                </a:cubicBezTo>
                <a:cubicBezTo>
                  <a:pt x="981727" y="2134387"/>
                  <a:pt x="981727" y="2136578"/>
                  <a:pt x="981727" y="2136578"/>
                </a:cubicBezTo>
                <a:cubicBezTo>
                  <a:pt x="983918" y="2140959"/>
                  <a:pt x="986109" y="2143150"/>
                  <a:pt x="990490" y="2145341"/>
                </a:cubicBezTo>
                <a:cubicBezTo>
                  <a:pt x="942294" y="2202300"/>
                  <a:pt x="883144" y="2254878"/>
                  <a:pt x="843710" y="2318410"/>
                </a:cubicBezTo>
                <a:cubicBezTo>
                  <a:pt x="837138" y="2309647"/>
                  <a:pt x="832756" y="2298693"/>
                  <a:pt x="826184" y="2287740"/>
                </a:cubicBezTo>
                <a:close/>
                <a:moveTo>
                  <a:pt x="845901" y="2329364"/>
                </a:moveTo>
                <a:cubicBezTo>
                  <a:pt x="894097" y="2270214"/>
                  <a:pt x="959820" y="2224208"/>
                  <a:pt x="1001444" y="2158485"/>
                </a:cubicBezTo>
                <a:cubicBezTo>
                  <a:pt x="1005826" y="2162867"/>
                  <a:pt x="1010207" y="2165058"/>
                  <a:pt x="1014589" y="2169439"/>
                </a:cubicBezTo>
                <a:cubicBezTo>
                  <a:pt x="953248" y="2222017"/>
                  <a:pt x="898479" y="2292121"/>
                  <a:pt x="854664" y="2360034"/>
                </a:cubicBezTo>
                <a:cubicBezTo>
                  <a:pt x="850282" y="2349081"/>
                  <a:pt x="848092" y="2340318"/>
                  <a:pt x="845901" y="2329364"/>
                </a:cubicBezTo>
                <a:close/>
                <a:moveTo>
                  <a:pt x="854664" y="2377560"/>
                </a:moveTo>
                <a:cubicBezTo>
                  <a:pt x="883144" y="2338127"/>
                  <a:pt x="913814" y="2298693"/>
                  <a:pt x="946675" y="2261451"/>
                </a:cubicBezTo>
                <a:cubicBezTo>
                  <a:pt x="972964" y="2232971"/>
                  <a:pt x="1001444" y="2206682"/>
                  <a:pt x="1025542" y="2178202"/>
                </a:cubicBezTo>
                <a:cubicBezTo>
                  <a:pt x="1029924" y="2180393"/>
                  <a:pt x="1036496" y="2184774"/>
                  <a:pt x="1043068" y="2186965"/>
                </a:cubicBezTo>
                <a:cubicBezTo>
                  <a:pt x="981727" y="2261451"/>
                  <a:pt x="918196" y="2333745"/>
                  <a:pt x="859045" y="2410422"/>
                </a:cubicBezTo>
                <a:cubicBezTo>
                  <a:pt x="859045" y="2401659"/>
                  <a:pt x="856855" y="2390705"/>
                  <a:pt x="854664" y="2377560"/>
                </a:cubicBezTo>
                <a:close/>
                <a:moveTo>
                  <a:pt x="872190" y="2463000"/>
                </a:moveTo>
                <a:cubicBezTo>
                  <a:pt x="867808" y="2452046"/>
                  <a:pt x="865618" y="2441092"/>
                  <a:pt x="863427" y="2427948"/>
                </a:cubicBezTo>
                <a:cubicBezTo>
                  <a:pt x="931340" y="2351271"/>
                  <a:pt x="999253" y="2274595"/>
                  <a:pt x="1064976" y="2195728"/>
                </a:cubicBezTo>
                <a:cubicBezTo>
                  <a:pt x="1069357" y="2197919"/>
                  <a:pt x="1075930" y="2200110"/>
                  <a:pt x="1080311" y="2202300"/>
                </a:cubicBezTo>
                <a:cubicBezTo>
                  <a:pt x="1038687" y="2235162"/>
                  <a:pt x="1005826" y="2283358"/>
                  <a:pt x="972964" y="2324982"/>
                </a:cubicBezTo>
                <a:cubicBezTo>
                  <a:pt x="935722" y="2368797"/>
                  <a:pt x="898479" y="2414803"/>
                  <a:pt x="872190" y="2463000"/>
                </a:cubicBezTo>
                <a:close/>
                <a:moveTo>
                  <a:pt x="876571" y="2476144"/>
                </a:moveTo>
                <a:cubicBezTo>
                  <a:pt x="911623" y="2427948"/>
                  <a:pt x="946675" y="2381942"/>
                  <a:pt x="986109" y="2338127"/>
                </a:cubicBezTo>
                <a:cubicBezTo>
                  <a:pt x="1023352" y="2296503"/>
                  <a:pt x="1071548" y="2257069"/>
                  <a:pt x="1097837" y="2208873"/>
                </a:cubicBezTo>
                <a:cubicBezTo>
                  <a:pt x="1106600" y="2211063"/>
                  <a:pt x="1113172" y="2213254"/>
                  <a:pt x="1121935" y="2215445"/>
                </a:cubicBezTo>
                <a:cubicBezTo>
                  <a:pt x="1119745" y="2215445"/>
                  <a:pt x="1117554" y="2215445"/>
                  <a:pt x="1115363" y="2217636"/>
                </a:cubicBezTo>
                <a:cubicBezTo>
                  <a:pt x="1032115" y="2298693"/>
                  <a:pt x="942294" y="2388514"/>
                  <a:pt x="891907" y="2495861"/>
                </a:cubicBezTo>
                <a:cubicBezTo>
                  <a:pt x="885334" y="2493670"/>
                  <a:pt x="878762" y="2487098"/>
                  <a:pt x="876571" y="2476144"/>
                </a:cubicBezTo>
                <a:close/>
                <a:moveTo>
                  <a:pt x="942294" y="2493670"/>
                </a:moveTo>
                <a:cubicBezTo>
                  <a:pt x="929149" y="2500242"/>
                  <a:pt x="913814" y="2504624"/>
                  <a:pt x="902860" y="2502433"/>
                </a:cubicBezTo>
                <a:cubicBezTo>
                  <a:pt x="964201" y="2401659"/>
                  <a:pt x="1049641" y="2320601"/>
                  <a:pt x="1130698" y="2235162"/>
                </a:cubicBezTo>
                <a:cubicBezTo>
                  <a:pt x="1137271" y="2228589"/>
                  <a:pt x="1132889" y="2222017"/>
                  <a:pt x="1128508" y="2217636"/>
                </a:cubicBezTo>
                <a:cubicBezTo>
                  <a:pt x="1139461" y="2219826"/>
                  <a:pt x="1150415" y="2222017"/>
                  <a:pt x="1161369" y="2224208"/>
                </a:cubicBezTo>
                <a:cubicBezTo>
                  <a:pt x="1161369" y="2224208"/>
                  <a:pt x="1161369" y="2224208"/>
                  <a:pt x="1161369" y="2224208"/>
                </a:cubicBezTo>
                <a:cubicBezTo>
                  <a:pt x="1078120" y="2298693"/>
                  <a:pt x="999253" y="2390705"/>
                  <a:pt x="942294" y="2487098"/>
                </a:cubicBezTo>
                <a:cubicBezTo>
                  <a:pt x="942294" y="2491479"/>
                  <a:pt x="942294" y="2491479"/>
                  <a:pt x="942294" y="2493670"/>
                </a:cubicBezTo>
                <a:close/>
                <a:moveTo>
                  <a:pt x="1062785" y="2392896"/>
                </a:moveTo>
                <a:cubicBezTo>
                  <a:pt x="1047450" y="2406040"/>
                  <a:pt x="1003635" y="2454237"/>
                  <a:pt x="962011" y="2480526"/>
                </a:cubicBezTo>
                <a:cubicBezTo>
                  <a:pt x="1014589" y="2408231"/>
                  <a:pt x="1075930" y="2346890"/>
                  <a:pt x="1135080" y="2281167"/>
                </a:cubicBezTo>
                <a:cubicBezTo>
                  <a:pt x="1106600" y="2311838"/>
                  <a:pt x="1084693" y="2349081"/>
                  <a:pt x="1073739" y="2386323"/>
                </a:cubicBezTo>
                <a:cubicBezTo>
                  <a:pt x="1069357" y="2388514"/>
                  <a:pt x="1067167" y="2390705"/>
                  <a:pt x="1062785" y="2392896"/>
                </a:cubicBezTo>
                <a:close/>
                <a:moveTo>
                  <a:pt x="1126317" y="2368797"/>
                </a:moveTo>
                <a:cubicBezTo>
                  <a:pt x="1115363" y="2370988"/>
                  <a:pt x="1104409" y="2373179"/>
                  <a:pt x="1093456" y="2377560"/>
                </a:cubicBezTo>
                <a:cubicBezTo>
                  <a:pt x="1124126" y="2322792"/>
                  <a:pt x="1167941" y="2276786"/>
                  <a:pt x="1216138" y="2235162"/>
                </a:cubicBezTo>
                <a:cubicBezTo>
                  <a:pt x="1227091" y="2237352"/>
                  <a:pt x="1238045" y="2237352"/>
                  <a:pt x="1246808" y="2239543"/>
                </a:cubicBezTo>
                <a:cubicBezTo>
                  <a:pt x="1229282" y="2261451"/>
                  <a:pt x="1211756" y="2283358"/>
                  <a:pt x="1192039" y="2305266"/>
                </a:cubicBezTo>
                <a:cubicBezTo>
                  <a:pt x="1170132" y="2327173"/>
                  <a:pt x="1146034" y="2344699"/>
                  <a:pt x="1126317" y="2368797"/>
                </a:cubicBezTo>
                <a:close/>
                <a:moveTo>
                  <a:pt x="1174513" y="2370988"/>
                </a:moveTo>
                <a:cubicBezTo>
                  <a:pt x="1170132" y="2368797"/>
                  <a:pt x="1163560" y="2368797"/>
                  <a:pt x="1156987" y="2366607"/>
                </a:cubicBezTo>
                <a:cubicBezTo>
                  <a:pt x="1174513" y="2353462"/>
                  <a:pt x="1189849" y="2333745"/>
                  <a:pt x="1205184" y="2318410"/>
                </a:cubicBezTo>
                <a:cubicBezTo>
                  <a:pt x="1229282" y="2294312"/>
                  <a:pt x="1248999" y="2268023"/>
                  <a:pt x="1268716" y="2241734"/>
                </a:cubicBezTo>
                <a:cubicBezTo>
                  <a:pt x="1275288" y="2241734"/>
                  <a:pt x="1279669" y="2243925"/>
                  <a:pt x="1286242" y="2243925"/>
                </a:cubicBezTo>
                <a:cubicBezTo>
                  <a:pt x="1244617" y="2281167"/>
                  <a:pt x="1200802" y="2322792"/>
                  <a:pt x="1174513" y="2370988"/>
                </a:cubicBezTo>
                <a:close/>
                <a:moveTo>
                  <a:pt x="1189849" y="2379751"/>
                </a:moveTo>
                <a:cubicBezTo>
                  <a:pt x="1227091" y="2331555"/>
                  <a:pt x="1270906" y="2292121"/>
                  <a:pt x="1312531" y="2246115"/>
                </a:cubicBezTo>
                <a:cubicBezTo>
                  <a:pt x="1323484" y="2246115"/>
                  <a:pt x="1334438" y="2248306"/>
                  <a:pt x="1345392" y="2248306"/>
                </a:cubicBezTo>
                <a:cubicBezTo>
                  <a:pt x="1292814" y="2289930"/>
                  <a:pt x="1251190" y="2349081"/>
                  <a:pt x="1209565" y="2401659"/>
                </a:cubicBezTo>
                <a:cubicBezTo>
                  <a:pt x="1205184" y="2392896"/>
                  <a:pt x="1198612" y="2384133"/>
                  <a:pt x="1189849" y="2379751"/>
                </a:cubicBezTo>
                <a:close/>
                <a:moveTo>
                  <a:pt x="1218328" y="2416994"/>
                </a:moveTo>
                <a:cubicBezTo>
                  <a:pt x="1268716" y="2364416"/>
                  <a:pt x="1316912" y="2309647"/>
                  <a:pt x="1362918" y="2252688"/>
                </a:cubicBezTo>
                <a:cubicBezTo>
                  <a:pt x="1362918" y="2252688"/>
                  <a:pt x="1362918" y="2250497"/>
                  <a:pt x="1365109" y="2250497"/>
                </a:cubicBezTo>
                <a:cubicBezTo>
                  <a:pt x="1373872" y="2250497"/>
                  <a:pt x="1382635" y="2250497"/>
                  <a:pt x="1391398" y="2250497"/>
                </a:cubicBezTo>
                <a:cubicBezTo>
                  <a:pt x="1360727" y="2272404"/>
                  <a:pt x="1336629" y="2305266"/>
                  <a:pt x="1314721" y="2331555"/>
                </a:cubicBezTo>
                <a:cubicBezTo>
                  <a:pt x="1284051" y="2366607"/>
                  <a:pt x="1255571" y="2403849"/>
                  <a:pt x="1231473" y="2443283"/>
                </a:cubicBezTo>
                <a:cubicBezTo>
                  <a:pt x="1227091" y="2432329"/>
                  <a:pt x="1222710" y="2423566"/>
                  <a:pt x="1218328" y="2416994"/>
                </a:cubicBezTo>
                <a:close/>
                <a:moveTo>
                  <a:pt x="1233664" y="2452046"/>
                </a:moveTo>
                <a:cubicBezTo>
                  <a:pt x="1233664" y="2452046"/>
                  <a:pt x="1235854" y="2452046"/>
                  <a:pt x="1235854" y="2449855"/>
                </a:cubicBezTo>
                <a:cubicBezTo>
                  <a:pt x="1264334" y="2412612"/>
                  <a:pt x="1292814" y="2375370"/>
                  <a:pt x="1325675" y="2342508"/>
                </a:cubicBezTo>
                <a:cubicBezTo>
                  <a:pt x="1354155" y="2311838"/>
                  <a:pt x="1391398" y="2285549"/>
                  <a:pt x="1415496" y="2250497"/>
                </a:cubicBezTo>
                <a:cubicBezTo>
                  <a:pt x="1415496" y="2248306"/>
                  <a:pt x="1415496" y="2248306"/>
                  <a:pt x="1417687" y="2246115"/>
                </a:cubicBezTo>
                <a:cubicBezTo>
                  <a:pt x="1428640" y="2246115"/>
                  <a:pt x="1441785" y="2243925"/>
                  <a:pt x="1452739" y="2243925"/>
                </a:cubicBezTo>
                <a:cubicBezTo>
                  <a:pt x="1417687" y="2278977"/>
                  <a:pt x="1387016" y="2322792"/>
                  <a:pt x="1354155" y="2360034"/>
                </a:cubicBezTo>
                <a:cubicBezTo>
                  <a:pt x="1319103" y="2401659"/>
                  <a:pt x="1284051" y="2441092"/>
                  <a:pt x="1246808" y="2480526"/>
                </a:cubicBezTo>
                <a:cubicBezTo>
                  <a:pt x="1242427" y="2471763"/>
                  <a:pt x="1238045" y="2463000"/>
                  <a:pt x="1233664" y="2452046"/>
                </a:cubicBezTo>
                <a:close/>
                <a:moveTo>
                  <a:pt x="1259953" y="2509005"/>
                </a:moveTo>
                <a:cubicBezTo>
                  <a:pt x="1257762" y="2504624"/>
                  <a:pt x="1253380" y="2498052"/>
                  <a:pt x="1251190" y="2493670"/>
                </a:cubicBezTo>
                <a:cubicBezTo>
                  <a:pt x="1284051" y="2465190"/>
                  <a:pt x="1319103" y="2432329"/>
                  <a:pt x="1351964" y="2399468"/>
                </a:cubicBezTo>
                <a:cubicBezTo>
                  <a:pt x="1323484" y="2436711"/>
                  <a:pt x="1292814" y="2473953"/>
                  <a:pt x="1259953" y="2509005"/>
                </a:cubicBezTo>
                <a:close/>
                <a:moveTo>
                  <a:pt x="1268716" y="2522150"/>
                </a:moveTo>
                <a:cubicBezTo>
                  <a:pt x="1314721" y="2476144"/>
                  <a:pt x="1354155" y="2425757"/>
                  <a:pt x="1395779" y="2377560"/>
                </a:cubicBezTo>
                <a:cubicBezTo>
                  <a:pt x="1441785" y="2324982"/>
                  <a:pt x="1492172" y="2278977"/>
                  <a:pt x="1542559" y="2232971"/>
                </a:cubicBezTo>
                <a:cubicBezTo>
                  <a:pt x="1544750" y="2230780"/>
                  <a:pt x="1544750" y="2228589"/>
                  <a:pt x="1544750" y="2226399"/>
                </a:cubicBezTo>
                <a:cubicBezTo>
                  <a:pt x="1549132" y="2224208"/>
                  <a:pt x="1553513" y="2224208"/>
                  <a:pt x="1557895" y="2222017"/>
                </a:cubicBezTo>
                <a:cubicBezTo>
                  <a:pt x="1457120" y="2311838"/>
                  <a:pt x="1349773" y="2419185"/>
                  <a:pt x="1286242" y="2537485"/>
                </a:cubicBezTo>
                <a:cubicBezTo>
                  <a:pt x="1279669" y="2533104"/>
                  <a:pt x="1275288" y="2528722"/>
                  <a:pt x="1268716" y="2522150"/>
                </a:cubicBezTo>
                <a:close/>
                <a:moveTo>
                  <a:pt x="1334438" y="2559393"/>
                </a:moveTo>
                <a:cubicBezTo>
                  <a:pt x="1356346" y="2535294"/>
                  <a:pt x="1376062" y="2513387"/>
                  <a:pt x="1397970" y="2489289"/>
                </a:cubicBezTo>
                <a:cubicBezTo>
                  <a:pt x="1380444" y="2522150"/>
                  <a:pt x="1358536" y="2552820"/>
                  <a:pt x="1334438" y="2559393"/>
                </a:cubicBezTo>
                <a:close/>
                <a:moveTo>
                  <a:pt x="1316912" y="2559393"/>
                </a:moveTo>
                <a:cubicBezTo>
                  <a:pt x="1310340" y="2557202"/>
                  <a:pt x="1301577" y="2555011"/>
                  <a:pt x="1292814" y="2548439"/>
                </a:cubicBezTo>
                <a:cubicBezTo>
                  <a:pt x="1382635" y="2427948"/>
                  <a:pt x="1498744" y="2331555"/>
                  <a:pt x="1592947" y="2215445"/>
                </a:cubicBezTo>
                <a:cubicBezTo>
                  <a:pt x="1595137" y="2213254"/>
                  <a:pt x="1595137" y="2213254"/>
                  <a:pt x="1595137" y="2211063"/>
                </a:cubicBezTo>
                <a:cubicBezTo>
                  <a:pt x="1608282" y="2206682"/>
                  <a:pt x="1621426" y="2200110"/>
                  <a:pt x="1632380" y="2195728"/>
                </a:cubicBezTo>
                <a:cubicBezTo>
                  <a:pt x="1623617" y="2204491"/>
                  <a:pt x="1614854" y="2213254"/>
                  <a:pt x="1606091" y="2224208"/>
                </a:cubicBezTo>
                <a:cubicBezTo>
                  <a:pt x="1507507" y="2329364"/>
                  <a:pt x="1411114" y="2441092"/>
                  <a:pt x="1316912" y="2559393"/>
                </a:cubicBezTo>
                <a:close/>
                <a:moveTo>
                  <a:pt x="1546941" y="2353462"/>
                </a:moveTo>
                <a:cubicBezTo>
                  <a:pt x="1538178" y="2351271"/>
                  <a:pt x="1529415" y="2351271"/>
                  <a:pt x="1520652" y="2353462"/>
                </a:cubicBezTo>
                <a:cubicBezTo>
                  <a:pt x="1546941" y="2324982"/>
                  <a:pt x="1573230" y="2294312"/>
                  <a:pt x="1601710" y="2265832"/>
                </a:cubicBezTo>
                <a:cubicBezTo>
                  <a:pt x="1632380" y="2232971"/>
                  <a:pt x="1658669" y="2200110"/>
                  <a:pt x="1687149" y="2167248"/>
                </a:cubicBezTo>
                <a:cubicBezTo>
                  <a:pt x="1687149" y="2167248"/>
                  <a:pt x="1687149" y="2167248"/>
                  <a:pt x="1689340" y="2167248"/>
                </a:cubicBezTo>
                <a:cubicBezTo>
                  <a:pt x="1693721" y="2165058"/>
                  <a:pt x="1695912" y="2160676"/>
                  <a:pt x="1698103" y="2156295"/>
                </a:cubicBezTo>
                <a:cubicBezTo>
                  <a:pt x="1746299" y="2099335"/>
                  <a:pt x="1794496" y="2042375"/>
                  <a:pt x="1844883" y="1987607"/>
                </a:cubicBezTo>
                <a:cubicBezTo>
                  <a:pt x="1849264" y="1996370"/>
                  <a:pt x="1855837" y="2005133"/>
                  <a:pt x="1862409" y="2011705"/>
                </a:cubicBezTo>
                <a:cubicBezTo>
                  <a:pt x="1768207" y="2132196"/>
                  <a:pt x="1678386" y="2257069"/>
                  <a:pt x="1551322" y="2346890"/>
                </a:cubicBezTo>
                <a:cubicBezTo>
                  <a:pt x="1546941" y="2349081"/>
                  <a:pt x="1546941" y="2351271"/>
                  <a:pt x="1546941" y="2353462"/>
                </a:cubicBezTo>
                <a:close/>
                <a:moveTo>
                  <a:pt x="1560085" y="2357844"/>
                </a:moveTo>
                <a:cubicBezTo>
                  <a:pt x="1689340" y="2274595"/>
                  <a:pt x="1781351" y="2147532"/>
                  <a:pt x="1873363" y="2027040"/>
                </a:cubicBezTo>
                <a:cubicBezTo>
                  <a:pt x="1873363" y="2027040"/>
                  <a:pt x="1873363" y="2027040"/>
                  <a:pt x="1873363" y="2027040"/>
                </a:cubicBezTo>
                <a:cubicBezTo>
                  <a:pt x="1877744" y="2031422"/>
                  <a:pt x="1882126" y="2033613"/>
                  <a:pt x="1886507" y="2033613"/>
                </a:cubicBezTo>
                <a:cubicBezTo>
                  <a:pt x="1858027" y="2066474"/>
                  <a:pt x="1831738" y="2099335"/>
                  <a:pt x="1803259" y="2132196"/>
                </a:cubicBezTo>
                <a:cubicBezTo>
                  <a:pt x="1733155" y="2211063"/>
                  <a:pt x="1658669" y="2283358"/>
                  <a:pt x="1595137" y="2366607"/>
                </a:cubicBezTo>
                <a:cubicBezTo>
                  <a:pt x="1590756" y="2370988"/>
                  <a:pt x="1599519" y="2375370"/>
                  <a:pt x="1601710" y="2373179"/>
                </a:cubicBezTo>
                <a:cubicBezTo>
                  <a:pt x="1722201" y="2235162"/>
                  <a:pt x="1847074" y="2103717"/>
                  <a:pt x="1971946" y="1972271"/>
                </a:cubicBezTo>
                <a:cubicBezTo>
                  <a:pt x="2013571" y="1935029"/>
                  <a:pt x="2055195" y="1891214"/>
                  <a:pt x="2090247" y="1845208"/>
                </a:cubicBezTo>
                <a:cubicBezTo>
                  <a:pt x="2223883" y="1702809"/>
                  <a:pt x="2355328" y="1558220"/>
                  <a:pt x="2478010" y="1404867"/>
                </a:cubicBezTo>
                <a:cubicBezTo>
                  <a:pt x="2482391" y="1409249"/>
                  <a:pt x="2488963" y="1411439"/>
                  <a:pt x="2493345" y="1415821"/>
                </a:cubicBezTo>
                <a:cubicBezTo>
                  <a:pt x="2342183" y="1575746"/>
                  <a:pt x="2199785" y="1744433"/>
                  <a:pt x="2046432" y="1904358"/>
                </a:cubicBezTo>
                <a:cubicBezTo>
                  <a:pt x="1963183" y="1989798"/>
                  <a:pt x="1884316" y="2079618"/>
                  <a:pt x="1803259" y="2167248"/>
                </a:cubicBezTo>
                <a:cubicBezTo>
                  <a:pt x="1735345" y="2239543"/>
                  <a:pt x="1663051" y="2303075"/>
                  <a:pt x="1617045" y="2392896"/>
                </a:cubicBezTo>
                <a:cubicBezTo>
                  <a:pt x="1597328" y="2377560"/>
                  <a:pt x="1579802" y="2364416"/>
                  <a:pt x="1560085" y="2357844"/>
                </a:cubicBezTo>
                <a:close/>
                <a:moveTo>
                  <a:pt x="1647715" y="2421375"/>
                </a:moveTo>
                <a:cubicBezTo>
                  <a:pt x="1641143" y="2414803"/>
                  <a:pt x="1634571" y="2410422"/>
                  <a:pt x="1627999" y="2403849"/>
                </a:cubicBezTo>
                <a:cubicBezTo>
                  <a:pt x="1627999" y="2403849"/>
                  <a:pt x="1630189" y="2401659"/>
                  <a:pt x="1630189" y="2401659"/>
                </a:cubicBezTo>
                <a:cubicBezTo>
                  <a:pt x="1676195" y="2324982"/>
                  <a:pt x="1739727" y="2263641"/>
                  <a:pt x="1801068" y="2200110"/>
                </a:cubicBezTo>
                <a:cubicBezTo>
                  <a:pt x="1741918" y="2268023"/>
                  <a:pt x="1689340" y="2340318"/>
                  <a:pt x="1647715" y="2421375"/>
                </a:cubicBezTo>
                <a:cubicBezTo>
                  <a:pt x="1647715" y="2419185"/>
                  <a:pt x="1647715" y="2421375"/>
                  <a:pt x="1647715" y="2421375"/>
                </a:cubicBezTo>
                <a:close/>
                <a:moveTo>
                  <a:pt x="1768207" y="2482716"/>
                </a:moveTo>
                <a:cubicBezTo>
                  <a:pt x="1759444" y="2484907"/>
                  <a:pt x="1750681" y="2484907"/>
                  <a:pt x="1744108" y="2482716"/>
                </a:cubicBezTo>
                <a:cubicBezTo>
                  <a:pt x="1761634" y="2463000"/>
                  <a:pt x="1779160" y="2443283"/>
                  <a:pt x="1798877" y="2425757"/>
                </a:cubicBezTo>
                <a:cubicBezTo>
                  <a:pt x="1814212" y="2412612"/>
                  <a:pt x="1829548" y="2399468"/>
                  <a:pt x="1842692" y="2384133"/>
                </a:cubicBezTo>
                <a:cubicBezTo>
                  <a:pt x="1838311" y="2432329"/>
                  <a:pt x="1820785" y="2476144"/>
                  <a:pt x="1768207" y="2482716"/>
                </a:cubicBezTo>
                <a:close/>
                <a:moveTo>
                  <a:pt x="1715629" y="2460809"/>
                </a:moveTo>
                <a:cubicBezTo>
                  <a:pt x="1717819" y="2465190"/>
                  <a:pt x="1722201" y="2460809"/>
                  <a:pt x="1724392" y="2458618"/>
                </a:cubicBezTo>
                <a:cubicBezTo>
                  <a:pt x="1739727" y="2416994"/>
                  <a:pt x="1787923" y="2375370"/>
                  <a:pt x="1816403" y="2342508"/>
                </a:cubicBezTo>
                <a:cubicBezTo>
                  <a:pt x="1827357" y="2329364"/>
                  <a:pt x="1840501" y="2316219"/>
                  <a:pt x="1851455" y="2303075"/>
                </a:cubicBezTo>
                <a:cubicBezTo>
                  <a:pt x="1849264" y="2318410"/>
                  <a:pt x="1847074" y="2338127"/>
                  <a:pt x="1847074" y="2355653"/>
                </a:cubicBezTo>
                <a:cubicBezTo>
                  <a:pt x="1825166" y="2373179"/>
                  <a:pt x="1807640" y="2395086"/>
                  <a:pt x="1787923" y="2414803"/>
                </a:cubicBezTo>
                <a:cubicBezTo>
                  <a:pt x="1768207" y="2434520"/>
                  <a:pt x="1750681" y="2456427"/>
                  <a:pt x="1733155" y="2480526"/>
                </a:cubicBezTo>
                <a:cubicBezTo>
                  <a:pt x="1715629" y="2476144"/>
                  <a:pt x="1698103" y="2465190"/>
                  <a:pt x="1682767" y="2452046"/>
                </a:cubicBezTo>
                <a:cubicBezTo>
                  <a:pt x="1733155" y="2368797"/>
                  <a:pt x="1798877" y="2300884"/>
                  <a:pt x="1866790" y="2230780"/>
                </a:cubicBezTo>
                <a:cubicBezTo>
                  <a:pt x="1945657" y="2151913"/>
                  <a:pt x="2015761" y="2064283"/>
                  <a:pt x="2094628" y="1985416"/>
                </a:cubicBezTo>
                <a:cubicBezTo>
                  <a:pt x="2184449" y="1895595"/>
                  <a:pt x="2272079" y="1801393"/>
                  <a:pt x="2359709" y="1707191"/>
                </a:cubicBezTo>
                <a:cubicBezTo>
                  <a:pt x="2359709" y="1715954"/>
                  <a:pt x="2359709" y="1726908"/>
                  <a:pt x="2359709" y="1737861"/>
                </a:cubicBezTo>
                <a:cubicBezTo>
                  <a:pt x="2188831" y="1862734"/>
                  <a:pt x="2059576" y="2048948"/>
                  <a:pt x="1912796" y="2200110"/>
                </a:cubicBezTo>
                <a:cubicBezTo>
                  <a:pt x="1888698" y="2230780"/>
                  <a:pt x="1678386" y="2416994"/>
                  <a:pt x="1715629" y="2460809"/>
                </a:cubicBezTo>
                <a:close/>
                <a:moveTo>
                  <a:pt x="2037669" y="2268023"/>
                </a:moveTo>
                <a:cubicBezTo>
                  <a:pt x="2035478" y="2268023"/>
                  <a:pt x="2035478" y="2268023"/>
                  <a:pt x="2033287" y="2268023"/>
                </a:cubicBezTo>
                <a:cubicBezTo>
                  <a:pt x="2022334" y="2263641"/>
                  <a:pt x="2013571" y="2259260"/>
                  <a:pt x="2006998" y="2254878"/>
                </a:cubicBezTo>
                <a:cubicBezTo>
                  <a:pt x="2061767" y="2208873"/>
                  <a:pt x="2112155" y="2154104"/>
                  <a:pt x="2158160" y="2097144"/>
                </a:cubicBezTo>
                <a:cubicBezTo>
                  <a:pt x="2158160" y="2105907"/>
                  <a:pt x="2160351" y="2116861"/>
                  <a:pt x="2160351" y="2127815"/>
                </a:cubicBezTo>
                <a:cubicBezTo>
                  <a:pt x="2160351" y="2134387"/>
                  <a:pt x="2162542" y="2138769"/>
                  <a:pt x="2162542" y="2145341"/>
                </a:cubicBezTo>
                <a:cubicBezTo>
                  <a:pt x="2160351" y="2140959"/>
                  <a:pt x="2153779" y="2140959"/>
                  <a:pt x="2151588" y="2145341"/>
                </a:cubicBezTo>
                <a:cubicBezTo>
                  <a:pt x="2116536" y="2186965"/>
                  <a:pt x="2081484" y="2230780"/>
                  <a:pt x="2042050" y="2270214"/>
                </a:cubicBezTo>
                <a:cubicBezTo>
                  <a:pt x="2042050" y="2270214"/>
                  <a:pt x="2039860" y="2268023"/>
                  <a:pt x="2037669" y="2268023"/>
                </a:cubicBezTo>
                <a:close/>
                <a:moveTo>
                  <a:pt x="2050813" y="2276786"/>
                </a:moveTo>
                <a:cubicBezTo>
                  <a:pt x="2050813" y="2276786"/>
                  <a:pt x="2050813" y="2276786"/>
                  <a:pt x="2050813" y="2276786"/>
                </a:cubicBezTo>
                <a:cubicBezTo>
                  <a:pt x="2090247" y="2239543"/>
                  <a:pt x="2123108" y="2193537"/>
                  <a:pt x="2164732" y="2158485"/>
                </a:cubicBezTo>
                <a:cubicBezTo>
                  <a:pt x="2164732" y="2158485"/>
                  <a:pt x="2166923" y="2156295"/>
                  <a:pt x="2166923" y="2156295"/>
                </a:cubicBezTo>
                <a:cubicBezTo>
                  <a:pt x="2169114" y="2169439"/>
                  <a:pt x="2171305" y="2182584"/>
                  <a:pt x="2173495" y="2197919"/>
                </a:cubicBezTo>
                <a:cubicBezTo>
                  <a:pt x="2151588" y="2208873"/>
                  <a:pt x="2134062" y="2232971"/>
                  <a:pt x="2116536" y="2250497"/>
                </a:cubicBezTo>
                <a:cubicBezTo>
                  <a:pt x="2105582" y="2263641"/>
                  <a:pt x="2092438" y="2276786"/>
                  <a:pt x="2083675" y="2289930"/>
                </a:cubicBezTo>
                <a:cubicBezTo>
                  <a:pt x="2072721" y="2285549"/>
                  <a:pt x="2061767" y="2281167"/>
                  <a:pt x="2050813" y="2276786"/>
                </a:cubicBezTo>
                <a:close/>
                <a:moveTo>
                  <a:pt x="2096819" y="2294312"/>
                </a:moveTo>
                <a:cubicBezTo>
                  <a:pt x="2107773" y="2283358"/>
                  <a:pt x="2116536" y="2272404"/>
                  <a:pt x="2127490" y="2261451"/>
                </a:cubicBezTo>
                <a:cubicBezTo>
                  <a:pt x="2140634" y="2248306"/>
                  <a:pt x="2160351" y="2235162"/>
                  <a:pt x="2175686" y="2219826"/>
                </a:cubicBezTo>
                <a:cubicBezTo>
                  <a:pt x="2175686" y="2222017"/>
                  <a:pt x="2175686" y="2224208"/>
                  <a:pt x="2175686" y="2226399"/>
                </a:cubicBezTo>
                <a:cubicBezTo>
                  <a:pt x="2175686" y="2226399"/>
                  <a:pt x="2175686" y="2226399"/>
                  <a:pt x="2173495" y="2226399"/>
                </a:cubicBezTo>
                <a:cubicBezTo>
                  <a:pt x="2160351" y="2232971"/>
                  <a:pt x="2151588" y="2246115"/>
                  <a:pt x="2142825" y="2257069"/>
                </a:cubicBezTo>
                <a:cubicBezTo>
                  <a:pt x="2134062" y="2268023"/>
                  <a:pt x="2123108" y="2281167"/>
                  <a:pt x="2116536" y="2294312"/>
                </a:cubicBezTo>
                <a:cubicBezTo>
                  <a:pt x="2116536" y="2296503"/>
                  <a:pt x="2116536" y="2296503"/>
                  <a:pt x="2116536" y="2296503"/>
                </a:cubicBezTo>
                <a:cubicBezTo>
                  <a:pt x="2112155" y="2296503"/>
                  <a:pt x="2103392" y="2294312"/>
                  <a:pt x="2096819" y="2294312"/>
                </a:cubicBezTo>
                <a:close/>
                <a:moveTo>
                  <a:pt x="2131871" y="2298693"/>
                </a:moveTo>
                <a:cubicBezTo>
                  <a:pt x="2140634" y="2289930"/>
                  <a:pt x="2149397" y="2278977"/>
                  <a:pt x="2155970" y="2270214"/>
                </a:cubicBezTo>
                <a:cubicBezTo>
                  <a:pt x="2162542" y="2263641"/>
                  <a:pt x="2171305" y="2254878"/>
                  <a:pt x="2177877" y="2248306"/>
                </a:cubicBezTo>
                <a:cubicBezTo>
                  <a:pt x="2177877" y="2283358"/>
                  <a:pt x="2158160" y="2296503"/>
                  <a:pt x="2131871" y="2298693"/>
                </a:cubicBezTo>
                <a:close/>
                <a:moveTo>
                  <a:pt x="2392570" y="1963508"/>
                </a:moveTo>
                <a:cubicBezTo>
                  <a:pt x="2405715" y="1950364"/>
                  <a:pt x="2416669" y="1939410"/>
                  <a:pt x="2429813" y="1926266"/>
                </a:cubicBezTo>
                <a:cubicBezTo>
                  <a:pt x="2440767" y="1917503"/>
                  <a:pt x="2451721" y="1908740"/>
                  <a:pt x="2462675" y="1899977"/>
                </a:cubicBezTo>
                <a:cubicBezTo>
                  <a:pt x="2462675" y="1932838"/>
                  <a:pt x="2434195" y="1954745"/>
                  <a:pt x="2392570" y="1963508"/>
                </a:cubicBezTo>
                <a:close/>
                <a:moveTo>
                  <a:pt x="2414478" y="1827682"/>
                </a:moveTo>
                <a:cubicBezTo>
                  <a:pt x="2416669" y="1825491"/>
                  <a:pt x="2416669" y="1825491"/>
                  <a:pt x="2416669" y="1823300"/>
                </a:cubicBezTo>
                <a:cubicBezTo>
                  <a:pt x="2416669" y="1823300"/>
                  <a:pt x="2418860" y="1825491"/>
                  <a:pt x="2418860" y="1825491"/>
                </a:cubicBezTo>
                <a:cubicBezTo>
                  <a:pt x="2440767" y="1845208"/>
                  <a:pt x="2453912" y="1862734"/>
                  <a:pt x="2460484" y="1880260"/>
                </a:cubicBezTo>
                <a:cubicBezTo>
                  <a:pt x="2447339" y="1889023"/>
                  <a:pt x="2434195" y="1899977"/>
                  <a:pt x="2423241" y="1910930"/>
                </a:cubicBezTo>
                <a:cubicBezTo>
                  <a:pt x="2405715" y="1926266"/>
                  <a:pt x="2390380" y="1945983"/>
                  <a:pt x="2372854" y="1963508"/>
                </a:cubicBezTo>
                <a:cubicBezTo>
                  <a:pt x="2370663" y="1965699"/>
                  <a:pt x="2370663" y="1965699"/>
                  <a:pt x="2370663" y="1967890"/>
                </a:cubicBezTo>
                <a:cubicBezTo>
                  <a:pt x="2368472" y="1967890"/>
                  <a:pt x="2368472" y="1967890"/>
                  <a:pt x="2366282" y="1967890"/>
                </a:cubicBezTo>
                <a:cubicBezTo>
                  <a:pt x="2355328" y="1967890"/>
                  <a:pt x="2344374" y="1970081"/>
                  <a:pt x="2333420" y="1970081"/>
                </a:cubicBezTo>
                <a:cubicBezTo>
                  <a:pt x="2370663" y="1939410"/>
                  <a:pt x="2405715" y="1904358"/>
                  <a:pt x="2442958" y="1871497"/>
                </a:cubicBezTo>
                <a:cubicBezTo>
                  <a:pt x="2449530" y="1864925"/>
                  <a:pt x="2440767" y="1853971"/>
                  <a:pt x="2434195" y="1858353"/>
                </a:cubicBezTo>
                <a:cubicBezTo>
                  <a:pt x="2407906" y="1878069"/>
                  <a:pt x="2383807" y="1899977"/>
                  <a:pt x="2361900" y="1924075"/>
                </a:cubicBezTo>
                <a:cubicBezTo>
                  <a:pt x="2346565" y="1939410"/>
                  <a:pt x="2331230" y="1954745"/>
                  <a:pt x="2315894" y="1970081"/>
                </a:cubicBezTo>
                <a:cubicBezTo>
                  <a:pt x="2293987" y="1972271"/>
                  <a:pt x="2274270" y="1974462"/>
                  <a:pt x="2256744" y="1978844"/>
                </a:cubicBezTo>
                <a:cubicBezTo>
                  <a:pt x="2311513" y="1930647"/>
                  <a:pt x="2361900" y="1878069"/>
                  <a:pt x="2414478" y="1827682"/>
                </a:cubicBezTo>
                <a:close/>
                <a:moveTo>
                  <a:pt x="2407906" y="1814538"/>
                </a:moveTo>
                <a:cubicBezTo>
                  <a:pt x="2405715" y="1814538"/>
                  <a:pt x="2405715" y="1814538"/>
                  <a:pt x="2403524" y="1816728"/>
                </a:cubicBezTo>
                <a:cubicBezTo>
                  <a:pt x="2346565" y="1867115"/>
                  <a:pt x="2296177" y="1924075"/>
                  <a:pt x="2245790" y="1978844"/>
                </a:cubicBezTo>
                <a:cubicBezTo>
                  <a:pt x="2243600" y="1981035"/>
                  <a:pt x="2243600" y="1981035"/>
                  <a:pt x="2245790" y="1983225"/>
                </a:cubicBezTo>
                <a:cubicBezTo>
                  <a:pt x="2201975" y="1994179"/>
                  <a:pt x="2169114" y="2018277"/>
                  <a:pt x="2160351" y="2066474"/>
                </a:cubicBezTo>
                <a:cubicBezTo>
                  <a:pt x="2107773" y="2130006"/>
                  <a:pt x="2053004" y="2189156"/>
                  <a:pt x="1998235" y="2250497"/>
                </a:cubicBezTo>
                <a:cubicBezTo>
                  <a:pt x="1974137" y="2239543"/>
                  <a:pt x="1941276" y="2232971"/>
                  <a:pt x="1912796" y="2239543"/>
                </a:cubicBezTo>
                <a:cubicBezTo>
                  <a:pt x="1932513" y="2219826"/>
                  <a:pt x="1952230" y="2197919"/>
                  <a:pt x="1971946" y="2178202"/>
                </a:cubicBezTo>
                <a:cubicBezTo>
                  <a:pt x="2105582" y="2042375"/>
                  <a:pt x="2217310" y="1882451"/>
                  <a:pt x="2366282" y="1761959"/>
                </a:cubicBezTo>
                <a:cubicBezTo>
                  <a:pt x="2368472" y="1766341"/>
                  <a:pt x="2370663" y="1772913"/>
                  <a:pt x="2375045" y="1777295"/>
                </a:cubicBezTo>
                <a:cubicBezTo>
                  <a:pt x="2219501" y="1899977"/>
                  <a:pt x="2094628" y="2075237"/>
                  <a:pt x="1960993" y="2222017"/>
                </a:cubicBezTo>
                <a:cubicBezTo>
                  <a:pt x="1954420" y="2228589"/>
                  <a:pt x="1963183" y="2237352"/>
                  <a:pt x="1969756" y="2230780"/>
                </a:cubicBezTo>
                <a:cubicBezTo>
                  <a:pt x="2109964" y="2090572"/>
                  <a:pt x="2256744" y="1941601"/>
                  <a:pt x="2383807" y="1788248"/>
                </a:cubicBezTo>
                <a:cubicBezTo>
                  <a:pt x="2388189" y="1799202"/>
                  <a:pt x="2399143" y="1807965"/>
                  <a:pt x="2407906" y="1814538"/>
                </a:cubicBezTo>
                <a:close/>
                <a:moveTo>
                  <a:pt x="2053004" y="1996370"/>
                </a:moveTo>
                <a:cubicBezTo>
                  <a:pt x="1974137" y="2073046"/>
                  <a:pt x="1906224" y="2160676"/>
                  <a:pt x="1829548" y="2239543"/>
                </a:cubicBezTo>
                <a:cubicBezTo>
                  <a:pt x="1770397" y="2303075"/>
                  <a:pt x="1709056" y="2366607"/>
                  <a:pt x="1676195" y="2447664"/>
                </a:cubicBezTo>
                <a:cubicBezTo>
                  <a:pt x="1669623" y="2441092"/>
                  <a:pt x="1660860" y="2434520"/>
                  <a:pt x="1654288" y="2427948"/>
                </a:cubicBezTo>
                <a:cubicBezTo>
                  <a:pt x="1656478" y="2427948"/>
                  <a:pt x="1656478" y="2425757"/>
                  <a:pt x="1658669" y="2425757"/>
                </a:cubicBezTo>
                <a:cubicBezTo>
                  <a:pt x="1772588" y="2241734"/>
                  <a:pt x="1925941" y="2094953"/>
                  <a:pt x="2083675" y="1948173"/>
                </a:cubicBezTo>
                <a:cubicBezTo>
                  <a:pt x="2247981" y="1790439"/>
                  <a:pt x="2396952" y="1617370"/>
                  <a:pt x="2554686" y="1453064"/>
                </a:cubicBezTo>
                <a:cubicBezTo>
                  <a:pt x="2561258" y="1457445"/>
                  <a:pt x="2565640" y="1464017"/>
                  <a:pt x="2570021" y="1470590"/>
                </a:cubicBezTo>
                <a:cubicBezTo>
                  <a:pt x="2388189" y="1634896"/>
                  <a:pt x="2228264" y="1823300"/>
                  <a:pt x="2053004" y="1996370"/>
                </a:cubicBezTo>
                <a:close/>
                <a:moveTo>
                  <a:pt x="2548114" y="1551647"/>
                </a:moveTo>
                <a:cubicBezTo>
                  <a:pt x="2528397" y="1573555"/>
                  <a:pt x="2493345" y="1591081"/>
                  <a:pt x="2464865" y="1604225"/>
                </a:cubicBezTo>
                <a:cubicBezTo>
                  <a:pt x="2502108" y="1566983"/>
                  <a:pt x="2539351" y="1529740"/>
                  <a:pt x="2576593" y="1494688"/>
                </a:cubicBezTo>
                <a:cubicBezTo>
                  <a:pt x="2576593" y="1507832"/>
                  <a:pt x="2567830" y="1527549"/>
                  <a:pt x="2548114" y="1551647"/>
                </a:cubicBezTo>
                <a:close/>
              </a:path>
            </a:pathLst>
          </a:custGeom>
          <a:solidFill>
            <a:srgbClr val="555555">
              <a:alpha val="30979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13" name="Google Shape;813;p20"/>
          <p:cNvSpPr txBox="1"/>
          <p:nvPr/>
        </p:nvSpPr>
        <p:spPr bwMode="auto">
          <a:xfrm>
            <a:off x="7687481" y="7363214"/>
            <a:ext cx="3070013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Здоровый полноценный сон</a:t>
            </a:r>
            <a:endParaRPr/>
          </a:p>
        </p:txBody>
      </p:sp>
      <p:sp>
        <p:nvSpPr>
          <p:cNvPr id="814" name="Google Shape;814;p20"/>
          <p:cNvSpPr txBox="1"/>
          <p:nvPr/>
        </p:nvSpPr>
        <p:spPr bwMode="auto">
          <a:xfrm>
            <a:off x="14742761" y="2533516"/>
            <a:ext cx="4680126" cy="41549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Рациональное питание</a:t>
            </a:r>
            <a:endParaRPr/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режим питания</a:t>
            </a: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разнообразие рациона</a:t>
            </a: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исключение легкоусвояемых углеводов</a:t>
            </a: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белковые продукты в каждый прием пищи</a:t>
            </a: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потребления клетчатки</a:t>
            </a: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соблюдение водного режима</a:t>
            </a:r>
            <a:endParaRPr/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отказ от голодания и жестких диет</a:t>
            </a:r>
            <a:endParaRPr/>
          </a:p>
        </p:txBody>
      </p:sp>
      <p:sp>
        <p:nvSpPr>
          <p:cNvPr id="815" name="Google Shape;815;p20"/>
          <p:cNvSpPr txBox="1"/>
          <p:nvPr/>
        </p:nvSpPr>
        <p:spPr bwMode="auto">
          <a:xfrm>
            <a:off x="705590" y="2436273"/>
            <a:ext cx="3623639" cy="2677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Регулярные физические нагрузки </a:t>
            </a:r>
            <a:b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в течение дня </a:t>
            </a:r>
            <a:b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и дополнительная активность </a:t>
            </a:r>
            <a:b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 силовыми нагрузками </a:t>
            </a:r>
            <a:endParaRPr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2-3 раза в неделю</a:t>
            </a:r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mph" presetSubtype="0" repeatCount="indefinite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21600000">
                                      <p:cBhvr>
                                        <p:cTn id="6" dur="10000" fill="hold"/>
                                        <p:tgtEl>
                                          <p:spTgt spid="8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7" presetID="8" presetClass="emph" presetSubtype="0" repeatCount="indefinite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animRot by="-21600000">
                                      <p:cBhvr>
                                        <p:cTn id="8" dur="10000" fill="hold"/>
                                        <p:tgtEl>
                                          <p:spTgt spid="79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9" grpId="0" animBg="1"/>
      <p:bldP spid="812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Прямоугольник: скругленные верхние углы 1">
            <a:extLst>
              <a:ext uri="{FF2B5EF4-FFF2-40B4-BE49-F238E27FC236}">
                <a16:creationId xmlns:a16="http://schemas.microsoft.com/office/drawing/2014/main" id="{966C79A4-DB30-7A40-0EAB-359A63F0F56D}"/>
              </a:ext>
            </a:extLst>
          </p:cNvPr>
          <p:cNvSpPr/>
          <p:nvPr/>
        </p:nvSpPr>
        <p:spPr bwMode="auto">
          <a:xfrm>
            <a:off x="2225557" y="5332832"/>
            <a:ext cx="6386875" cy="461474"/>
          </a:xfrm>
          <a:prstGeom prst="round2SameRect">
            <a:avLst/>
          </a:prstGeom>
          <a:solidFill>
            <a:srgbClr val="FFF2CD"/>
          </a:solidFill>
          <a:ln>
            <a:noFill/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821" name="Google Shape;821;p21"/>
          <p:cNvSpPr txBox="1"/>
          <p:nvPr/>
        </p:nvSpPr>
        <p:spPr bwMode="auto">
          <a:xfrm>
            <a:off x="751740" y="600531"/>
            <a:ext cx="14939110" cy="22275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КАК УЗНАТЬ, ЕСТЬ ЛИ У МЕНЯ </a:t>
            </a: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ОЖИРЕНИЕ/ИЗБЫТОЧНАЯ МАССА ТЕЛА </a:t>
            </a: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(ВЕС)?</a:t>
            </a:r>
            <a:b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endParaRPr sz="4800" b="1" i="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822" name="Google Shape;822;p21"/>
          <p:cNvSpPr/>
          <p:nvPr/>
        </p:nvSpPr>
        <p:spPr bwMode="auto">
          <a:xfrm>
            <a:off x="-7711" y="11637"/>
            <a:ext cx="1961197" cy="4451984"/>
          </a:xfrm>
          <a:custGeom>
            <a:avLst/>
            <a:gdLst/>
            <a:ahLst/>
            <a:cxnLst/>
            <a:rect l="l" t="t" r="r" b="b"/>
            <a:pathLst>
              <a:path w="1961197" h="4451984" extrusionOk="0">
                <a:moveTo>
                  <a:pt x="508635" y="3377565"/>
                </a:moveTo>
                <a:cubicBezTo>
                  <a:pt x="550545" y="2970848"/>
                  <a:pt x="155258" y="1553528"/>
                  <a:pt x="161925" y="1176338"/>
                </a:cubicBezTo>
                <a:cubicBezTo>
                  <a:pt x="164783" y="996315"/>
                  <a:pt x="273368" y="842010"/>
                  <a:pt x="373380" y="769620"/>
                </a:cubicBezTo>
                <a:cubicBezTo>
                  <a:pt x="499110" y="679133"/>
                  <a:pt x="653415" y="651510"/>
                  <a:pt x="788670" y="566738"/>
                </a:cubicBezTo>
                <a:cubicBezTo>
                  <a:pt x="942975" y="468630"/>
                  <a:pt x="973455" y="312420"/>
                  <a:pt x="1220153" y="296228"/>
                </a:cubicBezTo>
                <a:cubicBezTo>
                  <a:pt x="1473518" y="279083"/>
                  <a:pt x="1854518" y="77153"/>
                  <a:pt x="1961198" y="2858"/>
                </a:cubicBezTo>
                <a:cubicBezTo>
                  <a:pt x="1961198" y="2858"/>
                  <a:pt x="1895475" y="0"/>
                  <a:pt x="1808798" y="0"/>
                </a:cubicBezTo>
                <a:lnTo>
                  <a:pt x="0" y="0"/>
                </a:lnTo>
                <a:lnTo>
                  <a:pt x="0" y="3558540"/>
                </a:lnTo>
                <a:lnTo>
                  <a:pt x="0" y="4451985"/>
                </a:lnTo>
                <a:cubicBezTo>
                  <a:pt x="34290" y="4440555"/>
                  <a:pt x="456248" y="3880485"/>
                  <a:pt x="508635" y="3377565"/>
                </a:cubicBezTo>
                <a:close/>
              </a:path>
            </a:pathLst>
          </a:custGeom>
          <a:solidFill>
            <a:srgbClr val="FFF2CD">
              <a:alpha val="41960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823" name="Google Shape;823;p21"/>
          <p:cNvPicPr/>
          <p:nvPr/>
        </p:nvPicPr>
        <p:blipFill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752762" y="2558853"/>
            <a:ext cx="9365994" cy="6047906"/>
          </a:xfrm>
          <a:prstGeom prst="rect">
            <a:avLst/>
          </a:prstGeom>
          <a:noFill/>
          <a:ln>
            <a:noFill/>
          </a:ln>
        </p:spPr>
      </p:pic>
      <p:pic>
        <p:nvPicPr>
          <p:cNvPr id="824" name="Google Shape;824;p21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9518650" y="2561788"/>
            <a:ext cx="9492432" cy="6047906"/>
          </a:xfrm>
          <a:prstGeom prst="rect">
            <a:avLst/>
          </a:prstGeom>
          <a:noFill/>
          <a:ln>
            <a:noFill/>
          </a:ln>
        </p:spPr>
      </p:pic>
      <p:sp>
        <p:nvSpPr>
          <p:cNvPr id="825" name="Google Shape;825;p21"/>
          <p:cNvSpPr/>
          <p:nvPr/>
        </p:nvSpPr>
        <p:spPr bwMode="auto">
          <a:xfrm>
            <a:off x="10077865" y="4814721"/>
            <a:ext cx="417730" cy="1627354"/>
          </a:xfrm>
          <a:custGeom>
            <a:avLst/>
            <a:gdLst/>
            <a:ahLst/>
            <a:cxnLst/>
            <a:rect l="l" t="t" r="r" b="b"/>
            <a:pathLst>
              <a:path w="362100" h="1066306" extrusionOk="0">
                <a:moveTo>
                  <a:pt x="0" y="0"/>
                </a:moveTo>
                <a:lnTo>
                  <a:pt x="362101" y="536452"/>
                </a:lnTo>
                <a:lnTo>
                  <a:pt x="0" y="1066307"/>
                </a:lnTo>
              </a:path>
            </a:pathLst>
          </a:custGeom>
          <a:noFill/>
          <a:ln w="190500" cap="rnd" cmpd="sng">
            <a:solidFill>
              <a:srgbClr val="FFF2CD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28" name="Google Shape;828;p21"/>
          <p:cNvSpPr/>
          <p:nvPr/>
        </p:nvSpPr>
        <p:spPr bwMode="auto">
          <a:xfrm>
            <a:off x="1546876" y="2861524"/>
            <a:ext cx="1042178" cy="1042178"/>
          </a:xfrm>
          <a:prstGeom prst="ellipse">
            <a:avLst/>
          </a:prstGeom>
          <a:gradFill>
            <a:gsLst>
              <a:gs pos="0">
                <a:srgbClr val="FFA58F"/>
              </a:gs>
              <a:gs pos="28000">
                <a:srgbClr val="FFA58F"/>
              </a:gs>
              <a:gs pos="100000">
                <a:srgbClr val="FEDDA4"/>
              </a:gs>
            </a:gsLst>
            <a:lin ang="10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29" name="Google Shape;829;p21"/>
          <p:cNvSpPr/>
          <p:nvPr/>
        </p:nvSpPr>
        <p:spPr bwMode="auto">
          <a:xfrm>
            <a:off x="10432511" y="2861524"/>
            <a:ext cx="1042178" cy="1042178"/>
          </a:xfrm>
          <a:prstGeom prst="ellipse">
            <a:avLst/>
          </a:prstGeom>
          <a:gradFill>
            <a:gsLst>
              <a:gs pos="0">
                <a:srgbClr val="FFA58F"/>
              </a:gs>
              <a:gs pos="28000">
                <a:srgbClr val="FFA58F"/>
              </a:gs>
              <a:gs pos="100000">
                <a:srgbClr val="FEDDA4"/>
              </a:gs>
            </a:gsLst>
            <a:lin ang="10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30" name="Google Shape;830;p21"/>
          <p:cNvSpPr txBox="1"/>
          <p:nvPr/>
        </p:nvSpPr>
        <p:spPr bwMode="auto">
          <a:xfrm>
            <a:off x="1778474" y="2951726"/>
            <a:ext cx="540533" cy="86177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5000" b="1">
                <a:solidFill>
                  <a:schemeClr val="lt1"/>
                </a:solidFill>
                <a:latin typeface="Arial"/>
                <a:ea typeface="Arial"/>
                <a:cs typeface="Arial"/>
              </a:rPr>
              <a:t>1</a:t>
            </a:r>
            <a:endParaRPr/>
          </a:p>
        </p:txBody>
      </p:sp>
      <p:sp>
        <p:nvSpPr>
          <p:cNvPr id="831" name="Google Shape;831;p21"/>
          <p:cNvSpPr txBox="1"/>
          <p:nvPr/>
        </p:nvSpPr>
        <p:spPr bwMode="auto">
          <a:xfrm>
            <a:off x="10679083" y="2937541"/>
            <a:ext cx="540533" cy="86177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5000" b="1">
                <a:solidFill>
                  <a:schemeClr val="lt1"/>
                </a:solidFill>
                <a:latin typeface="Arial"/>
                <a:ea typeface="Arial"/>
                <a:cs typeface="Arial"/>
              </a:rPr>
              <a:t>2</a:t>
            </a:r>
            <a:endParaRPr/>
          </a:p>
        </p:txBody>
      </p:sp>
      <p:sp>
        <p:nvSpPr>
          <p:cNvPr id="832" name="Google Shape;832;p21"/>
          <p:cNvSpPr txBox="1"/>
          <p:nvPr/>
        </p:nvSpPr>
        <p:spPr bwMode="auto">
          <a:xfrm>
            <a:off x="2736305" y="2911475"/>
            <a:ext cx="5639346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Рассчитать индекс массы тела (ИМТ)</a:t>
            </a:r>
            <a:r>
              <a:rPr lang="ru-RU" sz="2800" b="1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</a:t>
            </a:r>
            <a:endParaRPr sz="2800">
              <a:solidFill>
                <a:srgbClr val="555555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33" name="Google Shape;833;p21"/>
          <p:cNvSpPr txBox="1"/>
          <p:nvPr/>
        </p:nvSpPr>
        <p:spPr bwMode="auto">
          <a:xfrm>
            <a:off x="11721261" y="3056627"/>
            <a:ext cx="5385192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Измерить окружность талии:</a:t>
            </a:r>
            <a:endParaRPr sz="2800">
              <a:solidFill>
                <a:srgbClr val="555555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34" name="Google Shape;834;p21"/>
          <p:cNvSpPr txBox="1"/>
          <p:nvPr/>
        </p:nvSpPr>
        <p:spPr bwMode="auto">
          <a:xfrm>
            <a:off x="11720749" y="3445848"/>
            <a:ext cx="6976578" cy="12003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расположить сантиметровую ленту </a:t>
            </a:r>
            <a:b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 середине расстояния между нижним краем ребер и тазовой костью, в конце выдоха</a:t>
            </a:r>
            <a:r>
              <a:rPr lang="ru-RU" sz="2400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</a:t>
            </a:r>
            <a:endParaRPr sz="2400">
              <a:solidFill>
                <a:srgbClr val="555555"/>
              </a:solidFill>
              <a:latin typeface="Calibri"/>
              <a:ea typeface="Calibri"/>
              <a:cs typeface="Calibri"/>
            </a:endParaRPr>
          </a:p>
        </p:txBody>
      </p:sp>
      <p:grpSp>
        <p:nvGrpSpPr>
          <p:cNvPr id="835" name="Google Shape;835;p21"/>
          <p:cNvGrpSpPr/>
          <p:nvPr/>
        </p:nvGrpSpPr>
        <p:grpSpPr bwMode="auto">
          <a:xfrm>
            <a:off x="2785958" y="3799315"/>
            <a:ext cx="5348682" cy="1235139"/>
            <a:chOff x="11112590" y="-1592470"/>
            <a:chExt cx="3010192" cy="1235139"/>
          </a:xfrm>
        </p:grpSpPr>
        <p:sp>
          <p:nvSpPr>
            <p:cNvPr id="836" name="Google Shape;836;p21"/>
            <p:cNvSpPr txBox="1"/>
            <p:nvPr/>
          </p:nvSpPr>
          <p:spPr bwMode="auto">
            <a:xfrm>
              <a:off x="11112590" y="-1184655"/>
              <a:ext cx="2688557" cy="58477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32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ИМТ (кг/м</a:t>
              </a:r>
              <a:r>
                <a:rPr lang="ru-RU" sz="3200" baseline="300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2</a:t>
              </a:r>
              <a:r>
                <a:rPr lang="ru-RU" sz="32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) =</a:t>
              </a:r>
              <a:endParaRPr/>
            </a:p>
          </p:txBody>
        </p:sp>
        <p:sp>
          <p:nvSpPr>
            <p:cNvPr id="837" name="Google Shape;837;p21"/>
            <p:cNvSpPr txBox="1"/>
            <p:nvPr/>
          </p:nvSpPr>
          <p:spPr bwMode="auto">
            <a:xfrm>
              <a:off x="12662126" y="-1592470"/>
              <a:ext cx="1460656" cy="58477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3200">
                  <a:solidFill>
                    <a:srgbClr val="555555"/>
                  </a:solidFill>
                  <a:latin typeface="Calibri"/>
                  <a:ea typeface="Calibri"/>
                  <a:cs typeface="Calibri"/>
                </a:rPr>
                <a:t>Вес (кг)</a:t>
              </a:r>
              <a:endParaRPr/>
            </a:p>
          </p:txBody>
        </p:sp>
        <p:sp>
          <p:nvSpPr>
            <p:cNvPr id="838" name="Google Shape;838;p21"/>
            <p:cNvSpPr txBox="1"/>
            <p:nvPr/>
          </p:nvSpPr>
          <p:spPr bwMode="auto">
            <a:xfrm>
              <a:off x="12671533" y="-942105"/>
              <a:ext cx="952172" cy="58477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3200">
                  <a:solidFill>
                    <a:srgbClr val="555555"/>
                  </a:solidFill>
                  <a:latin typeface="Calibri"/>
                  <a:ea typeface="Calibri"/>
                  <a:cs typeface="Calibri"/>
                </a:rPr>
                <a:t>Рост (</a:t>
              </a:r>
              <a:r>
                <a:rPr lang="ru-RU" sz="2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м</a:t>
              </a:r>
              <a:r>
                <a:rPr lang="ru-RU" sz="3200" baseline="300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2</a:t>
              </a:r>
              <a:r>
                <a:rPr lang="ru-RU" sz="32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)</a:t>
              </a:r>
              <a:endParaRPr sz="3200">
                <a:solidFill>
                  <a:srgbClr val="555555"/>
                </a:solidFill>
                <a:latin typeface="Calibri"/>
                <a:ea typeface="Calibri"/>
                <a:cs typeface="Calibri"/>
              </a:endParaRPr>
            </a:p>
          </p:txBody>
        </p:sp>
        <p:cxnSp>
          <p:nvCxnSpPr>
            <p:cNvPr id="839" name="Google Shape;839;p21"/>
            <p:cNvCxnSpPr>
              <a:cxnSpLocks/>
            </p:cNvCxnSpPr>
            <p:nvPr/>
          </p:nvCxnSpPr>
          <p:spPr bwMode="auto">
            <a:xfrm>
              <a:off x="12719050" y="-999989"/>
              <a:ext cx="86722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840" name="Google Shape;840;p21"/>
          <p:cNvSpPr txBox="1"/>
          <p:nvPr/>
        </p:nvSpPr>
        <p:spPr bwMode="auto">
          <a:xfrm>
            <a:off x="811550" y="10659199"/>
            <a:ext cx="10937971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defRPr/>
            </a:pPr>
            <a:r>
              <a:rPr lang="ru-RU" sz="1000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1. Российское кардиологическое общество. Кардиоваскулярная профилактика 2022. Российские национальные рекомендации [Электронный ресурс] Дата обращения: 23.01.2026  URL: </a:t>
            </a:r>
            <a:r>
              <a:rPr lang="ru-RU" sz="1000" dirty="0">
                <a:solidFill>
                  <a:srgbClr val="555555"/>
                </a:solidFill>
                <a:latin typeface="+mn-lt"/>
                <a:ea typeface="Calibri"/>
                <a:cs typeface="Calibri"/>
                <a:hlinkClick r:id="rId4"/>
              </a:rPr>
              <a:t>https://scardio.ru/content/Guidelines/Kardiovascular_profilaktika_2022.pdf</a:t>
            </a:r>
            <a:r>
              <a:rPr lang="ru-RU" sz="1000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. </a:t>
            </a:r>
            <a:endParaRPr sz="1000" dirty="0">
              <a:solidFill>
                <a:srgbClr val="555555"/>
              </a:solidFill>
              <a:latin typeface="+mn-lt"/>
              <a:ea typeface="Calibri"/>
              <a:cs typeface="Calibri"/>
            </a:endParaRPr>
          </a:p>
        </p:txBody>
      </p:sp>
      <p:graphicFrame>
        <p:nvGraphicFramePr>
          <p:cNvPr id="841" name="Google Shape;841;p2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98038926"/>
              </p:ext>
            </p:extLst>
          </p:nvPr>
        </p:nvGraphicFramePr>
        <p:xfrm>
          <a:off x="2225557" y="5320554"/>
          <a:ext cx="6386875" cy="2884560"/>
        </p:xfrm>
        <a:graphic>
          <a:graphicData uri="http://schemas.openxmlformats.org/drawingml/2006/table">
            <a:tbl>
              <a:tblPr firstRow="1" bandRow="1">
                <a:tableStyleId>{F7EA3D69-ADB6-49C8-8289-5B19F9F2D352}</a:tableStyleId>
              </a:tblPr>
              <a:tblGrid>
                <a:gridCol w="37078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6790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448525">
                <a:tc>
                  <a:txBody>
                    <a:bodyPr/>
                    <a:lstStyle/>
                    <a:p>
                      <a:pPr marL="0" marR="0" lvl="0" indent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400" b="1" u="none" strike="noStrike" cap="none" dirty="0">
                          <a:solidFill>
                            <a:srgbClr val="D54F4E"/>
                          </a:solidFill>
                          <a:latin typeface="Arial"/>
                          <a:ea typeface="Arial"/>
                          <a:cs typeface="Arial"/>
                        </a:rPr>
                        <a:t>Типы массы тела</a:t>
                      </a:r>
                      <a:endParaRPr sz="3600" u="none" strike="noStrike" cap="none" dirty="0">
                        <a:solidFill>
                          <a:srgbClr val="D54F4E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9525" algn="ctr">
                      <a:solidFill>
                        <a:srgbClr val="000000">
                          <a:alpha val="0"/>
                        </a:srgbClr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9525" algn="ctr">
                      <a:solidFill>
                        <a:srgbClr val="000000">
                          <a:alpha val="0"/>
                        </a:srgbClr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400" b="1" u="none" strike="noStrike" cap="none" dirty="0">
                          <a:solidFill>
                            <a:srgbClr val="D54F4E"/>
                          </a:solidFill>
                          <a:latin typeface="Arial"/>
                          <a:ea typeface="Arial"/>
                          <a:cs typeface="Arial"/>
                        </a:rPr>
                        <a:t>ИМТ (кг/м</a:t>
                      </a:r>
                      <a:r>
                        <a:rPr lang="ru-RU" sz="2400" b="1" u="none" strike="noStrike" cap="none" baseline="30000" dirty="0">
                          <a:solidFill>
                            <a:srgbClr val="D54F4E"/>
                          </a:solidFill>
                          <a:latin typeface="Arial"/>
                          <a:ea typeface="Arial"/>
                          <a:cs typeface="Arial"/>
                        </a:rPr>
                        <a:t>2</a:t>
                      </a:r>
                      <a:r>
                        <a:rPr lang="ru-RU" sz="2400" b="1" u="none" strike="noStrike" cap="none" dirty="0">
                          <a:solidFill>
                            <a:srgbClr val="D54F4E"/>
                          </a:solidFill>
                          <a:latin typeface="Arial"/>
                          <a:ea typeface="Arial"/>
                          <a:cs typeface="Arial"/>
                        </a:rPr>
                        <a:t>)</a:t>
                      </a:r>
                      <a:endParaRPr sz="3600" u="none" strike="noStrike" cap="none" dirty="0">
                        <a:solidFill>
                          <a:srgbClr val="D54F4E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9525" algn="ctr">
                      <a:solidFill>
                        <a:srgbClr val="000000">
                          <a:alpha val="0"/>
                        </a:srgbClr>
                      </a:solidFill>
                    </a:lnR>
                    <a:lnT w="9525" algn="ctr">
                      <a:solidFill>
                        <a:srgbClr val="000000">
                          <a:alpha val="0"/>
                        </a:srgbClr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48525">
                <a:tc>
                  <a:txBody>
                    <a:bodyPr/>
                    <a:lstStyle/>
                    <a:p>
                      <a:pPr marL="0" marR="0" lvl="0" indent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4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Нормальная масса тела</a:t>
                      </a:r>
                      <a:endParaRPr sz="36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9525" algn="ctr">
                      <a:solidFill>
                        <a:srgbClr val="000000">
                          <a:alpha val="0"/>
                        </a:srgbClr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4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18,5–24,9</a:t>
                      </a:r>
                      <a:endParaRPr sz="24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9525" algn="ctr">
                      <a:solidFill>
                        <a:srgbClr val="000000">
                          <a:alpha val="0"/>
                        </a:srgbClr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48525">
                <a:tc>
                  <a:txBody>
                    <a:bodyPr/>
                    <a:lstStyle/>
                    <a:p>
                      <a:pPr marL="0" marR="0" lvl="0" indent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4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Избыточная масса тела</a:t>
                      </a:r>
                      <a:endParaRPr sz="36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9525" algn="ctr">
                      <a:solidFill>
                        <a:srgbClr val="000000">
                          <a:alpha val="0"/>
                        </a:srgbClr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4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25,0–29,9</a:t>
                      </a:r>
                      <a:endParaRPr sz="24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9525" algn="ctr">
                      <a:solidFill>
                        <a:srgbClr val="000000">
                          <a:alpha val="0"/>
                        </a:srgbClr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48525">
                <a:tc>
                  <a:txBody>
                    <a:bodyPr/>
                    <a:lstStyle/>
                    <a:p>
                      <a:pPr marL="0" marR="0" lvl="0" indent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4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Ожирение I степени</a:t>
                      </a:r>
                      <a:endParaRPr sz="36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9525" algn="ctr">
                      <a:solidFill>
                        <a:srgbClr val="000000">
                          <a:alpha val="0"/>
                        </a:srgbClr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4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30,0–34,9</a:t>
                      </a:r>
                      <a:endParaRPr sz="24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9525" algn="ctr">
                      <a:solidFill>
                        <a:srgbClr val="000000">
                          <a:alpha val="0"/>
                        </a:srgbClr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48525"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555555"/>
                        </a:buClr>
                        <a:buSzPts val="2400"/>
                        <a:buFont typeface="Arial"/>
                        <a:buNone/>
                        <a:defRPr/>
                      </a:pPr>
                      <a:r>
                        <a:rPr lang="ru-RU" sz="24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Ожирение II степени</a:t>
                      </a:r>
                      <a:endParaRPr sz="36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9525" algn="ctr">
                      <a:solidFill>
                        <a:srgbClr val="000000">
                          <a:alpha val="0"/>
                        </a:srgbClr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4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35,0–39,9</a:t>
                      </a:r>
                      <a:endParaRPr sz="24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9525" algn="ctr">
                      <a:solidFill>
                        <a:srgbClr val="000000">
                          <a:alpha val="0"/>
                        </a:srgbClr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48525"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555555"/>
                        </a:buClr>
                        <a:buSzPts val="2400"/>
                        <a:buFont typeface="Arial"/>
                        <a:buNone/>
                        <a:defRPr/>
                      </a:pPr>
                      <a:r>
                        <a:rPr lang="ru-RU" sz="2400" u="none" strike="noStrike" cap="none" dirty="0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Ожирение III степени</a:t>
                      </a:r>
                      <a:endParaRPr sz="3600" u="none" strike="noStrike" cap="none" dirty="0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9525" algn="ctr">
                      <a:solidFill>
                        <a:srgbClr val="000000">
                          <a:alpha val="0"/>
                        </a:srgbClr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9525" algn="ctr">
                      <a:solidFill>
                        <a:srgbClr val="000000">
                          <a:alpha val="0"/>
                        </a:srgbClr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400" u="none" strike="noStrike" cap="none" dirty="0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40 и более</a:t>
                      </a:r>
                      <a:endParaRPr sz="3600" u="none" strike="noStrike" cap="none" dirty="0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9525" algn="ctr">
                      <a:solidFill>
                        <a:srgbClr val="000000">
                          <a:alpha val="0"/>
                        </a:srgbClr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9525" algn="ctr">
                      <a:solidFill>
                        <a:srgbClr val="000000">
                          <a:alpha val="0"/>
                        </a:srgbClr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pic>
        <p:nvPicPr>
          <p:cNvPr id="842" name="Google Shape;842;p21"/>
          <p:cNvPicPr/>
          <p:nvPr/>
        </p:nvPicPr>
        <p:blipFill>
          <a:blip r:embed="rId5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4811220" y="4879770"/>
            <a:ext cx="943454" cy="27425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43" name="Google Shape;843;p21"/>
          <p:cNvPicPr/>
          <p:nvPr/>
        </p:nvPicPr>
        <p:blipFill>
          <a:blip r:embed="rId6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6746914" y="4816475"/>
            <a:ext cx="926454" cy="2702867"/>
          </a:xfrm>
          <a:prstGeom prst="rect">
            <a:avLst/>
          </a:prstGeom>
          <a:noFill/>
          <a:ln>
            <a:noFill/>
          </a:ln>
        </p:spPr>
      </p:pic>
      <p:sp>
        <p:nvSpPr>
          <p:cNvPr id="844" name="Google Shape;844;p21"/>
          <p:cNvSpPr txBox="1"/>
          <p:nvPr/>
        </p:nvSpPr>
        <p:spPr bwMode="auto">
          <a:xfrm>
            <a:off x="16331123" y="7594248"/>
            <a:ext cx="1752404" cy="12003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˃80 см</a:t>
            </a:r>
            <a:b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(женщины)</a:t>
            </a:r>
            <a:endParaRPr/>
          </a:p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845" name="Google Shape;845;p21"/>
          <p:cNvSpPr txBox="1"/>
          <p:nvPr/>
        </p:nvSpPr>
        <p:spPr bwMode="auto">
          <a:xfrm>
            <a:off x="14470989" y="7593696"/>
            <a:ext cx="168693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˃94 см</a:t>
            </a:r>
            <a:b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(мужчины)</a:t>
            </a:r>
            <a:endParaRPr/>
          </a:p>
        </p:txBody>
      </p:sp>
      <p:sp>
        <p:nvSpPr>
          <p:cNvPr id="846" name="Google Shape;846;p21"/>
          <p:cNvSpPr txBox="1"/>
          <p:nvPr/>
        </p:nvSpPr>
        <p:spPr bwMode="auto">
          <a:xfrm>
            <a:off x="11749521" y="5576123"/>
            <a:ext cx="2669577" cy="12003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Абдоминальное</a:t>
            </a:r>
            <a:br>
              <a:rPr lang="ru-RU" sz="2400" b="1">
                <a:solidFill>
                  <a:srgbClr val="D54F4E"/>
                </a:solidFill>
                <a:latin typeface="Arial"/>
                <a:ea typeface="Arial"/>
                <a:cs typeface="Arial"/>
              </a:rPr>
            </a:br>
            <a:r>
              <a:rPr lang="ru-RU" sz="24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ожирение:</a:t>
            </a:r>
            <a:endParaRPr sz="2400">
              <a:solidFill>
                <a:srgbClr val="D54F4E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240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847" name="Google Shape;847;p21"/>
          <p:cNvSpPr/>
          <p:nvPr/>
        </p:nvSpPr>
        <p:spPr bwMode="auto">
          <a:xfrm>
            <a:off x="1406774" y="8909165"/>
            <a:ext cx="17604308" cy="1205627"/>
          </a:xfrm>
          <a:prstGeom prst="roundRect">
            <a:avLst>
              <a:gd name="adj" fmla="val 26066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48" name="Google Shape;848;p21"/>
          <p:cNvSpPr txBox="1"/>
          <p:nvPr/>
        </p:nvSpPr>
        <p:spPr bwMode="auto">
          <a:xfrm>
            <a:off x="2401217" y="9039197"/>
            <a:ext cx="15911369" cy="13849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Если ИМТ в норме, но окружность талии повышена — это тоже разновидность ожирения (абдоминальное ожирение)</a:t>
            </a:r>
            <a:r>
              <a:rPr lang="ru-RU" sz="2800" b="1" baseline="30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</a:t>
            </a:r>
            <a:endParaRPr sz="2800" b="1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2800" b="1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852" name="Google Shape;852;p21"/>
          <p:cNvSpPr/>
          <p:nvPr/>
        </p:nvSpPr>
        <p:spPr bwMode="auto">
          <a:xfrm>
            <a:off x="811550" y="8911086"/>
            <a:ext cx="1228721" cy="1228721"/>
          </a:xfrm>
          <a:prstGeom prst="ellipse">
            <a:avLst/>
          </a:prstGeom>
          <a:gradFill>
            <a:gsLst>
              <a:gs pos="0">
                <a:srgbClr val="FFA58F"/>
              </a:gs>
              <a:gs pos="28000">
                <a:srgbClr val="FFA58F"/>
              </a:gs>
              <a:gs pos="100000">
                <a:srgbClr val="FEDDA4"/>
              </a:gs>
            </a:gsLst>
            <a:lin ang="13800001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853" name="Google Shape;853;p21"/>
          <p:cNvPicPr/>
          <p:nvPr/>
        </p:nvPicPr>
        <p:blipFill>
          <a:blip r:embed="rId7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093018" y="9104288"/>
            <a:ext cx="712975" cy="804197"/>
          </a:xfrm>
          <a:prstGeom prst="rect">
            <a:avLst/>
          </a:prstGeom>
          <a:noFill/>
          <a:ln>
            <a:noFill/>
          </a:ln>
        </p:spPr>
      </p:pic>
      <p:pic>
        <p:nvPicPr>
          <p:cNvPr id="854" name="Google Shape;854;p21"/>
          <p:cNvPicPr/>
          <p:nvPr/>
        </p:nvPicPr>
        <p:blipFill>
          <a:blip r:embed="rId8">
            <a:alphaModFix/>
          </a:blip>
          <a:stretch/>
        </p:blipFill>
        <p:spPr bwMode="auto">
          <a:xfrm flipH="1">
            <a:off x="15341171" y="-635034"/>
            <a:ext cx="5625421" cy="5177829"/>
          </a:xfrm>
          <a:prstGeom prst="rect">
            <a:avLst/>
          </a:prstGeom>
          <a:noFill/>
          <a:ln>
            <a:noFill/>
          </a:ln>
        </p:spPr>
      </p:pic>
      <p:sp>
        <p:nvSpPr>
          <p:cNvPr id="855" name="Google Shape;855;p21"/>
          <p:cNvSpPr txBox="1"/>
          <p:nvPr/>
        </p:nvSpPr>
        <p:spPr bwMode="auto">
          <a:xfrm>
            <a:off x="16444319" y="1057806"/>
            <a:ext cx="3419124" cy="12003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D54F4E"/>
                </a:solidFill>
                <a:latin typeface="Arial"/>
                <a:ea typeface="Arial"/>
                <a:cs typeface="Arial"/>
              </a:rPr>
              <a:t>А вы знаете окружность </a:t>
            </a:r>
            <a:br>
              <a:rPr lang="ru-RU" sz="2400">
                <a:solidFill>
                  <a:srgbClr val="D54F4E"/>
                </a:solidFill>
                <a:latin typeface="Arial"/>
                <a:ea typeface="Arial"/>
                <a:cs typeface="Arial"/>
              </a:rPr>
            </a:br>
            <a:r>
              <a:rPr lang="ru-RU" sz="2400">
                <a:solidFill>
                  <a:srgbClr val="D54F4E"/>
                </a:solidFill>
                <a:latin typeface="Arial"/>
                <a:ea typeface="Arial"/>
                <a:cs typeface="Arial"/>
              </a:rPr>
              <a:t>своей талии?</a:t>
            </a:r>
            <a:endParaRPr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861" name="Google Shape;861;p22"/>
          <p:cNvSpPr txBox="1"/>
          <p:nvPr/>
        </p:nvSpPr>
        <p:spPr bwMode="auto">
          <a:xfrm>
            <a:off x="751740" y="600531"/>
            <a:ext cx="14939110" cy="22275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ЕСЛИ У ВАС </a:t>
            </a: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ИЗБЫТОЧНАЯ МАССА ТЕЛА (ВЕС) </a:t>
            </a:r>
            <a:b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</a:b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ИЛИ ОЖИРЕНИЕ</a:t>
            </a:r>
            <a:b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endParaRPr sz="4800" b="1" i="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863" name="Google Shape;863;p22"/>
          <p:cNvSpPr txBox="1"/>
          <p:nvPr/>
        </p:nvSpPr>
        <p:spPr bwMode="auto">
          <a:xfrm>
            <a:off x="811550" y="10659199"/>
            <a:ext cx="1145029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1. Российское кардиологическое общество. Кардиоваскулярная профилактика 2022. Российские национальные рекомендации [Электронный ресурс] Дата обращения: 23.01.2026 </a:t>
            </a:r>
            <a:endParaRPr sz="1000" dirty="0">
              <a:solidFill>
                <a:srgbClr val="555555"/>
              </a:solidFill>
              <a:latin typeface="+mn-lt"/>
              <a:ea typeface="Calibri"/>
              <a:cs typeface="Calibri"/>
            </a:endParaRPr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URL: https://scardio.ru/content/Guidelines/Kardiovascular_profilaktika_2022.pdf. 2 Рубрикатор клинических рекомендаций МЗ РФ, Клинические рекомендации «Ожирение» 2020  [Электронный ресурс] Дата обращения: 23.01.2026 URL: https://cr.minzdrav.gov.ru/schema/28_2#doc_b</a:t>
            </a:r>
            <a:endParaRPr sz="1000" dirty="0">
              <a:solidFill>
                <a:srgbClr val="555555"/>
              </a:solidFill>
              <a:latin typeface="+mn-lt"/>
              <a:ea typeface="Calibri"/>
              <a:cs typeface="Calibri"/>
            </a:endParaRPr>
          </a:p>
        </p:txBody>
      </p:sp>
      <p:sp>
        <p:nvSpPr>
          <p:cNvPr id="864" name="Google Shape;864;p22"/>
          <p:cNvSpPr/>
          <p:nvPr/>
        </p:nvSpPr>
        <p:spPr bwMode="auto">
          <a:xfrm>
            <a:off x="1286330" y="8911086"/>
            <a:ext cx="16867441" cy="1239205"/>
          </a:xfrm>
          <a:prstGeom prst="roundRect">
            <a:avLst>
              <a:gd name="adj" fmla="val 26066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65" name="Google Shape;865;p22"/>
          <p:cNvSpPr txBox="1"/>
          <p:nvPr/>
        </p:nvSpPr>
        <p:spPr bwMode="auto">
          <a:xfrm>
            <a:off x="2328373" y="9034029"/>
            <a:ext cx="16033556" cy="13234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Избыточная масса тела и ожирение повышают общую и сердечно-сосудистую смертность, часто сопровождаются развитием осложнений и заболеваний</a:t>
            </a:r>
            <a:r>
              <a:rPr lang="ru-RU" sz="2800" b="1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</a:t>
            </a:r>
            <a:endParaRPr sz="2800" b="1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2400" b="1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866" name="Google Shape;866;p22"/>
          <p:cNvSpPr txBox="1"/>
          <p:nvPr/>
        </p:nvSpPr>
        <p:spPr bwMode="auto">
          <a:xfrm>
            <a:off x="811550" y="2507963"/>
            <a:ext cx="11915928" cy="56332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457200" marR="0" lvl="0" indent="-45720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3840"/>
              <a:buFont typeface="Arial"/>
              <a:buChar char="•"/>
              <a:defRPr/>
            </a:pP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Стремитесь к здоровому питанию</a:t>
            </a:r>
            <a:r>
              <a:rPr lang="ru-RU" sz="3200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1,2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457200" marR="0" lvl="0" indent="-457200" algn="l">
              <a:spcBef>
                <a:spcPts val="2400"/>
              </a:spcBef>
              <a:spcAft>
                <a:spcPts val="0"/>
              </a:spcAft>
              <a:buClr>
                <a:srgbClr val="555555"/>
              </a:buClr>
              <a:buSzPts val="3840"/>
              <a:buFont typeface="Arial"/>
              <a:buChar char="•"/>
              <a:defRPr/>
            </a:pP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Займитесь регулярными физическими упражнениями</a:t>
            </a:r>
            <a:r>
              <a:rPr lang="ru-RU" sz="3200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1,2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457200" marR="0" lvl="0" indent="-457200" algn="l">
              <a:spcBef>
                <a:spcPts val="2400"/>
              </a:spcBef>
              <a:spcAft>
                <a:spcPts val="0"/>
              </a:spcAft>
              <a:buClr>
                <a:srgbClr val="555555"/>
              </a:buClr>
              <a:buSzPts val="3840"/>
              <a:buFont typeface="Arial"/>
              <a:buChar char="•"/>
              <a:defRPr/>
            </a:pP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Спите ночью не менее 8 часов</a:t>
            </a:r>
            <a:r>
              <a:rPr lang="ru-RU" sz="3200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1,2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457200" marR="0" lvl="0" indent="-457200" algn="l">
              <a:spcBef>
                <a:spcPts val="2400"/>
              </a:spcBef>
              <a:spcAft>
                <a:spcPts val="0"/>
              </a:spcAft>
              <a:buClr>
                <a:srgbClr val="555555"/>
              </a:buClr>
              <a:buSzPts val="3840"/>
              <a:buFont typeface="Arial"/>
              <a:buChar char="•"/>
              <a:defRPr/>
            </a:pP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Худейте правильно — на 5–10% за 3-6 месяцев</a:t>
            </a:r>
            <a:b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(до 20% при ИМТ более 35 кг/м</a:t>
            </a:r>
            <a:r>
              <a:rPr lang="ru-RU" sz="3200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2</a:t>
            </a: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)</a:t>
            </a:r>
            <a:r>
              <a:rPr lang="ru-RU" sz="3200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2</a:t>
            </a:r>
            <a:endParaRPr sz="3200" baseline="300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457200" marR="0" lvl="0" indent="-457200" algn="l">
              <a:spcBef>
                <a:spcPts val="2400"/>
              </a:spcBef>
              <a:spcAft>
                <a:spcPts val="0"/>
              </a:spcAft>
              <a:buClr>
                <a:srgbClr val="555555"/>
              </a:buClr>
              <a:buSzPts val="3840"/>
              <a:buFont typeface="Arial"/>
              <a:buChar char="•"/>
              <a:defRPr/>
            </a:pP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Если Вам не удается снизить вес самостоятельно, проконсультируйтесь у лечащего врача/психолога </a:t>
            </a:r>
            <a:b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(при необходимости врач назначит медикаментозную </a:t>
            </a:r>
            <a:b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терапию или иные методы лечения)</a:t>
            </a:r>
            <a:r>
              <a:rPr lang="ru-RU" sz="3200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1,2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868" name="Google Shape;868;p22"/>
          <p:cNvSpPr/>
          <p:nvPr/>
        </p:nvSpPr>
        <p:spPr bwMode="auto">
          <a:xfrm>
            <a:off x="811550" y="8911086"/>
            <a:ext cx="1228721" cy="1228721"/>
          </a:xfrm>
          <a:prstGeom prst="ellipse">
            <a:avLst/>
          </a:prstGeom>
          <a:gradFill>
            <a:gsLst>
              <a:gs pos="0">
                <a:srgbClr val="FFA58F"/>
              </a:gs>
              <a:gs pos="28000">
                <a:srgbClr val="FFA58F"/>
              </a:gs>
              <a:gs pos="100000">
                <a:srgbClr val="FEDDA4"/>
              </a:gs>
            </a:gsLst>
            <a:lin ang="13800001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869" name="Google Shape;869;p22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125667" y="9074266"/>
            <a:ext cx="588837" cy="845032"/>
          </a:xfrm>
          <a:prstGeom prst="rect">
            <a:avLst/>
          </a:prstGeom>
          <a:noFill/>
          <a:ln>
            <a:noFill/>
          </a:ln>
        </p:spPr>
      </p:pic>
      <p:pic>
        <p:nvPicPr>
          <p:cNvPr id="870" name="Google Shape;870;p22"/>
          <p:cNvPicPr/>
          <p:nvPr/>
        </p:nvPicPr>
        <p:blipFill>
          <a:blip r:embed="rId4">
            <a:alphaModFix/>
          </a:blip>
          <a:stretch/>
        </p:blipFill>
        <p:spPr bwMode="auto">
          <a:xfrm>
            <a:off x="14069828" y="1951221"/>
            <a:ext cx="2322980" cy="6752688"/>
          </a:xfrm>
          <a:prstGeom prst="rect">
            <a:avLst/>
          </a:prstGeom>
          <a:noFill/>
          <a:ln>
            <a:noFill/>
          </a:ln>
        </p:spPr>
      </p:pic>
      <p:pic>
        <p:nvPicPr>
          <p:cNvPr id="871" name="Google Shape;871;p22"/>
          <p:cNvPicPr/>
          <p:nvPr/>
        </p:nvPicPr>
        <p:blipFill>
          <a:blip r:embed="rId5">
            <a:alphaModFix/>
          </a:blip>
          <a:stretch/>
        </p:blipFill>
        <p:spPr bwMode="auto">
          <a:xfrm>
            <a:off x="16690741" y="1997075"/>
            <a:ext cx="2281122" cy="665502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877" name="Google Shape;877;p23"/>
          <p:cNvSpPr txBox="1"/>
          <p:nvPr/>
        </p:nvSpPr>
        <p:spPr bwMode="auto">
          <a:xfrm>
            <a:off x="751740" y="600531"/>
            <a:ext cx="14939110" cy="22275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ПИТАНИЕ ПРИ САХАРНОМ ДИАБЕТЕ 2 ТИПА:</a:t>
            </a:r>
            <a:b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ПРОАНАЛИЗИРУЙТЕ, ЧТО ВЫ ЕДИТЕ</a:t>
            </a:r>
            <a:b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endParaRPr sz="4800" b="1" i="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879" name="Google Shape;879;p23"/>
          <p:cNvSpPr txBox="1"/>
          <p:nvPr/>
        </p:nvSpPr>
        <p:spPr bwMode="auto">
          <a:xfrm>
            <a:off x="751740" y="2383684"/>
            <a:ext cx="7301884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Нездоровые привычки питания</a:t>
            </a:r>
            <a:r>
              <a:rPr lang="ru-RU" sz="3200" b="1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1,2</a:t>
            </a:r>
            <a:endParaRPr/>
          </a:p>
        </p:txBody>
      </p:sp>
      <p:sp>
        <p:nvSpPr>
          <p:cNvPr id="880" name="Google Shape;880;p23"/>
          <p:cNvSpPr txBox="1"/>
          <p:nvPr/>
        </p:nvSpPr>
        <p:spPr bwMode="auto">
          <a:xfrm>
            <a:off x="811550" y="10659199"/>
            <a:ext cx="11432111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defRPr/>
            </a:pP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1. Российское кардиологическое общество. Кардиоваскулярная профилактика 2022. Российские национальные рекомендации [Электронный ресурс] Дата обращения: 23.01.2026  </a:t>
            </a:r>
            <a:b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</a:b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2. Российское кардиологическое общество. Клинические рекомендации «Нарушение липидного обмена» год утверждения 2023 [Электронный ресурс] Дата обращения: 23.01.2026. </a:t>
            </a:r>
            <a:b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</a:b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URL: </a:t>
            </a:r>
            <a:r>
              <a:rPr lang="ru-RU" sz="1000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https://scardio.ru/content/Guidelines/KR_NLO_2023.pdf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. 3. </a:t>
            </a:r>
            <a:r>
              <a:rPr lang="ru-RU" sz="1000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Адаптировано на основании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</a:t>
            </a:r>
            <a:r>
              <a:rPr lang="ru-RU" sz="1000">
                <a:solidFill>
                  <a:srgbClr val="555555"/>
                </a:solidFill>
              </a:rPr>
              <a:t>):1-175.</a:t>
            </a:r>
            <a:r>
              <a:rPr lang="ru-RU" sz="1000">
                <a:solidFill>
                  <a:srgbClr val="2C2D2E"/>
                </a:solidFill>
              </a:rPr>
              <a:t> </a:t>
            </a:r>
            <a:r>
              <a:rPr lang="ru-RU" sz="1000" dirty="0">
                <a:hlinkClick r:id="rId2"/>
              </a:rPr>
              <a:t>Том 28, № 5</a:t>
            </a:r>
            <a:r>
              <a:rPr lang="en-US" sz="1000" dirty="0">
                <a:hlinkClick r:id="rId2"/>
              </a:rPr>
              <a:t>S (2025)</a:t>
            </a:r>
            <a:endParaRPr sz="1000" dirty="0">
              <a:solidFill>
                <a:srgbClr val="555555"/>
              </a:solidFill>
              <a:latin typeface="+mn-lt"/>
              <a:ea typeface="Calibri"/>
              <a:cs typeface="Calibri"/>
            </a:endParaRPr>
          </a:p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800"/>
              <a:buFont typeface="Calibri"/>
              <a:buNone/>
              <a:defRPr/>
            </a:pPr>
            <a:endParaRPr sz="1000" b="0" i="0" u="none" strike="noStrike" cap="none" dirty="0">
              <a:solidFill>
                <a:srgbClr val="555555"/>
              </a:solidFill>
              <a:latin typeface="+mn-lt"/>
              <a:ea typeface="Calibri"/>
              <a:cs typeface="Calibri"/>
            </a:endParaRPr>
          </a:p>
        </p:txBody>
      </p:sp>
      <p:sp>
        <p:nvSpPr>
          <p:cNvPr id="881" name="Google Shape;881;p23"/>
          <p:cNvSpPr/>
          <p:nvPr/>
        </p:nvSpPr>
        <p:spPr bwMode="auto">
          <a:xfrm>
            <a:off x="751739" y="8008402"/>
            <a:ext cx="13338909" cy="1989673"/>
          </a:xfrm>
          <a:prstGeom prst="roundRect">
            <a:avLst>
              <a:gd name="adj" fmla="val 26066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82" name="Google Shape;882;p23"/>
          <p:cNvSpPr txBox="1"/>
          <p:nvPr/>
        </p:nvSpPr>
        <p:spPr bwMode="auto">
          <a:xfrm>
            <a:off x="1299831" y="8190283"/>
            <a:ext cx="12105019" cy="200054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3200"/>
              <a:buFont typeface="Arial"/>
              <a:buChar char="•"/>
              <a:defRPr/>
            </a:pP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Развитие ожирения и ухудшение течения СД 2 типа</a:t>
            </a:r>
            <a:endParaRPr/>
          </a:p>
          <a:p>
            <a:pPr marL="285750" marR="0" lvl="0" indent="-28575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3200"/>
              <a:buFont typeface="Arial"/>
              <a:buChar char="•"/>
              <a:defRPr/>
            </a:pPr>
            <a:r>
              <a:rPr lang="ru-RU" sz="320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Повышение уровня «плохого» холестерина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285750" marR="0" lvl="0" indent="-28575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3200"/>
              <a:buFont typeface="Arial"/>
              <a:buChar char="•"/>
              <a:defRPr/>
            </a:pPr>
            <a:r>
              <a:rPr lang="ru-RU" sz="320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Повышение АД</a:t>
            </a:r>
            <a:endParaRPr sz="32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883" name="Google Shape;883;p23"/>
          <p:cNvSpPr/>
          <p:nvPr/>
        </p:nvSpPr>
        <p:spPr bwMode="auto">
          <a:xfrm>
            <a:off x="811550" y="3300662"/>
            <a:ext cx="6384208" cy="3739433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0979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84" name="Google Shape;884;p23"/>
          <p:cNvSpPr/>
          <p:nvPr/>
        </p:nvSpPr>
        <p:spPr bwMode="auto">
          <a:xfrm>
            <a:off x="7438138" y="3277793"/>
            <a:ext cx="6652511" cy="3739433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0979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85" name="Google Shape;885;p23"/>
          <p:cNvSpPr txBox="1"/>
          <p:nvPr/>
        </p:nvSpPr>
        <p:spPr bwMode="auto">
          <a:xfrm>
            <a:off x="1118312" y="3492369"/>
            <a:ext cx="6034088" cy="4924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 b="1" i="0" u="none" strike="noStrike" cap="none">
                <a:solidFill>
                  <a:srgbClr val="D54F4E"/>
                </a:solidFill>
                <a:latin typeface="Arial"/>
                <a:ea typeface="Arial"/>
                <a:cs typeface="Arial"/>
              </a:rPr>
              <a:t>НЕДОСТАТОЧНОЕ ПОТРЕБЛЕНИЕ: </a:t>
            </a:r>
            <a:endParaRPr sz="2600">
              <a:solidFill>
                <a:srgbClr val="D54F4E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86" name="Google Shape;886;p23"/>
          <p:cNvSpPr txBox="1"/>
          <p:nvPr/>
        </p:nvSpPr>
        <p:spPr bwMode="auto">
          <a:xfrm>
            <a:off x="8085070" y="3472246"/>
            <a:ext cx="5358646" cy="4924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54F4E"/>
              </a:buClr>
              <a:buSzPts val="2600"/>
              <a:buFont typeface="Arial"/>
              <a:buNone/>
              <a:defRPr/>
            </a:pPr>
            <a:r>
              <a:rPr lang="ru-RU" sz="2600" b="1" i="0" u="none" strike="noStrike" cap="none">
                <a:solidFill>
                  <a:srgbClr val="D54F4E"/>
                </a:solidFill>
                <a:latin typeface="Arial"/>
                <a:ea typeface="Arial"/>
                <a:cs typeface="Arial"/>
              </a:rPr>
              <a:t>ИЗБЫТОЧНОЕ ПОТРЕБЛЕНИЕ:</a:t>
            </a:r>
            <a:endParaRPr sz="2600">
              <a:solidFill>
                <a:srgbClr val="D54F4E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887" name="Google Shape;887;p23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358884" y="4495783"/>
            <a:ext cx="623648" cy="623648"/>
          </a:xfrm>
          <a:prstGeom prst="rect">
            <a:avLst/>
          </a:prstGeom>
          <a:noFill/>
          <a:ln>
            <a:noFill/>
          </a:ln>
        </p:spPr>
      </p:pic>
      <p:pic>
        <p:nvPicPr>
          <p:cNvPr id="888" name="Google Shape;888;p23"/>
          <p:cNvPicPr/>
          <p:nvPr/>
        </p:nvPicPr>
        <p:blipFill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4102033" y="4520721"/>
            <a:ext cx="594337" cy="623647"/>
          </a:xfrm>
          <a:prstGeom prst="rect">
            <a:avLst/>
          </a:prstGeom>
          <a:noFill/>
          <a:ln>
            <a:noFill/>
          </a:ln>
        </p:spPr>
      </p:pic>
      <p:pic>
        <p:nvPicPr>
          <p:cNvPr id="889" name="Google Shape;889;p23"/>
          <p:cNvPicPr/>
          <p:nvPr/>
        </p:nvPicPr>
        <p:blipFill>
          <a:blip r:embed="rId5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358884" y="5621884"/>
            <a:ext cx="623648" cy="688349"/>
          </a:xfrm>
          <a:prstGeom prst="rect">
            <a:avLst/>
          </a:prstGeom>
          <a:noFill/>
          <a:ln>
            <a:noFill/>
          </a:ln>
        </p:spPr>
      </p:pic>
      <p:pic>
        <p:nvPicPr>
          <p:cNvPr id="890" name="Google Shape;890;p23"/>
          <p:cNvPicPr/>
          <p:nvPr/>
        </p:nvPicPr>
        <p:blipFill>
          <a:blip r:embed="rId6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4074046" y="5784401"/>
            <a:ext cx="756758" cy="510584"/>
          </a:xfrm>
          <a:prstGeom prst="rect">
            <a:avLst/>
          </a:prstGeom>
          <a:noFill/>
          <a:ln>
            <a:noFill/>
          </a:ln>
        </p:spPr>
      </p:pic>
      <p:sp>
        <p:nvSpPr>
          <p:cNvPr id="891" name="Google Shape;891;p23"/>
          <p:cNvSpPr txBox="1"/>
          <p:nvPr/>
        </p:nvSpPr>
        <p:spPr bwMode="auto">
          <a:xfrm>
            <a:off x="2083911" y="4426017"/>
            <a:ext cx="163778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овощей, фруктов</a:t>
            </a:r>
            <a:endParaRPr/>
          </a:p>
        </p:txBody>
      </p:sp>
      <p:sp>
        <p:nvSpPr>
          <p:cNvPr id="892" name="Google Shape;892;p23"/>
          <p:cNvSpPr txBox="1"/>
          <p:nvPr/>
        </p:nvSpPr>
        <p:spPr bwMode="auto">
          <a:xfrm>
            <a:off x="4888895" y="5825159"/>
            <a:ext cx="1177951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орехов</a:t>
            </a:r>
            <a:endParaRPr/>
          </a:p>
        </p:txBody>
      </p:sp>
      <p:sp>
        <p:nvSpPr>
          <p:cNvPr id="893" name="Google Shape;893;p23"/>
          <p:cNvSpPr txBox="1"/>
          <p:nvPr/>
        </p:nvSpPr>
        <p:spPr bwMode="auto">
          <a:xfrm>
            <a:off x="4863173" y="4520721"/>
            <a:ext cx="236947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растительных масел</a:t>
            </a:r>
            <a:endParaRPr/>
          </a:p>
        </p:txBody>
      </p:sp>
      <p:sp>
        <p:nvSpPr>
          <p:cNvPr id="894" name="Google Shape;894;p23"/>
          <p:cNvSpPr txBox="1"/>
          <p:nvPr/>
        </p:nvSpPr>
        <p:spPr bwMode="auto">
          <a:xfrm>
            <a:off x="2119783" y="5666668"/>
            <a:ext cx="163778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пищевых волокон</a:t>
            </a:r>
            <a:endParaRPr dirty="0"/>
          </a:p>
        </p:txBody>
      </p:sp>
      <p:sp>
        <p:nvSpPr>
          <p:cNvPr id="895" name="Google Shape;895;p23"/>
          <p:cNvSpPr txBox="1"/>
          <p:nvPr/>
        </p:nvSpPr>
        <p:spPr bwMode="auto">
          <a:xfrm>
            <a:off x="8417850" y="4895371"/>
            <a:ext cx="5616709" cy="19389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350" b="1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продуктов животного происхождения, жирных </a:t>
            </a:r>
            <a:br>
              <a:rPr lang="ru-RU" sz="2350" b="1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350" b="1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продуктов </a:t>
            </a:r>
            <a:r>
              <a:rPr lang="ru-RU" sz="24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(колбаса, сосиски, жирные сорта сыра, сливки, сливочное масло, деликатесы)</a:t>
            </a:r>
            <a:endParaRPr sz="2400" dirty="0">
              <a:solidFill>
                <a:srgbClr val="555555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896" name="Google Shape;896;p23"/>
          <p:cNvSpPr txBox="1"/>
          <p:nvPr/>
        </p:nvSpPr>
        <p:spPr bwMode="auto">
          <a:xfrm>
            <a:off x="8441750" y="4192056"/>
            <a:ext cx="4208225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соли</a:t>
            </a: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 (больше 1 ч/л в день)</a:t>
            </a:r>
            <a:endParaRPr/>
          </a:p>
        </p:txBody>
      </p:sp>
      <p:pic>
        <p:nvPicPr>
          <p:cNvPr id="897" name="Google Shape;897;p23"/>
          <p:cNvPicPr/>
          <p:nvPr/>
        </p:nvPicPr>
        <p:blipFill>
          <a:blip r:embed="rId7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7846772" y="4107846"/>
            <a:ext cx="447539" cy="571358"/>
          </a:xfrm>
          <a:prstGeom prst="rect">
            <a:avLst/>
          </a:prstGeom>
          <a:noFill/>
          <a:ln>
            <a:noFill/>
          </a:ln>
        </p:spPr>
      </p:pic>
      <p:pic>
        <p:nvPicPr>
          <p:cNvPr id="898" name="Google Shape;898;p23"/>
          <p:cNvPicPr/>
          <p:nvPr/>
        </p:nvPicPr>
        <p:blipFill>
          <a:blip r:embed="rId8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flipH="1">
            <a:off x="7604475" y="4951338"/>
            <a:ext cx="773760" cy="599711"/>
          </a:xfrm>
          <a:prstGeom prst="rect">
            <a:avLst/>
          </a:prstGeom>
          <a:noFill/>
          <a:ln>
            <a:noFill/>
          </a:ln>
        </p:spPr>
      </p:pic>
      <p:pic>
        <p:nvPicPr>
          <p:cNvPr id="899" name="Google Shape;899;p23"/>
          <p:cNvPicPr/>
          <p:nvPr/>
        </p:nvPicPr>
        <p:blipFill>
          <a:blip r:embed="rId9">
            <a:alphaModFix/>
          </a:blip>
          <a:stretch/>
        </p:blipFill>
        <p:spPr bwMode="auto">
          <a:xfrm flipH="1">
            <a:off x="13673862" y="-793505"/>
            <a:ext cx="7301885" cy="6720904"/>
          </a:xfrm>
          <a:prstGeom prst="rect">
            <a:avLst/>
          </a:prstGeom>
          <a:noFill/>
          <a:ln>
            <a:noFill/>
          </a:ln>
        </p:spPr>
      </p:pic>
      <p:sp>
        <p:nvSpPr>
          <p:cNvPr id="900" name="Google Shape;900;p23"/>
          <p:cNvSpPr txBox="1"/>
          <p:nvPr/>
        </p:nvSpPr>
        <p:spPr bwMode="auto">
          <a:xfrm>
            <a:off x="15537786" y="1275688"/>
            <a:ext cx="3574036" cy="16927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 i="0" u="none" strike="noStrike" cap="none">
                <a:solidFill>
                  <a:srgbClr val="D54F4E"/>
                </a:solidFill>
                <a:latin typeface="Arial"/>
                <a:ea typeface="Arial"/>
                <a:cs typeface="Arial"/>
              </a:rPr>
              <a:t>Как Вы считаете, можно ли назвать Ваше питание здоровым?</a:t>
            </a:r>
            <a:endParaRPr sz="260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902" name="Google Shape;902;p23"/>
          <p:cNvPicPr/>
          <p:nvPr/>
        </p:nvPicPr>
        <p:blipFill>
          <a:blip r:embed="rId10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5634543">
            <a:off x="3699757" y="7377046"/>
            <a:ext cx="748576" cy="322915"/>
          </a:xfrm>
          <a:prstGeom prst="rect">
            <a:avLst/>
          </a:prstGeom>
          <a:noFill/>
          <a:ln>
            <a:noFill/>
          </a:ln>
        </p:spPr>
      </p:pic>
      <p:pic>
        <p:nvPicPr>
          <p:cNvPr id="903" name="Google Shape;903;p23"/>
          <p:cNvPicPr/>
          <p:nvPr/>
        </p:nvPicPr>
        <p:blipFill>
          <a:blip r:embed="rId10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5634543">
            <a:off x="10417746" y="7333440"/>
            <a:ext cx="748576" cy="32291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" name="Рисунок 4">
            <a:extLst>
              <a:ext uri="{FF2B5EF4-FFF2-40B4-BE49-F238E27FC236}">
                <a16:creationId xmlns:a16="http://schemas.microsoft.com/office/drawing/2014/main" id="{1B9B3F84-6B8C-FB0E-844B-41420E1B0063}"/>
              </a:ext>
            </a:extLst>
          </p:cNvPr>
          <p:cNvGrpSpPr/>
          <p:nvPr/>
        </p:nvGrpSpPr>
        <p:grpSpPr>
          <a:xfrm>
            <a:off x="14958481" y="4764614"/>
            <a:ext cx="4168438" cy="10979533"/>
            <a:chOff x="14958481" y="4764614"/>
            <a:chExt cx="4168438" cy="10979533"/>
          </a:xfrm>
        </p:grpSpPr>
        <p:grpSp>
          <p:nvGrpSpPr>
            <p:cNvPr id="3" name="Рисунок 4">
              <a:extLst>
                <a:ext uri="{FF2B5EF4-FFF2-40B4-BE49-F238E27FC236}">
                  <a16:creationId xmlns:a16="http://schemas.microsoft.com/office/drawing/2014/main" id="{9172C6BA-6DA1-F8EF-8A5F-71777FCE67DC}"/>
                </a:ext>
              </a:extLst>
            </p:cNvPr>
            <p:cNvGrpSpPr/>
            <p:nvPr/>
          </p:nvGrpSpPr>
          <p:grpSpPr>
            <a:xfrm>
              <a:off x="16431958" y="7372576"/>
              <a:ext cx="1165133" cy="7601476"/>
              <a:chOff x="16431958" y="7372576"/>
              <a:chExt cx="1165133" cy="7601476"/>
            </a:xfrm>
          </p:grpSpPr>
          <p:grpSp>
            <p:nvGrpSpPr>
              <p:cNvPr id="4" name="Рисунок 4">
                <a:extLst>
                  <a:ext uri="{FF2B5EF4-FFF2-40B4-BE49-F238E27FC236}">
                    <a16:creationId xmlns:a16="http://schemas.microsoft.com/office/drawing/2014/main" id="{94DE4E74-CBB1-BA51-31A3-C4C3206AFB4C}"/>
                  </a:ext>
                </a:extLst>
              </p:cNvPr>
              <p:cNvGrpSpPr/>
              <p:nvPr/>
            </p:nvGrpSpPr>
            <p:grpSpPr>
              <a:xfrm>
                <a:off x="16431958" y="7372576"/>
                <a:ext cx="1128938" cy="7601476"/>
                <a:chOff x="16431958" y="7372576"/>
                <a:chExt cx="1128938" cy="7601476"/>
              </a:xfrm>
              <a:solidFill>
                <a:srgbClr val="959595"/>
              </a:solidFill>
            </p:grpSpPr>
            <p:sp>
              <p:nvSpPr>
                <p:cNvPr id="6" name="Полилиния: фигура 5">
                  <a:extLst>
                    <a:ext uri="{FF2B5EF4-FFF2-40B4-BE49-F238E27FC236}">
                      <a16:creationId xmlns:a16="http://schemas.microsoft.com/office/drawing/2014/main" id="{A4DE37C3-5E86-2FD7-B9BE-BF835EEA4BA0}"/>
                    </a:ext>
                  </a:extLst>
                </p:cNvPr>
                <p:cNvSpPr/>
                <p:nvPr/>
              </p:nvSpPr>
              <p:spPr>
                <a:xfrm>
                  <a:off x="16971779" y="10411190"/>
                  <a:ext cx="362894" cy="2644675"/>
                </a:xfrm>
                <a:custGeom>
                  <a:avLst/>
                  <a:gdLst>
                    <a:gd name="connsiteX0" fmla="*/ 80596 w 362894"/>
                    <a:gd name="connsiteY0" fmla="*/ 187526 h 2644675"/>
                    <a:gd name="connsiteX1" fmla="*/ 74881 w 362894"/>
                    <a:gd name="connsiteY1" fmla="*/ 26552 h 2644675"/>
                    <a:gd name="connsiteX2" fmla="*/ 14874 w 362894"/>
                    <a:gd name="connsiteY2" fmla="*/ 22743 h 2644675"/>
                    <a:gd name="connsiteX3" fmla="*/ 586 w 362894"/>
                    <a:gd name="connsiteY3" fmla="*/ 161808 h 2644675"/>
                    <a:gd name="connsiteX4" fmla="*/ 4396 w 362894"/>
                    <a:gd name="connsiteY4" fmla="*/ 574244 h 2644675"/>
                    <a:gd name="connsiteX5" fmla="*/ 7254 w 362894"/>
                    <a:gd name="connsiteY5" fmla="*/ 1774402 h 2644675"/>
                    <a:gd name="connsiteX6" fmla="*/ 45354 w 362894"/>
                    <a:gd name="connsiteY6" fmla="*/ 2268753 h 2644675"/>
                    <a:gd name="connsiteX7" fmla="*/ 202516 w 362894"/>
                    <a:gd name="connsiteY7" fmla="*/ 2584986 h 2644675"/>
                    <a:gd name="connsiteX8" fmla="*/ 322531 w 362894"/>
                    <a:gd name="connsiteY8" fmla="*/ 2640231 h 2644675"/>
                    <a:gd name="connsiteX9" fmla="*/ 342534 w 362894"/>
                    <a:gd name="connsiteY9" fmla="*/ 2459255 h 2644675"/>
                    <a:gd name="connsiteX10" fmla="*/ 237759 w 362894"/>
                    <a:gd name="connsiteY10" fmla="*/ 2087777 h 2644675"/>
                    <a:gd name="connsiteX11" fmla="*/ 112981 w 362894"/>
                    <a:gd name="connsiteY11" fmla="*/ 1174323 h 2644675"/>
                    <a:gd name="connsiteX12" fmla="*/ 80596 w 362894"/>
                    <a:gd name="connsiteY12" fmla="*/ 187526 h 2644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62894" h="2644675">
                      <a:moveTo>
                        <a:pt x="80596" y="187526"/>
                      </a:moveTo>
                      <a:cubicBezTo>
                        <a:pt x="82501" y="135138"/>
                        <a:pt x="88216" y="77988"/>
                        <a:pt x="74881" y="26552"/>
                      </a:cubicBezTo>
                      <a:cubicBezTo>
                        <a:pt x="65356" y="-9643"/>
                        <a:pt x="27256" y="-6785"/>
                        <a:pt x="14874" y="22743"/>
                      </a:cubicBezTo>
                      <a:cubicBezTo>
                        <a:pt x="-2271" y="63700"/>
                        <a:pt x="-366" y="117040"/>
                        <a:pt x="586" y="161808"/>
                      </a:cubicBezTo>
                      <a:cubicBezTo>
                        <a:pt x="4396" y="298970"/>
                        <a:pt x="2491" y="436130"/>
                        <a:pt x="4396" y="574244"/>
                      </a:cubicBezTo>
                      <a:cubicBezTo>
                        <a:pt x="9159" y="974296"/>
                        <a:pt x="-4176" y="1375302"/>
                        <a:pt x="7254" y="1774402"/>
                      </a:cubicBezTo>
                      <a:cubicBezTo>
                        <a:pt x="12016" y="1937281"/>
                        <a:pt x="15826" y="2109685"/>
                        <a:pt x="45354" y="2268753"/>
                      </a:cubicBezTo>
                      <a:cubicBezTo>
                        <a:pt x="70119" y="2397342"/>
                        <a:pt x="117744" y="2507832"/>
                        <a:pt x="202516" y="2584986"/>
                      </a:cubicBezTo>
                      <a:cubicBezTo>
                        <a:pt x="232996" y="2612608"/>
                        <a:pt x="282526" y="2659281"/>
                        <a:pt x="322531" y="2640231"/>
                      </a:cubicBezTo>
                      <a:cubicBezTo>
                        <a:pt x="383491" y="2611656"/>
                        <a:pt x="362536" y="2515453"/>
                        <a:pt x="342534" y="2459255"/>
                      </a:cubicBezTo>
                      <a:cubicBezTo>
                        <a:pt x="299671" y="2337334"/>
                        <a:pt x="261571" y="2220176"/>
                        <a:pt x="237759" y="2087777"/>
                      </a:cubicBezTo>
                      <a:cubicBezTo>
                        <a:pt x="184419" y="1786785"/>
                        <a:pt x="136794" y="1481030"/>
                        <a:pt x="112981" y="1174323"/>
                      </a:cubicBezTo>
                      <a:cubicBezTo>
                        <a:pt x="89169" y="847613"/>
                        <a:pt x="69166" y="515189"/>
                        <a:pt x="80596" y="187526"/>
                      </a:cubicBezTo>
                      <a:close/>
                    </a:path>
                  </a:pathLst>
                </a:custGeom>
                <a:solidFill>
                  <a:srgbClr val="9595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" name="Полилиния: фигура 6">
                  <a:extLst>
                    <a:ext uri="{FF2B5EF4-FFF2-40B4-BE49-F238E27FC236}">
                      <a16:creationId xmlns:a16="http://schemas.microsoft.com/office/drawing/2014/main" id="{CD8AF748-6B38-EB19-02A2-DD3F54CDEE15}"/>
                    </a:ext>
                  </a:extLst>
                </p:cNvPr>
                <p:cNvSpPr/>
                <p:nvPr/>
              </p:nvSpPr>
              <p:spPr>
                <a:xfrm>
                  <a:off x="16433596" y="7372576"/>
                  <a:ext cx="1122320" cy="5858068"/>
                </a:xfrm>
                <a:custGeom>
                  <a:avLst/>
                  <a:gdLst>
                    <a:gd name="connsiteX0" fmla="*/ 1070264 w 1122320"/>
                    <a:gd name="connsiteY0" fmla="*/ 902024 h 5858068"/>
                    <a:gd name="connsiteX1" fmla="*/ 953106 w 1122320"/>
                    <a:gd name="connsiteY1" fmla="*/ 78106 h 5858068"/>
                    <a:gd name="connsiteX2" fmla="*/ 950249 w 1122320"/>
                    <a:gd name="connsiteY2" fmla="*/ 238127 h 5858068"/>
                    <a:gd name="connsiteX3" fmla="*/ 965489 w 1122320"/>
                    <a:gd name="connsiteY3" fmla="*/ 567694 h 5858068"/>
                    <a:gd name="connsiteX4" fmla="*/ 964536 w 1122320"/>
                    <a:gd name="connsiteY4" fmla="*/ 1250641 h 5858068"/>
                    <a:gd name="connsiteX5" fmla="*/ 932151 w 1122320"/>
                    <a:gd name="connsiteY5" fmla="*/ 1544013 h 5858068"/>
                    <a:gd name="connsiteX6" fmla="*/ 862619 w 1122320"/>
                    <a:gd name="connsiteY6" fmla="*/ 1664982 h 5858068"/>
                    <a:gd name="connsiteX7" fmla="*/ 757844 w 1122320"/>
                    <a:gd name="connsiteY7" fmla="*/ 1524011 h 5858068"/>
                    <a:gd name="connsiteX8" fmla="*/ 747366 w 1122320"/>
                    <a:gd name="connsiteY8" fmla="*/ 876306 h 5858068"/>
                    <a:gd name="connsiteX9" fmla="*/ 706409 w 1122320"/>
                    <a:gd name="connsiteY9" fmla="*/ 10478 h 5858068"/>
                    <a:gd name="connsiteX10" fmla="*/ 706409 w 1122320"/>
                    <a:gd name="connsiteY10" fmla="*/ 28575 h 5858068"/>
                    <a:gd name="connsiteX11" fmla="*/ 703551 w 1122320"/>
                    <a:gd name="connsiteY11" fmla="*/ 126684 h 5858068"/>
                    <a:gd name="connsiteX12" fmla="*/ 695931 w 1122320"/>
                    <a:gd name="connsiteY12" fmla="*/ 333377 h 5858068"/>
                    <a:gd name="connsiteX13" fmla="*/ 683549 w 1122320"/>
                    <a:gd name="connsiteY13" fmla="*/ 751528 h 5858068"/>
                    <a:gd name="connsiteX14" fmla="*/ 682596 w 1122320"/>
                    <a:gd name="connsiteY14" fmla="*/ 1407805 h 5858068"/>
                    <a:gd name="connsiteX15" fmla="*/ 637829 w 1122320"/>
                    <a:gd name="connsiteY15" fmla="*/ 1643074 h 5858068"/>
                    <a:gd name="connsiteX16" fmla="*/ 550199 w 1122320"/>
                    <a:gd name="connsiteY16" fmla="*/ 1707845 h 5858068"/>
                    <a:gd name="connsiteX17" fmla="*/ 476856 w 1122320"/>
                    <a:gd name="connsiteY17" fmla="*/ 1542109 h 5858068"/>
                    <a:gd name="connsiteX18" fmla="*/ 451139 w 1122320"/>
                    <a:gd name="connsiteY18" fmla="*/ 1281122 h 5858068"/>
                    <a:gd name="connsiteX19" fmla="*/ 407324 w 1122320"/>
                    <a:gd name="connsiteY19" fmla="*/ 286705 h 5858068"/>
                    <a:gd name="connsiteX20" fmla="*/ 393989 w 1122320"/>
                    <a:gd name="connsiteY20" fmla="*/ 28575 h 5858068"/>
                    <a:gd name="connsiteX21" fmla="*/ 392084 w 1122320"/>
                    <a:gd name="connsiteY21" fmla="*/ 0 h 5858068"/>
                    <a:gd name="connsiteX22" fmla="*/ 390179 w 1122320"/>
                    <a:gd name="connsiteY22" fmla="*/ 0 h 5858068"/>
                    <a:gd name="connsiteX23" fmla="*/ 390179 w 1122320"/>
                    <a:gd name="connsiteY23" fmla="*/ 7620 h 5858068"/>
                    <a:gd name="connsiteX24" fmla="*/ 386369 w 1122320"/>
                    <a:gd name="connsiteY24" fmla="*/ 124778 h 5858068"/>
                    <a:gd name="connsiteX25" fmla="*/ 382559 w 1122320"/>
                    <a:gd name="connsiteY25" fmla="*/ 608652 h 5858068"/>
                    <a:gd name="connsiteX26" fmla="*/ 365414 w 1122320"/>
                    <a:gd name="connsiteY26" fmla="*/ 1034422 h 5858068"/>
                    <a:gd name="connsiteX27" fmla="*/ 346364 w 1122320"/>
                    <a:gd name="connsiteY27" fmla="*/ 1456383 h 5858068"/>
                    <a:gd name="connsiteX28" fmla="*/ 284451 w 1122320"/>
                    <a:gd name="connsiteY28" fmla="*/ 1670697 h 5858068"/>
                    <a:gd name="connsiteX29" fmla="*/ 180629 w 1122320"/>
                    <a:gd name="connsiteY29" fmla="*/ 1587829 h 5858068"/>
                    <a:gd name="connsiteX30" fmla="*/ 109191 w 1122320"/>
                    <a:gd name="connsiteY30" fmla="*/ 1279217 h 5858068"/>
                    <a:gd name="connsiteX31" fmla="*/ 87284 w 1122320"/>
                    <a:gd name="connsiteY31" fmla="*/ 862019 h 5858068"/>
                    <a:gd name="connsiteX32" fmla="*/ 106334 w 1122320"/>
                    <a:gd name="connsiteY32" fmla="*/ 76201 h 5858068"/>
                    <a:gd name="connsiteX33" fmla="*/ 50136 w 1122320"/>
                    <a:gd name="connsiteY33" fmla="*/ 521974 h 5858068"/>
                    <a:gd name="connsiteX34" fmla="*/ 5369 w 1122320"/>
                    <a:gd name="connsiteY34" fmla="*/ 1098240 h 5858068"/>
                    <a:gd name="connsiteX35" fmla="*/ 606 w 1122320"/>
                    <a:gd name="connsiteY35" fmla="*/ 1396375 h 5858068"/>
                    <a:gd name="connsiteX36" fmla="*/ 22514 w 1122320"/>
                    <a:gd name="connsiteY36" fmla="*/ 1660219 h 5858068"/>
                    <a:gd name="connsiteX37" fmla="*/ 237779 w 1122320"/>
                    <a:gd name="connsiteY37" fmla="*/ 2067892 h 5858068"/>
                    <a:gd name="connsiteX38" fmla="*/ 439709 w 1122320"/>
                    <a:gd name="connsiteY38" fmla="*/ 2295541 h 5858068"/>
                    <a:gd name="connsiteX39" fmla="*/ 475904 w 1122320"/>
                    <a:gd name="connsiteY39" fmla="*/ 2692737 h 5858068"/>
                    <a:gd name="connsiteX40" fmla="*/ 489239 w 1122320"/>
                    <a:gd name="connsiteY40" fmla="*/ 3183277 h 5858068"/>
                    <a:gd name="connsiteX41" fmla="*/ 484476 w 1122320"/>
                    <a:gd name="connsiteY41" fmla="*/ 3677629 h 5858068"/>
                    <a:gd name="connsiteX42" fmla="*/ 470189 w 1122320"/>
                    <a:gd name="connsiteY42" fmla="*/ 4670140 h 5858068"/>
                    <a:gd name="connsiteX43" fmla="*/ 483524 w 1122320"/>
                    <a:gd name="connsiteY43" fmla="*/ 5152109 h 5858068"/>
                    <a:gd name="connsiteX44" fmla="*/ 553056 w 1122320"/>
                    <a:gd name="connsiteY44" fmla="*/ 5516919 h 5858068"/>
                    <a:gd name="connsiteX45" fmla="*/ 751176 w 1122320"/>
                    <a:gd name="connsiteY45" fmla="*/ 5775048 h 5858068"/>
                    <a:gd name="connsiteX46" fmla="*/ 860714 w 1122320"/>
                    <a:gd name="connsiteY46" fmla="*/ 5833151 h 5858068"/>
                    <a:gd name="connsiteX47" fmla="*/ 981681 w 1122320"/>
                    <a:gd name="connsiteY47" fmla="*/ 5853154 h 5858068"/>
                    <a:gd name="connsiteX48" fmla="*/ 984539 w 1122320"/>
                    <a:gd name="connsiteY48" fmla="*/ 5554067 h 5858068"/>
                    <a:gd name="connsiteX49" fmla="*/ 913101 w 1122320"/>
                    <a:gd name="connsiteY49" fmla="*/ 5338800 h 5858068"/>
                    <a:gd name="connsiteX50" fmla="*/ 864524 w 1122320"/>
                    <a:gd name="connsiteY50" fmla="*/ 5150204 h 5858068"/>
                    <a:gd name="connsiteX51" fmla="*/ 737841 w 1122320"/>
                    <a:gd name="connsiteY51" fmla="*/ 4242465 h 5858068"/>
                    <a:gd name="connsiteX52" fmla="*/ 671166 w 1122320"/>
                    <a:gd name="connsiteY52" fmla="*/ 3262335 h 5858068"/>
                    <a:gd name="connsiteX53" fmla="*/ 658784 w 1122320"/>
                    <a:gd name="connsiteY53" fmla="*/ 2767032 h 5858068"/>
                    <a:gd name="connsiteX54" fmla="*/ 650211 w 1122320"/>
                    <a:gd name="connsiteY54" fmla="*/ 2509855 h 5858068"/>
                    <a:gd name="connsiteX55" fmla="*/ 662594 w 1122320"/>
                    <a:gd name="connsiteY55" fmla="*/ 2344119 h 5858068"/>
                    <a:gd name="connsiteX56" fmla="*/ 813089 w 1122320"/>
                    <a:gd name="connsiteY56" fmla="*/ 2118375 h 5858068"/>
                    <a:gd name="connsiteX57" fmla="*/ 1047404 w 1122320"/>
                    <a:gd name="connsiteY57" fmla="*/ 1850721 h 5858068"/>
                    <a:gd name="connsiteX58" fmla="*/ 1121699 w 1122320"/>
                    <a:gd name="connsiteY58" fmla="*/ 1385897 h 5858068"/>
                    <a:gd name="connsiteX59" fmla="*/ 1070264 w 1122320"/>
                    <a:gd name="connsiteY59" fmla="*/ 902024 h 5858068"/>
                    <a:gd name="connsiteX60" fmla="*/ 739746 w 1122320"/>
                    <a:gd name="connsiteY60" fmla="*/ 4857784 h 5858068"/>
                    <a:gd name="connsiteX61" fmla="*/ 802611 w 1122320"/>
                    <a:gd name="connsiteY61" fmla="*/ 5229262 h 5858068"/>
                    <a:gd name="connsiteX62" fmla="*/ 862619 w 1122320"/>
                    <a:gd name="connsiteY62" fmla="*/ 5432146 h 5858068"/>
                    <a:gd name="connsiteX63" fmla="*/ 896909 w 1122320"/>
                    <a:gd name="connsiteY63" fmla="*/ 5528349 h 5858068"/>
                    <a:gd name="connsiteX64" fmla="*/ 870239 w 1122320"/>
                    <a:gd name="connsiteY64" fmla="*/ 5679797 h 5858068"/>
                    <a:gd name="connsiteX65" fmla="*/ 740699 w 1122320"/>
                    <a:gd name="connsiteY65" fmla="*/ 5627409 h 5858068"/>
                    <a:gd name="connsiteX66" fmla="*/ 605444 w 1122320"/>
                    <a:gd name="connsiteY66" fmla="*/ 5406428 h 5858068"/>
                    <a:gd name="connsiteX67" fmla="*/ 550199 w 1122320"/>
                    <a:gd name="connsiteY67" fmla="*/ 4969228 h 5858068"/>
                    <a:gd name="connsiteX68" fmla="*/ 543531 w 1122320"/>
                    <a:gd name="connsiteY68" fmla="*/ 3974810 h 5858068"/>
                    <a:gd name="connsiteX69" fmla="*/ 539721 w 1122320"/>
                    <a:gd name="connsiteY69" fmla="*/ 3474744 h 5858068"/>
                    <a:gd name="connsiteX70" fmla="*/ 536864 w 1122320"/>
                    <a:gd name="connsiteY70" fmla="*/ 3182325 h 5858068"/>
                    <a:gd name="connsiteX71" fmla="*/ 569249 w 1122320"/>
                    <a:gd name="connsiteY71" fmla="*/ 3038496 h 5858068"/>
                    <a:gd name="connsiteX72" fmla="*/ 624494 w 1122320"/>
                    <a:gd name="connsiteY72" fmla="*/ 3227093 h 5858068"/>
                    <a:gd name="connsiteX73" fmla="*/ 647354 w 1122320"/>
                    <a:gd name="connsiteY73" fmla="*/ 4057678 h 5858068"/>
                    <a:gd name="connsiteX74" fmla="*/ 739746 w 1122320"/>
                    <a:gd name="connsiteY74" fmla="*/ 4857784 h 5858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1122320" h="5858068">
                      <a:moveTo>
                        <a:pt x="1070264" y="902024"/>
                      </a:moveTo>
                      <a:cubicBezTo>
                        <a:pt x="1030259" y="627702"/>
                        <a:pt x="993111" y="352427"/>
                        <a:pt x="953106" y="78106"/>
                      </a:cubicBezTo>
                      <a:cubicBezTo>
                        <a:pt x="954059" y="131446"/>
                        <a:pt x="951201" y="184787"/>
                        <a:pt x="950249" y="238127"/>
                      </a:cubicBezTo>
                      <a:cubicBezTo>
                        <a:pt x="948344" y="347665"/>
                        <a:pt x="960726" y="458156"/>
                        <a:pt x="965489" y="567694"/>
                      </a:cubicBezTo>
                      <a:cubicBezTo>
                        <a:pt x="975966" y="795343"/>
                        <a:pt x="977871" y="1023945"/>
                        <a:pt x="964536" y="1250641"/>
                      </a:cubicBezTo>
                      <a:cubicBezTo>
                        <a:pt x="958821" y="1346845"/>
                        <a:pt x="957869" y="1452573"/>
                        <a:pt x="932151" y="1544013"/>
                      </a:cubicBezTo>
                      <a:cubicBezTo>
                        <a:pt x="918816" y="1591639"/>
                        <a:pt x="899766" y="1641169"/>
                        <a:pt x="862619" y="1664982"/>
                      </a:cubicBezTo>
                      <a:cubicBezTo>
                        <a:pt x="794991" y="1708797"/>
                        <a:pt x="761654" y="1587829"/>
                        <a:pt x="757844" y="1524011"/>
                      </a:cubicBezTo>
                      <a:cubicBezTo>
                        <a:pt x="746414" y="1307792"/>
                        <a:pt x="739746" y="1093478"/>
                        <a:pt x="747366" y="876306"/>
                      </a:cubicBezTo>
                      <a:cubicBezTo>
                        <a:pt x="757844" y="586744"/>
                        <a:pt x="723554" y="299087"/>
                        <a:pt x="706409" y="10478"/>
                      </a:cubicBezTo>
                      <a:cubicBezTo>
                        <a:pt x="706409" y="16193"/>
                        <a:pt x="706409" y="21908"/>
                        <a:pt x="706409" y="28575"/>
                      </a:cubicBezTo>
                      <a:cubicBezTo>
                        <a:pt x="705456" y="60961"/>
                        <a:pt x="705456" y="94298"/>
                        <a:pt x="703551" y="126684"/>
                      </a:cubicBezTo>
                      <a:cubicBezTo>
                        <a:pt x="701646" y="195264"/>
                        <a:pt x="698789" y="264797"/>
                        <a:pt x="695931" y="333377"/>
                      </a:cubicBezTo>
                      <a:cubicBezTo>
                        <a:pt x="690216" y="472443"/>
                        <a:pt x="683549" y="612462"/>
                        <a:pt x="683549" y="751528"/>
                      </a:cubicBezTo>
                      <a:cubicBezTo>
                        <a:pt x="683549" y="969652"/>
                        <a:pt x="698789" y="1189681"/>
                        <a:pt x="682596" y="1407805"/>
                      </a:cubicBezTo>
                      <a:cubicBezTo>
                        <a:pt x="676881" y="1485910"/>
                        <a:pt x="669261" y="1573541"/>
                        <a:pt x="637829" y="1643074"/>
                      </a:cubicBezTo>
                      <a:cubicBezTo>
                        <a:pt x="621636" y="1678317"/>
                        <a:pt x="586394" y="1732610"/>
                        <a:pt x="550199" y="1707845"/>
                      </a:cubicBezTo>
                      <a:cubicBezTo>
                        <a:pt x="506384" y="1678317"/>
                        <a:pt x="488286" y="1599259"/>
                        <a:pt x="476856" y="1542109"/>
                      </a:cubicBezTo>
                      <a:cubicBezTo>
                        <a:pt x="458759" y="1455430"/>
                        <a:pt x="453996" y="1369705"/>
                        <a:pt x="451139" y="1281122"/>
                      </a:cubicBezTo>
                      <a:cubicBezTo>
                        <a:pt x="439709" y="949649"/>
                        <a:pt x="424469" y="618177"/>
                        <a:pt x="407324" y="286705"/>
                      </a:cubicBezTo>
                      <a:cubicBezTo>
                        <a:pt x="403514" y="200979"/>
                        <a:pt x="398751" y="114301"/>
                        <a:pt x="393989" y="28575"/>
                      </a:cubicBezTo>
                      <a:cubicBezTo>
                        <a:pt x="393036" y="19050"/>
                        <a:pt x="393036" y="9525"/>
                        <a:pt x="392084" y="0"/>
                      </a:cubicBezTo>
                      <a:lnTo>
                        <a:pt x="390179" y="0"/>
                      </a:lnTo>
                      <a:cubicBezTo>
                        <a:pt x="390179" y="3810"/>
                        <a:pt x="390179" y="6668"/>
                        <a:pt x="390179" y="7620"/>
                      </a:cubicBezTo>
                      <a:cubicBezTo>
                        <a:pt x="388274" y="46673"/>
                        <a:pt x="387321" y="85726"/>
                        <a:pt x="386369" y="124778"/>
                      </a:cubicBezTo>
                      <a:cubicBezTo>
                        <a:pt x="383511" y="285752"/>
                        <a:pt x="387321" y="446726"/>
                        <a:pt x="382559" y="608652"/>
                      </a:cubicBezTo>
                      <a:cubicBezTo>
                        <a:pt x="377796" y="750575"/>
                        <a:pt x="369224" y="892499"/>
                        <a:pt x="365414" y="1034422"/>
                      </a:cubicBezTo>
                      <a:cubicBezTo>
                        <a:pt x="361604" y="1175393"/>
                        <a:pt x="358746" y="1316364"/>
                        <a:pt x="346364" y="1456383"/>
                      </a:cubicBezTo>
                      <a:cubicBezTo>
                        <a:pt x="341601" y="1514486"/>
                        <a:pt x="340649" y="1648789"/>
                        <a:pt x="284451" y="1670697"/>
                      </a:cubicBezTo>
                      <a:cubicBezTo>
                        <a:pt x="240636" y="1687842"/>
                        <a:pt x="201584" y="1629739"/>
                        <a:pt x="180629" y="1587829"/>
                      </a:cubicBezTo>
                      <a:cubicBezTo>
                        <a:pt x="133956" y="1495436"/>
                        <a:pt x="120621" y="1386850"/>
                        <a:pt x="109191" y="1279217"/>
                      </a:cubicBezTo>
                      <a:cubicBezTo>
                        <a:pt x="94904" y="1141103"/>
                        <a:pt x="88236" y="1001085"/>
                        <a:pt x="87284" y="862019"/>
                      </a:cubicBezTo>
                      <a:cubicBezTo>
                        <a:pt x="85379" y="600079"/>
                        <a:pt x="99666" y="338140"/>
                        <a:pt x="106334" y="76201"/>
                      </a:cubicBezTo>
                      <a:cubicBezTo>
                        <a:pt x="92999" y="225744"/>
                        <a:pt x="64424" y="373383"/>
                        <a:pt x="50136" y="521974"/>
                      </a:cubicBezTo>
                      <a:cubicBezTo>
                        <a:pt x="31086" y="713428"/>
                        <a:pt x="12989" y="904881"/>
                        <a:pt x="5369" y="1098240"/>
                      </a:cubicBezTo>
                      <a:cubicBezTo>
                        <a:pt x="1559" y="1197301"/>
                        <a:pt x="-1299" y="1297314"/>
                        <a:pt x="606" y="1396375"/>
                      </a:cubicBezTo>
                      <a:cubicBezTo>
                        <a:pt x="2511" y="1484006"/>
                        <a:pt x="2511" y="1574494"/>
                        <a:pt x="22514" y="1660219"/>
                      </a:cubicBezTo>
                      <a:cubicBezTo>
                        <a:pt x="60614" y="1819288"/>
                        <a:pt x="141576" y="1959306"/>
                        <a:pt x="237779" y="2067892"/>
                      </a:cubicBezTo>
                      <a:cubicBezTo>
                        <a:pt x="302549" y="2141235"/>
                        <a:pt x="395894" y="2195528"/>
                        <a:pt x="439709" y="2295541"/>
                      </a:cubicBezTo>
                      <a:cubicBezTo>
                        <a:pt x="494001" y="2419367"/>
                        <a:pt x="474951" y="2557480"/>
                        <a:pt x="475904" y="2692737"/>
                      </a:cubicBezTo>
                      <a:cubicBezTo>
                        <a:pt x="477809" y="2856568"/>
                        <a:pt x="486381" y="3019446"/>
                        <a:pt x="489239" y="3183277"/>
                      </a:cubicBezTo>
                      <a:cubicBezTo>
                        <a:pt x="491144" y="3348061"/>
                        <a:pt x="488286" y="3512845"/>
                        <a:pt x="484476" y="3677629"/>
                      </a:cubicBezTo>
                      <a:cubicBezTo>
                        <a:pt x="476856" y="4008148"/>
                        <a:pt x="467331" y="4338668"/>
                        <a:pt x="470189" y="4670140"/>
                      </a:cubicBezTo>
                      <a:cubicBezTo>
                        <a:pt x="471141" y="4830162"/>
                        <a:pt x="473046" y="4992088"/>
                        <a:pt x="483524" y="5152109"/>
                      </a:cubicBezTo>
                      <a:cubicBezTo>
                        <a:pt x="492096" y="5275935"/>
                        <a:pt x="509241" y="5404523"/>
                        <a:pt x="553056" y="5516919"/>
                      </a:cubicBezTo>
                      <a:cubicBezTo>
                        <a:pt x="596871" y="5629315"/>
                        <a:pt x="663546" y="5719803"/>
                        <a:pt x="751176" y="5775048"/>
                      </a:cubicBezTo>
                      <a:cubicBezTo>
                        <a:pt x="786419" y="5796956"/>
                        <a:pt x="823566" y="5817911"/>
                        <a:pt x="860714" y="5833151"/>
                      </a:cubicBezTo>
                      <a:cubicBezTo>
                        <a:pt x="896909" y="5847439"/>
                        <a:pt x="943581" y="5867441"/>
                        <a:pt x="981681" y="5853154"/>
                      </a:cubicBezTo>
                      <a:cubicBezTo>
                        <a:pt x="1061691" y="5821721"/>
                        <a:pt x="1001684" y="5626457"/>
                        <a:pt x="984539" y="5554067"/>
                      </a:cubicBezTo>
                      <a:cubicBezTo>
                        <a:pt x="966441" y="5478819"/>
                        <a:pt x="936914" y="5411191"/>
                        <a:pt x="913101" y="5338800"/>
                      </a:cubicBezTo>
                      <a:cubicBezTo>
                        <a:pt x="893099" y="5277840"/>
                        <a:pt x="877859" y="5214022"/>
                        <a:pt x="864524" y="5150204"/>
                      </a:cubicBezTo>
                      <a:cubicBezTo>
                        <a:pt x="799754" y="4853974"/>
                        <a:pt x="766416" y="4548219"/>
                        <a:pt x="737841" y="4242465"/>
                      </a:cubicBezTo>
                      <a:cubicBezTo>
                        <a:pt x="707361" y="3916708"/>
                        <a:pt x="680691" y="3590950"/>
                        <a:pt x="671166" y="3262335"/>
                      </a:cubicBezTo>
                      <a:cubicBezTo>
                        <a:pt x="666404" y="3097552"/>
                        <a:pt x="664499" y="2931815"/>
                        <a:pt x="658784" y="2767032"/>
                      </a:cubicBezTo>
                      <a:cubicBezTo>
                        <a:pt x="655926" y="2681306"/>
                        <a:pt x="653069" y="2595581"/>
                        <a:pt x="650211" y="2509855"/>
                      </a:cubicBezTo>
                      <a:cubicBezTo>
                        <a:pt x="648306" y="2453658"/>
                        <a:pt x="646401" y="2398412"/>
                        <a:pt x="662594" y="2344119"/>
                      </a:cubicBezTo>
                      <a:cubicBezTo>
                        <a:pt x="691169" y="2248868"/>
                        <a:pt x="749271" y="2177430"/>
                        <a:pt x="813089" y="2118375"/>
                      </a:cubicBezTo>
                      <a:cubicBezTo>
                        <a:pt x="898814" y="2038364"/>
                        <a:pt x="989301" y="1970737"/>
                        <a:pt x="1047404" y="1850721"/>
                      </a:cubicBezTo>
                      <a:cubicBezTo>
                        <a:pt x="1113126" y="1714512"/>
                        <a:pt x="1125509" y="1543061"/>
                        <a:pt x="1121699" y="1385897"/>
                      </a:cubicBezTo>
                      <a:cubicBezTo>
                        <a:pt x="1117889" y="1224924"/>
                        <a:pt x="1093124" y="1063950"/>
                        <a:pt x="1070264" y="902024"/>
                      </a:cubicBezTo>
                      <a:close/>
                      <a:moveTo>
                        <a:pt x="739746" y="4857784"/>
                      </a:moveTo>
                      <a:cubicBezTo>
                        <a:pt x="758796" y="4981610"/>
                        <a:pt x="774989" y="5107341"/>
                        <a:pt x="802611" y="5229262"/>
                      </a:cubicBezTo>
                      <a:cubicBezTo>
                        <a:pt x="818804" y="5298795"/>
                        <a:pt x="836901" y="5367375"/>
                        <a:pt x="862619" y="5432146"/>
                      </a:cubicBezTo>
                      <a:cubicBezTo>
                        <a:pt x="875001" y="5463579"/>
                        <a:pt x="888336" y="5495011"/>
                        <a:pt x="896909" y="5528349"/>
                      </a:cubicBezTo>
                      <a:cubicBezTo>
                        <a:pt x="909291" y="5576927"/>
                        <a:pt x="918816" y="5656937"/>
                        <a:pt x="870239" y="5679797"/>
                      </a:cubicBezTo>
                      <a:cubicBezTo>
                        <a:pt x="825471" y="5700753"/>
                        <a:pt x="774989" y="5660747"/>
                        <a:pt x="740699" y="5627409"/>
                      </a:cubicBezTo>
                      <a:cubicBezTo>
                        <a:pt x="680691" y="5569307"/>
                        <a:pt x="633066" y="5498821"/>
                        <a:pt x="605444" y="5406428"/>
                      </a:cubicBezTo>
                      <a:cubicBezTo>
                        <a:pt x="564486" y="5269267"/>
                        <a:pt x="557819" y="5114961"/>
                        <a:pt x="550199" y="4969228"/>
                      </a:cubicBezTo>
                      <a:cubicBezTo>
                        <a:pt x="533054" y="4638708"/>
                        <a:pt x="544484" y="4306283"/>
                        <a:pt x="543531" y="3974810"/>
                      </a:cubicBezTo>
                      <a:cubicBezTo>
                        <a:pt x="543531" y="3808122"/>
                        <a:pt x="539721" y="3641433"/>
                        <a:pt x="539721" y="3474744"/>
                      </a:cubicBezTo>
                      <a:cubicBezTo>
                        <a:pt x="539721" y="3376636"/>
                        <a:pt x="536864" y="3279480"/>
                        <a:pt x="536864" y="3182325"/>
                      </a:cubicBezTo>
                      <a:cubicBezTo>
                        <a:pt x="536864" y="3145177"/>
                        <a:pt x="532101" y="3055641"/>
                        <a:pt x="569249" y="3038496"/>
                      </a:cubicBezTo>
                      <a:cubicBezTo>
                        <a:pt x="645449" y="3001349"/>
                        <a:pt x="626399" y="3179467"/>
                        <a:pt x="624494" y="3227093"/>
                      </a:cubicBezTo>
                      <a:cubicBezTo>
                        <a:pt x="614016" y="3504272"/>
                        <a:pt x="631161" y="3781452"/>
                        <a:pt x="647354" y="4057678"/>
                      </a:cubicBezTo>
                      <a:cubicBezTo>
                        <a:pt x="661641" y="4327238"/>
                        <a:pt x="697836" y="4592035"/>
                        <a:pt x="739746" y="4857784"/>
                      </a:cubicBezTo>
                      <a:close/>
                    </a:path>
                  </a:pathLst>
                </a:custGeom>
                <a:solidFill>
                  <a:srgbClr val="9595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" name="Полилиния: фигура 7">
                  <a:extLst>
                    <a:ext uri="{FF2B5EF4-FFF2-40B4-BE49-F238E27FC236}">
                      <a16:creationId xmlns:a16="http://schemas.microsoft.com/office/drawing/2014/main" id="{F9608978-9132-AB80-690C-6C214DC3949F}"/>
                    </a:ext>
                  </a:extLst>
                </p:cNvPr>
                <p:cNvSpPr/>
                <p:nvPr/>
              </p:nvSpPr>
              <p:spPr>
                <a:xfrm>
                  <a:off x="16431958" y="7374481"/>
                  <a:ext cx="1128938" cy="5866663"/>
                </a:xfrm>
                <a:custGeom>
                  <a:avLst/>
                  <a:gdLst>
                    <a:gd name="connsiteX0" fmla="*/ 1037612 w 1128938"/>
                    <a:gd name="connsiteY0" fmla="*/ 635322 h 5866663"/>
                    <a:gd name="connsiteX1" fmla="*/ 952839 w 1128938"/>
                    <a:gd name="connsiteY1" fmla="*/ 40005 h 5866663"/>
                    <a:gd name="connsiteX2" fmla="*/ 949029 w 1128938"/>
                    <a:gd name="connsiteY2" fmla="*/ 0 h 5866663"/>
                    <a:gd name="connsiteX3" fmla="*/ 943314 w 1128938"/>
                    <a:gd name="connsiteY3" fmla="*/ 0 h 5866663"/>
                    <a:gd name="connsiteX4" fmla="*/ 950934 w 1128938"/>
                    <a:gd name="connsiteY4" fmla="*/ 50483 h 5866663"/>
                    <a:gd name="connsiteX5" fmla="*/ 951887 w 1128938"/>
                    <a:gd name="connsiteY5" fmla="*/ 366715 h 5866663"/>
                    <a:gd name="connsiteX6" fmla="*/ 970937 w 1128938"/>
                    <a:gd name="connsiteY6" fmla="*/ 826776 h 5866663"/>
                    <a:gd name="connsiteX7" fmla="*/ 960459 w 1128938"/>
                    <a:gd name="connsiteY7" fmla="*/ 1285884 h 5866663"/>
                    <a:gd name="connsiteX8" fmla="*/ 881402 w 1128938"/>
                    <a:gd name="connsiteY8" fmla="*/ 1644979 h 5866663"/>
                    <a:gd name="connsiteX9" fmla="*/ 763292 w 1128938"/>
                    <a:gd name="connsiteY9" fmla="*/ 1518296 h 5866663"/>
                    <a:gd name="connsiteX10" fmla="*/ 750909 w 1128938"/>
                    <a:gd name="connsiteY10" fmla="*/ 1234449 h 5866663"/>
                    <a:gd name="connsiteX11" fmla="*/ 753767 w 1128938"/>
                    <a:gd name="connsiteY11" fmla="*/ 860113 h 5866663"/>
                    <a:gd name="connsiteX12" fmla="*/ 741384 w 1128938"/>
                    <a:gd name="connsiteY12" fmla="*/ 423865 h 5866663"/>
                    <a:gd name="connsiteX13" fmla="*/ 711857 w 1128938"/>
                    <a:gd name="connsiteY13" fmla="*/ 953 h 5866663"/>
                    <a:gd name="connsiteX14" fmla="*/ 704237 w 1128938"/>
                    <a:gd name="connsiteY14" fmla="*/ 953 h 5866663"/>
                    <a:gd name="connsiteX15" fmla="*/ 681377 w 1128938"/>
                    <a:gd name="connsiteY15" fmla="*/ 773436 h 5866663"/>
                    <a:gd name="connsiteX16" fmla="*/ 677567 w 1128938"/>
                    <a:gd name="connsiteY16" fmla="*/ 1432570 h 5866663"/>
                    <a:gd name="connsiteX17" fmla="*/ 609939 w 1128938"/>
                    <a:gd name="connsiteY17" fmla="*/ 1684032 h 5866663"/>
                    <a:gd name="connsiteX18" fmla="*/ 484209 w 1128938"/>
                    <a:gd name="connsiteY18" fmla="*/ 1551633 h 5866663"/>
                    <a:gd name="connsiteX19" fmla="*/ 455634 w 1128938"/>
                    <a:gd name="connsiteY19" fmla="*/ 1261119 h 5866663"/>
                    <a:gd name="connsiteX20" fmla="*/ 435632 w 1128938"/>
                    <a:gd name="connsiteY20" fmla="*/ 763910 h 5866663"/>
                    <a:gd name="connsiteX21" fmla="*/ 398484 w 1128938"/>
                    <a:gd name="connsiteY21" fmla="*/ 0 h 5866663"/>
                    <a:gd name="connsiteX22" fmla="*/ 394674 w 1128938"/>
                    <a:gd name="connsiteY22" fmla="*/ 0 h 5866663"/>
                    <a:gd name="connsiteX23" fmla="*/ 396579 w 1128938"/>
                    <a:gd name="connsiteY23" fmla="*/ 28575 h 5866663"/>
                    <a:gd name="connsiteX24" fmla="*/ 409914 w 1128938"/>
                    <a:gd name="connsiteY24" fmla="*/ 286705 h 5866663"/>
                    <a:gd name="connsiteX25" fmla="*/ 453729 w 1128938"/>
                    <a:gd name="connsiteY25" fmla="*/ 1281122 h 5866663"/>
                    <a:gd name="connsiteX26" fmla="*/ 479447 w 1128938"/>
                    <a:gd name="connsiteY26" fmla="*/ 1542108 h 5866663"/>
                    <a:gd name="connsiteX27" fmla="*/ 552789 w 1128938"/>
                    <a:gd name="connsiteY27" fmla="*/ 1707844 h 5866663"/>
                    <a:gd name="connsiteX28" fmla="*/ 640419 w 1128938"/>
                    <a:gd name="connsiteY28" fmla="*/ 1643074 h 5866663"/>
                    <a:gd name="connsiteX29" fmla="*/ 685187 w 1128938"/>
                    <a:gd name="connsiteY29" fmla="*/ 1407805 h 5866663"/>
                    <a:gd name="connsiteX30" fmla="*/ 686139 w 1128938"/>
                    <a:gd name="connsiteY30" fmla="*/ 751528 h 5866663"/>
                    <a:gd name="connsiteX31" fmla="*/ 698522 w 1128938"/>
                    <a:gd name="connsiteY31" fmla="*/ 333377 h 5866663"/>
                    <a:gd name="connsiteX32" fmla="*/ 706142 w 1128938"/>
                    <a:gd name="connsiteY32" fmla="*/ 126683 h 5866663"/>
                    <a:gd name="connsiteX33" fmla="*/ 708999 w 1128938"/>
                    <a:gd name="connsiteY33" fmla="*/ 28575 h 5866663"/>
                    <a:gd name="connsiteX34" fmla="*/ 708999 w 1128938"/>
                    <a:gd name="connsiteY34" fmla="*/ 10478 h 5866663"/>
                    <a:gd name="connsiteX35" fmla="*/ 749957 w 1128938"/>
                    <a:gd name="connsiteY35" fmla="*/ 876306 h 5866663"/>
                    <a:gd name="connsiteX36" fmla="*/ 760434 w 1128938"/>
                    <a:gd name="connsiteY36" fmla="*/ 1524011 h 5866663"/>
                    <a:gd name="connsiteX37" fmla="*/ 865209 w 1128938"/>
                    <a:gd name="connsiteY37" fmla="*/ 1664982 h 5866663"/>
                    <a:gd name="connsiteX38" fmla="*/ 934742 w 1128938"/>
                    <a:gd name="connsiteY38" fmla="*/ 1544013 h 5866663"/>
                    <a:gd name="connsiteX39" fmla="*/ 967127 w 1128938"/>
                    <a:gd name="connsiteY39" fmla="*/ 1250641 h 5866663"/>
                    <a:gd name="connsiteX40" fmla="*/ 968079 w 1128938"/>
                    <a:gd name="connsiteY40" fmla="*/ 567694 h 5866663"/>
                    <a:gd name="connsiteX41" fmla="*/ 952839 w 1128938"/>
                    <a:gd name="connsiteY41" fmla="*/ 238127 h 5866663"/>
                    <a:gd name="connsiteX42" fmla="*/ 955697 w 1128938"/>
                    <a:gd name="connsiteY42" fmla="*/ 78106 h 5866663"/>
                    <a:gd name="connsiteX43" fmla="*/ 1072854 w 1128938"/>
                    <a:gd name="connsiteY43" fmla="*/ 902024 h 5866663"/>
                    <a:gd name="connsiteX44" fmla="*/ 1125242 w 1128938"/>
                    <a:gd name="connsiteY44" fmla="*/ 1388755 h 5866663"/>
                    <a:gd name="connsiteX45" fmla="*/ 1050947 w 1128938"/>
                    <a:gd name="connsiteY45" fmla="*/ 1853578 h 5866663"/>
                    <a:gd name="connsiteX46" fmla="*/ 816632 w 1128938"/>
                    <a:gd name="connsiteY46" fmla="*/ 2121233 h 5866663"/>
                    <a:gd name="connsiteX47" fmla="*/ 666137 w 1128938"/>
                    <a:gd name="connsiteY47" fmla="*/ 2346977 h 5866663"/>
                    <a:gd name="connsiteX48" fmla="*/ 653754 w 1128938"/>
                    <a:gd name="connsiteY48" fmla="*/ 2512713 h 5866663"/>
                    <a:gd name="connsiteX49" fmla="*/ 662327 w 1128938"/>
                    <a:gd name="connsiteY49" fmla="*/ 2769889 h 5866663"/>
                    <a:gd name="connsiteX50" fmla="*/ 674709 w 1128938"/>
                    <a:gd name="connsiteY50" fmla="*/ 3265193 h 5866663"/>
                    <a:gd name="connsiteX51" fmla="*/ 741384 w 1128938"/>
                    <a:gd name="connsiteY51" fmla="*/ 4245322 h 5866663"/>
                    <a:gd name="connsiteX52" fmla="*/ 868067 w 1128938"/>
                    <a:gd name="connsiteY52" fmla="*/ 5153061 h 5866663"/>
                    <a:gd name="connsiteX53" fmla="*/ 916644 w 1128938"/>
                    <a:gd name="connsiteY53" fmla="*/ 5341657 h 5866663"/>
                    <a:gd name="connsiteX54" fmla="*/ 988082 w 1128938"/>
                    <a:gd name="connsiteY54" fmla="*/ 5556924 h 5866663"/>
                    <a:gd name="connsiteX55" fmla="*/ 985224 w 1128938"/>
                    <a:gd name="connsiteY55" fmla="*/ 5856011 h 5866663"/>
                    <a:gd name="connsiteX56" fmla="*/ 864257 w 1128938"/>
                    <a:gd name="connsiteY56" fmla="*/ 5836009 h 5866663"/>
                    <a:gd name="connsiteX57" fmla="*/ 754719 w 1128938"/>
                    <a:gd name="connsiteY57" fmla="*/ 5777905 h 5866663"/>
                    <a:gd name="connsiteX58" fmla="*/ 556599 w 1128938"/>
                    <a:gd name="connsiteY58" fmla="*/ 5519776 h 5866663"/>
                    <a:gd name="connsiteX59" fmla="*/ 487067 w 1128938"/>
                    <a:gd name="connsiteY59" fmla="*/ 5154966 h 5866663"/>
                    <a:gd name="connsiteX60" fmla="*/ 473732 w 1128938"/>
                    <a:gd name="connsiteY60" fmla="*/ 4672998 h 5866663"/>
                    <a:gd name="connsiteX61" fmla="*/ 488019 w 1128938"/>
                    <a:gd name="connsiteY61" fmla="*/ 3680486 h 5866663"/>
                    <a:gd name="connsiteX62" fmla="*/ 492782 w 1128938"/>
                    <a:gd name="connsiteY62" fmla="*/ 3186135 h 5866663"/>
                    <a:gd name="connsiteX63" fmla="*/ 479447 w 1128938"/>
                    <a:gd name="connsiteY63" fmla="*/ 2695594 h 5866663"/>
                    <a:gd name="connsiteX64" fmla="*/ 443252 w 1128938"/>
                    <a:gd name="connsiteY64" fmla="*/ 2298399 h 5866663"/>
                    <a:gd name="connsiteX65" fmla="*/ 241322 w 1128938"/>
                    <a:gd name="connsiteY65" fmla="*/ 2070749 h 5866663"/>
                    <a:gd name="connsiteX66" fmla="*/ 26057 w 1128938"/>
                    <a:gd name="connsiteY66" fmla="*/ 1663077 h 5866663"/>
                    <a:gd name="connsiteX67" fmla="*/ 4149 w 1128938"/>
                    <a:gd name="connsiteY67" fmla="*/ 1399232 h 5866663"/>
                    <a:gd name="connsiteX68" fmla="*/ 8912 w 1128938"/>
                    <a:gd name="connsiteY68" fmla="*/ 1101098 h 5866663"/>
                    <a:gd name="connsiteX69" fmla="*/ 53679 w 1128938"/>
                    <a:gd name="connsiteY69" fmla="*/ 524831 h 5866663"/>
                    <a:gd name="connsiteX70" fmla="*/ 109877 w 1128938"/>
                    <a:gd name="connsiteY70" fmla="*/ 79058 h 5866663"/>
                    <a:gd name="connsiteX71" fmla="*/ 90827 w 1128938"/>
                    <a:gd name="connsiteY71" fmla="*/ 864876 h 5866663"/>
                    <a:gd name="connsiteX72" fmla="*/ 112734 w 1128938"/>
                    <a:gd name="connsiteY72" fmla="*/ 1282074 h 5866663"/>
                    <a:gd name="connsiteX73" fmla="*/ 184172 w 1128938"/>
                    <a:gd name="connsiteY73" fmla="*/ 1590686 h 5866663"/>
                    <a:gd name="connsiteX74" fmla="*/ 287994 w 1128938"/>
                    <a:gd name="connsiteY74" fmla="*/ 1673554 h 5866663"/>
                    <a:gd name="connsiteX75" fmla="*/ 349907 w 1128938"/>
                    <a:gd name="connsiteY75" fmla="*/ 1459240 h 5866663"/>
                    <a:gd name="connsiteX76" fmla="*/ 368957 w 1128938"/>
                    <a:gd name="connsiteY76" fmla="*/ 1037280 h 5866663"/>
                    <a:gd name="connsiteX77" fmla="*/ 386102 w 1128938"/>
                    <a:gd name="connsiteY77" fmla="*/ 611509 h 5866663"/>
                    <a:gd name="connsiteX78" fmla="*/ 389912 w 1128938"/>
                    <a:gd name="connsiteY78" fmla="*/ 127636 h 5866663"/>
                    <a:gd name="connsiteX79" fmla="*/ 393722 w 1128938"/>
                    <a:gd name="connsiteY79" fmla="*/ 10478 h 5866663"/>
                    <a:gd name="connsiteX80" fmla="*/ 393722 w 1128938"/>
                    <a:gd name="connsiteY80" fmla="*/ 2857 h 5866663"/>
                    <a:gd name="connsiteX81" fmla="*/ 389912 w 1128938"/>
                    <a:gd name="connsiteY81" fmla="*/ 2857 h 5866663"/>
                    <a:gd name="connsiteX82" fmla="*/ 384197 w 1128938"/>
                    <a:gd name="connsiteY82" fmla="*/ 437201 h 5866663"/>
                    <a:gd name="connsiteX83" fmla="*/ 368957 w 1128938"/>
                    <a:gd name="connsiteY83" fmla="*/ 885831 h 5866663"/>
                    <a:gd name="connsiteX84" fmla="*/ 354669 w 1128938"/>
                    <a:gd name="connsiteY84" fmla="*/ 1311602 h 5866663"/>
                    <a:gd name="connsiteX85" fmla="*/ 339429 w 1128938"/>
                    <a:gd name="connsiteY85" fmla="*/ 1520201 h 5866663"/>
                    <a:gd name="connsiteX86" fmla="*/ 281327 w 1128938"/>
                    <a:gd name="connsiteY86" fmla="*/ 1670697 h 5866663"/>
                    <a:gd name="connsiteX87" fmla="*/ 201317 w 1128938"/>
                    <a:gd name="connsiteY87" fmla="*/ 1613546 h 5866663"/>
                    <a:gd name="connsiteX88" fmla="*/ 143214 w 1128938"/>
                    <a:gd name="connsiteY88" fmla="*/ 1466860 h 5866663"/>
                    <a:gd name="connsiteX89" fmla="*/ 98447 w 1128938"/>
                    <a:gd name="connsiteY89" fmla="*/ 1042995 h 5866663"/>
                    <a:gd name="connsiteX90" fmla="*/ 110829 w 1128938"/>
                    <a:gd name="connsiteY90" fmla="*/ 159069 h 5866663"/>
                    <a:gd name="connsiteX91" fmla="*/ 114639 w 1128938"/>
                    <a:gd name="connsiteY91" fmla="*/ 3810 h 5866663"/>
                    <a:gd name="connsiteX92" fmla="*/ 110829 w 1128938"/>
                    <a:gd name="connsiteY92" fmla="*/ 3810 h 5866663"/>
                    <a:gd name="connsiteX93" fmla="*/ 55584 w 1128938"/>
                    <a:gd name="connsiteY93" fmla="*/ 467681 h 5866663"/>
                    <a:gd name="connsiteX94" fmla="*/ 13674 w 1128938"/>
                    <a:gd name="connsiteY94" fmla="*/ 943934 h 5866663"/>
                    <a:gd name="connsiteX95" fmla="*/ 1292 w 1128938"/>
                    <a:gd name="connsiteY95" fmla="*/ 1441143 h 5866663"/>
                    <a:gd name="connsiteX96" fmla="*/ 71777 w 1128938"/>
                    <a:gd name="connsiteY96" fmla="*/ 1814525 h 5866663"/>
                    <a:gd name="connsiteX97" fmla="*/ 266087 w 1128938"/>
                    <a:gd name="connsiteY97" fmla="*/ 2105992 h 5866663"/>
                    <a:gd name="connsiteX98" fmla="*/ 373719 w 1128938"/>
                    <a:gd name="connsiteY98" fmla="*/ 2208863 h 5866663"/>
                    <a:gd name="connsiteX99" fmla="*/ 468017 w 1128938"/>
                    <a:gd name="connsiteY99" fmla="*/ 2396507 h 5866663"/>
                    <a:gd name="connsiteX100" fmla="*/ 476589 w 1128938"/>
                    <a:gd name="connsiteY100" fmla="*/ 2625108 h 5866663"/>
                    <a:gd name="connsiteX101" fmla="*/ 480399 w 1128938"/>
                    <a:gd name="connsiteY101" fmla="*/ 2872760 h 5866663"/>
                    <a:gd name="connsiteX102" fmla="*/ 488972 w 1128938"/>
                    <a:gd name="connsiteY102" fmla="*/ 3365206 h 5866663"/>
                    <a:gd name="connsiteX103" fmla="*/ 468969 w 1128938"/>
                    <a:gd name="connsiteY103" fmla="*/ 4356766 h 5866663"/>
                    <a:gd name="connsiteX104" fmla="*/ 470874 w 1128938"/>
                    <a:gd name="connsiteY104" fmla="*/ 4853974 h 5866663"/>
                    <a:gd name="connsiteX105" fmla="*/ 492782 w 1128938"/>
                    <a:gd name="connsiteY105" fmla="*/ 5270219 h 5866663"/>
                    <a:gd name="connsiteX106" fmla="*/ 756624 w 1128938"/>
                    <a:gd name="connsiteY106" fmla="*/ 5787430 h 5866663"/>
                    <a:gd name="connsiteX107" fmla="*/ 953792 w 1128938"/>
                    <a:gd name="connsiteY107" fmla="*/ 5866489 h 5866663"/>
                    <a:gd name="connsiteX108" fmla="*/ 1025229 w 1128938"/>
                    <a:gd name="connsiteY108" fmla="*/ 5739805 h 5866663"/>
                    <a:gd name="connsiteX109" fmla="*/ 957602 w 1128938"/>
                    <a:gd name="connsiteY109" fmla="*/ 5447386 h 5866663"/>
                    <a:gd name="connsiteX110" fmla="*/ 891879 w 1128938"/>
                    <a:gd name="connsiteY110" fmla="*/ 5242597 h 5866663"/>
                    <a:gd name="connsiteX111" fmla="*/ 841397 w 1128938"/>
                    <a:gd name="connsiteY111" fmla="*/ 5008280 h 5866663"/>
                    <a:gd name="connsiteX112" fmla="*/ 727097 w 1128938"/>
                    <a:gd name="connsiteY112" fmla="*/ 4061489 h 5866663"/>
                    <a:gd name="connsiteX113" fmla="*/ 672804 w 1128938"/>
                    <a:gd name="connsiteY113" fmla="*/ 3068024 h 5866663"/>
                    <a:gd name="connsiteX114" fmla="*/ 658517 w 1128938"/>
                    <a:gd name="connsiteY114" fmla="*/ 2573673 h 5866663"/>
                    <a:gd name="connsiteX115" fmla="*/ 665184 w 1128938"/>
                    <a:gd name="connsiteY115" fmla="*/ 2363169 h 5866663"/>
                    <a:gd name="connsiteX116" fmla="*/ 750909 w 1128938"/>
                    <a:gd name="connsiteY116" fmla="*/ 2198385 h 5866663"/>
                    <a:gd name="connsiteX117" fmla="*/ 908072 w 1128938"/>
                    <a:gd name="connsiteY117" fmla="*/ 2048842 h 5866663"/>
                    <a:gd name="connsiteX118" fmla="*/ 1046184 w 1128938"/>
                    <a:gd name="connsiteY118" fmla="*/ 1872628 h 5866663"/>
                    <a:gd name="connsiteX119" fmla="*/ 1122384 w 1128938"/>
                    <a:gd name="connsiteY119" fmla="*/ 1280169 h 5866663"/>
                    <a:gd name="connsiteX120" fmla="*/ 1037612 w 1128938"/>
                    <a:gd name="connsiteY120" fmla="*/ 635322 h 5866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1128938" h="5866663">
                      <a:moveTo>
                        <a:pt x="1037612" y="635322"/>
                      </a:moveTo>
                      <a:cubicBezTo>
                        <a:pt x="1009989" y="437201"/>
                        <a:pt x="982367" y="238127"/>
                        <a:pt x="952839" y="40005"/>
                      </a:cubicBezTo>
                      <a:cubicBezTo>
                        <a:pt x="951887" y="26670"/>
                        <a:pt x="950934" y="13335"/>
                        <a:pt x="949029" y="0"/>
                      </a:cubicBezTo>
                      <a:lnTo>
                        <a:pt x="943314" y="0"/>
                      </a:lnTo>
                      <a:cubicBezTo>
                        <a:pt x="946172" y="17145"/>
                        <a:pt x="948077" y="33338"/>
                        <a:pt x="950934" y="50483"/>
                      </a:cubicBezTo>
                      <a:cubicBezTo>
                        <a:pt x="957602" y="154306"/>
                        <a:pt x="945219" y="263844"/>
                        <a:pt x="951887" y="366715"/>
                      </a:cubicBezTo>
                      <a:cubicBezTo>
                        <a:pt x="962364" y="520069"/>
                        <a:pt x="969032" y="673422"/>
                        <a:pt x="970937" y="826776"/>
                      </a:cubicBezTo>
                      <a:cubicBezTo>
                        <a:pt x="972842" y="980129"/>
                        <a:pt x="969984" y="1132530"/>
                        <a:pt x="960459" y="1285884"/>
                      </a:cubicBezTo>
                      <a:cubicBezTo>
                        <a:pt x="953792" y="1401137"/>
                        <a:pt x="953792" y="1560206"/>
                        <a:pt x="881402" y="1644979"/>
                      </a:cubicBezTo>
                      <a:cubicBezTo>
                        <a:pt x="811869" y="1725942"/>
                        <a:pt x="767102" y="1589734"/>
                        <a:pt x="763292" y="1518296"/>
                      </a:cubicBezTo>
                      <a:cubicBezTo>
                        <a:pt x="758529" y="1423998"/>
                        <a:pt x="753767" y="1328747"/>
                        <a:pt x="750909" y="1234449"/>
                      </a:cubicBezTo>
                      <a:cubicBezTo>
                        <a:pt x="747099" y="1109670"/>
                        <a:pt x="749957" y="985844"/>
                        <a:pt x="753767" y="860113"/>
                      </a:cubicBezTo>
                      <a:cubicBezTo>
                        <a:pt x="759482" y="714380"/>
                        <a:pt x="750909" y="568647"/>
                        <a:pt x="741384" y="423865"/>
                      </a:cubicBezTo>
                      <a:cubicBezTo>
                        <a:pt x="731859" y="282895"/>
                        <a:pt x="720429" y="141923"/>
                        <a:pt x="711857" y="953"/>
                      </a:cubicBezTo>
                      <a:lnTo>
                        <a:pt x="704237" y="953"/>
                      </a:lnTo>
                      <a:cubicBezTo>
                        <a:pt x="701379" y="259082"/>
                        <a:pt x="680424" y="516259"/>
                        <a:pt x="681377" y="773436"/>
                      </a:cubicBezTo>
                      <a:cubicBezTo>
                        <a:pt x="682329" y="993464"/>
                        <a:pt x="696617" y="1213493"/>
                        <a:pt x="677567" y="1432570"/>
                      </a:cubicBezTo>
                      <a:cubicBezTo>
                        <a:pt x="669947" y="1517343"/>
                        <a:pt x="659469" y="1621166"/>
                        <a:pt x="609939" y="1684032"/>
                      </a:cubicBezTo>
                      <a:cubicBezTo>
                        <a:pt x="543264" y="1768805"/>
                        <a:pt x="498497" y="1613546"/>
                        <a:pt x="484209" y="1551633"/>
                      </a:cubicBezTo>
                      <a:cubicBezTo>
                        <a:pt x="462302" y="1456383"/>
                        <a:pt x="459444" y="1360179"/>
                        <a:pt x="455634" y="1261119"/>
                      </a:cubicBezTo>
                      <a:cubicBezTo>
                        <a:pt x="449919" y="1095383"/>
                        <a:pt x="443252" y="929647"/>
                        <a:pt x="435632" y="763910"/>
                      </a:cubicBezTo>
                      <a:cubicBezTo>
                        <a:pt x="424202" y="508639"/>
                        <a:pt x="411819" y="254319"/>
                        <a:pt x="398484" y="0"/>
                      </a:cubicBezTo>
                      <a:lnTo>
                        <a:pt x="394674" y="0"/>
                      </a:lnTo>
                      <a:cubicBezTo>
                        <a:pt x="395627" y="9525"/>
                        <a:pt x="395627" y="19050"/>
                        <a:pt x="396579" y="28575"/>
                      </a:cubicBezTo>
                      <a:cubicBezTo>
                        <a:pt x="401342" y="114301"/>
                        <a:pt x="405152" y="200979"/>
                        <a:pt x="409914" y="286705"/>
                      </a:cubicBezTo>
                      <a:cubicBezTo>
                        <a:pt x="426107" y="618177"/>
                        <a:pt x="441347" y="949649"/>
                        <a:pt x="453729" y="1281122"/>
                      </a:cubicBezTo>
                      <a:cubicBezTo>
                        <a:pt x="456587" y="1370657"/>
                        <a:pt x="461349" y="1455430"/>
                        <a:pt x="479447" y="1542108"/>
                      </a:cubicBezTo>
                      <a:cubicBezTo>
                        <a:pt x="490877" y="1598306"/>
                        <a:pt x="508974" y="1678317"/>
                        <a:pt x="552789" y="1707844"/>
                      </a:cubicBezTo>
                      <a:cubicBezTo>
                        <a:pt x="588984" y="1732610"/>
                        <a:pt x="624227" y="1678317"/>
                        <a:pt x="640419" y="1643074"/>
                      </a:cubicBezTo>
                      <a:cubicBezTo>
                        <a:pt x="671852" y="1573541"/>
                        <a:pt x="678519" y="1485910"/>
                        <a:pt x="685187" y="1407805"/>
                      </a:cubicBezTo>
                      <a:cubicBezTo>
                        <a:pt x="702332" y="1189681"/>
                        <a:pt x="687092" y="969652"/>
                        <a:pt x="686139" y="751528"/>
                      </a:cubicBezTo>
                      <a:cubicBezTo>
                        <a:pt x="686139" y="611509"/>
                        <a:pt x="692807" y="472443"/>
                        <a:pt x="698522" y="333377"/>
                      </a:cubicBezTo>
                      <a:cubicBezTo>
                        <a:pt x="701379" y="264797"/>
                        <a:pt x="704237" y="195264"/>
                        <a:pt x="706142" y="126683"/>
                      </a:cubicBezTo>
                      <a:cubicBezTo>
                        <a:pt x="707094" y="94298"/>
                        <a:pt x="708047" y="60960"/>
                        <a:pt x="708999" y="28575"/>
                      </a:cubicBezTo>
                      <a:cubicBezTo>
                        <a:pt x="708999" y="22860"/>
                        <a:pt x="708999" y="17145"/>
                        <a:pt x="708999" y="10478"/>
                      </a:cubicBezTo>
                      <a:cubicBezTo>
                        <a:pt x="726144" y="298134"/>
                        <a:pt x="760434" y="586744"/>
                        <a:pt x="749957" y="876306"/>
                      </a:cubicBezTo>
                      <a:cubicBezTo>
                        <a:pt x="742337" y="1092525"/>
                        <a:pt x="748052" y="1307792"/>
                        <a:pt x="760434" y="1524011"/>
                      </a:cubicBezTo>
                      <a:cubicBezTo>
                        <a:pt x="764244" y="1586876"/>
                        <a:pt x="797582" y="1708797"/>
                        <a:pt x="865209" y="1664982"/>
                      </a:cubicBezTo>
                      <a:cubicBezTo>
                        <a:pt x="901404" y="1641169"/>
                        <a:pt x="921407" y="1591639"/>
                        <a:pt x="934742" y="1544013"/>
                      </a:cubicBezTo>
                      <a:cubicBezTo>
                        <a:pt x="960459" y="1452573"/>
                        <a:pt x="961412" y="1345892"/>
                        <a:pt x="967127" y="1250641"/>
                      </a:cubicBezTo>
                      <a:cubicBezTo>
                        <a:pt x="980462" y="1023945"/>
                        <a:pt x="977604" y="795343"/>
                        <a:pt x="968079" y="567694"/>
                      </a:cubicBezTo>
                      <a:cubicBezTo>
                        <a:pt x="963317" y="458156"/>
                        <a:pt x="950934" y="347665"/>
                        <a:pt x="952839" y="238127"/>
                      </a:cubicBezTo>
                      <a:cubicBezTo>
                        <a:pt x="953792" y="185739"/>
                        <a:pt x="956649" y="131446"/>
                        <a:pt x="955697" y="78106"/>
                      </a:cubicBezTo>
                      <a:cubicBezTo>
                        <a:pt x="995702" y="352427"/>
                        <a:pt x="1032849" y="627702"/>
                        <a:pt x="1072854" y="902024"/>
                      </a:cubicBezTo>
                      <a:cubicBezTo>
                        <a:pt x="1096667" y="1062998"/>
                        <a:pt x="1121432" y="1223971"/>
                        <a:pt x="1125242" y="1388755"/>
                      </a:cubicBezTo>
                      <a:cubicBezTo>
                        <a:pt x="1129052" y="1545918"/>
                        <a:pt x="1116669" y="1717369"/>
                        <a:pt x="1050947" y="1853578"/>
                      </a:cubicBezTo>
                      <a:cubicBezTo>
                        <a:pt x="992844" y="1972641"/>
                        <a:pt x="903309" y="2041222"/>
                        <a:pt x="816632" y="2121233"/>
                      </a:cubicBezTo>
                      <a:cubicBezTo>
                        <a:pt x="752814" y="2180288"/>
                        <a:pt x="695664" y="2251726"/>
                        <a:pt x="666137" y="2346977"/>
                      </a:cubicBezTo>
                      <a:cubicBezTo>
                        <a:pt x="649944" y="2400317"/>
                        <a:pt x="650897" y="2455562"/>
                        <a:pt x="653754" y="2512713"/>
                      </a:cubicBezTo>
                      <a:cubicBezTo>
                        <a:pt x="657564" y="2598438"/>
                        <a:pt x="660422" y="2684164"/>
                        <a:pt x="662327" y="2769889"/>
                      </a:cubicBezTo>
                      <a:cubicBezTo>
                        <a:pt x="667089" y="2934673"/>
                        <a:pt x="669947" y="3100409"/>
                        <a:pt x="674709" y="3265193"/>
                      </a:cubicBezTo>
                      <a:cubicBezTo>
                        <a:pt x="684234" y="3593808"/>
                        <a:pt x="710904" y="3919565"/>
                        <a:pt x="741384" y="4245322"/>
                      </a:cubicBezTo>
                      <a:cubicBezTo>
                        <a:pt x="769959" y="4551077"/>
                        <a:pt x="803297" y="4855879"/>
                        <a:pt x="868067" y="5153061"/>
                      </a:cubicBezTo>
                      <a:cubicBezTo>
                        <a:pt x="882354" y="5216879"/>
                        <a:pt x="896642" y="5280697"/>
                        <a:pt x="916644" y="5341657"/>
                      </a:cubicBezTo>
                      <a:cubicBezTo>
                        <a:pt x="940457" y="5414048"/>
                        <a:pt x="969984" y="5481676"/>
                        <a:pt x="988082" y="5556924"/>
                      </a:cubicBezTo>
                      <a:cubicBezTo>
                        <a:pt x="1005227" y="5629315"/>
                        <a:pt x="1065234" y="5824578"/>
                        <a:pt x="985224" y="5856011"/>
                      </a:cubicBezTo>
                      <a:cubicBezTo>
                        <a:pt x="947124" y="5870299"/>
                        <a:pt x="900452" y="5850296"/>
                        <a:pt x="864257" y="5836009"/>
                      </a:cubicBezTo>
                      <a:cubicBezTo>
                        <a:pt x="826157" y="5820768"/>
                        <a:pt x="789962" y="5799813"/>
                        <a:pt x="754719" y="5777905"/>
                      </a:cubicBezTo>
                      <a:cubicBezTo>
                        <a:pt x="667089" y="5722660"/>
                        <a:pt x="600414" y="5632172"/>
                        <a:pt x="556599" y="5519776"/>
                      </a:cubicBezTo>
                      <a:cubicBezTo>
                        <a:pt x="512784" y="5407381"/>
                        <a:pt x="495639" y="5279744"/>
                        <a:pt x="487067" y="5154966"/>
                      </a:cubicBezTo>
                      <a:cubicBezTo>
                        <a:pt x="476589" y="4994945"/>
                        <a:pt x="474684" y="4833971"/>
                        <a:pt x="473732" y="4672998"/>
                      </a:cubicBezTo>
                      <a:cubicBezTo>
                        <a:pt x="470874" y="4342478"/>
                        <a:pt x="480399" y="4011005"/>
                        <a:pt x="488019" y="3680486"/>
                      </a:cubicBezTo>
                      <a:cubicBezTo>
                        <a:pt x="491829" y="3515702"/>
                        <a:pt x="494687" y="3350918"/>
                        <a:pt x="492782" y="3186135"/>
                      </a:cubicBezTo>
                      <a:cubicBezTo>
                        <a:pt x="490877" y="3022304"/>
                        <a:pt x="481352" y="2859425"/>
                        <a:pt x="479447" y="2695594"/>
                      </a:cubicBezTo>
                      <a:cubicBezTo>
                        <a:pt x="478494" y="2560338"/>
                        <a:pt x="497544" y="2422224"/>
                        <a:pt x="443252" y="2298399"/>
                      </a:cubicBezTo>
                      <a:cubicBezTo>
                        <a:pt x="399437" y="2197433"/>
                        <a:pt x="307044" y="2144093"/>
                        <a:pt x="241322" y="2070749"/>
                      </a:cubicBezTo>
                      <a:cubicBezTo>
                        <a:pt x="145119" y="1961211"/>
                        <a:pt x="64157" y="1822145"/>
                        <a:pt x="26057" y="1663077"/>
                      </a:cubicBezTo>
                      <a:cubicBezTo>
                        <a:pt x="6054" y="1578304"/>
                        <a:pt x="6054" y="1487816"/>
                        <a:pt x="4149" y="1399232"/>
                      </a:cubicBezTo>
                      <a:cubicBezTo>
                        <a:pt x="2244" y="1300172"/>
                        <a:pt x="4149" y="1200158"/>
                        <a:pt x="8912" y="1101098"/>
                      </a:cubicBezTo>
                      <a:cubicBezTo>
                        <a:pt x="16532" y="908691"/>
                        <a:pt x="34629" y="716285"/>
                        <a:pt x="53679" y="524831"/>
                      </a:cubicBezTo>
                      <a:cubicBezTo>
                        <a:pt x="68919" y="375288"/>
                        <a:pt x="96542" y="228602"/>
                        <a:pt x="109877" y="79058"/>
                      </a:cubicBezTo>
                      <a:cubicBezTo>
                        <a:pt x="103209" y="340997"/>
                        <a:pt x="88922" y="602937"/>
                        <a:pt x="90827" y="864876"/>
                      </a:cubicBezTo>
                      <a:cubicBezTo>
                        <a:pt x="91779" y="1003942"/>
                        <a:pt x="97494" y="1143961"/>
                        <a:pt x="112734" y="1282074"/>
                      </a:cubicBezTo>
                      <a:cubicBezTo>
                        <a:pt x="124164" y="1389707"/>
                        <a:pt x="137499" y="1498293"/>
                        <a:pt x="184172" y="1590686"/>
                      </a:cubicBezTo>
                      <a:cubicBezTo>
                        <a:pt x="205127" y="1632596"/>
                        <a:pt x="244179" y="1689747"/>
                        <a:pt x="287994" y="1673554"/>
                      </a:cubicBezTo>
                      <a:cubicBezTo>
                        <a:pt x="344192" y="1651647"/>
                        <a:pt x="345144" y="1516391"/>
                        <a:pt x="349907" y="1459240"/>
                      </a:cubicBezTo>
                      <a:cubicBezTo>
                        <a:pt x="362289" y="1319222"/>
                        <a:pt x="365147" y="1178251"/>
                        <a:pt x="368957" y="1037280"/>
                      </a:cubicBezTo>
                      <a:cubicBezTo>
                        <a:pt x="372767" y="895356"/>
                        <a:pt x="381339" y="753433"/>
                        <a:pt x="386102" y="611509"/>
                      </a:cubicBezTo>
                      <a:cubicBezTo>
                        <a:pt x="390864" y="450536"/>
                        <a:pt x="387054" y="289562"/>
                        <a:pt x="389912" y="127636"/>
                      </a:cubicBezTo>
                      <a:cubicBezTo>
                        <a:pt x="390864" y="88583"/>
                        <a:pt x="391817" y="49530"/>
                        <a:pt x="393722" y="10478"/>
                      </a:cubicBezTo>
                      <a:cubicBezTo>
                        <a:pt x="393722" y="9525"/>
                        <a:pt x="393722" y="6668"/>
                        <a:pt x="393722" y="2857"/>
                      </a:cubicBezTo>
                      <a:lnTo>
                        <a:pt x="389912" y="2857"/>
                      </a:lnTo>
                      <a:cubicBezTo>
                        <a:pt x="383244" y="147639"/>
                        <a:pt x="385149" y="292420"/>
                        <a:pt x="384197" y="437201"/>
                      </a:cubicBezTo>
                      <a:cubicBezTo>
                        <a:pt x="384197" y="587697"/>
                        <a:pt x="374672" y="736288"/>
                        <a:pt x="368957" y="885831"/>
                      </a:cubicBezTo>
                      <a:cubicBezTo>
                        <a:pt x="364194" y="1027755"/>
                        <a:pt x="361337" y="1169678"/>
                        <a:pt x="354669" y="1311602"/>
                      </a:cubicBezTo>
                      <a:cubicBezTo>
                        <a:pt x="350859" y="1381135"/>
                        <a:pt x="346097" y="1450668"/>
                        <a:pt x="339429" y="1520201"/>
                      </a:cubicBezTo>
                      <a:cubicBezTo>
                        <a:pt x="333714" y="1570683"/>
                        <a:pt x="326094" y="1653552"/>
                        <a:pt x="281327" y="1670697"/>
                      </a:cubicBezTo>
                      <a:cubicBezTo>
                        <a:pt x="249894" y="1683079"/>
                        <a:pt x="218462" y="1640217"/>
                        <a:pt x="201317" y="1613546"/>
                      </a:cubicBezTo>
                      <a:cubicBezTo>
                        <a:pt x="173694" y="1571636"/>
                        <a:pt x="155597" y="1519248"/>
                        <a:pt x="143214" y="1466860"/>
                      </a:cubicBezTo>
                      <a:cubicBezTo>
                        <a:pt x="111782" y="1331604"/>
                        <a:pt x="105114" y="1183013"/>
                        <a:pt x="98447" y="1042995"/>
                      </a:cubicBezTo>
                      <a:cubicBezTo>
                        <a:pt x="86064" y="748670"/>
                        <a:pt x="101304" y="453393"/>
                        <a:pt x="110829" y="159069"/>
                      </a:cubicBezTo>
                      <a:cubicBezTo>
                        <a:pt x="112734" y="107633"/>
                        <a:pt x="113687" y="55245"/>
                        <a:pt x="114639" y="3810"/>
                      </a:cubicBezTo>
                      <a:lnTo>
                        <a:pt x="110829" y="3810"/>
                      </a:lnTo>
                      <a:cubicBezTo>
                        <a:pt x="103209" y="160021"/>
                        <a:pt x="73682" y="312422"/>
                        <a:pt x="55584" y="467681"/>
                      </a:cubicBezTo>
                      <a:cubicBezTo>
                        <a:pt x="36534" y="625797"/>
                        <a:pt x="24152" y="784865"/>
                        <a:pt x="13674" y="943934"/>
                      </a:cubicBezTo>
                      <a:cubicBezTo>
                        <a:pt x="2244" y="1108718"/>
                        <a:pt x="-2518" y="1275406"/>
                        <a:pt x="1292" y="1441143"/>
                      </a:cubicBezTo>
                      <a:cubicBezTo>
                        <a:pt x="4149" y="1575446"/>
                        <a:pt x="21294" y="1694509"/>
                        <a:pt x="71777" y="1814525"/>
                      </a:cubicBezTo>
                      <a:cubicBezTo>
                        <a:pt x="119402" y="1926921"/>
                        <a:pt x="189887" y="2025029"/>
                        <a:pt x="266087" y="2105992"/>
                      </a:cubicBezTo>
                      <a:cubicBezTo>
                        <a:pt x="300377" y="2142188"/>
                        <a:pt x="339429" y="2172668"/>
                        <a:pt x="373719" y="2208863"/>
                      </a:cubicBezTo>
                      <a:cubicBezTo>
                        <a:pt x="422297" y="2258393"/>
                        <a:pt x="452777" y="2319354"/>
                        <a:pt x="468017" y="2396507"/>
                      </a:cubicBezTo>
                      <a:cubicBezTo>
                        <a:pt x="483257" y="2469850"/>
                        <a:pt x="478494" y="2548908"/>
                        <a:pt x="476589" y="2625108"/>
                      </a:cubicBezTo>
                      <a:cubicBezTo>
                        <a:pt x="473732" y="2707976"/>
                        <a:pt x="477542" y="2790845"/>
                        <a:pt x="480399" y="2872760"/>
                      </a:cubicBezTo>
                      <a:cubicBezTo>
                        <a:pt x="486114" y="3036591"/>
                        <a:pt x="489924" y="3201375"/>
                        <a:pt x="488972" y="3365206"/>
                      </a:cubicBezTo>
                      <a:cubicBezTo>
                        <a:pt x="488019" y="3695726"/>
                        <a:pt x="472779" y="4026246"/>
                        <a:pt x="468969" y="4356766"/>
                      </a:cubicBezTo>
                      <a:cubicBezTo>
                        <a:pt x="467064" y="4522502"/>
                        <a:pt x="467064" y="4688238"/>
                        <a:pt x="470874" y="4853974"/>
                      </a:cubicBezTo>
                      <a:cubicBezTo>
                        <a:pt x="473732" y="4993040"/>
                        <a:pt x="475637" y="5133059"/>
                        <a:pt x="492782" y="5270219"/>
                      </a:cubicBezTo>
                      <a:cubicBezTo>
                        <a:pt x="519452" y="5488344"/>
                        <a:pt x="598509" y="5687417"/>
                        <a:pt x="756624" y="5787430"/>
                      </a:cubicBezTo>
                      <a:cubicBezTo>
                        <a:pt x="817584" y="5825531"/>
                        <a:pt x="885212" y="5862679"/>
                        <a:pt x="953792" y="5866489"/>
                      </a:cubicBezTo>
                      <a:cubicBezTo>
                        <a:pt x="1017609" y="5870299"/>
                        <a:pt x="1031897" y="5811243"/>
                        <a:pt x="1025229" y="5739805"/>
                      </a:cubicBezTo>
                      <a:cubicBezTo>
                        <a:pt x="1015704" y="5641697"/>
                        <a:pt x="989034" y="5536921"/>
                        <a:pt x="957602" y="5447386"/>
                      </a:cubicBezTo>
                      <a:cubicBezTo>
                        <a:pt x="933789" y="5379758"/>
                        <a:pt x="909024" y="5314035"/>
                        <a:pt x="891879" y="5242597"/>
                      </a:cubicBezTo>
                      <a:cubicBezTo>
                        <a:pt x="872829" y="5165444"/>
                        <a:pt x="856637" y="5087338"/>
                        <a:pt x="841397" y="5008280"/>
                      </a:cubicBezTo>
                      <a:cubicBezTo>
                        <a:pt x="783294" y="4697763"/>
                        <a:pt x="755672" y="4378673"/>
                        <a:pt x="727097" y="4061489"/>
                      </a:cubicBezTo>
                      <a:cubicBezTo>
                        <a:pt x="696617" y="3730969"/>
                        <a:pt x="680424" y="3401401"/>
                        <a:pt x="672804" y="3068024"/>
                      </a:cubicBezTo>
                      <a:cubicBezTo>
                        <a:pt x="668994" y="2903240"/>
                        <a:pt x="664232" y="2738457"/>
                        <a:pt x="658517" y="2573673"/>
                      </a:cubicBezTo>
                      <a:cubicBezTo>
                        <a:pt x="655659" y="2502235"/>
                        <a:pt x="649944" y="2432702"/>
                        <a:pt x="665184" y="2363169"/>
                      </a:cubicBezTo>
                      <a:cubicBezTo>
                        <a:pt x="679472" y="2298399"/>
                        <a:pt x="713762" y="2244106"/>
                        <a:pt x="750909" y="2198385"/>
                      </a:cubicBezTo>
                      <a:cubicBezTo>
                        <a:pt x="797582" y="2139330"/>
                        <a:pt x="854732" y="2096467"/>
                        <a:pt x="908072" y="2048842"/>
                      </a:cubicBezTo>
                      <a:cubicBezTo>
                        <a:pt x="961412" y="2001217"/>
                        <a:pt x="1008084" y="1941208"/>
                        <a:pt x="1046184" y="1872628"/>
                      </a:cubicBezTo>
                      <a:cubicBezTo>
                        <a:pt x="1136672" y="1706892"/>
                        <a:pt x="1135719" y="1472575"/>
                        <a:pt x="1122384" y="1280169"/>
                      </a:cubicBezTo>
                      <a:cubicBezTo>
                        <a:pt x="1107144" y="1060140"/>
                        <a:pt x="1067139" y="847731"/>
                        <a:pt x="1037612" y="635322"/>
                      </a:cubicBezTo>
                      <a:close/>
                    </a:path>
                  </a:pathLst>
                </a:custGeom>
                <a:solidFill>
                  <a:srgbClr val="9595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" name="Полилиния: фигура 8">
                  <a:extLst>
                    <a:ext uri="{FF2B5EF4-FFF2-40B4-BE49-F238E27FC236}">
                      <a16:creationId xmlns:a16="http://schemas.microsoft.com/office/drawing/2014/main" id="{B6DEF09F-CEC5-29BF-CA72-83A8840582E4}"/>
                    </a:ext>
                  </a:extLst>
                </p:cNvPr>
                <p:cNvSpPr/>
                <p:nvPr/>
              </p:nvSpPr>
              <p:spPr>
                <a:xfrm>
                  <a:off x="16969392" y="10405280"/>
                  <a:ext cx="370158" cy="2651947"/>
                </a:xfrm>
                <a:custGeom>
                  <a:avLst/>
                  <a:gdLst>
                    <a:gd name="connsiteX0" fmla="*/ 87745 w 370158"/>
                    <a:gd name="connsiteY0" fmla="*/ 193436 h 2651947"/>
                    <a:gd name="connsiteX1" fmla="*/ 32500 w 370158"/>
                    <a:gd name="connsiteY1" fmla="*/ 4839 h 2651947"/>
                    <a:gd name="connsiteX2" fmla="*/ 115 w 370158"/>
                    <a:gd name="connsiteY2" fmla="*/ 148668 h 2651947"/>
                    <a:gd name="connsiteX3" fmla="*/ 2973 w 370158"/>
                    <a:gd name="connsiteY3" fmla="*/ 441087 h 2651947"/>
                    <a:gd name="connsiteX4" fmla="*/ 6783 w 370158"/>
                    <a:gd name="connsiteY4" fmla="*/ 941153 h 2651947"/>
                    <a:gd name="connsiteX5" fmla="*/ 13450 w 370158"/>
                    <a:gd name="connsiteY5" fmla="*/ 1935570 h 2651947"/>
                    <a:gd name="connsiteX6" fmla="*/ 68695 w 370158"/>
                    <a:gd name="connsiteY6" fmla="*/ 2372771 h 2651947"/>
                    <a:gd name="connsiteX7" fmla="*/ 203950 w 370158"/>
                    <a:gd name="connsiteY7" fmla="*/ 2593752 h 2651947"/>
                    <a:gd name="connsiteX8" fmla="*/ 333490 w 370158"/>
                    <a:gd name="connsiteY8" fmla="*/ 2646140 h 2651947"/>
                    <a:gd name="connsiteX9" fmla="*/ 360160 w 370158"/>
                    <a:gd name="connsiteY9" fmla="*/ 2494691 h 2651947"/>
                    <a:gd name="connsiteX10" fmla="*/ 325870 w 370158"/>
                    <a:gd name="connsiteY10" fmla="*/ 2398489 h 2651947"/>
                    <a:gd name="connsiteX11" fmla="*/ 265863 w 370158"/>
                    <a:gd name="connsiteY11" fmla="*/ 2195605 h 2651947"/>
                    <a:gd name="connsiteX12" fmla="*/ 202998 w 370158"/>
                    <a:gd name="connsiteY12" fmla="*/ 1824127 h 2651947"/>
                    <a:gd name="connsiteX13" fmla="*/ 109653 w 370158"/>
                    <a:gd name="connsiteY13" fmla="*/ 1023069 h 2651947"/>
                    <a:gd name="connsiteX14" fmla="*/ 87745 w 370158"/>
                    <a:gd name="connsiteY14" fmla="*/ 193436 h 2651947"/>
                    <a:gd name="connsiteX15" fmla="*/ 242050 w 370158"/>
                    <a:gd name="connsiteY15" fmla="*/ 2092734 h 2651947"/>
                    <a:gd name="connsiteX16" fmla="*/ 346825 w 370158"/>
                    <a:gd name="connsiteY16" fmla="*/ 2464212 h 2651947"/>
                    <a:gd name="connsiteX17" fmla="*/ 326823 w 370158"/>
                    <a:gd name="connsiteY17" fmla="*/ 2645188 h 2651947"/>
                    <a:gd name="connsiteX18" fmla="*/ 206808 w 370158"/>
                    <a:gd name="connsiteY18" fmla="*/ 2589942 h 2651947"/>
                    <a:gd name="connsiteX19" fmla="*/ 49645 w 370158"/>
                    <a:gd name="connsiteY19" fmla="*/ 2273710 h 2651947"/>
                    <a:gd name="connsiteX20" fmla="*/ 11545 w 370158"/>
                    <a:gd name="connsiteY20" fmla="*/ 1779359 h 2651947"/>
                    <a:gd name="connsiteX21" fmla="*/ 8688 w 370158"/>
                    <a:gd name="connsiteY21" fmla="*/ 579201 h 2651947"/>
                    <a:gd name="connsiteX22" fmla="*/ 4878 w 370158"/>
                    <a:gd name="connsiteY22" fmla="*/ 166765 h 2651947"/>
                    <a:gd name="connsiteX23" fmla="*/ 19165 w 370158"/>
                    <a:gd name="connsiteY23" fmla="*/ 27699 h 2651947"/>
                    <a:gd name="connsiteX24" fmla="*/ 79173 w 370158"/>
                    <a:gd name="connsiteY24" fmla="*/ 31509 h 2651947"/>
                    <a:gd name="connsiteX25" fmla="*/ 84888 w 370158"/>
                    <a:gd name="connsiteY25" fmla="*/ 192483 h 2651947"/>
                    <a:gd name="connsiteX26" fmla="*/ 118225 w 370158"/>
                    <a:gd name="connsiteY26" fmla="*/ 1177375 h 2651947"/>
                    <a:gd name="connsiteX27" fmla="*/ 242050 w 370158"/>
                    <a:gd name="connsiteY27" fmla="*/ 2092734 h 2651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70158" h="2651947">
                      <a:moveTo>
                        <a:pt x="87745" y="193436"/>
                      </a:moveTo>
                      <a:cubicBezTo>
                        <a:pt x="89650" y="145810"/>
                        <a:pt x="108700" y="-31356"/>
                        <a:pt x="32500" y="4839"/>
                      </a:cubicBezTo>
                      <a:cubicBezTo>
                        <a:pt x="-3695" y="21984"/>
                        <a:pt x="115" y="111520"/>
                        <a:pt x="115" y="148668"/>
                      </a:cubicBezTo>
                      <a:cubicBezTo>
                        <a:pt x="1068" y="246776"/>
                        <a:pt x="2973" y="343931"/>
                        <a:pt x="2973" y="441087"/>
                      </a:cubicBezTo>
                      <a:cubicBezTo>
                        <a:pt x="2973" y="607776"/>
                        <a:pt x="6783" y="774465"/>
                        <a:pt x="6783" y="941153"/>
                      </a:cubicBezTo>
                      <a:cubicBezTo>
                        <a:pt x="7735" y="1272625"/>
                        <a:pt x="-3695" y="1605051"/>
                        <a:pt x="13450" y="1935570"/>
                      </a:cubicBezTo>
                      <a:cubicBezTo>
                        <a:pt x="21070" y="2081304"/>
                        <a:pt x="27738" y="2235610"/>
                        <a:pt x="68695" y="2372771"/>
                      </a:cubicBezTo>
                      <a:cubicBezTo>
                        <a:pt x="96318" y="2465164"/>
                        <a:pt x="142990" y="2535650"/>
                        <a:pt x="203950" y="2593752"/>
                      </a:cubicBezTo>
                      <a:cubicBezTo>
                        <a:pt x="238240" y="2627090"/>
                        <a:pt x="288723" y="2667096"/>
                        <a:pt x="333490" y="2646140"/>
                      </a:cubicBezTo>
                      <a:cubicBezTo>
                        <a:pt x="382068" y="2623280"/>
                        <a:pt x="372543" y="2543270"/>
                        <a:pt x="360160" y="2494691"/>
                      </a:cubicBezTo>
                      <a:cubicBezTo>
                        <a:pt x="351588" y="2461354"/>
                        <a:pt x="338253" y="2429921"/>
                        <a:pt x="325870" y="2398489"/>
                      </a:cubicBezTo>
                      <a:cubicBezTo>
                        <a:pt x="300153" y="2333718"/>
                        <a:pt x="282055" y="2265138"/>
                        <a:pt x="265863" y="2195605"/>
                      </a:cubicBezTo>
                      <a:cubicBezTo>
                        <a:pt x="238240" y="2073684"/>
                        <a:pt x="222048" y="1947953"/>
                        <a:pt x="202998" y="1824127"/>
                      </a:cubicBezTo>
                      <a:cubicBezTo>
                        <a:pt x="161088" y="1558377"/>
                        <a:pt x="125845" y="1293581"/>
                        <a:pt x="109653" y="1023069"/>
                      </a:cubicBezTo>
                      <a:cubicBezTo>
                        <a:pt x="94413" y="747795"/>
                        <a:pt x="77268" y="470615"/>
                        <a:pt x="87745" y="193436"/>
                      </a:cubicBezTo>
                      <a:close/>
                      <a:moveTo>
                        <a:pt x="242050" y="2092734"/>
                      </a:moveTo>
                      <a:cubicBezTo>
                        <a:pt x="265863" y="2224180"/>
                        <a:pt x="303963" y="2341338"/>
                        <a:pt x="346825" y="2464212"/>
                      </a:cubicBezTo>
                      <a:cubicBezTo>
                        <a:pt x="366828" y="2521362"/>
                        <a:pt x="387783" y="2616613"/>
                        <a:pt x="326823" y="2645188"/>
                      </a:cubicBezTo>
                      <a:cubicBezTo>
                        <a:pt x="286818" y="2664238"/>
                        <a:pt x="237288" y="2618517"/>
                        <a:pt x="206808" y="2589942"/>
                      </a:cubicBezTo>
                      <a:cubicBezTo>
                        <a:pt x="122988" y="2512789"/>
                        <a:pt x="74410" y="2402299"/>
                        <a:pt x="49645" y="2273710"/>
                      </a:cubicBezTo>
                      <a:cubicBezTo>
                        <a:pt x="20118" y="2114642"/>
                        <a:pt x="16308" y="1942238"/>
                        <a:pt x="11545" y="1779359"/>
                      </a:cubicBezTo>
                      <a:cubicBezTo>
                        <a:pt x="-837" y="1380259"/>
                        <a:pt x="13450" y="979254"/>
                        <a:pt x="8688" y="579201"/>
                      </a:cubicBezTo>
                      <a:cubicBezTo>
                        <a:pt x="6783" y="442040"/>
                        <a:pt x="8688" y="304879"/>
                        <a:pt x="4878" y="166765"/>
                      </a:cubicBezTo>
                      <a:cubicBezTo>
                        <a:pt x="3925" y="121045"/>
                        <a:pt x="2020" y="68657"/>
                        <a:pt x="19165" y="27699"/>
                      </a:cubicBezTo>
                      <a:cubicBezTo>
                        <a:pt x="31548" y="-876"/>
                        <a:pt x="69648" y="-3733"/>
                        <a:pt x="79173" y="31509"/>
                      </a:cubicBezTo>
                      <a:cubicBezTo>
                        <a:pt x="92508" y="81992"/>
                        <a:pt x="86793" y="140095"/>
                        <a:pt x="84888" y="192483"/>
                      </a:cubicBezTo>
                      <a:cubicBezTo>
                        <a:pt x="72505" y="520145"/>
                        <a:pt x="92508" y="851617"/>
                        <a:pt x="118225" y="1177375"/>
                      </a:cubicBezTo>
                      <a:cubicBezTo>
                        <a:pt x="141085" y="1485987"/>
                        <a:pt x="188710" y="1791742"/>
                        <a:pt x="242050" y="2092734"/>
                      </a:cubicBezTo>
                      <a:close/>
                    </a:path>
                  </a:pathLst>
                </a:custGeom>
                <a:solidFill>
                  <a:srgbClr val="9595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0" name="Рисунок 4">
                <a:extLst>
                  <a:ext uri="{FF2B5EF4-FFF2-40B4-BE49-F238E27FC236}">
                    <a16:creationId xmlns:a16="http://schemas.microsoft.com/office/drawing/2014/main" id="{DD373982-4625-5325-F621-4C29DDB754C6}"/>
                  </a:ext>
                </a:extLst>
              </p:cNvPr>
              <p:cNvGrpSpPr/>
              <p:nvPr/>
            </p:nvGrpSpPr>
            <p:grpSpPr>
              <a:xfrm>
                <a:off x="16468153" y="7381148"/>
                <a:ext cx="1128938" cy="7577807"/>
                <a:chOff x="16468153" y="7381148"/>
                <a:chExt cx="1128938" cy="7577807"/>
              </a:xfrm>
            </p:grpSpPr>
            <p:grpSp>
              <p:nvGrpSpPr>
                <p:cNvPr id="11" name="Рисунок 4">
                  <a:extLst>
                    <a:ext uri="{FF2B5EF4-FFF2-40B4-BE49-F238E27FC236}">
                      <a16:creationId xmlns:a16="http://schemas.microsoft.com/office/drawing/2014/main" id="{44DA10CF-DD2B-F124-8BE8-9F80A773014D}"/>
                    </a:ext>
                  </a:extLst>
                </p:cNvPr>
                <p:cNvGrpSpPr/>
                <p:nvPr/>
              </p:nvGrpSpPr>
              <p:grpSpPr>
                <a:xfrm>
                  <a:off x="16993320" y="10373924"/>
                  <a:ext cx="390525" cy="3454552"/>
                  <a:chOff x="16993320" y="10373924"/>
                  <a:chExt cx="390525" cy="3454552"/>
                </a:xfrm>
              </p:grpSpPr>
              <p:sp>
                <p:nvSpPr>
                  <p:cNvPr id="12" name="Полилиния: фигура 11">
                    <a:extLst>
                      <a:ext uri="{FF2B5EF4-FFF2-40B4-BE49-F238E27FC236}">
                        <a16:creationId xmlns:a16="http://schemas.microsoft.com/office/drawing/2014/main" id="{9DF1F19C-63EB-9F3C-B1F5-557D6A5D9876}"/>
                      </a:ext>
                    </a:extLst>
                  </p:cNvPr>
                  <p:cNvSpPr/>
                  <p:nvPr/>
                </p:nvSpPr>
                <p:spPr>
                  <a:xfrm>
                    <a:off x="16993320" y="10373924"/>
                    <a:ext cx="28575" cy="2667018"/>
                  </a:xfrm>
                  <a:custGeom>
                    <a:avLst/>
                    <a:gdLst>
                      <a:gd name="connsiteX0" fmla="*/ 0 w 28575"/>
                      <a:gd name="connsiteY0" fmla="*/ 0 h 2667018"/>
                      <a:gd name="connsiteX1" fmla="*/ 28575 w 28575"/>
                      <a:gd name="connsiteY1" fmla="*/ 0 h 2667018"/>
                      <a:gd name="connsiteX2" fmla="*/ 28575 w 28575"/>
                      <a:gd name="connsiteY2" fmla="*/ 2667019 h 2667018"/>
                      <a:gd name="connsiteX3" fmla="*/ 0 w 28575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2667018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" name="Полилиния: фигура 12">
                    <a:extLst>
                      <a:ext uri="{FF2B5EF4-FFF2-40B4-BE49-F238E27FC236}">
                        <a16:creationId xmlns:a16="http://schemas.microsoft.com/office/drawing/2014/main" id="{87F5A269-A537-EA2A-2F69-E194E5B1974B}"/>
                      </a:ext>
                    </a:extLst>
                  </p:cNvPr>
                  <p:cNvSpPr/>
                  <p:nvPr/>
                </p:nvSpPr>
                <p:spPr>
                  <a:xfrm>
                    <a:off x="17021895" y="10373924"/>
                    <a:ext cx="9525" cy="2667018"/>
                  </a:xfrm>
                  <a:custGeom>
                    <a:avLst/>
                    <a:gdLst>
                      <a:gd name="connsiteX0" fmla="*/ 0 w 9525"/>
                      <a:gd name="connsiteY0" fmla="*/ 0 h 2667018"/>
                      <a:gd name="connsiteX1" fmla="*/ 9525 w 9525"/>
                      <a:gd name="connsiteY1" fmla="*/ 0 h 2667018"/>
                      <a:gd name="connsiteX2" fmla="*/ 9525 w 9525"/>
                      <a:gd name="connsiteY2" fmla="*/ 2667019 h 2667018"/>
                      <a:gd name="connsiteX3" fmla="*/ 0 w 9525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6670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" name="Полилиния: фигура 13">
                    <a:extLst>
                      <a:ext uri="{FF2B5EF4-FFF2-40B4-BE49-F238E27FC236}">
                        <a16:creationId xmlns:a16="http://schemas.microsoft.com/office/drawing/2014/main" id="{6CBEF402-00C6-E245-1250-08FEC27F1910}"/>
                      </a:ext>
                    </a:extLst>
                  </p:cNvPr>
                  <p:cNvSpPr/>
                  <p:nvPr/>
                </p:nvSpPr>
                <p:spPr>
                  <a:xfrm>
                    <a:off x="17031420" y="10373924"/>
                    <a:ext cx="19050" cy="2667018"/>
                  </a:xfrm>
                  <a:custGeom>
                    <a:avLst/>
                    <a:gdLst>
                      <a:gd name="connsiteX0" fmla="*/ 0 w 19050"/>
                      <a:gd name="connsiteY0" fmla="*/ 0 h 2667018"/>
                      <a:gd name="connsiteX1" fmla="*/ 19050 w 19050"/>
                      <a:gd name="connsiteY1" fmla="*/ 0 h 2667018"/>
                      <a:gd name="connsiteX2" fmla="*/ 19050 w 19050"/>
                      <a:gd name="connsiteY2" fmla="*/ 2667019 h 2667018"/>
                      <a:gd name="connsiteX3" fmla="*/ 0 w 19050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6670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" name="Полилиния: фигура 14">
                    <a:extLst>
                      <a:ext uri="{FF2B5EF4-FFF2-40B4-BE49-F238E27FC236}">
                        <a16:creationId xmlns:a16="http://schemas.microsoft.com/office/drawing/2014/main" id="{CC71469C-F370-9B14-0427-C063020E5724}"/>
                      </a:ext>
                    </a:extLst>
                  </p:cNvPr>
                  <p:cNvSpPr/>
                  <p:nvPr/>
                </p:nvSpPr>
                <p:spPr>
                  <a:xfrm>
                    <a:off x="17050470" y="10373924"/>
                    <a:ext cx="9525" cy="2667018"/>
                  </a:xfrm>
                  <a:custGeom>
                    <a:avLst/>
                    <a:gdLst>
                      <a:gd name="connsiteX0" fmla="*/ 0 w 9525"/>
                      <a:gd name="connsiteY0" fmla="*/ 0 h 2667018"/>
                      <a:gd name="connsiteX1" fmla="*/ 9525 w 9525"/>
                      <a:gd name="connsiteY1" fmla="*/ 0 h 2667018"/>
                      <a:gd name="connsiteX2" fmla="*/ 9525 w 9525"/>
                      <a:gd name="connsiteY2" fmla="*/ 2667019 h 2667018"/>
                      <a:gd name="connsiteX3" fmla="*/ 0 w 9525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6670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" name="Полилиния: фигура 15">
                    <a:extLst>
                      <a:ext uri="{FF2B5EF4-FFF2-40B4-BE49-F238E27FC236}">
                        <a16:creationId xmlns:a16="http://schemas.microsoft.com/office/drawing/2014/main" id="{1DAEA71F-1E36-7762-9EBF-E8590F0A6634}"/>
                      </a:ext>
                    </a:extLst>
                  </p:cNvPr>
                  <p:cNvSpPr/>
                  <p:nvPr/>
                </p:nvSpPr>
                <p:spPr>
                  <a:xfrm>
                    <a:off x="17059995" y="10373924"/>
                    <a:ext cx="9525" cy="2667018"/>
                  </a:xfrm>
                  <a:custGeom>
                    <a:avLst/>
                    <a:gdLst>
                      <a:gd name="connsiteX0" fmla="*/ 0 w 9525"/>
                      <a:gd name="connsiteY0" fmla="*/ 0 h 2667018"/>
                      <a:gd name="connsiteX1" fmla="*/ 9525 w 9525"/>
                      <a:gd name="connsiteY1" fmla="*/ 0 h 2667018"/>
                      <a:gd name="connsiteX2" fmla="*/ 9525 w 9525"/>
                      <a:gd name="connsiteY2" fmla="*/ 2667019 h 2667018"/>
                      <a:gd name="connsiteX3" fmla="*/ 0 w 9525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6670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" name="Полилиния: фигура 16">
                    <a:extLst>
                      <a:ext uri="{FF2B5EF4-FFF2-40B4-BE49-F238E27FC236}">
                        <a16:creationId xmlns:a16="http://schemas.microsoft.com/office/drawing/2014/main" id="{2757F050-C16E-F7C8-9983-FD32D101265B}"/>
                      </a:ext>
                    </a:extLst>
                  </p:cNvPr>
                  <p:cNvSpPr/>
                  <p:nvPr/>
                </p:nvSpPr>
                <p:spPr>
                  <a:xfrm>
                    <a:off x="17069520" y="10373924"/>
                    <a:ext cx="9525" cy="2667018"/>
                  </a:xfrm>
                  <a:custGeom>
                    <a:avLst/>
                    <a:gdLst>
                      <a:gd name="connsiteX0" fmla="*/ 0 w 9525"/>
                      <a:gd name="connsiteY0" fmla="*/ 0 h 2667018"/>
                      <a:gd name="connsiteX1" fmla="*/ 9525 w 9525"/>
                      <a:gd name="connsiteY1" fmla="*/ 0 h 2667018"/>
                      <a:gd name="connsiteX2" fmla="*/ 9525 w 9525"/>
                      <a:gd name="connsiteY2" fmla="*/ 2667019 h 2667018"/>
                      <a:gd name="connsiteX3" fmla="*/ 0 w 9525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6670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8" name="Полилиния: фигура 17">
                    <a:extLst>
                      <a:ext uri="{FF2B5EF4-FFF2-40B4-BE49-F238E27FC236}">
                        <a16:creationId xmlns:a16="http://schemas.microsoft.com/office/drawing/2014/main" id="{AB8C1E0F-01C2-202A-942E-1562E9A8E55A}"/>
                      </a:ext>
                    </a:extLst>
                  </p:cNvPr>
                  <p:cNvSpPr/>
                  <p:nvPr/>
                </p:nvSpPr>
                <p:spPr>
                  <a:xfrm>
                    <a:off x="17079045" y="10373924"/>
                    <a:ext cx="19050" cy="2667018"/>
                  </a:xfrm>
                  <a:custGeom>
                    <a:avLst/>
                    <a:gdLst>
                      <a:gd name="connsiteX0" fmla="*/ 0 w 19050"/>
                      <a:gd name="connsiteY0" fmla="*/ 0 h 2667018"/>
                      <a:gd name="connsiteX1" fmla="*/ 19050 w 19050"/>
                      <a:gd name="connsiteY1" fmla="*/ 0 h 2667018"/>
                      <a:gd name="connsiteX2" fmla="*/ 19050 w 19050"/>
                      <a:gd name="connsiteY2" fmla="*/ 2667019 h 2667018"/>
                      <a:gd name="connsiteX3" fmla="*/ 0 w 19050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6670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" name="Полилиния: фигура 18">
                    <a:extLst>
                      <a:ext uri="{FF2B5EF4-FFF2-40B4-BE49-F238E27FC236}">
                        <a16:creationId xmlns:a16="http://schemas.microsoft.com/office/drawing/2014/main" id="{4FF3952B-43CE-6517-9E30-CA4354F31DC5}"/>
                      </a:ext>
                    </a:extLst>
                  </p:cNvPr>
                  <p:cNvSpPr/>
                  <p:nvPr/>
                </p:nvSpPr>
                <p:spPr>
                  <a:xfrm>
                    <a:off x="17098095" y="10373924"/>
                    <a:ext cx="19050" cy="2667018"/>
                  </a:xfrm>
                  <a:custGeom>
                    <a:avLst/>
                    <a:gdLst>
                      <a:gd name="connsiteX0" fmla="*/ 0 w 19050"/>
                      <a:gd name="connsiteY0" fmla="*/ 0 h 2667018"/>
                      <a:gd name="connsiteX1" fmla="*/ 19050 w 19050"/>
                      <a:gd name="connsiteY1" fmla="*/ 0 h 2667018"/>
                      <a:gd name="connsiteX2" fmla="*/ 19050 w 19050"/>
                      <a:gd name="connsiteY2" fmla="*/ 2667019 h 2667018"/>
                      <a:gd name="connsiteX3" fmla="*/ 0 w 19050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6670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" name="Полилиния: фигура 19">
                    <a:extLst>
                      <a:ext uri="{FF2B5EF4-FFF2-40B4-BE49-F238E27FC236}">
                        <a16:creationId xmlns:a16="http://schemas.microsoft.com/office/drawing/2014/main" id="{37F7B2CA-9BCD-4416-8BB5-923B5D539F95}"/>
                      </a:ext>
                    </a:extLst>
                  </p:cNvPr>
                  <p:cNvSpPr/>
                  <p:nvPr/>
                </p:nvSpPr>
                <p:spPr>
                  <a:xfrm>
                    <a:off x="17117145" y="10373924"/>
                    <a:ext cx="19050" cy="2667018"/>
                  </a:xfrm>
                  <a:custGeom>
                    <a:avLst/>
                    <a:gdLst>
                      <a:gd name="connsiteX0" fmla="*/ 0 w 19050"/>
                      <a:gd name="connsiteY0" fmla="*/ 0 h 2667018"/>
                      <a:gd name="connsiteX1" fmla="*/ 19050 w 19050"/>
                      <a:gd name="connsiteY1" fmla="*/ 0 h 2667018"/>
                      <a:gd name="connsiteX2" fmla="*/ 19050 w 19050"/>
                      <a:gd name="connsiteY2" fmla="*/ 2667019 h 2667018"/>
                      <a:gd name="connsiteX3" fmla="*/ 0 w 19050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6670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" name="Полилиния: фигура 20">
                    <a:extLst>
                      <a:ext uri="{FF2B5EF4-FFF2-40B4-BE49-F238E27FC236}">
                        <a16:creationId xmlns:a16="http://schemas.microsoft.com/office/drawing/2014/main" id="{DC2AEE81-2A97-A5A5-99D8-AA131FF25C2B}"/>
                      </a:ext>
                    </a:extLst>
                  </p:cNvPr>
                  <p:cNvSpPr/>
                  <p:nvPr/>
                </p:nvSpPr>
                <p:spPr>
                  <a:xfrm>
                    <a:off x="17136195" y="10373924"/>
                    <a:ext cx="19050" cy="2667018"/>
                  </a:xfrm>
                  <a:custGeom>
                    <a:avLst/>
                    <a:gdLst>
                      <a:gd name="connsiteX0" fmla="*/ 0 w 19050"/>
                      <a:gd name="connsiteY0" fmla="*/ 0 h 2667018"/>
                      <a:gd name="connsiteX1" fmla="*/ 19050 w 19050"/>
                      <a:gd name="connsiteY1" fmla="*/ 0 h 2667018"/>
                      <a:gd name="connsiteX2" fmla="*/ 19050 w 19050"/>
                      <a:gd name="connsiteY2" fmla="*/ 2667019 h 2667018"/>
                      <a:gd name="connsiteX3" fmla="*/ 0 w 19050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6670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EFEF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" name="Полилиния: фигура 21">
                    <a:extLst>
                      <a:ext uri="{FF2B5EF4-FFF2-40B4-BE49-F238E27FC236}">
                        <a16:creationId xmlns:a16="http://schemas.microsoft.com/office/drawing/2014/main" id="{6D7EAE6B-53FB-1E48-DE42-4BD73AEA2981}"/>
                      </a:ext>
                    </a:extLst>
                  </p:cNvPr>
                  <p:cNvSpPr/>
                  <p:nvPr/>
                </p:nvSpPr>
                <p:spPr>
                  <a:xfrm>
                    <a:off x="17155245" y="10373924"/>
                    <a:ext cx="28575" cy="2667018"/>
                  </a:xfrm>
                  <a:custGeom>
                    <a:avLst/>
                    <a:gdLst>
                      <a:gd name="connsiteX0" fmla="*/ 0 w 28575"/>
                      <a:gd name="connsiteY0" fmla="*/ 0 h 2667018"/>
                      <a:gd name="connsiteX1" fmla="*/ 28575 w 28575"/>
                      <a:gd name="connsiteY1" fmla="*/ 0 h 2667018"/>
                      <a:gd name="connsiteX2" fmla="*/ 28575 w 28575"/>
                      <a:gd name="connsiteY2" fmla="*/ 2667019 h 2667018"/>
                      <a:gd name="connsiteX3" fmla="*/ 0 w 28575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2667018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DFDF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3" name="Полилиния: фигура 22">
                    <a:extLst>
                      <a:ext uri="{FF2B5EF4-FFF2-40B4-BE49-F238E27FC236}">
                        <a16:creationId xmlns:a16="http://schemas.microsoft.com/office/drawing/2014/main" id="{296A6B02-5233-6CC0-54C1-A57DF4EE7A67}"/>
                      </a:ext>
                    </a:extLst>
                  </p:cNvPr>
                  <p:cNvSpPr/>
                  <p:nvPr/>
                </p:nvSpPr>
                <p:spPr>
                  <a:xfrm>
                    <a:off x="17183820" y="10373924"/>
                    <a:ext cx="9525" cy="2667018"/>
                  </a:xfrm>
                  <a:custGeom>
                    <a:avLst/>
                    <a:gdLst>
                      <a:gd name="connsiteX0" fmla="*/ 0 w 9525"/>
                      <a:gd name="connsiteY0" fmla="*/ 0 h 2667018"/>
                      <a:gd name="connsiteX1" fmla="*/ 9525 w 9525"/>
                      <a:gd name="connsiteY1" fmla="*/ 0 h 2667018"/>
                      <a:gd name="connsiteX2" fmla="*/ 9525 w 9525"/>
                      <a:gd name="connsiteY2" fmla="*/ 2667019 h 2667018"/>
                      <a:gd name="connsiteX3" fmla="*/ 0 w 9525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6670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CFCF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4" name="Полилиния: фигура 23">
                    <a:extLst>
                      <a:ext uri="{FF2B5EF4-FFF2-40B4-BE49-F238E27FC236}">
                        <a16:creationId xmlns:a16="http://schemas.microsoft.com/office/drawing/2014/main" id="{4872D12D-F915-5F96-4DE1-B92148D21937}"/>
                      </a:ext>
                    </a:extLst>
                  </p:cNvPr>
                  <p:cNvSpPr/>
                  <p:nvPr/>
                </p:nvSpPr>
                <p:spPr>
                  <a:xfrm>
                    <a:off x="17193345" y="10373924"/>
                    <a:ext cx="9525" cy="2667018"/>
                  </a:xfrm>
                  <a:custGeom>
                    <a:avLst/>
                    <a:gdLst>
                      <a:gd name="connsiteX0" fmla="*/ 0 w 9525"/>
                      <a:gd name="connsiteY0" fmla="*/ 0 h 2667018"/>
                      <a:gd name="connsiteX1" fmla="*/ 9525 w 9525"/>
                      <a:gd name="connsiteY1" fmla="*/ 0 h 2667018"/>
                      <a:gd name="connsiteX2" fmla="*/ 9525 w 9525"/>
                      <a:gd name="connsiteY2" fmla="*/ 2667019 h 2667018"/>
                      <a:gd name="connsiteX3" fmla="*/ 0 w 9525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6670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AFAF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" name="Полилиния: фигура 24">
                    <a:extLst>
                      <a:ext uri="{FF2B5EF4-FFF2-40B4-BE49-F238E27FC236}">
                        <a16:creationId xmlns:a16="http://schemas.microsoft.com/office/drawing/2014/main" id="{D378E6EA-12B6-0383-BAC8-F4EE5E5796E4}"/>
                      </a:ext>
                    </a:extLst>
                  </p:cNvPr>
                  <p:cNvSpPr/>
                  <p:nvPr/>
                </p:nvSpPr>
                <p:spPr>
                  <a:xfrm>
                    <a:off x="17202870" y="10373924"/>
                    <a:ext cx="19050" cy="2667018"/>
                  </a:xfrm>
                  <a:custGeom>
                    <a:avLst/>
                    <a:gdLst>
                      <a:gd name="connsiteX0" fmla="*/ 0 w 19050"/>
                      <a:gd name="connsiteY0" fmla="*/ 0 h 2667018"/>
                      <a:gd name="connsiteX1" fmla="*/ 19050 w 19050"/>
                      <a:gd name="connsiteY1" fmla="*/ 0 h 2667018"/>
                      <a:gd name="connsiteX2" fmla="*/ 19050 w 19050"/>
                      <a:gd name="connsiteY2" fmla="*/ 2667019 h 2667018"/>
                      <a:gd name="connsiteX3" fmla="*/ 0 w 19050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6670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9F9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" name="Полилиния: фигура 25">
                    <a:extLst>
                      <a:ext uri="{FF2B5EF4-FFF2-40B4-BE49-F238E27FC236}">
                        <a16:creationId xmlns:a16="http://schemas.microsoft.com/office/drawing/2014/main" id="{5E2EE37B-10FB-A30A-DE93-3BE3103C4C8E}"/>
                      </a:ext>
                    </a:extLst>
                  </p:cNvPr>
                  <p:cNvSpPr/>
                  <p:nvPr/>
                </p:nvSpPr>
                <p:spPr>
                  <a:xfrm>
                    <a:off x="17221920" y="10373924"/>
                    <a:ext cx="9525" cy="2667018"/>
                  </a:xfrm>
                  <a:custGeom>
                    <a:avLst/>
                    <a:gdLst>
                      <a:gd name="connsiteX0" fmla="*/ 0 w 9525"/>
                      <a:gd name="connsiteY0" fmla="*/ 0 h 2667018"/>
                      <a:gd name="connsiteX1" fmla="*/ 9525 w 9525"/>
                      <a:gd name="connsiteY1" fmla="*/ 0 h 2667018"/>
                      <a:gd name="connsiteX2" fmla="*/ 9525 w 9525"/>
                      <a:gd name="connsiteY2" fmla="*/ 2667019 h 2667018"/>
                      <a:gd name="connsiteX3" fmla="*/ 0 w 9525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6670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5F5F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" name="Полилиния: фигура 26">
                    <a:extLst>
                      <a:ext uri="{FF2B5EF4-FFF2-40B4-BE49-F238E27FC236}">
                        <a16:creationId xmlns:a16="http://schemas.microsoft.com/office/drawing/2014/main" id="{EBB2252D-AADA-F6C4-896A-FC6DB9A4D22A}"/>
                      </a:ext>
                    </a:extLst>
                  </p:cNvPr>
                  <p:cNvSpPr/>
                  <p:nvPr/>
                </p:nvSpPr>
                <p:spPr>
                  <a:xfrm>
                    <a:off x="17231445" y="10373924"/>
                    <a:ext cx="9525" cy="2667018"/>
                  </a:xfrm>
                  <a:custGeom>
                    <a:avLst/>
                    <a:gdLst>
                      <a:gd name="connsiteX0" fmla="*/ 0 w 9525"/>
                      <a:gd name="connsiteY0" fmla="*/ 0 h 2667018"/>
                      <a:gd name="connsiteX1" fmla="*/ 9525 w 9525"/>
                      <a:gd name="connsiteY1" fmla="*/ 0 h 2667018"/>
                      <a:gd name="connsiteX2" fmla="*/ 9525 w 9525"/>
                      <a:gd name="connsiteY2" fmla="*/ 2667019 h 2667018"/>
                      <a:gd name="connsiteX3" fmla="*/ 0 w 9525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6670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F0F1F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" name="Полилиния: фигура 27">
                    <a:extLst>
                      <a:ext uri="{FF2B5EF4-FFF2-40B4-BE49-F238E27FC236}">
                        <a16:creationId xmlns:a16="http://schemas.microsoft.com/office/drawing/2014/main" id="{4CC023DA-F6A3-FD56-B99D-238B0D54C3CD}"/>
                      </a:ext>
                    </a:extLst>
                  </p:cNvPr>
                  <p:cNvSpPr/>
                  <p:nvPr/>
                </p:nvSpPr>
                <p:spPr>
                  <a:xfrm>
                    <a:off x="17240970" y="10373924"/>
                    <a:ext cx="19050" cy="2667018"/>
                  </a:xfrm>
                  <a:custGeom>
                    <a:avLst/>
                    <a:gdLst>
                      <a:gd name="connsiteX0" fmla="*/ 0 w 19050"/>
                      <a:gd name="connsiteY0" fmla="*/ 0 h 2667018"/>
                      <a:gd name="connsiteX1" fmla="*/ 19050 w 19050"/>
                      <a:gd name="connsiteY1" fmla="*/ 0 h 2667018"/>
                      <a:gd name="connsiteX2" fmla="*/ 19050 w 19050"/>
                      <a:gd name="connsiteY2" fmla="*/ 2667019 h 2667018"/>
                      <a:gd name="connsiteX3" fmla="*/ 0 w 19050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6670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EDEDE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" name="Полилиния: фигура 28">
                    <a:extLst>
                      <a:ext uri="{FF2B5EF4-FFF2-40B4-BE49-F238E27FC236}">
                        <a16:creationId xmlns:a16="http://schemas.microsoft.com/office/drawing/2014/main" id="{FC824107-F0DC-6CA1-B0C5-DF5CEE7B0462}"/>
                      </a:ext>
                    </a:extLst>
                  </p:cNvPr>
                  <p:cNvSpPr/>
                  <p:nvPr/>
                </p:nvSpPr>
                <p:spPr>
                  <a:xfrm>
                    <a:off x="17260020" y="10373924"/>
                    <a:ext cx="19050" cy="2667018"/>
                  </a:xfrm>
                  <a:custGeom>
                    <a:avLst/>
                    <a:gdLst>
                      <a:gd name="connsiteX0" fmla="*/ 0 w 19050"/>
                      <a:gd name="connsiteY0" fmla="*/ 0 h 2667018"/>
                      <a:gd name="connsiteX1" fmla="*/ 19050 w 19050"/>
                      <a:gd name="connsiteY1" fmla="*/ 0 h 2667018"/>
                      <a:gd name="connsiteX2" fmla="*/ 19050 w 19050"/>
                      <a:gd name="connsiteY2" fmla="*/ 2667019 h 2667018"/>
                      <a:gd name="connsiteX3" fmla="*/ 0 w 19050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6670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E9EAE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0" name="Полилиния: фигура 29">
                    <a:extLst>
                      <a:ext uri="{FF2B5EF4-FFF2-40B4-BE49-F238E27FC236}">
                        <a16:creationId xmlns:a16="http://schemas.microsoft.com/office/drawing/2014/main" id="{1E25BF0A-D535-EF02-A4BB-6B5A52C8D524}"/>
                      </a:ext>
                    </a:extLst>
                  </p:cNvPr>
                  <p:cNvSpPr/>
                  <p:nvPr/>
                </p:nvSpPr>
                <p:spPr>
                  <a:xfrm>
                    <a:off x="17279070" y="10373924"/>
                    <a:ext cx="9525" cy="2667018"/>
                  </a:xfrm>
                  <a:custGeom>
                    <a:avLst/>
                    <a:gdLst>
                      <a:gd name="connsiteX0" fmla="*/ 0 w 9525"/>
                      <a:gd name="connsiteY0" fmla="*/ 0 h 2667018"/>
                      <a:gd name="connsiteX1" fmla="*/ 9525 w 9525"/>
                      <a:gd name="connsiteY1" fmla="*/ 0 h 2667018"/>
                      <a:gd name="connsiteX2" fmla="*/ 9525 w 9525"/>
                      <a:gd name="connsiteY2" fmla="*/ 2667019 h 2667018"/>
                      <a:gd name="connsiteX3" fmla="*/ 0 w 9525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6670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E0E1E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" name="Полилиния: фигура 30">
                    <a:extLst>
                      <a:ext uri="{FF2B5EF4-FFF2-40B4-BE49-F238E27FC236}">
                        <a16:creationId xmlns:a16="http://schemas.microsoft.com/office/drawing/2014/main" id="{183A2976-56C3-6E44-04DF-6F24EA646E7A}"/>
                      </a:ext>
                    </a:extLst>
                  </p:cNvPr>
                  <p:cNvSpPr/>
                  <p:nvPr/>
                </p:nvSpPr>
                <p:spPr>
                  <a:xfrm>
                    <a:off x="17288595" y="10373924"/>
                    <a:ext cx="28575" cy="2667018"/>
                  </a:xfrm>
                  <a:custGeom>
                    <a:avLst/>
                    <a:gdLst>
                      <a:gd name="connsiteX0" fmla="*/ 0 w 28575"/>
                      <a:gd name="connsiteY0" fmla="*/ 0 h 2667018"/>
                      <a:gd name="connsiteX1" fmla="*/ 28575 w 28575"/>
                      <a:gd name="connsiteY1" fmla="*/ 0 h 2667018"/>
                      <a:gd name="connsiteX2" fmla="*/ 28575 w 28575"/>
                      <a:gd name="connsiteY2" fmla="*/ 2667019 h 2667018"/>
                      <a:gd name="connsiteX3" fmla="*/ 0 w 28575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2667018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D4D5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" name="Полилиния: фигура 31">
                    <a:extLst>
                      <a:ext uri="{FF2B5EF4-FFF2-40B4-BE49-F238E27FC236}">
                        <a16:creationId xmlns:a16="http://schemas.microsoft.com/office/drawing/2014/main" id="{BB9B2EEB-3C09-E21E-C42E-3E808B2D20E6}"/>
                      </a:ext>
                    </a:extLst>
                  </p:cNvPr>
                  <p:cNvSpPr/>
                  <p:nvPr/>
                </p:nvSpPr>
                <p:spPr>
                  <a:xfrm>
                    <a:off x="17317170" y="10373924"/>
                    <a:ext cx="9525" cy="2667018"/>
                  </a:xfrm>
                  <a:custGeom>
                    <a:avLst/>
                    <a:gdLst>
                      <a:gd name="connsiteX0" fmla="*/ 0 w 9525"/>
                      <a:gd name="connsiteY0" fmla="*/ 0 h 2667018"/>
                      <a:gd name="connsiteX1" fmla="*/ 9525 w 9525"/>
                      <a:gd name="connsiteY1" fmla="*/ 0 h 2667018"/>
                      <a:gd name="connsiteX2" fmla="*/ 9525 w 9525"/>
                      <a:gd name="connsiteY2" fmla="*/ 2667019 h 2667018"/>
                      <a:gd name="connsiteX3" fmla="*/ 0 w 9525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6670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C7C8C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3" name="Полилиния: фигура 32">
                    <a:extLst>
                      <a:ext uri="{FF2B5EF4-FFF2-40B4-BE49-F238E27FC236}">
                        <a16:creationId xmlns:a16="http://schemas.microsoft.com/office/drawing/2014/main" id="{EFEBE2F2-1459-7F26-62AF-961A670C2A94}"/>
                      </a:ext>
                    </a:extLst>
                  </p:cNvPr>
                  <p:cNvSpPr/>
                  <p:nvPr/>
                </p:nvSpPr>
                <p:spPr>
                  <a:xfrm>
                    <a:off x="17326695" y="10373924"/>
                    <a:ext cx="9525" cy="2667018"/>
                  </a:xfrm>
                  <a:custGeom>
                    <a:avLst/>
                    <a:gdLst>
                      <a:gd name="connsiteX0" fmla="*/ 0 w 9525"/>
                      <a:gd name="connsiteY0" fmla="*/ 0 h 2667018"/>
                      <a:gd name="connsiteX1" fmla="*/ 9525 w 9525"/>
                      <a:gd name="connsiteY1" fmla="*/ 0 h 2667018"/>
                      <a:gd name="connsiteX2" fmla="*/ 9525 w 9525"/>
                      <a:gd name="connsiteY2" fmla="*/ 2667019 h 2667018"/>
                      <a:gd name="connsiteX3" fmla="*/ 0 w 9525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6670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BEC0C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4" name="Полилиния: фигура 33">
                    <a:extLst>
                      <a:ext uri="{FF2B5EF4-FFF2-40B4-BE49-F238E27FC236}">
                        <a16:creationId xmlns:a16="http://schemas.microsoft.com/office/drawing/2014/main" id="{F9C832EA-CF3D-B568-A4FD-4EDE0FF31A8C}"/>
                      </a:ext>
                    </a:extLst>
                  </p:cNvPr>
                  <p:cNvSpPr/>
                  <p:nvPr/>
                </p:nvSpPr>
                <p:spPr>
                  <a:xfrm>
                    <a:off x="17336220" y="10373924"/>
                    <a:ext cx="9525" cy="2667018"/>
                  </a:xfrm>
                  <a:custGeom>
                    <a:avLst/>
                    <a:gdLst>
                      <a:gd name="connsiteX0" fmla="*/ 0 w 9525"/>
                      <a:gd name="connsiteY0" fmla="*/ 0 h 2667018"/>
                      <a:gd name="connsiteX1" fmla="*/ 9525 w 9525"/>
                      <a:gd name="connsiteY1" fmla="*/ 0 h 2667018"/>
                      <a:gd name="connsiteX2" fmla="*/ 9525 w 9525"/>
                      <a:gd name="connsiteY2" fmla="*/ 2667019 h 2667018"/>
                      <a:gd name="connsiteX3" fmla="*/ 0 w 9525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6670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B4B6B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" name="Полилиния: фигура 34">
                    <a:extLst>
                      <a:ext uri="{FF2B5EF4-FFF2-40B4-BE49-F238E27FC236}">
                        <a16:creationId xmlns:a16="http://schemas.microsoft.com/office/drawing/2014/main" id="{A652FC57-2FD0-587A-DCEE-3C8E10A9BC18}"/>
                      </a:ext>
                    </a:extLst>
                  </p:cNvPr>
                  <p:cNvSpPr/>
                  <p:nvPr/>
                </p:nvSpPr>
                <p:spPr>
                  <a:xfrm>
                    <a:off x="17345745" y="10373924"/>
                    <a:ext cx="19050" cy="2667018"/>
                  </a:xfrm>
                  <a:custGeom>
                    <a:avLst/>
                    <a:gdLst>
                      <a:gd name="connsiteX0" fmla="*/ 0 w 19050"/>
                      <a:gd name="connsiteY0" fmla="*/ 0 h 2667018"/>
                      <a:gd name="connsiteX1" fmla="*/ 19050 w 19050"/>
                      <a:gd name="connsiteY1" fmla="*/ 0 h 2667018"/>
                      <a:gd name="connsiteX2" fmla="*/ 19050 w 19050"/>
                      <a:gd name="connsiteY2" fmla="*/ 2667019 h 2667018"/>
                      <a:gd name="connsiteX3" fmla="*/ 0 w 19050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6670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A8AAA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6" name="Полилиния: фигура 35">
                    <a:extLst>
                      <a:ext uri="{FF2B5EF4-FFF2-40B4-BE49-F238E27FC236}">
                        <a16:creationId xmlns:a16="http://schemas.microsoft.com/office/drawing/2014/main" id="{7519726A-6438-A36A-CBDD-2F7FA32D9C6C}"/>
                      </a:ext>
                    </a:extLst>
                  </p:cNvPr>
                  <p:cNvSpPr/>
                  <p:nvPr/>
                </p:nvSpPr>
                <p:spPr>
                  <a:xfrm>
                    <a:off x="17364795" y="10373924"/>
                    <a:ext cx="19050" cy="2667018"/>
                  </a:xfrm>
                  <a:custGeom>
                    <a:avLst/>
                    <a:gdLst>
                      <a:gd name="connsiteX0" fmla="*/ 0 w 19050"/>
                      <a:gd name="connsiteY0" fmla="*/ 0 h 2667018"/>
                      <a:gd name="connsiteX1" fmla="*/ 19050 w 19050"/>
                      <a:gd name="connsiteY1" fmla="*/ 0 h 2667018"/>
                      <a:gd name="connsiteX2" fmla="*/ 19050 w 19050"/>
                      <a:gd name="connsiteY2" fmla="*/ 2667019 h 2667018"/>
                      <a:gd name="connsiteX3" fmla="*/ 0 w 19050"/>
                      <a:gd name="connsiteY3" fmla="*/ 2667019 h 2667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6670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667019"/>
                        </a:lnTo>
                        <a:lnTo>
                          <a:pt x="0" y="2667019"/>
                        </a:lnTo>
                        <a:close/>
                      </a:path>
                    </a:pathLst>
                  </a:custGeom>
                  <a:solidFill>
                    <a:srgbClr val="8D909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37" name="Рисунок 4">
                  <a:extLst>
                    <a:ext uri="{FF2B5EF4-FFF2-40B4-BE49-F238E27FC236}">
                      <a16:creationId xmlns:a16="http://schemas.microsoft.com/office/drawing/2014/main" id="{9A2E7063-F8FC-B047-C274-37DF142942C9}"/>
                    </a:ext>
                  </a:extLst>
                </p:cNvPr>
                <p:cNvGrpSpPr/>
                <p:nvPr/>
              </p:nvGrpSpPr>
              <p:grpSpPr>
                <a:xfrm>
                  <a:off x="16469445" y="7383053"/>
                  <a:ext cx="1123950" cy="7575340"/>
                  <a:chOff x="16469445" y="7383053"/>
                  <a:chExt cx="1123950" cy="7575340"/>
                </a:xfrm>
              </p:grpSpPr>
              <p:sp>
                <p:nvSpPr>
                  <p:cNvPr id="38" name="Полилиния: фигура 37">
                    <a:extLst>
                      <a:ext uri="{FF2B5EF4-FFF2-40B4-BE49-F238E27FC236}">
                        <a16:creationId xmlns:a16="http://schemas.microsoft.com/office/drawing/2014/main" id="{47FC42F5-3DBF-18EB-5A41-8DB2E3DC43D9}"/>
                      </a:ext>
                    </a:extLst>
                  </p:cNvPr>
                  <p:cNvSpPr/>
                  <p:nvPr/>
                </p:nvSpPr>
                <p:spPr>
                  <a:xfrm>
                    <a:off x="16993320" y="10345349"/>
                    <a:ext cx="28575" cy="2695593"/>
                  </a:xfrm>
                  <a:custGeom>
                    <a:avLst/>
                    <a:gdLst>
                      <a:gd name="connsiteX0" fmla="*/ 0 w 28575"/>
                      <a:gd name="connsiteY0" fmla="*/ 0 h 2695593"/>
                      <a:gd name="connsiteX1" fmla="*/ 28575 w 28575"/>
                      <a:gd name="connsiteY1" fmla="*/ 0 h 2695593"/>
                      <a:gd name="connsiteX2" fmla="*/ 28575 w 28575"/>
                      <a:gd name="connsiteY2" fmla="*/ 2695594 h 2695593"/>
                      <a:gd name="connsiteX3" fmla="*/ 0 w 28575"/>
                      <a:gd name="connsiteY3" fmla="*/ 2695594 h 2695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2695593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2695594"/>
                        </a:lnTo>
                        <a:lnTo>
                          <a:pt x="0" y="2695594"/>
                        </a:lnTo>
                        <a:close/>
                      </a:path>
                    </a:pathLst>
                  </a:custGeom>
                  <a:solidFill>
                    <a:srgbClr val="D8D9D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9" name="Полилиния: фигура 38">
                    <a:extLst>
                      <a:ext uri="{FF2B5EF4-FFF2-40B4-BE49-F238E27FC236}">
                        <a16:creationId xmlns:a16="http://schemas.microsoft.com/office/drawing/2014/main" id="{1AADCF92-9B01-E347-0378-84862091990C}"/>
                      </a:ext>
                    </a:extLst>
                  </p:cNvPr>
                  <p:cNvSpPr/>
                  <p:nvPr/>
                </p:nvSpPr>
                <p:spPr>
                  <a:xfrm>
                    <a:off x="17021895" y="10345349"/>
                    <a:ext cx="38100" cy="2695593"/>
                  </a:xfrm>
                  <a:custGeom>
                    <a:avLst/>
                    <a:gdLst>
                      <a:gd name="connsiteX0" fmla="*/ 0 w 38100"/>
                      <a:gd name="connsiteY0" fmla="*/ 0 h 2695593"/>
                      <a:gd name="connsiteX1" fmla="*/ 38100 w 38100"/>
                      <a:gd name="connsiteY1" fmla="*/ 0 h 2695593"/>
                      <a:gd name="connsiteX2" fmla="*/ 38100 w 38100"/>
                      <a:gd name="connsiteY2" fmla="*/ 2695594 h 2695593"/>
                      <a:gd name="connsiteX3" fmla="*/ 0 w 38100"/>
                      <a:gd name="connsiteY3" fmla="*/ 2695594 h 2695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2695593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2695594"/>
                        </a:lnTo>
                        <a:lnTo>
                          <a:pt x="0" y="2695594"/>
                        </a:lnTo>
                        <a:close/>
                      </a:path>
                    </a:pathLst>
                  </a:custGeom>
                  <a:solidFill>
                    <a:srgbClr val="D9DAD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0" name="Полилиния: фигура 39">
                    <a:extLst>
                      <a:ext uri="{FF2B5EF4-FFF2-40B4-BE49-F238E27FC236}">
                        <a16:creationId xmlns:a16="http://schemas.microsoft.com/office/drawing/2014/main" id="{06295E92-2709-E07A-5AAE-A8AFC0042E39}"/>
                      </a:ext>
                    </a:extLst>
                  </p:cNvPr>
                  <p:cNvSpPr/>
                  <p:nvPr/>
                </p:nvSpPr>
                <p:spPr>
                  <a:xfrm>
                    <a:off x="17059995" y="10345349"/>
                    <a:ext cx="38100" cy="2695593"/>
                  </a:xfrm>
                  <a:custGeom>
                    <a:avLst/>
                    <a:gdLst>
                      <a:gd name="connsiteX0" fmla="*/ 0 w 38100"/>
                      <a:gd name="connsiteY0" fmla="*/ 0 h 2695593"/>
                      <a:gd name="connsiteX1" fmla="*/ 38100 w 38100"/>
                      <a:gd name="connsiteY1" fmla="*/ 0 h 2695593"/>
                      <a:gd name="connsiteX2" fmla="*/ 38100 w 38100"/>
                      <a:gd name="connsiteY2" fmla="*/ 2695594 h 2695593"/>
                      <a:gd name="connsiteX3" fmla="*/ 0 w 38100"/>
                      <a:gd name="connsiteY3" fmla="*/ 2695594 h 2695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2695593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2695594"/>
                        </a:lnTo>
                        <a:lnTo>
                          <a:pt x="0" y="2695594"/>
                        </a:lnTo>
                        <a:close/>
                      </a:path>
                    </a:pathLst>
                  </a:custGeom>
                  <a:solidFill>
                    <a:srgbClr val="DADBD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1" name="Полилиния: фигура 40">
                    <a:extLst>
                      <a:ext uri="{FF2B5EF4-FFF2-40B4-BE49-F238E27FC236}">
                        <a16:creationId xmlns:a16="http://schemas.microsoft.com/office/drawing/2014/main" id="{2810FFBB-CC71-9CB4-AC24-E271A2F46FFA}"/>
                      </a:ext>
                    </a:extLst>
                  </p:cNvPr>
                  <p:cNvSpPr/>
                  <p:nvPr/>
                </p:nvSpPr>
                <p:spPr>
                  <a:xfrm>
                    <a:off x="17098095" y="10345349"/>
                    <a:ext cx="19050" cy="2695593"/>
                  </a:xfrm>
                  <a:custGeom>
                    <a:avLst/>
                    <a:gdLst>
                      <a:gd name="connsiteX0" fmla="*/ 0 w 19050"/>
                      <a:gd name="connsiteY0" fmla="*/ 0 h 2695593"/>
                      <a:gd name="connsiteX1" fmla="*/ 19050 w 19050"/>
                      <a:gd name="connsiteY1" fmla="*/ 0 h 2695593"/>
                      <a:gd name="connsiteX2" fmla="*/ 19050 w 19050"/>
                      <a:gd name="connsiteY2" fmla="*/ 2695594 h 2695593"/>
                      <a:gd name="connsiteX3" fmla="*/ 0 w 19050"/>
                      <a:gd name="connsiteY3" fmla="*/ 2695594 h 2695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695593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695594"/>
                        </a:lnTo>
                        <a:lnTo>
                          <a:pt x="0" y="2695594"/>
                        </a:lnTo>
                        <a:close/>
                      </a:path>
                    </a:pathLst>
                  </a:custGeom>
                  <a:solidFill>
                    <a:srgbClr val="DADBD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2" name="Полилиния: фигура 41">
                    <a:extLst>
                      <a:ext uri="{FF2B5EF4-FFF2-40B4-BE49-F238E27FC236}">
                        <a16:creationId xmlns:a16="http://schemas.microsoft.com/office/drawing/2014/main" id="{A7075B9C-FF87-022C-23AB-C05024BCBD50}"/>
                      </a:ext>
                    </a:extLst>
                  </p:cNvPr>
                  <p:cNvSpPr/>
                  <p:nvPr/>
                </p:nvSpPr>
                <p:spPr>
                  <a:xfrm>
                    <a:off x="17117145" y="10345349"/>
                    <a:ext cx="19050" cy="2695593"/>
                  </a:xfrm>
                  <a:custGeom>
                    <a:avLst/>
                    <a:gdLst>
                      <a:gd name="connsiteX0" fmla="*/ 0 w 19050"/>
                      <a:gd name="connsiteY0" fmla="*/ 0 h 2695593"/>
                      <a:gd name="connsiteX1" fmla="*/ 19050 w 19050"/>
                      <a:gd name="connsiteY1" fmla="*/ 0 h 2695593"/>
                      <a:gd name="connsiteX2" fmla="*/ 19050 w 19050"/>
                      <a:gd name="connsiteY2" fmla="*/ 2695594 h 2695593"/>
                      <a:gd name="connsiteX3" fmla="*/ 0 w 19050"/>
                      <a:gd name="connsiteY3" fmla="*/ 2695594 h 2695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695593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695594"/>
                        </a:lnTo>
                        <a:lnTo>
                          <a:pt x="0" y="2695594"/>
                        </a:lnTo>
                        <a:close/>
                      </a:path>
                    </a:pathLst>
                  </a:custGeom>
                  <a:solidFill>
                    <a:srgbClr val="DBDCD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3" name="Полилиния: фигура 42">
                    <a:extLst>
                      <a:ext uri="{FF2B5EF4-FFF2-40B4-BE49-F238E27FC236}">
                        <a16:creationId xmlns:a16="http://schemas.microsoft.com/office/drawing/2014/main" id="{E5D50668-D947-D542-A85D-2F8BD2326C97}"/>
                      </a:ext>
                    </a:extLst>
                  </p:cNvPr>
                  <p:cNvSpPr/>
                  <p:nvPr/>
                </p:nvSpPr>
                <p:spPr>
                  <a:xfrm>
                    <a:off x="17136195" y="10345349"/>
                    <a:ext cx="57150" cy="2695593"/>
                  </a:xfrm>
                  <a:custGeom>
                    <a:avLst/>
                    <a:gdLst>
                      <a:gd name="connsiteX0" fmla="*/ 0 w 57150"/>
                      <a:gd name="connsiteY0" fmla="*/ 0 h 2695593"/>
                      <a:gd name="connsiteX1" fmla="*/ 57150 w 57150"/>
                      <a:gd name="connsiteY1" fmla="*/ 0 h 2695593"/>
                      <a:gd name="connsiteX2" fmla="*/ 57150 w 57150"/>
                      <a:gd name="connsiteY2" fmla="*/ 2695594 h 2695593"/>
                      <a:gd name="connsiteX3" fmla="*/ 0 w 57150"/>
                      <a:gd name="connsiteY3" fmla="*/ 2695594 h 2695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150" h="2695593">
                        <a:moveTo>
                          <a:pt x="0" y="0"/>
                        </a:moveTo>
                        <a:lnTo>
                          <a:pt x="57150" y="0"/>
                        </a:lnTo>
                        <a:lnTo>
                          <a:pt x="57150" y="2695594"/>
                        </a:lnTo>
                        <a:lnTo>
                          <a:pt x="0" y="2695594"/>
                        </a:lnTo>
                        <a:close/>
                      </a:path>
                    </a:pathLst>
                  </a:custGeom>
                  <a:solidFill>
                    <a:srgbClr val="DBDCD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4" name="Полилиния: фигура 43">
                    <a:extLst>
                      <a:ext uri="{FF2B5EF4-FFF2-40B4-BE49-F238E27FC236}">
                        <a16:creationId xmlns:a16="http://schemas.microsoft.com/office/drawing/2014/main" id="{A9582415-F0FC-F0C2-E0A6-04DFB1D5C3FF}"/>
                      </a:ext>
                    </a:extLst>
                  </p:cNvPr>
                  <p:cNvSpPr/>
                  <p:nvPr/>
                </p:nvSpPr>
                <p:spPr>
                  <a:xfrm>
                    <a:off x="17193345" y="10345349"/>
                    <a:ext cx="28575" cy="2695593"/>
                  </a:xfrm>
                  <a:custGeom>
                    <a:avLst/>
                    <a:gdLst>
                      <a:gd name="connsiteX0" fmla="*/ 0 w 28575"/>
                      <a:gd name="connsiteY0" fmla="*/ 0 h 2695593"/>
                      <a:gd name="connsiteX1" fmla="*/ 28575 w 28575"/>
                      <a:gd name="connsiteY1" fmla="*/ 0 h 2695593"/>
                      <a:gd name="connsiteX2" fmla="*/ 28575 w 28575"/>
                      <a:gd name="connsiteY2" fmla="*/ 2695594 h 2695593"/>
                      <a:gd name="connsiteX3" fmla="*/ 0 w 28575"/>
                      <a:gd name="connsiteY3" fmla="*/ 2695594 h 2695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2695593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2695594"/>
                        </a:lnTo>
                        <a:lnTo>
                          <a:pt x="0" y="2695594"/>
                        </a:lnTo>
                        <a:close/>
                      </a:path>
                    </a:pathLst>
                  </a:custGeom>
                  <a:solidFill>
                    <a:srgbClr val="DBDCD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5" name="Полилиния: фигура 44">
                    <a:extLst>
                      <a:ext uri="{FF2B5EF4-FFF2-40B4-BE49-F238E27FC236}">
                        <a16:creationId xmlns:a16="http://schemas.microsoft.com/office/drawing/2014/main" id="{1849921E-2023-77B1-1AD8-961FABEC20BC}"/>
                      </a:ext>
                    </a:extLst>
                  </p:cNvPr>
                  <p:cNvSpPr/>
                  <p:nvPr/>
                </p:nvSpPr>
                <p:spPr>
                  <a:xfrm>
                    <a:off x="17221920" y="10345349"/>
                    <a:ext cx="19050" cy="2695593"/>
                  </a:xfrm>
                  <a:custGeom>
                    <a:avLst/>
                    <a:gdLst>
                      <a:gd name="connsiteX0" fmla="*/ 0 w 19050"/>
                      <a:gd name="connsiteY0" fmla="*/ 0 h 2695593"/>
                      <a:gd name="connsiteX1" fmla="*/ 19050 w 19050"/>
                      <a:gd name="connsiteY1" fmla="*/ 0 h 2695593"/>
                      <a:gd name="connsiteX2" fmla="*/ 19050 w 19050"/>
                      <a:gd name="connsiteY2" fmla="*/ 2695594 h 2695593"/>
                      <a:gd name="connsiteX3" fmla="*/ 0 w 19050"/>
                      <a:gd name="connsiteY3" fmla="*/ 2695594 h 2695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695593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695594"/>
                        </a:lnTo>
                        <a:lnTo>
                          <a:pt x="0" y="2695594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6" name="Полилиния: фигура 45">
                    <a:extLst>
                      <a:ext uri="{FF2B5EF4-FFF2-40B4-BE49-F238E27FC236}">
                        <a16:creationId xmlns:a16="http://schemas.microsoft.com/office/drawing/2014/main" id="{BB984EF2-1FE1-D39C-274A-9A4F268BF185}"/>
                      </a:ext>
                    </a:extLst>
                  </p:cNvPr>
                  <p:cNvSpPr/>
                  <p:nvPr/>
                </p:nvSpPr>
                <p:spPr>
                  <a:xfrm>
                    <a:off x="17240970" y="10345349"/>
                    <a:ext cx="38100" cy="2695593"/>
                  </a:xfrm>
                  <a:custGeom>
                    <a:avLst/>
                    <a:gdLst>
                      <a:gd name="connsiteX0" fmla="*/ 0 w 38100"/>
                      <a:gd name="connsiteY0" fmla="*/ 0 h 2695593"/>
                      <a:gd name="connsiteX1" fmla="*/ 38100 w 38100"/>
                      <a:gd name="connsiteY1" fmla="*/ 0 h 2695593"/>
                      <a:gd name="connsiteX2" fmla="*/ 38100 w 38100"/>
                      <a:gd name="connsiteY2" fmla="*/ 2695594 h 2695593"/>
                      <a:gd name="connsiteX3" fmla="*/ 0 w 38100"/>
                      <a:gd name="connsiteY3" fmla="*/ 2695594 h 2695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2695593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2695594"/>
                        </a:lnTo>
                        <a:lnTo>
                          <a:pt x="0" y="2695594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7" name="Полилиния: фигура 46">
                    <a:extLst>
                      <a:ext uri="{FF2B5EF4-FFF2-40B4-BE49-F238E27FC236}">
                        <a16:creationId xmlns:a16="http://schemas.microsoft.com/office/drawing/2014/main" id="{27F11C0A-69F4-E243-9848-F36F2F3B3133}"/>
                      </a:ext>
                    </a:extLst>
                  </p:cNvPr>
                  <p:cNvSpPr/>
                  <p:nvPr/>
                </p:nvSpPr>
                <p:spPr>
                  <a:xfrm>
                    <a:off x="17279070" y="10345349"/>
                    <a:ext cx="38100" cy="2695593"/>
                  </a:xfrm>
                  <a:custGeom>
                    <a:avLst/>
                    <a:gdLst>
                      <a:gd name="connsiteX0" fmla="*/ 0 w 38100"/>
                      <a:gd name="connsiteY0" fmla="*/ 0 h 2695593"/>
                      <a:gd name="connsiteX1" fmla="*/ 38100 w 38100"/>
                      <a:gd name="connsiteY1" fmla="*/ 0 h 2695593"/>
                      <a:gd name="connsiteX2" fmla="*/ 38100 w 38100"/>
                      <a:gd name="connsiteY2" fmla="*/ 2695594 h 2695593"/>
                      <a:gd name="connsiteX3" fmla="*/ 0 w 38100"/>
                      <a:gd name="connsiteY3" fmla="*/ 2695594 h 2695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2695593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2695594"/>
                        </a:lnTo>
                        <a:lnTo>
                          <a:pt x="0" y="2695594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8" name="Полилиния: фигура 47">
                    <a:extLst>
                      <a:ext uri="{FF2B5EF4-FFF2-40B4-BE49-F238E27FC236}">
                        <a16:creationId xmlns:a16="http://schemas.microsoft.com/office/drawing/2014/main" id="{DE80817E-5C84-6FF6-A3B0-5A4B6ED11E24}"/>
                      </a:ext>
                    </a:extLst>
                  </p:cNvPr>
                  <p:cNvSpPr/>
                  <p:nvPr/>
                </p:nvSpPr>
                <p:spPr>
                  <a:xfrm>
                    <a:off x="17317170" y="10345349"/>
                    <a:ext cx="28575" cy="2695593"/>
                  </a:xfrm>
                  <a:custGeom>
                    <a:avLst/>
                    <a:gdLst>
                      <a:gd name="connsiteX0" fmla="*/ 0 w 28575"/>
                      <a:gd name="connsiteY0" fmla="*/ 0 h 2695593"/>
                      <a:gd name="connsiteX1" fmla="*/ 28575 w 28575"/>
                      <a:gd name="connsiteY1" fmla="*/ 0 h 2695593"/>
                      <a:gd name="connsiteX2" fmla="*/ 28575 w 28575"/>
                      <a:gd name="connsiteY2" fmla="*/ 2695594 h 2695593"/>
                      <a:gd name="connsiteX3" fmla="*/ 0 w 28575"/>
                      <a:gd name="connsiteY3" fmla="*/ 2695594 h 2695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2695593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2695594"/>
                        </a:lnTo>
                        <a:lnTo>
                          <a:pt x="0" y="2695594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9" name="Полилиния: фигура 48">
                    <a:extLst>
                      <a:ext uri="{FF2B5EF4-FFF2-40B4-BE49-F238E27FC236}">
                        <a16:creationId xmlns:a16="http://schemas.microsoft.com/office/drawing/2014/main" id="{91C4D94D-E4C6-572D-B98A-D9E12D2E2CF6}"/>
                      </a:ext>
                    </a:extLst>
                  </p:cNvPr>
                  <p:cNvSpPr/>
                  <p:nvPr/>
                </p:nvSpPr>
                <p:spPr>
                  <a:xfrm>
                    <a:off x="17345745" y="10345349"/>
                    <a:ext cx="19050" cy="2695593"/>
                  </a:xfrm>
                  <a:custGeom>
                    <a:avLst/>
                    <a:gdLst>
                      <a:gd name="connsiteX0" fmla="*/ 0 w 19050"/>
                      <a:gd name="connsiteY0" fmla="*/ 0 h 2695593"/>
                      <a:gd name="connsiteX1" fmla="*/ 19050 w 19050"/>
                      <a:gd name="connsiteY1" fmla="*/ 0 h 2695593"/>
                      <a:gd name="connsiteX2" fmla="*/ 19050 w 19050"/>
                      <a:gd name="connsiteY2" fmla="*/ 2695594 h 2695593"/>
                      <a:gd name="connsiteX3" fmla="*/ 0 w 19050"/>
                      <a:gd name="connsiteY3" fmla="*/ 2695594 h 2695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695593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695594"/>
                        </a:lnTo>
                        <a:lnTo>
                          <a:pt x="0" y="2695594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0" name="Полилиния: фигура 49">
                    <a:extLst>
                      <a:ext uri="{FF2B5EF4-FFF2-40B4-BE49-F238E27FC236}">
                        <a16:creationId xmlns:a16="http://schemas.microsoft.com/office/drawing/2014/main" id="{ABF858E6-E231-3B84-F031-8A6A6432FAEF}"/>
                      </a:ext>
                    </a:extLst>
                  </p:cNvPr>
                  <p:cNvSpPr/>
                  <p:nvPr/>
                </p:nvSpPr>
                <p:spPr>
                  <a:xfrm>
                    <a:off x="17364795" y="10345349"/>
                    <a:ext cx="9525" cy="2695593"/>
                  </a:xfrm>
                  <a:custGeom>
                    <a:avLst/>
                    <a:gdLst>
                      <a:gd name="connsiteX0" fmla="*/ 0 w 9525"/>
                      <a:gd name="connsiteY0" fmla="*/ 0 h 2695593"/>
                      <a:gd name="connsiteX1" fmla="*/ 9525 w 9525"/>
                      <a:gd name="connsiteY1" fmla="*/ 0 h 2695593"/>
                      <a:gd name="connsiteX2" fmla="*/ 9525 w 9525"/>
                      <a:gd name="connsiteY2" fmla="*/ 2695594 h 2695593"/>
                      <a:gd name="connsiteX3" fmla="*/ 0 w 9525"/>
                      <a:gd name="connsiteY3" fmla="*/ 2695594 h 26955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695593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695594"/>
                        </a:lnTo>
                        <a:lnTo>
                          <a:pt x="0" y="2695594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1" name="Полилиния: фигура 50">
                    <a:extLst>
                      <a:ext uri="{FF2B5EF4-FFF2-40B4-BE49-F238E27FC236}">
                        <a16:creationId xmlns:a16="http://schemas.microsoft.com/office/drawing/2014/main" id="{0971E6E7-7154-4822-4A86-C3297A234793}"/>
                      </a:ext>
                    </a:extLst>
                  </p:cNvPr>
                  <p:cNvSpPr/>
                  <p:nvPr/>
                </p:nvSpPr>
                <p:spPr>
                  <a:xfrm>
                    <a:off x="16469445" y="7383053"/>
                    <a:ext cx="19050" cy="5848390"/>
                  </a:xfrm>
                  <a:custGeom>
                    <a:avLst/>
                    <a:gdLst>
                      <a:gd name="connsiteX0" fmla="*/ 0 w 19050"/>
                      <a:gd name="connsiteY0" fmla="*/ 0 h 5848390"/>
                      <a:gd name="connsiteX1" fmla="*/ 19050 w 19050"/>
                      <a:gd name="connsiteY1" fmla="*/ 0 h 5848390"/>
                      <a:gd name="connsiteX2" fmla="*/ 19050 w 19050"/>
                      <a:gd name="connsiteY2" fmla="*/ 5848391 h 5848390"/>
                      <a:gd name="connsiteX3" fmla="*/ 0 w 1905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848390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91949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2" name="Полилиния: фигура 51">
                    <a:extLst>
                      <a:ext uri="{FF2B5EF4-FFF2-40B4-BE49-F238E27FC236}">
                        <a16:creationId xmlns:a16="http://schemas.microsoft.com/office/drawing/2014/main" id="{ED69492A-AD1B-94B5-2323-92170E65D097}"/>
                      </a:ext>
                    </a:extLst>
                  </p:cNvPr>
                  <p:cNvSpPr/>
                  <p:nvPr/>
                </p:nvSpPr>
                <p:spPr>
                  <a:xfrm>
                    <a:off x="16488495" y="7383053"/>
                    <a:ext cx="9525" cy="5848390"/>
                  </a:xfrm>
                  <a:custGeom>
                    <a:avLst/>
                    <a:gdLst>
                      <a:gd name="connsiteX0" fmla="*/ 0 w 9525"/>
                      <a:gd name="connsiteY0" fmla="*/ 0 h 5848390"/>
                      <a:gd name="connsiteX1" fmla="*/ 9525 w 9525"/>
                      <a:gd name="connsiteY1" fmla="*/ 0 h 5848390"/>
                      <a:gd name="connsiteX2" fmla="*/ 9525 w 9525"/>
                      <a:gd name="connsiteY2" fmla="*/ 5848391 h 5848390"/>
                      <a:gd name="connsiteX3" fmla="*/ 0 w 952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848390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96999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3" name="Полилиния: фигура 52">
                    <a:extLst>
                      <a:ext uri="{FF2B5EF4-FFF2-40B4-BE49-F238E27FC236}">
                        <a16:creationId xmlns:a16="http://schemas.microsoft.com/office/drawing/2014/main" id="{5EABD3EB-96CA-8EE4-344C-B8DDD9F17C8C}"/>
                      </a:ext>
                    </a:extLst>
                  </p:cNvPr>
                  <p:cNvSpPr/>
                  <p:nvPr/>
                </p:nvSpPr>
                <p:spPr>
                  <a:xfrm>
                    <a:off x="16498020" y="7383053"/>
                    <a:ext cx="9525" cy="5848390"/>
                  </a:xfrm>
                  <a:custGeom>
                    <a:avLst/>
                    <a:gdLst>
                      <a:gd name="connsiteX0" fmla="*/ 0 w 9525"/>
                      <a:gd name="connsiteY0" fmla="*/ 0 h 5848390"/>
                      <a:gd name="connsiteX1" fmla="*/ 9525 w 9525"/>
                      <a:gd name="connsiteY1" fmla="*/ 0 h 5848390"/>
                      <a:gd name="connsiteX2" fmla="*/ 9525 w 9525"/>
                      <a:gd name="connsiteY2" fmla="*/ 5848391 h 5848390"/>
                      <a:gd name="connsiteX3" fmla="*/ 0 w 952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848390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999B9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4" name="Полилиния: фигура 53">
                    <a:extLst>
                      <a:ext uri="{FF2B5EF4-FFF2-40B4-BE49-F238E27FC236}">
                        <a16:creationId xmlns:a16="http://schemas.microsoft.com/office/drawing/2014/main" id="{C740F62D-05D1-D125-7038-4E19C60032C9}"/>
                      </a:ext>
                    </a:extLst>
                  </p:cNvPr>
                  <p:cNvSpPr/>
                  <p:nvPr/>
                </p:nvSpPr>
                <p:spPr>
                  <a:xfrm>
                    <a:off x="16507545" y="7383053"/>
                    <a:ext cx="28575" cy="5848390"/>
                  </a:xfrm>
                  <a:custGeom>
                    <a:avLst/>
                    <a:gdLst>
                      <a:gd name="connsiteX0" fmla="*/ 0 w 28575"/>
                      <a:gd name="connsiteY0" fmla="*/ 0 h 5848390"/>
                      <a:gd name="connsiteX1" fmla="*/ 28575 w 28575"/>
                      <a:gd name="connsiteY1" fmla="*/ 0 h 5848390"/>
                      <a:gd name="connsiteX2" fmla="*/ 28575 w 28575"/>
                      <a:gd name="connsiteY2" fmla="*/ 5848391 h 5848390"/>
                      <a:gd name="connsiteX3" fmla="*/ 0 w 2857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848390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9B9EA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5" name="Полилиния: фигура 54">
                    <a:extLst>
                      <a:ext uri="{FF2B5EF4-FFF2-40B4-BE49-F238E27FC236}">
                        <a16:creationId xmlns:a16="http://schemas.microsoft.com/office/drawing/2014/main" id="{35B9143D-AC38-0F2D-1087-93A860C1D961}"/>
                      </a:ext>
                    </a:extLst>
                  </p:cNvPr>
                  <p:cNvSpPr/>
                  <p:nvPr/>
                </p:nvSpPr>
                <p:spPr>
                  <a:xfrm>
                    <a:off x="16536120" y="7383053"/>
                    <a:ext cx="9525" cy="5848390"/>
                  </a:xfrm>
                  <a:custGeom>
                    <a:avLst/>
                    <a:gdLst>
                      <a:gd name="connsiteX0" fmla="*/ 0 w 9525"/>
                      <a:gd name="connsiteY0" fmla="*/ 0 h 5848390"/>
                      <a:gd name="connsiteX1" fmla="*/ 9525 w 9525"/>
                      <a:gd name="connsiteY1" fmla="*/ 0 h 5848390"/>
                      <a:gd name="connsiteX2" fmla="*/ 9525 w 9525"/>
                      <a:gd name="connsiteY2" fmla="*/ 5848391 h 5848390"/>
                      <a:gd name="connsiteX3" fmla="*/ 0 w 952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848390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9FA1A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6" name="Полилиния: фигура 55">
                    <a:extLst>
                      <a:ext uri="{FF2B5EF4-FFF2-40B4-BE49-F238E27FC236}">
                        <a16:creationId xmlns:a16="http://schemas.microsoft.com/office/drawing/2014/main" id="{FBBBC7C1-00C9-DD6B-C8DD-01260A6AFF3D}"/>
                      </a:ext>
                    </a:extLst>
                  </p:cNvPr>
                  <p:cNvSpPr/>
                  <p:nvPr/>
                </p:nvSpPr>
                <p:spPr>
                  <a:xfrm>
                    <a:off x="16545645" y="7383053"/>
                    <a:ext cx="9525" cy="5848390"/>
                  </a:xfrm>
                  <a:custGeom>
                    <a:avLst/>
                    <a:gdLst>
                      <a:gd name="connsiteX0" fmla="*/ 0 w 9525"/>
                      <a:gd name="connsiteY0" fmla="*/ 0 h 5848390"/>
                      <a:gd name="connsiteX1" fmla="*/ 9525 w 9525"/>
                      <a:gd name="connsiteY1" fmla="*/ 0 h 5848390"/>
                      <a:gd name="connsiteX2" fmla="*/ 9525 w 9525"/>
                      <a:gd name="connsiteY2" fmla="*/ 5848391 h 5848390"/>
                      <a:gd name="connsiteX3" fmla="*/ 0 w 952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848390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A6A8A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7" name="Полилиния: фигура 56">
                    <a:extLst>
                      <a:ext uri="{FF2B5EF4-FFF2-40B4-BE49-F238E27FC236}">
                        <a16:creationId xmlns:a16="http://schemas.microsoft.com/office/drawing/2014/main" id="{E80EF3B7-088A-FBD1-E419-604FBD3FA20C}"/>
                      </a:ext>
                    </a:extLst>
                  </p:cNvPr>
                  <p:cNvSpPr/>
                  <p:nvPr/>
                </p:nvSpPr>
                <p:spPr>
                  <a:xfrm>
                    <a:off x="16555170" y="7383053"/>
                    <a:ext cx="9525" cy="5848390"/>
                  </a:xfrm>
                  <a:custGeom>
                    <a:avLst/>
                    <a:gdLst>
                      <a:gd name="connsiteX0" fmla="*/ 0 w 9525"/>
                      <a:gd name="connsiteY0" fmla="*/ 0 h 5848390"/>
                      <a:gd name="connsiteX1" fmla="*/ 9525 w 9525"/>
                      <a:gd name="connsiteY1" fmla="*/ 0 h 5848390"/>
                      <a:gd name="connsiteX2" fmla="*/ 9525 w 9525"/>
                      <a:gd name="connsiteY2" fmla="*/ 5848391 h 5848390"/>
                      <a:gd name="connsiteX3" fmla="*/ 0 w 952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848390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A8AAA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8" name="Полилиния: фигура 57">
                    <a:extLst>
                      <a:ext uri="{FF2B5EF4-FFF2-40B4-BE49-F238E27FC236}">
                        <a16:creationId xmlns:a16="http://schemas.microsoft.com/office/drawing/2014/main" id="{74FA6311-34D7-AEA5-D89D-48EF05234EDC}"/>
                      </a:ext>
                    </a:extLst>
                  </p:cNvPr>
                  <p:cNvSpPr/>
                  <p:nvPr/>
                </p:nvSpPr>
                <p:spPr>
                  <a:xfrm>
                    <a:off x="16564695" y="7383053"/>
                    <a:ext cx="19050" cy="5848390"/>
                  </a:xfrm>
                  <a:custGeom>
                    <a:avLst/>
                    <a:gdLst>
                      <a:gd name="connsiteX0" fmla="*/ 0 w 19050"/>
                      <a:gd name="connsiteY0" fmla="*/ 0 h 5848390"/>
                      <a:gd name="connsiteX1" fmla="*/ 19050 w 19050"/>
                      <a:gd name="connsiteY1" fmla="*/ 0 h 5848390"/>
                      <a:gd name="connsiteX2" fmla="*/ 19050 w 19050"/>
                      <a:gd name="connsiteY2" fmla="*/ 5848391 h 5848390"/>
                      <a:gd name="connsiteX3" fmla="*/ 0 w 1905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848390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ABAC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9" name="Полилиния: фигура 58">
                    <a:extLst>
                      <a:ext uri="{FF2B5EF4-FFF2-40B4-BE49-F238E27FC236}">
                        <a16:creationId xmlns:a16="http://schemas.microsoft.com/office/drawing/2014/main" id="{4B9061E3-5E3F-F5C5-DDCE-C7D9385BE9CE}"/>
                      </a:ext>
                    </a:extLst>
                  </p:cNvPr>
                  <p:cNvSpPr/>
                  <p:nvPr/>
                </p:nvSpPr>
                <p:spPr>
                  <a:xfrm>
                    <a:off x="16583745" y="7383053"/>
                    <a:ext cx="9525" cy="5848390"/>
                  </a:xfrm>
                  <a:custGeom>
                    <a:avLst/>
                    <a:gdLst>
                      <a:gd name="connsiteX0" fmla="*/ 0 w 9525"/>
                      <a:gd name="connsiteY0" fmla="*/ 0 h 5848390"/>
                      <a:gd name="connsiteX1" fmla="*/ 9525 w 9525"/>
                      <a:gd name="connsiteY1" fmla="*/ 0 h 5848390"/>
                      <a:gd name="connsiteX2" fmla="*/ 9525 w 9525"/>
                      <a:gd name="connsiteY2" fmla="*/ 5848391 h 5848390"/>
                      <a:gd name="connsiteX3" fmla="*/ 0 w 952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848390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AEAFB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0" name="Полилиния: фигура 59">
                    <a:extLst>
                      <a:ext uri="{FF2B5EF4-FFF2-40B4-BE49-F238E27FC236}">
                        <a16:creationId xmlns:a16="http://schemas.microsoft.com/office/drawing/2014/main" id="{9D9CD4F8-4228-8004-9837-C1636DD4F97E}"/>
                      </a:ext>
                    </a:extLst>
                  </p:cNvPr>
                  <p:cNvSpPr/>
                  <p:nvPr/>
                </p:nvSpPr>
                <p:spPr>
                  <a:xfrm>
                    <a:off x="16593270" y="7383053"/>
                    <a:ext cx="9525" cy="5848390"/>
                  </a:xfrm>
                  <a:custGeom>
                    <a:avLst/>
                    <a:gdLst>
                      <a:gd name="connsiteX0" fmla="*/ 0 w 9525"/>
                      <a:gd name="connsiteY0" fmla="*/ 0 h 5848390"/>
                      <a:gd name="connsiteX1" fmla="*/ 9525 w 9525"/>
                      <a:gd name="connsiteY1" fmla="*/ 0 h 5848390"/>
                      <a:gd name="connsiteX2" fmla="*/ 9525 w 9525"/>
                      <a:gd name="connsiteY2" fmla="*/ 5848391 h 5848390"/>
                      <a:gd name="connsiteX3" fmla="*/ 0 w 952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848390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B0B1B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1" name="Полилиния: фигура 60">
                    <a:extLst>
                      <a:ext uri="{FF2B5EF4-FFF2-40B4-BE49-F238E27FC236}">
                        <a16:creationId xmlns:a16="http://schemas.microsoft.com/office/drawing/2014/main" id="{321FEAD0-2319-73FE-BC9E-E724446157BC}"/>
                      </a:ext>
                    </a:extLst>
                  </p:cNvPr>
                  <p:cNvSpPr/>
                  <p:nvPr/>
                </p:nvSpPr>
                <p:spPr>
                  <a:xfrm>
                    <a:off x="16602795" y="7383053"/>
                    <a:ext cx="9525" cy="5848390"/>
                  </a:xfrm>
                  <a:custGeom>
                    <a:avLst/>
                    <a:gdLst>
                      <a:gd name="connsiteX0" fmla="*/ 0 w 9525"/>
                      <a:gd name="connsiteY0" fmla="*/ 0 h 5848390"/>
                      <a:gd name="connsiteX1" fmla="*/ 9525 w 9525"/>
                      <a:gd name="connsiteY1" fmla="*/ 0 h 5848390"/>
                      <a:gd name="connsiteX2" fmla="*/ 9525 w 9525"/>
                      <a:gd name="connsiteY2" fmla="*/ 5848391 h 5848390"/>
                      <a:gd name="connsiteX3" fmla="*/ 0 w 952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848390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B2B3B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2" name="Полилиния: фигура 61">
                    <a:extLst>
                      <a:ext uri="{FF2B5EF4-FFF2-40B4-BE49-F238E27FC236}">
                        <a16:creationId xmlns:a16="http://schemas.microsoft.com/office/drawing/2014/main" id="{E8A8670B-70FB-EA87-1E09-39132E87C96B}"/>
                      </a:ext>
                    </a:extLst>
                  </p:cNvPr>
                  <p:cNvSpPr/>
                  <p:nvPr/>
                </p:nvSpPr>
                <p:spPr>
                  <a:xfrm>
                    <a:off x="16612320" y="7383053"/>
                    <a:ext cx="9525" cy="5848390"/>
                  </a:xfrm>
                  <a:custGeom>
                    <a:avLst/>
                    <a:gdLst>
                      <a:gd name="connsiteX0" fmla="*/ 0 w 9525"/>
                      <a:gd name="connsiteY0" fmla="*/ 0 h 5848390"/>
                      <a:gd name="connsiteX1" fmla="*/ 9525 w 9525"/>
                      <a:gd name="connsiteY1" fmla="*/ 0 h 5848390"/>
                      <a:gd name="connsiteX2" fmla="*/ 9525 w 9525"/>
                      <a:gd name="connsiteY2" fmla="*/ 5848391 h 5848390"/>
                      <a:gd name="connsiteX3" fmla="*/ 0 w 952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848390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B4B5B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3" name="Полилиния: фигура 62">
                    <a:extLst>
                      <a:ext uri="{FF2B5EF4-FFF2-40B4-BE49-F238E27FC236}">
                        <a16:creationId xmlns:a16="http://schemas.microsoft.com/office/drawing/2014/main" id="{F453E3F7-024C-CFC1-11C0-64B6CF0B7014}"/>
                      </a:ext>
                    </a:extLst>
                  </p:cNvPr>
                  <p:cNvSpPr/>
                  <p:nvPr/>
                </p:nvSpPr>
                <p:spPr>
                  <a:xfrm>
                    <a:off x="16621845" y="7383053"/>
                    <a:ext cx="9525" cy="5848390"/>
                  </a:xfrm>
                  <a:custGeom>
                    <a:avLst/>
                    <a:gdLst>
                      <a:gd name="connsiteX0" fmla="*/ 0 w 9525"/>
                      <a:gd name="connsiteY0" fmla="*/ 0 h 5848390"/>
                      <a:gd name="connsiteX1" fmla="*/ 9525 w 9525"/>
                      <a:gd name="connsiteY1" fmla="*/ 0 h 5848390"/>
                      <a:gd name="connsiteX2" fmla="*/ 9525 w 9525"/>
                      <a:gd name="connsiteY2" fmla="*/ 5848391 h 5848390"/>
                      <a:gd name="connsiteX3" fmla="*/ 0 w 952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848390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B7B9B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01" name="Полилиния: фигура 900">
                    <a:extLst>
                      <a:ext uri="{FF2B5EF4-FFF2-40B4-BE49-F238E27FC236}">
                        <a16:creationId xmlns:a16="http://schemas.microsoft.com/office/drawing/2014/main" id="{E7B5B4E5-3D07-FF6C-C2A6-DFC45D109C8F}"/>
                      </a:ext>
                    </a:extLst>
                  </p:cNvPr>
                  <p:cNvSpPr/>
                  <p:nvPr/>
                </p:nvSpPr>
                <p:spPr>
                  <a:xfrm>
                    <a:off x="16631370" y="7383053"/>
                    <a:ext cx="19050" cy="5848390"/>
                  </a:xfrm>
                  <a:custGeom>
                    <a:avLst/>
                    <a:gdLst>
                      <a:gd name="connsiteX0" fmla="*/ 0 w 19050"/>
                      <a:gd name="connsiteY0" fmla="*/ 0 h 5848390"/>
                      <a:gd name="connsiteX1" fmla="*/ 19050 w 19050"/>
                      <a:gd name="connsiteY1" fmla="*/ 0 h 5848390"/>
                      <a:gd name="connsiteX2" fmla="*/ 19050 w 19050"/>
                      <a:gd name="connsiteY2" fmla="*/ 5848391 h 5848390"/>
                      <a:gd name="connsiteX3" fmla="*/ 0 w 1905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848390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BBBCB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04" name="Полилиния: фигура 903">
                    <a:extLst>
                      <a:ext uri="{FF2B5EF4-FFF2-40B4-BE49-F238E27FC236}">
                        <a16:creationId xmlns:a16="http://schemas.microsoft.com/office/drawing/2014/main" id="{0C69371C-FEDD-6ED3-B29B-4AB5BF2E620C}"/>
                      </a:ext>
                    </a:extLst>
                  </p:cNvPr>
                  <p:cNvSpPr/>
                  <p:nvPr/>
                </p:nvSpPr>
                <p:spPr>
                  <a:xfrm>
                    <a:off x="16650420" y="7383053"/>
                    <a:ext cx="28575" cy="5848390"/>
                  </a:xfrm>
                  <a:custGeom>
                    <a:avLst/>
                    <a:gdLst>
                      <a:gd name="connsiteX0" fmla="*/ 0 w 28575"/>
                      <a:gd name="connsiteY0" fmla="*/ 0 h 5848390"/>
                      <a:gd name="connsiteX1" fmla="*/ 28575 w 28575"/>
                      <a:gd name="connsiteY1" fmla="*/ 0 h 5848390"/>
                      <a:gd name="connsiteX2" fmla="*/ 28575 w 28575"/>
                      <a:gd name="connsiteY2" fmla="*/ 5848391 h 5848390"/>
                      <a:gd name="connsiteX3" fmla="*/ 0 w 2857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848390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BDBE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05" name="Полилиния: фигура 904">
                    <a:extLst>
                      <a:ext uri="{FF2B5EF4-FFF2-40B4-BE49-F238E27FC236}">
                        <a16:creationId xmlns:a16="http://schemas.microsoft.com/office/drawing/2014/main" id="{B4F25720-B51A-900C-A136-B241D5919BC5}"/>
                      </a:ext>
                    </a:extLst>
                  </p:cNvPr>
                  <p:cNvSpPr/>
                  <p:nvPr/>
                </p:nvSpPr>
                <p:spPr>
                  <a:xfrm>
                    <a:off x="16678995" y="7383053"/>
                    <a:ext cx="9525" cy="5848390"/>
                  </a:xfrm>
                  <a:custGeom>
                    <a:avLst/>
                    <a:gdLst>
                      <a:gd name="connsiteX0" fmla="*/ 0 w 9525"/>
                      <a:gd name="connsiteY0" fmla="*/ 0 h 5848390"/>
                      <a:gd name="connsiteX1" fmla="*/ 9525 w 9525"/>
                      <a:gd name="connsiteY1" fmla="*/ 0 h 5848390"/>
                      <a:gd name="connsiteX2" fmla="*/ 9525 w 9525"/>
                      <a:gd name="connsiteY2" fmla="*/ 5848391 h 5848390"/>
                      <a:gd name="connsiteX3" fmla="*/ 0 w 952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848390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BFC0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06" name="Полилиния: фигура 905">
                    <a:extLst>
                      <a:ext uri="{FF2B5EF4-FFF2-40B4-BE49-F238E27FC236}">
                        <a16:creationId xmlns:a16="http://schemas.microsoft.com/office/drawing/2014/main" id="{4B13318F-A3D0-9487-3364-4BF65D7A364D}"/>
                      </a:ext>
                    </a:extLst>
                  </p:cNvPr>
                  <p:cNvSpPr/>
                  <p:nvPr/>
                </p:nvSpPr>
                <p:spPr>
                  <a:xfrm>
                    <a:off x="16688520" y="7383053"/>
                    <a:ext cx="38100" cy="5848390"/>
                  </a:xfrm>
                  <a:custGeom>
                    <a:avLst/>
                    <a:gdLst>
                      <a:gd name="connsiteX0" fmla="*/ 0 w 38100"/>
                      <a:gd name="connsiteY0" fmla="*/ 0 h 5848390"/>
                      <a:gd name="connsiteX1" fmla="*/ 38100 w 38100"/>
                      <a:gd name="connsiteY1" fmla="*/ 0 h 5848390"/>
                      <a:gd name="connsiteX2" fmla="*/ 38100 w 38100"/>
                      <a:gd name="connsiteY2" fmla="*/ 5848391 h 5848390"/>
                      <a:gd name="connsiteX3" fmla="*/ 0 w 3810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848390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BFC0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07" name="Полилиния: фигура 906">
                    <a:extLst>
                      <a:ext uri="{FF2B5EF4-FFF2-40B4-BE49-F238E27FC236}">
                        <a16:creationId xmlns:a16="http://schemas.microsoft.com/office/drawing/2014/main" id="{0EF56256-0B3C-8E28-91F8-0A239C11D106}"/>
                      </a:ext>
                    </a:extLst>
                  </p:cNvPr>
                  <p:cNvSpPr/>
                  <p:nvPr/>
                </p:nvSpPr>
                <p:spPr>
                  <a:xfrm>
                    <a:off x="16726620" y="7383053"/>
                    <a:ext cx="19050" cy="5848390"/>
                  </a:xfrm>
                  <a:custGeom>
                    <a:avLst/>
                    <a:gdLst>
                      <a:gd name="connsiteX0" fmla="*/ 0 w 19050"/>
                      <a:gd name="connsiteY0" fmla="*/ 0 h 5848390"/>
                      <a:gd name="connsiteX1" fmla="*/ 19050 w 19050"/>
                      <a:gd name="connsiteY1" fmla="*/ 0 h 5848390"/>
                      <a:gd name="connsiteX2" fmla="*/ 19050 w 19050"/>
                      <a:gd name="connsiteY2" fmla="*/ 5848391 h 5848390"/>
                      <a:gd name="connsiteX3" fmla="*/ 0 w 1905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848390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C3C4C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08" name="Полилиния: фигура 907">
                    <a:extLst>
                      <a:ext uri="{FF2B5EF4-FFF2-40B4-BE49-F238E27FC236}">
                        <a16:creationId xmlns:a16="http://schemas.microsoft.com/office/drawing/2014/main" id="{E079B7DE-973D-F102-03BE-C3410859F175}"/>
                      </a:ext>
                    </a:extLst>
                  </p:cNvPr>
                  <p:cNvSpPr/>
                  <p:nvPr/>
                </p:nvSpPr>
                <p:spPr>
                  <a:xfrm>
                    <a:off x="16745670" y="7383053"/>
                    <a:ext cx="28575" cy="5848390"/>
                  </a:xfrm>
                  <a:custGeom>
                    <a:avLst/>
                    <a:gdLst>
                      <a:gd name="connsiteX0" fmla="*/ 0 w 28575"/>
                      <a:gd name="connsiteY0" fmla="*/ 0 h 5848390"/>
                      <a:gd name="connsiteX1" fmla="*/ 28575 w 28575"/>
                      <a:gd name="connsiteY1" fmla="*/ 0 h 5848390"/>
                      <a:gd name="connsiteX2" fmla="*/ 28575 w 28575"/>
                      <a:gd name="connsiteY2" fmla="*/ 5848391 h 5848390"/>
                      <a:gd name="connsiteX3" fmla="*/ 0 w 2857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848390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C7C8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09" name="Полилиния: фигура 908">
                    <a:extLst>
                      <a:ext uri="{FF2B5EF4-FFF2-40B4-BE49-F238E27FC236}">
                        <a16:creationId xmlns:a16="http://schemas.microsoft.com/office/drawing/2014/main" id="{69BC80A1-5A1C-0BD9-C5C3-97C954AED263}"/>
                      </a:ext>
                    </a:extLst>
                  </p:cNvPr>
                  <p:cNvSpPr/>
                  <p:nvPr/>
                </p:nvSpPr>
                <p:spPr>
                  <a:xfrm>
                    <a:off x="16774245" y="7383053"/>
                    <a:ext cx="38100" cy="5848390"/>
                  </a:xfrm>
                  <a:custGeom>
                    <a:avLst/>
                    <a:gdLst>
                      <a:gd name="connsiteX0" fmla="*/ 0 w 38100"/>
                      <a:gd name="connsiteY0" fmla="*/ 0 h 5848390"/>
                      <a:gd name="connsiteX1" fmla="*/ 38100 w 38100"/>
                      <a:gd name="connsiteY1" fmla="*/ 0 h 5848390"/>
                      <a:gd name="connsiteX2" fmla="*/ 38100 w 38100"/>
                      <a:gd name="connsiteY2" fmla="*/ 5848391 h 5848390"/>
                      <a:gd name="connsiteX3" fmla="*/ 0 w 3810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848390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CBCCC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10" name="Полилиния: фигура 909">
                    <a:extLst>
                      <a:ext uri="{FF2B5EF4-FFF2-40B4-BE49-F238E27FC236}">
                        <a16:creationId xmlns:a16="http://schemas.microsoft.com/office/drawing/2014/main" id="{32B555C8-52C5-3287-D525-EEB25E1B4601}"/>
                      </a:ext>
                    </a:extLst>
                  </p:cNvPr>
                  <p:cNvSpPr/>
                  <p:nvPr/>
                </p:nvSpPr>
                <p:spPr>
                  <a:xfrm>
                    <a:off x="16812345" y="7383053"/>
                    <a:ext cx="28575" cy="5848390"/>
                  </a:xfrm>
                  <a:custGeom>
                    <a:avLst/>
                    <a:gdLst>
                      <a:gd name="connsiteX0" fmla="*/ 0 w 28575"/>
                      <a:gd name="connsiteY0" fmla="*/ 0 h 5848390"/>
                      <a:gd name="connsiteX1" fmla="*/ 28575 w 28575"/>
                      <a:gd name="connsiteY1" fmla="*/ 0 h 5848390"/>
                      <a:gd name="connsiteX2" fmla="*/ 28575 w 28575"/>
                      <a:gd name="connsiteY2" fmla="*/ 5848391 h 5848390"/>
                      <a:gd name="connsiteX3" fmla="*/ 0 w 2857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848390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CECFD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11" name="Полилиния: фигура 910">
                    <a:extLst>
                      <a:ext uri="{FF2B5EF4-FFF2-40B4-BE49-F238E27FC236}">
                        <a16:creationId xmlns:a16="http://schemas.microsoft.com/office/drawing/2014/main" id="{63032B39-FBCD-6E34-32B0-D89992AFFB87}"/>
                      </a:ext>
                    </a:extLst>
                  </p:cNvPr>
                  <p:cNvSpPr/>
                  <p:nvPr/>
                </p:nvSpPr>
                <p:spPr>
                  <a:xfrm>
                    <a:off x="16840920" y="7383053"/>
                    <a:ext cx="38100" cy="5848390"/>
                  </a:xfrm>
                  <a:custGeom>
                    <a:avLst/>
                    <a:gdLst>
                      <a:gd name="connsiteX0" fmla="*/ 0 w 38100"/>
                      <a:gd name="connsiteY0" fmla="*/ 0 h 5848390"/>
                      <a:gd name="connsiteX1" fmla="*/ 38100 w 38100"/>
                      <a:gd name="connsiteY1" fmla="*/ 0 h 5848390"/>
                      <a:gd name="connsiteX2" fmla="*/ 38100 w 38100"/>
                      <a:gd name="connsiteY2" fmla="*/ 5848391 h 5848390"/>
                      <a:gd name="connsiteX3" fmla="*/ 0 w 3810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848390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0D1D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12" name="Полилиния: фигура 911">
                    <a:extLst>
                      <a:ext uri="{FF2B5EF4-FFF2-40B4-BE49-F238E27FC236}">
                        <a16:creationId xmlns:a16="http://schemas.microsoft.com/office/drawing/2014/main" id="{9C03448D-9755-C266-3856-B771020A3594}"/>
                      </a:ext>
                    </a:extLst>
                  </p:cNvPr>
                  <p:cNvSpPr/>
                  <p:nvPr/>
                </p:nvSpPr>
                <p:spPr>
                  <a:xfrm>
                    <a:off x="16879020" y="7383053"/>
                    <a:ext cx="19050" cy="5848390"/>
                  </a:xfrm>
                  <a:custGeom>
                    <a:avLst/>
                    <a:gdLst>
                      <a:gd name="connsiteX0" fmla="*/ 0 w 19050"/>
                      <a:gd name="connsiteY0" fmla="*/ 0 h 5848390"/>
                      <a:gd name="connsiteX1" fmla="*/ 19050 w 19050"/>
                      <a:gd name="connsiteY1" fmla="*/ 0 h 5848390"/>
                      <a:gd name="connsiteX2" fmla="*/ 19050 w 19050"/>
                      <a:gd name="connsiteY2" fmla="*/ 5848391 h 5848390"/>
                      <a:gd name="connsiteX3" fmla="*/ 0 w 1905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848390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2D3D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13" name="Полилиния: фигура 912">
                    <a:extLst>
                      <a:ext uri="{FF2B5EF4-FFF2-40B4-BE49-F238E27FC236}">
                        <a16:creationId xmlns:a16="http://schemas.microsoft.com/office/drawing/2014/main" id="{3EC46A5F-4D08-F44F-BA98-F1FDF28219C3}"/>
                      </a:ext>
                    </a:extLst>
                  </p:cNvPr>
                  <p:cNvSpPr/>
                  <p:nvPr/>
                </p:nvSpPr>
                <p:spPr>
                  <a:xfrm>
                    <a:off x="16898070" y="7383053"/>
                    <a:ext cx="38100" cy="5848390"/>
                  </a:xfrm>
                  <a:custGeom>
                    <a:avLst/>
                    <a:gdLst>
                      <a:gd name="connsiteX0" fmla="*/ 0 w 38100"/>
                      <a:gd name="connsiteY0" fmla="*/ 0 h 5848390"/>
                      <a:gd name="connsiteX1" fmla="*/ 38100 w 38100"/>
                      <a:gd name="connsiteY1" fmla="*/ 0 h 5848390"/>
                      <a:gd name="connsiteX2" fmla="*/ 38100 w 38100"/>
                      <a:gd name="connsiteY2" fmla="*/ 5848391 h 5848390"/>
                      <a:gd name="connsiteX3" fmla="*/ 0 w 3810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848390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4D5D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14" name="Полилиния: фигура 913">
                    <a:extLst>
                      <a:ext uri="{FF2B5EF4-FFF2-40B4-BE49-F238E27FC236}">
                        <a16:creationId xmlns:a16="http://schemas.microsoft.com/office/drawing/2014/main" id="{18847AD5-1391-189E-6630-A0D969810689}"/>
                      </a:ext>
                    </a:extLst>
                  </p:cNvPr>
                  <p:cNvSpPr/>
                  <p:nvPr/>
                </p:nvSpPr>
                <p:spPr>
                  <a:xfrm>
                    <a:off x="16936170" y="7383053"/>
                    <a:ext cx="19050" cy="5848390"/>
                  </a:xfrm>
                  <a:custGeom>
                    <a:avLst/>
                    <a:gdLst>
                      <a:gd name="connsiteX0" fmla="*/ 0 w 19050"/>
                      <a:gd name="connsiteY0" fmla="*/ 0 h 5848390"/>
                      <a:gd name="connsiteX1" fmla="*/ 19050 w 19050"/>
                      <a:gd name="connsiteY1" fmla="*/ 0 h 5848390"/>
                      <a:gd name="connsiteX2" fmla="*/ 19050 w 19050"/>
                      <a:gd name="connsiteY2" fmla="*/ 5848391 h 5848390"/>
                      <a:gd name="connsiteX3" fmla="*/ 0 w 1905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848390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6D7D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15" name="Полилиния: фигура 914">
                    <a:extLst>
                      <a:ext uri="{FF2B5EF4-FFF2-40B4-BE49-F238E27FC236}">
                        <a16:creationId xmlns:a16="http://schemas.microsoft.com/office/drawing/2014/main" id="{B6366C87-FEDF-6DE6-77F2-4FEA12A1F753}"/>
                      </a:ext>
                    </a:extLst>
                  </p:cNvPr>
                  <p:cNvSpPr/>
                  <p:nvPr/>
                </p:nvSpPr>
                <p:spPr>
                  <a:xfrm>
                    <a:off x="16955220" y="7383053"/>
                    <a:ext cx="38100" cy="5848390"/>
                  </a:xfrm>
                  <a:custGeom>
                    <a:avLst/>
                    <a:gdLst>
                      <a:gd name="connsiteX0" fmla="*/ 0 w 38100"/>
                      <a:gd name="connsiteY0" fmla="*/ 0 h 5848390"/>
                      <a:gd name="connsiteX1" fmla="*/ 38100 w 38100"/>
                      <a:gd name="connsiteY1" fmla="*/ 0 h 5848390"/>
                      <a:gd name="connsiteX2" fmla="*/ 38100 w 38100"/>
                      <a:gd name="connsiteY2" fmla="*/ 5848391 h 5848390"/>
                      <a:gd name="connsiteX3" fmla="*/ 0 w 3810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848390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7D8D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16" name="Полилиния: фигура 915">
                    <a:extLst>
                      <a:ext uri="{FF2B5EF4-FFF2-40B4-BE49-F238E27FC236}">
                        <a16:creationId xmlns:a16="http://schemas.microsoft.com/office/drawing/2014/main" id="{C657DB69-18D3-03F7-9157-98B1D3DAA878}"/>
                      </a:ext>
                    </a:extLst>
                  </p:cNvPr>
                  <p:cNvSpPr/>
                  <p:nvPr/>
                </p:nvSpPr>
                <p:spPr>
                  <a:xfrm>
                    <a:off x="16993320" y="7383053"/>
                    <a:ext cx="28575" cy="5848390"/>
                  </a:xfrm>
                  <a:custGeom>
                    <a:avLst/>
                    <a:gdLst>
                      <a:gd name="connsiteX0" fmla="*/ 0 w 28575"/>
                      <a:gd name="connsiteY0" fmla="*/ 0 h 5848390"/>
                      <a:gd name="connsiteX1" fmla="*/ 28575 w 28575"/>
                      <a:gd name="connsiteY1" fmla="*/ 0 h 5848390"/>
                      <a:gd name="connsiteX2" fmla="*/ 28575 w 28575"/>
                      <a:gd name="connsiteY2" fmla="*/ 5848391 h 5848390"/>
                      <a:gd name="connsiteX3" fmla="*/ 0 w 2857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848390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8D9D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17" name="Полилиния: фигура 916">
                    <a:extLst>
                      <a:ext uri="{FF2B5EF4-FFF2-40B4-BE49-F238E27FC236}">
                        <a16:creationId xmlns:a16="http://schemas.microsoft.com/office/drawing/2014/main" id="{2D968C0F-1B29-AAAD-682F-4F1864D79104}"/>
                      </a:ext>
                    </a:extLst>
                  </p:cNvPr>
                  <p:cNvSpPr/>
                  <p:nvPr/>
                </p:nvSpPr>
                <p:spPr>
                  <a:xfrm>
                    <a:off x="17021895" y="7383053"/>
                    <a:ext cx="38100" cy="5848390"/>
                  </a:xfrm>
                  <a:custGeom>
                    <a:avLst/>
                    <a:gdLst>
                      <a:gd name="connsiteX0" fmla="*/ 0 w 38100"/>
                      <a:gd name="connsiteY0" fmla="*/ 0 h 5848390"/>
                      <a:gd name="connsiteX1" fmla="*/ 38100 w 38100"/>
                      <a:gd name="connsiteY1" fmla="*/ 0 h 5848390"/>
                      <a:gd name="connsiteX2" fmla="*/ 38100 w 38100"/>
                      <a:gd name="connsiteY2" fmla="*/ 5848391 h 5848390"/>
                      <a:gd name="connsiteX3" fmla="*/ 0 w 3810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848390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9DAD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18" name="Полилиния: фигура 917">
                    <a:extLst>
                      <a:ext uri="{FF2B5EF4-FFF2-40B4-BE49-F238E27FC236}">
                        <a16:creationId xmlns:a16="http://schemas.microsoft.com/office/drawing/2014/main" id="{578F8F98-4ACA-6ED1-52B8-C2AC2590C2DC}"/>
                      </a:ext>
                    </a:extLst>
                  </p:cNvPr>
                  <p:cNvSpPr/>
                  <p:nvPr/>
                </p:nvSpPr>
                <p:spPr>
                  <a:xfrm>
                    <a:off x="17059995" y="7383053"/>
                    <a:ext cx="38100" cy="5848390"/>
                  </a:xfrm>
                  <a:custGeom>
                    <a:avLst/>
                    <a:gdLst>
                      <a:gd name="connsiteX0" fmla="*/ 0 w 38100"/>
                      <a:gd name="connsiteY0" fmla="*/ 0 h 5848390"/>
                      <a:gd name="connsiteX1" fmla="*/ 38100 w 38100"/>
                      <a:gd name="connsiteY1" fmla="*/ 0 h 5848390"/>
                      <a:gd name="connsiteX2" fmla="*/ 38100 w 38100"/>
                      <a:gd name="connsiteY2" fmla="*/ 5848391 h 5848390"/>
                      <a:gd name="connsiteX3" fmla="*/ 0 w 3810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848390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ADBD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19" name="Полилиния: фигура 918">
                    <a:extLst>
                      <a:ext uri="{FF2B5EF4-FFF2-40B4-BE49-F238E27FC236}">
                        <a16:creationId xmlns:a16="http://schemas.microsoft.com/office/drawing/2014/main" id="{DF237AA3-112A-2CBA-CF61-2A34A936206D}"/>
                      </a:ext>
                    </a:extLst>
                  </p:cNvPr>
                  <p:cNvSpPr/>
                  <p:nvPr/>
                </p:nvSpPr>
                <p:spPr>
                  <a:xfrm>
                    <a:off x="17098095" y="7383053"/>
                    <a:ext cx="19050" cy="5848390"/>
                  </a:xfrm>
                  <a:custGeom>
                    <a:avLst/>
                    <a:gdLst>
                      <a:gd name="connsiteX0" fmla="*/ 0 w 19050"/>
                      <a:gd name="connsiteY0" fmla="*/ 0 h 5848390"/>
                      <a:gd name="connsiteX1" fmla="*/ 19050 w 19050"/>
                      <a:gd name="connsiteY1" fmla="*/ 0 h 5848390"/>
                      <a:gd name="connsiteX2" fmla="*/ 19050 w 19050"/>
                      <a:gd name="connsiteY2" fmla="*/ 5848391 h 5848390"/>
                      <a:gd name="connsiteX3" fmla="*/ 0 w 1905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848390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ADBD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20" name="Полилиния: фигура 919">
                    <a:extLst>
                      <a:ext uri="{FF2B5EF4-FFF2-40B4-BE49-F238E27FC236}">
                        <a16:creationId xmlns:a16="http://schemas.microsoft.com/office/drawing/2014/main" id="{C1277C85-0527-C21E-F55B-3B40396A072D}"/>
                      </a:ext>
                    </a:extLst>
                  </p:cNvPr>
                  <p:cNvSpPr/>
                  <p:nvPr/>
                </p:nvSpPr>
                <p:spPr>
                  <a:xfrm>
                    <a:off x="17117145" y="7383053"/>
                    <a:ext cx="19050" cy="5848390"/>
                  </a:xfrm>
                  <a:custGeom>
                    <a:avLst/>
                    <a:gdLst>
                      <a:gd name="connsiteX0" fmla="*/ 0 w 19050"/>
                      <a:gd name="connsiteY0" fmla="*/ 0 h 5848390"/>
                      <a:gd name="connsiteX1" fmla="*/ 19050 w 19050"/>
                      <a:gd name="connsiteY1" fmla="*/ 0 h 5848390"/>
                      <a:gd name="connsiteX2" fmla="*/ 19050 w 19050"/>
                      <a:gd name="connsiteY2" fmla="*/ 5848391 h 5848390"/>
                      <a:gd name="connsiteX3" fmla="*/ 0 w 1905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848390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BDCD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21" name="Полилиния: фигура 920">
                    <a:extLst>
                      <a:ext uri="{FF2B5EF4-FFF2-40B4-BE49-F238E27FC236}">
                        <a16:creationId xmlns:a16="http://schemas.microsoft.com/office/drawing/2014/main" id="{A0B24334-4B40-1B79-E19B-B2F329ED6BA4}"/>
                      </a:ext>
                    </a:extLst>
                  </p:cNvPr>
                  <p:cNvSpPr/>
                  <p:nvPr/>
                </p:nvSpPr>
                <p:spPr>
                  <a:xfrm>
                    <a:off x="17136195" y="7383053"/>
                    <a:ext cx="57150" cy="5848390"/>
                  </a:xfrm>
                  <a:custGeom>
                    <a:avLst/>
                    <a:gdLst>
                      <a:gd name="connsiteX0" fmla="*/ 0 w 57150"/>
                      <a:gd name="connsiteY0" fmla="*/ 0 h 5848390"/>
                      <a:gd name="connsiteX1" fmla="*/ 57150 w 57150"/>
                      <a:gd name="connsiteY1" fmla="*/ 0 h 5848390"/>
                      <a:gd name="connsiteX2" fmla="*/ 57150 w 57150"/>
                      <a:gd name="connsiteY2" fmla="*/ 5848391 h 5848390"/>
                      <a:gd name="connsiteX3" fmla="*/ 0 w 5715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150" h="5848390">
                        <a:moveTo>
                          <a:pt x="0" y="0"/>
                        </a:moveTo>
                        <a:lnTo>
                          <a:pt x="57150" y="0"/>
                        </a:lnTo>
                        <a:lnTo>
                          <a:pt x="5715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BDCD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22" name="Полилиния: фигура 921">
                    <a:extLst>
                      <a:ext uri="{FF2B5EF4-FFF2-40B4-BE49-F238E27FC236}">
                        <a16:creationId xmlns:a16="http://schemas.microsoft.com/office/drawing/2014/main" id="{D47E6F2A-FB12-AA5B-79F4-799008C807F1}"/>
                      </a:ext>
                    </a:extLst>
                  </p:cNvPr>
                  <p:cNvSpPr/>
                  <p:nvPr/>
                </p:nvSpPr>
                <p:spPr>
                  <a:xfrm>
                    <a:off x="17193345" y="7383053"/>
                    <a:ext cx="28575" cy="5848390"/>
                  </a:xfrm>
                  <a:custGeom>
                    <a:avLst/>
                    <a:gdLst>
                      <a:gd name="connsiteX0" fmla="*/ 0 w 28575"/>
                      <a:gd name="connsiteY0" fmla="*/ 0 h 5848390"/>
                      <a:gd name="connsiteX1" fmla="*/ 28575 w 28575"/>
                      <a:gd name="connsiteY1" fmla="*/ 0 h 5848390"/>
                      <a:gd name="connsiteX2" fmla="*/ 28575 w 28575"/>
                      <a:gd name="connsiteY2" fmla="*/ 5848391 h 5848390"/>
                      <a:gd name="connsiteX3" fmla="*/ 0 w 2857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848390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BDCD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23" name="Полилиния: фигура 922">
                    <a:extLst>
                      <a:ext uri="{FF2B5EF4-FFF2-40B4-BE49-F238E27FC236}">
                        <a16:creationId xmlns:a16="http://schemas.microsoft.com/office/drawing/2014/main" id="{4E41ACB5-2FC5-62A0-214C-4F25393BA3A4}"/>
                      </a:ext>
                    </a:extLst>
                  </p:cNvPr>
                  <p:cNvSpPr/>
                  <p:nvPr/>
                </p:nvSpPr>
                <p:spPr>
                  <a:xfrm>
                    <a:off x="17221920" y="7383053"/>
                    <a:ext cx="19050" cy="5848390"/>
                  </a:xfrm>
                  <a:custGeom>
                    <a:avLst/>
                    <a:gdLst>
                      <a:gd name="connsiteX0" fmla="*/ 0 w 19050"/>
                      <a:gd name="connsiteY0" fmla="*/ 0 h 5848390"/>
                      <a:gd name="connsiteX1" fmla="*/ 19050 w 19050"/>
                      <a:gd name="connsiteY1" fmla="*/ 0 h 5848390"/>
                      <a:gd name="connsiteX2" fmla="*/ 19050 w 19050"/>
                      <a:gd name="connsiteY2" fmla="*/ 5848391 h 5848390"/>
                      <a:gd name="connsiteX3" fmla="*/ 0 w 1905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848390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24" name="Полилиния: фигура 923">
                    <a:extLst>
                      <a:ext uri="{FF2B5EF4-FFF2-40B4-BE49-F238E27FC236}">
                        <a16:creationId xmlns:a16="http://schemas.microsoft.com/office/drawing/2014/main" id="{B7A00DC3-F93C-9C50-8BBC-20EECB90AC21}"/>
                      </a:ext>
                    </a:extLst>
                  </p:cNvPr>
                  <p:cNvSpPr/>
                  <p:nvPr/>
                </p:nvSpPr>
                <p:spPr>
                  <a:xfrm>
                    <a:off x="17240970" y="7383053"/>
                    <a:ext cx="38100" cy="5848390"/>
                  </a:xfrm>
                  <a:custGeom>
                    <a:avLst/>
                    <a:gdLst>
                      <a:gd name="connsiteX0" fmla="*/ 0 w 38100"/>
                      <a:gd name="connsiteY0" fmla="*/ 0 h 5848390"/>
                      <a:gd name="connsiteX1" fmla="*/ 38100 w 38100"/>
                      <a:gd name="connsiteY1" fmla="*/ 0 h 5848390"/>
                      <a:gd name="connsiteX2" fmla="*/ 38100 w 38100"/>
                      <a:gd name="connsiteY2" fmla="*/ 5848391 h 5848390"/>
                      <a:gd name="connsiteX3" fmla="*/ 0 w 3810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848390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25" name="Полилиния: фигура 924">
                    <a:extLst>
                      <a:ext uri="{FF2B5EF4-FFF2-40B4-BE49-F238E27FC236}">
                        <a16:creationId xmlns:a16="http://schemas.microsoft.com/office/drawing/2014/main" id="{0D86C218-7756-5136-7F30-6E56779786EF}"/>
                      </a:ext>
                    </a:extLst>
                  </p:cNvPr>
                  <p:cNvSpPr/>
                  <p:nvPr/>
                </p:nvSpPr>
                <p:spPr>
                  <a:xfrm>
                    <a:off x="17279070" y="7383053"/>
                    <a:ext cx="38100" cy="5848390"/>
                  </a:xfrm>
                  <a:custGeom>
                    <a:avLst/>
                    <a:gdLst>
                      <a:gd name="connsiteX0" fmla="*/ 0 w 38100"/>
                      <a:gd name="connsiteY0" fmla="*/ 0 h 5848390"/>
                      <a:gd name="connsiteX1" fmla="*/ 38100 w 38100"/>
                      <a:gd name="connsiteY1" fmla="*/ 0 h 5848390"/>
                      <a:gd name="connsiteX2" fmla="*/ 38100 w 38100"/>
                      <a:gd name="connsiteY2" fmla="*/ 5848391 h 5848390"/>
                      <a:gd name="connsiteX3" fmla="*/ 0 w 3810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848390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26" name="Полилиния: фигура 925">
                    <a:extLst>
                      <a:ext uri="{FF2B5EF4-FFF2-40B4-BE49-F238E27FC236}">
                        <a16:creationId xmlns:a16="http://schemas.microsoft.com/office/drawing/2014/main" id="{D8DE5ED6-A669-1F57-C798-F965EC4D8513}"/>
                      </a:ext>
                    </a:extLst>
                  </p:cNvPr>
                  <p:cNvSpPr/>
                  <p:nvPr/>
                </p:nvSpPr>
                <p:spPr>
                  <a:xfrm>
                    <a:off x="17317170" y="7383053"/>
                    <a:ext cx="28575" cy="5848390"/>
                  </a:xfrm>
                  <a:custGeom>
                    <a:avLst/>
                    <a:gdLst>
                      <a:gd name="connsiteX0" fmla="*/ 0 w 28575"/>
                      <a:gd name="connsiteY0" fmla="*/ 0 h 5848390"/>
                      <a:gd name="connsiteX1" fmla="*/ 28575 w 28575"/>
                      <a:gd name="connsiteY1" fmla="*/ 0 h 5848390"/>
                      <a:gd name="connsiteX2" fmla="*/ 28575 w 28575"/>
                      <a:gd name="connsiteY2" fmla="*/ 5848391 h 5848390"/>
                      <a:gd name="connsiteX3" fmla="*/ 0 w 2857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848390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27" name="Полилиния: фигура 926">
                    <a:extLst>
                      <a:ext uri="{FF2B5EF4-FFF2-40B4-BE49-F238E27FC236}">
                        <a16:creationId xmlns:a16="http://schemas.microsoft.com/office/drawing/2014/main" id="{9346227C-BEAD-43D4-C3E3-65B40214546C}"/>
                      </a:ext>
                    </a:extLst>
                  </p:cNvPr>
                  <p:cNvSpPr/>
                  <p:nvPr/>
                </p:nvSpPr>
                <p:spPr>
                  <a:xfrm>
                    <a:off x="17345745" y="7383053"/>
                    <a:ext cx="19050" cy="5848390"/>
                  </a:xfrm>
                  <a:custGeom>
                    <a:avLst/>
                    <a:gdLst>
                      <a:gd name="connsiteX0" fmla="*/ 0 w 19050"/>
                      <a:gd name="connsiteY0" fmla="*/ 0 h 5848390"/>
                      <a:gd name="connsiteX1" fmla="*/ 19050 w 19050"/>
                      <a:gd name="connsiteY1" fmla="*/ 0 h 5848390"/>
                      <a:gd name="connsiteX2" fmla="*/ 19050 w 19050"/>
                      <a:gd name="connsiteY2" fmla="*/ 5848391 h 5848390"/>
                      <a:gd name="connsiteX3" fmla="*/ 0 w 1905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848390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28" name="Полилиния: фигура 927">
                    <a:extLst>
                      <a:ext uri="{FF2B5EF4-FFF2-40B4-BE49-F238E27FC236}">
                        <a16:creationId xmlns:a16="http://schemas.microsoft.com/office/drawing/2014/main" id="{DAD0B9AD-11ED-8B27-175E-74F866E48853}"/>
                      </a:ext>
                    </a:extLst>
                  </p:cNvPr>
                  <p:cNvSpPr/>
                  <p:nvPr/>
                </p:nvSpPr>
                <p:spPr>
                  <a:xfrm>
                    <a:off x="17364795" y="7383053"/>
                    <a:ext cx="38100" cy="5848390"/>
                  </a:xfrm>
                  <a:custGeom>
                    <a:avLst/>
                    <a:gdLst>
                      <a:gd name="connsiteX0" fmla="*/ 0 w 38100"/>
                      <a:gd name="connsiteY0" fmla="*/ 0 h 5848390"/>
                      <a:gd name="connsiteX1" fmla="*/ 38100 w 38100"/>
                      <a:gd name="connsiteY1" fmla="*/ 0 h 5848390"/>
                      <a:gd name="connsiteX2" fmla="*/ 38100 w 38100"/>
                      <a:gd name="connsiteY2" fmla="*/ 5848391 h 5848390"/>
                      <a:gd name="connsiteX3" fmla="*/ 0 w 3810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848390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29" name="Полилиния: фигура 928">
                    <a:extLst>
                      <a:ext uri="{FF2B5EF4-FFF2-40B4-BE49-F238E27FC236}">
                        <a16:creationId xmlns:a16="http://schemas.microsoft.com/office/drawing/2014/main" id="{06AEE9A3-8B38-BEC2-31A9-E813D152317E}"/>
                      </a:ext>
                    </a:extLst>
                  </p:cNvPr>
                  <p:cNvSpPr/>
                  <p:nvPr/>
                </p:nvSpPr>
                <p:spPr>
                  <a:xfrm>
                    <a:off x="17402895" y="7383053"/>
                    <a:ext cx="38100" cy="5848390"/>
                  </a:xfrm>
                  <a:custGeom>
                    <a:avLst/>
                    <a:gdLst>
                      <a:gd name="connsiteX0" fmla="*/ 0 w 38100"/>
                      <a:gd name="connsiteY0" fmla="*/ 0 h 5848390"/>
                      <a:gd name="connsiteX1" fmla="*/ 38100 w 38100"/>
                      <a:gd name="connsiteY1" fmla="*/ 0 h 5848390"/>
                      <a:gd name="connsiteX2" fmla="*/ 38100 w 38100"/>
                      <a:gd name="connsiteY2" fmla="*/ 5848391 h 5848390"/>
                      <a:gd name="connsiteX3" fmla="*/ 0 w 3810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848390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30" name="Полилиния: фигура 929">
                    <a:extLst>
                      <a:ext uri="{FF2B5EF4-FFF2-40B4-BE49-F238E27FC236}">
                        <a16:creationId xmlns:a16="http://schemas.microsoft.com/office/drawing/2014/main" id="{738A64A5-9454-CB18-FBF3-BA96B820CCAB}"/>
                      </a:ext>
                    </a:extLst>
                  </p:cNvPr>
                  <p:cNvSpPr/>
                  <p:nvPr/>
                </p:nvSpPr>
                <p:spPr>
                  <a:xfrm>
                    <a:off x="17440995" y="7383053"/>
                    <a:ext cx="19050" cy="5848390"/>
                  </a:xfrm>
                  <a:custGeom>
                    <a:avLst/>
                    <a:gdLst>
                      <a:gd name="connsiteX0" fmla="*/ 0 w 19050"/>
                      <a:gd name="connsiteY0" fmla="*/ 0 h 5848390"/>
                      <a:gd name="connsiteX1" fmla="*/ 19050 w 19050"/>
                      <a:gd name="connsiteY1" fmla="*/ 0 h 5848390"/>
                      <a:gd name="connsiteX2" fmla="*/ 19050 w 19050"/>
                      <a:gd name="connsiteY2" fmla="*/ 5848391 h 5848390"/>
                      <a:gd name="connsiteX3" fmla="*/ 0 w 1905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848390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31" name="Полилиния: фигура 930">
                    <a:extLst>
                      <a:ext uri="{FF2B5EF4-FFF2-40B4-BE49-F238E27FC236}">
                        <a16:creationId xmlns:a16="http://schemas.microsoft.com/office/drawing/2014/main" id="{38784A02-A22C-C7E7-E091-F5E1B2900A26}"/>
                      </a:ext>
                    </a:extLst>
                  </p:cNvPr>
                  <p:cNvSpPr/>
                  <p:nvPr/>
                </p:nvSpPr>
                <p:spPr>
                  <a:xfrm>
                    <a:off x="17460045" y="7383053"/>
                    <a:ext cx="28575" cy="5848390"/>
                  </a:xfrm>
                  <a:custGeom>
                    <a:avLst/>
                    <a:gdLst>
                      <a:gd name="connsiteX0" fmla="*/ 0 w 28575"/>
                      <a:gd name="connsiteY0" fmla="*/ 0 h 5848390"/>
                      <a:gd name="connsiteX1" fmla="*/ 28575 w 28575"/>
                      <a:gd name="connsiteY1" fmla="*/ 0 h 5848390"/>
                      <a:gd name="connsiteX2" fmla="*/ 28575 w 28575"/>
                      <a:gd name="connsiteY2" fmla="*/ 5848391 h 5848390"/>
                      <a:gd name="connsiteX3" fmla="*/ 0 w 2857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848390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32" name="Полилиния: фигура 931">
                    <a:extLst>
                      <a:ext uri="{FF2B5EF4-FFF2-40B4-BE49-F238E27FC236}">
                        <a16:creationId xmlns:a16="http://schemas.microsoft.com/office/drawing/2014/main" id="{0F67D3E3-7BB9-4457-22B0-3138E87A84B9}"/>
                      </a:ext>
                    </a:extLst>
                  </p:cNvPr>
                  <p:cNvSpPr/>
                  <p:nvPr/>
                </p:nvSpPr>
                <p:spPr>
                  <a:xfrm>
                    <a:off x="17488620" y="7383053"/>
                    <a:ext cx="38100" cy="5848390"/>
                  </a:xfrm>
                  <a:custGeom>
                    <a:avLst/>
                    <a:gdLst>
                      <a:gd name="connsiteX0" fmla="*/ 0 w 38100"/>
                      <a:gd name="connsiteY0" fmla="*/ 0 h 5848390"/>
                      <a:gd name="connsiteX1" fmla="*/ 38100 w 38100"/>
                      <a:gd name="connsiteY1" fmla="*/ 0 h 5848390"/>
                      <a:gd name="connsiteX2" fmla="*/ 38100 w 38100"/>
                      <a:gd name="connsiteY2" fmla="*/ 5848391 h 5848390"/>
                      <a:gd name="connsiteX3" fmla="*/ 0 w 3810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848390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33" name="Полилиния: фигура 932">
                    <a:extLst>
                      <a:ext uri="{FF2B5EF4-FFF2-40B4-BE49-F238E27FC236}">
                        <a16:creationId xmlns:a16="http://schemas.microsoft.com/office/drawing/2014/main" id="{B1ECDB52-682D-8244-B3F7-A4C73E610855}"/>
                      </a:ext>
                    </a:extLst>
                  </p:cNvPr>
                  <p:cNvSpPr/>
                  <p:nvPr/>
                </p:nvSpPr>
                <p:spPr>
                  <a:xfrm>
                    <a:off x="17526720" y="7383053"/>
                    <a:ext cx="38100" cy="5848390"/>
                  </a:xfrm>
                  <a:custGeom>
                    <a:avLst/>
                    <a:gdLst>
                      <a:gd name="connsiteX0" fmla="*/ 0 w 38100"/>
                      <a:gd name="connsiteY0" fmla="*/ 0 h 5848390"/>
                      <a:gd name="connsiteX1" fmla="*/ 38100 w 38100"/>
                      <a:gd name="connsiteY1" fmla="*/ 0 h 5848390"/>
                      <a:gd name="connsiteX2" fmla="*/ 38100 w 38100"/>
                      <a:gd name="connsiteY2" fmla="*/ 5848391 h 5848390"/>
                      <a:gd name="connsiteX3" fmla="*/ 0 w 38100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848390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34" name="Полилиния: фигура 933">
                    <a:extLst>
                      <a:ext uri="{FF2B5EF4-FFF2-40B4-BE49-F238E27FC236}">
                        <a16:creationId xmlns:a16="http://schemas.microsoft.com/office/drawing/2014/main" id="{3BF9B44D-0959-45DE-2430-44225A4300DE}"/>
                      </a:ext>
                    </a:extLst>
                  </p:cNvPr>
                  <p:cNvSpPr/>
                  <p:nvPr/>
                </p:nvSpPr>
                <p:spPr>
                  <a:xfrm>
                    <a:off x="17564820" y="7383053"/>
                    <a:ext cx="28575" cy="5848390"/>
                  </a:xfrm>
                  <a:custGeom>
                    <a:avLst/>
                    <a:gdLst>
                      <a:gd name="connsiteX0" fmla="*/ 0 w 28575"/>
                      <a:gd name="connsiteY0" fmla="*/ 0 h 5848390"/>
                      <a:gd name="connsiteX1" fmla="*/ 28575 w 28575"/>
                      <a:gd name="connsiteY1" fmla="*/ 0 h 5848390"/>
                      <a:gd name="connsiteX2" fmla="*/ 28575 w 28575"/>
                      <a:gd name="connsiteY2" fmla="*/ 5848391 h 5848390"/>
                      <a:gd name="connsiteX3" fmla="*/ 0 w 28575"/>
                      <a:gd name="connsiteY3" fmla="*/ 5848391 h 5848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848390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848391"/>
                        </a:lnTo>
                        <a:lnTo>
                          <a:pt x="0" y="5848391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935" name="Полилиния: фигура 934">
                  <a:extLst>
                    <a:ext uri="{FF2B5EF4-FFF2-40B4-BE49-F238E27FC236}">
                      <a16:creationId xmlns:a16="http://schemas.microsoft.com/office/drawing/2014/main" id="{A2F35121-4D58-4105-AFC4-A89EFC4339ED}"/>
                    </a:ext>
                  </a:extLst>
                </p:cNvPr>
                <p:cNvSpPr/>
                <p:nvPr/>
              </p:nvSpPr>
              <p:spPr>
                <a:xfrm>
                  <a:off x="16865685" y="7381148"/>
                  <a:ext cx="310514" cy="1680770"/>
                </a:xfrm>
                <a:custGeom>
                  <a:avLst/>
                  <a:gdLst>
                    <a:gd name="connsiteX0" fmla="*/ 308610 w 310514"/>
                    <a:gd name="connsiteY0" fmla="*/ 93346 h 1680770"/>
                    <a:gd name="connsiteX1" fmla="*/ 310515 w 310514"/>
                    <a:gd name="connsiteY1" fmla="*/ 1905 h 1680770"/>
                    <a:gd name="connsiteX2" fmla="*/ 306705 w 310514"/>
                    <a:gd name="connsiteY2" fmla="*/ 1905 h 1680770"/>
                    <a:gd name="connsiteX3" fmla="*/ 284797 w 310514"/>
                    <a:gd name="connsiteY3" fmla="*/ 740098 h 1680770"/>
                    <a:gd name="connsiteX4" fmla="*/ 280988 w 310514"/>
                    <a:gd name="connsiteY4" fmla="*/ 1399232 h 1680770"/>
                    <a:gd name="connsiteX5" fmla="*/ 213360 w 310514"/>
                    <a:gd name="connsiteY5" fmla="*/ 1650694 h 1680770"/>
                    <a:gd name="connsiteX6" fmla="*/ 87630 w 310514"/>
                    <a:gd name="connsiteY6" fmla="*/ 1518296 h 1680770"/>
                    <a:gd name="connsiteX7" fmla="*/ 59055 w 310514"/>
                    <a:gd name="connsiteY7" fmla="*/ 1227781 h 1680770"/>
                    <a:gd name="connsiteX8" fmla="*/ 39052 w 310514"/>
                    <a:gd name="connsiteY8" fmla="*/ 730572 h 1680770"/>
                    <a:gd name="connsiteX9" fmla="*/ 3810 w 310514"/>
                    <a:gd name="connsiteY9" fmla="*/ 0 h 1680770"/>
                    <a:gd name="connsiteX10" fmla="*/ 0 w 310514"/>
                    <a:gd name="connsiteY10" fmla="*/ 0 h 1680770"/>
                    <a:gd name="connsiteX11" fmla="*/ 12383 w 310514"/>
                    <a:gd name="connsiteY11" fmla="*/ 253367 h 1680770"/>
                    <a:gd name="connsiteX12" fmla="*/ 56197 w 310514"/>
                    <a:gd name="connsiteY12" fmla="*/ 1247784 h 1680770"/>
                    <a:gd name="connsiteX13" fmla="*/ 81915 w 310514"/>
                    <a:gd name="connsiteY13" fmla="*/ 1508771 h 1680770"/>
                    <a:gd name="connsiteX14" fmla="*/ 155258 w 310514"/>
                    <a:gd name="connsiteY14" fmla="*/ 1674507 h 1680770"/>
                    <a:gd name="connsiteX15" fmla="*/ 242888 w 310514"/>
                    <a:gd name="connsiteY15" fmla="*/ 1609736 h 1680770"/>
                    <a:gd name="connsiteX16" fmla="*/ 287655 w 310514"/>
                    <a:gd name="connsiteY16" fmla="*/ 1374467 h 1680770"/>
                    <a:gd name="connsiteX17" fmla="*/ 288608 w 310514"/>
                    <a:gd name="connsiteY17" fmla="*/ 718190 h 1680770"/>
                    <a:gd name="connsiteX18" fmla="*/ 300990 w 310514"/>
                    <a:gd name="connsiteY18" fmla="*/ 300040 h 1680770"/>
                    <a:gd name="connsiteX19" fmla="*/ 308610 w 310514"/>
                    <a:gd name="connsiteY19" fmla="*/ 93346 h 1680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10514" h="1680770">
                      <a:moveTo>
                        <a:pt x="308610" y="93346"/>
                      </a:moveTo>
                      <a:cubicBezTo>
                        <a:pt x="309563" y="62865"/>
                        <a:pt x="310515" y="32385"/>
                        <a:pt x="310515" y="1905"/>
                      </a:cubicBezTo>
                      <a:lnTo>
                        <a:pt x="306705" y="1905"/>
                      </a:lnTo>
                      <a:cubicBezTo>
                        <a:pt x="301942" y="248604"/>
                        <a:pt x="282892" y="494351"/>
                        <a:pt x="284797" y="740098"/>
                      </a:cubicBezTo>
                      <a:cubicBezTo>
                        <a:pt x="285750" y="960127"/>
                        <a:pt x="300038" y="1180156"/>
                        <a:pt x="280988" y="1399232"/>
                      </a:cubicBezTo>
                      <a:cubicBezTo>
                        <a:pt x="273367" y="1484005"/>
                        <a:pt x="262890" y="1587828"/>
                        <a:pt x="213360" y="1650694"/>
                      </a:cubicBezTo>
                      <a:cubicBezTo>
                        <a:pt x="146685" y="1735467"/>
                        <a:pt x="101917" y="1580209"/>
                        <a:pt x="87630" y="1518296"/>
                      </a:cubicBezTo>
                      <a:cubicBezTo>
                        <a:pt x="65722" y="1423045"/>
                        <a:pt x="62865" y="1326842"/>
                        <a:pt x="59055" y="1227781"/>
                      </a:cubicBezTo>
                      <a:cubicBezTo>
                        <a:pt x="53340" y="1062045"/>
                        <a:pt x="46672" y="896309"/>
                        <a:pt x="39052" y="730572"/>
                      </a:cubicBezTo>
                      <a:cubicBezTo>
                        <a:pt x="28575" y="486731"/>
                        <a:pt x="16192" y="243841"/>
                        <a:pt x="3810" y="0"/>
                      </a:cubicBezTo>
                      <a:lnTo>
                        <a:pt x="0" y="0"/>
                      </a:lnTo>
                      <a:cubicBezTo>
                        <a:pt x="3810" y="84773"/>
                        <a:pt x="8572" y="168594"/>
                        <a:pt x="12383" y="253367"/>
                      </a:cubicBezTo>
                      <a:cubicBezTo>
                        <a:pt x="28575" y="584839"/>
                        <a:pt x="43815" y="916311"/>
                        <a:pt x="56197" y="1247784"/>
                      </a:cubicBezTo>
                      <a:cubicBezTo>
                        <a:pt x="59055" y="1337319"/>
                        <a:pt x="63817" y="1422092"/>
                        <a:pt x="81915" y="1508771"/>
                      </a:cubicBezTo>
                      <a:cubicBezTo>
                        <a:pt x="93345" y="1564968"/>
                        <a:pt x="111442" y="1644979"/>
                        <a:pt x="155258" y="1674507"/>
                      </a:cubicBezTo>
                      <a:cubicBezTo>
                        <a:pt x="191452" y="1699272"/>
                        <a:pt x="226695" y="1644979"/>
                        <a:pt x="242888" y="1609736"/>
                      </a:cubicBezTo>
                      <a:cubicBezTo>
                        <a:pt x="274320" y="1540203"/>
                        <a:pt x="280988" y="1452573"/>
                        <a:pt x="287655" y="1374467"/>
                      </a:cubicBezTo>
                      <a:cubicBezTo>
                        <a:pt x="304800" y="1156343"/>
                        <a:pt x="289560" y="936314"/>
                        <a:pt x="288608" y="718190"/>
                      </a:cubicBezTo>
                      <a:cubicBezTo>
                        <a:pt x="288608" y="578171"/>
                        <a:pt x="295275" y="439105"/>
                        <a:pt x="300990" y="300040"/>
                      </a:cubicBezTo>
                      <a:cubicBezTo>
                        <a:pt x="303847" y="231459"/>
                        <a:pt x="306705" y="161926"/>
                        <a:pt x="308610" y="93346"/>
                      </a:cubicBezTo>
                      <a:close/>
                    </a:path>
                  </a:pathLst>
                </a:custGeom>
                <a:solidFill>
                  <a:srgbClr val="CDCDC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36" name="Полилиния: фигура 935">
                  <a:extLst>
                    <a:ext uri="{FF2B5EF4-FFF2-40B4-BE49-F238E27FC236}">
                      <a16:creationId xmlns:a16="http://schemas.microsoft.com/office/drawing/2014/main" id="{1BACD83B-D5FC-562B-D229-BA7CD319912B}"/>
                    </a:ext>
                  </a:extLst>
                </p:cNvPr>
                <p:cNvSpPr/>
                <p:nvPr/>
              </p:nvSpPr>
              <p:spPr>
                <a:xfrm>
                  <a:off x="16468153" y="7383053"/>
                  <a:ext cx="1128938" cy="5834278"/>
                </a:xfrm>
                <a:custGeom>
                  <a:avLst/>
                  <a:gdLst>
                    <a:gd name="connsiteX0" fmla="*/ 1037612 w 1128938"/>
                    <a:gd name="connsiteY0" fmla="*/ 601032 h 5834278"/>
                    <a:gd name="connsiteX1" fmla="*/ 952839 w 1128938"/>
                    <a:gd name="connsiteY1" fmla="*/ 5715 h 5834278"/>
                    <a:gd name="connsiteX2" fmla="*/ 951887 w 1128938"/>
                    <a:gd name="connsiteY2" fmla="*/ 0 h 5834278"/>
                    <a:gd name="connsiteX3" fmla="*/ 948077 w 1128938"/>
                    <a:gd name="connsiteY3" fmla="*/ 0 h 5834278"/>
                    <a:gd name="connsiteX4" fmla="*/ 949982 w 1128938"/>
                    <a:gd name="connsiteY4" fmla="*/ 16193 h 5834278"/>
                    <a:gd name="connsiteX5" fmla="*/ 950934 w 1128938"/>
                    <a:gd name="connsiteY5" fmla="*/ 332425 h 5834278"/>
                    <a:gd name="connsiteX6" fmla="*/ 969984 w 1128938"/>
                    <a:gd name="connsiteY6" fmla="*/ 792486 h 5834278"/>
                    <a:gd name="connsiteX7" fmla="*/ 959507 w 1128938"/>
                    <a:gd name="connsiteY7" fmla="*/ 1251594 h 5834278"/>
                    <a:gd name="connsiteX8" fmla="*/ 880449 w 1128938"/>
                    <a:gd name="connsiteY8" fmla="*/ 1610689 h 5834278"/>
                    <a:gd name="connsiteX9" fmla="*/ 762339 w 1128938"/>
                    <a:gd name="connsiteY9" fmla="*/ 1484006 h 5834278"/>
                    <a:gd name="connsiteX10" fmla="*/ 749957 w 1128938"/>
                    <a:gd name="connsiteY10" fmla="*/ 1200158 h 5834278"/>
                    <a:gd name="connsiteX11" fmla="*/ 752814 w 1128938"/>
                    <a:gd name="connsiteY11" fmla="*/ 825823 h 5834278"/>
                    <a:gd name="connsiteX12" fmla="*/ 740432 w 1128938"/>
                    <a:gd name="connsiteY12" fmla="*/ 389575 h 5834278"/>
                    <a:gd name="connsiteX13" fmla="*/ 712809 w 1128938"/>
                    <a:gd name="connsiteY13" fmla="*/ 953 h 5834278"/>
                    <a:gd name="connsiteX14" fmla="*/ 708999 w 1128938"/>
                    <a:gd name="connsiteY14" fmla="*/ 953 h 5834278"/>
                    <a:gd name="connsiteX15" fmla="*/ 748052 w 1128938"/>
                    <a:gd name="connsiteY15" fmla="*/ 842016 h 5834278"/>
                    <a:gd name="connsiteX16" fmla="*/ 758529 w 1128938"/>
                    <a:gd name="connsiteY16" fmla="*/ 1489720 h 5834278"/>
                    <a:gd name="connsiteX17" fmla="*/ 863304 w 1128938"/>
                    <a:gd name="connsiteY17" fmla="*/ 1630692 h 5834278"/>
                    <a:gd name="connsiteX18" fmla="*/ 932837 w 1128938"/>
                    <a:gd name="connsiteY18" fmla="*/ 1509723 h 5834278"/>
                    <a:gd name="connsiteX19" fmla="*/ 965222 w 1128938"/>
                    <a:gd name="connsiteY19" fmla="*/ 1216351 h 5834278"/>
                    <a:gd name="connsiteX20" fmla="*/ 966174 w 1128938"/>
                    <a:gd name="connsiteY20" fmla="*/ 533404 h 5834278"/>
                    <a:gd name="connsiteX21" fmla="*/ 950934 w 1128938"/>
                    <a:gd name="connsiteY21" fmla="*/ 203836 h 5834278"/>
                    <a:gd name="connsiteX22" fmla="*/ 953792 w 1128938"/>
                    <a:gd name="connsiteY22" fmla="*/ 43815 h 5834278"/>
                    <a:gd name="connsiteX23" fmla="*/ 1070949 w 1128938"/>
                    <a:gd name="connsiteY23" fmla="*/ 867734 h 5834278"/>
                    <a:gd name="connsiteX24" fmla="*/ 1123337 w 1128938"/>
                    <a:gd name="connsiteY24" fmla="*/ 1354465 h 5834278"/>
                    <a:gd name="connsiteX25" fmla="*/ 1049042 w 1128938"/>
                    <a:gd name="connsiteY25" fmla="*/ 1819288 h 5834278"/>
                    <a:gd name="connsiteX26" fmla="*/ 814727 w 1128938"/>
                    <a:gd name="connsiteY26" fmla="*/ 2086942 h 5834278"/>
                    <a:gd name="connsiteX27" fmla="*/ 664232 w 1128938"/>
                    <a:gd name="connsiteY27" fmla="*/ 2312686 h 5834278"/>
                    <a:gd name="connsiteX28" fmla="*/ 651849 w 1128938"/>
                    <a:gd name="connsiteY28" fmla="*/ 2478422 h 5834278"/>
                    <a:gd name="connsiteX29" fmla="*/ 660422 w 1128938"/>
                    <a:gd name="connsiteY29" fmla="*/ 2735599 h 5834278"/>
                    <a:gd name="connsiteX30" fmla="*/ 672804 w 1128938"/>
                    <a:gd name="connsiteY30" fmla="*/ 3230903 h 5834278"/>
                    <a:gd name="connsiteX31" fmla="*/ 739479 w 1128938"/>
                    <a:gd name="connsiteY31" fmla="*/ 4211032 h 5834278"/>
                    <a:gd name="connsiteX32" fmla="*/ 866162 w 1128938"/>
                    <a:gd name="connsiteY32" fmla="*/ 5118771 h 5834278"/>
                    <a:gd name="connsiteX33" fmla="*/ 914739 w 1128938"/>
                    <a:gd name="connsiteY33" fmla="*/ 5307367 h 5834278"/>
                    <a:gd name="connsiteX34" fmla="*/ 986177 w 1128938"/>
                    <a:gd name="connsiteY34" fmla="*/ 5522634 h 5834278"/>
                    <a:gd name="connsiteX35" fmla="*/ 983319 w 1128938"/>
                    <a:gd name="connsiteY35" fmla="*/ 5821721 h 5834278"/>
                    <a:gd name="connsiteX36" fmla="*/ 862352 w 1128938"/>
                    <a:gd name="connsiteY36" fmla="*/ 5801718 h 5834278"/>
                    <a:gd name="connsiteX37" fmla="*/ 752814 w 1128938"/>
                    <a:gd name="connsiteY37" fmla="*/ 5743616 h 5834278"/>
                    <a:gd name="connsiteX38" fmla="*/ 554694 w 1128938"/>
                    <a:gd name="connsiteY38" fmla="*/ 5485486 h 5834278"/>
                    <a:gd name="connsiteX39" fmla="*/ 485162 w 1128938"/>
                    <a:gd name="connsiteY39" fmla="*/ 5120676 h 5834278"/>
                    <a:gd name="connsiteX40" fmla="*/ 471827 w 1128938"/>
                    <a:gd name="connsiteY40" fmla="*/ 4638708 h 5834278"/>
                    <a:gd name="connsiteX41" fmla="*/ 486114 w 1128938"/>
                    <a:gd name="connsiteY41" fmla="*/ 3646196 h 5834278"/>
                    <a:gd name="connsiteX42" fmla="*/ 490877 w 1128938"/>
                    <a:gd name="connsiteY42" fmla="*/ 3151845 h 5834278"/>
                    <a:gd name="connsiteX43" fmla="*/ 477542 w 1128938"/>
                    <a:gd name="connsiteY43" fmla="*/ 2661304 h 5834278"/>
                    <a:gd name="connsiteX44" fmla="*/ 441347 w 1128938"/>
                    <a:gd name="connsiteY44" fmla="*/ 2264108 h 5834278"/>
                    <a:gd name="connsiteX45" fmla="*/ 239417 w 1128938"/>
                    <a:gd name="connsiteY45" fmla="*/ 2036459 h 5834278"/>
                    <a:gd name="connsiteX46" fmla="*/ 24152 w 1128938"/>
                    <a:gd name="connsiteY46" fmla="*/ 1628786 h 5834278"/>
                    <a:gd name="connsiteX47" fmla="*/ 2244 w 1128938"/>
                    <a:gd name="connsiteY47" fmla="*/ 1365895 h 5834278"/>
                    <a:gd name="connsiteX48" fmla="*/ 7007 w 1128938"/>
                    <a:gd name="connsiteY48" fmla="*/ 1067760 h 5834278"/>
                    <a:gd name="connsiteX49" fmla="*/ 51774 w 1128938"/>
                    <a:gd name="connsiteY49" fmla="*/ 491494 h 5834278"/>
                    <a:gd name="connsiteX50" fmla="*/ 107972 w 1128938"/>
                    <a:gd name="connsiteY50" fmla="*/ 45720 h 5834278"/>
                    <a:gd name="connsiteX51" fmla="*/ 88922 w 1128938"/>
                    <a:gd name="connsiteY51" fmla="*/ 831539 h 5834278"/>
                    <a:gd name="connsiteX52" fmla="*/ 110829 w 1128938"/>
                    <a:gd name="connsiteY52" fmla="*/ 1248736 h 5834278"/>
                    <a:gd name="connsiteX53" fmla="*/ 182267 w 1128938"/>
                    <a:gd name="connsiteY53" fmla="*/ 1557348 h 5834278"/>
                    <a:gd name="connsiteX54" fmla="*/ 286089 w 1128938"/>
                    <a:gd name="connsiteY54" fmla="*/ 1640217 h 5834278"/>
                    <a:gd name="connsiteX55" fmla="*/ 348002 w 1128938"/>
                    <a:gd name="connsiteY55" fmla="*/ 1425903 h 5834278"/>
                    <a:gd name="connsiteX56" fmla="*/ 367052 w 1128938"/>
                    <a:gd name="connsiteY56" fmla="*/ 1003942 h 5834278"/>
                    <a:gd name="connsiteX57" fmla="*/ 384197 w 1128938"/>
                    <a:gd name="connsiteY57" fmla="*/ 578172 h 5834278"/>
                    <a:gd name="connsiteX58" fmla="*/ 388007 w 1128938"/>
                    <a:gd name="connsiteY58" fmla="*/ 94298 h 5834278"/>
                    <a:gd name="connsiteX59" fmla="*/ 390864 w 1128938"/>
                    <a:gd name="connsiteY59" fmla="*/ 3810 h 5834278"/>
                    <a:gd name="connsiteX60" fmla="*/ 387054 w 1128938"/>
                    <a:gd name="connsiteY60" fmla="*/ 3810 h 5834278"/>
                    <a:gd name="connsiteX61" fmla="*/ 383244 w 1128938"/>
                    <a:gd name="connsiteY61" fmla="*/ 403863 h 5834278"/>
                    <a:gd name="connsiteX62" fmla="*/ 368004 w 1128938"/>
                    <a:gd name="connsiteY62" fmla="*/ 852493 h 5834278"/>
                    <a:gd name="connsiteX63" fmla="*/ 353717 w 1128938"/>
                    <a:gd name="connsiteY63" fmla="*/ 1278264 h 5834278"/>
                    <a:gd name="connsiteX64" fmla="*/ 338477 w 1128938"/>
                    <a:gd name="connsiteY64" fmla="*/ 1486863 h 5834278"/>
                    <a:gd name="connsiteX65" fmla="*/ 280374 w 1128938"/>
                    <a:gd name="connsiteY65" fmla="*/ 1637359 h 5834278"/>
                    <a:gd name="connsiteX66" fmla="*/ 200364 w 1128938"/>
                    <a:gd name="connsiteY66" fmla="*/ 1580209 h 5834278"/>
                    <a:gd name="connsiteX67" fmla="*/ 142262 w 1128938"/>
                    <a:gd name="connsiteY67" fmla="*/ 1433523 h 5834278"/>
                    <a:gd name="connsiteX68" fmla="*/ 97494 w 1128938"/>
                    <a:gd name="connsiteY68" fmla="*/ 1009657 h 5834278"/>
                    <a:gd name="connsiteX69" fmla="*/ 109877 w 1128938"/>
                    <a:gd name="connsiteY69" fmla="*/ 125731 h 5834278"/>
                    <a:gd name="connsiteX70" fmla="*/ 112734 w 1128938"/>
                    <a:gd name="connsiteY70" fmla="*/ 4763 h 5834278"/>
                    <a:gd name="connsiteX71" fmla="*/ 108924 w 1128938"/>
                    <a:gd name="connsiteY71" fmla="*/ 4763 h 5834278"/>
                    <a:gd name="connsiteX72" fmla="*/ 55584 w 1128938"/>
                    <a:gd name="connsiteY72" fmla="*/ 434343 h 5834278"/>
                    <a:gd name="connsiteX73" fmla="*/ 13674 w 1128938"/>
                    <a:gd name="connsiteY73" fmla="*/ 910596 h 5834278"/>
                    <a:gd name="connsiteX74" fmla="*/ 1292 w 1128938"/>
                    <a:gd name="connsiteY74" fmla="*/ 1407805 h 5834278"/>
                    <a:gd name="connsiteX75" fmla="*/ 71777 w 1128938"/>
                    <a:gd name="connsiteY75" fmla="*/ 1781187 h 5834278"/>
                    <a:gd name="connsiteX76" fmla="*/ 266087 w 1128938"/>
                    <a:gd name="connsiteY76" fmla="*/ 2072655 h 5834278"/>
                    <a:gd name="connsiteX77" fmla="*/ 373719 w 1128938"/>
                    <a:gd name="connsiteY77" fmla="*/ 2175525 h 5834278"/>
                    <a:gd name="connsiteX78" fmla="*/ 468017 w 1128938"/>
                    <a:gd name="connsiteY78" fmla="*/ 2363169 h 5834278"/>
                    <a:gd name="connsiteX79" fmla="*/ 476589 w 1128938"/>
                    <a:gd name="connsiteY79" fmla="*/ 2591771 h 5834278"/>
                    <a:gd name="connsiteX80" fmla="*/ 480399 w 1128938"/>
                    <a:gd name="connsiteY80" fmla="*/ 2840375 h 5834278"/>
                    <a:gd name="connsiteX81" fmla="*/ 488972 w 1128938"/>
                    <a:gd name="connsiteY81" fmla="*/ 3332821 h 5834278"/>
                    <a:gd name="connsiteX82" fmla="*/ 468969 w 1128938"/>
                    <a:gd name="connsiteY82" fmla="*/ 4324381 h 5834278"/>
                    <a:gd name="connsiteX83" fmla="*/ 470874 w 1128938"/>
                    <a:gd name="connsiteY83" fmla="*/ 4821589 h 5834278"/>
                    <a:gd name="connsiteX84" fmla="*/ 492782 w 1128938"/>
                    <a:gd name="connsiteY84" fmla="*/ 5237834 h 5834278"/>
                    <a:gd name="connsiteX85" fmla="*/ 756624 w 1128938"/>
                    <a:gd name="connsiteY85" fmla="*/ 5755045 h 5834278"/>
                    <a:gd name="connsiteX86" fmla="*/ 953792 w 1128938"/>
                    <a:gd name="connsiteY86" fmla="*/ 5834104 h 5834278"/>
                    <a:gd name="connsiteX87" fmla="*/ 1025229 w 1128938"/>
                    <a:gd name="connsiteY87" fmla="*/ 5707420 h 5834278"/>
                    <a:gd name="connsiteX88" fmla="*/ 957602 w 1128938"/>
                    <a:gd name="connsiteY88" fmla="*/ 5415001 h 5834278"/>
                    <a:gd name="connsiteX89" fmla="*/ 891879 w 1128938"/>
                    <a:gd name="connsiteY89" fmla="*/ 5210212 h 5834278"/>
                    <a:gd name="connsiteX90" fmla="*/ 841397 w 1128938"/>
                    <a:gd name="connsiteY90" fmla="*/ 4975895 h 5834278"/>
                    <a:gd name="connsiteX91" fmla="*/ 727097 w 1128938"/>
                    <a:gd name="connsiteY91" fmla="*/ 4029104 h 5834278"/>
                    <a:gd name="connsiteX92" fmla="*/ 672804 w 1128938"/>
                    <a:gd name="connsiteY92" fmla="*/ 3035639 h 5834278"/>
                    <a:gd name="connsiteX93" fmla="*/ 658517 w 1128938"/>
                    <a:gd name="connsiteY93" fmla="*/ 2541288 h 5834278"/>
                    <a:gd name="connsiteX94" fmla="*/ 665184 w 1128938"/>
                    <a:gd name="connsiteY94" fmla="*/ 2330784 h 5834278"/>
                    <a:gd name="connsiteX95" fmla="*/ 750909 w 1128938"/>
                    <a:gd name="connsiteY95" fmla="*/ 2166000 h 5834278"/>
                    <a:gd name="connsiteX96" fmla="*/ 908072 w 1128938"/>
                    <a:gd name="connsiteY96" fmla="*/ 2016457 h 5834278"/>
                    <a:gd name="connsiteX97" fmla="*/ 1046184 w 1128938"/>
                    <a:gd name="connsiteY97" fmla="*/ 1840243 h 5834278"/>
                    <a:gd name="connsiteX98" fmla="*/ 1122384 w 1128938"/>
                    <a:gd name="connsiteY98" fmla="*/ 1247784 h 5834278"/>
                    <a:gd name="connsiteX99" fmla="*/ 1037612 w 1128938"/>
                    <a:gd name="connsiteY99" fmla="*/ 601032 h 5834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1128938" h="5834278">
                      <a:moveTo>
                        <a:pt x="1037612" y="601032"/>
                      </a:moveTo>
                      <a:cubicBezTo>
                        <a:pt x="1009989" y="402911"/>
                        <a:pt x="982367" y="203836"/>
                        <a:pt x="952839" y="5715"/>
                      </a:cubicBezTo>
                      <a:cubicBezTo>
                        <a:pt x="952839" y="3810"/>
                        <a:pt x="952839" y="1905"/>
                        <a:pt x="951887" y="0"/>
                      </a:cubicBezTo>
                      <a:lnTo>
                        <a:pt x="948077" y="0"/>
                      </a:lnTo>
                      <a:cubicBezTo>
                        <a:pt x="949029" y="5715"/>
                        <a:pt x="949982" y="10478"/>
                        <a:pt x="949982" y="16193"/>
                      </a:cubicBezTo>
                      <a:cubicBezTo>
                        <a:pt x="956649" y="120016"/>
                        <a:pt x="944267" y="229554"/>
                        <a:pt x="950934" y="332425"/>
                      </a:cubicBezTo>
                      <a:cubicBezTo>
                        <a:pt x="961412" y="485778"/>
                        <a:pt x="968079" y="639132"/>
                        <a:pt x="969984" y="792486"/>
                      </a:cubicBezTo>
                      <a:cubicBezTo>
                        <a:pt x="971889" y="945839"/>
                        <a:pt x="969032" y="1098240"/>
                        <a:pt x="959507" y="1251594"/>
                      </a:cubicBezTo>
                      <a:cubicBezTo>
                        <a:pt x="952839" y="1366847"/>
                        <a:pt x="952839" y="1525916"/>
                        <a:pt x="880449" y="1610689"/>
                      </a:cubicBezTo>
                      <a:cubicBezTo>
                        <a:pt x="810917" y="1691652"/>
                        <a:pt x="766149" y="1555444"/>
                        <a:pt x="762339" y="1484006"/>
                      </a:cubicBezTo>
                      <a:cubicBezTo>
                        <a:pt x="757577" y="1389707"/>
                        <a:pt x="752814" y="1294457"/>
                        <a:pt x="749957" y="1200158"/>
                      </a:cubicBezTo>
                      <a:cubicBezTo>
                        <a:pt x="746147" y="1075380"/>
                        <a:pt x="749004" y="951554"/>
                        <a:pt x="752814" y="825823"/>
                      </a:cubicBezTo>
                      <a:cubicBezTo>
                        <a:pt x="758529" y="680090"/>
                        <a:pt x="749957" y="534356"/>
                        <a:pt x="740432" y="389575"/>
                      </a:cubicBezTo>
                      <a:cubicBezTo>
                        <a:pt x="731859" y="260034"/>
                        <a:pt x="721382" y="130494"/>
                        <a:pt x="712809" y="953"/>
                      </a:cubicBezTo>
                      <a:lnTo>
                        <a:pt x="708999" y="953"/>
                      </a:lnTo>
                      <a:cubicBezTo>
                        <a:pt x="727097" y="280989"/>
                        <a:pt x="758529" y="560074"/>
                        <a:pt x="748052" y="842016"/>
                      </a:cubicBezTo>
                      <a:cubicBezTo>
                        <a:pt x="740432" y="1058235"/>
                        <a:pt x="746147" y="1273502"/>
                        <a:pt x="758529" y="1489720"/>
                      </a:cubicBezTo>
                      <a:cubicBezTo>
                        <a:pt x="762339" y="1552586"/>
                        <a:pt x="795677" y="1674507"/>
                        <a:pt x="863304" y="1630692"/>
                      </a:cubicBezTo>
                      <a:cubicBezTo>
                        <a:pt x="899499" y="1606879"/>
                        <a:pt x="919502" y="1557348"/>
                        <a:pt x="932837" y="1509723"/>
                      </a:cubicBezTo>
                      <a:cubicBezTo>
                        <a:pt x="958554" y="1418282"/>
                        <a:pt x="959507" y="1311602"/>
                        <a:pt x="965222" y="1216351"/>
                      </a:cubicBezTo>
                      <a:cubicBezTo>
                        <a:pt x="978557" y="989654"/>
                        <a:pt x="975699" y="761053"/>
                        <a:pt x="966174" y="533404"/>
                      </a:cubicBezTo>
                      <a:cubicBezTo>
                        <a:pt x="961412" y="423865"/>
                        <a:pt x="949029" y="313375"/>
                        <a:pt x="950934" y="203836"/>
                      </a:cubicBezTo>
                      <a:cubicBezTo>
                        <a:pt x="951887" y="151449"/>
                        <a:pt x="954744" y="97156"/>
                        <a:pt x="953792" y="43815"/>
                      </a:cubicBezTo>
                      <a:cubicBezTo>
                        <a:pt x="993797" y="318137"/>
                        <a:pt x="1030944" y="593412"/>
                        <a:pt x="1070949" y="867734"/>
                      </a:cubicBezTo>
                      <a:cubicBezTo>
                        <a:pt x="1094762" y="1028707"/>
                        <a:pt x="1119527" y="1189681"/>
                        <a:pt x="1123337" y="1354465"/>
                      </a:cubicBezTo>
                      <a:cubicBezTo>
                        <a:pt x="1127147" y="1511628"/>
                        <a:pt x="1114764" y="1683079"/>
                        <a:pt x="1049042" y="1819288"/>
                      </a:cubicBezTo>
                      <a:cubicBezTo>
                        <a:pt x="990939" y="1938351"/>
                        <a:pt x="901404" y="2006932"/>
                        <a:pt x="814727" y="2086942"/>
                      </a:cubicBezTo>
                      <a:cubicBezTo>
                        <a:pt x="750909" y="2145998"/>
                        <a:pt x="693759" y="2217436"/>
                        <a:pt x="664232" y="2312686"/>
                      </a:cubicBezTo>
                      <a:cubicBezTo>
                        <a:pt x="648039" y="2366027"/>
                        <a:pt x="648992" y="2421272"/>
                        <a:pt x="651849" y="2478422"/>
                      </a:cubicBezTo>
                      <a:cubicBezTo>
                        <a:pt x="655659" y="2564148"/>
                        <a:pt x="658517" y="2649873"/>
                        <a:pt x="660422" y="2735599"/>
                      </a:cubicBezTo>
                      <a:cubicBezTo>
                        <a:pt x="665184" y="2900383"/>
                        <a:pt x="668042" y="3066119"/>
                        <a:pt x="672804" y="3230903"/>
                      </a:cubicBezTo>
                      <a:cubicBezTo>
                        <a:pt x="682329" y="3559517"/>
                        <a:pt x="708999" y="3885275"/>
                        <a:pt x="739479" y="4211032"/>
                      </a:cubicBezTo>
                      <a:cubicBezTo>
                        <a:pt x="768054" y="4516787"/>
                        <a:pt x="801392" y="4821589"/>
                        <a:pt x="866162" y="5118771"/>
                      </a:cubicBezTo>
                      <a:cubicBezTo>
                        <a:pt x="880449" y="5182589"/>
                        <a:pt x="894737" y="5246407"/>
                        <a:pt x="914739" y="5307367"/>
                      </a:cubicBezTo>
                      <a:cubicBezTo>
                        <a:pt x="938552" y="5379758"/>
                        <a:pt x="968079" y="5447386"/>
                        <a:pt x="986177" y="5522634"/>
                      </a:cubicBezTo>
                      <a:cubicBezTo>
                        <a:pt x="1003322" y="5595024"/>
                        <a:pt x="1063329" y="5790288"/>
                        <a:pt x="983319" y="5821721"/>
                      </a:cubicBezTo>
                      <a:cubicBezTo>
                        <a:pt x="945219" y="5836008"/>
                        <a:pt x="898547" y="5816006"/>
                        <a:pt x="862352" y="5801718"/>
                      </a:cubicBezTo>
                      <a:cubicBezTo>
                        <a:pt x="824252" y="5786478"/>
                        <a:pt x="788057" y="5765523"/>
                        <a:pt x="752814" y="5743616"/>
                      </a:cubicBezTo>
                      <a:cubicBezTo>
                        <a:pt x="665184" y="5688370"/>
                        <a:pt x="598509" y="5597882"/>
                        <a:pt x="554694" y="5485486"/>
                      </a:cubicBezTo>
                      <a:cubicBezTo>
                        <a:pt x="510879" y="5373090"/>
                        <a:pt x="493734" y="5245454"/>
                        <a:pt x="485162" y="5120676"/>
                      </a:cubicBezTo>
                      <a:cubicBezTo>
                        <a:pt x="474684" y="4960655"/>
                        <a:pt x="472779" y="4799681"/>
                        <a:pt x="471827" y="4638708"/>
                      </a:cubicBezTo>
                      <a:cubicBezTo>
                        <a:pt x="468969" y="4308188"/>
                        <a:pt x="478494" y="3976716"/>
                        <a:pt x="486114" y="3646196"/>
                      </a:cubicBezTo>
                      <a:cubicBezTo>
                        <a:pt x="489924" y="3481412"/>
                        <a:pt x="492782" y="3316628"/>
                        <a:pt x="490877" y="3151845"/>
                      </a:cubicBezTo>
                      <a:cubicBezTo>
                        <a:pt x="488972" y="2988013"/>
                        <a:pt x="479447" y="2825135"/>
                        <a:pt x="477542" y="2661304"/>
                      </a:cubicBezTo>
                      <a:cubicBezTo>
                        <a:pt x="476589" y="2526048"/>
                        <a:pt x="495639" y="2387934"/>
                        <a:pt x="441347" y="2264108"/>
                      </a:cubicBezTo>
                      <a:cubicBezTo>
                        <a:pt x="397532" y="2163143"/>
                        <a:pt x="305139" y="2109802"/>
                        <a:pt x="239417" y="2036459"/>
                      </a:cubicBezTo>
                      <a:cubicBezTo>
                        <a:pt x="143214" y="1926921"/>
                        <a:pt x="62252" y="1787855"/>
                        <a:pt x="24152" y="1628786"/>
                      </a:cubicBezTo>
                      <a:cubicBezTo>
                        <a:pt x="4149" y="1544013"/>
                        <a:pt x="4149" y="1453525"/>
                        <a:pt x="2244" y="1365895"/>
                      </a:cubicBezTo>
                      <a:cubicBezTo>
                        <a:pt x="339" y="1266834"/>
                        <a:pt x="2244" y="1166821"/>
                        <a:pt x="7007" y="1067760"/>
                      </a:cubicBezTo>
                      <a:cubicBezTo>
                        <a:pt x="14627" y="875354"/>
                        <a:pt x="32724" y="682947"/>
                        <a:pt x="51774" y="491494"/>
                      </a:cubicBezTo>
                      <a:cubicBezTo>
                        <a:pt x="67014" y="341950"/>
                        <a:pt x="94637" y="195264"/>
                        <a:pt x="107972" y="45720"/>
                      </a:cubicBezTo>
                      <a:cubicBezTo>
                        <a:pt x="101304" y="307660"/>
                        <a:pt x="87017" y="569599"/>
                        <a:pt x="88922" y="831539"/>
                      </a:cubicBezTo>
                      <a:cubicBezTo>
                        <a:pt x="89874" y="970604"/>
                        <a:pt x="95589" y="1110623"/>
                        <a:pt x="110829" y="1248736"/>
                      </a:cubicBezTo>
                      <a:cubicBezTo>
                        <a:pt x="122259" y="1356369"/>
                        <a:pt x="135594" y="1464955"/>
                        <a:pt x="182267" y="1557348"/>
                      </a:cubicBezTo>
                      <a:cubicBezTo>
                        <a:pt x="203222" y="1599259"/>
                        <a:pt x="242274" y="1656409"/>
                        <a:pt x="286089" y="1640217"/>
                      </a:cubicBezTo>
                      <a:cubicBezTo>
                        <a:pt x="342287" y="1618309"/>
                        <a:pt x="343239" y="1483053"/>
                        <a:pt x="348002" y="1425903"/>
                      </a:cubicBezTo>
                      <a:cubicBezTo>
                        <a:pt x="360384" y="1285884"/>
                        <a:pt x="363242" y="1144913"/>
                        <a:pt x="367052" y="1003942"/>
                      </a:cubicBezTo>
                      <a:cubicBezTo>
                        <a:pt x="370862" y="862019"/>
                        <a:pt x="379434" y="720095"/>
                        <a:pt x="384197" y="578172"/>
                      </a:cubicBezTo>
                      <a:cubicBezTo>
                        <a:pt x="388959" y="417198"/>
                        <a:pt x="385149" y="256224"/>
                        <a:pt x="388007" y="94298"/>
                      </a:cubicBezTo>
                      <a:cubicBezTo>
                        <a:pt x="388959" y="63818"/>
                        <a:pt x="389912" y="33338"/>
                        <a:pt x="390864" y="3810"/>
                      </a:cubicBezTo>
                      <a:lnTo>
                        <a:pt x="387054" y="3810"/>
                      </a:lnTo>
                      <a:cubicBezTo>
                        <a:pt x="382292" y="137161"/>
                        <a:pt x="383244" y="270512"/>
                        <a:pt x="383244" y="403863"/>
                      </a:cubicBezTo>
                      <a:cubicBezTo>
                        <a:pt x="383244" y="554359"/>
                        <a:pt x="373719" y="702950"/>
                        <a:pt x="368004" y="852493"/>
                      </a:cubicBezTo>
                      <a:cubicBezTo>
                        <a:pt x="363242" y="994417"/>
                        <a:pt x="360384" y="1136341"/>
                        <a:pt x="353717" y="1278264"/>
                      </a:cubicBezTo>
                      <a:cubicBezTo>
                        <a:pt x="349907" y="1347797"/>
                        <a:pt x="345144" y="1417330"/>
                        <a:pt x="338477" y="1486863"/>
                      </a:cubicBezTo>
                      <a:cubicBezTo>
                        <a:pt x="332762" y="1537346"/>
                        <a:pt x="325142" y="1620214"/>
                        <a:pt x="280374" y="1637359"/>
                      </a:cubicBezTo>
                      <a:cubicBezTo>
                        <a:pt x="248942" y="1649742"/>
                        <a:pt x="217509" y="1606879"/>
                        <a:pt x="200364" y="1580209"/>
                      </a:cubicBezTo>
                      <a:cubicBezTo>
                        <a:pt x="172742" y="1538298"/>
                        <a:pt x="154644" y="1485910"/>
                        <a:pt x="142262" y="1433523"/>
                      </a:cubicBezTo>
                      <a:cubicBezTo>
                        <a:pt x="110829" y="1298267"/>
                        <a:pt x="104162" y="1149676"/>
                        <a:pt x="97494" y="1009657"/>
                      </a:cubicBezTo>
                      <a:cubicBezTo>
                        <a:pt x="85112" y="715333"/>
                        <a:pt x="100352" y="420056"/>
                        <a:pt x="109877" y="125731"/>
                      </a:cubicBezTo>
                      <a:cubicBezTo>
                        <a:pt x="110829" y="85726"/>
                        <a:pt x="111782" y="44768"/>
                        <a:pt x="112734" y="4763"/>
                      </a:cubicBezTo>
                      <a:lnTo>
                        <a:pt x="108924" y="4763"/>
                      </a:lnTo>
                      <a:cubicBezTo>
                        <a:pt x="99399" y="149544"/>
                        <a:pt x="72729" y="290515"/>
                        <a:pt x="55584" y="434343"/>
                      </a:cubicBezTo>
                      <a:cubicBezTo>
                        <a:pt x="36534" y="592459"/>
                        <a:pt x="24152" y="751528"/>
                        <a:pt x="13674" y="910596"/>
                      </a:cubicBezTo>
                      <a:cubicBezTo>
                        <a:pt x="2244" y="1075380"/>
                        <a:pt x="-2518" y="1242069"/>
                        <a:pt x="1292" y="1407805"/>
                      </a:cubicBezTo>
                      <a:cubicBezTo>
                        <a:pt x="4149" y="1542108"/>
                        <a:pt x="21294" y="1661172"/>
                        <a:pt x="71777" y="1781187"/>
                      </a:cubicBezTo>
                      <a:cubicBezTo>
                        <a:pt x="119402" y="1893583"/>
                        <a:pt x="189887" y="1991692"/>
                        <a:pt x="266087" y="2072655"/>
                      </a:cubicBezTo>
                      <a:cubicBezTo>
                        <a:pt x="300377" y="2108850"/>
                        <a:pt x="339429" y="2139330"/>
                        <a:pt x="373719" y="2175525"/>
                      </a:cubicBezTo>
                      <a:cubicBezTo>
                        <a:pt x="422297" y="2225056"/>
                        <a:pt x="452777" y="2286016"/>
                        <a:pt x="468017" y="2363169"/>
                      </a:cubicBezTo>
                      <a:cubicBezTo>
                        <a:pt x="483257" y="2436512"/>
                        <a:pt x="478494" y="2515570"/>
                        <a:pt x="476589" y="2591771"/>
                      </a:cubicBezTo>
                      <a:cubicBezTo>
                        <a:pt x="473732" y="2674639"/>
                        <a:pt x="477542" y="2757507"/>
                        <a:pt x="480399" y="2840375"/>
                      </a:cubicBezTo>
                      <a:cubicBezTo>
                        <a:pt x="486114" y="3004206"/>
                        <a:pt x="489924" y="3168990"/>
                        <a:pt x="488972" y="3332821"/>
                      </a:cubicBezTo>
                      <a:cubicBezTo>
                        <a:pt x="488019" y="3663341"/>
                        <a:pt x="472779" y="3993861"/>
                        <a:pt x="468969" y="4324381"/>
                      </a:cubicBezTo>
                      <a:cubicBezTo>
                        <a:pt x="467064" y="4490117"/>
                        <a:pt x="467064" y="4655853"/>
                        <a:pt x="470874" y="4821589"/>
                      </a:cubicBezTo>
                      <a:cubicBezTo>
                        <a:pt x="473732" y="4960655"/>
                        <a:pt x="475637" y="5100674"/>
                        <a:pt x="492782" y="5237834"/>
                      </a:cubicBezTo>
                      <a:cubicBezTo>
                        <a:pt x="519452" y="5455959"/>
                        <a:pt x="598509" y="5655032"/>
                        <a:pt x="756624" y="5755045"/>
                      </a:cubicBezTo>
                      <a:cubicBezTo>
                        <a:pt x="817584" y="5793146"/>
                        <a:pt x="885212" y="5830294"/>
                        <a:pt x="953792" y="5834104"/>
                      </a:cubicBezTo>
                      <a:cubicBezTo>
                        <a:pt x="1017609" y="5837913"/>
                        <a:pt x="1031897" y="5778858"/>
                        <a:pt x="1025229" y="5707420"/>
                      </a:cubicBezTo>
                      <a:cubicBezTo>
                        <a:pt x="1015704" y="5609312"/>
                        <a:pt x="989034" y="5504536"/>
                        <a:pt x="957602" y="5415001"/>
                      </a:cubicBezTo>
                      <a:cubicBezTo>
                        <a:pt x="933789" y="5347373"/>
                        <a:pt x="909024" y="5281650"/>
                        <a:pt x="891879" y="5210212"/>
                      </a:cubicBezTo>
                      <a:cubicBezTo>
                        <a:pt x="872829" y="5133059"/>
                        <a:pt x="856637" y="5054953"/>
                        <a:pt x="841397" y="4975895"/>
                      </a:cubicBezTo>
                      <a:cubicBezTo>
                        <a:pt x="783294" y="4665378"/>
                        <a:pt x="755672" y="4346288"/>
                        <a:pt x="727097" y="4029104"/>
                      </a:cubicBezTo>
                      <a:cubicBezTo>
                        <a:pt x="696617" y="3698584"/>
                        <a:pt x="680424" y="3369016"/>
                        <a:pt x="672804" y="3035639"/>
                      </a:cubicBezTo>
                      <a:cubicBezTo>
                        <a:pt x="668994" y="2870855"/>
                        <a:pt x="664232" y="2706072"/>
                        <a:pt x="658517" y="2541288"/>
                      </a:cubicBezTo>
                      <a:cubicBezTo>
                        <a:pt x="655659" y="2469850"/>
                        <a:pt x="649944" y="2400317"/>
                        <a:pt x="665184" y="2330784"/>
                      </a:cubicBezTo>
                      <a:cubicBezTo>
                        <a:pt x="679472" y="2266013"/>
                        <a:pt x="713762" y="2211721"/>
                        <a:pt x="750909" y="2166000"/>
                      </a:cubicBezTo>
                      <a:cubicBezTo>
                        <a:pt x="797582" y="2106945"/>
                        <a:pt x="854732" y="2064082"/>
                        <a:pt x="908072" y="2016457"/>
                      </a:cubicBezTo>
                      <a:cubicBezTo>
                        <a:pt x="961412" y="1968831"/>
                        <a:pt x="1008084" y="1908823"/>
                        <a:pt x="1046184" y="1840243"/>
                      </a:cubicBezTo>
                      <a:cubicBezTo>
                        <a:pt x="1136672" y="1674507"/>
                        <a:pt x="1135719" y="1440190"/>
                        <a:pt x="1122384" y="1247784"/>
                      </a:cubicBezTo>
                      <a:cubicBezTo>
                        <a:pt x="1107144" y="1025850"/>
                        <a:pt x="1067139" y="812488"/>
                        <a:pt x="1037612" y="601032"/>
                      </a:cubicBezTo>
                      <a:close/>
                    </a:path>
                  </a:pathLst>
                </a:custGeom>
                <a:solidFill>
                  <a:srgbClr val="CDCDC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37" name="Полилиния: фигура 936">
                  <a:extLst>
                    <a:ext uri="{FF2B5EF4-FFF2-40B4-BE49-F238E27FC236}">
                      <a16:creationId xmlns:a16="http://schemas.microsoft.com/office/drawing/2014/main" id="{2ECCD5B2-A8C2-0BCB-F8D9-6967098167E1}"/>
                    </a:ext>
                  </a:extLst>
                </p:cNvPr>
                <p:cNvSpPr/>
                <p:nvPr/>
              </p:nvSpPr>
              <p:spPr>
                <a:xfrm>
                  <a:off x="17005587" y="10379562"/>
                  <a:ext cx="370158" cy="2651947"/>
                </a:xfrm>
                <a:custGeom>
                  <a:avLst/>
                  <a:gdLst>
                    <a:gd name="connsiteX0" fmla="*/ 87745 w 370158"/>
                    <a:gd name="connsiteY0" fmla="*/ 193436 h 2651947"/>
                    <a:gd name="connsiteX1" fmla="*/ 32500 w 370158"/>
                    <a:gd name="connsiteY1" fmla="*/ 4839 h 2651947"/>
                    <a:gd name="connsiteX2" fmla="*/ 115 w 370158"/>
                    <a:gd name="connsiteY2" fmla="*/ 148668 h 2651947"/>
                    <a:gd name="connsiteX3" fmla="*/ 2973 w 370158"/>
                    <a:gd name="connsiteY3" fmla="*/ 441087 h 2651947"/>
                    <a:gd name="connsiteX4" fmla="*/ 6783 w 370158"/>
                    <a:gd name="connsiteY4" fmla="*/ 941153 h 2651947"/>
                    <a:gd name="connsiteX5" fmla="*/ 13450 w 370158"/>
                    <a:gd name="connsiteY5" fmla="*/ 1935570 h 2651947"/>
                    <a:gd name="connsiteX6" fmla="*/ 68695 w 370158"/>
                    <a:gd name="connsiteY6" fmla="*/ 2372771 h 2651947"/>
                    <a:gd name="connsiteX7" fmla="*/ 203950 w 370158"/>
                    <a:gd name="connsiteY7" fmla="*/ 2593752 h 2651947"/>
                    <a:gd name="connsiteX8" fmla="*/ 333490 w 370158"/>
                    <a:gd name="connsiteY8" fmla="*/ 2646140 h 2651947"/>
                    <a:gd name="connsiteX9" fmla="*/ 360160 w 370158"/>
                    <a:gd name="connsiteY9" fmla="*/ 2494692 h 2651947"/>
                    <a:gd name="connsiteX10" fmla="*/ 325870 w 370158"/>
                    <a:gd name="connsiteY10" fmla="*/ 2398489 h 2651947"/>
                    <a:gd name="connsiteX11" fmla="*/ 265863 w 370158"/>
                    <a:gd name="connsiteY11" fmla="*/ 2195605 h 2651947"/>
                    <a:gd name="connsiteX12" fmla="*/ 202998 w 370158"/>
                    <a:gd name="connsiteY12" fmla="*/ 1824127 h 2651947"/>
                    <a:gd name="connsiteX13" fmla="*/ 109653 w 370158"/>
                    <a:gd name="connsiteY13" fmla="*/ 1023069 h 2651947"/>
                    <a:gd name="connsiteX14" fmla="*/ 87745 w 370158"/>
                    <a:gd name="connsiteY14" fmla="*/ 193436 h 2651947"/>
                    <a:gd name="connsiteX15" fmla="*/ 242050 w 370158"/>
                    <a:gd name="connsiteY15" fmla="*/ 2092734 h 2651947"/>
                    <a:gd name="connsiteX16" fmla="*/ 346825 w 370158"/>
                    <a:gd name="connsiteY16" fmla="*/ 2464212 h 2651947"/>
                    <a:gd name="connsiteX17" fmla="*/ 326823 w 370158"/>
                    <a:gd name="connsiteY17" fmla="*/ 2645188 h 2651947"/>
                    <a:gd name="connsiteX18" fmla="*/ 206808 w 370158"/>
                    <a:gd name="connsiteY18" fmla="*/ 2589943 h 2651947"/>
                    <a:gd name="connsiteX19" fmla="*/ 49645 w 370158"/>
                    <a:gd name="connsiteY19" fmla="*/ 2273710 h 2651947"/>
                    <a:gd name="connsiteX20" fmla="*/ 11545 w 370158"/>
                    <a:gd name="connsiteY20" fmla="*/ 1779359 h 2651947"/>
                    <a:gd name="connsiteX21" fmla="*/ 8688 w 370158"/>
                    <a:gd name="connsiteY21" fmla="*/ 579201 h 2651947"/>
                    <a:gd name="connsiteX22" fmla="*/ 4878 w 370158"/>
                    <a:gd name="connsiteY22" fmla="*/ 166765 h 2651947"/>
                    <a:gd name="connsiteX23" fmla="*/ 19165 w 370158"/>
                    <a:gd name="connsiteY23" fmla="*/ 27700 h 2651947"/>
                    <a:gd name="connsiteX24" fmla="*/ 79173 w 370158"/>
                    <a:gd name="connsiteY24" fmla="*/ 31509 h 2651947"/>
                    <a:gd name="connsiteX25" fmla="*/ 84888 w 370158"/>
                    <a:gd name="connsiteY25" fmla="*/ 192483 h 2651947"/>
                    <a:gd name="connsiteX26" fmla="*/ 118225 w 370158"/>
                    <a:gd name="connsiteY26" fmla="*/ 1177375 h 2651947"/>
                    <a:gd name="connsiteX27" fmla="*/ 242050 w 370158"/>
                    <a:gd name="connsiteY27" fmla="*/ 2092734 h 2651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70158" h="2651947">
                      <a:moveTo>
                        <a:pt x="87745" y="193436"/>
                      </a:moveTo>
                      <a:cubicBezTo>
                        <a:pt x="89650" y="145810"/>
                        <a:pt x="108700" y="-31356"/>
                        <a:pt x="32500" y="4839"/>
                      </a:cubicBezTo>
                      <a:cubicBezTo>
                        <a:pt x="-3695" y="21984"/>
                        <a:pt x="115" y="111520"/>
                        <a:pt x="115" y="148668"/>
                      </a:cubicBezTo>
                      <a:cubicBezTo>
                        <a:pt x="1068" y="246776"/>
                        <a:pt x="2973" y="343931"/>
                        <a:pt x="2973" y="441087"/>
                      </a:cubicBezTo>
                      <a:cubicBezTo>
                        <a:pt x="2973" y="607776"/>
                        <a:pt x="6783" y="774465"/>
                        <a:pt x="6783" y="941153"/>
                      </a:cubicBezTo>
                      <a:cubicBezTo>
                        <a:pt x="7735" y="1272625"/>
                        <a:pt x="-3695" y="1605051"/>
                        <a:pt x="13450" y="1935570"/>
                      </a:cubicBezTo>
                      <a:cubicBezTo>
                        <a:pt x="21070" y="2081304"/>
                        <a:pt x="27738" y="2235610"/>
                        <a:pt x="68695" y="2372771"/>
                      </a:cubicBezTo>
                      <a:cubicBezTo>
                        <a:pt x="96318" y="2465164"/>
                        <a:pt x="142990" y="2535650"/>
                        <a:pt x="203950" y="2593752"/>
                      </a:cubicBezTo>
                      <a:cubicBezTo>
                        <a:pt x="238240" y="2627090"/>
                        <a:pt x="288723" y="2667096"/>
                        <a:pt x="333490" y="2646140"/>
                      </a:cubicBezTo>
                      <a:cubicBezTo>
                        <a:pt x="382068" y="2623280"/>
                        <a:pt x="372543" y="2543270"/>
                        <a:pt x="360160" y="2494692"/>
                      </a:cubicBezTo>
                      <a:cubicBezTo>
                        <a:pt x="351588" y="2461354"/>
                        <a:pt x="338253" y="2429921"/>
                        <a:pt x="325870" y="2398489"/>
                      </a:cubicBezTo>
                      <a:cubicBezTo>
                        <a:pt x="300153" y="2333718"/>
                        <a:pt x="282055" y="2265138"/>
                        <a:pt x="265863" y="2195605"/>
                      </a:cubicBezTo>
                      <a:cubicBezTo>
                        <a:pt x="238240" y="2073684"/>
                        <a:pt x="222048" y="1947953"/>
                        <a:pt x="202998" y="1824127"/>
                      </a:cubicBezTo>
                      <a:cubicBezTo>
                        <a:pt x="161088" y="1558377"/>
                        <a:pt x="125845" y="1293581"/>
                        <a:pt x="109653" y="1023069"/>
                      </a:cubicBezTo>
                      <a:cubicBezTo>
                        <a:pt x="94413" y="747795"/>
                        <a:pt x="77268" y="470615"/>
                        <a:pt x="87745" y="193436"/>
                      </a:cubicBezTo>
                      <a:close/>
                      <a:moveTo>
                        <a:pt x="242050" y="2092734"/>
                      </a:moveTo>
                      <a:cubicBezTo>
                        <a:pt x="265863" y="2224180"/>
                        <a:pt x="303963" y="2341338"/>
                        <a:pt x="346825" y="2464212"/>
                      </a:cubicBezTo>
                      <a:cubicBezTo>
                        <a:pt x="366828" y="2521362"/>
                        <a:pt x="387783" y="2616613"/>
                        <a:pt x="326823" y="2645188"/>
                      </a:cubicBezTo>
                      <a:cubicBezTo>
                        <a:pt x="286818" y="2664238"/>
                        <a:pt x="237288" y="2618518"/>
                        <a:pt x="206808" y="2589943"/>
                      </a:cubicBezTo>
                      <a:cubicBezTo>
                        <a:pt x="122988" y="2512789"/>
                        <a:pt x="74410" y="2402299"/>
                        <a:pt x="49645" y="2273710"/>
                      </a:cubicBezTo>
                      <a:cubicBezTo>
                        <a:pt x="20118" y="2114642"/>
                        <a:pt x="16308" y="1942238"/>
                        <a:pt x="11545" y="1779359"/>
                      </a:cubicBezTo>
                      <a:cubicBezTo>
                        <a:pt x="-837" y="1380259"/>
                        <a:pt x="13450" y="979254"/>
                        <a:pt x="8688" y="579201"/>
                      </a:cubicBezTo>
                      <a:cubicBezTo>
                        <a:pt x="6783" y="442040"/>
                        <a:pt x="8688" y="304879"/>
                        <a:pt x="4878" y="166765"/>
                      </a:cubicBezTo>
                      <a:cubicBezTo>
                        <a:pt x="3925" y="121045"/>
                        <a:pt x="2020" y="68657"/>
                        <a:pt x="19165" y="27700"/>
                      </a:cubicBezTo>
                      <a:cubicBezTo>
                        <a:pt x="31548" y="-875"/>
                        <a:pt x="69648" y="-3733"/>
                        <a:pt x="79173" y="31509"/>
                      </a:cubicBezTo>
                      <a:cubicBezTo>
                        <a:pt x="92508" y="81992"/>
                        <a:pt x="86793" y="140095"/>
                        <a:pt x="84888" y="192483"/>
                      </a:cubicBezTo>
                      <a:cubicBezTo>
                        <a:pt x="72505" y="520145"/>
                        <a:pt x="92508" y="851618"/>
                        <a:pt x="118225" y="1177375"/>
                      </a:cubicBezTo>
                      <a:cubicBezTo>
                        <a:pt x="141085" y="1485987"/>
                        <a:pt x="188710" y="1791742"/>
                        <a:pt x="242050" y="2092734"/>
                      </a:cubicBezTo>
                      <a:close/>
                    </a:path>
                  </a:pathLst>
                </a:custGeom>
                <a:solidFill>
                  <a:srgbClr val="CDCDC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938" name="Рисунок 4">
              <a:extLst>
                <a:ext uri="{FF2B5EF4-FFF2-40B4-BE49-F238E27FC236}">
                  <a16:creationId xmlns:a16="http://schemas.microsoft.com/office/drawing/2014/main" id="{10CA96D1-D059-2457-F4B4-71F7119253E5}"/>
                </a:ext>
              </a:extLst>
            </p:cNvPr>
            <p:cNvGrpSpPr/>
            <p:nvPr/>
          </p:nvGrpSpPr>
          <p:grpSpPr>
            <a:xfrm>
              <a:off x="14958481" y="4764614"/>
              <a:ext cx="4168438" cy="4832707"/>
              <a:chOff x="14958481" y="4764614"/>
              <a:chExt cx="4168438" cy="4832707"/>
            </a:xfrm>
          </p:grpSpPr>
          <p:grpSp>
            <p:nvGrpSpPr>
              <p:cNvPr id="939" name="Рисунок 4">
                <a:extLst>
                  <a:ext uri="{FF2B5EF4-FFF2-40B4-BE49-F238E27FC236}">
                    <a16:creationId xmlns:a16="http://schemas.microsoft.com/office/drawing/2014/main" id="{15B293E7-8048-3C4B-14FF-C0BAC8A84E63}"/>
                  </a:ext>
                </a:extLst>
              </p:cNvPr>
              <p:cNvGrpSpPr/>
              <p:nvPr/>
            </p:nvGrpSpPr>
            <p:grpSpPr>
              <a:xfrm>
                <a:off x="14965914" y="4783775"/>
                <a:ext cx="4148224" cy="4767292"/>
                <a:chOff x="14965914" y="4783775"/>
                <a:chExt cx="4148224" cy="4767292"/>
              </a:xfrm>
            </p:grpSpPr>
            <p:sp>
              <p:nvSpPr>
                <p:cNvPr id="940" name="Полилиния: фигура 939">
                  <a:extLst>
                    <a:ext uri="{FF2B5EF4-FFF2-40B4-BE49-F238E27FC236}">
                      <a16:creationId xmlns:a16="http://schemas.microsoft.com/office/drawing/2014/main" id="{1034A249-87F6-946A-B256-B1918508BBC4}"/>
                    </a:ext>
                  </a:extLst>
                </p:cNvPr>
                <p:cNvSpPr/>
                <p:nvPr/>
              </p:nvSpPr>
              <p:spPr>
                <a:xfrm>
                  <a:off x="16037963" y="6088698"/>
                  <a:ext cx="191452" cy="189447"/>
                </a:xfrm>
                <a:custGeom>
                  <a:avLst/>
                  <a:gdLst>
                    <a:gd name="connsiteX0" fmla="*/ 168593 w 191452"/>
                    <a:gd name="connsiteY0" fmla="*/ 54191 h 189447"/>
                    <a:gd name="connsiteX1" fmla="*/ 137160 w 191452"/>
                    <a:gd name="connsiteY1" fmla="*/ 1803 h 189447"/>
                    <a:gd name="connsiteX2" fmla="*/ 102870 w 191452"/>
                    <a:gd name="connsiteY2" fmla="*/ 1803 h 189447"/>
                    <a:gd name="connsiteX3" fmla="*/ 53340 w 191452"/>
                    <a:gd name="connsiteY3" fmla="*/ 42761 h 189447"/>
                    <a:gd name="connsiteX4" fmla="*/ 952 w 191452"/>
                    <a:gd name="connsiteY4" fmla="*/ 185637 h 189447"/>
                    <a:gd name="connsiteX5" fmla="*/ 0 w 191452"/>
                    <a:gd name="connsiteY5" fmla="*/ 189447 h 189447"/>
                    <a:gd name="connsiteX6" fmla="*/ 40005 w 191452"/>
                    <a:gd name="connsiteY6" fmla="*/ 185637 h 189447"/>
                    <a:gd name="connsiteX7" fmla="*/ 191452 w 191452"/>
                    <a:gd name="connsiteY7" fmla="*/ 170397 h 189447"/>
                    <a:gd name="connsiteX8" fmla="*/ 168593 w 191452"/>
                    <a:gd name="connsiteY8" fmla="*/ 54191 h 189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1452" h="189447">
                      <a:moveTo>
                        <a:pt x="168593" y="54191"/>
                      </a:moveTo>
                      <a:cubicBezTo>
                        <a:pt x="168593" y="20854"/>
                        <a:pt x="165735" y="6566"/>
                        <a:pt x="137160" y="1803"/>
                      </a:cubicBezTo>
                      <a:cubicBezTo>
                        <a:pt x="125730" y="-102"/>
                        <a:pt x="114300" y="-1054"/>
                        <a:pt x="102870" y="1803"/>
                      </a:cubicBezTo>
                      <a:cubicBezTo>
                        <a:pt x="81915" y="7519"/>
                        <a:pt x="65723" y="21806"/>
                        <a:pt x="53340" y="42761"/>
                      </a:cubicBezTo>
                      <a:cubicBezTo>
                        <a:pt x="27623" y="85624"/>
                        <a:pt x="17145" y="137059"/>
                        <a:pt x="952" y="185637"/>
                      </a:cubicBezTo>
                      <a:cubicBezTo>
                        <a:pt x="952" y="186590"/>
                        <a:pt x="0" y="188495"/>
                        <a:pt x="0" y="189447"/>
                      </a:cubicBezTo>
                      <a:cubicBezTo>
                        <a:pt x="13335" y="188495"/>
                        <a:pt x="26670" y="187542"/>
                        <a:pt x="40005" y="185637"/>
                      </a:cubicBezTo>
                      <a:cubicBezTo>
                        <a:pt x="90488" y="179922"/>
                        <a:pt x="140970" y="175160"/>
                        <a:pt x="191452" y="170397"/>
                      </a:cubicBezTo>
                      <a:cubicBezTo>
                        <a:pt x="179070" y="133249"/>
                        <a:pt x="168593" y="94197"/>
                        <a:pt x="168593" y="54191"/>
                      </a:cubicBezTo>
                      <a:close/>
                    </a:path>
                  </a:pathLst>
                </a:custGeom>
                <a:solidFill>
                  <a:srgbClr val="1527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41" name="Полилиния: фигура 940">
                  <a:extLst>
                    <a:ext uri="{FF2B5EF4-FFF2-40B4-BE49-F238E27FC236}">
                      <a16:creationId xmlns:a16="http://schemas.microsoft.com/office/drawing/2014/main" id="{1EA10604-DB9D-9E7C-8722-0CDF85A47731}"/>
                    </a:ext>
                  </a:extLst>
                </p:cNvPr>
                <p:cNvSpPr/>
                <p:nvPr/>
              </p:nvSpPr>
              <p:spPr>
                <a:xfrm>
                  <a:off x="16662803" y="5818661"/>
                  <a:ext cx="1593532" cy="575515"/>
                </a:xfrm>
                <a:custGeom>
                  <a:avLst/>
                  <a:gdLst>
                    <a:gd name="connsiteX0" fmla="*/ 1571625 w 1593532"/>
                    <a:gd name="connsiteY0" fmla="*/ 147063 h 575515"/>
                    <a:gd name="connsiteX1" fmla="*/ 1305878 w 1593532"/>
                    <a:gd name="connsiteY1" fmla="*/ 166113 h 575515"/>
                    <a:gd name="connsiteX2" fmla="*/ 994410 w 1593532"/>
                    <a:gd name="connsiteY2" fmla="*/ 187068 h 575515"/>
                    <a:gd name="connsiteX3" fmla="*/ 991553 w 1593532"/>
                    <a:gd name="connsiteY3" fmla="*/ 187068 h 575515"/>
                    <a:gd name="connsiteX4" fmla="*/ 944880 w 1593532"/>
                    <a:gd name="connsiteY4" fmla="*/ 210881 h 575515"/>
                    <a:gd name="connsiteX5" fmla="*/ 845820 w 1593532"/>
                    <a:gd name="connsiteY5" fmla="*/ 228978 h 575515"/>
                    <a:gd name="connsiteX6" fmla="*/ 839153 w 1593532"/>
                    <a:gd name="connsiteY6" fmla="*/ 227073 h 575515"/>
                    <a:gd name="connsiteX7" fmla="*/ 800100 w 1593532"/>
                    <a:gd name="connsiteY7" fmla="*/ 192783 h 575515"/>
                    <a:gd name="connsiteX8" fmla="*/ 789622 w 1593532"/>
                    <a:gd name="connsiteY8" fmla="*/ 170875 h 575515"/>
                    <a:gd name="connsiteX9" fmla="*/ 784860 w 1593532"/>
                    <a:gd name="connsiteY9" fmla="*/ 158493 h 575515"/>
                    <a:gd name="connsiteX10" fmla="*/ 667703 w 1593532"/>
                    <a:gd name="connsiteY10" fmla="*/ 118488 h 575515"/>
                    <a:gd name="connsiteX11" fmla="*/ 661035 w 1593532"/>
                    <a:gd name="connsiteY11" fmla="*/ 110868 h 575515"/>
                    <a:gd name="connsiteX12" fmla="*/ 660083 w 1593532"/>
                    <a:gd name="connsiteY12" fmla="*/ 63242 h 575515"/>
                    <a:gd name="connsiteX13" fmla="*/ 653415 w 1593532"/>
                    <a:gd name="connsiteY13" fmla="*/ 43239 h 575515"/>
                    <a:gd name="connsiteX14" fmla="*/ 613410 w 1593532"/>
                    <a:gd name="connsiteY14" fmla="*/ 7044 h 575515"/>
                    <a:gd name="connsiteX15" fmla="*/ 591503 w 1593532"/>
                    <a:gd name="connsiteY15" fmla="*/ 1329 h 575515"/>
                    <a:gd name="connsiteX16" fmla="*/ 483870 w 1593532"/>
                    <a:gd name="connsiteY16" fmla="*/ 18474 h 575515"/>
                    <a:gd name="connsiteX17" fmla="*/ 376238 w 1593532"/>
                    <a:gd name="connsiteY17" fmla="*/ 87055 h 575515"/>
                    <a:gd name="connsiteX18" fmla="*/ 360997 w 1593532"/>
                    <a:gd name="connsiteY18" fmla="*/ 101342 h 575515"/>
                    <a:gd name="connsiteX19" fmla="*/ 309563 w 1593532"/>
                    <a:gd name="connsiteY19" fmla="*/ 173733 h 575515"/>
                    <a:gd name="connsiteX20" fmla="*/ 300990 w 1593532"/>
                    <a:gd name="connsiteY20" fmla="*/ 193736 h 575515"/>
                    <a:gd name="connsiteX21" fmla="*/ 297180 w 1593532"/>
                    <a:gd name="connsiteY21" fmla="*/ 205166 h 575515"/>
                    <a:gd name="connsiteX22" fmla="*/ 294322 w 1593532"/>
                    <a:gd name="connsiteY22" fmla="*/ 215643 h 575515"/>
                    <a:gd name="connsiteX23" fmla="*/ 288608 w 1593532"/>
                    <a:gd name="connsiteY23" fmla="*/ 248028 h 575515"/>
                    <a:gd name="connsiteX24" fmla="*/ 282892 w 1593532"/>
                    <a:gd name="connsiteY24" fmla="*/ 254696 h 575515"/>
                    <a:gd name="connsiteX25" fmla="*/ 160972 w 1593532"/>
                    <a:gd name="connsiteY25" fmla="*/ 193736 h 575515"/>
                    <a:gd name="connsiteX26" fmla="*/ 65722 w 1593532"/>
                    <a:gd name="connsiteY26" fmla="*/ 192783 h 575515"/>
                    <a:gd name="connsiteX27" fmla="*/ 57150 w 1593532"/>
                    <a:gd name="connsiteY27" fmla="*/ 192783 h 575515"/>
                    <a:gd name="connsiteX28" fmla="*/ 52388 w 1593532"/>
                    <a:gd name="connsiteY28" fmla="*/ 199451 h 575515"/>
                    <a:gd name="connsiteX29" fmla="*/ 0 w 1593532"/>
                    <a:gd name="connsiteY29" fmla="*/ 261364 h 575515"/>
                    <a:gd name="connsiteX30" fmla="*/ 19050 w 1593532"/>
                    <a:gd name="connsiteY30" fmla="*/ 276604 h 575515"/>
                    <a:gd name="connsiteX31" fmla="*/ 23813 w 1593532"/>
                    <a:gd name="connsiteY31" fmla="*/ 281366 h 575515"/>
                    <a:gd name="connsiteX32" fmla="*/ 55245 w 1593532"/>
                    <a:gd name="connsiteY32" fmla="*/ 399477 h 575515"/>
                    <a:gd name="connsiteX33" fmla="*/ 59055 w 1593532"/>
                    <a:gd name="connsiteY33" fmla="*/ 424242 h 575515"/>
                    <a:gd name="connsiteX34" fmla="*/ 67628 w 1593532"/>
                    <a:gd name="connsiteY34" fmla="*/ 446150 h 575515"/>
                    <a:gd name="connsiteX35" fmla="*/ 133350 w 1593532"/>
                    <a:gd name="connsiteY35" fmla="*/ 481393 h 575515"/>
                    <a:gd name="connsiteX36" fmla="*/ 197167 w 1593532"/>
                    <a:gd name="connsiteY36" fmla="*/ 483298 h 575515"/>
                    <a:gd name="connsiteX37" fmla="*/ 196215 w 1593532"/>
                    <a:gd name="connsiteY37" fmla="*/ 495680 h 575515"/>
                    <a:gd name="connsiteX38" fmla="*/ 206692 w 1593532"/>
                    <a:gd name="connsiteY38" fmla="*/ 493775 h 575515"/>
                    <a:gd name="connsiteX39" fmla="*/ 220980 w 1593532"/>
                    <a:gd name="connsiteY39" fmla="*/ 504253 h 575515"/>
                    <a:gd name="connsiteX40" fmla="*/ 254317 w 1593532"/>
                    <a:gd name="connsiteY40" fmla="*/ 529018 h 575515"/>
                    <a:gd name="connsiteX41" fmla="*/ 280035 w 1593532"/>
                    <a:gd name="connsiteY41" fmla="*/ 550926 h 575515"/>
                    <a:gd name="connsiteX42" fmla="*/ 381000 w 1593532"/>
                    <a:gd name="connsiteY42" fmla="*/ 572833 h 575515"/>
                    <a:gd name="connsiteX43" fmla="*/ 398145 w 1593532"/>
                    <a:gd name="connsiteY43" fmla="*/ 571881 h 575515"/>
                    <a:gd name="connsiteX44" fmla="*/ 439103 w 1593532"/>
                    <a:gd name="connsiteY44" fmla="*/ 561403 h 575515"/>
                    <a:gd name="connsiteX45" fmla="*/ 536258 w 1593532"/>
                    <a:gd name="connsiteY45" fmla="*/ 486155 h 575515"/>
                    <a:gd name="connsiteX46" fmla="*/ 769620 w 1593532"/>
                    <a:gd name="connsiteY46" fmla="*/ 346137 h 575515"/>
                    <a:gd name="connsiteX47" fmla="*/ 774382 w 1593532"/>
                    <a:gd name="connsiteY47" fmla="*/ 348994 h 575515"/>
                    <a:gd name="connsiteX48" fmla="*/ 818197 w 1593532"/>
                    <a:gd name="connsiteY48" fmla="*/ 404240 h 575515"/>
                    <a:gd name="connsiteX49" fmla="*/ 847725 w 1593532"/>
                    <a:gd name="connsiteY49" fmla="*/ 391857 h 575515"/>
                    <a:gd name="connsiteX50" fmla="*/ 888682 w 1593532"/>
                    <a:gd name="connsiteY50" fmla="*/ 383284 h 575515"/>
                    <a:gd name="connsiteX51" fmla="*/ 931545 w 1593532"/>
                    <a:gd name="connsiteY51" fmla="*/ 428052 h 575515"/>
                    <a:gd name="connsiteX52" fmla="*/ 970597 w 1593532"/>
                    <a:gd name="connsiteY52" fmla="*/ 487108 h 575515"/>
                    <a:gd name="connsiteX53" fmla="*/ 982980 w 1593532"/>
                    <a:gd name="connsiteY53" fmla="*/ 503300 h 575515"/>
                    <a:gd name="connsiteX54" fmla="*/ 987743 w 1593532"/>
                    <a:gd name="connsiteY54" fmla="*/ 509015 h 575515"/>
                    <a:gd name="connsiteX55" fmla="*/ 1082993 w 1593532"/>
                    <a:gd name="connsiteY55" fmla="*/ 547116 h 575515"/>
                    <a:gd name="connsiteX56" fmla="*/ 1183005 w 1593532"/>
                    <a:gd name="connsiteY56" fmla="*/ 570928 h 575515"/>
                    <a:gd name="connsiteX57" fmla="*/ 1282065 w 1593532"/>
                    <a:gd name="connsiteY57" fmla="*/ 560451 h 575515"/>
                    <a:gd name="connsiteX58" fmla="*/ 1369695 w 1593532"/>
                    <a:gd name="connsiteY58" fmla="*/ 508063 h 575515"/>
                    <a:gd name="connsiteX59" fmla="*/ 1384935 w 1593532"/>
                    <a:gd name="connsiteY59" fmla="*/ 501395 h 575515"/>
                    <a:gd name="connsiteX60" fmla="*/ 1433513 w 1593532"/>
                    <a:gd name="connsiteY60" fmla="*/ 483298 h 575515"/>
                    <a:gd name="connsiteX61" fmla="*/ 1446848 w 1593532"/>
                    <a:gd name="connsiteY61" fmla="*/ 482345 h 575515"/>
                    <a:gd name="connsiteX62" fmla="*/ 1520190 w 1593532"/>
                    <a:gd name="connsiteY62" fmla="*/ 272794 h 575515"/>
                    <a:gd name="connsiteX63" fmla="*/ 1572578 w 1593532"/>
                    <a:gd name="connsiteY63" fmla="*/ 270889 h 575515"/>
                    <a:gd name="connsiteX64" fmla="*/ 1569720 w 1593532"/>
                    <a:gd name="connsiteY64" fmla="*/ 255649 h 575515"/>
                    <a:gd name="connsiteX65" fmla="*/ 1593532 w 1593532"/>
                    <a:gd name="connsiteY65" fmla="*/ 146110 h 575515"/>
                    <a:gd name="connsiteX66" fmla="*/ 1571625 w 1593532"/>
                    <a:gd name="connsiteY66" fmla="*/ 147063 h 575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</a:cxnLst>
                  <a:rect l="l" t="t" r="r" b="b"/>
                  <a:pathLst>
                    <a:path w="1593532" h="575515">
                      <a:moveTo>
                        <a:pt x="1571625" y="147063"/>
                      </a:moveTo>
                      <a:cubicBezTo>
                        <a:pt x="1486853" y="187068"/>
                        <a:pt x="1393507" y="200403"/>
                        <a:pt x="1305878" y="166113"/>
                      </a:cubicBezTo>
                      <a:cubicBezTo>
                        <a:pt x="1202055" y="175638"/>
                        <a:pt x="1098232" y="182306"/>
                        <a:pt x="994410" y="187068"/>
                      </a:cubicBezTo>
                      <a:cubicBezTo>
                        <a:pt x="993457" y="187068"/>
                        <a:pt x="992505" y="187068"/>
                        <a:pt x="991553" y="187068"/>
                      </a:cubicBezTo>
                      <a:cubicBezTo>
                        <a:pt x="976313" y="194688"/>
                        <a:pt x="960120" y="203261"/>
                        <a:pt x="944880" y="210881"/>
                      </a:cubicBezTo>
                      <a:cubicBezTo>
                        <a:pt x="912495" y="227073"/>
                        <a:pt x="880110" y="238503"/>
                        <a:pt x="845820" y="228978"/>
                      </a:cubicBezTo>
                      <a:cubicBezTo>
                        <a:pt x="843915" y="228026"/>
                        <a:pt x="841057" y="228026"/>
                        <a:pt x="839153" y="227073"/>
                      </a:cubicBezTo>
                      <a:cubicBezTo>
                        <a:pt x="821055" y="220406"/>
                        <a:pt x="809625" y="208976"/>
                        <a:pt x="800100" y="192783"/>
                      </a:cubicBezTo>
                      <a:cubicBezTo>
                        <a:pt x="796290" y="186115"/>
                        <a:pt x="792480" y="178495"/>
                        <a:pt x="789622" y="170875"/>
                      </a:cubicBezTo>
                      <a:cubicBezTo>
                        <a:pt x="787718" y="167065"/>
                        <a:pt x="786765" y="163255"/>
                        <a:pt x="784860" y="158493"/>
                      </a:cubicBezTo>
                      <a:cubicBezTo>
                        <a:pt x="761047" y="93722"/>
                        <a:pt x="720090" y="95627"/>
                        <a:pt x="667703" y="118488"/>
                      </a:cubicBezTo>
                      <a:cubicBezTo>
                        <a:pt x="662940" y="120393"/>
                        <a:pt x="661035" y="115630"/>
                        <a:pt x="661035" y="110868"/>
                      </a:cubicBezTo>
                      <a:cubicBezTo>
                        <a:pt x="662940" y="92770"/>
                        <a:pt x="662940" y="76577"/>
                        <a:pt x="660083" y="63242"/>
                      </a:cubicBezTo>
                      <a:cubicBezTo>
                        <a:pt x="658178" y="55622"/>
                        <a:pt x="656272" y="48955"/>
                        <a:pt x="653415" y="43239"/>
                      </a:cubicBezTo>
                      <a:cubicBezTo>
                        <a:pt x="644843" y="25142"/>
                        <a:pt x="630555" y="13712"/>
                        <a:pt x="613410" y="7044"/>
                      </a:cubicBezTo>
                      <a:cubicBezTo>
                        <a:pt x="606743" y="4187"/>
                        <a:pt x="599122" y="2282"/>
                        <a:pt x="591503" y="1329"/>
                      </a:cubicBezTo>
                      <a:cubicBezTo>
                        <a:pt x="556260" y="-3433"/>
                        <a:pt x="515303" y="5139"/>
                        <a:pt x="483870" y="18474"/>
                      </a:cubicBezTo>
                      <a:cubicBezTo>
                        <a:pt x="447675" y="33714"/>
                        <a:pt x="409575" y="56575"/>
                        <a:pt x="376238" y="87055"/>
                      </a:cubicBezTo>
                      <a:cubicBezTo>
                        <a:pt x="371475" y="91817"/>
                        <a:pt x="365760" y="96580"/>
                        <a:pt x="360997" y="101342"/>
                      </a:cubicBezTo>
                      <a:cubicBezTo>
                        <a:pt x="340042" y="122298"/>
                        <a:pt x="322897" y="147063"/>
                        <a:pt x="309563" y="173733"/>
                      </a:cubicBezTo>
                      <a:cubicBezTo>
                        <a:pt x="306705" y="180401"/>
                        <a:pt x="303847" y="187068"/>
                        <a:pt x="300990" y="193736"/>
                      </a:cubicBezTo>
                      <a:cubicBezTo>
                        <a:pt x="300038" y="197546"/>
                        <a:pt x="298133" y="201356"/>
                        <a:pt x="297180" y="205166"/>
                      </a:cubicBezTo>
                      <a:cubicBezTo>
                        <a:pt x="296228" y="208976"/>
                        <a:pt x="295275" y="211833"/>
                        <a:pt x="294322" y="215643"/>
                      </a:cubicBezTo>
                      <a:cubicBezTo>
                        <a:pt x="291465" y="226121"/>
                        <a:pt x="289560" y="236598"/>
                        <a:pt x="288608" y="248028"/>
                      </a:cubicBezTo>
                      <a:cubicBezTo>
                        <a:pt x="288608" y="251839"/>
                        <a:pt x="285750" y="255649"/>
                        <a:pt x="282892" y="254696"/>
                      </a:cubicBezTo>
                      <a:cubicBezTo>
                        <a:pt x="240983" y="243266"/>
                        <a:pt x="197167" y="223263"/>
                        <a:pt x="160972" y="193736"/>
                      </a:cubicBezTo>
                      <a:cubicBezTo>
                        <a:pt x="129540" y="193736"/>
                        <a:pt x="98108" y="193736"/>
                        <a:pt x="65722" y="192783"/>
                      </a:cubicBezTo>
                      <a:cubicBezTo>
                        <a:pt x="62865" y="192783"/>
                        <a:pt x="60008" y="192783"/>
                        <a:pt x="57150" y="192783"/>
                      </a:cubicBezTo>
                      <a:cubicBezTo>
                        <a:pt x="55245" y="194688"/>
                        <a:pt x="54292" y="197546"/>
                        <a:pt x="52388" y="199451"/>
                      </a:cubicBezTo>
                      <a:cubicBezTo>
                        <a:pt x="37147" y="222311"/>
                        <a:pt x="19050" y="243266"/>
                        <a:pt x="0" y="261364"/>
                      </a:cubicBezTo>
                      <a:cubicBezTo>
                        <a:pt x="7620" y="266126"/>
                        <a:pt x="13335" y="271841"/>
                        <a:pt x="19050" y="276604"/>
                      </a:cubicBezTo>
                      <a:cubicBezTo>
                        <a:pt x="20955" y="278509"/>
                        <a:pt x="21908" y="279461"/>
                        <a:pt x="23813" y="281366"/>
                      </a:cubicBezTo>
                      <a:cubicBezTo>
                        <a:pt x="49530" y="310894"/>
                        <a:pt x="50483" y="348042"/>
                        <a:pt x="55245" y="399477"/>
                      </a:cubicBezTo>
                      <a:cubicBezTo>
                        <a:pt x="56197" y="408050"/>
                        <a:pt x="57150" y="416622"/>
                        <a:pt x="59055" y="424242"/>
                      </a:cubicBezTo>
                      <a:cubicBezTo>
                        <a:pt x="60960" y="432815"/>
                        <a:pt x="63817" y="439482"/>
                        <a:pt x="67628" y="446150"/>
                      </a:cubicBezTo>
                      <a:cubicBezTo>
                        <a:pt x="80010" y="470915"/>
                        <a:pt x="102870" y="484250"/>
                        <a:pt x="133350" y="481393"/>
                      </a:cubicBezTo>
                      <a:cubicBezTo>
                        <a:pt x="154305" y="479488"/>
                        <a:pt x="176213" y="474725"/>
                        <a:pt x="197167" y="483298"/>
                      </a:cubicBezTo>
                      <a:cubicBezTo>
                        <a:pt x="201930" y="485203"/>
                        <a:pt x="199072" y="493775"/>
                        <a:pt x="196215" y="495680"/>
                      </a:cubicBezTo>
                      <a:cubicBezTo>
                        <a:pt x="205740" y="491870"/>
                        <a:pt x="195263" y="485203"/>
                        <a:pt x="206692" y="493775"/>
                      </a:cubicBezTo>
                      <a:cubicBezTo>
                        <a:pt x="211455" y="497585"/>
                        <a:pt x="216217" y="501395"/>
                        <a:pt x="220980" y="504253"/>
                      </a:cubicBezTo>
                      <a:cubicBezTo>
                        <a:pt x="232410" y="512825"/>
                        <a:pt x="242888" y="520445"/>
                        <a:pt x="254317" y="529018"/>
                      </a:cubicBezTo>
                      <a:cubicBezTo>
                        <a:pt x="260985" y="533780"/>
                        <a:pt x="275272" y="541401"/>
                        <a:pt x="280035" y="550926"/>
                      </a:cubicBezTo>
                      <a:cubicBezTo>
                        <a:pt x="312420" y="563308"/>
                        <a:pt x="346710" y="572833"/>
                        <a:pt x="381000" y="572833"/>
                      </a:cubicBezTo>
                      <a:cubicBezTo>
                        <a:pt x="386715" y="572833"/>
                        <a:pt x="392430" y="572833"/>
                        <a:pt x="398145" y="571881"/>
                      </a:cubicBezTo>
                      <a:cubicBezTo>
                        <a:pt x="412433" y="569976"/>
                        <a:pt x="425767" y="567118"/>
                        <a:pt x="439103" y="561403"/>
                      </a:cubicBezTo>
                      <a:cubicBezTo>
                        <a:pt x="476250" y="545210"/>
                        <a:pt x="506730" y="516635"/>
                        <a:pt x="536258" y="486155"/>
                      </a:cubicBezTo>
                      <a:cubicBezTo>
                        <a:pt x="606743" y="413765"/>
                        <a:pt x="674370" y="357567"/>
                        <a:pt x="769620" y="346137"/>
                      </a:cubicBezTo>
                      <a:cubicBezTo>
                        <a:pt x="771525" y="346137"/>
                        <a:pt x="773430" y="347089"/>
                        <a:pt x="774382" y="348994"/>
                      </a:cubicBezTo>
                      <a:cubicBezTo>
                        <a:pt x="782003" y="368044"/>
                        <a:pt x="795338" y="408050"/>
                        <a:pt x="818197" y="404240"/>
                      </a:cubicBezTo>
                      <a:cubicBezTo>
                        <a:pt x="828675" y="402334"/>
                        <a:pt x="838200" y="396620"/>
                        <a:pt x="847725" y="391857"/>
                      </a:cubicBezTo>
                      <a:cubicBezTo>
                        <a:pt x="861060" y="384237"/>
                        <a:pt x="873443" y="379474"/>
                        <a:pt x="888682" y="383284"/>
                      </a:cubicBezTo>
                      <a:cubicBezTo>
                        <a:pt x="905828" y="388047"/>
                        <a:pt x="921068" y="413765"/>
                        <a:pt x="931545" y="428052"/>
                      </a:cubicBezTo>
                      <a:cubicBezTo>
                        <a:pt x="944880" y="447102"/>
                        <a:pt x="957263" y="468058"/>
                        <a:pt x="970597" y="487108"/>
                      </a:cubicBezTo>
                      <a:cubicBezTo>
                        <a:pt x="974407" y="492823"/>
                        <a:pt x="978218" y="498538"/>
                        <a:pt x="982980" y="503300"/>
                      </a:cubicBezTo>
                      <a:cubicBezTo>
                        <a:pt x="984885" y="505205"/>
                        <a:pt x="985838" y="507110"/>
                        <a:pt x="987743" y="509015"/>
                      </a:cubicBezTo>
                      <a:cubicBezTo>
                        <a:pt x="1012507" y="535685"/>
                        <a:pt x="1050607" y="541401"/>
                        <a:pt x="1082993" y="547116"/>
                      </a:cubicBezTo>
                      <a:cubicBezTo>
                        <a:pt x="1116330" y="552831"/>
                        <a:pt x="1149668" y="559498"/>
                        <a:pt x="1183005" y="570928"/>
                      </a:cubicBezTo>
                      <a:cubicBezTo>
                        <a:pt x="1218248" y="582358"/>
                        <a:pt x="1246823" y="569976"/>
                        <a:pt x="1282065" y="560451"/>
                      </a:cubicBezTo>
                      <a:cubicBezTo>
                        <a:pt x="1294448" y="542353"/>
                        <a:pt x="1343025" y="519493"/>
                        <a:pt x="1369695" y="508063"/>
                      </a:cubicBezTo>
                      <a:cubicBezTo>
                        <a:pt x="1377315" y="505205"/>
                        <a:pt x="1382078" y="502348"/>
                        <a:pt x="1384935" y="501395"/>
                      </a:cubicBezTo>
                      <a:cubicBezTo>
                        <a:pt x="1388745" y="499490"/>
                        <a:pt x="1414463" y="487108"/>
                        <a:pt x="1433513" y="483298"/>
                      </a:cubicBezTo>
                      <a:cubicBezTo>
                        <a:pt x="1438275" y="482345"/>
                        <a:pt x="1443038" y="481393"/>
                        <a:pt x="1446848" y="482345"/>
                      </a:cubicBezTo>
                      <a:cubicBezTo>
                        <a:pt x="1474470" y="406145"/>
                        <a:pt x="1423988" y="289939"/>
                        <a:pt x="1520190" y="272794"/>
                      </a:cubicBezTo>
                      <a:cubicBezTo>
                        <a:pt x="1538288" y="269936"/>
                        <a:pt x="1555432" y="269936"/>
                        <a:pt x="1572578" y="270889"/>
                      </a:cubicBezTo>
                      <a:cubicBezTo>
                        <a:pt x="1571625" y="266126"/>
                        <a:pt x="1570673" y="261364"/>
                        <a:pt x="1569720" y="255649"/>
                      </a:cubicBezTo>
                      <a:cubicBezTo>
                        <a:pt x="1565910" y="215643"/>
                        <a:pt x="1575435" y="177543"/>
                        <a:pt x="1593532" y="146110"/>
                      </a:cubicBezTo>
                      <a:cubicBezTo>
                        <a:pt x="1585913" y="147063"/>
                        <a:pt x="1579245" y="147063"/>
                        <a:pt x="1571625" y="147063"/>
                      </a:cubicBezTo>
                      <a:close/>
                    </a:path>
                  </a:pathLst>
                </a:custGeom>
                <a:solidFill>
                  <a:srgbClr val="98CD3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42" name="Полилиния: фигура 941">
                  <a:extLst>
                    <a:ext uri="{FF2B5EF4-FFF2-40B4-BE49-F238E27FC236}">
                      <a16:creationId xmlns:a16="http://schemas.microsoft.com/office/drawing/2014/main" id="{B56F035F-32C2-2DB4-D202-80E41E01203D}"/>
                    </a:ext>
                  </a:extLst>
                </p:cNvPr>
                <p:cNvSpPr/>
                <p:nvPr/>
              </p:nvSpPr>
              <p:spPr>
                <a:xfrm>
                  <a:off x="15591240" y="6263501"/>
                  <a:ext cx="1463941" cy="292776"/>
                </a:xfrm>
                <a:custGeom>
                  <a:avLst/>
                  <a:gdLst>
                    <a:gd name="connsiteX0" fmla="*/ 187642 w 1463941"/>
                    <a:gd name="connsiteY0" fmla="*/ 91798 h 292776"/>
                    <a:gd name="connsiteX1" fmla="*/ 200025 w 1463941"/>
                    <a:gd name="connsiteY1" fmla="*/ 81320 h 292776"/>
                    <a:gd name="connsiteX2" fmla="*/ 148590 w 1463941"/>
                    <a:gd name="connsiteY2" fmla="*/ 55603 h 292776"/>
                    <a:gd name="connsiteX3" fmla="*/ 146685 w 1463941"/>
                    <a:gd name="connsiteY3" fmla="*/ 55603 h 292776"/>
                    <a:gd name="connsiteX4" fmla="*/ 104775 w 1463941"/>
                    <a:gd name="connsiteY4" fmla="*/ 63223 h 292776"/>
                    <a:gd name="connsiteX5" fmla="*/ 54292 w 1463941"/>
                    <a:gd name="connsiteY5" fmla="*/ 113706 h 292776"/>
                    <a:gd name="connsiteX6" fmla="*/ 0 w 1463941"/>
                    <a:gd name="connsiteY6" fmla="*/ 292777 h 292776"/>
                    <a:gd name="connsiteX7" fmla="*/ 113348 w 1463941"/>
                    <a:gd name="connsiteY7" fmla="*/ 258487 h 292776"/>
                    <a:gd name="connsiteX8" fmla="*/ 453390 w 1463941"/>
                    <a:gd name="connsiteY8" fmla="*/ 217529 h 292776"/>
                    <a:gd name="connsiteX9" fmla="*/ 855345 w 1463941"/>
                    <a:gd name="connsiteY9" fmla="*/ 185144 h 292776"/>
                    <a:gd name="connsiteX10" fmla="*/ 1172528 w 1463941"/>
                    <a:gd name="connsiteY10" fmla="*/ 187049 h 292776"/>
                    <a:gd name="connsiteX11" fmla="*/ 1437323 w 1463941"/>
                    <a:gd name="connsiteY11" fmla="*/ 250866 h 292776"/>
                    <a:gd name="connsiteX12" fmla="*/ 1449705 w 1463941"/>
                    <a:gd name="connsiteY12" fmla="*/ 261344 h 292776"/>
                    <a:gd name="connsiteX13" fmla="*/ 1454468 w 1463941"/>
                    <a:gd name="connsiteY13" fmla="*/ 141328 h 292776"/>
                    <a:gd name="connsiteX14" fmla="*/ 1342073 w 1463941"/>
                    <a:gd name="connsiteY14" fmla="*/ 120373 h 292776"/>
                    <a:gd name="connsiteX15" fmla="*/ 1342073 w 1463941"/>
                    <a:gd name="connsiteY15" fmla="*/ 107038 h 292776"/>
                    <a:gd name="connsiteX16" fmla="*/ 1331595 w 1463941"/>
                    <a:gd name="connsiteY16" fmla="*/ 108943 h 292776"/>
                    <a:gd name="connsiteX17" fmla="*/ 1317308 w 1463941"/>
                    <a:gd name="connsiteY17" fmla="*/ 98465 h 292776"/>
                    <a:gd name="connsiteX18" fmla="*/ 1283970 w 1463941"/>
                    <a:gd name="connsiteY18" fmla="*/ 73700 h 292776"/>
                    <a:gd name="connsiteX19" fmla="*/ 1259205 w 1463941"/>
                    <a:gd name="connsiteY19" fmla="*/ 51793 h 292776"/>
                    <a:gd name="connsiteX20" fmla="*/ 1124903 w 1463941"/>
                    <a:gd name="connsiteY20" fmla="*/ 5120 h 292776"/>
                    <a:gd name="connsiteX21" fmla="*/ 1123950 w 1463941"/>
                    <a:gd name="connsiteY21" fmla="*/ 3215 h 292776"/>
                    <a:gd name="connsiteX22" fmla="*/ 962025 w 1463941"/>
                    <a:gd name="connsiteY22" fmla="*/ 357 h 292776"/>
                    <a:gd name="connsiteX23" fmla="*/ 961072 w 1463941"/>
                    <a:gd name="connsiteY23" fmla="*/ 357 h 292776"/>
                    <a:gd name="connsiteX24" fmla="*/ 885825 w 1463941"/>
                    <a:gd name="connsiteY24" fmla="*/ 100370 h 292776"/>
                    <a:gd name="connsiteX25" fmla="*/ 710565 w 1463941"/>
                    <a:gd name="connsiteY25" fmla="*/ 103228 h 292776"/>
                    <a:gd name="connsiteX26" fmla="*/ 675322 w 1463941"/>
                    <a:gd name="connsiteY26" fmla="*/ 94655 h 292776"/>
                    <a:gd name="connsiteX27" fmla="*/ 646747 w 1463941"/>
                    <a:gd name="connsiteY27" fmla="*/ 26075 h 292776"/>
                    <a:gd name="connsiteX28" fmla="*/ 643890 w 1463941"/>
                    <a:gd name="connsiteY28" fmla="*/ 19407 h 292776"/>
                    <a:gd name="connsiteX29" fmla="*/ 437198 w 1463941"/>
                    <a:gd name="connsiteY29" fmla="*/ 37505 h 292776"/>
                    <a:gd name="connsiteX30" fmla="*/ 385763 w 1463941"/>
                    <a:gd name="connsiteY30" fmla="*/ 119420 h 292776"/>
                    <a:gd name="connsiteX31" fmla="*/ 345758 w 1463941"/>
                    <a:gd name="connsiteY31" fmla="*/ 132756 h 292776"/>
                    <a:gd name="connsiteX32" fmla="*/ 319088 w 1463941"/>
                    <a:gd name="connsiteY32" fmla="*/ 181333 h 292776"/>
                    <a:gd name="connsiteX33" fmla="*/ 167640 w 1463941"/>
                    <a:gd name="connsiteY33" fmla="*/ 107990 h 292776"/>
                    <a:gd name="connsiteX34" fmla="*/ 169545 w 1463941"/>
                    <a:gd name="connsiteY34" fmla="*/ 101323 h 292776"/>
                    <a:gd name="connsiteX35" fmla="*/ 187642 w 1463941"/>
                    <a:gd name="connsiteY35" fmla="*/ 91798 h 292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463941" h="292776">
                      <a:moveTo>
                        <a:pt x="187642" y="91798"/>
                      </a:moveTo>
                      <a:cubicBezTo>
                        <a:pt x="190500" y="91798"/>
                        <a:pt x="217170" y="94655"/>
                        <a:pt x="200025" y="81320"/>
                      </a:cubicBezTo>
                      <a:cubicBezTo>
                        <a:pt x="184785" y="68938"/>
                        <a:pt x="167640" y="57508"/>
                        <a:pt x="148590" y="55603"/>
                      </a:cubicBezTo>
                      <a:cubicBezTo>
                        <a:pt x="147638" y="55603"/>
                        <a:pt x="147638" y="55603"/>
                        <a:pt x="146685" y="55603"/>
                      </a:cubicBezTo>
                      <a:cubicBezTo>
                        <a:pt x="132398" y="57508"/>
                        <a:pt x="118110" y="60365"/>
                        <a:pt x="104775" y="63223"/>
                      </a:cubicBezTo>
                      <a:cubicBezTo>
                        <a:pt x="84773" y="72748"/>
                        <a:pt x="67627" y="90845"/>
                        <a:pt x="54292" y="113706"/>
                      </a:cubicBezTo>
                      <a:cubicBezTo>
                        <a:pt x="23813" y="165141"/>
                        <a:pt x="5715" y="228959"/>
                        <a:pt x="0" y="292777"/>
                      </a:cubicBezTo>
                      <a:cubicBezTo>
                        <a:pt x="42863" y="275632"/>
                        <a:pt x="86677" y="264202"/>
                        <a:pt x="113348" y="258487"/>
                      </a:cubicBezTo>
                      <a:cubicBezTo>
                        <a:pt x="225742" y="234674"/>
                        <a:pt x="339090" y="225149"/>
                        <a:pt x="453390" y="217529"/>
                      </a:cubicBezTo>
                      <a:cubicBezTo>
                        <a:pt x="587693" y="208956"/>
                        <a:pt x="721043" y="191811"/>
                        <a:pt x="855345" y="185144"/>
                      </a:cubicBezTo>
                      <a:cubicBezTo>
                        <a:pt x="961072" y="180381"/>
                        <a:pt x="1066800" y="181333"/>
                        <a:pt x="1172528" y="187049"/>
                      </a:cubicBezTo>
                      <a:cubicBezTo>
                        <a:pt x="1258253" y="191811"/>
                        <a:pt x="1362075" y="193716"/>
                        <a:pt x="1437323" y="250866"/>
                      </a:cubicBezTo>
                      <a:cubicBezTo>
                        <a:pt x="1441133" y="253724"/>
                        <a:pt x="1445895" y="257534"/>
                        <a:pt x="1449705" y="261344"/>
                      </a:cubicBezTo>
                      <a:cubicBezTo>
                        <a:pt x="1467803" y="217529"/>
                        <a:pt x="1467803" y="176571"/>
                        <a:pt x="1454468" y="141328"/>
                      </a:cubicBezTo>
                      <a:cubicBezTo>
                        <a:pt x="1419225" y="143233"/>
                        <a:pt x="1382078" y="136566"/>
                        <a:pt x="1342073" y="120373"/>
                      </a:cubicBezTo>
                      <a:cubicBezTo>
                        <a:pt x="1337310" y="118468"/>
                        <a:pt x="1336358" y="108943"/>
                        <a:pt x="1342073" y="107038"/>
                      </a:cubicBezTo>
                      <a:cubicBezTo>
                        <a:pt x="1330643" y="111801"/>
                        <a:pt x="1345883" y="120373"/>
                        <a:pt x="1331595" y="108943"/>
                      </a:cubicBezTo>
                      <a:cubicBezTo>
                        <a:pt x="1326833" y="105133"/>
                        <a:pt x="1322070" y="101323"/>
                        <a:pt x="1317308" y="98465"/>
                      </a:cubicBezTo>
                      <a:cubicBezTo>
                        <a:pt x="1305878" y="89893"/>
                        <a:pt x="1295400" y="82273"/>
                        <a:pt x="1283970" y="73700"/>
                      </a:cubicBezTo>
                      <a:cubicBezTo>
                        <a:pt x="1277303" y="68938"/>
                        <a:pt x="1263015" y="61318"/>
                        <a:pt x="1259205" y="51793"/>
                      </a:cubicBezTo>
                      <a:cubicBezTo>
                        <a:pt x="1211580" y="33695"/>
                        <a:pt x="1152525" y="80368"/>
                        <a:pt x="1124903" y="5120"/>
                      </a:cubicBezTo>
                      <a:cubicBezTo>
                        <a:pt x="1124903" y="4167"/>
                        <a:pt x="1124903" y="4167"/>
                        <a:pt x="1123950" y="3215"/>
                      </a:cubicBezTo>
                      <a:cubicBezTo>
                        <a:pt x="1069658" y="357"/>
                        <a:pt x="1015365" y="-595"/>
                        <a:pt x="962025" y="357"/>
                      </a:cubicBezTo>
                      <a:cubicBezTo>
                        <a:pt x="962025" y="357"/>
                        <a:pt x="962025" y="357"/>
                        <a:pt x="961072" y="357"/>
                      </a:cubicBezTo>
                      <a:cubicBezTo>
                        <a:pt x="954405" y="48935"/>
                        <a:pt x="928688" y="85130"/>
                        <a:pt x="885825" y="100370"/>
                      </a:cubicBezTo>
                      <a:cubicBezTo>
                        <a:pt x="828675" y="120373"/>
                        <a:pt x="767715" y="114658"/>
                        <a:pt x="710565" y="103228"/>
                      </a:cubicBezTo>
                      <a:cubicBezTo>
                        <a:pt x="701993" y="101323"/>
                        <a:pt x="681038" y="101323"/>
                        <a:pt x="675322" y="94655"/>
                      </a:cubicBezTo>
                      <a:cubicBezTo>
                        <a:pt x="662940" y="79415"/>
                        <a:pt x="654368" y="46078"/>
                        <a:pt x="646747" y="26075"/>
                      </a:cubicBezTo>
                      <a:cubicBezTo>
                        <a:pt x="645795" y="24170"/>
                        <a:pt x="644843" y="21312"/>
                        <a:pt x="643890" y="19407"/>
                      </a:cubicBezTo>
                      <a:cubicBezTo>
                        <a:pt x="575310" y="26075"/>
                        <a:pt x="505778" y="31790"/>
                        <a:pt x="437198" y="37505"/>
                      </a:cubicBezTo>
                      <a:cubicBezTo>
                        <a:pt x="425767" y="69890"/>
                        <a:pt x="410528" y="102275"/>
                        <a:pt x="385763" y="119420"/>
                      </a:cubicBezTo>
                      <a:cubicBezTo>
                        <a:pt x="372428" y="127993"/>
                        <a:pt x="359092" y="131803"/>
                        <a:pt x="345758" y="132756"/>
                      </a:cubicBezTo>
                      <a:cubicBezTo>
                        <a:pt x="344805" y="151806"/>
                        <a:pt x="331470" y="169903"/>
                        <a:pt x="319088" y="181333"/>
                      </a:cubicBezTo>
                      <a:cubicBezTo>
                        <a:pt x="253365" y="237531"/>
                        <a:pt x="190500" y="191811"/>
                        <a:pt x="167640" y="107990"/>
                      </a:cubicBezTo>
                      <a:cubicBezTo>
                        <a:pt x="166688" y="106085"/>
                        <a:pt x="167640" y="102275"/>
                        <a:pt x="169545" y="101323"/>
                      </a:cubicBezTo>
                      <a:cubicBezTo>
                        <a:pt x="177165" y="94655"/>
                        <a:pt x="180023" y="91798"/>
                        <a:pt x="187642" y="91798"/>
                      </a:cubicBezTo>
                      <a:close/>
                    </a:path>
                  </a:pathLst>
                </a:custGeom>
                <a:solidFill>
                  <a:srgbClr val="6A57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43" name="Полилиния: фигура 942">
                  <a:extLst>
                    <a:ext uri="{FF2B5EF4-FFF2-40B4-BE49-F238E27FC236}">
                      <a16:creationId xmlns:a16="http://schemas.microsoft.com/office/drawing/2014/main" id="{832DB7B2-5283-EC49-BB1E-50CF2EC456E8}"/>
                    </a:ext>
                  </a:extLst>
                </p:cNvPr>
                <p:cNvSpPr/>
                <p:nvPr/>
              </p:nvSpPr>
              <p:spPr>
                <a:xfrm>
                  <a:off x="16389194" y="6011444"/>
                  <a:ext cx="323138" cy="232411"/>
                </a:xfrm>
                <a:custGeom>
                  <a:avLst/>
                  <a:gdLst>
                    <a:gd name="connsiteX0" fmla="*/ 317424 w 323138"/>
                    <a:gd name="connsiteY0" fmla="*/ 0 h 232411"/>
                    <a:gd name="connsiteX1" fmla="*/ 203124 w 323138"/>
                    <a:gd name="connsiteY1" fmla="*/ 0 h 232411"/>
                    <a:gd name="connsiteX2" fmla="*/ 196456 w 323138"/>
                    <a:gd name="connsiteY2" fmla="*/ 0 h 232411"/>
                    <a:gd name="connsiteX3" fmla="*/ 2146 w 323138"/>
                    <a:gd name="connsiteY3" fmla="*/ 1905 h 232411"/>
                    <a:gd name="connsiteX4" fmla="*/ 2146 w 323138"/>
                    <a:gd name="connsiteY4" fmla="*/ 2858 h 232411"/>
                    <a:gd name="connsiteX5" fmla="*/ 96444 w 323138"/>
                    <a:gd name="connsiteY5" fmla="*/ 140971 h 232411"/>
                    <a:gd name="connsiteX6" fmla="*/ 167881 w 323138"/>
                    <a:gd name="connsiteY6" fmla="*/ 229554 h 232411"/>
                    <a:gd name="connsiteX7" fmla="*/ 167881 w 323138"/>
                    <a:gd name="connsiteY7" fmla="*/ 229554 h 232411"/>
                    <a:gd name="connsiteX8" fmla="*/ 323139 w 323138"/>
                    <a:gd name="connsiteY8" fmla="*/ 232412 h 232411"/>
                    <a:gd name="connsiteX9" fmla="*/ 318376 w 323138"/>
                    <a:gd name="connsiteY9" fmla="*/ 182881 h 232411"/>
                    <a:gd name="connsiteX10" fmla="*/ 293612 w 323138"/>
                    <a:gd name="connsiteY10" fmla="*/ 102871 h 232411"/>
                    <a:gd name="connsiteX11" fmla="*/ 289801 w 323138"/>
                    <a:gd name="connsiteY11" fmla="*/ 98108 h 232411"/>
                    <a:gd name="connsiteX12" fmla="*/ 262179 w 323138"/>
                    <a:gd name="connsiteY12" fmla="*/ 77153 h 232411"/>
                    <a:gd name="connsiteX13" fmla="*/ 262179 w 323138"/>
                    <a:gd name="connsiteY13" fmla="*/ 65723 h 232411"/>
                    <a:gd name="connsiteX14" fmla="*/ 317424 w 323138"/>
                    <a:gd name="connsiteY14" fmla="*/ 0 h 232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23138" h="232411">
                      <a:moveTo>
                        <a:pt x="317424" y="0"/>
                      </a:moveTo>
                      <a:cubicBezTo>
                        <a:pt x="279324" y="0"/>
                        <a:pt x="241224" y="0"/>
                        <a:pt x="203124" y="0"/>
                      </a:cubicBezTo>
                      <a:cubicBezTo>
                        <a:pt x="201219" y="0"/>
                        <a:pt x="198362" y="0"/>
                        <a:pt x="196456" y="0"/>
                      </a:cubicBezTo>
                      <a:cubicBezTo>
                        <a:pt x="131687" y="0"/>
                        <a:pt x="66917" y="0"/>
                        <a:pt x="2146" y="1905"/>
                      </a:cubicBezTo>
                      <a:cubicBezTo>
                        <a:pt x="2146" y="1905"/>
                        <a:pt x="2146" y="1905"/>
                        <a:pt x="2146" y="2858"/>
                      </a:cubicBezTo>
                      <a:cubicBezTo>
                        <a:pt x="-13094" y="70486"/>
                        <a:pt x="56439" y="112396"/>
                        <a:pt x="96444" y="140971"/>
                      </a:cubicBezTo>
                      <a:cubicBezTo>
                        <a:pt x="123114" y="160021"/>
                        <a:pt x="168834" y="185739"/>
                        <a:pt x="167881" y="229554"/>
                      </a:cubicBezTo>
                      <a:cubicBezTo>
                        <a:pt x="167881" y="229554"/>
                        <a:pt x="167881" y="229554"/>
                        <a:pt x="167881" y="229554"/>
                      </a:cubicBezTo>
                      <a:cubicBezTo>
                        <a:pt x="219317" y="228602"/>
                        <a:pt x="271704" y="229554"/>
                        <a:pt x="323139" y="232412"/>
                      </a:cubicBezTo>
                      <a:cubicBezTo>
                        <a:pt x="320281" y="216219"/>
                        <a:pt x="319329" y="200026"/>
                        <a:pt x="318376" y="182881"/>
                      </a:cubicBezTo>
                      <a:cubicBezTo>
                        <a:pt x="317424" y="148591"/>
                        <a:pt x="310756" y="122873"/>
                        <a:pt x="293612" y="102871"/>
                      </a:cubicBezTo>
                      <a:cubicBezTo>
                        <a:pt x="292659" y="100966"/>
                        <a:pt x="290754" y="100013"/>
                        <a:pt x="289801" y="98108"/>
                      </a:cubicBezTo>
                      <a:cubicBezTo>
                        <a:pt x="282181" y="90488"/>
                        <a:pt x="273609" y="83821"/>
                        <a:pt x="262179" y="77153"/>
                      </a:cubicBezTo>
                      <a:cubicBezTo>
                        <a:pt x="258369" y="75248"/>
                        <a:pt x="259321" y="68581"/>
                        <a:pt x="262179" y="65723"/>
                      </a:cubicBezTo>
                      <a:cubicBezTo>
                        <a:pt x="280276" y="46673"/>
                        <a:pt x="300279" y="24765"/>
                        <a:pt x="317424" y="0"/>
                      </a:cubicBezTo>
                      <a:close/>
                    </a:path>
                  </a:pathLst>
                </a:custGeom>
                <a:solidFill>
                  <a:srgbClr val="1527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44" name="Полилиния: фигура 943">
                  <a:extLst>
                    <a:ext uri="{FF2B5EF4-FFF2-40B4-BE49-F238E27FC236}">
                      <a16:creationId xmlns:a16="http://schemas.microsoft.com/office/drawing/2014/main" id="{B74F6633-840E-52B8-320E-BB35A9551874}"/>
                    </a:ext>
                  </a:extLst>
                </p:cNvPr>
                <p:cNvSpPr/>
                <p:nvPr/>
              </p:nvSpPr>
              <p:spPr>
                <a:xfrm>
                  <a:off x="16830443" y="6012396"/>
                  <a:ext cx="118109" cy="47659"/>
                </a:xfrm>
                <a:custGeom>
                  <a:avLst/>
                  <a:gdLst>
                    <a:gd name="connsiteX0" fmla="*/ 0 w 118109"/>
                    <a:gd name="connsiteY0" fmla="*/ 0 h 47659"/>
                    <a:gd name="connsiteX1" fmla="*/ 105727 w 118109"/>
                    <a:gd name="connsiteY1" fmla="*/ 47625 h 47659"/>
                    <a:gd name="connsiteX2" fmla="*/ 118110 w 118109"/>
                    <a:gd name="connsiteY2" fmla="*/ 15240 h 47659"/>
                    <a:gd name="connsiteX3" fmla="*/ 100013 w 118109"/>
                    <a:gd name="connsiteY3" fmla="*/ 953 h 47659"/>
                    <a:gd name="connsiteX4" fmla="*/ 0 w 118109"/>
                    <a:gd name="connsiteY4" fmla="*/ 0 h 47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109" h="47659">
                      <a:moveTo>
                        <a:pt x="0" y="0"/>
                      </a:moveTo>
                      <a:cubicBezTo>
                        <a:pt x="31432" y="24765"/>
                        <a:pt x="66675" y="40958"/>
                        <a:pt x="105727" y="47625"/>
                      </a:cubicBezTo>
                      <a:cubicBezTo>
                        <a:pt x="112395" y="48578"/>
                        <a:pt x="115252" y="29528"/>
                        <a:pt x="118110" y="15240"/>
                      </a:cubicBezTo>
                      <a:cubicBezTo>
                        <a:pt x="112395" y="10478"/>
                        <a:pt x="106680" y="5715"/>
                        <a:pt x="100013" y="953"/>
                      </a:cubicBezTo>
                      <a:cubicBezTo>
                        <a:pt x="66675" y="0"/>
                        <a:pt x="33338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4B720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45" name="Полилиния: фигура 944">
                  <a:extLst>
                    <a:ext uri="{FF2B5EF4-FFF2-40B4-BE49-F238E27FC236}">
                      <a16:creationId xmlns:a16="http://schemas.microsoft.com/office/drawing/2014/main" id="{B57829D0-2C66-0B8E-F596-80D4C89078F7}"/>
                    </a:ext>
                  </a:extLst>
                </p:cNvPr>
                <p:cNvSpPr/>
                <p:nvPr/>
              </p:nvSpPr>
              <p:spPr>
                <a:xfrm>
                  <a:off x="17478143" y="6007634"/>
                  <a:ext cx="146684" cy="29527"/>
                </a:xfrm>
                <a:custGeom>
                  <a:avLst/>
                  <a:gdLst>
                    <a:gd name="connsiteX0" fmla="*/ 57150 w 146684"/>
                    <a:gd name="connsiteY0" fmla="*/ 29528 h 29527"/>
                    <a:gd name="connsiteX1" fmla="*/ 92392 w 146684"/>
                    <a:gd name="connsiteY1" fmla="*/ 23813 h 29527"/>
                    <a:gd name="connsiteX2" fmla="*/ 129540 w 146684"/>
                    <a:gd name="connsiteY2" fmla="*/ 8573 h 29527"/>
                    <a:gd name="connsiteX3" fmla="*/ 146685 w 146684"/>
                    <a:gd name="connsiteY3" fmla="*/ 0 h 29527"/>
                    <a:gd name="connsiteX4" fmla="*/ 0 w 146684"/>
                    <a:gd name="connsiteY4" fmla="*/ 4763 h 29527"/>
                    <a:gd name="connsiteX5" fmla="*/ 57150 w 146684"/>
                    <a:gd name="connsiteY5" fmla="*/ 29528 h 2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6684" h="29527">
                      <a:moveTo>
                        <a:pt x="57150" y="29528"/>
                      </a:moveTo>
                      <a:cubicBezTo>
                        <a:pt x="68580" y="26670"/>
                        <a:pt x="80963" y="24765"/>
                        <a:pt x="92392" y="23813"/>
                      </a:cubicBezTo>
                      <a:cubicBezTo>
                        <a:pt x="105728" y="20003"/>
                        <a:pt x="118110" y="14288"/>
                        <a:pt x="129540" y="8573"/>
                      </a:cubicBezTo>
                      <a:cubicBezTo>
                        <a:pt x="135255" y="5715"/>
                        <a:pt x="140970" y="2858"/>
                        <a:pt x="146685" y="0"/>
                      </a:cubicBezTo>
                      <a:cubicBezTo>
                        <a:pt x="98107" y="1905"/>
                        <a:pt x="49530" y="3810"/>
                        <a:pt x="0" y="4763"/>
                      </a:cubicBezTo>
                      <a:cubicBezTo>
                        <a:pt x="15240" y="22860"/>
                        <a:pt x="35242" y="29528"/>
                        <a:pt x="57150" y="29528"/>
                      </a:cubicBezTo>
                      <a:close/>
                    </a:path>
                  </a:pathLst>
                </a:custGeom>
                <a:solidFill>
                  <a:srgbClr val="1527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46" name="Полилиния: фигура 945">
                  <a:extLst>
                    <a:ext uri="{FF2B5EF4-FFF2-40B4-BE49-F238E27FC236}">
                      <a16:creationId xmlns:a16="http://schemas.microsoft.com/office/drawing/2014/main" id="{C266A75A-23AF-F12A-C55C-AF36E19FF908}"/>
                    </a:ext>
                  </a:extLst>
                </p:cNvPr>
                <p:cNvSpPr/>
                <p:nvPr/>
              </p:nvSpPr>
              <p:spPr>
                <a:xfrm>
                  <a:off x="16946648" y="6013349"/>
                  <a:ext cx="5714" cy="3809"/>
                </a:xfrm>
                <a:custGeom>
                  <a:avLst/>
                  <a:gdLst>
                    <a:gd name="connsiteX0" fmla="*/ 5715 w 5714"/>
                    <a:gd name="connsiteY0" fmla="*/ 0 h 3809"/>
                    <a:gd name="connsiteX1" fmla="*/ 0 w 5714"/>
                    <a:gd name="connsiteY1" fmla="*/ 0 h 3809"/>
                    <a:gd name="connsiteX2" fmla="*/ 4763 w 5714"/>
                    <a:gd name="connsiteY2" fmla="*/ 3810 h 3809"/>
                    <a:gd name="connsiteX3" fmla="*/ 5715 w 5714"/>
                    <a:gd name="connsiteY3" fmla="*/ 0 h 3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714" h="3809">
                      <a:moveTo>
                        <a:pt x="5715" y="0"/>
                      </a:moveTo>
                      <a:cubicBezTo>
                        <a:pt x="3810" y="0"/>
                        <a:pt x="1905" y="0"/>
                        <a:pt x="0" y="0"/>
                      </a:cubicBezTo>
                      <a:cubicBezTo>
                        <a:pt x="1905" y="952"/>
                        <a:pt x="2858" y="2857"/>
                        <a:pt x="4763" y="3810"/>
                      </a:cubicBezTo>
                      <a:cubicBezTo>
                        <a:pt x="4763" y="1905"/>
                        <a:pt x="4763" y="952"/>
                        <a:pt x="5715" y="0"/>
                      </a:cubicBezTo>
                      <a:close/>
                    </a:path>
                  </a:pathLst>
                </a:custGeom>
                <a:solidFill>
                  <a:srgbClr val="F3A85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47" name="Полилиния: фигура 946">
                  <a:extLst>
                    <a:ext uri="{FF2B5EF4-FFF2-40B4-BE49-F238E27FC236}">
                      <a16:creationId xmlns:a16="http://schemas.microsoft.com/office/drawing/2014/main" id="{9CAFF6B4-7D67-4BB3-319F-D641ED25F2CF}"/>
                    </a:ext>
                  </a:extLst>
                </p:cNvPr>
                <p:cNvSpPr/>
                <p:nvPr/>
              </p:nvSpPr>
              <p:spPr>
                <a:xfrm>
                  <a:off x="17091946" y="6327676"/>
                  <a:ext cx="1600634" cy="244984"/>
                </a:xfrm>
                <a:custGeom>
                  <a:avLst/>
                  <a:gdLst>
                    <a:gd name="connsiteX0" fmla="*/ 1342507 w 1600634"/>
                    <a:gd name="connsiteY0" fmla="*/ 19050 h 244984"/>
                    <a:gd name="connsiteX1" fmla="*/ 970079 w 1600634"/>
                    <a:gd name="connsiteY1" fmla="*/ 0 h 244984"/>
                    <a:gd name="connsiteX2" fmla="*/ 930074 w 1600634"/>
                    <a:gd name="connsiteY2" fmla="*/ 20955 h 244984"/>
                    <a:gd name="connsiteX3" fmla="*/ 877687 w 1600634"/>
                    <a:gd name="connsiteY3" fmla="*/ 51435 h 244984"/>
                    <a:gd name="connsiteX4" fmla="*/ 864352 w 1600634"/>
                    <a:gd name="connsiteY4" fmla="*/ 60008 h 244984"/>
                    <a:gd name="connsiteX5" fmla="*/ 860542 w 1600634"/>
                    <a:gd name="connsiteY5" fmla="*/ 64770 h 244984"/>
                    <a:gd name="connsiteX6" fmla="*/ 855779 w 1600634"/>
                    <a:gd name="connsiteY6" fmla="*/ 65723 h 244984"/>
                    <a:gd name="connsiteX7" fmla="*/ 855779 w 1600634"/>
                    <a:gd name="connsiteY7" fmla="*/ 65723 h 244984"/>
                    <a:gd name="connsiteX8" fmla="*/ 751004 w 1600634"/>
                    <a:gd name="connsiteY8" fmla="*/ 77153 h 244984"/>
                    <a:gd name="connsiteX9" fmla="*/ 559552 w 1600634"/>
                    <a:gd name="connsiteY9" fmla="*/ 22860 h 244984"/>
                    <a:gd name="connsiteX10" fmla="*/ 539549 w 1600634"/>
                    <a:gd name="connsiteY10" fmla="*/ 952 h 244984"/>
                    <a:gd name="connsiteX11" fmla="*/ 476684 w 1600634"/>
                    <a:gd name="connsiteY11" fmla="*/ 1905 h 244984"/>
                    <a:gd name="connsiteX12" fmla="*/ 236654 w 1600634"/>
                    <a:gd name="connsiteY12" fmla="*/ 37148 h 244984"/>
                    <a:gd name="connsiteX13" fmla="*/ 57584 w 1600634"/>
                    <a:gd name="connsiteY13" fmla="*/ 73343 h 244984"/>
                    <a:gd name="connsiteX14" fmla="*/ 2339 w 1600634"/>
                    <a:gd name="connsiteY14" fmla="*/ 171451 h 244984"/>
                    <a:gd name="connsiteX15" fmla="*/ 86159 w 1600634"/>
                    <a:gd name="connsiteY15" fmla="*/ 244794 h 244984"/>
                    <a:gd name="connsiteX16" fmla="*/ 86159 w 1600634"/>
                    <a:gd name="connsiteY16" fmla="*/ 244794 h 244984"/>
                    <a:gd name="connsiteX17" fmla="*/ 297614 w 1600634"/>
                    <a:gd name="connsiteY17" fmla="*/ 162879 h 244984"/>
                    <a:gd name="connsiteX18" fmla="*/ 1043422 w 1600634"/>
                    <a:gd name="connsiteY18" fmla="*/ 165736 h 244984"/>
                    <a:gd name="connsiteX19" fmla="*/ 1380607 w 1600634"/>
                    <a:gd name="connsiteY19" fmla="*/ 184786 h 244984"/>
                    <a:gd name="connsiteX20" fmla="*/ 1558724 w 1600634"/>
                    <a:gd name="connsiteY20" fmla="*/ 215266 h 244984"/>
                    <a:gd name="connsiteX21" fmla="*/ 1584442 w 1600634"/>
                    <a:gd name="connsiteY21" fmla="*/ 220982 h 244984"/>
                    <a:gd name="connsiteX22" fmla="*/ 1588252 w 1600634"/>
                    <a:gd name="connsiteY22" fmla="*/ 183834 h 244984"/>
                    <a:gd name="connsiteX23" fmla="*/ 1600634 w 1600634"/>
                    <a:gd name="connsiteY23" fmla="*/ 103823 h 244984"/>
                    <a:gd name="connsiteX24" fmla="*/ 1577774 w 1600634"/>
                    <a:gd name="connsiteY24" fmla="*/ 81915 h 244984"/>
                    <a:gd name="connsiteX25" fmla="*/ 1342507 w 1600634"/>
                    <a:gd name="connsiteY25" fmla="*/ 19050 h 244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600634" h="244984">
                      <a:moveTo>
                        <a:pt x="1342507" y="19050"/>
                      </a:moveTo>
                      <a:cubicBezTo>
                        <a:pt x="1218682" y="2857"/>
                        <a:pt x="1094857" y="0"/>
                        <a:pt x="970079" y="0"/>
                      </a:cubicBezTo>
                      <a:cubicBezTo>
                        <a:pt x="956744" y="6668"/>
                        <a:pt x="943409" y="13335"/>
                        <a:pt x="930074" y="20955"/>
                      </a:cubicBezTo>
                      <a:cubicBezTo>
                        <a:pt x="911977" y="30480"/>
                        <a:pt x="894832" y="40958"/>
                        <a:pt x="877687" y="51435"/>
                      </a:cubicBezTo>
                      <a:cubicBezTo>
                        <a:pt x="872924" y="54293"/>
                        <a:pt x="868162" y="57150"/>
                        <a:pt x="864352" y="60008"/>
                      </a:cubicBezTo>
                      <a:cubicBezTo>
                        <a:pt x="863399" y="61913"/>
                        <a:pt x="862447" y="63818"/>
                        <a:pt x="860542" y="64770"/>
                      </a:cubicBezTo>
                      <a:cubicBezTo>
                        <a:pt x="858637" y="65723"/>
                        <a:pt x="857684" y="65723"/>
                        <a:pt x="855779" y="65723"/>
                      </a:cubicBezTo>
                      <a:cubicBezTo>
                        <a:pt x="855779" y="65723"/>
                        <a:pt x="855779" y="65723"/>
                        <a:pt x="855779" y="65723"/>
                      </a:cubicBezTo>
                      <a:cubicBezTo>
                        <a:pt x="815774" y="76201"/>
                        <a:pt x="790057" y="89536"/>
                        <a:pt x="751004" y="77153"/>
                      </a:cubicBezTo>
                      <a:cubicBezTo>
                        <a:pt x="690044" y="58103"/>
                        <a:pt x="613844" y="63818"/>
                        <a:pt x="559552" y="22860"/>
                      </a:cubicBezTo>
                      <a:cubicBezTo>
                        <a:pt x="551932" y="17145"/>
                        <a:pt x="545264" y="9525"/>
                        <a:pt x="539549" y="952"/>
                      </a:cubicBezTo>
                      <a:cubicBezTo>
                        <a:pt x="518594" y="952"/>
                        <a:pt x="497639" y="952"/>
                        <a:pt x="476684" y="1905"/>
                      </a:cubicBezTo>
                      <a:cubicBezTo>
                        <a:pt x="394769" y="3810"/>
                        <a:pt x="316664" y="21908"/>
                        <a:pt x="236654" y="37148"/>
                      </a:cubicBezTo>
                      <a:cubicBezTo>
                        <a:pt x="177599" y="48578"/>
                        <a:pt x="113782" y="47625"/>
                        <a:pt x="57584" y="73343"/>
                      </a:cubicBezTo>
                      <a:cubicBezTo>
                        <a:pt x="23294" y="89536"/>
                        <a:pt x="-9091" y="120968"/>
                        <a:pt x="2339" y="171451"/>
                      </a:cubicBezTo>
                      <a:cubicBezTo>
                        <a:pt x="13769" y="218124"/>
                        <a:pt x="45202" y="247652"/>
                        <a:pt x="86159" y="244794"/>
                      </a:cubicBezTo>
                      <a:cubicBezTo>
                        <a:pt x="86159" y="244794"/>
                        <a:pt x="86159" y="244794"/>
                        <a:pt x="86159" y="244794"/>
                      </a:cubicBezTo>
                      <a:cubicBezTo>
                        <a:pt x="124259" y="183834"/>
                        <a:pt x="256657" y="167641"/>
                        <a:pt x="297614" y="162879"/>
                      </a:cubicBezTo>
                      <a:cubicBezTo>
                        <a:pt x="545264" y="129541"/>
                        <a:pt x="794819" y="159069"/>
                        <a:pt x="1043422" y="165736"/>
                      </a:cubicBezTo>
                      <a:cubicBezTo>
                        <a:pt x="1155817" y="168594"/>
                        <a:pt x="1268212" y="171451"/>
                        <a:pt x="1380607" y="184786"/>
                      </a:cubicBezTo>
                      <a:cubicBezTo>
                        <a:pt x="1440614" y="191454"/>
                        <a:pt x="1499669" y="200979"/>
                        <a:pt x="1558724" y="215266"/>
                      </a:cubicBezTo>
                      <a:cubicBezTo>
                        <a:pt x="1567297" y="217171"/>
                        <a:pt x="1575869" y="219077"/>
                        <a:pt x="1584442" y="220982"/>
                      </a:cubicBezTo>
                      <a:cubicBezTo>
                        <a:pt x="1585394" y="207646"/>
                        <a:pt x="1587299" y="195264"/>
                        <a:pt x="1588252" y="183834"/>
                      </a:cubicBezTo>
                      <a:cubicBezTo>
                        <a:pt x="1592062" y="157164"/>
                        <a:pt x="1596824" y="130493"/>
                        <a:pt x="1600634" y="103823"/>
                      </a:cubicBezTo>
                      <a:cubicBezTo>
                        <a:pt x="1593967" y="96203"/>
                        <a:pt x="1586347" y="88583"/>
                        <a:pt x="1577774" y="81915"/>
                      </a:cubicBezTo>
                      <a:cubicBezTo>
                        <a:pt x="1510147" y="33338"/>
                        <a:pt x="1417754" y="28575"/>
                        <a:pt x="1342507" y="19050"/>
                      </a:cubicBezTo>
                      <a:close/>
                    </a:path>
                  </a:pathLst>
                </a:custGeom>
                <a:solidFill>
                  <a:srgbClr val="6A571C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48" name="Полилиния: фигура 947">
                  <a:extLst>
                    <a:ext uri="{FF2B5EF4-FFF2-40B4-BE49-F238E27FC236}">
                      <a16:creationId xmlns:a16="http://schemas.microsoft.com/office/drawing/2014/main" id="{78568DA9-FD72-6229-EE4D-F19729CFE1AC}"/>
                    </a:ext>
                  </a:extLst>
                </p:cNvPr>
                <p:cNvSpPr/>
                <p:nvPr/>
              </p:nvSpPr>
              <p:spPr>
                <a:xfrm>
                  <a:off x="18369683" y="5968581"/>
                  <a:ext cx="34289" cy="28575"/>
                </a:xfrm>
                <a:custGeom>
                  <a:avLst/>
                  <a:gdLst>
                    <a:gd name="connsiteX0" fmla="*/ 34290 w 34289"/>
                    <a:gd name="connsiteY0" fmla="*/ 952 h 28575"/>
                    <a:gd name="connsiteX1" fmla="*/ 0 w 34289"/>
                    <a:gd name="connsiteY1" fmla="*/ 0 h 28575"/>
                    <a:gd name="connsiteX2" fmla="*/ 27622 w 34289"/>
                    <a:gd name="connsiteY2" fmla="*/ 28575 h 28575"/>
                    <a:gd name="connsiteX3" fmla="*/ 34290 w 34289"/>
                    <a:gd name="connsiteY3" fmla="*/ 952 h 28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289" h="28575">
                      <a:moveTo>
                        <a:pt x="34290" y="952"/>
                      </a:moveTo>
                      <a:cubicBezTo>
                        <a:pt x="22860" y="952"/>
                        <a:pt x="11430" y="0"/>
                        <a:pt x="0" y="0"/>
                      </a:cubicBezTo>
                      <a:cubicBezTo>
                        <a:pt x="9525" y="9525"/>
                        <a:pt x="18097" y="19050"/>
                        <a:pt x="27622" y="28575"/>
                      </a:cubicBezTo>
                      <a:cubicBezTo>
                        <a:pt x="29527" y="20003"/>
                        <a:pt x="31432" y="10478"/>
                        <a:pt x="34290" y="952"/>
                      </a:cubicBezTo>
                      <a:close/>
                    </a:path>
                  </a:pathLst>
                </a:custGeom>
                <a:solidFill>
                  <a:srgbClr val="4B720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49" name="Полилиния: фигура 948">
                  <a:extLst>
                    <a:ext uri="{FF2B5EF4-FFF2-40B4-BE49-F238E27FC236}">
                      <a16:creationId xmlns:a16="http://schemas.microsoft.com/office/drawing/2014/main" id="{F21BD789-D4F0-17B7-CDDC-CDF5C3B5FE61}"/>
                    </a:ext>
                  </a:extLst>
                </p:cNvPr>
                <p:cNvSpPr/>
                <p:nvPr/>
              </p:nvSpPr>
              <p:spPr>
                <a:xfrm>
                  <a:off x="18620190" y="5971438"/>
                  <a:ext cx="48577" cy="49530"/>
                </a:xfrm>
                <a:custGeom>
                  <a:avLst/>
                  <a:gdLst>
                    <a:gd name="connsiteX0" fmla="*/ 48578 w 48577"/>
                    <a:gd name="connsiteY0" fmla="*/ 49530 h 49530"/>
                    <a:gd name="connsiteX1" fmla="*/ 27622 w 48577"/>
                    <a:gd name="connsiteY1" fmla="*/ 0 h 49530"/>
                    <a:gd name="connsiteX2" fmla="*/ 0 w 48577"/>
                    <a:gd name="connsiteY2" fmla="*/ 0 h 49530"/>
                    <a:gd name="connsiteX3" fmla="*/ 48578 w 48577"/>
                    <a:gd name="connsiteY3" fmla="*/ 49530 h 49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577" h="49530">
                      <a:moveTo>
                        <a:pt x="48578" y="49530"/>
                      </a:moveTo>
                      <a:cubicBezTo>
                        <a:pt x="40957" y="33338"/>
                        <a:pt x="34290" y="17145"/>
                        <a:pt x="27622" y="0"/>
                      </a:cubicBezTo>
                      <a:cubicBezTo>
                        <a:pt x="18097" y="0"/>
                        <a:pt x="8572" y="0"/>
                        <a:pt x="0" y="0"/>
                      </a:cubicBezTo>
                      <a:cubicBezTo>
                        <a:pt x="15240" y="18098"/>
                        <a:pt x="31432" y="35243"/>
                        <a:pt x="48578" y="49530"/>
                      </a:cubicBezTo>
                      <a:close/>
                    </a:path>
                  </a:pathLst>
                </a:custGeom>
                <a:solidFill>
                  <a:srgbClr val="4B720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50" name="Полилиния: фигура 949">
                  <a:extLst>
                    <a:ext uri="{FF2B5EF4-FFF2-40B4-BE49-F238E27FC236}">
                      <a16:creationId xmlns:a16="http://schemas.microsoft.com/office/drawing/2014/main" id="{43222A78-586E-DEC2-1770-60A8044A1A97}"/>
                    </a:ext>
                  </a:extLst>
                </p:cNvPr>
                <p:cNvSpPr/>
                <p:nvPr/>
              </p:nvSpPr>
              <p:spPr>
                <a:xfrm>
                  <a:off x="15061650" y="7700238"/>
                  <a:ext cx="4762" cy="8572"/>
                </a:xfrm>
                <a:custGeom>
                  <a:avLst/>
                  <a:gdLst>
                    <a:gd name="connsiteX0" fmla="*/ 4763 w 4762"/>
                    <a:gd name="connsiteY0" fmla="*/ 8573 h 8572"/>
                    <a:gd name="connsiteX1" fmla="*/ 2858 w 4762"/>
                    <a:gd name="connsiteY1" fmla="*/ 5715 h 8572"/>
                    <a:gd name="connsiteX2" fmla="*/ 0 w 4762"/>
                    <a:gd name="connsiteY2" fmla="*/ 0 h 8572"/>
                    <a:gd name="connsiteX3" fmla="*/ 1905 w 4762"/>
                    <a:gd name="connsiteY3" fmla="*/ 5715 h 8572"/>
                    <a:gd name="connsiteX4" fmla="*/ 4763 w 4762"/>
                    <a:gd name="connsiteY4" fmla="*/ 8573 h 85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62" h="8572">
                      <a:moveTo>
                        <a:pt x="4763" y="8573"/>
                      </a:moveTo>
                      <a:cubicBezTo>
                        <a:pt x="3810" y="7620"/>
                        <a:pt x="3810" y="6667"/>
                        <a:pt x="2858" y="5715"/>
                      </a:cubicBezTo>
                      <a:cubicBezTo>
                        <a:pt x="1905" y="3810"/>
                        <a:pt x="953" y="1905"/>
                        <a:pt x="0" y="0"/>
                      </a:cubicBezTo>
                      <a:cubicBezTo>
                        <a:pt x="953" y="1905"/>
                        <a:pt x="1905" y="3810"/>
                        <a:pt x="1905" y="5715"/>
                      </a:cubicBezTo>
                      <a:cubicBezTo>
                        <a:pt x="3810" y="7620"/>
                        <a:pt x="4763" y="8573"/>
                        <a:pt x="4763" y="8573"/>
                      </a:cubicBezTo>
                      <a:close/>
                    </a:path>
                  </a:pathLst>
                </a:custGeom>
                <a:solidFill>
                  <a:srgbClr val="F3A85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51" name="Полилиния: фигура 950">
                  <a:extLst>
                    <a:ext uri="{FF2B5EF4-FFF2-40B4-BE49-F238E27FC236}">
                      <a16:creationId xmlns:a16="http://schemas.microsoft.com/office/drawing/2014/main" id="{4C612C3C-D719-C8F4-1017-99372578C253}"/>
                    </a:ext>
                  </a:extLst>
                </p:cNvPr>
                <p:cNvSpPr/>
                <p:nvPr/>
              </p:nvSpPr>
              <p:spPr>
                <a:xfrm>
                  <a:off x="18120128" y="6036429"/>
                  <a:ext cx="576348" cy="366494"/>
                </a:xfrm>
                <a:custGeom>
                  <a:avLst/>
                  <a:gdLst>
                    <a:gd name="connsiteX0" fmla="*/ 119063 w 576348"/>
                    <a:gd name="connsiteY0" fmla="*/ 67408 h 366494"/>
                    <a:gd name="connsiteX1" fmla="*/ 46672 w 576348"/>
                    <a:gd name="connsiteY1" fmla="*/ 74075 h 366494"/>
                    <a:gd name="connsiteX2" fmla="*/ 9525 w 576348"/>
                    <a:gd name="connsiteY2" fmla="*/ 153133 h 366494"/>
                    <a:gd name="connsiteX3" fmla="*/ 0 w 576348"/>
                    <a:gd name="connsiteY3" fmla="*/ 267434 h 366494"/>
                    <a:gd name="connsiteX4" fmla="*/ 333375 w 576348"/>
                    <a:gd name="connsiteY4" fmla="*/ 289342 h 366494"/>
                    <a:gd name="connsiteX5" fmla="*/ 574357 w 576348"/>
                    <a:gd name="connsiteY5" fmla="*/ 366495 h 366494"/>
                    <a:gd name="connsiteX6" fmla="*/ 575310 w 576348"/>
                    <a:gd name="connsiteY6" fmla="*/ 303629 h 366494"/>
                    <a:gd name="connsiteX7" fmla="*/ 471488 w 576348"/>
                    <a:gd name="connsiteY7" fmla="*/ 221714 h 366494"/>
                    <a:gd name="connsiteX8" fmla="*/ 466725 w 576348"/>
                    <a:gd name="connsiteY8" fmla="*/ 211236 h 366494"/>
                    <a:gd name="connsiteX9" fmla="*/ 467678 w 576348"/>
                    <a:gd name="connsiteY9" fmla="*/ 28355 h 366494"/>
                    <a:gd name="connsiteX10" fmla="*/ 351472 w 576348"/>
                    <a:gd name="connsiteY10" fmla="*/ 732 h 366494"/>
                    <a:gd name="connsiteX11" fmla="*/ 241935 w 576348"/>
                    <a:gd name="connsiteY11" fmla="*/ 74075 h 366494"/>
                    <a:gd name="connsiteX12" fmla="*/ 201930 w 576348"/>
                    <a:gd name="connsiteY12" fmla="*/ 75980 h 366494"/>
                    <a:gd name="connsiteX13" fmla="*/ 119063 w 576348"/>
                    <a:gd name="connsiteY13" fmla="*/ 67408 h 366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76348" h="366494">
                      <a:moveTo>
                        <a:pt x="119063" y="67408"/>
                      </a:moveTo>
                      <a:cubicBezTo>
                        <a:pt x="95250" y="65503"/>
                        <a:pt x="69532" y="64550"/>
                        <a:pt x="46672" y="74075"/>
                      </a:cubicBezTo>
                      <a:cubicBezTo>
                        <a:pt x="15240" y="87410"/>
                        <a:pt x="9525" y="115985"/>
                        <a:pt x="9525" y="153133"/>
                      </a:cubicBezTo>
                      <a:cubicBezTo>
                        <a:pt x="9525" y="191234"/>
                        <a:pt x="12382" y="231239"/>
                        <a:pt x="0" y="267434"/>
                      </a:cubicBezTo>
                      <a:cubicBezTo>
                        <a:pt x="111443" y="268387"/>
                        <a:pt x="222885" y="273149"/>
                        <a:pt x="333375" y="289342"/>
                      </a:cubicBezTo>
                      <a:cubicBezTo>
                        <a:pt x="408622" y="299819"/>
                        <a:pt x="513397" y="302677"/>
                        <a:pt x="574357" y="366495"/>
                      </a:cubicBezTo>
                      <a:cubicBezTo>
                        <a:pt x="576263" y="345540"/>
                        <a:pt x="577215" y="324585"/>
                        <a:pt x="575310" y="303629"/>
                      </a:cubicBezTo>
                      <a:cubicBezTo>
                        <a:pt x="569595" y="234096"/>
                        <a:pt x="523875" y="216951"/>
                        <a:pt x="471488" y="221714"/>
                      </a:cubicBezTo>
                      <a:cubicBezTo>
                        <a:pt x="466725" y="221714"/>
                        <a:pt x="463868" y="215999"/>
                        <a:pt x="466725" y="211236"/>
                      </a:cubicBezTo>
                      <a:cubicBezTo>
                        <a:pt x="492443" y="158848"/>
                        <a:pt x="524828" y="70265"/>
                        <a:pt x="467678" y="28355"/>
                      </a:cubicBezTo>
                      <a:cubicBezTo>
                        <a:pt x="433388" y="2637"/>
                        <a:pt x="391478" y="-2125"/>
                        <a:pt x="351472" y="732"/>
                      </a:cubicBezTo>
                      <a:cubicBezTo>
                        <a:pt x="321945" y="37880"/>
                        <a:pt x="284797" y="66455"/>
                        <a:pt x="241935" y="74075"/>
                      </a:cubicBezTo>
                      <a:cubicBezTo>
                        <a:pt x="228600" y="75980"/>
                        <a:pt x="215265" y="76933"/>
                        <a:pt x="201930" y="75980"/>
                      </a:cubicBezTo>
                      <a:cubicBezTo>
                        <a:pt x="171450" y="95030"/>
                        <a:pt x="134303" y="103603"/>
                        <a:pt x="119063" y="67408"/>
                      </a:cubicBezTo>
                      <a:close/>
                    </a:path>
                  </a:pathLst>
                </a:custGeom>
                <a:solidFill>
                  <a:srgbClr val="1527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52" name="Полилиния: фигура 951">
                  <a:extLst>
                    <a:ext uri="{FF2B5EF4-FFF2-40B4-BE49-F238E27FC236}">
                      <a16:creationId xmlns:a16="http://schemas.microsoft.com/office/drawing/2014/main" id="{1AC6F877-87FC-139D-54DF-4A981C179C22}"/>
                    </a:ext>
                  </a:extLst>
                </p:cNvPr>
                <p:cNvSpPr/>
                <p:nvPr/>
              </p:nvSpPr>
              <p:spPr>
                <a:xfrm>
                  <a:off x="17997255" y="5967628"/>
                  <a:ext cx="199072" cy="25717"/>
                </a:xfrm>
                <a:custGeom>
                  <a:avLst/>
                  <a:gdLst>
                    <a:gd name="connsiteX0" fmla="*/ 16192 w 199072"/>
                    <a:gd name="connsiteY0" fmla="*/ 13335 h 25717"/>
                    <a:gd name="connsiteX1" fmla="*/ 0 w 199072"/>
                    <a:gd name="connsiteY1" fmla="*/ 15240 h 25717"/>
                    <a:gd name="connsiteX2" fmla="*/ 69532 w 199072"/>
                    <a:gd name="connsiteY2" fmla="*/ 25718 h 25717"/>
                    <a:gd name="connsiteX3" fmla="*/ 199072 w 199072"/>
                    <a:gd name="connsiteY3" fmla="*/ 0 h 25717"/>
                    <a:gd name="connsiteX4" fmla="*/ 16192 w 199072"/>
                    <a:gd name="connsiteY4" fmla="*/ 13335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99072" h="25717">
                      <a:moveTo>
                        <a:pt x="16192" y="13335"/>
                      </a:moveTo>
                      <a:cubicBezTo>
                        <a:pt x="10478" y="14288"/>
                        <a:pt x="4763" y="14288"/>
                        <a:pt x="0" y="15240"/>
                      </a:cubicBezTo>
                      <a:cubicBezTo>
                        <a:pt x="22860" y="20955"/>
                        <a:pt x="45720" y="25718"/>
                        <a:pt x="69532" y="25718"/>
                      </a:cubicBezTo>
                      <a:cubicBezTo>
                        <a:pt x="114300" y="25718"/>
                        <a:pt x="158115" y="15240"/>
                        <a:pt x="199072" y="0"/>
                      </a:cubicBezTo>
                      <a:cubicBezTo>
                        <a:pt x="138113" y="1905"/>
                        <a:pt x="78105" y="7620"/>
                        <a:pt x="16192" y="13335"/>
                      </a:cubicBezTo>
                      <a:close/>
                    </a:path>
                  </a:pathLst>
                </a:custGeom>
                <a:solidFill>
                  <a:srgbClr val="4B720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53" name="Полилиния: фигура 952">
                  <a:extLst>
                    <a:ext uri="{FF2B5EF4-FFF2-40B4-BE49-F238E27FC236}">
                      <a16:creationId xmlns:a16="http://schemas.microsoft.com/office/drawing/2014/main" id="{4248CCE6-7CAD-9B21-B1B8-64D18A24A45B}"/>
                    </a:ext>
                  </a:extLst>
                </p:cNvPr>
                <p:cNvSpPr/>
                <p:nvPr/>
              </p:nvSpPr>
              <p:spPr>
                <a:xfrm>
                  <a:off x="18251572" y="6104789"/>
                  <a:ext cx="60007" cy="16443"/>
                </a:xfrm>
                <a:custGeom>
                  <a:avLst/>
                  <a:gdLst>
                    <a:gd name="connsiteX0" fmla="*/ 60008 w 60007"/>
                    <a:gd name="connsiteY0" fmla="*/ 5715 h 16443"/>
                    <a:gd name="connsiteX1" fmla="*/ 0 w 60007"/>
                    <a:gd name="connsiteY1" fmla="*/ 0 h 16443"/>
                    <a:gd name="connsiteX2" fmla="*/ 13335 w 60007"/>
                    <a:gd name="connsiteY2" fmla="*/ 13335 h 16443"/>
                    <a:gd name="connsiteX3" fmla="*/ 60008 w 60007"/>
                    <a:gd name="connsiteY3" fmla="*/ 5715 h 16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007" h="16443">
                      <a:moveTo>
                        <a:pt x="60008" y="5715"/>
                      </a:moveTo>
                      <a:cubicBezTo>
                        <a:pt x="40005" y="4763"/>
                        <a:pt x="20003" y="1905"/>
                        <a:pt x="0" y="0"/>
                      </a:cubicBezTo>
                      <a:cubicBezTo>
                        <a:pt x="3810" y="5715"/>
                        <a:pt x="7620" y="10478"/>
                        <a:pt x="13335" y="13335"/>
                      </a:cubicBezTo>
                      <a:cubicBezTo>
                        <a:pt x="29528" y="20003"/>
                        <a:pt x="45720" y="15240"/>
                        <a:pt x="60008" y="5715"/>
                      </a:cubicBezTo>
                      <a:close/>
                    </a:path>
                  </a:pathLst>
                </a:custGeom>
                <a:solidFill>
                  <a:srgbClr val="4B720E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54" name="Полилиния: фигура 953">
                  <a:extLst>
                    <a:ext uri="{FF2B5EF4-FFF2-40B4-BE49-F238E27FC236}">
                      <a16:creationId xmlns:a16="http://schemas.microsoft.com/office/drawing/2014/main" id="{BBB20A94-03A7-A320-E977-ED164D8BE519}"/>
                    </a:ext>
                  </a:extLst>
                </p:cNvPr>
                <p:cNvSpPr/>
                <p:nvPr/>
              </p:nvSpPr>
              <p:spPr>
                <a:xfrm>
                  <a:off x="14965914" y="4783775"/>
                  <a:ext cx="4033063" cy="1210523"/>
                </a:xfrm>
                <a:custGeom>
                  <a:avLst/>
                  <a:gdLst>
                    <a:gd name="connsiteX0" fmla="*/ 529124 w 4033063"/>
                    <a:gd name="connsiteY0" fmla="*/ 1149563 h 1210523"/>
                    <a:gd name="connsiteX1" fmla="*/ 575796 w 4033063"/>
                    <a:gd name="connsiteY1" fmla="*/ 1142896 h 1210523"/>
                    <a:gd name="connsiteX2" fmla="*/ 531981 w 4033063"/>
                    <a:gd name="connsiteY2" fmla="*/ 1075268 h 1210523"/>
                    <a:gd name="connsiteX3" fmla="*/ 588179 w 4033063"/>
                    <a:gd name="connsiteY3" fmla="*/ 979064 h 1210523"/>
                    <a:gd name="connsiteX4" fmla="*/ 741531 w 4033063"/>
                    <a:gd name="connsiteY4" fmla="*/ 1011450 h 1210523"/>
                    <a:gd name="connsiteX5" fmla="*/ 802491 w 4033063"/>
                    <a:gd name="connsiteY5" fmla="*/ 1070505 h 1210523"/>
                    <a:gd name="connsiteX6" fmla="*/ 802491 w 4033063"/>
                    <a:gd name="connsiteY6" fmla="*/ 1070505 h 1210523"/>
                    <a:gd name="connsiteX7" fmla="*/ 805349 w 4033063"/>
                    <a:gd name="connsiteY7" fmla="*/ 1077173 h 1210523"/>
                    <a:gd name="connsiteX8" fmla="*/ 832971 w 4033063"/>
                    <a:gd name="connsiteY8" fmla="*/ 1144801 h 1210523"/>
                    <a:gd name="connsiteX9" fmla="*/ 963464 w 4033063"/>
                    <a:gd name="connsiteY9" fmla="*/ 1167661 h 1210523"/>
                    <a:gd name="connsiteX10" fmla="*/ 1055856 w 4033063"/>
                    <a:gd name="connsiteY10" fmla="*/ 1125750 h 1210523"/>
                    <a:gd name="connsiteX11" fmla="*/ 1359704 w 4033063"/>
                    <a:gd name="connsiteY11" fmla="*/ 1118130 h 1210523"/>
                    <a:gd name="connsiteX12" fmla="*/ 1365419 w 4033063"/>
                    <a:gd name="connsiteY12" fmla="*/ 1122893 h 1210523"/>
                    <a:gd name="connsiteX13" fmla="*/ 1446381 w 4033063"/>
                    <a:gd name="connsiteY13" fmla="*/ 1174328 h 1210523"/>
                    <a:gd name="connsiteX14" fmla="*/ 1448286 w 4033063"/>
                    <a:gd name="connsiteY14" fmla="*/ 1172423 h 1210523"/>
                    <a:gd name="connsiteX15" fmla="*/ 1542584 w 4033063"/>
                    <a:gd name="connsiteY15" fmla="*/ 1117178 h 1210523"/>
                    <a:gd name="connsiteX16" fmla="*/ 1548299 w 4033063"/>
                    <a:gd name="connsiteY16" fmla="*/ 1117178 h 1210523"/>
                    <a:gd name="connsiteX17" fmla="*/ 1559729 w 4033063"/>
                    <a:gd name="connsiteY17" fmla="*/ 1134323 h 1210523"/>
                    <a:gd name="connsiteX18" fmla="*/ 1556871 w 4033063"/>
                    <a:gd name="connsiteY18" fmla="*/ 1136228 h 1210523"/>
                    <a:gd name="connsiteX19" fmla="*/ 1440666 w 4033063"/>
                    <a:gd name="connsiteY19" fmla="*/ 1194331 h 1210523"/>
                    <a:gd name="connsiteX20" fmla="*/ 1433046 w 4033063"/>
                    <a:gd name="connsiteY20" fmla="*/ 1208618 h 1210523"/>
                    <a:gd name="connsiteX21" fmla="*/ 1478766 w 4033063"/>
                    <a:gd name="connsiteY21" fmla="*/ 1208618 h 1210523"/>
                    <a:gd name="connsiteX22" fmla="*/ 1617831 w 4033063"/>
                    <a:gd name="connsiteY22" fmla="*/ 1208618 h 1210523"/>
                    <a:gd name="connsiteX23" fmla="*/ 1625451 w 4033063"/>
                    <a:gd name="connsiteY23" fmla="*/ 1208618 h 1210523"/>
                    <a:gd name="connsiteX24" fmla="*/ 1754039 w 4033063"/>
                    <a:gd name="connsiteY24" fmla="*/ 1209571 h 1210523"/>
                    <a:gd name="connsiteX25" fmla="*/ 1766421 w 4033063"/>
                    <a:gd name="connsiteY25" fmla="*/ 1209571 h 1210523"/>
                    <a:gd name="connsiteX26" fmla="*/ 1767374 w 4033063"/>
                    <a:gd name="connsiteY26" fmla="*/ 1209571 h 1210523"/>
                    <a:gd name="connsiteX27" fmla="*/ 1775946 w 4033063"/>
                    <a:gd name="connsiteY27" fmla="*/ 1209571 h 1210523"/>
                    <a:gd name="connsiteX28" fmla="*/ 1836906 w 4033063"/>
                    <a:gd name="connsiteY28" fmla="*/ 1209571 h 1210523"/>
                    <a:gd name="connsiteX29" fmla="*/ 1844526 w 4033063"/>
                    <a:gd name="connsiteY29" fmla="*/ 1209571 h 1210523"/>
                    <a:gd name="connsiteX30" fmla="*/ 1931204 w 4033063"/>
                    <a:gd name="connsiteY30" fmla="*/ 1210524 h 1210523"/>
                    <a:gd name="connsiteX31" fmla="*/ 1955016 w 4033063"/>
                    <a:gd name="connsiteY31" fmla="*/ 1210524 h 1210523"/>
                    <a:gd name="connsiteX32" fmla="*/ 1995974 w 4033063"/>
                    <a:gd name="connsiteY32" fmla="*/ 1210524 h 1210523"/>
                    <a:gd name="connsiteX33" fmla="*/ 2004546 w 4033063"/>
                    <a:gd name="connsiteY33" fmla="*/ 1193378 h 1210523"/>
                    <a:gd name="connsiteX34" fmla="*/ 2043599 w 4033063"/>
                    <a:gd name="connsiteY34" fmla="*/ 1138133 h 1210523"/>
                    <a:gd name="connsiteX35" fmla="*/ 2055981 w 4033063"/>
                    <a:gd name="connsiteY35" fmla="*/ 1124798 h 1210523"/>
                    <a:gd name="connsiteX36" fmla="*/ 2153136 w 4033063"/>
                    <a:gd name="connsiteY36" fmla="*/ 1054312 h 1210523"/>
                    <a:gd name="connsiteX37" fmla="*/ 2275056 w 4033063"/>
                    <a:gd name="connsiteY37" fmla="*/ 1023832 h 1210523"/>
                    <a:gd name="connsiteX38" fmla="*/ 2294106 w 4033063"/>
                    <a:gd name="connsiteY38" fmla="*/ 1025737 h 1210523"/>
                    <a:gd name="connsiteX39" fmla="*/ 2368401 w 4033063"/>
                    <a:gd name="connsiteY39" fmla="*/ 1090508 h 1210523"/>
                    <a:gd name="connsiteX40" fmla="*/ 2371259 w 4033063"/>
                    <a:gd name="connsiteY40" fmla="*/ 1107653 h 1210523"/>
                    <a:gd name="connsiteX41" fmla="*/ 2371259 w 4033063"/>
                    <a:gd name="connsiteY41" fmla="*/ 1140038 h 1210523"/>
                    <a:gd name="connsiteX42" fmla="*/ 2465556 w 4033063"/>
                    <a:gd name="connsiteY42" fmla="*/ 1138133 h 1210523"/>
                    <a:gd name="connsiteX43" fmla="*/ 2501751 w 4033063"/>
                    <a:gd name="connsiteY43" fmla="*/ 1207666 h 1210523"/>
                    <a:gd name="connsiteX44" fmla="*/ 2731304 w 4033063"/>
                    <a:gd name="connsiteY44" fmla="*/ 1199093 h 1210523"/>
                    <a:gd name="connsiteX45" fmla="*/ 2765594 w 4033063"/>
                    <a:gd name="connsiteY45" fmla="*/ 1193378 h 1210523"/>
                    <a:gd name="connsiteX46" fmla="*/ 2987526 w 4033063"/>
                    <a:gd name="connsiteY46" fmla="*/ 1172423 h 1210523"/>
                    <a:gd name="connsiteX47" fmla="*/ 2998956 w 4033063"/>
                    <a:gd name="connsiteY47" fmla="*/ 1170518 h 1210523"/>
                    <a:gd name="connsiteX48" fmla="*/ 2995146 w 4033063"/>
                    <a:gd name="connsiteY48" fmla="*/ 1179091 h 1210523"/>
                    <a:gd name="connsiteX49" fmla="*/ 3064679 w 4033063"/>
                    <a:gd name="connsiteY49" fmla="*/ 1171471 h 1210523"/>
                    <a:gd name="connsiteX50" fmla="*/ 3227556 w 4033063"/>
                    <a:gd name="connsiteY50" fmla="*/ 1159088 h 1210523"/>
                    <a:gd name="connsiteX51" fmla="*/ 3288516 w 4033063"/>
                    <a:gd name="connsiteY51" fmla="*/ 1159088 h 1210523"/>
                    <a:gd name="connsiteX52" fmla="*/ 3331379 w 4033063"/>
                    <a:gd name="connsiteY52" fmla="*/ 1134323 h 1210523"/>
                    <a:gd name="connsiteX53" fmla="*/ 3335189 w 4033063"/>
                    <a:gd name="connsiteY53" fmla="*/ 1131466 h 1210523"/>
                    <a:gd name="connsiteX54" fmla="*/ 3344714 w 4033063"/>
                    <a:gd name="connsiteY54" fmla="*/ 1124798 h 1210523"/>
                    <a:gd name="connsiteX55" fmla="*/ 3354239 w 4033063"/>
                    <a:gd name="connsiteY55" fmla="*/ 1134323 h 1210523"/>
                    <a:gd name="connsiteX56" fmla="*/ 3379956 w 4033063"/>
                    <a:gd name="connsiteY56" fmla="*/ 1161946 h 1210523"/>
                    <a:gd name="connsiteX57" fmla="*/ 3445679 w 4033063"/>
                    <a:gd name="connsiteY57" fmla="*/ 1162898 h 1210523"/>
                    <a:gd name="connsiteX58" fmla="*/ 3546644 w 4033063"/>
                    <a:gd name="connsiteY58" fmla="*/ 1086698 h 1210523"/>
                    <a:gd name="connsiteX59" fmla="*/ 3624749 w 4033063"/>
                    <a:gd name="connsiteY59" fmla="*/ 1157183 h 1210523"/>
                    <a:gd name="connsiteX60" fmla="*/ 3664754 w 4033063"/>
                    <a:gd name="connsiteY60" fmla="*/ 1157183 h 1210523"/>
                    <a:gd name="connsiteX61" fmla="*/ 3695234 w 4033063"/>
                    <a:gd name="connsiteY61" fmla="*/ 1152421 h 1210523"/>
                    <a:gd name="connsiteX62" fmla="*/ 3774291 w 4033063"/>
                    <a:gd name="connsiteY62" fmla="*/ 1132418 h 1210523"/>
                    <a:gd name="connsiteX63" fmla="*/ 3808581 w 4033063"/>
                    <a:gd name="connsiteY63" fmla="*/ 1141943 h 1210523"/>
                    <a:gd name="connsiteX64" fmla="*/ 3831441 w 4033063"/>
                    <a:gd name="connsiteY64" fmla="*/ 1152421 h 1210523"/>
                    <a:gd name="connsiteX65" fmla="*/ 3945741 w 4033063"/>
                    <a:gd name="connsiteY65" fmla="*/ 1084793 h 1210523"/>
                    <a:gd name="connsiteX66" fmla="*/ 4028609 w 4033063"/>
                    <a:gd name="connsiteY66" fmla="*/ 763798 h 1210523"/>
                    <a:gd name="connsiteX67" fmla="*/ 3716189 w 4033063"/>
                    <a:gd name="connsiteY67" fmla="*/ 285640 h 1210523"/>
                    <a:gd name="connsiteX68" fmla="*/ 3013244 w 4033063"/>
                    <a:gd name="connsiteY68" fmla="*/ 25605 h 1210523"/>
                    <a:gd name="connsiteX69" fmla="*/ 2479844 w 4033063"/>
                    <a:gd name="connsiteY69" fmla="*/ 299927 h 1210523"/>
                    <a:gd name="connsiteX70" fmla="*/ 2670344 w 4033063"/>
                    <a:gd name="connsiteY70" fmla="*/ 494238 h 1210523"/>
                    <a:gd name="connsiteX71" fmla="*/ 2660819 w 4033063"/>
                    <a:gd name="connsiteY71" fmla="*/ 507574 h 1210523"/>
                    <a:gd name="connsiteX72" fmla="*/ 2470319 w 4033063"/>
                    <a:gd name="connsiteY72" fmla="*/ 318977 h 1210523"/>
                    <a:gd name="connsiteX73" fmla="*/ 2463651 w 4033063"/>
                    <a:gd name="connsiteY73" fmla="*/ 312310 h 1210523"/>
                    <a:gd name="connsiteX74" fmla="*/ 2256006 w 4033063"/>
                    <a:gd name="connsiteY74" fmla="*/ 141811 h 1210523"/>
                    <a:gd name="connsiteX75" fmla="*/ 1779756 w 4033063"/>
                    <a:gd name="connsiteY75" fmla="*/ 1793 h 1210523"/>
                    <a:gd name="connsiteX76" fmla="*/ 1321604 w 4033063"/>
                    <a:gd name="connsiteY76" fmla="*/ 17033 h 1210523"/>
                    <a:gd name="connsiteX77" fmla="*/ 936794 w 4033063"/>
                    <a:gd name="connsiteY77" fmla="*/ 228489 h 1210523"/>
                    <a:gd name="connsiteX78" fmla="*/ 1015851 w 4033063"/>
                    <a:gd name="connsiteY78" fmla="*/ 267542 h 1210523"/>
                    <a:gd name="connsiteX79" fmla="*/ 1378754 w 4033063"/>
                    <a:gd name="connsiteY79" fmla="*/ 660927 h 1210523"/>
                    <a:gd name="connsiteX80" fmla="*/ 1366371 w 4033063"/>
                    <a:gd name="connsiteY80" fmla="*/ 674262 h 1210523"/>
                    <a:gd name="connsiteX81" fmla="*/ 1192064 w 4033063"/>
                    <a:gd name="connsiteY81" fmla="*/ 435183 h 1210523"/>
                    <a:gd name="connsiteX82" fmla="*/ 990134 w 4033063"/>
                    <a:gd name="connsiteY82" fmla="*/ 278019 h 1210523"/>
                    <a:gd name="connsiteX83" fmla="*/ 926316 w 4033063"/>
                    <a:gd name="connsiteY83" fmla="*/ 247539 h 1210523"/>
                    <a:gd name="connsiteX84" fmla="*/ 919649 w 4033063"/>
                    <a:gd name="connsiteY84" fmla="*/ 244682 h 1210523"/>
                    <a:gd name="connsiteX85" fmla="*/ 472926 w 4033063"/>
                    <a:gd name="connsiteY85" fmla="*/ 186579 h 1210523"/>
                    <a:gd name="connsiteX86" fmla="*/ 103356 w 4033063"/>
                    <a:gd name="connsiteY86" fmla="*/ 388510 h 1210523"/>
                    <a:gd name="connsiteX87" fmla="*/ 486 w 4033063"/>
                    <a:gd name="connsiteY87" fmla="*/ 870479 h 1210523"/>
                    <a:gd name="connsiteX88" fmla="*/ 57636 w 4033063"/>
                    <a:gd name="connsiteY88" fmla="*/ 1000972 h 1210523"/>
                    <a:gd name="connsiteX89" fmla="*/ 277664 w 4033063"/>
                    <a:gd name="connsiteY89" fmla="*/ 1139086 h 1210523"/>
                    <a:gd name="connsiteX90" fmla="*/ 444351 w 4033063"/>
                    <a:gd name="connsiteY90" fmla="*/ 1178138 h 1210523"/>
                    <a:gd name="connsiteX91" fmla="*/ 529124 w 4033063"/>
                    <a:gd name="connsiteY91" fmla="*/ 1149563 h 1210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</a:cxnLst>
                  <a:rect l="l" t="t" r="r" b="b"/>
                  <a:pathLst>
                    <a:path w="4033063" h="1210523">
                      <a:moveTo>
                        <a:pt x="529124" y="1149563"/>
                      </a:moveTo>
                      <a:cubicBezTo>
                        <a:pt x="544364" y="1146706"/>
                        <a:pt x="560556" y="1144801"/>
                        <a:pt x="575796" y="1142896"/>
                      </a:cubicBezTo>
                      <a:cubicBezTo>
                        <a:pt x="554841" y="1125750"/>
                        <a:pt x="535791" y="1103843"/>
                        <a:pt x="531981" y="1075268"/>
                      </a:cubicBezTo>
                      <a:cubicBezTo>
                        <a:pt x="525314" y="1027642"/>
                        <a:pt x="551984" y="991447"/>
                        <a:pt x="588179" y="979064"/>
                      </a:cubicBezTo>
                      <a:cubicBezTo>
                        <a:pt x="637709" y="961919"/>
                        <a:pt x="697716" y="982874"/>
                        <a:pt x="741531" y="1011450"/>
                      </a:cubicBezTo>
                      <a:cubicBezTo>
                        <a:pt x="764391" y="1026690"/>
                        <a:pt x="787251" y="1044787"/>
                        <a:pt x="802491" y="1070505"/>
                      </a:cubicBezTo>
                      <a:cubicBezTo>
                        <a:pt x="802491" y="1070505"/>
                        <a:pt x="802491" y="1070505"/>
                        <a:pt x="802491" y="1070505"/>
                      </a:cubicBezTo>
                      <a:cubicBezTo>
                        <a:pt x="803444" y="1072410"/>
                        <a:pt x="804396" y="1074315"/>
                        <a:pt x="805349" y="1077173"/>
                      </a:cubicBezTo>
                      <a:cubicBezTo>
                        <a:pt x="814874" y="1098128"/>
                        <a:pt x="819636" y="1134323"/>
                        <a:pt x="832971" y="1144801"/>
                      </a:cubicBezTo>
                      <a:cubicBezTo>
                        <a:pt x="874881" y="1176233"/>
                        <a:pt x="915839" y="1191473"/>
                        <a:pt x="963464" y="1167661"/>
                      </a:cubicBezTo>
                      <a:cubicBezTo>
                        <a:pt x="993944" y="1152421"/>
                        <a:pt x="1023471" y="1133370"/>
                        <a:pt x="1055856" y="1125750"/>
                      </a:cubicBezTo>
                      <a:cubicBezTo>
                        <a:pt x="1156821" y="1100033"/>
                        <a:pt x="1257786" y="1141943"/>
                        <a:pt x="1359704" y="1118130"/>
                      </a:cubicBezTo>
                      <a:cubicBezTo>
                        <a:pt x="1362561" y="1117178"/>
                        <a:pt x="1364466" y="1120035"/>
                        <a:pt x="1365419" y="1122893"/>
                      </a:cubicBezTo>
                      <a:cubicBezTo>
                        <a:pt x="1380659" y="1171471"/>
                        <a:pt x="1412091" y="1180996"/>
                        <a:pt x="1446381" y="1174328"/>
                      </a:cubicBezTo>
                      <a:cubicBezTo>
                        <a:pt x="1447334" y="1173376"/>
                        <a:pt x="1447334" y="1172423"/>
                        <a:pt x="1448286" y="1172423"/>
                      </a:cubicBezTo>
                      <a:cubicBezTo>
                        <a:pt x="1472099" y="1144801"/>
                        <a:pt x="1507341" y="1116225"/>
                        <a:pt x="1542584" y="1117178"/>
                      </a:cubicBezTo>
                      <a:cubicBezTo>
                        <a:pt x="1544489" y="1117178"/>
                        <a:pt x="1546394" y="1117178"/>
                        <a:pt x="1548299" y="1117178"/>
                      </a:cubicBezTo>
                      <a:cubicBezTo>
                        <a:pt x="1552109" y="1122893"/>
                        <a:pt x="1555919" y="1128608"/>
                        <a:pt x="1559729" y="1134323"/>
                      </a:cubicBezTo>
                      <a:cubicBezTo>
                        <a:pt x="1558776" y="1135275"/>
                        <a:pt x="1557824" y="1136228"/>
                        <a:pt x="1556871" y="1136228"/>
                      </a:cubicBezTo>
                      <a:cubicBezTo>
                        <a:pt x="1522581" y="1159088"/>
                        <a:pt x="1478766" y="1188616"/>
                        <a:pt x="1440666" y="1194331"/>
                      </a:cubicBezTo>
                      <a:cubicBezTo>
                        <a:pt x="1437809" y="1199093"/>
                        <a:pt x="1434951" y="1203856"/>
                        <a:pt x="1433046" y="1208618"/>
                      </a:cubicBezTo>
                      <a:cubicBezTo>
                        <a:pt x="1448286" y="1208618"/>
                        <a:pt x="1463526" y="1208618"/>
                        <a:pt x="1478766" y="1208618"/>
                      </a:cubicBezTo>
                      <a:cubicBezTo>
                        <a:pt x="1525439" y="1208618"/>
                        <a:pt x="1571159" y="1208618"/>
                        <a:pt x="1617831" y="1208618"/>
                      </a:cubicBezTo>
                      <a:cubicBezTo>
                        <a:pt x="1620689" y="1208618"/>
                        <a:pt x="1622594" y="1208618"/>
                        <a:pt x="1625451" y="1208618"/>
                      </a:cubicBezTo>
                      <a:cubicBezTo>
                        <a:pt x="1668314" y="1208618"/>
                        <a:pt x="1711176" y="1208618"/>
                        <a:pt x="1754039" y="1209571"/>
                      </a:cubicBezTo>
                      <a:cubicBezTo>
                        <a:pt x="1757849" y="1209571"/>
                        <a:pt x="1761659" y="1209571"/>
                        <a:pt x="1766421" y="1209571"/>
                      </a:cubicBezTo>
                      <a:cubicBezTo>
                        <a:pt x="1766421" y="1209571"/>
                        <a:pt x="1767374" y="1209571"/>
                        <a:pt x="1767374" y="1209571"/>
                      </a:cubicBezTo>
                      <a:cubicBezTo>
                        <a:pt x="1770231" y="1209571"/>
                        <a:pt x="1773089" y="1209571"/>
                        <a:pt x="1775946" y="1209571"/>
                      </a:cubicBezTo>
                      <a:cubicBezTo>
                        <a:pt x="1795949" y="1209571"/>
                        <a:pt x="1816904" y="1209571"/>
                        <a:pt x="1836906" y="1209571"/>
                      </a:cubicBezTo>
                      <a:cubicBezTo>
                        <a:pt x="1839764" y="1209571"/>
                        <a:pt x="1842621" y="1209571"/>
                        <a:pt x="1844526" y="1209571"/>
                      </a:cubicBezTo>
                      <a:cubicBezTo>
                        <a:pt x="1873101" y="1209571"/>
                        <a:pt x="1902629" y="1209571"/>
                        <a:pt x="1931204" y="1210524"/>
                      </a:cubicBezTo>
                      <a:cubicBezTo>
                        <a:pt x="1938824" y="1210524"/>
                        <a:pt x="1946444" y="1210524"/>
                        <a:pt x="1955016" y="1210524"/>
                      </a:cubicBezTo>
                      <a:cubicBezTo>
                        <a:pt x="1968351" y="1210524"/>
                        <a:pt x="1982639" y="1210524"/>
                        <a:pt x="1995974" y="1210524"/>
                      </a:cubicBezTo>
                      <a:cubicBezTo>
                        <a:pt x="1998831" y="1204808"/>
                        <a:pt x="2001689" y="1199093"/>
                        <a:pt x="2004546" y="1193378"/>
                      </a:cubicBezTo>
                      <a:cubicBezTo>
                        <a:pt x="2015976" y="1173376"/>
                        <a:pt x="2029311" y="1155278"/>
                        <a:pt x="2043599" y="1138133"/>
                      </a:cubicBezTo>
                      <a:cubicBezTo>
                        <a:pt x="2047409" y="1133370"/>
                        <a:pt x="2052171" y="1129560"/>
                        <a:pt x="2055981" y="1124798"/>
                      </a:cubicBezTo>
                      <a:cubicBezTo>
                        <a:pt x="2084556" y="1095270"/>
                        <a:pt x="2117894" y="1071458"/>
                        <a:pt x="2153136" y="1054312"/>
                      </a:cubicBezTo>
                      <a:cubicBezTo>
                        <a:pt x="2187426" y="1037167"/>
                        <a:pt x="2233146" y="1023832"/>
                        <a:pt x="2275056" y="1023832"/>
                      </a:cubicBezTo>
                      <a:cubicBezTo>
                        <a:pt x="2281724" y="1023832"/>
                        <a:pt x="2287439" y="1024785"/>
                        <a:pt x="2294106" y="1025737"/>
                      </a:cubicBezTo>
                      <a:cubicBezTo>
                        <a:pt x="2329349" y="1030500"/>
                        <a:pt x="2357924" y="1049550"/>
                        <a:pt x="2368401" y="1090508"/>
                      </a:cubicBezTo>
                      <a:cubicBezTo>
                        <a:pt x="2369354" y="1095270"/>
                        <a:pt x="2370306" y="1100985"/>
                        <a:pt x="2371259" y="1107653"/>
                      </a:cubicBezTo>
                      <a:cubicBezTo>
                        <a:pt x="2372211" y="1117178"/>
                        <a:pt x="2372211" y="1127655"/>
                        <a:pt x="2371259" y="1140038"/>
                      </a:cubicBezTo>
                      <a:cubicBezTo>
                        <a:pt x="2401739" y="1126703"/>
                        <a:pt x="2436981" y="1114320"/>
                        <a:pt x="2465556" y="1138133"/>
                      </a:cubicBezTo>
                      <a:cubicBezTo>
                        <a:pt x="2484606" y="1153373"/>
                        <a:pt x="2492226" y="1183853"/>
                        <a:pt x="2501751" y="1207666"/>
                      </a:cubicBezTo>
                      <a:cubicBezTo>
                        <a:pt x="2578904" y="1205761"/>
                        <a:pt x="2655104" y="1202904"/>
                        <a:pt x="2731304" y="1199093"/>
                      </a:cubicBezTo>
                      <a:cubicBezTo>
                        <a:pt x="2742734" y="1196236"/>
                        <a:pt x="2753211" y="1194331"/>
                        <a:pt x="2765594" y="1193378"/>
                      </a:cubicBezTo>
                      <a:cubicBezTo>
                        <a:pt x="2839889" y="1186711"/>
                        <a:pt x="2914184" y="1182901"/>
                        <a:pt x="2987526" y="1172423"/>
                      </a:cubicBezTo>
                      <a:cubicBezTo>
                        <a:pt x="2991336" y="1171471"/>
                        <a:pt x="2995146" y="1171471"/>
                        <a:pt x="2998956" y="1170518"/>
                      </a:cubicBezTo>
                      <a:cubicBezTo>
                        <a:pt x="2997051" y="1173376"/>
                        <a:pt x="2995146" y="1176233"/>
                        <a:pt x="2995146" y="1179091"/>
                      </a:cubicBezTo>
                      <a:cubicBezTo>
                        <a:pt x="3018006" y="1176233"/>
                        <a:pt x="3041819" y="1173376"/>
                        <a:pt x="3064679" y="1171471"/>
                      </a:cubicBezTo>
                      <a:cubicBezTo>
                        <a:pt x="3118971" y="1165756"/>
                        <a:pt x="3173264" y="1160041"/>
                        <a:pt x="3227556" y="1159088"/>
                      </a:cubicBezTo>
                      <a:cubicBezTo>
                        <a:pt x="3247559" y="1159088"/>
                        <a:pt x="3268514" y="1159088"/>
                        <a:pt x="3288516" y="1159088"/>
                      </a:cubicBezTo>
                      <a:cubicBezTo>
                        <a:pt x="3302804" y="1151468"/>
                        <a:pt x="3317091" y="1143848"/>
                        <a:pt x="3331379" y="1134323"/>
                      </a:cubicBezTo>
                      <a:cubicBezTo>
                        <a:pt x="3332331" y="1133370"/>
                        <a:pt x="3334236" y="1132418"/>
                        <a:pt x="3335189" y="1131466"/>
                      </a:cubicBezTo>
                      <a:cubicBezTo>
                        <a:pt x="3338046" y="1128608"/>
                        <a:pt x="3341856" y="1126703"/>
                        <a:pt x="3344714" y="1124798"/>
                      </a:cubicBezTo>
                      <a:cubicBezTo>
                        <a:pt x="3347571" y="1127655"/>
                        <a:pt x="3350429" y="1130513"/>
                        <a:pt x="3354239" y="1134323"/>
                      </a:cubicBezTo>
                      <a:cubicBezTo>
                        <a:pt x="3362811" y="1142896"/>
                        <a:pt x="3371384" y="1152421"/>
                        <a:pt x="3379956" y="1161946"/>
                      </a:cubicBezTo>
                      <a:cubicBezTo>
                        <a:pt x="3401864" y="1162898"/>
                        <a:pt x="3423771" y="1162898"/>
                        <a:pt x="3445679" y="1162898"/>
                      </a:cubicBezTo>
                      <a:cubicBezTo>
                        <a:pt x="3463776" y="1108605"/>
                        <a:pt x="3495209" y="1056217"/>
                        <a:pt x="3546644" y="1086698"/>
                      </a:cubicBezTo>
                      <a:cubicBezTo>
                        <a:pt x="3576171" y="1103843"/>
                        <a:pt x="3600936" y="1129560"/>
                        <a:pt x="3624749" y="1157183"/>
                      </a:cubicBezTo>
                      <a:cubicBezTo>
                        <a:pt x="3638084" y="1156231"/>
                        <a:pt x="3651419" y="1156231"/>
                        <a:pt x="3664754" y="1157183"/>
                      </a:cubicBezTo>
                      <a:cubicBezTo>
                        <a:pt x="3675231" y="1156231"/>
                        <a:pt x="3685709" y="1154326"/>
                        <a:pt x="3695234" y="1152421"/>
                      </a:cubicBezTo>
                      <a:cubicBezTo>
                        <a:pt x="3721904" y="1135275"/>
                        <a:pt x="3747621" y="1129560"/>
                        <a:pt x="3774291" y="1132418"/>
                      </a:cubicBezTo>
                      <a:cubicBezTo>
                        <a:pt x="3785721" y="1134323"/>
                        <a:pt x="3797151" y="1137181"/>
                        <a:pt x="3808581" y="1141943"/>
                      </a:cubicBezTo>
                      <a:cubicBezTo>
                        <a:pt x="3816201" y="1144801"/>
                        <a:pt x="3823821" y="1148611"/>
                        <a:pt x="3831441" y="1152421"/>
                      </a:cubicBezTo>
                      <a:cubicBezTo>
                        <a:pt x="3875256" y="1143848"/>
                        <a:pt x="3914309" y="1124798"/>
                        <a:pt x="3945741" y="1084793"/>
                      </a:cubicBezTo>
                      <a:cubicBezTo>
                        <a:pt x="4012416" y="1000020"/>
                        <a:pt x="4045754" y="875241"/>
                        <a:pt x="4028609" y="763798"/>
                      </a:cubicBezTo>
                      <a:cubicBezTo>
                        <a:pt x="3997176" y="556151"/>
                        <a:pt x="3859064" y="395178"/>
                        <a:pt x="3716189" y="285640"/>
                      </a:cubicBezTo>
                      <a:cubicBezTo>
                        <a:pt x="3510449" y="124666"/>
                        <a:pt x="3258989" y="29415"/>
                        <a:pt x="3013244" y="25605"/>
                      </a:cubicBezTo>
                      <a:cubicBezTo>
                        <a:pt x="2811314" y="21795"/>
                        <a:pt x="2590334" y="84661"/>
                        <a:pt x="2479844" y="299927"/>
                      </a:cubicBezTo>
                      <a:cubicBezTo>
                        <a:pt x="2546519" y="361840"/>
                        <a:pt x="2609384" y="428516"/>
                        <a:pt x="2670344" y="494238"/>
                      </a:cubicBezTo>
                      <a:cubicBezTo>
                        <a:pt x="2677011" y="500906"/>
                        <a:pt x="2667486" y="514241"/>
                        <a:pt x="2660819" y="507574"/>
                      </a:cubicBezTo>
                      <a:cubicBezTo>
                        <a:pt x="2597001" y="445661"/>
                        <a:pt x="2534136" y="380890"/>
                        <a:pt x="2470319" y="318977"/>
                      </a:cubicBezTo>
                      <a:cubicBezTo>
                        <a:pt x="2468414" y="317072"/>
                        <a:pt x="2465556" y="315167"/>
                        <a:pt x="2463651" y="312310"/>
                      </a:cubicBezTo>
                      <a:cubicBezTo>
                        <a:pt x="2397929" y="249444"/>
                        <a:pt x="2330301" y="190389"/>
                        <a:pt x="2256006" y="141811"/>
                      </a:cubicBezTo>
                      <a:cubicBezTo>
                        <a:pt x="2108369" y="45608"/>
                        <a:pt x="1946444" y="3698"/>
                        <a:pt x="1779756" y="1793"/>
                      </a:cubicBezTo>
                      <a:cubicBezTo>
                        <a:pt x="1628309" y="-112"/>
                        <a:pt x="1473051" y="-4875"/>
                        <a:pt x="1321604" y="17033"/>
                      </a:cubicBezTo>
                      <a:cubicBezTo>
                        <a:pt x="1179681" y="37988"/>
                        <a:pt x="1025376" y="86566"/>
                        <a:pt x="936794" y="228489"/>
                      </a:cubicBezTo>
                      <a:cubicBezTo>
                        <a:pt x="963464" y="239919"/>
                        <a:pt x="990134" y="253254"/>
                        <a:pt x="1015851" y="267542"/>
                      </a:cubicBezTo>
                      <a:cubicBezTo>
                        <a:pt x="1161584" y="352315"/>
                        <a:pt x="1296839" y="492333"/>
                        <a:pt x="1378754" y="660927"/>
                      </a:cubicBezTo>
                      <a:cubicBezTo>
                        <a:pt x="1382564" y="669500"/>
                        <a:pt x="1372086" y="682835"/>
                        <a:pt x="1366371" y="674262"/>
                      </a:cubicBezTo>
                      <a:cubicBezTo>
                        <a:pt x="1311126" y="590442"/>
                        <a:pt x="1259691" y="505669"/>
                        <a:pt x="1192064" y="435183"/>
                      </a:cubicBezTo>
                      <a:cubicBezTo>
                        <a:pt x="1131104" y="371365"/>
                        <a:pt x="1063476" y="318025"/>
                        <a:pt x="990134" y="278019"/>
                      </a:cubicBezTo>
                      <a:cubicBezTo>
                        <a:pt x="969179" y="266589"/>
                        <a:pt x="948224" y="257064"/>
                        <a:pt x="926316" y="247539"/>
                      </a:cubicBezTo>
                      <a:cubicBezTo>
                        <a:pt x="924411" y="246587"/>
                        <a:pt x="921554" y="245634"/>
                        <a:pt x="919649" y="244682"/>
                      </a:cubicBezTo>
                      <a:cubicBezTo>
                        <a:pt x="777726" y="185626"/>
                        <a:pt x="621516" y="167529"/>
                        <a:pt x="472926" y="186579"/>
                      </a:cubicBezTo>
                      <a:cubicBezTo>
                        <a:pt x="336719" y="204676"/>
                        <a:pt x="190986" y="253254"/>
                        <a:pt x="103356" y="388510"/>
                      </a:cubicBezTo>
                      <a:cubicBezTo>
                        <a:pt x="13821" y="524719"/>
                        <a:pt x="-3324" y="705695"/>
                        <a:pt x="486" y="870479"/>
                      </a:cubicBezTo>
                      <a:cubicBezTo>
                        <a:pt x="2391" y="906674"/>
                        <a:pt x="46206" y="987637"/>
                        <a:pt x="57636" y="1000972"/>
                      </a:cubicBezTo>
                      <a:cubicBezTo>
                        <a:pt x="136694" y="1095270"/>
                        <a:pt x="170984" y="1107653"/>
                        <a:pt x="277664" y="1139086"/>
                      </a:cubicBezTo>
                      <a:cubicBezTo>
                        <a:pt x="332909" y="1155278"/>
                        <a:pt x="388154" y="1167661"/>
                        <a:pt x="444351" y="1178138"/>
                      </a:cubicBezTo>
                      <a:cubicBezTo>
                        <a:pt x="469116" y="1160993"/>
                        <a:pt x="501501" y="1154326"/>
                        <a:pt x="529124" y="1149563"/>
                      </a:cubicBezTo>
                      <a:close/>
                    </a:path>
                  </a:pathLst>
                </a:custGeom>
                <a:solidFill>
                  <a:srgbClr val="F3A85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55" name="Полилиния: фигура 954">
                  <a:extLst>
                    <a:ext uri="{FF2B5EF4-FFF2-40B4-BE49-F238E27FC236}">
                      <a16:creationId xmlns:a16="http://schemas.microsoft.com/office/drawing/2014/main" id="{E2E2887E-5185-823F-2AF7-CF7C3BE56EA0}"/>
                    </a:ext>
                  </a:extLst>
                </p:cNvPr>
                <p:cNvSpPr/>
                <p:nvPr/>
              </p:nvSpPr>
              <p:spPr>
                <a:xfrm>
                  <a:off x="17023852" y="6647248"/>
                  <a:ext cx="1829727" cy="433800"/>
                </a:xfrm>
                <a:custGeom>
                  <a:avLst/>
                  <a:gdLst>
                    <a:gd name="connsiteX0" fmla="*/ 1760168 w 1829727"/>
                    <a:gd name="connsiteY0" fmla="*/ 154776 h 433800"/>
                    <a:gd name="connsiteX1" fmla="*/ 1640153 w 1829727"/>
                    <a:gd name="connsiteY1" fmla="*/ 101436 h 433800"/>
                    <a:gd name="connsiteX2" fmla="*/ 1307731 w 1829727"/>
                    <a:gd name="connsiteY2" fmla="*/ 114771 h 433800"/>
                    <a:gd name="connsiteX3" fmla="*/ 377138 w 1829727"/>
                    <a:gd name="connsiteY3" fmla="*/ 8090 h 433800"/>
                    <a:gd name="connsiteX4" fmla="*/ 377138 w 1829727"/>
                    <a:gd name="connsiteY4" fmla="*/ 8090 h 433800"/>
                    <a:gd name="connsiteX5" fmla="*/ 9473 w 1829727"/>
                    <a:gd name="connsiteY5" fmla="*/ 116676 h 433800"/>
                    <a:gd name="connsiteX6" fmla="*/ 86626 w 1829727"/>
                    <a:gd name="connsiteY6" fmla="*/ 298605 h 433800"/>
                    <a:gd name="connsiteX7" fmla="*/ 207593 w 1829727"/>
                    <a:gd name="connsiteY7" fmla="*/ 332895 h 433800"/>
                    <a:gd name="connsiteX8" fmla="*/ 966736 w 1829727"/>
                    <a:gd name="connsiteY8" fmla="*/ 334800 h 433800"/>
                    <a:gd name="connsiteX9" fmla="*/ 1406791 w 1829727"/>
                    <a:gd name="connsiteY9" fmla="*/ 380520 h 433800"/>
                    <a:gd name="connsiteX10" fmla="*/ 1674443 w 1829727"/>
                    <a:gd name="connsiteY10" fmla="*/ 430051 h 433800"/>
                    <a:gd name="connsiteX11" fmla="*/ 1755406 w 1829727"/>
                    <a:gd name="connsiteY11" fmla="*/ 428146 h 433800"/>
                    <a:gd name="connsiteX12" fmla="*/ 1829701 w 1829727"/>
                    <a:gd name="connsiteY12" fmla="*/ 312892 h 433800"/>
                    <a:gd name="connsiteX13" fmla="*/ 1776361 w 1829727"/>
                    <a:gd name="connsiteY13" fmla="*/ 169064 h 433800"/>
                    <a:gd name="connsiteX14" fmla="*/ 1760168 w 1829727"/>
                    <a:gd name="connsiteY14" fmla="*/ 154776 h 433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829727" h="433800">
                      <a:moveTo>
                        <a:pt x="1760168" y="154776"/>
                      </a:moveTo>
                      <a:cubicBezTo>
                        <a:pt x="1729688" y="126201"/>
                        <a:pt x="1689683" y="107151"/>
                        <a:pt x="1640153" y="101436"/>
                      </a:cubicBezTo>
                      <a:cubicBezTo>
                        <a:pt x="1527758" y="89053"/>
                        <a:pt x="1419173" y="112866"/>
                        <a:pt x="1307731" y="114771"/>
                      </a:cubicBezTo>
                      <a:cubicBezTo>
                        <a:pt x="1000073" y="119533"/>
                        <a:pt x="679081" y="88101"/>
                        <a:pt x="377138" y="8090"/>
                      </a:cubicBezTo>
                      <a:cubicBezTo>
                        <a:pt x="377138" y="8090"/>
                        <a:pt x="377138" y="8090"/>
                        <a:pt x="377138" y="8090"/>
                      </a:cubicBezTo>
                      <a:cubicBezTo>
                        <a:pt x="248551" y="-12865"/>
                        <a:pt x="56146" y="1423"/>
                        <a:pt x="9473" y="116676"/>
                      </a:cubicBezTo>
                      <a:cubicBezTo>
                        <a:pt x="-19102" y="186209"/>
                        <a:pt x="19951" y="253837"/>
                        <a:pt x="86626" y="298605"/>
                      </a:cubicBezTo>
                      <a:cubicBezTo>
                        <a:pt x="120916" y="322417"/>
                        <a:pt x="167588" y="329085"/>
                        <a:pt x="207593" y="332895"/>
                      </a:cubicBezTo>
                      <a:cubicBezTo>
                        <a:pt x="463816" y="359565"/>
                        <a:pt x="712418" y="334800"/>
                        <a:pt x="966736" y="334800"/>
                      </a:cubicBezTo>
                      <a:cubicBezTo>
                        <a:pt x="1114373" y="334800"/>
                        <a:pt x="1258201" y="363375"/>
                        <a:pt x="1406791" y="380520"/>
                      </a:cubicBezTo>
                      <a:cubicBezTo>
                        <a:pt x="1496326" y="390998"/>
                        <a:pt x="1584908" y="419573"/>
                        <a:pt x="1674443" y="430051"/>
                      </a:cubicBezTo>
                      <a:cubicBezTo>
                        <a:pt x="1700161" y="432908"/>
                        <a:pt x="1731593" y="437671"/>
                        <a:pt x="1755406" y="428146"/>
                      </a:cubicBezTo>
                      <a:cubicBezTo>
                        <a:pt x="1805888" y="408143"/>
                        <a:pt x="1830653" y="363375"/>
                        <a:pt x="1829701" y="312892"/>
                      </a:cubicBezTo>
                      <a:cubicBezTo>
                        <a:pt x="1827796" y="259552"/>
                        <a:pt x="1809698" y="208117"/>
                        <a:pt x="1776361" y="169064"/>
                      </a:cubicBezTo>
                      <a:cubicBezTo>
                        <a:pt x="1770646" y="164301"/>
                        <a:pt x="1765883" y="159539"/>
                        <a:pt x="1760168" y="154776"/>
                      </a:cubicBezTo>
                      <a:close/>
                    </a:path>
                  </a:pathLst>
                </a:custGeom>
                <a:solidFill>
                  <a:srgbClr val="C9440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56" name="Полилиния: фигура 955">
                  <a:extLst>
                    <a:ext uri="{FF2B5EF4-FFF2-40B4-BE49-F238E27FC236}">
                      <a16:creationId xmlns:a16="http://schemas.microsoft.com/office/drawing/2014/main" id="{A86F069E-A55B-0B31-CD51-4DD1A9F28376}"/>
                    </a:ext>
                  </a:extLst>
                </p:cNvPr>
                <p:cNvSpPr/>
                <p:nvPr/>
              </p:nvSpPr>
              <p:spPr>
                <a:xfrm>
                  <a:off x="15528375" y="7180169"/>
                  <a:ext cx="202882" cy="46672"/>
                </a:xfrm>
                <a:custGeom>
                  <a:avLst/>
                  <a:gdLst>
                    <a:gd name="connsiteX0" fmla="*/ 0 w 202882"/>
                    <a:gd name="connsiteY0" fmla="*/ 46673 h 46672"/>
                    <a:gd name="connsiteX1" fmla="*/ 202882 w 202882"/>
                    <a:gd name="connsiteY1" fmla="*/ 0 h 46672"/>
                    <a:gd name="connsiteX2" fmla="*/ 82867 w 202882"/>
                    <a:gd name="connsiteY2" fmla="*/ 13335 h 46672"/>
                    <a:gd name="connsiteX3" fmla="*/ 0 w 202882"/>
                    <a:gd name="connsiteY3" fmla="*/ 46673 h 466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2882" h="46672">
                      <a:moveTo>
                        <a:pt x="0" y="46673"/>
                      </a:moveTo>
                      <a:cubicBezTo>
                        <a:pt x="71438" y="20003"/>
                        <a:pt x="144780" y="4763"/>
                        <a:pt x="202882" y="0"/>
                      </a:cubicBezTo>
                      <a:cubicBezTo>
                        <a:pt x="162877" y="1905"/>
                        <a:pt x="121920" y="4763"/>
                        <a:pt x="82867" y="13335"/>
                      </a:cubicBezTo>
                      <a:cubicBezTo>
                        <a:pt x="62865" y="18098"/>
                        <a:pt x="20955" y="24765"/>
                        <a:pt x="0" y="46673"/>
                      </a:cubicBezTo>
                      <a:close/>
                    </a:path>
                  </a:pathLst>
                </a:custGeom>
                <a:solidFill>
                  <a:srgbClr val="F3A85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57" name="Полилиния: фигура 956">
                  <a:extLst>
                    <a:ext uri="{FF2B5EF4-FFF2-40B4-BE49-F238E27FC236}">
                      <a16:creationId xmlns:a16="http://schemas.microsoft.com/office/drawing/2014/main" id="{E97B42B6-11C8-9506-11A0-30591538ADD9}"/>
                    </a:ext>
                  </a:extLst>
                </p:cNvPr>
                <p:cNvSpPr/>
                <p:nvPr/>
              </p:nvSpPr>
              <p:spPr>
                <a:xfrm>
                  <a:off x="15149103" y="6180913"/>
                  <a:ext cx="3915904" cy="1446388"/>
                </a:xfrm>
                <a:custGeom>
                  <a:avLst/>
                  <a:gdLst>
                    <a:gd name="connsiteX0" fmla="*/ 3590149 w 3915904"/>
                    <a:gd name="connsiteY0" fmla="*/ 914483 h 1446388"/>
                    <a:gd name="connsiteX1" fmla="*/ 3376789 w 3915904"/>
                    <a:gd name="connsiteY1" fmla="*/ 885908 h 1446388"/>
                    <a:gd name="connsiteX2" fmla="*/ 3116757 w 3915904"/>
                    <a:gd name="connsiteY2" fmla="*/ 840187 h 1446388"/>
                    <a:gd name="connsiteX3" fmla="*/ 2676702 w 3915904"/>
                    <a:gd name="connsiteY3" fmla="*/ 814470 h 1446388"/>
                    <a:gd name="connsiteX4" fmla="*/ 2106154 w 3915904"/>
                    <a:gd name="connsiteY4" fmla="*/ 818280 h 1446388"/>
                    <a:gd name="connsiteX5" fmla="*/ 1938514 w 3915904"/>
                    <a:gd name="connsiteY5" fmla="*/ 769702 h 1446388"/>
                    <a:gd name="connsiteX6" fmla="*/ 1861362 w 3915904"/>
                    <a:gd name="connsiteY6" fmla="*/ 593488 h 1446388"/>
                    <a:gd name="connsiteX7" fmla="*/ 2026144 w 3915904"/>
                    <a:gd name="connsiteY7" fmla="*/ 461090 h 1446388"/>
                    <a:gd name="connsiteX8" fmla="*/ 2023287 w 3915904"/>
                    <a:gd name="connsiteY8" fmla="*/ 458232 h 1446388"/>
                    <a:gd name="connsiteX9" fmla="*/ 2022334 w 3915904"/>
                    <a:gd name="connsiteY9" fmla="*/ 400129 h 1446388"/>
                    <a:gd name="connsiteX10" fmla="*/ 1923274 w 3915904"/>
                    <a:gd name="connsiteY10" fmla="*/ 293448 h 1446388"/>
                    <a:gd name="connsiteX11" fmla="*/ 2047099 w 3915904"/>
                    <a:gd name="connsiteY11" fmla="*/ 181053 h 1446388"/>
                    <a:gd name="connsiteX12" fmla="*/ 2162352 w 3915904"/>
                    <a:gd name="connsiteY12" fmla="*/ 162955 h 1446388"/>
                    <a:gd name="connsiteX13" fmla="*/ 2286177 w 3915904"/>
                    <a:gd name="connsiteY13" fmla="*/ 137237 h 1446388"/>
                    <a:gd name="connsiteX14" fmla="*/ 2466199 w 3915904"/>
                    <a:gd name="connsiteY14" fmla="*/ 124855 h 1446388"/>
                    <a:gd name="connsiteX15" fmla="*/ 2453817 w 3915904"/>
                    <a:gd name="connsiteY15" fmla="*/ 103900 h 1446388"/>
                    <a:gd name="connsiteX16" fmla="*/ 2388094 w 3915904"/>
                    <a:gd name="connsiteY16" fmla="*/ 33414 h 1446388"/>
                    <a:gd name="connsiteX17" fmla="*/ 2299512 w 3915904"/>
                    <a:gd name="connsiteY17" fmla="*/ 41034 h 1446388"/>
                    <a:gd name="connsiteX18" fmla="*/ 2270937 w 3915904"/>
                    <a:gd name="connsiteY18" fmla="*/ 76 h 1446388"/>
                    <a:gd name="connsiteX19" fmla="*/ 2216644 w 3915904"/>
                    <a:gd name="connsiteY19" fmla="*/ 13412 h 1446388"/>
                    <a:gd name="connsiteX20" fmla="*/ 2143302 w 3915904"/>
                    <a:gd name="connsiteY20" fmla="*/ 52464 h 1446388"/>
                    <a:gd name="connsiteX21" fmla="*/ 2038527 w 3915904"/>
                    <a:gd name="connsiteY21" fmla="*/ 152477 h 1446388"/>
                    <a:gd name="connsiteX22" fmla="*/ 1913749 w 3915904"/>
                    <a:gd name="connsiteY22" fmla="*/ 221058 h 1446388"/>
                    <a:gd name="connsiteX23" fmla="*/ 1901367 w 3915904"/>
                    <a:gd name="connsiteY23" fmla="*/ 350599 h 1446388"/>
                    <a:gd name="connsiteX24" fmla="*/ 1900414 w 3915904"/>
                    <a:gd name="connsiteY24" fmla="*/ 351551 h 1446388"/>
                    <a:gd name="connsiteX25" fmla="*/ 1931847 w 3915904"/>
                    <a:gd name="connsiteY25" fmla="*/ 485855 h 1446388"/>
                    <a:gd name="connsiteX26" fmla="*/ 1780399 w 3915904"/>
                    <a:gd name="connsiteY26" fmla="*/ 543958 h 1446388"/>
                    <a:gd name="connsiteX27" fmla="*/ 1726107 w 3915904"/>
                    <a:gd name="connsiteY27" fmla="*/ 822090 h 1446388"/>
                    <a:gd name="connsiteX28" fmla="*/ 1533702 w 3915904"/>
                    <a:gd name="connsiteY28" fmla="*/ 822090 h 1446388"/>
                    <a:gd name="connsiteX29" fmla="*/ 1298434 w 3915904"/>
                    <a:gd name="connsiteY29" fmla="*/ 812565 h 1446388"/>
                    <a:gd name="connsiteX30" fmla="*/ 904099 w 3915904"/>
                    <a:gd name="connsiteY30" fmla="*/ 846855 h 1446388"/>
                    <a:gd name="connsiteX31" fmla="*/ 396417 w 3915904"/>
                    <a:gd name="connsiteY31" fmla="*/ 928770 h 1446388"/>
                    <a:gd name="connsiteX32" fmla="*/ 242112 w 3915904"/>
                    <a:gd name="connsiteY32" fmla="*/ 904005 h 1446388"/>
                    <a:gd name="connsiteX33" fmla="*/ 227824 w 3915904"/>
                    <a:gd name="connsiteY33" fmla="*/ 893528 h 1446388"/>
                    <a:gd name="connsiteX34" fmla="*/ 4939 w 3915904"/>
                    <a:gd name="connsiteY34" fmla="*/ 1272625 h 1446388"/>
                    <a:gd name="connsiteX35" fmla="*/ 415467 w 3915904"/>
                    <a:gd name="connsiteY35" fmla="*/ 1010686 h 1446388"/>
                    <a:gd name="connsiteX36" fmla="*/ 415467 w 3915904"/>
                    <a:gd name="connsiteY36" fmla="*/ 1010686 h 1446388"/>
                    <a:gd name="connsiteX37" fmla="*/ 533577 w 3915904"/>
                    <a:gd name="connsiteY37" fmla="*/ 989731 h 1446388"/>
                    <a:gd name="connsiteX38" fmla="*/ 856474 w 3915904"/>
                    <a:gd name="connsiteY38" fmla="*/ 984016 h 1446388"/>
                    <a:gd name="connsiteX39" fmla="*/ 1665147 w 3915904"/>
                    <a:gd name="connsiteY39" fmla="*/ 1255480 h 1446388"/>
                    <a:gd name="connsiteX40" fmla="*/ 1769922 w 3915904"/>
                    <a:gd name="connsiteY40" fmla="*/ 1356446 h 1446388"/>
                    <a:gd name="connsiteX41" fmla="*/ 1816594 w 3915904"/>
                    <a:gd name="connsiteY41" fmla="*/ 1413596 h 1446388"/>
                    <a:gd name="connsiteX42" fmla="*/ 1838502 w 3915904"/>
                    <a:gd name="connsiteY42" fmla="*/ 1444076 h 1446388"/>
                    <a:gd name="connsiteX43" fmla="*/ 1855647 w 3915904"/>
                    <a:gd name="connsiteY43" fmla="*/ 1434551 h 1446388"/>
                    <a:gd name="connsiteX44" fmla="*/ 2049004 w 3915904"/>
                    <a:gd name="connsiteY44" fmla="*/ 1285961 h 1446388"/>
                    <a:gd name="connsiteX45" fmla="*/ 2526207 w 3915904"/>
                    <a:gd name="connsiteY45" fmla="*/ 1069741 h 1446388"/>
                    <a:gd name="connsiteX46" fmla="*/ 3392982 w 3915904"/>
                    <a:gd name="connsiteY46" fmla="*/ 1005923 h 1446388"/>
                    <a:gd name="connsiteX47" fmla="*/ 3393934 w 3915904"/>
                    <a:gd name="connsiteY47" fmla="*/ 1005923 h 1446388"/>
                    <a:gd name="connsiteX48" fmla="*/ 3397744 w 3915904"/>
                    <a:gd name="connsiteY48" fmla="*/ 1006876 h 1446388"/>
                    <a:gd name="connsiteX49" fmla="*/ 3641584 w 3915904"/>
                    <a:gd name="connsiteY49" fmla="*/ 1064979 h 1446388"/>
                    <a:gd name="connsiteX50" fmla="*/ 3641584 w 3915904"/>
                    <a:gd name="connsiteY50" fmla="*/ 1064979 h 1446388"/>
                    <a:gd name="connsiteX51" fmla="*/ 3735882 w 3915904"/>
                    <a:gd name="connsiteY51" fmla="*/ 1146895 h 1446388"/>
                    <a:gd name="connsiteX52" fmla="*/ 3915905 w 3915904"/>
                    <a:gd name="connsiteY52" fmla="*/ 1289771 h 1446388"/>
                    <a:gd name="connsiteX53" fmla="*/ 3822559 w 3915904"/>
                    <a:gd name="connsiteY53" fmla="*/ 1060216 h 1446388"/>
                    <a:gd name="connsiteX54" fmla="*/ 3675874 w 3915904"/>
                    <a:gd name="connsiteY54" fmla="*/ 884003 h 1446388"/>
                    <a:gd name="connsiteX55" fmla="*/ 3590149 w 3915904"/>
                    <a:gd name="connsiteY55" fmla="*/ 914483 h 1446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</a:cxnLst>
                  <a:rect l="l" t="t" r="r" b="b"/>
                  <a:pathLst>
                    <a:path w="3915904" h="1446388">
                      <a:moveTo>
                        <a:pt x="3590149" y="914483"/>
                      </a:moveTo>
                      <a:cubicBezTo>
                        <a:pt x="3519664" y="915435"/>
                        <a:pt x="3447274" y="899243"/>
                        <a:pt x="3376789" y="885908"/>
                      </a:cubicBezTo>
                      <a:cubicBezTo>
                        <a:pt x="3289159" y="868762"/>
                        <a:pt x="3205339" y="847807"/>
                        <a:pt x="3116757" y="840187"/>
                      </a:cubicBezTo>
                      <a:cubicBezTo>
                        <a:pt x="2954832" y="825900"/>
                        <a:pt x="2774809" y="813517"/>
                        <a:pt x="2676702" y="814470"/>
                      </a:cubicBezTo>
                      <a:cubicBezTo>
                        <a:pt x="2486202" y="816375"/>
                        <a:pt x="2298559" y="834472"/>
                        <a:pt x="2106154" y="818280"/>
                      </a:cubicBezTo>
                      <a:cubicBezTo>
                        <a:pt x="2049004" y="813517"/>
                        <a:pt x="1984234" y="806849"/>
                        <a:pt x="1938514" y="769702"/>
                      </a:cubicBezTo>
                      <a:cubicBezTo>
                        <a:pt x="1881364" y="723981"/>
                        <a:pt x="1838502" y="660164"/>
                        <a:pt x="1861362" y="593488"/>
                      </a:cubicBezTo>
                      <a:cubicBezTo>
                        <a:pt x="1884222" y="527765"/>
                        <a:pt x="1948039" y="483950"/>
                        <a:pt x="2026144" y="461090"/>
                      </a:cubicBezTo>
                      <a:cubicBezTo>
                        <a:pt x="2025192" y="461090"/>
                        <a:pt x="2024239" y="460137"/>
                        <a:pt x="2023287" y="458232"/>
                      </a:cubicBezTo>
                      <a:cubicBezTo>
                        <a:pt x="2014714" y="435372"/>
                        <a:pt x="2015667" y="416322"/>
                        <a:pt x="2022334" y="400129"/>
                      </a:cubicBezTo>
                      <a:cubicBezTo>
                        <a:pt x="1969947" y="412512"/>
                        <a:pt x="1917559" y="360124"/>
                        <a:pt x="1923274" y="293448"/>
                      </a:cubicBezTo>
                      <a:cubicBezTo>
                        <a:pt x="1929942" y="216295"/>
                        <a:pt x="1990902" y="192483"/>
                        <a:pt x="2047099" y="181053"/>
                      </a:cubicBezTo>
                      <a:cubicBezTo>
                        <a:pt x="2085199" y="173433"/>
                        <a:pt x="2124252" y="169623"/>
                        <a:pt x="2162352" y="162955"/>
                      </a:cubicBezTo>
                      <a:cubicBezTo>
                        <a:pt x="2204262" y="156288"/>
                        <a:pt x="2245219" y="144857"/>
                        <a:pt x="2286177" y="137237"/>
                      </a:cubicBezTo>
                      <a:cubicBezTo>
                        <a:pt x="2346184" y="127712"/>
                        <a:pt x="2406192" y="125807"/>
                        <a:pt x="2466199" y="124855"/>
                      </a:cubicBezTo>
                      <a:cubicBezTo>
                        <a:pt x="2461437" y="117235"/>
                        <a:pt x="2457627" y="110567"/>
                        <a:pt x="2453817" y="103900"/>
                      </a:cubicBezTo>
                      <a:cubicBezTo>
                        <a:pt x="2440482" y="83897"/>
                        <a:pt x="2413812" y="29604"/>
                        <a:pt x="2388094" y="33414"/>
                      </a:cubicBezTo>
                      <a:cubicBezTo>
                        <a:pt x="2358567" y="37224"/>
                        <a:pt x="2326182" y="78182"/>
                        <a:pt x="2299512" y="41034"/>
                      </a:cubicBezTo>
                      <a:cubicBezTo>
                        <a:pt x="2292844" y="32462"/>
                        <a:pt x="2280462" y="-1829"/>
                        <a:pt x="2270937" y="76"/>
                      </a:cubicBezTo>
                      <a:cubicBezTo>
                        <a:pt x="2252839" y="2934"/>
                        <a:pt x="2233789" y="6744"/>
                        <a:pt x="2216644" y="13412"/>
                      </a:cubicBezTo>
                      <a:cubicBezTo>
                        <a:pt x="2190927" y="22937"/>
                        <a:pt x="2166162" y="35319"/>
                        <a:pt x="2143302" y="52464"/>
                      </a:cubicBezTo>
                      <a:cubicBezTo>
                        <a:pt x="2105202" y="81039"/>
                        <a:pt x="2072817" y="118187"/>
                        <a:pt x="2038527" y="152477"/>
                      </a:cubicBezTo>
                      <a:cubicBezTo>
                        <a:pt x="1997569" y="192483"/>
                        <a:pt x="1956612" y="214390"/>
                        <a:pt x="1913749" y="221058"/>
                      </a:cubicBezTo>
                      <a:cubicBezTo>
                        <a:pt x="1926132" y="262016"/>
                        <a:pt x="1924227" y="306783"/>
                        <a:pt x="1901367" y="350599"/>
                      </a:cubicBezTo>
                      <a:cubicBezTo>
                        <a:pt x="1901367" y="350599"/>
                        <a:pt x="1901367" y="350599"/>
                        <a:pt x="1900414" y="351551"/>
                      </a:cubicBezTo>
                      <a:cubicBezTo>
                        <a:pt x="1934704" y="384889"/>
                        <a:pt x="1963279" y="435372"/>
                        <a:pt x="1931847" y="485855"/>
                      </a:cubicBezTo>
                      <a:cubicBezTo>
                        <a:pt x="1897557" y="540148"/>
                        <a:pt x="1834692" y="551578"/>
                        <a:pt x="1780399" y="543958"/>
                      </a:cubicBezTo>
                      <a:cubicBezTo>
                        <a:pt x="1837549" y="628731"/>
                        <a:pt x="1862314" y="801135"/>
                        <a:pt x="1726107" y="822090"/>
                      </a:cubicBezTo>
                      <a:cubicBezTo>
                        <a:pt x="1663242" y="832567"/>
                        <a:pt x="1597519" y="826852"/>
                        <a:pt x="1533702" y="822090"/>
                      </a:cubicBezTo>
                      <a:cubicBezTo>
                        <a:pt x="1454644" y="816375"/>
                        <a:pt x="1377492" y="807802"/>
                        <a:pt x="1298434" y="812565"/>
                      </a:cubicBezTo>
                      <a:cubicBezTo>
                        <a:pt x="1152702" y="820185"/>
                        <a:pt x="990777" y="832567"/>
                        <a:pt x="904099" y="846855"/>
                      </a:cubicBezTo>
                      <a:cubicBezTo>
                        <a:pt x="734554" y="874478"/>
                        <a:pt x="568819" y="918293"/>
                        <a:pt x="396417" y="928770"/>
                      </a:cubicBezTo>
                      <a:cubicBezTo>
                        <a:pt x="344982" y="931628"/>
                        <a:pt x="286879" y="934485"/>
                        <a:pt x="242112" y="904005"/>
                      </a:cubicBezTo>
                      <a:cubicBezTo>
                        <a:pt x="237349" y="901148"/>
                        <a:pt x="232587" y="897338"/>
                        <a:pt x="227824" y="893528"/>
                      </a:cubicBezTo>
                      <a:cubicBezTo>
                        <a:pt x="97332" y="939248"/>
                        <a:pt x="-26493" y="1107842"/>
                        <a:pt x="4939" y="1272625"/>
                      </a:cubicBezTo>
                      <a:cubicBezTo>
                        <a:pt x="111619" y="1165945"/>
                        <a:pt x="279259" y="1046881"/>
                        <a:pt x="415467" y="1010686"/>
                      </a:cubicBezTo>
                      <a:lnTo>
                        <a:pt x="415467" y="1010686"/>
                      </a:lnTo>
                      <a:cubicBezTo>
                        <a:pt x="457377" y="994493"/>
                        <a:pt x="509764" y="991636"/>
                        <a:pt x="533577" y="989731"/>
                      </a:cubicBezTo>
                      <a:cubicBezTo>
                        <a:pt x="641209" y="978301"/>
                        <a:pt x="748842" y="981158"/>
                        <a:pt x="856474" y="984016"/>
                      </a:cubicBezTo>
                      <a:cubicBezTo>
                        <a:pt x="1137462" y="989731"/>
                        <a:pt x="1431784" y="1058311"/>
                        <a:pt x="1665147" y="1255480"/>
                      </a:cubicBezTo>
                      <a:cubicBezTo>
                        <a:pt x="1702294" y="1285961"/>
                        <a:pt x="1737537" y="1319298"/>
                        <a:pt x="1769922" y="1356446"/>
                      </a:cubicBezTo>
                      <a:cubicBezTo>
                        <a:pt x="1786114" y="1374544"/>
                        <a:pt x="1802307" y="1393594"/>
                        <a:pt x="1816594" y="1413596"/>
                      </a:cubicBezTo>
                      <a:cubicBezTo>
                        <a:pt x="1824214" y="1423121"/>
                        <a:pt x="1831834" y="1433599"/>
                        <a:pt x="1838502" y="1444076"/>
                      </a:cubicBezTo>
                      <a:cubicBezTo>
                        <a:pt x="1844217" y="1451697"/>
                        <a:pt x="1851837" y="1438362"/>
                        <a:pt x="1855647" y="1434551"/>
                      </a:cubicBezTo>
                      <a:cubicBezTo>
                        <a:pt x="1915654" y="1378354"/>
                        <a:pt x="1981377" y="1328823"/>
                        <a:pt x="2049004" y="1285961"/>
                      </a:cubicBezTo>
                      <a:cubicBezTo>
                        <a:pt x="2199499" y="1190710"/>
                        <a:pt x="2361424" y="1120224"/>
                        <a:pt x="2526207" y="1069741"/>
                      </a:cubicBezTo>
                      <a:cubicBezTo>
                        <a:pt x="2761474" y="998303"/>
                        <a:pt x="3105327" y="965918"/>
                        <a:pt x="3392982" y="1005923"/>
                      </a:cubicBezTo>
                      <a:cubicBezTo>
                        <a:pt x="3392982" y="1005923"/>
                        <a:pt x="3393934" y="1005923"/>
                        <a:pt x="3393934" y="1005923"/>
                      </a:cubicBezTo>
                      <a:cubicBezTo>
                        <a:pt x="3394887" y="1005923"/>
                        <a:pt x="3396792" y="1005923"/>
                        <a:pt x="3397744" y="1006876"/>
                      </a:cubicBezTo>
                      <a:cubicBezTo>
                        <a:pt x="3486327" y="1019259"/>
                        <a:pt x="3568242" y="1038309"/>
                        <a:pt x="3641584" y="1064979"/>
                      </a:cubicBezTo>
                      <a:cubicBezTo>
                        <a:pt x="3641584" y="1064979"/>
                        <a:pt x="3641584" y="1064979"/>
                        <a:pt x="3641584" y="1064979"/>
                      </a:cubicBezTo>
                      <a:cubicBezTo>
                        <a:pt x="3681589" y="1076409"/>
                        <a:pt x="3713974" y="1106889"/>
                        <a:pt x="3735882" y="1146895"/>
                      </a:cubicBezTo>
                      <a:cubicBezTo>
                        <a:pt x="3808272" y="1165945"/>
                        <a:pt x="3871137" y="1217380"/>
                        <a:pt x="3915905" y="1289771"/>
                      </a:cubicBezTo>
                      <a:cubicBezTo>
                        <a:pt x="3902569" y="1204997"/>
                        <a:pt x="3869232" y="1127844"/>
                        <a:pt x="3822559" y="1060216"/>
                      </a:cubicBezTo>
                      <a:cubicBezTo>
                        <a:pt x="3777792" y="995446"/>
                        <a:pt x="3724452" y="943058"/>
                        <a:pt x="3675874" y="884003"/>
                      </a:cubicBezTo>
                      <a:cubicBezTo>
                        <a:pt x="3657777" y="903053"/>
                        <a:pt x="3629202" y="914483"/>
                        <a:pt x="3590149" y="914483"/>
                      </a:cubicBezTo>
                      <a:close/>
                    </a:path>
                  </a:pathLst>
                </a:custGeom>
                <a:solidFill>
                  <a:srgbClr val="FDD029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58" name="Полилиния: фигура 957">
                  <a:extLst>
                    <a:ext uri="{FF2B5EF4-FFF2-40B4-BE49-F238E27FC236}">
                      <a16:creationId xmlns:a16="http://schemas.microsoft.com/office/drawing/2014/main" id="{5CBB3CF4-7ACA-9630-6223-729495159137}"/>
                    </a:ext>
                  </a:extLst>
                </p:cNvPr>
                <p:cNvSpPr/>
                <p:nvPr/>
              </p:nvSpPr>
              <p:spPr>
                <a:xfrm>
                  <a:off x="15282083" y="7174735"/>
                  <a:ext cx="3637321" cy="723473"/>
                </a:xfrm>
                <a:custGeom>
                  <a:avLst/>
                  <a:gdLst>
                    <a:gd name="connsiteX0" fmla="*/ 3574327 w 3637321"/>
                    <a:gd name="connsiteY0" fmla="*/ 146406 h 723473"/>
                    <a:gd name="connsiteX1" fmla="*/ 3545752 w 3637321"/>
                    <a:gd name="connsiteY1" fmla="*/ 127355 h 723473"/>
                    <a:gd name="connsiteX2" fmla="*/ 3400019 w 3637321"/>
                    <a:gd name="connsiteY2" fmla="*/ 65442 h 723473"/>
                    <a:gd name="connsiteX3" fmla="*/ 3396210 w 3637321"/>
                    <a:gd name="connsiteY3" fmla="*/ 64490 h 723473"/>
                    <a:gd name="connsiteX4" fmla="*/ 3288577 w 3637321"/>
                    <a:gd name="connsiteY4" fmla="*/ 33057 h 723473"/>
                    <a:gd name="connsiteX5" fmla="*/ 3261907 w 3637321"/>
                    <a:gd name="connsiteY5" fmla="*/ 30200 h 723473"/>
                    <a:gd name="connsiteX6" fmla="*/ 3255239 w 3637321"/>
                    <a:gd name="connsiteY6" fmla="*/ 25437 h 723473"/>
                    <a:gd name="connsiteX7" fmla="*/ 2512289 w 3637321"/>
                    <a:gd name="connsiteY7" fmla="*/ 61633 h 723473"/>
                    <a:gd name="connsiteX8" fmla="*/ 1712189 w 3637321"/>
                    <a:gd name="connsiteY8" fmla="*/ 475020 h 723473"/>
                    <a:gd name="connsiteX9" fmla="*/ 1702664 w 3637321"/>
                    <a:gd name="connsiteY9" fmla="*/ 474068 h 723473"/>
                    <a:gd name="connsiteX10" fmla="*/ 821602 w 3637321"/>
                    <a:gd name="connsiteY10" fmla="*/ 9245 h 723473"/>
                    <a:gd name="connsiteX11" fmla="*/ 498704 w 3637321"/>
                    <a:gd name="connsiteY11" fmla="*/ 2577 h 723473"/>
                    <a:gd name="connsiteX12" fmla="*/ 494894 w 3637321"/>
                    <a:gd name="connsiteY12" fmla="*/ 2577 h 723473"/>
                    <a:gd name="connsiteX13" fmla="*/ 530137 w 3637321"/>
                    <a:gd name="connsiteY13" fmla="*/ 2577 h 723473"/>
                    <a:gd name="connsiteX14" fmla="*/ 234862 w 3637321"/>
                    <a:gd name="connsiteY14" fmla="*/ 78778 h 723473"/>
                    <a:gd name="connsiteX15" fmla="*/ 229147 w 3637321"/>
                    <a:gd name="connsiteY15" fmla="*/ 80683 h 723473"/>
                    <a:gd name="connsiteX16" fmla="*/ 196762 w 3637321"/>
                    <a:gd name="connsiteY16" fmla="*/ 94018 h 723473"/>
                    <a:gd name="connsiteX17" fmla="*/ 6262 w 3637321"/>
                    <a:gd name="connsiteY17" fmla="*/ 274994 h 723473"/>
                    <a:gd name="connsiteX18" fmla="*/ 117704 w 3637321"/>
                    <a:gd name="connsiteY18" fmla="*/ 565508 h 723473"/>
                    <a:gd name="connsiteX19" fmla="*/ 369164 w 3637321"/>
                    <a:gd name="connsiteY19" fmla="*/ 686477 h 723473"/>
                    <a:gd name="connsiteX20" fmla="*/ 1265467 w 3637321"/>
                    <a:gd name="connsiteY20" fmla="*/ 683619 h 723473"/>
                    <a:gd name="connsiteX21" fmla="*/ 2545627 w 3637321"/>
                    <a:gd name="connsiteY21" fmla="*/ 703622 h 723473"/>
                    <a:gd name="connsiteX22" fmla="*/ 3053310 w 3637321"/>
                    <a:gd name="connsiteY22" fmla="*/ 720767 h 723473"/>
                    <a:gd name="connsiteX23" fmla="*/ 3521939 w 3637321"/>
                    <a:gd name="connsiteY23" fmla="*/ 590274 h 723473"/>
                    <a:gd name="connsiteX24" fmla="*/ 3632429 w 3637321"/>
                    <a:gd name="connsiteY24" fmla="*/ 248324 h 723473"/>
                    <a:gd name="connsiteX25" fmla="*/ 3623857 w 3637321"/>
                    <a:gd name="connsiteY25" fmla="*/ 216891 h 723473"/>
                    <a:gd name="connsiteX26" fmla="*/ 3595282 w 3637321"/>
                    <a:gd name="connsiteY26" fmla="*/ 165456 h 723473"/>
                    <a:gd name="connsiteX27" fmla="*/ 3574327 w 3637321"/>
                    <a:gd name="connsiteY27" fmla="*/ 146406 h 723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637321" h="723473">
                      <a:moveTo>
                        <a:pt x="3574327" y="146406"/>
                      </a:moveTo>
                      <a:cubicBezTo>
                        <a:pt x="3565754" y="139738"/>
                        <a:pt x="3556229" y="133071"/>
                        <a:pt x="3545752" y="127355"/>
                      </a:cubicBezTo>
                      <a:cubicBezTo>
                        <a:pt x="3520987" y="114020"/>
                        <a:pt x="3460979" y="87350"/>
                        <a:pt x="3400019" y="65442"/>
                      </a:cubicBezTo>
                      <a:cubicBezTo>
                        <a:pt x="3398114" y="65442"/>
                        <a:pt x="3397162" y="64490"/>
                        <a:pt x="3396210" y="64490"/>
                      </a:cubicBezTo>
                      <a:cubicBezTo>
                        <a:pt x="3360967" y="52107"/>
                        <a:pt x="3325725" y="41630"/>
                        <a:pt x="3288577" y="33057"/>
                      </a:cubicBezTo>
                      <a:cubicBezTo>
                        <a:pt x="3278100" y="31152"/>
                        <a:pt x="3269527" y="30200"/>
                        <a:pt x="3261907" y="30200"/>
                      </a:cubicBezTo>
                      <a:cubicBezTo>
                        <a:pt x="3258097" y="30200"/>
                        <a:pt x="3256192" y="28295"/>
                        <a:pt x="3255239" y="25437"/>
                      </a:cubicBezTo>
                      <a:cubicBezTo>
                        <a:pt x="3013304" y="-24093"/>
                        <a:pt x="2741842" y="4482"/>
                        <a:pt x="2512289" y="61633"/>
                      </a:cubicBezTo>
                      <a:cubicBezTo>
                        <a:pt x="2230350" y="133071"/>
                        <a:pt x="1936979" y="253086"/>
                        <a:pt x="1712189" y="475020"/>
                      </a:cubicBezTo>
                      <a:cubicBezTo>
                        <a:pt x="1709332" y="477878"/>
                        <a:pt x="1704569" y="477878"/>
                        <a:pt x="1702664" y="474068"/>
                      </a:cubicBezTo>
                      <a:cubicBezTo>
                        <a:pt x="1489304" y="166408"/>
                        <a:pt x="1146404" y="34962"/>
                        <a:pt x="821602" y="9245"/>
                      </a:cubicBezTo>
                      <a:cubicBezTo>
                        <a:pt x="714922" y="672"/>
                        <a:pt x="605384" y="-280"/>
                        <a:pt x="498704" y="2577"/>
                      </a:cubicBezTo>
                      <a:cubicBezTo>
                        <a:pt x="497752" y="2577"/>
                        <a:pt x="495847" y="2577"/>
                        <a:pt x="494894" y="2577"/>
                      </a:cubicBezTo>
                      <a:cubicBezTo>
                        <a:pt x="500609" y="2577"/>
                        <a:pt x="534899" y="1625"/>
                        <a:pt x="530137" y="2577"/>
                      </a:cubicBezTo>
                      <a:cubicBezTo>
                        <a:pt x="454889" y="14007"/>
                        <a:pt x="322492" y="47345"/>
                        <a:pt x="234862" y="78778"/>
                      </a:cubicBezTo>
                      <a:cubicBezTo>
                        <a:pt x="232957" y="79730"/>
                        <a:pt x="231052" y="80683"/>
                        <a:pt x="229147" y="80683"/>
                      </a:cubicBezTo>
                      <a:cubicBezTo>
                        <a:pt x="217717" y="85445"/>
                        <a:pt x="206287" y="89255"/>
                        <a:pt x="196762" y="94018"/>
                      </a:cubicBezTo>
                      <a:cubicBezTo>
                        <a:pt x="124372" y="126403"/>
                        <a:pt x="30074" y="178791"/>
                        <a:pt x="6262" y="274994"/>
                      </a:cubicBezTo>
                      <a:cubicBezTo>
                        <a:pt x="-21361" y="384532"/>
                        <a:pt x="47219" y="502643"/>
                        <a:pt x="117704" y="565508"/>
                      </a:cubicBezTo>
                      <a:cubicBezTo>
                        <a:pt x="191047" y="631231"/>
                        <a:pt x="280582" y="665522"/>
                        <a:pt x="369164" y="686477"/>
                      </a:cubicBezTo>
                      <a:cubicBezTo>
                        <a:pt x="663487" y="756010"/>
                        <a:pt x="969239" y="711242"/>
                        <a:pt x="1265467" y="683619"/>
                      </a:cubicBezTo>
                      <a:cubicBezTo>
                        <a:pt x="1691234" y="643614"/>
                        <a:pt x="2119860" y="695049"/>
                        <a:pt x="2545627" y="703622"/>
                      </a:cubicBezTo>
                      <a:cubicBezTo>
                        <a:pt x="2715172" y="706480"/>
                        <a:pt x="2883764" y="724577"/>
                        <a:pt x="3053310" y="720767"/>
                      </a:cubicBezTo>
                      <a:cubicBezTo>
                        <a:pt x="3204757" y="716957"/>
                        <a:pt x="3399067" y="713147"/>
                        <a:pt x="3521939" y="590274"/>
                      </a:cubicBezTo>
                      <a:cubicBezTo>
                        <a:pt x="3600044" y="512168"/>
                        <a:pt x="3654337" y="361672"/>
                        <a:pt x="3632429" y="248324"/>
                      </a:cubicBezTo>
                      <a:cubicBezTo>
                        <a:pt x="3627667" y="241656"/>
                        <a:pt x="3624810" y="227369"/>
                        <a:pt x="3623857" y="216891"/>
                      </a:cubicBezTo>
                      <a:cubicBezTo>
                        <a:pt x="3617189" y="197841"/>
                        <a:pt x="3607664" y="180696"/>
                        <a:pt x="3595282" y="165456"/>
                      </a:cubicBezTo>
                      <a:cubicBezTo>
                        <a:pt x="3588614" y="160693"/>
                        <a:pt x="3581947" y="153073"/>
                        <a:pt x="3574327" y="146406"/>
                      </a:cubicBezTo>
                      <a:close/>
                    </a:path>
                  </a:pathLst>
                </a:custGeom>
                <a:solidFill>
                  <a:srgbClr val="5E230B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59" name="Полилиния: фигура 958">
                  <a:extLst>
                    <a:ext uri="{FF2B5EF4-FFF2-40B4-BE49-F238E27FC236}">
                      <a16:creationId xmlns:a16="http://schemas.microsoft.com/office/drawing/2014/main" id="{E3F4AE4F-10F7-768C-4506-52AB71F4A066}"/>
                    </a:ext>
                  </a:extLst>
                </p:cNvPr>
                <p:cNvSpPr/>
                <p:nvPr/>
              </p:nvSpPr>
              <p:spPr>
                <a:xfrm>
                  <a:off x="18241095" y="5871365"/>
                  <a:ext cx="873042" cy="977362"/>
                </a:xfrm>
                <a:custGeom>
                  <a:avLst/>
                  <a:gdLst>
                    <a:gd name="connsiteX0" fmla="*/ 868680 w 873042"/>
                    <a:gd name="connsiteY0" fmla="*/ 542989 h 977362"/>
                    <a:gd name="connsiteX1" fmla="*/ 812482 w 873042"/>
                    <a:gd name="connsiteY1" fmla="*/ 530606 h 977362"/>
                    <a:gd name="connsiteX2" fmla="*/ 808672 w 873042"/>
                    <a:gd name="connsiteY2" fmla="*/ 526796 h 977362"/>
                    <a:gd name="connsiteX3" fmla="*/ 769620 w 873042"/>
                    <a:gd name="connsiteY3" fmla="*/ 303910 h 977362"/>
                    <a:gd name="connsiteX4" fmla="*/ 641985 w 873042"/>
                    <a:gd name="connsiteY4" fmla="*/ 217232 h 977362"/>
                    <a:gd name="connsiteX5" fmla="*/ 544830 w 873042"/>
                    <a:gd name="connsiteY5" fmla="*/ 176274 h 977362"/>
                    <a:gd name="connsiteX6" fmla="*/ 563880 w 873042"/>
                    <a:gd name="connsiteY6" fmla="*/ 85786 h 977362"/>
                    <a:gd name="connsiteX7" fmla="*/ 565785 w 873042"/>
                    <a:gd name="connsiteY7" fmla="*/ 82928 h 977362"/>
                    <a:gd name="connsiteX8" fmla="*/ 534352 w 873042"/>
                    <a:gd name="connsiteY8" fmla="*/ 64831 h 977362"/>
                    <a:gd name="connsiteX9" fmla="*/ 516255 w 873042"/>
                    <a:gd name="connsiteY9" fmla="*/ 58163 h 977362"/>
                    <a:gd name="connsiteX10" fmla="*/ 441007 w 873042"/>
                    <a:gd name="connsiteY10" fmla="*/ 62926 h 977362"/>
                    <a:gd name="connsiteX11" fmla="*/ 435292 w 873042"/>
                    <a:gd name="connsiteY11" fmla="*/ 66736 h 977362"/>
                    <a:gd name="connsiteX12" fmla="*/ 419100 w 873042"/>
                    <a:gd name="connsiteY12" fmla="*/ 82928 h 977362"/>
                    <a:gd name="connsiteX13" fmla="*/ 420052 w 873042"/>
                    <a:gd name="connsiteY13" fmla="*/ 99121 h 977362"/>
                    <a:gd name="connsiteX14" fmla="*/ 427672 w 873042"/>
                    <a:gd name="connsiteY14" fmla="*/ 118171 h 977362"/>
                    <a:gd name="connsiteX15" fmla="*/ 456247 w 873042"/>
                    <a:gd name="connsiteY15" fmla="*/ 169606 h 977362"/>
                    <a:gd name="connsiteX16" fmla="*/ 449580 w 873042"/>
                    <a:gd name="connsiteY16" fmla="*/ 181989 h 977362"/>
                    <a:gd name="connsiteX17" fmla="*/ 360997 w 873042"/>
                    <a:gd name="connsiteY17" fmla="*/ 99121 h 977362"/>
                    <a:gd name="connsiteX18" fmla="*/ 355282 w 873042"/>
                    <a:gd name="connsiteY18" fmla="*/ 92453 h 977362"/>
                    <a:gd name="connsiteX19" fmla="*/ 336232 w 873042"/>
                    <a:gd name="connsiteY19" fmla="*/ 71498 h 977362"/>
                    <a:gd name="connsiteX20" fmla="*/ 333375 w 873042"/>
                    <a:gd name="connsiteY20" fmla="*/ 67688 h 977362"/>
                    <a:gd name="connsiteX21" fmla="*/ 309563 w 873042"/>
                    <a:gd name="connsiteY21" fmla="*/ 41970 h 977362"/>
                    <a:gd name="connsiteX22" fmla="*/ 227647 w 873042"/>
                    <a:gd name="connsiteY22" fmla="*/ 3870 h 977362"/>
                    <a:gd name="connsiteX23" fmla="*/ 181927 w 873042"/>
                    <a:gd name="connsiteY23" fmla="*/ 72451 h 977362"/>
                    <a:gd name="connsiteX24" fmla="*/ 174307 w 873042"/>
                    <a:gd name="connsiteY24" fmla="*/ 98168 h 977362"/>
                    <a:gd name="connsiteX25" fmla="*/ 164782 w 873042"/>
                    <a:gd name="connsiteY25" fmla="*/ 137221 h 977362"/>
                    <a:gd name="connsiteX26" fmla="*/ 156210 w 873042"/>
                    <a:gd name="connsiteY26" fmla="*/ 141031 h 977362"/>
                    <a:gd name="connsiteX27" fmla="*/ 114300 w 873042"/>
                    <a:gd name="connsiteY27" fmla="*/ 96263 h 977362"/>
                    <a:gd name="connsiteX28" fmla="*/ 89535 w 873042"/>
                    <a:gd name="connsiteY28" fmla="*/ 70546 h 977362"/>
                    <a:gd name="connsiteX29" fmla="*/ 69532 w 873042"/>
                    <a:gd name="connsiteY29" fmla="*/ 50543 h 977362"/>
                    <a:gd name="connsiteX30" fmla="*/ 49530 w 873042"/>
                    <a:gd name="connsiteY30" fmla="*/ 63878 h 977362"/>
                    <a:gd name="connsiteX31" fmla="*/ 43815 w 873042"/>
                    <a:gd name="connsiteY31" fmla="*/ 69593 h 977362"/>
                    <a:gd name="connsiteX32" fmla="*/ 25717 w 873042"/>
                    <a:gd name="connsiteY32" fmla="*/ 93406 h 977362"/>
                    <a:gd name="connsiteX33" fmla="*/ 0 w 873042"/>
                    <a:gd name="connsiteY33" fmla="*/ 182941 h 977362"/>
                    <a:gd name="connsiteX34" fmla="*/ 4763 w 873042"/>
                    <a:gd name="connsiteY34" fmla="*/ 219137 h 977362"/>
                    <a:gd name="connsiteX35" fmla="*/ 66675 w 873042"/>
                    <a:gd name="connsiteY35" fmla="*/ 225804 h 977362"/>
                    <a:gd name="connsiteX36" fmla="*/ 87630 w 873042"/>
                    <a:gd name="connsiteY36" fmla="*/ 225804 h 977362"/>
                    <a:gd name="connsiteX37" fmla="*/ 97155 w 873042"/>
                    <a:gd name="connsiteY37" fmla="*/ 224852 h 977362"/>
                    <a:gd name="connsiteX38" fmla="*/ 218122 w 873042"/>
                    <a:gd name="connsiteY38" fmla="*/ 163891 h 977362"/>
                    <a:gd name="connsiteX39" fmla="*/ 230505 w 873042"/>
                    <a:gd name="connsiteY39" fmla="*/ 151509 h 977362"/>
                    <a:gd name="connsiteX40" fmla="*/ 235267 w 873042"/>
                    <a:gd name="connsiteY40" fmla="*/ 146746 h 977362"/>
                    <a:gd name="connsiteX41" fmla="*/ 239077 w 873042"/>
                    <a:gd name="connsiteY41" fmla="*/ 151509 h 977362"/>
                    <a:gd name="connsiteX42" fmla="*/ 367665 w 873042"/>
                    <a:gd name="connsiteY42" fmla="*/ 194372 h 977362"/>
                    <a:gd name="connsiteX43" fmla="*/ 360045 w 873042"/>
                    <a:gd name="connsiteY43" fmla="*/ 369633 h 977362"/>
                    <a:gd name="connsiteX44" fmla="*/ 456247 w 873042"/>
                    <a:gd name="connsiteY44" fmla="*/ 420116 h 977362"/>
                    <a:gd name="connsiteX45" fmla="*/ 463867 w 873042"/>
                    <a:gd name="connsiteY45" fmla="*/ 542036 h 977362"/>
                    <a:gd name="connsiteX46" fmla="*/ 461963 w 873042"/>
                    <a:gd name="connsiteY46" fmla="*/ 561087 h 977362"/>
                    <a:gd name="connsiteX47" fmla="*/ 460057 w 873042"/>
                    <a:gd name="connsiteY47" fmla="*/ 573469 h 977362"/>
                    <a:gd name="connsiteX48" fmla="*/ 446722 w 873042"/>
                    <a:gd name="connsiteY48" fmla="*/ 680150 h 977362"/>
                    <a:gd name="connsiteX49" fmla="*/ 446722 w 873042"/>
                    <a:gd name="connsiteY49" fmla="*/ 710630 h 977362"/>
                    <a:gd name="connsiteX50" fmla="*/ 449580 w 873042"/>
                    <a:gd name="connsiteY50" fmla="*/ 731585 h 977362"/>
                    <a:gd name="connsiteX51" fmla="*/ 565785 w 873042"/>
                    <a:gd name="connsiteY51" fmla="*/ 783973 h 977362"/>
                    <a:gd name="connsiteX52" fmla="*/ 573405 w 873042"/>
                    <a:gd name="connsiteY52" fmla="*/ 793498 h 977362"/>
                    <a:gd name="connsiteX53" fmla="*/ 598170 w 873042"/>
                    <a:gd name="connsiteY53" fmla="*/ 904941 h 977362"/>
                    <a:gd name="connsiteX54" fmla="*/ 612457 w 873042"/>
                    <a:gd name="connsiteY54" fmla="*/ 927802 h 977362"/>
                    <a:gd name="connsiteX55" fmla="*/ 656272 w 873042"/>
                    <a:gd name="connsiteY55" fmla="*/ 964949 h 977362"/>
                    <a:gd name="connsiteX56" fmla="*/ 734377 w 873042"/>
                    <a:gd name="connsiteY56" fmla="*/ 969712 h 977362"/>
                    <a:gd name="connsiteX57" fmla="*/ 784860 w 873042"/>
                    <a:gd name="connsiteY57" fmla="*/ 874461 h 977362"/>
                    <a:gd name="connsiteX58" fmla="*/ 806767 w 873042"/>
                    <a:gd name="connsiteY58" fmla="*/ 699200 h 977362"/>
                    <a:gd name="connsiteX59" fmla="*/ 855345 w 873042"/>
                    <a:gd name="connsiteY59" fmla="*/ 594424 h 977362"/>
                    <a:gd name="connsiteX60" fmla="*/ 868680 w 873042"/>
                    <a:gd name="connsiteY60" fmla="*/ 542989 h 977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</a:cxnLst>
                  <a:rect l="l" t="t" r="r" b="b"/>
                  <a:pathLst>
                    <a:path w="873042" h="977362">
                      <a:moveTo>
                        <a:pt x="868680" y="542989"/>
                      </a:moveTo>
                      <a:cubicBezTo>
                        <a:pt x="849630" y="539179"/>
                        <a:pt x="831532" y="532511"/>
                        <a:pt x="812482" y="530606"/>
                      </a:cubicBezTo>
                      <a:cubicBezTo>
                        <a:pt x="810577" y="530606"/>
                        <a:pt x="809625" y="528701"/>
                        <a:pt x="808672" y="526796"/>
                      </a:cubicBezTo>
                      <a:cubicBezTo>
                        <a:pt x="798195" y="456311"/>
                        <a:pt x="805815" y="364870"/>
                        <a:pt x="769620" y="303910"/>
                      </a:cubicBezTo>
                      <a:cubicBezTo>
                        <a:pt x="736282" y="248664"/>
                        <a:pt x="696277" y="227709"/>
                        <a:pt x="641985" y="217232"/>
                      </a:cubicBezTo>
                      <a:cubicBezTo>
                        <a:pt x="610552" y="211517"/>
                        <a:pt x="567690" y="206754"/>
                        <a:pt x="544830" y="176274"/>
                      </a:cubicBezTo>
                      <a:cubicBezTo>
                        <a:pt x="524827" y="148651"/>
                        <a:pt x="546735" y="110551"/>
                        <a:pt x="563880" y="85786"/>
                      </a:cubicBezTo>
                      <a:cubicBezTo>
                        <a:pt x="564832" y="84833"/>
                        <a:pt x="564832" y="83881"/>
                        <a:pt x="565785" y="82928"/>
                      </a:cubicBezTo>
                      <a:cubicBezTo>
                        <a:pt x="555307" y="76261"/>
                        <a:pt x="544830" y="70546"/>
                        <a:pt x="534352" y="64831"/>
                      </a:cubicBezTo>
                      <a:cubicBezTo>
                        <a:pt x="528638" y="61973"/>
                        <a:pt x="522922" y="60068"/>
                        <a:pt x="516255" y="58163"/>
                      </a:cubicBezTo>
                      <a:cubicBezTo>
                        <a:pt x="491490" y="49590"/>
                        <a:pt x="465772" y="49590"/>
                        <a:pt x="441007" y="62926"/>
                      </a:cubicBezTo>
                      <a:cubicBezTo>
                        <a:pt x="439102" y="63878"/>
                        <a:pt x="437197" y="65783"/>
                        <a:pt x="435292" y="66736"/>
                      </a:cubicBezTo>
                      <a:cubicBezTo>
                        <a:pt x="425767" y="72451"/>
                        <a:pt x="421005" y="77213"/>
                        <a:pt x="419100" y="82928"/>
                      </a:cubicBezTo>
                      <a:cubicBezTo>
                        <a:pt x="417195" y="87691"/>
                        <a:pt x="418147" y="92453"/>
                        <a:pt x="420052" y="99121"/>
                      </a:cubicBezTo>
                      <a:cubicBezTo>
                        <a:pt x="421957" y="103883"/>
                        <a:pt x="424815" y="110551"/>
                        <a:pt x="427672" y="118171"/>
                      </a:cubicBezTo>
                      <a:cubicBezTo>
                        <a:pt x="435292" y="137221"/>
                        <a:pt x="443865" y="153414"/>
                        <a:pt x="456247" y="169606"/>
                      </a:cubicBezTo>
                      <a:cubicBezTo>
                        <a:pt x="460057" y="175321"/>
                        <a:pt x="455295" y="185799"/>
                        <a:pt x="449580" y="181989"/>
                      </a:cubicBezTo>
                      <a:cubicBezTo>
                        <a:pt x="416242" y="161034"/>
                        <a:pt x="387667" y="130553"/>
                        <a:pt x="360997" y="99121"/>
                      </a:cubicBezTo>
                      <a:cubicBezTo>
                        <a:pt x="359092" y="97216"/>
                        <a:pt x="357188" y="94358"/>
                        <a:pt x="355282" y="92453"/>
                      </a:cubicBezTo>
                      <a:cubicBezTo>
                        <a:pt x="349567" y="85786"/>
                        <a:pt x="342900" y="78166"/>
                        <a:pt x="336232" y="71498"/>
                      </a:cubicBezTo>
                      <a:cubicBezTo>
                        <a:pt x="335280" y="70546"/>
                        <a:pt x="334327" y="69593"/>
                        <a:pt x="333375" y="67688"/>
                      </a:cubicBezTo>
                      <a:cubicBezTo>
                        <a:pt x="325755" y="59116"/>
                        <a:pt x="317182" y="50543"/>
                        <a:pt x="309563" y="41970"/>
                      </a:cubicBezTo>
                      <a:cubicBezTo>
                        <a:pt x="289560" y="21968"/>
                        <a:pt x="255270" y="-11370"/>
                        <a:pt x="227647" y="3870"/>
                      </a:cubicBezTo>
                      <a:cubicBezTo>
                        <a:pt x="204788" y="16253"/>
                        <a:pt x="191452" y="42923"/>
                        <a:pt x="181927" y="72451"/>
                      </a:cubicBezTo>
                      <a:cubicBezTo>
                        <a:pt x="179070" y="81023"/>
                        <a:pt x="177165" y="89596"/>
                        <a:pt x="174307" y="98168"/>
                      </a:cubicBezTo>
                      <a:cubicBezTo>
                        <a:pt x="170497" y="112456"/>
                        <a:pt x="167640" y="125791"/>
                        <a:pt x="164782" y="137221"/>
                      </a:cubicBezTo>
                      <a:cubicBezTo>
                        <a:pt x="163830" y="141984"/>
                        <a:pt x="160020" y="143889"/>
                        <a:pt x="156210" y="141031"/>
                      </a:cubicBezTo>
                      <a:cubicBezTo>
                        <a:pt x="151447" y="136269"/>
                        <a:pt x="135255" y="118171"/>
                        <a:pt x="114300" y="96263"/>
                      </a:cubicBezTo>
                      <a:cubicBezTo>
                        <a:pt x="106680" y="88643"/>
                        <a:pt x="98107" y="79118"/>
                        <a:pt x="89535" y="70546"/>
                      </a:cubicBezTo>
                      <a:cubicBezTo>
                        <a:pt x="82867" y="63878"/>
                        <a:pt x="76200" y="57210"/>
                        <a:pt x="69532" y="50543"/>
                      </a:cubicBezTo>
                      <a:cubicBezTo>
                        <a:pt x="62865" y="55306"/>
                        <a:pt x="56197" y="59116"/>
                        <a:pt x="49530" y="63878"/>
                      </a:cubicBezTo>
                      <a:cubicBezTo>
                        <a:pt x="47625" y="65783"/>
                        <a:pt x="45720" y="67688"/>
                        <a:pt x="43815" y="69593"/>
                      </a:cubicBezTo>
                      <a:cubicBezTo>
                        <a:pt x="37147" y="77213"/>
                        <a:pt x="31432" y="84833"/>
                        <a:pt x="25717" y="93406"/>
                      </a:cubicBezTo>
                      <a:cubicBezTo>
                        <a:pt x="9525" y="119123"/>
                        <a:pt x="0" y="149604"/>
                        <a:pt x="0" y="182941"/>
                      </a:cubicBezTo>
                      <a:cubicBezTo>
                        <a:pt x="0" y="194372"/>
                        <a:pt x="952" y="207707"/>
                        <a:pt x="4763" y="219137"/>
                      </a:cubicBezTo>
                      <a:cubicBezTo>
                        <a:pt x="24765" y="221042"/>
                        <a:pt x="45720" y="224852"/>
                        <a:pt x="66675" y="225804"/>
                      </a:cubicBezTo>
                      <a:cubicBezTo>
                        <a:pt x="74295" y="225804"/>
                        <a:pt x="80963" y="225804"/>
                        <a:pt x="87630" y="225804"/>
                      </a:cubicBezTo>
                      <a:cubicBezTo>
                        <a:pt x="90488" y="225804"/>
                        <a:pt x="94297" y="225804"/>
                        <a:pt x="97155" y="224852"/>
                      </a:cubicBezTo>
                      <a:cubicBezTo>
                        <a:pt x="143827" y="220089"/>
                        <a:pt x="181927" y="199134"/>
                        <a:pt x="218122" y="163891"/>
                      </a:cubicBezTo>
                      <a:cubicBezTo>
                        <a:pt x="221932" y="160081"/>
                        <a:pt x="226695" y="156271"/>
                        <a:pt x="230505" y="151509"/>
                      </a:cubicBezTo>
                      <a:cubicBezTo>
                        <a:pt x="232410" y="149604"/>
                        <a:pt x="233363" y="147699"/>
                        <a:pt x="235267" y="146746"/>
                      </a:cubicBezTo>
                      <a:cubicBezTo>
                        <a:pt x="238125" y="143889"/>
                        <a:pt x="240982" y="147699"/>
                        <a:pt x="239077" y="151509"/>
                      </a:cubicBezTo>
                      <a:cubicBezTo>
                        <a:pt x="285750" y="147699"/>
                        <a:pt x="338138" y="153414"/>
                        <a:pt x="367665" y="194372"/>
                      </a:cubicBezTo>
                      <a:cubicBezTo>
                        <a:pt x="405765" y="246759"/>
                        <a:pt x="385763" y="315340"/>
                        <a:pt x="360045" y="369633"/>
                      </a:cubicBezTo>
                      <a:cubicBezTo>
                        <a:pt x="397192" y="367728"/>
                        <a:pt x="439102" y="375348"/>
                        <a:pt x="456247" y="420116"/>
                      </a:cubicBezTo>
                      <a:cubicBezTo>
                        <a:pt x="470535" y="458216"/>
                        <a:pt x="467677" y="502031"/>
                        <a:pt x="463867" y="542036"/>
                      </a:cubicBezTo>
                      <a:cubicBezTo>
                        <a:pt x="462915" y="548704"/>
                        <a:pt x="461963" y="555372"/>
                        <a:pt x="461963" y="561087"/>
                      </a:cubicBezTo>
                      <a:cubicBezTo>
                        <a:pt x="461010" y="564897"/>
                        <a:pt x="461010" y="568707"/>
                        <a:pt x="460057" y="573469"/>
                      </a:cubicBezTo>
                      <a:cubicBezTo>
                        <a:pt x="455295" y="607759"/>
                        <a:pt x="447675" y="643955"/>
                        <a:pt x="446722" y="680150"/>
                      </a:cubicBezTo>
                      <a:cubicBezTo>
                        <a:pt x="446722" y="690627"/>
                        <a:pt x="446722" y="701105"/>
                        <a:pt x="446722" y="710630"/>
                      </a:cubicBezTo>
                      <a:cubicBezTo>
                        <a:pt x="447675" y="717298"/>
                        <a:pt x="447675" y="724918"/>
                        <a:pt x="449580" y="731585"/>
                      </a:cubicBezTo>
                      <a:cubicBezTo>
                        <a:pt x="461963" y="798261"/>
                        <a:pt x="520065" y="793498"/>
                        <a:pt x="565785" y="783973"/>
                      </a:cubicBezTo>
                      <a:cubicBezTo>
                        <a:pt x="570547" y="783021"/>
                        <a:pt x="574357" y="788736"/>
                        <a:pt x="573405" y="793498"/>
                      </a:cubicBezTo>
                      <a:cubicBezTo>
                        <a:pt x="571500" y="832551"/>
                        <a:pt x="580072" y="871604"/>
                        <a:pt x="598170" y="904941"/>
                      </a:cubicBezTo>
                      <a:cubicBezTo>
                        <a:pt x="602932" y="913514"/>
                        <a:pt x="607695" y="921134"/>
                        <a:pt x="612457" y="927802"/>
                      </a:cubicBezTo>
                      <a:cubicBezTo>
                        <a:pt x="624840" y="943994"/>
                        <a:pt x="639127" y="956377"/>
                        <a:pt x="656272" y="964949"/>
                      </a:cubicBezTo>
                      <a:cubicBezTo>
                        <a:pt x="681038" y="977332"/>
                        <a:pt x="709613" y="983047"/>
                        <a:pt x="734377" y="969712"/>
                      </a:cubicBezTo>
                      <a:cubicBezTo>
                        <a:pt x="762952" y="954472"/>
                        <a:pt x="798195" y="913514"/>
                        <a:pt x="784860" y="874461"/>
                      </a:cubicBezTo>
                      <a:cubicBezTo>
                        <a:pt x="762952" y="813501"/>
                        <a:pt x="782002" y="754445"/>
                        <a:pt x="806767" y="699200"/>
                      </a:cubicBezTo>
                      <a:cubicBezTo>
                        <a:pt x="822960" y="663957"/>
                        <a:pt x="841057" y="630619"/>
                        <a:pt x="855345" y="594424"/>
                      </a:cubicBezTo>
                      <a:cubicBezTo>
                        <a:pt x="861060" y="583947"/>
                        <a:pt x="882015" y="545846"/>
                        <a:pt x="868680" y="542989"/>
                      </a:cubicBezTo>
                      <a:close/>
                    </a:path>
                  </a:pathLst>
                </a:custGeom>
                <a:solidFill>
                  <a:srgbClr val="94B1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32" name="Полилиния: фигура 831">
                  <a:extLst>
                    <a:ext uri="{FF2B5EF4-FFF2-40B4-BE49-F238E27FC236}">
                      <a16:creationId xmlns:a16="http://schemas.microsoft.com/office/drawing/2014/main" id="{EE121068-C996-117D-2E3C-A242F08DCBCE}"/>
                    </a:ext>
                  </a:extLst>
                </p:cNvPr>
                <p:cNvSpPr/>
                <p:nvPr/>
              </p:nvSpPr>
              <p:spPr>
                <a:xfrm>
                  <a:off x="15044829" y="7219222"/>
                  <a:ext cx="3975410" cy="831280"/>
                </a:xfrm>
                <a:custGeom>
                  <a:avLst/>
                  <a:gdLst>
                    <a:gd name="connsiteX0" fmla="*/ 3160071 w 3975410"/>
                    <a:gd name="connsiteY0" fmla="*/ 698187 h 831280"/>
                    <a:gd name="connsiteX1" fmla="*/ 1913248 w 3975410"/>
                    <a:gd name="connsiteY1" fmla="*/ 649609 h 831280"/>
                    <a:gd name="connsiteX2" fmla="*/ 1412233 w 3975410"/>
                    <a:gd name="connsiteY2" fmla="*/ 671517 h 831280"/>
                    <a:gd name="connsiteX3" fmla="*/ 960748 w 3975410"/>
                    <a:gd name="connsiteY3" fmla="*/ 700092 h 831280"/>
                    <a:gd name="connsiteX4" fmla="*/ 521646 w 3975410"/>
                    <a:gd name="connsiteY4" fmla="*/ 641037 h 831280"/>
                    <a:gd name="connsiteX5" fmla="*/ 237801 w 3975410"/>
                    <a:gd name="connsiteY5" fmla="*/ 377192 h 831280"/>
                    <a:gd name="connsiteX6" fmla="*/ 471163 w 3975410"/>
                    <a:gd name="connsiteY6" fmla="*/ 12382 h 831280"/>
                    <a:gd name="connsiteX7" fmla="*/ 478783 w 3975410"/>
                    <a:gd name="connsiteY7" fmla="*/ 0 h 831280"/>
                    <a:gd name="connsiteX8" fmla="*/ 267328 w 3975410"/>
                    <a:gd name="connsiteY8" fmla="*/ 107633 h 831280"/>
                    <a:gd name="connsiteX9" fmla="*/ 109213 w 3975410"/>
                    <a:gd name="connsiteY9" fmla="*/ 260987 h 831280"/>
                    <a:gd name="connsiteX10" fmla="*/ 96831 w 3975410"/>
                    <a:gd name="connsiteY10" fmla="*/ 255272 h 831280"/>
                    <a:gd name="connsiteX11" fmla="*/ 89211 w 3975410"/>
                    <a:gd name="connsiteY11" fmla="*/ 196216 h 831280"/>
                    <a:gd name="connsiteX12" fmla="*/ 17773 w 3975410"/>
                    <a:gd name="connsiteY12" fmla="*/ 446726 h 831280"/>
                    <a:gd name="connsiteX13" fmla="*/ 226371 w 3975410"/>
                    <a:gd name="connsiteY13" fmla="*/ 609604 h 831280"/>
                    <a:gd name="connsiteX14" fmla="*/ 452113 w 3975410"/>
                    <a:gd name="connsiteY14" fmla="*/ 694377 h 831280"/>
                    <a:gd name="connsiteX15" fmla="*/ 706431 w 3975410"/>
                    <a:gd name="connsiteY15" fmla="*/ 777245 h 831280"/>
                    <a:gd name="connsiteX16" fmla="*/ 1341748 w 3975410"/>
                    <a:gd name="connsiteY16" fmla="*/ 825823 h 831280"/>
                    <a:gd name="connsiteX17" fmla="*/ 2817171 w 3975410"/>
                    <a:gd name="connsiteY17" fmla="*/ 797248 h 831280"/>
                    <a:gd name="connsiteX18" fmla="*/ 3670611 w 3975410"/>
                    <a:gd name="connsiteY18" fmla="*/ 670565 h 831280"/>
                    <a:gd name="connsiteX19" fmla="*/ 3944931 w 3975410"/>
                    <a:gd name="connsiteY19" fmla="*/ 486731 h 831280"/>
                    <a:gd name="connsiteX20" fmla="*/ 3974458 w 3975410"/>
                    <a:gd name="connsiteY20" fmla="*/ 412435 h 831280"/>
                    <a:gd name="connsiteX21" fmla="*/ 3975411 w 3975410"/>
                    <a:gd name="connsiteY21" fmla="*/ 387670 h 831280"/>
                    <a:gd name="connsiteX22" fmla="*/ 3975411 w 3975410"/>
                    <a:gd name="connsiteY22" fmla="*/ 387670 h 831280"/>
                    <a:gd name="connsiteX23" fmla="*/ 3878256 w 3975410"/>
                    <a:gd name="connsiteY23" fmla="*/ 215266 h 831280"/>
                    <a:gd name="connsiteX24" fmla="*/ 3876351 w 3975410"/>
                    <a:gd name="connsiteY24" fmla="*/ 355285 h 831280"/>
                    <a:gd name="connsiteX25" fmla="*/ 3160071 w 3975410"/>
                    <a:gd name="connsiteY25" fmla="*/ 698187 h 831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3975410" h="831280">
                      <a:moveTo>
                        <a:pt x="3160071" y="698187"/>
                      </a:moveTo>
                      <a:cubicBezTo>
                        <a:pt x="2744781" y="686757"/>
                        <a:pt x="2329491" y="653419"/>
                        <a:pt x="1913248" y="649609"/>
                      </a:cubicBezTo>
                      <a:cubicBezTo>
                        <a:pt x="1745608" y="647705"/>
                        <a:pt x="1578921" y="654372"/>
                        <a:pt x="1412233" y="671517"/>
                      </a:cubicBezTo>
                      <a:cubicBezTo>
                        <a:pt x="1261738" y="686757"/>
                        <a:pt x="1111243" y="700092"/>
                        <a:pt x="960748" y="700092"/>
                      </a:cubicBezTo>
                      <a:cubicBezTo>
                        <a:pt x="814063" y="700092"/>
                        <a:pt x="662616" y="692472"/>
                        <a:pt x="521646" y="641037"/>
                      </a:cubicBezTo>
                      <a:cubicBezTo>
                        <a:pt x="404488" y="598174"/>
                        <a:pt x="286378" y="520068"/>
                        <a:pt x="237801" y="377192"/>
                      </a:cubicBezTo>
                      <a:cubicBezTo>
                        <a:pt x="174936" y="191454"/>
                        <a:pt x="314953" y="74295"/>
                        <a:pt x="471163" y="12382"/>
                      </a:cubicBezTo>
                      <a:cubicBezTo>
                        <a:pt x="473068" y="7620"/>
                        <a:pt x="475926" y="3810"/>
                        <a:pt x="478783" y="0"/>
                      </a:cubicBezTo>
                      <a:cubicBezTo>
                        <a:pt x="408298" y="24765"/>
                        <a:pt x="325431" y="62865"/>
                        <a:pt x="267328" y="107633"/>
                      </a:cubicBezTo>
                      <a:cubicBezTo>
                        <a:pt x="210178" y="152401"/>
                        <a:pt x="161601" y="209551"/>
                        <a:pt x="109213" y="260987"/>
                      </a:cubicBezTo>
                      <a:cubicBezTo>
                        <a:pt x="104451" y="265749"/>
                        <a:pt x="97783" y="261939"/>
                        <a:pt x="96831" y="255272"/>
                      </a:cubicBezTo>
                      <a:cubicBezTo>
                        <a:pt x="92068" y="235269"/>
                        <a:pt x="90163" y="215266"/>
                        <a:pt x="89211" y="196216"/>
                      </a:cubicBezTo>
                      <a:cubicBezTo>
                        <a:pt x="2533" y="280989"/>
                        <a:pt x="-20327" y="358142"/>
                        <a:pt x="17773" y="446726"/>
                      </a:cubicBezTo>
                      <a:cubicBezTo>
                        <a:pt x="57778" y="538166"/>
                        <a:pt x="150171" y="577219"/>
                        <a:pt x="226371" y="609604"/>
                      </a:cubicBezTo>
                      <a:cubicBezTo>
                        <a:pt x="300666" y="641037"/>
                        <a:pt x="377818" y="664850"/>
                        <a:pt x="452113" y="694377"/>
                      </a:cubicBezTo>
                      <a:cubicBezTo>
                        <a:pt x="536886" y="727715"/>
                        <a:pt x="618801" y="760100"/>
                        <a:pt x="706431" y="777245"/>
                      </a:cubicBezTo>
                      <a:cubicBezTo>
                        <a:pt x="915981" y="819156"/>
                        <a:pt x="1129341" y="819156"/>
                        <a:pt x="1341748" y="825823"/>
                      </a:cubicBezTo>
                      <a:cubicBezTo>
                        <a:pt x="1833238" y="840111"/>
                        <a:pt x="2325681" y="824871"/>
                        <a:pt x="2817171" y="797248"/>
                      </a:cubicBezTo>
                      <a:cubicBezTo>
                        <a:pt x="3106731" y="781055"/>
                        <a:pt x="3394386" y="782960"/>
                        <a:pt x="3670611" y="670565"/>
                      </a:cubicBezTo>
                      <a:cubicBezTo>
                        <a:pt x="3764908" y="631512"/>
                        <a:pt x="3879208" y="582934"/>
                        <a:pt x="3944931" y="486731"/>
                      </a:cubicBezTo>
                      <a:cubicBezTo>
                        <a:pt x="3962076" y="461966"/>
                        <a:pt x="3970648" y="436248"/>
                        <a:pt x="3974458" y="412435"/>
                      </a:cubicBezTo>
                      <a:cubicBezTo>
                        <a:pt x="3974458" y="403863"/>
                        <a:pt x="3975411" y="396243"/>
                        <a:pt x="3975411" y="387670"/>
                      </a:cubicBezTo>
                      <a:lnTo>
                        <a:pt x="3975411" y="387670"/>
                      </a:lnTo>
                      <a:cubicBezTo>
                        <a:pt x="3972553" y="321947"/>
                        <a:pt x="3926833" y="261939"/>
                        <a:pt x="3878256" y="215266"/>
                      </a:cubicBezTo>
                      <a:cubicBezTo>
                        <a:pt x="3885876" y="260987"/>
                        <a:pt x="3885876" y="309565"/>
                        <a:pt x="3876351" y="355285"/>
                      </a:cubicBezTo>
                      <a:cubicBezTo>
                        <a:pt x="3807771" y="719143"/>
                        <a:pt x="3401053" y="704855"/>
                        <a:pt x="3160071" y="698187"/>
                      </a:cubicBezTo>
                      <a:close/>
                    </a:path>
                  </a:pathLst>
                </a:custGeom>
                <a:solidFill>
                  <a:srgbClr val="EBD3A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33" name="Полилиния: фигура 832">
                  <a:extLst>
                    <a:ext uri="{FF2B5EF4-FFF2-40B4-BE49-F238E27FC236}">
                      <a16:creationId xmlns:a16="http://schemas.microsoft.com/office/drawing/2014/main" id="{B760B156-88FC-8750-D46F-5AF7BB2DFD56}"/>
                    </a:ext>
                  </a:extLst>
                </p:cNvPr>
                <p:cNvSpPr/>
                <p:nvPr/>
              </p:nvSpPr>
              <p:spPr>
                <a:xfrm>
                  <a:off x="17184947" y="6500359"/>
                  <a:ext cx="1641935" cy="290235"/>
                </a:xfrm>
                <a:custGeom>
                  <a:avLst/>
                  <a:gdLst>
                    <a:gd name="connsiteX0" fmla="*/ 1502870 w 1641935"/>
                    <a:gd name="connsiteY0" fmla="*/ 144502 h 290235"/>
                    <a:gd name="connsiteX1" fmla="*/ 1488583 w 1641935"/>
                    <a:gd name="connsiteY1" fmla="*/ 78779 h 290235"/>
                    <a:gd name="connsiteX2" fmla="*/ 1458103 w 1641935"/>
                    <a:gd name="connsiteY2" fmla="*/ 72112 h 290235"/>
                    <a:gd name="connsiteX3" fmla="*/ 1294273 w 1641935"/>
                    <a:gd name="connsiteY3" fmla="*/ 43536 h 290235"/>
                    <a:gd name="connsiteX4" fmla="*/ 935180 w 1641935"/>
                    <a:gd name="connsiteY4" fmla="*/ 21629 h 290235"/>
                    <a:gd name="connsiteX5" fmla="*/ 559895 w 1641935"/>
                    <a:gd name="connsiteY5" fmla="*/ 2579 h 290235"/>
                    <a:gd name="connsiteX6" fmla="*/ 196993 w 1641935"/>
                    <a:gd name="connsiteY6" fmla="*/ 14009 h 290235"/>
                    <a:gd name="connsiteX7" fmla="*/ 778 w 1641935"/>
                    <a:gd name="connsiteY7" fmla="*/ 140692 h 290235"/>
                    <a:gd name="connsiteX8" fmla="*/ 219853 w 1641935"/>
                    <a:gd name="connsiteY8" fmla="*/ 134977 h 290235"/>
                    <a:gd name="connsiteX9" fmla="*/ 1129490 w 1641935"/>
                    <a:gd name="connsiteY9" fmla="*/ 244515 h 290235"/>
                    <a:gd name="connsiteX10" fmla="*/ 1455245 w 1641935"/>
                    <a:gd name="connsiteY10" fmla="*/ 232133 h 290235"/>
                    <a:gd name="connsiteX11" fmla="*/ 1611455 w 1641935"/>
                    <a:gd name="connsiteY11" fmla="*/ 290236 h 290235"/>
                    <a:gd name="connsiteX12" fmla="*/ 1641935 w 1641935"/>
                    <a:gd name="connsiteY12" fmla="*/ 283568 h 290235"/>
                    <a:gd name="connsiteX13" fmla="*/ 1615265 w 1641935"/>
                    <a:gd name="connsiteY13" fmla="*/ 177840 h 290235"/>
                    <a:gd name="connsiteX14" fmla="*/ 1502870 w 1641935"/>
                    <a:gd name="connsiteY14" fmla="*/ 144502 h 290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41935" h="290235">
                      <a:moveTo>
                        <a:pt x="1502870" y="144502"/>
                      </a:moveTo>
                      <a:cubicBezTo>
                        <a:pt x="1492393" y="124499"/>
                        <a:pt x="1488583" y="101639"/>
                        <a:pt x="1488583" y="78779"/>
                      </a:cubicBezTo>
                      <a:cubicBezTo>
                        <a:pt x="1478105" y="75922"/>
                        <a:pt x="1467628" y="74017"/>
                        <a:pt x="1458103" y="72112"/>
                      </a:cubicBezTo>
                      <a:cubicBezTo>
                        <a:pt x="1403810" y="59729"/>
                        <a:pt x="1348565" y="50204"/>
                        <a:pt x="1294273" y="43536"/>
                      </a:cubicBezTo>
                      <a:cubicBezTo>
                        <a:pt x="1175210" y="29249"/>
                        <a:pt x="1055195" y="25439"/>
                        <a:pt x="935180" y="21629"/>
                      </a:cubicBezTo>
                      <a:cubicBezTo>
                        <a:pt x="809450" y="16866"/>
                        <a:pt x="684673" y="6389"/>
                        <a:pt x="559895" y="2579"/>
                      </a:cubicBezTo>
                      <a:cubicBezTo>
                        <a:pt x="438928" y="-1231"/>
                        <a:pt x="317008" y="-3137"/>
                        <a:pt x="196993" y="14009"/>
                      </a:cubicBezTo>
                      <a:cubicBezTo>
                        <a:pt x="149368" y="20676"/>
                        <a:pt x="-12557" y="45441"/>
                        <a:pt x="778" y="140692"/>
                      </a:cubicBezTo>
                      <a:cubicBezTo>
                        <a:pt x="70310" y="121642"/>
                        <a:pt x="149368" y="119737"/>
                        <a:pt x="219853" y="134977"/>
                      </a:cubicBezTo>
                      <a:cubicBezTo>
                        <a:pt x="523700" y="195937"/>
                        <a:pt x="820880" y="247373"/>
                        <a:pt x="1129490" y="244515"/>
                      </a:cubicBezTo>
                      <a:cubicBezTo>
                        <a:pt x="1238075" y="243563"/>
                        <a:pt x="1346660" y="223560"/>
                        <a:pt x="1455245" y="232133"/>
                      </a:cubicBezTo>
                      <a:cubicBezTo>
                        <a:pt x="1514300" y="236895"/>
                        <a:pt x="1570498" y="252135"/>
                        <a:pt x="1611455" y="290236"/>
                      </a:cubicBezTo>
                      <a:cubicBezTo>
                        <a:pt x="1621933" y="289283"/>
                        <a:pt x="1632410" y="287378"/>
                        <a:pt x="1641935" y="283568"/>
                      </a:cubicBezTo>
                      <a:cubicBezTo>
                        <a:pt x="1625743" y="252135"/>
                        <a:pt x="1615265" y="214988"/>
                        <a:pt x="1615265" y="177840"/>
                      </a:cubicBezTo>
                      <a:cubicBezTo>
                        <a:pt x="1577165" y="184507"/>
                        <a:pt x="1525730" y="188317"/>
                        <a:pt x="1502870" y="144502"/>
                      </a:cubicBezTo>
                      <a:close/>
                    </a:path>
                  </a:pathLst>
                </a:custGeom>
                <a:solidFill>
                  <a:srgbClr val="CA526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34" name="Полилиния: фигура 833">
                  <a:extLst>
                    <a:ext uri="{FF2B5EF4-FFF2-40B4-BE49-F238E27FC236}">
                      <a16:creationId xmlns:a16="http://schemas.microsoft.com/office/drawing/2014/main" id="{98347850-AD4C-C903-8164-81AA18DE549D}"/>
                    </a:ext>
                  </a:extLst>
                </p:cNvPr>
                <p:cNvSpPr/>
                <p:nvPr/>
              </p:nvSpPr>
              <p:spPr>
                <a:xfrm>
                  <a:off x="15886515" y="6370322"/>
                  <a:ext cx="40004" cy="11646"/>
                </a:xfrm>
                <a:custGeom>
                  <a:avLst/>
                  <a:gdLst>
                    <a:gd name="connsiteX0" fmla="*/ 0 w 40004"/>
                    <a:gd name="connsiteY0" fmla="*/ 217 h 11646"/>
                    <a:gd name="connsiteX1" fmla="*/ 40005 w 40004"/>
                    <a:gd name="connsiteY1" fmla="*/ 11647 h 11646"/>
                    <a:gd name="connsiteX2" fmla="*/ 0 w 40004"/>
                    <a:gd name="connsiteY2" fmla="*/ 217 h 116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004" h="11646">
                      <a:moveTo>
                        <a:pt x="0" y="217"/>
                      </a:moveTo>
                      <a:cubicBezTo>
                        <a:pt x="13335" y="5932"/>
                        <a:pt x="26670" y="9742"/>
                        <a:pt x="40005" y="11647"/>
                      </a:cubicBezTo>
                      <a:cubicBezTo>
                        <a:pt x="32385" y="1169"/>
                        <a:pt x="15240" y="-736"/>
                        <a:pt x="0" y="217"/>
                      </a:cubicBezTo>
                      <a:close/>
                    </a:path>
                  </a:pathLst>
                </a:custGeom>
                <a:solidFill>
                  <a:srgbClr val="F3A85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35" name="Полилиния: фигура 834">
                  <a:extLst>
                    <a:ext uri="{FF2B5EF4-FFF2-40B4-BE49-F238E27FC236}">
                      <a16:creationId xmlns:a16="http://schemas.microsoft.com/office/drawing/2014/main" id="{EE9BD854-AA33-D38A-540F-33D2F8C8941C}"/>
                    </a:ext>
                  </a:extLst>
                </p:cNvPr>
                <p:cNvSpPr/>
                <p:nvPr/>
              </p:nvSpPr>
              <p:spPr>
                <a:xfrm>
                  <a:off x="15078795" y="7709763"/>
                  <a:ext cx="3934777" cy="754505"/>
                </a:xfrm>
                <a:custGeom>
                  <a:avLst/>
                  <a:gdLst>
                    <a:gd name="connsiteX0" fmla="*/ 3733800 w 3934777"/>
                    <a:gd name="connsiteY0" fmla="*/ 161926 h 754505"/>
                    <a:gd name="connsiteX1" fmla="*/ 3410903 w 3934777"/>
                    <a:gd name="connsiteY1" fmla="*/ 275274 h 754505"/>
                    <a:gd name="connsiteX2" fmla="*/ 3024188 w 3934777"/>
                    <a:gd name="connsiteY2" fmla="*/ 314327 h 754505"/>
                    <a:gd name="connsiteX3" fmla="*/ 1525905 w 3934777"/>
                    <a:gd name="connsiteY3" fmla="*/ 361000 h 754505"/>
                    <a:gd name="connsiteX4" fmla="*/ 893445 w 3934777"/>
                    <a:gd name="connsiteY4" fmla="*/ 339092 h 754505"/>
                    <a:gd name="connsiteX5" fmla="*/ 586740 w 3934777"/>
                    <a:gd name="connsiteY5" fmla="*/ 288609 h 754505"/>
                    <a:gd name="connsiteX6" fmla="*/ 360045 w 3934777"/>
                    <a:gd name="connsiteY6" fmla="*/ 204789 h 754505"/>
                    <a:gd name="connsiteX7" fmla="*/ 140018 w 3934777"/>
                    <a:gd name="connsiteY7" fmla="*/ 117158 h 754505"/>
                    <a:gd name="connsiteX8" fmla="*/ 0 w 3934777"/>
                    <a:gd name="connsiteY8" fmla="*/ 17145 h 754505"/>
                    <a:gd name="connsiteX9" fmla="*/ 26670 w 3934777"/>
                    <a:gd name="connsiteY9" fmla="*/ 113348 h 754505"/>
                    <a:gd name="connsiteX10" fmla="*/ 87630 w 3934777"/>
                    <a:gd name="connsiteY10" fmla="*/ 263844 h 754505"/>
                    <a:gd name="connsiteX11" fmla="*/ 254318 w 3934777"/>
                    <a:gd name="connsiteY11" fmla="*/ 454346 h 754505"/>
                    <a:gd name="connsiteX12" fmla="*/ 791528 w 3934777"/>
                    <a:gd name="connsiteY12" fmla="*/ 695330 h 754505"/>
                    <a:gd name="connsiteX13" fmla="*/ 1422083 w 3934777"/>
                    <a:gd name="connsiteY13" fmla="*/ 738193 h 754505"/>
                    <a:gd name="connsiteX14" fmla="*/ 2094548 w 3934777"/>
                    <a:gd name="connsiteY14" fmla="*/ 749623 h 754505"/>
                    <a:gd name="connsiteX15" fmla="*/ 2418398 w 3934777"/>
                    <a:gd name="connsiteY15" fmla="*/ 742003 h 754505"/>
                    <a:gd name="connsiteX16" fmla="*/ 2766060 w 3934777"/>
                    <a:gd name="connsiteY16" fmla="*/ 754385 h 754505"/>
                    <a:gd name="connsiteX17" fmla="*/ 3403283 w 3934777"/>
                    <a:gd name="connsiteY17" fmla="*/ 677232 h 754505"/>
                    <a:gd name="connsiteX18" fmla="*/ 3934778 w 3934777"/>
                    <a:gd name="connsiteY18" fmla="*/ 0 h 754505"/>
                    <a:gd name="connsiteX19" fmla="*/ 3733800 w 3934777"/>
                    <a:gd name="connsiteY19" fmla="*/ 161926 h 754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3934777" h="754505">
                      <a:moveTo>
                        <a:pt x="3733800" y="161926"/>
                      </a:moveTo>
                      <a:cubicBezTo>
                        <a:pt x="3629978" y="214314"/>
                        <a:pt x="3521393" y="250509"/>
                        <a:pt x="3410903" y="275274"/>
                      </a:cubicBezTo>
                      <a:cubicBezTo>
                        <a:pt x="3283268" y="304802"/>
                        <a:pt x="3153728" y="306707"/>
                        <a:pt x="3024188" y="314327"/>
                      </a:cubicBezTo>
                      <a:cubicBezTo>
                        <a:pt x="2525078" y="344807"/>
                        <a:pt x="2025015" y="365763"/>
                        <a:pt x="1525905" y="361000"/>
                      </a:cubicBezTo>
                      <a:cubicBezTo>
                        <a:pt x="1315403" y="359095"/>
                        <a:pt x="1103948" y="357190"/>
                        <a:pt x="893445" y="339092"/>
                      </a:cubicBezTo>
                      <a:cubicBezTo>
                        <a:pt x="790575" y="330520"/>
                        <a:pt x="686753" y="316232"/>
                        <a:pt x="586740" y="288609"/>
                      </a:cubicBezTo>
                      <a:cubicBezTo>
                        <a:pt x="509587" y="266702"/>
                        <a:pt x="436245" y="232412"/>
                        <a:pt x="360045" y="204789"/>
                      </a:cubicBezTo>
                      <a:cubicBezTo>
                        <a:pt x="285750" y="178119"/>
                        <a:pt x="211455" y="153353"/>
                        <a:pt x="140018" y="117158"/>
                      </a:cubicBezTo>
                      <a:cubicBezTo>
                        <a:pt x="91440" y="93346"/>
                        <a:pt x="36195" y="64770"/>
                        <a:pt x="0" y="17145"/>
                      </a:cubicBezTo>
                      <a:cubicBezTo>
                        <a:pt x="14288" y="45720"/>
                        <a:pt x="17145" y="81915"/>
                        <a:pt x="26670" y="113348"/>
                      </a:cubicBezTo>
                      <a:cubicBezTo>
                        <a:pt x="41910" y="165736"/>
                        <a:pt x="62865" y="218124"/>
                        <a:pt x="87630" y="263844"/>
                      </a:cubicBezTo>
                      <a:cubicBezTo>
                        <a:pt x="129540" y="342902"/>
                        <a:pt x="185738" y="407673"/>
                        <a:pt x="254318" y="454346"/>
                      </a:cubicBezTo>
                      <a:cubicBezTo>
                        <a:pt x="418148" y="568646"/>
                        <a:pt x="603885" y="664850"/>
                        <a:pt x="791528" y="695330"/>
                      </a:cubicBezTo>
                      <a:cubicBezTo>
                        <a:pt x="999173" y="728668"/>
                        <a:pt x="1213485" y="736288"/>
                        <a:pt x="1422083" y="738193"/>
                      </a:cubicBezTo>
                      <a:cubicBezTo>
                        <a:pt x="1641158" y="740098"/>
                        <a:pt x="1876425" y="738193"/>
                        <a:pt x="2094548" y="749623"/>
                      </a:cubicBezTo>
                      <a:cubicBezTo>
                        <a:pt x="2207895" y="755338"/>
                        <a:pt x="2305050" y="733430"/>
                        <a:pt x="2418398" y="742003"/>
                      </a:cubicBezTo>
                      <a:cubicBezTo>
                        <a:pt x="2533650" y="750575"/>
                        <a:pt x="2649855" y="755338"/>
                        <a:pt x="2766060" y="754385"/>
                      </a:cubicBezTo>
                      <a:cubicBezTo>
                        <a:pt x="2978468" y="752480"/>
                        <a:pt x="3195638" y="737240"/>
                        <a:pt x="3403283" y="677232"/>
                      </a:cubicBezTo>
                      <a:cubicBezTo>
                        <a:pt x="3655695" y="604842"/>
                        <a:pt x="3890010" y="347665"/>
                        <a:pt x="3934778" y="0"/>
                      </a:cubicBezTo>
                      <a:cubicBezTo>
                        <a:pt x="3888105" y="78105"/>
                        <a:pt x="3804285" y="126683"/>
                        <a:pt x="3733800" y="161926"/>
                      </a:cubicBezTo>
                      <a:close/>
                    </a:path>
                  </a:pathLst>
                </a:custGeom>
                <a:solidFill>
                  <a:srgbClr val="F3A85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36" name="Полилиния: фигура 835">
                  <a:extLst>
                    <a:ext uri="{FF2B5EF4-FFF2-40B4-BE49-F238E27FC236}">
                      <a16:creationId xmlns:a16="http://schemas.microsoft.com/office/drawing/2014/main" id="{A75A14FB-FA98-D2EB-FC3A-EFB0B330A7CE}"/>
                    </a:ext>
                  </a:extLst>
                </p:cNvPr>
                <p:cNvSpPr/>
                <p:nvPr/>
              </p:nvSpPr>
              <p:spPr>
                <a:xfrm>
                  <a:off x="15306933" y="5770298"/>
                  <a:ext cx="1242284" cy="861227"/>
                </a:xfrm>
                <a:custGeom>
                  <a:avLst/>
                  <a:gdLst>
                    <a:gd name="connsiteX0" fmla="*/ 190962 w 1242284"/>
                    <a:gd name="connsiteY0" fmla="*/ 844083 h 861227"/>
                    <a:gd name="connsiteX1" fmla="*/ 193820 w 1242284"/>
                    <a:gd name="connsiteY1" fmla="*/ 840273 h 861227"/>
                    <a:gd name="connsiteX2" fmla="*/ 194772 w 1242284"/>
                    <a:gd name="connsiteY2" fmla="*/ 845035 h 861227"/>
                    <a:gd name="connsiteX3" fmla="*/ 211917 w 1242284"/>
                    <a:gd name="connsiteY3" fmla="*/ 850750 h 861227"/>
                    <a:gd name="connsiteX4" fmla="*/ 226205 w 1242284"/>
                    <a:gd name="connsiteY4" fmla="*/ 854560 h 861227"/>
                    <a:gd name="connsiteX5" fmla="*/ 270972 w 1242284"/>
                    <a:gd name="connsiteY5" fmla="*/ 861228 h 861227"/>
                    <a:gd name="connsiteX6" fmla="*/ 272877 w 1242284"/>
                    <a:gd name="connsiteY6" fmla="*/ 828843 h 861227"/>
                    <a:gd name="connsiteX7" fmla="*/ 273830 w 1242284"/>
                    <a:gd name="connsiteY7" fmla="*/ 809792 h 861227"/>
                    <a:gd name="connsiteX8" fmla="*/ 274782 w 1242284"/>
                    <a:gd name="connsiteY8" fmla="*/ 788837 h 861227"/>
                    <a:gd name="connsiteX9" fmla="*/ 278592 w 1242284"/>
                    <a:gd name="connsiteY9" fmla="*/ 757405 h 861227"/>
                    <a:gd name="connsiteX10" fmla="*/ 326217 w 1242284"/>
                    <a:gd name="connsiteY10" fmla="*/ 605956 h 861227"/>
                    <a:gd name="connsiteX11" fmla="*/ 360507 w 1242284"/>
                    <a:gd name="connsiteY11" fmla="*/ 561188 h 861227"/>
                    <a:gd name="connsiteX12" fmla="*/ 453852 w 1242284"/>
                    <a:gd name="connsiteY12" fmla="*/ 544043 h 861227"/>
                    <a:gd name="connsiteX13" fmla="*/ 505287 w 1242284"/>
                    <a:gd name="connsiteY13" fmla="*/ 578333 h 861227"/>
                    <a:gd name="connsiteX14" fmla="*/ 504335 w 1242284"/>
                    <a:gd name="connsiteY14" fmla="*/ 587858 h 861227"/>
                    <a:gd name="connsiteX15" fmla="*/ 464330 w 1242284"/>
                    <a:gd name="connsiteY15" fmla="*/ 605004 h 861227"/>
                    <a:gd name="connsiteX16" fmla="*/ 493857 w 1242284"/>
                    <a:gd name="connsiteY16" fmla="*/ 662154 h 861227"/>
                    <a:gd name="connsiteX17" fmla="*/ 572915 w 1242284"/>
                    <a:gd name="connsiteY17" fmla="*/ 680251 h 861227"/>
                    <a:gd name="connsiteX18" fmla="*/ 622445 w 1242284"/>
                    <a:gd name="connsiteY18" fmla="*/ 629769 h 861227"/>
                    <a:gd name="connsiteX19" fmla="*/ 623397 w 1242284"/>
                    <a:gd name="connsiteY19" fmla="*/ 623101 h 861227"/>
                    <a:gd name="connsiteX20" fmla="*/ 556722 w 1242284"/>
                    <a:gd name="connsiteY20" fmla="*/ 601193 h 861227"/>
                    <a:gd name="connsiteX21" fmla="*/ 558627 w 1242284"/>
                    <a:gd name="connsiteY21" fmla="*/ 590716 h 861227"/>
                    <a:gd name="connsiteX22" fmla="*/ 630065 w 1242284"/>
                    <a:gd name="connsiteY22" fmla="*/ 611671 h 861227"/>
                    <a:gd name="connsiteX23" fmla="*/ 693882 w 1242284"/>
                    <a:gd name="connsiteY23" fmla="*/ 570713 h 861227"/>
                    <a:gd name="connsiteX24" fmla="*/ 712932 w 1242284"/>
                    <a:gd name="connsiteY24" fmla="*/ 529755 h 861227"/>
                    <a:gd name="connsiteX25" fmla="*/ 720552 w 1242284"/>
                    <a:gd name="connsiteY25" fmla="*/ 507848 h 861227"/>
                    <a:gd name="connsiteX26" fmla="*/ 744365 w 1242284"/>
                    <a:gd name="connsiteY26" fmla="*/ 428790 h 861227"/>
                    <a:gd name="connsiteX27" fmla="*/ 802467 w 1242284"/>
                    <a:gd name="connsiteY27" fmla="*/ 322109 h 861227"/>
                    <a:gd name="connsiteX28" fmla="*/ 909147 w 1242284"/>
                    <a:gd name="connsiteY28" fmla="*/ 320204 h 861227"/>
                    <a:gd name="connsiteX29" fmla="*/ 912005 w 1242284"/>
                    <a:gd name="connsiteY29" fmla="*/ 325919 h 861227"/>
                    <a:gd name="connsiteX30" fmla="*/ 932007 w 1242284"/>
                    <a:gd name="connsiteY30" fmla="*/ 486893 h 861227"/>
                    <a:gd name="connsiteX31" fmla="*/ 934865 w 1242284"/>
                    <a:gd name="connsiteY31" fmla="*/ 496418 h 861227"/>
                    <a:gd name="connsiteX32" fmla="*/ 939627 w 1242284"/>
                    <a:gd name="connsiteY32" fmla="*/ 509753 h 861227"/>
                    <a:gd name="connsiteX33" fmla="*/ 960582 w 1242284"/>
                    <a:gd name="connsiteY33" fmla="*/ 564046 h 861227"/>
                    <a:gd name="connsiteX34" fmla="*/ 996777 w 1242284"/>
                    <a:gd name="connsiteY34" fmla="*/ 583096 h 861227"/>
                    <a:gd name="connsiteX35" fmla="*/ 1155845 w 1242284"/>
                    <a:gd name="connsiteY35" fmla="*/ 589763 h 861227"/>
                    <a:gd name="connsiteX36" fmla="*/ 1229187 w 1242284"/>
                    <a:gd name="connsiteY36" fmla="*/ 534518 h 861227"/>
                    <a:gd name="connsiteX37" fmla="*/ 1241570 w 1242284"/>
                    <a:gd name="connsiteY37" fmla="*/ 490703 h 861227"/>
                    <a:gd name="connsiteX38" fmla="*/ 1241570 w 1242284"/>
                    <a:gd name="connsiteY38" fmla="*/ 468795 h 861227"/>
                    <a:gd name="connsiteX39" fmla="*/ 1231092 w 1242284"/>
                    <a:gd name="connsiteY39" fmla="*/ 438315 h 861227"/>
                    <a:gd name="connsiteX40" fmla="*/ 1139652 w 1242284"/>
                    <a:gd name="connsiteY40" fmla="*/ 364019 h 861227"/>
                    <a:gd name="connsiteX41" fmla="*/ 1073930 w 1242284"/>
                    <a:gd name="connsiteY41" fmla="*/ 283056 h 861227"/>
                    <a:gd name="connsiteX42" fmla="*/ 1073930 w 1242284"/>
                    <a:gd name="connsiteY42" fmla="*/ 241146 h 861227"/>
                    <a:gd name="connsiteX43" fmla="*/ 1081550 w 1242284"/>
                    <a:gd name="connsiteY43" fmla="*/ 219238 h 861227"/>
                    <a:gd name="connsiteX44" fmla="*/ 1089170 w 1242284"/>
                    <a:gd name="connsiteY44" fmla="*/ 204951 h 861227"/>
                    <a:gd name="connsiteX45" fmla="*/ 1048212 w 1242284"/>
                    <a:gd name="connsiteY45" fmla="*/ 194473 h 861227"/>
                    <a:gd name="connsiteX46" fmla="*/ 1019637 w 1242284"/>
                    <a:gd name="connsiteY46" fmla="*/ 161135 h 861227"/>
                    <a:gd name="connsiteX47" fmla="*/ 962487 w 1242284"/>
                    <a:gd name="connsiteY47" fmla="*/ 152563 h 861227"/>
                    <a:gd name="connsiteX48" fmla="*/ 823422 w 1242284"/>
                    <a:gd name="connsiteY48" fmla="*/ 143990 h 861227"/>
                    <a:gd name="connsiteX49" fmla="*/ 668165 w 1242284"/>
                    <a:gd name="connsiteY49" fmla="*/ 167803 h 861227"/>
                    <a:gd name="connsiteX50" fmla="*/ 586250 w 1242284"/>
                    <a:gd name="connsiteY50" fmla="*/ 203998 h 861227"/>
                    <a:gd name="connsiteX51" fmla="*/ 485285 w 1242284"/>
                    <a:gd name="connsiteY51" fmla="*/ 166850 h 861227"/>
                    <a:gd name="connsiteX52" fmla="*/ 452900 w 1242284"/>
                    <a:gd name="connsiteY52" fmla="*/ 94460 h 861227"/>
                    <a:gd name="connsiteX53" fmla="*/ 450995 w 1242284"/>
                    <a:gd name="connsiteY53" fmla="*/ 90650 h 861227"/>
                    <a:gd name="connsiteX54" fmla="*/ 449090 w 1242284"/>
                    <a:gd name="connsiteY54" fmla="*/ 87792 h 861227"/>
                    <a:gd name="connsiteX55" fmla="*/ 276687 w 1242284"/>
                    <a:gd name="connsiteY55" fmla="*/ 162 h 861227"/>
                    <a:gd name="connsiteX56" fmla="*/ 201440 w 1242284"/>
                    <a:gd name="connsiteY56" fmla="*/ 52550 h 861227"/>
                    <a:gd name="connsiteX57" fmla="*/ 220490 w 1242284"/>
                    <a:gd name="connsiteY57" fmla="*/ 120178 h 861227"/>
                    <a:gd name="connsiteX58" fmla="*/ 253827 w 1242284"/>
                    <a:gd name="connsiteY58" fmla="*/ 150658 h 861227"/>
                    <a:gd name="connsiteX59" fmla="*/ 265257 w 1242284"/>
                    <a:gd name="connsiteY59" fmla="*/ 159230 h 861227"/>
                    <a:gd name="connsiteX60" fmla="*/ 342410 w 1242284"/>
                    <a:gd name="connsiteY60" fmla="*/ 207808 h 861227"/>
                    <a:gd name="connsiteX61" fmla="*/ 359555 w 1242284"/>
                    <a:gd name="connsiteY61" fmla="*/ 219238 h 861227"/>
                    <a:gd name="connsiteX62" fmla="*/ 389082 w 1242284"/>
                    <a:gd name="connsiteY62" fmla="*/ 242098 h 861227"/>
                    <a:gd name="connsiteX63" fmla="*/ 421467 w 1242284"/>
                    <a:gd name="connsiteY63" fmla="*/ 294486 h 861227"/>
                    <a:gd name="connsiteX64" fmla="*/ 367175 w 1242284"/>
                    <a:gd name="connsiteY64" fmla="*/ 413550 h 861227"/>
                    <a:gd name="connsiteX65" fmla="*/ 358602 w 1242284"/>
                    <a:gd name="connsiteY65" fmla="*/ 411645 h 861227"/>
                    <a:gd name="connsiteX66" fmla="*/ 115715 w 1242284"/>
                    <a:gd name="connsiteY66" fmla="*/ 324966 h 861227"/>
                    <a:gd name="connsiteX67" fmla="*/ 27132 w 1242284"/>
                    <a:gd name="connsiteY67" fmla="*/ 399262 h 861227"/>
                    <a:gd name="connsiteX68" fmla="*/ 86187 w 1242284"/>
                    <a:gd name="connsiteY68" fmla="*/ 550711 h 861227"/>
                    <a:gd name="connsiteX69" fmla="*/ 82377 w 1242284"/>
                    <a:gd name="connsiteY69" fmla="*/ 563093 h 861227"/>
                    <a:gd name="connsiteX70" fmla="*/ 3320 w 1242284"/>
                    <a:gd name="connsiteY70" fmla="*/ 665011 h 861227"/>
                    <a:gd name="connsiteX71" fmla="*/ 62375 w 1242284"/>
                    <a:gd name="connsiteY71" fmla="*/ 754547 h 861227"/>
                    <a:gd name="connsiteX72" fmla="*/ 140480 w 1242284"/>
                    <a:gd name="connsiteY72" fmla="*/ 738354 h 861227"/>
                    <a:gd name="connsiteX73" fmla="*/ 143337 w 1242284"/>
                    <a:gd name="connsiteY73" fmla="*/ 743117 h 861227"/>
                    <a:gd name="connsiteX74" fmla="*/ 73805 w 1242284"/>
                    <a:gd name="connsiteY74" fmla="*/ 770740 h 861227"/>
                    <a:gd name="connsiteX75" fmla="*/ 71900 w 1242284"/>
                    <a:gd name="connsiteY75" fmla="*/ 769787 h 861227"/>
                    <a:gd name="connsiteX76" fmla="*/ 92855 w 1242284"/>
                    <a:gd name="connsiteY76" fmla="*/ 792647 h 861227"/>
                    <a:gd name="connsiteX77" fmla="*/ 180485 w 1242284"/>
                    <a:gd name="connsiteY77" fmla="*/ 839320 h 861227"/>
                    <a:gd name="connsiteX78" fmla="*/ 190962 w 1242284"/>
                    <a:gd name="connsiteY78" fmla="*/ 844083 h 861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</a:cxnLst>
                  <a:rect l="l" t="t" r="r" b="b"/>
                  <a:pathLst>
                    <a:path w="1242284" h="861227">
                      <a:moveTo>
                        <a:pt x="190962" y="844083"/>
                      </a:moveTo>
                      <a:cubicBezTo>
                        <a:pt x="191915" y="843130"/>
                        <a:pt x="192867" y="842178"/>
                        <a:pt x="193820" y="840273"/>
                      </a:cubicBezTo>
                      <a:cubicBezTo>
                        <a:pt x="193820" y="842178"/>
                        <a:pt x="194772" y="843130"/>
                        <a:pt x="194772" y="845035"/>
                      </a:cubicBezTo>
                      <a:cubicBezTo>
                        <a:pt x="200487" y="846940"/>
                        <a:pt x="206202" y="848845"/>
                        <a:pt x="211917" y="850750"/>
                      </a:cubicBezTo>
                      <a:cubicBezTo>
                        <a:pt x="216680" y="851703"/>
                        <a:pt x="221442" y="853608"/>
                        <a:pt x="226205" y="854560"/>
                      </a:cubicBezTo>
                      <a:cubicBezTo>
                        <a:pt x="241445" y="858370"/>
                        <a:pt x="255732" y="861228"/>
                        <a:pt x="270972" y="861228"/>
                      </a:cubicBezTo>
                      <a:cubicBezTo>
                        <a:pt x="275735" y="861228"/>
                        <a:pt x="272877" y="832653"/>
                        <a:pt x="272877" y="828843"/>
                      </a:cubicBezTo>
                      <a:cubicBezTo>
                        <a:pt x="272877" y="822175"/>
                        <a:pt x="272877" y="816460"/>
                        <a:pt x="273830" y="809792"/>
                      </a:cubicBezTo>
                      <a:cubicBezTo>
                        <a:pt x="273830" y="802172"/>
                        <a:pt x="274782" y="795505"/>
                        <a:pt x="274782" y="788837"/>
                      </a:cubicBezTo>
                      <a:cubicBezTo>
                        <a:pt x="275735" y="778360"/>
                        <a:pt x="276687" y="767882"/>
                        <a:pt x="278592" y="757405"/>
                      </a:cubicBezTo>
                      <a:cubicBezTo>
                        <a:pt x="287165" y="704064"/>
                        <a:pt x="301452" y="651676"/>
                        <a:pt x="326217" y="605956"/>
                      </a:cubicBezTo>
                      <a:cubicBezTo>
                        <a:pt x="336695" y="586906"/>
                        <a:pt x="348125" y="572618"/>
                        <a:pt x="360507" y="561188"/>
                      </a:cubicBezTo>
                      <a:cubicBezTo>
                        <a:pt x="388130" y="536423"/>
                        <a:pt x="420515" y="531660"/>
                        <a:pt x="453852" y="544043"/>
                      </a:cubicBezTo>
                      <a:cubicBezTo>
                        <a:pt x="470997" y="550711"/>
                        <a:pt x="488142" y="562141"/>
                        <a:pt x="505287" y="578333"/>
                      </a:cubicBezTo>
                      <a:cubicBezTo>
                        <a:pt x="508145" y="580238"/>
                        <a:pt x="506240" y="585953"/>
                        <a:pt x="504335" y="587858"/>
                      </a:cubicBezTo>
                      <a:cubicBezTo>
                        <a:pt x="497667" y="592621"/>
                        <a:pt x="461472" y="597383"/>
                        <a:pt x="464330" y="605004"/>
                      </a:cubicBezTo>
                      <a:cubicBezTo>
                        <a:pt x="470997" y="625959"/>
                        <a:pt x="479570" y="647866"/>
                        <a:pt x="493857" y="662154"/>
                      </a:cubicBezTo>
                      <a:cubicBezTo>
                        <a:pt x="515765" y="685014"/>
                        <a:pt x="545292" y="692634"/>
                        <a:pt x="572915" y="680251"/>
                      </a:cubicBezTo>
                      <a:cubicBezTo>
                        <a:pt x="591012" y="671679"/>
                        <a:pt x="617682" y="655486"/>
                        <a:pt x="622445" y="629769"/>
                      </a:cubicBezTo>
                      <a:cubicBezTo>
                        <a:pt x="623397" y="626911"/>
                        <a:pt x="623397" y="625006"/>
                        <a:pt x="623397" y="623101"/>
                      </a:cubicBezTo>
                      <a:cubicBezTo>
                        <a:pt x="600537" y="622149"/>
                        <a:pt x="578630" y="612623"/>
                        <a:pt x="556722" y="601193"/>
                      </a:cubicBezTo>
                      <a:cubicBezTo>
                        <a:pt x="551960" y="598336"/>
                        <a:pt x="554817" y="590716"/>
                        <a:pt x="558627" y="590716"/>
                      </a:cubicBezTo>
                      <a:cubicBezTo>
                        <a:pt x="577677" y="587858"/>
                        <a:pt x="622445" y="581191"/>
                        <a:pt x="630065" y="611671"/>
                      </a:cubicBezTo>
                      <a:cubicBezTo>
                        <a:pt x="653877" y="610718"/>
                        <a:pt x="676737" y="600241"/>
                        <a:pt x="693882" y="570713"/>
                      </a:cubicBezTo>
                      <a:cubicBezTo>
                        <a:pt x="701502" y="557378"/>
                        <a:pt x="707217" y="544043"/>
                        <a:pt x="712932" y="529755"/>
                      </a:cubicBezTo>
                      <a:cubicBezTo>
                        <a:pt x="715790" y="523088"/>
                        <a:pt x="718647" y="515468"/>
                        <a:pt x="720552" y="507848"/>
                      </a:cubicBezTo>
                      <a:cubicBezTo>
                        <a:pt x="729125" y="482130"/>
                        <a:pt x="735792" y="454507"/>
                        <a:pt x="744365" y="428790"/>
                      </a:cubicBezTo>
                      <a:cubicBezTo>
                        <a:pt x="756747" y="390690"/>
                        <a:pt x="771987" y="344969"/>
                        <a:pt x="802467" y="322109"/>
                      </a:cubicBezTo>
                      <a:cubicBezTo>
                        <a:pt x="835805" y="296391"/>
                        <a:pt x="873905" y="304011"/>
                        <a:pt x="909147" y="320204"/>
                      </a:cubicBezTo>
                      <a:cubicBezTo>
                        <a:pt x="911052" y="321156"/>
                        <a:pt x="912005" y="324014"/>
                        <a:pt x="912005" y="325919"/>
                      </a:cubicBezTo>
                      <a:cubicBezTo>
                        <a:pt x="907242" y="381164"/>
                        <a:pt x="914862" y="435457"/>
                        <a:pt x="932007" y="486893"/>
                      </a:cubicBezTo>
                      <a:cubicBezTo>
                        <a:pt x="932960" y="489750"/>
                        <a:pt x="933912" y="493560"/>
                        <a:pt x="934865" y="496418"/>
                      </a:cubicBezTo>
                      <a:cubicBezTo>
                        <a:pt x="936770" y="501180"/>
                        <a:pt x="937722" y="504990"/>
                        <a:pt x="939627" y="509753"/>
                      </a:cubicBezTo>
                      <a:cubicBezTo>
                        <a:pt x="946295" y="527850"/>
                        <a:pt x="953915" y="545948"/>
                        <a:pt x="960582" y="564046"/>
                      </a:cubicBezTo>
                      <a:cubicBezTo>
                        <a:pt x="967250" y="581191"/>
                        <a:pt x="983442" y="580238"/>
                        <a:pt x="996777" y="583096"/>
                      </a:cubicBezTo>
                      <a:cubicBezTo>
                        <a:pt x="1048212" y="594526"/>
                        <a:pt x="1104410" y="603098"/>
                        <a:pt x="1155845" y="589763"/>
                      </a:cubicBezTo>
                      <a:cubicBezTo>
                        <a:pt x="1183467" y="582143"/>
                        <a:pt x="1214900" y="565951"/>
                        <a:pt x="1229187" y="534518"/>
                      </a:cubicBezTo>
                      <a:cubicBezTo>
                        <a:pt x="1234902" y="522135"/>
                        <a:pt x="1239665" y="506895"/>
                        <a:pt x="1241570" y="490703"/>
                      </a:cubicBezTo>
                      <a:cubicBezTo>
                        <a:pt x="1242522" y="483083"/>
                        <a:pt x="1242522" y="476415"/>
                        <a:pt x="1241570" y="468795"/>
                      </a:cubicBezTo>
                      <a:cubicBezTo>
                        <a:pt x="1240617" y="457365"/>
                        <a:pt x="1237760" y="446887"/>
                        <a:pt x="1231092" y="438315"/>
                      </a:cubicBezTo>
                      <a:cubicBezTo>
                        <a:pt x="1206327" y="405930"/>
                        <a:pt x="1170132" y="386879"/>
                        <a:pt x="1139652" y="364019"/>
                      </a:cubicBezTo>
                      <a:cubicBezTo>
                        <a:pt x="1114887" y="344969"/>
                        <a:pt x="1082502" y="319252"/>
                        <a:pt x="1073930" y="283056"/>
                      </a:cubicBezTo>
                      <a:cubicBezTo>
                        <a:pt x="1070120" y="268769"/>
                        <a:pt x="1071072" y="254481"/>
                        <a:pt x="1073930" y="241146"/>
                      </a:cubicBezTo>
                      <a:cubicBezTo>
                        <a:pt x="1075835" y="233526"/>
                        <a:pt x="1078692" y="226858"/>
                        <a:pt x="1081550" y="219238"/>
                      </a:cubicBezTo>
                      <a:cubicBezTo>
                        <a:pt x="1083455" y="214476"/>
                        <a:pt x="1086312" y="209713"/>
                        <a:pt x="1089170" y="204951"/>
                      </a:cubicBezTo>
                      <a:cubicBezTo>
                        <a:pt x="1073930" y="205903"/>
                        <a:pt x="1060595" y="203046"/>
                        <a:pt x="1048212" y="194473"/>
                      </a:cubicBezTo>
                      <a:cubicBezTo>
                        <a:pt x="1036782" y="186853"/>
                        <a:pt x="1026305" y="175423"/>
                        <a:pt x="1019637" y="161135"/>
                      </a:cubicBezTo>
                      <a:cubicBezTo>
                        <a:pt x="1009160" y="135418"/>
                        <a:pt x="982490" y="151610"/>
                        <a:pt x="962487" y="152563"/>
                      </a:cubicBezTo>
                      <a:cubicBezTo>
                        <a:pt x="915815" y="155420"/>
                        <a:pt x="870095" y="147800"/>
                        <a:pt x="823422" y="143990"/>
                      </a:cubicBezTo>
                      <a:cubicBezTo>
                        <a:pt x="770082" y="139228"/>
                        <a:pt x="717695" y="143038"/>
                        <a:pt x="668165" y="167803"/>
                      </a:cubicBezTo>
                      <a:cubicBezTo>
                        <a:pt x="641495" y="181138"/>
                        <a:pt x="614825" y="200188"/>
                        <a:pt x="586250" y="203998"/>
                      </a:cubicBezTo>
                      <a:cubicBezTo>
                        <a:pt x="549102" y="208761"/>
                        <a:pt x="515765" y="191616"/>
                        <a:pt x="485285" y="166850"/>
                      </a:cubicBezTo>
                      <a:cubicBezTo>
                        <a:pt x="464330" y="148753"/>
                        <a:pt x="469092" y="119225"/>
                        <a:pt x="452900" y="94460"/>
                      </a:cubicBezTo>
                      <a:cubicBezTo>
                        <a:pt x="451947" y="93507"/>
                        <a:pt x="450995" y="91602"/>
                        <a:pt x="450995" y="90650"/>
                      </a:cubicBezTo>
                      <a:cubicBezTo>
                        <a:pt x="450042" y="89697"/>
                        <a:pt x="450042" y="88745"/>
                        <a:pt x="449090" y="87792"/>
                      </a:cubicBezTo>
                      <a:cubicBezTo>
                        <a:pt x="408132" y="32547"/>
                        <a:pt x="338600" y="-2696"/>
                        <a:pt x="276687" y="162"/>
                      </a:cubicBezTo>
                      <a:cubicBezTo>
                        <a:pt x="247160" y="2067"/>
                        <a:pt x="209060" y="12544"/>
                        <a:pt x="201440" y="52550"/>
                      </a:cubicBezTo>
                      <a:cubicBezTo>
                        <a:pt x="196677" y="79220"/>
                        <a:pt x="204297" y="102080"/>
                        <a:pt x="220490" y="120178"/>
                      </a:cubicBezTo>
                      <a:cubicBezTo>
                        <a:pt x="230967" y="131608"/>
                        <a:pt x="242397" y="142085"/>
                        <a:pt x="253827" y="150658"/>
                      </a:cubicBezTo>
                      <a:cubicBezTo>
                        <a:pt x="257637" y="153515"/>
                        <a:pt x="261447" y="156373"/>
                        <a:pt x="265257" y="159230"/>
                      </a:cubicBezTo>
                      <a:cubicBezTo>
                        <a:pt x="290022" y="177328"/>
                        <a:pt x="317645" y="191616"/>
                        <a:pt x="342410" y="207808"/>
                      </a:cubicBezTo>
                      <a:cubicBezTo>
                        <a:pt x="348125" y="211618"/>
                        <a:pt x="353840" y="215428"/>
                        <a:pt x="359555" y="219238"/>
                      </a:cubicBezTo>
                      <a:cubicBezTo>
                        <a:pt x="369080" y="225906"/>
                        <a:pt x="379557" y="233526"/>
                        <a:pt x="389082" y="242098"/>
                      </a:cubicBezTo>
                      <a:cubicBezTo>
                        <a:pt x="404322" y="256386"/>
                        <a:pt x="416705" y="273531"/>
                        <a:pt x="421467" y="294486"/>
                      </a:cubicBezTo>
                      <a:cubicBezTo>
                        <a:pt x="430992" y="344017"/>
                        <a:pt x="395750" y="384974"/>
                        <a:pt x="367175" y="413550"/>
                      </a:cubicBezTo>
                      <a:cubicBezTo>
                        <a:pt x="364317" y="416407"/>
                        <a:pt x="360507" y="414502"/>
                        <a:pt x="358602" y="411645"/>
                      </a:cubicBezTo>
                      <a:cubicBezTo>
                        <a:pt x="307167" y="326871"/>
                        <a:pt x="197630" y="303059"/>
                        <a:pt x="115715" y="324966"/>
                      </a:cubicBezTo>
                      <a:cubicBezTo>
                        <a:pt x="82377" y="333539"/>
                        <a:pt x="36657" y="354494"/>
                        <a:pt x="27132" y="399262"/>
                      </a:cubicBezTo>
                      <a:cubicBezTo>
                        <a:pt x="14750" y="457365"/>
                        <a:pt x="54755" y="512610"/>
                        <a:pt x="86187" y="550711"/>
                      </a:cubicBezTo>
                      <a:cubicBezTo>
                        <a:pt x="89045" y="554521"/>
                        <a:pt x="87140" y="563093"/>
                        <a:pt x="82377" y="563093"/>
                      </a:cubicBezTo>
                      <a:cubicBezTo>
                        <a:pt x="32847" y="564998"/>
                        <a:pt x="-12873" y="598336"/>
                        <a:pt x="3320" y="665011"/>
                      </a:cubicBezTo>
                      <a:cubicBezTo>
                        <a:pt x="11892" y="701207"/>
                        <a:pt x="33800" y="736449"/>
                        <a:pt x="62375" y="754547"/>
                      </a:cubicBezTo>
                      <a:cubicBezTo>
                        <a:pt x="75710" y="738354"/>
                        <a:pt x="123335" y="737402"/>
                        <a:pt x="140480" y="738354"/>
                      </a:cubicBezTo>
                      <a:cubicBezTo>
                        <a:pt x="142385" y="738354"/>
                        <a:pt x="143337" y="741212"/>
                        <a:pt x="143337" y="743117"/>
                      </a:cubicBezTo>
                      <a:cubicBezTo>
                        <a:pt x="142385" y="789790"/>
                        <a:pt x="102380" y="781217"/>
                        <a:pt x="73805" y="770740"/>
                      </a:cubicBezTo>
                      <a:cubicBezTo>
                        <a:pt x="72852" y="770740"/>
                        <a:pt x="71900" y="769787"/>
                        <a:pt x="71900" y="769787"/>
                      </a:cubicBezTo>
                      <a:cubicBezTo>
                        <a:pt x="75710" y="778360"/>
                        <a:pt x="84282" y="786932"/>
                        <a:pt x="92855" y="792647"/>
                      </a:cubicBezTo>
                      <a:cubicBezTo>
                        <a:pt x="119525" y="812650"/>
                        <a:pt x="150005" y="827890"/>
                        <a:pt x="180485" y="839320"/>
                      </a:cubicBezTo>
                      <a:cubicBezTo>
                        <a:pt x="186200" y="843130"/>
                        <a:pt x="188105" y="844083"/>
                        <a:pt x="190962" y="844083"/>
                      </a:cubicBezTo>
                      <a:close/>
                    </a:path>
                  </a:pathLst>
                </a:custGeom>
                <a:solidFill>
                  <a:srgbClr val="94B12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37" name="Полилиния: фигура 836">
                  <a:extLst>
                    <a:ext uri="{FF2B5EF4-FFF2-40B4-BE49-F238E27FC236}">
                      <a16:creationId xmlns:a16="http://schemas.microsoft.com/office/drawing/2014/main" id="{7ADD0615-F179-C770-23ED-CF46052175BA}"/>
                    </a:ext>
                  </a:extLst>
                </p:cNvPr>
                <p:cNvSpPr/>
                <p:nvPr/>
              </p:nvSpPr>
              <p:spPr>
                <a:xfrm>
                  <a:off x="15387988" y="5935243"/>
                  <a:ext cx="333530" cy="230174"/>
                </a:xfrm>
                <a:custGeom>
                  <a:avLst/>
                  <a:gdLst>
                    <a:gd name="connsiteX0" fmla="*/ 29897 w 333530"/>
                    <a:gd name="connsiteY0" fmla="*/ 148591 h 230174"/>
                    <a:gd name="connsiteX1" fmla="*/ 283262 w 333530"/>
                    <a:gd name="connsiteY1" fmla="*/ 226697 h 230174"/>
                    <a:gd name="connsiteX2" fmla="*/ 314695 w 333530"/>
                    <a:gd name="connsiteY2" fmla="*/ 200979 h 230174"/>
                    <a:gd name="connsiteX3" fmla="*/ 332792 w 333530"/>
                    <a:gd name="connsiteY3" fmla="*/ 160974 h 230174"/>
                    <a:gd name="connsiteX4" fmla="*/ 309932 w 333530"/>
                    <a:gd name="connsiteY4" fmla="*/ 100013 h 230174"/>
                    <a:gd name="connsiteX5" fmla="*/ 284215 w 333530"/>
                    <a:gd name="connsiteY5" fmla="*/ 78106 h 230174"/>
                    <a:gd name="connsiteX6" fmla="*/ 250877 w 333530"/>
                    <a:gd name="connsiteY6" fmla="*/ 55245 h 230174"/>
                    <a:gd name="connsiteX7" fmla="*/ 186107 w 333530"/>
                    <a:gd name="connsiteY7" fmla="*/ 15240 h 230174"/>
                    <a:gd name="connsiteX8" fmla="*/ 165152 w 333530"/>
                    <a:gd name="connsiteY8" fmla="*/ 0 h 230174"/>
                    <a:gd name="connsiteX9" fmla="*/ 68950 w 333530"/>
                    <a:gd name="connsiteY9" fmla="*/ 19050 h 230174"/>
                    <a:gd name="connsiteX10" fmla="*/ 37517 w 333530"/>
                    <a:gd name="connsiteY10" fmla="*/ 30480 h 230174"/>
                    <a:gd name="connsiteX11" fmla="*/ 14657 w 333530"/>
                    <a:gd name="connsiteY11" fmla="*/ 46673 h 230174"/>
                    <a:gd name="connsiteX12" fmla="*/ 7037 w 333530"/>
                    <a:gd name="connsiteY12" fmla="*/ 56198 h 230174"/>
                    <a:gd name="connsiteX13" fmla="*/ 28945 w 333530"/>
                    <a:gd name="connsiteY13" fmla="*/ 147638 h 230174"/>
                    <a:gd name="connsiteX14" fmla="*/ 29897 w 333530"/>
                    <a:gd name="connsiteY14" fmla="*/ 148591 h 230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33530" h="230174">
                      <a:moveTo>
                        <a:pt x="29897" y="148591"/>
                      </a:moveTo>
                      <a:cubicBezTo>
                        <a:pt x="114670" y="123826"/>
                        <a:pt x="228017" y="143828"/>
                        <a:pt x="283262" y="226697"/>
                      </a:cubicBezTo>
                      <a:cubicBezTo>
                        <a:pt x="291835" y="240032"/>
                        <a:pt x="307075" y="211457"/>
                        <a:pt x="314695" y="200979"/>
                      </a:cubicBezTo>
                      <a:cubicBezTo>
                        <a:pt x="322315" y="189549"/>
                        <a:pt x="329935" y="176214"/>
                        <a:pt x="332792" y="160974"/>
                      </a:cubicBezTo>
                      <a:cubicBezTo>
                        <a:pt x="336602" y="136208"/>
                        <a:pt x="325172" y="115253"/>
                        <a:pt x="309932" y="100013"/>
                      </a:cubicBezTo>
                      <a:cubicBezTo>
                        <a:pt x="302312" y="91441"/>
                        <a:pt x="293740" y="84773"/>
                        <a:pt x="284215" y="78106"/>
                      </a:cubicBezTo>
                      <a:cubicBezTo>
                        <a:pt x="273737" y="69533"/>
                        <a:pt x="262307" y="61913"/>
                        <a:pt x="250877" y="55245"/>
                      </a:cubicBezTo>
                      <a:cubicBezTo>
                        <a:pt x="228970" y="41910"/>
                        <a:pt x="207062" y="29528"/>
                        <a:pt x="186107" y="15240"/>
                      </a:cubicBezTo>
                      <a:cubicBezTo>
                        <a:pt x="179440" y="10478"/>
                        <a:pt x="171820" y="5715"/>
                        <a:pt x="165152" y="0"/>
                      </a:cubicBezTo>
                      <a:cubicBezTo>
                        <a:pt x="132767" y="4763"/>
                        <a:pt x="100382" y="8573"/>
                        <a:pt x="68950" y="19050"/>
                      </a:cubicBezTo>
                      <a:cubicBezTo>
                        <a:pt x="59425" y="21908"/>
                        <a:pt x="47995" y="25718"/>
                        <a:pt x="37517" y="30480"/>
                      </a:cubicBezTo>
                      <a:cubicBezTo>
                        <a:pt x="28945" y="34290"/>
                        <a:pt x="21325" y="40005"/>
                        <a:pt x="14657" y="46673"/>
                      </a:cubicBezTo>
                      <a:cubicBezTo>
                        <a:pt x="11800" y="49530"/>
                        <a:pt x="9895" y="52388"/>
                        <a:pt x="7037" y="56198"/>
                      </a:cubicBezTo>
                      <a:cubicBezTo>
                        <a:pt x="-12013" y="87631"/>
                        <a:pt x="11800" y="123826"/>
                        <a:pt x="28945" y="147638"/>
                      </a:cubicBezTo>
                      <a:cubicBezTo>
                        <a:pt x="29897" y="147638"/>
                        <a:pt x="29897" y="148591"/>
                        <a:pt x="29897" y="148591"/>
                      </a:cubicBezTo>
                      <a:close/>
                    </a:path>
                  </a:pathLst>
                </a:custGeom>
                <a:solidFill>
                  <a:srgbClr val="98CD3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38" name="Полилиния: фигура 837">
                  <a:extLst>
                    <a:ext uri="{FF2B5EF4-FFF2-40B4-BE49-F238E27FC236}">
                      <a16:creationId xmlns:a16="http://schemas.microsoft.com/office/drawing/2014/main" id="{A4741E28-1CD8-5289-649F-CBB73FF58E8C}"/>
                    </a:ext>
                  </a:extLst>
                </p:cNvPr>
                <p:cNvSpPr/>
                <p:nvPr/>
              </p:nvSpPr>
              <p:spPr>
                <a:xfrm>
                  <a:off x="15381690" y="6521035"/>
                  <a:ext cx="51671" cy="19368"/>
                </a:xfrm>
                <a:custGeom>
                  <a:avLst/>
                  <a:gdLst>
                    <a:gd name="connsiteX0" fmla="*/ 42863 w 51671"/>
                    <a:gd name="connsiteY0" fmla="*/ 19050 h 19368"/>
                    <a:gd name="connsiteX1" fmla="*/ 46673 w 51671"/>
                    <a:gd name="connsiteY1" fmla="*/ 0 h 19368"/>
                    <a:gd name="connsiteX2" fmla="*/ 15240 w 51671"/>
                    <a:gd name="connsiteY2" fmla="*/ 1905 h 19368"/>
                    <a:gd name="connsiteX3" fmla="*/ 0 w 51671"/>
                    <a:gd name="connsiteY3" fmla="*/ 10478 h 19368"/>
                    <a:gd name="connsiteX4" fmla="*/ 17145 w 51671"/>
                    <a:gd name="connsiteY4" fmla="*/ 16193 h 19368"/>
                    <a:gd name="connsiteX5" fmla="*/ 42863 w 51671"/>
                    <a:gd name="connsiteY5" fmla="*/ 19050 h 19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671" h="19368">
                      <a:moveTo>
                        <a:pt x="42863" y="19050"/>
                      </a:moveTo>
                      <a:cubicBezTo>
                        <a:pt x="53340" y="20955"/>
                        <a:pt x="54293" y="14288"/>
                        <a:pt x="46673" y="0"/>
                      </a:cubicBezTo>
                      <a:cubicBezTo>
                        <a:pt x="36195" y="0"/>
                        <a:pt x="25718" y="0"/>
                        <a:pt x="15240" y="1905"/>
                      </a:cubicBezTo>
                      <a:cubicBezTo>
                        <a:pt x="6668" y="3810"/>
                        <a:pt x="1905" y="6668"/>
                        <a:pt x="0" y="10478"/>
                      </a:cubicBezTo>
                      <a:cubicBezTo>
                        <a:pt x="5715" y="13335"/>
                        <a:pt x="11430" y="15240"/>
                        <a:pt x="17145" y="16193"/>
                      </a:cubicBezTo>
                      <a:cubicBezTo>
                        <a:pt x="25718" y="18098"/>
                        <a:pt x="34290" y="20003"/>
                        <a:pt x="42863" y="19050"/>
                      </a:cubicBezTo>
                      <a:close/>
                    </a:path>
                  </a:pathLst>
                </a:custGeom>
                <a:solidFill>
                  <a:srgbClr val="F3A85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39" name="Полилиния: фигура 838">
                  <a:extLst>
                    <a:ext uri="{FF2B5EF4-FFF2-40B4-BE49-F238E27FC236}">
                      <a16:creationId xmlns:a16="http://schemas.microsoft.com/office/drawing/2014/main" id="{8EE1679F-3028-6BE6-4BBB-3193A58A8F22}"/>
                    </a:ext>
                  </a:extLst>
                </p:cNvPr>
                <p:cNvSpPr/>
                <p:nvPr/>
              </p:nvSpPr>
              <p:spPr>
                <a:xfrm>
                  <a:off x="15487988" y="6469819"/>
                  <a:ext cx="1587067" cy="272804"/>
                </a:xfrm>
                <a:custGeom>
                  <a:avLst/>
                  <a:gdLst>
                    <a:gd name="connsiteX0" fmla="*/ 14670 w 1587067"/>
                    <a:gd name="connsiteY0" fmla="*/ 272198 h 272804"/>
                    <a:gd name="connsiteX1" fmla="*/ 157545 w 1587067"/>
                    <a:gd name="connsiteY1" fmla="*/ 256005 h 272804"/>
                    <a:gd name="connsiteX2" fmla="*/ 978600 w 1587067"/>
                    <a:gd name="connsiteY2" fmla="*/ 241717 h 272804"/>
                    <a:gd name="connsiteX3" fmla="*/ 1268160 w 1587067"/>
                    <a:gd name="connsiteY3" fmla="*/ 185519 h 272804"/>
                    <a:gd name="connsiteX4" fmla="*/ 1419607 w 1587067"/>
                    <a:gd name="connsiteY4" fmla="*/ 228382 h 272804"/>
                    <a:gd name="connsiteX5" fmla="*/ 1426275 w 1587067"/>
                    <a:gd name="connsiteY5" fmla="*/ 226477 h 272804"/>
                    <a:gd name="connsiteX6" fmla="*/ 1585342 w 1587067"/>
                    <a:gd name="connsiteY6" fmla="*/ 166469 h 272804"/>
                    <a:gd name="connsiteX7" fmla="*/ 1452945 w 1587067"/>
                    <a:gd name="connsiteY7" fmla="*/ 31213 h 272804"/>
                    <a:gd name="connsiteX8" fmla="*/ 1163385 w 1587067"/>
                    <a:gd name="connsiteY8" fmla="*/ 733 h 272804"/>
                    <a:gd name="connsiteX9" fmla="*/ 798577 w 1587067"/>
                    <a:gd name="connsiteY9" fmla="*/ 14068 h 272804"/>
                    <a:gd name="connsiteX10" fmla="*/ 488062 w 1587067"/>
                    <a:gd name="connsiteY10" fmla="*/ 37881 h 272804"/>
                    <a:gd name="connsiteX11" fmla="*/ 101347 w 1587067"/>
                    <a:gd name="connsiteY11" fmla="*/ 106461 h 272804"/>
                    <a:gd name="connsiteX12" fmla="*/ 100395 w 1587067"/>
                    <a:gd name="connsiteY12" fmla="*/ 166469 h 272804"/>
                    <a:gd name="connsiteX13" fmla="*/ 96585 w 1587067"/>
                    <a:gd name="connsiteY13" fmla="*/ 171232 h 272804"/>
                    <a:gd name="connsiteX14" fmla="*/ 22290 w 1587067"/>
                    <a:gd name="connsiteY14" fmla="*/ 159802 h 272804"/>
                    <a:gd name="connsiteX15" fmla="*/ 11812 w 1587067"/>
                    <a:gd name="connsiteY15" fmla="*/ 268387 h 272804"/>
                    <a:gd name="connsiteX16" fmla="*/ 14670 w 1587067"/>
                    <a:gd name="connsiteY16" fmla="*/ 272198 h 272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587067" h="272804">
                      <a:moveTo>
                        <a:pt x="14670" y="272198"/>
                      </a:moveTo>
                      <a:cubicBezTo>
                        <a:pt x="61342" y="257910"/>
                        <a:pt x="111825" y="252195"/>
                        <a:pt x="157545" y="256005"/>
                      </a:cubicBezTo>
                      <a:cubicBezTo>
                        <a:pt x="433770" y="275055"/>
                        <a:pt x="703327" y="286485"/>
                        <a:pt x="978600" y="241717"/>
                      </a:cubicBezTo>
                      <a:cubicBezTo>
                        <a:pt x="1074802" y="226477"/>
                        <a:pt x="1170052" y="191234"/>
                        <a:pt x="1268160" y="185519"/>
                      </a:cubicBezTo>
                      <a:cubicBezTo>
                        <a:pt x="1324357" y="182662"/>
                        <a:pt x="1379602" y="191234"/>
                        <a:pt x="1419607" y="228382"/>
                      </a:cubicBezTo>
                      <a:cubicBezTo>
                        <a:pt x="1421512" y="226477"/>
                        <a:pt x="1423417" y="226477"/>
                        <a:pt x="1426275" y="226477"/>
                      </a:cubicBezTo>
                      <a:cubicBezTo>
                        <a:pt x="1470090" y="236002"/>
                        <a:pt x="1570102" y="236955"/>
                        <a:pt x="1585342" y="166469"/>
                      </a:cubicBezTo>
                      <a:cubicBezTo>
                        <a:pt x="1601535" y="89316"/>
                        <a:pt x="1499617" y="44548"/>
                        <a:pt x="1452945" y="31213"/>
                      </a:cubicBezTo>
                      <a:cubicBezTo>
                        <a:pt x="1358647" y="5496"/>
                        <a:pt x="1259587" y="2638"/>
                        <a:pt x="1163385" y="733"/>
                      </a:cubicBezTo>
                      <a:cubicBezTo>
                        <a:pt x="1041465" y="-2124"/>
                        <a:pt x="920497" y="3591"/>
                        <a:pt x="798577" y="14068"/>
                      </a:cubicBezTo>
                      <a:cubicBezTo>
                        <a:pt x="694755" y="23593"/>
                        <a:pt x="591885" y="30261"/>
                        <a:pt x="488062" y="37881"/>
                      </a:cubicBezTo>
                      <a:cubicBezTo>
                        <a:pt x="435675" y="41691"/>
                        <a:pt x="228030" y="50263"/>
                        <a:pt x="101347" y="106461"/>
                      </a:cubicBezTo>
                      <a:cubicBezTo>
                        <a:pt x="100395" y="126464"/>
                        <a:pt x="100395" y="146467"/>
                        <a:pt x="100395" y="166469"/>
                      </a:cubicBezTo>
                      <a:cubicBezTo>
                        <a:pt x="100395" y="168374"/>
                        <a:pt x="98490" y="171232"/>
                        <a:pt x="96585" y="171232"/>
                      </a:cubicBezTo>
                      <a:cubicBezTo>
                        <a:pt x="73725" y="170279"/>
                        <a:pt x="48007" y="166469"/>
                        <a:pt x="22290" y="159802"/>
                      </a:cubicBezTo>
                      <a:cubicBezTo>
                        <a:pt x="-1523" y="188377"/>
                        <a:pt x="-8190" y="224572"/>
                        <a:pt x="11812" y="268387"/>
                      </a:cubicBezTo>
                      <a:cubicBezTo>
                        <a:pt x="13717" y="270292"/>
                        <a:pt x="14670" y="271245"/>
                        <a:pt x="14670" y="272198"/>
                      </a:cubicBezTo>
                      <a:close/>
                    </a:path>
                  </a:pathLst>
                </a:custGeom>
                <a:solidFill>
                  <a:srgbClr val="CA526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40" name="Полилиния: фигура 839">
                  <a:extLst>
                    <a:ext uri="{FF2B5EF4-FFF2-40B4-BE49-F238E27FC236}">
                      <a16:creationId xmlns:a16="http://schemas.microsoft.com/office/drawing/2014/main" id="{B4780A1D-8B0F-F598-BECC-E026D0BE3D35}"/>
                    </a:ext>
                  </a:extLst>
                </p:cNvPr>
                <p:cNvSpPr/>
                <p:nvPr/>
              </p:nvSpPr>
              <p:spPr>
                <a:xfrm>
                  <a:off x="15320173" y="6670441"/>
                  <a:ext cx="1645597" cy="424318"/>
                </a:xfrm>
                <a:custGeom>
                  <a:avLst/>
                  <a:gdLst>
                    <a:gd name="connsiteX0" fmla="*/ 90092 w 1645597"/>
                    <a:gd name="connsiteY0" fmla="*/ 405905 h 424318"/>
                    <a:gd name="connsiteX1" fmla="*/ 200582 w 1645597"/>
                    <a:gd name="connsiteY1" fmla="*/ 424002 h 424318"/>
                    <a:gd name="connsiteX2" fmla="*/ 877810 w 1645597"/>
                    <a:gd name="connsiteY2" fmla="*/ 323037 h 424318"/>
                    <a:gd name="connsiteX3" fmla="*/ 1274050 w 1645597"/>
                    <a:gd name="connsiteY3" fmla="*/ 308749 h 424318"/>
                    <a:gd name="connsiteX4" fmla="*/ 1516937 w 1645597"/>
                    <a:gd name="connsiteY4" fmla="*/ 321132 h 424318"/>
                    <a:gd name="connsiteX5" fmla="*/ 1588375 w 1645597"/>
                    <a:gd name="connsiteY5" fmla="*/ 308749 h 424318"/>
                    <a:gd name="connsiteX6" fmla="*/ 1644572 w 1645597"/>
                    <a:gd name="connsiteY6" fmla="*/ 184923 h 424318"/>
                    <a:gd name="connsiteX7" fmla="*/ 1586470 w 1645597"/>
                    <a:gd name="connsiteY7" fmla="*/ 51572 h 424318"/>
                    <a:gd name="connsiteX8" fmla="*/ 1581707 w 1645597"/>
                    <a:gd name="connsiteY8" fmla="*/ 46810 h 424318"/>
                    <a:gd name="connsiteX9" fmla="*/ 1457882 w 1645597"/>
                    <a:gd name="connsiteY9" fmla="*/ 137 h 424318"/>
                    <a:gd name="connsiteX10" fmla="*/ 1162607 w 1645597"/>
                    <a:gd name="connsiteY10" fmla="*/ 58240 h 424318"/>
                    <a:gd name="connsiteX11" fmla="*/ 323455 w 1645597"/>
                    <a:gd name="connsiteY11" fmla="*/ 79195 h 424318"/>
                    <a:gd name="connsiteX12" fmla="*/ 323455 w 1645597"/>
                    <a:gd name="connsiteY12" fmla="*/ 79195 h 424318"/>
                    <a:gd name="connsiteX13" fmla="*/ 4367 w 1645597"/>
                    <a:gd name="connsiteY13" fmla="*/ 237311 h 424318"/>
                    <a:gd name="connsiteX14" fmla="*/ 90092 w 1645597"/>
                    <a:gd name="connsiteY14" fmla="*/ 405905 h 424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45597" h="424318">
                      <a:moveTo>
                        <a:pt x="90092" y="405905"/>
                      </a:moveTo>
                      <a:cubicBezTo>
                        <a:pt x="122477" y="424955"/>
                        <a:pt x="164387" y="424955"/>
                        <a:pt x="200582" y="424002"/>
                      </a:cubicBezTo>
                      <a:cubicBezTo>
                        <a:pt x="431087" y="415430"/>
                        <a:pt x="651115" y="357327"/>
                        <a:pt x="877810" y="323037"/>
                      </a:cubicBezTo>
                      <a:cubicBezTo>
                        <a:pt x="1009255" y="303034"/>
                        <a:pt x="1139747" y="311607"/>
                        <a:pt x="1274050" y="308749"/>
                      </a:cubicBezTo>
                      <a:cubicBezTo>
                        <a:pt x="1355012" y="306844"/>
                        <a:pt x="1435975" y="323989"/>
                        <a:pt x="1516937" y="321132"/>
                      </a:cubicBezTo>
                      <a:cubicBezTo>
                        <a:pt x="1540750" y="320179"/>
                        <a:pt x="1568372" y="321132"/>
                        <a:pt x="1588375" y="308749"/>
                      </a:cubicBezTo>
                      <a:cubicBezTo>
                        <a:pt x="1632190" y="282079"/>
                        <a:pt x="1650287" y="234453"/>
                        <a:pt x="1644572" y="184923"/>
                      </a:cubicBezTo>
                      <a:cubicBezTo>
                        <a:pt x="1638857" y="133488"/>
                        <a:pt x="1618855" y="85863"/>
                        <a:pt x="1586470" y="51572"/>
                      </a:cubicBezTo>
                      <a:cubicBezTo>
                        <a:pt x="1584565" y="50620"/>
                        <a:pt x="1582660" y="48715"/>
                        <a:pt x="1581707" y="46810"/>
                      </a:cubicBezTo>
                      <a:cubicBezTo>
                        <a:pt x="1551227" y="16330"/>
                        <a:pt x="1509317" y="-1768"/>
                        <a:pt x="1457882" y="137"/>
                      </a:cubicBezTo>
                      <a:cubicBezTo>
                        <a:pt x="1355965" y="3947"/>
                        <a:pt x="1261667" y="42047"/>
                        <a:pt x="1162607" y="58240"/>
                      </a:cubicBezTo>
                      <a:cubicBezTo>
                        <a:pt x="888287" y="104913"/>
                        <a:pt x="599680" y="117295"/>
                        <a:pt x="323455" y="79195"/>
                      </a:cubicBezTo>
                      <a:cubicBezTo>
                        <a:pt x="323455" y="79195"/>
                        <a:pt x="323455" y="79195"/>
                        <a:pt x="323455" y="79195"/>
                      </a:cubicBezTo>
                      <a:cubicBezTo>
                        <a:pt x="207250" y="76337"/>
                        <a:pt x="36752" y="116343"/>
                        <a:pt x="4367" y="237311"/>
                      </a:cubicBezTo>
                      <a:cubicBezTo>
                        <a:pt x="-13730" y="308749"/>
                        <a:pt x="26275" y="369709"/>
                        <a:pt x="90092" y="405905"/>
                      </a:cubicBezTo>
                      <a:close/>
                    </a:path>
                  </a:pathLst>
                </a:custGeom>
                <a:solidFill>
                  <a:srgbClr val="C94407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41" name="Полилиния: фигура 840">
                  <a:extLst>
                    <a:ext uri="{FF2B5EF4-FFF2-40B4-BE49-F238E27FC236}">
                      <a16:creationId xmlns:a16="http://schemas.microsoft.com/office/drawing/2014/main" id="{DB5AADE8-FA7D-0E32-3880-D047B8E9315D}"/>
                    </a:ext>
                  </a:extLst>
                </p:cNvPr>
                <p:cNvSpPr/>
                <p:nvPr/>
              </p:nvSpPr>
              <p:spPr>
                <a:xfrm>
                  <a:off x="16422773" y="5906668"/>
                  <a:ext cx="92392" cy="47625"/>
                </a:xfrm>
                <a:custGeom>
                  <a:avLst/>
                  <a:gdLst>
                    <a:gd name="connsiteX0" fmla="*/ 76200 w 92392"/>
                    <a:gd name="connsiteY0" fmla="*/ 1905 h 47625"/>
                    <a:gd name="connsiteX1" fmla="*/ 0 w 92392"/>
                    <a:gd name="connsiteY1" fmla="*/ 47625 h 47625"/>
                    <a:gd name="connsiteX2" fmla="*/ 92392 w 92392"/>
                    <a:gd name="connsiteY2" fmla="*/ 952 h 47625"/>
                    <a:gd name="connsiteX3" fmla="*/ 92392 w 92392"/>
                    <a:gd name="connsiteY3" fmla="*/ 0 h 47625"/>
                    <a:gd name="connsiteX4" fmla="*/ 76200 w 92392"/>
                    <a:gd name="connsiteY4" fmla="*/ 1905 h 47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392" h="47625">
                      <a:moveTo>
                        <a:pt x="76200" y="1905"/>
                      </a:moveTo>
                      <a:cubicBezTo>
                        <a:pt x="51435" y="6668"/>
                        <a:pt x="22860" y="23813"/>
                        <a:pt x="0" y="47625"/>
                      </a:cubicBezTo>
                      <a:cubicBezTo>
                        <a:pt x="31433" y="39053"/>
                        <a:pt x="64770" y="19050"/>
                        <a:pt x="92392" y="952"/>
                      </a:cubicBezTo>
                      <a:cubicBezTo>
                        <a:pt x="92392" y="952"/>
                        <a:pt x="92392" y="952"/>
                        <a:pt x="92392" y="0"/>
                      </a:cubicBezTo>
                      <a:cubicBezTo>
                        <a:pt x="86677" y="952"/>
                        <a:pt x="81915" y="952"/>
                        <a:pt x="76200" y="1905"/>
                      </a:cubicBezTo>
                      <a:close/>
                    </a:path>
                  </a:pathLst>
                </a:custGeom>
                <a:solidFill>
                  <a:srgbClr val="15270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42" name="Полилиния: фигура 841">
                <a:extLst>
                  <a:ext uri="{FF2B5EF4-FFF2-40B4-BE49-F238E27FC236}">
                    <a16:creationId xmlns:a16="http://schemas.microsoft.com/office/drawing/2014/main" id="{D70DBE03-007E-0187-DFB3-8E4AA20B59B2}"/>
                  </a:ext>
                </a:extLst>
              </p:cNvPr>
              <p:cNvSpPr/>
              <p:nvPr/>
            </p:nvSpPr>
            <p:spPr>
              <a:xfrm>
                <a:off x="14958481" y="4764614"/>
                <a:ext cx="4168438" cy="3730995"/>
              </a:xfrm>
              <a:custGeom>
                <a:avLst/>
                <a:gdLst>
                  <a:gd name="connsiteX0" fmla="*/ 4164629 w 4168438"/>
                  <a:gd name="connsiteY0" fmla="*/ 1638310 h 3730995"/>
                  <a:gd name="connsiteX1" fmla="*/ 4108431 w 4168438"/>
                  <a:gd name="connsiteY1" fmla="*/ 1625927 h 3730995"/>
                  <a:gd name="connsiteX2" fmla="*/ 4092239 w 4168438"/>
                  <a:gd name="connsiteY2" fmla="*/ 1564014 h 3730995"/>
                  <a:gd name="connsiteX3" fmla="*/ 4080809 w 4168438"/>
                  <a:gd name="connsiteY3" fmla="*/ 1466858 h 3730995"/>
                  <a:gd name="connsiteX4" fmla="*/ 4001752 w 4168438"/>
                  <a:gd name="connsiteY4" fmla="*/ 1337317 h 3730995"/>
                  <a:gd name="connsiteX5" fmla="*/ 3897929 w 4168438"/>
                  <a:gd name="connsiteY5" fmla="*/ 1303027 h 3730995"/>
                  <a:gd name="connsiteX6" fmla="*/ 3842684 w 4168438"/>
                  <a:gd name="connsiteY6" fmla="*/ 1279215 h 3730995"/>
                  <a:gd name="connsiteX7" fmla="*/ 3862686 w 4168438"/>
                  <a:gd name="connsiteY7" fmla="*/ 1192536 h 3730995"/>
                  <a:gd name="connsiteX8" fmla="*/ 3863639 w 4168438"/>
                  <a:gd name="connsiteY8" fmla="*/ 1188727 h 3730995"/>
                  <a:gd name="connsiteX9" fmla="*/ 4000799 w 4168438"/>
                  <a:gd name="connsiteY9" fmla="*/ 1098238 h 3730995"/>
                  <a:gd name="connsiteX10" fmla="*/ 4049377 w 4168438"/>
                  <a:gd name="connsiteY10" fmla="*/ 738191 h 3730995"/>
                  <a:gd name="connsiteX11" fmla="*/ 3621704 w 4168438"/>
                  <a:gd name="connsiteY11" fmla="*/ 204787 h 3730995"/>
                  <a:gd name="connsiteX12" fmla="*/ 2943524 w 4168438"/>
                  <a:gd name="connsiteY12" fmla="*/ 29526 h 3730995"/>
                  <a:gd name="connsiteX13" fmla="*/ 2478704 w 4168438"/>
                  <a:gd name="connsiteY13" fmla="*/ 312420 h 3730995"/>
                  <a:gd name="connsiteX14" fmla="*/ 2277726 w 4168438"/>
                  <a:gd name="connsiteY14" fmla="*/ 149542 h 3730995"/>
                  <a:gd name="connsiteX15" fmla="*/ 1832909 w 4168438"/>
                  <a:gd name="connsiteY15" fmla="*/ 4761 h 3730995"/>
                  <a:gd name="connsiteX16" fmla="*/ 1356659 w 4168438"/>
                  <a:gd name="connsiteY16" fmla="*/ 16191 h 3730995"/>
                  <a:gd name="connsiteX17" fmla="*/ 966134 w 4168438"/>
                  <a:gd name="connsiteY17" fmla="*/ 194309 h 3730995"/>
                  <a:gd name="connsiteX18" fmla="*/ 934701 w 4168438"/>
                  <a:gd name="connsiteY18" fmla="*/ 243840 h 3730995"/>
                  <a:gd name="connsiteX19" fmla="*/ 530841 w 4168438"/>
                  <a:gd name="connsiteY19" fmla="*/ 180974 h 3730995"/>
                  <a:gd name="connsiteX20" fmla="*/ 146984 w 4168438"/>
                  <a:gd name="connsiteY20" fmla="*/ 334328 h 3730995"/>
                  <a:gd name="connsiteX21" fmla="*/ 3156 w 4168438"/>
                  <a:gd name="connsiteY21" fmla="*/ 721998 h 3730995"/>
                  <a:gd name="connsiteX22" fmla="*/ 1251 w 4168438"/>
                  <a:gd name="connsiteY22" fmla="*/ 892497 h 3730995"/>
                  <a:gd name="connsiteX23" fmla="*/ 1251 w 4168438"/>
                  <a:gd name="connsiteY23" fmla="*/ 893449 h 3730995"/>
                  <a:gd name="connsiteX24" fmla="*/ 1251 w 4168438"/>
                  <a:gd name="connsiteY24" fmla="*/ 893449 h 3730995"/>
                  <a:gd name="connsiteX25" fmla="*/ 186989 w 4168438"/>
                  <a:gd name="connsiteY25" fmla="*/ 1141101 h 3730995"/>
                  <a:gd name="connsiteX26" fmla="*/ 433686 w 4168438"/>
                  <a:gd name="connsiteY26" fmla="*/ 1213492 h 3730995"/>
                  <a:gd name="connsiteX27" fmla="*/ 430829 w 4168438"/>
                  <a:gd name="connsiteY27" fmla="*/ 1217302 h 3730995"/>
                  <a:gd name="connsiteX28" fmla="*/ 451784 w 4168438"/>
                  <a:gd name="connsiteY28" fmla="*/ 1321125 h 3730995"/>
                  <a:gd name="connsiteX29" fmla="*/ 438449 w 4168438"/>
                  <a:gd name="connsiteY29" fmla="*/ 1325887 h 3730995"/>
                  <a:gd name="connsiteX30" fmla="*/ 367011 w 4168438"/>
                  <a:gd name="connsiteY30" fmla="*/ 1414471 h 3730995"/>
                  <a:gd name="connsiteX31" fmla="*/ 422256 w 4168438"/>
                  <a:gd name="connsiteY31" fmla="*/ 1557347 h 3730995"/>
                  <a:gd name="connsiteX32" fmla="*/ 355581 w 4168438"/>
                  <a:gd name="connsiteY32" fmla="*/ 1704033 h 3730995"/>
                  <a:gd name="connsiteX33" fmla="*/ 412731 w 4168438"/>
                  <a:gd name="connsiteY33" fmla="*/ 1771661 h 3730995"/>
                  <a:gd name="connsiteX34" fmla="*/ 427971 w 4168438"/>
                  <a:gd name="connsiteY34" fmla="*/ 1797378 h 3730995"/>
                  <a:gd name="connsiteX35" fmla="*/ 533699 w 4168438"/>
                  <a:gd name="connsiteY35" fmla="*/ 1858339 h 3730995"/>
                  <a:gd name="connsiteX36" fmla="*/ 530841 w 4168438"/>
                  <a:gd name="connsiteY36" fmla="*/ 1981212 h 3730995"/>
                  <a:gd name="connsiteX37" fmla="*/ 350819 w 4168438"/>
                  <a:gd name="connsiteY37" fmla="*/ 2153616 h 3730995"/>
                  <a:gd name="connsiteX38" fmla="*/ 407969 w 4168438"/>
                  <a:gd name="connsiteY38" fmla="*/ 2297444 h 3730995"/>
                  <a:gd name="connsiteX39" fmla="*/ 176511 w 4168438"/>
                  <a:gd name="connsiteY39" fmla="*/ 2635584 h 3730995"/>
                  <a:gd name="connsiteX40" fmla="*/ 92691 w 4168438"/>
                  <a:gd name="connsiteY40" fmla="*/ 2914669 h 3730995"/>
                  <a:gd name="connsiteX41" fmla="*/ 105074 w 4168438"/>
                  <a:gd name="connsiteY41" fmla="*/ 2942291 h 3730995"/>
                  <a:gd name="connsiteX42" fmla="*/ 103169 w 4168438"/>
                  <a:gd name="connsiteY42" fmla="*/ 2936576 h 3730995"/>
                  <a:gd name="connsiteX43" fmla="*/ 106026 w 4168438"/>
                  <a:gd name="connsiteY43" fmla="*/ 2942291 h 3730995"/>
                  <a:gd name="connsiteX44" fmla="*/ 107931 w 4168438"/>
                  <a:gd name="connsiteY44" fmla="*/ 2945149 h 3730995"/>
                  <a:gd name="connsiteX45" fmla="*/ 105074 w 4168438"/>
                  <a:gd name="connsiteY45" fmla="*/ 2942291 h 3730995"/>
                  <a:gd name="connsiteX46" fmla="*/ 144126 w 4168438"/>
                  <a:gd name="connsiteY46" fmla="*/ 3107075 h 3730995"/>
                  <a:gd name="connsiteX47" fmla="*/ 208896 w 4168438"/>
                  <a:gd name="connsiteY47" fmla="*/ 3251856 h 3730995"/>
                  <a:gd name="connsiteX48" fmla="*/ 372726 w 4168438"/>
                  <a:gd name="connsiteY48" fmla="*/ 3427117 h 3730995"/>
                  <a:gd name="connsiteX49" fmla="*/ 936606 w 4168438"/>
                  <a:gd name="connsiteY49" fmla="*/ 3681436 h 3730995"/>
                  <a:gd name="connsiteX50" fmla="*/ 1613834 w 4168438"/>
                  <a:gd name="connsiteY50" fmla="*/ 3730967 h 3730995"/>
                  <a:gd name="connsiteX51" fmla="*/ 2348211 w 4168438"/>
                  <a:gd name="connsiteY51" fmla="*/ 3728109 h 3730995"/>
                  <a:gd name="connsiteX52" fmla="*/ 2653964 w 4168438"/>
                  <a:gd name="connsiteY52" fmla="*/ 3721442 h 3730995"/>
                  <a:gd name="connsiteX53" fmla="*/ 2995911 w 4168438"/>
                  <a:gd name="connsiteY53" fmla="*/ 3723347 h 3730995"/>
                  <a:gd name="connsiteX54" fmla="*/ 3577889 w 4168438"/>
                  <a:gd name="connsiteY54" fmla="*/ 3632859 h 3730995"/>
                  <a:gd name="connsiteX55" fmla="*/ 4084619 w 4168438"/>
                  <a:gd name="connsiteY55" fmla="*/ 2839421 h 3730995"/>
                  <a:gd name="connsiteX56" fmla="*/ 4080809 w 4168438"/>
                  <a:gd name="connsiteY56" fmla="*/ 2827990 h 3730995"/>
                  <a:gd name="connsiteX57" fmla="*/ 4078904 w 4168438"/>
                  <a:gd name="connsiteY57" fmla="*/ 2818465 h 3730995"/>
                  <a:gd name="connsiteX58" fmla="*/ 4078904 w 4168438"/>
                  <a:gd name="connsiteY58" fmla="*/ 2818465 h 3730995"/>
                  <a:gd name="connsiteX59" fmla="*/ 4077952 w 4168438"/>
                  <a:gd name="connsiteY59" fmla="*/ 2813703 h 3730995"/>
                  <a:gd name="connsiteX60" fmla="*/ 3952221 w 4168438"/>
                  <a:gd name="connsiteY60" fmla="*/ 2619392 h 3730995"/>
                  <a:gd name="connsiteX61" fmla="*/ 3952221 w 4168438"/>
                  <a:gd name="connsiteY61" fmla="*/ 2619392 h 3730995"/>
                  <a:gd name="connsiteX62" fmla="*/ 3939839 w 4168438"/>
                  <a:gd name="connsiteY62" fmla="*/ 2587006 h 3730995"/>
                  <a:gd name="connsiteX63" fmla="*/ 4115099 w 4168438"/>
                  <a:gd name="connsiteY63" fmla="*/ 2754648 h 3730995"/>
                  <a:gd name="connsiteX64" fmla="*/ 4130339 w 4168438"/>
                  <a:gd name="connsiteY64" fmla="*/ 2747980 h 3730995"/>
                  <a:gd name="connsiteX65" fmla="*/ 3880784 w 4168438"/>
                  <a:gd name="connsiteY65" fmla="*/ 2286967 h 3730995"/>
                  <a:gd name="connsiteX66" fmla="*/ 3865544 w 4168438"/>
                  <a:gd name="connsiteY66" fmla="*/ 2060270 h 3730995"/>
                  <a:gd name="connsiteX67" fmla="*/ 3858877 w 4168438"/>
                  <a:gd name="connsiteY67" fmla="*/ 2050745 h 3730995"/>
                  <a:gd name="connsiteX68" fmla="*/ 3881736 w 4168438"/>
                  <a:gd name="connsiteY68" fmla="*/ 2043125 h 3730995"/>
                  <a:gd name="connsiteX69" fmla="*/ 4036994 w 4168438"/>
                  <a:gd name="connsiteY69" fmla="*/ 2087893 h 3730995"/>
                  <a:gd name="connsiteX70" fmla="*/ 4089381 w 4168438"/>
                  <a:gd name="connsiteY70" fmla="*/ 2010740 h 3730995"/>
                  <a:gd name="connsiteX71" fmla="*/ 4087477 w 4168438"/>
                  <a:gd name="connsiteY71" fmla="*/ 1980259 h 3730995"/>
                  <a:gd name="connsiteX72" fmla="*/ 4075094 w 4168438"/>
                  <a:gd name="connsiteY72" fmla="*/ 1896439 h 3730995"/>
                  <a:gd name="connsiteX73" fmla="*/ 4168439 w 4168438"/>
                  <a:gd name="connsiteY73" fmla="*/ 1646882 h 3730995"/>
                  <a:gd name="connsiteX74" fmla="*/ 4164629 w 4168438"/>
                  <a:gd name="connsiteY74" fmla="*/ 1638310 h 3730995"/>
                  <a:gd name="connsiteX75" fmla="*/ 284144 w 4168438"/>
                  <a:gd name="connsiteY75" fmla="*/ 1159199 h 3730995"/>
                  <a:gd name="connsiteX76" fmla="*/ 64116 w 4168438"/>
                  <a:gd name="connsiteY76" fmla="*/ 1021085 h 3730995"/>
                  <a:gd name="connsiteX77" fmla="*/ 6966 w 4168438"/>
                  <a:gd name="connsiteY77" fmla="*/ 890592 h 3730995"/>
                  <a:gd name="connsiteX78" fmla="*/ 108884 w 4168438"/>
                  <a:gd name="connsiteY78" fmla="*/ 408623 h 3730995"/>
                  <a:gd name="connsiteX79" fmla="*/ 478454 w 4168438"/>
                  <a:gd name="connsiteY79" fmla="*/ 207645 h 3730995"/>
                  <a:gd name="connsiteX80" fmla="*/ 925176 w 4168438"/>
                  <a:gd name="connsiteY80" fmla="*/ 265747 h 3730995"/>
                  <a:gd name="connsiteX81" fmla="*/ 931844 w 4168438"/>
                  <a:gd name="connsiteY81" fmla="*/ 268605 h 3730995"/>
                  <a:gd name="connsiteX82" fmla="*/ 995661 w 4168438"/>
                  <a:gd name="connsiteY82" fmla="*/ 299085 h 3730995"/>
                  <a:gd name="connsiteX83" fmla="*/ 1197591 w 4168438"/>
                  <a:gd name="connsiteY83" fmla="*/ 456249 h 3730995"/>
                  <a:gd name="connsiteX84" fmla="*/ 1371899 w 4168438"/>
                  <a:gd name="connsiteY84" fmla="*/ 695328 h 3730995"/>
                  <a:gd name="connsiteX85" fmla="*/ 1384281 w 4168438"/>
                  <a:gd name="connsiteY85" fmla="*/ 681993 h 3730995"/>
                  <a:gd name="connsiteX86" fmla="*/ 1021379 w 4168438"/>
                  <a:gd name="connsiteY86" fmla="*/ 288608 h 3730995"/>
                  <a:gd name="connsiteX87" fmla="*/ 942321 w 4168438"/>
                  <a:gd name="connsiteY87" fmla="*/ 249555 h 3730995"/>
                  <a:gd name="connsiteX88" fmla="*/ 1327131 w 4168438"/>
                  <a:gd name="connsiteY88" fmla="*/ 38098 h 3730995"/>
                  <a:gd name="connsiteX89" fmla="*/ 1785284 w 4168438"/>
                  <a:gd name="connsiteY89" fmla="*/ 22858 h 3730995"/>
                  <a:gd name="connsiteX90" fmla="*/ 2261534 w 4168438"/>
                  <a:gd name="connsiteY90" fmla="*/ 162877 h 3730995"/>
                  <a:gd name="connsiteX91" fmla="*/ 2469179 w 4168438"/>
                  <a:gd name="connsiteY91" fmla="*/ 333375 h 3730995"/>
                  <a:gd name="connsiteX92" fmla="*/ 2475846 w 4168438"/>
                  <a:gd name="connsiteY92" fmla="*/ 340043 h 3730995"/>
                  <a:gd name="connsiteX93" fmla="*/ 2666346 w 4168438"/>
                  <a:gd name="connsiteY93" fmla="*/ 528639 h 3730995"/>
                  <a:gd name="connsiteX94" fmla="*/ 2675871 w 4168438"/>
                  <a:gd name="connsiteY94" fmla="*/ 515304 h 3730995"/>
                  <a:gd name="connsiteX95" fmla="*/ 2485371 w 4168438"/>
                  <a:gd name="connsiteY95" fmla="*/ 320993 h 3730995"/>
                  <a:gd name="connsiteX96" fmla="*/ 3018771 w 4168438"/>
                  <a:gd name="connsiteY96" fmla="*/ 46671 h 3730995"/>
                  <a:gd name="connsiteX97" fmla="*/ 3722669 w 4168438"/>
                  <a:gd name="connsiteY97" fmla="*/ 304800 h 3730995"/>
                  <a:gd name="connsiteX98" fmla="*/ 4035089 w 4168438"/>
                  <a:gd name="connsiteY98" fmla="*/ 782959 h 3730995"/>
                  <a:gd name="connsiteX99" fmla="*/ 3952221 w 4168438"/>
                  <a:gd name="connsiteY99" fmla="*/ 1103953 h 3730995"/>
                  <a:gd name="connsiteX100" fmla="*/ 3837921 w 4168438"/>
                  <a:gd name="connsiteY100" fmla="*/ 1171581 h 3730995"/>
                  <a:gd name="connsiteX101" fmla="*/ 3815061 w 4168438"/>
                  <a:gd name="connsiteY101" fmla="*/ 1161104 h 3730995"/>
                  <a:gd name="connsiteX102" fmla="*/ 3780771 w 4168438"/>
                  <a:gd name="connsiteY102" fmla="*/ 1151579 h 3730995"/>
                  <a:gd name="connsiteX103" fmla="*/ 3701714 w 4168438"/>
                  <a:gd name="connsiteY103" fmla="*/ 1171581 h 3730995"/>
                  <a:gd name="connsiteX104" fmla="*/ 3671234 w 4168438"/>
                  <a:gd name="connsiteY104" fmla="*/ 1176344 h 3730995"/>
                  <a:gd name="connsiteX105" fmla="*/ 3631229 w 4168438"/>
                  <a:gd name="connsiteY105" fmla="*/ 1176344 h 3730995"/>
                  <a:gd name="connsiteX106" fmla="*/ 3553124 w 4168438"/>
                  <a:gd name="connsiteY106" fmla="*/ 1105858 h 3730995"/>
                  <a:gd name="connsiteX107" fmla="*/ 3452159 w 4168438"/>
                  <a:gd name="connsiteY107" fmla="*/ 1182059 h 3730995"/>
                  <a:gd name="connsiteX108" fmla="*/ 3386436 w 4168438"/>
                  <a:gd name="connsiteY108" fmla="*/ 1181106 h 3730995"/>
                  <a:gd name="connsiteX109" fmla="*/ 3360719 w 4168438"/>
                  <a:gd name="connsiteY109" fmla="*/ 1153484 h 3730995"/>
                  <a:gd name="connsiteX110" fmla="*/ 3351194 w 4168438"/>
                  <a:gd name="connsiteY110" fmla="*/ 1143959 h 3730995"/>
                  <a:gd name="connsiteX111" fmla="*/ 3341669 w 4168438"/>
                  <a:gd name="connsiteY111" fmla="*/ 1150626 h 3730995"/>
                  <a:gd name="connsiteX112" fmla="*/ 3337859 w 4168438"/>
                  <a:gd name="connsiteY112" fmla="*/ 1153484 h 3730995"/>
                  <a:gd name="connsiteX113" fmla="*/ 3294996 w 4168438"/>
                  <a:gd name="connsiteY113" fmla="*/ 1178249 h 3730995"/>
                  <a:gd name="connsiteX114" fmla="*/ 3234036 w 4168438"/>
                  <a:gd name="connsiteY114" fmla="*/ 1178249 h 3730995"/>
                  <a:gd name="connsiteX115" fmla="*/ 3071159 w 4168438"/>
                  <a:gd name="connsiteY115" fmla="*/ 1190631 h 3730995"/>
                  <a:gd name="connsiteX116" fmla="*/ 3001627 w 4168438"/>
                  <a:gd name="connsiteY116" fmla="*/ 1198252 h 3730995"/>
                  <a:gd name="connsiteX117" fmla="*/ 3005436 w 4168438"/>
                  <a:gd name="connsiteY117" fmla="*/ 1189679 h 3730995"/>
                  <a:gd name="connsiteX118" fmla="*/ 2994006 w 4168438"/>
                  <a:gd name="connsiteY118" fmla="*/ 1191584 h 3730995"/>
                  <a:gd name="connsiteX119" fmla="*/ 2772074 w 4168438"/>
                  <a:gd name="connsiteY119" fmla="*/ 1212539 h 3730995"/>
                  <a:gd name="connsiteX120" fmla="*/ 2737784 w 4168438"/>
                  <a:gd name="connsiteY120" fmla="*/ 1218254 h 3730995"/>
                  <a:gd name="connsiteX121" fmla="*/ 2508231 w 4168438"/>
                  <a:gd name="connsiteY121" fmla="*/ 1226827 h 3730995"/>
                  <a:gd name="connsiteX122" fmla="*/ 2472036 w 4168438"/>
                  <a:gd name="connsiteY122" fmla="*/ 1157294 h 3730995"/>
                  <a:gd name="connsiteX123" fmla="*/ 2377739 w 4168438"/>
                  <a:gd name="connsiteY123" fmla="*/ 1159199 h 3730995"/>
                  <a:gd name="connsiteX124" fmla="*/ 2377739 w 4168438"/>
                  <a:gd name="connsiteY124" fmla="*/ 1126814 h 3730995"/>
                  <a:gd name="connsiteX125" fmla="*/ 2374881 w 4168438"/>
                  <a:gd name="connsiteY125" fmla="*/ 1109668 h 3730995"/>
                  <a:gd name="connsiteX126" fmla="*/ 2300586 w 4168438"/>
                  <a:gd name="connsiteY126" fmla="*/ 1044898 h 3730995"/>
                  <a:gd name="connsiteX127" fmla="*/ 2281536 w 4168438"/>
                  <a:gd name="connsiteY127" fmla="*/ 1042993 h 3730995"/>
                  <a:gd name="connsiteX128" fmla="*/ 2159616 w 4168438"/>
                  <a:gd name="connsiteY128" fmla="*/ 1073473 h 3730995"/>
                  <a:gd name="connsiteX129" fmla="*/ 2062461 w 4168438"/>
                  <a:gd name="connsiteY129" fmla="*/ 1143959 h 3730995"/>
                  <a:gd name="connsiteX130" fmla="*/ 2050079 w 4168438"/>
                  <a:gd name="connsiteY130" fmla="*/ 1157294 h 3730995"/>
                  <a:gd name="connsiteX131" fmla="*/ 2011026 w 4168438"/>
                  <a:gd name="connsiteY131" fmla="*/ 1212539 h 3730995"/>
                  <a:gd name="connsiteX132" fmla="*/ 2002454 w 4168438"/>
                  <a:gd name="connsiteY132" fmla="*/ 1229684 h 3730995"/>
                  <a:gd name="connsiteX133" fmla="*/ 1961496 w 4168438"/>
                  <a:gd name="connsiteY133" fmla="*/ 1229684 h 3730995"/>
                  <a:gd name="connsiteX134" fmla="*/ 1937684 w 4168438"/>
                  <a:gd name="connsiteY134" fmla="*/ 1229684 h 3730995"/>
                  <a:gd name="connsiteX135" fmla="*/ 1851006 w 4168438"/>
                  <a:gd name="connsiteY135" fmla="*/ 1228732 h 3730995"/>
                  <a:gd name="connsiteX136" fmla="*/ 1843386 w 4168438"/>
                  <a:gd name="connsiteY136" fmla="*/ 1228732 h 3730995"/>
                  <a:gd name="connsiteX137" fmla="*/ 1782426 w 4168438"/>
                  <a:gd name="connsiteY137" fmla="*/ 1228732 h 3730995"/>
                  <a:gd name="connsiteX138" fmla="*/ 1773854 w 4168438"/>
                  <a:gd name="connsiteY138" fmla="*/ 1228732 h 3730995"/>
                  <a:gd name="connsiteX139" fmla="*/ 1772901 w 4168438"/>
                  <a:gd name="connsiteY139" fmla="*/ 1228732 h 3730995"/>
                  <a:gd name="connsiteX140" fmla="*/ 1760519 w 4168438"/>
                  <a:gd name="connsiteY140" fmla="*/ 1228732 h 3730995"/>
                  <a:gd name="connsiteX141" fmla="*/ 1631931 w 4168438"/>
                  <a:gd name="connsiteY141" fmla="*/ 1227779 h 3730995"/>
                  <a:gd name="connsiteX142" fmla="*/ 1624311 w 4168438"/>
                  <a:gd name="connsiteY142" fmla="*/ 1227779 h 3730995"/>
                  <a:gd name="connsiteX143" fmla="*/ 1485246 w 4168438"/>
                  <a:gd name="connsiteY143" fmla="*/ 1227779 h 3730995"/>
                  <a:gd name="connsiteX144" fmla="*/ 1439526 w 4168438"/>
                  <a:gd name="connsiteY144" fmla="*/ 1227779 h 3730995"/>
                  <a:gd name="connsiteX145" fmla="*/ 1447146 w 4168438"/>
                  <a:gd name="connsiteY145" fmla="*/ 1213492 h 3730995"/>
                  <a:gd name="connsiteX146" fmla="*/ 1563351 w 4168438"/>
                  <a:gd name="connsiteY146" fmla="*/ 1155389 h 3730995"/>
                  <a:gd name="connsiteX147" fmla="*/ 1566209 w 4168438"/>
                  <a:gd name="connsiteY147" fmla="*/ 1153484 h 3730995"/>
                  <a:gd name="connsiteX148" fmla="*/ 1554779 w 4168438"/>
                  <a:gd name="connsiteY148" fmla="*/ 1136339 h 3730995"/>
                  <a:gd name="connsiteX149" fmla="*/ 1549064 w 4168438"/>
                  <a:gd name="connsiteY149" fmla="*/ 1136339 h 3730995"/>
                  <a:gd name="connsiteX150" fmla="*/ 1454766 w 4168438"/>
                  <a:gd name="connsiteY150" fmla="*/ 1191584 h 3730995"/>
                  <a:gd name="connsiteX151" fmla="*/ 1452861 w 4168438"/>
                  <a:gd name="connsiteY151" fmla="*/ 1193489 h 3730995"/>
                  <a:gd name="connsiteX152" fmla="*/ 1371899 w 4168438"/>
                  <a:gd name="connsiteY152" fmla="*/ 1142054 h 3730995"/>
                  <a:gd name="connsiteX153" fmla="*/ 1366184 w 4168438"/>
                  <a:gd name="connsiteY153" fmla="*/ 1137291 h 3730995"/>
                  <a:gd name="connsiteX154" fmla="*/ 1062336 w 4168438"/>
                  <a:gd name="connsiteY154" fmla="*/ 1144911 h 3730995"/>
                  <a:gd name="connsiteX155" fmla="*/ 969944 w 4168438"/>
                  <a:gd name="connsiteY155" fmla="*/ 1186821 h 3730995"/>
                  <a:gd name="connsiteX156" fmla="*/ 839451 w 4168438"/>
                  <a:gd name="connsiteY156" fmla="*/ 1163961 h 3730995"/>
                  <a:gd name="connsiteX157" fmla="*/ 811829 w 4168438"/>
                  <a:gd name="connsiteY157" fmla="*/ 1096333 h 3730995"/>
                  <a:gd name="connsiteX158" fmla="*/ 808971 w 4168438"/>
                  <a:gd name="connsiteY158" fmla="*/ 1089666 h 3730995"/>
                  <a:gd name="connsiteX159" fmla="*/ 808971 w 4168438"/>
                  <a:gd name="connsiteY159" fmla="*/ 1089666 h 3730995"/>
                  <a:gd name="connsiteX160" fmla="*/ 748011 w 4168438"/>
                  <a:gd name="connsiteY160" fmla="*/ 1030610 h 3730995"/>
                  <a:gd name="connsiteX161" fmla="*/ 594659 w 4168438"/>
                  <a:gd name="connsiteY161" fmla="*/ 998225 h 3730995"/>
                  <a:gd name="connsiteX162" fmla="*/ 538461 w 4168438"/>
                  <a:gd name="connsiteY162" fmla="*/ 1094428 h 3730995"/>
                  <a:gd name="connsiteX163" fmla="*/ 582276 w 4168438"/>
                  <a:gd name="connsiteY163" fmla="*/ 1162056 h 3730995"/>
                  <a:gd name="connsiteX164" fmla="*/ 535604 w 4168438"/>
                  <a:gd name="connsiteY164" fmla="*/ 1168724 h 3730995"/>
                  <a:gd name="connsiteX165" fmla="*/ 449879 w 4168438"/>
                  <a:gd name="connsiteY165" fmla="*/ 1198252 h 3730995"/>
                  <a:gd name="connsiteX166" fmla="*/ 284144 w 4168438"/>
                  <a:gd name="connsiteY166" fmla="*/ 1159199 h 3730995"/>
                  <a:gd name="connsiteX167" fmla="*/ 3689331 w 4168438"/>
                  <a:gd name="connsiteY167" fmla="*/ 1206824 h 3730995"/>
                  <a:gd name="connsiteX168" fmla="*/ 3710286 w 4168438"/>
                  <a:gd name="connsiteY168" fmla="*/ 1256354 h 3730995"/>
                  <a:gd name="connsiteX169" fmla="*/ 3660756 w 4168438"/>
                  <a:gd name="connsiteY169" fmla="*/ 1205872 h 3730995"/>
                  <a:gd name="connsiteX170" fmla="*/ 3689331 w 4168438"/>
                  <a:gd name="connsiteY170" fmla="*/ 1206824 h 3730995"/>
                  <a:gd name="connsiteX171" fmla="*/ 3445491 w 4168438"/>
                  <a:gd name="connsiteY171" fmla="*/ 1204919 h 3730995"/>
                  <a:gd name="connsiteX172" fmla="*/ 3438824 w 4168438"/>
                  <a:gd name="connsiteY172" fmla="*/ 1232542 h 3730995"/>
                  <a:gd name="connsiteX173" fmla="*/ 3411202 w 4168438"/>
                  <a:gd name="connsiteY173" fmla="*/ 1203967 h 3730995"/>
                  <a:gd name="connsiteX174" fmla="*/ 3445491 w 4168438"/>
                  <a:gd name="connsiteY174" fmla="*/ 1204919 h 3730995"/>
                  <a:gd name="connsiteX175" fmla="*/ 3362624 w 4168438"/>
                  <a:gd name="connsiteY175" fmla="*/ 1346843 h 3730995"/>
                  <a:gd name="connsiteX176" fmla="*/ 3402629 w 4168438"/>
                  <a:gd name="connsiteY176" fmla="*/ 1344938 h 3730995"/>
                  <a:gd name="connsiteX177" fmla="*/ 3512166 w 4168438"/>
                  <a:gd name="connsiteY177" fmla="*/ 1271595 h 3730995"/>
                  <a:gd name="connsiteX178" fmla="*/ 3628371 w 4168438"/>
                  <a:gd name="connsiteY178" fmla="*/ 1299217 h 3730995"/>
                  <a:gd name="connsiteX179" fmla="*/ 3627419 w 4168438"/>
                  <a:gd name="connsiteY179" fmla="*/ 1482099 h 3730995"/>
                  <a:gd name="connsiteX180" fmla="*/ 3632181 w 4168438"/>
                  <a:gd name="connsiteY180" fmla="*/ 1492576 h 3730995"/>
                  <a:gd name="connsiteX181" fmla="*/ 3736004 w 4168438"/>
                  <a:gd name="connsiteY181" fmla="*/ 1574492 h 3730995"/>
                  <a:gd name="connsiteX182" fmla="*/ 3735052 w 4168438"/>
                  <a:gd name="connsiteY182" fmla="*/ 1637357 h 3730995"/>
                  <a:gd name="connsiteX183" fmla="*/ 3494069 w 4168438"/>
                  <a:gd name="connsiteY183" fmla="*/ 1560204 h 3730995"/>
                  <a:gd name="connsiteX184" fmla="*/ 3160694 w 4168438"/>
                  <a:gd name="connsiteY184" fmla="*/ 1538296 h 3730995"/>
                  <a:gd name="connsiteX185" fmla="*/ 3170219 w 4168438"/>
                  <a:gd name="connsiteY185" fmla="*/ 1423996 h 3730995"/>
                  <a:gd name="connsiteX186" fmla="*/ 3207366 w 4168438"/>
                  <a:gd name="connsiteY186" fmla="*/ 1344938 h 3730995"/>
                  <a:gd name="connsiteX187" fmla="*/ 3279756 w 4168438"/>
                  <a:gd name="connsiteY187" fmla="*/ 1338270 h 3730995"/>
                  <a:gd name="connsiteX188" fmla="*/ 3362624 w 4168438"/>
                  <a:gd name="connsiteY188" fmla="*/ 1346843 h 3730995"/>
                  <a:gd name="connsiteX189" fmla="*/ 3293091 w 4168438"/>
                  <a:gd name="connsiteY189" fmla="*/ 1340175 h 3730995"/>
                  <a:gd name="connsiteX190" fmla="*/ 3353099 w 4168438"/>
                  <a:gd name="connsiteY190" fmla="*/ 1345890 h 3730995"/>
                  <a:gd name="connsiteX191" fmla="*/ 3306427 w 4168438"/>
                  <a:gd name="connsiteY191" fmla="*/ 1352558 h 3730995"/>
                  <a:gd name="connsiteX192" fmla="*/ 3293091 w 4168438"/>
                  <a:gd name="connsiteY192" fmla="*/ 1340175 h 3730995"/>
                  <a:gd name="connsiteX193" fmla="*/ 3733146 w 4168438"/>
                  <a:gd name="connsiteY193" fmla="*/ 1666885 h 3730995"/>
                  <a:gd name="connsiteX194" fmla="*/ 3720764 w 4168438"/>
                  <a:gd name="connsiteY194" fmla="*/ 1746895 h 3730995"/>
                  <a:gd name="connsiteX195" fmla="*/ 3716954 w 4168438"/>
                  <a:gd name="connsiteY195" fmla="*/ 1784043 h 3730995"/>
                  <a:gd name="connsiteX196" fmla="*/ 3691236 w 4168438"/>
                  <a:gd name="connsiteY196" fmla="*/ 1778328 h 3730995"/>
                  <a:gd name="connsiteX197" fmla="*/ 3513119 w 4168438"/>
                  <a:gd name="connsiteY197" fmla="*/ 1747848 h 3730995"/>
                  <a:gd name="connsiteX198" fmla="*/ 3175934 w 4168438"/>
                  <a:gd name="connsiteY198" fmla="*/ 1728798 h 3730995"/>
                  <a:gd name="connsiteX199" fmla="*/ 2430126 w 4168438"/>
                  <a:gd name="connsiteY199" fmla="*/ 1725940 h 3730995"/>
                  <a:gd name="connsiteX200" fmla="*/ 2218671 w 4168438"/>
                  <a:gd name="connsiteY200" fmla="*/ 1807856 h 3730995"/>
                  <a:gd name="connsiteX201" fmla="*/ 2218671 w 4168438"/>
                  <a:gd name="connsiteY201" fmla="*/ 1807856 h 3730995"/>
                  <a:gd name="connsiteX202" fmla="*/ 2134851 w 4168438"/>
                  <a:gd name="connsiteY202" fmla="*/ 1734513 h 3730995"/>
                  <a:gd name="connsiteX203" fmla="*/ 2190096 w 4168438"/>
                  <a:gd name="connsiteY203" fmla="*/ 1636405 h 3730995"/>
                  <a:gd name="connsiteX204" fmla="*/ 2369166 w 4168438"/>
                  <a:gd name="connsiteY204" fmla="*/ 1600209 h 3730995"/>
                  <a:gd name="connsiteX205" fmla="*/ 2609196 w 4168438"/>
                  <a:gd name="connsiteY205" fmla="*/ 1564967 h 3730995"/>
                  <a:gd name="connsiteX206" fmla="*/ 2672061 w 4168438"/>
                  <a:gd name="connsiteY206" fmla="*/ 1564014 h 3730995"/>
                  <a:gd name="connsiteX207" fmla="*/ 2692064 w 4168438"/>
                  <a:gd name="connsiteY207" fmla="*/ 1585922 h 3730995"/>
                  <a:gd name="connsiteX208" fmla="*/ 2883516 w 4168438"/>
                  <a:gd name="connsiteY208" fmla="*/ 1640215 h 3730995"/>
                  <a:gd name="connsiteX209" fmla="*/ 2988291 w 4168438"/>
                  <a:gd name="connsiteY209" fmla="*/ 1628785 h 3730995"/>
                  <a:gd name="connsiteX210" fmla="*/ 2988291 w 4168438"/>
                  <a:gd name="connsiteY210" fmla="*/ 1628785 h 3730995"/>
                  <a:gd name="connsiteX211" fmla="*/ 2993054 w 4168438"/>
                  <a:gd name="connsiteY211" fmla="*/ 1627832 h 3730995"/>
                  <a:gd name="connsiteX212" fmla="*/ 2996864 w 4168438"/>
                  <a:gd name="connsiteY212" fmla="*/ 1623069 h 3730995"/>
                  <a:gd name="connsiteX213" fmla="*/ 3010199 w 4168438"/>
                  <a:gd name="connsiteY213" fmla="*/ 1614497 h 3730995"/>
                  <a:gd name="connsiteX214" fmla="*/ 3062586 w 4168438"/>
                  <a:gd name="connsiteY214" fmla="*/ 1584017 h 3730995"/>
                  <a:gd name="connsiteX215" fmla="*/ 3102591 w 4168438"/>
                  <a:gd name="connsiteY215" fmla="*/ 1563062 h 3730995"/>
                  <a:gd name="connsiteX216" fmla="*/ 3475019 w 4168438"/>
                  <a:gd name="connsiteY216" fmla="*/ 1582112 h 3730995"/>
                  <a:gd name="connsiteX217" fmla="*/ 3709334 w 4168438"/>
                  <a:gd name="connsiteY217" fmla="*/ 1644977 h 3730995"/>
                  <a:gd name="connsiteX218" fmla="*/ 3733146 w 4168438"/>
                  <a:gd name="connsiteY218" fmla="*/ 1666885 h 3730995"/>
                  <a:gd name="connsiteX219" fmla="*/ 3274041 w 4168438"/>
                  <a:gd name="connsiteY219" fmla="*/ 1311600 h 3730995"/>
                  <a:gd name="connsiteX220" fmla="*/ 3276899 w 4168438"/>
                  <a:gd name="connsiteY220" fmla="*/ 1326840 h 3730995"/>
                  <a:gd name="connsiteX221" fmla="*/ 3224511 w 4168438"/>
                  <a:gd name="connsiteY221" fmla="*/ 1328745 h 3730995"/>
                  <a:gd name="connsiteX222" fmla="*/ 3151169 w 4168438"/>
                  <a:gd name="connsiteY222" fmla="*/ 1538296 h 3730995"/>
                  <a:gd name="connsiteX223" fmla="*/ 3137834 w 4168438"/>
                  <a:gd name="connsiteY223" fmla="*/ 1539249 h 3730995"/>
                  <a:gd name="connsiteX224" fmla="*/ 3089256 w 4168438"/>
                  <a:gd name="connsiteY224" fmla="*/ 1557347 h 3730995"/>
                  <a:gd name="connsiteX225" fmla="*/ 3074016 w 4168438"/>
                  <a:gd name="connsiteY225" fmla="*/ 1564014 h 3730995"/>
                  <a:gd name="connsiteX226" fmla="*/ 2986386 w 4168438"/>
                  <a:gd name="connsiteY226" fmla="*/ 1616402 h 3730995"/>
                  <a:gd name="connsiteX227" fmla="*/ 2887327 w 4168438"/>
                  <a:gd name="connsiteY227" fmla="*/ 1626880 h 3730995"/>
                  <a:gd name="connsiteX228" fmla="*/ 2787314 w 4168438"/>
                  <a:gd name="connsiteY228" fmla="*/ 1603067 h 3730995"/>
                  <a:gd name="connsiteX229" fmla="*/ 2692064 w 4168438"/>
                  <a:gd name="connsiteY229" fmla="*/ 1564967 h 3730995"/>
                  <a:gd name="connsiteX230" fmla="*/ 2687302 w 4168438"/>
                  <a:gd name="connsiteY230" fmla="*/ 1559252 h 3730995"/>
                  <a:gd name="connsiteX231" fmla="*/ 2674919 w 4168438"/>
                  <a:gd name="connsiteY231" fmla="*/ 1543059 h 3730995"/>
                  <a:gd name="connsiteX232" fmla="*/ 2635866 w 4168438"/>
                  <a:gd name="connsiteY232" fmla="*/ 1484004 h 3730995"/>
                  <a:gd name="connsiteX233" fmla="*/ 2593004 w 4168438"/>
                  <a:gd name="connsiteY233" fmla="*/ 1439236 h 3730995"/>
                  <a:gd name="connsiteX234" fmla="*/ 2552046 w 4168438"/>
                  <a:gd name="connsiteY234" fmla="*/ 1447808 h 3730995"/>
                  <a:gd name="connsiteX235" fmla="*/ 2522519 w 4168438"/>
                  <a:gd name="connsiteY235" fmla="*/ 1460191 h 3730995"/>
                  <a:gd name="connsiteX236" fmla="*/ 2478704 w 4168438"/>
                  <a:gd name="connsiteY236" fmla="*/ 1404945 h 3730995"/>
                  <a:gd name="connsiteX237" fmla="*/ 2473941 w 4168438"/>
                  <a:gd name="connsiteY237" fmla="*/ 1402088 h 3730995"/>
                  <a:gd name="connsiteX238" fmla="*/ 2240579 w 4168438"/>
                  <a:gd name="connsiteY238" fmla="*/ 1542106 h 3730995"/>
                  <a:gd name="connsiteX239" fmla="*/ 2143424 w 4168438"/>
                  <a:gd name="connsiteY239" fmla="*/ 1617354 h 3730995"/>
                  <a:gd name="connsiteX240" fmla="*/ 2102466 w 4168438"/>
                  <a:gd name="connsiteY240" fmla="*/ 1627832 h 3730995"/>
                  <a:gd name="connsiteX241" fmla="*/ 2085321 w 4168438"/>
                  <a:gd name="connsiteY241" fmla="*/ 1628785 h 3730995"/>
                  <a:gd name="connsiteX242" fmla="*/ 1984356 w 4168438"/>
                  <a:gd name="connsiteY242" fmla="*/ 1606877 h 3730995"/>
                  <a:gd name="connsiteX243" fmla="*/ 1958639 w 4168438"/>
                  <a:gd name="connsiteY243" fmla="*/ 1584969 h 3730995"/>
                  <a:gd name="connsiteX244" fmla="*/ 1925301 w 4168438"/>
                  <a:gd name="connsiteY244" fmla="*/ 1560204 h 3730995"/>
                  <a:gd name="connsiteX245" fmla="*/ 1911014 w 4168438"/>
                  <a:gd name="connsiteY245" fmla="*/ 1549726 h 3730995"/>
                  <a:gd name="connsiteX246" fmla="*/ 1900536 w 4168438"/>
                  <a:gd name="connsiteY246" fmla="*/ 1551631 h 3730995"/>
                  <a:gd name="connsiteX247" fmla="*/ 1901489 w 4168438"/>
                  <a:gd name="connsiteY247" fmla="*/ 1539249 h 3730995"/>
                  <a:gd name="connsiteX248" fmla="*/ 1837671 w 4168438"/>
                  <a:gd name="connsiteY248" fmla="*/ 1537344 h 3730995"/>
                  <a:gd name="connsiteX249" fmla="*/ 1771949 w 4168438"/>
                  <a:gd name="connsiteY249" fmla="*/ 1502101 h 3730995"/>
                  <a:gd name="connsiteX250" fmla="*/ 1763376 w 4168438"/>
                  <a:gd name="connsiteY250" fmla="*/ 1480193 h 3730995"/>
                  <a:gd name="connsiteX251" fmla="*/ 1759566 w 4168438"/>
                  <a:gd name="connsiteY251" fmla="*/ 1455428 h 3730995"/>
                  <a:gd name="connsiteX252" fmla="*/ 1728134 w 4168438"/>
                  <a:gd name="connsiteY252" fmla="*/ 1337317 h 3730995"/>
                  <a:gd name="connsiteX253" fmla="*/ 1723371 w 4168438"/>
                  <a:gd name="connsiteY253" fmla="*/ 1332555 h 3730995"/>
                  <a:gd name="connsiteX254" fmla="*/ 1704321 w 4168438"/>
                  <a:gd name="connsiteY254" fmla="*/ 1317315 h 3730995"/>
                  <a:gd name="connsiteX255" fmla="*/ 1756709 w 4168438"/>
                  <a:gd name="connsiteY255" fmla="*/ 1255402 h 3730995"/>
                  <a:gd name="connsiteX256" fmla="*/ 1761471 w 4168438"/>
                  <a:gd name="connsiteY256" fmla="*/ 1248734 h 3730995"/>
                  <a:gd name="connsiteX257" fmla="*/ 1770044 w 4168438"/>
                  <a:gd name="connsiteY257" fmla="*/ 1248734 h 3730995"/>
                  <a:gd name="connsiteX258" fmla="*/ 1865294 w 4168438"/>
                  <a:gd name="connsiteY258" fmla="*/ 1249687 h 3730995"/>
                  <a:gd name="connsiteX259" fmla="*/ 1987214 w 4168438"/>
                  <a:gd name="connsiteY259" fmla="*/ 1310647 h 3730995"/>
                  <a:gd name="connsiteX260" fmla="*/ 1992929 w 4168438"/>
                  <a:gd name="connsiteY260" fmla="*/ 1303980 h 3730995"/>
                  <a:gd name="connsiteX261" fmla="*/ 1998644 w 4168438"/>
                  <a:gd name="connsiteY261" fmla="*/ 1271595 h 3730995"/>
                  <a:gd name="connsiteX262" fmla="*/ 2001501 w 4168438"/>
                  <a:gd name="connsiteY262" fmla="*/ 1261117 h 3730995"/>
                  <a:gd name="connsiteX263" fmla="*/ 2005311 w 4168438"/>
                  <a:gd name="connsiteY263" fmla="*/ 1249687 h 3730995"/>
                  <a:gd name="connsiteX264" fmla="*/ 2013884 w 4168438"/>
                  <a:gd name="connsiteY264" fmla="*/ 1229684 h 3730995"/>
                  <a:gd name="connsiteX265" fmla="*/ 2065319 w 4168438"/>
                  <a:gd name="connsiteY265" fmla="*/ 1157294 h 3730995"/>
                  <a:gd name="connsiteX266" fmla="*/ 2080559 w 4168438"/>
                  <a:gd name="connsiteY266" fmla="*/ 1143006 h 3730995"/>
                  <a:gd name="connsiteX267" fmla="*/ 2188191 w 4168438"/>
                  <a:gd name="connsiteY267" fmla="*/ 1074426 h 3730995"/>
                  <a:gd name="connsiteX268" fmla="*/ 2295824 w 4168438"/>
                  <a:gd name="connsiteY268" fmla="*/ 1057281 h 3730995"/>
                  <a:gd name="connsiteX269" fmla="*/ 2317731 w 4168438"/>
                  <a:gd name="connsiteY269" fmla="*/ 1062996 h 3730995"/>
                  <a:gd name="connsiteX270" fmla="*/ 2357736 w 4168438"/>
                  <a:gd name="connsiteY270" fmla="*/ 1099191 h 3730995"/>
                  <a:gd name="connsiteX271" fmla="*/ 2364404 w 4168438"/>
                  <a:gd name="connsiteY271" fmla="*/ 1119193 h 3730995"/>
                  <a:gd name="connsiteX272" fmla="*/ 2365356 w 4168438"/>
                  <a:gd name="connsiteY272" fmla="*/ 1166819 h 3730995"/>
                  <a:gd name="connsiteX273" fmla="*/ 2372024 w 4168438"/>
                  <a:gd name="connsiteY273" fmla="*/ 1174439 h 3730995"/>
                  <a:gd name="connsiteX274" fmla="*/ 2489181 w 4168438"/>
                  <a:gd name="connsiteY274" fmla="*/ 1214444 h 3730995"/>
                  <a:gd name="connsiteX275" fmla="*/ 2493944 w 4168438"/>
                  <a:gd name="connsiteY275" fmla="*/ 1226827 h 3730995"/>
                  <a:gd name="connsiteX276" fmla="*/ 2504421 w 4168438"/>
                  <a:gd name="connsiteY276" fmla="*/ 1248734 h 3730995"/>
                  <a:gd name="connsiteX277" fmla="*/ 2543474 w 4168438"/>
                  <a:gd name="connsiteY277" fmla="*/ 1283025 h 3730995"/>
                  <a:gd name="connsiteX278" fmla="*/ 2550141 w 4168438"/>
                  <a:gd name="connsiteY278" fmla="*/ 1284930 h 3730995"/>
                  <a:gd name="connsiteX279" fmla="*/ 2649202 w 4168438"/>
                  <a:gd name="connsiteY279" fmla="*/ 1266832 h 3730995"/>
                  <a:gd name="connsiteX280" fmla="*/ 2695874 w 4168438"/>
                  <a:gd name="connsiteY280" fmla="*/ 1243019 h 3730995"/>
                  <a:gd name="connsiteX281" fmla="*/ 2698731 w 4168438"/>
                  <a:gd name="connsiteY281" fmla="*/ 1243019 h 3730995"/>
                  <a:gd name="connsiteX282" fmla="*/ 3010199 w 4168438"/>
                  <a:gd name="connsiteY282" fmla="*/ 1222064 h 3730995"/>
                  <a:gd name="connsiteX283" fmla="*/ 3275946 w 4168438"/>
                  <a:gd name="connsiteY283" fmla="*/ 1203014 h 3730995"/>
                  <a:gd name="connsiteX284" fmla="*/ 3296902 w 4168438"/>
                  <a:gd name="connsiteY284" fmla="*/ 1203014 h 3730995"/>
                  <a:gd name="connsiteX285" fmla="*/ 3274041 w 4168438"/>
                  <a:gd name="connsiteY285" fmla="*/ 1311600 h 3730995"/>
                  <a:gd name="connsiteX286" fmla="*/ 802304 w 4168438"/>
                  <a:gd name="connsiteY286" fmla="*/ 1604019 h 3730995"/>
                  <a:gd name="connsiteX287" fmla="*/ 953751 w 4168438"/>
                  <a:gd name="connsiteY287" fmla="*/ 1677362 h 3730995"/>
                  <a:gd name="connsiteX288" fmla="*/ 980421 w 4168438"/>
                  <a:gd name="connsiteY288" fmla="*/ 1628785 h 3730995"/>
                  <a:gd name="connsiteX289" fmla="*/ 1020426 w 4168438"/>
                  <a:gd name="connsiteY289" fmla="*/ 1615450 h 3730995"/>
                  <a:gd name="connsiteX290" fmla="*/ 1071861 w 4168438"/>
                  <a:gd name="connsiteY290" fmla="*/ 1533534 h 3730995"/>
                  <a:gd name="connsiteX291" fmla="*/ 1278554 w 4168438"/>
                  <a:gd name="connsiteY291" fmla="*/ 1515436 h 3730995"/>
                  <a:gd name="connsiteX292" fmla="*/ 1281411 w 4168438"/>
                  <a:gd name="connsiteY292" fmla="*/ 1522104 h 3730995"/>
                  <a:gd name="connsiteX293" fmla="*/ 1309986 w 4168438"/>
                  <a:gd name="connsiteY293" fmla="*/ 1590684 h 3730995"/>
                  <a:gd name="connsiteX294" fmla="*/ 1345229 w 4168438"/>
                  <a:gd name="connsiteY294" fmla="*/ 1599257 h 3730995"/>
                  <a:gd name="connsiteX295" fmla="*/ 1520489 w 4168438"/>
                  <a:gd name="connsiteY295" fmla="*/ 1596399 h 3730995"/>
                  <a:gd name="connsiteX296" fmla="*/ 1595736 w 4168438"/>
                  <a:gd name="connsiteY296" fmla="*/ 1496386 h 3730995"/>
                  <a:gd name="connsiteX297" fmla="*/ 1596689 w 4168438"/>
                  <a:gd name="connsiteY297" fmla="*/ 1496386 h 3730995"/>
                  <a:gd name="connsiteX298" fmla="*/ 1758614 w 4168438"/>
                  <a:gd name="connsiteY298" fmla="*/ 1499244 h 3730995"/>
                  <a:gd name="connsiteX299" fmla="*/ 1759566 w 4168438"/>
                  <a:gd name="connsiteY299" fmla="*/ 1501149 h 3730995"/>
                  <a:gd name="connsiteX300" fmla="*/ 1893869 w 4168438"/>
                  <a:gd name="connsiteY300" fmla="*/ 1547821 h 3730995"/>
                  <a:gd name="connsiteX301" fmla="*/ 1918634 w 4168438"/>
                  <a:gd name="connsiteY301" fmla="*/ 1569729 h 3730995"/>
                  <a:gd name="connsiteX302" fmla="*/ 1951971 w 4168438"/>
                  <a:gd name="connsiteY302" fmla="*/ 1594494 h 3730995"/>
                  <a:gd name="connsiteX303" fmla="*/ 1966259 w 4168438"/>
                  <a:gd name="connsiteY303" fmla="*/ 1604972 h 3730995"/>
                  <a:gd name="connsiteX304" fmla="*/ 1976736 w 4168438"/>
                  <a:gd name="connsiteY304" fmla="*/ 1603067 h 3730995"/>
                  <a:gd name="connsiteX305" fmla="*/ 1976736 w 4168438"/>
                  <a:gd name="connsiteY305" fmla="*/ 1616402 h 3730995"/>
                  <a:gd name="connsiteX306" fmla="*/ 2089131 w 4168438"/>
                  <a:gd name="connsiteY306" fmla="*/ 1637357 h 3730995"/>
                  <a:gd name="connsiteX307" fmla="*/ 2084369 w 4168438"/>
                  <a:gd name="connsiteY307" fmla="*/ 1757373 h 3730995"/>
                  <a:gd name="connsiteX308" fmla="*/ 2071986 w 4168438"/>
                  <a:gd name="connsiteY308" fmla="*/ 1746895 h 3730995"/>
                  <a:gd name="connsiteX309" fmla="*/ 1807191 w 4168438"/>
                  <a:gd name="connsiteY309" fmla="*/ 1683077 h 3730995"/>
                  <a:gd name="connsiteX310" fmla="*/ 1490009 w 4168438"/>
                  <a:gd name="connsiteY310" fmla="*/ 1681172 h 3730995"/>
                  <a:gd name="connsiteX311" fmla="*/ 1088054 w 4168438"/>
                  <a:gd name="connsiteY311" fmla="*/ 1713558 h 3730995"/>
                  <a:gd name="connsiteX312" fmla="*/ 748011 w 4168438"/>
                  <a:gd name="connsiteY312" fmla="*/ 1754515 h 3730995"/>
                  <a:gd name="connsiteX313" fmla="*/ 634664 w 4168438"/>
                  <a:gd name="connsiteY313" fmla="*/ 1788806 h 3730995"/>
                  <a:gd name="connsiteX314" fmla="*/ 688956 w 4168438"/>
                  <a:gd name="connsiteY314" fmla="*/ 1609734 h 3730995"/>
                  <a:gd name="connsiteX315" fmla="*/ 739439 w 4168438"/>
                  <a:gd name="connsiteY315" fmla="*/ 1559252 h 3730995"/>
                  <a:gd name="connsiteX316" fmla="*/ 781349 w 4168438"/>
                  <a:gd name="connsiteY316" fmla="*/ 1551631 h 3730995"/>
                  <a:gd name="connsiteX317" fmla="*/ 783254 w 4168438"/>
                  <a:gd name="connsiteY317" fmla="*/ 1551631 h 3730995"/>
                  <a:gd name="connsiteX318" fmla="*/ 834689 w 4168438"/>
                  <a:gd name="connsiteY318" fmla="*/ 1577349 h 3730995"/>
                  <a:gd name="connsiteX319" fmla="*/ 822306 w 4168438"/>
                  <a:gd name="connsiteY319" fmla="*/ 1587827 h 3730995"/>
                  <a:gd name="connsiteX320" fmla="*/ 806114 w 4168438"/>
                  <a:gd name="connsiteY320" fmla="*/ 1595447 h 3730995"/>
                  <a:gd name="connsiteX321" fmla="*/ 802304 w 4168438"/>
                  <a:gd name="connsiteY321" fmla="*/ 1604019 h 3730995"/>
                  <a:gd name="connsiteX322" fmla="*/ 1079481 w 4168438"/>
                  <a:gd name="connsiteY322" fmla="*/ 1512579 h 3730995"/>
                  <a:gd name="connsiteX323" fmla="*/ 1080434 w 4168438"/>
                  <a:gd name="connsiteY323" fmla="*/ 1508769 h 3730995"/>
                  <a:gd name="connsiteX324" fmla="*/ 1132821 w 4168438"/>
                  <a:gd name="connsiteY324" fmla="*/ 1365893 h 3730995"/>
                  <a:gd name="connsiteX325" fmla="*/ 1182351 w 4168438"/>
                  <a:gd name="connsiteY325" fmla="*/ 1324935 h 3730995"/>
                  <a:gd name="connsiteX326" fmla="*/ 1216641 w 4168438"/>
                  <a:gd name="connsiteY326" fmla="*/ 1324935 h 3730995"/>
                  <a:gd name="connsiteX327" fmla="*/ 1248074 w 4168438"/>
                  <a:gd name="connsiteY327" fmla="*/ 1377323 h 3730995"/>
                  <a:gd name="connsiteX328" fmla="*/ 1270934 w 4168438"/>
                  <a:gd name="connsiteY328" fmla="*/ 1492576 h 3730995"/>
                  <a:gd name="connsiteX329" fmla="*/ 1119486 w 4168438"/>
                  <a:gd name="connsiteY329" fmla="*/ 1507816 h 3730995"/>
                  <a:gd name="connsiteX330" fmla="*/ 1079481 w 4168438"/>
                  <a:gd name="connsiteY330" fmla="*/ 1512579 h 3730995"/>
                  <a:gd name="connsiteX331" fmla="*/ 1692891 w 4168438"/>
                  <a:gd name="connsiteY331" fmla="*/ 1323030 h 3730995"/>
                  <a:gd name="connsiteX332" fmla="*/ 1720514 w 4168438"/>
                  <a:gd name="connsiteY332" fmla="*/ 1343985 h 3730995"/>
                  <a:gd name="connsiteX333" fmla="*/ 1724324 w 4168438"/>
                  <a:gd name="connsiteY333" fmla="*/ 1348748 h 3730995"/>
                  <a:gd name="connsiteX334" fmla="*/ 1749089 w 4168438"/>
                  <a:gd name="connsiteY334" fmla="*/ 1428758 h 3730995"/>
                  <a:gd name="connsiteX335" fmla="*/ 1753851 w 4168438"/>
                  <a:gd name="connsiteY335" fmla="*/ 1478288 h 3730995"/>
                  <a:gd name="connsiteX336" fmla="*/ 1598594 w 4168438"/>
                  <a:gd name="connsiteY336" fmla="*/ 1475431 h 3730995"/>
                  <a:gd name="connsiteX337" fmla="*/ 1598594 w 4168438"/>
                  <a:gd name="connsiteY337" fmla="*/ 1475431 h 3730995"/>
                  <a:gd name="connsiteX338" fmla="*/ 1527156 w 4168438"/>
                  <a:gd name="connsiteY338" fmla="*/ 1386848 h 3730995"/>
                  <a:gd name="connsiteX339" fmla="*/ 1432859 w 4168438"/>
                  <a:gd name="connsiteY339" fmla="*/ 1248734 h 3730995"/>
                  <a:gd name="connsiteX340" fmla="*/ 1432859 w 4168438"/>
                  <a:gd name="connsiteY340" fmla="*/ 1247782 h 3730995"/>
                  <a:gd name="connsiteX341" fmla="*/ 1627169 w 4168438"/>
                  <a:gd name="connsiteY341" fmla="*/ 1245877 h 3730995"/>
                  <a:gd name="connsiteX342" fmla="*/ 1633836 w 4168438"/>
                  <a:gd name="connsiteY342" fmla="*/ 1245877 h 3730995"/>
                  <a:gd name="connsiteX343" fmla="*/ 1748136 w 4168438"/>
                  <a:gd name="connsiteY343" fmla="*/ 1245877 h 3730995"/>
                  <a:gd name="connsiteX344" fmla="*/ 1692891 w 4168438"/>
                  <a:gd name="connsiteY344" fmla="*/ 1310647 h 3730995"/>
                  <a:gd name="connsiteX345" fmla="*/ 1692891 w 4168438"/>
                  <a:gd name="connsiteY345" fmla="*/ 1323030 h 3730995"/>
                  <a:gd name="connsiteX346" fmla="*/ 1990071 w 4168438"/>
                  <a:gd name="connsiteY346" fmla="*/ 1262069 h 3730995"/>
                  <a:gd name="connsiteX347" fmla="*/ 1977689 w 4168438"/>
                  <a:gd name="connsiteY347" fmla="*/ 1294455 h 3730995"/>
                  <a:gd name="connsiteX348" fmla="*/ 1871961 w 4168438"/>
                  <a:gd name="connsiteY348" fmla="*/ 1246829 h 3730995"/>
                  <a:gd name="connsiteX349" fmla="*/ 1971974 w 4168438"/>
                  <a:gd name="connsiteY349" fmla="*/ 1247782 h 3730995"/>
                  <a:gd name="connsiteX350" fmla="*/ 1990071 w 4168438"/>
                  <a:gd name="connsiteY350" fmla="*/ 1262069 h 3730995"/>
                  <a:gd name="connsiteX351" fmla="*/ 1988166 w 4168438"/>
                  <a:gd name="connsiteY351" fmla="*/ 1248734 h 3730995"/>
                  <a:gd name="connsiteX352" fmla="*/ 1993881 w 4168438"/>
                  <a:gd name="connsiteY352" fmla="*/ 1248734 h 3730995"/>
                  <a:gd name="connsiteX353" fmla="*/ 1992929 w 4168438"/>
                  <a:gd name="connsiteY353" fmla="*/ 1252544 h 3730995"/>
                  <a:gd name="connsiteX354" fmla="*/ 1988166 w 4168438"/>
                  <a:gd name="connsiteY354" fmla="*/ 1248734 h 3730995"/>
                  <a:gd name="connsiteX355" fmla="*/ 2519661 w 4168438"/>
                  <a:gd name="connsiteY355" fmla="*/ 1246829 h 3730995"/>
                  <a:gd name="connsiteX356" fmla="*/ 2666346 w 4168438"/>
                  <a:gd name="connsiteY356" fmla="*/ 1242067 h 3730995"/>
                  <a:gd name="connsiteX357" fmla="*/ 2649202 w 4168438"/>
                  <a:gd name="connsiteY357" fmla="*/ 1250639 h 3730995"/>
                  <a:gd name="connsiteX358" fmla="*/ 2612054 w 4168438"/>
                  <a:gd name="connsiteY358" fmla="*/ 1265879 h 3730995"/>
                  <a:gd name="connsiteX359" fmla="*/ 2576811 w 4168438"/>
                  <a:gd name="connsiteY359" fmla="*/ 1271595 h 3730995"/>
                  <a:gd name="connsiteX360" fmla="*/ 2519661 w 4168438"/>
                  <a:gd name="connsiteY360" fmla="*/ 1246829 h 3730995"/>
                  <a:gd name="connsiteX361" fmla="*/ 3038774 w 4168438"/>
                  <a:gd name="connsiteY361" fmla="*/ 1218254 h 3730995"/>
                  <a:gd name="connsiteX362" fmla="*/ 3054966 w 4168438"/>
                  <a:gd name="connsiteY362" fmla="*/ 1216349 h 3730995"/>
                  <a:gd name="connsiteX363" fmla="*/ 3237846 w 4168438"/>
                  <a:gd name="connsiteY363" fmla="*/ 1202062 h 3730995"/>
                  <a:gd name="connsiteX364" fmla="*/ 3108306 w 4168438"/>
                  <a:gd name="connsiteY364" fmla="*/ 1227779 h 3730995"/>
                  <a:gd name="connsiteX365" fmla="*/ 3038774 w 4168438"/>
                  <a:gd name="connsiteY365" fmla="*/ 1218254 h 3730995"/>
                  <a:gd name="connsiteX366" fmla="*/ 1464291 w 4168438"/>
                  <a:gd name="connsiteY366" fmla="*/ 1189679 h 3730995"/>
                  <a:gd name="connsiteX367" fmla="*/ 1540491 w 4168438"/>
                  <a:gd name="connsiteY367" fmla="*/ 1143959 h 3730995"/>
                  <a:gd name="connsiteX368" fmla="*/ 1556684 w 4168438"/>
                  <a:gd name="connsiteY368" fmla="*/ 1143006 h 3730995"/>
                  <a:gd name="connsiteX369" fmla="*/ 1556684 w 4168438"/>
                  <a:gd name="connsiteY369" fmla="*/ 1143959 h 3730995"/>
                  <a:gd name="connsiteX370" fmla="*/ 1464291 w 4168438"/>
                  <a:gd name="connsiteY370" fmla="*/ 1189679 h 3730995"/>
                  <a:gd name="connsiteX371" fmla="*/ 436544 w 4168438"/>
                  <a:gd name="connsiteY371" fmla="*/ 1225874 h 3730995"/>
                  <a:gd name="connsiteX372" fmla="*/ 444164 w 4168438"/>
                  <a:gd name="connsiteY372" fmla="*/ 1216349 h 3730995"/>
                  <a:gd name="connsiteX373" fmla="*/ 467024 w 4168438"/>
                  <a:gd name="connsiteY373" fmla="*/ 1200157 h 3730995"/>
                  <a:gd name="connsiteX374" fmla="*/ 498456 w 4168438"/>
                  <a:gd name="connsiteY374" fmla="*/ 1188727 h 3730995"/>
                  <a:gd name="connsiteX375" fmla="*/ 594659 w 4168438"/>
                  <a:gd name="connsiteY375" fmla="*/ 1169676 h 3730995"/>
                  <a:gd name="connsiteX376" fmla="*/ 615614 w 4168438"/>
                  <a:gd name="connsiteY376" fmla="*/ 1184916 h 3730995"/>
                  <a:gd name="connsiteX377" fmla="*/ 680384 w 4168438"/>
                  <a:gd name="connsiteY377" fmla="*/ 1224922 h 3730995"/>
                  <a:gd name="connsiteX378" fmla="*/ 713721 w 4168438"/>
                  <a:gd name="connsiteY378" fmla="*/ 1247782 h 3730995"/>
                  <a:gd name="connsiteX379" fmla="*/ 739439 w 4168438"/>
                  <a:gd name="connsiteY379" fmla="*/ 1269690 h 3730995"/>
                  <a:gd name="connsiteX380" fmla="*/ 762299 w 4168438"/>
                  <a:gd name="connsiteY380" fmla="*/ 1330650 h 3730995"/>
                  <a:gd name="connsiteX381" fmla="*/ 744201 w 4168438"/>
                  <a:gd name="connsiteY381" fmla="*/ 1370655 h 3730995"/>
                  <a:gd name="connsiteX382" fmla="*/ 712769 w 4168438"/>
                  <a:gd name="connsiteY382" fmla="*/ 1396373 h 3730995"/>
                  <a:gd name="connsiteX383" fmla="*/ 459404 w 4168438"/>
                  <a:gd name="connsiteY383" fmla="*/ 1318267 h 3730995"/>
                  <a:gd name="connsiteX384" fmla="*/ 458451 w 4168438"/>
                  <a:gd name="connsiteY384" fmla="*/ 1316362 h 3730995"/>
                  <a:gd name="connsiteX385" fmla="*/ 436544 w 4168438"/>
                  <a:gd name="connsiteY385" fmla="*/ 1225874 h 3730995"/>
                  <a:gd name="connsiteX386" fmla="*/ 445116 w 4168438"/>
                  <a:gd name="connsiteY386" fmla="*/ 1800236 h 3730995"/>
                  <a:gd name="connsiteX387" fmla="*/ 424161 w 4168438"/>
                  <a:gd name="connsiteY387" fmla="*/ 1777376 h 3730995"/>
                  <a:gd name="connsiteX388" fmla="*/ 426066 w 4168438"/>
                  <a:gd name="connsiteY388" fmla="*/ 1778328 h 3730995"/>
                  <a:gd name="connsiteX389" fmla="*/ 495599 w 4168438"/>
                  <a:gd name="connsiteY389" fmla="*/ 1750705 h 3730995"/>
                  <a:gd name="connsiteX390" fmla="*/ 492741 w 4168438"/>
                  <a:gd name="connsiteY390" fmla="*/ 1745943 h 3730995"/>
                  <a:gd name="connsiteX391" fmla="*/ 414636 w 4168438"/>
                  <a:gd name="connsiteY391" fmla="*/ 1762135 h 3730995"/>
                  <a:gd name="connsiteX392" fmla="*/ 355581 w 4168438"/>
                  <a:gd name="connsiteY392" fmla="*/ 1672600 h 3730995"/>
                  <a:gd name="connsiteX393" fmla="*/ 434639 w 4168438"/>
                  <a:gd name="connsiteY393" fmla="*/ 1570682 h 3730995"/>
                  <a:gd name="connsiteX394" fmla="*/ 438449 w 4168438"/>
                  <a:gd name="connsiteY394" fmla="*/ 1558299 h 3730995"/>
                  <a:gd name="connsiteX395" fmla="*/ 379394 w 4168438"/>
                  <a:gd name="connsiteY395" fmla="*/ 1406850 h 3730995"/>
                  <a:gd name="connsiteX396" fmla="*/ 467976 w 4168438"/>
                  <a:gd name="connsiteY396" fmla="*/ 1332555 h 3730995"/>
                  <a:gd name="connsiteX397" fmla="*/ 710864 w 4168438"/>
                  <a:gd name="connsiteY397" fmla="*/ 1419233 h 3730995"/>
                  <a:gd name="connsiteX398" fmla="*/ 719436 w 4168438"/>
                  <a:gd name="connsiteY398" fmla="*/ 1421138 h 3730995"/>
                  <a:gd name="connsiteX399" fmla="*/ 773729 w 4168438"/>
                  <a:gd name="connsiteY399" fmla="*/ 1302075 h 3730995"/>
                  <a:gd name="connsiteX400" fmla="*/ 741344 w 4168438"/>
                  <a:gd name="connsiteY400" fmla="*/ 1249687 h 3730995"/>
                  <a:gd name="connsiteX401" fmla="*/ 711816 w 4168438"/>
                  <a:gd name="connsiteY401" fmla="*/ 1226827 h 3730995"/>
                  <a:gd name="connsiteX402" fmla="*/ 694671 w 4168438"/>
                  <a:gd name="connsiteY402" fmla="*/ 1215397 h 3730995"/>
                  <a:gd name="connsiteX403" fmla="*/ 617519 w 4168438"/>
                  <a:gd name="connsiteY403" fmla="*/ 1166819 h 3730995"/>
                  <a:gd name="connsiteX404" fmla="*/ 606089 w 4168438"/>
                  <a:gd name="connsiteY404" fmla="*/ 1158246 h 3730995"/>
                  <a:gd name="connsiteX405" fmla="*/ 572751 w 4168438"/>
                  <a:gd name="connsiteY405" fmla="*/ 1127766 h 3730995"/>
                  <a:gd name="connsiteX406" fmla="*/ 553701 w 4168438"/>
                  <a:gd name="connsiteY406" fmla="*/ 1060138 h 3730995"/>
                  <a:gd name="connsiteX407" fmla="*/ 628949 w 4168438"/>
                  <a:gd name="connsiteY407" fmla="*/ 1007750 h 3730995"/>
                  <a:gd name="connsiteX408" fmla="*/ 801351 w 4168438"/>
                  <a:gd name="connsiteY408" fmla="*/ 1095381 h 3730995"/>
                  <a:gd name="connsiteX409" fmla="*/ 803256 w 4168438"/>
                  <a:gd name="connsiteY409" fmla="*/ 1098238 h 3730995"/>
                  <a:gd name="connsiteX410" fmla="*/ 805161 w 4168438"/>
                  <a:gd name="connsiteY410" fmla="*/ 1102048 h 3730995"/>
                  <a:gd name="connsiteX411" fmla="*/ 837546 w 4168438"/>
                  <a:gd name="connsiteY411" fmla="*/ 1174439 h 3730995"/>
                  <a:gd name="connsiteX412" fmla="*/ 938511 w 4168438"/>
                  <a:gd name="connsiteY412" fmla="*/ 1211587 h 3730995"/>
                  <a:gd name="connsiteX413" fmla="*/ 1020426 w 4168438"/>
                  <a:gd name="connsiteY413" fmla="*/ 1175391 h 3730995"/>
                  <a:gd name="connsiteX414" fmla="*/ 1175684 w 4168438"/>
                  <a:gd name="connsiteY414" fmla="*/ 1151579 h 3730995"/>
                  <a:gd name="connsiteX415" fmla="*/ 1314749 w 4168438"/>
                  <a:gd name="connsiteY415" fmla="*/ 1160151 h 3730995"/>
                  <a:gd name="connsiteX416" fmla="*/ 1371899 w 4168438"/>
                  <a:gd name="connsiteY416" fmla="*/ 1168724 h 3730995"/>
                  <a:gd name="connsiteX417" fmla="*/ 1400474 w 4168438"/>
                  <a:gd name="connsiteY417" fmla="*/ 1202062 h 3730995"/>
                  <a:gd name="connsiteX418" fmla="*/ 1441431 w 4168438"/>
                  <a:gd name="connsiteY418" fmla="*/ 1212539 h 3730995"/>
                  <a:gd name="connsiteX419" fmla="*/ 1433811 w 4168438"/>
                  <a:gd name="connsiteY419" fmla="*/ 1226827 h 3730995"/>
                  <a:gd name="connsiteX420" fmla="*/ 1426191 w 4168438"/>
                  <a:gd name="connsiteY420" fmla="*/ 1248734 h 3730995"/>
                  <a:gd name="connsiteX421" fmla="*/ 1426191 w 4168438"/>
                  <a:gd name="connsiteY421" fmla="*/ 1290645 h 3730995"/>
                  <a:gd name="connsiteX422" fmla="*/ 1491914 w 4168438"/>
                  <a:gd name="connsiteY422" fmla="*/ 1371608 h 3730995"/>
                  <a:gd name="connsiteX423" fmla="*/ 1583354 w 4168438"/>
                  <a:gd name="connsiteY423" fmla="*/ 1445903 h 3730995"/>
                  <a:gd name="connsiteX424" fmla="*/ 1593831 w 4168438"/>
                  <a:gd name="connsiteY424" fmla="*/ 1476383 h 3730995"/>
                  <a:gd name="connsiteX425" fmla="*/ 1593831 w 4168438"/>
                  <a:gd name="connsiteY425" fmla="*/ 1498291 h 3730995"/>
                  <a:gd name="connsiteX426" fmla="*/ 1581449 w 4168438"/>
                  <a:gd name="connsiteY426" fmla="*/ 1542106 h 3730995"/>
                  <a:gd name="connsiteX427" fmla="*/ 1508106 w 4168438"/>
                  <a:gd name="connsiteY427" fmla="*/ 1597352 h 3730995"/>
                  <a:gd name="connsiteX428" fmla="*/ 1349039 w 4168438"/>
                  <a:gd name="connsiteY428" fmla="*/ 1590684 h 3730995"/>
                  <a:gd name="connsiteX429" fmla="*/ 1312844 w 4168438"/>
                  <a:gd name="connsiteY429" fmla="*/ 1571634 h 3730995"/>
                  <a:gd name="connsiteX430" fmla="*/ 1291889 w 4168438"/>
                  <a:gd name="connsiteY430" fmla="*/ 1517341 h 3730995"/>
                  <a:gd name="connsiteX431" fmla="*/ 1287126 w 4168438"/>
                  <a:gd name="connsiteY431" fmla="*/ 1504006 h 3730995"/>
                  <a:gd name="connsiteX432" fmla="*/ 1284269 w 4168438"/>
                  <a:gd name="connsiteY432" fmla="*/ 1494481 h 3730995"/>
                  <a:gd name="connsiteX433" fmla="*/ 1264266 w 4168438"/>
                  <a:gd name="connsiteY433" fmla="*/ 1333507 h 3730995"/>
                  <a:gd name="connsiteX434" fmla="*/ 1261409 w 4168438"/>
                  <a:gd name="connsiteY434" fmla="*/ 1327792 h 3730995"/>
                  <a:gd name="connsiteX435" fmla="*/ 1154729 w 4168438"/>
                  <a:gd name="connsiteY435" fmla="*/ 1329698 h 3730995"/>
                  <a:gd name="connsiteX436" fmla="*/ 1096626 w 4168438"/>
                  <a:gd name="connsiteY436" fmla="*/ 1436378 h 3730995"/>
                  <a:gd name="connsiteX437" fmla="*/ 1072814 w 4168438"/>
                  <a:gd name="connsiteY437" fmla="*/ 1515436 h 3730995"/>
                  <a:gd name="connsiteX438" fmla="*/ 1065194 w 4168438"/>
                  <a:gd name="connsiteY438" fmla="*/ 1537344 h 3730995"/>
                  <a:gd name="connsiteX439" fmla="*/ 1046144 w 4168438"/>
                  <a:gd name="connsiteY439" fmla="*/ 1578302 h 3730995"/>
                  <a:gd name="connsiteX440" fmla="*/ 982326 w 4168438"/>
                  <a:gd name="connsiteY440" fmla="*/ 1619259 h 3730995"/>
                  <a:gd name="connsiteX441" fmla="*/ 910889 w 4168438"/>
                  <a:gd name="connsiteY441" fmla="*/ 1598304 h 3730995"/>
                  <a:gd name="connsiteX442" fmla="*/ 908984 w 4168438"/>
                  <a:gd name="connsiteY442" fmla="*/ 1608782 h 3730995"/>
                  <a:gd name="connsiteX443" fmla="*/ 975659 w 4168438"/>
                  <a:gd name="connsiteY443" fmla="*/ 1630690 h 3730995"/>
                  <a:gd name="connsiteX444" fmla="*/ 974706 w 4168438"/>
                  <a:gd name="connsiteY444" fmla="*/ 1637357 h 3730995"/>
                  <a:gd name="connsiteX445" fmla="*/ 925176 w 4168438"/>
                  <a:gd name="connsiteY445" fmla="*/ 1687840 h 3730995"/>
                  <a:gd name="connsiteX446" fmla="*/ 846119 w 4168438"/>
                  <a:gd name="connsiteY446" fmla="*/ 1669742 h 3730995"/>
                  <a:gd name="connsiteX447" fmla="*/ 816591 w 4168438"/>
                  <a:gd name="connsiteY447" fmla="*/ 1612592 h 3730995"/>
                  <a:gd name="connsiteX448" fmla="*/ 856596 w 4168438"/>
                  <a:gd name="connsiteY448" fmla="*/ 1595447 h 3730995"/>
                  <a:gd name="connsiteX449" fmla="*/ 857549 w 4168438"/>
                  <a:gd name="connsiteY449" fmla="*/ 1585922 h 3730995"/>
                  <a:gd name="connsiteX450" fmla="*/ 806114 w 4168438"/>
                  <a:gd name="connsiteY450" fmla="*/ 1551631 h 3730995"/>
                  <a:gd name="connsiteX451" fmla="*/ 712769 w 4168438"/>
                  <a:gd name="connsiteY451" fmla="*/ 1568777 h 3730995"/>
                  <a:gd name="connsiteX452" fmla="*/ 678479 w 4168438"/>
                  <a:gd name="connsiteY452" fmla="*/ 1613544 h 3730995"/>
                  <a:gd name="connsiteX453" fmla="*/ 630854 w 4168438"/>
                  <a:gd name="connsiteY453" fmla="*/ 1764993 h 3730995"/>
                  <a:gd name="connsiteX454" fmla="*/ 627044 w 4168438"/>
                  <a:gd name="connsiteY454" fmla="*/ 1796426 h 3730995"/>
                  <a:gd name="connsiteX455" fmla="*/ 626091 w 4168438"/>
                  <a:gd name="connsiteY455" fmla="*/ 1817381 h 3730995"/>
                  <a:gd name="connsiteX456" fmla="*/ 625139 w 4168438"/>
                  <a:gd name="connsiteY456" fmla="*/ 1836431 h 3730995"/>
                  <a:gd name="connsiteX457" fmla="*/ 623234 w 4168438"/>
                  <a:gd name="connsiteY457" fmla="*/ 1868816 h 3730995"/>
                  <a:gd name="connsiteX458" fmla="*/ 578466 w 4168438"/>
                  <a:gd name="connsiteY458" fmla="*/ 1862149 h 3730995"/>
                  <a:gd name="connsiteX459" fmla="*/ 564179 w 4168438"/>
                  <a:gd name="connsiteY459" fmla="*/ 1858339 h 3730995"/>
                  <a:gd name="connsiteX460" fmla="*/ 547034 w 4168438"/>
                  <a:gd name="connsiteY460" fmla="*/ 1852624 h 3730995"/>
                  <a:gd name="connsiteX461" fmla="*/ 546081 w 4168438"/>
                  <a:gd name="connsiteY461" fmla="*/ 1847861 h 3730995"/>
                  <a:gd name="connsiteX462" fmla="*/ 543224 w 4168438"/>
                  <a:gd name="connsiteY462" fmla="*/ 1851671 h 3730995"/>
                  <a:gd name="connsiteX463" fmla="*/ 536556 w 4168438"/>
                  <a:gd name="connsiteY463" fmla="*/ 1848814 h 3730995"/>
                  <a:gd name="connsiteX464" fmla="*/ 445116 w 4168438"/>
                  <a:gd name="connsiteY464" fmla="*/ 1800236 h 3730995"/>
                  <a:gd name="connsiteX465" fmla="*/ 423209 w 4168438"/>
                  <a:gd name="connsiteY465" fmla="*/ 1766898 h 3730995"/>
                  <a:gd name="connsiteX466" fmla="*/ 438449 w 4168438"/>
                  <a:gd name="connsiteY466" fmla="*/ 1758326 h 3730995"/>
                  <a:gd name="connsiteX467" fmla="*/ 469881 w 4168438"/>
                  <a:gd name="connsiteY467" fmla="*/ 1756420 h 3730995"/>
                  <a:gd name="connsiteX468" fmla="*/ 466071 w 4168438"/>
                  <a:gd name="connsiteY468" fmla="*/ 1775471 h 3730995"/>
                  <a:gd name="connsiteX469" fmla="*/ 440354 w 4168438"/>
                  <a:gd name="connsiteY469" fmla="*/ 1773566 h 3730995"/>
                  <a:gd name="connsiteX470" fmla="*/ 423209 w 4168438"/>
                  <a:gd name="connsiteY470" fmla="*/ 1766898 h 3730995"/>
                  <a:gd name="connsiteX471" fmla="*/ 968039 w 4168438"/>
                  <a:gd name="connsiteY471" fmla="*/ 1617354 h 3730995"/>
                  <a:gd name="connsiteX472" fmla="*/ 928034 w 4168438"/>
                  <a:gd name="connsiteY472" fmla="*/ 1605924 h 3730995"/>
                  <a:gd name="connsiteX473" fmla="*/ 968039 w 4168438"/>
                  <a:gd name="connsiteY473" fmla="*/ 1617354 h 3730995"/>
                  <a:gd name="connsiteX474" fmla="*/ 553701 w 4168438"/>
                  <a:gd name="connsiteY474" fmla="*/ 1865006 h 3730995"/>
                  <a:gd name="connsiteX475" fmla="*/ 627996 w 4168438"/>
                  <a:gd name="connsiteY475" fmla="*/ 1876436 h 3730995"/>
                  <a:gd name="connsiteX476" fmla="*/ 631806 w 4168438"/>
                  <a:gd name="connsiteY476" fmla="*/ 1871674 h 3730995"/>
                  <a:gd name="connsiteX477" fmla="*/ 632759 w 4168438"/>
                  <a:gd name="connsiteY477" fmla="*/ 1811666 h 3730995"/>
                  <a:gd name="connsiteX478" fmla="*/ 1019474 w 4168438"/>
                  <a:gd name="connsiteY478" fmla="*/ 1743085 h 3730995"/>
                  <a:gd name="connsiteX479" fmla="*/ 1329989 w 4168438"/>
                  <a:gd name="connsiteY479" fmla="*/ 1719273 h 3730995"/>
                  <a:gd name="connsiteX480" fmla="*/ 1694796 w 4168438"/>
                  <a:gd name="connsiteY480" fmla="*/ 1705938 h 3730995"/>
                  <a:gd name="connsiteX481" fmla="*/ 1984356 w 4168438"/>
                  <a:gd name="connsiteY481" fmla="*/ 1736418 h 3730995"/>
                  <a:gd name="connsiteX482" fmla="*/ 2116754 w 4168438"/>
                  <a:gd name="connsiteY482" fmla="*/ 1871674 h 3730995"/>
                  <a:gd name="connsiteX483" fmla="*/ 1957686 w 4168438"/>
                  <a:gd name="connsiteY483" fmla="*/ 1931682 h 3730995"/>
                  <a:gd name="connsiteX484" fmla="*/ 1951019 w 4168438"/>
                  <a:gd name="connsiteY484" fmla="*/ 1933587 h 3730995"/>
                  <a:gd name="connsiteX485" fmla="*/ 1799571 w 4168438"/>
                  <a:gd name="connsiteY485" fmla="*/ 1890724 h 3730995"/>
                  <a:gd name="connsiteX486" fmla="*/ 1510011 w 4168438"/>
                  <a:gd name="connsiteY486" fmla="*/ 1946922 h 3730995"/>
                  <a:gd name="connsiteX487" fmla="*/ 688956 w 4168438"/>
                  <a:gd name="connsiteY487" fmla="*/ 1961209 h 3730995"/>
                  <a:gd name="connsiteX488" fmla="*/ 546081 w 4168438"/>
                  <a:gd name="connsiteY488" fmla="*/ 1977402 h 3730995"/>
                  <a:gd name="connsiteX489" fmla="*/ 545129 w 4168438"/>
                  <a:gd name="connsiteY489" fmla="*/ 1973592 h 3730995"/>
                  <a:gd name="connsiteX490" fmla="*/ 553701 w 4168438"/>
                  <a:gd name="connsiteY490" fmla="*/ 1865006 h 3730995"/>
                  <a:gd name="connsiteX491" fmla="*/ 367011 w 4168438"/>
                  <a:gd name="connsiteY491" fmla="*/ 2141233 h 3730995"/>
                  <a:gd name="connsiteX492" fmla="*/ 686099 w 4168438"/>
                  <a:gd name="connsiteY492" fmla="*/ 1983117 h 3730995"/>
                  <a:gd name="connsiteX493" fmla="*/ 686099 w 4168438"/>
                  <a:gd name="connsiteY493" fmla="*/ 1983117 h 3730995"/>
                  <a:gd name="connsiteX494" fmla="*/ 1525251 w 4168438"/>
                  <a:gd name="connsiteY494" fmla="*/ 1962162 h 3730995"/>
                  <a:gd name="connsiteX495" fmla="*/ 1820526 w 4168438"/>
                  <a:gd name="connsiteY495" fmla="*/ 1904059 h 3730995"/>
                  <a:gd name="connsiteX496" fmla="*/ 1944351 w 4168438"/>
                  <a:gd name="connsiteY496" fmla="*/ 1950732 h 3730995"/>
                  <a:gd name="connsiteX497" fmla="*/ 1949114 w 4168438"/>
                  <a:gd name="connsiteY497" fmla="*/ 1955494 h 3730995"/>
                  <a:gd name="connsiteX498" fmla="*/ 2007216 w 4168438"/>
                  <a:gd name="connsiteY498" fmla="*/ 2088845 h 3730995"/>
                  <a:gd name="connsiteX499" fmla="*/ 1951019 w 4168438"/>
                  <a:gd name="connsiteY499" fmla="*/ 2212671 h 3730995"/>
                  <a:gd name="connsiteX500" fmla="*/ 1879581 w 4168438"/>
                  <a:gd name="connsiteY500" fmla="*/ 2225054 h 3730995"/>
                  <a:gd name="connsiteX501" fmla="*/ 1636694 w 4168438"/>
                  <a:gd name="connsiteY501" fmla="*/ 2212671 h 3730995"/>
                  <a:gd name="connsiteX502" fmla="*/ 1240454 w 4168438"/>
                  <a:gd name="connsiteY502" fmla="*/ 2226959 h 3730995"/>
                  <a:gd name="connsiteX503" fmla="*/ 563226 w 4168438"/>
                  <a:gd name="connsiteY503" fmla="*/ 2327924 h 3730995"/>
                  <a:gd name="connsiteX504" fmla="*/ 452736 w 4168438"/>
                  <a:gd name="connsiteY504" fmla="*/ 2309827 h 3730995"/>
                  <a:gd name="connsiteX505" fmla="*/ 367011 w 4168438"/>
                  <a:gd name="connsiteY505" fmla="*/ 2141233 h 3730995"/>
                  <a:gd name="connsiteX506" fmla="*/ 3523596 w 4168438"/>
                  <a:gd name="connsiteY506" fmla="*/ 3622381 h 3730995"/>
                  <a:gd name="connsiteX507" fmla="*/ 2886374 w 4168438"/>
                  <a:gd name="connsiteY507" fmla="*/ 3699534 h 3730995"/>
                  <a:gd name="connsiteX508" fmla="*/ 2538711 w 4168438"/>
                  <a:gd name="connsiteY508" fmla="*/ 3687152 h 3730995"/>
                  <a:gd name="connsiteX509" fmla="*/ 2214861 w 4168438"/>
                  <a:gd name="connsiteY509" fmla="*/ 3694771 h 3730995"/>
                  <a:gd name="connsiteX510" fmla="*/ 1542396 w 4168438"/>
                  <a:gd name="connsiteY510" fmla="*/ 3683342 h 3730995"/>
                  <a:gd name="connsiteX511" fmla="*/ 911841 w 4168438"/>
                  <a:gd name="connsiteY511" fmla="*/ 3640479 h 3730995"/>
                  <a:gd name="connsiteX512" fmla="*/ 373679 w 4168438"/>
                  <a:gd name="connsiteY512" fmla="*/ 3400447 h 3730995"/>
                  <a:gd name="connsiteX513" fmla="*/ 206991 w 4168438"/>
                  <a:gd name="connsiteY513" fmla="*/ 3209946 h 3730995"/>
                  <a:gd name="connsiteX514" fmla="*/ 146031 w 4168438"/>
                  <a:gd name="connsiteY514" fmla="*/ 3059450 h 3730995"/>
                  <a:gd name="connsiteX515" fmla="*/ 119361 w 4168438"/>
                  <a:gd name="connsiteY515" fmla="*/ 2963246 h 3730995"/>
                  <a:gd name="connsiteX516" fmla="*/ 259379 w 4168438"/>
                  <a:gd name="connsiteY516" fmla="*/ 3064212 h 3730995"/>
                  <a:gd name="connsiteX517" fmla="*/ 479406 w 4168438"/>
                  <a:gd name="connsiteY517" fmla="*/ 3151843 h 3730995"/>
                  <a:gd name="connsiteX518" fmla="*/ 706101 w 4168438"/>
                  <a:gd name="connsiteY518" fmla="*/ 3235663 h 3730995"/>
                  <a:gd name="connsiteX519" fmla="*/ 1012806 w 4168438"/>
                  <a:gd name="connsiteY519" fmla="*/ 3286146 h 3730995"/>
                  <a:gd name="connsiteX520" fmla="*/ 1645266 w 4168438"/>
                  <a:gd name="connsiteY520" fmla="*/ 3308054 h 3730995"/>
                  <a:gd name="connsiteX521" fmla="*/ 3143549 w 4168438"/>
                  <a:gd name="connsiteY521" fmla="*/ 3261381 h 3730995"/>
                  <a:gd name="connsiteX522" fmla="*/ 3530264 w 4168438"/>
                  <a:gd name="connsiteY522" fmla="*/ 3222328 h 3730995"/>
                  <a:gd name="connsiteX523" fmla="*/ 3853161 w 4168438"/>
                  <a:gd name="connsiteY523" fmla="*/ 3108980 h 3730995"/>
                  <a:gd name="connsiteX524" fmla="*/ 4054139 w 4168438"/>
                  <a:gd name="connsiteY524" fmla="*/ 2947054 h 3730995"/>
                  <a:gd name="connsiteX525" fmla="*/ 3523596 w 4168438"/>
                  <a:gd name="connsiteY525" fmla="*/ 3622381 h 3730995"/>
                  <a:gd name="connsiteX526" fmla="*/ 3964604 w 4168438"/>
                  <a:gd name="connsiteY526" fmla="*/ 2669874 h 3730995"/>
                  <a:gd name="connsiteX527" fmla="*/ 4061759 w 4168438"/>
                  <a:gd name="connsiteY527" fmla="*/ 2842278 h 3730995"/>
                  <a:gd name="connsiteX528" fmla="*/ 4061759 w 4168438"/>
                  <a:gd name="connsiteY528" fmla="*/ 2842278 h 3730995"/>
                  <a:gd name="connsiteX529" fmla="*/ 4060806 w 4168438"/>
                  <a:gd name="connsiteY529" fmla="*/ 2867043 h 3730995"/>
                  <a:gd name="connsiteX530" fmla="*/ 4031279 w 4168438"/>
                  <a:gd name="connsiteY530" fmla="*/ 2941339 h 3730995"/>
                  <a:gd name="connsiteX531" fmla="*/ 3756959 w 4168438"/>
                  <a:gd name="connsiteY531" fmla="*/ 3125173 h 3730995"/>
                  <a:gd name="connsiteX532" fmla="*/ 2903519 w 4168438"/>
                  <a:gd name="connsiteY532" fmla="*/ 3251856 h 3730995"/>
                  <a:gd name="connsiteX533" fmla="*/ 1428096 w 4168438"/>
                  <a:gd name="connsiteY533" fmla="*/ 3280431 h 3730995"/>
                  <a:gd name="connsiteX534" fmla="*/ 792779 w 4168438"/>
                  <a:gd name="connsiteY534" fmla="*/ 3231853 h 3730995"/>
                  <a:gd name="connsiteX535" fmla="*/ 538461 w 4168438"/>
                  <a:gd name="connsiteY535" fmla="*/ 3148985 h 3730995"/>
                  <a:gd name="connsiteX536" fmla="*/ 312719 w 4168438"/>
                  <a:gd name="connsiteY536" fmla="*/ 3064212 h 3730995"/>
                  <a:gd name="connsiteX537" fmla="*/ 104121 w 4168438"/>
                  <a:gd name="connsiteY537" fmla="*/ 2901334 h 3730995"/>
                  <a:gd name="connsiteX538" fmla="*/ 174606 w 4168438"/>
                  <a:gd name="connsiteY538" fmla="*/ 2651777 h 3730995"/>
                  <a:gd name="connsiteX539" fmla="*/ 182226 w 4168438"/>
                  <a:gd name="connsiteY539" fmla="*/ 2710832 h 3730995"/>
                  <a:gd name="connsiteX540" fmla="*/ 194609 w 4168438"/>
                  <a:gd name="connsiteY540" fmla="*/ 2716547 h 3730995"/>
                  <a:gd name="connsiteX541" fmla="*/ 352724 w 4168438"/>
                  <a:gd name="connsiteY541" fmla="*/ 2563194 h 3730995"/>
                  <a:gd name="connsiteX542" fmla="*/ 564179 w 4168438"/>
                  <a:gd name="connsiteY542" fmla="*/ 2455560 h 3730995"/>
                  <a:gd name="connsiteX543" fmla="*/ 556559 w 4168438"/>
                  <a:gd name="connsiteY543" fmla="*/ 2467943 h 3730995"/>
                  <a:gd name="connsiteX544" fmla="*/ 323196 w 4168438"/>
                  <a:gd name="connsiteY544" fmla="*/ 2832753 h 3730995"/>
                  <a:gd name="connsiteX545" fmla="*/ 607041 w 4168438"/>
                  <a:gd name="connsiteY545" fmla="*/ 3096597 h 3730995"/>
                  <a:gd name="connsiteX546" fmla="*/ 1046144 w 4168438"/>
                  <a:gd name="connsiteY546" fmla="*/ 3155653 h 3730995"/>
                  <a:gd name="connsiteX547" fmla="*/ 1497629 w 4168438"/>
                  <a:gd name="connsiteY547" fmla="*/ 3127077 h 3730995"/>
                  <a:gd name="connsiteX548" fmla="*/ 1998644 w 4168438"/>
                  <a:gd name="connsiteY548" fmla="*/ 3105170 h 3730995"/>
                  <a:gd name="connsiteX549" fmla="*/ 3245466 w 4168438"/>
                  <a:gd name="connsiteY549" fmla="*/ 3153748 h 3730995"/>
                  <a:gd name="connsiteX550" fmla="*/ 3962699 w 4168438"/>
                  <a:gd name="connsiteY550" fmla="*/ 2810845 h 3730995"/>
                  <a:gd name="connsiteX551" fmla="*/ 3964604 w 4168438"/>
                  <a:gd name="connsiteY551" fmla="*/ 2669874 h 3730995"/>
                  <a:gd name="connsiteX552" fmla="*/ 3947459 w 4168438"/>
                  <a:gd name="connsiteY552" fmla="*/ 2629869 h 3730995"/>
                  <a:gd name="connsiteX553" fmla="*/ 3956031 w 4168438"/>
                  <a:gd name="connsiteY553" fmla="*/ 2661302 h 3730995"/>
                  <a:gd name="connsiteX554" fmla="*/ 3845541 w 4168438"/>
                  <a:gd name="connsiteY554" fmla="*/ 3003252 h 3730995"/>
                  <a:gd name="connsiteX555" fmla="*/ 3376911 w 4168438"/>
                  <a:gd name="connsiteY555" fmla="*/ 3133745 h 3730995"/>
                  <a:gd name="connsiteX556" fmla="*/ 2869229 w 4168438"/>
                  <a:gd name="connsiteY556" fmla="*/ 3116600 h 3730995"/>
                  <a:gd name="connsiteX557" fmla="*/ 1589069 w 4168438"/>
                  <a:gd name="connsiteY557" fmla="*/ 3096597 h 3730995"/>
                  <a:gd name="connsiteX558" fmla="*/ 692766 w 4168438"/>
                  <a:gd name="connsiteY558" fmla="*/ 3099455 h 3730995"/>
                  <a:gd name="connsiteX559" fmla="*/ 441306 w 4168438"/>
                  <a:gd name="connsiteY559" fmla="*/ 2978487 h 3730995"/>
                  <a:gd name="connsiteX560" fmla="*/ 329864 w 4168438"/>
                  <a:gd name="connsiteY560" fmla="*/ 2687972 h 3730995"/>
                  <a:gd name="connsiteX561" fmla="*/ 520364 w 4168438"/>
                  <a:gd name="connsiteY561" fmla="*/ 2506996 h 3730995"/>
                  <a:gd name="connsiteX562" fmla="*/ 552749 w 4168438"/>
                  <a:gd name="connsiteY562" fmla="*/ 2493661 h 3730995"/>
                  <a:gd name="connsiteX563" fmla="*/ 558464 w 4168438"/>
                  <a:gd name="connsiteY563" fmla="*/ 2491756 h 3730995"/>
                  <a:gd name="connsiteX564" fmla="*/ 853739 w 4168438"/>
                  <a:gd name="connsiteY564" fmla="*/ 2415555 h 3730995"/>
                  <a:gd name="connsiteX565" fmla="*/ 818496 w 4168438"/>
                  <a:gd name="connsiteY565" fmla="*/ 2415555 h 3730995"/>
                  <a:gd name="connsiteX566" fmla="*/ 822306 w 4168438"/>
                  <a:gd name="connsiteY566" fmla="*/ 2415555 h 3730995"/>
                  <a:gd name="connsiteX567" fmla="*/ 1145204 w 4168438"/>
                  <a:gd name="connsiteY567" fmla="*/ 2422223 h 3730995"/>
                  <a:gd name="connsiteX568" fmla="*/ 2026266 w 4168438"/>
                  <a:gd name="connsiteY568" fmla="*/ 2887046 h 3730995"/>
                  <a:gd name="connsiteX569" fmla="*/ 2035791 w 4168438"/>
                  <a:gd name="connsiteY569" fmla="*/ 2887999 h 3730995"/>
                  <a:gd name="connsiteX570" fmla="*/ 2835891 w 4168438"/>
                  <a:gd name="connsiteY570" fmla="*/ 2474610 h 3730995"/>
                  <a:gd name="connsiteX571" fmla="*/ 3578841 w 4168438"/>
                  <a:gd name="connsiteY571" fmla="*/ 2438415 h 3730995"/>
                  <a:gd name="connsiteX572" fmla="*/ 3585509 w 4168438"/>
                  <a:gd name="connsiteY572" fmla="*/ 2443178 h 3730995"/>
                  <a:gd name="connsiteX573" fmla="*/ 3612179 w 4168438"/>
                  <a:gd name="connsiteY573" fmla="*/ 2446035 h 3730995"/>
                  <a:gd name="connsiteX574" fmla="*/ 3719811 w 4168438"/>
                  <a:gd name="connsiteY574" fmla="*/ 2477468 h 3730995"/>
                  <a:gd name="connsiteX575" fmla="*/ 3723621 w 4168438"/>
                  <a:gd name="connsiteY575" fmla="*/ 2478421 h 3730995"/>
                  <a:gd name="connsiteX576" fmla="*/ 3869354 w 4168438"/>
                  <a:gd name="connsiteY576" fmla="*/ 2540334 h 3730995"/>
                  <a:gd name="connsiteX577" fmla="*/ 3897929 w 4168438"/>
                  <a:gd name="connsiteY577" fmla="*/ 2559384 h 3730995"/>
                  <a:gd name="connsiteX578" fmla="*/ 3918884 w 4168438"/>
                  <a:gd name="connsiteY578" fmla="*/ 2581291 h 3730995"/>
                  <a:gd name="connsiteX579" fmla="*/ 3947459 w 4168438"/>
                  <a:gd name="connsiteY579" fmla="*/ 2629869 h 3730995"/>
                  <a:gd name="connsiteX580" fmla="*/ 569894 w 4168438"/>
                  <a:gd name="connsiteY580" fmla="*/ 2462228 h 3730995"/>
                  <a:gd name="connsiteX581" fmla="*/ 652761 w 4168438"/>
                  <a:gd name="connsiteY581" fmla="*/ 2428890 h 3730995"/>
                  <a:gd name="connsiteX582" fmla="*/ 772776 w 4168438"/>
                  <a:gd name="connsiteY582" fmla="*/ 2415555 h 3730995"/>
                  <a:gd name="connsiteX583" fmla="*/ 569894 w 4168438"/>
                  <a:gd name="connsiteY583" fmla="*/ 2462228 h 3730995"/>
                  <a:gd name="connsiteX584" fmla="*/ 4016039 w 4168438"/>
                  <a:gd name="connsiteY584" fmla="*/ 2475563 h 3730995"/>
                  <a:gd name="connsiteX585" fmla="*/ 4109384 w 4168438"/>
                  <a:gd name="connsiteY585" fmla="*/ 2705117 h 3730995"/>
                  <a:gd name="connsiteX586" fmla="*/ 3929361 w 4168438"/>
                  <a:gd name="connsiteY586" fmla="*/ 2562241 h 3730995"/>
                  <a:gd name="connsiteX587" fmla="*/ 3835064 w 4168438"/>
                  <a:gd name="connsiteY587" fmla="*/ 2480325 h 3730995"/>
                  <a:gd name="connsiteX588" fmla="*/ 3835064 w 4168438"/>
                  <a:gd name="connsiteY588" fmla="*/ 2480325 h 3730995"/>
                  <a:gd name="connsiteX589" fmla="*/ 3591224 w 4168438"/>
                  <a:gd name="connsiteY589" fmla="*/ 2422223 h 3730995"/>
                  <a:gd name="connsiteX590" fmla="*/ 3587414 w 4168438"/>
                  <a:gd name="connsiteY590" fmla="*/ 2421270 h 3730995"/>
                  <a:gd name="connsiteX591" fmla="*/ 3586461 w 4168438"/>
                  <a:gd name="connsiteY591" fmla="*/ 2421270 h 3730995"/>
                  <a:gd name="connsiteX592" fmla="*/ 2719686 w 4168438"/>
                  <a:gd name="connsiteY592" fmla="*/ 2485088 h 3730995"/>
                  <a:gd name="connsiteX593" fmla="*/ 2242484 w 4168438"/>
                  <a:gd name="connsiteY593" fmla="*/ 2701307 h 3730995"/>
                  <a:gd name="connsiteX594" fmla="*/ 2049126 w 4168438"/>
                  <a:gd name="connsiteY594" fmla="*/ 2849898 h 3730995"/>
                  <a:gd name="connsiteX595" fmla="*/ 2031981 w 4168438"/>
                  <a:gd name="connsiteY595" fmla="*/ 2859423 h 3730995"/>
                  <a:gd name="connsiteX596" fmla="*/ 2010074 w 4168438"/>
                  <a:gd name="connsiteY596" fmla="*/ 2828943 h 3730995"/>
                  <a:gd name="connsiteX597" fmla="*/ 1963401 w 4168438"/>
                  <a:gd name="connsiteY597" fmla="*/ 2771793 h 3730995"/>
                  <a:gd name="connsiteX598" fmla="*/ 1858626 w 4168438"/>
                  <a:gd name="connsiteY598" fmla="*/ 2670827 h 3730995"/>
                  <a:gd name="connsiteX599" fmla="*/ 1049954 w 4168438"/>
                  <a:gd name="connsiteY599" fmla="*/ 2399362 h 3730995"/>
                  <a:gd name="connsiteX600" fmla="*/ 727056 w 4168438"/>
                  <a:gd name="connsiteY600" fmla="*/ 2405078 h 3730995"/>
                  <a:gd name="connsiteX601" fmla="*/ 608946 w 4168438"/>
                  <a:gd name="connsiteY601" fmla="*/ 2426033 h 3730995"/>
                  <a:gd name="connsiteX602" fmla="*/ 608946 w 4168438"/>
                  <a:gd name="connsiteY602" fmla="*/ 2426033 h 3730995"/>
                  <a:gd name="connsiteX603" fmla="*/ 198419 w 4168438"/>
                  <a:gd name="connsiteY603" fmla="*/ 2687972 h 3730995"/>
                  <a:gd name="connsiteX604" fmla="*/ 421304 w 4168438"/>
                  <a:gd name="connsiteY604" fmla="*/ 2308874 h 3730995"/>
                  <a:gd name="connsiteX605" fmla="*/ 435591 w 4168438"/>
                  <a:gd name="connsiteY605" fmla="*/ 2319352 h 3730995"/>
                  <a:gd name="connsiteX606" fmla="*/ 589896 w 4168438"/>
                  <a:gd name="connsiteY606" fmla="*/ 2344117 h 3730995"/>
                  <a:gd name="connsiteX607" fmla="*/ 1097579 w 4168438"/>
                  <a:gd name="connsiteY607" fmla="*/ 2262202 h 3730995"/>
                  <a:gd name="connsiteX608" fmla="*/ 1491914 w 4168438"/>
                  <a:gd name="connsiteY608" fmla="*/ 2227911 h 3730995"/>
                  <a:gd name="connsiteX609" fmla="*/ 1727181 w 4168438"/>
                  <a:gd name="connsiteY609" fmla="*/ 2237436 h 3730995"/>
                  <a:gd name="connsiteX610" fmla="*/ 1919586 w 4168438"/>
                  <a:gd name="connsiteY610" fmla="*/ 2237436 h 3730995"/>
                  <a:gd name="connsiteX611" fmla="*/ 1973879 w 4168438"/>
                  <a:gd name="connsiteY611" fmla="*/ 1959304 h 3730995"/>
                  <a:gd name="connsiteX612" fmla="*/ 2125326 w 4168438"/>
                  <a:gd name="connsiteY612" fmla="*/ 1901202 h 3730995"/>
                  <a:gd name="connsiteX613" fmla="*/ 2093894 w 4168438"/>
                  <a:gd name="connsiteY613" fmla="*/ 1766898 h 3730995"/>
                  <a:gd name="connsiteX614" fmla="*/ 2094846 w 4168438"/>
                  <a:gd name="connsiteY614" fmla="*/ 1765945 h 3730995"/>
                  <a:gd name="connsiteX615" fmla="*/ 2107229 w 4168438"/>
                  <a:gd name="connsiteY615" fmla="*/ 1636405 h 3730995"/>
                  <a:gd name="connsiteX616" fmla="*/ 2232006 w 4168438"/>
                  <a:gd name="connsiteY616" fmla="*/ 1567824 h 3730995"/>
                  <a:gd name="connsiteX617" fmla="*/ 2336781 w 4168438"/>
                  <a:gd name="connsiteY617" fmla="*/ 1467811 h 3730995"/>
                  <a:gd name="connsiteX618" fmla="*/ 2410124 w 4168438"/>
                  <a:gd name="connsiteY618" fmla="*/ 1428758 h 3730995"/>
                  <a:gd name="connsiteX619" fmla="*/ 2464416 w 4168438"/>
                  <a:gd name="connsiteY619" fmla="*/ 1415423 h 3730995"/>
                  <a:gd name="connsiteX620" fmla="*/ 2492991 w 4168438"/>
                  <a:gd name="connsiteY620" fmla="*/ 1456381 h 3730995"/>
                  <a:gd name="connsiteX621" fmla="*/ 2581574 w 4168438"/>
                  <a:gd name="connsiteY621" fmla="*/ 1448761 h 3730995"/>
                  <a:gd name="connsiteX622" fmla="*/ 2647296 w 4168438"/>
                  <a:gd name="connsiteY622" fmla="*/ 1519246 h 3730995"/>
                  <a:gd name="connsiteX623" fmla="*/ 2659679 w 4168438"/>
                  <a:gd name="connsiteY623" fmla="*/ 1540201 h 3730995"/>
                  <a:gd name="connsiteX624" fmla="*/ 2479656 w 4168438"/>
                  <a:gd name="connsiteY624" fmla="*/ 1552584 h 3730995"/>
                  <a:gd name="connsiteX625" fmla="*/ 2355831 w 4168438"/>
                  <a:gd name="connsiteY625" fmla="*/ 1578302 h 3730995"/>
                  <a:gd name="connsiteX626" fmla="*/ 2240579 w 4168438"/>
                  <a:gd name="connsiteY626" fmla="*/ 1596399 h 3730995"/>
                  <a:gd name="connsiteX627" fmla="*/ 2116754 w 4168438"/>
                  <a:gd name="connsiteY627" fmla="*/ 1708795 h 3730995"/>
                  <a:gd name="connsiteX628" fmla="*/ 2215814 w 4168438"/>
                  <a:gd name="connsiteY628" fmla="*/ 1815476 h 3730995"/>
                  <a:gd name="connsiteX629" fmla="*/ 2216766 w 4168438"/>
                  <a:gd name="connsiteY629" fmla="*/ 1873579 h 3730995"/>
                  <a:gd name="connsiteX630" fmla="*/ 2219624 w 4168438"/>
                  <a:gd name="connsiteY630" fmla="*/ 1876436 h 3730995"/>
                  <a:gd name="connsiteX631" fmla="*/ 2054841 w 4168438"/>
                  <a:gd name="connsiteY631" fmla="*/ 2008835 h 3730995"/>
                  <a:gd name="connsiteX632" fmla="*/ 2131994 w 4168438"/>
                  <a:gd name="connsiteY632" fmla="*/ 2185048 h 3730995"/>
                  <a:gd name="connsiteX633" fmla="*/ 2299634 w 4168438"/>
                  <a:gd name="connsiteY633" fmla="*/ 2233626 h 3730995"/>
                  <a:gd name="connsiteX634" fmla="*/ 2870181 w 4168438"/>
                  <a:gd name="connsiteY634" fmla="*/ 2229816 h 3730995"/>
                  <a:gd name="connsiteX635" fmla="*/ 3310236 w 4168438"/>
                  <a:gd name="connsiteY635" fmla="*/ 2255534 h 3730995"/>
                  <a:gd name="connsiteX636" fmla="*/ 3570269 w 4168438"/>
                  <a:gd name="connsiteY636" fmla="*/ 2301254 h 3730995"/>
                  <a:gd name="connsiteX637" fmla="*/ 3783629 w 4168438"/>
                  <a:gd name="connsiteY637" fmla="*/ 2329830 h 3730995"/>
                  <a:gd name="connsiteX638" fmla="*/ 3871259 w 4168438"/>
                  <a:gd name="connsiteY638" fmla="*/ 2298397 h 3730995"/>
                  <a:gd name="connsiteX639" fmla="*/ 4016039 w 4168438"/>
                  <a:gd name="connsiteY639" fmla="*/ 2475563 h 3730995"/>
                  <a:gd name="connsiteX640" fmla="*/ 3894119 w 4168438"/>
                  <a:gd name="connsiteY640" fmla="*/ 2196479 h 3730995"/>
                  <a:gd name="connsiteX641" fmla="*/ 3819824 w 4168438"/>
                  <a:gd name="connsiteY641" fmla="*/ 2311732 h 3730995"/>
                  <a:gd name="connsiteX642" fmla="*/ 3738861 w 4168438"/>
                  <a:gd name="connsiteY642" fmla="*/ 2313637 h 3730995"/>
                  <a:gd name="connsiteX643" fmla="*/ 3471209 w 4168438"/>
                  <a:gd name="connsiteY643" fmla="*/ 2264107 h 3730995"/>
                  <a:gd name="connsiteX644" fmla="*/ 3031154 w 4168438"/>
                  <a:gd name="connsiteY644" fmla="*/ 2218386 h 3730995"/>
                  <a:gd name="connsiteX645" fmla="*/ 2272011 w 4168438"/>
                  <a:gd name="connsiteY645" fmla="*/ 2216481 h 3730995"/>
                  <a:gd name="connsiteX646" fmla="*/ 2151044 w 4168438"/>
                  <a:gd name="connsiteY646" fmla="*/ 2182191 h 3730995"/>
                  <a:gd name="connsiteX647" fmla="*/ 2073891 w 4168438"/>
                  <a:gd name="connsiteY647" fmla="*/ 2000262 h 3730995"/>
                  <a:gd name="connsiteX648" fmla="*/ 2441556 w 4168438"/>
                  <a:gd name="connsiteY648" fmla="*/ 1891676 h 3730995"/>
                  <a:gd name="connsiteX649" fmla="*/ 2441556 w 4168438"/>
                  <a:gd name="connsiteY649" fmla="*/ 1891676 h 3730995"/>
                  <a:gd name="connsiteX650" fmla="*/ 3372149 w 4168438"/>
                  <a:gd name="connsiteY650" fmla="*/ 1998357 h 3730995"/>
                  <a:gd name="connsiteX651" fmla="*/ 3704571 w 4168438"/>
                  <a:gd name="connsiteY651" fmla="*/ 1985022 h 3730995"/>
                  <a:gd name="connsiteX652" fmla="*/ 3824586 w 4168438"/>
                  <a:gd name="connsiteY652" fmla="*/ 2038362 h 3730995"/>
                  <a:gd name="connsiteX653" fmla="*/ 3838874 w 4168438"/>
                  <a:gd name="connsiteY653" fmla="*/ 2053603 h 3730995"/>
                  <a:gd name="connsiteX654" fmla="*/ 3894119 w 4168438"/>
                  <a:gd name="connsiteY654" fmla="*/ 2196479 h 3730995"/>
                  <a:gd name="connsiteX655" fmla="*/ 3836969 w 4168438"/>
                  <a:gd name="connsiteY655" fmla="*/ 2025027 h 3730995"/>
                  <a:gd name="connsiteX656" fmla="*/ 3680759 w 4168438"/>
                  <a:gd name="connsiteY656" fmla="*/ 1966924 h 3730995"/>
                  <a:gd name="connsiteX657" fmla="*/ 3355004 w 4168438"/>
                  <a:gd name="connsiteY657" fmla="*/ 1979307 h 3730995"/>
                  <a:gd name="connsiteX658" fmla="*/ 2445366 w 4168438"/>
                  <a:gd name="connsiteY658" fmla="*/ 1869769 h 3730995"/>
                  <a:gd name="connsiteX659" fmla="*/ 2226291 w 4168438"/>
                  <a:gd name="connsiteY659" fmla="*/ 1875484 h 3730995"/>
                  <a:gd name="connsiteX660" fmla="*/ 2422506 w 4168438"/>
                  <a:gd name="connsiteY660" fmla="*/ 1748800 h 3730995"/>
                  <a:gd name="connsiteX661" fmla="*/ 2785409 w 4168438"/>
                  <a:gd name="connsiteY661" fmla="*/ 1737370 h 3730995"/>
                  <a:gd name="connsiteX662" fmla="*/ 3160694 w 4168438"/>
                  <a:gd name="connsiteY662" fmla="*/ 1756420 h 3730995"/>
                  <a:gd name="connsiteX663" fmla="*/ 3519786 w 4168438"/>
                  <a:gd name="connsiteY663" fmla="*/ 1778328 h 3730995"/>
                  <a:gd name="connsiteX664" fmla="*/ 3683616 w 4168438"/>
                  <a:gd name="connsiteY664" fmla="*/ 1806903 h 3730995"/>
                  <a:gd name="connsiteX665" fmla="*/ 3714096 w 4168438"/>
                  <a:gd name="connsiteY665" fmla="*/ 1813571 h 3730995"/>
                  <a:gd name="connsiteX666" fmla="*/ 3728384 w 4168438"/>
                  <a:gd name="connsiteY666" fmla="*/ 1879294 h 3730995"/>
                  <a:gd name="connsiteX667" fmla="*/ 3839827 w 4168438"/>
                  <a:gd name="connsiteY667" fmla="*/ 1911679 h 3730995"/>
                  <a:gd name="connsiteX668" fmla="*/ 3866496 w 4168438"/>
                  <a:gd name="connsiteY668" fmla="*/ 2017407 h 3730995"/>
                  <a:gd name="connsiteX669" fmla="*/ 3836969 w 4168438"/>
                  <a:gd name="connsiteY669" fmla="*/ 2025027 h 3730995"/>
                  <a:gd name="connsiteX670" fmla="*/ 4139864 w 4168438"/>
                  <a:gd name="connsiteY670" fmla="*/ 1701175 h 3730995"/>
                  <a:gd name="connsiteX671" fmla="*/ 4091286 w 4168438"/>
                  <a:gd name="connsiteY671" fmla="*/ 1805951 h 3730995"/>
                  <a:gd name="connsiteX672" fmla="*/ 4069379 w 4168438"/>
                  <a:gd name="connsiteY672" fmla="*/ 1981212 h 3730995"/>
                  <a:gd name="connsiteX673" fmla="*/ 4018896 w 4168438"/>
                  <a:gd name="connsiteY673" fmla="*/ 2076463 h 3730995"/>
                  <a:gd name="connsiteX674" fmla="*/ 3940791 w 4168438"/>
                  <a:gd name="connsiteY674" fmla="*/ 2071700 h 3730995"/>
                  <a:gd name="connsiteX675" fmla="*/ 3896977 w 4168438"/>
                  <a:gd name="connsiteY675" fmla="*/ 2034552 h 3730995"/>
                  <a:gd name="connsiteX676" fmla="*/ 3882689 w 4168438"/>
                  <a:gd name="connsiteY676" fmla="*/ 2011692 h 3730995"/>
                  <a:gd name="connsiteX677" fmla="*/ 3857924 w 4168438"/>
                  <a:gd name="connsiteY677" fmla="*/ 1900249 h 3730995"/>
                  <a:gd name="connsiteX678" fmla="*/ 3850304 w 4168438"/>
                  <a:gd name="connsiteY678" fmla="*/ 1890724 h 3730995"/>
                  <a:gd name="connsiteX679" fmla="*/ 3734099 w 4168438"/>
                  <a:gd name="connsiteY679" fmla="*/ 1838336 h 3730995"/>
                  <a:gd name="connsiteX680" fmla="*/ 3731241 w 4168438"/>
                  <a:gd name="connsiteY680" fmla="*/ 1817381 h 3730995"/>
                  <a:gd name="connsiteX681" fmla="*/ 3731241 w 4168438"/>
                  <a:gd name="connsiteY681" fmla="*/ 1786901 h 3730995"/>
                  <a:gd name="connsiteX682" fmla="*/ 3744577 w 4168438"/>
                  <a:gd name="connsiteY682" fmla="*/ 1680220 h 3730995"/>
                  <a:gd name="connsiteX683" fmla="*/ 3746481 w 4168438"/>
                  <a:gd name="connsiteY683" fmla="*/ 1667837 h 3730995"/>
                  <a:gd name="connsiteX684" fmla="*/ 3748386 w 4168438"/>
                  <a:gd name="connsiteY684" fmla="*/ 1648787 h 3730995"/>
                  <a:gd name="connsiteX685" fmla="*/ 3740766 w 4168438"/>
                  <a:gd name="connsiteY685" fmla="*/ 1526866 h 3730995"/>
                  <a:gd name="connsiteX686" fmla="*/ 3644564 w 4168438"/>
                  <a:gd name="connsiteY686" fmla="*/ 1476383 h 3730995"/>
                  <a:gd name="connsiteX687" fmla="*/ 3652184 w 4168438"/>
                  <a:gd name="connsiteY687" fmla="*/ 1301122 h 3730995"/>
                  <a:gd name="connsiteX688" fmla="*/ 3523596 w 4168438"/>
                  <a:gd name="connsiteY688" fmla="*/ 1258260 h 3730995"/>
                  <a:gd name="connsiteX689" fmla="*/ 3519786 w 4168438"/>
                  <a:gd name="connsiteY689" fmla="*/ 1253497 h 3730995"/>
                  <a:gd name="connsiteX690" fmla="*/ 3515024 w 4168438"/>
                  <a:gd name="connsiteY690" fmla="*/ 1258260 h 3730995"/>
                  <a:gd name="connsiteX691" fmla="*/ 3502641 w 4168438"/>
                  <a:gd name="connsiteY691" fmla="*/ 1270642 h 3730995"/>
                  <a:gd name="connsiteX692" fmla="*/ 3381674 w 4168438"/>
                  <a:gd name="connsiteY692" fmla="*/ 1331603 h 3730995"/>
                  <a:gd name="connsiteX693" fmla="*/ 3372149 w 4168438"/>
                  <a:gd name="connsiteY693" fmla="*/ 1332555 h 3730995"/>
                  <a:gd name="connsiteX694" fmla="*/ 3351194 w 4168438"/>
                  <a:gd name="connsiteY694" fmla="*/ 1332555 h 3730995"/>
                  <a:gd name="connsiteX695" fmla="*/ 3289281 w 4168438"/>
                  <a:gd name="connsiteY695" fmla="*/ 1325887 h 3730995"/>
                  <a:gd name="connsiteX696" fmla="*/ 3284519 w 4168438"/>
                  <a:gd name="connsiteY696" fmla="*/ 1289692 h 3730995"/>
                  <a:gd name="connsiteX697" fmla="*/ 3310236 w 4168438"/>
                  <a:gd name="connsiteY697" fmla="*/ 1200157 h 3730995"/>
                  <a:gd name="connsiteX698" fmla="*/ 3328334 w 4168438"/>
                  <a:gd name="connsiteY698" fmla="*/ 1176344 h 3730995"/>
                  <a:gd name="connsiteX699" fmla="*/ 3334049 w 4168438"/>
                  <a:gd name="connsiteY699" fmla="*/ 1170629 h 3730995"/>
                  <a:gd name="connsiteX700" fmla="*/ 3354052 w 4168438"/>
                  <a:gd name="connsiteY700" fmla="*/ 1157294 h 3730995"/>
                  <a:gd name="connsiteX701" fmla="*/ 3374054 w 4168438"/>
                  <a:gd name="connsiteY701" fmla="*/ 1177296 h 3730995"/>
                  <a:gd name="connsiteX702" fmla="*/ 3398819 w 4168438"/>
                  <a:gd name="connsiteY702" fmla="*/ 1203014 h 3730995"/>
                  <a:gd name="connsiteX703" fmla="*/ 3440729 w 4168438"/>
                  <a:gd name="connsiteY703" fmla="*/ 1247782 h 3730995"/>
                  <a:gd name="connsiteX704" fmla="*/ 3449302 w 4168438"/>
                  <a:gd name="connsiteY704" fmla="*/ 1243972 h 3730995"/>
                  <a:gd name="connsiteX705" fmla="*/ 3458827 w 4168438"/>
                  <a:gd name="connsiteY705" fmla="*/ 1204919 h 3730995"/>
                  <a:gd name="connsiteX706" fmla="*/ 3466446 w 4168438"/>
                  <a:gd name="connsiteY706" fmla="*/ 1179201 h 3730995"/>
                  <a:gd name="connsiteX707" fmla="*/ 3512166 w 4168438"/>
                  <a:gd name="connsiteY707" fmla="*/ 1110621 h 3730995"/>
                  <a:gd name="connsiteX708" fmla="*/ 3594081 w 4168438"/>
                  <a:gd name="connsiteY708" fmla="*/ 1148721 h 3730995"/>
                  <a:gd name="connsiteX709" fmla="*/ 3617894 w 4168438"/>
                  <a:gd name="connsiteY709" fmla="*/ 1174439 h 3730995"/>
                  <a:gd name="connsiteX710" fmla="*/ 3620752 w 4168438"/>
                  <a:gd name="connsiteY710" fmla="*/ 1178249 h 3730995"/>
                  <a:gd name="connsiteX711" fmla="*/ 3639802 w 4168438"/>
                  <a:gd name="connsiteY711" fmla="*/ 1199204 h 3730995"/>
                  <a:gd name="connsiteX712" fmla="*/ 3645516 w 4168438"/>
                  <a:gd name="connsiteY712" fmla="*/ 1205872 h 3730995"/>
                  <a:gd name="connsiteX713" fmla="*/ 3734099 w 4168438"/>
                  <a:gd name="connsiteY713" fmla="*/ 1288740 h 3730995"/>
                  <a:gd name="connsiteX714" fmla="*/ 3740766 w 4168438"/>
                  <a:gd name="connsiteY714" fmla="*/ 1276357 h 3730995"/>
                  <a:gd name="connsiteX715" fmla="*/ 3712191 w 4168438"/>
                  <a:gd name="connsiteY715" fmla="*/ 1224922 h 3730995"/>
                  <a:gd name="connsiteX716" fmla="*/ 3704571 w 4168438"/>
                  <a:gd name="connsiteY716" fmla="*/ 1205872 h 3730995"/>
                  <a:gd name="connsiteX717" fmla="*/ 3703619 w 4168438"/>
                  <a:gd name="connsiteY717" fmla="*/ 1189679 h 3730995"/>
                  <a:gd name="connsiteX718" fmla="*/ 3719811 w 4168438"/>
                  <a:gd name="connsiteY718" fmla="*/ 1173486 h 3730995"/>
                  <a:gd name="connsiteX719" fmla="*/ 3725527 w 4168438"/>
                  <a:gd name="connsiteY719" fmla="*/ 1169676 h 3730995"/>
                  <a:gd name="connsiteX720" fmla="*/ 3800774 w 4168438"/>
                  <a:gd name="connsiteY720" fmla="*/ 1164914 h 3730995"/>
                  <a:gd name="connsiteX721" fmla="*/ 3818871 w 4168438"/>
                  <a:gd name="connsiteY721" fmla="*/ 1171581 h 3730995"/>
                  <a:gd name="connsiteX722" fmla="*/ 3850304 w 4168438"/>
                  <a:gd name="connsiteY722" fmla="*/ 1189679 h 3730995"/>
                  <a:gd name="connsiteX723" fmla="*/ 3848399 w 4168438"/>
                  <a:gd name="connsiteY723" fmla="*/ 1192536 h 3730995"/>
                  <a:gd name="connsiteX724" fmla="*/ 3829349 w 4168438"/>
                  <a:gd name="connsiteY724" fmla="*/ 1283025 h 3730995"/>
                  <a:gd name="connsiteX725" fmla="*/ 3926504 w 4168438"/>
                  <a:gd name="connsiteY725" fmla="*/ 1323982 h 3730995"/>
                  <a:gd name="connsiteX726" fmla="*/ 4054139 w 4168438"/>
                  <a:gd name="connsiteY726" fmla="*/ 1410661 h 3730995"/>
                  <a:gd name="connsiteX727" fmla="*/ 4093191 w 4168438"/>
                  <a:gd name="connsiteY727" fmla="*/ 1633547 h 3730995"/>
                  <a:gd name="connsiteX728" fmla="*/ 4097002 w 4168438"/>
                  <a:gd name="connsiteY728" fmla="*/ 1637357 h 3730995"/>
                  <a:gd name="connsiteX729" fmla="*/ 4153199 w 4168438"/>
                  <a:gd name="connsiteY729" fmla="*/ 1649740 h 3730995"/>
                  <a:gd name="connsiteX730" fmla="*/ 4139864 w 4168438"/>
                  <a:gd name="connsiteY730" fmla="*/ 1701175 h 3730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</a:cxnLst>
                <a:rect l="l" t="t" r="r" b="b"/>
                <a:pathLst>
                  <a:path w="4168438" h="3730995">
                    <a:moveTo>
                      <a:pt x="4164629" y="1638310"/>
                    </a:moveTo>
                    <a:cubicBezTo>
                      <a:pt x="4145579" y="1636405"/>
                      <a:pt x="4127481" y="1629737"/>
                      <a:pt x="4108431" y="1625927"/>
                    </a:cubicBezTo>
                    <a:cubicBezTo>
                      <a:pt x="4093191" y="1622117"/>
                      <a:pt x="4093191" y="1578302"/>
                      <a:pt x="4092239" y="1564014"/>
                    </a:cubicBezTo>
                    <a:cubicBezTo>
                      <a:pt x="4088429" y="1531629"/>
                      <a:pt x="4086524" y="1499244"/>
                      <a:pt x="4080809" y="1466858"/>
                    </a:cubicBezTo>
                    <a:cubicBezTo>
                      <a:pt x="4071284" y="1414471"/>
                      <a:pt x="4038899" y="1366845"/>
                      <a:pt x="4001752" y="1337317"/>
                    </a:cubicBezTo>
                    <a:cubicBezTo>
                      <a:pt x="3971271" y="1314457"/>
                      <a:pt x="3932219" y="1310647"/>
                      <a:pt x="3897929" y="1303027"/>
                    </a:cubicBezTo>
                    <a:cubicBezTo>
                      <a:pt x="3878879" y="1298265"/>
                      <a:pt x="3857924" y="1293502"/>
                      <a:pt x="3842684" y="1279215"/>
                    </a:cubicBezTo>
                    <a:cubicBezTo>
                      <a:pt x="3816014" y="1255402"/>
                      <a:pt x="3849352" y="1211587"/>
                      <a:pt x="3862686" y="1192536"/>
                    </a:cubicBezTo>
                    <a:cubicBezTo>
                      <a:pt x="3863639" y="1191584"/>
                      <a:pt x="3863639" y="1190631"/>
                      <a:pt x="3863639" y="1188727"/>
                    </a:cubicBezTo>
                    <a:cubicBezTo>
                      <a:pt x="3918884" y="1173486"/>
                      <a:pt x="3968414" y="1146816"/>
                      <a:pt x="4000799" y="1098238"/>
                    </a:cubicBezTo>
                    <a:cubicBezTo>
                      <a:pt x="4066521" y="1002035"/>
                      <a:pt x="4073189" y="854397"/>
                      <a:pt x="4049377" y="738191"/>
                    </a:cubicBezTo>
                    <a:cubicBezTo>
                      <a:pt x="3998894" y="489587"/>
                      <a:pt x="3802679" y="314325"/>
                      <a:pt x="3621704" y="204787"/>
                    </a:cubicBezTo>
                    <a:cubicBezTo>
                      <a:pt x="3414059" y="81914"/>
                      <a:pt x="3174981" y="13333"/>
                      <a:pt x="2943524" y="29526"/>
                    </a:cubicBezTo>
                    <a:cubicBezTo>
                      <a:pt x="2765406" y="41908"/>
                      <a:pt x="2571096" y="119061"/>
                      <a:pt x="2478704" y="312420"/>
                    </a:cubicBezTo>
                    <a:cubicBezTo>
                      <a:pt x="2413934" y="252412"/>
                      <a:pt x="2347259" y="197167"/>
                      <a:pt x="2277726" y="149542"/>
                    </a:cubicBezTo>
                    <a:cubicBezTo>
                      <a:pt x="2141519" y="57149"/>
                      <a:pt x="1989119" y="12381"/>
                      <a:pt x="1832909" y="4761"/>
                    </a:cubicBezTo>
                    <a:cubicBezTo>
                      <a:pt x="1675746" y="-2859"/>
                      <a:pt x="1513821" y="-2859"/>
                      <a:pt x="1356659" y="16191"/>
                    </a:cubicBezTo>
                    <a:cubicBezTo>
                      <a:pt x="1218546" y="32383"/>
                      <a:pt x="1065194" y="71436"/>
                      <a:pt x="966134" y="194309"/>
                    </a:cubicBezTo>
                    <a:cubicBezTo>
                      <a:pt x="953751" y="209550"/>
                      <a:pt x="943274" y="226695"/>
                      <a:pt x="934701" y="243840"/>
                    </a:cubicBezTo>
                    <a:cubicBezTo>
                      <a:pt x="806114" y="190499"/>
                      <a:pt x="667049" y="176212"/>
                      <a:pt x="530841" y="180974"/>
                    </a:cubicBezTo>
                    <a:cubicBezTo>
                      <a:pt x="398444" y="185737"/>
                      <a:pt x="247949" y="226695"/>
                      <a:pt x="146984" y="334328"/>
                    </a:cubicBezTo>
                    <a:cubicBezTo>
                      <a:pt x="53639" y="434341"/>
                      <a:pt x="13634" y="576265"/>
                      <a:pt x="3156" y="721998"/>
                    </a:cubicBezTo>
                    <a:cubicBezTo>
                      <a:pt x="-654" y="779149"/>
                      <a:pt x="-654" y="836299"/>
                      <a:pt x="1251" y="892497"/>
                    </a:cubicBezTo>
                    <a:cubicBezTo>
                      <a:pt x="1251" y="892497"/>
                      <a:pt x="1251" y="893449"/>
                      <a:pt x="1251" y="893449"/>
                    </a:cubicBezTo>
                    <a:cubicBezTo>
                      <a:pt x="1251" y="893449"/>
                      <a:pt x="1251" y="893449"/>
                      <a:pt x="1251" y="893449"/>
                    </a:cubicBezTo>
                    <a:cubicBezTo>
                      <a:pt x="4109" y="971555"/>
                      <a:pt x="97454" y="1101096"/>
                      <a:pt x="186989" y="1141101"/>
                    </a:cubicBezTo>
                    <a:cubicBezTo>
                      <a:pt x="266046" y="1176344"/>
                      <a:pt x="349866" y="1198252"/>
                      <a:pt x="433686" y="1213492"/>
                    </a:cubicBezTo>
                    <a:cubicBezTo>
                      <a:pt x="432734" y="1214444"/>
                      <a:pt x="431781" y="1215397"/>
                      <a:pt x="430829" y="1217302"/>
                    </a:cubicBezTo>
                    <a:cubicBezTo>
                      <a:pt x="406064" y="1250639"/>
                      <a:pt x="432734" y="1294455"/>
                      <a:pt x="451784" y="1321125"/>
                    </a:cubicBezTo>
                    <a:cubicBezTo>
                      <a:pt x="447021" y="1323030"/>
                      <a:pt x="443211" y="1323982"/>
                      <a:pt x="438449" y="1325887"/>
                    </a:cubicBezTo>
                    <a:cubicBezTo>
                      <a:pt x="404159" y="1340175"/>
                      <a:pt x="373679" y="1369703"/>
                      <a:pt x="367011" y="1414471"/>
                    </a:cubicBezTo>
                    <a:cubicBezTo>
                      <a:pt x="359391" y="1467811"/>
                      <a:pt x="391776" y="1519246"/>
                      <a:pt x="422256" y="1557347"/>
                    </a:cubicBezTo>
                    <a:cubicBezTo>
                      <a:pt x="357486" y="1566872"/>
                      <a:pt x="324149" y="1627832"/>
                      <a:pt x="355581" y="1704033"/>
                    </a:cubicBezTo>
                    <a:cubicBezTo>
                      <a:pt x="367011" y="1731655"/>
                      <a:pt x="387966" y="1757373"/>
                      <a:pt x="412731" y="1771661"/>
                    </a:cubicBezTo>
                    <a:cubicBezTo>
                      <a:pt x="412731" y="1778328"/>
                      <a:pt x="416541" y="1786901"/>
                      <a:pt x="427971" y="1797378"/>
                    </a:cubicBezTo>
                    <a:cubicBezTo>
                      <a:pt x="455594" y="1825953"/>
                      <a:pt x="493694" y="1845956"/>
                      <a:pt x="533699" y="1858339"/>
                    </a:cubicBezTo>
                    <a:cubicBezTo>
                      <a:pt x="508934" y="1890724"/>
                      <a:pt x="502266" y="1930729"/>
                      <a:pt x="530841" y="1981212"/>
                    </a:cubicBezTo>
                    <a:cubicBezTo>
                      <a:pt x="443211" y="2010740"/>
                      <a:pt x="367964" y="2070748"/>
                      <a:pt x="350819" y="2153616"/>
                    </a:cubicBezTo>
                    <a:cubicBezTo>
                      <a:pt x="338436" y="2211719"/>
                      <a:pt x="367011" y="2261249"/>
                      <a:pt x="407969" y="2297444"/>
                    </a:cubicBezTo>
                    <a:cubicBezTo>
                      <a:pt x="288906" y="2347927"/>
                      <a:pt x="180321" y="2488898"/>
                      <a:pt x="176511" y="2635584"/>
                    </a:cubicBezTo>
                    <a:cubicBezTo>
                      <a:pt x="70784" y="2729882"/>
                      <a:pt x="53639" y="2825133"/>
                      <a:pt x="92691" y="2914669"/>
                    </a:cubicBezTo>
                    <a:cubicBezTo>
                      <a:pt x="88881" y="2908953"/>
                      <a:pt x="99359" y="2932766"/>
                      <a:pt x="105074" y="2942291"/>
                    </a:cubicBezTo>
                    <a:cubicBezTo>
                      <a:pt x="104121" y="2940386"/>
                      <a:pt x="103169" y="2938481"/>
                      <a:pt x="103169" y="2936576"/>
                    </a:cubicBezTo>
                    <a:cubicBezTo>
                      <a:pt x="104121" y="2938481"/>
                      <a:pt x="105074" y="2940386"/>
                      <a:pt x="106026" y="2942291"/>
                    </a:cubicBezTo>
                    <a:cubicBezTo>
                      <a:pt x="106979" y="2943244"/>
                      <a:pt x="106979" y="2944196"/>
                      <a:pt x="107931" y="2945149"/>
                    </a:cubicBezTo>
                    <a:cubicBezTo>
                      <a:pt x="106979" y="2945149"/>
                      <a:pt x="106026" y="2943244"/>
                      <a:pt x="105074" y="2942291"/>
                    </a:cubicBezTo>
                    <a:cubicBezTo>
                      <a:pt x="122219" y="2990869"/>
                      <a:pt x="129839" y="3069927"/>
                      <a:pt x="144126" y="3107075"/>
                    </a:cubicBezTo>
                    <a:cubicBezTo>
                      <a:pt x="163176" y="3157558"/>
                      <a:pt x="182226" y="3206136"/>
                      <a:pt x="208896" y="3251856"/>
                    </a:cubicBezTo>
                    <a:cubicBezTo>
                      <a:pt x="251759" y="3325199"/>
                      <a:pt x="308909" y="3382349"/>
                      <a:pt x="372726" y="3427117"/>
                    </a:cubicBezTo>
                    <a:cubicBezTo>
                      <a:pt x="545129" y="3549038"/>
                      <a:pt x="738486" y="3652861"/>
                      <a:pt x="936606" y="3681436"/>
                    </a:cubicBezTo>
                    <a:cubicBezTo>
                      <a:pt x="1152824" y="3713822"/>
                      <a:pt x="1396664" y="3730014"/>
                      <a:pt x="1613834" y="3730967"/>
                    </a:cubicBezTo>
                    <a:cubicBezTo>
                      <a:pt x="1854816" y="3731919"/>
                      <a:pt x="2107229" y="3709059"/>
                      <a:pt x="2348211" y="3728109"/>
                    </a:cubicBezTo>
                    <a:cubicBezTo>
                      <a:pt x="2458702" y="3736682"/>
                      <a:pt x="2542521" y="3716679"/>
                      <a:pt x="2653964" y="3721442"/>
                    </a:cubicBezTo>
                    <a:cubicBezTo>
                      <a:pt x="2768264" y="3727157"/>
                      <a:pt x="2881611" y="3727157"/>
                      <a:pt x="2995911" y="3723347"/>
                    </a:cubicBezTo>
                    <a:cubicBezTo>
                      <a:pt x="3191174" y="3715727"/>
                      <a:pt x="3388341" y="3692867"/>
                      <a:pt x="3577889" y="3632859"/>
                    </a:cubicBezTo>
                    <a:cubicBezTo>
                      <a:pt x="3836016" y="3551895"/>
                      <a:pt x="4097954" y="3212803"/>
                      <a:pt x="4084619" y="2839421"/>
                    </a:cubicBezTo>
                    <a:cubicBezTo>
                      <a:pt x="4084619" y="2829896"/>
                      <a:pt x="4082714" y="2829896"/>
                      <a:pt x="4080809" y="2827990"/>
                    </a:cubicBezTo>
                    <a:cubicBezTo>
                      <a:pt x="4080809" y="2825133"/>
                      <a:pt x="4079856" y="2821323"/>
                      <a:pt x="4078904" y="2818465"/>
                    </a:cubicBezTo>
                    <a:cubicBezTo>
                      <a:pt x="4078904" y="2818465"/>
                      <a:pt x="4078904" y="2818465"/>
                      <a:pt x="4078904" y="2818465"/>
                    </a:cubicBezTo>
                    <a:cubicBezTo>
                      <a:pt x="4078904" y="2815608"/>
                      <a:pt x="4078904" y="2814655"/>
                      <a:pt x="4077952" y="2813703"/>
                    </a:cubicBezTo>
                    <a:cubicBezTo>
                      <a:pt x="4060806" y="2735597"/>
                      <a:pt x="3999846" y="2662254"/>
                      <a:pt x="3952221" y="2619392"/>
                    </a:cubicBezTo>
                    <a:lnTo>
                      <a:pt x="3952221" y="2619392"/>
                    </a:lnTo>
                    <a:cubicBezTo>
                      <a:pt x="3948411" y="2607961"/>
                      <a:pt x="3944602" y="2597484"/>
                      <a:pt x="3939839" y="2587006"/>
                    </a:cubicBezTo>
                    <a:cubicBezTo>
                      <a:pt x="4012229" y="2614629"/>
                      <a:pt x="4073189" y="2668922"/>
                      <a:pt x="4115099" y="2754648"/>
                    </a:cubicBezTo>
                    <a:cubicBezTo>
                      <a:pt x="4119861" y="2763220"/>
                      <a:pt x="4131291" y="2757505"/>
                      <a:pt x="4130339" y="2747980"/>
                    </a:cubicBezTo>
                    <a:cubicBezTo>
                      <a:pt x="4117004" y="2557479"/>
                      <a:pt x="4002704" y="2402220"/>
                      <a:pt x="3880784" y="2286967"/>
                    </a:cubicBezTo>
                    <a:cubicBezTo>
                      <a:pt x="3922694" y="2226959"/>
                      <a:pt x="3904596" y="2123136"/>
                      <a:pt x="3865544" y="2060270"/>
                    </a:cubicBezTo>
                    <a:cubicBezTo>
                      <a:pt x="3863639" y="2057413"/>
                      <a:pt x="3861734" y="2053603"/>
                      <a:pt x="3858877" y="2050745"/>
                    </a:cubicBezTo>
                    <a:cubicBezTo>
                      <a:pt x="3867449" y="2048840"/>
                      <a:pt x="3875069" y="2045982"/>
                      <a:pt x="3881736" y="2043125"/>
                    </a:cubicBezTo>
                    <a:cubicBezTo>
                      <a:pt x="3918884" y="2097418"/>
                      <a:pt x="3976986" y="2125993"/>
                      <a:pt x="4036994" y="2087893"/>
                    </a:cubicBezTo>
                    <a:cubicBezTo>
                      <a:pt x="4061759" y="2071700"/>
                      <a:pt x="4077952" y="2041220"/>
                      <a:pt x="4089381" y="2010740"/>
                    </a:cubicBezTo>
                    <a:cubicBezTo>
                      <a:pt x="4095096" y="1994547"/>
                      <a:pt x="4095096" y="1993595"/>
                      <a:pt x="4087477" y="1980259"/>
                    </a:cubicBezTo>
                    <a:cubicBezTo>
                      <a:pt x="4073189" y="1955494"/>
                      <a:pt x="4071284" y="1925014"/>
                      <a:pt x="4075094" y="1896439"/>
                    </a:cubicBezTo>
                    <a:cubicBezTo>
                      <a:pt x="4085571" y="1804998"/>
                      <a:pt x="4148436" y="1734513"/>
                      <a:pt x="4168439" y="1646882"/>
                    </a:cubicBezTo>
                    <a:cubicBezTo>
                      <a:pt x="4168439" y="1643072"/>
                      <a:pt x="4167486" y="1638310"/>
                      <a:pt x="4164629" y="1638310"/>
                    </a:cubicBezTo>
                    <a:close/>
                    <a:moveTo>
                      <a:pt x="284144" y="1159199"/>
                    </a:moveTo>
                    <a:cubicBezTo>
                      <a:pt x="177464" y="1127766"/>
                      <a:pt x="143174" y="1115383"/>
                      <a:pt x="64116" y="1021085"/>
                    </a:cubicBezTo>
                    <a:cubicBezTo>
                      <a:pt x="52686" y="1007750"/>
                      <a:pt x="8871" y="925835"/>
                      <a:pt x="6966" y="890592"/>
                    </a:cubicBezTo>
                    <a:cubicBezTo>
                      <a:pt x="4109" y="724856"/>
                      <a:pt x="21254" y="543879"/>
                      <a:pt x="108884" y="408623"/>
                    </a:cubicBezTo>
                    <a:cubicBezTo>
                      <a:pt x="196514" y="274320"/>
                      <a:pt x="342246" y="224790"/>
                      <a:pt x="478454" y="207645"/>
                    </a:cubicBezTo>
                    <a:cubicBezTo>
                      <a:pt x="626091" y="188594"/>
                      <a:pt x="783254" y="206692"/>
                      <a:pt x="925176" y="265747"/>
                    </a:cubicBezTo>
                    <a:cubicBezTo>
                      <a:pt x="927081" y="266700"/>
                      <a:pt x="929939" y="267653"/>
                      <a:pt x="931844" y="268605"/>
                    </a:cubicBezTo>
                    <a:cubicBezTo>
                      <a:pt x="953751" y="278130"/>
                      <a:pt x="974706" y="287655"/>
                      <a:pt x="995661" y="299085"/>
                    </a:cubicBezTo>
                    <a:cubicBezTo>
                      <a:pt x="1069956" y="338138"/>
                      <a:pt x="1137584" y="392431"/>
                      <a:pt x="1197591" y="456249"/>
                    </a:cubicBezTo>
                    <a:cubicBezTo>
                      <a:pt x="1265219" y="526734"/>
                      <a:pt x="1316654" y="611507"/>
                      <a:pt x="1371899" y="695328"/>
                    </a:cubicBezTo>
                    <a:cubicBezTo>
                      <a:pt x="1377614" y="703901"/>
                      <a:pt x="1389044" y="690565"/>
                      <a:pt x="1384281" y="681993"/>
                    </a:cubicBezTo>
                    <a:cubicBezTo>
                      <a:pt x="1302366" y="513399"/>
                      <a:pt x="1167111" y="373381"/>
                      <a:pt x="1021379" y="288608"/>
                    </a:cubicBezTo>
                    <a:cubicBezTo>
                      <a:pt x="995661" y="273368"/>
                      <a:pt x="968991" y="260985"/>
                      <a:pt x="942321" y="249555"/>
                    </a:cubicBezTo>
                    <a:cubicBezTo>
                      <a:pt x="1031856" y="107631"/>
                      <a:pt x="1185209" y="59054"/>
                      <a:pt x="1327131" y="38098"/>
                    </a:cubicBezTo>
                    <a:cubicBezTo>
                      <a:pt x="1477626" y="15238"/>
                      <a:pt x="1632884" y="20001"/>
                      <a:pt x="1785284" y="22858"/>
                    </a:cubicBezTo>
                    <a:cubicBezTo>
                      <a:pt x="1951971" y="24763"/>
                      <a:pt x="2114849" y="67626"/>
                      <a:pt x="2261534" y="162877"/>
                    </a:cubicBezTo>
                    <a:cubicBezTo>
                      <a:pt x="2335829" y="211455"/>
                      <a:pt x="2403456" y="270510"/>
                      <a:pt x="2469179" y="333375"/>
                    </a:cubicBezTo>
                    <a:cubicBezTo>
                      <a:pt x="2471084" y="335280"/>
                      <a:pt x="2473941" y="337186"/>
                      <a:pt x="2475846" y="340043"/>
                    </a:cubicBezTo>
                    <a:cubicBezTo>
                      <a:pt x="2539664" y="401956"/>
                      <a:pt x="2601577" y="466726"/>
                      <a:pt x="2666346" y="528639"/>
                    </a:cubicBezTo>
                    <a:cubicBezTo>
                      <a:pt x="2673014" y="535307"/>
                      <a:pt x="2682539" y="521972"/>
                      <a:pt x="2675871" y="515304"/>
                    </a:cubicBezTo>
                    <a:cubicBezTo>
                      <a:pt x="2614911" y="448629"/>
                      <a:pt x="2551094" y="382906"/>
                      <a:pt x="2485371" y="320993"/>
                    </a:cubicBezTo>
                    <a:cubicBezTo>
                      <a:pt x="2595861" y="105726"/>
                      <a:pt x="2816841" y="42861"/>
                      <a:pt x="3018771" y="46671"/>
                    </a:cubicBezTo>
                    <a:cubicBezTo>
                      <a:pt x="3264516" y="51433"/>
                      <a:pt x="3515977" y="145732"/>
                      <a:pt x="3722669" y="304800"/>
                    </a:cubicBezTo>
                    <a:cubicBezTo>
                      <a:pt x="3866496" y="414339"/>
                      <a:pt x="4003656" y="575312"/>
                      <a:pt x="4035089" y="782959"/>
                    </a:cubicBezTo>
                    <a:cubicBezTo>
                      <a:pt x="4052234" y="894402"/>
                      <a:pt x="4017944" y="1020133"/>
                      <a:pt x="3952221" y="1103953"/>
                    </a:cubicBezTo>
                    <a:cubicBezTo>
                      <a:pt x="3920789" y="1143959"/>
                      <a:pt x="3881736" y="1163009"/>
                      <a:pt x="3837921" y="1171581"/>
                    </a:cubicBezTo>
                    <a:cubicBezTo>
                      <a:pt x="3830302" y="1167771"/>
                      <a:pt x="3822681" y="1163961"/>
                      <a:pt x="3815061" y="1161104"/>
                    </a:cubicBezTo>
                    <a:cubicBezTo>
                      <a:pt x="3803631" y="1156341"/>
                      <a:pt x="3792202" y="1153484"/>
                      <a:pt x="3780771" y="1151579"/>
                    </a:cubicBezTo>
                    <a:cubicBezTo>
                      <a:pt x="3754102" y="1147769"/>
                      <a:pt x="3727431" y="1153484"/>
                      <a:pt x="3701714" y="1171581"/>
                    </a:cubicBezTo>
                    <a:cubicBezTo>
                      <a:pt x="3691236" y="1173486"/>
                      <a:pt x="3680759" y="1174439"/>
                      <a:pt x="3671234" y="1176344"/>
                    </a:cubicBezTo>
                    <a:cubicBezTo>
                      <a:pt x="3657899" y="1176344"/>
                      <a:pt x="3644564" y="1176344"/>
                      <a:pt x="3631229" y="1176344"/>
                    </a:cubicBezTo>
                    <a:cubicBezTo>
                      <a:pt x="3607416" y="1148721"/>
                      <a:pt x="3582652" y="1123004"/>
                      <a:pt x="3553124" y="1105858"/>
                    </a:cubicBezTo>
                    <a:cubicBezTo>
                      <a:pt x="3500736" y="1075378"/>
                      <a:pt x="3470256" y="1127766"/>
                      <a:pt x="3452159" y="1182059"/>
                    </a:cubicBezTo>
                    <a:cubicBezTo>
                      <a:pt x="3430252" y="1182059"/>
                      <a:pt x="3408344" y="1181106"/>
                      <a:pt x="3386436" y="1181106"/>
                    </a:cubicBezTo>
                    <a:cubicBezTo>
                      <a:pt x="3377864" y="1171581"/>
                      <a:pt x="3369291" y="1163009"/>
                      <a:pt x="3360719" y="1153484"/>
                    </a:cubicBezTo>
                    <a:cubicBezTo>
                      <a:pt x="3357861" y="1150626"/>
                      <a:pt x="3355004" y="1147769"/>
                      <a:pt x="3351194" y="1143959"/>
                    </a:cubicBezTo>
                    <a:cubicBezTo>
                      <a:pt x="3347384" y="1145864"/>
                      <a:pt x="3344527" y="1148721"/>
                      <a:pt x="3341669" y="1150626"/>
                    </a:cubicBezTo>
                    <a:cubicBezTo>
                      <a:pt x="3340716" y="1151579"/>
                      <a:pt x="3338811" y="1152531"/>
                      <a:pt x="3337859" y="1153484"/>
                    </a:cubicBezTo>
                    <a:cubicBezTo>
                      <a:pt x="3323571" y="1162056"/>
                      <a:pt x="3309284" y="1170629"/>
                      <a:pt x="3294996" y="1178249"/>
                    </a:cubicBezTo>
                    <a:cubicBezTo>
                      <a:pt x="3274994" y="1178249"/>
                      <a:pt x="3254039" y="1178249"/>
                      <a:pt x="3234036" y="1178249"/>
                    </a:cubicBezTo>
                    <a:cubicBezTo>
                      <a:pt x="3179744" y="1179201"/>
                      <a:pt x="3125452" y="1183964"/>
                      <a:pt x="3071159" y="1190631"/>
                    </a:cubicBezTo>
                    <a:cubicBezTo>
                      <a:pt x="3048299" y="1193489"/>
                      <a:pt x="3024486" y="1196347"/>
                      <a:pt x="3001627" y="1198252"/>
                    </a:cubicBezTo>
                    <a:cubicBezTo>
                      <a:pt x="3002579" y="1195394"/>
                      <a:pt x="3004484" y="1192536"/>
                      <a:pt x="3005436" y="1189679"/>
                    </a:cubicBezTo>
                    <a:cubicBezTo>
                      <a:pt x="3001627" y="1190631"/>
                      <a:pt x="2997816" y="1190631"/>
                      <a:pt x="2994006" y="1191584"/>
                    </a:cubicBezTo>
                    <a:cubicBezTo>
                      <a:pt x="2919711" y="1202062"/>
                      <a:pt x="2845416" y="1205872"/>
                      <a:pt x="2772074" y="1212539"/>
                    </a:cubicBezTo>
                    <a:cubicBezTo>
                      <a:pt x="2760644" y="1213492"/>
                      <a:pt x="2749214" y="1215397"/>
                      <a:pt x="2737784" y="1218254"/>
                    </a:cubicBezTo>
                    <a:cubicBezTo>
                      <a:pt x="2661584" y="1222064"/>
                      <a:pt x="2584431" y="1224922"/>
                      <a:pt x="2508231" y="1226827"/>
                    </a:cubicBezTo>
                    <a:cubicBezTo>
                      <a:pt x="2498706" y="1203014"/>
                      <a:pt x="2491086" y="1172534"/>
                      <a:pt x="2472036" y="1157294"/>
                    </a:cubicBezTo>
                    <a:cubicBezTo>
                      <a:pt x="2443461" y="1134434"/>
                      <a:pt x="2407266" y="1146816"/>
                      <a:pt x="2377739" y="1159199"/>
                    </a:cubicBezTo>
                    <a:cubicBezTo>
                      <a:pt x="2378691" y="1147769"/>
                      <a:pt x="2378691" y="1137291"/>
                      <a:pt x="2377739" y="1126814"/>
                    </a:cubicBezTo>
                    <a:cubicBezTo>
                      <a:pt x="2376786" y="1121098"/>
                      <a:pt x="2375834" y="1115383"/>
                      <a:pt x="2374881" y="1109668"/>
                    </a:cubicBezTo>
                    <a:cubicBezTo>
                      <a:pt x="2364404" y="1068711"/>
                      <a:pt x="2335829" y="1050613"/>
                      <a:pt x="2300586" y="1044898"/>
                    </a:cubicBezTo>
                    <a:cubicBezTo>
                      <a:pt x="2294871" y="1043945"/>
                      <a:pt x="2288204" y="1043945"/>
                      <a:pt x="2281536" y="1042993"/>
                    </a:cubicBezTo>
                    <a:cubicBezTo>
                      <a:pt x="2240579" y="1042040"/>
                      <a:pt x="2193906" y="1056328"/>
                      <a:pt x="2159616" y="1073473"/>
                    </a:cubicBezTo>
                    <a:cubicBezTo>
                      <a:pt x="2125326" y="1090618"/>
                      <a:pt x="2091989" y="1114431"/>
                      <a:pt x="2062461" y="1143959"/>
                    </a:cubicBezTo>
                    <a:cubicBezTo>
                      <a:pt x="2058651" y="1148721"/>
                      <a:pt x="2053889" y="1152531"/>
                      <a:pt x="2050079" y="1157294"/>
                    </a:cubicBezTo>
                    <a:cubicBezTo>
                      <a:pt x="2034839" y="1174439"/>
                      <a:pt x="2021504" y="1192536"/>
                      <a:pt x="2011026" y="1212539"/>
                    </a:cubicBezTo>
                    <a:cubicBezTo>
                      <a:pt x="2008169" y="1218254"/>
                      <a:pt x="2005311" y="1223969"/>
                      <a:pt x="2002454" y="1229684"/>
                    </a:cubicBezTo>
                    <a:cubicBezTo>
                      <a:pt x="1989119" y="1229684"/>
                      <a:pt x="1974831" y="1229684"/>
                      <a:pt x="1961496" y="1229684"/>
                    </a:cubicBezTo>
                    <a:cubicBezTo>
                      <a:pt x="1953876" y="1229684"/>
                      <a:pt x="1946256" y="1229684"/>
                      <a:pt x="1937684" y="1229684"/>
                    </a:cubicBezTo>
                    <a:cubicBezTo>
                      <a:pt x="1909109" y="1229684"/>
                      <a:pt x="1879581" y="1229684"/>
                      <a:pt x="1851006" y="1228732"/>
                    </a:cubicBezTo>
                    <a:cubicBezTo>
                      <a:pt x="1848149" y="1228732"/>
                      <a:pt x="1845291" y="1228732"/>
                      <a:pt x="1843386" y="1228732"/>
                    </a:cubicBezTo>
                    <a:cubicBezTo>
                      <a:pt x="1823384" y="1228732"/>
                      <a:pt x="1802429" y="1228732"/>
                      <a:pt x="1782426" y="1228732"/>
                    </a:cubicBezTo>
                    <a:cubicBezTo>
                      <a:pt x="1779569" y="1228732"/>
                      <a:pt x="1776711" y="1228732"/>
                      <a:pt x="1773854" y="1228732"/>
                    </a:cubicBezTo>
                    <a:cubicBezTo>
                      <a:pt x="1773854" y="1228732"/>
                      <a:pt x="1772901" y="1228732"/>
                      <a:pt x="1772901" y="1228732"/>
                    </a:cubicBezTo>
                    <a:cubicBezTo>
                      <a:pt x="1769091" y="1228732"/>
                      <a:pt x="1765281" y="1228732"/>
                      <a:pt x="1760519" y="1228732"/>
                    </a:cubicBezTo>
                    <a:cubicBezTo>
                      <a:pt x="1717656" y="1228732"/>
                      <a:pt x="1674794" y="1227779"/>
                      <a:pt x="1631931" y="1227779"/>
                    </a:cubicBezTo>
                    <a:cubicBezTo>
                      <a:pt x="1629074" y="1227779"/>
                      <a:pt x="1627169" y="1227779"/>
                      <a:pt x="1624311" y="1227779"/>
                    </a:cubicBezTo>
                    <a:cubicBezTo>
                      <a:pt x="1577639" y="1227779"/>
                      <a:pt x="1531919" y="1227779"/>
                      <a:pt x="1485246" y="1227779"/>
                    </a:cubicBezTo>
                    <a:cubicBezTo>
                      <a:pt x="1470006" y="1227779"/>
                      <a:pt x="1454766" y="1227779"/>
                      <a:pt x="1439526" y="1227779"/>
                    </a:cubicBezTo>
                    <a:cubicBezTo>
                      <a:pt x="1441431" y="1223017"/>
                      <a:pt x="1444289" y="1218254"/>
                      <a:pt x="1447146" y="1213492"/>
                    </a:cubicBezTo>
                    <a:cubicBezTo>
                      <a:pt x="1486199" y="1207777"/>
                      <a:pt x="1529061" y="1178249"/>
                      <a:pt x="1563351" y="1155389"/>
                    </a:cubicBezTo>
                    <a:cubicBezTo>
                      <a:pt x="1564304" y="1154436"/>
                      <a:pt x="1565256" y="1153484"/>
                      <a:pt x="1566209" y="1153484"/>
                    </a:cubicBezTo>
                    <a:cubicBezTo>
                      <a:pt x="1562399" y="1147769"/>
                      <a:pt x="1558589" y="1142054"/>
                      <a:pt x="1554779" y="1136339"/>
                    </a:cubicBezTo>
                    <a:cubicBezTo>
                      <a:pt x="1552874" y="1136339"/>
                      <a:pt x="1550969" y="1136339"/>
                      <a:pt x="1549064" y="1136339"/>
                    </a:cubicBezTo>
                    <a:cubicBezTo>
                      <a:pt x="1514774" y="1136339"/>
                      <a:pt x="1479531" y="1164914"/>
                      <a:pt x="1454766" y="1191584"/>
                    </a:cubicBezTo>
                    <a:cubicBezTo>
                      <a:pt x="1453814" y="1192536"/>
                      <a:pt x="1453814" y="1193489"/>
                      <a:pt x="1452861" y="1193489"/>
                    </a:cubicBezTo>
                    <a:cubicBezTo>
                      <a:pt x="1417619" y="1201109"/>
                      <a:pt x="1387139" y="1190631"/>
                      <a:pt x="1371899" y="1142054"/>
                    </a:cubicBezTo>
                    <a:cubicBezTo>
                      <a:pt x="1370946" y="1139196"/>
                      <a:pt x="1369041" y="1136339"/>
                      <a:pt x="1366184" y="1137291"/>
                    </a:cubicBezTo>
                    <a:cubicBezTo>
                      <a:pt x="1265219" y="1161104"/>
                      <a:pt x="1163301" y="1120146"/>
                      <a:pt x="1062336" y="1144911"/>
                    </a:cubicBezTo>
                    <a:cubicBezTo>
                      <a:pt x="1029951" y="1153484"/>
                      <a:pt x="1000424" y="1171581"/>
                      <a:pt x="969944" y="1186821"/>
                    </a:cubicBezTo>
                    <a:cubicBezTo>
                      <a:pt x="922319" y="1210634"/>
                      <a:pt x="881361" y="1195394"/>
                      <a:pt x="839451" y="1163961"/>
                    </a:cubicBezTo>
                    <a:cubicBezTo>
                      <a:pt x="825164" y="1153484"/>
                      <a:pt x="821354" y="1117289"/>
                      <a:pt x="811829" y="1096333"/>
                    </a:cubicBezTo>
                    <a:cubicBezTo>
                      <a:pt x="810876" y="1094428"/>
                      <a:pt x="809924" y="1091571"/>
                      <a:pt x="808971" y="1089666"/>
                    </a:cubicBezTo>
                    <a:cubicBezTo>
                      <a:pt x="808971" y="1089666"/>
                      <a:pt x="808971" y="1089666"/>
                      <a:pt x="808971" y="1089666"/>
                    </a:cubicBezTo>
                    <a:cubicBezTo>
                      <a:pt x="792779" y="1063948"/>
                      <a:pt x="770871" y="1045850"/>
                      <a:pt x="748011" y="1030610"/>
                    </a:cubicBezTo>
                    <a:cubicBezTo>
                      <a:pt x="705149" y="1002035"/>
                      <a:pt x="644189" y="981080"/>
                      <a:pt x="594659" y="998225"/>
                    </a:cubicBezTo>
                    <a:cubicBezTo>
                      <a:pt x="557511" y="1010608"/>
                      <a:pt x="531794" y="1046803"/>
                      <a:pt x="538461" y="1094428"/>
                    </a:cubicBezTo>
                    <a:cubicBezTo>
                      <a:pt x="542271" y="1123004"/>
                      <a:pt x="561321" y="1144911"/>
                      <a:pt x="582276" y="1162056"/>
                    </a:cubicBezTo>
                    <a:cubicBezTo>
                      <a:pt x="567036" y="1163961"/>
                      <a:pt x="550844" y="1166819"/>
                      <a:pt x="535604" y="1168724"/>
                    </a:cubicBezTo>
                    <a:cubicBezTo>
                      <a:pt x="507981" y="1173486"/>
                      <a:pt x="475596" y="1180154"/>
                      <a:pt x="449879" y="1198252"/>
                    </a:cubicBezTo>
                    <a:cubicBezTo>
                      <a:pt x="394634" y="1187774"/>
                      <a:pt x="339389" y="1175391"/>
                      <a:pt x="284144" y="1159199"/>
                    </a:cubicBezTo>
                    <a:close/>
                    <a:moveTo>
                      <a:pt x="3689331" y="1206824"/>
                    </a:moveTo>
                    <a:cubicBezTo>
                      <a:pt x="3695999" y="1223969"/>
                      <a:pt x="3702666" y="1241114"/>
                      <a:pt x="3710286" y="1256354"/>
                    </a:cubicBezTo>
                    <a:cubicBezTo>
                      <a:pt x="3693141" y="1241114"/>
                      <a:pt x="3676949" y="1223969"/>
                      <a:pt x="3660756" y="1205872"/>
                    </a:cubicBezTo>
                    <a:cubicBezTo>
                      <a:pt x="3670281" y="1206824"/>
                      <a:pt x="3679806" y="1206824"/>
                      <a:pt x="3689331" y="1206824"/>
                    </a:cubicBezTo>
                    <a:close/>
                    <a:moveTo>
                      <a:pt x="3445491" y="1204919"/>
                    </a:moveTo>
                    <a:cubicBezTo>
                      <a:pt x="3442634" y="1214444"/>
                      <a:pt x="3440729" y="1223969"/>
                      <a:pt x="3438824" y="1232542"/>
                    </a:cubicBezTo>
                    <a:cubicBezTo>
                      <a:pt x="3429299" y="1223017"/>
                      <a:pt x="3420727" y="1213492"/>
                      <a:pt x="3411202" y="1203967"/>
                    </a:cubicBezTo>
                    <a:cubicBezTo>
                      <a:pt x="3422631" y="1204919"/>
                      <a:pt x="3434061" y="1204919"/>
                      <a:pt x="3445491" y="1204919"/>
                    </a:cubicBezTo>
                    <a:close/>
                    <a:moveTo>
                      <a:pt x="3362624" y="1346843"/>
                    </a:moveTo>
                    <a:cubicBezTo>
                      <a:pt x="3375959" y="1346843"/>
                      <a:pt x="3389294" y="1346843"/>
                      <a:pt x="3402629" y="1344938"/>
                    </a:cubicBezTo>
                    <a:cubicBezTo>
                      <a:pt x="3446444" y="1338270"/>
                      <a:pt x="3483591" y="1309695"/>
                      <a:pt x="3512166" y="1271595"/>
                    </a:cubicBezTo>
                    <a:cubicBezTo>
                      <a:pt x="3552171" y="1268737"/>
                      <a:pt x="3594081" y="1273500"/>
                      <a:pt x="3628371" y="1299217"/>
                    </a:cubicBezTo>
                    <a:cubicBezTo>
                      <a:pt x="3684569" y="1341128"/>
                      <a:pt x="3653136" y="1429711"/>
                      <a:pt x="3627419" y="1482099"/>
                    </a:cubicBezTo>
                    <a:cubicBezTo>
                      <a:pt x="3625514" y="1486861"/>
                      <a:pt x="3627419" y="1492576"/>
                      <a:pt x="3632181" y="1492576"/>
                    </a:cubicBezTo>
                    <a:cubicBezTo>
                      <a:pt x="3684569" y="1487814"/>
                      <a:pt x="3730289" y="1504959"/>
                      <a:pt x="3736004" y="1574492"/>
                    </a:cubicBezTo>
                    <a:cubicBezTo>
                      <a:pt x="3737909" y="1595447"/>
                      <a:pt x="3736956" y="1616402"/>
                      <a:pt x="3735052" y="1637357"/>
                    </a:cubicBezTo>
                    <a:cubicBezTo>
                      <a:pt x="3674091" y="1573539"/>
                      <a:pt x="3569316" y="1571634"/>
                      <a:pt x="3494069" y="1560204"/>
                    </a:cubicBezTo>
                    <a:cubicBezTo>
                      <a:pt x="3383579" y="1544012"/>
                      <a:pt x="3272136" y="1539249"/>
                      <a:pt x="3160694" y="1538296"/>
                    </a:cubicBezTo>
                    <a:cubicBezTo>
                      <a:pt x="3173077" y="1503054"/>
                      <a:pt x="3170219" y="1462096"/>
                      <a:pt x="3170219" y="1423996"/>
                    </a:cubicBezTo>
                    <a:cubicBezTo>
                      <a:pt x="3170219" y="1386848"/>
                      <a:pt x="3175934" y="1358273"/>
                      <a:pt x="3207366" y="1344938"/>
                    </a:cubicBezTo>
                    <a:cubicBezTo>
                      <a:pt x="3230227" y="1335412"/>
                      <a:pt x="3255944" y="1336365"/>
                      <a:pt x="3279756" y="1338270"/>
                    </a:cubicBezTo>
                    <a:cubicBezTo>
                      <a:pt x="3295949" y="1375418"/>
                      <a:pt x="3333096" y="1366845"/>
                      <a:pt x="3362624" y="1346843"/>
                    </a:cubicBezTo>
                    <a:close/>
                    <a:moveTo>
                      <a:pt x="3293091" y="1340175"/>
                    </a:moveTo>
                    <a:cubicBezTo>
                      <a:pt x="3313094" y="1342080"/>
                      <a:pt x="3333096" y="1344938"/>
                      <a:pt x="3353099" y="1345890"/>
                    </a:cubicBezTo>
                    <a:cubicBezTo>
                      <a:pt x="3337859" y="1355415"/>
                      <a:pt x="3321666" y="1360178"/>
                      <a:pt x="3306427" y="1352558"/>
                    </a:cubicBezTo>
                    <a:cubicBezTo>
                      <a:pt x="3300711" y="1350653"/>
                      <a:pt x="3295949" y="1345890"/>
                      <a:pt x="3293091" y="1340175"/>
                    </a:cubicBezTo>
                    <a:close/>
                    <a:moveTo>
                      <a:pt x="3733146" y="1666885"/>
                    </a:moveTo>
                    <a:cubicBezTo>
                      <a:pt x="3729336" y="1693555"/>
                      <a:pt x="3724574" y="1721178"/>
                      <a:pt x="3720764" y="1746895"/>
                    </a:cubicBezTo>
                    <a:cubicBezTo>
                      <a:pt x="3718859" y="1759278"/>
                      <a:pt x="3717906" y="1771661"/>
                      <a:pt x="3716954" y="1784043"/>
                    </a:cubicBezTo>
                    <a:cubicBezTo>
                      <a:pt x="3708381" y="1782138"/>
                      <a:pt x="3699809" y="1780233"/>
                      <a:pt x="3691236" y="1778328"/>
                    </a:cubicBezTo>
                    <a:cubicBezTo>
                      <a:pt x="3632181" y="1764040"/>
                      <a:pt x="3573127" y="1754515"/>
                      <a:pt x="3513119" y="1747848"/>
                    </a:cubicBezTo>
                    <a:cubicBezTo>
                      <a:pt x="3400724" y="1734513"/>
                      <a:pt x="3288329" y="1731655"/>
                      <a:pt x="3175934" y="1728798"/>
                    </a:cubicBezTo>
                    <a:cubicBezTo>
                      <a:pt x="2927331" y="1721178"/>
                      <a:pt x="2677777" y="1692602"/>
                      <a:pt x="2430126" y="1725940"/>
                    </a:cubicBezTo>
                    <a:cubicBezTo>
                      <a:pt x="2390121" y="1731655"/>
                      <a:pt x="2257724" y="1747848"/>
                      <a:pt x="2218671" y="1807856"/>
                    </a:cubicBezTo>
                    <a:cubicBezTo>
                      <a:pt x="2218671" y="1807856"/>
                      <a:pt x="2218671" y="1807856"/>
                      <a:pt x="2218671" y="1807856"/>
                    </a:cubicBezTo>
                    <a:cubicBezTo>
                      <a:pt x="2177714" y="1809761"/>
                      <a:pt x="2145329" y="1781186"/>
                      <a:pt x="2134851" y="1734513"/>
                    </a:cubicBezTo>
                    <a:cubicBezTo>
                      <a:pt x="2123421" y="1684982"/>
                      <a:pt x="2155806" y="1652597"/>
                      <a:pt x="2190096" y="1636405"/>
                    </a:cubicBezTo>
                    <a:cubicBezTo>
                      <a:pt x="2246294" y="1610687"/>
                      <a:pt x="2310111" y="1611639"/>
                      <a:pt x="2369166" y="1600209"/>
                    </a:cubicBezTo>
                    <a:cubicBezTo>
                      <a:pt x="2449177" y="1584969"/>
                      <a:pt x="2527281" y="1567824"/>
                      <a:pt x="2609196" y="1564967"/>
                    </a:cubicBezTo>
                    <a:cubicBezTo>
                      <a:pt x="2630152" y="1564014"/>
                      <a:pt x="2651106" y="1564014"/>
                      <a:pt x="2672061" y="1564014"/>
                    </a:cubicBezTo>
                    <a:cubicBezTo>
                      <a:pt x="2677777" y="1572587"/>
                      <a:pt x="2684444" y="1580207"/>
                      <a:pt x="2692064" y="1585922"/>
                    </a:cubicBezTo>
                    <a:cubicBezTo>
                      <a:pt x="2746356" y="1626880"/>
                      <a:pt x="2822556" y="1621164"/>
                      <a:pt x="2883516" y="1640215"/>
                    </a:cubicBezTo>
                    <a:cubicBezTo>
                      <a:pt x="2922569" y="1652597"/>
                      <a:pt x="2949239" y="1639262"/>
                      <a:pt x="2988291" y="1628785"/>
                    </a:cubicBezTo>
                    <a:cubicBezTo>
                      <a:pt x="2988291" y="1628785"/>
                      <a:pt x="2988291" y="1628785"/>
                      <a:pt x="2988291" y="1628785"/>
                    </a:cubicBezTo>
                    <a:cubicBezTo>
                      <a:pt x="2990196" y="1628785"/>
                      <a:pt x="2991149" y="1627832"/>
                      <a:pt x="2993054" y="1627832"/>
                    </a:cubicBezTo>
                    <a:cubicBezTo>
                      <a:pt x="2994959" y="1626880"/>
                      <a:pt x="2995911" y="1624975"/>
                      <a:pt x="2996864" y="1623069"/>
                    </a:cubicBezTo>
                    <a:cubicBezTo>
                      <a:pt x="3001627" y="1620212"/>
                      <a:pt x="3006389" y="1617354"/>
                      <a:pt x="3010199" y="1614497"/>
                    </a:cubicBezTo>
                    <a:cubicBezTo>
                      <a:pt x="3027344" y="1603067"/>
                      <a:pt x="3045441" y="1593542"/>
                      <a:pt x="3062586" y="1584017"/>
                    </a:cubicBezTo>
                    <a:cubicBezTo>
                      <a:pt x="3075921" y="1576397"/>
                      <a:pt x="3089256" y="1569729"/>
                      <a:pt x="3102591" y="1563062"/>
                    </a:cubicBezTo>
                    <a:cubicBezTo>
                      <a:pt x="3227369" y="1563062"/>
                      <a:pt x="3351194" y="1565919"/>
                      <a:pt x="3475019" y="1582112"/>
                    </a:cubicBezTo>
                    <a:cubicBezTo>
                      <a:pt x="3550266" y="1591637"/>
                      <a:pt x="3642659" y="1596399"/>
                      <a:pt x="3709334" y="1644977"/>
                    </a:cubicBezTo>
                    <a:cubicBezTo>
                      <a:pt x="3718859" y="1650692"/>
                      <a:pt x="3726479" y="1658312"/>
                      <a:pt x="3733146" y="1666885"/>
                    </a:cubicBezTo>
                    <a:close/>
                    <a:moveTo>
                      <a:pt x="3274041" y="1311600"/>
                    </a:moveTo>
                    <a:cubicBezTo>
                      <a:pt x="3274994" y="1317315"/>
                      <a:pt x="3274994" y="1322077"/>
                      <a:pt x="3276899" y="1326840"/>
                    </a:cubicBezTo>
                    <a:cubicBezTo>
                      <a:pt x="3259754" y="1325887"/>
                      <a:pt x="3241656" y="1324935"/>
                      <a:pt x="3224511" y="1328745"/>
                    </a:cubicBezTo>
                    <a:cubicBezTo>
                      <a:pt x="3129261" y="1344938"/>
                      <a:pt x="3178791" y="1462096"/>
                      <a:pt x="3151169" y="1538296"/>
                    </a:cubicBezTo>
                    <a:cubicBezTo>
                      <a:pt x="3147359" y="1537344"/>
                      <a:pt x="3142596" y="1538296"/>
                      <a:pt x="3137834" y="1539249"/>
                    </a:cubicBezTo>
                    <a:cubicBezTo>
                      <a:pt x="3118784" y="1543059"/>
                      <a:pt x="3093066" y="1555442"/>
                      <a:pt x="3089256" y="1557347"/>
                    </a:cubicBezTo>
                    <a:cubicBezTo>
                      <a:pt x="3086399" y="1558299"/>
                      <a:pt x="3080684" y="1561157"/>
                      <a:pt x="3074016" y="1564014"/>
                    </a:cubicBezTo>
                    <a:cubicBezTo>
                      <a:pt x="3047346" y="1575444"/>
                      <a:pt x="2998769" y="1598304"/>
                      <a:pt x="2986386" y="1616402"/>
                    </a:cubicBezTo>
                    <a:cubicBezTo>
                      <a:pt x="2951144" y="1625927"/>
                      <a:pt x="2922569" y="1638310"/>
                      <a:pt x="2887327" y="1626880"/>
                    </a:cubicBezTo>
                    <a:cubicBezTo>
                      <a:pt x="2853989" y="1616402"/>
                      <a:pt x="2820652" y="1609734"/>
                      <a:pt x="2787314" y="1603067"/>
                    </a:cubicBezTo>
                    <a:cubicBezTo>
                      <a:pt x="2754929" y="1597352"/>
                      <a:pt x="2716829" y="1591637"/>
                      <a:pt x="2692064" y="1564967"/>
                    </a:cubicBezTo>
                    <a:cubicBezTo>
                      <a:pt x="2690159" y="1563062"/>
                      <a:pt x="2688254" y="1561157"/>
                      <a:pt x="2687302" y="1559252"/>
                    </a:cubicBezTo>
                    <a:cubicBezTo>
                      <a:pt x="2683491" y="1554489"/>
                      <a:pt x="2679681" y="1548774"/>
                      <a:pt x="2674919" y="1543059"/>
                    </a:cubicBezTo>
                    <a:cubicBezTo>
                      <a:pt x="2661584" y="1524009"/>
                      <a:pt x="2649202" y="1503054"/>
                      <a:pt x="2635866" y="1484004"/>
                    </a:cubicBezTo>
                    <a:cubicBezTo>
                      <a:pt x="2625389" y="1468763"/>
                      <a:pt x="2610149" y="1443046"/>
                      <a:pt x="2593004" y="1439236"/>
                    </a:cubicBezTo>
                    <a:cubicBezTo>
                      <a:pt x="2577764" y="1435426"/>
                      <a:pt x="2565381" y="1440188"/>
                      <a:pt x="2552046" y="1447808"/>
                    </a:cubicBezTo>
                    <a:cubicBezTo>
                      <a:pt x="2542521" y="1453523"/>
                      <a:pt x="2532996" y="1459238"/>
                      <a:pt x="2522519" y="1460191"/>
                    </a:cubicBezTo>
                    <a:cubicBezTo>
                      <a:pt x="2499659" y="1464001"/>
                      <a:pt x="2486324" y="1423996"/>
                      <a:pt x="2478704" y="1404945"/>
                    </a:cubicBezTo>
                    <a:cubicBezTo>
                      <a:pt x="2477752" y="1403041"/>
                      <a:pt x="2475846" y="1401136"/>
                      <a:pt x="2473941" y="1402088"/>
                    </a:cubicBezTo>
                    <a:cubicBezTo>
                      <a:pt x="2378691" y="1414471"/>
                      <a:pt x="2311064" y="1469716"/>
                      <a:pt x="2240579" y="1542106"/>
                    </a:cubicBezTo>
                    <a:cubicBezTo>
                      <a:pt x="2211051" y="1572587"/>
                      <a:pt x="2180571" y="1601162"/>
                      <a:pt x="2143424" y="1617354"/>
                    </a:cubicBezTo>
                    <a:cubicBezTo>
                      <a:pt x="2130089" y="1623069"/>
                      <a:pt x="2115801" y="1626880"/>
                      <a:pt x="2102466" y="1627832"/>
                    </a:cubicBezTo>
                    <a:cubicBezTo>
                      <a:pt x="2096751" y="1628785"/>
                      <a:pt x="2091036" y="1628785"/>
                      <a:pt x="2085321" y="1628785"/>
                    </a:cubicBezTo>
                    <a:cubicBezTo>
                      <a:pt x="2051031" y="1628785"/>
                      <a:pt x="2016741" y="1619259"/>
                      <a:pt x="1984356" y="1606877"/>
                    </a:cubicBezTo>
                    <a:cubicBezTo>
                      <a:pt x="1979594" y="1597352"/>
                      <a:pt x="1965306" y="1589732"/>
                      <a:pt x="1958639" y="1584969"/>
                    </a:cubicBezTo>
                    <a:cubicBezTo>
                      <a:pt x="1947209" y="1576397"/>
                      <a:pt x="1936731" y="1568777"/>
                      <a:pt x="1925301" y="1560204"/>
                    </a:cubicBezTo>
                    <a:cubicBezTo>
                      <a:pt x="1920539" y="1556394"/>
                      <a:pt x="1915776" y="1553537"/>
                      <a:pt x="1911014" y="1549726"/>
                    </a:cubicBezTo>
                    <a:cubicBezTo>
                      <a:pt x="1899584" y="1540201"/>
                      <a:pt x="1910061" y="1547821"/>
                      <a:pt x="1900536" y="1551631"/>
                    </a:cubicBezTo>
                    <a:cubicBezTo>
                      <a:pt x="1904346" y="1549726"/>
                      <a:pt x="1906251" y="1541154"/>
                      <a:pt x="1901489" y="1539249"/>
                    </a:cubicBezTo>
                    <a:cubicBezTo>
                      <a:pt x="1881486" y="1530676"/>
                      <a:pt x="1858626" y="1536391"/>
                      <a:pt x="1837671" y="1537344"/>
                    </a:cubicBezTo>
                    <a:cubicBezTo>
                      <a:pt x="1807191" y="1539249"/>
                      <a:pt x="1785284" y="1526866"/>
                      <a:pt x="1771949" y="1502101"/>
                    </a:cubicBezTo>
                    <a:cubicBezTo>
                      <a:pt x="1768139" y="1495434"/>
                      <a:pt x="1766234" y="1487814"/>
                      <a:pt x="1763376" y="1480193"/>
                    </a:cubicBezTo>
                    <a:cubicBezTo>
                      <a:pt x="1761471" y="1472574"/>
                      <a:pt x="1759566" y="1464001"/>
                      <a:pt x="1759566" y="1455428"/>
                    </a:cubicBezTo>
                    <a:cubicBezTo>
                      <a:pt x="1754804" y="1403993"/>
                      <a:pt x="1753851" y="1366845"/>
                      <a:pt x="1728134" y="1337317"/>
                    </a:cubicBezTo>
                    <a:cubicBezTo>
                      <a:pt x="1726229" y="1335412"/>
                      <a:pt x="1725276" y="1333507"/>
                      <a:pt x="1723371" y="1332555"/>
                    </a:cubicBezTo>
                    <a:cubicBezTo>
                      <a:pt x="1717656" y="1326840"/>
                      <a:pt x="1711941" y="1322077"/>
                      <a:pt x="1704321" y="1317315"/>
                    </a:cubicBezTo>
                    <a:cubicBezTo>
                      <a:pt x="1722419" y="1299217"/>
                      <a:pt x="1741469" y="1278262"/>
                      <a:pt x="1756709" y="1255402"/>
                    </a:cubicBezTo>
                    <a:cubicBezTo>
                      <a:pt x="1758614" y="1253497"/>
                      <a:pt x="1759566" y="1250639"/>
                      <a:pt x="1761471" y="1248734"/>
                    </a:cubicBezTo>
                    <a:cubicBezTo>
                      <a:pt x="1764329" y="1248734"/>
                      <a:pt x="1767186" y="1248734"/>
                      <a:pt x="1770044" y="1248734"/>
                    </a:cubicBezTo>
                    <a:cubicBezTo>
                      <a:pt x="1801476" y="1248734"/>
                      <a:pt x="1832909" y="1248734"/>
                      <a:pt x="1865294" y="1249687"/>
                    </a:cubicBezTo>
                    <a:cubicBezTo>
                      <a:pt x="1902441" y="1279215"/>
                      <a:pt x="1945304" y="1299217"/>
                      <a:pt x="1987214" y="1310647"/>
                    </a:cubicBezTo>
                    <a:cubicBezTo>
                      <a:pt x="1991024" y="1311600"/>
                      <a:pt x="1992929" y="1307790"/>
                      <a:pt x="1992929" y="1303980"/>
                    </a:cubicBezTo>
                    <a:cubicBezTo>
                      <a:pt x="1993881" y="1292550"/>
                      <a:pt x="1995786" y="1282072"/>
                      <a:pt x="1998644" y="1271595"/>
                    </a:cubicBezTo>
                    <a:cubicBezTo>
                      <a:pt x="1999596" y="1267785"/>
                      <a:pt x="2000549" y="1264927"/>
                      <a:pt x="2001501" y="1261117"/>
                    </a:cubicBezTo>
                    <a:cubicBezTo>
                      <a:pt x="2002454" y="1257307"/>
                      <a:pt x="2003406" y="1253497"/>
                      <a:pt x="2005311" y="1249687"/>
                    </a:cubicBezTo>
                    <a:cubicBezTo>
                      <a:pt x="2008169" y="1243019"/>
                      <a:pt x="2010074" y="1236352"/>
                      <a:pt x="2013884" y="1229684"/>
                    </a:cubicBezTo>
                    <a:cubicBezTo>
                      <a:pt x="2026266" y="1202062"/>
                      <a:pt x="2044364" y="1178249"/>
                      <a:pt x="2065319" y="1157294"/>
                    </a:cubicBezTo>
                    <a:cubicBezTo>
                      <a:pt x="2070081" y="1152531"/>
                      <a:pt x="2074844" y="1147769"/>
                      <a:pt x="2080559" y="1143006"/>
                    </a:cubicBezTo>
                    <a:cubicBezTo>
                      <a:pt x="2113896" y="1113478"/>
                      <a:pt x="2152949" y="1090618"/>
                      <a:pt x="2188191" y="1074426"/>
                    </a:cubicBezTo>
                    <a:cubicBezTo>
                      <a:pt x="2219624" y="1061091"/>
                      <a:pt x="2260581" y="1051566"/>
                      <a:pt x="2295824" y="1057281"/>
                    </a:cubicBezTo>
                    <a:cubicBezTo>
                      <a:pt x="2303444" y="1058233"/>
                      <a:pt x="2311064" y="1060138"/>
                      <a:pt x="2317731" y="1062996"/>
                    </a:cubicBezTo>
                    <a:cubicBezTo>
                      <a:pt x="2334876" y="1069663"/>
                      <a:pt x="2349164" y="1081093"/>
                      <a:pt x="2357736" y="1099191"/>
                    </a:cubicBezTo>
                    <a:cubicBezTo>
                      <a:pt x="2360594" y="1104906"/>
                      <a:pt x="2362499" y="1111573"/>
                      <a:pt x="2364404" y="1119193"/>
                    </a:cubicBezTo>
                    <a:cubicBezTo>
                      <a:pt x="2367261" y="1132529"/>
                      <a:pt x="2368214" y="1147769"/>
                      <a:pt x="2365356" y="1166819"/>
                    </a:cubicBezTo>
                    <a:cubicBezTo>
                      <a:pt x="2364404" y="1171581"/>
                      <a:pt x="2367261" y="1176344"/>
                      <a:pt x="2372024" y="1174439"/>
                    </a:cubicBezTo>
                    <a:cubicBezTo>
                      <a:pt x="2424411" y="1151579"/>
                      <a:pt x="2465369" y="1148721"/>
                      <a:pt x="2489181" y="1214444"/>
                    </a:cubicBezTo>
                    <a:cubicBezTo>
                      <a:pt x="2491086" y="1218254"/>
                      <a:pt x="2492039" y="1223017"/>
                      <a:pt x="2493944" y="1226827"/>
                    </a:cubicBezTo>
                    <a:cubicBezTo>
                      <a:pt x="2497754" y="1235399"/>
                      <a:pt x="2500611" y="1242067"/>
                      <a:pt x="2504421" y="1248734"/>
                    </a:cubicBezTo>
                    <a:cubicBezTo>
                      <a:pt x="2513946" y="1264927"/>
                      <a:pt x="2525377" y="1276357"/>
                      <a:pt x="2543474" y="1283025"/>
                    </a:cubicBezTo>
                    <a:cubicBezTo>
                      <a:pt x="2545379" y="1283977"/>
                      <a:pt x="2547284" y="1284930"/>
                      <a:pt x="2550141" y="1284930"/>
                    </a:cubicBezTo>
                    <a:cubicBezTo>
                      <a:pt x="2584431" y="1294455"/>
                      <a:pt x="2616816" y="1282072"/>
                      <a:pt x="2649202" y="1266832"/>
                    </a:cubicBezTo>
                    <a:cubicBezTo>
                      <a:pt x="2665394" y="1259212"/>
                      <a:pt x="2680634" y="1250639"/>
                      <a:pt x="2695874" y="1243019"/>
                    </a:cubicBezTo>
                    <a:cubicBezTo>
                      <a:pt x="2696827" y="1243019"/>
                      <a:pt x="2697779" y="1243019"/>
                      <a:pt x="2698731" y="1243019"/>
                    </a:cubicBezTo>
                    <a:cubicBezTo>
                      <a:pt x="2802554" y="1238257"/>
                      <a:pt x="2906377" y="1231589"/>
                      <a:pt x="3010199" y="1222064"/>
                    </a:cubicBezTo>
                    <a:cubicBezTo>
                      <a:pt x="3097829" y="1256354"/>
                      <a:pt x="3191174" y="1243019"/>
                      <a:pt x="3275946" y="1203014"/>
                    </a:cubicBezTo>
                    <a:cubicBezTo>
                      <a:pt x="3282614" y="1203014"/>
                      <a:pt x="3290234" y="1203014"/>
                      <a:pt x="3296902" y="1203014"/>
                    </a:cubicBezTo>
                    <a:cubicBezTo>
                      <a:pt x="3279756" y="1233494"/>
                      <a:pt x="3270231" y="1271595"/>
                      <a:pt x="3274041" y="1311600"/>
                    </a:cubicBezTo>
                    <a:close/>
                    <a:moveTo>
                      <a:pt x="802304" y="1604019"/>
                    </a:moveTo>
                    <a:cubicBezTo>
                      <a:pt x="825164" y="1687840"/>
                      <a:pt x="888981" y="1733560"/>
                      <a:pt x="953751" y="1677362"/>
                    </a:cubicBezTo>
                    <a:cubicBezTo>
                      <a:pt x="966134" y="1666885"/>
                      <a:pt x="980421" y="1648787"/>
                      <a:pt x="980421" y="1628785"/>
                    </a:cubicBezTo>
                    <a:cubicBezTo>
                      <a:pt x="993756" y="1627832"/>
                      <a:pt x="1007091" y="1624022"/>
                      <a:pt x="1020426" y="1615450"/>
                    </a:cubicBezTo>
                    <a:cubicBezTo>
                      <a:pt x="1045191" y="1598304"/>
                      <a:pt x="1060431" y="1565919"/>
                      <a:pt x="1071861" y="1533534"/>
                    </a:cubicBezTo>
                    <a:cubicBezTo>
                      <a:pt x="1140441" y="1528771"/>
                      <a:pt x="1209974" y="1522104"/>
                      <a:pt x="1278554" y="1515436"/>
                    </a:cubicBezTo>
                    <a:cubicBezTo>
                      <a:pt x="1279506" y="1517341"/>
                      <a:pt x="1280459" y="1520199"/>
                      <a:pt x="1281411" y="1522104"/>
                    </a:cubicBezTo>
                    <a:cubicBezTo>
                      <a:pt x="1289031" y="1541154"/>
                      <a:pt x="1297604" y="1575444"/>
                      <a:pt x="1309986" y="1590684"/>
                    </a:cubicBezTo>
                    <a:cubicBezTo>
                      <a:pt x="1315701" y="1597352"/>
                      <a:pt x="1337609" y="1598304"/>
                      <a:pt x="1345229" y="1599257"/>
                    </a:cubicBezTo>
                    <a:cubicBezTo>
                      <a:pt x="1403331" y="1610687"/>
                      <a:pt x="1464291" y="1615450"/>
                      <a:pt x="1520489" y="1596399"/>
                    </a:cubicBezTo>
                    <a:cubicBezTo>
                      <a:pt x="1563351" y="1581159"/>
                      <a:pt x="1589069" y="1545916"/>
                      <a:pt x="1595736" y="1496386"/>
                    </a:cubicBezTo>
                    <a:cubicBezTo>
                      <a:pt x="1595736" y="1496386"/>
                      <a:pt x="1595736" y="1496386"/>
                      <a:pt x="1596689" y="1496386"/>
                    </a:cubicBezTo>
                    <a:cubicBezTo>
                      <a:pt x="1650981" y="1496386"/>
                      <a:pt x="1705274" y="1497339"/>
                      <a:pt x="1758614" y="1499244"/>
                    </a:cubicBezTo>
                    <a:cubicBezTo>
                      <a:pt x="1758614" y="1500196"/>
                      <a:pt x="1758614" y="1500196"/>
                      <a:pt x="1759566" y="1501149"/>
                    </a:cubicBezTo>
                    <a:cubicBezTo>
                      <a:pt x="1787189" y="1576397"/>
                      <a:pt x="1846244" y="1529724"/>
                      <a:pt x="1893869" y="1547821"/>
                    </a:cubicBezTo>
                    <a:cubicBezTo>
                      <a:pt x="1898631" y="1557347"/>
                      <a:pt x="1912919" y="1564967"/>
                      <a:pt x="1918634" y="1569729"/>
                    </a:cubicBezTo>
                    <a:cubicBezTo>
                      <a:pt x="1929111" y="1578302"/>
                      <a:pt x="1940541" y="1585922"/>
                      <a:pt x="1951971" y="1594494"/>
                    </a:cubicBezTo>
                    <a:cubicBezTo>
                      <a:pt x="1956734" y="1598304"/>
                      <a:pt x="1961496" y="1601162"/>
                      <a:pt x="1966259" y="1604972"/>
                    </a:cubicBezTo>
                    <a:cubicBezTo>
                      <a:pt x="1980546" y="1616402"/>
                      <a:pt x="1965306" y="1607829"/>
                      <a:pt x="1976736" y="1603067"/>
                    </a:cubicBezTo>
                    <a:cubicBezTo>
                      <a:pt x="1971021" y="1604972"/>
                      <a:pt x="1971021" y="1614497"/>
                      <a:pt x="1976736" y="1616402"/>
                    </a:cubicBezTo>
                    <a:cubicBezTo>
                      <a:pt x="2016741" y="1632595"/>
                      <a:pt x="2053889" y="1639262"/>
                      <a:pt x="2089131" y="1637357"/>
                    </a:cubicBezTo>
                    <a:cubicBezTo>
                      <a:pt x="2101514" y="1672600"/>
                      <a:pt x="2102466" y="1713558"/>
                      <a:pt x="2084369" y="1757373"/>
                    </a:cubicBezTo>
                    <a:cubicBezTo>
                      <a:pt x="2080559" y="1753563"/>
                      <a:pt x="2075796" y="1749753"/>
                      <a:pt x="2071986" y="1746895"/>
                    </a:cubicBezTo>
                    <a:cubicBezTo>
                      <a:pt x="1996739" y="1689745"/>
                      <a:pt x="1892916" y="1687840"/>
                      <a:pt x="1807191" y="1683077"/>
                    </a:cubicBezTo>
                    <a:cubicBezTo>
                      <a:pt x="1701464" y="1677362"/>
                      <a:pt x="1595736" y="1675457"/>
                      <a:pt x="1490009" y="1681172"/>
                    </a:cubicBezTo>
                    <a:cubicBezTo>
                      <a:pt x="1355706" y="1687840"/>
                      <a:pt x="1222356" y="1704985"/>
                      <a:pt x="1088054" y="1713558"/>
                    </a:cubicBezTo>
                    <a:cubicBezTo>
                      <a:pt x="974706" y="1720225"/>
                      <a:pt x="860406" y="1729750"/>
                      <a:pt x="748011" y="1754515"/>
                    </a:cubicBezTo>
                    <a:cubicBezTo>
                      <a:pt x="721341" y="1760230"/>
                      <a:pt x="677526" y="1770708"/>
                      <a:pt x="634664" y="1788806"/>
                    </a:cubicBezTo>
                    <a:cubicBezTo>
                      <a:pt x="641331" y="1724988"/>
                      <a:pt x="658476" y="1661170"/>
                      <a:pt x="688956" y="1609734"/>
                    </a:cubicBezTo>
                    <a:cubicBezTo>
                      <a:pt x="702291" y="1586874"/>
                      <a:pt x="719436" y="1568777"/>
                      <a:pt x="739439" y="1559252"/>
                    </a:cubicBezTo>
                    <a:cubicBezTo>
                      <a:pt x="753726" y="1556394"/>
                      <a:pt x="767061" y="1553537"/>
                      <a:pt x="781349" y="1551631"/>
                    </a:cubicBezTo>
                    <a:cubicBezTo>
                      <a:pt x="782301" y="1551631"/>
                      <a:pt x="782301" y="1551631"/>
                      <a:pt x="783254" y="1551631"/>
                    </a:cubicBezTo>
                    <a:cubicBezTo>
                      <a:pt x="802304" y="1554489"/>
                      <a:pt x="819449" y="1565919"/>
                      <a:pt x="834689" y="1577349"/>
                    </a:cubicBezTo>
                    <a:cubicBezTo>
                      <a:pt x="851834" y="1590684"/>
                      <a:pt x="825164" y="1587827"/>
                      <a:pt x="822306" y="1587827"/>
                    </a:cubicBezTo>
                    <a:cubicBezTo>
                      <a:pt x="814686" y="1587827"/>
                      <a:pt x="811829" y="1590684"/>
                      <a:pt x="806114" y="1595447"/>
                    </a:cubicBezTo>
                    <a:cubicBezTo>
                      <a:pt x="802304" y="1599257"/>
                      <a:pt x="801351" y="1602114"/>
                      <a:pt x="802304" y="1604019"/>
                    </a:cubicBezTo>
                    <a:close/>
                    <a:moveTo>
                      <a:pt x="1079481" y="1512579"/>
                    </a:moveTo>
                    <a:cubicBezTo>
                      <a:pt x="1079481" y="1511626"/>
                      <a:pt x="1080434" y="1509721"/>
                      <a:pt x="1080434" y="1508769"/>
                    </a:cubicBezTo>
                    <a:cubicBezTo>
                      <a:pt x="1095674" y="1460191"/>
                      <a:pt x="1107104" y="1408755"/>
                      <a:pt x="1132821" y="1365893"/>
                    </a:cubicBezTo>
                    <a:cubicBezTo>
                      <a:pt x="1145204" y="1345890"/>
                      <a:pt x="1161396" y="1330650"/>
                      <a:pt x="1182351" y="1324935"/>
                    </a:cubicBezTo>
                    <a:cubicBezTo>
                      <a:pt x="1193781" y="1322077"/>
                      <a:pt x="1205211" y="1323030"/>
                      <a:pt x="1216641" y="1324935"/>
                    </a:cubicBezTo>
                    <a:cubicBezTo>
                      <a:pt x="1246169" y="1329698"/>
                      <a:pt x="1248074" y="1343985"/>
                      <a:pt x="1248074" y="1377323"/>
                    </a:cubicBezTo>
                    <a:cubicBezTo>
                      <a:pt x="1248074" y="1417328"/>
                      <a:pt x="1258551" y="1455428"/>
                      <a:pt x="1270934" y="1492576"/>
                    </a:cubicBezTo>
                    <a:cubicBezTo>
                      <a:pt x="1220451" y="1497339"/>
                      <a:pt x="1169969" y="1502101"/>
                      <a:pt x="1119486" y="1507816"/>
                    </a:cubicBezTo>
                    <a:cubicBezTo>
                      <a:pt x="1106151" y="1510674"/>
                      <a:pt x="1092816" y="1511626"/>
                      <a:pt x="1079481" y="1512579"/>
                    </a:cubicBezTo>
                    <a:close/>
                    <a:moveTo>
                      <a:pt x="1692891" y="1323030"/>
                    </a:moveTo>
                    <a:cubicBezTo>
                      <a:pt x="1703369" y="1329698"/>
                      <a:pt x="1712894" y="1336365"/>
                      <a:pt x="1720514" y="1343985"/>
                    </a:cubicBezTo>
                    <a:cubicBezTo>
                      <a:pt x="1722419" y="1345890"/>
                      <a:pt x="1723371" y="1346843"/>
                      <a:pt x="1724324" y="1348748"/>
                    </a:cubicBezTo>
                    <a:cubicBezTo>
                      <a:pt x="1740516" y="1368750"/>
                      <a:pt x="1748136" y="1394468"/>
                      <a:pt x="1749089" y="1428758"/>
                    </a:cubicBezTo>
                    <a:cubicBezTo>
                      <a:pt x="1750041" y="1445903"/>
                      <a:pt x="1750994" y="1462096"/>
                      <a:pt x="1753851" y="1478288"/>
                    </a:cubicBezTo>
                    <a:cubicBezTo>
                      <a:pt x="1702416" y="1475431"/>
                      <a:pt x="1650029" y="1474479"/>
                      <a:pt x="1598594" y="1475431"/>
                    </a:cubicBezTo>
                    <a:cubicBezTo>
                      <a:pt x="1598594" y="1475431"/>
                      <a:pt x="1598594" y="1475431"/>
                      <a:pt x="1598594" y="1475431"/>
                    </a:cubicBezTo>
                    <a:cubicBezTo>
                      <a:pt x="1599546" y="1431616"/>
                      <a:pt x="1553826" y="1405898"/>
                      <a:pt x="1527156" y="1386848"/>
                    </a:cubicBezTo>
                    <a:cubicBezTo>
                      <a:pt x="1487151" y="1358273"/>
                      <a:pt x="1417619" y="1316362"/>
                      <a:pt x="1432859" y="1248734"/>
                    </a:cubicBezTo>
                    <a:cubicBezTo>
                      <a:pt x="1432859" y="1248734"/>
                      <a:pt x="1432859" y="1248734"/>
                      <a:pt x="1432859" y="1247782"/>
                    </a:cubicBezTo>
                    <a:cubicBezTo>
                      <a:pt x="1497629" y="1246829"/>
                      <a:pt x="1562399" y="1246829"/>
                      <a:pt x="1627169" y="1245877"/>
                    </a:cubicBezTo>
                    <a:cubicBezTo>
                      <a:pt x="1629074" y="1245877"/>
                      <a:pt x="1631931" y="1245877"/>
                      <a:pt x="1633836" y="1245877"/>
                    </a:cubicBezTo>
                    <a:cubicBezTo>
                      <a:pt x="1671936" y="1245877"/>
                      <a:pt x="1710036" y="1245877"/>
                      <a:pt x="1748136" y="1245877"/>
                    </a:cubicBezTo>
                    <a:cubicBezTo>
                      <a:pt x="1731944" y="1270642"/>
                      <a:pt x="1711941" y="1292550"/>
                      <a:pt x="1692891" y="1310647"/>
                    </a:cubicBezTo>
                    <a:cubicBezTo>
                      <a:pt x="1690034" y="1314457"/>
                      <a:pt x="1688129" y="1321125"/>
                      <a:pt x="1692891" y="1323030"/>
                    </a:cubicBezTo>
                    <a:close/>
                    <a:moveTo>
                      <a:pt x="1990071" y="1262069"/>
                    </a:moveTo>
                    <a:cubicBezTo>
                      <a:pt x="1987214" y="1276357"/>
                      <a:pt x="1985309" y="1295407"/>
                      <a:pt x="1977689" y="1294455"/>
                    </a:cubicBezTo>
                    <a:cubicBezTo>
                      <a:pt x="1938636" y="1287787"/>
                      <a:pt x="1903394" y="1271595"/>
                      <a:pt x="1871961" y="1246829"/>
                    </a:cubicBezTo>
                    <a:cubicBezTo>
                      <a:pt x="1905299" y="1246829"/>
                      <a:pt x="1938636" y="1247782"/>
                      <a:pt x="1971974" y="1247782"/>
                    </a:cubicBezTo>
                    <a:cubicBezTo>
                      <a:pt x="1978641" y="1252544"/>
                      <a:pt x="1984356" y="1257307"/>
                      <a:pt x="1990071" y="1262069"/>
                    </a:cubicBezTo>
                    <a:close/>
                    <a:moveTo>
                      <a:pt x="1988166" y="1248734"/>
                    </a:moveTo>
                    <a:cubicBezTo>
                      <a:pt x="1990071" y="1248734"/>
                      <a:pt x="1991976" y="1248734"/>
                      <a:pt x="1993881" y="1248734"/>
                    </a:cubicBezTo>
                    <a:cubicBezTo>
                      <a:pt x="1993881" y="1249687"/>
                      <a:pt x="1992929" y="1251592"/>
                      <a:pt x="1992929" y="1252544"/>
                    </a:cubicBezTo>
                    <a:cubicBezTo>
                      <a:pt x="1991024" y="1250639"/>
                      <a:pt x="1989119" y="1249687"/>
                      <a:pt x="1988166" y="1248734"/>
                    </a:cubicBezTo>
                    <a:close/>
                    <a:moveTo>
                      <a:pt x="2519661" y="1246829"/>
                    </a:moveTo>
                    <a:cubicBezTo>
                      <a:pt x="2568239" y="1245877"/>
                      <a:pt x="2616816" y="1243972"/>
                      <a:pt x="2666346" y="1242067"/>
                    </a:cubicBezTo>
                    <a:cubicBezTo>
                      <a:pt x="2660631" y="1244924"/>
                      <a:pt x="2654916" y="1247782"/>
                      <a:pt x="2649202" y="1250639"/>
                    </a:cubicBezTo>
                    <a:cubicBezTo>
                      <a:pt x="2637771" y="1256354"/>
                      <a:pt x="2624436" y="1262069"/>
                      <a:pt x="2612054" y="1265879"/>
                    </a:cubicBezTo>
                    <a:cubicBezTo>
                      <a:pt x="2600624" y="1266832"/>
                      <a:pt x="2588241" y="1268737"/>
                      <a:pt x="2576811" y="1271595"/>
                    </a:cubicBezTo>
                    <a:cubicBezTo>
                      <a:pt x="2554904" y="1272547"/>
                      <a:pt x="2534902" y="1265879"/>
                      <a:pt x="2519661" y="1246829"/>
                    </a:cubicBezTo>
                    <a:close/>
                    <a:moveTo>
                      <a:pt x="3038774" y="1218254"/>
                    </a:moveTo>
                    <a:cubicBezTo>
                      <a:pt x="3044489" y="1217302"/>
                      <a:pt x="3050204" y="1217302"/>
                      <a:pt x="3054966" y="1216349"/>
                    </a:cubicBezTo>
                    <a:cubicBezTo>
                      <a:pt x="3115927" y="1210634"/>
                      <a:pt x="3176886" y="1204919"/>
                      <a:pt x="3237846" y="1202062"/>
                    </a:cubicBezTo>
                    <a:cubicBezTo>
                      <a:pt x="3195936" y="1218254"/>
                      <a:pt x="3153074" y="1227779"/>
                      <a:pt x="3108306" y="1227779"/>
                    </a:cubicBezTo>
                    <a:cubicBezTo>
                      <a:pt x="3084494" y="1228732"/>
                      <a:pt x="3061634" y="1223969"/>
                      <a:pt x="3038774" y="1218254"/>
                    </a:cubicBezTo>
                    <a:close/>
                    <a:moveTo>
                      <a:pt x="1464291" y="1189679"/>
                    </a:moveTo>
                    <a:cubicBezTo>
                      <a:pt x="1486199" y="1165866"/>
                      <a:pt x="1515726" y="1147769"/>
                      <a:pt x="1540491" y="1143959"/>
                    </a:cubicBezTo>
                    <a:cubicBezTo>
                      <a:pt x="1546206" y="1143006"/>
                      <a:pt x="1551921" y="1143006"/>
                      <a:pt x="1556684" y="1143006"/>
                    </a:cubicBezTo>
                    <a:cubicBezTo>
                      <a:pt x="1556684" y="1143006"/>
                      <a:pt x="1556684" y="1143006"/>
                      <a:pt x="1556684" y="1143959"/>
                    </a:cubicBezTo>
                    <a:cubicBezTo>
                      <a:pt x="1528109" y="1161104"/>
                      <a:pt x="1494771" y="1181106"/>
                      <a:pt x="1464291" y="1189679"/>
                    </a:cubicBezTo>
                    <a:close/>
                    <a:moveTo>
                      <a:pt x="436544" y="1225874"/>
                    </a:moveTo>
                    <a:cubicBezTo>
                      <a:pt x="438449" y="1222064"/>
                      <a:pt x="441306" y="1219207"/>
                      <a:pt x="444164" y="1216349"/>
                    </a:cubicBezTo>
                    <a:cubicBezTo>
                      <a:pt x="450831" y="1209682"/>
                      <a:pt x="458451" y="1203967"/>
                      <a:pt x="467024" y="1200157"/>
                    </a:cubicBezTo>
                    <a:cubicBezTo>
                      <a:pt x="477501" y="1195394"/>
                      <a:pt x="487979" y="1191584"/>
                      <a:pt x="498456" y="1188727"/>
                    </a:cubicBezTo>
                    <a:cubicBezTo>
                      <a:pt x="529889" y="1178249"/>
                      <a:pt x="562274" y="1174439"/>
                      <a:pt x="594659" y="1169676"/>
                    </a:cubicBezTo>
                    <a:cubicBezTo>
                      <a:pt x="602279" y="1175391"/>
                      <a:pt x="608946" y="1180154"/>
                      <a:pt x="615614" y="1184916"/>
                    </a:cubicBezTo>
                    <a:cubicBezTo>
                      <a:pt x="636569" y="1199204"/>
                      <a:pt x="658476" y="1211587"/>
                      <a:pt x="680384" y="1224922"/>
                    </a:cubicBezTo>
                    <a:cubicBezTo>
                      <a:pt x="691814" y="1232542"/>
                      <a:pt x="703244" y="1239209"/>
                      <a:pt x="713721" y="1247782"/>
                    </a:cubicBezTo>
                    <a:cubicBezTo>
                      <a:pt x="722294" y="1254449"/>
                      <a:pt x="730866" y="1262069"/>
                      <a:pt x="739439" y="1269690"/>
                    </a:cubicBezTo>
                    <a:cubicBezTo>
                      <a:pt x="754679" y="1284930"/>
                      <a:pt x="766109" y="1305885"/>
                      <a:pt x="762299" y="1330650"/>
                    </a:cubicBezTo>
                    <a:cubicBezTo>
                      <a:pt x="760394" y="1345890"/>
                      <a:pt x="751821" y="1359225"/>
                      <a:pt x="744201" y="1370655"/>
                    </a:cubicBezTo>
                    <a:cubicBezTo>
                      <a:pt x="736581" y="1382085"/>
                      <a:pt x="721341" y="1409708"/>
                      <a:pt x="712769" y="1396373"/>
                    </a:cubicBezTo>
                    <a:cubicBezTo>
                      <a:pt x="657524" y="1313505"/>
                      <a:pt x="544176" y="1293502"/>
                      <a:pt x="459404" y="1318267"/>
                    </a:cubicBezTo>
                    <a:cubicBezTo>
                      <a:pt x="459404" y="1317315"/>
                      <a:pt x="459404" y="1317315"/>
                      <a:pt x="458451" y="1316362"/>
                    </a:cubicBezTo>
                    <a:cubicBezTo>
                      <a:pt x="441306" y="1293502"/>
                      <a:pt x="417494" y="1258260"/>
                      <a:pt x="436544" y="1225874"/>
                    </a:cubicBezTo>
                    <a:close/>
                    <a:moveTo>
                      <a:pt x="445116" y="1800236"/>
                    </a:moveTo>
                    <a:cubicBezTo>
                      <a:pt x="436544" y="1794521"/>
                      <a:pt x="427971" y="1785948"/>
                      <a:pt x="424161" y="1777376"/>
                    </a:cubicBezTo>
                    <a:cubicBezTo>
                      <a:pt x="425114" y="1777376"/>
                      <a:pt x="426066" y="1778328"/>
                      <a:pt x="426066" y="1778328"/>
                    </a:cubicBezTo>
                    <a:cubicBezTo>
                      <a:pt x="454641" y="1788806"/>
                      <a:pt x="494646" y="1797378"/>
                      <a:pt x="495599" y="1750705"/>
                    </a:cubicBezTo>
                    <a:cubicBezTo>
                      <a:pt x="495599" y="1748800"/>
                      <a:pt x="494646" y="1745943"/>
                      <a:pt x="492741" y="1745943"/>
                    </a:cubicBezTo>
                    <a:cubicBezTo>
                      <a:pt x="476549" y="1744990"/>
                      <a:pt x="427971" y="1745943"/>
                      <a:pt x="414636" y="1762135"/>
                    </a:cubicBezTo>
                    <a:cubicBezTo>
                      <a:pt x="386061" y="1744038"/>
                      <a:pt x="364154" y="1708795"/>
                      <a:pt x="355581" y="1672600"/>
                    </a:cubicBezTo>
                    <a:cubicBezTo>
                      <a:pt x="339389" y="1605924"/>
                      <a:pt x="385109" y="1572587"/>
                      <a:pt x="434639" y="1570682"/>
                    </a:cubicBezTo>
                    <a:cubicBezTo>
                      <a:pt x="439401" y="1570682"/>
                      <a:pt x="442259" y="1562109"/>
                      <a:pt x="438449" y="1558299"/>
                    </a:cubicBezTo>
                    <a:cubicBezTo>
                      <a:pt x="407016" y="1520199"/>
                      <a:pt x="367011" y="1465906"/>
                      <a:pt x="379394" y="1406850"/>
                    </a:cubicBezTo>
                    <a:cubicBezTo>
                      <a:pt x="388919" y="1362083"/>
                      <a:pt x="434639" y="1342080"/>
                      <a:pt x="467976" y="1332555"/>
                    </a:cubicBezTo>
                    <a:cubicBezTo>
                      <a:pt x="548939" y="1310647"/>
                      <a:pt x="658476" y="1334460"/>
                      <a:pt x="710864" y="1419233"/>
                    </a:cubicBezTo>
                    <a:cubicBezTo>
                      <a:pt x="712769" y="1422091"/>
                      <a:pt x="716579" y="1423996"/>
                      <a:pt x="719436" y="1421138"/>
                    </a:cubicBezTo>
                    <a:cubicBezTo>
                      <a:pt x="748011" y="1391610"/>
                      <a:pt x="784206" y="1351605"/>
                      <a:pt x="773729" y="1302075"/>
                    </a:cubicBezTo>
                    <a:cubicBezTo>
                      <a:pt x="769919" y="1281120"/>
                      <a:pt x="756584" y="1263974"/>
                      <a:pt x="741344" y="1249687"/>
                    </a:cubicBezTo>
                    <a:cubicBezTo>
                      <a:pt x="731819" y="1241114"/>
                      <a:pt x="722294" y="1233494"/>
                      <a:pt x="711816" y="1226827"/>
                    </a:cubicBezTo>
                    <a:cubicBezTo>
                      <a:pt x="706101" y="1223017"/>
                      <a:pt x="700386" y="1219207"/>
                      <a:pt x="694671" y="1215397"/>
                    </a:cubicBezTo>
                    <a:cubicBezTo>
                      <a:pt x="668954" y="1199204"/>
                      <a:pt x="642284" y="1183964"/>
                      <a:pt x="617519" y="1166819"/>
                    </a:cubicBezTo>
                    <a:cubicBezTo>
                      <a:pt x="613709" y="1163961"/>
                      <a:pt x="609899" y="1161104"/>
                      <a:pt x="606089" y="1158246"/>
                    </a:cubicBezTo>
                    <a:cubicBezTo>
                      <a:pt x="594659" y="1148721"/>
                      <a:pt x="583229" y="1139196"/>
                      <a:pt x="572751" y="1127766"/>
                    </a:cubicBezTo>
                    <a:cubicBezTo>
                      <a:pt x="556559" y="1109668"/>
                      <a:pt x="547986" y="1085856"/>
                      <a:pt x="553701" y="1060138"/>
                    </a:cubicBezTo>
                    <a:cubicBezTo>
                      <a:pt x="561321" y="1020133"/>
                      <a:pt x="599421" y="1009655"/>
                      <a:pt x="628949" y="1007750"/>
                    </a:cubicBezTo>
                    <a:cubicBezTo>
                      <a:pt x="690861" y="1003940"/>
                      <a:pt x="760394" y="1040135"/>
                      <a:pt x="801351" y="1095381"/>
                    </a:cubicBezTo>
                    <a:cubicBezTo>
                      <a:pt x="802304" y="1096333"/>
                      <a:pt x="802304" y="1097286"/>
                      <a:pt x="803256" y="1098238"/>
                    </a:cubicBezTo>
                    <a:cubicBezTo>
                      <a:pt x="804209" y="1099191"/>
                      <a:pt x="805161" y="1101096"/>
                      <a:pt x="805161" y="1102048"/>
                    </a:cubicBezTo>
                    <a:cubicBezTo>
                      <a:pt x="820401" y="1126814"/>
                      <a:pt x="815639" y="1157294"/>
                      <a:pt x="837546" y="1174439"/>
                    </a:cubicBezTo>
                    <a:cubicBezTo>
                      <a:pt x="867074" y="1199204"/>
                      <a:pt x="901364" y="1216349"/>
                      <a:pt x="938511" y="1211587"/>
                    </a:cubicBezTo>
                    <a:cubicBezTo>
                      <a:pt x="967086" y="1207777"/>
                      <a:pt x="994709" y="1188727"/>
                      <a:pt x="1020426" y="1175391"/>
                    </a:cubicBezTo>
                    <a:cubicBezTo>
                      <a:pt x="1069956" y="1150626"/>
                      <a:pt x="1122344" y="1146816"/>
                      <a:pt x="1175684" y="1151579"/>
                    </a:cubicBezTo>
                    <a:cubicBezTo>
                      <a:pt x="1222356" y="1155389"/>
                      <a:pt x="1268076" y="1163009"/>
                      <a:pt x="1314749" y="1160151"/>
                    </a:cubicBezTo>
                    <a:cubicBezTo>
                      <a:pt x="1334751" y="1159199"/>
                      <a:pt x="1361421" y="1143959"/>
                      <a:pt x="1371899" y="1168724"/>
                    </a:cubicBezTo>
                    <a:cubicBezTo>
                      <a:pt x="1377614" y="1183011"/>
                      <a:pt x="1388091" y="1194442"/>
                      <a:pt x="1400474" y="1202062"/>
                    </a:cubicBezTo>
                    <a:cubicBezTo>
                      <a:pt x="1412856" y="1210634"/>
                      <a:pt x="1427144" y="1213492"/>
                      <a:pt x="1441431" y="1212539"/>
                    </a:cubicBezTo>
                    <a:cubicBezTo>
                      <a:pt x="1438574" y="1217302"/>
                      <a:pt x="1436669" y="1222064"/>
                      <a:pt x="1433811" y="1226827"/>
                    </a:cubicBezTo>
                    <a:cubicBezTo>
                      <a:pt x="1430954" y="1233494"/>
                      <a:pt x="1428096" y="1241114"/>
                      <a:pt x="1426191" y="1248734"/>
                    </a:cubicBezTo>
                    <a:cubicBezTo>
                      <a:pt x="1423334" y="1262069"/>
                      <a:pt x="1422381" y="1276357"/>
                      <a:pt x="1426191" y="1290645"/>
                    </a:cubicBezTo>
                    <a:cubicBezTo>
                      <a:pt x="1434764" y="1326840"/>
                      <a:pt x="1467149" y="1351605"/>
                      <a:pt x="1491914" y="1371608"/>
                    </a:cubicBezTo>
                    <a:cubicBezTo>
                      <a:pt x="1522394" y="1395420"/>
                      <a:pt x="1557636" y="1414471"/>
                      <a:pt x="1583354" y="1445903"/>
                    </a:cubicBezTo>
                    <a:cubicBezTo>
                      <a:pt x="1590021" y="1454476"/>
                      <a:pt x="1592879" y="1464953"/>
                      <a:pt x="1593831" y="1476383"/>
                    </a:cubicBezTo>
                    <a:cubicBezTo>
                      <a:pt x="1594784" y="1483051"/>
                      <a:pt x="1593831" y="1490671"/>
                      <a:pt x="1593831" y="1498291"/>
                    </a:cubicBezTo>
                    <a:cubicBezTo>
                      <a:pt x="1591926" y="1514484"/>
                      <a:pt x="1587164" y="1529724"/>
                      <a:pt x="1581449" y="1542106"/>
                    </a:cubicBezTo>
                    <a:cubicBezTo>
                      <a:pt x="1567161" y="1574492"/>
                      <a:pt x="1535729" y="1589732"/>
                      <a:pt x="1508106" y="1597352"/>
                    </a:cubicBezTo>
                    <a:cubicBezTo>
                      <a:pt x="1456671" y="1610687"/>
                      <a:pt x="1400474" y="1602114"/>
                      <a:pt x="1349039" y="1590684"/>
                    </a:cubicBezTo>
                    <a:cubicBezTo>
                      <a:pt x="1335704" y="1587827"/>
                      <a:pt x="1319511" y="1587827"/>
                      <a:pt x="1312844" y="1571634"/>
                    </a:cubicBezTo>
                    <a:cubicBezTo>
                      <a:pt x="1305224" y="1553537"/>
                      <a:pt x="1298556" y="1535439"/>
                      <a:pt x="1291889" y="1517341"/>
                    </a:cubicBezTo>
                    <a:cubicBezTo>
                      <a:pt x="1289984" y="1512579"/>
                      <a:pt x="1288079" y="1508769"/>
                      <a:pt x="1287126" y="1504006"/>
                    </a:cubicBezTo>
                    <a:cubicBezTo>
                      <a:pt x="1286174" y="1501149"/>
                      <a:pt x="1285221" y="1497339"/>
                      <a:pt x="1284269" y="1494481"/>
                    </a:cubicBezTo>
                    <a:cubicBezTo>
                      <a:pt x="1267124" y="1443046"/>
                      <a:pt x="1258551" y="1388753"/>
                      <a:pt x="1264266" y="1333507"/>
                    </a:cubicBezTo>
                    <a:cubicBezTo>
                      <a:pt x="1264266" y="1331603"/>
                      <a:pt x="1263314" y="1328745"/>
                      <a:pt x="1261409" y="1327792"/>
                    </a:cubicBezTo>
                    <a:cubicBezTo>
                      <a:pt x="1226166" y="1311600"/>
                      <a:pt x="1188066" y="1303980"/>
                      <a:pt x="1154729" y="1329698"/>
                    </a:cubicBezTo>
                    <a:cubicBezTo>
                      <a:pt x="1124249" y="1352558"/>
                      <a:pt x="1109009" y="1398278"/>
                      <a:pt x="1096626" y="1436378"/>
                    </a:cubicBezTo>
                    <a:cubicBezTo>
                      <a:pt x="1088054" y="1462096"/>
                      <a:pt x="1081386" y="1489719"/>
                      <a:pt x="1072814" y="1515436"/>
                    </a:cubicBezTo>
                    <a:cubicBezTo>
                      <a:pt x="1069956" y="1523056"/>
                      <a:pt x="1068051" y="1529724"/>
                      <a:pt x="1065194" y="1537344"/>
                    </a:cubicBezTo>
                    <a:cubicBezTo>
                      <a:pt x="1059479" y="1551631"/>
                      <a:pt x="1053764" y="1565919"/>
                      <a:pt x="1046144" y="1578302"/>
                    </a:cubicBezTo>
                    <a:cubicBezTo>
                      <a:pt x="1028999" y="1607829"/>
                      <a:pt x="1006139" y="1619259"/>
                      <a:pt x="982326" y="1619259"/>
                    </a:cubicBezTo>
                    <a:cubicBezTo>
                      <a:pt x="974706" y="1588779"/>
                      <a:pt x="928986" y="1595447"/>
                      <a:pt x="910889" y="1598304"/>
                    </a:cubicBezTo>
                    <a:cubicBezTo>
                      <a:pt x="907079" y="1599257"/>
                      <a:pt x="904221" y="1606877"/>
                      <a:pt x="908984" y="1608782"/>
                    </a:cubicBezTo>
                    <a:cubicBezTo>
                      <a:pt x="929939" y="1620212"/>
                      <a:pt x="952799" y="1629737"/>
                      <a:pt x="975659" y="1630690"/>
                    </a:cubicBezTo>
                    <a:cubicBezTo>
                      <a:pt x="975659" y="1632595"/>
                      <a:pt x="975659" y="1635452"/>
                      <a:pt x="974706" y="1637357"/>
                    </a:cubicBezTo>
                    <a:cubicBezTo>
                      <a:pt x="969944" y="1662122"/>
                      <a:pt x="943274" y="1679267"/>
                      <a:pt x="925176" y="1687840"/>
                    </a:cubicBezTo>
                    <a:cubicBezTo>
                      <a:pt x="897554" y="1700223"/>
                      <a:pt x="868026" y="1693555"/>
                      <a:pt x="846119" y="1669742"/>
                    </a:cubicBezTo>
                    <a:cubicBezTo>
                      <a:pt x="831831" y="1654502"/>
                      <a:pt x="823259" y="1632595"/>
                      <a:pt x="816591" y="1612592"/>
                    </a:cubicBezTo>
                    <a:cubicBezTo>
                      <a:pt x="813734" y="1604972"/>
                      <a:pt x="849929" y="1600209"/>
                      <a:pt x="856596" y="1595447"/>
                    </a:cubicBezTo>
                    <a:cubicBezTo>
                      <a:pt x="858501" y="1593542"/>
                      <a:pt x="860406" y="1588779"/>
                      <a:pt x="857549" y="1585922"/>
                    </a:cubicBezTo>
                    <a:cubicBezTo>
                      <a:pt x="840404" y="1569729"/>
                      <a:pt x="823259" y="1558299"/>
                      <a:pt x="806114" y="1551631"/>
                    </a:cubicBezTo>
                    <a:cubicBezTo>
                      <a:pt x="773729" y="1539249"/>
                      <a:pt x="741344" y="1544012"/>
                      <a:pt x="712769" y="1568777"/>
                    </a:cubicBezTo>
                    <a:cubicBezTo>
                      <a:pt x="700386" y="1580207"/>
                      <a:pt x="688956" y="1594494"/>
                      <a:pt x="678479" y="1613544"/>
                    </a:cubicBezTo>
                    <a:cubicBezTo>
                      <a:pt x="653714" y="1659265"/>
                      <a:pt x="639426" y="1711653"/>
                      <a:pt x="630854" y="1764993"/>
                    </a:cubicBezTo>
                    <a:cubicBezTo>
                      <a:pt x="628949" y="1775471"/>
                      <a:pt x="627996" y="1785948"/>
                      <a:pt x="627044" y="1796426"/>
                    </a:cubicBezTo>
                    <a:cubicBezTo>
                      <a:pt x="626091" y="1803093"/>
                      <a:pt x="626091" y="1810713"/>
                      <a:pt x="626091" y="1817381"/>
                    </a:cubicBezTo>
                    <a:cubicBezTo>
                      <a:pt x="626091" y="1824048"/>
                      <a:pt x="626091" y="1829764"/>
                      <a:pt x="625139" y="1836431"/>
                    </a:cubicBezTo>
                    <a:cubicBezTo>
                      <a:pt x="625139" y="1840241"/>
                      <a:pt x="627996" y="1868816"/>
                      <a:pt x="623234" y="1868816"/>
                    </a:cubicBezTo>
                    <a:cubicBezTo>
                      <a:pt x="607994" y="1868816"/>
                      <a:pt x="592754" y="1865959"/>
                      <a:pt x="578466" y="1862149"/>
                    </a:cubicBezTo>
                    <a:cubicBezTo>
                      <a:pt x="573704" y="1861196"/>
                      <a:pt x="568941" y="1859291"/>
                      <a:pt x="564179" y="1858339"/>
                    </a:cubicBezTo>
                    <a:cubicBezTo>
                      <a:pt x="558464" y="1856434"/>
                      <a:pt x="552749" y="1854529"/>
                      <a:pt x="547034" y="1852624"/>
                    </a:cubicBezTo>
                    <a:cubicBezTo>
                      <a:pt x="547034" y="1850719"/>
                      <a:pt x="546081" y="1849766"/>
                      <a:pt x="546081" y="1847861"/>
                    </a:cubicBezTo>
                    <a:cubicBezTo>
                      <a:pt x="545129" y="1848814"/>
                      <a:pt x="544176" y="1849766"/>
                      <a:pt x="543224" y="1851671"/>
                    </a:cubicBezTo>
                    <a:cubicBezTo>
                      <a:pt x="541319" y="1850719"/>
                      <a:pt x="538461" y="1849766"/>
                      <a:pt x="536556" y="1848814"/>
                    </a:cubicBezTo>
                    <a:cubicBezTo>
                      <a:pt x="501314" y="1836431"/>
                      <a:pt x="471786" y="1820238"/>
                      <a:pt x="445116" y="1800236"/>
                    </a:cubicBezTo>
                    <a:close/>
                    <a:moveTo>
                      <a:pt x="423209" y="1766898"/>
                    </a:moveTo>
                    <a:cubicBezTo>
                      <a:pt x="425114" y="1763088"/>
                      <a:pt x="429876" y="1760230"/>
                      <a:pt x="438449" y="1758326"/>
                    </a:cubicBezTo>
                    <a:cubicBezTo>
                      <a:pt x="448926" y="1756420"/>
                      <a:pt x="459404" y="1756420"/>
                      <a:pt x="469881" y="1756420"/>
                    </a:cubicBezTo>
                    <a:cubicBezTo>
                      <a:pt x="477501" y="1770708"/>
                      <a:pt x="476549" y="1777376"/>
                      <a:pt x="466071" y="1775471"/>
                    </a:cubicBezTo>
                    <a:cubicBezTo>
                      <a:pt x="457499" y="1776423"/>
                      <a:pt x="448926" y="1774518"/>
                      <a:pt x="440354" y="1773566"/>
                    </a:cubicBezTo>
                    <a:cubicBezTo>
                      <a:pt x="434639" y="1771661"/>
                      <a:pt x="428924" y="1769756"/>
                      <a:pt x="423209" y="1766898"/>
                    </a:cubicBezTo>
                    <a:close/>
                    <a:moveTo>
                      <a:pt x="968039" y="1617354"/>
                    </a:moveTo>
                    <a:cubicBezTo>
                      <a:pt x="954704" y="1615450"/>
                      <a:pt x="941369" y="1611639"/>
                      <a:pt x="928034" y="1605924"/>
                    </a:cubicBezTo>
                    <a:cubicBezTo>
                      <a:pt x="943274" y="1604972"/>
                      <a:pt x="960419" y="1606877"/>
                      <a:pt x="968039" y="1617354"/>
                    </a:cubicBezTo>
                    <a:close/>
                    <a:moveTo>
                      <a:pt x="553701" y="1865006"/>
                    </a:moveTo>
                    <a:cubicBezTo>
                      <a:pt x="579419" y="1871674"/>
                      <a:pt x="605136" y="1875484"/>
                      <a:pt x="627996" y="1876436"/>
                    </a:cubicBezTo>
                    <a:cubicBezTo>
                      <a:pt x="629901" y="1876436"/>
                      <a:pt x="631806" y="1873579"/>
                      <a:pt x="631806" y="1871674"/>
                    </a:cubicBezTo>
                    <a:cubicBezTo>
                      <a:pt x="630854" y="1851671"/>
                      <a:pt x="630854" y="1831668"/>
                      <a:pt x="632759" y="1811666"/>
                    </a:cubicBezTo>
                    <a:cubicBezTo>
                      <a:pt x="759441" y="1756420"/>
                      <a:pt x="967086" y="1747848"/>
                      <a:pt x="1019474" y="1743085"/>
                    </a:cubicBezTo>
                    <a:cubicBezTo>
                      <a:pt x="1123296" y="1735465"/>
                      <a:pt x="1226166" y="1728798"/>
                      <a:pt x="1329989" y="1719273"/>
                    </a:cubicBezTo>
                    <a:cubicBezTo>
                      <a:pt x="1450956" y="1707843"/>
                      <a:pt x="1572876" y="1703080"/>
                      <a:pt x="1694796" y="1705938"/>
                    </a:cubicBezTo>
                    <a:cubicBezTo>
                      <a:pt x="1790999" y="1707843"/>
                      <a:pt x="1890059" y="1710700"/>
                      <a:pt x="1984356" y="1736418"/>
                    </a:cubicBezTo>
                    <a:cubicBezTo>
                      <a:pt x="2031029" y="1748800"/>
                      <a:pt x="2131994" y="1794521"/>
                      <a:pt x="2116754" y="1871674"/>
                    </a:cubicBezTo>
                    <a:cubicBezTo>
                      <a:pt x="2102466" y="1942159"/>
                      <a:pt x="2002454" y="1941207"/>
                      <a:pt x="1957686" y="1931682"/>
                    </a:cubicBezTo>
                    <a:cubicBezTo>
                      <a:pt x="1954829" y="1930729"/>
                      <a:pt x="1952924" y="1931682"/>
                      <a:pt x="1951019" y="1933587"/>
                    </a:cubicBezTo>
                    <a:cubicBezTo>
                      <a:pt x="1911014" y="1896439"/>
                      <a:pt x="1855769" y="1887866"/>
                      <a:pt x="1799571" y="1890724"/>
                    </a:cubicBezTo>
                    <a:cubicBezTo>
                      <a:pt x="1701464" y="1896439"/>
                      <a:pt x="1606214" y="1931682"/>
                      <a:pt x="1510011" y="1946922"/>
                    </a:cubicBezTo>
                    <a:cubicBezTo>
                      <a:pt x="1235691" y="1991690"/>
                      <a:pt x="965181" y="1980259"/>
                      <a:pt x="688956" y="1961209"/>
                    </a:cubicBezTo>
                    <a:cubicBezTo>
                      <a:pt x="642284" y="1957399"/>
                      <a:pt x="592754" y="1963114"/>
                      <a:pt x="546081" y="1977402"/>
                    </a:cubicBezTo>
                    <a:cubicBezTo>
                      <a:pt x="546081" y="1976449"/>
                      <a:pt x="546081" y="1975497"/>
                      <a:pt x="545129" y="1973592"/>
                    </a:cubicBezTo>
                    <a:cubicBezTo>
                      <a:pt x="522269" y="1929777"/>
                      <a:pt x="528936" y="1893581"/>
                      <a:pt x="553701" y="1865006"/>
                    </a:cubicBezTo>
                    <a:close/>
                    <a:moveTo>
                      <a:pt x="367011" y="2141233"/>
                    </a:moveTo>
                    <a:cubicBezTo>
                      <a:pt x="399396" y="2020265"/>
                      <a:pt x="569894" y="1980259"/>
                      <a:pt x="686099" y="1983117"/>
                    </a:cubicBezTo>
                    <a:cubicBezTo>
                      <a:pt x="686099" y="1983117"/>
                      <a:pt x="686099" y="1983117"/>
                      <a:pt x="686099" y="1983117"/>
                    </a:cubicBezTo>
                    <a:cubicBezTo>
                      <a:pt x="962324" y="2021217"/>
                      <a:pt x="1250931" y="2008835"/>
                      <a:pt x="1525251" y="1962162"/>
                    </a:cubicBezTo>
                    <a:cubicBezTo>
                      <a:pt x="1624311" y="1945017"/>
                      <a:pt x="1719561" y="1906916"/>
                      <a:pt x="1820526" y="1904059"/>
                    </a:cubicBezTo>
                    <a:cubicBezTo>
                      <a:pt x="1871961" y="1902154"/>
                      <a:pt x="1913871" y="1920252"/>
                      <a:pt x="1944351" y="1950732"/>
                    </a:cubicBezTo>
                    <a:cubicBezTo>
                      <a:pt x="1945304" y="1952637"/>
                      <a:pt x="1946256" y="1954542"/>
                      <a:pt x="1949114" y="1955494"/>
                    </a:cubicBezTo>
                    <a:cubicBezTo>
                      <a:pt x="1981499" y="1989785"/>
                      <a:pt x="2001501" y="2037410"/>
                      <a:pt x="2007216" y="2088845"/>
                    </a:cubicBezTo>
                    <a:cubicBezTo>
                      <a:pt x="2012931" y="2138376"/>
                      <a:pt x="1994834" y="2186001"/>
                      <a:pt x="1951019" y="2212671"/>
                    </a:cubicBezTo>
                    <a:cubicBezTo>
                      <a:pt x="1930064" y="2225054"/>
                      <a:pt x="1902441" y="2225054"/>
                      <a:pt x="1879581" y="2225054"/>
                    </a:cubicBezTo>
                    <a:cubicBezTo>
                      <a:pt x="1798619" y="2227911"/>
                      <a:pt x="1717656" y="2210766"/>
                      <a:pt x="1636694" y="2212671"/>
                    </a:cubicBezTo>
                    <a:cubicBezTo>
                      <a:pt x="1502391" y="2215529"/>
                      <a:pt x="1371899" y="2206956"/>
                      <a:pt x="1240454" y="2226959"/>
                    </a:cubicBezTo>
                    <a:cubicBezTo>
                      <a:pt x="1013759" y="2261249"/>
                      <a:pt x="793731" y="2320304"/>
                      <a:pt x="563226" y="2327924"/>
                    </a:cubicBezTo>
                    <a:cubicBezTo>
                      <a:pt x="527031" y="2328877"/>
                      <a:pt x="485121" y="2328877"/>
                      <a:pt x="452736" y="2309827"/>
                    </a:cubicBezTo>
                    <a:cubicBezTo>
                      <a:pt x="387966" y="2275537"/>
                      <a:pt x="347961" y="2214576"/>
                      <a:pt x="367011" y="2141233"/>
                    </a:cubicBezTo>
                    <a:close/>
                    <a:moveTo>
                      <a:pt x="3523596" y="3622381"/>
                    </a:moveTo>
                    <a:cubicBezTo>
                      <a:pt x="3315952" y="3681436"/>
                      <a:pt x="3098781" y="3697629"/>
                      <a:pt x="2886374" y="3699534"/>
                    </a:cubicBezTo>
                    <a:cubicBezTo>
                      <a:pt x="2770169" y="3700487"/>
                      <a:pt x="2654916" y="3695724"/>
                      <a:pt x="2538711" y="3687152"/>
                    </a:cubicBezTo>
                    <a:cubicBezTo>
                      <a:pt x="2425364" y="3678579"/>
                      <a:pt x="2328209" y="3700487"/>
                      <a:pt x="2214861" y="3694771"/>
                    </a:cubicBezTo>
                    <a:cubicBezTo>
                      <a:pt x="1996739" y="3684294"/>
                      <a:pt x="1760519" y="3685246"/>
                      <a:pt x="1542396" y="3683342"/>
                    </a:cubicBezTo>
                    <a:cubicBezTo>
                      <a:pt x="1332846" y="3681436"/>
                      <a:pt x="1119486" y="3673817"/>
                      <a:pt x="911841" y="3640479"/>
                    </a:cubicBezTo>
                    <a:cubicBezTo>
                      <a:pt x="723246" y="3610951"/>
                      <a:pt x="537509" y="3513795"/>
                      <a:pt x="373679" y="3400447"/>
                    </a:cubicBezTo>
                    <a:cubicBezTo>
                      <a:pt x="306051" y="3352822"/>
                      <a:pt x="249854" y="3289004"/>
                      <a:pt x="206991" y="3209946"/>
                    </a:cubicBezTo>
                    <a:cubicBezTo>
                      <a:pt x="182226" y="3163273"/>
                      <a:pt x="161271" y="3110885"/>
                      <a:pt x="146031" y="3059450"/>
                    </a:cubicBezTo>
                    <a:cubicBezTo>
                      <a:pt x="136506" y="3028017"/>
                      <a:pt x="133649" y="2991822"/>
                      <a:pt x="119361" y="2963246"/>
                    </a:cubicBezTo>
                    <a:cubicBezTo>
                      <a:pt x="155556" y="3010872"/>
                      <a:pt x="210801" y="3039447"/>
                      <a:pt x="259379" y="3064212"/>
                    </a:cubicBezTo>
                    <a:cubicBezTo>
                      <a:pt x="330816" y="3099455"/>
                      <a:pt x="406064" y="3125173"/>
                      <a:pt x="479406" y="3151843"/>
                    </a:cubicBezTo>
                    <a:cubicBezTo>
                      <a:pt x="555606" y="3179465"/>
                      <a:pt x="628949" y="3214708"/>
                      <a:pt x="706101" y="3235663"/>
                    </a:cubicBezTo>
                    <a:cubicBezTo>
                      <a:pt x="807066" y="3264239"/>
                      <a:pt x="909936" y="3277574"/>
                      <a:pt x="1012806" y="3286146"/>
                    </a:cubicBezTo>
                    <a:cubicBezTo>
                      <a:pt x="1222356" y="3304244"/>
                      <a:pt x="1434764" y="3306149"/>
                      <a:pt x="1645266" y="3308054"/>
                    </a:cubicBezTo>
                    <a:cubicBezTo>
                      <a:pt x="2145329" y="3312816"/>
                      <a:pt x="2644439" y="3291861"/>
                      <a:pt x="3143549" y="3261381"/>
                    </a:cubicBezTo>
                    <a:cubicBezTo>
                      <a:pt x="3273089" y="3253761"/>
                      <a:pt x="3402629" y="3251856"/>
                      <a:pt x="3530264" y="3222328"/>
                    </a:cubicBezTo>
                    <a:cubicBezTo>
                      <a:pt x="3640754" y="3196611"/>
                      <a:pt x="3750291" y="3160415"/>
                      <a:pt x="3853161" y="3108980"/>
                    </a:cubicBezTo>
                    <a:cubicBezTo>
                      <a:pt x="3923646" y="3073737"/>
                      <a:pt x="4007466" y="3025159"/>
                      <a:pt x="4054139" y="2947054"/>
                    </a:cubicBezTo>
                    <a:cubicBezTo>
                      <a:pt x="4010324" y="3292814"/>
                      <a:pt x="3775056" y="3549991"/>
                      <a:pt x="3523596" y="3622381"/>
                    </a:cubicBezTo>
                    <a:close/>
                    <a:moveTo>
                      <a:pt x="3964604" y="2669874"/>
                    </a:moveTo>
                    <a:cubicBezTo>
                      <a:pt x="4013181" y="2716547"/>
                      <a:pt x="4058902" y="2776555"/>
                      <a:pt x="4061759" y="2842278"/>
                    </a:cubicBezTo>
                    <a:lnTo>
                      <a:pt x="4061759" y="2842278"/>
                    </a:lnTo>
                    <a:cubicBezTo>
                      <a:pt x="4061759" y="2850851"/>
                      <a:pt x="4060806" y="2858471"/>
                      <a:pt x="4060806" y="2867043"/>
                    </a:cubicBezTo>
                    <a:cubicBezTo>
                      <a:pt x="4057949" y="2891808"/>
                      <a:pt x="4049377" y="2916574"/>
                      <a:pt x="4031279" y="2941339"/>
                    </a:cubicBezTo>
                    <a:cubicBezTo>
                      <a:pt x="3965556" y="3036589"/>
                      <a:pt x="3852209" y="3086120"/>
                      <a:pt x="3756959" y="3125173"/>
                    </a:cubicBezTo>
                    <a:cubicBezTo>
                      <a:pt x="3480734" y="3237568"/>
                      <a:pt x="3192127" y="3235663"/>
                      <a:pt x="2903519" y="3251856"/>
                    </a:cubicBezTo>
                    <a:cubicBezTo>
                      <a:pt x="2412029" y="3280431"/>
                      <a:pt x="1919586" y="3294719"/>
                      <a:pt x="1428096" y="3280431"/>
                    </a:cubicBezTo>
                    <a:cubicBezTo>
                      <a:pt x="1215689" y="3273764"/>
                      <a:pt x="1002329" y="3274716"/>
                      <a:pt x="792779" y="3231853"/>
                    </a:cubicBezTo>
                    <a:cubicBezTo>
                      <a:pt x="705149" y="3213756"/>
                      <a:pt x="622281" y="3182323"/>
                      <a:pt x="538461" y="3148985"/>
                    </a:cubicBezTo>
                    <a:cubicBezTo>
                      <a:pt x="463214" y="3119458"/>
                      <a:pt x="387014" y="3095645"/>
                      <a:pt x="312719" y="3064212"/>
                    </a:cubicBezTo>
                    <a:cubicBezTo>
                      <a:pt x="236519" y="3031827"/>
                      <a:pt x="144126" y="2992774"/>
                      <a:pt x="104121" y="2901334"/>
                    </a:cubicBezTo>
                    <a:cubicBezTo>
                      <a:pt x="66021" y="2812750"/>
                      <a:pt x="87929" y="2735597"/>
                      <a:pt x="174606" y="2651777"/>
                    </a:cubicBezTo>
                    <a:cubicBezTo>
                      <a:pt x="175559" y="2671779"/>
                      <a:pt x="177464" y="2691782"/>
                      <a:pt x="182226" y="2710832"/>
                    </a:cubicBezTo>
                    <a:cubicBezTo>
                      <a:pt x="184131" y="2717500"/>
                      <a:pt x="189846" y="2720357"/>
                      <a:pt x="194609" y="2716547"/>
                    </a:cubicBezTo>
                    <a:cubicBezTo>
                      <a:pt x="246996" y="2665112"/>
                      <a:pt x="295574" y="2607961"/>
                      <a:pt x="352724" y="2563194"/>
                    </a:cubicBezTo>
                    <a:cubicBezTo>
                      <a:pt x="410826" y="2518426"/>
                      <a:pt x="492741" y="2480325"/>
                      <a:pt x="564179" y="2455560"/>
                    </a:cubicBezTo>
                    <a:cubicBezTo>
                      <a:pt x="561321" y="2459371"/>
                      <a:pt x="558464" y="2463180"/>
                      <a:pt x="556559" y="2467943"/>
                    </a:cubicBezTo>
                    <a:cubicBezTo>
                      <a:pt x="400349" y="2529856"/>
                      <a:pt x="261284" y="2647014"/>
                      <a:pt x="323196" y="2832753"/>
                    </a:cubicBezTo>
                    <a:cubicBezTo>
                      <a:pt x="371774" y="2975629"/>
                      <a:pt x="489884" y="3053735"/>
                      <a:pt x="607041" y="3096597"/>
                    </a:cubicBezTo>
                    <a:cubicBezTo>
                      <a:pt x="748011" y="3148033"/>
                      <a:pt x="900411" y="3155653"/>
                      <a:pt x="1046144" y="3155653"/>
                    </a:cubicBezTo>
                    <a:cubicBezTo>
                      <a:pt x="1196639" y="3155653"/>
                      <a:pt x="1347134" y="3141365"/>
                      <a:pt x="1497629" y="3127077"/>
                    </a:cubicBezTo>
                    <a:cubicBezTo>
                      <a:pt x="1665269" y="3110885"/>
                      <a:pt x="1831004" y="3104217"/>
                      <a:pt x="1998644" y="3105170"/>
                    </a:cubicBezTo>
                    <a:cubicBezTo>
                      <a:pt x="2414886" y="3108980"/>
                      <a:pt x="2830177" y="3142318"/>
                      <a:pt x="3245466" y="3153748"/>
                    </a:cubicBezTo>
                    <a:cubicBezTo>
                      <a:pt x="3487402" y="3160415"/>
                      <a:pt x="3894119" y="3173751"/>
                      <a:pt x="3962699" y="2810845"/>
                    </a:cubicBezTo>
                    <a:cubicBezTo>
                      <a:pt x="3972224" y="2765125"/>
                      <a:pt x="3972224" y="2715595"/>
                      <a:pt x="3964604" y="2669874"/>
                    </a:cubicBezTo>
                    <a:close/>
                    <a:moveTo>
                      <a:pt x="3947459" y="2629869"/>
                    </a:moveTo>
                    <a:cubicBezTo>
                      <a:pt x="3948411" y="2640347"/>
                      <a:pt x="3951269" y="2654634"/>
                      <a:pt x="3956031" y="2661302"/>
                    </a:cubicBezTo>
                    <a:cubicBezTo>
                      <a:pt x="3977939" y="2774650"/>
                      <a:pt x="3923646" y="2925146"/>
                      <a:pt x="3845541" y="3003252"/>
                    </a:cubicBezTo>
                    <a:cubicBezTo>
                      <a:pt x="3722669" y="3126125"/>
                      <a:pt x="3528359" y="3129935"/>
                      <a:pt x="3376911" y="3133745"/>
                    </a:cubicBezTo>
                    <a:cubicBezTo>
                      <a:pt x="3207366" y="3137555"/>
                      <a:pt x="3038774" y="3119458"/>
                      <a:pt x="2869229" y="3116600"/>
                    </a:cubicBezTo>
                    <a:cubicBezTo>
                      <a:pt x="2443461" y="3108980"/>
                      <a:pt x="2014836" y="3056592"/>
                      <a:pt x="1589069" y="3096597"/>
                    </a:cubicBezTo>
                    <a:cubicBezTo>
                      <a:pt x="1292841" y="3124220"/>
                      <a:pt x="987089" y="3168988"/>
                      <a:pt x="692766" y="3099455"/>
                    </a:cubicBezTo>
                    <a:cubicBezTo>
                      <a:pt x="604184" y="3078500"/>
                      <a:pt x="513696" y="3043257"/>
                      <a:pt x="441306" y="2978487"/>
                    </a:cubicBezTo>
                    <a:cubicBezTo>
                      <a:pt x="370821" y="2914669"/>
                      <a:pt x="302241" y="2797510"/>
                      <a:pt x="329864" y="2687972"/>
                    </a:cubicBezTo>
                    <a:cubicBezTo>
                      <a:pt x="353676" y="2591769"/>
                      <a:pt x="447974" y="2538428"/>
                      <a:pt x="520364" y="2506996"/>
                    </a:cubicBezTo>
                    <a:cubicBezTo>
                      <a:pt x="529889" y="2502233"/>
                      <a:pt x="541319" y="2498423"/>
                      <a:pt x="552749" y="2493661"/>
                    </a:cubicBezTo>
                    <a:cubicBezTo>
                      <a:pt x="554654" y="2492708"/>
                      <a:pt x="556559" y="2491756"/>
                      <a:pt x="558464" y="2491756"/>
                    </a:cubicBezTo>
                    <a:cubicBezTo>
                      <a:pt x="646094" y="2459371"/>
                      <a:pt x="778491" y="2426033"/>
                      <a:pt x="853739" y="2415555"/>
                    </a:cubicBezTo>
                    <a:cubicBezTo>
                      <a:pt x="858501" y="2414603"/>
                      <a:pt x="824211" y="2415555"/>
                      <a:pt x="818496" y="2415555"/>
                    </a:cubicBezTo>
                    <a:cubicBezTo>
                      <a:pt x="819449" y="2415555"/>
                      <a:pt x="821354" y="2415555"/>
                      <a:pt x="822306" y="2415555"/>
                    </a:cubicBezTo>
                    <a:cubicBezTo>
                      <a:pt x="929939" y="2412698"/>
                      <a:pt x="1038524" y="2413650"/>
                      <a:pt x="1145204" y="2422223"/>
                    </a:cubicBezTo>
                    <a:cubicBezTo>
                      <a:pt x="1470006" y="2446988"/>
                      <a:pt x="1811954" y="2578434"/>
                      <a:pt x="2026266" y="2887046"/>
                    </a:cubicBezTo>
                    <a:cubicBezTo>
                      <a:pt x="2028171" y="2889903"/>
                      <a:pt x="2033886" y="2889903"/>
                      <a:pt x="2035791" y="2887999"/>
                    </a:cubicBezTo>
                    <a:cubicBezTo>
                      <a:pt x="2260581" y="2666064"/>
                      <a:pt x="2553952" y="2546048"/>
                      <a:pt x="2835891" y="2474610"/>
                    </a:cubicBezTo>
                    <a:cubicBezTo>
                      <a:pt x="3065444" y="2416508"/>
                      <a:pt x="3336906" y="2388885"/>
                      <a:pt x="3578841" y="2438415"/>
                    </a:cubicBezTo>
                    <a:cubicBezTo>
                      <a:pt x="3579794" y="2441273"/>
                      <a:pt x="3581699" y="2443178"/>
                      <a:pt x="3585509" y="2443178"/>
                    </a:cubicBezTo>
                    <a:cubicBezTo>
                      <a:pt x="3593129" y="2443178"/>
                      <a:pt x="3601702" y="2444130"/>
                      <a:pt x="3612179" y="2446035"/>
                    </a:cubicBezTo>
                    <a:cubicBezTo>
                      <a:pt x="3648374" y="2454608"/>
                      <a:pt x="3684569" y="2465085"/>
                      <a:pt x="3719811" y="2477468"/>
                    </a:cubicBezTo>
                    <a:cubicBezTo>
                      <a:pt x="3720764" y="2477468"/>
                      <a:pt x="3721716" y="2478421"/>
                      <a:pt x="3723621" y="2478421"/>
                    </a:cubicBezTo>
                    <a:cubicBezTo>
                      <a:pt x="3784581" y="2500328"/>
                      <a:pt x="3844589" y="2526998"/>
                      <a:pt x="3869354" y="2540334"/>
                    </a:cubicBezTo>
                    <a:cubicBezTo>
                      <a:pt x="3879831" y="2546048"/>
                      <a:pt x="3889356" y="2551763"/>
                      <a:pt x="3897929" y="2559384"/>
                    </a:cubicBezTo>
                    <a:cubicBezTo>
                      <a:pt x="3905549" y="2566051"/>
                      <a:pt x="3913169" y="2572719"/>
                      <a:pt x="3918884" y="2581291"/>
                    </a:cubicBezTo>
                    <a:cubicBezTo>
                      <a:pt x="3931266" y="2593674"/>
                      <a:pt x="3940791" y="2610819"/>
                      <a:pt x="3947459" y="2629869"/>
                    </a:cubicBezTo>
                    <a:close/>
                    <a:moveTo>
                      <a:pt x="569894" y="2462228"/>
                    </a:moveTo>
                    <a:cubicBezTo>
                      <a:pt x="590849" y="2440320"/>
                      <a:pt x="632759" y="2433653"/>
                      <a:pt x="652761" y="2428890"/>
                    </a:cubicBezTo>
                    <a:cubicBezTo>
                      <a:pt x="692766" y="2420318"/>
                      <a:pt x="732771" y="2417460"/>
                      <a:pt x="772776" y="2415555"/>
                    </a:cubicBezTo>
                    <a:cubicBezTo>
                      <a:pt x="714674" y="2420318"/>
                      <a:pt x="641331" y="2435558"/>
                      <a:pt x="569894" y="2462228"/>
                    </a:cubicBezTo>
                    <a:close/>
                    <a:moveTo>
                      <a:pt x="4016039" y="2475563"/>
                    </a:moveTo>
                    <a:cubicBezTo>
                      <a:pt x="4062711" y="2542238"/>
                      <a:pt x="4096049" y="2620344"/>
                      <a:pt x="4109384" y="2705117"/>
                    </a:cubicBezTo>
                    <a:cubicBezTo>
                      <a:pt x="4064616" y="2633679"/>
                      <a:pt x="4000799" y="2581291"/>
                      <a:pt x="3929361" y="2562241"/>
                    </a:cubicBezTo>
                    <a:cubicBezTo>
                      <a:pt x="3906502" y="2522236"/>
                      <a:pt x="3875069" y="2491756"/>
                      <a:pt x="3835064" y="2480325"/>
                    </a:cubicBezTo>
                    <a:cubicBezTo>
                      <a:pt x="3835064" y="2480325"/>
                      <a:pt x="3835064" y="2480325"/>
                      <a:pt x="3835064" y="2480325"/>
                    </a:cubicBezTo>
                    <a:cubicBezTo>
                      <a:pt x="3762674" y="2453655"/>
                      <a:pt x="3679806" y="2434605"/>
                      <a:pt x="3591224" y="2422223"/>
                    </a:cubicBezTo>
                    <a:cubicBezTo>
                      <a:pt x="3590271" y="2422223"/>
                      <a:pt x="3588366" y="2421270"/>
                      <a:pt x="3587414" y="2421270"/>
                    </a:cubicBezTo>
                    <a:cubicBezTo>
                      <a:pt x="3587414" y="2421270"/>
                      <a:pt x="3586461" y="2421270"/>
                      <a:pt x="3586461" y="2421270"/>
                    </a:cubicBezTo>
                    <a:cubicBezTo>
                      <a:pt x="3298806" y="2381265"/>
                      <a:pt x="2954954" y="2413650"/>
                      <a:pt x="2719686" y="2485088"/>
                    </a:cubicBezTo>
                    <a:cubicBezTo>
                      <a:pt x="2554904" y="2535571"/>
                      <a:pt x="2392979" y="2606056"/>
                      <a:pt x="2242484" y="2701307"/>
                    </a:cubicBezTo>
                    <a:cubicBezTo>
                      <a:pt x="2174856" y="2744170"/>
                      <a:pt x="2110086" y="2793700"/>
                      <a:pt x="2049126" y="2849898"/>
                    </a:cubicBezTo>
                    <a:cubicBezTo>
                      <a:pt x="2044364" y="2853708"/>
                      <a:pt x="2037696" y="2867043"/>
                      <a:pt x="2031981" y="2859423"/>
                    </a:cubicBezTo>
                    <a:cubicBezTo>
                      <a:pt x="2025314" y="2848946"/>
                      <a:pt x="2017694" y="2839421"/>
                      <a:pt x="2010074" y="2828943"/>
                    </a:cubicBezTo>
                    <a:cubicBezTo>
                      <a:pt x="1994834" y="2808940"/>
                      <a:pt x="1979594" y="2790843"/>
                      <a:pt x="1963401" y="2771793"/>
                    </a:cubicBezTo>
                    <a:cubicBezTo>
                      <a:pt x="1931016" y="2734645"/>
                      <a:pt x="1894821" y="2701307"/>
                      <a:pt x="1858626" y="2670827"/>
                    </a:cubicBezTo>
                    <a:cubicBezTo>
                      <a:pt x="1625264" y="2473658"/>
                      <a:pt x="1329989" y="2405078"/>
                      <a:pt x="1049954" y="2399362"/>
                    </a:cubicBezTo>
                    <a:cubicBezTo>
                      <a:pt x="942321" y="2397457"/>
                      <a:pt x="834689" y="2393647"/>
                      <a:pt x="727056" y="2405078"/>
                    </a:cubicBezTo>
                    <a:cubicBezTo>
                      <a:pt x="704196" y="2407935"/>
                      <a:pt x="650856" y="2409840"/>
                      <a:pt x="608946" y="2426033"/>
                    </a:cubicBezTo>
                    <a:lnTo>
                      <a:pt x="608946" y="2426033"/>
                    </a:lnTo>
                    <a:cubicBezTo>
                      <a:pt x="472739" y="2462228"/>
                      <a:pt x="305099" y="2581291"/>
                      <a:pt x="198419" y="2687972"/>
                    </a:cubicBezTo>
                    <a:cubicBezTo>
                      <a:pt x="166986" y="2522236"/>
                      <a:pt x="290811" y="2354595"/>
                      <a:pt x="421304" y="2308874"/>
                    </a:cubicBezTo>
                    <a:cubicBezTo>
                      <a:pt x="426066" y="2312684"/>
                      <a:pt x="430829" y="2315542"/>
                      <a:pt x="435591" y="2319352"/>
                    </a:cubicBezTo>
                    <a:cubicBezTo>
                      <a:pt x="480359" y="2349832"/>
                      <a:pt x="538461" y="2346975"/>
                      <a:pt x="589896" y="2344117"/>
                    </a:cubicBezTo>
                    <a:cubicBezTo>
                      <a:pt x="762299" y="2334592"/>
                      <a:pt x="928034" y="2290777"/>
                      <a:pt x="1097579" y="2262202"/>
                    </a:cubicBezTo>
                    <a:cubicBezTo>
                      <a:pt x="1185209" y="2247914"/>
                      <a:pt x="1346181" y="2235531"/>
                      <a:pt x="1491914" y="2227911"/>
                    </a:cubicBezTo>
                    <a:cubicBezTo>
                      <a:pt x="1571924" y="2224101"/>
                      <a:pt x="1648124" y="2232674"/>
                      <a:pt x="1727181" y="2237436"/>
                    </a:cubicBezTo>
                    <a:cubicBezTo>
                      <a:pt x="1790999" y="2242199"/>
                      <a:pt x="1856721" y="2247914"/>
                      <a:pt x="1919586" y="2237436"/>
                    </a:cubicBezTo>
                    <a:cubicBezTo>
                      <a:pt x="2055794" y="2215529"/>
                      <a:pt x="2031029" y="2043125"/>
                      <a:pt x="1973879" y="1959304"/>
                    </a:cubicBezTo>
                    <a:cubicBezTo>
                      <a:pt x="2028171" y="1966924"/>
                      <a:pt x="2091036" y="1954542"/>
                      <a:pt x="2125326" y="1901202"/>
                    </a:cubicBezTo>
                    <a:cubicBezTo>
                      <a:pt x="2156759" y="1850719"/>
                      <a:pt x="2128184" y="1801188"/>
                      <a:pt x="2093894" y="1766898"/>
                    </a:cubicBezTo>
                    <a:cubicBezTo>
                      <a:pt x="2093894" y="1766898"/>
                      <a:pt x="2093894" y="1766898"/>
                      <a:pt x="2094846" y="1765945"/>
                    </a:cubicBezTo>
                    <a:cubicBezTo>
                      <a:pt x="2117706" y="1722130"/>
                      <a:pt x="2119611" y="1677362"/>
                      <a:pt x="2107229" y="1636405"/>
                    </a:cubicBezTo>
                    <a:cubicBezTo>
                      <a:pt x="2151044" y="1629737"/>
                      <a:pt x="2192001" y="1607829"/>
                      <a:pt x="2232006" y="1567824"/>
                    </a:cubicBezTo>
                    <a:cubicBezTo>
                      <a:pt x="2266296" y="1533534"/>
                      <a:pt x="2298681" y="1496386"/>
                      <a:pt x="2336781" y="1467811"/>
                    </a:cubicBezTo>
                    <a:cubicBezTo>
                      <a:pt x="2359641" y="1450666"/>
                      <a:pt x="2384406" y="1438283"/>
                      <a:pt x="2410124" y="1428758"/>
                    </a:cubicBezTo>
                    <a:cubicBezTo>
                      <a:pt x="2428221" y="1422091"/>
                      <a:pt x="2446319" y="1418281"/>
                      <a:pt x="2464416" y="1415423"/>
                    </a:cubicBezTo>
                    <a:cubicBezTo>
                      <a:pt x="2473941" y="1413518"/>
                      <a:pt x="2487277" y="1447808"/>
                      <a:pt x="2492991" y="1456381"/>
                    </a:cubicBezTo>
                    <a:cubicBezTo>
                      <a:pt x="2519661" y="1493529"/>
                      <a:pt x="2552046" y="1453523"/>
                      <a:pt x="2581574" y="1448761"/>
                    </a:cubicBezTo>
                    <a:cubicBezTo>
                      <a:pt x="2607291" y="1444951"/>
                      <a:pt x="2633961" y="1499244"/>
                      <a:pt x="2647296" y="1519246"/>
                    </a:cubicBezTo>
                    <a:cubicBezTo>
                      <a:pt x="2651106" y="1525914"/>
                      <a:pt x="2655869" y="1532581"/>
                      <a:pt x="2659679" y="1540201"/>
                    </a:cubicBezTo>
                    <a:cubicBezTo>
                      <a:pt x="2599671" y="1540201"/>
                      <a:pt x="2539664" y="1542106"/>
                      <a:pt x="2479656" y="1552584"/>
                    </a:cubicBezTo>
                    <a:cubicBezTo>
                      <a:pt x="2437746" y="1559252"/>
                      <a:pt x="2396789" y="1570682"/>
                      <a:pt x="2355831" y="1578302"/>
                    </a:cubicBezTo>
                    <a:cubicBezTo>
                      <a:pt x="2317731" y="1584969"/>
                      <a:pt x="2278679" y="1587827"/>
                      <a:pt x="2240579" y="1596399"/>
                    </a:cubicBezTo>
                    <a:cubicBezTo>
                      <a:pt x="2184381" y="1607829"/>
                      <a:pt x="2123421" y="1631642"/>
                      <a:pt x="2116754" y="1708795"/>
                    </a:cubicBezTo>
                    <a:cubicBezTo>
                      <a:pt x="2111039" y="1775471"/>
                      <a:pt x="2163426" y="1827858"/>
                      <a:pt x="2215814" y="1815476"/>
                    </a:cubicBezTo>
                    <a:cubicBezTo>
                      <a:pt x="2208194" y="1831668"/>
                      <a:pt x="2208194" y="1850719"/>
                      <a:pt x="2216766" y="1873579"/>
                    </a:cubicBezTo>
                    <a:cubicBezTo>
                      <a:pt x="2217719" y="1875484"/>
                      <a:pt x="2218671" y="1876436"/>
                      <a:pt x="2219624" y="1876436"/>
                    </a:cubicBezTo>
                    <a:cubicBezTo>
                      <a:pt x="2141519" y="1899296"/>
                      <a:pt x="2077701" y="1943112"/>
                      <a:pt x="2054841" y="2008835"/>
                    </a:cubicBezTo>
                    <a:cubicBezTo>
                      <a:pt x="2031981" y="2075510"/>
                      <a:pt x="2074844" y="2140281"/>
                      <a:pt x="2131994" y="2185048"/>
                    </a:cubicBezTo>
                    <a:cubicBezTo>
                      <a:pt x="2177714" y="2222196"/>
                      <a:pt x="2242484" y="2227911"/>
                      <a:pt x="2299634" y="2233626"/>
                    </a:cubicBezTo>
                    <a:cubicBezTo>
                      <a:pt x="2491086" y="2249819"/>
                      <a:pt x="2678729" y="2231721"/>
                      <a:pt x="2870181" y="2229816"/>
                    </a:cubicBezTo>
                    <a:cubicBezTo>
                      <a:pt x="2968289" y="2228864"/>
                      <a:pt x="3148311" y="2241246"/>
                      <a:pt x="3310236" y="2255534"/>
                    </a:cubicBezTo>
                    <a:cubicBezTo>
                      <a:pt x="3398819" y="2263154"/>
                      <a:pt x="3482639" y="2284109"/>
                      <a:pt x="3570269" y="2301254"/>
                    </a:cubicBezTo>
                    <a:cubicBezTo>
                      <a:pt x="3639802" y="2315542"/>
                      <a:pt x="3712191" y="2330782"/>
                      <a:pt x="3783629" y="2329830"/>
                    </a:cubicBezTo>
                    <a:cubicBezTo>
                      <a:pt x="3822681" y="2329830"/>
                      <a:pt x="3851256" y="2317447"/>
                      <a:pt x="3871259" y="2298397"/>
                    </a:cubicBezTo>
                    <a:cubicBezTo>
                      <a:pt x="3917931" y="2359357"/>
                      <a:pt x="3971271" y="2411745"/>
                      <a:pt x="4016039" y="2475563"/>
                    </a:cubicBezTo>
                    <a:close/>
                    <a:moveTo>
                      <a:pt x="3894119" y="2196479"/>
                    </a:moveTo>
                    <a:cubicBezTo>
                      <a:pt x="3896024" y="2246961"/>
                      <a:pt x="3871259" y="2290777"/>
                      <a:pt x="3819824" y="2311732"/>
                    </a:cubicBezTo>
                    <a:cubicBezTo>
                      <a:pt x="3796011" y="2321257"/>
                      <a:pt x="3765531" y="2316494"/>
                      <a:pt x="3738861" y="2313637"/>
                    </a:cubicBezTo>
                    <a:cubicBezTo>
                      <a:pt x="3649327" y="2304112"/>
                      <a:pt x="3560744" y="2274584"/>
                      <a:pt x="3471209" y="2264107"/>
                    </a:cubicBezTo>
                    <a:cubicBezTo>
                      <a:pt x="3322619" y="2246961"/>
                      <a:pt x="3177839" y="2218386"/>
                      <a:pt x="3031154" y="2218386"/>
                    </a:cubicBezTo>
                    <a:cubicBezTo>
                      <a:pt x="2776836" y="2218386"/>
                      <a:pt x="2528234" y="2243151"/>
                      <a:pt x="2272011" y="2216481"/>
                    </a:cubicBezTo>
                    <a:cubicBezTo>
                      <a:pt x="2232006" y="2212671"/>
                      <a:pt x="2185334" y="2205051"/>
                      <a:pt x="2151044" y="2182191"/>
                    </a:cubicBezTo>
                    <a:cubicBezTo>
                      <a:pt x="2084369" y="2136471"/>
                      <a:pt x="2045316" y="2069795"/>
                      <a:pt x="2073891" y="2000262"/>
                    </a:cubicBezTo>
                    <a:cubicBezTo>
                      <a:pt x="2120564" y="1885009"/>
                      <a:pt x="2312969" y="1871674"/>
                      <a:pt x="2441556" y="1891676"/>
                    </a:cubicBezTo>
                    <a:cubicBezTo>
                      <a:pt x="2441556" y="1891676"/>
                      <a:pt x="2441556" y="1891676"/>
                      <a:pt x="2441556" y="1891676"/>
                    </a:cubicBezTo>
                    <a:cubicBezTo>
                      <a:pt x="2743499" y="1971687"/>
                      <a:pt x="3064491" y="2002167"/>
                      <a:pt x="3372149" y="1998357"/>
                    </a:cubicBezTo>
                    <a:cubicBezTo>
                      <a:pt x="3483591" y="1996452"/>
                      <a:pt x="3592177" y="1972640"/>
                      <a:pt x="3704571" y="1985022"/>
                    </a:cubicBezTo>
                    <a:cubicBezTo>
                      <a:pt x="3755054" y="1990737"/>
                      <a:pt x="3795059" y="2009787"/>
                      <a:pt x="3824586" y="2038362"/>
                    </a:cubicBezTo>
                    <a:cubicBezTo>
                      <a:pt x="3829349" y="2043125"/>
                      <a:pt x="3835064" y="2047887"/>
                      <a:pt x="3838874" y="2053603"/>
                    </a:cubicBezTo>
                    <a:cubicBezTo>
                      <a:pt x="3874116" y="2091703"/>
                      <a:pt x="3892214" y="2143138"/>
                      <a:pt x="3894119" y="2196479"/>
                    </a:cubicBezTo>
                    <a:close/>
                    <a:moveTo>
                      <a:pt x="3836969" y="2025027"/>
                    </a:moveTo>
                    <a:cubicBezTo>
                      <a:pt x="3796011" y="1987880"/>
                      <a:pt x="3739814" y="1972640"/>
                      <a:pt x="3680759" y="1966924"/>
                    </a:cubicBezTo>
                    <a:cubicBezTo>
                      <a:pt x="3572174" y="1957399"/>
                      <a:pt x="3463589" y="1978354"/>
                      <a:pt x="3355004" y="1979307"/>
                    </a:cubicBezTo>
                    <a:cubicBezTo>
                      <a:pt x="3046394" y="1982165"/>
                      <a:pt x="2749214" y="1929777"/>
                      <a:pt x="2445366" y="1869769"/>
                    </a:cubicBezTo>
                    <a:cubicBezTo>
                      <a:pt x="2374881" y="1854529"/>
                      <a:pt x="2295824" y="1856434"/>
                      <a:pt x="2226291" y="1875484"/>
                    </a:cubicBezTo>
                    <a:cubicBezTo>
                      <a:pt x="2212956" y="1780233"/>
                      <a:pt x="2374881" y="1755468"/>
                      <a:pt x="2422506" y="1748800"/>
                    </a:cubicBezTo>
                    <a:cubicBezTo>
                      <a:pt x="2542521" y="1732608"/>
                      <a:pt x="2664441" y="1733560"/>
                      <a:pt x="2785409" y="1737370"/>
                    </a:cubicBezTo>
                    <a:cubicBezTo>
                      <a:pt x="2911139" y="1741180"/>
                      <a:pt x="3035916" y="1752610"/>
                      <a:pt x="3160694" y="1756420"/>
                    </a:cubicBezTo>
                    <a:cubicBezTo>
                      <a:pt x="3280709" y="1760230"/>
                      <a:pt x="3400724" y="1764040"/>
                      <a:pt x="3519786" y="1778328"/>
                    </a:cubicBezTo>
                    <a:cubicBezTo>
                      <a:pt x="3575031" y="1784996"/>
                      <a:pt x="3629324" y="1794521"/>
                      <a:pt x="3683616" y="1806903"/>
                    </a:cubicBezTo>
                    <a:cubicBezTo>
                      <a:pt x="3693141" y="1808808"/>
                      <a:pt x="3703619" y="1811666"/>
                      <a:pt x="3714096" y="1813571"/>
                    </a:cubicBezTo>
                    <a:cubicBezTo>
                      <a:pt x="3714096" y="1837383"/>
                      <a:pt x="3717906" y="1860244"/>
                      <a:pt x="3728384" y="1879294"/>
                    </a:cubicBezTo>
                    <a:cubicBezTo>
                      <a:pt x="3751244" y="1922157"/>
                      <a:pt x="3801727" y="1919299"/>
                      <a:pt x="3839827" y="1911679"/>
                    </a:cubicBezTo>
                    <a:cubicBezTo>
                      <a:pt x="3840779" y="1947874"/>
                      <a:pt x="3850304" y="1985022"/>
                      <a:pt x="3866496" y="2017407"/>
                    </a:cubicBezTo>
                    <a:cubicBezTo>
                      <a:pt x="3857924" y="2022170"/>
                      <a:pt x="3847446" y="2024075"/>
                      <a:pt x="3836969" y="2025027"/>
                    </a:cubicBezTo>
                    <a:close/>
                    <a:moveTo>
                      <a:pt x="4139864" y="1701175"/>
                    </a:moveTo>
                    <a:cubicBezTo>
                      <a:pt x="4124624" y="1737370"/>
                      <a:pt x="4106527" y="1770708"/>
                      <a:pt x="4091286" y="1805951"/>
                    </a:cubicBezTo>
                    <a:cubicBezTo>
                      <a:pt x="4066521" y="1861196"/>
                      <a:pt x="4047471" y="1920252"/>
                      <a:pt x="4069379" y="1981212"/>
                    </a:cubicBezTo>
                    <a:cubicBezTo>
                      <a:pt x="4083666" y="2020265"/>
                      <a:pt x="4047471" y="2061223"/>
                      <a:pt x="4018896" y="2076463"/>
                    </a:cubicBezTo>
                    <a:cubicBezTo>
                      <a:pt x="3994131" y="2089798"/>
                      <a:pt x="3964604" y="2084083"/>
                      <a:pt x="3940791" y="2071700"/>
                    </a:cubicBezTo>
                    <a:cubicBezTo>
                      <a:pt x="3923646" y="2063128"/>
                      <a:pt x="3908406" y="2049792"/>
                      <a:pt x="3896977" y="2034552"/>
                    </a:cubicBezTo>
                    <a:cubicBezTo>
                      <a:pt x="3891261" y="2027885"/>
                      <a:pt x="3886499" y="2020265"/>
                      <a:pt x="3882689" y="2011692"/>
                    </a:cubicBezTo>
                    <a:cubicBezTo>
                      <a:pt x="3865544" y="1979307"/>
                      <a:pt x="3856971" y="1939302"/>
                      <a:pt x="3857924" y="1900249"/>
                    </a:cubicBezTo>
                    <a:cubicBezTo>
                      <a:pt x="3857924" y="1895486"/>
                      <a:pt x="3854114" y="1889771"/>
                      <a:pt x="3850304" y="1890724"/>
                    </a:cubicBezTo>
                    <a:cubicBezTo>
                      <a:pt x="3804584" y="1901202"/>
                      <a:pt x="3746481" y="1905964"/>
                      <a:pt x="3734099" y="1838336"/>
                    </a:cubicBezTo>
                    <a:cubicBezTo>
                      <a:pt x="3733146" y="1831668"/>
                      <a:pt x="3732194" y="1824048"/>
                      <a:pt x="3731241" y="1817381"/>
                    </a:cubicBezTo>
                    <a:cubicBezTo>
                      <a:pt x="3730289" y="1806903"/>
                      <a:pt x="3730289" y="1797378"/>
                      <a:pt x="3731241" y="1786901"/>
                    </a:cubicBezTo>
                    <a:cubicBezTo>
                      <a:pt x="3733146" y="1751658"/>
                      <a:pt x="3739814" y="1714510"/>
                      <a:pt x="3744577" y="1680220"/>
                    </a:cubicBezTo>
                    <a:cubicBezTo>
                      <a:pt x="3745529" y="1676410"/>
                      <a:pt x="3745529" y="1671647"/>
                      <a:pt x="3746481" y="1667837"/>
                    </a:cubicBezTo>
                    <a:cubicBezTo>
                      <a:pt x="3747434" y="1661170"/>
                      <a:pt x="3748386" y="1654502"/>
                      <a:pt x="3748386" y="1648787"/>
                    </a:cubicBezTo>
                    <a:cubicBezTo>
                      <a:pt x="3753149" y="1607829"/>
                      <a:pt x="3756006" y="1564014"/>
                      <a:pt x="3740766" y="1526866"/>
                    </a:cubicBezTo>
                    <a:cubicBezTo>
                      <a:pt x="3723621" y="1483051"/>
                      <a:pt x="3680759" y="1475431"/>
                      <a:pt x="3644564" y="1476383"/>
                    </a:cubicBezTo>
                    <a:cubicBezTo>
                      <a:pt x="3669329" y="1422091"/>
                      <a:pt x="3690284" y="1353510"/>
                      <a:pt x="3652184" y="1301122"/>
                    </a:cubicBezTo>
                    <a:cubicBezTo>
                      <a:pt x="3622656" y="1260165"/>
                      <a:pt x="3570269" y="1254449"/>
                      <a:pt x="3523596" y="1258260"/>
                    </a:cubicBezTo>
                    <a:cubicBezTo>
                      <a:pt x="3525502" y="1254449"/>
                      <a:pt x="3522644" y="1250639"/>
                      <a:pt x="3519786" y="1253497"/>
                    </a:cubicBezTo>
                    <a:cubicBezTo>
                      <a:pt x="3517881" y="1255402"/>
                      <a:pt x="3516929" y="1257307"/>
                      <a:pt x="3515024" y="1258260"/>
                    </a:cubicBezTo>
                    <a:cubicBezTo>
                      <a:pt x="3511214" y="1263022"/>
                      <a:pt x="3506452" y="1266832"/>
                      <a:pt x="3502641" y="1270642"/>
                    </a:cubicBezTo>
                    <a:cubicBezTo>
                      <a:pt x="3465494" y="1306837"/>
                      <a:pt x="3427394" y="1327792"/>
                      <a:pt x="3381674" y="1331603"/>
                    </a:cubicBezTo>
                    <a:cubicBezTo>
                      <a:pt x="3378816" y="1331603"/>
                      <a:pt x="3375006" y="1332555"/>
                      <a:pt x="3372149" y="1332555"/>
                    </a:cubicBezTo>
                    <a:cubicBezTo>
                      <a:pt x="3365481" y="1332555"/>
                      <a:pt x="3357861" y="1332555"/>
                      <a:pt x="3351194" y="1332555"/>
                    </a:cubicBezTo>
                    <a:cubicBezTo>
                      <a:pt x="3330239" y="1331603"/>
                      <a:pt x="3310236" y="1327792"/>
                      <a:pt x="3289281" y="1325887"/>
                    </a:cubicBezTo>
                    <a:cubicBezTo>
                      <a:pt x="3285471" y="1314457"/>
                      <a:pt x="3284519" y="1300170"/>
                      <a:pt x="3284519" y="1289692"/>
                    </a:cubicBezTo>
                    <a:cubicBezTo>
                      <a:pt x="3284519" y="1257307"/>
                      <a:pt x="3294044" y="1225874"/>
                      <a:pt x="3310236" y="1200157"/>
                    </a:cubicBezTo>
                    <a:cubicBezTo>
                      <a:pt x="3315952" y="1191584"/>
                      <a:pt x="3321666" y="1183011"/>
                      <a:pt x="3328334" y="1176344"/>
                    </a:cubicBezTo>
                    <a:cubicBezTo>
                      <a:pt x="3330239" y="1174439"/>
                      <a:pt x="3332144" y="1172534"/>
                      <a:pt x="3334049" y="1170629"/>
                    </a:cubicBezTo>
                    <a:cubicBezTo>
                      <a:pt x="3340716" y="1166819"/>
                      <a:pt x="3347384" y="1162056"/>
                      <a:pt x="3354052" y="1157294"/>
                    </a:cubicBezTo>
                    <a:cubicBezTo>
                      <a:pt x="3360719" y="1163961"/>
                      <a:pt x="3367386" y="1170629"/>
                      <a:pt x="3374054" y="1177296"/>
                    </a:cubicBezTo>
                    <a:cubicBezTo>
                      <a:pt x="3382627" y="1185869"/>
                      <a:pt x="3391199" y="1194442"/>
                      <a:pt x="3398819" y="1203014"/>
                    </a:cubicBezTo>
                    <a:cubicBezTo>
                      <a:pt x="3419774" y="1224922"/>
                      <a:pt x="3435966" y="1242067"/>
                      <a:pt x="3440729" y="1247782"/>
                    </a:cubicBezTo>
                    <a:cubicBezTo>
                      <a:pt x="3443586" y="1250639"/>
                      <a:pt x="3448349" y="1248734"/>
                      <a:pt x="3449302" y="1243972"/>
                    </a:cubicBezTo>
                    <a:cubicBezTo>
                      <a:pt x="3452159" y="1231589"/>
                      <a:pt x="3455016" y="1218254"/>
                      <a:pt x="3458827" y="1204919"/>
                    </a:cubicBezTo>
                    <a:cubicBezTo>
                      <a:pt x="3460731" y="1196347"/>
                      <a:pt x="3463589" y="1187774"/>
                      <a:pt x="3466446" y="1179201"/>
                    </a:cubicBezTo>
                    <a:cubicBezTo>
                      <a:pt x="3475971" y="1149674"/>
                      <a:pt x="3490259" y="1122051"/>
                      <a:pt x="3512166" y="1110621"/>
                    </a:cubicBezTo>
                    <a:cubicBezTo>
                      <a:pt x="3540741" y="1095381"/>
                      <a:pt x="3574079" y="1128719"/>
                      <a:pt x="3594081" y="1148721"/>
                    </a:cubicBezTo>
                    <a:cubicBezTo>
                      <a:pt x="3602654" y="1157294"/>
                      <a:pt x="3610274" y="1165866"/>
                      <a:pt x="3617894" y="1174439"/>
                    </a:cubicBezTo>
                    <a:cubicBezTo>
                      <a:pt x="3618846" y="1175391"/>
                      <a:pt x="3619799" y="1176344"/>
                      <a:pt x="3620752" y="1178249"/>
                    </a:cubicBezTo>
                    <a:cubicBezTo>
                      <a:pt x="3627419" y="1184916"/>
                      <a:pt x="3633134" y="1192536"/>
                      <a:pt x="3639802" y="1199204"/>
                    </a:cubicBezTo>
                    <a:cubicBezTo>
                      <a:pt x="3641706" y="1201109"/>
                      <a:pt x="3643611" y="1203967"/>
                      <a:pt x="3645516" y="1205872"/>
                    </a:cubicBezTo>
                    <a:cubicBezTo>
                      <a:pt x="3673139" y="1237304"/>
                      <a:pt x="3700761" y="1267785"/>
                      <a:pt x="3734099" y="1288740"/>
                    </a:cubicBezTo>
                    <a:cubicBezTo>
                      <a:pt x="3739814" y="1292550"/>
                      <a:pt x="3745529" y="1282072"/>
                      <a:pt x="3740766" y="1276357"/>
                    </a:cubicBezTo>
                    <a:cubicBezTo>
                      <a:pt x="3729336" y="1261117"/>
                      <a:pt x="3719811" y="1243972"/>
                      <a:pt x="3712191" y="1224922"/>
                    </a:cubicBezTo>
                    <a:cubicBezTo>
                      <a:pt x="3709334" y="1217302"/>
                      <a:pt x="3706477" y="1210634"/>
                      <a:pt x="3704571" y="1205872"/>
                    </a:cubicBezTo>
                    <a:cubicBezTo>
                      <a:pt x="3702666" y="1199204"/>
                      <a:pt x="3701714" y="1194442"/>
                      <a:pt x="3703619" y="1189679"/>
                    </a:cubicBezTo>
                    <a:cubicBezTo>
                      <a:pt x="3705524" y="1184916"/>
                      <a:pt x="3711239" y="1180154"/>
                      <a:pt x="3719811" y="1173486"/>
                    </a:cubicBezTo>
                    <a:cubicBezTo>
                      <a:pt x="3721716" y="1172534"/>
                      <a:pt x="3723621" y="1170629"/>
                      <a:pt x="3725527" y="1169676"/>
                    </a:cubicBezTo>
                    <a:cubicBezTo>
                      <a:pt x="3750291" y="1155389"/>
                      <a:pt x="3776009" y="1156341"/>
                      <a:pt x="3800774" y="1164914"/>
                    </a:cubicBezTo>
                    <a:cubicBezTo>
                      <a:pt x="3806489" y="1166819"/>
                      <a:pt x="3813156" y="1169676"/>
                      <a:pt x="3818871" y="1171581"/>
                    </a:cubicBezTo>
                    <a:cubicBezTo>
                      <a:pt x="3830302" y="1176344"/>
                      <a:pt x="3840779" y="1183011"/>
                      <a:pt x="3850304" y="1189679"/>
                    </a:cubicBezTo>
                    <a:cubicBezTo>
                      <a:pt x="3849352" y="1190631"/>
                      <a:pt x="3849352" y="1191584"/>
                      <a:pt x="3848399" y="1192536"/>
                    </a:cubicBezTo>
                    <a:cubicBezTo>
                      <a:pt x="3831254" y="1217302"/>
                      <a:pt x="3809346" y="1255402"/>
                      <a:pt x="3829349" y="1283025"/>
                    </a:cubicBezTo>
                    <a:cubicBezTo>
                      <a:pt x="3851256" y="1313505"/>
                      <a:pt x="3895071" y="1317315"/>
                      <a:pt x="3926504" y="1323982"/>
                    </a:cubicBezTo>
                    <a:cubicBezTo>
                      <a:pt x="3979844" y="1334460"/>
                      <a:pt x="4020802" y="1355415"/>
                      <a:pt x="4054139" y="1410661"/>
                    </a:cubicBezTo>
                    <a:cubicBezTo>
                      <a:pt x="4090334" y="1471621"/>
                      <a:pt x="4082714" y="1562109"/>
                      <a:pt x="4093191" y="1633547"/>
                    </a:cubicBezTo>
                    <a:cubicBezTo>
                      <a:pt x="4093191" y="1635452"/>
                      <a:pt x="4095096" y="1637357"/>
                      <a:pt x="4097002" y="1637357"/>
                    </a:cubicBezTo>
                    <a:cubicBezTo>
                      <a:pt x="4116052" y="1639262"/>
                      <a:pt x="4134149" y="1644977"/>
                      <a:pt x="4153199" y="1649740"/>
                    </a:cubicBezTo>
                    <a:cubicBezTo>
                      <a:pt x="4164629" y="1652597"/>
                      <a:pt x="4143674" y="1690697"/>
                      <a:pt x="4139864" y="1701175"/>
                    </a:cubicBezTo>
                    <a:close/>
                  </a:path>
                </a:pathLst>
              </a:custGeom>
              <a:solidFill>
                <a:srgbClr val="231F2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43" name="Рисунок 4">
                <a:extLst>
                  <a:ext uri="{FF2B5EF4-FFF2-40B4-BE49-F238E27FC236}">
                    <a16:creationId xmlns:a16="http://schemas.microsoft.com/office/drawing/2014/main" id="{4A64AF06-9D87-536A-0B12-548C5AED92B7}"/>
                  </a:ext>
                </a:extLst>
              </p:cNvPr>
              <p:cNvGrpSpPr/>
              <p:nvPr/>
            </p:nvGrpSpPr>
            <p:grpSpPr>
              <a:xfrm>
                <a:off x="15660048" y="7216365"/>
                <a:ext cx="2952882" cy="693377"/>
                <a:chOff x="15660048" y="7216365"/>
                <a:chExt cx="2952882" cy="693377"/>
              </a:xfrm>
              <a:solidFill>
                <a:srgbClr val="A57A5F"/>
              </a:solidFill>
            </p:grpSpPr>
            <p:sp>
              <p:nvSpPr>
                <p:cNvPr id="844" name="Полилиния: фигура 843">
                  <a:extLst>
                    <a:ext uri="{FF2B5EF4-FFF2-40B4-BE49-F238E27FC236}">
                      <a16:creationId xmlns:a16="http://schemas.microsoft.com/office/drawing/2014/main" id="{C6F202FC-2F9B-7E82-F42A-5C0750494C7D}"/>
                    </a:ext>
                  </a:extLst>
                </p:cNvPr>
                <p:cNvSpPr/>
                <p:nvPr/>
              </p:nvSpPr>
              <p:spPr>
                <a:xfrm>
                  <a:off x="16772568" y="7497354"/>
                  <a:ext cx="23596" cy="25717"/>
                </a:xfrm>
                <a:custGeom>
                  <a:avLst/>
                  <a:gdLst>
                    <a:gd name="connsiteX0" fmla="*/ 12155 w 23596"/>
                    <a:gd name="connsiteY0" fmla="*/ 0 h 25717"/>
                    <a:gd name="connsiteX1" fmla="*/ 12155 w 23596"/>
                    <a:gd name="connsiteY1" fmla="*/ 25718 h 25717"/>
                    <a:gd name="connsiteX2" fmla="*/ 12155 w 23596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45" name="Полилиния: фигура 844">
                  <a:extLst>
                    <a:ext uri="{FF2B5EF4-FFF2-40B4-BE49-F238E27FC236}">
                      <a16:creationId xmlns:a16="http://schemas.microsoft.com/office/drawing/2014/main" id="{C4A0A591-0277-9B86-CD1A-78F990295272}"/>
                    </a:ext>
                  </a:extLst>
                </p:cNvPr>
                <p:cNvSpPr/>
                <p:nvPr/>
              </p:nvSpPr>
              <p:spPr>
                <a:xfrm>
                  <a:off x="16252503" y="7492591"/>
                  <a:ext cx="23944" cy="25742"/>
                </a:xfrm>
                <a:custGeom>
                  <a:avLst/>
                  <a:gdLst>
                    <a:gd name="connsiteX0" fmla="*/ 12155 w 23944"/>
                    <a:gd name="connsiteY0" fmla="*/ 0 h 25742"/>
                    <a:gd name="connsiteX1" fmla="*/ 12155 w 23944"/>
                    <a:gd name="connsiteY1" fmla="*/ 25718 h 25742"/>
                    <a:gd name="connsiteX2" fmla="*/ 12155 w 23944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46" name="Полилиния: фигура 845">
                  <a:extLst>
                    <a:ext uri="{FF2B5EF4-FFF2-40B4-BE49-F238E27FC236}">
                      <a16:creationId xmlns:a16="http://schemas.microsoft.com/office/drawing/2014/main" id="{5BDD50E5-86B1-2A14-2AE8-E6D2F484FE48}"/>
                    </a:ext>
                  </a:extLst>
                </p:cNvPr>
                <p:cNvSpPr/>
                <p:nvPr/>
              </p:nvSpPr>
              <p:spPr>
                <a:xfrm>
                  <a:off x="16143918" y="7289708"/>
                  <a:ext cx="24309" cy="25742"/>
                </a:xfrm>
                <a:custGeom>
                  <a:avLst/>
                  <a:gdLst>
                    <a:gd name="connsiteX0" fmla="*/ 12155 w 24309"/>
                    <a:gd name="connsiteY0" fmla="*/ 0 h 25742"/>
                    <a:gd name="connsiteX1" fmla="*/ 12155 w 24309"/>
                    <a:gd name="connsiteY1" fmla="*/ 25718 h 25742"/>
                    <a:gd name="connsiteX2" fmla="*/ 12155 w 24309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47" name="Полилиния: фигура 846">
                  <a:extLst>
                    <a:ext uri="{FF2B5EF4-FFF2-40B4-BE49-F238E27FC236}">
                      <a16:creationId xmlns:a16="http://schemas.microsoft.com/office/drawing/2014/main" id="{CD17FCFA-580F-9909-26B1-1A6FD9C02E57}"/>
                    </a:ext>
                  </a:extLst>
                </p:cNvPr>
                <p:cNvSpPr/>
                <p:nvPr/>
              </p:nvSpPr>
              <p:spPr>
                <a:xfrm>
                  <a:off x="15875313" y="7446871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48" name="Полилиния: фигура 847">
                  <a:extLst>
                    <a:ext uri="{FF2B5EF4-FFF2-40B4-BE49-F238E27FC236}">
                      <a16:creationId xmlns:a16="http://schemas.microsoft.com/office/drawing/2014/main" id="{E5F901E3-6B80-5903-FC55-EEA973988E08}"/>
                    </a:ext>
                  </a:extLst>
                </p:cNvPr>
                <p:cNvSpPr/>
                <p:nvPr/>
              </p:nvSpPr>
              <p:spPr>
                <a:xfrm>
                  <a:off x="17871753" y="7576412"/>
                  <a:ext cx="24309" cy="25742"/>
                </a:xfrm>
                <a:custGeom>
                  <a:avLst/>
                  <a:gdLst>
                    <a:gd name="connsiteX0" fmla="*/ 12155 w 24309"/>
                    <a:gd name="connsiteY0" fmla="*/ 0 h 25742"/>
                    <a:gd name="connsiteX1" fmla="*/ 12155 w 24309"/>
                    <a:gd name="connsiteY1" fmla="*/ 25718 h 25742"/>
                    <a:gd name="connsiteX2" fmla="*/ 12155 w 24309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49" name="Полилиния: фигура 848">
                  <a:extLst>
                    <a:ext uri="{FF2B5EF4-FFF2-40B4-BE49-F238E27FC236}">
                      <a16:creationId xmlns:a16="http://schemas.microsoft.com/office/drawing/2014/main" id="{CAF13A1E-4AA0-E90B-8BBE-13171E9828AE}"/>
                    </a:ext>
                  </a:extLst>
                </p:cNvPr>
                <p:cNvSpPr/>
                <p:nvPr/>
              </p:nvSpPr>
              <p:spPr>
                <a:xfrm>
                  <a:off x="17638390" y="7452561"/>
                  <a:ext cx="24309" cy="25742"/>
                </a:xfrm>
                <a:custGeom>
                  <a:avLst/>
                  <a:gdLst>
                    <a:gd name="connsiteX0" fmla="*/ 12155 w 24309"/>
                    <a:gd name="connsiteY0" fmla="*/ 25 h 25742"/>
                    <a:gd name="connsiteX1" fmla="*/ 12155 w 24309"/>
                    <a:gd name="connsiteY1" fmla="*/ 25742 h 25742"/>
                    <a:gd name="connsiteX2" fmla="*/ 12155 w 24309"/>
                    <a:gd name="connsiteY2" fmla="*/ 25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42">
                      <a:moveTo>
                        <a:pt x="12155" y="25"/>
                      </a:moveTo>
                      <a:cubicBezTo>
                        <a:pt x="-3085" y="25"/>
                        <a:pt x="-4990" y="25742"/>
                        <a:pt x="12155" y="25742"/>
                      </a:cubicBezTo>
                      <a:cubicBezTo>
                        <a:pt x="27395" y="25742"/>
                        <a:pt x="29300" y="-928"/>
                        <a:pt x="12155" y="25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50" name="Полилиния: фигура 849">
                  <a:extLst>
                    <a:ext uri="{FF2B5EF4-FFF2-40B4-BE49-F238E27FC236}">
                      <a16:creationId xmlns:a16="http://schemas.microsoft.com/office/drawing/2014/main" id="{A4A1C3BD-0092-D32D-C0BA-1AC03E4ED27F}"/>
                    </a:ext>
                  </a:extLst>
                </p:cNvPr>
                <p:cNvSpPr/>
                <p:nvPr/>
              </p:nvSpPr>
              <p:spPr>
                <a:xfrm>
                  <a:off x="18588985" y="7436394"/>
                  <a:ext cx="23944" cy="25742"/>
                </a:xfrm>
                <a:custGeom>
                  <a:avLst/>
                  <a:gdLst>
                    <a:gd name="connsiteX0" fmla="*/ 12155 w 23944"/>
                    <a:gd name="connsiteY0" fmla="*/ 0 h 25742"/>
                    <a:gd name="connsiteX1" fmla="*/ 12155 w 23944"/>
                    <a:gd name="connsiteY1" fmla="*/ 25718 h 25742"/>
                    <a:gd name="connsiteX2" fmla="*/ 12155 w 23944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51" name="Полилиния: фигура 850">
                  <a:extLst>
                    <a:ext uri="{FF2B5EF4-FFF2-40B4-BE49-F238E27FC236}">
                      <a16:creationId xmlns:a16="http://schemas.microsoft.com/office/drawing/2014/main" id="{A29FCB61-6300-EA84-B441-EAF24883C233}"/>
                    </a:ext>
                  </a:extLst>
                </p:cNvPr>
                <p:cNvSpPr/>
                <p:nvPr/>
              </p:nvSpPr>
              <p:spPr>
                <a:xfrm>
                  <a:off x="18493735" y="7604035"/>
                  <a:ext cx="23944" cy="25742"/>
                </a:xfrm>
                <a:custGeom>
                  <a:avLst/>
                  <a:gdLst>
                    <a:gd name="connsiteX0" fmla="*/ 12155 w 23944"/>
                    <a:gd name="connsiteY0" fmla="*/ 0 h 25742"/>
                    <a:gd name="connsiteX1" fmla="*/ 12155 w 23944"/>
                    <a:gd name="connsiteY1" fmla="*/ 25718 h 25742"/>
                    <a:gd name="connsiteX2" fmla="*/ 12155 w 23944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52" name="Полилиния: фигура 851">
                  <a:extLst>
                    <a:ext uri="{FF2B5EF4-FFF2-40B4-BE49-F238E27FC236}">
                      <a16:creationId xmlns:a16="http://schemas.microsoft.com/office/drawing/2014/main" id="{C3707987-F2A5-7782-78F7-5CD2EDD5FEC4}"/>
                    </a:ext>
                  </a:extLst>
                </p:cNvPr>
                <p:cNvSpPr/>
                <p:nvPr/>
              </p:nvSpPr>
              <p:spPr>
                <a:xfrm>
                  <a:off x="18307998" y="7347811"/>
                  <a:ext cx="23596" cy="25742"/>
                </a:xfrm>
                <a:custGeom>
                  <a:avLst/>
                  <a:gdLst>
                    <a:gd name="connsiteX0" fmla="*/ 12155 w 23596"/>
                    <a:gd name="connsiteY0" fmla="*/ 0 h 25742"/>
                    <a:gd name="connsiteX1" fmla="*/ 12155 w 23596"/>
                    <a:gd name="connsiteY1" fmla="*/ 25718 h 25742"/>
                    <a:gd name="connsiteX2" fmla="*/ 12155 w 23596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53" name="Полилиния: фигура 852">
                  <a:extLst>
                    <a:ext uri="{FF2B5EF4-FFF2-40B4-BE49-F238E27FC236}">
                      <a16:creationId xmlns:a16="http://schemas.microsoft.com/office/drawing/2014/main" id="{633F6CAF-DB9F-8E15-6F55-758329243ACC}"/>
                    </a:ext>
                  </a:extLst>
                </p:cNvPr>
                <p:cNvSpPr/>
                <p:nvPr/>
              </p:nvSpPr>
              <p:spPr>
                <a:xfrm>
                  <a:off x="18307045" y="7234462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54" name="Полилиния: фигура 853">
                  <a:extLst>
                    <a:ext uri="{FF2B5EF4-FFF2-40B4-BE49-F238E27FC236}">
                      <a16:creationId xmlns:a16="http://schemas.microsoft.com/office/drawing/2014/main" id="{AA85F147-F69B-443C-1909-79A867884CC6}"/>
                    </a:ext>
                  </a:extLst>
                </p:cNvPr>
                <p:cNvSpPr/>
                <p:nvPr/>
              </p:nvSpPr>
              <p:spPr>
                <a:xfrm>
                  <a:off x="18396580" y="7216365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55" name="Полилиния: фигура 854">
                  <a:extLst>
                    <a:ext uri="{FF2B5EF4-FFF2-40B4-BE49-F238E27FC236}">
                      <a16:creationId xmlns:a16="http://schemas.microsoft.com/office/drawing/2014/main" id="{41CD3C6C-D578-3A68-69A0-B052D9BE70AA}"/>
                    </a:ext>
                  </a:extLst>
                </p:cNvPr>
                <p:cNvSpPr/>
                <p:nvPr/>
              </p:nvSpPr>
              <p:spPr>
                <a:xfrm>
                  <a:off x="17650773" y="7619275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56" name="Полилиния: фигура 855">
                  <a:extLst>
                    <a:ext uri="{FF2B5EF4-FFF2-40B4-BE49-F238E27FC236}">
                      <a16:creationId xmlns:a16="http://schemas.microsoft.com/office/drawing/2014/main" id="{5DEDD867-0096-FE58-7B04-2A59C0C36F4A}"/>
                    </a:ext>
                  </a:extLst>
                </p:cNvPr>
                <p:cNvSpPr/>
                <p:nvPr/>
              </p:nvSpPr>
              <p:spPr>
                <a:xfrm>
                  <a:off x="16671603" y="7634515"/>
                  <a:ext cx="23595" cy="25742"/>
                </a:xfrm>
                <a:custGeom>
                  <a:avLst/>
                  <a:gdLst>
                    <a:gd name="connsiteX0" fmla="*/ 12155 w 23595"/>
                    <a:gd name="connsiteY0" fmla="*/ 0 h 25742"/>
                    <a:gd name="connsiteX1" fmla="*/ 12155 w 23595"/>
                    <a:gd name="connsiteY1" fmla="*/ 25718 h 25742"/>
                    <a:gd name="connsiteX2" fmla="*/ 12155 w 23595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5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57" name="Полилиния: фигура 856">
                  <a:extLst>
                    <a:ext uri="{FF2B5EF4-FFF2-40B4-BE49-F238E27FC236}">
                      <a16:creationId xmlns:a16="http://schemas.microsoft.com/office/drawing/2014/main" id="{52221D26-D12C-2080-D289-96E34881CB96}"/>
                    </a:ext>
                  </a:extLst>
                </p:cNvPr>
                <p:cNvSpPr/>
                <p:nvPr/>
              </p:nvSpPr>
              <p:spPr>
                <a:xfrm>
                  <a:off x="16211545" y="7725956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58" name="Полилиния: фигура 857">
                  <a:extLst>
                    <a:ext uri="{FF2B5EF4-FFF2-40B4-BE49-F238E27FC236}">
                      <a16:creationId xmlns:a16="http://schemas.microsoft.com/office/drawing/2014/main" id="{789E584B-EC8B-3E64-61F9-381011763D0B}"/>
                    </a:ext>
                  </a:extLst>
                </p:cNvPr>
                <p:cNvSpPr/>
                <p:nvPr/>
              </p:nvSpPr>
              <p:spPr>
                <a:xfrm>
                  <a:off x="15721008" y="7656423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59" name="Полилиния: фигура 858">
                  <a:extLst>
                    <a:ext uri="{FF2B5EF4-FFF2-40B4-BE49-F238E27FC236}">
                      <a16:creationId xmlns:a16="http://schemas.microsoft.com/office/drawing/2014/main" id="{A611ADE5-77EB-F475-456D-52574CD491C2}"/>
                    </a:ext>
                  </a:extLst>
                </p:cNvPr>
                <p:cNvSpPr/>
                <p:nvPr/>
              </p:nvSpPr>
              <p:spPr>
                <a:xfrm>
                  <a:off x="15660048" y="7303995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A57A5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860" name="Рисунок 4">
                <a:extLst>
                  <a:ext uri="{FF2B5EF4-FFF2-40B4-BE49-F238E27FC236}">
                    <a16:creationId xmlns:a16="http://schemas.microsoft.com/office/drawing/2014/main" id="{EFDA7FCA-6266-49A9-90E7-BBFF21ABED4D}"/>
                  </a:ext>
                </a:extLst>
              </p:cNvPr>
              <p:cNvGrpSpPr/>
              <p:nvPr/>
            </p:nvGrpSpPr>
            <p:grpSpPr>
              <a:xfrm>
                <a:off x="15162990" y="4871293"/>
                <a:ext cx="3192091" cy="626780"/>
                <a:chOff x="15162990" y="4871293"/>
                <a:chExt cx="3192091" cy="626780"/>
              </a:xfrm>
              <a:solidFill>
                <a:srgbClr val="F4C69D"/>
              </a:solidFill>
            </p:grpSpPr>
            <p:sp>
              <p:nvSpPr>
                <p:cNvPr id="861" name="Полилиния: фигура 860">
                  <a:extLst>
                    <a:ext uri="{FF2B5EF4-FFF2-40B4-BE49-F238E27FC236}">
                      <a16:creationId xmlns:a16="http://schemas.microsoft.com/office/drawing/2014/main" id="{9D000FAF-79AF-8A78-3FA4-6B79BB6C0AFC}"/>
                    </a:ext>
                  </a:extLst>
                </p:cNvPr>
                <p:cNvSpPr/>
                <p:nvPr/>
              </p:nvSpPr>
              <p:spPr>
                <a:xfrm>
                  <a:off x="15162990" y="5019884"/>
                  <a:ext cx="832313" cy="335302"/>
                </a:xfrm>
                <a:custGeom>
                  <a:avLst/>
                  <a:gdLst>
                    <a:gd name="connsiteX0" fmla="*/ 826395 w 832313"/>
                    <a:gd name="connsiteY0" fmla="*/ 194311 h 335302"/>
                    <a:gd name="connsiteX1" fmla="*/ 624465 w 832313"/>
                    <a:gd name="connsiteY1" fmla="*/ 320995 h 335302"/>
                    <a:gd name="connsiteX2" fmla="*/ 278707 w 832313"/>
                    <a:gd name="connsiteY2" fmla="*/ 335282 h 335302"/>
                    <a:gd name="connsiteX3" fmla="*/ 577 w 832313"/>
                    <a:gd name="connsiteY3" fmla="*/ 222887 h 335302"/>
                    <a:gd name="connsiteX4" fmla="*/ 12959 w 832313"/>
                    <a:gd name="connsiteY4" fmla="*/ 142876 h 335302"/>
                    <a:gd name="connsiteX5" fmla="*/ 292042 w 832313"/>
                    <a:gd name="connsiteY5" fmla="*/ 953 h 335302"/>
                    <a:gd name="connsiteX6" fmla="*/ 470160 w 832313"/>
                    <a:gd name="connsiteY6" fmla="*/ 0 h 335302"/>
                    <a:gd name="connsiteX7" fmla="*/ 794962 w 832313"/>
                    <a:gd name="connsiteY7" fmla="*/ 124778 h 335302"/>
                    <a:gd name="connsiteX8" fmla="*/ 826395 w 832313"/>
                    <a:gd name="connsiteY8" fmla="*/ 194311 h 335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32313" h="335302">
                      <a:moveTo>
                        <a:pt x="826395" y="194311"/>
                      </a:moveTo>
                      <a:cubicBezTo>
                        <a:pt x="867352" y="265749"/>
                        <a:pt x="684472" y="320042"/>
                        <a:pt x="624465" y="320995"/>
                      </a:cubicBezTo>
                      <a:lnTo>
                        <a:pt x="278707" y="335282"/>
                      </a:lnTo>
                      <a:cubicBezTo>
                        <a:pt x="78682" y="336235"/>
                        <a:pt x="-7995" y="303850"/>
                        <a:pt x="577" y="222887"/>
                      </a:cubicBezTo>
                      <a:lnTo>
                        <a:pt x="12959" y="142876"/>
                      </a:lnTo>
                      <a:cubicBezTo>
                        <a:pt x="32962" y="15240"/>
                        <a:pt x="232987" y="953"/>
                        <a:pt x="292042" y="953"/>
                      </a:cubicBezTo>
                      <a:lnTo>
                        <a:pt x="470160" y="0"/>
                      </a:lnTo>
                      <a:cubicBezTo>
                        <a:pt x="529215" y="0"/>
                        <a:pt x="748290" y="59055"/>
                        <a:pt x="794962" y="124778"/>
                      </a:cubicBezTo>
                      <a:lnTo>
                        <a:pt x="826395" y="194311"/>
                      </a:lnTo>
                      <a:close/>
                    </a:path>
                  </a:pathLst>
                </a:custGeom>
                <a:solidFill>
                  <a:srgbClr val="F4C69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2" name="Полилиния: фигура 861">
                  <a:extLst>
                    <a:ext uri="{FF2B5EF4-FFF2-40B4-BE49-F238E27FC236}">
                      <a16:creationId xmlns:a16="http://schemas.microsoft.com/office/drawing/2014/main" id="{0D87356F-F9CF-9531-931B-BFD0D99C22D5}"/>
                    </a:ext>
                  </a:extLst>
                </p:cNvPr>
                <p:cNvSpPr/>
                <p:nvPr/>
              </p:nvSpPr>
              <p:spPr>
                <a:xfrm>
                  <a:off x="16176665" y="4886533"/>
                  <a:ext cx="1007767" cy="389582"/>
                </a:xfrm>
                <a:custGeom>
                  <a:avLst/>
                  <a:gdLst>
                    <a:gd name="connsiteX0" fmla="*/ 957625 w 1007767"/>
                    <a:gd name="connsiteY0" fmla="*/ 189549 h 389582"/>
                    <a:gd name="connsiteX1" fmla="*/ 746170 w 1007767"/>
                    <a:gd name="connsiteY1" fmla="*/ 376240 h 389582"/>
                    <a:gd name="connsiteX2" fmla="*/ 288970 w 1007767"/>
                    <a:gd name="connsiteY2" fmla="*/ 389575 h 389582"/>
                    <a:gd name="connsiteX3" fmla="*/ 3220 w 1007767"/>
                    <a:gd name="connsiteY3" fmla="*/ 204789 h 389582"/>
                    <a:gd name="connsiteX4" fmla="*/ 21318 w 1007767"/>
                    <a:gd name="connsiteY4" fmla="*/ 126683 h 389582"/>
                    <a:gd name="connsiteX5" fmla="*/ 299448 w 1007767"/>
                    <a:gd name="connsiteY5" fmla="*/ 953 h 389582"/>
                    <a:gd name="connsiteX6" fmla="*/ 485185 w 1007767"/>
                    <a:gd name="connsiteY6" fmla="*/ 0 h 389582"/>
                    <a:gd name="connsiteX7" fmla="*/ 897618 w 1007767"/>
                    <a:gd name="connsiteY7" fmla="*/ 117158 h 389582"/>
                    <a:gd name="connsiteX8" fmla="*/ 957625 w 1007767"/>
                    <a:gd name="connsiteY8" fmla="*/ 189549 h 3895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07767" h="389582">
                      <a:moveTo>
                        <a:pt x="957625" y="189549"/>
                      </a:moveTo>
                      <a:cubicBezTo>
                        <a:pt x="1034778" y="278132"/>
                        <a:pt x="1061448" y="358143"/>
                        <a:pt x="746170" y="376240"/>
                      </a:cubicBezTo>
                      <a:lnTo>
                        <a:pt x="288970" y="389575"/>
                      </a:lnTo>
                      <a:cubicBezTo>
                        <a:pt x="88945" y="390528"/>
                        <a:pt x="-20592" y="300040"/>
                        <a:pt x="3220" y="204789"/>
                      </a:cubicBezTo>
                      <a:lnTo>
                        <a:pt x="21318" y="126683"/>
                      </a:lnTo>
                      <a:cubicBezTo>
                        <a:pt x="54655" y="-12383"/>
                        <a:pt x="240393" y="1905"/>
                        <a:pt x="299448" y="953"/>
                      </a:cubicBezTo>
                      <a:lnTo>
                        <a:pt x="485185" y="0"/>
                      </a:lnTo>
                      <a:cubicBezTo>
                        <a:pt x="544240" y="0"/>
                        <a:pt x="827133" y="8573"/>
                        <a:pt x="897618" y="117158"/>
                      </a:cubicBezTo>
                      <a:lnTo>
                        <a:pt x="957625" y="189549"/>
                      </a:lnTo>
                      <a:close/>
                    </a:path>
                  </a:pathLst>
                </a:custGeom>
                <a:solidFill>
                  <a:srgbClr val="F4C69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3" name="Полилиния: фигура 862">
                  <a:extLst>
                    <a:ext uri="{FF2B5EF4-FFF2-40B4-BE49-F238E27FC236}">
                      <a16:creationId xmlns:a16="http://schemas.microsoft.com/office/drawing/2014/main" id="{D1D6B0A6-2F93-A7C3-23BA-E62A4405E682}"/>
                    </a:ext>
                  </a:extLst>
                </p:cNvPr>
                <p:cNvSpPr/>
                <p:nvPr/>
              </p:nvSpPr>
              <p:spPr>
                <a:xfrm>
                  <a:off x="17582341" y="4871293"/>
                  <a:ext cx="772741" cy="357210"/>
                </a:xfrm>
                <a:custGeom>
                  <a:avLst/>
                  <a:gdLst>
                    <a:gd name="connsiteX0" fmla="*/ 744480 w 772741"/>
                    <a:gd name="connsiteY0" fmla="*/ 200026 h 357210"/>
                    <a:gd name="connsiteX1" fmla="*/ 624465 w 772741"/>
                    <a:gd name="connsiteY1" fmla="*/ 341950 h 357210"/>
                    <a:gd name="connsiteX2" fmla="*/ 278707 w 772741"/>
                    <a:gd name="connsiteY2" fmla="*/ 357190 h 357210"/>
                    <a:gd name="connsiteX3" fmla="*/ 577 w 772741"/>
                    <a:gd name="connsiteY3" fmla="*/ 244794 h 357210"/>
                    <a:gd name="connsiteX4" fmla="*/ 12959 w 772741"/>
                    <a:gd name="connsiteY4" fmla="*/ 164784 h 357210"/>
                    <a:gd name="connsiteX5" fmla="*/ 290137 w 772741"/>
                    <a:gd name="connsiteY5" fmla="*/ 0 h 357210"/>
                    <a:gd name="connsiteX6" fmla="*/ 320617 w 772741"/>
                    <a:gd name="connsiteY6" fmla="*/ 0 h 357210"/>
                    <a:gd name="connsiteX7" fmla="*/ 661612 w 772741"/>
                    <a:gd name="connsiteY7" fmla="*/ 117158 h 357210"/>
                    <a:gd name="connsiteX8" fmla="*/ 744480 w 772741"/>
                    <a:gd name="connsiteY8" fmla="*/ 200026 h 3572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2741" h="357210">
                      <a:moveTo>
                        <a:pt x="744480" y="200026"/>
                      </a:moveTo>
                      <a:cubicBezTo>
                        <a:pt x="834967" y="333377"/>
                        <a:pt x="684472" y="341950"/>
                        <a:pt x="624465" y="341950"/>
                      </a:cubicBezTo>
                      <a:lnTo>
                        <a:pt x="278707" y="357190"/>
                      </a:lnTo>
                      <a:cubicBezTo>
                        <a:pt x="78682" y="358143"/>
                        <a:pt x="-7995" y="325757"/>
                        <a:pt x="577" y="244794"/>
                      </a:cubicBezTo>
                      <a:lnTo>
                        <a:pt x="12959" y="164784"/>
                      </a:lnTo>
                      <a:cubicBezTo>
                        <a:pt x="32962" y="37148"/>
                        <a:pt x="230130" y="0"/>
                        <a:pt x="290137" y="0"/>
                      </a:cubicBezTo>
                      <a:lnTo>
                        <a:pt x="320617" y="0"/>
                      </a:lnTo>
                      <a:cubicBezTo>
                        <a:pt x="379672" y="0"/>
                        <a:pt x="593984" y="57150"/>
                        <a:pt x="661612" y="117158"/>
                      </a:cubicBezTo>
                      <a:lnTo>
                        <a:pt x="744480" y="200026"/>
                      </a:lnTo>
                      <a:close/>
                    </a:path>
                  </a:pathLst>
                </a:custGeom>
                <a:solidFill>
                  <a:srgbClr val="F4C69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864" name="Рисунок 4">
                <a:extLst>
                  <a:ext uri="{FF2B5EF4-FFF2-40B4-BE49-F238E27FC236}">
                    <a16:creationId xmlns:a16="http://schemas.microsoft.com/office/drawing/2014/main" id="{CE84C461-6064-EEDE-553A-758E040ACA2A}"/>
                  </a:ext>
                </a:extLst>
              </p:cNvPr>
              <p:cNvGrpSpPr/>
              <p:nvPr/>
            </p:nvGrpSpPr>
            <p:grpSpPr>
              <a:xfrm>
                <a:off x="15031398" y="4844623"/>
                <a:ext cx="3879664" cy="4096112"/>
                <a:chOff x="15031398" y="4844623"/>
                <a:chExt cx="3879664" cy="4096112"/>
              </a:xfrm>
              <a:solidFill>
                <a:srgbClr val="F6F0D2"/>
              </a:solidFill>
            </p:grpSpPr>
            <p:sp>
              <p:nvSpPr>
                <p:cNvPr id="865" name="Полилиния: фигура 864">
                  <a:extLst>
                    <a:ext uri="{FF2B5EF4-FFF2-40B4-BE49-F238E27FC236}">
                      <a16:creationId xmlns:a16="http://schemas.microsoft.com/office/drawing/2014/main" id="{CD4E45FC-A56F-BB99-41A1-DF72CA2F3D88}"/>
                    </a:ext>
                  </a:extLst>
                </p:cNvPr>
                <p:cNvSpPr/>
                <p:nvPr/>
              </p:nvSpPr>
              <p:spPr>
                <a:xfrm>
                  <a:off x="15365725" y="5129423"/>
                  <a:ext cx="23595" cy="25717"/>
                </a:xfrm>
                <a:custGeom>
                  <a:avLst/>
                  <a:gdLst>
                    <a:gd name="connsiteX0" fmla="*/ 12155 w 23595"/>
                    <a:gd name="connsiteY0" fmla="*/ 0 h 25717"/>
                    <a:gd name="connsiteX1" fmla="*/ 12155 w 23595"/>
                    <a:gd name="connsiteY1" fmla="*/ 25718 h 25717"/>
                    <a:gd name="connsiteX2" fmla="*/ 12155 w 23595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5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6" name="Полилиния: фигура 865">
                  <a:extLst>
                    <a:ext uri="{FF2B5EF4-FFF2-40B4-BE49-F238E27FC236}">
                      <a16:creationId xmlns:a16="http://schemas.microsoft.com/office/drawing/2014/main" id="{6358B7FA-AB4F-568B-0EBA-18EBE5DDD384}"/>
                    </a:ext>
                  </a:extLst>
                </p:cNvPr>
                <p:cNvSpPr/>
                <p:nvPr/>
              </p:nvSpPr>
              <p:spPr>
                <a:xfrm>
                  <a:off x="15856263" y="5420890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7" name="Полилиния: фигура 866">
                  <a:extLst>
                    <a:ext uri="{FF2B5EF4-FFF2-40B4-BE49-F238E27FC236}">
                      <a16:creationId xmlns:a16="http://schemas.microsoft.com/office/drawing/2014/main" id="{EC5C725A-FA26-1C23-44E8-C36C24FCF343}"/>
                    </a:ext>
                  </a:extLst>
                </p:cNvPr>
                <p:cNvSpPr/>
                <p:nvPr/>
              </p:nvSpPr>
              <p:spPr>
                <a:xfrm>
                  <a:off x="16463958" y="4844623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8" name="Полилиния: фигура 867">
                  <a:extLst>
                    <a:ext uri="{FF2B5EF4-FFF2-40B4-BE49-F238E27FC236}">
                      <a16:creationId xmlns:a16="http://schemas.microsoft.com/office/drawing/2014/main" id="{E5F6C266-0A10-FE28-3F87-0549DC945939}"/>
                    </a:ext>
                  </a:extLst>
                </p:cNvPr>
                <p:cNvSpPr/>
                <p:nvPr/>
              </p:nvSpPr>
              <p:spPr>
                <a:xfrm>
                  <a:off x="17133565" y="4890343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69" name="Полилиния: фигура 868">
                  <a:extLst>
                    <a:ext uri="{FF2B5EF4-FFF2-40B4-BE49-F238E27FC236}">
                      <a16:creationId xmlns:a16="http://schemas.microsoft.com/office/drawing/2014/main" id="{8B18BFF7-B1E1-785F-8973-F75F184754DA}"/>
                    </a:ext>
                  </a:extLst>
                </p:cNvPr>
                <p:cNvSpPr/>
                <p:nvPr/>
              </p:nvSpPr>
              <p:spPr>
                <a:xfrm>
                  <a:off x="16799238" y="4909394"/>
                  <a:ext cx="23596" cy="25717"/>
                </a:xfrm>
                <a:custGeom>
                  <a:avLst/>
                  <a:gdLst>
                    <a:gd name="connsiteX0" fmla="*/ 12155 w 23596"/>
                    <a:gd name="connsiteY0" fmla="*/ 0 h 25717"/>
                    <a:gd name="connsiteX1" fmla="*/ 12155 w 23596"/>
                    <a:gd name="connsiteY1" fmla="*/ 25718 h 25717"/>
                    <a:gd name="connsiteX2" fmla="*/ 12155 w 23596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70" name="Полилиния: фигура 869">
                  <a:extLst>
                    <a:ext uri="{FF2B5EF4-FFF2-40B4-BE49-F238E27FC236}">
                      <a16:creationId xmlns:a16="http://schemas.microsoft.com/office/drawing/2014/main" id="{1615A059-A0F6-D55D-16A9-230A1070864D}"/>
                    </a:ext>
                  </a:extLst>
                </p:cNvPr>
                <p:cNvSpPr/>
                <p:nvPr/>
              </p:nvSpPr>
              <p:spPr>
                <a:xfrm>
                  <a:off x="16362993" y="5048459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71" name="Полилиния: фигура 870">
                  <a:extLst>
                    <a:ext uri="{FF2B5EF4-FFF2-40B4-BE49-F238E27FC236}">
                      <a16:creationId xmlns:a16="http://schemas.microsoft.com/office/drawing/2014/main" id="{572C1246-5771-1EFF-72C8-6E3772540541}"/>
                    </a:ext>
                  </a:extLst>
                </p:cNvPr>
                <p:cNvSpPr/>
                <p:nvPr/>
              </p:nvSpPr>
              <p:spPr>
                <a:xfrm>
                  <a:off x="16829718" y="5190383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72" name="Полилиния: фигура 871">
                  <a:extLst>
                    <a:ext uri="{FF2B5EF4-FFF2-40B4-BE49-F238E27FC236}">
                      <a16:creationId xmlns:a16="http://schemas.microsoft.com/office/drawing/2014/main" id="{DC546FC8-E7B6-DE65-F42A-0CB62647B54D}"/>
                    </a:ext>
                  </a:extLst>
                </p:cNvPr>
                <p:cNvSpPr/>
                <p:nvPr/>
              </p:nvSpPr>
              <p:spPr>
                <a:xfrm>
                  <a:off x="18025105" y="5161808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73" name="Полилиния: фигура 872">
                  <a:extLst>
                    <a:ext uri="{FF2B5EF4-FFF2-40B4-BE49-F238E27FC236}">
                      <a16:creationId xmlns:a16="http://schemas.microsoft.com/office/drawing/2014/main" id="{35016137-2668-F727-6035-8F7F569A3DDE}"/>
                    </a:ext>
                  </a:extLst>
                </p:cNvPr>
                <p:cNvSpPr/>
                <p:nvPr/>
              </p:nvSpPr>
              <p:spPr>
                <a:xfrm>
                  <a:off x="17886993" y="4977021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74" name="Полилиния: фигура 873">
                  <a:extLst>
                    <a:ext uri="{FF2B5EF4-FFF2-40B4-BE49-F238E27FC236}">
                      <a16:creationId xmlns:a16="http://schemas.microsoft.com/office/drawing/2014/main" id="{5B405B47-5DF8-C853-F152-1F69F9F1E4FD}"/>
                    </a:ext>
                  </a:extLst>
                </p:cNvPr>
                <p:cNvSpPr/>
                <p:nvPr/>
              </p:nvSpPr>
              <p:spPr>
                <a:xfrm>
                  <a:off x="18269898" y="5053222"/>
                  <a:ext cx="23596" cy="25717"/>
                </a:xfrm>
                <a:custGeom>
                  <a:avLst/>
                  <a:gdLst>
                    <a:gd name="connsiteX0" fmla="*/ 12155 w 23596"/>
                    <a:gd name="connsiteY0" fmla="*/ 0 h 25717"/>
                    <a:gd name="connsiteX1" fmla="*/ 12155 w 23596"/>
                    <a:gd name="connsiteY1" fmla="*/ 25718 h 25717"/>
                    <a:gd name="connsiteX2" fmla="*/ 12155 w 23596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75" name="Полилиния: фигура 874">
                  <a:extLst>
                    <a:ext uri="{FF2B5EF4-FFF2-40B4-BE49-F238E27FC236}">
                      <a16:creationId xmlns:a16="http://schemas.microsoft.com/office/drawing/2014/main" id="{78A4516A-CD74-ACC9-9AB8-65597A2BE943}"/>
                    </a:ext>
                  </a:extLst>
                </p:cNvPr>
                <p:cNvSpPr/>
                <p:nvPr/>
              </p:nvSpPr>
              <p:spPr>
                <a:xfrm>
                  <a:off x="18443253" y="5243723"/>
                  <a:ext cx="24309" cy="25742"/>
                </a:xfrm>
                <a:custGeom>
                  <a:avLst/>
                  <a:gdLst>
                    <a:gd name="connsiteX0" fmla="*/ 12155 w 24309"/>
                    <a:gd name="connsiteY0" fmla="*/ 0 h 25742"/>
                    <a:gd name="connsiteX1" fmla="*/ 12155 w 24309"/>
                    <a:gd name="connsiteY1" fmla="*/ 25718 h 25742"/>
                    <a:gd name="connsiteX2" fmla="*/ 12155 w 24309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76" name="Полилиния: фигура 875">
                  <a:extLst>
                    <a:ext uri="{FF2B5EF4-FFF2-40B4-BE49-F238E27FC236}">
                      <a16:creationId xmlns:a16="http://schemas.microsoft.com/office/drawing/2014/main" id="{93710895-49FE-5E3A-407E-9CE0A0CE4D3B}"/>
                    </a:ext>
                  </a:extLst>
                </p:cNvPr>
                <p:cNvSpPr/>
                <p:nvPr/>
              </p:nvSpPr>
              <p:spPr>
                <a:xfrm>
                  <a:off x="17702208" y="5198956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78" name="Полилиния: фигура 877">
                  <a:extLst>
                    <a:ext uri="{FF2B5EF4-FFF2-40B4-BE49-F238E27FC236}">
                      <a16:creationId xmlns:a16="http://schemas.microsoft.com/office/drawing/2014/main" id="{E32D2438-F31B-1736-843B-FE08DED6AA3C}"/>
                    </a:ext>
                  </a:extLst>
                </p:cNvPr>
                <p:cNvSpPr/>
                <p:nvPr/>
              </p:nvSpPr>
              <p:spPr>
                <a:xfrm>
                  <a:off x="17594575" y="5097990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60" name="Полилиния: фигура 959">
                  <a:extLst>
                    <a:ext uri="{FF2B5EF4-FFF2-40B4-BE49-F238E27FC236}">
                      <a16:creationId xmlns:a16="http://schemas.microsoft.com/office/drawing/2014/main" id="{7A7607E8-FADE-BA60-E6A7-40EE89233894}"/>
                    </a:ext>
                  </a:extLst>
                </p:cNvPr>
                <p:cNvSpPr/>
                <p:nvPr/>
              </p:nvSpPr>
              <p:spPr>
                <a:xfrm>
                  <a:off x="17332638" y="5343737"/>
                  <a:ext cx="23596" cy="25717"/>
                </a:xfrm>
                <a:custGeom>
                  <a:avLst/>
                  <a:gdLst>
                    <a:gd name="connsiteX0" fmla="*/ 12155 w 23596"/>
                    <a:gd name="connsiteY0" fmla="*/ 0 h 25717"/>
                    <a:gd name="connsiteX1" fmla="*/ 12155 w 23596"/>
                    <a:gd name="connsiteY1" fmla="*/ 25718 h 25717"/>
                    <a:gd name="connsiteX2" fmla="*/ 12155 w 23596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61" name="Полилиния: фигура 960">
                  <a:extLst>
                    <a:ext uri="{FF2B5EF4-FFF2-40B4-BE49-F238E27FC236}">
                      <a16:creationId xmlns:a16="http://schemas.microsoft.com/office/drawing/2014/main" id="{F35C4378-943B-CCB6-A41A-D6B239EE88E2}"/>
                    </a:ext>
                  </a:extLst>
                </p:cNvPr>
                <p:cNvSpPr/>
                <p:nvPr/>
              </p:nvSpPr>
              <p:spPr>
                <a:xfrm>
                  <a:off x="17074510" y="5218958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62" name="Полилиния: фигура 961">
                  <a:extLst>
                    <a:ext uri="{FF2B5EF4-FFF2-40B4-BE49-F238E27FC236}">
                      <a16:creationId xmlns:a16="http://schemas.microsoft.com/office/drawing/2014/main" id="{F136DF45-3FB5-5AB2-2910-6EFFD67B63CC}"/>
                    </a:ext>
                  </a:extLst>
                </p:cNvPr>
                <p:cNvSpPr/>
                <p:nvPr/>
              </p:nvSpPr>
              <p:spPr>
                <a:xfrm>
                  <a:off x="16483960" y="5286586"/>
                  <a:ext cx="23596" cy="25717"/>
                </a:xfrm>
                <a:custGeom>
                  <a:avLst/>
                  <a:gdLst>
                    <a:gd name="connsiteX0" fmla="*/ 12155 w 23596"/>
                    <a:gd name="connsiteY0" fmla="*/ 0 h 25717"/>
                    <a:gd name="connsiteX1" fmla="*/ 12155 w 23596"/>
                    <a:gd name="connsiteY1" fmla="*/ 25718 h 25717"/>
                    <a:gd name="connsiteX2" fmla="*/ 12155 w 23596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63" name="Полилиния: фигура 962">
                  <a:extLst>
                    <a:ext uri="{FF2B5EF4-FFF2-40B4-BE49-F238E27FC236}">
                      <a16:creationId xmlns:a16="http://schemas.microsoft.com/office/drawing/2014/main" id="{2F0C0B9C-8B5C-9A3C-9189-78F3630C43CA}"/>
                    </a:ext>
                  </a:extLst>
                </p:cNvPr>
                <p:cNvSpPr/>
                <p:nvPr/>
              </p:nvSpPr>
              <p:spPr>
                <a:xfrm>
                  <a:off x="15676240" y="5223721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64" name="Полилиния: фигура 963">
                  <a:extLst>
                    <a:ext uri="{FF2B5EF4-FFF2-40B4-BE49-F238E27FC236}">
                      <a16:creationId xmlns:a16="http://schemas.microsoft.com/office/drawing/2014/main" id="{78115296-E0B4-D77D-3F16-4CE01EAD1780}"/>
                    </a:ext>
                  </a:extLst>
                </p:cNvPr>
                <p:cNvSpPr/>
                <p:nvPr/>
              </p:nvSpPr>
              <p:spPr>
                <a:xfrm>
                  <a:off x="15389538" y="5297064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65" name="Полилиния: фигура 964">
                  <a:extLst>
                    <a:ext uri="{FF2B5EF4-FFF2-40B4-BE49-F238E27FC236}">
                      <a16:creationId xmlns:a16="http://schemas.microsoft.com/office/drawing/2014/main" id="{5A4F06E1-E0B0-0DC9-9895-ACD723A1C8FA}"/>
                    </a:ext>
                  </a:extLst>
                </p:cNvPr>
                <p:cNvSpPr/>
                <p:nvPr/>
              </p:nvSpPr>
              <p:spPr>
                <a:xfrm>
                  <a:off x="15293335" y="5105610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66" name="Полилиния: фигура 965">
                  <a:extLst>
                    <a:ext uri="{FF2B5EF4-FFF2-40B4-BE49-F238E27FC236}">
                      <a16:creationId xmlns:a16="http://schemas.microsoft.com/office/drawing/2014/main" id="{ABC5368D-0654-147D-DD0C-F6ADCD607585}"/>
                    </a:ext>
                  </a:extLst>
                </p:cNvPr>
                <p:cNvSpPr/>
                <p:nvPr/>
              </p:nvSpPr>
              <p:spPr>
                <a:xfrm>
                  <a:off x="16111533" y="5001762"/>
                  <a:ext cx="24309" cy="25742"/>
                </a:xfrm>
                <a:custGeom>
                  <a:avLst/>
                  <a:gdLst>
                    <a:gd name="connsiteX0" fmla="*/ 12155 w 24309"/>
                    <a:gd name="connsiteY0" fmla="*/ 25 h 25742"/>
                    <a:gd name="connsiteX1" fmla="*/ 12155 w 24309"/>
                    <a:gd name="connsiteY1" fmla="*/ 25743 h 25742"/>
                    <a:gd name="connsiteX2" fmla="*/ 12155 w 24309"/>
                    <a:gd name="connsiteY2" fmla="*/ 25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42">
                      <a:moveTo>
                        <a:pt x="12155" y="25"/>
                      </a:moveTo>
                      <a:cubicBezTo>
                        <a:pt x="-3085" y="25"/>
                        <a:pt x="-4990" y="25743"/>
                        <a:pt x="12155" y="25743"/>
                      </a:cubicBezTo>
                      <a:cubicBezTo>
                        <a:pt x="27395" y="25743"/>
                        <a:pt x="29300" y="-928"/>
                        <a:pt x="12155" y="25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67" name="Полилиния: фигура 966">
                  <a:extLst>
                    <a:ext uri="{FF2B5EF4-FFF2-40B4-BE49-F238E27FC236}">
                      <a16:creationId xmlns:a16="http://schemas.microsoft.com/office/drawing/2014/main" id="{E0F27BB2-37DE-1FC3-C1D6-6509240375E3}"/>
                    </a:ext>
                  </a:extLst>
                </p:cNvPr>
                <p:cNvSpPr/>
                <p:nvPr/>
              </p:nvSpPr>
              <p:spPr>
                <a:xfrm>
                  <a:off x="16949733" y="5428510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68" name="Полилиния: фигура 967">
                  <a:extLst>
                    <a:ext uri="{FF2B5EF4-FFF2-40B4-BE49-F238E27FC236}">
                      <a16:creationId xmlns:a16="http://schemas.microsoft.com/office/drawing/2014/main" id="{C4B99349-0165-DC4E-7D5D-CAE9102D33B9}"/>
                    </a:ext>
                  </a:extLst>
                </p:cNvPr>
                <p:cNvSpPr/>
                <p:nvPr/>
              </p:nvSpPr>
              <p:spPr>
                <a:xfrm>
                  <a:off x="18091780" y="5353262"/>
                  <a:ext cx="23595" cy="25717"/>
                </a:xfrm>
                <a:custGeom>
                  <a:avLst/>
                  <a:gdLst>
                    <a:gd name="connsiteX0" fmla="*/ 12155 w 23595"/>
                    <a:gd name="connsiteY0" fmla="*/ 0 h 25717"/>
                    <a:gd name="connsiteX1" fmla="*/ 12155 w 23595"/>
                    <a:gd name="connsiteY1" fmla="*/ 25718 h 25717"/>
                    <a:gd name="connsiteX2" fmla="*/ 12155 w 23595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5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69" name="Полилиния: фигура 968">
                  <a:extLst>
                    <a:ext uri="{FF2B5EF4-FFF2-40B4-BE49-F238E27FC236}">
                      <a16:creationId xmlns:a16="http://schemas.microsoft.com/office/drawing/2014/main" id="{38B4CD6E-FE5D-FADA-5EB6-CCA19A619046}"/>
                    </a:ext>
                  </a:extLst>
                </p:cNvPr>
                <p:cNvSpPr/>
                <p:nvPr/>
              </p:nvSpPr>
              <p:spPr>
                <a:xfrm>
                  <a:off x="18743290" y="5553288"/>
                  <a:ext cx="24309" cy="25742"/>
                </a:xfrm>
                <a:custGeom>
                  <a:avLst/>
                  <a:gdLst>
                    <a:gd name="connsiteX0" fmla="*/ 12155 w 24309"/>
                    <a:gd name="connsiteY0" fmla="*/ 0 h 25742"/>
                    <a:gd name="connsiteX1" fmla="*/ 12155 w 24309"/>
                    <a:gd name="connsiteY1" fmla="*/ 25718 h 25742"/>
                    <a:gd name="connsiteX2" fmla="*/ 12155 w 24309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70" name="Полилиния: фигура 969">
                  <a:extLst>
                    <a:ext uri="{FF2B5EF4-FFF2-40B4-BE49-F238E27FC236}">
                      <a16:creationId xmlns:a16="http://schemas.microsoft.com/office/drawing/2014/main" id="{50C42DE2-D413-5492-A265-9595A9F769FD}"/>
                    </a:ext>
                  </a:extLst>
                </p:cNvPr>
                <p:cNvSpPr/>
                <p:nvPr/>
              </p:nvSpPr>
              <p:spPr>
                <a:xfrm>
                  <a:off x="18718525" y="5344689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71" name="Полилиния: фигура 970">
                  <a:extLst>
                    <a:ext uri="{FF2B5EF4-FFF2-40B4-BE49-F238E27FC236}">
                      <a16:creationId xmlns:a16="http://schemas.microsoft.com/office/drawing/2014/main" id="{1FE28F49-C991-DEC5-F581-88B373D18EE7}"/>
                    </a:ext>
                  </a:extLst>
                </p:cNvPr>
                <p:cNvSpPr/>
                <p:nvPr/>
              </p:nvSpPr>
              <p:spPr>
                <a:xfrm>
                  <a:off x="18306093" y="5346569"/>
                  <a:ext cx="24309" cy="25742"/>
                </a:xfrm>
                <a:custGeom>
                  <a:avLst/>
                  <a:gdLst>
                    <a:gd name="connsiteX0" fmla="*/ 12155 w 24309"/>
                    <a:gd name="connsiteY0" fmla="*/ 25 h 25742"/>
                    <a:gd name="connsiteX1" fmla="*/ 12155 w 24309"/>
                    <a:gd name="connsiteY1" fmla="*/ 25743 h 25742"/>
                    <a:gd name="connsiteX2" fmla="*/ 12155 w 24309"/>
                    <a:gd name="connsiteY2" fmla="*/ 25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42">
                      <a:moveTo>
                        <a:pt x="12155" y="25"/>
                      </a:moveTo>
                      <a:cubicBezTo>
                        <a:pt x="-3085" y="25"/>
                        <a:pt x="-4990" y="25743"/>
                        <a:pt x="12155" y="25743"/>
                      </a:cubicBezTo>
                      <a:cubicBezTo>
                        <a:pt x="27395" y="25743"/>
                        <a:pt x="29300" y="-928"/>
                        <a:pt x="12155" y="25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72" name="Полилиния: фигура 971">
                  <a:extLst>
                    <a:ext uri="{FF2B5EF4-FFF2-40B4-BE49-F238E27FC236}">
                      <a16:creationId xmlns:a16="http://schemas.microsoft.com/office/drawing/2014/main" id="{FBE6ED39-AD78-C676-453B-06A010DA1EEE}"/>
                    </a:ext>
                  </a:extLst>
                </p:cNvPr>
                <p:cNvSpPr/>
                <p:nvPr/>
              </p:nvSpPr>
              <p:spPr>
                <a:xfrm>
                  <a:off x="18227035" y="4904606"/>
                  <a:ext cx="24309" cy="25742"/>
                </a:xfrm>
                <a:custGeom>
                  <a:avLst/>
                  <a:gdLst>
                    <a:gd name="connsiteX0" fmla="*/ 12155 w 24309"/>
                    <a:gd name="connsiteY0" fmla="*/ 25 h 25742"/>
                    <a:gd name="connsiteX1" fmla="*/ 12155 w 24309"/>
                    <a:gd name="connsiteY1" fmla="*/ 25743 h 25742"/>
                    <a:gd name="connsiteX2" fmla="*/ 12155 w 24309"/>
                    <a:gd name="connsiteY2" fmla="*/ 25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42">
                      <a:moveTo>
                        <a:pt x="12155" y="25"/>
                      </a:moveTo>
                      <a:cubicBezTo>
                        <a:pt x="-3085" y="25"/>
                        <a:pt x="-4990" y="25743"/>
                        <a:pt x="12155" y="25743"/>
                      </a:cubicBezTo>
                      <a:cubicBezTo>
                        <a:pt x="27395" y="25743"/>
                        <a:pt x="29300" y="-928"/>
                        <a:pt x="12155" y="25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73" name="Полилиния: фигура 972">
                  <a:extLst>
                    <a:ext uri="{FF2B5EF4-FFF2-40B4-BE49-F238E27FC236}">
                      <a16:creationId xmlns:a16="http://schemas.microsoft.com/office/drawing/2014/main" id="{E6A147CD-0736-100D-1E7C-214F1F0807C3}"/>
                    </a:ext>
                  </a:extLst>
                </p:cNvPr>
                <p:cNvSpPr/>
                <p:nvPr/>
              </p:nvSpPr>
              <p:spPr>
                <a:xfrm>
                  <a:off x="18107973" y="4850338"/>
                  <a:ext cx="23596" cy="25742"/>
                </a:xfrm>
                <a:custGeom>
                  <a:avLst/>
                  <a:gdLst>
                    <a:gd name="connsiteX0" fmla="*/ 12155 w 23596"/>
                    <a:gd name="connsiteY0" fmla="*/ 0 h 25742"/>
                    <a:gd name="connsiteX1" fmla="*/ 12155 w 23596"/>
                    <a:gd name="connsiteY1" fmla="*/ 25718 h 25742"/>
                    <a:gd name="connsiteX2" fmla="*/ 12155 w 23596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74" name="Полилиния: фигура 973">
                  <a:extLst>
                    <a:ext uri="{FF2B5EF4-FFF2-40B4-BE49-F238E27FC236}">
                      <a16:creationId xmlns:a16="http://schemas.microsoft.com/office/drawing/2014/main" id="{C8B6B5A2-CE0A-9AA4-62A0-3B1D06FF7723}"/>
                    </a:ext>
                  </a:extLst>
                </p:cNvPr>
                <p:cNvSpPr/>
                <p:nvPr/>
              </p:nvSpPr>
              <p:spPr>
                <a:xfrm>
                  <a:off x="18173695" y="4892248"/>
                  <a:ext cx="23596" cy="25717"/>
                </a:xfrm>
                <a:custGeom>
                  <a:avLst/>
                  <a:gdLst>
                    <a:gd name="connsiteX0" fmla="*/ 12155 w 23596"/>
                    <a:gd name="connsiteY0" fmla="*/ 0 h 25717"/>
                    <a:gd name="connsiteX1" fmla="*/ 12155 w 23596"/>
                    <a:gd name="connsiteY1" fmla="*/ 25718 h 25717"/>
                    <a:gd name="connsiteX2" fmla="*/ 12155 w 23596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75" name="Полилиния: фигура 974">
                  <a:extLst>
                    <a:ext uri="{FF2B5EF4-FFF2-40B4-BE49-F238E27FC236}">
                      <a16:creationId xmlns:a16="http://schemas.microsoft.com/office/drawing/2014/main" id="{D947BB13-275B-1927-C1DF-BBDD4284D2C1}"/>
                    </a:ext>
                  </a:extLst>
                </p:cNvPr>
                <p:cNvSpPr/>
                <p:nvPr/>
              </p:nvSpPr>
              <p:spPr>
                <a:xfrm>
                  <a:off x="18352765" y="4963686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76" name="Полилиния: фигура 975">
                  <a:extLst>
                    <a:ext uri="{FF2B5EF4-FFF2-40B4-BE49-F238E27FC236}">
                      <a16:creationId xmlns:a16="http://schemas.microsoft.com/office/drawing/2014/main" id="{1F343FA4-F017-459A-5677-62A62C983CB7}"/>
                    </a:ext>
                  </a:extLst>
                </p:cNvPr>
                <p:cNvSpPr/>
                <p:nvPr/>
              </p:nvSpPr>
              <p:spPr>
                <a:xfrm>
                  <a:off x="16298223" y="5167523"/>
                  <a:ext cx="23596" cy="25742"/>
                </a:xfrm>
                <a:custGeom>
                  <a:avLst/>
                  <a:gdLst>
                    <a:gd name="connsiteX0" fmla="*/ 12155 w 23596"/>
                    <a:gd name="connsiteY0" fmla="*/ 0 h 25742"/>
                    <a:gd name="connsiteX1" fmla="*/ 12155 w 23596"/>
                    <a:gd name="connsiteY1" fmla="*/ 25718 h 25742"/>
                    <a:gd name="connsiteX2" fmla="*/ 12155 w 23596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77" name="Полилиния: фигура 976">
                  <a:extLst>
                    <a:ext uri="{FF2B5EF4-FFF2-40B4-BE49-F238E27FC236}">
                      <a16:creationId xmlns:a16="http://schemas.microsoft.com/office/drawing/2014/main" id="{EB02C5A4-5F9E-948D-1F67-B78D01C6C2EF}"/>
                    </a:ext>
                  </a:extLst>
                </p:cNvPr>
                <p:cNvSpPr/>
                <p:nvPr/>
              </p:nvSpPr>
              <p:spPr>
                <a:xfrm>
                  <a:off x="16291555" y="4953209"/>
                  <a:ext cx="23596" cy="25717"/>
                </a:xfrm>
                <a:custGeom>
                  <a:avLst/>
                  <a:gdLst>
                    <a:gd name="connsiteX0" fmla="*/ 12155 w 23596"/>
                    <a:gd name="connsiteY0" fmla="*/ 0 h 25717"/>
                    <a:gd name="connsiteX1" fmla="*/ 12155 w 23596"/>
                    <a:gd name="connsiteY1" fmla="*/ 25718 h 25717"/>
                    <a:gd name="connsiteX2" fmla="*/ 12155 w 23596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78" name="Полилиния: фигура 977">
                  <a:extLst>
                    <a:ext uri="{FF2B5EF4-FFF2-40B4-BE49-F238E27FC236}">
                      <a16:creationId xmlns:a16="http://schemas.microsoft.com/office/drawing/2014/main" id="{0CC7D722-0F2B-5D99-0BEC-25C30A5DBDBE}"/>
                    </a:ext>
                  </a:extLst>
                </p:cNvPr>
                <p:cNvSpPr/>
                <p:nvPr/>
              </p:nvSpPr>
              <p:spPr>
                <a:xfrm>
                  <a:off x="16219165" y="4857933"/>
                  <a:ext cx="23944" cy="25742"/>
                </a:xfrm>
                <a:custGeom>
                  <a:avLst/>
                  <a:gdLst>
                    <a:gd name="connsiteX0" fmla="*/ 12155 w 23944"/>
                    <a:gd name="connsiteY0" fmla="*/ 25 h 25742"/>
                    <a:gd name="connsiteX1" fmla="*/ 12155 w 23944"/>
                    <a:gd name="connsiteY1" fmla="*/ 25743 h 25742"/>
                    <a:gd name="connsiteX2" fmla="*/ 12155 w 23944"/>
                    <a:gd name="connsiteY2" fmla="*/ 25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42">
                      <a:moveTo>
                        <a:pt x="12155" y="25"/>
                      </a:moveTo>
                      <a:cubicBezTo>
                        <a:pt x="-3085" y="25"/>
                        <a:pt x="-4990" y="25743"/>
                        <a:pt x="12155" y="25743"/>
                      </a:cubicBezTo>
                      <a:cubicBezTo>
                        <a:pt x="27395" y="25743"/>
                        <a:pt x="28347" y="-928"/>
                        <a:pt x="12155" y="25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79" name="Полилиния: фигура 978">
                  <a:extLst>
                    <a:ext uri="{FF2B5EF4-FFF2-40B4-BE49-F238E27FC236}">
                      <a16:creationId xmlns:a16="http://schemas.microsoft.com/office/drawing/2014/main" id="{CAED1101-2748-D619-6B70-5F044E553559}"/>
                    </a:ext>
                  </a:extLst>
                </p:cNvPr>
                <p:cNvSpPr/>
                <p:nvPr/>
              </p:nvSpPr>
              <p:spPr>
                <a:xfrm>
                  <a:off x="15336198" y="5278966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80" name="Полилиния: фигура 979">
                  <a:extLst>
                    <a:ext uri="{FF2B5EF4-FFF2-40B4-BE49-F238E27FC236}">
                      <a16:creationId xmlns:a16="http://schemas.microsoft.com/office/drawing/2014/main" id="{6DE74C1F-307B-73B1-BAEF-CCD792C57221}"/>
                    </a:ext>
                  </a:extLst>
                </p:cNvPr>
                <p:cNvSpPr/>
                <p:nvPr/>
              </p:nvSpPr>
              <p:spPr>
                <a:xfrm>
                  <a:off x="15031398" y="5310374"/>
                  <a:ext cx="23944" cy="25742"/>
                </a:xfrm>
                <a:custGeom>
                  <a:avLst/>
                  <a:gdLst>
                    <a:gd name="connsiteX0" fmla="*/ 12155 w 23944"/>
                    <a:gd name="connsiteY0" fmla="*/ 25 h 25742"/>
                    <a:gd name="connsiteX1" fmla="*/ 12155 w 23944"/>
                    <a:gd name="connsiteY1" fmla="*/ 25743 h 25742"/>
                    <a:gd name="connsiteX2" fmla="*/ 12155 w 23944"/>
                    <a:gd name="connsiteY2" fmla="*/ 25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42">
                      <a:moveTo>
                        <a:pt x="12155" y="25"/>
                      </a:moveTo>
                      <a:cubicBezTo>
                        <a:pt x="-3085" y="25"/>
                        <a:pt x="-4990" y="25743"/>
                        <a:pt x="12155" y="25743"/>
                      </a:cubicBezTo>
                      <a:cubicBezTo>
                        <a:pt x="27395" y="25743"/>
                        <a:pt x="28347" y="-928"/>
                        <a:pt x="12155" y="25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81" name="Полилиния: фигура 980">
                  <a:extLst>
                    <a:ext uri="{FF2B5EF4-FFF2-40B4-BE49-F238E27FC236}">
                      <a16:creationId xmlns:a16="http://schemas.microsoft.com/office/drawing/2014/main" id="{3A852851-BECF-DB65-52FD-0E60BDBEFA05}"/>
                    </a:ext>
                  </a:extLst>
                </p:cNvPr>
                <p:cNvSpPr/>
                <p:nvPr/>
              </p:nvSpPr>
              <p:spPr>
                <a:xfrm>
                  <a:off x="16546825" y="7094444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82" name="Полилиния: фигура 981">
                  <a:extLst>
                    <a:ext uri="{FF2B5EF4-FFF2-40B4-BE49-F238E27FC236}">
                      <a16:creationId xmlns:a16="http://schemas.microsoft.com/office/drawing/2014/main" id="{3B236EDB-35E1-E2CF-EE85-0EDB9BF5FA06}"/>
                    </a:ext>
                  </a:extLst>
                </p:cNvPr>
                <p:cNvSpPr/>
                <p:nvPr/>
              </p:nvSpPr>
              <p:spPr>
                <a:xfrm>
                  <a:off x="17524090" y="7126829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83" name="Полилиния: фигура 982">
                  <a:extLst>
                    <a:ext uri="{FF2B5EF4-FFF2-40B4-BE49-F238E27FC236}">
                      <a16:creationId xmlns:a16="http://schemas.microsoft.com/office/drawing/2014/main" id="{CB58E060-2BCE-5D1F-AAE9-B859703620E8}"/>
                    </a:ext>
                  </a:extLst>
                </p:cNvPr>
                <p:cNvSpPr/>
                <p:nvPr/>
              </p:nvSpPr>
              <p:spPr>
                <a:xfrm>
                  <a:off x="16851625" y="7120161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84" name="Полилиния: фигура 983">
                  <a:extLst>
                    <a:ext uri="{FF2B5EF4-FFF2-40B4-BE49-F238E27FC236}">
                      <a16:creationId xmlns:a16="http://schemas.microsoft.com/office/drawing/2014/main" id="{A49CB0FF-FE52-7F2B-310C-F3BBB3B5EBCF}"/>
                    </a:ext>
                  </a:extLst>
                </p:cNvPr>
                <p:cNvSpPr/>
                <p:nvPr/>
              </p:nvSpPr>
              <p:spPr>
                <a:xfrm>
                  <a:off x="16653505" y="6789642"/>
                  <a:ext cx="23596" cy="25717"/>
                </a:xfrm>
                <a:custGeom>
                  <a:avLst/>
                  <a:gdLst>
                    <a:gd name="connsiteX0" fmla="*/ 12155 w 23596"/>
                    <a:gd name="connsiteY0" fmla="*/ 0 h 25717"/>
                    <a:gd name="connsiteX1" fmla="*/ 12155 w 23596"/>
                    <a:gd name="connsiteY1" fmla="*/ 25718 h 25717"/>
                    <a:gd name="connsiteX2" fmla="*/ 12155 w 23596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85" name="Полилиния: фигура 984">
                  <a:extLst>
                    <a:ext uri="{FF2B5EF4-FFF2-40B4-BE49-F238E27FC236}">
                      <a16:creationId xmlns:a16="http://schemas.microsoft.com/office/drawing/2014/main" id="{72EE8B95-9CB4-F16B-A165-5A3CA7350406}"/>
                    </a:ext>
                  </a:extLst>
                </p:cNvPr>
                <p:cNvSpPr/>
                <p:nvPr/>
              </p:nvSpPr>
              <p:spPr>
                <a:xfrm>
                  <a:off x="16283935" y="6172417"/>
                  <a:ext cx="23596" cy="25717"/>
                </a:xfrm>
                <a:custGeom>
                  <a:avLst/>
                  <a:gdLst>
                    <a:gd name="connsiteX0" fmla="*/ 12155 w 23596"/>
                    <a:gd name="connsiteY0" fmla="*/ 0 h 25717"/>
                    <a:gd name="connsiteX1" fmla="*/ 12155 w 23596"/>
                    <a:gd name="connsiteY1" fmla="*/ 25718 h 25717"/>
                    <a:gd name="connsiteX2" fmla="*/ 12155 w 23596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86" name="Полилиния: фигура 985">
                  <a:extLst>
                    <a:ext uri="{FF2B5EF4-FFF2-40B4-BE49-F238E27FC236}">
                      <a16:creationId xmlns:a16="http://schemas.microsoft.com/office/drawing/2014/main" id="{7969050B-A574-9007-0260-87C1E65C14D6}"/>
                    </a:ext>
                  </a:extLst>
                </p:cNvPr>
                <p:cNvSpPr/>
                <p:nvPr/>
              </p:nvSpPr>
              <p:spPr>
                <a:xfrm>
                  <a:off x="15754345" y="6075262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87" name="Полилиния: фигура 986">
                  <a:extLst>
                    <a:ext uri="{FF2B5EF4-FFF2-40B4-BE49-F238E27FC236}">
                      <a16:creationId xmlns:a16="http://schemas.microsoft.com/office/drawing/2014/main" id="{B27B2BFD-5E80-C1E6-2EE7-17E42F1060E4}"/>
                    </a:ext>
                  </a:extLst>
                </p:cNvPr>
                <p:cNvSpPr/>
                <p:nvPr/>
              </p:nvSpPr>
              <p:spPr>
                <a:xfrm>
                  <a:off x="16085815" y="5940006"/>
                  <a:ext cx="23595" cy="25717"/>
                </a:xfrm>
                <a:custGeom>
                  <a:avLst/>
                  <a:gdLst>
                    <a:gd name="connsiteX0" fmla="*/ 12155 w 23595"/>
                    <a:gd name="connsiteY0" fmla="*/ 0 h 25717"/>
                    <a:gd name="connsiteX1" fmla="*/ 12155 w 23595"/>
                    <a:gd name="connsiteY1" fmla="*/ 25718 h 25717"/>
                    <a:gd name="connsiteX2" fmla="*/ 12155 w 23595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5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88" name="Полилиния: фигура 987">
                  <a:extLst>
                    <a:ext uri="{FF2B5EF4-FFF2-40B4-BE49-F238E27FC236}">
                      <a16:creationId xmlns:a16="http://schemas.microsoft.com/office/drawing/2014/main" id="{16D8D4AC-00D6-3183-685A-2AE2C54947C8}"/>
                    </a:ext>
                  </a:extLst>
                </p:cNvPr>
                <p:cNvSpPr/>
                <p:nvPr/>
              </p:nvSpPr>
              <p:spPr>
                <a:xfrm>
                  <a:off x="17269773" y="6168607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89" name="Полилиния: фигура 988">
                  <a:extLst>
                    <a:ext uri="{FF2B5EF4-FFF2-40B4-BE49-F238E27FC236}">
                      <a16:creationId xmlns:a16="http://schemas.microsoft.com/office/drawing/2014/main" id="{79CDCD87-C4B9-04DC-03F0-1EB27352ADC6}"/>
                    </a:ext>
                  </a:extLst>
                </p:cNvPr>
                <p:cNvSpPr/>
                <p:nvPr/>
              </p:nvSpPr>
              <p:spPr>
                <a:xfrm>
                  <a:off x="16990690" y="5882855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0" name="Полилиния: фигура 989">
                  <a:extLst>
                    <a:ext uri="{FF2B5EF4-FFF2-40B4-BE49-F238E27FC236}">
                      <a16:creationId xmlns:a16="http://schemas.microsoft.com/office/drawing/2014/main" id="{4F27C2CF-84B7-5495-7187-316BF44F921E}"/>
                    </a:ext>
                  </a:extLst>
                </p:cNvPr>
                <p:cNvSpPr/>
                <p:nvPr/>
              </p:nvSpPr>
              <p:spPr>
                <a:xfrm>
                  <a:off x="17627913" y="6149557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1" name="Полилиния: фигура 990">
                  <a:extLst>
                    <a:ext uri="{FF2B5EF4-FFF2-40B4-BE49-F238E27FC236}">
                      <a16:creationId xmlns:a16="http://schemas.microsoft.com/office/drawing/2014/main" id="{E0AB3583-E6F3-45A6-CA1A-A777FDBB9363}"/>
                    </a:ext>
                  </a:extLst>
                </p:cNvPr>
                <p:cNvSpPr/>
                <p:nvPr/>
              </p:nvSpPr>
              <p:spPr>
                <a:xfrm>
                  <a:off x="17861275" y="6121934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2" name="Полилиния: фигура 991">
                  <a:extLst>
                    <a:ext uri="{FF2B5EF4-FFF2-40B4-BE49-F238E27FC236}">
                      <a16:creationId xmlns:a16="http://schemas.microsoft.com/office/drawing/2014/main" id="{0FE84E3F-AF89-FADC-10AB-F9836E160B4E}"/>
                    </a:ext>
                  </a:extLst>
                </p:cNvPr>
                <p:cNvSpPr/>
                <p:nvPr/>
              </p:nvSpPr>
              <p:spPr>
                <a:xfrm>
                  <a:off x="17769835" y="5656159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3" name="Полилиния: фигура 992">
                  <a:extLst>
                    <a:ext uri="{FF2B5EF4-FFF2-40B4-BE49-F238E27FC236}">
                      <a16:creationId xmlns:a16="http://schemas.microsoft.com/office/drawing/2014/main" id="{F4EFA10B-7116-E42A-0875-1CFFD7698090}"/>
                    </a:ext>
                  </a:extLst>
                </p:cNvPr>
                <p:cNvSpPr/>
                <p:nvPr/>
              </p:nvSpPr>
              <p:spPr>
                <a:xfrm>
                  <a:off x="18155598" y="5761887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4" name="Полилиния: фигура 993">
                  <a:extLst>
                    <a:ext uri="{FF2B5EF4-FFF2-40B4-BE49-F238E27FC236}">
                      <a16:creationId xmlns:a16="http://schemas.microsoft.com/office/drawing/2014/main" id="{DAA7FD67-F523-5F15-DB9A-49A11C2F43ED}"/>
                    </a:ext>
                  </a:extLst>
                </p:cNvPr>
                <p:cNvSpPr/>
                <p:nvPr/>
              </p:nvSpPr>
              <p:spPr>
                <a:xfrm>
                  <a:off x="18694713" y="6180990"/>
                  <a:ext cx="24309" cy="25742"/>
                </a:xfrm>
                <a:custGeom>
                  <a:avLst/>
                  <a:gdLst>
                    <a:gd name="connsiteX0" fmla="*/ 12155 w 24309"/>
                    <a:gd name="connsiteY0" fmla="*/ 0 h 25742"/>
                    <a:gd name="connsiteX1" fmla="*/ 12155 w 24309"/>
                    <a:gd name="connsiteY1" fmla="*/ 25718 h 25742"/>
                    <a:gd name="connsiteX2" fmla="*/ 12155 w 24309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5" name="Полилиния: фигура 994">
                  <a:extLst>
                    <a:ext uri="{FF2B5EF4-FFF2-40B4-BE49-F238E27FC236}">
                      <a16:creationId xmlns:a16="http://schemas.microsoft.com/office/drawing/2014/main" id="{292E313E-A127-8CC8-9D32-85E6E3E038B4}"/>
                    </a:ext>
                  </a:extLst>
                </p:cNvPr>
                <p:cNvSpPr/>
                <p:nvPr/>
              </p:nvSpPr>
              <p:spPr>
                <a:xfrm>
                  <a:off x="18480400" y="6316246"/>
                  <a:ext cx="23944" cy="25742"/>
                </a:xfrm>
                <a:custGeom>
                  <a:avLst/>
                  <a:gdLst>
                    <a:gd name="connsiteX0" fmla="*/ 12155 w 23944"/>
                    <a:gd name="connsiteY0" fmla="*/ 0 h 25742"/>
                    <a:gd name="connsiteX1" fmla="*/ 12155 w 23944"/>
                    <a:gd name="connsiteY1" fmla="*/ 25718 h 25742"/>
                    <a:gd name="connsiteX2" fmla="*/ 12155 w 23944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6" name="Полилиния: фигура 995">
                  <a:extLst>
                    <a:ext uri="{FF2B5EF4-FFF2-40B4-BE49-F238E27FC236}">
                      <a16:creationId xmlns:a16="http://schemas.microsoft.com/office/drawing/2014/main" id="{5297F87C-C3C8-ADFD-6DCA-1AA5B0A5A47E}"/>
                    </a:ext>
                  </a:extLst>
                </p:cNvPr>
                <p:cNvSpPr/>
                <p:nvPr/>
              </p:nvSpPr>
              <p:spPr>
                <a:xfrm>
                  <a:off x="17336448" y="7252560"/>
                  <a:ext cx="23596" cy="25742"/>
                </a:xfrm>
                <a:custGeom>
                  <a:avLst/>
                  <a:gdLst>
                    <a:gd name="connsiteX0" fmla="*/ 12155 w 23596"/>
                    <a:gd name="connsiteY0" fmla="*/ 0 h 25742"/>
                    <a:gd name="connsiteX1" fmla="*/ 12155 w 23596"/>
                    <a:gd name="connsiteY1" fmla="*/ 25718 h 25742"/>
                    <a:gd name="connsiteX2" fmla="*/ 12155 w 23596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7" name="Полилиния: фигура 996">
                  <a:extLst>
                    <a:ext uri="{FF2B5EF4-FFF2-40B4-BE49-F238E27FC236}">
                      <a16:creationId xmlns:a16="http://schemas.microsoft.com/office/drawing/2014/main" id="{FF247C94-B531-970D-2B4D-B735C5DA7CB0}"/>
                    </a:ext>
                  </a:extLst>
                </p:cNvPr>
                <p:cNvSpPr/>
                <p:nvPr/>
              </p:nvSpPr>
              <p:spPr>
                <a:xfrm>
                  <a:off x="17067843" y="7379243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8" name="Полилиния: фигура 997">
                  <a:extLst>
                    <a:ext uri="{FF2B5EF4-FFF2-40B4-BE49-F238E27FC236}">
                      <a16:creationId xmlns:a16="http://schemas.microsoft.com/office/drawing/2014/main" id="{07B52716-66CD-C4E7-4216-AC620928EAB8}"/>
                    </a:ext>
                  </a:extLst>
                </p:cNvPr>
                <p:cNvSpPr/>
                <p:nvPr/>
              </p:nvSpPr>
              <p:spPr>
                <a:xfrm>
                  <a:off x="17004978" y="7325903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99" name="Полилиния: фигура 998">
                  <a:extLst>
                    <a:ext uri="{FF2B5EF4-FFF2-40B4-BE49-F238E27FC236}">
                      <a16:creationId xmlns:a16="http://schemas.microsoft.com/office/drawing/2014/main" id="{9965B46D-FC47-F28F-8924-70E74339483B}"/>
                    </a:ext>
                  </a:extLst>
                </p:cNvPr>
                <p:cNvSpPr/>
                <p:nvPr/>
              </p:nvSpPr>
              <p:spPr>
                <a:xfrm>
                  <a:off x="17084988" y="7163977"/>
                  <a:ext cx="23944" cy="25742"/>
                </a:xfrm>
                <a:custGeom>
                  <a:avLst/>
                  <a:gdLst>
                    <a:gd name="connsiteX0" fmla="*/ 12155 w 23944"/>
                    <a:gd name="connsiteY0" fmla="*/ 0 h 25742"/>
                    <a:gd name="connsiteX1" fmla="*/ 12155 w 23944"/>
                    <a:gd name="connsiteY1" fmla="*/ 25718 h 25742"/>
                    <a:gd name="connsiteX2" fmla="*/ 12155 w 23944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0" name="Полилиния: фигура 999">
                  <a:extLst>
                    <a:ext uri="{FF2B5EF4-FFF2-40B4-BE49-F238E27FC236}">
                      <a16:creationId xmlns:a16="http://schemas.microsoft.com/office/drawing/2014/main" id="{9E70E867-3770-FEC0-6C01-6EE6996466E1}"/>
                    </a:ext>
                  </a:extLst>
                </p:cNvPr>
                <p:cNvSpPr/>
                <p:nvPr/>
              </p:nvSpPr>
              <p:spPr>
                <a:xfrm>
                  <a:off x="16994500" y="7065869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1" name="Полилиния: фигура 1000">
                  <a:extLst>
                    <a:ext uri="{FF2B5EF4-FFF2-40B4-BE49-F238E27FC236}">
                      <a16:creationId xmlns:a16="http://schemas.microsoft.com/office/drawing/2014/main" id="{B2D691FC-A5D4-AD18-A25C-CD77CB3D4EBC}"/>
                    </a:ext>
                  </a:extLst>
                </p:cNvPr>
                <p:cNvSpPr/>
                <p:nvPr/>
              </p:nvSpPr>
              <p:spPr>
                <a:xfrm>
                  <a:off x="17317398" y="7064916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2" name="Полилиния: фигура 1001">
                  <a:extLst>
                    <a:ext uri="{FF2B5EF4-FFF2-40B4-BE49-F238E27FC236}">
                      <a16:creationId xmlns:a16="http://schemas.microsoft.com/office/drawing/2014/main" id="{E57CE6E4-1DA2-1AC0-EDB2-774E73C8E059}"/>
                    </a:ext>
                  </a:extLst>
                </p:cNvPr>
                <p:cNvSpPr/>
                <p:nvPr/>
              </p:nvSpPr>
              <p:spPr>
                <a:xfrm>
                  <a:off x="17129755" y="7092539"/>
                  <a:ext cx="23596" cy="25717"/>
                </a:xfrm>
                <a:custGeom>
                  <a:avLst/>
                  <a:gdLst>
                    <a:gd name="connsiteX0" fmla="*/ 12155 w 23596"/>
                    <a:gd name="connsiteY0" fmla="*/ 0 h 25717"/>
                    <a:gd name="connsiteX1" fmla="*/ 12155 w 23596"/>
                    <a:gd name="connsiteY1" fmla="*/ 25718 h 25717"/>
                    <a:gd name="connsiteX2" fmla="*/ 12155 w 23596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3" name="Полилиния: фигура 1002">
                  <a:extLst>
                    <a:ext uri="{FF2B5EF4-FFF2-40B4-BE49-F238E27FC236}">
                      <a16:creationId xmlns:a16="http://schemas.microsoft.com/office/drawing/2014/main" id="{0ADEE520-C014-DED7-0118-9A35F13B6A2B}"/>
                    </a:ext>
                  </a:extLst>
                </p:cNvPr>
                <p:cNvSpPr/>
                <p:nvPr/>
              </p:nvSpPr>
              <p:spPr>
                <a:xfrm>
                  <a:off x="16708750" y="7147784"/>
                  <a:ext cx="23596" cy="25717"/>
                </a:xfrm>
                <a:custGeom>
                  <a:avLst/>
                  <a:gdLst>
                    <a:gd name="connsiteX0" fmla="*/ 12155 w 23596"/>
                    <a:gd name="connsiteY0" fmla="*/ 0 h 25717"/>
                    <a:gd name="connsiteX1" fmla="*/ 12155 w 23596"/>
                    <a:gd name="connsiteY1" fmla="*/ 25718 h 25717"/>
                    <a:gd name="connsiteX2" fmla="*/ 12155 w 23596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4" name="Полилиния: фигура 1003">
                  <a:extLst>
                    <a:ext uri="{FF2B5EF4-FFF2-40B4-BE49-F238E27FC236}">
                      <a16:creationId xmlns:a16="http://schemas.microsoft.com/office/drawing/2014/main" id="{035B3C54-8B95-CC0A-7A39-29E1E685C49A}"/>
                    </a:ext>
                  </a:extLst>
                </p:cNvPr>
                <p:cNvSpPr/>
                <p:nvPr/>
              </p:nvSpPr>
              <p:spPr>
                <a:xfrm>
                  <a:off x="15963895" y="7159214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5" name="Полилиния: фигура 1004">
                  <a:extLst>
                    <a:ext uri="{FF2B5EF4-FFF2-40B4-BE49-F238E27FC236}">
                      <a16:creationId xmlns:a16="http://schemas.microsoft.com/office/drawing/2014/main" id="{F54F8143-08F5-214E-5DE0-E342D47FE94D}"/>
                    </a:ext>
                  </a:extLst>
                </p:cNvPr>
                <p:cNvSpPr/>
                <p:nvPr/>
              </p:nvSpPr>
              <p:spPr>
                <a:xfrm>
                  <a:off x="15300955" y="7223985"/>
                  <a:ext cx="24309" cy="25742"/>
                </a:xfrm>
                <a:custGeom>
                  <a:avLst/>
                  <a:gdLst>
                    <a:gd name="connsiteX0" fmla="*/ 12155 w 24309"/>
                    <a:gd name="connsiteY0" fmla="*/ 0 h 25742"/>
                    <a:gd name="connsiteX1" fmla="*/ 12155 w 24309"/>
                    <a:gd name="connsiteY1" fmla="*/ 25718 h 25742"/>
                    <a:gd name="connsiteX2" fmla="*/ 12155 w 24309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6" name="Полилиния: фигура 1005">
                  <a:extLst>
                    <a:ext uri="{FF2B5EF4-FFF2-40B4-BE49-F238E27FC236}">
                      <a16:creationId xmlns:a16="http://schemas.microsoft.com/office/drawing/2014/main" id="{119EC65B-0E4D-DEC9-305A-FC5F4ED7F68C}"/>
                    </a:ext>
                  </a:extLst>
                </p:cNvPr>
                <p:cNvSpPr/>
                <p:nvPr/>
              </p:nvSpPr>
              <p:spPr>
                <a:xfrm>
                  <a:off x="15194275" y="7385911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7" name="Полилиния: фигура 1006">
                  <a:extLst>
                    <a:ext uri="{FF2B5EF4-FFF2-40B4-BE49-F238E27FC236}">
                      <a16:creationId xmlns:a16="http://schemas.microsoft.com/office/drawing/2014/main" id="{7B67BCF0-9AA3-4E1C-DDA1-72CD86B72EAF}"/>
                    </a:ext>
                  </a:extLst>
                </p:cNvPr>
                <p:cNvSpPr/>
                <p:nvPr/>
              </p:nvSpPr>
              <p:spPr>
                <a:xfrm>
                  <a:off x="15213325" y="7655445"/>
                  <a:ext cx="23596" cy="25742"/>
                </a:xfrm>
                <a:custGeom>
                  <a:avLst/>
                  <a:gdLst>
                    <a:gd name="connsiteX0" fmla="*/ 12155 w 23596"/>
                    <a:gd name="connsiteY0" fmla="*/ 25 h 25742"/>
                    <a:gd name="connsiteX1" fmla="*/ 12155 w 23596"/>
                    <a:gd name="connsiteY1" fmla="*/ 25743 h 25742"/>
                    <a:gd name="connsiteX2" fmla="*/ 12155 w 23596"/>
                    <a:gd name="connsiteY2" fmla="*/ 25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42">
                      <a:moveTo>
                        <a:pt x="12155" y="25"/>
                      </a:moveTo>
                      <a:cubicBezTo>
                        <a:pt x="-3085" y="25"/>
                        <a:pt x="-4990" y="25743"/>
                        <a:pt x="12155" y="25743"/>
                      </a:cubicBezTo>
                      <a:cubicBezTo>
                        <a:pt x="26442" y="25743"/>
                        <a:pt x="28347" y="-928"/>
                        <a:pt x="12155" y="25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8" name="Полилиния: фигура 1007">
                  <a:extLst>
                    <a:ext uri="{FF2B5EF4-FFF2-40B4-BE49-F238E27FC236}">
                      <a16:creationId xmlns:a16="http://schemas.microsoft.com/office/drawing/2014/main" id="{0099FF86-EB61-2CE8-9FFD-004AA378A5E2}"/>
                    </a:ext>
                  </a:extLst>
                </p:cNvPr>
                <p:cNvSpPr/>
                <p:nvPr/>
              </p:nvSpPr>
              <p:spPr>
                <a:xfrm>
                  <a:off x="15132363" y="7619275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09" name="Полилиния: фигура 1008">
                  <a:extLst>
                    <a:ext uri="{FF2B5EF4-FFF2-40B4-BE49-F238E27FC236}">
                      <a16:creationId xmlns:a16="http://schemas.microsoft.com/office/drawing/2014/main" id="{5BE5AF71-8112-C6EF-DF20-5D52D84E8F75}"/>
                    </a:ext>
                  </a:extLst>
                </p:cNvPr>
                <p:cNvSpPr/>
                <p:nvPr/>
              </p:nvSpPr>
              <p:spPr>
                <a:xfrm>
                  <a:off x="16693510" y="7981228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0" name="Полилиния: фигура 1009">
                  <a:extLst>
                    <a:ext uri="{FF2B5EF4-FFF2-40B4-BE49-F238E27FC236}">
                      <a16:creationId xmlns:a16="http://schemas.microsoft.com/office/drawing/2014/main" id="{6A6BD505-9EE6-6752-F311-936F1E164EF8}"/>
                    </a:ext>
                  </a:extLst>
                </p:cNvPr>
                <p:cNvSpPr/>
                <p:nvPr/>
              </p:nvSpPr>
              <p:spPr>
                <a:xfrm>
                  <a:off x="18664233" y="7750721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1" name="Полилиния: фигура 1010">
                  <a:extLst>
                    <a:ext uri="{FF2B5EF4-FFF2-40B4-BE49-F238E27FC236}">
                      <a16:creationId xmlns:a16="http://schemas.microsoft.com/office/drawing/2014/main" id="{D3CDF9F5-AD2E-ECBD-D523-D932A536DC8E}"/>
                    </a:ext>
                  </a:extLst>
                </p:cNvPr>
                <p:cNvSpPr/>
                <p:nvPr/>
              </p:nvSpPr>
              <p:spPr>
                <a:xfrm>
                  <a:off x="18663280" y="7472589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2" name="Полилиния: фигура 1011">
                  <a:extLst>
                    <a:ext uri="{FF2B5EF4-FFF2-40B4-BE49-F238E27FC236}">
                      <a16:creationId xmlns:a16="http://schemas.microsoft.com/office/drawing/2014/main" id="{58F09328-2CB0-BF52-32F0-D33775A0BB3A}"/>
                    </a:ext>
                  </a:extLst>
                </p:cNvPr>
                <p:cNvSpPr/>
                <p:nvPr/>
              </p:nvSpPr>
              <p:spPr>
                <a:xfrm>
                  <a:off x="18887118" y="7238272"/>
                  <a:ext cx="23944" cy="25742"/>
                </a:xfrm>
                <a:custGeom>
                  <a:avLst/>
                  <a:gdLst>
                    <a:gd name="connsiteX0" fmla="*/ 12155 w 23944"/>
                    <a:gd name="connsiteY0" fmla="*/ 0 h 25742"/>
                    <a:gd name="connsiteX1" fmla="*/ 12155 w 23944"/>
                    <a:gd name="connsiteY1" fmla="*/ 25718 h 25742"/>
                    <a:gd name="connsiteX2" fmla="*/ 12155 w 23944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3" name="Полилиния: фигура 1012">
                  <a:extLst>
                    <a:ext uri="{FF2B5EF4-FFF2-40B4-BE49-F238E27FC236}">
                      <a16:creationId xmlns:a16="http://schemas.microsoft.com/office/drawing/2014/main" id="{107B8FE7-170C-25D4-5F91-DD1FD8400A7C}"/>
                    </a:ext>
                  </a:extLst>
                </p:cNvPr>
                <p:cNvSpPr/>
                <p:nvPr/>
              </p:nvSpPr>
              <p:spPr>
                <a:xfrm>
                  <a:off x="18688998" y="7078251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4" name="Полилиния: фигура 1013">
                  <a:extLst>
                    <a:ext uri="{FF2B5EF4-FFF2-40B4-BE49-F238E27FC236}">
                      <a16:creationId xmlns:a16="http://schemas.microsoft.com/office/drawing/2014/main" id="{5B81230D-BFD0-544D-D573-C1D7CB428F3F}"/>
                    </a:ext>
                  </a:extLst>
                </p:cNvPr>
                <p:cNvSpPr/>
                <p:nvPr/>
              </p:nvSpPr>
              <p:spPr>
                <a:xfrm>
                  <a:off x="18643278" y="6862985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5" name="Полилиния: фигура 1014">
                  <a:extLst>
                    <a:ext uri="{FF2B5EF4-FFF2-40B4-BE49-F238E27FC236}">
                      <a16:creationId xmlns:a16="http://schemas.microsoft.com/office/drawing/2014/main" id="{4FE92A92-0192-0572-ABA3-F8E52229A021}"/>
                    </a:ext>
                  </a:extLst>
                </p:cNvPr>
                <p:cNvSpPr/>
                <p:nvPr/>
              </p:nvSpPr>
              <p:spPr>
                <a:xfrm>
                  <a:off x="17980338" y="6775354"/>
                  <a:ext cx="23596" cy="25717"/>
                </a:xfrm>
                <a:custGeom>
                  <a:avLst/>
                  <a:gdLst>
                    <a:gd name="connsiteX0" fmla="*/ 12155 w 23596"/>
                    <a:gd name="connsiteY0" fmla="*/ 0 h 25717"/>
                    <a:gd name="connsiteX1" fmla="*/ 12155 w 23596"/>
                    <a:gd name="connsiteY1" fmla="*/ 25718 h 25717"/>
                    <a:gd name="connsiteX2" fmla="*/ 12155 w 23596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6" name="Полилиния: фигура 1015">
                  <a:extLst>
                    <a:ext uri="{FF2B5EF4-FFF2-40B4-BE49-F238E27FC236}">
                      <a16:creationId xmlns:a16="http://schemas.microsoft.com/office/drawing/2014/main" id="{5DC2BE32-3341-7080-7D36-E0D386AD8CC3}"/>
                    </a:ext>
                  </a:extLst>
                </p:cNvPr>
                <p:cNvSpPr/>
                <p:nvPr/>
              </p:nvSpPr>
              <p:spPr>
                <a:xfrm>
                  <a:off x="16376328" y="6978238"/>
                  <a:ext cx="23595" cy="25742"/>
                </a:xfrm>
                <a:custGeom>
                  <a:avLst/>
                  <a:gdLst>
                    <a:gd name="connsiteX0" fmla="*/ 12155 w 23595"/>
                    <a:gd name="connsiteY0" fmla="*/ 0 h 25742"/>
                    <a:gd name="connsiteX1" fmla="*/ 12155 w 23595"/>
                    <a:gd name="connsiteY1" fmla="*/ 25718 h 25742"/>
                    <a:gd name="connsiteX2" fmla="*/ 12155 w 23595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5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7" name="Полилиния: фигура 1016">
                  <a:extLst>
                    <a:ext uri="{FF2B5EF4-FFF2-40B4-BE49-F238E27FC236}">
                      <a16:creationId xmlns:a16="http://schemas.microsoft.com/office/drawing/2014/main" id="{CE162263-C7AB-8EEB-5FE4-D48C8500F8FB}"/>
                    </a:ext>
                  </a:extLst>
                </p:cNvPr>
                <p:cNvSpPr/>
                <p:nvPr/>
              </p:nvSpPr>
              <p:spPr>
                <a:xfrm>
                  <a:off x="15954370" y="6899180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18" name="Полилиния: фигура 1017">
                  <a:extLst>
                    <a:ext uri="{FF2B5EF4-FFF2-40B4-BE49-F238E27FC236}">
                      <a16:creationId xmlns:a16="http://schemas.microsoft.com/office/drawing/2014/main" id="{574A70E7-25EA-1909-B5E1-D267C24B3E05}"/>
                    </a:ext>
                  </a:extLst>
                </p:cNvPr>
                <p:cNvSpPr/>
                <p:nvPr/>
              </p:nvSpPr>
              <p:spPr>
                <a:xfrm>
                  <a:off x="16240120" y="6450524"/>
                  <a:ext cx="23595" cy="25742"/>
                </a:xfrm>
                <a:custGeom>
                  <a:avLst/>
                  <a:gdLst>
                    <a:gd name="connsiteX0" fmla="*/ 12155 w 23595"/>
                    <a:gd name="connsiteY0" fmla="*/ 25 h 25742"/>
                    <a:gd name="connsiteX1" fmla="*/ 12155 w 23595"/>
                    <a:gd name="connsiteY1" fmla="*/ 25743 h 25742"/>
                    <a:gd name="connsiteX2" fmla="*/ 12155 w 23595"/>
                    <a:gd name="connsiteY2" fmla="*/ 25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5" h="25742">
                      <a:moveTo>
                        <a:pt x="12155" y="25"/>
                      </a:moveTo>
                      <a:cubicBezTo>
                        <a:pt x="-3085" y="25"/>
                        <a:pt x="-4990" y="25743"/>
                        <a:pt x="12155" y="25743"/>
                      </a:cubicBezTo>
                      <a:cubicBezTo>
                        <a:pt x="26442" y="25743"/>
                        <a:pt x="28347" y="-928"/>
                        <a:pt x="12155" y="25"/>
                      </a:cubicBezTo>
                      <a:close/>
                    </a:path>
                  </a:pathLst>
                </a:custGeom>
                <a:solidFill>
                  <a:srgbClr val="F6F0D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019" name="Рисунок 4">
                <a:extLst>
                  <a:ext uri="{FF2B5EF4-FFF2-40B4-BE49-F238E27FC236}">
                    <a16:creationId xmlns:a16="http://schemas.microsoft.com/office/drawing/2014/main" id="{E0AF86F9-2721-98AB-C9FC-3783A1648E30}"/>
                  </a:ext>
                </a:extLst>
              </p:cNvPr>
              <p:cNvGrpSpPr/>
              <p:nvPr/>
            </p:nvGrpSpPr>
            <p:grpSpPr>
              <a:xfrm>
                <a:off x="15356200" y="7252560"/>
                <a:ext cx="3388174" cy="706949"/>
                <a:chOff x="15356200" y="7252560"/>
                <a:chExt cx="3388174" cy="706949"/>
              </a:xfrm>
              <a:solidFill>
                <a:srgbClr val="3F2312"/>
              </a:solidFill>
            </p:grpSpPr>
            <p:sp>
              <p:nvSpPr>
                <p:cNvPr id="1020" name="Полилиния: фигура 1019">
                  <a:extLst>
                    <a:ext uri="{FF2B5EF4-FFF2-40B4-BE49-F238E27FC236}">
                      <a16:creationId xmlns:a16="http://schemas.microsoft.com/office/drawing/2014/main" id="{80C04630-C8FB-B3B7-85D7-453B790B0BA8}"/>
                    </a:ext>
                  </a:extLst>
                </p:cNvPr>
                <p:cNvSpPr/>
                <p:nvPr/>
              </p:nvSpPr>
              <p:spPr>
                <a:xfrm>
                  <a:off x="15731485" y="7363051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1" name="Полилиния: фигура 1020">
                  <a:extLst>
                    <a:ext uri="{FF2B5EF4-FFF2-40B4-BE49-F238E27FC236}">
                      <a16:creationId xmlns:a16="http://schemas.microsoft.com/office/drawing/2014/main" id="{3A4B63B9-6256-22F3-86F6-BCF9BCE1E3E8}"/>
                    </a:ext>
                  </a:extLst>
                </p:cNvPr>
                <p:cNvSpPr/>
                <p:nvPr/>
              </p:nvSpPr>
              <p:spPr>
                <a:xfrm>
                  <a:off x="16162015" y="7404008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2" name="Полилиния: фигура 1021">
                  <a:extLst>
                    <a:ext uri="{FF2B5EF4-FFF2-40B4-BE49-F238E27FC236}">
                      <a16:creationId xmlns:a16="http://schemas.microsoft.com/office/drawing/2014/main" id="{37F88133-3F22-0E61-7071-5ED05B72F9A5}"/>
                    </a:ext>
                  </a:extLst>
                </p:cNvPr>
                <p:cNvSpPr/>
                <p:nvPr/>
              </p:nvSpPr>
              <p:spPr>
                <a:xfrm>
                  <a:off x="16526823" y="7480209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3" name="Полилиния: фигура 1022">
                  <a:extLst>
                    <a:ext uri="{FF2B5EF4-FFF2-40B4-BE49-F238E27FC236}">
                      <a16:creationId xmlns:a16="http://schemas.microsoft.com/office/drawing/2014/main" id="{BE03E331-4D9B-122F-9D1A-8AF46AEF2CC5}"/>
                    </a:ext>
                  </a:extLst>
                </p:cNvPr>
                <p:cNvSpPr/>
                <p:nvPr/>
              </p:nvSpPr>
              <p:spPr>
                <a:xfrm>
                  <a:off x="16341085" y="7366861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4" name="Полилиния: фигура 1023">
                  <a:extLst>
                    <a:ext uri="{FF2B5EF4-FFF2-40B4-BE49-F238E27FC236}">
                      <a16:creationId xmlns:a16="http://schemas.microsoft.com/office/drawing/2014/main" id="{31299EAB-DA75-100B-2AE6-B1E6ACF3CB5C}"/>
                    </a:ext>
                  </a:extLst>
                </p:cNvPr>
                <p:cNvSpPr/>
                <p:nvPr/>
              </p:nvSpPr>
              <p:spPr>
                <a:xfrm>
                  <a:off x="17895565" y="7439251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5" name="Полилиния: фигура 1024">
                  <a:extLst>
                    <a:ext uri="{FF2B5EF4-FFF2-40B4-BE49-F238E27FC236}">
                      <a16:creationId xmlns:a16="http://schemas.microsoft.com/office/drawing/2014/main" id="{48CA0C74-C8F2-3CED-1DEA-79DBB83C596C}"/>
                    </a:ext>
                  </a:extLst>
                </p:cNvPr>
                <p:cNvSpPr/>
                <p:nvPr/>
              </p:nvSpPr>
              <p:spPr>
                <a:xfrm>
                  <a:off x="18223225" y="7252560"/>
                  <a:ext cx="24309" cy="25742"/>
                </a:xfrm>
                <a:custGeom>
                  <a:avLst/>
                  <a:gdLst>
                    <a:gd name="connsiteX0" fmla="*/ 12155 w 24309"/>
                    <a:gd name="connsiteY0" fmla="*/ 0 h 25742"/>
                    <a:gd name="connsiteX1" fmla="*/ 12155 w 24309"/>
                    <a:gd name="connsiteY1" fmla="*/ 25718 h 25742"/>
                    <a:gd name="connsiteX2" fmla="*/ 12155 w 24309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6" name="Полилиния: фигура 1025">
                  <a:extLst>
                    <a:ext uri="{FF2B5EF4-FFF2-40B4-BE49-F238E27FC236}">
                      <a16:creationId xmlns:a16="http://schemas.microsoft.com/office/drawing/2014/main" id="{5EE4251E-0FEC-EB1C-0123-235829E98105}"/>
                    </a:ext>
                  </a:extLst>
                </p:cNvPr>
                <p:cNvSpPr/>
                <p:nvPr/>
              </p:nvSpPr>
              <p:spPr>
                <a:xfrm>
                  <a:off x="18492783" y="7389721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7" name="Полилиния: фигура 1026">
                  <a:extLst>
                    <a:ext uri="{FF2B5EF4-FFF2-40B4-BE49-F238E27FC236}">
                      <a16:creationId xmlns:a16="http://schemas.microsoft.com/office/drawing/2014/main" id="{A26FF2BE-B405-F3D0-2A70-8BD73C56623F}"/>
                    </a:ext>
                  </a:extLst>
                </p:cNvPr>
                <p:cNvSpPr/>
                <p:nvPr/>
              </p:nvSpPr>
              <p:spPr>
                <a:xfrm>
                  <a:off x="18153693" y="7624038"/>
                  <a:ext cx="23595" cy="25717"/>
                </a:xfrm>
                <a:custGeom>
                  <a:avLst/>
                  <a:gdLst>
                    <a:gd name="connsiteX0" fmla="*/ 12155 w 23595"/>
                    <a:gd name="connsiteY0" fmla="*/ 0 h 25717"/>
                    <a:gd name="connsiteX1" fmla="*/ 12155 w 23595"/>
                    <a:gd name="connsiteY1" fmla="*/ 25718 h 25717"/>
                    <a:gd name="connsiteX2" fmla="*/ 12155 w 23595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5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8" name="Полилиния: фигура 1027">
                  <a:extLst>
                    <a:ext uri="{FF2B5EF4-FFF2-40B4-BE49-F238E27FC236}">
                      <a16:creationId xmlns:a16="http://schemas.microsoft.com/office/drawing/2014/main" id="{2F7D3921-6E6E-1C3B-3C0B-676390C39960}"/>
                    </a:ext>
                  </a:extLst>
                </p:cNvPr>
                <p:cNvSpPr/>
                <p:nvPr/>
              </p:nvSpPr>
              <p:spPr>
                <a:xfrm>
                  <a:off x="17681253" y="7613560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29" name="Полилиния: фигура 1028">
                  <a:extLst>
                    <a:ext uri="{FF2B5EF4-FFF2-40B4-BE49-F238E27FC236}">
                      <a16:creationId xmlns:a16="http://schemas.microsoft.com/office/drawing/2014/main" id="{EBB59B8E-36CE-C531-5C44-E6B7E39577B8}"/>
                    </a:ext>
                  </a:extLst>
                </p:cNvPr>
                <p:cNvSpPr/>
                <p:nvPr/>
              </p:nvSpPr>
              <p:spPr>
                <a:xfrm>
                  <a:off x="17626008" y="7350668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0" name="Полилиния: фигура 1029">
                  <a:extLst>
                    <a:ext uri="{FF2B5EF4-FFF2-40B4-BE49-F238E27FC236}">
                      <a16:creationId xmlns:a16="http://schemas.microsoft.com/office/drawing/2014/main" id="{7028D059-D80B-4A12-2C13-A78A8B63C160}"/>
                    </a:ext>
                  </a:extLst>
                </p:cNvPr>
                <p:cNvSpPr/>
                <p:nvPr/>
              </p:nvSpPr>
              <p:spPr>
                <a:xfrm>
                  <a:off x="17883183" y="7320188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1" name="Полилиния: фигура 1030">
                  <a:extLst>
                    <a:ext uri="{FF2B5EF4-FFF2-40B4-BE49-F238E27FC236}">
                      <a16:creationId xmlns:a16="http://schemas.microsoft.com/office/drawing/2014/main" id="{6FA38826-0AE4-55FF-0D3B-925F4D6BD63C}"/>
                    </a:ext>
                  </a:extLst>
                </p:cNvPr>
                <p:cNvSpPr/>
                <p:nvPr/>
              </p:nvSpPr>
              <p:spPr>
                <a:xfrm>
                  <a:off x="17358355" y="7632610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2" name="Полилиния: фигура 1031">
                  <a:extLst>
                    <a:ext uri="{FF2B5EF4-FFF2-40B4-BE49-F238E27FC236}">
                      <a16:creationId xmlns:a16="http://schemas.microsoft.com/office/drawing/2014/main" id="{72D8FAE2-AB93-2EA3-73CB-13BB7C51BCAD}"/>
                    </a:ext>
                  </a:extLst>
                </p:cNvPr>
                <p:cNvSpPr/>
                <p:nvPr/>
              </p:nvSpPr>
              <p:spPr>
                <a:xfrm>
                  <a:off x="15990565" y="7697380"/>
                  <a:ext cx="23595" cy="25717"/>
                </a:xfrm>
                <a:custGeom>
                  <a:avLst/>
                  <a:gdLst>
                    <a:gd name="connsiteX0" fmla="*/ 12155 w 23595"/>
                    <a:gd name="connsiteY0" fmla="*/ 0 h 25717"/>
                    <a:gd name="connsiteX1" fmla="*/ 12155 w 23595"/>
                    <a:gd name="connsiteY1" fmla="*/ 25718 h 25717"/>
                    <a:gd name="connsiteX2" fmla="*/ 12155 w 23595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5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3" name="Полилиния: фигура 1032">
                  <a:extLst>
                    <a:ext uri="{FF2B5EF4-FFF2-40B4-BE49-F238E27FC236}">
                      <a16:creationId xmlns:a16="http://schemas.microsoft.com/office/drawing/2014/main" id="{1BCDB417-1CDB-26EC-9FCB-782ED7BC36F8}"/>
                    </a:ext>
                  </a:extLst>
                </p:cNvPr>
                <p:cNvSpPr/>
                <p:nvPr/>
              </p:nvSpPr>
              <p:spPr>
                <a:xfrm>
                  <a:off x="15619090" y="7548789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4" name="Полилиния: фигура 1033">
                  <a:extLst>
                    <a:ext uri="{FF2B5EF4-FFF2-40B4-BE49-F238E27FC236}">
                      <a16:creationId xmlns:a16="http://schemas.microsoft.com/office/drawing/2014/main" id="{575CA07A-EE14-5941-6C90-CA227DF02C99}"/>
                    </a:ext>
                  </a:extLst>
                </p:cNvPr>
                <p:cNvSpPr/>
                <p:nvPr/>
              </p:nvSpPr>
              <p:spPr>
                <a:xfrm>
                  <a:off x="15978183" y="7584007"/>
                  <a:ext cx="23595" cy="25742"/>
                </a:xfrm>
                <a:custGeom>
                  <a:avLst/>
                  <a:gdLst>
                    <a:gd name="connsiteX0" fmla="*/ 12155 w 23595"/>
                    <a:gd name="connsiteY0" fmla="*/ 25 h 25742"/>
                    <a:gd name="connsiteX1" fmla="*/ 12155 w 23595"/>
                    <a:gd name="connsiteY1" fmla="*/ 25743 h 25742"/>
                    <a:gd name="connsiteX2" fmla="*/ 12155 w 23595"/>
                    <a:gd name="connsiteY2" fmla="*/ 25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5" h="25742">
                      <a:moveTo>
                        <a:pt x="12155" y="25"/>
                      </a:moveTo>
                      <a:cubicBezTo>
                        <a:pt x="-3085" y="25"/>
                        <a:pt x="-4990" y="25743"/>
                        <a:pt x="12155" y="25743"/>
                      </a:cubicBezTo>
                      <a:cubicBezTo>
                        <a:pt x="26442" y="25743"/>
                        <a:pt x="28347" y="-928"/>
                        <a:pt x="12155" y="25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5" name="Полилиния: фигура 1034">
                  <a:extLst>
                    <a:ext uri="{FF2B5EF4-FFF2-40B4-BE49-F238E27FC236}">
                      <a16:creationId xmlns:a16="http://schemas.microsoft.com/office/drawing/2014/main" id="{749B7CE4-145F-0812-0AC4-CFD09F8E38D9}"/>
                    </a:ext>
                  </a:extLst>
                </p:cNvPr>
                <p:cNvSpPr/>
                <p:nvPr/>
              </p:nvSpPr>
              <p:spPr>
                <a:xfrm>
                  <a:off x="16264885" y="7612607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6" name="Полилиния: фигура 1035">
                  <a:extLst>
                    <a:ext uri="{FF2B5EF4-FFF2-40B4-BE49-F238E27FC236}">
                      <a16:creationId xmlns:a16="http://schemas.microsoft.com/office/drawing/2014/main" id="{2BB93C17-159C-F703-D7DE-BD5CC9503B3C}"/>
                    </a:ext>
                  </a:extLst>
                </p:cNvPr>
                <p:cNvSpPr/>
                <p:nvPr/>
              </p:nvSpPr>
              <p:spPr>
                <a:xfrm>
                  <a:off x="16838290" y="7669758"/>
                  <a:ext cx="24309" cy="25742"/>
                </a:xfrm>
                <a:custGeom>
                  <a:avLst/>
                  <a:gdLst>
                    <a:gd name="connsiteX0" fmla="*/ 12155 w 24309"/>
                    <a:gd name="connsiteY0" fmla="*/ 0 h 25742"/>
                    <a:gd name="connsiteX1" fmla="*/ 12155 w 24309"/>
                    <a:gd name="connsiteY1" fmla="*/ 25718 h 25742"/>
                    <a:gd name="connsiteX2" fmla="*/ 12155 w 24309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7" name="Полилиния: фигура 1036">
                  <a:extLst>
                    <a:ext uri="{FF2B5EF4-FFF2-40B4-BE49-F238E27FC236}">
                      <a16:creationId xmlns:a16="http://schemas.microsoft.com/office/drawing/2014/main" id="{B60FAB77-5D7B-AA03-A6D0-A8523D5AC369}"/>
                    </a:ext>
                  </a:extLst>
                </p:cNvPr>
                <p:cNvSpPr/>
                <p:nvPr/>
              </p:nvSpPr>
              <p:spPr>
                <a:xfrm>
                  <a:off x="16688748" y="7473541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8" name="Полилиния: фигура 1037">
                  <a:extLst>
                    <a:ext uri="{FF2B5EF4-FFF2-40B4-BE49-F238E27FC236}">
                      <a16:creationId xmlns:a16="http://schemas.microsoft.com/office/drawing/2014/main" id="{87A9C8B2-D1AC-860C-8914-975B3AD21347}"/>
                    </a:ext>
                  </a:extLst>
                </p:cNvPr>
                <p:cNvSpPr/>
                <p:nvPr/>
              </p:nvSpPr>
              <p:spPr>
                <a:xfrm>
                  <a:off x="16695415" y="7658328"/>
                  <a:ext cx="23944" cy="25742"/>
                </a:xfrm>
                <a:custGeom>
                  <a:avLst/>
                  <a:gdLst>
                    <a:gd name="connsiteX0" fmla="*/ 12155 w 23944"/>
                    <a:gd name="connsiteY0" fmla="*/ 0 h 25742"/>
                    <a:gd name="connsiteX1" fmla="*/ 12155 w 23944"/>
                    <a:gd name="connsiteY1" fmla="*/ 25718 h 25742"/>
                    <a:gd name="connsiteX2" fmla="*/ 12155 w 23944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39" name="Полилиния: фигура 1038">
                  <a:extLst>
                    <a:ext uri="{FF2B5EF4-FFF2-40B4-BE49-F238E27FC236}">
                      <a16:creationId xmlns:a16="http://schemas.microsoft.com/office/drawing/2014/main" id="{005357C9-8697-2D95-5664-153EBE2187AC}"/>
                    </a:ext>
                  </a:extLst>
                </p:cNvPr>
                <p:cNvSpPr/>
                <p:nvPr/>
              </p:nvSpPr>
              <p:spPr>
                <a:xfrm>
                  <a:off x="18631848" y="7664043"/>
                  <a:ext cx="23596" cy="25717"/>
                </a:xfrm>
                <a:custGeom>
                  <a:avLst/>
                  <a:gdLst>
                    <a:gd name="connsiteX0" fmla="*/ 12155 w 23596"/>
                    <a:gd name="connsiteY0" fmla="*/ 0 h 25717"/>
                    <a:gd name="connsiteX1" fmla="*/ 12155 w 23596"/>
                    <a:gd name="connsiteY1" fmla="*/ 25718 h 25717"/>
                    <a:gd name="connsiteX2" fmla="*/ 12155 w 23596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0" name="Полилиния: фигура 1039">
                  <a:extLst>
                    <a:ext uri="{FF2B5EF4-FFF2-40B4-BE49-F238E27FC236}">
                      <a16:creationId xmlns:a16="http://schemas.microsoft.com/office/drawing/2014/main" id="{4102A8C0-9C46-F162-646A-15CA880DC15C}"/>
                    </a:ext>
                  </a:extLst>
                </p:cNvPr>
                <p:cNvSpPr/>
                <p:nvPr/>
              </p:nvSpPr>
              <p:spPr>
                <a:xfrm>
                  <a:off x="18236560" y="7504022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1" name="Полилиния: фигура 1040">
                  <a:extLst>
                    <a:ext uri="{FF2B5EF4-FFF2-40B4-BE49-F238E27FC236}">
                      <a16:creationId xmlns:a16="http://schemas.microsoft.com/office/drawing/2014/main" id="{2E47F83D-DE19-A45D-8769-527906082FBE}"/>
                    </a:ext>
                  </a:extLst>
                </p:cNvPr>
                <p:cNvSpPr/>
                <p:nvPr/>
              </p:nvSpPr>
              <p:spPr>
                <a:xfrm>
                  <a:off x="18387055" y="7772628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2" name="Полилиния: фигура 1041">
                  <a:extLst>
                    <a:ext uri="{FF2B5EF4-FFF2-40B4-BE49-F238E27FC236}">
                      <a16:creationId xmlns:a16="http://schemas.microsoft.com/office/drawing/2014/main" id="{BAF29B38-8B1E-8C6A-D68F-CA73F020E88E}"/>
                    </a:ext>
                  </a:extLst>
                </p:cNvPr>
                <p:cNvSpPr/>
                <p:nvPr/>
              </p:nvSpPr>
              <p:spPr>
                <a:xfrm>
                  <a:off x="17974623" y="7744053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3" name="Полилиния: фигура 1042">
                  <a:extLst>
                    <a:ext uri="{FF2B5EF4-FFF2-40B4-BE49-F238E27FC236}">
                      <a16:creationId xmlns:a16="http://schemas.microsoft.com/office/drawing/2014/main" id="{EEA3FECD-4DB7-B99F-E72E-D6F23E5580F5}"/>
                    </a:ext>
                  </a:extLst>
                </p:cNvPr>
                <p:cNvSpPr/>
                <p:nvPr/>
              </p:nvSpPr>
              <p:spPr>
                <a:xfrm>
                  <a:off x="18630895" y="7388768"/>
                  <a:ext cx="23596" cy="25717"/>
                </a:xfrm>
                <a:custGeom>
                  <a:avLst/>
                  <a:gdLst>
                    <a:gd name="connsiteX0" fmla="*/ 12155 w 23596"/>
                    <a:gd name="connsiteY0" fmla="*/ 0 h 25717"/>
                    <a:gd name="connsiteX1" fmla="*/ 12155 w 23596"/>
                    <a:gd name="connsiteY1" fmla="*/ 25718 h 25717"/>
                    <a:gd name="connsiteX2" fmla="*/ 12155 w 23596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4" name="Полилиния: фигура 1043">
                  <a:extLst>
                    <a:ext uri="{FF2B5EF4-FFF2-40B4-BE49-F238E27FC236}">
                      <a16:creationId xmlns:a16="http://schemas.microsoft.com/office/drawing/2014/main" id="{F3033A56-FC77-4ABF-2639-9A071607917D}"/>
                    </a:ext>
                  </a:extLst>
                </p:cNvPr>
                <p:cNvSpPr/>
                <p:nvPr/>
              </p:nvSpPr>
              <p:spPr>
                <a:xfrm>
                  <a:off x="18720430" y="7424011"/>
                  <a:ext cx="23944" cy="25742"/>
                </a:xfrm>
                <a:custGeom>
                  <a:avLst/>
                  <a:gdLst>
                    <a:gd name="connsiteX0" fmla="*/ 12155 w 23944"/>
                    <a:gd name="connsiteY0" fmla="*/ 0 h 25742"/>
                    <a:gd name="connsiteX1" fmla="*/ 12155 w 23944"/>
                    <a:gd name="connsiteY1" fmla="*/ 25718 h 25742"/>
                    <a:gd name="connsiteX2" fmla="*/ 12155 w 23944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5" name="Полилиния: фигура 1044">
                  <a:extLst>
                    <a:ext uri="{FF2B5EF4-FFF2-40B4-BE49-F238E27FC236}">
                      <a16:creationId xmlns:a16="http://schemas.microsoft.com/office/drawing/2014/main" id="{A2769FB8-544E-50E1-7275-53412A5D294C}"/>
                    </a:ext>
                  </a:extLst>
                </p:cNvPr>
                <p:cNvSpPr/>
                <p:nvPr/>
              </p:nvSpPr>
              <p:spPr>
                <a:xfrm>
                  <a:off x="17369785" y="7543075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6" name="Полилиния: фигура 1045">
                  <a:extLst>
                    <a:ext uri="{FF2B5EF4-FFF2-40B4-BE49-F238E27FC236}">
                      <a16:creationId xmlns:a16="http://schemas.microsoft.com/office/drawing/2014/main" id="{CD304E44-CF39-E8C7-7A2A-A451D679DEE6}"/>
                    </a:ext>
                  </a:extLst>
                </p:cNvPr>
                <p:cNvSpPr/>
                <p:nvPr/>
              </p:nvSpPr>
              <p:spPr>
                <a:xfrm>
                  <a:off x="16503963" y="7617370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7" name="Полилиния: фигура 1046">
                  <a:extLst>
                    <a:ext uri="{FF2B5EF4-FFF2-40B4-BE49-F238E27FC236}">
                      <a16:creationId xmlns:a16="http://schemas.microsoft.com/office/drawing/2014/main" id="{FA586A13-B54D-1026-609F-BE21EEFC8FA1}"/>
                    </a:ext>
                  </a:extLst>
                </p:cNvPr>
                <p:cNvSpPr/>
                <p:nvPr/>
              </p:nvSpPr>
              <p:spPr>
                <a:xfrm>
                  <a:off x="15886743" y="7308758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8" name="Полилиния: фигура 1047">
                  <a:extLst>
                    <a:ext uri="{FF2B5EF4-FFF2-40B4-BE49-F238E27FC236}">
                      <a16:creationId xmlns:a16="http://schemas.microsoft.com/office/drawing/2014/main" id="{0B87765C-27B7-263D-3A09-C5000FC62436}"/>
                    </a:ext>
                  </a:extLst>
                </p:cNvPr>
                <p:cNvSpPr/>
                <p:nvPr/>
              </p:nvSpPr>
              <p:spPr>
                <a:xfrm>
                  <a:off x="15367630" y="7376386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49" name="Полилиния: фигура 1048">
                  <a:extLst>
                    <a:ext uri="{FF2B5EF4-FFF2-40B4-BE49-F238E27FC236}">
                      <a16:creationId xmlns:a16="http://schemas.microsoft.com/office/drawing/2014/main" id="{BF4B23B5-6A34-9132-1A9A-E8B81FD0E70F}"/>
                    </a:ext>
                  </a:extLst>
                </p:cNvPr>
                <p:cNvSpPr/>
                <p:nvPr/>
              </p:nvSpPr>
              <p:spPr>
                <a:xfrm>
                  <a:off x="15816258" y="7512594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0" name="Полилиния: фигура 1049">
                  <a:extLst>
                    <a:ext uri="{FF2B5EF4-FFF2-40B4-BE49-F238E27FC236}">
                      <a16:creationId xmlns:a16="http://schemas.microsoft.com/office/drawing/2014/main" id="{EC93F436-266C-17AA-1FB2-32E532322DE6}"/>
                    </a:ext>
                  </a:extLst>
                </p:cNvPr>
                <p:cNvSpPr/>
                <p:nvPr/>
              </p:nvSpPr>
              <p:spPr>
                <a:xfrm>
                  <a:off x="15589563" y="7692618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1" name="Полилиния: фигура 1050">
                  <a:extLst>
                    <a:ext uri="{FF2B5EF4-FFF2-40B4-BE49-F238E27FC236}">
                      <a16:creationId xmlns:a16="http://schemas.microsoft.com/office/drawing/2014/main" id="{566EAFA2-6E14-405C-8BEC-7BA1BD0250E8}"/>
                    </a:ext>
                  </a:extLst>
                </p:cNvPr>
                <p:cNvSpPr/>
                <p:nvPr/>
              </p:nvSpPr>
              <p:spPr>
                <a:xfrm>
                  <a:off x="15356200" y="7507832"/>
                  <a:ext cx="23595" cy="25717"/>
                </a:xfrm>
                <a:custGeom>
                  <a:avLst/>
                  <a:gdLst>
                    <a:gd name="connsiteX0" fmla="*/ 12155 w 23595"/>
                    <a:gd name="connsiteY0" fmla="*/ 0 h 25717"/>
                    <a:gd name="connsiteX1" fmla="*/ 12155 w 23595"/>
                    <a:gd name="connsiteY1" fmla="*/ 25718 h 25717"/>
                    <a:gd name="connsiteX2" fmla="*/ 12155 w 23595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5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2" name="Полилиния: фигура 1051">
                  <a:extLst>
                    <a:ext uri="{FF2B5EF4-FFF2-40B4-BE49-F238E27FC236}">
                      <a16:creationId xmlns:a16="http://schemas.microsoft.com/office/drawing/2014/main" id="{A88038CA-8EE7-8D76-C6E5-24BB6AB231AA}"/>
                    </a:ext>
                  </a:extLst>
                </p:cNvPr>
                <p:cNvSpPr/>
                <p:nvPr/>
              </p:nvSpPr>
              <p:spPr>
                <a:xfrm>
                  <a:off x="15762918" y="7644040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3" name="Полилиния: фигура 1052">
                  <a:extLst>
                    <a:ext uri="{FF2B5EF4-FFF2-40B4-BE49-F238E27FC236}">
                      <a16:creationId xmlns:a16="http://schemas.microsoft.com/office/drawing/2014/main" id="{39E887C9-CE44-AA81-D494-F9A0D1D1C8FE}"/>
                    </a:ext>
                  </a:extLst>
                </p:cNvPr>
                <p:cNvSpPr/>
                <p:nvPr/>
              </p:nvSpPr>
              <p:spPr>
                <a:xfrm>
                  <a:off x="15809590" y="7350668"/>
                  <a:ext cx="23944" cy="25742"/>
                </a:xfrm>
                <a:custGeom>
                  <a:avLst/>
                  <a:gdLst>
                    <a:gd name="connsiteX0" fmla="*/ 12155 w 23944"/>
                    <a:gd name="connsiteY0" fmla="*/ 0 h 25742"/>
                    <a:gd name="connsiteX1" fmla="*/ 12155 w 23944"/>
                    <a:gd name="connsiteY1" fmla="*/ 25718 h 25742"/>
                    <a:gd name="connsiteX2" fmla="*/ 12155 w 23944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4" name="Полилиния: фигура 1053">
                  <a:extLst>
                    <a:ext uri="{FF2B5EF4-FFF2-40B4-BE49-F238E27FC236}">
                      <a16:creationId xmlns:a16="http://schemas.microsoft.com/office/drawing/2014/main" id="{7CC8C3A6-DA61-B240-D647-33F9E611AF0E}"/>
                    </a:ext>
                  </a:extLst>
                </p:cNvPr>
                <p:cNvSpPr/>
                <p:nvPr/>
              </p:nvSpPr>
              <p:spPr>
                <a:xfrm>
                  <a:off x="16001043" y="7416391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5" name="Полилиния: фигура 1054">
                  <a:extLst>
                    <a:ext uri="{FF2B5EF4-FFF2-40B4-BE49-F238E27FC236}">
                      <a16:creationId xmlns:a16="http://schemas.microsoft.com/office/drawing/2014/main" id="{A90A1130-D512-38EE-BE7B-90354FF3D11B}"/>
                    </a:ext>
                  </a:extLst>
                </p:cNvPr>
                <p:cNvSpPr/>
                <p:nvPr/>
              </p:nvSpPr>
              <p:spPr>
                <a:xfrm>
                  <a:off x="16006758" y="7422106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6" name="Полилиния: фигура 1055">
                  <a:extLst>
                    <a:ext uri="{FF2B5EF4-FFF2-40B4-BE49-F238E27FC236}">
                      <a16:creationId xmlns:a16="http://schemas.microsoft.com/office/drawing/2014/main" id="{AF7D1933-54D1-658C-ADEE-9A2F08D37B0C}"/>
                    </a:ext>
                  </a:extLst>
                </p:cNvPr>
                <p:cNvSpPr/>
                <p:nvPr/>
              </p:nvSpPr>
              <p:spPr>
                <a:xfrm>
                  <a:off x="16551588" y="7712621"/>
                  <a:ext cx="24309" cy="25742"/>
                </a:xfrm>
                <a:custGeom>
                  <a:avLst/>
                  <a:gdLst>
                    <a:gd name="connsiteX0" fmla="*/ 12155 w 24309"/>
                    <a:gd name="connsiteY0" fmla="*/ 0 h 25742"/>
                    <a:gd name="connsiteX1" fmla="*/ 12155 w 24309"/>
                    <a:gd name="connsiteY1" fmla="*/ 25718 h 25742"/>
                    <a:gd name="connsiteX2" fmla="*/ 12155 w 24309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7" name="Полилиния: фигура 1056">
                  <a:extLst>
                    <a:ext uri="{FF2B5EF4-FFF2-40B4-BE49-F238E27FC236}">
                      <a16:creationId xmlns:a16="http://schemas.microsoft.com/office/drawing/2014/main" id="{38A8E8F6-5FE9-EDEC-E90E-88AEA384366D}"/>
                    </a:ext>
                  </a:extLst>
                </p:cNvPr>
                <p:cNvSpPr/>
                <p:nvPr/>
              </p:nvSpPr>
              <p:spPr>
                <a:xfrm>
                  <a:off x="16743040" y="7550694"/>
                  <a:ext cx="23595" cy="25717"/>
                </a:xfrm>
                <a:custGeom>
                  <a:avLst/>
                  <a:gdLst>
                    <a:gd name="connsiteX0" fmla="*/ 12155 w 23595"/>
                    <a:gd name="connsiteY0" fmla="*/ 0 h 25717"/>
                    <a:gd name="connsiteX1" fmla="*/ 12155 w 23595"/>
                    <a:gd name="connsiteY1" fmla="*/ 25718 h 25717"/>
                    <a:gd name="connsiteX2" fmla="*/ 12155 w 23595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5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6442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8" name="Полилиния: фигура 1057">
                  <a:extLst>
                    <a:ext uri="{FF2B5EF4-FFF2-40B4-BE49-F238E27FC236}">
                      <a16:creationId xmlns:a16="http://schemas.microsoft.com/office/drawing/2014/main" id="{B0ABEA52-5093-3F00-BA21-28C58C7A6E61}"/>
                    </a:ext>
                  </a:extLst>
                </p:cNvPr>
                <p:cNvSpPr/>
                <p:nvPr/>
              </p:nvSpPr>
              <p:spPr>
                <a:xfrm>
                  <a:off x="17424078" y="7680235"/>
                  <a:ext cx="24309" cy="25717"/>
                </a:xfrm>
                <a:custGeom>
                  <a:avLst/>
                  <a:gdLst>
                    <a:gd name="connsiteX0" fmla="*/ 12155 w 24309"/>
                    <a:gd name="connsiteY0" fmla="*/ 0 h 25717"/>
                    <a:gd name="connsiteX1" fmla="*/ 12155 w 24309"/>
                    <a:gd name="connsiteY1" fmla="*/ 25718 h 25717"/>
                    <a:gd name="connsiteX2" fmla="*/ 12155 w 24309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59" name="Полилиния: фигура 1058">
                  <a:extLst>
                    <a:ext uri="{FF2B5EF4-FFF2-40B4-BE49-F238E27FC236}">
                      <a16:creationId xmlns:a16="http://schemas.microsoft.com/office/drawing/2014/main" id="{352EB97E-4A29-D829-079D-B4DC13A54505}"/>
                    </a:ext>
                  </a:extLst>
                </p:cNvPr>
                <p:cNvSpPr/>
                <p:nvPr/>
              </p:nvSpPr>
              <p:spPr>
                <a:xfrm>
                  <a:off x="17405980" y="7548789"/>
                  <a:ext cx="23944" cy="25717"/>
                </a:xfrm>
                <a:custGeom>
                  <a:avLst/>
                  <a:gdLst>
                    <a:gd name="connsiteX0" fmla="*/ 12155 w 23944"/>
                    <a:gd name="connsiteY0" fmla="*/ 0 h 25717"/>
                    <a:gd name="connsiteX1" fmla="*/ 12155 w 23944"/>
                    <a:gd name="connsiteY1" fmla="*/ 25718 h 25717"/>
                    <a:gd name="connsiteX2" fmla="*/ 12155 w 23944"/>
                    <a:gd name="connsiteY2" fmla="*/ 0 h 25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17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5718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60" name="Полилиния: фигура 1059">
                  <a:extLst>
                    <a:ext uri="{FF2B5EF4-FFF2-40B4-BE49-F238E27FC236}">
                      <a16:creationId xmlns:a16="http://schemas.microsoft.com/office/drawing/2014/main" id="{15F545FB-798E-1527-0640-A78381C7DC1A}"/>
                    </a:ext>
                  </a:extLst>
                </p:cNvPr>
                <p:cNvSpPr/>
                <p:nvPr/>
              </p:nvSpPr>
              <p:spPr>
                <a:xfrm>
                  <a:off x="17166903" y="7650708"/>
                  <a:ext cx="24309" cy="25742"/>
                </a:xfrm>
                <a:custGeom>
                  <a:avLst/>
                  <a:gdLst>
                    <a:gd name="connsiteX0" fmla="*/ 12155 w 24309"/>
                    <a:gd name="connsiteY0" fmla="*/ 0 h 25742"/>
                    <a:gd name="connsiteX1" fmla="*/ 12155 w 24309"/>
                    <a:gd name="connsiteY1" fmla="*/ 25718 h 25742"/>
                    <a:gd name="connsiteX2" fmla="*/ 12155 w 24309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61" name="Полилиния: фигура 1060">
                  <a:extLst>
                    <a:ext uri="{FF2B5EF4-FFF2-40B4-BE49-F238E27FC236}">
                      <a16:creationId xmlns:a16="http://schemas.microsoft.com/office/drawing/2014/main" id="{53EFE392-7F9A-A7A4-011A-D86458C12005}"/>
                    </a:ext>
                  </a:extLst>
                </p:cNvPr>
                <p:cNvSpPr/>
                <p:nvPr/>
              </p:nvSpPr>
              <p:spPr>
                <a:xfrm>
                  <a:off x="17902233" y="7642135"/>
                  <a:ext cx="23944" cy="25742"/>
                </a:xfrm>
                <a:custGeom>
                  <a:avLst/>
                  <a:gdLst>
                    <a:gd name="connsiteX0" fmla="*/ 12155 w 23944"/>
                    <a:gd name="connsiteY0" fmla="*/ 0 h 25742"/>
                    <a:gd name="connsiteX1" fmla="*/ 12155 w 23944"/>
                    <a:gd name="connsiteY1" fmla="*/ 25718 h 25742"/>
                    <a:gd name="connsiteX2" fmla="*/ 12155 w 23944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4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8347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62" name="Полилиния: фигура 1061">
                  <a:extLst>
                    <a:ext uri="{FF2B5EF4-FFF2-40B4-BE49-F238E27FC236}">
                      <a16:creationId xmlns:a16="http://schemas.microsoft.com/office/drawing/2014/main" id="{8C25105A-D64B-7A45-8598-5A67F642070B}"/>
                    </a:ext>
                  </a:extLst>
                </p:cNvPr>
                <p:cNvSpPr/>
                <p:nvPr/>
              </p:nvSpPr>
              <p:spPr>
                <a:xfrm>
                  <a:off x="17895565" y="7534502"/>
                  <a:ext cx="24309" cy="25742"/>
                </a:xfrm>
                <a:custGeom>
                  <a:avLst/>
                  <a:gdLst>
                    <a:gd name="connsiteX0" fmla="*/ 12155 w 24309"/>
                    <a:gd name="connsiteY0" fmla="*/ 0 h 25742"/>
                    <a:gd name="connsiteX1" fmla="*/ 12155 w 24309"/>
                    <a:gd name="connsiteY1" fmla="*/ 25718 h 25742"/>
                    <a:gd name="connsiteX2" fmla="*/ 12155 w 24309"/>
                    <a:gd name="connsiteY2" fmla="*/ 0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4309" h="25742">
                      <a:moveTo>
                        <a:pt x="12155" y="0"/>
                      </a:moveTo>
                      <a:cubicBezTo>
                        <a:pt x="-3085" y="0"/>
                        <a:pt x="-4990" y="25718"/>
                        <a:pt x="12155" y="25718"/>
                      </a:cubicBezTo>
                      <a:cubicBezTo>
                        <a:pt x="27395" y="26670"/>
                        <a:pt x="29300" y="0"/>
                        <a:pt x="12155" y="0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63" name="Полилиния: фигура 1062">
                  <a:extLst>
                    <a:ext uri="{FF2B5EF4-FFF2-40B4-BE49-F238E27FC236}">
                      <a16:creationId xmlns:a16="http://schemas.microsoft.com/office/drawing/2014/main" id="{918501A9-B017-6408-A6CB-3484D9472D9A}"/>
                    </a:ext>
                  </a:extLst>
                </p:cNvPr>
                <p:cNvSpPr/>
                <p:nvPr/>
              </p:nvSpPr>
              <p:spPr>
                <a:xfrm>
                  <a:off x="18159408" y="7558289"/>
                  <a:ext cx="23596" cy="25742"/>
                </a:xfrm>
                <a:custGeom>
                  <a:avLst/>
                  <a:gdLst>
                    <a:gd name="connsiteX0" fmla="*/ 12155 w 23596"/>
                    <a:gd name="connsiteY0" fmla="*/ 25 h 25742"/>
                    <a:gd name="connsiteX1" fmla="*/ 12155 w 23596"/>
                    <a:gd name="connsiteY1" fmla="*/ 25743 h 25742"/>
                    <a:gd name="connsiteX2" fmla="*/ 12155 w 23596"/>
                    <a:gd name="connsiteY2" fmla="*/ 25 h 25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596" h="25742">
                      <a:moveTo>
                        <a:pt x="12155" y="25"/>
                      </a:moveTo>
                      <a:cubicBezTo>
                        <a:pt x="-3085" y="25"/>
                        <a:pt x="-4990" y="25743"/>
                        <a:pt x="12155" y="25743"/>
                      </a:cubicBezTo>
                      <a:cubicBezTo>
                        <a:pt x="26442" y="25743"/>
                        <a:pt x="28347" y="-927"/>
                        <a:pt x="12155" y="25"/>
                      </a:cubicBezTo>
                      <a:close/>
                    </a:path>
                  </a:pathLst>
                </a:custGeom>
                <a:solidFill>
                  <a:srgbClr val="3F2312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909" name="Google Shape;909;p24"/>
          <p:cNvSpPr txBox="1"/>
          <p:nvPr/>
        </p:nvSpPr>
        <p:spPr bwMode="auto">
          <a:xfrm>
            <a:off x="751740" y="600531"/>
            <a:ext cx="14939110" cy="22275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ПИТАНИЕ ПРИ САХАРНОМ ДИАБЕТЕ 2 ТИПА: </a:t>
            </a:r>
            <a:b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</a:b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СОБЛЮДАЙТЕ РЕЖИМ ПИТАНИЯ</a:t>
            </a:r>
            <a:b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endParaRPr sz="4800" b="1" i="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911" name="Google Shape;911;p24"/>
          <p:cNvSpPr txBox="1"/>
          <p:nvPr/>
        </p:nvSpPr>
        <p:spPr bwMode="auto">
          <a:xfrm>
            <a:off x="811550" y="10659199"/>
            <a:ext cx="15689214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buClr>
                <a:srgbClr val="2C2D2E"/>
              </a:buClr>
              <a:buSzPts val="800"/>
              <a:defRPr/>
            </a:pPr>
            <a:r>
              <a:rPr lang="ru-RU" sz="10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3"/>
              </a:rPr>
              <a:t>Том 28, № 5</a:t>
            </a:r>
            <a:r>
              <a:rPr lang="en-US" sz="1000" dirty="0">
                <a:hlinkClick r:id="rId3"/>
              </a:rPr>
              <a:t>S (2025)</a:t>
            </a:r>
            <a:endParaRPr sz="1000" b="0" i="0" strike="noStrike" cap="none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912" name="Google Shape;912;p24"/>
          <p:cNvSpPr txBox="1"/>
          <p:nvPr/>
        </p:nvSpPr>
        <p:spPr bwMode="auto">
          <a:xfrm>
            <a:off x="745390" y="9721883"/>
            <a:ext cx="18050562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54F4E"/>
              </a:buClr>
              <a:buSzPts val="2400"/>
              <a:buFont typeface="Arial"/>
              <a:buNone/>
              <a:defRPr/>
            </a:pPr>
            <a:r>
              <a:rPr lang="ru-RU" sz="2400" b="1" i="0" u="none" strike="noStrike" cap="none">
                <a:solidFill>
                  <a:srgbClr val="D54F4E"/>
                </a:solidFill>
                <a:latin typeface="Arial"/>
                <a:ea typeface="Arial"/>
                <a:cs typeface="Arial"/>
              </a:rPr>
              <a:t>Польза витаминов, антиоксидантов, микроэлементов, пищевых добавок растительного происхождения не доказана </a:t>
            </a:r>
            <a:endParaRPr sz="360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913" name="Google Shape;913;p24"/>
          <p:cNvSpPr txBox="1"/>
          <p:nvPr/>
        </p:nvSpPr>
        <p:spPr bwMode="auto">
          <a:xfrm>
            <a:off x="1793558" y="2786040"/>
            <a:ext cx="6504467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Прием пищи </a:t>
            </a: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в одни и те же часы</a:t>
            </a:r>
            <a:endParaRPr sz="2800" b="1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Calibri"/>
              <a:buNone/>
              <a:defRPr/>
            </a:pPr>
            <a:endParaRPr sz="2800" b="0" i="0" u="none" strike="noStrike" cap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914" name="Google Shape;914;p24"/>
          <p:cNvSpPr txBox="1"/>
          <p:nvPr/>
        </p:nvSpPr>
        <p:spPr bwMode="auto">
          <a:xfrm>
            <a:off x="1433676" y="3917832"/>
            <a:ext cx="7310448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3</a:t>
            </a: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 основные приема пищи и </a:t>
            </a: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2</a:t>
            </a: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 перекуса</a:t>
            </a: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Calibri"/>
              <a:buNone/>
              <a:defRPr/>
            </a:pPr>
            <a:endParaRPr sz="2800" b="0" i="0" u="none" strike="noStrike" cap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915" name="Google Shape;915;p24"/>
          <p:cNvSpPr txBox="1"/>
          <p:nvPr/>
        </p:nvSpPr>
        <p:spPr bwMode="auto">
          <a:xfrm>
            <a:off x="857968" y="5816714"/>
            <a:ext cx="8554700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Calibri"/>
              <a:buNone/>
              <a:defRPr/>
            </a:pPr>
            <a:endParaRPr sz="2800" b="0" i="0" u="none" strike="noStrike" cap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Распределяйте суточную  калорийность</a:t>
            </a: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916" name="Google Shape;916;p24"/>
          <p:cNvSpPr txBox="1"/>
          <p:nvPr/>
        </p:nvSpPr>
        <p:spPr bwMode="auto">
          <a:xfrm>
            <a:off x="489341" y="5026106"/>
            <a:ext cx="9291955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Обязательный завтрак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 (лучше до 8 часов утра)</a:t>
            </a:r>
            <a:endParaRPr sz="2800" b="0" i="0" u="none" strike="noStrike" cap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Calibri"/>
              <a:buNone/>
              <a:defRPr/>
            </a:pPr>
            <a:endParaRPr sz="2800" b="0" i="0" u="none" strike="noStrike" cap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917" name="Google Shape;917;p24"/>
          <p:cNvSpPr txBox="1"/>
          <p:nvPr/>
        </p:nvSpPr>
        <p:spPr bwMode="auto">
          <a:xfrm>
            <a:off x="11544188" y="5001809"/>
            <a:ext cx="7880462" cy="17543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3600"/>
              <a:buFont typeface="Arial"/>
              <a:buNone/>
              <a:defRPr/>
            </a:pPr>
            <a:r>
              <a:rPr lang="ru-RU" sz="36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Пациентам с избыточной массой тела/ожирением рекомендуется </a:t>
            </a:r>
            <a:br>
              <a:rPr lang="ru-RU" sz="36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36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снижение</a:t>
            </a:r>
            <a:r>
              <a:rPr lang="ru-RU" sz="36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 </a:t>
            </a:r>
            <a:r>
              <a:rPr lang="ru-RU" sz="36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калорийности рациона</a:t>
            </a:r>
            <a:endParaRPr/>
          </a:p>
        </p:txBody>
      </p:sp>
      <p:sp>
        <p:nvSpPr>
          <p:cNvPr id="918" name="Google Shape;918;p24"/>
          <p:cNvSpPr txBox="1"/>
          <p:nvPr/>
        </p:nvSpPr>
        <p:spPr bwMode="auto">
          <a:xfrm>
            <a:off x="11544188" y="2655632"/>
            <a:ext cx="7302636" cy="17543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3600"/>
              <a:buFont typeface="Arial"/>
              <a:buNone/>
              <a:defRPr/>
            </a:pPr>
            <a:r>
              <a:rPr lang="ru-RU" sz="36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Голодание и жесткие ограничения в питании </a:t>
            </a:r>
            <a:r>
              <a:rPr lang="ru-RU" sz="36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противопоказаны</a:t>
            </a:r>
            <a:endParaRPr sz="3600" b="1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919" name="Google Shape;919;p24"/>
          <p:cNvSpPr txBox="1"/>
          <p:nvPr/>
        </p:nvSpPr>
        <p:spPr bwMode="auto">
          <a:xfrm>
            <a:off x="11544188" y="7253149"/>
            <a:ext cx="6134916" cy="17543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3600"/>
              <a:buFont typeface="Arial"/>
              <a:buNone/>
              <a:defRPr/>
            </a:pPr>
            <a:r>
              <a:rPr lang="ru-RU" sz="36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Для достижения хорошего сахара крови важен </a:t>
            </a:r>
            <a:r>
              <a:rPr lang="ru-RU" sz="36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учет потребления углеводов</a:t>
            </a:r>
            <a:endParaRPr/>
          </a:p>
        </p:txBody>
      </p:sp>
      <p:sp>
        <p:nvSpPr>
          <p:cNvPr id="920" name="Google Shape;920;p24"/>
          <p:cNvSpPr/>
          <p:nvPr/>
        </p:nvSpPr>
        <p:spPr bwMode="auto">
          <a:xfrm>
            <a:off x="811550" y="4887278"/>
            <a:ext cx="8554700" cy="933810"/>
          </a:xfrm>
          <a:prstGeom prst="roundRect">
            <a:avLst>
              <a:gd name="adj" fmla="val 3298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921" name="Google Shape;921;p24"/>
          <p:cNvSpPr/>
          <p:nvPr/>
        </p:nvSpPr>
        <p:spPr bwMode="auto">
          <a:xfrm>
            <a:off x="811550" y="6018435"/>
            <a:ext cx="8554700" cy="3520108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graphicFrame>
        <p:nvGraphicFramePr>
          <p:cNvPr id="924" name="Google Shape;924;p24"/>
          <p:cNvGraphicFramePr>
            <a:graphicFrameLocks/>
          </p:cNvGraphicFramePr>
          <p:nvPr/>
        </p:nvGraphicFramePr>
        <p:xfrm>
          <a:off x="600301" y="6970206"/>
          <a:ext cx="2941603" cy="196106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925" name="Google Shape;925;p24"/>
          <p:cNvGraphicFramePr>
            <a:graphicFrameLocks/>
          </p:cNvGraphicFramePr>
          <p:nvPr/>
        </p:nvGraphicFramePr>
        <p:xfrm>
          <a:off x="2595968" y="6970206"/>
          <a:ext cx="2941603" cy="196106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926" name="Google Shape;926;p24"/>
          <p:cNvGraphicFramePr>
            <a:graphicFrameLocks/>
          </p:cNvGraphicFramePr>
          <p:nvPr/>
        </p:nvGraphicFramePr>
        <p:xfrm>
          <a:off x="4591637" y="6970206"/>
          <a:ext cx="2941603" cy="196106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927" name="Google Shape;927;p24"/>
          <p:cNvGraphicFramePr>
            <a:graphicFrameLocks/>
          </p:cNvGraphicFramePr>
          <p:nvPr/>
        </p:nvGraphicFramePr>
        <p:xfrm>
          <a:off x="6587305" y="6970206"/>
          <a:ext cx="2941603" cy="196106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928" name="Google Shape;928;p24"/>
          <p:cNvSpPr txBox="1"/>
          <p:nvPr/>
        </p:nvSpPr>
        <p:spPr bwMode="auto">
          <a:xfrm>
            <a:off x="1504820" y="7687374"/>
            <a:ext cx="1247457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30-35%</a:t>
            </a:r>
            <a:endParaRPr/>
          </a:p>
        </p:txBody>
      </p:sp>
      <p:sp>
        <p:nvSpPr>
          <p:cNvPr id="929" name="Google Shape;929;p24"/>
          <p:cNvSpPr txBox="1"/>
          <p:nvPr/>
        </p:nvSpPr>
        <p:spPr bwMode="auto">
          <a:xfrm>
            <a:off x="3490834" y="7719907"/>
            <a:ext cx="1247457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35-40%</a:t>
            </a:r>
            <a:endParaRPr/>
          </a:p>
        </p:txBody>
      </p:sp>
      <p:sp>
        <p:nvSpPr>
          <p:cNvPr id="930" name="Google Shape;930;p24"/>
          <p:cNvSpPr txBox="1"/>
          <p:nvPr/>
        </p:nvSpPr>
        <p:spPr bwMode="auto">
          <a:xfrm>
            <a:off x="5476848" y="7719907"/>
            <a:ext cx="1247457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20-25%</a:t>
            </a:r>
            <a:endParaRPr/>
          </a:p>
        </p:txBody>
      </p:sp>
      <p:sp>
        <p:nvSpPr>
          <p:cNvPr id="931" name="Google Shape;931;p24"/>
          <p:cNvSpPr txBox="1"/>
          <p:nvPr/>
        </p:nvSpPr>
        <p:spPr bwMode="auto">
          <a:xfrm>
            <a:off x="7518274" y="7693463"/>
            <a:ext cx="1098378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до 5%</a:t>
            </a:r>
            <a:endParaRPr/>
          </a:p>
        </p:txBody>
      </p:sp>
      <p:sp>
        <p:nvSpPr>
          <p:cNvPr id="932" name="Google Shape;932;p24"/>
          <p:cNvSpPr txBox="1"/>
          <p:nvPr/>
        </p:nvSpPr>
        <p:spPr bwMode="auto">
          <a:xfrm>
            <a:off x="1380498" y="8803051"/>
            <a:ext cx="1353191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завтрак</a:t>
            </a:r>
            <a:endParaRPr/>
          </a:p>
        </p:txBody>
      </p:sp>
      <p:sp>
        <p:nvSpPr>
          <p:cNvPr id="933" name="Google Shape;933;p24"/>
          <p:cNvSpPr txBox="1"/>
          <p:nvPr/>
        </p:nvSpPr>
        <p:spPr bwMode="auto">
          <a:xfrm>
            <a:off x="3491975" y="8835584"/>
            <a:ext cx="930063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обед</a:t>
            </a:r>
            <a:endParaRPr/>
          </a:p>
        </p:txBody>
      </p:sp>
      <p:sp>
        <p:nvSpPr>
          <p:cNvPr id="934" name="Google Shape;934;p24"/>
          <p:cNvSpPr txBox="1"/>
          <p:nvPr/>
        </p:nvSpPr>
        <p:spPr bwMode="auto">
          <a:xfrm>
            <a:off x="5566562" y="8835584"/>
            <a:ext cx="953081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ужин</a:t>
            </a:r>
            <a:endParaRPr/>
          </a:p>
        </p:txBody>
      </p:sp>
      <p:sp>
        <p:nvSpPr>
          <p:cNvPr id="935" name="Google Shape;935;p24"/>
          <p:cNvSpPr txBox="1"/>
          <p:nvPr/>
        </p:nvSpPr>
        <p:spPr bwMode="auto">
          <a:xfrm>
            <a:off x="7231437" y="8809140"/>
            <a:ext cx="1653338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перекусы</a:t>
            </a:r>
            <a:endParaRPr/>
          </a:p>
        </p:txBody>
      </p:sp>
      <p:sp>
        <p:nvSpPr>
          <p:cNvPr id="936" name="Google Shape;936;p24"/>
          <p:cNvSpPr/>
          <p:nvPr/>
        </p:nvSpPr>
        <p:spPr bwMode="auto">
          <a:xfrm>
            <a:off x="811550" y="3740147"/>
            <a:ext cx="8554700" cy="933810"/>
          </a:xfrm>
          <a:prstGeom prst="roundRect">
            <a:avLst>
              <a:gd name="adj" fmla="val 3298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937" name="Google Shape;937;p24"/>
          <p:cNvSpPr/>
          <p:nvPr/>
        </p:nvSpPr>
        <p:spPr bwMode="auto">
          <a:xfrm>
            <a:off x="811550" y="2598985"/>
            <a:ext cx="8554700" cy="933810"/>
          </a:xfrm>
          <a:prstGeom prst="roundRect">
            <a:avLst>
              <a:gd name="adj" fmla="val 3298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cxnSp>
        <p:nvCxnSpPr>
          <p:cNvPr id="938" name="Google Shape;938;p24"/>
          <p:cNvCxnSpPr>
            <a:cxnSpLocks/>
          </p:cNvCxnSpPr>
          <p:nvPr/>
        </p:nvCxnSpPr>
        <p:spPr bwMode="auto">
          <a:xfrm>
            <a:off x="11544188" y="4716919"/>
            <a:ext cx="7880462" cy="0"/>
          </a:xfrm>
          <a:prstGeom prst="straightConnector1">
            <a:avLst/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</p:cxnSp>
      <p:cxnSp>
        <p:nvCxnSpPr>
          <p:cNvPr id="939" name="Google Shape;939;p24"/>
          <p:cNvCxnSpPr>
            <a:cxnSpLocks/>
          </p:cNvCxnSpPr>
          <p:nvPr/>
        </p:nvCxnSpPr>
        <p:spPr bwMode="auto">
          <a:xfrm>
            <a:off x="11544188" y="6970206"/>
            <a:ext cx="7880462" cy="0"/>
          </a:xfrm>
          <a:prstGeom prst="straightConnector1">
            <a:avLst/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</p:cxnSp>
      <p:pic>
        <p:nvPicPr>
          <p:cNvPr id="940" name="Google Shape;940;p24"/>
          <p:cNvPicPr/>
          <p:nvPr/>
        </p:nvPicPr>
        <p:blipFill>
          <a:blip r:embed="rId8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0116210" y="5347582"/>
            <a:ext cx="1152862" cy="1031508"/>
          </a:xfrm>
          <a:prstGeom prst="rect">
            <a:avLst/>
          </a:prstGeom>
          <a:noFill/>
          <a:ln>
            <a:noFill/>
          </a:ln>
        </p:spPr>
      </p:pic>
      <p:pic>
        <p:nvPicPr>
          <p:cNvPr id="941" name="Google Shape;941;p24"/>
          <p:cNvPicPr/>
          <p:nvPr/>
        </p:nvPicPr>
        <p:blipFill>
          <a:blip r:embed="rId9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0029864" y="2927059"/>
            <a:ext cx="1325554" cy="1290671"/>
          </a:xfrm>
          <a:prstGeom prst="rect">
            <a:avLst/>
          </a:prstGeom>
          <a:noFill/>
          <a:ln>
            <a:noFill/>
          </a:ln>
        </p:spPr>
      </p:pic>
      <p:pic>
        <p:nvPicPr>
          <p:cNvPr id="942" name="Google Shape;942;p24"/>
          <p:cNvPicPr/>
          <p:nvPr/>
        </p:nvPicPr>
        <p:blipFill>
          <a:blip r:embed="rId10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0029864" y="7426269"/>
            <a:ext cx="1325554" cy="116981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" name="Прямоугольник: скругленные верхние углы 1">
            <a:extLst>
              <a:ext uri="{FF2B5EF4-FFF2-40B4-BE49-F238E27FC236}">
                <a16:creationId xmlns:a16="http://schemas.microsoft.com/office/drawing/2014/main" id="{2975E9D3-1835-9A40-DC73-CE1CA1E29EDC}"/>
              </a:ext>
            </a:extLst>
          </p:cNvPr>
          <p:cNvSpPr/>
          <p:nvPr/>
        </p:nvSpPr>
        <p:spPr>
          <a:xfrm>
            <a:off x="5561655" y="7200654"/>
            <a:ext cx="10538848" cy="461474"/>
          </a:xfrm>
          <a:prstGeom prst="round2SameRect">
            <a:avLst/>
          </a:prstGeom>
          <a:solidFill>
            <a:srgbClr val="FFF2CD"/>
          </a:solidFill>
          <a:ln>
            <a:noFill/>
          </a:ln>
        </p:spPr>
        <p:style>
          <a:lnRef idx="2">
            <a:schemeClr val="accent3">
              <a:shade val="15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graphicFrame>
        <p:nvGraphicFramePr>
          <p:cNvPr id="960" name="Google Shape;960;p2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27101517"/>
              </p:ext>
            </p:extLst>
          </p:nvPr>
        </p:nvGraphicFramePr>
        <p:xfrm>
          <a:off x="5591528" y="7226573"/>
          <a:ext cx="10508975" cy="3000025"/>
        </p:xfrm>
        <a:graphic>
          <a:graphicData uri="http://schemas.openxmlformats.org/drawingml/2006/table">
            <a:tbl>
              <a:tblPr firstRow="1" bandRow="1">
                <a:tableStyleId>{F7EA3D69-ADB6-49C8-8289-5B19F9F2D352}</a:tableStyleId>
              </a:tblPr>
              <a:tblGrid>
                <a:gridCol w="31249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759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7080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428575">
                <a:tc>
                  <a:txBody>
                    <a:bodyPr/>
                    <a:lstStyle/>
                    <a:p>
                      <a:pPr marL="0" marR="0" lvl="0" indent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b="1" u="none" strike="noStrike" cap="none" dirty="0">
                          <a:solidFill>
                            <a:srgbClr val="D54F4E"/>
                          </a:solidFill>
                          <a:latin typeface="Arial"/>
                          <a:ea typeface="Arial"/>
                          <a:cs typeface="Arial"/>
                        </a:rPr>
                        <a:t>Единицы измерения</a:t>
                      </a:r>
                      <a:endParaRPr sz="3200" u="none" strike="noStrike" cap="none" dirty="0">
                        <a:solidFill>
                          <a:srgbClr val="D54F4E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9525" algn="ctr">
                      <a:solidFill>
                        <a:srgbClr val="000000">
                          <a:alpha val="0"/>
                        </a:srgbClr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9525" algn="ctr">
                      <a:solidFill>
                        <a:srgbClr val="000000">
                          <a:alpha val="0"/>
                        </a:srgbClr>
                      </a:solidFill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b="1" u="none" strike="noStrike" cap="none" dirty="0">
                          <a:solidFill>
                            <a:srgbClr val="D54F4E"/>
                          </a:solidFill>
                          <a:latin typeface="Arial"/>
                          <a:ea typeface="Arial"/>
                          <a:cs typeface="Arial"/>
                        </a:rPr>
                        <a:t>Продукты</a:t>
                      </a:r>
                      <a:endParaRPr sz="3200" u="none" strike="noStrike" cap="none" dirty="0">
                        <a:solidFill>
                          <a:srgbClr val="D54F4E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9525" algn="ctr">
                      <a:solidFill>
                        <a:srgbClr val="000000">
                          <a:alpha val="0"/>
                        </a:srgbClr>
                      </a:solidFill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u="none" strike="noStrike" cap="none" dirty="0">
                          <a:solidFill>
                            <a:srgbClr val="D54F4E"/>
                          </a:solidFill>
                          <a:latin typeface="Arial"/>
                          <a:ea typeface="Arial"/>
                          <a:cs typeface="Arial"/>
                        </a:rPr>
                        <a:t>Количество на 1 ХЕ</a:t>
                      </a:r>
                      <a:endParaRPr dirty="0">
                        <a:solidFill>
                          <a:srgbClr val="D54F4E"/>
                        </a:solidFill>
                      </a:endParaRPr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9525" algn="ctr">
                      <a:solidFill>
                        <a:srgbClr val="000000">
                          <a:alpha val="0"/>
                        </a:srgbClr>
                      </a:solidFill>
                    </a:lnR>
                    <a:lnT w="9525" algn="ctr">
                      <a:solidFill>
                        <a:srgbClr val="000000">
                          <a:alpha val="0"/>
                        </a:srgbClr>
                      </a:solidFill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28575">
                <a:tc gridSpan="3">
                  <a:txBody>
                    <a:bodyPr/>
                    <a:lstStyle/>
                    <a:p>
                      <a:pPr marL="0" marR="0" lvl="0" indent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b="1" u="none" strike="noStrike" cap="none" dirty="0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Хлеб и хлебобулочные изделия</a:t>
                      </a:r>
                      <a:r>
                        <a:rPr lang="ru-RU" sz="2000" b="1" u="none" strike="noStrike" cap="none" baseline="30000" dirty="0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1</a:t>
                      </a:r>
                      <a:endParaRPr sz="2000" b="1" u="none" strike="noStrike" cap="none" baseline="30000" dirty="0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9525" algn="ctr">
                      <a:solidFill>
                        <a:srgbClr val="000000">
                          <a:alpha val="0"/>
                        </a:srgbClr>
                      </a:solidFill>
                    </a:lnL>
                    <a:lnR w="9525" algn="ctr">
                      <a:solidFill>
                        <a:srgbClr val="000000">
                          <a:alpha val="0"/>
                        </a:srgbClr>
                      </a:solidFill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28575">
                <a:tc>
                  <a:txBody>
                    <a:bodyPr/>
                    <a:lstStyle/>
                    <a:p>
                      <a:pPr marL="0" marR="0" lvl="0" indent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1 кусок</a:t>
                      </a:r>
                      <a:endParaRPr sz="20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9525" algn="ctr">
                      <a:solidFill>
                        <a:srgbClr val="000000">
                          <a:alpha val="0"/>
                        </a:srgbClr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Белый хлеб</a:t>
                      </a:r>
                      <a:endParaRPr/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20 г</a:t>
                      </a:r>
                      <a:endParaRPr/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28575">
                <a:tc>
                  <a:txBody>
                    <a:bodyPr/>
                    <a:lstStyle/>
                    <a:p>
                      <a:pPr marL="0" marR="0" lvl="0" indent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1 кусок</a:t>
                      </a:r>
                      <a:endParaRPr sz="20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9525" algn="ctr">
                      <a:solidFill>
                        <a:srgbClr val="000000">
                          <a:alpha val="0"/>
                        </a:srgbClr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Черный хлеб</a:t>
                      </a:r>
                      <a:endParaRPr/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25 г</a:t>
                      </a:r>
                      <a:endParaRPr/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28575"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SzPts val="2000"/>
                        <a:buFont typeface="Calibri"/>
                        <a:buNone/>
                        <a:defRPr/>
                      </a:pPr>
                      <a:endParaRPr sz="20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9525" algn="ctr">
                      <a:solidFill>
                        <a:srgbClr val="000000">
                          <a:alpha val="0"/>
                        </a:srgbClr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Сухари</a:t>
                      </a:r>
                      <a:endParaRPr/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15 г</a:t>
                      </a:r>
                      <a:endParaRPr/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28575"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SzPts val="2000"/>
                        <a:buFont typeface="Calibri"/>
                        <a:buNone/>
                        <a:defRPr/>
                      </a:pPr>
                      <a:endParaRPr sz="20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9525" algn="ctr">
                      <a:solidFill>
                        <a:srgbClr val="000000">
                          <a:alpha val="0"/>
                        </a:srgbClr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Крекеры (сухое печенье)</a:t>
                      </a:r>
                      <a:endParaRPr sz="20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15 г</a:t>
                      </a:r>
                      <a:endParaRPr sz="20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12700" algn="ctr">
                      <a:solidFill>
                        <a:schemeClr val="dk1"/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28575"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555555"/>
                        </a:buClr>
                        <a:buSzPts val="2000"/>
                        <a:buFont typeface="Arial"/>
                        <a:buNone/>
                        <a:defRPr/>
                      </a:pPr>
                      <a:r>
                        <a:rPr lang="ru-RU" sz="20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1 кусок</a:t>
                      </a:r>
                      <a:endParaRPr sz="20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9525" algn="ctr">
                      <a:solidFill>
                        <a:srgbClr val="000000">
                          <a:alpha val="0"/>
                        </a:srgbClr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9525" algn="ctr">
                      <a:solidFill>
                        <a:srgbClr val="000000">
                          <a:alpha val="0"/>
                        </a:srgbClr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u="none" strike="noStrike" cap="none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Панировочные сухари</a:t>
                      </a:r>
                      <a:endParaRPr sz="2000" u="none" strike="noStrike" cap="none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9525" algn="ctr">
                      <a:solidFill>
                        <a:srgbClr val="000000">
                          <a:alpha val="0"/>
                        </a:srgbClr>
                      </a:solidFill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  <a:defRPr/>
                      </a:pPr>
                      <a:r>
                        <a:rPr lang="ru-RU" sz="2000" u="none" strike="noStrike" cap="none" dirty="0">
                          <a:solidFill>
                            <a:srgbClr val="555555"/>
                          </a:solidFill>
                          <a:latin typeface="Arial"/>
                          <a:ea typeface="Arial"/>
                          <a:cs typeface="Arial"/>
                        </a:rPr>
                        <a:t>15 г</a:t>
                      </a:r>
                      <a:endParaRPr sz="2000" u="none" strike="noStrike" cap="none" dirty="0">
                        <a:solidFill>
                          <a:srgbClr val="555555"/>
                        </a:solidFill>
                        <a:latin typeface="Arial"/>
                        <a:ea typeface="Arial"/>
                        <a:cs typeface="Arial"/>
                      </a:endParaRPr>
                    </a:p>
                  </a:txBody>
                  <a:tcPr marL="115000" marR="115000" marT="57500" marB="57500" anchor="ctr">
                    <a:lnL w="12700" algn="ctr">
                      <a:solidFill>
                        <a:schemeClr val="dk1"/>
                      </a:solidFill>
                    </a:lnL>
                    <a:lnR w="12700" algn="ctr">
                      <a:solidFill>
                        <a:schemeClr val="dk1"/>
                      </a:solidFill>
                    </a:lnR>
                    <a:lnT w="12700" algn="ctr">
                      <a:solidFill>
                        <a:schemeClr val="dk1"/>
                      </a:solidFill>
                    </a:lnT>
                    <a:lnB w="9525" algn="ctr">
                      <a:solidFill>
                        <a:srgbClr val="000000">
                          <a:alpha val="0"/>
                        </a:srgbClr>
                      </a:solidFill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947" name="Google Shape;947;p25"/>
          <p:cNvSpPr/>
          <p:nvPr/>
        </p:nvSpPr>
        <p:spPr bwMode="auto">
          <a:xfrm>
            <a:off x="6740833" y="3277162"/>
            <a:ext cx="5768069" cy="1186459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948" name="Google Shape;948;p25"/>
          <p:cNvSpPr/>
          <p:nvPr/>
        </p:nvSpPr>
        <p:spPr bwMode="auto">
          <a:xfrm>
            <a:off x="12792621" y="3277162"/>
            <a:ext cx="5768069" cy="1186459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949" name="Google Shape;949;p25"/>
          <p:cNvSpPr txBox="1"/>
          <p:nvPr/>
        </p:nvSpPr>
        <p:spPr bwMode="auto">
          <a:xfrm>
            <a:off x="751740" y="600531"/>
            <a:ext cx="17074518" cy="22275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ПАЦИЕНТАМ С САХАРНЫМ ДИАБЕТОМ 2 ТИПА </a:t>
            </a:r>
            <a:br>
              <a:rPr lang="ru-RU" sz="4800" b="1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4800" b="1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 ИНСУЛИНОТЕРАПИИ </a:t>
            </a:r>
            <a:r>
              <a:rPr lang="ru-RU" sz="4800" b="1" i="0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РЕКОМЕНДОВАНО ИСПОЛЬЗОВАТЬ СИСТЕМУ ХЛЕБНЫХ ЕДИНИЦ (ХЕ)</a:t>
            </a:r>
            <a:endParaRPr dirty="0"/>
          </a:p>
        </p:txBody>
      </p:sp>
      <p:sp>
        <p:nvSpPr>
          <p:cNvPr id="953" name="Google Shape;953;p25"/>
          <p:cNvSpPr/>
          <p:nvPr/>
        </p:nvSpPr>
        <p:spPr bwMode="auto">
          <a:xfrm>
            <a:off x="723266" y="3308239"/>
            <a:ext cx="5768069" cy="1186459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954" name="Google Shape;954;p25"/>
          <p:cNvSpPr txBox="1"/>
          <p:nvPr/>
        </p:nvSpPr>
        <p:spPr bwMode="auto">
          <a:xfrm>
            <a:off x="439547" y="3410627"/>
            <a:ext cx="6301286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 ХЕ = количество продукта, содержащее 10 г углеводов.</a:t>
            </a:r>
            <a:endParaRPr/>
          </a:p>
        </p:txBody>
      </p:sp>
      <p:sp>
        <p:nvSpPr>
          <p:cNvPr id="955" name="Google Shape;955;p25"/>
          <p:cNvSpPr txBox="1"/>
          <p:nvPr/>
        </p:nvSpPr>
        <p:spPr bwMode="auto">
          <a:xfrm>
            <a:off x="6405331" y="3391160"/>
            <a:ext cx="6301286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 ХЕ повышает сахар крови </a:t>
            </a:r>
            <a:br>
              <a:rPr lang="ru-RU" sz="2800" i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800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 1,7-2,2 ммоль/л.</a:t>
            </a:r>
            <a:endParaRPr/>
          </a:p>
        </p:txBody>
      </p:sp>
      <p:sp>
        <p:nvSpPr>
          <p:cNvPr id="956" name="Google Shape;956;p25"/>
          <p:cNvSpPr txBox="1"/>
          <p:nvPr/>
        </p:nvSpPr>
        <p:spPr bwMode="auto">
          <a:xfrm>
            <a:off x="12508902" y="3368675"/>
            <a:ext cx="6301286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Для усвоения 1 ХЕ требуется  </a:t>
            </a:r>
            <a:br>
              <a:rPr lang="ru-RU" sz="2800" i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1-</a:t>
            </a:r>
            <a:r>
              <a:rPr lang="ru-RU" sz="2800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4 ед. инсулина.</a:t>
            </a:r>
            <a:endParaRPr/>
          </a:p>
        </p:txBody>
      </p:sp>
      <p:sp>
        <p:nvSpPr>
          <p:cNvPr id="957" name="Google Shape;957;p25"/>
          <p:cNvSpPr txBox="1"/>
          <p:nvPr/>
        </p:nvSpPr>
        <p:spPr bwMode="auto">
          <a:xfrm>
            <a:off x="723266" y="4715884"/>
            <a:ext cx="17405984" cy="10713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Наилучшим практическим критерием адекватности дозы инсулина относительно съеденной пищи служат хорошие показатели глюкозы крови.</a:t>
            </a:r>
            <a:endParaRPr/>
          </a:p>
        </p:txBody>
      </p:sp>
      <p:sp>
        <p:nvSpPr>
          <p:cNvPr id="958" name="Google Shape;958;p25"/>
          <p:cNvSpPr txBox="1"/>
          <p:nvPr/>
        </p:nvSpPr>
        <p:spPr bwMode="auto">
          <a:xfrm>
            <a:off x="751740" y="5852256"/>
            <a:ext cx="17405984" cy="8928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 lnSpcReduction="10000"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В своем дневнике вы должны записывать предполагаемое количество ХЕ в продукте и количество съеденного продукта (в штуках или ложках).</a:t>
            </a:r>
            <a:endParaRPr dirty="0"/>
          </a:p>
        </p:txBody>
      </p:sp>
      <p:sp>
        <p:nvSpPr>
          <p:cNvPr id="959" name="Google Shape;959;p25"/>
          <p:cNvSpPr txBox="1"/>
          <p:nvPr/>
        </p:nvSpPr>
        <p:spPr bwMode="auto">
          <a:xfrm>
            <a:off x="723266" y="8133713"/>
            <a:ext cx="4299584" cy="10713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Пример расчета хлебных единиц (ХЕ)</a:t>
            </a:r>
            <a:endParaRPr dirty="0"/>
          </a:p>
        </p:txBody>
      </p:sp>
      <p:sp>
        <p:nvSpPr>
          <p:cNvPr id="961" name="Google Shape;961;p25"/>
          <p:cNvSpPr/>
          <p:nvPr/>
        </p:nvSpPr>
        <p:spPr bwMode="auto">
          <a:xfrm>
            <a:off x="4964451" y="7015850"/>
            <a:ext cx="11678899" cy="3439425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962" name="Google Shape;962;p25"/>
          <p:cNvSpPr txBox="1"/>
          <p:nvPr/>
        </p:nvSpPr>
        <p:spPr bwMode="auto">
          <a:xfrm>
            <a:off x="811550" y="10659199"/>
            <a:ext cx="16066104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buClr>
                <a:srgbClr val="2C2D2E"/>
              </a:buClr>
              <a:buSzPts val="800"/>
              <a:defRPr/>
            </a:pPr>
            <a:r>
              <a:rPr lang="ru-RU" sz="10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2"/>
              </a:rPr>
              <a:t>Том 28, № 5</a:t>
            </a:r>
            <a:r>
              <a:rPr lang="en-US" sz="1000" dirty="0">
                <a:hlinkClick r:id="rId2"/>
              </a:rPr>
              <a:t>S (2025)</a:t>
            </a:r>
            <a:endParaRPr sz="1000" b="0" i="0" strike="noStrike" cap="none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pic>
        <p:nvPicPr>
          <p:cNvPr id="976" name="Google Shape;976;p26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954648" y="8933743"/>
            <a:ext cx="13947947" cy="1416788"/>
          </a:xfrm>
          <a:prstGeom prst="rect">
            <a:avLst/>
          </a:prstGeom>
          <a:noFill/>
          <a:ln>
            <a:noFill/>
          </a:ln>
        </p:spPr>
      </p:pic>
      <p:pic>
        <p:nvPicPr>
          <p:cNvPr id="979" name="Google Shape;979;p26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954648" y="6856252"/>
            <a:ext cx="13947947" cy="1416788"/>
          </a:xfrm>
          <a:prstGeom prst="rect">
            <a:avLst/>
          </a:prstGeom>
          <a:noFill/>
          <a:ln>
            <a:noFill/>
          </a:ln>
        </p:spPr>
      </p:pic>
      <p:pic>
        <p:nvPicPr>
          <p:cNvPr id="972" name="Google Shape;972;p26"/>
          <p:cNvPicPr/>
          <p:nvPr/>
        </p:nvPicPr>
        <p:blipFill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954648" y="3069204"/>
            <a:ext cx="13947947" cy="2933632"/>
          </a:xfrm>
          <a:prstGeom prst="rect">
            <a:avLst/>
          </a:prstGeom>
          <a:noFill/>
          <a:ln>
            <a:noFill/>
          </a:ln>
        </p:spPr>
      </p:pic>
      <p:sp>
        <p:nvSpPr>
          <p:cNvPr id="983" name="Google Shape;983;p26"/>
          <p:cNvSpPr/>
          <p:nvPr/>
        </p:nvSpPr>
        <p:spPr bwMode="auto">
          <a:xfrm>
            <a:off x="723265" y="6261122"/>
            <a:ext cx="14372581" cy="591982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984" name="Google Shape;984;p26"/>
          <p:cNvSpPr/>
          <p:nvPr/>
        </p:nvSpPr>
        <p:spPr bwMode="auto">
          <a:xfrm>
            <a:off x="723265" y="8406920"/>
            <a:ext cx="14372581" cy="591982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985" name="Google Shape;985;p26"/>
          <p:cNvSpPr txBox="1"/>
          <p:nvPr/>
        </p:nvSpPr>
        <p:spPr bwMode="auto">
          <a:xfrm>
            <a:off x="1108319" y="8472078"/>
            <a:ext cx="13882561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4F6228"/>
                </a:solidFill>
                <a:latin typeface="Arial"/>
                <a:ea typeface="Arial"/>
                <a:cs typeface="Arial"/>
              </a:rPr>
              <a:t>Употреблять без ограничения</a:t>
            </a:r>
            <a:endParaRPr/>
          </a:p>
        </p:txBody>
      </p:sp>
      <p:sp>
        <p:nvSpPr>
          <p:cNvPr id="986" name="Google Shape;986;p26"/>
          <p:cNvSpPr/>
          <p:nvPr/>
        </p:nvSpPr>
        <p:spPr bwMode="auto">
          <a:xfrm>
            <a:off x="723265" y="2471893"/>
            <a:ext cx="14372581" cy="591982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987" name="Google Shape;987;p26"/>
          <p:cNvSpPr txBox="1"/>
          <p:nvPr/>
        </p:nvSpPr>
        <p:spPr bwMode="auto">
          <a:xfrm>
            <a:off x="1020034" y="6311725"/>
            <a:ext cx="13882561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FF9797"/>
                </a:solidFill>
                <a:latin typeface="Arial"/>
                <a:ea typeface="Arial"/>
                <a:cs typeface="Arial"/>
              </a:rPr>
              <a:t>Употреблять в умеренном количестве</a:t>
            </a:r>
            <a:endParaRPr/>
          </a:p>
        </p:txBody>
      </p:sp>
      <p:sp>
        <p:nvSpPr>
          <p:cNvPr id="988" name="Google Shape;988;p26"/>
          <p:cNvSpPr txBox="1"/>
          <p:nvPr/>
        </p:nvSpPr>
        <p:spPr bwMode="auto">
          <a:xfrm>
            <a:off x="1020034" y="2551430"/>
            <a:ext cx="13882561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Исключить/максимально ограничить</a:t>
            </a:r>
            <a:endParaRPr sz="240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989" name="Google Shape;989;p26"/>
          <p:cNvSpPr txBox="1"/>
          <p:nvPr/>
        </p:nvSpPr>
        <p:spPr bwMode="auto">
          <a:xfrm>
            <a:off x="1407571" y="4969676"/>
            <a:ext cx="13140279" cy="9233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800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Растительное масло является необходимой частью ежедневного рациона, однако достаточно употреблять его в очень небольших количествах.  В жирных сортах рыбы содержатся полезные вещества, поэтому ограничение на нее менее строгое, чем на жирное мясо.</a:t>
            </a:r>
            <a:endParaRPr dirty="0"/>
          </a:p>
        </p:txBody>
      </p:sp>
      <p:sp>
        <p:nvSpPr>
          <p:cNvPr id="990" name="Google Shape;990;p26"/>
          <p:cNvSpPr txBox="1"/>
          <p:nvPr/>
        </p:nvSpPr>
        <p:spPr bwMode="auto">
          <a:xfrm>
            <a:off x="751740" y="600531"/>
            <a:ext cx="18332326" cy="14888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ВЫБОР ПРОДУКТОВ.</a:t>
            </a:r>
            <a:r>
              <a:rPr lang="ru-RU" sz="4800" b="1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 </a:t>
            </a:r>
            <a:br>
              <a:rPr lang="ru-RU" sz="4800" b="1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4800" b="1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ЧТО МОЖНО, А ЧТО НЕЛЬЗЯ ЕСТЬ?</a:t>
            </a:r>
            <a:endParaRPr sz="4800" b="1" i="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993" name="Google Shape;993;p26"/>
          <p:cNvPicPr/>
          <p:nvPr/>
        </p:nvPicPr>
        <p:blipFill>
          <a:blip r:embed="rId5">
            <a:alphaModFix/>
          </a:blip>
          <a:stretch/>
        </p:blipFill>
        <p:spPr bwMode="auto">
          <a:xfrm flipH="1">
            <a:off x="15960377" y="906088"/>
            <a:ext cx="3332171" cy="10007025"/>
          </a:xfrm>
          <a:prstGeom prst="rect">
            <a:avLst/>
          </a:prstGeom>
          <a:noFill/>
          <a:ln>
            <a:noFill/>
          </a:ln>
        </p:spPr>
      </p:pic>
      <p:sp>
        <p:nvSpPr>
          <p:cNvPr id="994" name="Google Shape;994;p26"/>
          <p:cNvSpPr txBox="1"/>
          <p:nvPr/>
        </p:nvSpPr>
        <p:spPr bwMode="auto">
          <a:xfrm>
            <a:off x="811550" y="10659199"/>
            <a:ext cx="16236586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buClr>
                <a:srgbClr val="2C2D2E"/>
              </a:buClr>
              <a:buSzPts val="800"/>
              <a:defRPr/>
            </a:pPr>
            <a:r>
              <a:rPr lang="ru-RU" sz="10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6"/>
              </a:rPr>
              <a:t>Том 28, № 5</a:t>
            </a:r>
            <a:r>
              <a:rPr lang="en-US" sz="1000" dirty="0">
                <a:hlinkClick r:id="rId6"/>
              </a:rPr>
              <a:t>S (2025)</a:t>
            </a:r>
            <a:endParaRPr sz="1000" b="0" i="0" strike="noStrike" cap="none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1016" name="Google Shape;1016;p26"/>
          <p:cNvPicPr/>
          <p:nvPr/>
        </p:nvPicPr>
        <p:blipFill>
          <a:blip r:embed="rId7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11079" t="10468" r="54168" b="9748"/>
          <a:stretch/>
        </p:blipFill>
        <p:spPr bwMode="auto">
          <a:xfrm>
            <a:off x="1981371" y="3213822"/>
            <a:ext cx="620575" cy="1573728"/>
          </a:xfrm>
          <a:prstGeom prst="rect">
            <a:avLst/>
          </a:prstGeom>
          <a:noFill/>
          <a:ln>
            <a:noFill/>
          </a:ln>
        </p:spPr>
      </p:pic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5D3B567C-E261-3ABB-80F9-E07006BABCF6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3812116" y="7308320"/>
            <a:ext cx="895776" cy="661168"/>
          </a:xfrm>
          <a:prstGeom prst="rect">
            <a:avLst/>
          </a:prstGeom>
        </p:spPr>
      </p:pic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2B6A2301-961B-84FE-9A1D-8FBAFA8C3EDD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1580286" y="3519626"/>
            <a:ext cx="940492" cy="940492"/>
          </a:xfrm>
          <a:prstGeom prst="rect">
            <a:avLst/>
          </a:prstGeom>
        </p:spPr>
      </p:pic>
      <p:pic>
        <p:nvPicPr>
          <p:cNvPr id="15" name="Рисунок 14">
            <a:extLst>
              <a:ext uri="{FF2B5EF4-FFF2-40B4-BE49-F238E27FC236}">
                <a16:creationId xmlns:a16="http://schemas.microsoft.com/office/drawing/2014/main" id="{A7DACADA-2BD1-9B9D-E925-78978FA6586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 rot="16676187">
            <a:off x="12614252" y="3542450"/>
            <a:ext cx="1185478" cy="1119619"/>
          </a:xfrm>
          <a:prstGeom prst="rect">
            <a:avLst/>
          </a:prstGeom>
        </p:spPr>
      </p:pic>
      <p:pic>
        <p:nvPicPr>
          <p:cNvPr id="21" name="Рисунок 20">
            <a:extLst>
              <a:ext uri="{FF2B5EF4-FFF2-40B4-BE49-F238E27FC236}">
                <a16:creationId xmlns:a16="http://schemas.microsoft.com/office/drawing/2014/main" id="{18C13B70-D3FC-1306-4C77-62766E391AC3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7683631" y="3753365"/>
            <a:ext cx="658899" cy="1081589"/>
          </a:xfrm>
          <a:prstGeom prst="rect">
            <a:avLst/>
          </a:prstGeom>
        </p:spPr>
      </p:pic>
      <p:grpSp>
        <p:nvGrpSpPr>
          <p:cNvPr id="1454" name="Рисунок 2">
            <a:extLst>
              <a:ext uri="{FF2B5EF4-FFF2-40B4-BE49-F238E27FC236}">
                <a16:creationId xmlns:a16="http://schemas.microsoft.com/office/drawing/2014/main" id="{F60D7058-E7A9-0D69-9882-A9B5AD40539C}"/>
              </a:ext>
            </a:extLst>
          </p:cNvPr>
          <p:cNvGrpSpPr/>
          <p:nvPr/>
        </p:nvGrpSpPr>
        <p:grpSpPr>
          <a:xfrm>
            <a:off x="7820799" y="9242201"/>
            <a:ext cx="886507" cy="842140"/>
            <a:chOff x="7820799" y="9242201"/>
            <a:chExt cx="886507" cy="842140"/>
          </a:xfrm>
        </p:grpSpPr>
        <p:sp>
          <p:nvSpPr>
            <p:cNvPr id="1455" name="Полилиния: фигура 1454">
              <a:extLst>
                <a:ext uri="{FF2B5EF4-FFF2-40B4-BE49-F238E27FC236}">
                  <a16:creationId xmlns:a16="http://schemas.microsoft.com/office/drawing/2014/main" id="{5DA8E57E-A87B-CAB9-2235-543C8A26F1B9}"/>
                </a:ext>
              </a:extLst>
            </p:cNvPr>
            <p:cNvSpPr/>
            <p:nvPr/>
          </p:nvSpPr>
          <p:spPr>
            <a:xfrm>
              <a:off x="8196865" y="9392358"/>
              <a:ext cx="505204" cy="553008"/>
            </a:xfrm>
            <a:custGeom>
              <a:avLst/>
              <a:gdLst>
                <a:gd name="connsiteX0" fmla="*/ 505065 w 505204"/>
                <a:gd name="connsiteY0" fmla="*/ 248866 h 553008"/>
                <a:gd name="connsiteX1" fmla="*/ 483201 w 505204"/>
                <a:gd name="connsiteY1" fmla="*/ 165053 h 553008"/>
                <a:gd name="connsiteX2" fmla="*/ 456235 w 505204"/>
                <a:gd name="connsiteY2" fmla="*/ 115858 h 553008"/>
                <a:gd name="connsiteX3" fmla="*/ 280227 w 505204"/>
                <a:gd name="connsiteY3" fmla="*/ 14189 h 553008"/>
                <a:gd name="connsiteX4" fmla="*/ 205160 w 505204"/>
                <a:gd name="connsiteY4" fmla="*/ 706 h 553008"/>
                <a:gd name="connsiteX5" fmla="*/ 43364 w 505204"/>
                <a:gd name="connsiteY5" fmla="*/ 47714 h 553008"/>
                <a:gd name="connsiteX6" fmla="*/ 0 w 505204"/>
                <a:gd name="connsiteY6" fmla="*/ 73587 h 553008"/>
                <a:gd name="connsiteX7" fmla="*/ 14576 w 505204"/>
                <a:gd name="connsiteY7" fmla="*/ 102375 h 553008"/>
                <a:gd name="connsiteX8" fmla="*/ 157423 w 505204"/>
                <a:gd name="connsiteY8" fmla="*/ 248137 h 553008"/>
                <a:gd name="connsiteX9" fmla="*/ 216821 w 505204"/>
                <a:gd name="connsiteY9" fmla="*/ 356001 h 553008"/>
                <a:gd name="connsiteX10" fmla="*/ 214634 w 505204"/>
                <a:gd name="connsiteY10" fmla="*/ 478077 h 553008"/>
                <a:gd name="connsiteX11" fmla="*/ 199694 w 505204"/>
                <a:gd name="connsiteY11" fmla="*/ 523627 h 553008"/>
                <a:gd name="connsiteX12" fmla="*/ 200787 w 505204"/>
                <a:gd name="connsiteY12" fmla="*/ 536382 h 553008"/>
                <a:gd name="connsiteX13" fmla="*/ 213541 w 505204"/>
                <a:gd name="connsiteY13" fmla="*/ 545856 h 553008"/>
                <a:gd name="connsiteX14" fmla="*/ 308287 w 505204"/>
                <a:gd name="connsiteY14" fmla="*/ 547314 h 553008"/>
                <a:gd name="connsiteX15" fmla="*/ 438015 w 505204"/>
                <a:gd name="connsiteY15" fmla="*/ 468602 h 553008"/>
                <a:gd name="connsiteX16" fmla="*/ 486116 w 505204"/>
                <a:gd name="connsiteY16" fmla="*/ 353815 h 553008"/>
                <a:gd name="connsiteX17" fmla="*/ 505065 w 505204"/>
                <a:gd name="connsiteY17" fmla="*/ 248866 h 553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5204" h="553008">
                  <a:moveTo>
                    <a:pt x="505065" y="248866"/>
                  </a:moveTo>
                  <a:cubicBezTo>
                    <a:pt x="503608" y="219713"/>
                    <a:pt x="494497" y="191654"/>
                    <a:pt x="483201" y="165053"/>
                  </a:cubicBezTo>
                  <a:cubicBezTo>
                    <a:pt x="475548" y="147926"/>
                    <a:pt x="467167" y="131163"/>
                    <a:pt x="456235" y="115858"/>
                  </a:cubicBezTo>
                  <a:cubicBezTo>
                    <a:pt x="415422" y="60104"/>
                    <a:pt x="346913" y="32045"/>
                    <a:pt x="280227" y="14189"/>
                  </a:cubicBezTo>
                  <a:cubicBezTo>
                    <a:pt x="255448" y="7630"/>
                    <a:pt x="230304" y="2164"/>
                    <a:pt x="205160" y="706"/>
                  </a:cubicBezTo>
                  <a:cubicBezTo>
                    <a:pt x="134101" y="-2574"/>
                    <a:pt x="99847" y="4350"/>
                    <a:pt x="43364" y="47714"/>
                  </a:cubicBezTo>
                  <a:lnTo>
                    <a:pt x="0" y="73587"/>
                  </a:lnTo>
                  <a:cubicBezTo>
                    <a:pt x="2551" y="84155"/>
                    <a:pt x="8381" y="93629"/>
                    <a:pt x="14576" y="102375"/>
                  </a:cubicBezTo>
                  <a:cubicBezTo>
                    <a:pt x="53932" y="158129"/>
                    <a:pt x="112966" y="196392"/>
                    <a:pt x="157423" y="248137"/>
                  </a:cubicBezTo>
                  <a:cubicBezTo>
                    <a:pt x="184389" y="279476"/>
                    <a:pt x="205889" y="315916"/>
                    <a:pt x="216821" y="356001"/>
                  </a:cubicBezTo>
                  <a:cubicBezTo>
                    <a:pt x="227753" y="395721"/>
                    <a:pt x="228482" y="439085"/>
                    <a:pt x="214634" y="478077"/>
                  </a:cubicBezTo>
                  <a:cubicBezTo>
                    <a:pt x="209533" y="493017"/>
                    <a:pt x="202245" y="507594"/>
                    <a:pt x="199694" y="523627"/>
                  </a:cubicBezTo>
                  <a:cubicBezTo>
                    <a:pt x="198965" y="528000"/>
                    <a:pt x="198965" y="532373"/>
                    <a:pt x="200787" y="536382"/>
                  </a:cubicBezTo>
                  <a:cubicBezTo>
                    <a:pt x="203338" y="541119"/>
                    <a:pt x="208440" y="543670"/>
                    <a:pt x="213541" y="545856"/>
                  </a:cubicBezTo>
                  <a:cubicBezTo>
                    <a:pt x="244151" y="558246"/>
                    <a:pt x="275490" y="551687"/>
                    <a:pt x="308287" y="547314"/>
                  </a:cubicBezTo>
                  <a:cubicBezTo>
                    <a:pt x="360032" y="540390"/>
                    <a:pt x="408134" y="511238"/>
                    <a:pt x="438015" y="468602"/>
                  </a:cubicBezTo>
                  <a:cubicBezTo>
                    <a:pt x="462065" y="434713"/>
                    <a:pt x="474091" y="393899"/>
                    <a:pt x="486116" y="353815"/>
                  </a:cubicBezTo>
                  <a:cubicBezTo>
                    <a:pt x="496320" y="319560"/>
                    <a:pt x="506523" y="284578"/>
                    <a:pt x="505065" y="248866"/>
                  </a:cubicBezTo>
                  <a:close/>
                </a:path>
              </a:pathLst>
            </a:custGeom>
            <a:solidFill>
              <a:srgbClr val="F91C1C"/>
            </a:solidFill>
            <a:ln w="36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6" name="Полилиния: фигура 1455">
              <a:extLst>
                <a:ext uri="{FF2B5EF4-FFF2-40B4-BE49-F238E27FC236}">
                  <a16:creationId xmlns:a16="http://schemas.microsoft.com/office/drawing/2014/main" id="{B2DDC4FE-AAC1-CD41-6209-53E1F2B5142B}"/>
                </a:ext>
              </a:extLst>
            </p:cNvPr>
            <p:cNvSpPr/>
            <p:nvPr/>
          </p:nvSpPr>
          <p:spPr>
            <a:xfrm>
              <a:off x="8368044" y="9541013"/>
              <a:ext cx="330449" cy="404364"/>
            </a:xfrm>
            <a:custGeom>
              <a:avLst/>
              <a:gdLst>
                <a:gd name="connsiteX0" fmla="*/ 315666 w 330449"/>
                <a:gd name="connsiteY0" fmla="*/ 41178 h 404364"/>
                <a:gd name="connsiteX1" fmla="*/ 292344 w 330449"/>
                <a:gd name="connsiteY1" fmla="*/ 171999 h 404364"/>
                <a:gd name="connsiteX2" fmla="*/ 211082 w 330449"/>
                <a:gd name="connsiteY2" fmla="*/ 275126 h 404364"/>
                <a:gd name="connsiteX3" fmla="*/ 173912 w 330449"/>
                <a:gd name="connsiteY3" fmla="*/ 286058 h 404364"/>
                <a:gd name="connsiteX4" fmla="*/ 145853 w 330449"/>
                <a:gd name="connsiteY4" fmla="*/ 271482 h 404364"/>
                <a:gd name="connsiteX5" fmla="*/ 131277 w 330449"/>
                <a:gd name="connsiteY5" fmla="*/ 178923 h 404364"/>
                <a:gd name="connsiteX6" fmla="*/ 68964 w 330449"/>
                <a:gd name="connsiteY6" fmla="*/ 49195 h 404364"/>
                <a:gd name="connsiteX7" fmla="*/ 12481 w 330449"/>
                <a:gd name="connsiteY7" fmla="*/ 0 h 404364"/>
                <a:gd name="connsiteX8" fmla="*/ 11023 w 330449"/>
                <a:gd name="connsiteY8" fmla="*/ 15305 h 404364"/>
                <a:gd name="connsiteX9" fmla="*/ 91 w 330449"/>
                <a:gd name="connsiteY9" fmla="*/ 35712 h 404364"/>
                <a:gd name="connsiteX10" fmla="*/ 9201 w 330449"/>
                <a:gd name="connsiteY10" fmla="*/ 59034 h 404364"/>
                <a:gd name="connsiteX11" fmla="*/ 13938 w 330449"/>
                <a:gd name="connsiteY11" fmla="*/ 264923 h 404364"/>
                <a:gd name="connsiteX12" fmla="*/ 27786 w 330449"/>
                <a:gd name="connsiteY12" fmla="*/ 373151 h 404364"/>
                <a:gd name="connsiteX13" fmla="*/ 39811 w 330449"/>
                <a:gd name="connsiteY13" fmla="*/ 395015 h 404364"/>
                <a:gd name="connsiteX14" fmla="*/ 59489 w 330449"/>
                <a:gd name="connsiteY14" fmla="*/ 401939 h 404364"/>
                <a:gd name="connsiteX15" fmla="*/ 254081 w 330449"/>
                <a:gd name="connsiteY15" fmla="*/ 328693 h 404364"/>
                <a:gd name="connsiteX16" fmla="*/ 304005 w 330449"/>
                <a:gd name="connsiteY16" fmla="*/ 240143 h 404364"/>
                <a:gd name="connsiteX17" fmla="*/ 326962 w 330449"/>
                <a:gd name="connsiteY17" fmla="*/ 165076 h 404364"/>
                <a:gd name="connsiteX18" fmla="*/ 315666 w 330449"/>
                <a:gd name="connsiteY18" fmla="*/ 41178 h 404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30449" h="404364">
                  <a:moveTo>
                    <a:pt x="315666" y="41178"/>
                  </a:moveTo>
                  <a:cubicBezTo>
                    <a:pt x="314208" y="85635"/>
                    <a:pt x="308378" y="130457"/>
                    <a:pt x="292344" y="171999"/>
                  </a:cubicBezTo>
                  <a:cubicBezTo>
                    <a:pt x="276310" y="213541"/>
                    <a:pt x="248980" y="251804"/>
                    <a:pt x="211082" y="275126"/>
                  </a:cubicBezTo>
                  <a:cubicBezTo>
                    <a:pt x="199785" y="282050"/>
                    <a:pt x="187031" y="287880"/>
                    <a:pt x="173912" y="286058"/>
                  </a:cubicBezTo>
                  <a:cubicBezTo>
                    <a:pt x="158607" y="283872"/>
                    <a:pt x="152777" y="285694"/>
                    <a:pt x="145853" y="271482"/>
                  </a:cubicBezTo>
                  <a:cubicBezTo>
                    <a:pt x="138929" y="257270"/>
                    <a:pt x="133828" y="194228"/>
                    <a:pt x="131277" y="178923"/>
                  </a:cubicBezTo>
                  <a:cubicBezTo>
                    <a:pt x="121074" y="121711"/>
                    <a:pt x="97387" y="99847"/>
                    <a:pt x="68964" y="49195"/>
                  </a:cubicBezTo>
                  <a:cubicBezTo>
                    <a:pt x="56209" y="26602"/>
                    <a:pt x="38354" y="2551"/>
                    <a:pt x="12481" y="0"/>
                  </a:cubicBezTo>
                  <a:lnTo>
                    <a:pt x="11023" y="15305"/>
                  </a:lnTo>
                  <a:cubicBezTo>
                    <a:pt x="3006" y="17856"/>
                    <a:pt x="-638" y="27330"/>
                    <a:pt x="91" y="35712"/>
                  </a:cubicBezTo>
                  <a:cubicBezTo>
                    <a:pt x="1184" y="44093"/>
                    <a:pt x="5557" y="51381"/>
                    <a:pt x="9201" y="59034"/>
                  </a:cubicBezTo>
                  <a:cubicBezTo>
                    <a:pt x="39811" y="121347"/>
                    <a:pt x="16489" y="195321"/>
                    <a:pt x="13938" y="264923"/>
                  </a:cubicBezTo>
                  <a:cubicBezTo>
                    <a:pt x="12481" y="301363"/>
                    <a:pt x="17218" y="338168"/>
                    <a:pt x="27786" y="373151"/>
                  </a:cubicBezTo>
                  <a:cubicBezTo>
                    <a:pt x="30337" y="381168"/>
                    <a:pt x="33252" y="389549"/>
                    <a:pt x="39811" y="395015"/>
                  </a:cubicBezTo>
                  <a:cubicBezTo>
                    <a:pt x="45277" y="399388"/>
                    <a:pt x="52565" y="400846"/>
                    <a:pt x="59489" y="401939"/>
                  </a:cubicBezTo>
                  <a:cubicBezTo>
                    <a:pt x="131277" y="413235"/>
                    <a:pt x="207802" y="384447"/>
                    <a:pt x="254081" y="328693"/>
                  </a:cubicBezTo>
                  <a:cubicBezTo>
                    <a:pt x="275946" y="302456"/>
                    <a:pt x="291251" y="271482"/>
                    <a:pt x="304005" y="240143"/>
                  </a:cubicBezTo>
                  <a:cubicBezTo>
                    <a:pt x="313844" y="215728"/>
                    <a:pt x="322589" y="190948"/>
                    <a:pt x="326962" y="165076"/>
                  </a:cubicBezTo>
                  <a:cubicBezTo>
                    <a:pt x="334615" y="123533"/>
                    <a:pt x="329149" y="80898"/>
                    <a:pt x="315666" y="41178"/>
                  </a:cubicBezTo>
                  <a:close/>
                </a:path>
              </a:pathLst>
            </a:custGeom>
            <a:solidFill>
              <a:srgbClr val="C11616"/>
            </a:solidFill>
            <a:ln w="36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7" name="Полилиния: фигура 1456">
              <a:extLst>
                <a:ext uri="{FF2B5EF4-FFF2-40B4-BE49-F238E27FC236}">
                  <a16:creationId xmlns:a16="http://schemas.microsoft.com/office/drawing/2014/main" id="{2821D111-DE06-A6C2-7D39-C3B7CC10A595}"/>
                </a:ext>
              </a:extLst>
            </p:cNvPr>
            <p:cNvSpPr/>
            <p:nvPr/>
          </p:nvSpPr>
          <p:spPr>
            <a:xfrm>
              <a:off x="7829996" y="9452762"/>
              <a:ext cx="650075" cy="622453"/>
            </a:xfrm>
            <a:custGeom>
              <a:avLst/>
              <a:gdLst>
                <a:gd name="connsiteX0" fmla="*/ 644181 w 650075"/>
                <a:gd name="connsiteY0" fmla="*/ 237657 h 622453"/>
                <a:gd name="connsiteX1" fmla="*/ 592071 w 650075"/>
                <a:gd name="connsiteY1" fmla="*/ 150200 h 622453"/>
                <a:gd name="connsiteX2" fmla="*/ 460885 w 650075"/>
                <a:gd name="connsiteY2" fmla="*/ 37599 h 622453"/>
                <a:gd name="connsiteX3" fmla="*/ 297996 w 650075"/>
                <a:gd name="connsiteY3" fmla="*/ 2980 h 622453"/>
                <a:gd name="connsiteX4" fmla="*/ 101218 w 650075"/>
                <a:gd name="connsiteY4" fmla="*/ 77319 h 622453"/>
                <a:gd name="connsiteX5" fmla="*/ 22142 w 650075"/>
                <a:gd name="connsiteY5" fmla="*/ 140725 h 622453"/>
                <a:gd name="connsiteX6" fmla="*/ 29066 w 650075"/>
                <a:gd name="connsiteY6" fmla="*/ 134895 h 622453"/>
                <a:gd name="connsiteX7" fmla="*/ 6108 w 650075"/>
                <a:gd name="connsiteY7" fmla="*/ 192106 h 622453"/>
                <a:gd name="connsiteX8" fmla="*/ 31616 w 650075"/>
                <a:gd name="connsiteY8" fmla="*/ 425690 h 622453"/>
                <a:gd name="connsiteX9" fmla="*/ 282327 w 650075"/>
                <a:gd name="connsiteY9" fmla="*/ 613359 h 622453"/>
                <a:gd name="connsiteX10" fmla="*/ 390555 w 650075"/>
                <a:gd name="connsiteY10" fmla="*/ 620647 h 622453"/>
                <a:gd name="connsiteX11" fmla="*/ 504978 w 650075"/>
                <a:gd name="connsiteY11" fmla="*/ 566715 h 622453"/>
                <a:gd name="connsiteX12" fmla="*/ 650012 w 650075"/>
                <a:gd name="connsiteY12" fmla="*/ 294869 h 622453"/>
                <a:gd name="connsiteX13" fmla="*/ 644181 w 650075"/>
                <a:gd name="connsiteY13" fmla="*/ 237657 h 62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0075" h="622453">
                  <a:moveTo>
                    <a:pt x="644181" y="237657"/>
                  </a:moveTo>
                  <a:cubicBezTo>
                    <a:pt x="635071" y="204861"/>
                    <a:pt x="613935" y="176801"/>
                    <a:pt x="592071" y="150200"/>
                  </a:cubicBezTo>
                  <a:cubicBezTo>
                    <a:pt x="555266" y="105378"/>
                    <a:pt x="513724" y="62014"/>
                    <a:pt x="460885" y="37599"/>
                  </a:cubicBezTo>
                  <a:cubicBezTo>
                    <a:pt x="404403" y="11361"/>
                    <a:pt x="359216" y="-7588"/>
                    <a:pt x="297996" y="2980"/>
                  </a:cubicBezTo>
                  <a:cubicBezTo>
                    <a:pt x="236776" y="13548"/>
                    <a:pt x="158429" y="53268"/>
                    <a:pt x="101218" y="77319"/>
                  </a:cubicBezTo>
                  <a:cubicBezTo>
                    <a:pt x="69150" y="90802"/>
                    <a:pt x="33803" y="107929"/>
                    <a:pt x="22142" y="140725"/>
                  </a:cubicBezTo>
                  <a:lnTo>
                    <a:pt x="29066" y="134895"/>
                  </a:lnTo>
                  <a:cubicBezTo>
                    <a:pt x="13761" y="148742"/>
                    <a:pt x="9023" y="171335"/>
                    <a:pt x="6108" y="192106"/>
                  </a:cubicBezTo>
                  <a:cubicBezTo>
                    <a:pt x="-4824" y="270818"/>
                    <a:pt x="-3731" y="354631"/>
                    <a:pt x="31616" y="425690"/>
                  </a:cubicBezTo>
                  <a:cubicBezTo>
                    <a:pt x="78989" y="520800"/>
                    <a:pt x="179200" y="588215"/>
                    <a:pt x="282327" y="613359"/>
                  </a:cubicBezTo>
                  <a:cubicBezTo>
                    <a:pt x="313666" y="621011"/>
                    <a:pt x="358123" y="625020"/>
                    <a:pt x="390555" y="620647"/>
                  </a:cubicBezTo>
                  <a:cubicBezTo>
                    <a:pt x="428818" y="615545"/>
                    <a:pt x="473275" y="588579"/>
                    <a:pt x="504978" y="566715"/>
                  </a:cubicBezTo>
                  <a:cubicBezTo>
                    <a:pt x="594622" y="504037"/>
                    <a:pt x="645639" y="404190"/>
                    <a:pt x="650012" y="294869"/>
                  </a:cubicBezTo>
                  <a:cubicBezTo>
                    <a:pt x="650376" y="275555"/>
                    <a:pt x="649283" y="256242"/>
                    <a:pt x="644181" y="237657"/>
                  </a:cubicBezTo>
                  <a:close/>
                </a:path>
              </a:pathLst>
            </a:custGeom>
            <a:solidFill>
              <a:srgbClr val="F91C1C"/>
            </a:solidFill>
            <a:ln w="36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458" name="Рисунок 2">
              <a:extLst>
                <a:ext uri="{FF2B5EF4-FFF2-40B4-BE49-F238E27FC236}">
                  <a16:creationId xmlns:a16="http://schemas.microsoft.com/office/drawing/2014/main" id="{EE73F167-4F2F-0A2D-6ECA-52D626C43761}"/>
                </a:ext>
              </a:extLst>
            </p:cNvPr>
            <p:cNvGrpSpPr/>
            <p:nvPr/>
          </p:nvGrpSpPr>
          <p:grpSpPr>
            <a:xfrm>
              <a:off x="7823646" y="9659809"/>
              <a:ext cx="657979" cy="415329"/>
              <a:chOff x="7823646" y="9659809"/>
              <a:chExt cx="657979" cy="415329"/>
            </a:xfrm>
            <a:solidFill>
              <a:srgbClr val="C11616"/>
            </a:solidFill>
          </p:grpSpPr>
          <p:sp>
            <p:nvSpPr>
              <p:cNvPr id="1459" name="Полилиния: фигура 1458">
                <a:extLst>
                  <a:ext uri="{FF2B5EF4-FFF2-40B4-BE49-F238E27FC236}">
                    <a16:creationId xmlns:a16="http://schemas.microsoft.com/office/drawing/2014/main" id="{41E1BC44-715B-A92A-68D8-28EF3571B17B}"/>
                  </a:ext>
                </a:extLst>
              </p:cNvPr>
              <p:cNvSpPr/>
              <p:nvPr/>
            </p:nvSpPr>
            <p:spPr>
              <a:xfrm>
                <a:off x="7827723" y="9769130"/>
                <a:ext cx="5101" cy="6559"/>
              </a:xfrm>
              <a:custGeom>
                <a:avLst/>
                <a:gdLst>
                  <a:gd name="connsiteX0" fmla="*/ 0 w 5101"/>
                  <a:gd name="connsiteY0" fmla="*/ 0 h 6559"/>
                  <a:gd name="connsiteX1" fmla="*/ 5102 w 5101"/>
                  <a:gd name="connsiteY1" fmla="*/ 6559 h 6559"/>
                  <a:gd name="connsiteX2" fmla="*/ 4008 w 5101"/>
                  <a:gd name="connsiteY2" fmla="*/ 2551 h 6559"/>
                  <a:gd name="connsiteX3" fmla="*/ 0 w 5101"/>
                  <a:gd name="connsiteY3" fmla="*/ 0 h 6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01" h="6559">
                    <a:moveTo>
                      <a:pt x="0" y="0"/>
                    </a:moveTo>
                    <a:cubicBezTo>
                      <a:pt x="1458" y="2186"/>
                      <a:pt x="3280" y="4373"/>
                      <a:pt x="5102" y="6559"/>
                    </a:cubicBezTo>
                    <a:cubicBezTo>
                      <a:pt x="4737" y="5102"/>
                      <a:pt x="4373" y="4008"/>
                      <a:pt x="4008" y="2551"/>
                    </a:cubicBezTo>
                    <a:cubicBezTo>
                      <a:pt x="2551" y="1822"/>
                      <a:pt x="1458" y="729"/>
                      <a:pt x="0" y="0"/>
                    </a:cubicBezTo>
                    <a:close/>
                  </a:path>
                </a:pathLst>
              </a:custGeom>
              <a:solidFill>
                <a:srgbClr val="C11616"/>
              </a:solidFill>
              <a:ln w="36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60" name="Полилиния: фигура 1459">
                <a:extLst>
                  <a:ext uri="{FF2B5EF4-FFF2-40B4-BE49-F238E27FC236}">
                    <a16:creationId xmlns:a16="http://schemas.microsoft.com/office/drawing/2014/main" id="{F00ED804-A7B2-A3D7-0D8A-C4FAAC15CE4F}"/>
                  </a:ext>
                </a:extLst>
              </p:cNvPr>
              <p:cNvSpPr/>
              <p:nvPr/>
            </p:nvSpPr>
            <p:spPr>
              <a:xfrm>
                <a:off x="7823646" y="9659809"/>
                <a:ext cx="657979" cy="415329"/>
              </a:xfrm>
              <a:custGeom>
                <a:avLst/>
                <a:gdLst>
                  <a:gd name="connsiteX0" fmla="*/ 643607 w 657979"/>
                  <a:gd name="connsiteY0" fmla="*/ 23686 h 415329"/>
                  <a:gd name="connsiteX1" fmla="*/ 594048 w 657979"/>
                  <a:gd name="connsiteY1" fmla="*/ 192042 h 415329"/>
                  <a:gd name="connsiteX2" fmla="*/ 407473 w 657979"/>
                  <a:gd name="connsiteY2" fmla="*/ 304643 h 415329"/>
                  <a:gd name="connsiteX3" fmla="*/ 189559 w 657979"/>
                  <a:gd name="connsiteY3" fmla="*/ 262372 h 415329"/>
                  <a:gd name="connsiteX4" fmla="*/ 73314 w 657979"/>
                  <a:gd name="connsiteY4" fmla="*/ 147949 h 415329"/>
                  <a:gd name="connsiteX5" fmla="*/ 19017 w 657979"/>
                  <a:gd name="connsiteY5" fmla="*/ 37898 h 415329"/>
                  <a:gd name="connsiteX6" fmla="*/ 8450 w 657979"/>
                  <a:gd name="connsiteY6" fmla="*/ 0 h 415329"/>
                  <a:gd name="connsiteX7" fmla="*/ 99551 w 657979"/>
                  <a:gd name="connsiteY7" fmla="*/ 308651 h 415329"/>
                  <a:gd name="connsiteX8" fmla="*/ 248957 w 657979"/>
                  <a:gd name="connsiteY8" fmla="*/ 394286 h 415329"/>
                  <a:gd name="connsiteX9" fmla="*/ 471608 w 657979"/>
                  <a:gd name="connsiteY9" fmla="*/ 389549 h 415329"/>
                  <a:gd name="connsiteX10" fmla="*/ 520439 w 657979"/>
                  <a:gd name="connsiteY10" fmla="*/ 351651 h 415329"/>
                  <a:gd name="connsiteX11" fmla="*/ 634133 w 657979"/>
                  <a:gd name="connsiteY11" fmla="*/ 204796 h 415329"/>
                  <a:gd name="connsiteX12" fmla="*/ 643607 w 657979"/>
                  <a:gd name="connsiteY12" fmla="*/ 23686 h 415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57979" h="415329">
                    <a:moveTo>
                      <a:pt x="643607" y="23686"/>
                    </a:moveTo>
                    <a:cubicBezTo>
                      <a:pt x="634862" y="81991"/>
                      <a:pt x="625387" y="142118"/>
                      <a:pt x="594048" y="192042"/>
                    </a:cubicBezTo>
                    <a:cubicBezTo>
                      <a:pt x="554328" y="255812"/>
                      <a:pt x="482176" y="295168"/>
                      <a:pt x="407473" y="304643"/>
                    </a:cubicBezTo>
                    <a:cubicBezTo>
                      <a:pt x="333134" y="314117"/>
                      <a:pt x="256974" y="295533"/>
                      <a:pt x="189559" y="262372"/>
                    </a:cubicBezTo>
                    <a:cubicBezTo>
                      <a:pt x="141093" y="238321"/>
                      <a:pt x="95907" y="198601"/>
                      <a:pt x="73314" y="147949"/>
                    </a:cubicBezTo>
                    <a:cubicBezTo>
                      <a:pt x="55822" y="108228"/>
                      <a:pt x="25941" y="80898"/>
                      <a:pt x="19017" y="37898"/>
                    </a:cubicBezTo>
                    <a:cubicBezTo>
                      <a:pt x="16831" y="24780"/>
                      <a:pt x="15009" y="11297"/>
                      <a:pt x="8450" y="0"/>
                    </a:cubicBezTo>
                    <a:cubicBezTo>
                      <a:pt x="-21796" y="94381"/>
                      <a:pt x="33958" y="238685"/>
                      <a:pt x="99551" y="308651"/>
                    </a:cubicBezTo>
                    <a:cubicBezTo>
                      <a:pt x="139271" y="350922"/>
                      <a:pt x="193567" y="376431"/>
                      <a:pt x="248957" y="394286"/>
                    </a:cubicBezTo>
                    <a:cubicBezTo>
                      <a:pt x="321838" y="417973"/>
                      <a:pt x="405651" y="428176"/>
                      <a:pt x="471608" y="389549"/>
                    </a:cubicBezTo>
                    <a:cubicBezTo>
                      <a:pt x="489464" y="379346"/>
                      <a:pt x="505134" y="365863"/>
                      <a:pt x="520439" y="351651"/>
                    </a:cubicBezTo>
                    <a:cubicBezTo>
                      <a:pt x="566354" y="309380"/>
                      <a:pt x="608625" y="261643"/>
                      <a:pt x="634133" y="204796"/>
                    </a:cubicBezTo>
                    <a:cubicBezTo>
                      <a:pt x="660006" y="148313"/>
                      <a:pt x="667294" y="81262"/>
                      <a:pt x="643607" y="23686"/>
                    </a:cubicBezTo>
                    <a:close/>
                  </a:path>
                </a:pathLst>
              </a:custGeom>
              <a:solidFill>
                <a:srgbClr val="C11616"/>
              </a:solidFill>
              <a:ln w="36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61" name="Полилиния: фигура 1460">
                <a:extLst>
                  <a:ext uri="{FF2B5EF4-FFF2-40B4-BE49-F238E27FC236}">
                    <a16:creationId xmlns:a16="http://schemas.microsoft.com/office/drawing/2014/main" id="{10098805-2FCA-23EB-CD9E-929432E0BDC4}"/>
                  </a:ext>
                </a:extLst>
              </p:cNvPr>
              <p:cNvSpPr/>
              <p:nvPr/>
            </p:nvSpPr>
            <p:spPr>
              <a:xfrm>
                <a:off x="7831367" y="9770952"/>
                <a:ext cx="14940" cy="10203"/>
              </a:xfrm>
              <a:custGeom>
                <a:avLst/>
                <a:gdLst>
                  <a:gd name="connsiteX0" fmla="*/ 0 w 14940"/>
                  <a:gd name="connsiteY0" fmla="*/ 0 h 10203"/>
                  <a:gd name="connsiteX1" fmla="*/ 364 w 14940"/>
                  <a:gd name="connsiteY1" fmla="*/ 729 h 10203"/>
                  <a:gd name="connsiteX2" fmla="*/ 14941 w 14940"/>
                  <a:gd name="connsiteY2" fmla="*/ 10203 h 10203"/>
                  <a:gd name="connsiteX3" fmla="*/ 0 w 14940"/>
                  <a:gd name="connsiteY3" fmla="*/ 0 h 10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40" h="10203">
                    <a:moveTo>
                      <a:pt x="0" y="0"/>
                    </a:moveTo>
                    <a:cubicBezTo>
                      <a:pt x="0" y="364"/>
                      <a:pt x="0" y="364"/>
                      <a:pt x="364" y="729"/>
                    </a:cubicBezTo>
                    <a:cubicBezTo>
                      <a:pt x="5102" y="4008"/>
                      <a:pt x="10203" y="6924"/>
                      <a:pt x="14941" y="1020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11616"/>
              </a:solidFill>
              <a:ln w="36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462" name="Полилиния: фигура 1461">
              <a:extLst>
                <a:ext uri="{FF2B5EF4-FFF2-40B4-BE49-F238E27FC236}">
                  <a16:creationId xmlns:a16="http://schemas.microsoft.com/office/drawing/2014/main" id="{1D9746E3-0B28-7893-F93E-109819BFEC5E}"/>
                </a:ext>
              </a:extLst>
            </p:cNvPr>
            <p:cNvSpPr/>
            <p:nvPr/>
          </p:nvSpPr>
          <p:spPr>
            <a:xfrm>
              <a:off x="7820799" y="9453095"/>
              <a:ext cx="663702" cy="631246"/>
            </a:xfrm>
            <a:custGeom>
              <a:avLst/>
              <a:gdLst>
                <a:gd name="connsiteX0" fmla="*/ 654836 w 663702"/>
                <a:gd name="connsiteY0" fmla="*/ 239146 h 631246"/>
                <a:gd name="connsiteX1" fmla="*/ 616209 w 663702"/>
                <a:gd name="connsiteY1" fmla="*/ 158613 h 631246"/>
                <a:gd name="connsiteX2" fmla="*/ 556082 w 663702"/>
                <a:gd name="connsiteY2" fmla="*/ 92291 h 631246"/>
                <a:gd name="connsiteX3" fmla="*/ 483930 w 663702"/>
                <a:gd name="connsiteY3" fmla="*/ 39088 h 631246"/>
                <a:gd name="connsiteX4" fmla="*/ 443845 w 663702"/>
                <a:gd name="connsiteY4" fmla="*/ 19410 h 631246"/>
                <a:gd name="connsiteX5" fmla="*/ 400845 w 663702"/>
                <a:gd name="connsiteY5" fmla="*/ 7749 h 631246"/>
                <a:gd name="connsiteX6" fmla="*/ 311931 w 663702"/>
                <a:gd name="connsiteY6" fmla="*/ 7749 h 631246"/>
                <a:gd name="connsiteX7" fmla="*/ 225202 w 663702"/>
                <a:gd name="connsiteY7" fmla="*/ 29613 h 631246"/>
                <a:gd name="connsiteX8" fmla="*/ 141754 w 663702"/>
                <a:gd name="connsiteY8" fmla="*/ 62045 h 631246"/>
                <a:gd name="connsiteX9" fmla="*/ 63406 w 663702"/>
                <a:gd name="connsiteY9" fmla="*/ 103587 h 631246"/>
                <a:gd name="connsiteX10" fmla="*/ 47737 w 663702"/>
                <a:gd name="connsiteY10" fmla="*/ 118892 h 631246"/>
                <a:gd name="connsiteX11" fmla="*/ 34983 w 663702"/>
                <a:gd name="connsiteY11" fmla="*/ 136384 h 631246"/>
                <a:gd name="connsiteX12" fmla="*/ 25144 w 663702"/>
                <a:gd name="connsiteY12" fmla="*/ 156062 h 631246"/>
                <a:gd name="connsiteX13" fmla="*/ 17856 w 663702"/>
                <a:gd name="connsiteY13" fmla="*/ 176833 h 631246"/>
                <a:gd name="connsiteX14" fmla="*/ 7653 w 663702"/>
                <a:gd name="connsiteY14" fmla="*/ 264655 h 631246"/>
                <a:gd name="connsiteX15" fmla="*/ 51746 w 663702"/>
                <a:gd name="connsiteY15" fmla="*/ 435196 h 631246"/>
                <a:gd name="connsiteX16" fmla="*/ 103855 w 663702"/>
                <a:gd name="connsiteY16" fmla="*/ 506620 h 631246"/>
                <a:gd name="connsiteX17" fmla="*/ 173092 w 663702"/>
                <a:gd name="connsiteY17" fmla="*/ 561645 h 631246"/>
                <a:gd name="connsiteX18" fmla="*/ 253626 w 663702"/>
                <a:gd name="connsiteY18" fmla="*/ 598450 h 631246"/>
                <a:gd name="connsiteX19" fmla="*/ 339990 w 663702"/>
                <a:gd name="connsiteY19" fmla="*/ 620314 h 631246"/>
                <a:gd name="connsiteX20" fmla="*/ 338897 w 663702"/>
                <a:gd name="connsiteY20" fmla="*/ 620314 h 631246"/>
                <a:gd name="connsiteX21" fmla="*/ 373879 w 663702"/>
                <a:gd name="connsiteY21" fmla="*/ 618856 h 631246"/>
                <a:gd name="connsiteX22" fmla="*/ 408134 w 663702"/>
                <a:gd name="connsiteY22" fmla="*/ 613755 h 631246"/>
                <a:gd name="connsiteX23" fmla="*/ 472633 w 663702"/>
                <a:gd name="connsiteY23" fmla="*/ 589340 h 631246"/>
                <a:gd name="connsiteX24" fmla="*/ 529116 w 663702"/>
                <a:gd name="connsiteY24" fmla="*/ 548526 h 631246"/>
                <a:gd name="connsiteX25" fmla="*/ 555353 w 663702"/>
                <a:gd name="connsiteY25" fmla="*/ 524840 h 631246"/>
                <a:gd name="connsiteX26" fmla="*/ 579404 w 663702"/>
                <a:gd name="connsiteY26" fmla="*/ 499331 h 631246"/>
                <a:gd name="connsiteX27" fmla="*/ 649005 w 663702"/>
                <a:gd name="connsiteY27" fmla="*/ 378349 h 631246"/>
                <a:gd name="connsiteX28" fmla="*/ 657751 w 663702"/>
                <a:gd name="connsiteY28" fmla="*/ 344095 h 631246"/>
                <a:gd name="connsiteX29" fmla="*/ 662124 w 663702"/>
                <a:gd name="connsiteY29" fmla="*/ 309112 h 631246"/>
                <a:gd name="connsiteX30" fmla="*/ 654836 w 663702"/>
                <a:gd name="connsiteY30" fmla="*/ 239146 h 631246"/>
                <a:gd name="connsiteX31" fmla="*/ 655564 w 663702"/>
                <a:gd name="connsiteY31" fmla="*/ 238782 h 631246"/>
                <a:gd name="connsiteX32" fmla="*/ 663581 w 663702"/>
                <a:gd name="connsiteY32" fmla="*/ 309112 h 631246"/>
                <a:gd name="connsiteX33" fmla="*/ 651556 w 663702"/>
                <a:gd name="connsiteY33" fmla="*/ 379078 h 631246"/>
                <a:gd name="connsiteX34" fmla="*/ 584141 w 663702"/>
                <a:gd name="connsiteY34" fmla="*/ 503340 h 631246"/>
                <a:gd name="connsiteX35" fmla="*/ 560090 w 663702"/>
                <a:gd name="connsiteY35" fmla="*/ 529942 h 631246"/>
                <a:gd name="connsiteX36" fmla="*/ 534218 w 663702"/>
                <a:gd name="connsiteY36" fmla="*/ 554357 h 631246"/>
                <a:gd name="connsiteX37" fmla="*/ 506887 w 663702"/>
                <a:gd name="connsiteY37" fmla="*/ 577314 h 631246"/>
                <a:gd name="connsiteX38" fmla="*/ 477006 w 663702"/>
                <a:gd name="connsiteY38" fmla="*/ 597357 h 631246"/>
                <a:gd name="connsiteX39" fmla="*/ 409956 w 663702"/>
                <a:gd name="connsiteY39" fmla="*/ 623958 h 631246"/>
                <a:gd name="connsiteX40" fmla="*/ 338532 w 663702"/>
                <a:gd name="connsiteY40" fmla="*/ 631246 h 631246"/>
                <a:gd name="connsiteX41" fmla="*/ 338168 w 663702"/>
                <a:gd name="connsiteY41" fmla="*/ 631246 h 631246"/>
                <a:gd name="connsiteX42" fmla="*/ 337803 w 663702"/>
                <a:gd name="connsiteY42" fmla="*/ 631246 h 631246"/>
                <a:gd name="connsiteX43" fmla="*/ 249982 w 663702"/>
                <a:gd name="connsiteY43" fmla="*/ 609382 h 631246"/>
                <a:gd name="connsiteX44" fmla="*/ 167262 w 663702"/>
                <a:gd name="connsiteY44" fmla="*/ 571119 h 631246"/>
                <a:gd name="connsiteX45" fmla="*/ 96567 w 663702"/>
                <a:gd name="connsiteY45" fmla="*/ 513908 h 631246"/>
                <a:gd name="connsiteX46" fmla="*/ 43729 w 663702"/>
                <a:gd name="connsiteY46" fmla="*/ 439933 h 631246"/>
                <a:gd name="connsiteX47" fmla="*/ 0 w 663702"/>
                <a:gd name="connsiteY47" fmla="*/ 265019 h 631246"/>
                <a:gd name="connsiteX48" fmla="*/ 10932 w 663702"/>
                <a:gd name="connsiteY48" fmla="*/ 175011 h 631246"/>
                <a:gd name="connsiteX49" fmla="*/ 18585 w 663702"/>
                <a:gd name="connsiteY49" fmla="*/ 153511 h 631246"/>
                <a:gd name="connsiteX50" fmla="*/ 28788 w 663702"/>
                <a:gd name="connsiteY50" fmla="*/ 132740 h 631246"/>
                <a:gd name="connsiteX51" fmla="*/ 42271 w 663702"/>
                <a:gd name="connsiteY51" fmla="*/ 114155 h 631246"/>
                <a:gd name="connsiteX52" fmla="*/ 59034 w 663702"/>
                <a:gd name="connsiteY52" fmla="*/ 98121 h 631246"/>
                <a:gd name="connsiteX53" fmla="*/ 139203 w 663702"/>
                <a:gd name="connsiteY53" fmla="*/ 56215 h 631246"/>
                <a:gd name="connsiteX54" fmla="*/ 223380 w 663702"/>
                <a:gd name="connsiteY54" fmla="*/ 24147 h 631246"/>
                <a:gd name="connsiteX55" fmla="*/ 311202 w 663702"/>
                <a:gd name="connsiteY55" fmla="*/ 3012 h 631246"/>
                <a:gd name="connsiteX56" fmla="*/ 401574 w 663702"/>
                <a:gd name="connsiteY56" fmla="*/ 4105 h 631246"/>
                <a:gd name="connsiteX57" fmla="*/ 444938 w 663702"/>
                <a:gd name="connsiteY57" fmla="*/ 16495 h 631246"/>
                <a:gd name="connsiteX58" fmla="*/ 485387 w 663702"/>
                <a:gd name="connsiteY58" fmla="*/ 36537 h 631246"/>
                <a:gd name="connsiteX59" fmla="*/ 557175 w 663702"/>
                <a:gd name="connsiteY59" fmla="*/ 90833 h 631246"/>
                <a:gd name="connsiteX60" fmla="*/ 588878 w 663702"/>
                <a:gd name="connsiteY60" fmla="*/ 122537 h 631246"/>
                <a:gd name="connsiteX61" fmla="*/ 616938 w 663702"/>
                <a:gd name="connsiteY61" fmla="*/ 157519 h 631246"/>
                <a:gd name="connsiteX62" fmla="*/ 655564 w 663702"/>
                <a:gd name="connsiteY62" fmla="*/ 238782 h 63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663702" h="631246">
                  <a:moveTo>
                    <a:pt x="654836" y="239146"/>
                  </a:moveTo>
                  <a:cubicBezTo>
                    <a:pt x="646819" y="210358"/>
                    <a:pt x="633336" y="183028"/>
                    <a:pt x="616209" y="158613"/>
                  </a:cubicBezTo>
                  <a:cubicBezTo>
                    <a:pt x="599082" y="134197"/>
                    <a:pt x="578675" y="111969"/>
                    <a:pt x="556082" y="92291"/>
                  </a:cubicBezTo>
                  <a:cubicBezTo>
                    <a:pt x="533489" y="72613"/>
                    <a:pt x="509802" y="54028"/>
                    <a:pt x="483930" y="39088"/>
                  </a:cubicBezTo>
                  <a:cubicBezTo>
                    <a:pt x="471176" y="31435"/>
                    <a:pt x="457693" y="24876"/>
                    <a:pt x="443845" y="19410"/>
                  </a:cubicBezTo>
                  <a:cubicBezTo>
                    <a:pt x="429998" y="13944"/>
                    <a:pt x="415422" y="10300"/>
                    <a:pt x="400845" y="7749"/>
                  </a:cubicBezTo>
                  <a:cubicBezTo>
                    <a:pt x="371329" y="2647"/>
                    <a:pt x="341447" y="3376"/>
                    <a:pt x="311931" y="7749"/>
                  </a:cubicBezTo>
                  <a:cubicBezTo>
                    <a:pt x="282414" y="12122"/>
                    <a:pt x="253626" y="20139"/>
                    <a:pt x="225202" y="29613"/>
                  </a:cubicBezTo>
                  <a:cubicBezTo>
                    <a:pt x="196779" y="39088"/>
                    <a:pt x="169084" y="50384"/>
                    <a:pt x="141754" y="62045"/>
                  </a:cubicBezTo>
                  <a:cubicBezTo>
                    <a:pt x="114423" y="73706"/>
                    <a:pt x="86364" y="85003"/>
                    <a:pt x="63406" y="103587"/>
                  </a:cubicBezTo>
                  <a:cubicBezTo>
                    <a:pt x="57576" y="108325"/>
                    <a:pt x="52474" y="113062"/>
                    <a:pt x="47737" y="118892"/>
                  </a:cubicBezTo>
                  <a:cubicBezTo>
                    <a:pt x="43000" y="124359"/>
                    <a:pt x="38627" y="130189"/>
                    <a:pt x="34983" y="136384"/>
                  </a:cubicBezTo>
                  <a:cubicBezTo>
                    <a:pt x="31339" y="142579"/>
                    <a:pt x="28059" y="149138"/>
                    <a:pt x="25144" y="156062"/>
                  </a:cubicBezTo>
                  <a:cubicBezTo>
                    <a:pt x="22229" y="162985"/>
                    <a:pt x="20042" y="169909"/>
                    <a:pt x="17856" y="176833"/>
                  </a:cubicBezTo>
                  <a:cubicBezTo>
                    <a:pt x="9839" y="205256"/>
                    <a:pt x="7288" y="235138"/>
                    <a:pt x="7653" y="264655"/>
                  </a:cubicBezTo>
                  <a:cubicBezTo>
                    <a:pt x="8381" y="324053"/>
                    <a:pt x="23322" y="383086"/>
                    <a:pt x="51746" y="435196"/>
                  </a:cubicBezTo>
                  <a:cubicBezTo>
                    <a:pt x="65957" y="461069"/>
                    <a:pt x="83449" y="485484"/>
                    <a:pt x="103855" y="506620"/>
                  </a:cubicBezTo>
                  <a:cubicBezTo>
                    <a:pt x="124262" y="527755"/>
                    <a:pt x="147584" y="546340"/>
                    <a:pt x="173092" y="561645"/>
                  </a:cubicBezTo>
                  <a:cubicBezTo>
                    <a:pt x="198236" y="576950"/>
                    <a:pt x="225567" y="588975"/>
                    <a:pt x="253626" y="598450"/>
                  </a:cubicBezTo>
                  <a:cubicBezTo>
                    <a:pt x="281685" y="607924"/>
                    <a:pt x="310473" y="614848"/>
                    <a:pt x="339990" y="620314"/>
                  </a:cubicBezTo>
                  <a:lnTo>
                    <a:pt x="338897" y="620314"/>
                  </a:lnTo>
                  <a:cubicBezTo>
                    <a:pt x="350558" y="620314"/>
                    <a:pt x="362219" y="619950"/>
                    <a:pt x="373879" y="618856"/>
                  </a:cubicBezTo>
                  <a:cubicBezTo>
                    <a:pt x="385540" y="617763"/>
                    <a:pt x="396837" y="615941"/>
                    <a:pt x="408134" y="613755"/>
                  </a:cubicBezTo>
                  <a:cubicBezTo>
                    <a:pt x="430727" y="609017"/>
                    <a:pt x="452591" y="600636"/>
                    <a:pt x="472633" y="589340"/>
                  </a:cubicBezTo>
                  <a:cubicBezTo>
                    <a:pt x="492675" y="578043"/>
                    <a:pt x="511260" y="563831"/>
                    <a:pt x="529116" y="548526"/>
                  </a:cubicBezTo>
                  <a:cubicBezTo>
                    <a:pt x="537862" y="540874"/>
                    <a:pt x="546607" y="533221"/>
                    <a:pt x="555353" y="524840"/>
                  </a:cubicBezTo>
                  <a:cubicBezTo>
                    <a:pt x="563734" y="516823"/>
                    <a:pt x="571751" y="508442"/>
                    <a:pt x="579404" y="499331"/>
                  </a:cubicBezTo>
                  <a:cubicBezTo>
                    <a:pt x="610014" y="463984"/>
                    <a:pt x="634429" y="422806"/>
                    <a:pt x="649005" y="378349"/>
                  </a:cubicBezTo>
                  <a:cubicBezTo>
                    <a:pt x="652649" y="367052"/>
                    <a:pt x="655564" y="355756"/>
                    <a:pt x="657751" y="344095"/>
                  </a:cubicBezTo>
                  <a:cubicBezTo>
                    <a:pt x="659937" y="332434"/>
                    <a:pt x="661395" y="320773"/>
                    <a:pt x="662124" y="309112"/>
                  </a:cubicBezTo>
                  <a:cubicBezTo>
                    <a:pt x="662853" y="285426"/>
                    <a:pt x="660666" y="261739"/>
                    <a:pt x="654836" y="239146"/>
                  </a:cubicBezTo>
                  <a:close/>
                  <a:moveTo>
                    <a:pt x="655564" y="238782"/>
                  </a:moveTo>
                  <a:cubicBezTo>
                    <a:pt x="661759" y="261739"/>
                    <a:pt x="664310" y="285426"/>
                    <a:pt x="663581" y="309112"/>
                  </a:cubicBezTo>
                  <a:cubicBezTo>
                    <a:pt x="662853" y="332798"/>
                    <a:pt x="658480" y="356120"/>
                    <a:pt x="651556" y="379078"/>
                  </a:cubicBezTo>
                  <a:cubicBezTo>
                    <a:pt x="638073" y="424628"/>
                    <a:pt x="614022" y="466899"/>
                    <a:pt x="584141" y="503340"/>
                  </a:cubicBezTo>
                  <a:cubicBezTo>
                    <a:pt x="576489" y="512450"/>
                    <a:pt x="568472" y="521560"/>
                    <a:pt x="560090" y="529942"/>
                  </a:cubicBezTo>
                  <a:cubicBezTo>
                    <a:pt x="551709" y="538323"/>
                    <a:pt x="542963" y="546340"/>
                    <a:pt x="534218" y="554357"/>
                  </a:cubicBezTo>
                  <a:cubicBezTo>
                    <a:pt x="525472" y="562374"/>
                    <a:pt x="516362" y="570026"/>
                    <a:pt x="506887" y="577314"/>
                  </a:cubicBezTo>
                  <a:cubicBezTo>
                    <a:pt x="497413" y="584602"/>
                    <a:pt x="487574" y="591162"/>
                    <a:pt x="477006" y="597357"/>
                  </a:cubicBezTo>
                  <a:cubicBezTo>
                    <a:pt x="456235" y="609382"/>
                    <a:pt x="433642" y="618492"/>
                    <a:pt x="409956" y="623958"/>
                  </a:cubicBezTo>
                  <a:cubicBezTo>
                    <a:pt x="386269" y="629424"/>
                    <a:pt x="362219" y="631246"/>
                    <a:pt x="338532" y="631246"/>
                  </a:cubicBezTo>
                  <a:lnTo>
                    <a:pt x="338168" y="631246"/>
                  </a:lnTo>
                  <a:lnTo>
                    <a:pt x="337803" y="631246"/>
                  </a:lnTo>
                  <a:cubicBezTo>
                    <a:pt x="307922" y="626145"/>
                    <a:pt x="278405" y="619221"/>
                    <a:pt x="249982" y="609382"/>
                  </a:cubicBezTo>
                  <a:cubicBezTo>
                    <a:pt x="221194" y="599543"/>
                    <a:pt x="193499" y="587153"/>
                    <a:pt x="167262" y="571119"/>
                  </a:cubicBezTo>
                  <a:cubicBezTo>
                    <a:pt x="141389" y="555450"/>
                    <a:pt x="117338" y="536136"/>
                    <a:pt x="96567" y="513908"/>
                  </a:cubicBezTo>
                  <a:cubicBezTo>
                    <a:pt x="75796" y="491679"/>
                    <a:pt x="57940" y="466899"/>
                    <a:pt x="43729" y="439933"/>
                  </a:cubicBezTo>
                  <a:cubicBezTo>
                    <a:pt x="15305" y="386366"/>
                    <a:pt x="364" y="325510"/>
                    <a:pt x="0" y="265019"/>
                  </a:cubicBezTo>
                  <a:cubicBezTo>
                    <a:pt x="0" y="234773"/>
                    <a:pt x="2551" y="204163"/>
                    <a:pt x="10932" y="175011"/>
                  </a:cubicBezTo>
                  <a:cubicBezTo>
                    <a:pt x="13119" y="167723"/>
                    <a:pt x="15669" y="160435"/>
                    <a:pt x="18585" y="153511"/>
                  </a:cubicBezTo>
                  <a:cubicBezTo>
                    <a:pt x="21500" y="146223"/>
                    <a:pt x="24780" y="139299"/>
                    <a:pt x="28788" y="132740"/>
                  </a:cubicBezTo>
                  <a:cubicBezTo>
                    <a:pt x="32796" y="126181"/>
                    <a:pt x="37534" y="119986"/>
                    <a:pt x="42271" y="114155"/>
                  </a:cubicBezTo>
                  <a:cubicBezTo>
                    <a:pt x="47373" y="108325"/>
                    <a:pt x="52839" y="103223"/>
                    <a:pt x="59034" y="98121"/>
                  </a:cubicBezTo>
                  <a:cubicBezTo>
                    <a:pt x="83084" y="78808"/>
                    <a:pt x="111872" y="67511"/>
                    <a:pt x="139203" y="56215"/>
                  </a:cubicBezTo>
                  <a:cubicBezTo>
                    <a:pt x="166897" y="44554"/>
                    <a:pt x="194957" y="33622"/>
                    <a:pt x="223380" y="24147"/>
                  </a:cubicBezTo>
                  <a:cubicBezTo>
                    <a:pt x="251804" y="14673"/>
                    <a:pt x="281321" y="7020"/>
                    <a:pt x="311202" y="3012"/>
                  </a:cubicBezTo>
                  <a:cubicBezTo>
                    <a:pt x="341083" y="-997"/>
                    <a:pt x="371693" y="-1361"/>
                    <a:pt x="401574" y="4105"/>
                  </a:cubicBezTo>
                  <a:cubicBezTo>
                    <a:pt x="416515" y="6656"/>
                    <a:pt x="431091" y="11029"/>
                    <a:pt x="444938" y="16495"/>
                  </a:cubicBezTo>
                  <a:cubicBezTo>
                    <a:pt x="458786" y="21961"/>
                    <a:pt x="472269" y="28884"/>
                    <a:pt x="485387" y="36537"/>
                  </a:cubicBezTo>
                  <a:cubicBezTo>
                    <a:pt x="511260" y="52206"/>
                    <a:pt x="534946" y="70791"/>
                    <a:pt x="557175" y="90833"/>
                  </a:cubicBezTo>
                  <a:cubicBezTo>
                    <a:pt x="568472" y="101037"/>
                    <a:pt x="579039" y="111604"/>
                    <a:pt x="588878" y="122537"/>
                  </a:cubicBezTo>
                  <a:cubicBezTo>
                    <a:pt x="599082" y="133833"/>
                    <a:pt x="608556" y="145494"/>
                    <a:pt x="616938" y="157519"/>
                  </a:cubicBezTo>
                  <a:cubicBezTo>
                    <a:pt x="634429" y="182299"/>
                    <a:pt x="647912" y="209629"/>
                    <a:pt x="655564" y="238782"/>
                  </a:cubicBezTo>
                  <a:close/>
                </a:path>
              </a:pathLst>
            </a:custGeom>
            <a:solidFill>
              <a:srgbClr val="000000"/>
            </a:solidFill>
            <a:ln w="36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3" name="Полилиния: фигура 1462">
              <a:extLst>
                <a:ext uri="{FF2B5EF4-FFF2-40B4-BE49-F238E27FC236}">
                  <a16:creationId xmlns:a16="http://schemas.microsoft.com/office/drawing/2014/main" id="{670103BE-2DA2-2BD5-7080-5E407CC171E4}"/>
                </a:ext>
              </a:extLst>
            </p:cNvPr>
            <p:cNvSpPr/>
            <p:nvPr/>
          </p:nvSpPr>
          <p:spPr>
            <a:xfrm>
              <a:off x="8227110" y="9390891"/>
              <a:ext cx="480196" cy="558719"/>
            </a:xfrm>
            <a:custGeom>
              <a:avLst/>
              <a:gdLst>
                <a:gd name="connsiteX0" fmla="*/ 0 w 480196"/>
                <a:gd name="connsiteY0" fmla="*/ 58292 h 558719"/>
                <a:gd name="connsiteX1" fmla="*/ 1822 w 480196"/>
                <a:gd name="connsiteY1" fmla="*/ 55741 h 558719"/>
                <a:gd name="connsiteX2" fmla="*/ 4008 w 480196"/>
                <a:gd name="connsiteY2" fmla="*/ 52461 h 558719"/>
                <a:gd name="connsiteX3" fmla="*/ 7288 w 480196"/>
                <a:gd name="connsiteY3" fmla="*/ 48453 h 558719"/>
                <a:gd name="connsiteX4" fmla="*/ 33161 w 480196"/>
                <a:gd name="connsiteY4" fmla="*/ 25495 h 558719"/>
                <a:gd name="connsiteX5" fmla="*/ 83084 w 480196"/>
                <a:gd name="connsiteY5" fmla="*/ 4724 h 558719"/>
                <a:gd name="connsiteX6" fmla="*/ 153414 w 480196"/>
                <a:gd name="connsiteY6" fmla="*/ 1080 h 558719"/>
                <a:gd name="connsiteX7" fmla="*/ 235406 w 480196"/>
                <a:gd name="connsiteY7" fmla="*/ 13470 h 558719"/>
                <a:gd name="connsiteX8" fmla="*/ 325414 w 480196"/>
                <a:gd name="connsiteY8" fmla="*/ 36792 h 558719"/>
                <a:gd name="connsiteX9" fmla="*/ 348007 w 480196"/>
                <a:gd name="connsiteY9" fmla="*/ 46631 h 558719"/>
                <a:gd name="connsiteX10" fmla="*/ 358939 w 480196"/>
                <a:gd name="connsiteY10" fmla="*/ 52461 h 558719"/>
                <a:gd name="connsiteX11" fmla="*/ 359668 w 480196"/>
                <a:gd name="connsiteY11" fmla="*/ 52826 h 558719"/>
                <a:gd name="connsiteX12" fmla="*/ 360396 w 480196"/>
                <a:gd name="connsiteY12" fmla="*/ 53190 h 558719"/>
                <a:gd name="connsiteX13" fmla="*/ 361854 w 480196"/>
                <a:gd name="connsiteY13" fmla="*/ 53919 h 558719"/>
                <a:gd name="connsiteX14" fmla="*/ 364405 w 480196"/>
                <a:gd name="connsiteY14" fmla="*/ 55376 h 558719"/>
                <a:gd name="connsiteX15" fmla="*/ 369507 w 480196"/>
                <a:gd name="connsiteY15" fmla="*/ 58656 h 558719"/>
                <a:gd name="connsiteX16" fmla="*/ 374608 w 480196"/>
                <a:gd name="connsiteY16" fmla="*/ 61936 h 558719"/>
                <a:gd name="connsiteX17" fmla="*/ 379710 w 480196"/>
                <a:gd name="connsiteY17" fmla="*/ 65580 h 558719"/>
                <a:gd name="connsiteX18" fmla="*/ 389913 w 480196"/>
                <a:gd name="connsiteY18" fmla="*/ 73232 h 558719"/>
                <a:gd name="connsiteX19" fmla="*/ 408862 w 480196"/>
                <a:gd name="connsiteY19" fmla="*/ 90359 h 558719"/>
                <a:gd name="connsiteX20" fmla="*/ 426354 w 480196"/>
                <a:gd name="connsiteY20" fmla="*/ 109673 h 558719"/>
                <a:gd name="connsiteX21" fmla="*/ 434006 w 480196"/>
                <a:gd name="connsiteY21" fmla="*/ 120241 h 558719"/>
                <a:gd name="connsiteX22" fmla="*/ 441294 w 480196"/>
                <a:gd name="connsiteY22" fmla="*/ 131173 h 558719"/>
                <a:gd name="connsiteX23" fmla="*/ 448218 w 480196"/>
                <a:gd name="connsiteY23" fmla="*/ 142469 h 558719"/>
                <a:gd name="connsiteX24" fmla="*/ 454413 w 480196"/>
                <a:gd name="connsiteY24" fmla="*/ 154130 h 558719"/>
                <a:gd name="connsiteX25" fmla="*/ 459879 w 480196"/>
                <a:gd name="connsiteY25" fmla="*/ 166156 h 558719"/>
                <a:gd name="connsiteX26" fmla="*/ 462430 w 480196"/>
                <a:gd name="connsiteY26" fmla="*/ 171986 h 558719"/>
                <a:gd name="connsiteX27" fmla="*/ 464616 w 480196"/>
                <a:gd name="connsiteY27" fmla="*/ 178181 h 558719"/>
                <a:gd name="connsiteX28" fmla="*/ 479557 w 480196"/>
                <a:gd name="connsiteY28" fmla="*/ 280579 h 558719"/>
                <a:gd name="connsiteX29" fmla="*/ 470082 w 480196"/>
                <a:gd name="connsiteY29" fmla="*/ 330502 h 558719"/>
                <a:gd name="connsiteX30" fmla="*/ 453684 w 480196"/>
                <a:gd name="connsiteY30" fmla="*/ 376782 h 558719"/>
                <a:gd name="connsiteX31" fmla="*/ 412506 w 480196"/>
                <a:gd name="connsiteY31" fmla="*/ 460231 h 558719"/>
                <a:gd name="connsiteX32" fmla="*/ 386269 w 480196"/>
                <a:gd name="connsiteY32" fmla="*/ 494849 h 558719"/>
                <a:gd name="connsiteX33" fmla="*/ 378981 w 480196"/>
                <a:gd name="connsiteY33" fmla="*/ 502137 h 558719"/>
                <a:gd name="connsiteX34" fmla="*/ 371329 w 480196"/>
                <a:gd name="connsiteY34" fmla="*/ 509061 h 558719"/>
                <a:gd name="connsiteX35" fmla="*/ 363676 w 480196"/>
                <a:gd name="connsiteY35" fmla="*/ 515256 h 558719"/>
                <a:gd name="connsiteX36" fmla="*/ 355659 w 480196"/>
                <a:gd name="connsiteY36" fmla="*/ 521086 h 558719"/>
                <a:gd name="connsiteX37" fmla="*/ 347642 w 480196"/>
                <a:gd name="connsiteY37" fmla="*/ 526552 h 558719"/>
                <a:gd name="connsiteX38" fmla="*/ 339625 w 480196"/>
                <a:gd name="connsiteY38" fmla="*/ 531290 h 558719"/>
                <a:gd name="connsiteX39" fmla="*/ 331609 w 480196"/>
                <a:gd name="connsiteY39" fmla="*/ 535663 h 558719"/>
                <a:gd name="connsiteX40" fmla="*/ 323592 w 480196"/>
                <a:gd name="connsiteY40" fmla="*/ 539671 h 558719"/>
                <a:gd name="connsiteX41" fmla="*/ 292253 w 480196"/>
                <a:gd name="connsiteY41" fmla="*/ 550968 h 558719"/>
                <a:gd name="connsiteX42" fmla="*/ 238685 w 480196"/>
                <a:gd name="connsiteY42" fmla="*/ 558620 h 558719"/>
                <a:gd name="connsiteX43" fmla="*/ 218643 w 480196"/>
                <a:gd name="connsiteY43" fmla="*/ 557891 h 558719"/>
                <a:gd name="connsiteX44" fmla="*/ 204067 w 480196"/>
                <a:gd name="connsiteY44" fmla="*/ 555705 h 558719"/>
                <a:gd name="connsiteX45" fmla="*/ 192041 w 480196"/>
                <a:gd name="connsiteY45" fmla="*/ 553154 h 558719"/>
                <a:gd name="connsiteX46" fmla="*/ 204067 w 480196"/>
                <a:gd name="connsiteY46" fmla="*/ 554976 h 558719"/>
                <a:gd name="connsiteX47" fmla="*/ 218643 w 480196"/>
                <a:gd name="connsiteY47" fmla="*/ 556434 h 558719"/>
                <a:gd name="connsiteX48" fmla="*/ 238321 w 480196"/>
                <a:gd name="connsiteY48" fmla="*/ 556434 h 558719"/>
                <a:gd name="connsiteX49" fmla="*/ 290795 w 480196"/>
                <a:gd name="connsiteY49" fmla="*/ 547324 h 558719"/>
                <a:gd name="connsiteX50" fmla="*/ 321041 w 480196"/>
                <a:gd name="connsiteY50" fmla="*/ 535298 h 558719"/>
                <a:gd name="connsiteX51" fmla="*/ 352015 w 480196"/>
                <a:gd name="connsiteY51" fmla="*/ 516349 h 558719"/>
                <a:gd name="connsiteX52" fmla="*/ 359668 w 480196"/>
                <a:gd name="connsiteY52" fmla="*/ 510519 h 558719"/>
                <a:gd name="connsiteX53" fmla="*/ 366956 w 480196"/>
                <a:gd name="connsiteY53" fmla="*/ 504324 h 558719"/>
                <a:gd name="connsiteX54" fmla="*/ 373879 w 480196"/>
                <a:gd name="connsiteY54" fmla="*/ 497400 h 558719"/>
                <a:gd name="connsiteX55" fmla="*/ 380803 w 480196"/>
                <a:gd name="connsiteY55" fmla="*/ 489747 h 558719"/>
                <a:gd name="connsiteX56" fmla="*/ 405583 w 480196"/>
                <a:gd name="connsiteY56" fmla="*/ 455858 h 558719"/>
                <a:gd name="connsiteX57" fmla="*/ 444574 w 480196"/>
                <a:gd name="connsiteY57" fmla="*/ 373138 h 558719"/>
                <a:gd name="connsiteX58" fmla="*/ 468989 w 480196"/>
                <a:gd name="connsiteY58" fmla="*/ 279486 h 558719"/>
                <a:gd name="connsiteX59" fmla="*/ 454413 w 480196"/>
                <a:gd name="connsiteY59" fmla="*/ 181825 h 558719"/>
                <a:gd name="connsiteX60" fmla="*/ 452227 w 480196"/>
                <a:gd name="connsiteY60" fmla="*/ 175995 h 558719"/>
                <a:gd name="connsiteX61" fmla="*/ 449676 w 480196"/>
                <a:gd name="connsiteY61" fmla="*/ 170164 h 558719"/>
                <a:gd name="connsiteX62" fmla="*/ 444574 w 480196"/>
                <a:gd name="connsiteY62" fmla="*/ 158868 h 558719"/>
                <a:gd name="connsiteX63" fmla="*/ 438744 w 480196"/>
                <a:gd name="connsiteY63" fmla="*/ 147935 h 558719"/>
                <a:gd name="connsiteX64" fmla="*/ 432184 w 480196"/>
                <a:gd name="connsiteY64" fmla="*/ 137368 h 558719"/>
                <a:gd name="connsiteX65" fmla="*/ 425261 w 480196"/>
                <a:gd name="connsiteY65" fmla="*/ 127164 h 558719"/>
                <a:gd name="connsiteX66" fmla="*/ 417972 w 480196"/>
                <a:gd name="connsiteY66" fmla="*/ 117325 h 558719"/>
                <a:gd name="connsiteX67" fmla="*/ 401574 w 480196"/>
                <a:gd name="connsiteY67" fmla="*/ 98741 h 558719"/>
                <a:gd name="connsiteX68" fmla="*/ 383354 w 480196"/>
                <a:gd name="connsiteY68" fmla="*/ 82342 h 558719"/>
                <a:gd name="connsiteX69" fmla="*/ 373879 w 480196"/>
                <a:gd name="connsiteY69" fmla="*/ 75054 h 558719"/>
                <a:gd name="connsiteX70" fmla="*/ 369142 w 480196"/>
                <a:gd name="connsiteY70" fmla="*/ 71410 h 558719"/>
                <a:gd name="connsiteX71" fmla="*/ 364041 w 480196"/>
                <a:gd name="connsiteY71" fmla="*/ 68131 h 558719"/>
                <a:gd name="connsiteX72" fmla="*/ 353837 w 480196"/>
                <a:gd name="connsiteY72" fmla="*/ 61571 h 558719"/>
                <a:gd name="connsiteX73" fmla="*/ 343269 w 480196"/>
                <a:gd name="connsiteY73" fmla="*/ 56105 h 558719"/>
                <a:gd name="connsiteX74" fmla="*/ 321770 w 480196"/>
                <a:gd name="connsiteY74" fmla="*/ 46266 h 558719"/>
                <a:gd name="connsiteX75" fmla="*/ 233584 w 480196"/>
                <a:gd name="connsiteY75" fmla="*/ 21851 h 558719"/>
                <a:gd name="connsiteX76" fmla="*/ 152321 w 480196"/>
                <a:gd name="connsiteY76" fmla="*/ 8004 h 558719"/>
                <a:gd name="connsiteX77" fmla="*/ 115881 w 480196"/>
                <a:gd name="connsiteY77" fmla="*/ 6182 h 558719"/>
                <a:gd name="connsiteX78" fmla="*/ 99118 w 480196"/>
                <a:gd name="connsiteY78" fmla="*/ 7275 h 558719"/>
                <a:gd name="connsiteX79" fmla="*/ 91101 w 480196"/>
                <a:gd name="connsiteY79" fmla="*/ 8368 h 558719"/>
                <a:gd name="connsiteX80" fmla="*/ 83449 w 480196"/>
                <a:gd name="connsiteY80" fmla="*/ 9826 h 558719"/>
                <a:gd name="connsiteX81" fmla="*/ 33890 w 480196"/>
                <a:gd name="connsiteY81" fmla="*/ 28410 h 558719"/>
                <a:gd name="connsiteX82" fmla="*/ 7288 w 480196"/>
                <a:gd name="connsiteY82" fmla="*/ 50275 h 558719"/>
                <a:gd name="connsiteX83" fmla="*/ 3644 w 480196"/>
                <a:gd name="connsiteY83" fmla="*/ 54283 h 558719"/>
                <a:gd name="connsiteX84" fmla="*/ 1458 w 480196"/>
                <a:gd name="connsiteY84" fmla="*/ 57198 h 558719"/>
                <a:gd name="connsiteX85" fmla="*/ 0 w 480196"/>
                <a:gd name="connsiteY85" fmla="*/ 58292 h 558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480196" h="558719">
                  <a:moveTo>
                    <a:pt x="0" y="58292"/>
                  </a:moveTo>
                  <a:cubicBezTo>
                    <a:pt x="0" y="58292"/>
                    <a:pt x="729" y="57563"/>
                    <a:pt x="1822" y="55741"/>
                  </a:cubicBezTo>
                  <a:cubicBezTo>
                    <a:pt x="2551" y="55012"/>
                    <a:pt x="3280" y="53919"/>
                    <a:pt x="4008" y="52461"/>
                  </a:cubicBezTo>
                  <a:cubicBezTo>
                    <a:pt x="5102" y="51368"/>
                    <a:pt x="6195" y="49910"/>
                    <a:pt x="7288" y="48453"/>
                  </a:cubicBezTo>
                  <a:cubicBezTo>
                    <a:pt x="12390" y="42258"/>
                    <a:pt x="20407" y="33512"/>
                    <a:pt x="33161" y="25495"/>
                  </a:cubicBezTo>
                  <a:cubicBezTo>
                    <a:pt x="45551" y="17114"/>
                    <a:pt x="62678" y="9461"/>
                    <a:pt x="83084" y="4724"/>
                  </a:cubicBezTo>
                  <a:cubicBezTo>
                    <a:pt x="103855" y="-13"/>
                    <a:pt x="127542" y="-1106"/>
                    <a:pt x="153414" y="1080"/>
                  </a:cubicBezTo>
                  <a:cubicBezTo>
                    <a:pt x="179287" y="3267"/>
                    <a:pt x="206618" y="8368"/>
                    <a:pt x="235406" y="13470"/>
                  </a:cubicBezTo>
                  <a:cubicBezTo>
                    <a:pt x="264194" y="18936"/>
                    <a:pt x="295168" y="25131"/>
                    <a:pt x="325414" y="36792"/>
                  </a:cubicBezTo>
                  <a:cubicBezTo>
                    <a:pt x="333066" y="39707"/>
                    <a:pt x="340719" y="42987"/>
                    <a:pt x="348007" y="46631"/>
                  </a:cubicBezTo>
                  <a:cubicBezTo>
                    <a:pt x="351651" y="48453"/>
                    <a:pt x="355295" y="50275"/>
                    <a:pt x="358939" y="52461"/>
                  </a:cubicBezTo>
                  <a:lnTo>
                    <a:pt x="359668" y="52826"/>
                  </a:lnTo>
                  <a:lnTo>
                    <a:pt x="360396" y="53190"/>
                  </a:lnTo>
                  <a:lnTo>
                    <a:pt x="361854" y="53919"/>
                  </a:lnTo>
                  <a:lnTo>
                    <a:pt x="364405" y="55376"/>
                  </a:lnTo>
                  <a:lnTo>
                    <a:pt x="369507" y="58656"/>
                  </a:lnTo>
                  <a:lnTo>
                    <a:pt x="374608" y="61936"/>
                  </a:lnTo>
                  <a:lnTo>
                    <a:pt x="379710" y="65580"/>
                  </a:lnTo>
                  <a:cubicBezTo>
                    <a:pt x="382990" y="68131"/>
                    <a:pt x="386634" y="70681"/>
                    <a:pt x="389913" y="73232"/>
                  </a:cubicBezTo>
                  <a:cubicBezTo>
                    <a:pt x="396473" y="78698"/>
                    <a:pt x="403032" y="84164"/>
                    <a:pt x="408862" y="90359"/>
                  </a:cubicBezTo>
                  <a:cubicBezTo>
                    <a:pt x="415057" y="96190"/>
                    <a:pt x="420523" y="103114"/>
                    <a:pt x="426354" y="109673"/>
                  </a:cubicBezTo>
                  <a:lnTo>
                    <a:pt x="434006" y="120241"/>
                  </a:lnTo>
                  <a:cubicBezTo>
                    <a:pt x="436557" y="123520"/>
                    <a:pt x="439108" y="127164"/>
                    <a:pt x="441294" y="131173"/>
                  </a:cubicBezTo>
                  <a:cubicBezTo>
                    <a:pt x="443481" y="134817"/>
                    <a:pt x="446032" y="138461"/>
                    <a:pt x="448218" y="142469"/>
                  </a:cubicBezTo>
                  <a:lnTo>
                    <a:pt x="454413" y="154130"/>
                  </a:lnTo>
                  <a:cubicBezTo>
                    <a:pt x="456599" y="158139"/>
                    <a:pt x="458057" y="162147"/>
                    <a:pt x="459879" y="166156"/>
                  </a:cubicBezTo>
                  <a:lnTo>
                    <a:pt x="462430" y="171986"/>
                  </a:lnTo>
                  <a:lnTo>
                    <a:pt x="464616" y="178181"/>
                  </a:lnTo>
                  <a:cubicBezTo>
                    <a:pt x="477006" y="210613"/>
                    <a:pt x="482108" y="246325"/>
                    <a:pt x="479557" y="280579"/>
                  </a:cubicBezTo>
                  <a:cubicBezTo>
                    <a:pt x="478464" y="297706"/>
                    <a:pt x="474820" y="314469"/>
                    <a:pt x="470082" y="330502"/>
                  </a:cubicBezTo>
                  <a:cubicBezTo>
                    <a:pt x="465345" y="346536"/>
                    <a:pt x="459515" y="361841"/>
                    <a:pt x="453684" y="376782"/>
                  </a:cubicBezTo>
                  <a:cubicBezTo>
                    <a:pt x="441294" y="406299"/>
                    <a:pt x="428540" y="434722"/>
                    <a:pt x="412506" y="460231"/>
                  </a:cubicBezTo>
                  <a:cubicBezTo>
                    <a:pt x="404490" y="472620"/>
                    <a:pt x="396108" y="484646"/>
                    <a:pt x="386269" y="494849"/>
                  </a:cubicBezTo>
                  <a:cubicBezTo>
                    <a:pt x="383718" y="497400"/>
                    <a:pt x="381532" y="499951"/>
                    <a:pt x="378981" y="502137"/>
                  </a:cubicBezTo>
                  <a:cubicBezTo>
                    <a:pt x="376430" y="504324"/>
                    <a:pt x="373879" y="506874"/>
                    <a:pt x="371329" y="509061"/>
                  </a:cubicBezTo>
                  <a:cubicBezTo>
                    <a:pt x="368778" y="511247"/>
                    <a:pt x="366227" y="513434"/>
                    <a:pt x="363676" y="515256"/>
                  </a:cubicBezTo>
                  <a:cubicBezTo>
                    <a:pt x="361125" y="517442"/>
                    <a:pt x="358574" y="519264"/>
                    <a:pt x="355659" y="521086"/>
                  </a:cubicBezTo>
                  <a:cubicBezTo>
                    <a:pt x="353108" y="522908"/>
                    <a:pt x="350193" y="524730"/>
                    <a:pt x="347642" y="526552"/>
                  </a:cubicBezTo>
                  <a:cubicBezTo>
                    <a:pt x="345091" y="528010"/>
                    <a:pt x="342176" y="529832"/>
                    <a:pt x="339625" y="531290"/>
                  </a:cubicBezTo>
                  <a:cubicBezTo>
                    <a:pt x="337075" y="533112"/>
                    <a:pt x="334159" y="534205"/>
                    <a:pt x="331609" y="535663"/>
                  </a:cubicBezTo>
                  <a:cubicBezTo>
                    <a:pt x="329058" y="537120"/>
                    <a:pt x="326142" y="538578"/>
                    <a:pt x="323592" y="539671"/>
                  </a:cubicBezTo>
                  <a:cubicBezTo>
                    <a:pt x="312659" y="544408"/>
                    <a:pt x="302456" y="548417"/>
                    <a:pt x="292253" y="550968"/>
                  </a:cubicBezTo>
                  <a:cubicBezTo>
                    <a:pt x="271846" y="556434"/>
                    <a:pt x="253626" y="558256"/>
                    <a:pt x="238685" y="558620"/>
                  </a:cubicBezTo>
                  <a:cubicBezTo>
                    <a:pt x="231033" y="558984"/>
                    <a:pt x="224473" y="558256"/>
                    <a:pt x="218643" y="557891"/>
                  </a:cubicBezTo>
                  <a:cubicBezTo>
                    <a:pt x="212812" y="557162"/>
                    <a:pt x="208075" y="556434"/>
                    <a:pt x="204067" y="555705"/>
                  </a:cubicBezTo>
                  <a:cubicBezTo>
                    <a:pt x="196050" y="553883"/>
                    <a:pt x="192041" y="553154"/>
                    <a:pt x="192041" y="553154"/>
                  </a:cubicBezTo>
                  <a:cubicBezTo>
                    <a:pt x="192041" y="553154"/>
                    <a:pt x="196414" y="553883"/>
                    <a:pt x="204067" y="554976"/>
                  </a:cubicBezTo>
                  <a:cubicBezTo>
                    <a:pt x="208075" y="555340"/>
                    <a:pt x="212812" y="555705"/>
                    <a:pt x="218643" y="556434"/>
                  </a:cubicBezTo>
                  <a:cubicBezTo>
                    <a:pt x="224473" y="556434"/>
                    <a:pt x="231033" y="556798"/>
                    <a:pt x="238321" y="556434"/>
                  </a:cubicBezTo>
                  <a:cubicBezTo>
                    <a:pt x="253261" y="555705"/>
                    <a:pt x="271117" y="553518"/>
                    <a:pt x="290795" y="547324"/>
                  </a:cubicBezTo>
                  <a:cubicBezTo>
                    <a:pt x="300634" y="544408"/>
                    <a:pt x="310837" y="540035"/>
                    <a:pt x="321041" y="535298"/>
                  </a:cubicBezTo>
                  <a:cubicBezTo>
                    <a:pt x="331244" y="529832"/>
                    <a:pt x="341812" y="524002"/>
                    <a:pt x="352015" y="516349"/>
                  </a:cubicBezTo>
                  <a:cubicBezTo>
                    <a:pt x="354566" y="514527"/>
                    <a:pt x="357117" y="512705"/>
                    <a:pt x="359668" y="510519"/>
                  </a:cubicBezTo>
                  <a:cubicBezTo>
                    <a:pt x="362219" y="508332"/>
                    <a:pt x="364769" y="506510"/>
                    <a:pt x="366956" y="504324"/>
                  </a:cubicBezTo>
                  <a:cubicBezTo>
                    <a:pt x="369142" y="502137"/>
                    <a:pt x="371693" y="499951"/>
                    <a:pt x="373879" y="497400"/>
                  </a:cubicBezTo>
                  <a:cubicBezTo>
                    <a:pt x="376430" y="495214"/>
                    <a:pt x="378617" y="492298"/>
                    <a:pt x="380803" y="489747"/>
                  </a:cubicBezTo>
                  <a:cubicBezTo>
                    <a:pt x="389913" y="479909"/>
                    <a:pt x="397930" y="468248"/>
                    <a:pt x="405583" y="455858"/>
                  </a:cubicBezTo>
                  <a:cubicBezTo>
                    <a:pt x="420523" y="431078"/>
                    <a:pt x="432549" y="402655"/>
                    <a:pt x="444574" y="373138"/>
                  </a:cubicBezTo>
                  <a:cubicBezTo>
                    <a:pt x="456235" y="343621"/>
                    <a:pt x="466438" y="312282"/>
                    <a:pt x="468989" y="279486"/>
                  </a:cubicBezTo>
                  <a:cubicBezTo>
                    <a:pt x="471540" y="246689"/>
                    <a:pt x="466074" y="213164"/>
                    <a:pt x="454413" y="181825"/>
                  </a:cubicBezTo>
                  <a:lnTo>
                    <a:pt x="452227" y="175995"/>
                  </a:lnTo>
                  <a:lnTo>
                    <a:pt x="449676" y="170164"/>
                  </a:lnTo>
                  <a:cubicBezTo>
                    <a:pt x="447854" y="166520"/>
                    <a:pt x="446396" y="162512"/>
                    <a:pt x="444574" y="158868"/>
                  </a:cubicBezTo>
                  <a:lnTo>
                    <a:pt x="438744" y="147935"/>
                  </a:lnTo>
                  <a:cubicBezTo>
                    <a:pt x="436922" y="144291"/>
                    <a:pt x="434371" y="141012"/>
                    <a:pt x="432184" y="137368"/>
                  </a:cubicBezTo>
                  <a:cubicBezTo>
                    <a:pt x="429998" y="133724"/>
                    <a:pt x="427811" y="130444"/>
                    <a:pt x="425261" y="127164"/>
                  </a:cubicBezTo>
                  <a:lnTo>
                    <a:pt x="417972" y="117325"/>
                  </a:lnTo>
                  <a:cubicBezTo>
                    <a:pt x="412506" y="111130"/>
                    <a:pt x="407405" y="104571"/>
                    <a:pt x="401574" y="98741"/>
                  </a:cubicBezTo>
                  <a:cubicBezTo>
                    <a:pt x="396108" y="92546"/>
                    <a:pt x="389549" y="87444"/>
                    <a:pt x="383354" y="82342"/>
                  </a:cubicBezTo>
                  <a:cubicBezTo>
                    <a:pt x="380074" y="79792"/>
                    <a:pt x="376795" y="77605"/>
                    <a:pt x="373879" y="75054"/>
                  </a:cubicBezTo>
                  <a:lnTo>
                    <a:pt x="369142" y="71410"/>
                  </a:lnTo>
                  <a:lnTo>
                    <a:pt x="364041" y="68131"/>
                  </a:lnTo>
                  <a:cubicBezTo>
                    <a:pt x="360761" y="65944"/>
                    <a:pt x="357117" y="63758"/>
                    <a:pt x="353837" y="61571"/>
                  </a:cubicBezTo>
                  <a:cubicBezTo>
                    <a:pt x="350193" y="59749"/>
                    <a:pt x="346914" y="57563"/>
                    <a:pt x="343269" y="56105"/>
                  </a:cubicBezTo>
                  <a:cubicBezTo>
                    <a:pt x="336346" y="52461"/>
                    <a:pt x="328693" y="49546"/>
                    <a:pt x="321770" y="46266"/>
                  </a:cubicBezTo>
                  <a:cubicBezTo>
                    <a:pt x="292253" y="34605"/>
                    <a:pt x="262372" y="27682"/>
                    <a:pt x="233584" y="21851"/>
                  </a:cubicBezTo>
                  <a:cubicBezTo>
                    <a:pt x="204796" y="16021"/>
                    <a:pt x="177830" y="10555"/>
                    <a:pt x="152321" y="8004"/>
                  </a:cubicBezTo>
                  <a:cubicBezTo>
                    <a:pt x="139567" y="6546"/>
                    <a:pt x="127542" y="6182"/>
                    <a:pt x="115881" y="6182"/>
                  </a:cubicBezTo>
                  <a:cubicBezTo>
                    <a:pt x="110050" y="6182"/>
                    <a:pt x="104584" y="6546"/>
                    <a:pt x="99118" y="7275"/>
                  </a:cubicBezTo>
                  <a:cubicBezTo>
                    <a:pt x="96567" y="7639"/>
                    <a:pt x="93652" y="8004"/>
                    <a:pt x="91101" y="8368"/>
                  </a:cubicBezTo>
                  <a:cubicBezTo>
                    <a:pt x="88550" y="8733"/>
                    <a:pt x="86000" y="9097"/>
                    <a:pt x="83449" y="9826"/>
                  </a:cubicBezTo>
                  <a:cubicBezTo>
                    <a:pt x="63406" y="13834"/>
                    <a:pt x="46279" y="20758"/>
                    <a:pt x="33890" y="28410"/>
                  </a:cubicBezTo>
                  <a:cubicBezTo>
                    <a:pt x="21135" y="36063"/>
                    <a:pt x="12754" y="44080"/>
                    <a:pt x="7288" y="50275"/>
                  </a:cubicBezTo>
                  <a:cubicBezTo>
                    <a:pt x="5830" y="51732"/>
                    <a:pt x="4737" y="53190"/>
                    <a:pt x="3644" y="54283"/>
                  </a:cubicBezTo>
                  <a:cubicBezTo>
                    <a:pt x="2551" y="55376"/>
                    <a:pt x="1822" y="56470"/>
                    <a:pt x="1458" y="57198"/>
                  </a:cubicBezTo>
                  <a:cubicBezTo>
                    <a:pt x="729" y="57198"/>
                    <a:pt x="0" y="58292"/>
                    <a:pt x="0" y="58292"/>
                  </a:cubicBezTo>
                  <a:close/>
                </a:path>
              </a:pathLst>
            </a:custGeom>
            <a:solidFill>
              <a:srgbClr val="000000"/>
            </a:solidFill>
            <a:ln w="36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4" name="Полилиния: фигура 1463">
              <a:extLst>
                <a:ext uri="{FF2B5EF4-FFF2-40B4-BE49-F238E27FC236}">
                  <a16:creationId xmlns:a16="http://schemas.microsoft.com/office/drawing/2014/main" id="{2B51BEE9-DE3D-1A46-7EC4-09D23A88C12B}"/>
                </a:ext>
              </a:extLst>
            </p:cNvPr>
            <p:cNvSpPr/>
            <p:nvPr/>
          </p:nvSpPr>
          <p:spPr>
            <a:xfrm>
              <a:off x="8226382" y="9286294"/>
              <a:ext cx="284235" cy="233583"/>
            </a:xfrm>
            <a:custGeom>
              <a:avLst/>
              <a:gdLst>
                <a:gd name="connsiteX0" fmla="*/ 284236 w 284235"/>
                <a:gd name="connsiteY0" fmla="*/ 0 h 233583"/>
                <a:gd name="connsiteX1" fmla="*/ 221194 w 284235"/>
                <a:gd name="connsiteY1" fmla="*/ 47737 h 233583"/>
                <a:gd name="connsiteX2" fmla="*/ 179287 w 284235"/>
                <a:gd name="connsiteY2" fmla="*/ 116245 h 233583"/>
                <a:gd name="connsiteX3" fmla="*/ 176372 w 284235"/>
                <a:gd name="connsiteY3" fmla="*/ 119889 h 233583"/>
                <a:gd name="connsiteX4" fmla="*/ 164347 w 284235"/>
                <a:gd name="connsiteY4" fmla="*/ 113694 h 233583"/>
                <a:gd name="connsiteX5" fmla="*/ 134830 w 284235"/>
                <a:gd name="connsiteY5" fmla="*/ 79076 h 233583"/>
                <a:gd name="connsiteX6" fmla="*/ 93288 w 284235"/>
                <a:gd name="connsiteY6" fmla="*/ 62678 h 233583"/>
                <a:gd name="connsiteX7" fmla="*/ 125720 w 284235"/>
                <a:gd name="connsiteY7" fmla="*/ 149042 h 233583"/>
                <a:gd name="connsiteX8" fmla="*/ 0 w 284235"/>
                <a:gd name="connsiteY8" fmla="*/ 104584 h 233583"/>
                <a:gd name="connsiteX9" fmla="*/ 36805 w 284235"/>
                <a:gd name="connsiteY9" fmla="*/ 124627 h 233583"/>
                <a:gd name="connsiteX10" fmla="*/ 57940 w 284235"/>
                <a:gd name="connsiteY10" fmla="*/ 133737 h 233583"/>
                <a:gd name="connsiteX11" fmla="*/ 81262 w 284235"/>
                <a:gd name="connsiteY11" fmla="*/ 152686 h 233583"/>
                <a:gd name="connsiteX12" fmla="*/ 104220 w 284235"/>
                <a:gd name="connsiteY12" fmla="*/ 174550 h 233583"/>
                <a:gd name="connsiteX13" fmla="*/ 112966 w 284235"/>
                <a:gd name="connsiteY13" fmla="*/ 188397 h 233583"/>
                <a:gd name="connsiteX14" fmla="*/ 107135 w 284235"/>
                <a:gd name="connsiteY14" fmla="*/ 205889 h 233583"/>
                <a:gd name="connsiteX15" fmla="*/ 119160 w 284235"/>
                <a:gd name="connsiteY15" fmla="*/ 231762 h 233583"/>
                <a:gd name="connsiteX16" fmla="*/ 123533 w 284235"/>
                <a:gd name="connsiteY16" fmla="*/ 233584 h 233583"/>
                <a:gd name="connsiteX17" fmla="*/ 233948 w 284235"/>
                <a:gd name="connsiteY17" fmla="*/ 227024 h 233583"/>
                <a:gd name="connsiteX18" fmla="*/ 264194 w 284235"/>
                <a:gd name="connsiteY18" fmla="*/ 231397 h 233583"/>
                <a:gd name="connsiteX19" fmla="*/ 267109 w 284235"/>
                <a:gd name="connsiteY19" fmla="*/ 229940 h 233583"/>
                <a:gd name="connsiteX20" fmla="*/ 266016 w 284235"/>
                <a:gd name="connsiteY20" fmla="*/ 227753 h 233583"/>
                <a:gd name="connsiteX21" fmla="*/ 224838 w 284235"/>
                <a:gd name="connsiteY21" fmla="*/ 188397 h 233583"/>
                <a:gd name="connsiteX22" fmla="*/ 214999 w 284235"/>
                <a:gd name="connsiteY22" fmla="*/ 180745 h 233583"/>
                <a:gd name="connsiteX23" fmla="*/ 212448 w 284235"/>
                <a:gd name="connsiteY23" fmla="*/ 168720 h 233583"/>
                <a:gd name="connsiteX24" fmla="*/ 274761 w 284235"/>
                <a:gd name="connsiteY24" fmla="*/ 17127 h 233583"/>
                <a:gd name="connsiteX25" fmla="*/ 284236 w 284235"/>
                <a:gd name="connsiteY25" fmla="*/ 0 h 233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84235" h="233583">
                  <a:moveTo>
                    <a:pt x="284236" y="0"/>
                  </a:moveTo>
                  <a:cubicBezTo>
                    <a:pt x="258363" y="7288"/>
                    <a:pt x="237228" y="26237"/>
                    <a:pt x="221194" y="47737"/>
                  </a:cubicBezTo>
                  <a:cubicBezTo>
                    <a:pt x="205160" y="69237"/>
                    <a:pt x="193135" y="93288"/>
                    <a:pt x="179287" y="116245"/>
                  </a:cubicBezTo>
                  <a:cubicBezTo>
                    <a:pt x="178558" y="117703"/>
                    <a:pt x="177830" y="118796"/>
                    <a:pt x="176372" y="119889"/>
                  </a:cubicBezTo>
                  <a:cubicBezTo>
                    <a:pt x="171999" y="122440"/>
                    <a:pt x="167262" y="117703"/>
                    <a:pt x="164347" y="113694"/>
                  </a:cubicBezTo>
                  <a:cubicBezTo>
                    <a:pt x="155965" y="100940"/>
                    <a:pt x="146491" y="88915"/>
                    <a:pt x="134830" y="79076"/>
                  </a:cubicBezTo>
                  <a:cubicBezTo>
                    <a:pt x="123169" y="69601"/>
                    <a:pt x="108228" y="62678"/>
                    <a:pt x="93288" y="62678"/>
                  </a:cubicBezTo>
                  <a:cubicBezTo>
                    <a:pt x="119160" y="82356"/>
                    <a:pt x="132279" y="117338"/>
                    <a:pt x="125720" y="149042"/>
                  </a:cubicBezTo>
                  <a:cubicBezTo>
                    <a:pt x="85271" y="130457"/>
                    <a:pt x="43364" y="115516"/>
                    <a:pt x="0" y="104584"/>
                  </a:cubicBezTo>
                  <a:cubicBezTo>
                    <a:pt x="12025" y="111872"/>
                    <a:pt x="24051" y="119160"/>
                    <a:pt x="36805" y="124627"/>
                  </a:cubicBezTo>
                  <a:cubicBezTo>
                    <a:pt x="44093" y="127542"/>
                    <a:pt x="51381" y="130093"/>
                    <a:pt x="57940" y="133737"/>
                  </a:cubicBezTo>
                  <a:cubicBezTo>
                    <a:pt x="66686" y="138474"/>
                    <a:pt x="73974" y="145762"/>
                    <a:pt x="81262" y="152686"/>
                  </a:cubicBezTo>
                  <a:cubicBezTo>
                    <a:pt x="88915" y="159974"/>
                    <a:pt x="96567" y="167262"/>
                    <a:pt x="104220" y="174550"/>
                  </a:cubicBezTo>
                  <a:cubicBezTo>
                    <a:pt x="108228" y="178559"/>
                    <a:pt x="112601" y="182931"/>
                    <a:pt x="112966" y="188397"/>
                  </a:cubicBezTo>
                  <a:cubicBezTo>
                    <a:pt x="113330" y="194592"/>
                    <a:pt x="109321" y="200058"/>
                    <a:pt x="107135" y="205889"/>
                  </a:cubicBezTo>
                  <a:cubicBezTo>
                    <a:pt x="103855" y="216092"/>
                    <a:pt x="109321" y="228482"/>
                    <a:pt x="119160" y="231762"/>
                  </a:cubicBezTo>
                  <a:lnTo>
                    <a:pt x="123533" y="233584"/>
                  </a:lnTo>
                  <a:cubicBezTo>
                    <a:pt x="159974" y="227024"/>
                    <a:pt x="197507" y="220465"/>
                    <a:pt x="233948" y="227024"/>
                  </a:cubicBezTo>
                  <a:cubicBezTo>
                    <a:pt x="243787" y="228846"/>
                    <a:pt x="253990" y="231762"/>
                    <a:pt x="264194" y="231397"/>
                  </a:cubicBezTo>
                  <a:cubicBezTo>
                    <a:pt x="265287" y="231397"/>
                    <a:pt x="266744" y="231033"/>
                    <a:pt x="267109" y="229940"/>
                  </a:cubicBezTo>
                  <a:cubicBezTo>
                    <a:pt x="267473" y="229211"/>
                    <a:pt x="266744" y="228118"/>
                    <a:pt x="266016" y="227753"/>
                  </a:cubicBezTo>
                  <a:cubicBezTo>
                    <a:pt x="253990" y="212813"/>
                    <a:pt x="241600" y="197872"/>
                    <a:pt x="224838" y="188397"/>
                  </a:cubicBezTo>
                  <a:cubicBezTo>
                    <a:pt x="221194" y="186211"/>
                    <a:pt x="217185" y="184389"/>
                    <a:pt x="214999" y="180745"/>
                  </a:cubicBezTo>
                  <a:cubicBezTo>
                    <a:pt x="212812" y="177101"/>
                    <a:pt x="212448" y="172728"/>
                    <a:pt x="212448" y="168720"/>
                  </a:cubicBezTo>
                  <a:cubicBezTo>
                    <a:pt x="212084" y="112966"/>
                    <a:pt x="240143" y="60856"/>
                    <a:pt x="274761" y="17127"/>
                  </a:cubicBezTo>
                  <a:cubicBezTo>
                    <a:pt x="279499" y="11661"/>
                    <a:pt x="283871" y="6195"/>
                    <a:pt x="284236" y="0"/>
                  </a:cubicBezTo>
                  <a:close/>
                </a:path>
              </a:pathLst>
            </a:custGeom>
            <a:solidFill>
              <a:srgbClr val="5A8221"/>
            </a:solidFill>
            <a:ln w="36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5" name="Полилиния: фигура 1464">
              <a:extLst>
                <a:ext uri="{FF2B5EF4-FFF2-40B4-BE49-F238E27FC236}">
                  <a16:creationId xmlns:a16="http://schemas.microsoft.com/office/drawing/2014/main" id="{8E1C92F8-C5BE-8C94-B711-E547AE70FA64}"/>
                </a:ext>
              </a:extLst>
            </p:cNvPr>
            <p:cNvSpPr/>
            <p:nvPr/>
          </p:nvSpPr>
          <p:spPr>
            <a:xfrm>
              <a:off x="7849951" y="9393793"/>
              <a:ext cx="529844" cy="486480"/>
            </a:xfrm>
            <a:custGeom>
              <a:avLst/>
              <a:gdLst>
                <a:gd name="connsiteX0" fmla="*/ 434735 w 529844"/>
                <a:gd name="connsiteY0" fmla="*/ 203338 h 486480"/>
                <a:gd name="connsiteX1" fmla="*/ 378617 w 529844"/>
                <a:gd name="connsiteY1" fmla="*/ 192770 h 486480"/>
                <a:gd name="connsiteX2" fmla="*/ 295897 w 529844"/>
                <a:gd name="connsiteY2" fmla="*/ 197872 h 486480"/>
                <a:gd name="connsiteX3" fmla="*/ 334524 w 529844"/>
                <a:gd name="connsiteY3" fmla="*/ 108957 h 486480"/>
                <a:gd name="connsiteX4" fmla="*/ 380074 w 529844"/>
                <a:gd name="connsiteY4" fmla="*/ 69237 h 486480"/>
                <a:gd name="connsiteX5" fmla="*/ 423803 w 529844"/>
                <a:gd name="connsiteY5" fmla="*/ 16763 h 486480"/>
                <a:gd name="connsiteX6" fmla="*/ 333066 w 529844"/>
                <a:gd name="connsiteY6" fmla="*/ 69966 h 486480"/>
                <a:gd name="connsiteX7" fmla="*/ 273304 w 529844"/>
                <a:gd name="connsiteY7" fmla="*/ 158152 h 486480"/>
                <a:gd name="connsiteX8" fmla="*/ 268566 w 529844"/>
                <a:gd name="connsiteY8" fmla="*/ 165076 h 486480"/>
                <a:gd name="connsiteX9" fmla="*/ 243422 w 529844"/>
                <a:gd name="connsiteY9" fmla="*/ 151593 h 486480"/>
                <a:gd name="connsiteX10" fmla="*/ 115881 w 529844"/>
                <a:gd name="connsiteY10" fmla="*/ 0 h 486480"/>
                <a:gd name="connsiteX11" fmla="*/ 163982 w 529844"/>
                <a:gd name="connsiteY11" fmla="*/ 67051 h 486480"/>
                <a:gd name="connsiteX12" fmla="*/ 206982 w 529844"/>
                <a:gd name="connsiteY12" fmla="*/ 178923 h 486480"/>
                <a:gd name="connsiteX13" fmla="*/ 205524 w 529844"/>
                <a:gd name="connsiteY13" fmla="*/ 192406 h 486480"/>
                <a:gd name="connsiteX14" fmla="*/ 0 w 529844"/>
                <a:gd name="connsiteY14" fmla="*/ 231033 h 486480"/>
                <a:gd name="connsiteX15" fmla="*/ 72152 w 529844"/>
                <a:gd name="connsiteY15" fmla="*/ 222287 h 486480"/>
                <a:gd name="connsiteX16" fmla="*/ 163618 w 529844"/>
                <a:gd name="connsiteY16" fmla="*/ 223016 h 486480"/>
                <a:gd name="connsiteX17" fmla="*/ 204431 w 529844"/>
                <a:gd name="connsiteY17" fmla="*/ 253990 h 486480"/>
                <a:gd name="connsiteX18" fmla="*/ 208075 w 529844"/>
                <a:gd name="connsiteY18" fmla="*/ 275855 h 486480"/>
                <a:gd name="connsiteX19" fmla="*/ 201880 w 529844"/>
                <a:gd name="connsiteY19" fmla="*/ 389914 h 486480"/>
                <a:gd name="connsiteX20" fmla="*/ 252168 w 529844"/>
                <a:gd name="connsiteY20" fmla="*/ 486481 h 486480"/>
                <a:gd name="connsiteX21" fmla="*/ 241965 w 529844"/>
                <a:gd name="connsiteY21" fmla="*/ 319219 h 486480"/>
                <a:gd name="connsiteX22" fmla="*/ 260185 w 529844"/>
                <a:gd name="connsiteY22" fmla="*/ 266380 h 486480"/>
                <a:gd name="connsiteX23" fmla="*/ 335617 w 529844"/>
                <a:gd name="connsiteY23" fmla="*/ 222652 h 486480"/>
                <a:gd name="connsiteX24" fmla="*/ 529845 w 529844"/>
                <a:gd name="connsiteY24" fmla="*/ 224474 h 486480"/>
                <a:gd name="connsiteX25" fmla="*/ 434735 w 529844"/>
                <a:gd name="connsiteY25" fmla="*/ 203338 h 486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529844" h="486480">
                  <a:moveTo>
                    <a:pt x="434735" y="203338"/>
                  </a:moveTo>
                  <a:cubicBezTo>
                    <a:pt x="416150" y="199694"/>
                    <a:pt x="397930" y="193135"/>
                    <a:pt x="378617" y="192770"/>
                  </a:cubicBezTo>
                  <a:cubicBezTo>
                    <a:pt x="350922" y="192406"/>
                    <a:pt x="322498" y="205525"/>
                    <a:pt x="295897" y="197872"/>
                  </a:cubicBezTo>
                  <a:cubicBezTo>
                    <a:pt x="297719" y="164711"/>
                    <a:pt x="311931" y="132644"/>
                    <a:pt x="334524" y="108957"/>
                  </a:cubicBezTo>
                  <a:cubicBezTo>
                    <a:pt x="348371" y="94381"/>
                    <a:pt x="365498" y="83084"/>
                    <a:pt x="380074" y="69237"/>
                  </a:cubicBezTo>
                  <a:cubicBezTo>
                    <a:pt x="396473" y="53568"/>
                    <a:pt x="410320" y="35347"/>
                    <a:pt x="423803" y="16763"/>
                  </a:cubicBezTo>
                  <a:cubicBezTo>
                    <a:pt x="388820" y="24051"/>
                    <a:pt x="357846" y="44457"/>
                    <a:pt x="333066" y="69966"/>
                  </a:cubicBezTo>
                  <a:cubicBezTo>
                    <a:pt x="308287" y="95474"/>
                    <a:pt x="289702" y="126449"/>
                    <a:pt x="273304" y="158152"/>
                  </a:cubicBezTo>
                  <a:cubicBezTo>
                    <a:pt x="272210" y="160703"/>
                    <a:pt x="270753" y="163254"/>
                    <a:pt x="268566" y="165076"/>
                  </a:cubicBezTo>
                  <a:cubicBezTo>
                    <a:pt x="260185" y="171635"/>
                    <a:pt x="248889" y="161067"/>
                    <a:pt x="243422" y="151593"/>
                  </a:cubicBezTo>
                  <a:cubicBezTo>
                    <a:pt x="209168" y="94745"/>
                    <a:pt x="166169" y="43364"/>
                    <a:pt x="115881" y="0"/>
                  </a:cubicBezTo>
                  <a:cubicBezTo>
                    <a:pt x="131915" y="22229"/>
                    <a:pt x="147948" y="44457"/>
                    <a:pt x="163982" y="67051"/>
                  </a:cubicBezTo>
                  <a:cubicBezTo>
                    <a:pt x="188033" y="100211"/>
                    <a:pt x="213177" y="138110"/>
                    <a:pt x="206982" y="178923"/>
                  </a:cubicBezTo>
                  <a:cubicBezTo>
                    <a:pt x="206253" y="183296"/>
                    <a:pt x="205160" y="188033"/>
                    <a:pt x="205524" y="192406"/>
                  </a:cubicBezTo>
                  <a:cubicBezTo>
                    <a:pt x="135559" y="174550"/>
                    <a:pt x="58669" y="189126"/>
                    <a:pt x="0" y="231033"/>
                  </a:cubicBezTo>
                  <a:cubicBezTo>
                    <a:pt x="24051" y="228118"/>
                    <a:pt x="48101" y="225202"/>
                    <a:pt x="72152" y="222287"/>
                  </a:cubicBezTo>
                  <a:cubicBezTo>
                    <a:pt x="102398" y="218643"/>
                    <a:pt x="133737" y="214999"/>
                    <a:pt x="163618" y="223016"/>
                  </a:cubicBezTo>
                  <a:cubicBezTo>
                    <a:pt x="180745" y="227753"/>
                    <a:pt x="197872" y="237592"/>
                    <a:pt x="204431" y="253990"/>
                  </a:cubicBezTo>
                  <a:cubicBezTo>
                    <a:pt x="206982" y="260914"/>
                    <a:pt x="207711" y="268567"/>
                    <a:pt x="208075" y="275855"/>
                  </a:cubicBezTo>
                  <a:cubicBezTo>
                    <a:pt x="209168" y="313753"/>
                    <a:pt x="200423" y="351651"/>
                    <a:pt x="201880" y="389914"/>
                  </a:cubicBezTo>
                  <a:cubicBezTo>
                    <a:pt x="203702" y="427812"/>
                    <a:pt x="218279" y="468990"/>
                    <a:pt x="252168" y="486481"/>
                  </a:cubicBezTo>
                  <a:cubicBezTo>
                    <a:pt x="224473" y="436557"/>
                    <a:pt x="231033" y="375337"/>
                    <a:pt x="241965" y="319219"/>
                  </a:cubicBezTo>
                  <a:cubicBezTo>
                    <a:pt x="245609" y="300634"/>
                    <a:pt x="249982" y="282050"/>
                    <a:pt x="260185" y="266380"/>
                  </a:cubicBezTo>
                  <a:cubicBezTo>
                    <a:pt x="276583" y="241236"/>
                    <a:pt x="306100" y="227753"/>
                    <a:pt x="335617" y="222652"/>
                  </a:cubicBezTo>
                  <a:cubicBezTo>
                    <a:pt x="399752" y="211355"/>
                    <a:pt x="465709" y="234677"/>
                    <a:pt x="529845" y="224474"/>
                  </a:cubicBezTo>
                  <a:cubicBezTo>
                    <a:pt x="502514" y="206253"/>
                    <a:pt x="466803" y="209533"/>
                    <a:pt x="434735" y="203338"/>
                  </a:cubicBezTo>
                  <a:close/>
                </a:path>
              </a:pathLst>
            </a:custGeom>
            <a:solidFill>
              <a:srgbClr val="5A8221"/>
            </a:solidFill>
            <a:ln w="36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6" name="Полилиния: фигура 1465">
              <a:extLst>
                <a:ext uri="{FF2B5EF4-FFF2-40B4-BE49-F238E27FC236}">
                  <a16:creationId xmlns:a16="http://schemas.microsoft.com/office/drawing/2014/main" id="{913074DE-0D0C-1781-9566-E9F416E63B67}"/>
                </a:ext>
              </a:extLst>
            </p:cNvPr>
            <p:cNvSpPr/>
            <p:nvPr/>
          </p:nvSpPr>
          <p:spPr>
            <a:xfrm>
              <a:off x="7821892" y="9373751"/>
              <a:ext cx="596895" cy="533489"/>
            </a:xfrm>
            <a:custGeom>
              <a:avLst/>
              <a:gdLst>
                <a:gd name="connsiteX0" fmla="*/ 324320 w 596895"/>
                <a:gd name="connsiteY0" fmla="*/ 219372 h 533489"/>
                <a:gd name="connsiteX1" fmla="*/ 326871 w 596895"/>
                <a:gd name="connsiteY1" fmla="*/ 190948 h 533489"/>
                <a:gd name="connsiteX2" fmla="*/ 337439 w 596895"/>
                <a:gd name="connsiteY2" fmla="*/ 164347 h 533489"/>
                <a:gd name="connsiteX3" fmla="*/ 372057 w 596895"/>
                <a:gd name="connsiteY3" fmla="*/ 118432 h 533489"/>
                <a:gd name="connsiteX4" fmla="*/ 412142 w 596895"/>
                <a:gd name="connsiteY4" fmla="*/ 77618 h 533489"/>
                <a:gd name="connsiteX5" fmla="*/ 449676 w 596895"/>
                <a:gd name="connsiteY5" fmla="*/ 34618 h 533489"/>
                <a:gd name="connsiteX6" fmla="*/ 451133 w 596895"/>
                <a:gd name="connsiteY6" fmla="*/ 36805 h 533489"/>
                <a:gd name="connsiteX7" fmla="*/ 437650 w 596895"/>
                <a:gd name="connsiteY7" fmla="*/ 42271 h 533489"/>
                <a:gd name="connsiteX8" fmla="*/ 424532 w 596895"/>
                <a:gd name="connsiteY8" fmla="*/ 48466 h 533489"/>
                <a:gd name="connsiteX9" fmla="*/ 411778 w 596895"/>
                <a:gd name="connsiteY9" fmla="*/ 55390 h 533489"/>
                <a:gd name="connsiteX10" fmla="*/ 399388 w 596895"/>
                <a:gd name="connsiteY10" fmla="*/ 63042 h 533489"/>
                <a:gd name="connsiteX11" fmla="*/ 387727 w 596895"/>
                <a:gd name="connsiteY11" fmla="*/ 71423 h 533489"/>
                <a:gd name="connsiteX12" fmla="*/ 376430 w 596895"/>
                <a:gd name="connsiteY12" fmla="*/ 80534 h 533489"/>
                <a:gd name="connsiteX13" fmla="*/ 365498 w 596895"/>
                <a:gd name="connsiteY13" fmla="*/ 90008 h 533489"/>
                <a:gd name="connsiteX14" fmla="*/ 355295 w 596895"/>
                <a:gd name="connsiteY14" fmla="*/ 100211 h 533489"/>
                <a:gd name="connsiteX15" fmla="*/ 345456 w 596895"/>
                <a:gd name="connsiteY15" fmla="*/ 110779 h 533489"/>
                <a:gd name="connsiteX16" fmla="*/ 336346 w 596895"/>
                <a:gd name="connsiteY16" fmla="*/ 122076 h 533489"/>
                <a:gd name="connsiteX17" fmla="*/ 327600 w 596895"/>
                <a:gd name="connsiteY17" fmla="*/ 133737 h 533489"/>
                <a:gd name="connsiteX18" fmla="*/ 319583 w 596895"/>
                <a:gd name="connsiteY18" fmla="*/ 145762 h 533489"/>
                <a:gd name="connsiteX19" fmla="*/ 312295 w 596895"/>
                <a:gd name="connsiteY19" fmla="*/ 158152 h 533489"/>
                <a:gd name="connsiteX20" fmla="*/ 305736 w 596895"/>
                <a:gd name="connsiteY20" fmla="*/ 170906 h 533489"/>
                <a:gd name="connsiteX21" fmla="*/ 299905 w 596895"/>
                <a:gd name="connsiteY21" fmla="*/ 184025 h 533489"/>
                <a:gd name="connsiteX22" fmla="*/ 294804 w 596895"/>
                <a:gd name="connsiteY22" fmla="*/ 197508 h 533489"/>
                <a:gd name="connsiteX23" fmla="*/ 293346 w 596895"/>
                <a:gd name="connsiteY23" fmla="*/ 201152 h 533489"/>
                <a:gd name="connsiteX24" fmla="*/ 290795 w 596895"/>
                <a:gd name="connsiteY24" fmla="*/ 198236 h 533489"/>
                <a:gd name="connsiteX25" fmla="*/ 144304 w 596895"/>
                <a:gd name="connsiteY25" fmla="*/ 17127 h 533489"/>
                <a:gd name="connsiteX26" fmla="*/ 149406 w 596895"/>
                <a:gd name="connsiteY26" fmla="*/ 14576 h 533489"/>
                <a:gd name="connsiteX27" fmla="*/ 151592 w 596895"/>
                <a:gd name="connsiteY27" fmla="*/ 20771 h 533489"/>
                <a:gd name="connsiteX28" fmla="*/ 154143 w 596895"/>
                <a:gd name="connsiteY28" fmla="*/ 26966 h 533489"/>
                <a:gd name="connsiteX29" fmla="*/ 157059 w 596895"/>
                <a:gd name="connsiteY29" fmla="*/ 33161 h 533489"/>
                <a:gd name="connsiteX30" fmla="*/ 160338 w 596895"/>
                <a:gd name="connsiteY30" fmla="*/ 38991 h 533489"/>
                <a:gd name="connsiteX31" fmla="*/ 167626 w 596895"/>
                <a:gd name="connsiteY31" fmla="*/ 50652 h 533489"/>
                <a:gd name="connsiteX32" fmla="*/ 175643 w 596895"/>
                <a:gd name="connsiteY32" fmla="*/ 61949 h 533489"/>
                <a:gd name="connsiteX33" fmla="*/ 209533 w 596895"/>
                <a:gd name="connsiteY33" fmla="*/ 106042 h 533489"/>
                <a:gd name="connsiteX34" fmla="*/ 217185 w 596895"/>
                <a:gd name="connsiteY34" fmla="*/ 117703 h 533489"/>
                <a:gd name="connsiteX35" fmla="*/ 224109 w 596895"/>
                <a:gd name="connsiteY35" fmla="*/ 130093 h 533489"/>
                <a:gd name="connsiteX36" fmla="*/ 234312 w 596895"/>
                <a:gd name="connsiteY36" fmla="*/ 156694 h 533489"/>
                <a:gd name="connsiteX37" fmla="*/ 237592 w 596895"/>
                <a:gd name="connsiteY37" fmla="*/ 185118 h 533489"/>
                <a:gd name="connsiteX38" fmla="*/ 230304 w 596895"/>
                <a:gd name="connsiteY38" fmla="*/ 213177 h 533489"/>
                <a:gd name="connsiteX39" fmla="*/ 228482 w 596895"/>
                <a:gd name="connsiteY39" fmla="*/ 208075 h 533489"/>
                <a:gd name="connsiteX40" fmla="*/ 239778 w 596895"/>
                <a:gd name="connsiteY40" fmla="*/ 212448 h 533489"/>
                <a:gd name="connsiteX41" fmla="*/ 237592 w 596895"/>
                <a:gd name="connsiteY41" fmla="*/ 219372 h 533489"/>
                <a:gd name="connsiteX42" fmla="*/ 224109 w 596895"/>
                <a:gd name="connsiteY42" fmla="*/ 216821 h 533489"/>
                <a:gd name="connsiteX43" fmla="*/ 209533 w 596895"/>
                <a:gd name="connsiteY43" fmla="*/ 214635 h 533489"/>
                <a:gd name="connsiteX44" fmla="*/ 195685 w 596895"/>
                <a:gd name="connsiteY44" fmla="*/ 213541 h 533489"/>
                <a:gd name="connsiteX45" fmla="*/ 181838 w 596895"/>
                <a:gd name="connsiteY45" fmla="*/ 213177 h 533489"/>
                <a:gd name="connsiteX46" fmla="*/ 167991 w 596895"/>
                <a:gd name="connsiteY46" fmla="*/ 213541 h 533489"/>
                <a:gd name="connsiteX47" fmla="*/ 154143 w 596895"/>
                <a:gd name="connsiteY47" fmla="*/ 214635 h 533489"/>
                <a:gd name="connsiteX48" fmla="*/ 140660 w 596895"/>
                <a:gd name="connsiteY48" fmla="*/ 216457 h 533489"/>
                <a:gd name="connsiteX49" fmla="*/ 127177 w 596895"/>
                <a:gd name="connsiteY49" fmla="*/ 219008 h 533489"/>
                <a:gd name="connsiteX50" fmla="*/ 113694 w 596895"/>
                <a:gd name="connsiteY50" fmla="*/ 222287 h 533489"/>
                <a:gd name="connsiteX51" fmla="*/ 100211 w 596895"/>
                <a:gd name="connsiteY51" fmla="*/ 225931 h 533489"/>
                <a:gd name="connsiteX52" fmla="*/ 87093 w 596895"/>
                <a:gd name="connsiteY52" fmla="*/ 230304 h 533489"/>
                <a:gd name="connsiteX53" fmla="*/ 74339 w 596895"/>
                <a:gd name="connsiteY53" fmla="*/ 235406 h 533489"/>
                <a:gd name="connsiteX54" fmla="*/ 61949 w 596895"/>
                <a:gd name="connsiteY54" fmla="*/ 241236 h 533489"/>
                <a:gd name="connsiteX55" fmla="*/ 49559 w 596895"/>
                <a:gd name="connsiteY55" fmla="*/ 247796 h 533489"/>
                <a:gd name="connsiteX56" fmla="*/ 37534 w 596895"/>
                <a:gd name="connsiteY56" fmla="*/ 254719 h 533489"/>
                <a:gd name="connsiteX57" fmla="*/ 26237 w 596895"/>
                <a:gd name="connsiteY57" fmla="*/ 262372 h 533489"/>
                <a:gd name="connsiteX58" fmla="*/ 22593 w 596895"/>
                <a:gd name="connsiteY58" fmla="*/ 255084 h 533489"/>
                <a:gd name="connsiteX59" fmla="*/ 83813 w 596895"/>
                <a:gd name="connsiteY59" fmla="*/ 240143 h 533489"/>
                <a:gd name="connsiteX60" fmla="*/ 146855 w 596895"/>
                <a:gd name="connsiteY60" fmla="*/ 235041 h 533489"/>
                <a:gd name="connsiteX61" fmla="*/ 178558 w 596895"/>
                <a:gd name="connsiteY61" fmla="*/ 239050 h 533489"/>
                <a:gd name="connsiteX62" fmla="*/ 209168 w 596895"/>
                <a:gd name="connsiteY62" fmla="*/ 248889 h 533489"/>
                <a:gd name="connsiteX63" fmla="*/ 223745 w 596895"/>
                <a:gd name="connsiteY63" fmla="*/ 256177 h 533489"/>
                <a:gd name="connsiteX64" fmla="*/ 236863 w 596895"/>
                <a:gd name="connsiteY64" fmla="*/ 267109 h 533489"/>
                <a:gd name="connsiteX65" fmla="*/ 238321 w 596895"/>
                <a:gd name="connsiteY65" fmla="*/ 268931 h 533489"/>
                <a:gd name="connsiteX66" fmla="*/ 239414 w 596895"/>
                <a:gd name="connsiteY66" fmla="*/ 270753 h 533489"/>
                <a:gd name="connsiteX67" fmla="*/ 241600 w 596895"/>
                <a:gd name="connsiteY67" fmla="*/ 274762 h 533489"/>
                <a:gd name="connsiteX68" fmla="*/ 244516 w 596895"/>
                <a:gd name="connsiteY68" fmla="*/ 282778 h 533489"/>
                <a:gd name="connsiteX69" fmla="*/ 247067 w 596895"/>
                <a:gd name="connsiteY69" fmla="*/ 299177 h 533489"/>
                <a:gd name="connsiteX70" fmla="*/ 246702 w 596895"/>
                <a:gd name="connsiteY70" fmla="*/ 330880 h 533489"/>
                <a:gd name="connsiteX71" fmla="*/ 243787 w 596895"/>
                <a:gd name="connsiteY71" fmla="*/ 362219 h 533489"/>
                <a:gd name="connsiteX72" fmla="*/ 240507 w 596895"/>
                <a:gd name="connsiteY72" fmla="*/ 423803 h 533489"/>
                <a:gd name="connsiteX73" fmla="*/ 245609 w 596895"/>
                <a:gd name="connsiteY73" fmla="*/ 453320 h 533489"/>
                <a:gd name="connsiteX74" fmla="*/ 257270 w 596895"/>
                <a:gd name="connsiteY74" fmla="*/ 480650 h 533489"/>
                <a:gd name="connsiteX75" fmla="*/ 276219 w 596895"/>
                <a:gd name="connsiteY75" fmla="*/ 502879 h 533489"/>
                <a:gd name="connsiteX76" fmla="*/ 301727 w 596895"/>
                <a:gd name="connsiteY76" fmla="*/ 515269 h 533489"/>
                <a:gd name="connsiteX77" fmla="*/ 296990 w 596895"/>
                <a:gd name="connsiteY77" fmla="*/ 525472 h 533489"/>
                <a:gd name="connsiteX78" fmla="*/ 272939 w 596895"/>
                <a:gd name="connsiteY78" fmla="*/ 498871 h 533489"/>
                <a:gd name="connsiteX79" fmla="*/ 259456 w 596895"/>
                <a:gd name="connsiteY79" fmla="*/ 466074 h 533489"/>
                <a:gd name="connsiteX80" fmla="*/ 254355 w 596895"/>
                <a:gd name="connsiteY80" fmla="*/ 396473 h 533489"/>
                <a:gd name="connsiteX81" fmla="*/ 257634 w 596895"/>
                <a:gd name="connsiteY81" fmla="*/ 362219 h 533489"/>
                <a:gd name="connsiteX82" fmla="*/ 263829 w 596895"/>
                <a:gd name="connsiteY82" fmla="*/ 327965 h 533489"/>
                <a:gd name="connsiteX83" fmla="*/ 275490 w 596895"/>
                <a:gd name="connsiteY83" fmla="*/ 294804 h 533489"/>
                <a:gd name="connsiteX84" fmla="*/ 295897 w 596895"/>
                <a:gd name="connsiteY84" fmla="*/ 265651 h 533489"/>
                <a:gd name="connsiteX85" fmla="*/ 325778 w 596895"/>
                <a:gd name="connsiteY85" fmla="*/ 245974 h 533489"/>
                <a:gd name="connsiteX86" fmla="*/ 360032 w 596895"/>
                <a:gd name="connsiteY86" fmla="*/ 237228 h 533489"/>
                <a:gd name="connsiteX87" fmla="*/ 428905 w 596895"/>
                <a:gd name="connsiteY87" fmla="*/ 236499 h 533489"/>
                <a:gd name="connsiteX88" fmla="*/ 565192 w 596895"/>
                <a:gd name="connsiteY88" fmla="*/ 241965 h 533489"/>
                <a:gd name="connsiteX89" fmla="*/ 564099 w 596895"/>
                <a:gd name="connsiteY89" fmla="*/ 248524 h 533489"/>
                <a:gd name="connsiteX90" fmla="*/ 549523 w 596895"/>
                <a:gd name="connsiteY90" fmla="*/ 244880 h 533489"/>
                <a:gd name="connsiteX91" fmla="*/ 534946 w 596895"/>
                <a:gd name="connsiteY91" fmla="*/ 241236 h 533489"/>
                <a:gd name="connsiteX92" fmla="*/ 520006 w 596895"/>
                <a:gd name="connsiteY92" fmla="*/ 237957 h 533489"/>
                <a:gd name="connsiteX93" fmla="*/ 505065 w 596895"/>
                <a:gd name="connsiteY93" fmla="*/ 235041 h 533489"/>
                <a:gd name="connsiteX94" fmla="*/ 490125 w 596895"/>
                <a:gd name="connsiteY94" fmla="*/ 232126 h 533489"/>
                <a:gd name="connsiteX95" fmla="*/ 475184 w 596895"/>
                <a:gd name="connsiteY95" fmla="*/ 229575 h 533489"/>
                <a:gd name="connsiteX96" fmla="*/ 460243 w 596895"/>
                <a:gd name="connsiteY96" fmla="*/ 227389 h 533489"/>
                <a:gd name="connsiteX97" fmla="*/ 445303 w 596895"/>
                <a:gd name="connsiteY97" fmla="*/ 225202 h 533489"/>
                <a:gd name="connsiteX98" fmla="*/ 430362 w 596895"/>
                <a:gd name="connsiteY98" fmla="*/ 223380 h 533489"/>
                <a:gd name="connsiteX99" fmla="*/ 415422 w 596895"/>
                <a:gd name="connsiteY99" fmla="*/ 221923 h 533489"/>
                <a:gd name="connsiteX100" fmla="*/ 400481 w 596895"/>
                <a:gd name="connsiteY100" fmla="*/ 220830 h 533489"/>
                <a:gd name="connsiteX101" fmla="*/ 385176 w 596895"/>
                <a:gd name="connsiteY101" fmla="*/ 219736 h 533489"/>
                <a:gd name="connsiteX102" fmla="*/ 369871 w 596895"/>
                <a:gd name="connsiteY102" fmla="*/ 219008 h 533489"/>
                <a:gd name="connsiteX103" fmla="*/ 354566 w 596895"/>
                <a:gd name="connsiteY103" fmla="*/ 218643 h 533489"/>
                <a:gd name="connsiteX104" fmla="*/ 339261 w 596895"/>
                <a:gd name="connsiteY104" fmla="*/ 218643 h 533489"/>
                <a:gd name="connsiteX105" fmla="*/ 323592 w 596895"/>
                <a:gd name="connsiteY105" fmla="*/ 218643 h 533489"/>
                <a:gd name="connsiteX106" fmla="*/ 324320 w 596895"/>
                <a:gd name="connsiteY106" fmla="*/ 219372 h 533489"/>
                <a:gd name="connsiteX107" fmla="*/ 325414 w 596895"/>
                <a:gd name="connsiteY107" fmla="*/ 218643 h 533489"/>
                <a:gd name="connsiteX108" fmla="*/ 339990 w 596895"/>
                <a:gd name="connsiteY108" fmla="*/ 218279 h 533489"/>
                <a:gd name="connsiteX109" fmla="*/ 355295 w 596895"/>
                <a:gd name="connsiteY109" fmla="*/ 217914 h 533489"/>
                <a:gd name="connsiteX110" fmla="*/ 370600 w 596895"/>
                <a:gd name="connsiteY110" fmla="*/ 217914 h 533489"/>
                <a:gd name="connsiteX111" fmla="*/ 385905 w 596895"/>
                <a:gd name="connsiteY111" fmla="*/ 218279 h 533489"/>
                <a:gd name="connsiteX112" fmla="*/ 401210 w 596895"/>
                <a:gd name="connsiteY112" fmla="*/ 218643 h 533489"/>
                <a:gd name="connsiteX113" fmla="*/ 416515 w 596895"/>
                <a:gd name="connsiteY113" fmla="*/ 219372 h 533489"/>
                <a:gd name="connsiteX114" fmla="*/ 431820 w 596895"/>
                <a:gd name="connsiteY114" fmla="*/ 220465 h 533489"/>
                <a:gd name="connsiteX115" fmla="*/ 447125 w 596895"/>
                <a:gd name="connsiteY115" fmla="*/ 221923 h 533489"/>
                <a:gd name="connsiteX116" fmla="*/ 462430 w 596895"/>
                <a:gd name="connsiteY116" fmla="*/ 223380 h 533489"/>
                <a:gd name="connsiteX117" fmla="*/ 477370 w 596895"/>
                <a:gd name="connsiteY117" fmla="*/ 225202 h 533489"/>
                <a:gd name="connsiteX118" fmla="*/ 492311 w 596895"/>
                <a:gd name="connsiteY118" fmla="*/ 227389 h 533489"/>
                <a:gd name="connsiteX119" fmla="*/ 507252 w 596895"/>
                <a:gd name="connsiteY119" fmla="*/ 229940 h 533489"/>
                <a:gd name="connsiteX120" fmla="*/ 522192 w 596895"/>
                <a:gd name="connsiteY120" fmla="*/ 232855 h 533489"/>
                <a:gd name="connsiteX121" fmla="*/ 537133 w 596895"/>
                <a:gd name="connsiteY121" fmla="*/ 235770 h 533489"/>
                <a:gd name="connsiteX122" fmla="*/ 552073 w 596895"/>
                <a:gd name="connsiteY122" fmla="*/ 239050 h 533489"/>
                <a:gd name="connsiteX123" fmla="*/ 567014 w 596895"/>
                <a:gd name="connsiteY123" fmla="*/ 242694 h 533489"/>
                <a:gd name="connsiteX124" fmla="*/ 596895 w 596895"/>
                <a:gd name="connsiteY124" fmla="*/ 249982 h 533489"/>
                <a:gd name="connsiteX125" fmla="*/ 566285 w 596895"/>
                <a:gd name="connsiteY125" fmla="*/ 249253 h 533489"/>
                <a:gd name="connsiteX126" fmla="*/ 429998 w 596895"/>
                <a:gd name="connsiteY126" fmla="*/ 245974 h 533489"/>
                <a:gd name="connsiteX127" fmla="*/ 362583 w 596895"/>
                <a:gd name="connsiteY127" fmla="*/ 247431 h 533489"/>
                <a:gd name="connsiteX128" fmla="*/ 330880 w 596895"/>
                <a:gd name="connsiteY128" fmla="*/ 255812 h 533489"/>
                <a:gd name="connsiteX129" fmla="*/ 304278 w 596895"/>
                <a:gd name="connsiteY129" fmla="*/ 273668 h 533489"/>
                <a:gd name="connsiteX130" fmla="*/ 286058 w 596895"/>
                <a:gd name="connsiteY130" fmla="*/ 300270 h 533489"/>
                <a:gd name="connsiteX131" fmla="*/ 275490 w 596895"/>
                <a:gd name="connsiteY131" fmla="*/ 331609 h 533489"/>
                <a:gd name="connsiteX132" fmla="*/ 269660 w 596895"/>
                <a:gd name="connsiteY132" fmla="*/ 364770 h 533489"/>
                <a:gd name="connsiteX133" fmla="*/ 266380 w 596895"/>
                <a:gd name="connsiteY133" fmla="*/ 398295 h 533489"/>
                <a:gd name="connsiteX134" fmla="*/ 271482 w 596895"/>
                <a:gd name="connsiteY134" fmla="*/ 464252 h 533489"/>
                <a:gd name="connsiteX135" fmla="*/ 283871 w 596895"/>
                <a:gd name="connsiteY135" fmla="*/ 494133 h 533489"/>
                <a:gd name="connsiteX136" fmla="*/ 305007 w 596895"/>
                <a:gd name="connsiteY136" fmla="*/ 517820 h 533489"/>
                <a:gd name="connsiteX137" fmla="*/ 325414 w 596895"/>
                <a:gd name="connsiteY137" fmla="*/ 533489 h 533489"/>
                <a:gd name="connsiteX138" fmla="*/ 300270 w 596895"/>
                <a:gd name="connsiteY138" fmla="*/ 528023 h 533489"/>
                <a:gd name="connsiteX139" fmla="*/ 270024 w 596895"/>
                <a:gd name="connsiteY139" fmla="*/ 513083 h 533489"/>
                <a:gd name="connsiteX140" fmla="*/ 248889 w 596895"/>
                <a:gd name="connsiteY140" fmla="*/ 487939 h 533489"/>
                <a:gd name="connsiteX141" fmla="*/ 236134 w 596895"/>
                <a:gd name="connsiteY141" fmla="*/ 458057 h 533489"/>
                <a:gd name="connsiteX142" fmla="*/ 231033 w 596895"/>
                <a:gd name="connsiteY142" fmla="*/ 425990 h 533489"/>
                <a:gd name="connsiteX143" fmla="*/ 234677 w 596895"/>
                <a:gd name="connsiteY143" fmla="*/ 362583 h 533489"/>
                <a:gd name="connsiteX144" fmla="*/ 237592 w 596895"/>
                <a:gd name="connsiteY144" fmla="*/ 331609 h 533489"/>
                <a:gd name="connsiteX145" fmla="*/ 237956 w 596895"/>
                <a:gd name="connsiteY145" fmla="*/ 300999 h 533489"/>
                <a:gd name="connsiteX146" fmla="*/ 230304 w 596895"/>
                <a:gd name="connsiteY146" fmla="*/ 274397 h 533489"/>
                <a:gd name="connsiteX147" fmla="*/ 206253 w 596895"/>
                <a:gd name="connsiteY147" fmla="*/ 258728 h 533489"/>
                <a:gd name="connsiteX148" fmla="*/ 177465 w 596895"/>
                <a:gd name="connsiteY148" fmla="*/ 249253 h 533489"/>
                <a:gd name="connsiteX149" fmla="*/ 147220 w 596895"/>
                <a:gd name="connsiteY149" fmla="*/ 245245 h 533489"/>
                <a:gd name="connsiteX150" fmla="*/ 86000 w 596895"/>
                <a:gd name="connsiteY150" fmla="*/ 249618 h 533489"/>
                <a:gd name="connsiteX151" fmla="*/ 25508 w 596895"/>
                <a:gd name="connsiteY151" fmla="*/ 263829 h 533489"/>
                <a:gd name="connsiteX152" fmla="*/ 0 w 596895"/>
                <a:gd name="connsiteY152" fmla="*/ 271117 h 533489"/>
                <a:gd name="connsiteX153" fmla="*/ 22229 w 596895"/>
                <a:gd name="connsiteY153" fmla="*/ 256541 h 533489"/>
                <a:gd name="connsiteX154" fmla="*/ 34254 w 596895"/>
                <a:gd name="connsiteY154" fmla="*/ 248524 h 533489"/>
                <a:gd name="connsiteX155" fmla="*/ 46644 w 596895"/>
                <a:gd name="connsiteY155" fmla="*/ 241236 h 533489"/>
                <a:gd name="connsiteX156" fmla="*/ 59398 w 596895"/>
                <a:gd name="connsiteY156" fmla="*/ 234677 h 533489"/>
                <a:gd name="connsiteX157" fmla="*/ 72517 w 596895"/>
                <a:gd name="connsiteY157" fmla="*/ 228846 h 533489"/>
                <a:gd name="connsiteX158" fmla="*/ 85635 w 596895"/>
                <a:gd name="connsiteY158" fmla="*/ 223745 h 533489"/>
                <a:gd name="connsiteX159" fmla="*/ 99118 w 596895"/>
                <a:gd name="connsiteY159" fmla="*/ 219372 h 533489"/>
                <a:gd name="connsiteX160" fmla="*/ 111508 w 596895"/>
                <a:gd name="connsiteY160" fmla="*/ 214635 h 533489"/>
                <a:gd name="connsiteX161" fmla="*/ 125355 w 596895"/>
                <a:gd name="connsiteY161" fmla="*/ 211355 h 533489"/>
                <a:gd name="connsiteX162" fmla="*/ 139203 w 596895"/>
                <a:gd name="connsiteY162" fmla="*/ 208804 h 533489"/>
                <a:gd name="connsiteX163" fmla="*/ 153414 w 596895"/>
                <a:gd name="connsiteY163" fmla="*/ 206982 h 533489"/>
                <a:gd name="connsiteX164" fmla="*/ 167626 w 596895"/>
                <a:gd name="connsiteY164" fmla="*/ 205889 h 533489"/>
                <a:gd name="connsiteX165" fmla="*/ 181838 w 596895"/>
                <a:gd name="connsiteY165" fmla="*/ 205525 h 533489"/>
                <a:gd name="connsiteX166" fmla="*/ 196050 w 596895"/>
                <a:gd name="connsiteY166" fmla="*/ 205889 h 533489"/>
                <a:gd name="connsiteX167" fmla="*/ 210262 w 596895"/>
                <a:gd name="connsiteY167" fmla="*/ 206982 h 533489"/>
                <a:gd name="connsiteX168" fmla="*/ 224473 w 596895"/>
                <a:gd name="connsiteY168" fmla="*/ 208804 h 533489"/>
                <a:gd name="connsiteX169" fmla="*/ 238321 w 596895"/>
                <a:gd name="connsiteY169" fmla="*/ 211355 h 533489"/>
                <a:gd name="connsiteX170" fmla="*/ 236134 w 596895"/>
                <a:gd name="connsiteY170" fmla="*/ 218279 h 533489"/>
                <a:gd name="connsiteX171" fmla="*/ 224838 w 596895"/>
                <a:gd name="connsiteY171" fmla="*/ 214635 h 533489"/>
                <a:gd name="connsiteX172" fmla="*/ 221194 w 596895"/>
                <a:gd name="connsiteY172" fmla="*/ 213177 h 533489"/>
                <a:gd name="connsiteX173" fmla="*/ 223016 w 596895"/>
                <a:gd name="connsiteY173" fmla="*/ 209533 h 533489"/>
                <a:gd name="connsiteX174" fmla="*/ 229940 w 596895"/>
                <a:gd name="connsiteY174" fmla="*/ 184389 h 533489"/>
                <a:gd name="connsiteX175" fmla="*/ 227024 w 596895"/>
                <a:gd name="connsiteY175" fmla="*/ 158152 h 533489"/>
                <a:gd name="connsiteX176" fmla="*/ 217550 w 596895"/>
                <a:gd name="connsiteY176" fmla="*/ 133008 h 533489"/>
                <a:gd name="connsiteX177" fmla="*/ 210990 w 596895"/>
                <a:gd name="connsiteY177" fmla="*/ 120983 h 533489"/>
                <a:gd name="connsiteX178" fmla="*/ 203702 w 596895"/>
                <a:gd name="connsiteY178" fmla="*/ 109686 h 533489"/>
                <a:gd name="connsiteX179" fmla="*/ 170177 w 596895"/>
                <a:gd name="connsiteY179" fmla="*/ 65593 h 533489"/>
                <a:gd name="connsiteX180" fmla="*/ 162160 w 596895"/>
                <a:gd name="connsiteY180" fmla="*/ 53932 h 533489"/>
                <a:gd name="connsiteX181" fmla="*/ 154872 w 596895"/>
                <a:gd name="connsiteY181" fmla="*/ 41907 h 533489"/>
                <a:gd name="connsiteX182" fmla="*/ 151592 w 596895"/>
                <a:gd name="connsiteY182" fmla="*/ 35712 h 533489"/>
                <a:gd name="connsiteX183" fmla="*/ 148677 w 596895"/>
                <a:gd name="connsiteY183" fmla="*/ 29152 h 533489"/>
                <a:gd name="connsiteX184" fmla="*/ 146126 w 596895"/>
                <a:gd name="connsiteY184" fmla="*/ 22593 h 533489"/>
                <a:gd name="connsiteX185" fmla="*/ 143940 w 596895"/>
                <a:gd name="connsiteY185" fmla="*/ 16034 h 533489"/>
                <a:gd name="connsiteX186" fmla="*/ 138474 w 596895"/>
                <a:gd name="connsiteY186" fmla="*/ 0 h 533489"/>
                <a:gd name="connsiteX187" fmla="*/ 149042 w 596895"/>
                <a:gd name="connsiteY187" fmla="*/ 13119 h 533489"/>
                <a:gd name="connsiteX188" fmla="*/ 294439 w 596895"/>
                <a:gd name="connsiteY188" fmla="*/ 194957 h 533489"/>
                <a:gd name="connsiteX189" fmla="*/ 290795 w 596895"/>
                <a:gd name="connsiteY189" fmla="*/ 195686 h 533489"/>
                <a:gd name="connsiteX190" fmla="*/ 296261 w 596895"/>
                <a:gd name="connsiteY190" fmla="*/ 181838 h 533489"/>
                <a:gd name="connsiteX191" fmla="*/ 302456 w 596895"/>
                <a:gd name="connsiteY191" fmla="*/ 168355 h 533489"/>
                <a:gd name="connsiteX192" fmla="*/ 309380 w 596895"/>
                <a:gd name="connsiteY192" fmla="*/ 155237 h 533489"/>
                <a:gd name="connsiteX193" fmla="*/ 317032 w 596895"/>
                <a:gd name="connsiteY193" fmla="*/ 142482 h 533489"/>
                <a:gd name="connsiteX194" fmla="*/ 325414 w 596895"/>
                <a:gd name="connsiteY194" fmla="*/ 130457 h 533489"/>
                <a:gd name="connsiteX195" fmla="*/ 334159 w 596895"/>
                <a:gd name="connsiteY195" fmla="*/ 118796 h 533489"/>
                <a:gd name="connsiteX196" fmla="*/ 343634 w 596895"/>
                <a:gd name="connsiteY196" fmla="*/ 107500 h 533489"/>
                <a:gd name="connsiteX197" fmla="*/ 353837 w 596895"/>
                <a:gd name="connsiteY197" fmla="*/ 96932 h 533489"/>
                <a:gd name="connsiteX198" fmla="*/ 364405 w 596895"/>
                <a:gd name="connsiteY198" fmla="*/ 86728 h 533489"/>
                <a:gd name="connsiteX199" fmla="*/ 375337 w 596895"/>
                <a:gd name="connsiteY199" fmla="*/ 77254 h 533489"/>
                <a:gd name="connsiteX200" fmla="*/ 386998 w 596895"/>
                <a:gd name="connsiteY200" fmla="*/ 68144 h 533489"/>
                <a:gd name="connsiteX201" fmla="*/ 399023 w 596895"/>
                <a:gd name="connsiteY201" fmla="*/ 59762 h 533489"/>
                <a:gd name="connsiteX202" fmla="*/ 411413 w 596895"/>
                <a:gd name="connsiteY202" fmla="*/ 52110 h 533489"/>
                <a:gd name="connsiteX203" fmla="*/ 424167 w 596895"/>
                <a:gd name="connsiteY203" fmla="*/ 45186 h 533489"/>
                <a:gd name="connsiteX204" fmla="*/ 437286 w 596895"/>
                <a:gd name="connsiteY204" fmla="*/ 38991 h 533489"/>
                <a:gd name="connsiteX205" fmla="*/ 450769 w 596895"/>
                <a:gd name="connsiteY205" fmla="*/ 33525 h 533489"/>
                <a:gd name="connsiteX206" fmla="*/ 455506 w 596895"/>
                <a:gd name="connsiteY206" fmla="*/ 31703 h 533489"/>
                <a:gd name="connsiteX207" fmla="*/ 452591 w 596895"/>
                <a:gd name="connsiteY207" fmla="*/ 35712 h 533489"/>
                <a:gd name="connsiteX208" fmla="*/ 414693 w 596895"/>
                <a:gd name="connsiteY208" fmla="*/ 78712 h 533489"/>
                <a:gd name="connsiteX209" fmla="*/ 374244 w 596895"/>
                <a:gd name="connsiteY209" fmla="*/ 119161 h 533489"/>
                <a:gd name="connsiteX210" fmla="*/ 339625 w 596895"/>
                <a:gd name="connsiteY210" fmla="*/ 164347 h 533489"/>
                <a:gd name="connsiteX211" fmla="*/ 329058 w 596895"/>
                <a:gd name="connsiteY211" fmla="*/ 190584 h 533489"/>
                <a:gd name="connsiteX212" fmla="*/ 325414 w 596895"/>
                <a:gd name="connsiteY212" fmla="*/ 218643 h 533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596895" h="533489">
                  <a:moveTo>
                    <a:pt x="324320" y="219372"/>
                  </a:moveTo>
                  <a:cubicBezTo>
                    <a:pt x="323592" y="209897"/>
                    <a:pt x="324685" y="200058"/>
                    <a:pt x="326871" y="190948"/>
                  </a:cubicBezTo>
                  <a:cubicBezTo>
                    <a:pt x="329058" y="181474"/>
                    <a:pt x="333066" y="172728"/>
                    <a:pt x="337439" y="164347"/>
                  </a:cubicBezTo>
                  <a:cubicBezTo>
                    <a:pt x="346549" y="147220"/>
                    <a:pt x="358574" y="132279"/>
                    <a:pt x="372057" y="118432"/>
                  </a:cubicBezTo>
                  <a:cubicBezTo>
                    <a:pt x="385540" y="104584"/>
                    <a:pt x="399023" y="91466"/>
                    <a:pt x="412142" y="77618"/>
                  </a:cubicBezTo>
                  <a:cubicBezTo>
                    <a:pt x="425261" y="63771"/>
                    <a:pt x="438015" y="49559"/>
                    <a:pt x="449676" y="34618"/>
                  </a:cubicBezTo>
                  <a:lnTo>
                    <a:pt x="451133" y="36805"/>
                  </a:lnTo>
                  <a:cubicBezTo>
                    <a:pt x="446760" y="38627"/>
                    <a:pt x="442023" y="40449"/>
                    <a:pt x="437650" y="42271"/>
                  </a:cubicBezTo>
                  <a:cubicBezTo>
                    <a:pt x="433277" y="44457"/>
                    <a:pt x="428905" y="46279"/>
                    <a:pt x="424532" y="48466"/>
                  </a:cubicBezTo>
                  <a:cubicBezTo>
                    <a:pt x="420159" y="50652"/>
                    <a:pt x="416150" y="53203"/>
                    <a:pt x="411778" y="55390"/>
                  </a:cubicBezTo>
                  <a:cubicBezTo>
                    <a:pt x="407769" y="57940"/>
                    <a:pt x="403396" y="60491"/>
                    <a:pt x="399388" y="63042"/>
                  </a:cubicBezTo>
                  <a:cubicBezTo>
                    <a:pt x="395379" y="65593"/>
                    <a:pt x="391371" y="68508"/>
                    <a:pt x="387727" y="71423"/>
                  </a:cubicBezTo>
                  <a:cubicBezTo>
                    <a:pt x="383718" y="74339"/>
                    <a:pt x="380074" y="77254"/>
                    <a:pt x="376430" y="80534"/>
                  </a:cubicBezTo>
                  <a:cubicBezTo>
                    <a:pt x="372786" y="83813"/>
                    <a:pt x="369142" y="86728"/>
                    <a:pt x="365498" y="90008"/>
                  </a:cubicBezTo>
                  <a:cubicBezTo>
                    <a:pt x="361854" y="93288"/>
                    <a:pt x="358574" y="96567"/>
                    <a:pt x="355295" y="100211"/>
                  </a:cubicBezTo>
                  <a:cubicBezTo>
                    <a:pt x="352015" y="103855"/>
                    <a:pt x="348736" y="107135"/>
                    <a:pt x="345456" y="110779"/>
                  </a:cubicBezTo>
                  <a:cubicBezTo>
                    <a:pt x="342176" y="114423"/>
                    <a:pt x="339261" y="118067"/>
                    <a:pt x="336346" y="122076"/>
                  </a:cubicBezTo>
                  <a:cubicBezTo>
                    <a:pt x="333431" y="125720"/>
                    <a:pt x="330515" y="129728"/>
                    <a:pt x="327600" y="133737"/>
                  </a:cubicBezTo>
                  <a:cubicBezTo>
                    <a:pt x="324685" y="137745"/>
                    <a:pt x="322134" y="141754"/>
                    <a:pt x="319583" y="145762"/>
                  </a:cubicBezTo>
                  <a:cubicBezTo>
                    <a:pt x="317032" y="149771"/>
                    <a:pt x="314481" y="154143"/>
                    <a:pt x="312295" y="158152"/>
                  </a:cubicBezTo>
                  <a:cubicBezTo>
                    <a:pt x="310109" y="162525"/>
                    <a:pt x="307922" y="166533"/>
                    <a:pt x="305736" y="170906"/>
                  </a:cubicBezTo>
                  <a:cubicBezTo>
                    <a:pt x="303549" y="175279"/>
                    <a:pt x="301727" y="179652"/>
                    <a:pt x="299905" y="184025"/>
                  </a:cubicBezTo>
                  <a:cubicBezTo>
                    <a:pt x="298083" y="188398"/>
                    <a:pt x="296261" y="193135"/>
                    <a:pt x="294804" y="197508"/>
                  </a:cubicBezTo>
                  <a:lnTo>
                    <a:pt x="293346" y="201152"/>
                  </a:lnTo>
                  <a:lnTo>
                    <a:pt x="290795" y="198236"/>
                  </a:lnTo>
                  <a:lnTo>
                    <a:pt x="144304" y="17127"/>
                  </a:lnTo>
                  <a:lnTo>
                    <a:pt x="149406" y="14576"/>
                  </a:lnTo>
                  <a:lnTo>
                    <a:pt x="151592" y="20771"/>
                  </a:lnTo>
                  <a:lnTo>
                    <a:pt x="154143" y="26966"/>
                  </a:lnTo>
                  <a:lnTo>
                    <a:pt x="157059" y="33161"/>
                  </a:lnTo>
                  <a:lnTo>
                    <a:pt x="160338" y="38991"/>
                  </a:lnTo>
                  <a:cubicBezTo>
                    <a:pt x="162525" y="43000"/>
                    <a:pt x="165075" y="46644"/>
                    <a:pt x="167626" y="50652"/>
                  </a:cubicBezTo>
                  <a:cubicBezTo>
                    <a:pt x="170177" y="54296"/>
                    <a:pt x="172728" y="58305"/>
                    <a:pt x="175643" y="61949"/>
                  </a:cubicBezTo>
                  <a:cubicBezTo>
                    <a:pt x="186575" y="76525"/>
                    <a:pt x="198601" y="90737"/>
                    <a:pt x="209533" y="106042"/>
                  </a:cubicBezTo>
                  <a:cubicBezTo>
                    <a:pt x="212084" y="109686"/>
                    <a:pt x="214999" y="113694"/>
                    <a:pt x="217185" y="117703"/>
                  </a:cubicBezTo>
                  <a:cubicBezTo>
                    <a:pt x="219736" y="121711"/>
                    <a:pt x="221923" y="125720"/>
                    <a:pt x="224109" y="130093"/>
                  </a:cubicBezTo>
                  <a:cubicBezTo>
                    <a:pt x="228482" y="138474"/>
                    <a:pt x="231762" y="147220"/>
                    <a:pt x="234312" y="156694"/>
                  </a:cubicBezTo>
                  <a:cubicBezTo>
                    <a:pt x="236863" y="165804"/>
                    <a:pt x="237956" y="175643"/>
                    <a:pt x="237592" y="185118"/>
                  </a:cubicBezTo>
                  <a:cubicBezTo>
                    <a:pt x="237228" y="194592"/>
                    <a:pt x="234677" y="204431"/>
                    <a:pt x="230304" y="213177"/>
                  </a:cubicBezTo>
                  <a:lnTo>
                    <a:pt x="228482" y="208075"/>
                  </a:lnTo>
                  <a:lnTo>
                    <a:pt x="239778" y="212448"/>
                  </a:lnTo>
                  <a:lnTo>
                    <a:pt x="237592" y="219372"/>
                  </a:lnTo>
                  <a:lnTo>
                    <a:pt x="224109" y="216821"/>
                  </a:lnTo>
                  <a:lnTo>
                    <a:pt x="209533" y="214635"/>
                  </a:lnTo>
                  <a:lnTo>
                    <a:pt x="195685" y="213541"/>
                  </a:lnTo>
                  <a:lnTo>
                    <a:pt x="181838" y="213177"/>
                  </a:lnTo>
                  <a:lnTo>
                    <a:pt x="167991" y="213541"/>
                  </a:lnTo>
                  <a:lnTo>
                    <a:pt x="154143" y="214635"/>
                  </a:lnTo>
                  <a:lnTo>
                    <a:pt x="140660" y="216457"/>
                  </a:lnTo>
                  <a:lnTo>
                    <a:pt x="127177" y="219008"/>
                  </a:lnTo>
                  <a:lnTo>
                    <a:pt x="113694" y="222287"/>
                  </a:lnTo>
                  <a:lnTo>
                    <a:pt x="100211" y="225931"/>
                  </a:lnTo>
                  <a:lnTo>
                    <a:pt x="87093" y="230304"/>
                  </a:lnTo>
                  <a:lnTo>
                    <a:pt x="74339" y="235406"/>
                  </a:lnTo>
                  <a:lnTo>
                    <a:pt x="61949" y="241236"/>
                  </a:lnTo>
                  <a:lnTo>
                    <a:pt x="49559" y="247796"/>
                  </a:lnTo>
                  <a:lnTo>
                    <a:pt x="37534" y="254719"/>
                  </a:lnTo>
                  <a:lnTo>
                    <a:pt x="26237" y="262372"/>
                  </a:lnTo>
                  <a:lnTo>
                    <a:pt x="22593" y="255084"/>
                  </a:lnTo>
                  <a:cubicBezTo>
                    <a:pt x="42635" y="249253"/>
                    <a:pt x="63042" y="244151"/>
                    <a:pt x="83813" y="240143"/>
                  </a:cubicBezTo>
                  <a:cubicBezTo>
                    <a:pt x="104584" y="236499"/>
                    <a:pt x="125720" y="234313"/>
                    <a:pt x="146855" y="235041"/>
                  </a:cubicBezTo>
                  <a:cubicBezTo>
                    <a:pt x="157423" y="235406"/>
                    <a:pt x="167991" y="236499"/>
                    <a:pt x="178558" y="239050"/>
                  </a:cubicBezTo>
                  <a:cubicBezTo>
                    <a:pt x="189126" y="241236"/>
                    <a:pt x="199329" y="244516"/>
                    <a:pt x="209168" y="248889"/>
                  </a:cubicBezTo>
                  <a:cubicBezTo>
                    <a:pt x="214270" y="251075"/>
                    <a:pt x="219007" y="253262"/>
                    <a:pt x="223745" y="256177"/>
                  </a:cubicBezTo>
                  <a:cubicBezTo>
                    <a:pt x="228482" y="259092"/>
                    <a:pt x="233219" y="262736"/>
                    <a:pt x="236863" y="267109"/>
                  </a:cubicBezTo>
                  <a:cubicBezTo>
                    <a:pt x="237228" y="267838"/>
                    <a:pt x="237592" y="268202"/>
                    <a:pt x="238321" y="268931"/>
                  </a:cubicBezTo>
                  <a:lnTo>
                    <a:pt x="239414" y="270753"/>
                  </a:lnTo>
                  <a:cubicBezTo>
                    <a:pt x="240143" y="272211"/>
                    <a:pt x="240872" y="273304"/>
                    <a:pt x="241600" y="274762"/>
                  </a:cubicBezTo>
                  <a:cubicBezTo>
                    <a:pt x="242694" y="277312"/>
                    <a:pt x="243787" y="280228"/>
                    <a:pt x="244516" y="282778"/>
                  </a:cubicBezTo>
                  <a:cubicBezTo>
                    <a:pt x="245973" y="288245"/>
                    <a:pt x="246702" y="293711"/>
                    <a:pt x="247067" y="299177"/>
                  </a:cubicBezTo>
                  <a:cubicBezTo>
                    <a:pt x="247795" y="309744"/>
                    <a:pt x="247431" y="320677"/>
                    <a:pt x="246702" y="330880"/>
                  </a:cubicBezTo>
                  <a:cubicBezTo>
                    <a:pt x="245973" y="341448"/>
                    <a:pt x="244880" y="352015"/>
                    <a:pt x="243787" y="362219"/>
                  </a:cubicBezTo>
                  <a:cubicBezTo>
                    <a:pt x="241600" y="382990"/>
                    <a:pt x="239414" y="403397"/>
                    <a:pt x="240507" y="423803"/>
                  </a:cubicBezTo>
                  <a:cubicBezTo>
                    <a:pt x="240872" y="434007"/>
                    <a:pt x="242694" y="443846"/>
                    <a:pt x="245609" y="453320"/>
                  </a:cubicBezTo>
                  <a:cubicBezTo>
                    <a:pt x="248524" y="462795"/>
                    <a:pt x="252168" y="472269"/>
                    <a:pt x="257270" y="480650"/>
                  </a:cubicBezTo>
                  <a:cubicBezTo>
                    <a:pt x="262372" y="489032"/>
                    <a:pt x="268566" y="496684"/>
                    <a:pt x="276219" y="502879"/>
                  </a:cubicBezTo>
                  <a:cubicBezTo>
                    <a:pt x="283871" y="509074"/>
                    <a:pt x="292253" y="513447"/>
                    <a:pt x="301727" y="515269"/>
                  </a:cubicBezTo>
                  <a:lnTo>
                    <a:pt x="296990" y="525472"/>
                  </a:lnTo>
                  <a:cubicBezTo>
                    <a:pt x="287151" y="518184"/>
                    <a:pt x="279134" y="509074"/>
                    <a:pt x="272939" y="498871"/>
                  </a:cubicBezTo>
                  <a:cubicBezTo>
                    <a:pt x="266744" y="488667"/>
                    <a:pt x="262372" y="477371"/>
                    <a:pt x="259456" y="466074"/>
                  </a:cubicBezTo>
                  <a:cubicBezTo>
                    <a:pt x="253626" y="443117"/>
                    <a:pt x="252897" y="419795"/>
                    <a:pt x="254355" y="396473"/>
                  </a:cubicBezTo>
                  <a:cubicBezTo>
                    <a:pt x="255083" y="384812"/>
                    <a:pt x="256177" y="373515"/>
                    <a:pt x="257634" y="362219"/>
                  </a:cubicBezTo>
                  <a:cubicBezTo>
                    <a:pt x="259092" y="350922"/>
                    <a:pt x="261278" y="339261"/>
                    <a:pt x="263829" y="327965"/>
                  </a:cubicBezTo>
                  <a:cubicBezTo>
                    <a:pt x="266744" y="316668"/>
                    <a:pt x="270388" y="305372"/>
                    <a:pt x="275490" y="294804"/>
                  </a:cubicBezTo>
                  <a:cubicBezTo>
                    <a:pt x="280592" y="284236"/>
                    <a:pt x="287516" y="274033"/>
                    <a:pt x="295897" y="265651"/>
                  </a:cubicBezTo>
                  <a:cubicBezTo>
                    <a:pt x="304278" y="257270"/>
                    <a:pt x="314846" y="250346"/>
                    <a:pt x="325778" y="245974"/>
                  </a:cubicBezTo>
                  <a:cubicBezTo>
                    <a:pt x="336710" y="241236"/>
                    <a:pt x="348371" y="238685"/>
                    <a:pt x="360032" y="237228"/>
                  </a:cubicBezTo>
                  <a:cubicBezTo>
                    <a:pt x="383354" y="234313"/>
                    <a:pt x="406312" y="235770"/>
                    <a:pt x="428905" y="236499"/>
                  </a:cubicBezTo>
                  <a:lnTo>
                    <a:pt x="565192" y="241965"/>
                  </a:lnTo>
                  <a:lnTo>
                    <a:pt x="564099" y="248524"/>
                  </a:lnTo>
                  <a:lnTo>
                    <a:pt x="549523" y="244880"/>
                  </a:lnTo>
                  <a:lnTo>
                    <a:pt x="534946" y="241236"/>
                  </a:lnTo>
                  <a:lnTo>
                    <a:pt x="520006" y="237957"/>
                  </a:lnTo>
                  <a:lnTo>
                    <a:pt x="505065" y="235041"/>
                  </a:lnTo>
                  <a:lnTo>
                    <a:pt x="490125" y="232126"/>
                  </a:lnTo>
                  <a:lnTo>
                    <a:pt x="475184" y="229575"/>
                  </a:lnTo>
                  <a:lnTo>
                    <a:pt x="460243" y="227389"/>
                  </a:lnTo>
                  <a:lnTo>
                    <a:pt x="445303" y="225202"/>
                  </a:lnTo>
                  <a:lnTo>
                    <a:pt x="430362" y="223380"/>
                  </a:lnTo>
                  <a:lnTo>
                    <a:pt x="415422" y="221923"/>
                  </a:lnTo>
                  <a:lnTo>
                    <a:pt x="400481" y="220830"/>
                  </a:lnTo>
                  <a:lnTo>
                    <a:pt x="385176" y="219736"/>
                  </a:lnTo>
                  <a:lnTo>
                    <a:pt x="369871" y="219008"/>
                  </a:lnTo>
                  <a:lnTo>
                    <a:pt x="354566" y="218643"/>
                  </a:lnTo>
                  <a:lnTo>
                    <a:pt x="339261" y="218643"/>
                  </a:lnTo>
                  <a:lnTo>
                    <a:pt x="323592" y="218643"/>
                  </a:lnTo>
                  <a:lnTo>
                    <a:pt x="324320" y="219372"/>
                  </a:lnTo>
                  <a:close/>
                  <a:moveTo>
                    <a:pt x="325414" y="218643"/>
                  </a:moveTo>
                  <a:lnTo>
                    <a:pt x="339990" y="218279"/>
                  </a:lnTo>
                  <a:lnTo>
                    <a:pt x="355295" y="217914"/>
                  </a:lnTo>
                  <a:lnTo>
                    <a:pt x="370600" y="217914"/>
                  </a:lnTo>
                  <a:lnTo>
                    <a:pt x="385905" y="218279"/>
                  </a:lnTo>
                  <a:lnTo>
                    <a:pt x="401210" y="218643"/>
                  </a:lnTo>
                  <a:lnTo>
                    <a:pt x="416515" y="219372"/>
                  </a:lnTo>
                  <a:lnTo>
                    <a:pt x="431820" y="220465"/>
                  </a:lnTo>
                  <a:lnTo>
                    <a:pt x="447125" y="221923"/>
                  </a:lnTo>
                  <a:lnTo>
                    <a:pt x="462430" y="223380"/>
                  </a:lnTo>
                  <a:lnTo>
                    <a:pt x="477370" y="225202"/>
                  </a:lnTo>
                  <a:lnTo>
                    <a:pt x="492311" y="227389"/>
                  </a:lnTo>
                  <a:lnTo>
                    <a:pt x="507252" y="229940"/>
                  </a:lnTo>
                  <a:lnTo>
                    <a:pt x="522192" y="232855"/>
                  </a:lnTo>
                  <a:lnTo>
                    <a:pt x="537133" y="235770"/>
                  </a:lnTo>
                  <a:lnTo>
                    <a:pt x="552073" y="239050"/>
                  </a:lnTo>
                  <a:lnTo>
                    <a:pt x="567014" y="242694"/>
                  </a:lnTo>
                  <a:lnTo>
                    <a:pt x="596895" y="249982"/>
                  </a:lnTo>
                  <a:lnTo>
                    <a:pt x="566285" y="249253"/>
                  </a:lnTo>
                  <a:lnTo>
                    <a:pt x="429998" y="245974"/>
                  </a:lnTo>
                  <a:cubicBezTo>
                    <a:pt x="407405" y="245245"/>
                    <a:pt x="384447" y="244151"/>
                    <a:pt x="362583" y="247431"/>
                  </a:cubicBezTo>
                  <a:cubicBezTo>
                    <a:pt x="351651" y="248889"/>
                    <a:pt x="340719" y="251440"/>
                    <a:pt x="330880" y="255812"/>
                  </a:cubicBezTo>
                  <a:cubicBezTo>
                    <a:pt x="321041" y="260185"/>
                    <a:pt x="311931" y="266016"/>
                    <a:pt x="304278" y="273668"/>
                  </a:cubicBezTo>
                  <a:cubicBezTo>
                    <a:pt x="296626" y="281321"/>
                    <a:pt x="290795" y="290431"/>
                    <a:pt x="286058" y="300270"/>
                  </a:cubicBezTo>
                  <a:cubicBezTo>
                    <a:pt x="281321" y="310109"/>
                    <a:pt x="278041" y="320677"/>
                    <a:pt x="275490" y="331609"/>
                  </a:cubicBezTo>
                  <a:cubicBezTo>
                    <a:pt x="272939" y="342541"/>
                    <a:pt x="271117" y="353473"/>
                    <a:pt x="269660" y="364770"/>
                  </a:cubicBezTo>
                  <a:cubicBezTo>
                    <a:pt x="268202" y="376066"/>
                    <a:pt x="267109" y="386998"/>
                    <a:pt x="266380" y="398295"/>
                  </a:cubicBezTo>
                  <a:cubicBezTo>
                    <a:pt x="265287" y="420524"/>
                    <a:pt x="266016" y="443117"/>
                    <a:pt x="271482" y="464252"/>
                  </a:cubicBezTo>
                  <a:cubicBezTo>
                    <a:pt x="274397" y="474820"/>
                    <a:pt x="278405" y="485023"/>
                    <a:pt x="283871" y="494133"/>
                  </a:cubicBezTo>
                  <a:cubicBezTo>
                    <a:pt x="289338" y="503244"/>
                    <a:pt x="296626" y="511260"/>
                    <a:pt x="305007" y="517820"/>
                  </a:cubicBezTo>
                  <a:lnTo>
                    <a:pt x="325414" y="533489"/>
                  </a:lnTo>
                  <a:lnTo>
                    <a:pt x="300270" y="528023"/>
                  </a:lnTo>
                  <a:cubicBezTo>
                    <a:pt x="289338" y="525472"/>
                    <a:pt x="278770" y="520371"/>
                    <a:pt x="270024" y="513083"/>
                  </a:cubicBezTo>
                  <a:cubicBezTo>
                    <a:pt x="261278" y="505794"/>
                    <a:pt x="254355" y="497049"/>
                    <a:pt x="248889" y="487939"/>
                  </a:cubicBezTo>
                  <a:cubicBezTo>
                    <a:pt x="243422" y="478464"/>
                    <a:pt x="239050" y="468261"/>
                    <a:pt x="236134" y="458057"/>
                  </a:cubicBezTo>
                  <a:cubicBezTo>
                    <a:pt x="233219" y="447490"/>
                    <a:pt x="231397" y="436922"/>
                    <a:pt x="231033" y="425990"/>
                  </a:cubicBezTo>
                  <a:cubicBezTo>
                    <a:pt x="229940" y="404490"/>
                    <a:pt x="232490" y="383354"/>
                    <a:pt x="234677" y="362583"/>
                  </a:cubicBezTo>
                  <a:cubicBezTo>
                    <a:pt x="235770" y="352380"/>
                    <a:pt x="236863" y="341812"/>
                    <a:pt x="237592" y="331609"/>
                  </a:cubicBezTo>
                  <a:cubicBezTo>
                    <a:pt x="238321" y="321405"/>
                    <a:pt x="238685" y="311202"/>
                    <a:pt x="237956" y="300999"/>
                  </a:cubicBezTo>
                  <a:cubicBezTo>
                    <a:pt x="237592" y="291160"/>
                    <a:pt x="235770" y="281321"/>
                    <a:pt x="230304" y="274397"/>
                  </a:cubicBezTo>
                  <a:cubicBezTo>
                    <a:pt x="224838" y="267473"/>
                    <a:pt x="215363" y="262736"/>
                    <a:pt x="206253" y="258728"/>
                  </a:cubicBezTo>
                  <a:cubicBezTo>
                    <a:pt x="197143" y="254719"/>
                    <a:pt x="187304" y="251440"/>
                    <a:pt x="177465" y="249253"/>
                  </a:cubicBezTo>
                  <a:cubicBezTo>
                    <a:pt x="167626" y="247067"/>
                    <a:pt x="157423" y="245974"/>
                    <a:pt x="147220" y="245245"/>
                  </a:cubicBezTo>
                  <a:cubicBezTo>
                    <a:pt x="126813" y="244151"/>
                    <a:pt x="106406" y="246338"/>
                    <a:pt x="86000" y="249618"/>
                  </a:cubicBezTo>
                  <a:cubicBezTo>
                    <a:pt x="65593" y="253262"/>
                    <a:pt x="45551" y="258363"/>
                    <a:pt x="25508" y="263829"/>
                  </a:cubicBezTo>
                  <a:lnTo>
                    <a:pt x="0" y="271117"/>
                  </a:lnTo>
                  <a:lnTo>
                    <a:pt x="22229" y="256541"/>
                  </a:lnTo>
                  <a:lnTo>
                    <a:pt x="34254" y="248524"/>
                  </a:lnTo>
                  <a:lnTo>
                    <a:pt x="46644" y="241236"/>
                  </a:lnTo>
                  <a:lnTo>
                    <a:pt x="59398" y="234677"/>
                  </a:lnTo>
                  <a:lnTo>
                    <a:pt x="72517" y="228846"/>
                  </a:lnTo>
                  <a:lnTo>
                    <a:pt x="85635" y="223745"/>
                  </a:lnTo>
                  <a:lnTo>
                    <a:pt x="99118" y="219372"/>
                  </a:lnTo>
                  <a:lnTo>
                    <a:pt x="111508" y="214635"/>
                  </a:lnTo>
                  <a:lnTo>
                    <a:pt x="125355" y="211355"/>
                  </a:lnTo>
                  <a:lnTo>
                    <a:pt x="139203" y="208804"/>
                  </a:lnTo>
                  <a:lnTo>
                    <a:pt x="153414" y="206982"/>
                  </a:lnTo>
                  <a:lnTo>
                    <a:pt x="167626" y="205889"/>
                  </a:lnTo>
                  <a:lnTo>
                    <a:pt x="181838" y="205525"/>
                  </a:lnTo>
                  <a:lnTo>
                    <a:pt x="196050" y="205889"/>
                  </a:lnTo>
                  <a:lnTo>
                    <a:pt x="210262" y="206982"/>
                  </a:lnTo>
                  <a:lnTo>
                    <a:pt x="224473" y="208804"/>
                  </a:lnTo>
                  <a:lnTo>
                    <a:pt x="238321" y="211355"/>
                  </a:lnTo>
                  <a:lnTo>
                    <a:pt x="236134" y="218279"/>
                  </a:lnTo>
                  <a:lnTo>
                    <a:pt x="224838" y="214635"/>
                  </a:lnTo>
                  <a:lnTo>
                    <a:pt x="221194" y="213177"/>
                  </a:lnTo>
                  <a:lnTo>
                    <a:pt x="223016" y="209533"/>
                  </a:lnTo>
                  <a:cubicBezTo>
                    <a:pt x="227024" y="201880"/>
                    <a:pt x="229211" y="193135"/>
                    <a:pt x="229940" y="184389"/>
                  </a:cubicBezTo>
                  <a:cubicBezTo>
                    <a:pt x="230304" y="175643"/>
                    <a:pt x="229211" y="166533"/>
                    <a:pt x="227024" y="158152"/>
                  </a:cubicBezTo>
                  <a:cubicBezTo>
                    <a:pt x="224838" y="149406"/>
                    <a:pt x="221558" y="141025"/>
                    <a:pt x="217550" y="133008"/>
                  </a:cubicBezTo>
                  <a:cubicBezTo>
                    <a:pt x="215728" y="128999"/>
                    <a:pt x="213541" y="124991"/>
                    <a:pt x="210990" y="120983"/>
                  </a:cubicBezTo>
                  <a:cubicBezTo>
                    <a:pt x="208804" y="116974"/>
                    <a:pt x="206253" y="113330"/>
                    <a:pt x="203702" y="109686"/>
                  </a:cubicBezTo>
                  <a:cubicBezTo>
                    <a:pt x="193135" y="94745"/>
                    <a:pt x="181109" y="80534"/>
                    <a:pt x="170177" y="65593"/>
                  </a:cubicBezTo>
                  <a:cubicBezTo>
                    <a:pt x="167262" y="61949"/>
                    <a:pt x="164711" y="57940"/>
                    <a:pt x="162160" y="53932"/>
                  </a:cubicBezTo>
                  <a:cubicBezTo>
                    <a:pt x="159609" y="49924"/>
                    <a:pt x="157059" y="45915"/>
                    <a:pt x="154872" y="41907"/>
                  </a:cubicBezTo>
                  <a:lnTo>
                    <a:pt x="151592" y="35712"/>
                  </a:lnTo>
                  <a:lnTo>
                    <a:pt x="148677" y="29152"/>
                  </a:lnTo>
                  <a:lnTo>
                    <a:pt x="146126" y="22593"/>
                  </a:lnTo>
                  <a:lnTo>
                    <a:pt x="143940" y="16034"/>
                  </a:lnTo>
                  <a:lnTo>
                    <a:pt x="138474" y="0"/>
                  </a:lnTo>
                  <a:lnTo>
                    <a:pt x="149042" y="13119"/>
                  </a:lnTo>
                  <a:lnTo>
                    <a:pt x="294439" y="194957"/>
                  </a:lnTo>
                  <a:lnTo>
                    <a:pt x="290795" y="195686"/>
                  </a:lnTo>
                  <a:cubicBezTo>
                    <a:pt x="292617" y="190948"/>
                    <a:pt x="294439" y="186575"/>
                    <a:pt x="296261" y="181838"/>
                  </a:cubicBezTo>
                  <a:cubicBezTo>
                    <a:pt x="298083" y="177465"/>
                    <a:pt x="300270" y="172728"/>
                    <a:pt x="302456" y="168355"/>
                  </a:cubicBezTo>
                  <a:cubicBezTo>
                    <a:pt x="304643" y="163982"/>
                    <a:pt x="306829" y="159609"/>
                    <a:pt x="309380" y="155237"/>
                  </a:cubicBezTo>
                  <a:cubicBezTo>
                    <a:pt x="311931" y="150864"/>
                    <a:pt x="314481" y="146855"/>
                    <a:pt x="317032" y="142482"/>
                  </a:cubicBezTo>
                  <a:cubicBezTo>
                    <a:pt x="319583" y="138474"/>
                    <a:pt x="322498" y="134466"/>
                    <a:pt x="325414" y="130457"/>
                  </a:cubicBezTo>
                  <a:cubicBezTo>
                    <a:pt x="328329" y="126449"/>
                    <a:pt x="331244" y="122440"/>
                    <a:pt x="334159" y="118796"/>
                  </a:cubicBezTo>
                  <a:cubicBezTo>
                    <a:pt x="337075" y="115152"/>
                    <a:pt x="340354" y="111144"/>
                    <a:pt x="343634" y="107500"/>
                  </a:cubicBezTo>
                  <a:cubicBezTo>
                    <a:pt x="346913" y="103855"/>
                    <a:pt x="350193" y="100211"/>
                    <a:pt x="353837" y="96932"/>
                  </a:cubicBezTo>
                  <a:cubicBezTo>
                    <a:pt x="357117" y="93288"/>
                    <a:pt x="360761" y="90008"/>
                    <a:pt x="364405" y="86728"/>
                  </a:cubicBezTo>
                  <a:cubicBezTo>
                    <a:pt x="368049" y="83449"/>
                    <a:pt x="371693" y="80169"/>
                    <a:pt x="375337" y="77254"/>
                  </a:cubicBezTo>
                  <a:cubicBezTo>
                    <a:pt x="378981" y="74339"/>
                    <a:pt x="382990" y="71059"/>
                    <a:pt x="386998" y="68144"/>
                  </a:cubicBezTo>
                  <a:cubicBezTo>
                    <a:pt x="391006" y="65229"/>
                    <a:pt x="395015" y="62313"/>
                    <a:pt x="399023" y="59762"/>
                  </a:cubicBezTo>
                  <a:cubicBezTo>
                    <a:pt x="403032" y="57212"/>
                    <a:pt x="407405" y="54661"/>
                    <a:pt x="411413" y="52110"/>
                  </a:cubicBezTo>
                  <a:cubicBezTo>
                    <a:pt x="415786" y="49559"/>
                    <a:pt x="419794" y="47373"/>
                    <a:pt x="424167" y="45186"/>
                  </a:cubicBezTo>
                  <a:cubicBezTo>
                    <a:pt x="428540" y="43000"/>
                    <a:pt x="432913" y="40813"/>
                    <a:pt x="437286" y="38991"/>
                  </a:cubicBezTo>
                  <a:cubicBezTo>
                    <a:pt x="441659" y="37169"/>
                    <a:pt x="446396" y="35347"/>
                    <a:pt x="450769" y="33525"/>
                  </a:cubicBezTo>
                  <a:lnTo>
                    <a:pt x="455506" y="31703"/>
                  </a:lnTo>
                  <a:lnTo>
                    <a:pt x="452591" y="35712"/>
                  </a:lnTo>
                  <a:cubicBezTo>
                    <a:pt x="440566" y="50652"/>
                    <a:pt x="427811" y="65229"/>
                    <a:pt x="414693" y="78712"/>
                  </a:cubicBezTo>
                  <a:cubicBezTo>
                    <a:pt x="401574" y="92559"/>
                    <a:pt x="387727" y="105678"/>
                    <a:pt x="374244" y="119161"/>
                  </a:cubicBezTo>
                  <a:cubicBezTo>
                    <a:pt x="360761" y="132644"/>
                    <a:pt x="348736" y="147584"/>
                    <a:pt x="339625" y="164347"/>
                  </a:cubicBezTo>
                  <a:cubicBezTo>
                    <a:pt x="335253" y="172728"/>
                    <a:pt x="331244" y="181474"/>
                    <a:pt x="329058" y="190584"/>
                  </a:cubicBezTo>
                  <a:cubicBezTo>
                    <a:pt x="326142" y="200058"/>
                    <a:pt x="325049" y="209169"/>
                    <a:pt x="325414" y="218643"/>
                  </a:cubicBezTo>
                  <a:close/>
                </a:path>
              </a:pathLst>
            </a:custGeom>
            <a:solidFill>
              <a:srgbClr val="000000"/>
            </a:solidFill>
            <a:ln w="36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7" name="Полилиния: фигура 1466">
              <a:extLst>
                <a:ext uri="{FF2B5EF4-FFF2-40B4-BE49-F238E27FC236}">
                  <a16:creationId xmlns:a16="http://schemas.microsoft.com/office/drawing/2014/main" id="{A277294D-1AA6-6832-9553-342214009F5A}"/>
                </a:ext>
              </a:extLst>
            </p:cNvPr>
            <p:cNvSpPr/>
            <p:nvPr/>
          </p:nvSpPr>
          <p:spPr>
            <a:xfrm>
              <a:off x="8209255" y="9242201"/>
              <a:ext cx="380438" cy="296990"/>
            </a:xfrm>
            <a:custGeom>
              <a:avLst/>
              <a:gdLst>
                <a:gd name="connsiteX0" fmla="*/ 136287 w 380438"/>
                <a:gd name="connsiteY0" fmla="*/ 240143 h 296990"/>
                <a:gd name="connsiteX1" fmla="*/ 129728 w 380438"/>
                <a:gd name="connsiteY1" fmla="*/ 231762 h 296990"/>
                <a:gd name="connsiteX2" fmla="*/ 122804 w 380438"/>
                <a:gd name="connsiteY2" fmla="*/ 223745 h 296990"/>
                <a:gd name="connsiteX3" fmla="*/ 115516 w 380438"/>
                <a:gd name="connsiteY3" fmla="*/ 216092 h 296990"/>
                <a:gd name="connsiteX4" fmla="*/ 108228 w 380438"/>
                <a:gd name="connsiteY4" fmla="*/ 208440 h 296990"/>
                <a:gd name="connsiteX5" fmla="*/ 100576 w 380438"/>
                <a:gd name="connsiteY5" fmla="*/ 201152 h 296990"/>
                <a:gd name="connsiteX6" fmla="*/ 92559 w 380438"/>
                <a:gd name="connsiteY6" fmla="*/ 194228 h 296990"/>
                <a:gd name="connsiteX7" fmla="*/ 84178 w 380438"/>
                <a:gd name="connsiteY7" fmla="*/ 187669 h 296990"/>
                <a:gd name="connsiteX8" fmla="*/ 75796 w 380438"/>
                <a:gd name="connsiteY8" fmla="*/ 181474 h 296990"/>
                <a:gd name="connsiteX9" fmla="*/ 67051 w 380438"/>
                <a:gd name="connsiteY9" fmla="*/ 175643 h 296990"/>
                <a:gd name="connsiteX10" fmla="*/ 57940 w 380438"/>
                <a:gd name="connsiteY10" fmla="*/ 170177 h 296990"/>
                <a:gd name="connsiteX11" fmla="*/ 48830 w 380438"/>
                <a:gd name="connsiteY11" fmla="*/ 165076 h 296990"/>
                <a:gd name="connsiteX12" fmla="*/ 39356 w 380438"/>
                <a:gd name="connsiteY12" fmla="*/ 160338 h 296990"/>
                <a:gd name="connsiteX13" fmla="*/ 29881 w 380438"/>
                <a:gd name="connsiteY13" fmla="*/ 155965 h 296990"/>
                <a:gd name="connsiteX14" fmla="*/ 20042 w 380438"/>
                <a:gd name="connsiteY14" fmla="*/ 151957 h 296990"/>
                <a:gd name="connsiteX15" fmla="*/ 10203 w 380438"/>
                <a:gd name="connsiteY15" fmla="*/ 148677 h 296990"/>
                <a:gd name="connsiteX16" fmla="*/ 0 w 380438"/>
                <a:gd name="connsiteY16" fmla="*/ 145762 h 296990"/>
                <a:gd name="connsiteX17" fmla="*/ 729 w 380438"/>
                <a:gd name="connsiteY17" fmla="*/ 142482 h 296990"/>
                <a:gd name="connsiteX18" fmla="*/ 10203 w 380438"/>
                <a:gd name="connsiteY18" fmla="*/ 143940 h 296990"/>
                <a:gd name="connsiteX19" fmla="*/ 19678 w 380438"/>
                <a:gd name="connsiteY19" fmla="*/ 145762 h 296990"/>
                <a:gd name="connsiteX20" fmla="*/ 29152 w 380438"/>
                <a:gd name="connsiteY20" fmla="*/ 147584 h 296990"/>
                <a:gd name="connsiteX21" fmla="*/ 38627 w 380438"/>
                <a:gd name="connsiteY21" fmla="*/ 149771 h 296990"/>
                <a:gd name="connsiteX22" fmla="*/ 48101 w 380438"/>
                <a:gd name="connsiteY22" fmla="*/ 152321 h 296990"/>
                <a:gd name="connsiteX23" fmla="*/ 57212 w 380438"/>
                <a:gd name="connsiteY23" fmla="*/ 154872 h 296990"/>
                <a:gd name="connsiteX24" fmla="*/ 66322 w 380438"/>
                <a:gd name="connsiteY24" fmla="*/ 157787 h 296990"/>
                <a:gd name="connsiteX25" fmla="*/ 75432 w 380438"/>
                <a:gd name="connsiteY25" fmla="*/ 161067 h 296990"/>
                <a:gd name="connsiteX26" fmla="*/ 84542 w 380438"/>
                <a:gd name="connsiteY26" fmla="*/ 164347 h 296990"/>
                <a:gd name="connsiteX27" fmla="*/ 93288 w 380438"/>
                <a:gd name="connsiteY27" fmla="*/ 167991 h 296990"/>
                <a:gd name="connsiteX28" fmla="*/ 102033 w 380438"/>
                <a:gd name="connsiteY28" fmla="*/ 171999 h 296990"/>
                <a:gd name="connsiteX29" fmla="*/ 110779 w 380438"/>
                <a:gd name="connsiteY29" fmla="*/ 176008 h 296990"/>
                <a:gd name="connsiteX30" fmla="*/ 119525 w 380438"/>
                <a:gd name="connsiteY30" fmla="*/ 180381 h 296990"/>
                <a:gd name="connsiteX31" fmla="*/ 127906 w 380438"/>
                <a:gd name="connsiteY31" fmla="*/ 185118 h 296990"/>
                <a:gd name="connsiteX32" fmla="*/ 136287 w 380438"/>
                <a:gd name="connsiteY32" fmla="*/ 189855 h 296990"/>
                <a:gd name="connsiteX33" fmla="*/ 144669 w 380438"/>
                <a:gd name="connsiteY33" fmla="*/ 194957 h 296990"/>
                <a:gd name="connsiteX34" fmla="*/ 140660 w 380438"/>
                <a:gd name="connsiteY34" fmla="*/ 196050 h 296990"/>
                <a:gd name="connsiteX35" fmla="*/ 141754 w 380438"/>
                <a:gd name="connsiteY35" fmla="*/ 193135 h 296990"/>
                <a:gd name="connsiteX36" fmla="*/ 142847 w 380438"/>
                <a:gd name="connsiteY36" fmla="*/ 190220 h 296990"/>
                <a:gd name="connsiteX37" fmla="*/ 144304 w 380438"/>
                <a:gd name="connsiteY37" fmla="*/ 184025 h 296990"/>
                <a:gd name="connsiteX38" fmla="*/ 145033 w 380438"/>
                <a:gd name="connsiteY38" fmla="*/ 177830 h 296990"/>
                <a:gd name="connsiteX39" fmla="*/ 145033 w 380438"/>
                <a:gd name="connsiteY39" fmla="*/ 171270 h 296990"/>
                <a:gd name="connsiteX40" fmla="*/ 142847 w 380438"/>
                <a:gd name="connsiteY40" fmla="*/ 158516 h 296990"/>
                <a:gd name="connsiteX41" fmla="*/ 140660 w 380438"/>
                <a:gd name="connsiteY41" fmla="*/ 152321 h 296990"/>
                <a:gd name="connsiteX42" fmla="*/ 138110 w 380438"/>
                <a:gd name="connsiteY42" fmla="*/ 146491 h 296990"/>
                <a:gd name="connsiteX43" fmla="*/ 135194 w 380438"/>
                <a:gd name="connsiteY43" fmla="*/ 140660 h 296990"/>
                <a:gd name="connsiteX44" fmla="*/ 131915 w 380438"/>
                <a:gd name="connsiteY44" fmla="*/ 135194 h 296990"/>
                <a:gd name="connsiteX45" fmla="*/ 124262 w 380438"/>
                <a:gd name="connsiteY45" fmla="*/ 124627 h 296990"/>
                <a:gd name="connsiteX46" fmla="*/ 106771 w 380438"/>
                <a:gd name="connsiteY46" fmla="*/ 104584 h 296990"/>
                <a:gd name="connsiteX47" fmla="*/ 100576 w 380438"/>
                <a:gd name="connsiteY47" fmla="*/ 98025 h 296990"/>
                <a:gd name="connsiteX48" fmla="*/ 109686 w 380438"/>
                <a:gd name="connsiteY48" fmla="*/ 99483 h 296990"/>
                <a:gd name="connsiteX49" fmla="*/ 149042 w 380438"/>
                <a:gd name="connsiteY49" fmla="*/ 114788 h 296990"/>
                <a:gd name="connsiteX50" fmla="*/ 177830 w 380438"/>
                <a:gd name="connsiteY50" fmla="*/ 145398 h 296990"/>
                <a:gd name="connsiteX51" fmla="*/ 182567 w 380438"/>
                <a:gd name="connsiteY51" fmla="*/ 154872 h 296990"/>
                <a:gd name="connsiteX52" fmla="*/ 186575 w 380438"/>
                <a:gd name="connsiteY52" fmla="*/ 162889 h 296990"/>
                <a:gd name="connsiteX53" fmla="*/ 187304 w 380438"/>
                <a:gd name="connsiteY53" fmla="*/ 163254 h 296990"/>
                <a:gd name="connsiteX54" fmla="*/ 187304 w 380438"/>
                <a:gd name="connsiteY54" fmla="*/ 163254 h 296990"/>
                <a:gd name="connsiteX55" fmla="*/ 187304 w 380438"/>
                <a:gd name="connsiteY55" fmla="*/ 163254 h 296990"/>
                <a:gd name="connsiteX56" fmla="*/ 187304 w 380438"/>
                <a:gd name="connsiteY56" fmla="*/ 163254 h 296990"/>
                <a:gd name="connsiteX57" fmla="*/ 186940 w 380438"/>
                <a:gd name="connsiteY57" fmla="*/ 163254 h 296990"/>
                <a:gd name="connsiteX58" fmla="*/ 187669 w 380438"/>
                <a:gd name="connsiteY58" fmla="*/ 163618 h 296990"/>
                <a:gd name="connsiteX59" fmla="*/ 188762 w 380438"/>
                <a:gd name="connsiteY59" fmla="*/ 164347 h 296990"/>
                <a:gd name="connsiteX60" fmla="*/ 189126 w 380438"/>
                <a:gd name="connsiteY60" fmla="*/ 164347 h 296990"/>
                <a:gd name="connsiteX61" fmla="*/ 191677 w 380438"/>
                <a:gd name="connsiteY61" fmla="*/ 163982 h 296990"/>
                <a:gd name="connsiteX62" fmla="*/ 197872 w 380438"/>
                <a:gd name="connsiteY62" fmla="*/ 158881 h 296990"/>
                <a:gd name="connsiteX63" fmla="*/ 202609 w 380438"/>
                <a:gd name="connsiteY63" fmla="*/ 150864 h 296990"/>
                <a:gd name="connsiteX64" fmla="*/ 206618 w 380438"/>
                <a:gd name="connsiteY64" fmla="*/ 141389 h 296990"/>
                <a:gd name="connsiteX65" fmla="*/ 210990 w 380438"/>
                <a:gd name="connsiteY65" fmla="*/ 131915 h 296990"/>
                <a:gd name="connsiteX66" fmla="*/ 215728 w 380438"/>
                <a:gd name="connsiteY66" fmla="*/ 122440 h 296990"/>
                <a:gd name="connsiteX67" fmla="*/ 226295 w 380438"/>
                <a:gd name="connsiteY67" fmla="*/ 104584 h 296990"/>
                <a:gd name="connsiteX68" fmla="*/ 232126 w 380438"/>
                <a:gd name="connsiteY68" fmla="*/ 96203 h 296990"/>
                <a:gd name="connsiteX69" fmla="*/ 238321 w 380438"/>
                <a:gd name="connsiteY69" fmla="*/ 87822 h 296990"/>
                <a:gd name="connsiteX70" fmla="*/ 244880 w 380438"/>
                <a:gd name="connsiteY70" fmla="*/ 79805 h 296990"/>
                <a:gd name="connsiteX71" fmla="*/ 251804 w 380438"/>
                <a:gd name="connsiteY71" fmla="*/ 72152 h 296990"/>
                <a:gd name="connsiteX72" fmla="*/ 266744 w 380438"/>
                <a:gd name="connsiteY72" fmla="*/ 57576 h 296990"/>
                <a:gd name="connsiteX73" fmla="*/ 274761 w 380438"/>
                <a:gd name="connsiteY73" fmla="*/ 51017 h 296990"/>
                <a:gd name="connsiteX74" fmla="*/ 283143 w 380438"/>
                <a:gd name="connsiteY74" fmla="*/ 44822 h 296990"/>
                <a:gd name="connsiteX75" fmla="*/ 300634 w 380438"/>
                <a:gd name="connsiteY75" fmla="*/ 33525 h 296990"/>
                <a:gd name="connsiteX76" fmla="*/ 305007 w 380438"/>
                <a:gd name="connsiteY76" fmla="*/ 30974 h 296990"/>
                <a:gd name="connsiteX77" fmla="*/ 309744 w 380438"/>
                <a:gd name="connsiteY77" fmla="*/ 28424 h 296990"/>
                <a:gd name="connsiteX78" fmla="*/ 319219 w 380438"/>
                <a:gd name="connsiteY78" fmla="*/ 23686 h 296990"/>
                <a:gd name="connsiteX79" fmla="*/ 328693 w 380438"/>
                <a:gd name="connsiteY79" fmla="*/ 19313 h 296990"/>
                <a:gd name="connsiteX80" fmla="*/ 338532 w 380438"/>
                <a:gd name="connsiteY80" fmla="*/ 15669 h 296990"/>
                <a:gd name="connsiteX81" fmla="*/ 380439 w 380438"/>
                <a:gd name="connsiteY81" fmla="*/ 0 h 296990"/>
                <a:gd name="connsiteX82" fmla="*/ 342541 w 380438"/>
                <a:gd name="connsiteY82" fmla="*/ 25508 h 296990"/>
                <a:gd name="connsiteX83" fmla="*/ 325414 w 380438"/>
                <a:gd name="connsiteY83" fmla="*/ 37169 h 296990"/>
                <a:gd name="connsiteX84" fmla="*/ 309380 w 380438"/>
                <a:gd name="connsiteY84" fmla="*/ 50288 h 296990"/>
                <a:gd name="connsiteX85" fmla="*/ 294804 w 380438"/>
                <a:gd name="connsiteY85" fmla="*/ 64864 h 296990"/>
                <a:gd name="connsiteX86" fmla="*/ 281321 w 380438"/>
                <a:gd name="connsiteY86" fmla="*/ 80898 h 296990"/>
                <a:gd name="connsiteX87" fmla="*/ 269660 w 380438"/>
                <a:gd name="connsiteY87" fmla="*/ 98025 h 296990"/>
                <a:gd name="connsiteX88" fmla="*/ 259092 w 380438"/>
                <a:gd name="connsiteY88" fmla="*/ 115881 h 296990"/>
                <a:gd name="connsiteX89" fmla="*/ 254719 w 380438"/>
                <a:gd name="connsiteY89" fmla="*/ 125355 h 296990"/>
                <a:gd name="connsiteX90" fmla="*/ 250711 w 380438"/>
                <a:gd name="connsiteY90" fmla="*/ 134830 h 296990"/>
                <a:gd name="connsiteX91" fmla="*/ 247067 w 380438"/>
                <a:gd name="connsiteY91" fmla="*/ 144304 h 296990"/>
                <a:gd name="connsiteX92" fmla="*/ 243787 w 380438"/>
                <a:gd name="connsiteY92" fmla="*/ 154143 h 296990"/>
                <a:gd name="connsiteX93" fmla="*/ 240872 w 380438"/>
                <a:gd name="connsiteY93" fmla="*/ 163982 h 296990"/>
                <a:gd name="connsiteX94" fmla="*/ 239414 w 380438"/>
                <a:gd name="connsiteY94" fmla="*/ 169084 h 296990"/>
                <a:gd name="connsiteX95" fmla="*/ 238321 w 380438"/>
                <a:gd name="connsiteY95" fmla="*/ 174186 h 296990"/>
                <a:gd name="connsiteX96" fmla="*/ 236499 w 380438"/>
                <a:gd name="connsiteY96" fmla="*/ 184389 h 296990"/>
                <a:gd name="connsiteX97" fmla="*/ 235041 w 380438"/>
                <a:gd name="connsiteY97" fmla="*/ 194592 h 296990"/>
                <a:gd name="connsiteX98" fmla="*/ 234312 w 380438"/>
                <a:gd name="connsiteY98" fmla="*/ 204796 h 296990"/>
                <a:gd name="connsiteX99" fmla="*/ 233948 w 380438"/>
                <a:gd name="connsiteY99" fmla="*/ 214635 h 296990"/>
                <a:gd name="connsiteX100" fmla="*/ 235770 w 380438"/>
                <a:gd name="connsiteY100" fmla="*/ 221923 h 296990"/>
                <a:gd name="connsiteX101" fmla="*/ 241965 w 380438"/>
                <a:gd name="connsiteY101" fmla="*/ 228118 h 296990"/>
                <a:gd name="connsiteX102" fmla="*/ 308287 w 380438"/>
                <a:gd name="connsiteY102" fmla="*/ 281321 h 296990"/>
                <a:gd name="connsiteX103" fmla="*/ 327964 w 380438"/>
                <a:gd name="connsiteY103" fmla="*/ 296990 h 296990"/>
                <a:gd name="connsiteX104" fmla="*/ 303914 w 380438"/>
                <a:gd name="connsiteY104" fmla="*/ 288973 h 296990"/>
                <a:gd name="connsiteX105" fmla="*/ 251804 w 380438"/>
                <a:gd name="connsiteY105" fmla="*/ 274033 h 296990"/>
                <a:gd name="connsiteX106" fmla="*/ 238685 w 380438"/>
                <a:gd name="connsiteY106" fmla="*/ 271482 h 296990"/>
                <a:gd name="connsiteX107" fmla="*/ 225567 w 380438"/>
                <a:gd name="connsiteY107" fmla="*/ 269660 h 296990"/>
                <a:gd name="connsiteX108" fmla="*/ 212084 w 380438"/>
                <a:gd name="connsiteY108" fmla="*/ 268567 h 296990"/>
                <a:gd name="connsiteX109" fmla="*/ 198601 w 380438"/>
                <a:gd name="connsiteY109" fmla="*/ 268567 h 296990"/>
                <a:gd name="connsiteX110" fmla="*/ 185482 w 380438"/>
                <a:gd name="connsiteY110" fmla="*/ 270024 h 296990"/>
                <a:gd name="connsiteX111" fmla="*/ 172364 w 380438"/>
                <a:gd name="connsiteY111" fmla="*/ 272940 h 296990"/>
                <a:gd name="connsiteX112" fmla="*/ 159609 w 380438"/>
                <a:gd name="connsiteY112" fmla="*/ 277312 h 296990"/>
                <a:gd name="connsiteX113" fmla="*/ 145398 w 380438"/>
                <a:gd name="connsiteY113" fmla="*/ 280228 h 296990"/>
                <a:gd name="connsiteX114" fmla="*/ 131550 w 380438"/>
                <a:gd name="connsiteY114" fmla="*/ 274762 h 296990"/>
                <a:gd name="connsiteX115" fmla="*/ 123533 w 380438"/>
                <a:gd name="connsiteY115" fmla="*/ 262736 h 296990"/>
                <a:gd name="connsiteX116" fmla="*/ 123898 w 380438"/>
                <a:gd name="connsiteY116" fmla="*/ 248524 h 296990"/>
                <a:gd name="connsiteX117" fmla="*/ 132279 w 380438"/>
                <a:gd name="connsiteY117" fmla="*/ 237228 h 296990"/>
                <a:gd name="connsiteX118" fmla="*/ 132643 w 380438"/>
                <a:gd name="connsiteY118" fmla="*/ 236863 h 296990"/>
                <a:gd name="connsiteX119" fmla="*/ 133008 w 380438"/>
                <a:gd name="connsiteY119" fmla="*/ 237228 h 296990"/>
                <a:gd name="connsiteX120" fmla="*/ 145762 w 380438"/>
                <a:gd name="connsiteY120" fmla="*/ 243787 h 296990"/>
                <a:gd name="connsiteX121" fmla="*/ 145398 w 380438"/>
                <a:gd name="connsiteY121" fmla="*/ 244880 h 296990"/>
                <a:gd name="connsiteX122" fmla="*/ 132279 w 380438"/>
                <a:gd name="connsiteY122" fmla="*/ 239050 h 296990"/>
                <a:gd name="connsiteX123" fmla="*/ 133372 w 380438"/>
                <a:gd name="connsiteY123" fmla="*/ 239050 h 296990"/>
                <a:gd name="connsiteX124" fmla="*/ 126448 w 380438"/>
                <a:gd name="connsiteY124" fmla="*/ 249618 h 296990"/>
                <a:gd name="connsiteX125" fmla="*/ 126448 w 380438"/>
                <a:gd name="connsiteY125" fmla="*/ 262007 h 296990"/>
                <a:gd name="connsiteX126" fmla="*/ 145398 w 380438"/>
                <a:gd name="connsiteY126" fmla="*/ 275855 h 296990"/>
                <a:gd name="connsiteX127" fmla="*/ 157787 w 380438"/>
                <a:gd name="connsiteY127" fmla="*/ 272940 h 296990"/>
                <a:gd name="connsiteX128" fmla="*/ 170906 w 380438"/>
                <a:gd name="connsiteY128" fmla="*/ 268202 h 296990"/>
                <a:gd name="connsiteX129" fmla="*/ 184389 w 380438"/>
                <a:gd name="connsiteY129" fmla="*/ 264923 h 296990"/>
                <a:gd name="connsiteX130" fmla="*/ 198236 w 380438"/>
                <a:gd name="connsiteY130" fmla="*/ 263101 h 296990"/>
                <a:gd name="connsiteX131" fmla="*/ 212084 w 380438"/>
                <a:gd name="connsiteY131" fmla="*/ 262736 h 296990"/>
                <a:gd name="connsiteX132" fmla="*/ 225931 w 380438"/>
                <a:gd name="connsiteY132" fmla="*/ 263465 h 296990"/>
                <a:gd name="connsiteX133" fmla="*/ 239778 w 380438"/>
                <a:gd name="connsiteY133" fmla="*/ 264923 h 296990"/>
                <a:gd name="connsiteX134" fmla="*/ 253261 w 380438"/>
                <a:gd name="connsiteY134" fmla="*/ 267109 h 296990"/>
                <a:gd name="connsiteX135" fmla="*/ 306465 w 380438"/>
                <a:gd name="connsiteY135" fmla="*/ 281321 h 296990"/>
                <a:gd name="connsiteX136" fmla="*/ 302092 w 380438"/>
                <a:gd name="connsiteY136" fmla="*/ 289338 h 296990"/>
                <a:gd name="connsiteX137" fmla="*/ 234677 w 380438"/>
                <a:gd name="connsiteY137" fmla="*/ 237592 h 296990"/>
                <a:gd name="connsiteX138" fmla="*/ 225931 w 380438"/>
                <a:gd name="connsiteY138" fmla="*/ 228846 h 296990"/>
                <a:gd name="connsiteX139" fmla="*/ 221923 w 380438"/>
                <a:gd name="connsiteY139" fmla="*/ 216092 h 296990"/>
                <a:gd name="connsiteX140" fmla="*/ 222287 w 380438"/>
                <a:gd name="connsiteY140" fmla="*/ 204796 h 296990"/>
                <a:gd name="connsiteX141" fmla="*/ 223016 w 380438"/>
                <a:gd name="connsiteY141" fmla="*/ 193864 h 296990"/>
                <a:gd name="connsiteX142" fmla="*/ 224473 w 380438"/>
                <a:gd name="connsiteY142" fmla="*/ 182931 h 296990"/>
                <a:gd name="connsiteX143" fmla="*/ 226660 w 380438"/>
                <a:gd name="connsiteY143" fmla="*/ 172364 h 296990"/>
                <a:gd name="connsiteX144" fmla="*/ 227753 w 380438"/>
                <a:gd name="connsiteY144" fmla="*/ 166898 h 296990"/>
                <a:gd name="connsiteX145" fmla="*/ 229211 w 380438"/>
                <a:gd name="connsiteY145" fmla="*/ 161796 h 296990"/>
                <a:gd name="connsiteX146" fmla="*/ 232126 w 380438"/>
                <a:gd name="connsiteY146" fmla="*/ 151228 h 296990"/>
                <a:gd name="connsiteX147" fmla="*/ 239414 w 380438"/>
                <a:gd name="connsiteY147" fmla="*/ 130821 h 296990"/>
                <a:gd name="connsiteX148" fmla="*/ 243787 w 380438"/>
                <a:gd name="connsiteY148" fmla="*/ 120983 h 296990"/>
                <a:gd name="connsiteX149" fmla="*/ 248524 w 380438"/>
                <a:gd name="connsiteY149" fmla="*/ 111144 h 296990"/>
                <a:gd name="connsiteX150" fmla="*/ 259456 w 380438"/>
                <a:gd name="connsiteY150" fmla="*/ 92559 h 296990"/>
                <a:gd name="connsiteX151" fmla="*/ 271846 w 380438"/>
                <a:gd name="connsiteY151" fmla="*/ 74703 h 296990"/>
                <a:gd name="connsiteX152" fmla="*/ 286058 w 380438"/>
                <a:gd name="connsiteY152" fmla="*/ 58305 h 296990"/>
                <a:gd name="connsiteX153" fmla="*/ 301727 w 380438"/>
                <a:gd name="connsiteY153" fmla="*/ 43000 h 296990"/>
                <a:gd name="connsiteX154" fmla="*/ 318854 w 380438"/>
                <a:gd name="connsiteY154" fmla="*/ 29517 h 296990"/>
                <a:gd name="connsiteX155" fmla="*/ 337075 w 380438"/>
                <a:gd name="connsiteY155" fmla="*/ 17491 h 296990"/>
                <a:gd name="connsiteX156" fmla="*/ 341083 w 380438"/>
                <a:gd name="connsiteY156" fmla="*/ 26237 h 296990"/>
                <a:gd name="connsiteX157" fmla="*/ 331608 w 380438"/>
                <a:gd name="connsiteY157" fmla="*/ 29881 h 296990"/>
                <a:gd name="connsiteX158" fmla="*/ 322498 w 380438"/>
                <a:gd name="connsiteY158" fmla="*/ 33890 h 296990"/>
                <a:gd name="connsiteX159" fmla="*/ 313388 w 380438"/>
                <a:gd name="connsiteY159" fmla="*/ 38263 h 296990"/>
                <a:gd name="connsiteX160" fmla="*/ 309015 w 380438"/>
                <a:gd name="connsiteY160" fmla="*/ 40449 h 296990"/>
                <a:gd name="connsiteX161" fmla="*/ 304643 w 380438"/>
                <a:gd name="connsiteY161" fmla="*/ 43000 h 296990"/>
                <a:gd name="connsiteX162" fmla="*/ 287880 w 380438"/>
                <a:gd name="connsiteY162" fmla="*/ 53568 h 296990"/>
                <a:gd name="connsiteX163" fmla="*/ 279863 w 380438"/>
                <a:gd name="connsiteY163" fmla="*/ 59398 h 296990"/>
                <a:gd name="connsiteX164" fmla="*/ 272210 w 380438"/>
                <a:gd name="connsiteY164" fmla="*/ 65593 h 296990"/>
                <a:gd name="connsiteX165" fmla="*/ 257634 w 380438"/>
                <a:gd name="connsiteY165" fmla="*/ 79440 h 296990"/>
                <a:gd name="connsiteX166" fmla="*/ 250711 w 380438"/>
                <a:gd name="connsiteY166" fmla="*/ 86728 h 296990"/>
                <a:gd name="connsiteX167" fmla="*/ 244151 w 380438"/>
                <a:gd name="connsiteY167" fmla="*/ 94381 h 296990"/>
                <a:gd name="connsiteX168" fmla="*/ 237956 w 380438"/>
                <a:gd name="connsiteY168" fmla="*/ 102398 h 296990"/>
                <a:gd name="connsiteX169" fmla="*/ 232126 w 380438"/>
                <a:gd name="connsiteY169" fmla="*/ 110415 h 296990"/>
                <a:gd name="connsiteX170" fmla="*/ 221558 w 380438"/>
                <a:gd name="connsiteY170" fmla="*/ 127542 h 296990"/>
                <a:gd name="connsiteX171" fmla="*/ 216821 w 380438"/>
                <a:gd name="connsiteY171" fmla="*/ 136288 h 296990"/>
                <a:gd name="connsiteX172" fmla="*/ 212448 w 380438"/>
                <a:gd name="connsiteY172" fmla="*/ 145398 h 296990"/>
                <a:gd name="connsiteX173" fmla="*/ 208440 w 380438"/>
                <a:gd name="connsiteY173" fmla="*/ 154872 h 296990"/>
                <a:gd name="connsiteX174" fmla="*/ 202609 w 380438"/>
                <a:gd name="connsiteY174" fmla="*/ 164347 h 296990"/>
                <a:gd name="connsiteX175" fmla="*/ 193135 w 380438"/>
                <a:gd name="connsiteY175" fmla="*/ 171999 h 296990"/>
                <a:gd name="connsiteX176" fmla="*/ 185847 w 380438"/>
                <a:gd name="connsiteY176" fmla="*/ 172364 h 296990"/>
                <a:gd name="connsiteX177" fmla="*/ 183660 w 380438"/>
                <a:gd name="connsiteY177" fmla="*/ 171635 h 296990"/>
                <a:gd name="connsiteX178" fmla="*/ 182567 w 380438"/>
                <a:gd name="connsiteY178" fmla="*/ 170906 h 296990"/>
                <a:gd name="connsiteX179" fmla="*/ 181838 w 380438"/>
                <a:gd name="connsiteY179" fmla="*/ 170542 h 296990"/>
                <a:gd name="connsiteX180" fmla="*/ 181474 w 380438"/>
                <a:gd name="connsiteY180" fmla="*/ 170177 h 296990"/>
                <a:gd name="connsiteX181" fmla="*/ 181474 w 380438"/>
                <a:gd name="connsiteY181" fmla="*/ 170177 h 296990"/>
                <a:gd name="connsiteX182" fmla="*/ 181474 w 380438"/>
                <a:gd name="connsiteY182" fmla="*/ 170177 h 296990"/>
                <a:gd name="connsiteX183" fmla="*/ 181109 w 380438"/>
                <a:gd name="connsiteY183" fmla="*/ 169813 h 296990"/>
                <a:gd name="connsiteX184" fmla="*/ 180016 w 380438"/>
                <a:gd name="connsiteY184" fmla="*/ 168720 h 296990"/>
                <a:gd name="connsiteX185" fmla="*/ 174550 w 380438"/>
                <a:gd name="connsiteY185" fmla="*/ 158516 h 296990"/>
                <a:gd name="connsiteX186" fmla="*/ 170177 w 380438"/>
                <a:gd name="connsiteY186" fmla="*/ 149771 h 296990"/>
                <a:gd name="connsiteX187" fmla="*/ 143576 w 380438"/>
                <a:gd name="connsiteY187" fmla="*/ 120983 h 296990"/>
                <a:gd name="connsiteX188" fmla="*/ 107135 w 380438"/>
                <a:gd name="connsiteY188" fmla="*/ 106406 h 296990"/>
                <a:gd name="connsiteX189" fmla="*/ 110050 w 380438"/>
                <a:gd name="connsiteY189" fmla="*/ 100940 h 296990"/>
                <a:gd name="connsiteX190" fmla="*/ 127906 w 380438"/>
                <a:gd name="connsiteY190" fmla="*/ 121347 h 296990"/>
                <a:gd name="connsiteX191" fmla="*/ 135923 w 380438"/>
                <a:gd name="connsiteY191" fmla="*/ 132644 h 296990"/>
                <a:gd name="connsiteX192" fmla="*/ 139567 w 380438"/>
                <a:gd name="connsiteY192" fmla="*/ 138474 h 296990"/>
                <a:gd name="connsiteX193" fmla="*/ 142847 w 380438"/>
                <a:gd name="connsiteY193" fmla="*/ 144669 h 296990"/>
                <a:gd name="connsiteX194" fmla="*/ 145398 w 380438"/>
                <a:gd name="connsiteY194" fmla="*/ 151228 h 296990"/>
                <a:gd name="connsiteX195" fmla="*/ 147584 w 380438"/>
                <a:gd name="connsiteY195" fmla="*/ 157787 h 296990"/>
                <a:gd name="connsiteX196" fmla="*/ 149770 w 380438"/>
                <a:gd name="connsiteY196" fmla="*/ 171635 h 296990"/>
                <a:gd name="connsiteX197" fmla="*/ 149770 w 380438"/>
                <a:gd name="connsiteY197" fmla="*/ 178559 h 296990"/>
                <a:gd name="connsiteX198" fmla="*/ 149042 w 380438"/>
                <a:gd name="connsiteY198" fmla="*/ 185482 h 296990"/>
                <a:gd name="connsiteX199" fmla="*/ 147220 w 380438"/>
                <a:gd name="connsiteY199" fmla="*/ 192406 h 296990"/>
                <a:gd name="connsiteX200" fmla="*/ 146126 w 380438"/>
                <a:gd name="connsiteY200" fmla="*/ 195686 h 296990"/>
                <a:gd name="connsiteX201" fmla="*/ 144669 w 380438"/>
                <a:gd name="connsiteY201" fmla="*/ 198965 h 296990"/>
                <a:gd name="connsiteX202" fmla="*/ 143576 w 380438"/>
                <a:gd name="connsiteY202" fmla="*/ 201880 h 296990"/>
                <a:gd name="connsiteX203" fmla="*/ 141025 w 380438"/>
                <a:gd name="connsiteY203" fmla="*/ 200058 h 296990"/>
                <a:gd name="connsiteX204" fmla="*/ 133008 w 380438"/>
                <a:gd name="connsiteY204" fmla="*/ 194957 h 296990"/>
                <a:gd name="connsiteX205" fmla="*/ 124991 w 380438"/>
                <a:gd name="connsiteY205" fmla="*/ 190220 h 296990"/>
                <a:gd name="connsiteX206" fmla="*/ 116610 w 380438"/>
                <a:gd name="connsiteY206" fmla="*/ 185482 h 296990"/>
                <a:gd name="connsiteX207" fmla="*/ 108228 w 380438"/>
                <a:gd name="connsiteY207" fmla="*/ 181109 h 296990"/>
                <a:gd name="connsiteX208" fmla="*/ 99847 w 380438"/>
                <a:gd name="connsiteY208" fmla="*/ 176737 h 296990"/>
                <a:gd name="connsiteX209" fmla="*/ 91101 w 380438"/>
                <a:gd name="connsiteY209" fmla="*/ 172728 h 296990"/>
                <a:gd name="connsiteX210" fmla="*/ 82356 w 380438"/>
                <a:gd name="connsiteY210" fmla="*/ 169084 h 296990"/>
                <a:gd name="connsiteX211" fmla="*/ 73610 w 380438"/>
                <a:gd name="connsiteY211" fmla="*/ 165440 h 296990"/>
                <a:gd name="connsiteX212" fmla="*/ 64864 w 380438"/>
                <a:gd name="connsiteY212" fmla="*/ 162160 h 296990"/>
                <a:gd name="connsiteX213" fmla="*/ 55754 w 380438"/>
                <a:gd name="connsiteY213" fmla="*/ 159245 h 296990"/>
                <a:gd name="connsiteX214" fmla="*/ 46644 w 380438"/>
                <a:gd name="connsiteY214" fmla="*/ 156330 h 296990"/>
                <a:gd name="connsiteX215" fmla="*/ 37534 w 380438"/>
                <a:gd name="connsiteY215" fmla="*/ 153779 h 296990"/>
                <a:gd name="connsiteX216" fmla="*/ 28424 w 380438"/>
                <a:gd name="connsiteY216" fmla="*/ 151593 h 296990"/>
                <a:gd name="connsiteX217" fmla="*/ 19313 w 380438"/>
                <a:gd name="connsiteY217" fmla="*/ 149406 h 296990"/>
                <a:gd name="connsiteX218" fmla="*/ 9839 w 380438"/>
                <a:gd name="connsiteY218" fmla="*/ 147584 h 296990"/>
                <a:gd name="connsiteX219" fmla="*/ 364 w 380438"/>
                <a:gd name="connsiteY219" fmla="*/ 146126 h 296990"/>
                <a:gd name="connsiteX220" fmla="*/ 1093 w 380438"/>
                <a:gd name="connsiteY220" fmla="*/ 142847 h 296990"/>
                <a:gd name="connsiteX221" fmla="*/ 11297 w 380438"/>
                <a:gd name="connsiteY221" fmla="*/ 146126 h 296990"/>
                <a:gd name="connsiteX222" fmla="*/ 21135 w 380438"/>
                <a:gd name="connsiteY222" fmla="*/ 149771 h 296990"/>
                <a:gd name="connsiteX223" fmla="*/ 30974 w 380438"/>
                <a:gd name="connsiteY223" fmla="*/ 153779 h 296990"/>
                <a:gd name="connsiteX224" fmla="*/ 40813 w 380438"/>
                <a:gd name="connsiteY224" fmla="*/ 158152 h 296990"/>
                <a:gd name="connsiteX225" fmla="*/ 50288 w 380438"/>
                <a:gd name="connsiteY225" fmla="*/ 162889 h 296990"/>
                <a:gd name="connsiteX226" fmla="*/ 59398 w 380438"/>
                <a:gd name="connsiteY226" fmla="*/ 167991 h 296990"/>
                <a:gd name="connsiteX227" fmla="*/ 68508 w 380438"/>
                <a:gd name="connsiteY227" fmla="*/ 173457 h 296990"/>
                <a:gd name="connsiteX228" fmla="*/ 77254 w 380438"/>
                <a:gd name="connsiteY228" fmla="*/ 179287 h 296990"/>
                <a:gd name="connsiteX229" fmla="*/ 85635 w 380438"/>
                <a:gd name="connsiteY229" fmla="*/ 185482 h 296990"/>
                <a:gd name="connsiteX230" fmla="*/ 94016 w 380438"/>
                <a:gd name="connsiteY230" fmla="*/ 192042 h 296990"/>
                <a:gd name="connsiteX231" fmla="*/ 102033 w 380438"/>
                <a:gd name="connsiteY231" fmla="*/ 198965 h 296990"/>
                <a:gd name="connsiteX232" fmla="*/ 109686 w 380438"/>
                <a:gd name="connsiteY232" fmla="*/ 206253 h 296990"/>
                <a:gd name="connsiteX233" fmla="*/ 116974 w 380438"/>
                <a:gd name="connsiteY233" fmla="*/ 213906 h 296990"/>
                <a:gd name="connsiteX234" fmla="*/ 123898 w 380438"/>
                <a:gd name="connsiteY234" fmla="*/ 221923 h 296990"/>
                <a:gd name="connsiteX235" fmla="*/ 130457 w 380438"/>
                <a:gd name="connsiteY235" fmla="*/ 230304 h 296990"/>
                <a:gd name="connsiteX236" fmla="*/ 136652 w 380438"/>
                <a:gd name="connsiteY236" fmla="*/ 238685 h 296990"/>
                <a:gd name="connsiteX237" fmla="*/ 136287 w 380438"/>
                <a:gd name="connsiteY237" fmla="*/ 240143 h 296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</a:cxnLst>
              <a:rect l="l" t="t" r="r" b="b"/>
              <a:pathLst>
                <a:path w="380438" h="296990">
                  <a:moveTo>
                    <a:pt x="136287" y="240143"/>
                  </a:moveTo>
                  <a:lnTo>
                    <a:pt x="129728" y="231762"/>
                  </a:lnTo>
                  <a:lnTo>
                    <a:pt x="122804" y="223745"/>
                  </a:lnTo>
                  <a:lnTo>
                    <a:pt x="115516" y="216092"/>
                  </a:lnTo>
                  <a:lnTo>
                    <a:pt x="108228" y="208440"/>
                  </a:lnTo>
                  <a:lnTo>
                    <a:pt x="100576" y="201152"/>
                  </a:lnTo>
                  <a:lnTo>
                    <a:pt x="92559" y="194228"/>
                  </a:lnTo>
                  <a:lnTo>
                    <a:pt x="84178" y="187669"/>
                  </a:lnTo>
                  <a:lnTo>
                    <a:pt x="75796" y="181474"/>
                  </a:lnTo>
                  <a:lnTo>
                    <a:pt x="67051" y="175643"/>
                  </a:lnTo>
                  <a:lnTo>
                    <a:pt x="57940" y="170177"/>
                  </a:lnTo>
                  <a:lnTo>
                    <a:pt x="48830" y="165076"/>
                  </a:lnTo>
                  <a:lnTo>
                    <a:pt x="39356" y="160338"/>
                  </a:lnTo>
                  <a:lnTo>
                    <a:pt x="29881" y="155965"/>
                  </a:lnTo>
                  <a:lnTo>
                    <a:pt x="20042" y="151957"/>
                  </a:lnTo>
                  <a:lnTo>
                    <a:pt x="10203" y="148677"/>
                  </a:lnTo>
                  <a:lnTo>
                    <a:pt x="0" y="145762"/>
                  </a:lnTo>
                  <a:lnTo>
                    <a:pt x="729" y="142482"/>
                  </a:lnTo>
                  <a:lnTo>
                    <a:pt x="10203" y="143940"/>
                  </a:lnTo>
                  <a:lnTo>
                    <a:pt x="19678" y="145762"/>
                  </a:lnTo>
                  <a:lnTo>
                    <a:pt x="29152" y="147584"/>
                  </a:lnTo>
                  <a:lnTo>
                    <a:pt x="38627" y="149771"/>
                  </a:lnTo>
                  <a:lnTo>
                    <a:pt x="48101" y="152321"/>
                  </a:lnTo>
                  <a:lnTo>
                    <a:pt x="57212" y="154872"/>
                  </a:lnTo>
                  <a:lnTo>
                    <a:pt x="66322" y="157787"/>
                  </a:lnTo>
                  <a:lnTo>
                    <a:pt x="75432" y="161067"/>
                  </a:lnTo>
                  <a:lnTo>
                    <a:pt x="84542" y="164347"/>
                  </a:lnTo>
                  <a:lnTo>
                    <a:pt x="93288" y="167991"/>
                  </a:lnTo>
                  <a:lnTo>
                    <a:pt x="102033" y="171999"/>
                  </a:lnTo>
                  <a:lnTo>
                    <a:pt x="110779" y="176008"/>
                  </a:lnTo>
                  <a:lnTo>
                    <a:pt x="119525" y="180381"/>
                  </a:lnTo>
                  <a:lnTo>
                    <a:pt x="127906" y="185118"/>
                  </a:lnTo>
                  <a:lnTo>
                    <a:pt x="136287" y="189855"/>
                  </a:lnTo>
                  <a:lnTo>
                    <a:pt x="144669" y="194957"/>
                  </a:lnTo>
                  <a:lnTo>
                    <a:pt x="140660" y="196050"/>
                  </a:lnTo>
                  <a:lnTo>
                    <a:pt x="141754" y="193135"/>
                  </a:lnTo>
                  <a:lnTo>
                    <a:pt x="142847" y="190220"/>
                  </a:lnTo>
                  <a:cubicBezTo>
                    <a:pt x="143576" y="188033"/>
                    <a:pt x="143940" y="186211"/>
                    <a:pt x="144304" y="184025"/>
                  </a:cubicBezTo>
                  <a:cubicBezTo>
                    <a:pt x="144669" y="181838"/>
                    <a:pt x="144669" y="179652"/>
                    <a:pt x="145033" y="177830"/>
                  </a:cubicBezTo>
                  <a:cubicBezTo>
                    <a:pt x="145033" y="175643"/>
                    <a:pt x="145033" y="173457"/>
                    <a:pt x="145033" y="171270"/>
                  </a:cubicBezTo>
                  <a:cubicBezTo>
                    <a:pt x="144669" y="166898"/>
                    <a:pt x="143940" y="162889"/>
                    <a:pt x="142847" y="158516"/>
                  </a:cubicBezTo>
                  <a:cubicBezTo>
                    <a:pt x="142118" y="156330"/>
                    <a:pt x="141389" y="154508"/>
                    <a:pt x="140660" y="152321"/>
                  </a:cubicBezTo>
                  <a:cubicBezTo>
                    <a:pt x="139932" y="150499"/>
                    <a:pt x="138838" y="148313"/>
                    <a:pt x="138110" y="146491"/>
                  </a:cubicBezTo>
                  <a:cubicBezTo>
                    <a:pt x="137016" y="144304"/>
                    <a:pt x="135923" y="142482"/>
                    <a:pt x="135194" y="140660"/>
                  </a:cubicBezTo>
                  <a:cubicBezTo>
                    <a:pt x="134101" y="138838"/>
                    <a:pt x="133008" y="137016"/>
                    <a:pt x="131915" y="135194"/>
                  </a:cubicBezTo>
                  <a:cubicBezTo>
                    <a:pt x="129364" y="131550"/>
                    <a:pt x="126813" y="127906"/>
                    <a:pt x="124262" y="124627"/>
                  </a:cubicBezTo>
                  <a:cubicBezTo>
                    <a:pt x="118796" y="117703"/>
                    <a:pt x="112601" y="111144"/>
                    <a:pt x="106771" y="104584"/>
                  </a:cubicBezTo>
                  <a:lnTo>
                    <a:pt x="100576" y="98025"/>
                  </a:lnTo>
                  <a:lnTo>
                    <a:pt x="109686" y="99483"/>
                  </a:lnTo>
                  <a:cubicBezTo>
                    <a:pt x="123533" y="101669"/>
                    <a:pt x="137016" y="106771"/>
                    <a:pt x="149042" y="114788"/>
                  </a:cubicBezTo>
                  <a:cubicBezTo>
                    <a:pt x="160703" y="122805"/>
                    <a:pt x="170906" y="133008"/>
                    <a:pt x="177830" y="145398"/>
                  </a:cubicBezTo>
                  <a:cubicBezTo>
                    <a:pt x="179652" y="148313"/>
                    <a:pt x="181109" y="151593"/>
                    <a:pt x="182567" y="154872"/>
                  </a:cubicBezTo>
                  <a:cubicBezTo>
                    <a:pt x="184024" y="158152"/>
                    <a:pt x="185118" y="161432"/>
                    <a:pt x="186575" y="162889"/>
                  </a:cubicBezTo>
                  <a:cubicBezTo>
                    <a:pt x="186940" y="163254"/>
                    <a:pt x="186940" y="163254"/>
                    <a:pt x="187304" y="163254"/>
                  </a:cubicBezTo>
                  <a:lnTo>
                    <a:pt x="187304" y="163254"/>
                  </a:lnTo>
                  <a:lnTo>
                    <a:pt x="187304" y="163254"/>
                  </a:lnTo>
                  <a:lnTo>
                    <a:pt x="187304" y="163254"/>
                  </a:lnTo>
                  <a:cubicBezTo>
                    <a:pt x="187304" y="163254"/>
                    <a:pt x="186575" y="162889"/>
                    <a:pt x="186940" y="163254"/>
                  </a:cubicBezTo>
                  <a:lnTo>
                    <a:pt x="187669" y="163618"/>
                  </a:lnTo>
                  <a:cubicBezTo>
                    <a:pt x="188033" y="163982"/>
                    <a:pt x="188397" y="163982"/>
                    <a:pt x="188762" y="164347"/>
                  </a:cubicBezTo>
                  <a:cubicBezTo>
                    <a:pt x="188762" y="164347"/>
                    <a:pt x="189126" y="164347"/>
                    <a:pt x="189126" y="164347"/>
                  </a:cubicBezTo>
                  <a:cubicBezTo>
                    <a:pt x="189855" y="164347"/>
                    <a:pt x="190948" y="164711"/>
                    <a:pt x="191677" y="163982"/>
                  </a:cubicBezTo>
                  <a:cubicBezTo>
                    <a:pt x="193863" y="163254"/>
                    <a:pt x="196050" y="161067"/>
                    <a:pt x="197872" y="158881"/>
                  </a:cubicBezTo>
                  <a:cubicBezTo>
                    <a:pt x="199694" y="156330"/>
                    <a:pt x="201516" y="153779"/>
                    <a:pt x="202609" y="150864"/>
                  </a:cubicBezTo>
                  <a:lnTo>
                    <a:pt x="206618" y="141389"/>
                  </a:lnTo>
                  <a:cubicBezTo>
                    <a:pt x="207711" y="138110"/>
                    <a:pt x="209168" y="135194"/>
                    <a:pt x="210990" y="131915"/>
                  </a:cubicBezTo>
                  <a:cubicBezTo>
                    <a:pt x="212448" y="128635"/>
                    <a:pt x="213906" y="125720"/>
                    <a:pt x="215728" y="122440"/>
                  </a:cubicBezTo>
                  <a:cubicBezTo>
                    <a:pt x="219007" y="116245"/>
                    <a:pt x="222651" y="110415"/>
                    <a:pt x="226295" y="104584"/>
                  </a:cubicBezTo>
                  <a:lnTo>
                    <a:pt x="232126" y="96203"/>
                  </a:lnTo>
                  <a:cubicBezTo>
                    <a:pt x="234312" y="93288"/>
                    <a:pt x="236499" y="90737"/>
                    <a:pt x="238321" y="87822"/>
                  </a:cubicBezTo>
                  <a:cubicBezTo>
                    <a:pt x="240507" y="84906"/>
                    <a:pt x="242694" y="82356"/>
                    <a:pt x="244880" y="79805"/>
                  </a:cubicBezTo>
                  <a:cubicBezTo>
                    <a:pt x="247067" y="77254"/>
                    <a:pt x="249617" y="74703"/>
                    <a:pt x="251804" y="72152"/>
                  </a:cubicBezTo>
                  <a:cubicBezTo>
                    <a:pt x="256541" y="67051"/>
                    <a:pt x="261643" y="62313"/>
                    <a:pt x="266744" y="57576"/>
                  </a:cubicBezTo>
                  <a:lnTo>
                    <a:pt x="274761" y="51017"/>
                  </a:lnTo>
                  <a:lnTo>
                    <a:pt x="283143" y="44822"/>
                  </a:lnTo>
                  <a:cubicBezTo>
                    <a:pt x="288973" y="40813"/>
                    <a:pt x="294439" y="36805"/>
                    <a:pt x="300634" y="33525"/>
                  </a:cubicBezTo>
                  <a:lnTo>
                    <a:pt x="305007" y="30974"/>
                  </a:lnTo>
                  <a:lnTo>
                    <a:pt x="309744" y="28424"/>
                  </a:lnTo>
                  <a:cubicBezTo>
                    <a:pt x="312659" y="26966"/>
                    <a:pt x="315939" y="25144"/>
                    <a:pt x="319219" y="23686"/>
                  </a:cubicBezTo>
                  <a:cubicBezTo>
                    <a:pt x="322498" y="22229"/>
                    <a:pt x="325414" y="20771"/>
                    <a:pt x="328693" y="19313"/>
                  </a:cubicBezTo>
                  <a:lnTo>
                    <a:pt x="338532" y="15669"/>
                  </a:lnTo>
                  <a:lnTo>
                    <a:pt x="380439" y="0"/>
                  </a:lnTo>
                  <a:lnTo>
                    <a:pt x="342541" y="25508"/>
                  </a:lnTo>
                  <a:cubicBezTo>
                    <a:pt x="336710" y="29517"/>
                    <a:pt x="330880" y="32796"/>
                    <a:pt x="325414" y="37169"/>
                  </a:cubicBezTo>
                  <a:cubicBezTo>
                    <a:pt x="319583" y="41178"/>
                    <a:pt x="314481" y="45915"/>
                    <a:pt x="309380" y="50288"/>
                  </a:cubicBezTo>
                  <a:cubicBezTo>
                    <a:pt x="304278" y="55025"/>
                    <a:pt x="299176" y="59762"/>
                    <a:pt x="294804" y="64864"/>
                  </a:cubicBezTo>
                  <a:cubicBezTo>
                    <a:pt x="290066" y="69966"/>
                    <a:pt x="285694" y="75432"/>
                    <a:pt x="281321" y="80898"/>
                  </a:cubicBezTo>
                  <a:cubicBezTo>
                    <a:pt x="277312" y="86364"/>
                    <a:pt x="272939" y="92195"/>
                    <a:pt x="269660" y="98025"/>
                  </a:cubicBezTo>
                  <a:cubicBezTo>
                    <a:pt x="265651" y="103855"/>
                    <a:pt x="262736" y="110050"/>
                    <a:pt x="259092" y="115881"/>
                  </a:cubicBezTo>
                  <a:cubicBezTo>
                    <a:pt x="257634" y="118796"/>
                    <a:pt x="256177" y="122076"/>
                    <a:pt x="254719" y="125355"/>
                  </a:cubicBezTo>
                  <a:cubicBezTo>
                    <a:pt x="253261" y="128271"/>
                    <a:pt x="251804" y="131550"/>
                    <a:pt x="250711" y="134830"/>
                  </a:cubicBezTo>
                  <a:cubicBezTo>
                    <a:pt x="249617" y="138110"/>
                    <a:pt x="247795" y="141025"/>
                    <a:pt x="247067" y="144304"/>
                  </a:cubicBezTo>
                  <a:lnTo>
                    <a:pt x="243787" y="154143"/>
                  </a:lnTo>
                  <a:cubicBezTo>
                    <a:pt x="242694" y="157423"/>
                    <a:pt x="241965" y="160703"/>
                    <a:pt x="240872" y="163982"/>
                  </a:cubicBezTo>
                  <a:lnTo>
                    <a:pt x="239414" y="169084"/>
                  </a:lnTo>
                  <a:lnTo>
                    <a:pt x="238321" y="174186"/>
                  </a:lnTo>
                  <a:cubicBezTo>
                    <a:pt x="237592" y="177465"/>
                    <a:pt x="236863" y="181109"/>
                    <a:pt x="236499" y="184389"/>
                  </a:cubicBezTo>
                  <a:lnTo>
                    <a:pt x="235041" y="194592"/>
                  </a:lnTo>
                  <a:cubicBezTo>
                    <a:pt x="234677" y="197872"/>
                    <a:pt x="234312" y="201516"/>
                    <a:pt x="234312" y="204796"/>
                  </a:cubicBezTo>
                  <a:cubicBezTo>
                    <a:pt x="233948" y="208075"/>
                    <a:pt x="233584" y="211719"/>
                    <a:pt x="233948" y="214635"/>
                  </a:cubicBezTo>
                  <a:cubicBezTo>
                    <a:pt x="233948" y="217550"/>
                    <a:pt x="234677" y="220101"/>
                    <a:pt x="235770" y="221923"/>
                  </a:cubicBezTo>
                  <a:cubicBezTo>
                    <a:pt x="237228" y="224109"/>
                    <a:pt x="239414" y="225931"/>
                    <a:pt x="241965" y="228118"/>
                  </a:cubicBezTo>
                  <a:lnTo>
                    <a:pt x="308287" y="281321"/>
                  </a:lnTo>
                  <a:lnTo>
                    <a:pt x="327964" y="296990"/>
                  </a:lnTo>
                  <a:lnTo>
                    <a:pt x="303914" y="288973"/>
                  </a:lnTo>
                  <a:cubicBezTo>
                    <a:pt x="286787" y="283143"/>
                    <a:pt x="269295" y="278041"/>
                    <a:pt x="251804" y="274033"/>
                  </a:cubicBezTo>
                  <a:cubicBezTo>
                    <a:pt x="247431" y="272940"/>
                    <a:pt x="243058" y="272211"/>
                    <a:pt x="238685" y="271482"/>
                  </a:cubicBezTo>
                  <a:cubicBezTo>
                    <a:pt x="234312" y="270753"/>
                    <a:pt x="229940" y="270024"/>
                    <a:pt x="225567" y="269660"/>
                  </a:cubicBezTo>
                  <a:cubicBezTo>
                    <a:pt x="221194" y="269295"/>
                    <a:pt x="216821" y="268567"/>
                    <a:pt x="212084" y="268567"/>
                  </a:cubicBezTo>
                  <a:cubicBezTo>
                    <a:pt x="207711" y="268202"/>
                    <a:pt x="203338" y="268567"/>
                    <a:pt x="198601" y="268567"/>
                  </a:cubicBezTo>
                  <a:cubicBezTo>
                    <a:pt x="194228" y="268931"/>
                    <a:pt x="189855" y="269295"/>
                    <a:pt x="185482" y="270024"/>
                  </a:cubicBezTo>
                  <a:cubicBezTo>
                    <a:pt x="181109" y="270753"/>
                    <a:pt x="176736" y="271846"/>
                    <a:pt x="172364" y="272940"/>
                  </a:cubicBezTo>
                  <a:cubicBezTo>
                    <a:pt x="167991" y="274397"/>
                    <a:pt x="163982" y="275490"/>
                    <a:pt x="159609" y="277312"/>
                  </a:cubicBezTo>
                  <a:cubicBezTo>
                    <a:pt x="155237" y="278770"/>
                    <a:pt x="150499" y="280592"/>
                    <a:pt x="145398" y="280228"/>
                  </a:cubicBezTo>
                  <a:cubicBezTo>
                    <a:pt x="140296" y="279863"/>
                    <a:pt x="135559" y="278041"/>
                    <a:pt x="131550" y="274762"/>
                  </a:cubicBezTo>
                  <a:cubicBezTo>
                    <a:pt x="127542" y="271846"/>
                    <a:pt x="124626" y="267473"/>
                    <a:pt x="123533" y="262736"/>
                  </a:cubicBezTo>
                  <a:cubicBezTo>
                    <a:pt x="122076" y="257999"/>
                    <a:pt x="122440" y="252897"/>
                    <a:pt x="123898" y="248524"/>
                  </a:cubicBezTo>
                  <a:cubicBezTo>
                    <a:pt x="125355" y="244151"/>
                    <a:pt x="128271" y="239779"/>
                    <a:pt x="132279" y="237228"/>
                  </a:cubicBezTo>
                  <a:lnTo>
                    <a:pt x="132643" y="236863"/>
                  </a:lnTo>
                  <a:lnTo>
                    <a:pt x="133008" y="237228"/>
                  </a:lnTo>
                  <a:lnTo>
                    <a:pt x="145762" y="243787"/>
                  </a:lnTo>
                  <a:lnTo>
                    <a:pt x="145398" y="244880"/>
                  </a:lnTo>
                  <a:lnTo>
                    <a:pt x="132279" y="239050"/>
                  </a:lnTo>
                  <a:lnTo>
                    <a:pt x="133372" y="239050"/>
                  </a:lnTo>
                  <a:cubicBezTo>
                    <a:pt x="130093" y="241601"/>
                    <a:pt x="127542" y="245609"/>
                    <a:pt x="126448" y="249618"/>
                  </a:cubicBezTo>
                  <a:cubicBezTo>
                    <a:pt x="125355" y="253626"/>
                    <a:pt x="125355" y="258363"/>
                    <a:pt x="126448" y="262007"/>
                  </a:cubicBezTo>
                  <a:cubicBezTo>
                    <a:pt x="128999" y="270024"/>
                    <a:pt x="137381" y="275855"/>
                    <a:pt x="145398" y="275855"/>
                  </a:cubicBezTo>
                  <a:cubicBezTo>
                    <a:pt x="149406" y="275855"/>
                    <a:pt x="153415" y="274397"/>
                    <a:pt x="157787" y="272940"/>
                  </a:cubicBezTo>
                  <a:cubicBezTo>
                    <a:pt x="161796" y="271117"/>
                    <a:pt x="166533" y="269660"/>
                    <a:pt x="170906" y="268202"/>
                  </a:cubicBezTo>
                  <a:cubicBezTo>
                    <a:pt x="175279" y="267109"/>
                    <a:pt x="180016" y="265651"/>
                    <a:pt x="184389" y="264923"/>
                  </a:cubicBezTo>
                  <a:cubicBezTo>
                    <a:pt x="189126" y="263829"/>
                    <a:pt x="193499" y="263465"/>
                    <a:pt x="198236" y="263101"/>
                  </a:cubicBezTo>
                  <a:cubicBezTo>
                    <a:pt x="202974" y="262736"/>
                    <a:pt x="207346" y="262372"/>
                    <a:pt x="212084" y="262736"/>
                  </a:cubicBezTo>
                  <a:cubicBezTo>
                    <a:pt x="216821" y="262736"/>
                    <a:pt x="221194" y="263101"/>
                    <a:pt x="225931" y="263465"/>
                  </a:cubicBezTo>
                  <a:cubicBezTo>
                    <a:pt x="230668" y="263829"/>
                    <a:pt x="235041" y="264194"/>
                    <a:pt x="239778" y="264923"/>
                  </a:cubicBezTo>
                  <a:cubicBezTo>
                    <a:pt x="244516" y="265651"/>
                    <a:pt x="248889" y="266380"/>
                    <a:pt x="253261" y="267109"/>
                  </a:cubicBezTo>
                  <a:cubicBezTo>
                    <a:pt x="271482" y="270753"/>
                    <a:pt x="288973" y="275855"/>
                    <a:pt x="306465" y="281321"/>
                  </a:cubicBezTo>
                  <a:lnTo>
                    <a:pt x="302092" y="289338"/>
                  </a:lnTo>
                  <a:lnTo>
                    <a:pt x="234677" y="237592"/>
                  </a:lnTo>
                  <a:cubicBezTo>
                    <a:pt x="231762" y="235406"/>
                    <a:pt x="228482" y="232855"/>
                    <a:pt x="225931" y="228846"/>
                  </a:cubicBezTo>
                  <a:cubicBezTo>
                    <a:pt x="223016" y="224838"/>
                    <a:pt x="222287" y="220101"/>
                    <a:pt x="221923" y="216092"/>
                  </a:cubicBezTo>
                  <a:cubicBezTo>
                    <a:pt x="221558" y="212084"/>
                    <a:pt x="221923" y="208440"/>
                    <a:pt x="222287" y="204796"/>
                  </a:cubicBezTo>
                  <a:cubicBezTo>
                    <a:pt x="222651" y="201152"/>
                    <a:pt x="222651" y="197508"/>
                    <a:pt x="223016" y="193864"/>
                  </a:cubicBezTo>
                  <a:lnTo>
                    <a:pt x="224473" y="182931"/>
                  </a:lnTo>
                  <a:cubicBezTo>
                    <a:pt x="224838" y="179287"/>
                    <a:pt x="225931" y="175643"/>
                    <a:pt x="226660" y="172364"/>
                  </a:cubicBezTo>
                  <a:lnTo>
                    <a:pt x="227753" y="166898"/>
                  </a:lnTo>
                  <a:lnTo>
                    <a:pt x="229211" y="161796"/>
                  </a:lnTo>
                  <a:cubicBezTo>
                    <a:pt x="230304" y="158152"/>
                    <a:pt x="231033" y="154872"/>
                    <a:pt x="232126" y="151228"/>
                  </a:cubicBezTo>
                  <a:cubicBezTo>
                    <a:pt x="234312" y="144304"/>
                    <a:pt x="236499" y="137381"/>
                    <a:pt x="239414" y="130821"/>
                  </a:cubicBezTo>
                  <a:cubicBezTo>
                    <a:pt x="240872" y="127542"/>
                    <a:pt x="242329" y="124262"/>
                    <a:pt x="243787" y="120983"/>
                  </a:cubicBezTo>
                  <a:cubicBezTo>
                    <a:pt x="245245" y="117703"/>
                    <a:pt x="247067" y="114423"/>
                    <a:pt x="248524" y="111144"/>
                  </a:cubicBezTo>
                  <a:cubicBezTo>
                    <a:pt x="252168" y="104949"/>
                    <a:pt x="255448" y="98389"/>
                    <a:pt x="259456" y="92559"/>
                  </a:cubicBezTo>
                  <a:cubicBezTo>
                    <a:pt x="263100" y="86364"/>
                    <a:pt x="267838" y="80534"/>
                    <a:pt x="271846" y="74703"/>
                  </a:cubicBezTo>
                  <a:cubicBezTo>
                    <a:pt x="276583" y="69237"/>
                    <a:pt x="280956" y="63407"/>
                    <a:pt x="286058" y="58305"/>
                  </a:cubicBezTo>
                  <a:cubicBezTo>
                    <a:pt x="290795" y="52839"/>
                    <a:pt x="296261" y="48101"/>
                    <a:pt x="301727" y="43000"/>
                  </a:cubicBezTo>
                  <a:cubicBezTo>
                    <a:pt x="307193" y="38263"/>
                    <a:pt x="312659" y="33525"/>
                    <a:pt x="318854" y="29517"/>
                  </a:cubicBezTo>
                  <a:cubicBezTo>
                    <a:pt x="324685" y="25144"/>
                    <a:pt x="330880" y="21500"/>
                    <a:pt x="337075" y="17491"/>
                  </a:cubicBezTo>
                  <a:lnTo>
                    <a:pt x="341083" y="26237"/>
                  </a:lnTo>
                  <a:lnTo>
                    <a:pt x="331608" y="29881"/>
                  </a:lnTo>
                  <a:cubicBezTo>
                    <a:pt x="328329" y="30974"/>
                    <a:pt x="325414" y="32432"/>
                    <a:pt x="322498" y="33890"/>
                  </a:cubicBezTo>
                  <a:cubicBezTo>
                    <a:pt x="319583" y="34983"/>
                    <a:pt x="316303" y="36805"/>
                    <a:pt x="313388" y="38263"/>
                  </a:cubicBezTo>
                  <a:lnTo>
                    <a:pt x="309015" y="40449"/>
                  </a:lnTo>
                  <a:lnTo>
                    <a:pt x="304643" y="43000"/>
                  </a:lnTo>
                  <a:cubicBezTo>
                    <a:pt x="298812" y="46279"/>
                    <a:pt x="293346" y="49924"/>
                    <a:pt x="287880" y="53568"/>
                  </a:cubicBezTo>
                  <a:lnTo>
                    <a:pt x="279863" y="59398"/>
                  </a:lnTo>
                  <a:lnTo>
                    <a:pt x="272210" y="65593"/>
                  </a:lnTo>
                  <a:cubicBezTo>
                    <a:pt x="267109" y="69966"/>
                    <a:pt x="262007" y="74339"/>
                    <a:pt x="257634" y="79440"/>
                  </a:cubicBezTo>
                  <a:cubicBezTo>
                    <a:pt x="255083" y="81627"/>
                    <a:pt x="252897" y="84178"/>
                    <a:pt x="250711" y="86728"/>
                  </a:cubicBezTo>
                  <a:cubicBezTo>
                    <a:pt x="248524" y="89279"/>
                    <a:pt x="246338" y="91830"/>
                    <a:pt x="244151" y="94381"/>
                  </a:cubicBezTo>
                  <a:cubicBezTo>
                    <a:pt x="241965" y="96932"/>
                    <a:pt x="239778" y="99483"/>
                    <a:pt x="237956" y="102398"/>
                  </a:cubicBezTo>
                  <a:lnTo>
                    <a:pt x="232126" y="110415"/>
                  </a:lnTo>
                  <a:cubicBezTo>
                    <a:pt x="228482" y="115881"/>
                    <a:pt x="224838" y="121711"/>
                    <a:pt x="221558" y="127542"/>
                  </a:cubicBezTo>
                  <a:cubicBezTo>
                    <a:pt x="219736" y="130457"/>
                    <a:pt x="218279" y="133372"/>
                    <a:pt x="216821" y="136288"/>
                  </a:cubicBezTo>
                  <a:cubicBezTo>
                    <a:pt x="215363" y="139203"/>
                    <a:pt x="213906" y="142118"/>
                    <a:pt x="212448" y="145398"/>
                  </a:cubicBezTo>
                  <a:lnTo>
                    <a:pt x="208440" y="154872"/>
                  </a:lnTo>
                  <a:cubicBezTo>
                    <a:pt x="206982" y="158152"/>
                    <a:pt x="204796" y="161432"/>
                    <a:pt x="202609" y="164347"/>
                  </a:cubicBezTo>
                  <a:cubicBezTo>
                    <a:pt x="200058" y="167262"/>
                    <a:pt x="197507" y="170177"/>
                    <a:pt x="193135" y="171999"/>
                  </a:cubicBezTo>
                  <a:cubicBezTo>
                    <a:pt x="190948" y="172728"/>
                    <a:pt x="188397" y="173092"/>
                    <a:pt x="185847" y="172364"/>
                  </a:cubicBezTo>
                  <a:cubicBezTo>
                    <a:pt x="185118" y="171999"/>
                    <a:pt x="184389" y="171999"/>
                    <a:pt x="183660" y="171635"/>
                  </a:cubicBezTo>
                  <a:cubicBezTo>
                    <a:pt x="183296" y="171270"/>
                    <a:pt x="182931" y="171270"/>
                    <a:pt x="182567" y="170906"/>
                  </a:cubicBezTo>
                  <a:lnTo>
                    <a:pt x="181838" y="170542"/>
                  </a:lnTo>
                  <a:lnTo>
                    <a:pt x="181474" y="170177"/>
                  </a:lnTo>
                  <a:lnTo>
                    <a:pt x="181474" y="170177"/>
                  </a:lnTo>
                  <a:lnTo>
                    <a:pt x="181474" y="170177"/>
                  </a:lnTo>
                  <a:lnTo>
                    <a:pt x="181109" y="169813"/>
                  </a:lnTo>
                  <a:cubicBezTo>
                    <a:pt x="180745" y="169448"/>
                    <a:pt x="180380" y="169084"/>
                    <a:pt x="180016" y="168720"/>
                  </a:cubicBezTo>
                  <a:cubicBezTo>
                    <a:pt x="177101" y="165076"/>
                    <a:pt x="176008" y="161432"/>
                    <a:pt x="174550" y="158516"/>
                  </a:cubicBezTo>
                  <a:cubicBezTo>
                    <a:pt x="173457" y="155601"/>
                    <a:pt x="171635" y="152686"/>
                    <a:pt x="170177" y="149771"/>
                  </a:cubicBezTo>
                  <a:cubicBezTo>
                    <a:pt x="163618" y="138474"/>
                    <a:pt x="154508" y="128635"/>
                    <a:pt x="143576" y="120983"/>
                  </a:cubicBezTo>
                  <a:cubicBezTo>
                    <a:pt x="132643" y="113694"/>
                    <a:pt x="120254" y="108593"/>
                    <a:pt x="107135" y="106406"/>
                  </a:cubicBezTo>
                  <a:lnTo>
                    <a:pt x="110050" y="100940"/>
                  </a:lnTo>
                  <a:cubicBezTo>
                    <a:pt x="116245" y="107500"/>
                    <a:pt x="122076" y="114059"/>
                    <a:pt x="127906" y="121347"/>
                  </a:cubicBezTo>
                  <a:cubicBezTo>
                    <a:pt x="130821" y="124991"/>
                    <a:pt x="133372" y="128635"/>
                    <a:pt x="135923" y="132644"/>
                  </a:cubicBezTo>
                  <a:cubicBezTo>
                    <a:pt x="137016" y="134466"/>
                    <a:pt x="138474" y="136652"/>
                    <a:pt x="139567" y="138474"/>
                  </a:cubicBezTo>
                  <a:cubicBezTo>
                    <a:pt x="140660" y="140660"/>
                    <a:pt x="141754" y="142482"/>
                    <a:pt x="142847" y="144669"/>
                  </a:cubicBezTo>
                  <a:cubicBezTo>
                    <a:pt x="143940" y="146855"/>
                    <a:pt x="144669" y="149042"/>
                    <a:pt x="145398" y="151228"/>
                  </a:cubicBezTo>
                  <a:cubicBezTo>
                    <a:pt x="146126" y="153415"/>
                    <a:pt x="146855" y="155601"/>
                    <a:pt x="147584" y="157787"/>
                  </a:cubicBezTo>
                  <a:cubicBezTo>
                    <a:pt x="148677" y="162160"/>
                    <a:pt x="149770" y="166898"/>
                    <a:pt x="149770" y="171635"/>
                  </a:cubicBezTo>
                  <a:cubicBezTo>
                    <a:pt x="149770" y="173821"/>
                    <a:pt x="149770" y="176372"/>
                    <a:pt x="149770" y="178559"/>
                  </a:cubicBezTo>
                  <a:cubicBezTo>
                    <a:pt x="149770" y="180745"/>
                    <a:pt x="149406" y="183296"/>
                    <a:pt x="149042" y="185482"/>
                  </a:cubicBezTo>
                  <a:cubicBezTo>
                    <a:pt x="148677" y="187669"/>
                    <a:pt x="147948" y="190220"/>
                    <a:pt x="147220" y="192406"/>
                  </a:cubicBezTo>
                  <a:lnTo>
                    <a:pt x="146126" y="195686"/>
                  </a:lnTo>
                  <a:lnTo>
                    <a:pt x="144669" y="198965"/>
                  </a:lnTo>
                  <a:lnTo>
                    <a:pt x="143576" y="201880"/>
                  </a:lnTo>
                  <a:lnTo>
                    <a:pt x="141025" y="200058"/>
                  </a:lnTo>
                  <a:lnTo>
                    <a:pt x="133008" y="194957"/>
                  </a:lnTo>
                  <a:lnTo>
                    <a:pt x="124991" y="190220"/>
                  </a:lnTo>
                  <a:lnTo>
                    <a:pt x="116610" y="185482"/>
                  </a:lnTo>
                  <a:lnTo>
                    <a:pt x="108228" y="181109"/>
                  </a:lnTo>
                  <a:lnTo>
                    <a:pt x="99847" y="176737"/>
                  </a:lnTo>
                  <a:lnTo>
                    <a:pt x="91101" y="172728"/>
                  </a:lnTo>
                  <a:lnTo>
                    <a:pt x="82356" y="169084"/>
                  </a:lnTo>
                  <a:lnTo>
                    <a:pt x="73610" y="165440"/>
                  </a:lnTo>
                  <a:lnTo>
                    <a:pt x="64864" y="162160"/>
                  </a:lnTo>
                  <a:lnTo>
                    <a:pt x="55754" y="159245"/>
                  </a:lnTo>
                  <a:lnTo>
                    <a:pt x="46644" y="156330"/>
                  </a:lnTo>
                  <a:lnTo>
                    <a:pt x="37534" y="153779"/>
                  </a:lnTo>
                  <a:lnTo>
                    <a:pt x="28424" y="151593"/>
                  </a:lnTo>
                  <a:lnTo>
                    <a:pt x="19313" y="149406"/>
                  </a:lnTo>
                  <a:lnTo>
                    <a:pt x="9839" y="147584"/>
                  </a:lnTo>
                  <a:lnTo>
                    <a:pt x="364" y="146126"/>
                  </a:lnTo>
                  <a:lnTo>
                    <a:pt x="1093" y="142847"/>
                  </a:lnTo>
                  <a:lnTo>
                    <a:pt x="11297" y="146126"/>
                  </a:lnTo>
                  <a:lnTo>
                    <a:pt x="21135" y="149771"/>
                  </a:lnTo>
                  <a:lnTo>
                    <a:pt x="30974" y="153779"/>
                  </a:lnTo>
                  <a:lnTo>
                    <a:pt x="40813" y="158152"/>
                  </a:lnTo>
                  <a:lnTo>
                    <a:pt x="50288" y="162889"/>
                  </a:lnTo>
                  <a:lnTo>
                    <a:pt x="59398" y="167991"/>
                  </a:lnTo>
                  <a:lnTo>
                    <a:pt x="68508" y="173457"/>
                  </a:lnTo>
                  <a:lnTo>
                    <a:pt x="77254" y="179287"/>
                  </a:lnTo>
                  <a:lnTo>
                    <a:pt x="85635" y="185482"/>
                  </a:lnTo>
                  <a:lnTo>
                    <a:pt x="94016" y="192042"/>
                  </a:lnTo>
                  <a:lnTo>
                    <a:pt x="102033" y="198965"/>
                  </a:lnTo>
                  <a:lnTo>
                    <a:pt x="109686" y="206253"/>
                  </a:lnTo>
                  <a:lnTo>
                    <a:pt x="116974" y="213906"/>
                  </a:lnTo>
                  <a:lnTo>
                    <a:pt x="123898" y="221923"/>
                  </a:lnTo>
                  <a:lnTo>
                    <a:pt x="130457" y="230304"/>
                  </a:lnTo>
                  <a:lnTo>
                    <a:pt x="136652" y="238685"/>
                  </a:lnTo>
                  <a:lnTo>
                    <a:pt x="136287" y="240143"/>
                  </a:lnTo>
                  <a:close/>
                </a:path>
              </a:pathLst>
            </a:custGeom>
            <a:solidFill>
              <a:srgbClr val="000000"/>
            </a:solidFill>
            <a:ln w="36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8" name="Полилиния: фигура 1467">
              <a:extLst>
                <a:ext uri="{FF2B5EF4-FFF2-40B4-BE49-F238E27FC236}">
                  <a16:creationId xmlns:a16="http://schemas.microsoft.com/office/drawing/2014/main" id="{9F37EA9A-9885-C5F3-C47E-F05FC32E8CEF}"/>
                </a:ext>
              </a:extLst>
            </p:cNvPr>
            <p:cNvSpPr/>
            <p:nvPr/>
          </p:nvSpPr>
          <p:spPr>
            <a:xfrm>
              <a:off x="8169742" y="9702129"/>
              <a:ext cx="112743" cy="115711"/>
            </a:xfrm>
            <a:custGeom>
              <a:avLst/>
              <a:gdLst>
                <a:gd name="connsiteX0" fmla="*/ 92351 w 112743"/>
                <a:gd name="connsiteY0" fmla="*/ 3595 h 115711"/>
                <a:gd name="connsiteX1" fmla="*/ 54817 w 112743"/>
                <a:gd name="connsiteY1" fmla="*/ 5053 h 115711"/>
                <a:gd name="connsiteX2" fmla="*/ 23478 w 112743"/>
                <a:gd name="connsiteY2" fmla="*/ 27646 h 115711"/>
                <a:gd name="connsiteX3" fmla="*/ 521 w 112743"/>
                <a:gd name="connsiteY3" fmla="*/ 58985 h 115711"/>
                <a:gd name="connsiteX4" fmla="*/ 23478 w 112743"/>
                <a:gd name="connsiteY4" fmla="*/ 104535 h 115711"/>
                <a:gd name="connsiteX5" fmla="*/ 25665 w 112743"/>
                <a:gd name="connsiteY5" fmla="*/ 107086 h 115711"/>
                <a:gd name="connsiteX6" fmla="*/ 46436 w 112743"/>
                <a:gd name="connsiteY6" fmla="*/ 115468 h 115711"/>
                <a:gd name="connsiteX7" fmla="*/ 67571 w 112743"/>
                <a:gd name="connsiteY7" fmla="*/ 105264 h 115711"/>
                <a:gd name="connsiteX8" fmla="*/ 109478 w 112743"/>
                <a:gd name="connsiteY8" fmla="*/ 58985 h 115711"/>
                <a:gd name="connsiteX9" fmla="*/ 92351 w 112743"/>
                <a:gd name="connsiteY9" fmla="*/ 3595 h 11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743" h="115711">
                  <a:moveTo>
                    <a:pt x="92351" y="3595"/>
                  </a:moveTo>
                  <a:cubicBezTo>
                    <a:pt x="80690" y="-2235"/>
                    <a:pt x="66478" y="-413"/>
                    <a:pt x="54817" y="5053"/>
                  </a:cubicBezTo>
                  <a:cubicBezTo>
                    <a:pt x="43156" y="10519"/>
                    <a:pt x="32953" y="18900"/>
                    <a:pt x="23478" y="27646"/>
                  </a:cubicBezTo>
                  <a:cubicBezTo>
                    <a:pt x="13639" y="36392"/>
                    <a:pt x="3072" y="46231"/>
                    <a:pt x="521" y="58985"/>
                  </a:cubicBezTo>
                  <a:cubicBezTo>
                    <a:pt x="-2759" y="76476"/>
                    <a:pt x="9995" y="92874"/>
                    <a:pt x="23478" y="104535"/>
                  </a:cubicBezTo>
                  <a:lnTo>
                    <a:pt x="25665" y="107086"/>
                  </a:lnTo>
                  <a:cubicBezTo>
                    <a:pt x="29673" y="114010"/>
                    <a:pt x="38783" y="116561"/>
                    <a:pt x="46436" y="115468"/>
                  </a:cubicBezTo>
                  <a:cubicBezTo>
                    <a:pt x="54088" y="114374"/>
                    <a:pt x="61376" y="110001"/>
                    <a:pt x="67571" y="105264"/>
                  </a:cubicBezTo>
                  <a:cubicBezTo>
                    <a:pt x="85063" y="93239"/>
                    <a:pt x="102190" y="78663"/>
                    <a:pt x="109478" y="58985"/>
                  </a:cubicBezTo>
                  <a:cubicBezTo>
                    <a:pt x="117130" y="38942"/>
                    <a:pt x="111300" y="12705"/>
                    <a:pt x="92351" y="3595"/>
                  </a:cubicBezTo>
                  <a:close/>
                </a:path>
              </a:pathLst>
            </a:custGeom>
            <a:solidFill>
              <a:srgbClr val="FFFFFF">
                <a:alpha val="33000"/>
              </a:srgbClr>
            </a:solidFill>
            <a:ln w="36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AA2737A3-7066-D54F-0F80-1551CF9F51E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 rot="10032140">
            <a:off x="8902194" y="9248087"/>
            <a:ext cx="1255803" cy="844495"/>
          </a:xfrm>
          <a:prstGeom prst="rect">
            <a:avLst/>
          </a:prstGeom>
        </p:spPr>
      </p:pic>
      <p:grpSp>
        <p:nvGrpSpPr>
          <p:cNvPr id="1071" name="Рисунок 7">
            <a:extLst>
              <a:ext uri="{FF2B5EF4-FFF2-40B4-BE49-F238E27FC236}">
                <a16:creationId xmlns:a16="http://schemas.microsoft.com/office/drawing/2014/main" id="{AA53FB2D-6D1C-D867-E46F-F74C5585259F}"/>
              </a:ext>
            </a:extLst>
          </p:cNvPr>
          <p:cNvGrpSpPr/>
          <p:nvPr/>
        </p:nvGrpSpPr>
        <p:grpSpPr>
          <a:xfrm>
            <a:off x="6982541" y="7045468"/>
            <a:ext cx="1117180" cy="1067126"/>
            <a:chOff x="6982541" y="7045468"/>
            <a:chExt cx="1117180" cy="1067126"/>
          </a:xfrm>
        </p:grpSpPr>
        <p:grpSp>
          <p:nvGrpSpPr>
            <p:cNvPr id="1072" name="Рисунок 7">
              <a:extLst>
                <a:ext uri="{FF2B5EF4-FFF2-40B4-BE49-F238E27FC236}">
                  <a16:creationId xmlns:a16="http://schemas.microsoft.com/office/drawing/2014/main" id="{C6704CB8-62F3-FAFE-4CB0-1BB3569F5534}"/>
                </a:ext>
              </a:extLst>
            </p:cNvPr>
            <p:cNvGrpSpPr/>
            <p:nvPr/>
          </p:nvGrpSpPr>
          <p:grpSpPr>
            <a:xfrm>
              <a:off x="7017866" y="7452091"/>
              <a:ext cx="403167" cy="184305"/>
              <a:chOff x="7017866" y="7452091"/>
              <a:chExt cx="403167" cy="184305"/>
            </a:xfrm>
            <a:solidFill>
              <a:srgbClr val="91AD6F"/>
            </a:solidFill>
          </p:grpSpPr>
          <p:sp>
            <p:nvSpPr>
              <p:cNvPr id="1073" name="Полилиния: фигура 1072">
                <a:extLst>
                  <a:ext uri="{FF2B5EF4-FFF2-40B4-BE49-F238E27FC236}">
                    <a16:creationId xmlns:a16="http://schemas.microsoft.com/office/drawing/2014/main" id="{01D3B3CC-8812-0D52-9B05-35C807A578A8}"/>
                  </a:ext>
                </a:extLst>
              </p:cNvPr>
              <p:cNvSpPr/>
              <p:nvPr/>
            </p:nvSpPr>
            <p:spPr>
              <a:xfrm>
                <a:off x="7027081" y="7452091"/>
                <a:ext cx="393952" cy="184305"/>
              </a:xfrm>
              <a:custGeom>
                <a:avLst/>
                <a:gdLst>
                  <a:gd name="connsiteX0" fmla="*/ 245740 w 393952"/>
                  <a:gd name="connsiteY0" fmla="*/ 0 h 184305"/>
                  <a:gd name="connsiteX1" fmla="*/ 0 w 393952"/>
                  <a:gd name="connsiteY1" fmla="*/ 5760 h 184305"/>
                  <a:gd name="connsiteX2" fmla="*/ 216559 w 393952"/>
                  <a:gd name="connsiteY2" fmla="*/ 119030 h 184305"/>
                  <a:gd name="connsiteX3" fmla="*/ 393953 w 393952"/>
                  <a:gd name="connsiteY3" fmla="*/ 184305 h 184305"/>
                  <a:gd name="connsiteX4" fmla="*/ 245740 w 393952"/>
                  <a:gd name="connsiteY4" fmla="*/ 0 h 184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3952" h="184305">
                    <a:moveTo>
                      <a:pt x="245740" y="0"/>
                    </a:moveTo>
                    <a:cubicBezTo>
                      <a:pt x="164339" y="8447"/>
                      <a:pt x="81785" y="10367"/>
                      <a:pt x="0" y="5760"/>
                    </a:cubicBezTo>
                    <a:cubicBezTo>
                      <a:pt x="91001" y="66427"/>
                      <a:pt x="147444" y="85625"/>
                      <a:pt x="216559" y="119030"/>
                    </a:cubicBezTo>
                    <a:cubicBezTo>
                      <a:pt x="279914" y="149748"/>
                      <a:pt x="332902" y="178930"/>
                      <a:pt x="393953" y="184305"/>
                    </a:cubicBezTo>
                    <a:cubicBezTo>
                      <a:pt x="344421" y="122870"/>
                      <a:pt x="294889" y="61435"/>
                      <a:pt x="245740" y="0"/>
                    </a:cubicBezTo>
                    <a:close/>
                  </a:path>
                </a:pathLst>
              </a:custGeom>
              <a:solidFill>
                <a:srgbClr val="91AD6F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74" name="Полилиния: фигура 1073">
                <a:extLst>
                  <a:ext uri="{FF2B5EF4-FFF2-40B4-BE49-F238E27FC236}">
                    <a16:creationId xmlns:a16="http://schemas.microsoft.com/office/drawing/2014/main" id="{F2814ACE-75EA-C8E5-9B78-07C4E721B317}"/>
                  </a:ext>
                </a:extLst>
              </p:cNvPr>
              <p:cNvSpPr/>
              <p:nvPr/>
            </p:nvSpPr>
            <p:spPr>
              <a:xfrm>
                <a:off x="7017866" y="7456699"/>
                <a:ext cx="8831" cy="1151"/>
              </a:xfrm>
              <a:custGeom>
                <a:avLst/>
                <a:gdLst>
                  <a:gd name="connsiteX0" fmla="*/ 0 w 8831"/>
                  <a:gd name="connsiteY0" fmla="*/ 768 h 1151"/>
                  <a:gd name="connsiteX1" fmla="*/ 8831 w 8831"/>
                  <a:gd name="connsiteY1" fmla="*/ 1152 h 1151"/>
                  <a:gd name="connsiteX2" fmla="*/ 7679 w 8831"/>
                  <a:gd name="connsiteY2" fmla="*/ 0 h 1151"/>
                  <a:gd name="connsiteX3" fmla="*/ 0 w 8831"/>
                  <a:gd name="connsiteY3" fmla="*/ 768 h 1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31" h="1151">
                    <a:moveTo>
                      <a:pt x="0" y="768"/>
                    </a:moveTo>
                    <a:cubicBezTo>
                      <a:pt x="3072" y="768"/>
                      <a:pt x="6144" y="1152"/>
                      <a:pt x="8831" y="1152"/>
                    </a:cubicBezTo>
                    <a:cubicBezTo>
                      <a:pt x="8447" y="768"/>
                      <a:pt x="8063" y="384"/>
                      <a:pt x="7679" y="0"/>
                    </a:cubicBezTo>
                    <a:lnTo>
                      <a:pt x="0" y="768"/>
                    </a:lnTo>
                    <a:close/>
                  </a:path>
                </a:pathLst>
              </a:custGeom>
              <a:solidFill>
                <a:srgbClr val="91AD6F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075" name="Полилиния: фигура 1074">
              <a:extLst>
                <a:ext uri="{FF2B5EF4-FFF2-40B4-BE49-F238E27FC236}">
                  <a16:creationId xmlns:a16="http://schemas.microsoft.com/office/drawing/2014/main" id="{56484F76-B74E-9D0C-CC90-39EE716A7C34}"/>
                </a:ext>
              </a:extLst>
            </p:cNvPr>
            <p:cNvSpPr/>
            <p:nvPr/>
          </p:nvSpPr>
          <p:spPr>
            <a:xfrm>
              <a:off x="7010511" y="7448292"/>
              <a:ext cx="357151" cy="168521"/>
            </a:xfrm>
            <a:custGeom>
              <a:avLst/>
              <a:gdLst>
                <a:gd name="connsiteX0" fmla="*/ 344480 w 357151"/>
                <a:gd name="connsiteY0" fmla="*/ 145483 h 168521"/>
                <a:gd name="connsiteX1" fmla="*/ 248104 w 357151"/>
                <a:gd name="connsiteY1" fmla="*/ 18006 h 168521"/>
                <a:gd name="connsiteX2" fmla="*/ 228138 w 357151"/>
                <a:gd name="connsiteY2" fmla="*/ 11478 h 168521"/>
                <a:gd name="connsiteX3" fmla="*/ 273446 w 357151"/>
                <a:gd name="connsiteY3" fmla="*/ 96719 h 168521"/>
                <a:gd name="connsiteX4" fmla="*/ 134833 w 357151"/>
                <a:gd name="connsiteY4" fmla="*/ 56787 h 168521"/>
                <a:gd name="connsiteX5" fmla="*/ 2363 w 357151"/>
                <a:gd name="connsiteY5" fmla="*/ 727 h 168521"/>
                <a:gd name="connsiteX6" fmla="*/ 60 w 357151"/>
                <a:gd name="connsiteY6" fmla="*/ 727 h 168521"/>
                <a:gd name="connsiteX7" fmla="*/ 2747 w 357151"/>
                <a:gd name="connsiteY7" fmla="*/ 4183 h 168521"/>
                <a:gd name="connsiteX8" fmla="*/ 71478 w 357151"/>
                <a:gd name="connsiteY8" fmla="*/ 42196 h 168521"/>
                <a:gd name="connsiteX9" fmla="*/ 112179 w 357151"/>
                <a:gd name="connsiteY9" fmla="*/ 64082 h 168521"/>
                <a:gd name="connsiteX10" fmla="*/ 262311 w 357151"/>
                <a:gd name="connsiteY10" fmla="*/ 132812 h 168521"/>
                <a:gd name="connsiteX11" fmla="*/ 312227 w 357151"/>
                <a:gd name="connsiteY11" fmla="*/ 154315 h 168521"/>
                <a:gd name="connsiteX12" fmla="*/ 357151 w 357151"/>
                <a:gd name="connsiteY12" fmla="*/ 168522 h 168521"/>
                <a:gd name="connsiteX13" fmla="*/ 344480 w 357151"/>
                <a:gd name="connsiteY13" fmla="*/ 145483 h 16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57151" h="168521">
                  <a:moveTo>
                    <a:pt x="344480" y="145483"/>
                  </a:moveTo>
                  <a:cubicBezTo>
                    <a:pt x="312611" y="102863"/>
                    <a:pt x="281125" y="59858"/>
                    <a:pt x="248104" y="18006"/>
                  </a:cubicBezTo>
                  <a:cubicBezTo>
                    <a:pt x="243112" y="11478"/>
                    <a:pt x="233129" y="4951"/>
                    <a:pt x="228138" y="11478"/>
                  </a:cubicBezTo>
                  <a:cubicBezTo>
                    <a:pt x="238121" y="42196"/>
                    <a:pt x="253480" y="70993"/>
                    <a:pt x="273446" y="96719"/>
                  </a:cubicBezTo>
                  <a:cubicBezTo>
                    <a:pt x="225066" y="97487"/>
                    <a:pt x="178605" y="78289"/>
                    <a:pt x="134833" y="56787"/>
                  </a:cubicBezTo>
                  <a:cubicBezTo>
                    <a:pt x="91828" y="35668"/>
                    <a:pt x="49208" y="11478"/>
                    <a:pt x="2363" y="727"/>
                  </a:cubicBezTo>
                  <a:cubicBezTo>
                    <a:pt x="1980" y="-41"/>
                    <a:pt x="444" y="-425"/>
                    <a:pt x="60" y="727"/>
                  </a:cubicBezTo>
                  <a:cubicBezTo>
                    <a:pt x="-324" y="2263"/>
                    <a:pt x="1212" y="3415"/>
                    <a:pt x="2747" y="4183"/>
                  </a:cubicBezTo>
                  <a:cubicBezTo>
                    <a:pt x="25786" y="16854"/>
                    <a:pt x="48824" y="29525"/>
                    <a:pt x="71478" y="42196"/>
                  </a:cubicBezTo>
                  <a:cubicBezTo>
                    <a:pt x="84917" y="49491"/>
                    <a:pt x="98356" y="57171"/>
                    <a:pt x="112179" y="64082"/>
                  </a:cubicBezTo>
                  <a:cubicBezTo>
                    <a:pt x="160943" y="89424"/>
                    <a:pt x="211627" y="111310"/>
                    <a:pt x="262311" y="132812"/>
                  </a:cubicBezTo>
                  <a:cubicBezTo>
                    <a:pt x="278821" y="140108"/>
                    <a:pt x="295716" y="147019"/>
                    <a:pt x="312227" y="154315"/>
                  </a:cubicBezTo>
                  <a:cubicBezTo>
                    <a:pt x="326818" y="160458"/>
                    <a:pt x="341408" y="166602"/>
                    <a:pt x="357151" y="168522"/>
                  </a:cubicBezTo>
                  <a:cubicBezTo>
                    <a:pt x="354847" y="159690"/>
                    <a:pt x="349472" y="152395"/>
                    <a:pt x="344480" y="145483"/>
                  </a:cubicBezTo>
                  <a:close/>
                </a:path>
              </a:pathLst>
            </a:custGeom>
            <a:solidFill>
              <a:srgbClr val="7C915D"/>
            </a:solidFill>
            <a:ln w="38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6" name="Полилиния: фигура 1075">
              <a:extLst>
                <a:ext uri="{FF2B5EF4-FFF2-40B4-BE49-F238E27FC236}">
                  <a16:creationId xmlns:a16="http://schemas.microsoft.com/office/drawing/2014/main" id="{EEAC5C83-0786-0028-B79D-35AA9F6FDADC}"/>
                </a:ext>
              </a:extLst>
            </p:cNvPr>
            <p:cNvSpPr/>
            <p:nvPr/>
          </p:nvSpPr>
          <p:spPr>
            <a:xfrm>
              <a:off x="7343088" y="7061978"/>
              <a:ext cx="330981" cy="423134"/>
            </a:xfrm>
            <a:custGeom>
              <a:avLst/>
              <a:gdLst>
                <a:gd name="connsiteX0" fmla="*/ 234605 w 330981"/>
                <a:gd name="connsiteY0" fmla="*/ 276842 h 423134"/>
                <a:gd name="connsiteX1" fmla="*/ 99832 w 330981"/>
                <a:gd name="connsiteY1" fmla="*/ 116727 h 423134"/>
                <a:gd name="connsiteX2" fmla="*/ 0 w 330981"/>
                <a:gd name="connsiteY2" fmla="*/ 0 h 423134"/>
                <a:gd name="connsiteX3" fmla="*/ 29182 w 330981"/>
                <a:gd name="connsiteY3" fmla="*/ 157044 h 423134"/>
                <a:gd name="connsiteX4" fmla="*/ 26878 w 330981"/>
                <a:gd name="connsiteY4" fmla="*/ 157811 h 423134"/>
                <a:gd name="connsiteX5" fmla="*/ 330982 w 330981"/>
                <a:gd name="connsiteY5" fmla="*/ 423134 h 423134"/>
                <a:gd name="connsiteX6" fmla="*/ 234605 w 330981"/>
                <a:gd name="connsiteY6" fmla="*/ 276842 h 42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0981" h="423134">
                  <a:moveTo>
                    <a:pt x="234605" y="276842"/>
                  </a:moveTo>
                  <a:cubicBezTo>
                    <a:pt x="184305" y="220014"/>
                    <a:pt x="142453" y="179698"/>
                    <a:pt x="99832" y="116727"/>
                  </a:cubicBezTo>
                  <a:cubicBezTo>
                    <a:pt x="74106" y="78714"/>
                    <a:pt x="48380" y="40317"/>
                    <a:pt x="0" y="0"/>
                  </a:cubicBezTo>
                  <a:cubicBezTo>
                    <a:pt x="20734" y="49532"/>
                    <a:pt x="30718" y="103288"/>
                    <a:pt x="29182" y="157044"/>
                  </a:cubicBezTo>
                  <a:lnTo>
                    <a:pt x="26878" y="157811"/>
                  </a:lnTo>
                  <a:cubicBezTo>
                    <a:pt x="113655" y="261483"/>
                    <a:pt x="216559" y="351332"/>
                    <a:pt x="330982" y="423134"/>
                  </a:cubicBezTo>
                  <a:cubicBezTo>
                    <a:pt x="316775" y="365539"/>
                    <a:pt x="273770" y="320998"/>
                    <a:pt x="234605" y="276842"/>
                  </a:cubicBezTo>
                  <a:close/>
                </a:path>
              </a:pathLst>
            </a:custGeom>
            <a:solidFill>
              <a:srgbClr val="91AD6F"/>
            </a:solidFill>
            <a:ln w="38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7" name="Полилиния: фигура 1076">
              <a:extLst>
                <a:ext uri="{FF2B5EF4-FFF2-40B4-BE49-F238E27FC236}">
                  <a16:creationId xmlns:a16="http://schemas.microsoft.com/office/drawing/2014/main" id="{20B20123-34FF-3FD5-2A40-3BFD885B1208}"/>
                </a:ext>
              </a:extLst>
            </p:cNvPr>
            <p:cNvSpPr/>
            <p:nvPr/>
          </p:nvSpPr>
          <p:spPr>
            <a:xfrm>
              <a:off x="6982541" y="7441340"/>
              <a:ext cx="439261" cy="204655"/>
            </a:xfrm>
            <a:custGeom>
              <a:avLst/>
              <a:gdLst>
                <a:gd name="connsiteX0" fmla="*/ 286057 w 439261"/>
                <a:gd name="connsiteY0" fmla="*/ 12287 h 204655"/>
                <a:gd name="connsiteX1" fmla="*/ 269547 w 439261"/>
                <a:gd name="connsiteY1" fmla="*/ 14207 h 204655"/>
                <a:gd name="connsiteX2" fmla="*/ 253036 w 439261"/>
                <a:gd name="connsiteY2" fmla="*/ 15743 h 204655"/>
                <a:gd name="connsiteX3" fmla="*/ 236141 w 439261"/>
                <a:gd name="connsiteY3" fmla="*/ 16895 h 204655"/>
                <a:gd name="connsiteX4" fmla="*/ 219247 w 439261"/>
                <a:gd name="connsiteY4" fmla="*/ 18047 h 204655"/>
                <a:gd name="connsiteX5" fmla="*/ 202352 w 439261"/>
                <a:gd name="connsiteY5" fmla="*/ 18815 h 204655"/>
                <a:gd name="connsiteX6" fmla="*/ 185457 w 439261"/>
                <a:gd name="connsiteY6" fmla="*/ 19198 h 204655"/>
                <a:gd name="connsiteX7" fmla="*/ 168563 w 439261"/>
                <a:gd name="connsiteY7" fmla="*/ 19582 h 204655"/>
                <a:gd name="connsiteX8" fmla="*/ 151668 w 439261"/>
                <a:gd name="connsiteY8" fmla="*/ 19582 h 204655"/>
                <a:gd name="connsiteX9" fmla="*/ 134773 w 439261"/>
                <a:gd name="connsiteY9" fmla="*/ 19198 h 204655"/>
                <a:gd name="connsiteX10" fmla="*/ 117879 w 439261"/>
                <a:gd name="connsiteY10" fmla="*/ 18815 h 204655"/>
                <a:gd name="connsiteX11" fmla="*/ 100984 w 439261"/>
                <a:gd name="connsiteY11" fmla="*/ 18047 h 204655"/>
                <a:gd name="connsiteX12" fmla="*/ 84089 w 439261"/>
                <a:gd name="connsiteY12" fmla="*/ 16895 h 204655"/>
                <a:gd name="connsiteX13" fmla="*/ 67195 w 439261"/>
                <a:gd name="connsiteY13" fmla="*/ 15743 h 204655"/>
                <a:gd name="connsiteX14" fmla="*/ 50300 w 439261"/>
                <a:gd name="connsiteY14" fmla="*/ 14207 h 204655"/>
                <a:gd name="connsiteX15" fmla="*/ 34557 w 439261"/>
                <a:gd name="connsiteY15" fmla="*/ 11903 h 204655"/>
                <a:gd name="connsiteX16" fmla="*/ 18047 w 439261"/>
                <a:gd name="connsiteY16" fmla="*/ 9983 h 204655"/>
                <a:gd name="connsiteX17" fmla="*/ 20350 w 439261"/>
                <a:gd name="connsiteY17" fmla="*/ 3072 h 204655"/>
                <a:gd name="connsiteX18" fmla="*/ 45692 w 439261"/>
                <a:gd name="connsiteY18" fmla="*/ 16895 h 204655"/>
                <a:gd name="connsiteX19" fmla="*/ 71418 w 439261"/>
                <a:gd name="connsiteY19" fmla="*/ 30718 h 204655"/>
                <a:gd name="connsiteX20" fmla="*/ 97144 w 439261"/>
                <a:gd name="connsiteY20" fmla="*/ 44156 h 204655"/>
                <a:gd name="connsiteX21" fmla="*/ 122870 w 439261"/>
                <a:gd name="connsiteY21" fmla="*/ 57211 h 204655"/>
                <a:gd name="connsiteX22" fmla="*/ 148980 w 439261"/>
                <a:gd name="connsiteY22" fmla="*/ 70266 h 204655"/>
                <a:gd name="connsiteX23" fmla="*/ 175090 w 439261"/>
                <a:gd name="connsiteY23" fmla="*/ 82937 h 204655"/>
                <a:gd name="connsiteX24" fmla="*/ 201200 w 439261"/>
                <a:gd name="connsiteY24" fmla="*/ 95224 h 204655"/>
                <a:gd name="connsiteX25" fmla="*/ 227694 w 439261"/>
                <a:gd name="connsiteY25" fmla="*/ 107511 h 204655"/>
                <a:gd name="connsiteX26" fmla="*/ 253804 w 439261"/>
                <a:gd name="connsiteY26" fmla="*/ 119798 h 204655"/>
                <a:gd name="connsiteX27" fmla="*/ 280298 w 439261"/>
                <a:gd name="connsiteY27" fmla="*/ 132085 h 204655"/>
                <a:gd name="connsiteX28" fmla="*/ 333285 w 439261"/>
                <a:gd name="connsiteY28" fmla="*/ 156276 h 204655"/>
                <a:gd name="connsiteX29" fmla="*/ 359779 w 439261"/>
                <a:gd name="connsiteY29" fmla="*/ 168179 h 204655"/>
                <a:gd name="connsiteX30" fmla="*/ 386273 w 439261"/>
                <a:gd name="connsiteY30" fmla="*/ 180082 h 204655"/>
                <a:gd name="connsiteX31" fmla="*/ 412767 w 439261"/>
                <a:gd name="connsiteY31" fmla="*/ 191985 h 204655"/>
                <a:gd name="connsiteX32" fmla="*/ 439261 w 439261"/>
                <a:gd name="connsiteY32" fmla="*/ 203504 h 204655"/>
                <a:gd name="connsiteX33" fmla="*/ 438877 w 439261"/>
                <a:gd name="connsiteY33" fmla="*/ 204656 h 204655"/>
                <a:gd name="connsiteX34" fmla="*/ 383585 w 439261"/>
                <a:gd name="connsiteY34" fmla="*/ 185841 h 204655"/>
                <a:gd name="connsiteX35" fmla="*/ 329062 w 439261"/>
                <a:gd name="connsiteY35" fmla="*/ 165107 h 204655"/>
                <a:gd name="connsiteX36" fmla="*/ 302184 w 439261"/>
                <a:gd name="connsiteY36" fmla="*/ 153972 h 204655"/>
                <a:gd name="connsiteX37" fmla="*/ 275306 w 439261"/>
                <a:gd name="connsiteY37" fmla="*/ 142453 h 204655"/>
                <a:gd name="connsiteX38" fmla="*/ 222318 w 439261"/>
                <a:gd name="connsiteY38" fmla="*/ 118647 h 204655"/>
                <a:gd name="connsiteX39" fmla="*/ 196208 w 439261"/>
                <a:gd name="connsiteY39" fmla="*/ 105976 h 204655"/>
                <a:gd name="connsiteX40" fmla="*/ 170098 w 439261"/>
                <a:gd name="connsiteY40" fmla="*/ 92921 h 204655"/>
                <a:gd name="connsiteX41" fmla="*/ 143989 w 439261"/>
                <a:gd name="connsiteY41" fmla="*/ 79482 h 204655"/>
                <a:gd name="connsiteX42" fmla="*/ 118263 w 439261"/>
                <a:gd name="connsiteY42" fmla="*/ 66043 h 204655"/>
                <a:gd name="connsiteX43" fmla="*/ 92537 w 439261"/>
                <a:gd name="connsiteY43" fmla="*/ 52220 h 204655"/>
                <a:gd name="connsiteX44" fmla="*/ 66811 w 439261"/>
                <a:gd name="connsiteY44" fmla="*/ 38397 h 204655"/>
                <a:gd name="connsiteX45" fmla="*/ 41469 w 439261"/>
                <a:gd name="connsiteY45" fmla="*/ 24190 h 204655"/>
                <a:gd name="connsiteX46" fmla="*/ 16127 w 439261"/>
                <a:gd name="connsiteY46" fmla="*/ 9599 h 204655"/>
                <a:gd name="connsiteX47" fmla="*/ 0 w 439261"/>
                <a:gd name="connsiteY47" fmla="*/ 0 h 204655"/>
                <a:gd name="connsiteX48" fmla="*/ 19198 w 439261"/>
                <a:gd name="connsiteY48" fmla="*/ 2688 h 204655"/>
                <a:gd name="connsiteX49" fmla="*/ 35709 w 439261"/>
                <a:gd name="connsiteY49" fmla="*/ 4992 h 204655"/>
                <a:gd name="connsiteX50" fmla="*/ 52220 w 439261"/>
                <a:gd name="connsiteY50" fmla="*/ 7295 h 204655"/>
                <a:gd name="connsiteX51" fmla="*/ 68731 w 439261"/>
                <a:gd name="connsiteY51" fmla="*/ 9215 h 204655"/>
                <a:gd name="connsiteX52" fmla="*/ 85241 w 439261"/>
                <a:gd name="connsiteY52" fmla="*/ 10751 h 204655"/>
                <a:gd name="connsiteX53" fmla="*/ 118647 w 439261"/>
                <a:gd name="connsiteY53" fmla="*/ 13439 h 204655"/>
                <a:gd name="connsiteX54" fmla="*/ 135157 w 439261"/>
                <a:gd name="connsiteY54" fmla="*/ 14207 h 204655"/>
                <a:gd name="connsiteX55" fmla="*/ 151668 w 439261"/>
                <a:gd name="connsiteY55" fmla="*/ 14975 h 204655"/>
                <a:gd name="connsiteX56" fmla="*/ 168563 w 439261"/>
                <a:gd name="connsiteY56" fmla="*/ 15359 h 204655"/>
                <a:gd name="connsiteX57" fmla="*/ 185457 w 439261"/>
                <a:gd name="connsiteY57" fmla="*/ 15359 h 204655"/>
                <a:gd name="connsiteX58" fmla="*/ 202352 w 439261"/>
                <a:gd name="connsiteY58" fmla="*/ 15359 h 204655"/>
                <a:gd name="connsiteX59" fmla="*/ 218863 w 439261"/>
                <a:gd name="connsiteY59" fmla="*/ 14975 h 204655"/>
                <a:gd name="connsiteX60" fmla="*/ 235757 w 439261"/>
                <a:gd name="connsiteY60" fmla="*/ 14591 h 204655"/>
                <a:gd name="connsiteX61" fmla="*/ 252652 w 439261"/>
                <a:gd name="connsiteY61" fmla="*/ 13823 h 204655"/>
                <a:gd name="connsiteX62" fmla="*/ 269163 w 439261"/>
                <a:gd name="connsiteY62" fmla="*/ 12671 h 204655"/>
                <a:gd name="connsiteX63" fmla="*/ 285673 w 439261"/>
                <a:gd name="connsiteY63" fmla="*/ 11519 h 204655"/>
                <a:gd name="connsiteX64" fmla="*/ 286057 w 439261"/>
                <a:gd name="connsiteY64" fmla="*/ 12287 h 204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439261" h="204655">
                  <a:moveTo>
                    <a:pt x="286057" y="12287"/>
                  </a:moveTo>
                  <a:lnTo>
                    <a:pt x="269547" y="14207"/>
                  </a:lnTo>
                  <a:lnTo>
                    <a:pt x="253036" y="15743"/>
                  </a:lnTo>
                  <a:lnTo>
                    <a:pt x="236141" y="16895"/>
                  </a:lnTo>
                  <a:lnTo>
                    <a:pt x="219247" y="18047"/>
                  </a:lnTo>
                  <a:lnTo>
                    <a:pt x="202352" y="18815"/>
                  </a:lnTo>
                  <a:lnTo>
                    <a:pt x="185457" y="19198"/>
                  </a:lnTo>
                  <a:lnTo>
                    <a:pt x="168563" y="19582"/>
                  </a:lnTo>
                  <a:lnTo>
                    <a:pt x="151668" y="19582"/>
                  </a:lnTo>
                  <a:lnTo>
                    <a:pt x="134773" y="19198"/>
                  </a:lnTo>
                  <a:lnTo>
                    <a:pt x="117879" y="18815"/>
                  </a:lnTo>
                  <a:lnTo>
                    <a:pt x="100984" y="18047"/>
                  </a:lnTo>
                  <a:lnTo>
                    <a:pt x="84089" y="16895"/>
                  </a:lnTo>
                  <a:lnTo>
                    <a:pt x="67195" y="15743"/>
                  </a:lnTo>
                  <a:lnTo>
                    <a:pt x="50300" y="14207"/>
                  </a:lnTo>
                  <a:lnTo>
                    <a:pt x="34557" y="11903"/>
                  </a:lnTo>
                  <a:lnTo>
                    <a:pt x="18047" y="9983"/>
                  </a:lnTo>
                  <a:lnTo>
                    <a:pt x="20350" y="3072"/>
                  </a:lnTo>
                  <a:lnTo>
                    <a:pt x="45692" y="16895"/>
                  </a:lnTo>
                  <a:lnTo>
                    <a:pt x="71418" y="30718"/>
                  </a:lnTo>
                  <a:lnTo>
                    <a:pt x="97144" y="44156"/>
                  </a:lnTo>
                  <a:lnTo>
                    <a:pt x="122870" y="57211"/>
                  </a:lnTo>
                  <a:lnTo>
                    <a:pt x="148980" y="70266"/>
                  </a:lnTo>
                  <a:lnTo>
                    <a:pt x="175090" y="82937"/>
                  </a:lnTo>
                  <a:lnTo>
                    <a:pt x="201200" y="95224"/>
                  </a:lnTo>
                  <a:lnTo>
                    <a:pt x="227694" y="107511"/>
                  </a:lnTo>
                  <a:lnTo>
                    <a:pt x="253804" y="119798"/>
                  </a:lnTo>
                  <a:cubicBezTo>
                    <a:pt x="262635" y="124022"/>
                    <a:pt x="271466" y="127862"/>
                    <a:pt x="280298" y="132085"/>
                  </a:cubicBezTo>
                  <a:lnTo>
                    <a:pt x="333285" y="156276"/>
                  </a:lnTo>
                  <a:cubicBezTo>
                    <a:pt x="342117" y="160115"/>
                    <a:pt x="350948" y="164339"/>
                    <a:pt x="359779" y="168179"/>
                  </a:cubicBezTo>
                  <a:lnTo>
                    <a:pt x="386273" y="180082"/>
                  </a:lnTo>
                  <a:cubicBezTo>
                    <a:pt x="395105" y="183921"/>
                    <a:pt x="403936" y="187761"/>
                    <a:pt x="412767" y="191985"/>
                  </a:cubicBezTo>
                  <a:cubicBezTo>
                    <a:pt x="421598" y="195824"/>
                    <a:pt x="430430" y="199664"/>
                    <a:pt x="439261" y="203504"/>
                  </a:cubicBezTo>
                  <a:lnTo>
                    <a:pt x="438877" y="204656"/>
                  </a:lnTo>
                  <a:cubicBezTo>
                    <a:pt x="420447" y="198512"/>
                    <a:pt x="402016" y="192369"/>
                    <a:pt x="383585" y="185841"/>
                  </a:cubicBezTo>
                  <a:cubicBezTo>
                    <a:pt x="365539" y="178930"/>
                    <a:pt x="347108" y="172402"/>
                    <a:pt x="329062" y="165107"/>
                  </a:cubicBezTo>
                  <a:lnTo>
                    <a:pt x="302184" y="153972"/>
                  </a:lnTo>
                  <a:lnTo>
                    <a:pt x="275306" y="142453"/>
                  </a:lnTo>
                  <a:cubicBezTo>
                    <a:pt x="257643" y="134773"/>
                    <a:pt x="239981" y="126710"/>
                    <a:pt x="222318" y="118647"/>
                  </a:cubicBezTo>
                  <a:lnTo>
                    <a:pt x="196208" y="105976"/>
                  </a:lnTo>
                  <a:lnTo>
                    <a:pt x="170098" y="92921"/>
                  </a:lnTo>
                  <a:lnTo>
                    <a:pt x="143989" y="79482"/>
                  </a:lnTo>
                  <a:lnTo>
                    <a:pt x="118263" y="66043"/>
                  </a:lnTo>
                  <a:lnTo>
                    <a:pt x="92537" y="52220"/>
                  </a:lnTo>
                  <a:lnTo>
                    <a:pt x="66811" y="38397"/>
                  </a:lnTo>
                  <a:lnTo>
                    <a:pt x="41469" y="24190"/>
                  </a:lnTo>
                  <a:lnTo>
                    <a:pt x="16127" y="9599"/>
                  </a:lnTo>
                  <a:lnTo>
                    <a:pt x="0" y="0"/>
                  </a:lnTo>
                  <a:lnTo>
                    <a:pt x="19198" y="2688"/>
                  </a:lnTo>
                  <a:lnTo>
                    <a:pt x="35709" y="4992"/>
                  </a:lnTo>
                  <a:lnTo>
                    <a:pt x="52220" y="7295"/>
                  </a:lnTo>
                  <a:lnTo>
                    <a:pt x="68731" y="9215"/>
                  </a:lnTo>
                  <a:lnTo>
                    <a:pt x="85241" y="10751"/>
                  </a:lnTo>
                  <a:cubicBezTo>
                    <a:pt x="96376" y="11903"/>
                    <a:pt x="107511" y="12671"/>
                    <a:pt x="118647" y="13439"/>
                  </a:cubicBezTo>
                  <a:lnTo>
                    <a:pt x="135157" y="14207"/>
                  </a:lnTo>
                  <a:lnTo>
                    <a:pt x="151668" y="14975"/>
                  </a:lnTo>
                  <a:lnTo>
                    <a:pt x="168563" y="15359"/>
                  </a:lnTo>
                  <a:lnTo>
                    <a:pt x="185457" y="15359"/>
                  </a:lnTo>
                  <a:lnTo>
                    <a:pt x="202352" y="15359"/>
                  </a:lnTo>
                  <a:lnTo>
                    <a:pt x="218863" y="14975"/>
                  </a:lnTo>
                  <a:lnTo>
                    <a:pt x="235757" y="14591"/>
                  </a:lnTo>
                  <a:lnTo>
                    <a:pt x="252652" y="13823"/>
                  </a:lnTo>
                  <a:lnTo>
                    <a:pt x="269163" y="12671"/>
                  </a:lnTo>
                  <a:lnTo>
                    <a:pt x="285673" y="11519"/>
                  </a:lnTo>
                  <a:lnTo>
                    <a:pt x="286057" y="12287"/>
                  </a:lnTo>
                  <a:close/>
                </a:path>
              </a:pathLst>
            </a:custGeom>
            <a:solidFill>
              <a:srgbClr val="000000"/>
            </a:solidFill>
            <a:ln w="38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8" name="Полилиния: фигура 1077">
              <a:extLst>
                <a:ext uri="{FF2B5EF4-FFF2-40B4-BE49-F238E27FC236}">
                  <a16:creationId xmlns:a16="http://schemas.microsoft.com/office/drawing/2014/main" id="{B7E1F5AC-D974-3BC4-A103-6F82BEC54A96}"/>
                </a:ext>
              </a:extLst>
            </p:cNvPr>
            <p:cNvSpPr/>
            <p:nvPr/>
          </p:nvSpPr>
          <p:spPr>
            <a:xfrm>
              <a:off x="7340784" y="7045468"/>
              <a:ext cx="383969" cy="488793"/>
            </a:xfrm>
            <a:custGeom>
              <a:avLst/>
              <a:gdLst>
                <a:gd name="connsiteX0" fmla="*/ 32637 w 383969"/>
                <a:gd name="connsiteY0" fmla="*/ 160883 h 488793"/>
                <a:gd name="connsiteX1" fmla="*/ 3840 w 383969"/>
                <a:gd name="connsiteY1" fmla="*/ 12671 h 488793"/>
                <a:gd name="connsiteX2" fmla="*/ 0 w 383969"/>
                <a:gd name="connsiteY2" fmla="*/ 0 h 488793"/>
                <a:gd name="connsiteX3" fmla="*/ 8447 w 383969"/>
                <a:gd name="connsiteY3" fmla="*/ 10367 h 488793"/>
                <a:gd name="connsiteX4" fmla="*/ 199280 w 383969"/>
                <a:gd name="connsiteY4" fmla="*/ 246892 h 488793"/>
                <a:gd name="connsiteX5" fmla="*/ 223086 w 383969"/>
                <a:gd name="connsiteY5" fmla="*/ 276458 h 488793"/>
                <a:gd name="connsiteX6" fmla="*/ 246892 w 383969"/>
                <a:gd name="connsiteY6" fmla="*/ 306024 h 488793"/>
                <a:gd name="connsiteX7" fmla="*/ 270314 w 383969"/>
                <a:gd name="connsiteY7" fmla="*/ 335973 h 488793"/>
                <a:gd name="connsiteX8" fmla="*/ 293353 w 383969"/>
                <a:gd name="connsiteY8" fmla="*/ 365923 h 488793"/>
                <a:gd name="connsiteX9" fmla="*/ 339045 w 383969"/>
                <a:gd name="connsiteY9" fmla="*/ 426590 h 488793"/>
                <a:gd name="connsiteX10" fmla="*/ 361699 w 383969"/>
                <a:gd name="connsiteY10" fmla="*/ 457308 h 488793"/>
                <a:gd name="connsiteX11" fmla="*/ 383969 w 383969"/>
                <a:gd name="connsiteY11" fmla="*/ 488025 h 488793"/>
                <a:gd name="connsiteX12" fmla="*/ 383202 w 383969"/>
                <a:gd name="connsiteY12" fmla="*/ 488793 h 488793"/>
                <a:gd name="connsiteX13" fmla="*/ 358243 w 383969"/>
                <a:gd name="connsiteY13" fmla="*/ 459995 h 488793"/>
                <a:gd name="connsiteX14" fmla="*/ 333669 w 383969"/>
                <a:gd name="connsiteY14" fmla="*/ 430814 h 488793"/>
                <a:gd name="connsiteX15" fmla="*/ 285289 w 383969"/>
                <a:gd name="connsiteY15" fmla="*/ 372450 h 488793"/>
                <a:gd name="connsiteX16" fmla="*/ 261483 w 383969"/>
                <a:gd name="connsiteY16" fmla="*/ 342885 h 488793"/>
                <a:gd name="connsiteX17" fmla="*/ 237677 w 383969"/>
                <a:gd name="connsiteY17" fmla="*/ 313319 h 488793"/>
                <a:gd name="connsiteX18" fmla="*/ 214255 w 383969"/>
                <a:gd name="connsiteY18" fmla="*/ 283369 h 488793"/>
                <a:gd name="connsiteX19" fmla="*/ 190833 w 383969"/>
                <a:gd name="connsiteY19" fmla="*/ 253420 h 488793"/>
                <a:gd name="connsiteX20" fmla="*/ 4608 w 383969"/>
                <a:gd name="connsiteY20" fmla="*/ 13439 h 488793"/>
                <a:gd name="connsiteX21" fmla="*/ 8831 w 383969"/>
                <a:gd name="connsiteY21" fmla="*/ 11135 h 488793"/>
                <a:gd name="connsiteX22" fmla="*/ 34173 w 383969"/>
                <a:gd name="connsiteY22" fmla="*/ 160499 h 488793"/>
                <a:gd name="connsiteX23" fmla="*/ 32637 w 383969"/>
                <a:gd name="connsiteY23" fmla="*/ 160883 h 488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83969" h="488793">
                  <a:moveTo>
                    <a:pt x="32637" y="160883"/>
                  </a:moveTo>
                  <a:cubicBezTo>
                    <a:pt x="29566" y="110583"/>
                    <a:pt x="19966" y="60667"/>
                    <a:pt x="3840" y="12671"/>
                  </a:cubicBezTo>
                  <a:lnTo>
                    <a:pt x="0" y="0"/>
                  </a:lnTo>
                  <a:lnTo>
                    <a:pt x="8447" y="10367"/>
                  </a:lnTo>
                  <a:lnTo>
                    <a:pt x="199280" y="246892"/>
                  </a:lnTo>
                  <a:lnTo>
                    <a:pt x="223086" y="276458"/>
                  </a:lnTo>
                  <a:cubicBezTo>
                    <a:pt x="231150" y="286441"/>
                    <a:pt x="238829" y="296040"/>
                    <a:pt x="246892" y="306024"/>
                  </a:cubicBezTo>
                  <a:lnTo>
                    <a:pt x="270314" y="335973"/>
                  </a:lnTo>
                  <a:lnTo>
                    <a:pt x="293353" y="365923"/>
                  </a:lnTo>
                  <a:cubicBezTo>
                    <a:pt x="308711" y="385889"/>
                    <a:pt x="324070" y="406240"/>
                    <a:pt x="339045" y="426590"/>
                  </a:cubicBezTo>
                  <a:cubicBezTo>
                    <a:pt x="346724" y="436957"/>
                    <a:pt x="354404" y="446940"/>
                    <a:pt x="361699" y="457308"/>
                  </a:cubicBezTo>
                  <a:cubicBezTo>
                    <a:pt x="368995" y="467675"/>
                    <a:pt x="376674" y="477658"/>
                    <a:pt x="383969" y="488025"/>
                  </a:cubicBezTo>
                  <a:lnTo>
                    <a:pt x="383202" y="488793"/>
                  </a:lnTo>
                  <a:cubicBezTo>
                    <a:pt x="374754" y="479194"/>
                    <a:pt x="366691" y="469595"/>
                    <a:pt x="358243" y="459995"/>
                  </a:cubicBezTo>
                  <a:cubicBezTo>
                    <a:pt x="349796" y="450396"/>
                    <a:pt x="341733" y="440797"/>
                    <a:pt x="333669" y="430814"/>
                  </a:cubicBezTo>
                  <a:cubicBezTo>
                    <a:pt x="317159" y="411615"/>
                    <a:pt x="301032" y="392033"/>
                    <a:pt x="285289" y="372450"/>
                  </a:cubicBezTo>
                  <a:lnTo>
                    <a:pt x="261483" y="342885"/>
                  </a:lnTo>
                  <a:lnTo>
                    <a:pt x="237677" y="313319"/>
                  </a:lnTo>
                  <a:cubicBezTo>
                    <a:pt x="229614" y="303336"/>
                    <a:pt x="221934" y="293353"/>
                    <a:pt x="214255" y="283369"/>
                  </a:cubicBezTo>
                  <a:lnTo>
                    <a:pt x="190833" y="253420"/>
                  </a:lnTo>
                  <a:lnTo>
                    <a:pt x="4608" y="13439"/>
                  </a:lnTo>
                  <a:lnTo>
                    <a:pt x="8831" y="11135"/>
                  </a:lnTo>
                  <a:cubicBezTo>
                    <a:pt x="23806" y="59515"/>
                    <a:pt x="32253" y="110199"/>
                    <a:pt x="34173" y="160499"/>
                  </a:cubicBezTo>
                  <a:lnTo>
                    <a:pt x="32637" y="160883"/>
                  </a:lnTo>
                  <a:close/>
                </a:path>
              </a:pathLst>
            </a:custGeom>
            <a:solidFill>
              <a:srgbClr val="000000"/>
            </a:solidFill>
            <a:ln w="38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79" name="Полилиния: фигура 1078">
              <a:extLst>
                <a:ext uri="{FF2B5EF4-FFF2-40B4-BE49-F238E27FC236}">
                  <a16:creationId xmlns:a16="http://schemas.microsoft.com/office/drawing/2014/main" id="{5EFB3043-8F21-1F01-8CB2-520128EAD0BA}"/>
                </a:ext>
              </a:extLst>
            </p:cNvPr>
            <p:cNvSpPr/>
            <p:nvPr/>
          </p:nvSpPr>
          <p:spPr>
            <a:xfrm>
              <a:off x="7098113" y="7076560"/>
              <a:ext cx="714524" cy="755929"/>
            </a:xfrm>
            <a:custGeom>
              <a:avLst/>
              <a:gdLst>
                <a:gd name="connsiteX0" fmla="*/ 713033 w 714524"/>
                <a:gd name="connsiteY0" fmla="*/ 642006 h 755929"/>
                <a:gd name="connsiteX1" fmla="*/ 612817 w 714524"/>
                <a:gd name="connsiteY1" fmla="*/ 440806 h 755929"/>
                <a:gd name="connsiteX2" fmla="*/ 452318 w 714524"/>
                <a:gd name="connsiteY2" fmla="*/ 290290 h 755929"/>
                <a:gd name="connsiteX3" fmla="*/ 290283 w 714524"/>
                <a:gd name="connsiteY3" fmla="*/ 116352 h 755929"/>
                <a:gd name="connsiteX4" fmla="*/ 189683 w 714524"/>
                <a:gd name="connsiteY4" fmla="*/ 28039 h 755929"/>
                <a:gd name="connsiteX5" fmla="*/ 102522 w 714524"/>
                <a:gd name="connsiteY5" fmla="*/ 393 h 755929"/>
                <a:gd name="connsiteX6" fmla="*/ 2 w 714524"/>
                <a:gd name="connsiteY6" fmla="*/ 97537 h 755929"/>
                <a:gd name="connsiteX7" fmla="*/ 39551 w 714524"/>
                <a:gd name="connsiteY7" fmla="*/ 206200 h 755929"/>
                <a:gd name="connsiteX8" fmla="*/ 107898 w 714524"/>
                <a:gd name="connsiteY8" fmla="*/ 314480 h 755929"/>
                <a:gd name="connsiteX9" fmla="*/ 184308 w 714524"/>
                <a:gd name="connsiteY9" fmla="*/ 433894 h 755929"/>
                <a:gd name="connsiteX10" fmla="*/ 318697 w 714524"/>
                <a:gd name="connsiteY10" fmla="*/ 603225 h 755929"/>
                <a:gd name="connsiteX11" fmla="*/ 371685 w 714524"/>
                <a:gd name="connsiteY11" fmla="*/ 658133 h 755929"/>
                <a:gd name="connsiteX12" fmla="*/ 423520 w 714524"/>
                <a:gd name="connsiteY12" fmla="*/ 716112 h 755929"/>
                <a:gd name="connsiteX13" fmla="*/ 423904 w 714524"/>
                <a:gd name="connsiteY13" fmla="*/ 722639 h 755929"/>
                <a:gd name="connsiteX14" fmla="*/ 435040 w 714524"/>
                <a:gd name="connsiteY14" fmla="*/ 733774 h 755929"/>
                <a:gd name="connsiteX15" fmla="*/ 553302 w 714524"/>
                <a:gd name="connsiteY15" fmla="*/ 753357 h 755929"/>
                <a:gd name="connsiteX16" fmla="*/ 668493 w 714524"/>
                <a:gd name="connsiteY16" fmla="*/ 712656 h 755929"/>
                <a:gd name="connsiteX17" fmla="*/ 712266 w 714524"/>
                <a:gd name="connsiteY17" fmla="*/ 673875 h 755929"/>
                <a:gd name="connsiteX18" fmla="*/ 713033 w 714524"/>
                <a:gd name="connsiteY18" fmla="*/ 642006 h 755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14524" h="755929">
                  <a:moveTo>
                    <a:pt x="713033" y="642006"/>
                  </a:moveTo>
                  <a:cubicBezTo>
                    <a:pt x="702282" y="566748"/>
                    <a:pt x="663885" y="497249"/>
                    <a:pt x="612817" y="440806"/>
                  </a:cubicBezTo>
                  <a:cubicBezTo>
                    <a:pt x="563285" y="386282"/>
                    <a:pt x="502234" y="343662"/>
                    <a:pt x="452318" y="290290"/>
                  </a:cubicBezTo>
                  <a:cubicBezTo>
                    <a:pt x="398179" y="232310"/>
                    <a:pt x="344423" y="174331"/>
                    <a:pt x="290283" y="116352"/>
                  </a:cubicBezTo>
                  <a:cubicBezTo>
                    <a:pt x="259950" y="83714"/>
                    <a:pt x="228848" y="50309"/>
                    <a:pt x="189683" y="28039"/>
                  </a:cubicBezTo>
                  <a:cubicBezTo>
                    <a:pt x="163189" y="12680"/>
                    <a:pt x="133240" y="3465"/>
                    <a:pt x="102522" y="393"/>
                  </a:cubicBezTo>
                  <a:cubicBezTo>
                    <a:pt x="49150" y="-4983"/>
                    <a:pt x="-382" y="45701"/>
                    <a:pt x="2" y="97537"/>
                  </a:cubicBezTo>
                  <a:cubicBezTo>
                    <a:pt x="386" y="136318"/>
                    <a:pt x="19201" y="172795"/>
                    <a:pt x="39551" y="206200"/>
                  </a:cubicBezTo>
                  <a:cubicBezTo>
                    <a:pt x="61437" y="242678"/>
                    <a:pt x="88315" y="277235"/>
                    <a:pt x="107898" y="314480"/>
                  </a:cubicBezTo>
                  <a:cubicBezTo>
                    <a:pt x="129400" y="355181"/>
                    <a:pt x="160501" y="394346"/>
                    <a:pt x="184308" y="433894"/>
                  </a:cubicBezTo>
                  <a:cubicBezTo>
                    <a:pt x="221937" y="496481"/>
                    <a:pt x="266861" y="551773"/>
                    <a:pt x="318697" y="603225"/>
                  </a:cubicBezTo>
                  <a:cubicBezTo>
                    <a:pt x="336743" y="621271"/>
                    <a:pt x="353254" y="640470"/>
                    <a:pt x="371685" y="658133"/>
                  </a:cubicBezTo>
                  <a:cubicBezTo>
                    <a:pt x="380132" y="666196"/>
                    <a:pt x="426976" y="703441"/>
                    <a:pt x="423520" y="716112"/>
                  </a:cubicBezTo>
                  <a:cubicBezTo>
                    <a:pt x="423137" y="718416"/>
                    <a:pt x="423137" y="720720"/>
                    <a:pt x="423904" y="722639"/>
                  </a:cubicBezTo>
                  <a:cubicBezTo>
                    <a:pt x="425824" y="727631"/>
                    <a:pt x="430432" y="730703"/>
                    <a:pt x="435040" y="733774"/>
                  </a:cubicBezTo>
                  <a:cubicBezTo>
                    <a:pt x="469981" y="755277"/>
                    <a:pt x="512985" y="759500"/>
                    <a:pt x="553302" y="753357"/>
                  </a:cubicBezTo>
                  <a:cubicBezTo>
                    <a:pt x="593619" y="746829"/>
                    <a:pt x="631632" y="730703"/>
                    <a:pt x="668493" y="712656"/>
                  </a:cubicBezTo>
                  <a:cubicBezTo>
                    <a:pt x="686540" y="703825"/>
                    <a:pt x="705738" y="692690"/>
                    <a:pt x="712266" y="673875"/>
                  </a:cubicBezTo>
                  <a:cubicBezTo>
                    <a:pt x="715721" y="663508"/>
                    <a:pt x="714569" y="652757"/>
                    <a:pt x="713033" y="642006"/>
                  </a:cubicBezTo>
                  <a:close/>
                </a:path>
              </a:pathLst>
            </a:custGeom>
            <a:solidFill>
              <a:srgbClr val="DDD56F"/>
            </a:solidFill>
            <a:ln w="38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080" name="Рисунок 7">
              <a:extLst>
                <a:ext uri="{FF2B5EF4-FFF2-40B4-BE49-F238E27FC236}">
                  <a16:creationId xmlns:a16="http://schemas.microsoft.com/office/drawing/2014/main" id="{3EED4A5B-4ABE-79A1-3982-B4292DE7F176}"/>
                </a:ext>
              </a:extLst>
            </p:cNvPr>
            <p:cNvGrpSpPr/>
            <p:nvPr/>
          </p:nvGrpSpPr>
          <p:grpSpPr>
            <a:xfrm>
              <a:off x="7185166" y="7143890"/>
              <a:ext cx="457009" cy="453875"/>
              <a:chOff x="7185166" y="7143890"/>
              <a:chExt cx="457009" cy="453875"/>
            </a:xfrm>
            <a:solidFill>
              <a:srgbClr val="EFE589"/>
            </a:solidFill>
          </p:grpSpPr>
          <p:sp>
            <p:nvSpPr>
              <p:cNvPr id="1081" name="Полилиния: фигура 1080">
                <a:extLst>
                  <a:ext uri="{FF2B5EF4-FFF2-40B4-BE49-F238E27FC236}">
                    <a16:creationId xmlns:a16="http://schemas.microsoft.com/office/drawing/2014/main" id="{B6467195-E7E7-9FD5-5885-D182819ED3BB}"/>
                  </a:ext>
                </a:extLst>
              </p:cNvPr>
              <p:cNvSpPr/>
              <p:nvPr/>
            </p:nvSpPr>
            <p:spPr>
              <a:xfrm>
                <a:off x="7185166" y="7228748"/>
                <a:ext cx="45777" cy="45332"/>
              </a:xfrm>
              <a:custGeom>
                <a:avLst/>
                <a:gdLst>
                  <a:gd name="connsiteX0" fmla="*/ 32748 w 45777"/>
                  <a:gd name="connsiteY0" fmla="*/ 3713 h 45332"/>
                  <a:gd name="connsiteX1" fmla="*/ 14701 w 45777"/>
                  <a:gd name="connsiteY1" fmla="*/ 1793 h 45332"/>
                  <a:gd name="connsiteX2" fmla="*/ 110 w 45777"/>
                  <a:gd name="connsiteY2" fmla="*/ 16000 h 45332"/>
                  <a:gd name="connsiteX3" fmla="*/ 8942 w 45777"/>
                  <a:gd name="connsiteY3" fmla="*/ 36734 h 45332"/>
                  <a:gd name="connsiteX4" fmla="*/ 45035 w 45777"/>
                  <a:gd name="connsiteY4" fmla="*/ 34815 h 45332"/>
                  <a:gd name="connsiteX5" fmla="*/ 32748 w 45777"/>
                  <a:gd name="connsiteY5" fmla="*/ 371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777" h="45332">
                    <a:moveTo>
                      <a:pt x="32748" y="3713"/>
                    </a:moveTo>
                    <a:cubicBezTo>
                      <a:pt x="29292" y="-1279"/>
                      <a:pt x="20077" y="-511"/>
                      <a:pt x="14701" y="1793"/>
                    </a:cubicBezTo>
                    <a:cubicBezTo>
                      <a:pt x="7022" y="5249"/>
                      <a:pt x="-1041" y="7937"/>
                      <a:pt x="110" y="16000"/>
                    </a:cubicBezTo>
                    <a:cubicBezTo>
                      <a:pt x="1262" y="24063"/>
                      <a:pt x="4718" y="29823"/>
                      <a:pt x="8942" y="36734"/>
                    </a:cubicBezTo>
                    <a:cubicBezTo>
                      <a:pt x="15469" y="49405"/>
                      <a:pt x="36588" y="47486"/>
                      <a:pt x="45035" y="34815"/>
                    </a:cubicBezTo>
                    <a:cubicBezTo>
                      <a:pt x="48107" y="30591"/>
                      <a:pt x="41195" y="16384"/>
                      <a:pt x="32748" y="3713"/>
                    </a:cubicBezTo>
                    <a:close/>
                  </a:path>
                </a:pathLst>
              </a:custGeom>
              <a:solidFill>
                <a:srgbClr val="EFE589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82" name="Полилиния: фигура 1081">
                <a:extLst>
                  <a:ext uri="{FF2B5EF4-FFF2-40B4-BE49-F238E27FC236}">
                    <a16:creationId xmlns:a16="http://schemas.microsoft.com/office/drawing/2014/main" id="{3504D6C3-0781-E677-8A83-8B571EBD365C}"/>
                  </a:ext>
                </a:extLst>
              </p:cNvPr>
              <p:cNvSpPr/>
              <p:nvPr/>
            </p:nvSpPr>
            <p:spPr>
              <a:xfrm>
                <a:off x="7266951" y="7206093"/>
                <a:ext cx="45805" cy="45332"/>
              </a:xfrm>
              <a:custGeom>
                <a:avLst/>
                <a:gdLst>
                  <a:gd name="connsiteX0" fmla="*/ 32748 w 45805"/>
                  <a:gd name="connsiteY0" fmla="*/ 3713 h 45332"/>
                  <a:gd name="connsiteX1" fmla="*/ 14701 w 45805"/>
                  <a:gd name="connsiteY1" fmla="*/ 1793 h 45332"/>
                  <a:gd name="connsiteX2" fmla="*/ 110 w 45805"/>
                  <a:gd name="connsiteY2" fmla="*/ 16000 h 45332"/>
                  <a:gd name="connsiteX3" fmla="*/ 8942 w 45805"/>
                  <a:gd name="connsiteY3" fmla="*/ 36734 h 45332"/>
                  <a:gd name="connsiteX4" fmla="*/ 45035 w 45805"/>
                  <a:gd name="connsiteY4" fmla="*/ 34815 h 45332"/>
                  <a:gd name="connsiteX5" fmla="*/ 32748 w 45805"/>
                  <a:gd name="connsiteY5" fmla="*/ 371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805" h="45332">
                    <a:moveTo>
                      <a:pt x="32748" y="3713"/>
                    </a:moveTo>
                    <a:cubicBezTo>
                      <a:pt x="29292" y="-1279"/>
                      <a:pt x="20077" y="-511"/>
                      <a:pt x="14701" y="1793"/>
                    </a:cubicBezTo>
                    <a:cubicBezTo>
                      <a:pt x="7022" y="5249"/>
                      <a:pt x="-1041" y="7937"/>
                      <a:pt x="110" y="16000"/>
                    </a:cubicBezTo>
                    <a:cubicBezTo>
                      <a:pt x="1262" y="24063"/>
                      <a:pt x="4718" y="29823"/>
                      <a:pt x="8942" y="36734"/>
                    </a:cubicBezTo>
                    <a:cubicBezTo>
                      <a:pt x="15469" y="49405"/>
                      <a:pt x="36588" y="47486"/>
                      <a:pt x="45035" y="34815"/>
                    </a:cubicBezTo>
                    <a:cubicBezTo>
                      <a:pt x="48107" y="30207"/>
                      <a:pt x="41579" y="16384"/>
                      <a:pt x="32748" y="3713"/>
                    </a:cubicBezTo>
                    <a:close/>
                  </a:path>
                </a:pathLst>
              </a:custGeom>
              <a:solidFill>
                <a:srgbClr val="EFE589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83" name="Полилиния: фигура 1082">
                <a:extLst>
                  <a:ext uri="{FF2B5EF4-FFF2-40B4-BE49-F238E27FC236}">
                    <a16:creationId xmlns:a16="http://schemas.microsoft.com/office/drawing/2014/main" id="{B61BF328-B858-EB4C-20D0-7E0401B14E57}"/>
                  </a:ext>
                </a:extLst>
              </p:cNvPr>
              <p:cNvSpPr/>
              <p:nvPr/>
            </p:nvSpPr>
            <p:spPr>
              <a:xfrm>
                <a:off x="7243913" y="7268680"/>
                <a:ext cx="45805" cy="45332"/>
              </a:xfrm>
              <a:custGeom>
                <a:avLst/>
                <a:gdLst>
                  <a:gd name="connsiteX0" fmla="*/ 32748 w 45805"/>
                  <a:gd name="connsiteY0" fmla="*/ 3713 h 45332"/>
                  <a:gd name="connsiteX1" fmla="*/ 14701 w 45805"/>
                  <a:gd name="connsiteY1" fmla="*/ 1793 h 45332"/>
                  <a:gd name="connsiteX2" fmla="*/ 110 w 45805"/>
                  <a:gd name="connsiteY2" fmla="*/ 16000 h 45332"/>
                  <a:gd name="connsiteX3" fmla="*/ 8942 w 45805"/>
                  <a:gd name="connsiteY3" fmla="*/ 36734 h 45332"/>
                  <a:gd name="connsiteX4" fmla="*/ 45035 w 45805"/>
                  <a:gd name="connsiteY4" fmla="*/ 34815 h 45332"/>
                  <a:gd name="connsiteX5" fmla="*/ 32748 w 45805"/>
                  <a:gd name="connsiteY5" fmla="*/ 371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805" h="45332">
                    <a:moveTo>
                      <a:pt x="32748" y="3713"/>
                    </a:moveTo>
                    <a:cubicBezTo>
                      <a:pt x="29292" y="-1279"/>
                      <a:pt x="20077" y="-511"/>
                      <a:pt x="14701" y="1793"/>
                    </a:cubicBezTo>
                    <a:cubicBezTo>
                      <a:pt x="7022" y="5249"/>
                      <a:pt x="-1041" y="7937"/>
                      <a:pt x="110" y="16000"/>
                    </a:cubicBezTo>
                    <a:cubicBezTo>
                      <a:pt x="1262" y="24063"/>
                      <a:pt x="4718" y="29823"/>
                      <a:pt x="8942" y="36734"/>
                    </a:cubicBezTo>
                    <a:cubicBezTo>
                      <a:pt x="15469" y="49405"/>
                      <a:pt x="36588" y="47486"/>
                      <a:pt x="45035" y="34815"/>
                    </a:cubicBezTo>
                    <a:cubicBezTo>
                      <a:pt x="48107" y="30591"/>
                      <a:pt x="41579" y="16768"/>
                      <a:pt x="32748" y="3713"/>
                    </a:cubicBezTo>
                    <a:close/>
                  </a:path>
                </a:pathLst>
              </a:custGeom>
              <a:solidFill>
                <a:srgbClr val="EFE589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84" name="Полилиния: фигура 1083">
                <a:extLst>
                  <a:ext uri="{FF2B5EF4-FFF2-40B4-BE49-F238E27FC236}">
                    <a16:creationId xmlns:a16="http://schemas.microsoft.com/office/drawing/2014/main" id="{22728FDF-67AF-ED34-44F9-81DD1FF7B77B}"/>
                  </a:ext>
                </a:extLst>
              </p:cNvPr>
              <p:cNvSpPr/>
              <p:nvPr/>
            </p:nvSpPr>
            <p:spPr>
              <a:xfrm>
                <a:off x="7320707" y="7272904"/>
                <a:ext cx="45805" cy="45332"/>
              </a:xfrm>
              <a:custGeom>
                <a:avLst/>
                <a:gdLst>
                  <a:gd name="connsiteX0" fmla="*/ 32748 w 45805"/>
                  <a:gd name="connsiteY0" fmla="*/ 3713 h 45332"/>
                  <a:gd name="connsiteX1" fmla="*/ 14701 w 45805"/>
                  <a:gd name="connsiteY1" fmla="*/ 1793 h 45332"/>
                  <a:gd name="connsiteX2" fmla="*/ 110 w 45805"/>
                  <a:gd name="connsiteY2" fmla="*/ 16000 h 45332"/>
                  <a:gd name="connsiteX3" fmla="*/ 8942 w 45805"/>
                  <a:gd name="connsiteY3" fmla="*/ 36734 h 45332"/>
                  <a:gd name="connsiteX4" fmla="*/ 45035 w 45805"/>
                  <a:gd name="connsiteY4" fmla="*/ 34815 h 45332"/>
                  <a:gd name="connsiteX5" fmla="*/ 32748 w 45805"/>
                  <a:gd name="connsiteY5" fmla="*/ 371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805" h="45332">
                    <a:moveTo>
                      <a:pt x="32748" y="3713"/>
                    </a:moveTo>
                    <a:cubicBezTo>
                      <a:pt x="29292" y="-1279"/>
                      <a:pt x="20077" y="-511"/>
                      <a:pt x="14701" y="1793"/>
                    </a:cubicBezTo>
                    <a:cubicBezTo>
                      <a:pt x="7022" y="5249"/>
                      <a:pt x="-1041" y="7937"/>
                      <a:pt x="110" y="16000"/>
                    </a:cubicBezTo>
                    <a:cubicBezTo>
                      <a:pt x="1262" y="24063"/>
                      <a:pt x="4718" y="29823"/>
                      <a:pt x="8942" y="36734"/>
                    </a:cubicBezTo>
                    <a:cubicBezTo>
                      <a:pt x="15469" y="49405"/>
                      <a:pt x="36588" y="47486"/>
                      <a:pt x="45035" y="34815"/>
                    </a:cubicBezTo>
                    <a:cubicBezTo>
                      <a:pt x="48107" y="30591"/>
                      <a:pt x="41579" y="16768"/>
                      <a:pt x="32748" y="3713"/>
                    </a:cubicBezTo>
                    <a:close/>
                  </a:path>
                </a:pathLst>
              </a:custGeom>
              <a:solidFill>
                <a:srgbClr val="EFE589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85" name="Полилиния: фигура 1084">
                <a:extLst>
                  <a:ext uri="{FF2B5EF4-FFF2-40B4-BE49-F238E27FC236}">
                    <a16:creationId xmlns:a16="http://schemas.microsoft.com/office/drawing/2014/main" id="{16B859F7-3998-6183-48F2-8A31E44E26F4}"/>
                  </a:ext>
                </a:extLst>
              </p:cNvPr>
              <p:cNvSpPr/>
              <p:nvPr/>
            </p:nvSpPr>
            <p:spPr>
              <a:xfrm>
                <a:off x="7289990" y="7355457"/>
                <a:ext cx="45805" cy="45332"/>
              </a:xfrm>
              <a:custGeom>
                <a:avLst/>
                <a:gdLst>
                  <a:gd name="connsiteX0" fmla="*/ 32748 w 45805"/>
                  <a:gd name="connsiteY0" fmla="*/ 3713 h 45332"/>
                  <a:gd name="connsiteX1" fmla="*/ 14701 w 45805"/>
                  <a:gd name="connsiteY1" fmla="*/ 1793 h 45332"/>
                  <a:gd name="connsiteX2" fmla="*/ 110 w 45805"/>
                  <a:gd name="connsiteY2" fmla="*/ 16000 h 45332"/>
                  <a:gd name="connsiteX3" fmla="*/ 8942 w 45805"/>
                  <a:gd name="connsiteY3" fmla="*/ 36734 h 45332"/>
                  <a:gd name="connsiteX4" fmla="*/ 45035 w 45805"/>
                  <a:gd name="connsiteY4" fmla="*/ 34815 h 45332"/>
                  <a:gd name="connsiteX5" fmla="*/ 32748 w 45805"/>
                  <a:gd name="connsiteY5" fmla="*/ 371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805" h="45332">
                    <a:moveTo>
                      <a:pt x="32748" y="3713"/>
                    </a:moveTo>
                    <a:cubicBezTo>
                      <a:pt x="29292" y="-1279"/>
                      <a:pt x="20077" y="-511"/>
                      <a:pt x="14701" y="1793"/>
                    </a:cubicBezTo>
                    <a:cubicBezTo>
                      <a:pt x="7022" y="5249"/>
                      <a:pt x="-1041" y="7937"/>
                      <a:pt x="110" y="16000"/>
                    </a:cubicBezTo>
                    <a:cubicBezTo>
                      <a:pt x="1262" y="24063"/>
                      <a:pt x="4718" y="29823"/>
                      <a:pt x="8942" y="36734"/>
                    </a:cubicBezTo>
                    <a:cubicBezTo>
                      <a:pt x="15469" y="49405"/>
                      <a:pt x="36588" y="47486"/>
                      <a:pt x="45035" y="34815"/>
                    </a:cubicBezTo>
                    <a:cubicBezTo>
                      <a:pt x="48107" y="30591"/>
                      <a:pt x="41579" y="16384"/>
                      <a:pt x="32748" y="3713"/>
                    </a:cubicBezTo>
                    <a:close/>
                  </a:path>
                </a:pathLst>
              </a:custGeom>
              <a:solidFill>
                <a:srgbClr val="EFE589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86" name="Полилиния: фигура 1085">
                <a:extLst>
                  <a:ext uri="{FF2B5EF4-FFF2-40B4-BE49-F238E27FC236}">
                    <a16:creationId xmlns:a16="http://schemas.microsoft.com/office/drawing/2014/main" id="{D3100035-C5A3-6BB6-3F2F-54EDD4A83B12}"/>
                  </a:ext>
                </a:extLst>
              </p:cNvPr>
              <p:cNvSpPr/>
              <p:nvPr/>
            </p:nvSpPr>
            <p:spPr>
              <a:xfrm>
                <a:off x="7384830" y="7349314"/>
                <a:ext cx="45805" cy="45332"/>
              </a:xfrm>
              <a:custGeom>
                <a:avLst/>
                <a:gdLst>
                  <a:gd name="connsiteX0" fmla="*/ 32748 w 45805"/>
                  <a:gd name="connsiteY0" fmla="*/ 3713 h 45332"/>
                  <a:gd name="connsiteX1" fmla="*/ 14701 w 45805"/>
                  <a:gd name="connsiteY1" fmla="*/ 1793 h 45332"/>
                  <a:gd name="connsiteX2" fmla="*/ 110 w 45805"/>
                  <a:gd name="connsiteY2" fmla="*/ 16000 h 45332"/>
                  <a:gd name="connsiteX3" fmla="*/ 8942 w 45805"/>
                  <a:gd name="connsiteY3" fmla="*/ 36734 h 45332"/>
                  <a:gd name="connsiteX4" fmla="*/ 45035 w 45805"/>
                  <a:gd name="connsiteY4" fmla="*/ 34815 h 45332"/>
                  <a:gd name="connsiteX5" fmla="*/ 32748 w 45805"/>
                  <a:gd name="connsiteY5" fmla="*/ 371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805" h="45332">
                    <a:moveTo>
                      <a:pt x="32748" y="3713"/>
                    </a:moveTo>
                    <a:cubicBezTo>
                      <a:pt x="29292" y="-1279"/>
                      <a:pt x="20077" y="-511"/>
                      <a:pt x="14701" y="1793"/>
                    </a:cubicBezTo>
                    <a:cubicBezTo>
                      <a:pt x="7022" y="5249"/>
                      <a:pt x="-1041" y="7937"/>
                      <a:pt x="110" y="16000"/>
                    </a:cubicBezTo>
                    <a:cubicBezTo>
                      <a:pt x="1262" y="24063"/>
                      <a:pt x="4718" y="29823"/>
                      <a:pt x="8942" y="36734"/>
                    </a:cubicBezTo>
                    <a:cubicBezTo>
                      <a:pt x="15469" y="49405"/>
                      <a:pt x="36588" y="47486"/>
                      <a:pt x="45035" y="34815"/>
                    </a:cubicBezTo>
                    <a:cubicBezTo>
                      <a:pt x="48107" y="30591"/>
                      <a:pt x="41579" y="16768"/>
                      <a:pt x="32748" y="3713"/>
                    </a:cubicBezTo>
                    <a:close/>
                  </a:path>
                </a:pathLst>
              </a:custGeom>
              <a:solidFill>
                <a:srgbClr val="EFE589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87" name="Полилиния: фигура 1086">
                <a:extLst>
                  <a:ext uri="{FF2B5EF4-FFF2-40B4-BE49-F238E27FC236}">
                    <a16:creationId xmlns:a16="http://schemas.microsoft.com/office/drawing/2014/main" id="{D3F289F9-800E-A704-92D2-51C4C090E306}"/>
                  </a:ext>
                </a:extLst>
              </p:cNvPr>
              <p:cNvSpPr/>
              <p:nvPr/>
            </p:nvSpPr>
            <p:spPr>
              <a:xfrm>
                <a:off x="7200525" y="7143890"/>
                <a:ext cx="45777" cy="45332"/>
              </a:xfrm>
              <a:custGeom>
                <a:avLst/>
                <a:gdLst>
                  <a:gd name="connsiteX0" fmla="*/ 32748 w 45777"/>
                  <a:gd name="connsiteY0" fmla="*/ 3713 h 45332"/>
                  <a:gd name="connsiteX1" fmla="*/ 14701 w 45777"/>
                  <a:gd name="connsiteY1" fmla="*/ 1793 h 45332"/>
                  <a:gd name="connsiteX2" fmla="*/ 110 w 45777"/>
                  <a:gd name="connsiteY2" fmla="*/ 16000 h 45332"/>
                  <a:gd name="connsiteX3" fmla="*/ 8942 w 45777"/>
                  <a:gd name="connsiteY3" fmla="*/ 36734 h 45332"/>
                  <a:gd name="connsiteX4" fmla="*/ 45035 w 45777"/>
                  <a:gd name="connsiteY4" fmla="*/ 34815 h 45332"/>
                  <a:gd name="connsiteX5" fmla="*/ 32748 w 45777"/>
                  <a:gd name="connsiteY5" fmla="*/ 371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777" h="45332">
                    <a:moveTo>
                      <a:pt x="32748" y="3713"/>
                    </a:moveTo>
                    <a:cubicBezTo>
                      <a:pt x="29292" y="-1279"/>
                      <a:pt x="20077" y="-511"/>
                      <a:pt x="14701" y="1793"/>
                    </a:cubicBezTo>
                    <a:cubicBezTo>
                      <a:pt x="7022" y="5249"/>
                      <a:pt x="-1041" y="7937"/>
                      <a:pt x="110" y="16000"/>
                    </a:cubicBezTo>
                    <a:cubicBezTo>
                      <a:pt x="1262" y="24063"/>
                      <a:pt x="4718" y="29823"/>
                      <a:pt x="8942" y="36734"/>
                    </a:cubicBezTo>
                    <a:cubicBezTo>
                      <a:pt x="15469" y="49405"/>
                      <a:pt x="36588" y="47486"/>
                      <a:pt x="45035" y="34815"/>
                    </a:cubicBezTo>
                    <a:cubicBezTo>
                      <a:pt x="48107" y="30591"/>
                      <a:pt x="41195" y="16768"/>
                      <a:pt x="32748" y="3713"/>
                    </a:cubicBezTo>
                    <a:close/>
                  </a:path>
                </a:pathLst>
              </a:custGeom>
              <a:solidFill>
                <a:srgbClr val="EFE589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88" name="Полилиния: фигура 1087">
                <a:extLst>
                  <a:ext uri="{FF2B5EF4-FFF2-40B4-BE49-F238E27FC236}">
                    <a16:creationId xmlns:a16="http://schemas.microsoft.com/office/drawing/2014/main" id="{FA1F5FEA-803C-E9B9-396B-3148E55BBC60}"/>
                  </a:ext>
                </a:extLst>
              </p:cNvPr>
              <p:cNvSpPr/>
              <p:nvPr/>
            </p:nvSpPr>
            <p:spPr>
              <a:xfrm>
                <a:off x="7478519" y="7393854"/>
                <a:ext cx="45805" cy="45332"/>
              </a:xfrm>
              <a:custGeom>
                <a:avLst/>
                <a:gdLst>
                  <a:gd name="connsiteX0" fmla="*/ 32748 w 45805"/>
                  <a:gd name="connsiteY0" fmla="*/ 3713 h 45332"/>
                  <a:gd name="connsiteX1" fmla="*/ 14701 w 45805"/>
                  <a:gd name="connsiteY1" fmla="*/ 1793 h 45332"/>
                  <a:gd name="connsiteX2" fmla="*/ 110 w 45805"/>
                  <a:gd name="connsiteY2" fmla="*/ 16000 h 45332"/>
                  <a:gd name="connsiteX3" fmla="*/ 8942 w 45805"/>
                  <a:gd name="connsiteY3" fmla="*/ 36734 h 45332"/>
                  <a:gd name="connsiteX4" fmla="*/ 45035 w 45805"/>
                  <a:gd name="connsiteY4" fmla="*/ 34815 h 45332"/>
                  <a:gd name="connsiteX5" fmla="*/ 32748 w 45805"/>
                  <a:gd name="connsiteY5" fmla="*/ 371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805" h="45332">
                    <a:moveTo>
                      <a:pt x="32748" y="3713"/>
                    </a:moveTo>
                    <a:cubicBezTo>
                      <a:pt x="29292" y="-1279"/>
                      <a:pt x="20077" y="-511"/>
                      <a:pt x="14701" y="1793"/>
                    </a:cubicBezTo>
                    <a:cubicBezTo>
                      <a:pt x="7022" y="5249"/>
                      <a:pt x="-1041" y="7937"/>
                      <a:pt x="110" y="16000"/>
                    </a:cubicBezTo>
                    <a:cubicBezTo>
                      <a:pt x="1262" y="24063"/>
                      <a:pt x="4718" y="29823"/>
                      <a:pt x="8942" y="36734"/>
                    </a:cubicBezTo>
                    <a:cubicBezTo>
                      <a:pt x="15469" y="49405"/>
                      <a:pt x="36588" y="47486"/>
                      <a:pt x="45035" y="34815"/>
                    </a:cubicBezTo>
                    <a:cubicBezTo>
                      <a:pt x="48107" y="30591"/>
                      <a:pt x="41579" y="16384"/>
                      <a:pt x="32748" y="3713"/>
                    </a:cubicBezTo>
                    <a:close/>
                  </a:path>
                </a:pathLst>
              </a:custGeom>
              <a:solidFill>
                <a:srgbClr val="EFE589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89" name="Полилиния: фигура 1088">
                <a:extLst>
                  <a:ext uri="{FF2B5EF4-FFF2-40B4-BE49-F238E27FC236}">
                    <a16:creationId xmlns:a16="http://schemas.microsoft.com/office/drawing/2014/main" id="{88C6D63E-C9E8-EF05-DD4B-546478BF8026}"/>
                  </a:ext>
                </a:extLst>
              </p:cNvPr>
              <p:cNvSpPr/>
              <p:nvPr/>
            </p:nvSpPr>
            <p:spPr>
              <a:xfrm>
                <a:off x="7455480" y="7471800"/>
                <a:ext cx="45805" cy="45332"/>
              </a:xfrm>
              <a:custGeom>
                <a:avLst/>
                <a:gdLst>
                  <a:gd name="connsiteX0" fmla="*/ 32748 w 45805"/>
                  <a:gd name="connsiteY0" fmla="*/ 3713 h 45332"/>
                  <a:gd name="connsiteX1" fmla="*/ 14701 w 45805"/>
                  <a:gd name="connsiteY1" fmla="*/ 1793 h 45332"/>
                  <a:gd name="connsiteX2" fmla="*/ 110 w 45805"/>
                  <a:gd name="connsiteY2" fmla="*/ 16000 h 45332"/>
                  <a:gd name="connsiteX3" fmla="*/ 8942 w 45805"/>
                  <a:gd name="connsiteY3" fmla="*/ 36734 h 45332"/>
                  <a:gd name="connsiteX4" fmla="*/ 45035 w 45805"/>
                  <a:gd name="connsiteY4" fmla="*/ 34815 h 45332"/>
                  <a:gd name="connsiteX5" fmla="*/ 32748 w 45805"/>
                  <a:gd name="connsiteY5" fmla="*/ 371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805" h="45332">
                    <a:moveTo>
                      <a:pt x="32748" y="3713"/>
                    </a:moveTo>
                    <a:cubicBezTo>
                      <a:pt x="29292" y="-1279"/>
                      <a:pt x="20077" y="-511"/>
                      <a:pt x="14701" y="1793"/>
                    </a:cubicBezTo>
                    <a:cubicBezTo>
                      <a:pt x="7022" y="5249"/>
                      <a:pt x="-1041" y="7937"/>
                      <a:pt x="110" y="16000"/>
                    </a:cubicBezTo>
                    <a:cubicBezTo>
                      <a:pt x="1262" y="24063"/>
                      <a:pt x="4718" y="29823"/>
                      <a:pt x="8942" y="36734"/>
                    </a:cubicBezTo>
                    <a:cubicBezTo>
                      <a:pt x="15469" y="49405"/>
                      <a:pt x="36588" y="47486"/>
                      <a:pt x="45035" y="34815"/>
                    </a:cubicBezTo>
                    <a:cubicBezTo>
                      <a:pt x="48107" y="30591"/>
                      <a:pt x="41579" y="16768"/>
                      <a:pt x="32748" y="3713"/>
                    </a:cubicBezTo>
                    <a:close/>
                  </a:path>
                </a:pathLst>
              </a:custGeom>
              <a:solidFill>
                <a:srgbClr val="EFE589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90" name="Полилиния: фигура 1089">
                <a:extLst>
                  <a:ext uri="{FF2B5EF4-FFF2-40B4-BE49-F238E27FC236}">
                    <a16:creationId xmlns:a16="http://schemas.microsoft.com/office/drawing/2014/main" id="{930F69BF-A041-1A9C-28CA-60A0CCBD08C1}"/>
                  </a:ext>
                </a:extLst>
              </p:cNvPr>
              <p:cNvSpPr/>
              <p:nvPr/>
            </p:nvSpPr>
            <p:spPr>
              <a:xfrm>
                <a:off x="7532274" y="7476024"/>
                <a:ext cx="45805" cy="45332"/>
              </a:xfrm>
              <a:custGeom>
                <a:avLst/>
                <a:gdLst>
                  <a:gd name="connsiteX0" fmla="*/ 32748 w 45805"/>
                  <a:gd name="connsiteY0" fmla="*/ 3713 h 45332"/>
                  <a:gd name="connsiteX1" fmla="*/ 14701 w 45805"/>
                  <a:gd name="connsiteY1" fmla="*/ 1793 h 45332"/>
                  <a:gd name="connsiteX2" fmla="*/ 110 w 45805"/>
                  <a:gd name="connsiteY2" fmla="*/ 16000 h 45332"/>
                  <a:gd name="connsiteX3" fmla="*/ 8942 w 45805"/>
                  <a:gd name="connsiteY3" fmla="*/ 36734 h 45332"/>
                  <a:gd name="connsiteX4" fmla="*/ 45035 w 45805"/>
                  <a:gd name="connsiteY4" fmla="*/ 34815 h 45332"/>
                  <a:gd name="connsiteX5" fmla="*/ 32748 w 45805"/>
                  <a:gd name="connsiteY5" fmla="*/ 371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805" h="45332">
                    <a:moveTo>
                      <a:pt x="32748" y="3713"/>
                    </a:moveTo>
                    <a:cubicBezTo>
                      <a:pt x="29292" y="-1279"/>
                      <a:pt x="20077" y="-511"/>
                      <a:pt x="14701" y="1793"/>
                    </a:cubicBezTo>
                    <a:cubicBezTo>
                      <a:pt x="7022" y="5249"/>
                      <a:pt x="-1041" y="7937"/>
                      <a:pt x="110" y="16000"/>
                    </a:cubicBezTo>
                    <a:cubicBezTo>
                      <a:pt x="1262" y="24063"/>
                      <a:pt x="4718" y="29823"/>
                      <a:pt x="8942" y="36734"/>
                    </a:cubicBezTo>
                    <a:cubicBezTo>
                      <a:pt x="15469" y="49405"/>
                      <a:pt x="36588" y="47486"/>
                      <a:pt x="45035" y="34815"/>
                    </a:cubicBezTo>
                    <a:cubicBezTo>
                      <a:pt x="48107" y="30591"/>
                      <a:pt x="41579" y="16768"/>
                      <a:pt x="32748" y="3713"/>
                    </a:cubicBezTo>
                    <a:close/>
                  </a:path>
                </a:pathLst>
              </a:custGeom>
              <a:solidFill>
                <a:srgbClr val="EFE589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91" name="Полилиния: фигура 1090">
                <a:extLst>
                  <a:ext uri="{FF2B5EF4-FFF2-40B4-BE49-F238E27FC236}">
                    <a16:creationId xmlns:a16="http://schemas.microsoft.com/office/drawing/2014/main" id="{3E1E0002-EA83-9386-E6CD-55A1D3FF66BE}"/>
                  </a:ext>
                </a:extLst>
              </p:cNvPr>
              <p:cNvSpPr/>
              <p:nvPr/>
            </p:nvSpPr>
            <p:spPr>
              <a:xfrm>
                <a:off x="7596397" y="7552434"/>
                <a:ext cx="45777" cy="45332"/>
              </a:xfrm>
              <a:custGeom>
                <a:avLst/>
                <a:gdLst>
                  <a:gd name="connsiteX0" fmla="*/ 32748 w 45777"/>
                  <a:gd name="connsiteY0" fmla="*/ 3713 h 45332"/>
                  <a:gd name="connsiteX1" fmla="*/ 14701 w 45777"/>
                  <a:gd name="connsiteY1" fmla="*/ 1793 h 45332"/>
                  <a:gd name="connsiteX2" fmla="*/ 110 w 45777"/>
                  <a:gd name="connsiteY2" fmla="*/ 16000 h 45332"/>
                  <a:gd name="connsiteX3" fmla="*/ 8942 w 45777"/>
                  <a:gd name="connsiteY3" fmla="*/ 36734 h 45332"/>
                  <a:gd name="connsiteX4" fmla="*/ 45035 w 45777"/>
                  <a:gd name="connsiteY4" fmla="*/ 34815 h 45332"/>
                  <a:gd name="connsiteX5" fmla="*/ 32748 w 45777"/>
                  <a:gd name="connsiteY5" fmla="*/ 371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777" h="45332">
                    <a:moveTo>
                      <a:pt x="32748" y="3713"/>
                    </a:moveTo>
                    <a:cubicBezTo>
                      <a:pt x="29292" y="-1279"/>
                      <a:pt x="20077" y="-511"/>
                      <a:pt x="14701" y="1793"/>
                    </a:cubicBezTo>
                    <a:cubicBezTo>
                      <a:pt x="7022" y="5249"/>
                      <a:pt x="-1041" y="7937"/>
                      <a:pt x="110" y="16000"/>
                    </a:cubicBezTo>
                    <a:cubicBezTo>
                      <a:pt x="1262" y="24063"/>
                      <a:pt x="4718" y="29823"/>
                      <a:pt x="8942" y="36734"/>
                    </a:cubicBezTo>
                    <a:cubicBezTo>
                      <a:pt x="15469" y="49405"/>
                      <a:pt x="36588" y="47486"/>
                      <a:pt x="45035" y="34815"/>
                    </a:cubicBezTo>
                    <a:cubicBezTo>
                      <a:pt x="48107" y="30591"/>
                      <a:pt x="41195" y="16768"/>
                      <a:pt x="32748" y="3713"/>
                    </a:cubicBezTo>
                    <a:close/>
                  </a:path>
                </a:pathLst>
              </a:custGeom>
              <a:solidFill>
                <a:srgbClr val="EFE589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92" name="Полилиния: фигура 1091">
                <a:extLst>
                  <a:ext uri="{FF2B5EF4-FFF2-40B4-BE49-F238E27FC236}">
                    <a16:creationId xmlns:a16="http://schemas.microsoft.com/office/drawing/2014/main" id="{568DC166-9BCC-EDBA-3B33-FBEE96E30EC5}"/>
                  </a:ext>
                </a:extLst>
              </p:cNvPr>
              <p:cNvSpPr/>
              <p:nvPr/>
            </p:nvSpPr>
            <p:spPr>
              <a:xfrm>
                <a:off x="7384830" y="7424956"/>
                <a:ext cx="45805" cy="45332"/>
              </a:xfrm>
              <a:custGeom>
                <a:avLst/>
                <a:gdLst>
                  <a:gd name="connsiteX0" fmla="*/ 32748 w 45805"/>
                  <a:gd name="connsiteY0" fmla="*/ 3713 h 45332"/>
                  <a:gd name="connsiteX1" fmla="*/ 14701 w 45805"/>
                  <a:gd name="connsiteY1" fmla="*/ 1793 h 45332"/>
                  <a:gd name="connsiteX2" fmla="*/ 110 w 45805"/>
                  <a:gd name="connsiteY2" fmla="*/ 16000 h 45332"/>
                  <a:gd name="connsiteX3" fmla="*/ 8942 w 45805"/>
                  <a:gd name="connsiteY3" fmla="*/ 36734 h 45332"/>
                  <a:gd name="connsiteX4" fmla="*/ 45035 w 45805"/>
                  <a:gd name="connsiteY4" fmla="*/ 34815 h 45332"/>
                  <a:gd name="connsiteX5" fmla="*/ 32748 w 45805"/>
                  <a:gd name="connsiteY5" fmla="*/ 3713 h 4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805" h="45332">
                    <a:moveTo>
                      <a:pt x="32748" y="3713"/>
                    </a:moveTo>
                    <a:cubicBezTo>
                      <a:pt x="29292" y="-1279"/>
                      <a:pt x="20077" y="-511"/>
                      <a:pt x="14701" y="1793"/>
                    </a:cubicBezTo>
                    <a:cubicBezTo>
                      <a:pt x="7022" y="5249"/>
                      <a:pt x="-1041" y="7937"/>
                      <a:pt x="110" y="16000"/>
                    </a:cubicBezTo>
                    <a:cubicBezTo>
                      <a:pt x="1262" y="24063"/>
                      <a:pt x="4718" y="29823"/>
                      <a:pt x="8942" y="36734"/>
                    </a:cubicBezTo>
                    <a:cubicBezTo>
                      <a:pt x="15469" y="49405"/>
                      <a:pt x="36588" y="47486"/>
                      <a:pt x="45035" y="34815"/>
                    </a:cubicBezTo>
                    <a:cubicBezTo>
                      <a:pt x="48107" y="30591"/>
                      <a:pt x="41579" y="16384"/>
                      <a:pt x="32748" y="3713"/>
                    </a:cubicBezTo>
                    <a:close/>
                  </a:path>
                </a:pathLst>
              </a:custGeom>
              <a:solidFill>
                <a:srgbClr val="EFE589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093" name="Рисунок 7">
              <a:extLst>
                <a:ext uri="{FF2B5EF4-FFF2-40B4-BE49-F238E27FC236}">
                  <a16:creationId xmlns:a16="http://schemas.microsoft.com/office/drawing/2014/main" id="{6B814F93-7341-58F9-69A0-E9682E504C2B}"/>
                </a:ext>
              </a:extLst>
            </p:cNvPr>
            <p:cNvGrpSpPr/>
            <p:nvPr/>
          </p:nvGrpSpPr>
          <p:grpSpPr>
            <a:xfrm>
              <a:off x="7264374" y="7466682"/>
              <a:ext cx="589886" cy="377198"/>
              <a:chOff x="7264374" y="7466682"/>
              <a:chExt cx="589886" cy="377198"/>
            </a:xfrm>
            <a:solidFill>
              <a:srgbClr val="C4BA5B"/>
            </a:solidFill>
          </p:grpSpPr>
          <p:sp>
            <p:nvSpPr>
              <p:cNvPr id="1094" name="Полилиния: фигура 1093">
                <a:extLst>
                  <a:ext uri="{FF2B5EF4-FFF2-40B4-BE49-F238E27FC236}">
                    <a16:creationId xmlns:a16="http://schemas.microsoft.com/office/drawing/2014/main" id="{0ACD8D57-7A9D-DF28-EA56-217CDB32B2A9}"/>
                  </a:ext>
                </a:extLst>
              </p:cNvPr>
              <p:cNvSpPr/>
              <p:nvPr/>
            </p:nvSpPr>
            <p:spPr>
              <a:xfrm>
                <a:off x="7264374" y="7466682"/>
                <a:ext cx="4607" cy="2687"/>
              </a:xfrm>
              <a:custGeom>
                <a:avLst/>
                <a:gdLst>
                  <a:gd name="connsiteX0" fmla="*/ 4608 w 4607"/>
                  <a:gd name="connsiteY0" fmla="*/ 2304 h 2687"/>
                  <a:gd name="connsiteX1" fmla="*/ 0 w 4607"/>
                  <a:gd name="connsiteY1" fmla="*/ 0 h 2687"/>
                  <a:gd name="connsiteX2" fmla="*/ 2688 w 4607"/>
                  <a:gd name="connsiteY2" fmla="*/ 2688 h 2687"/>
                  <a:gd name="connsiteX3" fmla="*/ 4608 w 4607"/>
                  <a:gd name="connsiteY3" fmla="*/ 2304 h 2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07" h="2687">
                    <a:moveTo>
                      <a:pt x="4608" y="2304"/>
                    </a:moveTo>
                    <a:lnTo>
                      <a:pt x="0" y="0"/>
                    </a:lnTo>
                    <a:cubicBezTo>
                      <a:pt x="768" y="768"/>
                      <a:pt x="1920" y="1536"/>
                      <a:pt x="2688" y="2688"/>
                    </a:cubicBezTo>
                    <a:cubicBezTo>
                      <a:pt x="3456" y="2304"/>
                      <a:pt x="3840" y="1920"/>
                      <a:pt x="4608" y="2304"/>
                    </a:cubicBezTo>
                    <a:close/>
                  </a:path>
                </a:pathLst>
              </a:custGeom>
              <a:solidFill>
                <a:srgbClr val="C4BA5B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95" name="Полилиния: фигура 1094">
                <a:extLst>
                  <a:ext uri="{FF2B5EF4-FFF2-40B4-BE49-F238E27FC236}">
                    <a16:creationId xmlns:a16="http://schemas.microsoft.com/office/drawing/2014/main" id="{7688204F-A15D-F0C7-E2B5-8DD139C75C86}"/>
                  </a:ext>
                </a:extLst>
              </p:cNvPr>
              <p:cNvSpPr/>
              <p:nvPr/>
            </p:nvSpPr>
            <p:spPr>
              <a:xfrm>
                <a:off x="7266625" y="7469370"/>
                <a:ext cx="587635" cy="374510"/>
              </a:xfrm>
              <a:custGeom>
                <a:avLst/>
                <a:gdLst>
                  <a:gd name="connsiteX0" fmla="*/ 523020 w 587635"/>
                  <a:gd name="connsiteY0" fmla="*/ 125174 h 374510"/>
                  <a:gd name="connsiteX1" fmla="*/ 469264 w 587635"/>
                  <a:gd name="connsiteY1" fmla="*/ 71418 h 374510"/>
                  <a:gd name="connsiteX2" fmla="*/ 446610 w 587635"/>
                  <a:gd name="connsiteY2" fmla="*/ 56827 h 374510"/>
                  <a:gd name="connsiteX3" fmla="*/ 457361 w 587635"/>
                  <a:gd name="connsiteY3" fmla="*/ 158579 h 374510"/>
                  <a:gd name="connsiteX4" fmla="*/ 457361 w 587635"/>
                  <a:gd name="connsiteY4" fmla="*/ 172402 h 374510"/>
                  <a:gd name="connsiteX5" fmla="*/ 428947 w 587635"/>
                  <a:gd name="connsiteY5" fmla="*/ 185073 h 374510"/>
                  <a:gd name="connsiteX6" fmla="*/ 342554 w 587635"/>
                  <a:gd name="connsiteY6" fmla="*/ 138997 h 374510"/>
                  <a:gd name="connsiteX7" fmla="*/ 181671 w 587635"/>
                  <a:gd name="connsiteY7" fmla="*/ 68347 h 374510"/>
                  <a:gd name="connsiteX8" fmla="*/ 241570 w 587635"/>
                  <a:gd name="connsiteY8" fmla="*/ 135541 h 374510"/>
                  <a:gd name="connsiteX9" fmla="*/ 276127 w 587635"/>
                  <a:gd name="connsiteY9" fmla="*/ 216175 h 374510"/>
                  <a:gd name="connsiteX10" fmla="*/ 167080 w 587635"/>
                  <a:gd name="connsiteY10" fmla="*/ 150132 h 374510"/>
                  <a:gd name="connsiteX11" fmla="*/ 1205 w 587635"/>
                  <a:gd name="connsiteY11" fmla="*/ 0 h 374510"/>
                  <a:gd name="connsiteX12" fmla="*/ 821 w 587635"/>
                  <a:gd name="connsiteY12" fmla="*/ 7295 h 374510"/>
                  <a:gd name="connsiteX13" fmla="*/ 219684 w 587635"/>
                  <a:gd name="connsiteY13" fmla="*/ 293737 h 374510"/>
                  <a:gd name="connsiteX14" fmla="*/ 330267 w 587635"/>
                  <a:gd name="connsiteY14" fmla="*/ 365155 h 374510"/>
                  <a:gd name="connsiteX15" fmla="*/ 546442 w 587635"/>
                  <a:gd name="connsiteY15" fmla="*/ 342501 h 374510"/>
                  <a:gd name="connsiteX16" fmla="*/ 579079 w 587635"/>
                  <a:gd name="connsiteY16" fmla="*/ 323302 h 374510"/>
                  <a:gd name="connsiteX17" fmla="*/ 587526 w 587635"/>
                  <a:gd name="connsiteY17" fmla="*/ 292585 h 374510"/>
                  <a:gd name="connsiteX18" fmla="*/ 523020 w 587635"/>
                  <a:gd name="connsiteY18" fmla="*/ 125174 h 37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587635" h="374510">
                    <a:moveTo>
                      <a:pt x="523020" y="125174"/>
                    </a:moveTo>
                    <a:cubicBezTo>
                      <a:pt x="505357" y="107127"/>
                      <a:pt x="484623" y="91769"/>
                      <a:pt x="469264" y="71418"/>
                    </a:cubicBezTo>
                    <a:cubicBezTo>
                      <a:pt x="463504" y="63739"/>
                      <a:pt x="455825" y="54140"/>
                      <a:pt x="446610" y="56827"/>
                    </a:cubicBezTo>
                    <a:cubicBezTo>
                      <a:pt x="438930" y="90233"/>
                      <a:pt x="451217" y="124790"/>
                      <a:pt x="457361" y="158579"/>
                    </a:cubicBezTo>
                    <a:cubicBezTo>
                      <a:pt x="458129" y="163187"/>
                      <a:pt x="458897" y="167795"/>
                      <a:pt x="457361" y="172402"/>
                    </a:cubicBezTo>
                    <a:cubicBezTo>
                      <a:pt x="453905" y="183153"/>
                      <a:pt x="440082" y="186225"/>
                      <a:pt x="428947" y="185073"/>
                    </a:cubicBezTo>
                    <a:cubicBezTo>
                      <a:pt x="395926" y="181618"/>
                      <a:pt x="369432" y="158195"/>
                      <a:pt x="342554" y="138997"/>
                    </a:cubicBezTo>
                    <a:cubicBezTo>
                      <a:pt x="294558" y="104440"/>
                      <a:pt x="239266" y="80250"/>
                      <a:pt x="181671" y="68347"/>
                    </a:cubicBezTo>
                    <a:cubicBezTo>
                      <a:pt x="198181" y="93689"/>
                      <a:pt x="221604" y="112887"/>
                      <a:pt x="241570" y="135541"/>
                    </a:cubicBezTo>
                    <a:cubicBezTo>
                      <a:pt x="261536" y="158195"/>
                      <a:pt x="278047" y="186225"/>
                      <a:pt x="276127" y="216175"/>
                    </a:cubicBezTo>
                    <a:cubicBezTo>
                      <a:pt x="233507" y="209263"/>
                      <a:pt x="198949" y="178930"/>
                      <a:pt x="167080" y="150132"/>
                    </a:cubicBezTo>
                    <a:cubicBezTo>
                      <a:pt x="111788" y="100216"/>
                      <a:pt x="56497" y="49916"/>
                      <a:pt x="1205" y="0"/>
                    </a:cubicBezTo>
                    <a:cubicBezTo>
                      <a:pt x="-331" y="1152"/>
                      <a:pt x="-331" y="4992"/>
                      <a:pt x="821" y="7295"/>
                    </a:cubicBezTo>
                    <a:cubicBezTo>
                      <a:pt x="55729" y="114807"/>
                      <a:pt x="130219" y="212719"/>
                      <a:pt x="219684" y="293737"/>
                    </a:cubicBezTo>
                    <a:cubicBezTo>
                      <a:pt x="252321" y="323686"/>
                      <a:pt x="288030" y="351716"/>
                      <a:pt x="330267" y="365155"/>
                    </a:cubicBezTo>
                    <a:cubicBezTo>
                      <a:pt x="400533" y="387425"/>
                      <a:pt x="476559" y="365923"/>
                      <a:pt x="546442" y="342501"/>
                    </a:cubicBezTo>
                    <a:cubicBezTo>
                      <a:pt x="558729" y="338277"/>
                      <a:pt x="571400" y="333669"/>
                      <a:pt x="579079" y="323302"/>
                    </a:cubicBezTo>
                    <a:cubicBezTo>
                      <a:pt x="585607" y="314471"/>
                      <a:pt x="587142" y="303336"/>
                      <a:pt x="587526" y="292585"/>
                    </a:cubicBezTo>
                    <a:cubicBezTo>
                      <a:pt x="589446" y="231534"/>
                      <a:pt x="566024" y="169331"/>
                      <a:pt x="523020" y="125174"/>
                    </a:cubicBezTo>
                    <a:close/>
                  </a:path>
                </a:pathLst>
              </a:custGeom>
              <a:solidFill>
                <a:srgbClr val="C4BA5B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096" name="Полилиния: фигура 1095">
              <a:extLst>
                <a:ext uri="{FF2B5EF4-FFF2-40B4-BE49-F238E27FC236}">
                  <a16:creationId xmlns:a16="http://schemas.microsoft.com/office/drawing/2014/main" id="{6F97DF17-B6D5-54F9-C062-8EF712B3F372}"/>
                </a:ext>
              </a:extLst>
            </p:cNvPr>
            <p:cNvSpPr/>
            <p:nvPr/>
          </p:nvSpPr>
          <p:spPr>
            <a:xfrm>
              <a:off x="7384173" y="7343428"/>
              <a:ext cx="709191" cy="766741"/>
            </a:xfrm>
            <a:custGeom>
              <a:avLst/>
              <a:gdLst>
                <a:gd name="connsiteX0" fmla="*/ 709192 w 709191"/>
                <a:gd name="connsiteY0" fmla="*/ 756804 h 766741"/>
                <a:gd name="connsiteX1" fmla="*/ 623950 w 709191"/>
                <a:gd name="connsiteY1" fmla="*/ 557524 h 766741"/>
                <a:gd name="connsiteX2" fmla="*/ 587857 w 709191"/>
                <a:gd name="connsiteY2" fmla="*/ 450012 h 766741"/>
                <a:gd name="connsiteX3" fmla="*/ 519511 w 709191"/>
                <a:gd name="connsiteY3" fmla="*/ 336357 h 766741"/>
                <a:gd name="connsiteX4" fmla="*/ 442717 w 709191"/>
                <a:gd name="connsiteY4" fmla="*/ 168947 h 766741"/>
                <a:gd name="connsiteX5" fmla="*/ 442333 w 709191"/>
                <a:gd name="connsiteY5" fmla="*/ 0 h 766741"/>
                <a:gd name="connsiteX6" fmla="*/ 348260 w 709191"/>
                <a:gd name="connsiteY6" fmla="*/ 258027 h 766741"/>
                <a:gd name="connsiteX7" fmla="*/ 400480 w 709191"/>
                <a:gd name="connsiteY7" fmla="*/ 407008 h 766741"/>
                <a:gd name="connsiteX8" fmla="*/ 282601 w 709191"/>
                <a:gd name="connsiteY8" fmla="*/ 316775 h 766741"/>
                <a:gd name="connsiteX9" fmla="*/ 197360 w 709191"/>
                <a:gd name="connsiteY9" fmla="*/ 266091 h 766741"/>
                <a:gd name="connsiteX10" fmla="*/ 94840 w 709191"/>
                <a:gd name="connsiteY10" fmla="*/ 207727 h 766741"/>
                <a:gd name="connsiteX11" fmla="*/ 0 w 709191"/>
                <a:gd name="connsiteY11" fmla="*/ 168563 h 766741"/>
                <a:gd name="connsiteX12" fmla="*/ 45692 w 709191"/>
                <a:gd name="connsiteY12" fmla="*/ 227310 h 766741"/>
                <a:gd name="connsiteX13" fmla="*/ 87929 w 709191"/>
                <a:gd name="connsiteY13" fmla="*/ 261099 h 766741"/>
                <a:gd name="connsiteX14" fmla="*/ 129398 w 709191"/>
                <a:gd name="connsiteY14" fmla="*/ 295657 h 766741"/>
                <a:gd name="connsiteX15" fmla="*/ 181618 w 709191"/>
                <a:gd name="connsiteY15" fmla="*/ 340581 h 766741"/>
                <a:gd name="connsiteX16" fmla="*/ 283369 w 709191"/>
                <a:gd name="connsiteY16" fmla="*/ 459611 h 766741"/>
                <a:gd name="connsiteX17" fmla="*/ 188913 w 709191"/>
                <a:gd name="connsiteY17" fmla="*/ 448092 h 766741"/>
                <a:gd name="connsiteX18" fmla="*/ 91769 w 709191"/>
                <a:gd name="connsiteY18" fmla="*/ 467675 h 766741"/>
                <a:gd name="connsiteX19" fmla="*/ 52604 w 709191"/>
                <a:gd name="connsiteY19" fmla="*/ 504152 h 766741"/>
                <a:gd name="connsiteX20" fmla="*/ 15359 w 709191"/>
                <a:gd name="connsiteY20" fmla="*/ 556756 h 766741"/>
                <a:gd name="connsiteX21" fmla="*/ 74490 w 709191"/>
                <a:gd name="connsiteY21" fmla="*/ 550228 h 766741"/>
                <a:gd name="connsiteX22" fmla="*/ 232685 w 709191"/>
                <a:gd name="connsiteY22" fmla="*/ 595153 h 766741"/>
                <a:gd name="connsiteX23" fmla="*/ 307560 w 709191"/>
                <a:gd name="connsiteY23" fmla="*/ 625870 h 766741"/>
                <a:gd name="connsiteX24" fmla="*/ 396256 w 709191"/>
                <a:gd name="connsiteY24" fmla="*/ 649292 h 766741"/>
                <a:gd name="connsiteX25" fmla="*/ 542549 w 709191"/>
                <a:gd name="connsiteY25" fmla="*/ 665035 h 766741"/>
                <a:gd name="connsiteX26" fmla="*/ 617423 w 709191"/>
                <a:gd name="connsiteY26" fmla="*/ 701896 h 766741"/>
                <a:gd name="connsiteX27" fmla="*/ 694217 w 709191"/>
                <a:gd name="connsiteY27" fmla="*/ 765251 h 766741"/>
                <a:gd name="connsiteX28" fmla="*/ 706888 w 709191"/>
                <a:gd name="connsiteY28" fmla="*/ 764483 h 766741"/>
                <a:gd name="connsiteX29" fmla="*/ 709192 w 709191"/>
                <a:gd name="connsiteY29" fmla="*/ 756804 h 766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09191" h="766741">
                  <a:moveTo>
                    <a:pt x="709192" y="756804"/>
                  </a:moveTo>
                  <a:cubicBezTo>
                    <a:pt x="704200" y="683850"/>
                    <a:pt x="663115" y="620879"/>
                    <a:pt x="623950" y="557524"/>
                  </a:cubicBezTo>
                  <a:cubicBezTo>
                    <a:pt x="617423" y="520279"/>
                    <a:pt x="605136" y="483802"/>
                    <a:pt x="587857" y="450012"/>
                  </a:cubicBezTo>
                  <a:cubicBezTo>
                    <a:pt x="567507" y="410079"/>
                    <a:pt x="539093" y="377058"/>
                    <a:pt x="519511" y="336357"/>
                  </a:cubicBezTo>
                  <a:cubicBezTo>
                    <a:pt x="492633" y="280682"/>
                    <a:pt x="459611" y="229998"/>
                    <a:pt x="442717" y="168947"/>
                  </a:cubicBezTo>
                  <a:cubicBezTo>
                    <a:pt x="427742" y="114039"/>
                    <a:pt x="424286" y="54140"/>
                    <a:pt x="442333" y="0"/>
                  </a:cubicBezTo>
                  <a:cubicBezTo>
                    <a:pt x="342117" y="45692"/>
                    <a:pt x="318311" y="160883"/>
                    <a:pt x="348260" y="258027"/>
                  </a:cubicBezTo>
                  <a:cubicBezTo>
                    <a:pt x="363619" y="308327"/>
                    <a:pt x="388577" y="355556"/>
                    <a:pt x="400480" y="407008"/>
                  </a:cubicBezTo>
                  <a:cubicBezTo>
                    <a:pt x="377442" y="362467"/>
                    <a:pt x="325222" y="343269"/>
                    <a:pt x="282601" y="316775"/>
                  </a:cubicBezTo>
                  <a:cubicBezTo>
                    <a:pt x="253036" y="298344"/>
                    <a:pt x="226926" y="284521"/>
                    <a:pt x="197360" y="266091"/>
                  </a:cubicBezTo>
                  <a:cubicBezTo>
                    <a:pt x="165491" y="246124"/>
                    <a:pt x="129782" y="221934"/>
                    <a:pt x="94840" y="207727"/>
                  </a:cubicBezTo>
                  <a:cubicBezTo>
                    <a:pt x="63355" y="194673"/>
                    <a:pt x="31869" y="181618"/>
                    <a:pt x="0" y="168563"/>
                  </a:cubicBezTo>
                  <a:cubicBezTo>
                    <a:pt x="13823" y="189297"/>
                    <a:pt x="27646" y="210031"/>
                    <a:pt x="45692" y="227310"/>
                  </a:cubicBezTo>
                  <a:cubicBezTo>
                    <a:pt x="58747" y="239981"/>
                    <a:pt x="73722" y="249964"/>
                    <a:pt x="87929" y="261099"/>
                  </a:cubicBezTo>
                  <a:cubicBezTo>
                    <a:pt x="102136" y="272234"/>
                    <a:pt x="115575" y="283753"/>
                    <a:pt x="129398" y="295657"/>
                  </a:cubicBezTo>
                  <a:cubicBezTo>
                    <a:pt x="146676" y="310631"/>
                    <a:pt x="164339" y="325606"/>
                    <a:pt x="181618" y="340581"/>
                  </a:cubicBezTo>
                  <a:cubicBezTo>
                    <a:pt x="221550" y="375138"/>
                    <a:pt x="262635" y="411231"/>
                    <a:pt x="283369" y="459611"/>
                  </a:cubicBezTo>
                  <a:cubicBezTo>
                    <a:pt x="252268" y="449244"/>
                    <a:pt x="220782" y="451548"/>
                    <a:pt x="188913" y="448092"/>
                  </a:cubicBezTo>
                  <a:cubicBezTo>
                    <a:pt x="154740" y="444253"/>
                    <a:pt x="122102" y="451932"/>
                    <a:pt x="91769" y="467675"/>
                  </a:cubicBezTo>
                  <a:cubicBezTo>
                    <a:pt x="75258" y="476122"/>
                    <a:pt x="62587" y="489177"/>
                    <a:pt x="52604" y="504152"/>
                  </a:cubicBezTo>
                  <a:cubicBezTo>
                    <a:pt x="45692" y="514135"/>
                    <a:pt x="24190" y="551764"/>
                    <a:pt x="15359" y="556756"/>
                  </a:cubicBezTo>
                  <a:cubicBezTo>
                    <a:pt x="28798" y="548692"/>
                    <a:pt x="58747" y="547924"/>
                    <a:pt x="74490" y="550228"/>
                  </a:cubicBezTo>
                  <a:cubicBezTo>
                    <a:pt x="129014" y="557524"/>
                    <a:pt x="182386" y="572882"/>
                    <a:pt x="232685" y="595153"/>
                  </a:cubicBezTo>
                  <a:cubicBezTo>
                    <a:pt x="257260" y="606288"/>
                    <a:pt x="281450" y="618959"/>
                    <a:pt x="307560" y="625870"/>
                  </a:cubicBezTo>
                  <a:cubicBezTo>
                    <a:pt x="329062" y="631630"/>
                    <a:pt x="373986" y="647372"/>
                    <a:pt x="396256" y="649292"/>
                  </a:cubicBezTo>
                  <a:cubicBezTo>
                    <a:pt x="450012" y="654284"/>
                    <a:pt x="489177" y="656588"/>
                    <a:pt x="542549" y="665035"/>
                  </a:cubicBezTo>
                  <a:cubicBezTo>
                    <a:pt x="572882" y="669643"/>
                    <a:pt x="596689" y="677322"/>
                    <a:pt x="617423" y="701896"/>
                  </a:cubicBezTo>
                  <a:cubicBezTo>
                    <a:pt x="640845" y="729542"/>
                    <a:pt x="657740" y="751044"/>
                    <a:pt x="694217" y="765251"/>
                  </a:cubicBezTo>
                  <a:cubicBezTo>
                    <a:pt x="698440" y="766787"/>
                    <a:pt x="703816" y="767939"/>
                    <a:pt x="706888" y="764483"/>
                  </a:cubicBezTo>
                  <a:cubicBezTo>
                    <a:pt x="709192" y="762563"/>
                    <a:pt x="709192" y="759492"/>
                    <a:pt x="709192" y="756804"/>
                  </a:cubicBezTo>
                  <a:close/>
                </a:path>
              </a:pathLst>
            </a:custGeom>
            <a:solidFill>
              <a:srgbClr val="91AD6F"/>
            </a:solidFill>
            <a:ln w="38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7" name="Полилиния: фигура 1096">
              <a:extLst>
                <a:ext uri="{FF2B5EF4-FFF2-40B4-BE49-F238E27FC236}">
                  <a16:creationId xmlns:a16="http://schemas.microsoft.com/office/drawing/2014/main" id="{E247A157-F792-2D08-8AD7-1D2F2393CD66}"/>
                </a:ext>
              </a:extLst>
            </p:cNvPr>
            <p:cNvSpPr/>
            <p:nvPr/>
          </p:nvSpPr>
          <p:spPr>
            <a:xfrm>
              <a:off x="7094165" y="7070948"/>
              <a:ext cx="594110" cy="717499"/>
            </a:xfrm>
            <a:custGeom>
              <a:avLst/>
              <a:gdLst>
                <a:gd name="connsiteX0" fmla="*/ 422477 w 594110"/>
                <a:gd name="connsiteY0" fmla="*/ 717500 h 717499"/>
                <a:gd name="connsiteX1" fmla="*/ 410574 w 594110"/>
                <a:gd name="connsiteY1" fmla="*/ 704445 h 717499"/>
                <a:gd name="connsiteX2" fmla="*/ 376400 w 594110"/>
                <a:gd name="connsiteY2" fmla="*/ 668352 h 717499"/>
                <a:gd name="connsiteX3" fmla="*/ 323029 w 594110"/>
                <a:gd name="connsiteY3" fmla="*/ 612676 h 717499"/>
                <a:gd name="connsiteX4" fmla="*/ 255834 w 594110"/>
                <a:gd name="connsiteY4" fmla="*/ 538186 h 717499"/>
                <a:gd name="connsiteX5" fmla="*/ 186335 w 594110"/>
                <a:gd name="connsiteY5" fmla="*/ 442194 h 717499"/>
                <a:gd name="connsiteX6" fmla="*/ 113381 w 594110"/>
                <a:gd name="connsiteY6" fmla="*/ 331995 h 717499"/>
                <a:gd name="connsiteX7" fmla="*/ 39275 w 594110"/>
                <a:gd name="connsiteY7" fmla="*/ 211812 h 717499"/>
                <a:gd name="connsiteX8" fmla="*/ 10477 w 594110"/>
                <a:gd name="connsiteY8" fmla="*/ 144618 h 717499"/>
                <a:gd name="connsiteX9" fmla="*/ 1646 w 594110"/>
                <a:gd name="connsiteY9" fmla="*/ 108524 h 717499"/>
                <a:gd name="connsiteX10" fmla="*/ 1262 w 594110"/>
                <a:gd name="connsiteY10" fmla="*/ 70511 h 717499"/>
                <a:gd name="connsiteX11" fmla="*/ 15853 w 594110"/>
                <a:gd name="connsiteY11" fmla="*/ 34802 h 717499"/>
                <a:gd name="connsiteX12" fmla="*/ 46187 w 594110"/>
                <a:gd name="connsiteY12" fmla="*/ 10996 h 717499"/>
                <a:gd name="connsiteX13" fmla="*/ 82664 w 594110"/>
                <a:gd name="connsiteY13" fmla="*/ 1013 h 717499"/>
                <a:gd name="connsiteX14" fmla="*/ 119909 w 594110"/>
                <a:gd name="connsiteY14" fmla="*/ 1013 h 717499"/>
                <a:gd name="connsiteX15" fmla="*/ 156002 w 594110"/>
                <a:gd name="connsiteY15" fmla="*/ 7924 h 717499"/>
                <a:gd name="connsiteX16" fmla="*/ 164833 w 594110"/>
                <a:gd name="connsiteY16" fmla="*/ 10612 h 717499"/>
                <a:gd name="connsiteX17" fmla="*/ 173664 w 594110"/>
                <a:gd name="connsiteY17" fmla="*/ 13684 h 717499"/>
                <a:gd name="connsiteX18" fmla="*/ 190175 w 594110"/>
                <a:gd name="connsiteY18" fmla="*/ 21363 h 717499"/>
                <a:gd name="connsiteX19" fmla="*/ 246619 w 594110"/>
                <a:gd name="connsiteY19" fmla="*/ 64752 h 717499"/>
                <a:gd name="connsiteX20" fmla="*/ 293079 w 594110"/>
                <a:gd name="connsiteY20" fmla="*/ 113900 h 717499"/>
                <a:gd name="connsiteX21" fmla="*/ 337619 w 594110"/>
                <a:gd name="connsiteY21" fmla="*/ 160744 h 717499"/>
                <a:gd name="connsiteX22" fmla="*/ 419021 w 594110"/>
                <a:gd name="connsiteY22" fmla="*/ 247137 h 717499"/>
                <a:gd name="connsiteX23" fmla="*/ 486984 w 594110"/>
                <a:gd name="connsiteY23" fmla="*/ 320860 h 717499"/>
                <a:gd name="connsiteX24" fmla="*/ 541123 w 594110"/>
                <a:gd name="connsiteY24" fmla="*/ 375767 h 717499"/>
                <a:gd name="connsiteX25" fmla="*/ 579520 w 594110"/>
                <a:gd name="connsiteY25" fmla="*/ 406869 h 717499"/>
                <a:gd name="connsiteX26" fmla="*/ 590271 w 594110"/>
                <a:gd name="connsiteY26" fmla="*/ 414164 h 717499"/>
                <a:gd name="connsiteX27" fmla="*/ 594111 w 594110"/>
                <a:gd name="connsiteY27" fmla="*/ 416468 h 717499"/>
                <a:gd name="connsiteX28" fmla="*/ 593343 w 594110"/>
                <a:gd name="connsiteY28" fmla="*/ 417620 h 717499"/>
                <a:gd name="connsiteX29" fmla="*/ 589503 w 594110"/>
                <a:gd name="connsiteY29" fmla="*/ 415316 h 717499"/>
                <a:gd name="connsiteX30" fmla="*/ 578368 w 594110"/>
                <a:gd name="connsiteY30" fmla="*/ 408405 h 717499"/>
                <a:gd name="connsiteX31" fmla="*/ 538435 w 594110"/>
                <a:gd name="connsiteY31" fmla="*/ 378839 h 717499"/>
                <a:gd name="connsiteX32" fmla="*/ 511942 w 594110"/>
                <a:gd name="connsiteY32" fmla="*/ 355033 h 717499"/>
                <a:gd name="connsiteX33" fmla="*/ 482376 w 594110"/>
                <a:gd name="connsiteY33" fmla="*/ 325467 h 717499"/>
                <a:gd name="connsiteX34" fmla="*/ 449355 w 594110"/>
                <a:gd name="connsiteY34" fmla="*/ 291294 h 717499"/>
                <a:gd name="connsiteX35" fmla="*/ 412493 w 594110"/>
                <a:gd name="connsiteY35" fmla="*/ 253665 h 717499"/>
                <a:gd name="connsiteX36" fmla="*/ 329940 w 594110"/>
                <a:gd name="connsiteY36" fmla="*/ 168808 h 717499"/>
                <a:gd name="connsiteX37" fmla="*/ 285016 w 594110"/>
                <a:gd name="connsiteY37" fmla="*/ 122347 h 717499"/>
                <a:gd name="connsiteX38" fmla="*/ 238555 w 594110"/>
                <a:gd name="connsiteY38" fmla="*/ 73583 h 717499"/>
                <a:gd name="connsiteX39" fmla="*/ 185184 w 594110"/>
                <a:gd name="connsiteY39" fmla="*/ 31731 h 717499"/>
                <a:gd name="connsiteX40" fmla="*/ 169825 w 594110"/>
                <a:gd name="connsiteY40" fmla="*/ 24435 h 717499"/>
                <a:gd name="connsiteX41" fmla="*/ 161761 w 594110"/>
                <a:gd name="connsiteY41" fmla="*/ 21363 h 717499"/>
                <a:gd name="connsiteX42" fmla="*/ 153314 w 594110"/>
                <a:gd name="connsiteY42" fmla="*/ 18676 h 717499"/>
                <a:gd name="connsiteX43" fmla="*/ 118373 w 594110"/>
                <a:gd name="connsiteY43" fmla="*/ 11380 h 717499"/>
                <a:gd name="connsiteX44" fmla="*/ 49642 w 594110"/>
                <a:gd name="connsiteY44" fmla="*/ 19444 h 717499"/>
                <a:gd name="connsiteX45" fmla="*/ 22764 w 594110"/>
                <a:gd name="connsiteY45" fmla="*/ 40178 h 717499"/>
                <a:gd name="connsiteX46" fmla="*/ 9710 w 594110"/>
                <a:gd name="connsiteY46" fmla="*/ 71663 h 717499"/>
                <a:gd name="connsiteX47" fmla="*/ 9710 w 594110"/>
                <a:gd name="connsiteY47" fmla="*/ 106989 h 717499"/>
                <a:gd name="connsiteX48" fmla="*/ 18157 w 594110"/>
                <a:gd name="connsiteY48" fmla="*/ 141930 h 717499"/>
                <a:gd name="connsiteX49" fmla="*/ 45803 w 594110"/>
                <a:gd name="connsiteY49" fmla="*/ 208357 h 717499"/>
                <a:gd name="connsiteX50" fmla="*/ 118757 w 594110"/>
                <a:gd name="connsiteY50" fmla="*/ 328539 h 717499"/>
                <a:gd name="connsiteX51" fmla="*/ 190559 w 594110"/>
                <a:gd name="connsiteY51" fmla="*/ 439506 h 717499"/>
                <a:gd name="connsiteX52" fmla="*/ 258522 w 594110"/>
                <a:gd name="connsiteY52" fmla="*/ 535882 h 717499"/>
                <a:gd name="connsiteX53" fmla="*/ 324564 w 594110"/>
                <a:gd name="connsiteY53" fmla="*/ 610756 h 717499"/>
                <a:gd name="connsiteX54" fmla="*/ 377168 w 594110"/>
                <a:gd name="connsiteY54" fmla="*/ 667200 h 717499"/>
                <a:gd name="connsiteX55" fmla="*/ 410958 w 594110"/>
                <a:gd name="connsiteY55" fmla="*/ 703677 h 717499"/>
                <a:gd name="connsiteX56" fmla="*/ 422861 w 594110"/>
                <a:gd name="connsiteY56" fmla="*/ 716732 h 717499"/>
                <a:gd name="connsiteX57" fmla="*/ 422477 w 594110"/>
                <a:gd name="connsiteY57" fmla="*/ 717500 h 71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594110" h="717499">
                  <a:moveTo>
                    <a:pt x="422477" y="717500"/>
                  </a:moveTo>
                  <a:cubicBezTo>
                    <a:pt x="422477" y="717500"/>
                    <a:pt x="418253" y="712892"/>
                    <a:pt x="410574" y="704445"/>
                  </a:cubicBezTo>
                  <a:cubicBezTo>
                    <a:pt x="402894" y="695998"/>
                    <a:pt x="391375" y="683711"/>
                    <a:pt x="376400" y="668352"/>
                  </a:cubicBezTo>
                  <a:cubicBezTo>
                    <a:pt x="361426" y="652993"/>
                    <a:pt x="343763" y="634179"/>
                    <a:pt x="323029" y="612676"/>
                  </a:cubicBezTo>
                  <a:cubicBezTo>
                    <a:pt x="302678" y="591174"/>
                    <a:pt x="279640" y="566216"/>
                    <a:pt x="255834" y="538186"/>
                  </a:cubicBezTo>
                  <a:cubicBezTo>
                    <a:pt x="232028" y="510156"/>
                    <a:pt x="207838" y="478287"/>
                    <a:pt x="186335" y="442194"/>
                  </a:cubicBezTo>
                  <a:cubicBezTo>
                    <a:pt x="164833" y="406101"/>
                    <a:pt x="139491" y="370008"/>
                    <a:pt x="113381" y="331995"/>
                  </a:cubicBezTo>
                  <a:cubicBezTo>
                    <a:pt x="88039" y="294366"/>
                    <a:pt x="61161" y="254817"/>
                    <a:pt x="39275" y="211812"/>
                  </a:cubicBezTo>
                  <a:cubicBezTo>
                    <a:pt x="28140" y="190310"/>
                    <a:pt x="18541" y="167656"/>
                    <a:pt x="10477" y="144618"/>
                  </a:cubicBezTo>
                  <a:cubicBezTo>
                    <a:pt x="6638" y="133098"/>
                    <a:pt x="3182" y="120811"/>
                    <a:pt x="1646" y="108524"/>
                  </a:cubicBezTo>
                  <a:cubicBezTo>
                    <a:pt x="-274" y="96237"/>
                    <a:pt x="-658" y="83182"/>
                    <a:pt x="1262" y="70511"/>
                  </a:cubicBezTo>
                  <a:cubicBezTo>
                    <a:pt x="3182" y="57840"/>
                    <a:pt x="7790" y="45169"/>
                    <a:pt x="15853" y="34802"/>
                  </a:cubicBezTo>
                  <a:cubicBezTo>
                    <a:pt x="23532" y="24435"/>
                    <a:pt x="34284" y="16372"/>
                    <a:pt x="46187" y="10996"/>
                  </a:cubicBezTo>
                  <a:cubicBezTo>
                    <a:pt x="57706" y="5621"/>
                    <a:pt x="70377" y="2549"/>
                    <a:pt x="82664" y="1013"/>
                  </a:cubicBezTo>
                  <a:cubicBezTo>
                    <a:pt x="95335" y="-523"/>
                    <a:pt x="107622" y="-139"/>
                    <a:pt x="119909" y="1013"/>
                  </a:cubicBezTo>
                  <a:cubicBezTo>
                    <a:pt x="132196" y="2165"/>
                    <a:pt x="144483" y="4469"/>
                    <a:pt x="156002" y="7924"/>
                  </a:cubicBezTo>
                  <a:cubicBezTo>
                    <a:pt x="159074" y="8692"/>
                    <a:pt x="161761" y="9460"/>
                    <a:pt x="164833" y="10612"/>
                  </a:cubicBezTo>
                  <a:cubicBezTo>
                    <a:pt x="167905" y="11764"/>
                    <a:pt x="170593" y="12532"/>
                    <a:pt x="173664" y="13684"/>
                  </a:cubicBezTo>
                  <a:cubicBezTo>
                    <a:pt x="179424" y="15988"/>
                    <a:pt x="184800" y="18676"/>
                    <a:pt x="190175" y="21363"/>
                  </a:cubicBezTo>
                  <a:cubicBezTo>
                    <a:pt x="211677" y="32882"/>
                    <a:pt x="230108" y="48625"/>
                    <a:pt x="246619" y="64752"/>
                  </a:cubicBezTo>
                  <a:cubicBezTo>
                    <a:pt x="263129" y="80879"/>
                    <a:pt x="278104" y="98157"/>
                    <a:pt x="293079" y="113900"/>
                  </a:cubicBezTo>
                  <a:cubicBezTo>
                    <a:pt x="308438" y="130027"/>
                    <a:pt x="323029" y="145386"/>
                    <a:pt x="337619" y="160744"/>
                  </a:cubicBezTo>
                  <a:cubicBezTo>
                    <a:pt x="366417" y="191462"/>
                    <a:pt x="393679" y="220260"/>
                    <a:pt x="419021" y="247137"/>
                  </a:cubicBezTo>
                  <a:cubicBezTo>
                    <a:pt x="444363" y="273631"/>
                    <a:pt x="467017" y="298973"/>
                    <a:pt x="486984" y="320860"/>
                  </a:cubicBezTo>
                  <a:cubicBezTo>
                    <a:pt x="506950" y="342746"/>
                    <a:pt x="525380" y="361176"/>
                    <a:pt x="541123" y="375767"/>
                  </a:cubicBezTo>
                  <a:cubicBezTo>
                    <a:pt x="556866" y="390358"/>
                    <a:pt x="570305" y="400341"/>
                    <a:pt x="579520" y="406869"/>
                  </a:cubicBezTo>
                  <a:cubicBezTo>
                    <a:pt x="584128" y="410324"/>
                    <a:pt x="587967" y="412628"/>
                    <a:pt x="590271" y="414164"/>
                  </a:cubicBezTo>
                  <a:cubicBezTo>
                    <a:pt x="592575" y="415700"/>
                    <a:pt x="594111" y="416468"/>
                    <a:pt x="594111" y="416468"/>
                  </a:cubicBezTo>
                  <a:lnTo>
                    <a:pt x="593343" y="417620"/>
                  </a:lnTo>
                  <a:cubicBezTo>
                    <a:pt x="593343" y="417620"/>
                    <a:pt x="592191" y="416852"/>
                    <a:pt x="589503" y="415316"/>
                  </a:cubicBezTo>
                  <a:cubicBezTo>
                    <a:pt x="586816" y="413780"/>
                    <a:pt x="582976" y="411860"/>
                    <a:pt x="578368" y="408405"/>
                  </a:cubicBezTo>
                  <a:cubicBezTo>
                    <a:pt x="568769" y="402261"/>
                    <a:pt x="554946" y="392662"/>
                    <a:pt x="538435" y="378839"/>
                  </a:cubicBezTo>
                  <a:cubicBezTo>
                    <a:pt x="530372" y="371927"/>
                    <a:pt x="521157" y="363864"/>
                    <a:pt x="511942" y="355033"/>
                  </a:cubicBezTo>
                  <a:cubicBezTo>
                    <a:pt x="502726" y="346202"/>
                    <a:pt x="492743" y="336218"/>
                    <a:pt x="482376" y="325467"/>
                  </a:cubicBezTo>
                  <a:cubicBezTo>
                    <a:pt x="472009" y="314716"/>
                    <a:pt x="460874" y="303197"/>
                    <a:pt x="449355" y="291294"/>
                  </a:cubicBezTo>
                  <a:cubicBezTo>
                    <a:pt x="437835" y="279391"/>
                    <a:pt x="425548" y="266720"/>
                    <a:pt x="412493" y="253665"/>
                  </a:cubicBezTo>
                  <a:cubicBezTo>
                    <a:pt x="386768" y="227555"/>
                    <a:pt x="359122" y="198757"/>
                    <a:pt x="329940" y="168808"/>
                  </a:cubicBezTo>
                  <a:cubicBezTo>
                    <a:pt x="315349" y="153833"/>
                    <a:pt x="300374" y="138090"/>
                    <a:pt x="285016" y="122347"/>
                  </a:cubicBezTo>
                  <a:cubicBezTo>
                    <a:pt x="269657" y="106605"/>
                    <a:pt x="254682" y="89710"/>
                    <a:pt x="238555" y="73583"/>
                  </a:cubicBezTo>
                  <a:cubicBezTo>
                    <a:pt x="222429" y="57840"/>
                    <a:pt x="205150" y="42482"/>
                    <a:pt x="185184" y="31731"/>
                  </a:cubicBezTo>
                  <a:cubicBezTo>
                    <a:pt x="180192" y="29043"/>
                    <a:pt x="175200" y="26355"/>
                    <a:pt x="169825" y="24435"/>
                  </a:cubicBezTo>
                  <a:cubicBezTo>
                    <a:pt x="167137" y="23283"/>
                    <a:pt x="164449" y="22131"/>
                    <a:pt x="161761" y="21363"/>
                  </a:cubicBezTo>
                  <a:cubicBezTo>
                    <a:pt x="159074" y="20595"/>
                    <a:pt x="156002" y="19444"/>
                    <a:pt x="153314" y="18676"/>
                  </a:cubicBezTo>
                  <a:cubicBezTo>
                    <a:pt x="141795" y="15220"/>
                    <a:pt x="130276" y="12532"/>
                    <a:pt x="118373" y="11380"/>
                  </a:cubicBezTo>
                  <a:cubicBezTo>
                    <a:pt x="95335" y="8692"/>
                    <a:pt x="70761" y="10228"/>
                    <a:pt x="49642" y="19444"/>
                  </a:cubicBezTo>
                  <a:cubicBezTo>
                    <a:pt x="39275" y="24051"/>
                    <a:pt x="29676" y="30963"/>
                    <a:pt x="22764" y="40178"/>
                  </a:cubicBezTo>
                  <a:cubicBezTo>
                    <a:pt x="15853" y="49393"/>
                    <a:pt x="11629" y="60144"/>
                    <a:pt x="9710" y="71663"/>
                  </a:cubicBezTo>
                  <a:cubicBezTo>
                    <a:pt x="7790" y="83182"/>
                    <a:pt x="8174" y="95086"/>
                    <a:pt x="9710" y="106989"/>
                  </a:cubicBezTo>
                  <a:cubicBezTo>
                    <a:pt x="11245" y="118892"/>
                    <a:pt x="14317" y="130411"/>
                    <a:pt x="18157" y="141930"/>
                  </a:cubicBezTo>
                  <a:cubicBezTo>
                    <a:pt x="25836" y="164584"/>
                    <a:pt x="35052" y="186854"/>
                    <a:pt x="45803" y="208357"/>
                  </a:cubicBezTo>
                  <a:cubicBezTo>
                    <a:pt x="67305" y="250977"/>
                    <a:pt x="93415" y="290526"/>
                    <a:pt x="118757" y="328539"/>
                  </a:cubicBezTo>
                  <a:cubicBezTo>
                    <a:pt x="144483" y="366552"/>
                    <a:pt x="169441" y="403029"/>
                    <a:pt x="190559" y="439506"/>
                  </a:cubicBezTo>
                  <a:cubicBezTo>
                    <a:pt x="211677" y="475599"/>
                    <a:pt x="235484" y="507469"/>
                    <a:pt x="258522" y="535882"/>
                  </a:cubicBezTo>
                  <a:cubicBezTo>
                    <a:pt x="281944" y="564296"/>
                    <a:pt x="304214" y="588870"/>
                    <a:pt x="324564" y="610756"/>
                  </a:cubicBezTo>
                  <a:cubicBezTo>
                    <a:pt x="344915" y="632643"/>
                    <a:pt x="362577" y="651457"/>
                    <a:pt x="377168" y="667200"/>
                  </a:cubicBezTo>
                  <a:cubicBezTo>
                    <a:pt x="391759" y="682943"/>
                    <a:pt x="403278" y="695230"/>
                    <a:pt x="410958" y="703677"/>
                  </a:cubicBezTo>
                  <a:cubicBezTo>
                    <a:pt x="418637" y="712124"/>
                    <a:pt x="422861" y="716732"/>
                    <a:pt x="422861" y="716732"/>
                  </a:cubicBezTo>
                  <a:lnTo>
                    <a:pt x="422477" y="717500"/>
                  </a:lnTo>
                  <a:close/>
                </a:path>
              </a:pathLst>
            </a:custGeom>
            <a:solidFill>
              <a:srgbClr val="000000"/>
            </a:solidFill>
            <a:ln w="38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098" name="Рисунок 7">
              <a:extLst>
                <a:ext uri="{FF2B5EF4-FFF2-40B4-BE49-F238E27FC236}">
                  <a16:creationId xmlns:a16="http://schemas.microsoft.com/office/drawing/2014/main" id="{5FC0F53D-137A-EBEA-80BF-8A5DE15B6DDD}"/>
                </a:ext>
              </a:extLst>
            </p:cNvPr>
            <p:cNvGrpSpPr/>
            <p:nvPr/>
          </p:nvGrpSpPr>
          <p:grpSpPr>
            <a:xfrm>
              <a:off x="7401451" y="7865386"/>
              <a:ext cx="695519" cy="246533"/>
              <a:chOff x="7401451" y="7865386"/>
              <a:chExt cx="695519" cy="246533"/>
            </a:xfrm>
            <a:solidFill>
              <a:srgbClr val="7C915D"/>
            </a:solidFill>
          </p:grpSpPr>
          <p:sp>
            <p:nvSpPr>
              <p:cNvPr id="1099" name="Полилиния: фигура 1098">
                <a:extLst>
                  <a:ext uri="{FF2B5EF4-FFF2-40B4-BE49-F238E27FC236}">
                    <a16:creationId xmlns:a16="http://schemas.microsoft.com/office/drawing/2014/main" id="{DBB15E73-FFE2-8E7A-1EAB-077E65E0DB79}"/>
                  </a:ext>
                </a:extLst>
              </p:cNvPr>
              <p:cNvSpPr/>
              <p:nvPr/>
            </p:nvSpPr>
            <p:spPr>
              <a:xfrm>
                <a:off x="7443304" y="7872538"/>
                <a:ext cx="1535" cy="383"/>
              </a:xfrm>
              <a:custGeom>
                <a:avLst/>
                <a:gdLst>
                  <a:gd name="connsiteX0" fmla="*/ 0 w 1535"/>
                  <a:gd name="connsiteY0" fmla="*/ 384 h 383"/>
                  <a:gd name="connsiteX1" fmla="*/ 1536 w 1535"/>
                  <a:gd name="connsiteY1" fmla="*/ 0 h 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35" h="383">
                    <a:moveTo>
                      <a:pt x="0" y="384"/>
                    </a:moveTo>
                    <a:cubicBezTo>
                      <a:pt x="384" y="384"/>
                      <a:pt x="1152" y="0"/>
                      <a:pt x="1536" y="0"/>
                    </a:cubicBezTo>
                  </a:path>
                </a:pathLst>
              </a:custGeom>
              <a:solidFill>
                <a:srgbClr val="7C915D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00" name="Полилиния: фигура 1099">
                <a:extLst>
                  <a:ext uri="{FF2B5EF4-FFF2-40B4-BE49-F238E27FC236}">
                    <a16:creationId xmlns:a16="http://schemas.microsoft.com/office/drawing/2014/main" id="{5E8C850C-CB3E-1682-F99D-0CF10AEC38C9}"/>
                  </a:ext>
                </a:extLst>
              </p:cNvPr>
              <p:cNvSpPr/>
              <p:nvPr/>
            </p:nvSpPr>
            <p:spPr>
              <a:xfrm>
                <a:off x="7401451" y="7865386"/>
                <a:ext cx="695519" cy="246533"/>
              </a:xfrm>
              <a:custGeom>
                <a:avLst/>
                <a:gdLst>
                  <a:gd name="connsiteX0" fmla="*/ 694985 w 695519"/>
                  <a:gd name="connsiteY0" fmla="*/ 231390 h 246533"/>
                  <a:gd name="connsiteX1" fmla="*/ 676938 w 695519"/>
                  <a:gd name="connsiteY1" fmla="*/ 167267 h 246533"/>
                  <a:gd name="connsiteX2" fmla="*/ 671947 w 695519"/>
                  <a:gd name="connsiteY2" fmla="*/ 179170 h 246533"/>
                  <a:gd name="connsiteX3" fmla="*/ 591313 w 695519"/>
                  <a:gd name="connsiteY3" fmla="*/ 124263 h 246533"/>
                  <a:gd name="connsiteX4" fmla="*/ 500312 w 695519"/>
                  <a:gd name="connsiteY4" fmla="*/ 86250 h 246533"/>
                  <a:gd name="connsiteX5" fmla="*/ 356324 w 695519"/>
                  <a:gd name="connsiteY5" fmla="*/ 67435 h 246533"/>
                  <a:gd name="connsiteX6" fmla="*/ 312551 w 695519"/>
                  <a:gd name="connsiteY6" fmla="*/ 63979 h 246533"/>
                  <a:gd name="connsiteX7" fmla="*/ 268395 w 695519"/>
                  <a:gd name="connsiteY7" fmla="*/ 44397 h 246533"/>
                  <a:gd name="connsiteX8" fmla="*/ 53372 w 695519"/>
                  <a:gd name="connsiteY8" fmla="*/ 5616 h 246533"/>
                  <a:gd name="connsiteX9" fmla="*/ 43773 w 695519"/>
                  <a:gd name="connsiteY9" fmla="*/ 7920 h 246533"/>
                  <a:gd name="connsiteX10" fmla="*/ 0 w 695519"/>
                  <a:gd name="connsiteY10" fmla="*/ 36334 h 246533"/>
                  <a:gd name="connsiteX11" fmla="*/ 199280 w 695519"/>
                  <a:gd name="connsiteY11" fmla="*/ 64747 h 246533"/>
                  <a:gd name="connsiteX12" fmla="*/ 392033 w 695519"/>
                  <a:gd name="connsiteY12" fmla="*/ 133478 h 246533"/>
                  <a:gd name="connsiteX13" fmla="*/ 465371 w 695519"/>
                  <a:gd name="connsiteY13" fmla="*/ 137318 h 246533"/>
                  <a:gd name="connsiteX14" fmla="*/ 545237 w 695519"/>
                  <a:gd name="connsiteY14" fmla="*/ 152676 h 246533"/>
                  <a:gd name="connsiteX15" fmla="*/ 600912 w 695519"/>
                  <a:gd name="connsiteY15" fmla="*/ 178018 h 246533"/>
                  <a:gd name="connsiteX16" fmla="*/ 637389 w 695519"/>
                  <a:gd name="connsiteY16" fmla="*/ 225247 h 246533"/>
                  <a:gd name="connsiteX17" fmla="*/ 689993 w 695519"/>
                  <a:gd name="connsiteY17" fmla="*/ 243677 h 246533"/>
                  <a:gd name="connsiteX18" fmla="*/ 694601 w 695519"/>
                  <a:gd name="connsiteY18" fmla="*/ 239837 h 246533"/>
                  <a:gd name="connsiteX19" fmla="*/ 694985 w 695519"/>
                  <a:gd name="connsiteY19" fmla="*/ 231390 h 246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95519" h="246533">
                    <a:moveTo>
                      <a:pt x="694985" y="231390"/>
                    </a:moveTo>
                    <a:cubicBezTo>
                      <a:pt x="689993" y="209504"/>
                      <a:pt x="684233" y="188386"/>
                      <a:pt x="676938" y="167267"/>
                    </a:cubicBezTo>
                    <a:cubicBezTo>
                      <a:pt x="675402" y="171107"/>
                      <a:pt x="673482" y="174947"/>
                      <a:pt x="671947" y="179170"/>
                    </a:cubicBezTo>
                    <a:cubicBezTo>
                      <a:pt x="640077" y="172259"/>
                      <a:pt x="617807" y="143845"/>
                      <a:pt x="591313" y="124263"/>
                    </a:cubicBezTo>
                    <a:cubicBezTo>
                      <a:pt x="564435" y="104680"/>
                      <a:pt x="532566" y="93929"/>
                      <a:pt x="500312" y="86250"/>
                    </a:cubicBezTo>
                    <a:cubicBezTo>
                      <a:pt x="453084" y="74731"/>
                      <a:pt x="405088" y="68203"/>
                      <a:pt x="356324" y="67435"/>
                    </a:cubicBezTo>
                    <a:cubicBezTo>
                      <a:pt x="341733" y="67051"/>
                      <a:pt x="326758" y="67435"/>
                      <a:pt x="312551" y="63979"/>
                    </a:cubicBezTo>
                    <a:cubicBezTo>
                      <a:pt x="296808" y="60140"/>
                      <a:pt x="282601" y="51692"/>
                      <a:pt x="268395" y="44397"/>
                    </a:cubicBezTo>
                    <a:cubicBezTo>
                      <a:pt x="202352" y="9840"/>
                      <a:pt x="125942" y="-10511"/>
                      <a:pt x="53372" y="5616"/>
                    </a:cubicBezTo>
                    <a:cubicBezTo>
                      <a:pt x="50300" y="6384"/>
                      <a:pt x="46844" y="7152"/>
                      <a:pt x="43773" y="7920"/>
                    </a:cubicBezTo>
                    <a:cubicBezTo>
                      <a:pt x="29182" y="17519"/>
                      <a:pt x="14591" y="27118"/>
                      <a:pt x="0" y="36334"/>
                    </a:cubicBezTo>
                    <a:cubicBezTo>
                      <a:pt x="65659" y="16367"/>
                      <a:pt x="136309" y="37486"/>
                      <a:pt x="199280" y="64747"/>
                    </a:cubicBezTo>
                    <a:cubicBezTo>
                      <a:pt x="262251" y="92009"/>
                      <a:pt x="323686" y="126182"/>
                      <a:pt x="392033" y="133478"/>
                    </a:cubicBezTo>
                    <a:cubicBezTo>
                      <a:pt x="416223" y="136166"/>
                      <a:pt x="440797" y="135014"/>
                      <a:pt x="465371" y="137318"/>
                    </a:cubicBezTo>
                    <a:cubicBezTo>
                      <a:pt x="492249" y="139621"/>
                      <a:pt x="519127" y="145765"/>
                      <a:pt x="545237" y="152676"/>
                    </a:cubicBezTo>
                    <a:cubicBezTo>
                      <a:pt x="565203" y="158052"/>
                      <a:pt x="585553" y="164195"/>
                      <a:pt x="600912" y="178018"/>
                    </a:cubicBezTo>
                    <a:cubicBezTo>
                      <a:pt x="615887" y="191457"/>
                      <a:pt x="624334" y="210272"/>
                      <a:pt x="637389" y="225247"/>
                    </a:cubicBezTo>
                    <a:cubicBezTo>
                      <a:pt x="650444" y="240605"/>
                      <a:pt x="671947" y="252125"/>
                      <a:pt x="689993" y="243677"/>
                    </a:cubicBezTo>
                    <a:cubicBezTo>
                      <a:pt x="691913" y="242909"/>
                      <a:pt x="693833" y="241757"/>
                      <a:pt x="694601" y="239837"/>
                    </a:cubicBezTo>
                    <a:cubicBezTo>
                      <a:pt x="696137" y="236766"/>
                      <a:pt x="695369" y="234078"/>
                      <a:pt x="694985" y="231390"/>
                    </a:cubicBezTo>
                    <a:close/>
                  </a:path>
                </a:pathLst>
              </a:custGeom>
              <a:solidFill>
                <a:srgbClr val="7C915D"/>
              </a:solidFill>
              <a:ln w="38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101" name="Полилиния: фигура 1100">
              <a:extLst>
                <a:ext uri="{FF2B5EF4-FFF2-40B4-BE49-F238E27FC236}">
                  <a16:creationId xmlns:a16="http://schemas.microsoft.com/office/drawing/2014/main" id="{F533D833-375C-A9C7-9D2E-A741DFA5695F}"/>
                </a:ext>
              </a:extLst>
            </p:cNvPr>
            <p:cNvSpPr/>
            <p:nvPr/>
          </p:nvSpPr>
          <p:spPr>
            <a:xfrm>
              <a:off x="7364974" y="7337284"/>
              <a:ext cx="734746" cy="775309"/>
            </a:xfrm>
            <a:custGeom>
              <a:avLst/>
              <a:gdLst>
                <a:gd name="connsiteX0" fmla="*/ 585169 w 734746"/>
                <a:gd name="connsiteY0" fmla="*/ 428894 h 775309"/>
                <a:gd name="connsiteX1" fmla="*/ 555604 w 734746"/>
                <a:gd name="connsiteY1" fmla="*/ 379746 h 775309"/>
                <a:gd name="connsiteX2" fmla="*/ 528342 w 734746"/>
                <a:gd name="connsiteY2" fmla="*/ 329446 h 775309"/>
                <a:gd name="connsiteX3" fmla="*/ 504152 w 734746"/>
                <a:gd name="connsiteY3" fmla="*/ 277610 h 775309"/>
                <a:gd name="connsiteX4" fmla="*/ 481498 w 734746"/>
                <a:gd name="connsiteY4" fmla="*/ 225006 h 775309"/>
                <a:gd name="connsiteX5" fmla="*/ 462299 w 734746"/>
                <a:gd name="connsiteY5" fmla="*/ 170866 h 775309"/>
                <a:gd name="connsiteX6" fmla="*/ 451932 w 734746"/>
                <a:gd name="connsiteY6" fmla="*/ 114423 h 775309"/>
                <a:gd name="connsiteX7" fmla="*/ 468827 w 734746"/>
                <a:gd name="connsiteY7" fmla="*/ 1536 h 775309"/>
                <a:gd name="connsiteX8" fmla="*/ 470747 w 734746"/>
                <a:gd name="connsiteY8" fmla="*/ 3456 h 775309"/>
                <a:gd name="connsiteX9" fmla="*/ 386273 w 734746"/>
                <a:gd name="connsiteY9" fmla="*/ 78714 h 775309"/>
                <a:gd name="connsiteX10" fmla="*/ 372450 w 734746"/>
                <a:gd name="connsiteY10" fmla="*/ 103672 h 775309"/>
                <a:gd name="connsiteX11" fmla="*/ 369763 w 734746"/>
                <a:gd name="connsiteY11" fmla="*/ 110199 h 775309"/>
                <a:gd name="connsiteX12" fmla="*/ 367075 w 734746"/>
                <a:gd name="connsiteY12" fmla="*/ 116727 h 775309"/>
                <a:gd name="connsiteX13" fmla="*/ 364771 w 734746"/>
                <a:gd name="connsiteY13" fmla="*/ 123254 h 775309"/>
                <a:gd name="connsiteX14" fmla="*/ 362851 w 734746"/>
                <a:gd name="connsiteY14" fmla="*/ 130166 h 775309"/>
                <a:gd name="connsiteX15" fmla="*/ 358243 w 734746"/>
                <a:gd name="connsiteY15" fmla="*/ 158195 h 775309"/>
                <a:gd name="connsiteX16" fmla="*/ 357476 w 734746"/>
                <a:gd name="connsiteY16" fmla="*/ 172402 h 775309"/>
                <a:gd name="connsiteX17" fmla="*/ 357860 w 734746"/>
                <a:gd name="connsiteY17" fmla="*/ 186609 h 775309"/>
                <a:gd name="connsiteX18" fmla="*/ 361315 w 734746"/>
                <a:gd name="connsiteY18" fmla="*/ 215023 h 775309"/>
                <a:gd name="connsiteX19" fmla="*/ 367459 w 734746"/>
                <a:gd name="connsiteY19" fmla="*/ 243053 h 775309"/>
                <a:gd name="connsiteX20" fmla="*/ 385505 w 734746"/>
                <a:gd name="connsiteY20" fmla="*/ 297576 h 775309"/>
                <a:gd name="connsiteX21" fmla="*/ 421214 w 734746"/>
                <a:gd name="connsiteY21" fmla="*/ 407776 h 775309"/>
                <a:gd name="connsiteX22" fmla="*/ 422750 w 734746"/>
                <a:gd name="connsiteY22" fmla="*/ 415839 h 775309"/>
                <a:gd name="connsiteX23" fmla="*/ 416223 w 734746"/>
                <a:gd name="connsiteY23" fmla="*/ 410847 h 775309"/>
                <a:gd name="connsiteX24" fmla="*/ 392417 w 734746"/>
                <a:gd name="connsiteY24" fmla="*/ 392801 h 775309"/>
                <a:gd name="connsiteX25" fmla="*/ 368611 w 734746"/>
                <a:gd name="connsiteY25" fmla="*/ 375138 h 775309"/>
                <a:gd name="connsiteX26" fmla="*/ 344421 w 734746"/>
                <a:gd name="connsiteY26" fmla="*/ 357860 h 775309"/>
                <a:gd name="connsiteX27" fmla="*/ 320231 w 734746"/>
                <a:gd name="connsiteY27" fmla="*/ 341733 h 775309"/>
                <a:gd name="connsiteX28" fmla="*/ 295656 w 734746"/>
                <a:gd name="connsiteY28" fmla="*/ 325222 h 775309"/>
                <a:gd name="connsiteX29" fmla="*/ 270698 w 734746"/>
                <a:gd name="connsiteY29" fmla="*/ 309095 h 775309"/>
                <a:gd name="connsiteX30" fmla="*/ 245356 w 734746"/>
                <a:gd name="connsiteY30" fmla="*/ 293353 h 775309"/>
                <a:gd name="connsiteX31" fmla="*/ 220014 w 734746"/>
                <a:gd name="connsiteY31" fmla="*/ 277994 h 775309"/>
                <a:gd name="connsiteX32" fmla="*/ 194289 w 734746"/>
                <a:gd name="connsiteY32" fmla="*/ 263019 h 775309"/>
                <a:gd name="connsiteX33" fmla="*/ 168563 w 734746"/>
                <a:gd name="connsiteY33" fmla="*/ 248428 h 775309"/>
                <a:gd name="connsiteX34" fmla="*/ 142453 w 734746"/>
                <a:gd name="connsiteY34" fmla="*/ 234221 h 775309"/>
                <a:gd name="connsiteX35" fmla="*/ 115959 w 734746"/>
                <a:gd name="connsiteY35" fmla="*/ 220398 h 775309"/>
                <a:gd name="connsiteX36" fmla="*/ 89465 w 734746"/>
                <a:gd name="connsiteY36" fmla="*/ 207343 h 775309"/>
                <a:gd name="connsiteX37" fmla="*/ 62587 w 734746"/>
                <a:gd name="connsiteY37" fmla="*/ 194672 h 775309"/>
                <a:gd name="connsiteX38" fmla="*/ 35709 w 734746"/>
                <a:gd name="connsiteY38" fmla="*/ 182385 h 775309"/>
                <a:gd name="connsiteX39" fmla="*/ 8447 w 734746"/>
                <a:gd name="connsiteY39" fmla="*/ 170482 h 775309"/>
                <a:gd name="connsiteX40" fmla="*/ 13439 w 734746"/>
                <a:gd name="connsiteY40" fmla="*/ 164723 h 775309"/>
                <a:gd name="connsiteX41" fmla="*/ 28414 w 734746"/>
                <a:gd name="connsiteY41" fmla="*/ 186225 h 775309"/>
                <a:gd name="connsiteX42" fmla="*/ 44924 w 734746"/>
                <a:gd name="connsiteY42" fmla="*/ 206576 h 775309"/>
                <a:gd name="connsiteX43" fmla="*/ 62587 w 734746"/>
                <a:gd name="connsiteY43" fmla="*/ 225774 h 775309"/>
                <a:gd name="connsiteX44" fmla="*/ 81402 w 734746"/>
                <a:gd name="connsiteY44" fmla="*/ 243821 h 775309"/>
                <a:gd name="connsiteX45" fmla="*/ 100984 w 734746"/>
                <a:gd name="connsiteY45" fmla="*/ 261483 h 775309"/>
                <a:gd name="connsiteX46" fmla="*/ 120950 w 734746"/>
                <a:gd name="connsiteY46" fmla="*/ 278378 h 775309"/>
                <a:gd name="connsiteX47" fmla="*/ 162035 w 734746"/>
                <a:gd name="connsiteY47" fmla="*/ 311399 h 775309"/>
                <a:gd name="connsiteX48" fmla="*/ 182386 w 734746"/>
                <a:gd name="connsiteY48" fmla="*/ 327910 h 775309"/>
                <a:gd name="connsiteX49" fmla="*/ 202736 w 734746"/>
                <a:gd name="connsiteY49" fmla="*/ 344805 h 775309"/>
                <a:gd name="connsiteX50" fmla="*/ 222702 w 734746"/>
                <a:gd name="connsiteY50" fmla="*/ 362467 h 775309"/>
                <a:gd name="connsiteX51" fmla="*/ 241901 w 734746"/>
                <a:gd name="connsiteY51" fmla="*/ 380898 h 775309"/>
                <a:gd name="connsiteX52" fmla="*/ 260331 w 734746"/>
                <a:gd name="connsiteY52" fmla="*/ 400096 h 775309"/>
                <a:gd name="connsiteX53" fmla="*/ 277610 w 734746"/>
                <a:gd name="connsiteY53" fmla="*/ 420447 h 775309"/>
                <a:gd name="connsiteX54" fmla="*/ 293353 w 734746"/>
                <a:gd name="connsiteY54" fmla="*/ 442333 h 775309"/>
                <a:gd name="connsiteX55" fmla="*/ 307176 w 734746"/>
                <a:gd name="connsiteY55" fmla="*/ 465371 h 775309"/>
                <a:gd name="connsiteX56" fmla="*/ 313703 w 734746"/>
                <a:gd name="connsiteY56" fmla="*/ 476506 h 775309"/>
                <a:gd name="connsiteX57" fmla="*/ 301032 w 734746"/>
                <a:gd name="connsiteY57" fmla="*/ 472666 h 775309"/>
                <a:gd name="connsiteX58" fmla="*/ 222318 w 734746"/>
                <a:gd name="connsiteY58" fmla="*/ 453852 h 775309"/>
                <a:gd name="connsiteX59" fmla="*/ 202352 w 734746"/>
                <a:gd name="connsiteY59" fmla="*/ 452700 h 775309"/>
                <a:gd name="connsiteX60" fmla="*/ 182386 w 734746"/>
                <a:gd name="connsiteY60" fmla="*/ 453468 h 775309"/>
                <a:gd name="connsiteX61" fmla="*/ 162419 w 734746"/>
                <a:gd name="connsiteY61" fmla="*/ 456540 h 775309"/>
                <a:gd name="connsiteX62" fmla="*/ 142837 w 734746"/>
                <a:gd name="connsiteY62" fmla="*/ 461147 h 775309"/>
                <a:gd name="connsiteX63" fmla="*/ 124022 w 734746"/>
                <a:gd name="connsiteY63" fmla="*/ 467675 h 775309"/>
                <a:gd name="connsiteX64" fmla="*/ 106360 w 734746"/>
                <a:gd name="connsiteY64" fmla="*/ 476506 h 775309"/>
                <a:gd name="connsiteX65" fmla="*/ 97912 w 734746"/>
                <a:gd name="connsiteY65" fmla="*/ 481882 h 775309"/>
                <a:gd name="connsiteX66" fmla="*/ 90233 w 734746"/>
                <a:gd name="connsiteY66" fmla="*/ 488025 h 775309"/>
                <a:gd name="connsiteX67" fmla="*/ 76410 w 734746"/>
                <a:gd name="connsiteY67" fmla="*/ 501848 h 775309"/>
                <a:gd name="connsiteX68" fmla="*/ 64891 w 734746"/>
                <a:gd name="connsiteY68" fmla="*/ 517975 h 775309"/>
                <a:gd name="connsiteX69" fmla="*/ 54908 w 734746"/>
                <a:gd name="connsiteY69" fmla="*/ 535253 h 775309"/>
                <a:gd name="connsiteX70" fmla="*/ 37245 w 734746"/>
                <a:gd name="connsiteY70" fmla="*/ 572114 h 775309"/>
                <a:gd name="connsiteX71" fmla="*/ 29182 w 734746"/>
                <a:gd name="connsiteY71" fmla="*/ 564819 h 775309"/>
                <a:gd name="connsiteX72" fmla="*/ 76026 w 734746"/>
                <a:gd name="connsiteY72" fmla="*/ 549076 h 775309"/>
                <a:gd name="connsiteX73" fmla="*/ 124790 w 734746"/>
                <a:gd name="connsiteY73" fmla="*/ 550612 h 775309"/>
                <a:gd name="connsiteX74" fmla="*/ 171250 w 734746"/>
                <a:gd name="connsiteY74" fmla="*/ 563283 h 775309"/>
                <a:gd name="connsiteX75" fmla="*/ 215407 w 734746"/>
                <a:gd name="connsiteY75" fmla="*/ 580562 h 775309"/>
                <a:gd name="connsiteX76" fmla="*/ 259179 w 734746"/>
                <a:gd name="connsiteY76" fmla="*/ 598608 h 775309"/>
                <a:gd name="connsiteX77" fmla="*/ 302952 w 734746"/>
                <a:gd name="connsiteY77" fmla="*/ 616271 h 775309"/>
                <a:gd name="connsiteX78" fmla="*/ 392033 w 734746"/>
                <a:gd name="connsiteY78" fmla="*/ 645837 h 775309"/>
                <a:gd name="connsiteX79" fmla="*/ 438109 w 734746"/>
                <a:gd name="connsiteY79" fmla="*/ 653516 h 775309"/>
                <a:gd name="connsiteX80" fmla="*/ 484953 w 734746"/>
                <a:gd name="connsiteY80" fmla="*/ 657356 h 775309"/>
                <a:gd name="connsiteX81" fmla="*/ 532566 w 734746"/>
                <a:gd name="connsiteY81" fmla="*/ 661579 h 775309"/>
                <a:gd name="connsiteX82" fmla="*/ 579410 w 734746"/>
                <a:gd name="connsiteY82" fmla="*/ 671947 h 775309"/>
                <a:gd name="connsiteX83" fmla="*/ 623182 w 734746"/>
                <a:gd name="connsiteY83" fmla="*/ 692297 h 775309"/>
                <a:gd name="connsiteX84" fmla="*/ 641613 w 734746"/>
                <a:gd name="connsiteY84" fmla="*/ 708424 h 775309"/>
                <a:gd name="connsiteX85" fmla="*/ 645453 w 734746"/>
                <a:gd name="connsiteY85" fmla="*/ 713031 h 775309"/>
                <a:gd name="connsiteX86" fmla="*/ 648908 w 734746"/>
                <a:gd name="connsiteY86" fmla="*/ 717639 h 775309"/>
                <a:gd name="connsiteX87" fmla="*/ 656204 w 734746"/>
                <a:gd name="connsiteY87" fmla="*/ 727238 h 775309"/>
                <a:gd name="connsiteX88" fmla="*/ 688073 w 734746"/>
                <a:gd name="connsiteY88" fmla="*/ 760643 h 775309"/>
                <a:gd name="connsiteX89" fmla="*/ 708424 w 734746"/>
                <a:gd name="connsiteY89" fmla="*/ 769091 h 775309"/>
                <a:gd name="connsiteX90" fmla="*/ 730694 w 734746"/>
                <a:gd name="connsiteY90" fmla="*/ 767939 h 775309"/>
                <a:gd name="connsiteX91" fmla="*/ 728774 w 734746"/>
                <a:gd name="connsiteY91" fmla="*/ 770627 h 775309"/>
                <a:gd name="connsiteX92" fmla="*/ 728006 w 734746"/>
                <a:gd name="connsiteY92" fmla="*/ 747589 h 775309"/>
                <a:gd name="connsiteX93" fmla="*/ 725702 w 734746"/>
                <a:gd name="connsiteY93" fmla="*/ 736453 h 775309"/>
                <a:gd name="connsiteX94" fmla="*/ 723014 w 734746"/>
                <a:gd name="connsiteY94" fmla="*/ 725318 h 775309"/>
                <a:gd name="connsiteX95" fmla="*/ 707656 w 734746"/>
                <a:gd name="connsiteY95" fmla="*/ 681162 h 775309"/>
                <a:gd name="connsiteX96" fmla="*/ 698056 w 734746"/>
                <a:gd name="connsiteY96" fmla="*/ 660043 h 775309"/>
                <a:gd name="connsiteX97" fmla="*/ 685001 w 734746"/>
                <a:gd name="connsiteY97" fmla="*/ 640845 h 775309"/>
                <a:gd name="connsiteX98" fmla="*/ 671563 w 734746"/>
                <a:gd name="connsiteY98" fmla="*/ 621647 h 775309"/>
                <a:gd name="connsiteX99" fmla="*/ 660043 w 734746"/>
                <a:gd name="connsiteY99" fmla="*/ 600912 h 775309"/>
                <a:gd name="connsiteX100" fmla="*/ 626638 w 734746"/>
                <a:gd name="connsiteY100" fmla="*/ 512983 h 775309"/>
                <a:gd name="connsiteX101" fmla="*/ 585169 w 734746"/>
                <a:gd name="connsiteY101" fmla="*/ 428894 h 775309"/>
                <a:gd name="connsiteX102" fmla="*/ 585937 w 734746"/>
                <a:gd name="connsiteY102" fmla="*/ 428126 h 775309"/>
                <a:gd name="connsiteX103" fmla="*/ 629326 w 734746"/>
                <a:gd name="connsiteY103" fmla="*/ 511447 h 775309"/>
                <a:gd name="connsiteX104" fmla="*/ 663115 w 734746"/>
                <a:gd name="connsiteY104" fmla="*/ 598992 h 775309"/>
                <a:gd name="connsiteX105" fmla="*/ 674634 w 734746"/>
                <a:gd name="connsiteY105" fmla="*/ 619343 h 775309"/>
                <a:gd name="connsiteX106" fmla="*/ 688073 w 734746"/>
                <a:gd name="connsiteY106" fmla="*/ 638157 h 775309"/>
                <a:gd name="connsiteX107" fmla="*/ 701512 w 734746"/>
                <a:gd name="connsiteY107" fmla="*/ 657740 h 775309"/>
                <a:gd name="connsiteX108" fmla="*/ 711495 w 734746"/>
                <a:gd name="connsiteY108" fmla="*/ 679242 h 775309"/>
                <a:gd name="connsiteX109" fmla="*/ 727622 w 734746"/>
                <a:gd name="connsiteY109" fmla="*/ 723398 h 775309"/>
                <a:gd name="connsiteX110" fmla="*/ 730694 w 734746"/>
                <a:gd name="connsiteY110" fmla="*/ 734917 h 775309"/>
                <a:gd name="connsiteX111" fmla="*/ 733382 w 734746"/>
                <a:gd name="connsiteY111" fmla="*/ 746437 h 775309"/>
                <a:gd name="connsiteX112" fmla="*/ 734534 w 734746"/>
                <a:gd name="connsiteY112" fmla="*/ 770243 h 775309"/>
                <a:gd name="connsiteX113" fmla="*/ 734534 w 734746"/>
                <a:gd name="connsiteY113" fmla="*/ 772547 h 775309"/>
                <a:gd name="connsiteX114" fmla="*/ 732614 w 734746"/>
                <a:gd name="connsiteY114" fmla="*/ 772930 h 775309"/>
                <a:gd name="connsiteX115" fmla="*/ 708040 w 734746"/>
                <a:gd name="connsiteY115" fmla="*/ 774850 h 775309"/>
                <a:gd name="connsiteX116" fmla="*/ 685001 w 734746"/>
                <a:gd name="connsiteY116" fmla="*/ 765635 h 775309"/>
                <a:gd name="connsiteX117" fmla="*/ 651212 w 734746"/>
                <a:gd name="connsiteY117" fmla="*/ 731462 h 775309"/>
                <a:gd name="connsiteX118" fmla="*/ 643917 w 734746"/>
                <a:gd name="connsiteY118" fmla="*/ 722247 h 775309"/>
                <a:gd name="connsiteX119" fmla="*/ 640077 w 734746"/>
                <a:gd name="connsiteY119" fmla="*/ 717639 h 775309"/>
                <a:gd name="connsiteX120" fmla="*/ 636237 w 734746"/>
                <a:gd name="connsiteY120" fmla="*/ 713415 h 775309"/>
                <a:gd name="connsiteX121" fmla="*/ 618959 w 734746"/>
                <a:gd name="connsiteY121" fmla="*/ 698824 h 775309"/>
                <a:gd name="connsiteX122" fmla="*/ 577106 w 734746"/>
                <a:gd name="connsiteY122" fmla="*/ 680010 h 775309"/>
                <a:gd name="connsiteX123" fmla="*/ 531414 w 734746"/>
                <a:gd name="connsiteY123" fmla="*/ 670795 h 775309"/>
                <a:gd name="connsiteX124" fmla="*/ 484569 w 734746"/>
                <a:gd name="connsiteY124" fmla="*/ 666955 h 775309"/>
                <a:gd name="connsiteX125" fmla="*/ 436957 w 734746"/>
                <a:gd name="connsiteY125" fmla="*/ 663883 h 775309"/>
                <a:gd name="connsiteX126" fmla="*/ 389729 w 734746"/>
                <a:gd name="connsiteY126" fmla="*/ 656204 h 775309"/>
                <a:gd name="connsiteX127" fmla="*/ 343653 w 734746"/>
                <a:gd name="connsiteY127" fmla="*/ 643149 h 775309"/>
                <a:gd name="connsiteX128" fmla="*/ 299112 w 734746"/>
                <a:gd name="connsiteY128" fmla="*/ 626638 h 775309"/>
                <a:gd name="connsiteX129" fmla="*/ 255340 w 734746"/>
                <a:gd name="connsiteY129" fmla="*/ 608976 h 775309"/>
                <a:gd name="connsiteX130" fmla="*/ 211567 w 734746"/>
                <a:gd name="connsiteY130" fmla="*/ 590929 h 775309"/>
                <a:gd name="connsiteX131" fmla="*/ 123254 w 734746"/>
                <a:gd name="connsiteY131" fmla="*/ 561747 h 775309"/>
                <a:gd name="connsiteX132" fmla="*/ 77946 w 734746"/>
                <a:gd name="connsiteY132" fmla="*/ 560211 h 775309"/>
                <a:gd name="connsiteX133" fmla="*/ 35709 w 734746"/>
                <a:gd name="connsiteY133" fmla="*/ 574418 h 775309"/>
                <a:gd name="connsiteX134" fmla="*/ 19966 w 734746"/>
                <a:gd name="connsiteY134" fmla="*/ 584018 h 775309"/>
                <a:gd name="connsiteX135" fmla="*/ 27646 w 734746"/>
                <a:gd name="connsiteY135" fmla="*/ 567123 h 775309"/>
                <a:gd name="connsiteX136" fmla="*/ 45692 w 734746"/>
                <a:gd name="connsiteY136" fmla="*/ 529878 h 775309"/>
                <a:gd name="connsiteX137" fmla="*/ 56444 w 734746"/>
                <a:gd name="connsiteY137" fmla="*/ 511831 h 775309"/>
                <a:gd name="connsiteX138" fmla="*/ 69114 w 734746"/>
                <a:gd name="connsiteY138" fmla="*/ 494553 h 775309"/>
                <a:gd name="connsiteX139" fmla="*/ 84473 w 734746"/>
                <a:gd name="connsiteY139" fmla="*/ 479578 h 775309"/>
                <a:gd name="connsiteX140" fmla="*/ 92921 w 734746"/>
                <a:gd name="connsiteY140" fmla="*/ 473050 h 775309"/>
                <a:gd name="connsiteX141" fmla="*/ 102136 w 734746"/>
                <a:gd name="connsiteY141" fmla="*/ 467291 h 775309"/>
                <a:gd name="connsiteX142" fmla="*/ 121334 w 734746"/>
                <a:gd name="connsiteY142" fmla="*/ 457692 h 775309"/>
                <a:gd name="connsiteX143" fmla="*/ 141301 w 734746"/>
                <a:gd name="connsiteY143" fmla="*/ 450780 h 775309"/>
                <a:gd name="connsiteX144" fmla="*/ 161651 w 734746"/>
                <a:gd name="connsiteY144" fmla="*/ 445789 h 775309"/>
                <a:gd name="connsiteX145" fmla="*/ 182386 w 734746"/>
                <a:gd name="connsiteY145" fmla="*/ 442717 h 775309"/>
                <a:gd name="connsiteX146" fmla="*/ 203504 w 734746"/>
                <a:gd name="connsiteY146" fmla="*/ 441949 h 775309"/>
                <a:gd name="connsiteX147" fmla="*/ 224622 w 734746"/>
                <a:gd name="connsiteY147" fmla="*/ 443485 h 775309"/>
                <a:gd name="connsiteX148" fmla="*/ 305256 w 734746"/>
                <a:gd name="connsiteY148" fmla="*/ 463067 h 775309"/>
                <a:gd name="connsiteX149" fmla="*/ 299112 w 734746"/>
                <a:gd name="connsiteY149" fmla="*/ 470363 h 775309"/>
                <a:gd name="connsiteX150" fmla="*/ 286057 w 734746"/>
                <a:gd name="connsiteY150" fmla="*/ 448092 h 775309"/>
                <a:gd name="connsiteX151" fmla="*/ 271082 w 734746"/>
                <a:gd name="connsiteY151" fmla="*/ 426974 h 775309"/>
                <a:gd name="connsiteX152" fmla="*/ 254572 w 734746"/>
                <a:gd name="connsiteY152" fmla="*/ 407008 h 775309"/>
                <a:gd name="connsiteX153" fmla="*/ 236525 w 734746"/>
                <a:gd name="connsiteY153" fmla="*/ 388193 h 775309"/>
                <a:gd name="connsiteX154" fmla="*/ 217711 w 734746"/>
                <a:gd name="connsiteY154" fmla="*/ 370147 h 775309"/>
                <a:gd name="connsiteX155" fmla="*/ 198128 w 734746"/>
                <a:gd name="connsiteY155" fmla="*/ 352868 h 775309"/>
                <a:gd name="connsiteX156" fmla="*/ 178162 w 734746"/>
                <a:gd name="connsiteY156" fmla="*/ 335973 h 775309"/>
                <a:gd name="connsiteX157" fmla="*/ 157811 w 734746"/>
                <a:gd name="connsiteY157" fmla="*/ 319463 h 775309"/>
                <a:gd name="connsiteX158" fmla="*/ 116727 w 734746"/>
                <a:gd name="connsiteY158" fmla="*/ 286057 h 775309"/>
                <a:gd name="connsiteX159" fmla="*/ 96760 w 734746"/>
                <a:gd name="connsiteY159" fmla="*/ 268779 h 775309"/>
                <a:gd name="connsiteX160" fmla="*/ 77178 w 734746"/>
                <a:gd name="connsiteY160" fmla="*/ 251116 h 775309"/>
                <a:gd name="connsiteX161" fmla="*/ 58363 w 734746"/>
                <a:gd name="connsiteY161" fmla="*/ 232686 h 775309"/>
                <a:gd name="connsiteX162" fmla="*/ 40317 w 734746"/>
                <a:gd name="connsiteY162" fmla="*/ 213103 h 775309"/>
                <a:gd name="connsiteX163" fmla="*/ 23422 w 734746"/>
                <a:gd name="connsiteY163" fmla="*/ 192369 h 775309"/>
                <a:gd name="connsiteX164" fmla="*/ 8063 w 734746"/>
                <a:gd name="connsiteY164" fmla="*/ 170482 h 775309"/>
                <a:gd name="connsiteX165" fmla="*/ 0 w 734746"/>
                <a:gd name="connsiteY165" fmla="*/ 158579 h 775309"/>
                <a:gd name="connsiteX166" fmla="*/ 13439 w 734746"/>
                <a:gd name="connsiteY166" fmla="*/ 164339 h 775309"/>
                <a:gd name="connsiteX167" fmla="*/ 40701 w 734746"/>
                <a:gd name="connsiteY167" fmla="*/ 176626 h 775309"/>
                <a:gd name="connsiteX168" fmla="*/ 67579 w 734746"/>
                <a:gd name="connsiteY168" fmla="*/ 189297 h 775309"/>
                <a:gd name="connsiteX169" fmla="*/ 94456 w 734746"/>
                <a:gd name="connsiteY169" fmla="*/ 202352 h 775309"/>
                <a:gd name="connsiteX170" fmla="*/ 120950 w 734746"/>
                <a:gd name="connsiteY170" fmla="*/ 215791 h 775309"/>
                <a:gd name="connsiteX171" fmla="*/ 147444 w 734746"/>
                <a:gd name="connsiteY171" fmla="*/ 229614 h 775309"/>
                <a:gd name="connsiteX172" fmla="*/ 173554 w 734746"/>
                <a:gd name="connsiteY172" fmla="*/ 243821 h 775309"/>
                <a:gd name="connsiteX173" fmla="*/ 199664 w 734746"/>
                <a:gd name="connsiteY173" fmla="*/ 258411 h 775309"/>
                <a:gd name="connsiteX174" fmla="*/ 225390 w 734746"/>
                <a:gd name="connsiteY174" fmla="*/ 273386 h 775309"/>
                <a:gd name="connsiteX175" fmla="*/ 250732 w 734746"/>
                <a:gd name="connsiteY175" fmla="*/ 288745 h 775309"/>
                <a:gd name="connsiteX176" fmla="*/ 276074 w 734746"/>
                <a:gd name="connsiteY176" fmla="*/ 304488 h 775309"/>
                <a:gd name="connsiteX177" fmla="*/ 301032 w 734746"/>
                <a:gd name="connsiteY177" fmla="*/ 320614 h 775309"/>
                <a:gd name="connsiteX178" fmla="*/ 325606 w 734746"/>
                <a:gd name="connsiteY178" fmla="*/ 337125 h 775309"/>
                <a:gd name="connsiteX179" fmla="*/ 350180 w 734746"/>
                <a:gd name="connsiteY179" fmla="*/ 354020 h 775309"/>
                <a:gd name="connsiteX180" fmla="*/ 374370 w 734746"/>
                <a:gd name="connsiteY180" fmla="*/ 371298 h 775309"/>
                <a:gd name="connsiteX181" fmla="*/ 398176 w 734746"/>
                <a:gd name="connsiteY181" fmla="*/ 388961 h 775309"/>
                <a:gd name="connsiteX182" fmla="*/ 421982 w 734746"/>
                <a:gd name="connsiteY182" fmla="*/ 407008 h 775309"/>
                <a:gd name="connsiteX183" fmla="*/ 416991 w 734746"/>
                <a:gd name="connsiteY183" fmla="*/ 410079 h 775309"/>
                <a:gd name="connsiteX184" fmla="*/ 382050 w 734746"/>
                <a:gd name="connsiteY184" fmla="*/ 300648 h 775309"/>
                <a:gd name="connsiteX185" fmla="*/ 364387 w 734746"/>
                <a:gd name="connsiteY185" fmla="*/ 245356 h 775309"/>
                <a:gd name="connsiteX186" fmla="*/ 358243 w 734746"/>
                <a:gd name="connsiteY186" fmla="*/ 216943 h 775309"/>
                <a:gd name="connsiteX187" fmla="*/ 355172 w 734746"/>
                <a:gd name="connsiteY187" fmla="*/ 188145 h 775309"/>
                <a:gd name="connsiteX188" fmla="*/ 354788 w 734746"/>
                <a:gd name="connsiteY188" fmla="*/ 173554 h 775309"/>
                <a:gd name="connsiteX189" fmla="*/ 355556 w 734746"/>
                <a:gd name="connsiteY189" fmla="*/ 158963 h 775309"/>
                <a:gd name="connsiteX190" fmla="*/ 360547 w 734746"/>
                <a:gd name="connsiteY190" fmla="*/ 130166 h 775309"/>
                <a:gd name="connsiteX191" fmla="*/ 362467 w 734746"/>
                <a:gd name="connsiteY191" fmla="*/ 123254 h 775309"/>
                <a:gd name="connsiteX192" fmla="*/ 364771 w 734746"/>
                <a:gd name="connsiteY192" fmla="*/ 116343 h 775309"/>
                <a:gd name="connsiteX193" fmla="*/ 367459 w 734746"/>
                <a:gd name="connsiteY193" fmla="*/ 109431 h 775309"/>
                <a:gd name="connsiteX194" fmla="*/ 370531 w 734746"/>
                <a:gd name="connsiteY194" fmla="*/ 102904 h 775309"/>
                <a:gd name="connsiteX195" fmla="*/ 384737 w 734746"/>
                <a:gd name="connsiteY195" fmla="*/ 77562 h 775309"/>
                <a:gd name="connsiteX196" fmla="*/ 471131 w 734746"/>
                <a:gd name="connsiteY196" fmla="*/ 1536 h 775309"/>
                <a:gd name="connsiteX197" fmla="*/ 474202 w 734746"/>
                <a:gd name="connsiteY197" fmla="*/ 0 h 775309"/>
                <a:gd name="connsiteX198" fmla="*/ 472666 w 734746"/>
                <a:gd name="connsiteY198" fmla="*/ 3456 h 775309"/>
                <a:gd name="connsiteX199" fmla="*/ 455004 w 734746"/>
                <a:gd name="connsiteY199" fmla="*/ 115191 h 775309"/>
                <a:gd name="connsiteX200" fmla="*/ 483802 w 734746"/>
                <a:gd name="connsiteY200" fmla="*/ 225390 h 775309"/>
                <a:gd name="connsiteX201" fmla="*/ 506456 w 734746"/>
                <a:gd name="connsiteY201" fmla="*/ 277994 h 775309"/>
                <a:gd name="connsiteX202" fmla="*/ 530646 w 734746"/>
                <a:gd name="connsiteY202" fmla="*/ 329830 h 775309"/>
                <a:gd name="connsiteX203" fmla="*/ 557908 w 734746"/>
                <a:gd name="connsiteY203" fmla="*/ 380130 h 775309"/>
                <a:gd name="connsiteX204" fmla="*/ 585937 w 734746"/>
                <a:gd name="connsiteY204" fmla="*/ 428126 h 77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</a:cxnLst>
              <a:rect l="l" t="t" r="r" b="b"/>
              <a:pathLst>
                <a:path w="734746" h="775309">
                  <a:moveTo>
                    <a:pt x="585169" y="428894"/>
                  </a:moveTo>
                  <a:lnTo>
                    <a:pt x="555604" y="379746"/>
                  </a:lnTo>
                  <a:cubicBezTo>
                    <a:pt x="545621" y="363235"/>
                    <a:pt x="536789" y="346340"/>
                    <a:pt x="528342" y="329446"/>
                  </a:cubicBezTo>
                  <a:cubicBezTo>
                    <a:pt x="519895" y="312167"/>
                    <a:pt x="511831" y="294889"/>
                    <a:pt x="504152" y="277610"/>
                  </a:cubicBezTo>
                  <a:cubicBezTo>
                    <a:pt x="496472" y="260331"/>
                    <a:pt x="488793" y="242669"/>
                    <a:pt x="481498" y="225006"/>
                  </a:cubicBezTo>
                  <a:cubicBezTo>
                    <a:pt x="474202" y="207343"/>
                    <a:pt x="467675" y="189297"/>
                    <a:pt x="462299" y="170866"/>
                  </a:cubicBezTo>
                  <a:cubicBezTo>
                    <a:pt x="456924" y="152436"/>
                    <a:pt x="453468" y="133621"/>
                    <a:pt x="451932" y="114423"/>
                  </a:cubicBezTo>
                  <a:cubicBezTo>
                    <a:pt x="448860" y="76026"/>
                    <a:pt x="454620" y="37245"/>
                    <a:pt x="468827" y="1536"/>
                  </a:cubicBezTo>
                  <a:lnTo>
                    <a:pt x="470747" y="3456"/>
                  </a:lnTo>
                  <a:cubicBezTo>
                    <a:pt x="436189" y="19966"/>
                    <a:pt x="407008" y="46844"/>
                    <a:pt x="386273" y="78714"/>
                  </a:cubicBezTo>
                  <a:cubicBezTo>
                    <a:pt x="381282" y="86777"/>
                    <a:pt x="376290" y="95224"/>
                    <a:pt x="372450" y="103672"/>
                  </a:cubicBezTo>
                  <a:cubicBezTo>
                    <a:pt x="371298" y="105976"/>
                    <a:pt x="370531" y="107895"/>
                    <a:pt x="369763" y="110199"/>
                  </a:cubicBezTo>
                  <a:cubicBezTo>
                    <a:pt x="368995" y="112503"/>
                    <a:pt x="367843" y="114807"/>
                    <a:pt x="367075" y="116727"/>
                  </a:cubicBezTo>
                  <a:lnTo>
                    <a:pt x="364771" y="123254"/>
                  </a:lnTo>
                  <a:cubicBezTo>
                    <a:pt x="364003" y="125558"/>
                    <a:pt x="363619" y="127862"/>
                    <a:pt x="362851" y="130166"/>
                  </a:cubicBezTo>
                  <a:cubicBezTo>
                    <a:pt x="360547" y="139381"/>
                    <a:pt x="359011" y="148596"/>
                    <a:pt x="358243" y="158195"/>
                  </a:cubicBezTo>
                  <a:cubicBezTo>
                    <a:pt x="357860" y="162803"/>
                    <a:pt x="357860" y="167795"/>
                    <a:pt x="357476" y="172402"/>
                  </a:cubicBezTo>
                  <a:cubicBezTo>
                    <a:pt x="357476" y="177010"/>
                    <a:pt x="357476" y="182002"/>
                    <a:pt x="357860" y="186609"/>
                  </a:cubicBezTo>
                  <a:cubicBezTo>
                    <a:pt x="358243" y="196208"/>
                    <a:pt x="359779" y="205424"/>
                    <a:pt x="361315" y="215023"/>
                  </a:cubicBezTo>
                  <a:cubicBezTo>
                    <a:pt x="362851" y="224622"/>
                    <a:pt x="365155" y="233837"/>
                    <a:pt x="367459" y="243053"/>
                  </a:cubicBezTo>
                  <a:cubicBezTo>
                    <a:pt x="372450" y="261483"/>
                    <a:pt x="378978" y="279530"/>
                    <a:pt x="385505" y="297576"/>
                  </a:cubicBezTo>
                  <a:cubicBezTo>
                    <a:pt x="398944" y="333669"/>
                    <a:pt x="413919" y="369379"/>
                    <a:pt x="421214" y="407776"/>
                  </a:cubicBezTo>
                  <a:lnTo>
                    <a:pt x="422750" y="415839"/>
                  </a:lnTo>
                  <a:lnTo>
                    <a:pt x="416223" y="410847"/>
                  </a:lnTo>
                  <a:lnTo>
                    <a:pt x="392417" y="392801"/>
                  </a:lnTo>
                  <a:lnTo>
                    <a:pt x="368611" y="375138"/>
                  </a:lnTo>
                  <a:lnTo>
                    <a:pt x="344421" y="357860"/>
                  </a:lnTo>
                  <a:lnTo>
                    <a:pt x="320231" y="341733"/>
                  </a:lnTo>
                  <a:lnTo>
                    <a:pt x="295656" y="325222"/>
                  </a:lnTo>
                  <a:lnTo>
                    <a:pt x="270698" y="309095"/>
                  </a:lnTo>
                  <a:lnTo>
                    <a:pt x="245356" y="293353"/>
                  </a:lnTo>
                  <a:lnTo>
                    <a:pt x="220014" y="277994"/>
                  </a:lnTo>
                  <a:lnTo>
                    <a:pt x="194289" y="263019"/>
                  </a:lnTo>
                  <a:lnTo>
                    <a:pt x="168563" y="248428"/>
                  </a:lnTo>
                  <a:lnTo>
                    <a:pt x="142453" y="234221"/>
                  </a:lnTo>
                  <a:lnTo>
                    <a:pt x="115959" y="220398"/>
                  </a:lnTo>
                  <a:lnTo>
                    <a:pt x="89465" y="207343"/>
                  </a:lnTo>
                  <a:lnTo>
                    <a:pt x="62587" y="194672"/>
                  </a:lnTo>
                  <a:lnTo>
                    <a:pt x="35709" y="182385"/>
                  </a:lnTo>
                  <a:lnTo>
                    <a:pt x="8447" y="170482"/>
                  </a:lnTo>
                  <a:lnTo>
                    <a:pt x="13439" y="164723"/>
                  </a:lnTo>
                  <a:lnTo>
                    <a:pt x="28414" y="186225"/>
                  </a:lnTo>
                  <a:lnTo>
                    <a:pt x="44924" y="206576"/>
                  </a:lnTo>
                  <a:lnTo>
                    <a:pt x="62587" y="225774"/>
                  </a:lnTo>
                  <a:lnTo>
                    <a:pt x="81402" y="243821"/>
                  </a:lnTo>
                  <a:lnTo>
                    <a:pt x="100984" y="261483"/>
                  </a:lnTo>
                  <a:lnTo>
                    <a:pt x="120950" y="278378"/>
                  </a:lnTo>
                  <a:cubicBezTo>
                    <a:pt x="134389" y="289513"/>
                    <a:pt x="148212" y="300648"/>
                    <a:pt x="162035" y="311399"/>
                  </a:cubicBezTo>
                  <a:lnTo>
                    <a:pt x="182386" y="327910"/>
                  </a:lnTo>
                  <a:lnTo>
                    <a:pt x="202736" y="344805"/>
                  </a:lnTo>
                  <a:lnTo>
                    <a:pt x="222702" y="362467"/>
                  </a:lnTo>
                  <a:lnTo>
                    <a:pt x="241901" y="380898"/>
                  </a:lnTo>
                  <a:cubicBezTo>
                    <a:pt x="248044" y="387425"/>
                    <a:pt x="254188" y="393569"/>
                    <a:pt x="260331" y="400096"/>
                  </a:cubicBezTo>
                  <a:cubicBezTo>
                    <a:pt x="266091" y="407008"/>
                    <a:pt x="271850" y="413535"/>
                    <a:pt x="277610" y="420447"/>
                  </a:cubicBezTo>
                  <a:lnTo>
                    <a:pt x="293353" y="442333"/>
                  </a:lnTo>
                  <a:lnTo>
                    <a:pt x="307176" y="465371"/>
                  </a:lnTo>
                  <a:lnTo>
                    <a:pt x="313703" y="476506"/>
                  </a:lnTo>
                  <a:lnTo>
                    <a:pt x="301032" y="472666"/>
                  </a:lnTo>
                  <a:cubicBezTo>
                    <a:pt x="274922" y="464603"/>
                    <a:pt x="248812" y="456924"/>
                    <a:pt x="222318" y="453852"/>
                  </a:cubicBezTo>
                  <a:cubicBezTo>
                    <a:pt x="215791" y="453084"/>
                    <a:pt x="208879" y="452700"/>
                    <a:pt x="202352" y="452700"/>
                  </a:cubicBezTo>
                  <a:cubicBezTo>
                    <a:pt x="195824" y="452700"/>
                    <a:pt x="188913" y="452700"/>
                    <a:pt x="182386" y="453468"/>
                  </a:cubicBezTo>
                  <a:cubicBezTo>
                    <a:pt x="175474" y="454236"/>
                    <a:pt x="169331" y="455004"/>
                    <a:pt x="162419" y="456540"/>
                  </a:cubicBezTo>
                  <a:cubicBezTo>
                    <a:pt x="155892" y="458076"/>
                    <a:pt x="149364" y="459227"/>
                    <a:pt x="142837" y="461147"/>
                  </a:cubicBezTo>
                  <a:cubicBezTo>
                    <a:pt x="136309" y="463067"/>
                    <a:pt x="130166" y="465371"/>
                    <a:pt x="124022" y="467675"/>
                  </a:cubicBezTo>
                  <a:cubicBezTo>
                    <a:pt x="117879" y="470363"/>
                    <a:pt x="112119" y="473050"/>
                    <a:pt x="106360" y="476506"/>
                  </a:cubicBezTo>
                  <a:cubicBezTo>
                    <a:pt x="103288" y="478042"/>
                    <a:pt x="100984" y="479962"/>
                    <a:pt x="97912" y="481882"/>
                  </a:cubicBezTo>
                  <a:cubicBezTo>
                    <a:pt x="95224" y="483801"/>
                    <a:pt x="92537" y="485721"/>
                    <a:pt x="90233" y="488025"/>
                  </a:cubicBezTo>
                  <a:cubicBezTo>
                    <a:pt x="85241" y="492249"/>
                    <a:pt x="80634" y="496856"/>
                    <a:pt x="76410" y="501848"/>
                  </a:cubicBezTo>
                  <a:cubicBezTo>
                    <a:pt x="72186" y="506840"/>
                    <a:pt x="68347" y="512215"/>
                    <a:pt x="64891" y="517975"/>
                  </a:cubicBezTo>
                  <a:cubicBezTo>
                    <a:pt x="61435" y="523734"/>
                    <a:pt x="57979" y="529494"/>
                    <a:pt x="54908" y="535253"/>
                  </a:cubicBezTo>
                  <a:cubicBezTo>
                    <a:pt x="48764" y="547156"/>
                    <a:pt x="43005" y="559443"/>
                    <a:pt x="37245" y="572114"/>
                  </a:cubicBezTo>
                  <a:lnTo>
                    <a:pt x="29182" y="564819"/>
                  </a:lnTo>
                  <a:cubicBezTo>
                    <a:pt x="43389" y="555988"/>
                    <a:pt x="59899" y="551380"/>
                    <a:pt x="76026" y="549076"/>
                  </a:cubicBezTo>
                  <a:cubicBezTo>
                    <a:pt x="92537" y="547156"/>
                    <a:pt x="108663" y="547924"/>
                    <a:pt x="124790" y="550612"/>
                  </a:cubicBezTo>
                  <a:cubicBezTo>
                    <a:pt x="140917" y="553300"/>
                    <a:pt x="156276" y="557908"/>
                    <a:pt x="171250" y="563283"/>
                  </a:cubicBezTo>
                  <a:cubicBezTo>
                    <a:pt x="186225" y="568659"/>
                    <a:pt x="200816" y="574802"/>
                    <a:pt x="215407" y="580562"/>
                  </a:cubicBezTo>
                  <a:lnTo>
                    <a:pt x="259179" y="598608"/>
                  </a:lnTo>
                  <a:lnTo>
                    <a:pt x="302952" y="616271"/>
                  </a:lnTo>
                  <a:cubicBezTo>
                    <a:pt x="332134" y="627790"/>
                    <a:pt x="361699" y="638925"/>
                    <a:pt x="392033" y="645837"/>
                  </a:cubicBezTo>
                  <a:cubicBezTo>
                    <a:pt x="407008" y="649292"/>
                    <a:pt x="422750" y="651980"/>
                    <a:pt x="438109" y="653516"/>
                  </a:cubicBezTo>
                  <a:cubicBezTo>
                    <a:pt x="453468" y="655052"/>
                    <a:pt x="469211" y="656204"/>
                    <a:pt x="484953" y="657356"/>
                  </a:cubicBezTo>
                  <a:cubicBezTo>
                    <a:pt x="500696" y="658508"/>
                    <a:pt x="516439" y="659660"/>
                    <a:pt x="532566" y="661579"/>
                  </a:cubicBezTo>
                  <a:cubicBezTo>
                    <a:pt x="548308" y="663499"/>
                    <a:pt x="564051" y="666955"/>
                    <a:pt x="579410" y="671947"/>
                  </a:cubicBezTo>
                  <a:cubicBezTo>
                    <a:pt x="594769" y="676938"/>
                    <a:pt x="609743" y="683082"/>
                    <a:pt x="623182" y="692297"/>
                  </a:cubicBezTo>
                  <a:cubicBezTo>
                    <a:pt x="630094" y="696905"/>
                    <a:pt x="636237" y="702280"/>
                    <a:pt x="641613" y="708424"/>
                  </a:cubicBezTo>
                  <a:cubicBezTo>
                    <a:pt x="642765" y="709959"/>
                    <a:pt x="644301" y="711495"/>
                    <a:pt x="645453" y="713031"/>
                  </a:cubicBezTo>
                  <a:lnTo>
                    <a:pt x="648908" y="717639"/>
                  </a:lnTo>
                  <a:lnTo>
                    <a:pt x="656204" y="727238"/>
                  </a:lnTo>
                  <a:cubicBezTo>
                    <a:pt x="665803" y="739525"/>
                    <a:pt x="675402" y="752196"/>
                    <a:pt x="688073" y="760643"/>
                  </a:cubicBezTo>
                  <a:cubicBezTo>
                    <a:pt x="694217" y="764867"/>
                    <a:pt x="701128" y="767939"/>
                    <a:pt x="708424" y="769091"/>
                  </a:cubicBezTo>
                  <a:cubicBezTo>
                    <a:pt x="715719" y="770243"/>
                    <a:pt x="723398" y="769475"/>
                    <a:pt x="730694" y="767939"/>
                  </a:cubicBezTo>
                  <a:lnTo>
                    <a:pt x="728774" y="770627"/>
                  </a:lnTo>
                  <a:cubicBezTo>
                    <a:pt x="729158" y="762563"/>
                    <a:pt x="729158" y="755268"/>
                    <a:pt x="728006" y="747589"/>
                  </a:cubicBezTo>
                  <a:cubicBezTo>
                    <a:pt x="727622" y="743749"/>
                    <a:pt x="726470" y="739909"/>
                    <a:pt x="725702" y="736453"/>
                  </a:cubicBezTo>
                  <a:cubicBezTo>
                    <a:pt x="724934" y="732614"/>
                    <a:pt x="723782" y="728774"/>
                    <a:pt x="723014" y="725318"/>
                  </a:cubicBezTo>
                  <a:cubicBezTo>
                    <a:pt x="718791" y="710343"/>
                    <a:pt x="713415" y="695753"/>
                    <a:pt x="707656" y="681162"/>
                  </a:cubicBezTo>
                  <a:cubicBezTo>
                    <a:pt x="704584" y="673866"/>
                    <a:pt x="701896" y="666571"/>
                    <a:pt x="698056" y="660043"/>
                  </a:cubicBezTo>
                  <a:cubicBezTo>
                    <a:pt x="694217" y="653132"/>
                    <a:pt x="689609" y="646989"/>
                    <a:pt x="685001" y="640845"/>
                  </a:cubicBezTo>
                  <a:cubicBezTo>
                    <a:pt x="680394" y="634702"/>
                    <a:pt x="675786" y="628174"/>
                    <a:pt x="671563" y="621647"/>
                  </a:cubicBezTo>
                  <a:cubicBezTo>
                    <a:pt x="667339" y="615119"/>
                    <a:pt x="663499" y="607824"/>
                    <a:pt x="660043" y="600912"/>
                  </a:cubicBezTo>
                  <a:cubicBezTo>
                    <a:pt x="646221" y="572498"/>
                    <a:pt x="638157" y="542165"/>
                    <a:pt x="626638" y="512983"/>
                  </a:cubicBezTo>
                  <a:cubicBezTo>
                    <a:pt x="616655" y="483034"/>
                    <a:pt x="601296" y="455388"/>
                    <a:pt x="585169" y="428894"/>
                  </a:cubicBezTo>
                  <a:close/>
                  <a:moveTo>
                    <a:pt x="585937" y="428126"/>
                  </a:moveTo>
                  <a:cubicBezTo>
                    <a:pt x="602064" y="455004"/>
                    <a:pt x="617807" y="482266"/>
                    <a:pt x="629326" y="511447"/>
                  </a:cubicBezTo>
                  <a:cubicBezTo>
                    <a:pt x="640845" y="540629"/>
                    <a:pt x="649292" y="570963"/>
                    <a:pt x="663115" y="598992"/>
                  </a:cubicBezTo>
                  <a:cubicBezTo>
                    <a:pt x="666571" y="605904"/>
                    <a:pt x="670411" y="612815"/>
                    <a:pt x="674634" y="619343"/>
                  </a:cubicBezTo>
                  <a:cubicBezTo>
                    <a:pt x="678858" y="625870"/>
                    <a:pt x="683466" y="632014"/>
                    <a:pt x="688073" y="638157"/>
                  </a:cubicBezTo>
                  <a:cubicBezTo>
                    <a:pt x="692681" y="644301"/>
                    <a:pt x="697672" y="650828"/>
                    <a:pt x="701512" y="657740"/>
                  </a:cubicBezTo>
                  <a:cubicBezTo>
                    <a:pt x="705736" y="664651"/>
                    <a:pt x="708424" y="671947"/>
                    <a:pt x="711495" y="679242"/>
                  </a:cubicBezTo>
                  <a:cubicBezTo>
                    <a:pt x="717639" y="693833"/>
                    <a:pt x="723398" y="708424"/>
                    <a:pt x="727622" y="723398"/>
                  </a:cubicBezTo>
                  <a:cubicBezTo>
                    <a:pt x="728774" y="727238"/>
                    <a:pt x="729926" y="731078"/>
                    <a:pt x="730694" y="734917"/>
                  </a:cubicBezTo>
                  <a:cubicBezTo>
                    <a:pt x="731462" y="738757"/>
                    <a:pt x="732614" y="742597"/>
                    <a:pt x="733382" y="746437"/>
                  </a:cubicBezTo>
                  <a:cubicBezTo>
                    <a:pt x="734917" y="754500"/>
                    <a:pt x="734917" y="762563"/>
                    <a:pt x="734534" y="770243"/>
                  </a:cubicBezTo>
                  <a:lnTo>
                    <a:pt x="734534" y="772547"/>
                  </a:lnTo>
                  <a:lnTo>
                    <a:pt x="732614" y="772930"/>
                  </a:lnTo>
                  <a:cubicBezTo>
                    <a:pt x="724550" y="774850"/>
                    <a:pt x="716103" y="776002"/>
                    <a:pt x="708040" y="774850"/>
                  </a:cubicBezTo>
                  <a:cubicBezTo>
                    <a:pt x="699592" y="773698"/>
                    <a:pt x="691913" y="770243"/>
                    <a:pt x="685001" y="765635"/>
                  </a:cubicBezTo>
                  <a:cubicBezTo>
                    <a:pt x="671179" y="756420"/>
                    <a:pt x="660811" y="743749"/>
                    <a:pt x="651212" y="731462"/>
                  </a:cubicBezTo>
                  <a:lnTo>
                    <a:pt x="643917" y="722247"/>
                  </a:lnTo>
                  <a:lnTo>
                    <a:pt x="640077" y="717639"/>
                  </a:lnTo>
                  <a:cubicBezTo>
                    <a:pt x="638925" y="716103"/>
                    <a:pt x="637389" y="714951"/>
                    <a:pt x="636237" y="713415"/>
                  </a:cubicBezTo>
                  <a:cubicBezTo>
                    <a:pt x="631246" y="708040"/>
                    <a:pt x="625102" y="703048"/>
                    <a:pt x="618959" y="698824"/>
                  </a:cubicBezTo>
                  <a:cubicBezTo>
                    <a:pt x="606288" y="690377"/>
                    <a:pt x="591697" y="684618"/>
                    <a:pt x="577106" y="680010"/>
                  </a:cubicBezTo>
                  <a:cubicBezTo>
                    <a:pt x="562131" y="675786"/>
                    <a:pt x="546772" y="672714"/>
                    <a:pt x="531414" y="670795"/>
                  </a:cubicBezTo>
                  <a:cubicBezTo>
                    <a:pt x="516055" y="668875"/>
                    <a:pt x="500312" y="667723"/>
                    <a:pt x="484569" y="666955"/>
                  </a:cubicBezTo>
                  <a:cubicBezTo>
                    <a:pt x="468827" y="666187"/>
                    <a:pt x="453084" y="665419"/>
                    <a:pt x="436957" y="663883"/>
                  </a:cubicBezTo>
                  <a:cubicBezTo>
                    <a:pt x="420830" y="662347"/>
                    <a:pt x="405088" y="660043"/>
                    <a:pt x="389729" y="656204"/>
                  </a:cubicBezTo>
                  <a:cubicBezTo>
                    <a:pt x="373986" y="652748"/>
                    <a:pt x="358627" y="648140"/>
                    <a:pt x="343653" y="643149"/>
                  </a:cubicBezTo>
                  <a:cubicBezTo>
                    <a:pt x="328678" y="638157"/>
                    <a:pt x="313703" y="632398"/>
                    <a:pt x="299112" y="626638"/>
                  </a:cubicBezTo>
                  <a:lnTo>
                    <a:pt x="255340" y="608976"/>
                  </a:lnTo>
                  <a:lnTo>
                    <a:pt x="211567" y="590929"/>
                  </a:lnTo>
                  <a:cubicBezTo>
                    <a:pt x="182386" y="579026"/>
                    <a:pt x="153588" y="566739"/>
                    <a:pt x="123254" y="561747"/>
                  </a:cubicBezTo>
                  <a:cubicBezTo>
                    <a:pt x="108279" y="559060"/>
                    <a:pt x="92921" y="558292"/>
                    <a:pt x="77946" y="560211"/>
                  </a:cubicBezTo>
                  <a:cubicBezTo>
                    <a:pt x="62971" y="562131"/>
                    <a:pt x="48380" y="566739"/>
                    <a:pt x="35709" y="574418"/>
                  </a:cubicBezTo>
                  <a:lnTo>
                    <a:pt x="19966" y="584018"/>
                  </a:lnTo>
                  <a:lnTo>
                    <a:pt x="27646" y="567123"/>
                  </a:lnTo>
                  <a:cubicBezTo>
                    <a:pt x="33405" y="554452"/>
                    <a:pt x="38781" y="542165"/>
                    <a:pt x="45692" y="529878"/>
                  </a:cubicBezTo>
                  <a:cubicBezTo>
                    <a:pt x="49148" y="523734"/>
                    <a:pt x="52604" y="517591"/>
                    <a:pt x="56444" y="511831"/>
                  </a:cubicBezTo>
                  <a:cubicBezTo>
                    <a:pt x="60283" y="506072"/>
                    <a:pt x="64507" y="499928"/>
                    <a:pt x="69114" y="494553"/>
                  </a:cubicBezTo>
                  <a:cubicBezTo>
                    <a:pt x="73722" y="489177"/>
                    <a:pt x="78714" y="483801"/>
                    <a:pt x="84473" y="479578"/>
                  </a:cubicBezTo>
                  <a:cubicBezTo>
                    <a:pt x="87161" y="477274"/>
                    <a:pt x="90233" y="475354"/>
                    <a:pt x="92921" y="473050"/>
                  </a:cubicBezTo>
                  <a:cubicBezTo>
                    <a:pt x="95992" y="471130"/>
                    <a:pt x="98680" y="469211"/>
                    <a:pt x="102136" y="467291"/>
                  </a:cubicBezTo>
                  <a:cubicBezTo>
                    <a:pt x="108279" y="463451"/>
                    <a:pt x="114807" y="460763"/>
                    <a:pt x="121334" y="457692"/>
                  </a:cubicBezTo>
                  <a:cubicBezTo>
                    <a:pt x="127862" y="455004"/>
                    <a:pt x="134389" y="452700"/>
                    <a:pt x="141301" y="450780"/>
                  </a:cubicBezTo>
                  <a:cubicBezTo>
                    <a:pt x="148212" y="448860"/>
                    <a:pt x="154740" y="447324"/>
                    <a:pt x="161651" y="445789"/>
                  </a:cubicBezTo>
                  <a:cubicBezTo>
                    <a:pt x="168563" y="444637"/>
                    <a:pt x="175858" y="443485"/>
                    <a:pt x="182386" y="442717"/>
                  </a:cubicBezTo>
                  <a:cubicBezTo>
                    <a:pt x="189297" y="441949"/>
                    <a:pt x="196592" y="441565"/>
                    <a:pt x="203504" y="441949"/>
                  </a:cubicBezTo>
                  <a:cubicBezTo>
                    <a:pt x="210415" y="441949"/>
                    <a:pt x="217711" y="442717"/>
                    <a:pt x="224622" y="443485"/>
                  </a:cubicBezTo>
                  <a:cubicBezTo>
                    <a:pt x="252652" y="446940"/>
                    <a:pt x="279146" y="455004"/>
                    <a:pt x="305256" y="463067"/>
                  </a:cubicBezTo>
                  <a:lnTo>
                    <a:pt x="299112" y="470363"/>
                  </a:lnTo>
                  <a:lnTo>
                    <a:pt x="286057" y="448092"/>
                  </a:lnTo>
                  <a:lnTo>
                    <a:pt x="271082" y="426974"/>
                  </a:lnTo>
                  <a:lnTo>
                    <a:pt x="254572" y="407008"/>
                  </a:lnTo>
                  <a:cubicBezTo>
                    <a:pt x="248428" y="400864"/>
                    <a:pt x="242669" y="394337"/>
                    <a:pt x="236525" y="388193"/>
                  </a:cubicBezTo>
                  <a:lnTo>
                    <a:pt x="217711" y="370147"/>
                  </a:lnTo>
                  <a:lnTo>
                    <a:pt x="198128" y="352868"/>
                  </a:lnTo>
                  <a:lnTo>
                    <a:pt x="178162" y="335973"/>
                  </a:lnTo>
                  <a:lnTo>
                    <a:pt x="157811" y="319463"/>
                  </a:lnTo>
                  <a:cubicBezTo>
                    <a:pt x="143989" y="308327"/>
                    <a:pt x="130550" y="297192"/>
                    <a:pt x="116727" y="286057"/>
                  </a:cubicBezTo>
                  <a:lnTo>
                    <a:pt x="96760" y="268779"/>
                  </a:lnTo>
                  <a:lnTo>
                    <a:pt x="77178" y="251116"/>
                  </a:lnTo>
                  <a:lnTo>
                    <a:pt x="58363" y="232686"/>
                  </a:lnTo>
                  <a:lnTo>
                    <a:pt x="40317" y="213103"/>
                  </a:lnTo>
                  <a:lnTo>
                    <a:pt x="23422" y="192369"/>
                  </a:lnTo>
                  <a:lnTo>
                    <a:pt x="8063" y="170482"/>
                  </a:lnTo>
                  <a:lnTo>
                    <a:pt x="0" y="158579"/>
                  </a:lnTo>
                  <a:lnTo>
                    <a:pt x="13439" y="164339"/>
                  </a:lnTo>
                  <a:lnTo>
                    <a:pt x="40701" y="176626"/>
                  </a:lnTo>
                  <a:lnTo>
                    <a:pt x="67579" y="189297"/>
                  </a:lnTo>
                  <a:lnTo>
                    <a:pt x="94456" y="202352"/>
                  </a:lnTo>
                  <a:lnTo>
                    <a:pt x="120950" y="215791"/>
                  </a:lnTo>
                  <a:lnTo>
                    <a:pt x="147444" y="229614"/>
                  </a:lnTo>
                  <a:lnTo>
                    <a:pt x="173554" y="243821"/>
                  </a:lnTo>
                  <a:lnTo>
                    <a:pt x="199664" y="258411"/>
                  </a:lnTo>
                  <a:lnTo>
                    <a:pt x="225390" y="273386"/>
                  </a:lnTo>
                  <a:lnTo>
                    <a:pt x="250732" y="288745"/>
                  </a:lnTo>
                  <a:lnTo>
                    <a:pt x="276074" y="304488"/>
                  </a:lnTo>
                  <a:lnTo>
                    <a:pt x="301032" y="320614"/>
                  </a:lnTo>
                  <a:lnTo>
                    <a:pt x="325606" y="337125"/>
                  </a:lnTo>
                  <a:lnTo>
                    <a:pt x="350180" y="354020"/>
                  </a:lnTo>
                  <a:lnTo>
                    <a:pt x="374370" y="371298"/>
                  </a:lnTo>
                  <a:lnTo>
                    <a:pt x="398176" y="388961"/>
                  </a:lnTo>
                  <a:lnTo>
                    <a:pt x="421982" y="407008"/>
                  </a:lnTo>
                  <a:lnTo>
                    <a:pt x="416991" y="410079"/>
                  </a:lnTo>
                  <a:cubicBezTo>
                    <a:pt x="410079" y="372450"/>
                    <a:pt x="395489" y="336741"/>
                    <a:pt x="382050" y="300648"/>
                  </a:cubicBezTo>
                  <a:cubicBezTo>
                    <a:pt x="375522" y="282602"/>
                    <a:pt x="368995" y="264171"/>
                    <a:pt x="364387" y="245356"/>
                  </a:cubicBezTo>
                  <a:cubicBezTo>
                    <a:pt x="362083" y="236141"/>
                    <a:pt x="359779" y="226542"/>
                    <a:pt x="358243" y="216943"/>
                  </a:cubicBezTo>
                  <a:cubicBezTo>
                    <a:pt x="356708" y="207343"/>
                    <a:pt x="355556" y="197744"/>
                    <a:pt x="355172" y="188145"/>
                  </a:cubicBezTo>
                  <a:cubicBezTo>
                    <a:pt x="354788" y="183153"/>
                    <a:pt x="354788" y="178546"/>
                    <a:pt x="354788" y="173554"/>
                  </a:cubicBezTo>
                  <a:cubicBezTo>
                    <a:pt x="355172" y="168563"/>
                    <a:pt x="355172" y="163955"/>
                    <a:pt x="355556" y="158963"/>
                  </a:cubicBezTo>
                  <a:cubicBezTo>
                    <a:pt x="356324" y="149364"/>
                    <a:pt x="357860" y="139765"/>
                    <a:pt x="360547" y="130166"/>
                  </a:cubicBezTo>
                  <a:cubicBezTo>
                    <a:pt x="361315" y="127862"/>
                    <a:pt x="361699" y="125558"/>
                    <a:pt x="362467" y="123254"/>
                  </a:cubicBezTo>
                  <a:lnTo>
                    <a:pt x="364771" y="116343"/>
                  </a:lnTo>
                  <a:cubicBezTo>
                    <a:pt x="365539" y="114039"/>
                    <a:pt x="366691" y="111735"/>
                    <a:pt x="367459" y="109431"/>
                  </a:cubicBezTo>
                  <a:cubicBezTo>
                    <a:pt x="368227" y="107127"/>
                    <a:pt x="369379" y="104824"/>
                    <a:pt x="370531" y="102904"/>
                  </a:cubicBezTo>
                  <a:cubicBezTo>
                    <a:pt x="374754" y="94073"/>
                    <a:pt x="379362" y="85625"/>
                    <a:pt x="384737" y="77562"/>
                  </a:cubicBezTo>
                  <a:cubicBezTo>
                    <a:pt x="405856" y="44924"/>
                    <a:pt x="435805" y="18047"/>
                    <a:pt x="471131" y="1536"/>
                  </a:cubicBezTo>
                  <a:lnTo>
                    <a:pt x="474202" y="0"/>
                  </a:lnTo>
                  <a:lnTo>
                    <a:pt x="472666" y="3456"/>
                  </a:lnTo>
                  <a:cubicBezTo>
                    <a:pt x="458460" y="38781"/>
                    <a:pt x="452316" y="77178"/>
                    <a:pt x="455004" y="115191"/>
                  </a:cubicBezTo>
                  <a:cubicBezTo>
                    <a:pt x="457692" y="153204"/>
                    <a:pt x="469595" y="190065"/>
                    <a:pt x="483802" y="225390"/>
                  </a:cubicBezTo>
                  <a:cubicBezTo>
                    <a:pt x="491097" y="243053"/>
                    <a:pt x="498776" y="260715"/>
                    <a:pt x="506456" y="277994"/>
                  </a:cubicBezTo>
                  <a:cubicBezTo>
                    <a:pt x="514135" y="295272"/>
                    <a:pt x="522198" y="312935"/>
                    <a:pt x="530646" y="329830"/>
                  </a:cubicBezTo>
                  <a:cubicBezTo>
                    <a:pt x="539093" y="346724"/>
                    <a:pt x="547924" y="364003"/>
                    <a:pt x="557908" y="380130"/>
                  </a:cubicBezTo>
                  <a:lnTo>
                    <a:pt x="585937" y="428126"/>
                  </a:lnTo>
                  <a:close/>
                </a:path>
              </a:pathLst>
            </a:custGeom>
            <a:solidFill>
              <a:srgbClr val="000000"/>
            </a:solidFill>
            <a:ln w="38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2" name="Рисунок 10">
            <a:extLst>
              <a:ext uri="{FF2B5EF4-FFF2-40B4-BE49-F238E27FC236}">
                <a16:creationId xmlns:a16="http://schemas.microsoft.com/office/drawing/2014/main" id="{3CEB0388-15AF-CDF3-9079-E755639DFDB4}"/>
              </a:ext>
            </a:extLst>
          </p:cNvPr>
          <p:cNvGrpSpPr/>
          <p:nvPr/>
        </p:nvGrpSpPr>
        <p:grpSpPr>
          <a:xfrm>
            <a:off x="1228959" y="3323849"/>
            <a:ext cx="628567" cy="1478559"/>
            <a:chOff x="1228959" y="3323849"/>
            <a:chExt cx="628567" cy="1478559"/>
          </a:xfrm>
        </p:grpSpPr>
        <p:grpSp>
          <p:nvGrpSpPr>
            <p:cNvPr id="4" name="Рисунок 10">
              <a:extLst>
                <a:ext uri="{FF2B5EF4-FFF2-40B4-BE49-F238E27FC236}">
                  <a16:creationId xmlns:a16="http://schemas.microsoft.com/office/drawing/2014/main" id="{AA2F74DC-D21A-A6A7-A3EF-A4B1045212F0}"/>
                </a:ext>
              </a:extLst>
            </p:cNvPr>
            <p:cNvGrpSpPr/>
            <p:nvPr/>
          </p:nvGrpSpPr>
          <p:grpSpPr>
            <a:xfrm>
              <a:off x="1228959" y="3408028"/>
              <a:ext cx="628567" cy="1394380"/>
              <a:chOff x="1228959" y="3408028"/>
              <a:chExt cx="628567" cy="1394380"/>
            </a:xfrm>
          </p:grpSpPr>
          <p:sp>
            <p:nvSpPr>
              <p:cNvPr id="6" name="Полилиния: фигура 5">
                <a:extLst>
                  <a:ext uri="{FF2B5EF4-FFF2-40B4-BE49-F238E27FC236}">
                    <a16:creationId xmlns:a16="http://schemas.microsoft.com/office/drawing/2014/main" id="{FAE0B1AB-D983-2303-A4D8-C0600911538E}"/>
                  </a:ext>
                </a:extLst>
              </p:cNvPr>
              <p:cNvSpPr/>
              <p:nvPr/>
            </p:nvSpPr>
            <p:spPr>
              <a:xfrm>
                <a:off x="1237528" y="3924316"/>
                <a:ext cx="610925" cy="862957"/>
              </a:xfrm>
              <a:custGeom>
                <a:avLst/>
                <a:gdLst>
                  <a:gd name="connsiteX0" fmla="*/ 580682 w 610925"/>
                  <a:gd name="connsiteY0" fmla="*/ 757608 h 862957"/>
                  <a:gd name="connsiteX1" fmla="*/ 602356 w 610925"/>
                  <a:gd name="connsiteY1" fmla="*/ 688048 h 862957"/>
                  <a:gd name="connsiteX2" fmla="*/ 604877 w 610925"/>
                  <a:gd name="connsiteY2" fmla="*/ 550942 h 862957"/>
                  <a:gd name="connsiteX3" fmla="*/ 607397 w 610925"/>
                  <a:gd name="connsiteY3" fmla="*/ 281772 h 862957"/>
                  <a:gd name="connsiteX4" fmla="*/ 610926 w 610925"/>
                  <a:gd name="connsiteY4" fmla="*/ 144666 h 862957"/>
                  <a:gd name="connsiteX5" fmla="*/ 605885 w 610925"/>
                  <a:gd name="connsiteY5" fmla="*/ 0 h 862957"/>
                  <a:gd name="connsiteX6" fmla="*/ 481885 w 610925"/>
                  <a:gd name="connsiteY6" fmla="*/ 76618 h 862957"/>
                  <a:gd name="connsiteX7" fmla="*/ 274211 w 610925"/>
                  <a:gd name="connsiteY7" fmla="*/ 102829 h 862957"/>
                  <a:gd name="connsiteX8" fmla="*/ 83675 w 610925"/>
                  <a:gd name="connsiteY8" fmla="*/ 67545 h 862957"/>
                  <a:gd name="connsiteX9" fmla="*/ 504 w 610925"/>
                  <a:gd name="connsiteY9" fmla="*/ 9073 h 862957"/>
                  <a:gd name="connsiteX10" fmla="*/ 0 w 610925"/>
                  <a:gd name="connsiteY10" fmla="*/ 144666 h 862957"/>
                  <a:gd name="connsiteX11" fmla="*/ 3528 w 610925"/>
                  <a:gd name="connsiteY11" fmla="*/ 281772 h 862957"/>
                  <a:gd name="connsiteX12" fmla="*/ 6049 w 610925"/>
                  <a:gd name="connsiteY12" fmla="*/ 550942 h 862957"/>
                  <a:gd name="connsiteX13" fmla="*/ 8569 w 610925"/>
                  <a:gd name="connsiteY13" fmla="*/ 688048 h 862957"/>
                  <a:gd name="connsiteX14" fmla="*/ 30244 w 610925"/>
                  <a:gd name="connsiteY14" fmla="*/ 757608 h 862957"/>
                  <a:gd name="connsiteX15" fmla="*/ 76114 w 610925"/>
                  <a:gd name="connsiteY15" fmla="*/ 801462 h 862957"/>
                  <a:gd name="connsiteX16" fmla="*/ 304959 w 610925"/>
                  <a:gd name="connsiteY16" fmla="*/ 862958 h 862957"/>
                  <a:gd name="connsiteX17" fmla="*/ 533804 w 610925"/>
                  <a:gd name="connsiteY17" fmla="*/ 801462 h 862957"/>
                  <a:gd name="connsiteX18" fmla="*/ 580682 w 610925"/>
                  <a:gd name="connsiteY18" fmla="*/ 757608 h 862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10925" h="862957">
                    <a:moveTo>
                      <a:pt x="580682" y="757608"/>
                    </a:moveTo>
                    <a:cubicBezTo>
                      <a:pt x="600340" y="735934"/>
                      <a:pt x="601348" y="716275"/>
                      <a:pt x="602356" y="688048"/>
                    </a:cubicBezTo>
                    <a:cubicBezTo>
                      <a:pt x="603365" y="642178"/>
                      <a:pt x="604373" y="596308"/>
                      <a:pt x="604877" y="550942"/>
                    </a:cubicBezTo>
                    <a:cubicBezTo>
                      <a:pt x="605885" y="505072"/>
                      <a:pt x="604877" y="326130"/>
                      <a:pt x="607397" y="281772"/>
                    </a:cubicBezTo>
                    <a:cubicBezTo>
                      <a:pt x="609917" y="236406"/>
                      <a:pt x="610926" y="190536"/>
                      <a:pt x="610926" y="144666"/>
                    </a:cubicBezTo>
                    <a:cubicBezTo>
                      <a:pt x="610926" y="97788"/>
                      <a:pt x="605885" y="1008"/>
                      <a:pt x="605885" y="0"/>
                    </a:cubicBezTo>
                    <a:cubicBezTo>
                      <a:pt x="577657" y="42341"/>
                      <a:pt x="530275" y="63512"/>
                      <a:pt x="481885" y="76618"/>
                    </a:cubicBezTo>
                    <a:cubicBezTo>
                      <a:pt x="414845" y="94764"/>
                      <a:pt x="343772" y="102829"/>
                      <a:pt x="274211" y="102829"/>
                    </a:cubicBezTo>
                    <a:cubicBezTo>
                      <a:pt x="207170" y="102829"/>
                      <a:pt x="145170" y="95772"/>
                      <a:pt x="83675" y="67545"/>
                    </a:cubicBezTo>
                    <a:cubicBezTo>
                      <a:pt x="60488" y="56959"/>
                      <a:pt x="12602" y="37301"/>
                      <a:pt x="504" y="9073"/>
                    </a:cubicBezTo>
                    <a:cubicBezTo>
                      <a:pt x="2520" y="53935"/>
                      <a:pt x="0" y="99805"/>
                      <a:pt x="0" y="144666"/>
                    </a:cubicBezTo>
                    <a:cubicBezTo>
                      <a:pt x="0" y="190536"/>
                      <a:pt x="1008" y="235902"/>
                      <a:pt x="3528" y="281772"/>
                    </a:cubicBezTo>
                    <a:cubicBezTo>
                      <a:pt x="6049" y="326130"/>
                      <a:pt x="5041" y="505576"/>
                      <a:pt x="6049" y="550942"/>
                    </a:cubicBezTo>
                    <a:cubicBezTo>
                      <a:pt x="7057" y="596812"/>
                      <a:pt x="8065" y="642682"/>
                      <a:pt x="8569" y="688048"/>
                    </a:cubicBezTo>
                    <a:cubicBezTo>
                      <a:pt x="9073" y="716275"/>
                      <a:pt x="10585" y="735934"/>
                      <a:pt x="30244" y="757608"/>
                    </a:cubicBezTo>
                    <a:cubicBezTo>
                      <a:pt x="44358" y="773234"/>
                      <a:pt x="59984" y="788356"/>
                      <a:pt x="76114" y="801462"/>
                    </a:cubicBezTo>
                    <a:cubicBezTo>
                      <a:pt x="143154" y="854893"/>
                      <a:pt x="222796" y="862958"/>
                      <a:pt x="304959" y="862958"/>
                    </a:cubicBezTo>
                    <a:cubicBezTo>
                      <a:pt x="388129" y="862958"/>
                      <a:pt x="466259" y="854893"/>
                      <a:pt x="533804" y="801462"/>
                    </a:cubicBezTo>
                    <a:cubicBezTo>
                      <a:pt x="550942" y="788356"/>
                      <a:pt x="566568" y="773234"/>
                      <a:pt x="580682" y="757608"/>
                    </a:cubicBezTo>
                    <a:close/>
                  </a:path>
                </a:pathLst>
              </a:custGeom>
              <a:solidFill>
                <a:srgbClr val="EFE9CF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" name="Полилиния: фигура 9">
                <a:extLst>
                  <a:ext uri="{FF2B5EF4-FFF2-40B4-BE49-F238E27FC236}">
                    <a16:creationId xmlns:a16="http://schemas.microsoft.com/office/drawing/2014/main" id="{A8D3198A-7B46-EAFD-694A-18E971EB5E9E}"/>
                  </a:ext>
                </a:extLst>
              </p:cNvPr>
              <p:cNvSpPr/>
              <p:nvPr/>
            </p:nvSpPr>
            <p:spPr>
              <a:xfrm>
                <a:off x="1244260" y="3819830"/>
                <a:ext cx="592599" cy="196992"/>
              </a:xfrm>
              <a:custGeom>
                <a:avLst/>
                <a:gdLst>
                  <a:gd name="connsiteX0" fmla="*/ 62324 w 592599"/>
                  <a:gd name="connsiteY0" fmla="*/ 153884 h 196992"/>
                  <a:gd name="connsiteX1" fmla="*/ 142974 w 592599"/>
                  <a:gd name="connsiteY1" fmla="*/ 185640 h 196992"/>
                  <a:gd name="connsiteX2" fmla="*/ 306291 w 592599"/>
                  <a:gd name="connsiteY2" fmla="*/ 195217 h 196992"/>
                  <a:gd name="connsiteX3" fmla="*/ 475657 w 592599"/>
                  <a:gd name="connsiteY3" fmla="*/ 169006 h 196992"/>
                  <a:gd name="connsiteX4" fmla="*/ 592599 w 592599"/>
                  <a:gd name="connsiteY4" fmla="*/ 96925 h 196992"/>
                  <a:gd name="connsiteX5" fmla="*/ 451966 w 592599"/>
                  <a:gd name="connsiteY5" fmla="*/ 23331 h 196992"/>
                  <a:gd name="connsiteX6" fmla="*/ 293689 w 592599"/>
                  <a:gd name="connsiteY6" fmla="*/ 145 h 196992"/>
                  <a:gd name="connsiteX7" fmla="*/ 3349 w 592599"/>
                  <a:gd name="connsiteY7" fmla="*/ 84323 h 196992"/>
                  <a:gd name="connsiteX8" fmla="*/ 62324 w 592599"/>
                  <a:gd name="connsiteY8" fmla="*/ 153884 h 19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2599" h="196992">
                    <a:moveTo>
                      <a:pt x="62324" y="153884"/>
                    </a:moveTo>
                    <a:cubicBezTo>
                      <a:pt x="88535" y="166486"/>
                      <a:pt x="114747" y="178583"/>
                      <a:pt x="142974" y="185640"/>
                    </a:cubicBezTo>
                    <a:cubicBezTo>
                      <a:pt x="195397" y="198746"/>
                      <a:pt x="252860" y="198242"/>
                      <a:pt x="306291" y="195217"/>
                    </a:cubicBezTo>
                    <a:cubicBezTo>
                      <a:pt x="363250" y="192193"/>
                      <a:pt x="420714" y="184128"/>
                      <a:pt x="475657" y="169006"/>
                    </a:cubicBezTo>
                    <a:cubicBezTo>
                      <a:pt x="521022" y="156909"/>
                      <a:pt x="565380" y="136746"/>
                      <a:pt x="592599" y="96925"/>
                    </a:cubicBezTo>
                    <a:cubicBezTo>
                      <a:pt x="572941" y="43998"/>
                      <a:pt x="506404" y="32405"/>
                      <a:pt x="451966" y="23331"/>
                    </a:cubicBezTo>
                    <a:cubicBezTo>
                      <a:pt x="399543" y="14258"/>
                      <a:pt x="346616" y="2161"/>
                      <a:pt x="293689" y="145"/>
                    </a:cubicBezTo>
                    <a:cubicBezTo>
                      <a:pt x="193885" y="-3384"/>
                      <a:pt x="16454" y="58616"/>
                      <a:pt x="3349" y="84323"/>
                    </a:cubicBezTo>
                    <a:cubicBezTo>
                      <a:pt x="-13286" y="121120"/>
                      <a:pt x="36113" y="141283"/>
                      <a:pt x="62324" y="153884"/>
                    </a:cubicBezTo>
                    <a:close/>
                  </a:path>
                </a:pathLst>
              </a:custGeom>
              <a:solidFill>
                <a:srgbClr val="DDD5B6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" name="Полилиния: фигура 11">
                <a:extLst>
                  <a:ext uri="{FF2B5EF4-FFF2-40B4-BE49-F238E27FC236}">
                    <a16:creationId xmlns:a16="http://schemas.microsoft.com/office/drawing/2014/main" id="{792D1E5A-CD1B-3AD0-D432-7E80FD89A3F3}"/>
                  </a:ext>
                </a:extLst>
              </p:cNvPr>
              <p:cNvSpPr/>
              <p:nvPr/>
            </p:nvSpPr>
            <p:spPr>
              <a:xfrm>
                <a:off x="1245593" y="3412691"/>
                <a:ext cx="596811" cy="493982"/>
              </a:xfrm>
              <a:custGeom>
                <a:avLst/>
                <a:gdLst>
                  <a:gd name="connsiteX0" fmla="*/ 305967 w 596811"/>
                  <a:gd name="connsiteY0" fmla="*/ 399723 h 493982"/>
                  <a:gd name="connsiteX1" fmla="*/ 485414 w 596811"/>
                  <a:gd name="connsiteY1" fmla="*/ 426438 h 493982"/>
                  <a:gd name="connsiteX2" fmla="*/ 596812 w 596811"/>
                  <a:gd name="connsiteY2" fmla="*/ 493983 h 493982"/>
                  <a:gd name="connsiteX3" fmla="*/ 594291 w 596811"/>
                  <a:gd name="connsiteY3" fmla="*/ 465755 h 493982"/>
                  <a:gd name="connsiteX4" fmla="*/ 494487 w 596811"/>
                  <a:gd name="connsiteY4" fmla="*/ 231870 h 493982"/>
                  <a:gd name="connsiteX5" fmla="*/ 431983 w 596811"/>
                  <a:gd name="connsiteY5" fmla="*/ 137610 h 493982"/>
                  <a:gd name="connsiteX6" fmla="*/ 421902 w 596811"/>
                  <a:gd name="connsiteY6" fmla="*/ 4537 h 493982"/>
                  <a:gd name="connsiteX7" fmla="*/ 420389 w 596811"/>
                  <a:gd name="connsiteY7" fmla="*/ 4537 h 493982"/>
                  <a:gd name="connsiteX8" fmla="*/ 175414 w 596811"/>
                  <a:gd name="connsiteY8" fmla="*/ 4537 h 493982"/>
                  <a:gd name="connsiteX9" fmla="*/ 173902 w 596811"/>
                  <a:gd name="connsiteY9" fmla="*/ 4537 h 493982"/>
                  <a:gd name="connsiteX10" fmla="*/ 163821 w 596811"/>
                  <a:gd name="connsiteY10" fmla="*/ 137610 h 493982"/>
                  <a:gd name="connsiteX11" fmla="*/ 101821 w 596811"/>
                  <a:gd name="connsiteY11" fmla="*/ 231870 h 493982"/>
                  <a:gd name="connsiteX12" fmla="*/ 1512 w 596811"/>
                  <a:gd name="connsiteY12" fmla="*/ 465755 h 493982"/>
                  <a:gd name="connsiteX13" fmla="*/ 0 w 596811"/>
                  <a:gd name="connsiteY13" fmla="*/ 483398 h 493982"/>
                  <a:gd name="connsiteX14" fmla="*/ 130553 w 596811"/>
                  <a:gd name="connsiteY14" fmla="*/ 424926 h 493982"/>
                  <a:gd name="connsiteX15" fmla="*/ 305967 w 596811"/>
                  <a:gd name="connsiteY15" fmla="*/ 399723 h 493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96811" h="493982">
                    <a:moveTo>
                      <a:pt x="305967" y="399723"/>
                    </a:moveTo>
                    <a:cubicBezTo>
                      <a:pt x="365950" y="403755"/>
                      <a:pt x="426438" y="416357"/>
                      <a:pt x="485414" y="426438"/>
                    </a:cubicBezTo>
                    <a:cubicBezTo>
                      <a:pt x="528259" y="433495"/>
                      <a:pt x="581186" y="448617"/>
                      <a:pt x="596812" y="493983"/>
                    </a:cubicBezTo>
                    <a:cubicBezTo>
                      <a:pt x="596308" y="484406"/>
                      <a:pt x="595300" y="475333"/>
                      <a:pt x="594291" y="465755"/>
                    </a:cubicBezTo>
                    <a:cubicBezTo>
                      <a:pt x="584210" y="377040"/>
                      <a:pt x="551950" y="300422"/>
                      <a:pt x="494487" y="231870"/>
                    </a:cubicBezTo>
                    <a:cubicBezTo>
                      <a:pt x="470292" y="203138"/>
                      <a:pt x="445089" y="173398"/>
                      <a:pt x="431983" y="137610"/>
                    </a:cubicBezTo>
                    <a:cubicBezTo>
                      <a:pt x="416861" y="95772"/>
                      <a:pt x="417365" y="48390"/>
                      <a:pt x="421902" y="4537"/>
                    </a:cubicBezTo>
                    <a:cubicBezTo>
                      <a:pt x="421398" y="4537"/>
                      <a:pt x="420893" y="4537"/>
                      <a:pt x="420389" y="4537"/>
                    </a:cubicBezTo>
                    <a:cubicBezTo>
                      <a:pt x="402243" y="-1512"/>
                      <a:pt x="193057" y="-1512"/>
                      <a:pt x="175414" y="4537"/>
                    </a:cubicBezTo>
                    <a:cubicBezTo>
                      <a:pt x="174910" y="4537"/>
                      <a:pt x="174406" y="4537"/>
                      <a:pt x="173902" y="4537"/>
                    </a:cubicBezTo>
                    <a:cubicBezTo>
                      <a:pt x="178439" y="48894"/>
                      <a:pt x="178943" y="95772"/>
                      <a:pt x="163821" y="137610"/>
                    </a:cubicBezTo>
                    <a:cubicBezTo>
                      <a:pt x="150715" y="173398"/>
                      <a:pt x="126016" y="202634"/>
                      <a:pt x="101821" y="231870"/>
                    </a:cubicBezTo>
                    <a:cubicBezTo>
                      <a:pt x="43854" y="300422"/>
                      <a:pt x="11593" y="377040"/>
                      <a:pt x="1512" y="465755"/>
                    </a:cubicBezTo>
                    <a:cubicBezTo>
                      <a:pt x="1008" y="471804"/>
                      <a:pt x="504" y="477349"/>
                      <a:pt x="0" y="483398"/>
                    </a:cubicBezTo>
                    <a:cubicBezTo>
                      <a:pt x="39317" y="452146"/>
                      <a:pt x="91236" y="437528"/>
                      <a:pt x="130553" y="424926"/>
                    </a:cubicBezTo>
                    <a:cubicBezTo>
                      <a:pt x="186504" y="406780"/>
                      <a:pt x="245983" y="395690"/>
                      <a:pt x="305967" y="3997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" name="Полилиния: фигура 13">
                <a:extLst>
                  <a:ext uri="{FF2B5EF4-FFF2-40B4-BE49-F238E27FC236}">
                    <a16:creationId xmlns:a16="http://schemas.microsoft.com/office/drawing/2014/main" id="{1992DA20-1FA1-8D52-8BFD-7F7CE02CF6C1}"/>
                  </a:ext>
                </a:extLst>
              </p:cNvPr>
              <p:cNvSpPr/>
              <p:nvPr/>
            </p:nvSpPr>
            <p:spPr>
              <a:xfrm>
                <a:off x="1228959" y="3408028"/>
                <a:ext cx="628567" cy="1394380"/>
              </a:xfrm>
              <a:custGeom>
                <a:avLst/>
                <a:gdLst>
                  <a:gd name="connsiteX0" fmla="*/ 539853 w 628567"/>
                  <a:gd name="connsiteY0" fmla="*/ 1335896 h 1394380"/>
                  <a:gd name="connsiteX1" fmla="*/ 618487 w 628567"/>
                  <a:gd name="connsiteY1" fmla="*/ 1253734 h 1394380"/>
                  <a:gd name="connsiteX2" fmla="*/ 623023 w 628567"/>
                  <a:gd name="connsiteY2" fmla="*/ 1194758 h 1394380"/>
                  <a:gd name="connsiteX3" fmla="*/ 624031 w 628567"/>
                  <a:gd name="connsiteY3" fmla="*/ 1121165 h 1394380"/>
                  <a:gd name="connsiteX4" fmla="*/ 624535 w 628567"/>
                  <a:gd name="connsiteY4" fmla="*/ 817214 h 1394380"/>
                  <a:gd name="connsiteX5" fmla="*/ 628568 w 628567"/>
                  <a:gd name="connsiteY5" fmla="*/ 670531 h 1394380"/>
                  <a:gd name="connsiteX6" fmla="*/ 623527 w 628567"/>
                  <a:gd name="connsiteY6" fmla="*/ 511247 h 1394380"/>
                  <a:gd name="connsiteX7" fmla="*/ 616470 w 628567"/>
                  <a:gd name="connsiteY7" fmla="*/ 444207 h 1394380"/>
                  <a:gd name="connsiteX8" fmla="*/ 527755 w 628567"/>
                  <a:gd name="connsiteY8" fmla="*/ 243085 h 1394380"/>
                  <a:gd name="connsiteX9" fmla="*/ 454666 w 628567"/>
                  <a:gd name="connsiteY9" fmla="*/ 135719 h 1394380"/>
                  <a:gd name="connsiteX10" fmla="*/ 444584 w 628567"/>
                  <a:gd name="connsiteY10" fmla="*/ 2646 h 1394380"/>
                  <a:gd name="connsiteX11" fmla="*/ 183479 w 628567"/>
                  <a:gd name="connsiteY11" fmla="*/ 2646 h 1394380"/>
                  <a:gd name="connsiteX12" fmla="*/ 173398 w 628567"/>
                  <a:gd name="connsiteY12" fmla="*/ 135719 h 1394380"/>
                  <a:gd name="connsiteX13" fmla="*/ 100309 w 628567"/>
                  <a:gd name="connsiteY13" fmla="*/ 243085 h 1394380"/>
                  <a:gd name="connsiteX14" fmla="*/ 12098 w 628567"/>
                  <a:gd name="connsiteY14" fmla="*/ 444207 h 1394380"/>
                  <a:gd name="connsiteX15" fmla="*/ 5041 w 628567"/>
                  <a:gd name="connsiteY15" fmla="*/ 511247 h 1394380"/>
                  <a:gd name="connsiteX16" fmla="*/ 0 w 628567"/>
                  <a:gd name="connsiteY16" fmla="*/ 670531 h 1394380"/>
                  <a:gd name="connsiteX17" fmla="*/ 4033 w 628567"/>
                  <a:gd name="connsiteY17" fmla="*/ 817214 h 1394380"/>
                  <a:gd name="connsiteX18" fmla="*/ 4033 w 628567"/>
                  <a:gd name="connsiteY18" fmla="*/ 969946 h 1394380"/>
                  <a:gd name="connsiteX19" fmla="*/ 5041 w 628567"/>
                  <a:gd name="connsiteY19" fmla="*/ 1120661 h 1394380"/>
                  <a:gd name="connsiteX20" fmla="*/ 6049 w 628567"/>
                  <a:gd name="connsiteY20" fmla="*/ 1194254 h 1394380"/>
                  <a:gd name="connsiteX21" fmla="*/ 10585 w 628567"/>
                  <a:gd name="connsiteY21" fmla="*/ 1253230 h 1394380"/>
                  <a:gd name="connsiteX22" fmla="*/ 43854 w 628567"/>
                  <a:gd name="connsiteY22" fmla="*/ 1295067 h 1394380"/>
                  <a:gd name="connsiteX23" fmla="*/ 89219 w 628567"/>
                  <a:gd name="connsiteY23" fmla="*/ 1335392 h 1394380"/>
                  <a:gd name="connsiteX24" fmla="*/ 315544 w 628567"/>
                  <a:gd name="connsiteY24" fmla="*/ 1394367 h 1394380"/>
                  <a:gd name="connsiteX25" fmla="*/ 539853 w 628567"/>
                  <a:gd name="connsiteY25" fmla="*/ 1335896 h 1394380"/>
                  <a:gd name="connsiteX26" fmla="*/ 18146 w 628567"/>
                  <a:gd name="connsiteY26" fmla="*/ 470418 h 1394380"/>
                  <a:gd name="connsiteX27" fmla="*/ 117951 w 628567"/>
                  <a:gd name="connsiteY27" fmla="*/ 236532 h 1394380"/>
                  <a:gd name="connsiteX28" fmla="*/ 179951 w 628567"/>
                  <a:gd name="connsiteY28" fmla="*/ 142272 h 1394380"/>
                  <a:gd name="connsiteX29" fmla="*/ 190032 w 628567"/>
                  <a:gd name="connsiteY29" fmla="*/ 9199 h 1394380"/>
                  <a:gd name="connsiteX30" fmla="*/ 191544 w 628567"/>
                  <a:gd name="connsiteY30" fmla="*/ 9199 h 1394380"/>
                  <a:gd name="connsiteX31" fmla="*/ 436519 w 628567"/>
                  <a:gd name="connsiteY31" fmla="*/ 9199 h 1394380"/>
                  <a:gd name="connsiteX32" fmla="*/ 438032 w 628567"/>
                  <a:gd name="connsiteY32" fmla="*/ 9199 h 1394380"/>
                  <a:gd name="connsiteX33" fmla="*/ 448113 w 628567"/>
                  <a:gd name="connsiteY33" fmla="*/ 142272 h 1394380"/>
                  <a:gd name="connsiteX34" fmla="*/ 510113 w 628567"/>
                  <a:gd name="connsiteY34" fmla="*/ 236532 h 1394380"/>
                  <a:gd name="connsiteX35" fmla="*/ 609917 w 628567"/>
                  <a:gd name="connsiteY35" fmla="*/ 470418 h 1394380"/>
                  <a:gd name="connsiteX36" fmla="*/ 612438 w 628567"/>
                  <a:gd name="connsiteY36" fmla="*/ 498645 h 1394380"/>
                  <a:gd name="connsiteX37" fmla="*/ 501040 w 628567"/>
                  <a:gd name="connsiteY37" fmla="*/ 431101 h 1394380"/>
                  <a:gd name="connsiteX38" fmla="*/ 321593 w 628567"/>
                  <a:gd name="connsiteY38" fmla="*/ 404385 h 1394380"/>
                  <a:gd name="connsiteX39" fmla="*/ 145675 w 628567"/>
                  <a:gd name="connsiteY39" fmla="*/ 429589 h 1394380"/>
                  <a:gd name="connsiteX40" fmla="*/ 15122 w 628567"/>
                  <a:gd name="connsiteY40" fmla="*/ 488060 h 1394380"/>
                  <a:gd name="connsiteX41" fmla="*/ 18146 w 628567"/>
                  <a:gd name="connsiteY41" fmla="*/ 470418 h 1394380"/>
                  <a:gd name="connsiteX42" fmla="*/ 18650 w 628567"/>
                  <a:gd name="connsiteY42" fmla="*/ 496125 h 1394380"/>
                  <a:gd name="connsiteX43" fmla="*/ 308991 w 628567"/>
                  <a:gd name="connsiteY43" fmla="*/ 411946 h 1394380"/>
                  <a:gd name="connsiteX44" fmla="*/ 467267 w 628567"/>
                  <a:gd name="connsiteY44" fmla="*/ 435133 h 1394380"/>
                  <a:gd name="connsiteX45" fmla="*/ 607901 w 628567"/>
                  <a:gd name="connsiteY45" fmla="*/ 508727 h 1394380"/>
                  <a:gd name="connsiteX46" fmla="*/ 490958 w 628567"/>
                  <a:gd name="connsiteY46" fmla="*/ 580808 h 1394380"/>
                  <a:gd name="connsiteX47" fmla="*/ 321593 w 628567"/>
                  <a:gd name="connsiteY47" fmla="*/ 607019 h 1394380"/>
                  <a:gd name="connsiteX48" fmla="*/ 158276 w 628567"/>
                  <a:gd name="connsiteY48" fmla="*/ 597442 h 1394380"/>
                  <a:gd name="connsiteX49" fmla="*/ 77626 w 628567"/>
                  <a:gd name="connsiteY49" fmla="*/ 565686 h 1394380"/>
                  <a:gd name="connsiteX50" fmla="*/ 18650 w 628567"/>
                  <a:gd name="connsiteY50" fmla="*/ 496125 h 1394380"/>
                  <a:gd name="connsiteX51" fmla="*/ 85691 w 628567"/>
                  <a:gd name="connsiteY51" fmla="*/ 1317750 h 1394380"/>
                  <a:gd name="connsiteX52" fmla="*/ 39821 w 628567"/>
                  <a:gd name="connsiteY52" fmla="*/ 1273896 h 1394380"/>
                  <a:gd name="connsiteX53" fmla="*/ 18146 w 628567"/>
                  <a:gd name="connsiteY53" fmla="*/ 1204335 h 1394380"/>
                  <a:gd name="connsiteX54" fmla="*/ 15626 w 628567"/>
                  <a:gd name="connsiteY54" fmla="*/ 1067230 h 1394380"/>
                  <a:gd name="connsiteX55" fmla="*/ 13106 w 628567"/>
                  <a:gd name="connsiteY55" fmla="*/ 798060 h 1394380"/>
                  <a:gd name="connsiteX56" fmla="*/ 9577 w 628567"/>
                  <a:gd name="connsiteY56" fmla="*/ 660954 h 1394380"/>
                  <a:gd name="connsiteX57" fmla="*/ 10081 w 628567"/>
                  <a:gd name="connsiteY57" fmla="*/ 525361 h 1394380"/>
                  <a:gd name="connsiteX58" fmla="*/ 93252 w 628567"/>
                  <a:gd name="connsiteY58" fmla="*/ 583832 h 1394380"/>
                  <a:gd name="connsiteX59" fmla="*/ 283788 w 628567"/>
                  <a:gd name="connsiteY59" fmla="*/ 619117 h 1394380"/>
                  <a:gd name="connsiteX60" fmla="*/ 491462 w 628567"/>
                  <a:gd name="connsiteY60" fmla="*/ 592906 h 1394380"/>
                  <a:gd name="connsiteX61" fmla="*/ 615462 w 628567"/>
                  <a:gd name="connsiteY61" fmla="*/ 516288 h 1394380"/>
                  <a:gd name="connsiteX62" fmla="*/ 620503 w 628567"/>
                  <a:gd name="connsiteY62" fmla="*/ 660954 h 1394380"/>
                  <a:gd name="connsiteX63" fmla="*/ 616974 w 628567"/>
                  <a:gd name="connsiteY63" fmla="*/ 798060 h 1394380"/>
                  <a:gd name="connsiteX64" fmla="*/ 614454 w 628567"/>
                  <a:gd name="connsiteY64" fmla="*/ 1067230 h 1394380"/>
                  <a:gd name="connsiteX65" fmla="*/ 611934 w 628567"/>
                  <a:gd name="connsiteY65" fmla="*/ 1204335 h 1394380"/>
                  <a:gd name="connsiteX66" fmla="*/ 590259 w 628567"/>
                  <a:gd name="connsiteY66" fmla="*/ 1273896 h 1394380"/>
                  <a:gd name="connsiteX67" fmla="*/ 544389 w 628567"/>
                  <a:gd name="connsiteY67" fmla="*/ 1317750 h 1394380"/>
                  <a:gd name="connsiteX68" fmla="*/ 315544 w 628567"/>
                  <a:gd name="connsiteY68" fmla="*/ 1379246 h 1394380"/>
                  <a:gd name="connsiteX69" fmla="*/ 85691 w 628567"/>
                  <a:gd name="connsiteY69" fmla="*/ 1317750 h 139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628567" h="1394380">
                    <a:moveTo>
                      <a:pt x="539853" y="1335896"/>
                    </a:moveTo>
                    <a:cubicBezTo>
                      <a:pt x="556487" y="1323799"/>
                      <a:pt x="611934" y="1270368"/>
                      <a:pt x="618487" y="1253734"/>
                    </a:cubicBezTo>
                    <a:cubicBezTo>
                      <a:pt x="625039" y="1235587"/>
                      <a:pt x="622519" y="1213408"/>
                      <a:pt x="623023" y="1194758"/>
                    </a:cubicBezTo>
                    <a:cubicBezTo>
                      <a:pt x="623527" y="1170059"/>
                      <a:pt x="624031" y="1145864"/>
                      <a:pt x="624031" y="1121165"/>
                    </a:cubicBezTo>
                    <a:cubicBezTo>
                      <a:pt x="625039" y="1071262"/>
                      <a:pt x="623023" y="842921"/>
                      <a:pt x="624535" y="817214"/>
                    </a:cubicBezTo>
                    <a:cubicBezTo>
                      <a:pt x="627560" y="768320"/>
                      <a:pt x="628568" y="719426"/>
                      <a:pt x="628568" y="670531"/>
                    </a:cubicBezTo>
                    <a:cubicBezTo>
                      <a:pt x="628568" y="618613"/>
                      <a:pt x="624031" y="519312"/>
                      <a:pt x="623527" y="511247"/>
                    </a:cubicBezTo>
                    <a:cubicBezTo>
                      <a:pt x="622015" y="489068"/>
                      <a:pt x="619999" y="466889"/>
                      <a:pt x="616470" y="444207"/>
                    </a:cubicBezTo>
                    <a:cubicBezTo>
                      <a:pt x="604373" y="369605"/>
                      <a:pt x="575641" y="301556"/>
                      <a:pt x="527755" y="243085"/>
                    </a:cubicBezTo>
                    <a:cubicBezTo>
                      <a:pt x="500536" y="209817"/>
                      <a:pt x="469284" y="177557"/>
                      <a:pt x="454666" y="135719"/>
                    </a:cubicBezTo>
                    <a:cubicBezTo>
                      <a:pt x="440048" y="92874"/>
                      <a:pt x="444080" y="47508"/>
                      <a:pt x="444584" y="2646"/>
                    </a:cubicBezTo>
                    <a:cubicBezTo>
                      <a:pt x="444584" y="-882"/>
                      <a:pt x="183479" y="-882"/>
                      <a:pt x="183479" y="2646"/>
                    </a:cubicBezTo>
                    <a:cubicBezTo>
                      <a:pt x="183983" y="47508"/>
                      <a:pt x="188016" y="92370"/>
                      <a:pt x="173398" y="135719"/>
                    </a:cubicBezTo>
                    <a:cubicBezTo>
                      <a:pt x="159284" y="177557"/>
                      <a:pt x="128032" y="209817"/>
                      <a:pt x="100309" y="243085"/>
                    </a:cubicBezTo>
                    <a:cubicBezTo>
                      <a:pt x="52927" y="301556"/>
                      <a:pt x="24195" y="369605"/>
                      <a:pt x="12098" y="444207"/>
                    </a:cubicBezTo>
                    <a:cubicBezTo>
                      <a:pt x="8569" y="466385"/>
                      <a:pt x="6049" y="488564"/>
                      <a:pt x="5041" y="511247"/>
                    </a:cubicBezTo>
                    <a:cubicBezTo>
                      <a:pt x="2016" y="534434"/>
                      <a:pt x="0" y="618613"/>
                      <a:pt x="0" y="670531"/>
                    </a:cubicBezTo>
                    <a:cubicBezTo>
                      <a:pt x="0" y="719426"/>
                      <a:pt x="1512" y="768320"/>
                      <a:pt x="4033" y="817214"/>
                    </a:cubicBezTo>
                    <a:cubicBezTo>
                      <a:pt x="5545" y="842921"/>
                      <a:pt x="6553" y="944238"/>
                      <a:pt x="4033" y="969946"/>
                    </a:cubicBezTo>
                    <a:cubicBezTo>
                      <a:pt x="0" y="1019344"/>
                      <a:pt x="4033" y="1070758"/>
                      <a:pt x="5041" y="1120661"/>
                    </a:cubicBezTo>
                    <a:cubicBezTo>
                      <a:pt x="5545" y="1145360"/>
                      <a:pt x="6049" y="1169555"/>
                      <a:pt x="6049" y="1194254"/>
                    </a:cubicBezTo>
                    <a:cubicBezTo>
                      <a:pt x="6553" y="1213408"/>
                      <a:pt x="4033" y="1235083"/>
                      <a:pt x="10585" y="1253230"/>
                    </a:cubicBezTo>
                    <a:cubicBezTo>
                      <a:pt x="16634" y="1269864"/>
                      <a:pt x="31756" y="1282969"/>
                      <a:pt x="43854" y="1295067"/>
                    </a:cubicBezTo>
                    <a:cubicBezTo>
                      <a:pt x="57967" y="1309685"/>
                      <a:pt x="72585" y="1323295"/>
                      <a:pt x="89219" y="1335392"/>
                    </a:cubicBezTo>
                    <a:cubicBezTo>
                      <a:pt x="151219" y="1380758"/>
                      <a:pt x="237414" y="1394367"/>
                      <a:pt x="315544" y="1394367"/>
                    </a:cubicBezTo>
                    <a:cubicBezTo>
                      <a:pt x="392666" y="1394872"/>
                      <a:pt x="477853" y="1380758"/>
                      <a:pt x="539853" y="1335896"/>
                    </a:cubicBezTo>
                    <a:close/>
                    <a:moveTo>
                      <a:pt x="18146" y="470418"/>
                    </a:moveTo>
                    <a:cubicBezTo>
                      <a:pt x="28228" y="381703"/>
                      <a:pt x="60488" y="305085"/>
                      <a:pt x="117951" y="236532"/>
                    </a:cubicBezTo>
                    <a:cubicBezTo>
                      <a:pt x="142146" y="207800"/>
                      <a:pt x="166845" y="178061"/>
                      <a:pt x="179951" y="142272"/>
                    </a:cubicBezTo>
                    <a:cubicBezTo>
                      <a:pt x="195073" y="100435"/>
                      <a:pt x="194569" y="53053"/>
                      <a:pt x="190032" y="9199"/>
                    </a:cubicBezTo>
                    <a:cubicBezTo>
                      <a:pt x="190536" y="9199"/>
                      <a:pt x="191040" y="9199"/>
                      <a:pt x="191544" y="9199"/>
                    </a:cubicBezTo>
                    <a:cubicBezTo>
                      <a:pt x="209691" y="3150"/>
                      <a:pt x="418877" y="3150"/>
                      <a:pt x="436519" y="9199"/>
                    </a:cubicBezTo>
                    <a:cubicBezTo>
                      <a:pt x="437023" y="9199"/>
                      <a:pt x="437528" y="9199"/>
                      <a:pt x="438032" y="9199"/>
                    </a:cubicBezTo>
                    <a:cubicBezTo>
                      <a:pt x="433495" y="53557"/>
                      <a:pt x="432991" y="100435"/>
                      <a:pt x="448113" y="142272"/>
                    </a:cubicBezTo>
                    <a:cubicBezTo>
                      <a:pt x="461219" y="178061"/>
                      <a:pt x="485918" y="207296"/>
                      <a:pt x="510113" y="236532"/>
                    </a:cubicBezTo>
                    <a:cubicBezTo>
                      <a:pt x="567576" y="305085"/>
                      <a:pt x="599836" y="381703"/>
                      <a:pt x="609917" y="470418"/>
                    </a:cubicBezTo>
                    <a:cubicBezTo>
                      <a:pt x="610926" y="479995"/>
                      <a:pt x="611934" y="489068"/>
                      <a:pt x="612438" y="498645"/>
                    </a:cubicBezTo>
                    <a:cubicBezTo>
                      <a:pt x="596812" y="453280"/>
                      <a:pt x="543885" y="438662"/>
                      <a:pt x="501040" y="431101"/>
                    </a:cubicBezTo>
                    <a:cubicBezTo>
                      <a:pt x="442064" y="421020"/>
                      <a:pt x="381576" y="408418"/>
                      <a:pt x="321593" y="404385"/>
                    </a:cubicBezTo>
                    <a:cubicBezTo>
                      <a:pt x="261609" y="400353"/>
                      <a:pt x="202130" y="411442"/>
                      <a:pt x="145675" y="429589"/>
                    </a:cubicBezTo>
                    <a:cubicBezTo>
                      <a:pt x="106358" y="442190"/>
                      <a:pt x="54439" y="456808"/>
                      <a:pt x="15122" y="488060"/>
                    </a:cubicBezTo>
                    <a:cubicBezTo>
                      <a:pt x="16634" y="482011"/>
                      <a:pt x="17138" y="476467"/>
                      <a:pt x="18146" y="470418"/>
                    </a:cubicBezTo>
                    <a:close/>
                    <a:moveTo>
                      <a:pt x="18650" y="496125"/>
                    </a:moveTo>
                    <a:cubicBezTo>
                      <a:pt x="31756" y="470418"/>
                      <a:pt x="209187" y="408418"/>
                      <a:pt x="308991" y="411946"/>
                    </a:cubicBezTo>
                    <a:cubicBezTo>
                      <a:pt x="361918" y="413963"/>
                      <a:pt x="415349" y="426564"/>
                      <a:pt x="467267" y="435133"/>
                    </a:cubicBezTo>
                    <a:cubicBezTo>
                      <a:pt x="521706" y="444207"/>
                      <a:pt x="588243" y="455800"/>
                      <a:pt x="607901" y="508727"/>
                    </a:cubicBezTo>
                    <a:cubicBezTo>
                      <a:pt x="581186" y="548548"/>
                      <a:pt x="536324" y="568710"/>
                      <a:pt x="490958" y="580808"/>
                    </a:cubicBezTo>
                    <a:cubicBezTo>
                      <a:pt x="436015" y="595930"/>
                      <a:pt x="378552" y="603995"/>
                      <a:pt x="321593" y="607019"/>
                    </a:cubicBezTo>
                    <a:cubicBezTo>
                      <a:pt x="268162" y="610044"/>
                      <a:pt x="210699" y="610044"/>
                      <a:pt x="158276" y="597442"/>
                    </a:cubicBezTo>
                    <a:cubicBezTo>
                      <a:pt x="130049" y="590385"/>
                      <a:pt x="103333" y="578288"/>
                      <a:pt x="77626" y="565686"/>
                    </a:cubicBezTo>
                    <a:cubicBezTo>
                      <a:pt x="51415" y="553084"/>
                      <a:pt x="2016" y="532922"/>
                      <a:pt x="18650" y="496125"/>
                    </a:cubicBezTo>
                    <a:close/>
                    <a:moveTo>
                      <a:pt x="85691" y="1317750"/>
                    </a:moveTo>
                    <a:cubicBezTo>
                      <a:pt x="69057" y="1304644"/>
                      <a:pt x="53935" y="1289522"/>
                      <a:pt x="39821" y="1273896"/>
                    </a:cubicBezTo>
                    <a:cubicBezTo>
                      <a:pt x="20163" y="1252221"/>
                      <a:pt x="19154" y="1232563"/>
                      <a:pt x="18146" y="1204335"/>
                    </a:cubicBezTo>
                    <a:cubicBezTo>
                      <a:pt x="17138" y="1158466"/>
                      <a:pt x="16130" y="1112596"/>
                      <a:pt x="15626" y="1067230"/>
                    </a:cubicBezTo>
                    <a:cubicBezTo>
                      <a:pt x="14618" y="1021360"/>
                      <a:pt x="15626" y="842417"/>
                      <a:pt x="13106" y="798060"/>
                    </a:cubicBezTo>
                    <a:cubicBezTo>
                      <a:pt x="10585" y="752694"/>
                      <a:pt x="9577" y="706824"/>
                      <a:pt x="9577" y="660954"/>
                    </a:cubicBezTo>
                    <a:cubicBezTo>
                      <a:pt x="9577" y="616092"/>
                      <a:pt x="12098" y="570727"/>
                      <a:pt x="10081" y="525361"/>
                    </a:cubicBezTo>
                    <a:cubicBezTo>
                      <a:pt x="22179" y="553588"/>
                      <a:pt x="70065" y="573247"/>
                      <a:pt x="93252" y="583832"/>
                    </a:cubicBezTo>
                    <a:cubicBezTo>
                      <a:pt x="154244" y="612060"/>
                      <a:pt x="216748" y="619117"/>
                      <a:pt x="283788" y="619117"/>
                    </a:cubicBezTo>
                    <a:cubicBezTo>
                      <a:pt x="353349" y="619117"/>
                      <a:pt x="424422" y="611052"/>
                      <a:pt x="491462" y="592906"/>
                    </a:cubicBezTo>
                    <a:cubicBezTo>
                      <a:pt x="539853" y="579800"/>
                      <a:pt x="587235" y="558629"/>
                      <a:pt x="615462" y="516288"/>
                    </a:cubicBezTo>
                    <a:cubicBezTo>
                      <a:pt x="615462" y="517296"/>
                      <a:pt x="620503" y="614076"/>
                      <a:pt x="620503" y="660954"/>
                    </a:cubicBezTo>
                    <a:cubicBezTo>
                      <a:pt x="620503" y="706824"/>
                      <a:pt x="619495" y="752190"/>
                      <a:pt x="616974" y="798060"/>
                    </a:cubicBezTo>
                    <a:cubicBezTo>
                      <a:pt x="614454" y="842417"/>
                      <a:pt x="615462" y="1021864"/>
                      <a:pt x="614454" y="1067230"/>
                    </a:cubicBezTo>
                    <a:cubicBezTo>
                      <a:pt x="613446" y="1113100"/>
                      <a:pt x="612438" y="1158970"/>
                      <a:pt x="611934" y="1204335"/>
                    </a:cubicBezTo>
                    <a:cubicBezTo>
                      <a:pt x="611430" y="1232563"/>
                      <a:pt x="609917" y="1252221"/>
                      <a:pt x="590259" y="1273896"/>
                    </a:cubicBezTo>
                    <a:cubicBezTo>
                      <a:pt x="576145" y="1289522"/>
                      <a:pt x="560519" y="1304644"/>
                      <a:pt x="544389" y="1317750"/>
                    </a:cubicBezTo>
                    <a:cubicBezTo>
                      <a:pt x="477349" y="1371181"/>
                      <a:pt x="398715" y="1379246"/>
                      <a:pt x="315544" y="1379246"/>
                    </a:cubicBezTo>
                    <a:cubicBezTo>
                      <a:pt x="232374" y="1379246"/>
                      <a:pt x="152731" y="1371181"/>
                      <a:pt x="85691" y="1317750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" name="Полилиния: фигура 16">
                <a:extLst>
                  <a:ext uri="{FF2B5EF4-FFF2-40B4-BE49-F238E27FC236}">
                    <a16:creationId xmlns:a16="http://schemas.microsoft.com/office/drawing/2014/main" id="{B84CF5D7-3127-18C1-C79E-2E99FE9995DA}"/>
                  </a:ext>
                </a:extLst>
              </p:cNvPr>
              <p:cNvSpPr/>
              <p:nvPr/>
            </p:nvSpPr>
            <p:spPr>
              <a:xfrm>
                <a:off x="1271169" y="4099226"/>
                <a:ext cx="60180" cy="561771"/>
              </a:xfrm>
              <a:custGeom>
                <a:avLst/>
                <a:gdLst>
                  <a:gd name="connsiteX0" fmla="*/ 60114 w 60180"/>
                  <a:gd name="connsiteY0" fmla="*/ 560015 h 561771"/>
                  <a:gd name="connsiteX1" fmla="*/ 34911 w 60180"/>
                  <a:gd name="connsiteY1" fmla="*/ 499024 h 561771"/>
                  <a:gd name="connsiteX2" fmla="*/ 17773 w 60180"/>
                  <a:gd name="connsiteY2" fmla="*/ 435007 h 561771"/>
                  <a:gd name="connsiteX3" fmla="*/ 4667 w 60180"/>
                  <a:gd name="connsiteY3" fmla="*/ 298406 h 561771"/>
                  <a:gd name="connsiteX4" fmla="*/ 15252 w 60180"/>
                  <a:gd name="connsiteY4" fmla="*/ 1512 h 561771"/>
                  <a:gd name="connsiteX5" fmla="*/ 12228 w 60180"/>
                  <a:gd name="connsiteY5" fmla="*/ 1512 h 561771"/>
                  <a:gd name="connsiteX6" fmla="*/ 131 w 60180"/>
                  <a:gd name="connsiteY6" fmla="*/ 304959 h 561771"/>
                  <a:gd name="connsiteX7" fmla="*/ 13236 w 60180"/>
                  <a:gd name="connsiteY7" fmla="*/ 436016 h 561771"/>
                  <a:gd name="connsiteX8" fmla="*/ 57090 w 60180"/>
                  <a:gd name="connsiteY8" fmla="*/ 561023 h 561771"/>
                  <a:gd name="connsiteX9" fmla="*/ 60114 w 60180"/>
                  <a:gd name="connsiteY9" fmla="*/ 560015 h 561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180" h="561771">
                    <a:moveTo>
                      <a:pt x="60114" y="560015"/>
                    </a:moveTo>
                    <a:cubicBezTo>
                      <a:pt x="52049" y="539349"/>
                      <a:pt x="41968" y="520194"/>
                      <a:pt x="34911" y="499024"/>
                    </a:cubicBezTo>
                    <a:cubicBezTo>
                      <a:pt x="27854" y="478357"/>
                      <a:pt x="22309" y="456682"/>
                      <a:pt x="17773" y="435007"/>
                    </a:cubicBezTo>
                    <a:cubicBezTo>
                      <a:pt x="8700" y="390146"/>
                      <a:pt x="5171" y="344276"/>
                      <a:pt x="4667" y="298406"/>
                    </a:cubicBezTo>
                    <a:cubicBezTo>
                      <a:pt x="3659" y="199105"/>
                      <a:pt x="16765" y="100813"/>
                      <a:pt x="15252" y="1512"/>
                    </a:cubicBezTo>
                    <a:cubicBezTo>
                      <a:pt x="15252" y="-504"/>
                      <a:pt x="12228" y="-504"/>
                      <a:pt x="12228" y="1512"/>
                    </a:cubicBezTo>
                    <a:cubicBezTo>
                      <a:pt x="10716" y="102829"/>
                      <a:pt x="-1382" y="203642"/>
                      <a:pt x="131" y="304959"/>
                    </a:cubicBezTo>
                    <a:cubicBezTo>
                      <a:pt x="635" y="348812"/>
                      <a:pt x="4667" y="392666"/>
                      <a:pt x="13236" y="436016"/>
                    </a:cubicBezTo>
                    <a:cubicBezTo>
                      <a:pt x="21805" y="477853"/>
                      <a:pt x="33399" y="524731"/>
                      <a:pt x="57090" y="561023"/>
                    </a:cubicBezTo>
                    <a:cubicBezTo>
                      <a:pt x="58098" y="562536"/>
                      <a:pt x="60618" y="561528"/>
                      <a:pt x="60114" y="560015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" name="Полилиния: фигура 18">
                <a:extLst>
                  <a:ext uri="{FF2B5EF4-FFF2-40B4-BE49-F238E27FC236}">
                    <a16:creationId xmlns:a16="http://schemas.microsoft.com/office/drawing/2014/main" id="{362137B9-2FF6-53B9-BDA8-0F3C1079DAA9}"/>
                  </a:ext>
                </a:extLst>
              </p:cNvPr>
              <p:cNvSpPr/>
              <p:nvPr/>
            </p:nvSpPr>
            <p:spPr>
              <a:xfrm>
                <a:off x="1365528" y="4697519"/>
                <a:ext cx="109359" cy="57494"/>
              </a:xfrm>
              <a:custGeom>
                <a:avLst/>
                <a:gdLst>
                  <a:gd name="connsiteX0" fmla="*/ 108405 w 109359"/>
                  <a:gd name="connsiteY0" fmla="*/ 54974 h 57494"/>
                  <a:gd name="connsiteX1" fmla="*/ 51446 w 109359"/>
                  <a:gd name="connsiteY1" fmla="*/ 35820 h 57494"/>
                  <a:gd name="connsiteX2" fmla="*/ 2552 w 109359"/>
                  <a:gd name="connsiteY2" fmla="*/ 536 h 57494"/>
                  <a:gd name="connsiteX3" fmla="*/ 536 w 109359"/>
                  <a:gd name="connsiteY3" fmla="*/ 2552 h 57494"/>
                  <a:gd name="connsiteX4" fmla="*/ 108405 w 109359"/>
                  <a:gd name="connsiteY4" fmla="*/ 57495 h 57494"/>
                  <a:gd name="connsiteX5" fmla="*/ 108405 w 109359"/>
                  <a:gd name="connsiteY5" fmla="*/ 54974 h 57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9359" h="57494">
                    <a:moveTo>
                      <a:pt x="108405" y="54974"/>
                    </a:moveTo>
                    <a:cubicBezTo>
                      <a:pt x="88747" y="48926"/>
                      <a:pt x="69592" y="44893"/>
                      <a:pt x="51446" y="35820"/>
                    </a:cubicBezTo>
                    <a:cubicBezTo>
                      <a:pt x="33300" y="26747"/>
                      <a:pt x="16666" y="14649"/>
                      <a:pt x="2552" y="536"/>
                    </a:cubicBezTo>
                    <a:cubicBezTo>
                      <a:pt x="1040" y="-977"/>
                      <a:pt x="-977" y="1040"/>
                      <a:pt x="536" y="2552"/>
                    </a:cubicBezTo>
                    <a:cubicBezTo>
                      <a:pt x="27251" y="30779"/>
                      <a:pt x="67576" y="57495"/>
                      <a:pt x="108405" y="57495"/>
                    </a:cubicBezTo>
                    <a:cubicBezTo>
                      <a:pt x="109413" y="57495"/>
                      <a:pt x="109917" y="55479"/>
                      <a:pt x="108405" y="54974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" name="Полилиния: фигура 21">
                <a:extLst>
                  <a:ext uri="{FF2B5EF4-FFF2-40B4-BE49-F238E27FC236}">
                    <a16:creationId xmlns:a16="http://schemas.microsoft.com/office/drawing/2014/main" id="{AAE23A06-C3FB-EDB9-FE7B-6DADD55AB452}"/>
                  </a:ext>
                </a:extLst>
              </p:cNvPr>
              <p:cNvSpPr/>
              <p:nvPr/>
            </p:nvSpPr>
            <p:spPr>
              <a:xfrm>
                <a:off x="1698715" y="4141064"/>
                <a:ext cx="102434" cy="568815"/>
              </a:xfrm>
              <a:custGeom>
                <a:avLst/>
                <a:gdLst>
                  <a:gd name="connsiteX0" fmla="*/ 101852 w 102434"/>
                  <a:gd name="connsiteY0" fmla="*/ 149707 h 568815"/>
                  <a:gd name="connsiteX1" fmla="*/ 101852 w 102434"/>
                  <a:gd name="connsiteY1" fmla="*/ 1512 h 568815"/>
                  <a:gd name="connsiteX2" fmla="*/ 98828 w 102434"/>
                  <a:gd name="connsiteY2" fmla="*/ 1512 h 568815"/>
                  <a:gd name="connsiteX3" fmla="*/ 94291 w 102434"/>
                  <a:gd name="connsiteY3" fmla="*/ 312016 h 568815"/>
                  <a:gd name="connsiteX4" fmla="*/ 70600 w 102434"/>
                  <a:gd name="connsiteY4" fmla="*/ 453658 h 568815"/>
                  <a:gd name="connsiteX5" fmla="*/ 536 w 102434"/>
                  <a:gd name="connsiteY5" fmla="*/ 565560 h 568815"/>
                  <a:gd name="connsiteX6" fmla="*/ 2552 w 102434"/>
                  <a:gd name="connsiteY6" fmla="*/ 568584 h 568815"/>
                  <a:gd name="connsiteX7" fmla="*/ 91267 w 102434"/>
                  <a:gd name="connsiteY7" fmla="*/ 393674 h 568815"/>
                  <a:gd name="connsiteX8" fmla="*/ 101852 w 102434"/>
                  <a:gd name="connsiteY8" fmla="*/ 149707 h 568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434" h="568815">
                    <a:moveTo>
                      <a:pt x="101852" y="149707"/>
                    </a:moveTo>
                    <a:cubicBezTo>
                      <a:pt x="102356" y="100309"/>
                      <a:pt x="102861" y="50910"/>
                      <a:pt x="101852" y="1512"/>
                    </a:cubicBezTo>
                    <a:cubicBezTo>
                      <a:pt x="101852" y="-504"/>
                      <a:pt x="98828" y="-504"/>
                      <a:pt x="98828" y="1512"/>
                    </a:cubicBezTo>
                    <a:cubicBezTo>
                      <a:pt x="94796" y="104845"/>
                      <a:pt x="98828" y="208683"/>
                      <a:pt x="94291" y="312016"/>
                    </a:cubicBezTo>
                    <a:cubicBezTo>
                      <a:pt x="92275" y="359902"/>
                      <a:pt x="86226" y="408292"/>
                      <a:pt x="70600" y="453658"/>
                    </a:cubicBezTo>
                    <a:cubicBezTo>
                      <a:pt x="55479" y="497007"/>
                      <a:pt x="31788" y="531788"/>
                      <a:pt x="536" y="565560"/>
                    </a:cubicBezTo>
                    <a:cubicBezTo>
                      <a:pt x="-977" y="567072"/>
                      <a:pt x="1040" y="569593"/>
                      <a:pt x="2552" y="568584"/>
                    </a:cubicBezTo>
                    <a:cubicBezTo>
                      <a:pt x="55479" y="528763"/>
                      <a:pt x="80682" y="456178"/>
                      <a:pt x="91267" y="393674"/>
                    </a:cubicBezTo>
                    <a:cubicBezTo>
                      <a:pt x="105381" y="313528"/>
                      <a:pt x="101348" y="230861"/>
                      <a:pt x="101852" y="149707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" name="Полилиния: фигура 23">
                <a:extLst>
                  <a:ext uri="{FF2B5EF4-FFF2-40B4-BE49-F238E27FC236}">
                    <a16:creationId xmlns:a16="http://schemas.microsoft.com/office/drawing/2014/main" id="{CB0E78B7-5BD1-865E-B8F6-E898CD4FA648}"/>
                  </a:ext>
                </a:extLst>
              </p:cNvPr>
              <p:cNvSpPr/>
              <p:nvPr/>
            </p:nvSpPr>
            <p:spPr>
              <a:xfrm>
                <a:off x="1643703" y="4510267"/>
                <a:ext cx="77782" cy="146859"/>
              </a:xfrm>
              <a:custGeom>
                <a:avLst/>
                <a:gdLst>
                  <a:gd name="connsiteX0" fmla="*/ 74702 w 77782"/>
                  <a:gd name="connsiteY0" fmla="*/ 1284 h 146859"/>
                  <a:gd name="connsiteX1" fmla="*/ 40425 w 77782"/>
                  <a:gd name="connsiteY1" fmla="*/ 76893 h 146859"/>
                  <a:gd name="connsiteX2" fmla="*/ 100 w 77782"/>
                  <a:gd name="connsiteY2" fmla="*/ 144942 h 146859"/>
                  <a:gd name="connsiteX3" fmla="*/ 2116 w 77782"/>
                  <a:gd name="connsiteY3" fmla="*/ 146454 h 146859"/>
                  <a:gd name="connsiteX4" fmla="*/ 45970 w 77782"/>
                  <a:gd name="connsiteY4" fmla="*/ 77397 h 146859"/>
                  <a:gd name="connsiteX5" fmla="*/ 77726 w 77782"/>
                  <a:gd name="connsiteY5" fmla="*/ 1788 h 146859"/>
                  <a:gd name="connsiteX6" fmla="*/ 74702 w 77782"/>
                  <a:gd name="connsiteY6" fmla="*/ 1284 h 14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782" h="146859">
                    <a:moveTo>
                      <a:pt x="74702" y="1284"/>
                    </a:moveTo>
                    <a:cubicBezTo>
                      <a:pt x="64620" y="26991"/>
                      <a:pt x="53531" y="52698"/>
                      <a:pt x="40425" y="76893"/>
                    </a:cubicBezTo>
                    <a:cubicBezTo>
                      <a:pt x="28328" y="100080"/>
                      <a:pt x="12702" y="121755"/>
                      <a:pt x="100" y="144942"/>
                    </a:cubicBezTo>
                    <a:cubicBezTo>
                      <a:pt x="-404" y="146454"/>
                      <a:pt x="1108" y="147462"/>
                      <a:pt x="2116" y="146454"/>
                    </a:cubicBezTo>
                    <a:cubicBezTo>
                      <a:pt x="19759" y="126291"/>
                      <a:pt x="33368" y="101088"/>
                      <a:pt x="45970" y="77397"/>
                    </a:cubicBezTo>
                    <a:cubicBezTo>
                      <a:pt x="58572" y="53202"/>
                      <a:pt x="69157" y="27999"/>
                      <a:pt x="77726" y="1788"/>
                    </a:cubicBezTo>
                    <a:cubicBezTo>
                      <a:pt x="78230" y="-229"/>
                      <a:pt x="75206" y="-733"/>
                      <a:pt x="74702" y="1284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" name="Полилиния: фигура 25">
                <a:extLst>
                  <a:ext uri="{FF2B5EF4-FFF2-40B4-BE49-F238E27FC236}">
                    <a16:creationId xmlns:a16="http://schemas.microsoft.com/office/drawing/2014/main" id="{279F9584-AD19-B4A8-2788-8F5271364EC6}"/>
                  </a:ext>
                </a:extLst>
              </p:cNvPr>
              <p:cNvSpPr/>
              <p:nvPr/>
            </p:nvSpPr>
            <p:spPr>
              <a:xfrm>
                <a:off x="1332796" y="4294803"/>
                <a:ext cx="38308" cy="297947"/>
              </a:xfrm>
              <a:custGeom>
                <a:avLst/>
                <a:gdLst>
                  <a:gd name="connsiteX0" fmla="*/ 3024 w 38308"/>
                  <a:gd name="connsiteY0" fmla="*/ 1512 h 297947"/>
                  <a:gd name="connsiteX1" fmla="*/ 0 w 38308"/>
                  <a:gd name="connsiteY1" fmla="*/ 1512 h 297947"/>
                  <a:gd name="connsiteX2" fmla="*/ 36797 w 38308"/>
                  <a:gd name="connsiteY2" fmla="*/ 297398 h 297947"/>
                  <a:gd name="connsiteX3" fmla="*/ 38309 w 38308"/>
                  <a:gd name="connsiteY3" fmla="*/ 296894 h 297947"/>
                  <a:gd name="connsiteX4" fmla="*/ 3024 w 38308"/>
                  <a:gd name="connsiteY4" fmla="*/ 1512 h 297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308" h="297947">
                    <a:moveTo>
                      <a:pt x="3024" y="1512"/>
                    </a:moveTo>
                    <a:cubicBezTo>
                      <a:pt x="3024" y="-504"/>
                      <a:pt x="0" y="-504"/>
                      <a:pt x="0" y="1512"/>
                    </a:cubicBezTo>
                    <a:cubicBezTo>
                      <a:pt x="4537" y="100309"/>
                      <a:pt x="13610" y="201122"/>
                      <a:pt x="36797" y="297398"/>
                    </a:cubicBezTo>
                    <a:cubicBezTo>
                      <a:pt x="36797" y="298406"/>
                      <a:pt x="38309" y="297902"/>
                      <a:pt x="38309" y="296894"/>
                    </a:cubicBezTo>
                    <a:cubicBezTo>
                      <a:pt x="23187" y="198601"/>
                      <a:pt x="8065" y="101317"/>
                      <a:pt x="3024" y="1512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" name="Полилиния: фигура 27">
                <a:extLst>
                  <a:ext uri="{FF2B5EF4-FFF2-40B4-BE49-F238E27FC236}">
                    <a16:creationId xmlns:a16="http://schemas.microsoft.com/office/drawing/2014/main" id="{CB1C2B5E-F2B0-56EC-E0A8-B44D0D6B9917}"/>
                  </a:ext>
                </a:extLst>
              </p:cNvPr>
              <p:cNvSpPr/>
              <p:nvPr/>
            </p:nvSpPr>
            <p:spPr>
              <a:xfrm>
                <a:off x="1306000" y="3548788"/>
                <a:ext cx="133357" cy="262026"/>
              </a:xfrm>
              <a:custGeom>
                <a:avLst/>
                <a:gdLst>
                  <a:gd name="connsiteX0" fmla="*/ 130633 w 133357"/>
                  <a:gd name="connsiteY0" fmla="*/ 1512 h 262026"/>
                  <a:gd name="connsiteX1" fmla="*/ 69641 w 133357"/>
                  <a:gd name="connsiteY1" fmla="*/ 143154 h 262026"/>
                  <a:gd name="connsiteX2" fmla="*/ 80 w 133357"/>
                  <a:gd name="connsiteY2" fmla="*/ 260601 h 262026"/>
                  <a:gd name="connsiteX3" fmla="*/ 2096 w 133357"/>
                  <a:gd name="connsiteY3" fmla="*/ 261609 h 262026"/>
                  <a:gd name="connsiteX4" fmla="*/ 35869 w 133357"/>
                  <a:gd name="connsiteY4" fmla="*/ 195577 h 262026"/>
                  <a:gd name="connsiteX5" fmla="*/ 82747 w 133357"/>
                  <a:gd name="connsiteY5" fmla="*/ 133577 h 262026"/>
                  <a:gd name="connsiteX6" fmla="*/ 133153 w 133357"/>
                  <a:gd name="connsiteY6" fmla="*/ 1512 h 262026"/>
                  <a:gd name="connsiteX7" fmla="*/ 130633 w 133357"/>
                  <a:gd name="connsiteY7" fmla="*/ 1512 h 262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3357" h="262026">
                    <a:moveTo>
                      <a:pt x="130633" y="1512"/>
                    </a:moveTo>
                    <a:cubicBezTo>
                      <a:pt x="125592" y="54439"/>
                      <a:pt x="102909" y="101821"/>
                      <a:pt x="69641" y="143154"/>
                    </a:cubicBezTo>
                    <a:cubicBezTo>
                      <a:pt x="41918" y="177935"/>
                      <a:pt x="10161" y="216244"/>
                      <a:pt x="80" y="260601"/>
                    </a:cubicBezTo>
                    <a:cubicBezTo>
                      <a:pt x="-424" y="261609"/>
                      <a:pt x="1592" y="262617"/>
                      <a:pt x="2096" y="261609"/>
                    </a:cubicBezTo>
                    <a:cubicBezTo>
                      <a:pt x="13690" y="239430"/>
                      <a:pt x="22763" y="216748"/>
                      <a:pt x="35869" y="195577"/>
                    </a:cubicBezTo>
                    <a:cubicBezTo>
                      <a:pt x="49983" y="173398"/>
                      <a:pt x="67121" y="154244"/>
                      <a:pt x="82747" y="133577"/>
                    </a:cubicBezTo>
                    <a:cubicBezTo>
                      <a:pt x="111982" y="94764"/>
                      <a:pt x="129121" y="49902"/>
                      <a:pt x="133153" y="1512"/>
                    </a:cubicBezTo>
                    <a:cubicBezTo>
                      <a:pt x="134161" y="-504"/>
                      <a:pt x="131137" y="-504"/>
                      <a:pt x="130633" y="1512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" name="Полилиния: фигура 29">
                <a:extLst>
                  <a:ext uri="{FF2B5EF4-FFF2-40B4-BE49-F238E27FC236}">
                    <a16:creationId xmlns:a16="http://schemas.microsoft.com/office/drawing/2014/main" id="{5739B655-21A3-C675-1AA1-498B0131FDFE}"/>
                  </a:ext>
                </a:extLst>
              </p:cNvPr>
              <p:cNvSpPr/>
              <p:nvPr/>
            </p:nvSpPr>
            <p:spPr>
              <a:xfrm>
                <a:off x="1680273" y="3660868"/>
                <a:ext cx="82569" cy="155830"/>
              </a:xfrm>
              <a:custGeom>
                <a:avLst/>
                <a:gdLst>
                  <a:gd name="connsiteX0" fmla="*/ 2343 w 82569"/>
                  <a:gd name="connsiteY0" fmla="*/ 326 h 155830"/>
                  <a:gd name="connsiteX1" fmla="*/ 326 w 82569"/>
                  <a:gd name="connsiteY1" fmla="*/ 2343 h 155830"/>
                  <a:gd name="connsiteX2" fmla="*/ 52245 w 82569"/>
                  <a:gd name="connsiteY2" fmla="*/ 72408 h 155830"/>
                  <a:gd name="connsiteX3" fmla="*/ 80977 w 82569"/>
                  <a:gd name="connsiteY3" fmla="*/ 155074 h 155830"/>
                  <a:gd name="connsiteX4" fmla="*/ 82489 w 82569"/>
                  <a:gd name="connsiteY4" fmla="*/ 155074 h 155830"/>
                  <a:gd name="connsiteX5" fmla="*/ 2343 w 82569"/>
                  <a:gd name="connsiteY5" fmla="*/ 326 h 155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569" h="155830">
                    <a:moveTo>
                      <a:pt x="2343" y="326"/>
                    </a:moveTo>
                    <a:cubicBezTo>
                      <a:pt x="830" y="-682"/>
                      <a:pt x="-682" y="830"/>
                      <a:pt x="326" y="2343"/>
                    </a:cubicBezTo>
                    <a:cubicBezTo>
                      <a:pt x="20993" y="23009"/>
                      <a:pt x="38635" y="46700"/>
                      <a:pt x="52245" y="72408"/>
                    </a:cubicBezTo>
                    <a:cubicBezTo>
                      <a:pt x="65855" y="98619"/>
                      <a:pt x="73416" y="126342"/>
                      <a:pt x="80977" y="155074"/>
                    </a:cubicBezTo>
                    <a:cubicBezTo>
                      <a:pt x="80977" y="156082"/>
                      <a:pt x="82993" y="156082"/>
                      <a:pt x="82489" y="155074"/>
                    </a:cubicBezTo>
                    <a:cubicBezTo>
                      <a:pt x="78456" y="97107"/>
                      <a:pt x="43676" y="38635"/>
                      <a:pt x="2343" y="326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2" name="Рисунок 10">
              <a:extLst>
                <a:ext uri="{FF2B5EF4-FFF2-40B4-BE49-F238E27FC236}">
                  <a16:creationId xmlns:a16="http://schemas.microsoft.com/office/drawing/2014/main" id="{EF23CE18-971E-ABC8-17EC-E02358ACF02E}"/>
                </a:ext>
              </a:extLst>
            </p:cNvPr>
            <p:cNvGrpSpPr/>
            <p:nvPr/>
          </p:nvGrpSpPr>
          <p:grpSpPr>
            <a:xfrm>
              <a:off x="1433162" y="3926904"/>
              <a:ext cx="220379" cy="733345"/>
              <a:chOff x="1433162" y="3926904"/>
              <a:chExt cx="220379" cy="733345"/>
            </a:xfrm>
          </p:grpSpPr>
          <p:sp>
            <p:nvSpPr>
              <p:cNvPr id="34" name="Полилиния: фигура 33">
                <a:extLst>
                  <a:ext uri="{FF2B5EF4-FFF2-40B4-BE49-F238E27FC236}">
                    <a16:creationId xmlns:a16="http://schemas.microsoft.com/office/drawing/2014/main" id="{7DE1E333-5F23-F5A3-9DF3-449CDE7DBAFD}"/>
                  </a:ext>
                </a:extLst>
              </p:cNvPr>
              <p:cNvSpPr/>
              <p:nvPr/>
            </p:nvSpPr>
            <p:spPr>
              <a:xfrm>
                <a:off x="1440161" y="3935909"/>
                <a:ext cx="203724" cy="712157"/>
              </a:xfrm>
              <a:custGeom>
                <a:avLst/>
                <a:gdLst>
                  <a:gd name="connsiteX0" fmla="*/ 3024 w 203724"/>
                  <a:gd name="connsiteY0" fmla="*/ 173398 h 712157"/>
                  <a:gd name="connsiteX1" fmla="*/ 4033 w 203724"/>
                  <a:gd name="connsiteY1" fmla="*/ 332178 h 712157"/>
                  <a:gd name="connsiteX2" fmla="*/ 6049 w 203724"/>
                  <a:gd name="connsiteY2" fmla="*/ 683007 h 712157"/>
                  <a:gd name="connsiteX3" fmla="*/ 61496 w 203724"/>
                  <a:gd name="connsiteY3" fmla="*/ 708714 h 712157"/>
                  <a:gd name="connsiteX4" fmla="*/ 145170 w 203724"/>
                  <a:gd name="connsiteY4" fmla="*/ 708714 h 712157"/>
                  <a:gd name="connsiteX5" fmla="*/ 200617 w 203724"/>
                  <a:gd name="connsiteY5" fmla="*/ 683007 h 712157"/>
                  <a:gd name="connsiteX6" fmla="*/ 202634 w 203724"/>
                  <a:gd name="connsiteY6" fmla="*/ 332178 h 712157"/>
                  <a:gd name="connsiteX7" fmla="*/ 203642 w 203724"/>
                  <a:gd name="connsiteY7" fmla="*/ 173398 h 712157"/>
                  <a:gd name="connsiteX8" fmla="*/ 203642 w 203724"/>
                  <a:gd name="connsiteY8" fmla="*/ 0 h 712157"/>
                  <a:gd name="connsiteX9" fmla="*/ 504 w 203724"/>
                  <a:gd name="connsiteY9" fmla="*/ 1512 h 712157"/>
                  <a:gd name="connsiteX10" fmla="*/ 0 w 203724"/>
                  <a:gd name="connsiteY10" fmla="*/ 1008 h 712157"/>
                  <a:gd name="connsiteX11" fmla="*/ 3024 w 203724"/>
                  <a:gd name="connsiteY11" fmla="*/ 173398 h 712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3724" h="712157">
                    <a:moveTo>
                      <a:pt x="3024" y="173398"/>
                    </a:moveTo>
                    <a:cubicBezTo>
                      <a:pt x="3528" y="226325"/>
                      <a:pt x="3528" y="279252"/>
                      <a:pt x="4033" y="332178"/>
                    </a:cubicBezTo>
                    <a:cubicBezTo>
                      <a:pt x="4537" y="448113"/>
                      <a:pt x="3024" y="676958"/>
                      <a:pt x="6049" y="683007"/>
                    </a:cubicBezTo>
                    <a:cubicBezTo>
                      <a:pt x="15626" y="698129"/>
                      <a:pt x="46374" y="705690"/>
                      <a:pt x="61496" y="708714"/>
                    </a:cubicBezTo>
                    <a:cubicBezTo>
                      <a:pt x="78130" y="712243"/>
                      <a:pt x="120975" y="714259"/>
                      <a:pt x="145170" y="708714"/>
                    </a:cubicBezTo>
                    <a:cubicBezTo>
                      <a:pt x="159788" y="705690"/>
                      <a:pt x="191040" y="698129"/>
                      <a:pt x="200617" y="683007"/>
                    </a:cubicBezTo>
                    <a:cubicBezTo>
                      <a:pt x="200113" y="682503"/>
                      <a:pt x="202130" y="448113"/>
                      <a:pt x="202634" y="332178"/>
                    </a:cubicBezTo>
                    <a:cubicBezTo>
                      <a:pt x="203138" y="279252"/>
                      <a:pt x="203138" y="226325"/>
                      <a:pt x="203642" y="173398"/>
                    </a:cubicBezTo>
                    <a:cubicBezTo>
                      <a:pt x="204146" y="115935"/>
                      <a:pt x="202130" y="58976"/>
                      <a:pt x="203642" y="0"/>
                    </a:cubicBezTo>
                    <a:cubicBezTo>
                      <a:pt x="136601" y="30244"/>
                      <a:pt x="84683" y="20667"/>
                      <a:pt x="504" y="1512"/>
                    </a:cubicBezTo>
                    <a:cubicBezTo>
                      <a:pt x="504" y="1512"/>
                      <a:pt x="0" y="1512"/>
                      <a:pt x="0" y="1008"/>
                    </a:cubicBezTo>
                    <a:cubicBezTo>
                      <a:pt x="5041" y="57967"/>
                      <a:pt x="2520" y="116439"/>
                      <a:pt x="3024" y="173398"/>
                    </a:cubicBezTo>
                    <a:close/>
                  </a:path>
                </a:pathLst>
              </a:custGeom>
              <a:solidFill>
                <a:srgbClr val="FFB92C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" name="Полилиния: фигура 35">
                <a:extLst>
                  <a:ext uri="{FF2B5EF4-FFF2-40B4-BE49-F238E27FC236}">
                    <a16:creationId xmlns:a16="http://schemas.microsoft.com/office/drawing/2014/main" id="{C0367DCC-C118-8F83-A764-6B692CC4D286}"/>
                  </a:ext>
                </a:extLst>
              </p:cNvPr>
              <p:cNvSpPr/>
              <p:nvPr/>
            </p:nvSpPr>
            <p:spPr>
              <a:xfrm>
                <a:off x="1433162" y="3926904"/>
                <a:ext cx="220379" cy="733345"/>
              </a:xfrm>
              <a:custGeom>
                <a:avLst/>
                <a:gdLst>
                  <a:gd name="connsiteX0" fmla="*/ 2462 w 220379"/>
                  <a:gd name="connsiteY0" fmla="*/ 689492 h 733345"/>
                  <a:gd name="connsiteX1" fmla="*/ 55389 w 220379"/>
                  <a:gd name="connsiteY1" fmla="*/ 724777 h 733345"/>
                  <a:gd name="connsiteX2" fmla="*/ 109828 w 220379"/>
                  <a:gd name="connsiteY2" fmla="*/ 733346 h 733345"/>
                  <a:gd name="connsiteX3" fmla="*/ 165275 w 220379"/>
                  <a:gd name="connsiteY3" fmla="*/ 724777 h 733345"/>
                  <a:gd name="connsiteX4" fmla="*/ 218202 w 220379"/>
                  <a:gd name="connsiteY4" fmla="*/ 689492 h 733345"/>
                  <a:gd name="connsiteX5" fmla="*/ 220218 w 220379"/>
                  <a:gd name="connsiteY5" fmla="*/ 341184 h 733345"/>
                  <a:gd name="connsiteX6" fmla="*/ 220218 w 220379"/>
                  <a:gd name="connsiteY6" fmla="*/ 177363 h 733345"/>
                  <a:gd name="connsiteX7" fmla="*/ 218202 w 220379"/>
                  <a:gd name="connsiteY7" fmla="*/ 6989 h 733345"/>
                  <a:gd name="connsiteX8" fmla="*/ 200560 w 220379"/>
                  <a:gd name="connsiteY8" fmla="*/ 3461 h 733345"/>
                  <a:gd name="connsiteX9" fmla="*/ 9519 w 220379"/>
                  <a:gd name="connsiteY9" fmla="*/ 2453 h 733345"/>
                  <a:gd name="connsiteX10" fmla="*/ 8511 w 220379"/>
                  <a:gd name="connsiteY10" fmla="*/ 2453 h 733345"/>
                  <a:gd name="connsiteX11" fmla="*/ 3471 w 220379"/>
                  <a:gd name="connsiteY11" fmla="*/ 5981 h 733345"/>
                  <a:gd name="connsiteX12" fmla="*/ 950 w 220379"/>
                  <a:gd name="connsiteY12" fmla="*/ 177363 h 733345"/>
                  <a:gd name="connsiteX13" fmla="*/ 950 w 220379"/>
                  <a:gd name="connsiteY13" fmla="*/ 341184 h 733345"/>
                  <a:gd name="connsiteX14" fmla="*/ 2462 w 220379"/>
                  <a:gd name="connsiteY14" fmla="*/ 689492 h 733345"/>
                  <a:gd name="connsiteX15" fmla="*/ 6999 w 220379"/>
                  <a:gd name="connsiteY15" fmla="*/ 10518 h 733345"/>
                  <a:gd name="connsiteX16" fmla="*/ 210137 w 220379"/>
                  <a:gd name="connsiteY16" fmla="*/ 9006 h 733345"/>
                  <a:gd name="connsiteX17" fmla="*/ 210137 w 220379"/>
                  <a:gd name="connsiteY17" fmla="*/ 182404 h 733345"/>
                  <a:gd name="connsiteX18" fmla="*/ 209129 w 220379"/>
                  <a:gd name="connsiteY18" fmla="*/ 341184 h 733345"/>
                  <a:gd name="connsiteX19" fmla="*/ 207112 w 220379"/>
                  <a:gd name="connsiteY19" fmla="*/ 692013 h 733345"/>
                  <a:gd name="connsiteX20" fmla="*/ 151665 w 220379"/>
                  <a:gd name="connsiteY20" fmla="*/ 717720 h 733345"/>
                  <a:gd name="connsiteX21" fmla="*/ 67991 w 220379"/>
                  <a:gd name="connsiteY21" fmla="*/ 717720 h 733345"/>
                  <a:gd name="connsiteX22" fmla="*/ 12544 w 220379"/>
                  <a:gd name="connsiteY22" fmla="*/ 692013 h 733345"/>
                  <a:gd name="connsiteX23" fmla="*/ 10527 w 220379"/>
                  <a:gd name="connsiteY23" fmla="*/ 341184 h 733345"/>
                  <a:gd name="connsiteX24" fmla="*/ 9519 w 220379"/>
                  <a:gd name="connsiteY24" fmla="*/ 182404 h 733345"/>
                  <a:gd name="connsiteX25" fmla="*/ 6999 w 220379"/>
                  <a:gd name="connsiteY25" fmla="*/ 10518 h 733345"/>
                  <a:gd name="connsiteX26" fmla="*/ 6999 w 220379"/>
                  <a:gd name="connsiteY26" fmla="*/ 10518 h 733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20379" h="733345">
                    <a:moveTo>
                      <a:pt x="2462" y="689492"/>
                    </a:moveTo>
                    <a:cubicBezTo>
                      <a:pt x="2966" y="708647"/>
                      <a:pt x="41275" y="720744"/>
                      <a:pt x="55389" y="724777"/>
                    </a:cubicBezTo>
                    <a:cubicBezTo>
                      <a:pt x="72527" y="729817"/>
                      <a:pt x="85633" y="733346"/>
                      <a:pt x="109828" y="733346"/>
                    </a:cubicBezTo>
                    <a:cubicBezTo>
                      <a:pt x="132511" y="733346"/>
                      <a:pt x="148137" y="729817"/>
                      <a:pt x="165275" y="724777"/>
                    </a:cubicBezTo>
                    <a:cubicBezTo>
                      <a:pt x="178885" y="720744"/>
                      <a:pt x="217698" y="704110"/>
                      <a:pt x="218202" y="689492"/>
                    </a:cubicBezTo>
                    <a:cubicBezTo>
                      <a:pt x="219714" y="573558"/>
                      <a:pt x="220218" y="457119"/>
                      <a:pt x="220218" y="341184"/>
                    </a:cubicBezTo>
                    <a:cubicBezTo>
                      <a:pt x="220218" y="286745"/>
                      <a:pt x="220218" y="232306"/>
                      <a:pt x="220218" y="177363"/>
                    </a:cubicBezTo>
                    <a:cubicBezTo>
                      <a:pt x="220218" y="120908"/>
                      <a:pt x="221226" y="63445"/>
                      <a:pt x="218202" y="6989"/>
                    </a:cubicBezTo>
                    <a:cubicBezTo>
                      <a:pt x="217698" y="1445"/>
                      <a:pt x="213161" y="-3596"/>
                      <a:pt x="200560" y="3461"/>
                    </a:cubicBezTo>
                    <a:cubicBezTo>
                      <a:pt x="137047" y="36729"/>
                      <a:pt x="75048" y="12534"/>
                      <a:pt x="9519" y="2453"/>
                    </a:cubicBezTo>
                    <a:cubicBezTo>
                      <a:pt x="9519" y="2453"/>
                      <a:pt x="9015" y="2453"/>
                      <a:pt x="8511" y="2453"/>
                    </a:cubicBezTo>
                    <a:cubicBezTo>
                      <a:pt x="6495" y="2453"/>
                      <a:pt x="3471" y="2453"/>
                      <a:pt x="3471" y="5981"/>
                    </a:cubicBezTo>
                    <a:cubicBezTo>
                      <a:pt x="950" y="29672"/>
                      <a:pt x="950" y="120908"/>
                      <a:pt x="950" y="177363"/>
                    </a:cubicBezTo>
                    <a:cubicBezTo>
                      <a:pt x="950" y="231802"/>
                      <a:pt x="950" y="286241"/>
                      <a:pt x="950" y="341184"/>
                    </a:cubicBezTo>
                    <a:cubicBezTo>
                      <a:pt x="446" y="457623"/>
                      <a:pt x="-1570" y="573558"/>
                      <a:pt x="2462" y="689492"/>
                    </a:cubicBezTo>
                    <a:close/>
                    <a:moveTo>
                      <a:pt x="6999" y="10518"/>
                    </a:moveTo>
                    <a:cubicBezTo>
                      <a:pt x="91178" y="29672"/>
                      <a:pt x="143096" y="38745"/>
                      <a:pt x="210137" y="9006"/>
                    </a:cubicBezTo>
                    <a:cubicBezTo>
                      <a:pt x="209129" y="67981"/>
                      <a:pt x="210641" y="124940"/>
                      <a:pt x="210137" y="182404"/>
                    </a:cubicBezTo>
                    <a:cubicBezTo>
                      <a:pt x="209633" y="235331"/>
                      <a:pt x="209633" y="288257"/>
                      <a:pt x="209129" y="341184"/>
                    </a:cubicBezTo>
                    <a:cubicBezTo>
                      <a:pt x="208625" y="457119"/>
                      <a:pt x="206608" y="691509"/>
                      <a:pt x="207112" y="692013"/>
                    </a:cubicBezTo>
                    <a:cubicBezTo>
                      <a:pt x="197535" y="707135"/>
                      <a:pt x="166283" y="714696"/>
                      <a:pt x="151665" y="717720"/>
                    </a:cubicBezTo>
                    <a:cubicBezTo>
                      <a:pt x="127470" y="723265"/>
                      <a:pt x="84625" y="721248"/>
                      <a:pt x="67991" y="717720"/>
                    </a:cubicBezTo>
                    <a:cubicBezTo>
                      <a:pt x="52869" y="714696"/>
                      <a:pt x="22121" y="707135"/>
                      <a:pt x="12544" y="692013"/>
                    </a:cubicBezTo>
                    <a:cubicBezTo>
                      <a:pt x="9519" y="685460"/>
                      <a:pt x="11032" y="457119"/>
                      <a:pt x="10527" y="341184"/>
                    </a:cubicBezTo>
                    <a:cubicBezTo>
                      <a:pt x="10023" y="288257"/>
                      <a:pt x="10023" y="235331"/>
                      <a:pt x="9519" y="182404"/>
                    </a:cubicBezTo>
                    <a:cubicBezTo>
                      <a:pt x="9519" y="125444"/>
                      <a:pt x="12040" y="66973"/>
                      <a:pt x="6999" y="10518"/>
                    </a:cubicBezTo>
                    <a:cubicBezTo>
                      <a:pt x="6999" y="10518"/>
                      <a:pt x="6999" y="10518"/>
                      <a:pt x="6999" y="10518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BFBC6088-C9C4-0D79-B4D1-0A497B64B687}"/>
                  </a:ext>
                </a:extLst>
              </p:cNvPr>
              <p:cNvSpPr/>
              <p:nvPr/>
            </p:nvSpPr>
            <p:spPr>
              <a:xfrm>
                <a:off x="1479107" y="3997775"/>
                <a:ext cx="30245" cy="42806"/>
              </a:xfrm>
              <a:custGeom>
                <a:avLst/>
                <a:gdLst>
                  <a:gd name="connsiteX0" fmla="*/ 28599 w 30245"/>
                  <a:gd name="connsiteY0" fmla="*/ 134 h 42806"/>
                  <a:gd name="connsiteX1" fmla="*/ 371 w 30245"/>
                  <a:gd name="connsiteY1" fmla="*/ 39955 h 42806"/>
                  <a:gd name="connsiteX2" fmla="*/ 3396 w 30245"/>
                  <a:gd name="connsiteY2" fmla="*/ 41971 h 42806"/>
                  <a:gd name="connsiteX3" fmla="*/ 30111 w 30245"/>
                  <a:gd name="connsiteY3" fmla="*/ 1646 h 42806"/>
                  <a:gd name="connsiteX4" fmla="*/ 28599 w 30245"/>
                  <a:gd name="connsiteY4" fmla="*/ 134 h 42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245" h="42806">
                    <a:moveTo>
                      <a:pt x="28599" y="134"/>
                    </a:moveTo>
                    <a:cubicBezTo>
                      <a:pt x="17510" y="11728"/>
                      <a:pt x="9445" y="26849"/>
                      <a:pt x="371" y="39955"/>
                    </a:cubicBezTo>
                    <a:cubicBezTo>
                      <a:pt x="-1141" y="41971"/>
                      <a:pt x="2388" y="43988"/>
                      <a:pt x="3396" y="41971"/>
                    </a:cubicBezTo>
                    <a:cubicBezTo>
                      <a:pt x="12469" y="28866"/>
                      <a:pt x="23054" y="15760"/>
                      <a:pt x="30111" y="1646"/>
                    </a:cubicBezTo>
                    <a:cubicBezTo>
                      <a:pt x="30615" y="638"/>
                      <a:pt x="29607" y="-370"/>
                      <a:pt x="28599" y="134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B48F840F-126E-7F02-E4BB-047D99D700AD}"/>
                  </a:ext>
                </a:extLst>
              </p:cNvPr>
              <p:cNvSpPr/>
              <p:nvPr/>
            </p:nvSpPr>
            <p:spPr>
              <a:xfrm>
                <a:off x="1483050" y="4024733"/>
                <a:ext cx="46935" cy="57515"/>
              </a:xfrm>
              <a:custGeom>
                <a:avLst/>
                <a:gdLst>
                  <a:gd name="connsiteX0" fmla="*/ 44819 w 46935"/>
                  <a:gd name="connsiteY0" fmla="*/ 396 h 57515"/>
                  <a:gd name="connsiteX1" fmla="*/ 461 w 46935"/>
                  <a:gd name="connsiteY1" fmla="*/ 53826 h 57515"/>
                  <a:gd name="connsiteX2" fmla="*/ 3486 w 46935"/>
                  <a:gd name="connsiteY2" fmla="*/ 56851 h 57515"/>
                  <a:gd name="connsiteX3" fmla="*/ 46835 w 46935"/>
                  <a:gd name="connsiteY3" fmla="*/ 2412 h 57515"/>
                  <a:gd name="connsiteX4" fmla="*/ 44819 w 46935"/>
                  <a:gd name="connsiteY4" fmla="*/ 396 h 57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35" h="57515">
                    <a:moveTo>
                      <a:pt x="44819" y="396"/>
                    </a:moveTo>
                    <a:cubicBezTo>
                      <a:pt x="28185" y="16021"/>
                      <a:pt x="15079" y="35680"/>
                      <a:pt x="461" y="53826"/>
                    </a:cubicBezTo>
                    <a:cubicBezTo>
                      <a:pt x="-1051" y="55843"/>
                      <a:pt x="1469" y="58867"/>
                      <a:pt x="3486" y="56851"/>
                    </a:cubicBezTo>
                    <a:cubicBezTo>
                      <a:pt x="18104" y="39208"/>
                      <a:pt x="34738" y="21566"/>
                      <a:pt x="46835" y="2412"/>
                    </a:cubicBezTo>
                    <a:cubicBezTo>
                      <a:pt x="47339" y="396"/>
                      <a:pt x="45827" y="-613"/>
                      <a:pt x="44819" y="396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FCACB871-0E4F-C191-2AAF-6931EE77894B}"/>
                  </a:ext>
                </a:extLst>
              </p:cNvPr>
              <p:cNvSpPr/>
              <p:nvPr/>
            </p:nvSpPr>
            <p:spPr>
              <a:xfrm>
                <a:off x="1574784" y="4565889"/>
                <a:ext cx="39883" cy="36859"/>
              </a:xfrm>
              <a:custGeom>
                <a:avLst/>
                <a:gdLst>
                  <a:gd name="connsiteX0" fmla="*/ 37767 w 39883"/>
                  <a:gd name="connsiteY0" fmla="*/ 100 h 36859"/>
                  <a:gd name="connsiteX1" fmla="*/ 19621 w 39883"/>
                  <a:gd name="connsiteY1" fmla="*/ 15726 h 36859"/>
                  <a:gd name="connsiteX2" fmla="*/ 466 w 39883"/>
                  <a:gd name="connsiteY2" fmla="*/ 33872 h 36859"/>
                  <a:gd name="connsiteX3" fmla="*/ 2987 w 39883"/>
                  <a:gd name="connsiteY3" fmla="*/ 36393 h 36859"/>
                  <a:gd name="connsiteX4" fmla="*/ 22645 w 39883"/>
                  <a:gd name="connsiteY4" fmla="*/ 18751 h 36859"/>
                  <a:gd name="connsiteX5" fmla="*/ 39783 w 39883"/>
                  <a:gd name="connsiteY5" fmla="*/ 2116 h 36859"/>
                  <a:gd name="connsiteX6" fmla="*/ 37767 w 39883"/>
                  <a:gd name="connsiteY6" fmla="*/ 100 h 36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883" h="36859">
                    <a:moveTo>
                      <a:pt x="37767" y="100"/>
                    </a:moveTo>
                    <a:cubicBezTo>
                      <a:pt x="30710" y="3629"/>
                      <a:pt x="25165" y="10181"/>
                      <a:pt x="19621" y="15726"/>
                    </a:cubicBezTo>
                    <a:cubicBezTo>
                      <a:pt x="13068" y="21775"/>
                      <a:pt x="6515" y="27824"/>
                      <a:pt x="466" y="33872"/>
                    </a:cubicBezTo>
                    <a:cubicBezTo>
                      <a:pt x="-1046" y="35385"/>
                      <a:pt x="1474" y="37905"/>
                      <a:pt x="2987" y="36393"/>
                    </a:cubicBezTo>
                    <a:cubicBezTo>
                      <a:pt x="9539" y="30344"/>
                      <a:pt x="16092" y="24799"/>
                      <a:pt x="22645" y="18751"/>
                    </a:cubicBezTo>
                    <a:cubicBezTo>
                      <a:pt x="28190" y="13710"/>
                      <a:pt x="35247" y="8669"/>
                      <a:pt x="39783" y="2116"/>
                    </a:cubicBezTo>
                    <a:cubicBezTo>
                      <a:pt x="40287" y="1108"/>
                      <a:pt x="38775" y="-404"/>
                      <a:pt x="37767" y="100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002D6543-4E96-6C1E-C93E-04A15A4BB57F}"/>
                  </a:ext>
                </a:extLst>
              </p:cNvPr>
              <p:cNvSpPr/>
              <p:nvPr/>
            </p:nvSpPr>
            <p:spPr>
              <a:xfrm>
                <a:off x="1594443" y="4580275"/>
                <a:ext cx="30844" cy="32325"/>
              </a:xfrm>
              <a:custGeom>
                <a:avLst/>
                <a:gdLst>
                  <a:gd name="connsiteX0" fmla="*/ 29198 w 30844"/>
                  <a:gd name="connsiteY0" fmla="*/ 332 h 32325"/>
                  <a:gd name="connsiteX1" fmla="*/ 466 w 30844"/>
                  <a:gd name="connsiteY1" fmla="*/ 29064 h 32325"/>
                  <a:gd name="connsiteX2" fmla="*/ 2987 w 30844"/>
                  <a:gd name="connsiteY2" fmla="*/ 31584 h 32325"/>
                  <a:gd name="connsiteX3" fmla="*/ 30710 w 30844"/>
                  <a:gd name="connsiteY3" fmla="*/ 1845 h 32325"/>
                  <a:gd name="connsiteX4" fmla="*/ 29198 w 30844"/>
                  <a:gd name="connsiteY4" fmla="*/ 332 h 3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44" h="32325">
                    <a:moveTo>
                      <a:pt x="29198" y="332"/>
                    </a:moveTo>
                    <a:cubicBezTo>
                      <a:pt x="18109" y="7893"/>
                      <a:pt x="9539" y="19487"/>
                      <a:pt x="466" y="29064"/>
                    </a:cubicBezTo>
                    <a:cubicBezTo>
                      <a:pt x="-1046" y="31080"/>
                      <a:pt x="1474" y="33601"/>
                      <a:pt x="2987" y="31584"/>
                    </a:cubicBezTo>
                    <a:cubicBezTo>
                      <a:pt x="12060" y="22007"/>
                      <a:pt x="23653" y="12934"/>
                      <a:pt x="30710" y="1845"/>
                    </a:cubicBezTo>
                    <a:cubicBezTo>
                      <a:pt x="31214" y="836"/>
                      <a:pt x="30206" y="-676"/>
                      <a:pt x="29198" y="332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1" name="Рисунок 10">
              <a:extLst>
                <a:ext uri="{FF2B5EF4-FFF2-40B4-BE49-F238E27FC236}">
                  <a16:creationId xmlns:a16="http://schemas.microsoft.com/office/drawing/2014/main" id="{942E1423-F319-786D-E90B-5744355A4CE8}"/>
                </a:ext>
              </a:extLst>
            </p:cNvPr>
            <p:cNvGrpSpPr/>
            <p:nvPr/>
          </p:nvGrpSpPr>
          <p:grpSpPr>
            <a:xfrm>
              <a:off x="1354288" y="3323849"/>
              <a:ext cx="378620" cy="124503"/>
              <a:chOff x="1354288" y="3323849"/>
              <a:chExt cx="378620" cy="124503"/>
            </a:xfrm>
          </p:grpSpPr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D15A1B79-CC83-F22B-2198-F38CF3DE82D4}"/>
                  </a:ext>
                </a:extLst>
              </p:cNvPr>
              <p:cNvSpPr/>
              <p:nvPr/>
            </p:nvSpPr>
            <p:spPr>
              <a:xfrm>
                <a:off x="1365181" y="3332971"/>
                <a:ext cx="356122" cy="106309"/>
              </a:xfrm>
              <a:custGeom>
                <a:avLst/>
                <a:gdLst>
                  <a:gd name="connsiteX0" fmla="*/ 57842 w 356122"/>
                  <a:gd name="connsiteY0" fmla="*/ 104419 h 106309"/>
                  <a:gd name="connsiteX1" fmla="*/ 298281 w 356122"/>
                  <a:gd name="connsiteY1" fmla="*/ 104419 h 106309"/>
                  <a:gd name="connsiteX2" fmla="*/ 353224 w 356122"/>
                  <a:gd name="connsiteY2" fmla="*/ 60062 h 106309"/>
                  <a:gd name="connsiteX3" fmla="*/ 334573 w 356122"/>
                  <a:gd name="connsiteY3" fmla="*/ 11167 h 106309"/>
                  <a:gd name="connsiteX4" fmla="*/ 235777 w 356122"/>
                  <a:gd name="connsiteY4" fmla="*/ 582 h 106309"/>
                  <a:gd name="connsiteX5" fmla="*/ 120346 w 356122"/>
                  <a:gd name="connsiteY5" fmla="*/ 582 h 106309"/>
                  <a:gd name="connsiteX6" fmla="*/ 21549 w 356122"/>
                  <a:gd name="connsiteY6" fmla="*/ 11167 h 106309"/>
                  <a:gd name="connsiteX7" fmla="*/ 2899 w 356122"/>
                  <a:gd name="connsiteY7" fmla="*/ 60062 h 106309"/>
                  <a:gd name="connsiteX8" fmla="*/ 57842 w 356122"/>
                  <a:gd name="connsiteY8" fmla="*/ 104419 h 106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6122" h="106309">
                    <a:moveTo>
                      <a:pt x="57842" y="104419"/>
                    </a:moveTo>
                    <a:cubicBezTo>
                      <a:pt x="91110" y="106940"/>
                      <a:pt x="265012" y="106940"/>
                      <a:pt x="298281" y="104419"/>
                    </a:cubicBezTo>
                    <a:cubicBezTo>
                      <a:pt x="327012" y="101899"/>
                      <a:pt x="346671" y="89297"/>
                      <a:pt x="353224" y="60062"/>
                    </a:cubicBezTo>
                    <a:cubicBezTo>
                      <a:pt x="357760" y="38891"/>
                      <a:pt x="360281" y="22257"/>
                      <a:pt x="334573" y="11167"/>
                    </a:cubicBezTo>
                    <a:cubicBezTo>
                      <a:pt x="321468" y="5119"/>
                      <a:pt x="261988" y="1590"/>
                      <a:pt x="235777" y="582"/>
                    </a:cubicBezTo>
                    <a:cubicBezTo>
                      <a:pt x="216622" y="-426"/>
                      <a:pt x="133956" y="78"/>
                      <a:pt x="120346" y="582"/>
                    </a:cubicBezTo>
                    <a:cubicBezTo>
                      <a:pt x="94135" y="1590"/>
                      <a:pt x="35663" y="4615"/>
                      <a:pt x="21549" y="11167"/>
                    </a:cubicBezTo>
                    <a:cubicBezTo>
                      <a:pt x="-4158" y="23265"/>
                      <a:pt x="-1637" y="38891"/>
                      <a:pt x="2899" y="60062"/>
                    </a:cubicBezTo>
                    <a:cubicBezTo>
                      <a:pt x="9452" y="89297"/>
                      <a:pt x="29110" y="101899"/>
                      <a:pt x="57842" y="104419"/>
                    </a:cubicBezTo>
                    <a:close/>
                  </a:path>
                </a:pathLst>
              </a:custGeom>
              <a:solidFill>
                <a:srgbClr val="EA5647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" name="Полилиния: фигура 43">
                <a:extLst>
                  <a:ext uri="{FF2B5EF4-FFF2-40B4-BE49-F238E27FC236}">
                    <a16:creationId xmlns:a16="http://schemas.microsoft.com/office/drawing/2014/main" id="{7476B614-ED65-7CBB-EA9A-BD45686CB3CE}"/>
                  </a:ext>
                </a:extLst>
              </p:cNvPr>
              <p:cNvSpPr/>
              <p:nvPr/>
            </p:nvSpPr>
            <p:spPr>
              <a:xfrm>
                <a:off x="1354288" y="3323849"/>
                <a:ext cx="378620" cy="124503"/>
              </a:xfrm>
              <a:custGeom>
                <a:avLst/>
                <a:gdLst>
                  <a:gd name="connsiteX0" fmla="*/ 84866 w 378620"/>
                  <a:gd name="connsiteY0" fmla="*/ 124126 h 124503"/>
                  <a:gd name="connsiteX1" fmla="*/ 293548 w 378620"/>
                  <a:gd name="connsiteY1" fmla="*/ 124126 h 124503"/>
                  <a:gd name="connsiteX2" fmla="*/ 360589 w 378620"/>
                  <a:gd name="connsiteY2" fmla="*/ 101947 h 124503"/>
                  <a:gd name="connsiteX3" fmla="*/ 333369 w 378620"/>
                  <a:gd name="connsiteY3" fmla="*/ 7183 h 124503"/>
                  <a:gd name="connsiteX4" fmla="*/ 256751 w 378620"/>
                  <a:gd name="connsiteY4" fmla="*/ 1134 h 124503"/>
                  <a:gd name="connsiteX5" fmla="*/ 121662 w 378620"/>
                  <a:gd name="connsiteY5" fmla="*/ 1134 h 124503"/>
                  <a:gd name="connsiteX6" fmla="*/ 47061 w 378620"/>
                  <a:gd name="connsiteY6" fmla="*/ 6175 h 124503"/>
                  <a:gd name="connsiteX7" fmla="*/ 17825 w 378620"/>
                  <a:gd name="connsiteY7" fmla="*/ 101947 h 124503"/>
                  <a:gd name="connsiteX8" fmla="*/ 84866 w 378620"/>
                  <a:gd name="connsiteY8" fmla="*/ 124126 h 124503"/>
                  <a:gd name="connsiteX9" fmla="*/ 32443 w 378620"/>
                  <a:gd name="connsiteY9" fmla="*/ 20289 h 124503"/>
                  <a:gd name="connsiteX10" fmla="*/ 131239 w 378620"/>
                  <a:gd name="connsiteY10" fmla="*/ 9703 h 124503"/>
                  <a:gd name="connsiteX11" fmla="*/ 246670 w 378620"/>
                  <a:gd name="connsiteY11" fmla="*/ 9703 h 124503"/>
                  <a:gd name="connsiteX12" fmla="*/ 345467 w 378620"/>
                  <a:gd name="connsiteY12" fmla="*/ 20289 h 124503"/>
                  <a:gd name="connsiteX13" fmla="*/ 364117 w 378620"/>
                  <a:gd name="connsiteY13" fmla="*/ 69183 h 124503"/>
                  <a:gd name="connsiteX14" fmla="*/ 309174 w 378620"/>
                  <a:gd name="connsiteY14" fmla="*/ 113540 h 124503"/>
                  <a:gd name="connsiteX15" fmla="*/ 68735 w 378620"/>
                  <a:gd name="connsiteY15" fmla="*/ 113540 h 124503"/>
                  <a:gd name="connsiteX16" fmla="*/ 13792 w 378620"/>
                  <a:gd name="connsiteY16" fmla="*/ 69183 h 124503"/>
                  <a:gd name="connsiteX17" fmla="*/ 32443 w 378620"/>
                  <a:gd name="connsiteY17" fmla="*/ 20289 h 124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78620" h="124503">
                    <a:moveTo>
                      <a:pt x="84866" y="124126"/>
                    </a:moveTo>
                    <a:cubicBezTo>
                      <a:pt x="118134" y="124630"/>
                      <a:pt x="260280" y="124630"/>
                      <a:pt x="293548" y="124126"/>
                    </a:cubicBezTo>
                    <a:cubicBezTo>
                      <a:pt x="317239" y="124126"/>
                      <a:pt x="344458" y="121101"/>
                      <a:pt x="360589" y="101947"/>
                    </a:cubicBezTo>
                    <a:cubicBezTo>
                      <a:pt x="387808" y="69687"/>
                      <a:pt x="388312" y="15752"/>
                      <a:pt x="333369" y="7183"/>
                    </a:cubicBezTo>
                    <a:cubicBezTo>
                      <a:pt x="308670" y="3654"/>
                      <a:pt x="281450" y="2646"/>
                      <a:pt x="256751" y="1134"/>
                    </a:cubicBezTo>
                    <a:cubicBezTo>
                      <a:pt x="234573" y="-378"/>
                      <a:pt x="143337" y="-378"/>
                      <a:pt x="121662" y="1134"/>
                    </a:cubicBezTo>
                    <a:cubicBezTo>
                      <a:pt x="96963" y="2646"/>
                      <a:pt x="71760" y="3150"/>
                      <a:pt x="47061" y="6175"/>
                    </a:cubicBezTo>
                    <a:cubicBezTo>
                      <a:pt x="-10403" y="13232"/>
                      <a:pt x="-8890" y="69687"/>
                      <a:pt x="17825" y="101947"/>
                    </a:cubicBezTo>
                    <a:cubicBezTo>
                      <a:pt x="33955" y="121101"/>
                      <a:pt x="61174" y="124126"/>
                      <a:pt x="84866" y="124126"/>
                    </a:cubicBezTo>
                    <a:close/>
                    <a:moveTo>
                      <a:pt x="32443" y="20289"/>
                    </a:moveTo>
                    <a:cubicBezTo>
                      <a:pt x="46557" y="13736"/>
                      <a:pt x="105028" y="10711"/>
                      <a:pt x="131239" y="9703"/>
                    </a:cubicBezTo>
                    <a:cubicBezTo>
                      <a:pt x="144849" y="9199"/>
                      <a:pt x="228020" y="8695"/>
                      <a:pt x="246670" y="9703"/>
                    </a:cubicBezTo>
                    <a:cubicBezTo>
                      <a:pt x="272881" y="10711"/>
                      <a:pt x="332361" y="14240"/>
                      <a:pt x="345467" y="20289"/>
                    </a:cubicBezTo>
                    <a:cubicBezTo>
                      <a:pt x="371174" y="31882"/>
                      <a:pt x="368654" y="48012"/>
                      <a:pt x="364117" y="69183"/>
                    </a:cubicBezTo>
                    <a:cubicBezTo>
                      <a:pt x="357564" y="98419"/>
                      <a:pt x="337906" y="111020"/>
                      <a:pt x="309174" y="113540"/>
                    </a:cubicBezTo>
                    <a:cubicBezTo>
                      <a:pt x="275906" y="116061"/>
                      <a:pt x="102004" y="116061"/>
                      <a:pt x="68735" y="113540"/>
                    </a:cubicBezTo>
                    <a:cubicBezTo>
                      <a:pt x="40004" y="111020"/>
                      <a:pt x="20345" y="98419"/>
                      <a:pt x="13792" y="69183"/>
                    </a:cubicBezTo>
                    <a:cubicBezTo>
                      <a:pt x="9256" y="48012"/>
                      <a:pt x="7240" y="31882"/>
                      <a:pt x="32443" y="20289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5" name="Полилиния: фигура 44">
                <a:extLst>
                  <a:ext uri="{FF2B5EF4-FFF2-40B4-BE49-F238E27FC236}">
                    <a16:creationId xmlns:a16="http://schemas.microsoft.com/office/drawing/2014/main" id="{E8AAD7BD-EC12-1A11-8A1B-A658D9835DE3}"/>
                  </a:ext>
                </a:extLst>
              </p:cNvPr>
              <p:cNvSpPr/>
              <p:nvPr/>
            </p:nvSpPr>
            <p:spPr>
              <a:xfrm>
                <a:off x="1383320" y="3356673"/>
                <a:ext cx="28857" cy="54275"/>
              </a:xfrm>
              <a:custGeom>
                <a:avLst/>
                <a:gdLst>
                  <a:gd name="connsiteX0" fmla="*/ 27102 w 28857"/>
                  <a:gd name="connsiteY0" fmla="*/ 66 h 54275"/>
                  <a:gd name="connsiteX1" fmla="*/ 10972 w 28857"/>
                  <a:gd name="connsiteY1" fmla="*/ 54001 h 54275"/>
                  <a:gd name="connsiteX2" fmla="*/ 12988 w 28857"/>
                  <a:gd name="connsiteY2" fmla="*/ 51985 h 54275"/>
                  <a:gd name="connsiteX3" fmla="*/ 6435 w 28857"/>
                  <a:gd name="connsiteY3" fmla="*/ 22749 h 54275"/>
                  <a:gd name="connsiteX4" fmla="*/ 28110 w 28857"/>
                  <a:gd name="connsiteY4" fmla="*/ 2587 h 54275"/>
                  <a:gd name="connsiteX5" fmla="*/ 27102 w 28857"/>
                  <a:gd name="connsiteY5" fmla="*/ 66 h 54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857" h="54275">
                    <a:moveTo>
                      <a:pt x="27102" y="66"/>
                    </a:moveTo>
                    <a:cubicBezTo>
                      <a:pt x="2403" y="4099"/>
                      <a:pt x="-10703" y="37367"/>
                      <a:pt x="10972" y="54001"/>
                    </a:cubicBezTo>
                    <a:cubicBezTo>
                      <a:pt x="11980" y="55009"/>
                      <a:pt x="13492" y="52993"/>
                      <a:pt x="12988" y="51985"/>
                    </a:cubicBezTo>
                    <a:cubicBezTo>
                      <a:pt x="7443" y="43416"/>
                      <a:pt x="2907" y="33335"/>
                      <a:pt x="6435" y="22749"/>
                    </a:cubicBezTo>
                    <a:cubicBezTo>
                      <a:pt x="9459" y="12668"/>
                      <a:pt x="18029" y="5611"/>
                      <a:pt x="28110" y="2587"/>
                    </a:cubicBezTo>
                    <a:cubicBezTo>
                      <a:pt x="29622" y="2083"/>
                      <a:pt x="28614" y="-438"/>
                      <a:pt x="27102" y="66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6" name="Полилиния: фигура 45">
                <a:extLst>
                  <a:ext uri="{FF2B5EF4-FFF2-40B4-BE49-F238E27FC236}">
                    <a16:creationId xmlns:a16="http://schemas.microsoft.com/office/drawing/2014/main" id="{D695998F-0528-3D87-D5CA-3B7D55A43CD0}"/>
                  </a:ext>
                </a:extLst>
              </p:cNvPr>
              <p:cNvSpPr/>
              <p:nvPr/>
            </p:nvSpPr>
            <p:spPr>
              <a:xfrm>
                <a:off x="1650112" y="3352528"/>
                <a:ext cx="39578" cy="60067"/>
              </a:xfrm>
              <a:custGeom>
                <a:avLst/>
                <a:gdLst>
                  <a:gd name="connsiteX0" fmla="*/ 32504 w 39578"/>
                  <a:gd name="connsiteY0" fmla="*/ 12276 h 60067"/>
                  <a:gd name="connsiteX1" fmla="*/ 748 w 39578"/>
                  <a:gd name="connsiteY1" fmla="*/ 2195 h 60067"/>
                  <a:gd name="connsiteX2" fmla="*/ 1756 w 39578"/>
                  <a:gd name="connsiteY2" fmla="*/ 5219 h 60067"/>
                  <a:gd name="connsiteX3" fmla="*/ 32000 w 39578"/>
                  <a:gd name="connsiteY3" fmla="*/ 23366 h 60067"/>
                  <a:gd name="connsiteX4" fmla="*/ 33008 w 39578"/>
                  <a:gd name="connsiteY4" fmla="*/ 58650 h 60067"/>
                  <a:gd name="connsiteX5" fmla="*/ 35528 w 39578"/>
                  <a:gd name="connsiteY5" fmla="*/ 59154 h 60067"/>
                  <a:gd name="connsiteX6" fmla="*/ 32504 w 39578"/>
                  <a:gd name="connsiteY6" fmla="*/ 12276 h 60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578" h="60067">
                    <a:moveTo>
                      <a:pt x="32504" y="12276"/>
                    </a:moveTo>
                    <a:cubicBezTo>
                      <a:pt x="25447" y="2195"/>
                      <a:pt x="12342" y="-3350"/>
                      <a:pt x="748" y="2195"/>
                    </a:cubicBezTo>
                    <a:cubicBezTo>
                      <a:pt x="-764" y="2699"/>
                      <a:pt x="244" y="5723"/>
                      <a:pt x="1756" y="5219"/>
                    </a:cubicBezTo>
                    <a:cubicBezTo>
                      <a:pt x="14862" y="179"/>
                      <a:pt x="27967" y="10764"/>
                      <a:pt x="32000" y="23366"/>
                    </a:cubicBezTo>
                    <a:cubicBezTo>
                      <a:pt x="35528" y="35463"/>
                      <a:pt x="32000" y="46553"/>
                      <a:pt x="33008" y="58650"/>
                    </a:cubicBezTo>
                    <a:cubicBezTo>
                      <a:pt x="33008" y="60162"/>
                      <a:pt x="35024" y="60666"/>
                      <a:pt x="35528" y="59154"/>
                    </a:cubicBezTo>
                    <a:cubicBezTo>
                      <a:pt x="41577" y="45040"/>
                      <a:pt x="41073" y="24374"/>
                      <a:pt x="32504" y="12276"/>
                    </a:cubicBezTo>
                    <a:close/>
                  </a:path>
                </a:pathLst>
              </a:custGeom>
              <a:solidFill>
                <a:srgbClr val="212121"/>
              </a:solidFill>
              <a:ln w="50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1027" name="Рисунок 12">
            <a:extLst>
              <a:ext uri="{FF2B5EF4-FFF2-40B4-BE49-F238E27FC236}">
                <a16:creationId xmlns:a16="http://schemas.microsoft.com/office/drawing/2014/main" id="{5FC369AB-6E5A-A992-0157-878BB7974B4F}"/>
              </a:ext>
            </a:extLst>
          </p:cNvPr>
          <p:cNvGrpSpPr/>
          <p:nvPr/>
        </p:nvGrpSpPr>
        <p:grpSpPr>
          <a:xfrm>
            <a:off x="1441787" y="6903815"/>
            <a:ext cx="466656" cy="1267640"/>
            <a:chOff x="1441787" y="6903815"/>
            <a:chExt cx="466656" cy="1267640"/>
          </a:xfrm>
        </p:grpSpPr>
        <p:grpSp>
          <p:nvGrpSpPr>
            <p:cNvPr id="1028" name="Рисунок 12">
              <a:extLst>
                <a:ext uri="{FF2B5EF4-FFF2-40B4-BE49-F238E27FC236}">
                  <a16:creationId xmlns:a16="http://schemas.microsoft.com/office/drawing/2014/main" id="{9D116623-F798-9D8A-9CC3-B8ECBDAD83BB}"/>
                </a:ext>
              </a:extLst>
            </p:cNvPr>
            <p:cNvGrpSpPr/>
            <p:nvPr/>
          </p:nvGrpSpPr>
          <p:grpSpPr>
            <a:xfrm>
              <a:off x="1441787" y="7124217"/>
              <a:ext cx="466656" cy="1047238"/>
              <a:chOff x="1441787" y="7124217"/>
              <a:chExt cx="466656" cy="1047238"/>
            </a:xfrm>
          </p:grpSpPr>
          <p:sp>
            <p:nvSpPr>
              <p:cNvPr id="1029" name="Полилиния: фигура 1028">
                <a:extLst>
                  <a:ext uri="{FF2B5EF4-FFF2-40B4-BE49-F238E27FC236}">
                    <a16:creationId xmlns:a16="http://schemas.microsoft.com/office/drawing/2014/main" id="{05AABD21-1EE9-D02D-6D75-939CAA759353}"/>
                  </a:ext>
                </a:extLst>
              </p:cNvPr>
              <p:cNvSpPr/>
              <p:nvPr/>
            </p:nvSpPr>
            <p:spPr>
              <a:xfrm>
                <a:off x="1447870" y="7131277"/>
                <a:ext cx="454924" cy="1029554"/>
              </a:xfrm>
              <a:custGeom>
                <a:avLst/>
                <a:gdLst>
                  <a:gd name="connsiteX0" fmla="*/ 454924 w 454924"/>
                  <a:gd name="connsiteY0" fmla="*/ 2716 h 1029554"/>
                  <a:gd name="connsiteX1" fmla="*/ 452317 w 454924"/>
                  <a:gd name="connsiteY1" fmla="*/ 2281 h 1029554"/>
                  <a:gd name="connsiteX2" fmla="*/ 323270 w 454924"/>
                  <a:gd name="connsiteY2" fmla="*/ 978 h 1029554"/>
                  <a:gd name="connsiteX3" fmla="*/ 131654 w 454924"/>
                  <a:gd name="connsiteY3" fmla="*/ 978 h 1029554"/>
                  <a:gd name="connsiteX4" fmla="*/ 0 w 454924"/>
                  <a:gd name="connsiteY4" fmla="*/ 2716 h 1029554"/>
                  <a:gd name="connsiteX5" fmla="*/ 15208 w 454924"/>
                  <a:gd name="connsiteY5" fmla="*/ 516298 h 1029554"/>
                  <a:gd name="connsiteX6" fmla="*/ 8256 w 454924"/>
                  <a:gd name="connsiteY6" fmla="*/ 1028577 h 1029554"/>
                  <a:gd name="connsiteX7" fmla="*/ 447103 w 454924"/>
                  <a:gd name="connsiteY7" fmla="*/ 1028577 h 1029554"/>
                  <a:gd name="connsiteX8" fmla="*/ 440151 w 454924"/>
                  <a:gd name="connsiteY8" fmla="*/ 516298 h 1029554"/>
                  <a:gd name="connsiteX9" fmla="*/ 454924 w 454924"/>
                  <a:gd name="connsiteY9" fmla="*/ 2716 h 1029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4924" h="1029554">
                    <a:moveTo>
                      <a:pt x="454924" y="2716"/>
                    </a:moveTo>
                    <a:cubicBezTo>
                      <a:pt x="454055" y="2716"/>
                      <a:pt x="453186" y="2281"/>
                      <a:pt x="452317" y="2281"/>
                    </a:cubicBezTo>
                    <a:cubicBezTo>
                      <a:pt x="450579" y="1847"/>
                      <a:pt x="363244" y="2716"/>
                      <a:pt x="323270" y="978"/>
                    </a:cubicBezTo>
                    <a:cubicBezTo>
                      <a:pt x="291551" y="-326"/>
                      <a:pt x="163373" y="-326"/>
                      <a:pt x="131654" y="978"/>
                    </a:cubicBezTo>
                    <a:cubicBezTo>
                      <a:pt x="91680" y="3150"/>
                      <a:pt x="869" y="2716"/>
                      <a:pt x="0" y="2716"/>
                    </a:cubicBezTo>
                    <a:cubicBezTo>
                      <a:pt x="13470" y="173041"/>
                      <a:pt x="13904" y="345538"/>
                      <a:pt x="15208" y="516298"/>
                    </a:cubicBezTo>
                    <a:cubicBezTo>
                      <a:pt x="16077" y="687057"/>
                      <a:pt x="13904" y="857817"/>
                      <a:pt x="8256" y="1028577"/>
                    </a:cubicBezTo>
                    <a:cubicBezTo>
                      <a:pt x="58223" y="1029880"/>
                      <a:pt x="396701" y="1029880"/>
                      <a:pt x="447103" y="1028577"/>
                    </a:cubicBezTo>
                    <a:cubicBezTo>
                      <a:pt x="441455" y="857817"/>
                      <a:pt x="439282" y="687057"/>
                      <a:pt x="440151" y="516298"/>
                    </a:cubicBezTo>
                    <a:cubicBezTo>
                      <a:pt x="440586" y="345538"/>
                      <a:pt x="441455" y="173041"/>
                      <a:pt x="454924" y="2716"/>
                    </a:cubicBezTo>
                    <a:close/>
                  </a:path>
                </a:pathLst>
              </a:custGeom>
              <a:solidFill>
                <a:srgbClr val="EFE9CF"/>
              </a:solidFill>
              <a:ln w="42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1" name="Полилиния: фигура 1030">
                <a:extLst>
                  <a:ext uri="{FF2B5EF4-FFF2-40B4-BE49-F238E27FC236}">
                    <a16:creationId xmlns:a16="http://schemas.microsoft.com/office/drawing/2014/main" id="{0A4B38F4-EE90-3BBA-B1BF-E0F9F27C58D3}"/>
                  </a:ext>
                </a:extLst>
              </p:cNvPr>
              <p:cNvSpPr/>
              <p:nvPr/>
            </p:nvSpPr>
            <p:spPr>
              <a:xfrm>
                <a:off x="1441787" y="7124217"/>
                <a:ext cx="466656" cy="1047238"/>
              </a:xfrm>
              <a:custGeom>
                <a:avLst/>
                <a:gdLst>
                  <a:gd name="connsiteX0" fmla="*/ 466656 w 466656"/>
                  <a:gd name="connsiteY0" fmla="*/ 8473 h 1047238"/>
                  <a:gd name="connsiteX1" fmla="*/ 453621 w 466656"/>
                  <a:gd name="connsiteY1" fmla="*/ 2824 h 1047238"/>
                  <a:gd name="connsiteX2" fmla="*/ 453621 w 466656"/>
                  <a:gd name="connsiteY2" fmla="*/ 2824 h 1047238"/>
                  <a:gd name="connsiteX3" fmla="*/ 328919 w 466656"/>
                  <a:gd name="connsiteY3" fmla="*/ 652 h 1047238"/>
                  <a:gd name="connsiteX4" fmla="*/ 137303 w 466656"/>
                  <a:gd name="connsiteY4" fmla="*/ 652 h 1047238"/>
                  <a:gd name="connsiteX5" fmla="*/ 13035 w 466656"/>
                  <a:gd name="connsiteY5" fmla="*/ 2824 h 1047238"/>
                  <a:gd name="connsiteX6" fmla="*/ 0 w 466656"/>
                  <a:gd name="connsiteY6" fmla="*/ 8473 h 1047238"/>
                  <a:gd name="connsiteX7" fmla="*/ 14339 w 466656"/>
                  <a:gd name="connsiteY7" fmla="*/ 523359 h 1047238"/>
                  <a:gd name="connsiteX8" fmla="*/ 4780 w 466656"/>
                  <a:gd name="connsiteY8" fmla="*/ 1036506 h 1047238"/>
                  <a:gd name="connsiteX9" fmla="*/ 11732 w 466656"/>
                  <a:gd name="connsiteY9" fmla="*/ 1044327 h 1047238"/>
                  <a:gd name="connsiteX10" fmla="*/ 454490 w 466656"/>
                  <a:gd name="connsiteY10" fmla="*/ 1044762 h 1047238"/>
                  <a:gd name="connsiteX11" fmla="*/ 461877 w 466656"/>
                  <a:gd name="connsiteY11" fmla="*/ 1036506 h 1047238"/>
                  <a:gd name="connsiteX12" fmla="*/ 452317 w 466656"/>
                  <a:gd name="connsiteY12" fmla="*/ 523359 h 1047238"/>
                  <a:gd name="connsiteX13" fmla="*/ 466656 w 466656"/>
                  <a:gd name="connsiteY13" fmla="*/ 8473 h 1047238"/>
                  <a:gd name="connsiteX14" fmla="*/ 452752 w 466656"/>
                  <a:gd name="connsiteY14" fmla="*/ 1035637 h 1047238"/>
                  <a:gd name="connsiteX15" fmla="*/ 13904 w 466656"/>
                  <a:gd name="connsiteY15" fmla="*/ 1035637 h 1047238"/>
                  <a:gd name="connsiteX16" fmla="*/ 20856 w 466656"/>
                  <a:gd name="connsiteY16" fmla="*/ 523359 h 1047238"/>
                  <a:gd name="connsiteX17" fmla="*/ 6083 w 466656"/>
                  <a:gd name="connsiteY17" fmla="*/ 9776 h 1047238"/>
                  <a:gd name="connsiteX18" fmla="*/ 137737 w 466656"/>
                  <a:gd name="connsiteY18" fmla="*/ 8038 h 1047238"/>
                  <a:gd name="connsiteX19" fmla="*/ 329353 w 466656"/>
                  <a:gd name="connsiteY19" fmla="*/ 8038 h 1047238"/>
                  <a:gd name="connsiteX20" fmla="*/ 458400 w 466656"/>
                  <a:gd name="connsiteY20" fmla="*/ 9342 h 1047238"/>
                  <a:gd name="connsiteX21" fmla="*/ 461007 w 466656"/>
                  <a:gd name="connsiteY21" fmla="*/ 9776 h 1047238"/>
                  <a:gd name="connsiteX22" fmla="*/ 445800 w 466656"/>
                  <a:gd name="connsiteY22" fmla="*/ 523359 h 1047238"/>
                  <a:gd name="connsiteX23" fmla="*/ 452752 w 466656"/>
                  <a:gd name="connsiteY23" fmla="*/ 1035637 h 1047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466656" h="1047238">
                    <a:moveTo>
                      <a:pt x="466656" y="8473"/>
                    </a:moveTo>
                    <a:cubicBezTo>
                      <a:pt x="466656" y="2824"/>
                      <a:pt x="461442" y="3259"/>
                      <a:pt x="453621" y="2824"/>
                    </a:cubicBezTo>
                    <a:cubicBezTo>
                      <a:pt x="453621" y="2824"/>
                      <a:pt x="453621" y="2824"/>
                      <a:pt x="453621" y="2824"/>
                    </a:cubicBezTo>
                    <a:cubicBezTo>
                      <a:pt x="412778" y="-1521"/>
                      <a:pt x="370196" y="2390"/>
                      <a:pt x="328919" y="652"/>
                    </a:cubicBezTo>
                    <a:cubicBezTo>
                      <a:pt x="308497" y="-217"/>
                      <a:pt x="157725" y="-217"/>
                      <a:pt x="137303" y="652"/>
                    </a:cubicBezTo>
                    <a:cubicBezTo>
                      <a:pt x="96460" y="2390"/>
                      <a:pt x="13035" y="2824"/>
                      <a:pt x="13035" y="2824"/>
                    </a:cubicBezTo>
                    <a:cubicBezTo>
                      <a:pt x="4780" y="2824"/>
                      <a:pt x="0" y="2824"/>
                      <a:pt x="0" y="8473"/>
                    </a:cubicBezTo>
                    <a:cubicBezTo>
                      <a:pt x="2173" y="180101"/>
                      <a:pt x="13035" y="351730"/>
                      <a:pt x="14339" y="523359"/>
                    </a:cubicBezTo>
                    <a:cubicBezTo>
                      <a:pt x="15642" y="694553"/>
                      <a:pt x="12166" y="865747"/>
                      <a:pt x="4780" y="1036506"/>
                    </a:cubicBezTo>
                    <a:cubicBezTo>
                      <a:pt x="4780" y="1040417"/>
                      <a:pt x="7821" y="1044327"/>
                      <a:pt x="11732" y="1044327"/>
                    </a:cubicBezTo>
                    <a:cubicBezTo>
                      <a:pt x="68651" y="1046934"/>
                      <a:pt x="397136" y="1049107"/>
                      <a:pt x="454490" y="1044762"/>
                    </a:cubicBezTo>
                    <a:cubicBezTo>
                      <a:pt x="459704" y="1044327"/>
                      <a:pt x="461877" y="1040417"/>
                      <a:pt x="461877" y="1036506"/>
                    </a:cubicBezTo>
                    <a:cubicBezTo>
                      <a:pt x="454490" y="865312"/>
                      <a:pt x="451448" y="694553"/>
                      <a:pt x="452317" y="523359"/>
                    </a:cubicBezTo>
                    <a:cubicBezTo>
                      <a:pt x="453621" y="351296"/>
                      <a:pt x="466222" y="180101"/>
                      <a:pt x="466656" y="8473"/>
                    </a:cubicBezTo>
                    <a:close/>
                    <a:moveTo>
                      <a:pt x="452752" y="1035637"/>
                    </a:moveTo>
                    <a:cubicBezTo>
                      <a:pt x="402784" y="1036941"/>
                      <a:pt x="64306" y="1036941"/>
                      <a:pt x="13904" y="1035637"/>
                    </a:cubicBezTo>
                    <a:cubicBezTo>
                      <a:pt x="19553" y="864878"/>
                      <a:pt x="21725" y="694118"/>
                      <a:pt x="20856" y="523359"/>
                    </a:cubicBezTo>
                    <a:cubicBezTo>
                      <a:pt x="19987" y="352599"/>
                      <a:pt x="19553" y="180101"/>
                      <a:pt x="6083" y="9776"/>
                    </a:cubicBezTo>
                    <a:cubicBezTo>
                      <a:pt x="6952" y="9776"/>
                      <a:pt x="97763" y="9776"/>
                      <a:pt x="137737" y="8038"/>
                    </a:cubicBezTo>
                    <a:cubicBezTo>
                      <a:pt x="169456" y="6735"/>
                      <a:pt x="297634" y="6735"/>
                      <a:pt x="329353" y="8038"/>
                    </a:cubicBezTo>
                    <a:cubicBezTo>
                      <a:pt x="369327" y="9776"/>
                      <a:pt x="456662" y="8907"/>
                      <a:pt x="458400" y="9342"/>
                    </a:cubicBezTo>
                    <a:cubicBezTo>
                      <a:pt x="459269" y="9342"/>
                      <a:pt x="460138" y="9776"/>
                      <a:pt x="461007" y="9776"/>
                    </a:cubicBezTo>
                    <a:cubicBezTo>
                      <a:pt x="447538" y="180101"/>
                      <a:pt x="447103" y="352599"/>
                      <a:pt x="445800" y="523359"/>
                    </a:cubicBezTo>
                    <a:cubicBezTo>
                      <a:pt x="444931" y="694118"/>
                      <a:pt x="447103" y="864878"/>
                      <a:pt x="452752" y="1035637"/>
                    </a:cubicBezTo>
                    <a:close/>
                  </a:path>
                </a:pathLst>
              </a:custGeom>
              <a:solidFill>
                <a:srgbClr val="212121"/>
              </a:solidFill>
              <a:ln w="42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3" name="Полилиния: фигура 1032">
                <a:extLst>
                  <a:ext uri="{FF2B5EF4-FFF2-40B4-BE49-F238E27FC236}">
                    <a16:creationId xmlns:a16="http://schemas.microsoft.com/office/drawing/2014/main" id="{E6E702C1-1AA9-9DD4-CB99-748E74B4075A}"/>
                  </a:ext>
                </a:extLst>
              </p:cNvPr>
              <p:cNvSpPr/>
              <p:nvPr/>
            </p:nvSpPr>
            <p:spPr>
              <a:xfrm>
                <a:off x="1483933" y="7226759"/>
                <a:ext cx="15642" cy="600917"/>
              </a:xfrm>
              <a:custGeom>
                <a:avLst/>
                <a:gdLst>
                  <a:gd name="connsiteX0" fmla="*/ 13470 w 15642"/>
                  <a:gd name="connsiteY0" fmla="*/ 652 h 600917"/>
                  <a:gd name="connsiteX1" fmla="*/ 7387 w 15642"/>
                  <a:gd name="connsiteY1" fmla="*/ 233545 h 600917"/>
                  <a:gd name="connsiteX2" fmla="*/ 2173 w 15642"/>
                  <a:gd name="connsiteY2" fmla="*/ 466439 h 600917"/>
                  <a:gd name="connsiteX3" fmla="*/ 0 w 15642"/>
                  <a:gd name="connsiteY3" fmla="*/ 600266 h 600917"/>
                  <a:gd name="connsiteX4" fmla="*/ 1304 w 15642"/>
                  <a:gd name="connsiteY4" fmla="*/ 600266 h 600917"/>
                  <a:gd name="connsiteX5" fmla="*/ 13035 w 15642"/>
                  <a:gd name="connsiteY5" fmla="*/ 134479 h 600917"/>
                  <a:gd name="connsiteX6" fmla="*/ 15642 w 15642"/>
                  <a:gd name="connsiteY6" fmla="*/ 652 h 600917"/>
                  <a:gd name="connsiteX7" fmla="*/ 13470 w 15642"/>
                  <a:gd name="connsiteY7" fmla="*/ 652 h 600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42" h="600917">
                    <a:moveTo>
                      <a:pt x="13470" y="652"/>
                    </a:moveTo>
                    <a:cubicBezTo>
                      <a:pt x="9559" y="77993"/>
                      <a:pt x="9125" y="155769"/>
                      <a:pt x="7387" y="233545"/>
                    </a:cubicBezTo>
                    <a:cubicBezTo>
                      <a:pt x="5649" y="311321"/>
                      <a:pt x="3476" y="388663"/>
                      <a:pt x="2173" y="466439"/>
                    </a:cubicBezTo>
                    <a:cubicBezTo>
                      <a:pt x="1304" y="511192"/>
                      <a:pt x="435" y="555512"/>
                      <a:pt x="0" y="600266"/>
                    </a:cubicBezTo>
                    <a:cubicBezTo>
                      <a:pt x="0" y="601135"/>
                      <a:pt x="1304" y="601135"/>
                      <a:pt x="1304" y="600266"/>
                    </a:cubicBezTo>
                    <a:cubicBezTo>
                      <a:pt x="6952" y="445148"/>
                      <a:pt x="9559" y="289596"/>
                      <a:pt x="13035" y="134479"/>
                    </a:cubicBezTo>
                    <a:cubicBezTo>
                      <a:pt x="13904" y="89725"/>
                      <a:pt x="15642" y="45406"/>
                      <a:pt x="15642" y="652"/>
                    </a:cubicBezTo>
                    <a:cubicBezTo>
                      <a:pt x="14773" y="-217"/>
                      <a:pt x="13470" y="-217"/>
                      <a:pt x="13470" y="652"/>
                    </a:cubicBezTo>
                    <a:close/>
                  </a:path>
                </a:pathLst>
              </a:custGeom>
              <a:solidFill>
                <a:srgbClr val="212121"/>
              </a:solidFill>
              <a:ln w="42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4" name="Полилиния: фигура 1033">
                <a:extLst>
                  <a:ext uri="{FF2B5EF4-FFF2-40B4-BE49-F238E27FC236}">
                    <a16:creationId xmlns:a16="http://schemas.microsoft.com/office/drawing/2014/main" id="{950BF6BF-91C4-1087-16E6-8DBC7279A82E}"/>
                  </a:ext>
                </a:extLst>
              </p:cNvPr>
              <p:cNvSpPr/>
              <p:nvPr/>
            </p:nvSpPr>
            <p:spPr>
              <a:xfrm>
                <a:off x="1849785" y="7660610"/>
                <a:ext cx="12753" cy="343474"/>
              </a:xfrm>
              <a:custGeom>
                <a:avLst/>
                <a:gdLst>
                  <a:gd name="connsiteX0" fmla="*/ 8690 w 12753"/>
                  <a:gd name="connsiteY0" fmla="*/ 172063 h 343474"/>
                  <a:gd name="connsiteX1" fmla="*/ 2607 w 12753"/>
                  <a:gd name="connsiteY1" fmla="*/ 1303 h 343474"/>
                  <a:gd name="connsiteX2" fmla="*/ 0 w 12753"/>
                  <a:gd name="connsiteY2" fmla="*/ 1303 h 343474"/>
                  <a:gd name="connsiteX3" fmla="*/ 4780 w 12753"/>
                  <a:gd name="connsiteY3" fmla="*/ 172063 h 343474"/>
                  <a:gd name="connsiteX4" fmla="*/ 11297 w 12753"/>
                  <a:gd name="connsiteY4" fmla="*/ 342823 h 343474"/>
                  <a:gd name="connsiteX5" fmla="*/ 12601 w 12753"/>
                  <a:gd name="connsiteY5" fmla="*/ 342823 h 343474"/>
                  <a:gd name="connsiteX6" fmla="*/ 8690 w 12753"/>
                  <a:gd name="connsiteY6" fmla="*/ 172063 h 343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753" h="343474">
                    <a:moveTo>
                      <a:pt x="8690" y="172063"/>
                    </a:moveTo>
                    <a:cubicBezTo>
                      <a:pt x="6952" y="115143"/>
                      <a:pt x="4780" y="58223"/>
                      <a:pt x="2607" y="1303"/>
                    </a:cubicBezTo>
                    <a:cubicBezTo>
                      <a:pt x="2607" y="-434"/>
                      <a:pt x="0" y="-434"/>
                      <a:pt x="0" y="1303"/>
                    </a:cubicBezTo>
                    <a:cubicBezTo>
                      <a:pt x="1738" y="58223"/>
                      <a:pt x="3042" y="115143"/>
                      <a:pt x="4780" y="172063"/>
                    </a:cubicBezTo>
                    <a:cubicBezTo>
                      <a:pt x="6518" y="228983"/>
                      <a:pt x="6952" y="286337"/>
                      <a:pt x="11297" y="342823"/>
                    </a:cubicBezTo>
                    <a:cubicBezTo>
                      <a:pt x="11297" y="343692"/>
                      <a:pt x="12601" y="343692"/>
                      <a:pt x="12601" y="342823"/>
                    </a:cubicBezTo>
                    <a:cubicBezTo>
                      <a:pt x="13470" y="285903"/>
                      <a:pt x="10428" y="228983"/>
                      <a:pt x="8690" y="172063"/>
                    </a:cubicBezTo>
                    <a:close/>
                  </a:path>
                </a:pathLst>
              </a:custGeom>
              <a:solidFill>
                <a:srgbClr val="212121"/>
              </a:solidFill>
              <a:ln w="42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035" name="Рисунок 12">
              <a:extLst>
                <a:ext uri="{FF2B5EF4-FFF2-40B4-BE49-F238E27FC236}">
                  <a16:creationId xmlns:a16="http://schemas.microsoft.com/office/drawing/2014/main" id="{6B9A86C3-5DA6-8BF9-FC08-A29012F1252C}"/>
                </a:ext>
              </a:extLst>
            </p:cNvPr>
            <p:cNvGrpSpPr/>
            <p:nvPr/>
          </p:nvGrpSpPr>
          <p:grpSpPr>
            <a:xfrm>
              <a:off x="1442593" y="6984959"/>
              <a:ext cx="465407" cy="154378"/>
              <a:chOff x="1442593" y="6984959"/>
              <a:chExt cx="465407" cy="154378"/>
            </a:xfrm>
          </p:grpSpPr>
          <p:sp>
            <p:nvSpPr>
              <p:cNvPr id="1037" name="Полилиния: фигура 1036">
                <a:extLst>
                  <a:ext uri="{FF2B5EF4-FFF2-40B4-BE49-F238E27FC236}">
                    <a16:creationId xmlns:a16="http://schemas.microsoft.com/office/drawing/2014/main" id="{9CB5A964-9F80-40E6-39A2-099EC09C2929}"/>
                  </a:ext>
                </a:extLst>
              </p:cNvPr>
              <p:cNvSpPr/>
              <p:nvPr/>
            </p:nvSpPr>
            <p:spPr>
              <a:xfrm>
                <a:off x="1451780" y="6991476"/>
                <a:ext cx="446668" cy="140344"/>
              </a:xfrm>
              <a:custGeom>
                <a:avLst/>
                <a:gdLst>
                  <a:gd name="connsiteX0" fmla="*/ 49968 w 446668"/>
                  <a:gd name="connsiteY0" fmla="*/ 0 h 140344"/>
                  <a:gd name="connsiteX1" fmla="*/ 23898 w 446668"/>
                  <a:gd name="connsiteY1" fmla="*/ 78645 h 140344"/>
                  <a:gd name="connsiteX2" fmla="*/ 0 w 446668"/>
                  <a:gd name="connsiteY2" fmla="*/ 140344 h 140344"/>
                  <a:gd name="connsiteX3" fmla="*/ 88204 w 446668"/>
                  <a:gd name="connsiteY3" fmla="*/ 133392 h 140344"/>
                  <a:gd name="connsiteX4" fmla="*/ 358465 w 446668"/>
                  <a:gd name="connsiteY4" fmla="*/ 133392 h 140344"/>
                  <a:gd name="connsiteX5" fmla="*/ 446669 w 446668"/>
                  <a:gd name="connsiteY5" fmla="*/ 140344 h 140344"/>
                  <a:gd name="connsiteX6" fmla="*/ 422771 w 446668"/>
                  <a:gd name="connsiteY6" fmla="*/ 78645 h 140344"/>
                  <a:gd name="connsiteX7" fmla="*/ 396701 w 446668"/>
                  <a:gd name="connsiteY7" fmla="*/ 869 h 140344"/>
                  <a:gd name="connsiteX8" fmla="*/ 396701 w 446668"/>
                  <a:gd name="connsiteY8" fmla="*/ 0 h 140344"/>
                  <a:gd name="connsiteX9" fmla="*/ 396701 w 446668"/>
                  <a:gd name="connsiteY9" fmla="*/ 0 h 140344"/>
                  <a:gd name="connsiteX10" fmla="*/ 301545 w 446668"/>
                  <a:gd name="connsiteY10" fmla="*/ 2173 h 140344"/>
                  <a:gd name="connsiteX11" fmla="*/ 145124 w 446668"/>
                  <a:gd name="connsiteY11" fmla="*/ 2173 h 140344"/>
                  <a:gd name="connsiteX12" fmla="*/ 49968 w 446668"/>
                  <a:gd name="connsiteY12" fmla="*/ 0 h 140344"/>
                  <a:gd name="connsiteX13" fmla="*/ 49968 w 446668"/>
                  <a:gd name="connsiteY13" fmla="*/ 0 h 14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46668" h="140344">
                    <a:moveTo>
                      <a:pt x="49968" y="0"/>
                    </a:moveTo>
                    <a:cubicBezTo>
                      <a:pt x="49968" y="434"/>
                      <a:pt x="32588" y="53878"/>
                      <a:pt x="23898" y="78645"/>
                    </a:cubicBezTo>
                    <a:cubicBezTo>
                      <a:pt x="16511" y="99501"/>
                      <a:pt x="8690" y="120357"/>
                      <a:pt x="0" y="140344"/>
                    </a:cubicBezTo>
                    <a:cubicBezTo>
                      <a:pt x="26939" y="130785"/>
                      <a:pt x="60830" y="134261"/>
                      <a:pt x="88204" y="133392"/>
                    </a:cubicBezTo>
                    <a:cubicBezTo>
                      <a:pt x="125571" y="132089"/>
                      <a:pt x="328919" y="132089"/>
                      <a:pt x="358465" y="133392"/>
                    </a:cubicBezTo>
                    <a:cubicBezTo>
                      <a:pt x="386273" y="134261"/>
                      <a:pt x="419730" y="130785"/>
                      <a:pt x="446669" y="140344"/>
                    </a:cubicBezTo>
                    <a:cubicBezTo>
                      <a:pt x="437544" y="119923"/>
                      <a:pt x="430158" y="99501"/>
                      <a:pt x="422771" y="78645"/>
                    </a:cubicBezTo>
                    <a:cubicBezTo>
                      <a:pt x="414081" y="53878"/>
                      <a:pt x="410171" y="23463"/>
                      <a:pt x="396701" y="869"/>
                    </a:cubicBezTo>
                    <a:cubicBezTo>
                      <a:pt x="396701" y="434"/>
                      <a:pt x="396701" y="434"/>
                      <a:pt x="396701" y="0"/>
                    </a:cubicBezTo>
                    <a:cubicBezTo>
                      <a:pt x="396701" y="0"/>
                      <a:pt x="396701" y="0"/>
                      <a:pt x="396701" y="0"/>
                    </a:cubicBezTo>
                    <a:cubicBezTo>
                      <a:pt x="365417" y="3476"/>
                      <a:pt x="333264" y="2173"/>
                      <a:pt x="301545" y="2173"/>
                    </a:cubicBezTo>
                    <a:cubicBezTo>
                      <a:pt x="275909" y="2173"/>
                      <a:pt x="170760" y="2173"/>
                      <a:pt x="145124" y="2173"/>
                    </a:cubicBezTo>
                    <a:cubicBezTo>
                      <a:pt x="113840" y="2173"/>
                      <a:pt x="81687" y="3911"/>
                      <a:pt x="49968" y="0"/>
                    </a:cubicBezTo>
                    <a:cubicBezTo>
                      <a:pt x="49968" y="0"/>
                      <a:pt x="49968" y="0"/>
                      <a:pt x="49968" y="0"/>
                    </a:cubicBezTo>
                    <a:close/>
                  </a:path>
                </a:pathLst>
              </a:custGeom>
              <a:solidFill>
                <a:srgbClr val="CEC6A5"/>
              </a:solidFill>
              <a:ln w="42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8" name="Полилиния: фигура 1037">
                <a:extLst>
                  <a:ext uri="{FF2B5EF4-FFF2-40B4-BE49-F238E27FC236}">
                    <a16:creationId xmlns:a16="http://schemas.microsoft.com/office/drawing/2014/main" id="{2A3E2C3C-9369-A71C-AC6D-3F7289CD96F4}"/>
                  </a:ext>
                </a:extLst>
              </p:cNvPr>
              <p:cNvSpPr/>
              <p:nvPr/>
            </p:nvSpPr>
            <p:spPr>
              <a:xfrm>
                <a:off x="1442593" y="6984959"/>
                <a:ext cx="465407" cy="154378"/>
              </a:xfrm>
              <a:custGeom>
                <a:avLst/>
                <a:gdLst>
                  <a:gd name="connsiteX0" fmla="*/ 53941 w 465407"/>
                  <a:gd name="connsiteY0" fmla="*/ 4345 h 154378"/>
                  <a:gd name="connsiteX1" fmla="*/ 33085 w 465407"/>
                  <a:gd name="connsiteY1" fmla="*/ 63872 h 154378"/>
                  <a:gd name="connsiteX2" fmla="*/ 497 w 465407"/>
                  <a:gd name="connsiteY2" fmla="*/ 150338 h 154378"/>
                  <a:gd name="connsiteX3" fmla="*/ 497 w 465407"/>
                  <a:gd name="connsiteY3" fmla="*/ 150338 h 154378"/>
                  <a:gd name="connsiteX4" fmla="*/ 6146 w 465407"/>
                  <a:gd name="connsiteY4" fmla="*/ 153814 h 154378"/>
                  <a:gd name="connsiteX5" fmla="*/ 114337 w 465407"/>
                  <a:gd name="connsiteY5" fmla="*/ 146862 h 154378"/>
                  <a:gd name="connsiteX6" fmla="*/ 351141 w 465407"/>
                  <a:gd name="connsiteY6" fmla="*/ 146862 h 154378"/>
                  <a:gd name="connsiteX7" fmla="*/ 459332 w 465407"/>
                  <a:gd name="connsiteY7" fmla="*/ 153814 h 154378"/>
                  <a:gd name="connsiteX8" fmla="*/ 464981 w 465407"/>
                  <a:gd name="connsiteY8" fmla="*/ 150338 h 154378"/>
                  <a:gd name="connsiteX9" fmla="*/ 432393 w 465407"/>
                  <a:gd name="connsiteY9" fmla="*/ 63872 h 154378"/>
                  <a:gd name="connsiteX10" fmla="*/ 408495 w 465407"/>
                  <a:gd name="connsiteY10" fmla="*/ 4780 h 154378"/>
                  <a:gd name="connsiteX11" fmla="*/ 408495 w 465407"/>
                  <a:gd name="connsiteY11" fmla="*/ 4780 h 154378"/>
                  <a:gd name="connsiteX12" fmla="*/ 405888 w 465407"/>
                  <a:gd name="connsiteY12" fmla="*/ 0 h 154378"/>
                  <a:gd name="connsiteX13" fmla="*/ 310732 w 465407"/>
                  <a:gd name="connsiteY13" fmla="*/ 1304 h 154378"/>
                  <a:gd name="connsiteX14" fmla="*/ 154311 w 465407"/>
                  <a:gd name="connsiteY14" fmla="*/ 1304 h 154378"/>
                  <a:gd name="connsiteX15" fmla="*/ 59155 w 465407"/>
                  <a:gd name="connsiteY15" fmla="*/ 434 h 154378"/>
                  <a:gd name="connsiteX16" fmla="*/ 53941 w 465407"/>
                  <a:gd name="connsiteY16" fmla="*/ 4345 h 154378"/>
                  <a:gd name="connsiteX17" fmla="*/ 154746 w 465407"/>
                  <a:gd name="connsiteY17" fmla="*/ 8690 h 154378"/>
                  <a:gd name="connsiteX18" fmla="*/ 311167 w 465407"/>
                  <a:gd name="connsiteY18" fmla="*/ 8690 h 154378"/>
                  <a:gd name="connsiteX19" fmla="*/ 406323 w 465407"/>
                  <a:gd name="connsiteY19" fmla="*/ 6518 h 154378"/>
                  <a:gd name="connsiteX20" fmla="*/ 406323 w 465407"/>
                  <a:gd name="connsiteY20" fmla="*/ 6518 h 154378"/>
                  <a:gd name="connsiteX21" fmla="*/ 406323 w 465407"/>
                  <a:gd name="connsiteY21" fmla="*/ 7387 h 154378"/>
                  <a:gd name="connsiteX22" fmla="*/ 432393 w 465407"/>
                  <a:gd name="connsiteY22" fmla="*/ 85163 h 154378"/>
                  <a:gd name="connsiteX23" fmla="*/ 456291 w 465407"/>
                  <a:gd name="connsiteY23" fmla="*/ 146862 h 154378"/>
                  <a:gd name="connsiteX24" fmla="*/ 368087 w 465407"/>
                  <a:gd name="connsiteY24" fmla="*/ 139910 h 154378"/>
                  <a:gd name="connsiteX25" fmla="*/ 97826 w 465407"/>
                  <a:gd name="connsiteY25" fmla="*/ 139910 h 154378"/>
                  <a:gd name="connsiteX26" fmla="*/ 9622 w 465407"/>
                  <a:gd name="connsiteY26" fmla="*/ 146862 h 154378"/>
                  <a:gd name="connsiteX27" fmla="*/ 33520 w 465407"/>
                  <a:gd name="connsiteY27" fmla="*/ 85163 h 154378"/>
                  <a:gd name="connsiteX28" fmla="*/ 59590 w 465407"/>
                  <a:gd name="connsiteY28" fmla="*/ 6518 h 154378"/>
                  <a:gd name="connsiteX29" fmla="*/ 59590 w 465407"/>
                  <a:gd name="connsiteY29" fmla="*/ 6518 h 154378"/>
                  <a:gd name="connsiteX30" fmla="*/ 154746 w 465407"/>
                  <a:gd name="connsiteY30" fmla="*/ 8690 h 154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65407" h="154378">
                    <a:moveTo>
                      <a:pt x="53941" y="4345"/>
                    </a:moveTo>
                    <a:cubicBezTo>
                      <a:pt x="53941" y="4345"/>
                      <a:pt x="38734" y="46492"/>
                      <a:pt x="33085" y="63872"/>
                    </a:cubicBezTo>
                    <a:cubicBezTo>
                      <a:pt x="23526" y="92984"/>
                      <a:pt x="11794" y="121661"/>
                      <a:pt x="497" y="150338"/>
                    </a:cubicBezTo>
                    <a:cubicBezTo>
                      <a:pt x="497" y="150338"/>
                      <a:pt x="497" y="150338"/>
                      <a:pt x="497" y="150338"/>
                    </a:cubicBezTo>
                    <a:cubicBezTo>
                      <a:pt x="-1241" y="154248"/>
                      <a:pt x="1801" y="155117"/>
                      <a:pt x="6146" y="153814"/>
                    </a:cubicBezTo>
                    <a:cubicBezTo>
                      <a:pt x="40037" y="144255"/>
                      <a:pt x="79577" y="148165"/>
                      <a:pt x="114337" y="146862"/>
                    </a:cubicBezTo>
                    <a:cubicBezTo>
                      <a:pt x="146490" y="145558"/>
                      <a:pt x="318119" y="145558"/>
                      <a:pt x="351141" y="146862"/>
                    </a:cubicBezTo>
                    <a:cubicBezTo>
                      <a:pt x="385901" y="148165"/>
                      <a:pt x="425441" y="144255"/>
                      <a:pt x="459332" y="153814"/>
                    </a:cubicBezTo>
                    <a:cubicBezTo>
                      <a:pt x="462808" y="154683"/>
                      <a:pt x="466719" y="154248"/>
                      <a:pt x="464981" y="150338"/>
                    </a:cubicBezTo>
                    <a:cubicBezTo>
                      <a:pt x="464981" y="150338"/>
                      <a:pt x="441952" y="92984"/>
                      <a:pt x="432393" y="63872"/>
                    </a:cubicBezTo>
                    <a:cubicBezTo>
                      <a:pt x="426745" y="46492"/>
                      <a:pt x="424572" y="16077"/>
                      <a:pt x="408495" y="4780"/>
                    </a:cubicBezTo>
                    <a:cubicBezTo>
                      <a:pt x="408495" y="4780"/>
                      <a:pt x="408495" y="4780"/>
                      <a:pt x="408495" y="4780"/>
                    </a:cubicBezTo>
                    <a:cubicBezTo>
                      <a:pt x="409799" y="3042"/>
                      <a:pt x="408930" y="0"/>
                      <a:pt x="405888" y="0"/>
                    </a:cubicBezTo>
                    <a:cubicBezTo>
                      <a:pt x="374170" y="2173"/>
                      <a:pt x="342451" y="1304"/>
                      <a:pt x="310732" y="1304"/>
                    </a:cubicBezTo>
                    <a:cubicBezTo>
                      <a:pt x="285097" y="1304"/>
                      <a:pt x="179947" y="1304"/>
                      <a:pt x="154311" y="1304"/>
                    </a:cubicBezTo>
                    <a:cubicBezTo>
                      <a:pt x="122593" y="1304"/>
                      <a:pt x="90874" y="2173"/>
                      <a:pt x="59155" y="434"/>
                    </a:cubicBezTo>
                    <a:cubicBezTo>
                      <a:pt x="56548" y="434"/>
                      <a:pt x="54810" y="434"/>
                      <a:pt x="53941" y="4345"/>
                    </a:cubicBezTo>
                    <a:close/>
                    <a:moveTo>
                      <a:pt x="154746" y="8690"/>
                    </a:moveTo>
                    <a:cubicBezTo>
                      <a:pt x="180381" y="8690"/>
                      <a:pt x="285531" y="8690"/>
                      <a:pt x="311167" y="8690"/>
                    </a:cubicBezTo>
                    <a:cubicBezTo>
                      <a:pt x="342886" y="8690"/>
                      <a:pt x="375039" y="9994"/>
                      <a:pt x="406323" y="6518"/>
                    </a:cubicBezTo>
                    <a:cubicBezTo>
                      <a:pt x="406323" y="6518"/>
                      <a:pt x="406323" y="6518"/>
                      <a:pt x="406323" y="6518"/>
                    </a:cubicBezTo>
                    <a:cubicBezTo>
                      <a:pt x="406323" y="6952"/>
                      <a:pt x="406323" y="6952"/>
                      <a:pt x="406323" y="7387"/>
                    </a:cubicBezTo>
                    <a:cubicBezTo>
                      <a:pt x="419358" y="29981"/>
                      <a:pt x="423703" y="60396"/>
                      <a:pt x="432393" y="85163"/>
                    </a:cubicBezTo>
                    <a:cubicBezTo>
                      <a:pt x="439780" y="106019"/>
                      <a:pt x="447601" y="126875"/>
                      <a:pt x="456291" y="146862"/>
                    </a:cubicBezTo>
                    <a:cubicBezTo>
                      <a:pt x="429352" y="137303"/>
                      <a:pt x="395460" y="140779"/>
                      <a:pt x="368087" y="139910"/>
                    </a:cubicBezTo>
                    <a:cubicBezTo>
                      <a:pt x="338540" y="138606"/>
                      <a:pt x="135193" y="138606"/>
                      <a:pt x="97826" y="139910"/>
                    </a:cubicBezTo>
                    <a:cubicBezTo>
                      <a:pt x="70018" y="140779"/>
                      <a:pt x="36561" y="137303"/>
                      <a:pt x="9622" y="146862"/>
                    </a:cubicBezTo>
                    <a:cubicBezTo>
                      <a:pt x="18746" y="126440"/>
                      <a:pt x="26133" y="106019"/>
                      <a:pt x="33520" y="85163"/>
                    </a:cubicBezTo>
                    <a:cubicBezTo>
                      <a:pt x="42210" y="60396"/>
                      <a:pt x="59590" y="6952"/>
                      <a:pt x="59590" y="6518"/>
                    </a:cubicBezTo>
                    <a:cubicBezTo>
                      <a:pt x="59590" y="6518"/>
                      <a:pt x="59590" y="6518"/>
                      <a:pt x="59590" y="6518"/>
                    </a:cubicBezTo>
                    <a:cubicBezTo>
                      <a:pt x="90874" y="10428"/>
                      <a:pt x="123027" y="8690"/>
                      <a:pt x="154746" y="8690"/>
                    </a:cubicBezTo>
                    <a:close/>
                  </a:path>
                </a:pathLst>
              </a:custGeom>
              <a:solidFill>
                <a:srgbClr val="212121"/>
              </a:solidFill>
              <a:ln w="42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39" name="Полилиния: фигура 1038">
                <a:extLst>
                  <a:ext uri="{FF2B5EF4-FFF2-40B4-BE49-F238E27FC236}">
                    <a16:creationId xmlns:a16="http://schemas.microsoft.com/office/drawing/2014/main" id="{24361399-1F47-9C52-3D16-A99117F073B2}"/>
                  </a:ext>
                </a:extLst>
              </p:cNvPr>
              <p:cNvSpPr/>
              <p:nvPr/>
            </p:nvSpPr>
            <p:spPr>
              <a:xfrm>
                <a:off x="1493444" y="7020301"/>
                <a:ext cx="36633" cy="72492"/>
              </a:xfrm>
              <a:custGeom>
                <a:avLst/>
                <a:gdLst>
                  <a:gd name="connsiteX0" fmla="*/ 34809 w 36633"/>
                  <a:gd name="connsiteY0" fmla="*/ 287 h 72492"/>
                  <a:gd name="connsiteX1" fmla="*/ 48 w 36633"/>
                  <a:gd name="connsiteY1" fmla="*/ 70676 h 72492"/>
                  <a:gd name="connsiteX2" fmla="*/ 3090 w 36633"/>
                  <a:gd name="connsiteY2" fmla="*/ 71545 h 72492"/>
                  <a:gd name="connsiteX3" fmla="*/ 36547 w 36633"/>
                  <a:gd name="connsiteY3" fmla="*/ 1590 h 72492"/>
                  <a:gd name="connsiteX4" fmla="*/ 34809 w 36633"/>
                  <a:gd name="connsiteY4" fmla="*/ 287 h 72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633" h="72492">
                    <a:moveTo>
                      <a:pt x="34809" y="287"/>
                    </a:moveTo>
                    <a:cubicBezTo>
                      <a:pt x="18298" y="20274"/>
                      <a:pt x="7870" y="45909"/>
                      <a:pt x="48" y="70676"/>
                    </a:cubicBezTo>
                    <a:cubicBezTo>
                      <a:pt x="-386" y="72414"/>
                      <a:pt x="2221" y="73283"/>
                      <a:pt x="3090" y="71545"/>
                    </a:cubicBezTo>
                    <a:cubicBezTo>
                      <a:pt x="11346" y="46344"/>
                      <a:pt x="23946" y="24619"/>
                      <a:pt x="36547" y="1590"/>
                    </a:cubicBezTo>
                    <a:cubicBezTo>
                      <a:pt x="36981" y="721"/>
                      <a:pt x="35678" y="-582"/>
                      <a:pt x="34809" y="287"/>
                    </a:cubicBezTo>
                    <a:close/>
                  </a:path>
                </a:pathLst>
              </a:custGeom>
              <a:solidFill>
                <a:srgbClr val="212121"/>
              </a:solidFill>
              <a:ln w="42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0" name="Полилиния: фигура 1039">
                <a:extLst>
                  <a:ext uri="{FF2B5EF4-FFF2-40B4-BE49-F238E27FC236}">
                    <a16:creationId xmlns:a16="http://schemas.microsoft.com/office/drawing/2014/main" id="{831D5CF6-1090-6103-49B4-5E5C2A361588}"/>
                  </a:ext>
                </a:extLst>
              </p:cNvPr>
              <p:cNvSpPr/>
              <p:nvPr/>
            </p:nvSpPr>
            <p:spPr>
              <a:xfrm>
                <a:off x="1522121" y="7020377"/>
                <a:ext cx="27942" cy="49171"/>
              </a:xfrm>
              <a:custGeom>
                <a:avLst/>
                <a:gdLst>
                  <a:gd name="connsiteX0" fmla="*/ 26119 w 27942"/>
                  <a:gd name="connsiteY0" fmla="*/ 645 h 49171"/>
                  <a:gd name="connsiteX1" fmla="*/ 48 w 27942"/>
                  <a:gd name="connsiteY1" fmla="*/ 47137 h 49171"/>
                  <a:gd name="connsiteX2" fmla="*/ 3090 w 27942"/>
                  <a:gd name="connsiteY2" fmla="*/ 48440 h 49171"/>
                  <a:gd name="connsiteX3" fmla="*/ 27857 w 27942"/>
                  <a:gd name="connsiteY3" fmla="*/ 1514 h 49171"/>
                  <a:gd name="connsiteX4" fmla="*/ 26119 w 27942"/>
                  <a:gd name="connsiteY4" fmla="*/ 645 h 49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42" h="49171">
                    <a:moveTo>
                      <a:pt x="26119" y="645"/>
                    </a:moveTo>
                    <a:cubicBezTo>
                      <a:pt x="16125" y="15418"/>
                      <a:pt x="8739" y="31494"/>
                      <a:pt x="48" y="47137"/>
                    </a:cubicBezTo>
                    <a:cubicBezTo>
                      <a:pt x="-386" y="48440"/>
                      <a:pt x="2221" y="50178"/>
                      <a:pt x="3090" y="48440"/>
                    </a:cubicBezTo>
                    <a:cubicBezTo>
                      <a:pt x="11346" y="32798"/>
                      <a:pt x="20905" y="17590"/>
                      <a:pt x="27857" y="1514"/>
                    </a:cubicBezTo>
                    <a:cubicBezTo>
                      <a:pt x="28291" y="210"/>
                      <a:pt x="26988" y="-659"/>
                      <a:pt x="26119" y="645"/>
                    </a:cubicBezTo>
                    <a:close/>
                  </a:path>
                </a:pathLst>
              </a:custGeom>
              <a:solidFill>
                <a:srgbClr val="212121"/>
              </a:solidFill>
              <a:ln w="42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041" name="Рисунок 12">
              <a:extLst>
                <a:ext uri="{FF2B5EF4-FFF2-40B4-BE49-F238E27FC236}">
                  <a16:creationId xmlns:a16="http://schemas.microsoft.com/office/drawing/2014/main" id="{7C5F7A30-6873-1310-0033-BED87414C711}"/>
                </a:ext>
              </a:extLst>
            </p:cNvPr>
            <p:cNvGrpSpPr/>
            <p:nvPr/>
          </p:nvGrpSpPr>
          <p:grpSpPr>
            <a:xfrm>
              <a:off x="1496534" y="6903815"/>
              <a:ext cx="357595" cy="91897"/>
              <a:chOff x="1496534" y="6903815"/>
              <a:chExt cx="357595" cy="91897"/>
            </a:xfrm>
          </p:grpSpPr>
          <p:sp>
            <p:nvSpPr>
              <p:cNvPr id="1042" name="Полилиния: фигура 1041">
                <a:extLst>
                  <a:ext uri="{FF2B5EF4-FFF2-40B4-BE49-F238E27FC236}">
                    <a16:creationId xmlns:a16="http://schemas.microsoft.com/office/drawing/2014/main" id="{E5D841FC-FCD6-E4D0-F3CD-55410062BB3F}"/>
                  </a:ext>
                </a:extLst>
              </p:cNvPr>
              <p:cNvSpPr/>
              <p:nvPr/>
            </p:nvSpPr>
            <p:spPr>
              <a:xfrm>
                <a:off x="1502617" y="6911528"/>
                <a:ext cx="346298" cy="76798"/>
              </a:xfrm>
              <a:custGeom>
                <a:avLst/>
                <a:gdLst>
                  <a:gd name="connsiteX0" fmla="*/ 267219 w 346298"/>
                  <a:gd name="connsiteY0" fmla="*/ 435 h 76798"/>
                  <a:gd name="connsiteX1" fmla="*/ 78645 w 346298"/>
                  <a:gd name="connsiteY1" fmla="*/ 435 h 76798"/>
                  <a:gd name="connsiteX2" fmla="*/ 0 w 346298"/>
                  <a:gd name="connsiteY2" fmla="*/ 0 h 76798"/>
                  <a:gd name="connsiteX3" fmla="*/ 1304 w 346298"/>
                  <a:gd name="connsiteY3" fmla="*/ 31284 h 76798"/>
                  <a:gd name="connsiteX4" fmla="*/ 6083 w 346298"/>
                  <a:gd name="connsiteY4" fmla="*/ 75603 h 76798"/>
                  <a:gd name="connsiteX5" fmla="*/ 99067 w 346298"/>
                  <a:gd name="connsiteY5" fmla="*/ 76472 h 76798"/>
                  <a:gd name="connsiteX6" fmla="*/ 247232 w 346298"/>
                  <a:gd name="connsiteY6" fmla="*/ 76472 h 76798"/>
                  <a:gd name="connsiteX7" fmla="*/ 340216 w 346298"/>
                  <a:gd name="connsiteY7" fmla="*/ 75603 h 76798"/>
                  <a:gd name="connsiteX8" fmla="*/ 344995 w 346298"/>
                  <a:gd name="connsiteY8" fmla="*/ 31284 h 76798"/>
                  <a:gd name="connsiteX9" fmla="*/ 346299 w 346298"/>
                  <a:gd name="connsiteY9" fmla="*/ 0 h 76798"/>
                  <a:gd name="connsiteX10" fmla="*/ 267219 w 346298"/>
                  <a:gd name="connsiteY10" fmla="*/ 435 h 76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6298" h="76798">
                    <a:moveTo>
                      <a:pt x="267219" y="435"/>
                    </a:moveTo>
                    <a:cubicBezTo>
                      <a:pt x="242018" y="0"/>
                      <a:pt x="102108" y="0"/>
                      <a:pt x="78645" y="435"/>
                    </a:cubicBezTo>
                    <a:cubicBezTo>
                      <a:pt x="53009" y="869"/>
                      <a:pt x="25201" y="4345"/>
                      <a:pt x="0" y="0"/>
                    </a:cubicBezTo>
                    <a:cubicBezTo>
                      <a:pt x="1304" y="10428"/>
                      <a:pt x="1304" y="20856"/>
                      <a:pt x="1304" y="31284"/>
                    </a:cubicBezTo>
                    <a:cubicBezTo>
                      <a:pt x="1738" y="43016"/>
                      <a:pt x="3042" y="76038"/>
                      <a:pt x="6083" y="75603"/>
                    </a:cubicBezTo>
                    <a:cubicBezTo>
                      <a:pt x="36933" y="73431"/>
                      <a:pt x="68217" y="75603"/>
                      <a:pt x="99067" y="76472"/>
                    </a:cubicBezTo>
                    <a:cubicBezTo>
                      <a:pt x="119488" y="76907"/>
                      <a:pt x="226810" y="76907"/>
                      <a:pt x="247232" y="76472"/>
                    </a:cubicBezTo>
                    <a:cubicBezTo>
                      <a:pt x="278082" y="76038"/>
                      <a:pt x="309366" y="73431"/>
                      <a:pt x="340216" y="75603"/>
                    </a:cubicBezTo>
                    <a:cubicBezTo>
                      <a:pt x="346299" y="75169"/>
                      <a:pt x="344561" y="43016"/>
                      <a:pt x="344995" y="31284"/>
                    </a:cubicBezTo>
                    <a:cubicBezTo>
                      <a:pt x="344995" y="20856"/>
                      <a:pt x="344995" y="10428"/>
                      <a:pt x="346299" y="0"/>
                    </a:cubicBezTo>
                    <a:cubicBezTo>
                      <a:pt x="320663" y="4780"/>
                      <a:pt x="292855" y="1304"/>
                      <a:pt x="267219" y="435"/>
                    </a:cubicBezTo>
                    <a:close/>
                  </a:path>
                </a:pathLst>
              </a:custGeom>
              <a:solidFill>
                <a:srgbClr val="3A7CB6"/>
              </a:solidFill>
              <a:ln w="42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3" name="Полилиния: фигура 1042">
                <a:extLst>
                  <a:ext uri="{FF2B5EF4-FFF2-40B4-BE49-F238E27FC236}">
                    <a16:creationId xmlns:a16="http://schemas.microsoft.com/office/drawing/2014/main" id="{D328FE80-6610-3C16-5119-EAD49D9987BF}"/>
                  </a:ext>
                </a:extLst>
              </p:cNvPr>
              <p:cNvSpPr/>
              <p:nvPr/>
            </p:nvSpPr>
            <p:spPr>
              <a:xfrm>
                <a:off x="1496534" y="6903815"/>
                <a:ext cx="357595" cy="91897"/>
              </a:xfrm>
              <a:custGeom>
                <a:avLst/>
                <a:gdLst>
                  <a:gd name="connsiteX0" fmla="*/ 356727 w 357595"/>
                  <a:gd name="connsiteY0" fmla="*/ 5540 h 91897"/>
                  <a:gd name="connsiteX1" fmla="*/ 273302 w 357595"/>
                  <a:gd name="connsiteY1" fmla="*/ 326 h 91897"/>
                  <a:gd name="connsiteX2" fmla="*/ 84294 w 357595"/>
                  <a:gd name="connsiteY2" fmla="*/ 326 h 91897"/>
                  <a:gd name="connsiteX3" fmla="*/ 869 w 357595"/>
                  <a:gd name="connsiteY3" fmla="*/ 5540 h 91897"/>
                  <a:gd name="connsiteX4" fmla="*/ 435 w 357595"/>
                  <a:gd name="connsiteY4" fmla="*/ 47252 h 91897"/>
                  <a:gd name="connsiteX5" fmla="*/ 3042 w 357595"/>
                  <a:gd name="connsiteY5" fmla="*/ 80274 h 91897"/>
                  <a:gd name="connsiteX6" fmla="*/ 6518 w 357595"/>
                  <a:gd name="connsiteY6" fmla="*/ 87226 h 91897"/>
                  <a:gd name="connsiteX7" fmla="*/ 108191 w 357595"/>
                  <a:gd name="connsiteY7" fmla="*/ 91571 h 91897"/>
                  <a:gd name="connsiteX8" fmla="*/ 249839 w 357595"/>
                  <a:gd name="connsiteY8" fmla="*/ 91571 h 91897"/>
                  <a:gd name="connsiteX9" fmla="*/ 351513 w 357595"/>
                  <a:gd name="connsiteY9" fmla="*/ 87226 h 91897"/>
                  <a:gd name="connsiteX10" fmla="*/ 355858 w 357595"/>
                  <a:gd name="connsiteY10" fmla="*/ 80274 h 91897"/>
                  <a:gd name="connsiteX11" fmla="*/ 357596 w 357595"/>
                  <a:gd name="connsiteY11" fmla="*/ 47252 h 91897"/>
                  <a:gd name="connsiteX12" fmla="*/ 356727 w 357595"/>
                  <a:gd name="connsiteY12" fmla="*/ 5540 h 91897"/>
                  <a:gd name="connsiteX13" fmla="*/ 350209 w 357595"/>
                  <a:gd name="connsiteY13" fmla="*/ 38997 h 91897"/>
                  <a:gd name="connsiteX14" fmla="*/ 345430 w 357595"/>
                  <a:gd name="connsiteY14" fmla="*/ 83316 h 91897"/>
                  <a:gd name="connsiteX15" fmla="*/ 252446 w 357595"/>
                  <a:gd name="connsiteY15" fmla="*/ 84185 h 91897"/>
                  <a:gd name="connsiteX16" fmla="*/ 104281 w 357595"/>
                  <a:gd name="connsiteY16" fmla="*/ 84185 h 91897"/>
                  <a:gd name="connsiteX17" fmla="*/ 11297 w 357595"/>
                  <a:gd name="connsiteY17" fmla="*/ 83316 h 91897"/>
                  <a:gd name="connsiteX18" fmla="*/ 6518 w 357595"/>
                  <a:gd name="connsiteY18" fmla="*/ 38997 h 91897"/>
                  <a:gd name="connsiteX19" fmla="*/ 5214 w 357595"/>
                  <a:gd name="connsiteY19" fmla="*/ 7712 h 91897"/>
                  <a:gd name="connsiteX20" fmla="*/ 83859 w 357595"/>
                  <a:gd name="connsiteY20" fmla="*/ 8147 h 91897"/>
                  <a:gd name="connsiteX21" fmla="*/ 272433 w 357595"/>
                  <a:gd name="connsiteY21" fmla="*/ 8147 h 91897"/>
                  <a:gd name="connsiteX22" fmla="*/ 351078 w 357595"/>
                  <a:gd name="connsiteY22" fmla="*/ 7712 h 91897"/>
                  <a:gd name="connsiteX23" fmla="*/ 350209 w 357595"/>
                  <a:gd name="connsiteY23" fmla="*/ 38997 h 91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57595" h="91897">
                    <a:moveTo>
                      <a:pt x="356727" y="5540"/>
                    </a:moveTo>
                    <a:cubicBezTo>
                      <a:pt x="356292" y="-978"/>
                      <a:pt x="298938" y="1195"/>
                      <a:pt x="273302" y="326"/>
                    </a:cubicBezTo>
                    <a:cubicBezTo>
                      <a:pt x="255053" y="-109"/>
                      <a:pt x="106019" y="-109"/>
                      <a:pt x="84294" y="326"/>
                    </a:cubicBezTo>
                    <a:cubicBezTo>
                      <a:pt x="58658" y="1195"/>
                      <a:pt x="1738" y="-2716"/>
                      <a:pt x="869" y="5540"/>
                    </a:cubicBezTo>
                    <a:cubicBezTo>
                      <a:pt x="-435" y="19444"/>
                      <a:pt x="0" y="33348"/>
                      <a:pt x="435" y="47252"/>
                    </a:cubicBezTo>
                    <a:cubicBezTo>
                      <a:pt x="435" y="58115"/>
                      <a:pt x="1304" y="69412"/>
                      <a:pt x="3042" y="80274"/>
                    </a:cubicBezTo>
                    <a:cubicBezTo>
                      <a:pt x="3476" y="84185"/>
                      <a:pt x="3911" y="86792"/>
                      <a:pt x="6518" y="87226"/>
                    </a:cubicBezTo>
                    <a:cubicBezTo>
                      <a:pt x="39974" y="92006"/>
                      <a:pt x="74734" y="91137"/>
                      <a:pt x="108191" y="91571"/>
                    </a:cubicBezTo>
                    <a:cubicBezTo>
                      <a:pt x="130351" y="92006"/>
                      <a:pt x="227679" y="92006"/>
                      <a:pt x="249839" y="91571"/>
                    </a:cubicBezTo>
                    <a:cubicBezTo>
                      <a:pt x="283296" y="91137"/>
                      <a:pt x="318491" y="92875"/>
                      <a:pt x="351513" y="87226"/>
                    </a:cubicBezTo>
                    <a:cubicBezTo>
                      <a:pt x="354554" y="86792"/>
                      <a:pt x="355858" y="82447"/>
                      <a:pt x="355858" y="80274"/>
                    </a:cubicBezTo>
                    <a:cubicBezTo>
                      <a:pt x="358030" y="64198"/>
                      <a:pt x="357161" y="58115"/>
                      <a:pt x="357596" y="47252"/>
                    </a:cubicBezTo>
                    <a:cubicBezTo>
                      <a:pt x="357161" y="33348"/>
                      <a:pt x="357161" y="19444"/>
                      <a:pt x="356727" y="5540"/>
                    </a:cubicBezTo>
                    <a:close/>
                    <a:moveTo>
                      <a:pt x="350209" y="38997"/>
                    </a:moveTo>
                    <a:cubicBezTo>
                      <a:pt x="349775" y="50728"/>
                      <a:pt x="351513" y="83316"/>
                      <a:pt x="345430" y="83316"/>
                    </a:cubicBezTo>
                    <a:cubicBezTo>
                      <a:pt x="314580" y="81143"/>
                      <a:pt x="283296" y="83316"/>
                      <a:pt x="252446" y="84185"/>
                    </a:cubicBezTo>
                    <a:cubicBezTo>
                      <a:pt x="232025" y="84619"/>
                      <a:pt x="124702" y="84619"/>
                      <a:pt x="104281" y="84185"/>
                    </a:cubicBezTo>
                    <a:cubicBezTo>
                      <a:pt x="73431" y="83750"/>
                      <a:pt x="42147" y="81143"/>
                      <a:pt x="11297" y="83316"/>
                    </a:cubicBezTo>
                    <a:cubicBezTo>
                      <a:pt x="8256" y="83750"/>
                      <a:pt x="6952" y="50728"/>
                      <a:pt x="6518" y="38997"/>
                    </a:cubicBezTo>
                    <a:cubicBezTo>
                      <a:pt x="6518" y="28569"/>
                      <a:pt x="6518" y="18140"/>
                      <a:pt x="5214" y="7712"/>
                    </a:cubicBezTo>
                    <a:cubicBezTo>
                      <a:pt x="30415" y="12057"/>
                      <a:pt x="58223" y="8581"/>
                      <a:pt x="83859" y="8147"/>
                    </a:cubicBezTo>
                    <a:cubicBezTo>
                      <a:pt x="107322" y="7712"/>
                      <a:pt x="247232" y="7712"/>
                      <a:pt x="272433" y="8147"/>
                    </a:cubicBezTo>
                    <a:cubicBezTo>
                      <a:pt x="298069" y="8581"/>
                      <a:pt x="325877" y="12057"/>
                      <a:pt x="351078" y="7712"/>
                    </a:cubicBezTo>
                    <a:cubicBezTo>
                      <a:pt x="350644" y="18140"/>
                      <a:pt x="350644" y="28569"/>
                      <a:pt x="350209" y="38997"/>
                    </a:cubicBezTo>
                    <a:close/>
                  </a:path>
                </a:pathLst>
              </a:custGeom>
              <a:solidFill>
                <a:srgbClr val="212121"/>
              </a:solidFill>
              <a:ln w="42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4" name="Полилиния: фигура 1043">
                <a:extLst>
                  <a:ext uri="{FF2B5EF4-FFF2-40B4-BE49-F238E27FC236}">
                    <a16:creationId xmlns:a16="http://schemas.microsoft.com/office/drawing/2014/main" id="{19225404-6AA7-09D5-83F7-04B36E7D761C}"/>
                  </a:ext>
                </a:extLst>
              </p:cNvPr>
              <p:cNvSpPr/>
              <p:nvPr/>
            </p:nvSpPr>
            <p:spPr>
              <a:xfrm>
                <a:off x="1781328" y="6943399"/>
                <a:ext cx="22083" cy="24613"/>
              </a:xfrm>
              <a:custGeom>
                <a:avLst/>
                <a:gdLst>
                  <a:gd name="connsiteX0" fmla="*/ 21965 w 22083"/>
                  <a:gd name="connsiteY0" fmla="*/ 23745 h 24613"/>
                  <a:gd name="connsiteX1" fmla="*/ 1543 w 22083"/>
                  <a:gd name="connsiteY1" fmla="*/ 281 h 24613"/>
                  <a:gd name="connsiteX2" fmla="*/ 240 w 22083"/>
                  <a:gd name="connsiteY2" fmla="*/ 2019 h 24613"/>
                  <a:gd name="connsiteX3" fmla="*/ 21096 w 22083"/>
                  <a:gd name="connsiteY3" fmla="*/ 24614 h 24613"/>
                  <a:gd name="connsiteX4" fmla="*/ 21965 w 22083"/>
                  <a:gd name="connsiteY4" fmla="*/ 23745 h 24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83" h="24613">
                    <a:moveTo>
                      <a:pt x="21965" y="23745"/>
                    </a:moveTo>
                    <a:cubicBezTo>
                      <a:pt x="15882" y="15489"/>
                      <a:pt x="8496" y="8102"/>
                      <a:pt x="1543" y="281"/>
                    </a:cubicBezTo>
                    <a:cubicBezTo>
                      <a:pt x="1109" y="-588"/>
                      <a:pt x="-629" y="716"/>
                      <a:pt x="240" y="2019"/>
                    </a:cubicBezTo>
                    <a:cubicBezTo>
                      <a:pt x="7192" y="9840"/>
                      <a:pt x="13710" y="17661"/>
                      <a:pt x="21096" y="24614"/>
                    </a:cubicBezTo>
                    <a:cubicBezTo>
                      <a:pt x="21531" y="24614"/>
                      <a:pt x="22400" y="24179"/>
                      <a:pt x="21965" y="23745"/>
                    </a:cubicBezTo>
                    <a:close/>
                  </a:path>
                </a:pathLst>
              </a:custGeom>
              <a:solidFill>
                <a:srgbClr val="212121"/>
              </a:solidFill>
              <a:ln w="42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45" name="Полилиния: фигура 1044">
                <a:extLst>
                  <a:ext uri="{FF2B5EF4-FFF2-40B4-BE49-F238E27FC236}">
                    <a16:creationId xmlns:a16="http://schemas.microsoft.com/office/drawing/2014/main" id="{D1C09585-80DA-8C54-68D7-C0D7F0B2A3B4}"/>
                  </a:ext>
                </a:extLst>
              </p:cNvPr>
              <p:cNvSpPr/>
              <p:nvPr/>
            </p:nvSpPr>
            <p:spPr>
              <a:xfrm>
                <a:off x="1802355" y="6925506"/>
                <a:ext cx="15711" cy="33599"/>
              </a:xfrm>
              <a:custGeom>
                <a:avLst/>
                <a:gdLst>
                  <a:gd name="connsiteX0" fmla="*/ 1807 w 15711"/>
                  <a:gd name="connsiteY0" fmla="*/ 360 h 33599"/>
                  <a:gd name="connsiteX1" fmla="*/ 69 w 15711"/>
                  <a:gd name="connsiteY1" fmla="*/ 1229 h 33599"/>
                  <a:gd name="connsiteX2" fmla="*/ 14408 w 15711"/>
                  <a:gd name="connsiteY2" fmla="*/ 32948 h 33599"/>
                  <a:gd name="connsiteX3" fmla="*/ 15711 w 15711"/>
                  <a:gd name="connsiteY3" fmla="*/ 32948 h 33599"/>
                  <a:gd name="connsiteX4" fmla="*/ 1807 w 15711"/>
                  <a:gd name="connsiteY4" fmla="*/ 360 h 33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11" h="33599">
                    <a:moveTo>
                      <a:pt x="1807" y="360"/>
                    </a:moveTo>
                    <a:cubicBezTo>
                      <a:pt x="1373" y="-509"/>
                      <a:pt x="-365" y="360"/>
                      <a:pt x="69" y="1229"/>
                    </a:cubicBezTo>
                    <a:cubicBezTo>
                      <a:pt x="6587" y="11223"/>
                      <a:pt x="9628" y="22085"/>
                      <a:pt x="14408" y="32948"/>
                    </a:cubicBezTo>
                    <a:cubicBezTo>
                      <a:pt x="14842" y="33817"/>
                      <a:pt x="15711" y="33817"/>
                      <a:pt x="15711" y="32948"/>
                    </a:cubicBezTo>
                    <a:cubicBezTo>
                      <a:pt x="14842" y="21216"/>
                      <a:pt x="8325" y="9919"/>
                      <a:pt x="1807" y="360"/>
                    </a:cubicBezTo>
                    <a:close/>
                  </a:path>
                </a:pathLst>
              </a:custGeom>
              <a:solidFill>
                <a:srgbClr val="212121"/>
              </a:solidFill>
              <a:ln w="42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48" name="Рисунок 15">
            <a:extLst>
              <a:ext uri="{FF2B5EF4-FFF2-40B4-BE49-F238E27FC236}">
                <a16:creationId xmlns:a16="http://schemas.microsoft.com/office/drawing/2014/main" id="{76BAA56B-96E9-3169-CB85-1BC4AF71151C}"/>
              </a:ext>
            </a:extLst>
          </p:cNvPr>
          <p:cNvGrpSpPr/>
          <p:nvPr/>
        </p:nvGrpSpPr>
        <p:grpSpPr>
          <a:xfrm>
            <a:off x="2043513" y="7273307"/>
            <a:ext cx="610099" cy="820948"/>
            <a:chOff x="2043513" y="7273307"/>
            <a:chExt cx="610099" cy="820948"/>
          </a:xfrm>
        </p:grpSpPr>
        <p:grpSp>
          <p:nvGrpSpPr>
            <p:cNvPr id="50" name="Рисунок 15">
              <a:extLst>
                <a:ext uri="{FF2B5EF4-FFF2-40B4-BE49-F238E27FC236}">
                  <a16:creationId xmlns:a16="http://schemas.microsoft.com/office/drawing/2014/main" id="{C09C2934-04CB-25C7-9684-8B645236B321}"/>
                </a:ext>
              </a:extLst>
            </p:cNvPr>
            <p:cNvGrpSpPr/>
            <p:nvPr/>
          </p:nvGrpSpPr>
          <p:grpSpPr>
            <a:xfrm>
              <a:off x="2043513" y="7273307"/>
              <a:ext cx="610099" cy="820948"/>
              <a:chOff x="2043513" y="7273307"/>
              <a:chExt cx="610099" cy="820948"/>
            </a:xfrm>
          </p:grpSpPr>
          <p:sp>
            <p:nvSpPr>
              <p:cNvPr id="52" name="Полилиния: фигура 51">
                <a:extLst>
                  <a:ext uri="{FF2B5EF4-FFF2-40B4-BE49-F238E27FC236}">
                    <a16:creationId xmlns:a16="http://schemas.microsoft.com/office/drawing/2014/main" id="{F6EFA2FA-102C-45AE-98A8-18AFBF131426}"/>
                  </a:ext>
                </a:extLst>
              </p:cNvPr>
              <p:cNvSpPr/>
              <p:nvPr/>
            </p:nvSpPr>
            <p:spPr>
              <a:xfrm>
                <a:off x="2048411" y="7507724"/>
                <a:ext cx="600759" cy="581102"/>
              </a:xfrm>
              <a:custGeom>
                <a:avLst/>
                <a:gdLst>
                  <a:gd name="connsiteX0" fmla="*/ 208 w 600759"/>
                  <a:gd name="connsiteY0" fmla="*/ 205020 h 581102"/>
                  <a:gd name="connsiteX1" fmla="*/ 7811 w 600759"/>
                  <a:gd name="connsiteY1" fmla="*/ 412068 h 581102"/>
                  <a:gd name="connsiteX2" fmla="*/ 149729 w 600759"/>
                  <a:gd name="connsiteY2" fmla="*/ 448561 h 581102"/>
                  <a:gd name="connsiteX3" fmla="*/ 291140 w 600759"/>
                  <a:gd name="connsiteY3" fmla="*/ 482773 h 581102"/>
                  <a:gd name="connsiteX4" fmla="*/ 584098 w 600759"/>
                  <a:gd name="connsiteY4" fmla="*/ 574767 h 581102"/>
                  <a:gd name="connsiteX5" fmla="*/ 590181 w 600759"/>
                  <a:gd name="connsiteY5" fmla="*/ 577301 h 581102"/>
                  <a:gd name="connsiteX6" fmla="*/ 599304 w 600759"/>
                  <a:gd name="connsiteY6" fmla="*/ 581102 h 581102"/>
                  <a:gd name="connsiteX7" fmla="*/ 599050 w 600759"/>
                  <a:gd name="connsiteY7" fmla="*/ 511664 h 581102"/>
                  <a:gd name="connsiteX8" fmla="*/ 600064 w 600759"/>
                  <a:gd name="connsiteY8" fmla="*/ 446787 h 581102"/>
                  <a:gd name="connsiteX9" fmla="*/ 587900 w 600759"/>
                  <a:gd name="connsiteY9" fmla="*/ 431835 h 581102"/>
                  <a:gd name="connsiteX10" fmla="*/ 600571 w 600759"/>
                  <a:gd name="connsiteY10" fmla="*/ 421952 h 581102"/>
                  <a:gd name="connsiteX11" fmla="*/ 599304 w 600759"/>
                  <a:gd name="connsiteY11" fmla="*/ 406746 h 581102"/>
                  <a:gd name="connsiteX12" fmla="*/ 598544 w 600759"/>
                  <a:gd name="connsiteY12" fmla="*/ 398130 h 581102"/>
                  <a:gd name="connsiteX13" fmla="*/ 598290 w 600759"/>
                  <a:gd name="connsiteY13" fmla="*/ 380390 h 581102"/>
                  <a:gd name="connsiteX14" fmla="*/ 600571 w 600759"/>
                  <a:gd name="connsiteY14" fmla="*/ 345417 h 581102"/>
                  <a:gd name="connsiteX15" fmla="*/ 596770 w 600759"/>
                  <a:gd name="connsiteY15" fmla="*/ 290424 h 581102"/>
                  <a:gd name="connsiteX16" fmla="*/ 595756 w 600759"/>
                  <a:gd name="connsiteY16" fmla="*/ 220479 h 581102"/>
                  <a:gd name="connsiteX17" fmla="*/ 600571 w 600759"/>
                  <a:gd name="connsiteY17" fmla="*/ 157630 h 581102"/>
                  <a:gd name="connsiteX18" fmla="*/ 457640 w 600759"/>
                  <a:gd name="connsiteY18" fmla="*/ 125445 h 581102"/>
                  <a:gd name="connsiteX19" fmla="*/ 213085 w 600759"/>
                  <a:gd name="connsiteY19" fmla="*/ 65890 h 581102"/>
                  <a:gd name="connsiteX20" fmla="*/ 97017 w 600759"/>
                  <a:gd name="connsiteY20" fmla="*/ 35479 h 581102"/>
                  <a:gd name="connsiteX21" fmla="*/ 2996 w 600759"/>
                  <a:gd name="connsiteY21" fmla="*/ 253 h 581102"/>
                  <a:gd name="connsiteX22" fmla="*/ 1729 w 600759"/>
                  <a:gd name="connsiteY22" fmla="*/ 0 h 581102"/>
                  <a:gd name="connsiteX23" fmla="*/ 208 w 600759"/>
                  <a:gd name="connsiteY23" fmla="*/ 205020 h 581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00759" h="581102">
                    <a:moveTo>
                      <a:pt x="208" y="205020"/>
                    </a:moveTo>
                    <a:cubicBezTo>
                      <a:pt x="1222" y="274205"/>
                      <a:pt x="5784" y="342883"/>
                      <a:pt x="7811" y="412068"/>
                    </a:cubicBezTo>
                    <a:cubicBezTo>
                      <a:pt x="54948" y="425500"/>
                      <a:pt x="101578" y="438424"/>
                      <a:pt x="149729" y="448561"/>
                    </a:cubicBezTo>
                    <a:cubicBezTo>
                      <a:pt x="197119" y="458698"/>
                      <a:pt x="244510" y="469595"/>
                      <a:pt x="291140" y="482773"/>
                    </a:cubicBezTo>
                    <a:cubicBezTo>
                      <a:pt x="386681" y="509636"/>
                      <a:pt x="581818" y="574006"/>
                      <a:pt x="584098" y="574767"/>
                    </a:cubicBezTo>
                    <a:cubicBezTo>
                      <a:pt x="586126" y="575527"/>
                      <a:pt x="588153" y="576287"/>
                      <a:pt x="590181" y="577301"/>
                    </a:cubicBezTo>
                    <a:cubicBezTo>
                      <a:pt x="593222" y="578568"/>
                      <a:pt x="596263" y="579582"/>
                      <a:pt x="599304" y="581102"/>
                    </a:cubicBezTo>
                    <a:cubicBezTo>
                      <a:pt x="599304" y="558041"/>
                      <a:pt x="599050" y="534725"/>
                      <a:pt x="599050" y="511664"/>
                    </a:cubicBezTo>
                    <a:cubicBezTo>
                      <a:pt x="599050" y="490376"/>
                      <a:pt x="597023" y="467821"/>
                      <a:pt x="600064" y="446787"/>
                    </a:cubicBezTo>
                    <a:cubicBezTo>
                      <a:pt x="593222" y="444760"/>
                      <a:pt x="586886" y="439438"/>
                      <a:pt x="587900" y="431835"/>
                    </a:cubicBezTo>
                    <a:cubicBezTo>
                      <a:pt x="588407" y="427780"/>
                      <a:pt x="592968" y="422458"/>
                      <a:pt x="600571" y="421952"/>
                    </a:cubicBezTo>
                    <a:cubicBezTo>
                      <a:pt x="601331" y="421698"/>
                      <a:pt x="599557" y="410801"/>
                      <a:pt x="599304" y="406746"/>
                    </a:cubicBezTo>
                    <a:cubicBezTo>
                      <a:pt x="599050" y="403958"/>
                      <a:pt x="598797" y="400917"/>
                      <a:pt x="598544" y="398130"/>
                    </a:cubicBezTo>
                    <a:cubicBezTo>
                      <a:pt x="598037" y="392048"/>
                      <a:pt x="598037" y="386219"/>
                      <a:pt x="598290" y="380390"/>
                    </a:cubicBezTo>
                    <a:cubicBezTo>
                      <a:pt x="598797" y="368226"/>
                      <a:pt x="597783" y="357328"/>
                      <a:pt x="600571" y="345417"/>
                    </a:cubicBezTo>
                    <a:cubicBezTo>
                      <a:pt x="567372" y="329198"/>
                      <a:pt x="577509" y="302335"/>
                      <a:pt x="596770" y="290424"/>
                    </a:cubicBezTo>
                    <a:cubicBezTo>
                      <a:pt x="596770" y="290424"/>
                      <a:pt x="595249" y="243034"/>
                      <a:pt x="595756" y="220479"/>
                    </a:cubicBezTo>
                    <a:cubicBezTo>
                      <a:pt x="596263" y="199952"/>
                      <a:pt x="595756" y="177651"/>
                      <a:pt x="600571" y="157630"/>
                    </a:cubicBezTo>
                    <a:cubicBezTo>
                      <a:pt x="552674" y="147746"/>
                      <a:pt x="505283" y="136089"/>
                      <a:pt x="457640" y="125445"/>
                    </a:cubicBezTo>
                    <a:cubicBezTo>
                      <a:pt x="375783" y="106945"/>
                      <a:pt x="293421" y="89712"/>
                      <a:pt x="213085" y="65890"/>
                    </a:cubicBezTo>
                    <a:cubicBezTo>
                      <a:pt x="174564" y="54486"/>
                      <a:pt x="136044" y="44603"/>
                      <a:pt x="97017" y="35479"/>
                    </a:cubicBezTo>
                    <a:cubicBezTo>
                      <a:pt x="64325" y="27877"/>
                      <a:pt x="31380" y="18753"/>
                      <a:pt x="2996" y="253"/>
                    </a:cubicBezTo>
                    <a:cubicBezTo>
                      <a:pt x="2489" y="253"/>
                      <a:pt x="2236" y="253"/>
                      <a:pt x="1729" y="0"/>
                    </a:cubicBezTo>
                    <a:cubicBezTo>
                      <a:pt x="2236" y="67918"/>
                      <a:pt x="-805" y="136342"/>
                      <a:pt x="208" y="205020"/>
                    </a:cubicBezTo>
                    <a:close/>
                  </a:path>
                </a:pathLst>
              </a:custGeom>
              <a:solidFill>
                <a:srgbClr val="FFB92C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4" name="Полилиния: фигура 53">
                <a:extLst>
                  <a:ext uri="{FF2B5EF4-FFF2-40B4-BE49-F238E27FC236}">
                    <a16:creationId xmlns:a16="http://schemas.microsoft.com/office/drawing/2014/main" id="{87606B8B-8A4F-9F92-BFAC-A90F9A71852C}"/>
                  </a:ext>
                </a:extLst>
              </p:cNvPr>
              <p:cNvSpPr/>
              <p:nvPr/>
            </p:nvSpPr>
            <p:spPr>
              <a:xfrm>
                <a:off x="2051925" y="7276854"/>
                <a:ext cx="595536" cy="381403"/>
              </a:xfrm>
              <a:custGeom>
                <a:avLst/>
                <a:gdLst>
                  <a:gd name="connsiteX0" fmla="*/ 118592 w 595536"/>
                  <a:gd name="connsiteY0" fmla="*/ 265589 h 381403"/>
                  <a:gd name="connsiteX1" fmla="*/ 232126 w 595536"/>
                  <a:gd name="connsiteY1" fmla="*/ 296507 h 381403"/>
                  <a:gd name="connsiteX2" fmla="*/ 353769 w 595536"/>
                  <a:gd name="connsiteY2" fmla="*/ 326664 h 381403"/>
                  <a:gd name="connsiteX3" fmla="*/ 595536 w 595536"/>
                  <a:gd name="connsiteY3" fmla="*/ 381404 h 381403"/>
                  <a:gd name="connsiteX4" fmla="*/ 434865 w 595536"/>
                  <a:gd name="connsiteY4" fmla="*/ 190829 h 381403"/>
                  <a:gd name="connsiteX5" fmla="*/ 346167 w 595536"/>
                  <a:gd name="connsiteY5" fmla="*/ 95541 h 381403"/>
                  <a:gd name="connsiteX6" fmla="*/ 266085 w 595536"/>
                  <a:gd name="connsiteY6" fmla="*/ 0 h 381403"/>
                  <a:gd name="connsiteX7" fmla="*/ 223509 w 595536"/>
                  <a:gd name="connsiteY7" fmla="*/ 10644 h 381403"/>
                  <a:gd name="connsiteX8" fmla="*/ 178907 w 595536"/>
                  <a:gd name="connsiteY8" fmla="*/ 27370 h 381403"/>
                  <a:gd name="connsiteX9" fmla="*/ 106427 w 595536"/>
                  <a:gd name="connsiteY9" fmla="*/ 71719 h 381403"/>
                  <a:gd name="connsiteX10" fmla="*/ 39777 w 595536"/>
                  <a:gd name="connsiteY10" fmla="*/ 133808 h 381403"/>
                  <a:gd name="connsiteX11" fmla="*/ 12914 w 595536"/>
                  <a:gd name="connsiteY11" fmla="*/ 178157 h 381403"/>
                  <a:gd name="connsiteX12" fmla="*/ 496 w 595536"/>
                  <a:gd name="connsiteY12" fmla="*/ 227068 h 381403"/>
                  <a:gd name="connsiteX13" fmla="*/ 118592 w 595536"/>
                  <a:gd name="connsiteY13" fmla="*/ 265589 h 381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95536" h="381403">
                    <a:moveTo>
                      <a:pt x="118592" y="265589"/>
                    </a:moveTo>
                    <a:cubicBezTo>
                      <a:pt x="156859" y="274205"/>
                      <a:pt x="194365" y="285609"/>
                      <a:pt x="232126" y="296507"/>
                    </a:cubicBezTo>
                    <a:cubicBezTo>
                      <a:pt x="272167" y="308164"/>
                      <a:pt x="312968" y="317541"/>
                      <a:pt x="353769" y="326664"/>
                    </a:cubicBezTo>
                    <a:cubicBezTo>
                      <a:pt x="434358" y="344911"/>
                      <a:pt x="515454" y="361637"/>
                      <a:pt x="595536" y="381404"/>
                    </a:cubicBezTo>
                    <a:cubicBezTo>
                      <a:pt x="553468" y="309685"/>
                      <a:pt x="491379" y="251144"/>
                      <a:pt x="434865" y="190829"/>
                    </a:cubicBezTo>
                    <a:cubicBezTo>
                      <a:pt x="405215" y="159151"/>
                      <a:pt x="375311" y="127726"/>
                      <a:pt x="346167" y="95541"/>
                    </a:cubicBezTo>
                    <a:cubicBezTo>
                      <a:pt x="318797" y="65637"/>
                      <a:pt x="269633" y="5829"/>
                      <a:pt x="266085" y="0"/>
                    </a:cubicBezTo>
                    <a:cubicBezTo>
                      <a:pt x="265831" y="0"/>
                      <a:pt x="237701" y="6589"/>
                      <a:pt x="223509" y="10644"/>
                    </a:cubicBezTo>
                    <a:cubicBezTo>
                      <a:pt x="208304" y="15205"/>
                      <a:pt x="193352" y="20781"/>
                      <a:pt x="178907" y="27370"/>
                    </a:cubicBezTo>
                    <a:cubicBezTo>
                      <a:pt x="153311" y="39534"/>
                      <a:pt x="128982" y="54486"/>
                      <a:pt x="106427" y="71719"/>
                    </a:cubicBezTo>
                    <a:cubicBezTo>
                      <a:pt x="82352" y="90219"/>
                      <a:pt x="59797" y="111000"/>
                      <a:pt x="39777" y="133808"/>
                    </a:cubicBezTo>
                    <a:cubicBezTo>
                      <a:pt x="28119" y="146986"/>
                      <a:pt x="19249" y="161685"/>
                      <a:pt x="12914" y="178157"/>
                    </a:cubicBezTo>
                    <a:cubicBezTo>
                      <a:pt x="7338" y="192096"/>
                      <a:pt x="-2292" y="211609"/>
                      <a:pt x="496" y="227068"/>
                    </a:cubicBezTo>
                    <a:cubicBezTo>
                      <a:pt x="37242" y="247089"/>
                      <a:pt x="77790" y="256212"/>
                      <a:pt x="118592" y="265589"/>
                    </a:cubicBezTo>
                    <a:close/>
                  </a:path>
                </a:pathLst>
              </a:custGeom>
              <a:solidFill>
                <a:srgbClr val="FF99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6" name="Полилиния: фигура 55">
                <a:extLst>
                  <a:ext uri="{FF2B5EF4-FFF2-40B4-BE49-F238E27FC236}">
                    <a16:creationId xmlns:a16="http://schemas.microsoft.com/office/drawing/2014/main" id="{EDD5F3A4-F87B-C569-1B01-BD8153C8E4D8}"/>
                  </a:ext>
                </a:extLst>
              </p:cNvPr>
              <p:cNvSpPr/>
              <p:nvPr/>
            </p:nvSpPr>
            <p:spPr>
              <a:xfrm>
                <a:off x="2043513" y="7273307"/>
                <a:ext cx="610099" cy="820948"/>
              </a:xfrm>
              <a:custGeom>
                <a:avLst/>
                <a:gdLst>
                  <a:gd name="connsiteX0" fmla="*/ 8401 w 610099"/>
                  <a:gd name="connsiteY0" fmla="*/ 647753 h 820948"/>
                  <a:gd name="connsiteX1" fmla="*/ 12962 w 610099"/>
                  <a:gd name="connsiteY1" fmla="*/ 651808 h 820948"/>
                  <a:gd name="connsiteX2" fmla="*/ 148545 w 610099"/>
                  <a:gd name="connsiteY2" fmla="*/ 687034 h 820948"/>
                  <a:gd name="connsiteX3" fmla="*/ 292236 w 610099"/>
                  <a:gd name="connsiteY3" fmla="*/ 721753 h 820948"/>
                  <a:gd name="connsiteX4" fmla="*/ 605215 w 610099"/>
                  <a:gd name="connsiteY4" fmla="*/ 820842 h 820948"/>
                  <a:gd name="connsiteX5" fmla="*/ 609524 w 610099"/>
                  <a:gd name="connsiteY5" fmla="*/ 816280 h 820948"/>
                  <a:gd name="connsiteX6" fmla="*/ 609017 w 610099"/>
                  <a:gd name="connsiteY6" fmla="*/ 745828 h 820948"/>
                  <a:gd name="connsiteX7" fmla="*/ 608510 w 610099"/>
                  <a:gd name="connsiteY7" fmla="*/ 681205 h 820948"/>
                  <a:gd name="connsiteX8" fmla="*/ 605722 w 610099"/>
                  <a:gd name="connsiteY8" fmla="*/ 676136 h 820948"/>
                  <a:gd name="connsiteX9" fmla="*/ 597359 w 610099"/>
                  <a:gd name="connsiteY9" fmla="*/ 668534 h 820948"/>
                  <a:gd name="connsiteX10" fmla="*/ 599387 w 610099"/>
                  <a:gd name="connsiteY10" fmla="*/ 662198 h 820948"/>
                  <a:gd name="connsiteX11" fmla="*/ 606483 w 610099"/>
                  <a:gd name="connsiteY11" fmla="*/ 660171 h 820948"/>
                  <a:gd name="connsiteX12" fmla="*/ 607496 w 610099"/>
                  <a:gd name="connsiteY12" fmla="*/ 623677 h 820948"/>
                  <a:gd name="connsiteX13" fmla="*/ 607750 w 610099"/>
                  <a:gd name="connsiteY13" fmla="*/ 576287 h 820948"/>
                  <a:gd name="connsiteX14" fmla="*/ 604962 w 610099"/>
                  <a:gd name="connsiteY14" fmla="*/ 574006 h 820948"/>
                  <a:gd name="connsiteX15" fmla="*/ 589757 w 610099"/>
                  <a:gd name="connsiteY15" fmla="*/ 552465 h 820948"/>
                  <a:gd name="connsiteX16" fmla="*/ 603441 w 610099"/>
                  <a:gd name="connsiteY16" fmla="*/ 526616 h 820948"/>
                  <a:gd name="connsiteX17" fmla="*/ 606483 w 610099"/>
                  <a:gd name="connsiteY17" fmla="*/ 522308 h 820948"/>
                  <a:gd name="connsiteX18" fmla="*/ 605722 w 610099"/>
                  <a:gd name="connsiteY18" fmla="*/ 456924 h 820948"/>
                  <a:gd name="connsiteX19" fmla="*/ 610031 w 610099"/>
                  <a:gd name="connsiteY19" fmla="*/ 388246 h 820948"/>
                  <a:gd name="connsiteX20" fmla="*/ 451894 w 610099"/>
                  <a:gd name="connsiteY20" fmla="*/ 196150 h 820948"/>
                  <a:gd name="connsiteX21" fmla="*/ 362942 w 610099"/>
                  <a:gd name="connsiteY21" fmla="*/ 100863 h 820948"/>
                  <a:gd name="connsiteX22" fmla="*/ 278298 w 610099"/>
                  <a:gd name="connsiteY22" fmla="*/ 2788 h 820948"/>
                  <a:gd name="connsiteX23" fmla="*/ 274750 w 610099"/>
                  <a:gd name="connsiteY23" fmla="*/ 0 h 820948"/>
                  <a:gd name="connsiteX24" fmla="*/ 184784 w 610099"/>
                  <a:gd name="connsiteY24" fmla="*/ 26610 h 820948"/>
                  <a:gd name="connsiteX25" fmla="*/ 103688 w 610099"/>
                  <a:gd name="connsiteY25" fmla="*/ 77801 h 820948"/>
                  <a:gd name="connsiteX26" fmla="*/ 35264 w 610099"/>
                  <a:gd name="connsiteY26" fmla="*/ 145719 h 820948"/>
                  <a:gd name="connsiteX27" fmla="*/ 13723 w 610099"/>
                  <a:gd name="connsiteY27" fmla="*/ 188548 h 820948"/>
                  <a:gd name="connsiteX28" fmla="*/ 3839 w 610099"/>
                  <a:gd name="connsiteY28" fmla="*/ 231376 h 820948"/>
                  <a:gd name="connsiteX29" fmla="*/ 798 w 610099"/>
                  <a:gd name="connsiteY29" fmla="*/ 439184 h 820948"/>
                  <a:gd name="connsiteX30" fmla="*/ 8401 w 610099"/>
                  <a:gd name="connsiteY30" fmla="*/ 647753 h 820948"/>
                  <a:gd name="connsiteX31" fmla="*/ 21325 w 610099"/>
                  <a:gd name="connsiteY31" fmla="*/ 181452 h 820948"/>
                  <a:gd name="connsiteX32" fmla="*/ 48188 w 610099"/>
                  <a:gd name="connsiteY32" fmla="*/ 137103 h 820948"/>
                  <a:gd name="connsiteX33" fmla="*/ 114839 w 610099"/>
                  <a:gd name="connsiteY33" fmla="*/ 75014 h 820948"/>
                  <a:gd name="connsiteX34" fmla="*/ 187572 w 610099"/>
                  <a:gd name="connsiteY34" fmla="*/ 31171 h 820948"/>
                  <a:gd name="connsiteX35" fmla="*/ 232175 w 610099"/>
                  <a:gd name="connsiteY35" fmla="*/ 14445 h 820948"/>
                  <a:gd name="connsiteX36" fmla="*/ 274750 w 610099"/>
                  <a:gd name="connsiteY36" fmla="*/ 3548 h 820948"/>
                  <a:gd name="connsiteX37" fmla="*/ 354832 w 610099"/>
                  <a:gd name="connsiteY37" fmla="*/ 99089 h 820948"/>
                  <a:gd name="connsiteX38" fmla="*/ 443531 w 610099"/>
                  <a:gd name="connsiteY38" fmla="*/ 194377 h 820948"/>
                  <a:gd name="connsiteX39" fmla="*/ 604202 w 610099"/>
                  <a:gd name="connsiteY39" fmla="*/ 384952 h 820948"/>
                  <a:gd name="connsiteX40" fmla="*/ 362435 w 610099"/>
                  <a:gd name="connsiteY40" fmla="*/ 330212 h 820948"/>
                  <a:gd name="connsiteX41" fmla="*/ 240791 w 610099"/>
                  <a:gd name="connsiteY41" fmla="*/ 300054 h 820948"/>
                  <a:gd name="connsiteX42" fmla="*/ 127257 w 610099"/>
                  <a:gd name="connsiteY42" fmla="*/ 269137 h 820948"/>
                  <a:gd name="connsiteX43" fmla="*/ 8908 w 610099"/>
                  <a:gd name="connsiteY43" fmla="*/ 230363 h 820948"/>
                  <a:gd name="connsiteX44" fmla="*/ 21325 w 610099"/>
                  <a:gd name="connsiteY44" fmla="*/ 181452 h 820948"/>
                  <a:gd name="connsiteX45" fmla="*/ 6880 w 610099"/>
                  <a:gd name="connsiteY45" fmla="*/ 233911 h 820948"/>
                  <a:gd name="connsiteX46" fmla="*/ 8147 w 610099"/>
                  <a:gd name="connsiteY46" fmla="*/ 234164 h 820948"/>
                  <a:gd name="connsiteX47" fmla="*/ 102168 w 610099"/>
                  <a:gd name="connsiteY47" fmla="*/ 269390 h 820948"/>
                  <a:gd name="connsiteX48" fmla="*/ 218236 w 610099"/>
                  <a:gd name="connsiteY48" fmla="*/ 299801 h 820948"/>
                  <a:gd name="connsiteX49" fmla="*/ 462791 w 610099"/>
                  <a:gd name="connsiteY49" fmla="*/ 359356 h 820948"/>
                  <a:gd name="connsiteX50" fmla="*/ 605722 w 610099"/>
                  <a:gd name="connsiteY50" fmla="*/ 391541 h 820948"/>
                  <a:gd name="connsiteX51" fmla="*/ 600907 w 610099"/>
                  <a:gd name="connsiteY51" fmla="*/ 454390 h 820948"/>
                  <a:gd name="connsiteX52" fmla="*/ 601921 w 610099"/>
                  <a:gd name="connsiteY52" fmla="*/ 524335 h 820948"/>
                  <a:gd name="connsiteX53" fmla="*/ 605722 w 610099"/>
                  <a:gd name="connsiteY53" fmla="*/ 579328 h 820948"/>
                  <a:gd name="connsiteX54" fmla="*/ 603441 w 610099"/>
                  <a:gd name="connsiteY54" fmla="*/ 614301 h 820948"/>
                  <a:gd name="connsiteX55" fmla="*/ 603695 w 610099"/>
                  <a:gd name="connsiteY55" fmla="*/ 632040 h 820948"/>
                  <a:gd name="connsiteX56" fmla="*/ 604455 w 610099"/>
                  <a:gd name="connsiteY56" fmla="*/ 640657 h 820948"/>
                  <a:gd name="connsiteX57" fmla="*/ 605722 w 610099"/>
                  <a:gd name="connsiteY57" fmla="*/ 655862 h 820948"/>
                  <a:gd name="connsiteX58" fmla="*/ 593051 w 610099"/>
                  <a:gd name="connsiteY58" fmla="*/ 665746 h 820948"/>
                  <a:gd name="connsiteX59" fmla="*/ 605215 w 610099"/>
                  <a:gd name="connsiteY59" fmla="*/ 680698 h 820948"/>
                  <a:gd name="connsiteX60" fmla="*/ 604202 w 610099"/>
                  <a:gd name="connsiteY60" fmla="*/ 745575 h 820948"/>
                  <a:gd name="connsiteX61" fmla="*/ 604455 w 610099"/>
                  <a:gd name="connsiteY61" fmla="*/ 815013 h 820948"/>
                  <a:gd name="connsiteX62" fmla="*/ 595332 w 610099"/>
                  <a:gd name="connsiteY62" fmla="*/ 811211 h 820948"/>
                  <a:gd name="connsiteX63" fmla="*/ 589250 w 610099"/>
                  <a:gd name="connsiteY63" fmla="*/ 808677 h 820948"/>
                  <a:gd name="connsiteX64" fmla="*/ 296291 w 610099"/>
                  <a:gd name="connsiteY64" fmla="*/ 716684 h 820948"/>
                  <a:gd name="connsiteX65" fmla="*/ 154880 w 610099"/>
                  <a:gd name="connsiteY65" fmla="*/ 682472 h 820948"/>
                  <a:gd name="connsiteX66" fmla="*/ 12962 w 610099"/>
                  <a:gd name="connsiteY66" fmla="*/ 645979 h 820948"/>
                  <a:gd name="connsiteX67" fmla="*/ 5360 w 610099"/>
                  <a:gd name="connsiteY67" fmla="*/ 438931 h 820948"/>
                  <a:gd name="connsiteX68" fmla="*/ 6880 w 610099"/>
                  <a:gd name="connsiteY68" fmla="*/ 233911 h 820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610099" h="820948">
                    <a:moveTo>
                      <a:pt x="8401" y="647753"/>
                    </a:moveTo>
                    <a:cubicBezTo>
                      <a:pt x="8654" y="650034"/>
                      <a:pt x="9921" y="650540"/>
                      <a:pt x="12962" y="651808"/>
                    </a:cubicBezTo>
                    <a:cubicBezTo>
                      <a:pt x="55538" y="671068"/>
                      <a:pt x="103182" y="677403"/>
                      <a:pt x="148545" y="687034"/>
                    </a:cubicBezTo>
                    <a:cubicBezTo>
                      <a:pt x="196695" y="697424"/>
                      <a:pt x="244846" y="708575"/>
                      <a:pt x="292236" y="721753"/>
                    </a:cubicBezTo>
                    <a:cubicBezTo>
                      <a:pt x="389044" y="748869"/>
                      <a:pt x="599387" y="819321"/>
                      <a:pt x="605215" y="820842"/>
                    </a:cubicBezTo>
                    <a:cubicBezTo>
                      <a:pt x="606989" y="821348"/>
                      <a:pt x="609524" y="820081"/>
                      <a:pt x="609524" y="816280"/>
                    </a:cubicBezTo>
                    <a:cubicBezTo>
                      <a:pt x="609524" y="792711"/>
                      <a:pt x="609270" y="769143"/>
                      <a:pt x="609017" y="745828"/>
                    </a:cubicBezTo>
                    <a:cubicBezTo>
                      <a:pt x="608763" y="724794"/>
                      <a:pt x="611804" y="702239"/>
                      <a:pt x="608510" y="681205"/>
                    </a:cubicBezTo>
                    <a:cubicBezTo>
                      <a:pt x="608257" y="677910"/>
                      <a:pt x="608763" y="676643"/>
                      <a:pt x="605722" y="676136"/>
                    </a:cubicBezTo>
                    <a:cubicBezTo>
                      <a:pt x="600907" y="675376"/>
                      <a:pt x="598626" y="673602"/>
                      <a:pt x="597359" y="668534"/>
                    </a:cubicBezTo>
                    <a:cubicBezTo>
                      <a:pt x="596852" y="666253"/>
                      <a:pt x="597359" y="663972"/>
                      <a:pt x="599387" y="662198"/>
                    </a:cubicBezTo>
                    <a:cubicBezTo>
                      <a:pt x="601921" y="659917"/>
                      <a:pt x="605722" y="660931"/>
                      <a:pt x="606483" y="660171"/>
                    </a:cubicBezTo>
                    <a:cubicBezTo>
                      <a:pt x="613832" y="652568"/>
                      <a:pt x="607750" y="632801"/>
                      <a:pt x="607496" y="623677"/>
                    </a:cubicBezTo>
                    <a:cubicBezTo>
                      <a:pt x="606989" y="607965"/>
                      <a:pt x="610284" y="591746"/>
                      <a:pt x="607750" y="576287"/>
                    </a:cubicBezTo>
                    <a:cubicBezTo>
                      <a:pt x="607750" y="575780"/>
                      <a:pt x="607496" y="574513"/>
                      <a:pt x="604962" y="574006"/>
                    </a:cubicBezTo>
                    <a:cubicBezTo>
                      <a:pt x="595332" y="571725"/>
                      <a:pt x="589503" y="562095"/>
                      <a:pt x="589757" y="552465"/>
                    </a:cubicBezTo>
                    <a:cubicBezTo>
                      <a:pt x="590010" y="542075"/>
                      <a:pt x="596599" y="533712"/>
                      <a:pt x="603441" y="526616"/>
                    </a:cubicBezTo>
                    <a:cubicBezTo>
                      <a:pt x="605469" y="524589"/>
                      <a:pt x="606483" y="524335"/>
                      <a:pt x="606483" y="522308"/>
                    </a:cubicBezTo>
                    <a:cubicBezTo>
                      <a:pt x="605469" y="500513"/>
                      <a:pt x="605215" y="478719"/>
                      <a:pt x="605722" y="456924"/>
                    </a:cubicBezTo>
                    <a:cubicBezTo>
                      <a:pt x="606229" y="435383"/>
                      <a:pt x="610284" y="389767"/>
                      <a:pt x="610031" y="388246"/>
                    </a:cubicBezTo>
                    <a:cubicBezTo>
                      <a:pt x="611044" y="366705"/>
                      <a:pt x="507394" y="255705"/>
                      <a:pt x="451894" y="196150"/>
                    </a:cubicBezTo>
                    <a:cubicBezTo>
                      <a:pt x="422243" y="164472"/>
                      <a:pt x="392339" y="132794"/>
                      <a:pt x="362942" y="100863"/>
                    </a:cubicBezTo>
                    <a:cubicBezTo>
                      <a:pt x="333798" y="68931"/>
                      <a:pt x="307188" y="34973"/>
                      <a:pt x="278298" y="2788"/>
                    </a:cubicBezTo>
                    <a:cubicBezTo>
                      <a:pt x="277791" y="2281"/>
                      <a:pt x="276270" y="0"/>
                      <a:pt x="274750" y="0"/>
                    </a:cubicBezTo>
                    <a:cubicBezTo>
                      <a:pt x="244339" y="760"/>
                      <a:pt x="211901" y="13938"/>
                      <a:pt x="184784" y="26610"/>
                    </a:cubicBezTo>
                    <a:cubicBezTo>
                      <a:pt x="155640" y="40294"/>
                      <a:pt x="128777" y="57781"/>
                      <a:pt x="103688" y="77801"/>
                    </a:cubicBezTo>
                    <a:cubicBezTo>
                      <a:pt x="79106" y="97568"/>
                      <a:pt x="54017" y="120123"/>
                      <a:pt x="35264" y="145719"/>
                    </a:cubicBezTo>
                    <a:cubicBezTo>
                      <a:pt x="25634" y="158644"/>
                      <a:pt x="19045" y="173596"/>
                      <a:pt x="13723" y="188548"/>
                    </a:cubicBezTo>
                    <a:cubicBezTo>
                      <a:pt x="9668" y="200205"/>
                      <a:pt x="5106" y="211609"/>
                      <a:pt x="3839" y="231376"/>
                    </a:cubicBezTo>
                    <a:cubicBezTo>
                      <a:pt x="-1483" y="300308"/>
                      <a:pt x="38" y="370253"/>
                      <a:pt x="798" y="439184"/>
                    </a:cubicBezTo>
                    <a:cubicBezTo>
                      <a:pt x="1558" y="508623"/>
                      <a:pt x="2065" y="578568"/>
                      <a:pt x="8401" y="647753"/>
                    </a:cubicBezTo>
                    <a:close/>
                    <a:moveTo>
                      <a:pt x="21325" y="181452"/>
                    </a:moveTo>
                    <a:cubicBezTo>
                      <a:pt x="27914" y="164979"/>
                      <a:pt x="36531" y="150534"/>
                      <a:pt x="48188" y="137103"/>
                    </a:cubicBezTo>
                    <a:cubicBezTo>
                      <a:pt x="68209" y="114294"/>
                      <a:pt x="90764" y="93514"/>
                      <a:pt x="114839" y="75014"/>
                    </a:cubicBezTo>
                    <a:cubicBezTo>
                      <a:pt x="137394" y="58034"/>
                      <a:pt x="161723" y="43082"/>
                      <a:pt x="187572" y="31171"/>
                    </a:cubicBezTo>
                    <a:cubicBezTo>
                      <a:pt x="202017" y="24582"/>
                      <a:pt x="216969" y="18753"/>
                      <a:pt x="232175" y="14445"/>
                    </a:cubicBezTo>
                    <a:cubicBezTo>
                      <a:pt x="246366" y="10137"/>
                      <a:pt x="274496" y="3801"/>
                      <a:pt x="274750" y="3548"/>
                    </a:cubicBezTo>
                    <a:cubicBezTo>
                      <a:pt x="278298" y="9377"/>
                      <a:pt x="327462" y="69185"/>
                      <a:pt x="354832" y="99089"/>
                    </a:cubicBezTo>
                    <a:cubicBezTo>
                      <a:pt x="383976" y="131274"/>
                      <a:pt x="413880" y="162698"/>
                      <a:pt x="443531" y="194377"/>
                    </a:cubicBezTo>
                    <a:cubicBezTo>
                      <a:pt x="500044" y="254692"/>
                      <a:pt x="562133" y="313233"/>
                      <a:pt x="604202" y="384952"/>
                    </a:cubicBezTo>
                    <a:cubicBezTo>
                      <a:pt x="523866" y="365185"/>
                      <a:pt x="443024" y="348459"/>
                      <a:pt x="362435" y="330212"/>
                    </a:cubicBezTo>
                    <a:cubicBezTo>
                      <a:pt x="321633" y="321089"/>
                      <a:pt x="281086" y="311712"/>
                      <a:pt x="240791" y="300054"/>
                    </a:cubicBezTo>
                    <a:cubicBezTo>
                      <a:pt x="203031" y="289157"/>
                      <a:pt x="165524" y="277753"/>
                      <a:pt x="127257" y="269137"/>
                    </a:cubicBezTo>
                    <a:cubicBezTo>
                      <a:pt x="86202" y="259760"/>
                      <a:pt x="45654" y="250637"/>
                      <a:pt x="8908" y="230363"/>
                    </a:cubicBezTo>
                    <a:cubicBezTo>
                      <a:pt x="5867" y="214904"/>
                      <a:pt x="15750" y="195390"/>
                      <a:pt x="21325" y="181452"/>
                    </a:cubicBezTo>
                    <a:close/>
                    <a:moveTo>
                      <a:pt x="6880" y="233911"/>
                    </a:moveTo>
                    <a:cubicBezTo>
                      <a:pt x="7134" y="234164"/>
                      <a:pt x="7640" y="234164"/>
                      <a:pt x="8147" y="234164"/>
                    </a:cubicBezTo>
                    <a:cubicBezTo>
                      <a:pt x="36531" y="252411"/>
                      <a:pt x="69476" y="261787"/>
                      <a:pt x="102168" y="269390"/>
                    </a:cubicBezTo>
                    <a:cubicBezTo>
                      <a:pt x="141195" y="278513"/>
                      <a:pt x="179969" y="288397"/>
                      <a:pt x="218236" y="299801"/>
                    </a:cubicBezTo>
                    <a:cubicBezTo>
                      <a:pt x="298825" y="323623"/>
                      <a:pt x="380935" y="340856"/>
                      <a:pt x="462791" y="359356"/>
                    </a:cubicBezTo>
                    <a:cubicBezTo>
                      <a:pt x="510435" y="370253"/>
                      <a:pt x="557825" y="381657"/>
                      <a:pt x="605722" y="391541"/>
                    </a:cubicBezTo>
                    <a:cubicBezTo>
                      <a:pt x="601161" y="411561"/>
                      <a:pt x="601667" y="433863"/>
                      <a:pt x="600907" y="454390"/>
                    </a:cubicBezTo>
                    <a:cubicBezTo>
                      <a:pt x="600147" y="476945"/>
                      <a:pt x="601921" y="524335"/>
                      <a:pt x="601921" y="524335"/>
                    </a:cubicBezTo>
                    <a:cubicBezTo>
                      <a:pt x="582661" y="536246"/>
                      <a:pt x="572524" y="563109"/>
                      <a:pt x="605722" y="579328"/>
                    </a:cubicBezTo>
                    <a:cubicBezTo>
                      <a:pt x="602935" y="591239"/>
                      <a:pt x="603948" y="602136"/>
                      <a:pt x="603441" y="614301"/>
                    </a:cubicBezTo>
                    <a:cubicBezTo>
                      <a:pt x="603188" y="620383"/>
                      <a:pt x="603188" y="626212"/>
                      <a:pt x="603695" y="632040"/>
                    </a:cubicBezTo>
                    <a:cubicBezTo>
                      <a:pt x="603948" y="634828"/>
                      <a:pt x="604202" y="637869"/>
                      <a:pt x="604455" y="640657"/>
                    </a:cubicBezTo>
                    <a:cubicBezTo>
                      <a:pt x="604709" y="644712"/>
                      <a:pt x="606229" y="655609"/>
                      <a:pt x="605722" y="655862"/>
                    </a:cubicBezTo>
                    <a:cubicBezTo>
                      <a:pt x="598120" y="656369"/>
                      <a:pt x="593558" y="661691"/>
                      <a:pt x="593051" y="665746"/>
                    </a:cubicBezTo>
                    <a:cubicBezTo>
                      <a:pt x="592037" y="673602"/>
                      <a:pt x="598373" y="678924"/>
                      <a:pt x="605215" y="680698"/>
                    </a:cubicBezTo>
                    <a:cubicBezTo>
                      <a:pt x="602428" y="701986"/>
                      <a:pt x="604202" y="724287"/>
                      <a:pt x="604202" y="745575"/>
                    </a:cubicBezTo>
                    <a:cubicBezTo>
                      <a:pt x="604202" y="768636"/>
                      <a:pt x="604455" y="791951"/>
                      <a:pt x="604455" y="815013"/>
                    </a:cubicBezTo>
                    <a:cubicBezTo>
                      <a:pt x="601414" y="813492"/>
                      <a:pt x="598373" y="812479"/>
                      <a:pt x="595332" y="811211"/>
                    </a:cubicBezTo>
                    <a:cubicBezTo>
                      <a:pt x="593305" y="810451"/>
                      <a:pt x="591277" y="809691"/>
                      <a:pt x="589250" y="808677"/>
                    </a:cubicBezTo>
                    <a:cubicBezTo>
                      <a:pt x="586969" y="807917"/>
                      <a:pt x="391832" y="743547"/>
                      <a:pt x="296291" y="716684"/>
                    </a:cubicBezTo>
                    <a:cubicBezTo>
                      <a:pt x="249407" y="703506"/>
                      <a:pt x="202271" y="692609"/>
                      <a:pt x="154880" y="682472"/>
                    </a:cubicBezTo>
                    <a:cubicBezTo>
                      <a:pt x="106729" y="672082"/>
                      <a:pt x="60099" y="659157"/>
                      <a:pt x="12962" y="645979"/>
                    </a:cubicBezTo>
                    <a:cubicBezTo>
                      <a:pt x="10935" y="577047"/>
                      <a:pt x="6373" y="508116"/>
                      <a:pt x="5360" y="438931"/>
                    </a:cubicBezTo>
                    <a:cubicBezTo>
                      <a:pt x="4093" y="370760"/>
                      <a:pt x="7134" y="302335"/>
                      <a:pt x="6880" y="233911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7" name="Полилиния: фигура 56">
                <a:extLst>
                  <a:ext uri="{FF2B5EF4-FFF2-40B4-BE49-F238E27FC236}">
                    <a16:creationId xmlns:a16="http://schemas.microsoft.com/office/drawing/2014/main" id="{74B74A21-7601-0AB5-BEEB-C30387C324F1}"/>
                  </a:ext>
                </a:extLst>
              </p:cNvPr>
              <p:cNvSpPr/>
              <p:nvPr/>
            </p:nvSpPr>
            <p:spPr>
              <a:xfrm>
                <a:off x="2087859" y="7332303"/>
                <a:ext cx="163962" cy="150139"/>
              </a:xfrm>
              <a:custGeom>
                <a:avLst/>
                <a:gdLst>
                  <a:gd name="connsiteX0" fmla="*/ 163246 w 163962"/>
                  <a:gd name="connsiteY0" fmla="*/ 51 h 150139"/>
                  <a:gd name="connsiteX1" fmla="*/ 111547 w 163962"/>
                  <a:gd name="connsiteY1" fmla="*/ 27674 h 150139"/>
                  <a:gd name="connsiteX2" fmla="*/ 64664 w 163962"/>
                  <a:gd name="connsiteY2" fmla="*/ 60619 h 150139"/>
                  <a:gd name="connsiteX3" fmla="*/ 40 w 163962"/>
                  <a:gd name="connsiteY3" fmla="*/ 149065 h 150139"/>
                  <a:gd name="connsiteX4" fmla="*/ 1054 w 163962"/>
                  <a:gd name="connsiteY4" fmla="*/ 149825 h 150139"/>
                  <a:gd name="connsiteX5" fmla="*/ 66184 w 163962"/>
                  <a:gd name="connsiteY5" fmla="*/ 62140 h 150139"/>
                  <a:gd name="connsiteX6" fmla="*/ 113575 w 163962"/>
                  <a:gd name="connsiteY6" fmla="*/ 28688 h 150139"/>
                  <a:gd name="connsiteX7" fmla="*/ 163753 w 163962"/>
                  <a:gd name="connsiteY7" fmla="*/ 811 h 150139"/>
                  <a:gd name="connsiteX8" fmla="*/ 163246 w 163962"/>
                  <a:gd name="connsiteY8" fmla="*/ 51 h 150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3962" h="150139">
                    <a:moveTo>
                      <a:pt x="163246" y="51"/>
                    </a:moveTo>
                    <a:cubicBezTo>
                      <a:pt x="145506" y="7654"/>
                      <a:pt x="128273" y="17791"/>
                      <a:pt x="111547" y="27674"/>
                    </a:cubicBezTo>
                    <a:cubicBezTo>
                      <a:pt x="95075" y="37558"/>
                      <a:pt x="79109" y="48202"/>
                      <a:pt x="64664" y="60619"/>
                    </a:cubicBezTo>
                    <a:cubicBezTo>
                      <a:pt x="36280" y="84695"/>
                      <a:pt x="14486" y="115106"/>
                      <a:pt x="40" y="149065"/>
                    </a:cubicBezTo>
                    <a:cubicBezTo>
                      <a:pt x="-213" y="149825"/>
                      <a:pt x="801" y="150585"/>
                      <a:pt x="1054" y="149825"/>
                    </a:cubicBezTo>
                    <a:cubicBezTo>
                      <a:pt x="15753" y="116119"/>
                      <a:pt x="38307" y="85962"/>
                      <a:pt x="66184" y="62140"/>
                    </a:cubicBezTo>
                    <a:cubicBezTo>
                      <a:pt x="80883" y="49469"/>
                      <a:pt x="96848" y="38572"/>
                      <a:pt x="113575" y="28688"/>
                    </a:cubicBezTo>
                    <a:cubicBezTo>
                      <a:pt x="130047" y="18804"/>
                      <a:pt x="147533" y="10948"/>
                      <a:pt x="163753" y="811"/>
                    </a:cubicBezTo>
                    <a:cubicBezTo>
                      <a:pt x="164259" y="558"/>
                      <a:pt x="163753" y="-202"/>
                      <a:pt x="163246" y="51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8" name="Полилиния: фигура 57">
                <a:extLst>
                  <a:ext uri="{FF2B5EF4-FFF2-40B4-BE49-F238E27FC236}">
                    <a16:creationId xmlns:a16="http://schemas.microsoft.com/office/drawing/2014/main" id="{939B28C2-AC1B-4A39-08D8-F6F104E72B56}"/>
                  </a:ext>
                </a:extLst>
              </p:cNvPr>
              <p:cNvSpPr/>
              <p:nvPr/>
            </p:nvSpPr>
            <p:spPr>
              <a:xfrm>
                <a:off x="2223167" y="7328249"/>
                <a:ext cx="76441" cy="43271"/>
              </a:xfrm>
              <a:custGeom>
                <a:avLst/>
                <a:gdLst>
                  <a:gd name="connsiteX0" fmla="*/ 75835 w 76441"/>
                  <a:gd name="connsiteY0" fmla="*/ 51 h 43271"/>
                  <a:gd name="connsiteX1" fmla="*/ 315 w 76441"/>
                  <a:gd name="connsiteY1" fmla="*/ 42119 h 43271"/>
                  <a:gd name="connsiteX2" fmla="*/ 1075 w 76441"/>
                  <a:gd name="connsiteY2" fmla="*/ 43133 h 43271"/>
                  <a:gd name="connsiteX3" fmla="*/ 76342 w 76441"/>
                  <a:gd name="connsiteY3" fmla="*/ 811 h 43271"/>
                  <a:gd name="connsiteX4" fmla="*/ 75835 w 76441"/>
                  <a:gd name="connsiteY4" fmla="*/ 51 h 43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41" h="43271">
                    <a:moveTo>
                      <a:pt x="75835" y="51"/>
                    </a:moveTo>
                    <a:cubicBezTo>
                      <a:pt x="48972" y="10441"/>
                      <a:pt x="23883" y="25393"/>
                      <a:pt x="315" y="42119"/>
                    </a:cubicBezTo>
                    <a:cubicBezTo>
                      <a:pt x="-445" y="42626"/>
                      <a:pt x="315" y="43640"/>
                      <a:pt x="1075" y="43133"/>
                    </a:cubicBezTo>
                    <a:cubicBezTo>
                      <a:pt x="24897" y="26407"/>
                      <a:pt x="49986" y="12976"/>
                      <a:pt x="76342" y="811"/>
                    </a:cubicBezTo>
                    <a:cubicBezTo>
                      <a:pt x="76596" y="558"/>
                      <a:pt x="76342" y="-202"/>
                      <a:pt x="75835" y="51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0" name="Полилиния: фигура 59">
                <a:extLst>
                  <a:ext uri="{FF2B5EF4-FFF2-40B4-BE49-F238E27FC236}">
                    <a16:creationId xmlns:a16="http://schemas.microsoft.com/office/drawing/2014/main" id="{5C7A3078-D404-D6E4-5CAD-469AED2B4AA4}"/>
                  </a:ext>
                </a:extLst>
              </p:cNvPr>
              <p:cNvSpPr/>
              <p:nvPr/>
            </p:nvSpPr>
            <p:spPr>
              <a:xfrm>
                <a:off x="2380858" y="7567279"/>
                <a:ext cx="106137" cy="27663"/>
              </a:xfrm>
              <a:custGeom>
                <a:avLst/>
                <a:gdLst>
                  <a:gd name="connsiteX0" fmla="*/ 105678 w 106137"/>
                  <a:gd name="connsiteY0" fmla="*/ 26610 h 27663"/>
                  <a:gd name="connsiteX1" fmla="*/ 760 w 106137"/>
                  <a:gd name="connsiteY1" fmla="*/ 0 h 27663"/>
                  <a:gd name="connsiteX2" fmla="*/ 760 w 106137"/>
                  <a:gd name="connsiteY2" fmla="*/ 1521 h 27663"/>
                  <a:gd name="connsiteX3" fmla="*/ 105425 w 106137"/>
                  <a:gd name="connsiteY3" fmla="*/ 27623 h 27663"/>
                  <a:gd name="connsiteX4" fmla="*/ 105678 w 106137"/>
                  <a:gd name="connsiteY4" fmla="*/ 26610 h 27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137" h="27663">
                    <a:moveTo>
                      <a:pt x="105678" y="26610"/>
                    </a:moveTo>
                    <a:cubicBezTo>
                      <a:pt x="72226" y="12925"/>
                      <a:pt x="36493" y="4308"/>
                      <a:pt x="760" y="0"/>
                    </a:cubicBezTo>
                    <a:cubicBezTo>
                      <a:pt x="-253" y="0"/>
                      <a:pt x="-253" y="1267"/>
                      <a:pt x="760" y="1521"/>
                    </a:cubicBezTo>
                    <a:cubicBezTo>
                      <a:pt x="36747" y="5829"/>
                      <a:pt x="71466" y="15205"/>
                      <a:pt x="105425" y="27623"/>
                    </a:cubicBezTo>
                    <a:cubicBezTo>
                      <a:pt x="106185" y="27877"/>
                      <a:pt x="106438" y="26863"/>
                      <a:pt x="105678" y="26610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1" name="Полилиния: фигура 60">
                <a:extLst>
                  <a:ext uri="{FF2B5EF4-FFF2-40B4-BE49-F238E27FC236}">
                    <a16:creationId xmlns:a16="http://schemas.microsoft.com/office/drawing/2014/main" id="{0B9C930C-AC0B-CF0C-61B9-E9AABE3E80C2}"/>
                  </a:ext>
                </a:extLst>
              </p:cNvPr>
              <p:cNvSpPr/>
              <p:nvPr/>
            </p:nvSpPr>
            <p:spPr>
              <a:xfrm>
                <a:off x="2427764" y="7439828"/>
                <a:ext cx="126706" cy="113056"/>
              </a:xfrm>
              <a:custGeom>
                <a:avLst/>
                <a:gdLst>
                  <a:gd name="connsiteX0" fmla="*/ 126437 w 126706"/>
                  <a:gd name="connsiteY0" fmla="*/ 111992 h 113056"/>
                  <a:gd name="connsiteX1" fmla="*/ 1752 w 126706"/>
                  <a:gd name="connsiteY1" fmla="*/ 232 h 113056"/>
                  <a:gd name="connsiteX2" fmla="*/ 232 w 126706"/>
                  <a:gd name="connsiteY2" fmla="*/ 1752 h 113056"/>
                  <a:gd name="connsiteX3" fmla="*/ 125424 w 126706"/>
                  <a:gd name="connsiteY3" fmla="*/ 113006 h 113056"/>
                  <a:gd name="connsiteX4" fmla="*/ 126437 w 126706"/>
                  <a:gd name="connsiteY4" fmla="*/ 111992 h 113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706" h="113056">
                    <a:moveTo>
                      <a:pt x="126437" y="111992"/>
                    </a:moveTo>
                    <a:cubicBezTo>
                      <a:pt x="85636" y="73978"/>
                      <a:pt x="43314" y="37232"/>
                      <a:pt x="1752" y="232"/>
                    </a:cubicBezTo>
                    <a:cubicBezTo>
                      <a:pt x="739" y="-528"/>
                      <a:pt x="-528" y="739"/>
                      <a:pt x="232" y="1752"/>
                    </a:cubicBezTo>
                    <a:cubicBezTo>
                      <a:pt x="41794" y="39006"/>
                      <a:pt x="83102" y="76766"/>
                      <a:pt x="125424" y="113006"/>
                    </a:cubicBezTo>
                    <a:cubicBezTo>
                      <a:pt x="126184" y="113259"/>
                      <a:pt x="127198" y="112499"/>
                      <a:pt x="126437" y="111992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2" name="Полилиния: фигура 61">
                <a:extLst>
                  <a:ext uri="{FF2B5EF4-FFF2-40B4-BE49-F238E27FC236}">
                    <a16:creationId xmlns:a16="http://schemas.microsoft.com/office/drawing/2014/main" id="{1D735A1A-F780-53A3-8D56-44AE53286A01}"/>
                  </a:ext>
                </a:extLst>
              </p:cNvPr>
              <p:cNvSpPr/>
              <p:nvPr/>
            </p:nvSpPr>
            <p:spPr>
              <a:xfrm>
                <a:off x="2067789" y="7862726"/>
                <a:ext cx="26497" cy="49006"/>
              </a:xfrm>
              <a:custGeom>
                <a:avLst/>
                <a:gdLst>
                  <a:gd name="connsiteX0" fmla="*/ 26446 w 26497"/>
                  <a:gd name="connsiteY0" fmla="*/ 47943 h 49006"/>
                  <a:gd name="connsiteX1" fmla="*/ 13775 w 26497"/>
                  <a:gd name="connsiteY1" fmla="*/ 25642 h 49006"/>
                  <a:gd name="connsiteX2" fmla="*/ 1864 w 26497"/>
                  <a:gd name="connsiteY2" fmla="*/ 553 h 49006"/>
                  <a:gd name="connsiteX3" fmla="*/ 90 w 26497"/>
                  <a:gd name="connsiteY3" fmla="*/ 1059 h 49006"/>
                  <a:gd name="connsiteX4" fmla="*/ 25686 w 26497"/>
                  <a:gd name="connsiteY4" fmla="*/ 48957 h 49006"/>
                  <a:gd name="connsiteX5" fmla="*/ 26446 w 26497"/>
                  <a:gd name="connsiteY5" fmla="*/ 47943 h 49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497" h="49006">
                    <a:moveTo>
                      <a:pt x="26446" y="47943"/>
                    </a:moveTo>
                    <a:cubicBezTo>
                      <a:pt x="22645" y="40340"/>
                      <a:pt x="17830" y="33244"/>
                      <a:pt x="13775" y="25642"/>
                    </a:cubicBezTo>
                    <a:cubicBezTo>
                      <a:pt x="9467" y="17532"/>
                      <a:pt x="5412" y="9169"/>
                      <a:pt x="1864" y="553"/>
                    </a:cubicBezTo>
                    <a:cubicBezTo>
                      <a:pt x="1357" y="-461"/>
                      <a:pt x="-417" y="46"/>
                      <a:pt x="90" y="1059"/>
                    </a:cubicBezTo>
                    <a:cubicBezTo>
                      <a:pt x="6679" y="17279"/>
                      <a:pt x="14282" y="35272"/>
                      <a:pt x="25686" y="48957"/>
                    </a:cubicBezTo>
                    <a:cubicBezTo>
                      <a:pt x="25939" y="49210"/>
                      <a:pt x="26700" y="48450"/>
                      <a:pt x="26446" y="47943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3" name="Полилиния: фигура 62">
                <a:extLst>
                  <a:ext uri="{FF2B5EF4-FFF2-40B4-BE49-F238E27FC236}">
                    <a16:creationId xmlns:a16="http://schemas.microsoft.com/office/drawing/2014/main" id="{A1D756B8-42EE-E02A-8F45-4027A8B0291D}"/>
                  </a:ext>
                </a:extLst>
              </p:cNvPr>
              <p:cNvSpPr/>
              <p:nvPr/>
            </p:nvSpPr>
            <p:spPr>
              <a:xfrm>
                <a:off x="2087810" y="7855600"/>
                <a:ext cx="25989" cy="46872"/>
              </a:xfrm>
              <a:custGeom>
                <a:avLst/>
                <a:gdLst>
                  <a:gd name="connsiteX0" fmla="*/ 25939 w 25989"/>
                  <a:gd name="connsiteY0" fmla="*/ 45945 h 46872"/>
                  <a:gd name="connsiteX1" fmla="*/ 1864 w 25989"/>
                  <a:gd name="connsiteY1" fmla="*/ 582 h 46872"/>
                  <a:gd name="connsiteX2" fmla="*/ 90 w 25989"/>
                  <a:gd name="connsiteY2" fmla="*/ 1596 h 46872"/>
                  <a:gd name="connsiteX3" fmla="*/ 24926 w 25989"/>
                  <a:gd name="connsiteY3" fmla="*/ 46706 h 46872"/>
                  <a:gd name="connsiteX4" fmla="*/ 25939 w 25989"/>
                  <a:gd name="connsiteY4" fmla="*/ 45945 h 46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989" h="46872">
                    <a:moveTo>
                      <a:pt x="25939" y="45945"/>
                    </a:moveTo>
                    <a:cubicBezTo>
                      <a:pt x="17830" y="30740"/>
                      <a:pt x="8707" y="16295"/>
                      <a:pt x="1864" y="582"/>
                    </a:cubicBezTo>
                    <a:cubicBezTo>
                      <a:pt x="1357" y="-685"/>
                      <a:pt x="-417" y="329"/>
                      <a:pt x="90" y="1596"/>
                    </a:cubicBezTo>
                    <a:cubicBezTo>
                      <a:pt x="6679" y="17055"/>
                      <a:pt x="14282" y="33527"/>
                      <a:pt x="24926" y="46706"/>
                    </a:cubicBezTo>
                    <a:cubicBezTo>
                      <a:pt x="25433" y="47212"/>
                      <a:pt x="26193" y="46452"/>
                      <a:pt x="25939" y="45945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0" name="Полилиния: фигура 959">
                <a:extLst>
                  <a:ext uri="{FF2B5EF4-FFF2-40B4-BE49-F238E27FC236}">
                    <a16:creationId xmlns:a16="http://schemas.microsoft.com/office/drawing/2014/main" id="{9C036D9A-FDAB-AD1C-1584-BBBC6A7964AA}"/>
                  </a:ext>
                </a:extLst>
              </p:cNvPr>
              <p:cNvSpPr/>
              <p:nvPr/>
            </p:nvSpPr>
            <p:spPr>
              <a:xfrm>
                <a:off x="2585288" y="7677941"/>
                <a:ext cx="31549" cy="50779"/>
              </a:xfrm>
              <a:custGeom>
                <a:avLst/>
                <a:gdLst>
                  <a:gd name="connsiteX0" fmla="*/ 1605 w 31549"/>
                  <a:gd name="connsiteY0" fmla="*/ 338 h 50779"/>
                  <a:gd name="connsiteX1" fmla="*/ 338 w 31549"/>
                  <a:gd name="connsiteY1" fmla="*/ 1605 h 50779"/>
                  <a:gd name="connsiteX2" fmla="*/ 30495 w 31549"/>
                  <a:gd name="connsiteY2" fmla="*/ 50516 h 50779"/>
                  <a:gd name="connsiteX3" fmla="*/ 31509 w 31549"/>
                  <a:gd name="connsiteY3" fmla="*/ 50009 h 50779"/>
                  <a:gd name="connsiteX4" fmla="*/ 1605 w 31549"/>
                  <a:gd name="connsiteY4" fmla="*/ 338 h 50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49" h="50779">
                    <a:moveTo>
                      <a:pt x="1605" y="338"/>
                    </a:moveTo>
                    <a:cubicBezTo>
                      <a:pt x="844" y="-676"/>
                      <a:pt x="-676" y="844"/>
                      <a:pt x="338" y="1605"/>
                    </a:cubicBezTo>
                    <a:cubicBezTo>
                      <a:pt x="13262" y="16303"/>
                      <a:pt x="22132" y="32776"/>
                      <a:pt x="30495" y="50516"/>
                    </a:cubicBezTo>
                    <a:cubicBezTo>
                      <a:pt x="30748" y="51022"/>
                      <a:pt x="31762" y="50769"/>
                      <a:pt x="31509" y="50009"/>
                    </a:cubicBezTo>
                    <a:cubicBezTo>
                      <a:pt x="25427" y="31509"/>
                      <a:pt x="14276" y="14783"/>
                      <a:pt x="1605" y="338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2" name="Полилиния: фигура 961">
                <a:extLst>
                  <a:ext uri="{FF2B5EF4-FFF2-40B4-BE49-F238E27FC236}">
                    <a16:creationId xmlns:a16="http://schemas.microsoft.com/office/drawing/2014/main" id="{A814A937-3037-E49D-9F3E-83E697C89311}"/>
                  </a:ext>
                </a:extLst>
              </p:cNvPr>
              <p:cNvSpPr/>
              <p:nvPr/>
            </p:nvSpPr>
            <p:spPr>
              <a:xfrm>
                <a:off x="2574036" y="7688756"/>
                <a:ext cx="37986" cy="66827"/>
              </a:xfrm>
              <a:custGeom>
                <a:avLst/>
                <a:gdLst>
                  <a:gd name="connsiteX0" fmla="*/ 1959 w 37986"/>
                  <a:gd name="connsiteY0" fmla="*/ 420 h 66827"/>
                  <a:gd name="connsiteX1" fmla="*/ 185 w 37986"/>
                  <a:gd name="connsiteY1" fmla="*/ 1434 h 66827"/>
                  <a:gd name="connsiteX2" fmla="*/ 36932 w 37986"/>
                  <a:gd name="connsiteY2" fmla="*/ 66564 h 66827"/>
                  <a:gd name="connsiteX3" fmla="*/ 37946 w 37986"/>
                  <a:gd name="connsiteY3" fmla="*/ 66057 h 66827"/>
                  <a:gd name="connsiteX4" fmla="*/ 1959 w 37986"/>
                  <a:gd name="connsiteY4" fmla="*/ 420 h 66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986" h="66827">
                    <a:moveTo>
                      <a:pt x="1959" y="420"/>
                    </a:moveTo>
                    <a:cubicBezTo>
                      <a:pt x="1199" y="-594"/>
                      <a:pt x="-575" y="420"/>
                      <a:pt x="185" y="1434"/>
                    </a:cubicBezTo>
                    <a:cubicBezTo>
                      <a:pt x="14377" y="22214"/>
                      <a:pt x="25274" y="44262"/>
                      <a:pt x="36932" y="66564"/>
                    </a:cubicBezTo>
                    <a:cubicBezTo>
                      <a:pt x="37185" y="67070"/>
                      <a:pt x="38199" y="66817"/>
                      <a:pt x="37946" y="66057"/>
                    </a:cubicBezTo>
                    <a:cubicBezTo>
                      <a:pt x="29329" y="42742"/>
                      <a:pt x="15898" y="20694"/>
                      <a:pt x="1959" y="420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964" name="Рисунок 15">
              <a:extLst>
                <a:ext uri="{FF2B5EF4-FFF2-40B4-BE49-F238E27FC236}">
                  <a16:creationId xmlns:a16="http://schemas.microsoft.com/office/drawing/2014/main" id="{1C733117-B70B-E44E-DFDB-51C78CE20A28}"/>
                </a:ext>
              </a:extLst>
            </p:cNvPr>
            <p:cNvGrpSpPr/>
            <p:nvPr/>
          </p:nvGrpSpPr>
          <p:grpSpPr>
            <a:xfrm>
              <a:off x="2073727" y="7574221"/>
              <a:ext cx="78391" cy="83193"/>
              <a:chOff x="2073727" y="7574221"/>
              <a:chExt cx="78391" cy="83193"/>
            </a:xfrm>
          </p:grpSpPr>
          <p:sp>
            <p:nvSpPr>
              <p:cNvPr id="966" name="Полилиния: фигура 965">
                <a:extLst>
                  <a:ext uri="{FF2B5EF4-FFF2-40B4-BE49-F238E27FC236}">
                    <a16:creationId xmlns:a16="http://schemas.microsoft.com/office/drawing/2014/main" id="{2DECB946-D58F-0588-B6A8-05F213498BAC}"/>
                  </a:ext>
                </a:extLst>
              </p:cNvPr>
              <p:cNvSpPr/>
              <p:nvPr/>
            </p:nvSpPr>
            <p:spPr>
              <a:xfrm>
                <a:off x="2102645" y="7582471"/>
                <a:ext cx="43500" cy="69451"/>
              </a:xfrm>
              <a:custGeom>
                <a:avLst/>
                <a:gdLst>
                  <a:gd name="connsiteX0" fmla="*/ 39488 w 43500"/>
                  <a:gd name="connsiteY0" fmla="*/ 14459 h 69451"/>
                  <a:gd name="connsiteX1" fmla="*/ 15919 w 43500"/>
                  <a:gd name="connsiteY1" fmla="*/ 13 h 69451"/>
                  <a:gd name="connsiteX2" fmla="*/ 1474 w 43500"/>
                  <a:gd name="connsiteY2" fmla="*/ 29157 h 69451"/>
                  <a:gd name="connsiteX3" fmla="*/ 5782 w 43500"/>
                  <a:gd name="connsiteY3" fmla="*/ 68945 h 69451"/>
                  <a:gd name="connsiteX4" fmla="*/ 6036 w 43500"/>
                  <a:gd name="connsiteY4" fmla="*/ 69452 h 69451"/>
                  <a:gd name="connsiteX5" fmla="*/ 25803 w 43500"/>
                  <a:gd name="connsiteY5" fmla="*/ 63876 h 69451"/>
                  <a:gd name="connsiteX6" fmla="*/ 39488 w 43500"/>
                  <a:gd name="connsiteY6" fmla="*/ 14459 h 69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500" h="69451">
                    <a:moveTo>
                      <a:pt x="39488" y="14459"/>
                    </a:moveTo>
                    <a:cubicBezTo>
                      <a:pt x="33912" y="3054"/>
                      <a:pt x="25296" y="-240"/>
                      <a:pt x="15919" y="13"/>
                    </a:cubicBezTo>
                    <a:cubicBezTo>
                      <a:pt x="10344" y="9644"/>
                      <a:pt x="4008" y="17753"/>
                      <a:pt x="1474" y="29157"/>
                    </a:cubicBezTo>
                    <a:cubicBezTo>
                      <a:pt x="-1567" y="42589"/>
                      <a:pt x="207" y="56527"/>
                      <a:pt x="5782" y="68945"/>
                    </a:cubicBezTo>
                    <a:cubicBezTo>
                      <a:pt x="5782" y="69198"/>
                      <a:pt x="5782" y="69198"/>
                      <a:pt x="6036" y="69452"/>
                    </a:cubicBezTo>
                    <a:cubicBezTo>
                      <a:pt x="13132" y="69198"/>
                      <a:pt x="20228" y="67171"/>
                      <a:pt x="25803" y="63876"/>
                    </a:cubicBezTo>
                    <a:cubicBezTo>
                      <a:pt x="42529" y="53739"/>
                      <a:pt x="48104" y="31691"/>
                      <a:pt x="39488" y="14459"/>
                    </a:cubicBezTo>
                    <a:close/>
                  </a:path>
                </a:pathLst>
              </a:custGeom>
              <a:solidFill>
                <a:srgbClr val="E582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8" name="Полилиния: фигура 967">
                <a:extLst>
                  <a:ext uri="{FF2B5EF4-FFF2-40B4-BE49-F238E27FC236}">
                    <a16:creationId xmlns:a16="http://schemas.microsoft.com/office/drawing/2014/main" id="{F5921D82-DB68-FE7E-ECA5-F2ED38A8DC4D}"/>
                  </a:ext>
                </a:extLst>
              </p:cNvPr>
              <p:cNvSpPr/>
              <p:nvPr/>
            </p:nvSpPr>
            <p:spPr>
              <a:xfrm>
                <a:off x="2079255" y="7583245"/>
                <a:ext cx="33733" cy="68171"/>
              </a:xfrm>
              <a:custGeom>
                <a:avLst/>
                <a:gdLst>
                  <a:gd name="connsiteX0" fmla="*/ 33734 w 33733"/>
                  <a:gd name="connsiteY0" fmla="*/ 0 h 68171"/>
                  <a:gd name="connsiteX1" fmla="*/ 15994 w 33733"/>
                  <a:gd name="connsiteY1" fmla="*/ 4308 h 68171"/>
                  <a:gd name="connsiteX2" fmla="*/ 3576 w 33733"/>
                  <a:gd name="connsiteY2" fmla="*/ 56007 h 68171"/>
                  <a:gd name="connsiteX3" fmla="*/ 23344 w 33733"/>
                  <a:gd name="connsiteY3" fmla="*/ 68171 h 68171"/>
                  <a:gd name="connsiteX4" fmla="*/ 33734 w 33733"/>
                  <a:gd name="connsiteY4" fmla="*/ 0 h 68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33" h="68171">
                    <a:moveTo>
                      <a:pt x="33734" y="0"/>
                    </a:moveTo>
                    <a:cubicBezTo>
                      <a:pt x="27905" y="1014"/>
                      <a:pt x="21063" y="1014"/>
                      <a:pt x="15994" y="4308"/>
                    </a:cubicBezTo>
                    <a:cubicBezTo>
                      <a:pt x="1802" y="13938"/>
                      <a:pt x="-4533" y="41815"/>
                      <a:pt x="3576" y="56007"/>
                    </a:cubicBezTo>
                    <a:cubicBezTo>
                      <a:pt x="7885" y="63356"/>
                      <a:pt x="15234" y="67157"/>
                      <a:pt x="23344" y="68171"/>
                    </a:cubicBezTo>
                    <a:cubicBezTo>
                      <a:pt x="14981" y="47644"/>
                      <a:pt x="15741" y="15712"/>
                      <a:pt x="33734" y="0"/>
                    </a:cubicBezTo>
                    <a:close/>
                  </a:path>
                </a:pathLst>
              </a:custGeom>
              <a:solidFill>
                <a:srgbClr val="FF99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69" name="Полилиния: фигура 968">
                <a:extLst>
                  <a:ext uri="{FF2B5EF4-FFF2-40B4-BE49-F238E27FC236}">
                    <a16:creationId xmlns:a16="http://schemas.microsoft.com/office/drawing/2014/main" id="{CC9F7D93-D0C6-CB38-8A72-7655439B89E8}"/>
                  </a:ext>
                </a:extLst>
              </p:cNvPr>
              <p:cNvSpPr/>
              <p:nvPr/>
            </p:nvSpPr>
            <p:spPr>
              <a:xfrm>
                <a:off x="2073727" y="7574221"/>
                <a:ext cx="78391" cy="83193"/>
              </a:xfrm>
              <a:custGeom>
                <a:avLst/>
                <a:gdLst>
                  <a:gd name="connsiteX0" fmla="*/ 52693 w 78391"/>
                  <a:gd name="connsiteY0" fmla="*/ 79475 h 83193"/>
                  <a:gd name="connsiteX1" fmla="*/ 75501 w 78391"/>
                  <a:gd name="connsiteY1" fmla="*/ 23722 h 83193"/>
                  <a:gd name="connsiteX2" fmla="*/ 22789 w 78391"/>
                  <a:gd name="connsiteY2" fmla="*/ 4461 h 83193"/>
                  <a:gd name="connsiteX3" fmla="*/ 994 w 78391"/>
                  <a:gd name="connsiteY3" fmla="*/ 59201 h 83193"/>
                  <a:gd name="connsiteX4" fmla="*/ 52693 w 78391"/>
                  <a:gd name="connsiteY4" fmla="*/ 79475 h 83193"/>
                  <a:gd name="connsiteX5" fmla="*/ 8850 w 78391"/>
                  <a:gd name="connsiteY5" fmla="*/ 65030 h 83193"/>
                  <a:gd name="connsiteX6" fmla="*/ 21268 w 78391"/>
                  <a:gd name="connsiteY6" fmla="*/ 13331 h 83193"/>
                  <a:gd name="connsiteX7" fmla="*/ 39008 w 78391"/>
                  <a:gd name="connsiteY7" fmla="*/ 9023 h 83193"/>
                  <a:gd name="connsiteX8" fmla="*/ 28364 w 78391"/>
                  <a:gd name="connsiteY8" fmla="*/ 77448 h 83193"/>
                  <a:gd name="connsiteX9" fmla="*/ 8850 w 78391"/>
                  <a:gd name="connsiteY9" fmla="*/ 65030 h 83193"/>
                  <a:gd name="connsiteX10" fmla="*/ 34953 w 78391"/>
                  <a:gd name="connsiteY10" fmla="*/ 77194 h 83193"/>
                  <a:gd name="connsiteX11" fmla="*/ 30645 w 78391"/>
                  <a:gd name="connsiteY11" fmla="*/ 37407 h 83193"/>
                  <a:gd name="connsiteX12" fmla="*/ 45090 w 78391"/>
                  <a:gd name="connsiteY12" fmla="*/ 8263 h 83193"/>
                  <a:gd name="connsiteX13" fmla="*/ 68659 w 78391"/>
                  <a:gd name="connsiteY13" fmla="*/ 22708 h 83193"/>
                  <a:gd name="connsiteX14" fmla="*/ 54974 w 78391"/>
                  <a:gd name="connsiteY14" fmla="*/ 71872 h 83193"/>
                  <a:gd name="connsiteX15" fmla="*/ 35207 w 78391"/>
                  <a:gd name="connsiteY15" fmla="*/ 77448 h 83193"/>
                  <a:gd name="connsiteX16" fmla="*/ 34953 w 78391"/>
                  <a:gd name="connsiteY16" fmla="*/ 77194 h 83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8391" h="83193">
                    <a:moveTo>
                      <a:pt x="52693" y="79475"/>
                    </a:moveTo>
                    <a:cubicBezTo>
                      <a:pt x="74234" y="70352"/>
                      <a:pt x="83611" y="45263"/>
                      <a:pt x="75501" y="23722"/>
                    </a:cubicBezTo>
                    <a:cubicBezTo>
                      <a:pt x="66885" y="1167"/>
                      <a:pt x="46357" y="-5422"/>
                      <a:pt x="22789" y="4461"/>
                    </a:cubicBezTo>
                    <a:cubicBezTo>
                      <a:pt x="2008" y="12318"/>
                      <a:pt x="-2300" y="39687"/>
                      <a:pt x="994" y="59201"/>
                    </a:cubicBezTo>
                    <a:cubicBezTo>
                      <a:pt x="4796" y="82516"/>
                      <a:pt x="33686" y="87838"/>
                      <a:pt x="52693" y="79475"/>
                    </a:cubicBezTo>
                    <a:close/>
                    <a:moveTo>
                      <a:pt x="8850" y="65030"/>
                    </a:moveTo>
                    <a:cubicBezTo>
                      <a:pt x="741" y="50838"/>
                      <a:pt x="7076" y="22961"/>
                      <a:pt x="21268" y="13331"/>
                    </a:cubicBezTo>
                    <a:cubicBezTo>
                      <a:pt x="26337" y="9783"/>
                      <a:pt x="33179" y="9783"/>
                      <a:pt x="39008" y="9023"/>
                    </a:cubicBezTo>
                    <a:cubicBezTo>
                      <a:pt x="21015" y="24735"/>
                      <a:pt x="20255" y="56667"/>
                      <a:pt x="28364" y="77448"/>
                    </a:cubicBezTo>
                    <a:cubicBezTo>
                      <a:pt x="20508" y="76180"/>
                      <a:pt x="12905" y="72379"/>
                      <a:pt x="8850" y="65030"/>
                    </a:cubicBezTo>
                    <a:close/>
                    <a:moveTo>
                      <a:pt x="34953" y="77194"/>
                    </a:moveTo>
                    <a:cubicBezTo>
                      <a:pt x="29124" y="64776"/>
                      <a:pt x="27604" y="50838"/>
                      <a:pt x="30645" y="37407"/>
                    </a:cubicBezTo>
                    <a:cubicBezTo>
                      <a:pt x="33179" y="26002"/>
                      <a:pt x="39261" y="17893"/>
                      <a:pt x="45090" y="8263"/>
                    </a:cubicBezTo>
                    <a:cubicBezTo>
                      <a:pt x="54720" y="8009"/>
                      <a:pt x="63083" y="11050"/>
                      <a:pt x="68659" y="22708"/>
                    </a:cubicBezTo>
                    <a:cubicBezTo>
                      <a:pt x="77022" y="39941"/>
                      <a:pt x="71700" y="61989"/>
                      <a:pt x="54974" y="71872"/>
                    </a:cubicBezTo>
                    <a:cubicBezTo>
                      <a:pt x="49398" y="75167"/>
                      <a:pt x="42302" y="77194"/>
                      <a:pt x="35207" y="77448"/>
                    </a:cubicBezTo>
                    <a:cubicBezTo>
                      <a:pt x="34953" y="77448"/>
                      <a:pt x="34953" y="77448"/>
                      <a:pt x="34953" y="77194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970" name="Рисунок 15">
              <a:extLst>
                <a:ext uri="{FF2B5EF4-FFF2-40B4-BE49-F238E27FC236}">
                  <a16:creationId xmlns:a16="http://schemas.microsoft.com/office/drawing/2014/main" id="{2F1D45AF-D058-BAA7-2A2A-56CD65EF817B}"/>
                </a:ext>
              </a:extLst>
            </p:cNvPr>
            <p:cNvGrpSpPr/>
            <p:nvPr/>
          </p:nvGrpSpPr>
          <p:grpSpPr>
            <a:xfrm>
              <a:off x="2323857" y="7730584"/>
              <a:ext cx="78391" cy="83081"/>
              <a:chOff x="2323857" y="7730584"/>
              <a:chExt cx="78391" cy="83081"/>
            </a:xfrm>
          </p:grpSpPr>
          <p:sp>
            <p:nvSpPr>
              <p:cNvPr id="971" name="Полилиния: фигура 970">
                <a:extLst>
                  <a:ext uri="{FF2B5EF4-FFF2-40B4-BE49-F238E27FC236}">
                    <a16:creationId xmlns:a16="http://schemas.microsoft.com/office/drawing/2014/main" id="{890CFA99-DADF-AB49-286E-BB84594E577C}"/>
                  </a:ext>
                </a:extLst>
              </p:cNvPr>
              <p:cNvSpPr/>
              <p:nvPr/>
            </p:nvSpPr>
            <p:spPr>
              <a:xfrm>
                <a:off x="2352775" y="7738834"/>
                <a:ext cx="43388" cy="69451"/>
              </a:xfrm>
              <a:custGeom>
                <a:avLst/>
                <a:gdLst>
                  <a:gd name="connsiteX0" fmla="*/ 39488 w 43388"/>
                  <a:gd name="connsiteY0" fmla="*/ 14459 h 69451"/>
                  <a:gd name="connsiteX1" fmla="*/ 15919 w 43388"/>
                  <a:gd name="connsiteY1" fmla="*/ 13 h 69451"/>
                  <a:gd name="connsiteX2" fmla="*/ 1474 w 43388"/>
                  <a:gd name="connsiteY2" fmla="*/ 29157 h 69451"/>
                  <a:gd name="connsiteX3" fmla="*/ 5782 w 43388"/>
                  <a:gd name="connsiteY3" fmla="*/ 68945 h 69451"/>
                  <a:gd name="connsiteX4" fmla="*/ 6036 w 43388"/>
                  <a:gd name="connsiteY4" fmla="*/ 69452 h 69451"/>
                  <a:gd name="connsiteX5" fmla="*/ 25803 w 43388"/>
                  <a:gd name="connsiteY5" fmla="*/ 63876 h 69451"/>
                  <a:gd name="connsiteX6" fmla="*/ 39488 w 43388"/>
                  <a:gd name="connsiteY6" fmla="*/ 14459 h 69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388" h="69451">
                    <a:moveTo>
                      <a:pt x="39488" y="14459"/>
                    </a:moveTo>
                    <a:cubicBezTo>
                      <a:pt x="33912" y="3054"/>
                      <a:pt x="25296" y="-240"/>
                      <a:pt x="15919" y="13"/>
                    </a:cubicBezTo>
                    <a:cubicBezTo>
                      <a:pt x="10344" y="9644"/>
                      <a:pt x="4008" y="17753"/>
                      <a:pt x="1474" y="29157"/>
                    </a:cubicBezTo>
                    <a:cubicBezTo>
                      <a:pt x="-1567" y="42589"/>
                      <a:pt x="207" y="56527"/>
                      <a:pt x="5782" y="68945"/>
                    </a:cubicBezTo>
                    <a:cubicBezTo>
                      <a:pt x="5782" y="69198"/>
                      <a:pt x="5782" y="69198"/>
                      <a:pt x="6036" y="69452"/>
                    </a:cubicBezTo>
                    <a:cubicBezTo>
                      <a:pt x="13132" y="69198"/>
                      <a:pt x="20228" y="67171"/>
                      <a:pt x="25803" y="63876"/>
                    </a:cubicBezTo>
                    <a:cubicBezTo>
                      <a:pt x="42529" y="53739"/>
                      <a:pt x="47851" y="31691"/>
                      <a:pt x="39488" y="14459"/>
                    </a:cubicBezTo>
                    <a:close/>
                  </a:path>
                </a:pathLst>
              </a:custGeom>
              <a:solidFill>
                <a:srgbClr val="E582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3" name="Полилиния: фигура 972">
                <a:extLst>
                  <a:ext uri="{FF2B5EF4-FFF2-40B4-BE49-F238E27FC236}">
                    <a16:creationId xmlns:a16="http://schemas.microsoft.com/office/drawing/2014/main" id="{443A092F-90E0-4DCD-131E-C2190C2289D8}"/>
                  </a:ext>
                </a:extLst>
              </p:cNvPr>
              <p:cNvSpPr/>
              <p:nvPr/>
            </p:nvSpPr>
            <p:spPr>
              <a:xfrm>
                <a:off x="2329131" y="7739354"/>
                <a:ext cx="33733" cy="68171"/>
              </a:xfrm>
              <a:custGeom>
                <a:avLst/>
                <a:gdLst>
                  <a:gd name="connsiteX0" fmla="*/ 33734 w 33733"/>
                  <a:gd name="connsiteY0" fmla="*/ 0 h 68171"/>
                  <a:gd name="connsiteX1" fmla="*/ 15994 w 33733"/>
                  <a:gd name="connsiteY1" fmla="*/ 4308 h 68171"/>
                  <a:gd name="connsiteX2" fmla="*/ 3576 w 33733"/>
                  <a:gd name="connsiteY2" fmla="*/ 56007 h 68171"/>
                  <a:gd name="connsiteX3" fmla="*/ 23344 w 33733"/>
                  <a:gd name="connsiteY3" fmla="*/ 68171 h 68171"/>
                  <a:gd name="connsiteX4" fmla="*/ 33734 w 33733"/>
                  <a:gd name="connsiteY4" fmla="*/ 0 h 68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33" h="68171">
                    <a:moveTo>
                      <a:pt x="33734" y="0"/>
                    </a:moveTo>
                    <a:cubicBezTo>
                      <a:pt x="27905" y="1014"/>
                      <a:pt x="21063" y="1014"/>
                      <a:pt x="15994" y="4308"/>
                    </a:cubicBezTo>
                    <a:cubicBezTo>
                      <a:pt x="1802" y="13938"/>
                      <a:pt x="-4533" y="41815"/>
                      <a:pt x="3576" y="56007"/>
                    </a:cubicBezTo>
                    <a:cubicBezTo>
                      <a:pt x="7885" y="63356"/>
                      <a:pt x="15234" y="67157"/>
                      <a:pt x="23344" y="68171"/>
                    </a:cubicBezTo>
                    <a:cubicBezTo>
                      <a:pt x="15234" y="47644"/>
                      <a:pt x="15741" y="15712"/>
                      <a:pt x="33734" y="0"/>
                    </a:cubicBezTo>
                    <a:close/>
                  </a:path>
                </a:pathLst>
              </a:custGeom>
              <a:solidFill>
                <a:srgbClr val="FF99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4" name="Полилиния: фигура 973">
                <a:extLst>
                  <a:ext uri="{FF2B5EF4-FFF2-40B4-BE49-F238E27FC236}">
                    <a16:creationId xmlns:a16="http://schemas.microsoft.com/office/drawing/2014/main" id="{149FABC5-12AD-1529-FF7F-6E9B47042002}"/>
                  </a:ext>
                </a:extLst>
              </p:cNvPr>
              <p:cNvSpPr/>
              <p:nvPr/>
            </p:nvSpPr>
            <p:spPr>
              <a:xfrm>
                <a:off x="2323857" y="7730584"/>
                <a:ext cx="78391" cy="83081"/>
              </a:xfrm>
              <a:custGeom>
                <a:avLst/>
                <a:gdLst>
                  <a:gd name="connsiteX0" fmla="*/ 52693 w 78391"/>
                  <a:gd name="connsiteY0" fmla="*/ 79475 h 83081"/>
                  <a:gd name="connsiteX1" fmla="*/ 75501 w 78391"/>
                  <a:gd name="connsiteY1" fmla="*/ 23722 h 83081"/>
                  <a:gd name="connsiteX2" fmla="*/ 22789 w 78391"/>
                  <a:gd name="connsiteY2" fmla="*/ 4461 h 83081"/>
                  <a:gd name="connsiteX3" fmla="*/ 994 w 78391"/>
                  <a:gd name="connsiteY3" fmla="*/ 59201 h 83081"/>
                  <a:gd name="connsiteX4" fmla="*/ 52693 w 78391"/>
                  <a:gd name="connsiteY4" fmla="*/ 79475 h 83081"/>
                  <a:gd name="connsiteX5" fmla="*/ 8850 w 78391"/>
                  <a:gd name="connsiteY5" fmla="*/ 65030 h 83081"/>
                  <a:gd name="connsiteX6" fmla="*/ 21268 w 78391"/>
                  <a:gd name="connsiteY6" fmla="*/ 13331 h 83081"/>
                  <a:gd name="connsiteX7" fmla="*/ 39008 w 78391"/>
                  <a:gd name="connsiteY7" fmla="*/ 9023 h 83081"/>
                  <a:gd name="connsiteX8" fmla="*/ 28364 w 78391"/>
                  <a:gd name="connsiteY8" fmla="*/ 77448 h 83081"/>
                  <a:gd name="connsiteX9" fmla="*/ 8850 w 78391"/>
                  <a:gd name="connsiteY9" fmla="*/ 65030 h 83081"/>
                  <a:gd name="connsiteX10" fmla="*/ 34700 w 78391"/>
                  <a:gd name="connsiteY10" fmla="*/ 77194 h 83081"/>
                  <a:gd name="connsiteX11" fmla="*/ 30391 w 78391"/>
                  <a:gd name="connsiteY11" fmla="*/ 37407 h 83081"/>
                  <a:gd name="connsiteX12" fmla="*/ 44837 w 78391"/>
                  <a:gd name="connsiteY12" fmla="*/ 8263 h 83081"/>
                  <a:gd name="connsiteX13" fmla="*/ 68405 w 78391"/>
                  <a:gd name="connsiteY13" fmla="*/ 22708 h 83081"/>
                  <a:gd name="connsiteX14" fmla="*/ 54720 w 78391"/>
                  <a:gd name="connsiteY14" fmla="*/ 71872 h 83081"/>
                  <a:gd name="connsiteX15" fmla="*/ 34953 w 78391"/>
                  <a:gd name="connsiteY15" fmla="*/ 77448 h 83081"/>
                  <a:gd name="connsiteX16" fmla="*/ 34700 w 78391"/>
                  <a:gd name="connsiteY16" fmla="*/ 77194 h 8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8391" h="83081">
                    <a:moveTo>
                      <a:pt x="52693" y="79475"/>
                    </a:moveTo>
                    <a:cubicBezTo>
                      <a:pt x="74234" y="70352"/>
                      <a:pt x="83611" y="45263"/>
                      <a:pt x="75501" y="23722"/>
                    </a:cubicBezTo>
                    <a:cubicBezTo>
                      <a:pt x="66885" y="1167"/>
                      <a:pt x="46357" y="-5422"/>
                      <a:pt x="22789" y="4461"/>
                    </a:cubicBezTo>
                    <a:cubicBezTo>
                      <a:pt x="2008" y="12318"/>
                      <a:pt x="-2300" y="39687"/>
                      <a:pt x="994" y="59201"/>
                    </a:cubicBezTo>
                    <a:cubicBezTo>
                      <a:pt x="4796" y="82516"/>
                      <a:pt x="33433" y="87585"/>
                      <a:pt x="52693" y="79475"/>
                    </a:cubicBezTo>
                    <a:close/>
                    <a:moveTo>
                      <a:pt x="8850" y="65030"/>
                    </a:moveTo>
                    <a:cubicBezTo>
                      <a:pt x="741" y="50838"/>
                      <a:pt x="7076" y="22961"/>
                      <a:pt x="21268" y="13331"/>
                    </a:cubicBezTo>
                    <a:cubicBezTo>
                      <a:pt x="26337" y="9783"/>
                      <a:pt x="33179" y="9783"/>
                      <a:pt x="39008" y="9023"/>
                    </a:cubicBezTo>
                    <a:cubicBezTo>
                      <a:pt x="21015" y="24735"/>
                      <a:pt x="20255" y="56667"/>
                      <a:pt x="28364" y="77448"/>
                    </a:cubicBezTo>
                    <a:cubicBezTo>
                      <a:pt x="20508" y="76180"/>
                      <a:pt x="12905" y="72379"/>
                      <a:pt x="8850" y="65030"/>
                    </a:cubicBezTo>
                    <a:close/>
                    <a:moveTo>
                      <a:pt x="34700" y="77194"/>
                    </a:moveTo>
                    <a:cubicBezTo>
                      <a:pt x="28871" y="64776"/>
                      <a:pt x="27350" y="50838"/>
                      <a:pt x="30391" y="37407"/>
                    </a:cubicBezTo>
                    <a:cubicBezTo>
                      <a:pt x="32926" y="26002"/>
                      <a:pt x="39008" y="17893"/>
                      <a:pt x="44837" y="8263"/>
                    </a:cubicBezTo>
                    <a:cubicBezTo>
                      <a:pt x="54467" y="8009"/>
                      <a:pt x="62830" y="11050"/>
                      <a:pt x="68405" y="22708"/>
                    </a:cubicBezTo>
                    <a:cubicBezTo>
                      <a:pt x="76768" y="39941"/>
                      <a:pt x="71446" y="61989"/>
                      <a:pt x="54720" y="71872"/>
                    </a:cubicBezTo>
                    <a:cubicBezTo>
                      <a:pt x="49145" y="75167"/>
                      <a:pt x="42049" y="77194"/>
                      <a:pt x="34953" y="77448"/>
                    </a:cubicBezTo>
                    <a:cubicBezTo>
                      <a:pt x="34953" y="77448"/>
                      <a:pt x="34953" y="77194"/>
                      <a:pt x="34700" y="77194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975" name="Рисунок 15">
              <a:extLst>
                <a:ext uri="{FF2B5EF4-FFF2-40B4-BE49-F238E27FC236}">
                  <a16:creationId xmlns:a16="http://schemas.microsoft.com/office/drawing/2014/main" id="{9A35793D-7A43-47AB-D25C-9C1717E7C045}"/>
                </a:ext>
              </a:extLst>
            </p:cNvPr>
            <p:cNvGrpSpPr/>
            <p:nvPr/>
          </p:nvGrpSpPr>
          <p:grpSpPr>
            <a:xfrm>
              <a:off x="2174337" y="7830180"/>
              <a:ext cx="78391" cy="83193"/>
              <a:chOff x="2174337" y="7830180"/>
              <a:chExt cx="78391" cy="83193"/>
            </a:xfrm>
          </p:grpSpPr>
          <p:sp>
            <p:nvSpPr>
              <p:cNvPr id="977" name="Полилиния: фигура 976">
                <a:extLst>
                  <a:ext uri="{FF2B5EF4-FFF2-40B4-BE49-F238E27FC236}">
                    <a16:creationId xmlns:a16="http://schemas.microsoft.com/office/drawing/2014/main" id="{DC4437CA-F72B-7618-7734-0D68354D53D2}"/>
                  </a:ext>
                </a:extLst>
              </p:cNvPr>
              <p:cNvSpPr/>
              <p:nvPr/>
            </p:nvSpPr>
            <p:spPr>
              <a:xfrm>
                <a:off x="2203254" y="7838429"/>
                <a:ext cx="43388" cy="69451"/>
              </a:xfrm>
              <a:custGeom>
                <a:avLst/>
                <a:gdLst>
                  <a:gd name="connsiteX0" fmla="*/ 39488 w 43388"/>
                  <a:gd name="connsiteY0" fmla="*/ 14459 h 69451"/>
                  <a:gd name="connsiteX1" fmla="*/ 15919 w 43388"/>
                  <a:gd name="connsiteY1" fmla="*/ 13 h 69451"/>
                  <a:gd name="connsiteX2" fmla="*/ 1474 w 43388"/>
                  <a:gd name="connsiteY2" fmla="*/ 29157 h 69451"/>
                  <a:gd name="connsiteX3" fmla="*/ 5782 w 43388"/>
                  <a:gd name="connsiteY3" fmla="*/ 68945 h 69451"/>
                  <a:gd name="connsiteX4" fmla="*/ 6036 w 43388"/>
                  <a:gd name="connsiteY4" fmla="*/ 69452 h 69451"/>
                  <a:gd name="connsiteX5" fmla="*/ 25803 w 43388"/>
                  <a:gd name="connsiteY5" fmla="*/ 63876 h 69451"/>
                  <a:gd name="connsiteX6" fmla="*/ 39488 w 43388"/>
                  <a:gd name="connsiteY6" fmla="*/ 14459 h 69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388" h="69451">
                    <a:moveTo>
                      <a:pt x="39488" y="14459"/>
                    </a:moveTo>
                    <a:cubicBezTo>
                      <a:pt x="33912" y="3054"/>
                      <a:pt x="25296" y="-240"/>
                      <a:pt x="15919" y="13"/>
                    </a:cubicBezTo>
                    <a:cubicBezTo>
                      <a:pt x="10344" y="9644"/>
                      <a:pt x="4008" y="17753"/>
                      <a:pt x="1474" y="29157"/>
                    </a:cubicBezTo>
                    <a:cubicBezTo>
                      <a:pt x="-1567" y="42589"/>
                      <a:pt x="207" y="56527"/>
                      <a:pt x="5782" y="68945"/>
                    </a:cubicBezTo>
                    <a:cubicBezTo>
                      <a:pt x="5782" y="69198"/>
                      <a:pt x="5782" y="69198"/>
                      <a:pt x="6036" y="69452"/>
                    </a:cubicBezTo>
                    <a:cubicBezTo>
                      <a:pt x="13132" y="69198"/>
                      <a:pt x="20228" y="67171"/>
                      <a:pt x="25803" y="63876"/>
                    </a:cubicBezTo>
                    <a:cubicBezTo>
                      <a:pt x="42529" y="53739"/>
                      <a:pt x="47851" y="31691"/>
                      <a:pt x="39488" y="14459"/>
                    </a:cubicBezTo>
                    <a:close/>
                  </a:path>
                </a:pathLst>
              </a:custGeom>
              <a:solidFill>
                <a:srgbClr val="E582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78" name="Полилиния: фигура 977">
                <a:extLst>
                  <a:ext uri="{FF2B5EF4-FFF2-40B4-BE49-F238E27FC236}">
                    <a16:creationId xmlns:a16="http://schemas.microsoft.com/office/drawing/2014/main" id="{4A4FB4B5-A666-7116-D751-5878532E177C}"/>
                  </a:ext>
                </a:extLst>
              </p:cNvPr>
              <p:cNvSpPr/>
              <p:nvPr/>
            </p:nvSpPr>
            <p:spPr>
              <a:xfrm>
                <a:off x="2179611" y="7839203"/>
                <a:ext cx="33733" cy="68171"/>
              </a:xfrm>
              <a:custGeom>
                <a:avLst/>
                <a:gdLst>
                  <a:gd name="connsiteX0" fmla="*/ 33734 w 33733"/>
                  <a:gd name="connsiteY0" fmla="*/ 0 h 68171"/>
                  <a:gd name="connsiteX1" fmla="*/ 15994 w 33733"/>
                  <a:gd name="connsiteY1" fmla="*/ 4308 h 68171"/>
                  <a:gd name="connsiteX2" fmla="*/ 3576 w 33733"/>
                  <a:gd name="connsiteY2" fmla="*/ 56007 h 68171"/>
                  <a:gd name="connsiteX3" fmla="*/ 23344 w 33733"/>
                  <a:gd name="connsiteY3" fmla="*/ 68171 h 68171"/>
                  <a:gd name="connsiteX4" fmla="*/ 33734 w 33733"/>
                  <a:gd name="connsiteY4" fmla="*/ 0 h 68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33" h="68171">
                    <a:moveTo>
                      <a:pt x="33734" y="0"/>
                    </a:moveTo>
                    <a:cubicBezTo>
                      <a:pt x="27905" y="1014"/>
                      <a:pt x="21063" y="1014"/>
                      <a:pt x="15994" y="4308"/>
                    </a:cubicBezTo>
                    <a:cubicBezTo>
                      <a:pt x="1802" y="13938"/>
                      <a:pt x="-4533" y="41815"/>
                      <a:pt x="3576" y="56007"/>
                    </a:cubicBezTo>
                    <a:cubicBezTo>
                      <a:pt x="7885" y="63356"/>
                      <a:pt x="15234" y="67157"/>
                      <a:pt x="23344" y="68171"/>
                    </a:cubicBezTo>
                    <a:cubicBezTo>
                      <a:pt x="15234" y="47644"/>
                      <a:pt x="15741" y="15712"/>
                      <a:pt x="33734" y="0"/>
                    </a:cubicBezTo>
                    <a:close/>
                  </a:path>
                </a:pathLst>
              </a:custGeom>
              <a:solidFill>
                <a:srgbClr val="FF99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80" name="Полилиния: фигура 979">
                <a:extLst>
                  <a:ext uri="{FF2B5EF4-FFF2-40B4-BE49-F238E27FC236}">
                    <a16:creationId xmlns:a16="http://schemas.microsoft.com/office/drawing/2014/main" id="{86D3C794-9DE8-DB68-BA40-F6FF76040329}"/>
                  </a:ext>
                </a:extLst>
              </p:cNvPr>
              <p:cNvSpPr/>
              <p:nvPr/>
            </p:nvSpPr>
            <p:spPr>
              <a:xfrm>
                <a:off x="2174337" y="7830180"/>
                <a:ext cx="78391" cy="83193"/>
              </a:xfrm>
              <a:custGeom>
                <a:avLst/>
                <a:gdLst>
                  <a:gd name="connsiteX0" fmla="*/ 52693 w 78391"/>
                  <a:gd name="connsiteY0" fmla="*/ 79475 h 83193"/>
                  <a:gd name="connsiteX1" fmla="*/ 75501 w 78391"/>
                  <a:gd name="connsiteY1" fmla="*/ 23722 h 83193"/>
                  <a:gd name="connsiteX2" fmla="*/ 22789 w 78391"/>
                  <a:gd name="connsiteY2" fmla="*/ 4461 h 83193"/>
                  <a:gd name="connsiteX3" fmla="*/ 994 w 78391"/>
                  <a:gd name="connsiteY3" fmla="*/ 59201 h 83193"/>
                  <a:gd name="connsiteX4" fmla="*/ 52693 w 78391"/>
                  <a:gd name="connsiteY4" fmla="*/ 79475 h 83193"/>
                  <a:gd name="connsiteX5" fmla="*/ 8850 w 78391"/>
                  <a:gd name="connsiteY5" fmla="*/ 65030 h 83193"/>
                  <a:gd name="connsiteX6" fmla="*/ 21268 w 78391"/>
                  <a:gd name="connsiteY6" fmla="*/ 13331 h 83193"/>
                  <a:gd name="connsiteX7" fmla="*/ 39008 w 78391"/>
                  <a:gd name="connsiteY7" fmla="*/ 9023 h 83193"/>
                  <a:gd name="connsiteX8" fmla="*/ 28364 w 78391"/>
                  <a:gd name="connsiteY8" fmla="*/ 77448 h 83193"/>
                  <a:gd name="connsiteX9" fmla="*/ 8850 w 78391"/>
                  <a:gd name="connsiteY9" fmla="*/ 65030 h 83193"/>
                  <a:gd name="connsiteX10" fmla="*/ 34700 w 78391"/>
                  <a:gd name="connsiteY10" fmla="*/ 77194 h 83193"/>
                  <a:gd name="connsiteX11" fmla="*/ 30391 w 78391"/>
                  <a:gd name="connsiteY11" fmla="*/ 37407 h 83193"/>
                  <a:gd name="connsiteX12" fmla="*/ 44837 w 78391"/>
                  <a:gd name="connsiteY12" fmla="*/ 8263 h 83193"/>
                  <a:gd name="connsiteX13" fmla="*/ 68405 w 78391"/>
                  <a:gd name="connsiteY13" fmla="*/ 22708 h 83193"/>
                  <a:gd name="connsiteX14" fmla="*/ 54720 w 78391"/>
                  <a:gd name="connsiteY14" fmla="*/ 71872 h 83193"/>
                  <a:gd name="connsiteX15" fmla="*/ 34953 w 78391"/>
                  <a:gd name="connsiteY15" fmla="*/ 77448 h 83193"/>
                  <a:gd name="connsiteX16" fmla="*/ 34700 w 78391"/>
                  <a:gd name="connsiteY16" fmla="*/ 77194 h 83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8391" h="83193">
                    <a:moveTo>
                      <a:pt x="52693" y="79475"/>
                    </a:moveTo>
                    <a:cubicBezTo>
                      <a:pt x="74234" y="70352"/>
                      <a:pt x="83611" y="45263"/>
                      <a:pt x="75501" y="23722"/>
                    </a:cubicBezTo>
                    <a:cubicBezTo>
                      <a:pt x="66885" y="1167"/>
                      <a:pt x="46357" y="-5422"/>
                      <a:pt x="22789" y="4461"/>
                    </a:cubicBezTo>
                    <a:cubicBezTo>
                      <a:pt x="2008" y="12318"/>
                      <a:pt x="-2300" y="39687"/>
                      <a:pt x="994" y="59201"/>
                    </a:cubicBezTo>
                    <a:cubicBezTo>
                      <a:pt x="4796" y="82516"/>
                      <a:pt x="33433" y="87838"/>
                      <a:pt x="52693" y="79475"/>
                    </a:cubicBezTo>
                    <a:close/>
                    <a:moveTo>
                      <a:pt x="8850" y="65030"/>
                    </a:moveTo>
                    <a:cubicBezTo>
                      <a:pt x="741" y="50838"/>
                      <a:pt x="7076" y="22961"/>
                      <a:pt x="21268" y="13331"/>
                    </a:cubicBezTo>
                    <a:cubicBezTo>
                      <a:pt x="26337" y="9783"/>
                      <a:pt x="33179" y="9783"/>
                      <a:pt x="39008" y="9023"/>
                    </a:cubicBezTo>
                    <a:cubicBezTo>
                      <a:pt x="21015" y="24735"/>
                      <a:pt x="20255" y="56667"/>
                      <a:pt x="28364" y="77448"/>
                    </a:cubicBezTo>
                    <a:cubicBezTo>
                      <a:pt x="20508" y="76180"/>
                      <a:pt x="12905" y="72379"/>
                      <a:pt x="8850" y="65030"/>
                    </a:cubicBezTo>
                    <a:close/>
                    <a:moveTo>
                      <a:pt x="34700" y="77194"/>
                    </a:moveTo>
                    <a:cubicBezTo>
                      <a:pt x="28871" y="64776"/>
                      <a:pt x="27350" y="50838"/>
                      <a:pt x="30391" y="37407"/>
                    </a:cubicBezTo>
                    <a:cubicBezTo>
                      <a:pt x="32926" y="26002"/>
                      <a:pt x="39008" y="17893"/>
                      <a:pt x="44837" y="8263"/>
                    </a:cubicBezTo>
                    <a:cubicBezTo>
                      <a:pt x="54467" y="8009"/>
                      <a:pt x="62830" y="11050"/>
                      <a:pt x="68405" y="22708"/>
                    </a:cubicBezTo>
                    <a:cubicBezTo>
                      <a:pt x="76768" y="39941"/>
                      <a:pt x="71446" y="61989"/>
                      <a:pt x="54720" y="71872"/>
                    </a:cubicBezTo>
                    <a:cubicBezTo>
                      <a:pt x="49145" y="75167"/>
                      <a:pt x="42049" y="77194"/>
                      <a:pt x="34953" y="77448"/>
                    </a:cubicBezTo>
                    <a:cubicBezTo>
                      <a:pt x="34953" y="77448"/>
                      <a:pt x="34953" y="77448"/>
                      <a:pt x="34700" y="77194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981" name="Рисунок 15">
              <a:extLst>
                <a:ext uri="{FF2B5EF4-FFF2-40B4-BE49-F238E27FC236}">
                  <a16:creationId xmlns:a16="http://schemas.microsoft.com/office/drawing/2014/main" id="{E09A8E1A-4F57-C56E-00EB-98896DF93F78}"/>
                </a:ext>
              </a:extLst>
            </p:cNvPr>
            <p:cNvGrpSpPr/>
            <p:nvPr/>
          </p:nvGrpSpPr>
          <p:grpSpPr>
            <a:xfrm>
              <a:off x="2540789" y="7956132"/>
              <a:ext cx="78391" cy="83081"/>
              <a:chOff x="2540789" y="7956132"/>
              <a:chExt cx="78391" cy="83081"/>
            </a:xfrm>
          </p:grpSpPr>
          <p:sp>
            <p:nvSpPr>
              <p:cNvPr id="982" name="Полилиния: фигура 981">
                <a:extLst>
                  <a:ext uri="{FF2B5EF4-FFF2-40B4-BE49-F238E27FC236}">
                    <a16:creationId xmlns:a16="http://schemas.microsoft.com/office/drawing/2014/main" id="{CC93D19A-0ADD-BCFE-F6D2-E09010DD270E}"/>
                  </a:ext>
                </a:extLst>
              </p:cNvPr>
              <p:cNvSpPr/>
              <p:nvPr/>
            </p:nvSpPr>
            <p:spPr>
              <a:xfrm>
                <a:off x="2569960" y="7964381"/>
                <a:ext cx="43388" cy="69451"/>
              </a:xfrm>
              <a:custGeom>
                <a:avLst/>
                <a:gdLst>
                  <a:gd name="connsiteX0" fmla="*/ 39488 w 43388"/>
                  <a:gd name="connsiteY0" fmla="*/ 14459 h 69451"/>
                  <a:gd name="connsiteX1" fmla="*/ 15919 w 43388"/>
                  <a:gd name="connsiteY1" fmla="*/ 13 h 69451"/>
                  <a:gd name="connsiteX2" fmla="*/ 1474 w 43388"/>
                  <a:gd name="connsiteY2" fmla="*/ 29157 h 69451"/>
                  <a:gd name="connsiteX3" fmla="*/ 5782 w 43388"/>
                  <a:gd name="connsiteY3" fmla="*/ 68945 h 69451"/>
                  <a:gd name="connsiteX4" fmla="*/ 6036 w 43388"/>
                  <a:gd name="connsiteY4" fmla="*/ 69452 h 69451"/>
                  <a:gd name="connsiteX5" fmla="*/ 25803 w 43388"/>
                  <a:gd name="connsiteY5" fmla="*/ 63876 h 69451"/>
                  <a:gd name="connsiteX6" fmla="*/ 39488 w 43388"/>
                  <a:gd name="connsiteY6" fmla="*/ 14459 h 69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388" h="69451">
                    <a:moveTo>
                      <a:pt x="39488" y="14459"/>
                    </a:moveTo>
                    <a:cubicBezTo>
                      <a:pt x="33912" y="3054"/>
                      <a:pt x="25296" y="-240"/>
                      <a:pt x="15919" y="13"/>
                    </a:cubicBezTo>
                    <a:cubicBezTo>
                      <a:pt x="10344" y="9643"/>
                      <a:pt x="4008" y="17753"/>
                      <a:pt x="1474" y="29157"/>
                    </a:cubicBezTo>
                    <a:cubicBezTo>
                      <a:pt x="-1567" y="42589"/>
                      <a:pt x="207" y="56527"/>
                      <a:pt x="5782" y="68945"/>
                    </a:cubicBezTo>
                    <a:cubicBezTo>
                      <a:pt x="5782" y="69198"/>
                      <a:pt x="5782" y="69198"/>
                      <a:pt x="6036" y="69452"/>
                    </a:cubicBezTo>
                    <a:cubicBezTo>
                      <a:pt x="13132" y="69198"/>
                      <a:pt x="20228" y="67171"/>
                      <a:pt x="25803" y="63876"/>
                    </a:cubicBezTo>
                    <a:cubicBezTo>
                      <a:pt x="42529" y="53739"/>
                      <a:pt x="47851" y="31691"/>
                      <a:pt x="39488" y="14459"/>
                    </a:cubicBezTo>
                    <a:close/>
                  </a:path>
                </a:pathLst>
              </a:custGeom>
              <a:solidFill>
                <a:srgbClr val="E582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91" name="Полилиния: фигура 990">
                <a:extLst>
                  <a:ext uri="{FF2B5EF4-FFF2-40B4-BE49-F238E27FC236}">
                    <a16:creationId xmlns:a16="http://schemas.microsoft.com/office/drawing/2014/main" id="{9974E8A7-0293-7123-1549-C74D7890C737}"/>
                  </a:ext>
                </a:extLst>
              </p:cNvPr>
              <p:cNvSpPr/>
              <p:nvPr/>
            </p:nvSpPr>
            <p:spPr>
              <a:xfrm>
                <a:off x="2546316" y="7964902"/>
                <a:ext cx="33733" cy="68171"/>
              </a:xfrm>
              <a:custGeom>
                <a:avLst/>
                <a:gdLst>
                  <a:gd name="connsiteX0" fmla="*/ 33734 w 33733"/>
                  <a:gd name="connsiteY0" fmla="*/ 0 h 68171"/>
                  <a:gd name="connsiteX1" fmla="*/ 15994 w 33733"/>
                  <a:gd name="connsiteY1" fmla="*/ 4308 h 68171"/>
                  <a:gd name="connsiteX2" fmla="*/ 3576 w 33733"/>
                  <a:gd name="connsiteY2" fmla="*/ 56007 h 68171"/>
                  <a:gd name="connsiteX3" fmla="*/ 23344 w 33733"/>
                  <a:gd name="connsiteY3" fmla="*/ 68171 h 68171"/>
                  <a:gd name="connsiteX4" fmla="*/ 33734 w 33733"/>
                  <a:gd name="connsiteY4" fmla="*/ 0 h 68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33" h="68171">
                    <a:moveTo>
                      <a:pt x="33734" y="0"/>
                    </a:moveTo>
                    <a:cubicBezTo>
                      <a:pt x="27905" y="1014"/>
                      <a:pt x="21063" y="1014"/>
                      <a:pt x="15994" y="4308"/>
                    </a:cubicBezTo>
                    <a:cubicBezTo>
                      <a:pt x="1802" y="13938"/>
                      <a:pt x="-4533" y="41815"/>
                      <a:pt x="3576" y="56007"/>
                    </a:cubicBezTo>
                    <a:cubicBezTo>
                      <a:pt x="7885" y="63356"/>
                      <a:pt x="15234" y="67157"/>
                      <a:pt x="23344" y="68171"/>
                    </a:cubicBezTo>
                    <a:cubicBezTo>
                      <a:pt x="14980" y="47644"/>
                      <a:pt x="15741" y="15712"/>
                      <a:pt x="33734" y="0"/>
                    </a:cubicBezTo>
                    <a:close/>
                  </a:path>
                </a:pathLst>
              </a:custGeom>
              <a:solidFill>
                <a:srgbClr val="FF99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92" name="Полилиния: фигура 991">
                <a:extLst>
                  <a:ext uri="{FF2B5EF4-FFF2-40B4-BE49-F238E27FC236}">
                    <a16:creationId xmlns:a16="http://schemas.microsoft.com/office/drawing/2014/main" id="{4148D663-9A8C-34AE-EC82-0A53EA06D731}"/>
                  </a:ext>
                </a:extLst>
              </p:cNvPr>
              <p:cNvSpPr/>
              <p:nvPr/>
            </p:nvSpPr>
            <p:spPr>
              <a:xfrm>
                <a:off x="2540789" y="7956132"/>
                <a:ext cx="78391" cy="83081"/>
              </a:xfrm>
              <a:custGeom>
                <a:avLst/>
                <a:gdLst>
                  <a:gd name="connsiteX0" fmla="*/ 52693 w 78391"/>
                  <a:gd name="connsiteY0" fmla="*/ 79475 h 83081"/>
                  <a:gd name="connsiteX1" fmla="*/ 75501 w 78391"/>
                  <a:gd name="connsiteY1" fmla="*/ 23722 h 83081"/>
                  <a:gd name="connsiteX2" fmla="*/ 22789 w 78391"/>
                  <a:gd name="connsiteY2" fmla="*/ 4461 h 83081"/>
                  <a:gd name="connsiteX3" fmla="*/ 994 w 78391"/>
                  <a:gd name="connsiteY3" fmla="*/ 59201 h 83081"/>
                  <a:gd name="connsiteX4" fmla="*/ 52693 w 78391"/>
                  <a:gd name="connsiteY4" fmla="*/ 79475 h 83081"/>
                  <a:gd name="connsiteX5" fmla="*/ 8850 w 78391"/>
                  <a:gd name="connsiteY5" fmla="*/ 65030 h 83081"/>
                  <a:gd name="connsiteX6" fmla="*/ 21268 w 78391"/>
                  <a:gd name="connsiteY6" fmla="*/ 13331 h 83081"/>
                  <a:gd name="connsiteX7" fmla="*/ 39008 w 78391"/>
                  <a:gd name="connsiteY7" fmla="*/ 9023 h 83081"/>
                  <a:gd name="connsiteX8" fmla="*/ 28364 w 78391"/>
                  <a:gd name="connsiteY8" fmla="*/ 77448 h 83081"/>
                  <a:gd name="connsiteX9" fmla="*/ 8850 w 78391"/>
                  <a:gd name="connsiteY9" fmla="*/ 65030 h 83081"/>
                  <a:gd name="connsiteX10" fmla="*/ 34953 w 78391"/>
                  <a:gd name="connsiteY10" fmla="*/ 77194 h 83081"/>
                  <a:gd name="connsiteX11" fmla="*/ 30645 w 78391"/>
                  <a:gd name="connsiteY11" fmla="*/ 37407 h 83081"/>
                  <a:gd name="connsiteX12" fmla="*/ 45090 w 78391"/>
                  <a:gd name="connsiteY12" fmla="*/ 8263 h 83081"/>
                  <a:gd name="connsiteX13" fmla="*/ 68659 w 78391"/>
                  <a:gd name="connsiteY13" fmla="*/ 22708 h 83081"/>
                  <a:gd name="connsiteX14" fmla="*/ 54974 w 78391"/>
                  <a:gd name="connsiteY14" fmla="*/ 71872 h 83081"/>
                  <a:gd name="connsiteX15" fmla="*/ 35207 w 78391"/>
                  <a:gd name="connsiteY15" fmla="*/ 77448 h 83081"/>
                  <a:gd name="connsiteX16" fmla="*/ 34953 w 78391"/>
                  <a:gd name="connsiteY16" fmla="*/ 77194 h 83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8391" h="83081">
                    <a:moveTo>
                      <a:pt x="52693" y="79475"/>
                    </a:moveTo>
                    <a:cubicBezTo>
                      <a:pt x="74234" y="70352"/>
                      <a:pt x="83611" y="45263"/>
                      <a:pt x="75501" y="23722"/>
                    </a:cubicBezTo>
                    <a:cubicBezTo>
                      <a:pt x="66885" y="1167"/>
                      <a:pt x="46357" y="-5422"/>
                      <a:pt x="22789" y="4461"/>
                    </a:cubicBezTo>
                    <a:cubicBezTo>
                      <a:pt x="2008" y="12318"/>
                      <a:pt x="-2300" y="39687"/>
                      <a:pt x="994" y="59201"/>
                    </a:cubicBezTo>
                    <a:cubicBezTo>
                      <a:pt x="4796" y="82516"/>
                      <a:pt x="33686" y="87585"/>
                      <a:pt x="52693" y="79475"/>
                    </a:cubicBezTo>
                    <a:close/>
                    <a:moveTo>
                      <a:pt x="8850" y="65030"/>
                    </a:moveTo>
                    <a:cubicBezTo>
                      <a:pt x="741" y="50838"/>
                      <a:pt x="7076" y="22961"/>
                      <a:pt x="21268" y="13331"/>
                    </a:cubicBezTo>
                    <a:cubicBezTo>
                      <a:pt x="26337" y="9783"/>
                      <a:pt x="33179" y="9783"/>
                      <a:pt x="39008" y="9023"/>
                    </a:cubicBezTo>
                    <a:cubicBezTo>
                      <a:pt x="21015" y="24735"/>
                      <a:pt x="20254" y="56667"/>
                      <a:pt x="28364" y="77448"/>
                    </a:cubicBezTo>
                    <a:cubicBezTo>
                      <a:pt x="20508" y="76180"/>
                      <a:pt x="13159" y="72379"/>
                      <a:pt x="8850" y="65030"/>
                    </a:cubicBezTo>
                    <a:close/>
                    <a:moveTo>
                      <a:pt x="34953" y="77194"/>
                    </a:moveTo>
                    <a:cubicBezTo>
                      <a:pt x="29124" y="64776"/>
                      <a:pt x="27604" y="50838"/>
                      <a:pt x="30645" y="37407"/>
                    </a:cubicBezTo>
                    <a:cubicBezTo>
                      <a:pt x="33179" y="26002"/>
                      <a:pt x="39261" y="17893"/>
                      <a:pt x="45090" y="8263"/>
                    </a:cubicBezTo>
                    <a:cubicBezTo>
                      <a:pt x="54720" y="8009"/>
                      <a:pt x="63083" y="11050"/>
                      <a:pt x="68659" y="22708"/>
                    </a:cubicBezTo>
                    <a:cubicBezTo>
                      <a:pt x="77022" y="39941"/>
                      <a:pt x="71700" y="61989"/>
                      <a:pt x="54974" y="71872"/>
                    </a:cubicBezTo>
                    <a:cubicBezTo>
                      <a:pt x="49398" y="75167"/>
                      <a:pt x="42302" y="77194"/>
                      <a:pt x="35207" y="77448"/>
                    </a:cubicBezTo>
                    <a:cubicBezTo>
                      <a:pt x="34953" y="77448"/>
                      <a:pt x="34953" y="77194"/>
                      <a:pt x="34953" y="77194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995" name="Рисунок 15">
              <a:extLst>
                <a:ext uri="{FF2B5EF4-FFF2-40B4-BE49-F238E27FC236}">
                  <a16:creationId xmlns:a16="http://schemas.microsoft.com/office/drawing/2014/main" id="{E1827F42-0CC4-42CB-EA31-2AC8799C3B58}"/>
                </a:ext>
              </a:extLst>
            </p:cNvPr>
            <p:cNvGrpSpPr/>
            <p:nvPr/>
          </p:nvGrpSpPr>
          <p:grpSpPr>
            <a:xfrm>
              <a:off x="2511392" y="7721208"/>
              <a:ext cx="78391" cy="83193"/>
              <a:chOff x="2511392" y="7721208"/>
              <a:chExt cx="78391" cy="83193"/>
            </a:xfrm>
          </p:grpSpPr>
          <p:sp>
            <p:nvSpPr>
              <p:cNvPr id="996" name="Полилиния: фигура 995">
                <a:extLst>
                  <a:ext uri="{FF2B5EF4-FFF2-40B4-BE49-F238E27FC236}">
                    <a16:creationId xmlns:a16="http://schemas.microsoft.com/office/drawing/2014/main" id="{E965448A-BEDC-FC94-8B42-243C57CEC01F}"/>
                  </a:ext>
                </a:extLst>
              </p:cNvPr>
              <p:cNvSpPr/>
              <p:nvPr/>
            </p:nvSpPr>
            <p:spPr>
              <a:xfrm>
                <a:off x="2540309" y="7729457"/>
                <a:ext cx="43388" cy="69451"/>
              </a:xfrm>
              <a:custGeom>
                <a:avLst/>
                <a:gdLst>
                  <a:gd name="connsiteX0" fmla="*/ 39488 w 43388"/>
                  <a:gd name="connsiteY0" fmla="*/ 14459 h 69451"/>
                  <a:gd name="connsiteX1" fmla="*/ 15919 w 43388"/>
                  <a:gd name="connsiteY1" fmla="*/ 13 h 69451"/>
                  <a:gd name="connsiteX2" fmla="*/ 1474 w 43388"/>
                  <a:gd name="connsiteY2" fmla="*/ 29157 h 69451"/>
                  <a:gd name="connsiteX3" fmla="*/ 5782 w 43388"/>
                  <a:gd name="connsiteY3" fmla="*/ 68945 h 69451"/>
                  <a:gd name="connsiteX4" fmla="*/ 6036 w 43388"/>
                  <a:gd name="connsiteY4" fmla="*/ 69452 h 69451"/>
                  <a:gd name="connsiteX5" fmla="*/ 25803 w 43388"/>
                  <a:gd name="connsiteY5" fmla="*/ 63876 h 69451"/>
                  <a:gd name="connsiteX6" fmla="*/ 39488 w 43388"/>
                  <a:gd name="connsiteY6" fmla="*/ 14459 h 69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388" h="69451">
                    <a:moveTo>
                      <a:pt x="39488" y="14459"/>
                    </a:moveTo>
                    <a:cubicBezTo>
                      <a:pt x="33912" y="3054"/>
                      <a:pt x="25296" y="-240"/>
                      <a:pt x="15919" y="13"/>
                    </a:cubicBezTo>
                    <a:cubicBezTo>
                      <a:pt x="10344" y="9644"/>
                      <a:pt x="4008" y="17753"/>
                      <a:pt x="1474" y="29157"/>
                    </a:cubicBezTo>
                    <a:cubicBezTo>
                      <a:pt x="-1567" y="42589"/>
                      <a:pt x="207" y="56527"/>
                      <a:pt x="5782" y="68945"/>
                    </a:cubicBezTo>
                    <a:cubicBezTo>
                      <a:pt x="5782" y="69198"/>
                      <a:pt x="5782" y="69198"/>
                      <a:pt x="6036" y="69452"/>
                    </a:cubicBezTo>
                    <a:cubicBezTo>
                      <a:pt x="13132" y="69198"/>
                      <a:pt x="20228" y="67171"/>
                      <a:pt x="25803" y="63876"/>
                    </a:cubicBezTo>
                    <a:cubicBezTo>
                      <a:pt x="42529" y="53739"/>
                      <a:pt x="47851" y="31691"/>
                      <a:pt x="39488" y="14459"/>
                    </a:cubicBezTo>
                    <a:close/>
                  </a:path>
                </a:pathLst>
              </a:custGeom>
              <a:solidFill>
                <a:srgbClr val="E582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97" name="Полилиния: фигура 996">
                <a:extLst>
                  <a:ext uri="{FF2B5EF4-FFF2-40B4-BE49-F238E27FC236}">
                    <a16:creationId xmlns:a16="http://schemas.microsoft.com/office/drawing/2014/main" id="{075B1421-AAB0-141A-FFBC-68D683F50F6A}"/>
                  </a:ext>
                </a:extLst>
              </p:cNvPr>
              <p:cNvSpPr/>
              <p:nvPr/>
            </p:nvSpPr>
            <p:spPr>
              <a:xfrm>
                <a:off x="2516666" y="7730231"/>
                <a:ext cx="33733" cy="68171"/>
              </a:xfrm>
              <a:custGeom>
                <a:avLst/>
                <a:gdLst>
                  <a:gd name="connsiteX0" fmla="*/ 33734 w 33733"/>
                  <a:gd name="connsiteY0" fmla="*/ 0 h 68171"/>
                  <a:gd name="connsiteX1" fmla="*/ 15994 w 33733"/>
                  <a:gd name="connsiteY1" fmla="*/ 4308 h 68171"/>
                  <a:gd name="connsiteX2" fmla="*/ 3576 w 33733"/>
                  <a:gd name="connsiteY2" fmla="*/ 56007 h 68171"/>
                  <a:gd name="connsiteX3" fmla="*/ 23344 w 33733"/>
                  <a:gd name="connsiteY3" fmla="*/ 68171 h 68171"/>
                  <a:gd name="connsiteX4" fmla="*/ 33734 w 33733"/>
                  <a:gd name="connsiteY4" fmla="*/ 0 h 68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733" h="68171">
                    <a:moveTo>
                      <a:pt x="33734" y="0"/>
                    </a:moveTo>
                    <a:cubicBezTo>
                      <a:pt x="27905" y="1014"/>
                      <a:pt x="21063" y="1014"/>
                      <a:pt x="15994" y="4308"/>
                    </a:cubicBezTo>
                    <a:cubicBezTo>
                      <a:pt x="1802" y="13938"/>
                      <a:pt x="-4533" y="41815"/>
                      <a:pt x="3576" y="56007"/>
                    </a:cubicBezTo>
                    <a:cubicBezTo>
                      <a:pt x="7885" y="63356"/>
                      <a:pt x="15234" y="67157"/>
                      <a:pt x="23344" y="68171"/>
                    </a:cubicBezTo>
                    <a:cubicBezTo>
                      <a:pt x="15234" y="47644"/>
                      <a:pt x="15741" y="15712"/>
                      <a:pt x="33734" y="0"/>
                    </a:cubicBezTo>
                    <a:close/>
                  </a:path>
                </a:pathLst>
              </a:custGeom>
              <a:solidFill>
                <a:srgbClr val="FF99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98" name="Полилиния: фигура 997">
                <a:extLst>
                  <a:ext uri="{FF2B5EF4-FFF2-40B4-BE49-F238E27FC236}">
                    <a16:creationId xmlns:a16="http://schemas.microsoft.com/office/drawing/2014/main" id="{ACE073AE-5097-5A0E-E1D3-66D31F85F094}"/>
                  </a:ext>
                </a:extLst>
              </p:cNvPr>
              <p:cNvSpPr/>
              <p:nvPr/>
            </p:nvSpPr>
            <p:spPr>
              <a:xfrm>
                <a:off x="2511392" y="7721208"/>
                <a:ext cx="78391" cy="83193"/>
              </a:xfrm>
              <a:custGeom>
                <a:avLst/>
                <a:gdLst>
                  <a:gd name="connsiteX0" fmla="*/ 52693 w 78391"/>
                  <a:gd name="connsiteY0" fmla="*/ 79475 h 83193"/>
                  <a:gd name="connsiteX1" fmla="*/ 75501 w 78391"/>
                  <a:gd name="connsiteY1" fmla="*/ 23722 h 83193"/>
                  <a:gd name="connsiteX2" fmla="*/ 22789 w 78391"/>
                  <a:gd name="connsiteY2" fmla="*/ 4461 h 83193"/>
                  <a:gd name="connsiteX3" fmla="*/ 994 w 78391"/>
                  <a:gd name="connsiteY3" fmla="*/ 59201 h 83193"/>
                  <a:gd name="connsiteX4" fmla="*/ 52693 w 78391"/>
                  <a:gd name="connsiteY4" fmla="*/ 79475 h 83193"/>
                  <a:gd name="connsiteX5" fmla="*/ 8850 w 78391"/>
                  <a:gd name="connsiteY5" fmla="*/ 65030 h 83193"/>
                  <a:gd name="connsiteX6" fmla="*/ 21268 w 78391"/>
                  <a:gd name="connsiteY6" fmla="*/ 13331 h 83193"/>
                  <a:gd name="connsiteX7" fmla="*/ 39008 w 78391"/>
                  <a:gd name="connsiteY7" fmla="*/ 9023 h 83193"/>
                  <a:gd name="connsiteX8" fmla="*/ 28364 w 78391"/>
                  <a:gd name="connsiteY8" fmla="*/ 77448 h 83193"/>
                  <a:gd name="connsiteX9" fmla="*/ 8850 w 78391"/>
                  <a:gd name="connsiteY9" fmla="*/ 65030 h 83193"/>
                  <a:gd name="connsiteX10" fmla="*/ 34700 w 78391"/>
                  <a:gd name="connsiteY10" fmla="*/ 77194 h 83193"/>
                  <a:gd name="connsiteX11" fmla="*/ 30392 w 78391"/>
                  <a:gd name="connsiteY11" fmla="*/ 37407 h 83193"/>
                  <a:gd name="connsiteX12" fmla="*/ 44837 w 78391"/>
                  <a:gd name="connsiteY12" fmla="*/ 8263 h 83193"/>
                  <a:gd name="connsiteX13" fmla="*/ 68405 w 78391"/>
                  <a:gd name="connsiteY13" fmla="*/ 22708 h 83193"/>
                  <a:gd name="connsiteX14" fmla="*/ 54720 w 78391"/>
                  <a:gd name="connsiteY14" fmla="*/ 71872 h 83193"/>
                  <a:gd name="connsiteX15" fmla="*/ 34953 w 78391"/>
                  <a:gd name="connsiteY15" fmla="*/ 77448 h 83193"/>
                  <a:gd name="connsiteX16" fmla="*/ 34700 w 78391"/>
                  <a:gd name="connsiteY16" fmla="*/ 77194 h 83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78391" h="83193">
                    <a:moveTo>
                      <a:pt x="52693" y="79475"/>
                    </a:moveTo>
                    <a:cubicBezTo>
                      <a:pt x="74234" y="70352"/>
                      <a:pt x="83611" y="45263"/>
                      <a:pt x="75501" y="23722"/>
                    </a:cubicBezTo>
                    <a:cubicBezTo>
                      <a:pt x="66885" y="1167"/>
                      <a:pt x="46357" y="-5422"/>
                      <a:pt x="22789" y="4461"/>
                    </a:cubicBezTo>
                    <a:cubicBezTo>
                      <a:pt x="2008" y="12318"/>
                      <a:pt x="-2300" y="39687"/>
                      <a:pt x="994" y="59201"/>
                    </a:cubicBezTo>
                    <a:cubicBezTo>
                      <a:pt x="4796" y="82516"/>
                      <a:pt x="33433" y="87838"/>
                      <a:pt x="52693" y="79475"/>
                    </a:cubicBezTo>
                    <a:close/>
                    <a:moveTo>
                      <a:pt x="8850" y="65030"/>
                    </a:moveTo>
                    <a:cubicBezTo>
                      <a:pt x="741" y="50838"/>
                      <a:pt x="7076" y="22961"/>
                      <a:pt x="21268" y="13331"/>
                    </a:cubicBezTo>
                    <a:cubicBezTo>
                      <a:pt x="26337" y="9783"/>
                      <a:pt x="33179" y="9783"/>
                      <a:pt x="39008" y="9023"/>
                    </a:cubicBezTo>
                    <a:cubicBezTo>
                      <a:pt x="21015" y="24735"/>
                      <a:pt x="20255" y="56667"/>
                      <a:pt x="28364" y="77448"/>
                    </a:cubicBezTo>
                    <a:cubicBezTo>
                      <a:pt x="20508" y="76180"/>
                      <a:pt x="12905" y="72379"/>
                      <a:pt x="8850" y="65030"/>
                    </a:cubicBezTo>
                    <a:close/>
                    <a:moveTo>
                      <a:pt x="34700" y="77194"/>
                    </a:moveTo>
                    <a:cubicBezTo>
                      <a:pt x="28871" y="64776"/>
                      <a:pt x="27350" y="50838"/>
                      <a:pt x="30392" y="37407"/>
                    </a:cubicBezTo>
                    <a:cubicBezTo>
                      <a:pt x="32926" y="26002"/>
                      <a:pt x="39008" y="17893"/>
                      <a:pt x="44837" y="8263"/>
                    </a:cubicBezTo>
                    <a:cubicBezTo>
                      <a:pt x="54467" y="8009"/>
                      <a:pt x="62830" y="11050"/>
                      <a:pt x="68405" y="22708"/>
                    </a:cubicBezTo>
                    <a:cubicBezTo>
                      <a:pt x="76768" y="39941"/>
                      <a:pt x="71446" y="61989"/>
                      <a:pt x="54720" y="71872"/>
                    </a:cubicBezTo>
                    <a:cubicBezTo>
                      <a:pt x="49145" y="75167"/>
                      <a:pt x="42049" y="77194"/>
                      <a:pt x="34953" y="77448"/>
                    </a:cubicBezTo>
                    <a:cubicBezTo>
                      <a:pt x="34953" y="77448"/>
                      <a:pt x="34953" y="77448"/>
                      <a:pt x="34700" y="77194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999" name="Рисунок 15">
              <a:extLst>
                <a:ext uri="{FF2B5EF4-FFF2-40B4-BE49-F238E27FC236}">
                  <a16:creationId xmlns:a16="http://schemas.microsoft.com/office/drawing/2014/main" id="{0A5BB9AD-61A6-C1ED-4BC5-8C4E8CA0D9FD}"/>
                </a:ext>
              </a:extLst>
            </p:cNvPr>
            <p:cNvGrpSpPr/>
            <p:nvPr/>
          </p:nvGrpSpPr>
          <p:grpSpPr>
            <a:xfrm>
              <a:off x="2160174" y="7688859"/>
              <a:ext cx="52641" cy="47634"/>
              <a:chOff x="2160174" y="7688859"/>
              <a:chExt cx="52641" cy="47634"/>
            </a:xfrm>
          </p:grpSpPr>
          <p:sp>
            <p:nvSpPr>
              <p:cNvPr id="1000" name="Полилиния: фигура 999">
                <a:extLst>
                  <a:ext uri="{FF2B5EF4-FFF2-40B4-BE49-F238E27FC236}">
                    <a16:creationId xmlns:a16="http://schemas.microsoft.com/office/drawing/2014/main" id="{07719972-1D83-9F78-7062-D848643C78E5}"/>
                  </a:ext>
                </a:extLst>
              </p:cNvPr>
              <p:cNvSpPr/>
              <p:nvPr/>
            </p:nvSpPr>
            <p:spPr>
              <a:xfrm>
                <a:off x="2177359" y="7694977"/>
                <a:ext cx="29546" cy="36014"/>
              </a:xfrm>
              <a:custGeom>
                <a:avLst/>
                <a:gdLst>
                  <a:gd name="connsiteX0" fmla="*/ 5575 w 29546"/>
                  <a:gd name="connsiteY0" fmla="*/ 35761 h 36014"/>
                  <a:gd name="connsiteX1" fmla="*/ 5575 w 29546"/>
                  <a:gd name="connsiteY1" fmla="*/ 36014 h 36014"/>
                  <a:gd name="connsiteX2" fmla="*/ 18753 w 29546"/>
                  <a:gd name="connsiteY2" fmla="*/ 31706 h 36014"/>
                  <a:gd name="connsiteX3" fmla="*/ 21288 w 29546"/>
                  <a:gd name="connsiteY3" fmla="*/ 2816 h 36014"/>
                  <a:gd name="connsiteX4" fmla="*/ 7096 w 29546"/>
                  <a:gd name="connsiteY4" fmla="*/ 281 h 36014"/>
                  <a:gd name="connsiteX5" fmla="*/ 0 w 29546"/>
                  <a:gd name="connsiteY5" fmla="*/ 20302 h 36014"/>
                  <a:gd name="connsiteX6" fmla="*/ 5575 w 29546"/>
                  <a:gd name="connsiteY6" fmla="*/ 35761 h 3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546" h="36014">
                    <a:moveTo>
                      <a:pt x="5575" y="35761"/>
                    </a:moveTo>
                    <a:cubicBezTo>
                      <a:pt x="5575" y="35761"/>
                      <a:pt x="5575" y="36014"/>
                      <a:pt x="5575" y="36014"/>
                    </a:cubicBezTo>
                    <a:cubicBezTo>
                      <a:pt x="10137" y="35761"/>
                      <a:pt x="14952" y="34240"/>
                      <a:pt x="18753" y="31706"/>
                    </a:cubicBezTo>
                    <a:cubicBezTo>
                      <a:pt x="29904" y="25117"/>
                      <a:pt x="34973" y="10418"/>
                      <a:pt x="21288" y="2816"/>
                    </a:cubicBezTo>
                    <a:cubicBezTo>
                      <a:pt x="16726" y="281"/>
                      <a:pt x="11911" y="-479"/>
                      <a:pt x="7096" y="281"/>
                    </a:cubicBezTo>
                    <a:cubicBezTo>
                      <a:pt x="3548" y="6617"/>
                      <a:pt x="253" y="12699"/>
                      <a:pt x="0" y="20302"/>
                    </a:cubicBezTo>
                    <a:cubicBezTo>
                      <a:pt x="507" y="24103"/>
                      <a:pt x="0" y="31706"/>
                      <a:pt x="5575" y="35761"/>
                    </a:cubicBezTo>
                    <a:close/>
                  </a:path>
                </a:pathLst>
              </a:custGeom>
              <a:solidFill>
                <a:srgbClr val="E582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01" name="Полилиния: фигура 1000">
                <a:extLst>
                  <a:ext uri="{FF2B5EF4-FFF2-40B4-BE49-F238E27FC236}">
                    <a16:creationId xmlns:a16="http://schemas.microsoft.com/office/drawing/2014/main" id="{8509A9FC-4B1B-1C77-878C-11760C9FBE28}"/>
                  </a:ext>
                </a:extLst>
              </p:cNvPr>
              <p:cNvSpPr/>
              <p:nvPr/>
            </p:nvSpPr>
            <p:spPr>
              <a:xfrm>
                <a:off x="2165774" y="7697286"/>
                <a:ext cx="12598" cy="32945"/>
              </a:xfrm>
              <a:custGeom>
                <a:avLst/>
                <a:gdLst>
                  <a:gd name="connsiteX0" fmla="*/ 10318 w 12598"/>
                  <a:gd name="connsiteY0" fmla="*/ 32945 h 32945"/>
                  <a:gd name="connsiteX1" fmla="*/ 6770 w 12598"/>
                  <a:gd name="connsiteY1" fmla="*/ 20527 h 32945"/>
                  <a:gd name="connsiteX2" fmla="*/ 12599 w 12598"/>
                  <a:gd name="connsiteY2" fmla="*/ 0 h 32945"/>
                  <a:gd name="connsiteX3" fmla="*/ 3982 w 12598"/>
                  <a:gd name="connsiteY3" fmla="*/ 4815 h 32945"/>
                  <a:gd name="connsiteX4" fmla="*/ 2462 w 12598"/>
                  <a:gd name="connsiteY4" fmla="*/ 27877 h 32945"/>
                  <a:gd name="connsiteX5" fmla="*/ 10318 w 12598"/>
                  <a:gd name="connsiteY5" fmla="*/ 32945 h 32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598" h="32945">
                    <a:moveTo>
                      <a:pt x="10318" y="32945"/>
                    </a:moveTo>
                    <a:cubicBezTo>
                      <a:pt x="7784" y="29651"/>
                      <a:pt x="7023" y="24075"/>
                      <a:pt x="6770" y="20527"/>
                    </a:cubicBezTo>
                    <a:cubicBezTo>
                      <a:pt x="6516" y="13432"/>
                      <a:pt x="8544" y="5829"/>
                      <a:pt x="12599" y="0"/>
                    </a:cubicBezTo>
                    <a:cubicBezTo>
                      <a:pt x="9811" y="1267"/>
                      <a:pt x="6010" y="2534"/>
                      <a:pt x="3982" y="4815"/>
                    </a:cubicBezTo>
                    <a:cubicBezTo>
                      <a:pt x="-326" y="9884"/>
                      <a:pt x="-1593" y="23062"/>
                      <a:pt x="2462" y="27877"/>
                    </a:cubicBezTo>
                    <a:cubicBezTo>
                      <a:pt x="4996" y="30411"/>
                      <a:pt x="7530" y="31931"/>
                      <a:pt x="10318" y="32945"/>
                    </a:cubicBezTo>
                    <a:close/>
                  </a:path>
                </a:pathLst>
              </a:custGeom>
              <a:solidFill>
                <a:srgbClr val="FF99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02" name="Полилиния: фигура 1001">
                <a:extLst>
                  <a:ext uri="{FF2B5EF4-FFF2-40B4-BE49-F238E27FC236}">
                    <a16:creationId xmlns:a16="http://schemas.microsoft.com/office/drawing/2014/main" id="{20339CCE-DCC3-97A9-9D17-00B815841147}"/>
                  </a:ext>
                </a:extLst>
              </p:cNvPr>
              <p:cNvSpPr/>
              <p:nvPr/>
            </p:nvSpPr>
            <p:spPr>
              <a:xfrm>
                <a:off x="2160174" y="7688859"/>
                <a:ext cx="52641" cy="47634"/>
              </a:xfrm>
              <a:custGeom>
                <a:avLst/>
                <a:gdLst>
                  <a:gd name="connsiteX0" fmla="*/ 2486 w 52641"/>
                  <a:gd name="connsiteY0" fmla="*/ 37316 h 47634"/>
                  <a:gd name="connsiteX1" fmla="*/ 41260 w 52641"/>
                  <a:gd name="connsiteY1" fmla="*/ 41371 h 47634"/>
                  <a:gd name="connsiteX2" fmla="*/ 44808 w 52641"/>
                  <a:gd name="connsiteY2" fmla="*/ 6145 h 47634"/>
                  <a:gd name="connsiteX3" fmla="*/ 14651 w 52641"/>
                  <a:gd name="connsiteY3" fmla="*/ 2597 h 47634"/>
                  <a:gd name="connsiteX4" fmla="*/ 2486 w 52641"/>
                  <a:gd name="connsiteY4" fmla="*/ 37316 h 47634"/>
                  <a:gd name="connsiteX5" fmla="*/ 38726 w 52641"/>
                  <a:gd name="connsiteY5" fmla="*/ 9186 h 47634"/>
                  <a:gd name="connsiteX6" fmla="*/ 36192 w 52641"/>
                  <a:gd name="connsiteY6" fmla="*/ 38077 h 47634"/>
                  <a:gd name="connsiteX7" fmla="*/ 23014 w 52641"/>
                  <a:gd name="connsiteY7" fmla="*/ 42385 h 47634"/>
                  <a:gd name="connsiteX8" fmla="*/ 23014 w 52641"/>
                  <a:gd name="connsiteY8" fmla="*/ 42132 h 47634"/>
                  <a:gd name="connsiteX9" fmla="*/ 17692 w 52641"/>
                  <a:gd name="connsiteY9" fmla="*/ 26926 h 47634"/>
                  <a:gd name="connsiteX10" fmla="*/ 24788 w 52641"/>
                  <a:gd name="connsiteY10" fmla="*/ 6906 h 47634"/>
                  <a:gd name="connsiteX11" fmla="*/ 38726 w 52641"/>
                  <a:gd name="connsiteY11" fmla="*/ 9186 h 47634"/>
                  <a:gd name="connsiteX12" fmla="*/ 9836 w 52641"/>
                  <a:gd name="connsiteY12" fmla="*/ 13241 h 47634"/>
                  <a:gd name="connsiteX13" fmla="*/ 18452 w 52641"/>
                  <a:gd name="connsiteY13" fmla="*/ 8426 h 47634"/>
                  <a:gd name="connsiteX14" fmla="*/ 12623 w 52641"/>
                  <a:gd name="connsiteY14" fmla="*/ 28953 h 47634"/>
                  <a:gd name="connsiteX15" fmla="*/ 16171 w 52641"/>
                  <a:gd name="connsiteY15" fmla="*/ 41371 h 47634"/>
                  <a:gd name="connsiteX16" fmla="*/ 8569 w 52641"/>
                  <a:gd name="connsiteY16" fmla="*/ 36303 h 47634"/>
                  <a:gd name="connsiteX17" fmla="*/ 9836 w 52641"/>
                  <a:gd name="connsiteY17" fmla="*/ 13241 h 47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2641" h="47634">
                    <a:moveTo>
                      <a:pt x="2486" y="37316"/>
                    </a:moveTo>
                    <a:cubicBezTo>
                      <a:pt x="10849" y="51255"/>
                      <a:pt x="29603" y="49481"/>
                      <a:pt x="41260" y="41371"/>
                    </a:cubicBezTo>
                    <a:cubicBezTo>
                      <a:pt x="53678" y="32755"/>
                      <a:pt x="57480" y="16536"/>
                      <a:pt x="44808" y="6145"/>
                    </a:cubicBezTo>
                    <a:cubicBezTo>
                      <a:pt x="37459" y="63"/>
                      <a:pt x="25548" y="-2218"/>
                      <a:pt x="14651" y="2597"/>
                    </a:cubicBezTo>
                    <a:cubicBezTo>
                      <a:pt x="3247" y="8173"/>
                      <a:pt x="-4103" y="26673"/>
                      <a:pt x="2486" y="37316"/>
                    </a:cubicBezTo>
                    <a:close/>
                    <a:moveTo>
                      <a:pt x="38726" y="9186"/>
                    </a:moveTo>
                    <a:cubicBezTo>
                      <a:pt x="52158" y="16789"/>
                      <a:pt x="47089" y="31488"/>
                      <a:pt x="36192" y="38077"/>
                    </a:cubicBezTo>
                    <a:cubicBezTo>
                      <a:pt x="32137" y="40358"/>
                      <a:pt x="27575" y="42132"/>
                      <a:pt x="23014" y="42385"/>
                    </a:cubicBezTo>
                    <a:cubicBezTo>
                      <a:pt x="23014" y="42385"/>
                      <a:pt x="23014" y="42132"/>
                      <a:pt x="23014" y="42132"/>
                    </a:cubicBezTo>
                    <a:cubicBezTo>
                      <a:pt x="17185" y="38077"/>
                      <a:pt x="17692" y="30474"/>
                      <a:pt x="17692" y="26926"/>
                    </a:cubicBezTo>
                    <a:cubicBezTo>
                      <a:pt x="17945" y="19323"/>
                      <a:pt x="20986" y="13241"/>
                      <a:pt x="24788" y="6906"/>
                    </a:cubicBezTo>
                    <a:cubicBezTo>
                      <a:pt x="29349" y="5892"/>
                      <a:pt x="34418" y="6399"/>
                      <a:pt x="38726" y="9186"/>
                    </a:cubicBezTo>
                    <a:close/>
                    <a:moveTo>
                      <a:pt x="9836" y="13241"/>
                    </a:moveTo>
                    <a:cubicBezTo>
                      <a:pt x="11863" y="10960"/>
                      <a:pt x="15665" y="9693"/>
                      <a:pt x="18452" y="8426"/>
                    </a:cubicBezTo>
                    <a:cubicBezTo>
                      <a:pt x="14397" y="14255"/>
                      <a:pt x="12370" y="21858"/>
                      <a:pt x="12623" y="28953"/>
                    </a:cubicBezTo>
                    <a:cubicBezTo>
                      <a:pt x="12623" y="32501"/>
                      <a:pt x="13637" y="38077"/>
                      <a:pt x="16171" y="41371"/>
                    </a:cubicBezTo>
                    <a:cubicBezTo>
                      <a:pt x="13384" y="40611"/>
                      <a:pt x="10596" y="38837"/>
                      <a:pt x="8569" y="36303"/>
                    </a:cubicBezTo>
                    <a:cubicBezTo>
                      <a:pt x="4260" y="31488"/>
                      <a:pt x="5528" y="18310"/>
                      <a:pt x="9836" y="13241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003" name="Рисунок 15">
              <a:extLst>
                <a:ext uri="{FF2B5EF4-FFF2-40B4-BE49-F238E27FC236}">
                  <a16:creationId xmlns:a16="http://schemas.microsoft.com/office/drawing/2014/main" id="{9EC47F01-AA53-1857-2C24-10FB1D6CC255}"/>
                </a:ext>
              </a:extLst>
            </p:cNvPr>
            <p:cNvGrpSpPr/>
            <p:nvPr/>
          </p:nvGrpSpPr>
          <p:grpSpPr>
            <a:xfrm>
              <a:off x="2328302" y="7910099"/>
              <a:ext cx="52533" cy="47634"/>
              <a:chOff x="2328302" y="7910099"/>
              <a:chExt cx="52533" cy="47634"/>
            </a:xfrm>
          </p:grpSpPr>
          <p:sp>
            <p:nvSpPr>
              <p:cNvPr id="1004" name="Полилиния: фигура 1003">
                <a:extLst>
                  <a:ext uri="{FF2B5EF4-FFF2-40B4-BE49-F238E27FC236}">
                    <a16:creationId xmlns:a16="http://schemas.microsoft.com/office/drawing/2014/main" id="{9270BEEB-BCA9-860E-229C-C2B015DC966E}"/>
                  </a:ext>
                </a:extLst>
              </p:cNvPr>
              <p:cNvSpPr/>
              <p:nvPr/>
            </p:nvSpPr>
            <p:spPr>
              <a:xfrm>
                <a:off x="2345632" y="7916216"/>
                <a:ext cx="29546" cy="36014"/>
              </a:xfrm>
              <a:custGeom>
                <a:avLst/>
                <a:gdLst>
                  <a:gd name="connsiteX0" fmla="*/ 5575 w 29546"/>
                  <a:gd name="connsiteY0" fmla="*/ 35761 h 36014"/>
                  <a:gd name="connsiteX1" fmla="*/ 5575 w 29546"/>
                  <a:gd name="connsiteY1" fmla="*/ 36014 h 36014"/>
                  <a:gd name="connsiteX2" fmla="*/ 18753 w 29546"/>
                  <a:gd name="connsiteY2" fmla="*/ 31706 h 36014"/>
                  <a:gd name="connsiteX3" fmla="*/ 21288 w 29546"/>
                  <a:gd name="connsiteY3" fmla="*/ 2816 h 36014"/>
                  <a:gd name="connsiteX4" fmla="*/ 7096 w 29546"/>
                  <a:gd name="connsiteY4" fmla="*/ 281 h 36014"/>
                  <a:gd name="connsiteX5" fmla="*/ 0 w 29546"/>
                  <a:gd name="connsiteY5" fmla="*/ 20302 h 36014"/>
                  <a:gd name="connsiteX6" fmla="*/ 5575 w 29546"/>
                  <a:gd name="connsiteY6" fmla="*/ 35761 h 3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546" h="36014">
                    <a:moveTo>
                      <a:pt x="5575" y="35761"/>
                    </a:moveTo>
                    <a:cubicBezTo>
                      <a:pt x="5575" y="35761"/>
                      <a:pt x="5575" y="36014"/>
                      <a:pt x="5575" y="36014"/>
                    </a:cubicBezTo>
                    <a:cubicBezTo>
                      <a:pt x="10137" y="35761"/>
                      <a:pt x="14952" y="34240"/>
                      <a:pt x="18753" y="31706"/>
                    </a:cubicBezTo>
                    <a:cubicBezTo>
                      <a:pt x="29904" y="25117"/>
                      <a:pt x="34973" y="10418"/>
                      <a:pt x="21288" y="2816"/>
                    </a:cubicBezTo>
                    <a:cubicBezTo>
                      <a:pt x="16726" y="281"/>
                      <a:pt x="11911" y="-479"/>
                      <a:pt x="7096" y="281"/>
                    </a:cubicBezTo>
                    <a:cubicBezTo>
                      <a:pt x="3548" y="6617"/>
                      <a:pt x="253" y="12699"/>
                      <a:pt x="0" y="20302"/>
                    </a:cubicBezTo>
                    <a:cubicBezTo>
                      <a:pt x="253" y="24103"/>
                      <a:pt x="-253" y="31706"/>
                      <a:pt x="5575" y="35761"/>
                    </a:cubicBezTo>
                    <a:close/>
                  </a:path>
                </a:pathLst>
              </a:custGeom>
              <a:solidFill>
                <a:srgbClr val="E582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05" name="Полилиния: фигура 1004">
                <a:extLst>
                  <a:ext uri="{FF2B5EF4-FFF2-40B4-BE49-F238E27FC236}">
                    <a16:creationId xmlns:a16="http://schemas.microsoft.com/office/drawing/2014/main" id="{BF62B731-0CCD-0CB0-6007-0680E9FE8B99}"/>
                  </a:ext>
                </a:extLst>
              </p:cNvPr>
              <p:cNvSpPr/>
              <p:nvPr/>
            </p:nvSpPr>
            <p:spPr>
              <a:xfrm>
                <a:off x="2334048" y="7918525"/>
                <a:ext cx="12598" cy="32945"/>
              </a:xfrm>
              <a:custGeom>
                <a:avLst/>
                <a:gdLst>
                  <a:gd name="connsiteX0" fmla="*/ 10318 w 12598"/>
                  <a:gd name="connsiteY0" fmla="*/ 32945 h 32945"/>
                  <a:gd name="connsiteX1" fmla="*/ 6770 w 12598"/>
                  <a:gd name="connsiteY1" fmla="*/ 20527 h 32945"/>
                  <a:gd name="connsiteX2" fmla="*/ 12599 w 12598"/>
                  <a:gd name="connsiteY2" fmla="*/ 0 h 32945"/>
                  <a:gd name="connsiteX3" fmla="*/ 3982 w 12598"/>
                  <a:gd name="connsiteY3" fmla="*/ 4815 h 32945"/>
                  <a:gd name="connsiteX4" fmla="*/ 2462 w 12598"/>
                  <a:gd name="connsiteY4" fmla="*/ 27877 h 32945"/>
                  <a:gd name="connsiteX5" fmla="*/ 10318 w 12598"/>
                  <a:gd name="connsiteY5" fmla="*/ 32945 h 32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598" h="32945">
                    <a:moveTo>
                      <a:pt x="10318" y="32945"/>
                    </a:moveTo>
                    <a:cubicBezTo>
                      <a:pt x="7784" y="29651"/>
                      <a:pt x="7023" y="24075"/>
                      <a:pt x="6770" y="20527"/>
                    </a:cubicBezTo>
                    <a:cubicBezTo>
                      <a:pt x="6516" y="13431"/>
                      <a:pt x="8544" y="5829"/>
                      <a:pt x="12599" y="0"/>
                    </a:cubicBezTo>
                    <a:cubicBezTo>
                      <a:pt x="9811" y="1267"/>
                      <a:pt x="6010" y="2534"/>
                      <a:pt x="3982" y="4815"/>
                    </a:cubicBezTo>
                    <a:cubicBezTo>
                      <a:pt x="-326" y="9884"/>
                      <a:pt x="-1593" y="23062"/>
                      <a:pt x="2462" y="27877"/>
                    </a:cubicBezTo>
                    <a:cubicBezTo>
                      <a:pt x="4743" y="30411"/>
                      <a:pt x="7277" y="32185"/>
                      <a:pt x="10318" y="32945"/>
                    </a:cubicBezTo>
                    <a:close/>
                  </a:path>
                </a:pathLst>
              </a:custGeom>
              <a:solidFill>
                <a:srgbClr val="FF99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06" name="Полилиния: фигура 1005">
                <a:extLst>
                  <a:ext uri="{FF2B5EF4-FFF2-40B4-BE49-F238E27FC236}">
                    <a16:creationId xmlns:a16="http://schemas.microsoft.com/office/drawing/2014/main" id="{886220C9-0B9A-2686-D7BD-80FB6E66841C}"/>
                  </a:ext>
                </a:extLst>
              </p:cNvPr>
              <p:cNvSpPr/>
              <p:nvPr/>
            </p:nvSpPr>
            <p:spPr>
              <a:xfrm>
                <a:off x="2328302" y="7910099"/>
                <a:ext cx="52533" cy="47634"/>
              </a:xfrm>
              <a:custGeom>
                <a:avLst/>
                <a:gdLst>
                  <a:gd name="connsiteX0" fmla="*/ 2378 w 52533"/>
                  <a:gd name="connsiteY0" fmla="*/ 37316 h 47634"/>
                  <a:gd name="connsiteX1" fmla="*/ 41152 w 52533"/>
                  <a:gd name="connsiteY1" fmla="*/ 41371 h 47634"/>
                  <a:gd name="connsiteX2" fmla="*/ 44700 w 52533"/>
                  <a:gd name="connsiteY2" fmla="*/ 6145 h 47634"/>
                  <a:gd name="connsiteX3" fmla="*/ 14543 w 52533"/>
                  <a:gd name="connsiteY3" fmla="*/ 2597 h 47634"/>
                  <a:gd name="connsiteX4" fmla="*/ 2378 w 52533"/>
                  <a:gd name="connsiteY4" fmla="*/ 37316 h 47634"/>
                  <a:gd name="connsiteX5" fmla="*/ 38871 w 52533"/>
                  <a:gd name="connsiteY5" fmla="*/ 9186 h 47634"/>
                  <a:gd name="connsiteX6" fmla="*/ 36337 w 52533"/>
                  <a:gd name="connsiteY6" fmla="*/ 38077 h 47634"/>
                  <a:gd name="connsiteX7" fmla="*/ 23159 w 52533"/>
                  <a:gd name="connsiteY7" fmla="*/ 42385 h 47634"/>
                  <a:gd name="connsiteX8" fmla="*/ 23159 w 52533"/>
                  <a:gd name="connsiteY8" fmla="*/ 42132 h 47634"/>
                  <a:gd name="connsiteX9" fmla="*/ 17837 w 52533"/>
                  <a:gd name="connsiteY9" fmla="*/ 26926 h 47634"/>
                  <a:gd name="connsiteX10" fmla="*/ 24933 w 52533"/>
                  <a:gd name="connsiteY10" fmla="*/ 6906 h 47634"/>
                  <a:gd name="connsiteX11" fmla="*/ 38871 w 52533"/>
                  <a:gd name="connsiteY11" fmla="*/ 9186 h 47634"/>
                  <a:gd name="connsiteX12" fmla="*/ 9728 w 52533"/>
                  <a:gd name="connsiteY12" fmla="*/ 13241 h 47634"/>
                  <a:gd name="connsiteX13" fmla="*/ 18344 w 52533"/>
                  <a:gd name="connsiteY13" fmla="*/ 8426 h 47634"/>
                  <a:gd name="connsiteX14" fmla="*/ 12515 w 52533"/>
                  <a:gd name="connsiteY14" fmla="*/ 28954 h 47634"/>
                  <a:gd name="connsiteX15" fmla="*/ 16063 w 52533"/>
                  <a:gd name="connsiteY15" fmla="*/ 41371 h 47634"/>
                  <a:gd name="connsiteX16" fmla="*/ 8460 w 52533"/>
                  <a:gd name="connsiteY16" fmla="*/ 36303 h 47634"/>
                  <a:gd name="connsiteX17" fmla="*/ 9728 w 52533"/>
                  <a:gd name="connsiteY17" fmla="*/ 13241 h 47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2533" h="47634">
                    <a:moveTo>
                      <a:pt x="2378" y="37316"/>
                    </a:moveTo>
                    <a:cubicBezTo>
                      <a:pt x="10741" y="51255"/>
                      <a:pt x="29495" y="49481"/>
                      <a:pt x="41152" y="41371"/>
                    </a:cubicBezTo>
                    <a:cubicBezTo>
                      <a:pt x="53570" y="32755"/>
                      <a:pt x="57371" y="16536"/>
                      <a:pt x="44700" y="6145"/>
                    </a:cubicBezTo>
                    <a:cubicBezTo>
                      <a:pt x="37351" y="63"/>
                      <a:pt x="25440" y="-2218"/>
                      <a:pt x="14543" y="2597"/>
                    </a:cubicBezTo>
                    <a:cubicBezTo>
                      <a:pt x="3139" y="8173"/>
                      <a:pt x="-3957" y="26673"/>
                      <a:pt x="2378" y="37316"/>
                    </a:cubicBezTo>
                    <a:close/>
                    <a:moveTo>
                      <a:pt x="38871" y="9186"/>
                    </a:moveTo>
                    <a:cubicBezTo>
                      <a:pt x="52303" y="16789"/>
                      <a:pt x="47234" y="31488"/>
                      <a:pt x="36337" y="38077"/>
                    </a:cubicBezTo>
                    <a:cubicBezTo>
                      <a:pt x="32282" y="40358"/>
                      <a:pt x="27721" y="42132"/>
                      <a:pt x="23159" y="42385"/>
                    </a:cubicBezTo>
                    <a:cubicBezTo>
                      <a:pt x="23159" y="42385"/>
                      <a:pt x="23159" y="42132"/>
                      <a:pt x="23159" y="42132"/>
                    </a:cubicBezTo>
                    <a:cubicBezTo>
                      <a:pt x="17330" y="38077"/>
                      <a:pt x="17837" y="30474"/>
                      <a:pt x="17837" y="26926"/>
                    </a:cubicBezTo>
                    <a:cubicBezTo>
                      <a:pt x="18091" y="19323"/>
                      <a:pt x="21132" y="13241"/>
                      <a:pt x="24933" y="6906"/>
                    </a:cubicBezTo>
                    <a:cubicBezTo>
                      <a:pt x="29241" y="5892"/>
                      <a:pt x="34310" y="6652"/>
                      <a:pt x="38871" y="9186"/>
                    </a:cubicBezTo>
                    <a:close/>
                    <a:moveTo>
                      <a:pt x="9728" y="13241"/>
                    </a:moveTo>
                    <a:cubicBezTo>
                      <a:pt x="11755" y="10960"/>
                      <a:pt x="15556" y="9693"/>
                      <a:pt x="18344" y="8426"/>
                    </a:cubicBezTo>
                    <a:cubicBezTo>
                      <a:pt x="14289" y="14255"/>
                      <a:pt x="12262" y="21858"/>
                      <a:pt x="12515" y="28954"/>
                    </a:cubicBezTo>
                    <a:cubicBezTo>
                      <a:pt x="12515" y="32501"/>
                      <a:pt x="13529" y="38077"/>
                      <a:pt x="16063" y="41371"/>
                    </a:cubicBezTo>
                    <a:cubicBezTo>
                      <a:pt x="13276" y="40611"/>
                      <a:pt x="10488" y="38837"/>
                      <a:pt x="8460" y="36303"/>
                    </a:cubicBezTo>
                    <a:cubicBezTo>
                      <a:pt x="4152" y="31488"/>
                      <a:pt x="5419" y="18310"/>
                      <a:pt x="9728" y="13241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007" name="Рисунок 15">
              <a:extLst>
                <a:ext uri="{FF2B5EF4-FFF2-40B4-BE49-F238E27FC236}">
                  <a16:creationId xmlns:a16="http://schemas.microsoft.com/office/drawing/2014/main" id="{7D1E233D-5AB4-4643-1CC9-075F91369C1B}"/>
                </a:ext>
              </a:extLst>
            </p:cNvPr>
            <p:cNvGrpSpPr/>
            <p:nvPr/>
          </p:nvGrpSpPr>
          <p:grpSpPr>
            <a:xfrm>
              <a:off x="2442343" y="7672640"/>
              <a:ext cx="52533" cy="47634"/>
              <a:chOff x="2442343" y="7672640"/>
              <a:chExt cx="52533" cy="47634"/>
            </a:xfrm>
          </p:grpSpPr>
          <p:sp>
            <p:nvSpPr>
              <p:cNvPr id="1008" name="Полилиния: фигура 1007">
                <a:extLst>
                  <a:ext uri="{FF2B5EF4-FFF2-40B4-BE49-F238E27FC236}">
                    <a16:creationId xmlns:a16="http://schemas.microsoft.com/office/drawing/2014/main" id="{894A27D1-8372-F6DB-7567-7B759445FA1B}"/>
                  </a:ext>
                </a:extLst>
              </p:cNvPr>
              <p:cNvSpPr/>
              <p:nvPr/>
            </p:nvSpPr>
            <p:spPr>
              <a:xfrm>
                <a:off x="2459673" y="7679011"/>
                <a:ext cx="29546" cy="36014"/>
              </a:xfrm>
              <a:custGeom>
                <a:avLst/>
                <a:gdLst>
                  <a:gd name="connsiteX0" fmla="*/ 5575 w 29546"/>
                  <a:gd name="connsiteY0" fmla="*/ 35761 h 36014"/>
                  <a:gd name="connsiteX1" fmla="*/ 5575 w 29546"/>
                  <a:gd name="connsiteY1" fmla="*/ 36014 h 36014"/>
                  <a:gd name="connsiteX2" fmla="*/ 18753 w 29546"/>
                  <a:gd name="connsiteY2" fmla="*/ 31706 h 36014"/>
                  <a:gd name="connsiteX3" fmla="*/ 21288 w 29546"/>
                  <a:gd name="connsiteY3" fmla="*/ 2816 h 36014"/>
                  <a:gd name="connsiteX4" fmla="*/ 7096 w 29546"/>
                  <a:gd name="connsiteY4" fmla="*/ 281 h 36014"/>
                  <a:gd name="connsiteX5" fmla="*/ 0 w 29546"/>
                  <a:gd name="connsiteY5" fmla="*/ 20302 h 36014"/>
                  <a:gd name="connsiteX6" fmla="*/ 5575 w 29546"/>
                  <a:gd name="connsiteY6" fmla="*/ 35761 h 3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546" h="36014">
                    <a:moveTo>
                      <a:pt x="5575" y="35761"/>
                    </a:moveTo>
                    <a:cubicBezTo>
                      <a:pt x="5575" y="35761"/>
                      <a:pt x="5575" y="36014"/>
                      <a:pt x="5575" y="36014"/>
                    </a:cubicBezTo>
                    <a:cubicBezTo>
                      <a:pt x="10137" y="35761"/>
                      <a:pt x="14952" y="34240"/>
                      <a:pt x="18753" y="31706"/>
                    </a:cubicBezTo>
                    <a:cubicBezTo>
                      <a:pt x="29904" y="25117"/>
                      <a:pt x="34973" y="10418"/>
                      <a:pt x="21288" y="2816"/>
                    </a:cubicBezTo>
                    <a:cubicBezTo>
                      <a:pt x="16726" y="281"/>
                      <a:pt x="11911" y="-479"/>
                      <a:pt x="7096" y="281"/>
                    </a:cubicBezTo>
                    <a:cubicBezTo>
                      <a:pt x="3548" y="6617"/>
                      <a:pt x="253" y="12699"/>
                      <a:pt x="0" y="20302"/>
                    </a:cubicBezTo>
                    <a:cubicBezTo>
                      <a:pt x="253" y="23850"/>
                      <a:pt x="-253" y="31452"/>
                      <a:pt x="5575" y="35761"/>
                    </a:cubicBezTo>
                    <a:close/>
                  </a:path>
                </a:pathLst>
              </a:custGeom>
              <a:solidFill>
                <a:srgbClr val="E582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09" name="Полилиния: фигура 1008">
                <a:extLst>
                  <a:ext uri="{FF2B5EF4-FFF2-40B4-BE49-F238E27FC236}">
                    <a16:creationId xmlns:a16="http://schemas.microsoft.com/office/drawing/2014/main" id="{783520FD-D393-50FC-7B12-E106604EF925}"/>
                  </a:ext>
                </a:extLst>
              </p:cNvPr>
              <p:cNvSpPr/>
              <p:nvPr/>
            </p:nvSpPr>
            <p:spPr>
              <a:xfrm>
                <a:off x="2448089" y="7681320"/>
                <a:ext cx="12598" cy="32945"/>
              </a:xfrm>
              <a:custGeom>
                <a:avLst/>
                <a:gdLst>
                  <a:gd name="connsiteX0" fmla="*/ 10318 w 12598"/>
                  <a:gd name="connsiteY0" fmla="*/ 32945 h 32945"/>
                  <a:gd name="connsiteX1" fmla="*/ 6770 w 12598"/>
                  <a:gd name="connsiteY1" fmla="*/ 20527 h 32945"/>
                  <a:gd name="connsiteX2" fmla="*/ 12599 w 12598"/>
                  <a:gd name="connsiteY2" fmla="*/ 0 h 32945"/>
                  <a:gd name="connsiteX3" fmla="*/ 3982 w 12598"/>
                  <a:gd name="connsiteY3" fmla="*/ 4815 h 32945"/>
                  <a:gd name="connsiteX4" fmla="*/ 2462 w 12598"/>
                  <a:gd name="connsiteY4" fmla="*/ 27877 h 32945"/>
                  <a:gd name="connsiteX5" fmla="*/ 10318 w 12598"/>
                  <a:gd name="connsiteY5" fmla="*/ 32945 h 32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598" h="32945">
                    <a:moveTo>
                      <a:pt x="10318" y="32945"/>
                    </a:moveTo>
                    <a:cubicBezTo>
                      <a:pt x="7784" y="29651"/>
                      <a:pt x="7023" y="24075"/>
                      <a:pt x="6770" y="20527"/>
                    </a:cubicBezTo>
                    <a:cubicBezTo>
                      <a:pt x="6516" y="13432"/>
                      <a:pt x="8544" y="5829"/>
                      <a:pt x="12599" y="0"/>
                    </a:cubicBezTo>
                    <a:cubicBezTo>
                      <a:pt x="9811" y="1267"/>
                      <a:pt x="6010" y="2534"/>
                      <a:pt x="3982" y="4815"/>
                    </a:cubicBezTo>
                    <a:cubicBezTo>
                      <a:pt x="-326" y="9884"/>
                      <a:pt x="-1593" y="23062"/>
                      <a:pt x="2462" y="27877"/>
                    </a:cubicBezTo>
                    <a:cubicBezTo>
                      <a:pt x="4743" y="30411"/>
                      <a:pt x="7277" y="31931"/>
                      <a:pt x="10318" y="32945"/>
                    </a:cubicBezTo>
                    <a:close/>
                  </a:path>
                </a:pathLst>
              </a:custGeom>
              <a:solidFill>
                <a:srgbClr val="FF99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10" name="Полилиния: фигура 1009">
                <a:extLst>
                  <a:ext uri="{FF2B5EF4-FFF2-40B4-BE49-F238E27FC236}">
                    <a16:creationId xmlns:a16="http://schemas.microsoft.com/office/drawing/2014/main" id="{78C06901-CFF7-7A69-368F-ADEECE5ADE32}"/>
                  </a:ext>
                </a:extLst>
              </p:cNvPr>
              <p:cNvSpPr/>
              <p:nvPr/>
            </p:nvSpPr>
            <p:spPr>
              <a:xfrm>
                <a:off x="2442343" y="7672640"/>
                <a:ext cx="52533" cy="47634"/>
              </a:xfrm>
              <a:custGeom>
                <a:avLst/>
                <a:gdLst>
                  <a:gd name="connsiteX0" fmla="*/ 2378 w 52533"/>
                  <a:gd name="connsiteY0" fmla="*/ 37316 h 47634"/>
                  <a:gd name="connsiteX1" fmla="*/ 41152 w 52533"/>
                  <a:gd name="connsiteY1" fmla="*/ 41371 h 47634"/>
                  <a:gd name="connsiteX2" fmla="*/ 44700 w 52533"/>
                  <a:gd name="connsiteY2" fmla="*/ 6145 h 47634"/>
                  <a:gd name="connsiteX3" fmla="*/ 14543 w 52533"/>
                  <a:gd name="connsiteY3" fmla="*/ 2597 h 47634"/>
                  <a:gd name="connsiteX4" fmla="*/ 2378 w 52533"/>
                  <a:gd name="connsiteY4" fmla="*/ 37316 h 47634"/>
                  <a:gd name="connsiteX5" fmla="*/ 38871 w 52533"/>
                  <a:gd name="connsiteY5" fmla="*/ 9186 h 47634"/>
                  <a:gd name="connsiteX6" fmla="*/ 36337 w 52533"/>
                  <a:gd name="connsiteY6" fmla="*/ 38077 h 47634"/>
                  <a:gd name="connsiteX7" fmla="*/ 23159 w 52533"/>
                  <a:gd name="connsiteY7" fmla="*/ 42385 h 47634"/>
                  <a:gd name="connsiteX8" fmla="*/ 23159 w 52533"/>
                  <a:gd name="connsiteY8" fmla="*/ 42132 h 47634"/>
                  <a:gd name="connsiteX9" fmla="*/ 17837 w 52533"/>
                  <a:gd name="connsiteY9" fmla="*/ 26926 h 47634"/>
                  <a:gd name="connsiteX10" fmla="*/ 24933 w 52533"/>
                  <a:gd name="connsiteY10" fmla="*/ 6906 h 47634"/>
                  <a:gd name="connsiteX11" fmla="*/ 38871 w 52533"/>
                  <a:gd name="connsiteY11" fmla="*/ 9186 h 47634"/>
                  <a:gd name="connsiteX12" fmla="*/ 9728 w 52533"/>
                  <a:gd name="connsiteY12" fmla="*/ 13495 h 47634"/>
                  <a:gd name="connsiteX13" fmla="*/ 18344 w 52533"/>
                  <a:gd name="connsiteY13" fmla="*/ 8680 h 47634"/>
                  <a:gd name="connsiteX14" fmla="*/ 12515 w 52533"/>
                  <a:gd name="connsiteY14" fmla="*/ 29207 h 47634"/>
                  <a:gd name="connsiteX15" fmla="*/ 16063 w 52533"/>
                  <a:gd name="connsiteY15" fmla="*/ 41625 h 47634"/>
                  <a:gd name="connsiteX16" fmla="*/ 8460 w 52533"/>
                  <a:gd name="connsiteY16" fmla="*/ 36556 h 47634"/>
                  <a:gd name="connsiteX17" fmla="*/ 9728 w 52533"/>
                  <a:gd name="connsiteY17" fmla="*/ 13495 h 47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2533" h="47634">
                    <a:moveTo>
                      <a:pt x="2378" y="37316"/>
                    </a:moveTo>
                    <a:cubicBezTo>
                      <a:pt x="10741" y="51255"/>
                      <a:pt x="29495" y="49481"/>
                      <a:pt x="41152" y="41371"/>
                    </a:cubicBezTo>
                    <a:cubicBezTo>
                      <a:pt x="53570" y="32755"/>
                      <a:pt x="57371" y="16536"/>
                      <a:pt x="44700" y="6145"/>
                    </a:cubicBezTo>
                    <a:cubicBezTo>
                      <a:pt x="37351" y="63"/>
                      <a:pt x="25440" y="-2218"/>
                      <a:pt x="14543" y="2597"/>
                    </a:cubicBezTo>
                    <a:cubicBezTo>
                      <a:pt x="3139" y="8426"/>
                      <a:pt x="-3957" y="26673"/>
                      <a:pt x="2378" y="37316"/>
                    </a:cubicBezTo>
                    <a:close/>
                    <a:moveTo>
                      <a:pt x="38871" y="9186"/>
                    </a:moveTo>
                    <a:cubicBezTo>
                      <a:pt x="52303" y="16789"/>
                      <a:pt x="47234" y="31488"/>
                      <a:pt x="36337" y="38077"/>
                    </a:cubicBezTo>
                    <a:cubicBezTo>
                      <a:pt x="32282" y="40358"/>
                      <a:pt x="27721" y="42132"/>
                      <a:pt x="23159" y="42385"/>
                    </a:cubicBezTo>
                    <a:cubicBezTo>
                      <a:pt x="23159" y="42385"/>
                      <a:pt x="23159" y="42132"/>
                      <a:pt x="23159" y="42132"/>
                    </a:cubicBezTo>
                    <a:cubicBezTo>
                      <a:pt x="17330" y="38077"/>
                      <a:pt x="17837" y="30474"/>
                      <a:pt x="17837" y="26926"/>
                    </a:cubicBezTo>
                    <a:cubicBezTo>
                      <a:pt x="18091" y="19323"/>
                      <a:pt x="21132" y="13241"/>
                      <a:pt x="24933" y="6906"/>
                    </a:cubicBezTo>
                    <a:cubicBezTo>
                      <a:pt x="29241" y="5892"/>
                      <a:pt x="34310" y="6652"/>
                      <a:pt x="38871" y="9186"/>
                    </a:cubicBezTo>
                    <a:close/>
                    <a:moveTo>
                      <a:pt x="9728" y="13495"/>
                    </a:moveTo>
                    <a:cubicBezTo>
                      <a:pt x="11755" y="11214"/>
                      <a:pt x="15556" y="9947"/>
                      <a:pt x="18344" y="8680"/>
                    </a:cubicBezTo>
                    <a:cubicBezTo>
                      <a:pt x="14289" y="14508"/>
                      <a:pt x="12262" y="22111"/>
                      <a:pt x="12515" y="29207"/>
                    </a:cubicBezTo>
                    <a:cubicBezTo>
                      <a:pt x="12515" y="32755"/>
                      <a:pt x="13529" y="38330"/>
                      <a:pt x="16063" y="41625"/>
                    </a:cubicBezTo>
                    <a:cubicBezTo>
                      <a:pt x="13276" y="40864"/>
                      <a:pt x="10488" y="39090"/>
                      <a:pt x="8460" y="36556"/>
                    </a:cubicBezTo>
                    <a:cubicBezTo>
                      <a:pt x="4152" y="31741"/>
                      <a:pt x="5419" y="18563"/>
                      <a:pt x="9728" y="13495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011" name="Рисунок 15">
              <a:extLst>
                <a:ext uri="{FF2B5EF4-FFF2-40B4-BE49-F238E27FC236}">
                  <a16:creationId xmlns:a16="http://schemas.microsoft.com/office/drawing/2014/main" id="{F00DF5F7-8B8F-934F-CA5C-48DE73B72603}"/>
                </a:ext>
              </a:extLst>
            </p:cNvPr>
            <p:cNvGrpSpPr/>
            <p:nvPr/>
          </p:nvGrpSpPr>
          <p:grpSpPr>
            <a:xfrm>
              <a:off x="2084146" y="7768181"/>
              <a:ext cx="52641" cy="47634"/>
              <a:chOff x="2084146" y="7768181"/>
              <a:chExt cx="52641" cy="47634"/>
            </a:xfrm>
          </p:grpSpPr>
          <p:sp>
            <p:nvSpPr>
              <p:cNvPr id="1012" name="Полилиния: фигура 1011">
                <a:extLst>
                  <a:ext uri="{FF2B5EF4-FFF2-40B4-BE49-F238E27FC236}">
                    <a16:creationId xmlns:a16="http://schemas.microsoft.com/office/drawing/2014/main" id="{A724B1FC-DF86-263E-8AFD-C68C06141F58}"/>
                  </a:ext>
                </a:extLst>
              </p:cNvPr>
              <p:cNvSpPr/>
              <p:nvPr/>
            </p:nvSpPr>
            <p:spPr>
              <a:xfrm>
                <a:off x="2101331" y="7774299"/>
                <a:ext cx="29546" cy="36014"/>
              </a:xfrm>
              <a:custGeom>
                <a:avLst/>
                <a:gdLst>
                  <a:gd name="connsiteX0" fmla="*/ 5575 w 29546"/>
                  <a:gd name="connsiteY0" fmla="*/ 35761 h 36014"/>
                  <a:gd name="connsiteX1" fmla="*/ 5575 w 29546"/>
                  <a:gd name="connsiteY1" fmla="*/ 36014 h 36014"/>
                  <a:gd name="connsiteX2" fmla="*/ 18753 w 29546"/>
                  <a:gd name="connsiteY2" fmla="*/ 31706 h 36014"/>
                  <a:gd name="connsiteX3" fmla="*/ 21288 w 29546"/>
                  <a:gd name="connsiteY3" fmla="*/ 2816 h 36014"/>
                  <a:gd name="connsiteX4" fmla="*/ 7096 w 29546"/>
                  <a:gd name="connsiteY4" fmla="*/ 281 h 36014"/>
                  <a:gd name="connsiteX5" fmla="*/ 0 w 29546"/>
                  <a:gd name="connsiteY5" fmla="*/ 20302 h 36014"/>
                  <a:gd name="connsiteX6" fmla="*/ 5575 w 29546"/>
                  <a:gd name="connsiteY6" fmla="*/ 35761 h 3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546" h="36014">
                    <a:moveTo>
                      <a:pt x="5575" y="35761"/>
                    </a:moveTo>
                    <a:cubicBezTo>
                      <a:pt x="5575" y="35761"/>
                      <a:pt x="5575" y="36014"/>
                      <a:pt x="5575" y="36014"/>
                    </a:cubicBezTo>
                    <a:cubicBezTo>
                      <a:pt x="10137" y="35761"/>
                      <a:pt x="14952" y="34240"/>
                      <a:pt x="18753" y="31706"/>
                    </a:cubicBezTo>
                    <a:cubicBezTo>
                      <a:pt x="29904" y="25117"/>
                      <a:pt x="34973" y="10418"/>
                      <a:pt x="21288" y="2816"/>
                    </a:cubicBezTo>
                    <a:cubicBezTo>
                      <a:pt x="16726" y="281"/>
                      <a:pt x="11911" y="-479"/>
                      <a:pt x="7096" y="281"/>
                    </a:cubicBezTo>
                    <a:cubicBezTo>
                      <a:pt x="3548" y="6617"/>
                      <a:pt x="253" y="12699"/>
                      <a:pt x="0" y="20302"/>
                    </a:cubicBezTo>
                    <a:cubicBezTo>
                      <a:pt x="507" y="24103"/>
                      <a:pt x="0" y="31706"/>
                      <a:pt x="5575" y="35761"/>
                    </a:cubicBezTo>
                    <a:close/>
                  </a:path>
                </a:pathLst>
              </a:custGeom>
              <a:solidFill>
                <a:srgbClr val="E582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13" name="Полилиния: фигура 1012">
                <a:extLst>
                  <a:ext uri="{FF2B5EF4-FFF2-40B4-BE49-F238E27FC236}">
                    <a16:creationId xmlns:a16="http://schemas.microsoft.com/office/drawing/2014/main" id="{04140016-E825-CD38-E542-442C84081500}"/>
                  </a:ext>
                </a:extLst>
              </p:cNvPr>
              <p:cNvSpPr/>
              <p:nvPr/>
            </p:nvSpPr>
            <p:spPr>
              <a:xfrm>
                <a:off x="2089746" y="7776607"/>
                <a:ext cx="12598" cy="32945"/>
              </a:xfrm>
              <a:custGeom>
                <a:avLst/>
                <a:gdLst>
                  <a:gd name="connsiteX0" fmla="*/ 10318 w 12598"/>
                  <a:gd name="connsiteY0" fmla="*/ 32945 h 32945"/>
                  <a:gd name="connsiteX1" fmla="*/ 6770 w 12598"/>
                  <a:gd name="connsiteY1" fmla="*/ 20527 h 32945"/>
                  <a:gd name="connsiteX2" fmla="*/ 12599 w 12598"/>
                  <a:gd name="connsiteY2" fmla="*/ 0 h 32945"/>
                  <a:gd name="connsiteX3" fmla="*/ 3982 w 12598"/>
                  <a:gd name="connsiteY3" fmla="*/ 4815 h 32945"/>
                  <a:gd name="connsiteX4" fmla="*/ 2462 w 12598"/>
                  <a:gd name="connsiteY4" fmla="*/ 27877 h 32945"/>
                  <a:gd name="connsiteX5" fmla="*/ 10318 w 12598"/>
                  <a:gd name="connsiteY5" fmla="*/ 32945 h 32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598" h="32945">
                    <a:moveTo>
                      <a:pt x="10318" y="32945"/>
                    </a:moveTo>
                    <a:cubicBezTo>
                      <a:pt x="7784" y="29651"/>
                      <a:pt x="7023" y="24075"/>
                      <a:pt x="6770" y="20527"/>
                    </a:cubicBezTo>
                    <a:cubicBezTo>
                      <a:pt x="6516" y="13431"/>
                      <a:pt x="8544" y="5829"/>
                      <a:pt x="12599" y="0"/>
                    </a:cubicBezTo>
                    <a:cubicBezTo>
                      <a:pt x="9811" y="1267"/>
                      <a:pt x="6010" y="2534"/>
                      <a:pt x="3982" y="4815"/>
                    </a:cubicBezTo>
                    <a:cubicBezTo>
                      <a:pt x="-326" y="9884"/>
                      <a:pt x="-1593" y="23062"/>
                      <a:pt x="2462" y="27877"/>
                    </a:cubicBezTo>
                    <a:cubicBezTo>
                      <a:pt x="4996" y="30411"/>
                      <a:pt x="7530" y="32185"/>
                      <a:pt x="10318" y="32945"/>
                    </a:cubicBezTo>
                    <a:close/>
                  </a:path>
                </a:pathLst>
              </a:custGeom>
              <a:solidFill>
                <a:srgbClr val="FF99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14" name="Полилиния: фигура 1013">
                <a:extLst>
                  <a:ext uri="{FF2B5EF4-FFF2-40B4-BE49-F238E27FC236}">
                    <a16:creationId xmlns:a16="http://schemas.microsoft.com/office/drawing/2014/main" id="{0B864B59-F633-9A34-1B02-38894448C91B}"/>
                  </a:ext>
                </a:extLst>
              </p:cNvPr>
              <p:cNvSpPr/>
              <p:nvPr/>
            </p:nvSpPr>
            <p:spPr>
              <a:xfrm>
                <a:off x="2084146" y="7768181"/>
                <a:ext cx="52641" cy="47634"/>
              </a:xfrm>
              <a:custGeom>
                <a:avLst/>
                <a:gdLst>
                  <a:gd name="connsiteX0" fmla="*/ 2486 w 52641"/>
                  <a:gd name="connsiteY0" fmla="*/ 37316 h 47634"/>
                  <a:gd name="connsiteX1" fmla="*/ 41260 w 52641"/>
                  <a:gd name="connsiteY1" fmla="*/ 41371 h 47634"/>
                  <a:gd name="connsiteX2" fmla="*/ 44808 w 52641"/>
                  <a:gd name="connsiteY2" fmla="*/ 6145 h 47634"/>
                  <a:gd name="connsiteX3" fmla="*/ 14651 w 52641"/>
                  <a:gd name="connsiteY3" fmla="*/ 2597 h 47634"/>
                  <a:gd name="connsiteX4" fmla="*/ 2486 w 52641"/>
                  <a:gd name="connsiteY4" fmla="*/ 37316 h 47634"/>
                  <a:gd name="connsiteX5" fmla="*/ 38726 w 52641"/>
                  <a:gd name="connsiteY5" fmla="*/ 9186 h 47634"/>
                  <a:gd name="connsiteX6" fmla="*/ 36192 w 52641"/>
                  <a:gd name="connsiteY6" fmla="*/ 38077 h 47634"/>
                  <a:gd name="connsiteX7" fmla="*/ 23014 w 52641"/>
                  <a:gd name="connsiteY7" fmla="*/ 42385 h 47634"/>
                  <a:gd name="connsiteX8" fmla="*/ 23014 w 52641"/>
                  <a:gd name="connsiteY8" fmla="*/ 42132 h 47634"/>
                  <a:gd name="connsiteX9" fmla="*/ 17692 w 52641"/>
                  <a:gd name="connsiteY9" fmla="*/ 26926 h 47634"/>
                  <a:gd name="connsiteX10" fmla="*/ 24788 w 52641"/>
                  <a:gd name="connsiteY10" fmla="*/ 6906 h 47634"/>
                  <a:gd name="connsiteX11" fmla="*/ 38726 w 52641"/>
                  <a:gd name="connsiteY11" fmla="*/ 9186 h 47634"/>
                  <a:gd name="connsiteX12" fmla="*/ 9836 w 52641"/>
                  <a:gd name="connsiteY12" fmla="*/ 13241 h 47634"/>
                  <a:gd name="connsiteX13" fmla="*/ 18452 w 52641"/>
                  <a:gd name="connsiteY13" fmla="*/ 8426 h 47634"/>
                  <a:gd name="connsiteX14" fmla="*/ 12623 w 52641"/>
                  <a:gd name="connsiteY14" fmla="*/ 28953 h 47634"/>
                  <a:gd name="connsiteX15" fmla="*/ 16171 w 52641"/>
                  <a:gd name="connsiteY15" fmla="*/ 41371 h 47634"/>
                  <a:gd name="connsiteX16" fmla="*/ 8569 w 52641"/>
                  <a:gd name="connsiteY16" fmla="*/ 36303 h 47634"/>
                  <a:gd name="connsiteX17" fmla="*/ 9836 w 52641"/>
                  <a:gd name="connsiteY17" fmla="*/ 13241 h 47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2641" h="47634">
                    <a:moveTo>
                      <a:pt x="2486" y="37316"/>
                    </a:moveTo>
                    <a:cubicBezTo>
                      <a:pt x="10849" y="51255"/>
                      <a:pt x="29603" y="49481"/>
                      <a:pt x="41260" y="41371"/>
                    </a:cubicBezTo>
                    <a:cubicBezTo>
                      <a:pt x="53678" y="32755"/>
                      <a:pt x="57480" y="16536"/>
                      <a:pt x="44808" y="6145"/>
                    </a:cubicBezTo>
                    <a:cubicBezTo>
                      <a:pt x="37459" y="63"/>
                      <a:pt x="25548" y="-2218"/>
                      <a:pt x="14651" y="2597"/>
                    </a:cubicBezTo>
                    <a:cubicBezTo>
                      <a:pt x="3247" y="8173"/>
                      <a:pt x="-4103" y="26673"/>
                      <a:pt x="2486" y="37316"/>
                    </a:cubicBezTo>
                    <a:close/>
                    <a:moveTo>
                      <a:pt x="38726" y="9186"/>
                    </a:moveTo>
                    <a:cubicBezTo>
                      <a:pt x="52158" y="16789"/>
                      <a:pt x="47089" y="31488"/>
                      <a:pt x="36192" y="38077"/>
                    </a:cubicBezTo>
                    <a:cubicBezTo>
                      <a:pt x="32137" y="40358"/>
                      <a:pt x="27575" y="42132"/>
                      <a:pt x="23014" y="42385"/>
                    </a:cubicBezTo>
                    <a:cubicBezTo>
                      <a:pt x="23014" y="42385"/>
                      <a:pt x="23014" y="42132"/>
                      <a:pt x="23014" y="42132"/>
                    </a:cubicBezTo>
                    <a:cubicBezTo>
                      <a:pt x="17185" y="38077"/>
                      <a:pt x="17692" y="30474"/>
                      <a:pt x="17692" y="26926"/>
                    </a:cubicBezTo>
                    <a:cubicBezTo>
                      <a:pt x="17945" y="19323"/>
                      <a:pt x="20986" y="13241"/>
                      <a:pt x="24788" y="6906"/>
                    </a:cubicBezTo>
                    <a:cubicBezTo>
                      <a:pt x="29349" y="5892"/>
                      <a:pt x="34418" y="6652"/>
                      <a:pt x="38726" y="9186"/>
                    </a:cubicBezTo>
                    <a:close/>
                    <a:moveTo>
                      <a:pt x="9836" y="13241"/>
                    </a:moveTo>
                    <a:cubicBezTo>
                      <a:pt x="11863" y="10960"/>
                      <a:pt x="15665" y="9693"/>
                      <a:pt x="18452" y="8426"/>
                    </a:cubicBezTo>
                    <a:cubicBezTo>
                      <a:pt x="14397" y="14255"/>
                      <a:pt x="12370" y="21858"/>
                      <a:pt x="12623" y="28953"/>
                    </a:cubicBezTo>
                    <a:cubicBezTo>
                      <a:pt x="12623" y="32501"/>
                      <a:pt x="13637" y="38077"/>
                      <a:pt x="16171" y="41371"/>
                    </a:cubicBezTo>
                    <a:cubicBezTo>
                      <a:pt x="13384" y="40611"/>
                      <a:pt x="10596" y="38837"/>
                      <a:pt x="8569" y="36303"/>
                    </a:cubicBezTo>
                    <a:cubicBezTo>
                      <a:pt x="4260" y="31488"/>
                      <a:pt x="5528" y="18310"/>
                      <a:pt x="9836" y="13241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015" name="Рисунок 15">
              <a:extLst>
                <a:ext uri="{FF2B5EF4-FFF2-40B4-BE49-F238E27FC236}">
                  <a16:creationId xmlns:a16="http://schemas.microsoft.com/office/drawing/2014/main" id="{7CBC823A-3A13-0907-F6CD-6E298A943466}"/>
                </a:ext>
              </a:extLst>
            </p:cNvPr>
            <p:cNvGrpSpPr/>
            <p:nvPr/>
          </p:nvGrpSpPr>
          <p:grpSpPr>
            <a:xfrm>
              <a:off x="2474420" y="7873859"/>
              <a:ext cx="52641" cy="47634"/>
              <a:chOff x="2474420" y="7873859"/>
              <a:chExt cx="52641" cy="47634"/>
            </a:xfrm>
          </p:grpSpPr>
          <p:sp>
            <p:nvSpPr>
              <p:cNvPr id="1017" name="Полилиния: фигура 1016">
                <a:extLst>
                  <a:ext uri="{FF2B5EF4-FFF2-40B4-BE49-F238E27FC236}">
                    <a16:creationId xmlns:a16="http://schemas.microsoft.com/office/drawing/2014/main" id="{380B472B-7A52-47D6-963F-9C9A0474C9CB}"/>
                  </a:ext>
                </a:extLst>
              </p:cNvPr>
              <p:cNvSpPr/>
              <p:nvPr/>
            </p:nvSpPr>
            <p:spPr>
              <a:xfrm>
                <a:off x="2491605" y="7879977"/>
                <a:ext cx="29546" cy="36014"/>
              </a:xfrm>
              <a:custGeom>
                <a:avLst/>
                <a:gdLst>
                  <a:gd name="connsiteX0" fmla="*/ 5575 w 29546"/>
                  <a:gd name="connsiteY0" fmla="*/ 35761 h 36014"/>
                  <a:gd name="connsiteX1" fmla="*/ 5575 w 29546"/>
                  <a:gd name="connsiteY1" fmla="*/ 36014 h 36014"/>
                  <a:gd name="connsiteX2" fmla="*/ 18753 w 29546"/>
                  <a:gd name="connsiteY2" fmla="*/ 31706 h 36014"/>
                  <a:gd name="connsiteX3" fmla="*/ 21288 w 29546"/>
                  <a:gd name="connsiteY3" fmla="*/ 2816 h 36014"/>
                  <a:gd name="connsiteX4" fmla="*/ 7096 w 29546"/>
                  <a:gd name="connsiteY4" fmla="*/ 281 h 36014"/>
                  <a:gd name="connsiteX5" fmla="*/ 0 w 29546"/>
                  <a:gd name="connsiteY5" fmla="*/ 20302 h 36014"/>
                  <a:gd name="connsiteX6" fmla="*/ 5575 w 29546"/>
                  <a:gd name="connsiteY6" fmla="*/ 35761 h 3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546" h="36014">
                    <a:moveTo>
                      <a:pt x="5575" y="35761"/>
                    </a:moveTo>
                    <a:cubicBezTo>
                      <a:pt x="5575" y="35761"/>
                      <a:pt x="5575" y="36014"/>
                      <a:pt x="5575" y="36014"/>
                    </a:cubicBezTo>
                    <a:cubicBezTo>
                      <a:pt x="10137" y="35761"/>
                      <a:pt x="14952" y="34240"/>
                      <a:pt x="18753" y="31706"/>
                    </a:cubicBezTo>
                    <a:cubicBezTo>
                      <a:pt x="29904" y="25117"/>
                      <a:pt x="34973" y="10418"/>
                      <a:pt x="21288" y="2816"/>
                    </a:cubicBezTo>
                    <a:cubicBezTo>
                      <a:pt x="16726" y="281"/>
                      <a:pt x="11911" y="-479"/>
                      <a:pt x="7096" y="281"/>
                    </a:cubicBezTo>
                    <a:cubicBezTo>
                      <a:pt x="3548" y="6617"/>
                      <a:pt x="253" y="12699"/>
                      <a:pt x="0" y="20302"/>
                    </a:cubicBezTo>
                    <a:cubicBezTo>
                      <a:pt x="507" y="24103"/>
                      <a:pt x="0" y="31706"/>
                      <a:pt x="5575" y="35761"/>
                    </a:cubicBezTo>
                    <a:close/>
                  </a:path>
                </a:pathLst>
              </a:custGeom>
              <a:solidFill>
                <a:srgbClr val="E582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18" name="Полилиния: фигура 1017">
                <a:extLst>
                  <a:ext uri="{FF2B5EF4-FFF2-40B4-BE49-F238E27FC236}">
                    <a16:creationId xmlns:a16="http://schemas.microsoft.com/office/drawing/2014/main" id="{453F1276-D921-AF90-8BCF-53B76C13C93D}"/>
                  </a:ext>
                </a:extLst>
              </p:cNvPr>
              <p:cNvSpPr/>
              <p:nvPr/>
            </p:nvSpPr>
            <p:spPr>
              <a:xfrm>
                <a:off x="2480020" y="7882285"/>
                <a:ext cx="12598" cy="32945"/>
              </a:xfrm>
              <a:custGeom>
                <a:avLst/>
                <a:gdLst>
                  <a:gd name="connsiteX0" fmla="*/ 10318 w 12598"/>
                  <a:gd name="connsiteY0" fmla="*/ 32945 h 32945"/>
                  <a:gd name="connsiteX1" fmla="*/ 6770 w 12598"/>
                  <a:gd name="connsiteY1" fmla="*/ 20527 h 32945"/>
                  <a:gd name="connsiteX2" fmla="*/ 12599 w 12598"/>
                  <a:gd name="connsiteY2" fmla="*/ 0 h 32945"/>
                  <a:gd name="connsiteX3" fmla="*/ 3982 w 12598"/>
                  <a:gd name="connsiteY3" fmla="*/ 4815 h 32945"/>
                  <a:gd name="connsiteX4" fmla="*/ 2462 w 12598"/>
                  <a:gd name="connsiteY4" fmla="*/ 27877 h 32945"/>
                  <a:gd name="connsiteX5" fmla="*/ 10318 w 12598"/>
                  <a:gd name="connsiteY5" fmla="*/ 32945 h 32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598" h="32945">
                    <a:moveTo>
                      <a:pt x="10318" y="32945"/>
                    </a:moveTo>
                    <a:cubicBezTo>
                      <a:pt x="7784" y="29651"/>
                      <a:pt x="7023" y="24075"/>
                      <a:pt x="6770" y="20527"/>
                    </a:cubicBezTo>
                    <a:cubicBezTo>
                      <a:pt x="6516" y="13432"/>
                      <a:pt x="8544" y="5829"/>
                      <a:pt x="12599" y="0"/>
                    </a:cubicBezTo>
                    <a:cubicBezTo>
                      <a:pt x="9811" y="1267"/>
                      <a:pt x="6010" y="2534"/>
                      <a:pt x="3982" y="4815"/>
                    </a:cubicBezTo>
                    <a:cubicBezTo>
                      <a:pt x="-326" y="9884"/>
                      <a:pt x="-1593" y="23062"/>
                      <a:pt x="2462" y="27877"/>
                    </a:cubicBezTo>
                    <a:cubicBezTo>
                      <a:pt x="4996" y="30411"/>
                      <a:pt x="7530" y="31931"/>
                      <a:pt x="10318" y="32945"/>
                    </a:cubicBezTo>
                    <a:close/>
                  </a:path>
                </a:pathLst>
              </a:custGeom>
              <a:solidFill>
                <a:srgbClr val="FF99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19" name="Полилиния: фигура 1018">
                <a:extLst>
                  <a:ext uri="{FF2B5EF4-FFF2-40B4-BE49-F238E27FC236}">
                    <a16:creationId xmlns:a16="http://schemas.microsoft.com/office/drawing/2014/main" id="{6DF5C985-BD0E-8E69-A7DD-552CB18BB25B}"/>
                  </a:ext>
                </a:extLst>
              </p:cNvPr>
              <p:cNvSpPr/>
              <p:nvPr/>
            </p:nvSpPr>
            <p:spPr>
              <a:xfrm>
                <a:off x="2474420" y="7873859"/>
                <a:ext cx="52641" cy="47634"/>
              </a:xfrm>
              <a:custGeom>
                <a:avLst/>
                <a:gdLst>
                  <a:gd name="connsiteX0" fmla="*/ 2486 w 52641"/>
                  <a:gd name="connsiteY0" fmla="*/ 37316 h 47634"/>
                  <a:gd name="connsiteX1" fmla="*/ 41260 w 52641"/>
                  <a:gd name="connsiteY1" fmla="*/ 41371 h 47634"/>
                  <a:gd name="connsiteX2" fmla="*/ 44808 w 52641"/>
                  <a:gd name="connsiteY2" fmla="*/ 6145 h 47634"/>
                  <a:gd name="connsiteX3" fmla="*/ 14651 w 52641"/>
                  <a:gd name="connsiteY3" fmla="*/ 2597 h 47634"/>
                  <a:gd name="connsiteX4" fmla="*/ 2486 w 52641"/>
                  <a:gd name="connsiteY4" fmla="*/ 37316 h 47634"/>
                  <a:gd name="connsiteX5" fmla="*/ 38726 w 52641"/>
                  <a:gd name="connsiteY5" fmla="*/ 9186 h 47634"/>
                  <a:gd name="connsiteX6" fmla="*/ 36192 w 52641"/>
                  <a:gd name="connsiteY6" fmla="*/ 38077 h 47634"/>
                  <a:gd name="connsiteX7" fmla="*/ 23014 w 52641"/>
                  <a:gd name="connsiteY7" fmla="*/ 42385 h 47634"/>
                  <a:gd name="connsiteX8" fmla="*/ 23014 w 52641"/>
                  <a:gd name="connsiteY8" fmla="*/ 42132 h 47634"/>
                  <a:gd name="connsiteX9" fmla="*/ 17692 w 52641"/>
                  <a:gd name="connsiteY9" fmla="*/ 26926 h 47634"/>
                  <a:gd name="connsiteX10" fmla="*/ 24788 w 52641"/>
                  <a:gd name="connsiteY10" fmla="*/ 6906 h 47634"/>
                  <a:gd name="connsiteX11" fmla="*/ 38726 w 52641"/>
                  <a:gd name="connsiteY11" fmla="*/ 9186 h 47634"/>
                  <a:gd name="connsiteX12" fmla="*/ 9836 w 52641"/>
                  <a:gd name="connsiteY12" fmla="*/ 13241 h 47634"/>
                  <a:gd name="connsiteX13" fmla="*/ 18452 w 52641"/>
                  <a:gd name="connsiteY13" fmla="*/ 8426 h 47634"/>
                  <a:gd name="connsiteX14" fmla="*/ 12623 w 52641"/>
                  <a:gd name="connsiteY14" fmla="*/ 28953 h 47634"/>
                  <a:gd name="connsiteX15" fmla="*/ 16171 w 52641"/>
                  <a:gd name="connsiteY15" fmla="*/ 41371 h 47634"/>
                  <a:gd name="connsiteX16" fmla="*/ 8569 w 52641"/>
                  <a:gd name="connsiteY16" fmla="*/ 36303 h 47634"/>
                  <a:gd name="connsiteX17" fmla="*/ 9836 w 52641"/>
                  <a:gd name="connsiteY17" fmla="*/ 13241 h 47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2641" h="47634">
                    <a:moveTo>
                      <a:pt x="2486" y="37316"/>
                    </a:moveTo>
                    <a:cubicBezTo>
                      <a:pt x="10849" y="51255"/>
                      <a:pt x="29603" y="49481"/>
                      <a:pt x="41260" y="41371"/>
                    </a:cubicBezTo>
                    <a:cubicBezTo>
                      <a:pt x="53678" y="32755"/>
                      <a:pt x="57480" y="16536"/>
                      <a:pt x="44808" y="6145"/>
                    </a:cubicBezTo>
                    <a:cubicBezTo>
                      <a:pt x="37459" y="63"/>
                      <a:pt x="25548" y="-2218"/>
                      <a:pt x="14651" y="2597"/>
                    </a:cubicBezTo>
                    <a:cubicBezTo>
                      <a:pt x="3247" y="8173"/>
                      <a:pt x="-4103" y="26673"/>
                      <a:pt x="2486" y="37316"/>
                    </a:cubicBezTo>
                    <a:close/>
                    <a:moveTo>
                      <a:pt x="38726" y="9186"/>
                    </a:moveTo>
                    <a:cubicBezTo>
                      <a:pt x="52158" y="16789"/>
                      <a:pt x="47089" y="31488"/>
                      <a:pt x="36192" y="38077"/>
                    </a:cubicBezTo>
                    <a:cubicBezTo>
                      <a:pt x="32137" y="40358"/>
                      <a:pt x="27575" y="42132"/>
                      <a:pt x="23014" y="42385"/>
                    </a:cubicBezTo>
                    <a:cubicBezTo>
                      <a:pt x="23014" y="42385"/>
                      <a:pt x="23014" y="42132"/>
                      <a:pt x="23014" y="42132"/>
                    </a:cubicBezTo>
                    <a:cubicBezTo>
                      <a:pt x="17185" y="38077"/>
                      <a:pt x="17692" y="30474"/>
                      <a:pt x="17692" y="26926"/>
                    </a:cubicBezTo>
                    <a:cubicBezTo>
                      <a:pt x="17945" y="19323"/>
                      <a:pt x="20986" y="13241"/>
                      <a:pt x="24788" y="6906"/>
                    </a:cubicBezTo>
                    <a:cubicBezTo>
                      <a:pt x="29349" y="5892"/>
                      <a:pt x="34418" y="6399"/>
                      <a:pt x="38726" y="9186"/>
                    </a:cubicBezTo>
                    <a:close/>
                    <a:moveTo>
                      <a:pt x="9836" y="13241"/>
                    </a:moveTo>
                    <a:cubicBezTo>
                      <a:pt x="11863" y="10960"/>
                      <a:pt x="15665" y="9693"/>
                      <a:pt x="18452" y="8426"/>
                    </a:cubicBezTo>
                    <a:cubicBezTo>
                      <a:pt x="14397" y="14255"/>
                      <a:pt x="12370" y="21858"/>
                      <a:pt x="12623" y="28953"/>
                    </a:cubicBezTo>
                    <a:cubicBezTo>
                      <a:pt x="12623" y="32501"/>
                      <a:pt x="13637" y="38077"/>
                      <a:pt x="16171" y="41371"/>
                    </a:cubicBezTo>
                    <a:cubicBezTo>
                      <a:pt x="13384" y="40611"/>
                      <a:pt x="10596" y="38837"/>
                      <a:pt x="8569" y="36303"/>
                    </a:cubicBezTo>
                    <a:cubicBezTo>
                      <a:pt x="4260" y="31488"/>
                      <a:pt x="5528" y="18310"/>
                      <a:pt x="9836" y="13241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020" name="Рисунок 15">
              <a:extLst>
                <a:ext uri="{FF2B5EF4-FFF2-40B4-BE49-F238E27FC236}">
                  <a16:creationId xmlns:a16="http://schemas.microsoft.com/office/drawing/2014/main" id="{3E39652E-9EFE-C678-C1AB-A55EAA43C651}"/>
                </a:ext>
              </a:extLst>
            </p:cNvPr>
            <p:cNvGrpSpPr/>
            <p:nvPr/>
          </p:nvGrpSpPr>
          <p:grpSpPr>
            <a:xfrm>
              <a:off x="2299557" y="7639695"/>
              <a:ext cx="52641" cy="47634"/>
              <a:chOff x="2299557" y="7639695"/>
              <a:chExt cx="52641" cy="47634"/>
            </a:xfrm>
          </p:grpSpPr>
          <p:sp>
            <p:nvSpPr>
              <p:cNvPr id="1021" name="Полилиния: фигура 1020">
                <a:extLst>
                  <a:ext uri="{FF2B5EF4-FFF2-40B4-BE49-F238E27FC236}">
                    <a16:creationId xmlns:a16="http://schemas.microsoft.com/office/drawing/2014/main" id="{2EE3BC72-A35A-2F52-40CF-B44FB63E5ADC}"/>
                  </a:ext>
                </a:extLst>
              </p:cNvPr>
              <p:cNvSpPr/>
              <p:nvPr/>
            </p:nvSpPr>
            <p:spPr>
              <a:xfrm>
                <a:off x="2316742" y="7646066"/>
                <a:ext cx="29546" cy="36014"/>
              </a:xfrm>
              <a:custGeom>
                <a:avLst/>
                <a:gdLst>
                  <a:gd name="connsiteX0" fmla="*/ 5575 w 29546"/>
                  <a:gd name="connsiteY0" fmla="*/ 35761 h 36014"/>
                  <a:gd name="connsiteX1" fmla="*/ 5575 w 29546"/>
                  <a:gd name="connsiteY1" fmla="*/ 36014 h 36014"/>
                  <a:gd name="connsiteX2" fmla="*/ 18753 w 29546"/>
                  <a:gd name="connsiteY2" fmla="*/ 31706 h 36014"/>
                  <a:gd name="connsiteX3" fmla="*/ 21288 w 29546"/>
                  <a:gd name="connsiteY3" fmla="*/ 2816 h 36014"/>
                  <a:gd name="connsiteX4" fmla="*/ 7096 w 29546"/>
                  <a:gd name="connsiteY4" fmla="*/ 281 h 36014"/>
                  <a:gd name="connsiteX5" fmla="*/ 0 w 29546"/>
                  <a:gd name="connsiteY5" fmla="*/ 20302 h 36014"/>
                  <a:gd name="connsiteX6" fmla="*/ 5575 w 29546"/>
                  <a:gd name="connsiteY6" fmla="*/ 35761 h 36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546" h="36014">
                    <a:moveTo>
                      <a:pt x="5575" y="35761"/>
                    </a:moveTo>
                    <a:cubicBezTo>
                      <a:pt x="5575" y="35761"/>
                      <a:pt x="5575" y="36014"/>
                      <a:pt x="5575" y="36014"/>
                    </a:cubicBezTo>
                    <a:cubicBezTo>
                      <a:pt x="10137" y="35761"/>
                      <a:pt x="14952" y="34240"/>
                      <a:pt x="18753" y="31706"/>
                    </a:cubicBezTo>
                    <a:cubicBezTo>
                      <a:pt x="29904" y="25117"/>
                      <a:pt x="34973" y="10418"/>
                      <a:pt x="21288" y="2816"/>
                    </a:cubicBezTo>
                    <a:cubicBezTo>
                      <a:pt x="16726" y="281"/>
                      <a:pt x="11911" y="-479"/>
                      <a:pt x="7096" y="281"/>
                    </a:cubicBezTo>
                    <a:cubicBezTo>
                      <a:pt x="3548" y="6617"/>
                      <a:pt x="253" y="12699"/>
                      <a:pt x="0" y="20302"/>
                    </a:cubicBezTo>
                    <a:cubicBezTo>
                      <a:pt x="507" y="23850"/>
                      <a:pt x="0" y="31452"/>
                      <a:pt x="5575" y="35761"/>
                    </a:cubicBezTo>
                    <a:close/>
                  </a:path>
                </a:pathLst>
              </a:custGeom>
              <a:solidFill>
                <a:srgbClr val="E582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23" name="Полилиния: фигура 1022">
                <a:extLst>
                  <a:ext uri="{FF2B5EF4-FFF2-40B4-BE49-F238E27FC236}">
                    <a16:creationId xmlns:a16="http://schemas.microsoft.com/office/drawing/2014/main" id="{FB927BA7-08FA-3F15-44F5-E3BC1C3C9588}"/>
                  </a:ext>
                </a:extLst>
              </p:cNvPr>
              <p:cNvSpPr/>
              <p:nvPr/>
            </p:nvSpPr>
            <p:spPr>
              <a:xfrm>
                <a:off x="2305157" y="7648375"/>
                <a:ext cx="12598" cy="32945"/>
              </a:xfrm>
              <a:custGeom>
                <a:avLst/>
                <a:gdLst>
                  <a:gd name="connsiteX0" fmla="*/ 10318 w 12598"/>
                  <a:gd name="connsiteY0" fmla="*/ 32945 h 32945"/>
                  <a:gd name="connsiteX1" fmla="*/ 6770 w 12598"/>
                  <a:gd name="connsiteY1" fmla="*/ 20527 h 32945"/>
                  <a:gd name="connsiteX2" fmla="*/ 12599 w 12598"/>
                  <a:gd name="connsiteY2" fmla="*/ 0 h 32945"/>
                  <a:gd name="connsiteX3" fmla="*/ 3982 w 12598"/>
                  <a:gd name="connsiteY3" fmla="*/ 4815 h 32945"/>
                  <a:gd name="connsiteX4" fmla="*/ 2462 w 12598"/>
                  <a:gd name="connsiteY4" fmla="*/ 27877 h 32945"/>
                  <a:gd name="connsiteX5" fmla="*/ 10318 w 12598"/>
                  <a:gd name="connsiteY5" fmla="*/ 32945 h 32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598" h="32945">
                    <a:moveTo>
                      <a:pt x="10318" y="32945"/>
                    </a:moveTo>
                    <a:cubicBezTo>
                      <a:pt x="7784" y="29651"/>
                      <a:pt x="7023" y="24075"/>
                      <a:pt x="6770" y="20527"/>
                    </a:cubicBezTo>
                    <a:cubicBezTo>
                      <a:pt x="6516" y="13432"/>
                      <a:pt x="8544" y="5829"/>
                      <a:pt x="12599" y="0"/>
                    </a:cubicBezTo>
                    <a:cubicBezTo>
                      <a:pt x="9811" y="1267"/>
                      <a:pt x="6010" y="2534"/>
                      <a:pt x="3982" y="4815"/>
                    </a:cubicBezTo>
                    <a:cubicBezTo>
                      <a:pt x="-326" y="9884"/>
                      <a:pt x="-1593" y="23062"/>
                      <a:pt x="2462" y="27877"/>
                    </a:cubicBezTo>
                    <a:cubicBezTo>
                      <a:pt x="4996" y="30411"/>
                      <a:pt x="7530" y="31931"/>
                      <a:pt x="10318" y="32945"/>
                    </a:cubicBezTo>
                    <a:close/>
                  </a:path>
                </a:pathLst>
              </a:custGeom>
              <a:solidFill>
                <a:srgbClr val="FF9900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25" name="Полилиния: фигура 1024">
                <a:extLst>
                  <a:ext uri="{FF2B5EF4-FFF2-40B4-BE49-F238E27FC236}">
                    <a16:creationId xmlns:a16="http://schemas.microsoft.com/office/drawing/2014/main" id="{91753E88-C444-B647-CA7B-05A38306F6E4}"/>
                  </a:ext>
                </a:extLst>
              </p:cNvPr>
              <p:cNvSpPr/>
              <p:nvPr/>
            </p:nvSpPr>
            <p:spPr>
              <a:xfrm>
                <a:off x="2299557" y="7639695"/>
                <a:ext cx="52641" cy="47634"/>
              </a:xfrm>
              <a:custGeom>
                <a:avLst/>
                <a:gdLst>
                  <a:gd name="connsiteX0" fmla="*/ 2486 w 52641"/>
                  <a:gd name="connsiteY0" fmla="*/ 37316 h 47634"/>
                  <a:gd name="connsiteX1" fmla="*/ 41260 w 52641"/>
                  <a:gd name="connsiteY1" fmla="*/ 41371 h 47634"/>
                  <a:gd name="connsiteX2" fmla="*/ 44808 w 52641"/>
                  <a:gd name="connsiteY2" fmla="*/ 6145 h 47634"/>
                  <a:gd name="connsiteX3" fmla="*/ 14651 w 52641"/>
                  <a:gd name="connsiteY3" fmla="*/ 2597 h 47634"/>
                  <a:gd name="connsiteX4" fmla="*/ 2486 w 52641"/>
                  <a:gd name="connsiteY4" fmla="*/ 37316 h 47634"/>
                  <a:gd name="connsiteX5" fmla="*/ 38726 w 52641"/>
                  <a:gd name="connsiteY5" fmla="*/ 9186 h 47634"/>
                  <a:gd name="connsiteX6" fmla="*/ 36192 w 52641"/>
                  <a:gd name="connsiteY6" fmla="*/ 38077 h 47634"/>
                  <a:gd name="connsiteX7" fmla="*/ 23014 w 52641"/>
                  <a:gd name="connsiteY7" fmla="*/ 42385 h 47634"/>
                  <a:gd name="connsiteX8" fmla="*/ 23014 w 52641"/>
                  <a:gd name="connsiteY8" fmla="*/ 42132 h 47634"/>
                  <a:gd name="connsiteX9" fmla="*/ 17692 w 52641"/>
                  <a:gd name="connsiteY9" fmla="*/ 26926 h 47634"/>
                  <a:gd name="connsiteX10" fmla="*/ 24788 w 52641"/>
                  <a:gd name="connsiteY10" fmla="*/ 6906 h 47634"/>
                  <a:gd name="connsiteX11" fmla="*/ 38726 w 52641"/>
                  <a:gd name="connsiteY11" fmla="*/ 9186 h 47634"/>
                  <a:gd name="connsiteX12" fmla="*/ 9836 w 52641"/>
                  <a:gd name="connsiteY12" fmla="*/ 13495 h 47634"/>
                  <a:gd name="connsiteX13" fmla="*/ 18452 w 52641"/>
                  <a:gd name="connsiteY13" fmla="*/ 8680 h 47634"/>
                  <a:gd name="connsiteX14" fmla="*/ 12623 w 52641"/>
                  <a:gd name="connsiteY14" fmla="*/ 29207 h 47634"/>
                  <a:gd name="connsiteX15" fmla="*/ 16171 w 52641"/>
                  <a:gd name="connsiteY15" fmla="*/ 41625 h 47634"/>
                  <a:gd name="connsiteX16" fmla="*/ 8569 w 52641"/>
                  <a:gd name="connsiteY16" fmla="*/ 36556 h 47634"/>
                  <a:gd name="connsiteX17" fmla="*/ 9836 w 52641"/>
                  <a:gd name="connsiteY17" fmla="*/ 13495 h 47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2641" h="47634">
                    <a:moveTo>
                      <a:pt x="2486" y="37316"/>
                    </a:moveTo>
                    <a:cubicBezTo>
                      <a:pt x="10849" y="51255"/>
                      <a:pt x="29603" y="49481"/>
                      <a:pt x="41260" y="41371"/>
                    </a:cubicBezTo>
                    <a:cubicBezTo>
                      <a:pt x="53678" y="32755"/>
                      <a:pt x="57480" y="16536"/>
                      <a:pt x="44808" y="6145"/>
                    </a:cubicBezTo>
                    <a:cubicBezTo>
                      <a:pt x="37459" y="63"/>
                      <a:pt x="25548" y="-2218"/>
                      <a:pt x="14651" y="2597"/>
                    </a:cubicBezTo>
                    <a:cubicBezTo>
                      <a:pt x="3247" y="8426"/>
                      <a:pt x="-4103" y="26673"/>
                      <a:pt x="2486" y="37316"/>
                    </a:cubicBezTo>
                    <a:close/>
                    <a:moveTo>
                      <a:pt x="38726" y="9186"/>
                    </a:moveTo>
                    <a:cubicBezTo>
                      <a:pt x="52158" y="16789"/>
                      <a:pt x="47089" y="31488"/>
                      <a:pt x="36192" y="38077"/>
                    </a:cubicBezTo>
                    <a:cubicBezTo>
                      <a:pt x="32137" y="40358"/>
                      <a:pt x="27575" y="42132"/>
                      <a:pt x="23014" y="42385"/>
                    </a:cubicBezTo>
                    <a:cubicBezTo>
                      <a:pt x="23014" y="42385"/>
                      <a:pt x="23014" y="42132"/>
                      <a:pt x="23014" y="42132"/>
                    </a:cubicBezTo>
                    <a:cubicBezTo>
                      <a:pt x="17185" y="38077"/>
                      <a:pt x="17692" y="30474"/>
                      <a:pt x="17692" y="26926"/>
                    </a:cubicBezTo>
                    <a:cubicBezTo>
                      <a:pt x="17945" y="19323"/>
                      <a:pt x="20986" y="13241"/>
                      <a:pt x="24788" y="6906"/>
                    </a:cubicBezTo>
                    <a:cubicBezTo>
                      <a:pt x="29349" y="5892"/>
                      <a:pt x="34418" y="6652"/>
                      <a:pt x="38726" y="9186"/>
                    </a:cubicBezTo>
                    <a:close/>
                    <a:moveTo>
                      <a:pt x="9836" y="13495"/>
                    </a:moveTo>
                    <a:cubicBezTo>
                      <a:pt x="11863" y="11214"/>
                      <a:pt x="15665" y="9947"/>
                      <a:pt x="18452" y="8680"/>
                    </a:cubicBezTo>
                    <a:cubicBezTo>
                      <a:pt x="14397" y="14508"/>
                      <a:pt x="12370" y="22111"/>
                      <a:pt x="12623" y="29207"/>
                    </a:cubicBezTo>
                    <a:cubicBezTo>
                      <a:pt x="12623" y="32755"/>
                      <a:pt x="13637" y="38330"/>
                      <a:pt x="16171" y="41625"/>
                    </a:cubicBezTo>
                    <a:cubicBezTo>
                      <a:pt x="13384" y="40864"/>
                      <a:pt x="10596" y="39090"/>
                      <a:pt x="8569" y="36556"/>
                    </a:cubicBezTo>
                    <a:cubicBezTo>
                      <a:pt x="4260" y="31741"/>
                      <a:pt x="5528" y="18563"/>
                      <a:pt x="9836" y="13495"/>
                    </a:cubicBezTo>
                    <a:close/>
                  </a:path>
                </a:pathLst>
              </a:custGeom>
              <a:solidFill>
                <a:srgbClr val="212121"/>
              </a:solidFill>
              <a:ln w="25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pic>
        <p:nvPicPr>
          <p:cNvPr id="18" name="Рисунок 17">
            <a:extLst>
              <a:ext uri="{FF2B5EF4-FFF2-40B4-BE49-F238E27FC236}">
                <a16:creationId xmlns:a16="http://schemas.microsoft.com/office/drawing/2014/main" id="{E263EC38-B604-CBAB-6599-D3E57B894FAC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3741436" y="3928926"/>
            <a:ext cx="1944794" cy="920724"/>
          </a:xfrm>
          <a:prstGeom prst="rect">
            <a:avLst/>
          </a:prstGeom>
        </p:spPr>
      </p:pic>
      <p:pic>
        <p:nvPicPr>
          <p:cNvPr id="20" name="Рисунок 19">
            <a:extLst>
              <a:ext uri="{FF2B5EF4-FFF2-40B4-BE49-F238E27FC236}">
                <a16:creationId xmlns:a16="http://schemas.microsoft.com/office/drawing/2014/main" id="{497201F4-5AE7-6A1E-B270-F4C38CEAB85B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12788996" y="9072001"/>
            <a:ext cx="360947" cy="1164874"/>
          </a:xfrm>
          <a:prstGeom prst="rect">
            <a:avLst/>
          </a:prstGeom>
        </p:spPr>
      </p:pic>
      <p:pic>
        <p:nvPicPr>
          <p:cNvPr id="23" name="Рисунок 22">
            <a:extLst>
              <a:ext uri="{FF2B5EF4-FFF2-40B4-BE49-F238E27FC236}">
                <a16:creationId xmlns:a16="http://schemas.microsoft.com/office/drawing/2014/main" id="{124EACAB-5FF1-7C5C-46C4-653FD2ADC84C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12902653" y="7084998"/>
            <a:ext cx="747644" cy="936609"/>
          </a:xfrm>
          <a:prstGeom prst="rect">
            <a:avLst/>
          </a:prstGeom>
        </p:spPr>
      </p:pic>
      <p:grpSp>
        <p:nvGrpSpPr>
          <p:cNvPr id="1154" name="Рисунок 24">
            <a:extLst>
              <a:ext uri="{FF2B5EF4-FFF2-40B4-BE49-F238E27FC236}">
                <a16:creationId xmlns:a16="http://schemas.microsoft.com/office/drawing/2014/main" id="{BA42E6DB-5755-69B3-1179-3407A727C6FD}"/>
              </a:ext>
            </a:extLst>
          </p:cNvPr>
          <p:cNvGrpSpPr/>
          <p:nvPr/>
        </p:nvGrpSpPr>
        <p:grpSpPr>
          <a:xfrm>
            <a:off x="2373495" y="9260114"/>
            <a:ext cx="1070424" cy="853251"/>
            <a:chOff x="2373495" y="9260114"/>
            <a:chExt cx="1070424" cy="853251"/>
          </a:xfrm>
        </p:grpSpPr>
        <p:sp>
          <p:nvSpPr>
            <p:cNvPr id="1155" name="Полилиния: фигура 1154">
              <a:extLst>
                <a:ext uri="{FF2B5EF4-FFF2-40B4-BE49-F238E27FC236}">
                  <a16:creationId xmlns:a16="http://schemas.microsoft.com/office/drawing/2014/main" id="{10DE4B10-8D39-1205-C669-6E84795B3320}"/>
                </a:ext>
              </a:extLst>
            </p:cNvPr>
            <p:cNvSpPr/>
            <p:nvPr/>
          </p:nvSpPr>
          <p:spPr>
            <a:xfrm>
              <a:off x="2464671" y="9644698"/>
              <a:ext cx="216081" cy="187904"/>
            </a:xfrm>
            <a:custGeom>
              <a:avLst/>
              <a:gdLst>
                <a:gd name="connsiteX0" fmla="*/ 216081 w 216081"/>
                <a:gd name="connsiteY0" fmla="*/ 187905 h 187904"/>
                <a:gd name="connsiteX1" fmla="*/ 12488 w 216081"/>
                <a:gd name="connsiteY1" fmla="*/ 2990 h 187904"/>
                <a:gd name="connsiteX2" fmla="*/ 1281 w 216081"/>
                <a:gd name="connsiteY2" fmla="*/ 188 h 187904"/>
                <a:gd name="connsiteX3" fmla="*/ 21827 w 216081"/>
                <a:gd name="connsiteY3" fmla="*/ 70231 h 187904"/>
                <a:gd name="connsiteX4" fmla="*/ 216081 w 216081"/>
                <a:gd name="connsiteY4" fmla="*/ 187905 h 187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081" h="187904">
                  <a:moveTo>
                    <a:pt x="216081" y="187905"/>
                  </a:moveTo>
                  <a:cubicBezTo>
                    <a:pt x="195535" y="74901"/>
                    <a:pt x="122690" y="38478"/>
                    <a:pt x="12488" y="2990"/>
                  </a:cubicBezTo>
                  <a:cubicBezTo>
                    <a:pt x="10620" y="2056"/>
                    <a:pt x="3149" y="-746"/>
                    <a:pt x="1281" y="188"/>
                  </a:cubicBezTo>
                  <a:cubicBezTo>
                    <a:pt x="-2454" y="2990"/>
                    <a:pt x="1281" y="41280"/>
                    <a:pt x="21827" y="70231"/>
                  </a:cubicBezTo>
                  <a:cubicBezTo>
                    <a:pt x="65721" y="130002"/>
                    <a:pt x="96540" y="84240"/>
                    <a:pt x="216081" y="187905"/>
                  </a:cubicBezTo>
                  <a:close/>
                </a:path>
              </a:pathLst>
            </a:custGeom>
            <a:solidFill>
              <a:srgbClr val="678439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6" name="Полилиния: фигура 1155">
              <a:extLst>
                <a:ext uri="{FF2B5EF4-FFF2-40B4-BE49-F238E27FC236}">
                  <a16:creationId xmlns:a16="http://schemas.microsoft.com/office/drawing/2014/main" id="{DAAC7F90-3908-C777-F24B-667C386A6F29}"/>
                </a:ext>
              </a:extLst>
            </p:cNvPr>
            <p:cNvSpPr/>
            <p:nvPr/>
          </p:nvSpPr>
          <p:spPr>
            <a:xfrm>
              <a:off x="2381360" y="9267080"/>
              <a:ext cx="1053016" cy="842712"/>
            </a:xfrm>
            <a:custGeom>
              <a:avLst/>
              <a:gdLst>
                <a:gd name="connsiteX0" fmla="*/ 1051192 w 1053016"/>
                <a:gd name="connsiteY0" fmla="*/ 372202 h 842712"/>
                <a:gd name="connsiteX1" fmla="*/ 840127 w 1053016"/>
                <a:gd name="connsiteY1" fmla="*/ 445047 h 842712"/>
                <a:gd name="connsiteX2" fmla="*/ 558085 w 1053016"/>
                <a:gd name="connsiteY2" fmla="*/ 832621 h 842712"/>
                <a:gd name="connsiteX3" fmla="*/ 527266 w 1053016"/>
                <a:gd name="connsiteY3" fmla="*/ 841960 h 842712"/>
                <a:gd name="connsiteX4" fmla="*/ 494579 w 1053016"/>
                <a:gd name="connsiteY4" fmla="*/ 839159 h 842712"/>
                <a:gd name="connsiteX5" fmla="*/ 408659 w 1053016"/>
                <a:gd name="connsiteY5" fmla="*/ 783124 h 842712"/>
                <a:gd name="connsiteX6" fmla="*/ 191991 w 1053016"/>
                <a:gd name="connsiteY6" fmla="*/ 429171 h 842712"/>
                <a:gd name="connsiteX7" fmla="*/ 7077 w 1053016"/>
                <a:gd name="connsiteY7" fmla="*/ 344185 h 842712"/>
                <a:gd name="connsiteX8" fmla="*/ 109807 w 1053016"/>
                <a:gd name="connsiteY8" fmla="*/ 232115 h 842712"/>
                <a:gd name="connsiteX9" fmla="*/ 93931 w 1053016"/>
                <a:gd name="connsiteY9" fmla="*/ 205965 h 842712"/>
                <a:gd name="connsiteX10" fmla="*/ 93931 w 1053016"/>
                <a:gd name="connsiteY10" fmla="*/ 205965 h 842712"/>
                <a:gd name="connsiteX11" fmla="*/ 86459 w 1053016"/>
                <a:gd name="connsiteY11" fmla="*/ 193825 h 842712"/>
                <a:gd name="connsiteX12" fmla="*/ 62178 w 1053016"/>
                <a:gd name="connsiteY12" fmla="*/ 152732 h 842712"/>
                <a:gd name="connsiteX13" fmla="*/ 184520 w 1053016"/>
                <a:gd name="connsiteY13" fmla="*/ 168609 h 842712"/>
                <a:gd name="connsiteX14" fmla="*/ 139692 w 1053016"/>
                <a:gd name="connsiteY14" fmla="*/ 101367 h 842712"/>
                <a:gd name="connsiteX15" fmla="*/ 200397 w 1053016"/>
                <a:gd name="connsiteY15" fmla="*/ 93896 h 842712"/>
                <a:gd name="connsiteX16" fmla="*/ 348889 w 1053016"/>
                <a:gd name="connsiteY16" fmla="*/ 33192 h 842712"/>
                <a:gd name="connsiteX17" fmla="*/ 528200 w 1053016"/>
                <a:gd name="connsiteY17" fmla="*/ 22918 h 842712"/>
                <a:gd name="connsiteX18" fmla="*/ 605715 w 1053016"/>
                <a:gd name="connsiteY18" fmla="*/ 17315 h 842712"/>
                <a:gd name="connsiteX19" fmla="*/ 703776 w 1053016"/>
                <a:gd name="connsiteY19" fmla="*/ 80821 h 842712"/>
                <a:gd name="connsiteX20" fmla="*/ 828920 w 1053016"/>
                <a:gd name="connsiteY20" fmla="*/ 80821 h 842712"/>
                <a:gd name="connsiteX21" fmla="*/ 863475 w 1053016"/>
                <a:gd name="connsiteY21" fmla="*/ 78953 h 842712"/>
                <a:gd name="connsiteX22" fmla="*/ 881219 w 1053016"/>
                <a:gd name="connsiteY22" fmla="*/ 114442 h 842712"/>
                <a:gd name="connsiteX23" fmla="*/ 862541 w 1053016"/>
                <a:gd name="connsiteY23" fmla="*/ 149931 h 842712"/>
                <a:gd name="connsiteX24" fmla="*/ 849466 w 1053016"/>
                <a:gd name="connsiteY24" fmla="*/ 188221 h 842712"/>
                <a:gd name="connsiteX25" fmla="*/ 900832 w 1053016"/>
                <a:gd name="connsiteY25" fmla="*/ 185419 h 842712"/>
                <a:gd name="connsiteX26" fmla="*/ 966205 w 1053016"/>
                <a:gd name="connsiteY26" fmla="*/ 170477 h 842712"/>
                <a:gd name="connsiteX27" fmla="*/ 966205 w 1053016"/>
                <a:gd name="connsiteY27" fmla="*/ 171411 h 842712"/>
                <a:gd name="connsiteX28" fmla="*/ 964338 w 1053016"/>
                <a:gd name="connsiteY28" fmla="*/ 297489 h 842712"/>
                <a:gd name="connsiteX29" fmla="*/ 1051192 w 1053016"/>
                <a:gd name="connsiteY29" fmla="*/ 372202 h 842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53016" h="842712">
                  <a:moveTo>
                    <a:pt x="1051192" y="372202"/>
                  </a:moveTo>
                  <a:cubicBezTo>
                    <a:pt x="1033447" y="432906"/>
                    <a:pt x="922311" y="410492"/>
                    <a:pt x="840127" y="445047"/>
                  </a:cubicBezTo>
                  <a:cubicBezTo>
                    <a:pt x="681362" y="510421"/>
                    <a:pt x="727124" y="777520"/>
                    <a:pt x="558085" y="832621"/>
                  </a:cubicBezTo>
                  <a:cubicBezTo>
                    <a:pt x="544077" y="837291"/>
                    <a:pt x="532870" y="842894"/>
                    <a:pt x="527266" y="841960"/>
                  </a:cubicBezTo>
                  <a:cubicBezTo>
                    <a:pt x="522597" y="843828"/>
                    <a:pt x="511390" y="841960"/>
                    <a:pt x="494579" y="839159"/>
                  </a:cubicBezTo>
                  <a:cubicBezTo>
                    <a:pt x="470298" y="834489"/>
                    <a:pt x="437611" y="815811"/>
                    <a:pt x="408659" y="783124"/>
                  </a:cubicBezTo>
                  <a:cubicBezTo>
                    <a:pt x="316202" y="684129"/>
                    <a:pt x="310598" y="504818"/>
                    <a:pt x="191991" y="429171"/>
                  </a:cubicBezTo>
                  <a:cubicBezTo>
                    <a:pt x="119146" y="383409"/>
                    <a:pt x="34160" y="392748"/>
                    <a:pt x="7077" y="344185"/>
                  </a:cubicBezTo>
                  <a:cubicBezTo>
                    <a:pt x="-20007" y="295621"/>
                    <a:pt x="34160" y="232115"/>
                    <a:pt x="109807" y="232115"/>
                  </a:cubicBezTo>
                  <a:cubicBezTo>
                    <a:pt x="107005" y="230247"/>
                    <a:pt x="95798" y="209701"/>
                    <a:pt x="93931" y="205965"/>
                  </a:cubicBezTo>
                  <a:cubicBezTo>
                    <a:pt x="93931" y="205965"/>
                    <a:pt x="93931" y="205965"/>
                    <a:pt x="93931" y="205965"/>
                  </a:cubicBezTo>
                  <a:cubicBezTo>
                    <a:pt x="92063" y="202230"/>
                    <a:pt x="89261" y="197560"/>
                    <a:pt x="86459" y="193825"/>
                  </a:cubicBezTo>
                  <a:cubicBezTo>
                    <a:pt x="73385" y="173279"/>
                    <a:pt x="58442" y="158336"/>
                    <a:pt x="62178" y="152732"/>
                  </a:cubicBezTo>
                  <a:cubicBezTo>
                    <a:pt x="57508" y="133120"/>
                    <a:pt x="157437" y="131252"/>
                    <a:pt x="184520" y="168609"/>
                  </a:cubicBezTo>
                  <a:cubicBezTo>
                    <a:pt x="178917" y="134988"/>
                    <a:pt x="163974" y="122847"/>
                    <a:pt x="139692" y="101367"/>
                  </a:cubicBezTo>
                  <a:cubicBezTo>
                    <a:pt x="153701" y="96698"/>
                    <a:pt x="184520" y="92028"/>
                    <a:pt x="200397" y="93896"/>
                  </a:cubicBezTo>
                  <a:cubicBezTo>
                    <a:pt x="205066" y="45332"/>
                    <a:pt x="277911" y="-9768"/>
                    <a:pt x="348889" y="33192"/>
                  </a:cubicBezTo>
                  <a:cubicBezTo>
                    <a:pt x="395585" y="-17240"/>
                    <a:pt x="476835" y="26654"/>
                    <a:pt x="528200" y="22918"/>
                  </a:cubicBezTo>
                  <a:cubicBezTo>
                    <a:pt x="553416" y="21051"/>
                    <a:pt x="583301" y="10778"/>
                    <a:pt x="605715" y="17315"/>
                  </a:cubicBezTo>
                  <a:cubicBezTo>
                    <a:pt x="661750" y="-28447"/>
                    <a:pt x="717785" y="24786"/>
                    <a:pt x="703776" y="80821"/>
                  </a:cubicBezTo>
                  <a:cubicBezTo>
                    <a:pt x="756075" y="102301"/>
                    <a:pt x="774753" y="93896"/>
                    <a:pt x="828920" y="80821"/>
                  </a:cubicBezTo>
                  <a:cubicBezTo>
                    <a:pt x="838259" y="78953"/>
                    <a:pt x="850400" y="74284"/>
                    <a:pt x="863475" y="78953"/>
                  </a:cubicBezTo>
                  <a:cubicBezTo>
                    <a:pt x="880285" y="84557"/>
                    <a:pt x="887757" y="100433"/>
                    <a:pt x="881219" y="114442"/>
                  </a:cubicBezTo>
                  <a:cubicBezTo>
                    <a:pt x="872814" y="132186"/>
                    <a:pt x="861607" y="131252"/>
                    <a:pt x="862541" y="149931"/>
                  </a:cubicBezTo>
                  <a:cubicBezTo>
                    <a:pt x="863475" y="164873"/>
                    <a:pt x="864409" y="183552"/>
                    <a:pt x="849466" y="188221"/>
                  </a:cubicBezTo>
                  <a:cubicBezTo>
                    <a:pt x="863475" y="194759"/>
                    <a:pt x="874682" y="196626"/>
                    <a:pt x="900832" y="185419"/>
                  </a:cubicBezTo>
                  <a:cubicBezTo>
                    <a:pt x="934452" y="171411"/>
                    <a:pt x="964338" y="163939"/>
                    <a:pt x="966205" y="170477"/>
                  </a:cubicBezTo>
                  <a:cubicBezTo>
                    <a:pt x="966205" y="170477"/>
                    <a:pt x="966205" y="170477"/>
                    <a:pt x="966205" y="171411"/>
                  </a:cubicBezTo>
                  <a:cubicBezTo>
                    <a:pt x="986751" y="187287"/>
                    <a:pt x="996091" y="251727"/>
                    <a:pt x="964338" y="297489"/>
                  </a:cubicBezTo>
                  <a:cubicBezTo>
                    <a:pt x="1034381" y="296555"/>
                    <a:pt x="1060531" y="341383"/>
                    <a:pt x="1051192" y="372202"/>
                  </a:cubicBezTo>
                  <a:close/>
                </a:path>
              </a:pathLst>
            </a:custGeom>
            <a:solidFill>
              <a:srgbClr val="678439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7" name="Полилиния: фигура 1156">
              <a:extLst>
                <a:ext uri="{FF2B5EF4-FFF2-40B4-BE49-F238E27FC236}">
                  <a16:creationId xmlns:a16="http://schemas.microsoft.com/office/drawing/2014/main" id="{4D5E922E-7124-DC77-964D-2D862C650907}"/>
                </a:ext>
              </a:extLst>
            </p:cNvPr>
            <p:cNvSpPr/>
            <p:nvPr/>
          </p:nvSpPr>
          <p:spPr>
            <a:xfrm>
              <a:off x="2381522" y="9499195"/>
              <a:ext cx="371281" cy="392243"/>
            </a:xfrm>
            <a:custGeom>
              <a:avLst/>
              <a:gdLst>
                <a:gd name="connsiteX0" fmla="*/ 321644 w 371281"/>
                <a:gd name="connsiteY0" fmla="*/ 392244 h 392243"/>
                <a:gd name="connsiteX1" fmla="*/ 191830 w 371281"/>
                <a:gd name="connsiteY1" fmla="*/ 197056 h 392243"/>
                <a:gd name="connsiteX2" fmla="*/ 6915 w 371281"/>
                <a:gd name="connsiteY2" fmla="*/ 112070 h 392243"/>
                <a:gd name="connsiteX3" fmla="*/ 107778 w 371281"/>
                <a:gd name="connsiteY3" fmla="*/ 0 h 392243"/>
                <a:gd name="connsiteX4" fmla="*/ 76959 w 371281"/>
                <a:gd name="connsiteY4" fmla="*/ 34555 h 392243"/>
                <a:gd name="connsiteX5" fmla="*/ 124588 w 371281"/>
                <a:gd name="connsiteY5" fmla="*/ 105532 h 392243"/>
                <a:gd name="connsiteX6" fmla="*/ 321644 w 371281"/>
                <a:gd name="connsiteY6" fmla="*/ 392244 h 392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1281" h="392243">
                  <a:moveTo>
                    <a:pt x="321644" y="392244"/>
                  </a:moveTo>
                  <a:cubicBezTo>
                    <a:pt x="292693" y="319398"/>
                    <a:pt x="259072" y="239082"/>
                    <a:pt x="191830" y="197056"/>
                  </a:cubicBezTo>
                  <a:cubicBezTo>
                    <a:pt x="118985" y="151294"/>
                    <a:pt x="33999" y="160633"/>
                    <a:pt x="6915" y="112070"/>
                  </a:cubicBezTo>
                  <a:cubicBezTo>
                    <a:pt x="-17367" y="69110"/>
                    <a:pt x="23726" y="3736"/>
                    <a:pt x="107778" y="0"/>
                  </a:cubicBezTo>
                  <a:cubicBezTo>
                    <a:pt x="103108" y="13075"/>
                    <a:pt x="84430" y="25216"/>
                    <a:pt x="76959" y="34555"/>
                  </a:cubicBezTo>
                  <a:cubicBezTo>
                    <a:pt x="56412" y="59770"/>
                    <a:pt x="48941" y="102730"/>
                    <a:pt x="124588" y="105532"/>
                  </a:cubicBezTo>
                  <a:cubicBezTo>
                    <a:pt x="355265" y="115805"/>
                    <a:pt x="431846" y="282042"/>
                    <a:pt x="321644" y="392244"/>
                  </a:cubicBezTo>
                  <a:close/>
                </a:path>
              </a:pathLst>
            </a:custGeom>
            <a:solidFill>
              <a:srgbClr val="000000">
                <a:alpha val="20000"/>
              </a:srgbClr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8" name="Полилиния: фигура 1157">
              <a:extLst>
                <a:ext uri="{FF2B5EF4-FFF2-40B4-BE49-F238E27FC236}">
                  <a16:creationId xmlns:a16="http://schemas.microsoft.com/office/drawing/2014/main" id="{040EA645-E9A6-5786-ECDD-D8A379207005}"/>
                </a:ext>
              </a:extLst>
            </p:cNvPr>
            <p:cNvSpPr/>
            <p:nvPr/>
          </p:nvSpPr>
          <p:spPr>
            <a:xfrm>
              <a:off x="3343830" y="9562997"/>
              <a:ext cx="91832" cy="81801"/>
            </a:xfrm>
            <a:custGeom>
              <a:avLst/>
              <a:gdLst>
                <a:gd name="connsiteX0" fmla="*/ 0 w 91832"/>
                <a:gd name="connsiteY0" fmla="*/ 1572 h 81801"/>
                <a:gd name="connsiteX1" fmla="*/ 91523 w 91832"/>
                <a:gd name="connsiteY1" fmla="*/ 70681 h 81801"/>
                <a:gd name="connsiteX2" fmla="*/ 64440 w 91832"/>
                <a:gd name="connsiteY2" fmla="*/ 21184 h 81801"/>
                <a:gd name="connsiteX3" fmla="*/ 25216 w 91832"/>
                <a:gd name="connsiteY3" fmla="*/ 4374 h 81801"/>
                <a:gd name="connsiteX4" fmla="*/ 0 w 91832"/>
                <a:gd name="connsiteY4" fmla="*/ 1572 h 81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832" h="81801">
                  <a:moveTo>
                    <a:pt x="0" y="1572"/>
                  </a:moveTo>
                  <a:cubicBezTo>
                    <a:pt x="18678" y="42664"/>
                    <a:pt x="84052" y="108038"/>
                    <a:pt x="91523" y="70681"/>
                  </a:cubicBezTo>
                  <a:cubicBezTo>
                    <a:pt x="94325" y="55739"/>
                    <a:pt x="77515" y="31457"/>
                    <a:pt x="64440" y="21184"/>
                  </a:cubicBezTo>
                  <a:cubicBezTo>
                    <a:pt x="46696" y="7175"/>
                    <a:pt x="42026" y="9977"/>
                    <a:pt x="25216" y="4374"/>
                  </a:cubicBezTo>
                  <a:cubicBezTo>
                    <a:pt x="15876" y="1572"/>
                    <a:pt x="9339" y="-2164"/>
                    <a:pt x="0" y="1572"/>
                  </a:cubicBezTo>
                  <a:close/>
                </a:path>
              </a:pathLst>
            </a:custGeom>
            <a:solidFill>
              <a:srgbClr val="000000">
                <a:alpha val="20000"/>
              </a:srgbClr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9" name="Полилиния: фигура 1158">
              <a:extLst>
                <a:ext uri="{FF2B5EF4-FFF2-40B4-BE49-F238E27FC236}">
                  <a16:creationId xmlns:a16="http://schemas.microsoft.com/office/drawing/2014/main" id="{78743B35-4461-EB06-1B48-7067319F912B}"/>
                </a:ext>
              </a:extLst>
            </p:cNvPr>
            <p:cNvSpPr/>
            <p:nvPr/>
          </p:nvSpPr>
          <p:spPr>
            <a:xfrm>
              <a:off x="3150510" y="9435591"/>
              <a:ext cx="200723" cy="184487"/>
            </a:xfrm>
            <a:custGeom>
              <a:avLst/>
              <a:gdLst>
                <a:gd name="connsiteX0" fmla="*/ 75647 w 200723"/>
                <a:gd name="connsiteY0" fmla="*/ 30918 h 184487"/>
                <a:gd name="connsiteX1" fmla="*/ 93391 w 200723"/>
                <a:gd name="connsiteY1" fmla="*/ 124309 h 184487"/>
                <a:gd name="connsiteX2" fmla="*/ 0 w 200723"/>
                <a:gd name="connsiteY2" fmla="*/ 184080 h 184487"/>
                <a:gd name="connsiteX3" fmla="*/ 54167 w 200723"/>
                <a:gd name="connsiteY3" fmla="*/ 103763 h 184487"/>
                <a:gd name="connsiteX4" fmla="*/ 93391 w 200723"/>
                <a:gd name="connsiteY4" fmla="*/ 19711 h 184487"/>
                <a:gd name="connsiteX5" fmla="*/ 169972 w 200723"/>
                <a:gd name="connsiteY5" fmla="*/ 11306 h 184487"/>
                <a:gd name="connsiteX6" fmla="*/ 192386 w 200723"/>
                <a:gd name="connsiteY6" fmla="*/ 99 h 184487"/>
                <a:gd name="connsiteX7" fmla="*/ 187717 w 200723"/>
                <a:gd name="connsiteY7" fmla="*/ 29050 h 184487"/>
                <a:gd name="connsiteX8" fmla="*/ 75647 w 200723"/>
                <a:gd name="connsiteY8" fmla="*/ 30918 h 184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0723" h="184487">
                  <a:moveTo>
                    <a:pt x="75647" y="30918"/>
                  </a:moveTo>
                  <a:cubicBezTo>
                    <a:pt x="64440" y="62671"/>
                    <a:pt x="94325" y="92556"/>
                    <a:pt x="93391" y="124309"/>
                  </a:cubicBezTo>
                  <a:cubicBezTo>
                    <a:pt x="92457" y="152326"/>
                    <a:pt x="64440" y="188749"/>
                    <a:pt x="0" y="184080"/>
                  </a:cubicBezTo>
                  <a:cubicBezTo>
                    <a:pt x="22414" y="167269"/>
                    <a:pt x="56969" y="142053"/>
                    <a:pt x="54167" y="103763"/>
                  </a:cubicBezTo>
                  <a:cubicBezTo>
                    <a:pt x="52299" y="77613"/>
                    <a:pt x="5604" y="4768"/>
                    <a:pt x="93391" y="19711"/>
                  </a:cubicBezTo>
                  <a:cubicBezTo>
                    <a:pt x="119541" y="24380"/>
                    <a:pt x="145690" y="20645"/>
                    <a:pt x="169972" y="11306"/>
                  </a:cubicBezTo>
                  <a:cubicBezTo>
                    <a:pt x="176510" y="8504"/>
                    <a:pt x="185849" y="1033"/>
                    <a:pt x="192386" y="99"/>
                  </a:cubicBezTo>
                  <a:cubicBezTo>
                    <a:pt x="211064" y="-1769"/>
                    <a:pt x="193320" y="23446"/>
                    <a:pt x="187717" y="29050"/>
                  </a:cubicBezTo>
                  <a:cubicBezTo>
                    <a:pt x="155964" y="69208"/>
                    <a:pt x="102730" y="61737"/>
                    <a:pt x="75647" y="30918"/>
                  </a:cubicBezTo>
                  <a:close/>
                </a:path>
              </a:pathLst>
            </a:custGeom>
            <a:solidFill>
              <a:srgbClr val="000000">
                <a:alpha val="20000"/>
              </a:srgbClr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0" name="Полилиния: фигура 1159">
              <a:extLst>
                <a:ext uri="{FF2B5EF4-FFF2-40B4-BE49-F238E27FC236}">
                  <a16:creationId xmlns:a16="http://schemas.microsoft.com/office/drawing/2014/main" id="{3BA434E7-3D01-FCB6-2896-065A0D1F072C}"/>
                </a:ext>
              </a:extLst>
            </p:cNvPr>
            <p:cNvSpPr/>
            <p:nvPr/>
          </p:nvSpPr>
          <p:spPr>
            <a:xfrm>
              <a:off x="2583845" y="9290154"/>
              <a:ext cx="171254" cy="98168"/>
            </a:xfrm>
            <a:custGeom>
              <a:avLst/>
              <a:gdLst>
                <a:gd name="connsiteX0" fmla="*/ 136131 w 171254"/>
                <a:gd name="connsiteY0" fmla="*/ 58681 h 98168"/>
                <a:gd name="connsiteX1" fmla="*/ 3515 w 171254"/>
                <a:gd name="connsiteY1" fmla="*/ 73624 h 98168"/>
                <a:gd name="connsiteX2" fmla="*/ 5383 w 171254"/>
                <a:gd name="connsiteY2" fmla="*/ 54011 h 98168"/>
                <a:gd name="connsiteX3" fmla="*/ 136131 w 171254"/>
                <a:gd name="connsiteY3" fmla="*/ 58681 h 98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254" h="98168">
                  <a:moveTo>
                    <a:pt x="136131" y="58681"/>
                  </a:moveTo>
                  <a:cubicBezTo>
                    <a:pt x="66088" y="66152"/>
                    <a:pt x="64220" y="133394"/>
                    <a:pt x="3515" y="73624"/>
                  </a:cubicBezTo>
                  <a:cubicBezTo>
                    <a:pt x="-3022" y="67086"/>
                    <a:pt x="714" y="61483"/>
                    <a:pt x="5383" y="54011"/>
                  </a:cubicBezTo>
                  <a:cubicBezTo>
                    <a:pt x="70757" y="-64596"/>
                    <a:pt x="245399" y="47474"/>
                    <a:pt x="136131" y="58681"/>
                  </a:cubicBezTo>
                  <a:close/>
                </a:path>
              </a:pathLst>
            </a:custGeom>
            <a:solidFill>
              <a:srgbClr val="000000">
                <a:alpha val="20000"/>
              </a:srgbClr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1" name="Полилиния: фигура 1160">
              <a:extLst>
                <a:ext uri="{FF2B5EF4-FFF2-40B4-BE49-F238E27FC236}">
                  <a16:creationId xmlns:a16="http://schemas.microsoft.com/office/drawing/2014/main" id="{DEB6B2C0-92DB-ABA1-B2FB-00DF5D74975D}"/>
                </a:ext>
              </a:extLst>
            </p:cNvPr>
            <p:cNvSpPr/>
            <p:nvPr/>
          </p:nvSpPr>
          <p:spPr>
            <a:xfrm>
              <a:off x="2791689" y="9340585"/>
              <a:ext cx="259826" cy="242502"/>
            </a:xfrm>
            <a:custGeom>
              <a:avLst/>
              <a:gdLst>
                <a:gd name="connsiteX0" fmla="*/ 64639 w 259826"/>
                <a:gd name="connsiteY0" fmla="*/ 175420 h 242502"/>
                <a:gd name="connsiteX1" fmla="*/ 101062 w 259826"/>
                <a:gd name="connsiteY1" fmla="*/ 162346 h 242502"/>
                <a:gd name="connsiteX2" fmla="*/ 171105 w 259826"/>
                <a:gd name="connsiteY2" fmla="*/ 204372 h 242502"/>
                <a:gd name="connsiteX3" fmla="*/ 259827 w 259826"/>
                <a:gd name="connsiteY3" fmla="*/ 191297 h 242502"/>
                <a:gd name="connsiteX4" fmla="*/ 234611 w 259826"/>
                <a:gd name="connsiteY4" fmla="*/ 231455 h 242502"/>
                <a:gd name="connsiteX5" fmla="*/ 82383 w 259826"/>
                <a:gd name="connsiteY5" fmla="*/ 178222 h 242502"/>
                <a:gd name="connsiteX6" fmla="*/ 63705 w 259826"/>
                <a:gd name="connsiteY6" fmla="*/ 134328 h 242502"/>
                <a:gd name="connsiteX7" fmla="*/ 16076 w 259826"/>
                <a:gd name="connsiteY7" fmla="*/ 35333 h 242502"/>
                <a:gd name="connsiteX8" fmla="*/ 1133 w 259826"/>
                <a:gd name="connsiteY8" fmla="*/ 779 h 242502"/>
                <a:gd name="connsiteX9" fmla="*/ 25415 w 259826"/>
                <a:gd name="connsiteY9" fmla="*/ 16655 h 242502"/>
                <a:gd name="connsiteX10" fmla="*/ 64639 w 259826"/>
                <a:gd name="connsiteY10" fmla="*/ 175420 h 242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9826" h="242502">
                  <a:moveTo>
                    <a:pt x="64639" y="175420"/>
                  </a:moveTo>
                  <a:cubicBezTo>
                    <a:pt x="72110" y="164213"/>
                    <a:pt x="87987" y="160478"/>
                    <a:pt x="101062" y="162346"/>
                  </a:cubicBezTo>
                  <a:cubicBezTo>
                    <a:pt x="128145" y="167015"/>
                    <a:pt x="146823" y="192231"/>
                    <a:pt x="171105" y="204372"/>
                  </a:cubicBezTo>
                  <a:cubicBezTo>
                    <a:pt x="199122" y="218380"/>
                    <a:pt x="236479" y="212777"/>
                    <a:pt x="259827" y="191297"/>
                  </a:cubicBezTo>
                  <a:cubicBezTo>
                    <a:pt x="257959" y="207173"/>
                    <a:pt x="247686" y="223050"/>
                    <a:pt x="234611" y="231455"/>
                  </a:cubicBezTo>
                  <a:cubicBezTo>
                    <a:pt x="170171" y="274415"/>
                    <a:pt x="137484" y="178222"/>
                    <a:pt x="82383" y="178222"/>
                  </a:cubicBezTo>
                  <a:cubicBezTo>
                    <a:pt x="45027" y="178222"/>
                    <a:pt x="60903" y="156742"/>
                    <a:pt x="63705" y="134328"/>
                  </a:cubicBezTo>
                  <a:cubicBezTo>
                    <a:pt x="66507" y="111914"/>
                    <a:pt x="50630" y="92302"/>
                    <a:pt x="16076" y="35333"/>
                  </a:cubicBezTo>
                  <a:cubicBezTo>
                    <a:pt x="12340" y="29730"/>
                    <a:pt x="-4471" y="7316"/>
                    <a:pt x="1133" y="779"/>
                  </a:cubicBezTo>
                  <a:cubicBezTo>
                    <a:pt x="4869" y="-3891"/>
                    <a:pt x="21679" y="13853"/>
                    <a:pt x="25415" y="16655"/>
                  </a:cubicBezTo>
                  <a:cubicBezTo>
                    <a:pt x="48762" y="28796"/>
                    <a:pt x="114136" y="136196"/>
                    <a:pt x="64639" y="175420"/>
                  </a:cubicBezTo>
                  <a:close/>
                </a:path>
              </a:pathLst>
            </a:custGeom>
            <a:solidFill>
              <a:srgbClr val="000000">
                <a:alpha val="20000"/>
              </a:srgbClr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2" name="Полилиния: фигура 1161">
              <a:extLst>
                <a:ext uri="{FF2B5EF4-FFF2-40B4-BE49-F238E27FC236}">
                  <a16:creationId xmlns:a16="http://schemas.microsoft.com/office/drawing/2014/main" id="{D9BC2128-DF5B-1034-6D10-8E4447317FDE}"/>
                </a:ext>
              </a:extLst>
            </p:cNvPr>
            <p:cNvSpPr/>
            <p:nvPr/>
          </p:nvSpPr>
          <p:spPr>
            <a:xfrm>
              <a:off x="3007621" y="9282245"/>
              <a:ext cx="72618" cy="230959"/>
            </a:xfrm>
            <a:custGeom>
              <a:avLst/>
              <a:gdLst>
                <a:gd name="connsiteX0" fmla="*/ 25216 w 72618"/>
                <a:gd name="connsiteY0" fmla="*/ 10556 h 230959"/>
                <a:gd name="connsiteX1" fmla="*/ 0 w 72618"/>
                <a:gd name="connsiteY1" fmla="*/ 199206 h 230959"/>
                <a:gd name="connsiteX2" fmla="*/ 17744 w 72618"/>
                <a:gd name="connsiteY2" fmla="*/ 230959 h 230959"/>
                <a:gd name="connsiteX3" fmla="*/ 64440 w 72618"/>
                <a:gd name="connsiteY3" fmla="*/ 97410 h 230959"/>
                <a:gd name="connsiteX4" fmla="*/ 25216 w 72618"/>
                <a:gd name="connsiteY4" fmla="*/ 10556 h 23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18" h="230959">
                  <a:moveTo>
                    <a:pt x="25216" y="10556"/>
                  </a:moveTo>
                  <a:cubicBezTo>
                    <a:pt x="-3736" y="40441"/>
                    <a:pt x="934" y="82467"/>
                    <a:pt x="0" y="199206"/>
                  </a:cubicBezTo>
                  <a:cubicBezTo>
                    <a:pt x="0" y="223488"/>
                    <a:pt x="9339" y="230959"/>
                    <a:pt x="17744" y="230959"/>
                  </a:cubicBezTo>
                  <a:cubicBezTo>
                    <a:pt x="37357" y="230025"/>
                    <a:pt x="40158" y="190801"/>
                    <a:pt x="64440" y="97410"/>
                  </a:cubicBezTo>
                  <a:cubicBezTo>
                    <a:pt x="90590" y="-5321"/>
                    <a:pt x="47630" y="-11858"/>
                    <a:pt x="25216" y="10556"/>
                  </a:cubicBezTo>
                  <a:close/>
                </a:path>
              </a:pathLst>
            </a:custGeom>
            <a:solidFill>
              <a:srgbClr val="000000">
                <a:alpha val="20000"/>
              </a:srgbClr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3" name="Полилиния: фигура 1162">
              <a:extLst>
                <a:ext uri="{FF2B5EF4-FFF2-40B4-BE49-F238E27FC236}">
                  <a16:creationId xmlns:a16="http://schemas.microsoft.com/office/drawing/2014/main" id="{C5C2F18D-A30E-8B2E-8996-20A2873DECB1}"/>
                </a:ext>
              </a:extLst>
            </p:cNvPr>
            <p:cNvSpPr/>
            <p:nvPr/>
          </p:nvSpPr>
          <p:spPr>
            <a:xfrm>
              <a:off x="3055251" y="9363742"/>
              <a:ext cx="205368" cy="266943"/>
            </a:xfrm>
            <a:custGeom>
              <a:avLst/>
              <a:gdLst>
                <a:gd name="connsiteX0" fmla="*/ 189584 w 205368"/>
                <a:gd name="connsiteY0" fmla="*/ 2837 h 266943"/>
                <a:gd name="connsiteX1" fmla="*/ 0 w 205368"/>
                <a:gd name="connsiteY1" fmla="*/ 171876 h 266943"/>
                <a:gd name="connsiteX2" fmla="*/ 6537 w 205368"/>
                <a:gd name="connsiteY2" fmla="*/ 259663 h 266943"/>
                <a:gd name="connsiteX3" fmla="*/ 138219 w 205368"/>
                <a:gd name="connsiteY3" fmla="*/ 217637 h 266943"/>
                <a:gd name="connsiteX4" fmla="*/ 144757 w 205368"/>
                <a:gd name="connsiteY4" fmla="*/ 141056 h 266943"/>
                <a:gd name="connsiteX5" fmla="*/ 155963 w 205368"/>
                <a:gd name="connsiteY5" fmla="*/ 97163 h 266943"/>
                <a:gd name="connsiteX6" fmla="*/ 193320 w 205368"/>
                <a:gd name="connsiteY6" fmla="*/ 43930 h 266943"/>
                <a:gd name="connsiteX7" fmla="*/ 202659 w 205368"/>
                <a:gd name="connsiteY7" fmla="*/ 10309 h 266943"/>
                <a:gd name="connsiteX8" fmla="*/ 189584 w 205368"/>
                <a:gd name="connsiteY8" fmla="*/ 2837 h 266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5368" h="266943">
                  <a:moveTo>
                    <a:pt x="189584" y="2837"/>
                  </a:moveTo>
                  <a:cubicBezTo>
                    <a:pt x="109268" y="53269"/>
                    <a:pt x="141021" y="95295"/>
                    <a:pt x="0" y="171876"/>
                  </a:cubicBezTo>
                  <a:cubicBezTo>
                    <a:pt x="15876" y="180281"/>
                    <a:pt x="9339" y="212034"/>
                    <a:pt x="6537" y="259663"/>
                  </a:cubicBezTo>
                  <a:cubicBezTo>
                    <a:pt x="74713" y="275540"/>
                    <a:pt x="96193" y="267135"/>
                    <a:pt x="138219" y="217637"/>
                  </a:cubicBezTo>
                  <a:cubicBezTo>
                    <a:pt x="172774" y="176545"/>
                    <a:pt x="160633" y="165338"/>
                    <a:pt x="144757" y="141056"/>
                  </a:cubicBezTo>
                  <a:cubicBezTo>
                    <a:pt x="131682" y="121444"/>
                    <a:pt x="135417" y="106502"/>
                    <a:pt x="155963" y="97163"/>
                  </a:cubicBezTo>
                  <a:cubicBezTo>
                    <a:pt x="178377" y="86890"/>
                    <a:pt x="188650" y="85956"/>
                    <a:pt x="193320" y="43930"/>
                  </a:cubicBezTo>
                  <a:cubicBezTo>
                    <a:pt x="195188" y="30855"/>
                    <a:pt x="194254" y="20582"/>
                    <a:pt x="202659" y="10309"/>
                  </a:cubicBezTo>
                  <a:cubicBezTo>
                    <a:pt x="211064" y="36"/>
                    <a:pt x="197990" y="-2766"/>
                    <a:pt x="189584" y="2837"/>
                  </a:cubicBezTo>
                  <a:close/>
                </a:path>
              </a:pathLst>
            </a:custGeom>
            <a:solidFill>
              <a:srgbClr val="000000">
                <a:alpha val="20000"/>
              </a:srgbClr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4" name="Полилиния: фигура 1163">
              <a:extLst>
                <a:ext uri="{FF2B5EF4-FFF2-40B4-BE49-F238E27FC236}">
                  <a16:creationId xmlns:a16="http://schemas.microsoft.com/office/drawing/2014/main" id="{E98A8549-3A6F-F1ED-70DE-52745712DB32}"/>
                </a:ext>
              </a:extLst>
            </p:cNvPr>
            <p:cNvSpPr/>
            <p:nvPr/>
          </p:nvSpPr>
          <p:spPr>
            <a:xfrm>
              <a:off x="2491168" y="9641150"/>
              <a:ext cx="696699" cy="469618"/>
            </a:xfrm>
            <a:custGeom>
              <a:avLst/>
              <a:gdLst>
                <a:gd name="connsiteX0" fmla="*/ 216668 w 696699"/>
                <a:gd name="connsiteY0" fmla="*/ 258694 h 469618"/>
                <a:gd name="connsiteX1" fmla="*/ 564084 w 696699"/>
                <a:gd name="connsiteY1" fmla="*/ 319398 h 469618"/>
                <a:gd name="connsiteX2" fmla="*/ 696699 w 696699"/>
                <a:gd name="connsiteY2" fmla="*/ 77515 h 469618"/>
                <a:gd name="connsiteX3" fmla="*/ 601440 w 696699"/>
                <a:gd name="connsiteY3" fmla="*/ 115805 h 469618"/>
                <a:gd name="connsiteX4" fmla="*/ 574357 w 696699"/>
                <a:gd name="connsiteY4" fmla="*/ 180245 h 469618"/>
                <a:gd name="connsiteX5" fmla="*/ 476296 w 696699"/>
                <a:gd name="connsiteY5" fmla="*/ 380103 h 469618"/>
                <a:gd name="connsiteX6" fmla="*/ 422129 w 696699"/>
                <a:gd name="connsiteY6" fmla="*/ 355821 h 469618"/>
                <a:gd name="connsiteX7" fmla="*/ 385706 w 696699"/>
                <a:gd name="connsiteY7" fmla="*/ 378235 h 469618"/>
                <a:gd name="connsiteX8" fmla="*/ 309125 w 696699"/>
                <a:gd name="connsiteY8" fmla="*/ 348350 h 469618"/>
                <a:gd name="connsiteX9" fmla="*/ 268967 w 696699"/>
                <a:gd name="connsiteY9" fmla="*/ 272703 h 469618"/>
                <a:gd name="connsiteX10" fmla="*/ 163435 w 696699"/>
                <a:gd name="connsiteY10" fmla="*/ 60704 h 469618"/>
                <a:gd name="connsiteX11" fmla="*/ 43894 w 696699"/>
                <a:gd name="connsiteY11" fmla="*/ 1868 h 469618"/>
                <a:gd name="connsiteX12" fmla="*/ 38290 w 696699"/>
                <a:gd name="connsiteY12" fmla="*/ 0 h 469618"/>
                <a:gd name="connsiteX13" fmla="*/ 0 w 696699"/>
                <a:gd name="connsiteY13" fmla="*/ 14009 h 469618"/>
                <a:gd name="connsiteX14" fmla="*/ 79383 w 696699"/>
                <a:gd name="connsiteY14" fmla="*/ 49497 h 469618"/>
                <a:gd name="connsiteX15" fmla="*/ 212932 w 696699"/>
                <a:gd name="connsiteY15" fmla="*/ 254024 h 469618"/>
                <a:gd name="connsiteX16" fmla="*/ 216668 w 696699"/>
                <a:gd name="connsiteY16" fmla="*/ 258694 h 469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96699" h="469618">
                  <a:moveTo>
                    <a:pt x="216668" y="258694"/>
                  </a:moveTo>
                  <a:cubicBezTo>
                    <a:pt x="305390" y="524859"/>
                    <a:pt x="480965" y="532331"/>
                    <a:pt x="564084" y="319398"/>
                  </a:cubicBezTo>
                  <a:cubicBezTo>
                    <a:pt x="591167" y="249355"/>
                    <a:pt x="639730" y="115805"/>
                    <a:pt x="696699" y="77515"/>
                  </a:cubicBezTo>
                  <a:cubicBezTo>
                    <a:pt x="664012" y="59770"/>
                    <a:pt x="624788" y="77515"/>
                    <a:pt x="601440" y="115805"/>
                  </a:cubicBezTo>
                  <a:cubicBezTo>
                    <a:pt x="589299" y="135417"/>
                    <a:pt x="581828" y="157831"/>
                    <a:pt x="574357" y="180245"/>
                  </a:cubicBezTo>
                  <a:cubicBezTo>
                    <a:pt x="549141" y="250289"/>
                    <a:pt x="516454" y="317531"/>
                    <a:pt x="476296" y="380103"/>
                  </a:cubicBezTo>
                  <a:cubicBezTo>
                    <a:pt x="444543" y="429600"/>
                    <a:pt x="409988" y="399715"/>
                    <a:pt x="422129" y="355821"/>
                  </a:cubicBezTo>
                  <a:cubicBezTo>
                    <a:pt x="400649" y="336209"/>
                    <a:pt x="397847" y="372631"/>
                    <a:pt x="385706" y="378235"/>
                  </a:cubicBezTo>
                  <a:cubicBezTo>
                    <a:pt x="359557" y="391310"/>
                    <a:pt x="328737" y="368896"/>
                    <a:pt x="309125" y="348350"/>
                  </a:cubicBezTo>
                  <a:cubicBezTo>
                    <a:pt x="289513" y="327804"/>
                    <a:pt x="279240" y="299786"/>
                    <a:pt x="268967" y="272703"/>
                  </a:cubicBezTo>
                  <a:cubicBezTo>
                    <a:pt x="240016" y="198924"/>
                    <a:pt x="204527" y="127946"/>
                    <a:pt x="163435" y="60704"/>
                  </a:cubicBezTo>
                  <a:cubicBezTo>
                    <a:pt x="141021" y="44828"/>
                    <a:pt x="119541" y="2802"/>
                    <a:pt x="43894" y="1868"/>
                  </a:cubicBezTo>
                  <a:cubicBezTo>
                    <a:pt x="42026" y="1868"/>
                    <a:pt x="40158" y="934"/>
                    <a:pt x="38290" y="0"/>
                  </a:cubicBezTo>
                  <a:cubicBezTo>
                    <a:pt x="24282" y="1868"/>
                    <a:pt x="11207" y="6537"/>
                    <a:pt x="0" y="14009"/>
                  </a:cubicBezTo>
                  <a:cubicBezTo>
                    <a:pt x="26150" y="16810"/>
                    <a:pt x="61638" y="40158"/>
                    <a:pt x="79383" y="49497"/>
                  </a:cubicBezTo>
                  <a:cubicBezTo>
                    <a:pt x="170906" y="99929"/>
                    <a:pt x="181179" y="168104"/>
                    <a:pt x="212932" y="254024"/>
                  </a:cubicBezTo>
                  <a:cubicBezTo>
                    <a:pt x="214800" y="254958"/>
                    <a:pt x="215734" y="255892"/>
                    <a:pt x="216668" y="258694"/>
                  </a:cubicBezTo>
                  <a:close/>
                </a:path>
              </a:pathLst>
            </a:custGeom>
            <a:solidFill>
              <a:srgbClr val="B1CB78">
                <a:alpha val="30000"/>
              </a:srgbClr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5" name="Полилиния: фигура 1164">
              <a:extLst>
                <a:ext uri="{FF2B5EF4-FFF2-40B4-BE49-F238E27FC236}">
                  <a16:creationId xmlns:a16="http://schemas.microsoft.com/office/drawing/2014/main" id="{1523A1F6-ADE6-0E67-374A-146300036287}"/>
                </a:ext>
              </a:extLst>
            </p:cNvPr>
            <p:cNvSpPr/>
            <p:nvPr/>
          </p:nvSpPr>
          <p:spPr>
            <a:xfrm>
              <a:off x="2483696" y="9493055"/>
              <a:ext cx="351271" cy="366571"/>
            </a:xfrm>
            <a:custGeom>
              <a:avLst/>
              <a:gdLst>
                <a:gd name="connsiteX0" fmla="*/ 253090 w 351271"/>
                <a:gd name="connsiteY0" fmla="*/ 365697 h 366571"/>
                <a:gd name="connsiteX1" fmla="*/ 273637 w 351271"/>
                <a:gd name="connsiteY1" fmla="*/ 353556 h 366571"/>
                <a:gd name="connsiteX2" fmla="*/ 257760 w 351271"/>
                <a:gd name="connsiteY2" fmla="*/ 144360 h 366571"/>
                <a:gd name="connsiteX3" fmla="*/ 82184 w 351271"/>
                <a:gd name="connsiteY3" fmla="*/ 34158 h 366571"/>
                <a:gd name="connsiteX4" fmla="*/ 0 w 351271"/>
                <a:gd name="connsiteY4" fmla="*/ 2405 h 366571"/>
                <a:gd name="connsiteX5" fmla="*/ 272703 w 351271"/>
                <a:gd name="connsiteY5" fmla="*/ 126615 h 366571"/>
                <a:gd name="connsiteX6" fmla="*/ 276438 w 351271"/>
                <a:gd name="connsiteY6" fmla="*/ 361027 h 366571"/>
                <a:gd name="connsiteX7" fmla="*/ 253090 w 351271"/>
                <a:gd name="connsiteY7" fmla="*/ 365697 h 36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1271" h="366571">
                  <a:moveTo>
                    <a:pt x="253090" y="365697"/>
                  </a:moveTo>
                  <a:cubicBezTo>
                    <a:pt x="252157" y="363829"/>
                    <a:pt x="260562" y="360094"/>
                    <a:pt x="273637" y="353556"/>
                  </a:cubicBezTo>
                  <a:cubicBezTo>
                    <a:pt x="370763" y="300323"/>
                    <a:pt x="336209" y="220007"/>
                    <a:pt x="257760" y="144360"/>
                  </a:cubicBezTo>
                  <a:cubicBezTo>
                    <a:pt x="198923" y="89259"/>
                    <a:pt x="131682" y="54704"/>
                    <a:pt x="82184" y="34158"/>
                  </a:cubicBezTo>
                  <a:cubicBezTo>
                    <a:pt x="32687" y="13612"/>
                    <a:pt x="0" y="6140"/>
                    <a:pt x="0" y="2405"/>
                  </a:cubicBezTo>
                  <a:cubicBezTo>
                    <a:pt x="1868" y="-9736"/>
                    <a:pt x="161567" y="22951"/>
                    <a:pt x="272703" y="126615"/>
                  </a:cubicBezTo>
                  <a:cubicBezTo>
                    <a:pt x="377301" y="227478"/>
                    <a:pt x="376367" y="327407"/>
                    <a:pt x="276438" y="361027"/>
                  </a:cubicBezTo>
                  <a:cubicBezTo>
                    <a:pt x="262430" y="366631"/>
                    <a:pt x="254024" y="367565"/>
                    <a:pt x="253090" y="365697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6" name="Полилиния: фигура 1165">
              <a:extLst>
                <a:ext uri="{FF2B5EF4-FFF2-40B4-BE49-F238E27FC236}">
                  <a16:creationId xmlns:a16="http://schemas.microsoft.com/office/drawing/2014/main" id="{36A43D76-3818-C47B-8E7A-192F8E516BC4}"/>
                </a:ext>
              </a:extLst>
            </p:cNvPr>
            <p:cNvSpPr/>
            <p:nvPr/>
          </p:nvSpPr>
          <p:spPr>
            <a:xfrm>
              <a:off x="2904613" y="9617408"/>
              <a:ext cx="334194" cy="290028"/>
            </a:xfrm>
            <a:custGeom>
              <a:avLst/>
              <a:gdLst>
                <a:gd name="connsiteX0" fmla="*/ 278 w 334194"/>
                <a:gd name="connsiteY0" fmla="*/ 289907 h 290028"/>
                <a:gd name="connsiteX1" fmla="*/ 41371 w 334194"/>
                <a:gd name="connsiteY1" fmla="*/ 217062 h 290028"/>
                <a:gd name="connsiteX2" fmla="*/ 53511 w 334194"/>
                <a:gd name="connsiteY2" fmla="*/ 86314 h 290028"/>
                <a:gd name="connsiteX3" fmla="*/ 190797 w 334194"/>
                <a:gd name="connsiteY3" fmla="*/ 394 h 290028"/>
                <a:gd name="connsiteX4" fmla="*/ 330884 w 334194"/>
                <a:gd name="connsiteY4" fmla="*/ 55495 h 290028"/>
                <a:gd name="connsiteX5" fmla="*/ 331818 w 334194"/>
                <a:gd name="connsiteY5" fmla="*/ 78843 h 290028"/>
                <a:gd name="connsiteX6" fmla="*/ 277651 w 334194"/>
                <a:gd name="connsiteY6" fmla="*/ 26544 h 290028"/>
                <a:gd name="connsiteX7" fmla="*/ 190797 w 334194"/>
                <a:gd name="connsiteY7" fmla="*/ 21874 h 290028"/>
                <a:gd name="connsiteX8" fmla="*/ 75925 w 334194"/>
                <a:gd name="connsiteY8" fmla="*/ 86314 h 290028"/>
                <a:gd name="connsiteX9" fmla="*/ 87132 w 334194"/>
                <a:gd name="connsiteY9" fmla="*/ 165697 h 290028"/>
                <a:gd name="connsiteX10" fmla="*/ 278 w 334194"/>
                <a:gd name="connsiteY10" fmla="*/ 289907 h 290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194" h="290028">
                  <a:moveTo>
                    <a:pt x="278" y="289907"/>
                  </a:moveTo>
                  <a:cubicBezTo>
                    <a:pt x="-2523" y="288039"/>
                    <a:pt x="16155" y="261890"/>
                    <a:pt x="41371" y="217062"/>
                  </a:cubicBezTo>
                  <a:cubicBezTo>
                    <a:pt x="94604" y="120869"/>
                    <a:pt x="52577" y="147018"/>
                    <a:pt x="53511" y="86314"/>
                  </a:cubicBezTo>
                  <a:cubicBezTo>
                    <a:pt x="52577" y="-10813"/>
                    <a:pt x="157176" y="394"/>
                    <a:pt x="190797" y="394"/>
                  </a:cubicBezTo>
                  <a:cubicBezTo>
                    <a:pt x="224418" y="394"/>
                    <a:pt x="306602" y="-5209"/>
                    <a:pt x="330884" y="55495"/>
                  </a:cubicBezTo>
                  <a:cubicBezTo>
                    <a:pt x="336487" y="70437"/>
                    <a:pt x="333685" y="79777"/>
                    <a:pt x="331818" y="78843"/>
                  </a:cubicBezTo>
                  <a:cubicBezTo>
                    <a:pt x="331818" y="78843"/>
                    <a:pt x="323412" y="42420"/>
                    <a:pt x="277651" y="26544"/>
                  </a:cubicBezTo>
                  <a:cubicBezTo>
                    <a:pt x="255237" y="19072"/>
                    <a:pt x="225351" y="20940"/>
                    <a:pt x="190797" y="21874"/>
                  </a:cubicBezTo>
                  <a:cubicBezTo>
                    <a:pt x="156242" y="24676"/>
                    <a:pt x="76859" y="11601"/>
                    <a:pt x="75925" y="86314"/>
                  </a:cubicBezTo>
                  <a:cubicBezTo>
                    <a:pt x="74991" y="115265"/>
                    <a:pt x="95537" y="134878"/>
                    <a:pt x="87132" y="165697"/>
                  </a:cubicBezTo>
                  <a:cubicBezTo>
                    <a:pt x="75925" y="210524"/>
                    <a:pt x="4948" y="293643"/>
                    <a:pt x="278" y="289907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7" name="Полилиния: фигура 1166">
              <a:extLst>
                <a:ext uri="{FF2B5EF4-FFF2-40B4-BE49-F238E27FC236}">
                  <a16:creationId xmlns:a16="http://schemas.microsoft.com/office/drawing/2014/main" id="{EAC364C5-EAE5-D65F-4EA2-656DF34DE4A9}"/>
                </a:ext>
              </a:extLst>
            </p:cNvPr>
            <p:cNvSpPr/>
            <p:nvPr/>
          </p:nvSpPr>
          <p:spPr>
            <a:xfrm>
              <a:off x="2825032" y="9713309"/>
              <a:ext cx="123970" cy="151203"/>
            </a:xfrm>
            <a:custGeom>
              <a:avLst/>
              <a:gdLst>
                <a:gd name="connsiteX0" fmla="*/ 117216 w 123970"/>
                <a:gd name="connsiteY0" fmla="*/ 151046 h 151203"/>
                <a:gd name="connsiteX1" fmla="*/ 105075 w 123970"/>
                <a:gd name="connsiteY1" fmla="*/ 122095 h 151203"/>
                <a:gd name="connsiteX2" fmla="*/ 56512 w 123970"/>
                <a:gd name="connsiteY2" fmla="*/ 53919 h 151203"/>
                <a:gd name="connsiteX3" fmla="*/ 54644 w 123970"/>
                <a:gd name="connsiteY3" fmla="*/ 24034 h 151203"/>
                <a:gd name="connsiteX4" fmla="*/ 29428 w 123970"/>
                <a:gd name="connsiteY4" fmla="*/ 19364 h 151203"/>
                <a:gd name="connsiteX5" fmla="*/ 477 w 123970"/>
                <a:gd name="connsiteY5" fmla="*/ 32439 h 151203"/>
                <a:gd name="connsiteX6" fmla="*/ 23825 w 123970"/>
                <a:gd name="connsiteY6" fmla="*/ 4422 h 151203"/>
                <a:gd name="connsiteX7" fmla="*/ 83595 w 123970"/>
                <a:gd name="connsiteY7" fmla="*/ 32439 h 151203"/>
                <a:gd name="connsiteX8" fmla="*/ 94802 w 123970"/>
                <a:gd name="connsiteY8" fmla="*/ 83804 h 151203"/>
                <a:gd name="connsiteX9" fmla="*/ 120952 w 123970"/>
                <a:gd name="connsiteY9" fmla="*/ 115557 h 151203"/>
                <a:gd name="connsiteX10" fmla="*/ 117216 w 123970"/>
                <a:gd name="connsiteY10" fmla="*/ 151046 h 15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3970" h="151203">
                  <a:moveTo>
                    <a:pt x="117216" y="151046"/>
                  </a:moveTo>
                  <a:cubicBezTo>
                    <a:pt x="113480" y="150112"/>
                    <a:pt x="114414" y="137037"/>
                    <a:pt x="105075" y="122095"/>
                  </a:cubicBezTo>
                  <a:cubicBezTo>
                    <a:pt x="91066" y="98747"/>
                    <a:pt x="45305" y="91276"/>
                    <a:pt x="56512" y="53919"/>
                  </a:cubicBezTo>
                  <a:cubicBezTo>
                    <a:pt x="59313" y="40844"/>
                    <a:pt x="64917" y="32439"/>
                    <a:pt x="54644" y="24034"/>
                  </a:cubicBezTo>
                  <a:cubicBezTo>
                    <a:pt x="47172" y="17496"/>
                    <a:pt x="37833" y="16562"/>
                    <a:pt x="29428" y="19364"/>
                  </a:cubicBezTo>
                  <a:cubicBezTo>
                    <a:pt x="12618" y="24034"/>
                    <a:pt x="3278" y="34307"/>
                    <a:pt x="477" y="32439"/>
                  </a:cubicBezTo>
                  <a:cubicBezTo>
                    <a:pt x="-1391" y="31505"/>
                    <a:pt x="1411" y="16562"/>
                    <a:pt x="23825" y="4422"/>
                  </a:cubicBezTo>
                  <a:cubicBezTo>
                    <a:pt x="49040" y="-7719"/>
                    <a:pt x="79859" y="6289"/>
                    <a:pt x="83595" y="32439"/>
                  </a:cubicBezTo>
                  <a:cubicBezTo>
                    <a:pt x="87331" y="56721"/>
                    <a:pt x="65851" y="62324"/>
                    <a:pt x="94802" y="83804"/>
                  </a:cubicBezTo>
                  <a:cubicBezTo>
                    <a:pt x="106009" y="91276"/>
                    <a:pt x="117216" y="104350"/>
                    <a:pt x="120952" y="115557"/>
                  </a:cubicBezTo>
                  <a:cubicBezTo>
                    <a:pt x="128423" y="137971"/>
                    <a:pt x="120018" y="152914"/>
                    <a:pt x="117216" y="151046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8" name="Полилиния: фигура 1167">
              <a:extLst>
                <a:ext uri="{FF2B5EF4-FFF2-40B4-BE49-F238E27FC236}">
                  <a16:creationId xmlns:a16="http://schemas.microsoft.com/office/drawing/2014/main" id="{30C10463-2D54-2EEB-4254-79184C25B034}"/>
                </a:ext>
              </a:extLst>
            </p:cNvPr>
            <p:cNvSpPr/>
            <p:nvPr/>
          </p:nvSpPr>
          <p:spPr>
            <a:xfrm>
              <a:off x="2373495" y="9260114"/>
              <a:ext cx="9339" cy="9339"/>
            </a:xfrm>
            <a:custGeom>
              <a:avLst/>
              <a:gdLst/>
              <a:ahLst/>
              <a:cxnLst/>
              <a:rect l="l" t="t" r="r" b="b"/>
              <a:pathLst>
                <a:path w="9339" h="9339"/>
              </a:pathLst>
            </a:custGeom>
            <a:noFill/>
            <a:ln w="185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9" name="Полилиния: фигура 1168">
              <a:extLst>
                <a:ext uri="{FF2B5EF4-FFF2-40B4-BE49-F238E27FC236}">
                  <a16:creationId xmlns:a16="http://schemas.microsoft.com/office/drawing/2014/main" id="{4F95DCD6-E997-2319-1834-B795BBA38971}"/>
                </a:ext>
              </a:extLst>
            </p:cNvPr>
            <p:cNvSpPr/>
            <p:nvPr/>
          </p:nvSpPr>
          <p:spPr>
            <a:xfrm>
              <a:off x="2787174" y="9622090"/>
              <a:ext cx="157206" cy="189104"/>
            </a:xfrm>
            <a:custGeom>
              <a:avLst/>
              <a:gdLst>
                <a:gd name="connsiteX0" fmla="*/ 130792 w 157206"/>
                <a:gd name="connsiteY0" fmla="*/ 189033 h 189104"/>
                <a:gd name="connsiteX1" fmla="*/ 133593 w 157206"/>
                <a:gd name="connsiteY1" fmla="*/ 143271 h 189104"/>
                <a:gd name="connsiteX2" fmla="*/ 114915 w 157206"/>
                <a:gd name="connsiteY2" fmla="*/ 24664 h 189104"/>
                <a:gd name="connsiteX3" fmla="*/ 44872 w 157206"/>
                <a:gd name="connsiteY3" fmla="*/ 32135 h 189104"/>
                <a:gd name="connsiteX4" fmla="*/ 44 w 157206"/>
                <a:gd name="connsiteY4" fmla="*/ 40540 h 189104"/>
                <a:gd name="connsiteX5" fmla="*/ 40202 w 157206"/>
                <a:gd name="connsiteY5" fmla="*/ 16259 h 189104"/>
                <a:gd name="connsiteX6" fmla="*/ 150404 w 157206"/>
                <a:gd name="connsiteY6" fmla="*/ 32135 h 189104"/>
                <a:gd name="connsiteX7" fmla="*/ 130792 w 157206"/>
                <a:gd name="connsiteY7" fmla="*/ 189033 h 189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7206" h="189104">
                  <a:moveTo>
                    <a:pt x="130792" y="189033"/>
                  </a:moveTo>
                  <a:cubicBezTo>
                    <a:pt x="127056" y="188099"/>
                    <a:pt x="131726" y="171288"/>
                    <a:pt x="133593" y="143271"/>
                  </a:cubicBezTo>
                  <a:cubicBezTo>
                    <a:pt x="136395" y="117121"/>
                    <a:pt x="139197" y="34937"/>
                    <a:pt x="114915" y="24664"/>
                  </a:cubicBezTo>
                  <a:cubicBezTo>
                    <a:pt x="99039" y="18127"/>
                    <a:pt x="61682" y="28400"/>
                    <a:pt x="44872" y="32135"/>
                  </a:cubicBezTo>
                  <a:cubicBezTo>
                    <a:pt x="17788" y="39607"/>
                    <a:pt x="978" y="43342"/>
                    <a:pt x="44" y="40540"/>
                  </a:cubicBezTo>
                  <a:cubicBezTo>
                    <a:pt x="-890" y="37739"/>
                    <a:pt x="13119" y="27466"/>
                    <a:pt x="40202" y="16259"/>
                  </a:cubicBezTo>
                  <a:cubicBezTo>
                    <a:pt x="83162" y="-2419"/>
                    <a:pt x="138263" y="-13626"/>
                    <a:pt x="150404" y="32135"/>
                  </a:cubicBezTo>
                  <a:cubicBezTo>
                    <a:pt x="170950" y="112452"/>
                    <a:pt x="139197" y="191834"/>
                    <a:pt x="130792" y="189033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0" name="Полилиния: фигура 1169">
              <a:extLst>
                <a:ext uri="{FF2B5EF4-FFF2-40B4-BE49-F238E27FC236}">
                  <a16:creationId xmlns:a16="http://schemas.microsoft.com/office/drawing/2014/main" id="{A295063F-7C4D-DEB1-EF44-22C33E863956}"/>
                </a:ext>
              </a:extLst>
            </p:cNvPr>
            <p:cNvSpPr/>
            <p:nvPr/>
          </p:nvSpPr>
          <p:spPr>
            <a:xfrm>
              <a:off x="2569616" y="9419691"/>
              <a:ext cx="226658" cy="245740"/>
            </a:xfrm>
            <a:custGeom>
              <a:avLst/>
              <a:gdLst>
                <a:gd name="connsiteX0" fmla="*/ 223205 w 226658"/>
                <a:gd name="connsiteY0" fmla="*/ 245741 h 245740"/>
                <a:gd name="connsiteX1" fmla="*/ 207329 w 226658"/>
                <a:gd name="connsiteY1" fmla="*/ 196243 h 245740"/>
                <a:gd name="connsiteX2" fmla="*/ 48563 w 226658"/>
                <a:gd name="connsiteY2" fmla="*/ 22535 h 245740"/>
                <a:gd name="connsiteX3" fmla="*/ 0 w 226658"/>
                <a:gd name="connsiteY3" fmla="*/ 1989 h 245740"/>
                <a:gd name="connsiteX4" fmla="*/ 53233 w 226658"/>
                <a:gd name="connsiteY4" fmla="*/ 6659 h 245740"/>
                <a:gd name="connsiteX5" fmla="*/ 222271 w 226658"/>
                <a:gd name="connsiteY5" fmla="*/ 192508 h 245740"/>
                <a:gd name="connsiteX6" fmla="*/ 223205 w 226658"/>
                <a:gd name="connsiteY6" fmla="*/ 245741 h 24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658" h="245740">
                  <a:moveTo>
                    <a:pt x="223205" y="245741"/>
                  </a:moveTo>
                  <a:cubicBezTo>
                    <a:pt x="219470" y="245741"/>
                    <a:pt x="216668" y="226128"/>
                    <a:pt x="207329" y="196243"/>
                  </a:cubicBezTo>
                  <a:cubicBezTo>
                    <a:pt x="182113" y="117795"/>
                    <a:pt x="125144" y="54288"/>
                    <a:pt x="48563" y="22535"/>
                  </a:cubicBezTo>
                  <a:cubicBezTo>
                    <a:pt x="19612" y="10395"/>
                    <a:pt x="0" y="5725"/>
                    <a:pt x="0" y="1989"/>
                  </a:cubicBezTo>
                  <a:cubicBezTo>
                    <a:pt x="0" y="-812"/>
                    <a:pt x="21480" y="-1746"/>
                    <a:pt x="53233" y="6659"/>
                  </a:cubicBezTo>
                  <a:cubicBezTo>
                    <a:pt x="137285" y="30007"/>
                    <a:pt x="207329" y="106588"/>
                    <a:pt x="222271" y="192508"/>
                  </a:cubicBezTo>
                  <a:cubicBezTo>
                    <a:pt x="229743" y="225195"/>
                    <a:pt x="226007" y="245741"/>
                    <a:pt x="223205" y="245741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1" name="Полилиния: фигура 1170">
              <a:extLst>
                <a:ext uri="{FF2B5EF4-FFF2-40B4-BE49-F238E27FC236}">
                  <a16:creationId xmlns:a16="http://schemas.microsoft.com/office/drawing/2014/main" id="{07D5204E-234F-573E-8F98-54DCEFB96945}"/>
                </a:ext>
              </a:extLst>
            </p:cNvPr>
            <p:cNvSpPr/>
            <p:nvPr/>
          </p:nvSpPr>
          <p:spPr>
            <a:xfrm>
              <a:off x="3273547" y="9503452"/>
              <a:ext cx="76529" cy="183245"/>
            </a:xfrm>
            <a:custGeom>
              <a:avLst/>
              <a:gdLst>
                <a:gd name="connsiteX0" fmla="*/ 239 w 76529"/>
                <a:gd name="connsiteY0" fmla="*/ 181592 h 183245"/>
                <a:gd name="connsiteX1" fmla="*/ 18917 w 76529"/>
                <a:gd name="connsiteY1" fmla="*/ 157310 h 183245"/>
                <a:gd name="connsiteX2" fmla="*/ 50671 w 76529"/>
                <a:gd name="connsiteY2" fmla="*/ 30298 h 183245"/>
                <a:gd name="connsiteX3" fmla="*/ 46001 w 76529"/>
                <a:gd name="connsiteY3" fmla="*/ 413 h 183245"/>
                <a:gd name="connsiteX4" fmla="*/ 73084 w 76529"/>
                <a:gd name="connsiteY4" fmla="*/ 104077 h 183245"/>
                <a:gd name="connsiteX5" fmla="*/ 239 w 76529"/>
                <a:gd name="connsiteY5" fmla="*/ 181592 h 183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529" h="183245">
                  <a:moveTo>
                    <a:pt x="239" y="181592"/>
                  </a:moveTo>
                  <a:cubicBezTo>
                    <a:pt x="-1629" y="178790"/>
                    <a:pt x="7710" y="170385"/>
                    <a:pt x="18917" y="157310"/>
                  </a:cubicBezTo>
                  <a:cubicBezTo>
                    <a:pt x="49737" y="120888"/>
                    <a:pt x="60944" y="76060"/>
                    <a:pt x="50671" y="30298"/>
                  </a:cubicBezTo>
                  <a:cubicBezTo>
                    <a:pt x="46935" y="12554"/>
                    <a:pt x="42265" y="2281"/>
                    <a:pt x="46001" y="413"/>
                  </a:cubicBezTo>
                  <a:cubicBezTo>
                    <a:pt x="54406" y="-5191"/>
                    <a:pt x="87093" y="47109"/>
                    <a:pt x="73084" y="104077"/>
                  </a:cubicBezTo>
                  <a:cubicBezTo>
                    <a:pt x="58142" y="160112"/>
                    <a:pt x="4909" y="190931"/>
                    <a:pt x="239" y="181592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2" name="Полилиния: фигура 1171">
              <a:extLst>
                <a:ext uri="{FF2B5EF4-FFF2-40B4-BE49-F238E27FC236}">
                  <a16:creationId xmlns:a16="http://schemas.microsoft.com/office/drawing/2014/main" id="{E870FBCF-F5D0-4685-3C4B-81BD292EAEFC}"/>
                </a:ext>
              </a:extLst>
            </p:cNvPr>
            <p:cNvSpPr/>
            <p:nvPr/>
          </p:nvSpPr>
          <p:spPr>
            <a:xfrm>
              <a:off x="3140543" y="9445477"/>
              <a:ext cx="93114" cy="189198"/>
            </a:xfrm>
            <a:custGeom>
              <a:avLst/>
              <a:gdLst>
                <a:gd name="connsiteX0" fmla="*/ 19306 w 93114"/>
                <a:gd name="connsiteY0" fmla="*/ 157382 h 189198"/>
                <a:gd name="connsiteX1" fmla="*/ 59464 w 93114"/>
                <a:gd name="connsiteY1" fmla="*/ 99480 h 189198"/>
                <a:gd name="connsiteX2" fmla="*/ 37050 w 93114"/>
                <a:gd name="connsiteY2" fmla="*/ 52784 h 189198"/>
                <a:gd name="connsiteX3" fmla="*/ 54795 w 93114"/>
                <a:gd name="connsiteY3" fmla="*/ 9824 h 189198"/>
                <a:gd name="connsiteX4" fmla="*/ 93085 w 93114"/>
                <a:gd name="connsiteY4" fmla="*/ 4220 h 189198"/>
                <a:gd name="connsiteX5" fmla="*/ 66001 w 93114"/>
                <a:gd name="connsiteY5" fmla="*/ 21031 h 189198"/>
                <a:gd name="connsiteX6" fmla="*/ 82812 w 93114"/>
                <a:gd name="connsiteY6" fmla="*/ 95744 h 189198"/>
                <a:gd name="connsiteX7" fmla="*/ 19306 w 93114"/>
                <a:gd name="connsiteY7" fmla="*/ 157382 h 189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114" h="189198">
                  <a:moveTo>
                    <a:pt x="19306" y="157382"/>
                  </a:moveTo>
                  <a:cubicBezTo>
                    <a:pt x="24909" y="149911"/>
                    <a:pt x="67869" y="102281"/>
                    <a:pt x="59464" y="99480"/>
                  </a:cubicBezTo>
                  <a:cubicBezTo>
                    <a:pt x="51993" y="87339"/>
                    <a:pt x="38918" y="72396"/>
                    <a:pt x="37050" y="52784"/>
                  </a:cubicBezTo>
                  <a:cubicBezTo>
                    <a:pt x="35182" y="34106"/>
                    <a:pt x="44522" y="18229"/>
                    <a:pt x="54795" y="9824"/>
                  </a:cubicBezTo>
                  <a:cubicBezTo>
                    <a:pt x="72539" y="-4185"/>
                    <a:pt x="94019" y="-449"/>
                    <a:pt x="93085" y="4220"/>
                  </a:cubicBezTo>
                  <a:cubicBezTo>
                    <a:pt x="93085" y="7956"/>
                    <a:pt x="78142" y="7022"/>
                    <a:pt x="66001" y="21031"/>
                  </a:cubicBezTo>
                  <a:cubicBezTo>
                    <a:pt x="39852" y="49982"/>
                    <a:pt x="78142" y="73330"/>
                    <a:pt x="82812" y="95744"/>
                  </a:cubicBezTo>
                  <a:cubicBezTo>
                    <a:pt x="89349" y="129365"/>
                    <a:pt x="-49804" y="244236"/>
                    <a:pt x="19306" y="157382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173" name="Рисунок 24">
              <a:extLst>
                <a:ext uri="{FF2B5EF4-FFF2-40B4-BE49-F238E27FC236}">
                  <a16:creationId xmlns:a16="http://schemas.microsoft.com/office/drawing/2014/main" id="{9FDEB3F9-0F78-2F05-25DA-BF23F3FE2888}"/>
                </a:ext>
              </a:extLst>
            </p:cNvPr>
            <p:cNvGrpSpPr/>
            <p:nvPr/>
          </p:nvGrpSpPr>
          <p:grpSpPr>
            <a:xfrm>
              <a:off x="2374057" y="9260962"/>
              <a:ext cx="1069862" cy="852403"/>
              <a:chOff x="2374057" y="9260962"/>
              <a:chExt cx="1069862" cy="852403"/>
            </a:xfrm>
            <a:solidFill>
              <a:srgbClr val="000000"/>
            </a:solidFill>
          </p:grpSpPr>
          <p:sp>
            <p:nvSpPr>
              <p:cNvPr id="1174" name="Полилиния: фигура 1173">
                <a:extLst>
                  <a:ext uri="{FF2B5EF4-FFF2-40B4-BE49-F238E27FC236}">
                    <a16:creationId xmlns:a16="http://schemas.microsoft.com/office/drawing/2014/main" id="{6A6B585F-A2B8-7EF6-90AA-F6A1A8400757}"/>
                  </a:ext>
                </a:extLst>
              </p:cNvPr>
              <p:cNvSpPr/>
              <p:nvPr/>
            </p:nvSpPr>
            <p:spPr>
              <a:xfrm>
                <a:off x="2374057" y="9496655"/>
                <a:ext cx="539283" cy="616710"/>
              </a:xfrm>
              <a:custGeom>
                <a:avLst/>
                <a:gdLst>
                  <a:gd name="connsiteX0" fmla="*/ 539239 w 539283"/>
                  <a:gd name="connsiteY0" fmla="*/ 611452 h 616710"/>
                  <a:gd name="connsiteX1" fmla="*/ 500949 w 539283"/>
                  <a:gd name="connsiteY1" fmla="*/ 615188 h 616710"/>
                  <a:gd name="connsiteX2" fmla="*/ 414095 w 539283"/>
                  <a:gd name="connsiteY2" fmla="*/ 559153 h 616710"/>
                  <a:gd name="connsiteX3" fmla="*/ 194626 w 539283"/>
                  <a:gd name="connsiteY3" fmla="*/ 200530 h 616710"/>
                  <a:gd name="connsiteX4" fmla="*/ 7843 w 539283"/>
                  <a:gd name="connsiteY4" fmla="*/ 113676 h 616710"/>
                  <a:gd name="connsiteX5" fmla="*/ 35860 w 539283"/>
                  <a:gd name="connsiteY5" fmla="*/ 24021 h 616710"/>
                  <a:gd name="connsiteX6" fmla="*/ 115243 w 539283"/>
                  <a:gd name="connsiteY6" fmla="*/ 673 h 616710"/>
                  <a:gd name="connsiteX7" fmla="*/ 80688 w 539283"/>
                  <a:gd name="connsiteY7" fmla="*/ 14681 h 616710"/>
                  <a:gd name="connsiteX8" fmla="*/ 18116 w 539283"/>
                  <a:gd name="connsiteY8" fmla="*/ 78188 h 616710"/>
                  <a:gd name="connsiteX9" fmla="*/ 207700 w 539283"/>
                  <a:gd name="connsiteY9" fmla="*/ 181852 h 616710"/>
                  <a:gd name="connsiteX10" fmla="*/ 503751 w 539283"/>
                  <a:gd name="connsiteY10" fmla="*/ 606782 h 616710"/>
                  <a:gd name="connsiteX11" fmla="*/ 539239 w 539283"/>
                  <a:gd name="connsiteY11" fmla="*/ 611452 h 616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39283" h="616710">
                    <a:moveTo>
                      <a:pt x="539239" y="611452"/>
                    </a:moveTo>
                    <a:cubicBezTo>
                      <a:pt x="540173" y="612386"/>
                      <a:pt x="526165" y="619857"/>
                      <a:pt x="500949" y="615188"/>
                    </a:cubicBezTo>
                    <a:cubicBezTo>
                      <a:pt x="475733" y="610518"/>
                      <a:pt x="443046" y="591840"/>
                      <a:pt x="414095" y="559153"/>
                    </a:cubicBezTo>
                    <a:cubicBezTo>
                      <a:pt x="319770" y="455489"/>
                      <a:pt x="313233" y="276177"/>
                      <a:pt x="194626" y="200530"/>
                    </a:cubicBezTo>
                    <a:cubicBezTo>
                      <a:pt x="123648" y="155702"/>
                      <a:pt x="39596" y="164108"/>
                      <a:pt x="7843" y="113676"/>
                    </a:cubicBezTo>
                    <a:cubicBezTo>
                      <a:pt x="-10835" y="83791"/>
                      <a:pt x="5975" y="44567"/>
                      <a:pt x="35860" y="24021"/>
                    </a:cubicBezTo>
                    <a:cubicBezTo>
                      <a:pt x="65746" y="3475"/>
                      <a:pt x="114309" y="-2129"/>
                      <a:pt x="115243" y="673"/>
                    </a:cubicBezTo>
                    <a:cubicBezTo>
                      <a:pt x="115243" y="2541"/>
                      <a:pt x="103102" y="6276"/>
                      <a:pt x="80688" y="14681"/>
                    </a:cubicBezTo>
                    <a:cubicBezTo>
                      <a:pt x="50803" y="26822"/>
                      <a:pt x="22786" y="44567"/>
                      <a:pt x="18116" y="78188"/>
                    </a:cubicBezTo>
                    <a:cubicBezTo>
                      <a:pt x="6909" y="141694"/>
                      <a:pt x="126450" y="131421"/>
                      <a:pt x="207700" y="181852"/>
                    </a:cubicBezTo>
                    <a:cubicBezTo>
                      <a:pt x="359928" y="276177"/>
                      <a:pt x="350589" y="558219"/>
                      <a:pt x="503751" y="606782"/>
                    </a:cubicBezTo>
                    <a:cubicBezTo>
                      <a:pt x="526165" y="613320"/>
                      <a:pt x="539239" y="609584"/>
                      <a:pt x="539239" y="611452"/>
                    </a:cubicBezTo>
                    <a:close/>
                  </a:path>
                </a:pathLst>
              </a:custGeom>
              <a:solidFill>
                <a:srgbClr val="000000"/>
              </a:solidFill>
              <a:ln w="9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5" name="Полилиния: фигура 1174">
                <a:extLst>
                  <a:ext uri="{FF2B5EF4-FFF2-40B4-BE49-F238E27FC236}">
                    <a16:creationId xmlns:a16="http://schemas.microsoft.com/office/drawing/2014/main" id="{FDCE9756-50B0-E1AD-278F-F096B90CC499}"/>
                  </a:ext>
                </a:extLst>
              </p:cNvPr>
              <p:cNvSpPr/>
              <p:nvPr/>
            </p:nvSpPr>
            <p:spPr>
              <a:xfrm>
                <a:off x="2904537" y="9563268"/>
                <a:ext cx="539382" cy="547043"/>
              </a:xfrm>
              <a:custGeom>
                <a:avLst/>
                <a:gdLst>
                  <a:gd name="connsiteX0" fmla="*/ 8759 w 539382"/>
                  <a:gd name="connsiteY0" fmla="*/ 542971 h 547043"/>
                  <a:gd name="connsiteX1" fmla="*/ 398201 w 539382"/>
                  <a:gd name="connsiteY1" fmla="*/ 109635 h 547043"/>
                  <a:gd name="connsiteX2" fmla="*/ 473848 w 539382"/>
                  <a:gd name="connsiteY2" fmla="*/ 100296 h 547043"/>
                  <a:gd name="connsiteX3" fmla="*/ 473848 w 539382"/>
                  <a:gd name="connsiteY3" fmla="*/ 11574 h 547043"/>
                  <a:gd name="connsiteX4" fmla="*/ 440227 w 539382"/>
                  <a:gd name="connsiteY4" fmla="*/ 1301 h 547043"/>
                  <a:gd name="connsiteX5" fmla="*/ 476649 w 539382"/>
                  <a:gd name="connsiteY5" fmla="*/ 2235 h 547043"/>
                  <a:gd name="connsiteX6" fmla="*/ 478517 w 539382"/>
                  <a:gd name="connsiteY6" fmla="*/ 118974 h 547043"/>
                  <a:gd name="connsiteX7" fmla="*/ 210484 w 539382"/>
                  <a:gd name="connsiteY7" fmla="*/ 275871 h 547043"/>
                  <a:gd name="connsiteX8" fmla="*/ 8759 w 539382"/>
                  <a:gd name="connsiteY8" fmla="*/ 546706 h 547043"/>
                  <a:gd name="connsiteX9" fmla="*/ 8759 w 539382"/>
                  <a:gd name="connsiteY9" fmla="*/ 542971 h 547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39382" h="547043">
                    <a:moveTo>
                      <a:pt x="8759" y="542971"/>
                    </a:moveTo>
                    <a:cubicBezTo>
                      <a:pt x="228229" y="471993"/>
                      <a:pt x="96547" y="147925"/>
                      <a:pt x="398201" y="109635"/>
                    </a:cubicBezTo>
                    <a:cubicBezTo>
                      <a:pt x="425284" y="105899"/>
                      <a:pt x="451434" y="104031"/>
                      <a:pt x="473848" y="100296"/>
                    </a:cubicBezTo>
                    <a:cubicBezTo>
                      <a:pt x="545759" y="87221"/>
                      <a:pt x="532684" y="30252"/>
                      <a:pt x="473848" y="11574"/>
                    </a:cubicBezTo>
                    <a:cubicBezTo>
                      <a:pt x="452368" y="5037"/>
                      <a:pt x="439293" y="3169"/>
                      <a:pt x="440227" y="1301"/>
                    </a:cubicBezTo>
                    <a:cubicBezTo>
                      <a:pt x="440227" y="367"/>
                      <a:pt x="453302" y="-1501"/>
                      <a:pt x="476649" y="2235"/>
                    </a:cubicBezTo>
                    <a:cubicBezTo>
                      <a:pt x="552296" y="17177"/>
                      <a:pt x="567239" y="99362"/>
                      <a:pt x="478517" y="118974"/>
                    </a:cubicBezTo>
                    <a:cubicBezTo>
                      <a:pt x="370183" y="141388"/>
                      <a:pt x="277726" y="118974"/>
                      <a:pt x="210484" y="275871"/>
                    </a:cubicBezTo>
                    <a:cubicBezTo>
                      <a:pt x="181533" y="340311"/>
                      <a:pt x="141375" y="538301"/>
                      <a:pt x="8759" y="546706"/>
                    </a:cubicBezTo>
                    <a:cubicBezTo>
                      <a:pt x="-2448" y="547640"/>
                      <a:pt x="-3382" y="546706"/>
                      <a:pt x="8759" y="54297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6" name="Полилиния: фигура 1175">
                <a:extLst>
                  <a:ext uri="{FF2B5EF4-FFF2-40B4-BE49-F238E27FC236}">
                    <a16:creationId xmlns:a16="http://schemas.microsoft.com/office/drawing/2014/main" id="{995B3FE1-4DB6-735A-3341-B19ED026BF19}"/>
                  </a:ext>
                </a:extLst>
              </p:cNvPr>
              <p:cNvSpPr/>
              <p:nvPr/>
            </p:nvSpPr>
            <p:spPr>
              <a:xfrm>
                <a:off x="2515449" y="9321097"/>
                <a:ext cx="558068" cy="306098"/>
              </a:xfrm>
              <a:custGeom>
                <a:avLst/>
                <a:gdLst>
                  <a:gd name="connsiteX0" fmla="*/ 28017 w 558068"/>
                  <a:gd name="connsiteY0" fmla="*/ 182768 h 306098"/>
                  <a:gd name="connsiteX1" fmla="*/ 33621 w 558068"/>
                  <a:gd name="connsiteY1" fmla="*/ 77236 h 306098"/>
                  <a:gd name="connsiteX2" fmla="*/ 0 w 558068"/>
                  <a:gd name="connsiteY2" fmla="*/ 41747 h 306098"/>
                  <a:gd name="connsiteX3" fmla="*/ 98995 w 558068"/>
                  <a:gd name="connsiteY3" fmla="*/ 49219 h 306098"/>
                  <a:gd name="connsiteX4" fmla="*/ 128880 w 558068"/>
                  <a:gd name="connsiteY4" fmla="*/ 50153 h 306098"/>
                  <a:gd name="connsiteX5" fmla="*/ 240950 w 558068"/>
                  <a:gd name="connsiteY5" fmla="*/ 8127 h 306098"/>
                  <a:gd name="connsiteX6" fmla="*/ 332473 w 558068"/>
                  <a:gd name="connsiteY6" fmla="*/ 11862 h 306098"/>
                  <a:gd name="connsiteX7" fmla="*/ 391310 w 558068"/>
                  <a:gd name="connsiteY7" fmla="*/ 80972 h 306098"/>
                  <a:gd name="connsiteX8" fmla="*/ 432402 w 558068"/>
                  <a:gd name="connsiteY8" fmla="*/ 129535 h 306098"/>
                  <a:gd name="connsiteX9" fmla="*/ 519256 w 558068"/>
                  <a:gd name="connsiteY9" fmla="*/ 187438 h 306098"/>
                  <a:gd name="connsiteX10" fmla="*/ 554744 w 558068"/>
                  <a:gd name="connsiteY10" fmla="*/ 274292 h 306098"/>
                  <a:gd name="connsiteX11" fmla="*/ 540736 w 558068"/>
                  <a:gd name="connsiteY11" fmla="*/ 306045 h 306098"/>
                  <a:gd name="connsiteX12" fmla="*/ 546339 w 558068"/>
                  <a:gd name="connsiteY12" fmla="*/ 272424 h 306098"/>
                  <a:gd name="connsiteX13" fmla="*/ 508983 w 558068"/>
                  <a:gd name="connsiteY13" fmla="*/ 200513 h 306098"/>
                  <a:gd name="connsiteX14" fmla="*/ 427732 w 558068"/>
                  <a:gd name="connsiteY14" fmla="*/ 150081 h 306098"/>
                  <a:gd name="connsiteX15" fmla="*/ 371697 w 558068"/>
                  <a:gd name="connsiteY15" fmla="*/ 90311 h 306098"/>
                  <a:gd name="connsiteX16" fmla="*/ 320332 w 558068"/>
                  <a:gd name="connsiteY16" fmla="*/ 31474 h 306098"/>
                  <a:gd name="connsiteX17" fmla="*/ 246553 w 558068"/>
                  <a:gd name="connsiteY17" fmla="*/ 30540 h 306098"/>
                  <a:gd name="connsiteX18" fmla="*/ 171840 w 558068"/>
                  <a:gd name="connsiteY18" fmla="*/ 47351 h 306098"/>
                  <a:gd name="connsiteX19" fmla="*/ 100863 w 558068"/>
                  <a:gd name="connsiteY19" fmla="*/ 77236 h 306098"/>
                  <a:gd name="connsiteX20" fmla="*/ 85920 w 558068"/>
                  <a:gd name="connsiteY20" fmla="*/ 64161 h 306098"/>
                  <a:gd name="connsiteX21" fmla="*/ 47630 w 558068"/>
                  <a:gd name="connsiteY21" fmla="*/ 52954 h 306098"/>
                  <a:gd name="connsiteX22" fmla="*/ 37357 w 558068"/>
                  <a:gd name="connsiteY22" fmla="*/ 53888 h 306098"/>
                  <a:gd name="connsiteX23" fmla="*/ 53233 w 558068"/>
                  <a:gd name="connsiteY23" fmla="*/ 150081 h 306098"/>
                  <a:gd name="connsiteX24" fmla="*/ 28017 w 558068"/>
                  <a:gd name="connsiteY24" fmla="*/ 182768 h 306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58068" h="306098">
                    <a:moveTo>
                      <a:pt x="28017" y="182768"/>
                    </a:moveTo>
                    <a:cubicBezTo>
                      <a:pt x="28017" y="182768"/>
                      <a:pt x="65374" y="130469"/>
                      <a:pt x="33621" y="77236"/>
                    </a:cubicBezTo>
                    <a:cubicBezTo>
                      <a:pt x="25216" y="63227"/>
                      <a:pt x="12141" y="52954"/>
                      <a:pt x="0" y="41747"/>
                    </a:cubicBezTo>
                    <a:cubicBezTo>
                      <a:pt x="31753" y="32408"/>
                      <a:pt x="74713" y="26805"/>
                      <a:pt x="98995" y="49219"/>
                    </a:cubicBezTo>
                    <a:cubicBezTo>
                      <a:pt x="110202" y="60426"/>
                      <a:pt x="113937" y="66029"/>
                      <a:pt x="128880" y="50153"/>
                    </a:cubicBezTo>
                    <a:cubicBezTo>
                      <a:pt x="156897" y="22135"/>
                      <a:pt x="165303" y="24003"/>
                      <a:pt x="240950" y="8127"/>
                    </a:cubicBezTo>
                    <a:cubicBezTo>
                      <a:pt x="269901" y="2523"/>
                      <a:pt x="304456" y="-8684"/>
                      <a:pt x="332473" y="11862"/>
                    </a:cubicBezTo>
                    <a:cubicBezTo>
                      <a:pt x="350217" y="24003"/>
                      <a:pt x="381970" y="58558"/>
                      <a:pt x="391310" y="80972"/>
                    </a:cubicBezTo>
                    <a:cubicBezTo>
                      <a:pt x="403450" y="112725"/>
                      <a:pt x="395045" y="119262"/>
                      <a:pt x="432402" y="129535"/>
                    </a:cubicBezTo>
                    <a:cubicBezTo>
                      <a:pt x="466957" y="137940"/>
                      <a:pt x="483767" y="159420"/>
                      <a:pt x="519256" y="187438"/>
                    </a:cubicBezTo>
                    <a:cubicBezTo>
                      <a:pt x="551009" y="215455"/>
                      <a:pt x="565017" y="233200"/>
                      <a:pt x="554744" y="274292"/>
                    </a:cubicBezTo>
                    <a:cubicBezTo>
                      <a:pt x="548207" y="295772"/>
                      <a:pt x="541670" y="306979"/>
                      <a:pt x="540736" y="306045"/>
                    </a:cubicBezTo>
                    <a:cubicBezTo>
                      <a:pt x="538868" y="305111"/>
                      <a:pt x="542604" y="293904"/>
                      <a:pt x="546339" y="272424"/>
                    </a:cubicBezTo>
                    <a:cubicBezTo>
                      <a:pt x="551009" y="236935"/>
                      <a:pt x="541670" y="225728"/>
                      <a:pt x="508983" y="200513"/>
                    </a:cubicBezTo>
                    <a:cubicBezTo>
                      <a:pt x="467890" y="170627"/>
                      <a:pt x="458551" y="156619"/>
                      <a:pt x="427732" y="150081"/>
                    </a:cubicBezTo>
                    <a:cubicBezTo>
                      <a:pt x="373565" y="135139"/>
                      <a:pt x="382904" y="114593"/>
                      <a:pt x="371697" y="90311"/>
                    </a:cubicBezTo>
                    <a:cubicBezTo>
                      <a:pt x="364226" y="72567"/>
                      <a:pt x="334341" y="40813"/>
                      <a:pt x="320332" y="31474"/>
                    </a:cubicBezTo>
                    <a:cubicBezTo>
                      <a:pt x="298852" y="16532"/>
                      <a:pt x="275504" y="24937"/>
                      <a:pt x="246553" y="30540"/>
                    </a:cubicBezTo>
                    <a:cubicBezTo>
                      <a:pt x="235346" y="32408"/>
                      <a:pt x="182113" y="43615"/>
                      <a:pt x="171840" y="47351"/>
                    </a:cubicBezTo>
                    <a:cubicBezTo>
                      <a:pt x="147558" y="55756"/>
                      <a:pt x="128880" y="94047"/>
                      <a:pt x="100863" y="77236"/>
                    </a:cubicBezTo>
                    <a:cubicBezTo>
                      <a:pt x="93391" y="72567"/>
                      <a:pt x="89656" y="67897"/>
                      <a:pt x="85920" y="64161"/>
                    </a:cubicBezTo>
                    <a:cubicBezTo>
                      <a:pt x="75647" y="53888"/>
                      <a:pt x="62572" y="52020"/>
                      <a:pt x="47630" y="52954"/>
                    </a:cubicBezTo>
                    <a:cubicBezTo>
                      <a:pt x="46696" y="52954"/>
                      <a:pt x="37357" y="52954"/>
                      <a:pt x="37357" y="53888"/>
                    </a:cubicBezTo>
                    <a:cubicBezTo>
                      <a:pt x="55101" y="72567"/>
                      <a:pt x="66308" y="113659"/>
                      <a:pt x="53233" y="150081"/>
                    </a:cubicBezTo>
                    <a:cubicBezTo>
                      <a:pt x="42026" y="175297"/>
                      <a:pt x="28017" y="183702"/>
                      <a:pt x="28017" y="1827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7" name="Полилиния: фигура 1176">
                <a:extLst>
                  <a:ext uri="{FF2B5EF4-FFF2-40B4-BE49-F238E27FC236}">
                    <a16:creationId xmlns:a16="http://schemas.microsoft.com/office/drawing/2014/main" id="{2EECD706-DA36-6842-FB7B-1A596A06B87D}"/>
                  </a:ext>
                </a:extLst>
              </p:cNvPr>
              <p:cNvSpPr/>
              <p:nvPr/>
            </p:nvSpPr>
            <p:spPr>
              <a:xfrm>
                <a:off x="3229776" y="9432291"/>
                <a:ext cx="125608" cy="44284"/>
              </a:xfrm>
              <a:custGeom>
                <a:avLst/>
                <a:gdLst>
                  <a:gd name="connsiteX0" fmla="*/ 12258 w 125608"/>
                  <a:gd name="connsiteY0" fmla="*/ 39821 h 44284"/>
                  <a:gd name="connsiteX1" fmla="*/ 1051 w 125608"/>
                  <a:gd name="connsiteY1" fmla="*/ 19275 h 44284"/>
                  <a:gd name="connsiteX2" fmla="*/ 18795 w 125608"/>
                  <a:gd name="connsiteY2" fmla="*/ 24878 h 44284"/>
                  <a:gd name="connsiteX3" fmla="*/ 58954 w 125608"/>
                  <a:gd name="connsiteY3" fmla="*/ 17407 h 44284"/>
                  <a:gd name="connsiteX4" fmla="*/ 12258 w 125608"/>
                  <a:gd name="connsiteY4" fmla="*/ 39821 h 44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608" h="44284">
                    <a:moveTo>
                      <a:pt x="12258" y="39821"/>
                    </a:moveTo>
                    <a:cubicBezTo>
                      <a:pt x="-1751" y="30481"/>
                      <a:pt x="-817" y="19275"/>
                      <a:pt x="1051" y="19275"/>
                    </a:cubicBezTo>
                    <a:cubicBezTo>
                      <a:pt x="3853" y="17407"/>
                      <a:pt x="9456" y="23944"/>
                      <a:pt x="18795" y="24878"/>
                    </a:cubicBezTo>
                    <a:cubicBezTo>
                      <a:pt x="27201" y="26746"/>
                      <a:pt x="42143" y="23010"/>
                      <a:pt x="58954" y="17407"/>
                    </a:cubicBezTo>
                    <a:cubicBezTo>
                      <a:pt x="212115" y="-40496"/>
                      <a:pt x="59887" y="66904"/>
                      <a:pt x="12258" y="3982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8" name="Полилиния: фигура 1177">
                <a:extLst>
                  <a:ext uri="{FF2B5EF4-FFF2-40B4-BE49-F238E27FC236}">
                    <a16:creationId xmlns:a16="http://schemas.microsoft.com/office/drawing/2014/main" id="{B526203A-01C0-836D-6D5D-07B871CFA1EF}"/>
                  </a:ext>
                </a:extLst>
              </p:cNvPr>
              <p:cNvSpPr/>
              <p:nvPr/>
            </p:nvSpPr>
            <p:spPr>
              <a:xfrm>
                <a:off x="3339642" y="9433640"/>
                <a:ext cx="34345" cy="137809"/>
              </a:xfrm>
              <a:custGeom>
                <a:avLst/>
                <a:gdLst>
                  <a:gd name="connsiteX0" fmla="*/ 1386 w 34345"/>
                  <a:gd name="connsiteY0" fmla="*/ 137467 h 137809"/>
                  <a:gd name="connsiteX1" fmla="*/ 10725 w 34345"/>
                  <a:gd name="connsiteY1" fmla="*/ 69291 h 137809"/>
                  <a:gd name="connsiteX2" fmla="*/ 11659 w 34345"/>
                  <a:gd name="connsiteY2" fmla="*/ 182 h 137809"/>
                  <a:gd name="connsiteX3" fmla="*/ 34073 w 34345"/>
                  <a:gd name="connsiteY3" fmla="*/ 71159 h 137809"/>
                  <a:gd name="connsiteX4" fmla="*/ 1386 w 34345"/>
                  <a:gd name="connsiteY4" fmla="*/ 137467 h 137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345" h="137809">
                    <a:moveTo>
                      <a:pt x="1386" y="137467"/>
                    </a:moveTo>
                    <a:cubicBezTo>
                      <a:pt x="-4218" y="133731"/>
                      <a:pt x="8857" y="105714"/>
                      <a:pt x="10725" y="69291"/>
                    </a:cubicBezTo>
                    <a:cubicBezTo>
                      <a:pt x="13527" y="32869"/>
                      <a:pt x="6056" y="2983"/>
                      <a:pt x="11659" y="182"/>
                    </a:cubicBezTo>
                    <a:cubicBezTo>
                      <a:pt x="17263" y="-2620"/>
                      <a:pt x="36875" y="27265"/>
                      <a:pt x="34073" y="71159"/>
                    </a:cubicBezTo>
                    <a:cubicBezTo>
                      <a:pt x="31271" y="114119"/>
                      <a:pt x="6989" y="141203"/>
                      <a:pt x="1386" y="1374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9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79" name="Полилиния: фигура 1178">
                <a:extLst>
                  <a:ext uri="{FF2B5EF4-FFF2-40B4-BE49-F238E27FC236}">
                    <a16:creationId xmlns:a16="http://schemas.microsoft.com/office/drawing/2014/main" id="{9A5A54D6-5F61-96A5-DCA8-20CA260D6485}"/>
                  </a:ext>
                </a:extLst>
              </p:cNvPr>
              <p:cNvSpPr/>
              <p:nvPr/>
            </p:nvSpPr>
            <p:spPr>
              <a:xfrm>
                <a:off x="3077417" y="9338418"/>
                <a:ext cx="193539" cy="114315"/>
              </a:xfrm>
              <a:custGeom>
                <a:avLst/>
                <a:gdLst>
                  <a:gd name="connsiteX0" fmla="*/ 247 w 193539"/>
                  <a:gd name="connsiteY0" fmla="*/ 1078 h 114315"/>
                  <a:gd name="connsiteX1" fmla="*/ 39472 w 193539"/>
                  <a:gd name="connsiteY1" fmla="*/ 15087 h 114315"/>
                  <a:gd name="connsiteX2" fmla="*/ 137533 w 193539"/>
                  <a:gd name="connsiteY2" fmla="*/ 3880 h 114315"/>
                  <a:gd name="connsiteX3" fmla="*/ 173021 w 193539"/>
                  <a:gd name="connsiteY3" fmla="*/ 2012 h 114315"/>
                  <a:gd name="connsiteX4" fmla="*/ 191700 w 193539"/>
                  <a:gd name="connsiteY4" fmla="*/ 38435 h 114315"/>
                  <a:gd name="connsiteX5" fmla="*/ 173021 w 193539"/>
                  <a:gd name="connsiteY5" fmla="*/ 74857 h 114315"/>
                  <a:gd name="connsiteX6" fmla="*/ 166484 w 193539"/>
                  <a:gd name="connsiteY6" fmla="*/ 109412 h 114315"/>
                  <a:gd name="connsiteX7" fmla="*/ 153409 w 193539"/>
                  <a:gd name="connsiteY7" fmla="*/ 112214 h 114315"/>
                  <a:gd name="connsiteX8" fmla="*/ 160881 w 193539"/>
                  <a:gd name="connsiteY8" fmla="*/ 93536 h 114315"/>
                  <a:gd name="connsiteX9" fmla="*/ 157145 w 193539"/>
                  <a:gd name="connsiteY9" fmla="*/ 77659 h 114315"/>
                  <a:gd name="connsiteX10" fmla="*/ 159947 w 193539"/>
                  <a:gd name="connsiteY10" fmla="*/ 50576 h 114315"/>
                  <a:gd name="connsiteX11" fmla="*/ 172088 w 193539"/>
                  <a:gd name="connsiteY11" fmla="*/ 27228 h 114315"/>
                  <a:gd name="connsiteX12" fmla="*/ 144070 w 193539"/>
                  <a:gd name="connsiteY12" fmla="*/ 27228 h 114315"/>
                  <a:gd name="connsiteX13" fmla="*/ 35736 w 193539"/>
                  <a:gd name="connsiteY13" fmla="*/ 31897 h 114315"/>
                  <a:gd name="connsiteX14" fmla="*/ 247 w 193539"/>
                  <a:gd name="connsiteY14" fmla="*/ 1078 h 114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3539" h="114315">
                    <a:moveTo>
                      <a:pt x="247" y="1078"/>
                    </a:moveTo>
                    <a:cubicBezTo>
                      <a:pt x="3049" y="-1723"/>
                      <a:pt x="15190" y="10417"/>
                      <a:pt x="39472" y="15087"/>
                    </a:cubicBezTo>
                    <a:cubicBezTo>
                      <a:pt x="63754" y="20690"/>
                      <a:pt x="98308" y="15087"/>
                      <a:pt x="137533" y="3880"/>
                    </a:cubicBezTo>
                    <a:cubicBezTo>
                      <a:pt x="147806" y="2012"/>
                      <a:pt x="159013" y="-2657"/>
                      <a:pt x="173021" y="2012"/>
                    </a:cubicBezTo>
                    <a:cubicBezTo>
                      <a:pt x="189832" y="7616"/>
                      <a:pt x="197303" y="24426"/>
                      <a:pt x="191700" y="38435"/>
                    </a:cubicBezTo>
                    <a:cubicBezTo>
                      <a:pt x="183294" y="56179"/>
                      <a:pt x="171154" y="56179"/>
                      <a:pt x="173021" y="74857"/>
                    </a:cubicBezTo>
                    <a:cubicBezTo>
                      <a:pt x="173955" y="87932"/>
                      <a:pt x="175823" y="99139"/>
                      <a:pt x="166484" y="109412"/>
                    </a:cubicBezTo>
                    <a:cubicBezTo>
                      <a:pt x="159013" y="116884"/>
                      <a:pt x="152475" y="114082"/>
                      <a:pt x="153409" y="112214"/>
                    </a:cubicBezTo>
                    <a:cubicBezTo>
                      <a:pt x="153409" y="112214"/>
                      <a:pt x="161814" y="105677"/>
                      <a:pt x="160881" y="93536"/>
                    </a:cubicBezTo>
                    <a:cubicBezTo>
                      <a:pt x="160881" y="89800"/>
                      <a:pt x="159013" y="84197"/>
                      <a:pt x="157145" y="77659"/>
                    </a:cubicBezTo>
                    <a:cubicBezTo>
                      <a:pt x="155277" y="71122"/>
                      <a:pt x="154343" y="59915"/>
                      <a:pt x="159947" y="50576"/>
                    </a:cubicBezTo>
                    <a:cubicBezTo>
                      <a:pt x="162748" y="45906"/>
                      <a:pt x="174889" y="31897"/>
                      <a:pt x="172088" y="27228"/>
                    </a:cubicBezTo>
                    <a:cubicBezTo>
                      <a:pt x="167418" y="20690"/>
                      <a:pt x="152475" y="24426"/>
                      <a:pt x="144070" y="27228"/>
                    </a:cubicBezTo>
                    <a:cubicBezTo>
                      <a:pt x="104846" y="38435"/>
                      <a:pt x="63754" y="43104"/>
                      <a:pt x="35736" y="31897"/>
                    </a:cubicBezTo>
                    <a:cubicBezTo>
                      <a:pt x="6785" y="19757"/>
                      <a:pt x="-1620" y="2012"/>
                      <a:pt x="247" y="1078"/>
                    </a:cubicBezTo>
                    <a:close/>
                  </a:path>
                </a:pathLst>
              </a:custGeom>
              <a:solidFill>
                <a:srgbClr val="000000"/>
              </a:solidFill>
              <a:ln w="9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80" name="Полилиния: фигура 1179">
                <a:extLst>
                  <a:ext uri="{FF2B5EF4-FFF2-40B4-BE49-F238E27FC236}">
                    <a16:creationId xmlns:a16="http://schemas.microsoft.com/office/drawing/2014/main" id="{E6F32126-C51D-B822-EC76-631081E54D88}"/>
                  </a:ext>
                </a:extLst>
              </p:cNvPr>
              <p:cNvSpPr/>
              <p:nvPr/>
            </p:nvSpPr>
            <p:spPr>
              <a:xfrm>
                <a:off x="2877784" y="9260962"/>
                <a:ext cx="211673" cy="257008"/>
              </a:xfrm>
              <a:custGeom>
                <a:avLst/>
                <a:gdLst>
                  <a:gd name="connsiteX0" fmla="*/ 155987 w 211673"/>
                  <a:gd name="connsiteY0" fmla="*/ 256911 h 257008"/>
                  <a:gd name="connsiteX1" fmla="*/ 166260 w 211673"/>
                  <a:gd name="connsiteY1" fmla="*/ 189669 h 257008"/>
                  <a:gd name="connsiteX2" fmla="*/ 188674 w 211673"/>
                  <a:gd name="connsiteY2" fmla="*/ 56120 h 257008"/>
                  <a:gd name="connsiteX3" fmla="*/ 153185 w 211673"/>
                  <a:gd name="connsiteY3" fmla="*/ 22499 h 257008"/>
                  <a:gd name="connsiteX4" fmla="*/ 67265 w 211673"/>
                  <a:gd name="connsiteY4" fmla="*/ 87873 h 257008"/>
                  <a:gd name="connsiteX5" fmla="*/ 23 w 211673"/>
                  <a:gd name="connsiteY5" fmla="*/ 106551 h 257008"/>
                  <a:gd name="connsiteX6" fmla="*/ 56992 w 211673"/>
                  <a:gd name="connsiteY6" fmla="*/ 74798 h 257008"/>
                  <a:gd name="connsiteX7" fmla="*/ 152251 w 211673"/>
                  <a:gd name="connsiteY7" fmla="*/ 85 h 257008"/>
                  <a:gd name="connsiteX8" fmla="*/ 210154 w 211673"/>
                  <a:gd name="connsiteY8" fmla="*/ 79468 h 257008"/>
                  <a:gd name="connsiteX9" fmla="*/ 182137 w 211673"/>
                  <a:gd name="connsiteY9" fmla="*/ 194339 h 257008"/>
                  <a:gd name="connsiteX10" fmla="*/ 155987 w 211673"/>
                  <a:gd name="connsiteY10" fmla="*/ 256911 h 257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11673" h="257008">
                    <a:moveTo>
                      <a:pt x="155987" y="256911"/>
                    </a:moveTo>
                    <a:cubicBezTo>
                      <a:pt x="154119" y="255977"/>
                      <a:pt x="158789" y="230762"/>
                      <a:pt x="166260" y="189669"/>
                    </a:cubicBezTo>
                    <a:cubicBezTo>
                      <a:pt x="169062" y="175661"/>
                      <a:pt x="191476" y="69195"/>
                      <a:pt x="188674" y="56120"/>
                    </a:cubicBezTo>
                    <a:cubicBezTo>
                      <a:pt x="184938" y="34640"/>
                      <a:pt x="169062" y="21565"/>
                      <a:pt x="153185" y="22499"/>
                    </a:cubicBezTo>
                    <a:cubicBezTo>
                      <a:pt x="119564" y="24367"/>
                      <a:pt x="99018" y="67327"/>
                      <a:pt x="67265" y="87873"/>
                    </a:cubicBezTo>
                    <a:cubicBezTo>
                      <a:pt x="35512" y="110287"/>
                      <a:pt x="957" y="110287"/>
                      <a:pt x="23" y="106551"/>
                    </a:cubicBezTo>
                    <a:cubicBezTo>
                      <a:pt x="-910" y="102816"/>
                      <a:pt x="26173" y="100014"/>
                      <a:pt x="56992" y="74798"/>
                    </a:cubicBezTo>
                    <a:cubicBezTo>
                      <a:pt x="91547" y="45847"/>
                      <a:pt x="106490" y="2887"/>
                      <a:pt x="152251" y="85"/>
                    </a:cubicBezTo>
                    <a:cubicBezTo>
                      <a:pt x="184004" y="-1783"/>
                      <a:pt x="219493" y="27169"/>
                      <a:pt x="210154" y="79468"/>
                    </a:cubicBezTo>
                    <a:cubicBezTo>
                      <a:pt x="204550" y="114023"/>
                      <a:pt x="192410" y="160718"/>
                      <a:pt x="182137" y="194339"/>
                    </a:cubicBezTo>
                    <a:cubicBezTo>
                      <a:pt x="170930" y="233563"/>
                      <a:pt x="159723" y="258779"/>
                      <a:pt x="155987" y="256911"/>
                    </a:cubicBezTo>
                    <a:close/>
                  </a:path>
                </a:pathLst>
              </a:custGeom>
              <a:solidFill>
                <a:srgbClr val="000000"/>
              </a:solidFill>
              <a:ln w="9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81" name="Полилиния: фигура 1180">
                <a:extLst>
                  <a:ext uri="{FF2B5EF4-FFF2-40B4-BE49-F238E27FC236}">
                    <a16:creationId xmlns:a16="http://schemas.microsoft.com/office/drawing/2014/main" id="{C3209F10-BFD1-59E1-04E8-65FF0A9CB4F0}"/>
                  </a:ext>
                </a:extLst>
              </p:cNvPr>
              <p:cNvSpPr/>
              <p:nvPr/>
            </p:nvSpPr>
            <p:spPr>
              <a:xfrm>
                <a:off x="2721247" y="9268848"/>
                <a:ext cx="275301" cy="39283"/>
              </a:xfrm>
              <a:custGeom>
                <a:avLst/>
                <a:gdLst>
                  <a:gd name="connsiteX0" fmla="*/ 597 w 275301"/>
                  <a:gd name="connsiteY0" fmla="*/ 38895 h 39283"/>
                  <a:gd name="connsiteX1" fmla="*/ 31416 w 275301"/>
                  <a:gd name="connsiteY1" fmla="*/ 8076 h 39283"/>
                  <a:gd name="connsiteX2" fmla="*/ 188313 w 275301"/>
                  <a:gd name="connsiteY2" fmla="*/ 13679 h 39283"/>
                  <a:gd name="connsiteX3" fmla="*/ 232207 w 275301"/>
                  <a:gd name="connsiteY3" fmla="*/ 7142 h 39283"/>
                  <a:gd name="connsiteX4" fmla="*/ 275167 w 275301"/>
                  <a:gd name="connsiteY4" fmla="*/ 14613 h 39283"/>
                  <a:gd name="connsiteX5" fmla="*/ 235009 w 275301"/>
                  <a:gd name="connsiteY5" fmla="*/ 23952 h 39283"/>
                  <a:gd name="connsiteX6" fmla="*/ 190181 w 275301"/>
                  <a:gd name="connsiteY6" fmla="*/ 36093 h 39283"/>
                  <a:gd name="connsiteX7" fmla="*/ 37020 w 275301"/>
                  <a:gd name="connsiteY7" fmla="*/ 23019 h 39283"/>
                  <a:gd name="connsiteX8" fmla="*/ 597 w 275301"/>
                  <a:gd name="connsiteY8" fmla="*/ 38895 h 39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5301" h="39283">
                    <a:moveTo>
                      <a:pt x="597" y="38895"/>
                    </a:moveTo>
                    <a:cubicBezTo>
                      <a:pt x="-2205" y="37961"/>
                      <a:pt x="4333" y="19283"/>
                      <a:pt x="31416" y="8076"/>
                    </a:cubicBezTo>
                    <a:cubicBezTo>
                      <a:pt x="81847" y="-14338"/>
                      <a:pt x="140684" y="17415"/>
                      <a:pt x="188313" y="13679"/>
                    </a:cubicBezTo>
                    <a:cubicBezTo>
                      <a:pt x="204190" y="12745"/>
                      <a:pt x="219133" y="9010"/>
                      <a:pt x="232207" y="7142"/>
                    </a:cubicBezTo>
                    <a:cubicBezTo>
                      <a:pt x="259291" y="3406"/>
                      <a:pt x="277035" y="10878"/>
                      <a:pt x="275167" y="14613"/>
                    </a:cubicBezTo>
                    <a:cubicBezTo>
                      <a:pt x="274233" y="17415"/>
                      <a:pt x="259291" y="15547"/>
                      <a:pt x="235009" y="23952"/>
                    </a:cubicBezTo>
                    <a:cubicBezTo>
                      <a:pt x="222868" y="27688"/>
                      <a:pt x="207926" y="32358"/>
                      <a:pt x="190181" y="36093"/>
                    </a:cubicBezTo>
                    <a:cubicBezTo>
                      <a:pt x="137882" y="43565"/>
                      <a:pt x="79980" y="10878"/>
                      <a:pt x="37020" y="23019"/>
                    </a:cubicBezTo>
                    <a:cubicBezTo>
                      <a:pt x="13672" y="28622"/>
                      <a:pt x="3399" y="41697"/>
                      <a:pt x="597" y="388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82" name="Полилиния: фигура 1181">
                <a:extLst>
                  <a:ext uri="{FF2B5EF4-FFF2-40B4-BE49-F238E27FC236}">
                    <a16:creationId xmlns:a16="http://schemas.microsoft.com/office/drawing/2014/main" id="{6FB91879-8D0C-A554-90A5-11B3BA28253F}"/>
                  </a:ext>
                </a:extLst>
              </p:cNvPr>
              <p:cNvSpPr/>
              <p:nvPr/>
            </p:nvSpPr>
            <p:spPr>
              <a:xfrm>
                <a:off x="2575589" y="9278242"/>
                <a:ext cx="186323" cy="88387"/>
              </a:xfrm>
              <a:custGeom>
                <a:avLst/>
                <a:gdLst>
                  <a:gd name="connsiteX0" fmla="*/ 185479 w 186323"/>
                  <a:gd name="connsiteY0" fmla="*/ 59386 h 88387"/>
                  <a:gd name="connsiteX1" fmla="*/ 157462 w 186323"/>
                  <a:gd name="connsiteY1" fmla="*/ 39774 h 88387"/>
                  <a:gd name="connsiteX2" fmla="*/ 22978 w 186323"/>
                  <a:gd name="connsiteY2" fmla="*/ 61254 h 88387"/>
                  <a:gd name="connsiteX3" fmla="*/ 2432 w 186323"/>
                  <a:gd name="connsiteY3" fmla="*/ 88337 h 88387"/>
                  <a:gd name="connsiteX4" fmla="*/ 36053 w 186323"/>
                  <a:gd name="connsiteY4" fmla="*/ 21095 h 88387"/>
                  <a:gd name="connsiteX5" fmla="*/ 167735 w 186323"/>
                  <a:gd name="connsiteY5" fmla="*/ 26699 h 88387"/>
                  <a:gd name="connsiteX6" fmla="*/ 185479 w 186323"/>
                  <a:gd name="connsiteY6" fmla="*/ 59386 h 88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6323" h="88387">
                    <a:moveTo>
                      <a:pt x="185479" y="59386"/>
                    </a:moveTo>
                    <a:cubicBezTo>
                      <a:pt x="182677" y="61254"/>
                      <a:pt x="174272" y="50981"/>
                      <a:pt x="157462" y="39774"/>
                    </a:cubicBezTo>
                    <a:cubicBezTo>
                      <a:pt x="114502" y="10822"/>
                      <a:pt x="54731" y="20162"/>
                      <a:pt x="22978" y="61254"/>
                    </a:cubicBezTo>
                    <a:cubicBezTo>
                      <a:pt x="10837" y="77130"/>
                      <a:pt x="6168" y="89271"/>
                      <a:pt x="2432" y="88337"/>
                    </a:cubicBezTo>
                    <a:cubicBezTo>
                      <a:pt x="-5039" y="87403"/>
                      <a:pt x="4300" y="44443"/>
                      <a:pt x="36053" y="21095"/>
                    </a:cubicBezTo>
                    <a:cubicBezTo>
                      <a:pt x="76211" y="-8790"/>
                      <a:pt x="131312" y="-6922"/>
                      <a:pt x="167735" y="26699"/>
                    </a:cubicBezTo>
                    <a:cubicBezTo>
                      <a:pt x="184545" y="43509"/>
                      <a:pt x="188281" y="58452"/>
                      <a:pt x="185479" y="593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9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83" name="Полилиния: фигура 1182">
                <a:extLst>
                  <a:ext uri="{FF2B5EF4-FFF2-40B4-BE49-F238E27FC236}">
                    <a16:creationId xmlns:a16="http://schemas.microsoft.com/office/drawing/2014/main" id="{06F69CD5-E27B-811A-00F2-81D69B89ECED}"/>
                  </a:ext>
                </a:extLst>
              </p:cNvPr>
              <p:cNvSpPr/>
              <p:nvPr/>
            </p:nvSpPr>
            <p:spPr>
              <a:xfrm>
                <a:off x="2435484" y="9414513"/>
                <a:ext cx="57057" cy="83780"/>
              </a:xfrm>
              <a:custGeom>
                <a:avLst/>
                <a:gdLst>
                  <a:gd name="connsiteX0" fmla="*/ 583 w 57057"/>
                  <a:gd name="connsiteY0" fmla="*/ 1564 h 83780"/>
                  <a:gd name="connsiteX1" fmla="*/ 44477 w 57057"/>
                  <a:gd name="connsiteY1" fmla="*/ 31449 h 83780"/>
                  <a:gd name="connsiteX2" fmla="*/ 51948 w 57057"/>
                  <a:gd name="connsiteY2" fmla="*/ 83748 h 83780"/>
                  <a:gd name="connsiteX3" fmla="*/ 24865 w 57057"/>
                  <a:gd name="connsiteY3" fmla="*/ 43590 h 83780"/>
                  <a:gd name="connsiteX4" fmla="*/ 583 w 57057"/>
                  <a:gd name="connsiteY4" fmla="*/ 1564 h 83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057" h="83780">
                    <a:moveTo>
                      <a:pt x="583" y="1564"/>
                    </a:moveTo>
                    <a:cubicBezTo>
                      <a:pt x="3385" y="-4040"/>
                      <a:pt x="27666" y="5300"/>
                      <a:pt x="44477" y="31449"/>
                    </a:cubicBezTo>
                    <a:cubicBezTo>
                      <a:pt x="61287" y="57599"/>
                      <a:pt x="58485" y="83748"/>
                      <a:pt x="51948" y="83748"/>
                    </a:cubicBezTo>
                    <a:cubicBezTo>
                      <a:pt x="45411" y="84682"/>
                      <a:pt x="37939" y="65070"/>
                      <a:pt x="24865" y="43590"/>
                    </a:cubicBezTo>
                    <a:cubicBezTo>
                      <a:pt x="11790" y="22110"/>
                      <a:pt x="-3153" y="7167"/>
                      <a:pt x="583" y="1564"/>
                    </a:cubicBezTo>
                    <a:close/>
                  </a:path>
                </a:pathLst>
              </a:custGeom>
              <a:solidFill>
                <a:srgbClr val="000000"/>
              </a:solidFill>
              <a:ln w="9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84" name="Полилиния: фигура 1183">
                <a:extLst>
                  <a:ext uri="{FF2B5EF4-FFF2-40B4-BE49-F238E27FC236}">
                    <a16:creationId xmlns:a16="http://schemas.microsoft.com/office/drawing/2014/main" id="{959E8511-3DFC-2975-888C-7ABA0D8FB2EA}"/>
                  </a:ext>
                </a:extLst>
              </p:cNvPr>
              <p:cNvSpPr/>
              <p:nvPr/>
            </p:nvSpPr>
            <p:spPr>
              <a:xfrm>
                <a:off x="2435908" y="9401487"/>
                <a:ext cx="136008" cy="48016"/>
              </a:xfrm>
              <a:custGeom>
                <a:avLst/>
                <a:gdLst>
                  <a:gd name="connsiteX0" fmla="*/ 135577 w 136008"/>
                  <a:gd name="connsiteY0" fmla="*/ 47277 h 48016"/>
                  <a:gd name="connsiteX1" fmla="*/ 69269 w 136008"/>
                  <a:gd name="connsiteY1" fmla="*/ 25797 h 48016"/>
                  <a:gd name="connsiteX2" fmla="*/ 159 w 136008"/>
                  <a:gd name="connsiteY2" fmla="*/ 14590 h 48016"/>
                  <a:gd name="connsiteX3" fmla="*/ 74872 w 136008"/>
                  <a:gd name="connsiteY3" fmla="*/ 3383 h 48016"/>
                  <a:gd name="connsiteX4" fmla="*/ 135577 w 136008"/>
                  <a:gd name="connsiteY4" fmla="*/ 47277 h 48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008" h="48016">
                    <a:moveTo>
                      <a:pt x="135577" y="47277"/>
                    </a:moveTo>
                    <a:cubicBezTo>
                      <a:pt x="130907" y="51946"/>
                      <a:pt x="105691" y="33268"/>
                      <a:pt x="69269" y="25797"/>
                    </a:cubicBezTo>
                    <a:cubicBezTo>
                      <a:pt x="32846" y="17392"/>
                      <a:pt x="2027" y="21127"/>
                      <a:pt x="159" y="14590"/>
                    </a:cubicBezTo>
                    <a:cubicBezTo>
                      <a:pt x="-2643" y="8986"/>
                      <a:pt x="31912" y="-6890"/>
                      <a:pt x="74872" y="3383"/>
                    </a:cubicBezTo>
                    <a:cubicBezTo>
                      <a:pt x="118766" y="13656"/>
                      <a:pt x="139312" y="42607"/>
                      <a:pt x="135577" y="47277"/>
                    </a:cubicBezTo>
                    <a:close/>
                  </a:path>
                </a:pathLst>
              </a:custGeom>
              <a:solidFill>
                <a:srgbClr val="000000"/>
              </a:solidFill>
              <a:ln w="927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185" name="Полилиния: фигура 1184">
              <a:extLst>
                <a:ext uri="{FF2B5EF4-FFF2-40B4-BE49-F238E27FC236}">
                  <a16:creationId xmlns:a16="http://schemas.microsoft.com/office/drawing/2014/main" id="{DBB20BC3-4742-6190-AC17-57ABC2298483}"/>
                </a:ext>
              </a:extLst>
            </p:cNvPr>
            <p:cNvSpPr/>
            <p:nvPr/>
          </p:nvSpPr>
          <p:spPr>
            <a:xfrm>
              <a:off x="2786200" y="9334827"/>
              <a:ext cx="75211" cy="322365"/>
            </a:xfrm>
            <a:custGeom>
              <a:avLst/>
              <a:gdLst>
                <a:gd name="connsiteX0" fmla="*/ 8489 w 75211"/>
                <a:gd name="connsiteY0" fmla="*/ 322200 h 322365"/>
                <a:gd name="connsiteX1" fmla="*/ 27168 w 75211"/>
                <a:gd name="connsiteY1" fmla="*/ 274571 h 322365"/>
                <a:gd name="connsiteX2" fmla="*/ 51449 w 75211"/>
                <a:gd name="connsiteY2" fmla="*/ 158765 h 322365"/>
                <a:gd name="connsiteX3" fmla="*/ 1018 w 75211"/>
                <a:gd name="connsiteY3" fmla="*/ 14943 h 322365"/>
                <a:gd name="connsiteX4" fmla="*/ 1952 w 75211"/>
                <a:gd name="connsiteY4" fmla="*/ 0 h 322365"/>
                <a:gd name="connsiteX5" fmla="*/ 30903 w 75211"/>
                <a:gd name="connsiteY5" fmla="*/ 40158 h 322365"/>
                <a:gd name="connsiteX6" fmla="*/ 43044 w 75211"/>
                <a:gd name="connsiteY6" fmla="*/ 281108 h 322365"/>
                <a:gd name="connsiteX7" fmla="*/ 8489 w 75211"/>
                <a:gd name="connsiteY7" fmla="*/ 322200 h 322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211" h="322365">
                  <a:moveTo>
                    <a:pt x="8489" y="322200"/>
                  </a:moveTo>
                  <a:cubicBezTo>
                    <a:pt x="5688" y="320332"/>
                    <a:pt x="15961" y="303522"/>
                    <a:pt x="27168" y="274571"/>
                  </a:cubicBezTo>
                  <a:cubicBezTo>
                    <a:pt x="38375" y="246553"/>
                    <a:pt x="50516" y="205461"/>
                    <a:pt x="51449" y="158765"/>
                  </a:cubicBezTo>
                  <a:cubicBezTo>
                    <a:pt x="52383" y="63506"/>
                    <a:pt x="7556" y="56969"/>
                    <a:pt x="1018" y="14943"/>
                  </a:cubicBezTo>
                  <a:cubicBezTo>
                    <a:pt x="-850" y="5603"/>
                    <a:pt x="84" y="0"/>
                    <a:pt x="1952" y="0"/>
                  </a:cubicBezTo>
                  <a:cubicBezTo>
                    <a:pt x="5688" y="0"/>
                    <a:pt x="9423" y="17744"/>
                    <a:pt x="30903" y="40158"/>
                  </a:cubicBezTo>
                  <a:cubicBezTo>
                    <a:pt x="98145" y="113004"/>
                    <a:pt x="77599" y="220404"/>
                    <a:pt x="43044" y="281108"/>
                  </a:cubicBezTo>
                  <a:cubicBezTo>
                    <a:pt x="26234" y="310059"/>
                    <a:pt x="10357" y="324068"/>
                    <a:pt x="8489" y="322200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6" name="Полилиния: фигура 1185">
              <a:extLst>
                <a:ext uri="{FF2B5EF4-FFF2-40B4-BE49-F238E27FC236}">
                  <a16:creationId xmlns:a16="http://schemas.microsoft.com/office/drawing/2014/main" id="{89C1E5B6-1925-5852-9444-3A25DC33265F}"/>
                </a:ext>
              </a:extLst>
            </p:cNvPr>
            <p:cNvSpPr/>
            <p:nvPr/>
          </p:nvSpPr>
          <p:spPr>
            <a:xfrm>
              <a:off x="2734828" y="9349769"/>
              <a:ext cx="64730" cy="217835"/>
            </a:xfrm>
            <a:custGeom>
              <a:avLst/>
              <a:gdLst>
                <a:gd name="connsiteX0" fmla="*/ 31844 w 64730"/>
                <a:gd name="connsiteY0" fmla="*/ 217602 h 217835"/>
                <a:gd name="connsiteX1" fmla="*/ 38381 w 64730"/>
                <a:gd name="connsiteY1" fmla="*/ 183981 h 217835"/>
                <a:gd name="connsiteX2" fmla="*/ 8496 w 64730"/>
                <a:gd name="connsiteY2" fmla="*/ 35489 h 217835"/>
                <a:gd name="connsiteX3" fmla="*/ 2892 w 64730"/>
                <a:gd name="connsiteY3" fmla="*/ 0 h 217835"/>
                <a:gd name="connsiteX4" fmla="*/ 22504 w 64730"/>
                <a:gd name="connsiteY4" fmla="*/ 27083 h 217835"/>
                <a:gd name="connsiteX5" fmla="*/ 44918 w 64730"/>
                <a:gd name="connsiteY5" fmla="*/ 57903 h 217835"/>
                <a:gd name="connsiteX6" fmla="*/ 53324 w 64730"/>
                <a:gd name="connsiteY6" fmla="*/ 189584 h 217835"/>
                <a:gd name="connsiteX7" fmla="*/ 31844 w 64730"/>
                <a:gd name="connsiteY7" fmla="*/ 217602 h 21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30" h="217835">
                  <a:moveTo>
                    <a:pt x="31844" y="217602"/>
                  </a:moveTo>
                  <a:cubicBezTo>
                    <a:pt x="29042" y="215734"/>
                    <a:pt x="33711" y="203593"/>
                    <a:pt x="38381" y="183981"/>
                  </a:cubicBezTo>
                  <a:cubicBezTo>
                    <a:pt x="56125" y="103664"/>
                    <a:pt x="19703" y="57903"/>
                    <a:pt x="8496" y="35489"/>
                  </a:cubicBezTo>
                  <a:cubicBezTo>
                    <a:pt x="-2711" y="15877"/>
                    <a:pt x="-843" y="0"/>
                    <a:pt x="2892" y="0"/>
                  </a:cubicBezTo>
                  <a:cubicBezTo>
                    <a:pt x="6628" y="0"/>
                    <a:pt x="9430" y="11207"/>
                    <a:pt x="22504" y="27083"/>
                  </a:cubicBezTo>
                  <a:cubicBezTo>
                    <a:pt x="29042" y="35489"/>
                    <a:pt x="37447" y="44828"/>
                    <a:pt x="44918" y="57903"/>
                  </a:cubicBezTo>
                  <a:cubicBezTo>
                    <a:pt x="69200" y="99929"/>
                    <a:pt x="70134" y="152228"/>
                    <a:pt x="53324" y="189584"/>
                  </a:cubicBezTo>
                  <a:cubicBezTo>
                    <a:pt x="44918" y="210130"/>
                    <a:pt x="33711" y="219470"/>
                    <a:pt x="31844" y="217602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7" name="Полилиния: фигура 1186">
              <a:extLst>
                <a:ext uri="{FF2B5EF4-FFF2-40B4-BE49-F238E27FC236}">
                  <a16:creationId xmlns:a16="http://schemas.microsoft.com/office/drawing/2014/main" id="{0BFBE807-CDA8-386D-5D3E-56AEF0B142E4}"/>
                </a:ext>
              </a:extLst>
            </p:cNvPr>
            <p:cNvSpPr/>
            <p:nvPr/>
          </p:nvSpPr>
          <p:spPr>
            <a:xfrm>
              <a:off x="2846621" y="9510241"/>
              <a:ext cx="206845" cy="82421"/>
            </a:xfrm>
            <a:custGeom>
              <a:avLst/>
              <a:gdLst>
                <a:gd name="connsiteX0" fmla="*/ 204894 w 206845"/>
                <a:gd name="connsiteY0" fmla="*/ 29112 h 82421"/>
                <a:gd name="connsiteX1" fmla="*/ 205828 w 206845"/>
                <a:gd name="connsiteY1" fmla="*/ 40319 h 82421"/>
                <a:gd name="connsiteX2" fmla="*/ 147925 w 206845"/>
                <a:gd name="connsiteY2" fmla="*/ 82345 h 82421"/>
                <a:gd name="connsiteX3" fmla="*/ 58270 w 206845"/>
                <a:gd name="connsiteY3" fmla="*/ 31914 h 82421"/>
                <a:gd name="connsiteX4" fmla="*/ 29318 w 206845"/>
                <a:gd name="connsiteY4" fmla="*/ 16037 h 82421"/>
                <a:gd name="connsiteX5" fmla="*/ 1301 w 206845"/>
                <a:gd name="connsiteY5" fmla="*/ 27244 h 82421"/>
                <a:gd name="connsiteX6" fmla="*/ 2235 w 206845"/>
                <a:gd name="connsiteY6" fmla="*/ 16037 h 82421"/>
                <a:gd name="connsiteX7" fmla="*/ 30252 w 206845"/>
                <a:gd name="connsiteY7" fmla="*/ 161 h 82421"/>
                <a:gd name="connsiteX8" fmla="*/ 148859 w 206845"/>
                <a:gd name="connsiteY8" fmla="*/ 61799 h 82421"/>
                <a:gd name="connsiteX9" fmla="*/ 181546 w 206845"/>
                <a:gd name="connsiteY9" fmla="*/ 53394 h 82421"/>
                <a:gd name="connsiteX10" fmla="*/ 204894 w 206845"/>
                <a:gd name="connsiteY10" fmla="*/ 29112 h 8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6845" h="82421">
                  <a:moveTo>
                    <a:pt x="204894" y="29112"/>
                  </a:moveTo>
                  <a:cubicBezTo>
                    <a:pt x="206762" y="29112"/>
                    <a:pt x="207696" y="32848"/>
                    <a:pt x="205828" y="40319"/>
                  </a:cubicBezTo>
                  <a:cubicBezTo>
                    <a:pt x="202092" y="59931"/>
                    <a:pt x="179678" y="81411"/>
                    <a:pt x="147925" y="82345"/>
                  </a:cubicBezTo>
                  <a:cubicBezTo>
                    <a:pt x="101230" y="84213"/>
                    <a:pt x="80684" y="51526"/>
                    <a:pt x="58270" y="31914"/>
                  </a:cubicBezTo>
                  <a:cubicBezTo>
                    <a:pt x="48930" y="22575"/>
                    <a:pt x="37724" y="16971"/>
                    <a:pt x="29318" y="16037"/>
                  </a:cubicBezTo>
                  <a:cubicBezTo>
                    <a:pt x="10640" y="13236"/>
                    <a:pt x="4103" y="28178"/>
                    <a:pt x="1301" y="27244"/>
                  </a:cubicBezTo>
                  <a:cubicBezTo>
                    <a:pt x="367" y="27244"/>
                    <a:pt x="-1501" y="22575"/>
                    <a:pt x="2235" y="16037"/>
                  </a:cubicBezTo>
                  <a:cubicBezTo>
                    <a:pt x="5037" y="9500"/>
                    <a:pt x="15310" y="1095"/>
                    <a:pt x="30252" y="161"/>
                  </a:cubicBezTo>
                  <a:cubicBezTo>
                    <a:pt x="78816" y="-3575"/>
                    <a:pt x="92824" y="58997"/>
                    <a:pt x="148859" y="61799"/>
                  </a:cubicBezTo>
                  <a:cubicBezTo>
                    <a:pt x="161934" y="61799"/>
                    <a:pt x="173141" y="58997"/>
                    <a:pt x="181546" y="53394"/>
                  </a:cubicBezTo>
                  <a:cubicBezTo>
                    <a:pt x="197423" y="42187"/>
                    <a:pt x="201158" y="28178"/>
                    <a:pt x="204894" y="29112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8" name="Полилиния: фигура 1187">
              <a:extLst>
                <a:ext uri="{FF2B5EF4-FFF2-40B4-BE49-F238E27FC236}">
                  <a16:creationId xmlns:a16="http://schemas.microsoft.com/office/drawing/2014/main" id="{F4F4CFC4-4424-751B-0966-D3E2B6F83124}"/>
                </a:ext>
              </a:extLst>
            </p:cNvPr>
            <p:cNvSpPr/>
            <p:nvPr/>
          </p:nvSpPr>
          <p:spPr>
            <a:xfrm>
              <a:off x="3053662" y="9357467"/>
              <a:ext cx="208962" cy="184011"/>
            </a:xfrm>
            <a:custGeom>
              <a:avLst/>
              <a:gdLst>
                <a:gd name="connsiteX0" fmla="*/ 99650 w 208962"/>
                <a:gd name="connsiteY0" fmla="*/ 89430 h 184011"/>
                <a:gd name="connsiteX1" fmla="*/ 167826 w 208962"/>
                <a:gd name="connsiteY1" fmla="*/ 14717 h 184011"/>
                <a:gd name="connsiteX2" fmla="*/ 208918 w 208962"/>
                <a:gd name="connsiteY2" fmla="*/ 708 h 184011"/>
                <a:gd name="connsiteX3" fmla="*/ 178099 w 208962"/>
                <a:gd name="connsiteY3" fmla="*/ 26857 h 184011"/>
                <a:gd name="connsiteX4" fmla="*/ 11862 w 208962"/>
                <a:gd name="connsiteY4" fmla="*/ 181887 h 184011"/>
                <a:gd name="connsiteX5" fmla="*/ 99650 w 208962"/>
                <a:gd name="connsiteY5" fmla="*/ 89430 h 184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962" h="184011">
                  <a:moveTo>
                    <a:pt x="99650" y="89430"/>
                  </a:moveTo>
                  <a:cubicBezTo>
                    <a:pt x="122998" y="59544"/>
                    <a:pt x="144478" y="29659"/>
                    <a:pt x="167826" y="14717"/>
                  </a:cubicBezTo>
                  <a:cubicBezTo>
                    <a:pt x="190240" y="-226"/>
                    <a:pt x="207984" y="-1160"/>
                    <a:pt x="208918" y="708"/>
                  </a:cubicBezTo>
                  <a:cubicBezTo>
                    <a:pt x="209852" y="4443"/>
                    <a:pt x="195843" y="10981"/>
                    <a:pt x="178099" y="26857"/>
                  </a:cubicBezTo>
                  <a:cubicBezTo>
                    <a:pt x="142610" y="58610"/>
                    <a:pt x="94047" y="162275"/>
                    <a:pt x="11862" y="181887"/>
                  </a:cubicBezTo>
                  <a:cubicBezTo>
                    <a:pt x="-31098" y="194028"/>
                    <a:pt x="52954" y="152936"/>
                    <a:pt x="99650" y="89430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9" name="Полилиния: фигура 1188">
              <a:extLst>
                <a:ext uri="{FF2B5EF4-FFF2-40B4-BE49-F238E27FC236}">
                  <a16:creationId xmlns:a16="http://schemas.microsoft.com/office/drawing/2014/main" id="{A825460B-CD4A-0569-B8D9-A47F95E6D1A0}"/>
                </a:ext>
              </a:extLst>
            </p:cNvPr>
            <p:cNvSpPr/>
            <p:nvPr/>
          </p:nvSpPr>
          <p:spPr>
            <a:xfrm>
              <a:off x="2999620" y="9279560"/>
              <a:ext cx="64036" cy="219681"/>
            </a:xfrm>
            <a:custGeom>
              <a:avLst/>
              <a:gdLst>
                <a:gd name="connsiteX0" fmla="*/ 9869 w 64036"/>
                <a:gd name="connsiteY0" fmla="*/ 219635 h 219681"/>
                <a:gd name="connsiteX1" fmla="*/ 7067 w 64036"/>
                <a:gd name="connsiteY1" fmla="*/ 183213 h 219681"/>
                <a:gd name="connsiteX2" fmla="*/ 26680 w 64036"/>
                <a:gd name="connsiteY2" fmla="*/ 11372 h 219681"/>
                <a:gd name="connsiteX3" fmla="*/ 64036 w 64036"/>
                <a:gd name="connsiteY3" fmla="*/ 2967 h 219681"/>
                <a:gd name="connsiteX4" fmla="*/ 37886 w 64036"/>
                <a:gd name="connsiteY4" fmla="*/ 23513 h 219681"/>
                <a:gd name="connsiteX5" fmla="*/ 22944 w 64036"/>
                <a:gd name="connsiteY5" fmla="*/ 185080 h 219681"/>
                <a:gd name="connsiteX6" fmla="*/ 9869 w 64036"/>
                <a:gd name="connsiteY6" fmla="*/ 219635 h 219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4036" h="219681">
                  <a:moveTo>
                    <a:pt x="9869" y="219635"/>
                  </a:moveTo>
                  <a:cubicBezTo>
                    <a:pt x="6133" y="218701"/>
                    <a:pt x="7067" y="204693"/>
                    <a:pt x="7067" y="183213"/>
                  </a:cubicBezTo>
                  <a:cubicBezTo>
                    <a:pt x="7067" y="110367"/>
                    <a:pt x="-18148" y="47795"/>
                    <a:pt x="26680" y="11372"/>
                  </a:cubicBezTo>
                  <a:cubicBezTo>
                    <a:pt x="45358" y="-3570"/>
                    <a:pt x="64036" y="-768"/>
                    <a:pt x="64036" y="2967"/>
                  </a:cubicBezTo>
                  <a:cubicBezTo>
                    <a:pt x="64036" y="6703"/>
                    <a:pt x="50027" y="8571"/>
                    <a:pt x="37886" y="23513"/>
                  </a:cubicBezTo>
                  <a:cubicBezTo>
                    <a:pt x="7067" y="59936"/>
                    <a:pt x="36019" y="120640"/>
                    <a:pt x="22944" y="185080"/>
                  </a:cubicBezTo>
                  <a:cubicBezTo>
                    <a:pt x="18274" y="207494"/>
                    <a:pt x="12671" y="220569"/>
                    <a:pt x="9869" y="219635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0" name="Полилиния: фигура 1189">
              <a:extLst>
                <a:ext uri="{FF2B5EF4-FFF2-40B4-BE49-F238E27FC236}">
                  <a16:creationId xmlns:a16="http://schemas.microsoft.com/office/drawing/2014/main" id="{77A9081D-522E-1E7B-A2D4-DE9D50F33339}"/>
                </a:ext>
              </a:extLst>
            </p:cNvPr>
            <p:cNvSpPr/>
            <p:nvPr/>
          </p:nvSpPr>
          <p:spPr>
            <a:xfrm>
              <a:off x="2570550" y="9436795"/>
              <a:ext cx="94317" cy="88980"/>
            </a:xfrm>
            <a:custGeom>
              <a:avLst/>
              <a:gdLst>
                <a:gd name="connsiteX0" fmla="*/ 0 w 94317"/>
                <a:gd name="connsiteY0" fmla="*/ 79211 h 88980"/>
                <a:gd name="connsiteX1" fmla="*/ 21480 w 94317"/>
                <a:gd name="connsiteY1" fmla="*/ 71740 h 88980"/>
                <a:gd name="connsiteX2" fmla="*/ 72845 w 94317"/>
                <a:gd name="connsiteY2" fmla="*/ 19441 h 88980"/>
                <a:gd name="connsiteX3" fmla="*/ 64440 w 94317"/>
                <a:gd name="connsiteY3" fmla="*/ 1696 h 88980"/>
                <a:gd name="connsiteX4" fmla="*/ 86854 w 94317"/>
                <a:gd name="connsiteY4" fmla="*/ 11969 h 88980"/>
                <a:gd name="connsiteX5" fmla="*/ 21480 w 94317"/>
                <a:gd name="connsiteY5" fmla="*/ 88550 h 88980"/>
                <a:gd name="connsiteX6" fmla="*/ 0 w 94317"/>
                <a:gd name="connsiteY6" fmla="*/ 79211 h 88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4317" h="88980">
                  <a:moveTo>
                    <a:pt x="0" y="79211"/>
                  </a:moveTo>
                  <a:cubicBezTo>
                    <a:pt x="0" y="75475"/>
                    <a:pt x="9339" y="74541"/>
                    <a:pt x="21480" y="71740"/>
                  </a:cubicBezTo>
                  <a:cubicBezTo>
                    <a:pt x="68176" y="62401"/>
                    <a:pt x="78449" y="39053"/>
                    <a:pt x="72845" y="19441"/>
                  </a:cubicBezTo>
                  <a:cubicBezTo>
                    <a:pt x="70043" y="9167"/>
                    <a:pt x="63506" y="4498"/>
                    <a:pt x="64440" y="1696"/>
                  </a:cubicBezTo>
                  <a:cubicBezTo>
                    <a:pt x="64440" y="-1106"/>
                    <a:pt x="77515" y="-2039"/>
                    <a:pt x="86854" y="11969"/>
                  </a:cubicBezTo>
                  <a:cubicBezTo>
                    <a:pt x="109268" y="43722"/>
                    <a:pt x="79383" y="94154"/>
                    <a:pt x="21480" y="88550"/>
                  </a:cubicBezTo>
                  <a:cubicBezTo>
                    <a:pt x="7471" y="86682"/>
                    <a:pt x="0" y="82947"/>
                    <a:pt x="0" y="79211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1" name="Полилиния: фигура 1190">
              <a:extLst>
                <a:ext uri="{FF2B5EF4-FFF2-40B4-BE49-F238E27FC236}">
                  <a16:creationId xmlns:a16="http://schemas.microsoft.com/office/drawing/2014/main" id="{EDB05D84-B5F2-92D1-9742-67F1E106E6D9}"/>
                </a:ext>
              </a:extLst>
            </p:cNvPr>
            <p:cNvSpPr/>
            <p:nvPr/>
          </p:nvSpPr>
          <p:spPr>
            <a:xfrm>
              <a:off x="2904662" y="9705067"/>
              <a:ext cx="285187" cy="350010"/>
            </a:xfrm>
            <a:custGeom>
              <a:avLst/>
              <a:gdLst>
                <a:gd name="connsiteX0" fmla="*/ 8635 w 285187"/>
                <a:gd name="connsiteY0" fmla="*/ 291904 h 350010"/>
                <a:gd name="connsiteX1" fmla="*/ 9569 w 285187"/>
                <a:gd name="connsiteY1" fmla="*/ 311517 h 350010"/>
                <a:gd name="connsiteX2" fmla="*/ 58132 w 285187"/>
                <a:gd name="connsiteY2" fmla="*/ 305913 h 350010"/>
                <a:gd name="connsiteX3" fmla="*/ 163664 w 285187"/>
                <a:gd name="connsiteY3" fmla="*/ 88311 h 350010"/>
                <a:gd name="connsiteX4" fmla="*/ 267329 w 285187"/>
                <a:gd name="connsiteY4" fmla="*/ 2391 h 350010"/>
                <a:gd name="connsiteX5" fmla="*/ 285073 w 285187"/>
                <a:gd name="connsiteY5" fmla="*/ 14532 h 350010"/>
                <a:gd name="connsiteX6" fmla="*/ 219699 w 285187"/>
                <a:gd name="connsiteY6" fmla="*/ 28541 h 350010"/>
                <a:gd name="connsiteX7" fmla="*/ 147788 w 285187"/>
                <a:gd name="connsiteY7" fmla="*/ 191042 h 350010"/>
                <a:gd name="connsiteX8" fmla="*/ 43189 w 285187"/>
                <a:gd name="connsiteY8" fmla="*/ 346071 h 350010"/>
                <a:gd name="connsiteX9" fmla="*/ 229 w 285187"/>
                <a:gd name="connsiteY9" fmla="*/ 311517 h 350010"/>
                <a:gd name="connsiteX10" fmla="*/ 8635 w 285187"/>
                <a:gd name="connsiteY10" fmla="*/ 291904 h 35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5187" h="350010">
                  <a:moveTo>
                    <a:pt x="8635" y="291904"/>
                  </a:moveTo>
                  <a:cubicBezTo>
                    <a:pt x="10503" y="292838"/>
                    <a:pt x="8635" y="299376"/>
                    <a:pt x="9569" y="311517"/>
                  </a:cubicBezTo>
                  <a:cubicBezTo>
                    <a:pt x="11436" y="337666"/>
                    <a:pt x="31049" y="348873"/>
                    <a:pt x="58132" y="305913"/>
                  </a:cubicBezTo>
                  <a:cubicBezTo>
                    <a:pt x="116969" y="219059"/>
                    <a:pt x="141250" y="151818"/>
                    <a:pt x="163664" y="88311"/>
                  </a:cubicBezTo>
                  <a:cubicBezTo>
                    <a:pt x="190748" y="8929"/>
                    <a:pt x="238377" y="-6948"/>
                    <a:pt x="267329" y="2391"/>
                  </a:cubicBezTo>
                  <a:cubicBezTo>
                    <a:pt x="281337" y="6127"/>
                    <a:pt x="286007" y="13598"/>
                    <a:pt x="285073" y="14532"/>
                  </a:cubicBezTo>
                  <a:cubicBezTo>
                    <a:pt x="285073" y="14532"/>
                    <a:pt x="249584" y="1457"/>
                    <a:pt x="219699" y="28541"/>
                  </a:cubicBezTo>
                  <a:cubicBezTo>
                    <a:pt x="186078" y="58426"/>
                    <a:pt x="186078" y="106990"/>
                    <a:pt x="147788" y="191042"/>
                  </a:cubicBezTo>
                  <a:cubicBezTo>
                    <a:pt x="130043" y="234002"/>
                    <a:pt x="75876" y="330195"/>
                    <a:pt x="43189" y="346071"/>
                  </a:cubicBezTo>
                  <a:cubicBezTo>
                    <a:pt x="20776" y="357278"/>
                    <a:pt x="-2572" y="344204"/>
                    <a:pt x="229" y="311517"/>
                  </a:cubicBezTo>
                  <a:cubicBezTo>
                    <a:pt x="3031" y="297508"/>
                    <a:pt x="7701" y="290971"/>
                    <a:pt x="8635" y="291904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2" name="Полилиния: фигура 1191">
              <a:extLst>
                <a:ext uri="{FF2B5EF4-FFF2-40B4-BE49-F238E27FC236}">
                  <a16:creationId xmlns:a16="http://schemas.microsoft.com/office/drawing/2014/main" id="{106DCFAE-8E92-DFC0-F234-6448486AF833}"/>
                </a:ext>
              </a:extLst>
            </p:cNvPr>
            <p:cNvSpPr/>
            <p:nvPr/>
          </p:nvSpPr>
          <p:spPr>
            <a:xfrm>
              <a:off x="2494826" y="9635865"/>
              <a:ext cx="419638" cy="393335"/>
            </a:xfrm>
            <a:custGeom>
              <a:avLst/>
              <a:gdLst>
                <a:gd name="connsiteX0" fmla="*/ 418471 w 419638"/>
                <a:gd name="connsiteY0" fmla="*/ 362973 h 393335"/>
                <a:gd name="connsiteX1" fmla="*/ 413801 w 419638"/>
                <a:gd name="connsiteY1" fmla="*/ 359238 h 393335"/>
                <a:gd name="connsiteX2" fmla="*/ 401660 w 419638"/>
                <a:gd name="connsiteY2" fmla="*/ 362973 h 393335"/>
                <a:gd name="connsiteX3" fmla="*/ 383916 w 419638"/>
                <a:gd name="connsiteY3" fmla="*/ 388189 h 393335"/>
                <a:gd name="connsiteX4" fmla="*/ 339088 w 419638"/>
                <a:gd name="connsiteY4" fmla="*/ 386321 h 393335"/>
                <a:gd name="connsiteX5" fmla="*/ 86932 w 419638"/>
                <a:gd name="connsiteY5" fmla="*/ 24897 h 393335"/>
                <a:gd name="connsiteX6" fmla="*/ 78 w 419638"/>
                <a:gd name="connsiteY6" fmla="*/ 14624 h 393335"/>
                <a:gd name="connsiteX7" fmla="*/ 23425 w 419638"/>
                <a:gd name="connsiteY7" fmla="*/ 2483 h 393335"/>
                <a:gd name="connsiteX8" fmla="*/ 93469 w 419638"/>
                <a:gd name="connsiteY8" fmla="*/ 9954 h 393335"/>
                <a:gd name="connsiteX9" fmla="*/ 347493 w 419638"/>
                <a:gd name="connsiteY9" fmla="*/ 372313 h 393335"/>
                <a:gd name="connsiteX10" fmla="*/ 377379 w 419638"/>
                <a:gd name="connsiteY10" fmla="*/ 376982 h 393335"/>
                <a:gd name="connsiteX11" fmla="*/ 395123 w 419638"/>
                <a:gd name="connsiteY11" fmla="*/ 356436 h 393335"/>
                <a:gd name="connsiteX12" fmla="*/ 416603 w 419638"/>
                <a:gd name="connsiteY12" fmla="*/ 354568 h 393335"/>
                <a:gd name="connsiteX13" fmla="*/ 418471 w 419638"/>
                <a:gd name="connsiteY13" fmla="*/ 362973 h 39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19638" h="393335">
                  <a:moveTo>
                    <a:pt x="418471" y="362973"/>
                  </a:moveTo>
                  <a:cubicBezTo>
                    <a:pt x="417537" y="362973"/>
                    <a:pt x="417537" y="360172"/>
                    <a:pt x="413801" y="359238"/>
                  </a:cubicBezTo>
                  <a:cubicBezTo>
                    <a:pt x="410999" y="358304"/>
                    <a:pt x="404462" y="358304"/>
                    <a:pt x="401660" y="362973"/>
                  </a:cubicBezTo>
                  <a:cubicBezTo>
                    <a:pt x="394189" y="373246"/>
                    <a:pt x="396057" y="380718"/>
                    <a:pt x="383916" y="388189"/>
                  </a:cubicBezTo>
                  <a:cubicBezTo>
                    <a:pt x="371775" y="396594"/>
                    <a:pt x="353097" y="393793"/>
                    <a:pt x="339088" y="386321"/>
                  </a:cubicBezTo>
                  <a:cubicBezTo>
                    <a:pt x="217679" y="312542"/>
                    <a:pt x="221415" y="84667"/>
                    <a:pt x="86932" y="24897"/>
                  </a:cubicBezTo>
                  <a:cubicBezTo>
                    <a:pt x="43038" y="1549"/>
                    <a:pt x="78" y="14624"/>
                    <a:pt x="78" y="14624"/>
                  </a:cubicBezTo>
                  <a:cubicBezTo>
                    <a:pt x="-856" y="13690"/>
                    <a:pt x="6615" y="6219"/>
                    <a:pt x="23425" y="2483"/>
                  </a:cubicBezTo>
                  <a:cubicBezTo>
                    <a:pt x="39302" y="-1253"/>
                    <a:pt x="66386" y="-2187"/>
                    <a:pt x="93469" y="9954"/>
                  </a:cubicBezTo>
                  <a:cubicBezTo>
                    <a:pt x="239159" y="62253"/>
                    <a:pt x="242895" y="298533"/>
                    <a:pt x="347493" y="372313"/>
                  </a:cubicBezTo>
                  <a:cubicBezTo>
                    <a:pt x="357766" y="379784"/>
                    <a:pt x="368973" y="381652"/>
                    <a:pt x="377379" y="376982"/>
                  </a:cubicBezTo>
                  <a:cubicBezTo>
                    <a:pt x="385784" y="374180"/>
                    <a:pt x="388585" y="363907"/>
                    <a:pt x="395123" y="356436"/>
                  </a:cubicBezTo>
                  <a:cubicBezTo>
                    <a:pt x="403528" y="348965"/>
                    <a:pt x="412867" y="351766"/>
                    <a:pt x="416603" y="354568"/>
                  </a:cubicBezTo>
                  <a:cubicBezTo>
                    <a:pt x="421272" y="360172"/>
                    <a:pt x="419405" y="363907"/>
                    <a:pt x="418471" y="362973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3" name="Полилиния: фигура 1192">
              <a:extLst>
                <a:ext uri="{FF2B5EF4-FFF2-40B4-BE49-F238E27FC236}">
                  <a16:creationId xmlns:a16="http://schemas.microsoft.com/office/drawing/2014/main" id="{E7DB0BB9-CCD1-7369-7176-9A30342446D3}"/>
                </a:ext>
              </a:extLst>
            </p:cNvPr>
            <p:cNvSpPr/>
            <p:nvPr/>
          </p:nvSpPr>
          <p:spPr>
            <a:xfrm>
              <a:off x="3343415" y="9558941"/>
              <a:ext cx="84565" cy="89904"/>
            </a:xfrm>
            <a:custGeom>
              <a:avLst/>
              <a:gdLst>
                <a:gd name="connsiteX0" fmla="*/ 84467 w 84565"/>
                <a:gd name="connsiteY0" fmla="*/ 86879 h 89904"/>
                <a:gd name="connsiteX1" fmla="*/ 63921 w 84565"/>
                <a:gd name="connsiteY1" fmla="*/ 87813 h 89904"/>
                <a:gd name="connsiteX2" fmla="*/ 1349 w 84565"/>
                <a:gd name="connsiteY2" fmla="*/ 20571 h 89904"/>
                <a:gd name="connsiteX3" fmla="*/ 4151 w 84565"/>
                <a:gd name="connsiteY3" fmla="*/ 25 h 89904"/>
                <a:gd name="connsiteX4" fmla="*/ 41507 w 84565"/>
                <a:gd name="connsiteY4" fmla="*/ 46721 h 89904"/>
                <a:gd name="connsiteX5" fmla="*/ 84467 w 84565"/>
                <a:gd name="connsiteY5" fmla="*/ 86879 h 89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565" h="89904">
                  <a:moveTo>
                    <a:pt x="84467" y="86879"/>
                  </a:moveTo>
                  <a:cubicBezTo>
                    <a:pt x="83533" y="89681"/>
                    <a:pt x="76062" y="91549"/>
                    <a:pt x="63921" y="87813"/>
                  </a:cubicBezTo>
                  <a:cubicBezTo>
                    <a:pt x="34970" y="80342"/>
                    <a:pt x="6952" y="50457"/>
                    <a:pt x="1349" y="20571"/>
                  </a:cubicBezTo>
                  <a:cubicBezTo>
                    <a:pt x="-1453" y="8430"/>
                    <a:pt x="415" y="959"/>
                    <a:pt x="4151" y="25"/>
                  </a:cubicBezTo>
                  <a:cubicBezTo>
                    <a:pt x="10688" y="-909"/>
                    <a:pt x="20027" y="24307"/>
                    <a:pt x="41507" y="46721"/>
                  </a:cubicBezTo>
                  <a:cubicBezTo>
                    <a:pt x="61119" y="69135"/>
                    <a:pt x="86335" y="80342"/>
                    <a:pt x="84467" y="86879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4" name="Полилиния: фигура 1193">
              <a:extLst>
                <a:ext uri="{FF2B5EF4-FFF2-40B4-BE49-F238E27FC236}">
                  <a16:creationId xmlns:a16="http://schemas.microsoft.com/office/drawing/2014/main" id="{66BADDC0-F390-5099-590D-7ED03A007908}"/>
                </a:ext>
              </a:extLst>
            </p:cNvPr>
            <p:cNvSpPr/>
            <p:nvPr/>
          </p:nvSpPr>
          <p:spPr>
            <a:xfrm>
              <a:off x="2451009" y="9414956"/>
              <a:ext cx="340878" cy="243004"/>
            </a:xfrm>
            <a:custGeom>
              <a:avLst/>
              <a:gdLst>
                <a:gd name="connsiteX0" fmla="*/ 340878 w 340878"/>
                <a:gd name="connsiteY0" fmla="*/ 243004 h 243004"/>
                <a:gd name="connsiteX1" fmla="*/ 78449 w 340878"/>
                <a:gd name="connsiteY1" fmla="*/ 89842 h 243004"/>
                <a:gd name="connsiteX2" fmla="*/ 38290 w 340878"/>
                <a:gd name="connsiteY2" fmla="*/ 81437 h 243004"/>
                <a:gd name="connsiteX3" fmla="*/ 36423 w 340878"/>
                <a:gd name="connsiteY3" fmla="*/ 65561 h 243004"/>
                <a:gd name="connsiteX4" fmla="*/ 0 w 340878"/>
                <a:gd name="connsiteY4" fmla="*/ 1121 h 243004"/>
                <a:gd name="connsiteX5" fmla="*/ 92457 w 340878"/>
                <a:gd name="connsiteY5" fmla="*/ 17931 h 243004"/>
                <a:gd name="connsiteX6" fmla="*/ 136351 w 340878"/>
                <a:gd name="connsiteY6" fmla="*/ 9526 h 243004"/>
                <a:gd name="connsiteX7" fmla="*/ 185849 w 340878"/>
                <a:gd name="connsiteY7" fmla="*/ 26336 h 243004"/>
                <a:gd name="connsiteX8" fmla="*/ 340878 w 340878"/>
                <a:gd name="connsiteY8" fmla="*/ 243004 h 243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878" h="243004">
                  <a:moveTo>
                    <a:pt x="340878" y="243004"/>
                  </a:moveTo>
                  <a:cubicBezTo>
                    <a:pt x="204527" y="142142"/>
                    <a:pt x="144757" y="102917"/>
                    <a:pt x="78449" y="89842"/>
                  </a:cubicBezTo>
                  <a:cubicBezTo>
                    <a:pt x="66308" y="87975"/>
                    <a:pt x="46696" y="89842"/>
                    <a:pt x="38290" y="81437"/>
                  </a:cubicBezTo>
                  <a:cubicBezTo>
                    <a:pt x="34555" y="77702"/>
                    <a:pt x="39224" y="70230"/>
                    <a:pt x="36423" y="65561"/>
                  </a:cubicBezTo>
                  <a:cubicBezTo>
                    <a:pt x="24282" y="44081"/>
                    <a:pt x="12141" y="22601"/>
                    <a:pt x="0" y="1121"/>
                  </a:cubicBezTo>
                  <a:cubicBezTo>
                    <a:pt x="31753" y="-2615"/>
                    <a:pt x="63506" y="2989"/>
                    <a:pt x="92457" y="17931"/>
                  </a:cubicBezTo>
                  <a:cubicBezTo>
                    <a:pt x="130748" y="37543"/>
                    <a:pt x="105532" y="2055"/>
                    <a:pt x="136351" y="9526"/>
                  </a:cubicBezTo>
                  <a:cubicBezTo>
                    <a:pt x="153162" y="13262"/>
                    <a:pt x="169972" y="18865"/>
                    <a:pt x="185849" y="26336"/>
                  </a:cubicBezTo>
                  <a:cubicBezTo>
                    <a:pt x="276438" y="66495"/>
                    <a:pt x="332473" y="151481"/>
                    <a:pt x="340878" y="243004"/>
                  </a:cubicBezTo>
                  <a:close/>
                </a:path>
              </a:pathLst>
            </a:custGeom>
            <a:solidFill>
              <a:srgbClr val="000000">
                <a:alpha val="20000"/>
              </a:srgbClr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5" name="Полилиния: фигура 1194">
              <a:extLst>
                <a:ext uri="{FF2B5EF4-FFF2-40B4-BE49-F238E27FC236}">
                  <a16:creationId xmlns:a16="http://schemas.microsoft.com/office/drawing/2014/main" id="{964EE535-5217-67EF-6F40-7FC733DF665F}"/>
                </a:ext>
              </a:extLst>
            </p:cNvPr>
            <p:cNvSpPr/>
            <p:nvPr/>
          </p:nvSpPr>
          <p:spPr>
            <a:xfrm>
              <a:off x="2621915" y="9482385"/>
              <a:ext cx="168536" cy="180366"/>
            </a:xfrm>
            <a:custGeom>
              <a:avLst/>
              <a:gdLst>
                <a:gd name="connsiteX0" fmla="*/ 0 w 168536"/>
                <a:gd name="connsiteY0" fmla="*/ 55101 h 180366"/>
                <a:gd name="connsiteX1" fmla="*/ 154096 w 168536"/>
                <a:gd name="connsiteY1" fmla="*/ 174642 h 180366"/>
                <a:gd name="connsiteX2" fmla="*/ 168104 w 168536"/>
                <a:gd name="connsiteY2" fmla="*/ 172774 h 180366"/>
                <a:gd name="connsiteX3" fmla="*/ 88722 w 168536"/>
                <a:gd name="connsiteY3" fmla="*/ 0 h 180366"/>
                <a:gd name="connsiteX4" fmla="*/ 0 w 168536"/>
                <a:gd name="connsiteY4" fmla="*/ 55101 h 18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536" h="180366">
                  <a:moveTo>
                    <a:pt x="0" y="55101"/>
                  </a:moveTo>
                  <a:cubicBezTo>
                    <a:pt x="57903" y="84986"/>
                    <a:pt x="111136" y="126078"/>
                    <a:pt x="154096" y="174642"/>
                  </a:cubicBezTo>
                  <a:cubicBezTo>
                    <a:pt x="160633" y="182113"/>
                    <a:pt x="168104" y="183047"/>
                    <a:pt x="168104" y="172774"/>
                  </a:cubicBezTo>
                  <a:cubicBezTo>
                    <a:pt x="172774" y="104598"/>
                    <a:pt x="139153" y="46696"/>
                    <a:pt x="88722" y="0"/>
                  </a:cubicBezTo>
                  <a:cubicBezTo>
                    <a:pt x="100863" y="28017"/>
                    <a:pt x="80317" y="71911"/>
                    <a:pt x="0" y="55101"/>
                  </a:cubicBezTo>
                  <a:close/>
                </a:path>
              </a:pathLst>
            </a:custGeom>
            <a:solidFill>
              <a:srgbClr val="000000">
                <a:alpha val="20000"/>
              </a:srgbClr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6" name="Полилиния: фигура 1195">
              <a:extLst>
                <a:ext uri="{FF2B5EF4-FFF2-40B4-BE49-F238E27FC236}">
                  <a16:creationId xmlns:a16="http://schemas.microsoft.com/office/drawing/2014/main" id="{5916DA5A-49B3-C9B6-3D98-4CE4B0236C32}"/>
                </a:ext>
              </a:extLst>
            </p:cNvPr>
            <p:cNvSpPr/>
            <p:nvPr/>
          </p:nvSpPr>
          <p:spPr>
            <a:xfrm>
              <a:off x="2460933" y="9645741"/>
              <a:ext cx="259888" cy="274681"/>
            </a:xfrm>
            <a:custGeom>
              <a:avLst/>
              <a:gdLst>
                <a:gd name="connsiteX0" fmla="*/ 259044 w 259888"/>
                <a:gd name="connsiteY0" fmla="*/ 274649 h 274681"/>
                <a:gd name="connsiteX1" fmla="*/ 227291 w 259888"/>
                <a:gd name="connsiteY1" fmla="*/ 227020 h 274681"/>
                <a:gd name="connsiteX2" fmla="*/ 10623 w 259888"/>
                <a:gd name="connsiteY2" fmla="*/ 59849 h 274681"/>
                <a:gd name="connsiteX3" fmla="*/ 7821 w 259888"/>
                <a:gd name="connsiteY3" fmla="*/ 79 h 274681"/>
                <a:gd name="connsiteX4" fmla="*/ 70393 w 259888"/>
                <a:gd name="connsiteY4" fmla="*/ 84131 h 274681"/>
                <a:gd name="connsiteX5" fmla="*/ 241299 w 259888"/>
                <a:gd name="connsiteY5" fmla="*/ 217680 h 274681"/>
                <a:gd name="connsiteX6" fmla="*/ 259044 w 259888"/>
                <a:gd name="connsiteY6" fmla="*/ 274649 h 27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9888" h="274681">
                  <a:moveTo>
                    <a:pt x="259044" y="274649"/>
                  </a:moveTo>
                  <a:cubicBezTo>
                    <a:pt x="255308" y="275583"/>
                    <a:pt x="246903" y="255971"/>
                    <a:pt x="227291" y="227020"/>
                  </a:cubicBezTo>
                  <a:cubicBezTo>
                    <a:pt x="143239" y="111214"/>
                    <a:pt x="49847" y="125223"/>
                    <a:pt x="10623" y="59849"/>
                  </a:cubicBezTo>
                  <a:cubicBezTo>
                    <a:pt x="-7121" y="29964"/>
                    <a:pt x="1284" y="-1789"/>
                    <a:pt x="7821" y="79"/>
                  </a:cubicBezTo>
                  <a:cubicBezTo>
                    <a:pt x="7821" y="79"/>
                    <a:pt x="3152" y="55179"/>
                    <a:pt x="70393" y="84131"/>
                  </a:cubicBezTo>
                  <a:cubicBezTo>
                    <a:pt x="121758" y="108413"/>
                    <a:pt x="194604" y="134562"/>
                    <a:pt x="241299" y="217680"/>
                  </a:cubicBezTo>
                  <a:cubicBezTo>
                    <a:pt x="258110" y="251301"/>
                    <a:pt x="261845" y="273715"/>
                    <a:pt x="259044" y="274649"/>
                  </a:cubicBezTo>
                  <a:close/>
                </a:path>
              </a:pathLst>
            </a:custGeom>
            <a:solidFill>
              <a:srgbClr val="000000"/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7" name="Полилиния: фигура 1196">
              <a:extLst>
                <a:ext uri="{FF2B5EF4-FFF2-40B4-BE49-F238E27FC236}">
                  <a16:creationId xmlns:a16="http://schemas.microsoft.com/office/drawing/2014/main" id="{84C99525-49E1-3D0D-A079-5178FD0F4B3E}"/>
                </a:ext>
              </a:extLst>
            </p:cNvPr>
            <p:cNvSpPr/>
            <p:nvPr/>
          </p:nvSpPr>
          <p:spPr>
            <a:xfrm>
              <a:off x="2475291" y="9473046"/>
              <a:ext cx="14916" cy="25215"/>
            </a:xfrm>
            <a:custGeom>
              <a:avLst/>
              <a:gdLst>
                <a:gd name="connsiteX0" fmla="*/ 14009 w 14916"/>
                <a:gd name="connsiteY0" fmla="*/ 25216 h 25215"/>
                <a:gd name="connsiteX1" fmla="*/ 0 w 14916"/>
                <a:gd name="connsiteY1" fmla="*/ 0 h 25215"/>
                <a:gd name="connsiteX2" fmla="*/ 14009 w 14916"/>
                <a:gd name="connsiteY2" fmla="*/ 25216 h 2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16" h="25215">
                  <a:moveTo>
                    <a:pt x="14009" y="25216"/>
                  </a:moveTo>
                  <a:cubicBezTo>
                    <a:pt x="10273" y="20546"/>
                    <a:pt x="5603" y="11207"/>
                    <a:pt x="0" y="0"/>
                  </a:cubicBezTo>
                  <a:cubicBezTo>
                    <a:pt x="9339" y="5603"/>
                    <a:pt x="17744" y="14009"/>
                    <a:pt x="14009" y="25216"/>
                  </a:cubicBezTo>
                  <a:close/>
                </a:path>
              </a:pathLst>
            </a:custGeom>
            <a:noFill/>
            <a:ln w="1855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8" name="Полилиния: фигура 1197">
              <a:extLst>
                <a:ext uri="{FF2B5EF4-FFF2-40B4-BE49-F238E27FC236}">
                  <a16:creationId xmlns:a16="http://schemas.microsoft.com/office/drawing/2014/main" id="{F2A9983C-FC02-4F75-2A28-4990F06A153E}"/>
                </a:ext>
              </a:extLst>
            </p:cNvPr>
            <p:cNvSpPr/>
            <p:nvPr/>
          </p:nvSpPr>
          <p:spPr>
            <a:xfrm>
              <a:off x="3214016" y="9512105"/>
              <a:ext cx="128401" cy="177842"/>
            </a:xfrm>
            <a:custGeom>
              <a:avLst/>
              <a:gdLst>
                <a:gd name="connsiteX0" fmla="*/ 0 w 128401"/>
                <a:gd name="connsiteY0" fmla="*/ 143054 h 177842"/>
                <a:gd name="connsiteX1" fmla="*/ 65374 w 128401"/>
                <a:gd name="connsiteY1" fmla="*/ 166402 h 177842"/>
                <a:gd name="connsiteX2" fmla="*/ 126078 w 128401"/>
                <a:gd name="connsiteY2" fmla="*/ 37522 h 177842"/>
                <a:gd name="connsiteX3" fmla="*/ 107400 w 128401"/>
                <a:gd name="connsiteY3" fmla="*/ 165 h 177842"/>
                <a:gd name="connsiteX4" fmla="*/ 103664 w 128401"/>
                <a:gd name="connsiteY4" fmla="*/ 45927 h 177842"/>
                <a:gd name="connsiteX5" fmla="*/ 0 w 128401"/>
                <a:gd name="connsiteY5" fmla="*/ 143054 h 177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401" h="177842">
                  <a:moveTo>
                    <a:pt x="0" y="143054"/>
                  </a:moveTo>
                  <a:cubicBezTo>
                    <a:pt x="14943" y="169204"/>
                    <a:pt x="16810" y="192552"/>
                    <a:pt x="65374" y="166402"/>
                  </a:cubicBezTo>
                  <a:cubicBezTo>
                    <a:pt x="106466" y="143988"/>
                    <a:pt x="137285" y="93557"/>
                    <a:pt x="126078" y="37522"/>
                  </a:cubicBezTo>
                  <a:cubicBezTo>
                    <a:pt x="125144" y="30985"/>
                    <a:pt x="117673" y="-2636"/>
                    <a:pt x="107400" y="165"/>
                  </a:cubicBezTo>
                  <a:cubicBezTo>
                    <a:pt x="98995" y="2967"/>
                    <a:pt x="104598" y="37522"/>
                    <a:pt x="103664" y="45927"/>
                  </a:cubicBezTo>
                  <a:cubicBezTo>
                    <a:pt x="97127" y="147724"/>
                    <a:pt x="29885" y="172939"/>
                    <a:pt x="0" y="143054"/>
                  </a:cubicBezTo>
                  <a:close/>
                </a:path>
              </a:pathLst>
            </a:custGeom>
            <a:solidFill>
              <a:srgbClr val="000000">
                <a:alpha val="20000"/>
              </a:srgbClr>
            </a:solidFill>
            <a:ln w="927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pic>
        <p:nvPicPr>
          <p:cNvPr id="27" name="Рисунок 26">
            <a:extLst>
              <a:ext uri="{FF2B5EF4-FFF2-40B4-BE49-F238E27FC236}">
                <a16:creationId xmlns:a16="http://schemas.microsoft.com/office/drawing/2014/main" id="{5B603ECE-FD14-1A48-7AB4-C305573664C1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10312342" y="9328384"/>
            <a:ext cx="1085850" cy="762000"/>
          </a:xfrm>
          <a:prstGeom prst="rect">
            <a:avLst/>
          </a:prstGeom>
        </p:spPr>
      </p:pic>
      <p:grpSp>
        <p:nvGrpSpPr>
          <p:cNvPr id="1231" name="Рисунок 28">
            <a:extLst>
              <a:ext uri="{FF2B5EF4-FFF2-40B4-BE49-F238E27FC236}">
                <a16:creationId xmlns:a16="http://schemas.microsoft.com/office/drawing/2014/main" id="{D0AC7AF1-2375-641E-C307-7B7F4FCCB63D}"/>
              </a:ext>
            </a:extLst>
          </p:cNvPr>
          <p:cNvGrpSpPr/>
          <p:nvPr/>
        </p:nvGrpSpPr>
        <p:grpSpPr>
          <a:xfrm>
            <a:off x="5121153" y="9277349"/>
            <a:ext cx="1452340" cy="892261"/>
            <a:chOff x="5121153" y="9277349"/>
            <a:chExt cx="1452340" cy="892261"/>
          </a:xfrm>
        </p:grpSpPr>
        <p:sp>
          <p:nvSpPr>
            <p:cNvPr id="1232" name="Полилиния: фигура 1231">
              <a:extLst>
                <a:ext uri="{FF2B5EF4-FFF2-40B4-BE49-F238E27FC236}">
                  <a16:creationId xmlns:a16="http://schemas.microsoft.com/office/drawing/2014/main" id="{31558640-6495-07A7-E09F-D34C7DB30676}"/>
                </a:ext>
              </a:extLst>
            </p:cNvPr>
            <p:cNvSpPr/>
            <p:nvPr/>
          </p:nvSpPr>
          <p:spPr>
            <a:xfrm>
              <a:off x="5190980" y="9412248"/>
              <a:ext cx="15797" cy="12609"/>
            </a:xfrm>
            <a:custGeom>
              <a:avLst/>
              <a:gdLst>
                <a:gd name="connsiteX0" fmla="*/ 284 w 15797"/>
                <a:gd name="connsiteY0" fmla="*/ 8843 h 12609"/>
                <a:gd name="connsiteX1" fmla="*/ 15513 w 15797"/>
                <a:gd name="connsiteY1" fmla="*/ 3767 h 12609"/>
                <a:gd name="connsiteX2" fmla="*/ 284 w 15797"/>
                <a:gd name="connsiteY2" fmla="*/ 8843 h 12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797" h="12609">
                  <a:moveTo>
                    <a:pt x="284" y="8843"/>
                  </a:moveTo>
                  <a:cubicBezTo>
                    <a:pt x="-2254" y="1228"/>
                    <a:pt x="12975" y="-3848"/>
                    <a:pt x="15513" y="3767"/>
                  </a:cubicBezTo>
                  <a:cubicBezTo>
                    <a:pt x="18051" y="11381"/>
                    <a:pt x="2822" y="16457"/>
                    <a:pt x="284" y="8843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3" name="Полилиния: фигура 1232">
              <a:extLst>
                <a:ext uri="{FF2B5EF4-FFF2-40B4-BE49-F238E27FC236}">
                  <a16:creationId xmlns:a16="http://schemas.microsoft.com/office/drawing/2014/main" id="{83C80038-AC1C-46B1-04F8-CC57DA6FBF15}"/>
                </a:ext>
              </a:extLst>
            </p:cNvPr>
            <p:cNvSpPr/>
            <p:nvPr/>
          </p:nvSpPr>
          <p:spPr>
            <a:xfrm>
              <a:off x="5195247" y="9493274"/>
              <a:ext cx="16146" cy="15533"/>
            </a:xfrm>
            <a:custGeom>
              <a:avLst/>
              <a:gdLst>
                <a:gd name="connsiteX0" fmla="*/ 1094 w 16146"/>
                <a:gd name="connsiteY0" fmla="*/ 11574 h 15533"/>
                <a:gd name="connsiteX1" fmla="*/ 15053 w 16146"/>
                <a:gd name="connsiteY1" fmla="*/ 3960 h 15533"/>
                <a:gd name="connsiteX2" fmla="*/ 1094 w 16146"/>
                <a:gd name="connsiteY2" fmla="*/ 11574 h 15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146" h="15533">
                  <a:moveTo>
                    <a:pt x="1094" y="11574"/>
                  </a:moveTo>
                  <a:cubicBezTo>
                    <a:pt x="-3983" y="2691"/>
                    <a:pt x="9977" y="-4924"/>
                    <a:pt x="15053" y="3960"/>
                  </a:cubicBezTo>
                  <a:cubicBezTo>
                    <a:pt x="20129" y="12843"/>
                    <a:pt x="6170" y="20457"/>
                    <a:pt x="1094" y="11574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4" name="Полилиния: фигура 1233">
              <a:extLst>
                <a:ext uri="{FF2B5EF4-FFF2-40B4-BE49-F238E27FC236}">
                  <a16:creationId xmlns:a16="http://schemas.microsoft.com/office/drawing/2014/main" id="{326F6F1F-C7FD-A052-D449-9D7FA3F1871B}"/>
                </a:ext>
              </a:extLst>
            </p:cNvPr>
            <p:cNvSpPr/>
            <p:nvPr/>
          </p:nvSpPr>
          <p:spPr>
            <a:xfrm>
              <a:off x="5185232" y="9561835"/>
              <a:ext cx="19620" cy="18367"/>
            </a:xfrm>
            <a:custGeom>
              <a:avLst/>
              <a:gdLst>
                <a:gd name="connsiteX0" fmla="*/ 4763 w 19620"/>
                <a:gd name="connsiteY0" fmla="*/ 15349 h 18367"/>
                <a:gd name="connsiteX1" fmla="*/ 14916 w 19620"/>
                <a:gd name="connsiteY1" fmla="*/ 2658 h 18367"/>
                <a:gd name="connsiteX2" fmla="*/ 4763 w 19620"/>
                <a:gd name="connsiteY2" fmla="*/ 15349 h 1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620" h="18367">
                  <a:moveTo>
                    <a:pt x="4763" y="15349"/>
                  </a:moveTo>
                  <a:cubicBezTo>
                    <a:pt x="-6658" y="5197"/>
                    <a:pt x="4763" y="-4956"/>
                    <a:pt x="14916" y="2658"/>
                  </a:cubicBezTo>
                  <a:cubicBezTo>
                    <a:pt x="25068" y="11542"/>
                    <a:pt x="17454" y="24232"/>
                    <a:pt x="4763" y="15349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5" name="Полилиния: фигура 1234">
              <a:extLst>
                <a:ext uri="{FF2B5EF4-FFF2-40B4-BE49-F238E27FC236}">
                  <a16:creationId xmlns:a16="http://schemas.microsoft.com/office/drawing/2014/main" id="{8CAA85E6-F059-E6C9-11EB-A5696A197CA0}"/>
                </a:ext>
              </a:extLst>
            </p:cNvPr>
            <p:cNvSpPr/>
            <p:nvPr/>
          </p:nvSpPr>
          <p:spPr>
            <a:xfrm>
              <a:off x="5130664" y="9300365"/>
              <a:ext cx="1428494" cy="557767"/>
            </a:xfrm>
            <a:custGeom>
              <a:avLst/>
              <a:gdLst>
                <a:gd name="connsiteX0" fmla="*/ 933708 w 1428494"/>
                <a:gd name="connsiteY0" fmla="*/ 556011 h 557767"/>
                <a:gd name="connsiteX1" fmla="*/ 933708 w 1428494"/>
                <a:gd name="connsiteY1" fmla="*/ 556011 h 557767"/>
                <a:gd name="connsiteX2" fmla="*/ 184968 w 1428494"/>
                <a:gd name="connsiteY2" fmla="*/ 425298 h 557767"/>
                <a:gd name="connsiteX3" fmla="*/ 51717 w 1428494"/>
                <a:gd name="connsiteY3" fmla="*/ 319967 h 557767"/>
                <a:gd name="connsiteX4" fmla="*/ 200196 w 1428494"/>
                <a:gd name="connsiteY4" fmla="*/ 2705 h 557767"/>
                <a:gd name="connsiteX5" fmla="*/ 735736 w 1428494"/>
                <a:gd name="connsiteY5" fmla="*/ 116919 h 557767"/>
                <a:gd name="connsiteX6" fmla="*/ 1349956 w 1428494"/>
                <a:gd name="connsiteY6" fmla="*/ 49660 h 557767"/>
                <a:gd name="connsiteX7" fmla="*/ 933708 w 1428494"/>
                <a:gd name="connsiteY7" fmla="*/ 556011 h 557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494" h="557767">
                  <a:moveTo>
                    <a:pt x="933708" y="556011"/>
                  </a:moveTo>
                  <a:cubicBezTo>
                    <a:pt x="932438" y="556011"/>
                    <a:pt x="932438" y="556011"/>
                    <a:pt x="933708" y="556011"/>
                  </a:cubicBezTo>
                  <a:cubicBezTo>
                    <a:pt x="884215" y="559818"/>
                    <a:pt x="960358" y="569970"/>
                    <a:pt x="184968" y="425298"/>
                  </a:cubicBezTo>
                  <a:cubicBezTo>
                    <a:pt x="154510" y="404994"/>
                    <a:pt x="98672" y="377075"/>
                    <a:pt x="51717" y="319967"/>
                  </a:cubicBezTo>
                  <a:cubicBezTo>
                    <a:pt x="-67574" y="175296"/>
                    <a:pt x="35220" y="19202"/>
                    <a:pt x="200196" y="2705"/>
                  </a:cubicBezTo>
                  <a:cubicBezTo>
                    <a:pt x="385478" y="-16331"/>
                    <a:pt x="551723" y="121995"/>
                    <a:pt x="735736" y="116919"/>
                  </a:cubicBezTo>
                  <a:cubicBezTo>
                    <a:pt x="936246" y="111843"/>
                    <a:pt x="1167213" y="-91205"/>
                    <a:pt x="1349956" y="49660"/>
                  </a:cubicBezTo>
                  <a:cubicBezTo>
                    <a:pt x="1485745" y="156260"/>
                    <a:pt x="1500973" y="521746"/>
                    <a:pt x="933708" y="556011"/>
                  </a:cubicBezTo>
                  <a:close/>
                </a:path>
              </a:pathLst>
            </a:custGeom>
            <a:solidFill>
              <a:srgbClr val="2F7339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6" name="Полилиния: фигура 1235">
              <a:extLst>
                <a:ext uri="{FF2B5EF4-FFF2-40B4-BE49-F238E27FC236}">
                  <a16:creationId xmlns:a16="http://schemas.microsoft.com/office/drawing/2014/main" id="{9A89A349-BF8D-9CF4-F5D9-284429805B63}"/>
                </a:ext>
              </a:extLst>
            </p:cNvPr>
            <p:cNvSpPr/>
            <p:nvPr/>
          </p:nvSpPr>
          <p:spPr>
            <a:xfrm>
              <a:off x="5303491" y="9452152"/>
              <a:ext cx="779072" cy="397877"/>
            </a:xfrm>
            <a:custGeom>
              <a:avLst/>
              <a:gdLst>
                <a:gd name="connsiteX0" fmla="*/ 14678 w 779072"/>
                <a:gd name="connsiteY0" fmla="*/ 263358 h 397877"/>
                <a:gd name="connsiteX1" fmla="*/ 45135 w 779072"/>
                <a:gd name="connsiteY1" fmla="*/ 81884 h 397877"/>
                <a:gd name="connsiteX2" fmla="*/ 769764 w 779072"/>
                <a:gd name="connsiteY2" fmla="*/ 397878 h 39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9072" h="397877">
                  <a:moveTo>
                    <a:pt x="14678" y="263358"/>
                  </a:moveTo>
                  <a:cubicBezTo>
                    <a:pt x="-14510" y="204982"/>
                    <a:pt x="1988" y="131377"/>
                    <a:pt x="45135" y="81884"/>
                  </a:cubicBezTo>
                  <a:cubicBezTo>
                    <a:pt x="220265" y="-118626"/>
                    <a:pt x="863673" y="73001"/>
                    <a:pt x="769764" y="397878"/>
                  </a:cubicBezTo>
                </a:path>
              </a:pathLst>
            </a:custGeom>
            <a:solidFill>
              <a:srgbClr val="000000">
                <a:alpha val="10000"/>
              </a:srgbClr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7" name="Полилиния: фигура 1236">
              <a:extLst>
                <a:ext uri="{FF2B5EF4-FFF2-40B4-BE49-F238E27FC236}">
                  <a16:creationId xmlns:a16="http://schemas.microsoft.com/office/drawing/2014/main" id="{A9634EFB-8058-8EF4-394C-1EFEE53E3031}"/>
                </a:ext>
              </a:extLst>
            </p:cNvPr>
            <p:cNvSpPr/>
            <p:nvPr/>
          </p:nvSpPr>
          <p:spPr>
            <a:xfrm>
              <a:off x="5127908" y="9314491"/>
              <a:ext cx="182834" cy="399750"/>
            </a:xfrm>
            <a:custGeom>
              <a:avLst/>
              <a:gdLst>
                <a:gd name="connsiteX0" fmla="*/ 182648 w 182834"/>
                <a:gd name="connsiteY0" fmla="*/ 399751 h 399750"/>
                <a:gd name="connsiteX1" fmla="*/ 123002 w 182834"/>
                <a:gd name="connsiteY1" fmla="*/ 0 h 399750"/>
                <a:gd name="connsiteX2" fmla="*/ 182648 w 182834"/>
                <a:gd name="connsiteY2" fmla="*/ 399751 h 39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834" h="399750">
                  <a:moveTo>
                    <a:pt x="182648" y="399751"/>
                  </a:moveTo>
                  <a:cubicBezTo>
                    <a:pt x="-72432" y="251272"/>
                    <a:pt x="-29284" y="67260"/>
                    <a:pt x="123002" y="0"/>
                  </a:cubicBezTo>
                  <a:cubicBezTo>
                    <a:pt x="-38167" y="139596"/>
                    <a:pt x="190262" y="300765"/>
                    <a:pt x="182648" y="399751"/>
                  </a:cubicBezTo>
                  <a:close/>
                </a:path>
              </a:pathLst>
            </a:custGeom>
            <a:solidFill>
              <a:srgbClr val="000000">
                <a:alpha val="10000"/>
              </a:srgbClr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8" name="Полилиния: фигура 1237">
              <a:extLst>
                <a:ext uri="{FF2B5EF4-FFF2-40B4-BE49-F238E27FC236}">
                  <a16:creationId xmlns:a16="http://schemas.microsoft.com/office/drawing/2014/main" id="{23ED8ECB-7B34-DDAA-9695-7AFA8EE65B56}"/>
                </a:ext>
              </a:extLst>
            </p:cNvPr>
            <p:cNvSpPr/>
            <p:nvPr/>
          </p:nvSpPr>
          <p:spPr>
            <a:xfrm>
              <a:off x="5121153" y="9277349"/>
              <a:ext cx="1452340" cy="572683"/>
            </a:xfrm>
            <a:custGeom>
              <a:avLst/>
              <a:gdLst>
                <a:gd name="connsiteX0" fmla="*/ 1131038 w 1452340"/>
                <a:gd name="connsiteY0" fmla="*/ 535879 h 572683"/>
                <a:gd name="connsiteX1" fmla="*/ 1186877 w 1452340"/>
                <a:gd name="connsiteY1" fmla="*/ 32066 h 572683"/>
                <a:gd name="connsiteX2" fmla="*/ 794740 w 1452340"/>
                <a:gd name="connsiteY2" fmla="*/ 142473 h 572683"/>
                <a:gd name="connsiteX3" fmla="*/ 194479 w 1452340"/>
                <a:gd name="connsiteY3" fmla="*/ 33335 h 572683"/>
                <a:gd name="connsiteX4" fmla="*/ 40924 w 1452340"/>
                <a:gd name="connsiteY4" fmla="*/ 129783 h 572683"/>
                <a:gd name="connsiteX5" fmla="*/ 172905 w 1452340"/>
                <a:gd name="connsiteY5" fmla="*/ 421664 h 572683"/>
                <a:gd name="connsiteX6" fmla="*/ 169098 w 1452340"/>
                <a:gd name="connsiteY6" fmla="*/ 426740 h 572683"/>
                <a:gd name="connsiteX7" fmla="*/ 49807 w 1452340"/>
                <a:gd name="connsiteY7" fmla="*/ 79021 h 572683"/>
                <a:gd name="connsiteX8" fmla="*/ 790933 w 1452340"/>
                <a:gd name="connsiteY8" fmla="*/ 112016 h 572683"/>
                <a:gd name="connsiteX9" fmla="*/ 1185608 w 1452340"/>
                <a:gd name="connsiteY9" fmla="*/ 340 h 572683"/>
                <a:gd name="connsiteX10" fmla="*/ 931797 w 1452340"/>
                <a:gd name="connsiteY10" fmla="*/ 572681 h 572683"/>
                <a:gd name="connsiteX11" fmla="*/ 1131038 w 1452340"/>
                <a:gd name="connsiteY11" fmla="*/ 535879 h 572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52340" h="572683">
                  <a:moveTo>
                    <a:pt x="1131038" y="535879"/>
                  </a:moveTo>
                  <a:cubicBezTo>
                    <a:pt x="1530789" y="434355"/>
                    <a:pt x="1491449" y="16837"/>
                    <a:pt x="1186877" y="32066"/>
                  </a:cubicBezTo>
                  <a:cubicBezTo>
                    <a:pt x="1056164" y="37142"/>
                    <a:pt x="929259" y="122168"/>
                    <a:pt x="794740" y="142473"/>
                  </a:cubicBezTo>
                  <a:cubicBezTo>
                    <a:pt x="573925" y="176738"/>
                    <a:pt x="388644" y="-929"/>
                    <a:pt x="194479" y="33335"/>
                  </a:cubicBezTo>
                  <a:cubicBezTo>
                    <a:pt x="120874" y="42218"/>
                    <a:pt x="57421" y="94249"/>
                    <a:pt x="40924" y="129783"/>
                  </a:cubicBezTo>
                  <a:cubicBezTo>
                    <a:pt x="-25067" y="235114"/>
                    <a:pt x="68843" y="346790"/>
                    <a:pt x="172905" y="421664"/>
                  </a:cubicBezTo>
                  <a:cubicBezTo>
                    <a:pt x="202093" y="443238"/>
                    <a:pt x="200824" y="445776"/>
                    <a:pt x="169098" y="426740"/>
                  </a:cubicBezTo>
                  <a:cubicBezTo>
                    <a:pt x="21888" y="340445"/>
                    <a:pt x="-58062" y="213540"/>
                    <a:pt x="49807" y="79021"/>
                  </a:cubicBezTo>
                  <a:cubicBezTo>
                    <a:pt x="280774" y="-130373"/>
                    <a:pt x="535853" y="151357"/>
                    <a:pt x="790933" y="112016"/>
                  </a:cubicBezTo>
                  <a:cubicBezTo>
                    <a:pt x="921645" y="91711"/>
                    <a:pt x="1047281" y="6685"/>
                    <a:pt x="1185608" y="340"/>
                  </a:cubicBezTo>
                  <a:cubicBezTo>
                    <a:pt x="1559978" y="-16158"/>
                    <a:pt x="1595511" y="573950"/>
                    <a:pt x="931797" y="572681"/>
                  </a:cubicBezTo>
                  <a:cubicBezTo>
                    <a:pt x="835349" y="572681"/>
                    <a:pt x="1016824" y="565067"/>
                    <a:pt x="1131038" y="535879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9" name="Полилиния: фигура 1238">
              <a:extLst>
                <a:ext uri="{FF2B5EF4-FFF2-40B4-BE49-F238E27FC236}">
                  <a16:creationId xmlns:a16="http://schemas.microsoft.com/office/drawing/2014/main" id="{965BC23D-C55E-F5E8-732C-436F5491B68B}"/>
                </a:ext>
              </a:extLst>
            </p:cNvPr>
            <p:cNvSpPr/>
            <p:nvPr/>
          </p:nvSpPr>
          <p:spPr>
            <a:xfrm>
              <a:off x="5215364" y="9335537"/>
              <a:ext cx="1273207" cy="218175"/>
            </a:xfrm>
            <a:custGeom>
              <a:avLst/>
              <a:gdLst>
                <a:gd name="connsiteX0" fmla="*/ 1229722 w 1273207"/>
                <a:gd name="connsiteY0" fmla="*/ 29716 h 218175"/>
                <a:gd name="connsiteX1" fmla="*/ 104074 w 1273207"/>
                <a:gd name="connsiteY1" fmla="*/ 136316 h 218175"/>
                <a:gd name="connsiteX2" fmla="*/ 12 w 1273207"/>
                <a:gd name="connsiteY2" fmla="*/ 89362 h 218175"/>
                <a:gd name="connsiteX3" fmla="*/ 1227184 w 1273207"/>
                <a:gd name="connsiteY3" fmla="*/ 24640 h 218175"/>
                <a:gd name="connsiteX4" fmla="*/ 1229722 w 1273207"/>
                <a:gd name="connsiteY4" fmla="*/ 29716 h 218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3207" h="218175">
                  <a:moveTo>
                    <a:pt x="1229722" y="29716"/>
                  </a:moveTo>
                  <a:cubicBezTo>
                    <a:pt x="959414" y="209921"/>
                    <a:pt x="538089" y="291141"/>
                    <a:pt x="104074" y="136316"/>
                  </a:cubicBezTo>
                  <a:cubicBezTo>
                    <a:pt x="100267" y="135047"/>
                    <a:pt x="-1257" y="93169"/>
                    <a:pt x="12" y="89362"/>
                  </a:cubicBezTo>
                  <a:cubicBezTo>
                    <a:pt x="12" y="89362"/>
                    <a:pt x="614232" y="383781"/>
                    <a:pt x="1227184" y="24640"/>
                  </a:cubicBezTo>
                  <a:cubicBezTo>
                    <a:pt x="1286829" y="-9624"/>
                    <a:pt x="1289368" y="-8355"/>
                    <a:pt x="1229722" y="29716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0" name="Полилиния: фигура 1239">
              <a:extLst>
                <a:ext uri="{FF2B5EF4-FFF2-40B4-BE49-F238E27FC236}">
                  <a16:creationId xmlns:a16="http://schemas.microsoft.com/office/drawing/2014/main" id="{E05A189D-7887-DAE7-69FA-44DB4ED531A4}"/>
                </a:ext>
              </a:extLst>
            </p:cNvPr>
            <p:cNvSpPr/>
            <p:nvPr/>
          </p:nvSpPr>
          <p:spPr>
            <a:xfrm>
              <a:off x="5226279" y="9416593"/>
              <a:ext cx="1319584" cy="263765"/>
            </a:xfrm>
            <a:custGeom>
              <a:avLst/>
              <a:gdLst>
                <a:gd name="connsiteX0" fmla="*/ 1311448 w 1319584"/>
                <a:gd name="connsiteY0" fmla="*/ 12113 h 263765"/>
                <a:gd name="connsiteX1" fmla="*/ 197221 w 1319584"/>
                <a:gd name="connsiteY1" fmla="*/ 226582 h 263765"/>
                <a:gd name="connsiteX2" fmla="*/ 52550 w 1319584"/>
                <a:gd name="connsiteY2" fmla="*/ 184703 h 263765"/>
                <a:gd name="connsiteX3" fmla="*/ 1162969 w 1319584"/>
                <a:gd name="connsiteY3" fmla="*/ 130134 h 263765"/>
                <a:gd name="connsiteX4" fmla="*/ 1311448 w 1319584"/>
                <a:gd name="connsiteY4" fmla="*/ 12113 h 26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9584" h="263765">
                  <a:moveTo>
                    <a:pt x="1311448" y="12113"/>
                  </a:moveTo>
                  <a:cubicBezTo>
                    <a:pt x="1121090" y="295111"/>
                    <a:pt x="534789" y="293842"/>
                    <a:pt x="197221" y="226582"/>
                  </a:cubicBezTo>
                  <a:cubicBezTo>
                    <a:pt x="83007" y="203739"/>
                    <a:pt x="-87046" y="147901"/>
                    <a:pt x="52550" y="184703"/>
                  </a:cubicBezTo>
                  <a:cubicBezTo>
                    <a:pt x="369812" y="267192"/>
                    <a:pt x="882509" y="291304"/>
                    <a:pt x="1162969" y="130134"/>
                  </a:cubicBezTo>
                  <a:cubicBezTo>
                    <a:pt x="1279722" y="65413"/>
                    <a:pt x="1343174" y="-34842"/>
                    <a:pt x="1311448" y="12113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1" name="Полилиния: фигура 1240">
              <a:extLst>
                <a:ext uri="{FF2B5EF4-FFF2-40B4-BE49-F238E27FC236}">
                  <a16:creationId xmlns:a16="http://schemas.microsoft.com/office/drawing/2014/main" id="{9B2BE979-7871-75CA-9585-2C08BD3A7F73}"/>
                </a:ext>
              </a:extLst>
            </p:cNvPr>
            <p:cNvSpPr/>
            <p:nvPr/>
          </p:nvSpPr>
          <p:spPr>
            <a:xfrm>
              <a:off x="6219184" y="9489506"/>
              <a:ext cx="344043" cy="263099"/>
            </a:xfrm>
            <a:custGeom>
              <a:avLst/>
              <a:gdLst>
                <a:gd name="connsiteX0" fmla="*/ 343925 w 344043"/>
                <a:gd name="connsiteY0" fmla="*/ 114 h 263099"/>
                <a:gd name="connsiteX1" fmla="*/ 314737 w 344043"/>
                <a:gd name="connsiteY1" fmla="*/ 58490 h 263099"/>
                <a:gd name="connsiteX2" fmla="*/ 64734 w 344043"/>
                <a:gd name="connsiteY2" fmla="*/ 248847 h 263099"/>
                <a:gd name="connsiteX3" fmla="*/ 12 w 344043"/>
                <a:gd name="connsiteY3" fmla="*/ 262807 h 263099"/>
                <a:gd name="connsiteX4" fmla="*/ 195446 w 344043"/>
                <a:gd name="connsiteY4" fmla="*/ 162552 h 263099"/>
                <a:gd name="connsiteX5" fmla="*/ 343925 w 344043"/>
                <a:gd name="connsiteY5" fmla="*/ 114 h 263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4043" h="263099">
                  <a:moveTo>
                    <a:pt x="343925" y="114"/>
                  </a:moveTo>
                  <a:cubicBezTo>
                    <a:pt x="345194" y="1383"/>
                    <a:pt x="336310" y="24226"/>
                    <a:pt x="314737" y="58490"/>
                  </a:cubicBezTo>
                  <a:cubicBezTo>
                    <a:pt x="260167" y="142247"/>
                    <a:pt x="164989" y="217121"/>
                    <a:pt x="64734" y="248847"/>
                  </a:cubicBezTo>
                  <a:cubicBezTo>
                    <a:pt x="25393" y="261538"/>
                    <a:pt x="12" y="264076"/>
                    <a:pt x="12" y="262807"/>
                  </a:cubicBezTo>
                  <a:cubicBezTo>
                    <a:pt x="-1257" y="257731"/>
                    <a:pt x="98998" y="237426"/>
                    <a:pt x="195446" y="162552"/>
                  </a:cubicBezTo>
                  <a:cubicBezTo>
                    <a:pt x="293163" y="88947"/>
                    <a:pt x="338848" y="-3694"/>
                    <a:pt x="343925" y="114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2" name="Полилиния: фигура 1241">
              <a:extLst>
                <a:ext uri="{FF2B5EF4-FFF2-40B4-BE49-F238E27FC236}">
                  <a16:creationId xmlns:a16="http://schemas.microsoft.com/office/drawing/2014/main" id="{156F1411-500D-3BC8-B670-8FDB2DB3D858}"/>
                </a:ext>
              </a:extLst>
            </p:cNvPr>
            <p:cNvSpPr/>
            <p:nvPr/>
          </p:nvSpPr>
          <p:spPr>
            <a:xfrm>
              <a:off x="5313350" y="9565763"/>
              <a:ext cx="747556" cy="589117"/>
            </a:xfrm>
            <a:custGeom>
              <a:avLst/>
              <a:gdLst>
                <a:gd name="connsiteX0" fmla="*/ 747214 w 747556"/>
                <a:gd name="connsiteY0" fmla="*/ 335029 h 589117"/>
                <a:gd name="connsiteX1" fmla="*/ 303046 w 747556"/>
                <a:gd name="connsiteY1" fmla="*/ 568534 h 589117"/>
                <a:gd name="connsiteX2" fmla="*/ 115227 w 747556"/>
                <a:gd name="connsiteY2" fmla="*/ 0 h 589117"/>
                <a:gd name="connsiteX3" fmla="*/ 733254 w 747556"/>
                <a:gd name="connsiteY3" fmla="*/ 252541 h 589117"/>
                <a:gd name="connsiteX4" fmla="*/ 747214 w 747556"/>
                <a:gd name="connsiteY4" fmla="*/ 335029 h 589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7556" h="589117">
                  <a:moveTo>
                    <a:pt x="747214" y="335029"/>
                  </a:moveTo>
                  <a:cubicBezTo>
                    <a:pt x="738331" y="507620"/>
                    <a:pt x="550511" y="642139"/>
                    <a:pt x="303046" y="568534"/>
                  </a:cubicBezTo>
                  <a:cubicBezTo>
                    <a:pt x="-37060" y="469549"/>
                    <a:pt x="-77669" y="121829"/>
                    <a:pt x="115227" y="0"/>
                  </a:cubicBezTo>
                  <a:lnTo>
                    <a:pt x="733254" y="252541"/>
                  </a:lnTo>
                  <a:cubicBezTo>
                    <a:pt x="751021" y="294420"/>
                    <a:pt x="747214" y="335029"/>
                    <a:pt x="747214" y="335029"/>
                  </a:cubicBezTo>
                  <a:close/>
                </a:path>
              </a:pathLst>
            </a:custGeom>
            <a:solidFill>
              <a:srgbClr val="2F7339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3" name="Полилиния: фигура 1242">
              <a:extLst>
                <a:ext uri="{FF2B5EF4-FFF2-40B4-BE49-F238E27FC236}">
                  <a16:creationId xmlns:a16="http://schemas.microsoft.com/office/drawing/2014/main" id="{E990D86E-0F99-13FA-C4CE-EE3FFFB5452C}"/>
                </a:ext>
              </a:extLst>
            </p:cNvPr>
            <p:cNvSpPr/>
            <p:nvPr/>
          </p:nvSpPr>
          <p:spPr>
            <a:xfrm>
              <a:off x="5368833" y="9521988"/>
              <a:ext cx="686275" cy="543342"/>
            </a:xfrm>
            <a:custGeom>
              <a:avLst/>
              <a:gdLst>
                <a:gd name="connsiteX0" fmla="*/ 595283 w 686275"/>
                <a:gd name="connsiteY0" fmla="*/ 489211 h 543342"/>
                <a:gd name="connsiteX1" fmla="*/ 36900 w 686275"/>
                <a:gd name="connsiteY1" fmla="*/ 317890 h 543342"/>
                <a:gd name="connsiteX2" fmla="*/ 124465 w 686275"/>
                <a:gd name="connsiteY2" fmla="*/ 13318 h 543342"/>
                <a:gd name="connsiteX3" fmla="*/ 595283 w 686275"/>
                <a:gd name="connsiteY3" fmla="*/ 489211 h 54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275" h="543342">
                  <a:moveTo>
                    <a:pt x="595283" y="489211"/>
                  </a:moveTo>
                  <a:cubicBezTo>
                    <a:pt x="407463" y="631345"/>
                    <a:pt x="121927" y="465099"/>
                    <a:pt x="36900" y="317890"/>
                  </a:cubicBezTo>
                  <a:cubicBezTo>
                    <a:pt x="-44319" y="178294"/>
                    <a:pt x="19134" y="39968"/>
                    <a:pt x="124465" y="13318"/>
                  </a:cubicBezTo>
                  <a:cubicBezTo>
                    <a:pt x="493759" y="-74247"/>
                    <a:pt x="861784" y="291240"/>
                    <a:pt x="595283" y="489211"/>
                  </a:cubicBezTo>
                  <a:close/>
                </a:path>
              </a:pathLst>
            </a:custGeom>
            <a:solidFill>
              <a:srgbClr val="D5E6AE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4" name="Полилиния: фигура 1243">
              <a:extLst>
                <a:ext uri="{FF2B5EF4-FFF2-40B4-BE49-F238E27FC236}">
                  <a16:creationId xmlns:a16="http://schemas.microsoft.com/office/drawing/2014/main" id="{8126E538-D7AD-9798-F240-143A792CAC81}"/>
                </a:ext>
              </a:extLst>
            </p:cNvPr>
            <p:cNvSpPr/>
            <p:nvPr/>
          </p:nvSpPr>
          <p:spPr>
            <a:xfrm>
              <a:off x="5457582" y="9580573"/>
              <a:ext cx="519058" cy="390252"/>
            </a:xfrm>
            <a:custGeom>
              <a:avLst/>
              <a:gdLst>
                <a:gd name="connsiteX0" fmla="*/ 94093 w 519058"/>
                <a:gd name="connsiteY0" fmla="*/ 10571 h 390252"/>
                <a:gd name="connsiteX1" fmla="*/ 3990 w 519058"/>
                <a:gd name="connsiteY1" fmla="*/ 103211 h 390252"/>
                <a:gd name="connsiteX2" fmla="*/ 450696 w 519058"/>
                <a:gd name="connsiteY2" fmla="*/ 351945 h 390252"/>
                <a:gd name="connsiteX3" fmla="*/ 69981 w 519058"/>
                <a:gd name="connsiteY3" fmla="*/ 15647 h 390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9058" h="390252">
                  <a:moveTo>
                    <a:pt x="94093" y="10571"/>
                  </a:moveTo>
                  <a:cubicBezTo>
                    <a:pt x="49676" y="21992"/>
                    <a:pt x="14142" y="60063"/>
                    <a:pt x="3990" y="103211"/>
                  </a:cubicBezTo>
                  <a:cubicBezTo>
                    <a:pt x="-39158" y="277071"/>
                    <a:pt x="278105" y="475043"/>
                    <a:pt x="450696" y="351945"/>
                  </a:cubicBezTo>
                  <a:cubicBezTo>
                    <a:pt x="657551" y="204735"/>
                    <a:pt x="355517" y="-68111"/>
                    <a:pt x="69981" y="15647"/>
                  </a:cubicBezTo>
                </a:path>
              </a:pathLst>
            </a:custGeom>
            <a:solidFill>
              <a:srgbClr val="E7F1D6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5" name="Полилиния: фигура 1244">
              <a:extLst>
                <a:ext uri="{FF2B5EF4-FFF2-40B4-BE49-F238E27FC236}">
                  <a16:creationId xmlns:a16="http://schemas.microsoft.com/office/drawing/2014/main" id="{0A9B9009-FE31-F08C-D42E-1A2BF220355C}"/>
                </a:ext>
              </a:extLst>
            </p:cNvPr>
            <p:cNvSpPr/>
            <p:nvPr/>
          </p:nvSpPr>
          <p:spPr>
            <a:xfrm>
              <a:off x="5302010" y="9564621"/>
              <a:ext cx="765996" cy="604989"/>
            </a:xfrm>
            <a:custGeom>
              <a:avLst/>
              <a:gdLst>
                <a:gd name="connsiteX0" fmla="*/ 763630 w 765996"/>
                <a:gd name="connsiteY0" fmla="*/ 306983 h 604989"/>
                <a:gd name="connsiteX1" fmla="*/ 266162 w 765996"/>
                <a:gd name="connsiteY1" fmla="*/ 569677 h 604989"/>
                <a:gd name="connsiteX2" fmla="*/ 79612 w 765996"/>
                <a:gd name="connsiteY2" fmla="*/ 31599 h 604989"/>
                <a:gd name="connsiteX3" fmla="*/ 117683 w 765996"/>
                <a:gd name="connsiteY3" fmla="*/ 11295 h 604989"/>
                <a:gd name="connsiteX4" fmla="*/ 88495 w 765996"/>
                <a:gd name="connsiteY4" fmla="*/ 39214 h 604989"/>
                <a:gd name="connsiteX5" fmla="*/ 276315 w 765996"/>
                <a:gd name="connsiteY5" fmla="*/ 539219 h 604989"/>
                <a:gd name="connsiteX6" fmla="*/ 745864 w 765996"/>
                <a:gd name="connsiteY6" fmla="*/ 267643 h 604989"/>
                <a:gd name="connsiteX7" fmla="*/ 763630 w 765996"/>
                <a:gd name="connsiteY7" fmla="*/ 306983 h 604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5996" h="604989">
                  <a:moveTo>
                    <a:pt x="763630" y="306983"/>
                  </a:moveTo>
                  <a:cubicBezTo>
                    <a:pt x="790280" y="477036"/>
                    <a:pt x="589770" y="690236"/>
                    <a:pt x="266162" y="569677"/>
                  </a:cubicBezTo>
                  <a:cubicBezTo>
                    <a:pt x="-18105" y="466884"/>
                    <a:pt x="-65060" y="154697"/>
                    <a:pt x="79612" y="31599"/>
                  </a:cubicBezTo>
                  <a:cubicBezTo>
                    <a:pt x="94840" y="13833"/>
                    <a:pt x="146871" y="-16625"/>
                    <a:pt x="117683" y="11295"/>
                  </a:cubicBezTo>
                  <a:cubicBezTo>
                    <a:pt x="111338" y="18909"/>
                    <a:pt x="98648" y="25254"/>
                    <a:pt x="88495" y="39214"/>
                  </a:cubicBezTo>
                  <a:cubicBezTo>
                    <a:pt x="-39679" y="173733"/>
                    <a:pt x="22504" y="447848"/>
                    <a:pt x="276315" y="539219"/>
                  </a:cubicBezTo>
                  <a:cubicBezTo>
                    <a:pt x="578349" y="652165"/>
                    <a:pt x="785204" y="463076"/>
                    <a:pt x="745864" y="267643"/>
                  </a:cubicBezTo>
                  <a:cubicBezTo>
                    <a:pt x="739518" y="230840"/>
                    <a:pt x="756016" y="270181"/>
                    <a:pt x="763630" y="306983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46" name="Рисунок 28">
              <a:extLst>
                <a:ext uri="{FF2B5EF4-FFF2-40B4-BE49-F238E27FC236}">
                  <a16:creationId xmlns:a16="http://schemas.microsoft.com/office/drawing/2014/main" id="{927E1916-3A0A-1242-27C1-CFC89A6C5D69}"/>
                </a:ext>
              </a:extLst>
            </p:cNvPr>
            <p:cNvGrpSpPr/>
            <p:nvPr/>
          </p:nvGrpSpPr>
          <p:grpSpPr>
            <a:xfrm>
              <a:off x="5538060" y="9629650"/>
              <a:ext cx="342298" cy="286672"/>
              <a:chOff x="5538060" y="9629650"/>
              <a:chExt cx="342298" cy="286672"/>
            </a:xfrm>
          </p:grpSpPr>
          <p:sp>
            <p:nvSpPr>
              <p:cNvPr id="1247" name="Полилиния: фигура 1246">
                <a:extLst>
                  <a:ext uri="{FF2B5EF4-FFF2-40B4-BE49-F238E27FC236}">
                    <a16:creationId xmlns:a16="http://schemas.microsoft.com/office/drawing/2014/main" id="{9BF3594A-8B23-569F-6A8D-2A6FD9DE8B1D}"/>
                  </a:ext>
                </a:extLst>
              </p:cNvPr>
              <p:cNvSpPr/>
              <p:nvPr/>
            </p:nvSpPr>
            <p:spPr>
              <a:xfrm>
                <a:off x="5546435" y="9631316"/>
                <a:ext cx="328995" cy="277332"/>
              </a:xfrm>
              <a:custGeom>
                <a:avLst/>
                <a:gdLst>
                  <a:gd name="connsiteX0" fmla="*/ 207019 w 328995"/>
                  <a:gd name="connsiteY0" fmla="*/ 20742 h 277332"/>
                  <a:gd name="connsiteX1" fmla="*/ 109302 w 328995"/>
                  <a:gd name="connsiteY1" fmla="*/ 22011 h 277332"/>
                  <a:gd name="connsiteX2" fmla="*/ 162602 w 328995"/>
                  <a:gd name="connsiteY2" fmla="*/ 113383 h 277332"/>
                  <a:gd name="connsiteX3" fmla="*/ 208288 w 328995"/>
                  <a:gd name="connsiteY3" fmla="*/ 109576 h 277332"/>
                  <a:gd name="connsiteX4" fmla="*/ 218441 w 328995"/>
                  <a:gd name="connsiteY4" fmla="*/ 118459 h 277332"/>
                  <a:gd name="connsiteX5" fmla="*/ 215903 w 328995"/>
                  <a:gd name="connsiteY5" fmla="*/ 128611 h 277332"/>
                  <a:gd name="connsiteX6" fmla="*/ 222248 w 328995"/>
                  <a:gd name="connsiteY6" fmla="*/ 173028 h 277332"/>
                  <a:gd name="connsiteX7" fmla="*/ 141029 w 328995"/>
                  <a:gd name="connsiteY7" fmla="*/ 126073 h 277332"/>
                  <a:gd name="connsiteX8" fmla="*/ 116917 w 328995"/>
                  <a:gd name="connsiteY8" fmla="*/ 117190 h 277332"/>
                  <a:gd name="connsiteX9" fmla="*/ 96612 w 328995"/>
                  <a:gd name="connsiteY9" fmla="*/ 90540 h 277332"/>
                  <a:gd name="connsiteX10" fmla="*/ 30621 w 328995"/>
                  <a:gd name="connsiteY10" fmla="*/ 32164 h 277332"/>
                  <a:gd name="connsiteX11" fmla="*/ 1433 w 328995"/>
                  <a:gd name="connsiteY11" fmla="*/ 98154 h 277332"/>
                  <a:gd name="connsiteX12" fmla="*/ 130876 w 328995"/>
                  <a:gd name="connsiteY12" fmla="*/ 251709 h 277332"/>
                  <a:gd name="connsiteX13" fmla="*/ 174024 w 328995"/>
                  <a:gd name="connsiteY13" fmla="*/ 274552 h 277332"/>
                  <a:gd name="connsiteX14" fmla="*/ 219710 w 328995"/>
                  <a:gd name="connsiteY14" fmla="*/ 265669 h 277332"/>
                  <a:gd name="connsiteX15" fmla="*/ 245091 w 328995"/>
                  <a:gd name="connsiteY15" fmla="*/ 228866 h 277332"/>
                  <a:gd name="connsiteX16" fmla="*/ 274279 w 328995"/>
                  <a:gd name="connsiteY16" fmla="*/ 230135 h 277332"/>
                  <a:gd name="connsiteX17" fmla="*/ 311081 w 328995"/>
                  <a:gd name="connsiteY17" fmla="*/ 203485 h 277332"/>
                  <a:gd name="connsiteX18" fmla="*/ 322503 w 328995"/>
                  <a:gd name="connsiteY18" fmla="*/ 162876 h 277332"/>
                  <a:gd name="connsiteX19" fmla="*/ 312350 w 328995"/>
                  <a:gd name="connsiteY19" fmla="*/ 105769 h 277332"/>
                  <a:gd name="connsiteX20" fmla="*/ 273010 w 328995"/>
                  <a:gd name="connsiteY20" fmla="*/ 66428 h 277332"/>
                  <a:gd name="connsiteX21" fmla="*/ 233669 w 328995"/>
                  <a:gd name="connsiteY21" fmla="*/ 32164 h 277332"/>
                  <a:gd name="connsiteX22" fmla="*/ 181638 w 328995"/>
                  <a:gd name="connsiteY22" fmla="*/ 11859 h 277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28995" h="277332">
                    <a:moveTo>
                      <a:pt x="207019" y="20742"/>
                    </a:moveTo>
                    <a:cubicBezTo>
                      <a:pt x="174024" y="6783"/>
                      <a:pt x="116917" y="-18598"/>
                      <a:pt x="109302" y="22011"/>
                    </a:cubicBezTo>
                    <a:cubicBezTo>
                      <a:pt x="105495" y="41047"/>
                      <a:pt x="151181" y="108307"/>
                      <a:pt x="162602" y="113383"/>
                    </a:cubicBezTo>
                    <a:cubicBezTo>
                      <a:pt x="180369" y="120997"/>
                      <a:pt x="193060" y="107038"/>
                      <a:pt x="208288" y="109576"/>
                    </a:cubicBezTo>
                    <a:cubicBezTo>
                      <a:pt x="213364" y="110845"/>
                      <a:pt x="218441" y="113383"/>
                      <a:pt x="218441" y="118459"/>
                    </a:cubicBezTo>
                    <a:cubicBezTo>
                      <a:pt x="218441" y="122266"/>
                      <a:pt x="215903" y="124804"/>
                      <a:pt x="215903" y="128611"/>
                    </a:cubicBezTo>
                    <a:cubicBezTo>
                      <a:pt x="215903" y="148916"/>
                      <a:pt x="219710" y="157800"/>
                      <a:pt x="222248" y="173028"/>
                    </a:cubicBezTo>
                    <a:cubicBezTo>
                      <a:pt x="199405" y="156531"/>
                      <a:pt x="167679" y="133688"/>
                      <a:pt x="141029" y="126073"/>
                    </a:cubicBezTo>
                    <a:cubicBezTo>
                      <a:pt x="132145" y="123535"/>
                      <a:pt x="123262" y="122266"/>
                      <a:pt x="116917" y="117190"/>
                    </a:cubicBezTo>
                    <a:cubicBezTo>
                      <a:pt x="109302" y="109576"/>
                      <a:pt x="95343" y="101961"/>
                      <a:pt x="96612" y="90540"/>
                    </a:cubicBezTo>
                    <a:cubicBezTo>
                      <a:pt x="101688" y="18204"/>
                      <a:pt x="63616" y="8052"/>
                      <a:pt x="30621" y="32164"/>
                    </a:cubicBezTo>
                    <a:cubicBezTo>
                      <a:pt x="7778" y="48661"/>
                      <a:pt x="5240" y="70235"/>
                      <a:pt x="1433" y="98154"/>
                    </a:cubicBezTo>
                    <a:cubicBezTo>
                      <a:pt x="-13796" y="199678"/>
                      <a:pt x="96612" y="231405"/>
                      <a:pt x="130876" y="251709"/>
                    </a:cubicBezTo>
                    <a:cubicBezTo>
                      <a:pt x="144836" y="259324"/>
                      <a:pt x="158795" y="269476"/>
                      <a:pt x="174024" y="274552"/>
                    </a:cubicBezTo>
                    <a:cubicBezTo>
                      <a:pt x="189253" y="279628"/>
                      <a:pt x="208288" y="278359"/>
                      <a:pt x="219710" y="265669"/>
                    </a:cubicBezTo>
                    <a:cubicBezTo>
                      <a:pt x="229862" y="254247"/>
                      <a:pt x="231131" y="235212"/>
                      <a:pt x="245091" y="228866"/>
                    </a:cubicBezTo>
                    <a:cubicBezTo>
                      <a:pt x="253974" y="225059"/>
                      <a:pt x="264127" y="227597"/>
                      <a:pt x="274279" y="230135"/>
                    </a:cubicBezTo>
                    <a:cubicBezTo>
                      <a:pt x="298391" y="235212"/>
                      <a:pt x="311081" y="228866"/>
                      <a:pt x="311081" y="203485"/>
                    </a:cubicBezTo>
                    <a:cubicBezTo>
                      <a:pt x="309812" y="175566"/>
                      <a:pt x="311081" y="180643"/>
                      <a:pt x="322503" y="162876"/>
                    </a:cubicBezTo>
                    <a:cubicBezTo>
                      <a:pt x="333924" y="145109"/>
                      <a:pt x="330117" y="118459"/>
                      <a:pt x="312350" y="105769"/>
                    </a:cubicBezTo>
                    <a:cubicBezTo>
                      <a:pt x="281893" y="81657"/>
                      <a:pt x="295853" y="105769"/>
                      <a:pt x="273010" y="66428"/>
                    </a:cubicBezTo>
                    <a:cubicBezTo>
                      <a:pt x="264127" y="51199"/>
                      <a:pt x="250167" y="39778"/>
                      <a:pt x="233669" y="32164"/>
                    </a:cubicBezTo>
                    <a:cubicBezTo>
                      <a:pt x="218441" y="24549"/>
                      <a:pt x="198136" y="15666"/>
                      <a:pt x="181638" y="11859"/>
                    </a:cubicBezTo>
                  </a:path>
                </a:pathLst>
              </a:custGeom>
              <a:solidFill>
                <a:srgbClr val="DCE7A0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48" name="Полилиния: фигура 1247">
                <a:extLst>
                  <a:ext uri="{FF2B5EF4-FFF2-40B4-BE49-F238E27FC236}">
                    <a16:creationId xmlns:a16="http://schemas.microsoft.com/office/drawing/2014/main" id="{DEB249D5-629D-EBC5-89C9-F8F83EA7B425}"/>
                  </a:ext>
                </a:extLst>
              </p:cNvPr>
              <p:cNvSpPr/>
              <p:nvPr/>
            </p:nvSpPr>
            <p:spPr>
              <a:xfrm>
                <a:off x="5538060" y="9629650"/>
                <a:ext cx="342298" cy="286672"/>
              </a:xfrm>
              <a:custGeom>
                <a:avLst/>
                <a:gdLst>
                  <a:gd name="connsiteX0" fmla="*/ 203972 w 342298"/>
                  <a:gd name="connsiteY0" fmla="*/ 14794 h 286672"/>
                  <a:gd name="connsiteX1" fmla="*/ 290267 w 342298"/>
                  <a:gd name="connsiteY1" fmla="*/ 74439 h 286672"/>
                  <a:gd name="connsiteX2" fmla="*/ 319456 w 342298"/>
                  <a:gd name="connsiteY2" fmla="*/ 98551 h 286672"/>
                  <a:gd name="connsiteX3" fmla="*/ 342299 w 342298"/>
                  <a:gd name="connsiteY3" fmla="*/ 141699 h 286672"/>
                  <a:gd name="connsiteX4" fmla="*/ 327070 w 342298"/>
                  <a:gd name="connsiteY4" fmla="*/ 178501 h 286672"/>
                  <a:gd name="connsiteX5" fmla="*/ 324532 w 342298"/>
                  <a:gd name="connsiteY5" fmla="*/ 215304 h 286672"/>
                  <a:gd name="connsiteX6" fmla="*/ 301689 w 342298"/>
                  <a:gd name="connsiteY6" fmla="*/ 239416 h 286672"/>
                  <a:gd name="connsiteX7" fmla="*/ 250927 w 342298"/>
                  <a:gd name="connsiteY7" fmla="*/ 241954 h 286672"/>
                  <a:gd name="connsiteX8" fmla="*/ 236967 w 342298"/>
                  <a:gd name="connsiteY8" fmla="*/ 268604 h 286672"/>
                  <a:gd name="connsiteX9" fmla="*/ 205241 w 342298"/>
                  <a:gd name="connsiteY9" fmla="*/ 286371 h 286672"/>
                  <a:gd name="connsiteX10" fmla="*/ 140519 w 342298"/>
                  <a:gd name="connsiteY10" fmla="*/ 263528 h 286672"/>
                  <a:gd name="connsiteX11" fmla="*/ 23767 w 342298"/>
                  <a:gd name="connsiteY11" fmla="*/ 187385 h 286672"/>
                  <a:gd name="connsiteX12" fmla="*/ 8538 w 342298"/>
                  <a:gd name="connsiteY12" fmla="*/ 64287 h 286672"/>
                  <a:gd name="connsiteX13" fmla="*/ 112600 w 342298"/>
                  <a:gd name="connsiteY13" fmla="*/ 85861 h 286672"/>
                  <a:gd name="connsiteX14" fmla="*/ 112600 w 342298"/>
                  <a:gd name="connsiteY14" fmla="*/ 94744 h 286672"/>
                  <a:gd name="connsiteX15" fmla="*/ 140519 w 342298"/>
                  <a:gd name="connsiteY15" fmla="*/ 118856 h 286672"/>
                  <a:gd name="connsiteX16" fmla="*/ 221739 w 342298"/>
                  <a:gd name="connsiteY16" fmla="*/ 159466 h 286672"/>
                  <a:gd name="connsiteX17" fmla="*/ 221739 w 342298"/>
                  <a:gd name="connsiteY17" fmla="*/ 156928 h 286672"/>
                  <a:gd name="connsiteX18" fmla="*/ 221739 w 342298"/>
                  <a:gd name="connsiteY18" fmla="*/ 121394 h 286672"/>
                  <a:gd name="connsiteX19" fmla="*/ 182398 w 342298"/>
                  <a:gd name="connsiteY19" fmla="*/ 123932 h 286672"/>
                  <a:gd name="connsiteX20" fmla="*/ 153210 w 342298"/>
                  <a:gd name="connsiteY20" fmla="*/ 104897 h 286672"/>
                  <a:gd name="connsiteX21" fmla="*/ 167169 w 342298"/>
                  <a:gd name="connsiteY21" fmla="*/ 2103 h 286672"/>
                  <a:gd name="connsiteX22" fmla="*/ 216662 w 342298"/>
                  <a:gd name="connsiteY22" fmla="*/ 23677 h 286672"/>
                  <a:gd name="connsiteX23" fmla="*/ 165900 w 342298"/>
                  <a:gd name="connsiteY23" fmla="*/ 8449 h 286672"/>
                  <a:gd name="connsiteX24" fmla="*/ 162093 w 342298"/>
                  <a:gd name="connsiteY24" fmla="*/ 98551 h 286672"/>
                  <a:gd name="connsiteX25" fmla="*/ 216662 w 342298"/>
                  <a:gd name="connsiteY25" fmla="*/ 106166 h 286672"/>
                  <a:gd name="connsiteX26" fmla="*/ 235698 w 342298"/>
                  <a:gd name="connsiteY26" fmla="*/ 121394 h 286672"/>
                  <a:gd name="connsiteX27" fmla="*/ 234429 w 342298"/>
                  <a:gd name="connsiteY27" fmla="*/ 131547 h 286672"/>
                  <a:gd name="connsiteX28" fmla="*/ 243313 w 342298"/>
                  <a:gd name="connsiteY28" fmla="*/ 189923 h 286672"/>
                  <a:gd name="connsiteX29" fmla="*/ 159555 w 342298"/>
                  <a:gd name="connsiteY29" fmla="*/ 139161 h 286672"/>
                  <a:gd name="connsiteX30" fmla="*/ 126560 w 342298"/>
                  <a:gd name="connsiteY30" fmla="*/ 127739 h 286672"/>
                  <a:gd name="connsiteX31" fmla="*/ 101179 w 342298"/>
                  <a:gd name="connsiteY31" fmla="*/ 74439 h 286672"/>
                  <a:gd name="connsiteX32" fmla="*/ 52955 w 342298"/>
                  <a:gd name="connsiteY32" fmla="*/ 36368 h 286672"/>
                  <a:gd name="connsiteX33" fmla="*/ 18691 w 342298"/>
                  <a:gd name="connsiteY33" fmla="*/ 116318 h 286672"/>
                  <a:gd name="connsiteX34" fmla="*/ 91026 w 342298"/>
                  <a:gd name="connsiteY34" fmla="*/ 219111 h 286672"/>
                  <a:gd name="connsiteX35" fmla="*/ 242044 w 342298"/>
                  <a:gd name="connsiteY35" fmla="*/ 233071 h 286672"/>
                  <a:gd name="connsiteX36" fmla="*/ 275039 w 342298"/>
                  <a:gd name="connsiteY36" fmla="*/ 222918 h 286672"/>
                  <a:gd name="connsiteX37" fmla="*/ 325801 w 342298"/>
                  <a:gd name="connsiteY37" fmla="*/ 162004 h 286672"/>
                  <a:gd name="connsiteX38" fmla="*/ 315648 w 342298"/>
                  <a:gd name="connsiteY38" fmla="*/ 107435 h 286672"/>
                  <a:gd name="connsiteX39" fmla="*/ 283922 w 342298"/>
                  <a:gd name="connsiteY39" fmla="*/ 79516 h 286672"/>
                  <a:gd name="connsiteX40" fmla="*/ 240774 w 342298"/>
                  <a:gd name="connsiteY40" fmla="*/ 35099 h 286672"/>
                  <a:gd name="connsiteX41" fmla="*/ 203972 w 342298"/>
                  <a:gd name="connsiteY41" fmla="*/ 14794 h 286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342298" h="286672">
                    <a:moveTo>
                      <a:pt x="203972" y="14794"/>
                    </a:moveTo>
                    <a:cubicBezTo>
                      <a:pt x="240774" y="24946"/>
                      <a:pt x="275039" y="41444"/>
                      <a:pt x="290267" y="74439"/>
                    </a:cubicBezTo>
                    <a:cubicBezTo>
                      <a:pt x="295344" y="85861"/>
                      <a:pt x="305496" y="90937"/>
                      <a:pt x="319456" y="98551"/>
                    </a:cubicBezTo>
                    <a:cubicBezTo>
                      <a:pt x="333415" y="106166"/>
                      <a:pt x="342299" y="123932"/>
                      <a:pt x="342299" y="141699"/>
                    </a:cubicBezTo>
                    <a:cubicBezTo>
                      <a:pt x="342299" y="158197"/>
                      <a:pt x="335953" y="165811"/>
                      <a:pt x="327070" y="178501"/>
                    </a:cubicBezTo>
                    <a:cubicBezTo>
                      <a:pt x="323263" y="184847"/>
                      <a:pt x="325801" y="206421"/>
                      <a:pt x="324532" y="215304"/>
                    </a:cubicBezTo>
                    <a:cubicBezTo>
                      <a:pt x="321994" y="229263"/>
                      <a:pt x="313110" y="238147"/>
                      <a:pt x="301689" y="239416"/>
                    </a:cubicBezTo>
                    <a:cubicBezTo>
                      <a:pt x="283922" y="241954"/>
                      <a:pt x="261079" y="227994"/>
                      <a:pt x="250927" y="241954"/>
                    </a:cubicBezTo>
                    <a:cubicBezTo>
                      <a:pt x="245851" y="248299"/>
                      <a:pt x="243313" y="258452"/>
                      <a:pt x="236967" y="268604"/>
                    </a:cubicBezTo>
                    <a:cubicBezTo>
                      <a:pt x="230622" y="280025"/>
                      <a:pt x="217932" y="285102"/>
                      <a:pt x="205241" y="286371"/>
                    </a:cubicBezTo>
                    <a:cubicBezTo>
                      <a:pt x="179860" y="288909"/>
                      <a:pt x="159555" y="274949"/>
                      <a:pt x="140519" y="263528"/>
                    </a:cubicBezTo>
                    <a:cubicBezTo>
                      <a:pt x="110062" y="245761"/>
                      <a:pt x="56762" y="229263"/>
                      <a:pt x="23767" y="187385"/>
                    </a:cubicBezTo>
                    <a:cubicBezTo>
                      <a:pt x="-5421" y="151851"/>
                      <a:pt x="-4152" y="108704"/>
                      <a:pt x="8538" y="64287"/>
                    </a:cubicBezTo>
                    <a:cubicBezTo>
                      <a:pt x="23767" y="9718"/>
                      <a:pt x="116407" y="-20739"/>
                      <a:pt x="112600" y="85861"/>
                    </a:cubicBezTo>
                    <a:cubicBezTo>
                      <a:pt x="112600" y="89668"/>
                      <a:pt x="111331" y="93475"/>
                      <a:pt x="112600" y="94744"/>
                    </a:cubicBezTo>
                    <a:cubicBezTo>
                      <a:pt x="113869" y="99820"/>
                      <a:pt x="131636" y="116318"/>
                      <a:pt x="140519" y="118856"/>
                    </a:cubicBezTo>
                    <a:cubicBezTo>
                      <a:pt x="163362" y="125201"/>
                      <a:pt x="177322" y="126470"/>
                      <a:pt x="221739" y="159466"/>
                    </a:cubicBezTo>
                    <a:cubicBezTo>
                      <a:pt x="221739" y="158197"/>
                      <a:pt x="221739" y="158197"/>
                      <a:pt x="221739" y="156928"/>
                    </a:cubicBezTo>
                    <a:cubicBezTo>
                      <a:pt x="216662" y="131547"/>
                      <a:pt x="221739" y="121394"/>
                      <a:pt x="221739" y="121394"/>
                    </a:cubicBezTo>
                    <a:cubicBezTo>
                      <a:pt x="221739" y="111242"/>
                      <a:pt x="192551" y="123932"/>
                      <a:pt x="182398" y="123932"/>
                    </a:cubicBezTo>
                    <a:cubicBezTo>
                      <a:pt x="167169" y="123932"/>
                      <a:pt x="162093" y="116318"/>
                      <a:pt x="153210" y="104897"/>
                    </a:cubicBezTo>
                    <a:cubicBezTo>
                      <a:pt x="87219" y="17332"/>
                      <a:pt x="116407" y="-8049"/>
                      <a:pt x="167169" y="2103"/>
                    </a:cubicBezTo>
                    <a:cubicBezTo>
                      <a:pt x="170977" y="3373"/>
                      <a:pt x="217932" y="19870"/>
                      <a:pt x="216662" y="23677"/>
                    </a:cubicBezTo>
                    <a:cubicBezTo>
                      <a:pt x="216662" y="23677"/>
                      <a:pt x="178591" y="10987"/>
                      <a:pt x="165900" y="8449"/>
                    </a:cubicBezTo>
                    <a:cubicBezTo>
                      <a:pt x="101179" y="-2973"/>
                      <a:pt x="121484" y="46520"/>
                      <a:pt x="162093" y="98551"/>
                    </a:cubicBezTo>
                    <a:cubicBezTo>
                      <a:pt x="186205" y="127739"/>
                      <a:pt x="186205" y="106166"/>
                      <a:pt x="216662" y="106166"/>
                    </a:cubicBezTo>
                    <a:cubicBezTo>
                      <a:pt x="224277" y="106166"/>
                      <a:pt x="233160" y="109973"/>
                      <a:pt x="235698" y="121394"/>
                    </a:cubicBezTo>
                    <a:cubicBezTo>
                      <a:pt x="236967" y="127739"/>
                      <a:pt x="233160" y="131547"/>
                      <a:pt x="234429" y="131547"/>
                    </a:cubicBezTo>
                    <a:cubicBezTo>
                      <a:pt x="234429" y="150582"/>
                      <a:pt x="238236" y="160735"/>
                      <a:pt x="243313" y="189923"/>
                    </a:cubicBezTo>
                    <a:cubicBezTo>
                      <a:pt x="211586" y="168349"/>
                      <a:pt x="183667" y="148044"/>
                      <a:pt x="159555" y="139161"/>
                    </a:cubicBezTo>
                    <a:cubicBezTo>
                      <a:pt x="148134" y="134085"/>
                      <a:pt x="136712" y="135354"/>
                      <a:pt x="126560" y="127739"/>
                    </a:cubicBezTo>
                    <a:cubicBezTo>
                      <a:pt x="96103" y="104897"/>
                      <a:pt x="99910" y="102358"/>
                      <a:pt x="101179" y="74439"/>
                    </a:cubicBezTo>
                    <a:cubicBezTo>
                      <a:pt x="101179" y="40175"/>
                      <a:pt x="80874" y="19870"/>
                      <a:pt x="52955" y="36368"/>
                    </a:cubicBezTo>
                    <a:cubicBezTo>
                      <a:pt x="25036" y="52865"/>
                      <a:pt x="21229" y="79516"/>
                      <a:pt x="18691" y="116318"/>
                    </a:cubicBezTo>
                    <a:cubicBezTo>
                      <a:pt x="16152" y="163273"/>
                      <a:pt x="51686" y="198806"/>
                      <a:pt x="91026" y="219111"/>
                    </a:cubicBezTo>
                    <a:cubicBezTo>
                      <a:pt x="240774" y="306676"/>
                      <a:pt x="216662" y="264797"/>
                      <a:pt x="242044" y="233071"/>
                    </a:cubicBezTo>
                    <a:cubicBezTo>
                      <a:pt x="249658" y="221649"/>
                      <a:pt x="266155" y="220380"/>
                      <a:pt x="275039" y="222918"/>
                    </a:cubicBezTo>
                    <a:cubicBezTo>
                      <a:pt x="339760" y="235609"/>
                      <a:pt x="294075" y="207690"/>
                      <a:pt x="325801" y="162004"/>
                    </a:cubicBezTo>
                    <a:cubicBezTo>
                      <a:pt x="338491" y="144237"/>
                      <a:pt x="332146" y="118856"/>
                      <a:pt x="315648" y="107435"/>
                    </a:cubicBezTo>
                    <a:cubicBezTo>
                      <a:pt x="300420" y="97282"/>
                      <a:pt x="292806" y="96013"/>
                      <a:pt x="283922" y="79516"/>
                    </a:cubicBezTo>
                    <a:cubicBezTo>
                      <a:pt x="273770" y="56673"/>
                      <a:pt x="256003" y="43982"/>
                      <a:pt x="240774" y="35099"/>
                    </a:cubicBezTo>
                    <a:cubicBezTo>
                      <a:pt x="210317" y="19870"/>
                      <a:pt x="168439" y="4642"/>
                      <a:pt x="203972" y="14794"/>
                    </a:cubicBezTo>
                    <a:close/>
                  </a:path>
                </a:pathLst>
              </a:custGeom>
              <a:solidFill>
                <a:srgbClr val="000000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249" name="Полилиния: фигура 1248">
              <a:extLst>
                <a:ext uri="{FF2B5EF4-FFF2-40B4-BE49-F238E27FC236}">
                  <a16:creationId xmlns:a16="http://schemas.microsoft.com/office/drawing/2014/main" id="{61C18704-82BB-C304-5501-01B6DA16F7AA}"/>
                </a:ext>
              </a:extLst>
            </p:cNvPr>
            <p:cNvSpPr/>
            <p:nvPr/>
          </p:nvSpPr>
          <p:spPr>
            <a:xfrm>
              <a:off x="5356036" y="9513708"/>
              <a:ext cx="711230" cy="566115"/>
            </a:xfrm>
            <a:custGeom>
              <a:avLst/>
              <a:gdLst>
                <a:gd name="connsiteX0" fmla="*/ 124572 w 711230"/>
                <a:gd name="connsiteY0" fmla="*/ 21598 h 566115"/>
                <a:gd name="connsiteX1" fmla="*/ 392342 w 711230"/>
                <a:gd name="connsiteY1" fmla="*/ 16522 h 566115"/>
                <a:gd name="connsiteX2" fmla="*/ 586506 w 711230"/>
                <a:gd name="connsiteY2" fmla="*/ 530487 h 566115"/>
                <a:gd name="connsiteX3" fmla="*/ 66196 w 711230"/>
                <a:gd name="connsiteY3" fmla="*/ 54593 h 566115"/>
                <a:gd name="connsiteX4" fmla="*/ 116958 w 711230"/>
                <a:gd name="connsiteY4" fmla="*/ 25405 h 566115"/>
                <a:gd name="connsiteX5" fmla="*/ 31931 w 711230"/>
                <a:gd name="connsiteY5" fmla="*/ 137081 h 566115"/>
                <a:gd name="connsiteX6" fmla="*/ 571278 w 711230"/>
                <a:gd name="connsiteY6" fmla="*/ 502568 h 566115"/>
                <a:gd name="connsiteX7" fmla="*/ 181679 w 711230"/>
                <a:gd name="connsiteY7" fmla="*/ 19060 h 566115"/>
                <a:gd name="connsiteX8" fmla="*/ 124572 w 711230"/>
                <a:gd name="connsiteY8" fmla="*/ 21598 h 56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230" h="566115">
                  <a:moveTo>
                    <a:pt x="124572" y="21598"/>
                  </a:moveTo>
                  <a:cubicBezTo>
                    <a:pt x="180410" y="24"/>
                    <a:pt x="284472" y="-11398"/>
                    <a:pt x="392342" y="16522"/>
                  </a:cubicBezTo>
                  <a:cubicBezTo>
                    <a:pt x="726102" y="101548"/>
                    <a:pt x="809859" y="413734"/>
                    <a:pt x="586506" y="530487"/>
                  </a:cubicBezTo>
                  <a:cubicBezTo>
                    <a:pt x="288279" y="690387"/>
                    <a:pt x="-172386" y="272870"/>
                    <a:pt x="66196" y="54593"/>
                  </a:cubicBezTo>
                  <a:cubicBezTo>
                    <a:pt x="86500" y="38095"/>
                    <a:pt x="104267" y="29212"/>
                    <a:pt x="116958" y="25405"/>
                  </a:cubicBezTo>
                  <a:cubicBezTo>
                    <a:pt x="181679" y="7638"/>
                    <a:pt x="63657" y="30481"/>
                    <a:pt x="31931" y="137081"/>
                  </a:cubicBezTo>
                  <a:cubicBezTo>
                    <a:pt x="-36598" y="357896"/>
                    <a:pt x="340310" y="626935"/>
                    <a:pt x="571278" y="502568"/>
                  </a:cubicBezTo>
                  <a:cubicBezTo>
                    <a:pt x="853007" y="354089"/>
                    <a:pt x="562394" y="-19012"/>
                    <a:pt x="181679" y="19060"/>
                  </a:cubicBezTo>
                  <a:cubicBezTo>
                    <a:pt x="137262" y="24136"/>
                    <a:pt x="75079" y="39364"/>
                    <a:pt x="124572" y="21598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0" name="Полилиния: фигура 1249">
              <a:extLst>
                <a:ext uri="{FF2B5EF4-FFF2-40B4-BE49-F238E27FC236}">
                  <a16:creationId xmlns:a16="http://schemas.microsoft.com/office/drawing/2014/main" id="{D96FFCEA-F2DF-5A0E-BF19-FC8B65248354}"/>
                </a:ext>
              </a:extLst>
            </p:cNvPr>
            <p:cNvSpPr/>
            <p:nvPr/>
          </p:nvSpPr>
          <p:spPr>
            <a:xfrm>
              <a:off x="5438441" y="9573392"/>
              <a:ext cx="549097" cy="415371"/>
            </a:xfrm>
            <a:custGeom>
              <a:avLst/>
              <a:gdLst>
                <a:gd name="connsiteX0" fmla="*/ 85315 w 549097"/>
                <a:gd name="connsiteY0" fmla="*/ 24097 h 415371"/>
                <a:gd name="connsiteX1" fmla="*/ 139884 w 549097"/>
                <a:gd name="connsiteY1" fmla="*/ 6331 h 415371"/>
                <a:gd name="connsiteX2" fmla="*/ 512985 w 549097"/>
                <a:gd name="connsiteY2" fmla="*/ 337553 h 415371"/>
                <a:gd name="connsiteX3" fmla="*/ 53588 w 549097"/>
                <a:gd name="connsiteY3" fmla="*/ 40595 h 415371"/>
                <a:gd name="connsiteX4" fmla="*/ 108158 w 549097"/>
                <a:gd name="connsiteY4" fmla="*/ 19021 h 415371"/>
                <a:gd name="connsiteX5" fmla="*/ 29476 w 549097"/>
                <a:gd name="connsiteY5" fmla="*/ 104047 h 415371"/>
                <a:gd name="connsiteX6" fmla="*/ 435573 w 549097"/>
                <a:gd name="connsiteY6" fmla="*/ 360395 h 415371"/>
                <a:gd name="connsiteX7" fmla="*/ 141153 w 549097"/>
                <a:gd name="connsiteY7" fmla="*/ 19021 h 415371"/>
                <a:gd name="connsiteX8" fmla="*/ 85315 w 549097"/>
                <a:gd name="connsiteY8" fmla="*/ 24097 h 415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9097" h="415371">
                  <a:moveTo>
                    <a:pt x="85315" y="24097"/>
                  </a:moveTo>
                  <a:cubicBezTo>
                    <a:pt x="85315" y="22828"/>
                    <a:pt x="103081" y="13945"/>
                    <a:pt x="139884" y="6331"/>
                  </a:cubicBezTo>
                  <a:cubicBezTo>
                    <a:pt x="391156" y="-40624"/>
                    <a:pt x="644966" y="183998"/>
                    <a:pt x="512985" y="337553"/>
                  </a:cubicBezTo>
                  <a:cubicBezTo>
                    <a:pt x="307399" y="574865"/>
                    <a:pt x="-157074" y="209379"/>
                    <a:pt x="53588" y="40595"/>
                  </a:cubicBezTo>
                  <a:cubicBezTo>
                    <a:pt x="84046" y="16483"/>
                    <a:pt x="108158" y="17752"/>
                    <a:pt x="108158" y="19021"/>
                  </a:cubicBezTo>
                  <a:cubicBezTo>
                    <a:pt x="108158" y="19021"/>
                    <a:pt x="48512" y="41864"/>
                    <a:pt x="29476" y="104047"/>
                  </a:cubicBezTo>
                  <a:cubicBezTo>
                    <a:pt x="-17478" y="267755"/>
                    <a:pt x="269327" y="450498"/>
                    <a:pt x="435573" y="360395"/>
                  </a:cubicBezTo>
                  <a:cubicBezTo>
                    <a:pt x="646235" y="243643"/>
                    <a:pt x="415268" y="-2553"/>
                    <a:pt x="141153" y="19021"/>
                  </a:cubicBezTo>
                  <a:cubicBezTo>
                    <a:pt x="105620" y="21559"/>
                    <a:pt x="85315" y="26635"/>
                    <a:pt x="85315" y="24097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1" name="Полилиния: фигура 1250">
              <a:extLst>
                <a:ext uri="{FF2B5EF4-FFF2-40B4-BE49-F238E27FC236}">
                  <a16:creationId xmlns:a16="http://schemas.microsoft.com/office/drawing/2014/main" id="{87A33072-34AD-46E1-BD8D-78BB4E3CE1B7}"/>
                </a:ext>
              </a:extLst>
            </p:cNvPr>
            <p:cNvSpPr/>
            <p:nvPr/>
          </p:nvSpPr>
          <p:spPr>
            <a:xfrm>
              <a:off x="5313029" y="9766213"/>
              <a:ext cx="67542" cy="72767"/>
            </a:xfrm>
            <a:custGeom>
              <a:avLst/>
              <a:gdLst>
                <a:gd name="connsiteX0" fmla="*/ 64 w 67542"/>
                <a:gd name="connsiteY0" fmla="*/ 71127 h 72767"/>
                <a:gd name="connsiteX1" fmla="*/ 34329 w 67542"/>
                <a:gd name="connsiteY1" fmla="*/ 36863 h 72767"/>
                <a:gd name="connsiteX2" fmla="*/ 66055 w 67542"/>
                <a:gd name="connsiteY2" fmla="*/ 60 h 72767"/>
                <a:gd name="connsiteX3" fmla="*/ 47019 w 67542"/>
                <a:gd name="connsiteY3" fmla="*/ 47015 h 72767"/>
                <a:gd name="connsiteX4" fmla="*/ 64 w 67542"/>
                <a:gd name="connsiteY4" fmla="*/ 71127 h 72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542" h="72767">
                  <a:moveTo>
                    <a:pt x="64" y="71127"/>
                  </a:moveTo>
                  <a:cubicBezTo>
                    <a:pt x="-1205" y="67320"/>
                    <a:pt x="16562" y="55898"/>
                    <a:pt x="34329" y="36863"/>
                  </a:cubicBezTo>
                  <a:cubicBezTo>
                    <a:pt x="52095" y="17827"/>
                    <a:pt x="60979" y="-1209"/>
                    <a:pt x="66055" y="60"/>
                  </a:cubicBezTo>
                  <a:cubicBezTo>
                    <a:pt x="69862" y="1329"/>
                    <a:pt x="67324" y="25441"/>
                    <a:pt x="47019" y="47015"/>
                  </a:cubicBezTo>
                  <a:cubicBezTo>
                    <a:pt x="25445" y="69858"/>
                    <a:pt x="1333" y="76203"/>
                    <a:pt x="64" y="71127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2" name="Полилиния: фигура 1251">
              <a:extLst>
                <a:ext uri="{FF2B5EF4-FFF2-40B4-BE49-F238E27FC236}">
                  <a16:creationId xmlns:a16="http://schemas.microsoft.com/office/drawing/2014/main" id="{1CF84DA4-8281-CB29-C4B5-6EB14629054D}"/>
                </a:ext>
              </a:extLst>
            </p:cNvPr>
            <p:cNvSpPr/>
            <p:nvPr/>
          </p:nvSpPr>
          <p:spPr>
            <a:xfrm>
              <a:off x="5373969" y="9904551"/>
              <a:ext cx="87446" cy="71129"/>
            </a:xfrm>
            <a:custGeom>
              <a:avLst/>
              <a:gdLst>
                <a:gd name="connsiteX0" fmla="*/ 38 w 87446"/>
                <a:gd name="connsiteY0" fmla="*/ 68577 h 71129"/>
                <a:gd name="connsiteX1" fmla="*/ 48262 w 87446"/>
                <a:gd name="connsiteY1" fmla="*/ 40658 h 71129"/>
                <a:gd name="connsiteX2" fmla="*/ 86334 w 87446"/>
                <a:gd name="connsiteY2" fmla="*/ 48 h 71129"/>
                <a:gd name="connsiteX3" fmla="*/ 57146 w 87446"/>
                <a:gd name="connsiteY3" fmla="*/ 53348 h 71129"/>
                <a:gd name="connsiteX4" fmla="*/ 38 w 87446"/>
                <a:gd name="connsiteY4" fmla="*/ 68577 h 71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446" h="71129">
                  <a:moveTo>
                    <a:pt x="38" y="68577"/>
                  </a:moveTo>
                  <a:cubicBezTo>
                    <a:pt x="38" y="63501"/>
                    <a:pt x="25419" y="59693"/>
                    <a:pt x="48262" y="40658"/>
                  </a:cubicBezTo>
                  <a:cubicBezTo>
                    <a:pt x="72374" y="22891"/>
                    <a:pt x="82527" y="-1221"/>
                    <a:pt x="86334" y="48"/>
                  </a:cubicBezTo>
                  <a:cubicBezTo>
                    <a:pt x="90141" y="48"/>
                    <a:pt x="85065" y="30505"/>
                    <a:pt x="57146" y="53348"/>
                  </a:cubicBezTo>
                  <a:cubicBezTo>
                    <a:pt x="29227" y="74922"/>
                    <a:pt x="-1231" y="72384"/>
                    <a:pt x="38" y="68577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3" name="Полилиния: фигура 1252">
              <a:extLst>
                <a:ext uri="{FF2B5EF4-FFF2-40B4-BE49-F238E27FC236}">
                  <a16:creationId xmlns:a16="http://schemas.microsoft.com/office/drawing/2014/main" id="{AB9636F0-1E58-E91A-54C4-9F3C9BC94C00}"/>
                </a:ext>
              </a:extLst>
            </p:cNvPr>
            <p:cNvSpPr/>
            <p:nvPr/>
          </p:nvSpPr>
          <p:spPr>
            <a:xfrm>
              <a:off x="5499587" y="9998458"/>
              <a:ext cx="69235" cy="84732"/>
            </a:xfrm>
            <a:custGeom>
              <a:avLst/>
              <a:gdLst>
                <a:gd name="connsiteX0" fmla="*/ 57 w 69235"/>
                <a:gd name="connsiteY0" fmla="*/ 83808 h 84732"/>
                <a:gd name="connsiteX1" fmla="*/ 36859 w 69235"/>
                <a:gd name="connsiteY1" fmla="*/ 44467 h 84732"/>
                <a:gd name="connsiteX2" fmla="*/ 67316 w 69235"/>
                <a:gd name="connsiteY2" fmla="*/ 51 h 84732"/>
                <a:gd name="connsiteX3" fmla="*/ 49550 w 69235"/>
                <a:gd name="connsiteY3" fmla="*/ 54620 h 84732"/>
                <a:gd name="connsiteX4" fmla="*/ 57 w 69235"/>
                <a:gd name="connsiteY4" fmla="*/ 83808 h 84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35" h="84732">
                  <a:moveTo>
                    <a:pt x="57" y="83808"/>
                  </a:moveTo>
                  <a:cubicBezTo>
                    <a:pt x="-1212" y="80001"/>
                    <a:pt x="19092" y="67310"/>
                    <a:pt x="36859" y="44467"/>
                  </a:cubicBezTo>
                  <a:cubicBezTo>
                    <a:pt x="54626" y="21624"/>
                    <a:pt x="62240" y="-1218"/>
                    <a:pt x="67316" y="51"/>
                  </a:cubicBezTo>
                  <a:cubicBezTo>
                    <a:pt x="71123" y="51"/>
                    <a:pt x="71123" y="27970"/>
                    <a:pt x="49550" y="54620"/>
                  </a:cubicBezTo>
                  <a:cubicBezTo>
                    <a:pt x="29245" y="80001"/>
                    <a:pt x="1326" y="87615"/>
                    <a:pt x="57" y="83808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4" name="Полилиния: фигура 1253">
              <a:extLst>
                <a:ext uri="{FF2B5EF4-FFF2-40B4-BE49-F238E27FC236}">
                  <a16:creationId xmlns:a16="http://schemas.microsoft.com/office/drawing/2014/main" id="{39F66CFB-84F5-5C61-545D-BB19CB757BD7}"/>
                </a:ext>
              </a:extLst>
            </p:cNvPr>
            <p:cNvSpPr/>
            <p:nvPr/>
          </p:nvSpPr>
          <p:spPr>
            <a:xfrm>
              <a:off x="5651724" y="10051769"/>
              <a:ext cx="57160" cy="92316"/>
            </a:xfrm>
            <a:custGeom>
              <a:avLst/>
              <a:gdLst>
                <a:gd name="connsiteX0" fmla="*/ 205 w 57160"/>
                <a:gd name="connsiteY0" fmla="*/ 91412 h 92316"/>
                <a:gd name="connsiteX1" fmla="*/ 33201 w 57160"/>
                <a:gd name="connsiteY1" fmla="*/ 49533 h 92316"/>
                <a:gd name="connsiteX2" fmla="*/ 52236 w 57160"/>
                <a:gd name="connsiteY2" fmla="*/ 40 h 92316"/>
                <a:gd name="connsiteX3" fmla="*/ 45891 w 57160"/>
                <a:gd name="connsiteY3" fmla="*/ 57147 h 92316"/>
                <a:gd name="connsiteX4" fmla="*/ 205 w 57160"/>
                <a:gd name="connsiteY4" fmla="*/ 91412 h 92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60" h="92316">
                  <a:moveTo>
                    <a:pt x="205" y="91412"/>
                  </a:moveTo>
                  <a:cubicBezTo>
                    <a:pt x="-2333" y="87604"/>
                    <a:pt x="19241" y="74914"/>
                    <a:pt x="33201" y="49533"/>
                  </a:cubicBezTo>
                  <a:cubicBezTo>
                    <a:pt x="47160" y="25421"/>
                    <a:pt x="48429" y="1309"/>
                    <a:pt x="52236" y="40"/>
                  </a:cubicBezTo>
                  <a:cubicBezTo>
                    <a:pt x="56044" y="-1229"/>
                    <a:pt x="63658" y="27959"/>
                    <a:pt x="45891" y="57147"/>
                  </a:cubicBezTo>
                  <a:cubicBezTo>
                    <a:pt x="29393" y="87604"/>
                    <a:pt x="1474" y="95219"/>
                    <a:pt x="205" y="91412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5" name="Полилиния: фигура 1254">
              <a:extLst>
                <a:ext uri="{FF2B5EF4-FFF2-40B4-BE49-F238E27FC236}">
                  <a16:creationId xmlns:a16="http://schemas.microsoft.com/office/drawing/2014/main" id="{AB076747-1CD7-CDF3-E48F-2CC8654C74C8}"/>
                </a:ext>
              </a:extLst>
            </p:cNvPr>
            <p:cNvSpPr/>
            <p:nvPr/>
          </p:nvSpPr>
          <p:spPr>
            <a:xfrm>
              <a:off x="5811585" y="10055574"/>
              <a:ext cx="48913" cy="98371"/>
            </a:xfrm>
            <a:custGeom>
              <a:avLst/>
              <a:gdLst>
                <a:gd name="connsiteX0" fmla="*/ 245 w 48913"/>
                <a:gd name="connsiteY0" fmla="*/ 97759 h 98371"/>
                <a:gd name="connsiteX1" fmla="*/ 26895 w 48913"/>
                <a:gd name="connsiteY1" fmla="*/ 50804 h 98371"/>
                <a:gd name="connsiteX2" fmla="*/ 43393 w 48913"/>
                <a:gd name="connsiteY2" fmla="*/ 42 h 98371"/>
                <a:gd name="connsiteX3" fmla="*/ 40854 w 48913"/>
                <a:gd name="connsiteY3" fmla="*/ 57149 h 98371"/>
                <a:gd name="connsiteX4" fmla="*/ 245 w 48913"/>
                <a:gd name="connsiteY4" fmla="*/ 97759 h 9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913" h="98371">
                  <a:moveTo>
                    <a:pt x="245" y="97759"/>
                  </a:moveTo>
                  <a:cubicBezTo>
                    <a:pt x="-2293" y="93951"/>
                    <a:pt x="15473" y="77454"/>
                    <a:pt x="26895" y="50804"/>
                  </a:cubicBezTo>
                  <a:cubicBezTo>
                    <a:pt x="38316" y="24154"/>
                    <a:pt x="39585" y="42"/>
                    <a:pt x="43393" y="42"/>
                  </a:cubicBezTo>
                  <a:cubicBezTo>
                    <a:pt x="47200" y="-1227"/>
                    <a:pt x="54814" y="26692"/>
                    <a:pt x="40854" y="57149"/>
                  </a:cubicBezTo>
                  <a:cubicBezTo>
                    <a:pt x="28164" y="87606"/>
                    <a:pt x="2783" y="101566"/>
                    <a:pt x="245" y="97759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6" name="Полилиния: фигура 1255">
              <a:extLst>
                <a:ext uri="{FF2B5EF4-FFF2-40B4-BE49-F238E27FC236}">
                  <a16:creationId xmlns:a16="http://schemas.microsoft.com/office/drawing/2014/main" id="{910D8417-3E15-9D88-DC68-C91C84FDD07A}"/>
                </a:ext>
              </a:extLst>
            </p:cNvPr>
            <p:cNvSpPr/>
            <p:nvPr/>
          </p:nvSpPr>
          <p:spPr>
            <a:xfrm>
              <a:off x="5932909" y="10006123"/>
              <a:ext cx="42034" cy="95690"/>
            </a:xfrm>
            <a:custGeom>
              <a:avLst/>
              <a:gdLst>
                <a:gd name="connsiteX0" fmla="*/ 750 w 42034"/>
                <a:gd name="connsiteY0" fmla="*/ 95179 h 95690"/>
                <a:gd name="connsiteX1" fmla="*/ 18517 w 42034"/>
                <a:gd name="connsiteY1" fmla="*/ 46955 h 95690"/>
                <a:gd name="connsiteX2" fmla="*/ 38821 w 42034"/>
                <a:gd name="connsiteY2" fmla="*/ 0 h 95690"/>
                <a:gd name="connsiteX3" fmla="*/ 33745 w 42034"/>
                <a:gd name="connsiteY3" fmla="*/ 53300 h 95690"/>
                <a:gd name="connsiteX4" fmla="*/ 750 w 42034"/>
                <a:gd name="connsiteY4" fmla="*/ 95179 h 9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34" h="95690">
                  <a:moveTo>
                    <a:pt x="750" y="95179"/>
                  </a:moveTo>
                  <a:cubicBezTo>
                    <a:pt x="-3057" y="92641"/>
                    <a:pt x="8364" y="72336"/>
                    <a:pt x="18517" y="46955"/>
                  </a:cubicBezTo>
                  <a:cubicBezTo>
                    <a:pt x="28669" y="21574"/>
                    <a:pt x="33745" y="0"/>
                    <a:pt x="38821" y="0"/>
                  </a:cubicBezTo>
                  <a:cubicBezTo>
                    <a:pt x="42629" y="0"/>
                    <a:pt x="45167" y="25381"/>
                    <a:pt x="33745" y="53300"/>
                  </a:cubicBezTo>
                  <a:cubicBezTo>
                    <a:pt x="22324" y="81219"/>
                    <a:pt x="3288" y="98986"/>
                    <a:pt x="750" y="95179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7" name="Полилиния: фигура 1256">
              <a:extLst>
                <a:ext uri="{FF2B5EF4-FFF2-40B4-BE49-F238E27FC236}">
                  <a16:creationId xmlns:a16="http://schemas.microsoft.com/office/drawing/2014/main" id="{B1C80CC7-95CA-CF5A-489D-8F3230C4B057}"/>
                </a:ext>
              </a:extLst>
            </p:cNvPr>
            <p:cNvSpPr/>
            <p:nvPr/>
          </p:nvSpPr>
          <p:spPr>
            <a:xfrm>
              <a:off x="5442536" y="9555610"/>
              <a:ext cx="612251" cy="508811"/>
            </a:xfrm>
            <a:custGeom>
              <a:avLst/>
              <a:gdLst>
                <a:gd name="connsiteX0" fmla="*/ 521580 w 612251"/>
                <a:gd name="connsiteY0" fmla="*/ 455589 h 508811"/>
                <a:gd name="connsiteX1" fmla="*/ 0 w 612251"/>
                <a:gd name="connsiteY1" fmla="*/ 335029 h 508811"/>
                <a:gd name="connsiteX2" fmla="*/ 52031 w 612251"/>
                <a:gd name="connsiteY2" fmla="*/ 305841 h 508811"/>
                <a:gd name="connsiteX3" fmla="*/ 412442 w 612251"/>
                <a:gd name="connsiteY3" fmla="*/ 436553 h 508811"/>
                <a:gd name="connsiteX4" fmla="*/ 392137 w 612251"/>
                <a:gd name="connsiteY4" fmla="*/ 22843 h 508811"/>
                <a:gd name="connsiteX5" fmla="*/ 350258 w 612251"/>
                <a:gd name="connsiteY5" fmla="*/ 0 h 508811"/>
                <a:gd name="connsiteX6" fmla="*/ 521580 w 612251"/>
                <a:gd name="connsiteY6" fmla="*/ 455589 h 508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2251" h="508811">
                  <a:moveTo>
                    <a:pt x="521580" y="455589"/>
                  </a:moveTo>
                  <a:cubicBezTo>
                    <a:pt x="364218" y="573611"/>
                    <a:pt x="121829" y="478432"/>
                    <a:pt x="0" y="335029"/>
                  </a:cubicBezTo>
                  <a:cubicBezTo>
                    <a:pt x="0" y="323608"/>
                    <a:pt x="21574" y="303303"/>
                    <a:pt x="52031" y="305841"/>
                  </a:cubicBezTo>
                  <a:cubicBezTo>
                    <a:pt x="121829" y="310917"/>
                    <a:pt x="257617" y="451782"/>
                    <a:pt x="412442" y="436553"/>
                  </a:cubicBezTo>
                  <a:cubicBezTo>
                    <a:pt x="621835" y="414979"/>
                    <a:pt x="623104" y="153555"/>
                    <a:pt x="392137" y="22843"/>
                  </a:cubicBezTo>
                  <a:cubicBezTo>
                    <a:pt x="385792" y="19036"/>
                    <a:pt x="350258" y="7614"/>
                    <a:pt x="350258" y="0"/>
                  </a:cubicBezTo>
                  <a:cubicBezTo>
                    <a:pt x="574880" y="85026"/>
                    <a:pt x="713207" y="312186"/>
                    <a:pt x="521580" y="455589"/>
                  </a:cubicBezTo>
                  <a:close/>
                </a:path>
              </a:pathLst>
            </a:custGeom>
            <a:solidFill>
              <a:srgbClr val="000000">
                <a:alpha val="10000"/>
              </a:srgbClr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8" name="Полилиния: фигура 1257">
              <a:extLst>
                <a:ext uri="{FF2B5EF4-FFF2-40B4-BE49-F238E27FC236}">
                  <a16:creationId xmlns:a16="http://schemas.microsoft.com/office/drawing/2014/main" id="{CE0A1C28-7B10-4B39-CF1A-5EEEA3F2BDF8}"/>
                </a:ext>
              </a:extLst>
            </p:cNvPr>
            <p:cNvSpPr/>
            <p:nvPr/>
          </p:nvSpPr>
          <p:spPr>
            <a:xfrm>
              <a:off x="5313447" y="9619063"/>
              <a:ext cx="747117" cy="535817"/>
            </a:xfrm>
            <a:custGeom>
              <a:avLst/>
              <a:gdLst>
                <a:gd name="connsiteX0" fmla="*/ 747117 w 747117"/>
                <a:gd name="connsiteY0" fmla="*/ 281729 h 535817"/>
                <a:gd name="connsiteX1" fmla="*/ 747117 w 747117"/>
                <a:gd name="connsiteY1" fmla="*/ 281729 h 535817"/>
                <a:gd name="connsiteX2" fmla="*/ 302949 w 747117"/>
                <a:gd name="connsiteY2" fmla="*/ 515234 h 535817"/>
                <a:gd name="connsiteX3" fmla="*/ 56754 w 747117"/>
                <a:gd name="connsiteY3" fmla="*/ 0 h 535817"/>
                <a:gd name="connsiteX4" fmla="*/ 54215 w 747117"/>
                <a:gd name="connsiteY4" fmla="*/ 30457 h 535817"/>
                <a:gd name="connsiteX5" fmla="*/ 570719 w 747117"/>
                <a:gd name="connsiteY5" fmla="*/ 474625 h 535817"/>
                <a:gd name="connsiteX6" fmla="*/ 739503 w 747117"/>
                <a:gd name="connsiteY6" fmla="*/ 267770 h 535817"/>
                <a:gd name="connsiteX7" fmla="*/ 747117 w 747117"/>
                <a:gd name="connsiteY7" fmla="*/ 281729 h 53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47117" h="535817">
                  <a:moveTo>
                    <a:pt x="747117" y="281729"/>
                  </a:moveTo>
                  <a:cubicBezTo>
                    <a:pt x="747117" y="281729"/>
                    <a:pt x="747117" y="281729"/>
                    <a:pt x="747117" y="281729"/>
                  </a:cubicBezTo>
                  <a:cubicBezTo>
                    <a:pt x="738234" y="454320"/>
                    <a:pt x="550414" y="588839"/>
                    <a:pt x="302949" y="515234"/>
                  </a:cubicBezTo>
                  <a:cubicBezTo>
                    <a:pt x="17413" y="431477"/>
                    <a:pt x="-70152" y="162438"/>
                    <a:pt x="56754" y="0"/>
                  </a:cubicBezTo>
                  <a:cubicBezTo>
                    <a:pt x="60561" y="7614"/>
                    <a:pt x="59292" y="19036"/>
                    <a:pt x="54215" y="30457"/>
                  </a:cubicBezTo>
                  <a:cubicBezTo>
                    <a:pt x="-38425" y="242389"/>
                    <a:pt x="280107" y="593915"/>
                    <a:pt x="570719" y="474625"/>
                  </a:cubicBezTo>
                  <a:cubicBezTo>
                    <a:pt x="657015" y="439091"/>
                    <a:pt x="725543" y="360410"/>
                    <a:pt x="739503" y="267770"/>
                  </a:cubicBezTo>
                  <a:cubicBezTo>
                    <a:pt x="742041" y="271577"/>
                    <a:pt x="744579" y="276653"/>
                    <a:pt x="747117" y="281729"/>
                  </a:cubicBezTo>
                  <a:close/>
                </a:path>
              </a:pathLst>
            </a:custGeom>
            <a:solidFill>
              <a:srgbClr val="000000">
                <a:alpha val="10000"/>
              </a:srgbClr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59" name="Рисунок 28">
              <a:extLst>
                <a:ext uri="{FF2B5EF4-FFF2-40B4-BE49-F238E27FC236}">
                  <a16:creationId xmlns:a16="http://schemas.microsoft.com/office/drawing/2014/main" id="{24373DF2-990E-589F-1F00-74AA6CE1A6E2}"/>
                </a:ext>
              </a:extLst>
            </p:cNvPr>
            <p:cNvGrpSpPr/>
            <p:nvPr/>
          </p:nvGrpSpPr>
          <p:grpSpPr>
            <a:xfrm>
              <a:off x="5683414" y="9641022"/>
              <a:ext cx="73122" cy="66873"/>
              <a:chOff x="5683414" y="9641022"/>
              <a:chExt cx="73122" cy="66873"/>
            </a:xfrm>
          </p:grpSpPr>
          <p:sp>
            <p:nvSpPr>
              <p:cNvPr id="1260" name="Полилиния: фигура 1259">
                <a:extLst>
                  <a:ext uri="{FF2B5EF4-FFF2-40B4-BE49-F238E27FC236}">
                    <a16:creationId xmlns:a16="http://schemas.microsoft.com/office/drawing/2014/main" id="{F31EEB31-92ED-39C0-74C5-DE1C9478EA8B}"/>
                  </a:ext>
                </a:extLst>
              </p:cNvPr>
              <p:cNvSpPr/>
              <p:nvPr/>
            </p:nvSpPr>
            <p:spPr>
              <a:xfrm>
                <a:off x="5685714" y="9642198"/>
                <a:ext cx="67739" cy="63160"/>
              </a:xfrm>
              <a:custGeom>
                <a:avLst/>
                <a:gdLst>
                  <a:gd name="connsiteX0" fmla="*/ 47435 w 67739"/>
                  <a:gd name="connsiteY0" fmla="*/ 18743 h 63160"/>
                  <a:gd name="connsiteX1" fmla="*/ 67740 w 67739"/>
                  <a:gd name="connsiteY1" fmla="*/ 63160 h 63160"/>
                  <a:gd name="connsiteX2" fmla="*/ 20785 w 67739"/>
                  <a:gd name="connsiteY2" fmla="*/ 41586 h 63160"/>
                  <a:gd name="connsiteX3" fmla="*/ 1749 w 67739"/>
                  <a:gd name="connsiteY3" fmla="*/ 23820 h 63160"/>
                  <a:gd name="connsiteX4" fmla="*/ 8094 w 67739"/>
                  <a:gd name="connsiteY4" fmla="*/ 977 h 63160"/>
                  <a:gd name="connsiteX5" fmla="*/ 8094 w 67739"/>
                  <a:gd name="connsiteY5" fmla="*/ 977 h 63160"/>
                  <a:gd name="connsiteX6" fmla="*/ 8094 w 67739"/>
                  <a:gd name="connsiteY6" fmla="*/ 977 h 63160"/>
                  <a:gd name="connsiteX7" fmla="*/ 8094 w 67739"/>
                  <a:gd name="connsiteY7" fmla="*/ 977 h 63160"/>
                  <a:gd name="connsiteX8" fmla="*/ 8094 w 67739"/>
                  <a:gd name="connsiteY8" fmla="*/ 977 h 63160"/>
                  <a:gd name="connsiteX9" fmla="*/ 47435 w 67739"/>
                  <a:gd name="connsiteY9" fmla="*/ 18743 h 63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39" h="63160">
                    <a:moveTo>
                      <a:pt x="47435" y="18743"/>
                    </a:moveTo>
                    <a:cubicBezTo>
                      <a:pt x="55049" y="31434"/>
                      <a:pt x="60125" y="53008"/>
                      <a:pt x="67740" y="63160"/>
                    </a:cubicBezTo>
                    <a:cubicBezTo>
                      <a:pt x="34744" y="39048"/>
                      <a:pt x="51242" y="54277"/>
                      <a:pt x="20785" y="41586"/>
                    </a:cubicBezTo>
                    <a:cubicBezTo>
                      <a:pt x="13171" y="37779"/>
                      <a:pt x="5556" y="32703"/>
                      <a:pt x="1749" y="23820"/>
                    </a:cubicBezTo>
                    <a:cubicBezTo>
                      <a:pt x="-2058" y="16205"/>
                      <a:pt x="480" y="4784"/>
                      <a:pt x="8094" y="977"/>
                    </a:cubicBezTo>
                    <a:lnTo>
                      <a:pt x="8094" y="977"/>
                    </a:lnTo>
                    <a:cubicBezTo>
                      <a:pt x="8094" y="977"/>
                      <a:pt x="8094" y="977"/>
                      <a:pt x="8094" y="977"/>
                    </a:cubicBezTo>
                    <a:lnTo>
                      <a:pt x="8094" y="977"/>
                    </a:lnTo>
                    <a:lnTo>
                      <a:pt x="8094" y="977"/>
                    </a:lnTo>
                    <a:cubicBezTo>
                      <a:pt x="24592" y="-2830"/>
                      <a:pt x="38552" y="4784"/>
                      <a:pt x="47435" y="18743"/>
                    </a:cubicBezTo>
                    <a:close/>
                  </a:path>
                </a:pathLst>
              </a:custGeom>
              <a:solidFill>
                <a:srgbClr val="EED9A7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261" name="Рисунок 28">
                <a:extLst>
                  <a:ext uri="{FF2B5EF4-FFF2-40B4-BE49-F238E27FC236}">
                    <a16:creationId xmlns:a16="http://schemas.microsoft.com/office/drawing/2014/main" id="{F0AAF146-09F4-CF70-5B76-4D782E0569AE}"/>
                  </a:ext>
                </a:extLst>
              </p:cNvPr>
              <p:cNvGrpSpPr/>
              <p:nvPr/>
            </p:nvGrpSpPr>
            <p:grpSpPr>
              <a:xfrm>
                <a:off x="5683414" y="9641022"/>
                <a:ext cx="73122" cy="66873"/>
                <a:chOff x="5683414" y="9641022"/>
                <a:chExt cx="73122" cy="66873"/>
              </a:xfrm>
              <a:solidFill>
                <a:srgbClr val="020202"/>
              </a:solidFill>
            </p:grpSpPr>
            <p:sp>
              <p:nvSpPr>
                <p:cNvPr id="1262" name="Полилиния: фигура 1261">
                  <a:extLst>
                    <a:ext uri="{FF2B5EF4-FFF2-40B4-BE49-F238E27FC236}">
                      <a16:creationId xmlns:a16="http://schemas.microsoft.com/office/drawing/2014/main" id="{D771486B-D535-9E45-0501-310A7391D66D}"/>
                    </a:ext>
                  </a:extLst>
                </p:cNvPr>
                <p:cNvSpPr/>
                <p:nvPr/>
              </p:nvSpPr>
              <p:spPr>
                <a:xfrm>
                  <a:off x="5693744" y="9641022"/>
                  <a:ext cx="60039" cy="66873"/>
                </a:xfrm>
                <a:custGeom>
                  <a:avLst/>
                  <a:gdLst>
                    <a:gd name="connsiteX0" fmla="*/ 45750 w 60039"/>
                    <a:gd name="connsiteY0" fmla="*/ 46569 h 66873"/>
                    <a:gd name="connsiteX1" fmla="*/ 27983 w 60039"/>
                    <a:gd name="connsiteY1" fmla="*/ 12305 h 66873"/>
                    <a:gd name="connsiteX2" fmla="*/ 64 w 60039"/>
                    <a:gd name="connsiteY2" fmla="*/ 3421 h 66873"/>
                    <a:gd name="connsiteX3" fmla="*/ 31791 w 60039"/>
                    <a:gd name="connsiteY3" fmla="*/ 7229 h 66873"/>
                    <a:gd name="connsiteX4" fmla="*/ 54634 w 60039"/>
                    <a:gd name="connsiteY4" fmla="*/ 44031 h 66873"/>
                    <a:gd name="connsiteX5" fmla="*/ 59710 w 60039"/>
                    <a:gd name="connsiteY5" fmla="*/ 66874 h 66873"/>
                    <a:gd name="connsiteX6" fmla="*/ 45750 w 60039"/>
                    <a:gd name="connsiteY6" fmla="*/ 46569 h 66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39" h="66873">
                      <a:moveTo>
                        <a:pt x="45750" y="46569"/>
                      </a:moveTo>
                      <a:cubicBezTo>
                        <a:pt x="43212" y="41493"/>
                        <a:pt x="39405" y="22457"/>
                        <a:pt x="27983" y="12305"/>
                      </a:cubicBezTo>
                      <a:cubicBezTo>
                        <a:pt x="16562" y="883"/>
                        <a:pt x="64" y="4691"/>
                        <a:pt x="64" y="3421"/>
                      </a:cubicBezTo>
                      <a:cubicBezTo>
                        <a:pt x="-1205" y="2152"/>
                        <a:pt x="16562" y="-5462"/>
                        <a:pt x="31791" y="7229"/>
                      </a:cubicBezTo>
                      <a:cubicBezTo>
                        <a:pt x="47019" y="18650"/>
                        <a:pt x="52095" y="38955"/>
                        <a:pt x="54634" y="44031"/>
                      </a:cubicBezTo>
                      <a:cubicBezTo>
                        <a:pt x="58441" y="55453"/>
                        <a:pt x="60979" y="64336"/>
                        <a:pt x="59710" y="66874"/>
                      </a:cubicBezTo>
                      <a:cubicBezTo>
                        <a:pt x="57172" y="66874"/>
                        <a:pt x="49557" y="57991"/>
                        <a:pt x="45750" y="46569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3" name="Полилиния: фигура 1262">
                  <a:extLst>
                    <a:ext uri="{FF2B5EF4-FFF2-40B4-BE49-F238E27FC236}">
                      <a16:creationId xmlns:a16="http://schemas.microsoft.com/office/drawing/2014/main" id="{67D8D791-5389-2337-4E20-B0662F78A1AA}"/>
                    </a:ext>
                  </a:extLst>
                </p:cNvPr>
                <p:cNvSpPr/>
                <p:nvPr/>
              </p:nvSpPr>
              <p:spPr>
                <a:xfrm>
                  <a:off x="5683414" y="9644002"/>
                  <a:ext cx="73122" cy="63894"/>
                </a:xfrm>
                <a:custGeom>
                  <a:avLst/>
                  <a:gdLst>
                    <a:gd name="connsiteX0" fmla="*/ 30700 w 73122"/>
                    <a:gd name="connsiteY0" fmla="*/ 47397 h 63894"/>
                    <a:gd name="connsiteX1" fmla="*/ 2781 w 73122"/>
                    <a:gd name="connsiteY1" fmla="*/ 6787 h 63894"/>
                    <a:gd name="connsiteX2" fmla="*/ 11664 w 73122"/>
                    <a:gd name="connsiteY2" fmla="*/ 442 h 63894"/>
                    <a:gd name="connsiteX3" fmla="*/ 6588 w 73122"/>
                    <a:gd name="connsiteY3" fmla="*/ 9326 h 63894"/>
                    <a:gd name="connsiteX4" fmla="*/ 12933 w 73122"/>
                    <a:gd name="connsiteY4" fmla="*/ 28361 h 63894"/>
                    <a:gd name="connsiteX5" fmla="*/ 53543 w 73122"/>
                    <a:gd name="connsiteY5" fmla="*/ 44859 h 63894"/>
                    <a:gd name="connsiteX6" fmla="*/ 72578 w 73122"/>
                    <a:gd name="connsiteY6" fmla="*/ 63895 h 63894"/>
                    <a:gd name="connsiteX7" fmla="*/ 30700 w 73122"/>
                    <a:gd name="connsiteY7" fmla="*/ 47397 h 63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3122" h="63894">
                      <a:moveTo>
                        <a:pt x="30700" y="47397"/>
                      </a:moveTo>
                      <a:cubicBezTo>
                        <a:pt x="2781" y="38514"/>
                        <a:pt x="-4834" y="18209"/>
                        <a:pt x="2781" y="6787"/>
                      </a:cubicBezTo>
                      <a:cubicBezTo>
                        <a:pt x="6588" y="442"/>
                        <a:pt x="11664" y="-827"/>
                        <a:pt x="11664" y="442"/>
                      </a:cubicBezTo>
                      <a:cubicBezTo>
                        <a:pt x="11664" y="1711"/>
                        <a:pt x="7857" y="2980"/>
                        <a:pt x="6588" y="9326"/>
                      </a:cubicBezTo>
                      <a:cubicBezTo>
                        <a:pt x="4050" y="14402"/>
                        <a:pt x="6588" y="23285"/>
                        <a:pt x="12933" y="28361"/>
                      </a:cubicBezTo>
                      <a:cubicBezTo>
                        <a:pt x="21816" y="37245"/>
                        <a:pt x="40852" y="41052"/>
                        <a:pt x="53543" y="44859"/>
                      </a:cubicBezTo>
                      <a:cubicBezTo>
                        <a:pt x="68771" y="49935"/>
                        <a:pt x="75117" y="61357"/>
                        <a:pt x="72578" y="63895"/>
                      </a:cubicBezTo>
                      <a:cubicBezTo>
                        <a:pt x="71309" y="62626"/>
                        <a:pt x="49736" y="53742"/>
                        <a:pt x="30700" y="47397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264" name="Рисунок 28">
              <a:extLst>
                <a:ext uri="{FF2B5EF4-FFF2-40B4-BE49-F238E27FC236}">
                  <a16:creationId xmlns:a16="http://schemas.microsoft.com/office/drawing/2014/main" id="{E3A9D69E-08BE-FA5D-C263-A789F1796C1C}"/>
                </a:ext>
              </a:extLst>
            </p:cNvPr>
            <p:cNvGrpSpPr/>
            <p:nvPr/>
          </p:nvGrpSpPr>
          <p:grpSpPr>
            <a:xfrm>
              <a:off x="5679606" y="9663865"/>
              <a:ext cx="73122" cy="66873"/>
              <a:chOff x="5679606" y="9663865"/>
              <a:chExt cx="73122" cy="66873"/>
            </a:xfrm>
          </p:grpSpPr>
          <p:sp>
            <p:nvSpPr>
              <p:cNvPr id="1265" name="Полилиния: фигура 1264">
                <a:extLst>
                  <a:ext uri="{FF2B5EF4-FFF2-40B4-BE49-F238E27FC236}">
                    <a16:creationId xmlns:a16="http://schemas.microsoft.com/office/drawing/2014/main" id="{E988DC97-C6F5-EA87-9753-2713D8B91DB8}"/>
                  </a:ext>
                </a:extLst>
              </p:cNvPr>
              <p:cNvSpPr/>
              <p:nvPr/>
            </p:nvSpPr>
            <p:spPr>
              <a:xfrm>
                <a:off x="5681907" y="9665129"/>
                <a:ext cx="67739" cy="63072"/>
              </a:xfrm>
              <a:custGeom>
                <a:avLst/>
                <a:gdLst>
                  <a:gd name="connsiteX0" fmla="*/ 47435 w 67739"/>
                  <a:gd name="connsiteY0" fmla="*/ 18656 h 63072"/>
                  <a:gd name="connsiteX1" fmla="*/ 67740 w 67739"/>
                  <a:gd name="connsiteY1" fmla="*/ 63073 h 63072"/>
                  <a:gd name="connsiteX2" fmla="*/ 20785 w 67739"/>
                  <a:gd name="connsiteY2" fmla="*/ 41499 h 63072"/>
                  <a:gd name="connsiteX3" fmla="*/ 1749 w 67739"/>
                  <a:gd name="connsiteY3" fmla="*/ 23732 h 63072"/>
                  <a:gd name="connsiteX4" fmla="*/ 8094 w 67739"/>
                  <a:gd name="connsiteY4" fmla="*/ 889 h 63072"/>
                  <a:gd name="connsiteX5" fmla="*/ 8094 w 67739"/>
                  <a:gd name="connsiteY5" fmla="*/ 889 h 63072"/>
                  <a:gd name="connsiteX6" fmla="*/ 8094 w 67739"/>
                  <a:gd name="connsiteY6" fmla="*/ 889 h 63072"/>
                  <a:gd name="connsiteX7" fmla="*/ 8094 w 67739"/>
                  <a:gd name="connsiteY7" fmla="*/ 889 h 63072"/>
                  <a:gd name="connsiteX8" fmla="*/ 8094 w 67739"/>
                  <a:gd name="connsiteY8" fmla="*/ 889 h 63072"/>
                  <a:gd name="connsiteX9" fmla="*/ 47435 w 67739"/>
                  <a:gd name="connsiteY9" fmla="*/ 18656 h 63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39" h="63072">
                    <a:moveTo>
                      <a:pt x="47435" y="18656"/>
                    </a:moveTo>
                    <a:cubicBezTo>
                      <a:pt x="55049" y="31346"/>
                      <a:pt x="60125" y="52920"/>
                      <a:pt x="67740" y="63073"/>
                    </a:cubicBezTo>
                    <a:cubicBezTo>
                      <a:pt x="34744" y="38961"/>
                      <a:pt x="51242" y="54189"/>
                      <a:pt x="20785" y="41499"/>
                    </a:cubicBezTo>
                    <a:cubicBezTo>
                      <a:pt x="13171" y="37692"/>
                      <a:pt x="5556" y="32615"/>
                      <a:pt x="1749" y="23732"/>
                    </a:cubicBezTo>
                    <a:cubicBezTo>
                      <a:pt x="-2058" y="16118"/>
                      <a:pt x="480" y="4696"/>
                      <a:pt x="8094" y="889"/>
                    </a:cubicBezTo>
                    <a:lnTo>
                      <a:pt x="8094" y="889"/>
                    </a:lnTo>
                    <a:cubicBezTo>
                      <a:pt x="8094" y="889"/>
                      <a:pt x="8094" y="889"/>
                      <a:pt x="8094" y="889"/>
                    </a:cubicBezTo>
                    <a:lnTo>
                      <a:pt x="8094" y="889"/>
                    </a:lnTo>
                    <a:lnTo>
                      <a:pt x="8094" y="889"/>
                    </a:lnTo>
                    <a:cubicBezTo>
                      <a:pt x="24592" y="-2918"/>
                      <a:pt x="38552" y="5965"/>
                      <a:pt x="47435" y="18656"/>
                    </a:cubicBezTo>
                    <a:close/>
                  </a:path>
                </a:pathLst>
              </a:custGeom>
              <a:solidFill>
                <a:srgbClr val="EED9A7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266" name="Рисунок 28">
                <a:extLst>
                  <a:ext uri="{FF2B5EF4-FFF2-40B4-BE49-F238E27FC236}">
                    <a16:creationId xmlns:a16="http://schemas.microsoft.com/office/drawing/2014/main" id="{55BF3C7A-2B61-99C8-1798-C343D9087E42}"/>
                  </a:ext>
                </a:extLst>
              </p:cNvPr>
              <p:cNvGrpSpPr/>
              <p:nvPr/>
            </p:nvGrpSpPr>
            <p:grpSpPr>
              <a:xfrm>
                <a:off x="5679606" y="9663865"/>
                <a:ext cx="73122" cy="66873"/>
                <a:chOff x="5679606" y="9663865"/>
                <a:chExt cx="73122" cy="66873"/>
              </a:xfrm>
              <a:solidFill>
                <a:srgbClr val="020202"/>
              </a:solidFill>
            </p:grpSpPr>
            <p:sp>
              <p:nvSpPr>
                <p:cNvPr id="1267" name="Полилиния: фигура 1266">
                  <a:extLst>
                    <a:ext uri="{FF2B5EF4-FFF2-40B4-BE49-F238E27FC236}">
                      <a16:creationId xmlns:a16="http://schemas.microsoft.com/office/drawing/2014/main" id="{64671072-2F89-C3D3-51B9-248F78D76823}"/>
                    </a:ext>
                  </a:extLst>
                </p:cNvPr>
                <p:cNvSpPr/>
                <p:nvPr/>
              </p:nvSpPr>
              <p:spPr>
                <a:xfrm>
                  <a:off x="5689937" y="9663865"/>
                  <a:ext cx="60039" cy="66873"/>
                </a:xfrm>
                <a:custGeom>
                  <a:avLst/>
                  <a:gdLst>
                    <a:gd name="connsiteX0" fmla="*/ 45750 w 60039"/>
                    <a:gd name="connsiteY0" fmla="*/ 46569 h 66873"/>
                    <a:gd name="connsiteX1" fmla="*/ 27983 w 60039"/>
                    <a:gd name="connsiteY1" fmla="*/ 12305 h 66873"/>
                    <a:gd name="connsiteX2" fmla="*/ 64 w 60039"/>
                    <a:gd name="connsiteY2" fmla="*/ 3421 h 66873"/>
                    <a:gd name="connsiteX3" fmla="*/ 31791 w 60039"/>
                    <a:gd name="connsiteY3" fmla="*/ 7229 h 66873"/>
                    <a:gd name="connsiteX4" fmla="*/ 54633 w 60039"/>
                    <a:gd name="connsiteY4" fmla="*/ 44031 h 66873"/>
                    <a:gd name="connsiteX5" fmla="*/ 59710 w 60039"/>
                    <a:gd name="connsiteY5" fmla="*/ 66874 h 66873"/>
                    <a:gd name="connsiteX6" fmla="*/ 45750 w 60039"/>
                    <a:gd name="connsiteY6" fmla="*/ 46569 h 66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39" h="66873">
                      <a:moveTo>
                        <a:pt x="45750" y="46569"/>
                      </a:moveTo>
                      <a:cubicBezTo>
                        <a:pt x="43212" y="41493"/>
                        <a:pt x="39405" y="22457"/>
                        <a:pt x="27983" y="12305"/>
                      </a:cubicBezTo>
                      <a:cubicBezTo>
                        <a:pt x="16562" y="883"/>
                        <a:pt x="64" y="4691"/>
                        <a:pt x="64" y="3421"/>
                      </a:cubicBezTo>
                      <a:cubicBezTo>
                        <a:pt x="-1205" y="2152"/>
                        <a:pt x="16562" y="-5462"/>
                        <a:pt x="31791" y="7229"/>
                      </a:cubicBezTo>
                      <a:cubicBezTo>
                        <a:pt x="47019" y="18650"/>
                        <a:pt x="52095" y="38955"/>
                        <a:pt x="54633" y="44031"/>
                      </a:cubicBezTo>
                      <a:cubicBezTo>
                        <a:pt x="58441" y="55453"/>
                        <a:pt x="60979" y="64336"/>
                        <a:pt x="59710" y="66874"/>
                      </a:cubicBezTo>
                      <a:cubicBezTo>
                        <a:pt x="57172" y="66874"/>
                        <a:pt x="49557" y="57991"/>
                        <a:pt x="45750" y="46569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68" name="Полилиния: фигура 1267">
                  <a:extLst>
                    <a:ext uri="{FF2B5EF4-FFF2-40B4-BE49-F238E27FC236}">
                      <a16:creationId xmlns:a16="http://schemas.microsoft.com/office/drawing/2014/main" id="{7B775BF5-7675-8F37-E2A3-3F4FA47156A2}"/>
                    </a:ext>
                  </a:extLst>
                </p:cNvPr>
                <p:cNvSpPr/>
                <p:nvPr/>
              </p:nvSpPr>
              <p:spPr>
                <a:xfrm>
                  <a:off x="5679606" y="9666845"/>
                  <a:ext cx="73122" cy="63894"/>
                </a:xfrm>
                <a:custGeom>
                  <a:avLst/>
                  <a:gdLst>
                    <a:gd name="connsiteX0" fmla="*/ 30700 w 73122"/>
                    <a:gd name="connsiteY0" fmla="*/ 47397 h 63894"/>
                    <a:gd name="connsiteX1" fmla="*/ 2781 w 73122"/>
                    <a:gd name="connsiteY1" fmla="*/ 6787 h 63894"/>
                    <a:gd name="connsiteX2" fmla="*/ 11664 w 73122"/>
                    <a:gd name="connsiteY2" fmla="*/ 442 h 63894"/>
                    <a:gd name="connsiteX3" fmla="*/ 6588 w 73122"/>
                    <a:gd name="connsiteY3" fmla="*/ 9326 h 63894"/>
                    <a:gd name="connsiteX4" fmla="*/ 12933 w 73122"/>
                    <a:gd name="connsiteY4" fmla="*/ 28361 h 63894"/>
                    <a:gd name="connsiteX5" fmla="*/ 53543 w 73122"/>
                    <a:gd name="connsiteY5" fmla="*/ 44859 h 63894"/>
                    <a:gd name="connsiteX6" fmla="*/ 72578 w 73122"/>
                    <a:gd name="connsiteY6" fmla="*/ 63895 h 63894"/>
                    <a:gd name="connsiteX7" fmla="*/ 30700 w 73122"/>
                    <a:gd name="connsiteY7" fmla="*/ 47397 h 63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3122" h="63894">
                      <a:moveTo>
                        <a:pt x="30700" y="47397"/>
                      </a:moveTo>
                      <a:cubicBezTo>
                        <a:pt x="2781" y="38514"/>
                        <a:pt x="-4834" y="18209"/>
                        <a:pt x="2781" y="6787"/>
                      </a:cubicBezTo>
                      <a:cubicBezTo>
                        <a:pt x="6588" y="442"/>
                        <a:pt x="11664" y="-827"/>
                        <a:pt x="11664" y="442"/>
                      </a:cubicBezTo>
                      <a:cubicBezTo>
                        <a:pt x="11664" y="1711"/>
                        <a:pt x="7857" y="2980"/>
                        <a:pt x="6588" y="9326"/>
                      </a:cubicBezTo>
                      <a:cubicBezTo>
                        <a:pt x="4050" y="14402"/>
                        <a:pt x="6588" y="23285"/>
                        <a:pt x="12933" y="28361"/>
                      </a:cubicBezTo>
                      <a:cubicBezTo>
                        <a:pt x="21816" y="37245"/>
                        <a:pt x="40852" y="41052"/>
                        <a:pt x="53543" y="44859"/>
                      </a:cubicBezTo>
                      <a:cubicBezTo>
                        <a:pt x="68771" y="49935"/>
                        <a:pt x="75117" y="61357"/>
                        <a:pt x="72578" y="63895"/>
                      </a:cubicBezTo>
                      <a:cubicBezTo>
                        <a:pt x="70040" y="62626"/>
                        <a:pt x="49736" y="53742"/>
                        <a:pt x="30700" y="47397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269" name="Рисунок 28">
              <a:extLst>
                <a:ext uri="{FF2B5EF4-FFF2-40B4-BE49-F238E27FC236}">
                  <a16:creationId xmlns:a16="http://schemas.microsoft.com/office/drawing/2014/main" id="{D800EBCD-FE79-F042-14DF-E329DC57854B}"/>
                </a:ext>
              </a:extLst>
            </p:cNvPr>
            <p:cNvGrpSpPr/>
            <p:nvPr/>
          </p:nvGrpSpPr>
          <p:grpSpPr>
            <a:xfrm>
              <a:off x="5727830" y="9657520"/>
              <a:ext cx="73122" cy="66873"/>
              <a:chOff x="5727830" y="9657520"/>
              <a:chExt cx="73122" cy="66873"/>
            </a:xfrm>
          </p:grpSpPr>
          <p:sp>
            <p:nvSpPr>
              <p:cNvPr id="1270" name="Полилиния: фигура 1269">
                <a:extLst>
                  <a:ext uri="{FF2B5EF4-FFF2-40B4-BE49-F238E27FC236}">
                    <a16:creationId xmlns:a16="http://schemas.microsoft.com/office/drawing/2014/main" id="{9094F0DC-7059-F185-F148-C5A950A3575B}"/>
                  </a:ext>
                </a:extLst>
              </p:cNvPr>
              <p:cNvSpPr/>
              <p:nvPr/>
            </p:nvSpPr>
            <p:spPr>
              <a:xfrm>
                <a:off x="5731400" y="9658783"/>
                <a:ext cx="67739" cy="63072"/>
              </a:xfrm>
              <a:custGeom>
                <a:avLst/>
                <a:gdLst>
                  <a:gd name="connsiteX0" fmla="*/ 47435 w 67739"/>
                  <a:gd name="connsiteY0" fmla="*/ 18656 h 63072"/>
                  <a:gd name="connsiteX1" fmla="*/ 67740 w 67739"/>
                  <a:gd name="connsiteY1" fmla="*/ 63073 h 63072"/>
                  <a:gd name="connsiteX2" fmla="*/ 20785 w 67739"/>
                  <a:gd name="connsiteY2" fmla="*/ 41499 h 63072"/>
                  <a:gd name="connsiteX3" fmla="*/ 1749 w 67739"/>
                  <a:gd name="connsiteY3" fmla="*/ 23732 h 63072"/>
                  <a:gd name="connsiteX4" fmla="*/ 8094 w 67739"/>
                  <a:gd name="connsiteY4" fmla="*/ 889 h 63072"/>
                  <a:gd name="connsiteX5" fmla="*/ 8094 w 67739"/>
                  <a:gd name="connsiteY5" fmla="*/ 889 h 63072"/>
                  <a:gd name="connsiteX6" fmla="*/ 8094 w 67739"/>
                  <a:gd name="connsiteY6" fmla="*/ 889 h 63072"/>
                  <a:gd name="connsiteX7" fmla="*/ 8094 w 67739"/>
                  <a:gd name="connsiteY7" fmla="*/ 889 h 63072"/>
                  <a:gd name="connsiteX8" fmla="*/ 8094 w 67739"/>
                  <a:gd name="connsiteY8" fmla="*/ 889 h 63072"/>
                  <a:gd name="connsiteX9" fmla="*/ 47435 w 67739"/>
                  <a:gd name="connsiteY9" fmla="*/ 18656 h 63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39" h="63072">
                    <a:moveTo>
                      <a:pt x="47435" y="18656"/>
                    </a:moveTo>
                    <a:cubicBezTo>
                      <a:pt x="55049" y="31346"/>
                      <a:pt x="60125" y="52920"/>
                      <a:pt x="67740" y="63073"/>
                    </a:cubicBezTo>
                    <a:cubicBezTo>
                      <a:pt x="34744" y="38961"/>
                      <a:pt x="51242" y="54189"/>
                      <a:pt x="20785" y="41499"/>
                    </a:cubicBezTo>
                    <a:cubicBezTo>
                      <a:pt x="13171" y="37692"/>
                      <a:pt x="5556" y="32615"/>
                      <a:pt x="1749" y="23732"/>
                    </a:cubicBezTo>
                    <a:cubicBezTo>
                      <a:pt x="-2058" y="16118"/>
                      <a:pt x="480" y="4696"/>
                      <a:pt x="8094" y="889"/>
                    </a:cubicBezTo>
                    <a:lnTo>
                      <a:pt x="8094" y="889"/>
                    </a:lnTo>
                    <a:cubicBezTo>
                      <a:pt x="8094" y="889"/>
                      <a:pt x="8094" y="889"/>
                      <a:pt x="8094" y="889"/>
                    </a:cubicBezTo>
                    <a:lnTo>
                      <a:pt x="8094" y="889"/>
                    </a:lnTo>
                    <a:lnTo>
                      <a:pt x="8094" y="889"/>
                    </a:lnTo>
                    <a:cubicBezTo>
                      <a:pt x="23323" y="-2918"/>
                      <a:pt x="38552" y="5965"/>
                      <a:pt x="47435" y="18656"/>
                    </a:cubicBezTo>
                    <a:close/>
                  </a:path>
                </a:pathLst>
              </a:custGeom>
              <a:solidFill>
                <a:srgbClr val="EED9A7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271" name="Рисунок 28">
                <a:extLst>
                  <a:ext uri="{FF2B5EF4-FFF2-40B4-BE49-F238E27FC236}">
                    <a16:creationId xmlns:a16="http://schemas.microsoft.com/office/drawing/2014/main" id="{CD9D6EB5-68CE-63C0-B9A6-517D4DE6D4A1}"/>
                  </a:ext>
                </a:extLst>
              </p:cNvPr>
              <p:cNvGrpSpPr/>
              <p:nvPr/>
            </p:nvGrpSpPr>
            <p:grpSpPr>
              <a:xfrm>
                <a:off x="5727830" y="9657520"/>
                <a:ext cx="73122" cy="66873"/>
                <a:chOff x="5727830" y="9657520"/>
                <a:chExt cx="73122" cy="66873"/>
              </a:xfrm>
              <a:solidFill>
                <a:srgbClr val="020202"/>
              </a:solidFill>
            </p:grpSpPr>
            <p:sp>
              <p:nvSpPr>
                <p:cNvPr id="1272" name="Полилиния: фигура 1271">
                  <a:extLst>
                    <a:ext uri="{FF2B5EF4-FFF2-40B4-BE49-F238E27FC236}">
                      <a16:creationId xmlns:a16="http://schemas.microsoft.com/office/drawing/2014/main" id="{B5986A6A-3F9C-7ACD-8069-214C9731E7E3}"/>
                    </a:ext>
                  </a:extLst>
                </p:cNvPr>
                <p:cNvSpPr/>
                <p:nvPr/>
              </p:nvSpPr>
              <p:spPr>
                <a:xfrm>
                  <a:off x="5738161" y="9657520"/>
                  <a:ext cx="60039" cy="66873"/>
                </a:xfrm>
                <a:custGeom>
                  <a:avLst/>
                  <a:gdLst>
                    <a:gd name="connsiteX0" fmla="*/ 45750 w 60039"/>
                    <a:gd name="connsiteY0" fmla="*/ 46569 h 66873"/>
                    <a:gd name="connsiteX1" fmla="*/ 27983 w 60039"/>
                    <a:gd name="connsiteY1" fmla="*/ 12305 h 66873"/>
                    <a:gd name="connsiteX2" fmla="*/ 64 w 60039"/>
                    <a:gd name="connsiteY2" fmla="*/ 3421 h 66873"/>
                    <a:gd name="connsiteX3" fmla="*/ 31791 w 60039"/>
                    <a:gd name="connsiteY3" fmla="*/ 7229 h 66873"/>
                    <a:gd name="connsiteX4" fmla="*/ 54634 w 60039"/>
                    <a:gd name="connsiteY4" fmla="*/ 44031 h 66873"/>
                    <a:gd name="connsiteX5" fmla="*/ 59710 w 60039"/>
                    <a:gd name="connsiteY5" fmla="*/ 66874 h 66873"/>
                    <a:gd name="connsiteX6" fmla="*/ 45750 w 60039"/>
                    <a:gd name="connsiteY6" fmla="*/ 46569 h 668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39" h="66873">
                      <a:moveTo>
                        <a:pt x="45750" y="46569"/>
                      </a:moveTo>
                      <a:cubicBezTo>
                        <a:pt x="43212" y="41493"/>
                        <a:pt x="39405" y="22457"/>
                        <a:pt x="27983" y="12305"/>
                      </a:cubicBezTo>
                      <a:cubicBezTo>
                        <a:pt x="16562" y="883"/>
                        <a:pt x="64" y="4691"/>
                        <a:pt x="64" y="3421"/>
                      </a:cubicBezTo>
                      <a:cubicBezTo>
                        <a:pt x="-1205" y="2152"/>
                        <a:pt x="16562" y="-5462"/>
                        <a:pt x="31791" y="7229"/>
                      </a:cubicBezTo>
                      <a:cubicBezTo>
                        <a:pt x="47019" y="18650"/>
                        <a:pt x="52095" y="38955"/>
                        <a:pt x="54634" y="44031"/>
                      </a:cubicBezTo>
                      <a:cubicBezTo>
                        <a:pt x="58441" y="55453"/>
                        <a:pt x="60979" y="64336"/>
                        <a:pt x="59710" y="66874"/>
                      </a:cubicBezTo>
                      <a:cubicBezTo>
                        <a:pt x="58441" y="66874"/>
                        <a:pt x="50826" y="57991"/>
                        <a:pt x="45750" y="46569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73" name="Полилиния: фигура 1272">
                  <a:extLst>
                    <a:ext uri="{FF2B5EF4-FFF2-40B4-BE49-F238E27FC236}">
                      <a16:creationId xmlns:a16="http://schemas.microsoft.com/office/drawing/2014/main" id="{61D3F110-A566-FB38-1AE1-64A5BF45E005}"/>
                    </a:ext>
                  </a:extLst>
                </p:cNvPr>
                <p:cNvSpPr/>
                <p:nvPr/>
              </p:nvSpPr>
              <p:spPr>
                <a:xfrm>
                  <a:off x="5727830" y="9660499"/>
                  <a:ext cx="73122" cy="63894"/>
                </a:xfrm>
                <a:custGeom>
                  <a:avLst/>
                  <a:gdLst>
                    <a:gd name="connsiteX0" fmla="*/ 30700 w 73122"/>
                    <a:gd name="connsiteY0" fmla="*/ 47397 h 63894"/>
                    <a:gd name="connsiteX1" fmla="*/ 2781 w 73122"/>
                    <a:gd name="connsiteY1" fmla="*/ 6787 h 63894"/>
                    <a:gd name="connsiteX2" fmla="*/ 11664 w 73122"/>
                    <a:gd name="connsiteY2" fmla="*/ 442 h 63894"/>
                    <a:gd name="connsiteX3" fmla="*/ 6588 w 73122"/>
                    <a:gd name="connsiteY3" fmla="*/ 9326 h 63894"/>
                    <a:gd name="connsiteX4" fmla="*/ 12933 w 73122"/>
                    <a:gd name="connsiteY4" fmla="*/ 28361 h 63894"/>
                    <a:gd name="connsiteX5" fmla="*/ 53543 w 73122"/>
                    <a:gd name="connsiteY5" fmla="*/ 44859 h 63894"/>
                    <a:gd name="connsiteX6" fmla="*/ 72578 w 73122"/>
                    <a:gd name="connsiteY6" fmla="*/ 63895 h 63894"/>
                    <a:gd name="connsiteX7" fmla="*/ 30700 w 73122"/>
                    <a:gd name="connsiteY7" fmla="*/ 47397 h 63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3122" h="63894">
                      <a:moveTo>
                        <a:pt x="30700" y="47397"/>
                      </a:moveTo>
                      <a:cubicBezTo>
                        <a:pt x="2781" y="38514"/>
                        <a:pt x="-4834" y="18209"/>
                        <a:pt x="2781" y="6787"/>
                      </a:cubicBezTo>
                      <a:cubicBezTo>
                        <a:pt x="6588" y="442"/>
                        <a:pt x="11664" y="-827"/>
                        <a:pt x="11664" y="442"/>
                      </a:cubicBezTo>
                      <a:cubicBezTo>
                        <a:pt x="11664" y="1711"/>
                        <a:pt x="7857" y="2980"/>
                        <a:pt x="6588" y="9326"/>
                      </a:cubicBezTo>
                      <a:cubicBezTo>
                        <a:pt x="4050" y="14402"/>
                        <a:pt x="6588" y="23285"/>
                        <a:pt x="12933" y="28361"/>
                      </a:cubicBezTo>
                      <a:cubicBezTo>
                        <a:pt x="21816" y="37245"/>
                        <a:pt x="40852" y="41052"/>
                        <a:pt x="53543" y="44859"/>
                      </a:cubicBezTo>
                      <a:cubicBezTo>
                        <a:pt x="68771" y="49935"/>
                        <a:pt x="75117" y="61357"/>
                        <a:pt x="72578" y="63895"/>
                      </a:cubicBezTo>
                      <a:cubicBezTo>
                        <a:pt x="71309" y="62626"/>
                        <a:pt x="49736" y="53742"/>
                        <a:pt x="30700" y="47397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274" name="Рисунок 28">
              <a:extLst>
                <a:ext uri="{FF2B5EF4-FFF2-40B4-BE49-F238E27FC236}">
                  <a16:creationId xmlns:a16="http://schemas.microsoft.com/office/drawing/2014/main" id="{24714567-F94E-0991-990F-E5D5CE108155}"/>
                </a:ext>
              </a:extLst>
            </p:cNvPr>
            <p:cNvGrpSpPr/>
            <p:nvPr/>
          </p:nvGrpSpPr>
          <p:grpSpPr>
            <a:xfrm>
              <a:off x="5736714" y="9690515"/>
              <a:ext cx="71853" cy="66873"/>
              <a:chOff x="5736714" y="9690515"/>
              <a:chExt cx="71853" cy="66873"/>
            </a:xfrm>
          </p:grpSpPr>
          <p:sp>
            <p:nvSpPr>
              <p:cNvPr id="1275" name="Полилиния: фигура 1274">
                <a:extLst>
                  <a:ext uri="{FF2B5EF4-FFF2-40B4-BE49-F238E27FC236}">
                    <a16:creationId xmlns:a16="http://schemas.microsoft.com/office/drawing/2014/main" id="{96FAA85F-8172-C285-BE07-45CE8D3DAD64}"/>
                  </a:ext>
                </a:extLst>
              </p:cNvPr>
              <p:cNvSpPr/>
              <p:nvPr/>
            </p:nvSpPr>
            <p:spPr>
              <a:xfrm>
                <a:off x="5739014" y="9691691"/>
                <a:ext cx="67739" cy="63160"/>
              </a:xfrm>
              <a:custGeom>
                <a:avLst/>
                <a:gdLst>
                  <a:gd name="connsiteX0" fmla="*/ 47435 w 67739"/>
                  <a:gd name="connsiteY0" fmla="*/ 18743 h 63160"/>
                  <a:gd name="connsiteX1" fmla="*/ 67740 w 67739"/>
                  <a:gd name="connsiteY1" fmla="*/ 63160 h 63160"/>
                  <a:gd name="connsiteX2" fmla="*/ 63933 w 67739"/>
                  <a:gd name="connsiteY2" fmla="*/ 58084 h 63160"/>
                  <a:gd name="connsiteX3" fmla="*/ 1749 w 67739"/>
                  <a:gd name="connsiteY3" fmla="*/ 23820 h 63160"/>
                  <a:gd name="connsiteX4" fmla="*/ 8094 w 67739"/>
                  <a:gd name="connsiteY4" fmla="*/ 977 h 63160"/>
                  <a:gd name="connsiteX5" fmla="*/ 8094 w 67739"/>
                  <a:gd name="connsiteY5" fmla="*/ 977 h 63160"/>
                  <a:gd name="connsiteX6" fmla="*/ 8094 w 67739"/>
                  <a:gd name="connsiteY6" fmla="*/ 977 h 63160"/>
                  <a:gd name="connsiteX7" fmla="*/ 8094 w 67739"/>
                  <a:gd name="connsiteY7" fmla="*/ 977 h 63160"/>
                  <a:gd name="connsiteX8" fmla="*/ 8094 w 67739"/>
                  <a:gd name="connsiteY8" fmla="*/ 977 h 63160"/>
                  <a:gd name="connsiteX9" fmla="*/ 47435 w 67739"/>
                  <a:gd name="connsiteY9" fmla="*/ 18743 h 63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39" h="63160">
                    <a:moveTo>
                      <a:pt x="47435" y="18743"/>
                    </a:moveTo>
                    <a:cubicBezTo>
                      <a:pt x="55049" y="31434"/>
                      <a:pt x="60125" y="53008"/>
                      <a:pt x="67740" y="63160"/>
                    </a:cubicBezTo>
                    <a:cubicBezTo>
                      <a:pt x="67740" y="63160"/>
                      <a:pt x="63933" y="58084"/>
                      <a:pt x="63933" y="58084"/>
                    </a:cubicBezTo>
                    <a:cubicBezTo>
                      <a:pt x="44897" y="41586"/>
                      <a:pt x="11902" y="47932"/>
                      <a:pt x="1749" y="23820"/>
                    </a:cubicBezTo>
                    <a:cubicBezTo>
                      <a:pt x="-2058" y="16205"/>
                      <a:pt x="480" y="4784"/>
                      <a:pt x="8094" y="977"/>
                    </a:cubicBezTo>
                    <a:lnTo>
                      <a:pt x="8094" y="977"/>
                    </a:lnTo>
                    <a:cubicBezTo>
                      <a:pt x="8094" y="977"/>
                      <a:pt x="8094" y="977"/>
                      <a:pt x="8094" y="977"/>
                    </a:cubicBezTo>
                    <a:lnTo>
                      <a:pt x="8094" y="977"/>
                    </a:lnTo>
                    <a:lnTo>
                      <a:pt x="8094" y="977"/>
                    </a:lnTo>
                    <a:cubicBezTo>
                      <a:pt x="23323" y="-2830"/>
                      <a:pt x="38552" y="4784"/>
                      <a:pt x="47435" y="18743"/>
                    </a:cubicBezTo>
                    <a:close/>
                  </a:path>
                </a:pathLst>
              </a:custGeom>
              <a:solidFill>
                <a:srgbClr val="EED9A7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276" name="Рисунок 28">
                <a:extLst>
                  <a:ext uri="{FF2B5EF4-FFF2-40B4-BE49-F238E27FC236}">
                    <a16:creationId xmlns:a16="http://schemas.microsoft.com/office/drawing/2014/main" id="{4090E70F-7352-37CD-EC06-FC68CF1C4794}"/>
                  </a:ext>
                </a:extLst>
              </p:cNvPr>
              <p:cNvGrpSpPr/>
              <p:nvPr/>
            </p:nvGrpSpPr>
            <p:grpSpPr>
              <a:xfrm>
                <a:off x="5736714" y="9690515"/>
                <a:ext cx="71853" cy="66873"/>
                <a:chOff x="5736714" y="9690515"/>
                <a:chExt cx="71853" cy="66873"/>
              </a:xfrm>
              <a:solidFill>
                <a:srgbClr val="020202"/>
              </a:solidFill>
            </p:grpSpPr>
            <p:sp>
              <p:nvSpPr>
                <p:cNvPr id="1277" name="Полилиния: фигура 1276">
                  <a:extLst>
                    <a:ext uri="{FF2B5EF4-FFF2-40B4-BE49-F238E27FC236}">
                      <a16:creationId xmlns:a16="http://schemas.microsoft.com/office/drawing/2014/main" id="{761AFE65-1B0B-5E01-972B-5083E7317510}"/>
                    </a:ext>
                  </a:extLst>
                </p:cNvPr>
                <p:cNvSpPr/>
                <p:nvPr/>
              </p:nvSpPr>
              <p:spPr>
                <a:xfrm>
                  <a:off x="5747044" y="9690515"/>
                  <a:ext cx="60060" cy="65725"/>
                </a:xfrm>
                <a:custGeom>
                  <a:avLst/>
                  <a:gdLst>
                    <a:gd name="connsiteX0" fmla="*/ 45750 w 60060"/>
                    <a:gd name="connsiteY0" fmla="*/ 46569 h 65725"/>
                    <a:gd name="connsiteX1" fmla="*/ 27983 w 60060"/>
                    <a:gd name="connsiteY1" fmla="*/ 12305 h 65725"/>
                    <a:gd name="connsiteX2" fmla="*/ 64 w 60060"/>
                    <a:gd name="connsiteY2" fmla="*/ 3421 h 65725"/>
                    <a:gd name="connsiteX3" fmla="*/ 31791 w 60060"/>
                    <a:gd name="connsiteY3" fmla="*/ 7229 h 65725"/>
                    <a:gd name="connsiteX4" fmla="*/ 59710 w 60060"/>
                    <a:gd name="connsiteY4" fmla="*/ 65605 h 65725"/>
                    <a:gd name="connsiteX5" fmla="*/ 45750 w 60060"/>
                    <a:gd name="connsiteY5" fmla="*/ 46569 h 65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0060" h="65725">
                      <a:moveTo>
                        <a:pt x="45750" y="46569"/>
                      </a:moveTo>
                      <a:cubicBezTo>
                        <a:pt x="43212" y="41493"/>
                        <a:pt x="39405" y="22457"/>
                        <a:pt x="27983" y="12305"/>
                      </a:cubicBezTo>
                      <a:cubicBezTo>
                        <a:pt x="16562" y="883"/>
                        <a:pt x="64" y="4691"/>
                        <a:pt x="64" y="3421"/>
                      </a:cubicBezTo>
                      <a:cubicBezTo>
                        <a:pt x="-1205" y="2152"/>
                        <a:pt x="16562" y="-5462"/>
                        <a:pt x="31791" y="7229"/>
                      </a:cubicBezTo>
                      <a:cubicBezTo>
                        <a:pt x="50826" y="21188"/>
                        <a:pt x="62248" y="63067"/>
                        <a:pt x="59710" y="65605"/>
                      </a:cubicBezTo>
                      <a:cubicBezTo>
                        <a:pt x="57172" y="66874"/>
                        <a:pt x="49557" y="57991"/>
                        <a:pt x="45750" y="46569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78" name="Полилиния: фигура 1277">
                  <a:extLst>
                    <a:ext uri="{FF2B5EF4-FFF2-40B4-BE49-F238E27FC236}">
                      <a16:creationId xmlns:a16="http://schemas.microsoft.com/office/drawing/2014/main" id="{CC235977-3731-9B8A-AFE9-161E646DD417}"/>
                    </a:ext>
                  </a:extLst>
                </p:cNvPr>
                <p:cNvSpPr/>
                <p:nvPr/>
              </p:nvSpPr>
              <p:spPr>
                <a:xfrm>
                  <a:off x="5736714" y="9693495"/>
                  <a:ext cx="71853" cy="63894"/>
                </a:xfrm>
                <a:custGeom>
                  <a:avLst/>
                  <a:gdLst>
                    <a:gd name="connsiteX0" fmla="*/ 30700 w 71853"/>
                    <a:gd name="connsiteY0" fmla="*/ 47397 h 63894"/>
                    <a:gd name="connsiteX1" fmla="*/ 2781 w 71853"/>
                    <a:gd name="connsiteY1" fmla="*/ 6787 h 63894"/>
                    <a:gd name="connsiteX2" fmla="*/ 11664 w 71853"/>
                    <a:gd name="connsiteY2" fmla="*/ 442 h 63894"/>
                    <a:gd name="connsiteX3" fmla="*/ 6588 w 71853"/>
                    <a:gd name="connsiteY3" fmla="*/ 9326 h 63894"/>
                    <a:gd name="connsiteX4" fmla="*/ 52274 w 71853"/>
                    <a:gd name="connsiteY4" fmla="*/ 44859 h 63894"/>
                    <a:gd name="connsiteX5" fmla="*/ 71309 w 71853"/>
                    <a:gd name="connsiteY5" fmla="*/ 63895 h 63894"/>
                    <a:gd name="connsiteX6" fmla="*/ 30700 w 71853"/>
                    <a:gd name="connsiteY6" fmla="*/ 47397 h 63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853" h="63894">
                      <a:moveTo>
                        <a:pt x="30700" y="47397"/>
                      </a:moveTo>
                      <a:cubicBezTo>
                        <a:pt x="2781" y="38514"/>
                        <a:pt x="-4834" y="18209"/>
                        <a:pt x="2781" y="6787"/>
                      </a:cubicBezTo>
                      <a:cubicBezTo>
                        <a:pt x="6588" y="442"/>
                        <a:pt x="11664" y="-827"/>
                        <a:pt x="11664" y="442"/>
                      </a:cubicBezTo>
                      <a:cubicBezTo>
                        <a:pt x="11664" y="1711"/>
                        <a:pt x="7857" y="2980"/>
                        <a:pt x="6588" y="9326"/>
                      </a:cubicBezTo>
                      <a:cubicBezTo>
                        <a:pt x="-1027" y="32168"/>
                        <a:pt x="30700" y="38514"/>
                        <a:pt x="52274" y="44859"/>
                      </a:cubicBezTo>
                      <a:cubicBezTo>
                        <a:pt x="67502" y="49935"/>
                        <a:pt x="73847" y="61357"/>
                        <a:pt x="71309" y="63895"/>
                      </a:cubicBezTo>
                      <a:cubicBezTo>
                        <a:pt x="70040" y="62626"/>
                        <a:pt x="49736" y="53742"/>
                        <a:pt x="30700" y="47397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279" name="Рисунок 28">
              <a:extLst>
                <a:ext uri="{FF2B5EF4-FFF2-40B4-BE49-F238E27FC236}">
                  <a16:creationId xmlns:a16="http://schemas.microsoft.com/office/drawing/2014/main" id="{A69AE957-FF81-0568-9D42-31DCFD671CEE}"/>
                </a:ext>
              </a:extLst>
            </p:cNvPr>
            <p:cNvGrpSpPr/>
            <p:nvPr/>
          </p:nvGrpSpPr>
          <p:grpSpPr>
            <a:xfrm>
              <a:off x="5779861" y="9712089"/>
              <a:ext cx="71853" cy="66873"/>
              <a:chOff x="5779861" y="9712089"/>
              <a:chExt cx="71853" cy="66873"/>
            </a:xfrm>
          </p:grpSpPr>
          <p:sp>
            <p:nvSpPr>
              <p:cNvPr id="1280" name="Полилиния: фигура 1279">
                <a:extLst>
                  <a:ext uri="{FF2B5EF4-FFF2-40B4-BE49-F238E27FC236}">
                    <a16:creationId xmlns:a16="http://schemas.microsoft.com/office/drawing/2014/main" id="{AD27B859-D367-87F6-D104-534C7C909D56}"/>
                  </a:ext>
                </a:extLst>
              </p:cNvPr>
              <p:cNvSpPr/>
              <p:nvPr/>
            </p:nvSpPr>
            <p:spPr>
              <a:xfrm>
                <a:off x="5783565" y="9713265"/>
                <a:ext cx="67605" cy="63160"/>
              </a:xfrm>
              <a:custGeom>
                <a:avLst/>
                <a:gdLst>
                  <a:gd name="connsiteX0" fmla="*/ 47301 w 67605"/>
                  <a:gd name="connsiteY0" fmla="*/ 18743 h 63160"/>
                  <a:gd name="connsiteX1" fmla="*/ 67605 w 67605"/>
                  <a:gd name="connsiteY1" fmla="*/ 63160 h 63160"/>
                  <a:gd name="connsiteX2" fmla="*/ 20650 w 67605"/>
                  <a:gd name="connsiteY2" fmla="*/ 41586 h 63160"/>
                  <a:gd name="connsiteX3" fmla="*/ 7960 w 67605"/>
                  <a:gd name="connsiteY3" fmla="*/ 977 h 63160"/>
                  <a:gd name="connsiteX4" fmla="*/ 7960 w 67605"/>
                  <a:gd name="connsiteY4" fmla="*/ 977 h 63160"/>
                  <a:gd name="connsiteX5" fmla="*/ 7960 w 67605"/>
                  <a:gd name="connsiteY5" fmla="*/ 977 h 63160"/>
                  <a:gd name="connsiteX6" fmla="*/ 7960 w 67605"/>
                  <a:gd name="connsiteY6" fmla="*/ 977 h 63160"/>
                  <a:gd name="connsiteX7" fmla="*/ 7960 w 67605"/>
                  <a:gd name="connsiteY7" fmla="*/ 977 h 63160"/>
                  <a:gd name="connsiteX8" fmla="*/ 47301 w 67605"/>
                  <a:gd name="connsiteY8" fmla="*/ 18743 h 63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7605" h="63160">
                    <a:moveTo>
                      <a:pt x="47301" y="18743"/>
                    </a:moveTo>
                    <a:cubicBezTo>
                      <a:pt x="54915" y="31434"/>
                      <a:pt x="59991" y="53008"/>
                      <a:pt x="67605" y="63160"/>
                    </a:cubicBezTo>
                    <a:cubicBezTo>
                      <a:pt x="34610" y="39048"/>
                      <a:pt x="51108" y="54277"/>
                      <a:pt x="20650" y="41586"/>
                    </a:cubicBezTo>
                    <a:cubicBezTo>
                      <a:pt x="-3462" y="31434"/>
                      <a:pt x="-4731" y="8591"/>
                      <a:pt x="7960" y="977"/>
                    </a:cubicBezTo>
                    <a:lnTo>
                      <a:pt x="7960" y="977"/>
                    </a:lnTo>
                    <a:cubicBezTo>
                      <a:pt x="7960" y="977"/>
                      <a:pt x="7960" y="977"/>
                      <a:pt x="7960" y="977"/>
                    </a:cubicBezTo>
                    <a:lnTo>
                      <a:pt x="7960" y="977"/>
                    </a:lnTo>
                    <a:lnTo>
                      <a:pt x="7960" y="977"/>
                    </a:lnTo>
                    <a:cubicBezTo>
                      <a:pt x="23189" y="-2830"/>
                      <a:pt x="38417" y="4784"/>
                      <a:pt x="47301" y="18743"/>
                    </a:cubicBezTo>
                    <a:close/>
                  </a:path>
                </a:pathLst>
              </a:custGeom>
              <a:solidFill>
                <a:srgbClr val="EED9A7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281" name="Рисунок 28">
                <a:extLst>
                  <a:ext uri="{FF2B5EF4-FFF2-40B4-BE49-F238E27FC236}">
                    <a16:creationId xmlns:a16="http://schemas.microsoft.com/office/drawing/2014/main" id="{2BDB9884-8F05-012B-434C-6855C4ABAFA8}"/>
                  </a:ext>
                </a:extLst>
              </p:cNvPr>
              <p:cNvGrpSpPr/>
              <p:nvPr/>
            </p:nvGrpSpPr>
            <p:grpSpPr>
              <a:xfrm>
                <a:off x="5779861" y="9712089"/>
                <a:ext cx="71853" cy="66873"/>
                <a:chOff x="5779861" y="9712089"/>
                <a:chExt cx="71853" cy="66873"/>
              </a:xfrm>
              <a:solidFill>
                <a:srgbClr val="020202"/>
              </a:solidFill>
            </p:grpSpPr>
            <p:sp>
              <p:nvSpPr>
                <p:cNvPr id="1282" name="Полилиния: фигура 1281">
                  <a:extLst>
                    <a:ext uri="{FF2B5EF4-FFF2-40B4-BE49-F238E27FC236}">
                      <a16:creationId xmlns:a16="http://schemas.microsoft.com/office/drawing/2014/main" id="{3170E1F5-E330-FB4E-6DDA-8BA13C162D7F}"/>
                    </a:ext>
                  </a:extLst>
                </p:cNvPr>
                <p:cNvSpPr/>
                <p:nvPr/>
              </p:nvSpPr>
              <p:spPr>
                <a:xfrm>
                  <a:off x="5790192" y="9712089"/>
                  <a:ext cx="60060" cy="65725"/>
                </a:xfrm>
                <a:custGeom>
                  <a:avLst/>
                  <a:gdLst>
                    <a:gd name="connsiteX0" fmla="*/ 45750 w 60060"/>
                    <a:gd name="connsiteY0" fmla="*/ 46569 h 65725"/>
                    <a:gd name="connsiteX1" fmla="*/ 27983 w 60060"/>
                    <a:gd name="connsiteY1" fmla="*/ 12305 h 65725"/>
                    <a:gd name="connsiteX2" fmla="*/ 64 w 60060"/>
                    <a:gd name="connsiteY2" fmla="*/ 3421 h 65725"/>
                    <a:gd name="connsiteX3" fmla="*/ 31791 w 60060"/>
                    <a:gd name="connsiteY3" fmla="*/ 7229 h 65725"/>
                    <a:gd name="connsiteX4" fmla="*/ 59710 w 60060"/>
                    <a:gd name="connsiteY4" fmla="*/ 65605 h 65725"/>
                    <a:gd name="connsiteX5" fmla="*/ 45750 w 60060"/>
                    <a:gd name="connsiteY5" fmla="*/ 46569 h 65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0060" h="65725">
                      <a:moveTo>
                        <a:pt x="45750" y="46569"/>
                      </a:moveTo>
                      <a:cubicBezTo>
                        <a:pt x="43212" y="41493"/>
                        <a:pt x="39405" y="22457"/>
                        <a:pt x="27983" y="12305"/>
                      </a:cubicBezTo>
                      <a:cubicBezTo>
                        <a:pt x="16562" y="883"/>
                        <a:pt x="64" y="4690"/>
                        <a:pt x="64" y="3421"/>
                      </a:cubicBezTo>
                      <a:cubicBezTo>
                        <a:pt x="-1205" y="2152"/>
                        <a:pt x="16562" y="-5462"/>
                        <a:pt x="31791" y="7229"/>
                      </a:cubicBezTo>
                      <a:cubicBezTo>
                        <a:pt x="50826" y="21188"/>
                        <a:pt x="62248" y="63067"/>
                        <a:pt x="59710" y="65605"/>
                      </a:cubicBezTo>
                      <a:cubicBezTo>
                        <a:pt x="58441" y="66874"/>
                        <a:pt x="50826" y="57991"/>
                        <a:pt x="45750" y="46569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83" name="Полилиния: фигура 1282">
                  <a:extLst>
                    <a:ext uri="{FF2B5EF4-FFF2-40B4-BE49-F238E27FC236}">
                      <a16:creationId xmlns:a16="http://schemas.microsoft.com/office/drawing/2014/main" id="{926952D5-384B-2E14-697B-477D1AE0CB68}"/>
                    </a:ext>
                  </a:extLst>
                </p:cNvPr>
                <p:cNvSpPr/>
                <p:nvPr/>
              </p:nvSpPr>
              <p:spPr>
                <a:xfrm>
                  <a:off x="5779861" y="9715069"/>
                  <a:ext cx="71853" cy="63894"/>
                </a:xfrm>
                <a:custGeom>
                  <a:avLst/>
                  <a:gdLst>
                    <a:gd name="connsiteX0" fmla="*/ 30700 w 71853"/>
                    <a:gd name="connsiteY0" fmla="*/ 47397 h 63894"/>
                    <a:gd name="connsiteX1" fmla="*/ 2781 w 71853"/>
                    <a:gd name="connsiteY1" fmla="*/ 6787 h 63894"/>
                    <a:gd name="connsiteX2" fmla="*/ 11664 w 71853"/>
                    <a:gd name="connsiteY2" fmla="*/ 442 h 63894"/>
                    <a:gd name="connsiteX3" fmla="*/ 6588 w 71853"/>
                    <a:gd name="connsiteY3" fmla="*/ 9326 h 63894"/>
                    <a:gd name="connsiteX4" fmla="*/ 52274 w 71853"/>
                    <a:gd name="connsiteY4" fmla="*/ 44859 h 63894"/>
                    <a:gd name="connsiteX5" fmla="*/ 71309 w 71853"/>
                    <a:gd name="connsiteY5" fmla="*/ 63895 h 63894"/>
                    <a:gd name="connsiteX6" fmla="*/ 30700 w 71853"/>
                    <a:gd name="connsiteY6" fmla="*/ 47397 h 63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853" h="63894">
                      <a:moveTo>
                        <a:pt x="30700" y="47397"/>
                      </a:moveTo>
                      <a:cubicBezTo>
                        <a:pt x="2781" y="38514"/>
                        <a:pt x="-4834" y="18209"/>
                        <a:pt x="2781" y="6787"/>
                      </a:cubicBezTo>
                      <a:cubicBezTo>
                        <a:pt x="6588" y="442"/>
                        <a:pt x="11664" y="-827"/>
                        <a:pt x="11664" y="442"/>
                      </a:cubicBezTo>
                      <a:cubicBezTo>
                        <a:pt x="11664" y="1711"/>
                        <a:pt x="7857" y="2980"/>
                        <a:pt x="6588" y="9326"/>
                      </a:cubicBezTo>
                      <a:cubicBezTo>
                        <a:pt x="-1027" y="32168"/>
                        <a:pt x="30700" y="38514"/>
                        <a:pt x="52274" y="44859"/>
                      </a:cubicBezTo>
                      <a:cubicBezTo>
                        <a:pt x="67502" y="49935"/>
                        <a:pt x="73848" y="61357"/>
                        <a:pt x="71309" y="63895"/>
                      </a:cubicBezTo>
                      <a:cubicBezTo>
                        <a:pt x="71309" y="62626"/>
                        <a:pt x="49736" y="53742"/>
                        <a:pt x="30700" y="47397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284" name="Рисунок 28">
              <a:extLst>
                <a:ext uri="{FF2B5EF4-FFF2-40B4-BE49-F238E27FC236}">
                  <a16:creationId xmlns:a16="http://schemas.microsoft.com/office/drawing/2014/main" id="{61BBE08A-8DA3-AFA7-D4FE-915D67799722}"/>
                </a:ext>
              </a:extLst>
            </p:cNvPr>
            <p:cNvGrpSpPr/>
            <p:nvPr/>
          </p:nvGrpSpPr>
          <p:grpSpPr>
            <a:xfrm>
              <a:off x="5769709" y="9742546"/>
              <a:ext cx="71853" cy="66873"/>
              <a:chOff x="5769709" y="9742546"/>
              <a:chExt cx="71853" cy="66873"/>
            </a:xfrm>
          </p:grpSpPr>
          <p:sp>
            <p:nvSpPr>
              <p:cNvPr id="1285" name="Полилиния: фигура 1284">
                <a:extLst>
                  <a:ext uri="{FF2B5EF4-FFF2-40B4-BE49-F238E27FC236}">
                    <a16:creationId xmlns:a16="http://schemas.microsoft.com/office/drawing/2014/main" id="{F08E0D6E-8AD1-BE83-B430-38D6E02D9074}"/>
                  </a:ext>
                </a:extLst>
              </p:cNvPr>
              <p:cNvSpPr/>
              <p:nvPr/>
            </p:nvSpPr>
            <p:spPr>
              <a:xfrm>
                <a:off x="5772010" y="9743722"/>
                <a:ext cx="67739" cy="63160"/>
              </a:xfrm>
              <a:custGeom>
                <a:avLst/>
                <a:gdLst>
                  <a:gd name="connsiteX0" fmla="*/ 47435 w 67739"/>
                  <a:gd name="connsiteY0" fmla="*/ 18743 h 63160"/>
                  <a:gd name="connsiteX1" fmla="*/ 67740 w 67739"/>
                  <a:gd name="connsiteY1" fmla="*/ 63160 h 63160"/>
                  <a:gd name="connsiteX2" fmla="*/ 46166 w 67739"/>
                  <a:gd name="connsiteY2" fmla="*/ 49201 h 63160"/>
                  <a:gd name="connsiteX3" fmla="*/ 1749 w 67739"/>
                  <a:gd name="connsiteY3" fmla="*/ 23820 h 63160"/>
                  <a:gd name="connsiteX4" fmla="*/ 8094 w 67739"/>
                  <a:gd name="connsiteY4" fmla="*/ 977 h 63160"/>
                  <a:gd name="connsiteX5" fmla="*/ 8094 w 67739"/>
                  <a:gd name="connsiteY5" fmla="*/ 977 h 63160"/>
                  <a:gd name="connsiteX6" fmla="*/ 8094 w 67739"/>
                  <a:gd name="connsiteY6" fmla="*/ 977 h 63160"/>
                  <a:gd name="connsiteX7" fmla="*/ 8094 w 67739"/>
                  <a:gd name="connsiteY7" fmla="*/ 977 h 63160"/>
                  <a:gd name="connsiteX8" fmla="*/ 8094 w 67739"/>
                  <a:gd name="connsiteY8" fmla="*/ 977 h 63160"/>
                  <a:gd name="connsiteX9" fmla="*/ 47435 w 67739"/>
                  <a:gd name="connsiteY9" fmla="*/ 18743 h 63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739" h="63160">
                    <a:moveTo>
                      <a:pt x="47435" y="18743"/>
                    </a:moveTo>
                    <a:cubicBezTo>
                      <a:pt x="55049" y="31434"/>
                      <a:pt x="60125" y="53008"/>
                      <a:pt x="67740" y="63160"/>
                    </a:cubicBezTo>
                    <a:cubicBezTo>
                      <a:pt x="56318" y="55546"/>
                      <a:pt x="63933" y="55546"/>
                      <a:pt x="46166" y="49201"/>
                    </a:cubicBezTo>
                    <a:cubicBezTo>
                      <a:pt x="29668" y="44124"/>
                      <a:pt x="8094" y="40317"/>
                      <a:pt x="1749" y="23820"/>
                    </a:cubicBezTo>
                    <a:cubicBezTo>
                      <a:pt x="-2058" y="16205"/>
                      <a:pt x="480" y="4784"/>
                      <a:pt x="8094" y="977"/>
                    </a:cubicBezTo>
                    <a:lnTo>
                      <a:pt x="8094" y="977"/>
                    </a:lnTo>
                    <a:cubicBezTo>
                      <a:pt x="8094" y="977"/>
                      <a:pt x="8094" y="977"/>
                      <a:pt x="8094" y="977"/>
                    </a:cubicBezTo>
                    <a:lnTo>
                      <a:pt x="8094" y="977"/>
                    </a:lnTo>
                    <a:lnTo>
                      <a:pt x="8094" y="977"/>
                    </a:lnTo>
                    <a:cubicBezTo>
                      <a:pt x="24592" y="-2830"/>
                      <a:pt x="39821" y="4784"/>
                      <a:pt x="47435" y="18743"/>
                    </a:cubicBezTo>
                    <a:close/>
                  </a:path>
                </a:pathLst>
              </a:custGeom>
              <a:solidFill>
                <a:srgbClr val="EED9A7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286" name="Рисунок 28">
                <a:extLst>
                  <a:ext uri="{FF2B5EF4-FFF2-40B4-BE49-F238E27FC236}">
                    <a16:creationId xmlns:a16="http://schemas.microsoft.com/office/drawing/2014/main" id="{F3F196AE-6891-AEBB-CEFB-1E99218F5938}"/>
                  </a:ext>
                </a:extLst>
              </p:cNvPr>
              <p:cNvGrpSpPr/>
              <p:nvPr/>
            </p:nvGrpSpPr>
            <p:grpSpPr>
              <a:xfrm>
                <a:off x="5769709" y="9742546"/>
                <a:ext cx="71853" cy="66873"/>
                <a:chOff x="5769709" y="9742546"/>
                <a:chExt cx="71853" cy="66873"/>
              </a:xfrm>
              <a:solidFill>
                <a:srgbClr val="020202"/>
              </a:solidFill>
            </p:grpSpPr>
            <p:sp>
              <p:nvSpPr>
                <p:cNvPr id="1287" name="Полилиния: фигура 1286">
                  <a:extLst>
                    <a:ext uri="{FF2B5EF4-FFF2-40B4-BE49-F238E27FC236}">
                      <a16:creationId xmlns:a16="http://schemas.microsoft.com/office/drawing/2014/main" id="{F2438652-2C76-D57A-0DAE-DCB69813F94B}"/>
                    </a:ext>
                  </a:extLst>
                </p:cNvPr>
                <p:cNvSpPr/>
                <p:nvPr/>
              </p:nvSpPr>
              <p:spPr>
                <a:xfrm>
                  <a:off x="5780040" y="9742546"/>
                  <a:ext cx="60060" cy="65725"/>
                </a:xfrm>
                <a:custGeom>
                  <a:avLst/>
                  <a:gdLst>
                    <a:gd name="connsiteX0" fmla="*/ 45750 w 60060"/>
                    <a:gd name="connsiteY0" fmla="*/ 46569 h 65725"/>
                    <a:gd name="connsiteX1" fmla="*/ 27983 w 60060"/>
                    <a:gd name="connsiteY1" fmla="*/ 12305 h 65725"/>
                    <a:gd name="connsiteX2" fmla="*/ 64 w 60060"/>
                    <a:gd name="connsiteY2" fmla="*/ 3421 h 65725"/>
                    <a:gd name="connsiteX3" fmla="*/ 31791 w 60060"/>
                    <a:gd name="connsiteY3" fmla="*/ 7229 h 65725"/>
                    <a:gd name="connsiteX4" fmla="*/ 59710 w 60060"/>
                    <a:gd name="connsiteY4" fmla="*/ 65605 h 65725"/>
                    <a:gd name="connsiteX5" fmla="*/ 45750 w 60060"/>
                    <a:gd name="connsiteY5" fmla="*/ 46569 h 65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0060" h="65725">
                      <a:moveTo>
                        <a:pt x="45750" y="46569"/>
                      </a:moveTo>
                      <a:cubicBezTo>
                        <a:pt x="43212" y="41493"/>
                        <a:pt x="39405" y="22457"/>
                        <a:pt x="27983" y="12305"/>
                      </a:cubicBezTo>
                      <a:cubicBezTo>
                        <a:pt x="16562" y="883"/>
                        <a:pt x="64" y="4691"/>
                        <a:pt x="64" y="3421"/>
                      </a:cubicBezTo>
                      <a:cubicBezTo>
                        <a:pt x="-1205" y="2152"/>
                        <a:pt x="16562" y="-5462"/>
                        <a:pt x="31791" y="7229"/>
                      </a:cubicBezTo>
                      <a:cubicBezTo>
                        <a:pt x="50826" y="21188"/>
                        <a:pt x="62248" y="63067"/>
                        <a:pt x="59710" y="65605"/>
                      </a:cubicBezTo>
                      <a:cubicBezTo>
                        <a:pt x="58441" y="66874"/>
                        <a:pt x="49557" y="57991"/>
                        <a:pt x="45750" y="46569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88" name="Полилиния: фигура 1287">
                  <a:extLst>
                    <a:ext uri="{FF2B5EF4-FFF2-40B4-BE49-F238E27FC236}">
                      <a16:creationId xmlns:a16="http://schemas.microsoft.com/office/drawing/2014/main" id="{9A7B4D29-D9D1-103C-8779-C5CB3439CC8B}"/>
                    </a:ext>
                  </a:extLst>
                </p:cNvPr>
                <p:cNvSpPr/>
                <p:nvPr/>
              </p:nvSpPr>
              <p:spPr>
                <a:xfrm>
                  <a:off x="5769709" y="9745526"/>
                  <a:ext cx="71853" cy="63894"/>
                </a:xfrm>
                <a:custGeom>
                  <a:avLst/>
                  <a:gdLst>
                    <a:gd name="connsiteX0" fmla="*/ 30700 w 71853"/>
                    <a:gd name="connsiteY0" fmla="*/ 47397 h 63894"/>
                    <a:gd name="connsiteX1" fmla="*/ 2781 w 71853"/>
                    <a:gd name="connsiteY1" fmla="*/ 6787 h 63894"/>
                    <a:gd name="connsiteX2" fmla="*/ 11664 w 71853"/>
                    <a:gd name="connsiteY2" fmla="*/ 442 h 63894"/>
                    <a:gd name="connsiteX3" fmla="*/ 6588 w 71853"/>
                    <a:gd name="connsiteY3" fmla="*/ 9326 h 63894"/>
                    <a:gd name="connsiteX4" fmla="*/ 52274 w 71853"/>
                    <a:gd name="connsiteY4" fmla="*/ 44859 h 63894"/>
                    <a:gd name="connsiteX5" fmla="*/ 71309 w 71853"/>
                    <a:gd name="connsiteY5" fmla="*/ 63895 h 63894"/>
                    <a:gd name="connsiteX6" fmla="*/ 30700 w 71853"/>
                    <a:gd name="connsiteY6" fmla="*/ 47397 h 63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853" h="63894">
                      <a:moveTo>
                        <a:pt x="30700" y="47397"/>
                      </a:moveTo>
                      <a:cubicBezTo>
                        <a:pt x="2781" y="38514"/>
                        <a:pt x="-4834" y="18209"/>
                        <a:pt x="2781" y="6787"/>
                      </a:cubicBezTo>
                      <a:cubicBezTo>
                        <a:pt x="6588" y="442"/>
                        <a:pt x="11664" y="-827"/>
                        <a:pt x="11664" y="442"/>
                      </a:cubicBezTo>
                      <a:cubicBezTo>
                        <a:pt x="11664" y="1711"/>
                        <a:pt x="7857" y="2980"/>
                        <a:pt x="6588" y="9326"/>
                      </a:cubicBezTo>
                      <a:cubicBezTo>
                        <a:pt x="-1027" y="32168"/>
                        <a:pt x="30700" y="38514"/>
                        <a:pt x="52274" y="44859"/>
                      </a:cubicBezTo>
                      <a:cubicBezTo>
                        <a:pt x="67502" y="49935"/>
                        <a:pt x="73848" y="61357"/>
                        <a:pt x="71309" y="63895"/>
                      </a:cubicBezTo>
                      <a:cubicBezTo>
                        <a:pt x="71309" y="62626"/>
                        <a:pt x="49736" y="53742"/>
                        <a:pt x="30700" y="47397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289" name="Рисунок 28">
              <a:extLst>
                <a:ext uri="{FF2B5EF4-FFF2-40B4-BE49-F238E27FC236}">
                  <a16:creationId xmlns:a16="http://schemas.microsoft.com/office/drawing/2014/main" id="{9CAE41EA-D462-BD01-238B-E5E9E6F6A102}"/>
                </a:ext>
              </a:extLst>
            </p:cNvPr>
            <p:cNvGrpSpPr/>
            <p:nvPr/>
          </p:nvGrpSpPr>
          <p:grpSpPr>
            <a:xfrm>
              <a:off x="5812205" y="9753582"/>
              <a:ext cx="46845" cy="87889"/>
              <a:chOff x="5812205" y="9753582"/>
              <a:chExt cx="46845" cy="87889"/>
            </a:xfrm>
          </p:grpSpPr>
          <p:sp>
            <p:nvSpPr>
              <p:cNvPr id="1290" name="Полилиния: фигура 1289">
                <a:extLst>
                  <a:ext uri="{FF2B5EF4-FFF2-40B4-BE49-F238E27FC236}">
                    <a16:creationId xmlns:a16="http://schemas.microsoft.com/office/drawing/2014/main" id="{D899EDFC-3302-363C-5008-0DFCC4EEBC68}"/>
                  </a:ext>
                </a:extLst>
              </p:cNvPr>
              <p:cNvSpPr/>
              <p:nvPr/>
            </p:nvSpPr>
            <p:spPr>
              <a:xfrm>
                <a:off x="5815088" y="9755078"/>
                <a:ext cx="38981" cy="85531"/>
              </a:xfrm>
              <a:custGeom>
                <a:avLst/>
                <a:gdLst>
                  <a:gd name="connsiteX0" fmla="*/ 34814 w 38981"/>
                  <a:gd name="connsiteY0" fmla="*/ 44190 h 85531"/>
                  <a:gd name="connsiteX1" fmla="*/ 6894 w 38981"/>
                  <a:gd name="connsiteY1" fmla="*/ 84800 h 85531"/>
                  <a:gd name="connsiteX2" fmla="*/ 6894 w 38981"/>
                  <a:gd name="connsiteY2" fmla="*/ 59419 h 85531"/>
                  <a:gd name="connsiteX3" fmla="*/ 5625 w 38981"/>
                  <a:gd name="connsiteY3" fmla="*/ 8657 h 85531"/>
                  <a:gd name="connsiteX4" fmla="*/ 28468 w 38981"/>
                  <a:gd name="connsiteY4" fmla="*/ 2311 h 85531"/>
                  <a:gd name="connsiteX5" fmla="*/ 28468 w 38981"/>
                  <a:gd name="connsiteY5" fmla="*/ 2311 h 85531"/>
                  <a:gd name="connsiteX6" fmla="*/ 28468 w 38981"/>
                  <a:gd name="connsiteY6" fmla="*/ 2311 h 85531"/>
                  <a:gd name="connsiteX7" fmla="*/ 28468 w 38981"/>
                  <a:gd name="connsiteY7" fmla="*/ 2311 h 85531"/>
                  <a:gd name="connsiteX8" fmla="*/ 28468 w 38981"/>
                  <a:gd name="connsiteY8" fmla="*/ 2311 h 85531"/>
                  <a:gd name="connsiteX9" fmla="*/ 34814 w 38981"/>
                  <a:gd name="connsiteY9" fmla="*/ 44190 h 85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981" h="85531">
                    <a:moveTo>
                      <a:pt x="34814" y="44190"/>
                    </a:moveTo>
                    <a:cubicBezTo>
                      <a:pt x="28468" y="58150"/>
                      <a:pt x="11971" y="73378"/>
                      <a:pt x="6894" y="84800"/>
                    </a:cubicBezTo>
                    <a:cubicBezTo>
                      <a:pt x="5625" y="88607"/>
                      <a:pt x="10702" y="77185"/>
                      <a:pt x="6894" y="59419"/>
                    </a:cubicBezTo>
                    <a:cubicBezTo>
                      <a:pt x="3087" y="41652"/>
                      <a:pt x="-5796" y="22616"/>
                      <a:pt x="5625" y="8657"/>
                    </a:cubicBezTo>
                    <a:cubicBezTo>
                      <a:pt x="10702" y="1042"/>
                      <a:pt x="20854" y="-2765"/>
                      <a:pt x="28468" y="2311"/>
                    </a:cubicBezTo>
                    <a:lnTo>
                      <a:pt x="28468" y="2311"/>
                    </a:lnTo>
                    <a:cubicBezTo>
                      <a:pt x="28468" y="2311"/>
                      <a:pt x="28468" y="2311"/>
                      <a:pt x="28468" y="2311"/>
                    </a:cubicBezTo>
                    <a:lnTo>
                      <a:pt x="28468" y="2311"/>
                    </a:lnTo>
                    <a:lnTo>
                      <a:pt x="28468" y="2311"/>
                    </a:lnTo>
                    <a:cubicBezTo>
                      <a:pt x="41159" y="12464"/>
                      <a:pt x="41159" y="28961"/>
                      <a:pt x="34814" y="44190"/>
                    </a:cubicBezTo>
                    <a:close/>
                  </a:path>
                </a:pathLst>
              </a:custGeom>
              <a:solidFill>
                <a:srgbClr val="EED9A7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291" name="Рисунок 28">
                <a:extLst>
                  <a:ext uri="{FF2B5EF4-FFF2-40B4-BE49-F238E27FC236}">
                    <a16:creationId xmlns:a16="http://schemas.microsoft.com/office/drawing/2014/main" id="{E07FE7DC-FFB2-6BC1-1248-6F275B0A44D8}"/>
                  </a:ext>
                </a:extLst>
              </p:cNvPr>
              <p:cNvGrpSpPr/>
              <p:nvPr/>
            </p:nvGrpSpPr>
            <p:grpSpPr>
              <a:xfrm>
                <a:off x="5812205" y="9753582"/>
                <a:ext cx="46845" cy="87889"/>
                <a:chOff x="5812205" y="9753582"/>
                <a:chExt cx="46845" cy="87889"/>
              </a:xfrm>
              <a:solidFill>
                <a:srgbClr val="020202"/>
              </a:solidFill>
            </p:grpSpPr>
            <p:sp>
              <p:nvSpPr>
                <p:cNvPr id="1292" name="Полилиния: фигура 1291">
                  <a:extLst>
                    <a:ext uri="{FF2B5EF4-FFF2-40B4-BE49-F238E27FC236}">
                      <a16:creationId xmlns:a16="http://schemas.microsoft.com/office/drawing/2014/main" id="{F92B2AE4-2A41-C8AD-0F04-82334372293E}"/>
                    </a:ext>
                  </a:extLst>
                </p:cNvPr>
                <p:cNvSpPr/>
                <p:nvPr/>
              </p:nvSpPr>
              <p:spPr>
                <a:xfrm>
                  <a:off x="5821758" y="9757039"/>
                  <a:ext cx="37292" cy="84142"/>
                </a:xfrm>
                <a:custGeom>
                  <a:avLst/>
                  <a:gdLst>
                    <a:gd name="connsiteX0" fmla="*/ 9108 w 37292"/>
                    <a:gd name="connsiteY0" fmla="*/ 61264 h 84142"/>
                    <a:gd name="connsiteX1" fmla="*/ 29413 w 37292"/>
                    <a:gd name="connsiteY1" fmla="*/ 28269 h 84142"/>
                    <a:gd name="connsiteX2" fmla="*/ 23067 w 37292"/>
                    <a:gd name="connsiteY2" fmla="*/ 350 h 84142"/>
                    <a:gd name="connsiteX3" fmla="*/ 37027 w 37292"/>
                    <a:gd name="connsiteY3" fmla="*/ 29538 h 84142"/>
                    <a:gd name="connsiteX4" fmla="*/ 1494 w 37292"/>
                    <a:gd name="connsiteY4" fmla="*/ 84107 h 84142"/>
                    <a:gd name="connsiteX5" fmla="*/ 9108 w 37292"/>
                    <a:gd name="connsiteY5" fmla="*/ 61264 h 84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292" h="84142">
                      <a:moveTo>
                        <a:pt x="9108" y="61264"/>
                      </a:moveTo>
                      <a:cubicBezTo>
                        <a:pt x="12915" y="56188"/>
                        <a:pt x="25606" y="43498"/>
                        <a:pt x="29413" y="28269"/>
                      </a:cubicBezTo>
                      <a:cubicBezTo>
                        <a:pt x="33220" y="13041"/>
                        <a:pt x="21798" y="350"/>
                        <a:pt x="23067" y="350"/>
                      </a:cubicBezTo>
                      <a:cubicBezTo>
                        <a:pt x="23067" y="-2188"/>
                        <a:pt x="39565" y="9233"/>
                        <a:pt x="37027" y="29538"/>
                      </a:cubicBezTo>
                      <a:cubicBezTo>
                        <a:pt x="34489" y="52381"/>
                        <a:pt x="5301" y="85376"/>
                        <a:pt x="1494" y="84107"/>
                      </a:cubicBezTo>
                      <a:cubicBezTo>
                        <a:pt x="-2314" y="81569"/>
                        <a:pt x="1494" y="71417"/>
                        <a:pt x="9108" y="61264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3" name="Полилиния: фигура 1292">
                  <a:extLst>
                    <a:ext uri="{FF2B5EF4-FFF2-40B4-BE49-F238E27FC236}">
                      <a16:creationId xmlns:a16="http://schemas.microsoft.com/office/drawing/2014/main" id="{A5C0302D-A095-F943-5BA6-28C5E6ABAC04}"/>
                    </a:ext>
                  </a:extLst>
                </p:cNvPr>
                <p:cNvSpPr/>
                <p:nvPr/>
              </p:nvSpPr>
              <p:spPr>
                <a:xfrm>
                  <a:off x="5812205" y="9753582"/>
                  <a:ext cx="31591" cy="87889"/>
                </a:xfrm>
                <a:custGeom>
                  <a:avLst/>
                  <a:gdLst>
                    <a:gd name="connsiteX0" fmla="*/ 2163 w 31591"/>
                    <a:gd name="connsiteY0" fmla="*/ 45686 h 87889"/>
                    <a:gd name="connsiteX1" fmla="*/ 21199 w 31591"/>
                    <a:gd name="connsiteY1" fmla="*/ 0 h 87889"/>
                    <a:gd name="connsiteX2" fmla="*/ 31351 w 31591"/>
                    <a:gd name="connsiteY2" fmla="*/ 3807 h 87889"/>
                    <a:gd name="connsiteX3" fmla="*/ 21199 w 31591"/>
                    <a:gd name="connsiteY3" fmla="*/ 3807 h 87889"/>
                    <a:gd name="connsiteX4" fmla="*/ 14853 w 31591"/>
                    <a:gd name="connsiteY4" fmla="*/ 62183 h 87889"/>
                    <a:gd name="connsiteX5" fmla="*/ 9777 w 31591"/>
                    <a:gd name="connsiteY5" fmla="*/ 87564 h 87889"/>
                    <a:gd name="connsiteX6" fmla="*/ 2163 w 31591"/>
                    <a:gd name="connsiteY6" fmla="*/ 45686 h 87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1591" h="87889">
                      <a:moveTo>
                        <a:pt x="2163" y="45686"/>
                      </a:moveTo>
                      <a:cubicBezTo>
                        <a:pt x="-5451" y="17767"/>
                        <a:pt x="8508" y="0"/>
                        <a:pt x="21199" y="0"/>
                      </a:cubicBezTo>
                      <a:cubicBezTo>
                        <a:pt x="28813" y="0"/>
                        <a:pt x="32620" y="3807"/>
                        <a:pt x="31351" y="3807"/>
                      </a:cubicBezTo>
                      <a:cubicBezTo>
                        <a:pt x="31351" y="5076"/>
                        <a:pt x="27544" y="2538"/>
                        <a:pt x="21199" y="3807"/>
                      </a:cubicBezTo>
                      <a:cubicBezTo>
                        <a:pt x="-1644" y="8883"/>
                        <a:pt x="9777" y="39341"/>
                        <a:pt x="14853" y="62183"/>
                      </a:cubicBezTo>
                      <a:cubicBezTo>
                        <a:pt x="18661" y="77412"/>
                        <a:pt x="12315" y="90103"/>
                        <a:pt x="9777" y="87564"/>
                      </a:cubicBezTo>
                      <a:cubicBezTo>
                        <a:pt x="9777" y="87564"/>
                        <a:pt x="5970" y="64722"/>
                        <a:pt x="2163" y="45686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294" name="Рисунок 28">
              <a:extLst>
                <a:ext uri="{FF2B5EF4-FFF2-40B4-BE49-F238E27FC236}">
                  <a16:creationId xmlns:a16="http://schemas.microsoft.com/office/drawing/2014/main" id="{DD47FC07-F389-D294-D55C-220BF9E64D02}"/>
                </a:ext>
              </a:extLst>
            </p:cNvPr>
            <p:cNvGrpSpPr/>
            <p:nvPr/>
          </p:nvGrpSpPr>
          <p:grpSpPr>
            <a:xfrm>
              <a:off x="5764673" y="9778180"/>
              <a:ext cx="57111" cy="78195"/>
              <a:chOff x="5764673" y="9778180"/>
              <a:chExt cx="57111" cy="78195"/>
            </a:xfrm>
          </p:grpSpPr>
          <p:sp>
            <p:nvSpPr>
              <p:cNvPr id="1295" name="Полилиния: фигура 1294">
                <a:extLst>
                  <a:ext uri="{FF2B5EF4-FFF2-40B4-BE49-F238E27FC236}">
                    <a16:creationId xmlns:a16="http://schemas.microsoft.com/office/drawing/2014/main" id="{C9231C9B-B949-819F-98CB-1D34A0EB6136}"/>
                  </a:ext>
                </a:extLst>
              </p:cNvPr>
              <p:cNvSpPr/>
              <p:nvPr/>
            </p:nvSpPr>
            <p:spPr>
              <a:xfrm>
                <a:off x="5764875" y="9780842"/>
                <a:ext cx="53963" cy="75532"/>
              </a:xfrm>
              <a:custGeom>
                <a:avLst/>
                <a:gdLst>
                  <a:gd name="connsiteX0" fmla="*/ 40610 w 53963"/>
                  <a:gd name="connsiteY0" fmla="*/ 47614 h 75532"/>
                  <a:gd name="connsiteX1" fmla="*/ 0 w 53963"/>
                  <a:gd name="connsiteY1" fmla="*/ 75533 h 75532"/>
                  <a:gd name="connsiteX2" fmla="*/ 12691 w 53963"/>
                  <a:gd name="connsiteY2" fmla="*/ 26040 h 75532"/>
                  <a:gd name="connsiteX3" fmla="*/ 49493 w 53963"/>
                  <a:gd name="connsiteY3" fmla="*/ 5735 h 75532"/>
                  <a:gd name="connsiteX4" fmla="*/ 49493 w 53963"/>
                  <a:gd name="connsiteY4" fmla="*/ 5735 h 75532"/>
                  <a:gd name="connsiteX5" fmla="*/ 49493 w 53963"/>
                  <a:gd name="connsiteY5" fmla="*/ 5735 h 75532"/>
                  <a:gd name="connsiteX6" fmla="*/ 49493 w 53963"/>
                  <a:gd name="connsiteY6" fmla="*/ 5735 h 75532"/>
                  <a:gd name="connsiteX7" fmla="*/ 49493 w 53963"/>
                  <a:gd name="connsiteY7" fmla="*/ 5735 h 75532"/>
                  <a:gd name="connsiteX8" fmla="*/ 40610 w 53963"/>
                  <a:gd name="connsiteY8" fmla="*/ 47614 h 75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963" h="75532">
                    <a:moveTo>
                      <a:pt x="40610" y="47614"/>
                    </a:moveTo>
                    <a:cubicBezTo>
                      <a:pt x="29188" y="57766"/>
                      <a:pt x="8883" y="66649"/>
                      <a:pt x="0" y="75533"/>
                    </a:cubicBezTo>
                    <a:cubicBezTo>
                      <a:pt x="13960" y="56497"/>
                      <a:pt x="7614" y="47614"/>
                      <a:pt x="12691" y="26040"/>
                    </a:cubicBezTo>
                    <a:cubicBezTo>
                      <a:pt x="19036" y="-610"/>
                      <a:pt x="40610" y="-5686"/>
                      <a:pt x="49493" y="5735"/>
                    </a:cubicBezTo>
                    <a:lnTo>
                      <a:pt x="49493" y="5735"/>
                    </a:lnTo>
                    <a:cubicBezTo>
                      <a:pt x="49493" y="5735"/>
                      <a:pt x="49493" y="5735"/>
                      <a:pt x="49493" y="5735"/>
                    </a:cubicBezTo>
                    <a:lnTo>
                      <a:pt x="49493" y="5735"/>
                    </a:lnTo>
                    <a:lnTo>
                      <a:pt x="49493" y="5735"/>
                    </a:lnTo>
                    <a:cubicBezTo>
                      <a:pt x="58376" y="20964"/>
                      <a:pt x="53300" y="36192"/>
                      <a:pt x="40610" y="47614"/>
                    </a:cubicBezTo>
                    <a:close/>
                  </a:path>
                </a:pathLst>
              </a:custGeom>
              <a:solidFill>
                <a:srgbClr val="EED9A7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296" name="Рисунок 28">
                <a:extLst>
                  <a:ext uri="{FF2B5EF4-FFF2-40B4-BE49-F238E27FC236}">
                    <a16:creationId xmlns:a16="http://schemas.microsoft.com/office/drawing/2014/main" id="{3B2367D6-F3AC-2210-63CE-D772CAF33DE4}"/>
                  </a:ext>
                </a:extLst>
              </p:cNvPr>
              <p:cNvGrpSpPr/>
              <p:nvPr/>
            </p:nvGrpSpPr>
            <p:grpSpPr>
              <a:xfrm>
                <a:off x="5764673" y="9778180"/>
                <a:ext cx="57111" cy="77356"/>
                <a:chOff x="5764673" y="9778180"/>
                <a:chExt cx="57111" cy="77356"/>
              </a:xfrm>
              <a:solidFill>
                <a:srgbClr val="020202"/>
              </a:solidFill>
            </p:grpSpPr>
            <p:sp>
              <p:nvSpPr>
                <p:cNvPr id="1297" name="Полилиния: фигура 1296">
                  <a:extLst>
                    <a:ext uri="{FF2B5EF4-FFF2-40B4-BE49-F238E27FC236}">
                      <a16:creationId xmlns:a16="http://schemas.microsoft.com/office/drawing/2014/main" id="{813F534E-9EA4-C976-3D90-DACA9334EEE4}"/>
                    </a:ext>
                  </a:extLst>
                </p:cNvPr>
                <p:cNvSpPr/>
                <p:nvPr/>
              </p:nvSpPr>
              <p:spPr>
                <a:xfrm>
                  <a:off x="5765589" y="9785240"/>
                  <a:ext cx="56195" cy="70082"/>
                </a:xfrm>
                <a:custGeom>
                  <a:avLst/>
                  <a:gdLst>
                    <a:gd name="connsiteX0" fmla="*/ 15784 w 56195"/>
                    <a:gd name="connsiteY0" fmla="*/ 53369 h 70082"/>
                    <a:gd name="connsiteX1" fmla="*/ 46241 w 56195"/>
                    <a:gd name="connsiteY1" fmla="*/ 29257 h 70082"/>
                    <a:gd name="connsiteX2" fmla="*/ 50049 w 56195"/>
                    <a:gd name="connsiteY2" fmla="*/ 69 h 70082"/>
                    <a:gd name="connsiteX3" fmla="*/ 52587 w 56195"/>
                    <a:gd name="connsiteY3" fmla="*/ 31795 h 70082"/>
                    <a:gd name="connsiteX4" fmla="*/ 556 w 56195"/>
                    <a:gd name="connsiteY4" fmla="*/ 69867 h 70082"/>
                    <a:gd name="connsiteX5" fmla="*/ 15784 w 56195"/>
                    <a:gd name="connsiteY5" fmla="*/ 53369 h 70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6195" h="70082">
                      <a:moveTo>
                        <a:pt x="15784" y="53369"/>
                      </a:moveTo>
                      <a:cubicBezTo>
                        <a:pt x="20860" y="49562"/>
                        <a:pt x="38627" y="43217"/>
                        <a:pt x="46241" y="29257"/>
                      </a:cubicBezTo>
                      <a:cubicBezTo>
                        <a:pt x="55125" y="16566"/>
                        <a:pt x="48779" y="1338"/>
                        <a:pt x="50049" y="69"/>
                      </a:cubicBezTo>
                      <a:cubicBezTo>
                        <a:pt x="51318" y="-1200"/>
                        <a:pt x="61470" y="15297"/>
                        <a:pt x="52587" y="31795"/>
                      </a:cubicBezTo>
                      <a:cubicBezTo>
                        <a:pt x="42434" y="52100"/>
                        <a:pt x="3094" y="72405"/>
                        <a:pt x="556" y="69867"/>
                      </a:cubicBezTo>
                      <a:cubicBezTo>
                        <a:pt x="-1983" y="69867"/>
                        <a:pt x="4363" y="59714"/>
                        <a:pt x="15784" y="53369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98" name="Полилиния: фигура 1297">
                  <a:extLst>
                    <a:ext uri="{FF2B5EF4-FFF2-40B4-BE49-F238E27FC236}">
                      <a16:creationId xmlns:a16="http://schemas.microsoft.com/office/drawing/2014/main" id="{756AA68B-4DDA-33B1-7A47-C30372C1D327}"/>
                    </a:ext>
                  </a:extLst>
                </p:cNvPr>
                <p:cNvSpPr/>
                <p:nvPr/>
              </p:nvSpPr>
              <p:spPr>
                <a:xfrm>
                  <a:off x="5764673" y="9778180"/>
                  <a:ext cx="50964" cy="77356"/>
                </a:xfrm>
                <a:custGeom>
                  <a:avLst/>
                  <a:gdLst>
                    <a:gd name="connsiteX0" fmla="*/ 5278 w 50964"/>
                    <a:gd name="connsiteY0" fmla="*/ 55352 h 77356"/>
                    <a:gd name="connsiteX1" fmla="*/ 17969 w 50964"/>
                    <a:gd name="connsiteY1" fmla="*/ 9666 h 77356"/>
                    <a:gd name="connsiteX2" fmla="*/ 42081 w 50964"/>
                    <a:gd name="connsiteY2" fmla="*/ 783 h 77356"/>
                    <a:gd name="connsiteX3" fmla="*/ 50964 w 50964"/>
                    <a:gd name="connsiteY3" fmla="*/ 8397 h 77356"/>
                    <a:gd name="connsiteX4" fmla="*/ 42081 w 50964"/>
                    <a:gd name="connsiteY4" fmla="*/ 4590 h 77356"/>
                    <a:gd name="connsiteX5" fmla="*/ 24314 w 50964"/>
                    <a:gd name="connsiteY5" fmla="*/ 13474 h 77356"/>
                    <a:gd name="connsiteX6" fmla="*/ 15431 w 50964"/>
                    <a:gd name="connsiteY6" fmla="*/ 55352 h 77356"/>
                    <a:gd name="connsiteX7" fmla="*/ 202 w 50964"/>
                    <a:gd name="connsiteY7" fmla="*/ 76926 h 77356"/>
                    <a:gd name="connsiteX8" fmla="*/ 5278 w 50964"/>
                    <a:gd name="connsiteY8" fmla="*/ 55352 h 7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0964" h="77356">
                      <a:moveTo>
                        <a:pt x="5278" y="55352"/>
                      </a:moveTo>
                      <a:cubicBezTo>
                        <a:pt x="7816" y="50276"/>
                        <a:pt x="5278" y="27433"/>
                        <a:pt x="17969" y="9666"/>
                      </a:cubicBezTo>
                      <a:cubicBezTo>
                        <a:pt x="24314" y="2052"/>
                        <a:pt x="35735" y="-1755"/>
                        <a:pt x="42081" y="783"/>
                      </a:cubicBezTo>
                      <a:cubicBezTo>
                        <a:pt x="49695" y="3321"/>
                        <a:pt x="50964" y="8397"/>
                        <a:pt x="50964" y="8397"/>
                      </a:cubicBezTo>
                      <a:cubicBezTo>
                        <a:pt x="50964" y="8397"/>
                        <a:pt x="47157" y="5859"/>
                        <a:pt x="42081" y="4590"/>
                      </a:cubicBezTo>
                      <a:cubicBezTo>
                        <a:pt x="35735" y="3321"/>
                        <a:pt x="28121" y="7128"/>
                        <a:pt x="24314" y="13474"/>
                      </a:cubicBezTo>
                      <a:cubicBezTo>
                        <a:pt x="15431" y="27433"/>
                        <a:pt x="17969" y="49007"/>
                        <a:pt x="15431" y="55352"/>
                      </a:cubicBezTo>
                      <a:cubicBezTo>
                        <a:pt x="14162" y="70581"/>
                        <a:pt x="2740" y="79464"/>
                        <a:pt x="202" y="76926"/>
                      </a:cubicBezTo>
                      <a:cubicBezTo>
                        <a:pt x="-1067" y="76926"/>
                        <a:pt x="4009" y="68043"/>
                        <a:pt x="5278" y="55352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299" name="Рисунок 28">
              <a:extLst>
                <a:ext uri="{FF2B5EF4-FFF2-40B4-BE49-F238E27FC236}">
                  <a16:creationId xmlns:a16="http://schemas.microsoft.com/office/drawing/2014/main" id="{834EC129-FAA5-39CE-A0B4-84E0CA8E6905}"/>
                </a:ext>
              </a:extLst>
            </p:cNvPr>
            <p:cNvGrpSpPr/>
            <p:nvPr/>
          </p:nvGrpSpPr>
          <p:grpSpPr>
            <a:xfrm>
              <a:off x="5684652" y="9784116"/>
              <a:ext cx="84384" cy="45888"/>
              <a:chOff x="5684652" y="9784116"/>
              <a:chExt cx="84384" cy="45888"/>
            </a:xfrm>
          </p:grpSpPr>
          <p:sp>
            <p:nvSpPr>
              <p:cNvPr id="1300" name="Полилиния: фигура 1299">
                <a:extLst>
                  <a:ext uri="{FF2B5EF4-FFF2-40B4-BE49-F238E27FC236}">
                    <a16:creationId xmlns:a16="http://schemas.microsoft.com/office/drawing/2014/main" id="{6F4F97C1-284C-5740-DF0F-1B5540EA77A1}"/>
                  </a:ext>
                </a:extLst>
              </p:cNvPr>
              <p:cNvSpPr/>
              <p:nvPr/>
            </p:nvSpPr>
            <p:spPr>
              <a:xfrm>
                <a:off x="5686132" y="9786861"/>
                <a:ext cx="82549" cy="40326"/>
              </a:xfrm>
              <a:custGeom>
                <a:avLst/>
                <a:gdLst>
                  <a:gd name="connsiteX0" fmla="*/ 45748 w 82549"/>
                  <a:gd name="connsiteY0" fmla="*/ 7331 h 40326"/>
                  <a:gd name="connsiteX1" fmla="*/ 82550 w 82549"/>
                  <a:gd name="connsiteY1" fmla="*/ 40326 h 40326"/>
                  <a:gd name="connsiteX2" fmla="*/ 30519 w 82549"/>
                  <a:gd name="connsiteY2" fmla="*/ 37788 h 40326"/>
                  <a:gd name="connsiteX3" fmla="*/ 3869 w 82549"/>
                  <a:gd name="connsiteY3" fmla="*/ 6062 h 40326"/>
                  <a:gd name="connsiteX4" fmla="*/ 3869 w 82549"/>
                  <a:gd name="connsiteY4" fmla="*/ 6062 h 40326"/>
                  <a:gd name="connsiteX5" fmla="*/ 3869 w 82549"/>
                  <a:gd name="connsiteY5" fmla="*/ 6062 h 40326"/>
                  <a:gd name="connsiteX6" fmla="*/ 3869 w 82549"/>
                  <a:gd name="connsiteY6" fmla="*/ 6062 h 40326"/>
                  <a:gd name="connsiteX7" fmla="*/ 3869 w 82549"/>
                  <a:gd name="connsiteY7" fmla="*/ 6062 h 40326"/>
                  <a:gd name="connsiteX8" fmla="*/ 45748 w 82549"/>
                  <a:gd name="connsiteY8" fmla="*/ 7331 h 4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2549" h="40326">
                    <a:moveTo>
                      <a:pt x="45748" y="7331"/>
                    </a:moveTo>
                    <a:cubicBezTo>
                      <a:pt x="58438" y="16214"/>
                      <a:pt x="71129" y="33981"/>
                      <a:pt x="82550" y="40326"/>
                    </a:cubicBezTo>
                    <a:cubicBezTo>
                      <a:pt x="43209" y="31443"/>
                      <a:pt x="60976" y="39057"/>
                      <a:pt x="30519" y="37788"/>
                    </a:cubicBezTo>
                    <a:cubicBezTo>
                      <a:pt x="3869" y="37788"/>
                      <a:pt x="-6284" y="17483"/>
                      <a:pt x="3869" y="6062"/>
                    </a:cubicBezTo>
                    <a:lnTo>
                      <a:pt x="3869" y="6062"/>
                    </a:lnTo>
                    <a:cubicBezTo>
                      <a:pt x="3869" y="6062"/>
                      <a:pt x="3869" y="6062"/>
                      <a:pt x="3869" y="6062"/>
                    </a:cubicBezTo>
                    <a:lnTo>
                      <a:pt x="3869" y="6062"/>
                    </a:lnTo>
                    <a:lnTo>
                      <a:pt x="3869" y="6062"/>
                    </a:lnTo>
                    <a:cubicBezTo>
                      <a:pt x="16559" y="-2821"/>
                      <a:pt x="33057" y="-1552"/>
                      <a:pt x="45748" y="7331"/>
                    </a:cubicBezTo>
                    <a:close/>
                  </a:path>
                </a:pathLst>
              </a:custGeom>
              <a:solidFill>
                <a:srgbClr val="EED9A7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301" name="Рисунок 28">
                <a:extLst>
                  <a:ext uri="{FF2B5EF4-FFF2-40B4-BE49-F238E27FC236}">
                    <a16:creationId xmlns:a16="http://schemas.microsoft.com/office/drawing/2014/main" id="{31CA3877-704F-7E4F-D6D5-2CA4239E4B28}"/>
                  </a:ext>
                </a:extLst>
              </p:cNvPr>
              <p:cNvGrpSpPr/>
              <p:nvPr/>
            </p:nvGrpSpPr>
            <p:grpSpPr>
              <a:xfrm>
                <a:off x="5684652" y="9784116"/>
                <a:ext cx="84384" cy="45888"/>
                <a:chOff x="5684652" y="9784116"/>
                <a:chExt cx="84384" cy="45888"/>
              </a:xfrm>
              <a:solidFill>
                <a:srgbClr val="020202"/>
              </a:solidFill>
            </p:grpSpPr>
            <p:sp>
              <p:nvSpPr>
                <p:cNvPr id="1302" name="Полилиния: фигура 1301">
                  <a:extLst>
                    <a:ext uri="{FF2B5EF4-FFF2-40B4-BE49-F238E27FC236}">
                      <a16:creationId xmlns:a16="http://schemas.microsoft.com/office/drawing/2014/main" id="{92271715-749B-A020-46EE-761A688FE894}"/>
                    </a:ext>
                  </a:extLst>
                </p:cNvPr>
                <p:cNvSpPr/>
                <p:nvPr/>
              </p:nvSpPr>
              <p:spPr>
                <a:xfrm>
                  <a:off x="5689914" y="9784116"/>
                  <a:ext cx="78812" cy="44993"/>
                </a:xfrm>
                <a:custGeom>
                  <a:avLst/>
                  <a:gdLst>
                    <a:gd name="connsiteX0" fmla="*/ 58464 w 78812"/>
                    <a:gd name="connsiteY0" fmla="*/ 32919 h 44993"/>
                    <a:gd name="connsiteX1" fmla="*/ 29275 w 78812"/>
                    <a:gd name="connsiteY1" fmla="*/ 7538 h 44993"/>
                    <a:gd name="connsiteX2" fmla="*/ 87 w 78812"/>
                    <a:gd name="connsiteY2" fmla="*/ 10076 h 44993"/>
                    <a:gd name="connsiteX3" fmla="*/ 30544 w 78812"/>
                    <a:gd name="connsiteY3" fmla="*/ 1193 h 44993"/>
                    <a:gd name="connsiteX4" fmla="*/ 78768 w 78812"/>
                    <a:gd name="connsiteY4" fmla="*/ 44340 h 44993"/>
                    <a:gd name="connsiteX5" fmla="*/ 58464 w 78812"/>
                    <a:gd name="connsiteY5" fmla="*/ 32919 h 449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8812" h="44993">
                      <a:moveTo>
                        <a:pt x="58464" y="32919"/>
                      </a:moveTo>
                      <a:cubicBezTo>
                        <a:pt x="53387" y="29112"/>
                        <a:pt x="43235" y="12614"/>
                        <a:pt x="29275" y="7538"/>
                      </a:cubicBezTo>
                      <a:cubicBezTo>
                        <a:pt x="14047" y="1193"/>
                        <a:pt x="1356" y="10076"/>
                        <a:pt x="87" y="10076"/>
                      </a:cubicBezTo>
                      <a:cubicBezTo>
                        <a:pt x="-1182" y="8807"/>
                        <a:pt x="11509" y="-3883"/>
                        <a:pt x="30544" y="1193"/>
                      </a:cubicBezTo>
                      <a:cubicBezTo>
                        <a:pt x="53387" y="6269"/>
                        <a:pt x="80037" y="40533"/>
                        <a:pt x="78768" y="44340"/>
                      </a:cubicBezTo>
                      <a:cubicBezTo>
                        <a:pt x="77499" y="46879"/>
                        <a:pt x="66078" y="41802"/>
                        <a:pt x="58464" y="32919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3" name="Полилиния: фигура 1302">
                  <a:extLst>
                    <a:ext uri="{FF2B5EF4-FFF2-40B4-BE49-F238E27FC236}">
                      <a16:creationId xmlns:a16="http://schemas.microsoft.com/office/drawing/2014/main" id="{EFB08842-A556-30AE-3377-38F5BFA0F33D}"/>
                    </a:ext>
                  </a:extLst>
                </p:cNvPr>
                <p:cNvSpPr/>
                <p:nvPr/>
              </p:nvSpPr>
              <p:spPr>
                <a:xfrm>
                  <a:off x="5684652" y="9792923"/>
                  <a:ext cx="84384" cy="37081"/>
                </a:xfrm>
                <a:custGeom>
                  <a:avLst/>
                  <a:gdLst>
                    <a:gd name="connsiteX0" fmla="*/ 42152 w 84384"/>
                    <a:gd name="connsiteY0" fmla="*/ 36802 h 37081"/>
                    <a:gd name="connsiteX1" fmla="*/ 273 w 84384"/>
                    <a:gd name="connsiteY1" fmla="*/ 10152 h 37081"/>
                    <a:gd name="connsiteX2" fmla="*/ 5350 w 84384"/>
                    <a:gd name="connsiteY2" fmla="*/ 0 h 37081"/>
                    <a:gd name="connsiteX3" fmla="*/ 4080 w 84384"/>
                    <a:gd name="connsiteY3" fmla="*/ 10152 h 37081"/>
                    <a:gd name="connsiteX4" fmla="*/ 59919 w 84384"/>
                    <a:gd name="connsiteY4" fmla="*/ 25381 h 37081"/>
                    <a:gd name="connsiteX5" fmla="*/ 84031 w 84384"/>
                    <a:gd name="connsiteY5" fmla="*/ 35533 h 37081"/>
                    <a:gd name="connsiteX6" fmla="*/ 42152 w 84384"/>
                    <a:gd name="connsiteY6" fmla="*/ 36802 h 370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4384" h="37081">
                      <a:moveTo>
                        <a:pt x="42152" y="36802"/>
                      </a:moveTo>
                      <a:cubicBezTo>
                        <a:pt x="12964" y="39341"/>
                        <a:pt x="-2265" y="24112"/>
                        <a:pt x="273" y="10152"/>
                      </a:cubicBezTo>
                      <a:cubicBezTo>
                        <a:pt x="1542" y="2538"/>
                        <a:pt x="5350" y="0"/>
                        <a:pt x="5350" y="0"/>
                      </a:cubicBezTo>
                      <a:cubicBezTo>
                        <a:pt x="6619" y="0"/>
                        <a:pt x="2811" y="3807"/>
                        <a:pt x="4080" y="10152"/>
                      </a:cubicBezTo>
                      <a:cubicBezTo>
                        <a:pt x="5350" y="34264"/>
                        <a:pt x="38345" y="27919"/>
                        <a:pt x="59919" y="25381"/>
                      </a:cubicBezTo>
                      <a:cubicBezTo>
                        <a:pt x="75147" y="24112"/>
                        <a:pt x="86569" y="32995"/>
                        <a:pt x="84031" y="35533"/>
                      </a:cubicBezTo>
                      <a:cubicBezTo>
                        <a:pt x="84031" y="35533"/>
                        <a:pt x="61188" y="35533"/>
                        <a:pt x="42152" y="36802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304" name="Рисунок 28">
              <a:extLst>
                <a:ext uri="{FF2B5EF4-FFF2-40B4-BE49-F238E27FC236}">
                  <a16:creationId xmlns:a16="http://schemas.microsoft.com/office/drawing/2014/main" id="{4895BA40-756D-3597-5ECA-E54918529D86}"/>
                </a:ext>
              </a:extLst>
            </p:cNvPr>
            <p:cNvGrpSpPr/>
            <p:nvPr/>
          </p:nvGrpSpPr>
          <p:grpSpPr>
            <a:xfrm>
              <a:off x="5678484" y="9832686"/>
              <a:ext cx="86552" cy="47142"/>
              <a:chOff x="5678484" y="9832686"/>
              <a:chExt cx="86552" cy="47142"/>
            </a:xfrm>
          </p:grpSpPr>
          <p:sp>
            <p:nvSpPr>
              <p:cNvPr id="1305" name="Полилиния: фигура 1304">
                <a:extLst>
                  <a:ext uri="{FF2B5EF4-FFF2-40B4-BE49-F238E27FC236}">
                    <a16:creationId xmlns:a16="http://schemas.microsoft.com/office/drawing/2014/main" id="{2F1E87BD-E11C-035C-BBDA-D98320AF0861}"/>
                  </a:ext>
                </a:extLst>
              </p:cNvPr>
              <p:cNvSpPr/>
              <p:nvPr/>
            </p:nvSpPr>
            <p:spPr>
              <a:xfrm>
                <a:off x="5678580" y="9836014"/>
                <a:ext cx="84189" cy="39880"/>
              </a:xfrm>
              <a:custGeom>
                <a:avLst/>
                <a:gdLst>
                  <a:gd name="connsiteX0" fmla="*/ 38072 w 84189"/>
                  <a:gd name="connsiteY0" fmla="*/ 33052 h 39880"/>
                  <a:gd name="connsiteX1" fmla="*/ 0 w 84189"/>
                  <a:gd name="connsiteY1" fmla="*/ 1326 h 39880"/>
                  <a:gd name="connsiteX2" fmla="*/ 52031 w 84189"/>
                  <a:gd name="connsiteY2" fmla="*/ 57 h 39880"/>
                  <a:gd name="connsiteX3" fmla="*/ 81219 w 84189"/>
                  <a:gd name="connsiteY3" fmla="*/ 30514 h 39880"/>
                  <a:gd name="connsiteX4" fmla="*/ 81219 w 84189"/>
                  <a:gd name="connsiteY4" fmla="*/ 30514 h 39880"/>
                  <a:gd name="connsiteX5" fmla="*/ 81219 w 84189"/>
                  <a:gd name="connsiteY5" fmla="*/ 30514 h 39880"/>
                  <a:gd name="connsiteX6" fmla="*/ 81219 w 84189"/>
                  <a:gd name="connsiteY6" fmla="*/ 30514 h 39880"/>
                  <a:gd name="connsiteX7" fmla="*/ 81219 w 84189"/>
                  <a:gd name="connsiteY7" fmla="*/ 30514 h 39880"/>
                  <a:gd name="connsiteX8" fmla="*/ 38072 w 84189"/>
                  <a:gd name="connsiteY8" fmla="*/ 33052 h 39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4189" h="39880">
                    <a:moveTo>
                      <a:pt x="38072" y="33052"/>
                    </a:moveTo>
                    <a:cubicBezTo>
                      <a:pt x="25381" y="25438"/>
                      <a:pt x="11421" y="7671"/>
                      <a:pt x="0" y="1326"/>
                    </a:cubicBezTo>
                    <a:cubicBezTo>
                      <a:pt x="39341" y="7671"/>
                      <a:pt x="21574" y="1326"/>
                      <a:pt x="52031" y="57"/>
                    </a:cubicBezTo>
                    <a:cubicBezTo>
                      <a:pt x="78681" y="-1212"/>
                      <a:pt x="90103" y="19093"/>
                      <a:pt x="81219" y="30514"/>
                    </a:cubicBezTo>
                    <a:lnTo>
                      <a:pt x="81219" y="30514"/>
                    </a:lnTo>
                    <a:cubicBezTo>
                      <a:pt x="81219" y="30514"/>
                      <a:pt x="81219" y="30514"/>
                      <a:pt x="81219" y="30514"/>
                    </a:cubicBezTo>
                    <a:lnTo>
                      <a:pt x="81219" y="30514"/>
                    </a:lnTo>
                    <a:lnTo>
                      <a:pt x="81219" y="30514"/>
                    </a:lnTo>
                    <a:cubicBezTo>
                      <a:pt x="68529" y="43205"/>
                      <a:pt x="52031" y="41935"/>
                      <a:pt x="38072" y="33052"/>
                    </a:cubicBezTo>
                    <a:close/>
                  </a:path>
                </a:pathLst>
              </a:custGeom>
              <a:solidFill>
                <a:srgbClr val="EED9A7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306" name="Рисунок 28">
                <a:extLst>
                  <a:ext uri="{FF2B5EF4-FFF2-40B4-BE49-F238E27FC236}">
                    <a16:creationId xmlns:a16="http://schemas.microsoft.com/office/drawing/2014/main" id="{6A836491-E0FC-8DCA-F9A3-DF22D8D2D5BE}"/>
                  </a:ext>
                </a:extLst>
              </p:cNvPr>
              <p:cNvGrpSpPr/>
              <p:nvPr/>
            </p:nvGrpSpPr>
            <p:grpSpPr>
              <a:xfrm>
                <a:off x="5678484" y="9832686"/>
                <a:ext cx="86552" cy="47142"/>
                <a:chOff x="5678484" y="9832686"/>
                <a:chExt cx="86552" cy="47142"/>
              </a:xfrm>
              <a:solidFill>
                <a:srgbClr val="020202"/>
              </a:solidFill>
            </p:grpSpPr>
            <p:sp>
              <p:nvSpPr>
                <p:cNvPr id="1307" name="Полилиния: фигура 1306">
                  <a:extLst>
                    <a:ext uri="{FF2B5EF4-FFF2-40B4-BE49-F238E27FC236}">
                      <a16:creationId xmlns:a16="http://schemas.microsoft.com/office/drawing/2014/main" id="{5484ECC9-31C2-6B2C-BD8B-CECE7E2F92E6}"/>
                    </a:ext>
                  </a:extLst>
                </p:cNvPr>
                <p:cNvSpPr/>
                <p:nvPr/>
              </p:nvSpPr>
              <p:spPr>
                <a:xfrm>
                  <a:off x="5679809" y="9837837"/>
                  <a:ext cx="81346" cy="41992"/>
                </a:xfrm>
                <a:custGeom>
                  <a:avLst/>
                  <a:gdLst>
                    <a:gd name="connsiteX0" fmla="*/ 20345 w 81346"/>
                    <a:gd name="connsiteY0" fmla="*/ 10924 h 41992"/>
                    <a:gd name="connsiteX1" fmla="*/ 52071 w 81346"/>
                    <a:gd name="connsiteY1" fmla="*/ 33767 h 41992"/>
                    <a:gd name="connsiteX2" fmla="*/ 81259 w 81346"/>
                    <a:gd name="connsiteY2" fmla="*/ 29960 h 41992"/>
                    <a:gd name="connsiteX3" fmla="*/ 50802 w 81346"/>
                    <a:gd name="connsiteY3" fmla="*/ 41382 h 41992"/>
                    <a:gd name="connsiteX4" fmla="*/ 40 w 81346"/>
                    <a:gd name="connsiteY4" fmla="*/ 772 h 41992"/>
                    <a:gd name="connsiteX5" fmla="*/ 20345 w 81346"/>
                    <a:gd name="connsiteY5" fmla="*/ 10924 h 41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346" h="41992">
                      <a:moveTo>
                        <a:pt x="20345" y="10924"/>
                      </a:moveTo>
                      <a:cubicBezTo>
                        <a:pt x="25421" y="14731"/>
                        <a:pt x="36842" y="29960"/>
                        <a:pt x="52071" y="33767"/>
                      </a:cubicBezTo>
                      <a:cubicBezTo>
                        <a:pt x="67300" y="38843"/>
                        <a:pt x="79990" y="28691"/>
                        <a:pt x="81259" y="29960"/>
                      </a:cubicBezTo>
                      <a:cubicBezTo>
                        <a:pt x="82528" y="29960"/>
                        <a:pt x="69838" y="45189"/>
                        <a:pt x="50802" y="41382"/>
                      </a:cubicBezTo>
                      <a:cubicBezTo>
                        <a:pt x="27959" y="37574"/>
                        <a:pt x="-1229" y="4579"/>
                        <a:pt x="40" y="772"/>
                      </a:cubicBezTo>
                      <a:cubicBezTo>
                        <a:pt x="40" y="-1766"/>
                        <a:pt x="11461" y="2041"/>
                        <a:pt x="20345" y="10924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08" name="Полилиния: фигура 1307">
                  <a:extLst>
                    <a:ext uri="{FF2B5EF4-FFF2-40B4-BE49-F238E27FC236}">
                      <a16:creationId xmlns:a16="http://schemas.microsoft.com/office/drawing/2014/main" id="{4FF553F1-FDC5-DCDC-99F9-EC0C70BE43E0}"/>
                    </a:ext>
                  </a:extLst>
                </p:cNvPr>
                <p:cNvSpPr/>
                <p:nvPr/>
              </p:nvSpPr>
              <p:spPr>
                <a:xfrm>
                  <a:off x="5678484" y="9832686"/>
                  <a:ext cx="86552" cy="35110"/>
                </a:xfrm>
                <a:custGeom>
                  <a:avLst/>
                  <a:gdLst>
                    <a:gd name="connsiteX0" fmla="*/ 24208 w 86552"/>
                    <a:gd name="connsiteY0" fmla="*/ 3384 h 35110"/>
                    <a:gd name="connsiteX1" fmla="*/ 71163 w 86552"/>
                    <a:gd name="connsiteY1" fmla="*/ 3384 h 35110"/>
                    <a:gd name="connsiteX2" fmla="*/ 86392 w 86552"/>
                    <a:gd name="connsiteY2" fmla="*/ 24958 h 35110"/>
                    <a:gd name="connsiteX3" fmla="*/ 81316 w 86552"/>
                    <a:gd name="connsiteY3" fmla="*/ 35110 h 35110"/>
                    <a:gd name="connsiteX4" fmla="*/ 82585 w 86552"/>
                    <a:gd name="connsiteY4" fmla="*/ 24958 h 35110"/>
                    <a:gd name="connsiteX5" fmla="*/ 68625 w 86552"/>
                    <a:gd name="connsiteY5" fmla="*/ 9729 h 35110"/>
                    <a:gd name="connsiteX6" fmla="*/ 25477 w 86552"/>
                    <a:gd name="connsiteY6" fmla="*/ 12267 h 35110"/>
                    <a:gd name="connsiteX7" fmla="*/ 96 w 86552"/>
                    <a:gd name="connsiteY7" fmla="*/ 4653 h 35110"/>
                    <a:gd name="connsiteX8" fmla="*/ 24208 w 86552"/>
                    <a:gd name="connsiteY8" fmla="*/ 3384 h 35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552" h="35110">
                      <a:moveTo>
                        <a:pt x="24208" y="3384"/>
                      </a:moveTo>
                      <a:cubicBezTo>
                        <a:pt x="30554" y="3384"/>
                        <a:pt x="50858" y="-4230"/>
                        <a:pt x="71163" y="3384"/>
                      </a:cubicBezTo>
                      <a:cubicBezTo>
                        <a:pt x="81316" y="7191"/>
                        <a:pt x="87661" y="17344"/>
                        <a:pt x="86392" y="24958"/>
                      </a:cubicBezTo>
                      <a:cubicBezTo>
                        <a:pt x="86392" y="32572"/>
                        <a:pt x="81316" y="35110"/>
                        <a:pt x="81316" y="35110"/>
                      </a:cubicBezTo>
                      <a:cubicBezTo>
                        <a:pt x="80047" y="35110"/>
                        <a:pt x="82585" y="31303"/>
                        <a:pt x="82585" y="24958"/>
                      </a:cubicBezTo>
                      <a:cubicBezTo>
                        <a:pt x="81316" y="18613"/>
                        <a:pt x="76239" y="12267"/>
                        <a:pt x="68625" y="9729"/>
                      </a:cubicBezTo>
                      <a:cubicBezTo>
                        <a:pt x="52127" y="4653"/>
                        <a:pt x="33092" y="12267"/>
                        <a:pt x="25477" y="12267"/>
                      </a:cubicBezTo>
                      <a:cubicBezTo>
                        <a:pt x="10249" y="14806"/>
                        <a:pt x="-1173" y="5922"/>
                        <a:pt x="96" y="4653"/>
                      </a:cubicBezTo>
                      <a:cubicBezTo>
                        <a:pt x="1365" y="3384"/>
                        <a:pt x="10249" y="5922"/>
                        <a:pt x="24208" y="3384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309" name="Рисунок 28">
              <a:extLst>
                <a:ext uri="{FF2B5EF4-FFF2-40B4-BE49-F238E27FC236}">
                  <a16:creationId xmlns:a16="http://schemas.microsoft.com/office/drawing/2014/main" id="{26E4DE70-0175-8238-BE4B-87841642ED2E}"/>
                </a:ext>
              </a:extLst>
            </p:cNvPr>
            <p:cNvGrpSpPr/>
            <p:nvPr/>
          </p:nvGrpSpPr>
          <p:grpSpPr>
            <a:xfrm>
              <a:off x="5598533" y="9799691"/>
              <a:ext cx="86552" cy="47142"/>
              <a:chOff x="5598533" y="9799691"/>
              <a:chExt cx="86552" cy="47142"/>
            </a:xfrm>
          </p:grpSpPr>
          <p:sp>
            <p:nvSpPr>
              <p:cNvPr id="1310" name="Полилиния: фигура 1309">
                <a:extLst>
                  <a:ext uri="{FF2B5EF4-FFF2-40B4-BE49-F238E27FC236}">
                    <a16:creationId xmlns:a16="http://schemas.microsoft.com/office/drawing/2014/main" id="{C0E70024-D219-6C5C-FB28-8100B4F9E4EA}"/>
                  </a:ext>
                </a:extLst>
              </p:cNvPr>
              <p:cNvSpPr/>
              <p:nvPr/>
            </p:nvSpPr>
            <p:spPr>
              <a:xfrm>
                <a:off x="5599899" y="9804390"/>
                <a:ext cx="82650" cy="38826"/>
              </a:xfrm>
              <a:custGeom>
                <a:avLst/>
                <a:gdLst>
                  <a:gd name="connsiteX0" fmla="*/ 38072 w 82650"/>
                  <a:gd name="connsiteY0" fmla="*/ 32949 h 38826"/>
                  <a:gd name="connsiteX1" fmla="*/ 0 w 82650"/>
                  <a:gd name="connsiteY1" fmla="*/ 1223 h 38826"/>
                  <a:gd name="connsiteX2" fmla="*/ 0 w 82650"/>
                  <a:gd name="connsiteY2" fmla="*/ 1223 h 38826"/>
                  <a:gd name="connsiteX3" fmla="*/ 76143 w 82650"/>
                  <a:gd name="connsiteY3" fmla="*/ 7568 h 38826"/>
                  <a:gd name="connsiteX4" fmla="*/ 79950 w 82650"/>
                  <a:gd name="connsiteY4" fmla="*/ 30411 h 38826"/>
                  <a:gd name="connsiteX5" fmla="*/ 79950 w 82650"/>
                  <a:gd name="connsiteY5" fmla="*/ 30411 h 38826"/>
                  <a:gd name="connsiteX6" fmla="*/ 79950 w 82650"/>
                  <a:gd name="connsiteY6" fmla="*/ 30411 h 38826"/>
                  <a:gd name="connsiteX7" fmla="*/ 79950 w 82650"/>
                  <a:gd name="connsiteY7" fmla="*/ 30411 h 38826"/>
                  <a:gd name="connsiteX8" fmla="*/ 79950 w 82650"/>
                  <a:gd name="connsiteY8" fmla="*/ 30411 h 38826"/>
                  <a:gd name="connsiteX9" fmla="*/ 38072 w 82650"/>
                  <a:gd name="connsiteY9" fmla="*/ 32949 h 38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650" h="38826">
                    <a:moveTo>
                      <a:pt x="38072" y="32949"/>
                    </a:moveTo>
                    <a:cubicBezTo>
                      <a:pt x="25381" y="25335"/>
                      <a:pt x="11421" y="7568"/>
                      <a:pt x="0" y="1223"/>
                    </a:cubicBezTo>
                    <a:cubicBezTo>
                      <a:pt x="0" y="1223"/>
                      <a:pt x="0" y="1223"/>
                      <a:pt x="0" y="1223"/>
                    </a:cubicBezTo>
                    <a:cubicBezTo>
                      <a:pt x="24112" y="10106"/>
                      <a:pt x="57107" y="-10198"/>
                      <a:pt x="76143" y="7568"/>
                    </a:cubicBezTo>
                    <a:cubicBezTo>
                      <a:pt x="82488" y="12644"/>
                      <a:pt x="85026" y="24066"/>
                      <a:pt x="79950" y="30411"/>
                    </a:cubicBezTo>
                    <a:lnTo>
                      <a:pt x="79950" y="30411"/>
                    </a:lnTo>
                    <a:cubicBezTo>
                      <a:pt x="79950" y="30411"/>
                      <a:pt x="79950" y="30411"/>
                      <a:pt x="79950" y="30411"/>
                    </a:cubicBezTo>
                    <a:lnTo>
                      <a:pt x="79950" y="30411"/>
                    </a:lnTo>
                    <a:lnTo>
                      <a:pt x="79950" y="30411"/>
                    </a:lnTo>
                    <a:cubicBezTo>
                      <a:pt x="68529" y="41833"/>
                      <a:pt x="50762" y="40564"/>
                      <a:pt x="38072" y="32949"/>
                    </a:cubicBezTo>
                    <a:close/>
                  </a:path>
                </a:pathLst>
              </a:custGeom>
              <a:solidFill>
                <a:srgbClr val="EED9A7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311" name="Рисунок 28">
                <a:extLst>
                  <a:ext uri="{FF2B5EF4-FFF2-40B4-BE49-F238E27FC236}">
                    <a16:creationId xmlns:a16="http://schemas.microsoft.com/office/drawing/2014/main" id="{0CEDAAF1-5195-E5EF-2C58-B0FE2D354058}"/>
                  </a:ext>
                </a:extLst>
              </p:cNvPr>
              <p:cNvGrpSpPr/>
              <p:nvPr/>
            </p:nvGrpSpPr>
            <p:grpSpPr>
              <a:xfrm>
                <a:off x="5598533" y="9799691"/>
                <a:ext cx="86552" cy="47142"/>
                <a:chOff x="5598533" y="9799691"/>
                <a:chExt cx="86552" cy="47142"/>
              </a:xfrm>
              <a:solidFill>
                <a:srgbClr val="020202"/>
              </a:solidFill>
            </p:grpSpPr>
            <p:sp>
              <p:nvSpPr>
                <p:cNvPr id="1312" name="Полилиния: фигура 1311">
                  <a:extLst>
                    <a:ext uri="{FF2B5EF4-FFF2-40B4-BE49-F238E27FC236}">
                      <a16:creationId xmlns:a16="http://schemas.microsoft.com/office/drawing/2014/main" id="{55B865AC-5EEA-8598-E78E-909256F1F9A9}"/>
                    </a:ext>
                  </a:extLst>
                </p:cNvPr>
                <p:cNvSpPr/>
                <p:nvPr/>
              </p:nvSpPr>
              <p:spPr>
                <a:xfrm>
                  <a:off x="5599859" y="9804841"/>
                  <a:ext cx="81346" cy="41992"/>
                </a:xfrm>
                <a:custGeom>
                  <a:avLst/>
                  <a:gdLst>
                    <a:gd name="connsiteX0" fmla="*/ 20345 w 81346"/>
                    <a:gd name="connsiteY0" fmla="*/ 10924 h 41992"/>
                    <a:gd name="connsiteX1" fmla="*/ 52071 w 81346"/>
                    <a:gd name="connsiteY1" fmla="*/ 33767 h 41992"/>
                    <a:gd name="connsiteX2" fmla="*/ 81259 w 81346"/>
                    <a:gd name="connsiteY2" fmla="*/ 29960 h 41992"/>
                    <a:gd name="connsiteX3" fmla="*/ 50802 w 81346"/>
                    <a:gd name="connsiteY3" fmla="*/ 41381 h 41992"/>
                    <a:gd name="connsiteX4" fmla="*/ 40 w 81346"/>
                    <a:gd name="connsiteY4" fmla="*/ 772 h 41992"/>
                    <a:gd name="connsiteX5" fmla="*/ 20345 w 81346"/>
                    <a:gd name="connsiteY5" fmla="*/ 10924 h 41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346" h="41992">
                      <a:moveTo>
                        <a:pt x="20345" y="10924"/>
                      </a:moveTo>
                      <a:cubicBezTo>
                        <a:pt x="25421" y="14731"/>
                        <a:pt x="36842" y="29960"/>
                        <a:pt x="52071" y="33767"/>
                      </a:cubicBezTo>
                      <a:cubicBezTo>
                        <a:pt x="67300" y="38843"/>
                        <a:pt x="79990" y="28691"/>
                        <a:pt x="81259" y="29960"/>
                      </a:cubicBezTo>
                      <a:cubicBezTo>
                        <a:pt x="82528" y="29960"/>
                        <a:pt x="69838" y="45189"/>
                        <a:pt x="50802" y="41381"/>
                      </a:cubicBezTo>
                      <a:cubicBezTo>
                        <a:pt x="27959" y="37574"/>
                        <a:pt x="-1229" y="4579"/>
                        <a:pt x="40" y="772"/>
                      </a:cubicBezTo>
                      <a:cubicBezTo>
                        <a:pt x="40" y="-1766"/>
                        <a:pt x="11461" y="2041"/>
                        <a:pt x="20345" y="10924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3" name="Полилиния: фигура 1312">
                  <a:extLst>
                    <a:ext uri="{FF2B5EF4-FFF2-40B4-BE49-F238E27FC236}">
                      <a16:creationId xmlns:a16="http://schemas.microsoft.com/office/drawing/2014/main" id="{7B5783B4-68D7-7665-5808-5DF72D3DD88E}"/>
                    </a:ext>
                  </a:extLst>
                </p:cNvPr>
                <p:cNvSpPr/>
                <p:nvPr/>
              </p:nvSpPr>
              <p:spPr>
                <a:xfrm>
                  <a:off x="5598533" y="9799691"/>
                  <a:ext cx="86552" cy="35110"/>
                </a:xfrm>
                <a:custGeom>
                  <a:avLst/>
                  <a:gdLst>
                    <a:gd name="connsiteX0" fmla="*/ 24208 w 86552"/>
                    <a:gd name="connsiteY0" fmla="*/ 3384 h 35110"/>
                    <a:gd name="connsiteX1" fmla="*/ 71163 w 86552"/>
                    <a:gd name="connsiteY1" fmla="*/ 3384 h 35110"/>
                    <a:gd name="connsiteX2" fmla="*/ 86392 w 86552"/>
                    <a:gd name="connsiteY2" fmla="*/ 24958 h 35110"/>
                    <a:gd name="connsiteX3" fmla="*/ 81316 w 86552"/>
                    <a:gd name="connsiteY3" fmla="*/ 35110 h 35110"/>
                    <a:gd name="connsiteX4" fmla="*/ 82585 w 86552"/>
                    <a:gd name="connsiteY4" fmla="*/ 24958 h 35110"/>
                    <a:gd name="connsiteX5" fmla="*/ 68625 w 86552"/>
                    <a:gd name="connsiteY5" fmla="*/ 9729 h 35110"/>
                    <a:gd name="connsiteX6" fmla="*/ 25477 w 86552"/>
                    <a:gd name="connsiteY6" fmla="*/ 12267 h 35110"/>
                    <a:gd name="connsiteX7" fmla="*/ 96 w 86552"/>
                    <a:gd name="connsiteY7" fmla="*/ 4653 h 35110"/>
                    <a:gd name="connsiteX8" fmla="*/ 24208 w 86552"/>
                    <a:gd name="connsiteY8" fmla="*/ 3384 h 35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552" h="35110">
                      <a:moveTo>
                        <a:pt x="24208" y="3384"/>
                      </a:moveTo>
                      <a:cubicBezTo>
                        <a:pt x="30554" y="3384"/>
                        <a:pt x="50858" y="-4230"/>
                        <a:pt x="71163" y="3384"/>
                      </a:cubicBezTo>
                      <a:cubicBezTo>
                        <a:pt x="81316" y="7191"/>
                        <a:pt x="87661" y="17344"/>
                        <a:pt x="86392" y="24958"/>
                      </a:cubicBezTo>
                      <a:cubicBezTo>
                        <a:pt x="86392" y="32572"/>
                        <a:pt x="81316" y="35110"/>
                        <a:pt x="81316" y="35110"/>
                      </a:cubicBezTo>
                      <a:cubicBezTo>
                        <a:pt x="80047" y="35110"/>
                        <a:pt x="82585" y="31303"/>
                        <a:pt x="82585" y="24958"/>
                      </a:cubicBezTo>
                      <a:cubicBezTo>
                        <a:pt x="81316" y="18613"/>
                        <a:pt x="76239" y="12267"/>
                        <a:pt x="68625" y="9729"/>
                      </a:cubicBezTo>
                      <a:cubicBezTo>
                        <a:pt x="52127" y="4653"/>
                        <a:pt x="33092" y="12267"/>
                        <a:pt x="25477" y="12267"/>
                      </a:cubicBezTo>
                      <a:cubicBezTo>
                        <a:pt x="10249" y="14806"/>
                        <a:pt x="-1173" y="5922"/>
                        <a:pt x="96" y="4653"/>
                      </a:cubicBezTo>
                      <a:cubicBezTo>
                        <a:pt x="1365" y="3384"/>
                        <a:pt x="11518" y="5922"/>
                        <a:pt x="24208" y="3384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314" name="Рисунок 28">
              <a:extLst>
                <a:ext uri="{FF2B5EF4-FFF2-40B4-BE49-F238E27FC236}">
                  <a16:creationId xmlns:a16="http://schemas.microsoft.com/office/drawing/2014/main" id="{E66308D5-5A3F-53CC-1011-8489302AFDA8}"/>
                </a:ext>
              </a:extLst>
            </p:cNvPr>
            <p:cNvGrpSpPr/>
            <p:nvPr/>
          </p:nvGrpSpPr>
          <p:grpSpPr>
            <a:xfrm>
              <a:off x="5602340" y="9755274"/>
              <a:ext cx="86552" cy="47142"/>
              <a:chOff x="5602340" y="9755274"/>
              <a:chExt cx="86552" cy="47142"/>
            </a:xfrm>
          </p:grpSpPr>
          <p:sp>
            <p:nvSpPr>
              <p:cNvPr id="1315" name="Полилиния: фигура 1314">
                <a:extLst>
                  <a:ext uri="{FF2B5EF4-FFF2-40B4-BE49-F238E27FC236}">
                    <a16:creationId xmlns:a16="http://schemas.microsoft.com/office/drawing/2014/main" id="{D6A4B068-83B8-1EBE-A87A-1BC2999F4FAA}"/>
                  </a:ext>
                </a:extLst>
              </p:cNvPr>
              <p:cNvSpPr/>
              <p:nvPr/>
            </p:nvSpPr>
            <p:spPr>
              <a:xfrm>
                <a:off x="5603706" y="9758704"/>
                <a:ext cx="82650" cy="39324"/>
              </a:xfrm>
              <a:custGeom>
                <a:avLst/>
                <a:gdLst>
                  <a:gd name="connsiteX0" fmla="*/ 38072 w 82650"/>
                  <a:gd name="connsiteY0" fmla="*/ 32949 h 39324"/>
                  <a:gd name="connsiteX1" fmla="*/ 0 w 82650"/>
                  <a:gd name="connsiteY1" fmla="*/ 1223 h 39324"/>
                  <a:gd name="connsiteX2" fmla="*/ 0 w 82650"/>
                  <a:gd name="connsiteY2" fmla="*/ 1223 h 39324"/>
                  <a:gd name="connsiteX3" fmla="*/ 76143 w 82650"/>
                  <a:gd name="connsiteY3" fmla="*/ 7568 h 39324"/>
                  <a:gd name="connsiteX4" fmla="*/ 79950 w 82650"/>
                  <a:gd name="connsiteY4" fmla="*/ 30411 h 39324"/>
                  <a:gd name="connsiteX5" fmla="*/ 79950 w 82650"/>
                  <a:gd name="connsiteY5" fmla="*/ 30411 h 39324"/>
                  <a:gd name="connsiteX6" fmla="*/ 79950 w 82650"/>
                  <a:gd name="connsiteY6" fmla="*/ 30411 h 39324"/>
                  <a:gd name="connsiteX7" fmla="*/ 79950 w 82650"/>
                  <a:gd name="connsiteY7" fmla="*/ 30411 h 39324"/>
                  <a:gd name="connsiteX8" fmla="*/ 79950 w 82650"/>
                  <a:gd name="connsiteY8" fmla="*/ 30411 h 39324"/>
                  <a:gd name="connsiteX9" fmla="*/ 38072 w 82650"/>
                  <a:gd name="connsiteY9" fmla="*/ 32949 h 39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650" h="39324">
                    <a:moveTo>
                      <a:pt x="38072" y="32949"/>
                    </a:moveTo>
                    <a:cubicBezTo>
                      <a:pt x="25381" y="25335"/>
                      <a:pt x="11421" y="7568"/>
                      <a:pt x="0" y="1223"/>
                    </a:cubicBezTo>
                    <a:cubicBezTo>
                      <a:pt x="0" y="1223"/>
                      <a:pt x="0" y="1223"/>
                      <a:pt x="0" y="1223"/>
                    </a:cubicBezTo>
                    <a:cubicBezTo>
                      <a:pt x="24112" y="10106"/>
                      <a:pt x="57107" y="-10198"/>
                      <a:pt x="76143" y="7568"/>
                    </a:cubicBezTo>
                    <a:cubicBezTo>
                      <a:pt x="82488" y="12644"/>
                      <a:pt x="85026" y="24066"/>
                      <a:pt x="79950" y="30411"/>
                    </a:cubicBezTo>
                    <a:lnTo>
                      <a:pt x="79950" y="30411"/>
                    </a:lnTo>
                    <a:cubicBezTo>
                      <a:pt x="79950" y="30411"/>
                      <a:pt x="79950" y="30411"/>
                      <a:pt x="79950" y="30411"/>
                    </a:cubicBezTo>
                    <a:lnTo>
                      <a:pt x="79950" y="30411"/>
                    </a:lnTo>
                    <a:lnTo>
                      <a:pt x="79950" y="30411"/>
                    </a:lnTo>
                    <a:cubicBezTo>
                      <a:pt x="68529" y="41833"/>
                      <a:pt x="50762" y="41833"/>
                      <a:pt x="38072" y="32949"/>
                    </a:cubicBezTo>
                    <a:close/>
                  </a:path>
                </a:pathLst>
              </a:custGeom>
              <a:solidFill>
                <a:srgbClr val="EED9A7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316" name="Рисунок 28">
                <a:extLst>
                  <a:ext uri="{FF2B5EF4-FFF2-40B4-BE49-F238E27FC236}">
                    <a16:creationId xmlns:a16="http://schemas.microsoft.com/office/drawing/2014/main" id="{E0E715F8-21C3-A259-E261-2814DBE62A9A}"/>
                  </a:ext>
                </a:extLst>
              </p:cNvPr>
              <p:cNvGrpSpPr/>
              <p:nvPr/>
            </p:nvGrpSpPr>
            <p:grpSpPr>
              <a:xfrm>
                <a:off x="5602340" y="9755274"/>
                <a:ext cx="86552" cy="47142"/>
                <a:chOff x="5602340" y="9755274"/>
                <a:chExt cx="86552" cy="47142"/>
              </a:xfrm>
              <a:solidFill>
                <a:srgbClr val="020202"/>
              </a:solidFill>
            </p:grpSpPr>
            <p:sp>
              <p:nvSpPr>
                <p:cNvPr id="1317" name="Полилиния: фигура 1316">
                  <a:extLst>
                    <a:ext uri="{FF2B5EF4-FFF2-40B4-BE49-F238E27FC236}">
                      <a16:creationId xmlns:a16="http://schemas.microsoft.com/office/drawing/2014/main" id="{601B7856-EAB3-AE10-3BD0-D394BFDA9DC4}"/>
                    </a:ext>
                  </a:extLst>
                </p:cNvPr>
                <p:cNvSpPr/>
                <p:nvPr/>
              </p:nvSpPr>
              <p:spPr>
                <a:xfrm>
                  <a:off x="5603666" y="9759918"/>
                  <a:ext cx="81346" cy="42499"/>
                </a:xfrm>
                <a:custGeom>
                  <a:avLst/>
                  <a:gdLst>
                    <a:gd name="connsiteX0" fmla="*/ 20345 w 81346"/>
                    <a:gd name="connsiteY0" fmla="*/ 11431 h 42499"/>
                    <a:gd name="connsiteX1" fmla="*/ 52071 w 81346"/>
                    <a:gd name="connsiteY1" fmla="*/ 34274 h 42499"/>
                    <a:gd name="connsiteX2" fmla="*/ 81259 w 81346"/>
                    <a:gd name="connsiteY2" fmla="*/ 30467 h 42499"/>
                    <a:gd name="connsiteX3" fmla="*/ 50802 w 81346"/>
                    <a:gd name="connsiteY3" fmla="*/ 41889 h 42499"/>
                    <a:gd name="connsiteX4" fmla="*/ 40 w 81346"/>
                    <a:gd name="connsiteY4" fmla="*/ 1279 h 42499"/>
                    <a:gd name="connsiteX5" fmla="*/ 20345 w 81346"/>
                    <a:gd name="connsiteY5" fmla="*/ 11431 h 4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346" h="42499">
                      <a:moveTo>
                        <a:pt x="20345" y="11431"/>
                      </a:moveTo>
                      <a:cubicBezTo>
                        <a:pt x="25421" y="15238"/>
                        <a:pt x="36842" y="30467"/>
                        <a:pt x="52071" y="34274"/>
                      </a:cubicBezTo>
                      <a:cubicBezTo>
                        <a:pt x="67300" y="39350"/>
                        <a:pt x="79990" y="29198"/>
                        <a:pt x="81259" y="30467"/>
                      </a:cubicBezTo>
                      <a:cubicBezTo>
                        <a:pt x="82528" y="30467"/>
                        <a:pt x="69838" y="45696"/>
                        <a:pt x="50802" y="41889"/>
                      </a:cubicBezTo>
                      <a:cubicBezTo>
                        <a:pt x="27959" y="38081"/>
                        <a:pt x="-1229" y="5086"/>
                        <a:pt x="40" y="1279"/>
                      </a:cubicBezTo>
                      <a:cubicBezTo>
                        <a:pt x="40" y="-2528"/>
                        <a:pt x="11461" y="2548"/>
                        <a:pt x="20345" y="11431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8" name="Полилиния: фигура 1317">
                  <a:extLst>
                    <a:ext uri="{FF2B5EF4-FFF2-40B4-BE49-F238E27FC236}">
                      <a16:creationId xmlns:a16="http://schemas.microsoft.com/office/drawing/2014/main" id="{AFE9F2FB-48AF-D666-BB59-60D59864AA42}"/>
                    </a:ext>
                  </a:extLst>
                </p:cNvPr>
                <p:cNvSpPr/>
                <p:nvPr/>
              </p:nvSpPr>
              <p:spPr>
                <a:xfrm>
                  <a:off x="5602340" y="9755274"/>
                  <a:ext cx="86552" cy="35110"/>
                </a:xfrm>
                <a:custGeom>
                  <a:avLst/>
                  <a:gdLst>
                    <a:gd name="connsiteX0" fmla="*/ 24208 w 86552"/>
                    <a:gd name="connsiteY0" fmla="*/ 3384 h 35110"/>
                    <a:gd name="connsiteX1" fmla="*/ 71163 w 86552"/>
                    <a:gd name="connsiteY1" fmla="*/ 3384 h 35110"/>
                    <a:gd name="connsiteX2" fmla="*/ 86392 w 86552"/>
                    <a:gd name="connsiteY2" fmla="*/ 24958 h 35110"/>
                    <a:gd name="connsiteX3" fmla="*/ 81316 w 86552"/>
                    <a:gd name="connsiteY3" fmla="*/ 35110 h 35110"/>
                    <a:gd name="connsiteX4" fmla="*/ 82585 w 86552"/>
                    <a:gd name="connsiteY4" fmla="*/ 24958 h 35110"/>
                    <a:gd name="connsiteX5" fmla="*/ 68625 w 86552"/>
                    <a:gd name="connsiteY5" fmla="*/ 9729 h 35110"/>
                    <a:gd name="connsiteX6" fmla="*/ 25477 w 86552"/>
                    <a:gd name="connsiteY6" fmla="*/ 12267 h 35110"/>
                    <a:gd name="connsiteX7" fmla="*/ 96 w 86552"/>
                    <a:gd name="connsiteY7" fmla="*/ 4653 h 35110"/>
                    <a:gd name="connsiteX8" fmla="*/ 24208 w 86552"/>
                    <a:gd name="connsiteY8" fmla="*/ 3384 h 35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6552" h="35110">
                      <a:moveTo>
                        <a:pt x="24208" y="3384"/>
                      </a:moveTo>
                      <a:cubicBezTo>
                        <a:pt x="30554" y="3384"/>
                        <a:pt x="50858" y="-4230"/>
                        <a:pt x="71163" y="3384"/>
                      </a:cubicBezTo>
                      <a:cubicBezTo>
                        <a:pt x="81316" y="7191"/>
                        <a:pt x="87661" y="17344"/>
                        <a:pt x="86392" y="24958"/>
                      </a:cubicBezTo>
                      <a:cubicBezTo>
                        <a:pt x="86392" y="32572"/>
                        <a:pt x="81316" y="35110"/>
                        <a:pt x="81316" y="35110"/>
                      </a:cubicBezTo>
                      <a:cubicBezTo>
                        <a:pt x="80047" y="35110"/>
                        <a:pt x="82585" y="31303"/>
                        <a:pt x="82585" y="24958"/>
                      </a:cubicBezTo>
                      <a:cubicBezTo>
                        <a:pt x="81316" y="18613"/>
                        <a:pt x="76239" y="12267"/>
                        <a:pt x="68625" y="9729"/>
                      </a:cubicBezTo>
                      <a:cubicBezTo>
                        <a:pt x="52127" y="4653"/>
                        <a:pt x="33092" y="12267"/>
                        <a:pt x="25477" y="12267"/>
                      </a:cubicBezTo>
                      <a:cubicBezTo>
                        <a:pt x="10249" y="14806"/>
                        <a:pt x="-1173" y="5922"/>
                        <a:pt x="96" y="4653"/>
                      </a:cubicBezTo>
                      <a:cubicBezTo>
                        <a:pt x="1365" y="3384"/>
                        <a:pt x="11518" y="5922"/>
                        <a:pt x="24208" y="3384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319" name="Рисунок 28">
              <a:extLst>
                <a:ext uri="{FF2B5EF4-FFF2-40B4-BE49-F238E27FC236}">
                  <a16:creationId xmlns:a16="http://schemas.microsoft.com/office/drawing/2014/main" id="{B236840E-AA04-AADD-0AEB-91F546B4BB47}"/>
                </a:ext>
              </a:extLst>
            </p:cNvPr>
            <p:cNvGrpSpPr/>
            <p:nvPr/>
          </p:nvGrpSpPr>
          <p:grpSpPr>
            <a:xfrm>
              <a:off x="5558478" y="9719900"/>
              <a:ext cx="52057" cy="82384"/>
              <a:chOff x="5558478" y="9719900"/>
              <a:chExt cx="52057" cy="82384"/>
            </a:xfrm>
          </p:grpSpPr>
          <p:sp>
            <p:nvSpPr>
              <p:cNvPr id="1320" name="Полилиния: фигура 1319">
                <a:extLst>
                  <a:ext uri="{FF2B5EF4-FFF2-40B4-BE49-F238E27FC236}">
                    <a16:creationId xmlns:a16="http://schemas.microsoft.com/office/drawing/2014/main" id="{D1C7DD5D-CC3F-901C-54BF-D1F04A3DE466}"/>
                  </a:ext>
                </a:extLst>
              </p:cNvPr>
              <p:cNvSpPr/>
              <p:nvPr/>
            </p:nvSpPr>
            <p:spPr>
              <a:xfrm>
                <a:off x="5564073" y="9719900"/>
                <a:ext cx="43197" cy="81905"/>
              </a:xfrm>
              <a:custGeom>
                <a:avLst/>
                <a:gdLst>
                  <a:gd name="connsiteX0" fmla="*/ 293 w 43197"/>
                  <a:gd name="connsiteY0" fmla="*/ 50180 h 81905"/>
                  <a:gd name="connsiteX1" fmla="*/ 293 w 43197"/>
                  <a:gd name="connsiteY1" fmla="*/ 687 h 81905"/>
                  <a:gd name="connsiteX2" fmla="*/ 14252 w 43197"/>
                  <a:gd name="connsiteY2" fmla="*/ 22261 h 81905"/>
                  <a:gd name="connsiteX3" fmla="*/ 33288 w 43197"/>
                  <a:gd name="connsiteY3" fmla="*/ 40027 h 81905"/>
                  <a:gd name="connsiteX4" fmla="*/ 28212 w 43197"/>
                  <a:gd name="connsiteY4" fmla="*/ 81906 h 81905"/>
                  <a:gd name="connsiteX5" fmla="*/ 28212 w 43197"/>
                  <a:gd name="connsiteY5" fmla="*/ 81906 h 81905"/>
                  <a:gd name="connsiteX6" fmla="*/ 28212 w 43197"/>
                  <a:gd name="connsiteY6" fmla="*/ 81906 h 81905"/>
                  <a:gd name="connsiteX7" fmla="*/ 28212 w 43197"/>
                  <a:gd name="connsiteY7" fmla="*/ 81906 h 81905"/>
                  <a:gd name="connsiteX8" fmla="*/ 28212 w 43197"/>
                  <a:gd name="connsiteY8" fmla="*/ 81906 h 81905"/>
                  <a:gd name="connsiteX9" fmla="*/ 293 w 43197"/>
                  <a:gd name="connsiteY9" fmla="*/ 50180 h 81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3197" h="81905">
                    <a:moveTo>
                      <a:pt x="293" y="50180"/>
                    </a:moveTo>
                    <a:cubicBezTo>
                      <a:pt x="-976" y="34951"/>
                      <a:pt x="2831" y="13377"/>
                      <a:pt x="293" y="687"/>
                    </a:cubicBezTo>
                    <a:cubicBezTo>
                      <a:pt x="-976" y="-3120"/>
                      <a:pt x="1562" y="9570"/>
                      <a:pt x="14252" y="22261"/>
                    </a:cubicBezTo>
                    <a:cubicBezTo>
                      <a:pt x="20598" y="28606"/>
                      <a:pt x="28212" y="33682"/>
                      <a:pt x="33288" y="40027"/>
                    </a:cubicBezTo>
                    <a:cubicBezTo>
                      <a:pt x="51055" y="60332"/>
                      <a:pt x="42171" y="80637"/>
                      <a:pt x="28212" y="81906"/>
                    </a:cubicBezTo>
                    <a:lnTo>
                      <a:pt x="28212" y="81906"/>
                    </a:lnTo>
                    <a:cubicBezTo>
                      <a:pt x="28212" y="81906"/>
                      <a:pt x="28212" y="81906"/>
                      <a:pt x="28212" y="81906"/>
                    </a:cubicBezTo>
                    <a:lnTo>
                      <a:pt x="28212" y="81906"/>
                    </a:lnTo>
                    <a:lnTo>
                      <a:pt x="28212" y="81906"/>
                    </a:lnTo>
                    <a:cubicBezTo>
                      <a:pt x="11714" y="79368"/>
                      <a:pt x="1562" y="65408"/>
                      <a:pt x="293" y="50180"/>
                    </a:cubicBezTo>
                    <a:close/>
                  </a:path>
                </a:pathLst>
              </a:custGeom>
              <a:solidFill>
                <a:srgbClr val="EED9A7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321" name="Рисунок 28">
                <a:extLst>
                  <a:ext uri="{FF2B5EF4-FFF2-40B4-BE49-F238E27FC236}">
                    <a16:creationId xmlns:a16="http://schemas.microsoft.com/office/drawing/2014/main" id="{F678F58F-4498-9E19-B2FE-D98CD9DABFB0}"/>
                  </a:ext>
                </a:extLst>
              </p:cNvPr>
              <p:cNvGrpSpPr/>
              <p:nvPr/>
            </p:nvGrpSpPr>
            <p:grpSpPr>
              <a:xfrm>
                <a:off x="5558478" y="9720518"/>
                <a:ext cx="52057" cy="81766"/>
                <a:chOff x="5558478" y="9720518"/>
                <a:chExt cx="52057" cy="81766"/>
              </a:xfrm>
              <a:solidFill>
                <a:srgbClr val="020202"/>
              </a:solidFill>
            </p:grpSpPr>
            <p:sp>
              <p:nvSpPr>
                <p:cNvPr id="1322" name="Полилиния: фигура 1321">
                  <a:extLst>
                    <a:ext uri="{FF2B5EF4-FFF2-40B4-BE49-F238E27FC236}">
                      <a16:creationId xmlns:a16="http://schemas.microsoft.com/office/drawing/2014/main" id="{44EFEC2D-6A37-6233-91C1-948DC7779195}"/>
                    </a:ext>
                  </a:extLst>
                </p:cNvPr>
                <p:cNvSpPr/>
                <p:nvPr/>
              </p:nvSpPr>
              <p:spPr>
                <a:xfrm>
                  <a:off x="5558478" y="9721500"/>
                  <a:ext cx="33863" cy="80785"/>
                </a:xfrm>
                <a:custGeom>
                  <a:avLst/>
                  <a:gdLst>
                    <a:gd name="connsiteX0" fmla="*/ 10963 w 33863"/>
                    <a:gd name="connsiteY0" fmla="*/ 21930 h 80785"/>
                    <a:gd name="connsiteX1" fmla="*/ 12232 w 33863"/>
                    <a:gd name="connsiteY1" fmla="*/ 60002 h 80785"/>
                    <a:gd name="connsiteX2" fmla="*/ 33806 w 33863"/>
                    <a:gd name="connsiteY2" fmla="*/ 80306 h 80785"/>
                    <a:gd name="connsiteX3" fmla="*/ 5887 w 33863"/>
                    <a:gd name="connsiteY3" fmla="*/ 63809 h 80785"/>
                    <a:gd name="connsiteX4" fmla="*/ 811 w 33863"/>
                    <a:gd name="connsiteY4" fmla="*/ 21930 h 80785"/>
                    <a:gd name="connsiteX5" fmla="*/ 5887 w 33863"/>
                    <a:gd name="connsiteY5" fmla="*/ 356 h 80785"/>
                    <a:gd name="connsiteX6" fmla="*/ 10963 w 33863"/>
                    <a:gd name="connsiteY6" fmla="*/ 21930 h 80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863" h="80785">
                      <a:moveTo>
                        <a:pt x="10963" y="21930"/>
                      </a:moveTo>
                      <a:cubicBezTo>
                        <a:pt x="10963" y="28275"/>
                        <a:pt x="7156" y="46042"/>
                        <a:pt x="12232" y="60002"/>
                      </a:cubicBezTo>
                      <a:cubicBezTo>
                        <a:pt x="17309" y="75230"/>
                        <a:pt x="33806" y="79037"/>
                        <a:pt x="33806" y="80306"/>
                      </a:cubicBezTo>
                      <a:cubicBezTo>
                        <a:pt x="35075" y="81576"/>
                        <a:pt x="14771" y="81576"/>
                        <a:pt x="5887" y="63809"/>
                      </a:cubicBezTo>
                      <a:cubicBezTo>
                        <a:pt x="-2996" y="47311"/>
                        <a:pt x="811" y="27006"/>
                        <a:pt x="811" y="21930"/>
                      </a:cubicBezTo>
                      <a:cubicBezTo>
                        <a:pt x="2080" y="9240"/>
                        <a:pt x="3349" y="356"/>
                        <a:pt x="5887" y="356"/>
                      </a:cubicBezTo>
                      <a:cubicBezTo>
                        <a:pt x="8425" y="-2182"/>
                        <a:pt x="12232" y="9240"/>
                        <a:pt x="10963" y="21930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3" name="Полилиния: фигура 1322">
                  <a:extLst>
                    <a:ext uri="{FF2B5EF4-FFF2-40B4-BE49-F238E27FC236}">
                      <a16:creationId xmlns:a16="http://schemas.microsoft.com/office/drawing/2014/main" id="{FEE87E63-4FD4-F085-88F3-2D08D4AC1D6C}"/>
                    </a:ext>
                  </a:extLst>
                </p:cNvPr>
                <p:cNvSpPr/>
                <p:nvPr/>
              </p:nvSpPr>
              <p:spPr>
                <a:xfrm>
                  <a:off x="5562436" y="9720518"/>
                  <a:ext cx="48099" cy="81491"/>
                </a:xfrm>
                <a:custGeom>
                  <a:avLst/>
                  <a:gdLst>
                    <a:gd name="connsiteX0" fmla="*/ 31117 w 48099"/>
                    <a:gd name="connsiteY0" fmla="*/ 29257 h 81491"/>
                    <a:gd name="connsiteX1" fmla="*/ 40001 w 48099"/>
                    <a:gd name="connsiteY1" fmla="*/ 78750 h 81491"/>
                    <a:gd name="connsiteX2" fmla="*/ 28579 w 48099"/>
                    <a:gd name="connsiteY2" fmla="*/ 81288 h 81491"/>
                    <a:gd name="connsiteX3" fmla="*/ 37463 w 48099"/>
                    <a:gd name="connsiteY3" fmla="*/ 76212 h 81491"/>
                    <a:gd name="connsiteX4" fmla="*/ 40001 w 48099"/>
                    <a:gd name="connsiteY4" fmla="*/ 55907 h 81491"/>
                    <a:gd name="connsiteX5" fmla="*/ 10813 w 48099"/>
                    <a:gd name="connsiteY5" fmla="*/ 24181 h 81491"/>
                    <a:gd name="connsiteX6" fmla="*/ 1929 w 48099"/>
                    <a:gd name="connsiteY6" fmla="*/ 69 h 81491"/>
                    <a:gd name="connsiteX7" fmla="*/ 31117 w 48099"/>
                    <a:gd name="connsiteY7" fmla="*/ 29257 h 81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8099" h="81491">
                      <a:moveTo>
                        <a:pt x="31117" y="29257"/>
                      </a:moveTo>
                      <a:cubicBezTo>
                        <a:pt x="52691" y="48293"/>
                        <a:pt x="51422" y="71136"/>
                        <a:pt x="40001" y="78750"/>
                      </a:cubicBezTo>
                      <a:cubicBezTo>
                        <a:pt x="33656" y="82557"/>
                        <a:pt x="28579" y="81288"/>
                        <a:pt x="28579" y="81288"/>
                      </a:cubicBezTo>
                      <a:cubicBezTo>
                        <a:pt x="28579" y="80019"/>
                        <a:pt x="32386" y="80019"/>
                        <a:pt x="37463" y="76212"/>
                      </a:cubicBezTo>
                      <a:cubicBezTo>
                        <a:pt x="41270" y="72405"/>
                        <a:pt x="43808" y="63521"/>
                        <a:pt x="40001" y="55907"/>
                      </a:cubicBezTo>
                      <a:cubicBezTo>
                        <a:pt x="36194" y="44486"/>
                        <a:pt x="20965" y="33064"/>
                        <a:pt x="10813" y="24181"/>
                      </a:cubicBezTo>
                      <a:cubicBezTo>
                        <a:pt x="-609" y="14028"/>
                        <a:pt x="-1878" y="69"/>
                        <a:pt x="1929" y="69"/>
                      </a:cubicBezTo>
                      <a:cubicBezTo>
                        <a:pt x="1929" y="-1200"/>
                        <a:pt x="17158" y="15298"/>
                        <a:pt x="31117" y="29257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324" name="Рисунок 28">
              <a:extLst>
                <a:ext uri="{FF2B5EF4-FFF2-40B4-BE49-F238E27FC236}">
                  <a16:creationId xmlns:a16="http://schemas.microsoft.com/office/drawing/2014/main" id="{E1718E34-9537-2B8D-DB87-3FBE84DCDEBA}"/>
                </a:ext>
              </a:extLst>
            </p:cNvPr>
            <p:cNvGrpSpPr/>
            <p:nvPr/>
          </p:nvGrpSpPr>
          <p:grpSpPr>
            <a:xfrm>
              <a:off x="5587521" y="9673632"/>
              <a:ext cx="52513" cy="82691"/>
              <a:chOff x="5587521" y="9673632"/>
              <a:chExt cx="52513" cy="82691"/>
            </a:xfrm>
          </p:grpSpPr>
          <p:sp>
            <p:nvSpPr>
              <p:cNvPr id="1325" name="Полилиния: фигура 1324">
                <a:extLst>
                  <a:ext uri="{FF2B5EF4-FFF2-40B4-BE49-F238E27FC236}">
                    <a16:creationId xmlns:a16="http://schemas.microsoft.com/office/drawing/2014/main" id="{CF21328D-0241-825D-1752-38EA323F1F3E}"/>
                  </a:ext>
                </a:extLst>
              </p:cNvPr>
              <p:cNvSpPr/>
              <p:nvPr/>
            </p:nvSpPr>
            <p:spPr>
              <a:xfrm>
                <a:off x="5592017" y="9673632"/>
                <a:ext cx="44440" cy="82488"/>
              </a:xfrm>
              <a:custGeom>
                <a:avLst/>
                <a:gdLst>
                  <a:gd name="connsiteX0" fmla="*/ 267 w 44440"/>
                  <a:gd name="connsiteY0" fmla="*/ 49493 h 82488"/>
                  <a:gd name="connsiteX1" fmla="*/ 267 w 44440"/>
                  <a:gd name="connsiteY1" fmla="*/ 0 h 82488"/>
                  <a:gd name="connsiteX2" fmla="*/ 2805 w 44440"/>
                  <a:gd name="connsiteY2" fmla="*/ 6345 h 82488"/>
                  <a:gd name="connsiteX3" fmla="*/ 34531 w 44440"/>
                  <a:gd name="connsiteY3" fmla="*/ 40610 h 82488"/>
                  <a:gd name="connsiteX4" fmla="*/ 29455 w 44440"/>
                  <a:gd name="connsiteY4" fmla="*/ 82488 h 82488"/>
                  <a:gd name="connsiteX5" fmla="*/ 29455 w 44440"/>
                  <a:gd name="connsiteY5" fmla="*/ 82488 h 82488"/>
                  <a:gd name="connsiteX6" fmla="*/ 29455 w 44440"/>
                  <a:gd name="connsiteY6" fmla="*/ 82488 h 82488"/>
                  <a:gd name="connsiteX7" fmla="*/ 29455 w 44440"/>
                  <a:gd name="connsiteY7" fmla="*/ 82488 h 82488"/>
                  <a:gd name="connsiteX8" fmla="*/ 29455 w 44440"/>
                  <a:gd name="connsiteY8" fmla="*/ 82488 h 82488"/>
                  <a:gd name="connsiteX9" fmla="*/ 267 w 44440"/>
                  <a:gd name="connsiteY9" fmla="*/ 49493 h 82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4440" h="82488">
                    <a:moveTo>
                      <a:pt x="267" y="49493"/>
                    </a:moveTo>
                    <a:cubicBezTo>
                      <a:pt x="-1002" y="34264"/>
                      <a:pt x="2805" y="12691"/>
                      <a:pt x="267" y="0"/>
                    </a:cubicBezTo>
                    <a:cubicBezTo>
                      <a:pt x="267" y="0"/>
                      <a:pt x="267" y="0"/>
                      <a:pt x="2805" y="6345"/>
                    </a:cubicBezTo>
                    <a:cubicBezTo>
                      <a:pt x="14227" y="26650"/>
                      <a:pt x="19303" y="24112"/>
                      <a:pt x="34531" y="40610"/>
                    </a:cubicBezTo>
                    <a:cubicBezTo>
                      <a:pt x="52298" y="60914"/>
                      <a:pt x="43415" y="81219"/>
                      <a:pt x="29455" y="82488"/>
                    </a:cubicBezTo>
                    <a:lnTo>
                      <a:pt x="29455" y="82488"/>
                    </a:lnTo>
                    <a:cubicBezTo>
                      <a:pt x="29455" y="82488"/>
                      <a:pt x="29455" y="82488"/>
                      <a:pt x="29455" y="82488"/>
                    </a:cubicBezTo>
                    <a:lnTo>
                      <a:pt x="29455" y="82488"/>
                    </a:lnTo>
                    <a:lnTo>
                      <a:pt x="29455" y="82488"/>
                    </a:lnTo>
                    <a:cubicBezTo>
                      <a:pt x="12957" y="78681"/>
                      <a:pt x="2805" y="65991"/>
                      <a:pt x="267" y="49493"/>
                    </a:cubicBezTo>
                    <a:close/>
                  </a:path>
                </a:pathLst>
              </a:custGeom>
              <a:solidFill>
                <a:srgbClr val="EED9A7"/>
              </a:solidFill>
              <a:ln w="1261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326" name="Рисунок 28">
                <a:extLst>
                  <a:ext uri="{FF2B5EF4-FFF2-40B4-BE49-F238E27FC236}">
                    <a16:creationId xmlns:a16="http://schemas.microsoft.com/office/drawing/2014/main" id="{279A3EF6-2FDB-07AF-F885-2977E6F3031C}"/>
                  </a:ext>
                </a:extLst>
              </p:cNvPr>
              <p:cNvGrpSpPr/>
              <p:nvPr/>
            </p:nvGrpSpPr>
            <p:grpSpPr>
              <a:xfrm>
                <a:off x="5587521" y="9673632"/>
                <a:ext cx="52513" cy="82691"/>
                <a:chOff x="5587521" y="9673632"/>
                <a:chExt cx="52513" cy="82691"/>
              </a:xfrm>
              <a:solidFill>
                <a:srgbClr val="020202"/>
              </a:solidFill>
            </p:grpSpPr>
            <p:sp>
              <p:nvSpPr>
                <p:cNvPr id="1327" name="Полилиния: фигура 1326">
                  <a:extLst>
                    <a:ext uri="{FF2B5EF4-FFF2-40B4-BE49-F238E27FC236}">
                      <a16:creationId xmlns:a16="http://schemas.microsoft.com/office/drawing/2014/main" id="{237DC8FC-0C0F-7422-81D2-9C7A44EB1F63}"/>
                    </a:ext>
                  </a:extLst>
                </p:cNvPr>
                <p:cNvSpPr/>
                <p:nvPr/>
              </p:nvSpPr>
              <p:spPr>
                <a:xfrm>
                  <a:off x="5587521" y="9673632"/>
                  <a:ext cx="34008" cy="81698"/>
                </a:xfrm>
                <a:custGeom>
                  <a:avLst/>
                  <a:gdLst>
                    <a:gd name="connsiteX0" fmla="*/ 11108 w 34008"/>
                    <a:gd name="connsiteY0" fmla="*/ 22843 h 81698"/>
                    <a:gd name="connsiteX1" fmla="*/ 12378 w 34008"/>
                    <a:gd name="connsiteY1" fmla="*/ 60914 h 81698"/>
                    <a:gd name="connsiteX2" fmla="*/ 33951 w 34008"/>
                    <a:gd name="connsiteY2" fmla="*/ 81219 h 81698"/>
                    <a:gd name="connsiteX3" fmla="*/ 6032 w 34008"/>
                    <a:gd name="connsiteY3" fmla="*/ 64722 h 81698"/>
                    <a:gd name="connsiteX4" fmla="*/ 6032 w 34008"/>
                    <a:gd name="connsiteY4" fmla="*/ 0 h 81698"/>
                    <a:gd name="connsiteX5" fmla="*/ 11108 w 34008"/>
                    <a:gd name="connsiteY5" fmla="*/ 22843 h 81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008" h="81698">
                      <a:moveTo>
                        <a:pt x="11108" y="22843"/>
                      </a:moveTo>
                      <a:cubicBezTo>
                        <a:pt x="11108" y="29188"/>
                        <a:pt x="7301" y="46955"/>
                        <a:pt x="12378" y="60914"/>
                      </a:cubicBezTo>
                      <a:cubicBezTo>
                        <a:pt x="17454" y="76143"/>
                        <a:pt x="33951" y="79950"/>
                        <a:pt x="33951" y="81219"/>
                      </a:cubicBezTo>
                      <a:cubicBezTo>
                        <a:pt x="35220" y="82488"/>
                        <a:pt x="14916" y="82488"/>
                        <a:pt x="6032" y="64722"/>
                      </a:cubicBezTo>
                      <a:cubicBezTo>
                        <a:pt x="-5389" y="44417"/>
                        <a:pt x="2225" y="1269"/>
                        <a:pt x="6032" y="0"/>
                      </a:cubicBezTo>
                      <a:cubicBezTo>
                        <a:pt x="8570" y="0"/>
                        <a:pt x="12378" y="10152"/>
                        <a:pt x="11108" y="22843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8" name="Полилиния: фигура 1327">
                  <a:extLst>
                    <a:ext uri="{FF2B5EF4-FFF2-40B4-BE49-F238E27FC236}">
                      <a16:creationId xmlns:a16="http://schemas.microsoft.com/office/drawing/2014/main" id="{8607F51E-BEC0-F0F9-FFFA-65A80F172C77}"/>
                    </a:ext>
                  </a:extLst>
                </p:cNvPr>
                <p:cNvSpPr/>
                <p:nvPr/>
              </p:nvSpPr>
              <p:spPr>
                <a:xfrm>
                  <a:off x="5591624" y="9674780"/>
                  <a:ext cx="48410" cy="81543"/>
                </a:xfrm>
                <a:custGeom>
                  <a:avLst/>
                  <a:gdLst>
                    <a:gd name="connsiteX0" fmla="*/ 18427 w 48410"/>
                    <a:gd name="connsiteY0" fmla="*/ 16619 h 81543"/>
                    <a:gd name="connsiteX1" fmla="*/ 47615 w 48410"/>
                    <a:gd name="connsiteY1" fmla="*/ 53422 h 81543"/>
                    <a:gd name="connsiteX2" fmla="*/ 40001 w 48410"/>
                    <a:gd name="connsiteY2" fmla="*/ 78803 h 81543"/>
                    <a:gd name="connsiteX3" fmla="*/ 28579 w 48410"/>
                    <a:gd name="connsiteY3" fmla="*/ 81341 h 81543"/>
                    <a:gd name="connsiteX4" fmla="*/ 37463 w 48410"/>
                    <a:gd name="connsiteY4" fmla="*/ 76265 h 81543"/>
                    <a:gd name="connsiteX5" fmla="*/ 40001 w 48410"/>
                    <a:gd name="connsiteY5" fmla="*/ 55960 h 81543"/>
                    <a:gd name="connsiteX6" fmla="*/ 10813 w 48410"/>
                    <a:gd name="connsiteY6" fmla="*/ 24234 h 81543"/>
                    <a:gd name="connsiteX7" fmla="*/ 1929 w 48410"/>
                    <a:gd name="connsiteY7" fmla="*/ 122 h 81543"/>
                    <a:gd name="connsiteX8" fmla="*/ 18427 w 48410"/>
                    <a:gd name="connsiteY8" fmla="*/ 16619 h 81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8410" h="81543">
                      <a:moveTo>
                        <a:pt x="18427" y="16619"/>
                      </a:moveTo>
                      <a:cubicBezTo>
                        <a:pt x="22234" y="21695"/>
                        <a:pt x="41270" y="33117"/>
                        <a:pt x="47615" y="53422"/>
                      </a:cubicBezTo>
                      <a:cubicBezTo>
                        <a:pt x="50153" y="63574"/>
                        <a:pt x="46346" y="74996"/>
                        <a:pt x="40001" y="78803"/>
                      </a:cubicBezTo>
                      <a:cubicBezTo>
                        <a:pt x="33656" y="82610"/>
                        <a:pt x="28579" y="81341"/>
                        <a:pt x="28579" y="81341"/>
                      </a:cubicBezTo>
                      <a:cubicBezTo>
                        <a:pt x="28579" y="80072"/>
                        <a:pt x="32386" y="80072"/>
                        <a:pt x="37463" y="76265"/>
                      </a:cubicBezTo>
                      <a:cubicBezTo>
                        <a:pt x="41270" y="72457"/>
                        <a:pt x="43808" y="63574"/>
                        <a:pt x="40001" y="55960"/>
                      </a:cubicBezTo>
                      <a:cubicBezTo>
                        <a:pt x="33656" y="40731"/>
                        <a:pt x="15889" y="30579"/>
                        <a:pt x="10813" y="24234"/>
                      </a:cubicBezTo>
                      <a:cubicBezTo>
                        <a:pt x="-609" y="14081"/>
                        <a:pt x="-1878" y="122"/>
                        <a:pt x="1929" y="122"/>
                      </a:cubicBezTo>
                      <a:cubicBezTo>
                        <a:pt x="4467" y="-1147"/>
                        <a:pt x="8275" y="7736"/>
                        <a:pt x="18427" y="16619"/>
                      </a:cubicBezTo>
                      <a:close/>
                    </a:path>
                  </a:pathLst>
                </a:custGeom>
                <a:solidFill>
                  <a:srgbClr val="020202"/>
                </a:solidFill>
                <a:ln w="1261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sp>
          <p:nvSpPr>
            <p:cNvPr id="1329" name="Полилиния: фигура 1328">
              <a:extLst>
                <a:ext uri="{FF2B5EF4-FFF2-40B4-BE49-F238E27FC236}">
                  <a16:creationId xmlns:a16="http://schemas.microsoft.com/office/drawing/2014/main" id="{5A509106-F1DF-221D-38C8-E16B04B26F92}"/>
                </a:ext>
              </a:extLst>
            </p:cNvPr>
            <p:cNvSpPr/>
            <p:nvPr/>
          </p:nvSpPr>
          <p:spPr>
            <a:xfrm>
              <a:off x="6040259" y="9325912"/>
              <a:ext cx="517240" cy="521579"/>
            </a:xfrm>
            <a:custGeom>
              <a:avLst/>
              <a:gdLst>
                <a:gd name="connsiteX0" fmla="*/ 21574 w 517240"/>
                <a:gd name="connsiteY0" fmla="*/ 521580 h 521579"/>
                <a:gd name="connsiteX1" fmla="*/ 21574 w 517240"/>
                <a:gd name="connsiteY1" fmla="*/ 521580 h 521579"/>
                <a:gd name="connsiteX2" fmla="*/ 0 w 517240"/>
                <a:gd name="connsiteY2" fmla="*/ 505082 h 521579"/>
                <a:gd name="connsiteX3" fmla="*/ 431477 w 517240"/>
                <a:gd name="connsiteY3" fmla="*/ 272846 h 521579"/>
                <a:gd name="connsiteX4" fmla="*/ 461935 w 517240"/>
                <a:gd name="connsiteY4" fmla="*/ 104062 h 521579"/>
                <a:gd name="connsiteX5" fmla="*/ 416249 w 517240"/>
                <a:gd name="connsiteY5" fmla="*/ 0 h 521579"/>
                <a:gd name="connsiteX6" fmla="*/ 21574 w 517240"/>
                <a:gd name="connsiteY6" fmla="*/ 521580 h 52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7240" h="521579">
                  <a:moveTo>
                    <a:pt x="21574" y="521580"/>
                  </a:moveTo>
                  <a:cubicBezTo>
                    <a:pt x="21574" y="521580"/>
                    <a:pt x="21574" y="521580"/>
                    <a:pt x="21574" y="521580"/>
                  </a:cubicBezTo>
                  <a:cubicBezTo>
                    <a:pt x="13960" y="516503"/>
                    <a:pt x="6345" y="511427"/>
                    <a:pt x="0" y="505082"/>
                  </a:cubicBezTo>
                  <a:cubicBezTo>
                    <a:pt x="229698" y="422594"/>
                    <a:pt x="361680" y="387060"/>
                    <a:pt x="431477" y="272846"/>
                  </a:cubicBezTo>
                  <a:cubicBezTo>
                    <a:pt x="461935" y="223353"/>
                    <a:pt x="473356" y="161169"/>
                    <a:pt x="461935" y="104062"/>
                  </a:cubicBezTo>
                  <a:cubicBezTo>
                    <a:pt x="451782" y="50762"/>
                    <a:pt x="434015" y="30457"/>
                    <a:pt x="416249" y="0"/>
                  </a:cubicBezTo>
                  <a:cubicBezTo>
                    <a:pt x="572342" y="83757"/>
                    <a:pt x="618028" y="484777"/>
                    <a:pt x="21574" y="521580"/>
                  </a:cubicBezTo>
                  <a:close/>
                </a:path>
              </a:pathLst>
            </a:custGeom>
            <a:solidFill>
              <a:srgbClr val="000000">
                <a:alpha val="10000"/>
              </a:srgbClr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0" name="Полилиния: фигура 1329">
              <a:extLst>
                <a:ext uri="{FF2B5EF4-FFF2-40B4-BE49-F238E27FC236}">
                  <a16:creationId xmlns:a16="http://schemas.microsoft.com/office/drawing/2014/main" id="{60205459-BF85-8B10-A7B2-4B8431180AE1}"/>
                </a:ext>
              </a:extLst>
            </p:cNvPr>
            <p:cNvSpPr/>
            <p:nvPr/>
          </p:nvSpPr>
          <p:spPr>
            <a:xfrm>
              <a:off x="5363789" y="9379456"/>
              <a:ext cx="16630" cy="15636"/>
            </a:xfrm>
            <a:custGeom>
              <a:avLst/>
              <a:gdLst>
                <a:gd name="connsiteX0" fmla="*/ 11488 w 16630"/>
                <a:gd name="connsiteY0" fmla="*/ 14985 h 15636"/>
                <a:gd name="connsiteX1" fmla="*/ 5143 w 16630"/>
                <a:gd name="connsiteY1" fmla="*/ 1025 h 15636"/>
                <a:gd name="connsiteX2" fmla="*/ 11488 w 16630"/>
                <a:gd name="connsiteY2" fmla="*/ 14985 h 15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630" h="15636">
                  <a:moveTo>
                    <a:pt x="11488" y="14985"/>
                  </a:moveTo>
                  <a:cubicBezTo>
                    <a:pt x="1336" y="18792"/>
                    <a:pt x="-5010" y="4832"/>
                    <a:pt x="5143" y="1025"/>
                  </a:cubicBezTo>
                  <a:cubicBezTo>
                    <a:pt x="15295" y="-4051"/>
                    <a:pt x="21640" y="11178"/>
                    <a:pt x="11488" y="14985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1" name="Полилиния: фигура 1330">
              <a:extLst>
                <a:ext uri="{FF2B5EF4-FFF2-40B4-BE49-F238E27FC236}">
                  <a16:creationId xmlns:a16="http://schemas.microsoft.com/office/drawing/2014/main" id="{F547F109-A14D-4BFA-2BEC-CB50EE4D0FEC}"/>
                </a:ext>
              </a:extLst>
            </p:cNvPr>
            <p:cNvSpPr/>
            <p:nvPr/>
          </p:nvSpPr>
          <p:spPr>
            <a:xfrm>
              <a:off x="5447141" y="9401749"/>
              <a:ext cx="14338" cy="16140"/>
            </a:xfrm>
            <a:custGeom>
              <a:avLst/>
              <a:gdLst>
                <a:gd name="connsiteX0" fmla="*/ 4279 w 14338"/>
                <a:gd name="connsiteY0" fmla="*/ 15535 h 16140"/>
                <a:gd name="connsiteX1" fmla="*/ 10624 w 14338"/>
                <a:gd name="connsiteY1" fmla="*/ 306 h 16140"/>
                <a:gd name="connsiteX2" fmla="*/ 4279 w 14338"/>
                <a:gd name="connsiteY2" fmla="*/ 15535 h 16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338" h="16140">
                  <a:moveTo>
                    <a:pt x="4279" y="15535"/>
                  </a:moveTo>
                  <a:cubicBezTo>
                    <a:pt x="-4605" y="11728"/>
                    <a:pt x="1740" y="-2232"/>
                    <a:pt x="10624" y="306"/>
                  </a:cubicBezTo>
                  <a:cubicBezTo>
                    <a:pt x="18238" y="4113"/>
                    <a:pt x="13162" y="19342"/>
                    <a:pt x="4279" y="15535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2" name="Полилиния: фигура 1331">
              <a:extLst>
                <a:ext uri="{FF2B5EF4-FFF2-40B4-BE49-F238E27FC236}">
                  <a16:creationId xmlns:a16="http://schemas.microsoft.com/office/drawing/2014/main" id="{964CBF9E-3D36-C010-B8CB-B66C3C995745}"/>
                </a:ext>
              </a:extLst>
            </p:cNvPr>
            <p:cNvSpPr/>
            <p:nvPr/>
          </p:nvSpPr>
          <p:spPr>
            <a:xfrm>
              <a:off x="5373700" y="9526305"/>
              <a:ext cx="13331" cy="15464"/>
            </a:xfrm>
            <a:custGeom>
              <a:avLst/>
              <a:gdLst>
                <a:gd name="connsiteX0" fmla="*/ 12998 w 13331"/>
                <a:gd name="connsiteY0" fmla="*/ 9001 h 15464"/>
                <a:gd name="connsiteX1" fmla="*/ 308 w 13331"/>
                <a:gd name="connsiteY1" fmla="*/ 6463 h 15464"/>
                <a:gd name="connsiteX2" fmla="*/ 12998 w 13331"/>
                <a:gd name="connsiteY2" fmla="*/ 9001 h 154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31" h="15464">
                  <a:moveTo>
                    <a:pt x="12998" y="9001"/>
                  </a:moveTo>
                  <a:cubicBezTo>
                    <a:pt x="11729" y="19154"/>
                    <a:pt x="-2230" y="16615"/>
                    <a:pt x="308" y="6463"/>
                  </a:cubicBezTo>
                  <a:cubicBezTo>
                    <a:pt x="2846" y="-3689"/>
                    <a:pt x="15536" y="-1151"/>
                    <a:pt x="12998" y="9001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3" name="Полилиния: фигура 1332">
              <a:extLst>
                <a:ext uri="{FF2B5EF4-FFF2-40B4-BE49-F238E27FC236}">
                  <a16:creationId xmlns:a16="http://schemas.microsoft.com/office/drawing/2014/main" id="{D6C1F79C-A7A6-D696-8720-5202652FF5DC}"/>
                </a:ext>
              </a:extLst>
            </p:cNvPr>
            <p:cNvSpPr/>
            <p:nvPr/>
          </p:nvSpPr>
          <p:spPr>
            <a:xfrm>
              <a:off x="5507728" y="9431169"/>
              <a:ext cx="17640" cy="15303"/>
            </a:xfrm>
            <a:custGeom>
              <a:avLst/>
              <a:gdLst>
                <a:gd name="connsiteX0" fmla="*/ 8414 w 17640"/>
                <a:gd name="connsiteY0" fmla="*/ 15304 h 15303"/>
                <a:gd name="connsiteX1" fmla="*/ 9683 w 17640"/>
                <a:gd name="connsiteY1" fmla="*/ 75 h 15303"/>
                <a:gd name="connsiteX2" fmla="*/ 8414 w 17640"/>
                <a:gd name="connsiteY2" fmla="*/ 15304 h 15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640" h="15303">
                  <a:moveTo>
                    <a:pt x="8414" y="15304"/>
                  </a:moveTo>
                  <a:cubicBezTo>
                    <a:pt x="-3008" y="14035"/>
                    <a:pt x="-3008" y="-1194"/>
                    <a:pt x="9683" y="75"/>
                  </a:cubicBezTo>
                  <a:cubicBezTo>
                    <a:pt x="21104" y="75"/>
                    <a:pt x="19835" y="15304"/>
                    <a:pt x="8414" y="15304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4" name="Полилиния: фигура 1333">
              <a:extLst>
                <a:ext uri="{FF2B5EF4-FFF2-40B4-BE49-F238E27FC236}">
                  <a16:creationId xmlns:a16="http://schemas.microsoft.com/office/drawing/2014/main" id="{8ACB7BB5-F016-ED16-8DDB-177550F1B427}"/>
                </a:ext>
              </a:extLst>
            </p:cNvPr>
            <p:cNvSpPr/>
            <p:nvPr/>
          </p:nvSpPr>
          <p:spPr>
            <a:xfrm>
              <a:off x="5584199" y="9413171"/>
              <a:ext cx="14338" cy="16140"/>
            </a:xfrm>
            <a:custGeom>
              <a:avLst/>
              <a:gdLst>
                <a:gd name="connsiteX0" fmla="*/ 4279 w 14338"/>
                <a:gd name="connsiteY0" fmla="*/ 15535 h 16140"/>
                <a:gd name="connsiteX1" fmla="*/ 10624 w 14338"/>
                <a:gd name="connsiteY1" fmla="*/ 306 h 16140"/>
                <a:gd name="connsiteX2" fmla="*/ 4279 w 14338"/>
                <a:gd name="connsiteY2" fmla="*/ 15535 h 16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338" h="16140">
                  <a:moveTo>
                    <a:pt x="4279" y="15535"/>
                  </a:moveTo>
                  <a:cubicBezTo>
                    <a:pt x="-4605" y="11728"/>
                    <a:pt x="1740" y="-2232"/>
                    <a:pt x="10624" y="306"/>
                  </a:cubicBezTo>
                  <a:cubicBezTo>
                    <a:pt x="18238" y="4113"/>
                    <a:pt x="13162" y="19342"/>
                    <a:pt x="4279" y="15535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5" name="Полилиния: фигура 1334">
              <a:extLst>
                <a:ext uri="{FF2B5EF4-FFF2-40B4-BE49-F238E27FC236}">
                  <a16:creationId xmlns:a16="http://schemas.microsoft.com/office/drawing/2014/main" id="{2F828598-AACF-782D-06EA-A15B2DB62523}"/>
                </a:ext>
              </a:extLst>
            </p:cNvPr>
            <p:cNvSpPr/>
            <p:nvPr/>
          </p:nvSpPr>
          <p:spPr>
            <a:xfrm>
              <a:off x="5662517" y="9444897"/>
              <a:ext cx="14359" cy="16140"/>
            </a:xfrm>
            <a:custGeom>
              <a:avLst/>
              <a:gdLst>
                <a:gd name="connsiteX0" fmla="*/ 4642 w 14359"/>
                <a:gd name="connsiteY0" fmla="*/ 15535 h 16140"/>
                <a:gd name="connsiteX1" fmla="*/ 9718 w 14359"/>
                <a:gd name="connsiteY1" fmla="*/ 306 h 16140"/>
                <a:gd name="connsiteX2" fmla="*/ 4642 w 14359"/>
                <a:gd name="connsiteY2" fmla="*/ 15535 h 16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359" h="16140">
                  <a:moveTo>
                    <a:pt x="4642" y="15535"/>
                  </a:moveTo>
                  <a:cubicBezTo>
                    <a:pt x="-4242" y="11728"/>
                    <a:pt x="835" y="-2232"/>
                    <a:pt x="9718" y="306"/>
                  </a:cubicBezTo>
                  <a:cubicBezTo>
                    <a:pt x="18601" y="4113"/>
                    <a:pt x="13525" y="19342"/>
                    <a:pt x="4642" y="15535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6" name="Полилиния: фигура 1335">
              <a:extLst>
                <a:ext uri="{FF2B5EF4-FFF2-40B4-BE49-F238E27FC236}">
                  <a16:creationId xmlns:a16="http://schemas.microsoft.com/office/drawing/2014/main" id="{5EE2AE9B-B0DA-FEEF-754F-8E58A56F359F}"/>
                </a:ext>
              </a:extLst>
            </p:cNvPr>
            <p:cNvSpPr/>
            <p:nvPr/>
          </p:nvSpPr>
          <p:spPr>
            <a:xfrm>
              <a:off x="5693144" y="9487007"/>
              <a:ext cx="15287" cy="15303"/>
            </a:xfrm>
            <a:custGeom>
              <a:avLst/>
              <a:gdLst>
                <a:gd name="connsiteX0" fmla="*/ 7009 w 15287"/>
                <a:gd name="connsiteY0" fmla="*/ 15304 h 15303"/>
                <a:gd name="connsiteX1" fmla="*/ 8279 w 15287"/>
                <a:gd name="connsiteY1" fmla="*/ 75 h 15303"/>
                <a:gd name="connsiteX2" fmla="*/ 7009 w 15287"/>
                <a:gd name="connsiteY2" fmla="*/ 15304 h 15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87" h="15303">
                  <a:moveTo>
                    <a:pt x="7009" y="15304"/>
                  </a:moveTo>
                  <a:cubicBezTo>
                    <a:pt x="-3143" y="14035"/>
                    <a:pt x="-1874" y="-1194"/>
                    <a:pt x="8279" y="75"/>
                  </a:cubicBezTo>
                  <a:cubicBezTo>
                    <a:pt x="18431" y="75"/>
                    <a:pt x="17162" y="15304"/>
                    <a:pt x="7009" y="15304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7" name="Полилиния: фигура 1336">
              <a:extLst>
                <a:ext uri="{FF2B5EF4-FFF2-40B4-BE49-F238E27FC236}">
                  <a16:creationId xmlns:a16="http://schemas.microsoft.com/office/drawing/2014/main" id="{B44D4509-61B6-8764-5F1C-45F10C421EE9}"/>
                </a:ext>
              </a:extLst>
            </p:cNvPr>
            <p:cNvSpPr/>
            <p:nvPr/>
          </p:nvSpPr>
          <p:spPr>
            <a:xfrm>
              <a:off x="5852225" y="9437324"/>
              <a:ext cx="17769" cy="15568"/>
            </a:xfrm>
            <a:custGeom>
              <a:avLst/>
              <a:gdLst>
                <a:gd name="connsiteX0" fmla="*/ 7829 w 17769"/>
                <a:gd name="connsiteY0" fmla="*/ 15494 h 15568"/>
                <a:gd name="connsiteX1" fmla="*/ 10367 w 17769"/>
                <a:gd name="connsiteY1" fmla="*/ 265 h 15568"/>
                <a:gd name="connsiteX2" fmla="*/ 7829 w 17769"/>
                <a:gd name="connsiteY2" fmla="*/ 15494 h 15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69" h="15568">
                  <a:moveTo>
                    <a:pt x="7829" y="15494"/>
                  </a:moveTo>
                  <a:cubicBezTo>
                    <a:pt x="-3592" y="14225"/>
                    <a:pt x="-2323" y="-2273"/>
                    <a:pt x="10367" y="265"/>
                  </a:cubicBezTo>
                  <a:cubicBezTo>
                    <a:pt x="21789" y="1534"/>
                    <a:pt x="19251" y="16763"/>
                    <a:pt x="7829" y="15494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8" name="Полилиния: фигура 1337">
              <a:extLst>
                <a:ext uri="{FF2B5EF4-FFF2-40B4-BE49-F238E27FC236}">
                  <a16:creationId xmlns:a16="http://schemas.microsoft.com/office/drawing/2014/main" id="{95063A88-3019-2492-6665-D01DFDF3723C}"/>
                </a:ext>
              </a:extLst>
            </p:cNvPr>
            <p:cNvSpPr/>
            <p:nvPr/>
          </p:nvSpPr>
          <p:spPr>
            <a:xfrm>
              <a:off x="5833616" y="9488276"/>
              <a:ext cx="18283" cy="15378"/>
            </a:xfrm>
            <a:custGeom>
              <a:avLst/>
              <a:gdLst>
                <a:gd name="connsiteX0" fmla="*/ 9940 w 18283"/>
                <a:gd name="connsiteY0" fmla="*/ 15304 h 15378"/>
                <a:gd name="connsiteX1" fmla="*/ 7402 w 18283"/>
                <a:gd name="connsiteY1" fmla="*/ 75 h 15378"/>
                <a:gd name="connsiteX2" fmla="*/ 9940 w 18283"/>
                <a:gd name="connsiteY2" fmla="*/ 15304 h 15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283" h="15378">
                  <a:moveTo>
                    <a:pt x="9940" y="15304"/>
                  </a:moveTo>
                  <a:cubicBezTo>
                    <a:pt x="-1481" y="16573"/>
                    <a:pt x="-4020" y="1344"/>
                    <a:pt x="7402" y="75"/>
                  </a:cubicBezTo>
                  <a:cubicBezTo>
                    <a:pt x="20092" y="-1194"/>
                    <a:pt x="22631" y="14035"/>
                    <a:pt x="9940" y="15304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9" name="Полилиния: фигура 1338">
              <a:extLst>
                <a:ext uri="{FF2B5EF4-FFF2-40B4-BE49-F238E27FC236}">
                  <a16:creationId xmlns:a16="http://schemas.microsoft.com/office/drawing/2014/main" id="{B96E02A4-5836-A0F3-F175-B8E62D9B8840}"/>
                </a:ext>
              </a:extLst>
            </p:cNvPr>
            <p:cNvSpPr/>
            <p:nvPr/>
          </p:nvSpPr>
          <p:spPr>
            <a:xfrm>
              <a:off x="5980063" y="9458878"/>
              <a:ext cx="17599" cy="15797"/>
            </a:xfrm>
            <a:custGeom>
              <a:avLst/>
              <a:gdLst>
                <a:gd name="connsiteX0" fmla="*/ 10703 w 17599"/>
                <a:gd name="connsiteY0" fmla="*/ 15513 h 15797"/>
                <a:gd name="connsiteX1" fmla="*/ 6896 w 17599"/>
                <a:gd name="connsiteY1" fmla="*/ 284 h 15797"/>
                <a:gd name="connsiteX2" fmla="*/ 10703 w 17599"/>
                <a:gd name="connsiteY2" fmla="*/ 15513 h 15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599" h="15797">
                  <a:moveTo>
                    <a:pt x="10703" y="15513"/>
                  </a:moveTo>
                  <a:cubicBezTo>
                    <a:pt x="-718" y="18051"/>
                    <a:pt x="-4525" y="2822"/>
                    <a:pt x="6896" y="284"/>
                  </a:cubicBezTo>
                  <a:cubicBezTo>
                    <a:pt x="18318" y="-2254"/>
                    <a:pt x="22125" y="12975"/>
                    <a:pt x="10703" y="15513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0" name="Полилиния: фигура 1339">
              <a:extLst>
                <a:ext uri="{FF2B5EF4-FFF2-40B4-BE49-F238E27FC236}">
                  <a16:creationId xmlns:a16="http://schemas.microsoft.com/office/drawing/2014/main" id="{6197BC66-9477-97D2-4519-71B475FE6492}"/>
                </a:ext>
              </a:extLst>
            </p:cNvPr>
            <p:cNvSpPr/>
            <p:nvPr/>
          </p:nvSpPr>
          <p:spPr>
            <a:xfrm>
              <a:off x="6062379" y="9423345"/>
              <a:ext cx="10328" cy="15587"/>
            </a:xfrm>
            <a:custGeom>
              <a:avLst/>
              <a:gdLst>
                <a:gd name="connsiteX0" fmla="*/ 7068 w 10328"/>
                <a:gd name="connsiteY0" fmla="*/ 15513 h 15587"/>
                <a:gd name="connsiteX1" fmla="*/ 3261 w 10328"/>
                <a:gd name="connsiteY1" fmla="*/ 284 h 15587"/>
                <a:gd name="connsiteX2" fmla="*/ 7068 w 10328"/>
                <a:gd name="connsiteY2" fmla="*/ 15513 h 1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28" h="15587">
                  <a:moveTo>
                    <a:pt x="7068" y="15513"/>
                  </a:moveTo>
                  <a:cubicBezTo>
                    <a:pt x="723" y="16782"/>
                    <a:pt x="-3084" y="1553"/>
                    <a:pt x="3261" y="284"/>
                  </a:cubicBezTo>
                  <a:cubicBezTo>
                    <a:pt x="9606" y="-2254"/>
                    <a:pt x="13413" y="12975"/>
                    <a:pt x="7068" y="15513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1" name="Полилиния: фигура 1340">
              <a:extLst>
                <a:ext uri="{FF2B5EF4-FFF2-40B4-BE49-F238E27FC236}">
                  <a16:creationId xmlns:a16="http://schemas.microsoft.com/office/drawing/2014/main" id="{FF3EFB7B-A5DC-437D-6FF2-366C1778BA4A}"/>
                </a:ext>
              </a:extLst>
            </p:cNvPr>
            <p:cNvSpPr/>
            <p:nvPr/>
          </p:nvSpPr>
          <p:spPr>
            <a:xfrm>
              <a:off x="6113230" y="9391833"/>
              <a:ext cx="11421" cy="15298"/>
            </a:xfrm>
            <a:custGeom>
              <a:avLst/>
              <a:gdLst>
                <a:gd name="connsiteX0" fmla="*/ 5711 w 11421"/>
                <a:gd name="connsiteY0" fmla="*/ 15298 h 15298"/>
                <a:gd name="connsiteX1" fmla="*/ 5711 w 11421"/>
                <a:gd name="connsiteY1" fmla="*/ 70 h 15298"/>
                <a:gd name="connsiteX2" fmla="*/ 5711 w 11421"/>
                <a:gd name="connsiteY2" fmla="*/ 15298 h 1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1" h="15298">
                  <a:moveTo>
                    <a:pt x="5711" y="15298"/>
                  </a:moveTo>
                  <a:cubicBezTo>
                    <a:pt x="-1904" y="15298"/>
                    <a:pt x="-1904" y="70"/>
                    <a:pt x="5711" y="70"/>
                  </a:cubicBezTo>
                  <a:cubicBezTo>
                    <a:pt x="13325" y="-1199"/>
                    <a:pt x="13325" y="15298"/>
                    <a:pt x="5711" y="15298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2" name="Полилиния: фигура 1341">
              <a:extLst>
                <a:ext uri="{FF2B5EF4-FFF2-40B4-BE49-F238E27FC236}">
                  <a16:creationId xmlns:a16="http://schemas.microsoft.com/office/drawing/2014/main" id="{79B34066-AE4F-B597-4B87-765835316037}"/>
                </a:ext>
              </a:extLst>
            </p:cNvPr>
            <p:cNvSpPr/>
            <p:nvPr/>
          </p:nvSpPr>
          <p:spPr>
            <a:xfrm>
              <a:off x="6223657" y="9373472"/>
              <a:ext cx="7188" cy="15287"/>
            </a:xfrm>
            <a:custGeom>
              <a:avLst/>
              <a:gdLst>
                <a:gd name="connsiteX0" fmla="*/ 4421 w 7188"/>
                <a:gd name="connsiteY0" fmla="*/ 8278 h 15287"/>
                <a:gd name="connsiteX1" fmla="*/ 1883 w 7188"/>
                <a:gd name="connsiteY1" fmla="*/ 7009 h 15287"/>
                <a:gd name="connsiteX2" fmla="*/ 4421 w 7188"/>
                <a:gd name="connsiteY2" fmla="*/ 8278 h 15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88" h="15287">
                  <a:moveTo>
                    <a:pt x="4421" y="8278"/>
                  </a:moveTo>
                  <a:cubicBezTo>
                    <a:pt x="614" y="18431"/>
                    <a:pt x="-1924" y="17162"/>
                    <a:pt x="1883" y="7009"/>
                  </a:cubicBezTo>
                  <a:cubicBezTo>
                    <a:pt x="6960" y="-3143"/>
                    <a:pt x="9498" y="-1874"/>
                    <a:pt x="4421" y="8278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3" name="Полилиния: фигура 1342">
              <a:extLst>
                <a:ext uri="{FF2B5EF4-FFF2-40B4-BE49-F238E27FC236}">
                  <a16:creationId xmlns:a16="http://schemas.microsoft.com/office/drawing/2014/main" id="{FDF81BE2-735F-F98A-0393-308D43FAAA05}"/>
                </a:ext>
              </a:extLst>
            </p:cNvPr>
            <p:cNvSpPr/>
            <p:nvPr/>
          </p:nvSpPr>
          <p:spPr>
            <a:xfrm>
              <a:off x="6206826" y="9371774"/>
              <a:ext cx="18392" cy="16078"/>
            </a:xfrm>
            <a:custGeom>
              <a:avLst/>
              <a:gdLst>
                <a:gd name="connsiteX0" fmla="*/ 6024 w 18392"/>
                <a:gd name="connsiteY0" fmla="*/ 15053 h 16078"/>
                <a:gd name="connsiteX1" fmla="*/ 12369 w 18392"/>
                <a:gd name="connsiteY1" fmla="*/ 1094 h 16078"/>
                <a:gd name="connsiteX2" fmla="*/ 6024 w 18392"/>
                <a:gd name="connsiteY2" fmla="*/ 15053 h 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392" h="16078">
                  <a:moveTo>
                    <a:pt x="6024" y="15053"/>
                  </a:moveTo>
                  <a:cubicBezTo>
                    <a:pt x="-5398" y="9977"/>
                    <a:pt x="948" y="-3983"/>
                    <a:pt x="12369" y="1094"/>
                  </a:cubicBezTo>
                  <a:cubicBezTo>
                    <a:pt x="23791" y="4901"/>
                    <a:pt x="17445" y="20129"/>
                    <a:pt x="6024" y="15053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4" name="Полилиния: фигура 1343">
              <a:extLst>
                <a:ext uri="{FF2B5EF4-FFF2-40B4-BE49-F238E27FC236}">
                  <a16:creationId xmlns:a16="http://schemas.microsoft.com/office/drawing/2014/main" id="{0CBED225-0D6C-3AE8-B275-04BBE0213384}"/>
                </a:ext>
              </a:extLst>
            </p:cNvPr>
            <p:cNvSpPr/>
            <p:nvPr/>
          </p:nvSpPr>
          <p:spPr>
            <a:xfrm>
              <a:off x="6274378" y="9347734"/>
              <a:ext cx="21616" cy="17271"/>
            </a:xfrm>
            <a:custGeom>
              <a:avLst/>
              <a:gdLst>
                <a:gd name="connsiteX0" fmla="*/ 8270 w 21616"/>
                <a:gd name="connsiteY0" fmla="*/ 16250 h 17271"/>
                <a:gd name="connsiteX1" fmla="*/ 13347 w 21616"/>
                <a:gd name="connsiteY1" fmla="*/ 1022 h 17271"/>
                <a:gd name="connsiteX2" fmla="*/ 8270 w 21616"/>
                <a:gd name="connsiteY2" fmla="*/ 16250 h 17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616" h="17271">
                  <a:moveTo>
                    <a:pt x="8270" y="16250"/>
                  </a:moveTo>
                  <a:cubicBezTo>
                    <a:pt x="-5689" y="11174"/>
                    <a:pt x="-613" y="-4055"/>
                    <a:pt x="13347" y="1022"/>
                  </a:cubicBezTo>
                  <a:cubicBezTo>
                    <a:pt x="27306" y="6098"/>
                    <a:pt x="22230" y="21326"/>
                    <a:pt x="8270" y="16250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5" name="Полилиния: фигура 1344">
              <a:extLst>
                <a:ext uri="{FF2B5EF4-FFF2-40B4-BE49-F238E27FC236}">
                  <a16:creationId xmlns:a16="http://schemas.microsoft.com/office/drawing/2014/main" id="{8CCAFD3F-492F-1981-2B08-22CBF50E6E8E}"/>
                </a:ext>
              </a:extLst>
            </p:cNvPr>
            <p:cNvSpPr/>
            <p:nvPr/>
          </p:nvSpPr>
          <p:spPr>
            <a:xfrm>
              <a:off x="6362539" y="9364601"/>
              <a:ext cx="12056" cy="15262"/>
            </a:xfrm>
            <a:custGeom>
              <a:avLst/>
              <a:gdLst>
                <a:gd name="connsiteX0" fmla="*/ 2597 w 12056"/>
                <a:gd name="connsiteY0" fmla="*/ 14611 h 15262"/>
                <a:gd name="connsiteX1" fmla="*/ 10212 w 12056"/>
                <a:gd name="connsiteY1" fmla="*/ 651 h 15262"/>
                <a:gd name="connsiteX2" fmla="*/ 2597 w 12056"/>
                <a:gd name="connsiteY2" fmla="*/ 14611 h 1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56" h="15262">
                  <a:moveTo>
                    <a:pt x="2597" y="14611"/>
                  </a:moveTo>
                  <a:cubicBezTo>
                    <a:pt x="-3748" y="10804"/>
                    <a:pt x="2597" y="-3156"/>
                    <a:pt x="10212" y="651"/>
                  </a:cubicBezTo>
                  <a:cubicBezTo>
                    <a:pt x="15288" y="4459"/>
                    <a:pt x="8943" y="18418"/>
                    <a:pt x="2597" y="14611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6" name="Полилиния: фигура 1345">
              <a:extLst>
                <a:ext uri="{FF2B5EF4-FFF2-40B4-BE49-F238E27FC236}">
                  <a16:creationId xmlns:a16="http://schemas.microsoft.com/office/drawing/2014/main" id="{32D51083-3925-059D-CB1D-B524BAFF1FAA}"/>
                </a:ext>
              </a:extLst>
            </p:cNvPr>
            <p:cNvSpPr/>
            <p:nvPr/>
          </p:nvSpPr>
          <p:spPr>
            <a:xfrm>
              <a:off x="6428964" y="9401595"/>
              <a:ext cx="17017" cy="16268"/>
            </a:xfrm>
            <a:custGeom>
              <a:avLst/>
              <a:gdLst>
                <a:gd name="connsiteX0" fmla="*/ 3432 w 17017"/>
                <a:gd name="connsiteY0" fmla="*/ 14420 h 16268"/>
                <a:gd name="connsiteX1" fmla="*/ 13585 w 17017"/>
                <a:gd name="connsiteY1" fmla="*/ 1729 h 16268"/>
                <a:gd name="connsiteX2" fmla="*/ 3432 w 17017"/>
                <a:gd name="connsiteY2" fmla="*/ 14420 h 16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17" h="16268">
                  <a:moveTo>
                    <a:pt x="3432" y="14420"/>
                  </a:moveTo>
                  <a:cubicBezTo>
                    <a:pt x="-5451" y="8075"/>
                    <a:pt x="4702" y="-4616"/>
                    <a:pt x="13585" y="1729"/>
                  </a:cubicBezTo>
                  <a:cubicBezTo>
                    <a:pt x="22468" y="9344"/>
                    <a:pt x="12316" y="20765"/>
                    <a:pt x="3432" y="14420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7" name="Полилиния: фигура 1346">
              <a:extLst>
                <a:ext uri="{FF2B5EF4-FFF2-40B4-BE49-F238E27FC236}">
                  <a16:creationId xmlns:a16="http://schemas.microsoft.com/office/drawing/2014/main" id="{EE0AAA37-AB07-478C-FFD5-85D6A71573D0}"/>
                </a:ext>
              </a:extLst>
            </p:cNvPr>
            <p:cNvSpPr/>
            <p:nvPr/>
          </p:nvSpPr>
          <p:spPr>
            <a:xfrm>
              <a:off x="6440604" y="9468115"/>
              <a:ext cx="18591" cy="20166"/>
            </a:xfrm>
            <a:custGeom>
              <a:avLst/>
              <a:gdLst>
                <a:gd name="connsiteX0" fmla="*/ 3214 w 18591"/>
                <a:gd name="connsiteY0" fmla="*/ 15160 h 20166"/>
                <a:gd name="connsiteX1" fmla="*/ 14635 w 18591"/>
                <a:gd name="connsiteY1" fmla="*/ 5007 h 20166"/>
                <a:gd name="connsiteX2" fmla="*/ 3214 w 18591"/>
                <a:gd name="connsiteY2" fmla="*/ 15160 h 2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591" h="20166">
                  <a:moveTo>
                    <a:pt x="3214" y="15160"/>
                  </a:moveTo>
                  <a:cubicBezTo>
                    <a:pt x="-5670" y="3738"/>
                    <a:pt x="5752" y="-6414"/>
                    <a:pt x="14635" y="5007"/>
                  </a:cubicBezTo>
                  <a:cubicBezTo>
                    <a:pt x="24787" y="16429"/>
                    <a:pt x="13366" y="26581"/>
                    <a:pt x="3214" y="15160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8" name="Полилиния: фигура 1347">
              <a:extLst>
                <a:ext uri="{FF2B5EF4-FFF2-40B4-BE49-F238E27FC236}">
                  <a16:creationId xmlns:a16="http://schemas.microsoft.com/office/drawing/2014/main" id="{213AF9F1-3FD5-620B-8C49-F79F3127D50E}"/>
                </a:ext>
              </a:extLst>
            </p:cNvPr>
            <p:cNvSpPr/>
            <p:nvPr/>
          </p:nvSpPr>
          <p:spPr>
            <a:xfrm>
              <a:off x="6483005" y="9550074"/>
              <a:ext cx="15533" cy="15595"/>
            </a:xfrm>
            <a:custGeom>
              <a:avLst/>
              <a:gdLst>
                <a:gd name="connsiteX0" fmla="*/ 11574 w 15533"/>
                <a:gd name="connsiteY0" fmla="*/ 14420 h 15595"/>
                <a:gd name="connsiteX1" fmla="*/ 3960 w 15533"/>
                <a:gd name="connsiteY1" fmla="*/ 1729 h 15595"/>
                <a:gd name="connsiteX2" fmla="*/ 11574 w 15533"/>
                <a:gd name="connsiteY2" fmla="*/ 14420 h 1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533" h="15595">
                  <a:moveTo>
                    <a:pt x="11574" y="14420"/>
                  </a:moveTo>
                  <a:cubicBezTo>
                    <a:pt x="2691" y="19496"/>
                    <a:pt x="-4924" y="6806"/>
                    <a:pt x="3960" y="1729"/>
                  </a:cubicBezTo>
                  <a:cubicBezTo>
                    <a:pt x="12843" y="-4616"/>
                    <a:pt x="20457" y="8075"/>
                    <a:pt x="11574" y="14420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9" name="Полилиния: фигура 1348">
              <a:extLst>
                <a:ext uri="{FF2B5EF4-FFF2-40B4-BE49-F238E27FC236}">
                  <a16:creationId xmlns:a16="http://schemas.microsoft.com/office/drawing/2014/main" id="{4B7F0AE1-BF2A-6837-E8F7-F646D9E2835C}"/>
                </a:ext>
              </a:extLst>
            </p:cNvPr>
            <p:cNvSpPr/>
            <p:nvPr/>
          </p:nvSpPr>
          <p:spPr>
            <a:xfrm>
              <a:off x="6443700" y="9617748"/>
              <a:ext cx="15464" cy="25473"/>
            </a:xfrm>
            <a:custGeom>
              <a:avLst/>
              <a:gdLst>
                <a:gd name="connsiteX0" fmla="*/ 9001 w 15464"/>
                <a:gd name="connsiteY0" fmla="*/ 25427 h 25473"/>
                <a:gd name="connsiteX1" fmla="*/ 6463 w 15464"/>
                <a:gd name="connsiteY1" fmla="*/ 46 h 25473"/>
                <a:gd name="connsiteX2" fmla="*/ 9001 w 15464"/>
                <a:gd name="connsiteY2" fmla="*/ 25427 h 2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464" h="25473">
                  <a:moveTo>
                    <a:pt x="9001" y="25427"/>
                  </a:moveTo>
                  <a:cubicBezTo>
                    <a:pt x="-1151" y="26696"/>
                    <a:pt x="-3689" y="1315"/>
                    <a:pt x="6463" y="46"/>
                  </a:cubicBezTo>
                  <a:cubicBezTo>
                    <a:pt x="16615" y="-1223"/>
                    <a:pt x="19153" y="24158"/>
                    <a:pt x="9001" y="25427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0" name="Полилиния: фигура 1349">
              <a:extLst>
                <a:ext uri="{FF2B5EF4-FFF2-40B4-BE49-F238E27FC236}">
                  <a16:creationId xmlns:a16="http://schemas.microsoft.com/office/drawing/2014/main" id="{B4956032-72B4-CA70-F619-B424E2BA2247}"/>
                </a:ext>
              </a:extLst>
            </p:cNvPr>
            <p:cNvSpPr/>
            <p:nvPr/>
          </p:nvSpPr>
          <p:spPr>
            <a:xfrm>
              <a:off x="6414158" y="9694181"/>
              <a:ext cx="15766" cy="16078"/>
            </a:xfrm>
            <a:custGeom>
              <a:avLst/>
              <a:gdLst>
                <a:gd name="connsiteX0" fmla="*/ 4279 w 15766"/>
                <a:gd name="connsiteY0" fmla="*/ 14985 h 16078"/>
                <a:gd name="connsiteX1" fmla="*/ 10624 w 15766"/>
                <a:gd name="connsiteY1" fmla="*/ 1025 h 16078"/>
                <a:gd name="connsiteX2" fmla="*/ 4279 w 15766"/>
                <a:gd name="connsiteY2" fmla="*/ 14985 h 16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766" h="16078">
                  <a:moveTo>
                    <a:pt x="4279" y="14985"/>
                  </a:moveTo>
                  <a:cubicBezTo>
                    <a:pt x="-4605" y="11178"/>
                    <a:pt x="1740" y="-4051"/>
                    <a:pt x="10624" y="1025"/>
                  </a:cubicBezTo>
                  <a:cubicBezTo>
                    <a:pt x="20776" y="6101"/>
                    <a:pt x="14431" y="20061"/>
                    <a:pt x="4279" y="14985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1" name="Полилиния: фигура 1350">
              <a:extLst>
                <a:ext uri="{FF2B5EF4-FFF2-40B4-BE49-F238E27FC236}">
                  <a16:creationId xmlns:a16="http://schemas.microsoft.com/office/drawing/2014/main" id="{1FD4B58F-08EA-2185-AA71-9784284392AA}"/>
                </a:ext>
              </a:extLst>
            </p:cNvPr>
            <p:cNvSpPr/>
            <p:nvPr/>
          </p:nvSpPr>
          <p:spPr>
            <a:xfrm>
              <a:off x="6360060" y="9632049"/>
              <a:ext cx="15303" cy="20982"/>
            </a:xfrm>
            <a:custGeom>
              <a:avLst/>
              <a:gdLst>
                <a:gd name="connsiteX0" fmla="*/ 0 w 15303"/>
                <a:gd name="connsiteY0" fmla="*/ 9857 h 20982"/>
                <a:gd name="connsiteX1" fmla="*/ 15229 w 15303"/>
                <a:gd name="connsiteY1" fmla="*/ 11126 h 20982"/>
                <a:gd name="connsiteX2" fmla="*/ 0 w 15303"/>
                <a:gd name="connsiteY2" fmla="*/ 9857 h 20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03" h="20982">
                  <a:moveTo>
                    <a:pt x="0" y="9857"/>
                  </a:moveTo>
                  <a:cubicBezTo>
                    <a:pt x="1269" y="-4103"/>
                    <a:pt x="16498" y="-2834"/>
                    <a:pt x="15229" y="11126"/>
                  </a:cubicBezTo>
                  <a:cubicBezTo>
                    <a:pt x="15229" y="25085"/>
                    <a:pt x="0" y="23816"/>
                    <a:pt x="0" y="9857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2" name="Полилиния: фигура 1351">
              <a:extLst>
                <a:ext uri="{FF2B5EF4-FFF2-40B4-BE49-F238E27FC236}">
                  <a16:creationId xmlns:a16="http://schemas.microsoft.com/office/drawing/2014/main" id="{20AB0D20-BED9-93C6-B43F-C2F70AEA8060}"/>
                </a:ext>
              </a:extLst>
            </p:cNvPr>
            <p:cNvSpPr/>
            <p:nvPr/>
          </p:nvSpPr>
          <p:spPr>
            <a:xfrm>
              <a:off x="6312209" y="9632716"/>
              <a:ext cx="15752" cy="14573"/>
            </a:xfrm>
            <a:custGeom>
              <a:avLst/>
              <a:gdLst>
                <a:gd name="connsiteX0" fmla="*/ 5972 w 15752"/>
                <a:gd name="connsiteY0" fmla="*/ 14267 h 14573"/>
                <a:gd name="connsiteX1" fmla="*/ 9780 w 15752"/>
                <a:gd name="connsiteY1" fmla="*/ 307 h 14573"/>
                <a:gd name="connsiteX2" fmla="*/ 5972 w 15752"/>
                <a:gd name="connsiteY2" fmla="*/ 14267 h 1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752" h="14573">
                  <a:moveTo>
                    <a:pt x="5972" y="14267"/>
                  </a:moveTo>
                  <a:cubicBezTo>
                    <a:pt x="-4180" y="11728"/>
                    <a:pt x="-373" y="-2231"/>
                    <a:pt x="9780" y="307"/>
                  </a:cubicBezTo>
                  <a:cubicBezTo>
                    <a:pt x="19932" y="2845"/>
                    <a:pt x="16125" y="16805"/>
                    <a:pt x="5972" y="14267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3" name="Полилиния: фигура 1352">
              <a:extLst>
                <a:ext uri="{FF2B5EF4-FFF2-40B4-BE49-F238E27FC236}">
                  <a16:creationId xmlns:a16="http://schemas.microsoft.com/office/drawing/2014/main" id="{BB11998A-BC17-61FA-78B0-BB8AAE939808}"/>
                </a:ext>
              </a:extLst>
            </p:cNvPr>
            <p:cNvSpPr/>
            <p:nvPr/>
          </p:nvSpPr>
          <p:spPr>
            <a:xfrm>
              <a:off x="6255546" y="9653151"/>
              <a:ext cx="17883" cy="20657"/>
            </a:xfrm>
            <a:custGeom>
              <a:avLst/>
              <a:gdLst>
                <a:gd name="connsiteX0" fmla="*/ 1721 w 17883"/>
                <a:gd name="connsiteY0" fmla="*/ 6522 h 20657"/>
                <a:gd name="connsiteX1" fmla="*/ 15680 w 17883"/>
                <a:gd name="connsiteY1" fmla="*/ 14136 h 20657"/>
                <a:gd name="connsiteX2" fmla="*/ 1721 w 17883"/>
                <a:gd name="connsiteY2" fmla="*/ 6522 h 2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83" h="20657">
                  <a:moveTo>
                    <a:pt x="1721" y="6522"/>
                  </a:moveTo>
                  <a:cubicBezTo>
                    <a:pt x="9335" y="-6169"/>
                    <a:pt x="23294" y="1446"/>
                    <a:pt x="15680" y="14136"/>
                  </a:cubicBezTo>
                  <a:cubicBezTo>
                    <a:pt x="8066" y="26827"/>
                    <a:pt x="-4625" y="19212"/>
                    <a:pt x="1721" y="6522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4" name="Полилиния: фигура 1353">
              <a:extLst>
                <a:ext uri="{FF2B5EF4-FFF2-40B4-BE49-F238E27FC236}">
                  <a16:creationId xmlns:a16="http://schemas.microsoft.com/office/drawing/2014/main" id="{D2C964A9-78EA-2DFB-E7E5-5FCE12619770}"/>
                </a:ext>
              </a:extLst>
            </p:cNvPr>
            <p:cNvSpPr/>
            <p:nvPr/>
          </p:nvSpPr>
          <p:spPr>
            <a:xfrm>
              <a:off x="6200407" y="9710610"/>
              <a:ext cx="17271" cy="28837"/>
            </a:xfrm>
            <a:custGeom>
              <a:avLst/>
              <a:gdLst>
                <a:gd name="connsiteX0" fmla="*/ 1022 w 17271"/>
                <a:gd name="connsiteY0" fmla="*/ 12515 h 28837"/>
                <a:gd name="connsiteX1" fmla="*/ 16250 w 17271"/>
                <a:gd name="connsiteY1" fmla="*/ 16322 h 28837"/>
                <a:gd name="connsiteX2" fmla="*/ 1022 w 17271"/>
                <a:gd name="connsiteY2" fmla="*/ 12515 h 28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71" h="28837">
                  <a:moveTo>
                    <a:pt x="1022" y="12515"/>
                  </a:moveTo>
                  <a:cubicBezTo>
                    <a:pt x="6098" y="-6521"/>
                    <a:pt x="21326" y="-2714"/>
                    <a:pt x="16250" y="16322"/>
                  </a:cubicBezTo>
                  <a:cubicBezTo>
                    <a:pt x="11174" y="35358"/>
                    <a:pt x="-4055" y="31551"/>
                    <a:pt x="1022" y="12515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5" name="Полилиния: фигура 1354">
              <a:extLst>
                <a:ext uri="{FF2B5EF4-FFF2-40B4-BE49-F238E27FC236}">
                  <a16:creationId xmlns:a16="http://schemas.microsoft.com/office/drawing/2014/main" id="{4352B45C-3F6C-A27C-1FB0-EE34AED23C47}"/>
                </a:ext>
              </a:extLst>
            </p:cNvPr>
            <p:cNvSpPr/>
            <p:nvPr/>
          </p:nvSpPr>
          <p:spPr>
            <a:xfrm>
              <a:off x="6133602" y="9752102"/>
              <a:ext cx="16080" cy="19457"/>
            </a:xfrm>
            <a:custGeom>
              <a:avLst/>
              <a:gdLst>
                <a:gd name="connsiteX0" fmla="*/ 568 w 16080"/>
                <a:gd name="connsiteY0" fmla="*/ 7825 h 19457"/>
                <a:gd name="connsiteX1" fmla="*/ 15796 w 16080"/>
                <a:gd name="connsiteY1" fmla="*/ 11632 h 19457"/>
                <a:gd name="connsiteX2" fmla="*/ 568 w 16080"/>
                <a:gd name="connsiteY2" fmla="*/ 7825 h 19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080" h="19457">
                  <a:moveTo>
                    <a:pt x="568" y="7825"/>
                  </a:moveTo>
                  <a:cubicBezTo>
                    <a:pt x="3106" y="-4865"/>
                    <a:pt x="18334" y="-1058"/>
                    <a:pt x="15796" y="11632"/>
                  </a:cubicBezTo>
                  <a:cubicBezTo>
                    <a:pt x="13258" y="24323"/>
                    <a:pt x="-3240" y="20516"/>
                    <a:pt x="568" y="7825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6" name="Полилиния: фигура 1355">
              <a:extLst>
                <a:ext uri="{FF2B5EF4-FFF2-40B4-BE49-F238E27FC236}">
                  <a16:creationId xmlns:a16="http://schemas.microsoft.com/office/drawing/2014/main" id="{C936B788-043A-DC06-DFAE-9BE0713B4FCE}"/>
                </a:ext>
              </a:extLst>
            </p:cNvPr>
            <p:cNvSpPr/>
            <p:nvPr/>
          </p:nvSpPr>
          <p:spPr>
            <a:xfrm>
              <a:off x="6206505" y="9781819"/>
              <a:ext cx="15298" cy="10469"/>
            </a:xfrm>
            <a:custGeom>
              <a:avLst/>
              <a:gdLst>
                <a:gd name="connsiteX0" fmla="*/ 0 w 15298"/>
                <a:gd name="connsiteY0" fmla="*/ 4759 h 10469"/>
                <a:gd name="connsiteX1" fmla="*/ 15229 w 15298"/>
                <a:gd name="connsiteY1" fmla="*/ 4759 h 10469"/>
                <a:gd name="connsiteX2" fmla="*/ 0 w 15298"/>
                <a:gd name="connsiteY2" fmla="*/ 4759 h 1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98" h="10469">
                  <a:moveTo>
                    <a:pt x="0" y="4759"/>
                  </a:moveTo>
                  <a:cubicBezTo>
                    <a:pt x="0" y="-1586"/>
                    <a:pt x="15229" y="-1586"/>
                    <a:pt x="15229" y="4759"/>
                  </a:cubicBezTo>
                  <a:cubicBezTo>
                    <a:pt x="16498" y="12373"/>
                    <a:pt x="0" y="12373"/>
                    <a:pt x="0" y="4759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7" name="Полилиния: фигура 1356">
              <a:extLst>
                <a:ext uri="{FF2B5EF4-FFF2-40B4-BE49-F238E27FC236}">
                  <a16:creationId xmlns:a16="http://schemas.microsoft.com/office/drawing/2014/main" id="{FC1DB7C9-F212-BEF4-FEB7-03A2338D8CB8}"/>
                </a:ext>
              </a:extLst>
            </p:cNvPr>
            <p:cNvSpPr/>
            <p:nvPr/>
          </p:nvSpPr>
          <p:spPr>
            <a:xfrm>
              <a:off x="6322389" y="9762866"/>
              <a:ext cx="18042" cy="18042"/>
            </a:xfrm>
            <a:custGeom>
              <a:avLst/>
              <a:gdLst>
                <a:gd name="connsiteX0" fmla="*/ 3407 w 18042"/>
                <a:gd name="connsiteY0" fmla="*/ 3407 h 18042"/>
                <a:gd name="connsiteX1" fmla="*/ 14829 w 18042"/>
                <a:gd name="connsiteY1" fmla="*/ 14829 h 18042"/>
                <a:gd name="connsiteX2" fmla="*/ 3407 w 18042"/>
                <a:gd name="connsiteY2" fmla="*/ 3407 h 18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42" h="18042">
                  <a:moveTo>
                    <a:pt x="3407" y="3407"/>
                  </a:moveTo>
                  <a:cubicBezTo>
                    <a:pt x="12290" y="-5476"/>
                    <a:pt x="23712" y="4676"/>
                    <a:pt x="14829" y="14829"/>
                  </a:cubicBezTo>
                  <a:cubicBezTo>
                    <a:pt x="4676" y="23712"/>
                    <a:pt x="-5476" y="12290"/>
                    <a:pt x="3407" y="3407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8" name="Полилиния: фигура 1357">
              <a:extLst>
                <a:ext uri="{FF2B5EF4-FFF2-40B4-BE49-F238E27FC236}">
                  <a16:creationId xmlns:a16="http://schemas.microsoft.com/office/drawing/2014/main" id="{DFD007C2-5DC6-2F91-8994-D6084D749EB8}"/>
                </a:ext>
              </a:extLst>
            </p:cNvPr>
            <p:cNvSpPr/>
            <p:nvPr/>
          </p:nvSpPr>
          <p:spPr>
            <a:xfrm>
              <a:off x="5121467" y="9277689"/>
              <a:ext cx="12690" cy="12690"/>
            </a:xfrm>
            <a:custGeom>
              <a:avLst/>
              <a:gdLst/>
              <a:ahLst/>
              <a:cxnLst/>
              <a:rect l="l" t="t" r="r" b="b"/>
              <a:pathLst>
                <a:path w="12690" h="12690"/>
              </a:pathLst>
            </a:custGeom>
            <a:noFill/>
            <a:ln w="1262" cap="flat">
              <a:solidFill>
                <a:srgbClr val="00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9" name="Полилиния: фигура 1358">
              <a:extLst>
                <a:ext uri="{FF2B5EF4-FFF2-40B4-BE49-F238E27FC236}">
                  <a16:creationId xmlns:a16="http://schemas.microsoft.com/office/drawing/2014/main" id="{5A3380AA-3478-DBA6-F67F-F7E111B29593}"/>
                </a:ext>
              </a:extLst>
            </p:cNvPr>
            <p:cNvSpPr/>
            <p:nvPr/>
          </p:nvSpPr>
          <p:spPr>
            <a:xfrm>
              <a:off x="6313036" y="9481206"/>
              <a:ext cx="15373" cy="17640"/>
            </a:xfrm>
            <a:custGeom>
              <a:avLst/>
              <a:gdLst>
                <a:gd name="connsiteX0" fmla="*/ 70 w 15373"/>
                <a:gd name="connsiteY0" fmla="*/ 8414 h 17640"/>
                <a:gd name="connsiteX1" fmla="*/ 15298 w 15373"/>
                <a:gd name="connsiteY1" fmla="*/ 9683 h 17640"/>
                <a:gd name="connsiteX2" fmla="*/ 70 w 15373"/>
                <a:gd name="connsiteY2" fmla="*/ 8414 h 17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73" h="17640">
                  <a:moveTo>
                    <a:pt x="70" y="8414"/>
                  </a:moveTo>
                  <a:cubicBezTo>
                    <a:pt x="1339" y="-3008"/>
                    <a:pt x="16567" y="-3008"/>
                    <a:pt x="15298" y="9683"/>
                  </a:cubicBezTo>
                  <a:cubicBezTo>
                    <a:pt x="15298" y="21104"/>
                    <a:pt x="-1199" y="19835"/>
                    <a:pt x="70" y="8414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0" name="Полилиния: фигура 1359">
              <a:extLst>
                <a:ext uri="{FF2B5EF4-FFF2-40B4-BE49-F238E27FC236}">
                  <a16:creationId xmlns:a16="http://schemas.microsoft.com/office/drawing/2014/main" id="{B7168D96-6AA7-2375-6EDE-DC1D276C6542}"/>
                </a:ext>
              </a:extLst>
            </p:cNvPr>
            <p:cNvSpPr/>
            <p:nvPr/>
          </p:nvSpPr>
          <p:spPr>
            <a:xfrm>
              <a:off x="6239748" y="9517764"/>
              <a:ext cx="17271" cy="22004"/>
            </a:xfrm>
            <a:custGeom>
              <a:avLst/>
              <a:gdLst>
                <a:gd name="connsiteX0" fmla="*/ 1022 w 17271"/>
                <a:gd name="connsiteY0" fmla="*/ 8658 h 22004"/>
                <a:gd name="connsiteX1" fmla="*/ 16250 w 17271"/>
                <a:gd name="connsiteY1" fmla="*/ 13734 h 22004"/>
                <a:gd name="connsiteX2" fmla="*/ 1022 w 17271"/>
                <a:gd name="connsiteY2" fmla="*/ 8658 h 22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71" h="22004">
                  <a:moveTo>
                    <a:pt x="1022" y="8658"/>
                  </a:moveTo>
                  <a:cubicBezTo>
                    <a:pt x="6098" y="-5301"/>
                    <a:pt x="21327" y="-1494"/>
                    <a:pt x="16250" y="13734"/>
                  </a:cubicBezTo>
                  <a:cubicBezTo>
                    <a:pt x="11174" y="27694"/>
                    <a:pt x="-4054" y="22618"/>
                    <a:pt x="1022" y="8658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1" name="Полилиния: фигура 1360">
              <a:extLst>
                <a:ext uri="{FF2B5EF4-FFF2-40B4-BE49-F238E27FC236}">
                  <a16:creationId xmlns:a16="http://schemas.microsoft.com/office/drawing/2014/main" id="{2641FF16-9697-4AF2-D7D1-2BD0750B6896}"/>
                </a:ext>
              </a:extLst>
            </p:cNvPr>
            <p:cNvSpPr/>
            <p:nvPr/>
          </p:nvSpPr>
          <p:spPr>
            <a:xfrm>
              <a:off x="6166086" y="9554526"/>
              <a:ext cx="17898" cy="20641"/>
            </a:xfrm>
            <a:custGeom>
              <a:avLst/>
              <a:gdLst>
                <a:gd name="connsiteX0" fmla="*/ 2348 w 17898"/>
                <a:gd name="connsiteY0" fmla="*/ 6161 h 20641"/>
                <a:gd name="connsiteX1" fmla="*/ 15038 w 17898"/>
                <a:gd name="connsiteY1" fmla="*/ 15044 h 20641"/>
                <a:gd name="connsiteX2" fmla="*/ 2348 w 17898"/>
                <a:gd name="connsiteY2" fmla="*/ 6161 h 20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98" h="20641">
                  <a:moveTo>
                    <a:pt x="2348" y="6161"/>
                  </a:moveTo>
                  <a:cubicBezTo>
                    <a:pt x="9962" y="-6529"/>
                    <a:pt x="23922" y="2354"/>
                    <a:pt x="15038" y="15044"/>
                  </a:cubicBezTo>
                  <a:cubicBezTo>
                    <a:pt x="7424" y="26466"/>
                    <a:pt x="-5266" y="18852"/>
                    <a:pt x="2348" y="6161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2" name="Полилиния: фигура 1361">
              <a:extLst>
                <a:ext uri="{FF2B5EF4-FFF2-40B4-BE49-F238E27FC236}">
                  <a16:creationId xmlns:a16="http://schemas.microsoft.com/office/drawing/2014/main" id="{19669AA0-7080-3E28-3423-0727B41A35DE}"/>
                </a:ext>
              </a:extLst>
            </p:cNvPr>
            <p:cNvSpPr/>
            <p:nvPr/>
          </p:nvSpPr>
          <p:spPr>
            <a:xfrm>
              <a:off x="6067981" y="9553072"/>
              <a:ext cx="16164" cy="27218"/>
            </a:xfrm>
            <a:custGeom>
              <a:avLst/>
              <a:gdLst>
                <a:gd name="connsiteX0" fmla="*/ 198 w 16164"/>
                <a:gd name="connsiteY0" fmla="*/ 15229 h 27218"/>
                <a:gd name="connsiteX1" fmla="*/ 9081 w 16164"/>
                <a:gd name="connsiteY1" fmla="*/ 0 h 27218"/>
                <a:gd name="connsiteX2" fmla="*/ 6543 w 16164"/>
                <a:gd name="connsiteY2" fmla="*/ 15229 h 27218"/>
                <a:gd name="connsiteX3" fmla="*/ 15426 w 16164"/>
                <a:gd name="connsiteY3" fmla="*/ 10152 h 27218"/>
                <a:gd name="connsiteX4" fmla="*/ 198 w 16164"/>
                <a:gd name="connsiteY4" fmla="*/ 15229 h 27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64" h="27218">
                  <a:moveTo>
                    <a:pt x="198" y="15229"/>
                  </a:moveTo>
                  <a:cubicBezTo>
                    <a:pt x="1467" y="10152"/>
                    <a:pt x="5274" y="5076"/>
                    <a:pt x="9081" y="0"/>
                  </a:cubicBezTo>
                  <a:cubicBezTo>
                    <a:pt x="17964" y="11421"/>
                    <a:pt x="14157" y="16498"/>
                    <a:pt x="6543" y="15229"/>
                  </a:cubicBezTo>
                  <a:lnTo>
                    <a:pt x="15426" y="10152"/>
                  </a:lnTo>
                  <a:cubicBezTo>
                    <a:pt x="20502" y="29188"/>
                    <a:pt x="-2340" y="34264"/>
                    <a:pt x="198" y="15229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3" name="Полилиния: фигура 1362">
              <a:extLst>
                <a:ext uri="{FF2B5EF4-FFF2-40B4-BE49-F238E27FC236}">
                  <a16:creationId xmlns:a16="http://schemas.microsoft.com/office/drawing/2014/main" id="{33533B29-7E06-6832-54F9-C5F0A21817D7}"/>
                </a:ext>
              </a:extLst>
            </p:cNvPr>
            <p:cNvSpPr/>
            <p:nvPr/>
          </p:nvSpPr>
          <p:spPr>
            <a:xfrm>
              <a:off x="6020194" y="9562542"/>
              <a:ext cx="10111" cy="13373"/>
            </a:xfrm>
            <a:custGeom>
              <a:avLst/>
              <a:gdLst>
                <a:gd name="connsiteX0" fmla="*/ 3568 w 10111"/>
                <a:gd name="connsiteY0" fmla="*/ 9567 h 13373"/>
                <a:gd name="connsiteX1" fmla="*/ 2299 w 10111"/>
                <a:gd name="connsiteY1" fmla="*/ 683 h 13373"/>
                <a:gd name="connsiteX2" fmla="*/ 9913 w 10111"/>
                <a:gd name="connsiteY2" fmla="*/ 7028 h 13373"/>
                <a:gd name="connsiteX3" fmla="*/ 9913 w 10111"/>
                <a:gd name="connsiteY3" fmla="*/ 13374 h 13373"/>
                <a:gd name="connsiteX4" fmla="*/ 3568 w 10111"/>
                <a:gd name="connsiteY4" fmla="*/ 9567 h 13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11" h="13373">
                  <a:moveTo>
                    <a:pt x="3568" y="9567"/>
                  </a:moveTo>
                  <a:cubicBezTo>
                    <a:pt x="-239" y="8297"/>
                    <a:pt x="-1508" y="3221"/>
                    <a:pt x="2299" y="683"/>
                  </a:cubicBezTo>
                  <a:cubicBezTo>
                    <a:pt x="6106" y="-1855"/>
                    <a:pt x="11182" y="3221"/>
                    <a:pt x="9913" y="7028"/>
                  </a:cubicBezTo>
                  <a:cubicBezTo>
                    <a:pt x="9913" y="10836"/>
                    <a:pt x="9913" y="13374"/>
                    <a:pt x="9913" y="13374"/>
                  </a:cubicBezTo>
                  <a:cubicBezTo>
                    <a:pt x="9913" y="13374"/>
                    <a:pt x="7375" y="10836"/>
                    <a:pt x="3568" y="9567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4" name="Полилиния: фигура 1363">
              <a:extLst>
                <a:ext uri="{FF2B5EF4-FFF2-40B4-BE49-F238E27FC236}">
                  <a16:creationId xmlns:a16="http://schemas.microsoft.com/office/drawing/2014/main" id="{0783E1FE-FE83-E225-771F-0DF5F65E0240}"/>
                </a:ext>
              </a:extLst>
            </p:cNvPr>
            <p:cNvSpPr/>
            <p:nvPr/>
          </p:nvSpPr>
          <p:spPr>
            <a:xfrm>
              <a:off x="6092209" y="9617371"/>
              <a:ext cx="15384" cy="10029"/>
            </a:xfrm>
            <a:custGeom>
              <a:avLst/>
              <a:gdLst>
                <a:gd name="connsiteX0" fmla="*/ 81 w 15384"/>
                <a:gd name="connsiteY0" fmla="*/ 2961 h 10029"/>
                <a:gd name="connsiteX1" fmla="*/ 15310 w 15384"/>
                <a:gd name="connsiteY1" fmla="*/ 6768 h 10029"/>
                <a:gd name="connsiteX2" fmla="*/ 81 w 15384"/>
                <a:gd name="connsiteY2" fmla="*/ 2961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84" h="10029">
                  <a:moveTo>
                    <a:pt x="81" y="2961"/>
                  </a:moveTo>
                  <a:cubicBezTo>
                    <a:pt x="1350" y="-3384"/>
                    <a:pt x="16579" y="1692"/>
                    <a:pt x="15310" y="6768"/>
                  </a:cubicBezTo>
                  <a:cubicBezTo>
                    <a:pt x="12772" y="13114"/>
                    <a:pt x="-1188" y="9306"/>
                    <a:pt x="81" y="2961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5" name="Полилиния: фигура 1364">
              <a:extLst>
                <a:ext uri="{FF2B5EF4-FFF2-40B4-BE49-F238E27FC236}">
                  <a16:creationId xmlns:a16="http://schemas.microsoft.com/office/drawing/2014/main" id="{F48B6BC6-415E-7DE2-A311-B70C99F74D6A}"/>
                </a:ext>
              </a:extLst>
            </p:cNvPr>
            <p:cNvSpPr/>
            <p:nvPr/>
          </p:nvSpPr>
          <p:spPr>
            <a:xfrm>
              <a:off x="6184931" y="9608911"/>
              <a:ext cx="15228" cy="15228"/>
            </a:xfrm>
            <a:custGeom>
              <a:avLst/>
              <a:gdLst>
                <a:gd name="connsiteX0" fmla="*/ 7614 w 15228"/>
                <a:gd name="connsiteY0" fmla="*/ 15229 h 15228"/>
                <a:gd name="connsiteX1" fmla="*/ 7614 w 15228"/>
                <a:gd name="connsiteY1" fmla="*/ 0 h 15228"/>
                <a:gd name="connsiteX2" fmla="*/ 7614 w 15228"/>
                <a:gd name="connsiteY2" fmla="*/ 15229 h 1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28" h="15228">
                  <a:moveTo>
                    <a:pt x="7614" y="15229"/>
                  </a:moveTo>
                  <a:cubicBezTo>
                    <a:pt x="-2538" y="15229"/>
                    <a:pt x="-2538" y="0"/>
                    <a:pt x="7614" y="0"/>
                  </a:cubicBezTo>
                  <a:cubicBezTo>
                    <a:pt x="17767" y="0"/>
                    <a:pt x="17767" y="15229"/>
                    <a:pt x="7614" y="15229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6" name="Полилиния: фигура 1365">
              <a:extLst>
                <a:ext uri="{FF2B5EF4-FFF2-40B4-BE49-F238E27FC236}">
                  <a16:creationId xmlns:a16="http://schemas.microsoft.com/office/drawing/2014/main" id="{0BB995C9-5C57-8F6C-05C6-B5781C37B760}"/>
                </a:ext>
              </a:extLst>
            </p:cNvPr>
            <p:cNvSpPr/>
            <p:nvPr/>
          </p:nvSpPr>
          <p:spPr>
            <a:xfrm>
              <a:off x="6137692" y="9674089"/>
              <a:ext cx="15819" cy="16498"/>
            </a:xfrm>
            <a:custGeom>
              <a:avLst/>
              <a:gdLst>
                <a:gd name="connsiteX0" fmla="*/ 284 w 15819"/>
                <a:gd name="connsiteY0" fmla="*/ 5888 h 16498"/>
                <a:gd name="connsiteX1" fmla="*/ 15513 w 15819"/>
                <a:gd name="connsiteY1" fmla="*/ 10965 h 16498"/>
                <a:gd name="connsiteX2" fmla="*/ 284 w 15819"/>
                <a:gd name="connsiteY2" fmla="*/ 5888 h 16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19" h="16498">
                  <a:moveTo>
                    <a:pt x="284" y="5888"/>
                  </a:moveTo>
                  <a:cubicBezTo>
                    <a:pt x="4091" y="-4264"/>
                    <a:pt x="18051" y="-457"/>
                    <a:pt x="15513" y="10965"/>
                  </a:cubicBezTo>
                  <a:cubicBezTo>
                    <a:pt x="12975" y="21117"/>
                    <a:pt x="-2254" y="16041"/>
                    <a:pt x="284" y="5888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7" name="Полилиния: фигура 1366">
              <a:extLst>
                <a:ext uri="{FF2B5EF4-FFF2-40B4-BE49-F238E27FC236}">
                  <a16:creationId xmlns:a16="http://schemas.microsoft.com/office/drawing/2014/main" id="{F24A044A-7C36-E002-DCE6-9B0329E8DBA2}"/>
                </a:ext>
              </a:extLst>
            </p:cNvPr>
            <p:cNvSpPr/>
            <p:nvPr/>
          </p:nvSpPr>
          <p:spPr>
            <a:xfrm>
              <a:off x="6064302" y="9701208"/>
              <a:ext cx="15373" cy="17184"/>
            </a:xfrm>
            <a:custGeom>
              <a:avLst/>
              <a:gdLst>
                <a:gd name="connsiteX0" fmla="*/ 70 w 15373"/>
                <a:gd name="connsiteY0" fmla="*/ 7958 h 17184"/>
                <a:gd name="connsiteX1" fmla="*/ 15298 w 15373"/>
                <a:gd name="connsiteY1" fmla="*/ 9227 h 17184"/>
                <a:gd name="connsiteX2" fmla="*/ 70 w 15373"/>
                <a:gd name="connsiteY2" fmla="*/ 7958 h 17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73" h="17184">
                  <a:moveTo>
                    <a:pt x="70" y="7958"/>
                  </a:moveTo>
                  <a:cubicBezTo>
                    <a:pt x="1339" y="-3464"/>
                    <a:pt x="16567" y="-2194"/>
                    <a:pt x="15298" y="9227"/>
                  </a:cubicBezTo>
                  <a:cubicBezTo>
                    <a:pt x="15298" y="20648"/>
                    <a:pt x="-1199" y="19379"/>
                    <a:pt x="70" y="7958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8" name="Полилиния: фигура 1367">
              <a:extLst>
                <a:ext uri="{FF2B5EF4-FFF2-40B4-BE49-F238E27FC236}">
                  <a16:creationId xmlns:a16="http://schemas.microsoft.com/office/drawing/2014/main" id="{ABA12DE8-D6D5-998E-1567-416D24A88027}"/>
                </a:ext>
              </a:extLst>
            </p:cNvPr>
            <p:cNvSpPr/>
            <p:nvPr/>
          </p:nvSpPr>
          <p:spPr>
            <a:xfrm>
              <a:off x="5958809" y="9596160"/>
              <a:ext cx="15459" cy="12765"/>
            </a:xfrm>
            <a:custGeom>
              <a:avLst/>
              <a:gdLst>
                <a:gd name="connsiteX0" fmla="*/ 231 w 15459"/>
                <a:gd name="connsiteY0" fmla="*/ 5136 h 12765"/>
                <a:gd name="connsiteX1" fmla="*/ 10383 w 15459"/>
                <a:gd name="connsiteY1" fmla="*/ 2598 h 12765"/>
                <a:gd name="connsiteX2" fmla="*/ 15460 w 15459"/>
                <a:gd name="connsiteY2" fmla="*/ 8943 h 12765"/>
                <a:gd name="connsiteX3" fmla="*/ 231 w 15459"/>
                <a:gd name="connsiteY3" fmla="*/ 5136 h 12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59" h="12765">
                  <a:moveTo>
                    <a:pt x="231" y="5136"/>
                  </a:moveTo>
                  <a:cubicBezTo>
                    <a:pt x="1500" y="-1209"/>
                    <a:pt x="9114" y="-1209"/>
                    <a:pt x="10383" y="2598"/>
                  </a:cubicBezTo>
                  <a:cubicBezTo>
                    <a:pt x="12921" y="6405"/>
                    <a:pt x="14191" y="8943"/>
                    <a:pt x="15460" y="8943"/>
                  </a:cubicBezTo>
                  <a:cubicBezTo>
                    <a:pt x="2769" y="16558"/>
                    <a:pt x="-1038" y="11482"/>
                    <a:pt x="231" y="5136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9" name="Полилиния: фигура 1368">
              <a:extLst>
                <a:ext uri="{FF2B5EF4-FFF2-40B4-BE49-F238E27FC236}">
                  <a16:creationId xmlns:a16="http://schemas.microsoft.com/office/drawing/2014/main" id="{EB95FA57-6748-E0F4-5B1C-5154E7DEC7D1}"/>
                </a:ext>
              </a:extLst>
            </p:cNvPr>
            <p:cNvSpPr/>
            <p:nvPr/>
          </p:nvSpPr>
          <p:spPr>
            <a:xfrm>
              <a:off x="5741748" y="9451568"/>
              <a:ext cx="15796" cy="13919"/>
            </a:xfrm>
            <a:custGeom>
              <a:avLst/>
              <a:gdLst>
                <a:gd name="connsiteX0" fmla="*/ 284 w 15796"/>
                <a:gd name="connsiteY0" fmla="*/ 8863 h 13919"/>
                <a:gd name="connsiteX1" fmla="*/ 15513 w 15796"/>
                <a:gd name="connsiteY1" fmla="*/ 5056 h 13919"/>
                <a:gd name="connsiteX2" fmla="*/ 284 w 15796"/>
                <a:gd name="connsiteY2" fmla="*/ 8863 h 13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796" h="13919">
                  <a:moveTo>
                    <a:pt x="284" y="8863"/>
                  </a:moveTo>
                  <a:cubicBezTo>
                    <a:pt x="-2254" y="-20"/>
                    <a:pt x="12975" y="-3827"/>
                    <a:pt x="15513" y="5056"/>
                  </a:cubicBezTo>
                  <a:cubicBezTo>
                    <a:pt x="18051" y="13939"/>
                    <a:pt x="2822" y="17747"/>
                    <a:pt x="284" y="8863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0" name="Полилиния: фигура 1369">
              <a:extLst>
                <a:ext uri="{FF2B5EF4-FFF2-40B4-BE49-F238E27FC236}">
                  <a16:creationId xmlns:a16="http://schemas.microsoft.com/office/drawing/2014/main" id="{4BA761FC-09A3-AD20-5F01-A3CCBAF459A5}"/>
                </a:ext>
              </a:extLst>
            </p:cNvPr>
            <p:cNvSpPr/>
            <p:nvPr/>
          </p:nvSpPr>
          <p:spPr>
            <a:xfrm>
              <a:off x="5581651" y="9457924"/>
              <a:ext cx="18728" cy="19805"/>
            </a:xfrm>
            <a:custGeom>
              <a:avLst/>
              <a:gdLst>
                <a:gd name="connsiteX0" fmla="*/ 3019 w 18728"/>
                <a:gd name="connsiteY0" fmla="*/ 5046 h 19805"/>
                <a:gd name="connsiteX1" fmla="*/ 15709 w 18728"/>
                <a:gd name="connsiteY1" fmla="*/ 13929 h 19805"/>
                <a:gd name="connsiteX2" fmla="*/ 3019 w 18728"/>
                <a:gd name="connsiteY2" fmla="*/ 5046 h 1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28" h="19805">
                  <a:moveTo>
                    <a:pt x="3019" y="5046"/>
                  </a:moveTo>
                  <a:cubicBezTo>
                    <a:pt x="11902" y="-6376"/>
                    <a:pt x="24593" y="3777"/>
                    <a:pt x="15709" y="13929"/>
                  </a:cubicBezTo>
                  <a:cubicBezTo>
                    <a:pt x="6826" y="26619"/>
                    <a:pt x="-5864" y="16467"/>
                    <a:pt x="3019" y="5046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1" name="Полилиния: фигура 1370">
              <a:extLst>
                <a:ext uri="{FF2B5EF4-FFF2-40B4-BE49-F238E27FC236}">
                  <a16:creationId xmlns:a16="http://schemas.microsoft.com/office/drawing/2014/main" id="{40B4940C-416B-5E42-F48D-6129CF02B186}"/>
                </a:ext>
              </a:extLst>
            </p:cNvPr>
            <p:cNvSpPr/>
            <p:nvPr/>
          </p:nvSpPr>
          <p:spPr>
            <a:xfrm>
              <a:off x="5470455" y="9357956"/>
              <a:ext cx="15298" cy="9517"/>
            </a:xfrm>
            <a:custGeom>
              <a:avLst/>
              <a:gdLst>
                <a:gd name="connsiteX0" fmla="*/ 0 w 15298"/>
                <a:gd name="connsiteY0" fmla="*/ 4759 h 9517"/>
                <a:gd name="connsiteX1" fmla="*/ 15229 w 15298"/>
                <a:gd name="connsiteY1" fmla="*/ 4759 h 9517"/>
                <a:gd name="connsiteX2" fmla="*/ 0 w 15298"/>
                <a:gd name="connsiteY2" fmla="*/ 4759 h 9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98" h="9517">
                  <a:moveTo>
                    <a:pt x="0" y="4759"/>
                  </a:moveTo>
                  <a:cubicBezTo>
                    <a:pt x="0" y="-1586"/>
                    <a:pt x="15229" y="-1586"/>
                    <a:pt x="15229" y="4759"/>
                  </a:cubicBezTo>
                  <a:cubicBezTo>
                    <a:pt x="16498" y="11104"/>
                    <a:pt x="0" y="11104"/>
                    <a:pt x="0" y="4759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2" name="Полилиния: фигура 1371">
              <a:extLst>
                <a:ext uri="{FF2B5EF4-FFF2-40B4-BE49-F238E27FC236}">
                  <a16:creationId xmlns:a16="http://schemas.microsoft.com/office/drawing/2014/main" id="{DDE5F221-0269-596B-B02B-7A2E50CCCB38}"/>
                </a:ext>
              </a:extLst>
            </p:cNvPr>
            <p:cNvSpPr/>
            <p:nvPr/>
          </p:nvSpPr>
          <p:spPr>
            <a:xfrm>
              <a:off x="5401572" y="9339967"/>
              <a:ext cx="14669" cy="8693"/>
            </a:xfrm>
            <a:custGeom>
              <a:avLst/>
              <a:gdLst>
                <a:gd name="connsiteX0" fmla="*/ 5431 w 14669"/>
                <a:gd name="connsiteY0" fmla="*/ 7519 h 8693"/>
                <a:gd name="connsiteX1" fmla="*/ 9238 w 14669"/>
                <a:gd name="connsiteY1" fmla="*/ 1174 h 8693"/>
                <a:gd name="connsiteX2" fmla="*/ 5431 w 14669"/>
                <a:gd name="connsiteY2" fmla="*/ 7519 h 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669" h="8693">
                  <a:moveTo>
                    <a:pt x="5431" y="7519"/>
                  </a:moveTo>
                  <a:cubicBezTo>
                    <a:pt x="-3452" y="3712"/>
                    <a:pt x="-914" y="-2633"/>
                    <a:pt x="9238" y="1174"/>
                  </a:cubicBezTo>
                  <a:cubicBezTo>
                    <a:pt x="18121" y="4981"/>
                    <a:pt x="15583" y="11326"/>
                    <a:pt x="5431" y="7519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3" name="Полилиния: фигура 1372">
              <a:extLst>
                <a:ext uri="{FF2B5EF4-FFF2-40B4-BE49-F238E27FC236}">
                  <a16:creationId xmlns:a16="http://schemas.microsoft.com/office/drawing/2014/main" id="{5F9E3A3B-D553-9104-2E25-6B80A2AFDC35}"/>
                </a:ext>
              </a:extLst>
            </p:cNvPr>
            <p:cNvSpPr/>
            <p:nvPr/>
          </p:nvSpPr>
          <p:spPr>
            <a:xfrm>
              <a:off x="5269870" y="9363640"/>
              <a:ext cx="15378" cy="17640"/>
            </a:xfrm>
            <a:custGeom>
              <a:avLst/>
              <a:gdLst>
                <a:gd name="connsiteX0" fmla="*/ 75 w 15378"/>
                <a:gd name="connsiteY0" fmla="*/ 7958 h 17640"/>
                <a:gd name="connsiteX1" fmla="*/ 15304 w 15378"/>
                <a:gd name="connsiteY1" fmla="*/ 9227 h 17640"/>
                <a:gd name="connsiteX2" fmla="*/ 75 w 15378"/>
                <a:gd name="connsiteY2" fmla="*/ 7958 h 17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378" h="17640">
                  <a:moveTo>
                    <a:pt x="75" y="7958"/>
                  </a:moveTo>
                  <a:cubicBezTo>
                    <a:pt x="1344" y="-3464"/>
                    <a:pt x="16573" y="-2194"/>
                    <a:pt x="15304" y="9227"/>
                  </a:cubicBezTo>
                  <a:cubicBezTo>
                    <a:pt x="14035" y="20648"/>
                    <a:pt x="-1194" y="20648"/>
                    <a:pt x="75" y="7958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4" name="Полилиния: фигура 1373">
              <a:extLst>
                <a:ext uri="{FF2B5EF4-FFF2-40B4-BE49-F238E27FC236}">
                  <a16:creationId xmlns:a16="http://schemas.microsoft.com/office/drawing/2014/main" id="{75442EEC-76A6-FF7F-8F9D-AEA90E8F1097}"/>
                </a:ext>
              </a:extLst>
            </p:cNvPr>
            <p:cNvSpPr/>
            <p:nvPr/>
          </p:nvSpPr>
          <p:spPr>
            <a:xfrm>
              <a:off x="5254786" y="9512515"/>
              <a:ext cx="20166" cy="18390"/>
            </a:xfrm>
            <a:custGeom>
              <a:avLst/>
              <a:gdLst>
                <a:gd name="connsiteX0" fmla="*/ 5007 w 20166"/>
                <a:gd name="connsiteY0" fmla="*/ 15176 h 18390"/>
                <a:gd name="connsiteX1" fmla="*/ 15160 w 20166"/>
                <a:gd name="connsiteY1" fmla="*/ 3755 h 18390"/>
                <a:gd name="connsiteX2" fmla="*/ 5007 w 20166"/>
                <a:gd name="connsiteY2" fmla="*/ 15176 h 18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166" h="18390">
                  <a:moveTo>
                    <a:pt x="5007" y="15176"/>
                  </a:moveTo>
                  <a:cubicBezTo>
                    <a:pt x="-6414" y="6293"/>
                    <a:pt x="3738" y="-6397"/>
                    <a:pt x="15160" y="3755"/>
                  </a:cubicBezTo>
                  <a:cubicBezTo>
                    <a:pt x="26581" y="12638"/>
                    <a:pt x="16429" y="24060"/>
                    <a:pt x="5007" y="15176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5" name="Полилиния: фигура 1374">
              <a:extLst>
                <a:ext uri="{FF2B5EF4-FFF2-40B4-BE49-F238E27FC236}">
                  <a16:creationId xmlns:a16="http://schemas.microsoft.com/office/drawing/2014/main" id="{87F76AB2-DC2E-99CC-8FE1-BFE71AB8BF9B}"/>
                </a:ext>
              </a:extLst>
            </p:cNvPr>
            <p:cNvSpPr/>
            <p:nvPr/>
          </p:nvSpPr>
          <p:spPr>
            <a:xfrm>
              <a:off x="5297580" y="9587377"/>
              <a:ext cx="15797" cy="12609"/>
            </a:xfrm>
            <a:custGeom>
              <a:avLst/>
              <a:gdLst>
                <a:gd name="connsiteX0" fmla="*/ 284 w 15797"/>
                <a:gd name="connsiteY0" fmla="*/ 8843 h 12609"/>
                <a:gd name="connsiteX1" fmla="*/ 15513 w 15797"/>
                <a:gd name="connsiteY1" fmla="*/ 3767 h 12609"/>
                <a:gd name="connsiteX2" fmla="*/ 284 w 15797"/>
                <a:gd name="connsiteY2" fmla="*/ 8843 h 12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797" h="12609">
                  <a:moveTo>
                    <a:pt x="284" y="8843"/>
                  </a:moveTo>
                  <a:cubicBezTo>
                    <a:pt x="-2254" y="1228"/>
                    <a:pt x="12975" y="-3848"/>
                    <a:pt x="15513" y="3767"/>
                  </a:cubicBezTo>
                  <a:cubicBezTo>
                    <a:pt x="18051" y="11381"/>
                    <a:pt x="2822" y="16457"/>
                    <a:pt x="284" y="8843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6" name="Полилиния: фигура 1375">
              <a:extLst>
                <a:ext uri="{FF2B5EF4-FFF2-40B4-BE49-F238E27FC236}">
                  <a16:creationId xmlns:a16="http://schemas.microsoft.com/office/drawing/2014/main" id="{AD3D6B79-638E-EB17-EE12-D11A9141875B}"/>
                </a:ext>
              </a:extLst>
            </p:cNvPr>
            <p:cNvSpPr/>
            <p:nvPr/>
          </p:nvSpPr>
          <p:spPr>
            <a:xfrm>
              <a:off x="5289769" y="9633207"/>
              <a:ext cx="18728" cy="21205"/>
            </a:xfrm>
            <a:custGeom>
              <a:avLst/>
              <a:gdLst>
                <a:gd name="connsiteX0" fmla="*/ 3019 w 18728"/>
                <a:gd name="connsiteY0" fmla="*/ 15044 h 21205"/>
                <a:gd name="connsiteX1" fmla="*/ 15709 w 18728"/>
                <a:gd name="connsiteY1" fmla="*/ 6161 h 21205"/>
                <a:gd name="connsiteX2" fmla="*/ 3019 w 18728"/>
                <a:gd name="connsiteY2" fmla="*/ 15044 h 21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28" h="21205">
                  <a:moveTo>
                    <a:pt x="3019" y="15044"/>
                  </a:moveTo>
                  <a:cubicBezTo>
                    <a:pt x="-5864" y="2354"/>
                    <a:pt x="6826" y="-6529"/>
                    <a:pt x="15709" y="6161"/>
                  </a:cubicBezTo>
                  <a:cubicBezTo>
                    <a:pt x="24593" y="18852"/>
                    <a:pt x="11902" y="27735"/>
                    <a:pt x="3019" y="15044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7" name="Полилиния: фигура 1376">
              <a:extLst>
                <a:ext uri="{FF2B5EF4-FFF2-40B4-BE49-F238E27FC236}">
                  <a16:creationId xmlns:a16="http://schemas.microsoft.com/office/drawing/2014/main" id="{59DB1AE2-E28E-8A3D-0A2A-DDCB05088483}"/>
                </a:ext>
              </a:extLst>
            </p:cNvPr>
            <p:cNvSpPr/>
            <p:nvPr/>
          </p:nvSpPr>
          <p:spPr>
            <a:xfrm>
              <a:off x="5266329" y="9640667"/>
              <a:ext cx="17386" cy="18166"/>
            </a:xfrm>
            <a:custGeom>
              <a:avLst/>
              <a:gdLst>
                <a:gd name="connsiteX0" fmla="*/ 2348 w 17386"/>
                <a:gd name="connsiteY0" fmla="*/ 13929 h 18166"/>
                <a:gd name="connsiteX1" fmla="*/ 15038 w 17386"/>
                <a:gd name="connsiteY1" fmla="*/ 5046 h 18166"/>
                <a:gd name="connsiteX2" fmla="*/ 2348 w 17386"/>
                <a:gd name="connsiteY2" fmla="*/ 13929 h 18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386" h="18166">
                  <a:moveTo>
                    <a:pt x="2348" y="13929"/>
                  </a:moveTo>
                  <a:cubicBezTo>
                    <a:pt x="-5266" y="3777"/>
                    <a:pt x="7424" y="-6376"/>
                    <a:pt x="15038" y="5046"/>
                  </a:cubicBezTo>
                  <a:cubicBezTo>
                    <a:pt x="22653" y="13929"/>
                    <a:pt x="9962" y="24081"/>
                    <a:pt x="2348" y="13929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8" name="Полилиния: фигура 1377">
              <a:extLst>
                <a:ext uri="{FF2B5EF4-FFF2-40B4-BE49-F238E27FC236}">
                  <a16:creationId xmlns:a16="http://schemas.microsoft.com/office/drawing/2014/main" id="{E9E6C910-F53D-3B1E-6FC0-805CEEC6A30C}"/>
                </a:ext>
              </a:extLst>
            </p:cNvPr>
            <p:cNvSpPr/>
            <p:nvPr/>
          </p:nvSpPr>
          <p:spPr>
            <a:xfrm>
              <a:off x="5363398" y="9844721"/>
              <a:ext cx="16144" cy="19500"/>
            </a:xfrm>
            <a:custGeom>
              <a:avLst/>
              <a:gdLst>
                <a:gd name="connsiteX0" fmla="*/ 10610 w 16144"/>
                <a:gd name="connsiteY0" fmla="*/ 19268 h 19500"/>
                <a:gd name="connsiteX1" fmla="*/ 5534 w 16144"/>
                <a:gd name="connsiteY1" fmla="*/ 232 h 19500"/>
                <a:gd name="connsiteX2" fmla="*/ 10610 w 16144"/>
                <a:gd name="connsiteY2" fmla="*/ 19268 h 19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144" h="19500">
                  <a:moveTo>
                    <a:pt x="10610" y="19268"/>
                  </a:moveTo>
                  <a:cubicBezTo>
                    <a:pt x="458" y="21806"/>
                    <a:pt x="-4618" y="2770"/>
                    <a:pt x="5534" y="232"/>
                  </a:cubicBezTo>
                  <a:cubicBezTo>
                    <a:pt x="15686" y="-2306"/>
                    <a:pt x="20763" y="16730"/>
                    <a:pt x="10610" y="19268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9" name="Полилиния: фигура 1378">
              <a:extLst>
                <a:ext uri="{FF2B5EF4-FFF2-40B4-BE49-F238E27FC236}">
                  <a16:creationId xmlns:a16="http://schemas.microsoft.com/office/drawing/2014/main" id="{6A4C8B3B-3154-0E0E-FD4B-71915F146656}"/>
                </a:ext>
              </a:extLst>
            </p:cNvPr>
            <p:cNvSpPr/>
            <p:nvPr/>
          </p:nvSpPr>
          <p:spPr>
            <a:xfrm>
              <a:off x="5373723" y="9893505"/>
              <a:ext cx="15797" cy="11471"/>
            </a:xfrm>
            <a:custGeom>
              <a:avLst/>
              <a:gdLst>
                <a:gd name="connsiteX0" fmla="*/ 284 w 15797"/>
                <a:gd name="connsiteY0" fmla="*/ 8556 h 11471"/>
                <a:gd name="connsiteX1" fmla="*/ 15513 w 15797"/>
                <a:gd name="connsiteY1" fmla="*/ 3480 h 11471"/>
                <a:gd name="connsiteX2" fmla="*/ 284 w 15797"/>
                <a:gd name="connsiteY2" fmla="*/ 8556 h 11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797" h="11471">
                  <a:moveTo>
                    <a:pt x="284" y="8556"/>
                  </a:moveTo>
                  <a:cubicBezTo>
                    <a:pt x="-2254" y="2211"/>
                    <a:pt x="12975" y="-4135"/>
                    <a:pt x="15513" y="3480"/>
                  </a:cubicBezTo>
                  <a:cubicBezTo>
                    <a:pt x="18051" y="9825"/>
                    <a:pt x="2822" y="14901"/>
                    <a:pt x="284" y="8556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0" name="Полилиния: фигура 1379">
              <a:extLst>
                <a:ext uri="{FF2B5EF4-FFF2-40B4-BE49-F238E27FC236}">
                  <a16:creationId xmlns:a16="http://schemas.microsoft.com/office/drawing/2014/main" id="{4838988A-1E2C-6820-8218-E1345DEB2FAB}"/>
                </a:ext>
              </a:extLst>
            </p:cNvPr>
            <p:cNvSpPr/>
            <p:nvPr/>
          </p:nvSpPr>
          <p:spPr>
            <a:xfrm>
              <a:off x="5412585" y="9908292"/>
              <a:ext cx="14157" cy="12919"/>
            </a:xfrm>
            <a:custGeom>
              <a:avLst/>
              <a:gdLst>
                <a:gd name="connsiteX0" fmla="*/ 763 w 14157"/>
                <a:gd name="connsiteY0" fmla="*/ 11536 h 12919"/>
                <a:gd name="connsiteX1" fmla="*/ 13453 w 14157"/>
                <a:gd name="connsiteY1" fmla="*/ 1383 h 12919"/>
                <a:gd name="connsiteX2" fmla="*/ 763 w 14157"/>
                <a:gd name="connsiteY2" fmla="*/ 11536 h 12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57" h="12919">
                  <a:moveTo>
                    <a:pt x="763" y="11536"/>
                  </a:moveTo>
                  <a:cubicBezTo>
                    <a:pt x="-3044" y="6460"/>
                    <a:pt x="8377" y="-3693"/>
                    <a:pt x="13453" y="1383"/>
                  </a:cubicBezTo>
                  <a:cubicBezTo>
                    <a:pt x="17260" y="6460"/>
                    <a:pt x="4570" y="16612"/>
                    <a:pt x="763" y="11536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1" name="Полилиния: фигура 1380">
              <a:extLst>
                <a:ext uri="{FF2B5EF4-FFF2-40B4-BE49-F238E27FC236}">
                  <a16:creationId xmlns:a16="http://schemas.microsoft.com/office/drawing/2014/main" id="{4A20AEE0-DE61-BCE5-19DD-5124A783E89A}"/>
                </a:ext>
              </a:extLst>
            </p:cNvPr>
            <p:cNvSpPr/>
            <p:nvPr/>
          </p:nvSpPr>
          <p:spPr>
            <a:xfrm>
              <a:off x="5448882" y="9948840"/>
              <a:ext cx="14767" cy="15598"/>
            </a:xfrm>
            <a:custGeom>
              <a:avLst/>
              <a:gdLst>
                <a:gd name="connsiteX0" fmla="*/ 7614 w 14767"/>
                <a:gd name="connsiteY0" fmla="*/ 15404 h 15598"/>
                <a:gd name="connsiteX1" fmla="*/ 0 w 14767"/>
                <a:gd name="connsiteY1" fmla="*/ 11597 h 15598"/>
                <a:gd name="connsiteX2" fmla="*/ 2538 w 14767"/>
                <a:gd name="connsiteY2" fmla="*/ 2714 h 15598"/>
                <a:gd name="connsiteX3" fmla="*/ 13960 w 14767"/>
                <a:gd name="connsiteY3" fmla="*/ 3983 h 15598"/>
                <a:gd name="connsiteX4" fmla="*/ 7614 w 14767"/>
                <a:gd name="connsiteY4" fmla="*/ 15404 h 1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7" h="15598">
                  <a:moveTo>
                    <a:pt x="7614" y="15404"/>
                  </a:moveTo>
                  <a:cubicBezTo>
                    <a:pt x="3807" y="14135"/>
                    <a:pt x="0" y="12866"/>
                    <a:pt x="0" y="11597"/>
                  </a:cubicBezTo>
                  <a:cubicBezTo>
                    <a:pt x="0" y="10328"/>
                    <a:pt x="1269" y="7790"/>
                    <a:pt x="2538" y="2714"/>
                  </a:cubicBezTo>
                  <a:cubicBezTo>
                    <a:pt x="5076" y="-1093"/>
                    <a:pt x="11421" y="-1093"/>
                    <a:pt x="13960" y="3983"/>
                  </a:cubicBezTo>
                  <a:cubicBezTo>
                    <a:pt x="16498" y="11597"/>
                    <a:pt x="12691" y="16673"/>
                    <a:pt x="7614" y="15404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2" name="Полилиния: фигура 1381">
              <a:extLst>
                <a:ext uri="{FF2B5EF4-FFF2-40B4-BE49-F238E27FC236}">
                  <a16:creationId xmlns:a16="http://schemas.microsoft.com/office/drawing/2014/main" id="{46CF7F17-8D48-8F6D-763A-673D7261A723}"/>
                </a:ext>
              </a:extLst>
            </p:cNvPr>
            <p:cNvSpPr/>
            <p:nvPr/>
          </p:nvSpPr>
          <p:spPr>
            <a:xfrm>
              <a:off x="5431142" y="9992538"/>
              <a:ext cx="16969" cy="17017"/>
            </a:xfrm>
            <a:custGeom>
              <a:avLst/>
              <a:gdLst>
                <a:gd name="connsiteX0" fmla="*/ 2511 w 16969"/>
                <a:gd name="connsiteY0" fmla="*/ 13585 h 17017"/>
                <a:gd name="connsiteX1" fmla="*/ 13933 w 16969"/>
                <a:gd name="connsiteY1" fmla="*/ 3432 h 17017"/>
                <a:gd name="connsiteX2" fmla="*/ 2511 w 16969"/>
                <a:gd name="connsiteY2" fmla="*/ 13585 h 1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69" h="17017">
                  <a:moveTo>
                    <a:pt x="2511" y="13585"/>
                  </a:moveTo>
                  <a:cubicBezTo>
                    <a:pt x="-5103" y="4702"/>
                    <a:pt x="6318" y="-5451"/>
                    <a:pt x="13933" y="3432"/>
                  </a:cubicBezTo>
                  <a:cubicBezTo>
                    <a:pt x="22816" y="12316"/>
                    <a:pt x="10125" y="22468"/>
                    <a:pt x="2511" y="13585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3" name="Полилиния: фигура 1382">
              <a:extLst>
                <a:ext uri="{FF2B5EF4-FFF2-40B4-BE49-F238E27FC236}">
                  <a16:creationId xmlns:a16="http://schemas.microsoft.com/office/drawing/2014/main" id="{9D16A217-1A93-566C-8DDC-AC36AD4A05B2}"/>
                </a:ext>
              </a:extLst>
            </p:cNvPr>
            <p:cNvSpPr/>
            <p:nvPr/>
          </p:nvSpPr>
          <p:spPr>
            <a:xfrm>
              <a:off x="5474332" y="10017890"/>
              <a:ext cx="20991" cy="20883"/>
            </a:xfrm>
            <a:custGeom>
              <a:avLst/>
              <a:gdLst>
                <a:gd name="connsiteX0" fmla="*/ 5007 w 20991"/>
                <a:gd name="connsiteY0" fmla="*/ 16152 h 20883"/>
                <a:gd name="connsiteX1" fmla="*/ 15160 w 20991"/>
                <a:gd name="connsiteY1" fmla="*/ 4731 h 20883"/>
                <a:gd name="connsiteX2" fmla="*/ 5007 w 20991"/>
                <a:gd name="connsiteY2" fmla="*/ 16152 h 20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91" h="20883">
                  <a:moveTo>
                    <a:pt x="5007" y="16152"/>
                  </a:moveTo>
                  <a:cubicBezTo>
                    <a:pt x="-6414" y="4731"/>
                    <a:pt x="3738" y="-6691"/>
                    <a:pt x="15160" y="4731"/>
                  </a:cubicBezTo>
                  <a:cubicBezTo>
                    <a:pt x="27850" y="16152"/>
                    <a:pt x="17698" y="27574"/>
                    <a:pt x="5007" y="16152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4" name="Полилиния: фигура 1383">
              <a:extLst>
                <a:ext uri="{FF2B5EF4-FFF2-40B4-BE49-F238E27FC236}">
                  <a16:creationId xmlns:a16="http://schemas.microsoft.com/office/drawing/2014/main" id="{B462B399-FCE2-3377-4AE5-7E75636DF343}"/>
                </a:ext>
              </a:extLst>
            </p:cNvPr>
            <p:cNvSpPr/>
            <p:nvPr/>
          </p:nvSpPr>
          <p:spPr>
            <a:xfrm>
              <a:off x="5481043" y="9983205"/>
              <a:ext cx="9281" cy="15378"/>
            </a:xfrm>
            <a:custGeom>
              <a:avLst/>
              <a:gdLst>
                <a:gd name="connsiteX0" fmla="*/ 2103 w 9281"/>
                <a:gd name="connsiteY0" fmla="*/ 15304 h 15378"/>
                <a:gd name="connsiteX1" fmla="*/ 7179 w 9281"/>
                <a:gd name="connsiteY1" fmla="*/ 75 h 15378"/>
                <a:gd name="connsiteX2" fmla="*/ 2103 w 9281"/>
                <a:gd name="connsiteY2" fmla="*/ 15304 h 15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81" h="15378">
                  <a:moveTo>
                    <a:pt x="2103" y="15304"/>
                  </a:moveTo>
                  <a:cubicBezTo>
                    <a:pt x="-2974" y="14035"/>
                    <a:pt x="2103" y="-1194"/>
                    <a:pt x="7179" y="75"/>
                  </a:cubicBezTo>
                  <a:cubicBezTo>
                    <a:pt x="12255" y="1344"/>
                    <a:pt x="7179" y="16573"/>
                    <a:pt x="2103" y="15304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5" name="Полилиния: фигура 1384">
              <a:extLst>
                <a:ext uri="{FF2B5EF4-FFF2-40B4-BE49-F238E27FC236}">
                  <a16:creationId xmlns:a16="http://schemas.microsoft.com/office/drawing/2014/main" id="{7F4CD086-B38A-ECB6-8143-8ADD6812C2C3}"/>
                </a:ext>
              </a:extLst>
            </p:cNvPr>
            <p:cNvSpPr/>
            <p:nvPr/>
          </p:nvSpPr>
          <p:spPr>
            <a:xfrm>
              <a:off x="5565622" y="10033408"/>
              <a:ext cx="15672" cy="15709"/>
            </a:xfrm>
            <a:custGeom>
              <a:avLst/>
              <a:gdLst>
                <a:gd name="connsiteX0" fmla="*/ 1281 w 15672"/>
                <a:gd name="connsiteY0" fmla="*/ 3173 h 15709"/>
                <a:gd name="connsiteX1" fmla="*/ 13972 w 15672"/>
                <a:gd name="connsiteY1" fmla="*/ 4442 h 15709"/>
                <a:gd name="connsiteX2" fmla="*/ 1281 w 15672"/>
                <a:gd name="connsiteY2" fmla="*/ 3173 h 15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72" h="15709">
                  <a:moveTo>
                    <a:pt x="1281" y="3173"/>
                  </a:moveTo>
                  <a:cubicBezTo>
                    <a:pt x="2550" y="-635"/>
                    <a:pt x="10165" y="-1904"/>
                    <a:pt x="13972" y="4442"/>
                  </a:cubicBezTo>
                  <a:cubicBezTo>
                    <a:pt x="22855" y="18401"/>
                    <a:pt x="-6333" y="20939"/>
                    <a:pt x="1281" y="3173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6" name="Полилиния: фигура 1385">
              <a:extLst>
                <a:ext uri="{FF2B5EF4-FFF2-40B4-BE49-F238E27FC236}">
                  <a16:creationId xmlns:a16="http://schemas.microsoft.com/office/drawing/2014/main" id="{72449ABF-88D5-3DAD-3095-F6C7E01454AC}"/>
                </a:ext>
              </a:extLst>
            </p:cNvPr>
            <p:cNvSpPr/>
            <p:nvPr/>
          </p:nvSpPr>
          <p:spPr>
            <a:xfrm>
              <a:off x="5557430" y="10075331"/>
              <a:ext cx="14655" cy="15139"/>
            </a:xfrm>
            <a:custGeom>
              <a:avLst/>
              <a:gdLst>
                <a:gd name="connsiteX0" fmla="*/ 1859 w 14655"/>
                <a:gd name="connsiteY0" fmla="*/ 13281 h 15139"/>
                <a:gd name="connsiteX1" fmla="*/ 13281 w 14655"/>
                <a:gd name="connsiteY1" fmla="*/ 1859 h 15139"/>
                <a:gd name="connsiteX2" fmla="*/ 1859 w 14655"/>
                <a:gd name="connsiteY2" fmla="*/ 13281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655" h="15139">
                  <a:moveTo>
                    <a:pt x="1859" y="13281"/>
                  </a:moveTo>
                  <a:cubicBezTo>
                    <a:pt x="-4486" y="6935"/>
                    <a:pt x="6935" y="-4486"/>
                    <a:pt x="13281" y="1859"/>
                  </a:cubicBezTo>
                  <a:cubicBezTo>
                    <a:pt x="18357" y="8204"/>
                    <a:pt x="8204" y="19626"/>
                    <a:pt x="1859" y="13281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7" name="Полилиния: фигура 1386">
              <a:extLst>
                <a:ext uri="{FF2B5EF4-FFF2-40B4-BE49-F238E27FC236}">
                  <a16:creationId xmlns:a16="http://schemas.microsoft.com/office/drawing/2014/main" id="{81D45AB0-192B-F066-1867-B93E4B681CCB}"/>
                </a:ext>
              </a:extLst>
            </p:cNvPr>
            <p:cNvSpPr/>
            <p:nvPr/>
          </p:nvSpPr>
          <p:spPr>
            <a:xfrm>
              <a:off x="5511297" y="10003278"/>
              <a:ext cx="10325" cy="14573"/>
            </a:xfrm>
            <a:custGeom>
              <a:avLst/>
              <a:gdLst>
                <a:gd name="connsiteX0" fmla="*/ 1038 w 10325"/>
                <a:gd name="connsiteY0" fmla="*/ 14267 h 14573"/>
                <a:gd name="connsiteX1" fmla="*/ 8652 w 10325"/>
                <a:gd name="connsiteY1" fmla="*/ 307 h 14573"/>
                <a:gd name="connsiteX2" fmla="*/ 1038 w 10325"/>
                <a:gd name="connsiteY2" fmla="*/ 14267 h 1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325" h="14573">
                  <a:moveTo>
                    <a:pt x="1038" y="14267"/>
                  </a:moveTo>
                  <a:cubicBezTo>
                    <a:pt x="-2770" y="11728"/>
                    <a:pt x="4845" y="-2231"/>
                    <a:pt x="8652" y="307"/>
                  </a:cubicBezTo>
                  <a:cubicBezTo>
                    <a:pt x="13728" y="2845"/>
                    <a:pt x="6114" y="16805"/>
                    <a:pt x="1038" y="14267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8" name="Полилиния: фигура 1387">
              <a:extLst>
                <a:ext uri="{FF2B5EF4-FFF2-40B4-BE49-F238E27FC236}">
                  <a16:creationId xmlns:a16="http://schemas.microsoft.com/office/drawing/2014/main" id="{B00B5D42-239B-F361-B786-224F28E42A3B}"/>
                </a:ext>
              </a:extLst>
            </p:cNvPr>
            <p:cNvSpPr/>
            <p:nvPr/>
          </p:nvSpPr>
          <p:spPr>
            <a:xfrm>
              <a:off x="5606091" y="10055792"/>
              <a:ext cx="15533" cy="16146"/>
            </a:xfrm>
            <a:custGeom>
              <a:avLst/>
              <a:gdLst>
                <a:gd name="connsiteX0" fmla="*/ 3960 w 15533"/>
                <a:gd name="connsiteY0" fmla="*/ 15053 h 16146"/>
                <a:gd name="connsiteX1" fmla="*/ 11574 w 15533"/>
                <a:gd name="connsiteY1" fmla="*/ 1094 h 16146"/>
                <a:gd name="connsiteX2" fmla="*/ 3960 w 15533"/>
                <a:gd name="connsiteY2" fmla="*/ 15053 h 1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533" h="16146">
                  <a:moveTo>
                    <a:pt x="3960" y="15053"/>
                  </a:moveTo>
                  <a:cubicBezTo>
                    <a:pt x="-4924" y="9977"/>
                    <a:pt x="2691" y="-3983"/>
                    <a:pt x="11574" y="1094"/>
                  </a:cubicBezTo>
                  <a:cubicBezTo>
                    <a:pt x="20457" y="6170"/>
                    <a:pt x="12843" y="20129"/>
                    <a:pt x="3960" y="15053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9" name="Полилиния: фигура 1388">
              <a:extLst>
                <a:ext uri="{FF2B5EF4-FFF2-40B4-BE49-F238E27FC236}">
                  <a16:creationId xmlns:a16="http://schemas.microsoft.com/office/drawing/2014/main" id="{CEAA1984-3AAC-DEF0-12BC-38B524253D6E}"/>
                </a:ext>
              </a:extLst>
            </p:cNvPr>
            <p:cNvSpPr/>
            <p:nvPr/>
          </p:nvSpPr>
          <p:spPr>
            <a:xfrm>
              <a:off x="5606773" y="10096905"/>
              <a:ext cx="14688" cy="15018"/>
            </a:xfrm>
            <a:custGeom>
              <a:avLst/>
              <a:gdLst>
                <a:gd name="connsiteX0" fmla="*/ 2009 w 14688"/>
                <a:gd name="connsiteY0" fmla="*/ 13281 h 15018"/>
                <a:gd name="connsiteX1" fmla="*/ 12161 w 14688"/>
                <a:gd name="connsiteY1" fmla="*/ 1859 h 15018"/>
                <a:gd name="connsiteX2" fmla="*/ 2009 w 14688"/>
                <a:gd name="connsiteY2" fmla="*/ 13281 h 1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688" h="15018">
                  <a:moveTo>
                    <a:pt x="2009" y="13281"/>
                  </a:moveTo>
                  <a:cubicBezTo>
                    <a:pt x="-4336" y="6935"/>
                    <a:pt x="5816" y="-4486"/>
                    <a:pt x="12161" y="1859"/>
                  </a:cubicBezTo>
                  <a:cubicBezTo>
                    <a:pt x="19776" y="6935"/>
                    <a:pt x="8354" y="19626"/>
                    <a:pt x="2009" y="13281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0" name="Полилиния: фигура 1389">
              <a:extLst>
                <a:ext uri="{FF2B5EF4-FFF2-40B4-BE49-F238E27FC236}">
                  <a16:creationId xmlns:a16="http://schemas.microsoft.com/office/drawing/2014/main" id="{7D6E73E6-9385-78A9-DBC8-99B3BFA4B8A9}"/>
                </a:ext>
              </a:extLst>
            </p:cNvPr>
            <p:cNvSpPr/>
            <p:nvPr/>
          </p:nvSpPr>
          <p:spPr>
            <a:xfrm>
              <a:off x="5653996" y="10070538"/>
              <a:ext cx="14061" cy="16140"/>
            </a:xfrm>
            <a:custGeom>
              <a:avLst/>
              <a:gdLst>
                <a:gd name="connsiteX0" fmla="*/ 4279 w 14061"/>
                <a:gd name="connsiteY0" fmla="*/ 15535 h 16140"/>
                <a:gd name="connsiteX1" fmla="*/ 10624 w 14061"/>
                <a:gd name="connsiteY1" fmla="*/ 306 h 16140"/>
                <a:gd name="connsiteX2" fmla="*/ 4279 w 14061"/>
                <a:gd name="connsiteY2" fmla="*/ 15535 h 16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61" h="16140">
                  <a:moveTo>
                    <a:pt x="4279" y="15535"/>
                  </a:moveTo>
                  <a:cubicBezTo>
                    <a:pt x="-4605" y="11728"/>
                    <a:pt x="1740" y="-2232"/>
                    <a:pt x="10624" y="306"/>
                  </a:cubicBezTo>
                  <a:cubicBezTo>
                    <a:pt x="18238" y="4113"/>
                    <a:pt x="11893" y="19342"/>
                    <a:pt x="4279" y="15535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1" name="Полилиния: фигура 1390">
              <a:extLst>
                <a:ext uri="{FF2B5EF4-FFF2-40B4-BE49-F238E27FC236}">
                  <a16:creationId xmlns:a16="http://schemas.microsoft.com/office/drawing/2014/main" id="{96A43CE5-4355-42CA-2277-F0E9DBDCCA7C}"/>
                </a:ext>
              </a:extLst>
            </p:cNvPr>
            <p:cNvSpPr/>
            <p:nvPr/>
          </p:nvSpPr>
          <p:spPr>
            <a:xfrm>
              <a:off x="5663105" y="10106943"/>
              <a:ext cx="11914" cy="14048"/>
            </a:xfrm>
            <a:custGeom>
              <a:avLst/>
              <a:gdLst>
                <a:gd name="connsiteX0" fmla="*/ 1516 w 11914"/>
                <a:gd name="connsiteY0" fmla="*/ 13395 h 14048"/>
                <a:gd name="connsiteX1" fmla="*/ 10399 w 11914"/>
                <a:gd name="connsiteY1" fmla="*/ 704 h 14048"/>
                <a:gd name="connsiteX2" fmla="*/ 1516 w 11914"/>
                <a:gd name="connsiteY2" fmla="*/ 13395 h 1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14" h="14048">
                  <a:moveTo>
                    <a:pt x="1516" y="13395"/>
                  </a:moveTo>
                  <a:cubicBezTo>
                    <a:pt x="-3560" y="9588"/>
                    <a:pt x="5323" y="-3103"/>
                    <a:pt x="10399" y="704"/>
                  </a:cubicBezTo>
                  <a:cubicBezTo>
                    <a:pt x="15475" y="3242"/>
                    <a:pt x="6592" y="17202"/>
                    <a:pt x="1516" y="13395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2" name="Полилиния: фигура 1391">
              <a:extLst>
                <a:ext uri="{FF2B5EF4-FFF2-40B4-BE49-F238E27FC236}">
                  <a16:creationId xmlns:a16="http://schemas.microsoft.com/office/drawing/2014/main" id="{05980E9E-33FB-45AB-818A-738A913503FC}"/>
                </a:ext>
              </a:extLst>
            </p:cNvPr>
            <p:cNvSpPr/>
            <p:nvPr/>
          </p:nvSpPr>
          <p:spPr>
            <a:xfrm>
              <a:off x="5639130" y="10087244"/>
              <a:ext cx="11628" cy="11617"/>
            </a:xfrm>
            <a:custGeom>
              <a:avLst/>
              <a:gdLst>
                <a:gd name="connsiteX0" fmla="*/ 109 w 11628"/>
                <a:gd name="connsiteY0" fmla="*/ 11520 h 11617"/>
                <a:gd name="connsiteX1" fmla="*/ 11531 w 11628"/>
                <a:gd name="connsiteY1" fmla="*/ 98 h 11617"/>
                <a:gd name="connsiteX2" fmla="*/ 109 w 11628"/>
                <a:gd name="connsiteY2" fmla="*/ 11520 h 11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628" h="11617">
                  <a:moveTo>
                    <a:pt x="109" y="11520"/>
                  </a:moveTo>
                  <a:cubicBezTo>
                    <a:pt x="-1160" y="10251"/>
                    <a:pt x="8993" y="-1171"/>
                    <a:pt x="11531" y="98"/>
                  </a:cubicBezTo>
                  <a:cubicBezTo>
                    <a:pt x="12800" y="1367"/>
                    <a:pt x="1378" y="12789"/>
                    <a:pt x="109" y="11520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3" name="Полилиния: фигура 1392">
              <a:extLst>
                <a:ext uri="{FF2B5EF4-FFF2-40B4-BE49-F238E27FC236}">
                  <a16:creationId xmlns:a16="http://schemas.microsoft.com/office/drawing/2014/main" id="{F4F19965-D5C5-C88C-2266-7D252D0751B8}"/>
                </a:ext>
              </a:extLst>
            </p:cNvPr>
            <p:cNvSpPr/>
            <p:nvPr/>
          </p:nvSpPr>
          <p:spPr>
            <a:xfrm>
              <a:off x="5637048" y="10084440"/>
              <a:ext cx="12458" cy="13759"/>
            </a:xfrm>
            <a:custGeom>
              <a:avLst/>
              <a:gdLst>
                <a:gd name="connsiteX0" fmla="*/ 923 w 12458"/>
                <a:gd name="connsiteY0" fmla="*/ 13055 h 13759"/>
                <a:gd name="connsiteX1" fmla="*/ 11075 w 12458"/>
                <a:gd name="connsiteY1" fmla="*/ 364 h 13759"/>
                <a:gd name="connsiteX2" fmla="*/ 923 w 12458"/>
                <a:gd name="connsiteY2" fmla="*/ 13055 h 1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458" h="13759">
                  <a:moveTo>
                    <a:pt x="923" y="13055"/>
                  </a:moveTo>
                  <a:cubicBezTo>
                    <a:pt x="-2885" y="9248"/>
                    <a:pt x="5999" y="-2174"/>
                    <a:pt x="11075" y="364"/>
                  </a:cubicBezTo>
                  <a:cubicBezTo>
                    <a:pt x="16151" y="4171"/>
                    <a:pt x="5999" y="16862"/>
                    <a:pt x="923" y="13055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4" name="Полилиния: фигура 1393">
              <a:extLst>
                <a:ext uri="{FF2B5EF4-FFF2-40B4-BE49-F238E27FC236}">
                  <a16:creationId xmlns:a16="http://schemas.microsoft.com/office/drawing/2014/main" id="{9C6FD7E8-91C6-E262-A135-C7E513CE98A6}"/>
                </a:ext>
              </a:extLst>
            </p:cNvPr>
            <p:cNvSpPr/>
            <p:nvPr/>
          </p:nvSpPr>
          <p:spPr>
            <a:xfrm>
              <a:off x="5717181" y="10090559"/>
              <a:ext cx="14170" cy="14552"/>
            </a:xfrm>
            <a:custGeom>
              <a:avLst/>
              <a:gdLst>
                <a:gd name="connsiteX0" fmla="*/ 2009 w 14170"/>
                <a:gd name="connsiteY0" fmla="*/ 13281 h 14552"/>
                <a:gd name="connsiteX1" fmla="*/ 12161 w 14170"/>
                <a:gd name="connsiteY1" fmla="*/ 1859 h 14552"/>
                <a:gd name="connsiteX2" fmla="*/ 2009 w 14170"/>
                <a:gd name="connsiteY2" fmla="*/ 13281 h 14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70" h="14552">
                  <a:moveTo>
                    <a:pt x="2009" y="13281"/>
                  </a:moveTo>
                  <a:cubicBezTo>
                    <a:pt x="-4336" y="6935"/>
                    <a:pt x="5816" y="-4486"/>
                    <a:pt x="12161" y="1859"/>
                  </a:cubicBezTo>
                  <a:cubicBezTo>
                    <a:pt x="18507" y="6935"/>
                    <a:pt x="8354" y="18357"/>
                    <a:pt x="2009" y="13281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5" name="Полилиния: фигура 1394">
              <a:extLst>
                <a:ext uri="{FF2B5EF4-FFF2-40B4-BE49-F238E27FC236}">
                  <a16:creationId xmlns:a16="http://schemas.microsoft.com/office/drawing/2014/main" id="{E163EC56-F9F6-0BD4-8174-8D96BFA1387E}"/>
                </a:ext>
              </a:extLst>
            </p:cNvPr>
            <p:cNvSpPr/>
            <p:nvPr/>
          </p:nvSpPr>
          <p:spPr>
            <a:xfrm>
              <a:off x="5706048" y="10121342"/>
              <a:ext cx="14528" cy="15568"/>
            </a:xfrm>
            <a:custGeom>
              <a:avLst/>
              <a:gdLst>
                <a:gd name="connsiteX0" fmla="*/ 5528 w 14528"/>
                <a:gd name="connsiteY0" fmla="*/ 15494 h 15568"/>
                <a:gd name="connsiteX1" fmla="*/ 8066 w 14528"/>
                <a:gd name="connsiteY1" fmla="*/ 265 h 15568"/>
                <a:gd name="connsiteX2" fmla="*/ 5528 w 14528"/>
                <a:gd name="connsiteY2" fmla="*/ 15494 h 15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528" h="15568">
                  <a:moveTo>
                    <a:pt x="5528" y="15494"/>
                  </a:moveTo>
                  <a:cubicBezTo>
                    <a:pt x="-3356" y="14225"/>
                    <a:pt x="-818" y="-2273"/>
                    <a:pt x="8066" y="265"/>
                  </a:cubicBezTo>
                  <a:cubicBezTo>
                    <a:pt x="18218" y="1534"/>
                    <a:pt x="15680" y="16763"/>
                    <a:pt x="5528" y="15494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6" name="Полилиния: фигура 1395">
              <a:extLst>
                <a:ext uri="{FF2B5EF4-FFF2-40B4-BE49-F238E27FC236}">
                  <a16:creationId xmlns:a16="http://schemas.microsoft.com/office/drawing/2014/main" id="{B29A92AE-7EF0-0D63-5E60-E502F112B4E1}"/>
                </a:ext>
              </a:extLst>
            </p:cNvPr>
            <p:cNvSpPr/>
            <p:nvPr/>
          </p:nvSpPr>
          <p:spPr>
            <a:xfrm>
              <a:off x="5754300" y="10115186"/>
              <a:ext cx="10029" cy="15378"/>
            </a:xfrm>
            <a:custGeom>
              <a:avLst/>
              <a:gdLst>
                <a:gd name="connsiteX0" fmla="*/ 2961 w 10029"/>
                <a:gd name="connsiteY0" fmla="*/ 15304 h 15378"/>
                <a:gd name="connsiteX1" fmla="*/ 6768 w 10029"/>
                <a:gd name="connsiteY1" fmla="*/ 75 h 15378"/>
                <a:gd name="connsiteX2" fmla="*/ 2961 w 10029"/>
                <a:gd name="connsiteY2" fmla="*/ 15304 h 15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29" h="15378">
                  <a:moveTo>
                    <a:pt x="2961" y="15304"/>
                  </a:moveTo>
                  <a:cubicBezTo>
                    <a:pt x="-3384" y="14035"/>
                    <a:pt x="1692" y="-1194"/>
                    <a:pt x="6768" y="75"/>
                  </a:cubicBezTo>
                  <a:cubicBezTo>
                    <a:pt x="13114" y="1344"/>
                    <a:pt x="9306" y="16573"/>
                    <a:pt x="2961" y="15304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7" name="Полилиния: фигура 1396">
              <a:extLst>
                <a:ext uri="{FF2B5EF4-FFF2-40B4-BE49-F238E27FC236}">
                  <a16:creationId xmlns:a16="http://schemas.microsoft.com/office/drawing/2014/main" id="{2003544B-7A22-729E-E049-4BA72B4D1BA6}"/>
                </a:ext>
              </a:extLst>
            </p:cNvPr>
            <p:cNvSpPr/>
            <p:nvPr/>
          </p:nvSpPr>
          <p:spPr>
            <a:xfrm>
              <a:off x="5764261" y="10094882"/>
              <a:ext cx="6868" cy="15378"/>
            </a:xfrm>
            <a:custGeom>
              <a:avLst/>
              <a:gdLst>
                <a:gd name="connsiteX0" fmla="*/ 1883 w 6868"/>
                <a:gd name="connsiteY0" fmla="*/ 15304 h 15378"/>
                <a:gd name="connsiteX1" fmla="*/ 4421 w 6868"/>
                <a:gd name="connsiteY1" fmla="*/ 75 h 15378"/>
                <a:gd name="connsiteX2" fmla="*/ 1883 w 6868"/>
                <a:gd name="connsiteY2" fmla="*/ 15304 h 15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68" h="15378">
                  <a:moveTo>
                    <a:pt x="1883" y="15304"/>
                  </a:moveTo>
                  <a:cubicBezTo>
                    <a:pt x="-1924" y="14035"/>
                    <a:pt x="614" y="-1194"/>
                    <a:pt x="4421" y="75"/>
                  </a:cubicBezTo>
                  <a:cubicBezTo>
                    <a:pt x="9498" y="1344"/>
                    <a:pt x="5690" y="16573"/>
                    <a:pt x="1883" y="15304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8" name="Полилиния: фигура 1397">
              <a:extLst>
                <a:ext uri="{FF2B5EF4-FFF2-40B4-BE49-F238E27FC236}">
                  <a16:creationId xmlns:a16="http://schemas.microsoft.com/office/drawing/2014/main" id="{ADB3C3B3-99DB-BA04-7E17-8B068059B8D3}"/>
                </a:ext>
              </a:extLst>
            </p:cNvPr>
            <p:cNvSpPr/>
            <p:nvPr/>
          </p:nvSpPr>
          <p:spPr>
            <a:xfrm>
              <a:off x="5804850" y="10113992"/>
              <a:ext cx="11421" cy="15228"/>
            </a:xfrm>
            <a:custGeom>
              <a:avLst/>
              <a:gdLst>
                <a:gd name="connsiteX0" fmla="*/ 5711 w 11421"/>
                <a:gd name="connsiteY0" fmla="*/ 15229 h 15228"/>
                <a:gd name="connsiteX1" fmla="*/ 5711 w 11421"/>
                <a:gd name="connsiteY1" fmla="*/ 0 h 15228"/>
                <a:gd name="connsiteX2" fmla="*/ 5711 w 11421"/>
                <a:gd name="connsiteY2" fmla="*/ 15229 h 1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421" h="15228">
                  <a:moveTo>
                    <a:pt x="5711" y="15229"/>
                  </a:moveTo>
                  <a:cubicBezTo>
                    <a:pt x="-1904" y="15229"/>
                    <a:pt x="-1904" y="0"/>
                    <a:pt x="5711" y="0"/>
                  </a:cubicBezTo>
                  <a:cubicBezTo>
                    <a:pt x="13325" y="0"/>
                    <a:pt x="13325" y="15229"/>
                    <a:pt x="5711" y="15229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9" name="Полилиния: фигура 1398">
              <a:extLst>
                <a:ext uri="{FF2B5EF4-FFF2-40B4-BE49-F238E27FC236}">
                  <a16:creationId xmlns:a16="http://schemas.microsoft.com/office/drawing/2014/main" id="{FB9B7DB4-D7D9-1367-0D03-F6D24D62461C}"/>
                </a:ext>
              </a:extLst>
            </p:cNvPr>
            <p:cNvSpPr/>
            <p:nvPr/>
          </p:nvSpPr>
          <p:spPr>
            <a:xfrm>
              <a:off x="5810244" y="10094887"/>
              <a:ext cx="5710" cy="15298"/>
            </a:xfrm>
            <a:custGeom>
              <a:avLst/>
              <a:gdLst>
                <a:gd name="connsiteX0" fmla="*/ 2855 w 5710"/>
                <a:gd name="connsiteY0" fmla="*/ 15298 h 15298"/>
                <a:gd name="connsiteX1" fmla="*/ 2855 w 5710"/>
                <a:gd name="connsiteY1" fmla="*/ 70 h 15298"/>
                <a:gd name="connsiteX2" fmla="*/ 2855 w 5710"/>
                <a:gd name="connsiteY2" fmla="*/ 15298 h 1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0" h="15298">
                  <a:moveTo>
                    <a:pt x="2855" y="15298"/>
                  </a:moveTo>
                  <a:cubicBezTo>
                    <a:pt x="-952" y="15298"/>
                    <a:pt x="-952" y="70"/>
                    <a:pt x="2855" y="70"/>
                  </a:cubicBezTo>
                  <a:cubicBezTo>
                    <a:pt x="6663" y="-1199"/>
                    <a:pt x="6663" y="15298"/>
                    <a:pt x="2855" y="15298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0" name="Полилиния: фигура 1399">
              <a:extLst>
                <a:ext uri="{FF2B5EF4-FFF2-40B4-BE49-F238E27FC236}">
                  <a16:creationId xmlns:a16="http://schemas.microsoft.com/office/drawing/2014/main" id="{DE2D4268-2C8A-736E-E984-5DEAE1E64832}"/>
                </a:ext>
              </a:extLst>
            </p:cNvPr>
            <p:cNvSpPr/>
            <p:nvPr/>
          </p:nvSpPr>
          <p:spPr>
            <a:xfrm>
              <a:off x="5892245" y="10078389"/>
              <a:ext cx="10051" cy="15367"/>
            </a:xfrm>
            <a:custGeom>
              <a:avLst/>
              <a:gdLst>
                <a:gd name="connsiteX0" fmla="*/ 4611 w 10051"/>
                <a:gd name="connsiteY0" fmla="*/ 15298 h 15367"/>
                <a:gd name="connsiteX1" fmla="*/ 5880 w 10051"/>
                <a:gd name="connsiteY1" fmla="*/ 70 h 15367"/>
                <a:gd name="connsiteX2" fmla="*/ 4611 w 10051"/>
                <a:gd name="connsiteY2" fmla="*/ 15298 h 15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51" h="15367">
                  <a:moveTo>
                    <a:pt x="4611" y="15298"/>
                  </a:moveTo>
                  <a:cubicBezTo>
                    <a:pt x="-1734" y="15298"/>
                    <a:pt x="-1734" y="-1199"/>
                    <a:pt x="5880" y="70"/>
                  </a:cubicBezTo>
                  <a:cubicBezTo>
                    <a:pt x="12225" y="70"/>
                    <a:pt x="10956" y="16567"/>
                    <a:pt x="4611" y="15298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1" name="Полилиния: фигура 1400">
              <a:extLst>
                <a:ext uri="{FF2B5EF4-FFF2-40B4-BE49-F238E27FC236}">
                  <a16:creationId xmlns:a16="http://schemas.microsoft.com/office/drawing/2014/main" id="{D32CC8BB-7944-B21A-3A81-CBF14C07B725}"/>
                </a:ext>
              </a:extLst>
            </p:cNvPr>
            <p:cNvSpPr/>
            <p:nvPr/>
          </p:nvSpPr>
          <p:spPr>
            <a:xfrm>
              <a:off x="5866717" y="10102501"/>
              <a:ext cx="1903" cy="15298"/>
            </a:xfrm>
            <a:custGeom>
              <a:avLst/>
              <a:gdLst>
                <a:gd name="connsiteX0" fmla="*/ 952 w 1903"/>
                <a:gd name="connsiteY0" fmla="*/ 15298 h 15298"/>
                <a:gd name="connsiteX1" fmla="*/ 952 w 1903"/>
                <a:gd name="connsiteY1" fmla="*/ 70 h 15298"/>
                <a:gd name="connsiteX2" fmla="*/ 952 w 1903"/>
                <a:gd name="connsiteY2" fmla="*/ 15298 h 1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3" h="15298">
                  <a:moveTo>
                    <a:pt x="952" y="15298"/>
                  </a:moveTo>
                  <a:cubicBezTo>
                    <a:pt x="-317" y="15298"/>
                    <a:pt x="-317" y="70"/>
                    <a:pt x="952" y="70"/>
                  </a:cubicBezTo>
                  <a:cubicBezTo>
                    <a:pt x="2221" y="-1199"/>
                    <a:pt x="2221" y="15298"/>
                    <a:pt x="952" y="15298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2" name="Полилиния: фигура 1401">
              <a:extLst>
                <a:ext uri="{FF2B5EF4-FFF2-40B4-BE49-F238E27FC236}">
                  <a16:creationId xmlns:a16="http://schemas.microsoft.com/office/drawing/2014/main" id="{5D69577A-1C48-DC26-BA68-F97B3A41BCA8}"/>
                </a:ext>
              </a:extLst>
            </p:cNvPr>
            <p:cNvSpPr/>
            <p:nvPr/>
          </p:nvSpPr>
          <p:spPr>
            <a:xfrm>
              <a:off x="5921582" y="10053698"/>
              <a:ext cx="21245" cy="16967"/>
            </a:xfrm>
            <a:custGeom>
              <a:avLst/>
              <a:gdLst>
                <a:gd name="connsiteX0" fmla="*/ 13347 w 21245"/>
                <a:gd name="connsiteY0" fmla="*/ 15878 h 16967"/>
                <a:gd name="connsiteX1" fmla="*/ 8270 w 21245"/>
                <a:gd name="connsiteY1" fmla="*/ 649 h 16967"/>
                <a:gd name="connsiteX2" fmla="*/ 13347 w 21245"/>
                <a:gd name="connsiteY2" fmla="*/ 15878 h 16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245" h="16967">
                  <a:moveTo>
                    <a:pt x="13347" y="15878"/>
                  </a:moveTo>
                  <a:cubicBezTo>
                    <a:pt x="-613" y="20954"/>
                    <a:pt x="-5689" y="6995"/>
                    <a:pt x="8270" y="649"/>
                  </a:cubicBezTo>
                  <a:cubicBezTo>
                    <a:pt x="20961" y="-3158"/>
                    <a:pt x="27306" y="10802"/>
                    <a:pt x="13347" y="15878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3" name="Полилиния: фигура 1402">
              <a:extLst>
                <a:ext uri="{FF2B5EF4-FFF2-40B4-BE49-F238E27FC236}">
                  <a16:creationId xmlns:a16="http://schemas.microsoft.com/office/drawing/2014/main" id="{2A358E05-742A-9CC0-DA62-7FA30A772874}"/>
                </a:ext>
              </a:extLst>
            </p:cNvPr>
            <p:cNvSpPr/>
            <p:nvPr/>
          </p:nvSpPr>
          <p:spPr>
            <a:xfrm>
              <a:off x="5871217" y="10097406"/>
              <a:ext cx="10179" cy="14355"/>
            </a:xfrm>
            <a:custGeom>
              <a:avLst/>
              <a:gdLst>
                <a:gd name="connsiteX0" fmla="*/ 9142 w 10179"/>
                <a:gd name="connsiteY0" fmla="*/ 14048 h 14355"/>
                <a:gd name="connsiteX1" fmla="*/ 1528 w 10179"/>
                <a:gd name="connsiteY1" fmla="*/ 89 h 14355"/>
                <a:gd name="connsiteX2" fmla="*/ 9142 w 10179"/>
                <a:gd name="connsiteY2" fmla="*/ 14048 h 14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79" h="14355">
                  <a:moveTo>
                    <a:pt x="9142" y="14048"/>
                  </a:moveTo>
                  <a:cubicBezTo>
                    <a:pt x="5335" y="16587"/>
                    <a:pt x="-3549" y="2627"/>
                    <a:pt x="1528" y="89"/>
                  </a:cubicBezTo>
                  <a:cubicBezTo>
                    <a:pt x="5335" y="-1180"/>
                    <a:pt x="12949" y="11510"/>
                    <a:pt x="9142" y="14048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4" name="Полилиния: фигура 1403">
              <a:extLst>
                <a:ext uri="{FF2B5EF4-FFF2-40B4-BE49-F238E27FC236}">
                  <a16:creationId xmlns:a16="http://schemas.microsoft.com/office/drawing/2014/main" id="{6EC85847-303C-80EF-AD74-EF6B4DF5F36F}"/>
                </a:ext>
              </a:extLst>
            </p:cNvPr>
            <p:cNvSpPr/>
            <p:nvPr/>
          </p:nvSpPr>
          <p:spPr>
            <a:xfrm>
              <a:off x="5985343" y="10014433"/>
              <a:ext cx="17191" cy="18914"/>
            </a:xfrm>
            <a:custGeom>
              <a:avLst/>
              <a:gdLst>
                <a:gd name="connsiteX0" fmla="*/ 15575 w 17191"/>
                <a:gd name="connsiteY0" fmla="*/ 13264 h 18914"/>
                <a:gd name="connsiteX1" fmla="*/ 1616 w 17191"/>
                <a:gd name="connsiteY1" fmla="*/ 5650 h 18914"/>
                <a:gd name="connsiteX2" fmla="*/ 15575 w 17191"/>
                <a:gd name="connsiteY2" fmla="*/ 13264 h 1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91" h="18914">
                  <a:moveTo>
                    <a:pt x="15575" y="13264"/>
                  </a:moveTo>
                  <a:cubicBezTo>
                    <a:pt x="9230" y="24686"/>
                    <a:pt x="-4729" y="17071"/>
                    <a:pt x="1616" y="5650"/>
                  </a:cubicBezTo>
                  <a:cubicBezTo>
                    <a:pt x="7961" y="-5772"/>
                    <a:pt x="21921" y="1843"/>
                    <a:pt x="15575" y="13264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5" name="Полилиния: фигура 1404">
              <a:extLst>
                <a:ext uri="{FF2B5EF4-FFF2-40B4-BE49-F238E27FC236}">
                  <a16:creationId xmlns:a16="http://schemas.microsoft.com/office/drawing/2014/main" id="{861C7A69-5AC9-25B7-4A70-850D6AB9CF67}"/>
                </a:ext>
              </a:extLst>
            </p:cNvPr>
            <p:cNvSpPr/>
            <p:nvPr/>
          </p:nvSpPr>
          <p:spPr>
            <a:xfrm>
              <a:off x="5353398" y="9664749"/>
              <a:ext cx="7343" cy="15298"/>
            </a:xfrm>
            <a:custGeom>
              <a:avLst/>
              <a:gdLst>
                <a:gd name="connsiteX0" fmla="*/ 2843 w 7343"/>
                <a:gd name="connsiteY0" fmla="*/ 0 h 15298"/>
                <a:gd name="connsiteX1" fmla="*/ 4112 w 7343"/>
                <a:gd name="connsiteY1" fmla="*/ 15229 h 15298"/>
                <a:gd name="connsiteX2" fmla="*/ 2843 w 7343"/>
                <a:gd name="connsiteY2" fmla="*/ 0 h 1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43" h="15298">
                  <a:moveTo>
                    <a:pt x="2843" y="0"/>
                  </a:moveTo>
                  <a:cubicBezTo>
                    <a:pt x="7919" y="0"/>
                    <a:pt x="9188" y="15229"/>
                    <a:pt x="4112" y="15229"/>
                  </a:cubicBezTo>
                  <a:cubicBezTo>
                    <a:pt x="305" y="16498"/>
                    <a:pt x="-2234" y="0"/>
                    <a:pt x="2843" y="0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6" name="Полилиния: фигура 1405">
              <a:extLst>
                <a:ext uri="{FF2B5EF4-FFF2-40B4-BE49-F238E27FC236}">
                  <a16:creationId xmlns:a16="http://schemas.microsoft.com/office/drawing/2014/main" id="{628B4985-B9EA-D7BD-87E2-FE3FA13A9C83}"/>
                </a:ext>
              </a:extLst>
            </p:cNvPr>
            <p:cNvSpPr/>
            <p:nvPr/>
          </p:nvSpPr>
          <p:spPr>
            <a:xfrm>
              <a:off x="5334383" y="9708742"/>
              <a:ext cx="15587" cy="10029"/>
            </a:xfrm>
            <a:custGeom>
              <a:avLst/>
              <a:gdLst>
                <a:gd name="connsiteX0" fmla="*/ 284 w 15587"/>
                <a:gd name="connsiteY0" fmla="*/ 2961 h 10029"/>
                <a:gd name="connsiteX1" fmla="*/ 15513 w 15587"/>
                <a:gd name="connsiteY1" fmla="*/ 6768 h 10029"/>
                <a:gd name="connsiteX2" fmla="*/ 284 w 15587"/>
                <a:gd name="connsiteY2" fmla="*/ 2961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587" h="10029">
                  <a:moveTo>
                    <a:pt x="284" y="2961"/>
                  </a:moveTo>
                  <a:cubicBezTo>
                    <a:pt x="1553" y="-3384"/>
                    <a:pt x="16782" y="1692"/>
                    <a:pt x="15513" y="6768"/>
                  </a:cubicBezTo>
                  <a:cubicBezTo>
                    <a:pt x="12975" y="13114"/>
                    <a:pt x="-2254" y="9306"/>
                    <a:pt x="284" y="2961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7" name="Полилиния: фигура 1406">
              <a:extLst>
                <a:ext uri="{FF2B5EF4-FFF2-40B4-BE49-F238E27FC236}">
                  <a16:creationId xmlns:a16="http://schemas.microsoft.com/office/drawing/2014/main" id="{6554546D-0D67-6F19-F035-3C9CF72328F7}"/>
                </a:ext>
              </a:extLst>
            </p:cNvPr>
            <p:cNvSpPr/>
            <p:nvPr/>
          </p:nvSpPr>
          <p:spPr>
            <a:xfrm>
              <a:off x="5334003" y="9752190"/>
              <a:ext cx="15892" cy="9007"/>
            </a:xfrm>
            <a:custGeom>
              <a:avLst/>
              <a:gdLst>
                <a:gd name="connsiteX0" fmla="*/ 7009 w 15892"/>
                <a:gd name="connsiteY0" fmla="*/ 9007 h 9007"/>
                <a:gd name="connsiteX1" fmla="*/ 8278 w 15892"/>
                <a:gd name="connsiteY1" fmla="*/ 124 h 9007"/>
                <a:gd name="connsiteX2" fmla="*/ 15893 w 15892"/>
                <a:gd name="connsiteY2" fmla="*/ 5200 h 9007"/>
                <a:gd name="connsiteX3" fmla="*/ 7009 w 15892"/>
                <a:gd name="connsiteY3" fmla="*/ 9007 h 9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892" h="9007">
                  <a:moveTo>
                    <a:pt x="7009" y="9007"/>
                  </a:moveTo>
                  <a:cubicBezTo>
                    <a:pt x="-3143" y="7738"/>
                    <a:pt x="-1874" y="-1145"/>
                    <a:pt x="8278" y="124"/>
                  </a:cubicBezTo>
                  <a:cubicBezTo>
                    <a:pt x="12086" y="124"/>
                    <a:pt x="15893" y="2662"/>
                    <a:pt x="15893" y="5200"/>
                  </a:cubicBezTo>
                  <a:cubicBezTo>
                    <a:pt x="14624" y="7738"/>
                    <a:pt x="10817" y="9007"/>
                    <a:pt x="7009" y="9007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8" name="Полилиния: фигура 1407">
              <a:extLst>
                <a:ext uri="{FF2B5EF4-FFF2-40B4-BE49-F238E27FC236}">
                  <a16:creationId xmlns:a16="http://schemas.microsoft.com/office/drawing/2014/main" id="{442A350D-C4E6-1B06-D61B-4A397E13402F}"/>
                </a:ext>
              </a:extLst>
            </p:cNvPr>
            <p:cNvSpPr/>
            <p:nvPr/>
          </p:nvSpPr>
          <p:spPr>
            <a:xfrm>
              <a:off x="5330860" y="9784357"/>
              <a:ext cx="15228" cy="8566"/>
            </a:xfrm>
            <a:custGeom>
              <a:avLst/>
              <a:gdLst>
                <a:gd name="connsiteX0" fmla="*/ 0 w 15228"/>
                <a:gd name="connsiteY0" fmla="*/ 4759 h 8566"/>
                <a:gd name="connsiteX1" fmla="*/ 15229 w 15228"/>
                <a:gd name="connsiteY1" fmla="*/ 4759 h 8566"/>
                <a:gd name="connsiteX2" fmla="*/ 0 w 15228"/>
                <a:gd name="connsiteY2" fmla="*/ 4759 h 8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28" h="8566">
                  <a:moveTo>
                    <a:pt x="0" y="4759"/>
                  </a:moveTo>
                  <a:cubicBezTo>
                    <a:pt x="0" y="-1586"/>
                    <a:pt x="15229" y="-1586"/>
                    <a:pt x="15229" y="4759"/>
                  </a:cubicBezTo>
                  <a:cubicBezTo>
                    <a:pt x="15229" y="9835"/>
                    <a:pt x="0" y="9835"/>
                    <a:pt x="0" y="4759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9" name="Полилиния: фигура 1408">
              <a:extLst>
                <a:ext uri="{FF2B5EF4-FFF2-40B4-BE49-F238E27FC236}">
                  <a16:creationId xmlns:a16="http://schemas.microsoft.com/office/drawing/2014/main" id="{827B4298-E4E2-43A0-0E9C-E1329AA4977F}"/>
                </a:ext>
              </a:extLst>
            </p:cNvPr>
            <p:cNvSpPr/>
            <p:nvPr/>
          </p:nvSpPr>
          <p:spPr>
            <a:xfrm>
              <a:off x="5328145" y="9424552"/>
              <a:ext cx="20097" cy="16668"/>
            </a:xfrm>
            <a:custGeom>
              <a:avLst/>
              <a:gdLst>
                <a:gd name="connsiteX0" fmla="*/ 6522 w 20097"/>
                <a:gd name="connsiteY0" fmla="*/ 15575 h 16668"/>
                <a:gd name="connsiteX1" fmla="*/ 14136 w 20097"/>
                <a:gd name="connsiteY1" fmla="*/ 1616 h 16668"/>
                <a:gd name="connsiteX2" fmla="*/ 6522 w 20097"/>
                <a:gd name="connsiteY2" fmla="*/ 15575 h 16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97" h="16668">
                  <a:moveTo>
                    <a:pt x="6522" y="15575"/>
                  </a:moveTo>
                  <a:cubicBezTo>
                    <a:pt x="-6169" y="9230"/>
                    <a:pt x="1446" y="-4729"/>
                    <a:pt x="14136" y="1616"/>
                  </a:cubicBezTo>
                  <a:cubicBezTo>
                    <a:pt x="25558" y="6692"/>
                    <a:pt x="19212" y="20652"/>
                    <a:pt x="6522" y="15575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0" name="Полилиния: фигура 1409">
              <a:extLst>
                <a:ext uri="{FF2B5EF4-FFF2-40B4-BE49-F238E27FC236}">
                  <a16:creationId xmlns:a16="http://schemas.microsoft.com/office/drawing/2014/main" id="{EB58DC57-8C58-4186-1E06-D54FC393C8BD}"/>
                </a:ext>
              </a:extLst>
            </p:cNvPr>
            <p:cNvSpPr/>
            <p:nvPr/>
          </p:nvSpPr>
          <p:spPr>
            <a:xfrm>
              <a:off x="5385024" y="9447434"/>
              <a:ext cx="10449" cy="14573"/>
            </a:xfrm>
            <a:custGeom>
              <a:avLst/>
              <a:gdLst>
                <a:gd name="connsiteX0" fmla="*/ 1674 w 10449"/>
                <a:gd name="connsiteY0" fmla="*/ 14267 h 14573"/>
                <a:gd name="connsiteX1" fmla="*/ 9288 w 10449"/>
                <a:gd name="connsiteY1" fmla="*/ 307 h 14573"/>
                <a:gd name="connsiteX2" fmla="*/ 1674 w 10449"/>
                <a:gd name="connsiteY2" fmla="*/ 14267 h 14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49" h="14573">
                  <a:moveTo>
                    <a:pt x="1674" y="14267"/>
                  </a:moveTo>
                  <a:cubicBezTo>
                    <a:pt x="-3402" y="11728"/>
                    <a:pt x="4212" y="-2231"/>
                    <a:pt x="9288" y="307"/>
                  </a:cubicBezTo>
                  <a:cubicBezTo>
                    <a:pt x="13095" y="2845"/>
                    <a:pt x="6750" y="16805"/>
                    <a:pt x="1674" y="14267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1" name="Полилиния: фигура 1410">
              <a:extLst>
                <a:ext uri="{FF2B5EF4-FFF2-40B4-BE49-F238E27FC236}">
                  <a16:creationId xmlns:a16="http://schemas.microsoft.com/office/drawing/2014/main" id="{A7E4B458-AC50-39B8-8D67-F4236D2EC9AC}"/>
                </a:ext>
              </a:extLst>
            </p:cNvPr>
            <p:cNvSpPr/>
            <p:nvPr/>
          </p:nvSpPr>
          <p:spPr>
            <a:xfrm>
              <a:off x="5481261" y="9468664"/>
              <a:ext cx="13365" cy="15262"/>
            </a:xfrm>
            <a:custGeom>
              <a:avLst/>
              <a:gdLst>
                <a:gd name="connsiteX0" fmla="*/ 3154 w 13365"/>
                <a:gd name="connsiteY0" fmla="*/ 14611 h 15262"/>
                <a:gd name="connsiteX1" fmla="*/ 10768 w 13365"/>
                <a:gd name="connsiteY1" fmla="*/ 651 h 15262"/>
                <a:gd name="connsiteX2" fmla="*/ 3154 w 13365"/>
                <a:gd name="connsiteY2" fmla="*/ 14611 h 1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65" h="15262">
                  <a:moveTo>
                    <a:pt x="3154" y="14611"/>
                  </a:moveTo>
                  <a:cubicBezTo>
                    <a:pt x="-4460" y="10804"/>
                    <a:pt x="3154" y="-3156"/>
                    <a:pt x="10768" y="651"/>
                  </a:cubicBezTo>
                  <a:cubicBezTo>
                    <a:pt x="17114" y="4459"/>
                    <a:pt x="10768" y="18418"/>
                    <a:pt x="3154" y="14611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2" name="Полилиния: фигура 1411">
              <a:extLst>
                <a:ext uri="{FF2B5EF4-FFF2-40B4-BE49-F238E27FC236}">
                  <a16:creationId xmlns:a16="http://schemas.microsoft.com/office/drawing/2014/main" id="{01F10362-0549-4EAC-180E-7BFAB476F6C5}"/>
                </a:ext>
              </a:extLst>
            </p:cNvPr>
            <p:cNvSpPr/>
            <p:nvPr/>
          </p:nvSpPr>
          <p:spPr>
            <a:xfrm>
              <a:off x="5427961" y="9520695"/>
              <a:ext cx="13155" cy="15262"/>
            </a:xfrm>
            <a:custGeom>
              <a:avLst/>
              <a:gdLst>
                <a:gd name="connsiteX0" fmla="*/ 3154 w 13155"/>
                <a:gd name="connsiteY0" fmla="*/ 14611 h 15262"/>
                <a:gd name="connsiteX1" fmla="*/ 10768 w 13155"/>
                <a:gd name="connsiteY1" fmla="*/ 651 h 15262"/>
                <a:gd name="connsiteX2" fmla="*/ 3154 w 13155"/>
                <a:gd name="connsiteY2" fmla="*/ 14611 h 1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55" h="15262">
                  <a:moveTo>
                    <a:pt x="3154" y="14611"/>
                  </a:moveTo>
                  <a:cubicBezTo>
                    <a:pt x="-4460" y="10804"/>
                    <a:pt x="3154" y="-3156"/>
                    <a:pt x="10768" y="651"/>
                  </a:cubicBezTo>
                  <a:cubicBezTo>
                    <a:pt x="17114" y="4459"/>
                    <a:pt x="9499" y="18418"/>
                    <a:pt x="3154" y="14611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3" name="Полилиния: фигура 1412">
              <a:extLst>
                <a:ext uri="{FF2B5EF4-FFF2-40B4-BE49-F238E27FC236}">
                  <a16:creationId xmlns:a16="http://schemas.microsoft.com/office/drawing/2014/main" id="{0A2CEF5E-C1E0-1BE6-4792-04762E8EC6D8}"/>
                </a:ext>
              </a:extLst>
            </p:cNvPr>
            <p:cNvSpPr/>
            <p:nvPr/>
          </p:nvSpPr>
          <p:spPr>
            <a:xfrm>
              <a:off x="5294472" y="9518092"/>
              <a:ext cx="19186" cy="16931"/>
            </a:xfrm>
            <a:custGeom>
              <a:avLst/>
              <a:gdLst>
                <a:gd name="connsiteX0" fmla="*/ 18621 w 19186"/>
                <a:gd name="connsiteY0" fmla="*/ 12137 h 16931"/>
                <a:gd name="connsiteX1" fmla="*/ 855 w 19186"/>
                <a:gd name="connsiteY1" fmla="*/ 4523 h 16931"/>
                <a:gd name="connsiteX2" fmla="*/ 18621 w 19186"/>
                <a:gd name="connsiteY2" fmla="*/ 12137 h 1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186" h="16931">
                  <a:moveTo>
                    <a:pt x="18621" y="12137"/>
                  </a:moveTo>
                  <a:cubicBezTo>
                    <a:pt x="14814" y="22289"/>
                    <a:pt x="-4222" y="14675"/>
                    <a:pt x="855" y="4523"/>
                  </a:cubicBezTo>
                  <a:cubicBezTo>
                    <a:pt x="5931" y="-5630"/>
                    <a:pt x="22428" y="3254"/>
                    <a:pt x="18621" y="12137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4" name="Полилиния: фигура 1413">
              <a:extLst>
                <a:ext uri="{FF2B5EF4-FFF2-40B4-BE49-F238E27FC236}">
                  <a16:creationId xmlns:a16="http://schemas.microsoft.com/office/drawing/2014/main" id="{1EEFCF9F-E3AB-24BE-A4F3-805B919128F3}"/>
                </a:ext>
              </a:extLst>
            </p:cNvPr>
            <p:cNvSpPr/>
            <p:nvPr/>
          </p:nvSpPr>
          <p:spPr>
            <a:xfrm>
              <a:off x="5345160" y="9551470"/>
              <a:ext cx="10740" cy="13357"/>
            </a:xfrm>
            <a:custGeom>
              <a:avLst/>
              <a:gdLst>
                <a:gd name="connsiteX0" fmla="*/ 929 w 10740"/>
                <a:gd name="connsiteY0" fmla="*/ 13024 h 13357"/>
                <a:gd name="connsiteX1" fmla="*/ 9812 w 10740"/>
                <a:gd name="connsiteY1" fmla="*/ 334 h 13357"/>
                <a:gd name="connsiteX2" fmla="*/ 929 w 10740"/>
                <a:gd name="connsiteY2" fmla="*/ 13024 h 1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40" h="13357">
                  <a:moveTo>
                    <a:pt x="929" y="13024"/>
                  </a:moveTo>
                  <a:cubicBezTo>
                    <a:pt x="-2878" y="10486"/>
                    <a:pt x="6005" y="-2204"/>
                    <a:pt x="9812" y="334"/>
                  </a:cubicBezTo>
                  <a:cubicBezTo>
                    <a:pt x="13619" y="2872"/>
                    <a:pt x="4736" y="15562"/>
                    <a:pt x="929" y="13024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5" name="Полилиния: фигура 1414">
              <a:extLst>
                <a:ext uri="{FF2B5EF4-FFF2-40B4-BE49-F238E27FC236}">
                  <a16:creationId xmlns:a16="http://schemas.microsoft.com/office/drawing/2014/main" id="{F86C0C5F-90D5-FBC0-8A34-7CE64915C7B6}"/>
                </a:ext>
              </a:extLst>
            </p:cNvPr>
            <p:cNvSpPr/>
            <p:nvPr/>
          </p:nvSpPr>
          <p:spPr>
            <a:xfrm>
              <a:off x="5256582" y="9406844"/>
              <a:ext cx="20903" cy="24373"/>
            </a:xfrm>
            <a:custGeom>
              <a:avLst/>
              <a:gdLst>
                <a:gd name="connsiteX0" fmla="*/ 4480 w 20903"/>
                <a:gd name="connsiteY0" fmla="*/ 16786 h 24373"/>
                <a:gd name="connsiteX1" fmla="*/ 17171 w 20903"/>
                <a:gd name="connsiteY1" fmla="*/ 7902 h 24373"/>
                <a:gd name="connsiteX2" fmla="*/ 4480 w 20903"/>
                <a:gd name="connsiteY2" fmla="*/ 16786 h 24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903" h="24373">
                  <a:moveTo>
                    <a:pt x="4480" y="16786"/>
                  </a:moveTo>
                  <a:cubicBezTo>
                    <a:pt x="-6941" y="1557"/>
                    <a:pt x="5749" y="-7326"/>
                    <a:pt x="17171" y="7902"/>
                  </a:cubicBezTo>
                  <a:cubicBezTo>
                    <a:pt x="27323" y="21862"/>
                    <a:pt x="14633" y="32014"/>
                    <a:pt x="4480" y="16786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6" name="Полилиния: фигура 1415">
              <a:extLst>
                <a:ext uri="{FF2B5EF4-FFF2-40B4-BE49-F238E27FC236}">
                  <a16:creationId xmlns:a16="http://schemas.microsoft.com/office/drawing/2014/main" id="{D6ED3A4C-9138-E040-B751-D8CCB6BC6883}"/>
                </a:ext>
              </a:extLst>
            </p:cNvPr>
            <p:cNvSpPr/>
            <p:nvPr/>
          </p:nvSpPr>
          <p:spPr>
            <a:xfrm>
              <a:off x="5328956" y="9333457"/>
              <a:ext cx="18083" cy="15298"/>
            </a:xfrm>
            <a:custGeom>
              <a:avLst/>
              <a:gdLst>
                <a:gd name="connsiteX0" fmla="*/ 9518 w 18083"/>
                <a:gd name="connsiteY0" fmla="*/ 15298 h 15298"/>
                <a:gd name="connsiteX1" fmla="*/ 9518 w 18083"/>
                <a:gd name="connsiteY1" fmla="*/ 70 h 15298"/>
                <a:gd name="connsiteX2" fmla="*/ 9518 w 18083"/>
                <a:gd name="connsiteY2" fmla="*/ 15298 h 1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83" h="15298">
                  <a:moveTo>
                    <a:pt x="9518" y="15298"/>
                  </a:moveTo>
                  <a:cubicBezTo>
                    <a:pt x="-3173" y="15298"/>
                    <a:pt x="-3173" y="70"/>
                    <a:pt x="9518" y="70"/>
                  </a:cubicBezTo>
                  <a:cubicBezTo>
                    <a:pt x="20939" y="-1199"/>
                    <a:pt x="20939" y="15298"/>
                    <a:pt x="9518" y="15298"/>
                  </a:cubicBezTo>
                  <a:close/>
                </a:path>
              </a:pathLst>
            </a:custGeom>
            <a:solidFill>
              <a:srgbClr val="000000"/>
            </a:solidFill>
            <a:ln w="1261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pic>
        <p:nvPicPr>
          <p:cNvPr id="31" name="Рисунок 30">
            <a:extLst>
              <a:ext uri="{FF2B5EF4-FFF2-40B4-BE49-F238E27FC236}">
                <a16:creationId xmlns:a16="http://schemas.microsoft.com/office/drawing/2014/main" id="{FF7AAB2D-CEA8-EC08-989E-C478650A23CF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11827865" y="9084673"/>
            <a:ext cx="434858" cy="1139529"/>
          </a:xfrm>
          <a:prstGeom prst="rect">
            <a:avLst/>
          </a:prstGeom>
        </p:spPr>
      </p:pic>
      <p:pic>
        <p:nvPicPr>
          <p:cNvPr id="33" name="Рисунок 32">
            <a:extLst>
              <a:ext uri="{FF2B5EF4-FFF2-40B4-BE49-F238E27FC236}">
                <a16:creationId xmlns:a16="http://schemas.microsoft.com/office/drawing/2014/main" id="{D0452496-7629-77B1-2434-318031C223BA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10382797" y="3422059"/>
            <a:ext cx="1052064" cy="1233157"/>
          </a:xfrm>
          <a:prstGeom prst="rect">
            <a:avLst/>
          </a:prstGeom>
        </p:spPr>
      </p:pic>
      <p:pic>
        <p:nvPicPr>
          <p:cNvPr id="35" name="Рисунок 34">
            <a:extLst>
              <a:ext uri="{FF2B5EF4-FFF2-40B4-BE49-F238E27FC236}">
                <a16:creationId xmlns:a16="http://schemas.microsoft.com/office/drawing/2014/main" id="{DBB1D0F5-AEAE-CE96-C167-3AB96966CB1A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13366460" y="9273335"/>
            <a:ext cx="1234180" cy="845898"/>
          </a:xfrm>
          <a:prstGeom prst="rect">
            <a:avLst/>
          </a:prstGeom>
        </p:spPr>
      </p:pic>
      <p:grpSp>
        <p:nvGrpSpPr>
          <p:cNvPr id="1150" name="Рисунок 42">
            <a:extLst>
              <a:ext uri="{FF2B5EF4-FFF2-40B4-BE49-F238E27FC236}">
                <a16:creationId xmlns:a16="http://schemas.microsoft.com/office/drawing/2014/main" id="{AEB31245-5C31-0409-EB23-8FA4CE3814F0}"/>
              </a:ext>
            </a:extLst>
          </p:cNvPr>
          <p:cNvGrpSpPr/>
          <p:nvPr/>
        </p:nvGrpSpPr>
        <p:grpSpPr>
          <a:xfrm>
            <a:off x="1120035" y="9200186"/>
            <a:ext cx="1131764" cy="941377"/>
            <a:chOff x="1120035" y="9200186"/>
            <a:chExt cx="1131764" cy="941377"/>
          </a:xfrm>
        </p:grpSpPr>
        <p:sp>
          <p:nvSpPr>
            <p:cNvPr id="1151" name="Полилиния: фигура 1150">
              <a:extLst>
                <a:ext uri="{FF2B5EF4-FFF2-40B4-BE49-F238E27FC236}">
                  <a16:creationId xmlns:a16="http://schemas.microsoft.com/office/drawing/2014/main" id="{97619F82-05D6-8905-7E15-1ADEA03AACF6}"/>
                </a:ext>
              </a:extLst>
            </p:cNvPr>
            <p:cNvSpPr/>
            <p:nvPr/>
          </p:nvSpPr>
          <p:spPr>
            <a:xfrm>
              <a:off x="1120035" y="9223204"/>
              <a:ext cx="1075856" cy="897365"/>
            </a:xfrm>
            <a:custGeom>
              <a:avLst/>
              <a:gdLst>
                <a:gd name="connsiteX0" fmla="*/ 545534 w 1075856"/>
                <a:gd name="connsiteY0" fmla="*/ 21793 h 897365"/>
                <a:gd name="connsiteX1" fmla="*/ 545534 w 1075856"/>
                <a:gd name="connsiteY1" fmla="*/ 22876 h 897365"/>
                <a:gd name="connsiteX2" fmla="*/ 545534 w 1075856"/>
                <a:gd name="connsiteY2" fmla="*/ 26122 h 897365"/>
                <a:gd name="connsiteX3" fmla="*/ 549863 w 1075856"/>
                <a:gd name="connsiteY3" fmla="*/ 31534 h 897365"/>
                <a:gd name="connsiteX4" fmla="*/ 558522 w 1075856"/>
                <a:gd name="connsiteY4" fmla="*/ 34781 h 897365"/>
                <a:gd name="connsiteX5" fmla="*/ 570968 w 1075856"/>
                <a:gd name="connsiteY5" fmla="*/ 38028 h 897365"/>
                <a:gd name="connsiteX6" fmla="*/ 574215 w 1075856"/>
                <a:gd name="connsiteY6" fmla="*/ 36945 h 897365"/>
                <a:gd name="connsiteX7" fmla="*/ 585579 w 1075856"/>
                <a:gd name="connsiteY7" fmla="*/ 43439 h 897365"/>
                <a:gd name="connsiteX8" fmla="*/ 586661 w 1075856"/>
                <a:gd name="connsiteY8" fmla="*/ 49933 h 897365"/>
                <a:gd name="connsiteX9" fmla="*/ 590990 w 1075856"/>
                <a:gd name="connsiteY9" fmla="*/ 45604 h 897365"/>
                <a:gd name="connsiteX10" fmla="*/ 603437 w 1075856"/>
                <a:gd name="connsiteY10" fmla="*/ 45604 h 897365"/>
                <a:gd name="connsiteX11" fmla="*/ 604519 w 1075856"/>
                <a:gd name="connsiteY11" fmla="*/ 47768 h 897365"/>
                <a:gd name="connsiteX12" fmla="*/ 609931 w 1075856"/>
                <a:gd name="connsiteY12" fmla="*/ 44521 h 897365"/>
                <a:gd name="connsiteX13" fmla="*/ 617507 w 1075856"/>
                <a:gd name="connsiteY13" fmla="*/ 44521 h 897365"/>
                <a:gd name="connsiteX14" fmla="*/ 620753 w 1075856"/>
                <a:gd name="connsiteY14" fmla="*/ 47768 h 897365"/>
                <a:gd name="connsiteX15" fmla="*/ 624000 w 1075856"/>
                <a:gd name="connsiteY15" fmla="*/ 43439 h 897365"/>
                <a:gd name="connsiteX16" fmla="*/ 628329 w 1075856"/>
                <a:gd name="connsiteY16" fmla="*/ 44521 h 897365"/>
                <a:gd name="connsiteX17" fmla="*/ 630494 w 1075856"/>
                <a:gd name="connsiteY17" fmla="*/ 42357 h 897365"/>
                <a:gd name="connsiteX18" fmla="*/ 632659 w 1075856"/>
                <a:gd name="connsiteY18" fmla="*/ 40192 h 897365"/>
                <a:gd name="connsiteX19" fmla="*/ 632659 w 1075856"/>
                <a:gd name="connsiteY19" fmla="*/ 45604 h 897365"/>
                <a:gd name="connsiteX20" fmla="*/ 639152 w 1075856"/>
                <a:gd name="connsiteY20" fmla="*/ 41274 h 897365"/>
                <a:gd name="connsiteX21" fmla="*/ 640235 w 1075856"/>
                <a:gd name="connsiteY21" fmla="*/ 40192 h 897365"/>
                <a:gd name="connsiteX22" fmla="*/ 641317 w 1075856"/>
                <a:gd name="connsiteY22" fmla="*/ 36945 h 897365"/>
                <a:gd name="connsiteX23" fmla="*/ 643482 w 1075856"/>
                <a:gd name="connsiteY23" fmla="*/ 35863 h 897365"/>
                <a:gd name="connsiteX24" fmla="*/ 646728 w 1075856"/>
                <a:gd name="connsiteY24" fmla="*/ 35863 h 897365"/>
                <a:gd name="connsiteX25" fmla="*/ 648893 w 1075856"/>
                <a:gd name="connsiteY25" fmla="*/ 32616 h 897365"/>
                <a:gd name="connsiteX26" fmla="*/ 651058 w 1075856"/>
                <a:gd name="connsiteY26" fmla="*/ 29369 h 897365"/>
                <a:gd name="connsiteX27" fmla="*/ 656469 w 1075856"/>
                <a:gd name="connsiteY27" fmla="*/ 28287 h 897365"/>
                <a:gd name="connsiteX28" fmla="*/ 661880 w 1075856"/>
                <a:gd name="connsiteY28" fmla="*/ 19629 h 897365"/>
                <a:gd name="connsiteX29" fmla="*/ 669456 w 1075856"/>
                <a:gd name="connsiteY29" fmla="*/ 15300 h 897365"/>
                <a:gd name="connsiteX30" fmla="*/ 680821 w 1075856"/>
                <a:gd name="connsiteY30" fmla="*/ 16382 h 897365"/>
                <a:gd name="connsiteX31" fmla="*/ 682985 w 1075856"/>
                <a:gd name="connsiteY31" fmla="*/ 12053 h 897365"/>
                <a:gd name="connsiteX32" fmla="*/ 686232 w 1075856"/>
                <a:gd name="connsiteY32" fmla="*/ 7724 h 897365"/>
                <a:gd name="connsiteX33" fmla="*/ 691643 w 1075856"/>
                <a:gd name="connsiteY33" fmla="*/ 7724 h 897365"/>
                <a:gd name="connsiteX34" fmla="*/ 692726 w 1075856"/>
                <a:gd name="connsiteY34" fmla="*/ 8806 h 897365"/>
                <a:gd name="connsiteX35" fmla="*/ 694890 w 1075856"/>
                <a:gd name="connsiteY35" fmla="*/ 7724 h 897365"/>
                <a:gd name="connsiteX36" fmla="*/ 699219 w 1075856"/>
                <a:gd name="connsiteY36" fmla="*/ 10970 h 897365"/>
                <a:gd name="connsiteX37" fmla="*/ 703549 w 1075856"/>
                <a:gd name="connsiteY37" fmla="*/ 6641 h 897365"/>
                <a:gd name="connsiteX38" fmla="*/ 705713 w 1075856"/>
                <a:gd name="connsiteY38" fmla="*/ 5559 h 897365"/>
                <a:gd name="connsiteX39" fmla="*/ 710042 w 1075856"/>
                <a:gd name="connsiteY39" fmla="*/ 6641 h 897365"/>
                <a:gd name="connsiteX40" fmla="*/ 715454 w 1075856"/>
                <a:gd name="connsiteY40" fmla="*/ 147 h 897365"/>
                <a:gd name="connsiteX41" fmla="*/ 718701 w 1075856"/>
                <a:gd name="connsiteY41" fmla="*/ 4477 h 897365"/>
                <a:gd name="connsiteX42" fmla="*/ 719783 w 1075856"/>
                <a:gd name="connsiteY42" fmla="*/ 1230 h 897365"/>
                <a:gd name="connsiteX43" fmla="*/ 727359 w 1075856"/>
                <a:gd name="connsiteY43" fmla="*/ 147 h 897365"/>
                <a:gd name="connsiteX44" fmla="*/ 727359 w 1075856"/>
                <a:gd name="connsiteY44" fmla="*/ 3394 h 897365"/>
                <a:gd name="connsiteX45" fmla="*/ 729524 w 1075856"/>
                <a:gd name="connsiteY45" fmla="*/ 1230 h 897365"/>
                <a:gd name="connsiteX46" fmla="*/ 736017 w 1075856"/>
                <a:gd name="connsiteY46" fmla="*/ 2312 h 897365"/>
                <a:gd name="connsiteX47" fmla="*/ 738182 w 1075856"/>
                <a:gd name="connsiteY47" fmla="*/ 5559 h 897365"/>
                <a:gd name="connsiteX48" fmla="*/ 744676 w 1075856"/>
                <a:gd name="connsiteY48" fmla="*/ 3394 h 897365"/>
                <a:gd name="connsiteX49" fmla="*/ 743593 w 1075856"/>
                <a:gd name="connsiteY49" fmla="*/ 8806 h 897365"/>
                <a:gd name="connsiteX50" fmla="*/ 747922 w 1075856"/>
                <a:gd name="connsiteY50" fmla="*/ 12053 h 897365"/>
                <a:gd name="connsiteX51" fmla="*/ 753334 w 1075856"/>
                <a:gd name="connsiteY51" fmla="*/ 10970 h 897365"/>
                <a:gd name="connsiteX52" fmla="*/ 754416 w 1075856"/>
                <a:gd name="connsiteY52" fmla="*/ 15300 h 897365"/>
                <a:gd name="connsiteX53" fmla="*/ 761992 w 1075856"/>
                <a:gd name="connsiteY53" fmla="*/ 15300 h 897365"/>
                <a:gd name="connsiteX54" fmla="*/ 761992 w 1075856"/>
                <a:gd name="connsiteY54" fmla="*/ 21793 h 897365"/>
                <a:gd name="connsiteX55" fmla="*/ 767404 w 1075856"/>
                <a:gd name="connsiteY55" fmla="*/ 23958 h 897365"/>
                <a:gd name="connsiteX56" fmla="*/ 769568 w 1075856"/>
                <a:gd name="connsiteY56" fmla="*/ 32616 h 897365"/>
                <a:gd name="connsiteX57" fmla="*/ 773897 w 1075856"/>
                <a:gd name="connsiteY57" fmla="*/ 30452 h 897365"/>
                <a:gd name="connsiteX58" fmla="*/ 776062 w 1075856"/>
                <a:gd name="connsiteY58" fmla="*/ 32616 h 897365"/>
                <a:gd name="connsiteX59" fmla="*/ 774980 w 1075856"/>
                <a:gd name="connsiteY59" fmla="*/ 36945 h 897365"/>
                <a:gd name="connsiteX60" fmla="*/ 778227 w 1075856"/>
                <a:gd name="connsiteY60" fmla="*/ 38028 h 897365"/>
                <a:gd name="connsiteX61" fmla="*/ 782556 w 1075856"/>
                <a:gd name="connsiteY61" fmla="*/ 42357 h 897365"/>
                <a:gd name="connsiteX62" fmla="*/ 781473 w 1075856"/>
                <a:gd name="connsiteY62" fmla="*/ 46686 h 897365"/>
                <a:gd name="connsiteX63" fmla="*/ 783638 w 1075856"/>
                <a:gd name="connsiteY63" fmla="*/ 54262 h 897365"/>
                <a:gd name="connsiteX64" fmla="*/ 786885 w 1075856"/>
                <a:gd name="connsiteY64" fmla="*/ 56427 h 897365"/>
                <a:gd name="connsiteX65" fmla="*/ 784720 w 1075856"/>
                <a:gd name="connsiteY65" fmla="*/ 57509 h 897365"/>
                <a:gd name="connsiteX66" fmla="*/ 787967 w 1075856"/>
                <a:gd name="connsiteY66" fmla="*/ 64003 h 897365"/>
                <a:gd name="connsiteX67" fmla="*/ 795543 w 1075856"/>
                <a:gd name="connsiteY67" fmla="*/ 66167 h 897365"/>
                <a:gd name="connsiteX68" fmla="*/ 797708 w 1075856"/>
                <a:gd name="connsiteY68" fmla="*/ 76449 h 897365"/>
                <a:gd name="connsiteX69" fmla="*/ 802037 w 1075856"/>
                <a:gd name="connsiteY69" fmla="*/ 75367 h 897365"/>
                <a:gd name="connsiteX70" fmla="*/ 808531 w 1075856"/>
                <a:gd name="connsiteY70" fmla="*/ 79696 h 897365"/>
                <a:gd name="connsiteX71" fmla="*/ 815025 w 1075856"/>
                <a:gd name="connsiteY71" fmla="*/ 78613 h 897365"/>
                <a:gd name="connsiteX72" fmla="*/ 819354 w 1075856"/>
                <a:gd name="connsiteY72" fmla="*/ 80778 h 897365"/>
                <a:gd name="connsiteX73" fmla="*/ 821518 w 1075856"/>
                <a:gd name="connsiteY73" fmla="*/ 84025 h 897365"/>
                <a:gd name="connsiteX74" fmla="*/ 823683 w 1075856"/>
                <a:gd name="connsiteY74" fmla="*/ 81860 h 897365"/>
                <a:gd name="connsiteX75" fmla="*/ 824765 w 1075856"/>
                <a:gd name="connsiteY75" fmla="*/ 84025 h 897365"/>
                <a:gd name="connsiteX76" fmla="*/ 828012 w 1075856"/>
                <a:gd name="connsiteY76" fmla="*/ 84025 h 897365"/>
                <a:gd name="connsiteX77" fmla="*/ 829094 w 1075856"/>
                <a:gd name="connsiteY77" fmla="*/ 86190 h 897365"/>
                <a:gd name="connsiteX78" fmla="*/ 833423 w 1075856"/>
                <a:gd name="connsiteY78" fmla="*/ 86190 h 897365"/>
                <a:gd name="connsiteX79" fmla="*/ 836670 w 1075856"/>
                <a:gd name="connsiteY79" fmla="*/ 89436 h 897365"/>
                <a:gd name="connsiteX80" fmla="*/ 845329 w 1075856"/>
                <a:gd name="connsiteY80" fmla="*/ 89436 h 897365"/>
                <a:gd name="connsiteX81" fmla="*/ 848575 w 1075856"/>
                <a:gd name="connsiteY81" fmla="*/ 95930 h 897365"/>
                <a:gd name="connsiteX82" fmla="*/ 856151 w 1075856"/>
                <a:gd name="connsiteY82" fmla="*/ 93766 h 897365"/>
                <a:gd name="connsiteX83" fmla="*/ 855069 w 1075856"/>
                <a:gd name="connsiteY83" fmla="*/ 97012 h 897365"/>
                <a:gd name="connsiteX84" fmla="*/ 866433 w 1075856"/>
                <a:gd name="connsiteY84" fmla="*/ 95930 h 897365"/>
                <a:gd name="connsiteX85" fmla="*/ 866433 w 1075856"/>
                <a:gd name="connsiteY85" fmla="*/ 101342 h 897365"/>
                <a:gd name="connsiteX86" fmla="*/ 870762 w 1075856"/>
                <a:gd name="connsiteY86" fmla="*/ 101342 h 897365"/>
                <a:gd name="connsiteX87" fmla="*/ 870762 w 1075856"/>
                <a:gd name="connsiteY87" fmla="*/ 103506 h 897365"/>
                <a:gd name="connsiteX88" fmla="*/ 872927 w 1075856"/>
                <a:gd name="connsiteY88" fmla="*/ 104588 h 897365"/>
                <a:gd name="connsiteX89" fmla="*/ 877256 w 1075856"/>
                <a:gd name="connsiteY89" fmla="*/ 108918 h 897365"/>
                <a:gd name="connsiteX90" fmla="*/ 880503 w 1075856"/>
                <a:gd name="connsiteY90" fmla="*/ 108918 h 897365"/>
                <a:gd name="connsiteX91" fmla="*/ 883750 w 1075856"/>
                <a:gd name="connsiteY91" fmla="*/ 113247 h 897365"/>
                <a:gd name="connsiteX92" fmla="*/ 889161 w 1075856"/>
                <a:gd name="connsiteY92" fmla="*/ 111082 h 897365"/>
                <a:gd name="connsiteX93" fmla="*/ 889161 w 1075856"/>
                <a:gd name="connsiteY93" fmla="*/ 115411 h 897365"/>
                <a:gd name="connsiteX94" fmla="*/ 891326 w 1075856"/>
                <a:gd name="connsiteY94" fmla="*/ 116494 h 897365"/>
                <a:gd name="connsiteX95" fmla="*/ 892408 w 1075856"/>
                <a:gd name="connsiteY95" fmla="*/ 121905 h 897365"/>
                <a:gd name="connsiteX96" fmla="*/ 895655 w 1075856"/>
                <a:gd name="connsiteY96" fmla="*/ 122987 h 897365"/>
                <a:gd name="connsiteX97" fmla="*/ 901067 w 1075856"/>
                <a:gd name="connsiteY97" fmla="*/ 126234 h 897365"/>
                <a:gd name="connsiteX98" fmla="*/ 904313 w 1075856"/>
                <a:gd name="connsiteY98" fmla="*/ 132728 h 897365"/>
                <a:gd name="connsiteX99" fmla="*/ 915677 w 1075856"/>
                <a:gd name="connsiteY99" fmla="*/ 133810 h 897365"/>
                <a:gd name="connsiteX100" fmla="*/ 917842 w 1075856"/>
                <a:gd name="connsiteY100" fmla="*/ 139222 h 897365"/>
                <a:gd name="connsiteX101" fmla="*/ 925418 w 1075856"/>
                <a:gd name="connsiteY101" fmla="*/ 138139 h 897365"/>
                <a:gd name="connsiteX102" fmla="*/ 927583 w 1075856"/>
                <a:gd name="connsiteY102" fmla="*/ 145715 h 897365"/>
                <a:gd name="connsiteX103" fmla="*/ 931912 w 1075856"/>
                <a:gd name="connsiteY103" fmla="*/ 143551 h 897365"/>
                <a:gd name="connsiteX104" fmla="*/ 931912 w 1075856"/>
                <a:gd name="connsiteY104" fmla="*/ 144633 h 897365"/>
                <a:gd name="connsiteX105" fmla="*/ 932994 w 1075856"/>
                <a:gd name="connsiteY105" fmla="*/ 146798 h 897365"/>
                <a:gd name="connsiteX106" fmla="*/ 931912 w 1075856"/>
                <a:gd name="connsiteY106" fmla="*/ 147880 h 897365"/>
                <a:gd name="connsiteX107" fmla="*/ 932994 w 1075856"/>
                <a:gd name="connsiteY107" fmla="*/ 150045 h 897365"/>
                <a:gd name="connsiteX108" fmla="*/ 937323 w 1075856"/>
                <a:gd name="connsiteY108" fmla="*/ 148962 h 897365"/>
                <a:gd name="connsiteX109" fmla="*/ 945982 w 1075856"/>
                <a:gd name="connsiteY109" fmla="*/ 156538 h 897365"/>
                <a:gd name="connsiteX110" fmla="*/ 944899 w 1075856"/>
                <a:gd name="connsiteY110" fmla="*/ 160868 h 897365"/>
                <a:gd name="connsiteX111" fmla="*/ 950311 w 1075856"/>
                <a:gd name="connsiteY111" fmla="*/ 163032 h 897365"/>
                <a:gd name="connsiteX112" fmla="*/ 954640 w 1075856"/>
                <a:gd name="connsiteY112" fmla="*/ 168444 h 897365"/>
                <a:gd name="connsiteX113" fmla="*/ 955722 w 1075856"/>
                <a:gd name="connsiteY113" fmla="*/ 170608 h 897365"/>
                <a:gd name="connsiteX114" fmla="*/ 956804 w 1075856"/>
                <a:gd name="connsiteY114" fmla="*/ 176020 h 897365"/>
                <a:gd name="connsiteX115" fmla="*/ 963298 w 1075856"/>
                <a:gd name="connsiteY115" fmla="*/ 180349 h 897365"/>
                <a:gd name="connsiteX116" fmla="*/ 958969 w 1075856"/>
                <a:gd name="connsiteY116" fmla="*/ 180349 h 897365"/>
                <a:gd name="connsiteX117" fmla="*/ 958969 w 1075856"/>
                <a:gd name="connsiteY117" fmla="*/ 184678 h 897365"/>
                <a:gd name="connsiteX118" fmla="*/ 961134 w 1075856"/>
                <a:gd name="connsiteY118" fmla="*/ 186842 h 897365"/>
                <a:gd name="connsiteX119" fmla="*/ 958969 w 1075856"/>
                <a:gd name="connsiteY119" fmla="*/ 190089 h 897365"/>
                <a:gd name="connsiteX120" fmla="*/ 961134 w 1075856"/>
                <a:gd name="connsiteY120" fmla="*/ 196583 h 897365"/>
                <a:gd name="connsiteX121" fmla="*/ 963298 w 1075856"/>
                <a:gd name="connsiteY121" fmla="*/ 199830 h 897365"/>
                <a:gd name="connsiteX122" fmla="*/ 966545 w 1075856"/>
                <a:gd name="connsiteY122" fmla="*/ 201995 h 897365"/>
                <a:gd name="connsiteX123" fmla="*/ 965463 w 1075856"/>
                <a:gd name="connsiteY123" fmla="*/ 207406 h 897365"/>
                <a:gd name="connsiteX124" fmla="*/ 969792 w 1075856"/>
                <a:gd name="connsiteY124" fmla="*/ 210653 h 897365"/>
                <a:gd name="connsiteX125" fmla="*/ 966545 w 1075856"/>
                <a:gd name="connsiteY125" fmla="*/ 209571 h 897365"/>
                <a:gd name="connsiteX126" fmla="*/ 967627 w 1075856"/>
                <a:gd name="connsiteY126" fmla="*/ 219852 h 897365"/>
                <a:gd name="connsiteX127" fmla="*/ 973039 w 1075856"/>
                <a:gd name="connsiteY127" fmla="*/ 217688 h 897365"/>
                <a:gd name="connsiteX128" fmla="*/ 973039 w 1075856"/>
                <a:gd name="connsiteY128" fmla="*/ 224181 h 897365"/>
                <a:gd name="connsiteX129" fmla="*/ 981697 w 1075856"/>
                <a:gd name="connsiteY129" fmla="*/ 223099 h 897365"/>
                <a:gd name="connsiteX130" fmla="*/ 983862 w 1075856"/>
                <a:gd name="connsiteY130" fmla="*/ 231757 h 897365"/>
                <a:gd name="connsiteX131" fmla="*/ 988191 w 1075856"/>
                <a:gd name="connsiteY131" fmla="*/ 233922 h 897365"/>
                <a:gd name="connsiteX132" fmla="*/ 999555 w 1075856"/>
                <a:gd name="connsiteY132" fmla="*/ 241498 h 897365"/>
                <a:gd name="connsiteX133" fmla="*/ 1004966 w 1075856"/>
                <a:gd name="connsiteY133" fmla="*/ 250156 h 897365"/>
                <a:gd name="connsiteX134" fmla="*/ 1009296 w 1075856"/>
                <a:gd name="connsiteY134" fmla="*/ 250156 h 897365"/>
                <a:gd name="connsiteX135" fmla="*/ 1010378 w 1075856"/>
                <a:gd name="connsiteY135" fmla="*/ 255568 h 897365"/>
                <a:gd name="connsiteX136" fmla="*/ 1020660 w 1075856"/>
                <a:gd name="connsiteY136" fmla="*/ 264226 h 897365"/>
                <a:gd name="connsiteX137" fmla="*/ 1026071 w 1075856"/>
                <a:gd name="connsiteY137" fmla="*/ 263144 h 897365"/>
                <a:gd name="connsiteX138" fmla="*/ 1022824 w 1075856"/>
                <a:gd name="connsiteY138" fmla="*/ 269638 h 897365"/>
                <a:gd name="connsiteX139" fmla="*/ 1027153 w 1075856"/>
                <a:gd name="connsiteY139" fmla="*/ 270720 h 897365"/>
                <a:gd name="connsiteX140" fmla="*/ 1030400 w 1075856"/>
                <a:gd name="connsiteY140" fmla="*/ 276131 h 897365"/>
                <a:gd name="connsiteX141" fmla="*/ 1032565 w 1075856"/>
                <a:gd name="connsiteY141" fmla="*/ 279378 h 897365"/>
                <a:gd name="connsiteX142" fmla="*/ 1037976 w 1075856"/>
                <a:gd name="connsiteY142" fmla="*/ 285872 h 897365"/>
                <a:gd name="connsiteX143" fmla="*/ 1037976 w 1075856"/>
                <a:gd name="connsiteY143" fmla="*/ 292366 h 897365"/>
                <a:gd name="connsiteX144" fmla="*/ 1041223 w 1075856"/>
                <a:gd name="connsiteY144" fmla="*/ 290201 h 897365"/>
                <a:gd name="connsiteX145" fmla="*/ 1042305 w 1075856"/>
                <a:gd name="connsiteY145" fmla="*/ 300483 h 897365"/>
                <a:gd name="connsiteX146" fmla="*/ 1043388 w 1075856"/>
                <a:gd name="connsiteY146" fmla="*/ 300483 h 897365"/>
                <a:gd name="connsiteX147" fmla="*/ 1047717 w 1075856"/>
                <a:gd name="connsiteY147" fmla="*/ 303730 h 897365"/>
                <a:gd name="connsiteX148" fmla="*/ 1047717 w 1075856"/>
                <a:gd name="connsiteY148" fmla="*/ 308059 h 897365"/>
                <a:gd name="connsiteX149" fmla="*/ 1047717 w 1075856"/>
                <a:gd name="connsiteY149" fmla="*/ 312388 h 897365"/>
                <a:gd name="connsiteX150" fmla="*/ 1047717 w 1075856"/>
                <a:gd name="connsiteY150" fmla="*/ 319964 h 897365"/>
                <a:gd name="connsiteX151" fmla="*/ 1052046 w 1075856"/>
                <a:gd name="connsiteY151" fmla="*/ 322129 h 897365"/>
                <a:gd name="connsiteX152" fmla="*/ 1050964 w 1075856"/>
                <a:gd name="connsiteY152" fmla="*/ 327540 h 897365"/>
                <a:gd name="connsiteX153" fmla="*/ 1054211 w 1075856"/>
                <a:gd name="connsiteY153" fmla="*/ 332952 h 897365"/>
                <a:gd name="connsiteX154" fmla="*/ 1053128 w 1075856"/>
                <a:gd name="connsiteY154" fmla="*/ 337281 h 897365"/>
                <a:gd name="connsiteX155" fmla="*/ 1054211 w 1075856"/>
                <a:gd name="connsiteY155" fmla="*/ 340528 h 897365"/>
                <a:gd name="connsiteX156" fmla="*/ 1054211 w 1075856"/>
                <a:gd name="connsiteY156" fmla="*/ 343774 h 897365"/>
                <a:gd name="connsiteX157" fmla="*/ 1057457 w 1075856"/>
                <a:gd name="connsiteY157" fmla="*/ 347021 h 897365"/>
                <a:gd name="connsiteX158" fmla="*/ 1056375 w 1075856"/>
                <a:gd name="connsiteY158" fmla="*/ 348104 h 897365"/>
                <a:gd name="connsiteX159" fmla="*/ 1059622 w 1075856"/>
                <a:gd name="connsiteY159" fmla="*/ 351350 h 897365"/>
                <a:gd name="connsiteX160" fmla="*/ 1058540 w 1075856"/>
                <a:gd name="connsiteY160" fmla="*/ 354597 h 897365"/>
                <a:gd name="connsiteX161" fmla="*/ 1062869 w 1075856"/>
                <a:gd name="connsiteY161" fmla="*/ 357844 h 897365"/>
                <a:gd name="connsiteX162" fmla="*/ 1063951 w 1075856"/>
                <a:gd name="connsiteY162" fmla="*/ 361091 h 897365"/>
                <a:gd name="connsiteX163" fmla="*/ 1060704 w 1075856"/>
                <a:gd name="connsiteY163" fmla="*/ 368667 h 897365"/>
                <a:gd name="connsiteX164" fmla="*/ 1063951 w 1075856"/>
                <a:gd name="connsiteY164" fmla="*/ 376243 h 897365"/>
                <a:gd name="connsiteX165" fmla="*/ 1062869 w 1075856"/>
                <a:gd name="connsiteY165" fmla="*/ 390854 h 897365"/>
                <a:gd name="connsiteX166" fmla="*/ 1066116 w 1075856"/>
                <a:gd name="connsiteY166" fmla="*/ 393019 h 897365"/>
                <a:gd name="connsiteX167" fmla="*/ 1065034 w 1075856"/>
                <a:gd name="connsiteY167" fmla="*/ 399512 h 897365"/>
                <a:gd name="connsiteX168" fmla="*/ 1068280 w 1075856"/>
                <a:gd name="connsiteY168" fmla="*/ 401677 h 897365"/>
                <a:gd name="connsiteX169" fmla="*/ 1070445 w 1075856"/>
                <a:gd name="connsiteY169" fmla="*/ 406006 h 897365"/>
                <a:gd name="connsiteX170" fmla="*/ 1066116 w 1075856"/>
                <a:gd name="connsiteY170" fmla="*/ 409253 h 897365"/>
                <a:gd name="connsiteX171" fmla="*/ 1068280 w 1075856"/>
                <a:gd name="connsiteY171" fmla="*/ 413582 h 897365"/>
                <a:gd name="connsiteX172" fmla="*/ 1069363 w 1075856"/>
                <a:gd name="connsiteY172" fmla="*/ 416829 h 897365"/>
                <a:gd name="connsiteX173" fmla="*/ 1071527 w 1075856"/>
                <a:gd name="connsiteY173" fmla="*/ 418994 h 897365"/>
                <a:gd name="connsiteX174" fmla="*/ 1071527 w 1075856"/>
                <a:gd name="connsiteY174" fmla="*/ 423323 h 897365"/>
                <a:gd name="connsiteX175" fmla="*/ 1073692 w 1075856"/>
                <a:gd name="connsiteY175" fmla="*/ 425487 h 897365"/>
                <a:gd name="connsiteX176" fmla="*/ 1071527 w 1075856"/>
                <a:gd name="connsiteY176" fmla="*/ 430899 h 897365"/>
                <a:gd name="connsiteX177" fmla="*/ 1074774 w 1075856"/>
                <a:gd name="connsiteY177" fmla="*/ 431981 h 897365"/>
                <a:gd name="connsiteX178" fmla="*/ 1073692 w 1075856"/>
                <a:gd name="connsiteY178" fmla="*/ 438475 h 897365"/>
                <a:gd name="connsiteX179" fmla="*/ 1075856 w 1075856"/>
                <a:gd name="connsiteY179" fmla="*/ 440639 h 897365"/>
                <a:gd name="connsiteX180" fmla="*/ 1072610 w 1075856"/>
                <a:gd name="connsiteY180" fmla="*/ 442804 h 897365"/>
                <a:gd name="connsiteX181" fmla="*/ 1072610 w 1075856"/>
                <a:gd name="connsiteY181" fmla="*/ 454168 h 897365"/>
                <a:gd name="connsiteX182" fmla="*/ 1070445 w 1075856"/>
                <a:gd name="connsiteY182" fmla="*/ 454168 h 897365"/>
                <a:gd name="connsiteX183" fmla="*/ 1070445 w 1075856"/>
                <a:gd name="connsiteY183" fmla="*/ 458497 h 897365"/>
                <a:gd name="connsiteX184" fmla="*/ 1071527 w 1075856"/>
                <a:gd name="connsiteY184" fmla="*/ 461744 h 897365"/>
                <a:gd name="connsiteX185" fmla="*/ 1067198 w 1075856"/>
                <a:gd name="connsiteY185" fmla="*/ 460662 h 897365"/>
                <a:gd name="connsiteX186" fmla="*/ 1069363 w 1075856"/>
                <a:gd name="connsiteY186" fmla="*/ 468238 h 897365"/>
                <a:gd name="connsiteX187" fmla="*/ 1065034 w 1075856"/>
                <a:gd name="connsiteY187" fmla="*/ 470402 h 897365"/>
                <a:gd name="connsiteX188" fmla="*/ 1066116 w 1075856"/>
                <a:gd name="connsiteY188" fmla="*/ 482849 h 897365"/>
                <a:gd name="connsiteX189" fmla="*/ 1062869 w 1075856"/>
                <a:gd name="connsiteY189" fmla="*/ 486096 h 897365"/>
                <a:gd name="connsiteX190" fmla="*/ 1065034 w 1075856"/>
                <a:gd name="connsiteY190" fmla="*/ 491507 h 897365"/>
                <a:gd name="connsiteX191" fmla="*/ 1060704 w 1075856"/>
                <a:gd name="connsiteY191" fmla="*/ 496918 h 897365"/>
                <a:gd name="connsiteX192" fmla="*/ 1066116 w 1075856"/>
                <a:gd name="connsiteY192" fmla="*/ 500165 h 897365"/>
                <a:gd name="connsiteX193" fmla="*/ 1063951 w 1075856"/>
                <a:gd name="connsiteY193" fmla="*/ 500165 h 897365"/>
                <a:gd name="connsiteX194" fmla="*/ 1060704 w 1075856"/>
                <a:gd name="connsiteY194" fmla="*/ 504494 h 897365"/>
                <a:gd name="connsiteX195" fmla="*/ 1062869 w 1075856"/>
                <a:gd name="connsiteY195" fmla="*/ 509906 h 897365"/>
                <a:gd name="connsiteX196" fmla="*/ 1060704 w 1075856"/>
                <a:gd name="connsiteY196" fmla="*/ 512071 h 897365"/>
                <a:gd name="connsiteX197" fmla="*/ 1061787 w 1075856"/>
                <a:gd name="connsiteY197" fmla="*/ 515317 h 897365"/>
                <a:gd name="connsiteX198" fmla="*/ 1060704 w 1075856"/>
                <a:gd name="connsiteY198" fmla="*/ 516400 h 897365"/>
                <a:gd name="connsiteX199" fmla="*/ 1060704 w 1075856"/>
                <a:gd name="connsiteY199" fmla="*/ 518564 h 897365"/>
                <a:gd name="connsiteX200" fmla="*/ 1060704 w 1075856"/>
                <a:gd name="connsiteY200" fmla="*/ 521811 h 897365"/>
                <a:gd name="connsiteX201" fmla="*/ 1063951 w 1075856"/>
                <a:gd name="connsiteY201" fmla="*/ 527223 h 897365"/>
                <a:gd name="connsiteX202" fmla="*/ 1059622 w 1075856"/>
                <a:gd name="connsiteY202" fmla="*/ 530469 h 897365"/>
                <a:gd name="connsiteX203" fmla="*/ 1062869 w 1075856"/>
                <a:gd name="connsiteY203" fmla="*/ 536963 h 897365"/>
                <a:gd name="connsiteX204" fmla="*/ 1060704 w 1075856"/>
                <a:gd name="connsiteY204" fmla="*/ 542375 h 897365"/>
                <a:gd name="connsiteX205" fmla="*/ 1057457 w 1075856"/>
                <a:gd name="connsiteY205" fmla="*/ 542375 h 897365"/>
                <a:gd name="connsiteX206" fmla="*/ 1057457 w 1075856"/>
                <a:gd name="connsiteY206" fmla="*/ 545621 h 897365"/>
                <a:gd name="connsiteX207" fmla="*/ 1054211 w 1075856"/>
                <a:gd name="connsiteY207" fmla="*/ 547786 h 897365"/>
                <a:gd name="connsiteX208" fmla="*/ 1057457 w 1075856"/>
                <a:gd name="connsiteY208" fmla="*/ 551033 h 897365"/>
                <a:gd name="connsiteX209" fmla="*/ 1053128 w 1075856"/>
                <a:gd name="connsiteY209" fmla="*/ 551033 h 897365"/>
                <a:gd name="connsiteX210" fmla="*/ 1052046 w 1075856"/>
                <a:gd name="connsiteY210" fmla="*/ 556444 h 897365"/>
                <a:gd name="connsiteX211" fmla="*/ 1056375 w 1075856"/>
                <a:gd name="connsiteY211" fmla="*/ 561856 h 897365"/>
                <a:gd name="connsiteX212" fmla="*/ 1046093 w 1075856"/>
                <a:gd name="connsiteY212" fmla="*/ 566185 h 897365"/>
                <a:gd name="connsiteX213" fmla="*/ 1047176 w 1075856"/>
                <a:gd name="connsiteY213" fmla="*/ 576467 h 897365"/>
                <a:gd name="connsiteX214" fmla="*/ 1040682 w 1075856"/>
                <a:gd name="connsiteY214" fmla="*/ 576467 h 897365"/>
                <a:gd name="connsiteX215" fmla="*/ 1042847 w 1075856"/>
                <a:gd name="connsiteY215" fmla="*/ 584043 h 897365"/>
                <a:gd name="connsiteX216" fmla="*/ 1038517 w 1075856"/>
                <a:gd name="connsiteY216" fmla="*/ 584043 h 897365"/>
                <a:gd name="connsiteX217" fmla="*/ 1034188 w 1075856"/>
                <a:gd name="connsiteY217" fmla="*/ 590537 h 897365"/>
                <a:gd name="connsiteX218" fmla="*/ 1039600 w 1075856"/>
                <a:gd name="connsiteY218" fmla="*/ 597030 h 897365"/>
                <a:gd name="connsiteX219" fmla="*/ 1026071 w 1075856"/>
                <a:gd name="connsiteY219" fmla="*/ 601359 h 897365"/>
                <a:gd name="connsiteX220" fmla="*/ 1028236 w 1075856"/>
                <a:gd name="connsiteY220" fmla="*/ 607853 h 897365"/>
                <a:gd name="connsiteX221" fmla="*/ 1024989 w 1075856"/>
                <a:gd name="connsiteY221" fmla="*/ 607853 h 897365"/>
                <a:gd name="connsiteX222" fmla="*/ 1028236 w 1075856"/>
                <a:gd name="connsiteY222" fmla="*/ 621382 h 897365"/>
                <a:gd name="connsiteX223" fmla="*/ 1026071 w 1075856"/>
                <a:gd name="connsiteY223" fmla="*/ 626793 h 897365"/>
                <a:gd name="connsiteX224" fmla="*/ 1028236 w 1075856"/>
                <a:gd name="connsiteY224" fmla="*/ 635452 h 897365"/>
                <a:gd name="connsiteX225" fmla="*/ 1023906 w 1075856"/>
                <a:gd name="connsiteY225" fmla="*/ 636534 h 897365"/>
                <a:gd name="connsiteX226" fmla="*/ 1026071 w 1075856"/>
                <a:gd name="connsiteY226" fmla="*/ 643028 h 897365"/>
                <a:gd name="connsiteX227" fmla="*/ 1022824 w 1075856"/>
                <a:gd name="connsiteY227" fmla="*/ 646274 h 897365"/>
                <a:gd name="connsiteX228" fmla="*/ 1023906 w 1075856"/>
                <a:gd name="connsiteY228" fmla="*/ 652768 h 897365"/>
                <a:gd name="connsiteX229" fmla="*/ 1022824 w 1075856"/>
                <a:gd name="connsiteY229" fmla="*/ 658180 h 897365"/>
                <a:gd name="connsiteX230" fmla="*/ 1018495 w 1075856"/>
                <a:gd name="connsiteY230" fmla="*/ 660344 h 897365"/>
                <a:gd name="connsiteX231" fmla="*/ 1019577 w 1075856"/>
                <a:gd name="connsiteY231" fmla="*/ 664673 h 897365"/>
                <a:gd name="connsiteX232" fmla="*/ 1018495 w 1075856"/>
                <a:gd name="connsiteY232" fmla="*/ 667920 h 897365"/>
                <a:gd name="connsiteX233" fmla="*/ 1017413 w 1075856"/>
                <a:gd name="connsiteY233" fmla="*/ 672249 h 897365"/>
                <a:gd name="connsiteX234" fmla="*/ 1017413 w 1075856"/>
                <a:gd name="connsiteY234" fmla="*/ 674414 h 897365"/>
                <a:gd name="connsiteX235" fmla="*/ 1015248 w 1075856"/>
                <a:gd name="connsiteY235" fmla="*/ 674414 h 897365"/>
                <a:gd name="connsiteX236" fmla="*/ 1016330 w 1075856"/>
                <a:gd name="connsiteY236" fmla="*/ 677661 h 897365"/>
                <a:gd name="connsiteX237" fmla="*/ 1014166 w 1075856"/>
                <a:gd name="connsiteY237" fmla="*/ 678743 h 897365"/>
                <a:gd name="connsiteX238" fmla="*/ 1014166 w 1075856"/>
                <a:gd name="connsiteY238" fmla="*/ 680908 h 897365"/>
                <a:gd name="connsiteX239" fmla="*/ 1013084 w 1075856"/>
                <a:gd name="connsiteY239" fmla="*/ 687401 h 897365"/>
                <a:gd name="connsiteX240" fmla="*/ 1016330 w 1075856"/>
                <a:gd name="connsiteY240" fmla="*/ 691731 h 897365"/>
                <a:gd name="connsiteX241" fmla="*/ 1014166 w 1075856"/>
                <a:gd name="connsiteY241" fmla="*/ 699307 h 897365"/>
                <a:gd name="connsiteX242" fmla="*/ 1010919 w 1075856"/>
                <a:gd name="connsiteY242" fmla="*/ 702554 h 897365"/>
                <a:gd name="connsiteX243" fmla="*/ 1007672 w 1075856"/>
                <a:gd name="connsiteY243" fmla="*/ 702554 h 897365"/>
                <a:gd name="connsiteX244" fmla="*/ 1003343 w 1075856"/>
                <a:gd name="connsiteY244" fmla="*/ 710130 h 897365"/>
                <a:gd name="connsiteX245" fmla="*/ 1007672 w 1075856"/>
                <a:gd name="connsiteY245" fmla="*/ 724740 h 897365"/>
                <a:gd name="connsiteX246" fmla="*/ 1001178 w 1075856"/>
                <a:gd name="connsiteY246" fmla="*/ 727987 h 897365"/>
                <a:gd name="connsiteX247" fmla="*/ 1003343 w 1075856"/>
                <a:gd name="connsiteY247" fmla="*/ 736646 h 897365"/>
                <a:gd name="connsiteX248" fmla="*/ 1000096 w 1075856"/>
                <a:gd name="connsiteY248" fmla="*/ 736646 h 897365"/>
                <a:gd name="connsiteX249" fmla="*/ 1001178 w 1075856"/>
                <a:gd name="connsiteY249" fmla="*/ 738810 h 897365"/>
                <a:gd name="connsiteX250" fmla="*/ 999014 w 1075856"/>
                <a:gd name="connsiteY250" fmla="*/ 742057 h 897365"/>
                <a:gd name="connsiteX251" fmla="*/ 994685 w 1075856"/>
                <a:gd name="connsiteY251" fmla="*/ 745304 h 897365"/>
                <a:gd name="connsiteX252" fmla="*/ 995767 w 1075856"/>
                <a:gd name="connsiteY252" fmla="*/ 749633 h 897365"/>
                <a:gd name="connsiteX253" fmla="*/ 992520 w 1075856"/>
                <a:gd name="connsiteY253" fmla="*/ 752880 h 897365"/>
                <a:gd name="connsiteX254" fmla="*/ 993602 w 1075856"/>
                <a:gd name="connsiteY254" fmla="*/ 755045 h 897365"/>
                <a:gd name="connsiteX255" fmla="*/ 989273 w 1075856"/>
                <a:gd name="connsiteY255" fmla="*/ 756127 h 897365"/>
                <a:gd name="connsiteX256" fmla="*/ 988191 w 1075856"/>
                <a:gd name="connsiteY256" fmla="*/ 758291 h 897365"/>
                <a:gd name="connsiteX257" fmla="*/ 990355 w 1075856"/>
                <a:gd name="connsiteY257" fmla="*/ 768573 h 897365"/>
                <a:gd name="connsiteX258" fmla="*/ 982779 w 1075856"/>
                <a:gd name="connsiteY258" fmla="*/ 769655 h 897365"/>
                <a:gd name="connsiteX259" fmla="*/ 983862 w 1075856"/>
                <a:gd name="connsiteY259" fmla="*/ 773985 h 897365"/>
                <a:gd name="connsiteX260" fmla="*/ 979533 w 1075856"/>
                <a:gd name="connsiteY260" fmla="*/ 773985 h 897365"/>
                <a:gd name="connsiteX261" fmla="*/ 979533 w 1075856"/>
                <a:gd name="connsiteY261" fmla="*/ 782643 h 897365"/>
                <a:gd name="connsiteX262" fmla="*/ 975203 w 1075856"/>
                <a:gd name="connsiteY262" fmla="*/ 785890 h 897365"/>
                <a:gd name="connsiteX263" fmla="*/ 973039 w 1075856"/>
                <a:gd name="connsiteY263" fmla="*/ 785890 h 897365"/>
                <a:gd name="connsiteX264" fmla="*/ 971957 w 1075856"/>
                <a:gd name="connsiteY264" fmla="*/ 788054 h 897365"/>
                <a:gd name="connsiteX265" fmla="*/ 969792 w 1075856"/>
                <a:gd name="connsiteY265" fmla="*/ 788054 h 897365"/>
                <a:gd name="connsiteX266" fmla="*/ 965463 w 1075856"/>
                <a:gd name="connsiteY266" fmla="*/ 791301 h 897365"/>
                <a:gd name="connsiteX267" fmla="*/ 967627 w 1075856"/>
                <a:gd name="connsiteY267" fmla="*/ 796713 h 897365"/>
                <a:gd name="connsiteX268" fmla="*/ 958969 w 1075856"/>
                <a:gd name="connsiteY268" fmla="*/ 804289 h 897365"/>
                <a:gd name="connsiteX269" fmla="*/ 960051 w 1075856"/>
                <a:gd name="connsiteY269" fmla="*/ 812947 h 897365"/>
                <a:gd name="connsiteX270" fmla="*/ 957887 w 1075856"/>
                <a:gd name="connsiteY270" fmla="*/ 810783 h 897365"/>
                <a:gd name="connsiteX271" fmla="*/ 953558 w 1075856"/>
                <a:gd name="connsiteY271" fmla="*/ 817276 h 897365"/>
                <a:gd name="connsiteX272" fmla="*/ 942194 w 1075856"/>
                <a:gd name="connsiteY272" fmla="*/ 818358 h 897365"/>
                <a:gd name="connsiteX273" fmla="*/ 943276 w 1075856"/>
                <a:gd name="connsiteY273" fmla="*/ 822688 h 897365"/>
                <a:gd name="connsiteX274" fmla="*/ 938947 w 1075856"/>
                <a:gd name="connsiteY274" fmla="*/ 823770 h 897365"/>
                <a:gd name="connsiteX275" fmla="*/ 938947 w 1075856"/>
                <a:gd name="connsiteY275" fmla="*/ 828099 h 897365"/>
                <a:gd name="connsiteX276" fmla="*/ 936782 w 1075856"/>
                <a:gd name="connsiteY276" fmla="*/ 825934 h 897365"/>
                <a:gd name="connsiteX277" fmla="*/ 930288 w 1075856"/>
                <a:gd name="connsiteY277" fmla="*/ 825934 h 897365"/>
                <a:gd name="connsiteX278" fmla="*/ 927042 w 1075856"/>
                <a:gd name="connsiteY278" fmla="*/ 828099 h 897365"/>
                <a:gd name="connsiteX279" fmla="*/ 928124 w 1075856"/>
                <a:gd name="connsiteY279" fmla="*/ 823770 h 897365"/>
                <a:gd name="connsiteX280" fmla="*/ 922712 w 1075856"/>
                <a:gd name="connsiteY280" fmla="*/ 821605 h 897365"/>
                <a:gd name="connsiteX281" fmla="*/ 920548 w 1075856"/>
                <a:gd name="connsiteY281" fmla="*/ 825934 h 897365"/>
                <a:gd name="connsiteX282" fmla="*/ 918383 w 1075856"/>
                <a:gd name="connsiteY282" fmla="*/ 828099 h 897365"/>
                <a:gd name="connsiteX283" fmla="*/ 914054 w 1075856"/>
                <a:gd name="connsiteY283" fmla="*/ 836757 h 897365"/>
                <a:gd name="connsiteX284" fmla="*/ 909725 w 1075856"/>
                <a:gd name="connsiteY284" fmla="*/ 836757 h 897365"/>
                <a:gd name="connsiteX285" fmla="*/ 905396 w 1075856"/>
                <a:gd name="connsiteY285" fmla="*/ 840004 h 897365"/>
                <a:gd name="connsiteX286" fmla="*/ 904313 w 1075856"/>
                <a:gd name="connsiteY286" fmla="*/ 846498 h 897365"/>
                <a:gd name="connsiteX287" fmla="*/ 898902 w 1075856"/>
                <a:gd name="connsiteY287" fmla="*/ 846498 h 897365"/>
                <a:gd name="connsiteX288" fmla="*/ 895655 w 1075856"/>
                <a:gd name="connsiteY288" fmla="*/ 848663 h 897365"/>
                <a:gd name="connsiteX289" fmla="*/ 893491 w 1075856"/>
                <a:gd name="connsiteY289" fmla="*/ 849745 h 897365"/>
                <a:gd name="connsiteX290" fmla="*/ 888079 w 1075856"/>
                <a:gd name="connsiteY290" fmla="*/ 851909 h 897365"/>
                <a:gd name="connsiteX291" fmla="*/ 890244 w 1075856"/>
                <a:gd name="connsiteY291" fmla="*/ 854074 h 897365"/>
                <a:gd name="connsiteX292" fmla="*/ 886997 w 1075856"/>
                <a:gd name="connsiteY292" fmla="*/ 854074 h 897365"/>
                <a:gd name="connsiteX293" fmla="*/ 882668 w 1075856"/>
                <a:gd name="connsiteY293" fmla="*/ 854074 h 897365"/>
                <a:gd name="connsiteX294" fmla="*/ 881585 w 1075856"/>
                <a:gd name="connsiteY294" fmla="*/ 859486 h 897365"/>
                <a:gd name="connsiteX295" fmla="*/ 876174 w 1075856"/>
                <a:gd name="connsiteY295" fmla="*/ 858403 h 897365"/>
                <a:gd name="connsiteX296" fmla="*/ 879421 w 1075856"/>
                <a:gd name="connsiteY296" fmla="*/ 862732 h 897365"/>
                <a:gd name="connsiteX297" fmla="*/ 876174 w 1075856"/>
                <a:gd name="connsiteY297" fmla="*/ 862732 h 897365"/>
                <a:gd name="connsiteX298" fmla="*/ 870762 w 1075856"/>
                <a:gd name="connsiteY298" fmla="*/ 863815 h 897365"/>
                <a:gd name="connsiteX299" fmla="*/ 867516 w 1075856"/>
                <a:gd name="connsiteY299" fmla="*/ 868144 h 897365"/>
                <a:gd name="connsiteX300" fmla="*/ 864269 w 1075856"/>
                <a:gd name="connsiteY300" fmla="*/ 868144 h 897365"/>
                <a:gd name="connsiteX301" fmla="*/ 863186 w 1075856"/>
                <a:gd name="connsiteY301" fmla="*/ 871391 h 897365"/>
                <a:gd name="connsiteX302" fmla="*/ 857775 w 1075856"/>
                <a:gd name="connsiteY302" fmla="*/ 875720 h 897365"/>
                <a:gd name="connsiteX303" fmla="*/ 851281 w 1075856"/>
                <a:gd name="connsiteY303" fmla="*/ 875720 h 897365"/>
                <a:gd name="connsiteX304" fmla="*/ 846952 w 1075856"/>
                <a:gd name="connsiteY304" fmla="*/ 880049 h 897365"/>
                <a:gd name="connsiteX305" fmla="*/ 846952 w 1075856"/>
                <a:gd name="connsiteY305" fmla="*/ 875720 h 897365"/>
                <a:gd name="connsiteX306" fmla="*/ 843705 w 1075856"/>
                <a:gd name="connsiteY306" fmla="*/ 878967 h 897365"/>
                <a:gd name="connsiteX307" fmla="*/ 840458 w 1075856"/>
                <a:gd name="connsiteY307" fmla="*/ 878967 h 897365"/>
                <a:gd name="connsiteX308" fmla="*/ 840458 w 1075856"/>
                <a:gd name="connsiteY308" fmla="*/ 883296 h 897365"/>
                <a:gd name="connsiteX309" fmla="*/ 837211 w 1075856"/>
                <a:gd name="connsiteY309" fmla="*/ 883296 h 897365"/>
                <a:gd name="connsiteX310" fmla="*/ 836129 w 1075856"/>
                <a:gd name="connsiteY310" fmla="*/ 882214 h 897365"/>
                <a:gd name="connsiteX311" fmla="*/ 833965 w 1075856"/>
                <a:gd name="connsiteY311" fmla="*/ 884378 h 897365"/>
                <a:gd name="connsiteX312" fmla="*/ 830718 w 1075856"/>
                <a:gd name="connsiteY312" fmla="*/ 881131 h 897365"/>
                <a:gd name="connsiteX313" fmla="*/ 828553 w 1075856"/>
                <a:gd name="connsiteY313" fmla="*/ 882214 h 897365"/>
                <a:gd name="connsiteX314" fmla="*/ 827471 w 1075856"/>
                <a:gd name="connsiteY314" fmla="*/ 881131 h 897365"/>
                <a:gd name="connsiteX315" fmla="*/ 824224 w 1075856"/>
                <a:gd name="connsiteY315" fmla="*/ 883296 h 897365"/>
                <a:gd name="connsiteX316" fmla="*/ 823142 w 1075856"/>
                <a:gd name="connsiteY316" fmla="*/ 882214 h 897365"/>
                <a:gd name="connsiteX317" fmla="*/ 822059 w 1075856"/>
                <a:gd name="connsiteY317" fmla="*/ 883296 h 897365"/>
                <a:gd name="connsiteX318" fmla="*/ 822059 w 1075856"/>
                <a:gd name="connsiteY318" fmla="*/ 888707 h 897365"/>
                <a:gd name="connsiteX319" fmla="*/ 815566 w 1075856"/>
                <a:gd name="connsiteY319" fmla="*/ 886543 h 897365"/>
                <a:gd name="connsiteX320" fmla="*/ 806907 w 1075856"/>
                <a:gd name="connsiteY320" fmla="*/ 891954 h 897365"/>
                <a:gd name="connsiteX321" fmla="*/ 806907 w 1075856"/>
                <a:gd name="connsiteY321" fmla="*/ 888707 h 897365"/>
                <a:gd name="connsiteX322" fmla="*/ 803660 w 1075856"/>
                <a:gd name="connsiteY322" fmla="*/ 891954 h 897365"/>
                <a:gd name="connsiteX323" fmla="*/ 801496 w 1075856"/>
                <a:gd name="connsiteY323" fmla="*/ 889790 h 897365"/>
                <a:gd name="connsiteX324" fmla="*/ 799331 w 1075856"/>
                <a:gd name="connsiteY324" fmla="*/ 891954 h 897365"/>
                <a:gd name="connsiteX325" fmla="*/ 796084 w 1075856"/>
                <a:gd name="connsiteY325" fmla="*/ 889790 h 897365"/>
                <a:gd name="connsiteX326" fmla="*/ 790673 w 1075856"/>
                <a:gd name="connsiteY326" fmla="*/ 889790 h 897365"/>
                <a:gd name="connsiteX327" fmla="*/ 787426 w 1075856"/>
                <a:gd name="connsiteY327" fmla="*/ 890872 h 897365"/>
                <a:gd name="connsiteX328" fmla="*/ 782015 w 1075856"/>
                <a:gd name="connsiteY328" fmla="*/ 890872 h 897365"/>
                <a:gd name="connsiteX329" fmla="*/ 785262 w 1075856"/>
                <a:gd name="connsiteY329" fmla="*/ 894119 h 897365"/>
                <a:gd name="connsiteX330" fmla="*/ 780932 w 1075856"/>
                <a:gd name="connsiteY330" fmla="*/ 896283 h 897365"/>
                <a:gd name="connsiteX331" fmla="*/ 779850 w 1075856"/>
                <a:gd name="connsiteY331" fmla="*/ 891954 h 897365"/>
                <a:gd name="connsiteX332" fmla="*/ 775521 w 1075856"/>
                <a:gd name="connsiteY332" fmla="*/ 895201 h 897365"/>
                <a:gd name="connsiteX333" fmla="*/ 774439 w 1075856"/>
                <a:gd name="connsiteY333" fmla="*/ 890872 h 897365"/>
                <a:gd name="connsiteX334" fmla="*/ 772274 w 1075856"/>
                <a:gd name="connsiteY334" fmla="*/ 893036 h 897365"/>
                <a:gd name="connsiteX335" fmla="*/ 764698 w 1075856"/>
                <a:gd name="connsiteY335" fmla="*/ 893036 h 897365"/>
                <a:gd name="connsiteX336" fmla="*/ 760369 w 1075856"/>
                <a:gd name="connsiteY336" fmla="*/ 889790 h 897365"/>
                <a:gd name="connsiteX337" fmla="*/ 759287 w 1075856"/>
                <a:gd name="connsiteY337" fmla="*/ 897366 h 897365"/>
                <a:gd name="connsiteX338" fmla="*/ 757122 w 1075856"/>
                <a:gd name="connsiteY338" fmla="*/ 893036 h 897365"/>
                <a:gd name="connsiteX339" fmla="*/ 753875 w 1075856"/>
                <a:gd name="connsiteY339" fmla="*/ 891954 h 897365"/>
                <a:gd name="connsiteX340" fmla="*/ 750628 w 1075856"/>
                <a:gd name="connsiteY340" fmla="*/ 895201 h 897365"/>
                <a:gd name="connsiteX341" fmla="*/ 749546 w 1075856"/>
                <a:gd name="connsiteY341" fmla="*/ 888707 h 897365"/>
                <a:gd name="connsiteX342" fmla="*/ 741970 w 1075856"/>
                <a:gd name="connsiteY342" fmla="*/ 890872 h 897365"/>
                <a:gd name="connsiteX343" fmla="*/ 735476 w 1075856"/>
                <a:gd name="connsiteY343" fmla="*/ 889790 h 897365"/>
                <a:gd name="connsiteX344" fmla="*/ 735476 w 1075856"/>
                <a:gd name="connsiteY344" fmla="*/ 888707 h 897365"/>
                <a:gd name="connsiteX345" fmla="*/ 732229 w 1075856"/>
                <a:gd name="connsiteY345" fmla="*/ 888707 h 897365"/>
                <a:gd name="connsiteX346" fmla="*/ 731147 w 1075856"/>
                <a:gd name="connsiteY346" fmla="*/ 887625 h 897365"/>
                <a:gd name="connsiteX347" fmla="*/ 725736 w 1075856"/>
                <a:gd name="connsiteY347" fmla="*/ 887625 h 897365"/>
                <a:gd name="connsiteX348" fmla="*/ 722489 w 1075856"/>
                <a:gd name="connsiteY348" fmla="*/ 888707 h 897365"/>
                <a:gd name="connsiteX349" fmla="*/ 717077 w 1075856"/>
                <a:gd name="connsiteY349" fmla="*/ 889790 h 897365"/>
                <a:gd name="connsiteX350" fmla="*/ 712748 w 1075856"/>
                <a:gd name="connsiteY350" fmla="*/ 886543 h 897365"/>
                <a:gd name="connsiteX351" fmla="*/ 708419 w 1075856"/>
                <a:gd name="connsiteY351" fmla="*/ 883296 h 897365"/>
                <a:gd name="connsiteX352" fmla="*/ 707337 w 1075856"/>
                <a:gd name="connsiteY352" fmla="*/ 886543 h 897365"/>
                <a:gd name="connsiteX353" fmla="*/ 703007 w 1075856"/>
                <a:gd name="connsiteY353" fmla="*/ 883296 h 897365"/>
                <a:gd name="connsiteX354" fmla="*/ 697596 w 1075856"/>
                <a:gd name="connsiteY354" fmla="*/ 882214 h 897365"/>
                <a:gd name="connsiteX355" fmla="*/ 694349 w 1075856"/>
                <a:gd name="connsiteY355" fmla="*/ 886543 h 897365"/>
                <a:gd name="connsiteX356" fmla="*/ 695431 w 1075856"/>
                <a:gd name="connsiteY356" fmla="*/ 882214 h 897365"/>
                <a:gd name="connsiteX357" fmla="*/ 691102 w 1075856"/>
                <a:gd name="connsiteY357" fmla="*/ 878967 h 897365"/>
                <a:gd name="connsiteX358" fmla="*/ 688938 w 1075856"/>
                <a:gd name="connsiteY358" fmla="*/ 876802 h 897365"/>
                <a:gd name="connsiteX359" fmla="*/ 686773 w 1075856"/>
                <a:gd name="connsiteY359" fmla="*/ 876802 h 897365"/>
                <a:gd name="connsiteX360" fmla="*/ 681362 w 1075856"/>
                <a:gd name="connsiteY360" fmla="*/ 876802 h 897365"/>
                <a:gd name="connsiteX361" fmla="*/ 675950 w 1075856"/>
                <a:gd name="connsiteY361" fmla="*/ 870308 h 897365"/>
                <a:gd name="connsiteX362" fmla="*/ 670539 w 1075856"/>
                <a:gd name="connsiteY362" fmla="*/ 868144 h 897365"/>
                <a:gd name="connsiteX363" fmla="*/ 662963 w 1075856"/>
                <a:gd name="connsiteY363" fmla="*/ 871391 h 897365"/>
                <a:gd name="connsiteX364" fmla="*/ 658634 w 1075856"/>
                <a:gd name="connsiteY364" fmla="*/ 863815 h 897365"/>
                <a:gd name="connsiteX365" fmla="*/ 653222 w 1075856"/>
                <a:gd name="connsiteY365" fmla="*/ 864897 h 897365"/>
                <a:gd name="connsiteX366" fmla="*/ 653222 w 1075856"/>
                <a:gd name="connsiteY366" fmla="*/ 862732 h 897365"/>
                <a:gd name="connsiteX367" fmla="*/ 647811 w 1075856"/>
                <a:gd name="connsiteY367" fmla="*/ 864897 h 897365"/>
                <a:gd name="connsiteX368" fmla="*/ 645646 w 1075856"/>
                <a:gd name="connsiteY368" fmla="*/ 862732 h 897365"/>
                <a:gd name="connsiteX369" fmla="*/ 638070 w 1075856"/>
                <a:gd name="connsiteY369" fmla="*/ 858403 h 897365"/>
                <a:gd name="connsiteX370" fmla="*/ 638070 w 1075856"/>
                <a:gd name="connsiteY370" fmla="*/ 854074 h 897365"/>
                <a:gd name="connsiteX371" fmla="*/ 636988 w 1075856"/>
                <a:gd name="connsiteY371" fmla="*/ 854074 h 897365"/>
                <a:gd name="connsiteX372" fmla="*/ 632659 w 1075856"/>
                <a:gd name="connsiteY372" fmla="*/ 850827 h 897365"/>
                <a:gd name="connsiteX373" fmla="*/ 630494 w 1075856"/>
                <a:gd name="connsiteY373" fmla="*/ 852992 h 897365"/>
                <a:gd name="connsiteX374" fmla="*/ 625083 w 1075856"/>
                <a:gd name="connsiteY374" fmla="*/ 855156 h 897365"/>
                <a:gd name="connsiteX375" fmla="*/ 624000 w 1075856"/>
                <a:gd name="connsiteY375" fmla="*/ 852992 h 897365"/>
                <a:gd name="connsiteX376" fmla="*/ 620753 w 1075856"/>
                <a:gd name="connsiteY376" fmla="*/ 852992 h 897365"/>
                <a:gd name="connsiteX377" fmla="*/ 619671 w 1075856"/>
                <a:gd name="connsiteY377" fmla="*/ 850827 h 897365"/>
                <a:gd name="connsiteX378" fmla="*/ 617507 w 1075856"/>
                <a:gd name="connsiteY378" fmla="*/ 850827 h 897365"/>
                <a:gd name="connsiteX379" fmla="*/ 614260 w 1075856"/>
                <a:gd name="connsiteY379" fmla="*/ 846498 h 897365"/>
                <a:gd name="connsiteX380" fmla="*/ 612095 w 1075856"/>
                <a:gd name="connsiteY380" fmla="*/ 849745 h 897365"/>
                <a:gd name="connsiteX381" fmla="*/ 606684 w 1075856"/>
                <a:gd name="connsiteY381" fmla="*/ 850827 h 897365"/>
                <a:gd name="connsiteX382" fmla="*/ 599108 w 1075856"/>
                <a:gd name="connsiteY382" fmla="*/ 847580 h 897365"/>
                <a:gd name="connsiteX383" fmla="*/ 593696 w 1075856"/>
                <a:gd name="connsiteY383" fmla="*/ 843251 h 897365"/>
                <a:gd name="connsiteX384" fmla="*/ 590449 w 1075856"/>
                <a:gd name="connsiteY384" fmla="*/ 848663 h 897365"/>
                <a:gd name="connsiteX385" fmla="*/ 585038 w 1075856"/>
                <a:gd name="connsiteY385" fmla="*/ 850827 h 897365"/>
                <a:gd name="connsiteX386" fmla="*/ 582873 w 1075856"/>
                <a:gd name="connsiteY386" fmla="*/ 850827 h 897365"/>
                <a:gd name="connsiteX387" fmla="*/ 580709 w 1075856"/>
                <a:gd name="connsiteY387" fmla="*/ 852992 h 897365"/>
                <a:gd name="connsiteX388" fmla="*/ 570427 w 1075856"/>
                <a:gd name="connsiteY388" fmla="*/ 852992 h 897365"/>
                <a:gd name="connsiteX389" fmla="*/ 566098 w 1075856"/>
                <a:gd name="connsiteY389" fmla="*/ 850827 h 897365"/>
                <a:gd name="connsiteX390" fmla="*/ 562851 w 1075856"/>
                <a:gd name="connsiteY390" fmla="*/ 845416 h 897365"/>
                <a:gd name="connsiteX391" fmla="*/ 548240 w 1075856"/>
                <a:gd name="connsiteY391" fmla="*/ 843251 h 897365"/>
                <a:gd name="connsiteX392" fmla="*/ 547158 w 1075856"/>
                <a:gd name="connsiteY392" fmla="*/ 849745 h 897365"/>
                <a:gd name="connsiteX393" fmla="*/ 539582 w 1075856"/>
                <a:gd name="connsiteY393" fmla="*/ 848663 h 897365"/>
                <a:gd name="connsiteX394" fmla="*/ 538499 w 1075856"/>
                <a:gd name="connsiteY394" fmla="*/ 851909 h 897365"/>
                <a:gd name="connsiteX395" fmla="*/ 530923 w 1075856"/>
                <a:gd name="connsiteY395" fmla="*/ 848663 h 897365"/>
                <a:gd name="connsiteX396" fmla="*/ 523347 w 1075856"/>
                <a:gd name="connsiteY396" fmla="*/ 849745 h 897365"/>
                <a:gd name="connsiteX397" fmla="*/ 528759 w 1075856"/>
                <a:gd name="connsiteY397" fmla="*/ 856239 h 897365"/>
                <a:gd name="connsiteX398" fmla="*/ 521183 w 1075856"/>
                <a:gd name="connsiteY398" fmla="*/ 852992 h 897365"/>
                <a:gd name="connsiteX399" fmla="*/ 515771 w 1075856"/>
                <a:gd name="connsiteY399" fmla="*/ 856239 h 897365"/>
                <a:gd name="connsiteX400" fmla="*/ 516854 w 1075856"/>
                <a:gd name="connsiteY400" fmla="*/ 851909 h 897365"/>
                <a:gd name="connsiteX401" fmla="*/ 510360 w 1075856"/>
                <a:gd name="connsiteY401" fmla="*/ 859486 h 897365"/>
                <a:gd name="connsiteX402" fmla="*/ 491420 w 1075856"/>
                <a:gd name="connsiteY402" fmla="*/ 857321 h 897365"/>
                <a:gd name="connsiteX403" fmla="*/ 488173 w 1075856"/>
                <a:gd name="connsiteY403" fmla="*/ 861650 h 897365"/>
                <a:gd name="connsiteX404" fmla="*/ 486008 w 1075856"/>
                <a:gd name="connsiteY404" fmla="*/ 859486 h 897365"/>
                <a:gd name="connsiteX405" fmla="*/ 483844 w 1075856"/>
                <a:gd name="connsiteY405" fmla="*/ 859486 h 897365"/>
                <a:gd name="connsiteX406" fmla="*/ 482761 w 1075856"/>
                <a:gd name="connsiteY406" fmla="*/ 858403 h 897365"/>
                <a:gd name="connsiteX407" fmla="*/ 479515 w 1075856"/>
                <a:gd name="connsiteY407" fmla="*/ 856239 h 897365"/>
                <a:gd name="connsiteX408" fmla="*/ 478432 w 1075856"/>
                <a:gd name="connsiteY408" fmla="*/ 857321 h 897365"/>
                <a:gd name="connsiteX409" fmla="*/ 475185 w 1075856"/>
                <a:gd name="connsiteY409" fmla="*/ 857321 h 897365"/>
                <a:gd name="connsiteX410" fmla="*/ 470856 w 1075856"/>
                <a:gd name="connsiteY410" fmla="*/ 861650 h 897365"/>
                <a:gd name="connsiteX411" fmla="*/ 470856 w 1075856"/>
                <a:gd name="connsiteY411" fmla="*/ 867062 h 897365"/>
                <a:gd name="connsiteX412" fmla="*/ 467609 w 1075856"/>
                <a:gd name="connsiteY412" fmla="*/ 864897 h 897365"/>
                <a:gd name="connsiteX413" fmla="*/ 465445 w 1075856"/>
                <a:gd name="connsiteY413" fmla="*/ 867062 h 897365"/>
                <a:gd name="connsiteX414" fmla="*/ 464363 w 1075856"/>
                <a:gd name="connsiteY414" fmla="*/ 863815 h 897365"/>
                <a:gd name="connsiteX415" fmla="*/ 462198 w 1075856"/>
                <a:gd name="connsiteY415" fmla="*/ 860568 h 897365"/>
                <a:gd name="connsiteX416" fmla="*/ 455704 w 1075856"/>
                <a:gd name="connsiteY416" fmla="*/ 862732 h 897365"/>
                <a:gd name="connsiteX417" fmla="*/ 455704 w 1075856"/>
                <a:gd name="connsiteY417" fmla="*/ 863815 h 897365"/>
                <a:gd name="connsiteX418" fmla="*/ 450293 w 1075856"/>
                <a:gd name="connsiteY418" fmla="*/ 869226 h 897365"/>
                <a:gd name="connsiteX419" fmla="*/ 447046 w 1075856"/>
                <a:gd name="connsiteY419" fmla="*/ 868144 h 897365"/>
                <a:gd name="connsiteX420" fmla="*/ 443799 w 1075856"/>
                <a:gd name="connsiteY420" fmla="*/ 867062 h 897365"/>
                <a:gd name="connsiteX421" fmla="*/ 437305 w 1075856"/>
                <a:gd name="connsiteY421" fmla="*/ 870308 h 897365"/>
                <a:gd name="connsiteX422" fmla="*/ 434058 w 1075856"/>
                <a:gd name="connsiteY422" fmla="*/ 867062 h 897365"/>
                <a:gd name="connsiteX423" fmla="*/ 430812 w 1075856"/>
                <a:gd name="connsiteY423" fmla="*/ 867062 h 897365"/>
                <a:gd name="connsiteX424" fmla="*/ 429729 w 1075856"/>
                <a:gd name="connsiteY424" fmla="*/ 870308 h 897365"/>
                <a:gd name="connsiteX425" fmla="*/ 423235 w 1075856"/>
                <a:gd name="connsiteY425" fmla="*/ 867062 h 897365"/>
                <a:gd name="connsiteX426" fmla="*/ 416742 w 1075856"/>
                <a:gd name="connsiteY426" fmla="*/ 865979 h 897365"/>
                <a:gd name="connsiteX427" fmla="*/ 412413 w 1075856"/>
                <a:gd name="connsiteY427" fmla="*/ 867062 h 897365"/>
                <a:gd name="connsiteX428" fmla="*/ 409166 w 1075856"/>
                <a:gd name="connsiteY428" fmla="*/ 865979 h 897365"/>
                <a:gd name="connsiteX429" fmla="*/ 407001 w 1075856"/>
                <a:gd name="connsiteY429" fmla="*/ 867062 h 897365"/>
                <a:gd name="connsiteX430" fmla="*/ 405919 w 1075856"/>
                <a:gd name="connsiteY430" fmla="*/ 865979 h 897365"/>
                <a:gd name="connsiteX431" fmla="*/ 401590 w 1075856"/>
                <a:gd name="connsiteY431" fmla="*/ 865979 h 897365"/>
                <a:gd name="connsiteX432" fmla="*/ 400507 w 1075856"/>
                <a:gd name="connsiteY432" fmla="*/ 867062 h 897365"/>
                <a:gd name="connsiteX433" fmla="*/ 396178 w 1075856"/>
                <a:gd name="connsiteY433" fmla="*/ 868144 h 897365"/>
                <a:gd name="connsiteX434" fmla="*/ 390767 w 1075856"/>
                <a:gd name="connsiteY434" fmla="*/ 864897 h 897365"/>
                <a:gd name="connsiteX435" fmla="*/ 387520 w 1075856"/>
                <a:gd name="connsiteY435" fmla="*/ 867062 h 897365"/>
                <a:gd name="connsiteX436" fmla="*/ 385355 w 1075856"/>
                <a:gd name="connsiteY436" fmla="*/ 865979 h 897365"/>
                <a:gd name="connsiteX437" fmla="*/ 383191 w 1075856"/>
                <a:gd name="connsiteY437" fmla="*/ 868144 h 897365"/>
                <a:gd name="connsiteX438" fmla="*/ 374532 w 1075856"/>
                <a:gd name="connsiteY438" fmla="*/ 869226 h 897365"/>
                <a:gd name="connsiteX439" fmla="*/ 366956 w 1075856"/>
                <a:gd name="connsiteY439" fmla="*/ 863815 h 897365"/>
                <a:gd name="connsiteX440" fmla="*/ 354510 w 1075856"/>
                <a:gd name="connsiteY440" fmla="*/ 862732 h 897365"/>
                <a:gd name="connsiteX441" fmla="*/ 351263 w 1075856"/>
                <a:gd name="connsiteY441" fmla="*/ 863815 h 897365"/>
                <a:gd name="connsiteX442" fmla="*/ 346934 w 1075856"/>
                <a:gd name="connsiteY442" fmla="*/ 867062 h 897365"/>
                <a:gd name="connsiteX443" fmla="*/ 349099 w 1075856"/>
                <a:gd name="connsiteY443" fmla="*/ 861650 h 897365"/>
                <a:gd name="connsiteX444" fmla="*/ 343687 w 1075856"/>
                <a:gd name="connsiteY444" fmla="*/ 862732 h 897365"/>
                <a:gd name="connsiteX445" fmla="*/ 341523 w 1075856"/>
                <a:gd name="connsiteY445" fmla="*/ 860568 h 897365"/>
                <a:gd name="connsiteX446" fmla="*/ 338276 w 1075856"/>
                <a:gd name="connsiteY446" fmla="*/ 861650 h 897365"/>
                <a:gd name="connsiteX447" fmla="*/ 337193 w 1075856"/>
                <a:gd name="connsiteY447" fmla="*/ 860568 h 897365"/>
                <a:gd name="connsiteX448" fmla="*/ 332864 w 1075856"/>
                <a:gd name="connsiteY448" fmla="*/ 860568 h 897365"/>
                <a:gd name="connsiteX449" fmla="*/ 328535 w 1075856"/>
                <a:gd name="connsiteY449" fmla="*/ 858403 h 897365"/>
                <a:gd name="connsiteX450" fmla="*/ 325288 w 1075856"/>
                <a:gd name="connsiteY450" fmla="*/ 856239 h 897365"/>
                <a:gd name="connsiteX451" fmla="*/ 324206 w 1075856"/>
                <a:gd name="connsiteY451" fmla="*/ 854074 h 897365"/>
                <a:gd name="connsiteX452" fmla="*/ 320959 w 1075856"/>
                <a:gd name="connsiteY452" fmla="*/ 859486 h 897365"/>
                <a:gd name="connsiteX453" fmla="*/ 318795 w 1075856"/>
                <a:gd name="connsiteY453" fmla="*/ 855156 h 897365"/>
                <a:gd name="connsiteX454" fmla="*/ 318795 w 1075856"/>
                <a:gd name="connsiteY454" fmla="*/ 849745 h 897365"/>
                <a:gd name="connsiteX455" fmla="*/ 306348 w 1075856"/>
                <a:gd name="connsiteY455" fmla="*/ 846498 h 897365"/>
                <a:gd name="connsiteX456" fmla="*/ 297690 w 1075856"/>
                <a:gd name="connsiteY456" fmla="*/ 842169 h 897365"/>
                <a:gd name="connsiteX457" fmla="*/ 289032 w 1075856"/>
                <a:gd name="connsiteY457" fmla="*/ 833511 h 897365"/>
                <a:gd name="connsiteX458" fmla="*/ 280373 w 1075856"/>
                <a:gd name="connsiteY458" fmla="*/ 835675 h 897365"/>
                <a:gd name="connsiteX459" fmla="*/ 274962 w 1075856"/>
                <a:gd name="connsiteY459" fmla="*/ 832428 h 897365"/>
                <a:gd name="connsiteX460" fmla="*/ 273879 w 1075856"/>
                <a:gd name="connsiteY460" fmla="*/ 836757 h 897365"/>
                <a:gd name="connsiteX461" fmla="*/ 271715 w 1075856"/>
                <a:gd name="connsiteY461" fmla="*/ 834593 h 897365"/>
                <a:gd name="connsiteX462" fmla="*/ 260351 w 1075856"/>
                <a:gd name="connsiteY462" fmla="*/ 834593 h 897365"/>
                <a:gd name="connsiteX463" fmla="*/ 251693 w 1075856"/>
                <a:gd name="connsiteY463" fmla="*/ 836757 h 897365"/>
                <a:gd name="connsiteX464" fmla="*/ 250610 w 1075856"/>
                <a:gd name="connsiteY464" fmla="*/ 835675 h 897365"/>
                <a:gd name="connsiteX465" fmla="*/ 244117 w 1075856"/>
                <a:gd name="connsiteY465" fmla="*/ 832428 h 897365"/>
                <a:gd name="connsiteX466" fmla="*/ 233835 w 1075856"/>
                <a:gd name="connsiteY466" fmla="*/ 833511 h 897365"/>
                <a:gd name="connsiteX467" fmla="*/ 232752 w 1075856"/>
                <a:gd name="connsiteY467" fmla="*/ 836757 h 897365"/>
                <a:gd name="connsiteX468" fmla="*/ 227341 w 1075856"/>
                <a:gd name="connsiteY468" fmla="*/ 837840 h 897365"/>
                <a:gd name="connsiteX469" fmla="*/ 225176 w 1075856"/>
                <a:gd name="connsiteY469" fmla="*/ 834593 h 897365"/>
                <a:gd name="connsiteX470" fmla="*/ 219765 w 1075856"/>
                <a:gd name="connsiteY470" fmla="*/ 833511 h 897365"/>
                <a:gd name="connsiteX471" fmla="*/ 216518 w 1075856"/>
                <a:gd name="connsiteY471" fmla="*/ 835675 h 897365"/>
                <a:gd name="connsiteX472" fmla="*/ 215436 w 1075856"/>
                <a:gd name="connsiteY472" fmla="*/ 832428 h 897365"/>
                <a:gd name="connsiteX473" fmla="*/ 212189 w 1075856"/>
                <a:gd name="connsiteY473" fmla="*/ 830264 h 897365"/>
                <a:gd name="connsiteX474" fmla="*/ 205695 w 1075856"/>
                <a:gd name="connsiteY474" fmla="*/ 830264 h 897365"/>
                <a:gd name="connsiteX475" fmla="*/ 200284 w 1075856"/>
                <a:gd name="connsiteY475" fmla="*/ 824852 h 897365"/>
                <a:gd name="connsiteX476" fmla="*/ 199201 w 1075856"/>
                <a:gd name="connsiteY476" fmla="*/ 821605 h 897365"/>
                <a:gd name="connsiteX477" fmla="*/ 195955 w 1075856"/>
                <a:gd name="connsiteY477" fmla="*/ 818358 h 897365"/>
                <a:gd name="connsiteX478" fmla="*/ 192708 w 1075856"/>
                <a:gd name="connsiteY478" fmla="*/ 815112 h 897365"/>
                <a:gd name="connsiteX479" fmla="*/ 189461 w 1075856"/>
                <a:gd name="connsiteY479" fmla="*/ 816194 h 897365"/>
                <a:gd name="connsiteX480" fmla="*/ 186214 w 1075856"/>
                <a:gd name="connsiteY480" fmla="*/ 810783 h 897365"/>
                <a:gd name="connsiteX481" fmla="*/ 182967 w 1075856"/>
                <a:gd name="connsiteY481" fmla="*/ 804289 h 897365"/>
                <a:gd name="connsiteX482" fmla="*/ 175391 w 1075856"/>
                <a:gd name="connsiteY482" fmla="*/ 799960 h 897365"/>
                <a:gd name="connsiteX483" fmla="*/ 169980 w 1075856"/>
                <a:gd name="connsiteY483" fmla="*/ 789678 h 897365"/>
                <a:gd name="connsiteX484" fmla="*/ 167815 w 1075856"/>
                <a:gd name="connsiteY484" fmla="*/ 788596 h 897365"/>
                <a:gd name="connsiteX485" fmla="*/ 164568 w 1075856"/>
                <a:gd name="connsiteY485" fmla="*/ 783184 h 897365"/>
                <a:gd name="connsiteX486" fmla="*/ 159157 w 1075856"/>
                <a:gd name="connsiteY486" fmla="*/ 784266 h 897365"/>
                <a:gd name="connsiteX487" fmla="*/ 155910 w 1075856"/>
                <a:gd name="connsiteY487" fmla="*/ 783184 h 897365"/>
                <a:gd name="connsiteX488" fmla="*/ 156992 w 1075856"/>
                <a:gd name="connsiteY488" fmla="*/ 779937 h 897365"/>
                <a:gd name="connsiteX489" fmla="*/ 146710 w 1075856"/>
                <a:gd name="connsiteY489" fmla="*/ 774526 h 897365"/>
                <a:gd name="connsiteX490" fmla="*/ 143464 w 1075856"/>
                <a:gd name="connsiteY490" fmla="*/ 771279 h 897365"/>
                <a:gd name="connsiteX491" fmla="*/ 142381 w 1075856"/>
                <a:gd name="connsiteY491" fmla="*/ 764785 h 897365"/>
                <a:gd name="connsiteX492" fmla="*/ 138052 w 1075856"/>
                <a:gd name="connsiteY492" fmla="*/ 762621 h 897365"/>
                <a:gd name="connsiteX493" fmla="*/ 133723 w 1075856"/>
                <a:gd name="connsiteY493" fmla="*/ 758291 h 897365"/>
                <a:gd name="connsiteX494" fmla="*/ 130476 w 1075856"/>
                <a:gd name="connsiteY494" fmla="*/ 752880 h 897365"/>
                <a:gd name="connsiteX495" fmla="*/ 130476 w 1075856"/>
                <a:gd name="connsiteY495" fmla="*/ 749633 h 897365"/>
                <a:gd name="connsiteX496" fmla="*/ 126147 w 1075856"/>
                <a:gd name="connsiteY496" fmla="*/ 743139 h 897365"/>
                <a:gd name="connsiteX497" fmla="*/ 125065 w 1075856"/>
                <a:gd name="connsiteY497" fmla="*/ 744222 h 897365"/>
                <a:gd name="connsiteX498" fmla="*/ 121818 w 1075856"/>
                <a:gd name="connsiteY498" fmla="*/ 735563 h 897365"/>
                <a:gd name="connsiteX499" fmla="*/ 118571 w 1075856"/>
                <a:gd name="connsiteY499" fmla="*/ 730152 h 897365"/>
                <a:gd name="connsiteX500" fmla="*/ 113159 w 1075856"/>
                <a:gd name="connsiteY500" fmla="*/ 730152 h 897365"/>
                <a:gd name="connsiteX501" fmla="*/ 112077 w 1075856"/>
                <a:gd name="connsiteY501" fmla="*/ 723658 h 897365"/>
                <a:gd name="connsiteX502" fmla="*/ 108830 w 1075856"/>
                <a:gd name="connsiteY502" fmla="*/ 722576 h 897365"/>
                <a:gd name="connsiteX503" fmla="*/ 112077 w 1075856"/>
                <a:gd name="connsiteY503" fmla="*/ 719329 h 897365"/>
                <a:gd name="connsiteX504" fmla="*/ 108830 w 1075856"/>
                <a:gd name="connsiteY504" fmla="*/ 717164 h 897365"/>
                <a:gd name="connsiteX505" fmla="*/ 104501 w 1075856"/>
                <a:gd name="connsiteY505" fmla="*/ 702554 h 897365"/>
                <a:gd name="connsiteX506" fmla="*/ 98007 w 1075856"/>
                <a:gd name="connsiteY506" fmla="*/ 699307 h 897365"/>
                <a:gd name="connsiteX507" fmla="*/ 96925 w 1075856"/>
                <a:gd name="connsiteY507" fmla="*/ 687943 h 897365"/>
                <a:gd name="connsiteX508" fmla="*/ 90431 w 1075856"/>
                <a:gd name="connsiteY508" fmla="*/ 676579 h 897365"/>
                <a:gd name="connsiteX509" fmla="*/ 86102 w 1075856"/>
                <a:gd name="connsiteY509" fmla="*/ 666297 h 897365"/>
                <a:gd name="connsiteX510" fmla="*/ 85020 w 1075856"/>
                <a:gd name="connsiteY510" fmla="*/ 665214 h 897365"/>
                <a:gd name="connsiteX511" fmla="*/ 80691 w 1075856"/>
                <a:gd name="connsiteY511" fmla="*/ 659803 h 897365"/>
                <a:gd name="connsiteX512" fmla="*/ 79608 w 1075856"/>
                <a:gd name="connsiteY512" fmla="*/ 656556 h 897365"/>
                <a:gd name="connsiteX513" fmla="*/ 79608 w 1075856"/>
                <a:gd name="connsiteY513" fmla="*/ 650062 h 897365"/>
                <a:gd name="connsiteX514" fmla="*/ 70950 w 1075856"/>
                <a:gd name="connsiteY514" fmla="*/ 644651 h 897365"/>
                <a:gd name="connsiteX515" fmla="*/ 68786 w 1075856"/>
                <a:gd name="connsiteY515" fmla="*/ 642486 h 897365"/>
                <a:gd name="connsiteX516" fmla="*/ 67703 w 1075856"/>
                <a:gd name="connsiteY516" fmla="*/ 631122 h 897365"/>
                <a:gd name="connsiteX517" fmla="*/ 66621 w 1075856"/>
                <a:gd name="connsiteY517" fmla="*/ 628958 h 897365"/>
                <a:gd name="connsiteX518" fmla="*/ 63374 w 1075856"/>
                <a:gd name="connsiteY518" fmla="*/ 628958 h 897365"/>
                <a:gd name="connsiteX519" fmla="*/ 57963 w 1075856"/>
                <a:gd name="connsiteY519" fmla="*/ 621382 h 897365"/>
                <a:gd name="connsiteX520" fmla="*/ 52551 w 1075856"/>
                <a:gd name="connsiteY520" fmla="*/ 620299 h 897365"/>
                <a:gd name="connsiteX521" fmla="*/ 50387 w 1075856"/>
                <a:gd name="connsiteY521" fmla="*/ 617053 h 897365"/>
                <a:gd name="connsiteX522" fmla="*/ 47140 w 1075856"/>
                <a:gd name="connsiteY522" fmla="*/ 604606 h 897365"/>
                <a:gd name="connsiteX523" fmla="*/ 44975 w 1075856"/>
                <a:gd name="connsiteY523" fmla="*/ 602442 h 897365"/>
                <a:gd name="connsiteX524" fmla="*/ 42811 w 1075856"/>
                <a:gd name="connsiteY524" fmla="*/ 600277 h 897365"/>
                <a:gd name="connsiteX525" fmla="*/ 41728 w 1075856"/>
                <a:gd name="connsiteY525" fmla="*/ 598113 h 897365"/>
                <a:gd name="connsiteX526" fmla="*/ 42811 w 1075856"/>
                <a:gd name="connsiteY526" fmla="*/ 597030 h 897365"/>
                <a:gd name="connsiteX527" fmla="*/ 39564 w 1075856"/>
                <a:gd name="connsiteY527" fmla="*/ 593783 h 897365"/>
                <a:gd name="connsiteX528" fmla="*/ 38481 w 1075856"/>
                <a:gd name="connsiteY528" fmla="*/ 590537 h 897365"/>
                <a:gd name="connsiteX529" fmla="*/ 38481 w 1075856"/>
                <a:gd name="connsiteY529" fmla="*/ 586207 h 897365"/>
                <a:gd name="connsiteX530" fmla="*/ 37399 w 1075856"/>
                <a:gd name="connsiteY530" fmla="*/ 585125 h 897365"/>
                <a:gd name="connsiteX531" fmla="*/ 34152 w 1075856"/>
                <a:gd name="connsiteY531" fmla="*/ 580796 h 897365"/>
                <a:gd name="connsiteX532" fmla="*/ 30905 w 1075856"/>
                <a:gd name="connsiteY532" fmla="*/ 568350 h 897365"/>
                <a:gd name="connsiteX533" fmla="*/ 29823 w 1075856"/>
                <a:gd name="connsiteY533" fmla="*/ 567267 h 897365"/>
                <a:gd name="connsiteX534" fmla="*/ 27659 w 1075856"/>
                <a:gd name="connsiteY534" fmla="*/ 562938 h 897365"/>
                <a:gd name="connsiteX535" fmla="*/ 25494 w 1075856"/>
                <a:gd name="connsiteY535" fmla="*/ 556444 h 897365"/>
                <a:gd name="connsiteX536" fmla="*/ 26576 w 1075856"/>
                <a:gd name="connsiteY536" fmla="*/ 551033 h 897365"/>
                <a:gd name="connsiteX537" fmla="*/ 24412 w 1075856"/>
                <a:gd name="connsiteY537" fmla="*/ 547786 h 897365"/>
                <a:gd name="connsiteX538" fmla="*/ 23329 w 1075856"/>
                <a:gd name="connsiteY538" fmla="*/ 545621 h 897365"/>
                <a:gd name="connsiteX539" fmla="*/ 22247 w 1075856"/>
                <a:gd name="connsiteY539" fmla="*/ 542375 h 897365"/>
                <a:gd name="connsiteX540" fmla="*/ 21165 w 1075856"/>
                <a:gd name="connsiteY540" fmla="*/ 532093 h 897365"/>
                <a:gd name="connsiteX541" fmla="*/ 19000 w 1075856"/>
                <a:gd name="connsiteY541" fmla="*/ 524517 h 897365"/>
                <a:gd name="connsiteX542" fmla="*/ 21165 w 1075856"/>
                <a:gd name="connsiteY542" fmla="*/ 528846 h 897365"/>
                <a:gd name="connsiteX543" fmla="*/ 20082 w 1075856"/>
                <a:gd name="connsiteY543" fmla="*/ 518564 h 897365"/>
                <a:gd name="connsiteX544" fmla="*/ 20082 w 1075856"/>
                <a:gd name="connsiteY544" fmla="*/ 516400 h 897365"/>
                <a:gd name="connsiteX545" fmla="*/ 19000 w 1075856"/>
                <a:gd name="connsiteY545" fmla="*/ 512071 h 897365"/>
                <a:gd name="connsiteX546" fmla="*/ 17918 w 1075856"/>
                <a:gd name="connsiteY546" fmla="*/ 508824 h 897365"/>
                <a:gd name="connsiteX547" fmla="*/ 15753 w 1075856"/>
                <a:gd name="connsiteY547" fmla="*/ 505577 h 897365"/>
                <a:gd name="connsiteX548" fmla="*/ 60 w 1075856"/>
                <a:gd name="connsiteY548" fmla="*/ 515317 h 897365"/>
                <a:gd name="connsiteX549" fmla="*/ 4389 w 1075856"/>
                <a:gd name="connsiteY549" fmla="*/ 510988 h 897365"/>
                <a:gd name="connsiteX550" fmla="*/ 3307 w 1075856"/>
                <a:gd name="connsiteY550" fmla="*/ 506659 h 897365"/>
                <a:gd name="connsiteX551" fmla="*/ 1142 w 1075856"/>
                <a:gd name="connsiteY551" fmla="*/ 504494 h 897365"/>
                <a:gd name="connsiteX552" fmla="*/ 1142 w 1075856"/>
                <a:gd name="connsiteY552" fmla="*/ 499083 h 897365"/>
                <a:gd name="connsiteX553" fmla="*/ 60 w 1075856"/>
                <a:gd name="connsiteY553" fmla="*/ 494213 h 897365"/>
                <a:gd name="connsiteX554" fmla="*/ 1142 w 1075856"/>
                <a:gd name="connsiteY554" fmla="*/ 490966 h 897365"/>
                <a:gd name="connsiteX555" fmla="*/ 1142 w 1075856"/>
                <a:gd name="connsiteY555" fmla="*/ 487719 h 897365"/>
                <a:gd name="connsiteX556" fmla="*/ 3307 w 1075856"/>
                <a:gd name="connsiteY556" fmla="*/ 485554 h 897365"/>
                <a:gd name="connsiteX557" fmla="*/ 3307 w 1075856"/>
                <a:gd name="connsiteY557" fmla="*/ 480143 h 897365"/>
                <a:gd name="connsiteX558" fmla="*/ 4389 w 1075856"/>
                <a:gd name="connsiteY558" fmla="*/ 476896 h 897365"/>
                <a:gd name="connsiteX559" fmla="*/ 3307 w 1075856"/>
                <a:gd name="connsiteY559" fmla="*/ 470402 h 897365"/>
                <a:gd name="connsiteX560" fmla="*/ 3307 w 1075856"/>
                <a:gd name="connsiteY560" fmla="*/ 464991 h 897365"/>
                <a:gd name="connsiteX561" fmla="*/ 2225 w 1075856"/>
                <a:gd name="connsiteY561" fmla="*/ 456333 h 897365"/>
                <a:gd name="connsiteX562" fmla="*/ 5472 w 1075856"/>
                <a:gd name="connsiteY562" fmla="*/ 454168 h 897365"/>
                <a:gd name="connsiteX563" fmla="*/ 7636 w 1075856"/>
                <a:gd name="connsiteY563" fmla="*/ 429816 h 897365"/>
                <a:gd name="connsiteX564" fmla="*/ 14130 w 1075856"/>
                <a:gd name="connsiteY564" fmla="*/ 427652 h 897365"/>
                <a:gd name="connsiteX565" fmla="*/ 14130 w 1075856"/>
                <a:gd name="connsiteY565" fmla="*/ 424405 h 897365"/>
                <a:gd name="connsiteX566" fmla="*/ 11965 w 1075856"/>
                <a:gd name="connsiteY566" fmla="*/ 418994 h 897365"/>
                <a:gd name="connsiteX567" fmla="*/ 15212 w 1075856"/>
                <a:gd name="connsiteY567" fmla="*/ 414664 h 897365"/>
                <a:gd name="connsiteX568" fmla="*/ 10883 w 1075856"/>
                <a:gd name="connsiteY568" fmla="*/ 416829 h 897365"/>
                <a:gd name="connsiteX569" fmla="*/ 11965 w 1075856"/>
                <a:gd name="connsiteY569" fmla="*/ 412500 h 897365"/>
                <a:gd name="connsiteX570" fmla="*/ 13048 w 1075856"/>
                <a:gd name="connsiteY570" fmla="*/ 413582 h 897365"/>
                <a:gd name="connsiteX571" fmla="*/ 13048 w 1075856"/>
                <a:gd name="connsiteY571" fmla="*/ 410335 h 897365"/>
                <a:gd name="connsiteX572" fmla="*/ 13048 w 1075856"/>
                <a:gd name="connsiteY572" fmla="*/ 391395 h 897365"/>
                <a:gd name="connsiteX573" fmla="*/ 16294 w 1075856"/>
                <a:gd name="connsiteY573" fmla="*/ 391395 h 897365"/>
                <a:gd name="connsiteX574" fmla="*/ 17377 w 1075856"/>
                <a:gd name="connsiteY574" fmla="*/ 388148 h 897365"/>
                <a:gd name="connsiteX575" fmla="*/ 17377 w 1075856"/>
                <a:gd name="connsiteY575" fmla="*/ 385984 h 897365"/>
                <a:gd name="connsiteX576" fmla="*/ 18459 w 1075856"/>
                <a:gd name="connsiteY576" fmla="*/ 382737 h 897365"/>
                <a:gd name="connsiteX577" fmla="*/ 18459 w 1075856"/>
                <a:gd name="connsiteY577" fmla="*/ 380572 h 897365"/>
                <a:gd name="connsiteX578" fmla="*/ 19541 w 1075856"/>
                <a:gd name="connsiteY578" fmla="*/ 377325 h 897365"/>
                <a:gd name="connsiteX579" fmla="*/ 18459 w 1075856"/>
                <a:gd name="connsiteY579" fmla="*/ 371914 h 897365"/>
                <a:gd name="connsiteX580" fmla="*/ 20624 w 1075856"/>
                <a:gd name="connsiteY580" fmla="*/ 365420 h 897365"/>
                <a:gd name="connsiteX581" fmla="*/ 27117 w 1075856"/>
                <a:gd name="connsiteY581" fmla="*/ 361091 h 897365"/>
                <a:gd name="connsiteX582" fmla="*/ 29282 w 1075856"/>
                <a:gd name="connsiteY582" fmla="*/ 355680 h 897365"/>
                <a:gd name="connsiteX583" fmla="*/ 27117 w 1075856"/>
                <a:gd name="connsiteY583" fmla="*/ 350268 h 897365"/>
                <a:gd name="connsiteX584" fmla="*/ 32529 w 1075856"/>
                <a:gd name="connsiteY584" fmla="*/ 342692 h 897365"/>
                <a:gd name="connsiteX585" fmla="*/ 33611 w 1075856"/>
                <a:gd name="connsiteY585" fmla="*/ 341610 h 897365"/>
                <a:gd name="connsiteX586" fmla="*/ 34693 w 1075856"/>
                <a:gd name="connsiteY586" fmla="*/ 340528 h 897365"/>
                <a:gd name="connsiteX587" fmla="*/ 39023 w 1075856"/>
                <a:gd name="connsiteY587" fmla="*/ 330246 h 897365"/>
                <a:gd name="connsiteX588" fmla="*/ 43352 w 1075856"/>
                <a:gd name="connsiteY588" fmla="*/ 319964 h 897365"/>
                <a:gd name="connsiteX589" fmla="*/ 43352 w 1075856"/>
                <a:gd name="connsiteY589" fmla="*/ 310223 h 897365"/>
                <a:gd name="connsiteX590" fmla="*/ 47681 w 1075856"/>
                <a:gd name="connsiteY590" fmla="*/ 305894 h 897365"/>
                <a:gd name="connsiteX591" fmla="*/ 50928 w 1075856"/>
                <a:gd name="connsiteY591" fmla="*/ 291283 h 897365"/>
                <a:gd name="connsiteX592" fmla="*/ 56339 w 1075856"/>
                <a:gd name="connsiteY592" fmla="*/ 282625 h 897365"/>
                <a:gd name="connsiteX593" fmla="*/ 53092 w 1075856"/>
                <a:gd name="connsiteY593" fmla="*/ 272343 h 897365"/>
                <a:gd name="connsiteX594" fmla="*/ 53092 w 1075856"/>
                <a:gd name="connsiteY594" fmla="*/ 268014 h 897365"/>
                <a:gd name="connsiteX595" fmla="*/ 53092 w 1075856"/>
                <a:gd name="connsiteY595" fmla="*/ 262603 h 897365"/>
                <a:gd name="connsiteX596" fmla="*/ 50928 w 1075856"/>
                <a:gd name="connsiteY596" fmla="*/ 261520 h 897365"/>
                <a:gd name="connsiteX597" fmla="*/ 49845 w 1075856"/>
                <a:gd name="connsiteY597" fmla="*/ 250156 h 897365"/>
                <a:gd name="connsiteX598" fmla="*/ 48763 w 1075856"/>
                <a:gd name="connsiteY598" fmla="*/ 246910 h 897365"/>
                <a:gd name="connsiteX599" fmla="*/ 48763 w 1075856"/>
                <a:gd name="connsiteY599" fmla="*/ 234463 h 897365"/>
                <a:gd name="connsiteX600" fmla="*/ 45516 w 1075856"/>
                <a:gd name="connsiteY600" fmla="*/ 230134 h 897365"/>
                <a:gd name="connsiteX601" fmla="*/ 46599 w 1075856"/>
                <a:gd name="connsiteY601" fmla="*/ 225805 h 897365"/>
                <a:gd name="connsiteX602" fmla="*/ 49845 w 1075856"/>
                <a:gd name="connsiteY602" fmla="*/ 224723 h 897365"/>
                <a:gd name="connsiteX603" fmla="*/ 52010 w 1075856"/>
                <a:gd name="connsiteY603" fmla="*/ 204700 h 897365"/>
                <a:gd name="connsiteX604" fmla="*/ 49845 w 1075856"/>
                <a:gd name="connsiteY604" fmla="*/ 198207 h 897365"/>
                <a:gd name="connsiteX605" fmla="*/ 54175 w 1075856"/>
                <a:gd name="connsiteY605" fmla="*/ 201453 h 897365"/>
                <a:gd name="connsiteX606" fmla="*/ 55257 w 1075856"/>
                <a:gd name="connsiteY606" fmla="*/ 197124 h 897365"/>
                <a:gd name="connsiteX607" fmla="*/ 54175 w 1075856"/>
                <a:gd name="connsiteY607" fmla="*/ 196042 h 897365"/>
                <a:gd name="connsiteX608" fmla="*/ 55257 w 1075856"/>
                <a:gd name="connsiteY608" fmla="*/ 194960 h 897365"/>
                <a:gd name="connsiteX609" fmla="*/ 54175 w 1075856"/>
                <a:gd name="connsiteY609" fmla="*/ 187384 h 897365"/>
                <a:gd name="connsiteX610" fmla="*/ 58504 w 1075856"/>
                <a:gd name="connsiteY610" fmla="*/ 185219 h 897365"/>
                <a:gd name="connsiteX611" fmla="*/ 66080 w 1075856"/>
                <a:gd name="connsiteY611" fmla="*/ 174937 h 897365"/>
                <a:gd name="connsiteX612" fmla="*/ 67162 w 1075856"/>
                <a:gd name="connsiteY612" fmla="*/ 170608 h 897365"/>
                <a:gd name="connsiteX613" fmla="*/ 70409 w 1075856"/>
                <a:gd name="connsiteY613" fmla="*/ 168444 h 897365"/>
                <a:gd name="connsiteX614" fmla="*/ 70409 w 1075856"/>
                <a:gd name="connsiteY614" fmla="*/ 163032 h 897365"/>
                <a:gd name="connsiteX615" fmla="*/ 76903 w 1075856"/>
                <a:gd name="connsiteY615" fmla="*/ 160868 h 897365"/>
                <a:gd name="connsiteX616" fmla="*/ 76903 w 1075856"/>
                <a:gd name="connsiteY616" fmla="*/ 158703 h 897365"/>
                <a:gd name="connsiteX617" fmla="*/ 79067 w 1075856"/>
                <a:gd name="connsiteY617" fmla="*/ 157621 h 897365"/>
                <a:gd name="connsiteX618" fmla="*/ 77985 w 1075856"/>
                <a:gd name="connsiteY618" fmla="*/ 151127 h 897365"/>
                <a:gd name="connsiteX619" fmla="*/ 81232 w 1075856"/>
                <a:gd name="connsiteY619" fmla="*/ 150045 h 897365"/>
                <a:gd name="connsiteX620" fmla="*/ 83396 w 1075856"/>
                <a:gd name="connsiteY620" fmla="*/ 146798 h 897365"/>
                <a:gd name="connsiteX621" fmla="*/ 89890 w 1075856"/>
                <a:gd name="connsiteY621" fmla="*/ 144633 h 897365"/>
                <a:gd name="connsiteX622" fmla="*/ 90972 w 1075856"/>
                <a:gd name="connsiteY622" fmla="*/ 147880 h 897365"/>
                <a:gd name="connsiteX623" fmla="*/ 94219 w 1075856"/>
                <a:gd name="connsiteY623" fmla="*/ 135434 h 897365"/>
                <a:gd name="connsiteX624" fmla="*/ 102878 w 1075856"/>
                <a:gd name="connsiteY624" fmla="*/ 130022 h 897365"/>
                <a:gd name="connsiteX625" fmla="*/ 111536 w 1075856"/>
                <a:gd name="connsiteY625" fmla="*/ 121364 h 897365"/>
                <a:gd name="connsiteX626" fmla="*/ 115865 w 1075856"/>
                <a:gd name="connsiteY626" fmla="*/ 120282 h 897365"/>
                <a:gd name="connsiteX627" fmla="*/ 122359 w 1075856"/>
                <a:gd name="connsiteY627" fmla="*/ 118117 h 897365"/>
                <a:gd name="connsiteX628" fmla="*/ 124523 w 1075856"/>
                <a:gd name="connsiteY628" fmla="*/ 114870 h 897365"/>
                <a:gd name="connsiteX629" fmla="*/ 126688 w 1075856"/>
                <a:gd name="connsiteY629" fmla="*/ 111623 h 897365"/>
                <a:gd name="connsiteX630" fmla="*/ 133182 w 1075856"/>
                <a:gd name="connsiteY630" fmla="*/ 110541 h 897365"/>
                <a:gd name="connsiteX631" fmla="*/ 132100 w 1075856"/>
                <a:gd name="connsiteY631" fmla="*/ 105130 h 897365"/>
                <a:gd name="connsiteX632" fmla="*/ 136429 w 1075856"/>
                <a:gd name="connsiteY632" fmla="*/ 107294 h 897365"/>
                <a:gd name="connsiteX633" fmla="*/ 144005 w 1075856"/>
                <a:gd name="connsiteY633" fmla="*/ 94848 h 897365"/>
                <a:gd name="connsiteX634" fmla="*/ 147252 w 1075856"/>
                <a:gd name="connsiteY634" fmla="*/ 92683 h 897365"/>
                <a:gd name="connsiteX635" fmla="*/ 152663 w 1075856"/>
                <a:gd name="connsiteY635" fmla="*/ 93766 h 897365"/>
                <a:gd name="connsiteX636" fmla="*/ 156992 w 1075856"/>
                <a:gd name="connsiteY636" fmla="*/ 89436 h 897365"/>
                <a:gd name="connsiteX637" fmla="*/ 158074 w 1075856"/>
                <a:gd name="connsiteY637" fmla="*/ 93766 h 897365"/>
                <a:gd name="connsiteX638" fmla="*/ 162404 w 1075856"/>
                <a:gd name="connsiteY638" fmla="*/ 92683 h 897365"/>
                <a:gd name="connsiteX639" fmla="*/ 167815 w 1075856"/>
                <a:gd name="connsiteY639" fmla="*/ 88354 h 897365"/>
                <a:gd name="connsiteX640" fmla="*/ 167815 w 1075856"/>
                <a:gd name="connsiteY640" fmla="*/ 89436 h 897365"/>
                <a:gd name="connsiteX641" fmla="*/ 171062 w 1075856"/>
                <a:gd name="connsiteY641" fmla="*/ 85107 h 897365"/>
                <a:gd name="connsiteX642" fmla="*/ 176473 w 1075856"/>
                <a:gd name="connsiteY642" fmla="*/ 86190 h 897365"/>
                <a:gd name="connsiteX643" fmla="*/ 180803 w 1075856"/>
                <a:gd name="connsiteY643" fmla="*/ 85107 h 897365"/>
                <a:gd name="connsiteX644" fmla="*/ 189461 w 1075856"/>
                <a:gd name="connsiteY644" fmla="*/ 85107 h 897365"/>
                <a:gd name="connsiteX645" fmla="*/ 190543 w 1075856"/>
                <a:gd name="connsiteY645" fmla="*/ 80778 h 897365"/>
                <a:gd name="connsiteX646" fmla="*/ 198119 w 1075856"/>
                <a:gd name="connsiteY646" fmla="*/ 79696 h 897365"/>
                <a:gd name="connsiteX647" fmla="*/ 201366 w 1075856"/>
                <a:gd name="connsiteY647" fmla="*/ 82943 h 897365"/>
                <a:gd name="connsiteX648" fmla="*/ 202448 w 1075856"/>
                <a:gd name="connsiteY648" fmla="*/ 77531 h 897365"/>
                <a:gd name="connsiteX649" fmla="*/ 210024 w 1075856"/>
                <a:gd name="connsiteY649" fmla="*/ 76449 h 897365"/>
                <a:gd name="connsiteX650" fmla="*/ 215436 w 1075856"/>
                <a:gd name="connsiteY650" fmla="*/ 73202 h 897365"/>
                <a:gd name="connsiteX651" fmla="*/ 221930 w 1075856"/>
                <a:gd name="connsiteY651" fmla="*/ 75367 h 897365"/>
                <a:gd name="connsiteX652" fmla="*/ 229506 w 1075856"/>
                <a:gd name="connsiteY652" fmla="*/ 72120 h 897365"/>
                <a:gd name="connsiteX653" fmla="*/ 230588 w 1075856"/>
                <a:gd name="connsiteY653" fmla="*/ 63461 h 897365"/>
                <a:gd name="connsiteX654" fmla="*/ 235999 w 1075856"/>
                <a:gd name="connsiteY654" fmla="*/ 61297 h 897365"/>
                <a:gd name="connsiteX655" fmla="*/ 240329 w 1075856"/>
                <a:gd name="connsiteY655" fmla="*/ 71579 h 897365"/>
                <a:gd name="connsiteX656" fmla="*/ 242493 w 1075856"/>
                <a:gd name="connsiteY656" fmla="*/ 72661 h 897365"/>
                <a:gd name="connsiteX657" fmla="*/ 244658 w 1075856"/>
                <a:gd name="connsiteY657" fmla="*/ 70496 h 897365"/>
                <a:gd name="connsiteX658" fmla="*/ 254939 w 1075856"/>
                <a:gd name="connsiteY658" fmla="*/ 68332 h 897365"/>
                <a:gd name="connsiteX659" fmla="*/ 256022 w 1075856"/>
                <a:gd name="connsiteY659" fmla="*/ 59673 h 897365"/>
                <a:gd name="connsiteX660" fmla="*/ 259269 w 1075856"/>
                <a:gd name="connsiteY660" fmla="*/ 64003 h 897365"/>
                <a:gd name="connsiteX661" fmla="*/ 264680 w 1075856"/>
                <a:gd name="connsiteY661" fmla="*/ 60756 h 897365"/>
                <a:gd name="connsiteX662" fmla="*/ 272256 w 1075856"/>
                <a:gd name="connsiteY662" fmla="*/ 62920 h 897365"/>
                <a:gd name="connsiteX663" fmla="*/ 276585 w 1075856"/>
                <a:gd name="connsiteY663" fmla="*/ 57509 h 897365"/>
                <a:gd name="connsiteX664" fmla="*/ 278750 w 1075856"/>
                <a:gd name="connsiteY664" fmla="*/ 56427 h 897365"/>
                <a:gd name="connsiteX665" fmla="*/ 299854 w 1075856"/>
                <a:gd name="connsiteY665" fmla="*/ 49933 h 897365"/>
                <a:gd name="connsiteX666" fmla="*/ 303101 w 1075856"/>
                <a:gd name="connsiteY666" fmla="*/ 54262 h 897365"/>
                <a:gd name="connsiteX667" fmla="*/ 310677 w 1075856"/>
                <a:gd name="connsiteY667" fmla="*/ 53180 h 897365"/>
                <a:gd name="connsiteX668" fmla="*/ 311760 w 1075856"/>
                <a:gd name="connsiteY668" fmla="*/ 48851 h 897365"/>
                <a:gd name="connsiteX669" fmla="*/ 312842 w 1075856"/>
                <a:gd name="connsiteY669" fmla="*/ 49933 h 897365"/>
                <a:gd name="connsiteX670" fmla="*/ 313924 w 1075856"/>
                <a:gd name="connsiteY670" fmla="*/ 53180 h 897365"/>
                <a:gd name="connsiteX671" fmla="*/ 326371 w 1075856"/>
                <a:gd name="connsiteY671" fmla="*/ 51015 h 897365"/>
                <a:gd name="connsiteX672" fmla="*/ 327453 w 1075856"/>
                <a:gd name="connsiteY672" fmla="*/ 56427 h 897365"/>
                <a:gd name="connsiteX673" fmla="*/ 337735 w 1075856"/>
                <a:gd name="connsiteY673" fmla="*/ 51015 h 897365"/>
                <a:gd name="connsiteX674" fmla="*/ 338817 w 1075856"/>
                <a:gd name="connsiteY674" fmla="*/ 58591 h 897365"/>
                <a:gd name="connsiteX675" fmla="*/ 344228 w 1075856"/>
                <a:gd name="connsiteY675" fmla="*/ 51015 h 897365"/>
                <a:gd name="connsiteX676" fmla="*/ 351804 w 1075856"/>
                <a:gd name="connsiteY676" fmla="*/ 51015 h 897365"/>
                <a:gd name="connsiteX677" fmla="*/ 352887 w 1075856"/>
                <a:gd name="connsiteY677" fmla="*/ 55344 h 897365"/>
                <a:gd name="connsiteX678" fmla="*/ 357216 w 1075856"/>
                <a:gd name="connsiteY678" fmla="*/ 51015 h 897365"/>
                <a:gd name="connsiteX679" fmla="*/ 360463 w 1075856"/>
                <a:gd name="connsiteY679" fmla="*/ 52097 h 897365"/>
                <a:gd name="connsiteX680" fmla="*/ 362627 w 1075856"/>
                <a:gd name="connsiteY680" fmla="*/ 48851 h 897365"/>
                <a:gd name="connsiteX681" fmla="*/ 366956 w 1075856"/>
                <a:gd name="connsiteY681" fmla="*/ 45604 h 897365"/>
                <a:gd name="connsiteX682" fmla="*/ 374532 w 1075856"/>
                <a:gd name="connsiteY682" fmla="*/ 45604 h 897365"/>
                <a:gd name="connsiteX683" fmla="*/ 373450 w 1075856"/>
                <a:gd name="connsiteY683" fmla="*/ 49933 h 897365"/>
                <a:gd name="connsiteX684" fmla="*/ 377779 w 1075856"/>
                <a:gd name="connsiteY684" fmla="*/ 48851 h 897365"/>
                <a:gd name="connsiteX685" fmla="*/ 386438 w 1075856"/>
                <a:gd name="connsiteY685" fmla="*/ 41274 h 897365"/>
                <a:gd name="connsiteX686" fmla="*/ 389685 w 1075856"/>
                <a:gd name="connsiteY686" fmla="*/ 44521 h 897365"/>
                <a:gd name="connsiteX687" fmla="*/ 394014 w 1075856"/>
                <a:gd name="connsiteY687" fmla="*/ 39110 h 897365"/>
                <a:gd name="connsiteX688" fmla="*/ 406460 w 1075856"/>
                <a:gd name="connsiteY688" fmla="*/ 32616 h 897365"/>
                <a:gd name="connsiteX689" fmla="*/ 414036 w 1075856"/>
                <a:gd name="connsiteY689" fmla="*/ 28287 h 897365"/>
                <a:gd name="connsiteX690" fmla="*/ 419447 w 1075856"/>
                <a:gd name="connsiteY690" fmla="*/ 28287 h 897365"/>
                <a:gd name="connsiteX691" fmla="*/ 423777 w 1075856"/>
                <a:gd name="connsiteY691" fmla="*/ 22876 h 897365"/>
                <a:gd name="connsiteX692" fmla="*/ 425941 w 1075856"/>
                <a:gd name="connsiteY692" fmla="*/ 22876 h 897365"/>
                <a:gd name="connsiteX693" fmla="*/ 428106 w 1075856"/>
                <a:gd name="connsiteY693" fmla="*/ 20711 h 897365"/>
                <a:gd name="connsiteX694" fmla="*/ 427024 w 1075856"/>
                <a:gd name="connsiteY694" fmla="*/ 22876 h 897365"/>
                <a:gd name="connsiteX695" fmla="*/ 434600 w 1075856"/>
                <a:gd name="connsiteY695" fmla="*/ 25040 h 897365"/>
                <a:gd name="connsiteX696" fmla="*/ 443258 w 1075856"/>
                <a:gd name="connsiteY696" fmla="*/ 22876 h 897365"/>
                <a:gd name="connsiteX697" fmla="*/ 454081 w 1075856"/>
                <a:gd name="connsiteY697" fmla="*/ 22876 h 897365"/>
                <a:gd name="connsiteX698" fmla="*/ 461657 w 1075856"/>
                <a:gd name="connsiteY698" fmla="*/ 18546 h 897365"/>
                <a:gd name="connsiteX699" fmla="*/ 469233 w 1075856"/>
                <a:gd name="connsiteY699" fmla="*/ 20711 h 897365"/>
                <a:gd name="connsiteX700" fmla="*/ 471397 w 1075856"/>
                <a:gd name="connsiteY700" fmla="*/ 14217 h 897365"/>
                <a:gd name="connsiteX701" fmla="*/ 474644 w 1075856"/>
                <a:gd name="connsiteY701" fmla="*/ 14217 h 897365"/>
                <a:gd name="connsiteX702" fmla="*/ 474644 w 1075856"/>
                <a:gd name="connsiteY702" fmla="*/ 16382 h 897365"/>
                <a:gd name="connsiteX703" fmla="*/ 480056 w 1075856"/>
                <a:gd name="connsiteY703" fmla="*/ 15300 h 897365"/>
                <a:gd name="connsiteX704" fmla="*/ 477891 w 1075856"/>
                <a:gd name="connsiteY704" fmla="*/ 16382 h 897365"/>
                <a:gd name="connsiteX705" fmla="*/ 481138 w 1075856"/>
                <a:gd name="connsiteY705" fmla="*/ 19629 h 897365"/>
                <a:gd name="connsiteX706" fmla="*/ 485467 w 1075856"/>
                <a:gd name="connsiteY706" fmla="*/ 14217 h 897365"/>
                <a:gd name="connsiteX707" fmla="*/ 484385 w 1075856"/>
                <a:gd name="connsiteY707" fmla="*/ 18546 h 897365"/>
                <a:gd name="connsiteX708" fmla="*/ 491961 w 1075856"/>
                <a:gd name="connsiteY708" fmla="*/ 22876 h 897365"/>
                <a:gd name="connsiteX709" fmla="*/ 499537 w 1075856"/>
                <a:gd name="connsiteY709" fmla="*/ 22876 h 897365"/>
                <a:gd name="connsiteX710" fmla="*/ 500619 w 1075856"/>
                <a:gd name="connsiteY710" fmla="*/ 27205 h 897365"/>
                <a:gd name="connsiteX711" fmla="*/ 507113 w 1075856"/>
                <a:gd name="connsiteY711" fmla="*/ 26122 h 897365"/>
                <a:gd name="connsiteX712" fmla="*/ 508195 w 1075856"/>
                <a:gd name="connsiteY712" fmla="*/ 27205 h 897365"/>
                <a:gd name="connsiteX713" fmla="*/ 513607 w 1075856"/>
                <a:gd name="connsiteY713" fmla="*/ 26122 h 897365"/>
                <a:gd name="connsiteX714" fmla="*/ 513607 w 1075856"/>
                <a:gd name="connsiteY714" fmla="*/ 27205 h 897365"/>
                <a:gd name="connsiteX715" fmla="*/ 520100 w 1075856"/>
                <a:gd name="connsiteY715" fmla="*/ 29369 h 897365"/>
                <a:gd name="connsiteX716" fmla="*/ 522265 w 1075856"/>
                <a:gd name="connsiteY716" fmla="*/ 23958 h 897365"/>
                <a:gd name="connsiteX717" fmla="*/ 529841 w 1075856"/>
                <a:gd name="connsiteY717" fmla="*/ 26122 h 897365"/>
                <a:gd name="connsiteX718" fmla="*/ 536335 w 1075856"/>
                <a:gd name="connsiteY718" fmla="*/ 23958 h 897365"/>
                <a:gd name="connsiteX719" fmla="*/ 539582 w 1075856"/>
                <a:gd name="connsiteY719" fmla="*/ 26122 h 897365"/>
                <a:gd name="connsiteX720" fmla="*/ 545534 w 1075856"/>
                <a:gd name="connsiteY720" fmla="*/ 21793 h 897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</a:cxnLst>
              <a:rect l="l" t="t" r="r" b="b"/>
              <a:pathLst>
                <a:path w="1075856" h="897365">
                  <a:moveTo>
                    <a:pt x="545534" y="21793"/>
                  </a:moveTo>
                  <a:cubicBezTo>
                    <a:pt x="546617" y="21793"/>
                    <a:pt x="546075" y="22876"/>
                    <a:pt x="545534" y="22876"/>
                  </a:cubicBezTo>
                  <a:cubicBezTo>
                    <a:pt x="546617" y="24499"/>
                    <a:pt x="546075" y="24499"/>
                    <a:pt x="545534" y="26122"/>
                  </a:cubicBezTo>
                  <a:cubicBezTo>
                    <a:pt x="545534" y="29369"/>
                    <a:pt x="551487" y="26664"/>
                    <a:pt x="549863" y="31534"/>
                  </a:cubicBezTo>
                  <a:cubicBezTo>
                    <a:pt x="553651" y="29910"/>
                    <a:pt x="559063" y="29910"/>
                    <a:pt x="558522" y="34781"/>
                  </a:cubicBezTo>
                  <a:cubicBezTo>
                    <a:pt x="563392" y="34781"/>
                    <a:pt x="569345" y="32616"/>
                    <a:pt x="570968" y="38028"/>
                  </a:cubicBezTo>
                  <a:cubicBezTo>
                    <a:pt x="572050" y="37486"/>
                    <a:pt x="572592" y="36945"/>
                    <a:pt x="574215" y="36945"/>
                  </a:cubicBezTo>
                  <a:cubicBezTo>
                    <a:pt x="575838" y="41816"/>
                    <a:pt x="579085" y="46145"/>
                    <a:pt x="585579" y="43439"/>
                  </a:cubicBezTo>
                  <a:cubicBezTo>
                    <a:pt x="588285" y="45604"/>
                    <a:pt x="584497" y="48309"/>
                    <a:pt x="586661" y="49933"/>
                  </a:cubicBezTo>
                  <a:cubicBezTo>
                    <a:pt x="589908" y="50474"/>
                    <a:pt x="589908" y="47227"/>
                    <a:pt x="590990" y="45604"/>
                  </a:cubicBezTo>
                  <a:cubicBezTo>
                    <a:pt x="596943" y="45604"/>
                    <a:pt x="598566" y="47227"/>
                    <a:pt x="603437" y="45604"/>
                  </a:cubicBezTo>
                  <a:cubicBezTo>
                    <a:pt x="601272" y="49392"/>
                    <a:pt x="603978" y="45604"/>
                    <a:pt x="604519" y="47768"/>
                  </a:cubicBezTo>
                  <a:cubicBezTo>
                    <a:pt x="607766" y="48309"/>
                    <a:pt x="607225" y="44521"/>
                    <a:pt x="609931" y="44521"/>
                  </a:cubicBezTo>
                  <a:cubicBezTo>
                    <a:pt x="612636" y="45063"/>
                    <a:pt x="616424" y="49392"/>
                    <a:pt x="617507" y="44521"/>
                  </a:cubicBezTo>
                  <a:cubicBezTo>
                    <a:pt x="619671" y="44521"/>
                    <a:pt x="618048" y="48309"/>
                    <a:pt x="620753" y="47768"/>
                  </a:cubicBezTo>
                  <a:cubicBezTo>
                    <a:pt x="622377" y="46686"/>
                    <a:pt x="622918" y="45063"/>
                    <a:pt x="624000" y="43439"/>
                  </a:cubicBezTo>
                  <a:cubicBezTo>
                    <a:pt x="625624" y="43439"/>
                    <a:pt x="628329" y="42898"/>
                    <a:pt x="628329" y="44521"/>
                  </a:cubicBezTo>
                  <a:cubicBezTo>
                    <a:pt x="629953" y="44521"/>
                    <a:pt x="629953" y="42898"/>
                    <a:pt x="630494" y="42357"/>
                  </a:cubicBezTo>
                  <a:cubicBezTo>
                    <a:pt x="631035" y="41816"/>
                    <a:pt x="632118" y="41274"/>
                    <a:pt x="632659" y="40192"/>
                  </a:cubicBezTo>
                  <a:cubicBezTo>
                    <a:pt x="635905" y="41274"/>
                    <a:pt x="632118" y="43980"/>
                    <a:pt x="632659" y="45604"/>
                  </a:cubicBezTo>
                  <a:cubicBezTo>
                    <a:pt x="635905" y="46686"/>
                    <a:pt x="637529" y="42898"/>
                    <a:pt x="639152" y="41274"/>
                  </a:cubicBezTo>
                  <a:cubicBezTo>
                    <a:pt x="639693" y="40733"/>
                    <a:pt x="639152" y="40192"/>
                    <a:pt x="640235" y="40192"/>
                  </a:cubicBezTo>
                  <a:cubicBezTo>
                    <a:pt x="641317" y="40192"/>
                    <a:pt x="641317" y="38028"/>
                    <a:pt x="641317" y="36945"/>
                  </a:cubicBezTo>
                  <a:cubicBezTo>
                    <a:pt x="643482" y="37486"/>
                    <a:pt x="645105" y="36404"/>
                    <a:pt x="643482" y="35863"/>
                  </a:cubicBezTo>
                  <a:cubicBezTo>
                    <a:pt x="643482" y="34240"/>
                    <a:pt x="646728" y="34240"/>
                    <a:pt x="646728" y="35863"/>
                  </a:cubicBezTo>
                  <a:cubicBezTo>
                    <a:pt x="647811" y="35322"/>
                    <a:pt x="648352" y="33698"/>
                    <a:pt x="648893" y="32616"/>
                  </a:cubicBezTo>
                  <a:cubicBezTo>
                    <a:pt x="649434" y="31534"/>
                    <a:pt x="651599" y="31534"/>
                    <a:pt x="651058" y="29369"/>
                  </a:cubicBezTo>
                  <a:cubicBezTo>
                    <a:pt x="654304" y="28287"/>
                    <a:pt x="653763" y="29910"/>
                    <a:pt x="656469" y="28287"/>
                  </a:cubicBezTo>
                  <a:cubicBezTo>
                    <a:pt x="659716" y="26664"/>
                    <a:pt x="660798" y="23417"/>
                    <a:pt x="661880" y="19629"/>
                  </a:cubicBezTo>
                  <a:cubicBezTo>
                    <a:pt x="666751" y="20711"/>
                    <a:pt x="668915" y="18546"/>
                    <a:pt x="669456" y="15300"/>
                  </a:cubicBezTo>
                  <a:cubicBezTo>
                    <a:pt x="674327" y="14217"/>
                    <a:pt x="675950" y="16923"/>
                    <a:pt x="680821" y="16382"/>
                  </a:cubicBezTo>
                  <a:cubicBezTo>
                    <a:pt x="683526" y="15841"/>
                    <a:pt x="681362" y="13676"/>
                    <a:pt x="682985" y="12053"/>
                  </a:cubicBezTo>
                  <a:cubicBezTo>
                    <a:pt x="684067" y="10970"/>
                    <a:pt x="687855" y="12053"/>
                    <a:pt x="686232" y="7724"/>
                  </a:cubicBezTo>
                  <a:cubicBezTo>
                    <a:pt x="690020" y="8265"/>
                    <a:pt x="688938" y="6100"/>
                    <a:pt x="691643" y="7724"/>
                  </a:cubicBezTo>
                  <a:cubicBezTo>
                    <a:pt x="691643" y="7724"/>
                    <a:pt x="693267" y="8806"/>
                    <a:pt x="692726" y="8806"/>
                  </a:cubicBezTo>
                  <a:cubicBezTo>
                    <a:pt x="693808" y="8806"/>
                    <a:pt x="695431" y="7724"/>
                    <a:pt x="694890" y="7724"/>
                  </a:cubicBezTo>
                  <a:cubicBezTo>
                    <a:pt x="697596" y="8806"/>
                    <a:pt x="697596" y="9347"/>
                    <a:pt x="699219" y="10970"/>
                  </a:cubicBezTo>
                  <a:cubicBezTo>
                    <a:pt x="702466" y="10970"/>
                    <a:pt x="701925" y="7724"/>
                    <a:pt x="703549" y="6641"/>
                  </a:cubicBezTo>
                  <a:cubicBezTo>
                    <a:pt x="704631" y="6641"/>
                    <a:pt x="705713" y="6641"/>
                    <a:pt x="705713" y="5559"/>
                  </a:cubicBezTo>
                  <a:cubicBezTo>
                    <a:pt x="707878" y="5018"/>
                    <a:pt x="708419" y="6100"/>
                    <a:pt x="710042" y="6641"/>
                  </a:cubicBezTo>
                  <a:cubicBezTo>
                    <a:pt x="712207" y="4477"/>
                    <a:pt x="713289" y="1771"/>
                    <a:pt x="715454" y="147"/>
                  </a:cubicBezTo>
                  <a:cubicBezTo>
                    <a:pt x="717618" y="689"/>
                    <a:pt x="717618" y="2853"/>
                    <a:pt x="718701" y="4477"/>
                  </a:cubicBezTo>
                  <a:cubicBezTo>
                    <a:pt x="719783" y="4477"/>
                    <a:pt x="719783" y="2312"/>
                    <a:pt x="719783" y="1230"/>
                  </a:cubicBezTo>
                  <a:cubicBezTo>
                    <a:pt x="722489" y="689"/>
                    <a:pt x="724112" y="-394"/>
                    <a:pt x="727359" y="147"/>
                  </a:cubicBezTo>
                  <a:cubicBezTo>
                    <a:pt x="727359" y="1230"/>
                    <a:pt x="727359" y="2312"/>
                    <a:pt x="727359" y="3394"/>
                  </a:cubicBezTo>
                  <a:cubicBezTo>
                    <a:pt x="729524" y="5018"/>
                    <a:pt x="728982" y="1230"/>
                    <a:pt x="729524" y="1230"/>
                  </a:cubicBezTo>
                  <a:cubicBezTo>
                    <a:pt x="731147" y="689"/>
                    <a:pt x="731688" y="4477"/>
                    <a:pt x="736017" y="2312"/>
                  </a:cubicBezTo>
                  <a:cubicBezTo>
                    <a:pt x="736558" y="3394"/>
                    <a:pt x="738723" y="3394"/>
                    <a:pt x="738182" y="5559"/>
                  </a:cubicBezTo>
                  <a:cubicBezTo>
                    <a:pt x="741429" y="6100"/>
                    <a:pt x="740888" y="2312"/>
                    <a:pt x="744676" y="3394"/>
                  </a:cubicBezTo>
                  <a:cubicBezTo>
                    <a:pt x="745217" y="6100"/>
                    <a:pt x="744676" y="7724"/>
                    <a:pt x="743593" y="8806"/>
                  </a:cubicBezTo>
                  <a:cubicBezTo>
                    <a:pt x="743052" y="11512"/>
                    <a:pt x="750087" y="7724"/>
                    <a:pt x="747922" y="12053"/>
                  </a:cubicBezTo>
                  <a:cubicBezTo>
                    <a:pt x="750628" y="12594"/>
                    <a:pt x="750087" y="9888"/>
                    <a:pt x="753334" y="10970"/>
                  </a:cubicBezTo>
                  <a:cubicBezTo>
                    <a:pt x="754416" y="12053"/>
                    <a:pt x="754416" y="13676"/>
                    <a:pt x="754416" y="15300"/>
                  </a:cubicBezTo>
                  <a:cubicBezTo>
                    <a:pt x="757122" y="15300"/>
                    <a:pt x="759828" y="15300"/>
                    <a:pt x="761992" y="15300"/>
                  </a:cubicBezTo>
                  <a:cubicBezTo>
                    <a:pt x="760910" y="18546"/>
                    <a:pt x="761992" y="18005"/>
                    <a:pt x="761992" y="21793"/>
                  </a:cubicBezTo>
                  <a:cubicBezTo>
                    <a:pt x="762533" y="23958"/>
                    <a:pt x="766863" y="22334"/>
                    <a:pt x="767404" y="23958"/>
                  </a:cubicBezTo>
                  <a:cubicBezTo>
                    <a:pt x="766863" y="28287"/>
                    <a:pt x="767945" y="30993"/>
                    <a:pt x="769568" y="32616"/>
                  </a:cubicBezTo>
                  <a:cubicBezTo>
                    <a:pt x="771192" y="32075"/>
                    <a:pt x="770651" y="29369"/>
                    <a:pt x="773897" y="30452"/>
                  </a:cubicBezTo>
                  <a:cubicBezTo>
                    <a:pt x="772274" y="33157"/>
                    <a:pt x="772815" y="33698"/>
                    <a:pt x="776062" y="32616"/>
                  </a:cubicBezTo>
                  <a:cubicBezTo>
                    <a:pt x="776062" y="34781"/>
                    <a:pt x="774439" y="34781"/>
                    <a:pt x="774980" y="36945"/>
                  </a:cubicBezTo>
                  <a:cubicBezTo>
                    <a:pt x="774980" y="38569"/>
                    <a:pt x="777685" y="37486"/>
                    <a:pt x="778227" y="38028"/>
                  </a:cubicBezTo>
                  <a:cubicBezTo>
                    <a:pt x="779309" y="39110"/>
                    <a:pt x="778227" y="44521"/>
                    <a:pt x="782556" y="42357"/>
                  </a:cubicBezTo>
                  <a:cubicBezTo>
                    <a:pt x="782556" y="43980"/>
                    <a:pt x="783097" y="46686"/>
                    <a:pt x="781473" y="46686"/>
                  </a:cubicBezTo>
                  <a:cubicBezTo>
                    <a:pt x="782015" y="48309"/>
                    <a:pt x="787426" y="51556"/>
                    <a:pt x="783638" y="54262"/>
                  </a:cubicBezTo>
                  <a:cubicBezTo>
                    <a:pt x="784720" y="55344"/>
                    <a:pt x="785803" y="55885"/>
                    <a:pt x="786885" y="56427"/>
                  </a:cubicBezTo>
                  <a:cubicBezTo>
                    <a:pt x="787426" y="57509"/>
                    <a:pt x="784720" y="56968"/>
                    <a:pt x="784720" y="57509"/>
                  </a:cubicBezTo>
                  <a:cubicBezTo>
                    <a:pt x="783638" y="59673"/>
                    <a:pt x="787426" y="62379"/>
                    <a:pt x="787967" y="64003"/>
                  </a:cubicBezTo>
                  <a:cubicBezTo>
                    <a:pt x="792296" y="62920"/>
                    <a:pt x="791214" y="67249"/>
                    <a:pt x="795543" y="66167"/>
                  </a:cubicBezTo>
                  <a:cubicBezTo>
                    <a:pt x="794461" y="71579"/>
                    <a:pt x="798790" y="71037"/>
                    <a:pt x="797708" y="76449"/>
                  </a:cubicBezTo>
                  <a:cubicBezTo>
                    <a:pt x="799872" y="76449"/>
                    <a:pt x="799872" y="75367"/>
                    <a:pt x="802037" y="75367"/>
                  </a:cubicBezTo>
                  <a:cubicBezTo>
                    <a:pt x="804743" y="75367"/>
                    <a:pt x="808531" y="76990"/>
                    <a:pt x="808531" y="79696"/>
                  </a:cubicBezTo>
                  <a:cubicBezTo>
                    <a:pt x="812319" y="78613"/>
                    <a:pt x="811236" y="79696"/>
                    <a:pt x="815025" y="78613"/>
                  </a:cubicBezTo>
                  <a:cubicBezTo>
                    <a:pt x="815025" y="82943"/>
                    <a:pt x="816648" y="81319"/>
                    <a:pt x="819354" y="80778"/>
                  </a:cubicBezTo>
                  <a:cubicBezTo>
                    <a:pt x="820436" y="81860"/>
                    <a:pt x="819895" y="84025"/>
                    <a:pt x="821518" y="84025"/>
                  </a:cubicBezTo>
                  <a:cubicBezTo>
                    <a:pt x="823142" y="85648"/>
                    <a:pt x="823683" y="81860"/>
                    <a:pt x="823683" y="81860"/>
                  </a:cubicBezTo>
                  <a:cubicBezTo>
                    <a:pt x="825306" y="81860"/>
                    <a:pt x="823683" y="83484"/>
                    <a:pt x="824765" y="84025"/>
                  </a:cubicBezTo>
                  <a:cubicBezTo>
                    <a:pt x="825306" y="84566"/>
                    <a:pt x="827471" y="83484"/>
                    <a:pt x="828012" y="84025"/>
                  </a:cubicBezTo>
                  <a:cubicBezTo>
                    <a:pt x="828553" y="84025"/>
                    <a:pt x="829094" y="86190"/>
                    <a:pt x="829094" y="86190"/>
                  </a:cubicBezTo>
                  <a:cubicBezTo>
                    <a:pt x="830177" y="86731"/>
                    <a:pt x="832341" y="85648"/>
                    <a:pt x="833423" y="86190"/>
                  </a:cubicBezTo>
                  <a:cubicBezTo>
                    <a:pt x="835047" y="86731"/>
                    <a:pt x="835047" y="89978"/>
                    <a:pt x="836670" y="89436"/>
                  </a:cubicBezTo>
                  <a:cubicBezTo>
                    <a:pt x="839376" y="89436"/>
                    <a:pt x="842623" y="89436"/>
                    <a:pt x="845329" y="89436"/>
                  </a:cubicBezTo>
                  <a:cubicBezTo>
                    <a:pt x="846952" y="91060"/>
                    <a:pt x="847493" y="93766"/>
                    <a:pt x="848575" y="95930"/>
                  </a:cubicBezTo>
                  <a:cubicBezTo>
                    <a:pt x="853446" y="97012"/>
                    <a:pt x="852905" y="93766"/>
                    <a:pt x="856151" y="93766"/>
                  </a:cubicBezTo>
                  <a:cubicBezTo>
                    <a:pt x="856693" y="95389"/>
                    <a:pt x="855069" y="95930"/>
                    <a:pt x="855069" y="97012"/>
                  </a:cubicBezTo>
                  <a:cubicBezTo>
                    <a:pt x="860481" y="96471"/>
                    <a:pt x="860481" y="94848"/>
                    <a:pt x="866433" y="95930"/>
                  </a:cubicBezTo>
                  <a:cubicBezTo>
                    <a:pt x="864269" y="98095"/>
                    <a:pt x="866974" y="98095"/>
                    <a:pt x="866433" y="101342"/>
                  </a:cubicBezTo>
                  <a:cubicBezTo>
                    <a:pt x="867516" y="101883"/>
                    <a:pt x="869680" y="100800"/>
                    <a:pt x="870762" y="101342"/>
                  </a:cubicBezTo>
                  <a:cubicBezTo>
                    <a:pt x="871304" y="101342"/>
                    <a:pt x="870221" y="103506"/>
                    <a:pt x="870762" y="103506"/>
                  </a:cubicBezTo>
                  <a:cubicBezTo>
                    <a:pt x="871845" y="104047"/>
                    <a:pt x="872927" y="102965"/>
                    <a:pt x="872927" y="104588"/>
                  </a:cubicBezTo>
                  <a:cubicBezTo>
                    <a:pt x="872927" y="104588"/>
                    <a:pt x="876715" y="108918"/>
                    <a:pt x="877256" y="108918"/>
                  </a:cubicBezTo>
                  <a:cubicBezTo>
                    <a:pt x="878338" y="109459"/>
                    <a:pt x="879421" y="108376"/>
                    <a:pt x="880503" y="108918"/>
                  </a:cubicBezTo>
                  <a:cubicBezTo>
                    <a:pt x="879962" y="111623"/>
                    <a:pt x="884832" y="110000"/>
                    <a:pt x="883750" y="113247"/>
                  </a:cubicBezTo>
                  <a:cubicBezTo>
                    <a:pt x="886997" y="114329"/>
                    <a:pt x="885373" y="109459"/>
                    <a:pt x="889161" y="111082"/>
                  </a:cubicBezTo>
                  <a:cubicBezTo>
                    <a:pt x="889702" y="112706"/>
                    <a:pt x="888620" y="114329"/>
                    <a:pt x="889161" y="115411"/>
                  </a:cubicBezTo>
                  <a:cubicBezTo>
                    <a:pt x="889702" y="117035"/>
                    <a:pt x="890785" y="115411"/>
                    <a:pt x="891326" y="116494"/>
                  </a:cubicBezTo>
                  <a:cubicBezTo>
                    <a:pt x="892408" y="118117"/>
                    <a:pt x="891326" y="120823"/>
                    <a:pt x="892408" y="121905"/>
                  </a:cubicBezTo>
                  <a:cubicBezTo>
                    <a:pt x="892408" y="123529"/>
                    <a:pt x="894573" y="122446"/>
                    <a:pt x="895655" y="122987"/>
                  </a:cubicBezTo>
                  <a:cubicBezTo>
                    <a:pt x="897279" y="124070"/>
                    <a:pt x="897820" y="127858"/>
                    <a:pt x="901067" y="126234"/>
                  </a:cubicBezTo>
                  <a:cubicBezTo>
                    <a:pt x="901608" y="128940"/>
                    <a:pt x="904313" y="129481"/>
                    <a:pt x="904313" y="132728"/>
                  </a:cubicBezTo>
                  <a:cubicBezTo>
                    <a:pt x="908101" y="127858"/>
                    <a:pt x="910807" y="133269"/>
                    <a:pt x="915677" y="133810"/>
                  </a:cubicBezTo>
                  <a:cubicBezTo>
                    <a:pt x="915677" y="136516"/>
                    <a:pt x="917301" y="137057"/>
                    <a:pt x="917842" y="139222"/>
                  </a:cubicBezTo>
                  <a:cubicBezTo>
                    <a:pt x="920548" y="138139"/>
                    <a:pt x="921630" y="139222"/>
                    <a:pt x="925418" y="138139"/>
                  </a:cubicBezTo>
                  <a:cubicBezTo>
                    <a:pt x="926500" y="140304"/>
                    <a:pt x="928124" y="141927"/>
                    <a:pt x="927583" y="145715"/>
                  </a:cubicBezTo>
                  <a:cubicBezTo>
                    <a:pt x="929747" y="145715"/>
                    <a:pt x="931371" y="145174"/>
                    <a:pt x="931912" y="143551"/>
                  </a:cubicBezTo>
                  <a:cubicBezTo>
                    <a:pt x="933535" y="143551"/>
                    <a:pt x="931912" y="144633"/>
                    <a:pt x="931912" y="144633"/>
                  </a:cubicBezTo>
                  <a:cubicBezTo>
                    <a:pt x="931912" y="145715"/>
                    <a:pt x="932994" y="145715"/>
                    <a:pt x="932994" y="146798"/>
                  </a:cubicBezTo>
                  <a:cubicBezTo>
                    <a:pt x="932994" y="146257"/>
                    <a:pt x="931371" y="147339"/>
                    <a:pt x="931912" y="147880"/>
                  </a:cubicBezTo>
                  <a:cubicBezTo>
                    <a:pt x="932453" y="148421"/>
                    <a:pt x="932994" y="148962"/>
                    <a:pt x="932994" y="150045"/>
                  </a:cubicBezTo>
                  <a:cubicBezTo>
                    <a:pt x="935159" y="150045"/>
                    <a:pt x="935159" y="148421"/>
                    <a:pt x="937323" y="148962"/>
                  </a:cubicBezTo>
                  <a:cubicBezTo>
                    <a:pt x="939488" y="152209"/>
                    <a:pt x="943276" y="153833"/>
                    <a:pt x="945982" y="156538"/>
                  </a:cubicBezTo>
                  <a:cubicBezTo>
                    <a:pt x="945982" y="158162"/>
                    <a:pt x="946523" y="160868"/>
                    <a:pt x="944899" y="160868"/>
                  </a:cubicBezTo>
                  <a:cubicBezTo>
                    <a:pt x="944899" y="163573"/>
                    <a:pt x="947605" y="163032"/>
                    <a:pt x="950311" y="163032"/>
                  </a:cubicBezTo>
                  <a:cubicBezTo>
                    <a:pt x="951934" y="164656"/>
                    <a:pt x="950852" y="169526"/>
                    <a:pt x="954640" y="168444"/>
                  </a:cubicBezTo>
                  <a:cubicBezTo>
                    <a:pt x="954640" y="169526"/>
                    <a:pt x="954640" y="170608"/>
                    <a:pt x="955722" y="170608"/>
                  </a:cubicBezTo>
                  <a:cubicBezTo>
                    <a:pt x="954640" y="173855"/>
                    <a:pt x="957346" y="173314"/>
                    <a:pt x="956804" y="176020"/>
                  </a:cubicBezTo>
                  <a:cubicBezTo>
                    <a:pt x="957346" y="179266"/>
                    <a:pt x="961134" y="179266"/>
                    <a:pt x="963298" y="180349"/>
                  </a:cubicBezTo>
                  <a:cubicBezTo>
                    <a:pt x="963298" y="183054"/>
                    <a:pt x="959510" y="180890"/>
                    <a:pt x="958969" y="180349"/>
                  </a:cubicBezTo>
                  <a:cubicBezTo>
                    <a:pt x="958969" y="181972"/>
                    <a:pt x="958969" y="183054"/>
                    <a:pt x="958969" y="184678"/>
                  </a:cubicBezTo>
                  <a:cubicBezTo>
                    <a:pt x="959510" y="185760"/>
                    <a:pt x="961134" y="185219"/>
                    <a:pt x="961134" y="186842"/>
                  </a:cubicBezTo>
                  <a:cubicBezTo>
                    <a:pt x="961675" y="189007"/>
                    <a:pt x="959510" y="188466"/>
                    <a:pt x="958969" y="190089"/>
                  </a:cubicBezTo>
                  <a:cubicBezTo>
                    <a:pt x="958428" y="192254"/>
                    <a:pt x="961134" y="193877"/>
                    <a:pt x="961134" y="196583"/>
                  </a:cubicBezTo>
                  <a:cubicBezTo>
                    <a:pt x="961675" y="197665"/>
                    <a:pt x="963839" y="197665"/>
                    <a:pt x="963298" y="199830"/>
                  </a:cubicBezTo>
                  <a:cubicBezTo>
                    <a:pt x="964922" y="200371"/>
                    <a:pt x="964922" y="201995"/>
                    <a:pt x="966545" y="201995"/>
                  </a:cubicBezTo>
                  <a:cubicBezTo>
                    <a:pt x="965463" y="203077"/>
                    <a:pt x="964922" y="205241"/>
                    <a:pt x="965463" y="207406"/>
                  </a:cubicBezTo>
                  <a:cubicBezTo>
                    <a:pt x="965463" y="209029"/>
                    <a:pt x="970874" y="205783"/>
                    <a:pt x="969792" y="210653"/>
                  </a:cubicBezTo>
                  <a:cubicBezTo>
                    <a:pt x="968710" y="210112"/>
                    <a:pt x="968168" y="209571"/>
                    <a:pt x="966545" y="209571"/>
                  </a:cubicBezTo>
                  <a:cubicBezTo>
                    <a:pt x="966004" y="213900"/>
                    <a:pt x="967627" y="216064"/>
                    <a:pt x="967627" y="219852"/>
                  </a:cubicBezTo>
                  <a:cubicBezTo>
                    <a:pt x="970874" y="220935"/>
                    <a:pt x="969792" y="216605"/>
                    <a:pt x="973039" y="217688"/>
                  </a:cubicBezTo>
                  <a:cubicBezTo>
                    <a:pt x="973580" y="220393"/>
                    <a:pt x="975203" y="222558"/>
                    <a:pt x="973039" y="224181"/>
                  </a:cubicBezTo>
                  <a:cubicBezTo>
                    <a:pt x="977368" y="225264"/>
                    <a:pt x="978450" y="222558"/>
                    <a:pt x="981697" y="223099"/>
                  </a:cubicBezTo>
                  <a:cubicBezTo>
                    <a:pt x="983321" y="225264"/>
                    <a:pt x="986567" y="229052"/>
                    <a:pt x="983862" y="231757"/>
                  </a:cubicBezTo>
                  <a:cubicBezTo>
                    <a:pt x="983862" y="233922"/>
                    <a:pt x="986026" y="234463"/>
                    <a:pt x="988191" y="233922"/>
                  </a:cubicBezTo>
                  <a:cubicBezTo>
                    <a:pt x="989814" y="238792"/>
                    <a:pt x="991979" y="242580"/>
                    <a:pt x="999555" y="241498"/>
                  </a:cubicBezTo>
                  <a:cubicBezTo>
                    <a:pt x="1000096" y="245827"/>
                    <a:pt x="1004425" y="246368"/>
                    <a:pt x="1004966" y="250156"/>
                  </a:cubicBezTo>
                  <a:cubicBezTo>
                    <a:pt x="1006590" y="250156"/>
                    <a:pt x="1007672" y="250156"/>
                    <a:pt x="1009296" y="250156"/>
                  </a:cubicBezTo>
                  <a:cubicBezTo>
                    <a:pt x="1008754" y="252862"/>
                    <a:pt x="1009296" y="254486"/>
                    <a:pt x="1010378" y="255568"/>
                  </a:cubicBezTo>
                  <a:cubicBezTo>
                    <a:pt x="1016330" y="252862"/>
                    <a:pt x="1017413" y="261520"/>
                    <a:pt x="1020660" y="264226"/>
                  </a:cubicBezTo>
                  <a:cubicBezTo>
                    <a:pt x="1022824" y="263685"/>
                    <a:pt x="1024448" y="260979"/>
                    <a:pt x="1026071" y="263144"/>
                  </a:cubicBezTo>
                  <a:cubicBezTo>
                    <a:pt x="1026612" y="266932"/>
                    <a:pt x="1021201" y="264767"/>
                    <a:pt x="1022824" y="269638"/>
                  </a:cubicBezTo>
                  <a:cubicBezTo>
                    <a:pt x="1023365" y="271261"/>
                    <a:pt x="1025530" y="270720"/>
                    <a:pt x="1027153" y="270720"/>
                  </a:cubicBezTo>
                  <a:cubicBezTo>
                    <a:pt x="1026612" y="272884"/>
                    <a:pt x="1027694" y="276131"/>
                    <a:pt x="1030400" y="276131"/>
                  </a:cubicBezTo>
                  <a:cubicBezTo>
                    <a:pt x="1031483" y="276131"/>
                    <a:pt x="1032024" y="278837"/>
                    <a:pt x="1032565" y="279378"/>
                  </a:cubicBezTo>
                  <a:cubicBezTo>
                    <a:pt x="1033647" y="281543"/>
                    <a:pt x="1034729" y="284249"/>
                    <a:pt x="1037976" y="285872"/>
                  </a:cubicBezTo>
                  <a:cubicBezTo>
                    <a:pt x="1037976" y="288037"/>
                    <a:pt x="1037976" y="290201"/>
                    <a:pt x="1037976" y="292366"/>
                  </a:cubicBezTo>
                  <a:cubicBezTo>
                    <a:pt x="1040141" y="292366"/>
                    <a:pt x="1040682" y="291283"/>
                    <a:pt x="1041223" y="290201"/>
                  </a:cubicBezTo>
                  <a:cubicBezTo>
                    <a:pt x="1044470" y="292907"/>
                    <a:pt x="1042847" y="297236"/>
                    <a:pt x="1042305" y="300483"/>
                  </a:cubicBezTo>
                  <a:cubicBezTo>
                    <a:pt x="1042305" y="302106"/>
                    <a:pt x="1043388" y="300483"/>
                    <a:pt x="1043388" y="300483"/>
                  </a:cubicBezTo>
                  <a:cubicBezTo>
                    <a:pt x="1045011" y="300483"/>
                    <a:pt x="1045552" y="303189"/>
                    <a:pt x="1047717" y="303730"/>
                  </a:cubicBezTo>
                  <a:cubicBezTo>
                    <a:pt x="1048258" y="304812"/>
                    <a:pt x="1047176" y="307518"/>
                    <a:pt x="1047717" y="308059"/>
                  </a:cubicBezTo>
                  <a:cubicBezTo>
                    <a:pt x="1049340" y="309682"/>
                    <a:pt x="1047176" y="308059"/>
                    <a:pt x="1047717" y="312388"/>
                  </a:cubicBezTo>
                  <a:cubicBezTo>
                    <a:pt x="1047717" y="314553"/>
                    <a:pt x="1049881" y="317258"/>
                    <a:pt x="1047717" y="319964"/>
                  </a:cubicBezTo>
                  <a:cubicBezTo>
                    <a:pt x="1048258" y="321588"/>
                    <a:pt x="1049881" y="322129"/>
                    <a:pt x="1052046" y="322129"/>
                  </a:cubicBezTo>
                  <a:cubicBezTo>
                    <a:pt x="1053128" y="325376"/>
                    <a:pt x="1050423" y="324834"/>
                    <a:pt x="1050964" y="327540"/>
                  </a:cubicBezTo>
                  <a:cubicBezTo>
                    <a:pt x="1050423" y="330787"/>
                    <a:pt x="1054211" y="330246"/>
                    <a:pt x="1054211" y="332952"/>
                  </a:cubicBezTo>
                  <a:cubicBezTo>
                    <a:pt x="1054752" y="335116"/>
                    <a:pt x="1053128" y="335657"/>
                    <a:pt x="1053128" y="337281"/>
                  </a:cubicBezTo>
                  <a:cubicBezTo>
                    <a:pt x="1053128" y="338904"/>
                    <a:pt x="1054211" y="338904"/>
                    <a:pt x="1054211" y="340528"/>
                  </a:cubicBezTo>
                  <a:cubicBezTo>
                    <a:pt x="1054211" y="341610"/>
                    <a:pt x="1053669" y="342692"/>
                    <a:pt x="1054211" y="343774"/>
                  </a:cubicBezTo>
                  <a:cubicBezTo>
                    <a:pt x="1054211" y="344316"/>
                    <a:pt x="1057999" y="348104"/>
                    <a:pt x="1057457" y="347021"/>
                  </a:cubicBezTo>
                  <a:cubicBezTo>
                    <a:pt x="1057457" y="347562"/>
                    <a:pt x="1056375" y="348645"/>
                    <a:pt x="1056375" y="348104"/>
                  </a:cubicBezTo>
                  <a:cubicBezTo>
                    <a:pt x="1058540" y="350809"/>
                    <a:pt x="1059081" y="349727"/>
                    <a:pt x="1059622" y="351350"/>
                  </a:cubicBezTo>
                  <a:cubicBezTo>
                    <a:pt x="1060704" y="352974"/>
                    <a:pt x="1060704" y="354056"/>
                    <a:pt x="1058540" y="354597"/>
                  </a:cubicBezTo>
                  <a:cubicBezTo>
                    <a:pt x="1059081" y="357303"/>
                    <a:pt x="1061787" y="356762"/>
                    <a:pt x="1062869" y="357844"/>
                  </a:cubicBezTo>
                  <a:cubicBezTo>
                    <a:pt x="1063410" y="358385"/>
                    <a:pt x="1060704" y="361632"/>
                    <a:pt x="1063951" y="361091"/>
                  </a:cubicBezTo>
                  <a:cubicBezTo>
                    <a:pt x="1063410" y="364338"/>
                    <a:pt x="1061246" y="365961"/>
                    <a:pt x="1060704" y="368667"/>
                  </a:cubicBezTo>
                  <a:cubicBezTo>
                    <a:pt x="1061787" y="371373"/>
                    <a:pt x="1061787" y="375161"/>
                    <a:pt x="1063951" y="376243"/>
                  </a:cubicBezTo>
                  <a:cubicBezTo>
                    <a:pt x="1062328" y="381113"/>
                    <a:pt x="1064492" y="384360"/>
                    <a:pt x="1062869" y="390854"/>
                  </a:cubicBezTo>
                  <a:cubicBezTo>
                    <a:pt x="1063410" y="392478"/>
                    <a:pt x="1064492" y="393019"/>
                    <a:pt x="1066116" y="393019"/>
                  </a:cubicBezTo>
                  <a:cubicBezTo>
                    <a:pt x="1066657" y="397348"/>
                    <a:pt x="1067198" y="396807"/>
                    <a:pt x="1065034" y="399512"/>
                  </a:cubicBezTo>
                  <a:cubicBezTo>
                    <a:pt x="1066116" y="400595"/>
                    <a:pt x="1067739" y="400595"/>
                    <a:pt x="1068280" y="401677"/>
                  </a:cubicBezTo>
                  <a:cubicBezTo>
                    <a:pt x="1068822" y="402218"/>
                    <a:pt x="1070986" y="404924"/>
                    <a:pt x="1070445" y="406006"/>
                  </a:cubicBezTo>
                  <a:cubicBezTo>
                    <a:pt x="1066657" y="404924"/>
                    <a:pt x="1068280" y="408712"/>
                    <a:pt x="1066116" y="409253"/>
                  </a:cubicBezTo>
                  <a:cubicBezTo>
                    <a:pt x="1067739" y="410876"/>
                    <a:pt x="1067739" y="409794"/>
                    <a:pt x="1068280" y="413582"/>
                  </a:cubicBezTo>
                  <a:cubicBezTo>
                    <a:pt x="1068280" y="414123"/>
                    <a:pt x="1068822" y="416288"/>
                    <a:pt x="1069363" y="416829"/>
                  </a:cubicBezTo>
                  <a:cubicBezTo>
                    <a:pt x="1069904" y="417370"/>
                    <a:pt x="1071527" y="418452"/>
                    <a:pt x="1071527" y="418994"/>
                  </a:cubicBezTo>
                  <a:cubicBezTo>
                    <a:pt x="1072068" y="420076"/>
                    <a:pt x="1070986" y="422240"/>
                    <a:pt x="1071527" y="423323"/>
                  </a:cubicBezTo>
                  <a:cubicBezTo>
                    <a:pt x="1072068" y="424405"/>
                    <a:pt x="1073692" y="424405"/>
                    <a:pt x="1073692" y="425487"/>
                  </a:cubicBezTo>
                  <a:cubicBezTo>
                    <a:pt x="1074774" y="429275"/>
                    <a:pt x="1072610" y="429816"/>
                    <a:pt x="1071527" y="430899"/>
                  </a:cubicBezTo>
                  <a:cubicBezTo>
                    <a:pt x="1071527" y="431981"/>
                    <a:pt x="1073692" y="431981"/>
                    <a:pt x="1074774" y="431981"/>
                  </a:cubicBezTo>
                  <a:cubicBezTo>
                    <a:pt x="1074774" y="434687"/>
                    <a:pt x="1072610" y="435228"/>
                    <a:pt x="1073692" y="438475"/>
                  </a:cubicBezTo>
                  <a:cubicBezTo>
                    <a:pt x="1074233" y="439557"/>
                    <a:pt x="1075856" y="439016"/>
                    <a:pt x="1075856" y="440639"/>
                  </a:cubicBezTo>
                  <a:cubicBezTo>
                    <a:pt x="1075856" y="444969"/>
                    <a:pt x="1074233" y="440098"/>
                    <a:pt x="1072610" y="442804"/>
                  </a:cubicBezTo>
                  <a:cubicBezTo>
                    <a:pt x="1073151" y="443886"/>
                    <a:pt x="1073692" y="450921"/>
                    <a:pt x="1072610" y="454168"/>
                  </a:cubicBezTo>
                  <a:cubicBezTo>
                    <a:pt x="1072610" y="454709"/>
                    <a:pt x="1070445" y="454168"/>
                    <a:pt x="1070445" y="454168"/>
                  </a:cubicBezTo>
                  <a:cubicBezTo>
                    <a:pt x="1070986" y="455250"/>
                    <a:pt x="1069904" y="457956"/>
                    <a:pt x="1070445" y="458497"/>
                  </a:cubicBezTo>
                  <a:cubicBezTo>
                    <a:pt x="1071527" y="459579"/>
                    <a:pt x="1069904" y="459579"/>
                    <a:pt x="1071527" y="461744"/>
                  </a:cubicBezTo>
                  <a:cubicBezTo>
                    <a:pt x="1070445" y="464991"/>
                    <a:pt x="1068822" y="460662"/>
                    <a:pt x="1067198" y="460662"/>
                  </a:cubicBezTo>
                  <a:cubicBezTo>
                    <a:pt x="1066657" y="464991"/>
                    <a:pt x="1069363" y="464991"/>
                    <a:pt x="1069363" y="468238"/>
                  </a:cubicBezTo>
                  <a:cubicBezTo>
                    <a:pt x="1065575" y="466614"/>
                    <a:pt x="1068280" y="472026"/>
                    <a:pt x="1065034" y="470402"/>
                  </a:cubicBezTo>
                  <a:cubicBezTo>
                    <a:pt x="1064492" y="475273"/>
                    <a:pt x="1067198" y="477437"/>
                    <a:pt x="1066116" y="482849"/>
                  </a:cubicBezTo>
                  <a:cubicBezTo>
                    <a:pt x="1063410" y="482308"/>
                    <a:pt x="1062869" y="485013"/>
                    <a:pt x="1062869" y="486096"/>
                  </a:cubicBezTo>
                  <a:cubicBezTo>
                    <a:pt x="1062869" y="488801"/>
                    <a:pt x="1065575" y="489342"/>
                    <a:pt x="1065034" y="491507"/>
                  </a:cubicBezTo>
                  <a:cubicBezTo>
                    <a:pt x="1061246" y="490966"/>
                    <a:pt x="1065034" y="498001"/>
                    <a:pt x="1060704" y="496918"/>
                  </a:cubicBezTo>
                  <a:cubicBezTo>
                    <a:pt x="1060704" y="499624"/>
                    <a:pt x="1065034" y="498542"/>
                    <a:pt x="1066116" y="500165"/>
                  </a:cubicBezTo>
                  <a:cubicBezTo>
                    <a:pt x="1065575" y="501789"/>
                    <a:pt x="1063951" y="501248"/>
                    <a:pt x="1063951" y="500165"/>
                  </a:cubicBezTo>
                  <a:cubicBezTo>
                    <a:pt x="1062328" y="501248"/>
                    <a:pt x="1061787" y="502871"/>
                    <a:pt x="1060704" y="504494"/>
                  </a:cubicBezTo>
                  <a:cubicBezTo>
                    <a:pt x="1061246" y="506659"/>
                    <a:pt x="1061246" y="509365"/>
                    <a:pt x="1062869" y="509906"/>
                  </a:cubicBezTo>
                  <a:cubicBezTo>
                    <a:pt x="1063410" y="510988"/>
                    <a:pt x="1060704" y="511529"/>
                    <a:pt x="1060704" y="512071"/>
                  </a:cubicBezTo>
                  <a:cubicBezTo>
                    <a:pt x="1060704" y="512612"/>
                    <a:pt x="1062328" y="513694"/>
                    <a:pt x="1061787" y="515317"/>
                  </a:cubicBezTo>
                  <a:cubicBezTo>
                    <a:pt x="1061787" y="515317"/>
                    <a:pt x="1060704" y="515317"/>
                    <a:pt x="1060704" y="516400"/>
                  </a:cubicBezTo>
                  <a:cubicBezTo>
                    <a:pt x="1060704" y="516941"/>
                    <a:pt x="1060704" y="518564"/>
                    <a:pt x="1060704" y="518564"/>
                  </a:cubicBezTo>
                  <a:cubicBezTo>
                    <a:pt x="1059622" y="519647"/>
                    <a:pt x="1060163" y="519647"/>
                    <a:pt x="1060704" y="521811"/>
                  </a:cubicBezTo>
                  <a:cubicBezTo>
                    <a:pt x="1061246" y="523976"/>
                    <a:pt x="1059081" y="528846"/>
                    <a:pt x="1063951" y="527223"/>
                  </a:cubicBezTo>
                  <a:cubicBezTo>
                    <a:pt x="1062869" y="528846"/>
                    <a:pt x="1061246" y="529387"/>
                    <a:pt x="1059622" y="530469"/>
                  </a:cubicBezTo>
                  <a:cubicBezTo>
                    <a:pt x="1061787" y="531552"/>
                    <a:pt x="1061246" y="535340"/>
                    <a:pt x="1062869" y="536963"/>
                  </a:cubicBezTo>
                  <a:cubicBezTo>
                    <a:pt x="1061787" y="540210"/>
                    <a:pt x="1058540" y="538587"/>
                    <a:pt x="1060704" y="542375"/>
                  </a:cubicBezTo>
                  <a:cubicBezTo>
                    <a:pt x="1059622" y="542375"/>
                    <a:pt x="1058540" y="542375"/>
                    <a:pt x="1057457" y="542375"/>
                  </a:cubicBezTo>
                  <a:cubicBezTo>
                    <a:pt x="1057457" y="543457"/>
                    <a:pt x="1057457" y="544539"/>
                    <a:pt x="1057457" y="545621"/>
                  </a:cubicBezTo>
                  <a:cubicBezTo>
                    <a:pt x="1054752" y="545080"/>
                    <a:pt x="1055834" y="547786"/>
                    <a:pt x="1054211" y="547786"/>
                  </a:cubicBezTo>
                  <a:cubicBezTo>
                    <a:pt x="1053669" y="550492"/>
                    <a:pt x="1059081" y="547245"/>
                    <a:pt x="1057457" y="551033"/>
                  </a:cubicBezTo>
                  <a:cubicBezTo>
                    <a:pt x="1054211" y="551033"/>
                    <a:pt x="1055293" y="549410"/>
                    <a:pt x="1053128" y="551033"/>
                  </a:cubicBezTo>
                  <a:cubicBezTo>
                    <a:pt x="1052587" y="552656"/>
                    <a:pt x="1054211" y="556986"/>
                    <a:pt x="1052046" y="556444"/>
                  </a:cubicBezTo>
                  <a:cubicBezTo>
                    <a:pt x="1053128" y="558609"/>
                    <a:pt x="1056916" y="558068"/>
                    <a:pt x="1056375" y="561856"/>
                  </a:cubicBezTo>
                  <a:cubicBezTo>
                    <a:pt x="1049881" y="560232"/>
                    <a:pt x="1050964" y="566185"/>
                    <a:pt x="1046093" y="566185"/>
                  </a:cubicBezTo>
                  <a:cubicBezTo>
                    <a:pt x="1045011" y="570514"/>
                    <a:pt x="1047717" y="572138"/>
                    <a:pt x="1047176" y="576467"/>
                  </a:cubicBezTo>
                  <a:cubicBezTo>
                    <a:pt x="1043929" y="575926"/>
                    <a:pt x="1042847" y="578631"/>
                    <a:pt x="1040682" y="576467"/>
                  </a:cubicBezTo>
                  <a:cubicBezTo>
                    <a:pt x="1040682" y="581337"/>
                    <a:pt x="1038517" y="582419"/>
                    <a:pt x="1042847" y="584043"/>
                  </a:cubicBezTo>
                  <a:cubicBezTo>
                    <a:pt x="1042847" y="586748"/>
                    <a:pt x="1039059" y="584584"/>
                    <a:pt x="1038517" y="584043"/>
                  </a:cubicBezTo>
                  <a:cubicBezTo>
                    <a:pt x="1039059" y="588913"/>
                    <a:pt x="1040682" y="591078"/>
                    <a:pt x="1034188" y="590537"/>
                  </a:cubicBezTo>
                  <a:cubicBezTo>
                    <a:pt x="1034188" y="594325"/>
                    <a:pt x="1036894" y="595948"/>
                    <a:pt x="1039600" y="597030"/>
                  </a:cubicBezTo>
                  <a:cubicBezTo>
                    <a:pt x="1036894" y="600277"/>
                    <a:pt x="1029318" y="598654"/>
                    <a:pt x="1026071" y="601359"/>
                  </a:cubicBezTo>
                  <a:cubicBezTo>
                    <a:pt x="1025530" y="604606"/>
                    <a:pt x="1028777" y="604606"/>
                    <a:pt x="1028236" y="607853"/>
                  </a:cubicBezTo>
                  <a:cubicBezTo>
                    <a:pt x="1026612" y="608935"/>
                    <a:pt x="1026612" y="608394"/>
                    <a:pt x="1024989" y="607853"/>
                  </a:cubicBezTo>
                  <a:cubicBezTo>
                    <a:pt x="1027153" y="610559"/>
                    <a:pt x="1021742" y="620299"/>
                    <a:pt x="1028236" y="621382"/>
                  </a:cubicBezTo>
                  <a:cubicBezTo>
                    <a:pt x="1029318" y="625170"/>
                    <a:pt x="1026612" y="624629"/>
                    <a:pt x="1026071" y="626793"/>
                  </a:cubicBezTo>
                  <a:cubicBezTo>
                    <a:pt x="1027153" y="629499"/>
                    <a:pt x="1028777" y="631122"/>
                    <a:pt x="1028236" y="635452"/>
                  </a:cubicBezTo>
                  <a:cubicBezTo>
                    <a:pt x="1027153" y="636534"/>
                    <a:pt x="1025530" y="636534"/>
                    <a:pt x="1023906" y="636534"/>
                  </a:cubicBezTo>
                  <a:cubicBezTo>
                    <a:pt x="1022824" y="640863"/>
                    <a:pt x="1026612" y="639781"/>
                    <a:pt x="1026071" y="643028"/>
                  </a:cubicBezTo>
                  <a:cubicBezTo>
                    <a:pt x="1027694" y="646274"/>
                    <a:pt x="1023365" y="644651"/>
                    <a:pt x="1022824" y="646274"/>
                  </a:cubicBezTo>
                  <a:cubicBezTo>
                    <a:pt x="1022824" y="645733"/>
                    <a:pt x="1025530" y="651686"/>
                    <a:pt x="1023906" y="652768"/>
                  </a:cubicBezTo>
                  <a:cubicBezTo>
                    <a:pt x="1022283" y="653850"/>
                    <a:pt x="1024448" y="656015"/>
                    <a:pt x="1022824" y="658180"/>
                  </a:cubicBezTo>
                  <a:cubicBezTo>
                    <a:pt x="1021742" y="659803"/>
                    <a:pt x="1020118" y="659262"/>
                    <a:pt x="1018495" y="660344"/>
                  </a:cubicBezTo>
                  <a:cubicBezTo>
                    <a:pt x="1017954" y="662509"/>
                    <a:pt x="1019577" y="663050"/>
                    <a:pt x="1019577" y="664673"/>
                  </a:cubicBezTo>
                  <a:cubicBezTo>
                    <a:pt x="1019577" y="666297"/>
                    <a:pt x="1018495" y="666838"/>
                    <a:pt x="1018495" y="667920"/>
                  </a:cubicBezTo>
                  <a:cubicBezTo>
                    <a:pt x="1017954" y="670626"/>
                    <a:pt x="1019036" y="671167"/>
                    <a:pt x="1017413" y="672249"/>
                  </a:cubicBezTo>
                  <a:cubicBezTo>
                    <a:pt x="1016872" y="672791"/>
                    <a:pt x="1017954" y="674414"/>
                    <a:pt x="1017413" y="674414"/>
                  </a:cubicBezTo>
                  <a:cubicBezTo>
                    <a:pt x="1017413" y="674414"/>
                    <a:pt x="1015248" y="674414"/>
                    <a:pt x="1015248" y="674414"/>
                  </a:cubicBezTo>
                  <a:cubicBezTo>
                    <a:pt x="1015248" y="674955"/>
                    <a:pt x="1016872" y="676579"/>
                    <a:pt x="1016330" y="677661"/>
                  </a:cubicBezTo>
                  <a:cubicBezTo>
                    <a:pt x="1016330" y="678202"/>
                    <a:pt x="1014166" y="678202"/>
                    <a:pt x="1014166" y="678743"/>
                  </a:cubicBezTo>
                  <a:cubicBezTo>
                    <a:pt x="1013625" y="679284"/>
                    <a:pt x="1014707" y="680908"/>
                    <a:pt x="1014166" y="680908"/>
                  </a:cubicBezTo>
                  <a:cubicBezTo>
                    <a:pt x="1013084" y="681990"/>
                    <a:pt x="1014166" y="684155"/>
                    <a:pt x="1013084" y="687401"/>
                  </a:cubicBezTo>
                  <a:cubicBezTo>
                    <a:pt x="1012542" y="690107"/>
                    <a:pt x="1017413" y="688484"/>
                    <a:pt x="1016330" y="691731"/>
                  </a:cubicBezTo>
                  <a:cubicBezTo>
                    <a:pt x="1012001" y="688484"/>
                    <a:pt x="1010378" y="697142"/>
                    <a:pt x="1014166" y="699307"/>
                  </a:cubicBezTo>
                  <a:cubicBezTo>
                    <a:pt x="1014707" y="702012"/>
                    <a:pt x="1010919" y="700389"/>
                    <a:pt x="1010919" y="702554"/>
                  </a:cubicBezTo>
                  <a:cubicBezTo>
                    <a:pt x="1010919" y="704718"/>
                    <a:pt x="1008213" y="702554"/>
                    <a:pt x="1007672" y="702554"/>
                  </a:cubicBezTo>
                  <a:cubicBezTo>
                    <a:pt x="1009296" y="707965"/>
                    <a:pt x="1003884" y="706883"/>
                    <a:pt x="1003343" y="710130"/>
                  </a:cubicBezTo>
                  <a:cubicBezTo>
                    <a:pt x="1006049" y="716082"/>
                    <a:pt x="1003343" y="720411"/>
                    <a:pt x="1007672" y="724740"/>
                  </a:cubicBezTo>
                  <a:cubicBezTo>
                    <a:pt x="1007672" y="727987"/>
                    <a:pt x="1002261" y="726364"/>
                    <a:pt x="1001178" y="727987"/>
                  </a:cubicBezTo>
                  <a:cubicBezTo>
                    <a:pt x="1000637" y="731775"/>
                    <a:pt x="1003343" y="733399"/>
                    <a:pt x="1003343" y="736646"/>
                  </a:cubicBezTo>
                  <a:cubicBezTo>
                    <a:pt x="1002261" y="738810"/>
                    <a:pt x="1000637" y="736104"/>
                    <a:pt x="1000096" y="736646"/>
                  </a:cubicBezTo>
                  <a:cubicBezTo>
                    <a:pt x="999014" y="737728"/>
                    <a:pt x="1001178" y="738810"/>
                    <a:pt x="1001178" y="738810"/>
                  </a:cubicBezTo>
                  <a:cubicBezTo>
                    <a:pt x="1001178" y="741516"/>
                    <a:pt x="997931" y="736646"/>
                    <a:pt x="999014" y="742057"/>
                  </a:cubicBezTo>
                  <a:cubicBezTo>
                    <a:pt x="996849" y="742598"/>
                    <a:pt x="996308" y="744222"/>
                    <a:pt x="994685" y="745304"/>
                  </a:cubicBezTo>
                  <a:cubicBezTo>
                    <a:pt x="994685" y="747468"/>
                    <a:pt x="996308" y="747468"/>
                    <a:pt x="995767" y="749633"/>
                  </a:cubicBezTo>
                  <a:cubicBezTo>
                    <a:pt x="995767" y="749633"/>
                    <a:pt x="992520" y="752339"/>
                    <a:pt x="992520" y="752880"/>
                  </a:cubicBezTo>
                  <a:cubicBezTo>
                    <a:pt x="991979" y="753962"/>
                    <a:pt x="993061" y="755045"/>
                    <a:pt x="993602" y="755045"/>
                  </a:cubicBezTo>
                  <a:cubicBezTo>
                    <a:pt x="992520" y="758291"/>
                    <a:pt x="991979" y="756127"/>
                    <a:pt x="989273" y="756127"/>
                  </a:cubicBezTo>
                  <a:cubicBezTo>
                    <a:pt x="989273" y="757209"/>
                    <a:pt x="989273" y="758291"/>
                    <a:pt x="988191" y="758291"/>
                  </a:cubicBezTo>
                  <a:cubicBezTo>
                    <a:pt x="990897" y="760997"/>
                    <a:pt x="988732" y="763162"/>
                    <a:pt x="990355" y="768573"/>
                  </a:cubicBezTo>
                  <a:cubicBezTo>
                    <a:pt x="987650" y="765867"/>
                    <a:pt x="986026" y="769655"/>
                    <a:pt x="982779" y="769655"/>
                  </a:cubicBezTo>
                  <a:cubicBezTo>
                    <a:pt x="982779" y="771820"/>
                    <a:pt x="984403" y="771820"/>
                    <a:pt x="983862" y="773985"/>
                  </a:cubicBezTo>
                  <a:cubicBezTo>
                    <a:pt x="980615" y="773985"/>
                    <a:pt x="981697" y="772361"/>
                    <a:pt x="979533" y="773985"/>
                  </a:cubicBezTo>
                  <a:cubicBezTo>
                    <a:pt x="980074" y="777773"/>
                    <a:pt x="981156" y="779396"/>
                    <a:pt x="979533" y="782643"/>
                  </a:cubicBezTo>
                  <a:cubicBezTo>
                    <a:pt x="975203" y="780478"/>
                    <a:pt x="977368" y="783184"/>
                    <a:pt x="975203" y="785890"/>
                  </a:cubicBezTo>
                  <a:cubicBezTo>
                    <a:pt x="974662" y="786431"/>
                    <a:pt x="973580" y="785890"/>
                    <a:pt x="973039" y="785890"/>
                  </a:cubicBezTo>
                  <a:cubicBezTo>
                    <a:pt x="971957" y="786431"/>
                    <a:pt x="973039" y="787513"/>
                    <a:pt x="971957" y="788054"/>
                  </a:cubicBezTo>
                  <a:cubicBezTo>
                    <a:pt x="971415" y="788596"/>
                    <a:pt x="969792" y="787513"/>
                    <a:pt x="969792" y="788054"/>
                  </a:cubicBezTo>
                  <a:cubicBezTo>
                    <a:pt x="968710" y="789678"/>
                    <a:pt x="969792" y="792384"/>
                    <a:pt x="965463" y="791301"/>
                  </a:cubicBezTo>
                  <a:cubicBezTo>
                    <a:pt x="964380" y="794548"/>
                    <a:pt x="968710" y="793466"/>
                    <a:pt x="967627" y="796713"/>
                  </a:cubicBezTo>
                  <a:cubicBezTo>
                    <a:pt x="963839" y="792925"/>
                    <a:pt x="964922" y="805371"/>
                    <a:pt x="958969" y="804289"/>
                  </a:cubicBezTo>
                  <a:cubicBezTo>
                    <a:pt x="961675" y="807536"/>
                    <a:pt x="958428" y="810241"/>
                    <a:pt x="960051" y="812947"/>
                  </a:cubicBezTo>
                  <a:cubicBezTo>
                    <a:pt x="958428" y="813488"/>
                    <a:pt x="957887" y="811865"/>
                    <a:pt x="957887" y="810783"/>
                  </a:cubicBezTo>
                  <a:cubicBezTo>
                    <a:pt x="954640" y="811324"/>
                    <a:pt x="954640" y="815112"/>
                    <a:pt x="953558" y="817276"/>
                  </a:cubicBezTo>
                  <a:cubicBezTo>
                    <a:pt x="949228" y="815112"/>
                    <a:pt x="948687" y="819441"/>
                    <a:pt x="942194" y="818358"/>
                  </a:cubicBezTo>
                  <a:cubicBezTo>
                    <a:pt x="942194" y="819982"/>
                    <a:pt x="941652" y="822688"/>
                    <a:pt x="943276" y="822688"/>
                  </a:cubicBezTo>
                  <a:cubicBezTo>
                    <a:pt x="942735" y="824311"/>
                    <a:pt x="940570" y="823770"/>
                    <a:pt x="938947" y="823770"/>
                  </a:cubicBezTo>
                  <a:cubicBezTo>
                    <a:pt x="938947" y="825393"/>
                    <a:pt x="938947" y="826476"/>
                    <a:pt x="938947" y="828099"/>
                  </a:cubicBezTo>
                  <a:cubicBezTo>
                    <a:pt x="937323" y="828640"/>
                    <a:pt x="936782" y="827017"/>
                    <a:pt x="936782" y="825934"/>
                  </a:cubicBezTo>
                  <a:cubicBezTo>
                    <a:pt x="935159" y="828099"/>
                    <a:pt x="931912" y="829181"/>
                    <a:pt x="930288" y="825934"/>
                  </a:cubicBezTo>
                  <a:cubicBezTo>
                    <a:pt x="929206" y="826476"/>
                    <a:pt x="929206" y="828640"/>
                    <a:pt x="927042" y="828099"/>
                  </a:cubicBezTo>
                  <a:cubicBezTo>
                    <a:pt x="926500" y="825934"/>
                    <a:pt x="927583" y="825393"/>
                    <a:pt x="928124" y="823770"/>
                  </a:cubicBezTo>
                  <a:cubicBezTo>
                    <a:pt x="926500" y="821605"/>
                    <a:pt x="924336" y="824311"/>
                    <a:pt x="922712" y="821605"/>
                  </a:cubicBezTo>
                  <a:cubicBezTo>
                    <a:pt x="920548" y="821605"/>
                    <a:pt x="922171" y="825393"/>
                    <a:pt x="920548" y="825934"/>
                  </a:cubicBezTo>
                  <a:cubicBezTo>
                    <a:pt x="918924" y="825393"/>
                    <a:pt x="918383" y="827017"/>
                    <a:pt x="918383" y="828099"/>
                  </a:cubicBezTo>
                  <a:cubicBezTo>
                    <a:pt x="912972" y="824852"/>
                    <a:pt x="911889" y="832969"/>
                    <a:pt x="914054" y="836757"/>
                  </a:cubicBezTo>
                  <a:cubicBezTo>
                    <a:pt x="912431" y="837299"/>
                    <a:pt x="910807" y="836216"/>
                    <a:pt x="909725" y="836757"/>
                  </a:cubicBezTo>
                  <a:cubicBezTo>
                    <a:pt x="907560" y="837299"/>
                    <a:pt x="908643" y="841087"/>
                    <a:pt x="905396" y="840004"/>
                  </a:cubicBezTo>
                  <a:cubicBezTo>
                    <a:pt x="906478" y="843251"/>
                    <a:pt x="903231" y="843251"/>
                    <a:pt x="904313" y="846498"/>
                  </a:cubicBezTo>
                  <a:cubicBezTo>
                    <a:pt x="900525" y="845957"/>
                    <a:pt x="901067" y="848663"/>
                    <a:pt x="898902" y="846498"/>
                  </a:cubicBezTo>
                  <a:cubicBezTo>
                    <a:pt x="897279" y="846498"/>
                    <a:pt x="897279" y="848663"/>
                    <a:pt x="895655" y="848663"/>
                  </a:cubicBezTo>
                  <a:cubicBezTo>
                    <a:pt x="894573" y="848663"/>
                    <a:pt x="893491" y="848663"/>
                    <a:pt x="893491" y="849745"/>
                  </a:cubicBezTo>
                  <a:cubicBezTo>
                    <a:pt x="893491" y="850827"/>
                    <a:pt x="890785" y="851909"/>
                    <a:pt x="888079" y="851909"/>
                  </a:cubicBezTo>
                  <a:cubicBezTo>
                    <a:pt x="888620" y="852992"/>
                    <a:pt x="889161" y="854074"/>
                    <a:pt x="890244" y="854074"/>
                  </a:cubicBezTo>
                  <a:cubicBezTo>
                    <a:pt x="890244" y="856780"/>
                    <a:pt x="887538" y="853533"/>
                    <a:pt x="886997" y="854074"/>
                  </a:cubicBezTo>
                  <a:cubicBezTo>
                    <a:pt x="885914" y="855697"/>
                    <a:pt x="885914" y="854615"/>
                    <a:pt x="882668" y="854074"/>
                  </a:cubicBezTo>
                  <a:cubicBezTo>
                    <a:pt x="880503" y="854074"/>
                    <a:pt x="882126" y="857862"/>
                    <a:pt x="881585" y="859486"/>
                  </a:cubicBezTo>
                  <a:cubicBezTo>
                    <a:pt x="880503" y="858403"/>
                    <a:pt x="878338" y="857862"/>
                    <a:pt x="876174" y="858403"/>
                  </a:cubicBezTo>
                  <a:cubicBezTo>
                    <a:pt x="876174" y="861109"/>
                    <a:pt x="877797" y="861650"/>
                    <a:pt x="879421" y="862732"/>
                  </a:cubicBezTo>
                  <a:cubicBezTo>
                    <a:pt x="878338" y="864897"/>
                    <a:pt x="877256" y="862732"/>
                    <a:pt x="876174" y="862732"/>
                  </a:cubicBezTo>
                  <a:cubicBezTo>
                    <a:pt x="875092" y="863815"/>
                    <a:pt x="872927" y="864356"/>
                    <a:pt x="870762" y="863815"/>
                  </a:cubicBezTo>
                  <a:cubicBezTo>
                    <a:pt x="869139" y="864897"/>
                    <a:pt x="866974" y="865438"/>
                    <a:pt x="867516" y="868144"/>
                  </a:cubicBezTo>
                  <a:cubicBezTo>
                    <a:pt x="865351" y="868144"/>
                    <a:pt x="864810" y="870308"/>
                    <a:pt x="864269" y="868144"/>
                  </a:cubicBezTo>
                  <a:cubicBezTo>
                    <a:pt x="862645" y="868144"/>
                    <a:pt x="863728" y="870308"/>
                    <a:pt x="863186" y="871391"/>
                  </a:cubicBezTo>
                  <a:cubicBezTo>
                    <a:pt x="861563" y="873014"/>
                    <a:pt x="857234" y="872473"/>
                    <a:pt x="857775" y="875720"/>
                  </a:cubicBezTo>
                  <a:cubicBezTo>
                    <a:pt x="855610" y="873555"/>
                    <a:pt x="855069" y="876802"/>
                    <a:pt x="851281" y="875720"/>
                  </a:cubicBezTo>
                  <a:cubicBezTo>
                    <a:pt x="848034" y="875179"/>
                    <a:pt x="850740" y="881131"/>
                    <a:pt x="846952" y="880049"/>
                  </a:cubicBezTo>
                  <a:cubicBezTo>
                    <a:pt x="846952" y="878426"/>
                    <a:pt x="846952" y="877343"/>
                    <a:pt x="846952" y="875720"/>
                  </a:cubicBezTo>
                  <a:cubicBezTo>
                    <a:pt x="845870" y="876802"/>
                    <a:pt x="842623" y="876261"/>
                    <a:pt x="843705" y="878967"/>
                  </a:cubicBezTo>
                  <a:cubicBezTo>
                    <a:pt x="842623" y="878967"/>
                    <a:pt x="841541" y="878967"/>
                    <a:pt x="840458" y="878967"/>
                  </a:cubicBezTo>
                  <a:cubicBezTo>
                    <a:pt x="840458" y="880590"/>
                    <a:pt x="840458" y="881672"/>
                    <a:pt x="840458" y="883296"/>
                  </a:cubicBezTo>
                  <a:cubicBezTo>
                    <a:pt x="839376" y="883296"/>
                    <a:pt x="838294" y="883837"/>
                    <a:pt x="837211" y="883296"/>
                  </a:cubicBezTo>
                  <a:cubicBezTo>
                    <a:pt x="837211" y="883296"/>
                    <a:pt x="835588" y="882214"/>
                    <a:pt x="836129" y="882214"/>
                  </a:cubicBezTo>
                  <a:cubicBezTo>
                    <a:pt x="835588" y="882214"/>
                    <a:pt x="833965" y="884378"/>
                    <a:pt x="833965" y="884378"/>
                  </a:cubicBezTo>
                  <a:cubicBezTo>
                    <a:pt x="831800" y="884378"/>
                    <a:pt x="831800" y="881672"/>
                    <a:pt x="830718" y="881131"/>
                  </a:cubicBezTo>
                  <a:cubicBezTo>
                    <a:pt x="830177" y="881131"/>
                    <a:pt x="829635" y="882214"/>
                    <a:pt x="828553" y="882214"/>
                  </a:cubicBezTo>
                  <a:cubicBezTo>
                    <a:pt x="828012" y="882214"/>
                    <a:pt x="826930" y="881131"/>
                    <a:pt x="827471" y="881131"/>
                  </a:cubicBezTo>
                  <a:cubicBezTo>
                    <a:pt x="825847" y="881672"/>
                    <a:pt x="825847" y="882755"/>
                    <a:pt x="824224" y="883296"/>
                  </a:cubicBezTo>
                  <a:cubicBezTo>
                    <a:pt x="824765" y="883296"/>
                    <a:pt x="823683" y="882214"/>
                    <a:pt x="823142" y="882214"/>
                  </a:cubicBezTo>
                  <a:cubicBezTo>
                    <a:pt x="823142" y="882214"/>
                    <a:pt x="822601" y="883837"/>
                    <a:pt x="822059" y="883296"/>
                  </a:cubicBezTo>
                  <a:cubicBezTo>
                    <a:pt x="822059" y="884919"/>
                    <a:pt x="822059" y="887084"/>
                    <a:pt x="822059" y="888707"/>
                  </a:cubicBezTo>
                  <a:cubicBezTo>
                    <a:pt x="818271" y="889790"/>
                    <a:pt x="817189" y="887625"/>
                    <a:pt x="815566" y="886543"/>
                  </a:cubicBezTo>
                  <a:cubicBezTo>
                    <a:pt x="810154" y="886002"/>
                    <a:pt x="811778" y="891954"/>
                    <a:pt x="806907" y="891954"/>
                  </a:cubicBezTo>
                  <a:cubicBezTo>
                    <a:pt x="806907" y="890872"/>
                    <a:pt x="806907" y="889790"/>
                    <a:pt x="806907" y="888707"/>
                  </a:cubicBezTo>
                  <a:cubicBezTo>
                    <a:pt x="805825" y="889790"/>
                    <a:pt x="802578" y="889249"/>
                    <a:pt x="803660" y="891954"/>
                  </a:cubicBezTo>
                  <a:cubicBezTo>
                    <a:pt x="802578" y="892495"/>
                    <a:pt x="802037" y="889790"/>
                    <a:pt x="801496" y="889790"/>
                  </a:cubicBezTo>
                  <a:cubicBezTo>
                    <a:pt x="800414" y="889790"/>
                    <a:pt x="799331" y="891954"/>
                    <a:pt x="799331" y="891954"/>
                  </a:cubicBezTo>
                  <a:cubicBezTo>
                    <a:pt x="797708" y="891954"/>
                    <a:pt x="797708" y="890331"/>
                    <a:pt x="796084" y="889790"/>
                  </a:cubicBezTo>
                  <a:cubicBezTo>
                    <a:pt x="794461" y="889249"/>
                    <a:pt x="791755" y="889790"/>
                    <a:pt x="790673" y="889790"/>
                  </a:cubicBezTo>
                  <a:cubicBezTo>
                    <a:pt x="789050" y="889790"/>
                    <a:pt x="788508" y="890872"/>
                    <a:pt x="787426" y="890872"/>
                  </a:cubicBezTo>
                  <a:cubicBezTo>
                    <a:pt x="785803" y="890872"/>
                    <a:pt x="783097" y="888707"/>
                    <a:pt x="782015" y="890872"/>
                  </a:cubicBezTo>
                  <a:cubicBezTo>
                    <a:pt x="781473" y="893578"/>
                    <a:pt x="786885" y="890331"/>
                    <a:pt x="785262" y="894119"/>
                  </a:cubicBezTo>
                  <a:cubicBezTo>
                    <a:pt x="783097" y="896283"/>
                    <a:pt x="782015" y="892495"/>
                    <a:pt x="780932" y="896283"/>
                  </a:cubicBezTo>
                  <a:cubicBezTo>
                    <a:pt x="777685" y="895201"/>
                    <a:pt x="779850" y="894660"/>
                    <a:pt x="779850" y="891954"/>
                  </a:cubicBezTo>
                  <a:cubicBezTo>
                    <a:pt x="777144" y="891413"/>
                    <a:pt x="778768" y="896283"/>
                    <a:pt x="775521" y="895201"/>
                  </a:cubicBezTo>
                  <a:cubicBezTo>
                    <a:pt x="774439" y="894119"/>
                    <a:pt x="774439" y="892495"/>
                    <a:pt x="774439" y="890872"/>
                  </a:cubicBezTo>
                  <a:cubicBezTo>
                    <a:pt x="773356" y="891413"/>
                    <a:pt x="773897" y="893036"/>
                    <a:pt x="772274" y="893036"/>
                  </a:cubicBezTo>
                  <a:cubicBezTo>
                    <a:pt x="767404" y="893578"/>
                    <a:pt x="767945" y="891413"/>
                    <a:pt x="764698" y="893036"/>
                  </a:cubicBezTo>
                  <a:cubicBezTo>
                    <a:pt x="765239" y="887625"/>
                    <a:pt x="760369" y="894660"/>
                    <a:pt x="760369" y="889790"/>
                  </a:cubicBezTo>
                  <a:cubicBezTo>
                    <a:pt x="759287" y="890331"/>
                    <a:pt x="761451" y="895201"/>
                    <a:pt x="759287" y="897366"/>
                  </a:cubicBezTo>
                  <a:cubicBezTo>
                    <a:pt x="757122" y="897366"/>
                    <a:pt x="756581" y="895201"/>
                    <a:pt x="757122" y="893036"/>
                  </a:cubicBezTo>
                  <a:cubicBezTo>
                    <a:pt x="755499" y="894119"/>
                    <a:pt x="754416" y="894119"/>
                    <a:pt x="753875" y="891954"/>
                  </a:cubicBezTo>
                  <a:cubicBezTo>
                    <a:pt x="751710" y="891954"/>
                    <a:pt x="750087" y="893036"/>
                    <a:pt x="750628" y="895201"/>
                  </a:cubicBezTo>
                  <a:cubicBezTo>
                    <a:pt x="746840" y="894119"/>
                    <a:pt x="750087" y="891954"/>
                    <a:pt x="749546" y="888707"/>
                  </a:cubicBezTo>
                  <a:cubicBezTo>
                    <a:pt x="747381" y="889790"/>
                    <a:pt x="745758" y="891413"/>
                    <a:pt x="741970" y="890872"/>
                  </a:cubicBezTo>
                  <a:cubicBezTo>
                    <a:pt x="740888" y="889249"/>
                    <a:pt x="737641" y="891413"/>
                    <a:pt x="735476" y="889790"/>
                  </a:cubicBezTo>
                  <a:cubicBezTo>
                    <a:pt x="735476" y="889790"/>
                    <a:pt x="735476" y="888707"/>
                    <a:pt x="735476" y="888707"/>
                  </a:cubicBezTo>
                  <a:cubicBezTo>
                    <a:pt x="734394" y="888707"/>
                    <a:pt x="733312" y="889249"/>
                    <a:pt x="732229" y="888707"/>
                  </a:cubicBezTo>
                  <a:cubicBezTo>
                    <a:pt x="731688" y="888707"/>
                    <a:pt x="731147" y="887625"/>
                    <a:pt x="731147" y="887625"/>
                  </a:cubicBezTo>
                  <a:cubicBezTo>
                    <a:pt x="728441" y="887084"/>
                    <a:pt x="728441" y="890331"/>
                    <a:pt x="725736" y="887625"/>
                  </a:cubicBezTo>
                  <a:cubicBezTo>
                    <a:pt x="723571" y="885460"/>
                    <a:pt x="725194" y="888707"/>
                    <a:pt x="722489" y="888707"/>
                  </a:cubicBezTo>
                  <a:cubicBezTo>
                    <a:pt x="721406" y="888707"/>
                    <a:pt x="719783" y="889790"/>
                    <a:pt x="717077" y="889790"/>
                  </a:cubicBezTo>
                  <a:cubicBezTo>
                    <a:pt x="718160" y="886002"/>
                    <a:pt x="715454" y="887625"/>
                    <a:pt x="712748" y="886543"/>
                  </a:cubicBezTo>
                  <a:cubicBezTo>
                    <a:pt x="711666" y="886002"/>
                    <a:pt x="711666" y="882755"/>
                    <a:pt x="708419" y="883296"/>
                  </a:cubicBezTo>
                  <a:cubicBezTo>
                    <a:pt x="707337" y="883296"/>
                    <a:pt x="707337" y="885460"/>
                    <a:pt x="707337" y="886543"/>
                  </a:cubicBezTo>
                  <a:cubicBezTo>
                    <a:pt x="704631" y="886543"/>
                    <a:pt x="704090" y="884919"/>
                    <a:pt x="703007" y="883296"/>
                  </a:cubicBezTo>
                  <a:cubicBezTo>
                    <a:pt x="701384" y="882755"/>
                    <a:pt x="697055" y="884378"/>
                    <a:pt x="697596" y="882214"/>
                  </a:cubicBezTo>
                  <a:cubicBezTo>
                    <a:pt x="694890" y="881672"/>
                    <a:pt x="698678" y="888707"/>
                    <a:pt x="694349" y="886543"/>
                  </a:cubicBezTo>
                  <a:cubicBezTo>
                    <a:pt x="694349" y="884378"/>
                    <a:pt x="695973" y="884378"/>
                    <a:pt x="695431" y="882214"/>
                  </a:cubicBezTo>
                  <a:cubicBezTo>
                    <a:pt x="694349" y="881131"/>
                    <a:pt x="692726" y="880049"/>
                    <a:pt x="691102" y="878967"/>
                  </a:cubicBezTo>
                  <a:cubicBezTo>
                    <a:pt x="690020" y="878426"/>
                    <a:pt x="689479" y="877343"/>
                    <a:pt x="688938" y="876802"/>
                  </a:cubicBezTo>
                  <a:cubicBezTo>
                    <a:pt x="688397" y="876261"/>
                    <a:pt x="686773" y="877343"/>
                    <a:pt x="686773" y="876802"/>
                  </a:cubicBezTo>
                  <a:cubicBezTo>
                    <a:pt x="685691" y="875179"/>
                    <a:pt x="684609" y="875720"/>
                    <a:pt x="681362" y="876802"/>
                  </a:cubicBezTo>
                  <a:cubicBezTo>
                    <a:pt x="680821" y="873555"/>
                    <a:pt x="675950" y="874096"/>
                    <a:pt x="675950" y="870308"/>
                  </a:cubicBezTo>
                  <a:cubicBezTo>
                    <a:pt x="672162" y="871391"/>
                    <a:pt x="671621" y="869226"/>
                    <a:pt x="670539" y="868144"/>
                  </a:cubicBezTo>
                  <a:cubicBezTo>
                    <a:pt x="668915" y="870308"/>
                    <a:pt x="667292" y="871932"/>
                    <a:pt x="662963" y="871391"/>
                  </a:cubicBezTo>
                  <a:cubicBezTo>
                    <a:pt x="662422" y="867603"/>
                    <a:pt x="658634" y="867603"/>
                    <a:pt x="658634" y="863815"/>
                  </a:cubicBezTo>
                  <a:cubicBezTo>
                    <a:pt x="656469" y="862732"/>
                    <a:pt x="654304" y="865979"/>
                    <a:pt x="653222" y="864897"/>
                  </a:cubicBezTo>
                  <a:cubicBezTo>
                    <a:pt x="653222" y="864897"/>
                    <a:pt x="653222" y="862732"/>
                    <a:pt x="653222" y="862732"/>
                  </a:cubicBezTo>
                  <a:cubicBezTo>
                    <a:pt x="651058" y="862732"/>
                    <a:pt x="649434" y="865438"/>
                    <a:pt x="647811" y="864897"/>
                  </a:cubicBezTo>
                  <a:cubicBezTo>
                    <a:pt x="647811" y="864897"/>
                    <a:pt x="646187" y="862732"/>
                    <a:pt x="645646" y="862732"/>
                  </a:cubicBezTo>
                  <a:cubicBezTo>
                    <a:pt x="643482" y="861109"/>
                    <a:pt x="641317" y="860027"/>
                    <a:pt x="638070" y="858403"/>
                  </a:cubicBezTo>
                  <a:cubicBezTo>
                    <a:pt x="638070" y="856780"/>
                    <a:pt x="638070" y="855697"/>
                    <a:pt x="638070" y="854074"/>
                  </a:cubicBezTo>
                  <a:cubicBezTo>
                    <a:pt x="638070" y="852992"/>
                    <a:pt x="636988" y="853533"/>
                    <a:pt x="636988" y="854074"/>
                  </a:cubicBezTo>
                  <a:cubicBezTo>
                    <a:pt x="634823" y="853533"/>
                    <a:pt x="635905" y="849745"/>
                    <a:pt x="632659" y="850827"/>
                  </a:cubicBezTo>
                  <a:cubicBezTo>
                    <a:pt x="630494" y="849745"/>
                    <a:pt x="631035" y="852451"/>
                    <a:pt x="630494" y="852992"/>
                  </a:cubicBezTo>
                  <a:cubicBezTo>
                    <a:pt x="628871" y="854074"/>
                    <a:pt x="625083" y="851909"/>
                    <a:pt x="625083" y="855156"/>
                  </a:cubicBezTo>
                  <a:cubicBezTo>
                    <a:pt x="624000" y="855697"/>
                    <a:pt x="624541" y="853533"/>
                    <a:pt x="624000" y="852992"/>
                  </a:cubicBezTo>
                  <a:cubicBezTo>
                    <a:pt x="623459" y="852451"/>
                    <a:pt x="621295" y="853533"/>
                    <a:pt x="620753" y="852992"/>
                  </a:cubicBezTo>
                  <a:cubicBezTo>
                    <a:pt x="620212" y="852992"/>
                    <a:pt x="620212" y="850827"/>
                    <a:pt x="619671" y="850827"/>
                  </a:cubicBezTo>
                  <a:cubicBezTo>
                    <a:pt x="619130" y="850827"/>
                    <a:pt x="618048" y="851368"/>
                    <a:pt x="617507" y="850827"/>
                  </a:cubicBezTo>
                  <a:cubicBezTo>
                    <a:pt x="615883" y="849204"/>
                    <a:pt x="616965" y="846498"/>
                    <a:pt x="614260" y="846498"/>
                  </a:cubicBezTo>
                  <a:cubicBezTo>
                    <a:pt x="612095" y="845957"/>
                    <a:pt x="612095" y="848121"/>
                    <a:pt x="612095" y="849745"/>
                  </a:cubicBezTo>
                  <a:cubicBezTo>
                    <a:pt x="608848" y="848663"/>
                    <a:pt x="609389" y="851368"/>
                    <a:pt x="606684" y="850827"/>
                  </a:cubicBezTo>
                  <a:cubicBezTo>
                    <a:pt x="606684" y="847039"/>
                    <a:pt x="602355" y="847580"/>
                    <a:pt x="599108" y="847580"/>
                  </a:cubicBezTo>
                  <a:cubicBezTo>
                    <a:pt x="599649" y="843792"/>
                    <a:pt x="596943" y="843251"/>
                    <a:pt x="593696" y="843251"/>
                  </a:cubicBezTo>
                  <a:cubicBezTo>
                    <a:pt x="590990" y="843251"/>
                    <a:pt x="592073" y="847580"/>
                    <a:pt x="590449" y="848663"/>
                  </a:cubicBezTo>
                  <a:cubicBezTo>
                    <a:pt x="588826" y="848663"/>
                    <a:pt x="585038" y="848663"/>
                    <a:pt x="585038" y="850827"/>
                  </a:cubicBezTo>
                  <a:cubicBezTo>
                    <a:pt x="585038" y="852992"/>
                    <a:pt x="582873" y="850827"/>
                    <a:pt x="582873" y="850827"/>
                  </a:cubicBezTo>
                  <a:cubicBezTo>
                    <a:pt x="581791" y="850827"/>
                    <a:pt x="582332" y="852992"/>
                    <a:pt x="580709" y="852992"/>
                  </a:cubicBezTo>
                  <a:cubicBezTo>
                    <a:pt x="576380" y="853533"/>
                    <a:pt x="572592" y="847580"/>
                    <a:pt x="570427" y="852992"/>
                  </a:cubicBezTo>
                  <a:cubicBezTo>
                    <a:pt x="568804" y="852451"/>
                    <a:pt x="569345" y="849745"/>
                    <a:pt x="566098" y="850827"/>
                  </a:cubicBezTo>
                  <a:cubicBezTo>
                    <a:pt x="565557" y="848663"/>
                    <a:pt x="563933" y="847039"/>
                    <a:pt x="562851" y="845416"/>
                  </a:cubicBezTo>
                  <a:cubicBezTo>
                    <a:pt x="559063" y="850286"/>
                    <a:pt x="554193" y="843251"/>
                    <a:pt x="548240" y="843251"/>
                  </a:cubicBezTo>
                  <a:cubicBezTo>
                    <a:pt x="544452" y="844333"/>
                    <a:pt x="547699" y="846498"/>
                    <a:pt x="547158" y="849745"/>
                  </a:cubicBezTo>
                  <a:cubicBezTo>
                    <a:pt x="544452" y="847580"/>
                    <a:pt x="540664" y="850827"/>
                    <a:pt x="539582" y="848663"/>
                  </a:cubicBezTo>
                  <a:cubicBezTo>
                    <a:pt x="538499" y="848663"/>
                    <a:pt x="538499" y="850827"/>
                    <a:pt x="538499" y="851909"/>
                  </a:cubicBezTo>
                  <a:cubicBezTo>
                    <a:pt x="535253" y="851368"/>
                    <a:pt x="533088" y="850286"/>
                    <a:pt x="530923" y="848663"/>
                  </a:cubicBezTo>
                  <a:cubicBezTo>
                    <a:pt x="527677" y="850827"/>
                    <a:pt x="526053" y="847580"/>
                    <a:pt x="523347" y="849745"/>
                  </a:cubicBezTo>
                  <a:cubicBezTo>
                    <a:pt x="522265" y="855156"/>
                    <a:pt x="529841" y="851368"/>
                    <a:pt x="528759" y="856239"/>
                  </a:cubicBezTo>
                  <a:cubicBezTo>
                    <a:pt x="525512" y="854615"/>
                    <a:pt x="521724" y="857862"/>
                    <a:pt x="521183" y="852992"/>
                  </a:cubicBezTo>
                  <a:cubicBezTo>
                    <a:pt x="516854" y="851909"/>
                    <a:pt x="519559" y="857321"/>
                    <a:pt x="515771" y="856239"/>
                  </a:cubicBezTo>
                  <a:cubicBezTo>
                    <a:pt x="515771" y="854074"/>
                    <a:pt x="517395" y="854074"/>
                    <a:pt x="516854" y="851909"/>
                  </a:cubicBezTo>
                  <a:cubicBezTo>
                    <a:pt x="513066" y="853533"/>
                    <a:pt x="507654" y="855156"/>
                    <a:pt x="510360" y="859486"/>
                  </a:cubicBezTo>
                  <a:cubicBezTo>
                    <a:pt x="502243" y="858403"/>
                    <a:pt x="497914" y="855156"/>
                    <a:pt x="491420" y="857321"/>
                  </a:cubicBezTo>
                  <a:cubicBezTo>
                    <a:pt x="489255" y="857862"/>
                    <a:pt x="490337" y="861650"/>
                    <a:pt x="488173" y="861650"/>
                  </a:cubicBezTo>
                  <a:cubicBezTo>
                    <a:pt x="486008" y="862732"/>
                    <a:pt x="486549" y="860027"/>
                    <a:pt x="486008" y="859486"/>
                  </a:cubicBezTo>
                  <a:cubicBezTo>
                    <a:pt x="485467" y="858944"/>
                    <a:pt x="484385" y="859486"/>
                    <a:pt x="483844" y="859486"/>
                  </a:cubicBezTo>
                  <a:cubicBezTo>
                    <a:pt x="482761" y="858944"/>
                    <a:pt x="483303" y="858944"/>
                    <a:pt x="482761" y="858403"/>
                  </a:cubicBezTo>
                  <a:cubicBezTo>
                    <a:pt x="482220" y="858403"/>
                    <a:pt x="480056" y="855697"/>
                    <a:pt x="479515" y="856239"/>
                  </a:cubicBezTo>
                  <a:cubicBezTo>
                    <a:pt x="479515" y="856239"/>
                    <a:pt x="478973" y="858403"/>
                    <a:pt x="478432" y="857321"/>
                  </a:cubicBezTo>
                  <a:cubicBezTo>
                    <a:pt x="477350" y="856239"/>
                    <a:pt x="477350" y="857321"/>
                    <a:pt x="475185" y="857321"/>
                  </a:cubicBezTo>
                  <a:cubicBezTo>
                    <a:pt x="473021" y="857862"/>
                    <a:pt x="474644" y="862732"/>
                    <a:pt x="470856" y="861650"/>
                  </a:cubicBezTo>
                  <a:cubicBezTo>
                    <a:pt x="470315" y="865438"/>
                    <a:pt x="473021" y="864897"/>
                    <a:pt x="470856" y="867062"/>
                  </a:cubicBezTo>
                  <a:cubicBezTo>
                    <a:pt x="468151" y="867603"/>
                    <a:pt x="469233" y="864897"/>
                    <a:pt x="467609" y="864897"/>
                  </a:cubicBezTo>
                  <a:cubicBezTo>
                    <a:pt x="465445" y="864356"/>
                    <a:pt x="465445" y="865979"/>
                    <a:pt x="465445" y="867062"/>
                  </a:cubicBezTo>
                  <a:cubicBezTo>
                    <a:pt x="463280" y="866520"/>
                    <a:pt x="463280" y="865438"/>
                    <a:pt x="464363" y="863815"/>
                  </a:cubicBezTo>
                  <a:cubicBezTo>
                    <a:pt x="463821" y="862191"/>
                    <a:pt x="462198" y="862191"/>
                    <a:pt x="462198" y="860568"/>
                  </a:cubicBezTo>
                  <a:cubicBezTo>
                    <a:pt x="458951" y="860568"/>
                    <a:pt x="457869" y="865438"/>
                    <a:pt x="455704" y="862732"/>
                  </a:cubicBezTo>
                  <a:cubicBezTo>
                    <a:pt x="454622" y="862732"/>
                    <a:pt x="455163" y="863815"/>
                    <a:pt x="455704" y="863815"/>
                  </a:cubicBezTo>
                  <a:cubicBezTo>
                    <a:pt x="455163" y="866520"/>
                    <a:pt x="450834" y="865979"/>
                    <a:pt x="450293" y="869226"/>
                  </a:cubicBezTo>
                  <a:cubicBezTo>
                    <a:pt x="449210" y="869226"/>
                    <a:pt x="447587" y="868685"/>
                    <a:pt x="447046" y="868144"/>
                  </a:cubicBezTo>
                  <a:cubicBezTo>
                    <a:pt x="445964" y="867062"/>
                    <a:pt x="445964" y="864897"/>
                    <a:pt x="443799" y="867062"/>
                  </a:cubicBezTo>
                  <a:cubicBezTo>
                    <a:pt x="442717" y="868144"/>
                    <a:pt x="441093" y="870308"/>
                    <a:pt x="437305" y="870308"/>
                  </a:cubicBezTo>
                  <a:cubicBezTo>
                    <a:pt x="437846" y="867603"/>
                    <a:pt x="432435" y="870850"/>
                    <a:pt x="434058" y="867062"/>
                  </a:cubicBezTo>
                  <a:cubicBezTo>
                    <a:pt x="432976" y="867603"/>
                    <a:pt x="430812" y="868685"/>
                    <a:pt x="430812" y="867062"/>
                  </a:cubicBezTo>
                  <a:cubicBezTo>
                    <a:pt x="429729" y="867062"/>
                    <a:pt x="429729" y="869226"/>
                    <a:pt x="429729" y="870308"/>
                  </a:cubicBezTo>
                  <a:cubicBezTo>
                    <a:pt x="427024" y="869226"/>
                    <a:pt x="423777" y="869767"/>
                    <a:pt x="423235" y="867062"/>
                  </a:cubicBezTo>
                  <a:cubicBezTo>
                    <a:pt x="421071" y="868144"/>
                    <a:pt x="418906" y="865979"/>
                    <a:pt x="416742" y="865979"/>
                  </a:cubicBezTo>
                  <a:cubicBezTo>
                    <a:pt x="414036" y="865979"/>
                    <a:pt x="414036" y="867062"/>
                    <a:pt x="412413" y="867062"/>
                  </a:cubicBezTo>
                  <a:cubicBezTo>
                    <a:pt x="410789" y="867062"/>
                    <a:pt x="410248" y="865979"/>
                    <a:pt x="409166" y="865979"/>
                  </a:cubicBezTo>
                  <a:cubicBezTo>
                    <a:pt x="408625" y="865979"/>
                    <a:pt x="408083" y="867603"/>
                    <a:pt x="407001" y="867062"/>
                  </a:cubicBezTo>
                  <a:cubicBezTo>
                    <a:pt x="406460" y="867062"/>
                    <a:pt x="407001" y="865979"/>
                    <a:pt x="405919" y="865979"/>
                  </a:cubicBezTo>
                  <a:cubicBezTo>
                    <a:pt x="404295" y="865979"/>
                    <a:pt x="403754" y="863815"/>
                    <a:pt x="401590" y="865979"/>
                  </a:cubicBezTo>
                  <a:cubicBezTo>
                    <a:pt x="401590" y="865979"/>
                    <a:pt x="399425" y="867062"/>
                    <a:pt x="400507" y="867062"/>
                  </a:cubicBezTo>
                  <a:cubicBezTo>
                    <a:pt x="398884" y="867062"/>
                    <a:pt x="396178" y="862191"/>
                    <a:pt x="396178" y="868144"/>
                  </a:cubicBezTo>
                  <a:cubicBezTo>
                    <a:pt x="394014" y="867603"/>
                    <a:pt x="392390" y="865979"/>
                    <a:pt x="390767" y="864897"/>
                  </a:cubicBezTo>
                  <a:cubicBezTo>
                    <a:pt x="388602" y="863815"/>
                    <a:pt x="388061" y="867062"/>
                    <a:pt x="387520" y="867062"/>
                  </a:cubicBezTo>
                  <a:cubicBezTo>
                    <a:pt x="385897" y="867603"/>
                    <a:pt x="385897" y="865979"/>
                    <a:pt x="385355" y="865979"/>
                  </a:cubicBezTo>
                  <a:cubicBezTo>
                    <a:pt x="384273" y="865979"/>
                    <a:pt x="383732" y="868144"/>
                    <a:pt x="383191" y="868144"/>
                  </a:cubicBezTo>
                  <a:cubicBezTo>
                    <a:pt x="381026" y="868685"/>
                    <a:pt x="377779" y="867603"/>
                    <a:pt x="374532" y="869226"/>
                  </a:cubicBezTo>
                  <a:cubicBezTo>
                    <a:pt x="373450" y="865979"/>
                    <a:pt x="368039" y="866520"/>
                    <a:pt x="366956" y="863815"/>
                  </a:cubicBezTo>
                  <a:cubicBezTo>
                    <a:pt x="361004" y="863274"/>
                    <a:pt x="358298" y="865979"/>
                    <a:pt x="354510" y="862732"/>
                  </a:cubicBezTo>
                  <a:cubicBezTo>
                    <a:pt x="352887" y="862191"/>
                    <a:pt x="352346" y="863815"/>
                    <a:pt x="351263" y="863815"/>
                  </a:cubicBezTo>
                  <a:cubicBezTo>
                    <a:pt x="349099" y="864356"/>
                    <a:pt x="350181" y="868144"/>
                    <a:pt x="346934" y="867062"/>
                  </a:cubicBezTo>
                  <a:cubicBezTo>
                    <a:pt x="345852" y="863815"/>
                    <a:pt x="350181" y="864897"/>
                    <a:pt x="349099" y="861650"/>
                  </a:cubicBezTo>
                  <a:cubicBezTo>
                    <a:pt x="346393" y="861109"/>
                    <a:pt x="346934" y="863815"/>
                    <a:pt x="343687" y="862732"/>
                  </a:cubicBezTo>
                  <a:cubicBezTo>
                    <a:pt x="343146" y="862732"/>
                    <a:pt x="342064" y="860568"/>
                    <a:pt x="341523" y="860568"/>
                  </a:cubicBezTo>
                  <a:cubicBezTo>
                    <a:pt x="340981" y="860568"/>
                    <a:pt x="339358" y="861650"/>
                    <a:pt x="338276" y="861650"/>
                  </a:cubicBezTo>
                  <a:cubicBezTo>
                    <a:pt x="338817" y="861650"/>
                    <a:pt x="337193" y="860568"/>
                    <a:pt x="337193" y="860568"/>
                  </a:cubicBezTo>
                  <a:cubicBezTo>
                    <a:pt x="335029" y="859486"/>
                    <a:pt x="336111" y="860027"/>
                    <a:pt x="332864" y="860568"/>
                  </a:cubicBezTo>
                  <a:cubicBezTo>
                    <a:pt x="332864" y="858403"/>
                    <a:pt x="330700" y="857862"/>
                    <a:pt x="328535" y="858403"/>
                  </a:cubicBezTo>
                  <a:cubicBezTo>
                    <a:pt x="329076" y="856239"/>
                    <a:pt x="326912" y="856239"/>
                    <a:pt x="325288" y="856239"/>
                  </a:cubicBezTo>
                  <a:cubicBezTo>
                    <a:pt x="325288" y="855156"/>
                    <a:pt x="325288" y="854074"/>
                    <a:pt x="324206" y="854074"/>
                  </a:cubicBezTo>
                  <a:cubicBezTo>
                    <a:pt x="320959" y="854074"/>
                    <a:pt x="325288" y="861109"/>
                    <a:pt x="320959" y="859486"/>
                  </a:cubicBezTo>
                  <a:cubicBezTo>
                    <a:pt x="320959" y="857321"/>
                    <a:pt x="322041" y="854074"/>
                    <a:pt x="318795" y="855156"/>
                  </a:cubicBezTo>
                  <a:cubicBezTo>
                    <a:pt x="318795" y="853533"/>
                    <a:pt x="318795" y="851368"/>
                    <a:pt x="318795" y="849745"/>
                  </a:cubicBezTo>
                  <a:cubicBezTo>
                    <a:pt x="317171" y="846498"/>
                    <a:pt x="311760" y="846498"/>
                    <a:pt x="306348" y="846498"/>
                  </a:cubicBezTo>
                  <a:cubicBezTo>
                    <a:pt x="305266" y="842710"/>
                    <a:pt x="302019" y="841628"/>
                    <a:pt x="297690" y="842169"/>
                  </a:cubicBezTo>
                  <a:cubicBezTo>
                    <a:pt x="296066" y="837840"/>
                    <a:pt x="289573" y="838381"/>
                    <a:pt x="289032" y="833511"/>
                  </a:cubicBezTo>
                  <a:cubicBezTo>
                    <a:pt x="284161" y="832428"/>
                    <a:pt x="283620" y="835134"/>
                    <a:pt x="280373" y="835675"/>
                  </a:cubicBezTo>
                  <a:cubicBezTo>
                    <a:pt x="279832" y="832969"/>
                    <a:pt x="275503" y="834593"/>
                    <a:pt x="274962" y="832428"/>
                  </a:cubicBezTo>
                  <a:cubicBezTo>
                    <a:pt x="273338" y="832969"/>
                    <a:pt x="273879" y="835134"/>
                    <a:pt x="273879" y="836757"/>
                  </a:cubicBezTo>
                  <a:cubicBezTo>
                    <a:pt x="272256" y="837299"/>
                    <a:pt x="271715" y="835675"/>
                    <a:pt x="271715" y="834593"/>
                  </a:cubicBezTo>
                  <a:cubicBezTo>
                    <a:pt x="266845" y="835675"/>
                    <a:pt x="264680" y="837299"/>
                    <a:pt x="260351" y="834593"/>
                  </a:cubicBezTo>
                  <a:cubicBezTo>
                    <a:pt x="258186" y="834052"/>
                    <a:pt x="255481" y="837840"/>
                    <a:pt x="251693" y="836757"/>
                  </a:cubicBezTo>
                  <a:cubicBezTo>
                    <a:pt x="251151" y="836757"/>
                    <a:pt x="250610" y="835675"/>
                    <a:pt x="250610" y="835675"/>
                  </a:cubicBezTo>
                  <a:cubicBezTo>
                    <a:pt x="246822" y="835134"/>
                    <a:pt x="244117" y="836757"/>
                    <a:pt x="244117" y="832428"/>
                  </a:cubicBezTo>
                  <a:cubicBezTo>
                    <a:pt x="241952" y="835134"/>
                    <a:pt x="236540" y="836757"/>
                    <a:pt x="233835" y="833511"/>
                  </a:cubicBezTo>
                  <a:cubicBezTo>
                    <a:pt x="232752" y="833511"/>
                    <a:pt x="232752" y="835675"/>
                    <a:pt x="232752" y="836757"/>
                  </a:cubicBezTo>
                  <a:cubicBezTo>
                    <a:pt x="230047" y="836216"/>
                    <a:pt x="227882" y="834593"/>
                    <a:pt x="227341" y="837840"/>
                  </a:cubicBezTo>
                  <a:cubicBezTo>
                    <a:pt x="225718" y="837299"/>
                    <a:pt x="225176" y="836216"/>
                    <a:pt x="225176" y="834593"/>
                  </a:cubicBezTo>
                  <a:cubicBezTo>
                    <a:pt x="224094" y="836216"/>
                    <a:pt x="220847" y="835134"/>
                    <a:pt x="219765" y="833511"/>
                  </a:cubicBezTo>
                  <a:cubicBezTo>
                    <a:pt x="217600" y="833511"/>
                    <a:pt x="217059" y="834593"/>
                    <a:pt x="216518" y="835675"/>
                  </a:cubicBezTo>
                  <a:cubicBezTo>
                    <a:pt x="215436" y="835675"/>
                    <a:pt x="215436" y="833511"/>
                    <a:pt x="215436" y="832428"/>
                  </a:cubicBezTo>
                  <a:cubicBezTo>
                    <a:pt x="213271" y="832428"/>
                    <a:pt x="212730" y="831346"/>
                    <a:pt x="212189" y="830264"/>
                  </a:cubicBezTo>
                  <a:cubicBezTo>
                    <a:pt x="210024" y="830264"/>
                    <a:pt x="207860" y="830264"/>
                    <a:pt x="205695" y="830264"/>
                  </a:cubicBezTo>
                  <a:cubicBezTo>
                    <a:pt x="205154" y="827558"/>
                    <a:pt x="201907" y="827017"/>
                    <a:pt x="200284" y="824852"/>
                  </a:cubicBezTo>
                  <a:cubicBezTo>
                    <a:pt x="199743" y="823770"/>
                    <a:pt x="199743" y="822146"/>
                    <a:pt x="199201" y="821605"/>
                  </a:cubicBezTo>
                  <a:cubicBezTo>
                    <a:pt x="198119" y="820523"/>
                    <a:pt x="197037" y="819441"/>
                    <a:pt x="195955" y="818358"/>
                  </a:cubicBezTo>
                  <a:cubicBezTo>
                    <a:pt x="194872" y="817817"/>
                    <a:pt x="191625" y="817276"/>
                    <a:pt x="192708" y="815112"/>
                  </a:cubicBezTo>
                  <a:cubicBezTo>
                    <a:pt x="191084" y="815112"/>
                    <a:pt x="189461" y="815112"/>
                    <a:pt x="189461" y="816194"/>
                  </a:cubicBezTo>
                  <a:cubicBezTo>
                    <a:pt x="186755" y="815653"/>
                    <a:pt x="187296" y="812406"/>
                    <a:pt x="186214" y="810783"/>
                  </a:cubicBezTo>
                  <a:cubicBezTo>
                    <a:pt x="185132" y="808618"/>
                    <a:pt x="182426" y="806453"/>
                    <a:pt x="182967" y="804289"/>
                  </a:cubicBezTo>
                  <a:cubicBezTo>
                    <a:pt x="181344" y="801583"/>
                    <a:pt x="179179" y="799960"/>
                    <a:pt x="175391" y="799960"/>
                  </a:cubicBezTo>
                  <a:cubicBezTo>
                    <a:pt x="174309" y="795630"/>
                    <a:pt x="172685" y="792384"/>
                    <a:pt x="169980" y="789678"/>
                  </a:cubicBezTo>
                  <a:cubicBezTo>
                    <a:pt x="169439" y="789137"/>
                    <a:pt x="168897" y="788596"/>
                    <a:pt x="167815" y="788596"/>
                  </a:cubicBezTo>
                  <a:cubicBezTo>
                    <a:pt x="167274" y="786431"/>
                    <a:pt x="165650" y="784808"/>
                    <a:pt x="164568" y="783184"/>
                  </a:cubicBezTo>
                  <a:cubicBezTo>
                    <a:pt x="163486" y="784266"/>
                    <a:pt x="161321" y="784808"/>
                    <a:pt x="159157" y="784266"/>
                  </a:cubicBezTo>
                  <a:cubicBezTo>
                    <a:pt x="159157" y="779937"/>
                    <a:pt x="158074" y="783725"/>
                    <a:pt x="155910" y="783184"/>
                  </a:cubicBezTo>
                  <a:cubicBezTo>
                    <a:pt x="155910" y="781561"/>
                    <a:pt x="155910" y="779937"/>
                    <a:pt x="156992" y="779937"/>
                  </a:cubicBezTo>
                  <a:cubicBezTo>
                    <a:pt x="154286" y="777231"/>
                    <a:pt x="150498" y="775608"/>
                    <a:pt x="146710" y="774526"/>
                  </a:cubicBezTo>
                  <a:cubicBezTo>
                    <a:pt x="145628" y="773443"/>
                    <a:pt x="146169" y="770197"/>
                    <a:pt x="143464" y="771279"/>
                  </a:cubicBezTo>
                  <a:cubicBezTo>
                    <a:pt x="144546" y="768032"/>
                    <a:pt x="141299" y="768032"/>
                    <a:pt x="142381" y="764785"/>
                  </a:cubicBezTo>
                  <a:cubicBezTo>
                    <a:pt x="142922" y="762079"/>
                    <a:pt x="139134" y="763162"/>
                    <a:pt x="138052" y="762621"/>
                  </a:cubicBezTo>
                  <a:cubicBezTo>
                    <a:pt x="136429" y="761538"/>
                    <a:pt x="135888" y="758291"/>
                    <a:pt x="133723" y="758291"/>
                  </a:cubicBezTo>
                  <a:cubicBezTo>
                    <a:pt x="135888" y="755586"/>
                    <a:pt x="131558" y="754503"/>
                    <a:pt x="130476" y="752880"/>
                  </a:cubicBezTo>
                  <a:cubicBezTo>
                    <a:pt x="129935" y="751798"/>
                    <a:pt x="131017" y="750174"/>
                    <a:pt x="130476" y="749633"/>
                  </a:cubicBezTo>
                  <a:cubicBezTo>
                    <a:pt x="128853" y="746927"/>
                    <a:pt x="126147" y="745845"/>
                    <a:pt x="126147" y="743139"/>
                  </a:cubicBezTo>
                  <a:cubicBezTo>
                    <a:pt x="125065" y="743139"/>
                    <a:pt x="125065" y="743680"/>
                    <a:pt x="125065" y="744222"/>
                  </a:cubicBezTo>
                  <a:cubicBezTo>
                    <a:pt x="122900" y="742057"/>
                    <a:pt x="120735" y="739892"/>
                    <a:pt x="121818" y="735563"/>
                  </a:cubicBezTo>
                  <a:cubicBezTo>
                    <a:pt x="121818" y="732858"/>
                    <a:pt x="116947" y="734481"/>
                    <a:pt x="118571" y="730152"/>
                  </a:cubicBezTo>
                  <a:cubicBezTo>
                    <a:pt x="116406" y="732317"/>
                    <a:pt x="116406" y="729611"/>
                    <a:pt x="113159" y="730152"/>
                  </a:cubicBezTo>
                  <a:cubicBezTo>
                    <a:pt x="113159" y="727446"/>
                    <a:pt x="113159" y="724740"/>
                    <a:pt x="112077" y="723658"/>
                  </a:cubicBezTo>
                  <a:cubicBezTo>
                    <a:pt x="111536" y="720952"/>
                    <a:pt x="110454" y="724740"/>
                    <a:pt x="108830" y="722576"/>
                  </a:cubicBezTo>
                  <a:cubicBezTo>
                    <a:pt x="108830" y="720411"/>
                    <a:pt x="109913" y="718788"/>
                    <a:pt x="112077" y="719329"/>
                  </a:cubicBezTo>
                  <a:cubicBezTo>
                    <a:pt x="111536" y="717706"/>
                    <a:pt x="110454" y="717164"/>
                    <a:pt x="108830" y="717164"/>
                  </a:cubicBezTo>
                  <a:cubicBezTo>
                    <a:pt x="110454" y="709047"/>
                    <a:pt x="105042" y="708506"/>
                    <a:pt x="104501" y="702554"/>
                  </a:cubicBezTo>
                  <a:cubicBezTo>
                    <a:pt x="102878" y="700930"/>
                    <a:pt x="100713" y="699848"/>
                    <a:pt x="98007" y="699307"/>
                  </a:cubicBezTo>
                  <a:cubicBezTo>
                    <a:pt x="98549" y="694977"/>
                    <a:pt x="95843" y="693354"/>
                    <a:pt x="96925" y="687943"/>
                  </a:cubicBezTo>
                  <a:cubicBezTo>
                    <a:pt x="94219" y="684696"/>
                    <a:pt x="94219" y="678743"/>
                    <a:pt x="90431" y="676579"/>
                  </a:cubicBezTo>
                  <a:cubicBezTo>
                    <a:pt x="89890" y="672249"/>
                    <a:pt x="88267" y="669003"/>
                    <a:pt x="86102" y="666297"/>
                  </a:cubicBezTo>
                  <a:cubicBezTo>
                    <a:pt x="85561" y="665756"/>
                    <a:pt x="86102" y="665214"/>
                    <a:pt x="85020" y="665214"/>
                  </a:cubicBezTo>
                  <a:cubicBezTo>
                    <a:pt x="83396" y="665214"/>
                    <a:pt x="84479" y="660344"/>
                    <a:pt x="80691" y="659803"/>
                  </a:cubicBezTo>
                  <a:cubicBezTo>
                    <a:pt x="80691" y="658180"/>
                    <a:pt x="80691" y="656556"/>
                    <a:pt x="79608" y="656556"/>
                  </a:cubicBezTo>
                  <a:cubicBezTo>
                    <a:pt x="79608" y="654392"/>
                    <a:pt x="79608" y="652227"/>
                    <a:pt x="79608" y="650062"/>
                  </a:cubicBezTo>
                  <a:cubicBezTo>
                    <a:pt x="77444" y="647357"/>
                    <a:pt x="75279" y="644651"/>
                    <a:pt x="70950" y="644651"/>
                  </a:cubicBezTo>
                  <a:cubicBezTo>
                    <a:pt x="71491" y="643028"/>
                    <a:pt x="69868" y="642486"/>
                    <a:pt x="68786" y="642486"/>
                  </a:cubicBezTo>
                  <a:cubicBezTo>
                    <a:pt x="68244" y="638157"/>
                    <a:pt x="67703" y="637616"/>
                    <a:pt x="67703" y="631122"/>
                  </a:cubicBezTo>
                  <a:cubicBezTo>
                    <a:pt x="67703" y="630040"/>
                    <a:pt x="66621" y="630040"/>
                    <a:pt x="66621" y="628958"/>
                  </a:cubicBezTo>
                  <a:cubicBezTo>
                    <a:pt x="66080" y="627334"/>
                    <a:pt x="64998" y="629499"/>
                    <a:pt x="63374" y="628958"/>
                  </a:cubicBezTo>
                  <a:cubicBezTo>
                    <a:pt x="62292" y="625711"/>
                    <a:pt x="57963" y="625711"/>
                    <a:pt x="57963" y="621382"/>
                  </a:cubicBezTo>
                  <a:cubicBezTo>
                    <a:pt x="54716" y="622464"/>
                    <a:pt x="55257" y="619758"/>
                    <a:pt x="52551" y="620299"/>
                  </a:cubicBezTo>
                  <a:cubicBezTo>
                    <a:pt x="53092" y="618135"/>
                    <a:pt x="52551" y="617053"/>
                    <a:pt x="50387" y="617053"/>
                  </a:cubicBezTo>
                  <a:cubicBezTo>
                    <a:pt x="50387" y="612182"/>
                    <a:pt x="47681" y="609477"/>
                    <a:pt x="47140" y="604606"/>
                  </a:cubicBezTo>
                  <a:cubicBezTo>
                    <a:pt x="46057" y="604065"/>
                    <a:pt x="45516" y="602983"/>
                    <a:pt x="44975" y="602442"/>
                  </a:cubicBezTo>
                  <a:cubicBezTo>
                    <a:pt x="44434" y="601901"/>
                    <a:pt x="44434" y="600277"/>
                    <a:pt x="42811" y="600277"/>
                  </a:cubicBezTo>
                  <a:cubicBezTo>
                    <a:pt x="43893" y="599195"/>
                    <a:pt x="41728" y="598113"/>
                    <a:pt x="41728" y="598113"/>
                  </a:cubicBezTo>
                  <a:cubicBezTo>
                    <a:pt x="41728" y="597571"/>
                    <a:pt x="42811" y="596489"/>
                    <a:pt x="42811" y="597030"/>
                  </a:cubicBezTo>
                  <a:cubicBezTo>
                    <a:pt x="42269" y="595948"/>
                    <a:pt x="40646" y="595407"/>
                    <a:pt x="39564" y="593783"/>
                  </a:cubicBezTo>
                  <a:cubicBezTo>
                    <a:pt x="40646" y="592160"/>
                    <a:pt x="38481" y="590537"/>
                    <a:pt x="38481" y="590537"/>
                  </a:cubicBezTo>
                  <a:cubicBezTo>
                    <a:pt x="37940" y="587290"/>
                    <a:pt x="40105" y="588913"/>
                    <a:pt x="38481" y="586207"/>
                  </a:cubicBezTo>
                  <a:cubicBezTo>
                    <a:pt x="37940" y="585666"/>
                    <a:pt x="37399" y="585125"/>
                    <a:pt x="37399" y="585125"/>
                  </a:cubicBezTo>
                  <a:cubicBezTo>
                    <a:pt x="36858" y="584043"/>
                    <a:pt x="37399" y="580796"/>
                    <a:pt x="34152" y="580796"/>
                  </a:cubicBezTo>
                  <a:cubicBezTo>
                    <a:pt x="33070" y="576467"/>
                    <a:pt x="33611" y="571596"/>
                    <a:pt x="30905" y="568350"/>
                  </a:cubicBezTo>
                  <a:cubicBezTo>
                    <a:pt x="30364" y="567808"/>
                    <a:pt x="30905" y="567267"/>
                    <a:pt x="29823" y="567267"/>
                  </a:cubicBezTo>
                  <a:cubicBezTo>
                    <a:pt x="28200" y="567267"/>
                    <a:pt x="28741" y="565103"/>
                    <a:pt x="27659" y="562938"/>
                  </a:cubicBezTo>
                  <a:cubicBezTo>
                    <a:pt x="26576" y="560774"/>
                    <a:pt x="26035" y="560774"/>
                    <a:pt x="25494" y="556444"/>
                  </a:cubicBezTo>
                  <a:cubicBezTo>
                    <a:pt x="25494" y="554821"/>
                    <a:pt x="22247" y="551033"/>
                    <a:pt x="26576" y="551033"/>
                  </a:cubicBezTo>
                  <a:cubicBezTo>
                    <a:pt x="25494" y="550492"/>
                    <a:pt x="26035" y="547786"/>
                    <a:pt x="24412" y="547786"/>
                  </a:cubicBezTo>
                  <a:cubicBezTo>
                    <a:pt x="23329" y="547786"/>
                    <a:pt x="23329" y="546704"/>
                    <a:pt x="23329" y="545621"/>
                  </a:cubicBezTo>
                  <a:cubicBezTo>
                    <a:pt x="23329" y="544539"/>
                    <a:pt x="22788" y="543457"/>
                    <a:pt x="22247" y="542375"/>
                  </a:cubicBezTo>
                  <a:cubicBezTo>
                    <a:pt x="21706" y="540751"/>
                    <a:pt x="18459" y="534799"/>
                    <a:pt x="21165" y="532093"/>
                  </a:cubicBezTo>
                  <a:cubicBezTo>
                    <a:pt x="20082" y="529928"/>
                    <a:pt x="15753" y="527764"/>
                    <a:pt x="19000" y="524517"/>
                  </a:cubicBezTo>
                  <a:cubicBezTo>
                    <a:pt x="22247" y="523976"/>
                    <a:pt x="18459" y="529928"/>
                    <a:pt x="21165" y="528846"/>
                  </a:cubicBezTo>
                  <a:cubicBezTo>
                    <a:pt x="23329" y="528846"/>
                    <a:pt x="21165" y="521270"/>
                    <a:pt x="20082" y="518564"/>
                  </a:cubicBezTo>
                  <a:cubicBezTo>
                    <a:pt x="20082" y="518023"/>
                    <a:pt x="20624" y="516400"/>
                    <a:pt x="20082" y="516400"/>
                  </a:cubicBezTo>
                  <a:cubicBezTo>
                    <a:pt x="18459" y="515317"/>
                    <a:pt x="19541" y="514235"/>
                    <a:pt x="19000" y="512071"/>
                  </a:cubicBezTo>
                  <a:cubicBezTo>
                    <a:pt x="19000" y="511529"/>
                    <a:pt x="18459" y="509365"/>
                    <a:pt x="17918" y="508824"/>
                  </a:cubicBezTo>
                  <a:cubicBezTo>
                    <a:pt x="16836" y="507200"/>
                    <a:pt x="16294" y="507741"/>
                    <a:pt x="15753" y="505577"/>
                  </a:cubicBezTo>
                  <a:cubicBezTo>
                    <a:pt x="1684" y="518023"/>
                    <a:pt x="60" y="518564"/>
                    <a:pt x="60" y="515317"/>
                  </a:cubicBezTo>
                  <a:cubicBezTo>
                    <a:pt x="-481" y="512071"/>
                    <a:pt x="2766" y="512071"/>
                    <a:pt x="4389" y="510988"/>
                  </a:cubicBezTo>
                  <a:cubicBezTo>
                    <a:pt x="2766" y="510447"/>
                    <a:pt x="3848" y="508282"/>
                    <a:pt x="3307" y="506659"/>
                  </a:cubicBezTo>
                  <a:cubicBezTo>
                    <a:pt x="3307" y="506118"/>
                    <a:pt x="1142" y="505036"/>
                    <a:pt x="1142" y="504494"/>
                  </a:cubicBezTo>
                  <a:cubicBezTo>
                    <a:pt x="601" y="502871"/>
                    <a:pt x="1142" y="500706"/>
                    <a:pt x="1142" y="499083"/>
                  </a:cubicBezTo>
                  <a:cubicBezTo>
                    <a:pt x="1142" y="496377"/>
                    <a:pt x="60" y="495836"/>
                    <a:pt x="60" y="494213"/>
                  </a:cubicBezTo>
                  <a:cubicBezTo>
                    <a:pt x="60" y="492589"/>
                    <a:pt x="1142" y="492589"/>
                    <a:pt x="1142" y="490966"/>
                  </a:cubicBezTo>
                  <a:cubicBezTo>
                    <a:pt x="1142" y="489884"/>
                    <a:pt x="601" y="488801"/>
                    <a:pt x="1142" y="487719"/>
                  </a:cubicBezTo>
                  <a:cubicBezTo>
                    <a:pt x="1142" y="487178"/>
                    <a:pt x="3307" y="485554"/>
                    <a:pt x="3307" y="485554"/>
                  </a:cubicBezTo>
                  <a:cubicBezTo>
                    <a:pt x="3848" y="483931"/>
                    <a:pt x="3307" y="481766"/>
                    <a:pt x="3307" y="480143"/>
                  </a:cubicBezTo>
                  <a:cubicBezTo>
                    <a:pt x="3307" y="478520"/>
                    <a:pt x="4389" y="477978"/>
                    <a:pt x="4389" y="476896"/>
                  </a:cubicBezTo>
                  <a:cubicBezTo>
                    <a:pt x="4389" y="473649"/>
                    <a:pt x="2225" y="473649"/>
                    <a:pt x="3307" y="470402"/>
                  </a:cubicBezTo>
                  <a:cubicBezTo>
                    <a:pt x="3848" y="468238"/>
                    <a:pt x="3848" y="469320"/>
                    <a:pt x="3307" y="464991"/>
                  </a:cubicBezTo>
                  <a:cubicBezTo>
                    <a:pt x="3307" y="461744"/>
                    <a:pt x="3307" y="459038"/>
                    <a:pt x="2225" y="456333"/>
                  </a:cubicBezTo>
                  <a:cubicBezTo>
                    <a:pt x="3307" y="455791"/>
                    <a:pt x="3307" y="453627"/>
                    <a:pt x="5472" y="454168"/>
                  </a:cubicBezTo>
                  <a:cubicBezTo>
                    <a:pt x="3848" y="444427"/>
                    <a:pt x="2766" y="436851"/>
                    <a:pt x="7636" y="429816"/>
                  </a:cubicBezTo>
                  <a:cubicBezTo>
                    <a:pt x="11424" y="430899"/>
                    <a:pt x="12506" y="428734"/>
                    <a:pt x="14130" y="427652"/>
                  </a:cubicBezTo>
                  <a:cubicBezTo>
                    <a:pt x="14130" y="426570"/>
                    <a:pt x="14671" y="425487"/>
                    <a:pt x="14130" y="424405"/>
                  </a:cubicBezTo>
                  <a:cubicBezTo>
                    <a:pt x="14130" y="423864"/>
                    <a:pt x="13048" y="420076"/>
                    <a:pt x="11965" y="418994"/>
                  </a:cubicBezTo>
                  <a:cubicBezTo>
                    <a:pt x="12506" y="416829"/>
                    <a:pt x="16836" y="418994"/>
                    <a:pt x="15212" y="414664"/>
                  </a:cubicBezTo>
                  <a:cubicBezTo>
                    <a:pt x="11424" y="413041"/>
                    <a:pt x="14130" y="418452"/>
                    <a:pt x="10883" y="416829"/>
                  </a:cubicBezTo>
                  <a:cubicBezTo>
                    <a:pt x="9801" y="416829"/>
                    <a:pt x="10342" y="411959"/>
                    <a:pt x="11965" y="412500"/>
                  </a:cubicBezTo>
                  <a:cubicBezTo>
                    <a:pt x="11965" y="412500"/>
                    <a:pt x="12506" y="414664"/>
                    <a:pt x="13048" y="413582"/>
                  </a:cubicBezTo>
                  <a:cubicBezTo>
                    <a:pt x="13589" y="413041"/>
                    <a:pt x="11424" y="410876"/>
                    <a:pt x="13048" y="410335"/>
                  </a:cubicBezTo>
                  <a:cubicBezTo>
                    <a:pt x="10883" y="403842"/>
                    <a:pt x="13048" y="398430"/>
                    <a:pt x="13048" y="391395"/>
                  </a:cubicBezTo>
                  <a:cubicBezTo>
                    <a:pt x="14130" y="391395"/>
                    <a:pt x="15212" y="391395"/>
                    <a:pt x="16294" y="391395"/>
                  </a:cubicBezTo>
                  <a:cubicBezTo>
                    <a:pt x="15212" y="389231"/>
                    <a:pt x="17377" y="388689"/>
                    <a:pt x="17377" y="388148"/>
                  </a:cubicBezTo>
                  <a:cubicBezTo>
                    <a:pt x="17377" y="387607"/>
                    <a:pt x="16836" y="385984"/>
                    <a:pt x="17377" y="385984"/>
                  </a:cubicBezTo>
                  <a:cubicBezTo>
                    <a:pt x="18459" y="384901"/>
                    <a:pt x="18459" y="384360"/>
                    <a:pt x="18459" y="382737"/>
                  </a:cubicBezTo>
                  <a:cubicBezTo>
                    <a:pt x="18459" y="382196"/>
                    <a:pt x="18459" y="380572"/>
                    <a:pt x="18459" y="380572"/>
                  </a:cubicBezTo>
                  <a:cubicBezTo>
                    <a:pt x="20624" y="378949"/>
                    <a:pt x="17377" y="379490"/>
                    <a:pt x="19541" y="377325"/>
                  </a:cubicBezTo>
                  <a:cubicBezTo>
                    <a:pt x="20624" y="376243"/>
                    <a:pt x="18459" y="372455"/>
                    <a:pt x="18459" y="371914"/>
                  </a:cubicBezTo>
                  <a:cubicBezTo>
                    <a:pt x="19000" y="369749"/>
                    <a:pt x="21165" y="367585"/>
                    <a:pt x="20624" y="365420"/>
                  </a:cubicBezTo>
                  <a:cubicBezTo>
                    <a:pt x="22788" y="363797"/>
                    <a:pt x="24953" y="362173"/>
                    <a:pt x="27117" y="361091"/>
                  </a:cubicBezTo>
                  <a:cubicBezTo>
                    <a:pt x="27117" y="358385"/>
                    <a:pt x="27117" y="355680"/>
                    <a:pt x="29282" y="355680"/>
                  </a:cubicBezTo>
                  <a:cubicBezTo>
                    <a:pt x="28741" y="353515"/>
                    <a:pt x="27117" y="352974"/>
                    <a:pt x="27117" y="350268"/>
                  </a:cubicBezTo>
                  <a:cubicBezTo>
                    <a:pt x="30905" y="348645"/>
                    <a:pt x="30364" y="345398"/>
                    <a:pt x="32529" y="342692"/>
                  </a:cubicBezTo>
                  <a:cubicBezTo>
                    <a:pt x="33070" y="342151"/>
                    <a:pt x="33070" y="342151"/>
                    <a:pt x="33611" y="341610"/>
                  </a:cubicBezTo>
                  <a:cubicBezTo>
                    <a:pt x="34152" y="341069"/>
                    <a:pt x="33611" y="340528"/>
                    <a:pt x="34693" y="340528"/>
                  </a:cubicBezTo>
                  <a:cubicBezTo>
                    <a:pt x="33070" y="335657"/>
                    <a:pt x="34152" y="331328"/>
                    <a:pt x="39023" y="330246"/>
                  </a:cubicBezTo>
                  <a:cubicBezTo>
                    <a:pt x="39564" y="325917"/>
                    <a:pt x="39564" y="322670"/>
                    <a:pt x="43352" y="319964"/>
                  </a:cubicBezTo>
                  <a:cubicBezTo>
                    <a:pt x="43352" y="315635"/>
                    <a:pt x="43352" y="312929"/>
                    <a:pt x="43352" y="310223"/>
                  </a:cubicBezTo>
                  <a:cubicBezTo>
                    <a:pt x="45516" y="309141"/>
                    <a:pt x="44975" y="305894"/>
                    <a:pt x="47681" y="305894"/>
                  </a:cubicBezTo>
                  <a:cubicBezTo>
                    <a:pt x="47681" y="299942"/>
                    <a:pt x="52010" y="298318"/>
                    <a:pt x="50928" y="291283"/>
                  </a:cubicBezTo>
                  <a:cubicBezTo>
                    <a:pt x="54175" y="289660"/>
                    <a:pt x="53633" y="284249"/>
                    <a:pt x="56339" y="282625"/>
                  </a:cubicBezTo>
                  <a:cubicBezTo>
                    <a:pt x="55257" y="278837"/>
                    <a:pt x="53633" y="275590"/>
                    <a:pt x="53092" y="272343"/>
                  </a:cubicBezTo>
                  <a:cubicBezTo>
                    <a:pt x="52551" y="269096"/>
                    <a:pt x="54716" y="270720"/>
                    <a:pt x="53092" y="268014"/>
                  </a:cubicBezTo>
                  <a:cubicBezTo>
                    <a:pt x="52010" y="266391"/>
                    <a:pt x="52551" y="266391"/>
                    <a:pt x="53092" y="262603"/>
                  </a:cubicBezTo>
                  <a:cubicBezTo>
                    <a:pt x="53633" y="261520"/>
                    <a:pt x="50928" y="262062"/>
                    <a:pt x="50928" y="261520"/>
                  </a:cubicBezTo>
                  <a:cubicBezTo>
                    <a:pt x="49845" y="258815"/>
                    <a:pt x="50387" y="253944"/>
                    <a:pt x="49845" y="250156"/>
                  </a:cubicBezTo>
                  <a:cubicBezTo>
                    <a:pt x="49304" y="248533"/>
                    <a:pt x="48763" y="247992"/>
                    <a:pt x="48763" y="246910"/>
                  </a:cubicBezTo>
                  <a:cubicBezTo>
                    <a:pt x="48222" y="242580"/>
                    <a:pt x="49845" y="238251"/>
                    <a:pt x="48763" y="234463"/>
                  </a:cubicBezTo>
                  <a:cubicBezTo>
                    <a:pt x="48222" y="232840"/>
                    <a:pt x="47681" y="230675"/>
                    <a:pt x="45516" y="230134"/>
                  </a:cubicBezTo>
                  <a:cubicBezTo>
                    <a:pt x="46599" y="229052"/>
                    <a:pt x="46599" y="227428"/>
                    <a:pt x="46599" y="225805"/>
                  </a:cubicBezTo>
                  <a:cubicBezTo>
                    <a:pt x="47681" y="225264"/>
                    <a:pt x="48222" y="224723"/>
                    <a:pt x="49845" y="224723"/>
                  </a:cubicBezTo>
                  <a:cubicBezTo>
                    <a:pt x="48222" y="216605"/>
                    <a:pt x="50387" y="211735"/>
                    <a:pt x="52010" y="204700"/>
                  </a:cubicBezTo>
                  <a:cubicBezTo>
                    <a:pt x="52551" y="201453"/>
                    <a:pt x="48763" y="201995"/>
                    <a:pt x="49845" y="198207"/>
                  </a:cubicBezTo>
                  <a:cubicBezTo>
                    <a:pt x="54175" y="196583"/>
                    <a:pt x="49845" y="203077"/>
                    <a:pt x="54175" y="201453"/>
                  </a:cubicBezTo>
                  <a:cubicBezTo>
                    <a:pt x="55257" y="200912"/>
                    <a:pt x="55257" y="198748"/>
                    <a:pt x="55257" y="197124"/>
                  </a:cubicBezTo>
                  <a:cubicBezTo>
                    <a:pt x="55257" y="196042"/>
                    <a:pt x="54175" y="196583"/>
                    <a:pt x="54175" y="196042"/>
                  </a:cubicBezTo>
                  <a:cubicBezTo>
                    <a:pt x="54175" y="194960"/>
                    <a:pt x="55257" y="194960"/>
                    <a:pt x="55257" y="194960"/>
                  </a:cubicBezTo>
                  <a:cubicBezTo>
                    <a:pt x="55257" y="192254"/>
                    <a:pt x="53092" y="191172"/>
                    <a:pt x="54175" y="187384"/>
                  </a:cubicBezTo>
                  <a:cubicBezTo>
                    <a:pt x="55798" y="186842"/>
                    <a:pt x="56880" y="185760"/>
                    <a:pt x="58504" y="185219"/>
                  </a:cubicBezTo>
                  <a:cubicBezTo>
                    <a:pt x="57421" y="180349"/>
                    <a:pt x="63915" y="178184"/>
                    <a:pt x="66080" y="174937"/>
                  </a:cubicBezTo>
                  <a:cubicBezTo>
                    <a:pt x="67162" y="173855"/>
                    <a:pt x="66080" y="171690"/>
                    <a:pt x="67162" y="170608"/>
                  </a:cubicBezTo>
                  <a:cubicBezTo>
                    <a:pt x="67703" y="169526"/>
                    <a:pt x="69327" y="168985"/>
                    <a:pt x="70409" y="168444"/>
                  </a:cubicBezTo>
                  <a:cubicBezTo>
                    <a:pt x="70409" y="166820"/>
                    <a:pt x="70409" y="164656"/>
                    <a:pt x="70409" y="163032"/>
                  </a:cubicBezTo>
                  <a:cubicBezTo>
                    <a:pt x="72574" y="161950"/>
                    <a:pt x="74738" y="164114"/>
                    <a:pt x="76903" y="160868"/>
                  </a:cubicBezTo>
                  <a:cubicBezTo>
                    <a:pt x="77444" y="160326"/>
                    <a:pt x="76362" y="158703"/>
                    <a:pt x="76903" y="158703"/>
                  </a:cubicBezTo>
                  <a:cubicBezTo>
                    <a:pt x="76903" y="158703"/>
                    <a:pt x="79067" y="157621"/>
                    <a:pt x="79067" y="157621"/>
                  </a:cubicBezTo>
                  <a:cubicBezTo>
                    <a:pt x="79608" y="155456"/>
                    <a:pt x="76903" y="153291"/>
                    <a:pt x="77985" y="151127"/>
                  </a:cubicBezTo>
                  <a:cubicBezTo>
                    <a:pt x="78526" y="150045"/>
                    <a:pt x="80150" y="150586"/>
                    <a:pt x="81232" y="150045"/>
                  </a:cubicBezTo>
                  <a:cubicBezTo>
                    <a:pt x="82314" y="149503"/>
                    <a:pt x="82314" y="147339"/>
                    <a:pt x="83396" y="146798"/>
                  </a:cubicBezTo>
                  <a:cubicBezTo>
                    <a:pt x="85561" y="145715"/>
                    <a:pt x="89349" y="147880"/>
                    <a:pt x="89890" y="144633"/>
                  </a:cubicBezTo>
                  <a:cubicBezTo>
                    <a:pt x="90972" y="144633"/>
                    <a:pt x="90972" y="146798"/>
                    <a:pt x="90972" y="147880"/>
                  </a:cubicBezTo>
                  <a:cubicBezTo>
                    <a:pt x="95302" y="146798"/>
                    <a:pt x="92055" y="138681"/>
                    <a:pt x="94219" y="135434"/>
                  </a:cubicBezTo>
                  <a:cubicBezTo>
                    <a:pt x="99631" y="135975"/>
                    <a:pt x="100713" y="132728"/>
                    <a:pt x="102878" y="130022"/>
                  </a:cubicBezTo>
                  <a:cubicBezTo>
                    <a:pt x="109371" y="133269"/>
                    <a:pt x="110995" y="126234"/>
                    <a:pt x="111536" y="121364"/>
                  </a:cubicBezTo>
                  <a:cubicBezTo>
                    <a:pt x="113701" y="119740"/>
                    <a:pt x="115865" y="122446"/>
                    <a:pt x="115865" y="120282"/>
                  </a:cubicBezTo>
                  <a:cubicBezTo>
                    <a:pt x="115865" y="118658"/>
                    <a:pt x="118571" y="119740"/>
                    <a:pt x="122359" y="118117"/>
                  </a:cubicBezTo>
                  <a:cubicBezTo>
                    <a:pt x="123982" y="118117"/>
                    <a:pt x="122900" y="114870"/>
                    <a:pt x="124523" y="114870"/>
                  </a:cubicBezTo>
                  <a:cubicBezTo>
                    <a:pt x="125065" y="113247"/>
                    <a:pt x="126688" y="113247"/>
                    <a:pt x="126688" y="111623"/>
                  </a:cubicBezTo>
                  <a:cubicBezTo>
                    <a:pt x="129394" y="111623"/>
                    <a:pt x="132100" y="111623"/>
                    <a:pt x="133182" y="110541"/>
                  </a:cubicBezTo>
                  <a:cubicBezTo>
                    <a:pt x="134264" y="107294"/>
                    <a:pt x="131558" y="107835"/>
                    <a:pt x="132100" y="105130"/>
                  </a:cubicBezTo>
                  <a:cubicBezTo>
                    <a:pt x="135888" y="103506"/>
                    <a:pt x="133182" y="108918"/>
                    <a:pt x="136429" y="107294"/>
                  </a:cubicBezTo>
                  <a:cubicBezTo>
                    <a:pt x="139676" y="104047"/>
                    <a:pt x="143464" y="100800"/>
                    <a:pt x="144005" y="94848"/>
                  </a:cubicBezTo>
                  <a:cubicBezTo>
                    <a:pt x="146169" y="94848"/>
                    <a:pt x="146710" y="93766"/>
                    <a:pt x="147252" y="92683"/>
                  </a:cubicBezTo>
                  <a:cubicBezTo>
                    <a:pt x="149957" y="92142"/>
                    <a:pt x="151581" y="92683"/>
                    <a:pt x="152663" y="93766"/>
                  </a:cubicBezTo>
                  <a:cubicBezTo>
                    <a:pt x="154828" y="93224"/>
                    <a:pt x="153204" y="88354"/>
                    <a:pt x="156992" y="89436"/>
                  </a:cubicBezTo>
                  <a:cubicBezTo>
                    <a:pt x="156451" y="91601"/>
                    <a:pt x="157533" y="92142"/>
                    <a:pt x="158074" y="93766"/>
                  </a:cubicBezTo>
                  <a:cubicBezTo>
                    <a:pt x="157533" y="92683"/>
                    <a:pt x="164568" y="91601"/>
                    <a:pt x="162404" y="92683"/>
                  </a:cubicBezTo>
                  <a:cubicBezTo>
                    <a:pt x="164027" y="91601"/>
                    <a:pt x="167274" y="87813"/>
                    <a:pt x="167815" y="88354"/>
                  </a:cubicBezTo>
                  <a:cubicBezTo>
                    <a:pt x="167815" y="88354"/>
                    <a:pt x="167815" y="89436"/>
                    <a:pt x="167815" y="89436"/>
                  </a:cubicBezTo>
                  <a:cubicBezTo>
                    <a:pt x="169980" y="87813"/>
                    <a:pt x="171062" y="87813"/>
                    <a:pt x="171062" y="85107"/>
                  </a:cubicBezTo>
                  <a:cubicBezTo>
                    <a:pt x="173768" y="83484"/>
                    <a:pt x="174850" y="86190"/>
                    <a:pt x="176473" y="86190"/>
                  </a:cubicBezTo>
                  <a:cubicBezTo>
                    <a:pt x="179179" y="86190"/>
                    <a:pt x="183508" y="80237"/>
                    <a:pt x="180803" y="85107"/>
                  </a:cubicBezTo>
                  <a:cubicBezTo>
                    <a:pt x="184049" y="84025"/>
                    <a:pt x="186755" y="84025"/>
                    <a:pt x="189461" y="85107"/>
                  </a:cubicBezTo>
                  <a:cubicBezTo>
                    <a:pt x="191084" y="84566"/>
                    <a:pt x="190543" y="82402"/>
                    <a:pt x="190543" y="80778"/>
                  </a:cubicBezTo>
                  <a:cubicBezTo>
                    <a:pt x="194872" y="80237"/>
                    <a:pt x="193249" y="80237"/>
                    <a:pt x="198119" y="79696"/>
                  </a:cubicBezTo>
                  <a:cubicBezTo>
                    <a:pt x="195955" y="81860"/>
                    <a:pt x="198660" y="82402"/>
                    <a:pt x="201366" y="82943"/>
                  </a:cubicBezTo>
                  <a:cubicBezTo>
                    <a:pt x="203531" y="82943"/>
                    <a:pt x="201907" y="79155"/>
                    <a:pt x="202448" y="77531"/>
                  </a:cubicBezTo>
                  <a:cubicBezTo>
                    <a:pt x="204613" y="75908"/>
                    <a:pt x="207860" y="76990"/>
                    <a:pt x="210024" y="76449"/>
                  </a:cubicBezTo>
                  <a:cubicBezTo>
                    <a:pt x="213271" y="75367"/>
                    <a:pt x="213812" y="74284"/>
                    <a:pt x="215436" y="73202"/>
                  </a:cubicBezTo>
                  <a:cubicBezTo>
                    <a:pt x="218142" y="73202"/>
                    <a:pt x="220847" y="73743"/>
                    <a:pt x="221930" y="75367"/>
                  </a:cubicBezTo>
                  <a:cubicBezTo>
                    <a:pt x="225176" y="74825"/>
                    <a:pt x="226800" y="72661"/>
                    <a:pt x="229506" y="72120"/>
                  </a:cubicBezTo>
                  <a:cubicBezTo>
                    <a:pt x="230588" y="68873"/>
                    <a:pt x="228964" y="67249"/>
                    <a:pt x="230588" y="63461"/>
                  </a:cubicBezTo>
                  <a:cubicBezTo>
                    <a:pt x="234376" y="65085"/>
                    <a:pt x="233835" y="63461"/>
                    <a:pt x="235999" y="61297"/>
                  </a:cubicBezTo>
                  <a:cubicBezTo>
                    <a:pt x="240329" y="61297"/>
                    <a:pt x="240329" y="66708"/>
                    <a:pt x="240329" y="71579"/>
                  </a:cubicBezTo>
                  <a:cubicBezTo>
                    <a:pt x="241411" y="71579"/>
                    <a:pt x="242493" y="71579"/>
                    <a:pt x="242493" y="72661"/>
                  </a:cubicBezTo>
                  <a:cubicBezTo>
                    <a:pt x="243575" y="72120"/>
                    <a:pt x="243034" y="70496"/>
                    <a:pt x="244658" y="70496"/>
                  </a:cubicBezTo>
                  <a:cubicBezTo>
                    <a:pt x="249528" y="71037"/>
                    <a:pt x="252234" y="69955"/>
                    <a:pt x="254939" y="68332"/>
                  </a:cubicBezTo>
                  <a:cubicBezTo>
                    <a:pt x="253857" y="65085"/>
                    <a:pt x="254939" y="62379"/>
                    <a:pt x="256022" y="59673"/>
                  </a:cubicBezTo>
                  <a:cubicBezTo>
                    <a:pt x="257645" y="60756"/>
                    <a:pt x="259810" y="61297"/>
                    <a:pt x="259269" y="64003"/>
                  </a:cubicBezTo>
                  <a:cubicBezTo>
                    <a:pt x="260892" y="62379"/>
                    <a:pt x="264680" y="63461"/>
                    <a:pt x="264680" y="60756"/>
                  </a:cubicBezTo>
                  <a:cubicBezTo>
                    <a:pt x="266845" y="63461"/>
                    <a:pt x="271715" y="58050"/>
                    <a:pt x="272256" y="62920"/>
                  </a:cubicBezTo>
                  <a:cubicBezTo>
                    <a:pt x="274962" y="62379"/>
                    <a:pt x="275503" y="59673"/>
                    <a:pt x="276585" y="57509"/>
                  </a:cubicBezTo>
                  <a:cubicBezTo>
                    <a:pt x="277668" y="57509"/>
                    <a:pt x="278750" y="57509"/>
                    <a:pt x="278750" y="56427"/>
                  </a:cubicBezTo>
                  <a:cubicBezTo>
                    <a:pt x="287408" y="59132"/>
                    <a:pt x="296066" y="55344"/>
                    <a:pt x="299854" y="49933"/>
                  </a:cubicBezTo>
                  <a:cubicBezTo>
                    <a:pt x="301478" y="51015"/>
                    <a:pt x="304184" y="51015"/>
                    <a:pt x="303101" y="54262"/>
                  </a:cubicBezTo>
                  <a:cubicBezTo>
                    <a:pt x="304725" y="52639"/>
                    <a:pt x="307972" y="53180"/>
                    <a:pt x="310677" y="53180"/>
                  </a:cubicBezTo>
                  <a:cubicBezTo>
                    <a:pt x="314465" y="52639"/>
                    <a:pt x="307972" y="48851"/>
                    <a:pt x="311760" y="48851"/>
                  </a:cubicBezTo>
                  <a:cubicBezTo>
                    <a:pt x="313924" y="48309"/>
                    <a:pt x="313924" y="49933"/>
                    <a:pt x="312842" y="49933"/>
                  </a:cubicBezTo>
                  <a:cubicBezTo>
                    <a:pt x="312301" y="51556"/>
                    <a:pt x="313924" y="52097"/>
                    <a:pt x="313924" y="53180"/>
                  </a:cubicBezTo>
                  <a:cubicBezTo>
                    <a:pt x="318795" y="52639"/>
                    <a:pt x="322041" y="48851"/>
                    <a:pt x="326371" y="51015"/>
                  </a:cubicBezTo>
                  <a:cubicBezTo>
                    <a:pt x="327453" y="52097"/>
                    <a:pt x="327994" y="54262"/>
                    <a:pt x="327453" y="56427"/>
                  </a:cubicBezTo>
                  <a:cubicBezTo>
                    <a:pt x="332864" y="56427"/>
                    <a:pt x="330700" y="49392"/>
                    <a:pt x="337735" y="51015"/>
                  </a:cubicBezTo>
                  <a:cubicBezTo>
                    <a:pt x="337735" y="53721"/>
                    <a:pt x="337193" y="57509"/>
                    <a:pt x="338817" y="58591"/>
                  </a:cubicBezTo>
                  <a:cubicBezTo>
                    <a:pt x="342605" y="58050"/>
                    <a:pt x="344228" y="54803"/>
                    <a:pt x="344228" y="51015"/>
                  </a:cubicBezTo>
                  <a:cubicBezTo>
                    <a:pt x="346393" y="53180"/>
                    <a:pt x="349640" y="51556"/>
                    <a:pt x="351804" y="51015"/>
                  </a:cubicBezTo>
                  <a:cubicBezTo>
                    <a:pt x="351263" y="53180"/>
                    <a:pt x="352346" y="53721"/>
                    <a:pt x="352887" y="55344"/>
                  </a:cubicBezTo>
                  <a:cubicBezTo>
                    <a:pt x="355592" y="55344"/>
                    <a:pt x="357216" y="53721"/>
                    <a:pt x="357216" y="51015"/>
                  </a:cubicBezTo>
                  <a:cubicBezTo>
                    <a:pt x="358839" y="50474"/>
                    <a:pt x="359380" y="52639"/>
                    <a:pt x="360463" y="52097"/>
                  </a:cubicBezTo>
                  <a:cubicBezTo>
                    <a:pt x="361545" y="51556"/>
                    <a:pt x="361545" y="49392"/>
                    <a:pt x="362627" y="48851"/>
                  </a:cubicBezTo>
                  <a:cubicBezTo>
                    <a:pt x="363710" y="47768"/>
                    <a:pt x="366956" y="48309"/>
                    <a:pt x="366956" y="45604"/>
                  </a:cubicBezTo>
                  <a:cubicBezTo>
                    <a:pt x="370203" y="47227"/>
                    <a:pt x="370203" y="45063"/>
                    <a:pt x="374532" y="45604"/>
                  </a:cubicBezTo>
                  <a:cubicBezTo>
                    <a:pt x="375074" y="47768"/>
                    <a:pt x="373991" y="48309"/>
                    <a:pt x="373450" y="49933"/>
                  </a:cubicBezTo>
                  <a:cubicBezTo>
                    <a:pt x="375615" y="50474"/>
                    <a:pt x="376156" y="49392"/>
                    <a:pt x="377779" y="48851"/>
                  </a:cubicBezTo>
                  <a:cubicBezTo>
                    <a:pt x="381026" y="46145"/>
                    <a:pt x="384273" y="43980"/>
                    <a:pt x="386438" y="41274"/>
                  </a:cubicBezTo>
                  <a:cubicBezTo>
                    <a:pt x="388602" y="41274"/>
                    <a:pt x="390226" y="42357"/>
                    <a:pt x="389685" y="44521"/>
                  </a:cubicBezTo>
                  <a:cubicBezTo>
                    <a:pt x="391308" y="42898"/>
                    <a:pt x="393473" y="41274"/>
                    <a:pt x="394014" y="39110"/>
                  </a:cubicBezTo>
                  <a:cubicBezTo>
                    <a:pt x="401049" y="39651"/>
                    <a:pt x="403754" y="35863"/>
                    <a:pt x="406460" y="32616"/>
                  </a:cubicBezTo>
                  <a:cubicBezTo>
                    <a:pt x="410248" y="34781"/>
                    <a:pt x="412954" y="31534"/>
                    <a:pt x="414036" y="28287"/>
                  </a:cubicBezTo>
                  <a:cubicBezTo>
                    <a:pt x="416201" y="30452"/>
                    <a:pt x="416201" y="27746"/>
                    <a:pt x="419447" y="28287"/>
                  </a:cubicBezTo>
                  <a:cubicBezTo>
                    <a:pt x="422153" y="27746"/>
                    <a:pt x="422153" y="24499"/>
                    <a:pt x="423777" y="22876"/>
                  </a:cubicBezTo>
                  <a:cubicBezTo>
                    <a:pt x="424318" y="22334"/>
                    <a:pt x="425941" y="23417"/>
                    <a:pt x="425941" y="22876"/>
                  </a:cubicBezTo>
                  <a:cubicBezTo>
                    <a:pt x="426482" y="21793"/>
                    <a:pt x="425941" y="20170"/>
                    <a:pt x="428106" y="20711"/>
                  </a:cubicBezTo>
                  <a:cubicBezTo>
                    <a:pt x="428106" y="21793"/>
                    <a:pt x="427024" y="21793"/>
                    <a:pt x="427024" y="22876"/>
                  </a:cubicBezTo>
                  <a:cubicBezTo>
                    <a:pt x="431894" y="23417"/>
                    <a:pt x="431353" y="22876"/>
                    <a:pt x="434600" y="25040"/>
                  </a:cubicBezTo>
                  <a:cubicBezTo>
                    <a:pt x="437846" y="24499"/>
                    <a:pt x="438388" y="21793"/>
                    <a:pt x="443258" y="22876"/>
                  </a:cubicBezTo>
                  <a:cubicBezTo>
                    <a:pt x="449210" y="21252"/>
                    <a:pt x="454081" y="20170"/>
                    <a:pt x="454081" y="22876"/>
                  </a:cubicBezTo>
                  <a:cubicBezTo>
                    <a:pt x="456787" y="21793"/>
                    <a:pt x="460575" y="21252"/>
                    <a:pt x="461657" y="18546"/>
                  </a:cubicBezTo>
                  <a:cubicBezTo>
                    <a:pt x="463821" y="19629"/>
                    <a:pt x="465445" y="21252"/>
                    <a:pt x="469233" y="20711"/>
                  </a:cubicBezTo>
                  <a:cubicBezTo>
                    <a:pt x="471939" y="20170"/>
                    <a:pt x="469233" y="14758"/>
                    <a:pt x="471397" y="14217"/>
                  </a:cubicBezTo>
                  <a:cubicBezTo>
                    <a:pt x="471939" y="14758"/>
                    <a:pt x="474103" y="13676"/>
                    <a:pt x="474644" y="14217"/>
                  </a:cubicBezTo>
                  <a:cubicBezTo>
                    <a:pt x="474644" y="14217"/>
                    <a:pt x="474644" y="16382"/>
                    <a:pt x="474644" y="16382"/>
                  </a:cubicBezTo>
                  <a:cubicBezTo>
                    <a:pt x="476809" y="16923"/>
                    <a:pt x="476809" y="14758"/>
                    <a:pt x="480056" y="15300"/>
                  </a:cubicBezTo>
                  <a:cubicBezTo>
                    <a:pt x="480056" y="16382"/>
                    <a:pt x="478432" y="16382"/>
                    <a:pt x="477891" y="16382"/>
                  </a:cubicBezTo>
                  <a:cubicBezTo>
                    <a:pt x="477891" y="18546"/>
                    <a:pt x="481679" y="16923"/>
                    <a:pt x="481138" y="19629"/>
                  </a:cubicBezTo>
                  <a:cubicBezTo>
                    <a:pt x="483844" y="18546"/>
                    <a:pt x="481138" y="12594"/>
                    <a:pt x="485467" y="14217"/>
                  </a:cubicBezTo>
                  <a:cubicBezTo>
                    <a:pt x="485467" y="16382"/>
                    <a:pt x="483844" y="16382"/>
                    <a:pt x="484385" y="18546"/>
                  </a:cubicBezTo>
                  <a:cubicBezTo>
                    <a:pt x="486549" y="19629"/>
                    <a:pt x="492502" y="16923"/>
                    <a:pt x="491961" y="22876"/>
                  </a:cubicBezTo>
                  <a:cubicBezTo>
                    <a:pt x="494667" y="22876"/>
                    <a:pt x="497372" y="22876"/>
                    <a:pt x="499537" y="22876"/>
                  </a:cubicBezTo>
                  <a:cubicBezTo>
                    <a:pt x="498996" y="25040"/>
                    <a:pt x="500078" y="25581"/>
                    <a:pt x="500619" y="27205"/>
                  </a:cubicBezTo>
                  <a:cubicBezTo>
                    <a:pt x="502784" y="25581"/>
                    <a:pt x="503325" y="24499"/>
                    <a:pt x="507113" y="26122"/>
                  </a:cubicBezTo>
                  <a:cubicBezTo>
                    <a:pt x="507113" y="26122"/>
                    <a:pt x="508736" y="27205"/>
                    <a:pt x="508195" y="27205"/>
                  </a:cubicBezTo>
                  <a:cubicBezTo>
                    <a:pt x="509278" y="27205"/>
                    <a:pt x="512524" y="24499"/>
                    <a:pt x="513607" y="26122"/>
                  </a:cubicBezTo>
                  <a:cubicBezTo>
                    <a:pt x="513607" y="26122"/>
                    <a:pt x="513607" y="27205"/>
                    <a:pt x="513607" y="27205"/>
                  </a:cubicBezTo>
                  <a:cubicBezTo>
                    <a:pt x="516854" y="27746"/>
                    <a:pt x="519018" y="25040"/>
                    <a:pt x="520100" y="29369"/>
                  </a:cubicBezTo>
                  <a:cubicBezTo>
                    <a:pt x="521724" y="28287"/>
                    <a:pt x="522265" y="26664"/>
                    <a:pt x="522265" y="23958"/>
                  </a:cubicBezTo>
                  <a:cubicBezTo>
                    <a:pt x="525512" y="22334"/>
                    <a:pt x="528218" y="23958"/>
                    <a:pt x="529841" y="26122"/>
                  </a:cubicBezTo>
                  <a:cubicBezTo>
                    <a:pt x="533088" y="26664"/>
                    <a:pt x="532547" y="22876"/>
                    <a:pt x="536335" y="23958"/>
                  </a:cubicBezTo>
                  <a:cubicBezTo>
                    <a:pt x="539041" y="23417"/>
                    <a:pt x="537958" y="26122"/>
                    <a:pt x="539582" y="26122"/>
                  </a:cubicBezTo>
                  <a:cubicBezTo>
                    <a:pt x="543911" y="25581"/>
                    <a:pt x="544452" y="23417"/>
                    <a:pt x="545534" y="21793"/>
                  </a:cubicBezTo>
                  <a:close/>
                </a:path>
              </a:pathLst>
            </a:custGeom>
            <a:solidFill>
              <a:srgbClr val="FFFFFF"/>
            </a:solidFill>
            <a:ln w="53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2" name="Полилиния: фигура 1151">
              <a:extLst>
                <a:ext uri="{FF2B5EF4-FFF2-40B4-BE49-F238E27FC236}">
                  <a16:creationId xmlns:a16="http://schemas.microsoft.com/office/drawing/2014/main" id="{E0E9B9D2-C55A-EA24-A1BA-2564B8D0B731}"/>
                </a:ext>
              </a:extLst>
            </p:cNvPr>
            <p:cNvSpPr/>
            <p:nvPr/>
          </p:nvSpPr>
          <p:spPr>
            <a:xfrm>
              <a:off x="1182700" y="9200186"/>
              <a:ext cx="1069099" cy="941377"/>
            </a:xfrm>
            <a:custGeom>
              <a:avLst/>
              <a:gdLst>
                <a:gd name="connsiteX0" fmla="*/ 1054860 w 1069099"/>
                <a:gd name="connsiteY0" fmla="*/ 332159 h 941377"/>
                <a:gd name="connsiteX1" fmla="*/ 941219 w 1069099"/>
                <a:gd name="connsiteY1" fmla="*/ 202284 h 941377"/>
                <a:gd name="connsiteX2" fmla="*/ 792946 w 1069099"/>
                <a:gd name="connsiteY2" fmla="*/ 74574 h 941377"/>
                <a:gd name="connsiteX3" fmla="*/ 621944 w 1069099"/>
                <a:gd name="connsiteY3" fmla="*/ 5308 h 941377"/>
                <a:gd name="connsiteX4" fmla="*/ 439578 w 1069099"/>
                <a:gd name="connsiteY4" fmla="*/ 57799 h 941377"/>
                <a:gd name="connsiteX5" fmla="*/ 100280 w 1069099"/>
                <a:gd name="connsiteY5" fmla="*/ 175227 h 941377"/>
                <a:gd name="connsiteX6" fmla="*/ 2333 w 1069099"/>
                <a:gd name="connsiteY6" fmla="*/ 538876 h 941377"/>
                <a:gd name="connsiteX7" fmla="*/ 206886 w 1069099"/>
                <a:gd name="connsiteY7" fmla="*/ 863563 h 941377"/>
                <a:gd name="connsiteX8" fmla="*/ 628979 w 1069099"/>
                <a:gd name="connsiteY8" fmla="*/ 924172 h 941377"/>
                <a:gd name="connsiteX9" fmla="*/ 980723 w 1069099"/>
                <a:gd name="connsiteY9" fmla="*/ 819189 h 941377"/>
                <a:gd name="connsiteX10" fmla="*/ 1054860 w 1069099"/>
                <a:gd name="connsiteY10" fmla="*/ 332159 h 941377"/>
                <a:gd name="connsiteX11" fmla="*/ 1054860 w 1069099"/>
                <a:gd name="connsiteY11" fmla="*/ 332159 h 941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69099" h="941377">
                  <a:moveTo>
                    <a:pt x="1054860" y="332159"/>
                  </a:moveTo>
                  <a:cubicBezTo>
                    <a:pt x="1035920" y="259646"/>
                    <a:pt x="981264" y="254775"/>
                    <a:pt x="941219" y="202284"/>
                  </a:cubicBezTo>
                  <a:cubicBezTo>
                    <a:pt x="891975" y="137347"/>
                    <a:pt x="866000" y="110831"/>
                    <a:pt x="792946" y="74574"/>
                  </a:cubicBezTo>
                  <a:cubicBezTo>
                    <a:pt x="731796" y="43729"/>
                    <a:pt x="702033" y="-18503"/>
                    <a:pt x="621944" y="5308"/>
                  </a:cubicBezTo>
                  <a:cubicBezTo>
                    <a:pt x="554301" y="25330"/>
                    <a:pt x="510468" y="47517"/>
                    <a:pt x="439578" y="57799"/>
                  </a:cubicBezTo>
                  <a:cubicBezTo>
                    <a:pt x="344878" y="71868"/>
                    <a:pt x="178205" y="114619"/>
                    <a:pt x="100280" y="175227"/>
                  </a:cubicBezTo>
                  <a:cubicBezTo>
                    <a:pt x="20732" y="236377"/>
                    <a:pt x="-9031" y="444176"/>
                    <a:pt x="2333" y="538876"/>
                  </a:cubicBezTo>
                  <a:cubicBezTo>
                    <a:pt x="17485" y="664963"/>
                    <a:pt x="89998" y="804579"/>
                    <a:pt x="206886" y="863563"/>
                  </a:cubicBezTo>
                  <a:cubicBezTo>
                    <a:pt x="329184" y="925795"/>
                    <a:pt x="495857" y="891162"/>
                    <a:pt x="628979" y="924172"/>
                  </a:cubicBezTo>
                  <a:cubicBezTo>
                    <a:pt x="762641" y="957181"/>
                    <a:pt x="906045" y="952852"/>
                    <a:pt x="980723" y="819189"/>
                  </a:cubicBezTo>
                  <a:cubicBezTo>
                    <a:pt x="1052154" y="691479"/>
                    <a:pt x="1092199" y="474480"/>
                    <a:pt x="1054860" y="332159"/>
                  </a:cubicBezTo>
                  <a:cubicBezTo>
                    <a:pt x="1047825" y="303478"/>
                    <a:pt x="1072718" y="400885"/>
                    <a:pt x="1054860" y="332159"/>
                  </a:cubicBezTo>
                  <a:close/>
                </a:path>
              </a:pathLst>
            </a:custGeom>
            <a:solidFill>
              <a:srgbClr val="CEDE68"/>
            </a:solidFill>
            <a:ln w="53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153" name="Полилиния: фигура 1152">
            <a:extLst>
              <a:ext uri="{FF2B5EF4-FFF2-40B4-BE49-F238E27FC236}">
                <a16:creationId xmlns:a16="http://schemas.microsoft.com/office/drawing/2014/main" id="{52398695-F501-88D7-D2D3-3643F8F2E6DC}"/>
              </a:ext>
            </a:extLst>
          </p:cNvPr>
          <p:cNvSpPr/>
          <p:nvPr/>
        </p:nvSpPr>
        <p:spPr>
          <a:xfrm>
            <a:off x="1120035" y="9223204"/>
            <a:ext cx="1075856" cy="897365"/>
          </a:xfrm>
          <a:custGeom>
            <a:avLst/>
            <a:gdLst>
              <a:gd name="connsiteX0" fmla="*/ 545534 w 1075856"/>
              <a:gd name="connsiteY0" fmla="*/ 21793 h 897365"/>
              <a:gd name="connsiteX1" fmla="*/ 545534 w 1075856"/>
              <a:gd name="connsiteY1" fmla="*/ 22876 h 897365"/>
              <a:gd name="connsiteX2" fmla="*/ 545534 w 1075856"/>
              <a:gd name="connsiteY2" fmla="*/ 26122 h 897365"/>
              <a:gd name="connsiteX3" fmla="*/ 549863 w 1075856"/>
              <a:gd name="connsiteY3" fmla="*/ 31534 h 897365"/>
              <a:gd name="connsiteX4" fmla="*/ 558522 w 1075856"/>
              <a:gd name="connsiteY4" fmla="*/ 34781 h 897365"/>
              <a:gd name="connsiteX5" fmla="*/ 570968 w 1075856"/>
              <a:gd name="connsiteY5" fmla="*/ 38028 h 897365"/>
              <a:gd name="connsiteX6" fmla="*/ 574215 w 1075856"/>
              <a:gd name="connsiteY6" fmla="*/ 36945 h 897365"/>
              <a:gd name="connsiteX7" fmla="*/ 585579 w 1075856"/>
              <a:gd name="connsiteY7" fmla="*/ 43439 h 897365"/>
              <a:gd name="connsiteX8" fmla="*/ 586661 w 1075856"/>
              <a:gd name="connsiteY8" fmla="*/ 49933 h 897365"/>
              <a:gd name="connsiteX9" fmla="*/ 590990 w 1075856"/>
              <a:gd name="connsiteY9" fmla="*/ 45604 h 897365"/>
              <a:gd name="connsiteX10" fmla="*/ 603437 w 1075856"/>
              <a:gd name="connsiteY10" fmla="*/ 45604 h 897365"/>
              <a:gd name="connsiteX11" fmla="*/ 604519 w 1075856"/>
              <a:gd name="connsiteY11" fmla="*/ 47768 h 897365"/>
              <a:gd name="connsiteX12" fmla="*/ 609931 w 1075856"/>
              <a:gd name="connsiteY12" fmla="*/ 44521 h 897365"/>
              <a:gd name="connsiteX13" fmla="*/ 617507 w 1075856"/>
              <a:gd name="connsiteY13" fmla="*/ 44521 h 897365"/>
              <a:gd name="connsiteX14" fmla="*/ 620753 w 1075856"/>
              <a:gd name="connsiteY14" fmla="*/ 47768 h 897365"/>
              <a:gd name="connsiteX15" fmla="*/ 624000 w 1075856"/>
              <a:gd name="connsiteY15" fmla="*/ 43439 h 897365"/>
              <a:gd name="connsiteX16" fmla="*/ 628329 w 1075856"/>
              <a:gd name="connsiteY16" fmla="*/ 44521 h 897365"/>
              <a:gd name="connsiteX17" fmla="*/ 630494 w 1075856"/>
              <a:gd name="connsiteY17" fmla="*/ 42357 h 897365"/>
              <a:gd name="connsiteX18" fmla="*/ 632659 w 1075856"/>
              <a:gd name="connsiteY18" fmla="*/ 40192 h 897365"/>
              <a:gd name="connsiteX19" fmla="*/ 632659 w 1075856"/>
              <a:gd name="connsiteY19" fmla="*/ 45604 h 897365"/>
              <a:gd name="connsiteX20" fmla="*/ 639152 w 1075856"/>
              <a:gd name="connsiteY20" fmla="*/ 41274 h 897365"/>
              <a:gd name="connsiteX21" fmla="*/ 640235 w 1075856"/>
              <a:gd name="connsiteY21" fmla="*/ 40192 h 897365"/>
              <a:gd name="connsiteX22" fmla="*/ 641317 w 1075856"/>
              <a:gd name="connsiteY22" fmla="*/ 36945 h 897365"/>
              <a:gd name="connsiteX23" fmla="*/ 643482 w 1075856"/>
              <a:gd name="connsiteY23" fmla="*/ 35863 h 897365"/>
              <a:gd name="connsiteX24" fmla="*/ 646728 w 1075856"/>
              <a:gd name="connsiteY24" fmla="*/ 35863 h 897365"/>
              <a:gd name="connsiteX25" fmla="*/ 648893 w 1075856"/>
              <a:gd name="connsiteY25" fmla="*/ 32616 h 897365"/>
              <a:gd name="connsiteX26" fmla="*/ 651058 w 1075856"/>
              <a:gd name="connsiteY26" fmla="*/ 29369 h 897365"/>
              <a:gd name="connsiteX27" fmla="*/ 656469 w 1075856"/>
              <a:gd name="connsiteY27" fmla="*/ 28287 h 897365"/>
              <a:gd name="connsiteX28" fmla="*/ 661880 w 1075856"/>
              <a:gd name="connsiteY28" fmla="*/ 19629 h 897365"/>
              <a:gd name="connsiteX29" fmla="*/ 669456 w 1075856"/>
              <a:gd name="connsiteY29" fmla="*/ 15300 h 897365"/>
              <a:gd name="connsiteX30" fmla="*/ 680821 w 1075856"/>
              <a:gd name="connsiteY30" fmla="*/ 16382 h 897365"/>
              <a:gd name="connsiteX31" fmla="*/ 682985 w 1075856"/>
              <a:gd name="connsiteY31" fmla="*/ 12053 h 897365"/>
              <a:gd name="connsiteX32" fmla="*/ 686232 w 1075856"/>
              <a:gd name="connsiteY32" fmla="*/ 7724 h 897365"/>
              <a:gd name="connsiteX33" fmla="*/ 691643 w 1075856"/>
              <a:gd name="connsiteY33" fmla="*/ 7724 h 897365"/>
              <a:gd name="connsiteX34" fmla="*/ 692726 w 1075856"/>
              <a:gd name="connsiteY34" fmla="*/ 8806 h 897365"/>
              <a:gd name="connsiteX35" fmla="*/ 694890 w 1075856"/>
              <a:gd name="connsiteY35" fmla="*/ 7724 h 897365"/>
              <a:gd name="connsiteX36" fmla="*/ 699219 w 1075856"/>
              <a:gd name="connsiteY36" fmla="*/ 10970 h 897365"/>
              <a:gd name="connsiteX37" fmla="*/ 703549 w 1075856"/>
              <a:gd name="connsiteY37" fmla="*/ 6641 h 897365"/>
              <a:gd name="connsiteX38" fmla="*/ 705713 w 1075856"/>
              <a:gd name="connsiteY38" fmla="*/ 5559 h 897365"/>
              <a:gd name="connsiteX39" fmla="*/ 710042 w 1075856"/>
              <a:gd name="connsiteY39" fmla="*/ 6641 h 897365"/>
              <a:gd name="connsiteX40" fmla="*/ 715454 w 1075856"/>
              <a:gd name="connsiteY40" fmla="*/ 147 h 897365"/>
              <a:gd name="connsiteX41" fmla="*/ 718701 w 1075856"/>
              <a:gd name="connsiteY41" fmla="*/ 4477 h 897365"/>
              <a:gd name="connsiteX42" fmla="*/ 719783 w 1075856"/>
              <a:gd name="connsiteY42" fmla="*/ 1230 h 897365"/>
              <a:gd name="connsiteX43" fmla="*/ 727359 w 1075856"/>
              <a:gd name="connsiteY43" fmla="*/ 147 h 897365"/>
              <a:gd name="connsiteX44" fmla="*/ 727359 w 1075856"/>
              <a:gd name="connsiteY44" fmla="*/ 3394 h 897365"/>
              <a:gd name="connsiteX45" fmla="*/ 729524 w 1075856"/>
              <a:gd name="connsiteY45" fmla="*/ 1230 h 897365"/>
              <a:gd name="connsiteX46" fmla="*/ 736017 w 1075856"/>
              <a:gd name="connsiteY46" fmla="*/ 2312 h 897365"/>
              <a:gd name="connsiteX47" fmla="*/ 738182 w 1075856"/>
              <a:gd name="connsiteY47" fmla="*/ 5559 h 897365"/>
              <a:gd name="connsiteX48" fmla="*/ 744676 w 1075856"/>
              <a:gd name="connsiteY48" fmla="*/ 3394 h 897365"/>
              <a:gd name="connsiteX49" fmla="*/ 743593 w 1075856"/>
              <a:gd name="connsiteY49" fmla="*/ 8806 h 897365"/>
              <a:gd name="connsiteX50" fmla="*/ 747922 w 1075856"/>
              <a:gd name="connsiteY50" fmla="*/ 12053 h 897365"/>
              <a:gd name="connsiteX51" fmla="*/ 753334 w 1075856"/>
              <a:gd name="connsiteY51" fmla="*/ 10970 h 897365"/>
              <a:gd name="connsiteX52" fmla="*/ 754416 w 1075856"/>
              <a:gd name="connsiteY52" fmla="*/ 15300 h 897365"/>
              <a:gd name="connsiteX53" fmla="*/ 761992 w 1075856"/>
              <a:gd name="connsiteY53" fmla="*/ 15300 h 897365"/>
              <a:gd name="connsiteX54" fmla="*/ 761992 w 1075856"/>
              <a:gd name="connsiteY54" fmla="*/ 21793 h 897365"/>
              <a:gd name="connsiteX55" fmla="*/ 767404 w 1075856"/>
              <a:gd name="connsiteY55" fmla="*/ 23958 h 897365"/>
              <a:gd name="connsiteX56" fmla="*/ 769568 w 1075856"/>
              <a:gd name="connsiteY56" fmla="*/ 32616 h 897365"/>
              <a:gd name="connsiteX57" fmla="*/ 773897 w 1075856"/>
              <a:gd name="connsiteY57" fmla="*/ 30452 h 897365"/>
              <a:gd name="connsiteX58" fmla="*/ 776062 w 1075856"/>
              <a:gd name="connsiteY58" fmla="*/ 32616 h 897365"/>
              <a:gd name="connsiteX59" fmla="*/ 774980 w 1075856"/>
              <a:gd name="connsiteY59" fmla="*/ 36945 h 897365"/>
              <a:gd name="connsiteX60" fmla="*/ 778227 w 1075856"/>
              <a:gd name="connsiteY60" fmla="*/ 38028 h 897365"/>
              <a:gd name="connsiteX61" fmla="*/ 782556 w 1075856"/>
              <a:gd name="connsiteY61" fmla="*/ 42357 h 897365"/>
              <a:gd name="connsiteX62" fmla="*/ 781473 w 1075856"/>
              <a:gd name="connsiteY62" fmla="*/ 46686 h 897365"/>
              <a:gd name="connsiteX63" fmla="*/ 783638 w 1075856"/>
              <a:gd name="connsiteY63" fmla="*/ 54262 h 897365"/>
              <a:gd name="connsiteX64" fmla="*/ 786885 w 1075856"/>
              <a:gd name="connsiteY64" fmla="*/ 56427 h 897365"/>
              <a:gd name="connsiteX65" fmla="*/ 784720 w 1075856"/>
              <a:gd name="connsiteY65" fmla="*/ 57509 h 897365"/>
              <a:gd name="connsiteX66" fmla="*/ 787967 w 1075856"/>
              <a:gd name="connsiteY66" fmla="*/ 64003 h 897365"/>
              <a:gd name="connsiteX67" fmla="*/ 795543 w 1075856"/>
              <a:gd name="connsiteY67" fmla="*/ 66167 h 897365"/>
              <a:gd name="connsiteX68" fmla="*/ 797708 w 1075856"/>
              <a:gd name="connsiteY68" fmla="*/ 76449 h 897365"/>
              <a:gd name="connsiteX69" fmla="*/ 802037 w 1075856"/>
              <a:gd name="connsiteY69" fmla="*/ 75367 h 897365"/>
              <a:gd name="connsiteX70" fmla="*/ 808531 w 1075856"/>
              <a:gd name="connsiteY70" fmla="*/ 79696 h 897365"/>
              <a:gd name="connsiteX71" fmla="*/ 815025 w 1075856"/>
              <a:gd name="connsiteY71" fmla="*/ 78613 h 897365"/>
              <a:gd name="connsiteX72" fmla="*/ 819354 w 1075856"/>
              <a:gd name="connsiteY72" fmla="*/ 80778 h 897365"/>
              <a:gd name="connsiteX73" fmla="*/ 821518 w 1075856"/>
              <a:gd name="connsiteY73" fmla="*/ 84025 h 897365"/>
              <a:gd name="connsiteX74" fmla="*/ 823683 w 1075856"/>
              <a:gd name="connsiteY74" fmla="*/ 81860 h 897365"/>
              <a:gd name="connsiteX75" fmla="*/ 824765 w 1075856"/>
              <a:gd name="connsiteY75" fmla="*/ 84025 h 897365"/>
              <a:gd name="connsiteX76" fmla="*/ 828012 w 1075856"/>
              <a:gd name="connsiteY76" fmla="*/ 84025 h 897365"/>
              <a:gd name="connsiteX77" fmla="*/ 829094 w 1075856"/>
              <a:gd name="connsiteY77" fmla="*/ 86190 h 897365"/>
              <a:gd name="connsiteX78" fmla="*/ 833423 w 1075856"/>
              <a:gd name="connsiteY78" fmla="*/ 86190 h 897365"/>
              <a:gd name="connsiteX79" fmla="*/ 836670 w 1075856"/>
              <a:gd name="connsiteY79" fmla="*/ 89436 h 897365"/>
              <a:gd name="connsiteX80" fmla="*/ 845329 w 1075856"/>
              <a:gd name="connsiteY80" fmla="*/ 89436 h 897365"/>
              <a:gd name="connsiteX81" fmla="*/ 848575 w 1075856"/>
              <a:gd name="connsiteY81" fmla="*/ 95930 h 897365"/>
              <a:gd name="connsiteX82" fmla="*/ 856151 w 1075856"/>
              <a:gd name="connsiteY82" fmla="*/ 93766 h 897365"/>
              <a:gd name="connsiteX83" fmla="*/ 855069 w 1075856"/>
              <a:gd name="connsiteY83" fmla="*/ 97012 h 897365"/>
              <a:gd name="connsiteX84" fmla="*/ 866433 w 1075856"/>
              <a:gd name="connsiteY84" fmla="*/ 95930 h 897365"/>
              <a:gd name="connsiteX85" fmla="*/ 866433 w 1075856"/>
              <a:gd name="connsiteY85" fmla="*/ 101342 h 897365"/>
              <a:gd name="connsiteX86" fmla="*/ 870762 w 1075856"/>
              <a:gd name="connsiteY86" fmla="*/ 101342 h 897365"/>
              <a:gd name="connsiteX87" fmla="*/ 870762 w 1075856"/>
              <a:gd name="connsiteY87" fmla="*/ 103506 h 897365"/>
              <a:gd name="connsiteX88" fmla="*/ 872927 w 1075856"/>
              <a:gd name="connsiteY88" fmla="*/ 104588 h 897365"/>
              <a:gd name="connsiteX89" fmla="*/ 877256 w 1075856"/>
              <a:gd name="connsiteY89" fmla="*/ 108918 h 897365"/>
              <a:gd name="connsiteX90" fmla="*/ 880503 w 1075856"/>
              <a:gd name="connsiteY90" fmla="*/ 108918 h 897365"/>
              <a:gd name="connsiteX91" fmla="*/ 883750 w 1075856"/>
              <a:gd name="connsiteY91" fmla="*/ 113247 h 897365"/>
              <a:gd name="connsiteX92" fmla="*/ 889161 w 1075856"/>
              <a:gd name="connsiteY92" fmla="*/ 111082 h 897365"/>
              <a:gd name="connsiteX93" fmla="*/ 889161 w 1075856"/>
              <a:gd name="connsiteY93" fmla="*/ 115411 h 897365"/>
              <a:gd name="connsiteX94" fmla="*/ 891326 w 1075856"/>
              <a:gd name="connsiteY94" fmla="*/ 116494 h 897365"/>
              <a:gd name="connsiteX95" fmla="*/ 892408 w 1075856"/>
              <a:gd name="connsiteY95" fmla="*/ 121905 h 897365"/>
              <a:gd name="connsiteX96" fmla="*/ 895655 w 1075856"/>
              <a:gd name="connsiteY96" fmla="*/ 122987 h 897365"/>
              <a:gd name="connsiteX97" fmla="*/ 901067 w 1075856"/>
              <a:gd name="connsiteY97" fmla="*/ 126234 h 897365"/>
              <a:gd name="connsiteX98" fmla="*/ 904313 w 1075856"/>
              <a:gd name="connsiteY98" fmla="*/ 132728 h 897365"/>
              <a:gd name="connsiteX99" fmla="*/ 915677 w 1075856"/>
              <a:gd name="connsiteY99" fmla="*/ 133810 h 897365"/>
              <a:gd name="connsiteX100" fmla="*/ 917842 w 1075856"/>
              <a:gd name="connsiteY100" fmla="*/ 139222 h 897365"/>
              <a:gd name="connsiteX101" fmla="*/ 925418 w 1075856"/>
              <a:gd name="connsiteY101" fmla="*/ 138139 h 897365"/>
              <a:gd name="connsiteX102" fmla="*/ 927583 w 1075856"/>
              <a:gd name="connsiteY102" fmla="*/ 145715 h 897365"/>
              <a:gd name="connsiteX103" fmla="*/ 931912 w 1075856"/>
              <a:gd name="connsiteY103" fmla="*/ 143551 h 897365"/>
              <a:gd name="connsiteX104" fmla="*/ 931912 w 1075856"/>
              <a:gd name="connsiteY104" fmla="*/ 144633 h 897365"/>
              <a:gd name="connsiteX105" fmla="*/ 932994 w 1075856"/>
              <a:gd name="connsiteY105" fmla="*/ 146798 h 897365"/>
              <a:gd name="connsiteX106" fmla="*/ 931912 w 1075856"/>
              <a:gd name="connsiteY106" fmla="*/ 147880 h 897365"/>
              <a:gd name="connsiteX107" fmla="*/ 932994 w 1075856"/>
              <a:gd name="connsiteY107" fmla="*/ 150045 h 897365"/>
              <a:gd name="connsiteX108" fmla="*/ 937323 w 1075856"/>
              <a:gd name="connsiteY108" fmla="*/ 148962 h 897365"/>
              <a:gd name="connsiteX109" fmla="*/ 945982 w 1075856"/>
              <a:gd name="connsiteY109" fmla="*/ 156538 h 897365"/>
              <a:gd name="connsiteX110" fmla="*/ 944899 w 1075856"/>
              <a:gd name="connsiteY110" fmla="*/ 160868 h 897365"/>
              <a:gd name="connsiteX111" fmla="*/ 950311 w 1075856"/>
              <a:gd name="connsiteY111" fmla="*/ 163032 h 897365"/>
              <a:gd name="connsiteX112" fmla="*/ 954640 w 1075856"/>
              <a:gd name="connsiteY112" fmla="*/ 168444 h 897365"/>
              <a:gd name="connsiteX113" fmla="*/ 955722 w 1075856"/>
              <a:gd name="connsiteY113" fmla="*/ 170608 h 897365"/>
              <a:gd name="connsiteX114" fmla="*/ 956804 w 1075856"/>
              <a:gd name="connsiteY114" fmla="*/ 176020 h 897365"/>
              <a:gd name="connsiteX115" fmla="*/ 963298 w 1075856"/>
              <a:gd name="connsiteY115" fmla="*/ 180349 h 897365"/>
              <a:gd name="connsiteX116" fmla="*/ 958969 w 1075856"/>
              <a:gd name="connsiteY116" fmla="*/ 180349 h 897365"/>
              <a:gd name="connsiteX117" fmla="*/ 958969 w 1075856"/>
              <a:gd name="connsiteY117" fmla="*/ 184678 h 897365"/>
              <a:gd name="connsiteX118" fmla="*/ 961134 w 1075856"/>
              <a:gd name="connsiteY118" fmla="*/ 186842 h 897365"/>
              <a:gd name="connsiteX119" fmla="*/ 958969 w 1075856"/>
              <a:gd name="connsiteY119" fmla="*/ 190089 h 897365"/>
              <a:gd name="connsiteX120" fmla="*/ 961134 w 1075856"/>
              <a:gd name="connsiteY120" fmla="*/ 196583 h 897365"/>
              <a:gd name="connsiteX121" fmla="*/ 963298 w 1075856"/>
              <a:gd name="connsiteY121" fmla="*/ 199830 h 897365"/>
              <a:gd name="connsiteX122" fmla="*/ 966545 w 1075856"/>
              <a:gd name="connsiteY122" fmla="*/ 201995 h 897365"/>
              <a:gd name="connsiteX123" fmla="*/ 965463 w 1075856"/>
              <a:gd name="connsiteY123" fmla="*/ 207406 h 897365"/>
              <a:gd name="connsiteX124" fmla="*/ 969792 w 1075856"/>
              <a:gd name="connsiteY124" fmla="*/ 210653 h 897365"/>
              <a:gd name="connsiteX125" fmla="*/ 966545 w 1075856"/>
              <a:gd name="connsiteY125" fmla="*/ 209571 h 897365"/>
              <a:gd name="connsiteX126" fmla="*/ 967627 w 1075856"/>
              <a:gd name="connsiteY126" fmla="*/ 219852 h 897365"/>
              <a:gd name="connsiteX127" fmla="*/ 973039 w 1075856"/>
              <a:gd name="connsiteY127" fmla="*/ 217688 h 897365"/>
              <a:gd name="connsiteX128" fmla="*/ 973039 w 1075856"/>
              <a:gd name="connsiteY128" fmla="*/ 224181 h 897365"/>
              <a:gd name="connsiteX129" fmla="*/ 981697 w 1075856"/>
              <a:gd name="connsiteY129" fmla="*/ 223099 h 897365"/>
              <a:gd name="connsiteX130" fmla="*/ 983862 w 1075856"/>
              <a:gd name="connsiteY130" fmla="*/ 231757 h 897365"/>
              <a:gd name="connsiteX131" fmla="*/ 988191 w 1075856"/>
              <a:gd name="connsiteY131" fmla="*/ 233922 h 897365"/>
              <a:gd name="connsiteX132" fmla="*/ 999555 w 1075856"/>
              <a:gd name="connsiteY132" fmla="*/ 241498 h 897365"/>
              <a:gd name="connsiteX133" fmla="*/ 1004966 w 1075856"/>
              <a:gd name="connsiteY133" fmla="*/ 250156 h 897365"/>
              <a:gd name="connsiteX134" fmla="*/ 1009296 w 1075856"/>
              <a:gd name="connsiteY134" fmla="*/ 250156 h 897365"/>
              <a:gd name="connsiteX135" fmla="*/ 1010378 w 1075856"/>
              <a:gd name="connsiteY135" fmla="*/ 255568 h 897365"/>
              <a:gd name="connsiteX136" fmla="*/ 1020660 w 1075856"/>
              <a:gd name="connsiteY136" fmla="*/ 264226 h 897365"/>
              <a:gd name="connsiteX137" fmla="*/ 1026071 w 1075856"/>
              <a:gd name="connsiteY137" fmla="*/ 263144 h 897365"/>
              <a:gd name="connsiteX138" fmla="*/ 1022824 w 1075856"/>
              <a:gd name="connsiteY138" fmla="*/ 269638 h 897365"/>
              <a:gd name="connsiteX139" fmla="*/ 1027153 w 1075856"/>
              <a:gd name="connsiteY139" fmla="*/ 270720 h 897365"/>
              <a:gd name="connsiteX140" fmla="*/ 1030400 w 1075856"/>
              <a:gd name="connsiteY140" fmla="*/ 276131 h 897365"/>
              <a:gd name="connsiteX141" fmla="*/ 1032565 w 1075856"/>
              <a:gd name="connsiteY141" fmla="*/ 279378 h 897365"/>
              <a:gd name="connsiteX142" fmla="*/ 1037976 w 1075856"/>
              <a:gd name="connsiteY142" fmla="*/ 285872 h 897365"/>
              <a:gd name="connsiteX143" fmla="*/ 1037976 w 1075856"/>
              <a:gd name="connsiteY143" fmla="*/ 292366 h 897365"/>
              <a:gd name="connsiteX144" fmla="*/ 1041223 w 1075856"/>
              <a:gd name="connsiteY144" fmla="*/ 290201 h 897365"/>
              <a:gd name="connsiteX145" fmla="*/ 1042305 w 1075856"/>
              <a:gd name="connsiteY145" fmla="*/ 300483 h 897365"/>
              <a:gd name="connsiteX146" fmla="*/ 1043388 w 1075856"/>
              <a:gd name="connsiteY146" fmla="*/ 300483 h 897365"/>
              <a:gd name="connsiteX147" fmla="*/ 1047717 w 1075856"/>
              <a:gd name="connsiteY147" fmla="*/ 303730 h 897365"/>
              <a:gd name="connsiteX148" fmla="*/ 1047717 w 1075856"/>
              <a:gd name="connsiteY148" fmla="*/ 308059 h 897365"/>
              <a:gd name="connsiteX149" fmla="*/ 1047717 w 1075856"/>
              <a:gd name="connsiteY149" fmla="*/ 312388 h 897365"/>
              <a:gd name="connsiteX150" fmla="*/ 1047717 w 1075856"/>
              <a:gd name="connsiteY150" fmla="*/ 319964 h 897365"/>
              <a:gd name="connsiteX151" fmla="*/ 1052046 w 1075856"/>
              <a:gd name="connsiteY151" fmla="*/ 322129 h 897365"/>
              <a:gd name="connsiteX152" fmla="*/ 1050964 w 1075856"/>
              <a:gd name="connsiteY152" fmla="*/ 327540 h 897365"/>
              <a:gd name="connsiteX153" fmla="*/ 1054211 w 1075856"/>
              <a:gd name="connsiteY153" fmla="*/ 332952 h 897365"/>
              <a:gd name="connsiteX154" fmla="*/ 1053128 w 1075856"/>
              <a:gd name="connsiteY154" fmla="*/ 337281 h 897365"/>
              <a:gd name="connsiteX155" fmla="*/ 1054211 w 1075856"/>
              <a:gd name="connsiteY155" fmla="*/ 340528 h 897365"/>
              <a:gd name="connsiteX156" fmla="*/ 1054211 w 1075856"/>
              <a:gd name="connsiteY156" fmla="*/ 343774 h 897365"/>
              <a:gd name="connsiteX157" fmla="*/ 1057457 w 1075856"/>
              <a:gd name="connsiteY157" fmla="*/ 347021 h 897365"/>
              <a:gd name="connsiteX158" fmla="*/ 1056375 w 1075856"/>
              <a:gd name="connsiteY158" fmla="*/ 348104 h 897365"/>
              <a:gd name="connsiteX159" fmla="*/ 1059622 w 1075856"/>
              <a:gd name="connsiteY159" fmla="*/ 351350 h 897365"/>
              <a:gd name="connsiteX160" fmla="*/ 1058540 w 1075856"/>
              <a:gd name="connsiteY160" fmla="*/ 354597 h 897365"/>
              <a:gd name="connsiteX161" fmla="*/ 1062869 w 1075856"/>
              <a:gd name="connsiteY161" fmla="*/ 357844 h 897365"/>
              <a:gd name="connsiteX162" fmla="*/ 1063951 w 1075856"/>
              <a:gd name="connsiteY162" fmla="*/ 361091 h 897365"/>
              <a:gd name="connsiteX163" fmla="*/ 1060704 w 1075856"/>
              <a:gd name="connsiteY163" fmla="*/ 368667 h 897365"/>
              <a:gd name="connsiteX164" fmla="*/ 1063951 w 1075856"/>
              <a:gd name="connsiteY164" fmla="*/ 376243 h 897365"/>
              <a:gd name="connsiteX165" fmla="*/ 1062869 w 1075856"/>
              <a:gd name="connsiteY165" fmla="*/ 390854 h 897365"/>
              <a:gd name="connsiteX166" fmla="*/ 1066116 w 1075856"/>
              <a:gd name="connsiteY166" fmla="*/ 393019 h 897365"/>
              <a:gd name="connsiteX167" fmla="*/ 1065034 w 1075856"/>
              <a:gd name="connsiteY167" fmla="*/ 399512 h 897365"/>
              <a:gd name="connsiteX168" fmla="*/ 1068280 w 1075856"/>
              <a:gd name="connsiteY168" fmla="*/ 401677 h 897365"/>
              <a:gd name="connsiteX169" fmla="*/ 1070445 w 1075856"/>
              <a:gd name="connsiteY169" fmla="*/ 406006 h 897365"/>
              <a:gd name="connsiteX170" fmla="*/ 1066116 w 1075856"/>
              <a:gd name="connsiteY170" fmla="*/ 409253 h 897365"/>
              <a:gd name="connsiteX171" fmla="*/ 1068280 w 1075856"/>
              <a:gd name="connsiteY171" fmla="*/ 413582 h 897365"/>
              <a:gd name="connsiteX172" fmla="*/ 1069363 w 1075856"/>
              <a:gd name="connsiteY172" fmla="*/ 416829 h 897365"/>
              <a:gd name="connsiteX173" fmla="*/ 1071527 w 1075856"/>
              <a:gd name="connsiteY173" fmla="*/ 418994 h 897365"/>
              <a:gd name="connsiteX174" fmla="*/ 1071527 w 1075856"/>
              <a:gd name="connsiteY174" fmla="*/ 423323 h 897365"/>
              <a:gd name="connsiteX175" fmla="*/ 1073692 w 1075856"/>
              <a:gd name="connsiteY175" fmla="*/ 425487 h 897365"/>
              <a:gd name="connsiteX176" fmla="*/ 1071527 w 1075856"/>
              <a:gd name="connsiteY176" fmla="*/ 430899 h 897365"/>
              <a:gd name="connsiteX177" fmla="*/ 1074774 w 1075856"/>
              <a:gd name="connsiteY177" fmla="*/ 431981 h 897365"/>
              <a:gd name="connsiteX178" fmla="*/ 1073692 w 1075856"/>
              <a:gd name="connsiteY178" fmla="*/ 438475 h 897365"/>
              <a:gd name="connsiteX179" fmla="*/ 1075856 w 1075856"/>
              <a:gd name="connsiteY179" fmla="*/ 440639 h 897365"/>
              <a:gd name="connsiteX180" fmla="*/ 1072610 w 1075856"/>
              <a:gd name="connsiteY180" fmla="*/ 442804 h 897365"/>
              <a:gd name="connsiteX181" fmla="*/ 1072610 w 1075856"/>
              <a:gd name="connsiteY181" fmla="*/ 454168 h 897365"/>
              <a:gd name="connsiteX182" fmla="*/ 1070445 w 1075856"/>
              <a:gd name="connsiteY182" fmla="*/ 454168 h 897365"/>
              <a:gd name="connsiteX183" fmla="*/ 1070445 w 1075856"/>
              <a:gd name="connsiteY183" fmla="*/ 458497 h 897365"/>
              <a:gd name="connsiteX184" fmla="*/ 1071527 w 1075856"/>
              <a:gd name="connsiteY184" fmla="*/ 461744 h 897365"/>
              <a:gd name="connsiteX185" fmla="*/ 1067198 w 1075856"/>
              <a:gd name="connsiteY185" fmla="*/ 460662 h 897365"/>
              <a:gd name="connsiteX186" fmla="*/ 1069363 w 1075856"/>
              <a:gd name="connsiteY186" fmla="*/ 468238 h 897365"/>
              <a:gd name="connsiteX187" fmla="*/ 1065034 w 1075856"/>
              <a:gd name="connsiteY187" fmla="*/ 470402 h 897365"/>
              <a:gd name="connsiteX188" fmla="*/ 1066116 w 1075856"/>
              <a:gd name="connsiteY188" fmla="*/ 482849 h 897365"/>
              <a:gd name="connsiteX189" fmla="*/ 1062869 w 1075856"/>
              <a:gd name="connsiteY189" fmla="*/ 486096 h 897365"/>
              <a:gd name="connsiteX190" fmla="*/ 1065034 w 1075856"/>
              <a:gd name="connsiteY190" fmla="*/ 491507 h 897365"/>
              <a:gd name="connsiteX191" fmla="*/ 1060704 w 1075856"/>
              <a:gd name="connsiteY191" fmla="*/ 496918 h 897365"/>
              <a:gd name="connsiteX192" fmla="*/ 1066116 w 1075856"/>
              <a:gd name="connsiteY192" fmla="*/ 500165 h 897365"/>
              <a:gd name="connsiteX193" fmla="*/ 1063951 w 1075856"/>
              <a:gd name="connsiteY193" fmla="*/ 500165 h 897365"/>
              <a:gd name="connsiteX194" fmla="*/ 1060704 w 1075856"/>
              <a:gd name="connsiteY194" fmla="*/ 504494 h 897365"/>
              <a:gd name="connsiteX195" fmla="*/ 1062869 w 1075856"/>
              <a:gd name="connsiteY195" fmla="*/ 509906 h 897365"/>
              <a:gd name="connsiteX196" fmla="*/ 1060704 w 1075856"/>
              <a:gd name="connsiteY196" fmla="*/ 512071 h 897365"/>
              <a:gd name="connsiteX197" fmla="*/ 1061787 w 1075856"/>
              <a:gd name="connsiteY197" fmla="*/ 515317 h 897365"/>
              <a:gd name="connsiteX198" fmla="*/ 1060704 w 1075856"/>
              <a:gd name="connsiteY198" fmla="*/ 516400 h 897365"/>
              <a:gd name="connsiteX199" fmla="*/ 1060704 w 1075856"/>
              <a:gd name="connsiteY199" fmla="*/ 518564 h 897365"/>
              <a:gd name="connsiteX200" fmla="*/ 1060704 w 1075856"/>
              <a:gd name="connsiteY200" fmla="*/ 521811 h 897365"/>
              <a:gd name="connsiteX201" fmla="*/ 1063951 w 1075856"/>
              <a:gd name="connsiteY201" fmla="*/ 527223 h 897365"/>
              <a:gd name="connsiteX202" fmla="*/ 1059622 w 1075856"/>
              <a:gd name="connsiteY202" fmla="*/ 530469 h 897365"/>
              <a:gd name="connsiteX203" fmla="*/ 1062869 w 1075856"/>
              <a:gd name="connsiteY203" fmla="*/ 536963 h 897365"/>
              <a:gd name="connsiteX204" fmla="*/ 1060704 w 1075856"/>
              <a:gd name="connsiteY204" fmla="*/ 542375 h 897365"/>
              <a:gd name="connsiteX205" fmla="*/ 1057457 w 1075856"/>
              <a:gd name="connsiteY205" fmla="*/ 542375 h 897365"/>
              <a:gd name="connsiteX206" fmla="*/ 1057457 w 1075856"/>
              <a:gd name="connsiteY206" fmla="*/ 545621 h 897365"/>
              <a:gd name="connsiteX207" fmla="*/ 1054211 w 1075856"/>
              <a:gd name="connsiteY207" fmla="*/ 547786 h 897365"/>
              <a:gd name="connsiteX208" fmla="*/ 1057457 w 1075856"/>
              <a:gd name="connsiteY208" fmla="*/ 551033 h 897365"/>
              <a:gd name="connsiteX209" fmla="*/ 1053128 w 1075856"/>
              <a:gd name="connsiteY209" fmla="*/ 551033 h 897365"/>
              <a:gd name="connsiteX210" fmla="*/ 1052046 w 1075856"/>
              <a:gd name="connsiteY210" fmla="*/ 556444 h 897365"/>
              <a:gd name="connsiteX211" fmla="*/ 1056375 w 1075856"/>
              <a:gd name="connsiteY211" fmla="*/ 561856 h 897365"/>
              <a:gd name="connsiteX212" fmla="*/ 1046093 w 1075856"/>
              <a:gd name="connsiteY212" fmla="*/ 566185 h 897365"/>
              <a:gd name="connsiteX213" fmla="*/ 1047176 w 1075856"/>
              <a:gd name="connsiteY213" fmla="*/ 576467 h 897365"/>
              <a:gd name="connsiteX214" fmla="*/ 1040682 w 1075856"/>
              <a:gd name="connsiteY214" fmla="*/ 576467 h 897365"/>
              <a:gd name="connsiteX215" fmla="*/ 1042847 w 1075856"/>
              <a:gd name="connsiteY215" fmla="*/ 584043 h 897365"/>
              <a:gd name="connsiteX216" fmla="*/ 1038517 w 1075856"/>
              <a:gd name="connsiteY216" fmla="*/ 584043 h 897365"/>
              <a:gd name="connsiteX217" fmla="*/ 1034188 w 1075856"/>
              <a:gd name="connsiteY217" fmla="*/ 590537 h 897365"/>
              <a:gd name="connsiteX218" fmla="*/ 1039600 w 1075856"/>
              <a:gd name="connsiteY218" fmla="*/ 597030 h 897365"/>
              <a:gd name="connsiteX219" fmla="*/ 1026071 w 1075856"/>
              <a:gd name="connsiteY219" fmla="*/ 601359 h 897365"/>
              <a:gd name="connsiteX220" fmla="*/ 1028236 w 1075856"/>
              <a:gd name="connsiteY220" fmla="*/ 607853 h 897365"/>
              <a:gd name="connsiteX221" fmla="*/ 1024989 w 1075856"/>
              <a:gd name="connsiteY221" fmla="*/ 607853 h 897365"/>
              <a:gd name="connsiteX222" fmla="*/ 1028236 w 1075856"/>
              <a:gd name="connsiteY222" fmla="*/ 621382 h 897365"/>
              <a:gd name="connsiteX223" fmla="*/ 1026071 w 1075856"/>
              <a:gd name="connsiteY223" fmla="*/ 626793 h 897365"/>
              <a:gd name="connsiteX224" fmla="*/ 1028236 w 1075856"/>
              <a:gd name="connsiteY224" fmla="*/ 635452 h 897365"/>
              <a:gd name="connsiteX225" fmla="*/ 1023906 w 1075856"/>
              <a:gd name="connsiteY225" fmla="*/ 636534 h 897365"/>
              <a:gd name="connsiteX226" fmla="*/ 1026071 w 1075856"/>
              <a:gd name="connsiteY226" fmla="*/ 643028 h 897365"/>
              <a:gd name="connsiteX227" fmla="*/ 1022824 w 1075856"/>
              <a:gd name="connsiteY227" fmla="*/ 646274 h 897365"/>
              <a:gd name="connsiteX228" fmla="*/ 1023906 w 1075856"/>
              <a:gd name="connsiteY228" fmla="*/ 652768 h 897365"/>
              <a:gd name="connsiteX229" fmla="*/ 1022824 w 1075856"/>
              <a:gd name="connsiteY229" fmla="*/ 658180 h 897365"/>
              <a:gd name="connsiteX230" fmla="*/ 1018495 w 1075856"/>
              <a:gd name="connsiteY230" fmla="*/ 660344 h 897365"/>
              <a:gd name="connsiteX231" fmla="*/ 1019577 w 1075856"/>
              <a:gd name="connsiteY231" fmla="*/ 664673 h 897365"/>
              <a:gd name="connsiteX232" fmla="*/ 1018495 w 1075856"/>
              <a:gd name="connsiteY232" fmla="*/ 667920 h 897365"/>
              <a:gd name="connsiteX233" fmla="*/ 1017413 w 1075856"/>
              <a:gd name="connsiteY233" fmla="*/ 672249 h 897365"/>
              <a:gd name="connsiteX234" fmla="*/ 1017413 w 1075856"/>
              <a:gd name="connsiteY234" fmla="*/ 674414 h 897365"/>
              <a:gd name="connsiteX235" fmla="*/ 1015248 w 1075856"/>
              <a:gd name="connsiteY235" fmla="*/ 674414 h 897365"/>
              <a:gd name="connsiteX236" fmla="*/ 1016330 w 1075856"/>
              <a:gd name="connsiteY236" fmla="*/ 677661 h 897365"/>
              <a:gd name="connsiteX237" fmla="*/ 1014166 w 1075856"/>
              <a:gd name="connsiteY237" fmla="*/ 678743 h 897365"/>
              <a:gd name="connsiteX238" fmla="*/ 1014166 w 1075856"/>
              <a:gd name="connsiteY238" fmla="*/ 680908 h 897365"/>
              <a:gd name="connsiteX239" fmla="*/ 1013084 w 1075856"/>
              <a:gd name="connsiteY239" fmla="*/ 687401 h 897365"/>
              <a:gd name="connsiteX240" fmla="*/ 1016330 w 1075856"/>
              <a:gd name="connsiteY240" fmla="*/ 691731 h 897365"/>
              <a:gd name="connsiteX241" fmla="*/ 1014166 w 1075856"/>
              <a:gd name="connsiteY241" fmla="*/ 699307 h 897365"/>
              <a:gd name="connsiteX242" fmla="*/ 1010919 w 1075856"/>
              <a:gd name="connsiteY242" fmla="*/ 702554 h 897365"/>
              <a:gd name="connsiteX243" fmla="*/ 1007672 w 1075856"/>
              <a:gd name="connsiteY243" fmla="*/ 702554 h 897365"/>
              <a:gd name="connsiteX244" fmla="*/ 1003343 w 1075856"/>
              <a:gd name="connsiteY244" fmla="*/ 710130 h 897365"/>
              <a:gd name="connsiteX245" fmla="*/ 1007672 w 1075856"/>
              <a:gd name="connsiteY245" fmla="*/ 724740 h 897365"/>
              <a:gd name="connsiteX246" fmla="*/ 1001178 w 1075856"/>
              <a:gd name="connsiteY246" fmla="*/ 727987 h 897365"/>
              <a:gd name="connsiteX247" fmla="*/ 1003343 w 1075856"/>
              <a:gd name="connsiteY247" fmla="*/ 736646 h 897365"/>
              <a:gd name="connsiteX248" fmla="*/ 1000096 w 1075856"/>
              <a:gd name="connsiteY248" fmla="*/ 736646 h 897365"/>
              <a:gd name="connsiteX249" fmla="*/ 1001178 w 1075856"/>
              <a:gd name="connsiteY249" fmla="*/ 738810 h 897365"/>
              <a:gd name="connsiteX250" fmla="*/ 999014 w 1075856"/>
              <a:gd name="connsiteY250" fmla="*/ 742057 h 897365"/>
              <a:gd name="connsiteX251" fmla="*/ 994685 w 1075856"/>
              <a:gd name="connsiteY251" fmla="*/ 745304 h 897365"/>
              <a:gd name="connsiteX252" fmla="*/ 995767 w 1075856"/>
              <a:gd name="connsiteY252" fmla="*/ 749633 h 897365"/>
              <a:gd name="connsiteX253" fmla="*/ 992520 w 1075856"/>
              <a:gd name="connsiteY253" fmla="*/ 752880 h 897365"/>
              <a:gd name="connsiteX254" fmla="*/ 993602 w 1075856"/>
              <a:gd name="connsiteY254" fmla="*/ 755045 h 897365"/>
              <a:gd name="connsiteX255" fmla="*/ 989273 w 1075856"/>
              <a:gd name="connsiteY255" fmla="*/ 756127 h 897365"/>
              <a:gd name="connsiteX256" fmla="*/ 988191 w 1075856"/>
              <a:gd name="connsiteY256" fmla="*/ 758291 h 897365"/>
              <a:gd name="connsiteX257" fmla="*/ 990355 w 1075856"/>
              <a:gd name="connsiteY257" fmla="*/ 768573 h 897365"/>
              <a:gd name="connsiteX258" fmla="*/ 982779 w 1075856"/>
              <a:gd name="connsiteY258" fmla="*/ 769655 h 897365"/>
              <a:gd name="connsiteX259" fmla="*/ 983862 w 1075856"/>
              <a:gd name="connsiteY259" fmla="*/ 773985 h 897365"/>
              <a:gd name="connsiteX260" fmla="*/ 979533 w 1075856"/>
              <a:gd name="connsiteY260" fmla="*/ 773985 h 897365"/>
              <a:gd name="connsiteX261" fmla="*/ 979533 w 1075856"/>
              <a:gd name="connsiteY261" fmla="*/ 782643 h 897365"/>
              <a:gd name="connsiteX262" fmla="*/ 975203 w 1075856"/>
              <a:gd name="connsiteY262" fmla="*/ 785890 h 897365"/>
              <a:gd name="connsiteX263" fmla="*/ 973039 w 1075856"/>
              <a:gd name="connsiteY263" fmla="*/ 785890 h 897365"/>
              <a:gd name="connsiteX264" fmla="*/ 971957 w 1075856"/>
              <a:gd name="connsiteY264" fmla="*/ 788054 h 897365"/>
              <a:gd name="connsiteX265" fmla="*/ 969792 w 1075856"/>
              <a:gd name="connsiteY265" fmla="*/ 788054 h 897365"/>
              <a:gd name="connsiteX266" fmla="*/ 965463 w 1075856"/>
              <a:gd name="connsiteY266" fmla="*/ 791301 h 897365"/>
              <a:gd name="connsiteX267" fmla="*/ 967627 w 1075856"/>
              <a:gd name="connsiteY267" fmla="*/ 796713 h 897365"/>
              <a:gd name="connsiteX268" fmla="*/ 958969 w 1075856"/>
              <a:gd name="connsiteY268" fmla="*/ 804289 h 897365"/>
              <a:gd name="connsiteX269" fmla="*/ 960051 w 1075856"/>
              <a:gd name="connsiteY269" fmla="*/ 812947 h 897365"/>
              <a:gd name="connsiteX270" fmla="*/ 957887 w 1075856"/>
              <a:gd name="connsiteY270" fmla="*/ 810783 h 897365"/>
              <a:gd name="connsiteX271" fmla="*/ 953558 w 1075856"/>
              <a:gd name="connsiteY271" fmla="*/ 817276 h 897365"/>
              <a:gd name="connsiteX272" fmla="*/ 942194 w 1075856"/>
              <a:gd name="connsiteY272" fmla="*/ 818358 h 897365"/>
              <a:gd name="connsiteX273" fmla="*/ 943276 w 1075856"/>
              <a:gd name="connsiteY273" fmla="*/ 822688 h 897365"/>
              <a:gd name="connsiteX274" fmla="*/ 938947 w 1075856"/>
              <a:gd name="connsiteY274" fmla="*/ 823770 h 897365"/>
              <a:gd name="connsiteX275" fmla="*/ 938947 w 1075856"/>
              <a:gd name="connsiteY275" fmla="*/ 828099 h 897365"/>
              <a:gd name="connsiteX276" fmla="*/ 936782 w 1075856"/>
              <a:gd name="connsiteY276" fmla="*/ 825934 h 897365"/>
              <a:gd name="connsiteX277" fmla="*/ 930288 w 1075856"/>
              <a:gd name="connsiteY277" fmla="*/ 825934 h 897365"/>
              <a:gd name="connsiteX278" fmla="*/ 927042 w 1075856"/>
              <a:gd name="connsiteY278" fmla="*/ 828099 h 897365"/>
              <a:gd name="connsiteX279" fmla="*/ 928124 w 1075856"/>
              <a:gd name="connsiteY279" fmla="*/ 823770 h 897365"/>
              <a:gd name="connsiteX280" fmla="*/ 922712 w 1075856"/>
              <a:gd name="connsiteY280" fmla="*/ 821605 h 897365"/>
              <a:gd name="connsiteX281" fmla="*/ 920548 w 1075856"/>
              <a:gd name="connsiteY281" fmla="*/ 825934 h 897365"/>
              <a:gd name="connsiteX282" fmla="*/ 918383 w 1075856"/>
              <a:gd name="connsiteY282" fmla="*/ 828099 h 897365"/>
              <a:gd name="connsiteX283" fmla="*/ 914054 w 1075856"/>
              <a:gd name="connsiteY283" fmla="*/ 836757 h 897365"/>
              <a:gd name="connsiteX284" fmla="*/ 909725 w 1075856"/>
              <a:gd name="connsiteY284" fmla="*/ 836757 h 897365"/>
              <a:gd name="connsiteX285" fmla="*/ 905396 w 1075856"/>
              <a:gd name="connsiteY285" fmla="*/ 840004 h 897365"/>
              <a:gd name="connsiteX286" fmla="*/ 904313 w 1075856"/>
              <a:gd name="connsiteY286" fmla="*/ 846498 h 897365"/>
              <a:gd name="connsiteX287" fmla="*/ 898902 w 1075856"/>
              <a:gd name="connsiteY287" fmla="*/ 846498 h 897365"/>
              <a:gd name="connsiteX288" fmla="*/ 895655 w 1075856"/>
              <a:gd name="connsiteY288" fmla="*/ 848663 h 897365"/>
              <a:gd name="connsiteX289" fmla="*/ 893491 w 1075856"/>
              <a:gd name="connsiteY289" fmla="*/ 849745 h 897365"/>
              <a:gd name="connsiteX290" fmla="*/ 888079 w 1075856"/>
              <a:gd name="connsiteY290" fmla="*/ 851909 h 897365"/>
              <a:gd name="connsiteX291" fmla="*/ 890244 w 1075856"/>
              <a:gd name="connsiteY291" fmla="*/ 854074 h 897365"/>
              <a:gd name="connsiteX292" fmla="*/ 886997 w 1075856"/>
              <a:gd name="connsiteY292" fmla="*/ 854074 h 897365"/>
              <a:gd name="connsiteX293" fmla="*/ 882668 w 1075856"/>
              <a:gd name="connsiteY293" fmla="*/ 854074 h 897365"/>
              <a:gd name="connsiteX294" fmla="*/ 881585 w 1075856"/>
              <a:gd name="connsiteY294" fmla="*/ 859486 h 897365"/>
              <a:gd name="connsiteX295" fmla="*/ 876174 w 1075856"/>
              <a:gd name="connsiteY295" fmla="*/ 858403 h 897365"/>
              <a:gd name="connsiteX296" fmla="*/ 879421 w 1075856"/>
              <a:gd name="connsiteY296" fmla="*/ 862732 h 897365"/>
              <a:gd name="connsiteX297" fmla="*/ 876174 w 1075856"/>
              <a:gd name="connsiteY297" fmla="*/ 862732 h 897365"/>
              <a:gd name="connsiteX298" fmla="*/ 870762 w 1075856"/>
              <a:gd name="connsiteY298" fmla="*/ 863815 h 897365"/>
              <a:gd name="connsiteX299" fmla="*/ 867516 w 1075856"/>
              <a:gd name="connsiteY299" fmla="*/ 868144 h 897365"/>
              <a:gd name="connsiteX300" fmla="*/ 864269 w 1075856"/>
              <a:gd name="connsiteY300" fmla="*/ 868144 h 897365"/>
              <a:gd name="connsiteX301" fmla="*/ 863186 w 1075856"/>
              <a:gd name="connsiteY301" fmla="*/ 871391 h 897365"/>
              <a:gd name="connsiteX302" fmla="*/ 857775 w 1075856"/>
              <a:gd name="connsiteY302" fmla="*/ 875720 h 897365"/>
              <a:gd name="connsiteX303" fmla="*/ 851281 w 1075856"/>
              <a:gd name="connsiteY303" fmla="*/ 875720 h 897365"/>
              <a:gd name="connsiteX304" fmla="*/ 846952 w 1075856"/>
              <a:gd name="connsiteY304" fmla="*/ 880049 h 897365"/>
              <a:gd name="connsiteX305" fmla="*/ 846952 w 1075856"/>
              <a:gd name="connsiteY305" fmla="*/ 875720 h 897365"/>
              <a:gd name="connsiteX306" fmla="*/ 843705 w 1075856"/>
              <a:gd name="connsiteY306" fmla="*/ 878967 h 897365"/>
              <a:gd name="connsiteX307" fmla="*/ 840458 w 1075856"/>
              <a:gd name="connsiteY307" fmla="*/ 878967 h 897365"/>
              <a:gd name="connsiteX308" fmla="*/ 840458 w 1075856"/>
              <a:gd name="connsiteY308" fmla="*/ 883296 h 897365"/>
              <a:gd name="connsiteX309" fmla="*/ 837211 w 1075856"/>
              <a:gd name="connsiteY309" fmla="*/ 883296 h 897365"/>
              <a:gd name="connsiteX310" fmla="*/ 836129 w 1075856"/>
              <a:gd name="connsiteY310" fmla="*/ 882214 h 897365"/>
              <a:gd name="connsiteX311" fmla="*/ 833965 w 1075856"/>
              <a:gd name="connsiteY311" fmla="*/ 884378 h 897365"/>
              <a:gd name="connsiteX312" fmla="*/ 830718 w 1075856"/>
              <a:gd name="connsiteY312" fmla="*/ 881131 h 897365"/>
              <a:gd name="connsiteX313" fmla="*/ 828553 w 1075856"/>
              <a:gd name="connsiteY313" fmla="*/ 882214 h 897365"/>
              <a:gd name="connsiteX314" fmla="*/ 827471 w 1075856"/>
              <a:gd name="connsiteY314" fmla="*/ 881131 h 897365"/>
              <a:gd name="connsiteX315" fmla="*/ 824224 w 1075856"/>
              <a:gd name="connsiteY315" fmla="*/ 883296 h 897365"/>
              <a:gd name="connsiteX316" fmla="*/ 823142 w 1075856"/>
              <a:gd name="connsiteY316" fmla="*/ 882214 h 897365"/>
              <a:gd name="connsiteX317" fmla="*/ 822059 w 1075856"/>
              <a:gd name="connsiteY317" fmla="*/ 883296 h 897365"/>
              <a:gd name="connsiteX318" fmla="*/ 822059 w 1075856"/>
              <a:gd name="connsiteY318" fmla="*/ 888707 h 897365"/>
              <a:gd name="connsiteX319" fmla="*/ 815566 w 1075856"/>
              <a:gd name="connsiteY319" fmla="*/ 886543 h 897365"/>
              <a:gd name="connsiteX320" fmla="*/ 806907 w 1075856"/>
              <a:gd name="connsiteY320" fmla="*/ 891954 h 897365"/>
              <a:gd name="connsiteX321" fmla="*/ 806907 w 1075856"/>
              <a:gd name="connsiteY321" fmla="*/ 888707 h 897365"/>
              <a:gd name="connsiteX322" fmla="*/ 803660 w 1075856"/>
              <a:gd name="connsiteY322" fmla="*/ 891954 h 897365"/>
              <a:gd name="connsiteX323" fmla="*/ 801496 w 1075856"/>
              <a:gd name="connsiteY323" fmla="*/ 889790 h 897365"/>
              <a:gd name="connsiteX324" fmla="*/ 799331 w 1075856"/>
              <a:gd name="connsiteY324" fmla="*/ 891954 h 897365"/>
              <a:gd name="connsiteX325" fmla="*/ 796084 w 1075856"/>
              <a:gd name="connsiteY325" fmla="*/ 889790 h 897365"/>
              <a:gd name="connsiteX326" fmla="*/ 790673 w 1075856"/>
              <a:gd name="connsiteY326" fmla="*/ 889790 h 897365"/>
              <a:gd name="connsiteX327" fmla="*/ 787426 w 1075856"/>
              <a:gd name="connsiteY327" fmla="*/ 890872 h 897365"/>
              <a:gd name="connsiteX328" fmla="*/ 782015 w 1075856"/>
              <a:gd name="connsiteY328" fmla="*/ 890872 h 897365"/>
              <a:gd name="connsiteX329" fmla="*/ 785262 w 1075856"/>
              <a:gd name="connsiteY329" fmla="*/ 894119 h 897365"/>
              <a:gd name="connsiteX330" fmla="*/ 780932 w 1075856"/>
              <a:gd name="connsiteY330" fmla="*/ 896283 h 897365"/>
              <a:gd name="connsiteX331" fmla="*/ 779850 w 1075856"/>
              <a:gd name="connsiteY331" fmla="*/ 891954 h 897365"/>
              <a:gd name="connsiteX332" fmla="*/ 775521 w 1075856"/>
              <a:gd name="connsiteY332" fmla="*/ 895201 h 897365"/>
              <a:gd name="connsiteX333" fmla="*/ 774439 w 1075856"/>
              <a:gd name="connsiteY333" fmla="*/ 890872 h 897365"/>
              <a:gd name="connsiteX334" fmla="*/ 772274 w 1075856"/>
              <a:gd name="connsiteY334" fmla="*/ 893036 h 897365"/>
              <a:gd name="connsiteX335" fmla="*/ 764698 w 1075856"/>
              <a:gd name="connsiteY335" fmla="*/ 893036 h 897365"/>
              <a:gd name="connsiteX336" fmla="*/ 760369 w 1075856"/>
              <a:gd name="connsiteY336" fmla="*/ 889790 h 897365"/>
              <a:gd name="connsiteX337" fmla="*/ 759287 w 1075856"/>
              <a:gd name="connsiteY337" fmla="*/ 897366 h 897365"/>
              <a:gd name="connsiteX338" fmla="*/ 757122 w 1075856"/>
              <a:gd name="connsiteY338" fmla="*/ 893036 h 897365"/>
              <a:gd name="connsiteX339" fmla="*/ 753875 w 1075856"/>
              <a:gd name="connsiteY339" fmla="*/ 891954 h 897365"/>
              <a:gd name="connsiteX340" fmla="*/ 750628 w 1075856"/>
              <a:gd name="connsiteY340" fmla="*/ 895201 h 897365"/>
              <a:gd name="connsiteX341" fmla="*/ 749546 w 1075856"/>
              <a:gd name="connsiteY341" fmla="*/ 888707 h 897365"/>
              <a:gd name="connsiteX342" fmla="*/ 741970 w 1075856"/>
              <a:gd name="connsiteY342" fmla="*/ 890872 h 897365"/>
              <a:gd name="connsiteX343" fmla="*/ 735476 w 1075856"/>
              <a:gd name="connsiteY343" fmla="*/ 889790 h 897365"/>
              <a:gd name="connsiteX344" fmla="*/ 735476 w 1075856"/>
              <a:gd name="connsiteY344" fmla="*/ 888707 h 897365"/>
              <a:gd name="connsiteX345" fmla="*/ 732229 w 1075856"/>
              <a:gd name="connsiteY345" fmla="*/ 888707 h 897365"/>
              <a:gd name="connsiteX346" fmla="*/ 731147 w 1075856"/>
              <a:gd name="connsiteY346" fmla="*/ 887625 h 897365"/>
              <a:gd name="connsiteX347" fmla="*/ 725736 w 1075856"/>
              <a:gd name="connsiteY347" fmla="*/ 887625 h 897365"/>
              <a:gd name="connsiteX348" fmla="*/ 722489 w 1075856"/>
              <a:gd name="connsiteY348" fmla="*/ 888707 h 897365"/>
              <a:gd name="connsiteX349" fmla="*/ 717077 w 1075856"/>
              <a:gd name="connsiteY349" fmla="*/ 889790 h 897365"/>
              <a:gd name="connsiteX350" fmla="*/ 712748 w 1075856"/>
              <a:gd name="connsiteY350" fmla="*/ 886543 h 897365"/>
              <a:gd name="connsiteX351" fmla="*/ 708419 w 1075856"/>
              <a:gd name="connsiteY351" fmla="*/ 883296 h 897365"/>
              <a:gd name="connsiteX352" fmla="*/ 707337 w 1075856"/>
              <a:gd name="connsiteY352" fmla="*/ 886543 h 897365"/>
              <a:gd name="connsiteX353" fmla="*/ 703007 w 1075856"/>
              <a:gd name="connsiteY353" fmla="*/ 883296 h 897365"/>
              <a:gd name="connsiteX354" fmla="*/ 697596 w 1075856"/>
              <a:gd name="connsiteY354" fmla="*/ 882214 h 897365"/>
              <a:gd name="connsiteX355" fmla="*/ 694349 w 1075856"/>
              <a:gd name="connsiteY355" fmla="*/ 886543 h 897365"/>
              <a:gd name="connsiteX356" fmla="*/ 695431 w 1075856"/>
              <a:gd name="connsiteY356" fmla="*/ 882214 h 897365"/>
              <a:gd name="connsiteX357" fmla="*/ 691102 w 1075856"/>
              <a:gd name="connsiteY357" fmla="*/ 878967 h 897365"/>
              <a:gd name="connsiteX358" fmla="*/ 688938 w 1075856"/>
              <a:gd name="connsiteY358" fmla="*/ 876802 h 897365"/>
              <a:gd name="connsiteX359" fmla="*/ 686773 w 1075856"/>
              <a:gd name="connsiteY359" fmla="*/ 876802 h 897365"/>
              <a:gd name="connsiteX360" fmla="*/ 681362 w 1075856"/>
              <a:gd name="connsiteY360" fmla="*/ 876802 h 897365"/>
              <a:gd name="connsiteX361" fmla="*/ 675950 w 1075856"/>
              <a:gd name="connsiteY361" fmla="*/ 870308 h 897365"/>
              <a:gd name="connsiteX362" fmla="*/ 670539 w 1075856"/>
              <a:gd name="connsiteY362" fmla="*/ 868144 h 897365"/>
              <a:gd name="connsiteX363" fmla="*/ 662963 w 1075856"/>
              <a:gd name="connsiteY363" fmla="*/ 871391 h 897365"/>
              <a:gd name="connsiteX364" fmla="*/ 658634 w 1075856"/>
              <a:gd name="connsiteY364" fmla="*/ 863815 h 897365"/>
              <a:gd name="connsiteX365" fmla="*/ 653222 w 1075856"/>
              <a:gd name="connsiteY365" fmla="*/ 864897 h 897365"/>
              <a:gd name="connsiteX366" fmla="*/ 653222 w 1075856"/>
              <a:gd name="connsiteY366" fmla="*/ 862732 h 897365"/>
              <a:gd name="connsiteX367" fmla="*/ 647811 w 1075856"/>
              <a:gd name="connsiteY367" fmla="*/ 864897 h 897365"/>
              <a:gd name="connsiteX368" fmla="*/ 645646 w 1075856"/>
              <a:gd name="connsiteY368" fmla="*/ 862732 h 897365"/>
              <a:gd name="connsiteX369" fmla="*/ 638070 w 1075856"/>
              <a:gd name="connsiteY369" fmla="*/ 858403 h 897365"/>
              <a:gd name="connsiteX370" fmla="*/ 638070 w 1075856"/>
              <a:gd name="connsiteY370" fmla="*/ 854074 h 897365"/>
              <a:gd name="connsiteX371" fmla="*/ 636988 w 1075856"/>
              <a:gd name="connsiteY371" fmla="*/ 854074 h 897365"/>
              <a:gd name="connsiteX372" fmla="*/ 632659 w 1075856"/>
              <a:gd name="connsiteY372" fmla="*/ 850827 h 897365"/>
              <a:gd name="connsiteX373" fmla="*/ 630494 w 1075856"/>
              <a:gd name="connsiteY373" fmla="*/ 852992 h 897365"/>
              <a:gd name="connsiteX374" fmla="*/ 625083 w 1075856"/>
              <a:gd name="connsiteY374" fmla="*/ 855156 h 897365"/>
              <a:gd name="connsiteX375" fmla="*/ 624000 w 1075856"/>
              <a:gd name="connsiteY375" fmla="*/ 852992 h 897365"/>
              <a:gd name="connsiteX376" fmla="*/ 620753 w 1075856"/>
              <a:gd name="connsiteY376" fmla="*/ 852992 h 897365"/>
              <a:gd name="connsiteX377" fmla="*/ 619671 w 1075856"/>
              <a:gd name="connsiteY377" fmla="*/ 850827 h 897365"/>
              <a:gd name="connsiteX378" fmla="*/ 617507 w 1075856"/>
              <a:gd name="connsiteY378" fmla="*/ 850827 h 897365"/>
              <a:gd name="connsiteX379" fmla="*/ 614260 w 1075856"/>
              <a:gd name="connsiteY379" fmla="*/ 846498 h 897365"/>
              <a:gd name="connsiteX380" fmla="*/ 612095 w 1075856"/>
              <a:gd name="connsiteY380" fmla="*/ 849745 h 897365"/>
              <a:gd name="connsiteX381" fmla="*/ 606684 w 1075856"/>
              <a:gd name="connsiteY381" fmla="*/ 850827 h 897365"/>
              <a:gd name="connsiteX382" fmla="*/ 599108 w 1075856"/>
              <a:gd name="connsiteY382" fmla="*/ 847580 h 897365"/>
              <a:gd name="connsiteX383" fmla="*/ 593696 w 1075856"/>
              <a:gd name="connsiteY383" fmla="*/ 843251 h 897365"/>
              <a:gd name="connsiteX384" fmla="*/ 590449 w 1075856"/>
              <a:gd name="connsiteY384" fmla="*/ 848663 h 897365"/>
              <a:gd name="connsiteX385" fmla="*/ 585038 w 1075856"/>
              <a:gd name="connsiteY385" fmla="*/ 850827 h 897365"/>
              <a:gd name="connsiteX386" fmla="*/ 582873 w 1075856"/>
              <a:gd name="connsiteY386" fmla="*/ 850827 h 897365"/>
              <a:gd name="connsiteX387" fmla="*/ 580709 w 1075856"/>
              <a:gd name="connsiteY387" fmla="*/ 852992 h 897365"/>
              <a:gd name="connsiteX388" fmla="*/ 570427 w 1075856"/>
              <a:gd name="connsiteY388" fmla="*/ 852992 h 897365"/>
              <a:gd name="connsiteX389" fmla="*/ 566098 w 1075856"/>
              <a:gd name="connsiteY389" fmla="*/ 850827 h 897365"/>
              <a:gd name="connsiteX390" fmla="*/ 562851 w 1075856"/>
              <a:gd name="connsiteY390" fmla="*/ 845416 h 897365"/>
              <a:gd name="connsiteX391" fmla="*/ 548240 w 1075856"/>
              <a:gd name="connsiteY391" fmla="*/ 843251 h 897365"/>
              <a:gd name="connsiteX392" fmla="*/ 547158 w 1075856"/>
              <a:gd name="connsiteY392" fmla="*/ 849745 h 897365"/>
              <a:gd name="connsiteX393" fmla="*/ 539582 w 1075856"/>
              <a:gd name="connsiteY393" fmla="*/ 848663 h 897365"/>
              <a:gd name="connsiteX394" fmla="*/ 538499 w 1075856"/>
              <a:gd name="connsiteY394" fmla="*/ 851909 h 897365"/>
              <a:gd name="connsiteX395" fmla="*/ 530923 w 1075856"/>
              <a:gd name="connsiteY395" fmla="*/ 848663 h 897365"/>
              <a:gd name="connsiteX396" fmla="*/ 523347 w 1075856"/>
              <a:gd name="connsiteY396" fmla="*/ 849745 h 897365"/>
              <a:gd name="connsiteX397" fmla="*/ 528759 w 1075856"/>
              <a:gd name="connsiteY397" fmla="*/ 856239 h 897365"/>
              <a:gd name="connsiteX398" fmla="*/ 521183 w 1075856"/>
              <a:gd name="connsiteY398" fmla="*/ 852992 h 897365"/>
              <a:gd name="connsiteX399" fmla="*/ 515771 w 1075856"/>
              <a:gd name="connsiteY399" fmla="*/ 856239 h 897365"/>
              <a:gd name="connsiteX400" fmla="*/ 516854 w 1075856"/>
              <a:gd name="connsiteY400" fmla="*/ 851909 h 897365"/>
              <a:gd name="connsiteX401" fmla="*/ 510360 w 1075856"/>
              <a:gd name="connsiteY401" fmla="*/ 859486 h 897365"/>
              <a:gd name="connsiteX402" fmla="*/ 491420 w 1075856"/>
              <a:gd name="connsiteY402" fmla="*/ 857321 h 897365"/>
              <a:gd name="connsiteX403" fmla="*/ 488173 w 1075856"/>
              <a:gd name="connsiteY403" fmla="*/ 861650 h 897365"/>
              <a:gd name="connsiteX404" fmla="*/ 486008 w 1075856"/>
              <a:gd name="connsiteY404" fmla="*/ 859486 h 897365"/>
              <a:gd name="connsiteX405" fmla="*/ 483844 w 1075856"/>
              <a:gd name="connsiteY405" fmla="*/ 859486 h 897365"/>
              <a:gd name="connsiteX406" fmla="*/ 482761 w 1075856"/>
              <a:gd name="connsiteY406" fmla="*/ 858403 h 897365"/>
              <a:gd name="connsiteX407" fmla="*/ 479515 w 1075856"/>
              <a:gd name="connsiteY407" fmla="*/ 856239 h 897365"/>
              <a:gd name="connsiteX408" fmla="*/ 478432 w 1075856"/>
              <a:gd name="connsiteY408" fmla="*/ 857321 h 897365"/>
              <a:gd name="connsiteX409" fmla="*/ 475185 w 1075856"/>
              <a:gd name="connsiteY409" fmla="*/ 857321 h 897365"/>
              <a:gd name="connsiteX410" fmla="*/ 470856 w 1075856"/>
              <a:gd name="connsiteY410" fmla="*/ 861650 h 897365"/>
              <a:gd name="connsiteX411" fmla="*/ 470856 w 1075856"/>
              <a:gd name="connsiteY411" fmla="*/ 867062 h 897365"/>
              <a:gd name="connsiteX412" fmla="*/ 467609 w 1075856"/>
              <a:gd name="connsiteY412" fmla="*/ 864897 h 897365"/>
              <a:gd name="connsiteX413" fmla="*/ 465445 w 1075856"/>
              <a:gd name="connsiteY413" fmla="*/ 867062 h 897365"/>
              <a:gd name="connsiteX414" fmla="*/ 464363 w 1075856"/>
              <a:gd name="connsiteY414" fmla="*/ 863815 h 897365"/>
              <a:gd name="connsiteX415" fmla="*/ 462198 w 1075856"/>
              <a:gd name="connsiteY415" fmla="*/ 860568 h 897365"/>
              <a:gd name="connsiteX416" fmla="*/ 455704 w 1075856"/>
              <a:gd name="connsiteY416" fmla="*/ 862732 h 897365"/>
              <a:gd name="connsiteX417" fmla="*/ 455704 w 1075856"/>
              <a:gd name="connsiteY417" fmla="*/ 863815 h 897365"/>
              <a:gd name="connsiteX418" fmla="*/ 450293 w 1075856"/>
              <a:gd name="connsiteY418" fmla="*/ 869226 h 897365"/>
              <a:gd name="connsiteX419" fmla="*/ 447046 w 1075856"/>
              <a:gd name="connsiteY419" fmla="*/ 868144 h 897365"/>
              <a:gd name="connsiteX420" fmla="*/ 443799 w 1075856"/>
              <a:gd name="connsiteY420" fmla="*/ 867062 h 897365"/>
              <a:gd name="connsiteX421" fmla="*/ 437305 w 1075856"/>
              <a:gd name="connsiteY421" fmla="*/ 870308 h 897365"/>
              <a:gd name="connsiteX422" fmla="*/ 434058 w 1075856"/>
              <a:gd name="connsiteY422" fmla="*/ 867062 h 897365"/>
              <a:gd name="connsiteX423" fmla="*/ 430812 w 1075856"/>
              <a:gd name="connsiteY423" fmla="*/ 867062 h 897365"/>
              <a:gd name="connsiteX424" fmla="*/ 429729 w 1075856"/>
              <a:gd name="connsiteY424" fmla="*/ 870308 h 897365"/>
              <a:gd name="connsiteX425" fmla="*/ 423235 w 1075856"/>
              <a:gd name="connsiteY425" fmla="*/ 867062 h 897365"/>
              <a:gd name="connsiteX426" fmla="*/ 416742 w 1075856"/>
              <a:gd name="connsiteY426" fmla="*/ 865979 h 897365"/>
              <a:gd name="connsiteX427" fmla="*/ 412413 w 1075856"/>
              <a:gd name="connsiteY427" fmla="*/ 867062 h 897365"/>
              <a:gd name="connsiteX428" fmla="*/ 409166 w 1075856"/>
              <a:gd name="connsiteY428" fmla="*/ 865979 h 897365"/>
              <a:gd name="connsiteX429" fmla="*/ 407001 w 1075856"/>
              <a:gd name="connsiteY429" fmla="*/ 867062 h 897365"/>
              <a:gd name="connsiteX430" fmla="*/ 405919 w 1075856"/>
              <a:gd name="connsiteY430" fmla="*/ 865979 h 897365"/>
              <a:gd name="connsiteX431" fmla="*/ 401590 w 1075856"/>
              <a:gd name="connsiteY431" fmla="*/ 865979 h 897365"/>
              <a:gd name="connsiteX432" fmla="*/ 400507 w 1075856"/>
              <a:gd name="connsiteY432" fmla="*/ 867062 h 897365"/>
              <a:gd name="connsiteX433" fmla="*/ 396178 w 1075856"/>
              <a:gd name="connsiteY433" fmla="*/ 868144 h 897365"/>
              <a:gd name="connsiteX434" fmla="*/ 390767 w 1075856"/>
              <a:gd name="connsiteY434" fmla="*/ 864897 h 897365"/>
              <a:gd name="connsiteX435" fmla="*/ 387520 w 1075856"/>
              <a:gd name="connsiteY435" fmla="*/ 867062 h 897365"/>
              <a:gd name="connsiteX436" fmla="*/ 385355 w 1075856"/>
              <a:gd name="connsiteY436" fmla="*/ 865979 h 897365"/>
              <a:gd name="connsiteX437" fmla="*/ 383191 w 1075856"/>
              <a:gd name="connsiteY437" fmla="*/ 868144 h 897365"/>
              <a:gd name="connsiteX438" fmla="*/ 374532 w 1075856"/>
              <a:gd name="connsiteY438" fmla="*/ 869226 h 897365"/>
              <a:gd name="connsiteX439" fmla="*/ 366956 w 1075856"/>
              <a:gd name="connsiteY439" fmla="*/ 863815 h 897365"/>
              <a:gd name="connsiteX440" fmla="*/ 354510 w 1075856"/>
              <a:gd name="connsiteY440" fmla="*/ 862732 h 897365"/>
              <a:gd name="connsiteX441" fmla="*/ 351263 w 1075856"/>
              <a:gd name="connsiteY441" fmla="*/ 863815 h 897365"/>
              <a:gd name="connsiteX442" fmla="*/ 346934 w 1075856"/>
              <a:gd name="connsiteY442" fmla="*/ 867062 h 897365"/>
              <a:gd name="connsiteX443" fmla="*/ 349099 w 1075856"/>
              <a:gd name="connsiteY443" fmla="*/ 861650 h 897365"/>
              <a:gd name="connsiteX444" fmla="*/ 343687 w 1075856"/>
              <a:gd name="connsiteY444" fmla="*/ 862732 h 897365"/>
              <a:gd name="connsiteX445" fmla="*/ 341523 w 1075856"/>
              <a:gd name="connsiteY445" fmla="*/ 860568 h 897365"/>
              <a:gd name="connsiteX446" fmla="*/ 338276 w 1075856"/>
              <a:gd name="connsiteY446" fmla="*/ 861650 h 897365"/>
              <a:gd name="connsiteX447" fmla="*/ 337193 w 1075856"/>
              <a:gd name="connsiteY447" fmla="*/ 860568 h 897365"/>
              <a:gd name="connsiteX448" fmla="*/ 332864 w 1075856"/>
              <a:gd name="connsiteY448" fmla="*/ 860568 h 897365"/>
              <a:gd name="connsiteX449" fmla="*/ 328535 w 1075856"/>
              <a:gd name="connsiteY449" fmla="*/ 858403 h 897365"/>
              <a:gd name="connsiteX450" fmla="*/ 325288 w 1075856"/>
              <a:gd name="connsiteY450" fmla="*/ 856239 h 897365"/>
              <a:gd name="connsiteX451" fmla="*/ 324206 w 1075856"/>
              <a:gd name="connsiteY451" fmla="*/ 854074 h 897365"/>
              <a:gd name="connsiteX452" fmla="*/ 320959 w 1075856"/>
              <a:gd name="connsiteY452" fmla="*/ 859486 h 897365"/>
              <a:gd name="connsiteX453" fmla="*/ 318795 w 1075856"/>
              <a:gd name="connsiteY453" fmla="*/ 855156 h 897365"/>
              <a:gd name="connsiteX454" fmla="*/ 318795 w 1075856"/>
              <a:gd name="connsiteY454" fmla="*/ 849745 h 897365"/>
              <a:gd name="connsiteX455" fmla="*/ 306348 w 1075856"/>
              <a:gd name="connsiteY455" fmla="*/ 846498 h 897365"/>
              <a:gd name="connsiteX456" fmla="*/ 297690 w 1075856"/>
              <a:gd name="connsiteY456" fmla="*/ 842169 h 897365"/>
              <a:gd name="connsiteX457" fmla="*/ 289032 w 1075856"/>
              <a:gd name="connsiteY457" fmla="*/ 833511 h 897365"/>
              <a:gd name="connsiteX458" fmla="*/ 280373 w 1075856"/>
              <a:gd name="connsiteY458" fmla="*/ 835675 h 897365"/>
              <a:gd name="connsiteX459" fmla="*/ 274962 w 1075856"/>
              <a:gd name="connsiteY459" fmla="*/ 832428 h 897365"/>
              <a:gd name="connsiteX460" fmla="*/ 273879 w 1075856"/>
              <a:gd name="connsiteY460" fmla="*/ 836757 h 897365"/>
              <a:gd name="connsiteX461" fmla="*/ 271715 w 1075856"/>
              <a:gd name="connsiteY461" fmla="*/ 834593 h 897365"/>
              <a:gd name="connsiteX462" fmla="*/ 260351 w 1075856"/>
              <a:gd name="connsiteY462" fmla="*/ 834593 h 897365"/>
              <a:gd name="connsiteX463" fmla="*/ 251693 w 1075856"/>
              <a:gd name="connsiteY463" fmla="*/ 836757 h 897365"/>
              <a:gd name="connsiteX464" fmla="*/ 250610 w 1075856"/>
              <a:gd name="connsiteY464" fmla="*/ 835675 h 897365"/>
              <a:gd name="connsiteX465" fmla="*/ 244117 w 1075856"/>
              <a:gd name="connsiteY465" fmla="*/ 832428 h 897365"/>
              <a:gd name="connsiteX466" fmla="*/ 233835 w 1075856"/>
              <a:gd name="connsiteY466" fmla="*/ 833511 h 897365"/>
              <a:gd name="connsiteX467" fmla="*/ 232752 w 1075856"/>
              <a:gd name="connsiteY467" fmla="*/ 836757 h 897365"/>
              <a:gd name="connsiteX468" fmla="*/ 227341 w 1075856"/>
              <a:gd name="connsiteY468" fmla="*/ 837840 h 897365"/>
              <a:gd name="connsiteX469" fmla="*/ 225176 w 1075856"/>
              <a:gd name="connsiteY469" fmla="*/ 834593 h 897365"/>
              <a:gd name="connsiteX470" fmla="*/ 219765 w 1075856"/>
              <a:gd name="connsiteY470" fmla="*/ 833511 h 897365"/>
              <a:gd name="connsiteX471" fmla="*/ 216518 w 1075856"/>
              <a:gd name="connsiteY471" fmla="*/ 835675 h 897365"/>
              <a:gd name="connsiteX472" fmla="*/ 215436 w 1075856"/>
              <a:gd name="connsiteY472" fmla="*/ 832428 h 897365"/>
              <a:gd name="connsiteX473" fmla="*/ 212189 w 1075856"/>
              <a:gd name="connsiteY473" fmla="*/ 830264 h 897365"/>
              <a:gd name="connsiteX474" fmla="*/ 205695 w 1075856"/>
              <a:gd name="connsiteY474" fmla="*/ 830264 h 897365"/>
              <a:gd name="connsiteX475" fmla="*/ 200284 w 1075856"/>
              <a:gd name="connsiteY475" fmla="*/ 824852 h 897365"/>
              <a:gd name="connsiteX476" fmla="*/ 199201 w 1075856"/>
              <a:gd name="connsiteY476" fmla="*/ 821605 h 897365"/>
              <a:gd name="connsiteX477" fmla="*/ 195955 w 1075856"/>
              <a:gd name="connsiteY477" fmla="*/ 818358 h 897365"/>
              <a:gd name="connsiteX478" fmla="*/ 192708 w 1075856"/>
              <a:gd name="connsiteY478" fmla="*/ 815112 h 897365"/>
              <a:gd name="connsiteX479" fmla="*/ 189461 w 1075856"/>
              <a:gd name="connsiteY479" fmla="*/ 816194 h 897365"/>
              <a:gd name="connsiteX480" fmla="*/ 186214 w 1075856"/>
              <a:gd name="connsiteY480" fmla="*/ 810783 h 897365"/>
              <a:gd name="connsiteX481" fmla="*/ 182967 w 1075856"/>
              <a:gd name="connsiteY481" fmla="*/ 804289 h 897365"/>
              <a:gd name="connsiteX482" fmla="*/ 175391 w 1075856"/>
              <a:gd name="connsiteY482" fmla="*/ 799960 h 897365"/>
              <a:gd name="connsiteX483" fmla="*/ 169980 w 1075856"/>
              <a:gd name="connsiteY483" fmla="*/ 789678 h 897365"/>
              <a:gd name="connsiteX484" fmla="*/ 167815 w 1075856"/>
              <a:gd name="connsiteY484" fmla="*/ 788596 h 897365"/>
              <a:gd name="connsiteX485" fmla="*/ 164568 w 1075856"/>
              <a:gd name="connsiteY485" fmla="*/ 783184 h 897365"/>
              <a:gd name="connsiteX486" fmla="*/ 159157 w 1075856"/>
              <a:gd name="connsiteY486" fmla="*/ 784266 h 897365"/>
              <a:gd name="connsiteX487" fmla="*/ 155910 w 1075856"/>
              <a:gd name="connsiteY487" fmla="*/ 783184 h 897365"/>
              <a:gd name="connsiteX488" fmla="*/ 156992 w 1075856"/>
              <a:gd name="connsiteY488" fmla="*/ 779937 h 897365"/>
              <a:gd name="connsiteX489" fmla="*/ 146710 w 1075856"/>
              <a:gd name="connsiteY489" fmla="*/ 774526 h 897365"/>
              <a:gd name="connsiteX490" fmla="*/ 143464 w 1075856"/>
              <a:gd name="connsiteY490" fmla="*/ 771279 h 897365"/>
              <a:gd name="connsiteX491" fmla="*/ 142381 w 1075856"/>
              <a:gd name="connsiteY491" fmla="*/ 764785 h 897365"/>
              <a:gd name="connsiteX492" fmla="*/ 138052 w 1075856"/>
              <a:gd name="connsiteY492" fmla="*/ 762621 h 897365"/>
              <a:gd name="connsiteX493" fmla="*/ 133723 w 1075856"/>
              <a:gd name="connsiteY493" fmla="*/ 758291 h 897365"/>
              <a:gd name="connsiteX494" fmla="*/ 130476 w 1075856"/>
              <a:gd name="connsiteY494" fmla="*/ 752880 h 897365"/>
              <a:gd name="connsiteX495" fmla="*/ 130476 w 1075856"/>
              <a:gd name="connsiteY495" fmla="*/ 749633 h 897365"/>
              <a:gd name="connsiteX496" fmla="*/ 126147 w 1075856"/>
              <a:gd name="connsiteY496" fmla="*/ 743139 h 897365"/>
              <a:gd name="connsiteX497" fmla="*/ 125065 w 1075856"/>
              <a:gd name="connsiteY497" fmla="*/ 744222 h 897365"/>
              <a:gd name="connsiteX498" fmla="*/ 121818 w 1075856"/>
              <a:gd name="connsiteY498" fmla="*/ 735563 h 897365"/>
              <a:gd name="connsiteX499" fmla="*/ 118571 w 1075856"/>
              <a:gd name="connsiteY499" fmla="*/ 730152 h 897365"/>
              <a:gd name="connsiteX500" fmla="*/ 113159 w 1075856"/>
              <a:gd name="connsiteY500" fmla="*/ 730152 h 897365"/>
              <a:gd name="connsiteX501" fmla="*/ 112077 w 1075856"/>
              <a:gd name="connsiteY501" fmla="*/ 723658 h 897365"/>
              <a:gd name="connsiteX502" fmla="*/ 108830 w 1075856"/>
              <a:gd name="connsiteY502" fmla="*/ 722576 h 897365"/>
              <a:gd name="connsiteX503" fmla="*/ 112077 w 1075856"/>
              <a:gd name="connsiteY503" fmla="*/ 719329 h 897365"/>
              <a:gd name="connsiteX504" fmla="*/ 108830 w 1075856"/>
              <a:gd name="connsiteY504" fmla="*/ 717164 h 897365"/>
              <a:gd name="connsiteX505" fmla="*/ 104501 w 1075856"/>
              <a:gd name="connsiteY505" fmla="*/ 702554 h 897365"/>
              <a:gd name="connsiteX506" fmla="*/ 98007 w 1075856"/>
              <a:gd name="connsiteY506" fmla="*/ 699307 h 897365"/>
              <a:gd name="connsiteX507" fmla="*/ 96925 w 1075856"/>
              <a:gd name="connsiteY507" fmla="*/ 687943 h 897365"/>
              <a:gd name="connsiteX508" fmla="*/ 90431 w 1075856"/>
              <a:gd name="connsiteY508" fmla="*/ 676579 h 897365"/>
              <a:gd name="connsiteX509" fmla="*/ 86102 w 1075856"/>
              <a:gd name="connsiteY509" fmla="*/ 666297 h 897365"/>
              <a:gd name="connsiteX510" fmla="*/ 85020 w 1075856"/>
              <a:gd name="connsiteY510" fmla="*/ 665214 h 897365"/>
              <a:gd name="connsiteX511" fmla="*/ 80691 w 1075856"/>
              <a:gd name="connsiteY511" fmla="*/ 659803 h 897365"/>
              <a:gd name="connsiteX512" fmla="*/ 79608 w 1075856"/>
              <a:gd name="connsiteY512" fmla="*/ 656556 h 897365"/>
              <a:gd name="connsiteX513" fmla="*/ 79608 w 1075856"/>
              <a:gd name="connsiteY513" fmla="*/ 650062 h 897365"/>
              <a:gd name="connsiteX514" fmla="*/ 70950 w 1075856"/>
              <a:gd name="connsiteY514" fmla="*/ 644651 h 897365"/>
              <a:gd name="connsiteX515" fmla="*/ 68786 w 1075856"/>
              <a:gd name="connsiteY515" fmla="*/ 642486 h 897365"/>
              <a:gd name="connsiteX516" fmla="*/ 67703 w 1075856"/>
              <a:gd name="connsiteY516" fmla="*/ 631122 h 897365"/>
              <a:gd name="connsiteX517" fmla="*/ 66621 w 1075856"/>
              <a:gd name="connsiteY517" fmla="*/ 628958 h 897365"/>
              <a:gd name="connsiteX518" fmla="*/ 63374 w 1075856"/>
              <a:gd name="connsiteY518" fmla="*/ 628958 h 897365"/>
              <a:gd name="connsiteX519" fmla="*/ 57963 w 1075856"/>
              <a:gd name="connsiteY519" fmla="*/ 621382 h 897365"/>
              <a:gd name="connsiteX520" fmla="*/ 52551 w 1075856"/>
              <a:gd name="connsiteY520" fmla="*/ 620299 h 897365"/>
              <a:gd name="connsiteX521" fmla="*/ 50387 w 1075856"/>
              <a:gd name="connsiteY521" fmla="*/ 617053 h 897365"/>
              <a:gd name="connsiteX522" fmla="*/ 47140 w 1075856"/>
              <a:gd name="connsiteY522" fmla="*/ 604606 h 897365"/>
              <a:gd name="connsiteX523" fmla="*/ 44975 w 1075856"/>
              <a:gd name="connsiteY523" fmla="*/ 602442 h 897365"/>
              <a:gd name="connsiteX524" fmla="*/ 42811 w 1075856"/>
              <a:gd name="connsiteY524" fmla="*/ 600277 h 897365"/>
              <a:gd name="connsiteX525" fmla="*/ 41728 w 1075856"/>
              <a:gd name="connsiteY525" fmla="*/ 598113 h 897365"/>
              <a:gd name="connsiteX526" fmla="*/ 42811 w 1075856"/>
              <a:gd name="connsiteY526" fmla="*/ 597030 h 897365"/>
              <a:gd name="connsiteX527" fmla="*/ 39564 w 1075856"/>
              <a:gd name="connsiteY527" fmla="*/ 593783 h 897365"/>
              <a:gd name="connsiteX528" fmla="*/ 38481 w 1075856"/>
              <a:gd name="connsiteY528" fmla="*/ 590537 h 897365"/>
              <a:gd name="connsiteX529" fmla="*/ 38481 w 1075856"/>
              <a:gd name="connsiteY529" fmla="*/ 586207 h 897365"/>
              <a:gd name="connsiteX530" fmla="*/ 37399 w 1075856"/>
              <a:gd name="connsiteY530" fmla="*/ 585125 h 897365"/>
              <a:gd name="connsiteX531" fmla="*/ 34152 w 1075856"/>
              <a:gd name="connsiteY531" fmla="*/ 580796 h 897365"/>
              <a:gd name="connsiteX532" fmla="*/ 30905 w 1075856"/>
              <a:gd name="connsiteY532" fmla="*/ 568350 h 897365"/>
              <a:gd name="connsiteX533" fmla="*/ 29823 w 1075856"/>
              <a:gd name="connsiteY533" fmla="*/ 567267 h 897365"/>
              <a:gd name="connsiteX534" fmla="*/ 27659 w 1075856"/>
              <a:gd name="connsiteY534" fmla="*/ 562938 h 897365"/>
              <a:gd name="connsiteX535" fmla="*/ 25494 w 1075856"/>
              <a:gd name="connsiteY535" fmla="*/ 556444 h 897365"/>
              <a:gd name="connsiteX536" fmla="*/ 26576 w 1075856"/>
              <a:gd name="connsiteY536" fmla="*/ 551033 h 897365"/>
              <a:gd name="connsiteX537" fmla="*/ 24412 w 1075856"/>
              <a:gd name="connsiteY537" fmla="*/ 547786 h 897365"/>
              <a:gd name="connsiteX538" fmla="*/ 23329 w 1075856"/>
              <a:gd name="connsiteY538" fmla="*/ 545621 h 897365"/>
              <a:gd name="connsiteX539" fmla="*/ 22247 w 1075856"/>
              <a:gd name="connsiteY539" fmla="*/ 542375 h 897365"/>
              <a:gd name="connsiteX540" fmla="*/ 21165 w 1075856"/>
              <a:gd name="connsiteY540" fmla="*/ 532093 h 897365"/>
              <a:gd name="connsiteX541" fmla="*/ 19000 w 1075856"/>
              <a:gd name="connsiteY541" fmla="*/ 524517 h 897365"/>
              <a:gd name="connsiteX542" fmla="*/ 21165 w 1075856"/>
              <a:gd name="connsiteY542" fmla="*/ 528846 h 897365"/>
              <a:gd name="connsiteX543" fmla="*/ 20082 w 1075856"/>
              <a:gd name="connsiteY543" fmla="*/ 518564 h 897365"/>
              <a:gd name="connsiteX544" fmla="*/ 20082 w 1075856"/>
              <a:gd name="connsiteY544" fmla="*/ 516400 h 897365"/>
              <a:gd name="connsiteX545" fmla="*/ 19000 w 1075856"/>
              <a:gd name="connsiteY545" fmla="*/ 512071 h 897365"/>
              <a:gd name="connsiteX546" fmla="*/ 17918 w 1075856"/>
              <a:gd name="connsiteY546" fmla="*/ 508824 h 897365"/>
              <a:gd name="connsiteX547" fmla="*/ 15753 w 1075856"/>
              <a:gd name="connsiteY547" fmla="*/ 505577 h 897365"/>
              <a:gd name="connsiteX548" fmla="*/ 60 w 1075856"/>
              <a:gd name="connsiteY548" fmla="*/ 515317 h 897365"/>
              <a:gd name="connsiteX549" fmla="*/ 4389 w 1075856"/>
              <a:gd name="connsiteY549" fmla="*/ 510988 h 897365"/>
              <a:gd name="connsiteX550" fmla="*/ 3307 w 1075856"/>
              <a:gd name="connsiteY550" fmla="*/ 506659 h 897365"/>
              <a:gd name="connsiteX551" fmla="*/ 1142 w 1075856"/>
              <a:gd name="connsiteY551" fmla="*/ 504494 h 897365"/>
              <a:gd name="connsiteX552" fmla="*/ 1142 w 1075856"/>
              <a:gd name="connsiteY552" fmla="*/ 499083 h 897365"/>
              <a:gd name="connsiteX553" fmla="*/ 60 w 1075856"/>
              <a:gd name="connsiteY553" fmla="*/ 494213 h 897365"/>
              <a:gd name="connsiteX554" fmla="*/ 1142 w 1075856"/>
              <a:gd name="connsiteY554" fmla="*/ 490966 h 897365"/>
              <a:gd name="connsiteX555" fmla="*/ 1142 w 1075856"/>
              <a:gd name="connsiteY555" fmla="*/ 487719 h 897365"/>
              <a:gd name="connsiteX556" fmla="*/ 3307 w 1075856"/>
              <a:gd name="connsiteY556" fmla="*/ 485554 h 897365"/>
              <a:gd name="connsiteX557" fmla="*/ 3307 w 1075856"/>
              <a:gd name="connsiteY557" fmla="*/ 480143 h 897365"/>
              <a:gd name="connsiteX558" fmla="*/ 4389 w 1075856"/>
              <a:gd name="connsiteY558" fmla="*/ 476896 h 897365"/>
              <a:gd name="connsiteX559" fmla="*/ 3307 w 1075856"/>
              <a:gd name="connsiteY559" fmla="*/ 470402 h 897365"/>
              <a:gd name="connsiteX560" fmla="*/ 3307 w 1075856"/>
              <a:gd name="connsiteY560" fmla="*/ 464991 h 897365"/>
              <a:gd name="connsiteX561" fmla="*/ 2225 w 1075856"/>
              <a:gd name="connsiteY561" fmla="*/ 456333 h 897365"/>
              <a:gd name="connsiteX562" fmla="*/ 5472 w 1075856"/>
              <a:gd name="connsiteY562" fmla="*/ 454168 h 897365"/>
              <a:gd name="connsiteX563" fmla="*/ 7636 w 1075856"/>
              <a:gd name="connsiteY563" fmla="*/ 429816 h 897365"/>
              <a:gd name="connsiteX564" fmla="*/ 14130 w 1075856"/>
              <a:gd name="connsiteY564" fmla="*/ 427652 h 897365"/>
              <a:gd name="connsiteX565" fmla="*/ 14130 w 1075856"/>
              <a:gd name="connsiteY565" fmla="*/ 424405 h 897365"/>
              <a:gd name="connsiteX566" fmla="*/ 11965 w 1075856"/>
              <a:gd name="connsiteY566" fmla="*/ 418994 h 897365"/>
              <a:gd name="connsiteX567" fmla="*/ 15212 w 1075856"/>
              <a:gd name="connsiteY567" fmla="*/ 414664 h 897365"/>
              <a:gd name="connsiteX568" fmla="*/ 10883 w 1075856"/>
              <a:gd name="connsiteY568" fmla="*/ 416829 h 897365"/>
              <a:gd name="connsiteX569" fmla="*/ 11965 w 1075856"/>
              <a:gd name="connsiteY569" fmla="*/ 412500 h 897365"/>
              <a:gd name="connsiteX570" fmla="*/ 13048 w 1075856"/>
              <a:gd name="connsiteY570" fmla="*/ 413582 h 897365"/>
              <a:gd name="connsiteX571" fmla="*/ 13048 w 1075856"/>
              <a:gd name="connsiteY571" fmla="*/ 410335 h 897365"/>
              <a:gd name="connsiteX572" fmla="*/ 13048 w 1075856"/>
              <a:gd name="connsiteY572" fmla="*/ 391395 h 897365"/>
              <a:gd name="connsiteX573" fmla="*/ 16294 w 1075856"/>
              <a:gd name="connsiteY573" fmla="*/ 391395 h 897365"/>
              <a:gd name="connsiteX574" fmla="*/ 17377 w 1075856"/>
              <a:gd name="connsiteY574" fmla="*/ 388148 h 897365"/>
              <a:gd name="connsiteX575" fmla="*/ 17377 w 1075856"/>
              <a:gd name="connsiteY575" fmla="*/ 385984 h 897365"/>
              <a:gd name="connsiteX576" fmla="*/ 18459 w 1075856"/>
              <a:gd name="connsiteY576" fmla="*/ 382737 h 897365"/>
              <a:gd name="connsiteX577" fmla="*/ 18459 w 1075856"/>
              <a:gd name="connsiteY577" fmla="*/ 380572 h 897365"/>
              <a:gd name="connsiteX578" fmla="*/ 19541 w 1075856"/>
              <a:gd name="connsiteY578" fmla="*/ 377325 h 897365"/>
              <a:gd name="connsiteX579" fmla="*/ 18459 w 1075856"/>
              <a:gd name="connsiteY579" fmla="*/ 371914 h 897365"/>
              <a:gd name="connsiteX580" fmla="*/ 20624 w 1075856"/>
              <a:gd name="connsiteY580" fmla="*/ 365420 h 897365"/>
              <a:gd name="connsiteX581" fmla="*/ 27117 w 1075856"/>
              <a:gd name="connsiteY581" fmla="*/ 361091 h 897365"/>
              <a:gd name="connsiteX582" fmla="*/ 29282 w 1075856"/>
              <a:gd name="connsiteY582" fmla="*/ 355680 h 897365"/>
              <a:gd name="connsiteX583" fmla="*/ 27117 w 1075856"/>
              <a:gd name="connsiteY583" fmla="*/ 350268 h 897365"/>
              <a:gd name="connsiteX584" fmla="*/ 32529 w 1075856"/>
              <a:gd name="connsiteY584" fmla="*/ 342692 h 897365"/>
              <a:gd name="connsiteX585" fmla="*/ 33611 w 1075856"/>
              <a:gd name="connsiteY585" fmla="*/ 341610 h 897365"/>
              <a:gd name="connsiteX586" fmla="*/ 34693 w 1075856"/>
              <a:gd name="connsiteY586" fmla="*/ 340528 h 897365"/>
              <a:gd name="connsiteX587" fmla="*/ 39023 w 1075856"/>
              <a:gd name="connsiteY587" fmla="*/ 330246 h 897365"/>
              <a:gd name="connsiteX588" fmla="*/ 43352 w 1075856"/>
              <a:gd name="connsiteY588" fmla="*/ 319964 h 897365"/>
              <a:gd name="connsiteX589" fmla="*/ 43352 w 1075856"/>
              <a:gd name="connsiteY589" fmla="*/ 310223 h 897365"/>
              <a:gd name="connsiteX590" fmla="*/ 47681 w 1075856"/>
              <a:gd name="connsiteY590" fmla="*/ 305894 h 897365"/>
              <a:gd name="connsiteX591" fmla="*/ 50928 w 1075856"/>
              <a:gd name="connsiteY591" fmla="*/ 291283 h 897365"/>
              <a:gd name="connsiteX592" fmla="*/ 56339 w 1075856"/>
              <a:gd name="connsiteY592" fmla="*/ 282625 h 897365"/>
              <a:gd name="connsiteX593" fmla="*/ 53092 w 1075856"/>
              <a:gd name="connsiteY593" fmla="*/ 272343 h 897365"/>
              <a:gd name="connsiteX594" fmla="*/ 53092 w 1075856"/>
              <a:gd name="connsiteY594" fmla="*/ 268014 h 897365"/>
              <a:gd name="connsiteX595" fmla="*/ 53092 w 1075856"/>
              <a:gd name="connsiteY595" fmla="*/ 262603 h 897365"/>
              <a:gd name="connsiteX596" fmla="*/ 50928 w 1075856"/>
              <a:gd name="connsiteY596" fmla="*/ 261520 h 897365"/>
              <a:gd name="connsiteX597" fmla="*/ 49845 w 1075856"/>
              <a:gd name="connsiteY597" fmla="*/ 250156 h 897365"/>
              <a:gd name="connsiteX598" fmla="*/ 48763 w 1075856"/>
              <a:gd name="connsiteY598" fmla="*/ 246910 h 897365"/>
              <a:gd name="connsiteX599" fmla="*/ 48763 w 1075856"/>
              <a:gd name="connsiteY599" fmla="*/ 234463 h 897365"/>
              <a:gd name="connsiteX600" fmla="*/ 45516 w 1075856"/>
              <a:gd name="connsiteY600" fmla="*/ 230134 h 897365"/>
              <a:gd name="connsiteX601" fmla="*/ 46599 w 1075856"/>
              <a:gd name="connsiteY601" fmla="*/ 225805 h 897365"/>
              <a:gd name="connsiteX602" fmla="*/ 49845 w 1075856"/>
              <a:gd name="connsiteY602" fmla="*/ 224723 h 897365"/>
              <a:gd name="connsiteX603" fmla="*/ 52010 w 1075856"/>
              <a:gd name="connsiteY603" fmla="*/ 204700 h 897365"/>
              <a:gd name="connsiteX604" fmla="*/ 49845 w 1075856"/>
              <a:gd name="connsiteY604" fmla="*/ 198207 h 897365"/>
              <a:gd name="connsiteX605" fmla="*/ 54175 w 1075856"/>
              <a:gd name="connsiteY605" fmla="*/ 201453 h 897365"/>
              <a:gd name="connsiteX606" fmla="*/ 55257 w 1075856"/>
              <a:gd name="connsiteY606" fmla="*/ 197124 h 897365"/>
              <a:gd name="connsiteX607" fmla="*/ 54175 w 1075856"/>
              <a:gd name="connsiteY607" fmla="*/ 196042 h 897365"/>
              <a:gd name="connsiteX608" fmla="*/ 55257 w 1075856"/>
              <a:gd name="connsiteY608" fmla="*/ 194960 h 897365"/>
              <a:gd name="connsiteX609" fmla="*/ 54175 w 1075856"/>
              <a:gd name="connsiteY609" fmla="*/ 187384 h 897365"/>
              <a:gd name="connsiteX610" fmla="*/ 58504 w 1075856"/>
              <a:gd name="connsiteY610" fmla="*/ 185219 h 897365"/>
              <a:gd name="connsiteX611" fmla="*/ 66080 w 1075856"/>
              <a:gd name="connsiteY611" fmla="*/ 174937 h 897365"/>
              <a:gd name="connsiteX612" fmla="*/ 67162 w 1075856"/>
              <a:gd name="connsiteY612" fmla="*/ 170608 h 897365"/>
              <a:gd name="connsiteX613" fmla="*/ 70409 w 1075856"/>
              <a:gd name="connsiteY613" fmla="*/ 168444 h 897365"/>
              <a:gd name="connsiteX614" fmla="*/ 70409 w 1075856"/>
              <a:gd name="connsiteY614" fmla="*/ 163032 h 897365"/>
              <a:gd name="connsiteX615" fmla="*/ 76903 w 1075856"/>
              <a:gd name="connsiteY615" fmla="*/ 160868 h 897365"/>
              <a:gd name="connsiteX616" fmla="*/ 76903 w 1075856"/>
              <a:gd name="connsiteY616" fmla="*/ 158703 h 897365"/>
              <a:gd name="connsiteX617" fmla="*/ 79067 w 1075856"/>
              <a:gd name="connsiteY617" fmla="*/ 157621 h 897365"/>
              <a:gd name="connsiteX618" fmla="*/ 77985 w 1075856"/>
              <a:gd name="connsiteY618" fmla="*/ 151127 h 897365"/>
              <a:gd name="connsiteX619" fmla="*/ 81232 w 1075856"/>
              <a:gd name="connsiteY619" fmla="*/ 150045 h 897365"/>
              <a:gd name="connsiteX620" fmla="*/ 83396 w 1075856"/>
              <a:gd name="connsiteY620" fmla="*/ 146798 h 897365"/>
              <a:gd name="connsiteX621" fmla="*/ 89890 w 1075856"/>
              <a:gd name="connsiteY621" fmla="*/ 144633 h 897365"/>
              <a:gd name="connsiteX622" fmla="*/ 90972 w 1075856"/>
              <a:gd name="connsiteY622" fmla="*/ 147880 h 897365"/>
              <a:gd name="connsiteX623" fmla="*/ 94219 w 1075856"/>
              <a:gd name="connsiteY623" fmla="*/ 135434 h 897365"/>
              <a:gd name="connsiteX624" fmla="*/ 102878 w 1075856"/>
              <a:gd name="connsiteY624" fmla="*/ 130022 h 897365"/>
              <a:gd name="connsiteX625" fmla="*/ 111536 w 1075856"/>
              <a:gd name="connsiteY625" fmla="*/ 121364 h 897365"/>
              <a:gd name="connsiteX626" fmla="*/ 115865 w 1075856"/>
              <a:gd name="connsiteY626" fmla="*/ 120282 h 897365"/>
              <a:gd name="connsiteX627" fmla="*/ 122359 w 1075856"/>
              <a:gd name="connsiteY627" fmla="*/ 118117 h 897365"/>
              <a:gd name="connsiteX628" fmla="*/ 124523 w 1075856"/>
              <a:gd name="connsiteY628" fmla="*/ 114870 h 897365"/>
              <a:gd name="connsiteX629" fmla="*/ 126688 w 1075856"/>
              <a:gd name="connsiteY629" fmla="*/ 111623 h 897365"/>
              <a:gd name="connsiteX630" fmla="*/ 133182 w 1075856"/>
              <a:gd name="connsiteY630" fmla="*/ 110541 h 897365"/>
              <a:gd name="connsiteX631" fmla="*/ 132100 w 1075856"/>
              <a:gd name="connsiteY631" fmla="*/ 105130 h 897365"/>
              <a:gd name="connsiteX632" fmla="*/ 136429 w 1075856"/>
              <a:gd name="connsiteY632" fmla="*/ 107294 h 897365"/>
              <a:gd name="connsiteX633" fmla="*/ 144005 w 1075856"/>
              <a:gd name="connsiteY633" fmla="*/ 94848 h 897365"/>
              <a:gd name="connsiteX634" fmla="*/ 147252 w 1075856"/>
              <a:gd name="connsiteY634" fmla="*/ 92683 h 897365"/>
              <a:gd name="connsiteX635" fmla="*/ 152663 w 1075856"/>
              <a:gd name="connsiteY635" fmla="*/ 93766 h 897365"/>
              <a:gd name="connsiteX636" fmla="*/ 156992 w 1075856"/>
              <a:gd name="connsiteY636" fmla="*/ 89436 h 897365"/>
              <a:gd name="connsiteX637" fmla="*/ 158074 w 1075856"/>
              <a:gd name="connsiteY637" fmla="*/ 93766 h 897365"/>
              <a:gd name="connsiteX638" fmla="*/ 162404 w 1075856"/>
              <a:gd name="connsiteY638" fmla="*/ 92683 h 897365"/>
              <a:gd name="connsiteX639" fmla="*/ 167815 w 1075856"/>
              <a:gd name="connsiteY639" fmla="*/ 88354 h 897365"/>
              <a:gd name="connsiteX640" fmla="*/ 167815 w 1075856"/>
              <a:gd name="connsiteY640" fmla="*/ 89436 h 897365"/>
              <a:gd name="connsiteX641" fmla="*/ 171062 w 1075856"/>
              <a:gd name="connsiteY641" fmla="*/ 85107 h 897365"/>
              <a:gd name="connsiteX642" fmla="*/ 176473 w 1075856"/>
              <a:gd name="connsiteY642" fmla="*/ 86190 h 897365"/>
              <a:gd name="connsiteX643" fmla="*/ 180803 w 1075856"/>
              <a:gd name="connsiteY643" fmla="*/ 85107 h 897365"/>
              <a:gd name="connsiteX644" fmla="*/ 189461 w 1075856"/>
              <a:gd name="connsiteY644" fmla="*/ 85107 h 897365"/>
              <a:gd name="connsiteX645" fmla="*/ 190543 w 1075856"/>
              <a:gd name="connsiteY645" fmla="*/ 80778 h 897365"/>
              <a:gd name="connsiteX646" fmla="*/ 198119 w 1075856"/>
              <a:gd name="connsiteY646" fmla="*/ 79696 h 897365"/>
              <a:gd name="connsiteX647" fmla="*/ 201366 w 1075856"/>
              <a:gd name="connsiteY647" fmla="*/ 82943 h 897365"/>
              <a:gd name="connsiteX648" fmla="*/ 202448 w 1075856"/>
              <a:gd name="connsiteY648" fmla="*/ 77531 h 897365"/>
              <a:gd name="connsiteX649" fmla="*/ 210024 w 1075856"/>
              <a:gd name="connsiteY649" fmla="*/ 76449 h 897365"/>
              <a:gd name="connsiteX650" fmla="*/ 215436 w 1075856"/>
              <a:gd name="connsiteY650" fmla="*/ 73202 h 897365"/>
              <a:gd name="connsiteX651" fmla="*/ 221930 w 1075856"/>
              <a:gd name="connsiteY651" fmla="*/ 75367 h 897365"/>
              <a:gd name="connsiteX652" fmla="*/ 229506 w 1075856"/>
              <a:gd name="connsiteY652" fmla="*/ 72120 h 897365"/>
              <a:gd name="connsiteX653" fmla="*/ 230588 w 1075856"/>
              <a:gd name="connsiteY653" fmla="*/ 63461 h 897365"/>
              <a:gd name="connsiteX654" fmla="*/ 235999 w 1075856"/>
              <a:gd name="connsiteY654" fmla="*/ 61297 h 897365"/>
              <a:gd name="connsiteX655" fmla="*/ 240329 w 1075856"/>
              <a:gd name="connsiteY655" fmla="*/ 71579 h 897365"/>
              <a:gd name="connsiteX656" fmla="*/ 242493 w 1075856"/>
              <a:gd name="connsiteY656" fmla="*/ 72661 h 897365"/>
              <a:gd name="connsiteX657" fmla="*/ 244658 w 1075856"/>
              <a:gd name="connsiteY657" fmla="*/ 70496 h 897365"/>
              <a:gd name="connsiteX658" fmla="*/ 254939 w 1075856"/>
              <a:gd name="connsiteY658" fmla="*/ 68332 h 897365"/>
              <a:gd name="connsiteX659" fmla="*/ 256022 w 1075856"/>
              <a:gd name="connsiteY659" fmla="*/ 59673 h 897365"/>
              <a:gd name="connsiteX660" fmla="*/ 259269 w 1075856"/>
              <a:gd name="connsiteY660" fmla="*/ 64003 h 897365"/>
              <a:gd name="connsiteX661" fmla="*/ 264680 w 1075856"/>
              <a:gd name="connsiteY661" fmla="*/ 60756 h 897365"/>
              <a:gd name="connsiteX662" fmla="*/ 272256 w 1075856"/>
              <a:gd name="connsiteY662" fmla="*/ 62920 h 897365"/>
              <a:gd name="connsiteX663" fmla="*/ 276585 w 1075856"/>
              <a:gd name="connsiteY663" fmla="*/ 57509 h 897365"/>
              <a:gd name="connsiteX664" fmla="*/ 278750 w 1075856"/>
              <a:gd name="connsiteY664" fmla="*/ 56427 h 897365"/>
              <a:gd name="connsiteX665" fmla="*/ 299854 w 1075856"/>
              <a:gd name="connsiteY665" fmla="*/ 49933 h 897365"/>
              <a:gd name="connsiteX666" fmla="*/ 303101 w 1075856"/>
              <a:gd name="connsiteY666" fmla="*/ 54262 h 897365"/>
              <a:gd name="connsiteX667" fmla="*/ 310677 w 1075856"/>
              <a:gd name="connsiteY667" fmla="*/ 53180 h 897365"/>
              <a:gd name="connsiteX668" fmla="*/ 311760 w 1075856"/>
              <a:gd name="connsiteY668" fmla="*/ 48851 h 897365"/>
              <a:gd name="connsiteX669" fmla="*/ 312842 w 1075856"/>
              <a:gd name="connsiteY669" fmla="*/ 49933 h 897365"/>
              <a:gd name="connsiteX670" fmla="*/ 313924 w 1075856"/>
              <a:gd name="connsiteY670" fmla="*/ 53180 h 897365"/>
              <a:gd name="connsiteX671" fmla="*/ 326371 w 1075856"/>
              <a:gd name="connsiteY671" fmla="*/ 51015 h 897365"/>
              <a:gd name="connsiteX672" fmla="*/ 327453 w 1075856"/>
              <a:gd name="connsiteY672" fmla="*/ 56427 h 897365"/>
              <a:gd name="connsiteX673" fmla="*/ 337735 w 1075856"/>
              <a:gd name="connsiteY673" fmla="*/ 51015 h 897365"/>
              <a:gd name="connsiteX674" fmla="*/ 338817 w 1075856"/>
              <a:gd name="connsiteY674" fmla="*/ 58591 h 897365"/>
              <a:gd name="connsiteX675" fmla="*/ 344228 w 1075856"/>
              <a:gd name="connsiteY675" fmla="*/ 51015 h 897365"/>
              <a:gd name="connsiteX676" fmla="*/ 351804 w 1075856"/>
              <a:gd name="connsiteY676" fmla="*/ 51015 h 897365"/>
              <a:gd name="connsiteX677" fmla="*/ 352887 w 1075856"/>
              <a:gd name="connsiteY677" fmla="*/ 55344 h 897365"/>
              <a:gd name="connsiteX678" fmla="*/ 357216 w 1075856"/>
              <a:gd name="connsiteY678" fmla="*/ 51015 h 897365"/>
              <a:gd name="connsiteX679" fmla="*/ 360463 w 1075856"/>
              <a:gd name="connsiteY679" fmla="*/ 52097 h 897365"/>
              <a:gd name="connsiteX680" fmla="*/ 362627 w 1075856"/>
              <a:gd name="connsiteY680" fmla="*/ 48851 h 897365"/>
              <a:gd name="connsiteX681" fmla="*/ 366956 w 1075856"/>
              <a:gd name="connsiteY681" fmla="*/ 45604 h 897365"/>
              <a:gd name="connsiteX682" fmla="*/ 374532 w 1075856"/>
              <a:gd name="connsiteY682" fmla="*/ 45604 h 897365"/>
              <a:gd name="connsiteX683" fmla="*/ 373450 w 1075856"/>
              <a:gd name="connsiteY683" fmla="*/ 49933 h 897365"/>
              <a:gd name="connsiteX684" fmla="*/ 377779 w 1075856"/>
              <a:gd name="connsiteY684" fmla="*/ 48851 h 897365"/>
              <a:gd name="connsiteX685" fmla="*/ 386438 w 1075856"/>
              <a:gd name="connsiteY685" fmla="*/ 41274 h 897365"/>
              <a:gd name="connsiteX686" fmla="*/ 389685 w 1075856"/>
              <a:gd name="connsiteY686" fmla="*/ 44521 h 897365"/>
              <a:gd name="connsiteX687" fmla="*/ 394014 w 1075856"/>
              <a:gd name="connsiteY687" fmla="*/ 39110 h 897365"/>
              <a:gd name="connsiteX688" fmla="*/ 406460 w 1075856"/>
              <a:gd name="connsiteY688" fmla="*/ 32616 h 897365"/>
              <a:gd name="connsiteX689" fmla="*/ 414036 w 1075856"/>
              <a:gd name="connsiteY689" fmla="*/ 28287 h 897365"/>
              <a:gd name="connsiteX690" fmla="*/ 419447 w 1075856"/>
              <a:gd name="connsiteY690" fmla="*/ 28287 h 897365"/>
              <a:gd name="connsiteX691" fmla="*/ 423777 w 1075856"/>
              <a:gd name="connsiteY691" fmla="*/ 22876 h 897365"/>
              <a:gd name="connsiteX692" fmla="*/ 425941 w 1075856"/>
              <a:gd name="connsiteY692" fmla="*/ 22876 h 897365"/>
              <a:gd name="connsiteX693" fmla="*/ 428106 w 1075856"/>
              <a:gd name="connsiteY693" fmla="*/ 20711 h 897365"/>
              <a:gd name="connsiteX694" fmla="*/ 427024 w 1075856"/>
              <a:gd name="connsiteY694" fmla="*/ 22876 h 897365"/>
              <a:gd name="connsiteX695" fmla="*/ 434600 w 1075856"/>
              <a:gd name="connsiteY695" fmla="*/ 25040 h 897365"/>
              <a:gd name="connsiteX696" fmla="*/ 443258 w 1075856"/>
              <a:gd name="connsiteY696" fmla="*/ 22876 h 897365"/>
              <a:gd name="connsiteX697" fmla="*/ 454081 w 1075856"/>
              <a:gd name="connsiteY697" fmla="*/ 22876 h 897365"/>
              <a:gd name="connsiteX698" fmla="*/ 461657 w 1075856"/>
              <a:gd name="connsiteY698" fmla="*/ 18546 h 897365"/>
              <a:gd name="connsiteX699" fmla="*/ 469233 w 1075856"/>
              <a:gd name="connsiteY699" fmla="*/ 20711 h 897365"/>
              <a:gd name="connsiteX700" fmla="*/ 471397 w 1075856"/>
              <a:gd name="connsiteY700" fmla="*/ 14217 h 897365"/>
              <a:gd name="connsiteX701" fmla="*/ 474644 w 1075856"/>
              <a:gd name="connsiteY701" fmla="*/ 14217 h 897365"/>
              <a:gd name="connsiteX702" fmla="*/ 474644 w 1075856"/>
              <a:gd name="connsiteY702" fmla="*/ 16382 h 897365"/>
              <a:gd name="connsiteX703" fmla="*/ 480056 w 1075856"/>
              <a:gd name="connsiteY703" fmla="*/ 15300 h 897365"/>
              <a:gd name="connsiteX704" fmla="*/ 477891 w 1075856"/>
              <a:gd name="connsiteY704" fmla="*/ 16382 h 897365"/>
              <a:gd name="connsiteX705" fmla="*/ 481138 w 1075856"/>
              <a:gd name="connsiteY705" fmla="*/ 19629 h 897365"/>
              <a:gd name="connsiteX706" fmla="*/ 485467 w 1075856"/>
              <a:gd name="connsiteY706" fmla="*/ 14217 h 897365"/>
              <a:gd name="connsiteX707" fmla="*/ 484385 w 1075856"/>
              <a:gd name="connsiteY707" fmla="*/ 18546 h 897365"/>
              <a:gd name="connsiteX708" fmla="*/ 491961 w 1075856"/>
              <a:gd name="connsiteY708" fmla="*/ 22876 h 897365"/>
              <a:gd name="connsiteX709" fmla="*/ 499537 w 1075856"/>
              <a:gd name="connsiteY709" fmla="*/ 22876 h 897365"/>
              <a:gd name="connsiteX710" fmla="*/ 500619 w 1075856"/>
              <a:gd name="connsiteY710" fmla="*/ 27205 h 897365"/>
              <a:gd name="connsiteX711" fmla="*/ 507113 w 1075856"/>
              <a:gd name="connsiteY711" fmla="*/ 26122 h 897365"/>
              <a:gd name="connsiteX712" fmla="*/ 508195 w 1075856"/>
              <a:gd name="connsiteY712" fmla="*/ 27205 h 897365"/>
              <a:gd name="connsiteX713" fmla="*/ 513607 w 1075856"/>
              <a:gd name="connsiteY713" fmla="*/ 26122 h 897365"/>
              <a:gd name="connsiteX714" fmla="*/ 513607 w 1075856"/>
              <a:gd name="connsiteY714" fmla="*/ 27205 h 897365"/>
              <a:gd name="connsiteX715" fmla="*/ 520100 w 1075856"/>
              <a:gd name="connsiteY715" fmla="*/ 29369 h 897365"/>
              <a:gd name="connsiteX716" fmla="*/ 522265 w 1075856"/>
              <a:gd name="connsiteY716" fmla="*/ 23958 h 897365"/>
              <a:gd name="connsiteX717" fmla="*/ 529841 w 1075856"/>
              <a:gd name="connsiteY717" fmla="*/ 26122 h 897365"/>
              <a:gd name="connsiteX718" fmla="*/ 536335 w 1075856"/>
              <a:gd name="connsiteY718" fmla="*/ 23958 h 897365"/>
              <a:gd name="connsiteX719" fmla="*/ 539582 w 1075856"/>
              <a:gd name="connsiteY719" fmla="*/ 26122 h 897365"/>
              <a:gd name="connsiteX720" fmla="*/ 545534 w 1075856"/>
              <a:gd name="connsiteY720" fmla="*/ 21793 h 897365"/>
              <a:gd name="connsiteX721" fmla="*/ 781473 w 1075856"/>
              <a:gd name="connsiteY721" fmla="*/ 79696 h 897365"/>
              <a:gd name="connsiteX722" fmla="*/ 778227 w 1075856"/>
              <a:gd name="connsiteY722" fmla="*/ 69414 h 897365"/>
              <a:gd name="connsiteX723" fmla="*/ 774980 w 1075856"/>
              <a:gd name="connsiteY723" fmla="*/ 66167 h 897365"/>
              <a:gd name="connsiteX724" fmla="*/ 774980 w 1075856"/>
              <a:gd name="connsiteY724" fmla="*/ 60756 h 897365"/>
              <a:gd name="connsiteX725" fmla="*/ 771733 w 1075856"/>
              <a:gd name="connsiteY725" fmla="*/ 57509 h 897365"/>
              <a:gd name="connsiteX726" fmla="*/ 767404 w 1075856"/>
              <a:gd name="connsiteY726" fmla="*/ 54262 h 897365"/>
              <a:gd name="connsiteX727" fmla="*/ 764157 w 1075856"/>
              <a:gd name="connsiteY727" fmla="*/ 45604 h 897365"/>
              <a:gd name="connsiteX728" fmla="*/ 761992 w 1075856"/>
              <a:gd name="connsiteY728" fmla="*/ 44521 h 897365"/>
              <a:gd name="connsiteX729" fmla="*/ 761992 w 1075856"/>
              <a:gd name="connsiteY729" fmla="*/ 42357 h 897365"/>
              <a:gd name="connsiteX730" fmla="*/ 759828 w 1075856"/>
              <a:gd name="connsiteY730" fmla="*/ 40192 h 897365"/>
              <a:gd name="connsiteX731" fmla="*/ 752252 w 1075856"/>
              <a:gd name="connsiteY731" fmla="*/ 32616 h 897365"/>
              <a:gd name="connsiteX732" fmla="*/ 746840 w 1075856"/>
              <a:gd name="connsiteY732" fmla="*/ 28287 h 897365"/>
              <a:gd name="connsiteX733" fmla="*/ 744676 w 1075856"/>
              <a:gd name="connsiteY733" fmla="*/ 28287 h 897365"/>
              <a:gd name="connsiteX734" fmla="*/ 737100 w 1075856"/>
              <a:gd name="connsiteY734" fmla="*/ 23958 h 897365"/>
              <a:gd name="connsiteX735" fmla="*/ 732770 w 1075856"/>
              <a:gd name="connsiteY735" fmla="*/ 21793 h 897365"/>
              <a:gd name="connsiteX736" fmla="*/ 725194 w 1075856"/>
              <a:gd name="connsiteY736" fmla="*/ 21793 h 897365"/>
              <a:gd name="connsiteX737" fmla="*/ 724112 w 1075856"/>
              <a:gd name="connsiteY737" fmla="*/ 26122 h 897365"/>
              <a:gd name="connsiteX738" fmla="*/ 721948 w 1075856"/>
              <a:gd name="connsiteY738" fmla="*/ 23958 h 897365"/>
              <a:gd name="connsiteX739" fmla="*/ 716536 w 1075856"/>
              <a:gd name="connsiteY739" fmla="*/ 27205 h 897365"/>
              <a:gd name="connsiteX740" fmla="*/ 708960 w 1075856"/>
              <a:gd name="connsiteY740" fmla="*/ 25040 h 897365"/>
              <a:gd name="connsiteX741" fmla="*/ 708960 w 1075856"/>
              <a:gd name="connsiteY741" fmla="*/ 32616 h 897365"/>
              <a:gd name="connsiteX742" fmla="*/ 701384 w 1075856"/>
              <a:gd name="connsiteY742" fmla="*/ 30452 h 897365"/>
              <a:gd name="connsiteX743" fmla="*/ 698137 w 1075856"/>
              <a:gd name="connsiteY743" fmla="*/ 31534 h 897365"/>
              <a:gd name="connsiteX744" fmla="*/ 697055 w 1075856"/>
              <a:gd name="connsiteY744" fmla="*/ 32616 h 897365"/>
              <a:gd name="connsiteX745" fmla="*/ 694890 w 1075856"/>
              <a:gd name="connsiteY745" fmla="*/ 33698 h 897365"/>
              <a:gd name="connsiteX746" fmla="*/ 692726 w 1075856"/>
              <a:gd name="connsiteY746" fmla="*/ 33698 h 897365"/>
              <a:gd name="connsiteX747" fmla="*/ 686232 w 1075856"/>
              <a:gd name="connsiteY747" fmla="*/ 33698 h 897365"/>
              <a:gd name="connsiteX748" fmla="*/ 680821 w 1075856"/>
              <a:gd name="connsiteY748" fmla="*/ 41274 h 897365"/>
              <a:gd name="connsiteX749" fmla="*/ 676491 w 1075856"/>
              <a:gd name="connsiteY749" fmla="*/ 40192 h 897365"/>
              <a:gd name="connsiteX750" fmla="*/ 675409 w 1075856"/>
              <a:gd name="connsiteY750" fmla="*/ 42357 h 897365"/>
              <a:gd name="connsiteX751" fmla="*/ 665127 w 1075856"/>
              <a:gd name="connsiteY751" fmla="*/ 44521 h 897365"/>
              <a:gd name="connsiteX752" fmla="*/ 666210 w 1075856"/>
              <a:gd name="connsiteY752" fmla="*/ 49933 h 897365"/>
              <a:gd name="connsiteX753" fmla="*/ 659716 w 1075856"/>
              <a:gd name="connsiteY753" fmla="*/ 49933 h 897365"/>
              <a:gd name="connsiteX754" fmla="*/ 655387 w 1075856"/>
              <a:gd name="connsiteY754" fmla="*/ 55344 h 897365"/>
              <a:gd name="connsiteX755" fmla="*/ 653222 w 1075856"/>
              <a:gd name="connsiteY755" fmla="*/ 59673 h 897365"/>
              <a:gd name="connsiteX756" fmla="*/ 644564 w 1075856"/>
              <a:gd name="connsiteY756" fmla="*/ 56427 h 897365"/>
              <a:gd name="connsiteX757" fmla="*/ 643482 w 1075856"/>
              <a:gd name="connsiteY757" fmla="*/ 64003 h 897365"/>
              <a:gd name="connsiteX758" fmla="*/ 639152 w 1075856"/>
              <a:gd name="connsiteY758" fmla="*/ 61838 h 897365"/>
              <a:gd name="connsiteX759" fmla="*/ 634823 w 1075856"/>
              <a:gd name="connsiteY759" fmla="*/ 66167 h 897365"/>
              <a:gd name="connsiteX760" fmla="*/ 633741 w 1075856"/>
              <a:gd name="connsiteY760" fmla="*/ 69414 h 897365"/>
              <a:gd name="connsiteX761" fmla="*/ 627247 w 1075856"/>
              <a:gd name="connsiteY761" fmla="*/ 70496 h 897365"/>
              <a:gd name="connsiteX762" fmla="*/ 624000 w 1075856"/>
              <a:gd name="connsiteY762" fmla="*/ 69414 h 897365"/>
              <a:gd name="connsiteX763" fmla="*/ 615342 w 1075856"/>
              <a:gd name="connsiteY763" fmla="*/ 71579 h 897365"/>
              <a:gd name="connsiteX764" fmla="*/ 613177 w 1075856"/>
              <a:gd name="connsiteY764" fmla="*/ 69414 h 897365"/>
              <a:gd name="connsiteX765" fmla="*/ 609931 w 1075856"/>
              <a:gd name="connsiteY765" fmla="*/ 72661 h 897365"/>
              <a:gd name="connsiteX766" fmla="*/ 603437 w 1075856"/>
              <a:gd name="connsiteY766" fmla="*/ 69414 h 897365"/>
              <a:gd name="connsiteX767" fmla="*/ 599108 w 1075856"/>
              <a:gd name="connsiteY767" fmla="*/ 73743 h 897365"/>
              <a:gd name="connsiteX768" fmla="*/ 596943 w 1075856"/>
              <a:gd name="connsiteY768" fmla="*/ 72661 h 897365"/>
              <a:gd name="connsiteX769" fmla="*/ 592614 w 1075856"/>
              <a:gd name="connsiteY769" fmla="*/ 69414 h 897365"/>
              <a:gd name="connsiteX770" fmla="*/ 586120 w 1075856"/>
              <a:gd name="connsiteY770" fmla="*/ 71579 h 897365"/>
              <a:gd name="connsiteX771" fmla="*/ 585038 w 1075856"/>
              <a:gd name="connsiteY771" fmla="*/ 76990 h 897365"/>
              <a:gd name="connsiteX772" fmla="*/ 582873 w 1075856"/>
              <a:gd name="connsiteY772" fmla="*/ 73743 h 897365"/>
              <a:gd name="connsiteX773" fmla="*/ 580709 w 1075856"/>
              <a:gd name="connsiteY773" fmla="*/ 75908 h 897365"/>
              <a:gd name="connsiteX774" fmla="*/ 580709 w 1075856"/>
              <a:gd name="connsiteY774" fmla="*/ 72661 h 897365"/>
              <a:gd name="connsiteX775" fmla="*/ 576380 w 1075856"/>
              <a:gd name="connsiteY775" fmla="*/ 73743 h 897365"/>
              <a:gd name="connsiteX776" fmla="*/ 573133 w 1075856"/>
              <a:gd name="connsiteY776" fmla="*/ 72661 h 897365"/>
              <a:gd name="connsiteX777" fmla="*/ 572050 w 1075856"/>
              <a:gd name="connsiteY777" fmla="*/ 73743 h 897365"/>
              <a:gd name="connsiteX778" fmla="*/ 561769 w 1075856"/>
              <a:gd name="connsiteY778" fmla="*/ 74825 h 897365"/>
              <a:gd name="connsiteX779" fmla="*/ 560686 w 1075856"/>
              <a:gd name="connsiteY779" fmla="*/ 76990 h 897365"/>
              <a:gd name="connsiteX780" fmla="*/ 556357 w 1075856"/>
              <a:gd name="connsiteY780" fmla="*/ 76990 h 897365"/>
              <a:gd name="connsiteX781" fmla="*/ 553110 w 1075856"/>
              <a:gd name="connsiteY781" fmla="*/ 73743 h 897365"/>
              <a:gd name="connsiteX782" fmla="*/ 550946 w 1075856"/>
              <a:gd name="connsiteY782" fmla="*/ 78072 h 897365"/>
              <a:gd name="connsiteX783" fmla="*/ 547699 w 1075856"/>
              <a:gd name="connsiteY783" fmla="*/ 80237 h 897365"/>
              <a:gd name="connsiteX784" fmla="*/ 546617 w 1075856"/>
              <a:gd name="connsiteY784" fmla="*/ 76990 h 897365"/>
              <a:gd name="connsiteX785" fmla="*/ 542287 w 1075856"/>
              <a:gd name="connsiteY785" fmla="*/ 78072 h 897365"/>
              <a:gd name="connsiteX786" fmla="*/ 537958 w 1075856"/>
              <a:gd name="connsiteY786" fmla="*/ 76990 h 897365"/>
              <a:gd name="connsiteX787" fmla="*/ 534711 w 1075856"/>
              <a:gd name="connsiteY787" fmla="*/ 76990 h 897365"/>
              <a:gd name="connsiteX788" fmla="*/ 533629 w 1075856"/>
              <a:gd name="connsiteY788" fmla="*/ 79155 h 897365"/>
              <a:gd name="connsiteX789" fmla="*/ 527135 w 1075856"/>
              <a:gd name="connsiteY789" fmla="*/ 79155 h 897365"/>
              <a:gd name="connsiteX790" fmla="*/ 522806 w 1075856"/>
              <a:gd name="connsiteY790" fmla="*/ 83484 h 897365"/>
              <a:gd name="connsiteX791" fmla="*/ 514148 w 1075856"/>
              <a:gd name="connsiteY791" fmla="*/ 79155 h 897365"/>
              <a:gd name="connsiteX792" fmla="*/ 511983 w 1075856"/>
              <a:gd name="connsiteY792" fmla="*/ 84566 h 897365"/>
              <a:gd name="connsiteX793" fmla="*/ 504407 w 1075856"/>
              <a:gd name="connsiteY793" fmla="*/ 81319 h 897365"/>
              <a:gd name="connsiteX794" fmla="*/ 501160 w 1075856"/>
              <a:gd name="connsiteY794" fmla="*/ 86731 h 897365"/>
              <a:gd name="connsiteX795" fmla="*/ 498996 w 1075856"/>
              <a:gd name="connsiteY795" fmla="*/ 85648 h 897365"/>
              <a:gd name="connsiteX796" fmla="*/ 496831 w 1075856"/>
              <a:gd name="connsiteY796" fmla="*/ 83484 h 897365"/>
              <a:gd name="connsiteX797" fmla="*/ 491420 w 1075856"/>
              <a:gd name="connsiteY797" fmla="*/ 82402 h 897365"/>
              <a:gd name="connsiteX798" fmla="*/ 482761 w 1075856"/>
              <a:gd name="connsiteY798" fmla="*/ 83484 h 897365"/>
              <a:gd name="connsiteX799" fmla="*/ 472480 w 1075856"/>
              <a:gd name="connsiteY799" fmla="*/ 79155 h 897365"/>
              <a:gd name="connsiteX800" fmla="*/ 457869 w 1075856"/>
              <a:gd name="connsiteY800" fmla="*/ 81319 h 897365"/>
              <a:gd name="connsiteX801" fmla="*/ 458951 w 1075856"/>
              <a:gd name="connsiteY801" fmla="*/ 83484 h 897365"/>
              <a:gd name="connsiteX802" fmla="*/ 455704 w 1075856"/>
              <a:gd name="connsiteY802" fmla="*/ 85648 h 897365"/>
              <a:gd name="connsiteX803" fmla="*/ 454622 w 1075856"/>
              <a:gd name="connsiteY803" fmla="*/ 83484 h 897365"/>
              <a:gd name="connsiteX804" fmla="*/ 451375 w 1075856"/>
              <a:gd name="connsiteY804" fmla="*/ 83484 h 897365"/>
              <a:gd name="connsiteX805" fmla="*/ 447046 w 1075856"/>
              <a:gd name="connsiteY805" fmla="*/ 83484 h 897365"/>
              <a:gd name="connsiteX806" fmla="*/ 444881 w 1075856"/>
              <a:gd name="connsiteY806" fmla="*/ 81319 h 897365"/>
              <a:gd name="connsiteX807" fmla="*/ 440552 w 1075856"/>
              <a:gd name="connsiteY807" fmla="*/ 84566 h 897365"/>
              <a:gd name="connsiteX808" fmla="*/ 439470 w 1075856"/>
              <a:gd name="connsiteY808" fmla="*/ 88895 h 897365"/>
              <a:gd name="connsiteX809" fmla="*/ 435141 w 1075856"/>
              <a:gd name="connsiteY809" fmla="*/ 84566 h 897365"/>
              <a:gd name="connsiteX810" fmla="*/ 430812 w 1075856"/>
              <a:gd name="connsiteY810" fmla="*/ 88895 h 897365"/>
              <a:gd name="connsiteX811" fmla="*/ 427565 w 1075856"/>
              <a:gd name="connsiteY811" fmla="*/ 89978 h 897365"/>
              <a:gd name="connsiteX812" fmla="*/ 430812 w 1075856"/>
              <a:gd name="connsiteY812" fmla="*/ 91060 h 897365"/>
              <a:gd name="connsiteX813" fmla="*/ 425400 w 1075856"/>
              <a:gd name="connsiteY813" fmla="*/ 94307 h 897365"/>
              <a:gd name="connsiteX814" fmla="*/ 422153 w 1075856"/>
              <a:gd name="connsiteY814" fmla="*/ 94307 h 897365"/>
              <a:gd name="connsiteX815" fmla="*/ 422153 w 1075856"/>
              <a:gd name="connsiteY815" fmla="*/ 95389 h 897365"/>
              <a:gd name="connsiteX816" fmla="*/ 421071 w 1075856"/>
              <a:gd name="connsiteY816" fmla="*/ 97554 h 897365"/>
              <a:gd name="connsiteX817" fmla="*/ 417824 w 1075856"/>
              <a:gd name="connsiteY817" fmla="*/ 95389 h 897365"/>
              <a:gd name="connsiteX818" fmla="*/ 413495 w 1075856"/>
              <a:gd name="connsiteY818" fmla="*/ 100800 h 897365"/>
              <a:gd name="connsiteX819" fmla="*/ 413495 w 1075856"/>
              <a:gd name="connsiteY819" fmla="*/ 104047 h 897365"/>
              <a:gd name="connsiteX820" fmla="*/ 407001 w 1075856"/>
              <a:gd name="connsiteY820" fmla="*/ 104047 h 897365"/>
              <a:gd name="connsiteX821" fmla="*/ 405919 w 1075856"/>
              <a:gd name="connsiteY821" fmla="*/ 109459 h 897365"/>
              <a:gd name="connsiteX822" fmla="*/ 400507 w 1075856"/>
              <a:gd name="connsiteY822" fmla="*/ 111623 h 897365"/>
              <a:gd name="connsiteX823" fmla="*/ 391849 w 1075856"/>
              <a:gd name="connsiteY823" fmla="*/ 114870 h 897365"/>
              <a:gd name="connsiteX824" fmla="*/ 391849 w 1075856"/>
              <a:gd name="connsiteY824" fmla="*/ 120282 h 897365"/>
              <a:gd name="connsiteX825" fmla="*/ 381567 w 1075856"/>
              <a:gd name="connsiteY825" fmla="*/ 123529 h 897365"/>
              <a:gd name="connsiteX826" fmla="*/ 375074 w 1075856"/>
              <a:gd name="connsiteY826" fmla="*/ 122446 h 897365"/>
              <a:gd name="connsiteX827" fmla="*/ 372909 w 1075856"/>
              <a:gd name="connsiteY827" fmla="*/ 123529 h 897365"/>
              <a:gd name="connsiteX828" fmla="*/ 369662 w 1075856"/>
              <a:gd name="connsiteY828" fmla="*/ 126775 h 897365"/>
              <a:gd name="connsiteX829" fmla="*/ 368580 w 1075856"/>
              <a:gd name="connsiteY829" fmla="*/ 130022 h 897365"/>
              <a:gd name="connsiteX830" fmla="*/ 364251 w 1075856"/>
              <a:gd name="connsiteY830" fmla="*/ 131105 h 897365"/>
              <a:gd name="connsiteX831" fmla="*/ 358839 w 1075856"/>
              <a:gd name="connsiteY831" fmla="*/ 127858 h 897365"/>
              <a:gd name="connsiteX832" fmla="*/ 356675 w 1075856"/>
              <a:gd name="connsiteY832" fmla="*/ 131105 h 897365"/>
              <a:gd name="connsiteX833" fmla="*/ 354510 w 1075856"/>
              <a:gd name="connsiteY833" fmla="*/ 131105 h 897365"/>
              <a:gd name="connsiteX834" fmla="*/ 351263 w 1075856"/>
              <a:gd name="connsiteY834" fmla="*/ 134351 h 897365"/>
              <a:gd name="connsiteX835" fmla="*/ 348016 w 1075856"/>
              <a:gd name="connsiteY835" fmla="*/ 132187 h 897365"/>
              <a:gd name="connsiteX836" fmla="*/ 343687 w 1075856"/>
              <a:gd name="connsiteY836" fmla="*/ 128940 h 897365"/>
              <a:gd name="connsiteX837" fmla="*/ 341523 w 1075856"/>
              <a:gd name="connsiteY837" fmla="*/ 130022 h 897365"/>
              <a:gd name="connsiteX838" fmla="*/ 340440 w 1075856"/>
              <a:gd name="connsiteY838" fmla="*/ 133269 h 897365"/>
              <a:gd name="connsiteX839" fmla="*/ 337193 w 1075856"/>
              <a:gd name="connsiteY839" fmla="*/ 134351 h 897365"/>
              <a:gd name="connsiteX840" fmla="*/ 335029 w 1075856"/>
              <a:gd name="connsiteY840" fmla="*/ 136516 h 897365"/>
              <a:gd name="connsiteX841" fmla="*/ 328535 w 1075856"/>
              <a:gd name="connsiteY841" fmla="*/ 128940 h 897365"/>
              <a:gd name="connsiteX842" fmla="*/ 326371 w 1075856"/>
              <a:gd name="connsiteY842" fmla="*/ 131105 h 897365"/>
              <a:gd name="connsiteX843" fmla="*/ 322041 w 1075856"/>
              <a:gd name="connsiteY843" fmla="*/ 126775 h 897365"/>
              <a:gd name="connsiteX844" fmla="*/ 319877 w 1075856"/>
              <a:gd name="connsiteY844" fmla="*/ 128940 h 897365"/>
              <a:gd name="connsiteX845" fmla="*/ 317712 w 1075856"/>
              <a:gd name="connsiteY845" fmla="*/ 127858 h 897365"/>
              <a:gd name="connsiteX846" fmla="*/ 315548 w 1075856"/>
              <a:gd name="connsiteY846" fmla="*/ 126775 h 897365"/>
              <a:gd name="connsiteX847" fmla="*/ 315548 w 1075856"/>
              <a:gd name="connsiteY847" fmla="*/ 132187 h 897365"/>
              <a:gd name="connsiteX848" fmla="*/ 314465 w 1075856"/>
              <a:gd name="connsiteY848" fmla="*/ 133269 h 897365"/>
              <a:gd name="connsiteX849" fmla="*/ 313383 w 1075856"/>
              <a:gd name="connsiteY849" fmla="*/ 132187 h 897365"/>
              <a:gd name="connsiteX850" fmla="*/ 310136 w 1075856"/>
              <a:gd name="connsiteY850" fmla="*/ 133269 h 897365"/>
              <a:gd name="connsiteX851" fmla="*/ 307972 w 1075856"/>
              <a:gd name="connsiteY851" fmla="*/ 132187 h 897365"/>
              <a:gd name="connsiteX852" fmla="*/ 306889 w 1075856"/>
              <a:gd name="connsiteY852" fmla="*/ 131105 h 897365"/>
              <a:gd name="connsiteX853" fmla="*/ 293361 w 1075856"/>
              <a:gd name="connsiteY853" fmla="*/ 130022 h 897365"/>
              <a:gd name="connsiteX854" fmla="*/ 291196 w 1075856"/>
              <a:gd name="connsiteY854" fmla="*/ 131105 h 897365"/>
              <a:gd name="connsiteX855" fmla="*/ 290114 w 1075856"/>
              <a:gd name="connsiteY855" fmla="*/ 134351 h 897365"/>
              <a:gd name="connsiteX856" fmla="*/ 276585 w 1075856"/>
              <a:gd name="connsiteY856" fmla="*/ 134351 h 897365"/>
              <a:gd name="connsiteX857" fmla="*/ 273338 w 1075856"/>
              <a:gd name="connsiteY857" fmla="*/ 135434 h 897365"/>
              <a:gd name="connsiteX858" fmla="*/ 270091 w 1075856"/>
              <a:gd name="connsiteY858" fmla="*/ 138681 h 897365"/>
              <a:gd name="connsiteX859" fmla="*/ 265762 w 1075856"/>
              <a:gd name="connsiteY859" fmla="*/ 137598 h 897365"/>
              <a:gd name="connsiteX860" fmla="*/ 262515 w 1075856"/>
              <a:gd name="connsiteY860" fmla="*/ 140845 h 897365"/>
              <a:gd name="connsiteX861" fmla="*/ 260351 w 1075856"/>
              <a:gd name="connsiteY861" fmla="*/ 146257 h 897365"/>
              <a:gd name="connsiteX862" fmla="*/ 256022 w 1075856"/>
              <a:gd name="connsiteY862" fmla="*/ 144092 h 897365"/>
              <a:gd name="connsiteX863" fmla="*/ 250610 w 1075856"/>
              <a:gd name="connsiteY863" fmla="*/ 155456 h 897365"/>
              <a:gd name="connsiteX864" fmla="*/ 246281 w 1075856"/>
              <a:gd name="connsiteY864" fmla="*/ 158703 h 897365"/>
              <a:gd name="connsiteX865" fmla="*/ 249528 w 1075856"/>
              <a:gd name="connsiteY865" fmla="*/ 163032 h 897365"/>
              <a:gd name="connsiteX866" fmla="*/ 234917 w 1075856"/>
              <a:gd name="connsiteY866" fmla="*/ 158703 h 897365"/>
              <a:gd name="connsiteX867" fmla="*/ 233835 w 1075856"/>
              <a:gd name="connsiteY867" fmla="*/ 167361 h 897365"/>
              <a:gd name="connsiteX868" fmla="*/ 238164 w 1075856"/>
              <a:gd name="connsiteY868" fmla="*/ 169526 h 897365"/>
              <a:gd name="connsiteX869" fmla="*/ 234917 w 1075856"/>
              <a:gd name="connsiteY869" fmla="*/ 172773 h 897365"/>
              <a:gd name="connsiteX870" fmla="*/ 230588 w 1075856"/>
              <a:gd name="connsiteY870" fmla="*/ 176020 h 897365"/>
              <a:gd name="connsiteX871" fmla="*/ 231670 w 1075856"/>
              <a:gd name="connsiteY871" fmla="*/ 184678 h 897365"/>
              <a:gd name="connsiteX872" fmla="*/ 223012 w 1075856"/>
              <a:gd name="connsiteY872" fmla="*/ 187925 h 897365"/>
              <a:gd name="connsiteX873" fmla="*/ 220847 w 1075856"/>
              <a:gd name="connsiteY873" fmla="*/ 193336 h 897365"/>
              <a:gd name="connsiteX874" fmla="*/ 216518 w 1075856"/>
              <a:gd name="connsiteY874" fmla="*/ 193336 h 897365"/>
              <a:gd name="connsiteX875" fmla="*/ 213271 w 1075856"/>
              <a:gd name="connsiteY875" fmla="*/ 197665 h 897365"/>
              <a:gd name="connsiteX876" fmla="*/ 211107 w 1075856"/>
              <a:gd name="connsiteY876" fmla="*/ 201995 h 897365"/>
              <a:gd name="connsiteX877" fmla="*/ 200825 w 1075856"/>
              <a:gd name="connsiteY877" fmla="*/ 200912 h 897365"/>
              <a:gd name="connsiteX878" fmla="*/ 202989 w 1075856"/>
              <a:gd name="connsiteY878" fmla="*/ 203077 h 897365"/>
              <a:gd name="connsiteX879" fmla="*/ 194331 w 1075856"/>
              <a:gd name="connsiteY879" fmla="*/ 204159 h 897365"/>
              <a:gd name="connsiteX880" fmla="*/ 191084 w 1075856"/>
              <a:gd name="connsiteY880" fmla="*/ 209571 h 897365"/>
              <a:gd name="connsiteX881" fmla="*/ 178638 w 1075856"/>
              <a:gd name="connsiteY881" fmla="*/ 208488 h 897365"/>
              <a:gd name="connsiteX882" fmla="*/ 179720 w 1075856"/>
              <a:gd name="connsiteY882" fmla="*/ 212817 h 897365"/>
              <a:gd name="connsiteX883" fmla="*/ 176473 w 1075856"/>
              <a:gd name="connsiteY883" fmla="*/ 212817 h 897365"/>
              <a:gd name="connsiteX884" fmla="*/ 177556 w 1075856"/>
              <a:gd name="connsiteY884" fmla="*/ 220393 h 897365"/>
              <a:gd name="connsiteX885" fmla="*/ 175391 w 1075856"/>
              <a:gd name="connsiteY885" fmla="*/ 220393 h 897365"/>
              <a:gd name="connsiteX886" fmla="*/ 174309 w 1075856"/>
              <a:gd name="connsiteY886" fmla="*/ 225805 h 897365"/>
              <a:gd name="connsiteX887" fmla="*/ 176473 w 1075856"/>
              <a:gd name="connsiteY887" fmla="*/ 231216 h 897365"/>
              <a:gd name="connsiteX888" fmla="*/ 175391 w 1075856"/>
              <a:gd name="connsiteY888" fmla="*/ 233381 h 897365"/>
              <a:gd name="connsiteX889" fmla="*/ 176473 w 1075856"/>
              <a:gd name="connsiteY889" fmla="*/ 239875 h 897365"/>
              <a:gd name="connsiteX890" fmla="*/ 174309 w 1075856"/>
              <a:gd name="connsiteY890" fmla="*/ 246368 h 897365"/>
              <a:gd name="connsiteX891" fmla="*/ 178638 w 1075856"/>
              <a:gd name="connsiteY891" fmla="*/ 251780 h 897365"/>
              <a:gd name="connsiteX892" fmla="*/ 172144 w 1075856"/>
              <a:gd name="connsiteY892" fmla="*/ 253944 h 897365"/>
              <a:gd name="connsiteX893" fmla="*/ 171062 w 1075856"/>
              <a:gd name="connsiteY893" fmla="*/ 261520 h 897365"/>
              <a:gd name="connsiteX894" fmla="*/ 173227 w 1075856"/>
              <a:gd name="connsiteY894" fmla="*/ 269096 h 897365"/>
              <a:gd name="connsiteX895" fmla="*/ 166733 w 1075856"/>
              <a:gd name="connsiteY895" fmla="*/ 270179 h 897365"/>
              <a:gd name="connsiteX896" fmla="*/ 166733 w 1075856"/>
              <a:gd name="connsiteY896" fmla="*/ 274508 h 897365"/>
              <a:gd name="connsiteX897" fmla="*/ 164568 w 1075856"/>
              <a:gd name="connsiteY897" fmla="*/ 271261 h 897365"/>
              <a:gd name="connsiteX898" fmla="*/ 160239 w 1075856"/>
              <a:gd name="connsiteY898" fmla="*/ 274508 h 897365"/>
              <a:gd name="connsiteX899" fmla="*/ 155910 w 1075856"/>
              <a:gd name="connsiteY899" fmla="*/ 284790 h 897365"/>
              <a:gd name="connsiteX900" fmla="*/ 159157 w 1075856"/>
              <a:gd name="connsiteY900" fmla="*/ 288037 h 897365"/>
              <a:gd name="connsiteX901" fmla="*/ 152663 w 1075856"/>
              <a:gd name="connsiteY901" fmla="*/ 286954 h 897365"/>
              <a:gd name="connsiteX902" fmla="*/ 148334 w 1075856"/>
              <a:gd name="connsiteY902" fmla="*/ 291283 h 897365"/>
              <a:gd name="connsiteX903" fmla="*/ 149416 w 1075856"/>
              <a:gd name="connsiteY903" fmla="*/ 296695 h 897365"/>
              <a:gd name="connsiteX904" fmla="*/ 139134 w 1075856"/>
              <a:gd name="connsiteY904" fmla="*/ 296695 h 897365"/>
              <a:gd name="connsiteX905" fmla="*/ 140217 w 1075856"/>
              <a:gd name="connsiteY905" fmla="*/ 304271 h 897365"/>
              <a:gd name="connsiteX906" fmla="*/ 131558 w 1075856"/>
              <a:gd name="connsiteY906" fmla="*/ 303189 h 897365"/>
              <a:gd name="connsiteX907" fmla="*/ 132641 w 1075856"/>
              <a:gd name="connsiteY907" fmla="*/ 307518 h 897365"/>
              <a:gd name="connsiteX908" fmla="*/ 129394 w 1075856"/>
              <a:gd name="connsiteY908" fmla="*/ 312929 h 897365"/>
              <a:gd name="connsiteX909" fmla="*/ 128311 w 1075856"/>
              <a:gd name="connsiteY909" fmla="*/ 323211 h 897365"/>
              <a:gd name="connsiteX910" fmla="*/ 128311 w 1075856"/>
              <a:gd name="connsiteY910" fmla="*/ 328622 h 897365"/>
              <a:gd name="connsiteX911" fmla="*/ 131558 w 1075856"/>
              <a:gd name="connsiteY911" fmla="*/ 331869 h 897365"/>
              <a:gd name="connsiteX912" fmla="*/ 128311 w 1075856"/>
              <a:gd name="connsiteY912" fmla="*/ 331869 h 897365"/>
              <a:gd name="connsiteX913" fmla="*/ 130476 w 1075856"/>
              <a:gd name="connsiteY913" fmla="*/ 338363 h 897365"/>
              <a:gd name="connsiteX914" fmla="*/ 128311 w 1075856"/>
              <a:gd name="connsiteY914" fmla="*/ 339445 h 897365"/>
              <a:gd name="connsiteX915" fmla="*/ 130476 w 1075856"/>
              <a:gd name="connsiteY915" fmla="*/ 348104 h 897365"/>
              <a:gd name="connsiteX916" fmla="*/ 129394 w 1075856"/>
              <a:gd name="connsiteY916" fmla="*/ 351350 h 897365"/>
              <a:gd name="connsiteX917" fmla="*/ 127229 w 1075856"/>
              <a:gd name="connsiteY917" fmla="*/ 354597 h 897365"/>
              <a:gd name="connsiteX918" fmla="*/ 130476 w 1075856"/>
              <a:gd name="connsiteY918" fmla="*/ 358927 h 897365"/>
              <a:gd name="connsiteX919" fmla="*/ 126147 w 1075856"/>
              <a:gd name="connsiteY919" fmla="*/ 362173 h 897365"/>
              <a:gd name="connsiteX920" fmla="*/ 123982 w 1075856"/>
              <a:gd name="connsiteY920" fmla="*/ 364338 h 897365"/>
              <a:gd name="connsiteX921" fmla="*/ 121818 w 1075856"/>
              <a:gd name="connsiteY921" fmla="*/ 362173 h 897365"/>
              <a:gd name="connsiteX922" fmla="*/ 122900 w 1075856"/>
              <a:gd name="connsiteY922" fmla="*/ 369749 h 897365"/>
              <a:gd name="connsiteX923" fmla="*/ 119653 w 1075856"/>
              <a:gd name="connsiteY923" fmla="*/ 372996 h 897365"/>
              <a:gd name="connsiteX924" fmla="*/ 114242 w 1075856"/>
              <a:gd name="connsiteY924" fmla="*/ 383278 h 897365"/>
              <a:gd name="connsiteX925" fmla="*/ 112077 w 1075856"/>
              <a:gd name="connsiteY925" fmla="*/ 389772 h 897365"/>
              <a:gd name="connsiteX926" fmla="*/ 113159 w 1075856"/>
              <a:gd name="connsiteY926" fmla="*/ 394101 h 897365"/>
              <a:gd name="connsiteX927" fmla="*/ 106666 w 1075856"/>
              <a:gd name="connsiteY927" fmla="*/ 399512 h 897365"/>
              <a:gd name="connsiteX928" fmla="*/ 101254 w 1075856"/>
              <a:gd name="connsiteY928" fmla="*/ 408171 h 897365"/>
              <a:gd name="connsiteX929" fmla="*/ 98007 w 1075856"/>
              <a:gd name="connsiteY929" fmla="*/ 416829 h 897365"/>
              <a:gd name="connsiteX930" fmla="*/ 95843 w 1075856"/>
              <a:gd name="connsiteY930" fmla="*/ 415747 h 897365"/>
              <a:gd name="connsiteX931" fmla="*/ 98007 w 1075856"/>
              <a:gd name="connsiteY931" fmla="*/ 420076 h 897365"/>
              <a:gd name="connsiteX932" fmla="*/ 93678 w 1075856"/>
              <a:gd name="connsiteY932" fmla="*/ 418994 h 897365"/>
              <a:gd name="connsiteX933" fmla="*/ 89349 w 1075856"/>
              <a:gd name="connsiteY933" fmla="*/ 426570 h 897365"/>
              <a:gd name="connsiteX934" fmla="*/ 87184 w 1075856"/>
              <a:gd name="connsiteY934" fmla="*/ 426570 h 897365"/>
              <a:gd name="connsiteX935" fmla="*/ 87184 w 1075856"/>
              <a:gd name="connsiteY935" fmla="*/ 430899 h 897365"/>
              <a:gd name="connsiteX936" fmla="*/ 91514 w 1075856"/>
              <a:gd name="connsiteY936" fmla="*/ 426570 h 897365"/>
              <a:gd name="connsiteX937" fmla="*/ 93678 w 1075856"/>
              <a:gd name="connsiteY937" fmla="*/ 445510 h 897365"/>
              <a:gd name="connsiteX938" fmla="*/ 98007 w 1075856"/>
              <a:gd name="connsiteY938" fmla="*/ 448757 h 897365"/>
              <a:gd name="connsiteX939" fmla="*/ 90431 w 1075856"/>
              <a:gd name="connsiteY939" fmla="*/ 449839 h 897365"/>
              <a:gd name="connsiteX940" fmla="*/ 88267 w 1075856"/>
              <a:gd name="connsiteY940" fmla="*/ 455250 h 897365"/>
              <a:gd name="connsiteX941" fmla="*/ 87184 w 1075856"/>
              <a:gd name="connsiteY941" fmla="*/ 457415 h 897365"/>
              <a:gd name="connsiteX942" fmla="*/ 82855 w 1075856"/>
              <a:gd name="connsiteY942" fmla="*/ 457415 h 897365"/>
              <a:gd name="connsiteX943" fmla="*/ 85020 w 1075856"/>
              <a:gd name="connsiteY943" fmla="*/ 467697 h 897365"/>
              <a:gd name="connsiteX944" fmla="*/ 81773 w 1075856"/>
              <a:gd name="connsiteY944" fmla="*/ 470944 h 897365"/>
              <a:gd name="connsiteX945" fmla="*/ 82855 w 1075856"/>
              <a:gd name="connsiteY945" fmla="*/ 477437 h 897365"/>
              <a:gd name="connsiteX946" fmla="*/ 78526 w 1075856"/>
              <a:gd name="connsiteY946" fmla="*/ 479602 h 897365"/>
              <a:gd name="connsiteX947" fmla="*/ 78526 w 1075856"/>
              <a:gd name="connsiteY947" fmla="*/ 482849 h 897365"/>
              <a:gd name="connsiteX948" fmla="*/ 75279 w 1075856"/>
              <a:gd name="connsiteY948" fmla="*/ 483931 h 897365"/>
              <a:gd name="connsiteX949" fmla="*/ 76362 w 1075856"/>
              <a:gd name="connsiteY949" fmla="*/ 489342 h 897365"/>
              <a:gd name="connsiteX950" fmla="*/ 75279 w 1075856"/>
              <a:gd name="connsiteY950" fmla="*/ 492589 h 897365"/>
              <a:gd name="connsiteX951" fmla="*/ 77444 w 1075856"/>
              <a:gd name="connsiteY951" fmla="*/ 493672 h 897365"/>
              <a:gd name="connsiteX952" fmla="*/ 77444 w 1075856"/>
              <a:gd name="connsiteY952" fmla="*/ 498001 h 897365"/>
              <a:gd name="connsiteX953" fmla="*/ 74197 w 1075856"/>
              <a:gd name="connsiteY953" fmla="*/ 502330 h 897365"/>
              <a:gd name="connsiteX954" fmla="*/ 75279 w 1075856"/>
              <a:gd name="connsiteY954" fmla="*/ 513694 h 897365"/>
              <a:gd name="connsiteX955" fmla="*/ 79608 w 1075856"/>
              <a:gd name="connsiteY955" fmla="*/ 525058 h 897365"/>
              <a:gd name="connsiteX956" fmla="*/ 78526 w 1075856"/>
              <a:gd name="connsiteY956" fmla="*/ 529387 h 897365"/>
              <a:gd name="connsiteX957" fmla="*/ 79608 w 1075856"/>
              <a:gd name="connsiteY957" fmla="*/ 534799 h 897365"/>
              <a:gd name="connsiteX958" fmla="*/ 83938 w 1075856"/>
              <a:gd name="connsiteY958" fmla="*/ 538045 h 897365"/>
              <a:gd name="connsiteX959" fmla="*/ 80691 w 1075856"/>
              <a:gd name="connsiteY959" fmla="*/ 536963 h 897365"/>
              <a:gd name="connsiteX960" fmla="*/ 77444 w 1075856"/>
              <a:gd name="connsiteY960" fmla="*/ 542375 h 897365"/>
              <a:gd name="connsiteX961" fmla="*/ 76362 w 1075856"/>
              <a:gd name="connsiteY961" fmla="*/ 543457 h 897365"/>
              <a:gd name="connsiteX962" fmla="*/ 67703 w 1075856"/>
              <a:gd name="connsiteY962" fmla="*/ 544539 h 897365"/>
              <a:gd name="connsiteX963" fmla="*/ 63374 w 1075856"/>
              <a:gd name="connsiteY963" fmla="*/ 536963 h 897365"/>
              <a:gd name="connsiteX964" fmla="*/ 62292 w 1075856"/>
              <a:gd name="connsiteY964" fmla="*/ 532634 h 897365"/>
              <a:gd name="connsiteX965" fmla="*/ 61210 w 1075856"/>
              <a:gd name="connsiteY965" fmla="*/ 527223 h 897365"/>
              <a:gd name="connsiteX966" fmla="*/ 59045 w 1075856"/>
              <a:gd name="connsiteY966" fmla="*/ 526140 h 897365"/>
              <a:gd name="connsiteX967" fmla="*/ 57963 w 1075856"/>
              <a:gd name="connsiteY967" fmla="*/ 522893 h 897365"/>
              <a:gd name="connsiteX968" fmla="*/ 56880 w 1075856"/>
              <a:gd name="connsiteY968" fmla="*/ 512612 h 897365"/>
              <a:gd name="connsiteX969" fmla="*/ 56880 w 1075856"/>
              <a:gd name="connsiteY969" fmla="*/ 501248 h 897365"/>
              <a:gd name="connsiteX970" fmla="*/ 57963 w 1075856"/>
              <a:gd name="connsiteY970" fmla="*/ 489884 h 897365"/>
              <a:gd name="connsiteX971" fmla="*/ 60127 w 1075856"/>
              <a:gd name="connsiteY971" fmla="*/ 489884 h 897365"/>
              <a:gd name="connsiteX972" fmla="*/ 44434 w 1075856"/>
              <a:gd name="connsiteY972" fmla="*/ 489342 h 897365"/>
              <a:gd name="connsiteX973" fmla="*/ 45516 w 1075856"/>
              <a:gd name="connsiteY973" fmla="*/ 489342 h 897365"/>
              <a:gd name="connsiteX974" fmla="*/ 45516 w 1075856"/>
              <a:gd name="connsiteY974" fmla="*/ 487178 h 897365"/>
              <a:gd name="connsiteX975" fmla="*/ 46599 w 1075856"/>
              <a:gd name="connsiteY975" fmla="*/ 487178 h 897365"/>
              <a:gd name="connsiteX976" fmla="*/ 45516 w 1075856"/>
              <a:gd name="connsiteY976" fmla="*/ 480684 h 897365"/>
              <a:gd name="connsiteX977" fmla="*/ 47681 w 1075856"/>
              <a:gd name="connsiteY977" fmla="*/ 475273 h 897365"/>
              <a:gd name="connsiteX978" fmla="*/ 46599 w 1075856"/>
              <a:gd name="connsiteY978" fmla="*/ 472026 h 897365"/>
              <a:gd name="connsiteX979" fmla="*/ 48763 w 1075856"/>
              <a:gd name="connsiteY979" fmla="*/ 467697 h 897365"/>
              <a:gd name="connsiteX980" fmla="*/ 49845 w 1075856"/>
              <a:gd name="connsiteY980" fmla="*/ 465532 h 897365"/>
              <a:gd name="connsiteX981" fmla="*/ 49845 w 1075856"/>
              <a:gd name="connsiteY981" fmla="*/ 463367 h 897365"/>
              <a:gd name="connsiteX982" fmla="*/ 52010 w 1075856"/>
              <a:gd name="connsiteY982" fmla="*/ 463367 h 897365"/>
              <a:gd name="connsiteX983" fmla="*/ 54175 w 1075856"/>
              <a:gd name="connsiteY983" fmla="*/ 455791 h 897365"/>
              <a:gd name="connsiteX984" fmla="*/ 56339 w 1075856"/>
              <a:gd name="connsiteY984" fmla="*/ 454709 h 897365"/>
              <a:gd name="connsiteX985" fmla="*/ 56339 w 1075856"/>
              <a:gd name="connsiteY985" fmla="*/ 449298 h 897365"/>
              <a:gd name="connsiteX986" fmla="*/ 58504 w 1075856"/>
              <a:gd name="connsiteY986" fmla="*/ 444969 h 897365"/>
              <a:gd name="connsiteX987" fmla="*/ 58504 w 1075856"/>
              <a:gd name="connsiteY987" fmla="*/ 440639 h 897365"/>
              <a:gd name="connsiteX988" fmla="*/ 62833 w 1075856"/>
              <a:gd name="connsiteY988" fmla="*/ 438475 h 897365"/>
              <a:gd name="connsiteX989" fmla="*/ 61751 w 1075856"/>
              <a:gd name="connsiteY989" fmla="*/ 430899 h 897365"/>
              <a:gd name="connsiteX990" fmla="*/ 66080 w 1075856"/>
              <a:gd name="connsiteY990" fmla="*/ 423323 h 897365"/>
              <a:gd name="connsiteX991" fmla="*/ 72574 w 1075856"/>
              <a:gd name="connsiteY991" fmla="*/ 418994 h 897365"/>
              <a:gd name="connsiteX992" fmla="*/ 70409 w 1075856"/>
              <a:gd name="connsiteY992" fmla="*/ 410335 h 897365"/>
              <a:gd name="connsiteX993" fmla="*/ 74738 w 1075856"/>
              <a:gd name="connsiteY993" fmla="*/ 410335 h 897365"/>
              <a:gd name="connsiteX994" fmla="*/ 76903 w 1075856"/>
              <a:gd name="connsiteY994" fmla="*/ 406006 h 897365"/>
              <a:gd name="connsiteX995" fmla="*/ 77985 w 1075856"/>
              <a:gd name="connsiteY995" fmla="*/ 401677 h 897365"/>
              <a:gd name="connsiteX996" fmla="*/ 76903 w 1075856"/>
              <a:gd name="connsiteY996" fmla="*/ 393019 h 897365"/>
              <a:gd name="connsiteX997" fmla="*/ 79067 w 1075856"/>
              <a:gd name="connsiteY997" fmla="*/ 391936 h 897365"/>
              <a:gd name="connsiteX998" fmla="*/ 81232 w 1075856"/>
              <a:gd name="connsiteY998" fmla="*/ 395183 h 897365"/>
              <a:gd name="connsiteX999" fmla="*/ 85561 w 1075856"/>
              <a:gd name="connsiteY999" fmla="*/ 388689 h 897365"/>
              <a:gd name="connsiteX1000" fmla="*/ 84479 w 1075856"/>
              <a:gd name="connsiteY1000" fmla="*/ 386525 h 897365"/>
              <a:gd name="connsiteX1001" fmla="*/ 85561 w 1075856"/>
              <a:gd name="connsiteY1001" fmla="*/ 386525 h 897365"/>
              <a:gd name="connsiteX1002" fmla="*/ 85561 w 1075856"/>
              <a:gd name="connsiteY1002" fmla="*/ 382196 h 897365"/>
              <a:gd name="connsiteX1003" fmla="*/ 87726 w 1075856"/>
              <a:gd name="connsiteY1003" fmla="*/ 380031 h 897365"/>
              <a:gd name="connsiteX1004" fmla="*/ 86643 w 1075856"/>
              <a:gd name="connsiteY1004" fmla="*/ 373537 h 897365"/>
              <a:gd name="connsiteX1005" fmla="*/ 92055 w 1075856"/>
              <a:gd name="connsiteY1005" fmla="*/ 361091 h 897365"/>
              <a:gd name="connsiteX1006" fmla="*/ 96384 w 1075856"/>
              <a:gd name="connsiteY1006" fmla="*/ 360009 h 897365"/>
              <a:gd name="connsiteX1007" fmla="*/ 96384 w 1075856"/>
              <a:gd name="connsiteY1007" fmla="*/ 352433 h 897365"/>
              <a:gd name="connsiteX1008" fmla="*/ 97466 w 1075856"/>
              <a:gd name="connsiteY1008" fmla="*/ 344857 h 897365"/>
              <a:gd name="connsiteX1009" fmla="*/ 96384 w 1075856"/>
              <a:gd name="connsiteY1009" fmla="*/ 347021 h 897365"/>
              <a:gd name="connsiteX1010" fmla="*/ 96384 w 1075856"/>
              <a:gd name="connsiteY1010" fmla="*/ 338363 h 897365"/>
              <a:gd name="connsiteX1011" fmla="*/ 92055 w 1075856"/>
              <a:gd name="connsiteY1011" fmla="*/ 329705 h 897365"/>
              <a:gd name="connsiteX1012" fmla="*/ 97466 w 1075856"/>
              <a:gd name="connsiteY1012" fmla="*/ 324293 h 897365"/>
              <a:gd name="connsiteX1013" fmla="*/ 96384 w 1075856"/>
              <a:gd name="connsiteY1013" fmla="*/ 319964 h 897365"/>
              <a:gd name="connsiteX1014" fmla="*/ 99631 w 1075856"/>
              <a:gd name="connsiteY1014" fmla="*/ 308600 h 897365"/>
              <a:gd name="connsiteX1015" fmla="*/ 107207 w 1075856"/>
              <a:gd name="connsiteY1015" fmla="*/ 303189 h 897365"/>
              <a:gd name="connsiteX1016" fmla="*/ 107207 w 1075856"/>
              <a:gd name="connsiteY1016" fmla="*/ 301024 h 897365"/>
              <a:gd name="connsiteX1017" fmla="*/ 107207 w 1075856"/>
              <a:gd name="connsiteY1017" fmla="*/ 298859 h 897365"/>
              <a:gd name="connsiteX1018" fmla="*/ 109371 w 1075856"/>
              <a:gd name="connsiteY1018" fmla="*/ 296695 h 897365"/>
              <a:gd name="connsiteX1019" fmla="*/ 113701 w 1075856"/>
              <a:gd name="connsiteY1019" fmla="*/ 292366 h 897365"/>
              <a:gd name="connsiteX1020" fmla="*/ 116947 w 1075856"/>
              <a:gd name="connsiteY1020" fmla="*/ 291283 h 897365"/>
              <a:gd name="connsiteX1021" fmla="*/ 120194 w 1075856"/>
              <a:gd name="connsiteY1021" fmla="*/ 289119 h 897365"/>
              <a:gd name="connsiteX1022" fmla="*/ 121277 w 1075856"/>
              <a:gd name="connsiteY1022" fmla="*/ 290201 h 897365"/>
              <a:gd name="connsiteX1023" fmla="*/ 125606 w 1075856"/>
              <a:gd name="connsiteY1023" fmla="*/ 288037 h 897365"/>
              <a:gd name="connsiteX1024" fmla="*/ 125606 w 1075856"/>
              <a:gd name="connsiteY1024" fmla="*/ 279378 h 897365"/>
              <a:gd name="connsiteX1025" fmla="*/ 129935 w 1075856"/>
              <a:gd name="connsiteY1025" fmla="*/ 278296 h 897365"/>
              <a:gd name="connsiteX1026" fmla="*/ 129935 w 1075856"/>
              <a:gd name="connsiteY1026" fmla="*/ 281543 h 897365"/>
              <a:gd name="connsiteX1027" fmla="*/ 135346 w 1075856"/>
              <a:gd name="connsiteY1027" fmla="*/ 270179 h 897365"/>
              <a:gd name="connsiteX1028" fmla="*/ 136429 w 1075856"/>
              <a:gd name="connsiteY1028" fmla="*/ 261520 h 897365"/>
              <a:gd name="connsiteX1029" fmla="*/ 138593 w 1075856"/>
              <a:gd name="connsiteY1029" fmla="*/ 260438 h 897365"/>
              <a:gd name="connsiteX1030" fmla="*/ 144005 w 1075856"/>
              <a:gd name="connsiteY1030" fmla="*/ 260438 h 897365"/>
              <a:gd name="connsiteX1031" fmla="*/ 144005 w 1075856"/>
              <a:gd name="connsiteY1031" fmla="*/ 230134 h 897365"/>
              <a:gd name="connsiteX1032" fmla="*/ 148334 w 1075856"/>
              <a:gd name="connsiteY1032" fmla="*/ 215523 h 897365"/>
              <a:gd name="connsiteX1033" fmla="*/ 150498 w 1075856"/>
              <a:gd name="connsiteY1033" fmla="*/ 215523 h 897365"/>
              <a:gd name="connsiteX1034" fmla="*/ 150498 w 1075856"/>
              <a:gd name="connsiteY1034" fmla="*/ 211194 h 897365"/>
              <a:gd name="connsiteX1035" fmla="*/ 152663 w 1075856"/>
              <a:gd name="connsiteY1035" fmla="*/ 210112 h 897365"/>
              <a:gd name="connsiteX1036" fmla="*/ 155910 w 1075856"/>
              <a:gd name="connsiteY1036" fmla="*/ 207947 h 897365"/>
              <a:gd name="connsiteX1037" fmla="*/ 162404 w 1075856"/>
              <a:gd name="connsiteY1037" fmla="*/ 207947 h 897365"/>
              <a:gd name="connsiteX1038" fmla="*/ 160239 w 1075856"/>
              <a:gd name="connsiteY1038" fmla="*/ 202536 h 897365"/>
              <a:gd name="connsiteX1039" fmla="*/ 166733 w 1075856"/>
              <a:gd name="connsiteY1039" fmla="*/ 199289 h 897365"/>
              <a:gd name="connsiteX1040" fmla="*/ 171062 w 1075856"/>
              <a:gd name="connsiteY1040" fmla="*/ 192795 h 897365"/>
              <a:gd name="connsiteX1041" fmla="*/ 176473 w 1075856"/>
              <a:gd name="connsiteY1041" fmla="*/ 193877 h 897365"/>
              <a:gd name="connsiteX1042" fmla="*/ 179720 w 1075856"/>
              <a:gd name="connsiteY1042" fmla="*/ 190630 h 897365"/>
              <a:gd name="connsiteX1043" fmla="*/ 181885 w 1075856"/>
              <a:gd name="connsiteY1043" fmla="*/ 192795 h 897365"/>
              <a:gd name="connsiteX1044" fmla="*/ 186214 w 1075856"/>
              <a:gd name="connsiteY1044" fmla="*/ 188466 h 897365"/>
              <a:gd name="connsiteX1045" fmla="*/ 191625 w 1075856"/>
              <a:gd name="connsiteY1045" fmla="*/ 190630 h 897365"/>
              <a:gd name="connsiteX1046" fmla="*/ 192708 w 1075856"/>
              <a:gd name="connsiteY1046" fmla="*/ 184137 h 897365"/>
              <a:gd name="connsiteX1047" fmla="*/ 199201 w 1075856"/>
              <a:gd name="connsiteY1047" fmla="*/ 179808 h 897365"/>
              <a:gd name="connsiteX1048" fmla="*/ 200284 w 1075856"/>
              <a:gd name="connsiteY1048" fmla="*/ 183054 h 897365"/>
              <a:gd name="connsiteX1049" fmla="*/ 201366 w 1075856"/>
              <a:gd name="connsiteY1049" fmla="*/ 179808 h 897365"/>
              <a:gd name="connsiteX1050" fmla="*/ 199201 w 1075856"/>
              <a:gd name="connsiteY1050" fmla="*/ 169526 h 897365"/>
              <a:gd name="connsiteX1051" fmla="*/ 202448 w 1075856"/>
              <a:gd name="connsiteY1051" fmla="*/ 160868 h 897365"/>
              <a:gd name="connsiteX1052" fmla="*/ 204613 w 1075856"/>
              <a:gd name="connsiteY1052" fmla="*/ 160868 h 897365"/>
              <a:gd name="connsiteX1053" fmla="*/ 201366 w 1075856"/>
              <a:gd name="connsiteY1053" fmla="*/ 159785 h 897365"/>
              <a:gd name="connsiteX1054" fmla="*/ 205695 w 1075856"/>
              <a:gd name="connsiteY1054" fmla="*/ 154374 h 897365"/>
              <a:gd name="connsiteX1055" fmla="*/ 207860 w 1075856"/>
              <a:gd name="connsiteY1055" fmla="*/ 147880 h 897365"/>
              <a:gd name="connsiteX1056" fmla="*/ 206778 w 1075856"/>
              <a:gd name="connsiteY1056" fmla="*/ 144633 h 897365"/>
              <a:gd name="connsiteX1057" fmla="*/ 211107 w 1075856"/>
              <a:gd name="connsiteY1057" fmla="*/ 143551 h 897365"/>
              <a:gd name="connsiteX1058" fmla="*/ 215436 w 1075856"/>
              <a:gd name="connsiteY1058" fmla="*/ 146798 h 897365"/>
              <a:gd name="connsiteX1059" fmla="*/ 218683 w 1075856"/>
              <a:gd name="connsiteY1059" fmla="*/ 150045 h 897365"/>
              <a:gd name="connsiteX1060" fmla="*/ 218683 w 1075856"/>
              <a:gd name="connsiteY1060" fmla="*/ 145715 h 897365"/>
              <a:gd name="connsiteX1061" fmla="*/ 225176 w 1075856"/>
              <a:gd name="connsiteY1061" fmla="*/ 141386 h 897365"/>
              <a:gd name="connsiteX1062" fmla="*/ 231670 w 1075856"/>
              <a:gd name="connsiteY1062" fmla="*/ 132728 h 897365"/>
              <a:gd name="connsiteX1063" fmla="*/ 233835 w 1075856"/>
              <a:gd name="connsiteY1063" fmla="*/ 137057 h 897365"/>
              <a:gd name="connsiteX1064" fmla="*/ 238164 w 1075856"/>
              <a:gd name="connsiteY1064" fmla="*/ 133810 h 897365"/>
              <a:gd name="connsiteX1065" fmla="*/ 238164 w 1075856"/>
              <a:gd name="connsiteY1065" fmla="*/ 127317 h 897365"/>
              <a:gd name="connsiteX1066" fmla="*/ 245740 w 1075856"/>
              <a:gd name="connsiteY1066" fmla="*/ 124070 h 897365"/>
              <a:gd name="connsiteX1067" fmla="*/ 245740 w 1075856"/>
              <a:gd name="connsiteY1067" fmla="*/ 126234 h 897365"/>
              <a:gd name="connsiteX1068" fmla="*/ 252234 w 1075856"/>
              <a:gd name="connsiteY1068" fmla="*/ 124070 h 897365"/>
              <a:gd name="connsiteX1069" fmla="*/ 254398 w 1075856"/>
              <a:gd name="connsiteY1069" fmla="*/ 126234 h 897365"/>
              <a:gd name="connsiteX1070" fmla="*/ 257645 w 1075856"/>
              <a:gd name="connsiteY1070" fmla="*/ 124070 h 897365"/>
              <a:gd name="connsiteX1071" fmla="*/ 259810 w 1075856"/>
              <a:gd name="connsiteY1071" fmla="*/ 126234 h 897365"/>
              <a:gd name="connsiteX1072" fmla="*/ 261974 w 1075856"/>
              <a:gd name="connsiteY1072" fmla="*/ 119740 h 897365"/>
              <a:gd name="connsiteX1073" fmla="*/ 260892 w 1075856"/>
              <a:gd name="connsiteY1073" fmla="*/ 124070 h 897365"/>
              <a:gd name="connsiteX1074" fmla="*/ 268468 w 1075856"/>
              <a:gd name="connsiteY1074" fmla="*/ 120823 h 897365"/>
              <a:gd name="connsiteX1075" fmla="*/ 271715 w 1075856"/>
              <a:gd name="connsiteY1075" fmla="*/ 116494 h 897365"/>
              <a:gd name="connsiteX1076" fmla="*/ 279291 w 1075856"/>
              <a:gd name="connsiteY1076" fmla="*/ 121905 h 897365"/>
              <a:gd name="connsiteX1077" fmla="*/ 280373 w 1075856"/>
              <a:gd name="connsiteY1077" fmla="*/ 118658 h 897365"/>
              <a:gd name="connsiteX1078" fmla="*/ 287949 w 1075856"/>
              <a:gd name="connsiteY1078" fmla="*/ 118658 h 897365"/>
              <a:gd name="connsiteX1079" fmla="*/ 298231 w 1075856"/>
              <a:gd name="connsiteY1079" fmla="*/ 117576 h 897365"/>
              <a:gd name="connsiteX1080" fmla="*/ 301478 w 1075856"/>
              <a:gd name="connsiteY1080" fmla="*/ 115411 h 897365"/>
              <a:gd name="connsiteX1081" fmla="*/ 306889 w 1075856"/>
              <a:gd name="connsiteY1081" fmla="*/ 119740 h 897365"/>
              <a:gd name="connsiteX1082" fmla="*/ 309054 w 1075856"/>
              <a:gd name="connsiteY1082" fmla="*/ 116494 h 897365"/>
              <a:gd name="connsiteX1083" fmla="*/ 311218 w 1075856"/>
              <a:gd name="connsiteY1083" fmla="*/ 116494 h 897365"/>
              <a:gd name="connsiteX1084" fmla="*/ 319877 w 1075856"/>
              <a:gd name="connsiteY1084" fmla="*/ 116494 h 897365"/>
              <a:gd name="connsiteX1085" fmla="*/ 324206 w 1075856"/>
              <a:gd name="connsiteY1085" fmla="*/ 116494 h 897365"/>
              <a:gd name="connsiteX1086" fmla="*/ 324206 w 1075856"/>
              <a:gd name="connsiteY1086" fmla="*/ 121905 h 897365"/>
              <a:gd name="connsiteX1087" fmla="*/ 329617 w 1075856"/>
              <a:gd name="connsiteY1087" fmla="*/ 117576 h 897365"/>
              <a:gd name="connsiteX1088" fmla="*/ 342064 w 1075856"/>
              <a:gd name="connsiteY1088" fmla="*/ 119740 h 897365"/>
              <a:gd name="connsiteX1089" fmla="*/ 345311 w 1075856"/>
              <a:gd name="connsiteY1089" fmla="*/ 114329 h 897365"/>
              <a:gd name="connsiteX1090" fmla="*/ 346393 w 1075856"/>
              <a:gd name="connsiteY1090" fmla="*/ 119740 h 897365"/>
              <a:gd name="connsiteX1091" fmla="*/ 357757 w 1075856"/>
              <a:gd name="connsiteY1091" fmla="*/ 115411 h 897365"/>
              <a:gd name="connsiteX1092" fmla="*/ 364251 w 1075856"/>
              <a:gd name="connsiteY1092" fmla="*/ 110000 h 897365"/>
              <a:gd name="connsiteX1093" fmla="*/ 366415 w 1075856"/>
              <a:gd name="connsiteY1093" fmla="*/ 105671 h 897365"/>
              <a:gd name="connsiteX1094" fmla="*/ 369662 w 1075856"/>
              <a:gd name="connsiteY1094" fmla="*/ 110000 h 897365"/>
              <a:gd name="connsiteX1095" fmla="*/ 373991 w 1075856"/>
              <a:gd name="connsiteY1095" fmla="*/ 105671 h 897365"/>
              <a:gd name="connsiteX1096" fmla="*/ 381567 w 1075856"/>
              <a:gd name="connsiteY1096" fmla="*/ 102424 h 897365"/>
              <a:gd name="connsiteX1097" fmla="*/ 385897 w 1075856"/>
              <a:gd name="connsiteY1097" fmla="*/ 95930 h 897365"/>
              <a:gd name="connsiteX1098" fmla="*/ 390226 w 1075856"/>
              <a:gd name="connsiteY1098" fmla="*/ 87272 h 897365"/>
              <a:gd name="connsiteX1099" fmla="*/ 394555 w 1075856"/>
              <a:gd name="connsiteY1099" fmla="*/ 89436 h 897365"/>
              <a:gd name="connsiteX1100" fmla="*/ 397802 w 1075856"/>
              <a:gd name="connsiteY1100" fmla="*/ 84025 h 897365"/>
              <a:gd name="connsiteX1101" fmla="*/ 402131 w 1075856"/>
              <a:gd name="connsiteY1101" fmla="*/ 79696 h 897365"/>
              <a:gd name="connsiteX1102" fmla="*/ 404295 w 1075856"/>
              <a:gd name="connsiteY1102" fmla="*/ 82943 h 897365"/>
              <a:gd name="connsiteX1103" fmla="*/ 407542 w 1075856"/>
              <a:gd name="connsiteY1103" fmla="*/ 81860 h 897365"/>
              <a:gd name="connsiteX1104" fmla="*/ 407542 w 1075856"/>
              <a:gd name="connsiteY1104" fmla="*/ 79696 h 897365"/>
              <a:gd name="connsiteX1105" fmla="*/ 419989 w 1075856"/>
              <a:gd name="connsiteY1105" fmla="*/ 73202 h 897365"/>
              <a:gd name="connsiteX1106" fmla="*/ 421071 w 1075856"/>
              <a:gd name="connsiteY1106" fmla="*/ 69955 h 897365"/>
              <a:gd name="connsiteX1107" fmla="*/ 428647 w 1075856"/>
              <a:gd name="connsiteY1107" fmla="*/ 71037 h 897365"/>
              <a:gd name="connsiteX1108" fmla="*/ 431894 w 1075856"/>
              <a:gd name="connsiteY1108" fmla="*/ 67791 h 897365"/>
              <a:gd name="connsiteX1109" fmla="*/ 434058 w 1075856"/>
              <a:gd name="connsiteY1109" fmla="*/ 69955 h 897365"/>
              <a:gd name="connsiteX1110" fmla="*/ 436223 w 1075856"/>
              <a:gd name="connsiteY1110" fmla="*/ 67791 h 897365"/>
              <a:gd name="connsiteX1111" fmla="*/ 438388 w 1075856"/>
              <a:gd name="connsiteY1111" fmla="*/ 69955 h 897365"/>
              <a:gd name="connsiteX1112" fmla="*/ 444881 w 1075856"/>
              <a:gd name="connsiteY1112" fmla="*/ 68873 h 897365"/>
              <a:gd name="connsiteX1113" fmla="*/ 447046 w 1075856"/>
              <a:gd name="connsiteY1113" fmla="*/ 67791 h 897365"/>
              <a:gd name="connsiteX1114" fmla="*/ 447046 w 1075856"/>
              <a:gd name="connsiteY1114" fmla="*/ 69955 h 897365"/>
              <a:gd name="connsiteX1115" fmla="*/ 458410 w 1075856"/>
              <a:gd name="connsiteY1115" fmla="*/ 69955 h 897365"/>
              <a:gd name="connsiteX1116" fmla="*/ 460575 w 1075856"/>
              <a:gd name="connsiteY1116" fmla="*/ 71037 h 897365"/>
              <a:gd name="connsiteX1117" fmla="*/ 465986 w 1075856"/>
              <a:gd name="connsiteY1117" fmla="*/ 68873 h 897365"/>
              <a:gd name="connsiteX1118" fmla="*/ 476268 w 1075856"/>
              <a:gd name="connsiteY1118" fmla="*/ 71037 h 897365"/>
              <a:gd name="connsiteX1119" fmla="*/ 480597 w 1075856"/>
              <a:gd name="connsiteY1119" fmla="*/ 71037 h 897365"/>
              <a:gd name="connsiteX1120" fmla="*/ 483844 w 1075856"/>
              <a:gd name="connsiteY1120" fmla="*/ 73202 h 897365"/>
              <a:gd name="connsiteX1121" fmla="*/ 494126 w 1075856"/>
              <a:gd name="connsiteY1121" fmla="*/ 68873 h 897365"/>
              <a:gd name="connsiteX1122" fmla="*/ 502784 w 1075856"/>
              <a:gd name="connsiteY1122" fmla="*/ 71037 h 897365"/>
              <a:gd name="connsiteX1123" fmla="*/ 511442 w 1075856"/>
              <a:gd name="connsiteY1123" fmla="*/ 67791 h 897365"/>
              <a:gd name="connsiteX1124" fmla="*/ 511442 w 1075856"/>
              <a:gd name="connsiteY1124" fmla="*/ 73202 h 897365"/>
              <a:gd name="connsiteX1125" fmla="*/ 517936 w 1075856"/>
              <a:gd name="connsiteY1125" fmla="*/ 68873 h 897365"/>
              <a:gd name="connsiteX1126" fmla="*/ 522265 w 1075856"/>
              <a:gd name="connsiteY1126" fmla="*/ 66708 h 897365"/>
              <a:gd name="connsiteX1127" fmla="*/ 524430 w 1075856"/>
              <a:gd name="connsiteY1127" fmla="*/ 67791 h 897365"/>
              <a:gd name="connsiteX1128" fmla="*/ 526594 w 1075856"/>
              <a:gd name="connsiteY1128" fmla="*/ 64544 h 897365"/>
              <a:gd name="connsiteX1129" fmla="*/ 530923 w 1075856"/>
              <a:gd name="connsiteY1129" fmla="*/ 62379 h 897365"/>
              <a:gd name="connsiteX1130" fmla="*/ 532006 w 1075856"/>
              <a:gd name="connsiteY1130" fmla="*/ 65626 h 897365"/>
              <a:gd name="connsiteX1131" fmla="*/ 535253 w 1075856"/>
              <a:gd name="connsiteY1131" fmla="*/ 56968 h 897365"/>
              <a:gd name="connsiteX1132" fmla="*/ 520642 w 1075856"/>
              <a:gd name="connsiteY1132" fmla="*/ 50474 h 897365"/>
              <a:gd name="connsiteX1133" fmla="*/ 516312 w 1075856"/>
              <a:gd name="connsiteY1133" fmla="*/ 56968 h 897365"/>
              <a:gd name="connsiteX1134" fmla="*/ 511983 w 1075856"/>
              <a:gd name="connsiteY1134" fmla="*/ 58050 h 897365"/>
              <a:gd name="connsiteX1135" fmla="*/ 509819 w 1075856"/>
              <a:gd name="connsiteY1135" fmla="*/ 56968 h 897365"/>
              <a:gd name="connsiteX1136" fmla="*/ 504407 w 1075856"/>
              <a:gd name="connsiteY1136" fmla="*/ 59132 h 897365"/>
              <a:gd name="connsiteX1137" fmla="*/ 501160 w 1075856"/>
              <a:gd name="connsiteY1137" fmla="*/ 56968 h 897365"/>
              <a:gd name="connsiteX1138" fmla="*/ 500078 w 1075856"/>
              <a:gd name="connsiteY1138" fmla="*/ 55885 h 897365"/>
              <a:gd name="connsiteX1139" fmla="*/ 492502 w 1075856"/>
              <a:gd name="connsiteY1139" fmla="*/ 58050 h 897365"/>
              <a:gd name="connsiteX1140" fmla="*/ 489255 w 1075856"/>
              <a:gd name="connsiteY1140" fmla="*/ 54803 h 897365"/>
              <a:gd name="connsiteX1141" fmla="*/ 486008 w 1075856"/>
              <a:gd name="connsiteY1141" fmla="*/ 51556 h 897365"/>
              <a:gd name="connsiteX1142" fmla="*/ 484926 w 1075856"/>
              <a:gd name="connsiteY1142" fmla="*/ 54803 h 897365"/>
              <a:gd name="connsiteX1143" fmla="*/ 477350 w 1075856"/>
              <a:gd name="connsiteY1143" fmla="*/ 49392 h 897365"/>
              <a:gd name="connsiteX1144" fmla="*/ 476268 w 1075856"/>
              <a:gd name="connsiteY1144" fmla="*/ 46145 h 897365"/>
              <a:gd name="connsiteX1145" fmla="*/ 468692 w 1075856"/>
              <a:gd name="connsiteY1145" fmla="*/ 50474 h 897365"/>
              <a:gd name="connsiteX1146" fmla="*/ 464363 w 1075856"/>
              <a:gd name="connsiteY1146" fmla="*/ 46145 h 897365"/>
              <a:gd name="connsiteX1147" fmla="*/ 460033 w 1075856"/>
              <a:gd name="connsiteY1147" fmla="*/ 48309 h 897365"/>
              <a:gd name="connsiteX1148" fmla="*/ 455704 w 1075856"/>
              <a:gd name="connsiteY1148" fmla="*/ 51556 h 897365"/>
              <a:gd name="connsiteX1149" fmla="*/ 452457 w 1075856"/>
              <a:gd name="connsiteY1149" fmla="*/ 51556 h 897365"/>
              <a:gd name="connsiteX1150" fmla="*/ 445964 w 1075856"/>
              <a:gd name="connsiteY1150" fmla="*/ 47227 h 897365"/>
              <a:gd name="connsiteX1151" fmla="*/ 444881 w 1075856"/>
              <a:gd name="connsiteY1151" fmla="*/ 49392 h 897365"/>
              <a:gd name="connsiteX1152" fmla="*/ 438388 w 1075856"/>
              <a:gd name="connsiteY1152" fmla="*/ 48309 h 897365"/>
              <a:gd name="connsiteX1153" fmla="*/ 432976 w 1075856"/>
              <a:gd name="connsiteY1153" fmla="*/ 45063 h 897365"/>
              <a:gd name="connsiteX1154" fmla="*/ 428647 w 1075856"/>
              <a:gd name="connsiteY1154" fmla="*/ 45063 h 897365"/>
              <a:gd name="connsiteX1155" fmla="*/ 425400 w 1075856"/>
              <a:gd name="connsiteY1155" fmla="*/ 49392 h 897365"/>
              <a:gd name="connsiteX1156" fmla="*/ 423235 w 1075856"/>
              <a:gd name="connsiteY1156" fmla="*/ 51556 h 897365"/>
              <a:gd name="connsiteX1157" fmla="*/ 421071 w 1075856"/>
              <a:gd name="connsiteY1157" fmla="*/ 53721 h 897365"/>
              <a:gd name="connsiteX1158" fmla="*/ 415659 w 1075856"/>
              <a:gd name="connsiteY1158" fmla="*/ 51556 h 897365"/>
              <a:gd name="connsiteX1159" fmla="*/ 414577 w 1075856"/>
              <a:gd name="connsiteY1159" fmla="*/ 56968 h 897365"/>
              <a:gd name="connsiteX1160" fmla="*/ 404295 w 1075856"/>
              <a:gd name="connsiteY1160" fmla="*/ 60215 h 897365"/>
              <a:gd name="connsiteX1161" fmla="*/ 401049 w 1075856"/>
              <a:gd name="connsiteY1161" fmla="*/ 64544 h 897365"/>
              <a:gd name="connsiteX1162" fmla="*/ 392390 w 1075856"/>
              <a:gd name="connsiteY1162" fmla="*/ 63461 h 897365"/>
              <a:gd name="connsiteX1163" fmla="*/ 388061 w 1075856"/>
              <a:gd name="connsiteY1163" fmla="*/ 65626 h 897365"/>
              <a:gd name="connsiteX1164" fmla="*/ 383732 w 1075856"/>
              <a:gd name="connsiteY1164" fmla="*/ 69955 h 897365"/>
              <a:gd name="connsiteX1165" fmla="*/ 384814 w 1075856"/>
              <a:gd name="connsiteY1165" fmla="*/ 72120 h 897365"/>
              <a:gd name="connsiteX1166" fmla="*/ 378320 w 1075856"/>
              <a:gd name="connsiteY1166" fmla="*/ 71037 h 897365"/>
              <a:gd name="connsiteX1167" fmla="*/ 376156 w 1075856"/>
              <a:gd name="connsiteY1167" fmla="*/ 74284 h 897365"/>
              <a:gd name="connsiteX1168" fmla="*/ 375074 w 1075856"/>
              <a:gd name="connsiteY1168" fmla="*/ 71037 h 897365"/>
              <a:gd name="connsiteX1169" fmla="*/ 370744 w 1075856"/>
              <a:gd name="connsiteY1169" fmla="*/ 75367 h 897365"/>
              <a:gd name="connsiteX1170" fmla="*/ 364251 w 1075856"/>
              <a:gd name="connsiteY1170" fmla="*/ 77531 h 897365"/>
              <a:gd name="connsiteX1171" fmla="*/ 362086 w 1075856"/>
              <a:gd name="connsiteY1171" fmla="*/ 77531 h 897365"/>
              <a:gd name="connsiteX1172" fmla="*/ 363168 w 1075856"/>
              <a:gd name="connsiteY1172" fmla="*/ 75367 h 897365"/>
              <a:gd name="connsiteX1173" fmla="*/ 359922 w 1075856"/>
              <a:gd name="connsiteY1173" fmla="*/ 77531 h 897365"/>
              <a:gd name="connsiteX1174" fmla="*/ 356675 w 1075856"/>
              <a:gd name="connsiteY1174" fmla="*/ 78613 h 897365"/>
              <a:gd name="connsiteX1175" fmla="*/ 355592 w 1075856"/>
              <a:gd name="connsiteY1175" fmla="*/ 79696 h 897365"/>
              <a:gd name="connsiteX1176" fmla="*/ 353428 w 1075856"/>
              <a:gd name="connsiteY1176" fmla="*/ 80778 h 897365"/>
              <a:gd name="connsiteX1177" fmla="*/ 345852 w 1075856"/>
              <a:gd name="connsiteY1177" fmla="*/ 79696 h 897365"/>
              <a:gd name="connsiteX1178" fmla="*/ 342605 w 1075856"/>
              <a:gd name="connsiteY1178" fmla="*/ 82943 h 897365"/>
              <a:gd name="connsiteX1179" fmla="*/ 332323 w 1075856"/>
              <a:gd name="connsiteY1179" fmla="*/ 77531 h 897365"/>
              <a:gd name="connsiteX1180" fmla="*/ 329076 w 1075856"/>
              <a:gd name="connsiteY1180" fmla="*/ 79696 h 897365"/>
              <a:gd name="connsiteX1181" fmla="*/ 315548 w 1075856"/>
              <a:gd name="connsiteY1181" fmla="*/ 75367 h 897365"/>
              <a:gd name="connsiteX1182" fmla="*/ 312301 w 1075856"/>
              <a:gd name="connsiteY1182" fmla="*/ 73202 h 897365"/>
              <a:gd name="connsiteX1183" fmla="*/ 313383 w 1075856"/>
              <a:gd name="connsiteY1183" fmla="*/ 74284 h 897365"/>
              <a:gd name="connsiteX1184" fmla="*/ 304725 w 1075856"/>
              <a:gd name="connsiteY1184" fmla="*/ 76449 h 897365"/>
              <a:gd name="connsiteX1185" fmla="*/ 304725 w 1075856"/>
              <a:gd name="connsiteY1185" fmla="*/ 74284 h 897365"/>
              <a:gd name="connsiteX1186" fmla="*/ 306348 w 1075856"/>
              <a:gd name="connsiteY1186" fmla="*/ 68873 h 897365"/>
              <a:gd name="connsiteX1187" fmla="*/ 304184 w 1075856"/>
              <a:gd name="connsiteY1187" fmla="*/ 67791 h 897365"/>
              <a:gd name="connsiteX1188" fmla="*/ 302019 w 1075856"/>
              <a:gd name="connsiteY1188" fmla="*/ 69955 h 897365"/>
              <a:gd name="connsiteX1189" fmla="*/ 298772 w 1075856"/>
              <a:gd name="connsiteY1189" fmla="*/ 72120 h 897365"/>
              <a:gd name="connsiteX1190" fmla="*/ 297690 w 1075856"/>
              <a:gd name="connsiteY1190" fmla="*/ 71037 h 897365"/>
              <a:gd name="connsiteX1191" fmla="*/ 296608 w 1075856"/>
              <a:gd name="connsiteY1191" fmla="*/ 72120 h 897365"/>
              <a:gd name="connsiteX1192" fmla="*/ 287949 w 1075856"/>
              <a:gd name="connsiteY1192" fmla="*/ 74284 h 897365"/>
              <a:gd name="connsiteX1193" fmla="*/ 284702 w 1075856"/>
              <a:gd name="connsiteY1193" fmla="*/ 74284 h 897365"/>
              <a:gd name="connsiteX1194" fmla="*/ 281456 w 1075856"/>
              <a:gd name="connsiteY1194" fmla="*/ 75367 h 897365"/>
              <a:gd name="connsiteX1195" fmla="*/ 276044 w 1075856"/>
              <a:gd name="connsiteY1195" fmla="*/ 75367 h 897365"/>
              <a:gd name="connsiteX1196" fmla="*/ 272797 w 1075856"/>
              <a:gd name="connsiteY1196" fmla="*/ 76449 h 897365"/>
              <a:gd name="connsiteX1197" fmla="*/ 268468 w 1075856"/>
              <a:gd name="connsiteY1197" fmla="*/ 77531 h 897365"/>
              <a:gd name="connsiteX1198" fmla="*/ 266303 w 1075856"/>
              <a:gd name="connsiteY1198" fmla="*/ 75367 h 897365"/>
              <a:gd name="connsiteX1199" fmla="*/ 258727 w 1075856"/>
              <a:gd name="connsiteY1199" fmla="*/ 81860 h 897365"/>
              <a:gd name="connsiteX1200" fmla="*/ 255481 w 1075856"/>
              <a:gd name="connsiteY1200" fmla="*/ 77531 h 897365"/>
              <a:gd name="connsiteX1201" fmla="*/ 253316 w 1075856"/>
              <a:gd name="connsiteY1201" fmla="*/ 81860 h 897365"/>
              <a:gd name="connsiteX1202" fmla="*/ 245740 w 1075856"/>
              <a:gd name="connsiteY1202" fmla="*/ 79696 h 897365"/>
              <a:gd name="connsiteX1203" fmla="*/ 240329 w 1075856"/>
              <a:gd name="connsiteY1203" fmla="*/ 81860 h 897365"/>
              <a:gd name="connsiteX1204" fmla="*/ 238164 w 1075856"/>
              <a:gd name="connsiteY1204" fmla="*/ 89436 h 897365"/>
              <a:gd name="connsiteX1205" fmla="*/ 233835 w 1075856"/>
              <a:gd name="connsiteY1205" fmla="*/ 89436 h 897365"/>
              <a:gd name="connsiteX1206" fmla="*/ 233835 w 1075856"/>
              <a:gd name="connsiteY1206" fmla="*/ 85107 h 897365"/>
              <a:gd name="connsiteX1207" fmla="*/ 228423 w 1075856"/>
              <a:gd name="connsiteY1207" fmla="*/ 88354 h 897365"/>
              <a:gd name="connsiteX1208" fmla="*/ 224094 w 1075856"/>
              <a:gd name="connsiteY1208" fmla="*/ 89436 h 897365"/>
              <a:gd name="connsiteX1209" fmla="*/ 223012 w 1075856"/>
              <a:gd name="connsiteY1209" fmla="*/ 91601 h 897365"/>
              <a:gd name="connsiteX1210" fmla="*/ 218683 w 1075856"/>
              <a:gd name="connsiteY1210" fmla="*/ 94848 h 897365"/>
              <a:gd name="connsiteX1211" fmla="*/ 204072 w 1075856"/>
              <a:gd name="connsiteY1211" fmla="*/ 94848 h 897365"/>
              <a:gd name="connsiteX1212" fmla="*/ 198660 w 1075856"/>
              <a:gd name="connsiteY1212" fmla="*/ 101342 h 897365"/>
              <a:gd name="connsiteX1213" fmla="*/ 195413 w 1075856"/>
              <a:gd name="connsiteY1213" fmla="*/ 99177 h 897365"/>
              <a:gd name="connsiteX1214" fmla="*/ 190002 w 1075856"/>
              <a:gd name="connsiteY1214" fmla="*/ 102424 h 897365"/>
              <a:gd name="connsiteX1215" fmla="*/ 182426 w 1075856"/>
              <a:gd name="connsiteY1215" fmla="*/ 102424 h 897365"/>
              <a:gd name="connsiteX1216" fmla="*/ 175932 w 1075856"/>
              <a:gd name="connsiteY1216" fmla="*/ 101342 h 897365"/>
              <a:gd name="connsiteX1217" fmla="*/ 173768 w 1075856"/>
              <a:gd name="connsiteY1217" fmla="*/ 103506 h 897365"/>
              <a:gd name="connsiteX1218" fmla="*/ 170521 w 1075856"/>
              <a:gd name="connsiteY1218" fmla="*/ 106753 h 897365"/>
              <a:gd name="connsiteX1219" fmla="*/ 170521 w 1075856"/>
              <a:gd name="connsiteY1219" fmla="*/ 108918 h 897365"/>
              <a:gd name="connsiteX1220" fmla="*/ 168356 w 1075856"/>
              <a:gd name="connsiteY1220" fmla="*/ 111082 h 897365"/>
              <a:gd name="connsiteX1221" fmla="*/ 166192 w 1075856"/>
              <a:gd name="connsiteY1221" fmla="*/ 110000 h 897365"/>
              <a:gd name="connsiteX1222" fmla="*/ 164027 w 1075856"/>
              <a:gd name="connsiteY1222" fmla="*/ 114329 h 897365"/>
              <a:gd name="connsiteX1223" fmla="*/ 160780 w 1075856"/>
              <a:gd name="connsiteY1223" fmla="*/ 112164 h 897365"/>
              <a:gd name="connsiteX1224" fmla="*/ 147252 w 1075856"/>
              <a:gd name="connsiteY1224" fmla="*/ 117576 h 897365"/>
              <a:gd name="connsiteX1225" fmla="*/ 146169 w 1075856"/>
              <a:gd name="connsiteY1225" fmla="*/ 121905 h 897365"/>
              <a:gd name="connsiteX1226" fmla="*/ 144005 w 1075856"/>
              <a:gd name="connsiteY1226" fmla="*/ 121905 h 897365"/>
              <a:gd name="connsiteX1227" fmla="*/ 141840 w 1075856"/>
              <a:gd name="connsiteY1227" fmla="*/ 128399 h 897365"/>
              <a:gd name="connsiteX1228" fmla="*/ 133182 w 1075856"/>
              <a:gd name="connsiteY1228" fmla="*/ 130563 h 897365"/>
              <a:gd name="connsiteX1229" fmla="*/ 129935 w 1075856"/>
              <a:gd name="connsiteY1229" fmla="*/ 134893 h 897365"/>
              <a:gd name="connsiteX1230" fmla="*/ 126688 w 1075856"/>
              <a:gd name="connsiteY1230" fmla="*/ 135975 h 897365"/>
              <a:gd name="connsiteX1231" fmla="*/ 126688 w 1075856"/>
              <a:gd name="connsiteY1231" fmla="*/ 139222 h 897365"/>
              <a:gd name="connsiteX1232" fmla="*/ 122359 w 1075856"/>
              <a:gd name="connsiteY1232" fmla="*/ 141386 h 897365"/>
              <a:gd name="connsiteX1233" fmla="*/ 120194 w 1075856"/>
              <a:gd name="connsiteY1233" fmla="*/ 146798 h 897365"/>
              <a:gd name="connsiteX1234" fmla="*/ 112618 w 1075856"/>
              <a:gd name="connsiteY1234" fmla="*/ 145715 h 897365"/>
              <a:gd name="connsiteX1235" fmla="*/ 112618 w 1075856"/>
              <a:gd name="connsiteY1235" fmla="*/ 152209 h 897365"/>
              <a:gd name="connsiteX1236" fmla="*/ 107207 w 1075856"/>
              <a:gd name="connsiteY1236" fmla="*/ 152209 h 897365"/>
              <a:gd name="connsiteX1237" fmla="*/ 107207 w 1075856"/>
              <a:gd name="connsiteY1237" fmla="*/ 156538 h 897365"/>
              <a:gd name="connsiteX1238" fmla="*/ 102878 w 1075856"/>
              <a:gd name="connsiteY1238" fmla="*/ 154374 h 897365"/>
              <a:gd name="connsiteX1239" fmla="*/ 105042 w 1075856"/>
              <a:gd name="connsiteY1239" fmla="*/ 160868 h 897365"/>
              <a:gd name="connsiteX1240" fmla="*/ 100713 w 1075856"/>
              <a:gd name="connsiteY1240" fmla="*/ 167361 h 897365"/>
              <a:gd name="connsiteX1241" fmla="*/ 95302 w 1075856"/>
              <a:gd name="connsiteY1241" fmla="*/ 167361 h 897365"/>
              <a:gd name="connsiteX1242" fmla="*/ 96384 w 1075856"/>
              <a:gd name="connsiteY1242" fmla="*/ 170608 h 897365"/>
              <a:gd name="connsiteX1243" fmla="*/ 92055 w 1075856"/>
              <a:gd name="connsiteY1243" fmla="*/ 171690 h 897365"/>
              <a:gd name="connsiteX1244" fmla="*/ 89890 w 1075856"/>
              <a:gd name="connsiteY1244" fmla="*/ 173855 h 897365"/>
              <a:gd name="connsiteX1245" fmla="*/ 88808 w 1075856"/>
              <a:gd name="connsiteY1245" fmla="*/ 178184 h 897365"/>
              <a:gd name="connsiteX1246" fmla="*/ 86643 w 1075856"/>
              <a:gd name="connsiteY1246" fmla="*/ 181431 h 897365"/>
              <a:gd name="connsiteX1247" fmla="*/ 83396 w 1075856"/>
              <a:gd name="connsiteY1247" fmla="*/ 181431 h 897365"/>
              <a:gd name="connsiteX1248" fmla="*/ 81232 w 1075856"/>
              <a:gd name="connsiteY1248" fmla="*/ 196042 h 897365"/>
              <a:gd name="connsiteX1249" fmla="*/ 74738 w 1075856"/>
              <a:gd name="connsiteY1249" fmla="*/ 198207 h 897365"/>
              <a:gd name="connsiteX1250" fmla="*/ 72574 w 1075856"/>
              <a:gd name="connsiteY1250" fmla="*/ 208488 h 897365"/>
              <a:gd name="connsiteX1251" fmla="*/ 75820 w 1075856"/>
              <a:gd name="connsiteY1251" fmla="*/ 212817 h 897365"/>
              <a:gd name="connsiteX1252" fmla="*/ 69327 w 1075856"/>
              <a:gd name="connsiteY1252" fmla="*/ 214982 h 897365"/>
              <a:gd name="connsiteX1253" fmla="*/ 70409 w 1075856"/>
              <a:gd name="connsiteY1253" fmla="*/ 227428 h 897365"/>
              <a:gd name="connsiteX1254" fmla="*/ 69327 w 1075856"/>
              <a:gd name="connsiteY1254" fmla="*/ 231757 h 897365"/>
              <a:gd name="connsiteX1255" fmla="*/ 71491 w 1075856"/>
              <a:gd name="connsiteY1255" fmla="*/ 237169 h 897365"/>
              <a:gd name="connsiteX1256" fmla="*/ 72574 w 1075856"/>
              <a:gd name="connsiteY1256" fmla="*/ 239334 h 897365"/>
              <a:gd name="connsiteX1257" fmla="*/ 74738 w 1075856"/>
              <a:gd name="connsiteY1257" fmla="*/ 238251 h 897365"/>
              <a:gd name="connsiteX1258" fmla="*/ 76903 w 1075856"/>
              <a:gd name="connsiteY1258" fmla="*/ 248533 h 897365"/>
              <a:gd name="connsiteX1259" fmla="*/ 80150 w 1075856"/>
              <a:gd name="connsiteY1259" fmla="*/ 251780 h 897365"/>
              <a:gd name="connsiteX1260" fmla="*/ 76903 w 1075856"/>
              <a:gd name="connsiteY1260" fmla="*/ 249615 h 897365"/>
              <a:gd name="connsiteX1261" fmla="*/ 75820 w 1075856"/>
              <a:gd name="connsiteY1261" fmla="*/ 253944 h 897365"/>
              <a:gd name="connsiteX1262" fmla="*/ 77985 w 1075856"/>
              <a:gd name="connsiteY1262" fmla="*/ 257191 h 897365"/>
              <a:gd name="connsiteX1263" fmla="*/ 77985 w 1075856"/>
              <a:gd name="connsiteY1263" fmla="*/ 265850 h 897365"/>
              <a:gd name="connsiteX1264" fmla="*/ 82314 w 1075856"/>
              <a:gd name="connsiteY1264" fmla="*/ 268014 h 897365"/>
              <a:gd name="connsiteX1265" fmla="*/ 80150 w 1075856"/>
              <a:gd name="connsiteY1265" fmla="*/ 273426 h 897365"/>
              <a:gd name="connsiteX1266" fmla="*/ 82314 w 1075856"/>
              <a:gd name="connsiteY1266" fmla="*/ 281002 h 897365"/>
              <a:gd name="connsiteX1267" fmla="*/ 80150 w 1075856"/>
              <a:gd name="connsiteY1267" fmla="*/ 285331 h 897365"/>
              <a:gd name="connsiteX1268" fmla="*/ 80150 w 1075856"/>
              <a:gd name="connsiteY1268" fmla="*/ 287495 h 897365"/>
              <a:gd name="connsiteX1269" fmla="*/ 77985 w 1075856"/>
              <a:gd name="connsiteY1269" fmla="*/ 288578 h 897365"/>
              <a:gd name="connsiteX1270" fmla="*/ 77985 w 1075856"/>
              <a:gd name="connsiteY1270" fmla="*/ 292907 h 897365"/>
              <a:gd name="connsiteX1271" fmla="*/ 75820 w 1075856"/>
              <a:gd name="connsiteY1271" fmla="*/ 293989 h 897365"/>
              <a:gd name="connsiteX1272" fmla="*/ 75820 w 1075856"/>
              <a:gd name="connsiteY1272" fmla="*/ 296154 h 897365"/>
              <a:gd name="connsiteX1273" fmla="*/ 73656 w 1075856"/>
              <a:gd name="connsiteY1273" fmla="*/ 302647 h 897365"/>
              <a:gd name="connsiteX1274" fmla="*/ 73656 w 1075856"/>
              <a:gd name="connsiteY1274" fmla="*/ 309141 h 897365"/>
              <a:gd name="connsiteX1275" fmla="*/ 71491 w 1075856"/>
              <a:gd name="connsiteY1275" fmla="*/ 311306 h 897365"/>
              <a:gd name="connsiteX1276" fmla="*/ 70409 w 1075856"/>
              <a:gd name="connsiteY1276" fmla="*/ 317800 h 897365"/>
              <a:gd name="connsiteX1277" fmla="*/ 66080 w 1075856"/>
              <a:gd name="connsiteY1277" fmla="*/ 334575 h 897365"/>
              <a:gd name="connsiteX1278" fmla="*/ 59586 w 1075856"/>
              <a:gd name="connsiteY1278" fmla="*/ 343233 h 897365"/>
              <a:gd name="connsiteX1279" fmla="*/ 55257 w 1075856"/>
              <a:gd name="connsiteY1279" fmla="*/ 342151 h 897365"/>
              <a:gd name="connsiteX1280" fmla="*/ 44434 w 1075856"/>
              <a:gd name="connsiteY1280" fmla="*/ 355680 h 897365"/>
              <a:gd name="connsiteX1281" fmla="*/ 40105 w 1075856"/>
              <a:gd name="connsiteY1281" fmla="*/ 357844 h 897365"/>
              <a:gd name="connsiteX1282" fmla="*/ 33611 w 1075856"/>
              <a:gd name="connsiteY1282" fmla="*/ 385443 h 897365"/>
              <a:gd name="connsiteX1283" fmla="*/ 30364 w 1075856"/>
              <a:gd name="connsiteY1283" fmla="*/ 386525 h 897365"/>
              <a:gd name="connsiteX1284" fmla="*/ 31447 w 1075856"/>
              <a:gd name="connsiteY1284" fmla="*/ 397889 h 897365"/>
              <a:gd name="connsiteX1285" fmla="*/ 32529 w 1075856"/>
              <a:gd name="connsiteY1285" fmla="*/ 401136 h 897365"/>
              <a:gd name="connsiteX1286" fmla="*/ 30364 w 1075856"/>
              <a:gd name="connsiteY1286" fmla="*/ 403300 h 897365"/>
              <a:gd name="connsiteX1287" fmla="*/ 30364 w 1075856"/>
              <a:gd name="connsiteY1287" fmla="*/ 408712 h 897365"/>
              <a:gd name="connsiteX1288" fmla="*/ 24953 w 1075856"/>
              <a:gd name="connsiteY1288" fmla="*/ 411959 h 897365"/>
              <a:gd name="connsiteX1289" fmla="*/ 24953 w 1075856"/>
              <a:gd name="connsiteY1289" fmla="*/ 419535 h 897365"/>
              <a:gd name="connsiteX1290" fmla="*/ 23871 w 1075856"/>
              <a:gd name="connsiteY1290" fmla="*/ 422782 h 897365"/>
              <a:gd name="connsiteX1291" fmla="*/ 24953 w 1075856"/>
              <a:gd name="connsiteY1291" fmla="*/ 427111 h 897365"/>
              <a:gd name="connsiteX1292" fmla="*/ 24953 w 1075856"/>
              <a:gd name="connsiteY1292" fmla="*/ 428193 h 897365"/>
              <a:gd name="connsiteX1293" fmla="*/ 24953 w 1075856"/>
              <a:gd name="connsiteY1293" fmla="*/ 430358 h 897365"/>
              <a:gd name="connsiteX1294" fmla="*/ 26035 w 1075856"/>
              <a:gd name="connsiteY1294" fmla="*/ 433605 h 897365"/>
              <a:gd name="connsiteX1295" fmla="*/ 29282 w 1075856"/>
              <a:gd name="connsiteY1295" fmla="*/ 436851 h 897365"/>
              <a:gd name="connsiteX1296" fmla="*/ 24953 w 1075856"/>
              <a:gd name="connsiteY1296" fmla="*/ 434687 h 897365"/>
              <a:gd name="connsiteX1297" fmla="*/ 22788 w 1075856"/>
              <a:gd name="connsiteY1297" fmla="*/ 439016 h 897365"/>
              <a:gd name="connsiteX1298" fmla="*/ 24953 w 1075856"/>
              <a:gd name="connsiteY1298" fmla="*/ 446592 h 897365"/>
              <a:gd name="connsiteX1299" fmla="*/ 22788 w 1075856"/>
              <a:gd name="connsiteY1299" fmla="*/ 446592 h 897365"/>
              <a:gd name="connsiteX1300" fmla="*/ 20624 w 1075856"/>
              <a:gd name="connsiteY1300" fmla="*/ 454168 h 897365"/>
              <a:gd name="connsiteX1301" fmla="*/ 22788 w 1075856"/>
              <a:gd name="connsiteY1301" fmla="*/ 456333 h 897365"/>
              <a:gd name="connsiteX1302" fmla="*/ 21706 w 1075856"/>
              <a:gd name="connsiteY1302" fmla="*/ 464991 h 897365"/>
              <a:gd name="connsiteX1303" fmla="*/ 23871 w 1075856"/>
              <a:gd name="connsiteY1303" fmla="*/ 476355 h 897365"/>
              <a:gd name="connsiteX1304" fmla="*/ 20624 w 1075856"/>
              <a:gd name="connsiteY1304" fmla="*/ 480684 h 897365"/>
              <a:gd name="connsiteX1305" fmla="*/ 21706 w 1075856"/>
              <a:gd name="connsiteY1305" fmla="*/ 499624 h 897365"/>
              <a:gd name="connsiteX1306" fmla="*/ 21706 w 1075856"/>
              <a:gd name="connsiteY1306" fmla="*/ 502871 h 897365"/>
              <a:gd name="connsiteX1307" fmla="*/ 24412 w 1075856"/>
              <a:gd name="connsiteY1307" fmla="*/ 507200 h 897365"/>
              <a:gd name="connsiteX1308" fmla="*/ 21165 w 1075856"/>
              <a:gd name="connsiteY1308" fmla="*/ 510447 h 897365"/>
              <a:gd name="connsiteX1309" fmla="*/ 22247 w 1075856"/>
              <a:gd name="connsiteY1309" fmla="*/ 512612 h 897365"/>
              <a:gd name="connsiteX1310" fmla="*/ 19000 w 1075856"/>
              <a:gd name="connsiteY1310" fmla="*/ 513694 h 897365"/>
              <a:gd name="connsiteX1311" fmla="*/ 19000 w 1075856"/>
              <a:gd name="connsiteY1311" fmla="*/ 521270 h 897365"/>
              <a:gd name="connsiteX1312" fmla="*/ 23329 w 1075856"/>
              <a:gd name="connsiteY1312" fmla="*/ 523435 h 897365"/>
              <a:gd name="connsiteX1313" fmla="*/ 22247 w 1075856"/>
              <a:gd name="connsiteY1313" fmla="*/ 532093 h 897365"/>
              <a:gd name="connsiteX1314" fmla="*/ 26576 w 1075856"/>
              <a:gd name="connsiteY1314" fmla="*/ 532093 h 897365"/>
              <a:gd name="connsiteX1315" fmla="*/ 26576 w 1075856"/>
              <a:gd name="connsiteY1315" fmla="*/ 537504 h 897365"/>
              <a:gd name="connsiteX1316" fmla="*/ 23329 w 1075856"/>
              <a:gd name="connsiteY1316" fmla="*/ 534257 h 897365"/>
              <a:gd name="connsiteX1317" fmla="*/ 23329 w 1075856"/>
              <a:gd name="connsiteY1317" fmla="*/ 541833 h 897365"/>
              <a:gd name="connsiteX1318" fmla="*/ 25494 w 1075856"/>
              <a:gd name="connsiteY1318" fmla="*/ 542916 h 897365"/>
              <a:gd name="connsiteX1319" fmla="*/ 25494 w 1075856"/>
              <a:gd name="connsiteY1319" fmla="*/ 550492 h 897365"/>
              <a:gd name="connsiteX1320" fmla="*/ 28741 w 1075856"/>
              <a:gd name="connsiteY1320" fmla="*/ 551574 h 897365"/>
              <a:gd name="connsiteX1321" fmla="*/ 29823 w 1075856"/>
              <a:gd name="connsiteY1321" fmla="*/ 555903 h 897365"/>
              <a:gd name="connsiteX1322" fmla="*/ 27659 w 1075856"/>
              <a:gd name="connsiteY1322" fmla="*/ 559150 h 897365"/>
              <a:gd name="connsiteX1323" fmla="*/ 29823 w 1075856"/>
              <a:gd name="connsiteY1323" fmla="*/ 560232 h 897365"/>
              <a:gd name="connsiteX1324" fmla="*/ 28741 w 1075856"/>
              <a:gd name="connsiteY1324" fmla="*/ 564562 h 897365"/>
              <a:gd name="connsiteX1325" fmla="*/ 35235 w 1075856"/>
              <a:gd name="connsiteY1325" fmla="*/ 572138 h 897365"/>
              <a:gd name="connsiteX1326" fmla="*/ 39564 w 1075856"/>
              <a:gd name="connsiteY1326" fmla="*/ 583502 h 897365"/>
              <a:gd name="connsiteX1327" fmla="*/ 43893 w 1075856"/>
              <a:gd name="connsiteY1327" fmla="*/ 585666 h 897365"/>
              <a:gd name="connsiteX1328" fmla="*/ 43352 w 1075856"/>
              <a:gd name="connsiteY1328" fmla="*/ 595407 h 897365"/>
              <a:gd name="connsiteX1329" fmla="*/ 44434 w 1075856"/>
              <a:gd name="connsiteY1329" fmla="*/ 597571 h 897365"/>
              <a:gd name="connsiteX1330" fmla="*/ 52010 w 1075856"/>
              <a:gd name="connsiteY1330" fmla="*/ 605147 h 897365"/>
              <a:gd name="connsiteX1331" fmla="*/ 58504 w 1075856"/>
              <a:gd name="connsiteY1331" fmla="*/ 616511 h 897365"/>
              <a:gd name="connsiteX1332" fmla="*/ 58504 w 1075856"/>
              <a:gd name="connsiteY1332" fmla="*/ 624087 h 897365"/>
              <a:gd name="connsiteX1333" fmla="*/ 62833 w 1075856"/>
              <a:gd name="connsiteY1333" fmla="*/ 629499 h 897365"/>
              <a:gd name="connsiteX1334" fmla="*/ 66080 w 1075856"/>
              <a:gd name="connsiteY1334" fmla="*/ 638157 h 897365"/>
              <a:gd name="connsiteX1335" fmla="*/ 70409 w 1075856"/>
              <a:gd name="connsiteY1335" fmla="*/ 635993 h 897365"/>
              <a:gd name="connsiteX1336" fmla="*/ 74738 w 1075856"/>
              <a:gd name="connsiteY1336" fmla="*/ 640322 h 897365"/>
              <a:gd name="connsiteX1337" fmla="*/ 72574 w 1075856"/>
              <a:gd name="connsiteY1337" fmla="*/ 643569 h 897365"/>
              <a:gd name="connsiteX1338" fmla="*/ 75820 w 1075856"/>
              <a:gd name="connsiteY1338" fmla="*/ 645733 h 897365"/>
              <a:gd name="connsiteX1339" fmla="*/ 77985 w 1075856"/>
              <a:gd name="connsiteY1339" fmla="*/ 648980 h 897365"/>
              <a:gd name="connsiteX1340" fmla="*/ 77985 w 1075856"/>
              <a:gd name="connsiteY1340" fmla="*/ 654392 h 897365"/>
              <a:gd name="connsiteX1341" fmla="*/ 81232 w 1075856"/>
              <a:gd name="connsiteY1341" fmla="*/ 659803 h 897365"/>
              <a:gd name="connsiteX1342" fmla="*/ 83396 w 1075856"/>
              <a:gd name="connsiteY1342" fmla="*/ 666297 h 897365"/>
              <a:gd name="connsiteX1343" fmla="*/ 86643 w 1075856"/>
              <a:gd name="connsiteY1343" fmla="*/ 666297 h 897365"/>
              <a:gd name="connsiteX1344" fmla="*/ 86643 w 1075856"/>
              <a:gd name="connsiteY1344" fmla="*/ 668461 h 897365"/>
              <a:gd name="connsiteX1345" fmla="*/ 88808 w 1075856"/>
              <a:gd name="connsiteY1345" fmla="*/ 669544 h 897365"/>
              <a:gd name="connsiteX1346" fmla="*/ 94219 w 1075856"/>
              <a:gd name="connsiteY1346" fmla="*/ 684155 h 897365"/>
              <a:gd name="connsiteX1347" fmla="*/ 94219 w 1075856"/>
              <a:gd name="connsiteY1347" fmla="*/ 691731 h 897365"/>
              <a:gd name="connsiteX1348" fmla="*/ 98549 w 1075856"/>
              <a:gd name="connsiteY1348" fmla="*/ 693895 h 897365"/>
              <a:gd name="connsiteX1349" fmla="*/ 98549 w 1075856"/>
              <a:gd name="connsiteY1349" fmla="*/ 696060 h 897365"/>
              <a:gd name="connsiteX1350" fmla="*/ 102878 w 1075856"/>
              <a:gd name="connsiteY1350" fmla="*/ 698224 h 897365"/>
              <a:gd name="connsiteX1351" fmla="*/ 103960 w 1075856"/>
              <a:gd name="connsiteY1351" fmla="*/ 706883 h 897365"/>
              <a:gd name="connsiteX1352" fmla="*/ 107207 w 1075856"/>
              <a:gd name="connsiteY1352" fmla="*/ 707965 h 897365"/>
              <a:gd name="connsiteX1353" fmla="*/ 106125 w 1075856"/>
              <a:gd name="connsiteY1353" fmla="*/ 712294 h 897365"/>
              <a:gd name="connsiteX1354" fmla="*/ 110454 w 1075856"/>
              <a:gd name="connsiteY1354" fmla="*/ 717706 h 897365"/>
              <a:gd name="connsiteX1355" fmla="*/ 111536 w 1075856"/>
              <a:gd name="connsiteY1355" fmla="*/ 722035 h 897365"/>
              <a:gd name="connsiteX1356" fmla="*/ 114783 w 1075856"/>
              <a:gd name="connsiteY1356" fmla="*/ 725282 h 897365"/>
              <a:gd name="connsiteX1357" fmla="*/ 116947 w 1075856"/>
              <a:gd name="connsiteY1357" fmla="*/ 729611 h 897365"/>
              <a:gd name="connsiteX1358" fmla="*/ 121277 w 1075856"/>
              <a:gd name="connsiteY1358" fmla="*/ 729611 h 897365"/>
              <a:gd name="connsiteX1359" fmla="*/ 126688 w 1075856"/>
              <a:gd name="connsiteY1359" fmla="*/ 739892 h 897365"/>
              <a:gd name="connsiteX1360" fmla="*/ 125606 w 1075856"/>
              <a:gd name="connsiteY1360" fmla="*/ 744222 h 897365"/>
              <a:gd name="connsiteX1361" fmla="*/ 132100 w 1075856"/>
              <a:gd name="connsiteY1361" fmla="*/ 748551 h 897365"/>
              <a:gd name="connsiteX1362" fmla="*/ 135346 w 1075856"/>
              <a:gd name="connsiteY1362" fmla="*/ 752880 h 897365"/>
              <a:gd name="connsiteX1363" fmla="*/ 136429 w 1075856"/>
              <a:gd name="connsiteY1363" fmla="*/ 761538 h 897365"/>
              <a:gd name="connsiteX1364" fmla="*/ 140758 w 1075856"/>
              <a:gd name="connsiteY1364" fmla="*/ 762621 h 897365"/>
              <a:gd name="connsiteX1365" fmla="*/ 140758 w 1075856"/>
              <a:gd name="connsiteY1365" fmla="*/ 769114 h 897365"/>
              <a:gd name="connsiteX1366" fmla="*/ 145087 w 1075856"/>
              <a:gd name="connsiteY1366" fmla="*/ 774526 h 897365"/>
              <a:gd name="connsiteX1367" fmla="*/ 148334 w 1075856"/>
              <a:gd name="connsiteY1367" fmla="*/ 775608 h 897365"/>
              <a:gd name="connsiteX1368" fmla="*/ 152663 w 1075856"/>
              <a:gd name="connsiteY1368" fmla="*/ 774526 h 897365"/>
              <a:gd name="connsiteX1369" fmla="*/ 160239 w 1075856"/>
              <a:gd name="connsiteY1369" fmla="*/ 778855 h 897365"/>
              <a:gd name="connsiteX1370" fmla="*/ 161321 w 1075856"/>
              <a:gd name="connsiteY1370" fmla="*/ 784266 h 897365"/>
              <a:gd name="connsiteX1371" fmla="*/ 163486 w 1075856"/>
              <a:gd name="connsiteY1371" fmla="*/ 786431 h 897365"/>
              <a:gd name="connsiteX1372" fmla="*/ 173768 w 1075856"/>
              <a:gd name="connsiteY1372" fmla="*/ 791842 h 897365"/>
              <a:gd name="connsiteX1373" fmla="*/ 172685 w 1075856"/>
              <a:gd name="connsiteY1373" fmla="*/ 796172 h 897365"/>
              <a:gd name="connsiteX1374" fmla="*/ 175932 w 1075856"/>
              <a:gd name="connsiteY1374" fmla="*/ 799418 h 897365"/>
              <a:gd name="connsiteX1375" fmla="*/ 180261 w 1075856"/>
              <a:gd name="connsiteY1375" fmla="*/ 802665 h 897365"/>
              <a:gd name="connsiteX1376" fmla="*/ 183508 w 1075856"/>
              <a:gd name="connsiteY1376" fmla="*/ 805912 h 897365"/>
              <a:gd name="connsiteX1377" fmla="*/ 185673 w 1075856"/>
              <a:gd name="connsiteY1377" fmla="*/ 810241 h 897365"/>
              <a:gd name="connsiteX1378" fmla="*/ 185673 w 1075856"/>
              <a:gd name="connsiteY1378" fmla="*/ 812406 h 897365"/>
              <a:gd name="connsiteX1379" fmla="*/ 191084 w 1075856"/>
              <a:gd name="connsiteY1379" fmla="*/ 814570 h 897365"/>
              <a:gd name="connsiteX1380" fmla="*/ 194331 w 1075856"/>
              <a:gd name="connsiteY1380" fmla="*/ 822146 h 897365"/>
              <a:gd name="connsiteX1381" fmla="*/ 199743 w 1075856"/>
              <a:gd name="connsiteY1381" fmla="*/ 825393 h 897365"/>
              <a:gd name="connsiteX1382" fmla="*/ 205154 w 1075856"/>
              <a:gd name="connsiteY1382" fmla="*/ 824311 h 897365"/>
              <a:gd name="connsiteX1383" fmla="*/ 206236 w 1075856"/>
              <a:gd name="connsiteY1383" fmla="*/ 828640 h 897365"/>
              <a:gd name="connsiteX1384" fmla="*/ 214895 w 1075856"/>
              <a:gd name="connsiteY1384" fmla="*/ 825393 h 897365"/>
              <a:gd name="connsiteX1385" fmla="*/ 214895 w 1075856"/>
              <a:gd name="connsiteY1385" fmla="*/ 830805 h 897365"/>
              <a:gd name="connsiteX1386" fmla="*/ 219224 w 1075856"/>
              <a:gd name="connsiteY1386" fmla="*/ 829723 h 897365"/>
              <a:gd name="connsiteX1387" fmla="*/ 223553 w 1075856"/>
              <a:gd name="connsiteY1387" fmla="*/ 827558 h 897365"/>
              <a:gd name="connsiteX1388" fmla="*/ 228964 w 1075856"/>
              <a:gd name="connsiteY1388" fmla="*/ 828640 h 897365"/>
              <a:gd name="connsiteX1389" fmla="*/ 233294 w 1075856"/>
              <a:gd name="connsiteY1389" fmla="*/ 828640 h 897365"/>
              <a:gd name="connsiteX1390" fmla="*/ 237623 w 1075856"/>
              <a:gd name="connsiteY1390" fmla="*/ 832969 h 897365"/>
              <a:gd name="connsiteX1391" fmla="*/ 243034 w 1075856"/>
              <a:gd name="connsiteY1391" fmla="*/ 830805 h 897365"/>
              <a:gd name="connsiteX1392" fmla="*/ 247363 w 1075856"/>
              <a:gd name="connsiteY1392" fmla="*/ 829723 h 897365"/>
              <a:gd name="connsiteX1393" fmla="*/ 239787 w 1075856"/>
              <a:gd name="connsiteY1393" fmla="*/ 823229 h 897365"/>
              <a:gd name="connsiteX1394" fmla="*/ 231129 w 1075856"/>
              <a:gd name="connsiteY1394" fmla="*/ 811865 h 897365"/>
              <a:gd name="connsiteX1395" fmla="*/ 230047 w 1075856"/>
              <a:gd name="connsiteY1395" fmla="*/ 809700 h 897365"/>
              <a:gd name="connsiteX1396" fmla="*/ 228964 w 1075856"/>
              <a:gd name="connsiteY1396" fmla="*/ 808618 h 897365"/>
              <a:gd name="connsiteX1397" fmla="*/ 226800 w 1075856"/>
              <a:gd name="connsiteY1397" fmla="*/ 803206 h 897365"/>
              <a:gd name="connsiteX1398" fmla="*/ 221388 w 1075856"/>
              <a:gd name="connsiteY1398" fmla="*/ 794548 h 897365"/>
              <a:gd name="connsiteX1399" fmla="*/ 215977 w 1075856"/>
              <a:gd name="connsiteY1399" fmla="*/ 792384 h 897365"/>
              <a:gd name="connsiteX1400" fmla="*/ 212730 w 1075856"/>
              <a:gd name="connsiteY1400" fmla="*/ 788054 h 897365"/>
              <a:gd name="connsiteX1401" fmla="*/ 217059 w 1075856"/>
              <a:gd name="connsiteY1401" fmla="*/ 790219 h 897365"/>
              <a:gd name="connsiteX1402" fmla="*/ 213812 w 1075856"/>
              <a:gd name="connsiteY1402" fmla="*/ 783725 h 897365"/>
              <a:gd name="connsiteX1403" fmla="*/ 211648 w 1075856"/>
              <a:gd name="connsiteY1403" fmla="*/ 786972 h 897365"/>
              <a:gd name="connsiteX1404" fmla="*/ 210566 w 1075856"/>
              <a:gd name="connsiteY1404" fmla="*/ 782643 h 897365"/>
              <a:gd name="connsiteX1405" fmla="*/ 208401 w 1075856"/>
              <a:gd name="connsiteY1405" fmla="*/ 781561 h 897365"/>
              <a:gd name="connsiteX1406" fmla="*/ 208401 w 1075856"/>
              <a:gd name="connsiteY1406" fmla="*/ 778314 h 897365"/>
              <a:gd name="connsiteX1407" fmla="*/ 206236 w 1075856"/>
              <a:gd name="connsiteY1407" fmla="*/ 776149 h 897365"/>
              <a:gd name="connsiteX1408" fmla="*/ 204072 w 1075856"/>
              <a:gd name="connsiteY1408" fmla="*/ 773985 h 897365"/>
              <a:gd name="connsiteX1409" fmla="*/ 201907 w 1075856"/>
              <a:gd name="connsiteY1409" fmla="*/ 773985 h 897365"/>
              <a:gd name="connsiteX1410" fmla="*/ 202989 w 1075856"/>
              <a:gd name="connsiteY1410" fmla="*/ 770738 h 897365"/>
              <a:gd name="connsiteX1411" fmla="*/ 199743 w 1075856"/>
              <a:gd name="connsiteY1411" fmla="*/ 768573 h 897365"/>
              <a:gd name="connsiteX1412" fmla="*/ 199743 w 1075856"/>
              <a:gd name="connsiteY1412" fmla="*/ 766409 h 897365"/>
              <a:gd name="connsiteX1413" fmla="*/ 197578 w 1075856"/>
              <a:gd name="connsiteY1413" fmla="*/ 765326 h 897365"/>
              <a:gd name="connsiteX1414" fmla="*/ 196496 w 1075856"/>
              <a:gd name="connsiteY1414" fmla="*/ 762079 h 897365"/>
              <a:gd name="connsiteX1415" fmla="*/ 192167 w 1075856"/>
              <a:gd name="connsiteY1415" fmla="*/ 757750 h 897365"/>
              <a:gd name="connsiteX1416" fmla="*/ 191084 w 1075856"/>
              <a:gd name="connsiteY1416" fmla="*/ 751257 h 897365"/>
              <a:gd name="connsiteX1417" fmla="*/ 190002 w 1075856"/>
              <a:gd name="connsiteY1417" fmla="*/ 744763 h 897365"/>
              <a:gd name="connsiteX1418" fmla="*/ 187837 w 1075856"/>
              <a:gd name="connsiteY1418" fmla="*/ 742598 h 897365"/>
              <a:gd name="connsiteX1419" fmla="*/ 187837 w 1075856"/>
              <a:gd name="connsiteY1419" fmla="*/ 740434 h 897365"/>
              <a:gd name="connsiteX1420" fmla="*/ 185673 w 1075856"/>
              <a:gd name="connsiteY1420" fmla="*/ 739351 h 897365"/>
              <a:gd name="connsiteX1421" fmla="*/ 184591 w 1075856"/>
              <a:gd name="connsiteY1421" fmla="*/ 736104 h 897365"/>
              <a:gd name="connsiteX1422" fmla="*/ 183508 w 1075856"/>
              <a:gd name="connsiteY1422" fmla="*/ 728528 h 897365"/>
              <a:gd name="connsiteX1423" fmla="*/ 181344 w 1075856"/>
              <a:gd name="connsiteY1423" fmla="*/ 728528 h 897365"/>
              <a:gd name="connsiteX1424" fmla="*/ 177015 w 1075856"/>
              <a:gd name="connsiteY1424" fmla="*/ 720952 h 897365"/>
              <a:gd name="connsiteX1425" fmla="*/ 173768 w 1075856"/>
              <a:gd name="connsiteY1425" fmla="*/ 720952 h 897365"/>
              <a:gd name="connsiteX1426" fmla="*/ 173768 w 1075856"/>
              <a:gd name="connsiteY1426" fmla="*/ 709588 h 897365"/>
              <a:gd name="connsiteX1427" fmla="*/ 166192 w 1075856"/>
              <a:gd name="connsiteY1427" fmla="*/ 705259 h 897365"/>
              <a:gd name="connsiteX1428" fmla="*/ 162945 w 1075856"/>
              <a:gd name="connsiteY1428" fmla="*/ 700930 h 897365"/>
              <a:gd name="connsiteX1429" fmla="*/ 161862 w 1075856"/>
              <a:gd name="connsiteY1429" fmla="*/ 699848 h 897365"/>
              <a:gd name="connsiteX1430" fmla="*/ 160780 w 1075856"/>
              <a:gd name="connsiteY1430" fmla="*/ 691189 h 897365"/>
              <a:gd name="connsiteX1431" fmla="*/ 158616 w 1075856"/>
              <a:gd name="connsiteY1431" fmla="*/ 689025 h 897365"/>
              <a:gd name="connsiteX1432" fmla="*/ 157533 w 1075856"/>
              <a:gd name="connsiteY1432" fmla="*/ 685778 h 897365"/>
              <a:gd name="connsiteX1433" fmla="*/ 157533 w 1075856"/>
              <a:gd name="connsiteY1433" fmla="*/ 677120 h 897365"/>
              <a:gd name="connsiteX1434" fmla="*/ 153204 w 1075856"/>
              <a:gd name="connsiteY1434" fmla="*/ 671708 h 897365"/>
              <a:gd name="connsiteX1435" fmla="*/ 149957 w 1075856"/>
              <a:gd name="connsiteY1435" fmla="*/ 672791 h 897365"/>
              <a:gd name="connsiteX1436" fmla="*/ 144546 w 1075856"/>
              <a:gd name="connsiteY1436" fmla="*/ 652768 h 897365"/>
              <a:gd name="connsiteX1437" fmla="*/ 147793 w 1075856"/>
              <a:gd name="connsiteY1437" fmla="*/ 650604 h 897365"/>
              <a:gd name="connsiteX1438" fmla="*/ 146710 w 1075856"/>
              <a:gd name="connsiteY1438" fmla="*/ 648439 h 897365"/>
              <a:gd name="connsiteX1439" fmla="*/ 141299 w 1075856"/>
              <a:gd name="connsiteY1439" fmla="*/ 639781 h 897365"/>
              <a:gd name="connsiteX1440" fmla="*/ 140217 w 1075856"/>
              <a:gd name="connsiteY1440" fmla="*/ 638698 h 897365"/>
              <a:gd name="connsiteX1441" fmla="*/ 139134 w 1075856"/>
              <a:gd name="connsiteY1441" fmla="*/ 626252 h 897365"/>
              <a:gd name="connsiteX1442" fmla="*/ 138052 w 1075856"/>
              <a:gd name="connsiteY1442" fmla="*/ 617594 h 897365"/>
              <a:gd name="connsiteX1443" fmla="*/ 139134 w 1075856"/>
              <a:gd name="connsiteY1443" fmla="*/ 614347 h 897365"/>
              <a:gd name="connsiteX1444" fmla="*/ 138052 w 1075856"/>
              <a:gd name="connsiteY1444" fmla="*/ 613265 h 897365"/>
              <a:gd name="connsiteX1445" fmla="*/ 136970 w 1075856"/>
              <a:gd name="connsiteY1445" fmla="*/ 610018 h 897365"/>
              <a:gd name="connsiteX1446" fmla="*/ 138052 w 1075856"/>
              <a:gd name="connsiteY1446" fmla="*/ 608935 h 897365"/>
              <a:gd name="connsiteX1447" fmla="*/ 135888 w 1075856"/>
              <a:gd name="connsiteY1447" fmla="*/ 606771 h 897365"/>
              <a:gd name="connsiteX1448" fmla="*/ 135888 w 1075856"/>
              <a:gd name="connsiteY1448" fmla="*/ 602442 h 897365"/>
              <a:gd name="connsiteX1449" fmla="*/ 133723 w 1075856"/>
              <a:gd name="connsiteY1449" fmla="*/ 600277 h 897365"/>
              <a:gd name="connsiteX1450" fmla="*/ 130476 w 1075856"/>
              <a:gd name="connsiteY1450" fmla="*/ 578090 h 897365"/>
              <a:gd name="connsiteX1451" fmla="*/ 130476 w 1075856"/>
              <a:gd name="connsiteY1451" fmla="*/ 566726 h 897365"/>
              <a:gd name="connsiteX1452" fmla="*/ 126147 w 1075856"/>
              <a:gd name="connsiteY1452" fmla="*/ 562397 h 897365"/>
              <a:gd name="connsiteX1453" fmla="*/ 126147 w 1075856"/>
              <a:gd name="connsiteY1453" fmla="*/ 560232 h 897365"/>
              <a:gd name="connsiteX1454" fmla="*/ 122900 w 1075856"/>
              <a:gd name="connsiteY1454" fmla="*/ 554821 h 897365"/>
              <a:gd name="connsiteX1455" fmla="*/ 123982 w 1075856"/>
              <a:gd name="connsiteY1455" fmla="*/ 550492 h 897365"/>
              <a:gd name="connsiteX1456" fmla="*/ 123982 w 1075856"/>
              <a:gd name="connsiteY1456" fmla="*/ 548327 h 897365"/>
              <a:gd name="connsiteX1457" fmla="*/ 125065 w 1075856"/>
              <a:gd name="connsiteY1457" fmla="*/ 546163 h 897365"/>
              <a:gd name="connsiteX1458" fmla="*/ 123982 w 1075856"/>
              <a:gd name="connsiteY1458" fmla="*/ 542916 h 897365"/>
              <a:gd name="connsiteX1459" fmla="*/ 123982 w 1075856"/>
              <a:gd name="connsiteY1459" fmla="*/ 535340 h 897365"/>
              <a:gd name="connsiteX1460" fmla="*/ 121818 w 1075856"/>
              <a:gd name="connsiteY1460" fmla="*/ 533175 h 897365"/>
              <a:gd name="connsiteX1461" fmla="*/ 121818 w 1075856"/>
              <a:gd name="connsiteY1461" fmla="*/ 522893 h 897365"/>
              <a:gd name="connsiteX1462" fmla="*/ 119653 w 1075856"/>
              <a:gd name="connsiteY1462" fmla="*/ 512612 h 897365"/>
              <a:gd name="connsiteX1463" fmla="*/ 119653 w 1075856"/>
              <a:gd name="connsiteY1463" fmla="*/ 510447 h 897365"/>
              <a:gd name="connsiteX1464" fmla="*/ 118571 w 1075856"/>
              <a:gd name="connsiteY1464" fmla="*/ 507200 h 897365"/>
              <a:gd name="connsiteX1465" fmla="*/ 120735 w 1075856"/>
              <a:gd name="connsiteY1465" fmla="*/ 502871 h 897365"/>
              <a:gd name="connsiteX1466" fmla="*/ 118571 w 1075856"/>
              <a:gd name="connsiteY1466" fmla="*/ 498542 h 897365"/>
              <a:gd name="connsiteX1467" fmla="*/ 117489 w 1075856"/>
              <a:gd name="connsiteY1467" fmla="*/ 493130 h 897365"/>
              <a:gd name="connsiteX1468" fmla="*/ 119653 w 1075856"/>
              <a:gd name="connsiteY1468" fmla="*/ 492048 h 897365"/>
              <a:gd name="connsiteX1469" fmla="*/ 119653 w 1075856"/>
              <a:gd name="connsiteY1469" fmla="*/ 485554 h 897365"/>
              <a:gd name="connsiteX1470" fmla="*/ 121818 w 1075856"/>
              <a:gd name="connsiteY1470" fmla="*/ 485554 h 897365"/>
              <a:gd name="connsiteX1471" fmla="*/ 119653 w 1075856"/>
              <a:gd name="connsiteY1471" fmla="*/ 470944 h 897365"/>
              <a:gd name="connsiteX1472" fmla="*/ 122900 w 1075856"/>
              <a:gd name="connsiteY1472" fmla="*/ 472026 h 897365"/>
              <a:gd name="connsiteX1473" fmla="*/ 126147 w 1075856"/>
              <a:gd name="connsiteY1473" fmla="*/ 448757 h 897365"/>
              <a:gd name="connsiteX1474" fmla="*/ 129394 w 1075856"/>
              <a:gd name="connsiteY1474" fmla="*/ 443345 h 897365"/>
              <a:gd name="connsiteX1475" fmla="*/ 133723 w 1075856"/>
              <a:gd name="connsiteY1475" fmla="*/ 429816 h 897365"/>
              <a:gd name="connsiteX1476" fmla="*/ 132641 w 1075856"/>
              <a:gd name="connsiteY1476" fmla="*/ 428734 h 897365"/>
              <a:gd name="connsiteX1477" fmla="*/ 139134 w 1075856"/>
              <a:gd name="connsiteY1477" fmla="*/ 426570 h 897365"/>
              <a:gd name="connsiteX1478" fmla="*/ 142381 w 1075856"/>
              <a:gd name="connsiteY1478" fmla="*/ 404383 h 897365"/>
              <a:gd name="connsiteX1479" fmla="*/ 146710 w 1075856"/>
              <a:gd name="connsiteY1479" fmla="*/ 404383 h 897365"/>
              <a:gd name="connsiteX1480" fmla="*/ 154286 w 1075856"/>
              <a:gd name="connsiteY1480" fmla="*/ 393019 h 897365"/>
              <a:gd name="connsiteX1481" fmla="*/ 155369 w 1075856"/>
              <a:gd name="connsiteY1481" fmla="*/ 385443 h 897365"/>
              <a:gd name="connsiteX1482" fmla="*/ 159698 w 1075856"/>
              <a:gd name="connsiteY1482" fmla="*/ 386525 h 897365"/>
              <a:gd name="connsiteX1483" fmla="*/ 158616 w 1075856"/>
              <a:gd name="connsiteY1483" fmla="*/ 375161 h 897365"/>
              <a:gd name="connsiteX1484" fmla="*/ 164027 w 1075856"/>
              <a:gd name="connsiteY1484" fmla="*/ 369749 h 897365"/>
              <a:gd name="connsiteX1485" fmla="*/ 166192 w 1075856"/>
              <a:gd name="connsiteY1485" fmla="*/ 374079 h 897365"/>
              <a:gd name="connsiteX1486" fmla="*/ 167274 w 1075856"/>
              <a:gd name="connsiteY1486" fmla="*/ 366503 h 897365"/>
              <a:gd name="connsiteX1487" fmla="*/ 171603 w 1075856"/>
              <a:gd name="connsiteY1487" fmla="*/ 365420 h 897365"/>
              <a:gd name="connsiteX1488" fmla="*/ 174850 w 1075856"/>
              <a:gd name="connsiteY1488" fmla="*/ 357844 h 897365"/>
              <a:gd name="connsiteX1489" fmla="*/ 174850 w 1075856"/>
              <a:gd name="connsiteY1489" fmla="*/ 352433 h 897365"/>
              <a:gd name="connsiteX1490" fmla="*/ 177015 w 1075856"/>
              <a:gd name="connsiteY1490" fmla="*/ 354597 h 897365"/>
              <a:gd name="connsiteX1491" fmla="*/ 179179 w 1075856"/>
              <a:gd name="connsiteY1491" fmla="*/ 352433 h 897365"/>
              <a:gd name="connsiteX1492" fmla="*/ 180261 w 1075856"/>
              <a:gd name="connsiteY1492" fmla="*/ 349186 h 897365"/>
              <a:gd name="connsiteX1493" fmla="*/ 183508 w 1075856"/>
              <a:gd name="connsiteY1493" fmla="*/ 336740 h 897365"/>
              <a:gd name="connsiteX1494" fmla="*/ 185673 w 1075856"/>
              <a:gd name="connsiteY1494" fmla="*/ 334575 h 897365"/>
              <a:gd name="connsiteX1495" fmla="*/ 187837 w 1075856"/>
              <a:gd name="connsiteY1495" fmla="*/ 332410 h 897365"/>
              <a:gd name="connsiteX1496" fmla="*/ 193249 w 1075856"/>
              <a:gd name="connsiteY1496" fmla="*/ 325917 h 897365"/>
              <a:gd name="connsiteX1497" fmla="*/ 198660 w 1075856"/>
              <a:gd name="connsiteY1497" fmla="*/ 318341 h 897365"/>
              <a:gd name="connsiteX1498" fmla="*/ 199743 w 1075856"/>
              <a:gd name="connsiteY1498" fmla="*/ 314011 h 897365"/>
              <a:gd name="connsiteX1499" fmla="*/ 204072 w 1075856"/>
              <a:gd name="connsiteY1499" fmla="*/ 310765 h 897365"/>
              <a:gd name="connsiteX1500" fmla="*/ 207319 w 1075856"/>
              <a:gd name="connsiteY1500" fmla="*/ 307518 h 897365"/>
              <a:gd name="connsiteX1501" fmla="*/ 211648 w 1075856"/>
              <a:gd name="connsiteY1501" fmla="*/ 307518 h 897365"/>
              <a:gd name="connsiteX1502" fmla="*/ 214895 w 1075856"/>
              <a:gd name="connsiteY1502" fmla="*/ 293989 h 897365"/>
              <a:gd name="connsiteX1503" fmla="*/ 218142 w 1075856"/>
              <a:gd name="connsiteY1503" fmla="*/ 292907 h 897365"/>
              <a:gd name="connsiteX1504" fmla="*/ 219224 w 1075856"/>
              <a:gd name="connsiteY1504" fmla="*/ 288578 h 897365"/>
              <a:gd name="connsiteX1505" fmla="*/ 222471 w 1075856"/>
              <a:gd name="connsiteY1505" fmla="*/ 287495 h 897365"/>
              <a:gd name="connsiteX1506" fmla="*/ 223553 w 1075856"/>
              <a:gd name="connsiteY1506" fmla="*/ 283166 h 897365"/>
              <a:gd name="connsiteX1507" fmla="*/ 228964 w 1075856"/>
              <a:gd name="connsiteY1507" fmla="*/ 281002 h 897365"/>
              <a:gd name="connsiteX1508" fmla="*/ 230047 w 1075856"/>
              <a:gd name="connsiteY1508" fmla="*/ 272343 h 897365"/>
              <a:gd name="connsiteX1509" fmla="*/ 235458 w 1075856"/>
              <a:gd name="connsiteY1509" fmla="*/ 266932 h 897365"/>
              <a:gd name="connsiteX1510" fmla="*/ 237623 w 1075856"/>
              <a:gd name="connsiteY1510" fmla="*/ 260438 h 897365"/>
              <a:gd name="connsiteX1511" fmla="*/ 239787 w 1075856"/>
              <a:gd name="connsiteY1511" fmla="*/ 262603 h 897365"/>
              <a:gd name="connsiteX1512" fmla="*/ 246281 w 1075856"/>
              <a:gd name="connsiteY1512" fmla="*/ 261520 h 897365"/>
              <a:gd name="connsiteX1513" fmla="*/ 243034 w 1075856"/>
              <a:gd name="connsiteY1513" fmla="*/ 250156 h 897365"/>
              <a:gd name="connsiteX1514" fmla="*/ 243034 w 1075856"/>
              <a:gd name="connsiteY1514" fmla="*/ 247992 h 897365"/>
              <a:gd name="connsiteX1515" fmla="*/ 246281 w 1075856"/>
              <a:gd name="connsiteY1515" fmla="*/ 249074 h 897365"/>
              <a:gd name="connsiteX1516" fmla="*/ 248446 w 1075856"/>
              <a:gd name="connsiteY1516" fmla="*/ 245827 h 897365"/>
              <a:gd name="connsiteX1517" fmla="*/ 251693 w 1075856"/>
              <a:gd name="connsiteY1517" fmla="*/ 249074 h 897365"/>
              <a:gd name="connsiteX1518" fmla="*/ 251693 w 1075856"/>
              <a:gd name="connsiteY1518" fmla="*/ 244745 h 897365"/>
              <a:gd name="connsiteX1519" fmla="*/ 258186 w 1075856"/>
              <a:gd name="connsiteY1519" fmla="*/ 242580 h 897365"/>
              <a:gd name="connsiteX1520" fmla="*/ 264680 w 1075856"/>
              <a:gd name="connsiteY1520" fmla="*/ 242580 h 897365"/>
              <a:gd name="connsiteX1521" fmla="*/ 270091 w 1075856"/>
              <a:gd name="connsiteY1521" fmla="*/ 235004 h 897365"/>
              <a:gd name="connsiteX1522" fmla="*/ 273338 w 1075856"/>
              <a:gd name="connsiteY1522" fmla="*/ 239334 h 897365"/>
              <a:gd name="connsiteX1523" fmla="*/ 275503 w 1075856"/>
              <a:gd name="connsiteY1523" fmla="*/ 235004 h 897365"/>
              <a:gd name="connsiteX1524" fmla="*/ 280914 w 1075856"/>
              <a:gd name="connsiteY1524" fmla="*/ 231757 h 897365"/>
              <a:gd name="connsiteX1525" fmla="*/ 284161 w 1075856"/>
              <a:gd name="connsiteY1525" fmla="*/ 233922 h 897365"/>
              <a:gd name="connsiteX1526" fmla="*/ 288490 w 1075856"/>
              <a:gd name="connsiteY1526" fmla="*/ 227428 h 897365"/>
              <a:gd name="connsiteX1527" fmla="*/ 293902 w 1075856"/>
              <a:gd name="connsiteY1527" fmla="*/ 232840 h 897365"/>
              <a:gd name="connsiteX1528" fmla="*/ 302560 w 1075856"/>
              <a:gd name="connsiteY1528" fmla="*/ 236087 h 897365"/>
              <a:gd name="connsiteX1529" fmla="*/ 302560 w 1075856"/>
              <a:gd name="connsiteY1529" fmla="*/ 231757 h 897365"/>
              <a:gd name="connsiteX1530" fmla="*/ 309054 w 1075856"/>
              <a:gd name="connsiteY1530" fmla="*/ 226346 h 897365"/>
              <a:gd name="connsiteX1531" fmla="*/ 311218 w 1075856"/>
              <a:gd name="connsiteY1531" fmla="*/ 220935 h 897365"/>
              <a:gd name="connsiteX1532" fmla="*/ 312301 w 1075856"/>
              <a:gd name="connsiteY1532" fmla="*/ 212276 h 897365"/>
              <a:gd name="connsiteX1533" fmla="*/ 314465 w 1075856"/>
              <a:gd name="connsiteY1533" fmla="*/ 211194 h 897365"/>
              <a:gd name="connsiteX1534" fmla="*/ 315548 w 1075856"/>
              <a:gd name="connsiteY1534" fmla="*/ 207947 h 897365"/>
              <a:gd name="connsiteX1535" fmla="*/ 322041 w 1075856"/>
              <a:gd name="connsiteY1535" fmla="*/ 204700 h 897365"/>
              <a:gd name="connsiteX1536" fmla="*/ 324206 w 1075856"/>
              <a:gd name="connsiteY1536" fmla="*/ 202536 h 897365"/>
              <a:gd name="connsiteX1537" fmla="*/ 327453 w 1075856"/>
              <a:gd name="connsiteY1537" fmla="*/ 204700 h 897365"/>
              <a:gd name="connsiteX1538" fmla="*/ 330700 w 1075856"/>
              <a:gd name="connsiteY1538" fmla="*/ 201453 h 897365"/>
              <a:gd name="connsiteX1539" fmla="*/ 333947 w 1075856"/>
              <a:gd name="connsiteY1539" fmla="*/ 196042 h 897365"/>
              <a:gd name="connsiteX1540" fmla="*/ 335029 w 1075856"/>
              <a:gd name="connsiteY1540" fmla="*/ 199289 h 897365"/>
              <a:gd name="connsiteX1541" fmla="*/ 336111 w 1075856"/>
              <a:gd name="connsiteY1541" fmla="*/ 198207 h 897365"/>
              <a:gd name="connsiteX1542" fmla="*/ 340440 w 1075856"/>
              <a:gd name="connsiteY1542" fmla="*/ 192795 h 897365"/>
              <a:gd name="connsiteX1543" fmla="*/ 340440 w 1075856"/>
              <a:gd name="connsiteY1543" fmla="*/ 196042 h 897365"/>
              <a:gd name="connsiteX1544" fmla="*/ 344769 w 1075856"/>
              <a:gd name="connsiteY1544" fmla="*/ 193877 h 897365"/>
              <a:gd name="connsiteX1545" fmla="*/ 343687 w 1075856"/>
              <a:gd name="connsiteY1545" fmla="*/ 188466 h 897365"/>
              <a:gd name="connsiteX1546" fmla="*/ 349099 w 1075856"/>
              <a:gd name="connsiteY1546" fmla="*/ 184137 h 897365"/>
              <a:gd name="connsiteX1547" fmla="*/ 352346 w 1075856"/>
              <a:gd name="connsiteY1547" fmla="*/ 188466 h 897365"/>
              <a:gd name="connsiteX1548" fmla="*/ 354510 w 1075856"/>
              <a:gd name="connsiteY1548" fmla="*/ 183054 h 897365"/>
              <a:gd name="connsiteX1549" fmla="*/ 354510 w 1075856"/>
              <a:gd name="connsiteY1549" fmla="*/ 181972 h 897365"/>
              <a:gd name="connsiteX1550" fmla="*/ 358839 w 1075856"/>
              <a:gd name="connsiteY1550" fmla="*/ 181972 h 897365"/>
              <a:gd name="connsiteX1551" fmla="*/ 359922 w 1075856"/>
              <a:gd name="connsiteY1551" fmla="*/ 175478 h 897365"/>
              <a:gd name="connsiteX1552" fmla="*/ 362086 w 1075856"/>
              <a:gd name="connsiteY1552" fmla="*/ 178725 h 897365"/>
              <a:gd name="connsiteX1553" fmla="*/ 370744 w 1075856"/>
              <a:gd name="connsiteY1553" fmla="*/ 174396 h 897365"/>
              <a:gd name="connsiteX1554" fmla="*/ 373991 w 1075856"/>
              <a:gd name="connsiteY1554" fmla="*/ 174396 h 897365"/>
              <a:gd name="connsiteX1555" fmla="*/ 373991 w 1075856"/>
              <a:gd name="connsiteY1555" fmla="*/ 168985 h 897365"/>
              <a:gd name="connsiteX1556" fmla="*/ 384273 w 1075856"/>
              <a:gd name="connsiteY1556" fmla="*/ 162491 h 897365"/>
              <a:gd name="connsiteX1557" fmla="*/ 399966 w 1075856"/>
              <a:gd name="connsiteY1557" fmla="*/ 160326 h 897365"/>
              <a:gd name="connsiteX1558" fmla="*/ 406460 w 1075856"/>
              <a:gd name="connsiteY1558" fmla="*/ 155997 h 897365"/>
              <a:gd name="connsiteX1559" fmla="*/ 411871 w 1075856"/>
              <a:gd name="connsiteY1559" fmla="*/ 149503 h 897365"/>
              <a:gd name="connsiteX1560" fmla="*/ 415118 w 1075856"/>
              <a:gd name="connsiteY1560" fmla="*/ 151668 h 897365"/>
              <a:gd name="connsiteX1561" fmla="*/ 417283 w 1075856"/>
              <a:gd name="connsiteY1561" fmla="*/ 146257 h 897365"/>
              <a:gd name="connsiteX1562" fmla="*/ 421612 w 1075856"/>
              <a:gd name="connsiteY1562" fmla="*/ 150586 h 897365"/>
              <a:gd name="connsiteX1563" fmla="*/ 428106 w 1075856"/>
              <a:gd name="connsiteY1563" fmla="*/ 150586 h 897365"/>
              <a:gd name="connsiteX1564" fmla="*/ 431353 w 1075856"/>
              <a:gd name="connsiteY1564" fmla="*/ 146257 h 897365"/>
              <a:gd name="connsiteX1565" fmla="*/ 433517 w 1075856"/>
              <a:gd name="connsiteY1565" fmla="*/ 145174 h 897365"/>
              <a:gd name="connsiteX1566" fmla="*/ 435682 w 1075856"/>
              <a:gd name="connsiteY1566" fmla="*/ 146257 h 897365"/>
              <a:gd name="connsiteX1567" fmla="*/ 436764 w 1075856"/>
              <a:gd name="connsiteY1567" fmla="*/ 144092 h 897365"/>
              <a:gd name="connsiteX1568" fmla="*/ 440011 w 1075856"/>
              <a:gd name="connsiteY1568" fmla="*/ 143010 h 897365"/>
              <a:gd name="connsiteX1569" fmla="*/ 445422 w 1075856"/>
              <a:gd name="connsiteY1569" fmla="*/ 146257 h 897365"/>
              <a:gd name="connsiteX1570" fmla="*/ 454081 w 1075856"/>
              <a:gd name="connsiteY1570" fmla="*/ 143010 h 897365"/>
              <a:gd name="connsiteX1571" fmla="*/ 457328 w 1075856"/>
              <a:gd name="connsiteY1571" fmla="*/ 147339 h 897365"/>
              <a:gd name="connsiteX1572" fmla="*/ 462739 w 1075856"/>
              <a:gd name="connsiteY1572" fmla="*/ 140845 h 897365"/>
              <a:gd name="connsiteX1573" fmla="*/ 462739 w 1075856"/>
              <a:gd name="connsiteY1573" fmla="*/ 146257 h 897365"/>
              <a:gd name="connsiteX1574" fmla="*/ 470315 w 1075856"/>
              <a:gd name="connsiteY1574" fmla="*/ 146257 h 897365"/>
              <a:gd name="connsiteX1575" fmla="*/ 468151 w 1075856"/>
              <a:gd name="connsiteY1575" fmla="*/ 143010 h 897365"/>
              <a:gd name="connsiteX1576" fmla="*/ 471397 w 1075856"/>
              <a:gd name="connsiteY1576" fmla="*/ 141927 h 897365"/>
              <a:gd name="connsiteX1577" fmla="*/ 475727 w 1075856"/>
              <a:gd name="connsiteY1577" fmla="*/ 146257 h 897365"/>
              <a:gd name="connsiteX1578" fmla="*/ 480056 w 1075856"/>
              <a:gd name="connsiteY1578" fmla="*/ 140845 h 897365"/>
              <a:gd name="connsiteX1579" fmla="*/ 494667 w 1075856"/>
              <a:gd name="connsiteY1579" fmla="*/ 141927 h 897365"/>
              <a:gd name="connsiteX1580" fmla="*/ 496831 w 1075856"/>
              <a:gd name="connsiteY1580" fmla="*/ 139763 h 897365"/>
              <a:gd name="connsiteX1581" fmla="*/ 503325 w 1075856"/>
              <a:gd name="connsiteY1581" fmla="*/ 141927 h 897365"/>
              <a:gd name="connsiteX1582" fmla="*/ 517936 w 1075856"/>
              <a:gd name="connsiteY1582" fmla="*/ 141927 h 897365"/>
              <a:gd name="connsiteX1583" fmla="*/ 520100 w 1075856"/>
              <a:gd name="connsiteY1583" fmla="*/ 138681 h 897365"/>
              <a:gd name="connsiteX1584" fmla="*/ 525512 w 1075856"/>
              <a:gd name="connsiteY1584" fmla="*/ 145174 h 897365"/>
              <a:gd name="connsiteX1585" fmla="*/ 530923 w 1075856"/>
              <a:gd name="connsiteY1585" fmla="*/ 143010 h 897365"/>
              <a:gd name="connsiteX1586" fmla="*/ 532006 w 1075856"/>
              <a:gd name="connsiteY1586" fmla="*/ 144092 h 897365"/>
              <a:gd name="connsiteX1587" fmla="*/ 532006 w 1075856"/>
              <a:gd name="connsiteY1587" fmla="*/ 143010 h 897365"/>
              <a:gd name="connsiteX1588" fmla="*/ 538499 w 1075856"/>
              <a:gd name="connsiteY1588" fmla="*/ 144092 h 897365"/>
              <a:gd name="connsiteX1589" fmla="*/ 547158 w 1075856"/>
              <a:gd name="connsiteY1589" fmla="*/ 141927 h 897365"/>
              <a:gd name="connsiteX1590" fmla="*/ 549322 w 1075856"/>
              <a:gd name="connsiteY1590" fmla="*/ 146257 h 897365"/>
              <a:gd name="connsiteX1591" fmla="*/ 552569 w 1075856"/>
              <a:gd name="connsiteY1591" fmla="*/ 141927 h 897365"/>
              <a:gd name="connsiteX1592" fmla="*/ 555816 w 1075856"/>
              <a:gd name="connsiteY1592" fmla="*/ 145174 h 897365"/>
              <a:gd name="connsiteX1593" fmla="*/ 561227 w 1075856"/>
              <a:gd name="connsiteY1593" fmla="*/ 139763 h 897365"/>
              <a:gd name="connsiteX1594" fmla="*/ 561227 w 1075856"/>
              <a:gd name="connsiteY1594" fmla="*/ 146257 h 897365"/>
              <a:gd name="connsiteX1595" fmla="*/ 566639 w 1075856"/>
              <a:gd name="connsiteY1595" fmla="*/ 139763 h 897365"/>
              <a:gd name="connsiteX1596" fmla="*/ 569886 w 1075856"/>
              <a:gd name="connsiteY1596" fmla="*/ 139763 h 897365"/>
              <a:gd name="connsiteX1597" fmla="*/ 575297 w 1075856"/>
              <a:gd name="connsiteY1597" fmla="*/ 139763 h 897365"/>
              <a:gd name="connsiteX1598" fmla="*/ 577462 w 1075856"/>
              <a:gd name="connsiteY1598" fmla="*/ 141927 h 897365"/>
              <a:gd name="connsiteX1599" fmla="*/ 582873 w 1075856"/>
              <a:gd name="connsiteY1599" fmla="*/ 141927 h 897365"/>
              <a:gd name="connsiteX1600" fmla="*/ 583956 w 1075856"/>
              <a:gd name="connsiteY1600" fmla="*/ 143010 h 897365"/>
              <a:gd name="connsiteX1601" fmla="*/ 589367 w 1075856"/>
              <a:gd name="connsiteY1601" fmla="*/ 145174 h 897365"/>
              <a:gd name="connsiteX1602" fmla="*/ 594778 w 1075856"/>
              <a:gd name="connsiteY1602" fmla="*/ 139763 h 897365"/>
              <a:gd name="connsiteX1603" fmla="*/ 595861 w 1075856"/>
              <a:gd name="connsiteY1603" fmla="*/ 145174 h 897365"/>
              <a:gd name="connsiteX1604" fmla="*/ 603437 w 1075856"/>
              <a:gd name="connsiteY1604" fmla="*/ 145174 h 897365"/>
              <a:gd name="connsiteX1605" fmla="*/ 606684 w 1075856"/>
              <a:gd name="connsiteY1605" fmla="*/ 141927 h 897365"/>
              <a:gd name="connsiteX1606" fmla="*/ 608848 w 1075856"/>
              <a:gd name="connsiteY1606" fmla="*/ 144092 h 897365"/>
              <a:gd name="connsiteX1607" fmla="*/ 621295 w 1075856"/>
              <a:gd name="connsiteY1607" fmla="*/ 146257 h 897365"/>
              <a:gd name="connsiteX1608" fmla="*/ 626706 w 1075856"/>
              <a:gd name="connsiteY1608" fmla="*/ 145174 h 897365"/>
              <a:gd name="connsiteX1609" fmla="*/ 627788 w 1075856"/>
              <a:gd name="connsiteY1609" fmla="*/ 144092 h 897365"/>
              <a:gd name="connsiteX1610" fmla="*/ 634282 w 1075856"/>
              <a:gd name="connsiteY1610" fmla="*/ 143010 h 897365"/>
              <a:gd name="connsiteX1611" fmla="*/ 634282 w 1075856"/>
              <a:gd name="connsiteY1611" fmla="*/ 147339 h 897365"/>
              <a:gd name="connsiteX1612" fmla="*/ 644564 w 1075856"/>
              <a:gd name="connsiteY1612" fmla="*/ 147339 h 897365"/>
              <a:gd name="connsiteX1613" fmla="*/ 649975 w 1075856"/>
              <a:gd name="connsiteY1613" fmla="*/ 143010 h 897365"/>
              <a:gd name="connsiteX1614" fmla="*/ 653222 w 1075856"/>
              <a:gd name="connsiteY1614" fmla="*/ 145174 h 897365"/>
              <a:gd name="connsiteX1615" fmla="*/ 654304 w 1075856"/>
              <a:gd name="connsiteY1615" fmla="*/ 143010 h 897365"/>
              <a:gd name="connsiteX1616" fmla="*/ 656469 w 1075856"/>
              <a:gd name="connsiteY1616" fmla="*/ 144092 h 897365"/>
              <a:gd name="connsiteX1617" fmla="*/ 656469 w 1075856"/>
              <a:gd name="connsiteY1617" fmla="*/ 147339 h 897365"/>
              <a:gd name="connsiteX1618" fmla="*/ 659716 w 1075856"/>
              <a:gd name="connsiteY1618" fmla="*/ 145174 h 897365"/>
              <a:gd name="connsiteX1619" fmla="*/ 664045 w 1075856"/>
              <a:gd name="connsiteY1619" fmla="*/ 144092 h 897365"/>
              <a:gd name="connsiteX1620" fmla="*/ 669456 w 1075856"/>
              <a:gd name="connsiteY1620" fmla="*/ 145174 h 897365"/>
              <a:gd name="connsiteX1621" fmla="*/ 673786 w 1075856"/>
              <a:gd name="connsiteY1621" fmla="*/ 150586 h 897365"/>
              <a:gd name="connsiteX1622" fmla="*/ 679197 w 1075856"/>
              <a:gd name="connsiteY1622" fmla="*/ 148421 h 897365"/>
              <a:gd name="connsiteX1623" fmla="*/ 691643 w 1075856"/>
              <a:gd name="connsiteY1623" fmla="*/ 146257 h 897365"/>
              <a:gd name="connsiteX1624" fmla="*/ 694890 w 1075856"/>
              <a:gd name="connsiteY1624" fmla="*/ 152750 h 897365"/>
              <a:gd name="connsiteX1625" fmla="*/ 702466 w 1075856"/>
              <a:gd name="connsiteY1625" fmla="*/ 155997 h 897365"/>
              <a:gd name="connsiteX1626" fmla="*/ 708960 w 1075856"/>
              <a:gd name="connsiteY1626" fmla="*/ 155997 h 897365"/>
              <a:gd name="connsiteX1627" fmla="*/ 706796 w 1075856"/>
              <a:gd name="connsiteY1627" fmla="*/ 158162 h 897365"/>
              <a:gd name="connsiteX1628" fmla="*/ 715454 w 1075856"/>
              <a:gd name="connsiteY1628" fmla="*/ 154915 h 897365"/>
              <a:gd name="connsiteX1629" fmla="*/ 719783 w 1075856"/>
              <a:gd name="connsiteY1629" fmla="*/ 161409 h 897365"/>
              <a:gd name="connsiteX1630" fmla="*/ 721948 w 1075856"/>
              <a:gd name="connsiteY1630" fmla="*/ 157079 h 897365"/>
              <a:gd name="connsiteX1631" fmla="*/ 721948 w 1075856"/>
              <a:gd name="connsiteY1631" fmla="*/ 162491 h 897365"/>
              <a:gd name="connsiteX1632" fmla="*/ 735476 w 1075856"/>
              <a:gd name="connsiteY1632" fmla="*/ 161409 h 897365"/>
              <a:gd name="connsiteX1633" fmla="*/ 735476 w 1075856"/>
              <a:gd name="connsiteY1633" fmla="*/ 166820 h 897365"/>
              <a:gd name="connsiteX1634" fmla="*/ 745758 w 1075856"/>
              <a:gd name="connsiteY1634" fmla="*/ 167902 h 897365"/>
              <a:gd name="connsiteX1635" fmla="*/ 743593 w 1075856"/>
              <a:gd name="connsiteY1635" fmla="*/ 171149 h 897365"/>
              <a:gd name="connsiteX1636" fmla="*/ 753875 w 1075856"/>
              <a:gd name="connsiteY1636" fmla="*/ 178725 h 897365"/>
              <a:gd name="connsiteX1637" fmla="*/ 758204 w 1075856"/>
              <a:gd name="connsiteY1637" fmla="*/ 176561 h 897365"/>
              <a:gd name="connsiteX1638" fmla="*/ 762533 w 1075856"/>
              <a:gd name="connsiteY1638" fmla="*/ 179808 h 897365"/>
              <a:gd name="connsiteX1639" fmla="*/ 763616 w 1075856"/>
              <a:gd name="connsiteY1639" fmla="*/ 183054 h 897365"/>
              <a:gd name="connsiteX1640" fmla="*/ 765780 w 1075856"/>
              <a:gd name="connsiteY1640" fmla="*/ 183054 h 897365"/>
              <a:gd name="connsiteX1641" fmla="*/ 771192 w 1075856"/>
              <a:gd name="connsiteY1641" fmla="*/ 185219 h 897365"/>
              <a:gd name="connsiteX1642" fmla="*/ 777685 w 1075856"/>
              <a:gd name="connsiteY1642" fmla="*/ 190630 h 897365"/>
              <a:gd name="connsiteX1643" fmla="*/ 779850 w 1075856"/>
              <a:gd name="connsiteY1643" fmla="*/ 185219 h 897365"/>
              <a:gd name="connsiteX1644" fmla="*/ 783097 w 1075856"/>
              <a:gd name="connsiteY1644" fmla="*/ 185219 h 897365"/>
              <a:gd name="connsiteX1645" fmla="*/ 784179 w 1075856"/>
              <a:gd name="connsiteY1645" fmla="*/ 191713 h 897365"/>
              <a:gd name="connsiteX1646" fmla="*/ 789591 w 1075856"/>
              <a:gd name="connsiteY1646" fmla="*/ 188466 h 897365"/>
              <a:gd name="connsiteX1647" fmla="*/ 796084 w 1075856"/>
              <a:gd name="connsiteY1647" fmla="*/ 196042 h 897365"/>
              <a:gd name="connsiteX1648" fmla="*/ 801496 w 1075856"/>
              <a:gd name="connsiteY1648" fmla="*/ 198207 h 897365"/>
              <a:gd name="connsiteX1649" fmla="*/ 803660 w 1075856"/>
              <a:gd name="connsiteY1649" fmla="*/ 196042 h 897365"/>
              <a:gd name="connsiteX1650" fmla="*/ 802578 w 1075856"/>
              <a:gd name="connsiteY1650" fmla="*/ 201453 h 897365"/>
              <a:gd name="connsiteX1651" fmla="*/ 812860 w 1075856"/>
              <a:gd name="connsiteY1651" fmla="*/ 199289 h 897365"/>
              <a:gd name="connsiteX1652" fmla="*/ 815025 w 1075856"/>
              <a:gd name="connsiteY1652" fmla="*/ 210653 h 897365"/>
              <a:gd name="connsiteX1653" fmla="*/ 823683 w 1075856"/>
              <a:gd name="connsiteY1653" fmla="*/ 212817 h 897365"/>
              <a:gd name="connsiteX1654" fmla="*/ 825847 w 1075856"/>
              <a:gd name="connsiteY1654" fmla="*/ 218229 h 897365"/>
              <a:gd name="connsiteX1655" fmla="*/ 830177 w 1075856"/>
              <a:gd name="connsiteY1655" fmla="*/ 220393 h 897365"/>
              <a:gd name="connsiteX1656" fmla="*/ 837753 w 1075856"/>
              <a:gd name="connsiteY1656" fmla="*/ 221476 h 897365"/>
              <a:gd name="connsiteX1657" fmla="*/ 845329 w 1075856"/>
              <a:gd name="connsiteY1657" fmla="*/ 218229 h 897365"/>
              <a:gd name="connsiteX1658" fmla="*/ 844246 w 1075856"/>
              <a:gd name="connsiteY1658" fmla="*/ 220393 h 897365"/>
              <a:gd name="connsiteX1659" fmla="*/ 848575 w 1075856"/>
              <a:gd name="connsiteY1659" fmla="*/ 223640 h 897365"/>
              <a:gd name="connsiteX1660" fmla="*/ 848575 w 1075856"/>
              <a:gd name="connsiteY1660" fmla="*/ 225805 h 897365"/>
              <a:gd name="connsiteX1661" fmla="*/ 850740 w 1075856"/>
              <a:gd name="connsiteY1661" fmla="*/ 226887 h 897365"/>
              <a:gd name="connsiteX1662" fmla="*/ 849658 w 1075856"/>
              <a:gd name="connsiteY1662" fmla="*/ 229052 h 897365"/>
              <a:gd name="connsiteX1663" fmla="*/ 856151 w 1075856"/>
              <a:gd name="connsiteY1663" fmla="*/ 227969 h 897365"/>
              <a:gd name="connsiteX1664" fmla="*/ 858316 w 1075856"/>
              <a:gd name="connsiteY1664" fmla="*/ 232299 h 897365"/>
              <a:gd name="connsiteX1665" fmla="*/ 861563 w 1075856"/>
              <a:gd name="connsiteY1665" fmla="*/ 238792 h 897365"/>
              <a:gd name="connsiteX1666" fmla="*/ 865892 w 1075856"/>
              <a:gd name="connsiteY1666" fmla="*/ 240957 h 897365"/>
              <a:gd name="connsiteX1667" fmla="*/ 868057 w 1075856"/>
              <a:gd name="connsiteY1667" fmla="*/ 242039 h 897365"/>
              <a:gd name="connsiteX1668" fmla="*/ 868057 w 1075856"/>
              <a:gd name="connsiteY1668" fmla="*/ 245286 h 897365"/>
              <a:gd name="connsiteX1669" fmla="*/ 872386 w 1075856"/>
              <a:gd name="connsiteY1669" fmla="*/ 248533 h 897365"/>
              <a:gd name="connsiteX1670" fmla="*/ 875633 w 1075856"/>
              <a:gd name="connsiteY1670" fmla="*/ 249615 h 897365"/>
              <a:gd name="connsiteX1671" fmla="*/ 874550 w 1075856"/>
              <a:gd name="connsiteY1671" fmla="*/ 252862 h 897365"/>
              <a:gd name="connsiteX1672" fmla="*/ 878880 w 1075856"/>
              <a:gd name="connsiteY1672" fmla="*/ 251780 h 897365"/>
              <a:gd name="connsiteX1673" fmla="*/ 879962 w 1075856"/>
              <a:gd name="connsiteY1673" fmla="*/ 253944 h 897365"/>
              <a:gd name="connsiteX1674" fmla="*/ 878880 w 1075856"/>
              <a:gd name="connsiteY1674" fmla="*/ 256109 h 897365"/>
              <a:gd name="connsiteX1675" fmla="*/ 882126 w 1075856"/>
              <a:gd name="connsiteY1675" fmla="*/ 256109 h 897365"/>
              <a:gd name="connsiteX1676" fmla="*/ 882126 w 1075856"/>
              <a:gd name="connsiteY1676" fmla="*/ 257191 h 897365"/>
              <a:gd name="connsiteX1677" fmla="*/ 884291 w 1075856"/>
              <a:gd name="connsiteY1677" fmla="*/ 257191 h 897365"/>
              <a:gd name="connsiteX1678" fmla="*/ 886456 w 1075856"/>
              <a:gd name="connsiteY1678" fmla="*/ 261520 h 897365"/>
              <a:gd name="connsiteX1679" fmla="*/ 889702 w 1075856"/>
              <a:gd name="connsiteY1679" fmla="*/ 260438 h 897365"/>
              <a:gd name="connsiteX1680" fmla="*/ 891867 w 1075856"/>
              <a:gd name="connsiteY1680" fmla="*/ 265850 h 897365"/>
              <a:gd name="connsiteX1681" fmla="*/ 899443 w 1075856"/>
              <a:gd name="connsiteY1681" fmla="*/ 266932 h 897365"/>
              <a:gd name="connsiteX1682" fmla="*/ 900525 w 1075856"/>
              <a:gd name="connsiteY1682" fmla="*/ 271261 h 897365"/>
              <a:gd name="connsiteX1683" fmla="*/ 903772 w 1075856"/>
              <a:gd name="connsiteY1683" fmla="*/ 272343 h 897365"/>
              <a:gd name="connsiteX1684" fmla="*/ 911348 w 1075856"/>
              <a:gd name="connsiteY1684" fmla="*/ 284790 h 897365"/>
              <a:gd name="connsiteX1685" fmla="*/ 915677 w 1075856"/>
              <a:gd name="connsiteY1685" fmla="*/ 280461 h 897365"/>
              <a:gd name="connsiteX1686" fmla="*/ 914595 w 1075856"/>
              <a:gd name="connsiteY1686" fmla="*/ 285872 h 897365"/>
              <a:gd name="connsiteX1687" fmla="*/ 921089 w 1075856"/>
              <a:gd name="connsiteY1687" fmla="*/ 296154 h 897365"/>
              <a:gd name="connsiteX1688" fmla="*/ 924336 w 1075856"/>
              <a:gd name="connsiteY1688" fmla="*/ 296154 h 897365"/>
              <a:gd name="connsiteX1689" fmla="*/ 925418 w 1075856"/>
              <a:gd name="connsiteY1689" fmla="*/ 300483 h 897365"/>
              <a:gd name="connsiteX1690" fmla="*/ 927583 w 1075856"/>
              <a:gd name="connsiteY1690" fmla="*/ 301565 h 897365"/>
              <a:gd name="connsiteX1691" fmla="*/ 932994 w 1075856"/>
              <a:gd name="connsiteY1691" fmla="*/ 299401 h 897365"/>
              <a:gd name="connsiteX1692" fmla="*/ 936241 w 1075856"/>
              <a:gd name="connsiteY1692" fmla="*/ 302647 h 897365"/>
              <a:gd name="connsiteX1693" fmla="*/ 937323 w 1075856"/>
              <a:gd name="connsiteY1693" fmla="*/ 310223 h 897365"/>
              <a:gd name="connsiteX1694" fmla="*/ 942735 w 1075856"/>
              <a:gd name="connsiteY1694" fmla="*/ 310223 h 897365"/>
              <a:gd name="connsiteX1695" fmla="*/ 945982 w 1075856"/>
              <a:gd name="connsiteY1695" fmla="*/ 320505 h 897365"/>
              <a:gd name="connsiteX1696" fmla="*/ 950311 w 1075856"/>
              <a:gd name="connsiteY1696" fmla="*/ 322670 h 897365"/>
              <a:gd name="connsiteX1697" fmla="*/ 955722 w 1075856"/>
              <a:gd name="connsiteY1697" fmla="*/ 328081 h 897365"/>
              <a:gd name="connsiteX1698" fmla="*/ 955722 w 1075856"/>
              <a:gd name="connsiteY1698" fmla="*/ 330246 h 897365"/>
              <a:gd name="connsiteX1699" fmla="*/ 960051 w 1075856"/>
              <a:gd name="connsiteY1699" fmla="*/ 333493 h 897365"/>
              <a:gd name="connsiteX1700" fmla="*/ 961134 w 1075856"/>
              <a:gd name="connsiteY1700" fmla="*/ 343774 h 897365"/>
              <a:gd name="connsiteX1701" fmla="*/ 963298 w 1075856"/>
              <a:gd name="connsiteY1701" fmla="*/ 347021 h 897365"/>
              <a:gd name="connsiteX1702" fmla="*/ 965463 w 1075856"/>
              <a:gd name="connsiteY1702" fmla="*/ 342692 h 897365"/>
              <a:gd name="connsiteX1703" fmla="*/ 964380 w 1075856"/>
              <a:gd name="connsiteY1703" fmla="*/ 348104 h 897365"/>
              <a:gd name="connsiteX1704" fmla="*/ 968710 w 1075856"/>
              <a:gd name="connsiteY1704" fmla="*/ 348104 h 897365"/>
              <a:gd name="connsiteX1705" fmla="*/ 968710 w 1075856"/>
              <a:gd name="connsiteY1705" fmla="*/ 353515 h 897365"/>
              <a:gd name="connsiteX1706" fmla="*/ 973039 w 1075856"/>
              <a:gd name="connsiteY1706" fmla="*/ 356762 h 897365"/>
              <a:gd name="connsiteX1707" fmla="*/ 974121 w 1075856"/>
              <a:gd name="connsiteY1707" fmla="*/ 361091 h 897365"/>
              <a:gd name="connsiteX1708" fmla="*/ 977368 w 1075856"/>
              <a:gd name="connsiteY1708" fmla="*/ 363256 h 897365"/>
              <a:gd name="connsiteX1709" fmla="*/ 978450 w 1075856"/>
              <a:gd name="connsiteY1709" fmla="*/ 376784 h 897365"/>
              <a:gd name="connsiteX1710" fmla="*/ 982779 w 1075856"/>
              <a:gd name="connsiteY1710" fmla="*/ 380031 h 897365"/>
              <a:gd name="connsiteX1711" fmla="*/ 981697 w 1075856"/>
              <a:gd name="connsiteY1711" fmla="*/ 387607 h 897365"/>
              <a:gd name="connsiteX1712" fmla="*/ 984944 w 1075856"/>
              <a:gd name="connsiteY1712" fmla="*/ 388689 h 897365"/>
              <a:gd name="connsiteX1713" fmla="*/ 988191 w 1075856"/>
              <a:gd name="connsiteY1713" fmla="*/ 395183 h 897365"/>
              <a:gd name="connsiteX1714" fmla="*/ 993602 w 1075856"/>
              <a:gd name="connsiteY1714" fmla="*/ 398430 h 897365"/>
              <a:gd name="connsiteX1715" fmla="*/ 992520 w 1075856"/>
              <a:gd name="connsiteY1715" fmla="*/ 400595 h 897365"/>
              <a:gd name="connsiteX1716" fmla="*/ 989273 w 1075856"/>
              <a:gd name="connsiteY1716" fmla="*/ 404924 h 897365"/>
              <a:gd name="connsiteX1717" fmla="*/ 995767 w 1075856"/>
              <a:gd name="connsiteY1717" fmla="*/ 416288 h 897365"/>
              <a:gd name="connsiteX1718" fmla="*/ 996849 w 1075856"/>
              <a:gd name="connsiteY1718" fmla="*/ 419535 h 897365"/>
              <a:gd name="connsiteX1719" fmla="*/ 996849 w 1075856"/>
              <a:gd name="connsiteY1719" fmla="*/ 421699 h 897365"/>
              <a:gd name="connsiteX1720" fmla="*/ 995767 w 1075856"/>
              <a:gd name="connsiteY1720" fmla="*/ 424946 h 897365"/>
              <a:gd name="connsiteX1721" fmla="*/ 995767 w 1075856"/>
              <a:gd name="connsiteY1721" fmla="*/ 428193 h 897365"/>
              <a:gd name="connsiteX1722" fmla="*/ 1002261 w 1075856"/>
              <a:gd name="connsiteY1722" fmla="*/ 434687 h 897365"/>
              <a:gd name="connsiteX1723" fmla="*/ 1005508 w 1075856"/>
              <a:gd name="connsiteY1723" fmla="*/ 434687 h 897365"/>
              <a:gd name="connsiteX1724" fmla="*/ 1003343 w 1075856"/>
              <a:gd name="connsiteY1724" fmla="*/ 435769 h 897365"/>
              <a:gd name="connsiteX1725" fmla="*/ 1002261 w 1075856"/>
              <a:gd name="connsiteY1725" fmla="*/ 442263 h 897365"/>
              <a:gd name="connsiteX1726" fmla="*/ 1005508 w 1075856"/>
              <a:gd name="connsiteY1726" fmla="*/ 443345 h 897365"/>
              <a:gd name="connsiteX1727" fmla="*/ 1003343 w 1075856"/>
              <a:gd name="connsiteY1727" fmla="*/ 449839 h 897365"/>
              <a:gd name="connsiteX1728" fmla="*/ 1005508 w 1075856"/>
              <a:gd name="connsiteY1728" fmla="*/ 461203 h 897365"/>
              <a:gd name="connsiteX1729" fmla="*/ 1008754 w 1075856"/>
              <a:gd name="connsiteY1729" fmla="*/ 462285 h 897365"/>
              <a:gd name="connsiteX1730" fmla="*/ 1008754 w 1075856"/>
              <a:gd name="connsiteY1730" fmla="*/ 468779 h 897365"/>
              <a:gd name="connsiteX1731" fmla="*/ 1008754 w 1075856"/>
              <a:gd name="connsiteY1731" fmla="*/ 470944 h 897365"/>
              <a:gd name="connsiteX1732" fmla="*/ 1009837 w 1075856"/>
              <a:gd name="connsiteY1732" fmla="*/ 468779 h 897365"/>
              <a:gd name="connsiteX1733" fmla="*/ 1012001 w 1075856"/>
              <a:gd name="connsiteY1733" fmla="*/ 477437 h 897365"/>
              <a:gd name="connsiteX1734" fmla="*/ 1010919 w 1075856"/>
              <a:gd name="connsiteY1734" fmla="*/ 480684 h 897365"/>
              <a:gd name="connsiteX1735" fmla="*/ 1006590 w 1075856"/>
              <a:gd name="connsiteY1735" fmla="*/ 483931 h 897365"/>
              <a:gd name="connsiteX1736" fmla="*/ 1008754 w 1075856"/>
              <a:gd name="connsiteY1736" fmla="*/ 486096 h 897365"/>
              <a:gd name="connsiteX1737" fmla="*/ 1010919 w 1075856"/>
              <a:gd name="connsiteY1737" fmla="*/ 488260 h 897365"/>
              <a:gd name="connsiteX1738" fmla="*/ 1006590 w 1075856"/>
              <a:gd name="connsiteY1738" fmla="*/ 493672 h 897365"/>
              <a:gd name="connsiteX1739" fmla="*/ 1007672 w 1075856"/>
              <a:gd name="connsiteY1739" fmla="*/ 495836 h 897365"/>
              <a:gd name="connsiteX1740" fmla="*/ 1012001 w 1075856"/>
              <a:gd name="connsiteY1740" fmla="*/ 498001 h 897365"/>
              <a:gd name="connsiteX1741" fmla="*/ 1012001 w 1075856"/>
              <a:gd name="connsiteY1741" fmla="*/ 508282 h 897365"/>
              <a:gd name="connsiteX1742" fmla="*/ 1014166 w 1075856"/>
              <a:gd name="connsiteY1742" fmla="*/ 508282 h 897365"/>
              <a:gd name="connsiteX1743" fmla="*/ 1010919 w 1075856"/>
              <a:gd name="connsiteY1743" fmla="*/ 510447 h 897365"/>
              <a:gd name="connsiteX1744" fmla="*/ 1010919 w 1075856"/>
              <a:gd name="connsiteY1744" fmla="*/ 512612 h 897365"/>
              <a:gd name="connsiteX1745" fmla="*/ 1014166 w 1075856"/>
              <a:gd name="connsiteY1745" fmla="*/ 521270 h 897365"/>
              <a:gd name="connsiteX1746" fmla="*/ 1010919 w 1075856"/>
              <a:gd name="connsiteY1746" fmla="*/ 523435 h 897365"/>
              <a:gd name="connsiteX1747" fmla="*/ 1013084 w 1075856"/>
              <a:gd name="connsiteY1747" fmla="*/ 526681 h 897365"/>
              <a:gd name="connsiteX1748" fmla="*/ 1012001 w 1075856"/>
              <a:gd name="connsiteY1748" fmla="*/ 545621 h 897365"/>
              <a:gd name="connsiteX1749" fmla="*/ 1017413 w 1075856"/>
              <a:gd name="connsiteY1749" fmla="*/ 548868 h 897365"/>
              <a:gd name="connsiteX1750" fmla="*/ 1013084 w 1075856"/>
              <a:gd name="connsiteY1750" fmla="*/ 547786 h 897365"/>
              <a:gd name="connsiteX1751" fmla="*/ 1010919 w 1075856"/>
              <a:gd name="connsiteY1751" fmla="*/ 554280 h 897365"/>
              <a:gd name="connsiteX1752" fmla="*/ 1014166 w 1075856"/>
              <a:gd name="connsiteY1752" fmla="*/ 562938 h 897365"/>
              <a:gd name="connsiteX1753" fmla="*/ 1016330 w 1075856"/>
              <a:gd name="connsiteY1753" fmla="*/ 573220 h 897365"/>
              <a:gd name="connsiteX1754" fmla="*/ 1015248 w 1075856"/>
              <a:gd name="connsiteY1754" fmla="*/ 580796 h 897365"/>
              <a:gd name="connsiteX1755" fmla="*/ 1018495 w 1075856"/>
              <a:gd name="connsiteY1755" fmla="*/ 576467 h 897365"/>
              <a:gd name="connsiteX1756" fmla="*/ 1019577 w 1075856"/>
              <a:gd name="connsiteY1756" fmla="*/ 568891 h 897365"/>
              <a:gd name="connsiteX1757" fmla="*/ 1022824 w 1075856"/>
              <a:gd name="connsiteY1757" fmla="*/ 572138 h 897365"/>
              <a:gd name="connsiteX1758" fmla="*/ 1023906 w 1075856"/>
              <a:gd name="connsiteY1758" fmla="*/ 564562 h 897365"/>
              <a:gd name="connsiteX1759" fmla="*/ 1028236 w 1075856"/>
              <a:gd name="connsiteY1759" fmla="*/ 563479 h 897365"/>
              <a:gd name="connsiteX1760" fmla="*/ 1024989 w 1075856"/>
              <a:gd name="connsiteY1760" fmla="*/ 551033 h 897365"/>
              <a:gd name="connsiteX1761" fmla="*/ 1030400 w 1075856"/>
              <a:gd name="connsiteY1761" fmla="*/ 547786 h 897365"/>
              <a:gd name="connsiteX1762" fmla="*/ 1030400 w 1075856"/>
              <a:gd name="connsiteY1762" fmla="*/ 540210 h 897365"/>
              <a:gd name="connsiteX1763" fmla="*/ 1029318 w 1075856"/>
              <a:gd name="connsiteY1763" fmla="*/ 535881 h 897365"/>
              <a:gd name="connsiteX1764" fmla="*/ 1032565 w 1075856"/>
              <a:gd name="connsiteY1764" fmla="*/ 531552 h 897365"/>
              <a:gd name="connsiteX1765" fmla="*/ 1033647 w 1075856"/>
              <a:gd name="connsiteY1765" fmla="*/ 530469 h 897365"/>
              <a:gd name="connsiteX1766" fmla="*/ 1032565 w 1075856"/>
              <a:gd name="connsiteY1766" fmla="*/ 521811 h 897365"/>
              <a:gd name="connsiteX1767" fmla="*/ 1030400 w 1075856"/>
              <a:gd name="connsiteY1767" fmla="*/ 505036 h 897365"/>
              <a:gd name="connsiteX1768" fmla="*/ 1033647 w 1075856"/>
              <a:gd name="connsiteY1768" fmla="*/ 498542 h 897365"/>
              <a:gd name="connsiteX1769" fmla="*/ 1033647 w 1075856"/>
              <a:gd name="connsiteY1769" fmla="*/ 489884 h 897365"/>
              <a:gd name="connsiteX1770" fmla="*/ 1035812 w 1075856"/>
              <a:gd name="connsiteY1770" fmla="*/ 486637 h 897365"/>
              <a:gd name="connsiteX1771" fmla="*/ 1036894 w 1075856"/>
              <a:gd name="connsiteY1771" fmla="*/ 483390 h 897365"/>
              <a:gd name="connsiteX1772" fmla="*/ 1037976 w 1075856"/>
              <a:gd name="connsiteY1772" fmla="*/ 469861 h 897365"/>
              <a:gd name="connsiteX1773" fmla="*/ 1036894 w 1075856"/>
              <a:gd name="connsiteY1773" fmla="*/ 465532 h 897365"/>
              <a:gd name="connsiteX1774" fmla="*/ 1035812 w 1075856"/>
              <a:gd name="connsiteY1774" fmla="*/ 463367 h 897365"/>
              <a:gd name="connsiteX1775" fmla="*/ 1039059 w 1075856"/>
              <a:gd name="connsiteY1775" fmla="*/ 457956 h 897365"/>
              <a:gd name="connsiteX1776" fmla="*/ 1036894 w 1075856"/>
              <a:gd name="connsiteY1776" fmla="*/ 445510 h 897365"/>
              <a:gd name="connsiteX1777" fmla="*/ 1041223 w 1075856"/>
              <a:gd name="connsiteY1777" fmla="*/ 440098 h 897365"/>
              <a:gd name="connsiteX1778" fmla="*/ 1041223 w 1075856"/>
              <a:gd name="connsiteY1778" fmla="*/ 436851 h 897365"/>
              <a:gd name="connsiteX1779" fmla="*/ 1040141 w 1075856"/>
              <a:gd name="connsiteY1779" fmla="*/ 435769 h 897365"/>
              <a:gd name="connsiteX1780" fmla="*/ 1039059 w 1075856"/>
              <a:gd name="connsiteY1780" fmla="*/ 431440 h 897365"/>
              <a:gd name="connsiteX1781" fmla="*/ 1040141 w 1075856"/>
              <a:gd name="connsiteY1781" fmla="*/ 418994 h 897365"/>
              <a:gd name="connsiteX1782" fmla="*/ 1037976 w 1075856"/>
              <a:gd name="connsiteY1782" fmla="*/ 402218 h 897365"/>
              <a:gd name="connsiteX1783" fmla="*/ 1032565 w 1075856"/>
              <a:gd name="connsiteY1783" fmla="*/ 400054 h 897365"/>
              <a:gd name="connsiteX1784" fmla="*/ 1034729 w 1075856"/>
              <a:gd name="connsiteY1784" fmla="*/ 392478 h 897365"/>
              <a:gd name="connsiteX1785" fmla="*/ 1032565 w 1075856"/>
              <a:gd name="connsiteY1785" fmla="*/ 384901 h 897365"/>
              <a:gd name="connsiteX1786" fmla="*/ 1030400 w 1075856"/>
              <a:gd name="connsiteY1786" fmla="*/ 383819 h 897365"/>
              <a:gd name="connsiteX1787" fmla="*/ 1032565 w 1075856"/>
              <a:gd name="connsiteY1787" fmla="*/ 371373 h 897365"/>
              <a:gd name="connsiteX1788" fmla="*/ 1027153 w 1075856"/>
              <a:gd name="connsiteY1788" fmla="*/ 368126 h 897365"/>
              <a:gd name="connsiteX1789" fmla="*/ 1028236 w 1075856"/>
              <a:gd name="connsiteY1789" fmla="*/ 354597 h 897365"/>
              <a:gd name="connsiteX1790" fmla="*/ 1023906 w 1075856"/>
              <a:gd name="connsiteY1790" fmla="*/ 347021 h 897365"/>
              <a:gd name="connsiteX1791" fmla="*/ 1023906 w 1075856"/>
              <a:gd name="connsiteY1791" fmla="*/ 343774 h 897365"/>
              <a:gd name="connsiteX1792" fmla="*/ 1021742 w 1075856"/>
              <a:gd name="connsiteY1792" fmla="*/ 340528 h 897365"/>
              <a:gd name="connsiteX1793" fmla="*/ 1021742 w 1075856"/>
              <a:gd name="connsiteY1793" fmla="*/ 331869 h 897365"/>
              <a:gd name="connsiteX1794" fmla="*/ 1016330 w 1075856"/>
              <a:gd name="connsiteY1794" fmla="*/ 328622 h 897365"/>
              <a:gd name="connsiteX1795" fmla="*/ 1015248 w 1075856"/>
              <a:gd name="connsiteY1795" fmla="*/ 314011 h 897365"/>
              <a:gd name="connsiteX1796" fmla="*/ 1013084 w 1075856"/>
              <a:gd name="connsiteY1796" fmla="*/ 310765 h 897365"/>
              <a:gd name="connsiteX1797" fmla="*/ 1013084 w 1075856"/>
              <a:gd name="connsiteY1797" fmla="*/ 304271 h 897365"/>
              <a:gd name="connsiteX1798" fmla="*/ 1009837 w 1075856"/>
              <a:gd name="connsiteY1798" fmla="*/ 301024 h 897365"/>
              <a:gd name="connsiteX1799" fmla="*/ 1006590 w 1075856"/>
              <a:gd name="connsiteY1799" fmla="*/ 297777 h 897365"/>
              <a:gd name="connsiteX1800" fmla="*/ 1004425 w 1075856"/>
              <a:gd name="connsiteY1800" fmla="*/ 289119 h 897365"/>
              <a:gd name="connsiteX1801" fmla="*/ 1000096 w 1075856"/>
              <a:gd name="connsiteY1801" fmla="*/ 288037 h 897365"/>
              <a:gd name="connsiteX1802" fmla="*/ 999014 w 1075856"/>
              <a:gd name="connsiteY1802" fmla="*/ 285872 h 897365"/>
              <a:gd name="connsiteX1803" fmla="*/ 993602 w 1075856"/>
              <a:gd name="connsiteY1803" fmla="*/ 282625 h 897365"/>
              <a:gd name="connsiteX1804" fmla="*/ 990355 w 1075856"/>
              <a:gd name="connsiteY1804" fmla="*/ 276131 h 897365"/>
              <a:gd name="connsiteX1805" fmla="*/ 986026 w 1075856"/>
              <a:gd name="connsiteY1805" fmla="*/ 277214 h 897365"/>
              <a:gd name="connsiteX1806" fmla="*/ 983862 w 1075856"/>
              <a:gd name="connsiteY1806" fmla="*/ 275049 h 897365"/>
              <a:gd name="connsiteX1807" fmla="*/ 982779 w 1075856"/>
              <a:gd name="connsiteY1807" fmla="*/ 273967 h 897365"/>
              <a:gd name="connsiteX1808" fmla="*/ 978450 w 1075856"/>
              <a:gd name="connsiteY1808" fmla="*/ 267473 h 897365"/>
              <a:gd name="connsiteX1809" fmla="*/ 973039 w 1075856"/>
              <a:gd name="connsiteY1809" fmla="*/ 268555 h 897365"/>
              <a:gd name="connsiteX1810" fmla="*/ 971957 w 1075856"/>
              <a:gd name="connsiteY1810" fmla="*/ 258274 h 897365"/>
              <a:gd name="connsiteX1811" fmla="*/ 966545 w 1075856"/>
              <a:gd name="connsiteY1811" fmla="*/ 258274 h 897365"/>
              <a:gd name="connsiteX1812" fmla="*/ 966545 w 1075856"/>
              <a:gd name="connsiteY1812" fmla="*/ 256109 h 897365"/>
              <a:gd name="connsiteX1813" fmla="*/ 963298 w 1075856"/>
              <a:gd name="connsiteY1813" fmla="*/ 257191 h 897365"/>
              <a:gd name="connsiteX1814" fmla="*/ 961134 w 1075856"/>
              <a:gd name="connsiteY1814" fmla="*/ 248533 h 897365"/>
              <a:gd name="connsiteX1815" fmla="*/ 955722 w 1075856"/>
              <a:gd name="connsiteY1815" fmla="*/ 249615 h 897365"/>
              <a:gd name="connsiteX1816" fmla="*/ 950311 w 1075856"/>
              <a:gd name="connsiteY1816" fmla="*/ 240957 h 897365"/>
              <a:gd name="connsiteX1817" fmla="*/ 945982 w 1075856"/>
              <a:gd name="connsiteY1817" fmla="*/ 240957 h 897365"/>
              <a:gd name="connsiteX1818" fmla="*/ 943817 w 1075856"/>
              <a:gd name="connsiteY1818" fmla="*/ 229593 h 897365"/>
              <a:gd name="connsiteX1819" fmla="*/ 941652 w 1075856"/>
              <a:gd name="connsiteY1819" fmla="*/ 225264 h 897365"/>
              <a:gd name="connsiteX1820" fmla="*/ 936241 w 1075856"/>
              <a:gd name="connsiteY1820" fmla="*/ 220935 h 897365"/>
              <a:gd name="connsiteX1821" fmla="*/ 937323 w 1075856"/>
              <a:gd name="connsiteY1821" fmla="*/ 215523 h 897365"/>
              <a:gd name="connsiteX1822" fmla="*/ 935159 w 1075856"/>
              <a:gd name="connsiteY1822" fmla="*/ 207947 h 897365"/>
              <a:gd name="connsiteX1823" fmla="*/ 932994 w 1075856"/>
              <a:gd name="connsiteY1823" fmla="*/ 204700 h 897365"/>
              <a:gd name="connsiteX1824" fmla="*/ 931912 w 1075856"/>
              <a:gd name="connsiteY1824" fmla="*/ 203618 h 897365"/>
              <a:gd name="connsiteX1825" fmla="*/ 931912 w 1075856"/>
              <a:gd name="connsiteY1825" fmla="*/ 198207 h 897365"/>
              <a:gd name="connsiteX1826" fmla="*/ 930830 w 1075856"/>
              <a:gd name="connsiteY1826" fmla="*/ 198207 h 897365"/>
              <a:gd name="connsiteX1827" fmla="*/ 930830 w 1075856"/>
              <a:gd name="connsiteY1827" fmla="*/ 196042 h 897365"/>
              <a:gd name="connsiteX1828" fmla="*/ 930830 w 1075856"/>
              <a:gd name="connsiteY1828" fmla="*/ 193877 h 897365"/>
              <a:gd name="connsiteX1829" fmla="*/ 930830 w 1075856"/>
              <a:gd name="connsiteY1829" fmla="*/ 189548 h 897365"/>
              <a:gd name="connsiteX1830" fmla="*/ 929747 w 1075856"/>
              <a:gd name="connsiteY1830" fmla="*/ 187384 h 897365"/>
              <a:gd name="connsiteX1831" fmla="*/ 919465 w 1075856"/>
              <a:gd name="connsiteY1831" fmla="*/ 176020 h 897365"/>
              <a:gd name="connsiteX1832" fmla="*/ 914054 w 1075856"/>
              <a:gd name="connsiteY1832" fmla="*/ 176020 h 897365"/>
              <a:gd name="connsiteX1833" fmla="*/ 906478 w 1075856"/>
              <a:gd name="connsiteY1833" fmla="*/ 165738 h 897365"/>
              <a:gd name="connsiteX1834" fmla="*/ 905396 w 1075856"/>
              <a:gd name="connsiteY1834" fmla="*/ 163573 h 897365"/>
              <a:gd name="connsiteX1835" fmla="*/ 903231 w 1075856"/>
              <a:gd name="connsiteY1835" fmla="*/ 164656 h 897365"/>
              <a:gd name="connsiteX1836" fmla="*/ 901067 w 1075856"/>
              <a:gd name="connsiteY1836" fmla="*/ 161409 h 897365"/>
              <a:gd name="connsiteX1837" fmla="*/ 894573 w 1075856"/>
              <a:gd name="connsiteY1837" fmla="*/ 155997 h 897365"/>
              <a:gd name="connsiteX1838" fmla="*/ 890244 w 1075856"/>
              <a:gd name="connsiteY1838" fmla="*/ 157079 h 897365"/>
              <a:gd name="connsiteX1839" fmla="*/ 884832 w 1075856"/>
              <a:gd name="connsiteY1839" fmla="*/ 153833 h 897365"/>
              <a:gd name="connsiteX1840" fmla="*/ 880503 w 1075856"/>
              <a:gd name="connsiteY1840" fmla="*/ 146257 h 897365"/>
              <a:gd name="connsiteX1841" fmla="*/ 874009 w 1075856"/>
              <a:gd name="connsiteY1841" fmla="*/ 144092 h 897365"/>
              <a:gd name="connsiteX1842" fmla="*/ 870762 w 1075856"/>
              <a:gd name="connsiteY1842" fmla="*/ 139763 h 897365"/>
              <a:gd name="connsiteX1843" fmla="*/ 869680 w 1075856"/>
              <a:gd name="connsiteY1843" fmla="*/ 136516 h 897365"/>
              <a:gd name="connsiteX1844" fmla="*/ 867516 w 1075856"/>
              <a:gd name="connsiteY1844" fmla="*/ 138681 h 897365"/>
              <a:gd name="connsiteX1845" fmla="*/ 869680 w 1075856"/>
              <a:gd name="connsiteY1845" fmla="*/ 141927 h 897365"/>
              <a:gd name="connsiteX1846" fmla="*/ 862104 w 1075856"/>
              <a:gd name="connsiteY1846" fmla="*/ 130563 h 897365"/>
              <a:gd name="connsiteX1847" fmla="*/ 856693 w 1075856"/>
              <a:gd name="connsiteY1847" fmla="*/ 130563 h 897365"/>
              <a:gd name="connsiteX1848" fmla="*/ 849117 w 1075856"/>
              <a:gd name="connsiteY1848" fmla="*/ 120282 h 897365"/>
              <a:gd name="connsiteX1849" fmla="*/ 846952 w 1075856"/>
              <a:gd name="connsiteY1849" fmla="*/ 123529 h 897365"/>
              <a:gd name="connsiteX1850" fmla="*/ 845870 w 1075856"/>
              <a:gd name="connsiteY1850" fmla="*/ 126775 h 897365"/>
              <a:gd name="connsiteX1851" fmla="*/ 845870 w 1075856"/>
              <a:gd name="connsiteY1851" fmla="*/ 123529 h 897365"/>
              <a:gd name="connsiteX1852" fmla="*/ 839376 w 1075856"/>
              <a:gd name="connsiteY1852" fmla="*/ 120282 h 897365"/>
              <a:gd name="connsiteX1853" fmla="*/ 832882 w 1075856"/>
              <a:gd name="connsiteY1853" fmla="*/ 115952 h 897365"/>
              <a:gd name="connsiteX1854" fmla="*/ 828553 w 1075856"/>
              <a:gd name="connsiteY1854" fmla="*/ 117035 h 897365"/>
              <a:gd name="connsiteX1855" fmla="*/ 819895 w 1075856"/>
              <a:gd name="connsiteY1855" fmla="*/ 109459 h 897365"/>
              <a:gd name="connsiteX1856" fmla="*/ 818813 w 1075856"/>
              <a:gd name="connsiteY1856" fmla="*/ 115952 h 897365"/>
              <a:gd name="connsiteX1857" fmla="*/ 815566 w 1075856"/>
              <a:gd name="connsiteY1857" fmla="*/ 112706 h 897365"/>
              <a:gd name="connsiteX1858" fmla="*/ 812319 w 1075856"/>
              <a:gd name="connsiteY1858" fmla="*/ 109459 h 897365"/>
              <a:gd name="connsiteX1859" fmla="*/ 811236 w 1075856"/>
              <a:gd name="connsiteY1859" fmla="*/ 110541 h 897365"/>
              <a:gd name="connsiteX1860" fmla="*/ 804743 w 1075856"/>
              <a:gd name="connsiteY1860" fmla="*/ 104047 h 897365"/>
              <a:gd name="connsiteX1861" fmla="*/ 802578 w 1075856"/>
              <a:gd name="connsiteY1861" fmla="*/ 105130 h 897365"/>
              <a:gd name="connsiteX1862" fmla="*/ 804743 w 1075856"/>
              <a:gd name="connsiteY1862" fmla="*/ 110541 h 897365"/>
              <a:gd name="connsiteX1863" fmla="*/ 801496 w 1075856"/>
              <a:gd name="connsiteY1863" fmla="*/ 110541 h 897365"/>
              <a:gd name="connsiteX1864" fmla="*/ 800414 w 1075856"/>
              <a:gd name="connsiteY1864" fmla="*/ 101883 h 897365"/>
              <a:gd name="connsiteX1865" fmla="*/ 797167 w 1075856"/>
              <a:gd name="connsiteY1865" fmla="*/ 107294 h 897365"/>
              <a:gd name="connsiteX1866" fmla="*/ 793920 w 1075856"/>
              <a:gd name="connsiteY1866" fmla="*/ 106212 h 897365"/>
              <a:gd name="connsiteX1867" fmla="*/ 792838 w 1075856"/>
              <a:gd name="connsiteY1867" fmla="*/ 101883 h 897365"/>
              <a:gd name="connsiteX1868" fmla="*/ 788508 w 1075856"/>
              <a:gd name="connsiteY1868" fmla="*/ 104047 h 897365"/>
              <a:gd name="connsiteX1869" fmla="*/ 784179 w 1075856"/>
              <a:gd name="connsiteY1869" fmla="*/ 98636 h 897365"/>
              <a:gd name="connsiteX1870" fmla="*/ 783097 w 1075856"/>
              <a:gd name="connsiteY1870" fmla="*/ 97554 h 897365"/>
              <a:gd name="connsiteX1871" fmla="*/ 780932 w 1075856"/>
              <a:gd name="connsiteY1871" fmla="*/ 96471 h 897365"/>
              <a:gd name="connsiteX1872" fmla="*/ 779850 w 1075856"/>
              <a:gd name="connsiteY1872" fmla="*/ 92142 h 897365"/>
              <a:gd name="connsiteX1873" fmla="*/ 772274 w 1075856"/>
              <a:gd name="connsiteY1873" fmla="*/ 87813 h 897365"/>
              <a:gd name="connsiteX1874" fmla="*/ 767945 w 1075856"/>
              <a:gd name="connsiteY1874" fmla="*/ 88895 h 897365"/>
              <a:gd name="connsiteX1875" fmla="*/ 781473 w 1075856"/>
              <a:gd name="connsiteY1875" fmla="*/ 79696 h 897365"/>
              <a:gd name="connsiteX1876" fmla="*/ 601272 w 1075856"/>
              <a:gd name="connsiteY1876" fmla="*/ 158703 h 897365"/>
              <a:gd name="connsiteX1877" fmla="*/ 590990 w 1075856"/>
              <a:gd name="connsiteY1877" fmla="*/ 158703 h 897365"/>
              <a:gd name="connsiteX1878" fmla="*/ 583414 w 1075856"/>
              <a:gd name="connsiteY1878" fmla="*/ 156538 h 897365"/>
              <a:gd name="connsiteX1879" fmla="*/ 581250 w 1075856"/>
              <a:gd name="connsiteY1879" fmla="*/ 159785 h 897365"/>
              <a:gd name="connsiteX1880" fmla="*/ 573674 w 1075856"/>
              <a:gd name="connsiteY1880" fmla="*/ 155456 h 897365"/>
              <a:gd name="connsiteX1881" fmla="*/ 570427 w 1075856"/>
              <a:gd name="connsiteY1881" fmla="*/ 156538 h 897365"/>
              <a:gd name="connsiteX1882" fmla="*/ 568262 w 1075856"/>
              <a:gd name="connsiteY1882" fmla="*/ 158703 h 897365"/>
              <a:gd name="connsiteX1883" fmla="*/ 557981 w 1075856"/>
              <a:gd name="connsiteY1883" fmla="*/ 156538 h 897365"/>
              <a:gd name="connsiteX1884" fmla="*/ 557981 w 1075856"/>
              <a:gd name="connsiteY1884" fmla="*/ 153291 h 897365"/>
              <a:gd name="connsiteX1885" fmla="*/ 551487 w 1075856"/>
              <a:gd name="connsiteY1885" fmla="*/ 155456 h 897365"/>
              <a:gd name="connsiteX1886" fmla="*/ 543911 w 1075856"/>
              <a:gd name="connsiteY1886" fmla="*/ 155456 h 897365"/>
              <a:gd name="connsiteX1887" fmla="*/ 540664 w 1075856"/>
              <a:gd name="connsiteY1887" fmla="*/ 156538 h 897365"/>
              <a:gd name="connsiteX1888" fmla="*/ 530382 w 1075856"/>
              <a:gd name="connsiteY1888" fmla="*/ 154374 h 897365"/>
              <a:gd name="connsiteX1889" fmla="*/ 526053 w 1075856"/>
              <a:gd name="connsiteY1889" fmla="*/ 156538 h 897365"/>
              <a:gd name="connsiteX1890" fmla="*/ 519559 w 1075856"/>
              <a:gd name="connsiteY1890" fmla="*/ 153291 h 897365"/>
              <a:gd name="connsiteX1891" fmla="*/ 517395 w 1075856"/>
              <a:gd name="connsiteY1891" fmla="*/ 157621 h 897365"/>
              <a:gd name="connsiteX1892" fmla="*/ 507113 w 1075856"/>
              <a:gd name="connsiteY1892" fmla="*/ 157621 h 897365"/>
              <a:gd name="connsiteX1893" fmla="*/ 498455 w 1075856"/>
              <a:gd name="connsiteY1893" fmla="*/ 157621 h 897365"/>
              <a:gd name="connsiteX1894" fmla="*/ 496290 w 1075856"/>
              <a:gd name="connsiteY1894" fmla="*/ 155456 h 897365"/>
              <a:gd name="connsiteX1895" fmla="*/ 494126 w 1075856"/>
              <a:gd name="connsiteY1895" fmla="*/ 153291 h 897365"/>
              <a:gd name="connsiteX1896" fmla="*/ 491961 w 1075856"/>
              <a:gd name="connsiteY1896" fmla="*/ 154374 h 897365"/>
              <a:gd name="connsiteX1897" fmla="*/ 489796 w 1075856"/>
              <a:gd name="connsiteY1897" fmla="*/ 153291 h 897365"/>
              <a:gd name="connsiteX1898" fmla="*/ 488714 w 1075856"/>
              <a:gd name="connsiteY1898" fmla="*/ 154374 h 897365"/>
              <a:gd name="connsiteX1899" fmla="*/ 485467 w 1075856"/>
              <a:gd name="connsiteY1899" fmla="*/ 155456 h 897365"/>
              <a:gd name="connsiteX1900" fmla="*/ 475185 w 1075856"/>
              <a:gd name="connsiteY1900" fmla="*/ 155456 h 897365"/>
              <a:gd name="connsiteX1901" fmla="*/ 469774 w 1075856"/>
              <a:gd name="connsiteY1901" fmla="*/ 160868 h 897365"/>
              <a:gd name="connsiteX1902" fmla="*/ 465445 w 1075856"/>
              <a:gd name="connsiteY1902" fmla="*/ 158703 h 897365"/>
              <a:gd name="connsiteX1903" fmla="*/ 461116 w 1075856"/>
              <a:gd name="connsiteY1903" fmla="*/ 161950 h 897365"/>
              <a:gd name="connsiteX1904" fmla="*/ 456787 w 1075856"/>
              <a:gd name="connsiteY1904" fmla="*/ 161950 h 897365"/>
              <a:gd name="connsiteX1905" fmla="*/ 453540 w 1075856"/>
              <a:gd name="connsiteY1905" fmla="*/ 164114 h 897365"/>
              <a:gd name="connsiteX1906" fmla="*/ 454622 w 1075856"/>
              <a:gd name="connsiteY1906" fmla="*/ 160868 h 897365"/>
              <a:gd name="connsiteX1907" fmla="*/ 440011 w 1075856"/>
              <a:gd name="connsiteY1907" fmla="*/ 160868 h 897365"/>
              <a:gd name="connsiteX1908" fmla="*/ 437846 w 1075856"/>
              <a:gd name="connsiteY1908" fmla="*/ 166279 h 897365"/>
              <a:gd name="connsiteX1909" fmla="*/ 433517 w 1075856"/>
              <a:gd name="connsiteY1909" fmla="*/ 164114 h 897365"/>
              <a:gd name="connsiteX1910" fmla="*/ 422153 w 1075856"/>
              <a:gd name="connsiteY1910" fmla="*/ 168444 h 897365"/>
              <a:gd name="connsiteX1911" fmla="*/ 418906 w 1075856"/>
              <a:gd name="connsiteY1911" fmla="*/ 172773 h 897365"/>
              <a:gd name="connsiteX1912" fmla="*/ 418906 w 1075856"/>
              <a:gd name="connsiteY1912" fmla="*/ 169526 h 897365"/>
              <a:gd name="connsiteX1913" fmla="*/ 413495 w 1075856"/>
              <a:gd name="connsiteY1913" fmla="*/ 170608 h 897365"/>
              <a:gd name="connsiteX1914" fmla="*/ 411330 w 1075856"/>
              <a:gd name="connsiteY1914" fmla="*/ 176020 h 897365"/>
              <a:gd name="connsiteX1915" fmla="*/ 398884 w 1075856"/>
              <a:gd name="connsiteY1915" fmla="*/ 178184 h 897365"/>
              <a:gd name="connsiteX1916" fmla="*/ 396719 w 1075856"/>
              <a:gd name="connsiteY1916" fmla="*/ 183596 h 897365"/>
              <a:gd name="connsiteX1917" fmla="*/ 390226 w 1075856"/>
              <a:gd name="connsiteY1917" fmla="*/ 184678 h 897365"/>
              <a:gd name="connsiteX1918" fmla="*/ 386979 w 1075856"/>
              <a:gd name="connsiteY1918" fmla="*/ 189007 h 897365"/>
              <a:gd name="connsiteX1919" fmla="*/ 382650 w 1075856"/>
              <a:gd name="connsiteY1919" fmla="*/ 190089 h 897365"/>
              <a:gd name="connsiteX1920" fmla="*/ 380485 w 1075856"/>
              <a:gd name="connsiteY1920" fmla="*/ 194418 h 897365"/>
              <a:gd name="connsiteX1921" fmla="*/ 372909 w 1075856"/>
              <a:gd name="connsiteY1921" fmla="*/ 195501 h 897365"/>
              <a:gd name="connsiteX1922" fmla="*/ 370744 w 1075856"/>
              <a:gd name="connsiteY1922" fmla="*/ 197665 h 897365"/>
              <a:gd name="connsiteX1923" fmla="*/ 367498 w 1075856"/>
              <a:gd name="connsiteY1923" fmla="*/ 199830 h 897365"/>
              <a:gd name="connsiteX1924" fmla="*/ 365333 w 1075856"/>
              <a:gd name="connsiteY1924" fmla="*/ 201995 h 897365"/>
              <a:gd name="connsiteX1925" fmla="*/ 357757 w 1075856"/>
              <a:gd name="connsiteY1925" fmla="*/ 208488 h 897365"/>
              <a:gd name="connsiteX1926" fmla="*/ 352346 w 1075856"/>
              <a:gd name="connsiteY1926" fmla="*/ 211735 h 897365"/>
              <a:gd name="connsiteX1927" fmla="*/ 350181 w 1075856"/>
              <a:gd name="connsiteY1927" fmla="*/ 209571 h 897365"/>
              <a:gd name="connsiteX1928" fmla="*/ 350181 w 1075856"/>
              <a:gd name="connsiteY1928" fmla="*/ 212817 h 897365"/>
              <a:gd name="connsiteX1929" fmla="*/ 349099 w 1075856"/>
              <a:gd name="connsiteY1929" fmla="*/ 216064 h 897365"/>
              <a:gd name="connsiteX1930" fmla="*/ 348016 w 1075856"/>
              <a:gd name="connsiteY1930" fmla="*/ 213900 h 897365"/>
              <a:gd name="connsiteX1931" fmla="*/ 344769 w 1075856"/>
              <a:gd name="connsiteY1931" fmla="*/ 219311 h 897365"/>
              <a:gd name="connsiteX1932" fmla="*/ 346934 w 1075856"/>
              <a:gd name="connsiteY1932" fmla="*/ 222558 h 897365"/>
              <a:gd name="connsiteX1933" fmla="*/ 343687 w 1075856"/>
              <a:gd name="connsiteY1933" fmla="*/ 225805 h 897365"/>
              <a:gd name="connsiteX1934" fmla="*/ 341523 w 1075856"/>
              <a:gd name="connsiteY1934" fmla="*/ 231216 h 897365"/>
              <a:gd name="connsiteX1935" fmla="*/ 340440 w 1075856"/>
              <a:gd name="connsiteY1935" fmla="*/ 239875 h 897365"/>
              <a:gd name="connsiteX1936" fmla="*/ 342605 w 1075856"/>
              <a:gd name="connsiteY1936" fmla="*/ 243122 h 897365"/>
              <a:gd name="connsiteX1937" fmla="*/ 343687 w 1075856"/>
              <a:gd name="connsiteY1937" fmla="*/ 247451 h 897365"/>
              <a:gd name="connsiteX1938" fmla="*/ 344769 w 1075856"/>
              <a:gd name="connsiteY1938" fmla="*/ 253944 h 897365"/>
              <a:gd name="connsiteX1939" fmla="*/ 346934 w 1075856"/>
              <a:gd name="connsiteY1939" fmla="*/ 256109 h 897365"/>
              <a:gd name="connsiteX1940" fmla="*/ 351263 w 1075856"/>
              <a:gd name="connsiteY1940" fmla="*/ 257191 h 897365"/>
              <a:gd name="connsiteX1941" fmla="*/ 353428 w 1075856"/>
              <a:gd name="connsiteY1941" fmla="*/ 261520 h 897365"/>
              <a:gd name="connsiteX1942" fmla="*/ 358839 w 1075856"/>
              <a:gd name="connsiteY1942" fmla="*/ 263685 h 897365"/>
              <a:gd name="connsiteX1943" fmla="*/ 359922 w 1075856"/>
              <a:gd name="connsiteY1943" fmla="*/ 265850 h 897365"/>
              <a:gd name="connsiteX1944" fmla="*/ 357757 w 1075856"/>
              <a:gd name="connsiteY1944" fmla="*/ 273426 h 897365"/>
              <a:gd name="connsiteX1945" fmla="*/ 355592 w 1075856"/>
              <a:gd name="connsiteY1945" fmla="*/ 275590 h 897365"/>
              <a:gd name="connsiteX1946" fmla="*/ 354510 w 1075856"/>
              <a:gd name="connsiteY1946" fmla="*/ 276673 h 897365"/>
              <a:gd name="connsiteX1947" fmla="*/ 353428 w 1075856"/>
              <a:gd name="connsiteY1947" fmla="*/ 278837 h 897365"/>
              <a:gd name="connsiteX1948" fmla="*/ 350181 w 1075856"/>
              <a:gd name="connsiteY1948" fmla="*/ 281002 h 897365"/>
              <a:gd name="connsiteX1949" fmla="*/ 349099 w 1075856"/>
              <a:gd name="connsiteY1949" fmla="*/ 282084 h 897365"/>
              <a:gd name="connsiteX1950" fmla="*/ 344769 w 1075856"/>
              <a:gd name="connsiteY1950" fmla="*/ 292366 h 897365"/>
              <a:gd name="connsiteX1951" fmla="*/ 340440 w 1075856"/>
              <a:gd name="connsiteY1951" fmla="*/ 294530 h 897365"/>
              <a:gd name="connsiteX1952" fmla="*/ 338276 w 1075856"/>
              <a:gd name="connsiteY1952" fmla="*/ 299942 h 897365"/>
              <a:gd name="connsiteX1953" fmla="*/ 332864 w 1075856"/>
              <a:gd name="connsiteY1953" fmla="*/ 303189 h 897365"/>
              <a:gd name="connsiteX1954" fmla="*/ 332864 w 1075856"/>
              <a:gd name="connsiteY1954" fmla="*/ 306435 h 897365"/>
              <a:gd name="connsiteX1955" fmla="*/ 332864 w 1075856"/>
              <a:gd name="connsiteY1955" fmla="*/ 308600 h 897365"/>
              <a:gd name="connsiteX1956" fmla="*/ 332864 w 1075856"/>
              <a:gd name="connsiteY1956" fmla="*/ 310765 h 897365"/>
              <a:gd name="connsiteX1957" fmla="*/ 332864 w 1075856"/>
              <a:gd name="connsiteY1957" fmla="*/ 312929 h 897365"/>
              <a:gd name="connsiteX1958" fmla="*/ 333947 w 1075856"/>
              <a:gd name="connsiteY1958" fmla="*/ 315094 h 897365"/>
              <a:gd name="connsiteX1959" fmla="*/ 331782 w 1075856"/>
              <a:gd name="connsiteY1959" fmla="*/ 323752 h 897365"/>
              <a:gd name="connsiteX1960" fmla="*/ 339358 w 1075856"/>
              <a:gd name="connsiteY1960" fmla="*/ 328081 h 897365"/>
              <a:gd name="connsiteX1961" fmla="*/ 335029 w 1075856"/>
              <a:gd name="connsiteY1961" fmla="*/ 330246 h 897365"/>
              <a:gd name="connsiteX1962" fmla="*/ 340440 w 1075856"/>
              <a:gd name="connsiteY1962" fmla="*/ 340528 h 897365"/>
              <a:gd name="connsiteX1963" fmla="*/ 345852 w 1075856"/>
              <a:gd name="connsiteY1963" fmla="*/ 344857 h 897365"/>
              <a:gd name="connsiteX1964" fmla="*/ 344769 w 1075856"/>
              <a:gd name="connsiteY1964" fmla="*/ 348104 h 897365"/>
              <a:gd name="connsiteX1965" fmla="*/ 350181 w 1075856"/>
              <a:gd name="connsiteY1965" fmla="*/ 345939 h 897365"/>
              <a:gd name="connsiteX1966" fmla="*/ 354510 w 1075856"/>
              <a:gd name="connsiteY1966" fmla="*/ 345939 h 897365"/>
              <a:gd name="connsiteX1967" fmla="*/ 364792 w 1075856"/>
              <a:gd name="connsiteY1967" fmla="*/ 351350 h 897365"/>
              <a:gd name="connsiteX1968" fmla="*/ 364792 w 1075856"/>
              <a:gd name="connsiteY1968" fmla="*/ 354597 h 897365"/>
              <a:gd name="connsiteX1969" fmla="*/ 370203 w 1075856"/>
              <a:gd name="connsiteY1969" fmla="*/ 353515 h 897365"/>
              <a:gd name="connsiteX1970" fmla="*/ 374532 w 1075856"/>
              <a:gd name="connsiteY1970" fmla="*/ 358927 h 897365"/>
              <a:gd name="connsiteX1971" fmla="*/ 378862 w 1075856"/>
              <a:gd name="connsiteY1971" fmla="*/ 355680 h 897365"/>
              <a:gd name="connsiteX1972" fmla="*/ 383191 w 1075856"/>
              <a:gd name="connsiteY1972" fmla="*/ 356762 h 897365"/>
              <a:gd name="connsiteX1973" fmla="*/ 384273 w 1075856"/>
              <a:gd name="connsiteY1973" fmla="*/ 357844 h 897365"/>
              <a:gd name="connsiteX1974" fmla="*/ 387520 w 1075856"/>
              <a:gd name="connsiteY1974" fmla="*/ 357844 h 897365"/>
              <a:gd name="connsiteX1975" fmla="*/ 391849 w 1075856"/>
              <a:gd name="connsiteY1975" fmla="*/ 363256 h 897365"/>
              <a:gd name="connsiteX1976" fmla="*/ 396178 w 1075856"/>
              <a:gd name="connsiteY1976" fmla="*/ 364338 h 897365"/>
              <a:gd name="connsiteX1977" fmla="*/ 400507 w 1075856"/>
              <a:gd name="connsiteY1977" fmla="*/ 361091 h 897365"/>
              <a:gd name="connsiteX1978" fmla="*/ 407001 w 1075856"/>
              <a:gd name="connsiteY1978" fmla="*/ 362173 h 897365"/>
              <a:gd name="connsiteX1979" fmla="*/ 413495 w 1075856"/>
              <a:gd name="connsiteY1979" fmla="*/ 360009 h 897365"/>
              <a:gd name="connsiteX1980" fmla="*/ 414577 w 1075856"/>
              <a:gd name="connsiteY1980" fmla="*/ 364338 h 897365"/>
              <a:gd name="connsiteX1981" fmla="*/ 416742 w 1075856"/>
              <a:gd name="connsiteY1981" fmla="*/ 362173 h 897365"/>
              <a:gd name="connsiteX1982" fmla="*/ 431353 w 1075856"/>
              <a:gd name="connsiteY1982" fmla="*/ 360009 h 897365"/>
              <a:gd name="connsiteX1983" fmla="*/ 435682 w 1075856"/>
              <a:gd name="connsiteY1983" fmla="*/ 356762 h 897365"/>
              <a:gd name="connsiteX1984" fmla="*/ 438929 w 1075856"/>
              <a:gd name="connsiteY1984" fmla="*/ 356762 h 897365"/>
              <a:gd name="connsiteX1985" fmla="*/ 441093 w 1075856"/>
              <a:gd name="connsiteY1985" fmla="*/ 353515 h 897365"/>
              <a:gd name="connsiteX1986" fmla="*/ 444340 w 1075856"/>
              <a:gd name="connsiteY1986" fmla="*/ 358927 h 897365"/>
              <a:gd name="connsiteX1987" fmla="*/ 447587 w 1075856"/>
              <a:gd name="connsiteY1987" fmla="*/ 357844 h 897365"/>
              <a:gd name="connsiteX1988" fmla="*/ 450834 w 1075856"/>
              <a:gd name="connsiteY1988" fmla="*/ 350268 h 897365"/>
              <a:gd name="connsiteX1989" fmla="*/ 451916 w 1075856"/>
              <a:gd name="connsiteY1989" fmla="*/ 350268 h 897365"/>
              <a:gd name="connsiteX1990" fmla="*/ 456245 w 1075856"/>
              <a:gd name="connsiteY1990" fmla="*/ 350268 h 897365"/>
              <a:gd name="connsiteX1991" fmla="*/ 462739 w 1075856"/>
              <a:gd name="connsiteY1991" fmla="*/ 345939 h 897365"/>
              <a:gd name="connsiteX1992" fmla="*/ 462739 w 1075856"/>
              <a:gd name="connsiteY1992" fmla="*/ 350268 h 897365"/>
              <a:gd name="connsiteX1993" fmla="*/ 471397 w 1075856"/>
              <a:gd name="connsiteY1993" fmla="*/ 344857 h 897365"/>
              <a:gd name="connsiteX1994" fmla="*/ 482761 w 1075856"/>
              <a:gd name="connsiteY1994" fmla="*/ 341610 h 897365"/>
              <a:gd name="connsiteX1995" fmla="*/ 486008 w 1075856"/>
              <a:gd name="connsiteY1995" fmla="*/ 338363 h 897365"/>
              <a:gd name="connsiteX1996" fmla="*/ 489255 w 1075856"/>
              <a:gd name="connsiteY1996" fmla="*/ 340528 h 897365"/>
              <a:gd name="connsiteX1997" fmla="*/ 491420 w 1075856"/>
              <a:gd name="connsiteY1997" fmla="*/ 338363 h 897365"/>
              <a:gd name="connsiteX1998" fmla="*/ 491420 w 1075856"/>
              <a:gd name="connsiteY1998" fmla="*/ 341610 h 897365"/>
              <a:gd name="connsiteX1999" fmla="*/ 498996 w 1075856"/>
              <a:gd name="connsiteY1999" fmla="*/ 336198 h 897365"/>
              <a:gd name="connsiteX2000" fmla="*/ 513607 w 1075856"/>
              <a:gd name="connsiteY2000" fmla="*/ 327540 h 897365"/>
              <a:gd name="connsiteX2001" fmla="*/ 523888 w 1075856"/>
              <a:gd name="connsiteY2001" fmla="*/ 326458 h 897365"/>
              <a:gd name="connsiteX2002" fmla="*/ 531465 w 1075856"/>
              <a:gd name="connsiteY2002" fmla="*/ 329705 h 897365"/>
              <a:gd name="connsiteX2003" fmla="*/ 532547 w 1075856"/>
              <a:gd name="connsiteY2003" fmla="*/ 326458 h 897365"/>
              <a:gd name="connsiteX2004" fmla="*/ 536876 w 1075856"/>
              <a:gd name="connsiteY2004" fmla="*/ 324293 h 897365"/>
              <a:gd name="connsiteX2005" fmla="*/ 535794 w 1075856"/>
              <a:gd name="connsiteY2005" fmla="*/ 331869 h 897365"/>
              <a:gd name="connsiteX2006" fmla="*/ 541205 w 1075856"/>
              <a:gd name="connsiteY2006" fmla="*/ 334034 h 897365"/>
              <a:gd name="connsiteX2007" fmla="*/ 541205 w 1075856"/>
              <a:gd name="connsiteY2007" fmla="*/ 342692 h 897365"/>
              <a:gd name="connsiteX2008" fmla="*/ 547699 w 1075856"/>
              <a:gd name="connsiteY2008" fmla="*/ 352974 h 897365"/>
              <a:gd name="connsiteX2009" fmla="*/ 546617 w 1075856"/>
              <a:gd name="connsiteY2009" fmla="*/ 352974 h 897365"/>
              <a:gd name="connsiteX2010" fmla="*/ 548781 w 1075856"/>
              <a:gd name="connsiteY2010" fmla="*/ 356221 h 897365"/>
              <a:gd name="connsiteX2011" fmla="*/ 549863 w 1075856"/>
              <a:gd name="connsiteY2011" fmla="*/ 360550 h 897365"/>
              <a:gd name="connsiteX2012" fmla="*/ 550946 w 1075856"/>
              <a:gd name="connsiteY2012" fmla="*/ 370832 h 897365"/>
              <a:gd name="connsiteX2013" fmla="*/ 553110 w 1075856"/>
              <a:gd name="connsiteY2013" fmla="*/ 374079 h 897365"/>
              <a:gd name="connsiteX2014" fmla="*/ 558522 w 1075856"/>
              <a:gd name="connsiteY2014" fmla="*/ 376243 h 897365"/>
              <a:gd name="connsiteX2015" fmla="*/ 558522 w 1075856"/>
              <a:gd name="connsiteY2015" fmla="*/ 378408 h 897365"/>
              <a:gd name="connsiteX2016" fmla="*/ 562851 w 1075856"/>
              <a:gd name="connsiteY2016" fmla="*/ 375161 h 897365"/>
              <a:gd name="connsiteX2017" fmla="*/ 565016 w 1075856"/>
              <a:gd name="connsiteY2017" fmla="*/ 375161 h 897365"/>
              <a:gd name="connsiteX2018" fmla="*/ 567180 w 1075856"/>
              <a:gd name="connsiteY2018" fmla="*/ 378408 h 897365"/>
              <a:gd name="connsiteX2019" fmla="*/ 575838 w 1075856"/>
              <a:gd name="connsiteY2019" fmla="*/ 382737 h 897365"/>
              <a:gd name="connsiteX2020" fmla="*/ 582332 w 1075856"/>
              <a:gd name="connsiteY2020" fmla="*/ 380572 h 897365"/>
              <a:gd name="connsiteX2021" fmla="*/ 592614 w 1075856"/>
              <a:gd name="connsiteY2021" fmla="*/ 385984 h 897365"/>
              <a:gd name="connsiteX2022" fmla="*/ 594778 w 1075856"/>
              <a:gd name="connsiteY2022" fmla="*/ 380572 h 897365"/>
              <a:gd name="connsiteX2023" fmla="*/ 595861 w 1075856"/>
              <a:gd name="connsiteY2023" fmla="*/ 378408 h 897365"/>
              <a:gd name="connsiteX2024" fmla="*/ 606143 w 1075856"/>
              <a:gd name="connsiteY2024" fmla="*/ 380572 h 897365"/>
              <a:gd name="connsiteX2025" fmla="*/ 608307 w 1075856"/>
              <a:gd name="connsiteY2025" fmla="*/ 384901 h 897365"/>
              <a:gd name="connsiteX2026" fmla="*/ 612636 w 1075856"/>
              <a:gd name="connsiteY2026" fmla="*/ 379490 h 897365"/>
              <a:gd name="connsiteX2027" fmla="*/ 616965 w 1075856"/>
              <a:gd name="connsiteY2027" fmla="*/ 381655 h 897365"/>
              <a:gd name="connsiteX2028" fmla="*/ 620212 w 1075856"/>
              <a:gd name="connsiteY2028" fmla="*/ 378408 h 897365"/>
              <a:gd name="connsiteX2029" fmla="*/ 625624 w 1075856"/>
              <a:gd name="connsiteY2029" fmla="*/ 379490 h 897365"/>
              <a:gd name="connsiteX2030" fmla="*/ 634282 w 1075856"/>
              <a:gd name="connsiteY2030" fmla="*/ 381655 h 897365"/>
              <a:gd name="connsiteX2031" fmla="*/ 641858 w 1075856"/>
              <a:gd name="connsiteY2031" fmla="*/ 378408 h 897365"/>
              <a:gd name="connsiteX2032" fmla="*/ 642940 w 1075856"/>
              <a:gd name="connsiteY2032" fmla="*/ 380572 h 897365"/>
              <a:gd name="connsiteX2033" fmla="*/ 645105 w 1075856"/>
              <a:gd name="connsiteY2033" fmla="*/ 378408 h 897365"/>
              <a:gd name="connsiteX2034" fmla="*/ 649434 w 1075856"/>
              <a:gd name="connsiteY2034" fmla="*/ 379490 h 897365"/>
              <a:gd name="connsiteX2035" fmla="*/ 649434 w 1075856"/>
              <a:gd name="connsiteY2035" fmla="*/ 376243 h 897365"/>
              <a:gd name="connsiteX2036" fmla="*/ 650516 w 1075856"/>
              <a:gd name="connsiteY2036" fmla="*/ 380572 h 897365"/>
              <a:gd name="connsiteX2037" fmla="*/ 658092 w 1075856"/>
              <a:gd name="connsiteY2037" fmla="*/ 376243 h 897365"/>
              <a:gd name="connsiteX2038" fmla="*/ 668374 w 1075856"/>
              <a:gd name="connsiteY2038" fmla="*/ 376243 h 897365"/>
              <a:gd name="connsiteX2039" fmla="*/ 672703 w 1075856"/>
              <a:gd name="connsiteY2039" fmla="*/ 379490 h 897365"/>
              <a:gd name="connsiteX2040" fmla="*/ 675950 w 1075856"/>
              <a:gd name="connsiteY2040" fmla="*/ 376243 h 897365"/>
              <a:gd name="connsiteX2041" fmla="*/ 678115 w 1075856"/>
              <a:gd name="connsiteY2041" fmla="*/ 379490 h 897365"/>
              <a:gd name="connsiteX2042" fmla="*/ 683526 w 1075856"/>
              <a:gd name="connsiteY2042" fmla="*/ 378408 h 897365"/>
              <a:gd name="connsiteX2043" fmla="*/ 686773 w 1075856"/>
              <a:gd name="connsiteY2043" fmla="*/ 375161 h 897365"/>
              <a:gd name="connsiteX2044" fmla="*/ 699219 w 1075856"/>
              <a:gd name="connsiteY2044" fmla="*/ 375161 h 897365"/>
              <a:gd name="connsiteX2045" fmla="*/ 699219 w 1075856"/>
              <a:gd name="connsiteY2045" fmla="*/ 378408 h 897365"/>
              <a:gd name="connsiteX2046" fmla="*/ 709501 w 1075856"/>
              <a:gd name="connsiteY2046" fmla="*/ 377325 h 897365"/>
              <a:gd name="connsiteX2047" fmla="*/ 721948 w 1075856"/>
              <a:gd name="connsiteY2047" fmla="*/ 374079 h 897365"/>
              <a:gd name="connsiteX2048" fmla="*/ 725194 w 1075856"/>
              <a:gd name="connsiteY2048" fmla="*/ 381655 h 897365"/>
              <a:gd name="connsiteX2049" fmla="*/ 728441 w 1075856"/>
              <a:gd name="connsiteY2049" fmla="*/ 387066 h 897365"/>
              <a:gd name="connsiteX2050" fmla="*/ 732770 w 1075856"/>
              <a:gd name="connsiteY2050" fmla="*/ 388148 h 897365"/>
              <a:gd name="connsiteX2051" fmla="*/ 734935 w 1075856"/>
              <a:gd name="connsiteY2051" fmla="*/ 402759 h 897365"/>
              <a:gd name="connsiteX2052" fmla="*/ 739264 w 1075856"/>
              <a:gd name="connsiteY2052" fmla="*/ 411418 h 897365"/>
              <a:gd name="connsiteX2053" fmla="*/ 740346 w 1075856"/>
              <a:gd name="connsiteY2053" fmla="*/ 416829 h 897365"/>
              <a:gd name="connsiteX2054" fmla="*/ 749005 w 1075856"/>
              <a:gd name="connsiteY2054" fmla="*/ 415747 h 897365"/>
              <a:gd name="connsiteX2055" fmla="*/ 751169 w 1075856"/>
              <a:gd name="connsiteY2055" fmla="*/ 422240 h 897365"/>
              <a:gd name="connsiteX2056" fmla="*/ 757663 w 1075856"/>
              <a:gd name="connsiteY2056" fmla="*/ 421158 h 897365"/>
              <a:gd name="connsiteX2057" fmla="*/ 761992 w 1075856"/>
              <a:gd name="connsiteY2057" fmla="*/ 415747 h 897365"/>
              <a:gd name="connsiteX2058" fmla="*/ 763075 w 1075856"/>
              <a:gd name="connsiteY2058" fmla="*/ 421158 h 897365"/>
              <a:gd name="connsiteX2059" fmla="*/ 766321 w 1075856"/>
              <a:gd name="connsiteY2059" fmla="*/ 417911 h 897365"/>
              <a:gd name="connsiteX2060" fmla="*/ 768486 w 1075856"/>
              <a:gd name="connsiteY2060" fmla="*/ 422240 h 897365"/>
              <a:gd name="connsiteX2061" fmla="*/ 772815 w 1075856"/>
              <a:gd name="connsiteY2061" fmla="*/ 420076 h 897365"/>
              <a:gd name="connsiteX2062" fmla="*/ 774980 w 1075856"/>
              <a:gd name="connsiteY2062" fmla="*/ 421158 h 897365"/>
              <a:gd name="connsiteX2063" fmla="*/ 778227 w 1075856"/>
              <a:gd name="connsiteY2063" fmla="*/ 418994 h 897365"/>
              <a:gd name="connsiteX2064" fmla="*/ 780391 w 1075856"/>
              <a:gd name="connsiteY2064" fmla="*/ 421158 h 897365"/>
              <a:gd name="connsiteX2065" fmla="*/ 785803 w 1075856"/>
              <a:gd name="connsiteY2065" fmla="*/ 417911 h 897365"/>
              <a:gd name="connsiteX2066" fmla="*/ 790132 w 1075856"/>
              <a:gd name="connsiteY2066" fmla="*/ 421158 h 897365"/>
              <a:gd name="connsiteX2067" fmla="*/ 793379 w 1075856"/>
              <a:gd name="connsiteY2067" fmla="*/ 417911 h 897365"/>
              <a:gd name="connsiteX2068" fmla="*/ 799872 w 1075856"/>
              <a:gd name="connsiteY2068" fmla="*/ 423323 h 897365"/>
              <a:gd name="connsiteX2069" fmla="*/ 810154 w 1075856"/>
              <a:gd name="connsiteY2069" fmla="*/ 417911 h 897365"/>
              <a:gd name="connsiteX2070" fmla="*/ 818813 w 1075856"/>
              <a:gd name="connsiteY2070" fmla="*/ 420076 h 897365"/>
              <a:gd name="connsiteX2071" fmla="*/ 829094 w 1075856"/>
              <a:gd name="connsiteY2071" fmla="*/ 417911 h 897365"/>
              <a:gd name="connsiteX2072" fmla="*/ 841541 w 1075856"/>
              <a:gd name="connsiteY2072" fmla="*/ 416829 h 897365"/>
              <a:gd name="connsiteX2073" fmla="*/ 845870 w 1075856"/>
              <a:gd name="connsiteY2073" fmla="*/ 422240 h 897365"/>
              <a:gd name="connsiteX2074" fmla="*/ 851281 w 1075856"/>
              <a:gd name="connsiteY2074" fmla="*/ 416829 h 897365"/>
              <a:gd name="connsiteX2075" fmla="*/ 852363 w 1075856"/>
              <a:gd name="connsiteY2075" fmla="*/ 420076 h 897365"/>
              <a:gd name="connsiteX2076" fmla="*/ 856693 w 1075856"/>
              <a:gd name="connsiteY2076" fmla="*/ 418994 h 897365"/>
              <a:gd name="connsiteX2077" fmla="*/ 858857 w 1075856"/>
              <a:gd name="connsiteY2077" fmla="*/ 422240 h 897365"/>
              <a:gd name="connsiteX2078" fmla="*/ 857775 w 1075856"/>
              <a:gd name="connsiteY2078" fmla="*/ 429816 h 897365"/>
              <a:gd name="connsiteX2079" fmla="*/ 862104 w 1075856"/>
              <a:gd name="connsiteY2079" fmla="*/ 437393 h 897365"/>
              <a:gd name="connsiteX2080" fmla="*/ 859939 w 1075856"/>
              <a:gd name="connsiteY2080" fmla="*/ 438475 h 897365"/>
              <a:gd name="connsiteX2081" fmla="*/ 861022 w 1075856"/>
              <a:gd name="connsiteY2081" fmla="*/ 449839 h 897365"/>
              <a:gd name="connsiteX2082" fmla="*/ 866433 w 1075856"/>
              <a:gd name="connsiteY2082" fmla="*/ 453086 h 897365"/>
              <a:gd name="connsiteX2083" fmla="*/ 867516 w 1075856"/>
              <a:gd name="connsiteY2083" fmla="*/ 456333 h 897365"/>
              <a:gd name="connsiteX2084" fmla="*/ 871845 w 1075856"/>
              <a:gd name="connsiteY2084" fmla="*/ 459579 h 897365"/>
              <a:gd name="connsiteX2085" fmla="*/ 872927 w 1075856"/>
              <a:gd name="connsiteY2085" fmla="*/ 460662 h 897365"/>
              <a:gd name="connsiteX2086" fmla="*/ 879421 w 1075856"/>
              <a:gd name="connsiteY2086" fmla="*/ 461744 h 897365"/>
              <a:gd name="connsiteX2087" fmla="*/ 881585 w 1075856"/>
              <a:gd name="connsiteY2087" fmla="*/ 467155 h 897365"/>
              <a:gd name="connsiteX2088" fmla="*/ 891867 w 1075856"/>
              <a:gd name="connsiteY2088" fmla="*/ 468238 h 897365"/>
              <a:gd name="connsiteX2089" fmla="*/ 895114 w 1075856"/>
              <a:gd name="connsiteY2089" fmla="*/ 463909 h 897365"/>
              <a:gd name="connsiteX2090" fmla="*/ 896196 w 1075856"/>
              <a:gd name="connsiteY2090" fmla="*/ 468238 h 897365"/>
              <a:gd name="connsiteX2091" fmla="*/ 901608 w 1075856"/>
              <a:gd name="connsiteY2091" fmla="*/ 467155 h 897365"/>
              <a:gd name="connsiteX2092" fmla="*/ 904855 w 1075856"/>
              <a:gd name="connsiteY2092" fmla="*/ 471485 h 897365"/>
              <a:gd name="connsiteX2093" fmla="*/ 905937 w 1075856"/>
              <a:gd name="connsiteY2093" fmla="*/ 466073 h 897365"/>
              <a:gd name="connsiteX2094" fmla="*/ 905937 w 1075856"/>
              <a:gd name="connsiteY2094" fmla="*/ 471485 h 897365"/>
              <a:gd name="connsiteX2095" fmla="*/ 917301 w 1075856"/>
              <a:gd name="connsiteY2095" fmla="*/ 466073 h 897365"/>
              <a:gd name="connsiteX2096" fmla="*/ 922712 w 1075856"/>
              <a:gd name="connsiteY2096" fmla="*/ 466073 h 897365"/>
              <a:gd name="connsiteX2097" fmla="*/ 924877 w 1075856"/>
              <a:gd name="connsiteY2097" fmla="*/ 468238 h 897365"/>
              <a:gd name="connsiteX2098" fmla="*/ 932453 w 1075856"/>
              <a:gd name="connsiteY2098" fmla="*/ 468238 h 897365"/>
              <a:gd name="connsiteX2099" fmla="*/ 933535 w 1075856"/>
              <a:gd name="connsiteY2099" fmla="*/ 474732 h 897365"/>
              <a:gd name="connsiteX2100" fmla="*/ 937864 w 1075856"/>
              <a:gd name="connsiteY2100" fmla="*/ 471485 h 897365"/>
              <a:gd name="connsiteX2101" fmla="*/ 938947 w 1075856"/>
              <a:gd name="connsiteY2101" fmla="*/ 475814 h 897365"/>
              <a:gd name="connsiteX2102" fmla="*/ 942194 w 1075856"/>
              <a:gd name="connsiteY2102" fmla="*/ 473649 h 897365"/>
              <a:gd name="connsiteX2103" fmla="*/ 945440 w 1075856"/>
              <a:gd name="connsiteY2103" fmla="*/ 474732 h 897365"/>
              <a:gd name="connsiteX2104" fmla="*/ 947605 w 1075856"/>
              <a:gd name="connsiteY2104" fmla="*/ 474732 h 897365"/>
              <a:gd name="connsiteX2105" fmla="*/ 946523 w 1075856"/>
              <a:gd name="connsiteY2105" fmla="*/ 480143 h 897365"/>
              <a:gd name="connsiteX2106" fmla="*/ 953016 w 1075856"/>
              <a:gd name="connsiteY2106" fmla="*/ 484472 h 897365"/>
              <a:gd name="connsiteX2107" fmla="*/ 957346 w 1075856"/>
              <a:gd name="connsiteY2107" fmla="*/ 482308 h 897365"/>
              <a:gd name="connsiteX2108" fmla="*/ 959510 w 1075856"/>
              <a:gd name="connsiteY2108" fmla="*/ 492589 h 897365"/>
              <a:gd name="connsiteX2109" fmla="*/ 968168 w 1075856"/>
              <a:gd name="connsiteY2109" fmla="*/ 493672 h 897365"/>
              <a:gd name="connsiteX2110" fmla="*/ 969251 w 1075856"/>
              <a:gd name="connsiteY2110" fmla="*/ 495836 h 897365"/>
              <a:gd name="connsiteX2111" fmla="*/ 971415 w 1075856"/>
              <a:gd name="connsiteY2111" fmla="*/ 508282 h 897365"/>
              <a:gd name="connsiteX2112" fmla="*/ 975745 w 1075856"/>
              <a:gd name="connsiteY2112" fmla="*/ 509365 h 897365"/>
              <a:gd name="connsiteX2113" fmla="*/ 978991 w 1075856"/>
              <a:gd name="connsiteY2113" fmla="*/ 516941 h 897365"/>
              <a:gd name="connsiteX2114" fmla="*/ 983321 w 1075856"/>
              <a:gd name="connsiteY2114" fmla="*/ 519105 h 897365"/>
              <a:gd name="connsiteX2115" fmla="*/ 982238 w 1075856"/>
              <a:gd name="connsiteY2115" fmla="*/ 523435 h 897365"/>
              <a:gd name="connsiteX2116" fmla="*/ 984403 w 1075856"/>
              <a:gd name="connsiteY2116" fmla="*/ 524517 h 897365"/>
              <a:gd name="connsiteX2117" fmla="*/ 986567 w 1075856"/>
              <a:gd name="connsiteY2117" fmla="*/ 526681 h 897365"/>
              <a:gd name="connsiteX2118" fmla="*/ 986567 w 1075856"/>
              <a:gd name="connsiteY2118" fmla="*/ 536963 h 897365"/>
              <a:gd name="connsiteX2119" fmla="*/ 989814 w 1075856"/>
              <a:gd name="connsiteY2119" fmla="*/ 540210 h 897365"/>
              <a:gd name="connsiteX2120" fmla="*/ 988732 w 1075856"/>
              <a:gd name="connsiteY2120" fmla="*/ 548868 h 897365"/>
              <a:gd name="connsiteX2121" fmla="*/ 993061 w 1075856"/>
              <a:gd name="connsiteY2121" fmla="*/ 576467 h 897365"/>
              <a:gd name="connsiteX2122" fmla="*/ 997390 w 1075856"/>
              <a:gd name="connsiteY2122" fmla="*/ 581878 h 897365"/>
              <a:gd name="connsiteX2123" fmla="*/ 996308 w 1075856"/>
              <a:gd name="connsiteY2123" fmla="*/ 586207 h 897365"/>
              <a:gd name="connsiteX2124" fmla="*/ 1000637 w 1075856"/>
              <a:gd name="connsiteY2124" fmla="*/ 588372 h 897365"/>
              <a:gd name="connsiteX2125" fmla="*/ 999555 w 1075856"/>
              <a:gd name="connsiteY2125" fmla="*/ 592701 h 897365"/>
              <a:gd name="connsiteX2126" fmla="*/ 996308 w 1075856"/>
              <a:gd name="connsiteY2126" fmla="*/ 595948 h 897365"/>
              <a:gd name="connsiteX2127" fmla="*/ 997390 w 1075856"/>
              <a:gd name="connsiteY2127" fmla="*/ 600277 h 897365"/>
              <a:gd name="connsiteX2128" fmla="*/ 997390 w 1075856"/>
              <a:gd name="connsiteY2128" fmla="*/ 603524 h 897365"/>
              <a:gd name="connsiteX2129" fmla="*/ 997390 w 1075856"/>
              <a:gd name="connsiteY2129" fmla="*/ 608935 h 897365"/>
              <a:gd name="connsiteX2130" fmla="*/ 998473 w 1075856"/>
              <a:gd name="connsiteY2130" fmla="*/ 611100 h 897365"/>
              <a:gd name="connsiteX2131" fmla="*/ 998473 w 1075856"/>
              <a:gd name="connsiteY2131" fmla="*/ 613265 h 897365"/>
              <a:gd name="connsiteX2132" fmla="*/ 999555 w 1075856"/>
              <a:gd name="connsiteY2132" fmla="*/ 616511 h 897365"/>
              <a:gd name="connsiteX2133" fmla="*/ 997390 w 1075856"/>
              <a:gd name="connsiteY2133" fmla="*/ 631122 h 897365"/>
              <a:gd name="connsiteX2134" fmla="*/ 1000637 w 1075856"/>
              <a:gd name="connsiteY2134" fmla="*/ 634369 h 897365"/>
              <a:gd name="connsiteX2135" fmla="*/ 999555 w 1075856"/>
              <a:gd name="connsiteY2135" fmla="*/ 646816 h 897365"/>
              <a:gd name="connsiteX2136" fmla="*/ 995226 w 1075856"/>
              <a:gd name="connsiteY2136" fmla="*/ 647898 h 897365"/>
              <a:gd name="connsiteX2137" fmla="*/ 997390 w 1075856"/>
              <a:gd name="connsiteY2137" fmla="*/ 653309 h 897365"/>
              <a:gd name="connsiteX2138" fmla="*/ 996308 w 1075856"/>
              <a:gd name="connsiteY2138" fmla="*/ 654392 h 897365"/>
              <a:gd name="connsiteX2139" fmla="*/ 996308 w 1075856"/>
              <a:gd name="connsiteY2139" fmla="*/ 664673 h 897365"/>
              <a:gd name="connsiteX2140" fmla="*/ 993061 w 1075856"/>
              <a:gd name="connsiteY2140" fmla="*/ 666838 h 897365"/>
              <a:gd name="connsiteX2141" fmla="*/ 993061 w 1075856"/>
              <a:gd name="connsiteY2141" fmla="*/ 672249 h 897365"/>
              <a:gd name="connsiteX2142" fmla="*/ 993061 w 1075856"/>
              <a:gd name="connsiteY2142" fmla="*/ 674414 h 897365"/>
              <a:gd name="connsiteX2143" fmla="*/ 993061 w 1075856"/>
              <a:gd name="connsiteY2143" fmla="*/ 678743 h 897365"/>
              <a:gd name="connsiteX2144" fmla="*/ 990897 w 1075856"/>
              <a:gd name="connsiteY2144" fmla="*/ 678743 h 897365"/>
              <a:gd name="connsiteX2145" fmla="*/ 990897 w 1075856"/>
              <a:gd name="connsiteY2145" fmla="*/ 686319 h 897365"/>
              <a:gd name="connsiteX2146" fmla="*/ 993061 w 1075856"/>
              <a:gd name="connsiteY2146" fmla="*/ 687401 h 897365"/>
              <a:gd name="connsiteX2147" fmla="*/ 989814 w 1075856"/>
              <a:gd name="connsiteY2147" fmla="*/ 687401 h 897365"/>
              <a:gd name="connsiteX2148" fmla="*/ 988732 w 1075856"/>
              <a:gd name="connsiteY2148" fmla="*/ 694977 h 897365"/>
              <a:gd name="connsiteX2149" fmla="*/ 989814 w 1075856"/>
              <a:gd name="connsiteY2149" fmla="*/ 697142 h 897365"/>
              <a:gd name="connsiteX2150" fmla="*/ 993061 w 1075856"/>
              <a:gd name="connsiteY2150" fmla="*/ 699307 h 897365"/>
              <a:gd name="connsiteX2151" fmla="*/ 985485 w 1075856"/>
              <a:gd name="connsiteY2151" fmla="*/ 697142 h 897365"/>
              <a:gd name="connsiteX2152" fmla="*/ 984403 w 1075856"/>
              <a:gd name="connsiteY2152" fmla="*/ 703636 h 897365"/>
              <a:gd name="connsiteX2153" fmla="*/ 987650 w 1075856"/>
              <a:gd name="connsiteY2153" fmla="*/ 701471 h 897365"/>
              <a:gd name="connsiteX2154" fmla="*/ 989814 w 1075856"/>
              <a:gd name="connsiteY2154" fmla="*/ 710130 h 897365"/>
              <a:gd name="connsiteX2155" fmla="*/ 984403 w 1075856"/>
              <a:gd name="connsiteY2155" fmla="*/ 709047 h 897365"/>
              <a:gd name="connsiteX2156" fmla="*/ 985485 w 1075856"/>
              <a:gd name="connsiteY2156" fmla="*/ 716623 h 897365"/>
              <a:gd name="connsiteX2157" fmla="*/ 983321 w 1075856"/>
              <a:gd name="connsiteY2157" fmla="*/ 720952 h 897365"/>
              <a:gd name="connsiteX2158" fmla="*/ 981156 w 1075856"/>
              <a:gd name="connsiteY2158" fmla="*/ 723117 h 897365"/>
              <a:gd name="connsiteX2159" fmla="*/ 982238 w 1075856"/>
              <a:gd name="connsiteY2159" fmla="*/ 727446 h 897365"/>
              <a:gd name="connsiteX2160" fmla="*/ 986567 w 1075856"/>
              <a:gd name="connsiteY2160" fmla="*/ 730693 h 897365"/>
              <a:gd name="connsiteX2161" fmla="*/ 982238 w 1075856"/>
              <a:gd name="connsiteY2161" fmla="*/ 728528 h 897365"/>
              <a:gd name="connsiteX2162" fmla="*/ 983321 w 1075856"/>
              <a:gd name="connsiteY2162" fmla="*/ 731775 h 897365"/>
              <a:gd name="connsiteX2163" fmla="*/ 980074 w 1075856"/>
              <a:gd name="connsiteY2163" fmla="*/ 733940 h 897365"/>
              <a:gd name="connsiteX2164" fmla="*/ 981156 w 1075856"/>
              <a:gd name="connsiteY2164" fmla="*/ 738269 h 897365"/>
              <a:gd name="connsiteX2165" fmla="*/ 977909 w 1075856"/>
              <a:gd name="connsiteY2165" fmla="*/ 740434 h 897365"/>
              <a:gd name="connsiteX2166" fmla="*/ 977909 w 1075856"/>
              <a:gd name="connsiteY2166" fmla="*/ 745845 h 897365"/>
              <a:gd name="connsiteX2167" fmla="*/ 972498 w 1075856"/>
              <a:gd name="connsiteY2167" fmla="*/ 746927 h 897365"/>
              <a:gd name="connsiteX2168" fmla="*/ 975745 w 1075856"/>
              <a:gd name="connsiteY2168" fmla="*/ 753421 h 897365"/>
              <a:gd name="connsiteX2169" fmla="*/ 978991 w 1075856"/>
              <a:gd name="connsiteY2169" fmla="*/ 751257 h 897365"/>
              <a:gd name="connsiteX2170" fmla="*/ 983321 w 1075856"/>
              <a:gd name="connsiteY2170" fmla="*/ 749092 h 897365"/>
              <a:gd name="connsiteX2171" fmla="*/ 989814 w 1075856"/>
              <a:gd name="connsiteY2171" fmla="*/ 731234 h 897365"/>
              <a:gd name="connsiteX2172" fmla="*/ 995226 w 1075856"/>
              <a:gd name="connsiteY2172" fmla="*/ 714459 h 897365"/>
              <a:gd name="connsiteX2173" fmla="*/ 996308 w 1075856"/>
              <a:gd name="connsiteY2173" fmla="*/ 703095 h 897365"/>
              <a:gd name="connsiteX2174" fmla="*/ 996308 w 1075856"/>
              <a:gd name="connsiteY2174" fmla="*/ 689566 h 897365"/>
              <a:gd name="connsiteX2175" fmla="*/ 997390 w 1075856"/>
              <a:gd name="connsiteY2175" fmla="*/ 687401 h 897365"/>
              <a:gd name="connsiteX2176" fmla="*/ 1001720 w 1075856"/>
              <a:gd name="connsiteY2176" fmla="*/ 684155 h 897365"/>
              <a:gd name="connsiteX2177" fmla="*/ 1001720 w 1075856"/>
              <a:gd name="connsiteY2177" fmla="*/ 669544 h 897365"/>
              <a:gd name="connsiteX2178" fmla="*/ 1006049 w 1075856"/>
              <a:gd name="connsiteY2178" fmla="*/ 664132 h 897365"/>
              <a:gd name="connsiteX2179" fmla="*/ 1008213 w 1075856"/>
              <a:gd name="connsiteY2179" fmla="*/ 653850 h 897365"/>
              <a:gd name="connsiteX2180" fmla="*/ 1006049 w 1075856"/>
              <a:gd name="connsiteY2180" fmla="*/ 638157 h 897365"/>
              <a:gd name="connsiteX2181" fmla="*/ 1008213 w 1075856"/>
              <a:gd name="connsiteY2181" fmla="*/ 634910 h 897365"/>
              <a:gd name="connsiteX2182" fmla="*/ 1013625 w 1075856"/>
              <a:gd name="connsiteY2182" fmla="*/ 634910 h 897365"/>
              <a:gd name="connsiteX2183" fmla="*/ 1010378 w 1075856"/>
              <a:gd name="connsiteY2183" fmla="*/ 626252 h 897365"/>
              <a:gd name="connsiteX2184" fmla="*/ 1010378 w 1075856"/>
              <a:gd name="connsiteY2184" fmla="*/ 617594 h 897365"/>
              <a:gd name="connsiteX2185" fmla="*/ 1009296 w 1075856"/>
              <a:gd name="connsiteY2185" fmla="*/ 611100 h 897365"/>
              <a:gd name="connsiteX2186" fmla="*/ 1008213 w 1075856"/>
              <a:gd name="connsiteY2186" fmla="*/ 603524 h 897365"/>
              <a:gd name="connsiteX2187" fmla="*/ 1010378 w 1075856"/>
              <a:gd name="connsiteY2187" fmla="*/ 589995 h 897365"/>
              <a:gd name="connsiteX2188" fmla="*/ 1013625 w 1075856"/>
              <a:gd name="connsiteY2188" fmla="*/ 583502 h 897365"/>
              <a:gd name="connsiteX2189" fmla="*/ 1009296 w 1075856"/>
              <a:gd name="connsiteY2189" fmla="*/ 575926 h 897365"/>
              <a:gd name="connsiteX2190" fmla="*/ 1010378 w 1075856"/>
              <a:gd name="connsiteY2190" fmla="*/ 563479 h 897365"/>
              <a:gd name="connsiteX2191" fmla="*/ 1010378 w 1075856"/>
              <a:gd name="connsiteY2191" fmla="*/ 553198 h 897365"/>
              <a:gd name="connsiteX2192" fmla="*/ 1010378 w 1075856"/>
              <a:gd name="connsiteY2192" fmla="*/ 551033 h 897365"/>
              <a:gd name="connsiteX2193" fmla="*/ 1009296 w 1075856"/>
              <a:gd name="connsiteY2193" fmla="*/ 547786 h 897365"/>
              <a:gd name="connsiteX2194" fmla="*/ 1011460 w 1075856"/>
              <a:gd name="connsiteY2194" fmla="*/ 540210 h 897365"/>
              <a:gd name="connsiteX2195" fmla="*/ 1009296 w 1075856"/>
              <a:gd name="connsiteY2195" fmla="*/ 529928 h 897365"/>
              <a:gd name="connsiteX2196" fmla="*/ 1011460 w 1075856"/>
              <a:gd name="connsiteY2196" fmla="*/ 524517 h 897365"/>
              <a:gd name="connsiteX2197" fmla="*/ 1010378 w 1075856"/>
              <a:gd name="connsiteY2197" fmla="*/ 520188 h 897365"/>
              <a:gd name="connsiteX2198" fmla="*/ 1009296 w 1075856"/>
              <a:gd name="connsiteY2198" fmla="*/ 516941 h 897365"/>
              <a:gd name="connsiteX2199" fmla="*/ 1011460 w 1075856"/>
              <a:gd name="connsiteY2199" fmla="*/ 511529 h 897365"/>
              <a:gd name="connsiteX2200" fmla="*/ 1006049 w 1075856"/>
              <a:gd name="connsiteY2200" fmla="*/ 496918 h 897365"/>
              <a:gd name="connsiteX2201" fmla="*/ 1004966 w 1075856"/>
              <a:gd name="connsiteY2201" fmla="*/ 493672 h 897365"/>
              <a:gd name="connsiteX2202" fmla="*/ 1006049 w 1075856"/>
              <a:gd name="connsiteY2202" fmla="*/ 492589 h 897365"/>
              <a:gd name="connsiteX2203" fmla="*/ 1004966 w 1075856"/>
              <a:gd name="connsiteY2203" fmla="*/ 482308 h 897365"/>
              <a:gd name="connsiteX2204" fmla="*/ 1003884 w 1075856"/>
              <a:gd name="connsiteY2204" fmla="*/ 473649 h 897365"/>
              <a:gd name="connsiteX2205" fmla="*/ 1003884 w 1075856"/>
              <a:gd name="connsiteY2205" fmla="*/ 462285 h 897365"/>
              <a:gd name="connsiteX2206" fmla="*/ 1000637 w 1075856"/>
              <a:gd name="connsiteY2206" fmla="*/ 456874 h 897365"/>
              <a:gd name="connsiteX2207" fmla="*/ 1001720 w 1075856"/>
              <a:gd name="connsiteY2207" fmla="*/ 446592 h 897365"/>
              <a:gd name="connsiteX2208" fmla="*/ 999555 w 1075856"/>
              <a:gd name="connsiteY2208" fmla="*/ 442263 h 897365"/>
              <a:gd name="connsiteX2209" fmla="*/ 997390 w 1075856"/>
              <a:gd name="connsiteY2209" fmla="*/ 441181 h 897365"/>
              <a:gd name="connsiteX2210" fmla="*/ 996308 w 1075856"/>
              <a:gd name="connsiteY2210" fmla="*/ 437934 h 897365"/>
              <a:gd name="connsiteX2211" fmla="*/ 991979 w 1075856"/>
              <a:gd name="connsiteY2211" fmla="*/ 421158 h 897365"/>
              <a:gd name="connsiteX2212" fmla="*/ 987650 w 1075856"/>
              <a:gd name="connsiteY2212" fmla="*/ 398971 h 897365"/>
              <a:gd name="connsiteX2213" fmla="*/ 986567 w 1075856"/>
              <a:gd name="connsiteY2213" fmla="*/ 386525 h 897365"/>
              <a:gd name="connsiteX2214" fmla="*/ 983321 w 1075856"/>
              <a:gd name="connsiteY2214" fmla="*/ 383278 h 897365"/>
              <a:gd name="connsiteX2215" fmla="*/ 981156 w 1075856"/>
              <a:gd name="connsiteY2215" fmla="*/ 378949 h 897365"/>
              <a:gd name="connsiteX2216" fmla="*/ 980074 w 1075856"/>
              <a:gd name="connsiteY2216" fmla="*/ 377867 h 897365"/>
              <a:gd name="connsiteX2217" fmla="*/ 977909 w 1075856"/>
              <a:gd name="connsiteY2217" fmla="*/ 371373 h 897365"/>
              <a:gd name="connsiteX2218" fmla="*/ 976827 w 1075856"/>
              <a:gd name="connsiteY2218" fmla="*/ 367044 h 897365"/>
              <a:gd name="connsiteX2219" fmla="*/ 973580 w 1075856"/>
              <a:gd name="connsiteY2219" fmla="*/ 363797 h 897365"/>
              <a:gd name="connsiteX2220" fmla="*/ 970333 w 1075856"/>
              <a:gd name="connsiteY2220" fmla="*/ 361632 h 897365"/>
              <a:gd name="connsiteX2221" fmla="*/ 964922 w 1075856"/>
              <a:gd name="connsiteY2221" fmla="*/ 348104 h 897365"/>
              <a:gd name="connsiteX2222" fmla="*/ 966004 w 1075856"/>
              <a:gd name="connsiteY2222" fmla="*/ 344857 h 897365"/>
              <a:gd name="connsiteX2223" fmla="*/ 962757 w 1075856"/>
              <a:gd name="connsiteY2223" fmla="*/ 340528 h 897365"/>
              <a:gd name="connsiteX2224" fmla="*/ 957346 w 1075856"/>
              <a:gd name="connsiteY2224" fmla="*/ 338363 h 897365"/>
              <a:gd name="connsiteX2225" fmla="*/ 955181 w 1075856"/>
              <a:gd name="connsiteY2225" fmla="*/ 331869 h 897365"/>
              <a:gd name="connsiteX2226" fmla="*/ 957346 w 1075856"/>
              <a:gd name="connsiteY2226" fmla="*/ 327540 h 897365"/>
              <a:gd name="connsiteX2227" fmla="*/ 953016 w 1075856"/>
              <a:gd name="connsiteY2227" fmla="*/ 324293 h 897365"/>
              <a:gd name="connsiteX2228" fmla="*/ 948687 w 1075856"/>
              <a:gd name="connsiteY2228" fmla="*/ 325376 h 897365"/>
              <a:gd name="connsiteX2229" fmla="*/ 946523 w 1075856"/>
              <a:gd name="connsiteY2229" fmla="*/ 321046 h 897365"/>
              <a:gd name="connsiteX2230" fmla="*/ 947605 w 1075856"/>
              <a:gd name="connsiteY2230" fmla="*/ 319964 h 897365"/>
              <a:gd name="connsiteX2231" fmla="*/ 946523 w 1075856"/>
              <a:gd name="connsiteY2231" fmla="*/ 319964 h 897365"/>
              <a:gd name="connsiteX2232" fmla="*/ 946523 w 1075856"/>
              <a:gd name="connsiteY2232" fmla="*/ 317800 h 897365"/>
              <a:gd name="connsiteX2233" fmla="*/ 944358 w 1075856"/>
              <a:gd name="connsiteY2233" fmla="*/ 313470 h 897365"/>
              <a:gd name="connsiteX2234" fmla="*/ 932994 w 1075856"/>
              <a:gd name="connsiteY2234" fmla="*/ 305894 h 897365"/>
              <a:gd name="connsiteX2235" fmla="*/ 930830 w 1075856"/>
              <a:gd name="connsiteY2235" fmla="*/ 306977 h 897365"/>
              <a:gd name="connsiteX2236" fmla="*/ 929747 w 1075856"/>
              <a:gd name="connsiteY2236" fmla="*/ 301565 h 897365"/>
              <a:gd name="connsiteX2237" fmla="*/ 917301 w 1075856"/>
              <a:gd name="connsiteY2237" fmla="*/ 286954 h 897365"/>
              <a:gd name="connsiteX2238" fmla="*/ 910807 w 1075856"/>
              <a:gd name="connsiteY2238" fmla="*/ 288037 h 897365"/>
              <a:gd name="connsiteX2239" fmla="*/ 909725 w 1075856"/>
              <a:gd name="connsiteY2239" fmla="*/ 280461 h 897365"/>
              <a:gd name="connsiteX2240" fmla="*/ 906478 w 1075856"/>
              <a:gd name="connsiteY2240" fmla="*/ 279378 h 897365"/>
              <a:gd name="connsiteX2241" fmla="*/ 906478 w 1075856"/>
              <a:gd name="connsiteY2241" fmla="*/ 277214 h 897365"/>
              <a:gd name="connsiteX2242" fmla="*/ 904313 w 1075856"/>
              <a:gd name="connsiteY2242" fmla="*/ 277214 h 897365"/>
              <a:gd name="connsiteX2243" fmla="*/ 903231 w 1075856"/>
              <a:gd name="connsiteY2243" fmla="*/ 275049 h 897365"/>
              <a:gd name="connsiteX2244" fmla="*/ 899984 w 1075856"/>
              <a:gd name="connsiteY2244" fmla="*/ 271802 h 897365"/>
              <a:gd name="connsiteX2245" fmla="*/ 894573 w 1075856"/>
              <a:gd name="connsiteY2245" fmla="*/ 272884 h 897365"/>
              <a:gd name="connsiteX2246" fmla="*/ 890244 w 1075856"/>
              <a:gd name="connsiteY2246" fmla="*/ 268555 h 897365"/>
              <a:gd name="connsiteX2247" fmla="*/ 888079 w 1075856"/>
              <a:gd name="connsiteY2247" fmla="*/ 267473 h 897365"/>
              <a:gd name="connsiteX2248" fmla="*/ 882668 w 1075856"/>
              <a:gd name="connsiteY2248" fmla="*/ 268555 h 897365"/>
              <a:gd name="connsiteX2249" fmla="*/ 880503 w 1075856"/>
              <a:gd name="connsiteY2249" fmla="*/ 263144 h 897365"/>
              <a:gd name="connsiteX2250" fmla="*/ 880503 w 1075856"/>
              <a:gd name="connsiteY2250" fmla="*/ 260979 h 897365"/>
              <a:gd name="connsiteX2251" fmla="*/ 879421 w 1075856"/>
              <a:gd name="connsiteY2251" fmla="*/ 260979 h 897365"/>
              <a:gd name="connsiteX2252" fmla="*/ 879421 w 1075856"/>
              <a:gd name="connsiteY2252" fmla="*/ 258815 h 897365"/>
              <a:gd name="connsiteX2253" fmla="*/ 876174 w 1075856"/>
              <a:gd name="connsiteY2253" fmla="*/ 255568 h 897365"/>
              <a:gd name="connsiteX2254" fmla="*/ 874009 w 1075856"/>
              <a:gd name="connsiteY2254" fmla="*/ 251239 h 897365"/>
              <a:gd name="connsiteX2255" fmla="*/ 871845 w 1075856"/>
              <a:gd name="connsiteY2255" fmla="*/ 254486 h 897365"/>
              <a:gd name="connsiteX2256" fmla="*/ 869680 w 1075856"/>
              <a:gd name="connsiteY2256" fmla="*/ 258815 h 897365"/>
              <a:gd name="connsiteX2257" fmla="*/ 870762 w 1075856"/>
              <a:gd name="connsiteY2257" fmla="*/ 254486 h 897365"/>
              <a:gd name="connsiteX2258" fmla="*/ 868598 w 1075856"/>
              <a:gd name="connsiteY2258" fmla="*/ 250156 h 897365"/>
              <a:gd name="connsiteX2259" fmla="*/ 867516 w 1075856"/>
              <a:gd name="connsiteY2259" fmla="*/ 250156 h 897365"/>
              <a:gd name="connsiteX2260" fmla="*/ 868598 w 1075856"/>
              <a:gd name="connsiteY2260" fmla="*/ 246910 h 897365"/>
              <a:gd name="connsiteX2261" fmla="*/ 864269 w 1075856"/>
              <a:gd name="connsiteY2261" fmla="*/ 246910 h 897365"/>
              <a:gd name="connsiteX2262" fmla="*/ 861022 w 1075856"/>
              <a:gd name="connsiteY2262" fmla="*/ 242580 h 897365"/>
              <a:gd name="connsiteX2263" fmla="*/ 858857 w 1075856"/>
              <a:gd name="connsiteY2263" fmla="*/ 239334 h 897365"/>
              <a:gd name="connsiteX2264" fmla="*/ 856693 w 1075856"/>
              <a:gd name="connsiteY2264" fmla="*/ 240416 h 897365"/>
              <a:gd name="connsiteX2265" fmla="*/ 857775 w 1075856"/>
              <a:gd name="connsiteY2265" fmla="*/ 238251 h 897365"/>
              <a:gd name="connsiteX2266" fmla="*/ 853446 w 1075856"/>
              <a:gd name="connsiteY2266" fmla="*/ 235004 h 897365"/>
              <a:gd name="connsiteX2267" fmla="*/ 850199 w 1075856"/>
              <a:gd name="connsiteY2267" fmla="*/ 231757 h 897365"/>
              <a:gd name="connsiteX2268" fmla="*/ 846952 w 1075856"/>
              <a:gd name="connsiteY2268" fmla="*/ 231757 h 897365"/>
              <a:gd name="connsiteX2269" fmla="*/ 845870 w 1075856"/>
              <a:gd name="connsiteY2269" fmla="*/ 229593 h 897365"/>
              <a:gd name="connsiteX2270" fmla="*/ 843705 w 1075856"/>
              <a:gd name="connsiteY2270" fmla="*/ 229593 h 897365"/>
              <a:gd name="connsiteX2271" fmla="*/ 838294 w 1075856"/>
              <a:gd name="connsiteY2271" fmla="*/ 225264 h 897365"/>
              <a:gd name="connsiteX2272" fmla="*/ 835047 w 1075856"/>
              <a:gd name="connsiteY2272" fmla="*/ 227428 h 897365"/>
              <a:gd name="connsiteX2273" fmla="*/ 830718 w 1075856"/>
              <a:gd name="connsiteY2273" fmla="*/ 225264 h 897365"/>
              <a:gd name="connsiteX2274" fmla="*/ 828553 w 1075856"/>
              <a:gd name="connsiteY2274" fmla="*/ 222017 h 897365"/>
              <a:gd name="connsiteX2275" fmla="*/ 825306 w 1075856"/>
              <a:gd name="connsiteY2275" fmla="*/ 222017 h 897365"/>
              <a:gd name="connsiteX2276" fmla="*/ 824224 w 1075856"/>
              <a:gd name="connsiteY2276" fmla="*/ 224181 h 897365"/>
              <a:gd name="connsiteX2277" fmla="*/ 824224 w 1075856"/>
              <a:gd name="connsiteY2277" fmla="*/ 219852 h 897365"/>
              <a:gd name="connsiteX2278" fmla="*/ 822059 w 1075856"/>
              <a:gd name="connsiteY2278" fmla="*/ 217688 h 897365"/>
              <a:gd name="connsiteX2279" fmla="*/ 813401 w 1075856"/>
              <a:gd name="connsiteY2279" fmla="*/ 215523 h 897365"/>
              <a:gd name="connsiteX2280" fmla="*/ 810154 w 1075856"/>
              <a:gd name="connsiteY2280" fmla="*/ 205241 h 897365"/>
              <a:gd name="connsiteX2281" fmla="*/ 801496 w 1075856"/>
              <a:gd name="connsiteY2281" fmla="*/ 201995 h 897365"/>
              <a:gd name="connsiteX2282" fmla="*/ 801496 w 1075856"/>
              <a:gd name="connsiteY2282" fmla="*/ 207406 h 897365"/>
              <a:gd name="connsiteX2283" fmla="*/ 800414 w 1075856"/>
              <a:gd name="connsiteY2283" fmla="*/ 209571 h 897365"/>
              <a:gd name="connsiteX2284" fmla="*/ 802578 w 1075856"/>
              <a:gd name="connsiteY2284" fmla="*/ 212817 h 897365"/>
              <a:gd name="connsiteX2285" fmla="*/ 796084 w 1075856"/>
              <a:gd name="connsiteY2285" fmla="*/ 214982 h 897365"/>
              <a:gd name="connsiteX2286" fmla="*/ 796084 w 1075856"/>
              <a:gd name="connsiteY2286" fmla="*/ 220393 h 897365"/>
              <a:gd name="connsiteX2287" fmla="*/ 800414 w 1075856"/>
              <a:gd name="connsiteY2287" fmla="*/ 221476 h 897365"/>
              <a:gd name="connsiteX2288" fmla="*/ 801496 w 1075856"/>
              <a:gd name="connsiteY2288" fmla="*/ 229052 h 897365"/>
              <a:gd name="connsiteX2289" fmla="*/ 807990 w 1075856"/>
              <a:gd name="connsiteY2289" fmla="*/ 229052 h 897365"/>
              <a:gd name="connsiteX2290" fmla="*/ 807990 w 1075856"/>
              <a:gd name="connsiteY2290" fmla="*/ 234463 h 897365"/>
              <a:gd name="connsiteX2291" fmla="*/ 813401 w 1075856"/>
              <a:gd name="connsiteY2291" fmla="*/ 234463 h 897365"/>
              <a:gd name="connsiteX2292" fmla="*/ 813401 w 1075856"/>
              <a:gd name="connsiteY2292" fmla="*/ 235545 h 897365"/>
              <a:gd name="connsiteX2293" fmla="*/ 813401 w 1075856"/>
              <a:gd name="connsiteY2293" fmla="*/ 239875 h 897365"/>
              <a:gd name="connsiteX2294" fmla="*/ 816648 w 1075856"/>
              <a:gd name="connsiteY2294" fmla="*/ 242039 h 897365"/>
              <a:gd name="connsiteX2295" fmla="*/ 825306 w 1075856"/>
              <a:gd name="connsiteY2295" fmla="*/ 254486 h 897365"/>
              <a:gd name="connsiteX2296" fmla="*/ 825306 w 1075856"/>
              <a:gd name="connsiteY2296" fmla="*/ 259897 h 897365"/>
              <a:gd name="connsiteX2297" fmla="*/ 829635 w 1075856"/>
              <a:gd name="connsiteY2297" fmla="*/ 264226 h 897365"/>
              <a:gd name="connsiteX2298" fmla="*/ 833965 w 1075856"/>
              <a:gd name="connsiteY2298" fmla="*/ 267473 h 897365"/>
              <a:gd name="connsiteX2299" fmla="*/ 836129 w 1075856"/>
              <a:gd name="connsiteY2299" fmla="*/ 271802 h 897365"/>
              <a:gd name="connsiteX2300" fmla="*/ 836129 w 1075856"/>
              <a:gd name="connsiteY2300" fmla="*/ 277214 h 897365"/>
              <a:gd name="connsiteX2301" fmla="*/ 841541 w 1075856"/>
              <a:gd name="connsiteY2301" fmla="*/ 280461 h 897365"/>
              <a:gd name="connsiteX2302" fmla="*/ 840458 w 1075856"/>
              <a:gd name="connsiteY2302" fmla="*/ 285872 h 897365"/>
              <a:gd name="connsiteX2303" fmla="*/ 843705 w 1075856"/>
              <a:gd name="connsiteY2303" fmla="*/ 288037 h 897365"/>
              <a:gd name="connsiteX2304" fmla="*/ 840458 w 1075856"/>
              <a:gd name="connsiteY2304" fmla="*/ 294530 h 897365"/>
              <a:gd name="connsiteX2305" fmla="*/ 843705 w 1075856"/>
              <a:gd name="connsiteY2305" fmla="*/ 295613 h 897365"/>
              <a:gd name="connsiteX2306" fmla="*/ 845870 w 1075856"/>
              <a:gd name="connsiteY2306" fmla="*/ 298859 h 897365"/>
              <a:gd name="connsiteX2307" fmla="*/ 843705 w 1075856"/>
              <a:gd name="connsiteY2307" fmla="*/ 302106 h 897365"/>
              <a:gd name="connsiteX2308" fmla="*/ 846952 w 1075856"/>
              <a:gd name="connsiteY2308" fmla="*/ 306435 h 897365"/>
              <a:gd name="connsiteX2309" fmla="*/ 849117 w 1075856"/>
              <a:gd name="connsiteY2309" fmla="*/ 318882 h 897365"/>
              <a:gd name="connsiteX2310" fmla="*/ 844787 w 1075856"/>
              <a:gd name="connsiteY2310" fmla="*/ 318882 h 897365"/>
              <a:gd name="connsiteX2311" fmla="*/ 843705 w 1075856"/>
              <a:gd name="connsiteY2311" fmla="*/ 322129 h 897365"/>
              <a:gd name="connsiteX2312" fmla="*/ 841541 w 1075856"/>
              <a:gd name="connsiteY2312" fmla="*/ 335657 h 897365"/>
              <a:gd name="connsiteX2313" fmla="*/ 841541 w 1075856"/>
              <a:gd name="connsiteY2313" fmla="*/ 347021 h 897365"/>
              <a:gd name="connsiteX2314" fmla="*/ 838294 w 1075856"/>
              <a:gd name="connsiteY2314" fmla="*/ 351350 h 897365"/>
              <a:gd name="connsiteX2315" fmla="*/ 833965 w 1075856"/>
              <a:gd name="connsiteY2315" fmla="*/ 353515 h 897365"/>
              <a:gd name="connsiteX2316" fmla="*/ 833965 w 1075856"/>
              <a:gd name="connsiteY2316" fmla="*/ 355680 h 897365"/>
              <a:gd name="connsiteX2317" fmla="*/ 830718 w 1075856"/>
              <a:gd name="connsiteY2317" fmla="*/ 356762 h 897365"/>
              <a:gd name="connsiteX2318" fmla="*/ 830718 w 1075856"/>
              <a:gd name="connsiteY2318" fmla="*/ 361091 h 897365"/>
              <a:gd name="connsiteX2319" fmla="*/ 827471 w 1075856"/>
              <a:gd name="connsiteY2319" fmla="*/ 358927 h 897365"/>
              <a:gd name="connsiteX2320" fmla="*/ 826389 w 1075856"/>
              <a:gd name="connsiteY2320" fmla="*/ 360009 h 897365"/>
              <a:gd name="connsiteX2321" fmla="*/ 826389 w 1075856"/>
              <a:gd name="connsiteY2321" fmla="*/ 357844 h 897365"/>
              <a:gd name="connsiteX2322" fmla="*/ 824224 w 1075856"/>
              <a:gd name="connsiteY2322" fmla="*/ 357844 h 897365"/>
              <a:gd name="connsiteX2323" fmla="*/ 822059 w 1075856"/>
              <a:gd name="connsiteY2323" fmla="*/ 354597 h 897365"/>
              <a:gd name="connsiteX2324" fmla="*/ 822059 w 1075856"/>
              <a:gd name="connsiteY2324" fmla="*/ 350268 h 897365"/>
              <a:gd name="connsiteX2325" fmla="*/ 822059 w 1075856"/>
              <a:gd name="connsiteY2325" fmla="*/ 344857 h 897365"/>
              <a:gd name="connsiteX2326" fmla="*/ 824224 w 1075856"/>
              <a:gd name="connsiteY2326" fmla="*/ 342692 h 897365"/>
              <a:gd name="connsiteX2327" fmla="*/ 824224 w 1075856"/>
              <a:gd name="connsiteY2327" fmla="*/ 338363 h 897365"/>
              <a:gd name="connsiteX2328" fmla="*/ 825306 w 1075856"/>
              <a:gd name="connsiteY2328" fmla="*/ 337281 h 897365"/>
              <a:gd name="connsiteX2329" fmla="*/ 825306 w 1075856"/>
              <a:gd name="connsiteY2329" fmla="*/ 332952 h 897365"/>
              <a:gd name="connsiteX2330" fmla="*/ 825306 w 1075856"/>
              <a:gd name="connsiteY2330" fmla="*/ 325376 h 897365"/>
              <a:gd name="connsiteX2331" fmla="*/ 827471 w 1075856"/>
              <a:gd name="connsiteY2331" fmla="*/ 319964 h 897365"/>
              <a:gd name="connsiteX2332" fmla="*/ 825306 w 1075856"/>
              <a:gd name="connsiteY2332" fmla="*/ 321046 h 897365"/>
              <a:gd name="connsiteX2333" fmla="*/ 823142 w 1075856"/>
              <a:gd name="connsiteY2333" fmla="*/ 316717 h 897365"/>
              <a:gd name="connsiteX2334" fmla="*/ 822059 w 1075856"/>
              <a:gd name="connsiteY2334" fmla="*/ 312388 h 897365"/>
              <a:gd name="connsiteX2335" fmla="*/ 825306 w 1075856"/>
              <a:gd name="connsiteY2335" fmla="*/ 306977 h 897365"/>
              <a:gd name="connsiteX2336" fmla="*/ 819895 w 1075856"/>
              <a:gd name="connsiteY2336" fmla="*/ 295613 h 897365"/>
              <a:gd name="connsiteX2337" fmla="*/ 822059 w 1075856"/>
              <a:gd name="connsiteY2337" fmla="*/ 279919 h 897365"/>
              <a:gd name="connsiteX2338" fmla="*/ 815566 w 1075856"/>
              <a:gd name="connsiteY2338" fmla="*/ 267473 h 897365"/>
              <a:gd name="connsiteX2339" fmla="*/ 809072 w 1075856"/>
              <a:gd name="connsiteY2339" fmla="*/ 262062 h 897365"/>
              <a:gd name="connsiteX2340" fmla="*/ 807990 w 1075856"/>
              <a:gd name="connsiteY2340" fmla="*/ 257732 h 897365"/>
              <a:gd name="connsiteX2341" fmla="*/ 806907 w 1075856"/>
              <a:gd name="connsiteY2341" fmla="*/ 265308 h 897365"/>
              <a:gd name="connsiteX2342" fmla="*/ 801496 w 1075856"/>
              <a:gd name="connsiteY2342" fmla="*/ 272884 h 897365"/>
              <a:gd name="connsiteX2343" fmla="*/ 799331 w 1075856"/>
              <a:gd name="connsiteY2343" fmla="*/ 284249 h 897365"/>
              <a:gd name="connsiteX2344" fmla="*/ 800414 w 1075856"/>
              <a:gd name="connsiteY2344" fmla="*/ 288578 h 897365"/>
              <a:gd name="connsiteX2345" fmla="*/ 795002 w 1075856"/>
              <a:gd name="connsiteY2345" fmla="*/ 289660 h 897365"/>
              <a:gd name="connsiteX2346" fmla="*/ 796084 w 1075856"/>
              <a:gd name="connsiteY2346" fmla="*/ 295071 h 897365"/>
              <a:gd name="connsiteX2347" fmla="*/ 792838 w 1075856"/>
              <a:gd name="connsiteY2347" fmla="*/ 301565 h 897365"/>
              <a:gd name="connsiteX2348" fmla="*/ 789591 w 1075856"/>
              <a:gd name="connsiteY2348" fmla="*/ 305894 h 897365"/>
              <a:gd name="connsiteX2349" fmla="*/ 787426 w 1075856"/>
              <a:gd name="connsiteY2349" fmla="*/ 310223 h 897365"/>
              <a:gd name="connsiteX2350" fmla="*/ 791755 w 1075856"/>
              <a:gd name="connsiteY2350" fmla="*/ 315635 h 897365"/>
              <a:gd name="connsiteX2351" fmla="*/ 783097 w 1075856"/>
              <a:gd name="connsiteY2351" fmla="*/ 314553 h 897365"/>
              <a:gd name="connsiteX2352" fmla="*/ 779850 w 1075856"/>
              <a:gd name="connsiteY2352" fmla="*/ 325917 h 897365"/>
              <a:gd name="connsiteX2353" fmla="*/ 782015 w 1075856"/>
              <a:gd name="connsiteY2353" fmla="*/ 332410 h 897365"/>
              <a:gd name="connsiteX2354" fmla="*/ 774439 w 1075856"/>
              <a:gd name="connsiteY2354" fmla="*/ 334575 h 897365"/>
              <a:gd name="connsiteX2355" fmla="*/ 774439 w 1075856"/>
              <a:gd name="connsiteY2355" fmla="*/ 338904 h 897365"/>
              <a:gd name="connsiteX2356" fmla="*/ 765780 w 1075856"/>
              <a:gd name="connsiteY2356" fmla="*/ 338904 h 897365"/>
              <a:gd name="connsiteX2357" fmla="*/ 761451 w 1075856"/>
              <a:gd name="connsiteY2357" fmla="*/ 344316 h 897365"/>
              <a:gd name="connsiteX2358" fmla="*/ 762533 w 1075856"/>
              <a:gd name="connsiteY2358" fmla="*/ 341069 h 897365"/>
              <a:gd name="connsiteX2359" fmla="*/ 757122 w 1075856"/>
              <a:gd name="connsiteY2359" fmla="*/ 326458 h 897365"/>
              <a:gd name="connsiteX2360" fmla="*/ 761451 w 1075856"/>
              <a:gd name="connsiteY2360" fmla="*/ 325376 h 897365"/>
              <a:gd name="connsiteX2361" fmla="*/ 763616 w 1075856"/>
              <a:gd name="connsiteY2361" fmla="*/ 315094 h 897365"/>
              <a:gd name="connsiteX2362" fmla="*/ 766863 w 1075856"/>
              <a:gd name="connsiteY2362" fmla="*/ 318341 h 897365"/>
              <a:gd name="connsiteX2363" fmla="*/ 767945 w 1075856"/>
              <a:gd name="connsiteY2363" fmla="*/ 311847 h 897365"/>
              <a:gd name="connsiteX2364" fmla="*/ 772274 w 1075856"/>
              <a:gd name="connsiteY2364" fmla="*/ 309682 h 897365"/>
              <a:gd name="connsiteX2365" fmla="*/ 772274 w 1075856"/>
              <a:gd name="connsiteY2365" fmla="*/ 301024 h 897365"/>
              <a:gd name="connsiteX2366" fmla="*/ 776603 w 1075856"/>
              <a:gd name="connsiteY2366" fmla="*/ 294530 h 897365"/>
              <a:gd name="connsiteX2367" fmla="*/ 779850 w 1075856"/>
              <a:gd name="connsiteY2367" fmla="*/ 286954 h 897365"/>
              <a:gd name="connsiteX2368" fmla="*/ 778768 w 1075856"/>
              <a:gd name="connsiteY2368" fmla="*/ 279378 h 897365"/>
              <a:gd name="connsiteX2369" fmla="*/ 780932 w 1075856"/>
              <a:gd name="connsiteY2369" fmla="*/ 277214 h 897365"/>
              <a:gd name="connsiteX2370" fmla="*/ 784179 w 1075856"/>
              <a:gd name="connsiteY2370" fmla="*/ 271802 h 897365"/>
              <a:gd name="connsiteX2371" fmla="*/ 787426 w 1075856"/>
              <a:gd name="connsiteY2371" fmla="*/ 271802 h 897365"/>
              <a:gd name="connsiteX2372" fmla="*/ 788508 w 1075856"/>
              <a:gd name="connsiteY2372" fmla="*/ 258274 h 897365"/>
              <a:gd name="connsiteX2373" fmla="*/ 793920 w 1075856"/>
              <a:gd name="connsiteY2373" fmla="*/ 255027 h 897365"/>
              <a:gd name="connsiteX2374" fmla="*/ 791755 w 1075856"/>
              <a:gd name="connsiteY2374" fmla="*/ 242580 h 897365"/>
              <a:gd name="connsiteX2375" fmla="*/ 787426 w 1075856"/>
              <a:gd name="connsiteY2375" fmla="*/ 238251 h 897365"/>
              <a:gd name="connsiteX2376" fmla="*/ 786344 w 1075856"/>
              <a:gd name="connsiteY2376" fmla="*/ 233922 h 897365"/>
              <a:gd name="connsiteX2377" fmla="*/ 782015 w 1075856"/>
              <a:gd name="connsiteY2377" fmla="*/ 227428 h 897365"/>
              <a:gd name="connsiteX2378" fmla="*/ 776603 w 1075856"/>
              <a:gd name="connsiteY2378" fmla="*/ 228511 h 897365"/>
              <a:gd name="connsiteX2379" fmla="*/ 773356 w 1075856"/>
              <a:gd name="connsiteY2379" fmla="*/ 225264 h 897365"/>
              <a:gd name="connsiteX2380" fmla="*/ 772274 w 1075856"/>
              <a:gd name="connsiteY2380" fmla="*/ 223099 h 897365"/>
              <a:gd name="connsiteX2381" fmla="*/ 769027 w 1075856"/>
              <a:gd name="connsiteY2381" fmla="*/ 222017 h 897365"/>
              <a:gd name="connsiteX2382" fmla="*/ 764698 w 1075856"/>
              <a:gd name="connsiteY2382" fmla="*/ 217688 h 897365"/>
              <a:gd name="connsiteX2383" fmla="*/ 762533 w 1075856"/>
              <a:gd name="connsiteY2383" fmla="*/ 218770 h 897365"/>
              <a:gd name="connsiteX2384" fmla="*/ 763616 w 1075856"/>
              <a:gd name="connsiteY2384" fmla="*/ 224181 h 897365"/>
              <a:gd name="connsiteX2385" fmla="*/ 762533 w 1075856"/>
              <a:gd name="connsiteY2385" fmla="*/ 220935 h 897365"/>
              <a:gd name="connsiteX2386" fmla="*/ 756040 w 1075856"/>
              <a:gd name="connsiteY2386" fmla="*/ 218770 h 897365"/>
              <a:gd name="connsiteX2387" fmla="*/ 750628 w 1075856"/>
              <a:gd name="connsiteY2387" fmla="*/ 210112 h 897365"/>
              <a:gd name="connsiteX2388" fmla="*/ 744134 w 1075856"/>
              <a:gd name="connsiteY2388" fmla="*/ 212276 h 897365"/>
              <a:gd name="connsiteX2389" fmla="*/ 745217 w 1075856"/>
              <a:gd name="connsiteY2389" fmla="*/ 198748 h 897365"/>
              <a:gd name="connsiteX2390" fmla="*/ 738723 w 1075856"/>
              <a:gd name="connsiteY2390" fmla="*/ 200912 h 897365"/>
              <a:gd name="connsiteX2391" fmla="*/ 737641 w 1075856"/>
              <a:gd name="connsiteY2391" fmla="*/ 205241 h 897365"/>
              <a:gd name="connsiteX2392" fmla="*/ 725194 w 1075856"/>
              <a:gd name="connsiteY2392" fmla="*/ 201995 h 897365"/>
              <a:gd name="connsiteX2393" fmla="*/ 714913 w 1075856"/>
              <a:gd name="connsiteY2393" fmla="*/ 204159 h 897365"/>
              <a:gd name="connsiteX2394" fmla="*/ 710584 w 1075856"/>
              <a:gd name="connsiteY2394" fmla="*/ 215523 h 897365"/>
              <a:gd name="connsiteX2395" fmla="*/ 701925 w 1075856"/>
              <a:gd name="connsiteY2395" fmla="*/ 215523 h 897365"/>
              <a:gd name="connsiteX2396" fmla="*/ 700843 w 1075856"/>
              <a:gd name="connsiteY2396" fmla="*/ 217688 h 897365"/>
              <a:gd name="connsiteX2397" fmla="*/ 698678 w 1075856"/>
              <a:gd name="connsiteY2397" fmla="*/ 219852 h 897365"/>
              <a:gd name="connsiteX2398" fmla="*/ 698678 w 1075856"/>
              <a:gd name="connsiteY2398" fmla="*/ 217688 h 897365"/>
              <a:gd name="connsiteX2399" fmla="*/ 692185 w 1075856"/>
              <a:gd name="connsiteY2399" fmla="*/ 215523 h 897365"/>
              <a:gd name="connsiteX2400" fmla="*/ 685691 w 1075856"/>
              <a:gd name="connsiteY2400" fmla="*/ 216605 h 897365"/>
              <a:gd name="connsiteX2401" fmla="*/ 682444 w 1075856"/>
              <a:gd name="connsiteY2401" fmla="*/ 218770 h 897365"/>
              <a:gd name="connsiteX2402" fmla="*/ 682444 w 1075856"/>
              <a:gd name="connsiteY2402" fmla="*/ 224181 h 897365"/>
              <a:gd name="connsiteX2403" fmla="*/ 675950 w 1075856"/>
              <a:gd name="connsiteY2403" fmla="*/ 222017 h 897365"/>
              <a:gd name="connsiteX2404" fmla="*/ 672703 w 1075856"/>
              <a:gd name="connsiteY2404" fmla="*/ 225264 h 897365"/>
              <a:gd name="connsiteX2405" fmla="*/ 670539 w 1075856"/>
              <a:gd name="connsiteY2405" fmla="*/ 231757 h 897365"/>
              <a:gd name="connsiteX2406" fmla="*/ 666210 w 1075856"/>
              <a:gd name="connsiteY2406" fmla="*/ 232840 h 897365"/>
              <a:gd name="connsiteX2407" fmla="*/ 665127 w 1075856"/>
              <a:gd name="connsiteY2407" fmla="*/ 233922 h 897365"/>
              <a:gd name="connsiteX2408" fmla="*/ 659716 w 1075856"/>
              <a:gd name="connsiteY2408" fmla="*/ 237169 h 897365"/>
              <a:gd name="connsiteX2409" fmla="*/ 656469 w 1075856"/>
              <a:gd name="connsiteY2409" fmla="*/ 238251 h 897365"/>
              <a:gd name="connsiteX2410" fmla="*/ 653222 w 1075856"/>
              <a:gd name="connsiteY2410" fmla="*/ 243663 h 897365"/>
              <a:gd name="connsiteX2411" fmla="*/ 651058 w 1075856"/>
              <a:gd name="connsiteY2411" fmla="*/ 242580 h 897365"/>
              <a:gd name="connsiteX2412" fmla="*/ 651058 w 1075856"/>
              <a:gd name="connsiteY2412" fmla="*/ 244745 h 897365"/>
              <a:gd name="connsiteX2413" fmla="*/ 644564 w 1075856"/>
              <a:gd name="connsiteY2413" fmla="*/ 246910 h 897365"/>
              <a:gd name="connsiteX2414" fmla="*/ 643482 w 1075856"/>
              <a:gd name="connsiteY2414" fmla="*/ 250156 h 897365"/>
              <a:gd name="connsiteX2415" fmla="*/ 636988 w 1075856"/>
              <a:gd name="connsiteY2415" fmla="*/ 249074 h 897365"/>
              <a:gd name="connsiteX2416" fmla="*/ 634823 w 1075856"/>
              <a:gd name="connsiteY2416" fmla="*/ 253403 h 897365"/>
              <a:gd name="connsiteX2417" fmla="*/ 621295 w 1075856"/>
              <a:gd name="connsiteY2417" fmla="*/ 257732 h 897365"/>
              <a:gd name="connsiteX2418" fmla="*/ 622377 w 1075856"/>
              <a:gd name="connsiteY2418" fmla="*/ 268014 h 897365"/>
              <a:gd name="connsiteX2419" fmla="*/ 616965 w 1075856"/>
              <a:gd name="connsiteY2419" fmla="*/ 273426 h 897365"/>
              <a:gd name="connsiteX2420" fmla="*/ 610472 w 1075856"/>
              <a:gd name="connsiteY2420" fmla="*/ 274508 h 897365"/>
              <a:gd name="connsiteX2421" fmla="*/ 608307 w 1075856"/>
              <a:gd name="connsiteY2421" fmla="*/ 277755 h 897365"/>
              <a:gd name="connsiteX2422" fmla="*/ 601813 w 1075856"/>
              <a:gd name="connsiteY2422" fmla="*/ 278837 h 897365"/>
              <a:gd name="connsiteX2423" fmla="*/ 597484 w 1075856"/>
              <a:gd name="connsiteY2423" fmla="*/ 279919 h 897365"/>
              <a:gd name="connsiteX2424" fmla="*/ 595320 w 1075856"/>
              <a:gd name="connsiteY2424" fmla="*/ 281002 h 897365"/>
              <a:gd name="connsiteX2425" fmla="*/ 594237 w 1075856"/>
              <a:gd name="connsiteY2425" fmla="*/ 288578 h 897365"/>
              <a:gd name="connsiteX2426" fmla="*/ 589908 w 1075856"/>
              <a:gd name="connsiteY2426" fmla="*/ 286413 h 897365"/>
              <a:gd name="connsiteX2427" fmla="*/ 587744 w 1075856"/>
              <a:gd name="connsiteY2427" fmla="*/ 289660 h 897365"/>
              <a:gd name="connsiteX2428" fmla="*/ 586661 w 1075856"/>
              <a:gd name="connsiteY2428" fmla="*/ 286413 h 897365"/>
              <a:gd name="connsiteX2429" fmla="*/ 579085 w 1075856"/>
              <a:gd name="connsiteY2429" fmla="*/ 286413 h 897365"/>
              <a:gd name="connsiteX2430" fmla="*/ 576921 w 1075856"/>
              <a:gd name="connsiteY2430" fmla="*/ 281002 h 897365"/>
              <a:gd name="connsiteX2431" fmla="*/ 578003 w 1075856"/>
              <a:gd name="connsiteY2431" fmla="*/ 279919 h 897365"/>
              <a:gd name="connsiteX2432" fmla="*/ 576921 w 1075856"/>
              <a:gd name="connsiteY2432" fmla="*/ 278837 h 897365"/>
              <a:gd name="connsiteX2433" fmla="*/ 578003 w 1075856"/>
              <a:gd name="connsiteY2433" fmla="*/ 275590 h 897365"/>
              <a:gd name="connsiteX2434" fmla="*/ 579085 w 1075856"/>
              <a:gd name="connsiteY2434" fmla="*/ 270179 h 897365"/>
              <a:gd name="connsiteX2435" fmla="*/ 585579 w 1075856"/>
              <a:gd name="connsiteY2435" fmla="*/ 271261 h 897365"/>
              <a:gd name="connsiteX2436" fmla="*/ 589908 w 1075856"/>
              <a:gd name="connsiteY2436" fmla="*/ 264767 h 897365"/>
              <a:gd name="connsiteX2437" fmla="*/ 601272 w 1075856"/>
              <a:gd name="connsiteY2437" fmla="*/ 254486 h 897365"/>
              <a:gd name="connsiteX2438" fmla="*/ 602355 w 1075856"/>
              <a:gd name="connsiteY2438" fmla="*/ 250156 h 897365"/>
              <a:gd name="connsiteX2439" fmla="*/ 606684 w 1075856"/>
              <a:gd name="connsiteY2439" fmla="*/ 251239 h 897365"/>
              <a:gd name="connsiteX2440" fmla="*/ 612095 w 1075856"/>
              <a:gd name="connsiteY2440" fmla="*/ 245827 h 897365"/>
              <a:gd name="connsiteX2441" fmla="*/ 613177 w 1075856"/>
              <a:gd name="connsiteY2441" fmla="*/ 242580 h 897365"/>
              <a:gd name="connsiteX2442" fmla="*/ 615342 w 1075856"/>
              <a:gd name="connsiteY2442" fmla="*/ 241498 h 897365"/>
              <a:gd name="connsiteX2443" fmla="*/ 615342 w 1075856"/>
              <a:gd name="connsiteY2443" fmla="*/ 239334 h 897365"/>
              <a:gd name="connsiteX2444" fmla="*/ 618589 w 1075856"/>
              <a:gd name="connsiteY2444" fmla="*/ 237169 h 897365"/>
              <a:gd name="connsiteX2445" fmla="*/ 621836 w 1075856"/>
              <a:gd name="connsiteY2445" fmla="*/ 235004 h 897365"/>
              <a:gd name="connsiteX2446" fmla="*/ 624000 w 1075856"/>
              <a:gd name="connsiteY2446" fmla="*/ 242580 h 897365"/>
              <a:gd name="connsiteX2447" fmla="*/ 626165 w 1075856"/>
              <a:gd name="connsiteY2447" fmla="*/ 235004 h 897365"/>
              <a:gd name="connsiteX2448" fmla="*/ 633741 w 1075856"/>
              <a:gd name="connsiteY2448" fmla="*/ 232840 h 897365"/>
              <a:gd name="connsiteX2449" fmla="*/ 635905 w 1075856"/>
              <a:gd name="connsiteY2449" fmla="*/ 228511 h 897365"/>
              <a:gd name="connsiteX2450" fmla="*/ 650516 w 1075856"/>
              <a:gd name="connsiteY2450" fmla="*/ 228511 h 897365"/>
              <a:gd name="connsiteX2451" fmla="*/ 653763 w 1075856"/>
              <a:gd name="connsiteY2451" fmla="*/ 216064 h 897365"/>
              <a:gd name="connsiteX2452" fmla="*/ 665127 w 1075856"/>
              <a:gd name="connsiteY2452" fmla="*/ 208488 h 897365"/>
              <a:gd name="connsiteX2453" fmla="*/ 660798 w 1075856"/>
              <a:gd name="connsiteY2453" fmla="*/ 204159 h 897365"/>
              <a:gd name="connsiteX2454" fmla="*/ 659716 w 1075856"/>
              <a:gd name="connsiteY2454" fmla="*/ 201995 h 897365"/>
              <a:gd name="connsiteX2455" fmla="*/ 656469 w 1075856"/>
              <a:gd name="connsiteY2455" fmla="*/ 199830 h 897365"/>
              <a:gd name="connsiteX2456" fmla="*/ 654304 w 1075856"/>
              <a:gd name="connsiteY2456" fmla="*/ 205241 h 897365"/>
              <a:gd name="connsiteX2457" fmla="*/ 645646 w 1075856"/>
              <a:gd name="connsiteY2457" fmla="*/ 198748 h 897365"/>
              <a:gd name="connsiteX2458" fmla="*/ 634282 w 1075856"/>
              <a:gd name="connsiteY2458" fmla="*/ 197665 h 897365"/>
              <a:gd name="connsiteX2459" fmla="*/ 625624 w 1075856"/>
              <a:gd name="connsiteY2459" fmla="*/ 193336 h 897365"/>
              <a:gd name="connsiteX2460" fmla="*/ 618048 w 1075856"/>
              <a:gd name="connsiteY2460" fmla="*/ 190089 h 897365"/>
              <a:gd name="connsiteX2461" fmla="*/ 616965 w 1075856"/>
              <a:gd name="connsiteY2461" fmla="*/ 187925 h 897365"/>
              <a:gd name="connsiteX2462" fmla="*/ 614801 w 1075856"/>
              <a:gd name="connsiteY2462" fmla="*/ 187925 h 897365"/>
              <a:gd name="connsiteX2463" fmla="*/ 613719 w 1075856"/>
              <a:gd name="connsiteY2463" fmla="*/ 184678 h 897365"/>
              <a:gd name="connsiteX2464" fmla="*/ 606143 w 1075856"/>
              <a:gd name="connsiteY2464" fmla="*/ 183596 h 897365"/>
              <a:gd name="connsiteX2465" fmla="*/ 605060 w 1075856"/>
              <a:gd name="connsiteY2465" fmla="*/ 183596 h 897365"/>
              <a:gd name="connsiteX2466" fmla="*/ 608307 w 1075856"/>
              <a:gd name="connsiteY2466" fmla="*/ 185760 h 897365"/>
              <a:gd name="connsiteX2467" fmla="*/ 606143 w 1075856"/>
              <a:gd name="connsiteY2467" fmla="*/ 190089 h 897365"/>
              <a:gd name="connsiteX2468" fmla="*/ 605060 w 1075856"/>
              <a:gd name="connsiteY2468" fmla="*/ 185760 h 897365"/>
              <a:gd name="connsiteX2469" fmla="*/ 599649 w 1075856"/>
              <a:gd name="connsiteY2469" fmla="*/ 187925 h 897365"/>
              <a:gd name="connsiteX2470" fmla="*/ 596402 w 1075856"/>
              <a:gd name="connsiteY2470" fmla="*/ 185760 h 897365"/>
              <a:gd name="connsiteX2471" fmla="*/ 595320 w 1075856"/>
              <a:gd name="connsiteY2471" fmla="*/ 189007 h 897365"/>
              <a:gd name="connsiteX2472" fmla="*/ 590990 w 1075856"/>
              <a:gd name="connsiteY2472" fmla="*/ 186842 h 897365"/>
              <a:gd name="connsiteX2473" fmla="*/ 588826 w 1075856"/>
              <a:gd name="connsiteY2473" fmla="*/ 184678 h 897365"/>
              <a:gd name="connsiteX2474" fmla="*/ 587744 w 1075856"/>
              <a:gd name="connsiteY2474" fmla="*/ 183596 h 897365"/>
              <a:gd name="connsiteX2475" fmla="*/ 580168 w 1075856"/>
              <a:gd name="connsiteY2475" fmla="*/ 183596 h 897365"/>
              <a:gd name="connsiteX2476" fmla="*/ 579085 w 1075856"/>
              <a:gd name="connsiteY2476" fmla="*/ 182513 h 897365"/>
              <a:gd name="connsiteX2477" fmla="*/ 574756 w 1075856"/>
              <a:gd name="connsiteY2477" fmla="*/ 182513 h 897365"/>
              <a:gd name="connsiteX2478" fmla="*/ 568262 w 1075856"/>
              <a:gd name="connsiteY2478" fmla="*/ 183596 h 897365"/>
              <a:gd name="connsiteX2479" fmla="*/ 561769 w 1075856"/>
              <a:gd name="connsiteY2479" fmla="*/ 182513 h 897365"/>
              <a:gd name="connsiteX2480" fmla="*/ 563933 w 1075856"/>
              <a:gd name="connsiteY2480" fmla="*/ 185760 h 897365"/>
              <a:gd name="connsiteX2481" fmla="*/ 562851 w 1075856"/>
              <a:gd name="connsiteY2481" fmla="*/ 187925 h 897365"/>
              <a:gd name="connsiteX2482" fmla="*/ 559604 w 1075856"/>
              <a:gd name="connsiteY2482" fmla="*/ 189007 h 897365"/>
              <a:gd name="connsiteX2483" fmla="*/ 559604 w 1075856"/>
              <a:gd name="connsiteY2483" fmla="*/ 184678 h 897365"/>
              <a:gd name="connsiteX2484" fmla="*/ 554193 w 1075856"/>
              <a:gd name="connsiteY2484" fmla="*/ 184678 h 897365"/>
              <a:gd name="connsiteX2485" fmla="*/ 552028 w 1075856"/>
              <a:gd name="connsiteY2485" fmla="*/ 183596 h 897365"/>
              <a:gd name="connsiteX2486" fmla="*/ 550946 w 1075856"/>
              <a:gd name="connsiteY2486" fmla="*/ 185760 h 897365"/>
              <a:gd name="connsiteX2487" fmla="*/ 548781 w 1075856"/>
              <a:gd name="connsiteY2487" fmla="*/ 184678 h 897365"/>
              <a:gd name="connsiteX2488" fmla="*/ 547699 w 1075856"/>
              <a:gd name="connsiteY2488" fmla="*/ 187925 h 897365"/>
              <a:gd name="connsiteX2489" fmla="*/ 545534 w 1075856"/>
              <a:gd name="connsiteY2489" fmla="*/ 187925 h 897365"/>
              <a:gd name="connsiteX2490" fmla="*/ 544452 w 1075856"/>
              <a:gd name="connsiteY2490" fmla="*/ 192254 h 897365"/>
              <a:gd name="connsiteX2491" fmla="*/ 543370 w 1075856"/>
              <a:gd name="connsiteY2491" fmla="*/ 193336 h 897365"/>
              <a:gd name="connsiteX2492" fmla="*/ 543370 w 1075856"/>
              <a:gd name="connsiteY2492" fmla="*/ 198748 h 897365"/>
              <a:gd name="connsiteX2493" fmla="*/ 532006 w 1075856"/>
              <a:gd name="connsiteY2493" fmla="*/ 198748 h 897365"/>
              <a:gd name="connsiteX2494" fmla="*/ 524430 w 1075856"/>
              <a:gd name="connsiteY2494" fmla="*/ 206324 h 897365"/>
              <a:gd name="connsiteX2495" fmla="*/ 523347 w 1075856"/>
              <a:gd name="connsiteY2495" fmla="*/ 209571 h 897365"/>
              <a:gd name="connsiteX2496" fmla="*/ 520100 w 1075856"/>
              <a:gd name="connsiteY2496" fmla="*/ 210653 h 897365"/>
              <a:gd name="connsiteX2497" fmla="*/ 519018 w 1075856"/>
              <a:gd name="connsiteY2497" fmla="*/ 213900 h 897365"/>
              <a:gd name="connsiteX2498" fmla="*/ 515771 w 1075856"/>
              <a:gd name="connsiteY2498" fmla="*/ 213900 h 897365"/>
              <a:gd name="connsiteX2499" fmla="*/ 514689 w 1075856"/>
              <a:gd name="connsiteY2499" fmla="*/ 224181 h 897365"/>
              <a:gd name="connsiteX2500" fmla="*/ 511442 w 1075856"/>
              <a:gd name="connsiteY2500" fmla="*/ 224181 h 897365"/>
              <a:gd name="connsiteX2501" fmla="*/ 513607 w 1075856"/>
              <a:gd name="connsiteY2501" fmla="*/ 229593 h 897365"/>
              <a:gd name="connsiteX2502" fmla="*/ 502243 w 1075856"/>
              <a:gd name="connsiteY2502" fmla="*/ 230675 h 897365"/>
              <a:gd name="connsiteX2503" fmla="*/ 501160 w 1075856"/>
              <a:gd name="connsiteY2503" fmla="*/ 237169 h 897365"/>
              <a:gd name="connsiteX2504" fmla="*/ 495749 w 1075856"/>
              <a:gd name="connsiteY2504" fmla="*/ 238251 h 897365"/>
              <a:gd name="connsiteX2505" fmla="*/ 496831 w 1075856"/>
              <a:gd name="connsiteY2505" fmla="*/ 244745 h 897365"/>
              <a:gd name="connsiteX2506" fmla="*/ 491420 w 1075856"/>
              <a:gd name="connsiteY2506" fmla="*/ 243663 h 897365"/>
              <a:gd name="connsiteX2507" fmla="*/ 490337 w 1075856"/>
              <a:gd name="connsiteY2507" fmla="*/ 247992 h 897365"/>
              <a:gd name="connsiteX2508" fmla="*/ 482761 w 1075856"/>
              <a:gd name="connsiteY2508" fmla="*/ 246910 h 897365"/>
              <a:gd name="connsiteX2509" fmla="*/ 480597 w 1075856"/>
              <a:gd name="connsiteY2509" fmla="*/ 252321 h 897365"/>
              <a:gd name="connsiteX2510" fmla="*/ 475185 w 1075856"/>
              <a:gd name="connsiteY2510" fmla="*/ 255568 h 897365"/>
              <a:gd name="connsiteX2511" fmla="*/ 475185 w 1075856"/>
              <a:gd name="connsiteY2511" fmla="*/ 252321 h 897365"/>
              <a:gd name="connsiteX2512" fmla="*/ 473021 w 1075856"/>
              <a:gd name="connsiteY2512" fmla="*/ 252321 h 897365"/>
              <a:gd name="connsiteX2513" fmla="*/ 469774 w 1075856"/>
              <a:gd name="connsiteY2513" fmla="*/ 239875 h 897365"/>
              <a:gd name="connsiteX2514" fmla="*/ 471939 w 1075856"/>
              <a:gd name="connsiteY2514" fmla="*/ 242039 h 897365"/>
              <a:gd name="connsiteX2515" fmla="*/ 474103 w 1075856"/>
              <a:gd name="connsiteY2515" fmla="*/ 237710 h 897365"/>
              <a:gd name="connsiteX2516" fmla="*/ 475185 w 1075856"/>
              <a:gd name="connsiteY2516" fmla="*/ 232299 h 897365"/>
              <a:gd name="connsiteX2517" fmla="*/ 479515 w 1075856"/>
              <a:gd name="connsiteY2517" fmla="*/ 234463 h 897365"/>
              <a:gd name="connsiteX2518" fmla="*/ 479515 w 1075856"/>
              <a:gd name="connsiteY2518" fmla="*/ 223099 h 897365"/>
              <a:gd name="connsiteX2519" fmla="*/ 483844 w 1075856"/>
              <a:gd name="connsiteY2519" fmla="*/ 220935 h 897365"/>
              <a:gd name="connsiteX2520" fmla="*/ 488173 w 1075856"/>
              <a:gd name="connsiteY2520" fmla="*/ 224181 h 897365"/>
              <a:gd name="connsiteX2521" fmla="*/ 493584 w 1075856"/>
              <a:gd name="connsiteY2521" fmla="*/ 207406 h 897365"/>
              <a:gd name="connsiteX2522" fmla="*/ 502243 w 1075856"/>
              <a:gd name="connsiteY2522" fmla="*/ 204159 h 897365"/>
              <a:gd name="connsiteX2523" fmla="*/ 508736 w 1075856"/>
              <a:gd name="connsiteY2523" fmla="*/ 198748 h 897365"/>
              <a:gd name="connsiteX2524" fmla="*/ 509819 w 1075856"/>
              <a:gd name="connsiteY2524" fmla="*/ 193336 h 897365"/>
              <a:gd name="connsiteX2525" fmla="*/ 513066 w 1075856"/>
              <a:gd name="connsiteY2525" fmla="*/ 190089 h 897365"/>
              <a:gd name="connsiteX2526" fmla="*/ 516312 w 1075856"/>
              <a:gd name="connsiteY2526" fmla="*/ 185760 h 897365"/>
              <a:gd name="connsiteX2527" fmla="*/ 508736 w 1075856"/>
              <a:gd name="connsiteY2527" fmla="*/ 186842 h 897365"/>
              <a:gd name="connsiteX2528" fmla="*/ 500078 w 1075856"/>
              <a:gd name="connsiteY2528" fmla="*/ 182513 h 897365"/>
              <a:gd name="connsiteX2529" fmla="*/ 495749 w 1075856"/>
              <a:gd name="connsiteY2529" fmla="*/ 184678 h 897365"/>
              <a:gd name="connsiteX2530" fmla="*/ 493584 w 1075856"/>
              <a:gd name="connsiteY2530" fmla="*/ 187925 h 897365"/>
              <a:gd name="connsiteX2531" fmla="*/ 491420 w 1075856"/>
              <a:gd name="connsiteY2531" fmla="*/ 186842 h 897365"/>
              <a:gd name="connsiteX2532" fmla="*/ 490337 w 1075856"/>
              <a:gd name="connsiteY2532" fmla="*/ 191172 h 897365"/>
              <a:gd name="connsiteX2533" fmla="*/ 482761 w 1075856"/>
              <a:gd name="connsiteY2533" fmla="*/ 191172 h 897365"/>
              <a:gd name="connsiteX2534" fmla="*/ 477350 w 1075856"/>
              <a:gd name="connsiteY2534" fmla="*/ 187925 h 897365"/>
              <a:gd name="connsiteX2535" fmla="*/ 475185 w 1075856"/>
              <a:gd name="connsiteY2535" fmla="*/ 192254 h 897365"/>
              <a:gd name="connsiteX2536" fmla="*/ 470856 w 1075856"/>
              <a:gd name="connsiteY2536" fmla="*/ 189007 h 897365"/>
              <a:gd name="connsiteX2537" fmla="*/ 467609 w 1075856"/>
              <a:gd name="connsiteY2537" fmla="*/ 191172 h 897365"/>
              <a:gd name="connsiteX2538" fmla="*/ 467609 w 1075856"/>
              <a:gd name="connsiteY2538" fmla="*/ 189007 h 897365"/>
              <a:gd name="connsiteX2539" fmla="*/ 464363 w 1075856"/>
              <a:gd name="connsiteY2539" fmla="*/ 189007 h 897365"/>
              <a:gd name="connsiteX2540" fmla="*/ 462198 w 1075856"/>
              <a:gd name="connsiteY2540" fmla="*/ 192254 h 897365"/>
              <a:gd name="connsiteX2541" fmla="*/ 458951 w 1075856"/>
              <a:gd name="connsiteY2541" fmla="*/ 190089 h 897365"/>
              <a:gd name="connsiteX2542" fmla="*/ 452457 w 1075856"/>
              <a:gd name="connsiteY2542" fmla="*/ 185760 h 897365"/>
              <a:gd name="connsiteX2543" fmla="*/ 450293 w 1075856"/>
              <a:gd name="connsiteY2543" fmla="*/ 184678 h 897365"/>
              <a:gd name="connsiteX2544" fmla="*/ 453540 w 1075856"/>
              <a:gd name="connsiteY2544" fmla="*/ 181431 h 897365"/>
              <a:gd name="connsiteX2545" fmla="*/ 453540 w 1075856"/>
              <a:gd name="connsiteY2545" fmla="*/ 177102 h 897365"/>
              <a:gd name="connsiteX2546" fmla="*/ 455704 w 1075856"/>
              <a:gd name="connsiteY2546" fmla="*/ 177102 h 897365"/>
              <a:gd name="connsiteX2547" fmla="*/ 456787 w 1075856"/>
              <a:gd name="connsiteY2547" fmla="*/ 173855 h 897365"/>
              <a:gd name="connsiteX2548" fmla="*/ 458951 w 1075856"/>
              <a:gd name="connsiteY2548" fmla="*/ 174937 h 897365"/>
              <a:gd name="connsiteX2549" fmla="*/ 461116 w 1075856"/>
              <a:gd name="connsiteY2549" fmla="*/ 177102 h 897365"/>
              <a:gd name="connsiteX2550" fmla="*/ 462198 w 1075856"/>
              <a:gd name="connsiteY2550" fmla="*/ 173855 h 897365"/>
              <a:gd name="connsiteX2551" fmla="*/ 466527 w 1075856"/>
              <a:gd name="connsiteY2551" fmla="*/ 169526 h 897365"/>
              <a:gd name="connsiteX2552" fmla="*/ 478973 w 1075856"/>
              <a:gd name="connsiteY2552" fmla="*/ 170608 h 897365"/>
              <a:gd name="connsiteX2553" fmla="*/ 475727 w 1075856"/>
              <a:gd name="connsiteY2553" fmla="*/ 167361 h 897365"/>
              <a:gd name="connsiteX2554" fmla="*/ 478973 w 1075856"/>
              <a:gd name="connsiteY2554" fmla="*/ 165197 h 897365"/>
              <a:gd name="connsiteX2555" fmla="*/ 485467 w 1075856"/>
              <a:gd name="connsiteY2555" fmla="*/ 169526 h 897365"/>
              <a:gd name="connsiteX2556" fmla="*/ 489796 w 1075856"/>
              <a:gd name="connsiteY2556" fmla="*/ 167361 h 897365"/>
              <a:gd name="connsiteX2557" fmla="*/ 490879 w 1075856"/>
              <a:gd name="connsiteY2557" fmla="*/ 165197 h 897365"/>
              <a:gd name="connsiteX2558" fmla="*/ 505490 w 1075856"/>
              <a:gd name="connsiteY2558" fmla="*/ 160868 h 897365"/>
              <a:gd name="connsiteX2559" fmla="*/ 505490 w 1075856"/>
              <a:gd name="connsiteY2559" fmla="*/ 161950 h 897365"/>
              <a:gd name="connsiteX2560" fmla="*/ 507654 w 1075856"/>
              <a:gd name="connsiteY2560" fmla="*/ 161950 h 897365"/>
              <a:gd name="connsiteX2561" fmla="*/ 515230 w 1075856"/>
              <a:gd name="connsiteY2561" fmla="*/ 161950 h 897365"/>
              <a:gd name="connsiteX2562" fmla="*/ 523888 w 1075856"/>
              <a:gd name="connsiteY2562" fmla="*/ 160868 h 897365"/>
              <a:gd name="connsiteX2563" fmla="*/ 528218 w 1075856"/>
              <a:gd name="connsiteY2563" fmla="*/ 163032 h 897365"/>
              <a:gd name="connsiteX2564" fmla="*/ 533629 w 1075856"/>
              <a:gd name="connsiteY2564" fmla="*/ 161950 h 897365"/>
              <a:gd name="connsiteX2565" fmla="*/ 534711 w 1075856"/>
              <a:gd name="connsiteY2565" fmla="*/ 166279 h 897365"/>
              <a:gd name="connsiteX2566" fmla="*/ 542287 w 1075856"/>
              <a:gd name="connsiteY2566" fmla="*/ 166279 h 897365"/>
              <a:gd name="connsiteX2567" fmla="*/ 546617 w 1075856"/>
              <a:gd name="connsiteY2567" fmla="*/ 161950 h 897365"/>
              <a:gd name="connsiteX2568" fmla="*/ 553110 w 1075856"/>
              <a:gd name="connsiteY2568" fmla="*/ 164114 h 897365"/>
              <a:gd name="connsiteX2569" fmla="*/ 557439 w 1075856"/>
              <a:gd name="connsiteY2569" fmla="*/ 158703 h 897365"/>
              <a:gd name="connsiteX2570" fmla="*/ 559604 w 1075856"/>
              <a:gd name="connsiteY2570" fmla="*/ 159785 h 897365"/>
              <a:gd name="connsiteX2571" fmla="*/ 558522 w 1075856"/>
              <a:gd name="connsiteY2571" fmla="*/ 164114 h 897365"/>
              <a:gd name="connsiteX2572" fmla="*/ 562851 w 1075856"/>
              <a:gd name="connsiteY2572" fmla="*/ 161950 h 897365"/>
              <a:gd name="connsiteX2573" fmla="*/ 566098 w 1075856"/>
              <a:gd name="connsiteY2573" fmla="*/ 165197 h 897365"/>
              <a:gd name="connsiteX2574" fmla="*/ 569345 w 1075856"/>
              <a:gd name="connsiteY2574" fmla="*/ 164114 h 897365"/>
              <a:gd name="connsiteX2575" fmla="*/ 570427 w 1075856"/>
              <a:gd name="connsiteY2575" fmla="*/ 166279 h 897365"/>
              <a:gd name="connsiteX2576" fmla="*/ 573674 w 1075856"/>
              <a:gd name="connsiteY2576" fmla="*/ 165197 h 897365"/>
              <a:gd name="connsiteX2577" fmla="*/ 575838 w 1075856"/>
              <a:gd name="connsiteY2577" fmla="*/ 164114 h 897365"/>
              <a:gd name="connsiteX2578" fmla="*/ 578003 w 1075856"/>
              <a:gd name="connsiteY2578" fmla="*/ 160868 h 897365"/>
              <a:gd name="connsiteX2579" fmla="*/ 586661 w 1075856"/>
              <a:gd name="connsiteY2579" fmla="*/ 161950 h 897365"/>
              <a:gd name="connsiteX2580" fmla="*/ 596943 w 1075856"/>
              <a:gd name="connsiteY2580" fmla="*/ 166279 h 897365"/>
              <a:gd name="connsiteX2581" fmla="*/ 599108 w 1075856"/>
              <a:gd name="connsiteY2581" fmla="*/ 159785 h 897365"/>
              <a:gd name="connsiteX2582" fmla="*/ 603437 w 1075856"/>
              <a:gd name="connsiteY2582" fmla="*/ 165197 h 897365"/>
              <a:gd name="connsiteX2583" fmla="*/ 611013 w 1075856"/>
              <a:gd name="connsiteY2583" fmla="*/ 165197 h 897365"/>
              <a:gd name="connsiteX2584" fmla="*/ 615342 w 1075856"/>
              <a:gd name="connsiteY2584" fmla="*/ 168444 h 897365"/>
              <a:gd name="connsiteX2585" fmla="*/ 618589 w 1075856"/>
              <a:gd name="connsiteY2585" fmla="*/ 164114 h 897365"/>
              <a:gd name="connsiteX2586" fmla="*/ 625083 w 1075856"/>
              <a:gd name="connsiteY2586" fmla="*/ 169526 h 897365"/>
              <a:gd name="connsiteX2587" fmla="*/ 632659 w 1075856"/>
              <a:gd name="connsiteY2587" fmla="*/ 169526 h 897365"/>
              <a:gd name="connsiteX2588" fmla="*/ 638070 w 1075856"/>
              <a:gd name="connsiteY2588" fmla="*/ 174937 h 897365"/>
              <a:gd name="connsiteX2589" fmla="*/ 643482 w 1075856"/>
              <a:gd name="connsiteY2589" fmla="*/ 177102 h 897365"/>
              <a:gd name="connsiteX2590" fmla="*/ 646728 w 1075856"/>
              <a:gd name="connsiteY2590" fmla="*/ 172773 h 897365"/>
              <a:gd name="connsiteX2591" fmla="*/ 648893 w 1075856"/>
              <a:gd name="connsiteY2591" fmla="*/ 173855 h 897365"/>
              <a:gd name="connsiteX2592" fmla="*/ 649975 w 1075856"/>
              <a:gd name="connsiteY2592" fmla="*/ 179266 h 897365"/>
              <a:gd name="connsiteX2593" fmla="*/ 657551 w 1075856"/>
              <a:gd name="connsiteY2593" fmla="*/ 179266 h 897365"/>
              <a:gd name="connsiteX2594" fmla="*/ 662963 w 1075856"/>
              <a:gd name="connsiteY2594" fmla="*/ 183596 h 897365"/>
              <a:gd name="connsiteX2595" fmla="*/ 668374 w 1075856"/>
              <a:gd name="connsiteY2595" fmla="*/ 182513 h 897365"/>
              <a:gd name="connsiteX2596" fmla="*/ 670539 w 1075856"/>
              <a:gd name="connsiteY2596" fmla="*/ 184678 h 897365"/>
              <a:gd name="connsiteX2597" fmla="*/ 669456 w 1075856"/>
              <a:gd name="connsiteY2597" fmla="*/ 187925 h 897365"/>
              <a:gd name="connsiteX2598" fmla="*/ 677033 w 1075856"/>
              <a:gd name="connsiteY2598" fmla="*/ 184678 h 897365"/>
              <a:gd name="connsiteX2599" fmla="*/ 674868 w 1075856"/>
              <a:gd name="connsiteY2599" fmla="*/ 185760 h 897365"/>
              <a:gd name="connsiteX2600" fmla="*/ 679197 w 1075856"/>
              <a:gd name="connsiteY2600" fmla="*/ 184678 h 897365"/>
              <a:gd name="connsiteX2601" fmla="*/ 678115 w 1075856"/>
              <a:gd name="connsiteY2601" fmla="*/ 189007 h 897365"/>
              <a:gd name="connsiteX2602" fmla="*/ 685691 w 1075856"/>
              <a:gd name="connsiteY2602" fmla="*/ 191172 h 897365"/>
              <a:gd name="connsiteX2603" fmla="*/ 694349 w 1075856"/>
              <a:gd name="connsiteY2603" fmla="*/ 190089 h 897365"/>
              <a:gd name="connsiteX2604" fmla="*/ 696514 w 1075856"/>
              <a:gd name="connsiteY2604" fmla="*/ 191172 h 897365"/>
              <a:gd name="connsiteX2605" fmla="*/ 703007 w 1075856"/>
              <a:gd name="connsiteY2605" fmla="*/ 189007 h 897365"/>
              <a:gd name="connsiteX2606" fmla="*/ 710584 w 1075856"/>
              <a:gd name="connsiteY2606" fmla="*/ 185760 h 897365"/>
              <a:gd name="connsiteX2607" fmla="*/ 713830 w 1075856"/>
              <a:gd name="connsiteY2607" fmla="*/ 183596 h 897365"/>
              <a:gd name="connsiteX2608" fmla="*/ 718160 w 1075856"/>
              <a:gd name="connsiteY2608" fmla="*/ 185760 h 897365"/>
              <a:gd name="connsiteX2609" fmla="*/ 723571 w 1075856"/>
              <a:gd name="connsiteY2609" fmla="*/ 182513 h 897365"/>
              <a:gd name="connsiteX2610" fmla="*/ 732229 w 1075856"/>
              <a:gd name="connsiteY2610" fmla="*/ 184678 h 897365"/>
              <a:gd name="connsiteX2611" fmla="*/ 737641 w 1075856"/>
              <a:gd name="connsiteY2611" fmla="*/ 181431 h 897365"/>
              <a:gd name="connsiteX2612" fmla="*/ 739805 w 1075856"/>
              <a:gd name="connsiteY2612" fmla="*/ 182513 h 897365"/>
              <a:gd name="connsiteX2613" fmla="*/ 743052 w 1075856"/>
              <a:gd name="connsiteY2613" fmla="*/ 179266 h 897365"/>
              <a:gd name="connsiteX2614" fmla="*/ 746299 w 1075856"/>
              <a:gd name="connsiteY2614" fmla="*/ 180349 h 897365"/>
              <a:gd name="connsiteX2615" fmla="*/ 749546 w 1075856"/>
              <a:gd name="connsiteY2615" fmla="*/ 172773 h 897365"/>
              <a:gd name="connsiteX2616" fmla="*/ 745217 w 1075856"/>
              <a:gd name="connsiteY2616" fmla="*/ 171690 h 897365"/>
              <a:gd name="connsiteX2617" fmla="*/ 741970 w 1075856"/>
              <a:gd name="connsiteY2617" fmla="*/ 174937 h 897365"/>
              <a:gd name="connsiteX2618" fmla="*/ 740888 w 1075856"/>
              <a:gd name="connsiteY2618" fmla="*/ 171690 h 897365"/>
              <a:gd name="connsiteX2619" fmla="*/ 735476 w 1075856"/>
              <a:gd name="connsiteY2619" fmla="*/ 169526 h 897365"/>
              <a:gd name="connsiteX2620" fmla="*/ 734394 w 1075856"/>
              <a:gd name="connsiteY2620" fmla="*/ 166279 h 897365"/>
              <a:gd name="connsiteX2621" fmla="*/ 726818 w 1075856"/>
              <a:gd name="connsiteY2621" fmla="*/ 168444 h 897365"/>
              <a:gd name="connsiteX2622" fmla="*/ 724653 w 1075856"/>
              <a:gd name="connsiteY2622" fmla="*/ 167361 h 897365"/>
              <a:gd name="connsiteX2623" fmla="*/ 720324 w 1075856"/>
              <a:gd name="connsiteY2623" fmla="*/ 163032 h 897365"/>
              <a:gd name="connsiteX2624" fmla="*/ 708960 w 1075856"/>
              <a:gd name="connsiteY2624" fmla="*/ 160868 h 897365"/>
              <a:gd name="connsiteX2625" fmla="*/ 704631 w 1075856"/>
              <a:gd name="connsiteY2625" fmla="*/ 154374 h 897365"/>
              <a:gd name="connsiteX2626" fmla="*/ 694349 w 1075856"/>
              <a:gd name="connsiteY2626" fmla="*/ 153291 h 897365"/>
              <a:gd name="connsiteX2627" fmla="*/ 691102 w 1075856"/>
              <a:gd name="connsiteY2627" fmla="*/ 155456 h 897365"/>
              <a:gd name="connsiteX2628" fmla="*/ 684609 w 1075856"/>
              <a:gd name="connsiteY2628" fmla="*/ 153291 h 897365"/>
              <a:gd name="connsiteX2629" fmla="*/ 678115 w 1075856"/>
              <a:gd name="connsiteY2629" fmla="*/ 154374 h 897365"/>
              <a:gd name="connsiteX2630" fmla="*/ 677033 w 1075856"/>
              <a:gd name="connsiteY2630" fmla="*/ 156538 h 897365"/>
              <a:gd name="connsiteX2631" fmla="*/ 670539 w 1075856"/>
              <a:gd name="connsiteY2631" fmla="*/ 151127 h 897365"/>
              <a:gd name="connsiteX2632" fmla="*/ 665127 w 1075856"/>
              <a:gd name="connsiteY2632" fmla="*/ 152209 h 897365"/>
              <a:gd name="connsiteX2633" fmla="*/ 660798 w 1075856"/>
              <a:gd name="connsiteY2633" fmla="*/ 151127 h 897365"/>
              <a:gd name="connsiteX2634" fmla="*/ 659716 w 1075856"/>
              <a:gd name="connsiteY2634" fmla="*/ 153291 h 897365"/>
              <a:gd name="connsiteX2635" fmla="*/ 651058 w 1075856"/>
              <a:gd name="connsiteY2635" fmla="*/ 152209 h 897365"/>
              <a:gd name="connsiteX2636" fmla="*/ 647811 w 1075856"/>
              <a:gd name="connsiteY2636" fmla="*/ 155456 h 897365"/>
              <a:gd name="connsiteX2637" fmla="*/ 636447 w 1075856"/>
              <a:gd name="connsiteY2637" fmla="*/ 148962 h 897365"/>
              <a:gd name="connsiteX2638" fmla="*/ 629953 w 1075856"/>
              <a:gd name="connsiteY2638" fmla="*/ 154374 h 897365"/>
              <a:gd name="connsiteX2639" fmla="*/ 623459 w 1075856"/>
              <a:gd name="connsiteY2639" fmla="*/ 153291 h 897365"/>
              <a:gd name="connsiteX2640" fmla="*/ 619130 w 1075856"/>
              <a:gd name="connsiteY2640" fmla="*/ 151127 h 897365"/>
              <a:gd name="connsiteX2641" fmla="*/ 614801 w 1075856"/>
              <a:gd name="connsiteY2641" fmla="*/ 151127 h 897365"/>
              <a:gd name="connsiteX2642" fmla="*/ 613719 w 1075856"/>
              <a:gd name="connsiteY2642" fmla="*/ 153291 h 897365"/>
              <a:gd name="connsiteX2643" fmla="*/ 613719 w 1075856"/>
              <a:gd name="connsiteY2643" fmla="*/ 155456 h 897365"/>
              <a:gd name="connsiteX2644" fmla="*/ 611554 w 1075856"/>
              <a:gd name="connsiteY2644" fmla="*/ 152209 h 897365"/>
              <a:gd name="connsiteX2645" fmla="*/ 608307 w 1075856"/>
              <a:gd name="connsiteY2645" fmla="*/ 150045 h 897365"/>
              <a:gd name="connsiteX2646" fmla="*/ 605060 w 1075856"/>
              <a:gd name="connsiteY2646" fmla="*/ 151127 h 897365"/>
              <a:gd name="connsiteX2647" fmla="*/ 603978 w 1075856"/>
              <a:gd name="connsiteY2647" fmla="*/ 147880 h 897365"/>
              <a:gd name="connsiteX2648" fmla="*/ 602896 w 1075856"/>
              <a:gd name="connsiteY2648" fmla="*/ 155456 h 897365"/>
              <a:gd name="connsiteX2649" fmla="*/ 601272 w 1075856"/>
              <a:gd name="connsiteY2649" fmla="*/ 158703 h 897365"/>
              <a:gd name="connsiteX2650" fmla="*/ 774980 w 1075856"/>
              <a:gd name="connsiteY2650" fmla="*/ 207947 h 897365"/>
              <a:gd name="connsiteX2651" fmla="*/ 781473 w 1075856"/>
              <a:gd name="connsiteY2651" fmla="*/ 209029 h 897365"/>
              <a:gd name="connsiteX2652" fmla="*/ 778227 w 1075856"/>
              <a:gd name="connsiteY2652" fmla="*/ 204700 h 897365"/>
              <a:gd name="connsiteX2653" fmla="*/ 774980 w 1075856"/>
              <a:gd name="connsiteY2653" fmla="*/ 207947 h 897365"/>
              <a:gd name="connsiteX2654" fmla="*/ 652681 w 1075856"/>
              <a:gd name="connsiteY2654" fmla="*/ 209029 h 897365"/>
              <a:gd name="connsiteX2655" fmla="*/ 651599 w 1075856"/>
              <a:gd name="connsiteY2655" fmla="*/ 206865 h 897365"/>
              <a:gd name="connsiteX2656" fmla="*/ 652681 w 1075856"/>
              <a:gd name="connsiteY2656" fmla="*/ 209029 h 897365"/>
              <a:gd name="connsiteX2657" fmla="*/ 782556 w 1075856"/>
              <a:gd name="connsiteY2657" fmla="*/ 214441 h 897365"/>
              <a:gd name="connsiteX2658" fmla="*/ 782556 w 1075856"/>
              <a:gd name="connsiteY2658" fmla="*/ 209029 h 897365"/>
              <a:gd name="connsiteX2659" fmla="*/ 782556 w 1075856"/>
              <a:gd name="connsiteY2659" fmla="*/ 214441 h 897365"/>
              <a:gd name="connsiteX2660" fmla="*/ 785803 w 1075856"/>
              <a:gd name="connsiteY2660" fmla="*/ 217688 h 897365"/>
              <a:gd name="connsiteX2661" fmla="*/ 792296 w 1075856"/>
              <a:gd name="connsiteY2661" fmla="*/ 218770 h 897365"/>
              <a:gd name="connsiteX2662" fmla="*/ 794461 w 1075856"/>
              <a:gd name="connsiteY2662" fmla="*/ 222017 h 897365"/>
              <a:gd name="connsiteX2663" fmla="*/ 792296 w 1075856"/>
              <a:gd name="connsiteY2663" fmla="*/ 210653 h 897365"/>
              <a:gd name="connsiteX2664" fmla="*/ 789050 w 1075856"/>
              <a:gd name="connsiteY2664" fmla="*/ 208488 h 897365"/>
              <a:gd name="connsiteX2665" fmla="*/ 785803 w 1075856"/>
              <a:gd name="connsiteY2665" fmla="*/ 217688 h 897365"/>
              <a:gd name="connsiteX2666" fmla="*/ 666751 w 1075856"/>
              <a:gd name="connsiteY2666" fmla="*/ 215523 h 897365"/>
              <a:gd name="connsiteX2667" fmla="*/ 663504 w 1075856"/>
              <a:gd name="connsiteY2667" fmla="*/ 212276 h 897365"/>
              <a:gd name="connsiteX2668" fmla="*/ 666751 w 1075856"/>
              <a:gd name="connsiteY2668" fmla="*/ 215523 h 897365"/>
              <a:gd name="connsiteX2669" fmla="*/ 858316 w 1075856"/>
              <a:gd name="connsiteY2669" fmla="*/ 220393 h 897365"/>
              <a:gd name="connsiteX2670" fmla="*/ 861563 w 1075856"/>
              <a:gd name="connsiteY2670" fmla="*/ 218229 h 897365"/>
              <a:gd name="connsiteX2671" fmla="*/ 859398 w 1075856"/>
              <a:gd name="connsiteY2671" fmla="*/ 218229 h 897365"/>
              <a:gd name="connsiteX2672" fmla="*/ 858316 w 1075856"/>
              <a:gd name="connsiteY2672" fmla="*/ 220393 h 897365"/>
              <a:gd name="connsiteX2673" fmla="*/ 503325 w 1075856"/>
              <a:gd name="connsiteY2673" fmla="*/ 232299 h 897365"/>
              <a:gd name="connsiteX2674" fmla="*/ 505490 w 1075856"/>
              <a:gd name="connsiteY2674" fmla="*/ 232299 h 897365"/>
              <a:gd name="connsiteX2675" fmla="*/ 505490 w 1075856"/>
              <a:gd name="connsiteY2675" fmla="*/ 230134 h 897365"/>
              <a:gd name="connsiteX2676" fmla="*/ 503325 w 1075856"/>
              <a:gd name="connsiteY2676" fmla="*/ 230134 h 897365"/>
              <a:gd name="connsiteX2677" fmla="*/ 503325 w 1075856"/>
              <a:gd name="connsiteY2677" fmla="*/ 232299 h 897365"/>
              <a:gd name="connsiteX2678" fmla="*/ 171603 w 1075856"/>
              <a:gd name="connsiteY2678" fmla="*/ 408171 h 897365"/>
              <a:gd name="connsiteX2679" fmla="*/ 167274 w 1075856"/>
              <a:gd name="connsiteY2679" fmla="*/ 415747 h 897365"/>
              <a:gd name="connsiteX2680" fmla="*/ 164027 w 1075856"/>
              <a:gd name="connsiteY2680" fmla="*/ 417911 h 897365"/>
              <a:gd name="connsiteX2681" fmla="*/ 159698 w 1075856"/>
              <a:gd name="connsiteY2681" fmla="*/ 418994 h 897365"/>
              <a:gd name="connsiteX2682" fmla="*/ 156451 w 1075856"/>
              <a:gd name="connsiteY2682" fmla="*/ 424405 h 897365"/>
              <a:gd name="connsiteX2683" fmla="*/ 156451 w 1075856"/>
              <a:gd name="connsiteY2683" fmla="*/ 430899 h 897365"/>
              <a:gd name="connsiteX2684" fmla="*/ 154286 w 1075856"/>
              <a:gd name="connsiteY2684" fmla="*/ 433063 h 897365"/>
              <a:gd name="connsiteX2685" fmla="*/ 152122 w 1075856"/>
              <a:gd name="connsiteY2685" fmla="*/ 435228 h 897365"/>
              <a:gd name="connsiteX2686" fmla="*/ 152122 w 1075856"/>
              <a:gd name="connsiteY2686" fmla="*/ 438475 h 897365"/>
              <a:gd name="connsiteX2687" fmla="*/ 149957 w 1075856"/>
              <a:gd name="connsiteY2687" fmla="*/ 439557 h 897365"/>
              <a:gd name="connsiteX2688" fmla="*/ 148875 w 1075856"/>
              <a:gd name="connsiteY2688" fmla="*/ 448215 h 897365"/>
              <a:gd name="connsiteX2689" fmla="*/ 149957 w 1075856"/>
              <a:gd name="connsiteY2689" fmla="*/ 451462 h 897365"/>
              <a:gd name="connsiteX2690" fmla="*/ 152122 w 1075856"/>
              <a:gd name="connsiteY2690" fmla="*/ 452545 h 897365"/>
              <a:gd name="connsiteX2691" fmla="*/ 152122 w 1075856"/>
              <a:gd name="connsiteY2691" fmla="*/ 454709 h 897365"/>
              <a:gd name="connsiteX2692" fmla="*/ 152122 w 1075856"/>
              <a:gd name="connsiteY2692" fmla="*/ 456874 h 897365"/>
              <a:gd name="connsiteX2693" fmla="*/ 148875 w 1075856"/>
              <a:gd name="connsiteY2693" fmla="*/ 454709 h 897365"/>
              <a:gd name="connsiteX2694" fmla="*/ 146710 w 1075856"/>
              <a:gd name="connsiteY2694" fmla="*/ 459038 h 897365"/>
              <a:gd name="connsiteX2695" fmla="*/ 146710 w 1075856"/>
              <a:gd name="connsiteY2695" fmla="*/ 461203 h 897365"/>
              <a:gd name="connsiteX2696" fmla="*/ 144546 w 1075856"/>
              <a:gd name="connsiteY2696" fmla="*/ 463367 h 897365"/>
              <a:gd name="connsiteX2697" fmla="*/ 147793 w 1075856"/>
              <a:gd name="connsiteY2697" fmla="*/ 466614 h 897365"/>
              <a:gd name="connsiteX2698" fmla="*/ 144546 w 1075856"/>
              <a:gd name="connsiteY2698" fmla="*/ 467697 h 897365"/>
              <a:gd name="connsiteX2699" fmla="*/ 146710 w 1075856"/>
              <a:gd name="connsiteY2699" fmla="*/ 469861 h 897365"/>
              <a:gd name="connsiteX2700" fmla="*/ 141299 w 1075856"/>
              <a:gd name="connsiteY2700" fmla="*/ 470944 h 897365"/>
              <a:gd name="connsiteX2701" fmla="*/ 142381 w 1075856"/>
              <a:gd name="connsiteY2701" fmla="*/ 483390 h 897365"/>
              <a:gd name="connsiteX2702" fmla="*/ 144546 w 1075856"/>
              <a:gd name="connsiteY2702" fmla="*/ 487719 h 897365"/>
              <a:gd name="connsiteX2703" fmla="*/ 140217 w 1075856"/>
              <a:gd name="connsiteY2703" fmla="*/ 490966 h 897365"/>
              <a:gd name="connsiteX2704" fmla="*/ 141299 w 1075856"/>
              <a:gd name="connsiteY2704" fmla="*/ 496377 h 897365"/>
              <a:gd name="connsiteX2705" fmla="*/ 140217 w 1075856"/>
              <a:gd name="connsiteY2705" fmla="*/ 510988 h 897365"/>
              <a:gd name="connsiteX2706" fmla="*/ 142381 w 1075856"/>
              <a:gd name="connsiteY2706" fmla="*/ 512071 h 897365"/>
              <a:gd name="connsiteX2707" fmla="*/ 142381 w 1075856"/>
              <a:gd name="connsiteY2707" fmla="*/ 515317 h 897365"/>
              <a:gd name="connsiteX2708" fmla="*/ 139134 w 1075856"/>
              <a:gd name="connsiteY2708" fmla="*/ 517482 h 897365"/>
              <a:gd name="connsiteX2709" fmla="*/ 142381 w 1075856"/>
              <a:gd name="connsiteY2709" fmla="*/ 525058 h 897365"/>
              <a:gd name="connsiteX2710" fmla="*/ 146710 w 1075856"/>
              <a:gd name="connsiteY2710" fmla="*/ 527223 h 897365"/>
              <a:gd name="connsiteX2711" fmla="*/ 147793 w 1075856"/>
              <a:gd name="connsiteY2711" fmla="*/ 531552 h 897365"/>
              <a:gd name="connsiteX2712" fmla="*/ 149957 w 1075856"/>
              <a:gd name="connsiteY2712" fmla="*/ 532634 h 897365"/>
              <a:gd name="connsiteX2713" fmla="*/ 149957 w 1075856"/>
              <a:gd name="connsiteY2713" fmla="*/ 539128 h 897365"/>
              <a:gd name="connsiteX2714" fmla="*/ 149957 w 1075856"/>
              <a:gd name="connsiteY2714" fmla="*/ 542375 h 897365"/>
              <a:gd name="connsiteX2715" fmla="*/ 149957 w 1075856"/>
              <a:gd name="connsiteY2715" fmla="*/ 546704 h 897365"/>
              <a:gd name="connsiteX2716" fmla="*/ 152122 w 1075856"/>
              <a:gd name="connsiteY2716" fmla="*/ 549951 h 897365"/>
              <a:gd name="connsiteX2717" fmla="*/ 152122 w 1075856"/>
              <a:gd name="connsiteY2717" fmla="*/ 553198 h 897365"/>
              <a:gd name="connsiteX2718" fmla="*/ 152122 w 1075856"/>
              <a:gd name="connsiteY2718" fmla="*/ 555362 h 897365"/>
              <a:gd name="connsiteX2719" fmla="*/ 153204 w 1075856"/>
              <a:gd name="connsiteY2719" fmla="*/ 555362 h 897365"/>
              <a:gd name="connsiteX2720" fmla="*/ 152122 w 1075856"/>
              <a:gd name="connsiteY2720" fmla="*/ 559691 h 897365"/>
              <a:gd name="connsiteX2721" fmla="*/ 153204 w 1075856"/>
              <a:gd name="connsiteY2721" fmla="*/ 560774 h 897365"/>
              <a:gd name="connsiteX2722" fmla="*/ 154286 w 1075856"/>
              <a:gd name="connsiteY2722" fmla="*/ 566185 h 897365"/>
              <a:gd name="connsiteX2723" fmla="*/ 158616 w 1075856"/>
              <a:gd name="connsiteY2723" fmla="*/ 572679 h 897365"/>
              <a:gd name="connsiteX2724" fmla="*/ 158616 w 1075856"/>
              <a:gd name="connsiteY2724" fmla="*/ 575926 h 897365"/>
              <a:gd name="connsiteX2725" fmla="*/ 158616 w 1075856"/>
              <a:gd name="connsiteY2725" fmla="*/ 578090 h 897365"/>
              <a:gd name="connsiteX2726" fmla="*/ 158616 w 1075856"/>
              <a:gd name="connsiteY2726" fmla="*/ 583502 h 897365"/>
              <a:gd name="connsiteX2727" fmla="*/ 155369 w 1075856"/>
              <a:gd name="connsiteY2727" fmla="*/ 588913 h 897365"/>
              <a:gd name="connsiteX2728" fmla="*/ 158616 w 1075856"/>
              <a:gd name="connsiteY2728" fmla="*/ 589995 h 897365"/>
              <a:gd name="connsiteX2729" fmla="*/ 161862 w 1075856"/>
              <a:gd name="connsiteY2729" fmla="*/ 593242 h 897365"/>
              <a:gd name="connsiteX2730" fmla="*/ 159698 w 1075856"/>
              <a:gd name="connsiteY2730" fmla="*/ 598654 h 897365"/>
              <a:gd name="connsiteX2731" fmla="*/ 160780 w 1075856"/>
              <a:gd name="connsiteY2731" fmla="*/ 600818 h 897365"/>
              <a:gd name="connsiteX2732" fmla="*/ 158616 w 1075856"/>
              <a:gd name="connsiteY2732" fmla="*/ 609477 h 897365"/>
              <a:gd name="connsiteX2733" fmla="*/ 160780 w 1075856"/>
              <a:gd name="connsiteY2733" fmla="*/ 614888 h 897365"/>
              <a:gd name="connsiteX2734" fmla="*/ 164027 w 1075856"/>
              <a:gd name="connsiteY2734" fmla="*/ 617053 h 897365"/>
              <a:gd name="connsiteX2735" fmla="*/ 162945 w 1075856"/>
              <a:gd name="connsiteY2735" fmla="*/ 621382 h 897365"/>
              <a:gd name="connsiteX2736" fmla="*/ 161862 w 1075856"/>
              <a:gd name="connsiteY2736" fmla="*/ 639240 h 897365"/>
              <a:gd name="connsiteX2737" fmla="*/ 166192 w 1075856"/>
              <a:gd name="connsiteY2737" fmla="*/ 641404 h 897365"/>
              <a:gd name="connsiteX2738" fmla="*/ 169439 w 1075856"/>
              <a:gd name="connsiteY2738" fmla="*/ 651686 h 897365"/>
              <a:gd name="connsiteX2739" fmla="*/ 170521 w 1075856"/>
              <a:gd name="connsiteY2739" fmla="*/ 658180 h 897365"/>
              <a:gd name="connsiteX2740" fmla="*/ 172685 w 1075856"/>
              <a:gd name="connsiteY2740" fmla="*/ 660344 h 897365"/>
              <a:gd name="connsiteX2741" fmla="*/ 172685 w 1075856"/>
              <a:gd name="connsiteY2741" fmla="*/ 664673 h 897365"/>
              <a:gd name="connsiteX2742" fmla="*/ 173768 w 1075856"/>
              <a:gd name="connsiteY2742" fmla="*/ 665756 h 897365"/>
              <a:gd name="connsiteX2743" fmla="*/ 173768 w 1075856"/>
              <a:gd name="connsiteY2743" fmla="*/ 667920 h 897365"/>
              <a:gd name="connsiteX2744" fmla="*/ 175932 w 1075856"/>
              <a:gd name="connsiteY2744" fmla="*/ 669003 h 897365"/>
              <a:gd name="connsiteX2745" fmla="*/ 172685 w 1075856"/>
              <a:gd name="connsiteY2745" fmla="*/ 669003 h 897365"/>
              <a:gd name="connsiteX2746" fmla="*/ 175932 w 1075856"/>
              <a:gd name="connsiteY2746" fmla="*/ 676579 h 897365"/>
              <a:gd name="connsiteX2747" fmla="*/ 178097 w 1075856"/>
              <a:gd name="connsiteY2747" fmla="*/ 677661 h 897365"/>
              <a:gd name="connsiteX2748" fmla="*/ 178097 w 1075856"/>
              <a:gd name="connsiteY2748" fmla="*/ 679825 h 897365"/>
              <a:gd name="connsiteX2749" fmla="*/ 181344 w 1075856"/>
              <a:gd name="connsiteY2749" fmla="*/ 679825 h 897365"/>
              <a:gd name="connsiteX2750" fmla="*/ 184591 w 1075856"/>
              <a:gd name="connsiteY2750" fmla="*/ 685237 h 897365"/>
              <a:gd name="connsiteX2751" fmla="*/ 188920 w 1075856"/>
              <a:gd name="connsiteY2751" fmla="*/ 686319 h 897365"/>
              <a:gd name="connsiteX2752" fmla="*/ 187837 w 1075856"/>
              <a:gd name="connsiteY2752" fmla="*/ 691731 h 897365"/>
              <a:gd name="connsiteX2753" fmla="*/ 190002 w 1075856"/>
              <a:gd name="connsiteY2753" fmla="*/ 691731 h 897365"/>
              <a:gd name="connsiteX2754" fmla="*/ 193249 w 1075856"/>
              <a:gd name="connsiteY2754" fmla="*/ 694977 h 897365"/>
              <a:gd name="connsiteX2755" fmla="*/ 193249 w 1075856"/>
              <a:gd name="connsiteY2755" fmla="*/ 702554 h 897365"/>
              <a:gd name="connsiteX2756" fmla="*/ 194331 w 1075856"/>
              <a:gd name="connsiteY2756" fmla="*/ 704718 h 897365"/>
              <a:gd name="connsiteX2757" fmla="*/ 197578 w 1075856"/>
              <a:gd name="connsiteY2757" fmla="*/ 706883 h 897365"/>
              <a:gd name="connsiteX2758" fmla="*/ 195413 w 1075856"/>
              <a:gd name="connsiteY2758" fmla="*/ 707965 h 897365"/>
              <a:gd name="connsiteX2759" fmla="*/ 197578 w 1075856"/>
              <a:gd name="connsiteY2759" fmla="*/ 713376 h 897365"/>
              <a:gd name="connsiteX2760" fmla="*/ 200825 w 1075856"/>
              <a:gd name="connsiteY2760" fmla="*/ 716623 h 897365"/>
              <a:gd name="connsiteX2761" fmla="*/ 204072 w 1075856"/>
              <a:gd name="connsiteY2761" fmla="*/ 717706 h 897365"/>
              <a:gd name="connsiteX2762" fmla="*/ 206236 w 1075856"/>
              <a:gd name="connsiteY2762" fmla="*/ 722035 h 897365"/>
              <a:gd name="connsiteX2763" fmla="*/ 204072 w 1075856"/>
              <a:gd name="connsiteY2763" fmla="*/ 725282 h 897365"/>
              <a:gd name="connsiteX2764" fmla="*/ 207319 w 1075856"/>
              <a:gd name="connsiteY2764" fmla="*/ 728528 h 897365"/>
              <a:gd name="connsiteX2765" fmla="*/ 206236 w 1075856"/>
              <a:gd name="connsiteY2765" fmla="*/ 730693 h 897365"/>
              <a:gd name="connsiteX2766" fmla="*/ 209483 w 1075856"/>
              <a:gd name="connsiteY2766" fmla="*/ 731775 h 897365"/>
              <a:gd name="connsiteX2767" fmla="*/ 210566 w 1075856"/>
              <a:gd name="connsiteY2767" fmla="*/ 740434 h 897365"/>
              <a:gd name="connsiteX2768" fmla="*/ 217059 w 1075856"/>
              <a:gd name="connsiteY2768" fmla="*/ 749092 h 897365"/>
              <a:gd name="connsiteX2769" fmla="*/ 222471 w 1075856"/>
              <a:gd name="connsiteY2769" fmla="*/ 752339 h 897365"/>
              <a:gd name="connsiteX2770" fmla="*/ 223553 w 1075856"/>
              <a:gd name="connsiteY2770" fmla="*/ 755586 h 897365"/>
              <a:gd name="connsiteX2771" fmla="*/ 225718 w 1075856"/>
              <a:gd name="connsiteY2771" fmla="*/ 758833 h 897365"/>
              <a:gd name="connsiteX2772" fmla="*/ 225718 w 1075856"/>
              <a:gd name="connsiteY2772" fmla="*/ 767491 h 897365"/>
              <a:gd name="connsiteX2773" fmla="*/ 232211 w 1075856"/>
              <a:gd name="connsiteY2773" fmla="*/ 770738 h 897365"/>
              <a:gd name="connsiteX2774" fmla="*/ 231129 w 1075856"/>
              <a:gd name="connsiteY2774" fmla="*/ 775067 h 897365"/>
              <a:gd name="connsiteX2775" fmla="*/ 236540 w 1075856"/>
              <a:gd name="connsiteY2775" fmla="*/ 782643 h 897365"/>
              <a:gd name="connsiteX2776" fmla="*/ 241952 w 1075856"/>
              <a:gd name="connsiteY2776" fmla="*/ 785890 h 897365"/>
              <a:gd name="connsiteX2777" fmla="*/ 241952 w 1075856"/>
              <a:gd name="connsiteY2777" fmla="*/ 789137 h 897365"/>
              <a:gd name="connsiteX2778" fmla="*/ 246281 w 1075856"/>
              <a:gd name="connsiteY2778" fmla="*/ 788054 h 897365"/>
              <a:gd name="connsiteX2779" fmla="*/ 249528 w 1075856"/>
              <a:gd name="connsiteY2779" fmla="*/ 792384 h 897365"/>
              <a:gd name="connsiteX2780" fmla="*/ 248446 w 1075856"/>
              <a:gd name="connsiteY2780" fmla="*/ 793466 h 897365"/>
              <a:gd name="connsiteX2781" fmla="*/ 250610 w 1075856"/>
              <a:gd name="connsiteY2781" fmla="*/ 794548 h 897365"/>
              <a:gd name="connsiteX2782" fmla="*/ 249528 w 1075856"/>
              <a:gd name="connsiteY2782" fmla="*/ 795630 h 897365"/>
              <a:gd name="connsiteX2783" fmla="*/ 250610 w 1075856"/>
              <a:gd name="connsiteY2783" fmla="*/ 797795 h 897365"/>
              <a:gd name="connsiteX2784" fmla="*/ 257104 w 1075856"/>
              <a:gd name="connsiteY2784" fmla="*/ 809159 h 897365"/>
              <a:gd name="connsiteX2785" fmla="*/ 264680 w 1075856"/>
              <a:gd name="connsiteY2785" fmla="*/ 805912 h 897365"/>
              <a:gd name="connsiteX2786" fmla="*/ 265762 w 1075856"/>
              <a:gd name="connsiteY2786" fmla="*/ 811324 h 897365"/>
              <a:gd name="connsiteX2787" fmla="*/ 266845 w 1075856"/>
              <a:gd name="connsiteY2787" fmla="*/ 816735 h 897365"/>
              <a:gd name="connsiteX2788" fmla="*/ 273338 w 1075856"/>
              <a:gd name="connsiteY2788" fmla="*/ 814570 h 897365"/>
              <a:gd name="connsiteX2789" fmla="*/ 273338 w 1075856"/>
              <a:gd name="connsiteY2789" fmla="*/ 817817 h 897365"/>
              <a:gd name="connsiteX2790" fmla="*/ 277668 w 1075856"/>
              <a:gd name="connsiteY2790" fmla="*/ 816735 h 897365"/>
              <a:gd name="connsiteX2791" fmla="*/ 279832 w 1075856"/>
              <a:gd name="connsiteY2791" fmla="*/ 818900 h 897365"/>
              <a:gd name="connsiteX2792" fmla="*/ 281997 w 1075856"/>
              <a:gd name="connsiteY2792" fmla="*/ 821064 h 897365"/>
              <a:gd name="connsiteX2793" fmla="*/ 283079 w 1075856"/>
              <a:gd name="connsiteY2793" fmla="*/ 822146 h 897365"/>
              <a:gd name="connsiteX2794" fmla="*/ 285244 w 1075856"/>
              <a:gd name="connsiteY2794" fmla="*/ 825393 h 897365"/>
              <a:gd name="connsiteX2795" fmla="*/ 288490 w 1075856"/>
              <a:gd name="connsiteY2795" fmla="*/ 825393 h 897365"/>
              <a:gd name="connsiteX2796" fmla="*/ 291737 w 1075856"/>
              <a:gd name="connsiteY2796" fmla="*/ 830805 h 897365"/>
              <a:gd name="connsiteX2797" fmla="*/ 294984 w 1075856"/>
              <a:gd name="connsiteY2797" fmla="*/ 834052 h 897365"/>
              <a:gd name="connsiteX2798" fmla="*/ 298231 w 1075856"/>
              <a:gd name="connsiteY2798" fmla="*/ 835134 h 897365"/>
              <a:gd name="connsiteX2799" fmla="*/ 303642 w 1075856"/>
              <a:gd name="connsiteY2799" fmla="*/ 832969 h 897365"/>
              <a:gd name="connsiteX2800" fmla="*/ 306889 w 1075856"/>
              <a:gd name="connsiteY2800" fmla="*/ 840545 h 897365"/>
              <a:gd name="connsiteX2801" fmla="*/ 318253 w 1075856"/>
              <a:gd name="connsiteY2801" fmla="*/ 840545 h 897365"/>
              <a:gd name="connsiteX2802" fmla="*/ 318253 w 1075856"/>
              <a:gd name="connsiteY2802" fmla="*/ 844875 h 897365"/>
              <a:gd name="connsiteX2803" fmla="*/ 323665 w 1075856"/>
              <a:gd name="connsiteY2803" fmla="*/ 842710 h 897365"/>
              <a:gd name="connsiteX2804" fmla="*/ 327994 w 1075856"/>
              <a:gd name="connsiteY2804" fmla="*/ 851368 h 897365"/>
              <a:gd name="connsiteX2805" fmla="*/ 341523 w 1075856"/>
              <a:gd name="connsiteY2805" fmla="*/ 853533 h 897365"/>
              <a:gd name="connsiteX2806" fmla="*/ 351804 w 1075856"/>
              <a:gd name="connsiteY2806" fmla="*/ 857862 h 897365"/>
              <a:gd name="connsiteX2807" fmla="*/ 358298 w 1075856"/>
              <a:gd name="connsiteY2807" fmla="*/ 856780 h 897365"/>
              <a:gd name="connsiteX2808" fmla="*/ 360463 w 1075856"/>
              <a:gd name="connsiteY2808" fmla="*/ 858944 h 897365"/>
              <a:gd name="connsiteX2809" fmla="*/ 371827 w 1075856"/>
              <a:gd name="connsiteY2809" fmla="*/ 857862 h 897365"/>
              <a:gd name="connsiteX2810" fmla="*/ 376156 w 1075856"/>
              <a:gd name="connsiteY2810" fmla="*/ 855697 h 897365"/>
              <a:gd name="connsiteX2811" fmla="*/ 380485 w 1075856"/>
              <a:gd name="connsiteY2811" fmla="*/ 857862 h 897365"/>
              <a:gd name="connsiteX2812" fmla="*/ 385897 w 1075856"/>
              <a:gd name="connsiteY2812" fmla="*/ 855697 h 897365"/>
              <a:gd name="connsiteX2813" fmla="*/ 391308 w 1075856"/>
              <a:gd name="connsiteY2813" fmla="*/ 858944 h 897365"/>
              <a:gd name="connsiteX2814" fmla="*/ 394555 w 1075856"/>
              <a:gd name="connsiteY2814" fmla="*/ 853533 h 897365"/>
              <a:gd name="connsiteX2815" fmla="*/ 398884 w 1075856"/>
              <a:gd name="connsiteY2815" fmla="*/ 852451 h 897365"/>
              <a:gd name="connsiteX2816" fmla="*/ 399966 w 1075856"/>
              <a:gd name="connsiteY2816" fmla="*/ 855697 h 897365"/>
              <a:gd name="connsiteX2817" fmla="*/ 407542 w 1075856"/>
              <a:gd name="connsiteY2817" fmla="*/ 851368 h 897365"/>
              <a:gd name="connsiteX2818" fmla="*/ 409707 w 1075856"/>
              <a:gd name="connsiteY2818" fmla="*/ 855697 h 897365"/>
              <a:gd name="connsiteX2819" fmla="*/ 414036 w 1075856"/>
              <a:gd name="connsiteY2819" fmla="*/ 857862 h 897365"/>
              <a:gd name="connsiteX2820" fmla="*/ 417283 w 1075856"/>
              <a:gd name="connsiteY2820" fmla="*/ 853533 h 897365"/>
              <a:gd name="connsiteX2821" fmla="*/ 427565 w 1075856"/>
              <a:gd name="connsiteY2821" fmla="*/ 855697 h 897365"/>
              <a:gd name="connsiteX2822" fmla="*/ 435141 w 1075856"/>
              <a:gd name="connsiteY2822" fmla="*/ 853533 h 897365"/>
              <a:gd name="connsiteX2823" fmla="*/ 437305 w 1075856"/>
              <a:gd name="connsiteY2823" fmla="*/ 849204 h 897365"/>
              <a:gd name="connsiteX2824" fmla="*/ 442717 w 1075856"/>
              <a:gd name="connsiteY2824" fmla="*/ 849204 h 897365"/>
              <a:gd name="connsiteX2825" fmla="*/ 442717 w 1075856"/>
              <a:gd name="connsiteY2825" fmla="*/ 850286 h 897365"/>
              <a:gd name="connsiteX2826" fmla="*/ 445964 w 1075856"/>
              <a:gd name="connsiteY2826" fmla="*/ 849204 h 897365"/>
              <a:gd name="connsiteX2827" fmla="*/ 449210 w 1075856"/>
              <a:gd name="connsiteY2827" fmla="*/ 852451 h 897365"/>
              <a:gd name="connsiteX2828" fmla="*/ 453540 w 1075856"/>
              <a:gd name="connsiteY2828" fmla="*/ 850286 h 897365"/>
              <a:gd name="connsiteX2829" fmla="*/ 456787 w 1075856"/>
              <a:gd name="connsiteY2829" fmla="*/ 847039 h 897365"/>
              <a:gd name="connsiteX2830" fmla="*/ 461116 w 1075856"/>
              <a:gd name="connsiteY2830" fmla="*/ 845957 h 897365"/>
              <a:gd name="connsiteX2831" fmla="*/ 462198 w 1075856"/>
              <a:gd name="connsiteY2831" fmla="*/ 851368 h 897365"/>
              <a:gd name="connsiteX2832" fmla="*/ 469774 w 1075856"/>
              <a:gd name="connsiteY2832" fmla="*/ 843792 h 897365"/>
              <a:gd name="connsiteX2833" fmla="*/ 482220 w 1075856"/>
              <a:gd name="connsiteY2833" fmla="*/ 844875 h 897365"/>
              <a:gd name="connsiteX2834" fmla="*/ 484385 w 1075856"/>
              <a:gd name="connsiteY2834" fmla="*/ 844875 h 897365"/>
              <a:gd name="connsiteX2835" fmla="*/ 486549 w 1075856"/>
              <a:gd name="connsiteY2835" fmla="*/ 842710 h 897365"/>
              <a:gd name="connsiteX2836" fmla="*/ 493043 w 1075856"/>
              <a:gd name="connsiteY2836" fmla="*/ 843792 h 897365"/>
              <a:gd name="connsiteX2837" fmla="*/ 495208 w 1075856"/>
              <a:gd name="connsiteY2837" fmla="*/ 848121 h 897365"/>
              <a:gd name="connsiteX2838" fmla="*/ 502784 w 1075856"/>
              <a:gd name="connsiteY2838" fmla="*/ 842710 h 897365"/>
              <a:gd name="connsiteX2839" fmla="*/ 503866 w 1075856"/>
              <a:gd name="connsiteY2839" fmla="*/ 839463 h 897365"/>
              <a:gd name="connsiteX2840" fmla="*/ 506031 w 1075856"/>
              <a:gd name="connsiteY2840" fmla="*/ 841628 h 897365"/>
              <a:gd name="connsiteX2841" fmla="*/ 508195 w 1075856"/>
              <a:gd name="connsiteY2841" fmla="*/ 843792 h 897365"/>
              <a:gd name="connsiteX2842" fmla="*/ 510360 w 1075856"/>
              <a:gd name="connsiteY2842" fmla="*/ 839463 h 897365"/>
              <a:gd name="connsiteX2843" fmla="*/ 514689 w 1075856"/>
              <a:gd name="connsiteY2843" fmla="*/ 838381 h 897365"/>
              <a:gd name="connsiteX2844" fmla="*/ 516854 w 1075856"/>
              <a:gd name="connsiteY2844" fmla="*/ 838381 h 897365"/>
              <a:gd name="connsiteX2845" fmla="*/ 517936 w 1075856"/>
              <a:gd name="connsiteY2845" fmla="*/ 836216 h 897365"/>
              <a:gd name="connsiteX2846" fmla="*/ 523347 w 1075856"/>
              <a:gd name="connsiteY2846" fmla="*/ 835134 h 897365"/>
              <a:gd name="connsiteX2847" fmla="*/ 524430 w 1075856"/>
              <a:gd name="connsiteY2847" fmla="*/ 838381 h 897365"/>
              <a:gd name="connsiteX2848" fmla="*/ 524430 w 1075856"/>
              <a:gd name="connsiteY2848" fmla="*/ 829723 h 897365"/>
              <a:gd name="connsiteX2849" fmla="*/ 511983 w 1075856"/>
              <a:gd name="connsiteY2849" fmla="*/ 816194 h 897365"/>
              <a:gd name="connsiteX2850" fmla="*/ 508736 w 1075856"/>
              <a:gd name="connsiteY2850" fmla="*/ 809700 h 897365"/>
              <a:gd name="connsiteX2851" fmla="*/ 503325 w 1075856"/>
              <a:gd name="connsiteY2851" fmla="*/ 806453 h 897365"/>
              <a:gd name="connsiteX2852" fmla="*/ 503325 w 1075856"/>
              <a:gd name="connsiteY2852" fmla="*/ 804289 h 897365"/>
              <a:gd name="connsiteX2853" fmla="*/ 497914 w 1075856"/>
              <a:gd name="connsiteY2853" fmla="*/ 801042 h 897365"/>
              <a:gd name="connsiteX2854" fmla="*/ 485467 w 1075856"/>
              <a:gd name="connsiteY2854" fmla="*/ 802124 h 897365"/>
              <a:gd name="connsiteX2855" fmla="*/ 476809 w 1075856"/>
              <a:gd name="connsiteY2855" fmla="*/ 791842 h 897365"/>
              <a:gd name="connsiteX2856" fmla="*/ 474644 w 1075856"/>
              <a:gd name="connsiteY2856" fmla="*/ 792925 h 897365"/>
              <a:gd name="connsiteX2857" fmla="*/ 469233 w 1075856"/>
              <a:gd name="connsiteY2857" fmla="*/ 798336 h 897365"/>
              <a:gd name="connsiteX2858" fmla="*/ 464904 w 1075856"/>
              <a:gd name="connsiteY2858" fmla="*/ 788054 h 897365"/>
              <a:gd name="connsiteX2859" fmla="*/ 462739 w 1075856"/>
              <a:gd name="connsiteY2859" fmla="*/ 786972 h 897365"/>
              <a:gd name="connsiteX2860" fmla="*/ 452457 w 1075856"/>
              <a:gd name="connsiteY2860" fmla="*/ 788054 h 897365"/>
              <a:gd name="connsiteX2861" fmla="*/ 451375 w 1075856"/>
              <a:gd name="connsiteY2861" fmla="*/ 784808 h 897365"/>
              <a:gd name="connsiteX2862" fmla="*/ 440011 w 1075856"/>
              <a:gd name="connsiteY2862" fmla="*/ 786972 h 897365"/>
              <a:gd name="connsiteX2863" fmla="*/ 419989 w 1075856"/>
              <a:gd name="connsiteY2863" fmla="*/ 778314 h 897365"/>
              <a:gd name="connsiteX2864" fmla="*/ 409707 w 1075856"/>
              <a:gd name="connsiteY2864" fmla="*/ 773985 h 897365"/>
              <a:gd name="connsiteX2865" fmla="*/ 404295 w 1075856"/>
              <a:gd name="connsiteY2865" fmla="*/ 778314 h 897365"/>
              <a:gd name="connsiteX2866" fmla="*/ 397802 w 1075856"/>
              <a:gd name="connsiteY2866" fmla="*/ 772902 h 897365"/>
              <a:gd name="connsiteX2867" fmla="*/ 397802 w 1075856"/>
              <a:gd name="connsiteY2867" fmla="*/ 769655 h 897365"/>
              <a:gd name="connsiteX2868" fmla="*/ 387520 w 1075856"/>
              <a:gd name="connsiteY2868" fmla="*/ 773985 h 897365"/>
              <a:gd name="connsiteX2869" fmla="*/ 377238 w 1075856"/>
              <a:gd name="connsiteY2869" fmla="*/ 766409 h 897365"/>
              <a:gd name="connsiteX2870" fmla="*/ 373991 w 1075856"/>
              <a:gd name="connsiteY2870" fmla="*/ 766409 h 897365"/>
              <a:gd name="connsiteX2871" fmla="*/ 371827 w 1075856"/>
              <a:gd name="connsiteY2871" fmla="*/ 767491 h 897365"/>
              <a:gd name="connsiteX2872" fmla="*/ 361545 w 1075856"/>
              <a:gd name="connsiteY2872" fmla="*/ 762079 h 897365"/>
              <a:gd name="connsiteX2873" fmla="*/ 360463 w 1075856"/>
              <a:gd name="connsiteY2873" fmla="*/ 767491 h 897365"/>
              <a:gd name="connsiteX2874" fmla="*/ 358298 w 1075856"/>
              <a:gd name="connsiteY2874" fmla="*/ 765326 h 897365"/>
              <a:gd name="connsiteX2875" fmla="*/ 353969 w 1075856"/>
              <a:gd name="connsiteY2875" fmla="*/ 763162 h 897365"/>
              <a:gd name="connsiteX2876" fmla="*/ 350722 w 1075856"/>
              <a:gd name="connsiteY2876" fmla="*/ 763162 h 897365"/>
              <a:gd name="connsiteX2877" fmla="*/ 346393 w 1075856"/>
              <a:gd name="connsiteY2877" fmla="*/ 764244 h 897365"/>
              <a:gd name="connsiteX2878" fmla="*/ 346393 w 1075856"/>
              <a:gd name="connsiteY2878" fmla="*/ 758833 h 897365"/>
              <a:gd name="connsiteX2879" fmla="*/ 338817 w 1075856"/>
              <a:gd name="connsiteY2879" fmla="*/ 758833 h 897365"/>
              <a:gd name="connsiteX2880" fmla="*/ 332323 w 1075856"/>
              <a:gd name="connsiteY2880" fmla="*/ 746386 h 897365"/>
              <a:gd name="connsiteX2881" fmla="*/ 329076 w 1075856"/>
              <a:gd name="connsiteY2881" fmla="*/ 749633 h 897365"/>
              <a:gd name="connsiteX2882" fmla="*/ 323665 w 1075856"/>
              <a:gd name="connsiteY2882" fmla="*/ 747468 h 897365"/>
              <a:gd name="connsiteX2883" fmla="*/ 322583 w 1075856"/>
              <a:gd name="connsiteY2883" fmla="*/ 749633 h 897365"/>
              <a:gd name="connsiteX2884" fmla="*/ 319336 w 1075856"/>
              <a:gd name="connsiteY2884" fmla="*/ 743139 h 897365"/>
              <a:gd name="connsiteX2885" fmla="*/ 315007 w 1075856"/>
              <a:gd name="connsiteY2885" fmla="*/ 744222 h 897365"/>
              <a:gd name="connsiteX2886" fmla="*/ 312842 w 1075856"/>
              <a:gd name="connsiteY2886" fmla="*/ 742057 h 897365"/>
              <a:gd name="connsiteX2887" fmla="*/ 310677 w 1075856"/>
              <a:gd name="connsiteY2887" fmla="*/ 739892 h 897365"/>
              <a:gd name="connsiteX2888" fmla="*/ 307430 w 1075856"/>
              <a:gd name="connsiteY2888" fmla="*/ 738810 h 897365"/>
              <a:gd name="connsiteX2889" fmla="*/ 305266 w 1075856"/>
              <a:gd name="connsiteY2889" fmla="*/ 735563 h 897365"/>
              <a:gd name="connsiteX2890" fmla="*/ 302019 w 1075856"/>
              <a:gd name="connsiteY2890" fmla="*/ 735563 h 897365"/>
              <a:gd name="connsiteX2891" fmla="*/ 300937 w 1075856"/>
              <a:gd name="connsiteY2891" fmla="*/ 733399 h 897365"/>
              <a:gd name="connsiteX2892" fmla="*/ 296608 w 1075856"/>
              <a:gd name="connsiteY2892" fmla="*/ 733399 h 897365"/>
              <a:gd name="connsiteX2893" fmla="*/ 294443 w 1075856"/>
              <a:gd name="connsiteY2893" fmla="*/ 732317 h 897365"/>
              <a:gd name="connsiteX2894" fmla="*/ 293361 w 1075856"/>
              <a:gd name="connsiteY2894" fmla="*/ 735563 h 897365"/>
              <a:gd name="connsiteX2895" fmla="*/ 293361 w 1075856"/>
              <a:gd name="connsiteY2895" fmla="*/ 731234 h 897365"/>
              <a:gd name="connsiteX2896" fmla="*/ 284702 w 1075856"/>
              <a:gd name="connsiteY2896" fmla="*/ 722576 h 897365"/>
              <a:gd name="connsiteX2897" fmla="*/ 283620 w 1075856"/>
              <a:gd name="connsiteY2897" fmla="*/ 717164 h 897365"/>
              <a:gd name="connsiteX2898" fmla="*/ 281456 w 1075856"/>
              <a:gd name="connsiteY2898" fmla="*/ 713918 h 897365"/>
              <a:gd name="connsiteX2899" fmla="*/ 277126 w 1075856"/>
              <a:gd name="connsiteY2899" fmla="*/ 712835 h 897365"/>
              <a:gd name="connsiteX2900" fmla="*/ 274962 w 1075856"/>
              <a:gd name="connsiteY2900" fmla="*/ 706342 h 897365"/>
              <a:gd name="connsiteX2901" fmla="*/ 272797 w 1075856"/>
              <a:gd name="connsiteY2901" fmla="*/ 704177 h 897365"/>
              <a:gd name="connsiteX2902" fmla="*/ 269550 w 1075856"/>
              <a:gd name="connsiteY2902" fmla="*/ 705259 h 897365"/>
              <a:gd name="connsiteX2903" fmla="*/ 270633 w 1075856"/>
              <a:gd name="connsiteY2903" fmla="*/ 691731 h 897365"/>
              <a:gd name="connsiteX2904" fmla="*/ 265221 w 1075856"/>
              <a:gd name="connsiteY2904" fmla="*/ 690648 h 897365"/>
              <a:gd name="connsiteX2905" fmla="*/ 263057 w 1075856"/>
              <a:gd name="connsiteY2905" fmla="*/ 681990 h 897365"/>
              <a:gd name="connsiteX2906" fmla="*/ 255481 w 1075856"/>
              <a:gd name="connsiteY2906" fmla="*/ 671708 h 897365"/>
              <a:gd name="connsiteX2907" fmla="*/ 253316 w 1075856"/>
              <a:gd name="connsiteY2907" fmla="*/ 672791 h 897365"/>
              <a:gd name="connsiteX2908" fmla="*/ 251151 w 1075856"/>
              <a:gd name="connsiteY2908" fmla="*/ 668461 h 897365"/>
              <a:gd name="connsiteX2909" fmla="*/ 252234 w 1075856"/>
              <a:gd name="connsiteY2909" fmla="*/ 661968 h 897365"/>
              <a:gd name="connsiteX2910" fmla="*/ 253316 w 1075856"/>
              <a:gd name="connsiteY2910" fmla="*/ 646274 h 897365"/>
              <a:gd name="connsiteX2911" fmla="*/ 263598 w 1075856"/>
              <a:gd name="connsiteY2911" fmla="*/ 647357 h 897365"/>
              <a:gd name="connsiteX2912" fmla="*/ 266845 w 1075856"/>
              <a:gd name="connsiteY2912" fmla="*/ 656015 h 897365"/>
              <a:gd name="connsiteX2913" fmla="*/ 271174 w 1075856"/>
              <a:gd name="connsiteY2913" fmla="*/ 657097 h 897365"/>
              <a:gd name="connsiteX2914" fmla="*/ 269009 w 1075856"/>
              <a:gd name="connsiteY2914" fmla="*/ 662509 h 897365"/>
              <a:gd name="connsiteX2915" fmla="*/ 273338 w 1075856"/>
              <a:gd name="connsiteY2915" fmla="*/ 665756 h 897365"/>
              <a:gd name="connsiteX2916" fmla="*/ 276585 w 1075856"/>
              <a:gd name="connsiteY2916" fmla="*/ 676037 h 897365"/>
              <a:gd name="connsiteX2917" fmla="*/ 281997 w 1075856"/>
              <a:gd name="connsiteY2917" fmla="*/ 676037 h 897365"/>
              <a:gd name="connsiteX2918" fmla="*/ 285244 w 1075856"/>
              <a:gd name="connsiteY2918" fmla="*/ 689566 h 897365"/>
              <a:gd name="connsiteX2919" fmla="*/ 289573 w 1075856"/>
              <a:gd name="connsiteY2919" fmla="*/ 697142 h 897365"/>
              <a:gd name="connsiteX2920" fmla="*/ 293902 w 1075856"/>
              <a:gd name="connsiteY2920" fmla="*/ 698224 h 897365"/>
              <a:gd name="connsiteX2921" fmla="*/ 292820 w 1075856"/>
              <a:gd name="connsiteY2921" fmla="*/ 701471 h 897365"/>
              <a:gd name="connsiteX2922" fmla="*/ 297149 w 1075856"/>
              <a:gd name="connsiteY2922" fmla="*/ 702554 h 897365"/>
              <a:gd name="connsiteX2923" fmla="*/ 298231 w 1075856"/>
              <a:gd name="connsiteY2923" fmla="*/ 713918 h 897365"/>
              <a:gd name="connsiteX2924" fmla="*/ 300396 w 1075856"/>
              <a:gd name="connsiteY2924" fmla="*/ 716082 h 897365"/>
              <a:gd name="connsiteX2925" fmla="*/ 311760 w 1075856"/>
              <a:gd name="connsiteY2925" fmla="*/ 720411 h 897365"/>
              <a:gd name="connsiteX2926" fmla="*/ 318253 w 1075856"/>
              <a:gd name="connsiteY2926" fmla="*/ 720411 h 897365"/>
              <a:gd name="connsiteX2927" fmla="*/ 323665 w 1075856"/>
              <a:gd name="connsiteY2927" fmla="*/ 729070 h 897365"/>
              <a:gd name="connsiteX2928" fmla="*/ 331241 w 1075856"/>
              <a:gd name="connsiteY2928" fmla="*/ 726905 h 897365"/>
              <a:gd name="connsiteX2929" fmla="*/ 331241 w 1075856"/>
              <a:gd name="connsiteY2929" fmla="*/ 732317 h 897365"/>
              <a:gd name="connsiteX2930" fmla="*/ 339899 w 1075856"/>
              <a:gd name="connsiteY2930" fmla="*/ 731234 h 897365"/>
              <a:gd name="connsiteX2931" fmla="*/ 348558 w 1075856"/>
              <a:gd name="connsiteY2931" fmla="*/ 738810 h 897365"/>
              <a:gd name="connsiteX2932" fmla="*/ 349640 w 1075856"/>
              <a:gd name="connsiteY2932" fmla="*/ 742057 h 897365"/>
              <a:gd name="connsiteX2933" fmla="*/ 353969 w 1075856"/>
              <a:gd name="connsiteY2933" fmla="*/ 737728 h 897365"/>
              <a:gd name="connsiteX2934" fmla="*/ 351804 w 1075856"/>
              <a:gd name="connsiteY2934" fmla="*/ 742057 h 897365"/>
              <a:gd name="connsiteX2935" fmla="*/ 360463 w 1075856"/>
              <a:gd name="connsiteY2935" fmla="*/ 744222 h 897365"/>
              <a:gd name="connsiteX2936" fmla="*/ 363710 w 1075856"/>
              <a:gd name="connsiteY2936" fmla="*/ 742057 h 897365"/>
              <a:gd name="connsiteX2937" fmla="*/ 366956 w 1075856"/>
              <a:gd name="connsiteY2937" fmla="*/ 743139 h 897365"/>
              <a:gd name="connsiteX2938" fmla="*/ 371286 w 1075856"/>
              <a:gd name="connsiteY2938" fmla="*/ 744222 h 897365"/>
              <a:gd name="connsiteX2939" fmla="*/ 369121 w 1075856"/>
              <a:gd name="connsiteY2939" fmla="*/ 747468 h 897365"/>
              <a:gd name="connsiteX2940" fmla="*/ 376697 w 1075856"/>
              <a:gd name="connsiteY2940" fmla="*/ 744222 h 897365"/>
              <a:gd name="connsiteX2941" fmla="*/ 377779 w 1075856"/>
              <a:gd name="connsiteY2941" fmla="*/ 749633 h 897365"/>
              <a:gd name="connsiteX2942" fmla="*/ 381026 w 1075856"/>
              <a:gd name="connsiteY2942" fmla="*/ 750715 h 897365"/>
              <a:gd name="connsiteX2943" fmla="*/ 389685 w 1075856"/>
              <a:gd name="connsiteY2943" fmla="*/ 750715 h 897365"/>
              <a:gd name="connsiteX2944" fmla="*/ 392931 w 1075856"/>
              <a:gd name="connsiteY2944" fmla="*/ 750715 h 897365"/>
              <a:gd name="connsiteX2945" fmla="*/ 394014 w 1075856"/>
              <a:gd name="connsiteY2945" fmla="*/ 751798 h 897365"/>
              <a:gd name="connsiteX2946" fmla="*/ 396178 w 1075856"/>
              <a:gd name="connsiteY2946" fmla="*/ 751798 h 897365"/>
              <a:gd name="connsiteX2947" fmla="*/ 397261 w 1075856"/>
              <a:gd name="connsiteY2947" fmla="*/ 750715 h 897365"/>
              <a:gd name="connsiteX2948" fmla="*/ 401590 w 1075856"/>
              <a:gd name="connsiteY2948" fmla="*/ 752880 h 897365"/>
              <a:gd name="connsiteX2949" fmla="*/ 402672 w 1075856"/>
              <a:gd name="connsiteY2949" fmla="*/ 750715 h 897365"/>
              <a:gd name="connsiteX2950" fmla="*/ 403754 w 1075856"/>
              <a:gd name="connsiteY2950" fmla="*/ 751798 h 897365"/>
              <a:gd name="connsiteX2951" fmla="*/ 405919 w 1075856"/>
              <a:gd name="connsiteY2951" fmla="*/ 752880 h 897365"/>
              <a:gd name="connsiteX2952" fmla="*/ 410248 w 1075856"/>
              <a:gd name="connsiteY2952" fmla="*/ 751798 h 897365"/>
              <a:gd name="connsiteX2953" fmla="*/ 414577 w 1075856"/>
              <a:gd name="connsiteY2953" fmla="*/ 758291 h 897365"/>
              <a:gd name="connsiteX2954" fmla="*/ 423235 w 1075856"/>
              <a:gd name="connsiteY2954" fmla="*/ 755045 h 897365"/>
              <a:gd name="connsiteX2955" fmla="*/ 425400 w 1075856"/>
              <a:gd name="connsiteY2955" fmla="*/ 762621 h 897365"/>
              <a:gd name="connsiteX2956" fmla="*/ 432976 w 1075856"/>
              <a:gd name="connsiteY2956" fmla="*/ 760456 h 897365"/>
              <a:gd name="connsiteX2957" fmla="*/ 439470 w 1075856"/>
              <a:gd name="connsiteY2957" fmla="*/ 763703 h 897365"/>
              <a:gd name="connsiteX2958" fmla="*/ 440552 w 1075856"/>
              <a:gd name="connsiteY2958" fmla="*/ 768032 h 897365"/>
              <a:gd name="connsiteX2959" fmla="*/ 447046 w 1075856"/>
              <a:gd name="connsiteY2959" fmla="*/ 765867 h 897365"/>
              <a:gd name="connsiteX2960" fmla="*/ 451375 w 1075856"/>
              <a:gd name="connsiteY2960" fmla="*/ 765867 h 897365"/>
              <a:gd name="connsiteX2961" fmla="*/ 453540 w 1075856"/>
              <a:gd name="connsiteY2961" fmla="*/ 763703 h 897365"/>
              <a:gd name="connsiteX2962" fmla="*/ 456787 w 1075856"/>
              <a:gd name="connsiteY2962" fmla="*/ 768032 h 897365"/>
              <a:gd name="connsiteX2963" fmla="*/ 463280 w 1075856"/>
              <a:gd name="connsiteY2963" fmla="*/ 770197 h 897365"/>
              <a:gd name="connsiteX2964" fmla="*/ 466527 w 1075856"/>
              <a:gd name="connsiteY2964" fmla="*/ 770197 h 897365"/>
              <a:gd name="connsiteX2965" fmla="*/ 468692 w 1075856"/>
              <a:gd name="connsiteY2965" fmla="*/ 771279 h 897365"/>
              <a:gd name="connsiteX2966" fmla="*/ 468692 w 1075856"/>
              <a:gd name="connsiteY2966" fmla="*/ 775608 h 897365"/>
              <a:gd name="connsiteX2967" fmla="*/ 475185 w 1075856"/>
              <a:gd name="connsiteY2967" fmla="*/ 773443 h 897365"/>
              <a:gd name="connsiteX2968" fmla="*/ 473021 w 1075856"/>
              <a:gd name="connsiteY2968" fmla="*/ 777773 h 897365"/>
              <a:gd name="connsiteX2969" fmla="*/ 478432 w 1075856"/>
              <a:gd name="connsiteY2969" fmla="*/ 774526 h 897365"/>
              <a:gd name="connsiteX2970" fmla="*/ 480597 w 1075856"/>
              <a:gd name="connsiteY2970" fmla="*/ 772361 h 897365"/>
              <a:gd name="connsiteX2971" fmla="*/ 477350 w 1075856"/>
              <a:gd name="connsiteY2971" fmla="*/ 770197 h 897365"/>
              <a:gd name="connsiteX2972" fmla="*/ 476268 w 1075856"/>
              <a:gd name="connsiteY2972" fmla="*/ 768032 h 897365"/>
              <a:gd name="connsiteX2973" fmla="*/ 469774 w 1075856"/>
              <a:gd name="connsiteY2973" fmla="*/ 761538 h 897365"/>
              <a:gd name="connsiteX2974" fmla="*/ 469774 w 1075856"/>
              <a:gd name="connsiteY2974" fmla="*/ 755045 h 897365"/>
              <a:gd name="connsiteX2975" fmla="*/ 467609 w 1075856"/>
              <a:gd name="connsiteY2975" fmla="*/ 748551 h 897365"/>
              <a:gd name="connsiteX2976" fmla="*/ 466527 w 1075856"/>
              <a:gd name="connsiteY2976" fmla="*/ 748551 h 897365"/>
              <a:gd name="connsiteX2977" fmla="*/ 466527 w 1075856"/>
              <a:gd name="connsiteY2977" fmla="*/ 746386 h 897365"/>
              <a:gd name="connsiteX2978" fmla="*/ 464363 w 1075856"/>
              <a:gd name="connsiteY2978" fmla="*/ 744222 h 897365"/>
              <a:gd name="connsiteX2979" fmla="*/ 462198 w 1075856"/>
              <a:gd name="connsiteY2979" fmla="*/ 739892 h 897365"/>
              <a:gd name="connsiteX2980" fmla="*/ 463280 w 1075856"/>
              <a:gd name="connsiteY2980" fmla="*/ 737728 h 897365"/>
              <a:gd name="connsiteX2981" fmla="*/ 460033 w 1075856"/>
              <a:gd name="connsiteY2981" fmla="*/ 738810 h 897365"/>
              <a:gd name="connsiteX2982" fmla="*/ 458951 w 1075856"/>
              <a:gd name="connsiteY2982" fmla="*/ 730152 h 897365"/>
              <a:gd name="connsiteX2983" fmla="*/ 451375 w 1075856"/>
              <a:gd name="connsiteY2983" fmla="*/ 719870 h 897365"/>
              <a:gd name="connsiteX2984" fmla="*/ 450293 w 1075856"/>
              <a:gd name="connsiteY2984" fmla="*/ 717706 h 897365"/>
              <a:gd name="connsiteX2985" fmla="*/ 442717 w 1075856"/>
              <a:gd name="connsiteY2985" fmla="*/ 718788 h 897365"/>
              <a:gd name="connsiteX2986" fmla="*/ 441634 w 1075856"/>
              <a:gd name="connsiteY2986" fmla="*/ 713376 h 897365"/>
              <a:gd name="connsiteX2987" fmla="*/ 438388 w 1075856"/>
              <a:gd name="connsiteY2987" fmla="*/ 710130 h 897365"/>
              <a:gd name="connsiteX2988" fmla="*/ 436223 w 1075856"/>
              <a:gd name="connsiteY2988" fmla="*/ 709047 h 897365"/>
              <a:gd name="connsiteX2989" fmla="*/ 435141 w 1075856"/>
              <a:gd name="connsiteY2989" fmla="*/ 701471 h 897365"/>
              <a:gd name="connsiteX2990" fmla="*/ 440552 w 1075856"/>
              <a:gd name="connsiteY2990" fmla="*/ 694977 h 897365"/>
              <a:gd name="connsiteX2991" fmla="*/ 438388 w 1075856"/>
              <a:gd name="connsiteY2991" fmla="*/ 688484 h 897365"/>
              <a:gd name="connsiteX2992" fmla="*/ 440552 w 1075856"/>
              <a:gd name="connsiteY2992" fmla="*/ 683072 h 897365"/>
              <a:gd name="connsiteX2993" fmla="*/ 438388 w 1075856"/>
              <a:gd name="connsiteY2993" fmla="*/ 679825 h 897365"/>
              <a:gd name="connsiteX2994" fmla="*/ 439470 w 1075856"/>
              <a:gd name="connsiteY2994" fmla="*/ 678743 h 897365"/>
              <a:gd name="connsiteX2995" fmla="*/ 436223 w 1075856"/>
              <a:gd name="connsiteY2995" fmla="*/ 675496 h 897365"/>
              <a:gd name="connsiteX2996" fmla="*/ 431894 w 1075856"/>
              <a:gd name="connsiteY2996" fmla="*/ 667920 h 897365"/>
              <a:gd name="connsiteX2997" fmla="*/ 424318 w 1075856"/>
              <a:gd name="connsiteY2997" fmla="*/ 664673 h 897365"/>
              <a:gd name="connsiteX2998" fmla="*/ 421071 w 1075856"/>
              <a:gd name="connsiteY2998" fmla="*/ 660344 h 897365"/>
              <a:gd name="connsiteX2999" fmla="*/ 419989 w 1075856"/>
              <a:gd name="connsiteY2999" fmla="*/ 657097 h 897365"/>
              <a:gd name="connsiteX3000" fmla="*/ 416742 w 1075856"/>
              <a:gd name="connsiteY3000" fmla="*/ 656015 h 897365"/>
              <a:gd name="connsiteX3001" fmla="*/ 412413 w 1075856"/>
              <a:gd name="connsiteY3001" fmla="*/ 659262 h 897365"/>
              <a:gd name="connsiteX3002" fmla="*/ 403754 w 1075856"/>
              <a:gd name="connsiteY3002" fmla="*/ 656015 h 897365"/>
              <a:gd name="connsiteX3003" fmla="*/ 400507 w 1075856"/>
              <a:gd name="connsiteY3003" fmla="*/ 649521 h 897365"/>
              <a:gd name="connsiteX3004" fmla="*/ 398343 w 1075856"/>
              <a:gd name="connsiteY3004" fmla="*/ 649521 h 897365"/>
              <a:gd name="connsiteX3005" fmla="*/ 397261 w 1075856"/>
              <a:gd name="connsiteY3005" fmla="*/ 647357 h 897365"/>
              <a:gd name="connsiteX3006" fmla="*/ 394014 w 1075856"/>
              <a:gd name="connsiteY3006" fmla="*/ 647357 h 897365"/>
              <a:gd name="connsiteX3007" fmla="*/ 389685 w 1075856"/>
              <a:gd name="connsiteY3007" fmla="*/ 643028 h 897365"/>
              <a:gd name="connsiteX3008" fmla="*/ 385355 w 1075856"/>
              <a:gd name="connsiteY3008" fmla="*/ 641945 h 897365"/>
              <a:gd name="connsiteX3009" fmla="*/ 375074 w 1075856"/>
              <a:gd name="connsiteY3009" fmla="*/ 639781 h 897365"/>
              <a:gd name="connsiteX3010" fmla="*/ 377238 w 1075856"/>
              <a:gd name="connsiteY3010" fmla="*/ 635452 h 897365"/>
              <a:gd name="connsiteX3011" fmla="*/ 368580 w 1075856"/>
              <a:gd name="connsiteY3011" fmla="*/ 626793 h 897365"/>
              <a:gd name="connsiteX3012" fmla="*/ 372909 w 1075856"/>
              <a:gd name="connsiteY3012" fmla="*/ 637075 h 897365"/>
              <a:gd name="connsiteX3013" fmla="*/ 369662 w 1075856"/>
              <a:gd name="connsiteY3013" fmla="*/ 633828 h 897365"/>
              <a:gd name="connsiteX3014" fmla="*/ 366415 w 1075856"/>
              <a:gd name="connsiteY3014" fmla="*/ 632746 h 897365"/>
              <a:gd name="connsiteX3015" fmla="*/ 364251 w 1075856"/>
              <a:gd name="connsiteY3015" fmla="*/ 629499 h 897365"/>
              <a:gd name="connsiteX3016" fmla="*/ 357757 w 1075856"/>
              <a:gd name="connsiteY3016" fmla="*/ 629499 h 897365"/>
              <a:gd name="connsiteX3017" fmla="*/ 353428 w 1075856"/>
              <a:gd name="connsiteY3017" fmla="*/ 621923 h 897365"/>
              <a:gd name="connsiteX3018" fmla="*/ 353428 w 1075856"/>
              <a:gd name="connsiteY3018" fmla="*/ 619758 h 897365"/>
              <a:gd name="connsiteX3019" fmla="*/ 351263 w 1075856"/>
              <a:gd name="connsiteY3019" fmla="*/ 620841 h 897365"/>
              <a:gd name="connsiteX3020" fmla="*/ 350181 w 1075856"/>
              <a:gd name="connsiteY3020" fmla="*/ 621923 h 897365"/>
              <a:gd name="connsiteX3021" fmla="*/ 348016 w 1075856"/>
              <a:gd name="connsiteY3021" fmla="*/ 618676 h 897365"/>
              <a:gd name="connsiteX3022" fmla="*/ 344769 w 1075856"/>
              <a:gd name="connsiteY3022" fmla="*/ 618676 h 897365"/>
              <a:gd name="connsiteX3023" fmla="*/ 344769 w 1075856"/>
              <a:gd name="connsiteY3023" fmla="*/ 616511 h 897365"/>
              <a:gd name="connsiteX3024" fmla="*/ 340440 w 1075856"/>
              <a:gd name="connsiteY3024" fmla="*/ 616511 h 897365"/>
              <a:gd name="connsiteX3025" fmla="*/ 338276 w 1075856"/>
              <a:gd name="connsiteY3025" fmla="*/ 613265 h 897365"/>
              <a:gd name="connsiteX3026" fmla="*/ 337193 w 1075856"/>
              <a:gd name="connsiteY3026" fmla="*/ 606771 h 897365"/>
              <a:gd name="connsiteX3027" fmla="*/ 332864 w 1075856"/>
              <a:gd name="connsiteY3027" fmla="*/ 605689 h 897365"/>
              <a:gd name="connsiteX3028" fmla="*/ 332864 w 1075856"/>
              <a:gd name="connsiteY3028" fmla="*/ 603524 h 897365"/>
              <a:gd name="connsiteX3029" fmla="*/ 329617 w 1075856"/>
              <a:gd name="connsiteY3029" fmla="*/ 603524 h 897365"/>
              <a:gd name="connsiteX3030" fmla="*/ 326371 w 1075856"/>
              <a:gd name="connsiteY3030" fmla="*/ 595948 h 897365"/>
              <a:gd name="connsiteX3031" fmla="*/ 318795 w 1075856"/>
              <a:gd name="connsiteY3031" fmla="*/ 590537 h 897365"/>
              <a:gd name="connsiteX3032" fmla="*/ 316630 w 1075856"/>
              <a:gd name="connsiteY3032" fmla="*/ 591619 h 897365"/>
              <a:gd name="connsiteX3033" fmla="*/ 314465 w 1075856"/>
              <a:gd name="connsiteY3033" fmla="*/ 580255 h 897365"/>
              <a:gd name="connsiteX3034" fmla="*/ 306889 w 1075856"/>
              <a:gd name="connsiteY3034" fmla="*/ 571596 h 897365"/>
              <a:gd name="connsiteX3035" fmla="*/ 304725 w 1075856"/>
              <a:gd name="connsiteY3035" fmla="*/ 570514 h 897365"/>
              <a:gd name="connsiteX3036" fmla="*/ 300396 w 1075856"/>
              <a:gd name="connsiteY3036" fmla="*/ 571596 h 897365"/>
              <a:gd name="connsiteX3037" fmla="*/ 297149 w 1075856"/>
              <a:gd name="connsiteY3037" fmla="*/ 561315 h 897365"/>
              <a:gd name="connsiteX3038" fmla="*/ 293902 w 1075856"/>
              <a:gd name="connsiteY3038" fmla="*/ 558068 h 897365"/>
              <a:gd name="connsiteX3039" fmla="*/ 292820 w 1075856"/>
              <a:gd name="connsiteY3039" fmla="*/ 550492 h 897365"/>
              <a:gd name="connsiteX3040" fmla="*/ 286326 w 1075856"/>
              <a:gd name="connsiteY3040" fmla="*/ 543998 h 897365"/>
              <a:gd name="connsiteX3041" fmla="*/ 278750 w 1075856"/>
              <a:gd name="connsiteY3041" fmla="*/ 523976 h 897365"/>
              <a:gd name="connsiteX3042" fmla="*/ 281997 w 1075856"/>
              <a:gd name="connsiteY3042" fmla="*/ 520729 h 897365"/>
              <a:gd name="connsiteX3043" fmla="*/ 278750 w 1075856"/>
              <a:gd name="connsiteY3043" fmla="*/ 516400 h 897365"/>
              <a:gd name="connsiteX3044" fmla="*/ 275503 w 1075856"/>
              <a:gd name="connsiteY3044" fmla="*/ 514235 h 897365"/>
              <a:gd name="connsiteX3045" fmla="*/ 275503 w 1075856"/>
              <a:gd name="connsiteY3045" fmla="*/ 505577 h 897365"/>
              <a:gd name="connsiteX3046" fmla="*/ 278750 w 1075856"/>
              <a:gd name="connsiteY3046" fmla="*/ 500165 h 897365"/>
              <a:gd name="connsiteX3047" fmla="*/ 276585 w 1075856"/>
              <a:gd name="connsiteY3047" fmla="*/ 494754 h 897365"/>
              <a:gd name="connsiteX3048" fmla="*/ 276585 w 1075856"/>
              <a:gd name="connsiteY3048" fmla="*/ 486096 h 897365"/>
              <a:gd name="connsiteX3049" fmla="*/ 274421 w 1075856"/>
              <a:gd name="connsiteY3049" fmla="*/ 477437 h 897365"/>
              <a:gd name="connsiteX3050" fmla="*/ 275503 w 1075856"/>
              <a:gd name="connsiteY3050" fmla="*/ 476355 h 897365"/>
              <a:gd name="connsiteX3051" fmla="*/ 276585 w 1075856"/>
              <a:gd name="connsiteY3051" fmla="*/ 470944 h 897365"/>
              <a:gd name="connsiteX3052" fmla="*/ 276585 w 1075856"/>
              <a:gd name="connsiteY3052" fmla="*/ 459579 h 897365"/>
              <a:gd name="connsiteX3053" fmla="*/ 277668 w 1075856"/>
              <a:gd name="connsiteY3053" fmla="*/ 455250 h 897365"/>
              <a:gd name="connsiteX3054" fmla="*/ 279832 w 1075856"/>
              <a:gd name="connsiteY3054" fmla="*/ 457415 h 897365"/>
              <a:gd name="connsiteX3055" fmla="*/ 279832 w 1075856"/>
              <a:gd name="connsiteY3055" fmla="*/ 446051 h 897365"/>
              <a:gd name="connsiteX3056" fmla="*/ 278750 w 1075856"/>
              <a:gd name="connsiteY3056" fmla="*/ 437393 h 897365"/>
              <a:gd name="connsiteX3057" fmla="*/ 280914 w 1075856"/>
              <a:gd name="connsiteY3057" fmla="*/ 428734 h 897365"/>
              <a:gd name="connsiteX3058" fmla="*/ 281997 w 1075856"/>
              <a:gd name="connsiteY3058" fmla="*/ 424405 h 897365"/>
              <a:gd name="connsiteX3059" fmla="*/ 278750 w 1075856"/>
              <a:gd name="connsiteY3059" fmla="*/ 417911 h 897365"/>
              <a:gd name="connsiteX3060" fmla="*/ 279832 w 1075856"/>
              <a:gd name="connsiteY3060" fmla="*/ 414664 h 897365"/>
              <a:gd name="connsiteX3061" fmla="*/ 283079 w 1075856"/>
              <a:gd name="connsiteY3061" fmla="*/ 414664 h 897365"/>
              <a:gd name="connsiteX3062" fmla="*/ 281997 w 1075856"/>
              <a:gd name="connsiteY3062" fmla="*/ 404383 h 897365"/>
              <a:gd name="connsiteX3063" fmla="*/ 288490 w 1075856"/>
              <a:gd name="connsiteY3063" fmla="*/ 397889 h 897365"/>
              <a:gd name="connsiteX3064" fmla="*/ 292820 w 1075856"/>
              <a:gd name="connsiteY3064" fmla="*/ 392478 h 897365"/>
              <a:gd name="connsiteX3065" fmla="*/ 296066 w 1075856"/>
              <a:gd name="connsiteY3065" fmla="*/ 395724 h 897365"/>
              <a:gd name="connsiteX3066" fmla="*/ 302560 w 1075856"/>
              <a:gd name="connsiteY3066" fmla="*/ 398971 h 897365"/>
              <a:gd name="connsiteX3067" fmla="*/ 302560 w 1075856"/>
              <a:gd name="connsiteY3067" fmla="*/ 409253 h 897365"/>
              <a:gd name="connsiteX3068" fmla="*/ 299313 w 1075856"/>
              <a:gd name="connsiteY3068" fmla="*/ 414664 h 897365"/>
              <a:gd name="connsiteX3069" fmla="*/ 302560 w 1075856"/>
              <a:gd name="connsiteY3069" fmla="*/ 417911 h 897365"/>
              <a:gd name="connsiteX3070" fmla="*/ 300396 w 1075856"/>
              <a:gd name="connsiteY3070" fmla="*/ 421158 h 897365"/>
              <a:gd name="connsiteX3071" fmla="*/ 302560 w 1075856"/>
              <a:gd name="connsiteY3071" fmla="*/ 424405 h 897365"/>
              <a:gd name="connsiteX3072" fmla="*/ 298231 w 1075856"/>
              <a:gd name="connsiteY3072" fmla="*/ 427652 h 897365"/>
              <a:gd name="connsiteX3073" fmla="*/ 298231 w 1075856"/>
              <a:gd name="connsiteY3073" fmla="*/ 435228 h 897365"/>
              <a:gd name="connsiteX3074" fmla="*/ 294984 w 1075856"/>
              <a:gd name="connsiteY3074" fmla="*/ 436310 h 897365"/>
              <a:gd name="connsiteX3075" fmla="*/ 298231 w 1075856"/>
              <a:gd name="connsiteY3075" fmla="*/ 440639 h 897365"/>
              <a:gd name="connsiteX3076" fmla="*/ 296066 w 1075856"/>
              <a:gd name="connsiteY3076" fmla="*/ 453086 h 897365"/>
              <a:gd name="connsiteX3077" fmla="*/ 299313 w 1075856"/>
              <a:gd name="connsiteY3077" fmla="*/ 461744 h 897365"/>
              <a:gd name="connsiteX3078" fmla="*/ 294984 w 1075856"/>
              <a:gd name="connsiteY3078" fmla="*/ 459579 h 897365"/>
              <a:gd name="connsiteX3079" fmla="*/ 292820 w 1075856"/>
              <a:gd name="connsiteY3079" fmla="*/ 460662 h 897365"/>
              <a:gd name="connsiteX3080" fmla="*/ 290655 w 1075856"/>
              <a:gd name="connsiteY3080" fmla="*/ 463909 h 897365"/>
              <a:gd name="connsiteX3081" fmla="*/ 291737 w 1075856"/>
              <a:gd name="connsiteY3081" fmla="*/ 469320 h 897365"/>
              <a:gd name="connsiteX3082" fmla="*/ 294984 w 1075856"/>
              <a:gd name="connsiteY3082" fmla="*/ 471485 h 897365"/>
              <a:gd name="connsiteX3083" fmla="*/ 296066 w 1075856"/>
              <a:gd name="connsiteY3083" fmla="*/ 476896 h 897365"/>
              <a:gd name="connsiteX3084" fmla="*/ 294984 w 1075856"/>
              <a:gd name="connsiteY3084" fmla="*/ 482308 h 897365"/>
              <a:gd name="connsiteX3085" fmla="*/ 291737 w 1075856"/>
              <a:gd name="connsiteY3085" fmla="*/ 482308 h 897365"/>
              <a:gd name="connsiteX3086" fmla="*/ 294984 w 1075856"/>
              <a:gd name="connsiteY3086" fmla="*/ 489884 h 897365"/>
              <a:gd name="connsiteX3087" fmla="*/ 294984 w 1075856"/>
              <a:gd name="connsiteY3087" fmla="*/ 494213 h 897365"/>
              <a:gd name="connsiteX3088" fmla="*/ 294984 w 1075856"/>
              <a:gd name="connsiteY3088" fmla="*/ 496377 h 897365"/>
              <a:gd name="connsiteX3089" fmla="*/ 293902 w 1075856"/>
              <a:gd name="connsiteY3089" fmla="*/ 514235 h 897365"/>
              <a:gd name="connsiteX3090" fmla="*/ 297149 w 1075856"/>
              <a:gd name="connsiteY3090" fmla="*/ 514235 h 897365"/>
              <a:gd name="connsiteX3091" fmla="*/ 298231 w 1075856"/>
              <a:gd name="connsiteY3091" fmla="*/ 521811 h 897365"/>
              <a:gd name="connsiteX3092" fmla="*/ 300396 w 1075856"/>
              <a:gd name="connsiteY3092" fmla="*/ 526140 h 897365"/>
              <a:gd name="connsiteX3093" fmla="*/ 303642 w 1075856"/>
              <a:gd name="connsiteY3093" fmla="*/ 529387 h 897365"/>
              <a:gd name="connsiteX3094" fmla="*/ 300396 w 1075856"/>
              <a:gd name="connsiteY3094" fmla="*/ 530469 h 897365"/>
              <a:gd name="connsiteX3095" fmla="*/ 301478 w 1075856"/>
              <a:gd name="connsiteY3095" fmla="*/ 533716 h 897365"/>
              <a:gd name="connsiteX3096" fmla="*/ 306889 w 1075856"/>
              <a:gd name="connsiteY3096" fmla="*/ 535881 h 897365"/>
              <a:gd name="connsiteX3097" fmla="*/ 305807 w 1075856"/>
              <a:gd name="connsiteY3097" fmla="*/ 539128 h 897365"/>
              <a:gd name="connsiteX3098" fmla="*/ 307972 w 1075856"/>
              <a:gd name="connsiteY3098" fmla="*/ 549410 h 897365"/>
              <a:gd name="connsiteX3099" fmla="*/ 311218 w 1075856"/>
              <a:gd name="connsiteY3099" fmla="*/ 554821 h 897365"/>
              <a:gd name="connsiteX3100" fmla="*/ 316630 w 1075856"/>
              <a:gd name="connsiteY3100" fmla="*/ 553739 h 897365"/>
              <a:gd name="connsiteX3101" fmla="*/ 320959 w 1075856"/>
              <a:gd name="connsiteY3101" fmla="*/ 560232 h 897365"/>
              <a:gd name="connsiteX3102" fmla="*/ 319877 w 1075856"/>
              <a:gd name="connsiteY3102" fmla="*/ 564562 h 897365"/>
              <a:gd name="connsiteX3103" fmla="*/ 325288 w 1075856"/>
              <a:gd name="connsiteY3103" fmla="*/ 564562 h 897365"/>
              <a:gd name="connsiteX3104" fmla="*/ 325288 w 1075856"/>
              <a:gd name="connsiteY3104" fmla="*/ 566726 h 897365"/>
              <a:gd name="connsiteX3105" fmla="*/ 329617 w 1075856"/>
              <a:gd name="connsiteY3105" fmla="*/ 568891 h 897365"/>
              <a:gd name="connsiteX3106" fmla="*/ 328535 w 1075856"/>
              <a:gd name="connsiteY3106" fmla="*/ 574302 h 897365"/>
              <a:gd name="connsiteX3107" fmla="*/ 336111 w 1075856"/>
              <a:gd name="connsiteY3107" fmla="*/ 584584 h 897365"/>
              <a:gd name="connsiteX3108" fmla="*/ 340440 w 1075856"/>
              <a:gd name="connsiteY3108" fmla="*/ 585666 h 897365"/>
              <a:gd name="connsiteX3109" fmla="*/ 343687 w 1075856"/>
              <a:gd name="connsiteY3109" fmla="*/ 589995 h 897365"/>
              <a:gd name="connsiteX3110" fmla="*/ 346934 w 1075856"/>
              <a:gd name="connsiteY3110" fmla="*/ 587831 h 897365"/>
              <a:gd name="connsiteX3111" fmla="*/ 353428 w 1075856"/>
              <a:gd name="connsiteY3111" fmla="*/ 596489 h 897365"/>
              <a:gd name="connsiteX3112" fmla="*/ 355592 w 1075856"/>
              <a:gd name="connsiteY3112" fmla="*/ 598654 h 897365"/>
              <a:gd name="connsiteX3113" fmla="*/ 357757 w 1075856"/>
              <a:gd name="connsiteY3113" fmla="*/ 602983 h 897365"/>
              <a:gd name="connsiteX3114" fmla="*/ 361004 w 1075856"/>
              <a:gd name="connsiteY3114" fmla="*/ 606230 h 897365"/>
              <a:gd name="connsiteX3115" fmla="*/ 364251 w 1075856"/>
              <a:gd name="connsiteY3115" fmla="*/ 607312 h 897365"/>
              <a:gd name="connsiteX3116" fmla="*/ 365333 w 1075856"/>
              <a:gd name="connsiteY3116" fmla="*/ 612723 h 897365"/>
              <a:gd name="connsiteX3117" fmla="*/ 372909 w 1075856"/>
              <a:gd name="connsiteY3117" fmla="*/ 610559 h 897365"/>
              <a:gd name="connsiteX3118" fmla="*/ 384273 w 1075856"/>
              <a:gd name="connsiteY3118" fmla="*/ 617053 h 897365"/>
              <a:gd name="connsiteX3119" fmla="*/ 385355 w 1075856"/>
              <a:gd name="connsiteY3119" fmla="*/ 622464 h 897365"/>
              <a:gd name="connsiteX3120" fmla="*/ 389685 w 1075856"/>
              <a:gd name="connsiteY3120" fmla="*/ 622464 h 897365"/>
              <a:gd name="connsiteX3121" fmla="*/ 389685 w 1075856"/>
              <a:gd name="connsiteY3121" fmla="*/ 624629 h 897365"/>
              <a:gd name="connsiteX3122" fmla="*/ 394014 w 1075856"/>
              <a:gd name="connsiteY3122" fmla="*/ 625711 h 897365"/>
              <a:gd name="connsiteX3123" fmla="*/ 399425 w 1075856"/>
              <a:gd name="connsiteY3123" fmla="*/ 625711 h 897365"/>
              <a:gd name="connsiteX3124" fmla="*/ 401590 w 1075856"/>
              <a:gd name="connsiteY3124" fmla="*/ 631122 h 897365"/>
              <a:gd name="connsiteX3125" fmla="*/ 404837 w 1075856"/>
              <a:gd name="connsiteY3125" fmla="*/ 633287 h 897365"/>
              <a:gd name="connsiteX3126" fmla="*/ 410248 w 1075856"/>
              <a:gd name="connsiteY3126" fmla="*/ 632205 h 897365"/>
              <a:gd name="connsiteX3127" fmla="*/ 412413 w 1075856"/>
              <a:gd name="connsiteY3127" fmla="*/ 638698 h 897365"/>
              <a:gd name="connsiteX3128" fmla="*/ 417824 w 1075856"/>
              <a:gd name="connsiteY3128" fmla="*/ 637616 h 897365"/>
              <a:gd name="connsiteX3129" fmla="*/ 419989 w 1075856"/>
              <a:gd name="connsiteY3129" fmla="*/ 645192 h 897365"/>
              <a:gd name="connsiteX3130" fmla="*/ 427565 w 1075856"/>
              <a:gd name="connsiteY3130" fmla="*/ 641945 h 897365"/>
              <a:gd name="connsiteX3131" fmla="*/ 431894 w 1075856"/>
              <a:gd name="connsiteY3131" fmla="*/ 647357 h 897365"/>
              <a:gd name="connsiteX3132" fmla="*/ 432976 w 1075856"/>
              <a:gd name="connsiteY3132" fmla="*/ 637075 h 897365"/>
              <a:gd name="connsiteX3133" fmla="*/ 428647 w 1075856"/>
              <a:gd name="connsiteY3133" fmla="*/ 624629 h 897365"/>
              <a:gd name="connsiteX3134" fmla="*/ 429729 w 1075856"/>
              <a:gd name="connsiteY3134" fmla="*/ 623546 h 897365"/>
              <a:gd name="connsiteX3135" fmla="*/ 429729 w 1075856"/>
              <a:gd name="connsiteY3135" fmla="*/ 620299 h 897365"/>
              <a:gd name="connsiteX3136" fmla="*/ 429729 w 1075856"/>
              <a:gd name="connsiteY3136" fmla="*/ 618135 h 897365"/>
              <a:gd name="connsiteX3137" fmla="*/ 430812 w 1075856"/>
              <a:gd name="connsiteY3137" fmla="*/ 610559 h 897365"/>
              <a:gd name="connsiteX3138" fmla="*/ 429729 w 1075856"/>
              <a:gd name="connsiteY3138" fmla="*/ 598113 h 897365"/>
              <a:gd name="connsiteX3139" fmla="*/ 434058 w 1075856"/>
              <a:gd name="connsiteY3139" fmla="*/ 591619 h 897365"/>
              <a:gd name="connsiteX3140" fmla="*/ 431894 w 1075856"/>
              <a:gd name="connsiteY3140" fmla="*/ 577008 h 897365"/>
              <a:gd name="connsiteX3141" fmla="*/ 430812 w 1075856"/>
              <a:gd name="connsiteY3141" fmla="*/ 572679 h 897365"/>
              <a:gd name="connsiteX3142" fmla="*/ 431894 w 1075856"/>
              <a:gd name="connsiteY3142" fmla="*/ 561315 h 897365"/>
              <a:gd name="connsiteX3143" fmla="*/ 437305 w 1075856"/>
              <a:gd name="connsiteY3143" fmla="*/ 555903 h 897365"/>
              <a:gd name="connsiteX3144" fmla="*/ 435141 w 1075856"/>
              <a:gd name="connsiteY3144" fmla="*/ 545621 h 897365"/>
              <a:gd name="connsiteX3145" fmla="*/ 440552 w 1075856"/>
              <a:gd name="connsiteY3145" fmla="*/ 535340 h 897365"/>
              <a:gd name="connsiteX3146" fmla="*/ 441634 w 1075856"/>
              <a:gd name="connsiteY3146" fmla="*/ 532093 h 897365"/>
              <a:gd name="connsiteX3147" fmla="*/ 442717 w 1075856"/>
              <a:gd name="connsiteY3147" fmla="*/ 525599 h 897365"/>
              <a:gd name="connsiteX3148" fmla="*/ 442717 w 1075856"/>
              <a:gd name="connsiteY3148" fmla="*/ 529928 h 897365"/>
              <a:gd name="connsiteX3149" fmla="*/ 448128 w 1075856"/>
              <a:gd name="connsiteY3149" fmla="*/ 522352 h 897365"/>
              <a:gd name="connsiteX3150" fmla="*/ 449210 w 1075856"/>
              <a:gd name="connsiteY3150" fmla="*/ 521270 h 897365"/>
              <a:gd name="connsiteX3151" fmla="*/ 451375 w 1075856"/>
              <a:gd name="connsiteY3151" fmla="*/ 512612 h 897365"/>
              <a:gd name="connsiteX3152" fmla="*/ 449210 w 1075856"/>
              <a:gd name="connsiteY3152" fmla="*/ 507200 h 897365"/>
              <a:gd name="connsiteX3153" fmla="*/ 452457 w 1075856"/>
              <a:gd name="connsiteY3153" fmla="*/ 503953 h 897365"/>
              <a:gd name="connsiteX3154" fmla="*/ 453540 w 1075856"/>
              <a:gd name="connsiteY3154" fmla="*/ 499624 h 897365"/>
              <a:gd name="connsiteX3155" fmla="*/ 453540 w 1075856"/>
              <a:gd name="connsiteY3155" fmla="*/ 497460 h 897365"/>
              <a:gd name="connsiteX3156" fmla="*/ 454622 w 1075856"/>
              <a:gd name="connsiteY3156" fmla="*/ 497460 h 897365"/>
              <a:gd name="connsiteX3157" fmla="*/ 454622 w 1075856"/>
              <a:gd name="connsiteY3157" fmla="*/ 495295 h 897365"/>
              <a:gd name="connsiteX3158" fmla="*/ 457869 w 1075856"/>
              <a:gd name="connsiteY3158" fmla="*/ 492048 h 897365"/>
              <a:gd name="connsiteX3159" fmla="*/ 458951 w 1075856"/>
              <a:gd name="connsiteY3159" fmla="*/ 480684 h 897365"/>
              <a:gd name="connsiteX3160" fmla="*/ 460033 w 1075856"/>
              <a:gd name="connsiteY3160" fmla="*/ 478520 h 897365"/>
              <a:gd name="connsiteX3161" fmla="*/ 463280 w 1075856"/>
              <a:gd name="connsiteY3161" fmla="*/ 479602 h 897365"/>
              <a:gd name="connsiteX3162" fmla="*/ 469774 w 1075856"/>
              <a:gd name="connsiteY3162" fmla="*/ 472026 h 897365"/>
              <a:gd name="connsiteX3163" fmla="*/ 469774 w 1075856"/>
              <a:gd name="connsiteY3163" fmla="*/ 456333 h 897365"/>
              <a:gd name="connsiteX3164" fmla="*/ 471939 w 1075856"/>
              <a:gd name="connsiteY3164" fmla="*/ 446051 h 897365"/>
              <a:gd name="connsiteX3165" fmla="*/ 474103 w 1075856"/>
              <a:gd name="connsiteY3165" fmla="*/ 443886 h 897365"/>
              <a:gd name="connsiteX3166" fmla="*/ 477350 w 1075856"/>
              <a:gd name="connsiteY3166" fmla="*/ 448215 h 897365"/>
              <a:gd name="connsiteX3167" fmla="*/ 480597 w 1075856"/>
              <a:gd name="connsiteY3167" fmla="*/ 435769 h 897365"/>
              <a:gd name="connsiteX3168" fmla="*/ 482761 w 1075856"/>
              <a:gd name="connsiteY3168" fmla="*/ 432522 h 897365"/>
              <a:gd name="connsiteX3169" fmla="*/ 483844 w 1075856"/>
              <a:gd name="connsiteY3169" fmla="*/ 431440 h 897365"/>
              <a:gd name="connsiteX3170" fmla="*/ 483844 w 1075856"/>
              <a:gd name="connsiteY3170" fmla="*/ 426028 h 897365"/>
              <a:gd name="connsiteX3171" fmla="*/ 484926 w 1075856"/>
              <a:gd name="connsiteY3171" fmla="*/ 426028 h 897365"/>
              <a:gd name="connsiteX3172" fmla="*/ 484926 w 1075856"/>
              <a:gd name="connsiteY3172" fmla="*/ 419535 h 897365"/>
              <a:gd name="connsiteX3173" fmla="*/ 487091 w 1075856"/>
              <a:gd name="connsiteY3173" fmla="*/ 415206 h 897365"/>
              <a:gd name="connsiteX3174" fmla="*/ 490337 w 1075856"/>
              <a:gd name="connsiteY3174" fmla="*/ 413041 h 897365"/>
              <a:gd name="connsiteX3175" fmla="*/ 488173 w 1075856"/>
              <a:gd name="connsiteY3175" fmla="*/ 411959 h 897365"/>
              <a:gd name="connsiteX3176" fmla="*/ 495749 w 1075856"/>
              <a:gd name="connsiteY3176" fmla="*/ 416288 h 897365"/>
              <a:gd name="connsiteX3177" fmla="*/ 496831 w 1075856"/>
              <a:gd name="connsiteY3177" fmla="*/ 410876 h 897365"/>
              <a:gd name="connsiteX3178" fmla="*/ 492502 w 1075856"/>
              <a:gd name="connsiteY3178" fmla="*/ 409794 h 897365"/>
              <a:gd name="connsiteX3179" fmla="*/ 497914 w 1075856"/>
              <a:gd name="connsiteY3179" fmla="*/ 404383 h 897365"/>
              <a:gd name="connsiteX3180" fmla="*/ 508736 w 1075856"/>
              <a:gd name="connsiteY3180" fmla="*/ 400595 h 897365"/>
              <a:gd name="connsiteX3181" fmla="*/ 514148 w 1075856"/>
              <a:gd name="connsiteY3181" fmla="*/ 399512 h 897365"/>
              <a:gd name="connsiteX3182" fmla="*/ 515230 w 1075856"/>
              <a:gd name="connsiteY3182" fmla="*/ 395183 h 897365"/>
              <a:gd name="connsiteX3183" fmla="*/ 515230 w 1075856"/>
              <a:gd name="connsiteY3183" fmla="*/ 393019 h 897365"/>
              <a:gd name="connsiteX3184" fmla="*/ 518477 w 1075856"/>
              <a:gd name="connsiteY3184" fmla="*/ 390854 h 897365"/>
              <a:gd name="connsiteX3185" fmla="*/ 519559 w 1075856"/>
              <a:gd name="connsiteY3185" fmla="*/ 386525 h 897365"/>
              <a:gd name="connsiteX3186" fmla="*/ 521724 w 1075856"/>
              <a:gd name="connsiteY3186" fmla="*/ 386525 h 897365"/>
              <a:gd name="connsiteX3187" fmla="*/ 522806 w 1075856"/>
              <a:gd name="connsiteY3187" fmla="*/ 385443 h 897365"/>
              <a:gd name="connsiteX3188" fmla="*/ 522806 w 1075856"/>
              <a:gd name="connsiteY3188" fmla="*/ 378949 h 897365"/>
              <a:gd name="connsiteX3189" fmla="*/ 523888 w 1075856"/>
              <a:gd name="connsiteY3189" fmla="*/ 360009 h 897365"/>
              <a:gd name="connsiteX3190" fmla="*/ 518477 w 1075856"/>
              <a:gd name="connsiteY3190" fmla="*/ 355680 h 897365"/>
              <a:gd name="connsiteX3191" fmla="*/ 515230 w 1075856"/>
              <a:gd name="connsiteY3191" fmla="*/ 358927 h 897365"/>
              <a:gd name="connsiteX3192" fmla="*/ 511983 w 1075856"/>
              <a:gd name="connsiteY3192" fmla="*/ 355680 h 897365"/>
              <a:gd name="connsiteX3193" fmla="*/ 508736 w 1075856"/>
              <a:gd name="connsiteY3193" fmla="*/ 360009 h 897365"/>
              <a:gd name="connsiteX3194" fmla="*/ 506572 w 1075856"/>
              <a:gd name="connsiteY3194" fmla="*/ 357844 h 897365"/>
              <a:gd name="connsiteX3195" fmla="*/ 503325 w 1075856"/>
              <a:gd name="connsiteY3195" fmla="*/ 358927 h 897365"/>
              <a:gd name="connsiteX3196" fmla="*/ 501160 w 1075856"/>
              <a:gd name="connsiteY3196" fmla="*/ 367585 h 897365"/>
              <a:gd name="connsiteX3197" fmla="*/ 496831 w 1075856"/>
              <a:gd name="connsiteY3197" fmla="*/ 368667 h 897365"/>
              <a:gd name="connsiteX3198" fmla="*/ 498996 w 1075856"/>
              <a:gd name="connsiteY3198" fmla="*/ 364338 h 897365"/>
              <a:gd name="connsiteX3199" fmla="*/ 491420 w 1075856"/>
              <a:gd name="connsiteY3199" fmla="*/ 364338 h 897365"/>
              <a:gd name="connsiteX3200" fmla="*/ 489255 w 1075856"/>
              <a:gd name="connsiteY3200" fmla="*/ 368667 h 897365"/>
              <a:gd name="connsiteX3201" fmla="*/ 482761 w 1075856"/>
              <a:gd name="connsiteY3201" fmla="*/ 367585 h 897365"/>
              <a:gd name="connsiteX3202" fmla="*/ 479515 w 1075856"/>
              <a:gd name="connsiteY3202" fmla="*/ 372996 h 897365"/>
              <a:gd name="connsiteX3203" fmla="*/ 477350 w 1075856"/>
              <a:gd name="connsiteY3203" fmla="*/ 370832 h 897365"/>
              <a:gd name="connsiteX3204" fmla="*/ 474103 w 1075856"/>
              <a:gd name="connsiteY3204" fmla="*/ 372996 h 897365"/>
              <a:gd name="connsiteX3205" fmla="*/ 471939 w 1075856"/>
              <a:gd name="connsiteY3205" fmla="*/ 371914 h 897365"/>
              <a:gd name="connsiteX3206" fmla="*/ 464363 w 1075856"/>
              <a:gd name="connsiteY3206" fmla="*/ 371914 h 897365"/>
              <a:gd name="connsiteX3207" fmla="*/ 462198 w 1075856"/>
              <a:gd name="connsiteY3207" fmla="*/ 376243 h 897365"/>
              <a:gd name="connsiteX3208" fmla="*/ 457869 w 1075856"/>
              <a:gd name="connsiteY3208" fmla="*/ 379490 h 897365"/>
              <a:gd name="connsiteX3209" fmla="*/ 451375 w 1075856"/>
              <a:gd name="connsiteY3209" fmla="*/ 377325 h 897365"/>
              <a:gd name="connsiteX3210" fmla="*/ 449210 w 1075856"/>
              <a:gd name="connsiteY3210" fmla="*/ 381655 h 897365"/>
              <a:gd name="connsiteX3211" fmla="*/ 440552 w 1075856"/>
              <a:gd name="connsiteY3211" fmla="*/ 380572 h 897365"/>
              <a:gd name="connsiteX3212" fmla="*/ 438388 w 1075856"/>
              <a:gd name="connsiteY3212" fmla="*/ 383819 h 897365"/>
              <a:gd name="connsiteX3213" fmla="*/ 428106 w 1075856"/>
              <a:gd name="connsiteY3213" fmla="*/ 384901 h 897365"/>
              <a:gd name="connsiteX3214" fmla="*/ 423777 w 1075856"/>
              <a:gd name="connsiteY3214" fmla="*/ 387066 h 897365"/>
              <a:gd name="connsiteX3215" fmla="*/ 425941 w 1075856"/>
              <a:gd name="connsiteY3215" fmla="*/ 390313 h 897365"/>
              <a:gd name="connsiteX3216" fmla="*/ 421612 w 1075856"/>
              <a:gd name="connsiteY3216" fmla="*/ 385984 h 897365"/>
              <a:gd name="connsiteX3217" fmla="*/ 419447 w 1075856"/>
              <a:gd name="connsiteY3217" fmla="*/ 384901 h 897365"/>
              <a:gd name="connsiteX3218" fmla="*/ 410789 w 1075856"/>
              <a:gd name="connsiteY3218" fmla="*/ 384901 h 897365"/>
              <a:gd name="connsiteX3219" fmla="*/ 407542 w 1075856"/>
              <a:gd name="connsiteY3219" fmla="*/ 385984 h 897365"/>
              <a:gd name="connsiteX3220" fmla="*/ 404295 w 1075856"/>
              <a:gd name="connsiteY3220" fmla="*/ 388148 h 897365"/>
              <a:gd name="connsiteX3221" fmla="*/ 399966 w 1075856"/>
              <a:gd name="connsiteY3221" fmla="*/ 383819 h 897365"/>
              <a:gd name="connsiteX3222" fmla="*/ 394555 w 1075856"/>
              <a:gd name="connsiteY3222" fmla="*/ 387066 h 897365"/>
              <a:gd name="connsiteX3223" fmla="*/ 394555 w 1075856"/>
              <a:gd name="connsiteY3223" fmla="*/ 389231 h 897365"/>
              <a:gd name="connsiteX3224" fmla="*/ 392390 w 1075856"/>
              <a:gd name="connsiteY3224" fmla="*/ 385984 h 897365"/>
              <a:gd name="connsiteX3225" fmla="*/ 386979 w 1075856"/>
              <a:gd name="connsiteY3225" fmla="*/ 385984 h 897365"/>
              <a:gd name="connsiteX3226" fmla="*/ 386979 w 1075856"/>
              <a:gd name="connsiteY3226" fmla="*/ 383819 h 897365"/>
              <a:gd name="connsiteX3227" fmla="*/ 383732 w 1075856"/>
              <a:gd name="connsiteY3227" fmla="*/ 382737 h 897365"/>
              <a:gd name="connsiteX3228" fmla="*/ 378320 w 1075856"/>
              <a:gd name="connsiteY3228" fmla="*/ 384901 h 897365"/>
              <a:gd name="connsiteX3229" fmla="*/ 375074 w 1075856"/>
              <a:gd name="connsiteY3229" fmla="*/ 382737 h 897365"/>
              <a:gd name="connsiteX3230" fmla="*/ 371827 w 1075856"/>
              <a:gd name="connsiteY3230" fmla="*/ 385984 h 897365"/>
              <a:gd name="connsiteX3231" fmla="*/ 368580 w 1075856"/>
              <a:gd name="connsiteY3231" fmla="*/ 379490 h 897365"/>
              <a:gd name="connsiteX3232" fmla="*/ 362086 w 1075856"/>
              <a:gd name="connsiteY3232" fmla="*/ 381655 h 897365"/>
              <a:gd name="connsiteX3233" fmla="*/ 346393 w 1075856"/>
              <a:gd name="connsiteY3233" fmla="*/ 367044 h 897365"/>
              <a:gd name="connsiteX3234" fmla="*/ 336111 w 1075856"/>
              <a:gd name="connsiteY3234" fmla="*/ 360550 h 897365"/>
              <a:gd name="connsiteX3235" fmla="*/ 335029 w 1075856"/>
              <a:gd name="connsiteY3235" fmla="*/ 362715 h 897365"/>
              <a:gd name="connsiteX3236" fmla="*/ 332864 w 1075856"/>
              <a:gd name="connsiteY3236" fmla="*/ 359468 h 897365"/>
              <a:gd name="connsiteX3237" fmla="*/ 331782 w 1075856"/>
              <a:gd name="connsiteY3237" fmla="*/ 360550 h 897365"/>
              <a:gd name="connsiteX3238" fmla="*/ 328535 w 1075856"/>
              <a:gd name="connsiteY3238" fmla="*/ 357303 h 897365"/>
              <a:gd name="connsiteX3239" fmla="*/ 325288 w 1075856"/>
              <a:gd name="connsiteY3239" fmla="*/ 354056 h 897365"/>
              <a:gd name="connsiteX3240" fmla="*/ 324206 w 1075856"/>
              <a:gd name="connsiteY3240" fmla="*/ 346480 h 897365"/>
              <a:gd name="connsiteX3241" fmla="*/ 320959 w 1075856"/>
              <a:gd name="connsiteY3241" fmla="*/ 341069 h 897365"/>
              <a:gd name="connsiteX3242" fmla="*/ 319877 w 1075856"/>
              <a:gd name="connsiteY3242" fmla="*/ 339986 h 897365"/>
              <a:gd name="connsiteX3243" fmla="*/ 316630 w 1075856"/>
              <a:gd name="connsiteY3243" fmla="*/ 332410 h 897365"/>
              <a:gd name="connsiteX3244" fmla="*/ 316630 w 1075856"/>
              <a:gd name="connsiteY3244" fmla="*/ 329164 h 897365"/>
              <a:gd name="connsiteX3245" fmla="*/ 316630 w 1075856"/>
              <a:gd name="connsiteY3245" fmla="*/ 326999 h 897365"/>
              <a:gd name="connsiteX3246" fmla="*/ 316630 w 1075856"/>
              <a:gd name="connsiteY3246" fmla="*/ 321588 h 897365"/>
              <a:gd name="connsiteX3247" fmla="*/ 314465 w 1075856"/>
              <a:gd name="connsiteY3247" fmla="*/ 318341 h 897365"/>
              <a:gd name="connsiteX3248" fmla="*/ 313383 w 1075856"/>
              <a:gd name="connsiteY3248" fmla="*/ 318341 h 897365"/>
              <a:gd name="connsiteX3249" fmla="*/ 314465 w 1075856"/>
              <a:gd name="connsiteY3249" fmla="*/ 309682 h 897365"/>
              <a:gd name="connsiteX3250" fmla="*/ 317712 w 1075856"/>
              <a:gd name="connsiteY3250" fmla="*/ 308600 h 897365"/>
              <a:gd name="connsiteX3251" fmla="*/ 317712 w 1075856"/>
              <a:gd name="connsiteY3251" fmla="*/ 299942 h 897365"/>
              <a:gd name="connsiteX3252" fmla="*/ 319877 w 1075856"/>
              <a:gd name="connsiteY3252" fmla="*/ 297777 h 897365"/>
              <a:gd name="connsiteX3253" fmla="*/ 319877 w 1075856"/>
              <a:gd name="connsiteY3253" fmla="*/ 295613 h 897365"/>
              <a:gd name="connsiteX3254" fmla="*/ 322041 w 1075856"/>
              <a:gd name="connsiteY3254" fmla="*/ 290201 h 897365"/>
              <a:gd name="connsiteX3255" fmla="*/ 320959 w 1075856"/>
              <a:gd name="connsiteY3255" fmla="*/ 289119 h 897365"/>
              <a:gd name="connsiteX3256" fmla="*/ 325288 w 1075856"/>
              <a:gd name="connsiteY3256" fmla="*/ 285872 h 897365"/>
              <a:gd name="connsiteX3257" fmla="*/ 325288 w 1075856"/>
              <a:gd name="connsiteY3257" fmla="*/ 280461 h 897365"/>
              <a:gd name="connsiteX3258" fmla="*/ 329617 w 1075856"/>
              <a:gd name="connsiteY3258" fmla="*/ 279378 h 897365"/>
              <a:gd name="connsiteX3259" fmla="*/ 327453 w 1075856"/>
              <a:gd name="connsiteY3259" fmla="*/ 278296 h 897365"/>
              <a:gd name="connsiteX3260" fmla="*/ 331782 w 1075856"/>
              <a:gd name="connsiteY3260" fmla="*/ 278296 h 897365"/>
              <a:gd name="connsiteX3261" fmla="*/ 333947 w 1075856"/>
              <a:gd name="connsiteY3261" fmla="*/ 270720 h 897365"/>
              <a:gd name="connsiteX3262" fmla="*/ 331782 w 1075856"/>
              <a:gd name="connsiteY3262" fmla="*/ 265308 h 897365"/>
              <a:gd name="connsiteX3263" fmla="*/ 324206 w 1075856"/>
              <a:gd name="connsiteY3263" fmla="*/ 263685 h 897365"/>
              <a:gd name="connsiteX3264" fmla="*/ 322041 w 1075856"/>
              <a:gd name="connsiteY3264" fmla="*/ 260438 h 897365"/>
              <a:gd name="connsiteX3265" fmla="*/ 320959 w 1075856"/>
              <a:gd name="connsiteY3265" fmla="*/ 261520 h 897365"/>
              <a:gd name="connsiteX3266" fmla="*/ 318795 w 1075856"/>
              <a:gd name="connsiteY3266" fmla="*/ 256109 h 897365"/>
              <a:gd name="connsiteX3267" fmla="*/ 315548 w 1075856"/>
              <a:gd name="connsiteY3267" fmla="*/ 253944 h 897365"/>
              <a:gd name="connsiteX3268" fmla="*/ 315548 w 1075856"/>
              <a:gd name="connsiteY3268" fmla="*/ 249615 h 897365"/>
              <a:gd name="connsiteX3269" fmla="*/ 311218 w 1075856"/>
              <a:gd name="connsiteY3269" fmla="*/ 250698 h 897365"/>
              <a:gd name="connsiteX3270" fmla="*/ 309054 w 1075856"/>
              <a:gd name="connsiteY3270" fmla="*/ 252862 h 897365"/>
              <a:gd name="connsiteX3271" fmla="*/ 303642 w 1075856"/>
              <a:gd name="connsiteY3271" fmla="*/ 246368 h 897365"/>
              <a:gd name="connsiteX3272" fmla="*/ 296066 w 1075856"/>
              <a:gd name="connsiteY3272" fmla="*/ 247451 h 897365"/>
              <a:gd name="connsiteX3273" fmla="*/ 294984 w 1075856"/>
              <a:gd name="connsiteY3273" fmla="*/ 252862 h 897365"/>
              <a:gd name="connsiteX3274" fmla="*/ 297149 w 1075856"/>
              <a:gd name="connsiteY3274" fmla="*/ 256109 h 897365"/>
              <a:gd name="connsiteX3275" fmla="*/ 292820 w 1075856"/>
              <a:gd name="connsiteY3275" fmla="*/ 251780 h 897365"/>
              <a:gd name="connsiteX3276" fmla="*/ 289573 w 1075856"/>
              <a:gd name="connsiteY3276" fmla="*/ 253944 h 897365"/>
              <a:gd name="connsiteX3277" fmla="*/ 286326 w 1075856"/>
              <a:gd name="connsiteY3277" fmla="*/ 252862 h 897365"/>
              <a:gd name="connsiteX3278" fmla="*/ 284161 w 1075856"/>
              <a:gd name="connsiteY3278" fmla="*/ 258274 h 897365"/>
              <a:gd name="connsiteX3279" fmla="*/ 268468 w 1075856"/>
              <a:gd name="connsiteY3279" fmla="*/ 259356 h 897365"/>
              <a:gd name="connsiteX3280" fmla="*/ 265221 w 1075856"/>
              <a:gd name="connsiteY3280" fmla="*/ 265850 h 897365"/>
              <a:gd name="connsiteX3281" fmla="*/ 267386 w 1075856"/>
              <a:gd name="connsiteY3281" fmla="*/ 266932 h 897365"/>
              <a:gd name="connsiteX3282" fmla="*/ 263057 w 1075856"/>
              <a:gd name="connsiteY3282" fmla="*/ 273426 h 897365"/>
              <a:gd name="connsiteX3283" fmla="*/ 255481 w 1075856"/>
              <a:gd name="connsiteY3283" fmla="*/ 276673 h 897365"/>
              <a:gd name="connsiteX3284" fmla="*/ 258727 w 1075856"/>
              <a:gd name="connsiteY3284" fmla="*/ 285331 h 897365"/>
              <a:gd name="connsiteX3285" fmla="*/ 247363 w 1075856"/>
              <a:gd name="connsiteY3285" fmla="*/ 286413 h 897365"/>
              <a:gd name="connsiteX3286" fmla="*/ 247363 w 1075856"/>
              <a:gd name="connsiteY3286" fmla="*/ 290742 h 897365"/>
              <a:gd name="connsiteX3287" fmla="*/ 244117 w 1075856"/>
              <a:gd name="connsiteY3287" fmla="*/ 295071 h 897365"/>
              <a:gd name="connsiteX3288" fmla="*/ 241952 w 1075856"/>
              <a:gd name="connsiteY3288" fmla="*/ 296154 h 897365"/>
              <a:gd name="connsiteX3289" fmla="*/ 241952 w 1075856"/>
              <a:gd name="connsiteY3289" fmla="*/ 299401 h 897365"/>
              <a:gd name="connsiteX3290" fmla="*/ 238705 w 1075856"/>
              <a:gd name="connsiteY3290" fmla="*/ 299401 h 897365"/>
              <a:gd name="connsiteX3291" fmla="*/ 238705 w 1075856"/>
              <a:gd name="connsiteY3291" fmla="*/ 305894 h 897365"/>
              <a:gd name="connsiteX3292" fmla="*/ 236540 w 1075856"/>
              <a:gd name="connsiteY3292" fmla="*/ 306977 h 897365"/>
              <a:gd name="connsiteX3293" fmla="*/ 236540 w 1075856"/>
              <a:gd name="connsiteY3293" fmla="*/ 309141 h 897365"/>
              <a:gd name="connsiteX3294" fmla="*/ 231129 w 1075856"/>
              <a:gd name="connsiteY3294" fmla="*/ 309141 h 897365"/>
              <a:gd name="connsiteX3295" fmla="*/ 231129 w 1075856"/>
              <a:gd name="connsiteY3295" fmla="*/ 313470 h 897365"/>
              <a:gd name="connsiteX3296" fmla="*/ 227882 w 1075856"/>
              <a:gd name="connsiteY3296" fmla="*/ 315635 h 897365"/>
              <a:gd name="connsiteX3297" fmla="*/ 230047 w 1075856"/>
              <a:gd name="connsiteY3297" fmla="*/ 321046 h 897365"/>
              <a:gd name="connsiteX3298" fmla="*/ 226800 w 1075856"/>
              <a:gd name="connsiteY3298" fmla="*/ 318882 h 897365"/>
              <a:gd name="connsiteX3299" fmla="*/ 220306 w 1075856"/>
              <a:gd name="connsiteY3299" fmla="*/ 324293 h 897365"/>
              <a:gd name="connsiteX3300" fmla="*/ 219224 w 1075856"/>
              <a:gd name="connsiteY3300" fmla="*/ 322129 h 897365"/>
              <a:gd name="connsiteX3301" fmla="*/ 219224 w 1075856"/>
              <a:gd name="connsiteY3301" fmla="*/ 327540 h 897365"/>
              <a:gd name="connsiteX3302" fmla="*/ 222471 w 1075856"/>
              <a:gd name="connsiteY3302" fmla="*/ 329705 h 897365"/>
              <a:gd name="connsiteX3303" fmla="*/ 219224 w 1075856"/>
              <a:gd name="connsiteY3303" fmla="*/ 328622 h 897365"/>
              <a:gd name="connsiteX3304" fmla="*/ 217059 w 1075856"/>
              <a:gd name="connsiteY3304" fmla="*/ 331869 h 897365"/>
              <a:gd name="connsiteX3305" fmla="*/ 214895 w 1075856"/>
              <a:gd name="connsiteY3305" fmla="*/ 336198 h 897365"/>
              <a:gd name="connsiteX3306" fmla="*/ 208401 w 1075856"/>
              <a:gd name="connsiteY3306" fmla="*/ 337281 h 897365"/>
              <a:gd name="connsiteX3307" fmla="*/ 206236 w 1075856"/>
              <a:gd name="connsiteY3307" fmla="*/ 349727 h 897365"/>
              <a:gd name="connsiteX3308" fmla="*/ 207319 w 1075856"/>
              <a:gd name="connsiteY3308" fmla="*/ 349727 h 897365"/>
              <a:gd name="connsiteX3309" fmla="*/ 201907 w 1075856"/>
              <a:gd name="connsiteY3309" fmla="*/ 350809 h 897365"/>
              <a:gd name="connsiteX3310" fmla="*/ 200825 w 1075856"/>
              <a:gd name="connsiteY3310" fmla="*/ 356221 h 897365"/>
              <a:gd name="connsiteX3311" fmla="*/ 197578 w 1075856"/>
              <a:gd name="connsiteY3311" fmla="*/ 359468 h 897365"/>
              <a:gd name="connsiteX3312" fmla="*/ 195413 w 1075856"/>
              <a:gd name="connsiteY3312" fmla="*/ 360550 h 897365"/>
              <a:gd name="connsiteX3313" fmla="*/ 194331 w 1075856"/>
              <a:gd name="connsiteY3313" fmla="*/ 363797 h 897365"/>
              <a:gd name="connsiteX3314" fmla="*/ 191084 w 1075856"/>
              <a:gd name="connsiteY3314" fmla="*/ 364879 h 897365"/>
              <a:gd name="connsiteX3315" fmla="*/ 191084 w 1075856"/>
              <a:gd name="connsiteY3315" fmla="*/ 368126 h 897365"/>
              <a:gd name="connsiteX3316" fmla="*/ 188920 w 1075856"/>
              <a:gd name="connsiteY3316" fmla="*/ 369208 h 897365"/>
              <a:gd name="connsiteX3317" fmla="*/ 186755 w 1075856"/>
              <a:gd name="connsiteY3317" fmla="*/ 371373 h 897365"/>
              <a:gd name="connsiteX3318" fmla="*/ 187837 w 1075856"/>
              <a:gd name="connsiteY3318" fmla="*/ 375702 h 897365"/>
              <a:gd name="connsiteX3319" fmla="*/ 183508 w 1075856"/>
              <a:gd name="connsiteY3319" fmla="*/ 375702 h 897365"/>
              <a:gd name="connsiteX3320" fmla="*/ 183508 w 1075856"/>
              <a:gd name="connsiteY3320" fmla="*/ 380031 h 897365"/>
              <a:gd name="connsiteX3321" fmla="*/ 181344 w 1075856"/>
              <a:gd name="connsiteY3321" fmla="*/ 382196 h 897365"/>
              <a:gd name="connsiteX3322" fmla="*/ 180261 w 1075856"/>
              <a:gd name="connsiteY3322" fmla="*/ 385443 h 897365"/>
              <a:gd name="connsiteX3323" fmla="*/ 177015 w 1075856"/>
              <a:gd name="connsiteY3323" fmla="*/ 385443 h 897365"/>
              <a:gd name="connsiteX3324" fmla="*/ 175932 w 1075856"/>
              <a:gd name="connsiteY3324" fmla="*/ 394101 h 897365"/>
              <a:gd name="connsiteX3325" fmla="*/ 179179 w 1075856"/>
              <a:gd name="connsiteY3325" fmla="*/ 397348 h 897365"/>
              <a:gd name="connsiteX3326" fmla="*/ 175932 w 1075856"/>
              <a:gd name="connsiteY3326" fmla="*/ 399512 h 897365"/>
              <a:gd name="connsiteX3327" fmla="*/ 175932 w 1075856"/>
              <a:gd name="connsiteY3327" fmla="*/ 401677 h 897365"/>
              <a:gd name="connsiteX3328" fmla="*/ 172685 w 1075856"/>
              <a:gd name="connsiteY3328" fmla="*/ 401677 h 897365"/>
              <a:gd name="connsiteX3329" fmla="*/ 171603 w 1075856"/>
              <a:gd name="connsiteY3329" fmla="*/ 408171 h 897365"/>
              <a:gd name="connsiteX3330" fmla="*/ 522265 w 1075856"/>
              <a:gd name="connsiteY3330" fmla="*/ 357303 h 897365"/>
              <a:gd name="connsiteX3331" fmla="*/ 525512 w 1075856"/>
              <a:gd name="connsiteY3331" fmla="*/ 354056 h 897365"/>
              <a:gd name="connsiteX3332" fmla="*/ 522265 w 1075856"/>
              <a:gd name="connsiteY3332" fmla="*/ 357303 h 897365"/>
              <a:gd name="connsiteX3333" fmla="*/ 520100 w 1075856"/>
              <a:gd name="connsiteY3333" fmla="*/ 391395 h 897365"/>
              <a:gd name="connsiteX3334" fmla="*/ 523347 w 1075856"/>
              <a:gd name="connsiteY3334" fmla="*/ 388148 h 897365"/>
              <a:gd name="connsiteX3335" fmla="*/ 520100 w 1075856"/>
              <a:gd name="connsiteY3335" fmla="*/ 391395 h 897365"/>
              <a:gd name="connsiteX3336" fmla="*/ 461116 w 1075856"/>
              <a:gd name="connsiteY3336" fmla="*/ 604065 h 897365"/>
              <a:gd name="connsiteX3337" fmla="*/ 457869 w 1075856"/>
              <a:gd name="connsiteY3337" fmla="*/ 607312 h 897365"/>
              <a:gd name="connsiteX3338" fmla="*/ 458951 w 1075856"/>
              <a:gd name="connsiteY3338" fmla="*/ 611641 h 897365"/>
              <a:gd name="connsiteX3339" fmla="*/ 455704 w 1075856"/>
              <a:gd name="connsiteY3339" fmla="*/ 615970 h 897365"/>
              <a:gd name="connsiteX3340" fmla="*/ 456787 w 1075856"/>
              <a:gd name="connsiteY3340" fmla="*/ 621382 h 897365"/>
              <a:gd name="connsiteX3341" fmla="*/ 458951 w 1075856"/>
              <a:gd name="connsiteY3341" fmla="*/ 625711 h 897365"/>
              <a:gd name="connsiteX3342" fmla="*/ 457869 w 1075856"/>
              <a:gd name="connsiteY3342" fmla="*/ 631122 h 897365"/>
              <a:gd name="connsiteX3343" fmla="*/ 460033 w 1075856"/>
              <a:gd name="connsiteY3343" fmla="*/ 632205 h 897365"/>
              <a:gd name="connsiteX3344" fmla="*/ 456787 w 1075856"/>
              <a:gd name="connsiteY3344" fmla="*/ 636534 h 897365"/>
              <a:gd name="connsiteX3345" fmla="*/ 461116 w 1075856"/>
              <a:gd name="connsiteY3345" fmla="*/ 645192 h 897365"/>
              <a:gd name="connsiteX3346" fmla="*/ 460033 w 1075856"/>
              <a:gd name="connsiteY3346" fmla="*/ 651686 h 897365"/>
              <a:gd name="connsiteX3347" fmla="*/ 463280 w 1075856"/>
              <a:gd name="connsiteY3347" fmla="*/ 667379 h 897365"/>
              <a:gd name="connsiteX3348" fmla="*/ 464363 w 1075856"/>
              <a:gd name="connsiteY3348" fmla="*/ 671708 h 897365"/>
              <a:gd name="connsiteX3349" fmla="*/ 467609 w 1075856"/>
              <a:gd name="connsiteY3349" fmla="*/ 671708 h 897365"/>
              <a:gd name="connsiteX3350" fmla="*/ 461116 w 1075856"/>
              <a:gd name="connsiteY3350" fmla="*/ 676037 h 897365"/>
              <a:gd name="connsiteX3351" fmla="*/ 464363 w 1075856"/>
              <a:gd name="connsiteY3351" fmla="*/ 690648 h 897365"/>
              <a:gd name="connsiteX3352" fmla="*/ 469774 w 1075856"/>
              <a:gd name="connsiteY3352" fmla="*/ 694977 h 897365"/>
              <a:gd name="connsiteX3353" fmla="*/ 473021 w 1075856"/>
              <a:gd name="connsiteY3353" fmla="*/ 693895 h 897365"/>
              <a:gd name="connsiteX3354" fmla="*/ 475185 w 1075856"/>
              <a:gd name="connsiteY3354" fmla="*/ 696060 h 897365"/>
              <a:gd name="connsiteX3355" fmla="*/ 481679 w 1075856"/>
              <a:gd name="connsiteY3355" fmla="*/ 688484 h 897365"/>
              <a:gd name="connsiteX3356" fmla="*/ 491961 w 1075856"/>
              <a:gd name="connsiteY3356" fmla="*/ 687401 h 897365"/>
              <a:gd name="connsiteX3357" fmla="*/ 496290 w 1075856"/>
              <a:gd name="connsiteY3357" fmla="*/ 684155 h 897365"/>
              <a:gd name="connsiteX3358" fmla="*/ 501702 w 1075856"/>
              <a:gd name="connsiteY3358" fmla="*/ 687401 h 897365"/>
              <a:gd name="connsiteX3359" fmla="*/ 504948 w 1075856"/>
              <a:gd name="connsiteY3359" fmla="*/ 681990 h 897365"/>
              <a:gd name="connsiteX3360" fmla="*/ 506031 w 1075856"/>
              <a:gd name="connsiteY3360" fmla="*/ 683072 h 897365"/>
              <a:gd name="connsiteX3361" fmla="*/ 511442 w 1075856"/>
              <a:gd name="connsiteY3361" fmla="*/ 683072 h 897365"/>
              <a:gd name="connsiteX3362" fmla="*/ 514689 w 1075856"/>
              <a:gd name="connsiteY3362" fmla="*/ 684155 h 897365"/>
              <a:gd name="connsiteX3363" fmla="*/ 519018 w 1075856"/>
              <a:gd name="connsiteY3363" fmla="*/ 681990 h 897365"/>
              <a:gd name="connsiteX3364" fmla="*/ 521183 w 1075856"/>
              <a:gd name="connsiteY3364" fmla="*/ 676579 h 897365"/>
              <a:gd name="connsiteX3365" fmla="*/ 529841 w 1075856"/>
              <a:gd name="connsiteY3365" fmla="*/ 678743 h 897365"/>
              <a:gd name="connsiteX3366" fmla="*/ 534170 w 1075856"/>
              <a:gd name="connsiteY3366" fmla="*/ 672249 h 897365"/>
              <a:gd name="connsiteX3367" fmla="*/ 541746 w 1075856"/>
              <a:gd name="connsiteY3367" fmla="*/ 672249 h 897365"/>
              <a:gd name="connsiteX3368" fmla="*/ 542829 w 1075856"/>
              <a:gd name="connsiteY3368" fmla="*/ 676579 h 897365"/>
              <a:gd name="connsiteX3369" fmla="*/ 543911 w 1075856"/>
              <a:gd name="connsiteY3369" fmla="*/ 666297 h 897365"/>
              <a:gd name="connsiteX3370" fmla="*/ 549322 w 1075856"/>
              <a:gd name="connsiteY3370" fmla="*/ 667379 h 897365"/>
              <a:gd name="connsiteX3371" fmla="*/ 557981 w 1075856"/>
              <a:gd name="connsiteY3371" fmla="*/ 661968 h 897365"/>
              <a:gd name="connsiteX3372" fmla="*/ 564474 w 1075856"/>
              <a:gd name="connsiteY3372" fmla="*/ 660885 h 897365"/>
              <a:gd name="connsiteX3373" fmla="*/ 570968 w 1075856"/>
              <a:gd name="connsiteY3373" fmla="*/ 656556 h 897365"/>
              <a:gd name="connsiteX3374" fmla="*/ 575297 w 1075856"/>
              <a:gd name="connsiteY3374" fmla="*/ 648980 h 897365"/>
              <a:gd name="connsiteX3375" fmla="*/ 581791 w 1075856"/>
              <a:gd name="connsiteY3375" fmla="*/ 646816 h 897365"/>
              <a:gd name="connsiteX3376" fmla="*/ 583956 w 1075856"/>
              <a:gd name="connsiteY3376" fmla="*/ 643569 h 897365"/>
              <a:gd name="connsiteX3377" fmla="*/ 592614 w 1075856"/>
              <a:gd name="connsiteY3377" fmla="*/ 642486 h 897365"/>
              <a:gd name="connsiteX3378" fmla="*/ 596943 w 1075856"/>
              <a:gd name="connsiteY3378" fmla="*/ 643569 h 897365"/>
              <a:gd name="connsiteX3379" fmla="*/ 601272 w 1075856"/>
              <a:gd name="connsiteY3379" fmla="*/ 635993 h 897365"/>
              <a:gd name="connsiteX3380" fmla="*/ 606684 w 1075856"/>
              <a:gd name="connsiteY3380" fmla="*/ 632746 h 897365"/>
              <a:gd name="connsiteX3381" fmla="*/ 611013 w 1075856"/>
              <a:gd name="connsiteY3381" fmla="*/ 626252 h 897365"/>
              <a:gd name="connsiteX3382" fmla="*/ 613177 w 1075856"/>
              <a:gd name="connsiteY3382" fmla="*/ 628417 h 897365"/>
              <a:gd name="connsiteX3383" fmla="*/ 616424 w 1075856"/>
              <a:gd name="connsiteY3383" fmla="*/ 623005 h 897365"/>
              <a:gd name="connsiteX3384" fmla="*/ 622918 w 1075856"/>
              <a:gd name="connsiteY3384" fmla="*/ 616511 h 897365"/>
              <a:gd name="connsiteX3385" fmla="*/ 625083 w 1075856"/>
              <a:gd name="connsiteY3385" fmla="*/ 613265 h 897365"/>
              <a:gd name="connsiteX3386" fmla="*/ 628329 w 1075856"/>
              <a:gd name="connsiteY3386" fmla="*/ 610018 h 897365"/>
              <a:gd name="connsiteX3387" fmla="*/ 630494 w 1075856"/>
              <a:gd name="connsiteY3387" fmla="*/ 612182 h 897365"/>
              <a:gd name="connsiteX3388" fmla="*/ 634823 w 1075856"/>
              <a:gd name="connsiteY3388" fmla="*/ 605689 h 897365"/>
              <a:gd name="connsiteX3389" fmla="*/ 633741 w 1075856"/>
              <a:gd name="connsiteY3389" fmla="*/ 598113 h 897365"/>
              <a:gd name="connsiteX3390" fmla="*/ 640235 w 1075856"/>
              <a:gd name="connsiteY3390" fmla="*/ 595948 h 897365"/>
              <a:gd name="connsiteX3391" fmla="*/ 635905 w 1075856"/>
              <a:gd name="connsiteY3391" fmla="*/ 594866 h 897365"/>
              <a:gd name="connsiteX3392" fmla="*/ 639152 w 1075856"/>
              <a:gd name="connsiteY3392" fmla="*/ 593783 h 897365"/>
              <a:gd name="connsiteX3393" fmla="*/ 640235 w 1075856"/>
              <a:gd name="connsiteY3393" fmla="*/ 591619 h 897365"/>
              <a:gd name="connsiteX3394" fmla="*/ 642399 w 1075856"/>
              <a:gd name="connsiteY3394" fmla="*/ 585125 h 897365"/>
              <a:gd name="connsiteX3395" fmla="*/ 643482 w 1075856"/>
              <a:gd name="connsiteY3395" fmla="*/ 580796 h 897365"/>
              <a:gd name="connsiteX3396" fmla="*/ 646728 w 1075856"/>
              <a:gd name="connsiteY3396" fmla="*/ 577549 h 897365"/>
              <a:gd name="connsiteX3397" fmla="*/ 651058 w 1075856"/>
              <a:gd name="connsiteY3397" fmla="*/ 581878 h 897365"/>
              <a:gd name="connsiteX3398" fmla="*/ 651058 w 1075856"/>
              <a:gd name="connsiteY3398" fmla="*/ 574302 h 897365"/>
              <a:gd name="connsiteX3399" fmla="*/ 659716 w 1075856"/>
              <a:gd name="connsiteY3399" fmla="*/ 561856 h 897365"/>
              <a:gd name="connsiteX3400" fmla="*/ 661880 w 1075856"/>
              <a:gd name="connsiteY3400" fmla="*/ 553198 h 897365"/>
              <a:gd name="connsiteX3401" fmla="*/ 664045 w 1075856"/>
              <a:gd name="connsiteY3401" fmla="*/ 549951 h 897365"/>
              <a:gd name="connsiteX3402" fmla="*/ 668374 w 1075856"/>
              <a:gd name="connsiteY3402" fmla="*/ 551033 h 897365"/>
              <a:gd name="connsiteX3403" fmla="*/ 674868 w 1075856"/>
              <a:gd name="connsiteY3403" fmla="*/ 535340 h 897365"/>
              <a:gd name="connsiteX3404" fmla="*/ 673786 w 1075856"/>
              <a:gd name="connsiteY3404" fmla="*/ 529928 h 897365"/>
              <a:gd name="connsiteX3405" fmla="*/ 680279 w 1075856"/>
              <a:gd name="connsiteY3405" fmla="*/ 528846 h 897365"/>
              <a:gd name="connsiteX3406" fmla="*/ 683526 w 1075856"/>
              <a:gd name="connsiteY3406" fmla="*/ 516400 h 897365"/>
              <a:gd name="connsiteX3407" fmla="*/ 688938 w 1075856"/>
              <a:gd name="connsiteY3407" fmla="*/ 513153 h 897365"/>
              <a:gd name="connsiteX3408" fmla="*/ 690020 w 1075856"/>
              <a:gd name="connsiteY3408" fmla="*/ 506659 h 897365"/>
              <a:gd name="connsiteX3409" fmla="*/ 703549 w 1075856"/>
              <a:gd name="connsiteY3409" fmla="*/ 473108 h 897365"/>
              <a:gd name="connsiteX3410" fmla="*/ 708960 w 1075856"/>
              <a:gd name="connsiteY3410" fmla="*/ 470944 h 897365"/>
              <a:gd name="connsiteX3411" fmla="*/ 712207 w 1075856"/>
              <a:gd name="connsiteY3411" fmla="*/ 465532 h 897365"/>
              <a:gd name="connsiteX3412" fmla="*/ 719783 w 1075856"/>
              <a:gd name="connsiteY3412" fmla="*/ 464450 h 897365"/>
              <a:gd name="connsiteX3413" fmla="*/ 721948 w 1075856"/>
              <a:gd name="connsiteY3413" fmla="*/ 467697 h 897365"/>
              <a:gd name="connsiteX3414" fmla="*/ 723030 w 1075856"/>
              <a:gd name="connsiteY3414" fmla="*/ 465532 h 897365"/>
              <a:gd name="connsiteX3415" fmla="*/ 728441 w 1075856"/>
              <a:gd name="connsiteY3415" fmla="*/ 474190 h 897365"/>
              <a:gd name="connsiteX3416" fmla="*/ 724112 w 1075856"/>
              <a:gd name="connsiteY3416" fmla="*/ 486637 h 897365"/>
              <a:gd name="connsiteX3417" fmla="*/ 719783 w 1075856"/>
              <a:gd name="connsiteY3417" fmla="*/ 486637 h 897365"/>
              <a:gd name="connsiteX3418" fmla="*/ 720865 w 1075856"/>
              <a:gd name="connsiteY3418" fmla="*/ 492048 h 897365"/>
              <a:gd name="connsiteX3419" fmla="*/ 719783 w 1075856"/>
              <a:gd name="connsiteY3419" fmla="*/ 494213 h 897365"/>
              <a:gd name="connsiteX3420" fmla="*/ 718701 w 1075856"/>
              <a:gd name="connsiteY3420" fmla="*/ 495295 h 897365"/>
              <a:gd name="connsiteX3421" fmla="*/ 716536 w 1075856"/>
              <a:gd name="connsiteY3421" fmla="*/ 500706 h 897365"/>
              <a:gd name="connsiteX3422" fmla="*/ 711125 w 1075856"/>
              <a:gd name="connsiteY3422" fmla="*/ 499624 h 897365"/>
              <a:gd name="connsiteX3423" fmla="*/ 713289 w 1075856"/>
              <a:gd name="connsiteY3423" fmla="*/ 515317 h 897365"/>
              <a:gd name="connsiteX3424" fmla="*/ 710042 w 1075856"/>
              <a:gd name="connsiteY3424" fmla="*/ 513153 h 897365"/>
              <a:gd name="connsiteX3425" fmla="*/ 712207 w 1075856"/>
              <a:gd name="connsiteY3425" fmla="*/ 517482 h 897365"/>
              <a:gd name="connsiteX3426" fmla="*/ 705713 w 1075856"/>
              <a:gd name="connsiteY3426" fmla="*/ 516400 h 897365"/>
              <a:gd name="connsiteX3427" fmla="*/ 703549 w 1075856"/>
              <a:gd name="connsiteY3427" fmla="*/ 521811 h 897365"/>
              <a:gd name="connsiteX3428" fmla="*/ 701384 w 1075856"/>
              <a:gd name="connsiteY3428" fmla="*/ 522893 h 897365"/>
              <a:gd name="connsiteX3429" fmla="*/ 701384 w 1075856"/>
              <a:gd name="connsiteY3429" fmla="*/ 525058 h 897365"/>
              <a:gd name="connsiteX3430" fmla="*/ 699219 w 1075856"/>
              <a:gd name="connsiteY3430" fmla="*/ 533716 h 897365"/>
              <a:gd name="connsiteX3431" fmla="*/ 698137 w 1075856"/>
              <a:gd name="connsiteY3431" fmla="*/ 534799 h 897365"/>
              <a:gd name="connsiteX3432" fmla="*/ 694890 w 1075856"/>
              <a:gd name="connsiteY3432" fmla="*/ 535881 h 897365"/>
              <a:gd name="connsiteX3433" fmla="*/ 693808 w 1075856"/>
              <a:gd name="connsiteY3433" fmla="*/ 543457 h 897365"/>
              <a:gd name="connsiteX3434" fmla="*/ 686232 w 1075856"/>
              <a:gd name="connsiteY3434" fmla="*/ 542375 h 897365"/>
              <a:gd name="connsiteX3435" fmla="*/ 689479 w 1075856"/>
              <a:gd name="connsiteY3435" fmla="*/ 545621 h 897365"/>
              <a:gd name="connsiteX3436" fmla="*/ 690561 w 1075856"/>
              <a:gd name="connsiteY3436" fmla="*/ 546704 h 897365"/>
              <a:gd name="connsiteX3437" fmla="*/ 688397 w 1075856"/>
              <a:gd name="connsiteY3437" fmla="*/ 552115 h 897365"/>
              <a:gd name="connsiteX3438" fmla="*/ 690561 w 1075856"/>
              <a:gd name="connsiteY3438" fmla="*/ 555362 h 897365"/>
              <a:gd name="connsiteX3439" fmla="*/ 682985 w 1075856"/>
              <a:gd name="connsiteY3439" fmla="*/ 554280 h 897365"/>
              <a:gd name="connsiteX3440" fmla="*/ 678656 w 1075856"/>
              <a:gd name="connsiteY3440" fmla="*/ 558609 h 897365"/>
              <a:gd name="connsiteX3441" fmla="*/ 675409 w 1075856"/>
              <a:gd name="connsiteY3441" fmla="*/ 576467 h 897365"/>
              <a:gd name="connsiteX3442" fmla="*/ 675409 w 1075856"/>
              <a:gd name="connsiteY3442" fmla="*/ 577549 h 897365"/>
              <a:gd name="connsiteX3443" fmla="*/ 673245 w 1075856"/>
              <a:gd name="connsiteY3443" fmla="*/ 575384 h 897365"/>
              <a:gd name="connsiteX3444" fmla="*/ 671080 w 1075856"/>
              <a:gd name="connsiteY3444" fmla="*/ 581878 h 897365"/>
              <a:gd name="connsiteX3445" fmla="*/ 666751 w 1075856"/>
              <a:gd name="connsiteY3445" fmla="*/ 581878 h 897365"/>
              <a:gd name="connsiteX3446" fmla="*/ 666751 w 1075856"/>
              <a:gd name="connsiteY3446" fmla="*/ 587290 h 897365"/>
              <a:gd name="connsiteX3447" fmla="*/ 661339 w 1075856"/>
              <a:gd name="connsiteY3447" fmla="*/ 589454 h 897365"/>
              <a:gd name="connsiteX3448" fmla="*/ 662422 w 1075856"/>
              <a:gd name="connsiteY3448" fmla="*/ 592701 h 897365"/>
              <a:gd name="connsiteX3449" fmla="*/ 658092 w 1075856"/>
              <a:gd name="connsiteY3449" fmla="*/ 594866 h 897365"/>
              <a:gd name="connsiteX3450" fmla="*/ 657010 w 1075856"/>
              <a:gd name="connsiteY3450" fmla="*/ 599195 h 897365"/>
              <a:gd name="connsiteX3451" fmla="*/ 654846 w 1075856"/>
              <a:gd name="connsiteY3451" fmla="*/ 600277 h 897365"/>
              <a:gd name="connsiteX3452" fmla="*/ 655928 w 1075856"/>
              <a:gd name="connsiteY3452" fmla="*/ 604606 h 897365"/>
              <a:gd name="connsiteX3453" fmla="*/ 653763 w 1075856"/>
              <a:gd name="connsiteY3453" fmla="*/ 606771 h 897365"/>
              <a:gd name="connsiteX3454" fmla="*/ 652681 w 1075856"/>
              <a:gd name="connsiteY3454" fmla="*/ 607853 h 897365"/>
              <a:gd name="connsiteX3455" fmla="*/ 651599 w 1075856"/>
              <a:gd name="connsiteY3455" fmla="*/ 610018 h 897365"/>
              <a:gd name="connsiteX3456" fmla="*/ 648352 w 1075856"/>
              <a:gd name="connsiteY3456" fmla="*/ 611100 h 897365"/>
              <a:gd name="connsiteX3457" fmla="*/ 650516 w 1075856"/>
              <a:gd name="connsiteY3457" fmla="*/ 615429 h 897365"/>
              <a:gd name="connsiteX3458" fmla="*/ 647270 w 1075856"/>
              <a:gd name="connsiteY3458" fmla="*/ 618676 h 897365"/>
              <a:gd name="connsiteX3459" fmla="*/ 644023 w 1075856"/>
              <a:gd name="connsiteY3459" fmla="*/ 621923 h 897365"/>
              <a:gd name="connsiteX3460" fmla="*/ 642940 w 1075856"/>
              <a:gd name="connsiteY3460" fmla="*/ 625170 h 897365"/>
              <a:gd name="connsiteX3461" fmla="*/ 635364 w 1075856"/>
              <a:gd name="connsiteY3461" fmla="*/ 629499 h 897365"/>
              <a:gd name="connsiteX3462" fmla="*/ 637529 w 1075856"/>
              <a:gd name="connsiteY3462" fmla="*/ 631664 h 897365"/>
              <a:gd name="connsiteX3463" fmla="*/ 645105 w 1075856"/>
              <a:gd name="connsiteY3463" fmla="*/ 637075 h 897365"/>
              <a:gd name="connsiteX3464" fmla="*/ 649434 w 1075856"/>
              <a:gd name="connsiteY3464" fmla="*/ 632746 h 897365"/>
              <a:gd name="connsiteX3465" fmla="*/ 653763 w 1075856"/>
              <a:gd name="connsiteY3465" fmla="*/ 637075 h 897365"/>
              <a:gd name="connsiteX3466" fmla="*/ 657010 w 1075856"/>
              <a:gd name="connsiteY3466" fmla="*/ 633828 h 897365"/>
              <a:gd name="connsiteX3467" fmla="*/ 661339 w 1075856"/>
              <a:gd name="connsiteY3467" fmla="*/ 630581 h 897365"/>
              <a:gd name="connsiteX3468" fmla="*/ 669998 w 1075856"/>
              <a:gd name="connsiteY3468" fmla="*/ 635993 h 897365"/>
              <a:gd name="connsiteX3469" fmla="*/ 678656 w 1075856"/>
              <a:gd name="connsiteY3469" fmla="*/ 633828 h 897365"/>
              <a:gd name="connsiteX3470" fmla="*/ 685150 w 1075856"/>
              <a:gd name="connsiteY3470" fmla="*/ 630581 h 897365"/>
              <a:gd name="connsiteX3471" fmla="*/ 685150 w 1075856"/>
              <a:gd name="connsiteY3471" fmla="*/ 633828 h 897365"/>
              <a:gd name="connsiteX3472" fmla="*/ 691643 w 1075856"/>
              <a:gd name="connsiteY3472" fmla="*/ 635993 h 897365"/>
              <a:gd name="connsiteX3473" fmla="*/ 695973 w 1075856"/>
              <a:gd name="connsiteY3473" fmla="*/ 628417 h 897365"/>
              <a:gd name="connsiteX3474" fmla="*/ 704631 w 1075856"/>
              <a:gd name="connsiteY3474" fmla="*/ 634910 h 897365"/>
              <a:gd name="connsiteX3475" fmla="*/ 706796 w 1075856"/>
              <a:gd name="connsiteY3475" fmla="*/ 629499 h 897365"/>
              <a:gd name="connsiteX3476" fmla="*/ 711125 w 1075856"/>
              <a:gd name="connsiteY3476" fmla="*/ 629499 h 897365"/>
              <a:gd name="connsiteX3477" fmla="*/ 715454 w 1075856"/>
              <a:gd name="connsiteY3477" fmla="*/ 629499 h 897365"/>
              <a:gd name="connsiteX3478" fmla="*/ 720865 w 1075856"/>
              <a:gd name="connsiteY3478" fmla="*/ 630581 h 897365"/>
              <a:gd name="connsiteX3479" fmla="*/ 724112 w 1075856"/>
              <a:gd name="connsiteY3479" fmla="*/ 628417 h 897365"/>
              <a:gd name="connsiteX3480" fmla="*/ 725194 w 1075856"/>
              <a:gd name="connsiteY3480" fmla="*/ 627334 h 897365"/>
              <a:gd name="connsiteX3481" fmla="*/ 728441 w 1075856"/>
              <a:gd name="connsiteY3481" fmla="*/ 627334 h 897365"/>
              <a:gd name="connsiteX3482" fmla="*/ 730606 w 1075856"/>
              <a:gd name="connsiteY3482" fmla="*/ 624087 h 897365"/>
              <a:gd name="connsiteX3483" fmla="*/ 740888 w 1075856"/>
              <a:gd name="connsiteY3483" fmla="*/ 624087 h 897365"/>
              <a:gd name="connsiteX3484" fmla="*/ 743052 w 1075856"/>
              <a:gd name="connsiteY3484" fmla="*/ 627334 h 897365"/>
              <a:gd name="connsiteX3485" fmla="*/ 746299 w 1075856"/>
              <a:gd name="connsiteY3485" fmla="*/ 624087 h 897365"/>
              <a:gd name="connsiteX3486" fmla="*/ 749546 w 1075856"/>
              <a:gd name="connsiteY3486" fmla="*/ 619758 h 897365"/>
              <a:gd name="connsiteX3487" fmla="*/ 754957 w 1075856"/>
              <a:gd name="connsiteY3487" fmla="*/ 621923 h 897365"/>
              <a:gd name="connsiteX3488" fmla="*/ 759287 w 1075856"/>
              <a:gd name="connsiteY3488" fmla="*/ 615429 h 897365"/>
              <a:gd name="connsiteX3489" fmla="*/ 764698 w 1075856"/>
              <a:gd name="connsiteY3489" fmla="*/ 615429 h 897365"/>
              <a:gd name="connsiteX3490" fmla="*/ 771192 w 1075856"/>
              <a:gd name="connsiteY3490" fmla="*/ 613265 h 897365"/>
              <a:gd name="connsiteX3491" fmla="*/ 775521 w 1075856"/>
              <a:gd name="connsiteY3491" fmla="*/ 610018 h 897365"/>
              <a:gd name="connsiteX3492" fmla="*/ 777685 w 1075856"/>
              <a:gd name="connsiteY3492" fmla="*/ 606771 h 897365"/>
              <a:gd name="connsiteX3493" fmla="*/ 787967 w 1075856"/>
              <a:gd name="connsiteY3493" fmla="*/ 604606 h 897365"/>
              <a:gd name="connsiteX3494" fmla="*/ 792296 w 1075856"/>
              <a:gd name="connsiteY3494" fmla="*/ 600277 h 897365"/>
              <a:gd name="connsiteX3495" fmla="*/ 796626 w 1075856"/>
              <a:gd name="connsiteY3495" fmla="*/ 594866 h 897365"/>
              <a:gd name="connsiteX3496" fmla="*/ 798790 w 1075856"/>
              <a:gd name="connsiteY3496" fmla="*/ 599195 h 897365"/>
              <a:gd name="connsiteX3497" fmla="*/ 798790 w 1075856"/>
              <a:gd name="connsiteY3497" fmla="*/ 593783 h 897365"/>
              <a:gd name="connsiteX3498" fmla="*/ 803119 w 1075856"/>
              <a:gd name="connsiteY3498" fmla="*/ 591619 h 897365"/>
              <a:gd name="connsiteX3499" fmla="*/ 804202 w 1075856"/>
              <a:gd name="connsiteY3499" fmla="*/ 593783 h 897365"/>
              <a:gd name="connsiteX3500" fmla="*/ 810695 w 1075856"/>
              <a:gd name="connsiteY3500" fmla="*/ 590537 h 897365"/>
              <a:gd name="connsiteX3501" fmla="*/ 822059 w 1075856"/>
              <a:gd name="connsiteY3501" fmla="*/ 580255 h 897365"/>
              <a:gd name="connsiteX3502" fmla="*/ 823142 w 1075856"/>
              <a:gd name="connsiteY3502" fmla="*/ 573761 h 897365"/>
              <a:gd name="connsiteX3503" fmla="*/ 824224 w 1075856"/>
              <a:gd name="connsiteY3503" fmla="*/ 577008 h 897365"/>
              <a:gd name="connsiteX3504" fmla="*/ 828553 w 1075856"/>
              <a:gd name="connsiteY3504" fmla="*/ 575926 h 897365"/>
              <a:gd name="connsiteX3505" fmla="*/ 835047 w 1075856"/>
              <a:gd name="connsiteY3505" fmla="*/ 567267 h 897365"/>
              <a:gd name="connsiteX3506" fmla="*/ 836129 w 1075856"/>
              <a:gd name="connsiteY3506" fmla="*/ 569432 h 897365"/>
              <a:gd name="connsiteX3507" fmla="*/ 837211 w 1075856"/>
              <a:gd name="connsiteY3507" fmla="*/ 564020 h 897365"/>
              <a:gd name="connsiteX3508" fmla="*/ 841541 w 1075856"/>
              <a:gd name="connsiteY3508" fmla="*/ 564020 h 897365"/>
              <a:gd name="connsiteX3509" fmla="*/ 843705 w 1075856"/>
              <a:gd name="connsiteY3509" fmla="*/ 558609 h 897365"/>
              <a:gd name="connsiteX3510" fmla="*/ 855069 w 1075856"/>
              <a:gd name="connsiteY3510" fmla="*/ 547245 h 897365"/>
              <a:gd name="connsiteX3511" fmla="*/ 857234 w 1075856"/>
              <a:gd name="connsiteY3511" fmla="*/ 550492 h 897365"/>
              <a:gd name="connsiteX3512" fmla="*/ 865892 w 1075856"/>
              <a:gd name="connsiteY3512" fmla="*/ 546163 h 897365"/>
              <a:gd name="connsiteX3513" fmla="*/ 866974 w 1075856"/>
              <a:gd name="connsiteY3513" fmla="*/ 550492 h 897365"/>
              <a:gd name="connsiteX3514" fmla="*/ 869139 w 1075856"/>
              <a:gd name="connsiteY3514" fmla="*/ 552656 h 897365"/>
              <a:gd name="connsiteX3515" fmla="*/ 873468 w 1075856"/>
              <a:gd name="connsiteY3515" fmla="*/ 556986 h 897365"/>
              <a:gd name="connsiteX3516" fmla="*/ 869139 w 1075856"/>
              <a:gd name="connsiteY3516" fmla="*/ 561315 h 897365"/>
              <a:gd name="connsiteX3517" fmla="*/ 868057 w 1075856"/>
              <a:gd name="connsiteY3517" fmla="*/ 566726 h 897365"/>
              <a:gd name="connsiteX3518" fmla="*/ 870221 w 1075856"/>
              <a:gd name="connsiteY3518" fmla="*/ 568891 h 897365"/>
              <a:gd name="connsiteX3519" fmla="*/ 868057 w 1075856"/>
              <a:gd name="connsiteY3519" fmla="*/ 568891 h 897365"/>
              <a:gd name="connsiteX3520" fmla="*/ 866974 w 1075856"/>
              <a:gd name="connsiteY3520" fmla="*/ 569973 h 897365"/>
              <a:gd name="connsiteX3521" fmla="*/ 859398 w 1075856"/>
              <a:gd name="connsiteY3521" fmla="*/ 568891 h 897365"/>
              <a:gd name="connsiteX3522" fmla="*/ 856151 w 1075856"/>
              <a:gd name="connsiteY3522" fmla="*/ 573220 h 897365"/>
              <a:gd name="connsiteX3523" fmla="*/ 856151 w 1075856"/>
              <a:gd name="connsiteY3523" fmla="*/ 576467 h 897365"/>
              <a:gd name="connsiteX3524" fmla="*/ 851822 w 1075856"/>
              <a:gd name="connsiteY3524" fmla="*/ 575384 h 897365"/>
              <a:gd name="connsiteX3525" fmla="*/ 852905 w 1075856"/>
              <a:gd name="connsiteY3525" fmla="*/ 579714 h 897365"/>
              <a:gd name="connsiteX3526" fmla="*/ 850740 w 1075856"/>
              <a:gd name="connsiteY3526" fmla="*/ 581878 h 897365"/>
              <a:gd name="connsiteX3527" fmla="*/ 848575 w 1075856"/>
              <a:gd name="connsiteY3527" fmla="*/ 581878 h 897365"/>
              <a:gd name="connsiteX3528" fmla="*/ 847493 w 1075856"/>
              <a:gd name="connsiteY3528" fmla="*/ 584043 h 897365"/>
              <a:gd name="connsiteX3529" fmla="*/ 844246 w 1075856"/>
              <a:gd name="connsiteY3529" fmla="*/ 584043 h 897365"/>
              <a:gd name="connsiteX3530" fmla="*/ 840999 w 1075856"/>
              <a:gd name="connsiteY3530" fmla="*/ 589454 h 897365"/>
              <a:gd name="connsiteX3531" fmla="*/ 839917 w 1075856"/>
              <a:gd name="connsiteY3531" fmla="*/ 586207 h 897365"/>
              <a:gd name="connsiteX3532" fmla="*/ 833423 w 1075856"/>
              <a:gd name="connsiteY3532" fmla="*/ 591619 h 897365"/>
              <a:gd name="connsiteX3533" fmla="*/ 831259 w 1075856"/>
              <a:gd name="connsiteY3533" fmla="*/ 597030 h 897365"/>
              <a:gd name="connsiteX3534" fmla="*/ 829094 w 1075856"/>
              <a:gd name="connsiteY3534" fmla="*/ 599195 h 897365"/>
              <a:gd name="connsiteX3535" fmla="*/ 822601 w 1075856"/>
              <a:gd name="connsiteY3535" fmla="*/ 599195 h 897365"/>
              <a:gd name="connsiteX3536" fmla="*/ 820436 w 1075856"/>
              <a:gd name="connsiteY3536" fmla="*/ 599195 h 897365"/>
              <a:gd name="connsiteX3537" fmla="*/ 822601 w 1075856"/>
              <a:gd name="connsiteY3537" fmla="*/ 601359 h 897365"/>
              <a:gd name="connsiteX3538" fmla="*/ 824765 w 1075856"/>
              <a:gd name="connsiteY3538" fmla="*/ 603524 h 897365"/>
              <a:gd name="connsiteX3539" fmla="*/ 818271 w 1075856"/>
              <a:gd name="connsiteY3539" fmla="*/ 603524 h 897365"/>
              <a:gd name="connsiteX3540" fmla="*/ 815025 w 1075856"/>
              <a:gd name="connsiteY3540" fmla="*/ 607853 h 897365"/>
              <a:gd name="connsiteX3541" fmla="*/ 817189 w 1075856"/>
              <a:gd name="connsiteY3541" fmla="*/ 610018 h 897365"/>
              <a:gd name="connsiteX3542" fmla="*/ 812860 w 1075856"/>
              <a:gd name="connsiteY3542" fmla="*/ 613265 h 897365"/>
              <a:gd name="connsiteX3543" fmla="*/ 810695 w 1075856"/>
              <a:gd name="connsiteY3543" fmla="*/ 612182 h 897365"/>
              <a:gd name="connsiteX3544" fmla="*/ 804202 w 1075856"/>
              <a:gd name="connsiteY3544" fmla="*/ 614347 h 897365"/>
              <a:gd name="connsiteX3545" fmla="*/ 803119 w 1075856"/>
              <a:gd name="connsiteY3545" fmla="*/ 620841 h 897365"/>
              <a:gd name="connsiteX3546" fmla="*/ 798790 w 1075856"/>
              <a:gd name="connsiteY3546" fmla="*/ 618676 h 897365"/>
              <a:gd name="connsiteX3547" fmla="*/ 796626 w 1075856"/>
              <a:gd name="connsiteY3547" fmla="*/ 620841 h 897365"/>
              <a:gd name="connsiteX3548" fmla="*/ 795543 w 1075856"/>
              <a:gd name="connsiteY3548" fmla="*/ 624087 h 897365"/>
              <a:gd name="connsiteX3549" fmla="*/ 792296 w 1075856"/>
              <a:gd name="connsiteY3549" fmla="*/ 623005 h 897365"/>
              <a:gd name="connsiteX3550" fmla="*/ 787967 w 1075856"/>
              <a:gd name="connsiteY3550" fmla="*/ 626252 h 897365"/>
              <a:gd name="connsiteX3551" fmla="*/ 783638 w 1075856"/>
              <a:gd name="connsiteY3551" fmla="*/ 629499 h 897365"/>
              <a:gd name="connsiteX3552" fmla="*/ 782556 w 1075856"/>
              <a:gd name="connsiteY3552" fmla="*/ 631664 h 897365"/>
              <a:gd name="connsiteX3553" fmla="*/ 779309 w 1075856"/>
              <a:gd name="connsiteY3553" fmla="*/ 629499 h 897365"/>
              <a:gd name="connsiteX3554" fmla="*/ 766863 w 1075856"/>
              <a:gd name="connsiteY3554" fmla="*/ 632746 h 897365"/>
              <a:gd name="connsiteX3555" fmla="*/ 765780 w 1075856"/>
              <a:gd name="connsiteY3555" fmla="*/ 637075 h 897365"/>
              <a:gd name="connsiteX3556" fmla="*/ 758204 w 1075856"/>
              <a:gd name="connsiteY3556" fmla="*/ 638157 h 897365"/>
              <a:gd name="connsiteX3557" fmla="*/ 754957 w 1075856"/>
              <a:gd name="connsiteY3557" fmla="*/ 638157 h 897365"/>
              <a:gd name="connsiteX3558" fmla="*/ 752793 w 1075856"/>
              <a:gd name="connsiteY3558" fmla="*/ 638157 h 897365"/>
              <a:gd name="connsiteX3559" fmla="*/ 752793 w 1075856"/>
              <a:gd name="connsiteY3559" fmla="*/ 641404 h 897365"/>
              <a:gd name="connsiteX3560" fmla="*/ 744134 w 1075856"/>
              <a:gd name="connsiteY3560" fmla="*/ 640322 h 897365"/>
              <a:gd name="connsiteX3561" fmla="*/ 744134 w 1075856"/>
              <a:gd name="connsiteY3561" fmla="*/ 645733 h 897365"/>
              <a:gd name="connsiteX3562" fmla="*/ 743052 w 1075856"/>
              <a:gd name="connsiteY3562" fmla="*/ 643569 h 897365"/>
              <a:gd name="connsiteX3563" fmla="*/ 731688 w 1075856"/>
              <a:gd name="connsiteY3563" fmla="*/ 643569 h 897365"/>
              <a:gd name="connsiteX3564" fmla="*/ 731688 w 1075856"/>
              <a:gd name="connsiteY3564" fmla="*/ 650062 h 897365"/>
              <a:gd name="connsiteX3565" fmla="*/ 729524 w 1075856"/>
              <a:gd name="connsiteY3565" fmla="*/ 647898 h 897365"/>
              <a:gd name="connsiteX3566" fmla="*/ 727359 w 1075856"/>
              <a:gd name="connsiteY3566" fmla="*/ 650062 h 897365"/>
              <a:gd name="connsiteX3567" fmla="*/ 725194 w 1075856"/>
              <a:gd name="connsiteY3567" fmla="*/ 647898 h 897365"/>
              <a:gd name="connsiteX3568" fmla="*/ 711666 w 1075856"/>
              <a:gd name="connsiteY3568" fmla="*/ 650062 h 897365"/>
              <a:gd name="connsiteX3569" fmla="*/ 708419 w 1075856"/>
              <a:gd name="connsiteY3569" fmla="*/ 650062 h 897365"/>
              <a:gd name="connsiteX3570" fmla="*/ 705172 w 1075856"/>
              <a:gd name="connsiteY3570" fmla="*/ 651145 h 897365"/>
              <a:gd name="connsiteX3571" fmla="*/ 705172 w 1075856"/>
              <a:gd name="connsiteY3571" fmla="*/ 648980 h 897365"/>
              <a:gd name="connsiteX3572" fmla="*/ 701925 w 1075856"/>
              <a:gd name="connsiteY3572" fmla="*/ 648980 h 897365"/>
              <a:gd name="connsiteX3573" fmla="*/ 700843 w 1075856"/>
              <a:gd name="connsiteY3573" fmla="*/ 655474 h 897365"/>
              <a:gd name="connsiteX3574" fmla="*/ 699761 w 1075856"/>
              <a:gd name="connsiteY3574" fmla="*/ 652227 h 897365"/>
              <a:gd name="connsiteX3575" fmla="*/ 687314 w 1075856"/>
              <a:gd name="connsiteY3575" fmla="*/ 653309 h 897365"/>
              <a:gd name="connsiteX3576" fmla="*/ 679738 w 1075856"/>
              <a:gd name="connsiteY3576" fmla="*/ 651145 h 897365"/>
              <a:gd name="connsiteX3577" fmla="*/ 678656 w 1075856"/>
              <a:gd name="connsiteY3577" fmla="*/ 656556 h 897365"/>
              <a:gd name="connsiteX3578" fmla="*/ 675409 w 1075856"/>
              <a:gd name="connsiteY3578" fmla="*/ 653309 h 897365"/>
              <a:gd name="connsiteX3579" fmla="*/ 674327 w 1075856"/>
              <a:gd name="connsiteY3579" fmla="*/ 653309 h 897365"/>
              <a:gd name="connsiteX3580" fmla="*/ 669998 w 1075856"/>
              <a:gd name="connsiteY3580" fmla="*/ 655474 h 897365"/>
              <a:gd name="connsiteX3581" fmla="*/ 662422 w 1075856"/>
              <a:gd name="connsiteY3581" fmla="*/ 654392 h 897365"/>
              <a:gd name="connsiteX3582" fmla="*/ 655928 w 1075856"/>
              <a:gd name="connsiteY3582" fmla="*/ 650062 h 897365"/>
              <a:gd name="connsiteX3583" fmla="*/ 651599 w 1075856"/>
              <a:gd name="connsiteY3583" fmla="*/ 651145 h 897365"/>
              <a:gd name="connsiteX3584" fmla="*/ 650516 w 1075856"/>
              <a:gd name="connsiteY3584" fmla="*/ 653309 h 897365"/>
              <a:gd name="connsiteX3585" fmla="*/ 644023 w 1075856"/>
              <a:gd name="connsiteY3585" fmla="*/ 650062 h 897365"/>
              <a:gd name="connsiteX3586" fmla="*/ 641858 w 1075856"/>
              <a:gd name="connsiteY3586" fmla="*/ 651145 h 897365"/>
              <a:gd name="connsiteX3587" fmla="*/ 640776 w 1075856"/>
              <a:gd name="connsiteY3587" fmla="*/ 654392 h 897365"/>
              <a:gd name="connsiteX3588" fmla="*/ 639693 w 1075856"/>
              <a:gd name="connsiteY3588" fmla="*/ 652227 h 897365"/>
              <a:gd name="connsiteX3589" fmla="*/ 634282 w 1075856"/>
              <a:gd name="connsiteY3589" fmla="*/ 651145 h 897365"/>
              <a:gd name="connsiteX3590" fmla="*/ 625624 w 1075856"/>
              <a:gd name="connsiteY3590" fmla="*/ 655474 h 897365"/>
              <a:gd name="connsiteX3591" fmla="*/ 623459 w 1075856"/>
              <a:gd name="connsiteY3591" fmla="*/ 651145 h 897365"/>
              <a:gd name="connsiteX3592" fmla="*/ 609931 w 1075856"/>
              <a:gd name="connsiteY3592" fmla="*/ 645733 h 897365"/>
              <a:gd name="connsiteX3593" fmla="*/ 607766 w 1075856"/>
              <a:gd name="connsiteY3593" fmla="*/ 653309 h 897365"/>
              <a:gd name="connsiteX3594" fmla="*/ 601272 w 1075856"/>
              <a:gd name="connsiteY3594" fmla="*/ 659803 h 897365"/>
              <a:gd name="connsiteX3595" fmla="*/ 595861 w 1075856"/>
              <a:gd name="connsiteY3595" fmla="*/ 658721 h 897365"/>
              <a:gd name="connsiteX3596" fmla="*/ 594778 w 1075856"/>
              <a:gd name="connsiteY3596" fmla="*/ 666297 h 897365"/>
              <a:gd name="connsiteX3597" fmla="*/ 587202 w 1075856"/>
              <a:gd name="connsiteY3597" fmla="*/ 669544 h 897365"/>
              <a:gd name="connsiteX3598" fmla="*/ 582873 w 1075856"/>
              <a:gd name="connsiteY3598" fmla="*/ 665214 h 897365"/>
              <a:gd name="connsiteX3599" fmla="*/ 581791 w 1075856"/>
              <a:gd name="connsiteY3599" fmla="*/ 668461 h 897365"/>
              <a:gd name="connsiteX3600" fmla="*/ 581791 w 1075856"/>
              <a:gd name="connsiteY3600" fmla="*/ 670626 h 897365"/>
              <a:gd name="connsiteX3601" fmla="*/ 576380 w 1075856"/>
              <a:gd name="connsiteY3601" fmla="*/ 670626 h 897365"/>
              <a:gd name="connsiteX3602" fmla="*/ 570968 w 1075856"/>
              <a:gd name="connsiteY3602" fmla="*/ 676037 h 897365"/>
              <a:gd name="connsiteX3603" fmla="*/ 568804 w 1075856"/>
              <a:gd name="connsiteY3603" fmla="*/ 681449 h 897365"/>
              <a:gd name="connsiteX3604" fmla="*/ 563392 w 1075856"/>
              <a:gd name="connsiteY3604" fmla="*/ 680367 h 897365"/>
              <a:gd name="connsiteX3605" fmla="*/ 562310 w 1075856"/>
              <a:gd name="connsiteY3605" fmla="*/ 682531 h 897365"/>
              <a:gd name="connsiteX3606" fmla="*/ 556898 w 1075856"/>
              <a:gd name="connsiteY3606" fmla="*/ 680367 h 897365"/>
              <a:gd name="connsiteX3607" fmla="*/ 552569 w 1075856"/>
              <a:gd name="connsiteY3607" fmla="*/ 683613 h 897365"/>
              <a:gd name="connsiteX3608" fmla="*/ 552569 w 1075856"/>
              <a:gd name="connsiteY3608" fmla="*/ 689025 h 897365"/>
              <a:gd name="connsiteX3609" fmla="*/ 549322 w 1075856"/>
              <a:gd name="connsiteY3609" fmla="*/ 689025 h 897365"/>
              <a:gd name="connsiteX3610" fmla="*/ 547158 w 1075856"/>
              <a:gd name="connsiteY3610" fmla="*/ 685778 h 897365"/>
              <a:gd name="connsiteX3611" fmla="*/ 541746 w 1075856"/>
              <a:gd name="connsiteY3611" fmla="*/ 685778 h 897365"/>
              <a:gd name="connsiteX3612" fmla="*/ 540664 w 1075856"/>
              <a:gd name="connsiteY3612" fmla="*/ 692272 h 897365"/>
              <a:gd name="connsiteX3613" fmla="*/ 538499 w 1075856"/>
              <a:gd name="connsiteY3613" fmla="*/ 687943 h 897365"/>
              <a:gd name="connsiteX3614" fmla="*/ 538499 w 1075856"/>
              <a:gd name="connsiteY3614" fmla="*/ 691189 h 897365"/>
              <a:gd name="connsiteX3615" fmla="*/ 535253 w 1075856"/>
              <a:gd name="connsiteY3615" fmla="*/ 690107 h 897365"/>
              <a:gd name="connsiteX3616" fmla="*/ 535253 w 1075856"/>
              <a:gd name="connsiteY3616" fmla="*/ 695519 h 897365"/>
              <a:gd name="connsiteX3617" fmla="*/ 527677 w 1075856"/>
              <a:gd name="connsiteY3617" fmla="*/ 692272 h 897365"/>
              <a:gd name="connsiteX3618" fmla="*/ 525512 w 1075856"/>
              <a:gd name="connsiteY3618" fmla="*/ 695519 h 897365"/>
              <a:gd name="connsiteX3619" fmla="*/ 526594 w 1075856"/>
              <a:gd name="connsiteY3619" fmla="*/ 698765 h 897365"/>
              <a:gd name="connsiteX3620" fmla="*/ 525512 w 1075856"/>
              <a:gd name="connsiteY3620" fmla="*/ 696601 h 897365"/>
              <a:gd name="connsiteX3621" fmla="*/ 520100 w 1075856"/>
              <a:gd name="connsiteY3621" fmla="*/ 696601 h 897365"/>
              <a:gd name="connsiteX3622" fmla="*/ 516854 w 1075856"/>
              <a:gd name="connsiteY3622" fmla="*/ 695519 h 897365"/>
              <a:gd name="connsiteX3623" fmla="*/ 512524 w 1075856"/>
              <a:gd name="connsiteY3623" fmla="*/ 697683 h 897365"/>
              <a:gd name="connsiteX3624" fmla="*/ 508195 w 1075856"/>
              <a:gd name="connsiteY3624" fmla="*/ 697683 h 897365"/>
              <a:gd name="connsiteX3625" fmla="*/ 509278 w 1075856"/>
              <a:gd name="connsiteY3625" fmla="*/ 702012 h 897365"/>
              <a:gd name="connsiteX3626" fmla="*/ 506031 w 1075856"/>
              <a:gd name="connsiteY3626" fmla="*/ 705259 h 897365"/>
              <a:gd name="connsiteX3627" fmla="*/ 500619 w 1075856"/>
              <a:gd name="connsiteY3627" fmla="*/ 705259 h 897365"/>
              <a:gd name="connsiteX3628" fmla="*/ 498455 w 1075856"/>
              <a:gd name="connsiteY3628" fmla="*/ 705259 h 897365"/>
              <a:gd name="connsiteX3629" fmla="*/ 497372 w 1075856"/>
              <a:gd name="connsiteY3629" fmla="*/ 707424 h 897365"/>
              <a:gd name="connsiteX3630" fmla="*/ 484926 w 1075856"/>
              <a:gd name="connsiteY3630" fmla="*/ 704177 h 897365"/>
              <a:gd name="connsiteX3631" fmla="*/ 481679 w 1075856"/>
              <a:gd name="connsiteY3631" fmla="*/ 706342 h 897365"/>
              <a:gd name="connsiteX3632" fmla="*/ 478432 w 1075856"/>
              <a:gd name="connsiteY3632" fmla="*/ 709588 h 897365"/>
              <a:gd name="connsiteX3633" fmla="*/ 477350 w 1075856"/>
              <a:gd name="connsiteY3633" fmla="*/ 708506 h 897365"/>
              <a:gd name="connsiteX3634" fmla="*/ 477350 w 1075856"/>
              <a:gd name="connsiteY3634" fmla="*/ 712835 h 897365"/>
              <a:gd name="connsiteX3635" fmla="*/ 474103 w 1075856"/>
              <a:gd name="connsiteY3635" fmla="*/ 713918 h 897365"/>
              <a:gd name="connsiteX3636" fmla="*/ 474103 w 1075856"/>
              <a:gd name="connsiteY3636" fmla="*/ 718247 h 897365"/>
              <a:gd name="connsiteX3637" fmla="*/ 481679 w 1075856"/>
              <a:gd name="connsiteY3637" fmla="*/ 723658 h 897365"/>
              <a:gd name="connsiteX3638" fmla="*/ 483844 w 1075856"/>
              <a:gd name="connsiteY3638" fmla="*/ 730152 h 897365"/>
              <a:gd name="connsiteX3639" fmla="*/ 482761 w 1075856"/>
              <a:gd name="connsiteY3639" fmla="*/ 733399 h 897365"/>
              <a:gd name="connsiteX3640" fmla="*/ 483844 w 1075856"/>
              <a:gd name="connsiteY3640" fmla="*/ 734481 h 897365"/>
              <a:gd name="connsiteX3641" fmla="*/ 484926 w 1075856"/>
              <a:gd name="connsiteY3641" fmla="*/ 737728 h 897365"/>
              <a:gd name="connsiteX3642" fmla="*/ 490337 w 1075856"/>
              <a:gd name="connsiteY3642" fmla="*/ 743139 h 897365"/>
              <a:gd name="connsiteX3643" fmla="*/ 490337 w 1075856"/>
              <a:gd name="connsiteY3643" fmla="*/ 749633 h 897365"/>
              <a:gd name="connsiteX3644" fmla="*/ 494667 w 1075856"/>
              <a:gd name="connsiteY3644" fmla="*/ 752880 h 897365"/>
              <a:gd name="connsiteX3645" fmla="*/ 500078 w 1075856"/>
              <a:gd name="connsiteY3645" fmla="*/ 764244 h 897365"/>
              <a:gd name="connsiteX3646" fmla="*/ 506572 w 1075856"/>
              <a:gd name="connsiteY3646" fmla="*/ 763162 h 897365"/>
              <a:gd name="connsiteX3647" fmla="*/ 503325 w 1075856"/>
              <a:gd name="connsiteY3647" fmla="*/ 767491 h 897365"/>
              <a:gd name="connsiteX3648" fmla="*/ 507654 w 1075856"/>
              <a:gd name="connsiteY3648" fmla="*/ 770738 h 897365"/>
              <a:gd name="connsiteX3649" fmla="*/ 504407 w 1075856"/>
              <a:gd name="connsiteY3649" fmla="*/ 775067 h 897365"/>
              <a:gd name="connsiteX3650" fmla="*/ 509819 w 1075856"/>
              <a:gd name="connsiteY3650" fmla="*/ 772902 h 897365"/>
              <a:gd name="connsiteX3651" fmla="*/ 508736 w 1075856"/>
              <a:gd name="connsiteY3651" fmla="*/ 778314 h 897365"/>
              <a:gd name="connsiteX3652" fmla="*/ 514148 w 1075856"/>
              <a:gd name="connsiteY3652" fmla="*/ 779396 h 897365"/>
              <a:gd name="connsiteX3653" fmla="*/ 521724 w 1075856"/>
              <a:gd name="connsiteY3653" fmla="*/ 796172 h 897365"/>
              <a:gd name="connsiteX3654" fmla="*/ 521724 w 1075856"/>
              <a:gd name="connsiteY3654" fmla="*/ 800501 h 897365"/>
              <a:gd name="connsiteX3655" fmla="*/ 529300 w 1075856"/>
              <a:gd name="connsiteY3655" fmla="*/ 803748 h 897365"/>
              <a:gd name="connsiteX3656" fmla="*/ 532547 w 1075856"/>
              <a:gd name="connsiteY3656" fmla="*/ 809159 h 897365"/>
              <a:gd name="connsiteX3657" fmla="*/ 541205 w 1075856"/>
              <a:gd name="connsiteY3657" fmla="*/ 813488 h 897365"/>
              <a:gd name="connsiteX3658" fmla="*/ 541205 w 1075856"/>
              <a:gd name="connsiteY3658" fmla="*/ 822146 h 897365"/>
              <a:gd name="connsiteX3659" fmla="*/ 548781 w 1075856"/>
              <a:gd name="connsiteY3659" fmla="*/ 830805 h 897365"/>
              <a:gd name="connsiteX3660" fmla="*/ 552028 w 1075856"/>
              <a:gd name="connsiteY3660" fmla="*/ 827558 h 897365"/>
              <a:gd name="connsiteX3661" fmla="*/ 550946 w 1075856"/>
              <a:gd name="connsiteY3661" fmla="*/ 831887 h 897365"/>
              <a:gd name="connsiteX3662" fmla="*/ 557439 w 1075856"/>
              <a:gd name="connsiteY3662" fmla="*/ 834052 h 897365"/>
              <a:gd name="connsiteX3663" fmla="*/ 558522 w 1075856"/>
              <a:gd name="connsiteY3663" fmla="*/ 832969 h 897365"/>
              <a:gd name="connsiteX3664" fmla="*/ 558522 w 1075856"/>
              <a:gd name="connsiteY3664" fmla="*/ 834052 h 897365"/>
              <a:gd name="connsiteX3665" fmla="*/ 567180 w 1075856"/>
              <a:gd name="connsiteY3665" fmla="*/ 831887 h 897365"/>
              <a:gd name="connsiteX3666" fmla="*/ 574756 w 1075856"/>
              <a:gd name="connsiteY3666" fmla="*/ 832969 h 897365"/>
              <a:gd name="connsiteX3667" fmla="*/ 575838 w 1075856"/>
              <a:gd name="connsiteY3667" fmla="*/ 827558 h 897365"/>
              <a:gd name="connsiteX3668" fmla="*/ 578003 w 1075856"/>
              <a:gd name="connsiteY3668" fmla="*/ 829723 h 897365"/>
              <a:gd name="connsiteX3669" fmla="*/ 582332 w 1075856"/>
              <a:gd name="connsiteY3669" fmla="*/ 828640 h 897365"/>
              <a:gd name="connsiteX3670" fmla="*/ 584497 w 1075856"/>
              <a:gd name="connsiteY3670" fmla="*/ 829723 h 897365"/>
              <a:gd name="connsiteX3671" fmla="*/ 585579 w 1075856"/>
              <a:gd name="connsiteY3671" fmla="*/ 830805 h 897365"/>
              <a:gd name="connsiteX3672" fmla="*/ 595861 w 1075856"/>
              <a:gd name="connsiteY3672" fmla="*/ 828640 h 897365"/>
              <a:gd name="connsiteX3673" fmla="*/ 606143 w 1075856"/>
              <a:gd name="connsiteY3673" fmla="*/ 828640 h 897365"/>
              <a:gd name="connsiteX3674" fmla="*/ 607225 w 1075856"/>
              <a:gd name="connsiteY3674" fmla="*/ 830805 h 897365"/>
              <a:gd name="connsiteX3675" fmla="*/ 613719 w 1075856"/>
              <a:gd name="connsiteY3675" fmla="*/ 830805 h 897365"/>
              <a:gd name="connsiteX3676" fmla="*/ 615883 w 1075856"/>
              <a:gd name="connsiteY3676" fmla="*/ 828640 h 897365"/>
              <a:gd name="connsiteX3677" fmla="*/ 615883 w 1075856"/>
              <a:gd name="connsiteY3677" fmla="*/ 827558 h 897365"/>
              <a:gd name="connsiteX3678" fmla="*/ 618048 w 1075856"/>
              <a:gd name="connsiteY3678" fmla="*/ 830805 h 897365"/>
              <a:gd name="connsiteX3679" fmla="*/ 624541 w 1075856"/>
              <a:gd name="connsiteY3679" fmla="*/ 827558 h 897365"/>
              <a:gd name="connsiteX3680" fmla="*/ 629953 w 1075856"/>
              <a:gd name="connsiteY3680" fmla="*/ 823229 h 897365"/>
              <a:gd name="connsiteX3681" fmla="*/ 640235 w 1075856"/>
              <a:gd name="connsiteY3681" fmla="*/ 826476 h 897365"/>
              <a:gd name="connsiteX3682" fmla="*/ 646728 w 1075856"/>
              <a:gd name="connsiteY3682" fmla="*/ 817817 h 897365"/>
              <a:gd name="connsiteX3683" fmla="*/ 653222 w 1075856"/>
              <a:gd name="connsiteY3683" fmla="*/ 821064 h 897365"/>
              <a:gd name="connsiteX3684" fmla="*/ 659716 w 1075856"/>
              <a:gd name="connsiteY3684" fmla="*/ 822146 h 897365"/>
              <a:gd name="connsiteX3685" fmla="*/ 661880 w 1075856"/>
              <a:gd name="connsiteY3685" fmla="*/ 818900 h 897365"/>
              <a:gd name="connsiteX3686" fmla="*/ 670539 w 1075856"/>
              <a:gd name="connsiteY3686" fmla="*/ 816735 h 897365"/>
              <a:gd name="connsiteX3687" fmla="*/ 678115 w 1075856"/>
              <a:gd name="connsiteY3687" fmla="*/ 815653 h 897365"/>
              <a:gd name="connsiteX3688" fmla="*/ 680279 w 1075856"/>
              <a:gd name="connsiteY3688" fmla="*/ 814570 h 897365"/>
              <a:gd name="connsiteX3689" fmla="*/ 684609 w 1075856"/>
              <a:gd name="connsiteY3689" fmla="*/ 811324 h 897365"/>
              <a:gd name="connsiteX3690" fmla="*/ 692185 w 1075856"/>
              <a:gd name="connsiteY3690" fmla="*/ 813488 h 897365"/>
              <a:gd name="connsiteX3691" fmla="*/ 697596 w 1075856"/>
              <a:gd name="connsiteY3691" fmla="*/ 812406 h 897365"/>
              <a:gd name="connsiteX3692" fmla="*/ 699761 w 1075856"/>
              <a:gd name="connsiteY3692" fmla="*/ 809159 h 897365"/>
              <a:gd name="connsiteX3693" fmla="*/ 708419 w 1075856"/>
              <a:gd name="connsiteY3693" fmla="*/ 806994 h 897365"/>
              <a:gd name="connsiteX3694" fmla="*/ 712748 w 1075856"/>
              <a:gd name="connsiteY3694" fmla="*/ 809159 h 897365"/>
              <a:gd name="connsiteX3695" fmla="*/ 717077 w 1075856"/>
              <a:gd name="connsiteY3695" fmla="*/ 803748 h 897365"/>
              <a:gd name="connsiteX3696" fmla="*/ 721406 w 1075856"/>
              <a:gd name="connsiteY3696" fmla="*/ 805912 h 897365"/>
              <a:gd name="connsiteX3697" fmla="*/ 725736 w 1075856"/>
              <a:gd name="connsiteY3697" fmla="*/ 805912 h 897365"/>
              <a:gd name="connsiteX3698" fmla="*/ 727900 w 1075856"/>
              <a:gd name="connsiteY3698" fmla="*/ 803748 h 897365"/>
              <a:gd name="connsiteX3699" fmla="*/ 731147 w 1075856"/>
              <a:gd name="connsiteY3699" fmla="*/ 804830 h 897365"/>
              <a:gd name="connsiteX3700" fmla="*/ 734394 w 1075856"/>
              <a:gd name="connsiteY3700" fmla="*/ 800501 h 897365"/>
              <a:gd name="connsiteX3701" fmla="*/ 736558 w 1075856"/>
              <a:gd name="connsiteY3701" fmla="*/ 803748 h 897365"/>
              <a:gd name="connsiteX3702" fmla="*/ 740888 w 1075856"/>
              <a:gd name="connsiteY3702" fmla="*/ 798336 h 897365"/>
              <a:gd name="connsiteX3703" fmla="*/ 749546 w 1075856"/>
              <a:gd name="connsiteY3703" fmla="*/ 799418 h 897365"/>
              <a:gd name="connsiteX3704" fmla="*/ 752793 w 1075856"/>
              <a:gd name="connsiteY3704" fmla="*/ 792925 h 897365"/>
              <a:gd name="connsiteX3705" fmla="*/ 757122 w 1075856"/>
              <a:gd name="connsiteY3705" fmla="*/ 795089 h 897365"/>
              <a:gd name="connsiteX3706" fmla="*/ 767404 w 1075856"/>
              <a:gd name="connsiteY3706" fmla="*/ 789678 h 897365"/>
              <a:gd name="connsiteX3707" fmla="*/ 771733 w 1075856"/>
              <a:gd name="connsiteY3707" fmla="*/ 785349 h 897365"/>
              <a:gd name="connsiteX3708" fmla="*/ 776062 w 1075856"/>
              <a:gd name="connsiteY3708" fmla="*/ 785349 h 897365"/>
              <a:gd name="connsiteX3709" fmla="*/ 780391 w 1075856"/>
              <a:gd name="connsiteY3709" fmla="*/ 784266 h 897365"/>
              <a:gd name="connsiteX3710" fmla="*/ 783638 w 1075856"/>
              <a:gd name="connsiteY3710" fmla="*/ 781020 h 897365"/>
              <a:gd name="connsiteX3711" fmla="*/ 785803 w 1075856"/>
              <a:gd name="connsiteY3711" fmla="*/ 776690 h 897365"/>
              <a:gd name="connsiteX3712" fmla="*/ 789050 w 1075856"/>
              <a:gd name="connsiteY3712" fmla="*/ 774526 h 897365"/>
              <a:gd name="connsiteX3713" fmla="*/ 791214 w 1075856"/>
              <a:gd name="connsiteY3713" fmla="*/ 775608 h 897365"/>
              <a:gd name="connsiteX3714" fmla="*/ 793379 w 1075856"/>
              <a:gd name="connsiteY3714" fmla="*/ 777773 h 897365"/>
              <a:gd name="connsiteX3715" fmla="*/ 795543 w 1075856"/>
              <a:gd name="connsiteY3715" fmla="*/ 776690 h 897365"/>
              <a:gd name="connsiteX3716" fmla="*/ 802037 w 1075856"/>
              <a:gd name="connsiteY3716" fmla="*/ 763162 h 897365"/>
              <a:gd name="connsiteX3717" fmla="*/ 804202 w 1075856"/>
              <a:gd name="connsiteY3717" fmla="*/ 764244 h 897365"/>
              <a:gd name="connsiteX3718" fmla="*/ 806366 w 1075856"/>
              <a:gd name="connsiteY3718" fmla="*/ 765326 h 897365"/>
              <a:gd name="connsiteX3719" fmla="*/ 808531 w 1075856"/>
              <a:gd name="connsiteY3719" fmla="*/ 756668 h 897365"/>
              <a:gd name="connsiteX3720" fmla="*/ 813942 w 1075856"/>
              <a:gd name="connsiteY3720" fmla="*/ 757750 h 897365"/>
              <a:gd name="connsiteX3721" fmla="*/ 812860 w 1075856"/>
              <a:gd name="connsiteY3721" fmla="*/ 746386 h 897365"/>
              <a:gd name="connsiteX3722" fmla="*/ 816107 w 1075856"/>
              <a:gd name="connsiteY3722" fmla="*/ 744222 h 897365"/>
              <a:gd name="connsiteX3723" fmla="*/ 823683 w 1075856"/>
              <a:gd name="connsiteY3723" fmla="*/ 744222 h 897365"/>
              <a:gd name="connsiteX3724" fmla="*/ 829094 w 1075856"/>
              <a:gd name="connsiteY3724" fmla="*/ 736646 h 897365"/>
              <a:gd name="connsiteX3725" fmla="*/ 829094 w 1075856"/>
              <a:gd name="connsiteY3725" fmla="*/ 730152 h 897365"/>
              <a:gd name="connsiteX3726" fmla="*/ 835588 w 1075856"/>
              <a:gd name="connsiteY3726" fmla="*/ 725823 h 897365"/>
              <a:gd name="connsiteX3727" fmla="*/ 838835 w 1075856"/>
              <a:gd name="connsiteY3727" fmla="*/ 720411 h 897365"/>
              <a:gd name="connsiteX3728" fmla="*/ 839917 w 1075856"/>
              <a:gd name="connsiteY3728" fmla="*/ 716082 h 897365"/>
              <a:gd name="connsiteX3729" fmla="*/ 843164 w 1075856"/>
              <a:gd name="connsiteY3729" fmla="*/ 718247 h 897365"/>
              <a:gd name="connsiteX3730" fmla="*/ 846411 w 1075856"/>
              <a:gd name="connsiteY3730" fmla="*/ 715000 h 897365"/>
              <a:gd name="connsiteX3731" fmla="*/ 847493 w 1075856"/>
              <a:gd name="connsiteY3731" fmla="*/ 712835 h 897365"/>
              <a:gd name="connsiteX3732" fmla="*/ 847493 w 1075856"/>
              <a:gd name="connsiteY3732" fmla="*/ 707424 h 897365"/>
              <a:gd name="connsiteX3733" fmla="*/ 848575 w 1075856"/>
              <a:gd name="connsiteY3733" fmla="*/ 704177 h 897365"/>
              <a:gd name="connsiteX3734" fmla="*/ 851822 w 1075856"/>
              <a:gd name="connsiteY3734" fmla="*/ 691731 h 897365"/>
              <a:gd name="connsiteX3735" fmla="*/ 855069 w 1075856"/>
              <a:gd name="connsiteY3735" fmla="*/ 685237 h 897365"/>
              <a:gd name="connsiteX3736" fmla="*/ 857234 w 1075856"/>
              <a:gd name="connsiteY3736" fmla="*/ 687401 h 897365"/>
              <a:gd name="connsiteX3737" fmla="*/ 858316 w 1075856"/>
              <a:gd name="connsiteY3737" fmla="*/ 690648 h 897365"/>
              <a:gd name="connsiteX3738" fmla="*/ 862645 w 1075856"/>
              <a:gd name="connsiteY3738" fmla="*/ 688484 h 897365"/>
              <a:gd name="connsiteX3739" fmla="*/ 866974 w 1075856"/>
              <a:gd name="connsiteY3739" fmla="*/ 686319 h 897365"/>
              <a:gd name="connsiteX3740" fmla="*/ 869139 w 1075856"/>
              <a:gd name="connsiteY3740" fmla="*/ 686319 h 897365"/>
              <a:gd name="connsiteX3741" fmla="*/ 872386 w 1075856"/>
              <a:gd name="connsiteY3741" fmla="*/ 685237 h 897365"/>
              <a:gd name="connsiteX3742" fmla="*/ 872386 w 1075856"/>
              <a:gd name="connsiteY3742" fmla="*/ 687401 h 897365"/>
              <a:gd name="connsiteX3743" fmla="*/ 869139 w 1075856"/>
              <a:gd name="connsiteY3743" fmla="*/ 689566 h 897365"/>
              <a:gd name="connsiteX3744" fmla="*/ 872386 w 1075856"/>
              <a:gd name="connsiteY3744" fmla="*/ 694977 h 897365"/>
              <a:gd name="connsiteX3745" fmla="*/ 871304 w 1075856"/>
              <a:gd name="connsiteY3745" fmla="*/ 699307 h 897365"/>
              <a:gd name="connsiteX3746" fmla="*/ 874550 w 1075856"/>
              <a:gd name="connsiteY3746" fmla="*/ 701471 h 897365"/>
              <a:gd name="connsiteX3747" fmla="*/ 868057 w 1075856"/>
              <a:gd name="connsiteY3747" fmla="*/ 705800 h 897365"/>
              <a:gd name="connsiteX3748" fmla="*/ 866974 w 1075856"/>
              <a:gd name="connsiteY3748" fmla="*/ 716082 h 897365"/>
              <a:gd name="connsiteX3749" fmla="*/ 860481 w 1075856"/>
              <a:gd name="connsiteY3749" fmla="*/ 719329 h 897365"/>
              <a:gd name="connsiteX3750" fmla="*/ 861563 w 1075856"/>
              <a:gd name="connsiteY3750" fmla="*/ 724740 h 897365"/>
              <a:gd name="connsiteX3751" fmla="*/ 860481 w 1075856"/>
              <a:gd name="connsiteY3751" fmla="*/ 726905 h 897365"/>
              <a:gd name="connsiteX3752" fmla="*/ 858316 w 1075856"/>
              <a:gd name="connsiteY3752" fmla="*/ 727987 h 897365"/>
              <a:gd name="connsiteX3753" fmla="*/ 858316 w 1075856"/>
              <a:gd name="connsiteY3753" fmla="*/ 730152 h 897365"/>
              <a:gd name="connsiteX3754" fmla="*/ 855069 w 1075856"/>
              <a:gd name="connsiteY3754" fmla="*/ 733399 h 897365"/>
              <a:gd name="connsiteX3755" fmla="*/ 850740 w 1075856"/>
              <a:gd name="connsiteY3755" fmla="*/ 732317 h 897365"/>
              <a:gd name="connsiteX3756" fmla="*/ 847493 w 1075856"/>
              <a:gd name="connsiteY3756" fmla="*/ 736646 h 897365"/>
              <a:gd name="connsiteX3757" fmla="*/ 847493 w 1075856"/>
              <a:gd name="connsiteY3757" fmla="*/ 742057 h 897365"/>
              <a:gd name="connsiteX3758" fmla="*/ 844246 w 1075856"/>
              <a:gd name="connsiteY3758" fmla="*/ 746386 h 897365"/>
              <a:gd name="connsiteX3759" fmla="*/ 840999 w 1075856"/>
              <a:gd name="connsiteY3759" fmla="*/ 747468 h 897365"/>
              <a:gd name="connsiteX3760" fmla="*/ 840999 w 1075856"/>
              <a:gd name="connsiteY3760" fmla="*/ 749633 h 897365"/>
              <a:gd name="connsiteX3761" fmla="*/ 837753 w 1075856"/>
              <a:gd name="connsiteY3761" fmla="*/ 756127 h 897365"/>
              <a:gd name="connsiteX3762" fmla="*/ 832341 w 1075856"/>
              <a:gd name="connsiteY3762" fmla="*/ 753962 h 897365"/>
              <a:gd name="connsiteX3763" fmla="*/ 830177 w 1075856"/>
              <a:gd name="connsiteY3763" fmla="*/ 761538 h 897365"/>
              <a:gd name="connsiteX3764" fmla="*/ 826930 w 1075856"/>
              <a:gd name="connsiteY3764" fmla="*/ 764785 h 897365"/>
              <a:gd name="connsiteX3765" fmla="*/ 824765 w 1075856"/>
              <a:gd name="connsiteY3765" fmla="*/ 764785 h 897365"/>
              <a:gd name="connsiteX3766" fmla="*/ 825847 w 1075856"/>
              <a:gd name="connsiteY3766" fmla="*/ 771279 h 897365"/>
              <a:gd name="connsiteX3767" fmla="*/ 812319 w 1075856"/>
              <a:gd name="connsiteY3767" fmla="*/ 775608 h 897365"/>
              <a:gd name="connsiteX3768" fmla="*/ 810154 w 1075856"/>
              <a:gd name="connsiteY3768" fmla="*/ 777773 h 897365"/>
              <a:gd name="connsiteX3769" fmla="*/ 798790 w 1075856"/>
              <a:gd name="connsiteY3769" fmla="*/ 789137 h 897365"/>
              <a:gd name="connsiteX3770" fmla="*/ 796626 w 1075856"/>
              <a:gd name="connsiteY3770" fmla="*/ 795630 h 897365"/>
              <a:gd name="connsiteX3771" fmla="*/ 783097 w 1075856"/>
              <a:gd name="connsiteY3771" fmla="*/ 794548 h 897365"/>
              <a:gd name="connsiteX3772" fmla="*/ 780932 w 1075856"/>
              <a:gd name="connsiteY3772" fmla="*/ 801042 h 897365"/>
              <a:gd name="connsiteX3773" fmla="*/ 779850 w 1075856"/>
              <a:gd name="connsiteY3773" fmla="*/ 804289 h 897365"/>
              <a:gd name="connsiteX3774" fmla="*/ 774439 w 1075856"/>
              <a:gd name="connsiteY3774" fmla="*/ 803206 h 897365"/>
              <a:gd name="connsiteX3775" fmla="*/ 761992 w 1075856"/>
              <a:gd name="connsiteY3775" fmla="*/ 810783 h 897365"/>
              <a:gd name="connsiteX3776" fmla="*/ 759828 w 1075856"/>
              <a:gd name="connsiteY3776" fmla="*/ 815112 h 897365"/>
              <a:gd name="connsiteX3777" fmla="*/ 754416 w 1075856"/>
              <a:gd name="connsiteY3777" fmla="*/ 815112 h 897365"/>
              <a:gd name="connsiteX3778" fmla="*/ 752252 w 1075856"/>
              <a:gd name="connsiteY3778" fmla="*/ 817276 h 897365"/>
              <a:gd name="connsiteX3779" fmla="*/ 749005 w 1075856"/>
              <a:gd name="connsiteY3779" fmla="*/ 819441 h 897365"/>
              <a:gd name="connsiteX3780" fmla="*/ 744676 w 1075856"/>
              <a:gd name="connsiteY3780" fmla="*/ 817276 h 897365"/>
              <a:gd name="connsiteX3781" fmla="*/ 742511 w 1075856"/>
              <a:gd name="connsiteY3781" fmla="*/ 820523 h 897365"/>
              <a:gd name="connsiteX3782" fmla="*/ 740346 w 1075856"/>
              <a:gd name="connsiteY3782" fmla="*/ 818358 h 897365"/>
              <a:gd name="connsiteX3783" fmla="*/ 738182 w 1075856"/>
              <a:gd name="connsiteY3783" fmla="*/ 819441 h 897365"/>
              <a:gd name="connsiteX3784" fmla="*/ 737100 w 1075856"/>
              <a:gd name="connsiteY3784" fmla="*/ 824852 h 897365"/>
              <a:gd name="connsiteX3785" fmla="*/ 732770 w 1075856"/>
              <a:gd name="connsiteY3785" fmla="*/ 821605 h 897365"/>
              <a:gd name="connsiteX3786" fmla="*/ 729524 w 1075856"/>
              <a:gd name="connsiteY3786" fmla="*/ 827017 h 897365"/>
              <a:gd name="connsiteX3787" fmla="*/ 723030 w 1075856"/>
              <a:gd name="connsiteY3787" fmla="*/ 822688 h 897365"/>
              <a:gd name="connsiteX3788" fmla="*/ 719783 w 1075856"/>
              <a:gd name="connsiteY3788" fmla="*/ 822688 h 897365"/>
              <a:gd name="connsiteX3789" fmla="*/ 718701 w 1075856"/>
              <a:gd name="connsiteY3789" fmla="*/ 827017 h 897365"/>
              <a:gd name="connsiteX3790" fmla="*/ 712207 w 1075856"/>
              <a:gd name="connsiteY3790" fmla="*/ 825934 h 897365"/>
              <a:gd name="connsiteX3791" fmla="*/ 710042 w 1075856"/>
              <a:gd name="connsiteY3791" fmla="*/ 829181 h 897365"/>
              <a:gd name="connsiteX3792" fmla="*/ 693267 w 1075856"/>
              <a:gd name="connsiteY3792" fmla="*/ 827017 h 897365"/>
              <a:gd name="connsiteX3793" fmla="*/ 693267 w 1075856"/>
              <a:gd name="connsiteY3793" fmla="*/ 832428 h 897365"/>
              <a:gd name="connsiteX3794" fmla="*/ 688938 w 1075856"/>
              <a:gd name="connsiteY3794" fmla="*/ 834593 h 897365"/>
              <a:gd name="connsiteX3795" fmla="*/ 684609 w 1075856"/>
              <a:gd name="connsiteY3795" fmla="*/ 834593 h 897365"/>
              <a:gd name="connsiteX3796" fmla="*/ 681362 w 1075856"/>
              <a:gd name="connsiteY3796" fmla="*/ 834593 h 897365"/>
              <a:gd name="connsiteX3797" fmla="*/ 681362 w 1075856"/>
              <a:gd name="connsiteY3797" fmla="*/ 837840 h 897365"/>
              <a:gd name="connsiteX3798" fmla="*/ 677033 w 1075856"/>
              <a:gd name="connsiteY3798" fmla="*/ 834593 h 897365"/>
              <a:gd name="connsiteX3799" fmla="*/ 666210 w 1075856"/>
              <a:gd name="connsiteY3799" fmla="*/ 837299 h 897365"/>
              <a:gd name="connsiteX3800" fmla="*/ 648893 w 1075856"/>
              <a:gd name="connsiteY3800" fmla="*/ 840004 h 897365"/>
              <a:gd name="connsiteX3801" fmla="*/ 641317 w 1075856"/>
              <a:gd name="connsiteY3801" fmla="*/ 842710 h 897365"/>
              <a:gd name="connsiteX3802" fmla="*/ 631035 w 1075856"/>
              <a:gd name="connsiteY3802" fmla="*/ 845957 h 897365"/>
              <a:gd name="connsiteX3803" fmla="*/ 641317 w 1075856"/>
              <a:gd name="connsiteY3803" fmla="*/ 851909 h 897365"/>
              <a:gd name="connsiteX3804" fmla="*/ 651058 w 1075856"/>
              <a:gd name="connsiteY3804" fmla="*/ 853533 h 897365"/>
              <a:gd name="connsiteX3805" fmla="*/ 663504 w 1075856"/>
              <a:gd name="connsiteY3805" fmla="*/ 858403 h 897365"/>
              <a:gd name="connsiteX3806" fmla="*/ 670539 w 1075856"/>
              <a:gd name="connsiteY3806" fmla="*/ 859486 h 897365"/>
              <a:gd name="connsiteX3807" fmla="*/ 677574 w 1075856"/>
              <a:gd name="connsiteY3807" fmla="*/ 859486 h 897365"/>
              <a:gd name="connsiteX3808" fmla="*/ 684609 w 1075856"/>
              <a:gd name="connsiteY3808" fmla="*/ 863274 h 897365"/>
              <a:gd name="connsiteX3809" fmla="*/ 691102 w 1075856"/>
              <a:gd name="connsiteY3809" fmla="*/ 865438 h 897365"/>
              <a:gd name="connsiteX3810" fmla="*/ 693267 w 1075856"/>
              <a:gd name="connsiteY3810" fmla="*/ 868685 h 897365"/>
              <a:gd name="connsiteX3811" fmla="*/ 694349 w 1075856"/>
              <a:gd name="connsiteY3811" fmla="*/ 874096 h 897365"/>
              <a:gd name="connsiteX3812" fmla="*/ 696514 w 1075856"/>
              <a:gd name="connsiteY3812" fmla="*/ 875179 h 897365"/>
              <a:gd name="connsiteX3813" fmla="*/ 700843 w 1075856"/>
              <a:gd name="connsiteY3813" fmla="*/ 871932 h 897365"/>
              <a:gd name="connsiteX3814" fmla="*/ 712207 w 1075856"/>
              <a:gd name="connsiteY3814" fmla="*/ 876261 h 897365"/>
              <a:gd name="connsiteX3815" fmla="*/ 722489 w 1075856"/>
              <a:gd name="connsiteY3815" fmla="*/ 877343 h 897365"/>
              <a:gd name="connsiteX3816" fmla="*/ 725736 w 1075856"/>
              <a:gd name="connsiteY3816" fmla="*/ 874096 h 897365"/>
              <a:gd name="connsiteX3817" fmla="*/ 726818 w 1075856"/>
              <a:gd name="connsiteY3817" fmla="*/ 876261 h 897365"/>
              <a:gd name="connsiteX3818" fmla="*/ 733312 w 1075856"/>
              <a:gd name="connsiteY3818" fmla="*/ 875179 h 897365"/>
              <a:gd name="connsiteX3819" fmla="*/ 737641 w 1075856"/>
              <a:gd name="connsiteY3819" fmla="*/ 881672 h 897365"/>
              <a:gd name="connsiteX3820" fmla="*/ 745217 w 1075856"/>
              <a:gd name="connsiteY3820" fmla="*/ 882755 h 897365"/>
              <a:gd name="connsiteX3821" fmla="*/ 749546 w 1075856"/>
              <a:gd name="connsiteY3821" fmla="*/ 880590 h 897365"/>
              <a:gd name="connsiteX3822" fmla="*/ 753875 w 1075856"/>
              <a:gd name="connsiteY3822" fmla="*/ 876261 h 897365"/>
              <a:gd name="connsiteX3823" fmla="*/ 756040 w 1075856"/>
              <a:gd name="connsiteY3823" fmla="*/ 879508 h 897365"/>
              <a:gd name="connsiteX3824" fmla="*/ 759287 w 1075856"/>
              <a:gd name="connsiteY3824" fmla="*/ 877343 h 897365"/>
              <a:gd name="connsiteX3825" fmla="*/ 765780 w 1075856"/>
              <a:gd name="connsiteY3825" fmla="*/ 882755 h 897365"/>
              <a:gd name="connsiteX3826" fmla="*/ 767945 w 1075856"/>
              <a:gd name="connsiteY3826" fmla="*/ 877343 h 897365"/>
              <a:gd name="connsiteX3827" fmla="*/ 778227 w 1075856"/>
              <a:gd name="connsiteY3827" fmla="*/ 878426 h 897365"/>
              <a:gd name="connsiteX3828" fmla="*/ 781473 w 1075856"/>
              <a:gd name="connsiteY3828" fmla="*/ 880590 h 897365"/>
              <a:gd name="connsiteX3829" fmla="*/ 782556 w 1075856"/>
              <a:gd name="connsiteY3829" fmla="*/ 877343 h 897365"/>
              <a:gd name="connsiteX3830" fmla="*/ 783638 w 1075856"/>
              <a:gd name="connsiteY3830" fmla="*/ 880590 h 897365"/>
              <a:gd name="connsiteX3831" fmla="*/ 789050 w 1075856"/>
              <a:gd name="connsiteY3831" fmla="*/ 877343 h 897365"/>
              <a:gd name="connsiteX3832" fmla="*/ 789050 w 1075856"/>
              <a:gd name="connsiteY3832" fmla="*/ 878426 h 897365"/>
              <a:gd name="connsiteX3833" fmla="*/ 794461 w 1075856"/>
              <a:gd name="connsiteY3833" fmla="*/ 880590 h 897365"/>
              <a:gd name="connsiteX3834" fmla="*/ 800955 w 1075856"/>
              <a:gd name="connsiteY3834" fmla="*/ 878426 h 897365"/>
              <a:gd name="connsiteX3835" fmla="*/ 806366 w 1075856"/>
              <a:gd name="connsiteY3835" fmla="*/ 873014 h 897365"/>
              <a:gd name="connsiteX3836" fmla="*/ 807448 w 1075856"/>
              <a:gd name="connsiteY3836" fmla="*/ 876261 h 897365"/>
              <a:gd name="connsiteX3837" fmla="*/ 804202 w 1075856"/>
              <a:gd name="connsiteY3837" fmla="*/ 878426 h 897365"/>
              <a:gd name="connsiteX3838" fmla="*/ 810695 w 1075856"/>
              <a:gd name="connsiteY3838" fmla="*/ 877343 h 897365"/>
              <a:gd name="connsiteX3839" fmla="*/ 812860 w 1075856"/>
              <a:gd name="connsiteY3839" fmla="*/ 877343 h 897365"/>
              <a:gd name="connsiteX3840" fmla="*/ 813942 w 1075856"/>
              <a:gd name="connsiteY3840" fmla="*/ 875179 h 897365"/>
              <a:gd name="connsiteX3841" fmla="*/ 820436 w 1075856"/>
              <a:gd name="connsiteY3841" fmla="*/ 871932 h 897365"/>
              <a:gd name="connsiteX3842" fmla="*/ 825847 w 1075856"/>
              <a:gd name="connsiteY3842" fmla="*/ 874096 h 897365"/>
              <a:gd name="connsiteX3843" fmla="*/ 833423 w 1075856"/>
              <a:gd name="connsiteY3843" fmla="*/ 869767 h 897365"/>
              <a:gd name="connsiteX3844" fmla="*/ 834506 w 1075856"/>
              <a:gd name="connsiteY3844" fmla="*/ 867603 h 897365"/>
              <a:gd name="connsiteX3845" fmla="*/ 842082 w 1075856"/>
              <a:gd name="connsiteY3845" fmla="*/ 864356 h 897365"/>
              <a:gd name="connsiteX3846" fmla="*/ 846411 w 1075856"/>
              <a:gd name="connsiteY3846" fmla="*/ 854074 h 897365"/>
              <a:gd name="connsiteX3847" fmla="*/ 847493 w 1075856"/>
              <a:gd name="connsiteY3847" fmla="*/ 860568 h 897365"/>
              <a:gd name="connsiteX3848" fmla="*/ 851822 w 1075856"/>
              <a:gd name="connsiteY3848" fmla="*/ 860568 h 897365"/>
              <a:gd name="connsiteX3849" fmla="*/ 851822 w 1075856"/>
              <a:gd name="connsiteY3849" fmla="*/ 851909 h 897365"/>
              <a:gd name="connsiteX3850" fmla="*/ 851822 w 1075856"/>
              <a:gd name="connsiteY3850" fmla="*/ 855156 h 897365"/>
              <a:gd name="connsiteX3851" fmla="*/ 853987 w 1075856"/>
              <a:gd name="connsiteY3851" fmla="*/ 858403 h 897365"/>
              <a:gd name="connsiteX3852" fmla="*/ 861563 w 1075856"/>
              <a:gd name="connsiteY3852" fmla="*/ 850827 h 897365"/>
              <a:gd name="connsiteX3853" fmla="*/ 866974 w 1075856"/>
              <a:gd name="connsiteY3853" fmla="*/ 850827 h 897365"/>
              <a:gd name="connsiteX3854" fmla="*/ 866974 w 1075856"/>
              <a:gd name="connsiteY3854" fmla="*/ 847580 h 897365"/>
              <a:gd name="connsiteX3855" fmla="*/ 871304 w 1075856"/>
              <a:gd name="connsiteY3855" fmla="*/ 846498 h 897365"/>
              <a:gd name="connsiteX3856" fmla="*/ 873468 w 1075856"/>
              <a:gd name="connsiteY3856" fmla="*/ 841087 h 897365"/>
              <a:gd name="connsiteX3857" fmla="*/ 877797 w 1075856"/>
              <a:gd name="connsiteY3857" fmla="*/ 842169 h 897365"/>
              <a:gd name="connsiteX3858" fmla="*/ 879962 w 1075856"/>
              <a:gd name="connsiteY3858" fmla="*/ 837840 h 897365"/>
              <a:gd name="connsiteX3859" fmla="*/ 881044 w 1075856"/>
              <a:gd name="connsiteY3859" fmla="*/ 836757 h 897365"/>
              <a:gd name="connsiteX3860" fmla="*/ 883209 w 1075856"/>
              <a:gd name="connsiteY3860" fmla="*/ 831346 h 897365"/>
              <a:gd name="connsiteX3861" fmla="*/ 889702 w 1075856"/>
              <a:gd name="connsiteY3861" fmla="*/ 833511 h 897365"/>
              <a:gd name="connsiteX3862" fmla="*/ 898361 w 1075856"/>
              <a:gd name="connsiteY3862" fmla="*/ 829181 h 897365"/>
              <a:gd name="connsiteX3863" fmla="*/ 898361 w 1075856"/>
              <a:gd name="connsiteY3863" fmla="*/ 823770 h 897365"/>
              <a:gd name="connsiteX3864" fmla="*/ 911889 w 1075856"/>
              <a:gd name="connsiteY3864" fmla="*/ 817276 h 897365"/>
              <a:gd name="connsiteX3865" fmla="*/ 914054 w 1075856"/>
              <a:gd name="connsiteY3865" fmla="*/ 808618 h 897365"/>
              <a:gd name="connsiteX3866" fmla="*/ 916219 w 1075856"/>
              <a:gd name="connsiteY3866" fmla="*/ 810783 h 897365"/>
              <a:gd name="connsiteX3867" fmla="*/ 917301 w 1075856"/>
              <a:gd name="connsiteY3867" fmla="*/ 804289 h 897365"/>
              <a:gd name="connsiteX3868" fmla="*/ 925959 w 1075856"/>
              <a:gd name="connsiteY3868" fmla="*/ 799960 h 897365"/>
              <a:gd name="connsiteX3869" fmla="*/ 927042 w 1075856"/>
              <a:gd name="connsiteY3869" fmla="*/ 789678 h 897365"/>
              <a:gd name="connsiteX3870" fmla="*/ 931371 w 1075856"/>
              <a:gd name="connsiteY3870" fmla="*/ 784266 h 897365"/>
              <a:gd name="connsiteX3871" fmla="*/ 935700 w 1075856"/>
              <a:gd name="connsiteY3871" fmla="*/ 782102 h 897365"/>
              <a:gd name="connsiteX3872" fmla="*/ 936782 w 1075856"/>
              <a:gd name="connsiteY3872" fmla="*/ 774526 h 897365"/>
              <a:gd name="connsiteX3873" fmla="*/ 936782 w 1075856"/>
              <a:gd name="connsiteY3873" fmla="*/ 772361 h 897365"/>
              <a:gd name="connsiteX3874" fmla="*/ 940029 w 1075856"/>
              <a:gd name="connsiteY3874" fmla="*/ 768032 h 897365"/>
              <a:gd name="connsiteX3875" fmla="*/ 938947 w 1075856"/>
              <a:gd name="connsiteY3875" fmla="*/ 761538 h 897365"/>
              <a:gd name="connsiteX3876" fmla="*/ 942194 w 1075856"/>
              <a:gd name="connsiteY3876" fmla="*/ 759374 h 897365"/>
              <a:gd name="connsiteX3877" fmla="*/ 947605 w 1075856"/>
              <a:gd name="connsiteY3877" fmla="*/ 760456 h 897365"/>
              <a:gd name="connsiteX3878" fmla="*/ 954099 w 1075856"/>
              <a:gd name="connsiteY3878" fmla="*/ 736104 h 897365"/>
              <a:gd name="connsiteX3879" fmla="*/ 956263 w 1075856"/>
              <a:gd name="connsiteY3879" fmla="*/ 725823 h 897365"/>
              <a:gd name="connsiteX3880" fmla="*/ 954099 w 1075856"/>
              <a:gd name="connsiteY3880" fmla="*/ 721494 h 897365"/>
              <a:gd name="connsiteX3881" fmla="*/ 959510 w 1075856"/>
              <a:gd name="connsiteY3881" fmla="*/ 713918 h 897365"/>
              <a:gd name="connsiteX3882" fmla="*/ 964922 w 1075856"/>
              <a:gd name="connsiteY3882" fmla="*/ 711753 h 897365"/>
              <a:gd name="connsiteX3883" fmla="*/ 960592 w 1075856"/>
              <a:gd name="connsiteY3883" fmla="*/ 707424 h 897365"/>
              <a:gd name="connsiteX3884" fmla="*/ 963839 w 1075856"/>
              <a:gd name="connsiteY3884" fmla="*/ 700930 h 897365"/>
              <a:gd name="connsiteX3885" fmla="*/ 962757 w 1075856"/>
              <a:gd name="connsiteY3885" fmla="*/ 695519 h 897365"/>
              <a:gd name="connsiteX3886" fmla="*/ 966004 w 1075856"/>
              <a:gd name="connsiteY3886" fmla="*/ 694436 h 897365"/>
              <a:gd name="connsiteX3887" fmla="*/ 967086 w 1075856"/>
              <a:gd name="connsiteY3887" fmla="*/ 677661 h 897365"/>
              <a:gd name="connsiteX3888" fmla="*/ 970333 w 1075856"/>
              <a:gd name="connsiteY3888" fmla="*/ 675496 h 897365"/>
              <a:gd name="connsiteX3889" fmla="*/ 969251 w 1075856"/>
              <a:gd name="connsiteY3889" fmla="*/ 671167 h 897365"/>
              <a:gd name="connsiteX3890" fmla="*/ 968168 w 1075856"/>
              <a:gd name="connsiteY3890" fmla="*/ 670085 h 897365"/>
              <a:gd name="connsiteX3891" fmla="*/ 969251 w 1075856"/>
              <a:gd name="connsiteY3891" fmla="*/ 669003 h 897365"/>
              <a:gd name="connsiteX3892" fmla="*/ 970333 w 1075856"/>
              <a:gd name="connsiteY3892" fmla="*/ 662509 h 897365"/>
              <a:gd name="connsiteX3893" fmla="*/ 971415 w 1075856"/>
              <a:gd name="connsiteY3893" fmla="*/ 661426 h 897365"/>
              <a:gd name="connsiteX3894" fmla="*/ 970333 w 1075856"/>
              <a:gd name="connsiteY3894" fmla="*/ 656015 h 897365"/>
              <a:gd name="connsiteX3895" fmla="*/ 971415 w 1075856"/>
              <a:gd name="connsiteY3895" fmla="*/ 650604 h 897365"/>
              <a:gd name="connsiteX3896" fmla="*/ 969251 w 1075856"/>
              <a:gd name="connsiteY3896" fmla="*/ 647357 h 897365"/>
              <a:gd name="connsiteX3897" fmla="*/ 971415 w 1075856"/>
              <a:gd name="connsiteY3897" fmla="*/ 645192 h 897365"/>
              <a:gd name="connsiteX3898" fmla="*/ 973580 w 1075856"/>
              <a:gd name="connsiteY3898" fmla="*/ 645192 h 897365"/>
              <a:gd name="connsiteX3899" fmla="*/ 974662 w 1075856"/>
              <a:gd name="connsiteY3899" fmla="*/ 643028 h 897365"/>
              <a:gd name="connsiteX3900" fmla="*/ 974662 w 1075856"/>
              <a:gd name="connsiteY3900" fmla="*/ 636534 h 897365"/>
              <a:gd name="connsiteX3901" fmla="*/ 976827 w 1075856"/>
              <a:gd name="connsiteY3901" fmla="*/ 637616 h 897365"/>
              <a:gd name="connsiteX3902" fmla="*/ 973580 w 1075856"/>
              <a:gd name="connsiteY3902" fmla="*/ 632205 h 897365"/>
              <a:gd name="connsiteX3903" fmla="*/ 972498 w 1075856"/>
              <a:gd name="connsiteY3903" fmla="*/ 603524 h 897365"/>
              <a:gd name="connsiteX3904" fmla="*/ 975745 w 1075856"/>
              <a:gd name="connsiteY3904" fmla="*/ 601359 h 897365"/>
              <a:gd name="connsiteX3905" fmla="*/ 973580 w 1075856"/>
              <a:gd name="connsiteY3905" fmla="*/ 595948 h 897365"/>
              <a:gd name="connsiteX3906" fmla="*/ 974662 w 1075856"/>
              <a:gd name="connsiteY3906" fmla="*/ 590537 h 897365"/>
              <a:gd name="connsiteX3907" fmla="*/ 971415 w 1075856"/>
              <a:gd name="connsiteY3907" fmla="*/ 590537 h 897365"/>
              <a:gd name="connsiteX3908" fmla="*/ 973580 w 1075856"/>
              <a:gd name="connsiteY3908" fmla="*/ 582960 h 897365"/>
              <a:gd name="connsiteX3909" fmla="*/ 970333 w 1075856"/>
              <a:gd name="connsiteY3909" fmla="*/ 574302 h 897365"/>
              <a:gd name="connsiteX3910" fmla="*/ 967086 w 1075856"/>
              <a:gd name="connsiteY3910" fmla="*/ 568891 h 897365"/>
              <a:gd name="connsiteX3911" fmla="*/ 964922 w 1075856"/>
              <a:gd name="connsiteY3911" fmla="*/ 555362 h 897365"/>
              <a:gd name="connsiteX3912" fmla="*/ 966004 w 1075856"/>
              <a:gd name="connsiteY3912" fmla="*/ 545080 h 897365"/>
              <a:gd name="connsiteX3913" fmla="*/ 960592 w 1075856"/>
              <a:gd name="connsiteY3913" fmla="*/ 539669 h 897365"/>
              <a:gd name="connsiteX3914" fmla="*/ 958428 w 1075856"/>
              <a:gd name="connsiteY3914" fmla="*/ 537504 h 897365"/>
              <a:gd name="connsiteX3915" fmla="*/ 956263 w 1075856"/>
              <a:gd name="connsiteY3915" fmla="*/ 531011 h 897365"/>
              <a:gd name="connsiteX3916" fmla="*/ 955181 w 1075856"/>
              <a:gd name="connsiteY3916" fmla="*/ 524517 h 897365"/>
              <a:gd name="connsiteX3917" fmla="*/ 949770 w 1075856"/>
              <a:gd name="connsiteY3917" fmla="*/ 515859 h 897365"/>
              <a:gd name="connsiteX3918" fmla="*/ 941111 w 1075856"/>
              <a:gd name="connsiteY3918" fmla="*/ 504494 h 897365"/>
              <a:gd name="connsiteX3919" fmla="*/ 934618 w 1075856"/>
              <a:gd name="connsiteY3919" fmla="*/ 502330 h 897365"/>
              <a:gd name="connsiteX3920" fmla="*/ 934618 w 1075856"/>
              <a:gd name="connsiteY3920" fmla="*/ 501248 h 897365"/>
              <a:gd name="connsiteX3921" fmla="*/ 931371 w 1075856"/>
              <a:gd name="connsiteY3921" fmla="*/ 506659 h 897365"/>
              <a:gd name="connsiteX3922" fmla="*/ 931371 w 1075856"/>
              <a:gd name="connsiteY3922" fmla="*/ 502330 h 897365"/>
              <a:gd name="connsiteX3923" fmla="*/ 929206 w 1075856"/>
              <a:gd name="connsiteY3923" fmla="*/ 500165 h 897365"/>
              <a:gd name="connsiteX3924" fmla="*/ 925959 w 1075856"/>
              <a:gd name="connsiteY3924" fmla="*/ 496918 h 897365"/>
              <a:gd name="connsiteX3925" fmla="*/ 921630 w 1075856"/>
              <a:gd name="connsiteY3925" fmla="*/ 495836 h 897365"/>
              <a:gd name="connsiteX3926" fmla="*/ 919465 w 1075856"/>
              <a:gd name="connsiteY3926" fmla="*/ 492589 h 897365"/>
              <a:gd name="connsiteX3927" fmla="*/ 911889 w 1075856"/>
              <a:gd name="connsiteY3927" fmla="*/ 494754 h 897365"/>
              <a:gd name="connsiteX3928" fmla="*/ 916219 w 1075856"/>
              <a:gd name="connsiteY3928" fmla="*/ 490425 h 897365"/>
              <a:gd name="connsiteX3929" fmla="*/ 903772 w 1075856"/>
              <a:gd name="connsiteY3929" fmla="*/ 494754 h 897365"/>
              <a:gd name="connsiteX3930" fmla="*/ 900525 w 1075856"/>
              <a:gd name="connsiteY3930" fmla="*/ 494754 h 897365"/>
              <a:gd name="connsiteX3931" fmla="*/ 899443 w 1075856"/>
              <a:gd name="connsiteY3931" fmla="*/ 490425 h 897365"/>
              <a:gd name="connsiteX3932" fmla="*/ 891867 w 1075856"/>
              <a:gd name="connsiteY3932" fmla="*/ 489342 h 897365"/>
              <a:gd name="connsiteX3933" fmla="*/ 888620 w 1075856"/>
              <a:gd name="connsiteY3933" fmla="*/ 493672 h 897365"/>
              <a:gd name="connsiteX3934" fmla="*/ 881044 w 1075856"/>
              <a:gd name="connsiteY3934" fmla="*/ 492589 h 897365"/>
              <a:gd name="connsiteX3935" fmla="*/ 877797 w 1075856"/>
              <a:gd name="connsiteY3935" fmla="*/ 495836 h 897365"/>
              <a:gd name="connsiteX3936" fmla="*/ 872386 w 1075856"/>
              <a:gd name="connsiteY3936" fmla="*/ 491507 h 897365"/>
              <a:gd name="connsiteX3937" fmla="*/ 863728 w 1075856"/>
              <a:gd name="connsiteY3937" fmla="*/ 493672 h 897365"/>
              <a:gd name="connsiteX3938" fmla="*/ 858316 w 1075856"/>
              <a:gd name="connsiteY3938" fmla="*/ 486096 h 897365"/>
              <a:gd name="connsiteX3939" fmla="*/ 853987 w 1075856"/>
              <a:gd name="connsiteY3939" fmla="*/ 485013 h 897365"/>
              <a:gd name="connsiteX3940" fmla="*/ 849658 w 1075856"/>
              <a:gd name="connsiteY3940" fmla="*/ 480684 h 897365"/>
              <a:gd name="connsiteX3941" fmla="*/ 846411 w 1075856"/>
              <a:gd name="connsiteY3941" fmla="*/ 468238 h 897365"/>
              <a:gd name="connsiteX3942" fmla="*/ 840999 w 1075856"/>
              <a:gd name="connsiteY3942" fmla="*/ 464991 h 897365"/>
              <a:gd name="connsiteX3943" fmla="*/ 842082 w 1075856"/>
              <a:gd name="connsiteY3943" fmla="*/ 463909 h 897365"/>
              <a:gd name="connsiteX3944" fmla="*/ 840999 w 1075856"/>
              <a:gd name="connsiteY3944" fmla="*/ 462826 h 897365"/>
              <a:gd name="connsiteX3945" fmla="*/ 839917 w 1075856"/>
              <a:gd name="connsiteY3945" fmla="*/ 459579 h 897365"/>
              <a:gd name="connsiteX3946" fmla="*/ 842082 w 1075856"/>
              <a:gd name="connsiteY3946" fmla="*/ 454168 h 897365"/>
              <a:gd name="connsiteX3947" fmla="*/ 835588 w 1075856"/>
              <a:gd name="connsiteY3947" fmla="*/ 441722 h 897365"/>
              <a:gd name="connsiteX3948" fmla="*/ 835588 w 1075856"/>
              <a:gd name="connsiteY3948" fmla="*/ 439557 h 897365"/>
              <a:gd name="connsiteX3949" fmla="*/ 834506 w 1075856"/>
              <a:gd name="connsiteY3949" fmla="*/ 441722 h 897365"/>
              <a:gd name="connsiteX3950" fmla="*/ 820977 w 1075856"/>
              <a:gd name="connsiteY3950" fmla="*/ 439557 h 897365"/>
              <a:gd name="connsiteX3951" fmla="*/ 817730 w 1075856"/>
              <a:gd name="connsiteY3951" fmla="*/ 441722 h 897365"/>
              <a:gd name="connsiteX3952" fmla="*/ 818813 w 1075856"/>
              <a:gd name="connsiteY3952" fmla="*/ 444969 h 897365"/>
              <a:gd name="connsiteX3953" fmla="*/ 808531 w 1075856"/>
              <a:gd name="connsiteY3953" fmla="*/ 439557 h 897365"/>
              <a:gd name="connsiteX3954" fmla="*/ 804202 w 1075856"/>
              <a:gd name="connsiteY3954" fmla="*/ 443886 h 897365"/>
              <a:gd name="connsiteX3955" fmla="*/ 798790 w 1075856"/>
              <a:gd name="connsiteY3955" fmla="*/ 441722 h 897365"/>
              <a:gd name="connsiteX3956" fmla="*/ 794461 w 1075856"/>
              <a:gd name="connsiteY3956" fmla="*/ 443886 h 897365"/>
              <a:gd name="connsiteX3957" fmla="*/ 782015 w 1075856"/>
              <a:gd name="connsiteY3957" fmla="*/ 440639 h 897365"/>
              <a:gd name="connsiteX3958" fmla="*/ 775521 w 1075856"/>
              <a:gd name="connsiteY3958" fmla="*/ 442804 h 897365"/>
              <a:gd name="connsiteX3959" fmla="*/ 767945 w 1075856"/>
              <a:gd name="connsiteY3959" fmla="*/ 440639 h 897365"/>
              <a:gd name="connsiteX3960" fmla="*/ 761451 w 1075856"/>
              <a:gd name="connsiteY3960" fmla="*/ 446051 h 897365"/>
              <a:gd name="connsiteX3961" fmla="*/ 756040 w 1075856"/>
              <a:gd name="connsiteY3961" fmla="*/ 439557 h 897365"/>
              <a:gd name="connsiteX3962" fmla="*/ 750628 w 1075856"/>
              <a:gd name="connsiteY3962" fmla="*/ 442804 h 897365"/>
              <a:gd name="connsiteX3963" fmla="*/ 732770 w 1075856"/>
              <a:gd name="connsiteY3963" fmla="*/ 440639 h 897365"/>
              <a:gd name="connsiteX3964" fmla="*/ 721406 w 1075856"/>
              <a:gd name="connsiteY3964" fmla="*/ 437393 h 897365"/>
              <a:gd name="connsiteX3965" fmla="*/ 718160 w 1075856"/>
              <a:gd name="connsiteY3965" fmla="*/ 430899 h 897365"/>
              <a:gd name="connsiteX3966" fmla="*/ 715995 w 1075856"/>
              <a:gd name="connsiteY3966" fmla="*/ 429816 h 897365"/>
              <a:gd name="connsiteX3967" fmla="*/ 714913 w 1075856"/>
              <a:gd name="connsiteY3967" fmla="*/ 428734 h 897365"/>
              <a:gd name="connsiteX3968" fmla="*/ 713830 w 1075856"/>
              <a:gd name="connsiteY3968" fmla="*/ 416288 h 897365"/>
              <a:gd name="connsiteX3969" fmla="*/ 711666 w 1075856"/>
              <a:gd name="connsiteY3969" fmla="*/ 408712 h 897365"/>
              <a:gd name="connsiteX3970" fmla="*/ 712748 w 1075856"/>
              <a:gd name="connsiteY3970" fmla="*/ 406547 h 897365"/>
              <a:gd name="connsiteX3971" fmla="*/ 710584 w 1075856"/>
              <a:gd name="connsiteY3971" fmla="*/ 402218 h 897365"/>
              <a:gd name="connsiteX3972" fmla="*/ 705172 w 1075856"/>
              <a:gd name="connsiteY3972" fmla="*/ 401136 h 897365"/>
              <a:gd name="connsiteX3973" fmla="*/ 700843 w 1075856"/>
              <a:gd name="connsiteY3973" fmla="*/ 395724 h 897365"/>
              <a:gd name="connsiteX3974" fmla="*/ 696514 w 1075856"/>
              <a:gd name="connsiteY3974" fmla="*/ 396807 h 897365"/>
              <a:gd name="connsiteX3975" fmla="*/ 694349 w 1075856"/>
              <a:gd name="connsiteY3975" fmla="*/ 398971 h 897365"/>
              <a:gd name="connsiteX3976" fmla="*/ 692185 w 1075856"/>
              <a:gd name="connsiteY3976" fmla="*/ 395724 h 897365"/>
              <a:gd name="connsiteX3977" fmla="*/ 690020 w 1075856"/>
              <a:gd name="connsiteY3977" fmla="*/ 398971 h 897365"/>
              <a:gd name="connsiteX3978" fmla="*/ 683526 w 1075856"/>
              <a:gd name="connsiteY3978" fmla="*/ 398971 h 897365"/>
              <a:gd name="connsiteX3979" fmla="*/ 681362 w 1075856"/>
              <a:gd name="connsiteY3979" fmla="*/ 398971 h 897365"/>
              <a:gd name="connsiteX3980" fmla="*/ 679197 w 1075856"/>
              <a:gd name="connsiteY3980" fmla="*/ 401136 h 897365"/>
              <a:gd name="connsiteX3981" fmla="*/ 677033 w 1075856"/>
              <a:gd name="connsiteY3981" fmla="*/ 398971 h 897365"/>
              <a:gd name="connsiteX3982" fmla="*/ 673786 w 1075856"/>
              <a:gd name="connsiteY3982" fmla="*/ 400054 h 897365"/>
              <a:gd name="connsiteX3983" fmla="*/ 674868 w 1075856"/>
              <a:gd name="connsiteY3983" fmla="*/ 402218 h 897365"/>
              <a:gd name="connsiteX3984" fmla="*/ 669456 w 1075856"/>
              <a:gd name="connsiteY3984" fmla="*/ 401136 h 897365"/>
              <a:gd name="connsiteX3985" fmla="*/ 666210 w 1075856"/>
              <a:gd name="connsiteY3985" fmla="*/ 403300 h 897365"/>
              <a:gd name="connsiteX3986" fmla="*/ 661880 w 1075856"/>
              <a:gd name="connsiteY3986" fmla="*/ 402218 h 897365"/>
              <a:gd name="connsiteX3987" fmla="*/ 659716 w 1075856"/>
              <a:gd name="connsiteY3987" fmla="*/ 403300 h 897365"/>
              <a:gd name="connsiteX3988" fmla="*/ 652140 w 1075856"/>
              <a:gd name="connsiteY3988" fmla="*/ 404383 h 897365"/>
              <a:gd name="connsiteX3989" fmla="*/ 641858 w 1075856"/>
              <a:gd name="connsiteY3989" fmla="*/ 401136 h 897365"/>
              <a:gd name="connsiteX3990" fmla="*/ 638611 w 1075856"/>
              <a:gd name="connsiteY3990" fmla="*/ 404383 h 897365"/>
              <a:gd name="connsiteX3991" fmla="*/ 629953 w 1075856"/>
              <a:gd name="connsiteY3991" fmla="*/ 401136 h 897365"/>
              <a:gd name="connsiteX3992" fmla="*/ 628871 w 1075856"/>
              <a:gd name="connsiteY3992" fmla="*/ 404383 h 897365"/>
              <a:gd name="connsiteX3993" fmla="*/ 623459 w 1075856"/>
              <a:gd name="connsiteY3993" fmla="*/ 400054 h 897365"/>
              <a:gd name="connsiteX3994" fmla="*/ 609931 w 1075856"/>
              <a:gd name="connsiteY3994" fmla="*/ 402218 h 897365"/>
              <a:gd name="connsiteX3995" fmla="*/ 609931 w 1075856"/>
              <a:gd name="connsiteY3995" fmla="*/ 405465 h 897365"/>
              <a:gd name="connsiteX3996" fmla="*/ 606684 w 1075856"/>
              <a:gd name="connsiteY3996" fmla="*/ 403300 h 897365"/>
              <a:gd name="connsiteX3997" fmla="*/ 604519 w 1075856"/>
              <a:gd name="connsiteY3997" fmla="*/ 403300 h 897365"/>
              <a:gd name="connsiteX3998" fmla="*/ 604519 w 1075856"/>
              <a:gd name="connsiteY3998" fmla="*/ 407630 h 897365"/>
              <a:gd name="connsiteX3999" fmla="*/ 600190 w 1075856"/>
              <a:gd name="connsiteY3999" fmla="*/ 407630 h 897365"/>
              <a:gd name="connsiteX4000" fmla="*/ 598025 w 1075856"/>
              <a:gd name="connsiteY4000" fmla="*/ 408712 h 897365"/>
              <a:gd name="connsiteX4001" fmla="*/ 598025 w 1075856"/>
              <a:gd name="connsiteY4001" fmla="*/ 406547 h 897365"/>
              <a:gd name="connsiteX4002" fmla="*/ 592614 w 1075856"/>
              <a:gd name="connsiteY4002" fmla="*/ 407630 h 897365"/>
              <a:gd name="connsiteX4003" fmla="*/ 588285 w 1075856"/>
              <a:gd name="connsiteY4003" fmla="*/ 404383 h 897365"/>
              <a:gd name="connsiteX4004" fmla="*/ 587202 w 1075856"/>
              <a:gd name="connsiteY4004" fmla="*/ 403300 h 897365"/>
              <a:gd name="connsiteX4005" fmla="*/ 575838 w 1075856"/>
              <a:gd name="connsiteY4005" fmla="*/ 401136 h 897365"/>
              <a:gd name="connsiteX4006" fmla="*/ 572592 w 1075856"/>
              <a:gd name="connsiteY4006" fmla="*/ 402218 h 897365"/>
              <a:gd name="connsiteX4007" fmla="*/ 569345 w 1075856"/>
              <a:gd name="connsiteY4007" fmla="*/ 403300 h 897365"/>
              <a:gd name="connsiteX4008" fmla="*/ 562851 w 1075856"/>
              <a:gd name="connsiteY4008" fmla="*/ 398971 h 897365"/>
              <a:gd name="connsiteX4009" fmla="*/ 559604 w 1075856"/>
              <a:gd name="connsiteY4009" fmla="*/ 400054 h 897365"/>
              <a:gd name="connsiteX4010" fmla="*/ 555275 w 1075856"/>
              <a:gd name="connsiteY4010" fmla="*/ 402218 h 897365"/>
              <a:gd name="connsiteX4011" fmla="*/ 553110 w 1075856"/>
              <a:gd name="connsiteY4011" fmla="*/ 397889 h 897365"/>
              <a:gd name="connsiteX4012" fmla="*/ 549863 w 1075856"/>
              <a:gd name="connsiteY4012" fmla="*/ 397889 h 897365"/>
              <a:gd name="connsiteX4013" fmla="*/ 547699 w 1075856"/>
              <a:gd name="connsiteY4013" fmla="*/ 401136 h 897365"/>
              <a:gd name="connsiteX4014" fmla="*/ 549863 w 1075856"/>
              <a:gd name="connsiteY4014" fmla="*/ 395724 h 897365"/>
              <a:gd name="connsiteX4015" fmla="*/ 547699 w 1075856"/>
              <a:gd name="connsiteY4015" fmla="*/ 394642 h 897365"/>
              <a:gd name="connsiteX4016" fmla="*/ 543370 w 1075856"/>
              <a:gd name="connsiteY4016" fmla="*/ 397889 h 897365"/>
              <a:gd name="connsiteX4017" fmla="*/ 539041 w 1075856"/>
              <a:gd name="connsiteY4017" fmla="*/ 393560 h 897365"/>
              <a:gd name="connsiteX4018" fmla="*/ 536876 w 1075856"/>
              <a:gd name="connsiteY4018" fmla="*/ 393560 h 897365"/>
              <a:gd name="connsiteX4019" fmla="*/ 534711 w 1075856"/>
              <a:gd name="connsiteY4019" fmla="*/ 391395 h 897365"/>
              <a:gd name="connsiteX4020" fmla="*/ 530382 w 1075856"/>
              <a:gd name="connsiteY4020" fmla="*/ 393560 h 897365"/>
              <a:gd name="connsiteX4021" fmla="*/ 528218 w 1075856"/>
              <a:gd name="connsiteY4021" fmla="*/ 402218 h 897365"/>
              <a:gd name="connsiteX4022" fmla="*/ 523888 w 1075856"/>
              <a:gd name="connsiteY4022" fmla="*/ 405465 h 897365"/>
              <a:gd name="connsiteX4023" fmla="*/ 524971 w 1075856"/>
              <a:gd name="connsiteY4023" fmla="*/ 411959 h 897365"/>
              <a:gd name="connsiteX4024" fmla="*/ 519559 w 1075856"/>
              <a:gd name="connsiteY4024" fmla="*/ 413041 h 897365"/>
              <a:gd name="connsiteX4025" fmla="*/ 519559 w 1075856"/>
              <a:gd name="connsiteY4025" fmla="*/ 417370 h 897365"/>
              <a:gd name="connsiteX4026" fmla="*/ 519559 w 1075856"/>
              <a:gd name="connsiteY4026" fmla="*/ 419535 h 897365"/>
              <a:gd name="connsiteX4027" fmla="*/ 518477 w 1075856"/>
              <a:gd name="connsiteY4027" fmla="*/ 423864 h 897365"/>
              <a:gd name="connsiteX4028" fmla="*/ 516312 w 1075856"/>
              <a:gd name="connsiteY4028" fmla="*/ 428193 h 897365"/>
              <a:gd name="connsiteX4029" fmla="*/ 510901 w 1075856"/>
              <a:gd name="connsiteY4029" fmla="*/ 428193 h 897365"/>
              <a:gd name="connsiteX4030" fmla="*/ 514148 w 1075856"/>
              <a:gd name="connsiteY4030" fmla="*/ 431440 h 897365"/>
              <a:gd name="connsiteX4031" fmla="*/ 508736 w 1075856"/>
              <a:gd name="connsiteY4031" fmla="*/ 431440 h 897365"/>
              <a:gd name="connsiteX4032" fmla="*/ 507654 w 1075856"/>
              <a:gd name="connsiteY4032" fmla="*/ 435769 h 897365"/>
              <a:gd name="connsiteX4033" fmla="*/ 506572 w 1075856"/>
              <a:gd name="connsiteY4033" fmla="*/ 436851 h 897365"/>
              <a:gd name="connsiteX4034" fmla="*/ 508736 w 1075856"/>
              <a:gd name="connsiteY4034" fmla="*/ 443345 h 897365"/>
              <a:gd name="connsiteX4035" fmla="*/ 505490 w 1075856"/>
              <a:gd name="connsiteY4035" fmla="*/ 445510 h 897365"/>
              <a:gd name="connsiteX4036" fmla="*/ 504407 w 1075856"/>
              <a:gd name="connsiteY4036" fmla="*/ 448757 h 897365"/>
              <a:gd name="connsiteX4037" fmla="*/ 500078 w 1075856"/>
              <a:gd name="connsiteY4037" fmla="*/ 448757 h 897365"/>
              <a:gd name="connsiteX4038" fmla="*/ 502243 w 1075856"/>
              <a:gd name="connsiteY4038" fmla="*/ 456333 h 897365"/>
              <a:gd name="connsiteX4039" fmla="*/ 495749 w 1075856"/>
              <a:gd name="connsiteY4039" fmla="*/ 459579 h 897365"/>
              <a:gd name="connsiteX4040" fmla="*/ 491420 w 1075856"/>
              <a:gd name="connsiteY4040" fmla="*/ 464991 h 897365"/>
              <a:gd name="connsiteX4041" fmla="*/ 493584 w 1075856"/>
              <a:gd name="connsiteY4041" fmla="*/ 467155 h 897365"/>
              <a:gd name="connsiteX4042" fmla="*/ 491420 w 1075856"/>
              <a:gd name="connsiteY4042" fmla="*/ 477437 h 897365"/>
              <a:gd name="connsiteX4043" fmla="*/ 486008 w 1075856"/>
              <a:gd name="connsiteY4043" fmla="*/ 479602 h 897365"/>
              <a:gd name="connsiteX4044" fmla="*/ 482761 w 1075856"/>
              <a:gd name="connsiteY4044" fmla="*/ 499624 h 897365"/>
              <a:gd name="connsiteX4045" fmla="*/ 477350 w 1075856"/>
              <a:gd name="connsiteY4045" fmla="*/ 503953 h 897365"/>
              <a:gd name="connsiteX4046" fmla="*/ 477350 w 1075856"/>
              <a:gd name="connsiteY4046" fmla="*/ 511529 h 897365"/>
              <a:gd name="connsiteX4047" fmla="*/ 473021 w 1075856"/>
              <a:gd name="connsiteY4047" fmla="*/ 512612 h 897365"/>
              <a:gd name="connsiteX4048" fmla="*/ 474103 w 1075856"/>
              <a:gd name="connsiteY4048" fmla="*/ 519105 h 897365"/>
              <a:gd name="connsiteX4049" fmla="*/ 468692 w 1075856"/>
              <a:gd name="connsiteY4049" fmla="*/ 524517 h 897365"/>
              <a:gd name="connsiteX4050" fmla="*/ 470856 w 1075856"/>
              <a:gd name="connsiteY4050" fmla="*/ 529928 h 897365"/>
              <a:gd name="connsiteX4051" fmla="*/ 468692 w 1075856"/>
              <a:gd name="connsiteY4051" fmla="*/ 527764 h 897365"/>
              <a:gd name="connsiteX4052" fmla="*/ 468692 w 1075856"/>
              <a:gd name="connsiteY4052" fmla="*/ 533175 h 897365"/>
              <a:gd name="connsiteX4053" fmla="*/ 466527 w 1075856"/>
              <a:gd name="connsiteY4053" fmla="*/ 535340 h 897365"/>
              <a:gd name="connsiteX4054" fmla="*/ 465445 w 1075856"/>
              <a:gd name="connsiteY4054" fmla="*/ 537504 h 897365"/>
              <a:gd name="connsiteX4055" fmla="*/ 462198 w 1075856"/>
              <a:gd name="connsiteY4055" fmla="*/ 545080 h 897365"/>
              <a:gd name="connsiteX4056" fmla="*/ 461116 w 1075856"/>
              <a:gd name="connsiteY4056" fmla="*/ 546163 h 897365"/>
              <a:gd name="connsiteX4057" fmla="*/ 458951 w 1075856"/>
              <a:gd name="connsiteY4057" fmla="*/ 554821 h 897365"/>
              <a:gd name="connsiteX4058" fmla="*/ 460033 w 1075856"/>
              <a:gd name="connsiteY4058" fmla="*/ 559150 h 897365"/>
              <a:gd name="connsiteX4059" fmla="*/ 462198 w 1075856"/>
              <a:gd name="connsiteY4059" fmla="*/ 563479 h 897365"/>
              <a:gd name="connsiteX4060" fmla="*/ 455704 w 1075856"/>
              <a:gd name="connsiteY4060" fmla="*/ 566726 h 897365"/>
              <a:gd name="connsiteX4061" fmla="*/ 454622 w 1075856"/>
              <a:gd name="connsiteY4061" fmla="*/ 571055 h 897365"/>
              <a:gd name="connsiteX4062" fmla="*/ 456787 w 1075856"/>
              <a:gd name="connsiteY4062" fmla="*/ 574302 h 897365"/>
              <a:gd name="connsiteX4063" fmla="*/ 452457 w 1075856"/>
              <a:gd name="connsiteY4063" fmla="*/ 581878 h 897365"/>
              <a:gd name="connsiteX4064" fmla="*/ 453540 w 1075856"/>
              <a:gd name="connsiteY4064" fmla="*/ 588372 h 897365"/>
              <a:gd name="connsiteX4065" fmla="*/ 454622 w 1075856"/>
              <a:gd name="connsiteY4065" fmla="*/ 590537 h 897365"/>
              <a:gd name="connsiteX4066" fmla="*/ 458951 w 1075856"/>
              <a:gd name="connsiteY4066" fmla="*/ 593783 h 897365"/>
              <a:gd name="connsiteX4067" fmla="*/ 453540 w 1075856"/>
              <a:gd name="connsiteY4067" fmla="*/ 594866 h 897365"/>
              <a:gd name="connsiteX4068" fmla="*/ 461116 w 1075856"/>
              <a:gd name="connsiteY4068" fmla="*/ 604065 h 897365"/>
              <a:gd name="connsiteX4069" fmla="*/ 615883 w 1075856"/>
              <a:gd name="connsiteY4069" fmla="*/ 631122 h 897365"/>
              <a:gd name="connsiteX4070" fmla="*/ 615883 w 1075856"/>
              <a:gd name="connsiteY4070" fmla="*/ 631122 h 897365"/>
              <a:gd name="connsiteX4071" fmla="*/ 615883 w 1075856"/>
              <a:gd name="connsiteY4071" fmla="*/ 631122 h 897365"/>
              <a:gd name="connsiteX4072" fmla="*/ 974121 w 1075856"/>
              <a:gd name="connsiteY4072" fmla="*/ 766950 h 897365"/>
              <a:gd name="connsiteX4073" fmla="*/ 975203 w 1075856"/>
              <a:gd name="connsiteY4073" fmla="*/ 773443 h 897365"/>
              <a:gd name="connsiteX4074" fmla="*/ 969792 w 1075856"/>
              <a:gd name="connsiteY4074" fmla="*/ 775608 h 897365"/>
              <a:gd name="connsiteX4075" fmla="*/ 971957 w 1075856"/>
              <a:gd name="connsiteY4075" fmla="*/ 782102 h 897365"/>
              <a:gd name="connsiteX4076" fmla="*/ 976286 w 1075856"/>
              <a:gd name="connsiteY4076" fmla="*/ 778855 h 897365"/>
              <a:gd name="connsiteX4077" fmla="*/ 980615 w 1075856"/>
              <a:gd name="connsiteY4077" fmla="*/ 764244 h 897365"/>
              <a:gd name="connsiteX4078" fmla="*/ 974121 w 1075856"/>
              <a:gd name="connsiteY4078" fmla="*/ 766950 h 897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</a:cxnLst>
            <a:rect l="l" t="t" r="r" b="b"/>
            <a:pathLst>
              <a:path w="1075856" h="897365">
                <a:moveTo>
                  <a:pt x="545534" y="21793"/>
                </a:moveTo>
                <a:cubicBezTo>
                  <a:pt x="546617" y="21793"/>
                  <a:pt x="546075" y="22876"/>
                  <a:pt x="545534" y="22876"/>
                </a:cubicBezTo>
                <a:cubicBezTo>
                  <a:pt x="546617" y="24499"/>
                  <a:pt x="546075" y="24499"/>
                  <a:pt x="545534" y="26122"/>
                </a:cubicBezTo>
                <a:cubicBezTo>
                  <a:pt x="545534" y="29369"/>
                  <a:pt x="551487" y="26664"/>
                  <a:pt x="549863" y="31534"/>
                </a:cubicBezTo>
                <a:cubicBezTo>
                  <a:pt x="553651" y="29910"/>
                  <a:pt x="559063" y="29910"/>
                  <a:pt x="558522" y="34781"/>
                </a:cubicBezTo>
                <a:cubicBezTo>
                  <a:pt x="563392" y="34781"/>
                  <a:pt x="569345" y="32616"/>
                  <a:pt x="570968" y="38028"/>
                </a:cubicBezTo>
                <a:cubicBezTo>
                  <a:pt x="572050" y="37486"/>
                  <a:pt x="572592" y="36945"/>
                  <a:pt x="574215" y="36945"/>
                </a:cubicBezTo>
                <a:cubicBezTo>
                  <a:pt x="575838" y="41816"/>
                  <a:pt x="579085" y="46145"/>
                  <a:pt x="585579" y="43439"/>
                </a:cubicBezTo>
                <a:cubicBezTo>
                  <a:pt x="588285" y="45604"/>
                  <a:pt x="584497" y="48309"/>
                  <a:pt x="586661" y="49933"/>
                </a:cubicBezTo>
                <a:cubicBezTo>
                  <a:pt x="589908" y="50474"/>
                  <a:pt x="589908" y="47227"/>
                  <a:pt x="590990" y="45604"/>
                </a:cubicBezTo>
                <a:cubicBezTo>
                  <a:pt x="596943" y="45604"/>
                  <a:pt x="598566" y="47227"/>
                  <a:pt x="603437" y="45604"/>
                </a:cubicBezTo>
                <a:cubicBezTo>
                  <a:pt x="601272" y="49392"/>
                  <a:pt x="603978" y="45604"/>
                  <a:pt x="604519" y="47768"/>
                </a:cubicBezTo>
                <a:cubicBezTo>
                  <a:pt x="607766" y="48309"/>
                  <a:pt x="607225" y="44521"/>
                  <a:pt x="609931" y="44521"/>
                </a:cubicBezTo>
                <a:cubicBezTo>
                  <a:pt x="612636" y="45063"/>
                  <a:pt x="616424" y="49392"/>
                  <a:pt x="617507" y="44521"/>
                </a:cubicBezTo>
                <a:cubicBezTo>
                  <a:pt x="619671" y="44521"/>
                  <a:pt x="618048" y="48309"/>
                  <a:pt x="620753" y="47768"/>
                </a:cubicBezTo>
                <a:cubicBezTo>
                  <a:pt x="622377" y="46686"/>
                  <a:pt x="622918" y="45063"/>
                  <a:pt x="624000" y="43439"/>
                </a:cubicBezTo>
                <a:cubicBezTo>
                  <a:pt x="625624" y="43439"/>
                  <a:pt x="628329" y="42898"/>
                  <a:pt x="628329" y="44521"/>
                </a:cubicBezTo>
                <a:cubicBezTo>
                  <a:pt x="629953" y="44521"/>
                  <a:pt x="629953" y="42898"/>
                  <a:pt x="630494" y="42357"/>
                </a:cubicBezTo>
                <a:cubicBezTo>
                  <a:pt x="631035" y="41816"/>
                  <a:pt x="632118" y="41274"/>
                  <a:pt x="632659" y="40192"/>
                </a:cubicBezTo>
                <a:cubicBezTo>
                  <a:pt x="635905" y="41274"/>
                  <a:pt x="632118" y="43980"/>
                  <a:pt x="632659" y="45604"/>
                </a:cubicBezTo>
                <a:cubicBezTo>
                  <a:pt x="635905" y="46686"/>
                  <a:pt x="637529" y="42898"/>
                  <a:pt x="639152" y="41274"/>
                </a:cubicBezTo>
                <a:cubicBezTo>
                  <a:pt x="639693" y="40733"/>
                  <a:pt x="639152" y="40192"/>
                  <a:pt x="640235" y="40192"/>
                </a:cubicBezTo>
                <a:cubicBezTo>
                  <a:pt x="641317" y="40192"/>
                  <a:pt x="641317" y="38028"/>
                  <a:pt x="641317" y="36945"/>
                </a:cubicBezTo>
                <a:cubicBezTo>
                  <a:pt x="643482" y="37486"/>
                  <a:pt x="645105" y="36404"/>
                  <a:pt x="643482" y="35863"/>
                </a:cubicBezTo>
                <a:cubicBezTo>
                  <a:pt x="643482" y="34240"/>
                  <a:pt x="646728" y="34240"/>
                  <a:pt x="646728" y="35863"/>
                </a:cubicBezTo>
                <a:cubicBezTo>
                  <a:pt x="647811" y="35322"/>
                  <a:pt x="648352" y="33698"/>
                  <a:pt x="648893" y="32616"/>
                </a:cubicBezTo>
                <a:cubicBezTo>
                  <a:pt x="649434" y="31534"/>
                  <a:pt x="651599" y="31534"/>
                  <a:pt x="651058" y="29369"/>
                </a:cubicBezTo>
                <a:cubicBezTo>
                  <a:pt x="654304" y="28287"/>
                  <a:pt x="653763" y="29910"/>
                  <a:pt x="656469" y="28287"/>
                </a:cubicBezTo>
                <a:cubicBezTo>
                  <a:pt x="659716" y="26664"/>
                  <a:pt x="660798" y="23417"/>
                  <a:pt x="661880" y="19629"/>
                </a:cubicBezTo>
                <a:cubicBezTo>
                  <a:pt x="666751" y="20711"/>
                  <a:pt x="668915" y="18546"/>
                  <a:pt x="669456" y="15300"/>
                </a:cubicBezTo>
                <a:cubicBezTo>
                  <a:pt x="674327" y="14217"/>
                  <a:pt x="675950" y="16923"/>
                  <a:pt x="680821" y="16382"/>
                </a:cubicBezTo>
                <a:cubicBezTo>
                  <a:pt x="683526" y="15841"/>
                  <a:pt x="681362" y="13676"/>
                  <a:pt x="682985" y="12053"/>
                </a:cubicBezTo>
                <a:cubicBezTo>
                  <a:pt x="684067" y="10970"/>
                  <a:pt x="687855" y="12053"/>
                  <a:pt x="686232" y="7724"/>
                </a:cubicBezTo>
                <a:cubicBezTo>
                  <a:pt x="690020" y="8265"/>
                  <a:pt x="688938" y="6100"/>
                  <a:pt x="691643" y="7724"/>
                </a:cubicBezTo>
                <a:cubicBezTo>
                  <a:pt x="691643" y="7724"/>
                  <a:pt x="693267" y="8806"/>
                  <a:pt x="692726" y="8806"/>
                </a:cubicBezTo>
                <a:cubicBezTo>
                  <a:pt x="693808" y="8806"/>
                  <a:pt x="695431" y="7724"/>
                  <a:pt x="694890" y="7724"/>
                </a:cubicBezTo>
                <a:cubicBezTo>
                  <a:pt x="697596" y="8806"/>
                  <a:pt x="697596" y="9347"/>
                  <a:pt x="699219" y="10970"/>
                </a:cubicBezTo>
                <a:cubicBezTo>
                  <a:pt x="702466" y="10970"/>
                  <a:pt x="701925" y="7724"/>
                  <a:pt x="703549" y="6641"/>
                </a:cubicBezTo>
                <a:cubicBezTo>
                  <a:pt x="704631" y="6641"/>
                  <a:pt x="705713" y="6641"/>
                  <a:pt x="705713" y="5559"/>
                </a:cubicBezTo>
                <a:cubicBezTo>
                  <a:pt x="707878" y="5018"/>
                  <a:pt x="708419" y="6100"/>
                  <a:pt x="710042" y="6641"/>
                </a:cubicBezTo>
                <a:cubicBezTo>
                  <a:pt x="712207" y="4477"/>
                  <a:pt x="713289" y="1771"/>
                  <a:pt x="715454" y="147"/>
                </a:cubicBezTo>
                <a:cubicBezTo>
                  <a:pt x="717618" y="689"/>
                  <a:pt x="717618" y="2853"/>
                  <a:pt x="718701" y="4477"/>
                </a:cubicBezTo>
                <a:cubicBezTo>
                  <a:pt x="719783" y="4477"/>
                  <a:pt x="719783" y="2312"/>
                  <a:pt x="719783" y="1230"/>
                </a:cubicBezTo>
                <a:cubicBezTo>
                  <a:pt x="722489" y="689"/>
                  <a:pt x="724112" y="-394"/>
                  <a:pt x="727359" y="147"/>
                </a:cubicBezTo>
                <a:cubicBezTo>
                  <a:pt x="727359" y="1230"/>
                  <a:pt x="727359" y="2312"/>
                  <a:pt x="727359" y="3394"/>
                </a:cubicBezTo>
                <a:cubicBezTo>
                  <a:pt x="729524" y="5018"/>
                  <a:pt x="728982" y="1230"/>
                  <a:pt x="729524" y="1230"/>
                </a:cubicBezTo>
                <a:cubicBezTo>
                  <a:pt x="731147" y="689"/>
                  <a:pt x="731688" y="4477"/>
                  <a:pt x="736017" y="2312"/>
                </a:cubicBezTo>
                <a:cubicBezTo>
                  <a:pt x="736558" y="3394"/>
                  <a:pt x="738723" y="3394"/>
                  <a:pt x="738182" y="5559"/>
                </a:cubicBezTo>
                <a:cubicBezTo>
                  <a:pt x="741429" y="6100"/>
                  <a:pt x="740888" y="2312"/>
                  <a:pt x="744676" y="3394"/>
                </a:cubicBezTo>
                <a:cubicBezTo>
                  <a:pt x="745217" y="6100"/>
                  <a:pt x="744676" y="7724"/>
                  <a:pt x="743593" y="8806"/>
                </a:cubicBezTo>
                <a:cubicBezTo>
                  <a:pt x="743052" y="11512"/>
                  <a:pt x="750087" y="7724"/>
                  <a:pt x="747922" y="12053"/>
                </a:cubicBezTo>
                <a:cubicBezTo>
                  <a:pt x="750628" y="12594"/>
                  <a:pt x="750087" y="9888"/>
                  <a:pt x="753334" y="10970"/>
                </a:cubicBezTo>
                <a:cubicBezTo>
                  <a:pt x="754416" y="12053"/>
                  <a:pt x="754416" y="13676"/>
                  <a:pt x="754416" y="15300"/>
                </a:cubicBezTo>
                <a:cubicBezTo>
                  <a:pt x="757122" y="15300"/>
                  <a:pt x="759828" y="15300"/>
                  <a:pt x="761992" y="15300"/>
                </a:cubicBezTo>
                <a:cubicBezTo>
                  <a:pt x="760910" y="18546"/>
                  <a:pt x="761992" y="18005"/>
                  <a:pt x="761992" y="21793"/>
                </a:cubicBezTo>
                <a:cubicBezTo>
                  <a:pt x="762533" y="23958"/>
                  <a:pt x="766863" y="22334"/>
                  <a:pt x="767404" y="23958"/>
                </a:cubicBezTo>
                <a:cubicBezTo>
                  <a:pt x="766863" y="28287"/>
                  <a:pt x="767945" y="30993"/>
                  <a:pt x="769568" y="32616"/>
                </a:cubicBezTo>
                <a:cubicBezTo>
                  <a:pt x="771192" y="32075"/>
                  <a:pt x="770651" y="29369"/>
                  <a:pt x="773897" y="30452"/>
                </a:cubicBezTo>
                <a:cubicBezTo>
                  <a:pt x="772274" y="33157"/>
                  <a:pt x="772815" y="33698"/>
                  <a:pt x="776062" y="32616"/>
                </a:cubicBezTo>
                <a:cubicBezTo>
                  <a:pt x="776062" y="34781"/>
                  <a:pt x="774439" y="34781"/>
                  <a:pt x="774980" y="36945"/>
                </a:cubicBezTo>
                <a:cubicBezTo>
                  <a:pt x="774980" y="38569"/>
                  <a:pt x="777685" y="37486"/>
                  <a:pt x="778227" y="38028"/>
                </a:cubicBezTo>
                <a:cubicBezTo>
                  <a:pt x="779309" y="39110"/>
                  <a:pt x="778227" y="44521"/>
                  <a:pt x="782556" y="42357"/>
                </a:cubicBezTo>
                <a:cubicBezTo>
                  <a:pt x="782556" y="43980"/>
                  <a:pt x="783097" y="46686"/>
                  <a:pt x="781473" y="46686"/>
                </a:cubicBezTo>
                <a:cubicBezTo>
                  <a:pt x="782015" y="48309"/>
                  <a:pt x="787426" y="51556"/>
                  <a:pt x="783638" y="54262"/>
                </a:cubicBezTo>
                <a:cubicBezTo>
                  <a:pt x="784720" y="55344"/>
                  <a:pt x="785803" y="55885"/>
                  <a:pt x="786885" y="56427"/>
                </a:cubicBezTo>
                <a:cubicBezTo>
                  <a:pt x="787426" y="57509"/>
                  <a:pt x="784720" y="56968"/>
                  <a:pt x="784720" y="57509"/>
                </a:cubicBezTo>
                <a:cubicBezTo>
                  <a:pt x="783638" y="59673"/>
                  <a:pt x="787426" y="62379"/>
                  <a:pt x="787967" y="64003"/>
                </a:cubicBezTo>
                <a:cubicBezTo>
                  <a:pt x="792296" y="62920"/>
                  <a:pt x="791214" y="67249"/>
                  <a:pt x="795543" y="66167"/>
                </a:cubicBezTo>
                <a:cubicBezTo>
                  <a:pt x="794461" y="71579"/>
                  <a:pt x="798790" y="71037"/>
                  <a:pt x="797708" y="76449"/>
                </a:cubicBezTo>
                <a:cubicBezTo>
                  <a:pt x="799872" y="76449"/>
                  <a:pt x="799872" y="75367"/>
                  <a:pt x="802037" y="75367"/>
                </a:cubicBezTo>
                <a:cubicBezTo>
                  <a:pt x="804743" y="75367"/>
                  <a:pt x="808531" y="76990"/>
                  <a:pt x="808531" y="79696"/>
                </a:cubicBezTo>
                <a:cubicBezTo>
                  <a:pt x="812319" y="78613"/>
                  <a:pt x="811236" y="79696"/>
                  <a:pt x="815025" y="78613"/>
                </a:cubicBezTo>
                <a:cubicBezTo>
                  <a:pt x="815025" y="82943"/>
                  <a:pt x="816648" y="81319"/>
                  <a:pt x="819354" y="80778"/>
                </a:cubicBezTo>
                <a:cubicBezTo>
                  <a:pt x="820436" y="81860"/>
                  <a:pt x="819895" y="84025"/>
                  <a:pt x="821518" y="84025"/>
                </a:cubicBezTo>
                <a:cubicBezTo>
                  <a:pt x="823142" y="85648"/>
                  <a:pt x="823683" y="81860"/>
                  <a:pt x="823683" y="81860"/>
                </a:cubicBezTo>
                <a:cubicBezTo>
                  <a:pt x="825306" y="81860"/>
                  <a:pt x="823683" y="83484"/>
                  <a:pt x="824765" y="84025"/>
                </a:cubicBezTo>
                <a:cubicBezTo>
                  <a:pt x="825306" y="84566"/>
                  <a:pt x="827471" y="83484"/>
                  <a:pt x="828012" y="84025"/>
                </a:cubicBezTo>
                <a:cubicBezTo>
                  <a:pt x="828553" y="84025"/>
                  <a:pt x="829094" y="86190"/>
                  <a:pt x="829094" y="86190"/>
                </a:cubicBezTo>
                <a:cubicBezTo>
                  <a:pt x="830177" y="86731"/>
                  <a:pt x="832341" y="85648"/>
                  <a:pt x="833423" y="86190"/>
                </a:cubicBezTo>
                <a:cubicBezTo>
                  <a:pt x="835047" y="86731"/>
                  <a:pt x="835047" y="89978"/>
                  <a:pt x="836670" y="89436"/>
                </a:cubicBezTo>
                <a:cubicBezTo>
                  <a:pt x="839376" y="89436"/>
                  <a:pt x="842623" y="89436"/>
                  <a:pt x="845329" y="89436"/>
                </a:cubicBezTo>
                <a:cubicBezTo>
                  <a:pt x="846952" y="91060"/>
                  <a:pt x="847493" y="93766"/>
                  <a:pt x="848575" y="95930"/>
                </a:cubicBezTo>
                <a:cubicBezTo>
                  <a:pt x="853446" y="97012"/>
                  <a:pt x="852905" y="93766"/>
                  <a:pt x="856151" y="93766"/>
                </a:cubicBezTo>
                <a:cubicBezTo>
                  <a:pt x="856693" y="95389"/>
                  <a:pt x="855069" y="95930"/>
                  <a:pt x="855069" y="97012"/>
                </a:cubicBezTo>
                <a:cubicBezTo>
                  <a:pt x="860481" y="96471"/>
                  <a:pt x="860481" y="94848"/>
                  <a:pt x="866433" y="95930"/>
                </a:cubicBezTo>
                <a:cubicBezTo>
                  <a:pt x="864269" y="98095"/>
                  <a:pt x="866974" y="98095"/>
                  <a:pt x="866433" y="101342"/>
                </a:cubicBezTo>
                <a:cubicBezTo>
                  <a:pt x="867516" y="101883"/>
                  <a:pt x="869680" y="100800"/>
                  <a:pt x="870762" y="101342"/>
                </a:cubicBezTo>
                <a:cubicBezTo>
                  <a:pt x="871304" y="101342"/>
                  <a:pt x="870221" y="103506"/>
                  <a:pt x="870762" y="103506"/>
                </a:cubicBezTo>
                <a:cubicBezTo>
                  <a:pt x="871845" y="104047"/>
                  <a:pt x="872927" y="102965"/>
                  <a:pt x="872927" y="104588"/>
                </a:cubicBezTo>
                <a:cubicBezTo>
                  <a:pt x="872927" y="104588"/>
                  <a:pt x="876715" y="108918"/>
                  <a:pt x="877256" y="108918"/>
                </a:cubicBezTo>
                <a:cubicBezTo>
                  <a:pt x="878338" y="109459"/>
                  <a:pt x="879421" y="108376"/>
                  <a:pt x="880503" y="108918"/>
                </a:cubicBezTo>
                <a:cubicBezTo>
                  <a:pt x="879962" y="111623"/>
                  <a:pt x="884832" y="110000"/>
                  <a:pt x="883750" y="113247"/>
                </a:cubicBezTo>
                <a:cubicBezTo>
                  <a:pt x="886997" y="114329"/>
                  <a:pt x="885373" y="109459"/>
                  <a:pt x="889161" y="111082"/>
                </a:cubicBezTo>
                <a:cubicBezTo>
                  <a:pt x="889702" y="112706"/>
                  <a:pt x="888620" y="114329"/>
                  <a:pt x="889161" y="115411"/>
                </a:cubicBezTo>
                <a:cubicBezTo>
                  <a:pt x="889702" y="117035"/>
                  <a:pt x="890785" y="115411"/>
                  <a:pt x="891326" y="116494"/>
                </a:cubicBezTo>
                <a:cubicBezTo>
                  <a:pt x="892408" y="118117"/>
                  <a:pt x="891326" y="120823"/>
                  <a:pt x="892408" y="121905"/>
                </a:cubicBezTo>
                <a:cubicBezTo>
                  <a:pt x="892408" y="123529"/>
                  <a:pt x="894573" y="122446"/>
                  <a:pt x="895655" y="122987"/>
                </a:cubicBezTo>
                <a:cubicBezTo>
                  <a:pt x="897279" y="124070"/>
                  <a:pt x="897820" y="127858"/>
                  <a:pt x="901067" y="126234"/>
                </a:cubicBezTo>
                <a:cubicBezTo>
                  <a:pt x="901608" y="128940"/>
                  <a:pt x="904313" y="129481"/>
                  <a:pt x="904313" y="132728"/>
                </a:cubicBezTo>
                <a:cubicBezTo>
                  <a:pt x="908101" y="127858"/>
                  <a:pt x="910807" y="133269"/>
                  <a:pt x="915677" y="133810"/>
                </a:cubicBezTo>
                <a:cubicBezTo>
                  <a:pt x="915677" y="136516"/>
                  <a:pt x="917301" y="137057"/>
                  <a:pt x="917842" y="139222"/>
                </a:cubicBezTo>
                <a:cubicBezTo>
                  <a:pt x="920548" y="138139"/>
                  <a:pt x="921630" y="139222"/>
                  <a:pt x="925418" y="138139"/>
                </a:cubicBezTo>
                <a:cubicBezTo>
                  <a:pt x="926500" y="140304"/>
                  <a:pt x="928124" y="141927"/>
                  <a:pt x="927583" y="145715"/>
                </a:cubicBezTo>
                <a:cubicBezTo>
                  <a:pt x="929747" y="145715"/>
                  <a:pt x="931371" y="145174"/>
                  <a:pt x="931912" y="143551"/>
                </a:cubicBezTo>
                <a:cubicBezTo>
                  <a:pt x="933535" y="143551"/>
                  <a:pt x="931912" y="144633"/>
                  <a:pt x="931912" y="144633"/>
                </a:cubicBezTo>
                <a:cubicBezTo>
                  <a:pt x="931912" y="145715"/>
                  <a:pt x="932994" y="145715"/>
                  <a:pt x="932994" y="146798"/>
                </a:cubicBezTo>
                <a:cubicBezTo>
                  <a:pt x="932994" y="146257"/>
                  <a:pt x="931371" y="147339"/>
                  <a:pt x="931912" y="147880"/>
                </a:cubicBezTo>
                <a:cubicBezTo>
                  <a:pt x="932453" y="148421"/>
                  <a:pt x="932994" y="148962"/>
                  <a:pt x="932994" y="150045"/>
                </a:cubicBezTo>
                <a:cubicBezTo>
                  <a:pt x="935159" y="150045"/>
                  <a:pt x="935159" y="148421"/>
                  <a:pt x="937323" y="148962"/>
                </a:cubicBezTo>
                <a:cubicBezTo>
                  <a:pt x="939488" y="152209"/>
                  <a:pt x="943276" y="153833"/>
                  <a:pt x="945982" y="156538"/>
                </a:cubicBezTo>
                <a:cubicBezTo>
                  <a:pt x="945982" y="158162"/>
                  <a:pt x="946523" y="160868"/>
                  <a:pt x="944899" y="160868"/>
                </a:cubicBezTo>
                <a:cubicBezTo>
                  <a:pt x="944899" y="163573"/>
                  <a:pt x="947605" y="163032"/>
                  <a:pt x="950311" y="163032"/>
                </a:cubicBezTo>
                <a:cubicBezTo>
                  <a:pt x="951934" y="164656"/>
                  <a:pt x="950852" y="169526"/>
                  <a:pt x="954640" y="168444"/>
                </a:cubicBezTo>
                <a:cubicBezTo>
                  <a:pt x="954640" y="169526"/>
                  <a:pt x="954640" y="170608"/>
                  <a:pt x="955722" y="170608"/>
                </a:cubicBezTo>
                <a:cubicBezTo>
                  <a:pt x="954640" y="173855"/>
                  <a:pt x="957346" y="173314"/>
                  <a:pt x="956804" y="176020"/>
                </a:cubicBezTo>
                <a:cubicBezTo>
                  <a:pt x="957346" y="179266"/>
                  <a:pt x="961134" y="179266"/>
                  <a:pt x="963298" y="180349"/>
                </a:cubicBezTo>
                <a:cubicBezTo>
                  <a:pt x="963298" y="183054"/>
                  <a:pt x="959510" y="180890"/>
                  <a:pt x="958969" y="180349"/>
                </a:cubicBezTo>
                <a:cubicBezTo>
                  <a:pt x="958969" y="181972"/>
                  <a:pt x="958969" y="183054"/>
                  <a:pt x="958969" y="184678"/>
                </a:cubicBezTo>
                <a:cubicBezTo>
                  <a:pt x="959510" y="185760"/>
                  <a:pt x="961134" y="185219"/>
                  <a:pt x="961134" y="186842"/>
                </a:cubicBezTo>
                <a:cubicBezTo>
                  <a:pt x="961675" y="189007"/>
                  <a:pt x="959510" y="188466"/>
                  <a:pt x="958969" y="190089"/>
                </a:cubicBezTo>
                <a:cubicBezTo>
                  <a:pt x="958428" y="192254"/>
                  <a:pt x="961134" y="193877"/>
                  <a:pt x="961134" y="196583"/>
                </a:cubicBezTo>
                <a:cubicBezTo>
                  <a:pt x="961675" y="197665"/>
                  <a:pt x="963839" y="197665"/>
                  <a:pt x="963298" y="199830"/>
                </a:cubicBezTo>
                <a:cubicBezTo>
                  <a:pt x="964922" y="200371"/>
                  <a:pt x="964922" y="201995"/>
                  <a:pt x="966545" y="201995"/>
                </a:cubicBezTo>
                <a:cubicBezTo>
                  <a:pt x="965463" y="203077"/>
                  <a:pt x="964922" y="205241"/>
                  <a:pt x="965463" y="207406"/>
                </a:cubicBezTo>
                <a:cubicBezTo>
                  <a:pt x="965463" y="209029"/>
                  <a:pt x="970874" y="205783"/>
                  <a:pt x="969792" y="210653"/>
                </a:cubicBezTo>
                <a:cubicBezTo>
                  <a:pt x="968710" y="210112"/>
                  <a:pt x="968168" y="209571"/>
                  <a:pt x="966545" y="209571"/>
                </a:cubicBezTo>
                <a:cubicBezTo>
                  <a:pt x="966004" y="213900"/>
                  <a:pt x="967627" y="216064"/>
                  <a:pt x="967627" y="219852"/>
                </a:cubicBezTo>
                <a:cubicBezTo>
                  <a:pt x="970874" y="220935"/>
                  <a:pt x="969792" y="216605"/>
                  <a:pt x="973039" y="217688"/>
                </a:cubicBezTo>
                <a:cubicBezTo>
                  <a:pt x="973580" y="220393"/>
                  <a:pt x="975203" y="222558"/>
                  <a:pt x="973039" y="224181"/>
                </a:cubicBezTo>
                <a:cubicBezTo>
                  <a:pt x="977368" y="225264"/>
                  <a:pt x="978450" y="222558"/>
                  <a:pt x="981697" y="223099"/>
                </a:cubicBezTo>
                <a:cubicBezTo>
                  <a:pt x="983321" y="225264"/>
                  <a:pt x="986567" y="229052"/>
                  <a:pt x="983862" y="231757"/>
                </a:cubicBezTo>
                <a:cubicBezTo>
                  <a:pt x="983862" y="233922"/>
                  <a:pt x="986026" y="234463"/>
                  <a:pt x="988191" y="233922"/>
                </a:cubicBezTo>
                <a:cubicBezTo>
                  <a:pt x="989814" y="238792"/>
                  <a:pt x="991979" y="242580"/>
                  <a:pt x="999555" y="241498"/>
                </a:cubicBezTo>
                <a:cubicBezTo>
                  <a:pt x="1000096" y="245827"/>
                  <a:pt x="1004425" y="246368"/>
                  <a:pt x="1004966" y="250156"/>
                </a:cubicBezTo>
                <a:cubicBezTo>
                  <a:pt x="1006590" y="250156"/>
                  <a:pt x="1007672" y="250156"/>
                  <a:pt x="1009296" y="250156"/>
                </a:cubicBezTo>
                <a:cubicBezTo>
                  <a:pt x="1008754" y="252862"/>
                  <a:pt x="1009296" y="254486"/>
                  <a:pt x="1010378" y="255568"/>
                </a:cubicBezTo>
                <a:cubicBezTo>
                  <a:pt x="1016330" y="252862"/>
                  <a:pt x="1017413" y="261520"/>
                  <a:pt x="1020660" y="264226"/>
                </a:cubicBezTo>
                <a:cubicBezTo>
                  <a:pt x="1022824" y="263685"/>
                  <a:pt x="1024448" y="260979"/>
                  <a:pt x="1026071" y="263144"/>
                </a:cubicBezTo>
                <a:cubicBezTo>
                  <a:pt x="1026612" y="266932"/>
                  <a:pt x="1021201" y="264767"/>
                  <a:pt x="1022824" y="269638"/>
                </a:cubicBezTo>
                <a:cubicBezTo>
                  <a:pt x="1023365" y="271261"/>
                  <a:pt x="1025530" y="270720"/>
                  <a:pt x="1027153" y="270720"/>
                </a:cubicBezTo>
                <a:cubicBezTo>
                  <a:pt x="1026612" y="272884"/>
                  <a:pt x="1027694" y="276131"/>
                  <a:pt x="1030400" y="276131"/>
                </a:cubicBezTo>
                <a:cubicBezTo>
                  <a:pt x="1031483" y="276131"/>
                  <a:pt x="1032024" y="278837"/>
                  <a:pt x="1032565" y="279378"/>
                </a:cubicBezTo>
                <a:cubicBezTo>
                  <a:pt x="1033647" y="281543"/>
                  <a:pt x="1034729" y="284249"/>
                  <a:pt x="1037976" y="285872"/>
                </a:cubicBezTo>
                <a:cubicBezTo>
                  <a:pt x="1037976" y="288037"/>
                  <a:pt x="1037976" y="290201"/>
                  <a:pt x="1037976" y="292366"/>
                </a:cubicBezTo>
                <a:cubicBezTo>
                  <a:pt x="1040141" y="292366"/>
                  <a:pt x="1040682" y="291283"/>
                  <a:pt x="1041223" y="290201"/>
                </a:cubicBezTo>
                <a:cubicBezTo>
                  <a:pt x="1044470" y="292907"/>
                  <a:pt x="1042847" y="297236"/>
                  <a:pt x="1042305" y="300483"/>
                </a:cubicBezTo>
                <a:cubicBezTo>
                  <a:pt x="1042305" y="302106"/>
                  <a:pt x="1043388" y="300483"/>
                  <a:pt x="1043388" y="300483"/>
                </a:cubicBezTo>
                <a:cubicBezTo>
                  <a:pt x="1045011" y="300483"/>
                  <a:pt x="1045552" y="303189"/>
                  <a:pt x="1047717" y="303730"/>
                </a:cubicBezTo>
                <a:cubicBezTo>
                  <a:pt x="1048258" y="304812"/>
                  <a:pt x="1047176" y="307518"/>
                  <a:pt x="1047717" y="308059"/>
                </a:cubicBezTo>
                <a:cubicBezTo>
                  <a:pt x="1049340" y="309682"/>
                  <a:pt x="1047176" y="308059"/>
                  <a:pt x="1047717" y="312388"/>
                </a:cubicBezTo>
                <a:cubicBezTo>
                  <a:pt x="1047717" y="314553"/>
                  <a:pt x="1049881" y="317258"/>
                  <a:pt x="1047717" y="319964"/>
                </a:cubicBezTo>
                <a:cubicBezTo>
                  <a:pt x="1048258" y="321588"/>
                  <a:pt x="1049881" y="322129"/>
                  <a:pt x="1052046" y="322129"/>
                </a:cubicBezTo>
                <a:cubicBezTo>
                  <a:pt x="1053128" y="325376"/>
                  <a:pt x="1050423" y="324834"/>
                  <a:pt x="1050964" y="327540"/>
                </a:cubicBezTo>
                <a:cubicBezTo>
                  <a:pt x="1050423" y="330787"/>
                  <a:pt x="1054211" y="330246"/>
                  <a:pt x="1054211" y="332952"/>
                </a:cubicBezTo>
                <a:cubicBezTo>
                  <a:pt x="1054752" y="335116"/>
                  <a:pt x="1053128" y="335657"/>
                  <a:pt x="1053128" y="337281"/>
                </a:cubicBezTo>
                <a:cubicBezTo>
                  <a:pt x="1053128" y="338904"/>
                  <a:pt x="1054211" y="338904"/>
                  <a:pt x="1054211" y="340528"/>
                </a:cubicBezTo>
                <a:cubicBezTo>
                  <a:pt x="1054211" y="341610"/>
                  <a:pt x="1053669" y="342692"/>
                  <a:pt x="1054211" y="343774"/>
                </a:cubicBezTo>
                <a:cubicBezTo>
                  <a:pt x="1054211" y="344316"/>
                  <a:pt x="1057999" y="348104"/>
                  <a:pt x="1057457" y="347021"/>
                </a:cubicBezTo>
                <a:cubicBezTo>
                  <a:pt x="1057457" y="347562"/>
                  <a:pt x="1056375" y="348645"/>
                  <a:pt x="1056375" y="348104"/>
                </a:cubicBezTo>
                <a:cubicBezTo>
                  <a:pt x="1058540" y="350809"/>
                  <a:pt x="1059081" y="349727"/>
                  <a:pt x="1059622" y="351350"/>
                </a:cubicBezTo>
                <a:cubicBezTo>
                  <a:pt x="1060704" y="352974"/>
                  <a:pt x="1060704" y="354056"/>
                  <a:pt x="1058540" y="354597"/>
                </a:cubicBezTo>
                <a:cubicBezTo>
                  <a:pt x="1059081" y="357303"/>
                  <a:pt x="1061787" y="356762"/>
                  <a:pt x="1062869" y="357844"/>
                </a:cubicBezTo>
                <a:cubicBezTo>
                  <a:pt x="1063410" y="358385"/>
                  <a:pt x="1060704" y="361632"/>
                  <a:pt x="1063951" y="361091"/>
                </a:cubicBezTo>
                <a:cubicBezTo>
                  <a:pt x="1063410" y="364338"/>
                  <a:pt x="1061246" y="365961"/>
                  <a:pt x="1060704" y="368667"/>
                </a:cubicBezTo>
                <a:cubicBezTo>
                  <a:pt x="1061787" y="371373"/>
                  <a:pt x="1061787" y="375161"/>
                  <a:pt x="1063951" y="376243"/>
                </a:cubicBezTo>
                <a:cubicBezTo>
                  <a:pt x="1062328" y="381113"/>
                  <a:pt x="1064492" y="384360"/>
                  <a:pt x="1062869" y="390854"/>
                </a:cubicBezTo>
                <a:cubicBezTo>
                  <a:pt x="1063410" y="392478"/>
                  <a:pt x="1064492" y="393019"/>
                  <a:pt x="1066116" y="393019"/>
                </a:cubicBezTo>
                <a:cubicBezTo>
                  <a:pt x="1066657" y="397348"/>
                  <a:pt x="1067198" y="396807"/>
                  <a:pt x="1065034" y="399512"/>
                </a:cubicBezTo>
                <a:cubicBezTo>
                  <a:pt x="1066116" y="400595"/>
                  <a:pt x="1067739" y="400595"/>
                  <a:pt x="1068280" y="401677"/>
                </a:cubicBezTo>
                <a:cubicBezTo>
                  <a:pt x="1068822" y="402218"/>
                  <a:pt x="1070986" y="404924"/>
                  <a:pt x="1070445" y="406006"/>
                </a:cubicBezTo>
                <a:cubicBezTo>
                  <a:pt x="1066657" y="404924"/>
                  <a:pt x="1068280" y="408712"/>
                  <a:pt x="1066116" y="409253"/>
                </a:cubicBezTo>
                <a:cubicBezTo>
                  <a:pt x="1067739" y="410876"/>
                  <a:pt x="1067739" y="409794"/>
                  <a:pt x="1068280" y="413582"/>
                </a:cubicBezTo>
                <a:cubicBezTo>
                  <a:pt x="1068280" y="414123"/>
                  <a:pt x="1068822" y="416288"/>
                  <a:pt x="1069363" y="416829"/>
                </a:cubicBezTo>
                <a:cubicBezTo>
                  <a:pt x="1069904" y="417370"/>
                  <a:pt x="1071527" y="418452"/>
                  <a:pt x="1071527" y="418994"/>
                </a:cubicBezTo>
                <a:cubicBezTo>
                  <a:pt x="1072068" y="420076"/>
                  <a:pt x="1070986" y="422240"/>
                  <a:pt x="1071527" y="423323"/>
                </a:cubicBezTo>
                <a:cubicBezTo>
                  <a:pt x="1072068" y="424405"/>
                  <a:pt x="1073692" y="424405"/>
                  <a:pt x="1073692" y="425487"/>
                </a:cubicBezTo>
                <a:cubicBezTo>
                  <a:pt x="1074774" y="429275"/>
                  <a:pt x="1072610" y="429816"/>
                  <a:pt x="1071527" y="430899"/>
                </a:cubicBezTo>
                <a:cubicBezTo>
                  <a:pt x="1071527" y="431981"/>
                  <a:pt x="1073692" y="431981"/>
                  <a:pt x="1074774" y="431981"/>
                </a:cubicBezTo>
                <a:cubicBezTo>
                  <a:pt x="1074774" y="434687"/>
                  <a:pt x="1072610" y="435228"/>
                  <a:pt x="1073692" y="438475"/>
                </a:cubicBezTo>
                <a:cubicBezTo>
                  <a:pt x="1074233" y="439557"/>
                  <a:pt x="1075856" y="439016"/>
                  <a:pt x="1075856" y="440639"/>
                </a:cubicBezTo>
                <a:cubicBezTo>
                  <a:pt x="1075856" y="444969"/>
                  <a:pt x="1074233" y="440098"/>
                  <a:pt x="1072610" y="442804"/>
                </a:cubicBezTo>
                <a:cubicBezTo>
                  <a:pt x="1073151" y="443886"/>
                  <a:pt x="1073692" y="450921"/>
                  <a:pt x="1072610" y="454168"/>
                </a:cubicBezTo>
                <a:cubicBezTo>
                  <a:pt x="1072610" y="454709"/>
                  <a:pt x="1070445" y="454168"/>
                  <a:pt x="1070445" y="454168"/>
                </a:cubicBezTo>
                <a:cubicBezTo>
                  <a:pt x="1070986" y="455250"/>
                  <a:pt x="1069904" y="457956"/>
                  <a:pt x="1070445" y="458497"/>
                </a:cubicBezTo>
                <a:cubicBezTo>
                  <a:pt x="1071527" y="459579"/>
                  <a:pt x="1069904" y="459579"/>
                  <a:pt x="1071527" y="461744"/>
                </a:cubicBezTo>
                <a:cubicBezTo>
                  <a:pt x="1070445" y="464991"/>
                  <a:pt x="1068822" y="460662"/>
                  <a:pt x="1067198" y="460662"/>
                </a:cubicBezTo>
                <a:cubicBezTo>
                  <a:pt x="1066657" y="464991"/>
                  <a:pt x="1069363" y="464991"/>
                  <a:pt x="1069363" y="468238"/>
                </a:cubicBezTo>
                <a:cubicBezTo>
                  <a:pt x="1065575" y="466614"/>
                  <a:pt x="1068280" y="472026"/>
                  <a:pt x="1065034" y="470402"/>
                </a:cubicBezTo>
                <a:cubicBezTo>
                  <a:pt x="1064492" y="475273"/>
                  <a:pt x="1067198" y="477437"/>
                  <a:pt x="1066116" y="482849"/>
                </a:cubicBezTo>
                <a:cubicBezTo>
                  <a:pt x="1063410" y="482308"/>
                  <a:pt x="1062869" y="485013"/>
                  <a:pt x="1062869" y="486096"/>
                </a:cubicBezTo>
                <a:cubicBezTo>
                  <a:pt x="1062869" y="488801"/>
                  <a:pt x="1065575" y="489342"/>
                  <a:pt x="1065034" y="491507"/>
                </a:cubicBezTo>
                <a:cubicBezTo>
                  <a:pt x="1061246" y="490966"/>
                  <a:pt x="1065034" y="498001"/>
                  <a:pt x="1060704" y="496918"/>
                </a:cubicBezTo>
                <a:cubicBezTo>
                  <a:pt x="1060704" y="499624"/>
                  <a:pt x="1065034" y="498542"/>
                  <a:pt x="1066116" y="500165"/>
                </a:cubicBezTo>
                <a:cubicBezTo>
                  <a:pt x="1065575" y="501789"/>
                  <a:pt x="1063951" y="501248"/>
                  <a:pt x="1063951" y="500165"/>
                </a:cubicBezTo>
                <a:cubicBezTo>
                  <a:pt x="1062328" y="501248"/>
                  <a:pt x="1061787" y="502871"/>
                  <a:pt x="1060704" y="504494"/>
                </a:cubicBezTo>
                <a:cubicBezTo>
                  <a:pt x="1061246" y="506659"/>
                  <a:pt x="1061246" y="509365"/>
                  <a:pt x="1062869" y="509906"/>
                </a:cubicBezTo>
                <a:cubicBezTo>
                  <a:pt x="1063410" y="510988"/>
                  <a:pt x="1060704" y="511529"/>
                  <a:pt x="1060704" y="512071"/>
                </a:cubicBezTo>
                <a:cubicBezTo>
                  <a:pt x="1060704" y="512612"/>
                  <a:pt x="1062328" y="513694"/>
                  <a:pt x="1061787" y="515317"/>
                </a:cubicBezTo>
                <a:cubicBezTo>
                  <a:pt x="1061787" y="515317"/>
                  <a:pt x="1060704" y="515317"/>
                  <a:pt x="1060704" y="516400"/>
                </a:cubicBezTo>
                <a:cubicBezTo>
                  <a:pt x="1060704" y="516941"/>
                  <a:pt x="1060704" y="518564"/>
                  <a:pt x="1060704" y="518564"/>
                </a:cubicBezTo>
                <a:cubicBezTo>
                  <a:pt x="1059622" y="519647"/>
                  <a:pt x="1060163" y="519647"/>
                  <a:pt x="1060704" y="521811"/>
                </a:cubicBezTo>
                <a:cubicBezTo>
                  <a:pt x="1061246" y="523976"/>
                  <a:pt x="1059081" y="528846"/>
                  <a:pt x="1063951" y="527223"/>
                </a:cubicBezTo>
                <a:cubicBezTo>
                  <a:pt x="1062869" y="528846"/>
                  <a:pt x="1061246" y="529387"/>
                  <a:pt x="1059622" y="530469"/>
                </a:cubicBezTo>
                <a:cubicBezTo>
                  <a:pt x="1061787" y="531552"/>
                  <a:pt x="1061246" y="535340"/>
                  <a:pt x="1062869" y="536963"/>
                </a:cubicBezTo>
                <a:cubicBezTo>
                  <a:pt x="1061787" y="540210"/>
                  <a:pt x="1058540" y="538587"/>
                  <a:pt x="1060704" y="542375"/>
                </a:cubicBezTo>
                <a:cubicBezTo>
                  <a:pt x="1059622" y="542375"/>
                  <a:pt x="1058540" y="542375"/>
                  <a:pt x="1057457" y="542375"/>
                </a:cubicBezTo>
                <a:cubicBezTo>
                  <a:pt x="1057457" y="543457"/>
                  <a:pt x="1057457" y="544539"/>
                  <a:pt x="1057457" y="545621"/>
                </a:cubicBezTo>
                <a:cubicBezTo>
                  <a:pt x="1054752" y="545080"/>
                  <a:pt x="1055834" y="547786"/>
                  <a:pt x="1054211" y="547786"/>
                </a:cubicBezTo>
                <a:cubicBezTo>
                  <a:pt x="1053669" y="550492"/>
                  <a:pt x="1059081" y="547245"/>
                  <a:pt x="1057457" y="551033"/>
                </a:cubicBezTo>
                <a:cubicBezTo>
                  <a:pt x="1054211" y="551033"/>
                  <a:pt x="1055293" y="549410"/>
                  <a:pt x="1053128" y="551033"/>
                </a:cubicBezTo>
                <a:cubicBezTo>
                  <a:pt x="1052587" y="552656"/>
                  <a:pt x="1054211" y="556986"/>
                  <a:pt x="1052046" y="556444"/>
                </a:cubicBezTo>
                <a:cubicBezTo>
                  <a:pt x="1053128" y="558609"/>
                  <a:pt x="1056916" y="558068"/>
                  <a:pt x="1056375" y="561856"/>
                </a:cubicBezTo>
                <a:cubicBezTo>
                  <a:pt x="1049881" y="560232"/>
                  <a:pt x="1050964" y="566185"/>
                  <a:pt x="1046093" y="566185"/>
                </a:cubicBezTo>
                <a:cubicBezTo>
                  <a:pt x="1045011" y="570514"/>
                  <a:pt x="1047717" y="572138"/>
                  <a:pt x="1047176" y="576467"/>
                </a:cubicBezTo>
                <a:cubicBezTo>
                  <a:pt x="1043929" y="575926"/>
                  <a:pt x="1042847" y="578631"/>
                  <a:pt x="1040682" y="576467"/>
                </a:cubicBezTo>
                <a:cubicBezTo>
                  <a:pt x="1040682" y="581337"/>
                  <a:pt x="1038517" y="582419"/>
                  <a:pt x="1042847" y="584043"/>
                </a:cubicBezTo>
                <a:cubicBezTo>
                  <a:pt x="1042847" y="586748"/>
                  <a:pt x="1039059" y="584584"/>
                  <a:pt x="1038517" y="584043"/>
                </a:cubicBezTo>
                <a:cubicBezTo>
                  <a:pt x="1039059" y="588913"/>
                  <a:pt x="1040682" y="591078"/>
                  <a:pt x="1034188" y="590537"/>
                </a:cubicBezTo>
                <a:cubicBezTo>
                  <a:pt x="1034188" y="594325"/>
                  <a:pt x="1036894" y="595948"/>
                  <a:pt x="1039600" y="597030"/>
                </a:cubicBezTo>
                <a:cubicBezTo>
                  <a:pt x="1036894" y="600277"/>
                  <a:pt x="1029318" y="598654"/>
                  <a:pt x="1026071" y="601359"/>
                </a:cubicBezTo>
                <a:cubicBezTo>
                  <a:pt x="1025530" y="604606"/>
                  <a:pt x="1028777" y="604606"/>
                  <a:pt x="1028236" y="607853"/>
                </a:cubicBezTo>
                <a:cubicBezTo>
                  <a:pt x="1026612" y="608935"/>
                  <a:pt x="1026612" y="608394"/>
                  <a:pt x="1024989" y="607853"/>
                </a:cubicBezTo>
                <a:cubicBezTo>
                  <a:pt x="1027153" y="610559"/>
                  <a:pt x="1021742" y="620299"/>
                  <a:pt x="1028236" y="621382"/>
                </a:cubicBezTo>
                <a:cubicBezTo>
                  <a:pt x="1029318" y="625170"/>
                  <a:pt x="1026612" y="624629"/>
                  <a:pt x="1026071" y="626793"/>
                </a:cubicBezTo>
                <a:cubicBezTo>
                  <a:pt x="1027153" y="629499"/>
                  <a:pt x="1028777" y="631122"/>
                  <a:pt x="1028236" y="635452"/>
                </a:cubicBezTo>
                <a:cubicBezTo>
                  <a:pt x="1027153" y="636534"/>
                  <a:pt x="1025530" y="636534"/>
                  <a:pt x="1023906" y="636534"/>
                </a:cubicBezTo>
                <a:cubicBezTo>
                  <a:pt x="1022824" y="640863"/>
                  <a:pt x="1026612" y="639781"/>
                  <a:pt x="1026071" y="643028"/>
                </a:cubicBezTo>
                <a:cubicBezTo>
                  <a:pt x="1027694" y="646274"/>
                  <a:pt x="1023365" y="644651"/>
                  <a:pt x="1022824" y="646274"/>
                </a:cubicBezTo>
                <a:cubicBezTo>
                  <a:pt x="1022824" y="645733"/>
                  <a:pt x="1025530" y="651686"/>
                  <a:pt x="1023906" y="652768"/>
                </a:cubicBezTo>
                <a:cubicBezTo>
                  <a:pt x="1022283" y="653850"/>
                  <a:pt x="1024448" y="656015"/>
                  <a:pt x="1022824" y="658180"/>
                </a:cubicBezTo>
                <a:cubicBezTo>
                  <a:pt x="1021742" y="659803"/>
                  <a:pt x="1020118" y="659262"/>
                  <a:pt x="1018495" y="660344"/>
                </a:cubicBezTo>
                <a:cubicBezTo>
                  <a:pt x="1017954" y="662509"/>
                  <a:pt x="1019577" y="663050"/>
                  <a:pt x="1019577" y="664673"/>
                </a:cubicBezTo>
                <a:cubicBezTo>
                  <a:pt x="1019577" y="666297"/>
                  <a:pt x="1018495" y="666838"/>
                  <a:pt x="1018495" y="667920"/>
                </a:cubicBezTo>
                <a:cubicBezTo>
                  <a:pt x="1017954" y="670626"/>
                  <a:pt x="1019036" y="671167"/>
                  <a:pt x="1017413" y="672249"/>
                </a:cubicBezTo>
                <a:cubicBezTo>
                  <a:pt x="1016872" y="672791"/>
                  <a:pt x="1017954" y="674414"/>
                  <a:pt x="1017413" y="674414"/>
                </a:cubicBezTo>
                <a:cubicBezTo>
                  <a:pt x="1017413" y="674414"/>
                  <a:pt x="1015248" y="674414"/>
                  <a:pt x="1015248" y="674414"/>
                </a:cubicBezTo>
                <a:cubicBezTo>
                  <a:pt x="1015248" y="674955"/>
                  <a:pt x="1016872" y="676579"/>
                  <a:pt x="1016330" y="677661"/>
                </a:cubicBezTo>
                <a:cubicBezTo>
                  <a:pt x="1016330" y="678202"/>
                  <a:pt x="1014166" y="678202"/>
                  <a:pt x="1014166" y="678743"/>
                </a:cubicBezTo>
                <a:cubicBezTo>
                  <a:pt x="1013625" y="679284"/>
                  <a:pt x="1014707" y="680908"/>
                  <a:pt x="1014166" y="680908"/>
                </a:cubicBezTo>
                <a:cubicBezTo>
                  <a:pt x="1013084" y="681990"/>
                  <a:pt x="1014166" y="684155"/>
                  <a:pt x="1013084" y="687401"/>
                </a:cubicBezTo>
                <a:cubicBezTo>
                  <a:pt x="1012542" y="690107"/>
                  <a:pt x="1017413" y="688484"/>
                  <a:pt x="1016330" y="691731"/>
                </a:cubicBezTo>
                <a:cubicBezTo>
                  <a:pt x="1012001" y="688484"/>
                  <a:pt x="1010378" y="697142"/>
                  <a:pt x="1014166" y="699307"/>
                </a:cubicBezTo>
                <a:cubicBezTo>
                  <a:pt x="1014707" y="702012"/>
                  <a:pt x="1010919" y="700389"/>
                  <a:pt x="1010919" y="702554"/>
                </a:cubicBezTo>
                <a:cubicBezTo>
                  <a:pt x="1010919" y="704718"/>
                  <a:pt x="1008213" y="702554"/>
                  <a:pt x="1007672" y="702554"/>
                </a:cubicBezTo>
                <a:cubicBezTo>
                  <a:pt x="1009296" y="707965"/>
                  <a:pt x="1003884" y="706883"/>
                  <a:pt x="1003343" y="710130"/>
                </a:cubicBezTo>
                <a:cubicBezTo>
                  <a:pt x="1006049" y="716082"/>
                  <a:pt x="1003343" y="720411"/>
                  <a:pt x="1007672" y="724740"/>
                </a:cubicBezTo>
                <a:cubicBezTo>
                  <a:pt x="1007672" y="727987"/>
                  <a:pt x="1002261" y="726364"/>
                  <a:pt x="1001178" y="727987"/>
                </a:cubicBezTo>
                <a:cubicBezTo>
                  <a:pt x="1000637" y="731775"/>
                  <a:pt x="1003343" y="733399"/>
                  <a:pt x="1003343" y="736646"/>
                </a:cubicBezTo>
                <a:cubicBezTo>
                  <a:pt x="1002261" y="738810"/>
                  <a:pt x="1000637" y="736104"/>
                  <a:pt x="1000096" y="736646"/>
                </a:cubicBezTo>
                <a:cubicBezTo>
                  <a:pt x="999014" y="737728"/>
                  <a:pt x="1001178" y="738810"/>
                  <a:pt x="1001178" y="738810"/>
                </a:cubicBezTo>
                <a:cubicBezTo>
                  <a:pt x="1001178" y="741516"/>
                  <a:pt x="997931" y="736646"/>
                  <a:pt x="999014" y="742057"/>
                </a:cubicBezTo>
                <a:cubicBezTo>
                  <a:pt x="996849" y="742598"/>
                  <a:pt x="996308" y="744222"/>
                  <a:pt x="994685" y="745304"/>
                </a:cubicBezTo>
                <a:cubicBezTo>
                  <a:pt x="994685" y="747468"/>
                  <a:pt x="996308" y="747468"/>
                  <a:pt x="995767" y="749633"/>
                </a:cubicBezTo>
                <a:cubicBezTo>
                  <a:pt x="995767" y="749633"/>
                  <a:pt x="992520" y="752339"/>
                  <a:pt x="992520" y="752880"/>
                </a:cubicBezTo>
                <a:cubicBezTo>
                  <a:pt x="991979" y="753962"/>
                  <a:pt x="993061" y="755045"/>
                  <a:pt x="993602" y="755045"/>
                </a:cubicBezTo>
                <a:cubicBezTo>
                  <a:pt x="992520" y="758291"/>
                  <a:pt x="991979" y="756127"/>
                  <a:pt x="989273" y="756127"/>
                </a:cubicBezTo>
                <a:cubicBezTo>
                  <a:pt x="989273" y="757209"/>
                  <a:pt x="989273" y="758291"/>
                  <a:pt x="988191" y="758291"/>
                </a:cubicBezTo>
                <a:cubicBezTo>
                  <a:pt x="990897" y="760997"/>
                  <a:pt x="988732" y="763162"/>
                  <a:pt x="990355" y="768573"/>
                </a:cubicBezTo>
                <a:cubicBezTo>
                  <a:pt x="987650" y="765867"/>
                  <a:pt x="986026" y="769655"/>
                  <a:pt x="982779" y="769655"/>
                </a:cubicBezTo>
                <a:cubicBezTo>
                  <a:pt x="982779" y="771820"/>
                  <a:pt x="984403" y="771820"/>
                  <a:pt x="983862" y="773985"/>
                </a:cubicBezTo>
                <a:cubicBezTo>
                  <a:pt x="980615" y="773985"/>
                  <a:pt x="981697" y="772361"/>
                  <a:pt x="979533" y="773985"/>
                </a:cubicBezTo>
                <a:cubicBezTo>
                  <a:pt x="980074" y="777773"/>
                  <a:pt x="981156" y="779396"/>
                  <a:pt x="979533" y="782643"/>
                </a:cubicBezTo>
                <a:cubicBezTo>
                  <a:pt x="975203" y="780478"/>
                  <a:pt x="977368" y="783184"/>
                  <a:pt x="975203" y="785890"/>
                </a:cubicBezTo>
                <a:cubicBezTo>
                  <a:pt x="974662" y="786431"/>
                  <a:pt x="973580" y="785890"/>
                  <a:pt x="973039" y="785890"/>
                </a:cubicBezTo>
                <a:cubicBezTo>
                  <a:pt x="971957" y="786431"/>
                  <a:pt x="973039" y="787513"/>
                  <a:pt x="971957" y="788054"/>
                </a:cubicBezTo>
                <a:cubicBezTo>
                  <a:pt x="971415" y="788596"/>
                  <a:pt x="969792" y="787513"/>
                  <a:pt x="969792" y="788054"/>
                </a:cubicBezTo>
                <a:cubicBezTo>
                  <a:pt x="968710" y="789678"/>
                  <a:pt x="969792" y="792384"/>
                  <a:pt x="965463" y="791301"/>
                </a:cubicBezTo>
                <a:cubicBezTo>
                  <a:pt x="964380" y="794548"/>
                  <a:pt x="968710" y="793466"/>
                  <a:pt x="967627" y="796713"/>
                </a:cubicBezTo>
                <a:cubicBezTo>
                  <a:pt x="963839" y="792925"/>
                  <a:pt x="964922" y="805371"/>
                  <a:pt x="958969" y="804289"/>
                </a:cubicBezTo>
                <a:cubicBezTo>
                  <a:pt x="961675" y="807536"/>
                  <a:pt x="958428" y="810241"/>
                  <a:pt x="960051" y="812947"/>
                </a:cubicBezTo>
                <a:cubicBezTo>
                  <a:pt x="958428" y="813488"/>
                  <a:pt x="957887" y="811865"/>
                  <a:pt x="957887" y="810783"/>
                </a:cubicBezTo>
                <a:cubicBezTo>
                  <a:pt x="954640" y="811324"/>
                  <a:pt x="954640" y="815112"/>
                  <a:pt x="953558" y="817276"/>
                </a:cubicBezTo>
                <a:cubicBezTo>
                  <a:pt x="949228" y="815112"/>
                  <a:pt x="948687" y="819441"/>
                  <a:pt x="942194" y="818358"/>
                </a:cubicBezTo>
                <a:cubicBezTo>
                  <a:pt x="942194" y="819982"/>
                  <a:pt x="941652" y="822688"/>
                  <a:pt x="943276" y="822688"/>
                </a:cubicBezTo>
                <a:cubicBezTo>
                  <a:pt x="942735" y="824311"/>
                  <a:pt x="940570" y="823770"/>
                  <a:pt x="938947" y="823770"/>
                </a:cubicBezTo>
                <a:cubicBezTo>
                  <a:pt x="938947" y="825393"/>
                  <a:pt x="938947" y="826476"/>
                  <a:pt x="938947" y="828099"/>
                </a:cubicBezTo>
                <a:cubicBezTo>
                  <a:pt x="937323" y="828640"/>
                  <a:pt x="936782" y="827017"/>
                  <a:pt x="936782" y="825934"/>
                </a:cubicBezTo>
                <a:cubicBezTo>
                  <a:pt x="935159" y="828099"/>
                  <a:pt x="931912" y="829181"/>
                  <a:pt x="930288" y="825934"/>
                </a:cubicBezTo>
                <a:cubicBezTo>
                  <a:pt x="929206" y="826476"/>
                  <a:pt x="929206" y="828640"/>
                  <a:pt x="927042" y="828099"/>
                </a:cubicBezTo>
                <a:cubicBezTo>
                  <a:pt x="926500" y="825934"/>
                  <a:pt x="927583" y="825393"/>
                  <a:pt x="928124" y="823770"/>
                </a:cubicBezTo>
                <a:cubicBezTo>
                  <a:pt x="926500" y="821605"/>
                  <a:pt x="924336" y="824311"/>
                  <a:pt x="922712" y="821605"/>
                </a:cubicBezTo>
                <a:cubicBezTo>
                  <a:pt x="920548" y="821605"/>
                  <a:pt x="922171" y="825393"/>
                  <a:pt x="920548" y="825934"/>
                </a:cubicBezTo>
                <a:cubicBezTo>
                  <a:pt x="918924" y="825393"/>
                  <a:pt x="918383" y="827017"/>
                  <a:pt x="918383" y="828099"/>
                </a:cubicBezTo>
                <a:cubicBezTo>
                  <a:pt x="912972" y="824852"/>
                  <a:pt x="911889" y="832969"/>
                  <a:pt x="914054" y="836757"/>
                </a:cubicBezTo>
                <a:cubicBezTo>
                  <a:pt x="912431" y="837299"/>
                  <a:pt x="910807" y="836216"/>
                  <a:pt x="909725" y="836757"/>
                </a:cubicBezTo>
                <a:cubicBezTo>
                  <a:pt x="907560" y="837299"/>
                  <a:pt x="908643" y="841087"/>
                  <a:pt x="905396" y="840004"/>
                </a:cubicBezTo>
                <a:cubicBezTo>
                  <a:pt x="906478" y="843251"/>
                  <a:pt x="903231" y="843251"/>
                  <a:pt x="904313" y="846498"/>
                </a:cubicBezTo>
                <a:cubicBezTo>
                  <a:pt x="900525" y="845957"/>
                  <a:pt x="901067" y="848663"/>
                  <a:pt x="898902" y="846498"/>
                </a:cubicBezTo>
                <a:cubicBezTo>
                  <a:pt x="897279" y="846498"/>
                  <a:pt x="897279" y="848663"/>
                  <a:pt x="895655" y="848663"/>
                </a:cubicBezTo>
                <a:cubicBezTo>
                  <a:pt x="894573" y="848663"/>
                  <a:pt x="893491" y="848663"/>
                  <a:pt x="893491" y="849745"/>
                </a:cubicBezTo>
                <a:cubicBezTo>
                  <a:pt x="893491" y="850827"/>
                  <a:pt x="890785" y="851909"/>
                  <a:pt x="888079" y="851909"/>
                </a:cubicBezTo>
                <a:cubicBezTo>
                  <a:pt x="888620" y="852992"/>
                  <a:pt x="889161" y="854074"/>
                  <a:pt x="890244" y="854074"/>
                </a:cubicBezTo>
                <a:cubicBezTo>
                  <a:pt x="890244" y="856780"/>
                  <a:pt x="887538" y="853533"/>
                  <a:pt x="886997" y="854074"/>
                </a:cubicBezTo>
                <a:cubicBezTo>
                  <a:pt x="885914" y="855697"/>
                  <a:pt x="885914" y="854615"/>
                  <a:pt x="882668" y="854074"/>
                </a:cubicBezTo>
                <a:cubicBezTo>
                  <a:pt x="880503" y="854074"/>
                  <a:pt x="882126" y="857862"/>
                  <a:pt x="881585" y="859486"/>
                </a:cubicBezTo>
                <a:cubicBezTo>
                  <a:pt x="880503" y="858403"/>
                  <a:pt x="878338" y="857862"/>
                  <a:pt x="876174" y="858403"/>
                </a:cubicBezTo>
                <a:cubicBezTo>
                  <a:pt x="876174" y="861109"/>
                  <a:pt x="877797" y="861650"/>
                  <a:pt x="879421" y="862732"/>
                </a:cubicBezTo>
                <a:cubicBezTo>
                  <a:pt x="878338" y="864897"/>
                  <a:pt x="877256" y="862732"/>
                  <a:pt x="876174" y="862732"/>
                </a:cubicBezTo>
                <a:cubicBezTo>
                  <a:pt x="875092" y="863815"/>
                  <a:pt x="872927" y="864356"/>
                  <a:pt x="870762" y="863815"/>
                </a:cubicBezTo>
                <a:cubicBezTo>
                  <a:pt x="869139" y="864897"/>
                  <a:pt x="866974" y="865438"/>
                  <a:pt x="867516" y="868144"/>
                </a:cubicBezTo>
                <a:cubicBezTo>
                  <a:pt x="865351" y="868144"/>
                  <a:pt x="864810" y="870308"/>
                  <a:pt x="864269" y="868144"/>
                </a:cubicBezTo>
                <a:cubicBezTo>
                  <a:pt x="862645" y="868144"/>
                  <a:pt x="863728" y="870308"/>
                  <a:pt x="863186" y="871391"/>
                </a:cubicBezTo>
                <a:cubicBezTo>
                  <a:pt x="861563" y="873014"/>
                  <a:pt x="857234" y="872473"/>
                  <a:pt x="857775" y="875720"/>
                </a:cubicBezTo>
                <a:cubicBezTo>
                  <a:pt x="855610" y="873555"/>
                  <a:pt x="855069" y="876802"/>
                  <a:pt x="851281" y="875720"/>
                </a:cubicBezTo>
                <a:cubicBezTo>
                  <a:pt x="848034" y="875179"/>
                  <a:pt x="850740" y="881131"/>
                  <a:pt x="846952" y="880049"/>
                </a:cubicBezTo>
                <a:cubicBezTo>
                  <a:pt x="846952" y="878426"/>
                  <a:pt x="846952" y="877343"/>
                  <a:pt x="846952" y="875720"/>
                </a:cubicBezTo>
                <a:cubicBezTo>
                  <a:pt x="845870" y="876802"/>
                  <a:pt x="842623" y="876261"/>
                  <a:pt x="843705" y="878967"/>
                </a:cubicBezTo>
                <a:cubicBezTo>
                  <a:pt x="842623" y="878967"/>
                  <a:pt x="841541" y="878967"/>
                  <a:pt x="840458" y="878967"/>
                </a:cubicBezTo>
                <a:cubicBezTo>
                  <a:pt x="840458" y="880590"/>
                  <a:pt x="840458" y="881672"/>
                  <a:pt x="840458" y="883296"/>
                </a:cubicBezTo>
                <a:cubicBezTo>
                  <a:pt x="839376" y="883296"/>
                  <a:pt x="838294" y="883837"/>
                  <a:pt x="837211" y="883296"/>
                </a:cubicBezTo>
                <a:cubicBezTo>
                  <a:pt x="837211" y="883296"/>
                  <a:pt x="835588" y="882214"/>
                  <a:pt x="836129" y="882214"/>
                </a:cubicBezTo>
                <a:cubicBezTo>
                  <a:pt x="835588" y="882214"/>
                  <a:pt x="833965" y="884378"/>
                  <a:pt x="833965" y="884378"/>
                </a:cubicBezTo>
                <a:cubicBezTo>
                  <a:pt x="831800" y="884378"/>
                  <a:pt x="831800" y="881672"/>
                  <a:pt x="830718" y="881131"/>
                </a:cubicBezTo>
                <a:cubicBezTo>
                  <a:pt x="830177" y="881131"/>
                  <a:pt x="829635" y="882214"/>
                  <a:pt x="828553" y="882214"/>
                </a:cubicBezTo>
                <a:cubicBezTo>
                  <a:pt x="828012" y="882214"/>
                  <a:pt x="826930" y="881131"/>
                  <a:pt x="827471" y="881131"/>
                </a:cubicBezTo>
                <a:cubicBezTo>
                  <a:pt x="825847" y="881672"/>
                  <a:pt x="825847" y="882755"/>
                  <a:pt x="824224" y="883296"/>
                </a:cubicBezTo>
                <a:cubicBezTo>
                  <a:pt x="824765" y="883296"/>
                  <a:pt x="823683" y="882214"/>
                  <a:pt x="823142" y="882214"/>
                </a:cubicBezTo>
                <a:cubicBezTo>
                  <a:pt x="823142" y="882214"/>
                  <a:pt x="822601" y="883837"/>
                  <a:pt x="822059" y="883296"/>
                </a:cubicBezTo>
                <a:cubicBezTo>
                  <a:pt x="822059" y="884919"/>
                  <a:pt x="822059" y="887084"/>
                  <a:pt x="822059" y="888707"/>
                </a:cubicBezTo>
                <a:cubicBezTo>
                  <a:pt x="818271" y="889790"/>
                  <a:pt x="817189" y="887625"/>
                  <a:pt x="815566" y="886543"/>
                </a:cubicBezTo>
                <a:cubicBezTo>
                  <a:pt x="810154" y="886002"/>
                  <a:pt x="811778" y="891954"/>
                  <a:pt x="806907" y="891954"/>
                </a:cubicBezTo>
                <a:cubicBezTo>
                  <a:pt x="806907" y="890872"/>
                  <a:pt x="806907" y="889790"/>
                  <a:pt x="806907" y="888707"/>
                </a:cubicBezTo>
                <a:cubicBezTo>
                  <a:pt x="805825" y="889790"/>
                  <a:pt x="802578" y="889249"/>
                  <a:pt x="803660" y="891954"/>
                </a:cubicBezTo>
                <a:cubicBezTo>
                  <a:pt x="802578" y="892495"/>
                  <a:pt x="802037" y="889790"/>
                  <a:pt x="801496" y="889790"/>
                </a:cubicBezTo>
                <a:cubicBezTo>
                  <a:pt x="800414" y="889790"/>
                  <a:pt x="799331" y="891954"/>
                  <a:pt x="799331" y="891954"/>
                </a:cubicBezTo>
                <a:cubicBezTo>
                  <a:pt x="797708" y="891954"/>
                  <a:pt x="797708" y="890331"/>
                  <a:pt x="796084" y="889790"/>
                </a:cubicBezTo>
                <a:cubicBezTo>
                  <a:pt x="794461" y="889249"/>
                  <a:pt x="791755" y="889790"/>
                  <a:pt x="790673" y="889790"/>
                </a:cubicBezTo>
                <a:cubicBezTo>
                  <a:pt x="789050" y="889790"/>
                  <a:pt x="788508" y="890872"/>
                  <a:pt x="787426" y="890872"/>
                </a:cubicBezTo>
                <a:cubicBezTo>
                  <a:pt x="785803" y="890872"/>
                  <a:pt x="783097" y="888707"/>
                  <a:pt x="782015" y="890872"/>
                </a:cubicBezTo>
                <a:cubicBezTo>
                  <a:pt x="781473" y="893578"/>
                  <a:pt x="786885" y="890331"/>
                  <a:pt x="785262" y="894119"/>
                </a:cubicBezTo>
                <a:cubicBezTo>
                  <a:pt x="783097" y="896283"/>
                  <a:pt x="782015" y="892495"/>
                  <a:pt x="780932" y="896283"/>
                </a:cubicBezTo>
                <a:cubicBezTo>
                  <a:pt x="777685" y="895201"/>
                  <a:pt x="779850" y="894660"/>
                  <a:pt x="779850" y="891954"/>
                </a:cubicBezTo>
                <a:cubicBezTo>
                  <a:pt x="777144" y="891413"/>
                  <a:pt x="778768" y="896283"/>
                  <a:pt x="775521" y="895201"/>
                </a:cubicBezTo>
                <a:cubicBezTo>
                  <a:pt x="774439" y="894119"/>
                  <a:pt x="774439" y="892495"/>
                  <a:pt x="774439" y="890872"/>
                </a:cubicBezTo>
                <a:cubicBezTo>
                  <a:pt x="773356" y="891413"/>
                  <a:pt x="773897" y="893036"/>
                  <a:pt x="772274" y="893036"/>
                </a:cubicBezTo>
                <a:cubicBezTo>
                  <a:pt x="767404" y="893578"/>
                  <a:pt x="767945" y="891413"/>
                  <a:pt x="764698" y="893036"/>
                </a:cubicBezTo>
                <a:cubicBezTo>
                  <a:pt x="765239" y="887625"/>
                  <a:pt x="760369" y="894660"/>
                  <a:pt x="760369" y="889790"/>
                </a:cubicBezTo>
                <a:cubicBezTo>
                  <a:pt x="759287" y="890331"/>
                  <a:pt x="761451" y="895201"/>
                  <a:pt x="759287" y="897366"/>
                </a:cubicBezTo>
                <a:cubicBezTo>
                  <a:pt x="757122" y="897366"/>
                  <a:pt x="756581" y="895201"/>
                  <a:pt x="757122" y="893036"/>
                </a:cubicBezTo>
                <a:cubicBezTo>
                  <a:pt x="755499" y="894119"/>
                  <a:pt x="754416" y="894119"/>
                  <a:pt x="753875" y="891954"/>
                </a:cubicBezTo>
                <a:cubicBezTo>
                  <a:pt x="751710" y="891954"/>
                  <a:pt x="750087" y="893036"/>
                  <a:pt x="750628" y="895201"/>
                </a:cubicBezTo>
                <a:cubicBezTo>
                  <a:pt x="746840" y="894119"/>
                  <a:pt x="750087" y="891954"/>
                  <a:pt x="749546" y="888707"/>
                </a:cubicBezTo>
                <a:cubicBezTo>
                  <a:pt x="747381" y="889790"/>
                  <a:pt x="745758" y="891413"/>
                  <a:pt x="741970" y="890872"/>
                </a:cubicBezTo>
                <a:cubicBezTo>
                  <a:pt x="740888" y="889249"/>
                  <a:pt x="737641" y="891413"/>
                  <a:pt x="735476" y="889790"/>
                </a:cubicBezTo>
                <a:cubicBezTo>
                  <a:pt x="735476" y="889790"/>
                  <a:pt x="735476" y="888707"/>
                  <a:pt x="735476" y="888707"/>
                </a:cubicBezTo>
                <a:cubicBezTo>
                  <a:pt x="734394" y="888707"/>
                  <a:pt x="733312" y="889249"/>
                  <a:pt x="732229" y="888707"/>
                </a:cubicBezTo>
                <a:cubicBezTo>
                  <a:pt x="731688" y="888707"/>
                  <a:pt x="731147" y="887625"/>
                  <a:pt x="731147" y="887625"/>
                </a:cubicBezTo>
                <a:cubicBezTo>
                  <a:pt x="728441" y="887084"/>
                  <a:pt x="728441" y="890331"/>
                  <a:pt x="725736" y="887625"/>
                </a:cubicBezTo>
                <a:cubicBezTo>
                  <a:pt x="723571" y="885460"/>
                  <a:pt x="725194" y="888707"/>
                  <a:pt x="722489" y="888707"/>
                </a:cubicBezTo>
                <a:cubicBezTo>
                  <a:pt x="721406" y="888707"/>
                  <a:pt x="719783" y="889790"/>
                  <a:pt x="717077" y="889790"/>
                </a:cubicBezTo>
                <a:cubicBezTo>
                  <a:pt x="718160" y="886002"/>
                  <a:pt x="715454" y="887625"/>
                  <a:pt x="712748" y="886543"/>
                </a:cubicBezTo>
                <a:cubicBezTo>
                  <a:pt x="711666" y="886002"/>
                  <a:pt x="711666" y="882755"/>
                  <a:pt x="708419" y="883296"/>
                </a:cubicBezTo>
                <a:cubicBezTo>
                  <a:pt x="707337" y="883296"/>
                  <a:pt x="707337" y="885460"/>
                  <a:pt x="707337" y="886543"/>
                </a:cubicBezTo>
                <a:cubicBezTo>
                  <a:pt x="704631" y="886543"/>
                  <a:pt x="704090" y="884919"/>
                  <a:pt x="703007" y="883296"/>
                </a:cubicBezTo>
                <a:cubicBezTo>
                  <a:pt x="701384" y="882755"/>
                  <a:pt x="697055" y="884378"/>
                  <a:pt x="697596" y="882214"/>
                </a:cubicBezTo>
                <a:cubicBezTo>
                  <a:pt x="694890" y="881672"/>
                  <a:pt x="698678" y="888707"/>
                  <a:pt x="694349" y="886543"/>
                </a:cubicBezTo>
                <a:cubicBezTo>
                  <a:pt x="694349" y="884378"/>
                  <a:pt x="695973" y="884378"/>
                  <a:pt x="695431" y="882214"/>
                </a:cubicBezTo>
                <a:cubicBezTo>
                  <a:pt x="694349" y="881131"/>
                  <a:pt x="692726" y="880049"/>
                  <a:pt x="691102" y="878967"/>
                </a:cubicBezTo>
                <a:cubicBezTo>
                  <a:pt x="690020" y="878426"/>
                  <a:pt x="689479" y="877343"/>
                  <a:pt x="688938" y="876802"/>
                </a:cubicBezTo>
                <a:cubicBezTo>
                  <a:pt x="688397" y="876261"/>
                  <a:pt x="686773" y="877343"/>
                  <a:pt x="686773" y="876802"/>
                </a:cubicBezTo>
                <a:cubicBezTo>
                  <a:pt x="685691" y="875179"/>
                  <a:pt x="684609" y="875720"/>
                  <a:pt x="681362" y="876802"/>
                </a:cubicBezTo>
                <a:cubicBezTo>
                  <a:pt x="680821" y="873555"/>
                  <a:pt x="675950" y="874096"/>
                  <a:pt x="675950" y="870308"/>
                </a:cubicBezTo>
                <a:cubicBezTo>
                  <a:pt x="672162" y="871391"/>
                  <a:pt x="671621" y="869226"/>
                  <a:pt x="670539" y="868144"/>
                </a:cubicBezTo>
                <a:cubicBezTo>
                  <a:pt x="668915" y="870308"/>
                  <a:pt x="667292" y="871932"/>
                  <a:pt x="662963" y="871391"/>
                </a:cubicBezTo>
                <a:cubicBezTo>
                  <a:pt x="662422" y="867603"/>
                  <a:pt x="658634" y="867603"/>
                  <a:pt x="658634" y="863815"/>
                </a:cubicBezTo>
                <a:cubicBezTo>
                  <a:pt x="656469" y="862732"/>
                  <a:pt x="654304" y="865979"/>
                  <a:pt x="653222" y="864897"/>
                </a:cubicBezTo>
                <a:cubicBezTo>
                  <a:pt x="653222" y="864897"/>
                  <a:pt x="653222" y="862732"/>
                  <a:pt x="653222" y="862732"/>
                </a:cubicBezTo>
                <a:cubicBezTo>
                  <a:pt x="651058" y="862732"/>
                  <a:pt x="649434" y="865438"/>
                  <a:pt x="647811" y="864897"/>
                </a:cubicBezTo>
                <a:cubicBezTo>
                  <a:pt x="647811" y="864897"/>
                  <a:pt x="646187" y="862732"/>
                  <a:pt x="645646" y="862732"/>
                </a:cubicBezTo>
                <a:cubicBezTo>
                  <a:pt x="643482" y="861109"/>
                  <a:pt x="641317" y="860027"/>
                  <a:pt x="638070" y="858403"/>
                </a:cubicBezTo>
                <a:cubicBezTo>
                  <a:pt x="638070" y="856780"/>
                  <a:pt x="638070" y="855697"/>
                  <a:pt x="638070" y="854074"/>
                </a:cubicBezTo>
                <a:cubicBezTo>
                  <a:pt x="638070" y="852992"/>
                  <a:pt x="636988" y="853533"/>
                  <a:pt x="636988" y="854074"/>
                </a:cubicBezTo>
                <a:cubicBezTo>
                  <a:pt x="634823" y="853533"/>
                  <a:pt x="635905" y="849745"/>
                  <a:pt x="632659" y="850827"/>
                </a:cubicBezTo>
                <a:cubicBezTo>
                  <a:pt x="630494" y="849745"/>
                  <a:pt x="631035" y="852451"/>
                  <a:pt x="630494" y="852992"/>
                </a:cubicBezTo>
                <a:cubicBezTo>
                  <a:pt x="628871" y="854074"/>
                  <a:pt x="625083" y="851909"/>
                  <a:pt x="625083" y="855156"/>
                </a:cubicBezTo>
                <a:cubicBezTo>
                  <a:pt x="624000" y="855697"/>
                  <a:pt x="624541" y="853533"/>
                  <a:pt x="624000" y="852992"/>
                </a:cubicBezTo>
                <a:cubicBezTo>
                  <a:pt x="623459" y="852451"/>
                  <a:pt x="621295" y="853533"/>
                  <a:pt x="620753" y="852992"/>
                </a:cubicBezTo>
                <a:cubicBezTo>
                  <a:pt x="620212" y="852992"/>
                  <a:pt x="620212" y="850827"/>
                  <a:pt x="619671" y="850827"/>
                </a:cubicBezTo>
                <a:cubicBezTo>
                  <a:pt x="619130" y="850827"/>
                  <a:pt x="618048" y="851368"/>
                  <a:pt x="617507" y="850827"/>
                </a:cubicBezTo>
                <a:cubicBezTo>
                  <a:pt x="615883" y="849204"/>
                  <a:pt x="616965" y="846498"/>
                  <a:pt x="614260" y="846498"/>
                </a:cubicBezTo>
                <a:cubicBezTo>
                  <a:pt x="612095" y="845957"/>
                  <a:pt x="612095" y="848121"/>
                  <a:pt x="612095" y="849745"/>
                </a:cubicBezTo>
                <a:cubicBezTo>
                  <a:pt x="608848" y="848663"/>
                  <a:pt x="609389" y="851368"/>
                  <a:pt x="606684" y="850827"/>
                </a:cubicBezTo>
                <a:cubicBezTo>
                  <a:pt x="606684" y="847039"/>
                  <a:pt x="602355" y="847580"/>
                  <a:pt x="599108" y="847580"/>
                </a:cubicBezTo>
                <a:cubicBezTo>
                  <a:pt x="599649" y="843792"/>
                  <a:pt x="596943" y="843251"/>
                  <a:pt x="593696" y="843251"/>
                </a:cubicBezTo>
                <a:cubicBezTo>
                  <a:pt x="590990" y="843251"/>
                  <a:pt x="592073" y="847580"/>
                  <a:pt x="590449" y="848663"/>
                </a:cubicBezTo>
                <a:cubicBezTo>
                  <a:pt x="588826" y="848663"/>
                  <a:pt x="585038" y="848663"/>
                  <a:pt x="585038" y="850827"/>
                </a:cubicBezTo>
                <a:cubicBezTo>
                  <a:pt x="585038" y="852992"/>
                  <a:pt x="582873" y="850827"/>
                  <a:pt x="582873" y="850827"/>
                </a:cubicBezTo>
                <a:cubicBezTo>
                  <a:pt x="581791" y="850827"/>
                  <a:pt x="582332" y="852992"/>
                  <a:pt x="580709" y="852992"/>
                </a:cubicBezTo>
                <a:cubicBezTo>
                  <a:pt x="576380" y="853533"/>
                  <a:pt x="572592" y="847580"/>
                  <a:pt x="570427" y="852992"/>
                </a:cubicBezTo>
                <a:cubicBezTo>
                  <a:pt x="568804" y="852451"/>
                  <a:pt x="569345" y="849745"/>
                  <a:pt x="566098" y="850827"/>
                </a:cubicBezTo>
                <a:cubicBezTo>
                  <a:pt x="565557" y="848663"/>
                  <a:pt x="563933" y="847039"/>
                  <a:pt x="562851" y="845416"/>
                </a:cubicBezTo>
                <a:cubicBezTo>
                  <a:pt x="559063" y="850286"/>
                  <a:pt x="554193" y="843251"/>
                  <a:pt x="548240" y="843251"/>
                </a:cubicBezTo>
                <a:cubicBezTo>
                  <a:pt x="544452" y="844333"/>
                  <a:pt x="547699" y="846498"/>
                  <a:pt x="547158" y="849745"/>
                </a:cubicBezTo>
                <a:cubicBezTo>
                  <a:pt x="544452" y="847580"/>
                  <a:pt x="540664" y="850827"/>
                  <a:pt x="539582" y="848663"/>
                </a:cubicBezTo>
                <a:cubicBezTo>
                  <a:pt x="538499" y="848663"/>
                  <a:pt x="538499" y="850827"/>
                  <a:pt x="538499" y="851909"/>
                </a:cubicBezTo>
                <a:cubicBezTo>
                  <a:pt x="535253" y="851368"/>
                  <a:pt x="533088" y="850286"/>
                  <a:pt x="530923" y="848663"/>
                </a:cubicBezTo>
                <a:cubicBezTo>
                  <a:pt x="527677" y="850827"/>
                  <a:pt x="526053" y="847580"/>
                  <a:pt x="523347" y="849745"/>
                </a:cubicBezTo>
                <a:cubicBezTo>
                  <a:pt x="522265" y="855156"/>
                  <a:pt x="529841" y="851368"/>
                  <a:pt x="528759" y="856239"/>
                </a:cubicBezTo>
                <a:cubicBezTo>
                  <a:pt x="525512" y="854615"/>
                  <a:pt x="521724" y="857862"/>
                  <a:pt x="521183" y="852992"/>
                </a:cubicBezTo>
                <a:cubicBezTo>
                  <a:pt x="516854" y="851909"/>
                  <a:pt x="519559" y="857321"/>
                  <a:pt x="515771" y="856239"/>
                </a:cubicBezTo>
                <a:cubicBezTo>
                  <a:pt x="515771" y="854074"/>
                  <a:pt x="517395" y="854074"/>
                  <a:pt x="516854" y="851909"/>
                </a:cubicBezTo>
                <a:cubicBezTo>
                  <a:pt x="513066" y="853533"/>
                  <a:pt x="507654" y="855156"/>
                  <a:pt x="510360" y="859486"/>
                </a:cubicBezTo>
                <a:cubicBezTo>
                  <a:pt x="502243" y="858403"/>
                  <a:pt x="497914" y="855156"/>
                  <a:pt x="491420" y="857321"/>
                </a:cubicBezTo>
                <a:cubicBezTo>
                  <a:pt x="489255" y="857862"/>
                  <a:pt x="490337" y="861650"/>
                  <a:pt x="488173" y="861650"/>
                </a:cubicBezTo>
                <a:cubicBezTo>
                  <a:pt x="486008" y="862732"/>
                  <a:pt x="486549" y="860027"/>
                  <a:pt x="486008" y="859486"/>
                </a:cubicBezTo>
                <a:cubicBezTo>
                  <a:pt x="485467" y="858944"/>
                  <a:pt x="484385" y="859486"/>
                  <a:pt x="483844" y="859486"/>
                </a:cubicBezTo>
                <a:cubicBezTo>
                  <a:pt x="482761" y="858944"/>
                  <a:pt x="483303" y="858944"/>
                  <a:pt x="482761" y="858403"/>
                </a:cubicBezTo>
                <a:cubicBezTo>
                  <a:pt x="482220" y="858403"/>
                  <a:pt x="480056" y="855697"/>
                  <a:pt x="479515" y="856239"/>
                </a:cubicBezTo>
                <a:cubicBezTo>
                  <a:pt x="479515" y="856239"/>
                  <a:pt x="478973" y="858403"/>
                  <a:pt x="478432" y="857321"/>
                </a:cubicBezTo>
                <a:cubicBezTo>
                  <a:pt x="477350" y="856239"/>
                  <a:pt x="477350" y="857321"/>
                  <a:pt x="475185" y="857321"/>
                </a:cubicBezTo>
                <a:cubicBezTo>
                  <a:pt x="473021" y="857862"/>
                  <a:pt x="474644" y="862732"/>
                  <a:pt x="470856" y="861650"/>
                </a:cubicBezTo>
                <a:cubicBezTo>
                  <a:pt x="470315" y="865438"/>
                  <a:pt x="473021" y="864897"/>
                  <a:pt x="470856" y="867062"/>
                </a:cubicBezTo>
                <a:cubicBezTo>
                  <a:pt x="468151" y="867603"/>
                  <a:pt x="469233" y="864897"/>
                  <a:pt x="467609" y="864897"/>
                </a:cubicBezTo>
                <a:cubicBezTo>
                  <a:pt x="465445" y="864356"/>
                  <a:pt x="465445" y="865979"/>
                  <a:pt x="465445" y="867062"/>
                </a:cubicBezTo>
                <a:cubicBezTo>
                  <a:pt x="463280" y="866520"/>
                  <a:pt x="463280" y="865438"/>
                  <a:pt x="464363" y="863815"/>
                </a:cubicBezTo>
                <a:cubicBezTo>
                  <a:pt x="463821" y="862191"/>
                  <a:pt x="462198" y="862191"/>
                  <a:pt x="462198" y="860568"/>
                </a:cubicBezTo>
                <a:cubicBezTo>
                  <a:pt x="458951" y="860568"/>
                  <a:pt x="457869" y="865438"/>
                  <a:pt x="455704" y="862732"/>
                </a:cubicBezTo>
                <a:cubicBezTo>
                  <a:pt x="454622" y="862732"/>
                  <a:pt x="455163" y="863815"/>
                  <a:pt x="455704" y="863815"/>
                </a:cubicBezTo>
                <a:cubicBezTo>
                  <a:pt x="455163" y="866520"/>
                  <a:pt x="450834" y="865979"/>
                  <a:pt x="450293" y="869226"/>
                </a:cubicBezTo>
                <a:cubicBezTo>
                  <a:pt x="449210" y="869226"/>
                  <a:pt x="447587" y="868685"/>
                  <a:pt x="447046" y="868144"/>
                </a:cubicBezTo>
                <a:cubicBezTo>
                  <a:pt x="445964" y="867062"/>
                  <a:pt x="445964" y="864897"/>
                  <a:pt x="443799" y="867062"/>
                </a:cubicBezTo>
                <a:cubicBezTo>
                  <a:pt x="442717" y="868144"/>
                  <a:pt x="441093" y="870308"/>
                  <a:pt x="437305" y="870308"/>
                </a:cubicBezTo>
                <a:cubicBezTo>
                  <a:pt x="437846" y="867603"/>
                  <a:pt x="432435" y="870850"/>
                  <a:pt x="434058" y="867062"/>
                </a:cubicBezTo>
                <a:cubicBezTo>
                  <a:pt x="432976" y="867603"/>
                  <a:pt x="430812" y="868685"/>
                  <a:pt x="430812" y="867062"/>
                </a:cubicBezTo>
                <a:cubicBezTo>
                  <a:pt x="429729" y="867062"/>
                  <a:pt x="429729" y="869226"/>
                  <a:pt x="429729" y="870308"/>
                </a:cubicBezTo>
                <a:cubicBezTo>
                  <a:pt x="427024" y="869226"/>
                  <a:pt x="423777" y="869767"/>
                  <a:pt x="423235" y="867062"/>
                </a:cubicBezTo>
                <a:cubicBezTo>
                  <a:pt x="421071" y="868144"/>
                  <a:pt x="418906" y="865979"/>
                  <a:pt x="416742" y="865979"/>
                </a:cubicBezTo>
                <a:cubicBezTo>
                  <a:pt x="414036" y="865979"/>
                  <a:pt x="414036" y="867062"/>
                  <a:pt x="412413" y="867062"/>
                </a:cubicBezTo>
                <a:cubicBezTo>
                  <a:pt x="410789" y="867062"/>
                  <a:pt x="410248" y="865979"/>
                  <a:pt x="409166" y="865979"/>
                </a:cubicBezTo>
                <a:cubicBezTo>
                  <a:pt x="408625" y="865979"/>
                  <a:pt x="408083" y="867603"/>
                  <a:pt x="407001" y="867062"/>
                </a:cubicBezTo>
                <a:cubicBezTo>
                  <a:pt x="406460" y="867062"/>
                  <a:pt x="407001" y="865979"/>
                  <a:pt x="405919" y="865979"/>
                </a:cubicBezTo>
                <a:cubicBezTo>
                  <a:pt x="404295" y="865979"/>
                  <a:pt x="403754" y="863815"/>
                  <a:pt x="401590" y="865979"/>
                </a:cubicBezTo>
                <a:cubicBezTo>
                  <a:pt x="401590" y="865979"/>
                  <a:pt x="399425" y="867062"/>
                  <a:pt x="400507" y="867062"/>
                </a:cubicBezTo>
                <a:cubicBezTo>
                  <a:pt x="398884" y="867062"/>
                  <a:pt x="396178" y="862191"/>
                  <a:pt x="396178" y="868144"/>
                </a:cubicBezTo>
                <a:cubicBezTo>
                  <a:pt x="394014" y="867603"/>
                  <a:pt x="392390" y="865979"/>
                  <a:pt x="390767" y="864897"/>
                </a:cubicBezTo>
                <a:cubicBezTo>
                  <a:pt x="388602" y="863815"/>
                  <a:pt x="388061" y="867062"/>
                  <a:pt x="387520" y="867062"/>
                </a:cubicBezTo>
                <a:cubicBezTo>
                  <a:pt x="385897" y="867603"/>
                  <a:pt x="385897" y="865979"/>
                  <a:pt x="385355" y="865979"/>
                </a:cubicBezTo>
                <a:cubicBezTo>
                  <a:pt x="384273" y="865979"/>
                  <a:pt x="383732" y="868144"/>
                  <a:pt x="383191" y="868144"/>
                </a:cubicBezTo>
                <a:cubicBezTo>
                  <a:pt x="381026" y="868685"/>
                  <a:pt x="377779" y="867603"/>
                  <a:pt x="374532" y="869226"/>
                </a:cubicBezTo>
                <a:cubicBezTo>
                  <a:pt x="373450" y="865979"/>
                  <a:pt x="368039" y="866520"/>
                  <a:pt x="366956" y="863815"/>
                </a:cubicBezTo>
                <a:cubicBezTo>
                  <a:pt x="361004" y="863274"/>
                  <a:pt x="358298" y="865979"/>
                  <a:pt x="354510" y="862732"/>
                </a:cubicBezTo>
                <a:cubicBezTo>
                  <a:pt x="352887" y="862191"/>
                  <a:pt x="352346" y="863815"/>
                  <a:pt x="351263" y="863815"/>
                </a:cubicBezTo>
                <a:cubicBezTo>
                  <a:pt x="349099" y="864356"/>
                  <a:pt x="350181" y="868144"/>
                  <a:pt x="346934" y="867062"/>
                </a:cubicBezTo>
                <a:cubicBezTo>
                  <a:pt x="345852" y="863815"/>
                  <a:pt x="350181" y="864897"/>
                  <a:pt x="349099" y="861650"/>
                </a:cubicBezTo>
                <a:cubicBezTo>
                  <a:pt x="346393" y="861109"/>
                  <a:pt x="346934" y="863815"/>
                  <a:pt x="343687" y="862732"/>
                </a:cubicBezTo>
                <a:cubicBezTo>
                  <a:pt x="343146" y="862732"/>
                  <a:pt x="342064" y="860568"/>
                  <a:pt x="341523" y="860568"/>
                </a:cubicBezTo>
                <a:cubicBezTo>
                  <a:pt x="340981" y="860568"/>
                  <a:pt x="339358" y="861650"/>
                  <a:pt x="338276" y="861650"/>
                </a:cubicBezTo>
                <a:cubicBezTo>
                  <a:pt x="338817" y="861650"/>
                  <a:pt x="337193" y="860568"/>
                  <a:pt x="337193" y="860568"/>
                </a:cubicBezTo>
                <a:cubicBezTo>
                  <a:pt x="335029" y="859486"/>
                  <a:pt x="336111" y="860027"/>
                  <a:pt x="332864" y="860568"/>
                </a:cubicBezTo>
                <a:cubicBezTo>
                  <a:pt x="332864" y="858403"/>
                  <a:pt x="330700" y="857862"/>
                  <a:pt x="328535" y="858403"/>
                </a:cubicBezTo>
                <a:cubicBezTo>
                  <a:pt x="329076" y="856239"/>
                  <a:pt x="326912" y="856239"/>
                  <a:pt x="325288" y="856239"/>
                </a:cubicBezTo>
                <a:cubicBezTo>
                  <a:pt x="325288" y="855156"/>
                  <a:pt x="325288" y="854074"/>
                  <a:pt x="324206" y="854074"/>
                </a:cubicBezTo>
                <a:cubicBezTo>
                  <a:pt x="320959" y="854074"/>
                  <a:pt x="325288" y="861109"/>
                  <a:pt x="320959" y="859486"/>
                </a:cubicBezTo>
                <a:cubicBezTo>
                  <a:pt x="320959" y="857321"/>
                  <a:pt x="322041" y="854074"/>
                  <a:pt x="318795" y="855156"/>
                </a:cubicBezTo>
                <a:cubicBezTo>
                  <a:pt x="318795" y="853533"/>
                  <a:pt x="318795" y="851368"/>
                  <a:pt x="318795" y="849745"/>
                </a:cubicBezTo>
                <a:cubicBezTo>
                  <a:pt x="317171" y="846498"/>
                  <a:pt x="311760" y="846498"/>
                  <a:pt x="306348" y="846498"/>
                </a:cubicBezTo>
                <a:cubicBezTo>
                  <a:pt x="305266" y="842710"/>
                  <a:pt x="302019" y="841628"/>
                  <a:pt x="297690" y="842169"/>
                </a:cubicBezTo>
                <a:cubicBezTo>
                  <a:pt x="296066" y="837840"/>
                  <a:pt x="289573" y="838381"/>
                  <a:pt x="289032" y="833511"/>
                </a:cubicBezTo>
                <a:cubicBezTo>
                  <a:pt x="284161" y="832428"/>
                  <a:pt x="283620" y="835134"/>
                  <a:pt x="280373" y="835675"/>
                </a:cubicBezTo>
                <a:cubicBezTo>
                  <a:pt x="279832" y="832969"/>
                  <a:pt x="275503" y="834593"/>
                  <a:pt x="274962" y="832428"/>
                </a:cubicBezTo>
                <a:cubicBezTo>
                  <a:pt x="273338" y="832969"/>
                  <a:pt x="273879" y="835134"/>
                  <a:pt x="273879" y="836757"/>
                </a:cubicBezTo>
                <a:cubicBezTo>
                  <a:pt x="272256" y="837299"/>
                  <a:pt x="271715" y="835675"/>
                  <a:pt x="271715" y="834593"/>
                </a:cubicBezTo>
                <a:cubicBezTo>
                  <a:pt x="266845" y="835675"/>
                  <a:pt x="264680" y="837299"/>
                  <a:pt x="260351" y="834593"/>
                </a:cubicBezTo>
                <a:cubicBezTo>
                  <a:pt x="258186" y="834052"/>
                  <a:pt x="255481" y="837840"/>
                  <a:pt x="251693" y="836757"/>
                </a:cubicBezTo>
                <a:cubicBezTo>
                  <a:pt x="251151" y="836757"/>
                  <a:pt x="250610" y="835675"/>
                  <a:pt x="250610" y="835675"/>
                </a:cubicBezTo>
                <a:cubicBezTo>
                  <a:pt x="246822" y="835134"/>
                  <a:pt x="244117" y="836757"/>
                  <a:pt x="244117" y="832428"/>
                </a:cubicBezTo>
                <a:cubicBezTo>
                  <a:pt x="241952" y="835134"/>
                  <a:pt x="236540" y="836757"/>
                  <a:pt x="233835" y="833511"/>
                </a:cubicBezTo>
                <a:cubicBezTo>
                  <a:pt x="232752" y="833511"/>
                  <a:pt x="232752" y="835675"/>
                  <a:pt x="232752" y="836757"/>
                </a:cubicBezTo>
                <a:cubicBezTo>
                  <a:pt x="230047" y="836216"/>
                  <a:pt x="227882" y="834593"/>
                  <a:pt x="227341" y="837840"/>
                </a:cubicBezTo>
                <a:cubicBezTo>
                  <a:pt x="225718" y="837299"/>
                  <a:pt x="225176" y="836216"/>
                  <a:pt x="225176" y="834593"/>
                </a:cubicBezTo>
                <a:cubicBezTo>
                  <a:pt x="224094" y="836216"/>
                  <a:pt x="220847" y="835134"/>
                  <a:pt x="219765" y="833511"/>
                </a:cubicBezTo>
                <a:cubicBezTo>
                  <a:pt x="217600" y="833511"/>
                  <a:pt x="217059" y="834593"/>
                  <a:pt x="216518" y="835675"/>
                </a:cubicBezTo>
                <a:cubicBezTo>
                  <a:pt x="215436" y="835675"/>
                  <a:pt x="215436" y="833511"/>
                  <a:pt x="215436" y="832428"/>
                </a:cubicBezTo>
                <a:cubicBezTo>
                  <a:pt x="213271" y="832428"/>
                  <a:pt x="212730" y="831346"/>
                  <a:pt x="212189" y="830264"/>
                </a:cubicBezTo>
                <a:cubicBezTo>
                  <a:pt x="210024" y="830264"/>
                  <a:pt x="207860" y="830264"/>
                  <a:pt x="205695" y="830264"/>
                </a:cubicBezTo>
                <a:cubicBezTo>
                  <a:pt x="205154" y="827558"/>
                  <a:pt x="201907" y="827017"/>
                  <a:pt x="200284" y="824852"/>
                </a:cubicBezTo>
                <a:cubicBezTo>
                  <a:pt x="199743" y="823770"/>
                  <a:pt x="199743" y="822146"/>
                  <a:pt x="199201" y="821605"/>
                </a:cubicBezTo>
                <a:cubicBezTo>
                  <a:pt x="198119" y="820523"/>
                  <a:pt x="197037" y="819441"/>
                  <a:pt x="195955" y="818358"/>
                </a:cubicBezTo>
                <a:cubicBezTo>
                  <a:pt x="194872" y="817817"/>
                  <a:pt x="191625" y="817276"/>
                  <a:pt x="192708" y="815112"/>
                </a:cubicBezTo>
                <a:cubicBezTo>
                  <a:pt x="191084" y="815112"/>
                  <a:pt x="189461" y="815112"/>
                  <a:pt x="189461" y="816194"/>
                </a:cubicBezTo>
                <a:cubicBezTo>
                  <a:pt x="186755" y="815653"/>
                  <a:pt x="187296" y="812406"/>
                  <a:pt x="186214" y="810783"/>
                </a:cubicBezTo>
                <a:cubicBezTo>
                  <a:pt x="185132" y="808618"/>
                  <a:pt x="182426" y="806453"/>
                  <a:pt x="182967" y="804289"/>
                </a:cubicBezTo>
                <a:cubicBezTo>
                  <a:pt x="181344" y="801583"/>
                  <a:pt x="179179" y="799960"/>
                  <a:pt x="175391" y="799960"/>
                </a:cubicBezTo>
                <a:cubicBezTo>
                  <a:pt x="174309" y="795630"/>
                  <a:pt x="172685" y="792384"/>
                  <a:pt x="169980" y="789678"/>
                </a:cubicBezTo>
                <a:cubicBezTo>
                  <a:pt x="169439" y="789137"/>
                  <a:pt x="168897" y="788596"/>
                  <a:pt x="167815" y="788596"/>
                </a:cubicBezTo>
                <a:cubicBezTo>
                  <a:pt x="167274" y="786431"/>
                  <a:pt x="165650" y="784808"/>
                  <a:pt x="164568" y="783184"/>
                </a:cubicBezTo>
                <a:cubicBezTo>
                  <a:pt x="163486" y="784266"/>
                  <a:pt x="161321" y="784808"/>
                  <a:pt x="159157" y="784266"/>
                </a:cubicBezTo>
                <a:cubicBezTo>
                  <a:pt x="159157" y="779937"/>
                  <a:pt x="158074" y="783725"/>
                  <a:pt x="155910" y="783184"/>
                </a:cubicBezTo>
                <a:cubicBezTo>
                  <a:pt x="155910" y="781561"/>
                  <a:pt x="155910" y="779937"/>
                  <a:pt x="156992" y="779937"/>
                </a:cubicBezTo>
                <a:cubicBezTo>
                  <a:pt x="154286" y="777231"/>
                  <a:pt x="150498" y="775608"/>
                  <a:pt x="146710" y="774526"/>
                </a:cubicBezTo>
                <a:cubicBezTo>
                  <a:pt x="145628" y="773443"/>
                  <a:pt x="146169" y="770197"/>
                  <a:pt x="143464" y="771279"/>
                </a:cubicBezTo>
                <a:cubicBezTo>
                  <a:pt x="144546" y="768032"/>
                  <a:pt x="141299" y="768032"/>
                  <a:pt x="142381" y="764785"/>
                </a:cubicBezTo>
                <a:cubicBezTo>
                  <a:pt x="142922" y="762079"/>
                  <a:pt x="139134" y="763162"/>
                  <a:pt x="138052" y="762621"/>
                </a:cubicBezTo>
                <a:cubicBezTo>
                  <a:pt x="136429" y="761538"/>
                  <a:pt x="135888" y="758291"/>
                  <a:pt x="133723" y="758291"/>
                </a:cubicBezTo>
                <a:cubicBezTo>
                  <a:pt x="135888" y="755586"/>
                  <a:pt x="131558" y="754503"/>
                  <a:pt x="130476" y="752880"/>
                </a:cubicBezTo>
                <a:cubicBezTo>
                  <a:pt x="129935" y="751798"/>
                  <a:pt x="131017" y="750174"/>
                  <a:pt x="130476" y="749633"/>
                </a:cubicBezTo>
                <a:cubicBezTo>
                  <a:pt x="128853" y="746927"/>
                  <a:pt x="126147" y="745845"/>
                  <a:pt x="126147" y="743139"/>
                </a:cubicBezTo>
                <a:cubicBezTo>
                  <a:pt x="125065" y="743139"/>
                  <a:pt x="125065" y="743680"/>
                  <a:pt x="125065" y="744222"/>
                </a:cubicBezTo>
                <a:cubicBezTo>
                  <a:pt x="122900" y="742057"/>
                  <a:pt x="120735" y="739892"/>
                  <a:pt x="121818" y="735563"/>
                </a:cubicBezTo>
                <a:cubicBezTo>
                  <a:pt x="121818" y="732858"/>
                  <a:pt x="116947" y="734481"/>
                  <a:pt x="118571" y="730152"/>
                </a:cubicBezTo>
                <a:cubicBezTo>
                  <a:pt x="116406" y="732317"/>
                  <a:pt x="116406" y="729611"/>
                  <a:pt x="113159" y="730152"/>
                </a:cubicBezTo>
                <a:cubicBezTo>
                  <a:pt x="113159" y="727446"/>
                  <a:pt x="113159" y="724740"/>
                  <a:pt x="112077" y="723658"/>
                </a:cubicBezTo>
                <a:cubicBezTo>
                  <a:pt x="111536" y="720952"/>
                  <a:pt x="110454" y="724740"/>
                  <a:pt x="108830" y="722576"/>
                </a:cubicBezTo>
                <a:cubicBezTo>
                  <a:pt x="108830" y="720411"/>
                  <a:pt x="109913" y="718788"/>
                  <a:pt x="112077" y="719329"/>
                </a:cubicBezTo>
                <a:cubicBezTo>
                  <a:pt x="111536" y="717706"/>
                  <a:pt x="110454" y="717164"/>
                  <a:pt x="108830" y="717164"/>
                </a:cubicBezTo>
                <a:cubicBezTo>
                  <a:pt x="110454" y="709047"/>
                  <a:pt x="105042" y="708506"/>
                  <a:pt x="104501" y="702554"/>
                </a:cubicBezTo>
                <a:cubicBezTo>
                  <a:pt x="102878" y="700930"/>
                  <a:pt x="100713" y="699848"/>
                  <a:pt x="98007" y="699307"/>
                </a:cubicBezTo>
                <a:cubicBezTo>
                  <a:pt x="98549" y="694977"/>
                  <a:pt x="95843" y="693354"/>
                  <a:pt x="96925" y="687943"/>
                </a:cubicBezTo>
                <a:cubicBezTo>
                  <a:pt x="94219" y="684696"/>
                  <a:pt x="94219" y="678743"/>
                  <a:pt x="90431" y="676579"/>
                </a:cubicBezTo>
                <a:cubicBezTo>
                  <a:pt x="89890" y="672249"/>
                  <a:pt x="88267" y="669003"/>
                  <a:pt x="86102" y="666297"/>
                </a:cubicBezTo>
                <a:cubicBezTo>
                  <a:pt x="85561" y="665756"/>
                  <a:pt x="86102" y="665214"/>
                  <a:pt x="85020" y="665214"/>
                </a:cubicBezTo>
                <a:cubicBezTo>
                  <a:pt x="83396" y="665214"/>
                  <a:pt x="84479" y="660344"/>
                  <a:pt x="80691" y="659803"/>
                </a:cubicBezTo>
                <a:cubicBezTo>
                  <a:pt x="80691" y="658180"/>
                  <a:pt x="80691" y="656556"/>
                  <a:pt x="79608" y="656556"/>
                </a:cubicBezTo>
                <a:cubicBezTo>
                  <a:pt x="79608" y="654392"/>
                  <a:pt x="79608" y="652227"/>
                  <a:pt x="79608" y="650062"/>
                </a:cubicBezTo>
                <a:cubicBezTo>
                  <a:pt x="77444" y="647357"/>
                  <a:pt x="75279" y="644651"/>
                  <a:pt x="70950" y="644651"/>
                </a:cubicBezTo>
                <a:cubicBezTo>
                  <a:pt x="71491" y="643028"/>
                  <a:pt x="69868" y="642486"/>
                  <a:pt x="68786" y="642486"/>
                </a:cubicBezTo>
                <a:cubicBezTo>
                  <a:pt x="68244" y="638157"/>
                  <a:pt x="67703" y="637616"/>
                  <a:pt x="67703" y="631122"/>
                </a:cubicBezTo>
                <a:cubicBezTo>
                  <a:pt x="67703" y="630040"/>
                  <a:pt x="66621" y="630040"/>
                  <a:pt x="66621" y="628958"/>
                </a:cubicBezTo>
                <a:cubicBezTo>
                  <a:pt x="66080" y="627334"/>
                  <a:pt x="64998" y="629499"/>
                  <a:pt x="63374" y="628958"/>
                </a:cubicBezTo>
                <a:cubicBezTo>
                  <a:pt x="62292" y="625711"/>
                  <a:pt x="57963" y="625711"/>
                  <a:pt x="57963" y="621382"/>
                </a:cubicBezTo>
                <a:cubicBezTo>
                  <a:pt x="54716" y="622464"/>
                  <a:pt x="55257" y="619758"/>
                  <a:pt x="52551" y="620299"/>
                </a:cubicBezTo>
                <a:cubicBezTo>
                  <a:pt x="53092" y="618135"/>
                  <a:pt x="52551" y="617053"/>
                  <a:pt x="50387" y="617053"/>
                </a:cubicBezTo>
                <a:cubicBezTo>
                  <a:pt x="50387" y="612182"/>
                  <a:pt x="47681" y="609477"/>
                  <a:pt x="47140" y="604606"/>
                </a:cubicBezTo>
                <a:cubicBezTo>
                  <a:pt x="46057" y="604065"/>
                  <a:pt x="45516" y="602983"/>
                  <a:pt x="44975" y="602442"/>
                </a:cubicBezTo>
                <a:cubicBezTo>
                  <a:pt x="44434" y="601901"/>
                  <a:pt x="44434" y="600277"/>
                  <a:pt x="42811" y="600277"/>
                </a:cubicBezTo>
                <a:cubicBezTo>
                  <a:pt x="43893" y="599195"/>
                  <a:pt x="41728" y="598113"/>
                  <a:pt x="41728" y="598113"/>
                </a:cubicBezTo>
                <a:cubicBezTo>
                  <a:pt x="41728" y="597571"/>
                  <a:pt x="42811" y="596489"/>
                  <a:pt x="42811" y="597030"/>
                </a:cubicBezTo>
                <a:cubicBezTo>
                  <a:pt x="42269" y="595948"/>
                  <a:pt x="40646" y="595407"/>
                  <a:pt x="39564" y="593783"/>
                </a:cubicBezTo>
                <a:cubicBezTo>
                  <a:pt x="40646" y="592160"/>
                  <a:pt x="38481" y="590537"/>
                  <a:pt x="38481" y="590537"/>
                </a:cubicBezTo>
                <a:cubicBezTo>
                  <a:pt x="37940" y="587290"/>
                  <a:pt x="40105" y="588913"/>
                  <a:pt x="38481" y="586207"/>
                </a:cubicBezTo>
                <a:cubicBezTo>
                  <a:pt x="37940" y="585666"/>
                  <a:pt x="37399" y="585125"/>
                  <a:pt x="37399" y="585125"/>
                </a:cubicBezTo>
                <a:cubicBezTo>
                  <a:pt x="36858" y="584043"/>
                  <a:pt x="37399" y="580796"/>
                  <a:pt x="34152" y="580796"/>
                </a:cubicBezTo>
                <a:cubicBezTo>
                  <a:pt x="33070" y="576467"/>
                  <a:pt x="33611" y="571596"/>
                  <a:pt x="30905" y="568350"/>
                </a:cubicBezTo>
                <a:cubicBezTo>
                  <a:pt x="30364" y="567808"/>
                  <a:pt x="30905" y="567267"/>
                  <a:pt x="29823" y="567267"/>
                </a:cubicBezTo>
                <a:cubicBezTo>
                  <a:pt x="28200" y="567267"/>
                  <a:pt x="28741" y="565103"/>
                  <a:pt x="27659" y="562938"/>
                </a:cubicBezTo>
                <a:cubicBezTo>
                  <a:pt x="26576" y="560774"/>
                  <a:pt x="26035" y="560774"/>
                  <a:pt x="25494" y="556444"/>
                </a:cubicBezTo>
                <a:cubicBezTo>
                  <a:pt x="25494" y="554821"/>
                  <a:pt x="22247" y="551033"/>
                  <a:pt x="26576" y="551033"/>
                </a:cubicBezTo>
                <a:cubicBezTo>
                  <a:pt x="25494" y="550492"/>
                  <a:pt x="26035" y="547786"/>
                  <a:pt x="24412" y="547786"/>
                </a:cubicBezTo>
                <a:cubicBezTo>
                  <a:pt x="23329" y="547786"/>
                  <a:pt x="23329" y="546704"/>
                  <a:pt x="23329" y="545621"/>
                </a:cubicBezTo>
                <a:cubicBezTo>
                  <a:pt x="23329" y="544539"/>
                  <a:pt x="22788" y="543457"/>
                  <a:pt x="22247" y="542375"/>
                </a:cubicBezTo>
                <a:cubicBezTo>
                  <a:pt x="21706" y="540751"/>
                  <a:pt x="18459" y="534799"/>
                  <a:pt x="21165" y="532093"/>
                </a:cubicBezTo>
                <a:cubicBezTo>
                  <a:pt x="20082" y="529928"/>
                  <a:pt x="15753" y="527764"/>
                  <a:pt x="19000" y="524517"/>
                </a:cubicBezTo>
                <a:cubicBezTo>
                  <a:pt x="22247" y="523976"/>
                  <a:pt x="18459" y="529928"/>
                  <a:pt x="21165" y="528846"/>
                </a:cubicBezTo>
                <a:cubicBezTo>
                  <a:pt x="23329" y="528846"/>
                  <a:pt x="21165" y="521270"/>
                  <a:pt x="20082" y="518564"/>
                </a:cubicBezTo>
                <a:cubicBezTo>
                  <a:pt x="20082" y="518023"/>
                  <a:pt x="20624" y="516400"/>
                  <a:pt x="20082" y="516400"/>
                </a:cubicBezTo>
                <a:cubicBezTo>
                  <a:pt x="18459" y="515317"/>
                  <a:pt x="19541" y="514235"/>
                  <a:pt x="19000" y="512071"/>
                </a:cubicBezTo>
                <a:cubicBezTo>
                  <a:pt x="19000" y="511529"/>
                  <a:pt x="18459" y="509365"/>
                  <a:pt x="17918" y="508824"/>
                </a:cubicBezTo>
                <a:cubicBezTo>
                  <a:pt x="16836" y="507200"/>
                  <a:pt x="16294" y="507741"/>
                  <a:pt x="15753" y="505577"/>
                </a:cubicBezTo>
                <a:cubicBezTo>
                  <a:pt x="1684" y="518023"/>
                  <a:pt x="60" y="518564"/>
                  <a:pt x="60" y="515317"/>
                </a:cubicBezTo>
                <a:cubicBezTo>
                  <a:pt x="-481" y="512071"/>
                  <a:pt x="2766" y="512071"/>
                  <a:pt x="4389" y="510988"/>
                </a:cubicBezTo>
                <a:cubicBezTo>
                  <a:pt x="2766" y="510447"/>
                  <a:pt x="3848" y="508282"/>
                  <a:pt x="3307" y="506659"/>
                </a:cubicBezTo>
                <a:cubicBezTo>
                  <a:pt x="3307" y="506118"/>
                  <a:pt x="1142" y="505036"/>
                  <a:pt x="1142" y="504494"/>
                </a:cubicBezTo>
                <a:cubicBezTo>
                  <a:pt x="601" y="502871"/>
                  <a:pt x="1142" y="500706"/>
                  <a:pt x="1142" y="499083"/>
                </a:cubicBezTo>
                <a:cubicBezTo>
                  <a:pt x="1142" y="496377"/>
                  <a:pt x="60" y="495836"/>
                  <a:pt x="60" y="494213"/>
                </a:cubicBezTo>
                <a:cubicBezTo>
                  <a:pt x="60" y="492589"/>
                  <a:pt x="1142" y="492589"/>
                  <a:pt x="1142" y="490966"/>
                </a:cubicBezTo>
                <a:cubicBezTo>
                  <a:pt x="1142" y="489884"/>
                  <a:pt x="601" y="488801"/>
                  <a:pt x="1142" y="487719"/>
                </a:cubicBezTo>
                <a:cubicBezTo>
                  <a:pt x="1142" y="487178"/>
                  <a:pt x="3307" y="485554"/>
                  <a:pt x="3307" y="485554"/>
                </a:cubicBezTo>
                <a:cubicBezTo>
                  <a:pt x="3848" y="483931"/>
                  <a:pt x="3307" y="481766"/>
                  <a:pt x="3307" y="480143"/>
                </a:cubicBezTo>
                <a:cubicBezTo>
                  <a:pt x="3307" y="478520"/>
                  <a:pt x="4389" y="477978"/>
                  <a:pt x="4389" y="476896"/>
                </a:cubicBezTo>
                <a:cubicBezTo>
                  <a:pt x="4389" y="473649"/>
                  <a:pt x="2225" y="473649"/>
                  <a:pt x="3307" y="470402"/>
                </a:cubicBezTo>
                <a:cubicBezTo>
                  <a:pt x="3848" y="468238"/>
                  <a:pt x="3848" y="469320"/>
                  <a:pt x="3307" y="464991"/>
                </a:cubicBezTo>
                <a:cubicBezTo>
                  <a:pt x="3307" y="461744"/>
                  <a:pt x="3307" y="459038"/>
                  <a:pt x="2225" y="456333"/>
                </a:cubicBezTo>
                <a:cubicBezTo>
                  <a:pt x="3307" y="455791"/>
                  <a:pt x="3307" y="453627"/>
                  <a:pt x="5472" y="454168"/>
                </a:cubicBezTo>
                <a:cubicBezTo>
                  <a:pt x="3848" y="444427"/>
                  <a:pt x="2766" y="436851"/>
                  <a:pt x="7636" y="429816"/>
                </a:cubicBezTo>
                <a:cubicBezTo>
                  <a:pt x="11424" y="430899"/>
                  <a:pt x="12506" y="428734"/>
                  <a:pt x="14130" y="427652"/>
                </a:cubicBezTo>
                <a:cubicBezTo>
                  <a:pt x="14130" y="426570"/>
                  <a:pt x="14671" y="425487"/>
                  <a:pt x="14130" y="424405"/>
                </a:cubicBezTo>
                <a:cubicBezTo>
                  <a:pt x="14130" y="423864"/>
                  <a:pt x="13048" y="420076"/>
                  <a:pt x="11965" y="418994"/>
                </a:cubicBezTo>
                <a:cubicBezTo>
                  <a:pt x="12506" y="416829"/>
                  <a:pt x="16836" y="418994"/>
                  <a:pt x="15212" y="414664"/>
                </a:cubicBezTo>
                <a:cubicBezTo>
                  <a:pt x="11424" y="413041"/>
                  <a:pt x="14130" y="418452"/>
                  <a:pt x="10883" y="416829"/>
                </a:cubicBezTo>
                <a:cubicBezTo>
                  <a:pt x="9801" y="416829"/>
                  <a:pt x="10342" y="411959"/>
                  <a:pt x="11965" y="412500"/>
                </a:cubicBezTo>
                <a:cubicBezTo>
                  <a:pt x="11965" y="412500"/>
                  <a:pt x="12506" y="414664"/>
                  <a:pt x="13048" y="413582"/>
                </a:cubicBezTo>
                <a:cubicBezTo>
                  <a:pt x="13589" y="413041"/>
                  <a:pt x="11424" y="410876"/>
                  <a:pt x="13048" y="410335"/>
                </a:cubicBezTo>
                <a:cubicBezTo>
                  <a:pt x="10883" y="403842"/>
                  <a:pt x="13048" y="398430"/>
                  <a:pt x="13048" y="391395"/>
                </a:cubicBezTo>
                <a:cubicBezTo>
                  <a:pt x="14130" y="391395"/>
                  <a:pt x="15212" y="391395"/>
                  <a:pt x="16294" y="391395"/>
                </a:cubicBezTo>
                <a:cubicBezTo>
                  <a:pt x="15212" y="389231"/>
                  <a:pt x="17377" y="388689"/>
                  <a:pt x="17377" y="388148"/>
                </a:cubicBezTo>
                <a:cubicBezTo>
                  <a:pt x="17377" y="387607"/>
                  <a:pt x="16836" y="385984"/>
                  <a:pt x="17377" y="385984"/>
                </a:cubicBezTo>
                <a:cubicBezTo>
                  <a:pt x="18459" y="384901"/>
                  <a:pt x="18459" y="384360"/>
                  <a:pt x="18459" y="382737"/>
                </a:cubicBezTo>
                <a:cubicBezTo>
                  <a:pt x="18459" y="382196"/>
                  <a:pt x="18459" y="380572"/>
                  <a:pt x="18459" y="380572"/>
                </a:cubicBezTo>
                <a:cubicBezTo>
                  <a:pt x="20624" y="378949"/>
                  <a:pt x="17377" y="379490"/>
                  <a:pt x="19541" y="377325"/>
                </a:cubicBezTo>
                <a:cubicBezTo>
                  <a:pt x="20624" y="376243"/>
                  <a:pt x="18459" y="372455"/>
                  <a:pt x="18459" y="371914"/>
                </a:cubicBezTo>
                <a:cubicBezTo>
                  <a:pt x="19000" y="369749"/>
                  <a:pt x="21165" y="367585"/>
                  <a:pt x="20624" y="365420"/>
                </a:cubicBezTo>
                <a:cubicBezTo>
                  <a:pt x="22788" y="363797"/>
                  <a:pt x="24953" y="362173"/>
                  <a:pt x="27117" y="361091"/>
                </a:cubicBezTo>
                <a:cubicBezTo>
                  <a:pt x="27117" y="358385"/>
                  <a:pt x="27117" y="355680"/>
                  <a:pt x="29282" y="355680"/>
                </a:cubicBezTo>
                <a:cubicBezTo>
                  <a:pt x="28741" y="353515"/>
                  <a:pt x="27117" y="352974"/>
                  <a:pt x="27117" y="350268"/>
                </a:cubicBezTo>
                <a:cubicBezTo>
                  <a:pt x="30905" y="348645"/>
                  <a:pt x="30364" y="345398"/>
                  <a:pt x="32529" y="342692"/>
                </a:cubicBezTo>
                <a:cubicBezTo>
                  <a:pt x="33070" y="342151"/>
                  <a:pt x="33070" y="342151"/>
                  <a:pt x="33611" y="341610"/>
                </a:cubicBezTo>
                <a:cubicBezTo>
                  <a:pt x="34152" y="341069"/>
                  <a:pt x="33611" y="340528"/>
                  <a:pt x="34693" y="340528"/>
                </a:cubicBezTo>
                <a:cubicBezTo>
                  <a:pt x="33070" y="335657"/>
                  <a:pt x="34152" y="331328"/>
                  <a:pt x="39023" y="330246"/>
                </a:cubicBezTo>
                <a:cubicBezTo>
                  <a:pt x="39564" y="325917"/>
                  <a:pt x="39564" y="322670"/>
                  <a:pt x="43352" y="319964"/>
                </a:cubicBezTo>
                <a:cubicBezTo>
                  <a:pt x="43352" y="315635"/>
                  <a:pt x="43352" y="312929"/>
                  <a:pt x="43352" y="310223"/>
                </a:cubicBezTo>
                <a:cubicBezTo>
                  <a:pt x="45516" y="309141"/>
                  <a:pt x="44975" y="305894"/>
                  <a:pt x="47681" y="305894"/>
                </a:cubicBezTo>
                <a:cubicBezTo>
                  <a:pt x="47681" y="299942"/>
                  <a:pt x="52010" y="298318"/>
                  <a:pt x="50928" y="291283"/>
                </a:cubicBezTo>
                <a:cubicBezTo>
                  <a:pt x="54175" y="289660"/>
                  <a:pt x="53633" y="284249"/>
                  <a:pt x="56339" y="282625"/>
                </a:cubicBezTo>
                <a:cubicBezTo>
                  <a:pt x="55257" y="278837"/>
                  <a:pt x="53633" y="275590"/>
                  <a:pt x="53092" y="272343"/>
                </a:cubicBezTo>
                <a:cubicBezTo>
                  <a:pt x="52551" y="269096"/>
                  <a:pt x="54716" y="270720"/>
                  <a:pt x="53092" y="268014"/>
                </a:cubicBezTo>
                <a:cubicBezTo>
                  <a:pt x="52010" y="266391"/>
                  <a:pt x="52551" y="266391"/>
                  <a:pt x="53092" y="262603"/>
                </a:cubicBezTo>
                <a:cubicBezTo>
                  <a:pt x="53633" y="261520"/>
                  <a:pt x="50928" y="262062"/>
                  <a:pt x="50928" y="261520"/>
                </a:cubicBezTo>
                <a:cubicBezTo>
                  <a:pt x="49845" y="258815"/>
                  <a:pt x="50387" y="253944"/>
                  <a:pt x="49845" y="250156"/>
                </a:cubicBezTo>
                <a:cubicBezTo>
                  <a:pt x="49304" y="248533"/>
                  <a:pt x="48763" y="247992"/>
                  <a:pt x="48763" y="246910"/>
                </a:cubicBezTo>
                <a:cubicBezTo>
                  <a:pt x="48222" y="242580"/>
                  <a:pt x="49845" y="238251"/>
                  <a:pt x="48763" y="234463"/>
                </a:cubicBezTo>
                <a:cubicBezTo>
                  <a:pt x="48222" y="232840"/>
                  <a:pt x="47681" y="230675"/>
                  <a:pt x="45516" y="230134"/>
                </a:cubicBezTo>
                <a:cubicBezTo>
                  <a:pt x="46599" y="229052"/>
                  <a:pt x="46599" y="227428"/>
                  <a:pt x="46599" y="225805"/>
                </a:cubicBezTo>
                <a:cubicBezTo>
                  <a:pt x="47681" y="225264"/>
                  <a:pt x="48222" y="224723"/>
                  <a:pt x="49845" y="224723"/>
                </a:cubicBezTo>
                <a:cubicBezTo>
                  <a:pt x="48222" y="216605"/>
                  <a:pt x="50387" y="211735"/>
                  <a:pt x="52010" y="204700"/>
                </a:cubicBezTo>
                <a:cubicBezTo>
                  <a:pt x="52551" y="201453"/>
                  <a:pt x="48763" y="201995"/>
                  <a:pt x="49845" y="198207"/>
                </a:cubicBezTo>
                <a:cubicBezTo>
                  <a:pt x="54175" y="196583"/>
                  <a:pt x="49845" y="203077"/>
                  <a:pt x="54175" y="201453"/>
                </a:cubicBezTo>
                <a:cubicBezTo>
                  <a:pt x="55257" y="200912"/>
                  <a:pt x="55257" y="198748"/>
                  <a:pt x="55257" y="197124"/>
                </a:cubicBezTo>
                <a:cubicBezTo>
                  <a:pt x="55257" y="196042"/>
                  <a:pt x="54175" y="196583"/>
                  <a:pt x="54175" y="196042"/>
                </a:cubicBezTo>
                <a:cubicBezTo>
                  <a:pt x="54175" y="194960"/>
                  <a:pt x="55257" y="194960"/>
                  <a:pt x="55257" y="194960"/>
                </a:cubicBezTo>
                <a:cubicBezTo>
                  <a:pt x="55257" y="192254"/>
                  <a:pt x="53092" y="191172"/>
                  <a:pt x="54175" y="187384"/>
                </a:cubicBezTo>
                <a:cubicBezTo>
                  <a:pt x="55798" y="186842"/>
                  <a:pt x="56880" y="185760"/>
                  <a:pt x="58504" y="185219"/>
                </a:cubicBezTo>
                <a:cubicBezTo>
                  <a:pt x="57421" y="180349"/>
                  <a:pt x="63915" y="178184"/>
                  <a:pt x="66080" y="174937"/>
                </a:cubicBezTo>
                <a:cubicBezTo>
                  <a:pt x="67162" y="173855"/>
                  <a:pt x="66080" y="171690"/>
                  <a:pt x="67162" y="170608"/>
                </a:cubicBezTo>
                <a:cubicBezTo>
                  <a:pt x="67703" y="169526"/>
                  <a:pt x="69327" y="168985"/>
                  <a:pt x="70409" y="168444"/>
                </a:cubicBezTo>
                <a:cubicBezTo>
                  <a:pt x="70409" y="166820"/>
                  <a:pt x="70409" y="164656"/>
                  <a:pt x="70409" y="163032"/>
                </a:cubicBezTo>
                <a:cubicBezTo>
                  <a:pt x="72574" y="161950"/>
                  <a:pt x="74738" y="164114"/>
                  <a:pt x="76903" y="160868"/>
                </a:cubicBezTo>
                <a:cubicBezTo>
                  <a:pt x="77444" y="160326"/>
                  <a:pt x="76362" y="158703"/>
                  <a:pt x="76903" y="158703"/>
                </a:cubicBezTo>
                <a:cubicBezTo>
                  <a:pt x="76903" y="158703"/>
                  <a:pt x="79067" y="157621"/>
                  <a:pt x="79067" y="157621"/>
                </a:cubicBezTo>
                <a:cubicBezTo>
                  <a:pt x="79608" y="155456"/>
                  <a:pt x="76903" y="153291"/>
                  <a:pt x="77985" y="151127"/>
                </a:cubicBezTo>
                <a:cubicBezTo>
                  <a:pt x="78526" y="150045"/>
                  <a:pt x="80150" y="150586"/>
                  <a:pt x="81232" y="150045"/>
                </a:cubicBezTo>
                <a:cubicBezTo>
                  <a:pt x="82314" y="149503"/>
                  <a:pt x="82314" y="147339"/>
                  <a:pt x="83396" y="146798"/>
                </a:cubicBezTo>
                <a:cubicBezTo>
                  <a:pt x="85561" y="145715"/>
                  <a:pt x="89349" y="147880"/>
                  <a:pt x="89890" y="144633"/>
                </a:cubicBezTo>
                <a:cubicBezTo>
                  <a:pt x="90972" y="144633"/>
                  <a:pt x="90972" y="146798"/>
                  <a:pt x="90972" y="147880"/>
                </a:cubicBezTo>
                <a:cubicBezTo>
                  <a:pt x="95302" y="146798"/>
                  <a:pt x="92055" y="138681"/>
                  <a:pt x="94219" y="135434"/>
                </a:cubicBezTo>
                <a:cubicBezTo>
                  <a:pt x="99631" y="135975"/>
                  <a:pt x="100713" y="132728"/>
                  <a:pt x="102878" y="130022"/>
                </a:cubicBezTo>
                <a:cubicBezTo>
                  <a:pt x="109371" y="133269"/>
                  <a:pt x="110995" y="126234"/>
                  <a:pt x="111536" y="121364"/>
                </a:cubicBezTo>
                <a:cubicBezTo>
                  <a:pt x="113701" y="119740"/>
                  <a:pt x="115865" y="122446"/>
                  <a:pt x="115865" y="120282"/>
                </a:cubicBezTo>
                <a:cubicBezTo>
                  <a:pt x="115865" y="118658"/>
                  <a:pt x="118571" y="119740"/>
                  <a:pt x="122359" y="118117"/>
                </a:cubicBezTo>
                <a:cubicBezTo>
                  <a:pt x="123982" y="118117"/>
                  <a:pt x="122900" y="114870"/>
                  <a:pt x="124523" y="114870"/>
                </a:cubicBezTo>
                <a:cubicBezTo>
                  <a:pt x="125065" y="113247"/>
                  <a:pt x="126688" y="113247"/>
                  <a:pt x="126688" y="111623"/>
                </a:cubicBezTo>
                <a:cubicBezTo>
                  <a:pt x="129394" y="111623"/>
                  <a:pt x="132100" y="111623"/>
                  <a:pt x="133182" y="110541"/>
                </a:cubicBezTo>
                <a:cubicBezTo>
                  <a:pt x="134264" y="107294"/>
                  <a:pt x="131558" y="107835"/>
                  <a:pt x="132100" y="105130"/>
                </a:cubicBezTo>
                <a:cubicBezTo>
                  <a:pt x="135888" y="103506"/>
                  <a:pt x="133182" y="108918"/>
                  <a:pt x="136429" y="107294"/>
                </a:cubicBezTo>
                <a:cubicBezTo>
                  <a:pt x="139676" y="104047"/>
                  <a:pt x="143464" y="100800"/>
                  <a:pt x="144005" y="94848"/>
                </a:cubicBezTo>
                <a:cubicBezTo>
                  <a:pt x="146169" y="94848"/>
                  <a:pt x="146710" y="93766"/>
                  <a:pt x="147252" y="92683"/>
                </a:cubicBezTo>
                <a:cubicBezTo>
                  <a:pt x="149957" y="92142"/>
                  <a:pt x="151581" y="92683"/>
                  <a:pt x="152663" y="93766"/>
                </a:cubicBezTo>
                <a:cubicBezTo>
                  <a:pt x="154828" y="93224"/>
                  <a:pt x="153204" y="88354"/>
                  <a:pt x="156992" y="89436"/>
                </a:cubicBezTo>
                <a:cubicBezTo>
                  <a:pt x="156451" y="91601"/>
                  <a:pt x="157533" y="92142"/>
                  <a:pt x="158074" y="93766"/>
                </a:cubicBezTo>
                <a:cubicBezTo>
                  <a:pt x="157533" y="92683"/>
                  <a:pt x="164568" y="91601"/>
                  <a:pt x="162404" y="92683"/>
                </a:cubicBezTo>
                <a:cubicBezTo>
                  <a:pt x="164027" y="91601"/>
                  <a:pt x="167274" y="87813"/>
                  <a:pt x="167815" y="88354"/>
                </a:cubicBezTo>
                <a:cubicBezTo>
                  <a:pt x="167815" y="88354"/>
                  <a:pt x="167815" y="89436"/>
                  <a:pt x="167815" y="89436"/>
                </a:cubicBezTo>
                <a:cubicBezTo>
                  <a:pt x="169980" y="87813"/>
                  <a:pt x="171062" y="87813"/>
                  <a:pt x="171062" y="85107"/>
                </a:cubicBezTo>
                <a:cubicBezTo>
                  <a:pt x="173768" y="83484"/>
                  <a:pt x="174850" y="86190"/>
                  <a:pt x="176473" y="86190"/>
                </a:cubicBezTo>
                <a:cubicBezTo>
                  <a:pt x="179179" y="86190"/>
                  <a:pt x="183508" y="80237"/>
                  <a:pt x="180803" y="85107"/>
                </a:cubicBezTo>
                <a:cubicBezTo>
                  <a:pt x="184049" y="84025"/>
                  <a:pt x="186755" y="84025"/>
                  <a:pt x="189461" y="85107"/>
                </a:cubicBezTo>
                <a:cubicBezTo>
                  <a:pt x="191084" y="84566"/>
                  <a:pt x="190543" y="82402"/>
                  <a:pt x="190543" y="80778"/>
                </a:cubicBezTo>
                <a:cubicBezTo>
                  <a:pt x="194872" y="80237"/>
                  <a:pt x="193249" y="80237"/>
                  <a:pt x="198119" y="79696"/>
                </a:cubicBezTo>
                <a:cubicBezTo>
                  <a:pt x="195955" y="81860"/>
                  <a:pt x="198660" y="82402"/>
                  <a:pt x="201366" y="82943"/>
                </a:cubicBezTo>
                <a:cubicBezTo>
                  <a:pt x="203531" y="82943"/>
                  <a:pt x="201907" y="79155"/>
                  <a:pt x="202448" y="77531"/>
                </a:cubicBezTo>
                <a:cubicBezTo>
                  <a:pt x="204613" y="75908"/>
                  <a:pt x="207860" y="76990"/>
                  <a:pt x="210024" y="76449"/>
                </a:cubicBezTo>
                <a:cubicBezTo>
                  <a:pt x="213271" y="75367"/>
                  <a:pt x="213812" y="74284"/>
                  <a:pt x="215436" y="73202"/>
                </a:cubicBezTo>
                <a:cubicBezTo>
                  <a:pt x="218142" y="73202"/>
                  <a:pt x="220847" y="73743"/>
                  <a:pt x="221930" y="75367"/>
                </a:cubicBezTo>
                <a:cubicBezTo>
                  <a:pt x="225176" y="74825"/>
                  <a:pt x="226800" y="72661"/>
                  <a:pt x="229506" y="72120"/>
                </a:cubicBezTo>
                <a:cubicBezTo>
                  <a:pt x="230588" y="68873"/>
                  <a:pt x="228964" y="67249"/>
                  <a:pt x="230588" y="63461"/>
                </a:cubicBezTo>
                <a:cubicBezTo>
                  <a:pt x="234376" y="65085"/>
                  <a:pt x="233835" y="63461"/>
                  <a:pt x="235999" y="61297"/>
                </a:cubicBezTo>
                <a:cubicBezTo>
                  <a:pt x="240329" y="61297"/>
                  <a:pt x="240329" y="66708"/>
                  <a:pt x="240329" y="71579"/>
                </a:cubicBezTo>
                <a:cubicBezTo>
                  <a:pt x="241411" y="71579"/>
                  <a:pt x="242493" y="71579"/>
                  <a:pt x="242493" y="72661"/>
                </a:cubicBezTo>
                <a:cubicBezTo>
                  <a:pt x="243575" y="72120"/>
                  <a:pt x="243034" y="70496"/>
                  <a:pt x="244658" y="70496"/>
                </a:cubicBezTo>
                <a:cubicBezTo>
                  <a:pt x="249528" y="71037"/>
                  <a:pt x="252234" y="69955"/>
                  <a:pt x="254939" y="68332"/>
                </a:cubicBezTo>
                <a:cubicBezTo>
                  <a:pt x="253857" y="65085"/>
                  <a:pt x="254939" y="62379"/>
                  <a:pt x="256022" y="59673"/>
                </a:cubicBezTo>
                <a:cubicBezTo>
                  <a:pt x="257645" y="60756"/>
                  <a:pt x="259810" y="61297"/>
                  <a:pt x="259269" y="64003"/>
                </a:cubicBezTo>
                <a:cubicBezTo>
                  <a:pt x="260892" y="62379"/>
                  <a:pt x="264680" y="63461"/>
                  <a:pt x="264680" y="60756"/>
                </a:cubicBezTo>
                <a:cubicBezTo>
                  <a:pt x="266845" y="63461"/>
                  <a:pt x="271715" y="58050"/>
                  <a:pt x="272256" y="62920"/>
                </a:cubicBezTo>
                <a:cubicBezTo>
                  <a:pt x="274962" y="62379"/>
                  <a:pt x="275503" y="59673"/>
                  <a:pt x="276585" y="57509"/>
                </a:cubicBezTo>
                <a:cubicBezTo>
                  <a:pt x="277668" y="57509"/>
                  <a:pt x="278750" y="57509"/>
                  <a:pt x="278750" y="56427"/>
                </a:cubicBezTo>
                <a:cubicBezTo>
                  <a:pt x="287408" y="59132"/>
                  <a:pt x="296066" y="55344"/>
                  <a:pt x="299854" y="49933"/>
                </a:cubicBezTo>
                <a:cubicBezTo>
                  <a:pt x="301478" y="51015"/>
                  <a:pt x="304184" y="51015"/>
                  <a:pt x="303101" y="54262"/>
                </a:cubicBezTo>
                <a:cubicBezTo>
                  <a:pt x="304725" y="52639"/>
                  <a:pt x="307972" y="53180"/>
                  <a:pt x="310677" y="53180"/>
                </a:cubicBezTo>
                <a:cubicBezTo>
                  <a:pt x="314465" y="52639"/>
                  <a:pt x="307972" y="48851"/>
                  <a:pt x="311760" y="48851"/>
                </a:cubicBezTo>
                <a:cubicBezTo>
                  <a:pt x="313924" y="48309"/>
                  <a:pt x="313924" y="49933"/>
                  <a:pt x="312842" y="49933"/>
                </a:cubicBezTo>
                <a:cubicBezTo>
                  <a:pt x="312301" y="51556"/>
                  <a:pt x="313924" y="52097"/>
                  <a:pt x="313924" y="53180"/>
                </a:cubicBezTo>
                <a:cubicBezTo>
                  <a:pt x="318795" y="52639"/>
                  <a:pt x="322041" y="48851"/>
                  <a:pt x="326371" y="51015"/>
                </a:cubicBezTo>
                <a:cubicBezTo>
                  <a:pt x="327453" y="52097"/>
                  <a:pt x="327994" y="54262"/>
                  <a:pt x="327453" y="56427"/>
                </a:cubicBezTo>
                <a:cubicBezTo>
                  <a:pt x="332864" y="56427"/>
                  <a:pt x="330700" y="49392"/>
                  <a:pt x="337735" y="51015"/>
                </a:cubicBezTo>
                <a:cubicBezTo>
                  <a:pt x="337735" y="53721"/>
                  <a:pt x="337193" y="57509"/>
                  <a:pt x="338817" y="58591"/>
                </a:cubicBezTo>
                <a:cubicBezTo>
                  <a:pt x="342605" y="58050"/>
                  <a:pt x="344228" y="54803"/>
                  <a:pt x="344228" y="51015"/>
                </a:cubicBezTo>
                <a:cubicBezTo>
                  <a:pt x="346393" y="53180"/>
                  <a:pt x="349640" y="51556"/>
                  <a:pt x="351804" y="51015"/>
                </a:cubicBezTo>
                <a:cubicBezTo>
                  <a:pt x="351263" y="53180"/>
                  <a:pt x="352346" y="53721"/>
                  <a:pt x="352887" y="55344"/>
                </a:cubicBezTo>
                <a:cubicBezTo>
                  <a:pt x="355592" y="55344"/>
                  <a:pt x="357216" y="53721"/>
                  <a:pt x="357216" y="51015"/>
                </a:cubicBezTo>
                <a:cubicBezTo>
                  <a:pt x="358839" y="50474"/>
                  <a:pt x="359380" y="52639"/>
                  <a:pt x="360463" y="52097"/>
                </a:cubicBezTo>
                <a:cubicBezTo>
                  <a:pt x="361545" y="51556"/>
                  <a:pt x="361545" y="49392"/>
                  <a:pt x="362627" y="48851"/>
                </a:cubicBezTo>
                <a:cubicBezTo>
                  <a:pt x="363710" y="47768"/>
                  <a:pt x="366956" y="48309"/>
                  <a:pt x="366956" y="45604"/>
                </a:cubicBezTo>
                <a:cubicBezTo>
                  <a:pt x="370203" y="47227"/>
                  <a:pt x="370203" y="45063"/>
                  <a:pt x="374532" y="45604"/>
                </a:cubicBezTo>
                <a:cubicBezTo>
                  <a:pt x="375074" y="47768"/>
                  <a:pt x="373991" y="48309"/>
                  <a:pt x="373450" y="49933"/>
                </a:cubicBezTo>
                <a:cubicBezTo>
                  <a:pt x="375615" y="50474"/>
                  <a:pt x="376156" y="49392"/>
                  <a:pt x="377779" y="48851"/>
                </a:cubicBezTo>
                <a:cubicBezTo>
                  <a:pt x="381026" y="46145"/>
                  <a:pt x="384273" y="43980"/>
                  <a:pt x="386438" y="41274"/>
                </a:cubicBezTo>
                <a:cubicBezTo>
                  <a:pt x="388602" y="41274"/>
                  <a:pt x="390226" y="42357"/>
                  <a:pt x="389685" y="44521"/>
                </a:cubicBezTo>
                <a:cubicBezTo>
                  <a:pt x="391308" y="42898"/>
                  <a:pt x="393473" y="41274"/>
                  <a:pt x="394014" y="39110"/>
                </a:cubicBezTo>
                <a:cubicBezTo>
                  <a:pt x="401049" y="39651"/>
                  <a:pt x="403754" y="35863"/>
                  <a:pt x="406460" y="32616"/>
                </a:cubicBezTo>
                <a:cubicBezTo>
                  <a:pt x="410248" y="34781"/>
                  <a:pt x="412954" y="31534"/>
                  <a:pt x="414036" y="28287"/>
                </a:cubicBezTo>
                <a:cubicBezTo>
                  <a:pt x="416201" y="30452"/>
                  <a:pt x="416201" y="27746"/>
                  <a:pt x="419447" y="28287"/>
                </a:cubicBezTo>
                <a:cubicBezTo>
                  <a:pt x="422153" y="27746"/>
                  <a:pt x="422153" y="24499"/>
                  <a:pt x="423777" y="22876"/>
                </a:cubicBezTo>
                <a:cubicBezTo>
                  <a:pt x="424318" y="22334"/>
                  <a:pt x="425941" y="23417"/>
                  <a:pt x="425941" y="22876"/>
                </a:cubicBezTo>
                <a:cubicBezTo>
                  <a:pt x="426482" y="21793"/>
                  <a:pt x="425941" y="20170"/>
                  <a:pt x="428106" y="20711"/>
                </a:cubicBezTo>
                <a:cubicBezTo>
                  <a:pt x="428106" y="21793"/>
                  <a:pt x="427024" y="21793"/>
                  <a:pt x="427024" y="22876"/>
                </a:cubicBezTo>
                <a:cubicBezTo>
                  <a:pt x="431894" y="23417"/>
                  <a:pt x="431353" y="22876"/>
                  <a:pt x="434600" y="25040"/>
                </a:cubicBezTo>
                <a:cubicBezTo>
                  <a:pt x="437846" y="24499"/>
                  <a:pt x="438388" y="21793"/>
                  <a:pt x="443258" y="22876"/>
                </a:cubicBezTo>
                <a:cubicBezTo>
                  <a:pt x="449210" y="21252"/>
                  <a:pt x="454081" y="20170"/>
                  <a:pt x="454081" y="22876"/>
                </a:cubicBezTo>
                <a:cubicBezTo>
                  <a:pt x="456787" y="21793"/>
                  <a:pt x="460575" y="21252"/>
                  <a:pt x="461657" y="18546"/>
                </a:cubicBezTo>
                <a:cubicBezTo>
                  <a:pt x="463821" y="19629"/>
                  <a:pt x="465445" y="21252"/>
                  <a:pt x="469233" y="20711"/>
                </a:cubicBezTo>
                <a:cubicBezTo>
                  <a:pt x="471939" y="20170"/>
                  <a:pt x="469233" y="14758"/>
                  <a:pt x="471397" y="14217"/>
                </a:cubicBezTo>
                <a:cubicBezTo>
                  <a:pt x="471939" y="14758"/>
                  <a:pt x="474103" y="13676"/>
                  <a:pt x="474644" y="14217"/>
                </a:cubicBezTo>
                <a:cubicBezTo>
                  <a:pt x="474644" y="14217"/>
                  <a:pt x="474644" y="16382"/>
                  <a:pt x="474644" y="16382"/>
                </a:cubicBezTo>
                <a:cubicBezTo>
                  <a:pt x="476809" y="16923"/>
                  <a:pt x="476809" y="14758"/>
                  <a:pt x="480056" y="15300"/>
                </a:cubicBezTo>
                <a:cubicBezTo>
                  <a:pt x="480056" y="16382"/>
                  <a:pt x="478432" y="16382"/>
                  <a:pt x="477891" y="16382"/>
                </a:cubicBezTo>
                <a:cubicBezTo>
                  <a:pt x="477891" y="18546"/>
                  <a:pt x="481679" y="16923"/>
                  <a:pt x="481138" y="19629"/>
                </a:cubicBezTo>
                <a:cubicBezTo>
                  <a:pt x="483844" y="18546"/>
                  <a:pt x="481138" y="12594"/>
                  <a:pt x="485467" y="14217"/>
                </a:cubicBezTo>
                <a:cubicBezTo>
                  <a:pt x="485467" y="16382"/>
                  <a:pt x="483844" y="16382"/>
                  <a:pt x="484385" y="18546"/>
                </a:cubicBezTo>
                <a:cubicBezTo>
                  <a:pt x="486549" y="19629"/>
                  <a:pt x="492502" y="16923"/>
                  <a:pt x="491961" y="22876"/>
                </a:cubicBezTo>
                <a:cubicBezTo>
                  <a:pt x="494667" y="22876"/>
                  <a:pt x="497372" y="22876"/>
                  <a:pt x="499537" y="22876"/>
                </a:cubicBezTo>
                <a:cubicBezTo>
                  <a:pt x="498996" y="25040"/>
                  <a:pt x="500078" y="25581"/>
                  <a:pt x="500619" y="27205"/>
                </a:cubicBezTo>
                <a:cubicBezTo>
                  <a:pt x="502784" y="25581"/>
                  <a:pt x="503325" y="24499"/>
                  <a:pt x="507113" y="26122"/>
                </a:cubicBezTo>
                <a:cubicBezTo>
                  <a:pt x="507113" y="26122"/>
                  <a:pt x="508736" y="27205"/>
                  <a:pt x="508195" y="27205"/>
                </a:cubicBezTo>
                <a:cubicBezTo>
                  <a:pt x="509278" y="27205"/>
                  <a:pt x="512524" y="24499"/>
                  <a:pt x="513607" y="26122"/>
                </a:cubicBezTo>
                <a:cubicBezTo>
                  <a:pt x="513607" y="26122"/>
                  <a:pt x="513607" y="27205"/>
                  <a:pt x="513607" y="27205"/>
                </a:cubicBezTo>
                <a:cubicBezTo>
                  <a:pt x="516854" y="27746"/>
                  <a:pt x="519018" y="25040"/>
                  <a:pt x="520100" y="29369"/>
                </a:cubicBezTo>
                <a:cubicBezTo>
                  <a:pt x="521724" y="28287"/>
                  <a:pt x="522265" y="26664"/>
                  <a:pt x="522265" y="23958"/>
                </a:cubicBezTo>
                <a:cubicBezTo>
                  <a:pt x="525512" y="22334"/>
                  <a:pt x="528218" y="23958"/>
                  <a:pt x="529841" y="26122"/>
                </a:cubicBezTo>
                <a:cubicBezTo>
                  <a:pt x="533088" y="26664"/>
                  <a:pt x="532547" y="22876"/>
                  <a:pt x="536335" y="23958"/>
                </a:cubicBezTo>
                <a:cubicBezTo>
                  <a:pt x="539041" y="23417"/>
                  <a:pt x="537958" y="26122"/>
                  <a:pt x="539582" y="26122"/>
                </a:cubicBezTo>
                <a:cubicBezTo>
                  <a:pt x="543911" y="25581"/>
                  <a:pt x="544452" y="23417"/>
                  <a:pt x="545534" y="21793"/>
                </a:cubicBezTo>
                <a:close/>
                <a:moveTo>
                  <a:pt x="781473" y="79696"/>
                </a:moveTo>
                <a:cubicBezTo>
                  <a:pt x="779309" y="79696"/>
                  <a:pt x="778768" y="71037"/>
                  <a:pt x="778227" y="69414"/>
                </a:cubicBezTo>
                <a:cubicBezTo>
                  <a:pt x="777685" y="68332"/>
                  <a:pt x="774439" y="67791"/>
                  <a:pt x="774980" y="66167"/>
                </a:cubicBezTo>
                <a:cubicBezTo>
                  <a:pt x="774980" y="64544"/>
                  <a:pt x="774980" y="62379"/>
                  <a:pt x="774980" y="60756"/>
                </a:cubicBezTo>
                <a:cubicBezTo>
                  <a:pt x="772274" y="62379"/>
                  <a:pt x="772815" y="58050"/>
                  <a:pt x="771733" y="57509"/>
                </a:cubicBezTo>
                <a:cubicBezTo>
                  <a:pt x="770651" y="56427"/>
                  <a:pt x="767404" y="56427"/>
                  <a:pt x="767404" y="54262"/>
                </a:cubicBezTo>
                <a:cubicBezTo>
                  <a:pt x="766321" y="51015"/>
                  <a:pt x="764157" y="46686"/>
                  <a:pt x="764157" y="45604"/>
                </a:cubicBezTo>
                <a:cubicBezTo>
                  <a:pt x="764157" y="43980"/>
                  <a:pt x="762533" y="45063"/>
                  <a:pt x="761992" y="44521"/>
                </a:cubicBezTo>
                <a:cubicBezTo>
                  <a:pt x="761451" y="43980"/>
                  <a:pt x="762533" y="42898"/>
                  <a:pt x="761992" y="42357"/>
                </a:cubicBezTo>
                <a:cubicBezTo>
                  <a:pt x="761451" y="41816"/>
                  <a:pt x="759828" y="41274"/>
                  <a:pt x="759828" y="40192"/>
                </a:cubicBezTo>
                <a:cubicBezTo>
                  <a:pt x="754957" y="39651"/>
                  <a:pt x="752252" y="36945"/>
                  <a:pt x="752252" y="32616"/>
                </a:cubicBezTo>
                <a:cubicBezTo>
                  <a:pt x="747922" y="33157"/>
                  <a:pt x="747922" y="28828"/>
                  <a:pt x="746840" y="28287"/>
                </a:cubicBezTo>
                <a:cubicBezTo>
                  <a:pt x="746299" y="27746"/>
                  <a:pt x="745217" y="28287"/>
                  <a:pt x="744676" y="28287"/>
                </a:cubicBezTo>
                <a:cubicBezTo>
                  <a:pt x="741429" y="27746"/>
                  <a:pt x="739264" y="23958"/>
                  <a:pt x="737100" y="23958"/>
                </a:cubicBezTo>
                <a:cubicBezTo>
                  <a:pt x="733312" y="23958"/>
                  <a:pt x="734935" y="19088"/>
                  <a:pt x="732770" y="21793"/>
                </a:cubicBezTo>
                <a:cubicBezTo>
                  <a:pt x="730065" y="24499"/>
                  <a:pt x="727359" y="21793"/>
                  <a:pt x="725194" y="21793"/>
                </a:cubicBezTo>
                <a:cubicBezTo>
                  <a:pt x="725194" y="24499"/>
                  <a:pt x="727359" y="25040"/>
                  <a:pt x="724112" y="26122"/>
                </a:cubicBezTo>
                <a:cubicBezTo>
                  <a:pt x="724112" y="24499"/>
                  <a:pt x="723571" y="23958"/>
                  <a:pt x="721948" y="23958"/>
                </a:cubicBezTo>
                <a:cubicBezTo>
                  <a:pt x="719242" y="23417"/>
                  <a:pt x="717618" y="26664"/>
                  <a:pt x="716536" y="27205"/>
                </a:cubicBezTo>
                <a:cubicBezTo>
                  <a:pt x="716536" y="23958"/>
                  <a:pt x="711666" y="25040"/>
                  <a:pt x="708960" y="25040"/>
                </a:cubicBezTo>
                <a:cubicBezTo>
                  <a:pt x="707337" y="28828"/>
                  <a:pt x="711666" y="31534"/>
                  <a:pt x="708960" y="32616"/>
                </a:cubicBezTo>
                <a:cubicBezTo>
                  <a:pt x="707337" y="30993"/>
                  <a:pt x="702466" y="32075"/>
                  <a:pt x="701384" y="30452"/>
                </a:cubicBezTo>
                <a:cubicBezTo>
                  <a:pt x="701925" y="34781"/>
                  <a:pt x="698678" y="31534"/>
                  <a:pt x="698137" y="31534"/>
                </a:cubicBezTo>
                <a:cubicBezTo>
                  <a:pt x="698678" y="31534"/>
                  <a:pt x="697596" y="32616"/>
                  <a:pt x="697055" y="32616"/>
                </a:cubicBezTo>
                <a:cubicBezTo>
                  <a:pt x="695431" y="33157"/>
                  <a:pt x="695431" y="32616"/>
                  <a:pt x="694890" y="33698"/>
                </a:cubicBezTo>
                <a:cubicBezTo>
                  <a:pt x="694890" y="34240"/>
                  <a:pt x="693267" y="33698"/>
                  <a:pt x="692726" y="33698"/>
                </a:cubicBezTo>
                <a:cubicBezTo>
                  <a:pt x="689479" y="34781"/>
                  <a:pt x="688938" y="34781"/>
                  <a:pt x="686232" y="33698"/>
                </a:cubicBezTo>
                <a:cubicBezTo>
                  <a:pt x="685150" y="36945"/>
                  <a:pt x="683526" y="39651"/>
                  <a:pt x="680821" y="41274"/>
                </a:cubicBezTo>
                <a:cubicBezTo>
                  <a:pt x="680821" y="39651"/>
                  <a:pt x="678115" y="40192"/>
                  <a:pt x="676491" y="40192"/>
                </a:cubicBezTo>
                <a:cubicBezTo>
                  <a:pt x="676491" y="41274"/>
                  <a:pt x="676491" y="42357"/>
                  <a:pt x="675409" y="42357"/>
                </a:cubicBezTo>
                <a:cubicBezTo>
                  <a:pt x="672162" y="42898"/>
                  <a:pt x="666751" y="41816"/>
                  <a:pt x="665127" y="44521"/>
                </a:cubicBezTo>
                <a:cubicBezTo>
                  <a:pt x="664586" y="47227"/>
                  <a:pt x="665127" y="48851"/>
                  <a:pt x="666210" y="49933"/>
                </a:cubicBezTo>
                <a:cubicBezTo>
                  <a:pt x="664586" y="51556"/>
                  <a:pt x="660798" y="51556"/>
                  <a:pt x="659716" y="49933"/>
                </a:cubicBezTo>
                <a:cubicBezTo>
                  <a:pt x="660257" y="53721"/>
                  <a:pt x="659175" y="56427"/>
                  <a:pt x="655387" y="55344"/>
                </a:cubicBezTo>
                <a:cubicBezTo>
                  <a:pt x="653763" y="55885"/>
                  <a:pt x="655387" y="59673"/>
                  <a:pt x="653222" y="59673"/>
                </a:cubicBezTo>
                <a:cubicBezTo>
                  <a:pt x="649975" y="58591"/>
                  <a:pt x="648893" y="55885"/>
                  <a:pt x="644564" y="56427"/>
                </a:cubicBezTo>
                <a:cubicBezTo>
                  <a:pt x="642940" y="58050"/>
                  <a:pt x="643482" y="61297"/>
                  <a:pt x="643482" y="64003"/>
                </a:cubicBezTo>
                <a:cubicBezTo>
                  <a:pt x="641317" y="64003"/>
                  <a:pt x="641858" y="60756"/>
                  <a:pt x="639152" y="61838"/>
                </a:cubicBezTo>
                <a:cubicBezTo>
                  <a:pt x="639693" y="64544"/>
                  <a:pt x="635905" y="64544"/>
                  <a:pt x="634823" y="66167"/>
                </a:cubicBezTo>
                <a:cubicBezTo>
                  <a:pt x="634282" y="67249"/>
                  <a:pt x="635364" y="69414"/>
                  <a:pt x="633741" y="69414"/>
                </a:cubicBezTo>
                <a:cubicBezTo>
                  <a:pt x="631576" y="67791"/>
                  <a:pt x="629412" y="70496"/>
                  <a:pt x="627247" y="70496"/>
                </a:cubicBezTo>
                <a:cubicBezTo>
                  <a:pt x="626165" y="70496"/>
                  <a:pt x="625624" y="69414"/>
                  <a:pt x="624000" y="69414"/>
                </a:cubicBezTo>
                <a:cubicBezTo>
                  <a:pt x="619130" y="68873"/>
                  <a:pt x="616965" y="71579"/>
                  <a:pt x="615342" y="71579"/>
                </a:cubicBezTo>
                <a:cubicBezTo>
                  <a:pt x="615342" y="71579"/>
                  <a:pt x="614260" y="68873"/>
                  <a:pt x="613177" y="69414"/>
                </a:cubicBezTo>
                <a:cubicBezTo>
                  <a:pt x="611554" y="69955"/>
                  <a:pt x="611554" y="73743"/>
                  <a:pt x="609931" y="72661"/>
                </a:cubicBezTo>
                <a:cubicBezTo>
                  <a:pt x="608848" y="70496"/>
                  <a:pt x="605060" y="71037"/>
                  <a:pt x="603437" y="69414"/>
                </a:cubicBezTo>
                <a:cubicBezTo>
                  <a:pt x="601813" y="70496"/>
                  <a:pt x="602355" y="74284"/>
                  <a:pt x="599108" y="73743"/>
                </a:cubicBezTo>
                <a:cubicBezTo>
                  <a:pt x="599649" y="70496"/>
                  <a:pt x="597484" y="72661"/>
                  <a:pt x="596943" y="72661"/>
                </a:cubicBezTo>
                <a:cubicBezTo>
                  <a:pt x="595861" y="72120"/>
                  <a:pt x="595320" y="68873"/>
                  <a:pt x="592614" y="69414"/>
                </a:cubicBezTo>
                <a:cubicBezTo>
                  <a:pt x="593696" y="73202"/>
                  <a:pt x="588285" y="71037"/>
                  <a:pt x="586120" y="71579"/>
                </a:cubicBezTo>
                <a:cubicBezTo>
                  <a:pt x="585579" y="73202"/>
                  <a:pt x="587202" y="77531"/>
                  <a:pt x="585038" y="76990"/>
                </a:cubicBezTo>
                <a:cubicBezTo>
                  <a:pt x="583414" y="76990"/>
                  <a:pt x="584497" y="73743"/>
                  <a:pt x="582873" y="73743"/>
                </a:cubicBezTo>
                <a:cubicBezTo>
                  <a:pt x="582873" y="74825"/>
                  <a:pt x="581791" y="75367"/>
                  <a:pt x="580709" y="75908"/>
                </a:cubicBezTo>
                <a:cubicBezTo>
                  <a:pt x="580709" y="74825"/>
                  <a:pt x="580709" y="73743"/>
                  <a:pt x="580709" y="72661"/>
                </a:cubicBezTo>
                <a:cubicBezTo>
                  <a:pt x="578544" y="72120"/>
                  <a:pt x="577462" y="73743"/>
                  <a:pt x="576380" y="73743"/>
                </a:cubicBezTo>
                <a:cubicBezTo>
                  <a:pt x="575297" y="73743"/>
                  <a:pt x="574756" y="72120"/>
                  <a:pt x="573133" y="72661"/>
                </a:cubicBezTo>
                <a:cubicBezTo>
                  <a:pt x="573674" y="72661"/>
                  <a:pt x="572050" y="73743"/>
                  <a:pt x="572050" y="73743"/>
                </a:cubicBezTo>
                <a:cubicBezTo>
                  <a:pt x="569886" y="75908"/>
                  <a:pt x="566098" y="74284"/>
                  <a:pt x="561769" y="74825"/>
                </a:cubicBezTo>
                <a:cubicBezTo>
                  <a:pt x="561769" y="75908"/>
                  <a:pt x="561769" y="76990"/>
                  <a:pt x="560686" y="76990"/>
                </a:cubicBezTo>
                <a:cubicBezTo>
                  <a:pt x="558522" y="75367"/>
                  <a:pt x="559063" y="76990"/>
                  <a:pt x="556357" y="76990"/>
                </a:cubicBezTo>
                <a:cubicBezTo>
                  <a:pt x="555275" y="75908"/>
                  <a:pt x="555816" y="72661"/>
                  <a:pt x="553110" y="73743"/>
                </a:cubicBezTo>
                <a:cubicBezTo>
                  <a:pt x="553110" y="75908"/>
                  <a:pt x="549863" y="75367"/>
                  <a:pt x="550946" y="78072"/>
                </a:cubicBezTo>
                <a:cubicBezTo>
                  <a:pt x="553651" y="78613"/>
                  <a:pt x="549863" y="81319"/>
                  <a:pt x="547699" y="80237"/>
                </a:cubicBezTo>
                <a:cubicBezTo>
                  <a:pt x="547158" y="78072"/>
                  <a:pt x="550946" y="76449"/>
                  <a:pt x="546617" y="76990"/>
                </a:cubicBezTo>
                <a:cubicBezTo>
                  <a:pt x="545534" y="73743"/>
                  <a:pt x="544993" y="79696"/>
                  <a:pt x="542287" y="78072"/>
                </a:cubicBezTo>
                <a:cubicBezTo>
                  <a:pt x="540123" y="78072"/>
                  <a:pt x="539582" y="76990"/>
                  <a:pt x="537958" y="76990"/>
                </a:cubicBezTo>
                <a:cubicBezTo>
                  <a:pt x="536876" y="78613"/>
                  <a:pt x="535253" y="76449"/>
                  <a:pt x="534711" y="76990"/>
                </a:cubicBezTo>
                <a:cubicBezTo>
                  <a:pt x="534711" y="76990"/>
                  <a:pt x="533629" y="79155"/>
                  <a:pt x="533629" y="79155"/>
                </a:cubicBezTo>
                <a:cubicBezTo>
                  <a:pt x="530923" y="81319"/>
                  <a:pt x="529300" y="79155"/>
                  <a:pt x="527135" y="79155"/>
                </a:cubicBezTo>
                <a:cubicBezTo>
                  <a:pt x="526053" y="81319"/>
                  <a:pt x="524430" y="82402"/>
                  <a:pt x="522806" y="83484"/>
                </a:cubicBezTo>
                <a:cubicBezTo>
                  <a:pt x="521724" y="80237"/>
                  <a:pt x="516312" y="81319"/>
                  <a:pt x="514148" y="79155"/>
                </a:cubicBezTo>
                <a:cubicBezTo>
                  <a:pt x="514148" y="81860"/>
                  <a:pt x="514148" y="84566"/>
                  <a:pt x="511983" y="84566"/>
                </a:cubicBezTo>
                <a:cubicBezTo>
                  <a:pt x="509278" y="83484"/>
                  <a:pt x="508195" y="80778"/>
                  <a:pt x="504407" y="81319"/>
                </a:cubicBezTo>
                <a:cubicBezTo>
                  <a:pt x="502784" y="82943"/>
                  <a:pt x="503866" y="86731"/>
                  <a:pt x="501160" y="86731"/>
                </a:cubicBezTo>
                <a:cubicBezTo>
                  <a:pt x="501160" y="85107"/>
                  <a:pt x="500078" y="86190"/>
                  <a:pt x="498996" y="85648"/>
                </a:cubicBezTo>
                <a:cubicBezTo>
                  <a:pt x="497914" y="85107"/>
                  <a:pt x="497372" y="83484"/>
                  <a:pt x="496831" y="83484"/>
                </a:cubicBezTo>
                <a:cubicBezTo>
                  <a:pt x="493584" y="81860"/>
                  <a:pt x="493043" y="84025"/>
                  <a:pt x="491420" y="82402"/>
                </a:cubicBezTo>
                <a:cubicBezTo>
                  <a:pt x="488714" y="79696"/>
                  <a:pt x="484926" y="81319"/>
                  <a:pt x="482761" y="83484"/>
                </a:cubicBezTo>
                <a:cubicBezTo>
                  <a:pt x="481138" y="80237"/>
                  <a:pt x="478432" y="78072"/>
                  <a:pt x="472480" y="79155"/>
                </a:cubicBezTo>
                <a:cubicBezTo>
                  <a:pt x="469774" y="88354"/>
                  <a:pt x="462198" y="74825"/>
                  <a:pt x="457869" y="81319"/>
                </a:cubicBezTo>
                <a:cubicBezTo>
                  <a:pt x="458951" y="81319"/>
                  <a:pt x="458951" y="82402"/>
                  <a:pt x="458951" y="83484"/>
                </a:cubicBezTo>
                <a:cubicBezTo>
                  <a:pt x="456787" y="82943"/>
                  <a:pt x="456787" y="85107"/>
                  <a:pt x="455704" y="85648"/>
                </a:cubicBezTo>
                <a:cubicBezTo>
                  <a:pt x="454622" y="86190"/>
                  <a:pt x="454622" y="83484"/>
                  <a:pt x="454622" y="83484"/>
                </a:cubicBezTo>
                <a:cubicBezTo>
                  <a:pt x="451916" y="82943"/>
                  <a:pt x="452457" y="84566"/>
                  <a:pt x="451375" y="83484"/>
                </a:cubicBezTo>
                <a:cubicBezTo>
                  <a:pt x="450834" y="82943"/>
                  <a:pt x="447587" y="84025"/>
                  <a:pt x="447046" y="83484"/>
                </a:cubicBezTo>
                <a:cubicBezTo>
                  <a:pt x="446505" y="82943"/>
                  <a:pt x="447046" y="80237"/>
                  <a:pt x="444881" y="81319"/>
                </a:cubicBezTo>
                <a:cubicBezTo>
                  <a:pt x="445964" y="86731"/>
                  <a:pt x="443799" y="85648"/>
                  <a:pt x="440552" y="84566"/>
                </a:cubicBezTo>
                <a:cubicBezTo>
                  <a:pt x="440552" y="86190"/>
                  <a:pt x="441093" y="88895"/>
                  <a:pt x="439470" y="88895"/>
                </a:cubicBezTo>
                <a:cubicBezTo>
                  <a:pt x="440011" y="85107"/>
                  <a:pt x="437846" y="84566"/>
                  <a:pt x="435141" y="84566"/>
                </a:cubicBezTo>
                <a:cubicBezTo>
                  <a:pt x="432435" y="85107"/>
                  <a:pt x="432435" y="87813"/>
                  <a:pt x="430812" y="88895"/>
                </a:cubicBezTo>
                <a:cubicBezTo>
                  <a:pt x="429729" y="88895"/>
                  <a:pt x="427565" y="88895"/>
                  <a:pt x="427565" y="89978"/>
                </a:cubicBezTo>
                <a:cubicBezTo>
                  <a:pt x="429188" y="92683"/>
                  <a:pt x="430270" y="88354"/>
                  <a:pt x="430812" y="91060"/>
                </a:cubicBezTo>
                <a:cubicBezTo>
                  <a:pt x="429188" y="92142"/>
                  <a:pt x="428106" y="94307"/>
                  <a:pt x="425400" y="94307"/>
                </a:cubicBezTo>
                <a:cubicBezTo>
                  <a:pt x="424318" y="94307"/>
                  <a:pt x="422694" y="92142"/>
                  <a:pt x="422153" y="94307"/>
                </a:cubicBezTo>
                <a:cubicBezTo>
                  <a:pt x="422694" y="94307"/>
                  <a:pt x="423235" y="95389"/>
                  <a:pt x="422153" y="95389"/>
                </a:cubicBezTo>
                <a:cubicBezTo>
                  <a:pt x="422153" y="96471"/>
                  <a:pt x="422153" y="97554"/>
                  <a:pt x="421071" y="97554"/>
                </a:cubicBezTo>
                <a:cubicBezTo>
                  <a:pt x="419447" y="97554"/>
                  <a:pt x="419447" y="95930"/>
                  <a:pt x="417824" y="95389"/>
                </a:cubicBezTo>
                <a:cubicBezTo>
                  <a:pt x="418906" y="99718"/>
                  <a:pt x="415118" y="99177"/>
                  <a:pt x="413495" y="100800"/>
                </a:cubicBezTo>
                <a:cubicBezTo>
                  <a:pt x="412954" y="102965"/>
                  <a:pt x="415118" y="103506"/>
                  <a:pt x="413495" y="104047"/>
                </a:cubicBezTo>
                <a:cubicBezTo>
                  <a:pt x="410248" y="105130"/>
                  <a:pt x="410248" y="105130"/>
                  <a:pt x="407001" y="104047"/>
                </a:cubicBezTo>
                <a:cubicBezTo>
                  <a:pt x="405378" y="106753"/>
                  <a:pt x="407542" y="108918"/>
                  <a:pt x="405919" y="109459"/>
                </a:cubicBezTo>
                <a:cubicBezTo>
                  <a:pt x="403213" y="111623"/>
                  <a:pt x="400507" y="109459"/>
                  <a:pt x="400507" y="111623"/>
                </a:cubicBezTo>
                <a:cubicBezTo>
                  <a:pt x="400507" y="115411"/>
                  <a:pt x="393473" y="112706"/>
                  <a:pt x="391849" y="114870"/>
                </a:cubicBezTo>
                <a:cubicBezTo>
                  <a:pt x="390226" y="117576"/>
                  <a:pt x="395096" y="119740"/>
                  <a:pt x="391849" y="120282"/>
                </a:cubicBezTo>
                <a:cubicBezTo>
                  <a:pt x="388061" y="118117"/>
                  <a:pt x="385355" y="121905"/>
                  <a:pt x="381567" y="123529"/>
                </a:cubicBezTo>
                <a:cubicBezTo>
                  <a:pt x="380485" y="122446"/>
                  <a:pt x="377779" y="122446"/>
                  <a:pt x="375074" y="122446"/>
                </a:cubicBezTo>
                <a:cubicBezTo>
                  <a:pt x="375074" y="123529"/>
                  <a:pt x="373991" y="123529"/>
                  <a:pt x="372909" y="123529"/>
                </a:cubicBezTo>
                <a:cubicBezTo>
                  <a:pt x="372909" y="125693"/>
                  <a:pt x="370203" y="125152"/>
                  <a:pt x="369662" y="126775"/>
                </a:cubicBezTo>
                <a:cubicBezTo>
                  <a:pt x="369121" y="127858"/>
                  <a:pt x="370203" y="130022"/>
                  <a:pt x="368580" y="130022"/>
                </a:cubicBezTo>
                <a:cubicBezTo>
                  <a:pt x="368580" y="125152"/>
                  <a:pt x="366415" y="131646"/>
                  <a:pt x="364251" y="131105"/>
                </a:cubicBezTo>
                <a:cubicBezTo>
                  <a:pt x="362627" y="130022"/>
                  <a:pt x="361545" y="127858"/>
                  <a:pt x="358839" y="127858"/>
                </a:cubicBezTo>
                <a:cubicBezTo>
                  <a:pt x="358298" y="128940"/>
                  <a:pt x="357757" y="130563"/>
                  <a:pt x="356675" y="131105"/>
                </a:cubicBezTo>
                <a:cubicBezTo>
                  <a:pt x="356134" y="131105"/>
                  <a:pt x="355051" y="130563"/>
                  <a:pt x="354510" y="131105"/>
                </a:cubicBezTo>
                <a:cubicBezTo>
                  <a:pt x="353969" y="131646"/>
                  <a:pt x="353969" y="135975"/>
                  <a:pt x="351263" y="134351"/>
                </a:cubicBezTo>
                <a:cubicBezTo>
                  <a:pt x="347475" y="133810"/>
                  <a:pt x="350181" y="130022"/>
                  <a:pt x="348016" y="132187"/>
                </a:cubicBezTo>
                <a:cubicBezTo>
                  <a:pt x="346393" y="133810"/>
                  <a:pt x="346934" y="127317"/>
                  <a:pt x="343687" y="128940"/>
                </a:cubicBezTo>
                <a:cubicBezTo>
                  <a:pt x="344228" y="130563"/>
                  <a:pt x="342064" y="129481"/>
                  <a:pt x="341523" y="130022"/>
                </a:cubicBezTo>
                <a:cubicBezTo>
                  <a:pt x="340981" y="130563"/>
                  <a:pt x="340981" y="132728"/>
                  <a:pt x="340440" y="133269"/>
                </a:cubicBezTo>
                <a:cubicBezTo>
                  <a:pt x="339899" y="133810"/>
                  <a:pt x="337735" y="133810"/>
                  <a:pt x="337193" y="134351"/>
                </a:cubicBezTo>
                <a:cubicBezTo>
                  <a:pt x="336652" y="134893"/>
                  <a:pt x="337193" y="137598"/>
                  <a:pt x="335029" y="136516"/>
                </a:cubicBezTo>
                <a:cubicBezTo>
                  <a:pt x="336111" y="130563"/>
                  <a:pt x="331241" y="130563"/>
                  <a:pt x="328535" y="128940"/>
                </a:cubicBezTo>
                <a:cubicBezTo>
                  <a:pt x="328535" y="130563"/>
                  <a:pt x="327994" y="131646"/>
                  <a:pt x="326371" y="131105"/>
                </a:cubicBezTo>
                <a:cubicBezTo>
                  <a:pt x="325829" y="128399"/>
                  <a:pt x="323124" y="127317"/>
                  <a:pt x="322041" y="126775"/>
                </a:cubicBezTo>
                <a:cubicBezTo>
                  <a:pt x="322583" y="126775"/>
                  <a:pt x="320418" y="128940"/>
                  <a:pt x="319877" y="128940"/>
                </a:cubicBezTo>
                <a:cubicBezTo>
                  <a:pt x="320418" y="128940"/>
                  <a:pt x="317712" y="127858"/>
                  <a:pt x="317712" y="127858"/>
                </a:cubicBezTo>
                <a:cubicBezTo>
                  <a:pt x="317171" y="127858"/>
                  <a:pt x="317171" y="126234"/>
                  <a:pt x="315548" y="126775"/>
                </a:cubicBezTo>
                <a:cubicBezTo>
                  <a:pt x="313924" y="129481"/>
                  <a:pt x="318253" y="132187"/>
                  <a:pt x="315548" y="132187"/>
                </a:cubicBezTo>
                <a:cubicBezTo>
                  <a:pt x="314465" y="131646"/>
                  <a:pt x="314465" y="133269"/>
                  <a:pt x="314465" y="133269"/>
                </a:cubicBezTo>
                <a:cubicBezTo>
                  <a:pt x="313924" y="133269"/>
                  <a:pt x="312842" y="132187"/>
                  <a:pt x="313383" y="132187"/>
                </a:cubicBezTo>
                <a:cubicBezTo>
                  <a:pt x="312301" y="132187"/>
                  <a:pt x="311760" y="133810"/>
                  <a:pt x="310136" y="133269"/>
                </a:cubicBezTo>
                <a:cubicBezTo>
                  <a:pt x="309054" y="133269"/>
                  <a:pt x="308513" y="132187"/>
                  <a:pt x="307972" y="132187"/>
                </a:cubicBezTo>
                <a:cubicBezTo>
                  <a:pt x="306889" y="132187"/>
                  <a:pt x="307430" y="131105"/>
                  <a:pt x="306889" y="131105"/>
                </a:cubicBezTo>
                <a:cubicBezTo>
                  <a:pt x="301478" y="128940"/>
                  <a:pt x="297149" y="131105"/>
                  <a:pt x="293361" y="130022"/>
                </a:cubicBezTo>
                <a:cubicBezTo>
                  <a:pt x="293361" y="131105"/>
                  <a:pt x="292278" y="131105"/>
                  <a:pt x="291196" y="131105"/>
                </a:cubicBezTo>
                <a:cubicBezTo>
                  <a:pt x="291196" y="132187"/>
                  <a:pt x="291196" y="134351"/>
                  <a:pt x="290114" y="134351"/>
                </a:cubicBezTo>
                <a:cubicBezTo>
                  <a:pt x="284702" y="134893"/>
                  <a:pt x="281456" y="135975"/>
                  <a:pt x="276585" y="134351"/>
                </a:cubicBezTo>
                <a:cubicBezTo>
                  <a:pt x="277126" y="138681"/>
                  <a:pt x="273879" y="135434"/>
                  <a:pt x="273338" y="135434"/>
                </a:cubicBezTo>
                <a:cubicBezTo>
                  <a:pt x="272256" y="135434"/>
                  <a:pt x="271715" y="139763"/>
                  <a:pt x="270091" y="138681"/>
                </a:cubicBezTo>
                <a:cubicBezTo>
                  <a:pt x="270091" y="137057"/>
                  <a:pt x="267386" y="137598"/>
                  <a:pt x="265762" y="137598"/>
                </a:cubicBezTo>
                <a:cubicBezTo>
                  <a:pt x="265221" y="139222"/>
                  <a:pt x="264139" y="140304"/>
                  <a:pt x="262515" y="140845"/>
                </a:cubicBezTo>
                <a:cubicBezTo>
                  <a:pt x="262515" y="143551"/>
                  <a:pt x="262515" y="146257"/>
                  <a:pt x="260351" y="146257"/>
                </a:cubicBezTo>
                <a:cubicBezTo>
                  <a:pt x="257104" y="146798"/>
                  <a:pt x="258186" y="144092"/>
                  <a:pt x="256022" y="144092"/>
                </a:cubicBezTo>
                <a:cubicBezTo>
                  <a:pt x="254939" y="148421"/>
                  <a:pt x="250610" y="149503"/>
                  <a:pt x="250610" y="155456"/>
                </a:cubicBezTo>
                <a:cubicBezTo>
                  <a:pt x="248987" y="156538"/>
                  <a:pt x="247363" y="157079"/>
                  <a:pt x="246281" y="158703"/>
                </a:cubicBezTo>
                <a:cubicBezTo>
                  <a:pt x="247905" y="159785"/>
                  <a:pt x="250069" y="160326"/>
                  <a:pt x="249528" y="163032"/>
                </a:cubicBezTo>
                <a:cubicBezTo>
                  <a:pt x="245199" y="161409"/>
                  <a:pt x="239787" y="160326"/>
                  <a:pt x="234917" y="158703"/>
                </a:cubicBezTo>
                <a:cubicBezTo>
                  <a:pt x="233294" y="162491"/>
                  <a:pt x="232752" y="163573"/>
                  <a:pt x="233835" y="167361"/>
                </a:cubicBezTo>
                <a:cubicBezTo>
                  <a:pt x="236540" y="166820"/>
                  <a:pt x="238164" y="167361"/>
                  <a:pt x="238164" y="169526"/>
                </a:cubicBezTo>
                <a:cubicBezTo>
                  <a:pt x="233835" y="168444"/>
                  <a:pt x="235458" y="171149"/>
                  <a:pt x="234917" y="172773"/>
                </a:cubicBezTo>
                <a:cubicBezTo>
                  <a:pt x="233835" y="174396"/>
                  <a:pt x="230047" y="173314"/>
                  <a:pt x="230588" y="176020"/>
                </a:cubicBezTo>
                <a:cubicBezTo>
                  <a:pt x="233294" y="177102"/>
                  <a:pt x="231129" y="182513"/>
                  <a:pt x="231670" y="184678"/>
                </a:cubicBezTo>
                <a:cubicBezTo>
                  <a:pt x="227341" y="184678"/>
                  <a:pt x="228423" y="189548"/>
                  <a:pt x="223012" y="187925"/>
                </a:cubicBezTo>
                <a:cubicBezTo>
                  <a:pt x="222471" y="190089"/>
                  <a:pt x="222471" y="192795"/>
                  <a:pt x="220847" y="193336"/>
                </a:cubicBezTo>
                <a:cubicBezTo>
                  <a:pt x="219224" y="193336"/>
                  <a:pt x="218142" y="193336"/>
                  <a:pt x="216518" y="193336"/>
                </a:cubicBezTo>
                <a:cubicBezTo>
                  <a:pt x="217059" y="196042"/>
                  <a:pt x="217059" y="198748"/>
                  <a:pt x="213271" y="197665"/>
                </a:cubicBezTo>
                <a:cubicBezTo>
                  <a:pt x="211648" y="198207"/>
                  <a:pt x="213271" y="201995"/>
                  <a:pt x="211107" y="201995"/>
                </a:cubicBezTo>
                <a:cubicBezTo>
                  <a:pt x="208401" y="201453"/>
                  <a:pt x="204072" y="197665"/>
                  <a:pt x="200825" y="200912"/>
                </a:cubicBezTo>
                <a:cubicBezTo>
                  <a:pt x="201907" y="200912"/>
                  <a:pt x="202448" y="201995"/>
                  <a:pt x="202989" y="203077"/>
                </a:cubicBezTo>
                <a:cubicBezTo>
                  <a:pt x="201366" y="204700"/>
                  <a:pt x="197037" y="204159"/>
                  <a:pt x="194331" y="204159"/>
                </a:cubicBezTo>
                <a:cubicBezTo>
                  <a:pt x="193249" y="205783"/>
                  <a:pt x="192708" y="208488"/>
                  <a:pt x="191084" y="209571"/>
                </a:cubicBezTo>
                <a:cubicBezTo>
                  <a:pt x="187296" y="207406"/>
                  <a:pt x="182967" y="205241"/>
                  <a:pt x="178638" y="208488"/>
                </a:cubicBezTo>
                <a:cubicBezTo>
                  <a:pt x="179720" y="207947"/>
                  <a:pt x="180803" y="212276"/>
                  <a:pt x="179720" y="212817"/>
                </a:cubicBezTo>
                <a:cubicBezTo>
                  <a:pt x="179179" y="212817"/>
                  <a:pt x="176473" y="212276"/>
                  <a:pt x="176473" y="212817"/>
                </a:cubicBezTo>
                <a:cubicBezTo>
                  <a:pt x="176473" y="213900"/>
                  <a:pt x="179179" y="218229"/>
                  <a:pt x="177556" y="220393"/>
                </a:cubicBezTo>
                <a:cubicBezTo>
                  <a:pt x="177556" y="220393"/>
                  <a:pt x="175391" y="220393"/>
                  <a:pt x="175391" y="220393"/>
                </a:cubicBezTo>
                <a:cubicBezTo>
                  <a:pt x="175391" y="222017"/>
                  <a:pt x="178638" y="226887"/>
                  <a:pt x="174309" y="225805"/>
                </a:cubicBezTo>
                <a:cubicBezTo>
                  <a:pt x="173768" y="227428"/>
                  <a:pt x="176473" y="229052"/>
                  <a:pt x="176473" y="231216"/>
                </a:cubicBezTo>
                <a:cubicBezTo>
                  <a:pt x="176473" y="232299"/>
                  <a:pt x="175391" y="232840"/>
                  <a:pt x="175391" y="233381"/>
                </a:cubicBezTo>
                <a:cubicBezTo>
                  <a:pt x="174309" y="237169"/>
                  <a:pt x="176473" y="238792"/>
                  <a:pt x="176473" y="239875"/>
                </a:cubicBezTo>
                <a:cubicBezTo>
                  <a:pt x="177556" y="245286"/>
                  <a:pt x="173768" y="243122"/>
                  <a:pt x="174309" y="246368"/>
                </a:cubicBezTo>
                <a:cubicBezTo>
                  <a:pt x="173227" y="250698"/>
                  <a:pt x="178638" y="248533"/>
                  <a:pt x="178638" y="251780"/>
                </a:cubicBezTo>
                <a:cubicBezTo>
                  <a:pt x="175391" y="250156"/>
                  <a:pt x="174309" y="251780"/>
                  <a:pt x="172144" y="253944"/>
                </a:cubicBezTo>
                <a:cubicBezTo>
                  <a:pt x="175932" y="256650"/>
                  <a:pt x="169439" y="257732"/>
                  <a:pt x="171062" y="261520"/>
                </a:cubicBezTo>
                <a:cubicBezTo>
                  <a:pt x="171062" y="264767"/>
                  <a:pt x="174309" y="264767"/>
                  <a:pt x="173227" y="269096"/>
                </a:cubicBezTo>
                <a:cubicBezTo>
                  <a:pt x="168897" y="268014"/>
                  <a:pt x="169439" y="272884"/>
                  <a:pt x="166733" y="270179"/>
                </a:cubicBezTo>
                <a:cubicBezTo>
                  <a:pt x="165650" y="272343"/>
                  <a:pt x="169980" y="273967"/>
                  <a:pt x="166733" y="274508"/>
                </a:cubicBezTo>
                <a:cubicBezTo>
                  <a:pt x="166192" y="273426"/>
                  <a:pt x="165650" y="271802"/>
                  <a:pt x="164568" y="271261"/>
                </a:cubicBezTo>
                <a:cubicBezTo>
                  <a:pt x="165109" y="273967"/>
                  <a:pt x="162404" y="273967"/>
                  <a:pt x="160239" y="274508"/>
                </a:cubicBezTo>
                <a:cubicBezTo>
                  <a:pt x="160239" y="278837"/>
                  <a:pt x="156451" y="280461"/>
                  <a:pt x="155910" y="284790"/>
                </a:cubicBezTo>
                <a:cubicBezTo>
                  <a:pt x="158616" y="284249"/>
                  <a:pt x="159698" y="285331"/>
                  <a:pt x="159157" y="288037"/>
                </a:cubicBezTo>
                <a:cubicBezTo>
                  <a:pt x="158074" y="286954"/>
                  <a:pt x="155369" y="286954"/>
                  <a:pt x="152663" y="286954"/>
                </a:cubicBezTo>
                <a:cubicBezTo>
                  <a:pt x="151581" y="288578"/>
                  <a:pt x="151581" y="291825"/>
                  <a:pt x="148334" y="291283"/>
                </a:cubicBezTo>
                <a:cubicBezTo>
                  <a:pt x="147793" y="293989"/>
                  <a:pt x="150498" y="293448"/>
                  <a:pt x="149416" y="296695"/>
                </a:cubicBezTo>
                <a:cubicBezTo>
                  <a:pt x="145628" y="294530"/>
                  <a:pt x="144546" y="297236"/>
                  <a:pt x="139134" y="296695"/>
                </a:cubicBezTo>
                <a:cubicBezTo>
                  <a:pt x="138593" y="299942"/>
                  <a:pt x="141299" y="300483"/>
                  <a:pt x="140217" y="304271"/>
                </a:cubicBezTo>
                <a:cubicBezTo>
                  <a:pt x="134805" y="305894"/>
                  <a:pt x="136429" y="303189"/>
                  <a:pt x="131558" y="303189"/>
                </a:cubicBezTo>
                <a:cubicBezTo>
                  <a:pt x="131558" y="305353"/>
                  <a:pt x="131558" y="306435"/>
                  <a:pt x="132641" y="307518"/>
                </a:cubicBezTo>
                <a:cubicBezTo>
                  <a:pt x="129935" y="308059"/>
                  <a:pt x="129935" y="310765"/>
                  <a:pt x="129394" y="312929"/>
                </a:cubicBezTo>
                <a:cubicBezTo>
                  <a:pt x="128311" y="317258"/>
                  <a:pt x="127229" y="319964"/>
                  <a:pt x="128311" y="323211"/>
                </a:cubicBezTo>
                <a:cubicBezTo>
                  <a:pt x="129394" y="325376"/>
                  <a:pt x="129935" y="326999"/>
                  <a:pt x="128311" y="328622"/>
                </a:cubicBezTo>
                <a:cubicBezTo>
                  <a:pt x="129394" y="329705"/>
                  <a:pt x="132641" y="329164"/>
                  <a:pt x="131558" y="331869"/>
                </a:cubicBezTo>
                <a:cubicBezTo>
                  <a:pt x="130476" y="331869"/>
                  <a:pt x="129394" y="331869"/>
                  <a:pt x="128311" y="331869"/>
                </a:cubicBezTo>
                <a:cubicBezTo>
                  <a:pt x="126688" y="335116"/>
                  <a:pt x="130476" y="336198"/>
                  <a:pt x="130476" y="338363"/>
                </a:cubicBezTo>
                <a:cubicBezTo>
                  <a:pt x="130476" y="338363"/>
                  <a:pt x="128311" y="339445"/>
                  <a:pt x="128311" y="339445"/>
                </a:cubicBezTo>
                <a:cubicBezTo>
                  <a:pt x="126688" y="343233"/>
                  <a:pt x="131017" y="346480"/>
                  <a:pt x="130476" y="348104"/>
                </a:cubicBezTo>
                <a:cubicBezTo>
                  <a:pt x="128853" y="348104"/>
                  <a:pt x="129935" y="350268"/>
                  <a:pt x="129394" y="351350"/>
                </a:cubicBezTo>
                <a:cubicBezTo>
                  <a:pt x="128853" y="352433"/>
                  <a:pt x="126147" y="352433"/>
                  <a:pt x="127229" y="354597"/>
                </a:cubicBezTo>
                <a:cubicBezTo>
                  <a:pt x="127770" y="356762"/>
                  <a:pt x="131558" y="355680"/>
                  <a:pt x="130476" y="358927"/>
                </a:cubicBezTo>
                <a:cubicBezTo>
                  <a:pt x="126688" y="357844"/>
                  <a:pt x="128311" y="361632"/>
                  <a:pt x="126147" y="362173"/>
                </a:cubicBezTo>
                <a:cubicBezTo>
                  <a:pt x="124523" y="362173"/>
                  <a:pt x="125065" y="364338"/>
                  <a:pt x="123982" y="364338"/>
                </a:cubicBezTo>
                <a:cubicBezTo>
                  <a:pt x="122359" y="364338"/>
                  <a:pt x="122900" y="362173"/>
                  <a:pt x="121818" y="362173"/>
                </a:cubicBezTo>
                <a:cubicBezTo>
                  <a:pt x="121277" y="365961"/>
                  <a:pt x="122359" y="367585"/>
                  <a:pt x="122900" y="369749"/>
                </a:cubicBezTo>
                <a:cubicBezTo>
                  <a:pt x="122359" y="371373"/>
                  <a:pt x="121277" y="372455"/>
                  <a:pt x="119653" y="372996"/>
                </a:cubicBezTo>
                <a:cubicBezTo>
                  <a:pt x="121818" y="377325"/>
                  <a:pt x="117489" y="380572"/>
                  <a:pt x="114242" y="383278"/>
                </a:cubicBezTo>
                <a:cubicBezTo>
                  <a:pt x="114242" y="387066"/>
                  <a:pt x="116406" y="389231"/>
                  <a:pt x="112077" y="389772"/>
                </a:cubicBezTo>
                <a:cubicBezTo>
                  <a:pt x="112077" y="391936"/>
                  <a:pt x="113159" y="392478"/>
                  <a:pt x="113159" y="394101"/>
                </a:cubicBezTo>
                <a:cubicBezTo>
                  <a:pt x="110454" y="395183"/>
                  <a:pt x="110454" y="399512"/>
                  <a:pt x="106666" y="399512"/>
                </a:cubicBezTo>
                <a:cubicBezTo>
                  <a:pt x="108830" y="404924"/>
                  <a:pt x="106125" y="407088"/>
                  <a:pt x="101254" y="408171"/>
                </a:cubicBezTo>
                <a:cubicBezTo>
                  <a:pt x="100172" y="411418"/>
                  <a:pt x="99631" y="415206"/>
                  <a:pt x="98007" y="416829"/>
                </a:cubicBezTo>
                <a:cubicBezTo>
                  <a:pt x="96925" y="416829"/>
                  <a:pt x="96925" y="415747"/>
                  <a:pt x="95843" y="415747"/>
                </a:cubicBezTo>
                <a:cubicBezTo>
                  <a:pt x="94219" y="419535"/>
                  <a:pt x="99631" y="416829"/>
                  <a:pt x="98007" y="420076"/>
                </a:cubicBezTo>
                <a:cubicBezTo>
                  <a:pt x="96384" y="419535"/>
                  <a:pt x="95843" y="418452"/>
                  <a:pt x="93678" y="418994"/>
                </a:cubicBezTo>
                <a:cubicBezTo>
                  <a:pt x="92596" y="421699"/>
                  <a:pt x="89349" y="422782"/>
                  <a:pt x="89349" y="426570"/>
                </a:cubicBezTo>
                <a:cubicBezTo>
                  <a:pt x="88267" y="426570"/>
                  <a:pt x="87726" y="424946"/>
                  <a:pt x="87184" y="426570"/>
                </a:cubicBezTo>
                <a:cubicBezTo>
                  <a:pt x="89890" y="426570"/>
                  <a:pt x="85561" y="428734"/>
                  <a:pt x="87184" y="430899"/>
                </a:cubicBezTo>
                <a:cubicBezTo>
                  <a:pt x="91514" y="431981"/>
                  <a:pt x="89349" y="427111"/>
                  <a:pt x="91514" y="426570"/>
                </a:cubicBezTo>
                <a:cubicBezTo>
                  <a:pt x="88808" y="433605"/>
                  <a:pt x="93137" y="438475"/>
                  <a:pt x="93678" y="445510"/>
                </a:cubicBezTo>
                <a:cubicBezTo>
                  <a:pt x="96384" y="444969"/>
                  <a:pt x="98549" y="446051"/>
                  <a:pt x="98007" y="448757"/>
                </a:cubicBezTo>
                <a:cubicBezTo>
                  <a:pt x="94219" y="447674"/>
                  <a:pt x="93678" y="450380"/>
                  <a:pt x="90431" y="449839"/>
                </a:cubicBezTo>
                <a:cubicBezTo>
                  <a:pt x="88267" y="450380"/>
                  <a:pt x="90431" y="455250"/>
                  <a:pt x="88267" y="455250"/>
                </a:cubicBezTo>
                <a:cubicBezTo>
                  <a:pt x="87726" y="453627"/>
                  <a:pt x="86643" y="455250"/>
                  <a:pt x="87184" y="457415"/>
                </a:cubicBezTo>
                <a:cubicBezTo>
                  <a:pt x="85561" y="456333"/>
                  <a:pt x="84479" y="456333"/>
                  <a:pt x="82855" y="457415"/>
                </a:cubicBezTo>
                <a:cubicBezTo>
                  <a:pt x="82314" y="461744"/>
                  <a:pt x="85561" y="462826"/>
                  <a:pt x="85020" y="467697"/>
                </a:cubicBezTo>
                <a:cubicBezTo>
                  <a:pt x="83938" y="468779"/>
                  <a:pt x="84479" y="472026"/>
                  <a:pt x="81773" y="470944"/>
                </a:cubicBezTo>
                <a:cubicBezTo>
                  <a:pt x="81773" y="473649"/>
                  <a:pt x="81773" y="476355"/>
                  <a:pt x="82855" y="477437"/>
                </a:cubicBezTo>
                <a:cubicBezTo>
                  <a:pt x="81232" y="478520"/>
                  <a:pt x="80150" y="477978"/>
                  <a:pt x="78526" y="479602"/>
                </a:cubicBezTo>
                <a:cubicBezTo>
                  <a:pt x="77985" y="480143"/>
                  <a:pt x="79067" y="482308"/>
                  <a:pt x="78526" y="482849"/>
                </a:cubicBezTo>
                <a:cubicBezTo>
                  <a:pt x="77985" y="483390"/>
                  <a:pt x="75279" y="482849"/>
                  <a:pt x="75279" y="483931"/>
                </a:cubicBezTo>
                <a:cubicBezTo>
                  <a:pt x="74738" y="486637"/>
                  <a:pt x="76362" y="487178"/>
                  <a:pt x="76362" y="489342"/>
                </a:cubicBezTo>
                <a:cubicBezTo>
                  <a:pt x="76362" y="490425"/>
                  <a:pt x="75279" y="492048"/>
                  <a:pt x="75279" y="492589"/>
                </a:cubicBezTo>
                <a:cubicBezTo>
                  <a:pt x="75279" y="492589"/>
                  <a:pt x="77444" y="493672"/>
                  <a:pt x="77444" y="493672"/>
                </a:cubicBezTo>
                <a:cubicBezTo>
                  <a:pt x="77985" y="494754"/>
                  <a:pt x="76903" y="496918"/>
                  <a:pt x="77444" y="498001"/>
                </a:cubicBezTo>
                <a:cubicBezTo>
                  <a:pt x="77985" y="500706"/>
                  <a:pt x="73115" y="499083"/>
                  <a:pt x="74197" y="502330"/>
                </a:cubicBezTo>
                <a:cubicBezTo>
                  <a:pt x="75820" y="505577"/>
                  <a:pt x="76903" y="509906"/>
                  <a:pt x="75279" y="513694"/>
                </a:cubicBezTo>
                <a:cubicBezTo>
                  <a:pt x="77444" y="516400"/>
                  <a:pt x="78526" y="521270"/>
                  <a:pt x="79608" y="525058"/>
                </a:cubicBezTo>
                <a:cubicBezTo>
                  <a:pt x="79067" y="526681"/>
                  <a:pt x="77985" y="527223"/>
                  <a:pt x="78526" y="529387"/>
                </a:cubicBezTo>
                <a:cubicBezTo>
                  <a:pt x="79608" y="530469"/>
                  <a:pt x="80150" y="532634"/>
                  <a:pt x="79608" y="534799"/>
                </a:cubicBezTo>
                <a:cubicBezTo>
                  <a:pt x="81232" y="535881"/>
                  <a:pt x="82855" y="536422"/>
                  <a:pt x="83938" y="538045"/>
                </a:cubicBezTo>
                <a:cubicBezTo>
                  <a:pt x="82314" y="538045"/>
                  <a:pt x="81232" y="537504"/>
                  <a:pt x="80691" y="536963"/>
                </a:cubicBezTo>
                <a:cubicBezTo>
                  <a:pt x="80150" y="540210"/>
                  <a:pt x="80150" y="542375"/>
                  <a:pt x="77444" y="542375"/>
                </a:cubicBezTo>
                <a:cubicBezTo>
                  <a:pt x="76362" y="542375"/>
                  <a:pt x="76903" y="542916"/>
                  <a:pt x="76362" y="543457"/>
                </a:cubicBezTo>
                <a:cubicBezTo>
                  <a:pt x="73115" y="545621"/>
                  <a:pt x="69327" y="545080"/>
                  <a:pt x="67703" y="544539"/>
                </a:cubicBezTo>
                <a:cubicBezTo>
                  <a:pt x="67162" y="540210"/>
                  <a:pt x="64456" y="539669"/>
                  <a:pt x="63374" y="536963"/>
                </a:cubicBezTo>
                <a:cubicBezTo>
                  <a:pt x="62833" y="535881"/>
                  <a:pt x="62292" y="533175"/>
                  <a:pt x="62292" y="532634"/>
                </a:cubicBezTo>
                <a:cubicBezTo>
                  <a:pt x="61751" y="531552"/>
                  <a:pt x="61751" y="528305"/>
                  <a:pt x="61210" y="527223"/>
                </a:cubicBezTo>
                <a:cubicBezTo>
                  <a:pt x="61210" y="526681"/>
                  <a:pt x="59045" y="526681"/>
                  <a:pt x="59045" y="526140"/>
                </a:cubicBezTo>
                <a:cubicBezTo>
                  <a:pt x="58504" y="525599"/>
                  <a:pt x="57963" y="523435"/>
                  <a:pt x="57963" y="522893"/>
                </a:cubicBezTo>
                <a:cubicBezTo>
                  <a:pt x="57421" y="520188"/>
                  <a:pt x="57421" y="516400"/>
                  <a:pt x="56880" y="512612"/>
                </a:cubicBezTo>
                <a:cubicBezTo>
                  <a:pt x="56339" y="508824"/>
                  <a:pt x="55798" y="503412"/>
                  <a:pt x="56880" y="501248"/>
                </a:cubicBezTo>
                <a:cubicBezTo>
                  <a:pt x="59045" y="498001"/>
                  <a:pt x="56880" y="494213"/>
                  <a:pt x="57963" y="489884"/>
                </a:cubicBezTo>
                <a:cubicBezTo>
                  <a:pt x="57963" y="489342"/>
                  <a:pt x="60668" y="491507"/>
                  <a:pt x="60127" y="489884"/>
                </a:cubicBezTo>
                <a:cubicBezTo>
                  <a:pt x="43352" y="497460"/>
                  <a:pt x="43352" y="493130"/>
                  <a:pt x="44434" y="489342"/>
                </a:cubicBezTo>
                <a:cubicBezTo>
                  <a:pt x="44434" y="489342"/>
                  <a:pt x="45516" y="489342"/>
                  <a:pt x="45516" y="489342"/>
                </a:cubicBezTo>
                <a:cubicBezTo>
                  <a:pt x="46057" y="489342"/>
                  <a:pt x="45516" y="487719"/>
                  <a:pt x="45516" y="487178"/>
                </a:cubicBezTo>
                <a:cubicBezTo>
                  <a:pt x="45516" y="487178"/>
                  <a:pt x="46599" y="487178"/>
                  <a:pt x="46599" y="487178"/>
                </a:cubicBezTo>
                <a:cubicBezTo>
                  <a:pt x="47681" y="486096"/>
                  <a:pt x="45516" y="482308"/>
                  <a:pt x="45516" y="480684"/>
                </a:cubicBezTo>
                <a:cubicBezTo>
                  <a:pt x="45516" y="479061"/>
                  <a:pt x="47681" y="476896"/>
                  <a:pt x="47681" y="475273"/>
                </a:cubicBezTo>
                <a:cubicBezTo>
                  <a:pt x="47681" y="473649"/>
                  <a:pt x="46057" y="473649"/>
                  <a:pt x="46599" y="472026"/>
                </a:cubicBezTo>
                <a:cubicBezTo>
                  <a:pt x="47140" y="469861"/>
                  <a:pt x="48763" y="468779"/>
                  <a:pt x="48763" y="467697"/>
                </a:cubicBezTo>
                <a:cubicBezTo>
                  <a:pt x="49304" y="466073"/>
                  <a:pt x="48763" y="466073"/>
                  <a:pt x="49845" y="465532"/>
                </a:cubicBezTo>
                <a:cubicBezTo>
                  <a:pt x="50387" y="464991"/>
                  <a:pt x="49845" y="463909"/>
                  <a:pt x="49845" y="463367"/>
                </a:cubicBezTo>
                <a:cubicBezTo>
                  <a:pt x="49845" y="462826"/>
                  <a:pt x="52010" y="463909"/>
                  <a:pt x="52010" y="463367"/>
                </a:cubicBezTo>
                <a:cubicBezTo>
                  <a:pt x="53633" y="460121"/>
                  <a:pt x="52551" y="458497"/>
                  <a:pt x="54175" y="455791"/>
                </a:cubicBezTo>
                <a:cubicBezTo>
                  <a:pt x="54175" y="455250"/>
                  <a:pt x="56339" y="455250"/>
                  <a:pt x="56339" y="454709"/>
                </a:cubicBezTo>
                <a:cubicBezTo>
                  <a:pt x="58504" y="451462"/>
                  <a:pt x="55798" y="451462"/>
                  <a:pt x="56339" y="449298"/>
                </a:cubicBezTo>
                <a:cubicBezTo>
                  <a:pt x="56880" y="447133"/>
                  <a:pt x="58504" y="447133"/>
                  <a:pt x="58504" y="444969"/>
                </a:cubicBezTo>
                <a:cubicBezTo>
                  <a:pt x="58504" y="443345"/>
                  <a:pt x="58504" y="441722"/>
                  <a:pt x="58504" y="440639"/>
                </a:cubicBezTo>
                <a:cubicBezTo>
                  <a:pt x="59045" y="439016"/>
                  <a:pt x="62833" y="440639"/>
                  <a:pt x="62833" y="438475"/>
                </a:cubicBezTo>
                <a:cubicBezTo>
                  <a:pt x="60668" y="436851"/>
                  <a:pt x="63915" y="433605"/>
                  <a:pt x="61751" y="430899"/>
                </a:cubicBezTo>
                <a:cubicBezTo>
                  <a:pt x="62833" y="428193"/>
                  <a:pt x="66080" y="427111"/>
                  <a:pt x="66080" y="423323"/>
                </a:cubicBezTo>
                <a:cubicBezTo>
                  <a:pt x="69327" y="422782"/>
                  <a:pt x="69868" y="419535"/>
                  <a:pt x="72574" y="418994"/>
                </a:cubicBezTo>
                <a:cubicBezTo>
                  <a:pt x="73115" y="414664"/>
                  <a:pt x="71491" y="412500"/>
                  <a:pt x="70409" y="410335"/>
                </a:cubicBezTo>
                <a:cubicBezTo>
                  <a:pt x="72032" y="409253"/>
                  <a:pt x="73115" y="409253"/>
                  <a:pt x="74738" y="410335"/>
                </a:cubicBezTo>
                <a:cubicBezTo>
                  <a:pt x="73656" y="406547"/>
                  <a:pt x="76903" y="406547"/>
                  <a:pt x="76903" y="406006"/>
                </a:cubicBezTo>
                <a:cubicBezTo>
                  <a:pt x="77444" y="404383"/>
                  <a:pt x="77985" y="402759"/>
                  <a:pt x="77985" y="401677"/>
                </a:cubicBezTo>
                <a:cubicBezTo>
                  <a:pt x="79608" y="396807"/>
                  <a:pt x="77985" y="396807"/>
                  <a:pt x="76903" y="393019"/>
                </a:cubicBezTo>
                <a:cubicBezTo>
                  <a:pt x="77985" y="393019"/>
                  <a:pt x="77985" y="391936"/>
                  <a:pt x="79067" y="391936"/>
                </a:cubicBezTo>
                <a:cubicBezTo>
                  <a:pt x="80691" y="391936"/>
                  <a:pt x="79608" y="395183"/>
                  <a:pt x="81232" y="395183"/>
                </a:cubicBezTo>
                <a:cubicBezTo>
                  <a:pt x="82855" y="391936"/>
                  <a:pt x="85020" y="391936"/>
                  <a:pt x="85561" y="388689"/>
                </a:cubicBezTo>
                <a:cubicBezTo>
                  <a:pt x="85561" y="388689"/>
                  <a:pt x="84479" y="387607"/>
                  <a:pt x="84479" y="386525"/>
                </a:cubicBezTo>
                <a:cubicBezTo>
                  <a:pt x="84479" y="386525"/>
                  <a:pt x="85561" y="386525"/>
                  <a:pt x="85561" y="386525"/>
                </a:cubicBezTo>
                <a:cubicBezTo>
                  <a:pt x="86102" y="385984"/>
                  <a:pt x="85020" y="382737"/>
                  <a:pt x="85561" y="382196"/>
                </a:cubicBezTo>
                <a:cubicBezTo>
                  <a:pt x="85561" y="381655"/>
                  <a:pt x="89349" y="382196"/>
                  <a:pt x="87726" y="380031"/>
                </a:cubicBezTo>
                <a:cubicBezTo>
                  <a:pt x="87726" y="377325"/>
                  <a:pt x="85561" y="376784"/>
                  <a:pt x="86643" y="373537"/>
                </a:cubicBezTo>
                <a:cubicBezTo>
                  <a:pt x="88808" y="369749"/>
                  <a:pt x="93137" y="368126"/>
                  <a:pt x="92055" y="361091"/>
                </a:cubicBezTo>
                <a:cubicBezTo>
                  <a:pt x="94219" y="363256"/>
                  <a:pt x="94219" y="360550"/>
                  <a:pt x="96384" y="360009"/>
                </a:cubicBezTo>
                <a:cubicBezTo>
                  <a:pt x="96384" y="357303"/>
                  <a:pt x="96384" y="354597"/>
                  <a:pt x="96384" y="352433"/>
                </a:cubicBezTo>
                <a:cubicBezTo>
                  <a:pt x="96925" y="350268"/>
                  <a:pt x="99631" y="345398"/>
                  <a:pt x="97466" y="344857"/>
                </a:cubicBezTo>
                <a:cubicBezTo>
                  <a:pt x="97466" y="345939"/>
                  <a:pt x="97466" y="347021"/>
                  <a:pt x="96384" y="347021"/>
                </a:cubicBezTo>
                <a:cubicBezTo>
                  <a:pt x="96384" y="342151"/>
                  <a:pt x="95302" y="342692"/>
                  <a:pt x="96384" y="338363"/>
                </a:cubicBezTo>
                <a:cubicBezTo>
                  <a:pt x="94219" y="336198"/>
                  <a:pt x="92596" y="332952"/>
                  <a:pt x="92055" y="329705"/>
                </a:cubicBezTo>
                <a:cubicBezTo>
                  <a:pt x="92596" y="326999"/>
                  <a:pt x="95302" y="325376"/>
                  <a:pt x="97466" y="324293"/>
                </a:cubicBezTo>
                <a:cubicBezTo>
                  <a:pt x="97466" y="322129"/>
                  <a:pt x="96384" y="321588"/>
                  <a:pt x="96384" y="319964"/>
                </a:cubicBezTo>
                <a:cubicBezTo>
                  <a:pt x="101254" y="319964"/>
                  <a:pt x="100713" y="311847"/>
                  <a:pt x="99631" y="308600"/>
                </a:cubicBezTo>
                <a:cubicBezTo>
                  <a:pt x="101254" y="305894"/>
                  <a:pt x="105583" y="305894"/>
                  <a:pt x="107207" y="303189"/>
                </a:cubicBezTo>
                <a:cubicBezTo>
                  <a:pt x="105583" y="302647"/>
                  <a:pt x="106125" y="301565"/>
                  <a:pt x="107207" y="301024"/>
                </a:cubicBezTo>
                <a:cubicBezTo>
                  <a:pt x="107748" y="300483"/>
                  <a:pt x="107207" y="299401"/>
                  <a:pt x="107207" y="298859"/>
                </a:cubicBezTo>
                <a:cubicBezTo>
                  <a:pt x="107748" y="297777"/>
                  <a:pt x="109371" y="298318"/>
                  <a:pt x="109371" y="296695"/>
                </a:cubicBezTo>
                <a:cubicBezTo>
                  <a:pt x="109371" y="294530"/>
                  <a:pt x="113159" y="292907"/>
                  <a:pt x="113701" y="292366"/>
                </a:cubicBezTo>
                <a:cubicBezTo>
                  <a:pt x="114783" y="291825"/>
                  <a:pt x="116406" y="291825"/>
                  <a:pt x="116947" y="291283"/>
                </a:cubicBezTo>
                <a:cubicBezTo>
                  <a:pt x="118030" y="290742"/>
                  <a:pt x="119112" y="289119"/>
                  <a:pt x="120194" y="289119"/>
                </a:cubicBezTo>
                <a:cubicBezTo>
                  <a:pt x="120194" y="289119"/>
                  <a:pt x="120194" y="290742"/>
                  <a:pt x="121277" y="290201"/>
                </a:cubicBezTo>
                <a:cubicBezTo>
                  <a:pt x="122359" y="289660"/>
                  <a:pt x="122900" y="286413"/>
                  <a:pt x="125606" y="288037"/>
                </a:cubicBezTo>
                <a:cubicBezTo>
                  <a:pt x="126688" y="284249"/>
                  <a:pt x="129394" y="282084"/>
                  <a:pt x="125606" y="279378"/>
                </a:cubicBezTo>
                <a:cubicBezTo>
                  <a:pt x="127229" y="278837"/>
                  <a:pt x="127770" y="277755"/>
                  <a:pt x="129935" y="278296"/>
                </a:cubicBezTo>
                <a:cubicBezTo>
                  <a:pt x="129935" y="279919"/>
                  <a:pt x="125065" y="282084"/>
                  <a:pt x="129935" y="281543"/>
                </a:cubicBezTo>
                <a:cubicBezTo>
                  <a:pt x="133723" y="278837"/>
                  <a:pt x="128853" y="271802"/>
                  <a:pt x="135346" y="270179"/>
                </a:cubicBezTo>
                <a:cubicBezTo>
                  <a:pt x="135346" y="266391"/>
                  <a:pt x="137511" y="265308"/>
                  <a:pt x="136429" y="261520"/>
                </a:cubicBezTo>
                <a:cubicBezTo>
                  <a:pt x="137511" y="261520"/>
                  <a:pt x="137511" y="260438"/>
                  <a:pt x="138593" y="260438"/>
                </a:cubicBezTo>
                <a:cubicBezTo>
                  <a:pt x="140217" y="260438"/>
                  <a:pt x="142381" y="260438"/>
                  <a:pt x="144005" y="260438"/>
                </a:cubicBezTo>
                <a:cubicBezTo>
                  <a:pt x="147793" y="250156"/>
                  <a:pt x="143464" y="242580"/>
                  <a:pt x="144005" y="230134"/>
                </a:cubicBezTo>
                <a:cubicBezTo>
                  <a:pt x="147793" y="226887"/>
                  <a:pt x="146710" y="220935"/>
                  <a:pt x="148334" y="215523"/>
                </a:cubicBezTo>
                <a:cubicBezTo>
                  <a:pt x="148334" y="215523"/>
                  <a:pt x="150498" y="215523"/>
                  <a:pt x="150498" y="215523"/>
                </a:cubicBezTo>
                <a:cubicBezTo>
                  <a:pt x="151040" y="214441"/>
                  <a:pt x="149957" y="211735"/>
                  <a:pt x="150498" y="211194"/>
                </a:cubicBezTo>
                <a:cubicBezTo>
                  <a:pt x="151040" y="210112"/>
                  <a:pt x="152663" y="211735"/>
                  <a:pt x="152663" y="210112"/>
                </a:cubicBezTo>
                <a:cubicBezTo>
                  <a:pt x="152663" y="208488"/>
                  <a:pt x="155369" y="209029"/>
                  <a:pt x="155910" y="207947"/>
                </a:cubicBezTo>
                <a:cubicBezTo>
                  <a:pt x="160239" y="207947"/>
                  <a:pt x="159157" y="206865"/>
                  <a:pt x="162404" y="207947"/>
                </a:cubicBezTo>
                <a:cubicBezTo>
                  <a:pt x="163486" y="204700"/>
                  <a:pt x="159157" y="205783"/>
                  <a:pt x="160239" y="202536"/>
                </a:cubicBezTo>
                <a:cubicBezTo>
                  <a:pt x="164027" y="203077"/>
                  <a:pt x="161862" y="197665"/>
                  <a:pt x="166733" y="199289"/>
                </a:cubicBezTo>
                <a:cubicBezTo>
                  <a:pt x="168356" y="197124"/>
                  <a:pt x="168356" y="193336"/>
                  <a:pt x="171062" y="192795"/>
                </a:cubicBezTo>
                <a:cubicBezTo>
                  <a:pt x="173768" y="192254"/>
                  <a:pt x="173227" y="194960"/>
                  <a:pt x="176473" y="193877"/>
                </a:cubicBezTo>
                <a:cubicBezTo>
                  <a:pt x="179179" y="194418"/>
                  <a:pt x="177556" y="190630"/>
                  <a:pt x="179720" y="190630"/>
                </a:cubicBezTo>
                <a:cubicBezTo>
                  <a:pt x="181344" y="190630"/>
                  <a:pt x="180803" y="192795"/>
                  <a:pt x="181885" y="192795"/>
                </a:cubicBezTo>
                <a:cubicBezTo>
                  <a:pt x="183508" y="191713"/>
                  <a:pt x="185132" y="190089"/>
                  <a:pt x="186214" y="188466"/>
                </a:cubicBezTo>
                <a:cubicBezTo>
                  <a:pt x="188379" y="189007"/>
                  <a:pt x="188379" y="191713"/>
                  <a:pt x="191625" y="190630"/>
                </a:cubicBezTo>
                <a:cubicBezTo>
                  <a:pt x="193249" y="187925"/>
                  <a:pt x="194331" y="187384"/>
                  <a:pt x="192708" y="184137"/>
                </a:cubicBezTo>
                <a:cubicBezTo>
                  <a:pt x="195955" y="183596"/>
                  <a:pt x="195413" y="179266"/>
                  <a:pt x="199201" y="179808"/>
                </a:cubicBezTo>
                <a:cubicBezTo>
                  <a:pt x="199201" y="180890"/>
                  <a:pt x="199201" y="183054"/>
                  <a:pt x="200284" y="183054"/>
                </a:cubicBezTo>
                <a:cubicBezTo>
                  <a:pt x="200284" y="181972"/>
                  <a:pt x="200284" y="179808"/>
                  <a:pt x="201366" y="179808"/>
                </a:cubicBezTo>
                <a:cubicBezTo>
                  <a:pt x="200825" y="176020"/>
                  <a:pt x="198119" y="174937"/>
                  <a:pt x="199201" y="169526"/>
                </a:cubicBezTo>
                <a:cubicBezTo>
                  <a:pt x="200825" y="166820"/>
                  <a:pt x="202448" y="164656"/>
                  <a:pt x="202448" y="160868"/>
                </a:cubicBezTo>
                <a:cubicBezTo>
                  <a:pt x="202989" y="160868"/>
                  <a:pt x="204072" y="160868"/>
                  <a:pt x="204613" y="160868"/>
                </a:cubicBezTo>
                <a:cubicBezTo>
                  <a:pt x="205154" y="154915"/>
                  <a:pt x="201366" y="163573"/>
                  <a:pt x="201366" y="159785"/>
                </a:cubicBezTo>
                <a:cubicBezTo>
                  <a:pt x="201366" y="156538"/>
                  <a:pt x="203531" y="154915"/>
                  <a:pt x="205695" y="154374"/>
                </a:cubicBezTo>
                <a:cubicBezTo>
                  <a:pt x="205154" y="151127"/>
                  <a:pt x="207319" y="150045"/>
                  <a:pt x="207860" y="147880"/>
                </a:cubicBezTo>
                <a:cubicBezTo>
                  <a:pt x="203531" y="147880"/>
                  <a:pt x="207319" y="146798"/>
                  <a:pt x="206778" y="144633"/>
                </a:cubicBezTo>
                <a:cubicBezTo>
                  <a:pt x="208942" y="144633"/>
                  <a:pt x="210024" y="144633"/>
                  <a:pt x="211107" y="143551"/>
                </a:cubicBezTo>
                <a:cubicBezTo>
                  <a:pt x="211648" y="146798"/>
                  <a:pt x="213812" y="148962"/>
                  <a:pt x="215436" y="146798"/>
                </a:cubicBezTo>
                <a:cubicBezTo>
                  <a:pt x="216518" y="145715"/>
                  <a:pt x="215977" y="152750"/>
                  <a:pt x="218683" y="150045"/>
                </a:cubicBezTo>
                <a:cubicBezTo>
                  <a:pt x="218683" y="148421"/>
                  <a:pt x="218683" y="147339"/>
                  <a:pt x="218683" y="145715"/>
                </a:cubicBezTo>
                <a:cubicBezTo>
                  <a:pt x="220847" y="144092"/>
                  <a:pt x="223012" y="142469"/>
                  <a:pt x="225176" y="141386"/>
                </a:cubicBezTo>
                <a:cubicBezTo>
                  <a:pt x="225718" y="137057"/>
                  <a:pt x="228964" y="134893"/>
                  <a:pt x="231670" y="132728"/>
                </a:cubicBezTo>
                <a:cubicBezTo>
                  <a:pt x="233294" y="133269"/>
                  <a:pt x="231670" y="137057"/>
                  <a:pt x="233835" y="137057"/>
                </a:cubicBezTo>
                <a:cubicBezTo>
                  <a:pt x="234917" y="135434"/>
                  <a:pt x="236540" y="134893"/>
                  <a:pt x="238164" y="133810"/>
                </a:cubicBezTo>
                <a:cubicBezTo>
                  <a:pt x="238164" y="131646"/>
                  <a:pt x="238164" y="129481"/>
                  <a:pt x="238164" y="127317"/>
                </a:cubicBezTo>
                <a:cubicBezTo>
                  <a:pt x="240870" y="126234"/>
                  <a:pt x="242493" y="124070"/>
                  <a:pt x="245740" y="124070"/>
                </a:cubicBezTo>
                <a:cubicBezTo>
                  <a:pt x="245740" y="124611"/>
                  <a:pt x="245740" y="125693"/>
                  <a:pt x="245740" y="126234"/>
                </a:cubicBezTo>
                <a:cubicBezTo>
                  <a:pt x="249528" y="125693"/>
                  <a:pt x="250610" y="124070"/>
                  <a:pt x="252234" y="124070"/>
                </a:cubicBezTo>
                <a:cubicBezTo>
                  <a:pt x="252234" y="124070"/>
                  <a:pt x="253857" y="126234"/>
                  <a:pt x="254398" y="126234"/>
                </a:cubicBezTo>
                <a:cubicBezTo>
                  <a:pt x="254939" y="126234"/>
                  <a:pt x="256022" y="122987"/>
                  <a:pt x="257645" y="124070"/>
                </a:cubicBezTo>
                <a:cubicBezTo>
                  <a:pt x="257645" y="125152"/>
                  <a:pt x="258727" y="125693"/>
                  <a:pt x="259810" y="126234"/>
                </a:cubicBezTo>
                <a:cubicBezTo>
                  <a:pt x="259269" y="123529"/>
                  <a:pt x="257104" y="119199"/>
                  <a:pt x="261974" y="119740"/>
                </a:cubicBezTo>
                <a:cubicBezTo>
                  <a:pt x="261974" y="121905"/>
                  <a:pt x="261974" y="122987"/>
                  <a:pt x="260892" y="124070"/>
                </a:cubicBezTo>
                <a:cubicBezTo>
                  <a:pt x="266303" y="125693"/>
                  <a:pt x="263598" y="119199"/>
                  <a:pt x="268468" y="120823"/>
                </a:cubicBezTo>
                <a:cubicBezTo>
                  <a:pt x="267927" y="118117"/>
                  <a:pt x="269009" y="115952"/>
                  <a:pt x="271715" y="116494"/>
                </a:cubicBezTo>
                <a:cubicBezTo>
                  <a:pt x="274962" y="117576"/>
                  <a:pt x="274962" y="121905"/>
                  <a:pt x="279291" y="121905"/>
                </a:cubicBezTo>
                <a:cubicBezTo>
                  <a:pt x="279291" y="120823"/>
                  <a:pt x="279291" y="118658"/>
                  <a:pt x="280373" y="118658"/>
                </a:cubicBezTo>
                <a:cubicBezTo>
                  <a:pt x="283079" y="118658"/>
                  <a:pt x="285785" y="118658"/>
                  <a:pt x="287949" y="118658"/>
                </a:cubicBezTo>
                <a:cubicBezTo>
                  <a:pt x="290655" y="116494"/>
                  <a:pt x="295525" y="114329"/>
                  <a:pt x="298231" y="117576"/>
                </a:cubicBezTo>
                <a:cubicBezTo>
                  <a:pt x="298772" y="115952"/>
                  <a:pt x="299854" y="115411"/>
                  <a:pt x="301478" y="115411"/>
                </a:cubicBezTo>
                <a:cubicBezTo>
                  <a:pt x="301478" y="118658"/>
                  <a:pt x="304184" y="119199"/>
                  <a:pt x="306889" y="119740"/>
                </a:cubicBezTo>
                <a:cubicBezTo>
                  <a:pt x="306889" y="117576"/>
                  <a:pt x="307972" y="117035"/>
                  <a:pt x="309054" y="116494"/>
                </a:cubicBezTo>
                <a:cubicBezTo>
                  <a:pt x="309054" y="117576"/>
                  <a:pt x="310136" y="117035"/>
                  <a:pt x="311218" y="116494"/>
                </a:cubicBezTo>
                <a:cubicBezTo>
                  <a:pt x="312842" y="119740"/>
                  <a:pt x="318795" y="115411"/>
                  <a:pt x="319877" y="116494"/>
                </a:cubicBezTo>
                <a:cubicBezTo>
                  <a:pt x="322041" y="118658"/>
                  <a:pt x="321500" y="116494"/>
                  <a:pt x="324206" y="116494"/>
                </a:cubicBezTo>
                <a:cubicBezTo>
                  <a:pt x="324747" y="119740"/>
                  <a:pt x="324747" y="118658"/>
                  <a:pt x="324206" y="121905"/>
                </a:cubicBezTo>
                <a:cubicBezTo>
                  <a:pt x="328535" y="122987"/>
                  <a:pt x="326371" y="117576"/>
                  <a:pt x="329617" y="117576"/>
                </a:cubicBezTo>
                <a:cubicBezTo>
                  <a:pt x="332323" y="121364"/>
                  <a:pt x="337735" y="116494"/>
                  <a:pt x="342064" y="119740"/>
                </a:cubicBezTo>
                <a:cubicBezTo>
                  <a:pt x="342064" y="116494"/>
                  <a:pt x="342064" y="113788"/>
                  <a:pt x="345311" y="114329"/>
                </a:cubicBezTo>
                <a:cubicBezTo>
                  <a:pt x="345852" y="115952"/>
                  <a:pt x="344228" y="120282"/>
                  <a:pt x="346393" y="119740"/>
                </a:cubicBezTo>
                <a:cubicBezTo>
                  <a:pt x="349640" y="117576"/>
                  <a:pt x="352346" y="112706"/>
                  <a:pt x="357757" y="115411"/>
                </a:cubicBezTo>
                <a:cubicBezTo>
                  <a:pt x="359380" y="113247"/>
                  <a:pt x="360463" y="110000"/>
                  <a:pt x="364251" y="110000"/>
                </a:cubicBezTo>
                <a:cubicBezTo>
                  <a:pt x="364251" y="107835"/>
                  <a:pt x="363168" y="104588"/>
                  <a:pt x="366415" y="105671"/>
                </a:cubicBezTo>
                <a:cubicBezTo>
                  <a:pt x="368580" y="106212"/>
                  <a:pt x="366415" y="110541"/>
                  <a:pt x="369662" y="110000"/>
                </a:cubicBezTo>
                <a:cubicBezTo>
                  <a:pt x="371286" y="108918"/>
                  <a:pt x="372909" y="107294"/>
                  <a:pt x="373991" y="105671"/>
                </a:cubicBezTo>
                <a:cubicBezTo>
                  <a:pt x="376697" y="104588"/>
                  <a:pt x="377779" y="101883"/>
                  <a:pt x="381567" y="102424"/>
                </a:cubicBezTo>
                <a:cubicBezTo>
                  <a:pt x="381026" y="98095"/>
                  <a:pt x="382650" y="95930"/>
                  <a:pt x="385897" y="95930"/>
                </a:cubicBezTo>
                <a:cubicBezTo>
                  <a:pt x="384814" y="90519"/>
                  <a:pt x="387520" y="88354"/>
                  <a:pt x="390226" y="87272"/>
                </a:cubicBezTo>
                <a:cubicBezTo>
                  <a:pt x="392390" y="87272"/>
                  <a:pt x="391849" y="90519"/>
                  <a:pt x="394555" y="89436"/>
                </a:cubicBezTo>
                <a:cubicBezTo>
                  <a:pt x="394555" y="87272"/>
                  <a:pt x="396719" y="85648"/>
                  <a:pt x="397802" y="84025"/>
                </a:cubicBezTo>
                <a:cubicBezTo>
                  <a:pt x="398884" y="82402"/>
                  <a:pt x="398884" y="79155"/>
                  <a:pt x="402131" y="79696"/>
                </a:cubicBezTo>
                <a:cubicBezTo>
                  <a:pt x="403754" y="79696"/>
                  <a:pt x="402672" y="82943"/>
                  <a:pt x="404295" y="82943"/>
                </a:cubicBezTo>
                <a:cubicBezTo>
                  <a:pt x="403754" y="80778"/>
                  <a:pt x="407001" y="82402"/>
                  <a:pt x="407542" y="81860"/>
                </a:cubicBezTo>
                <a:cubicBezTo>
                  <a:pt x="408083" y="81319"/>
                  <a:pt x="407001" y="79696"/>
                  <a:pt x="407542" y="79696"/>
                </a:cubicBezTo>
                <a:cubicBezTo>
                  <a:pt x="411330" y="76449"/>
                  <a:pt x="414577" y="73743"/>
                  <a:pt x="419989" y="73202"/>
                </a:cubicBezTo>
                <a:cubicBezTo>
                  <a:pt x="419989" y="72120"/>
                  <a:pt x="419989" y="69955"/>
                  <a:pt x="421071" y="69955"/>
                </a:cubicBezTo>
                <a:cubicBezTo>
                  <a:pt x="424859" y="69414"/>
                  <a:pt x="426482" y="70496"/>
                  <a:pt x="428647" y="71037"/>
                </a:cubicBezTo>
                <a:cubicBezTo>
                  <a:pt x="428647" y="68873"/>
                  <a:pt x="429729" y="67249"/>
                  <a:pt x="431894" y="67791"/>
                </a:cubicBezTo>
                <a:cubicBezTo>
                  <a:pt x="431894" y="69414"/>
                  <a:pt x="432435" y="70496"/>
                  <a:pt x="434058" y="69955"/>
                </a:cubicBezTo>
                <a:cubicBezTo>
                  <a:pt x="435682" y="69955"/>
                  <a:pt x="435141" y="67791"/>
                  <a:pt x="436223" y="67791"/>
                </a:cubicBezTo>
                <a:cubicBezTo>
                  <a:pt x="437846" y="67791"/>
                  <a:pt x="437305" y="69955"/>
                  <a:pt x="438388" y="69955"/>
                </a:cubicBezTo>
                <a:cubicBezTo>
                  <a:pt x="440011" y="66167"/>
                  <a:pt x="444340" y="68873"/>
                  <a:pt x="444881" y="68873"/>
                </a:cubicBezTo>
                <a:cubicBezTo>
                  <a:pt x="445964" y="68873"/>
                  <a:pt x="446505" y="67791"/>
                  <a:pt x="447046" y="67791"/>
                </a:cubicBezTo>
                <a:cubicBezTo>
                  <a:pt x="447046" y="67791"/>
                  <a:pt x="447046" y="69955"/>
                  <a:pt x="447046" y="69955"/>
                </a:cubicBezTo>
                <a:cubicBezTo>
                  <a:pt x="449210" y="70496"/>
                  <a:pt x="455163" y="69955"/>
                  <a:pt x="458410" y="69955"/>
                </a:cubicBezTo>
                <a:cubicBezTo>
                  <a:pt x="458951" y="69955"/>
                  <a:pt x="461116" y="71037"/>
                  <a:pt x="460575" y="71037"/>
                </a:cubicBezTo>
                <a:cubicBezTo>
                  <a:pt x="462739" y="70496"/>
                  <a:pt x="463821" y="68873"/>
                  <a:pt x="465986" y="68873"/>
                </a:cubicBezTo>
                <a:cubicBezTo>
                  <a:pt x="465986" y="73202"/>
                  <a:pt x="475185" y="69955"/>
                  <a:pt x="476268" y="71037"/>
                </a:cubicBezTo>
                <a:cubicBezTo>
                  <a:pt x="478432" y="73202"/>
                  <a:pt x="478973" y="70496"/>
                  <a:pt x="480597" y="71037"/>
                </a:cubicBezTo>
                <a:cubicBezTo>
                  <a:pt x="481138" y="71037"/>
                  <a:pt x="481679" y="74284"/>
                  <a:pt x="483844" y="73202"/>
                </a:cubicBezTo>
                <a:cubicBezTo>
                  <a:pt x="486008" y="71037"/>
                  <a:pt x="489255" y="68873"/>
                  <a:pt x="494126" y="68873"/>
                </a:cubicBezTo>
                <a:cubicBezTo>
                  <a:pt x="497372" y="71579"/>
                  <a:pt x="498455" y="69955"/>
                  <a:pt x="502784" y="71037"/>
                </a:cubicBezTo>
                <a:cubicBezTo>
                  <a:pt x="506572" y="70496"/>
                  <a:pt x="507654" y="67791"/>
                  <a:pt x="511442" y="67791"/>
                </a:cubicBezTo>
                <a:cubicBezTo>
                  <a:pt x="513607" y="69955"/>
                  <a:pt x="511442" y="70496"/>
                  <a:pt x="511442" y="73202"/>
                </a:cubicBezTo>
                <a:cubicBezTo>
                  <a:pt x="515230" y="73202"/>
                  <a:pt x="515230" y="69414"/>
                  <a:pt x="517936" y="68873"/>
                </a:cubicBezTo>
                <a:cubicBezTo>
                  <a:pt x="520642" y="69414"/>
                  <a:pt x="522265" y="66708"/>
                  <a:pt x="522265" y="66708"/>
                </a:cubicBezTo>
                <a:cubicBezTo>
                  <a:pt x="523347" y="66708"/>
                  <a:pt x="523888" y="68332"/>
                  <a:pt x="524430" y="67791"/>
                </a:cubicBezTo>
                <a:cubicBezTo>
                  <a:pt x="525512" y="67249"/>
                  <a:pt x="526053" y="65085"/>
                  <a:pt x="526594" y="64544"/>
                </a:cubicBezTo>
                <a:cubicBezTo>
                  <a:pt x="527677" y="63461"/>
                  <a:pt x="529841" y="64003"/>
                  <a:pt x="530923" y="62379"/>
                </a:cubicBezTo>
                <a:cubicBezTo>
                  <a:pt x="530923" y="64003"/>
                  <a:pt x="532547" y="64003"/>
                  <a:pt x="532006" y="65626"/>
                </a:cubicBezTo>
                <a:cubicBezTo>
                  <a:pt x="537417" y="65085"/>
                  <a:pt x="538499" y="60215"/>
                  <a:pt x="535253" y="56968"/>
                </a:cubicBezTo>
                <a:cubicBezTo>
                  <a:pt x="526594" y="58591"/>
                  <a:pt x="527135" y="51015"/>
                  <a:pt x="520642" y="50474"/>
                </a:cubicBezTo>
                <a:cubicBezTo>
                  <a:pt x="519559" y="52639"/>
                  <a:pt x="519018" y="56427"/>
                  <a:pt x="516312" y="56968"/>
                </a:cubicBezTo>
                <a:cubicBezTo>
                  <a:pt x="515230" y="54262"/>
                  <a:pt x="513607" y="58050"/>
                  <a:pt x="511983" y="58050"/>
                </a:cubicBezTo>
                <a:cubicBezTo>
                  <a:pt x="511442" y="58050"/>
                  <a:pt x="511442" y="56427"/>
                  <a:pt x="509819" y="56968"/>
                </a:cubicBezTo>
                <a:cubicBezTo>
                  <a:pt x="508195" y="57509"/>
                  <a:pt x="506572" y="59132"/>
                  <a:pt x="504407" y="59132"/>
                </a:cubicBezTo>
                <a:cubicBezTo>
                  <a:pt x="504407" y="54803"/>
                  <a:pt x="501702" y="56968"/>
                  <a:pt x="501160" y="56968"/>
                </a:cubicBezTo>
                <a:cubicBezTo>
                  <a:pt x="500078" y="56968"/>
                  <a:pt x="500078" y="55885"/>
                  <a:pt x="500078" y="55885"/>
                </a:cubicBezTo>
                <a:cubicBezTo>
                  <a:pt x="495208" y="55344"/>
                  <a:pt x="494126" y="56968"/>
                  <a:pt x="492502" y="58050"/>
                </a:cubicBezTo>
                <a:cubicBezTo>
                  <a:pt x="490879" y="56427"/>
                  <a:pt x="490879" y="56427"/>
                  <a:pt x="489255" y="54803"/>
                </a:cubicBezTo>
                <a:cubicBezTo>
                  <a:pt x="488173" y="53721"/>
                  <a:pt x="489255" y="50474"/>
                  <a:pt x="486008" y="51556"/>
                </a:cubicBezTo>
                <a:cubicBezTo>
                  <a:pt x="486008" y="52639"/>
                  <a:pt x="486008" y="54803"/>
                  <a:pt x="484926" y="54803"/>
                </a:cubicBezTo>
                <a:cubicBezTo>
                  <a:pt x="482220" y="53180"/>
                  <a:pt x="478973" y="51556"/>
                  <a:pt x="477350" y="49392"/>
                </a:cubicBezTo>
                <a:cubicBezTo>
                  <a:pt x="476809" y="48309"/>
                  <a:pt x="477350" y="46686"/>
                  <a:pt x="476268" y="46145"/>
                </a:cubicBezTo>
                <a:cubicBezTo>
                  <a:pt x="471939" y="45604"/>
                  <a:pt x="470856" y="48851"/>
                  <a:pt x="468692" y="50474"/>
                </a:cubicBezTo>
                <a:cubicBezTo>
                  <a:pt x="467609" y="48851"/>
                  <a:pt x="465986" y="47227"/>
                  <a:pt x="464363" y="46145"/>
                </a:cubicBezTo>
                <a:cubicBezTo>
                  <a:pt x="461116" y="46145"/>
                  <a:pt x="461657" y="47768"/>
                  <a:pt x="460033" y="48309"/>
                </a:cubicBezTo>
                <a:cubicBezTo>
                  <a:pt x="456245" y="49392"/>
                  <a:pt x="457328" y="49933"/>
                  <a:pt x="455704" y="51556"/>
                </a:cubicBezTo>
                <a:cubicBezTo>
                  <a:pt x="455163" y="49933"/>
                  <a:pt x="452998" y="51015"/>
                  <a:pt x="452457" y="51556"/>
                </a:cubicBezTo>
                <a:cubicBezTo>
                  <a:pt x="451375" y="48851"/>
                  <a:pt x="449210" y="47768"/>
                  <a:pt x="445964" y="47227"/>
                </a:cubicBezTo>
                <a:cubicBezTo>
                  <a:pt x="445964" y="48309"/>
                  <a:pt x="445964" y="49392"/>
                  <a:pt x="444881" y="49392"/>
                </a:cubicBezTo>
                <a:cubicBezTo>
                  <a:pt x="443799" y="48309"/>
                  <a:pt x="441093" y="48309"/>
                  <a:pt x="438388" y="48309"/>
                </a:cubicBezTo>
                <a:cubicBezTo>
                  <a:pt x="436764" y="45063"/>
                  <a:pt x="435141" y="48309"/>
                  <a:pt x="432976" y="45063"/>
                </a:cubicBezTo>
                <a:cubicBezTo>
                  <a:pt x="433517" y="52097"/>
                  <a:pt x="430270" y="44521"/>
                  <a:pt x="428647" y="45063"/>
                </a:cubicBezTo>
                <a:cubicBezTo>
                  <a:pt x="427565" y="45604"/>
                  <a:pt x="426482" y="48309"/>
                  <a:pt x="425400" y="49392"/>
                </a:cubicBezTo>
                <a:cubicBezTo>
                  <a:pt x="424859" y="50474"/>
                  <a:pt x="423777" y="50474"/>
                  <a:pt x="423235" y="51556"/>
                </a:cubicBezTo>
                <a:cubicBezTo>
                  <a:pt x="422694" y="52639"/>
                  <a:pt x="422153" y="53721"/>
                  <a:pt x="421071" y="53721"/>
                </a:cubicBezTo>
                <a:cubicBezTo>
                  <a:pt x="419447" y="50474"/>
                  <a:pt x="418906" y="53180"/>
                  <a:pt x="415659" y="51556"/>
                </a:cubicBezTo>
                <a:cubicBezTo>
                  <a:pt x="414036" y="54262"/>
                  <a:pt x="413495" y="53721"/>
                  <a:pt x="414577" y="56968"/>
                </a:cubicBezTo>
                <a:cubicBezTo>
                  <a:pt x="408625" y="55344"/>
                  <a:pt x="408625" y="63461"/>
                  <a:pt x="404295" y="60215"/>
                </a:cubicBezTo>
                <a:cubicBezTo>
                  <a:pt x="403213" y="61838"/>
                  <a:pt x="402672" y="63461"/>
                  <a:pt x="401049" y="64544"/>
                </a:cubicBezTo>
                <a:cubicBezTo>
                  <a:pt x="398343" y="64003"/>
                  <a:pt x="396178" y="62920"/>
                  <a:pt x="392390" y="63461"/>
                </a:cubicBezTo>
                <a:cubicBezTo>
                  <a:pt x="391849" y="65085"/>
                  <a:pt x="390226" y="65626"/>
                  <a:pt x="388061" y="65626"/>
                </a:cubicBezTo>
                <a:cubicBezTo>
                  <a:pt x="389143" y="71579"/>
                  <a:pt x="385355" y="67249"/>
                  <a:pt x="383732" y="69955"/>
                </a:cubicBezTo>
                <a:cubicBezTo>
                  <a:pt x="383732" y="69955"/>
                  <a:pt x="385897" y="71037"/>
                  <a:pt x="384814" y="72120"/>
                </a:cubicBezTo>
                <a:cubicBezTo>
                  <a:pt x="382108" y="69955"/>
                  <a:pt x="382650" y="70496"/>
                  <a:pt x="378320" y="71037"/>
                </a:cubicBezTo>
                <a:cubicBezTo>
                  <a:pt x="378320" y="73202"/>
                  <a:pt x="377238" y="73743"/>
                  <a:pt x="376156" y="74284"/>
                </a:cubicBezTo>
                <a:cubicBezTo>
                  <a:pt x="376156" y="73202"/>
                  <a:pt x="376156" y="71037"/>
                  <a:pt x="375074" y="71037"/>
                </a:cubicBezTo>
                <a:cubicBezTo>
                  <a:pt x="373991" y="73202"/>
                  <a:pt x="372368" y="74284"/>
                  <a:pt x="370744" y="75367"/>
                </a:cubicBezTo>
                <a:cubicBezTo>
                  <a:pt x="369121" y="72120"/>
                  <a:pt x="366415" y="77531"/>
                  <a:pt x="364251" y="77531"/>
                </a:cubicBezTo>
                <a:cubicBezTo>
                  <a:pt x="364251" y="76449"/>
                  <a:pt x="363168" y="76990"/>
                  <a:pt x="362086" y="77531"/>
                </a:cubicBezTo>
                <a:cubicBezTo>
                  <a:pt x="362086" y="76449"/>
                  <a:pt x="363168" y="76449"/>
                  <a:pt x="363168" y="75367"/>
                </a:cubicBezTo>
                <a:cubicBezTo>
                  <a:pt x="361004" y="74825"/>
                  <a:pt x="361004" y="76990"/>
                  <a:pt x="359922" y="77531"/>
                </a:cubicBezTo>
                <a:cubicBezTo>
                  <a:pt x="358839" y="78072"/>
                  <a:pt x="357216" y="78072"/>
                  <a:pt x="356675" y="78613"/>
                </a:cubicBezTo>
                <a:cubicBezTo>
                  <a:pt x="356134" y="78613"/>
                  <a:pt x="356134" y="79155"/>
                  <a:pt x="355592" y="79696"/>
                </a:cubicBezTo>
                <a:cubicBezTo>
                  <a:pt x="355051" y="80237"/>
                  <a:pt x="353969" y="80237"/>
                  <a:pt x="353428" y="80778"/>
                </a:cubicBezTo>
                <a:cubicBezTo>
                  <a:pt x="351804" y="77531"/>
                  <a:pt x="347475" y="82943"/>
                  <a:pt x="345852" y="79696"/>
                </a:cubicBezTo>
                <a:cubicBezTo>
                  <a:pt x="345852" y="81860"/>
                  <a:pt x="344769" y="83484"/>
                  <a:pt x="342605" y="82943"/>
                </a:cubicBezTo>
                <a:cubicBezTo>
                  <a:pt x="338817" y="81319"/>
                  <a:pt x="338276" y="76990"/>
                  <a:pt x="332323" y="77531"/>
                </a:cubicBezTo>
                <a:cubicBezTo>
                  <a:pt x="330700" y="77531"/>
                  <a:pt x="331241" y="80237"/>
                  <a:pt x="329076" y="79696"/>
                </a:cubicBezTo>
                <a:cubicBezTo>
                  <a:pt x="324747" y="78072"/>
                  <a:pt x="321500" y="75367"/>
                  <a:pt x="315548" y="75367"/>
                </a:cubicBezTo>
                <a:cubicBezTo>
                  <a:pt x="315007" y="74284"/>
                  <a:pt x="313383" y="69955"/>
                  <a:pt x="312301" y="73202"/>
                </a:cubicBezTo>
                <a:cubicBezTo>
                  <a:pt x="312842" y="73202"/>
                  <a:pt x="313383" y="73202"/>
                  <a:pt x="313383" y="74284"/>
                </a:cubicBezTo>
                <a:cubicBezTo>
                  <a:pt x="310677" y="71579"/>
                  <a:pt x="307972" y="76449"/>
                  <a:pt x="304725" y="76449"/>
                </a:cubicBezTo>
                <a:cubicBezTo>
                  <a:pt x="304725" y="75908"/>
                  <a:pt x="304725" y="74825"/>
                  <a:pt x="304725" y="74284"/>
                </a:cubicBezTo>
                <a:cubicBezTo>
                  <a:pt x="308513" y="64544"/>
                  <a:pt x="308513" y="68873"/>
                  <a:pt x="306348" y="68873"/>
                </a:cubicBezTo>
                <a:cubicBezTo>
                  <a:pt x="305807" y="68873"/>
                  <a:pt x="304725" y="67791"/>
                  <a:pt x="304184" y="67791"/>
                </a:cubicBezTo>
                <a:cubicBezTo>
                  <a:pt x="303642" y="67791"/>
                  <a:pt x="302560" y="69414"/>
                  <a:pt x="302019" y="69955"/>
                </a:cubicBezTo>
                <a:cubicBezTo>
                  <a:pt x="300937" y="70496"/>
                  <a:pt x="299854" y="71579"/>
                  <a:pt x="298772" y="72120"/>
                </a:cubicBezTo>
                <a:cubicBezTo>
                  <a:pt x="299313" y="72120"/>
                  <a:pt x="298231" y="71037"/>
                  <a:pt x="297690" y="71037"/>
                </a:cubicBezTo>
                <a:cubicBezTo>
                  <a:pt x="297690" y="71037"/>
                  <a:pt x="297149" y="72120"/>
                  <a:pt x="296608" y="72120"/>
                </a:cubicBezTo>
                <a:cubicBezTo>
                  <a:pt x="293361" y="73202"/>
                  <a:pt x="289573" y="73202"/>
                  <a:pt x="287949" y="74284"/>
                </a:cubicBezTo>
                <a:cubicBezTo>
                  <a:pt x="286326" y="75367"/>
                  <a:pt x="286326" y="74825"/>
                  <a:pt x="284702" y="74284"/>
                </a:cubicBezTo>
                <a:cubicBezTo>
                  <a:pt x="283620" y="73743"/>
                  <a:pt x="281997" y="74825"/>
                  <a:pt x="281456" y="75367"/>
                </a:cubicBezTo>
                <a:cubicBezTo>
                  <a:pt x="278750" y="76990"/>
                  <a:pt x="278750" y="75367"/>
                  <a:pt x="276044" y="75367"/>
                </a:cubicBezTo>
                <a:cubicBezTo>
                  <a:pt x="274962" y="75367"/>
                  <a:pt x="273879" y="75908"/>
                  <a:pt x="272797" y="76449"/>
                </a:cubicBezTo>
                <a:cubicBezTo>
                  <a:pt x="271174" y="76990"/>
                  <a:pt x="270091" y="76990"/>
                  <a:pt x="268468" y="77531"/>
                </a:cubicBezTo>
                <a:cubicBezTo>
                  <a:pt x="268468" y="75908"/>
                  <a:pt x="267927" y="74825"/>
                  <a:pt x="266303" y="75367"/>
                </a:cubicBezTo>
                <a:cubicBezTo>
                  <a:pt x="263598" y="77531"/>
                  <a:pt x="261974" y="80778"/>
                  <a:pt x="258727" y="81860"/>
                </a:cubicBezTo>
                <a:cubicBezTo>
                  <a:pt x="259269" y="79155"/>
                  <a:pt x="258186" y="76990"/>
                  <a:pt x="255481" y="77531"/>
                </a:cubicBezTo>
                <a:cubicBezTo>
                  <a:pt x="253857" y="78072"/>
                  <a:pt x="255481" y="81860"/>
                  <a:pt x="253316" y="81860"/>
                </a:cubicBezTo>
                <a:cubicBezTo>
                  <a:pt x="251151" y="80778"/>
                  <a:pt x="247905" y="80237"/>
                  <a:pt x="245740" y="79696"/>
                </a:cubicBezTo>
                <a:cubicBezTo>
                  <a:pt x="243575" y="80237"/>
                  <a:pt x="243034" y="81860"/>
                  <a:pt x="240329" y="81860"/>
                </a:cubicBezTo>
                <a:cubicBezTo>
                  <a:pt x="241411" y="86190"/>
                  <a:pt x="240870" y="86731"/>
                  <a:pt x="238164" y="89436"/>
                </a:cubicBezTo>
                <a:cubicBezTo>
                  <a:pt x="234917" y="89436"/>
                  <a:pt x="235999" y="87813"/>
                  <a:pt x="233835" y="89436"/>
                </a:cubicBezTo>
                <a:cubicBezTo>
                  <a:pt x="233835" y="87813"/>
                  <a:pt x="233835" y="86731"/>
                  <a:pt x="233835" y="85107"/>
                </a:cubicBezTo>
                <a:cubicBezTo>
                  <a:pt x="231129" y="83484"/>
                  <a:pt x="230047" y="87272"/>
                  <a:pt x="228423" y="88354"/>
                </a:cubicBezTo>
                <a:cubicBezTo>
                  <a:pt x="227341" y="88895"/>
                  <a:pt x="225176" y="88354"/>
                  <a:pt x="224094" y="89436"/>
                </a:cubicBezTo>
                <a:cubicBezTo>
                  <a:pt x="223012" y="89978"/>
                  <a:pt x="224635" y="91601"/>
                  <a:pt x="223012" y="91601"/>
                </a:cubicBezTo>
                <a:cubicBezTo>
                  <a:pt x="220847" y="91601"/>
                  <a:pt x="220847" y="94848"/>
                  <a:pt x="218683" y="94848"/>
                </a:cubicBezTo>
                <a:cubicBezTo>
                  <a:pt x="213271" y="95930"/>
                  <a:pt x="208401" y="95930"/>
                  <a:pt x="204072" y="94848"/>
                </a:cubicBezTo>
                <a:cubicBezTo>
                  <a:pt x="202989" y="97554"/>
                  <a:pt x="201366" y="100259"/>
                  <a:pt x="198660" y="101342"/>
                </a:cubicBezTo>
                <a:cubicBezTo>
                  <a:pt x="197578" y="100800"/>
                  <a:pt x="195955" y="100259"/>
                  <a:pt x="195413" y="99177"/>
                </a:cubicBezTo>
                <a:cubicBezTo>
                  <a:pt x="192167" y="98636"/>
                  <a:pt x="192708" y="102424"/>
                  <a:pt x="190002" y="102424"/>
                </a:cubicBezTo>
                <a:cubicBezTo>
                  <a:pt x="188379" y="99177"/>
                  <a:pt x="184591" y="102424"/>
                  <a:pt x="182426" y="102424"/>
                </a:cubicBezTo>
                <a:cubicBezTo>
                  <a:pt x="179179" y="102424"/>
                  <a:pt x="178097" y="101883"/>
                  <a:pt x="175932" y="101342"/>
                </a:cubicBezTo>
                <a:cubicBezTo>
                  <a:pt x="175932" y="102965"/>
                  <a:pt x="173768" y="102424"/>
                  <a:pt x="173768" y="103506"/>
                </a:cubicBezTo>
                <a:cubicBezTo>
                  <a:pt x="173768" y="105671"/>
                  <a:pt x="171603" y="106212"/>
                  <a:pt x="170521" y="106753"/>
                </a:cubicBezTo>
                <a:cubicBezTo>
                  <a:pt x="169980" y="107294"/>
                  <a:pt x="171062" y="108376"/>
                  <a:pt x="170521" y="108918"/>
                </a:cubicBezTo>
                <a:cubicBezTo>
                  <a:pt x="170521" y="109459"/>
                  <a:pt x="168356" y="111082"/>
                  <a:pt x="168356" y="111082"/>
                </a:cubicBezTo>
                <a:cubicBezTo>
                  <a:pt x="167815" y="111623"/>
                  <a:pt x="166733" y="109459"/>
                  <a:pt x="166192" y="110000"/>
                </a:cubicBezTo>
                <a:cubicBezTo>
                  <a:pt x="165109" y="111082"/>
                  <a:pt x="167274" y="115411"/>
                  <a:pt x="164027" y="114329"/>
                </a:cubicBezTo>
                <a:cubicBezTo>
                  <a:pt x="162404" y="114329"/>
                  <a:pt x="162945" y="111623"/>
                  <a:pt x="160780" y="112164"/>
                </a:cubicBezTo>
                <a:cubicBezTo>
                  <a:pt x="159698" y="117576"/>
                  <a:pt x="152122" y="119199"/>
                  <a:pt x="147252" y="117576"/>
                </a:cubicBezTo>
                <a:cubicBezTo>
                  <a:pt x="146169" y="117576"/>
                  <a:pt x="147252" y="121364"/>
                  <a:pt x="146169" y="121905"/>
                </a:cubicBezTo>
                <a:cubicBezTo>
                  <a:pt x="145628" y="121905"/>
                  <a:pt x="144005" y="121364"/>
                  <a:pt x="144005" y="121905"/>
                </a:cubicBezTo>
                <a:cubicBezTo>
                  <a:pt x="142922" y="124070"/>
                  <a:pt x="144546" y="126775"/>
                  <a:pt x="141840" y="128399"/>
                </a:cubicBezTo>
                <a:cubicBezTo>
                  <a:pt x="137511" y="127317"/>
                  <a:pt x="138052" y="132187"/>
                  <a:pt x="133182" y="130563"/>
                </a:cubicBezTo>
                <a:cubicBezTo>
                  <a:pt x="132100" y="132728"/>
                  <a:pt x="132100" y="133810"/>
                  <a:pt x="129935" y="134893"/>
                </a:cubicBezTo>
                <a:cubicBezTo>
                  <a:pt x="128853" y="135434"/>
                  <a:pt x="127770" y="134893"/>
                  <a:pt x="126688" y="135975"/>
                </a:cubicBezTo>
                <a:cubicBezTo>
                  <a:pt x="126147" y="136516"/>
                  <a:pt x="127229" y="138681"/>
                  <a:pt x="126688" y="139222"/>
                </a:cubicBezTo>
                <a:cubicBezTo>
                  <a:pt x="126147" y="139763"/>
                  <a:pt x="122359" y="140304"/>
                  <a:pt x="122359" y="141386"/>
                </a:cubicBezTo>
                <a:cubicBezTo>
                  <a:pt x="122359" y="144092"/>
                  <a:pt x="122359" y="146798"/>
                  <a:pt x="120194" y="146798"/>
                </a:cubicBezTo>
                <a:cubicBezTo>
                  <a:pt x="118571" y="145174"/>
                  <a:pt x="115324" y="145715"/>
                  <a:pt x="112618" y="145715"/>
                </a:cubicBezTo>
                <a:cubicBezTo>
                  <a:pt x="111536" y="149503"/>
                  <a:pt x="114783" y="150586"/>
                  <a:pt x="112618" y="152209"/>
                </a:cubicBezTo>
                <a:cubicBezTo>
                  <a:pt x="110454" y="150045"/>
                  <a:pt x="110454" y="152750"/>
                  <a:pt x="107207" y="152209"/>
                </a:cubicBezTo>
                <a:cubicBezTo>
                  <a:pt x="107207" y="153833"/>
                  <a:pt x="107207" y="154915"/>
                  <a:pt x="107207" y="156538"/>
                </a:cubicBezTo>
                <a:cubicBezTo>
                  <a:pt x="105042" y="156538"/>
                  <a:pt x="105583" y="153291"/>
                  <a:pt x="102878" y="154374"/>
                </a:cubicBezTo>
                <a:cubicBezTo>
                  <a:pt x="102337" y="157621"/>
                  <a:pt x="105583" y="157621"/>
                  <a:pt x="105042" y="160868"/>
                </a:cubicBezTo>
                <a:cubicBezTo>
                  <a:pt x="103960" y="163032"/>
                  <a:pt x="103419" y="166820"/>
                  <a:pt x="100713" y="167361"/>
                </a:cubicBezTo>
                <a:cubicBezTo>
                  <a:pt x="98549" y="167902"/>
                  <a:pt x="95843" y="164114"/>
                  <a:pt x="95302" y="167361"/>
                </a:cubicBezTo>
                <a:cubicBezTo>
                  <a:pt x="96384" y="167361"/>
                  <a:pt x="96384" y="168985"/>
                  <a:pt x="96384" y="170608"/>
                </a:cubicBezTo>
                <a:cubicBezTo>
                  <a:pt x="94219" y="172773"/>
                  <a:pt x="94219" y="169526"/>
                  <a:pt x="92055" y="171690"/>
                </a:cubicBezTo>
                <a:cubicBezTo>
                  <a:pt x="92055" y="173314"/>
                  <a:pt x="91514" y="174396"/>
                  <a:pt x="89890" y="173855"/>
                </a:cubicBezTo>
                <a:cubicBezTo>
                  <a:pt x="89890" y="176020"/>
                  <a:pt x="88808" y="176561"/>
                  <a:pt x="88808" y="178184"/>
                </a:cubicBezTo>
                <a:cubicBezTo>
                  <a:pt x="87184" y="178184"/>
                  <a:pt x="88267" y="181431"/>
                  <a:pt x="86643" y="181431"/>
                </a:cubicBezTo>
                <a:cubicBezTo>
                  <a:pt x="85561" y="181431"/>
                  <a:pt x="84479" y="181431"/>
                  <a:pt x="83396" y="181431"/>
                </a:cubicBezTo>
                <a:cubicBezTo>
                  <a:pt x="83396" y="187925"/>
                  <a:pt x="78526" y="189548"/>
                  <a:pt x="81232" y="196042"/>
                </a:cubicBezTo>
                <a:cubicBezTo>
                  <a:pt x="77985" y="195501"/>
                  <a:pt x="76903" y="197665"/>
                  <a:pt x="74738" y="198207"/>
                </a:cubicBezTo>
                <a:cubicBezTo>
                  <a:pt x="74738" y="201995"/>
                  <a:pt x="73115" y="204700"/>
                  <a:pt x="72574" y="208488"/>
                </a:cubicBezTo>
                <a:cubicBezTo>
                  <a:pt x="75279" y="207947"/>
                  <a:pt x="76362" y="210112"/>
                  <a:pt x="75820" y="212817"/>
                </a:cubicBezTo>
                <a:cubicBezTo>
                  <a:pt x="72574" y="209571"/>
                  <a:pt x="74738" y="217688"/>
                  <a:pt x="69327" y="214982"/>
                </a:cubicBezTo>
                <a:cubicBezTo>
                  <a:pt x="68244" y="220393"/>
                  <a:pt x="70409" y="224723"/>
                  <a:pt x="70409" y="227428"/>
                </a:cubicBezTo>
                <a:cubicBezTo>
                  <a:pt x="70409" y="229052"/>
                  <a:pt x="68786" y="229593"/>
                  <a:pt x="69327" y="231757"/>
                </a:cubicBezTo>
                <a:cubicBezTo>
                  <a:pt x="69868" y="233922"/>
                  <a:pt x="70950" y="235545"/>
                  <a:pt x="71491" y="237169"/>
                </a:cubicBezTo>
                <a:cubicBezTo>
                  <a:pt x="72032" y="238251"/>
                  <a:pt x="71491" y="239334"/>
                  <a:pt x="72574" y="239334"/>
                </a:cubicBezTo>
                <a:cubicBezTo>
                  <a:pt x="72574" y="238251"/>
                  <a:pt x="73656" y="238251"/>
                  <a:pt x="74738" y="238251"/>
                </a:cubicBezTo>
                <a:cubicBezTo>
                  <a:pt x="72032" y="241498"/>
                  <a:pt x="77444" y="243663"/>
                  <a:pt x="76903" y="248533"/>
                </a:cubicBezTo>
                <a:cubicBezTo>
                  <a:pt x="79067" y="248533"/>
                  <a:pt x="80691" y="249615"/>
                  <a:pt x="80150" y="251780"/>
                </a:cubicBezTo>
                <a:cubicBezTo>
                  <a:pt x="77985" y="252321"/>
                  <a:pt x="77985" y="250156"/>
                  <a:pt x="76903" y="249615"/>
                </a:cubicBezTo>
                <a:cubicBezTo>
                  <a:pt x="76903" y="251780"/>
                  <a:pt x="76903" y="252862"/>
                  <a:pt x="75820" y="253944"/>
                </a:cubicBezTo>
                <a:cubicBezTo>
                  <a:pt x="77444" y="254486"/>
                  <a:pt x="77985" y="255568"/>
                  <a:pt x="77985" y="257191"/>
                </a:cubicBezTo>
                <a:cubicBezTo>
                  <a:pt x="77985" y="259897"/>
                  <a:pt x="77985" y="263144"/>
                  <a:pt x="77985" y="265850"/>
                </a:cubicBezTo>
                <a:cubicBezTo>
                  <a:pt x="78526" y="267473"/>
                  <a:pt x="82314" y="265850"/>
                  <a:pt x="82314" y="268014"/>
                </a:cubicBezTo>
                <a:cubicBezTo>
                  <a:pt x="83396" y="271261"/>
                  <a:pt x="79067" y="270179"/>
                  <a:pt x="80150" y="273426"/>
                </a:cubicBezTo>
                <a:cubicBezTo>
                  <a:pt x="85020" y="274508"/>
                  <a:pt x="79067" y="278837"/>
                  <a:pt x="82314" y="281002"/>
                </a:cubicBezTo>
                <a:cubicBezTo>
                  <a:pt x="81232" y="282084"/>
                  <a:pt x="80150" y="284790"/>
                  <a:pt x="80150" y="285331"/>
                </a:cubicBezTo>
                <a:cubicBezTo>
                  <a:pt x="80150" y="285872"/>
                  <a:pt x="80691" y="286954"/>
                  <a:pt x="80150" y="287495"/>
                </a:cubicBezTo>
                <a:cubicBezTo>
                  <a:pt x="79608" y="288037"/>
                  <a:pt x="77985" y="288037"/>
                  <a:pt x="77985" y="288578"/>
                </a:cubicBezTo>
                <a:cubicBezTo>
                  <a:pt x="77444" y="289660"/>
                  <a:pt x="78526" y="291825"/>
                  <a:pt x="77985" y="292907"/>
                </a:cubicBezTo>
                <a:cubicBezTo>
                  <a:pt x="77985" y="293448"/>
                  <a:pt x="75820" y="293448"/>
                  <a:pt x="75820" y="293989"/>
                </a:cubicBezTo>
                <a:cubicBezTo>
                  <a:pt x="75279" y="294530"/>
                  <a:pt x="75820" y="295613"/>
                  <a:pt x="75820" y="296154"/>
                </a:cubicBezTo>
                <a:cubicBezTo>
                  <a:pt x="75279" y="298318"/>
                  <a:pt x="74738" y="302106"/>
                  <a:pt x="73656" y="302647"/>
                </a:cubicBezTo>
                <a:cubicBezTo>
                  <a:pt x="72574" y="303189"/>
                  <a:pt x="73656" y="308600"/>
                  <a:pt x="73656" y="309141"/>
                </a:cubicBezTo>
                <a:cubicBezTo>
                  <a:pt x="73656" y="309682"/>
                  <a:pt x="71491" y="310765"/>
                  <a:pt x="71491" y="311306"/>
                </a:cubicBezTo>
                <a:cubicBezTo>
                  <a:pt x="70409" y="314011"/>
                  <a:pt x="70950" y="316176"/>
                  <a:pt x="70409" y="317800"/>
                </a:cubicBezTo>
                <a:cubicBezTo>
                  <a:pt x="65539" y="319964"/>
                  <a:pt x="64998" y="329705"/>
                  <a:pt x="66080" y="334575"/>
                </a:cubicBezTo>
                <a:cubicBezTo>
                  <a:pt x="61210" y="335116"/>
                  <a:pt x="59045" y="337822"/>
                  <a:pt x="59586" y="343233"/>
                </a:cubicBezTo>
                <a:cubicBezTo>
                  <a:pt x="57963" y="342692"/>
                  <a:pt x="57421" y="341610"/>
                  <a:pt x="55257" y="342151"/>
                </a:cubicBezTo>
                <a:cubicBezTo>
                  <a:pt x="46599" y="348645"/>
                  <a:pt x="46057" y="355680"/>
                  <a:pt x="44434" y="355680"/>
                </a:cubicBezTo>
                <a:cubicBezTo>
                  <a:pt x="41728" y="355680"/>
                  <a:pt x="42811" y="358927"/>
                  <a:pt x="40105" y="357844"/>
                </a:cubicBezTo>
                <a:cubicBezTo>
                  <a:pt x="37399" y="367044"/>
                  <a:pt x="34693" y="375161"/>
                  <a:pt x="33611" y="385443"/>
                </a:cubicBezTo>
                <a:cubicBezTo>
                  <a:pt x="31988" y="385443"/>
                  <a:pt x="31988" y="387066"/>
                  <a:pt x="30364" y="386525"/>
                </a:cubicBezTo>
                <a:cubicBezTo>
                  <a:pt x="30905" y="390854"/>
                  <a:pt x="30905" y="394642"/>
                  <a:pt x="31447" y="397889"/>
                </a:cubicBezTo>
                <a:cubicBezTo>
                  <a:pt x="31447" y="399512"/>
                  <a:pt x="32529" y="399512"/>
                  <a:pt x="32529" y="401136"/>
                </a:cubicBezTo>
                <a:cubicBezTo>
                  <a:pt x="32529" y="402759"/>
                  <a:pt x="30905" y="402218"/>
                  <a:pt x="30364" y="403300"/>
                </a:cubicBezTo>
                <a:cubicBezTo>
                  <a:pt x="29823" y="404924"/>
                  <a:pt x="30905" y="407088"/>
                  <a:pt x="30364" y="408712"/>
                </a:cubicBezTo>
                <a:cubicBezTo>
                  <a:pt x="27117" y="408171"/>
                  <a:pt x="27659" y="411959"/>
                  <a:pt x="24953" y="411959"/>
                </a:cubicBezTo>
                <a:cubicBezTo>
                  <a:pt x="23871" y="414664"/>
                  <a:pt x="25494" y="417370"/>
                  <a:pt x="24953" y="419535"/>
                </a:cubicBezTo>
                <a:cubicBezTo>
                  <a:pt x="24953" y="421158"/>
                  <a:pt x="23871" y="421158"/>
                  <a:pt x="23871" y="422782"/>
                </a:cubicBezTo>
                <a:cubicBezTo>
                  <a:pt x="23871" y="424405"/>
                  <a:pt x="24953" y="426570"/>
                  <a:pt x="24953" y="427111"/>
                </a:cubicBezTo>
                <a:cubicBezTo>
                  <a:pt x="24953" y="427652"/>
                  <a:pt x="23329" y="427111"/>
                  <a:pt x="24953" y="428193"/>
                </a:cubicBezTo>
                <a:cubicBezTo>
                  <a:pt x="25494" y="428193"/>
                  <a:pt x="24953" y="429816"/>
                  <a:pt x="24953" y="430358"/>
                </a:cubicBezTo>
                <a:cubicBezTo>
                  <a:pt x="25494" y="430899"/>
                  <a:pt x="27117" y="431981"/>
                  <a:pt x="26035" y="433605"/>
                </a:cubicBezTo>
                <a:cubicBezTo>
                  <a:pt x="27117" y="434687"/>
                  <a:pt x="30364" y="434146"/>
                  <a:pt x="29282" y="436851"/>
                </a:cubicBezTo>
                <a:cubicBezTo>
                  <a:pt x="25494" y="438475"/>
                  <a:pt x="28200" y="433063"/>
                  <a:pt x="24953" y="434687"/>
                </a:cubicBezTo>
                <a:cubicBezTo>
                  <a:pt x="25494" y="437934"/>
                  <a:pt x="22788" y="436851"/>
                  <a:pt x="22788" y="439016"/>
                </a:cubicBezTo>
                <a:cubicBezTo>
                  <a:pt x="24412" y="440639"/>
                  <a:pt x="24412" y="443886"/>
                  <a:pt x="24953" y="446592"/>
                </a:cubicBezTo>
                <a:cubicBezTo>
                  <a:pt x="24412" y="446592"/>
                  <a:pt x="23329" y="446592"/>
                  <a:pt x="22788" y="446592"/>
                </a:cubicBezTo>
                <a:cubicBezTo>
                  <a:pt x="22788" y="450380"/>
                  <a:pt x="20082" y="450380"/>
                  <a:pt x="20624" y="454168"/>
                </a:cubicBezTo>
                <a:cubicBezTo>
                  <a:pt x="20624" y="455791"/>
                  <a:pt x="22788" y="455250"/>
                  <a:pt x="22788" y="456333"/>
                </a:cubicBezTo>
                <a:cubicBezTo>
                  <a:pt x="23871" y="460662"/>
                  <a:pt x="21165" y="461744"/>
                  <a:pt x="21706" y="464991"/>
                </a:cubicBezTo>
                <a:cubicBezTo>
                  <a:pt x="25494" y="468238"/>
                  <a:pt x="22247" y="471485"/>
                  <a:pt x="23871" y="476355"/>
                </a:cubicBezTo>
                <a:cubicBezTo>
                  <a:pt x="22788" y="477978"/>
                  <a:pt x="22788" y="480684"/>
                  <a:pt x="20624" y="480684"/>
                </a:cubicBezTo>
                <a:cubicBezTo>
                  <a:pt x="23329" y="488260"/>
                  <a:pt x="19541" y="493672"/>
                  <a:pt x="21706" y="499624"/>
                </a:cubicBezTo>
                <a:cubicBezTo>
                  <a:pt x="20082" y="499624"/>
                  <a:pt x="20082" y="502871"/>
                  <a:pt x="21706" y="502871"/>
                </a:cubicBezTo>
                <a:cubicBezTo>
                  <a:pt x="22247" y="501789"/>
                  <a:pt x="24412" y="506118"/>
                  <a:pt x="24412" y="507200"/>
                </a:cubicBezTo>
                <a:cubicBezTo>
                  <a:pt x="22247" y="508824"/>
                  <a:pt x="22247" y="508282"/>
                  <a:pt x="21165" y="510447"/>
                </a:cubicBezTo>
                <a:cubicBezTo>
                  <a:pt x="21165" y="509906"/>
                  <a:pt x="22788" y="511529"/>
                  <a:pt x="22247" y="512612"/>
                </a:cubicBezTo>
                <a:cubicBezTo>
                  <a:pt x="22247" y="513153"/>
                  <a:pt x="19541" y="513694"/>
                  <a:pt x="19000" y="513694"/>
                </a:cubicBezTo>
                <a:cubicBezTo>
                  <a:pt x="18459" y="516941"/>
                  <a:pt x="21706" y="519105"/>
                  <a:pt x="19000" y="521270"/>
                </a:cubicBezTo>
                <a:cubicBezTo>
                  <a:pt x="21165" y="521270"/>
                  <a:pt x="22788" y="521811"/>
                  <a:pt x="23329" y="523435"/>
                </a:cubicBezTo>
                <a:cubicBezTo>
                  <a:pt x="22247" y="526681"/>
                  <a:pt x="23871" y="528305"/>
                  <a:pt x="22247" y="532093"/>
                </a:cubicBezTo>
                <a:cubicBezTo>
                  <a:pt x="23871" y="532093"/>
                  <a:pt x="24953" y="532093"/>
                  <a:pt x="26576" y="532093"/>
                </a:cubicBezTo>
                <a:cubicBezTo>
                  <a:pt x="24953" y="534799"/>
                  <a:pt x="29823" y="536963"/>
                  <a:pt x="26576" y="537504"/>
                </a:cubicBezTo>
                <a:cubicBezTo>
                  <a:pt x="23871" y="538045"/>
                  <a:pt x="25494" y="534257"/>
                  <a:pt x="23329" y="534257"/>
                </a:cubicBezTo>
                <a:cubicBezTo>
                  <a:pt x="24953" y="536963"/>
                  <a:pt x="22247" y="539669"/>
                  <a:pt x="23329" y="541833"/>
                </a:cubicBezTo>
                <a:cubicBezTo>
                  <a:pt x="23329" y="542375"/>
                  <a:pt x="26035" y="541833"/>
                  <a:pt x="25494" y="542916"/>
                </a:cubicBezTo>
                <a:cubicBezTo>
                  <a:pt x="25494" y="545621"/>
                  <a:pt x="25494" y="548327"/>
                  <a:pt x="25494" y="550492"/>
                </a:cubicBezTo>
                <a:cubicBezTo>
                  <a:pt x="27117" y="553198"/>
                  <a:pt x="28200" y="548868"/>
                  <a:pt x="28741" y="551574"/>
                </a:cubicBezTo>
                <a:cubicBezTo>
                  <a:pt x="28741" y="553739"/>
                  <a:pt x="29823" y="554280"/>
                  <a:pt x="29823" y="555903"/>
                </a:cubicBezTo>
                <a:cubicBezTo>
                  <a:pt x="27659" y="555903"/>
                  <a:pt x="27117" y="556986"/>
                  <a:pt x="27659" y="559150"/>
                </a:cubicBezTo>
                <a:cubicBezTo>
                  <a:pt x="27659" y="561315"/>
                  <a:pt x="29282" y="558609"/>
                  <a:pt x="29823" y="560232"/>
                </a:cubicBezTo>
                <a:cubicBezTo>
                  <a:pt x="29823" y="562397"/>
                  <a:pt x="28741" y="562938"/>
                  <a:pt x="28741" y="564562"/>
                </a:cubicBezTo>
                <a:cubicBezTo>
                  <a:pt x="31988" y="566185"/>
                  <a:pt x="33070" y="569973"/>
                  <a:pt x="35235" y="572138"/>
                </a:cubicBezTo>
                <a:cubicBezTo>
                  <a:pt x="35776" y="576467"/>
                  <a:pt x="37940" y="579714"/>
                  <a:pt x="39564" y="583502"/>
                </a:cubicBezTo>
                <a:cubicBezTo>
                  <a:pt x="40105" y="585125"/>
                  <a:pt x="43893" y="583502"/>
                  <a:pt x="43893" y="585666"/>
                </a:cubicBezTo>
                <a:cubicBezTo>
                  <a:pt x="43352" y="588913"/>
                  <a:pt x="43352" y="592160"/>
                  <a:pt x="43352" y="595407"/>
                </a:cubicBezTo>
                <a:cubicBezTo>
                  <a:pt x="44434" y="595407"/>
                  <a:pt x="44434" y="596489"/>
                  <a:pt x="44434" y="597571"/>
                </a:cubicBezTo>
                <a:cubicBezTo>
                  <a:pt x="47681" y="599736"/>
                  <a:pt x="49845" y="602442"/>
                  <a:pt x="52010" y="605147"/>
                </a:cubicBezTo>
                <a:cubicBezTo>
                  <a:pt x="52010" y="611100"/>
                  <a:pt x="56339" y="612723"/>
                  <a:pt x="58504" y="616511"/>
                </a:cubicBezTo>
                <a:cubicBezTo>
                  <a:pt x="58504" y="619217"/>
                  <a:pt x="58504" y="621923"/>
                  <a:pt x="58504" y="624087"/>
                </a:cubicBezTo>
                <a:cubicBezTo>
                  <a:pt x="61751" y="624629"/>
                  <a:pt x="61751" y="627334"/>
                  <a:pt x="62833" y="629499"/>
                </a:cubicBezTo>
                <a:cubicBezTo>
                  <a:pt x="64998" y="632746"/>
                  <a:pt x="67162" y="633828"/>
                  <a:pt x="66080" y="638157"/>
                </a:cubicBezTo>
                <a:cubicBezTo>
                  <a:pt x="69327" y="638698"/>
                  <a:pt x="68244" y="635993"/>
                  <a:pt x="70409" y="635993"/>
                </a:cubicBezTo>
                <a:cubicBezTo>
                  <a:pt x="70950" y="638157"/>
                  <a:pt x="75820" y="636534"/>
                  <a:pt x="74738" y="640322"/>
                </a:cubicBezTo>
                <a:cubicBezTo>
                  <a:pt x="74738" y="641945"/>
                  <a:pt x="72032" y="641404"/>
                  <a:pt x="72574" y="643569"/>
                </a:cubicBezTo>
                <a:cubicBezTo>
                  <a:pt x="73115" y="647357"/>
                  <a:pt x="75820" y="643569"/>
                  <a:pt x="75820" y="645733"/>
                </a:cubicBezTo>
                <a:cubicBezTo>
                  <a:pt x="76362" y="647357"/>
                  <a:pt x="77444" y="647357"/>
                  <a:pt x="77985" y="648980"/>
                </a:cubicBezTo>
                <a:cubicBezTo>
                  <a:pt x="77985" y="650604"/>
                  <a:pt x="77985" y="652768"/>
                  <a:pt x="77985" y="654392"/>
                </a:cubicBezTo>
                <a:cubicBezTo>
                  <a:pt x="82855" y="654392"/>
                  <a:pt x="77985" y="659803"/>
                  <a:pt x="81232" y="659803"/>
                </a:cubicBezTo>
                <a:cubicBezTo>
                  <a:pt x="83396" y="659803"/>
                  <a:pt x="82314" y="666297"/>
                  <a:pt x="83396" y="666297"/>
                </a:cubicBezTo>
                <a:cubicBezTo>
                  <a:pt x="84479" y="666838"/>
                  <a:pt x="86102" y="665756"/>
                  <a:pt x="86643" y="666297"/>
                </a:cubicBezTo>
                <a:cubicBezTo>
                  <a:pt x="87184" y="666297"/>
                  <a:pt x="86643" y="668461"/>
                  <a:pt x="86643" y="668461"/>
                </a:cubicBezTo>
                <a:cubicBezTo>
                  <a:pt x="87184" y="669003"/>
                  <a:pt x="89349" y="668461"/>
                  <a:pt x="88808" y="669544"/>
                </a:cubicBezTo>
                <a:cubicBezTo>
                  <a:pt x="90431" y="674414"/>
                  <a:pt x="93678" y="678202"/>
                  <a:pt x="94219" y="684155"/>
                </a:cubicBezTo>
                <a:cubicBezTo>
                  <a:pt x="94219" y="686319"/>
                  <a:pt x="94219" y="689025"/>
                  <a:pt x="94219" y="691731"/>
                </a:cubicBezTo>
                <a:cubicBezTo>
                  <a:pt x="95843" y="691731"/>
                  <a:pt x="98007" y="691731"/>
                  <a:pt x="98549" y="693895"/>
                </a:cubicBezTo>
                <a:cubicBezTo>
                  <a:pt x="98549" y="694436"/>
                  <a:pt x="98007" y="696060"/>
                  <a:pt x="98549" y="696060"/>
                </a:cubicBezTo>
                <a:cubicBezTo>
                  <a:pt x="100172" y="697142"/>
                  <a:pt x="103419" y="694977"/>
                  <a:pt x="102878" y="698224"/>
                </a:cubicBezTo>
                <a:cubicBezTo>
                  <a:pt x="99631" y="701471"/>
                  <a:pt x="105583" y="702012"/>
                  <a:pt x="103960" y="706883"/>
                </a:cubicBezTo>
                <a:cubicBezTo>
                  <a:pt x="105583" y="709588"/>
                  <a:pt x="106666" y="705259"/>
                  <a:pt x="107207" y="707965"/>
                </a:cubicBezTo>
                <a:cubicBezTo>
                  <a:pt x="107207" y="710130"/>
                  <a:pt x="106125" y="710671"/>
                  <a:pt x="106125" y="712294"/>
                </a:cubicBezTo>
                <a:cubicBezTo>
                  <a:pt x="107207" y="715000"/>
                  <a:pt x="109371" y="715000"/>
                  <a:pt x="110454" y="717706"/>
                </a:cubicBezTo>
                <a:cubicBezTo>
                  <a:pt x="110995" y="718788"/>
                  <a:pt x="110454" y="720952"/>
                  <a:pt x="111536" y="722035"/>
                </a:cubicBezTo>
                <a:cubicBezTo>
                  <a:pt x="112077" y="723117"/>
                  <a:pt x="113701" y="723658"/>
                  <a:pt x="114783" y="725282"/>
                </a:cubicBezTo>
                <a:cubicBezTo>
                  <a:pt x="115865" y="726905"/>
                  <a:pt x="115865" y="727987"/>
                  <a:pt x="116947" y="729611"/>
                </a:cubicBezTo>
                <a:cubicBezTo>
                  <a:pt x="118571" y="729611"/>
                  <a:pt x="119653" y="729611"/>
                  <a:pt x="121277" y="729611"/>
                </a:cubicBezTo>
                <a:cubicBezTo>
                  <a:pt x="122359" y="733940"/>
                  <a:pt x="126688" y="735563"/>
                  <a:pt x="126688" y="739892"/>
                </a:cubicBezTo>
                <a:cubicBezTo>
                  <a:pt x="126688" y="741516"/>
                  <a:pt x="124523" y="742057"/>
                  <a:pt x="125606" y="744222"/>
                </a:cubicBezTo>
                <a:cubicBezTo>
                  <a:pt x="128853" y="743680"/>
                  <a:pt x="131558" y="746386"/>
                  <a:pt x="132100" y="748551"/>
                </a:cubicBezTo>
                <a:cubicBezTo>
                  <a:pt x="133182" y="751798"/>
                  <a:pt x="134264" y="750174"/>
                  <a:pt x="135346" y="752880"/>
                </a:cubicBezTo>
                <a:cubicBezTo>
                  <a:pt x="134805" y="756668"/>
                  <a:pt x="135888" y="759374"/>
                  <a:pt x="136429" y="761538"/>
                </a:cubicBezTo>
                <a:cubicBezTo>
                  <a:pt x="138052" y="764244"/>
                  <a:pt x="139676" y="759374"/>
                  <a:pt x="140758" y="762621"/>
                </a:cubicBezTo>
                <a:cubicBezTo>
                  <a:pt x="142922" y="764785"/>
                  <a:pt x="139676" y="765326"/>
                  <a:pt x="140758" y="769114"/>
                </a:cubicBezTo>
                <a:cubicBezTo>
                  <a:pt x="143464" y="770197"/>
                  <a:pt x="145087" y="771279"/>
                  <a:pt x="145087" y="774526"/>
                </a:cubicBezTo>
                <a:cubicBezTo>
                  <a:pt x="148334" y="771820"/>
                  <a:pt x="148334" y="775608"/>
                  <a:pt x="148334" y="775608"/>
                </a:cubicBezTo>
                <a:cubicBezTo>
                  <a:pt x="150498" y="775608"/>
                  <a:pt x="151040" y="774526"/>
                  <a:pt x="152663" y="774526"/>
                </a:cubicBezTo>
                <a:cubicBezTo>
                  <a:pt x="152663" y="779396"/>
                  <a:pt x="156992" y="780478"/>
                  <a:pt x="160239" y="778855"/>
                </a:cubicBezTo>
                <a:cubicBezTo>
                  <a:pt x="161321" y="779937"/>
                  <a:pt x="161862" y="782102"/>
                  <a:pt x="161321" y="784266"/>
                </a:cubicBezTo>
                <a:cubicBezTo>
                  <a:pt x="162945" y="784266"/>
                  <a:pt x="164027" y="784808"/>
                  <a:pt x="163486" y="786431"/>
                </a:cubicBezTo>
                <a:cubicBezTo>
                  <a:pt x="168897" y="785890"/>
                  <a:pt x="170521" y="789678"/>
                  <a:pt x="173768" y="791842"/>
                </a:cubicBezTo>
                <a:cubicBezTo>
                  <a:pt x="173227" y="793466"/>
                  <a:pt x="172144" y="794007"/>
                  <a:pt x="172685" y="796172"/>
                </a:cubicBezTo>
                <a:cubicBezTo>
                  <a:pt x="175391" y="795630"/>
                  <a:pt x="176473" y="796713"/>
                  <a:pt x="175932" y="799418"/>
                </a:cubicBezTo>
                <a:cubicBezTo>
                  <a:pt x="178097" y="800501"/>
                  <a:pt x="180261" y="801042"/>
                  <a:pt x="180261" y="802665"/>
                </a:cubicBezTo>
                <a:cubicBezTo>
                  <a:pt x="180261" y="804830"/>
                  <a:pt x="184049" y="803748"/>
                  <a:pt x="183508" y="805912"/>
                </a:cubicBezTo>
                <a:cubicBezTo>
                  <a:pt x="180803" y="806994"/>
                  <a:pt x="185673" y="809700"/>
                  <a:pt x="185673" y="810241"/>
                </a:cubicBezTo>
                <a:cubicBezTo>
                  <a:pt x="185673" y="810783"/>
                  <a:pt x="185673" y="811865"/>
                  <a:pt x="185673" y="812406"/>
                </a:cubicBezTo>
                <a:cubicBezTo>
                  <a:pt x="187837" y="812947"/>
                  <a:pt x="190543" y="812947"/>
                  <a:pt x="191084" y="814570"/>
                </a:cubicBezTo>
                <a:cubicBezTo>
                  <a:pt x="192167" y="817276"/>
                  <a:pt x="192708" y="819982"/>
                  <a:pt x="194331" y="822146"/>
                </a:cubicBezTo>
                <a:cubicBezTo>
                  <a:pt x="198660" y="819982"/>
                  <a:pt x="199743" y="825393"/>
                  <a:pt x="199743" y="825393"/>
                </a:cubicBezTo>
                <a:cubicBezTo>
                  <a:pt x="202448" y="825934"/>
                  <a:pt x="202989" y="825393"/>
                  <a:pt x="205154" y="824311"/>
                </a:cubicBezTo>
                <a:cubicBezTo>
                  <a:pt x="205154" y="826476"/>
                  <a:pt x="206236" y="827017"/>
                  <a:pt x="206236" y="828640"/>
                </a:cubicBezTo>
                <a:cubicBezTo>
                  <a:pt x="210566" y="829181"/>
                  <a:pt x="210566" y="824852"/>
                  <a:pt x="214895" y="825393"/>
                </a:cubicBezTo>
                <a:cubicBezTo>
                  <a:pt x="214895" y="827017"/>
                  <a:pt x="214895" y="829181"/>
                  <a:pt x="214895" y="830805"/>
                </a:cubicBezTo>
                <a:cubicBezTo>
                  <a:pt x="217059" y="830805"/>
                  <a:pt x="218142" y="830805"/>
                  <a:pt x="219224" y="829723"/>
                </a:cubicBezTo>
                <a:cubicBezTo>
                  <a:pt x="224094" y="830805"/>
                  <a:pt x="222471" y="828640"/>
                  <a:pt x="223553" y="827558"/>
                </a:cubicBezTo>
                <a:cubicBezTo>
                  <a:pt x="228423" y="827017"/>
                  <a:pt x="227341" y="830805"/>
                  <a:pt x="228964" y="828640"/>
                </a:cubicBezTo>
                <a:cubicBezTo>
                  <a:pt x="229506" y="828099"/>
                  <a:pt x="232752" y="829181"/>
                  <a:pt x="233294" y="828640"/>
                </a:cubicBezTo>
                <a:cubicBezTo>
                  <a:pt x="232752" y="831887"/>
                  <a:pt x="238705" y="829181"/>
                  <a:pt x="237623" y="832969"/>
                </a:cubicBezTo>
                <a:cubicBezTo>
                  <a:pt x="240329" y="834052"/>
                  <a:pt x="241411" y="831346"/>
                  <a:pt x="243034" y="830805"/>
                </a:cubicBezTo>
                <a:cubicBezTo>
                  <a:pt x="244658" y="830264"/>
                  <a:pt x="246822" y="831346"/>
                  <a:pt x="247363" y="829723"/>
                </a:cubicBezTo>
                <a:cubicBezTo>
                  <a:pt x="246281" y="825934"/>
                  <a:pt x="244117" y="823229"/>
                  <a:pt x="239787" y="823229"/>
                </a:cubicBezTo>
                <a:cubicBezTo>
                  <a:pt x="238705" y="818358"/>
                  <a:pt x="233835" y="815653"/>
                  <a:pt x="231129" y="811865"/>
                </a:cubicBezTo>
                <a:cubicBezTo>
                  <a:pt x="230588" y="811324"/>
                  <a:pt x="231670" y="809700"/>
                  <a:pt x="230047" y="809700"/>
                </a:cubicBezTo>
                <a:cubicBezTo>
                  <a:pt x="228964" y="809700"/>
                  <a:pt x="229506" y="809159"/>
                  <a:pt x="228964" y="808618"/>
                </a:cubicBezTo>
                <a:cubicBezTo>
                  <a:pt x="227341" y="806994"/>
                  <a:pt x="225718" y="805912"/>
                  <a:pt x="226800" y="803206"/>
                </a:cubicBezTo>
                <a:cubicBezTo>
                  <a:pt x="223553" y="801583"/>
                  <a:pt x="220847" y="799418"/>
                  <a:pt x="221388" y="794548"/>
                </a:cubicBezTo>
                <a:cubicBezTo>
                  <a:pt x="217600" y="795089"/>
                  <a:pt x="215977" y="794548"/>
                  <a:pt x="215977" y="792384"/>
                </a:cubicBezTo>
                <a:cubicBezTo>
                  <a:pt x="215977" y="789137"/>
                  <a:pt x="211648" y="791301"/>
                  <a:pt x="212730" y="788054"/>
                </a:cubicBezTo>
                <a:cubicBezTo>
                  <a:pt x="215977" y="787513"/>
                  <a:pt x="214895" y="790219"/>
                  <a:pt x="217059" y="790219"/>
                </a:cubicBezTo>
                <a:cubicBezTo>
                  <a:pt x="215977" y="787513"/>
                  <a:pt x="216518" y="784266"/>
                  <a:pt x="213812" y="783725"/>
                </a:cubicBezTo>
                <a:cubicBezTo>
                  <a:pt x="213271" y="784808"/>
                  <a:pt x="212730" y="786431"/>
                  <a:pt x="211648" y="786972"/>
                </a:cubicBezTo>
                <a:cubicBezTo>
                  <a:pt x="210566" y="785890"/>
                  <a:pt x="211107" y="784266"/>
                  <a:pt x="210566" y="782643"/>
                </a:cubicBezTo>
                <a:cubicBezTo>
                  <a:pt x="210566" y="782102"/>
                  <a:pt x="208401" y="782102"/>
                  <a:pt x="208401" y="781561"/>
                </a:cubicBezTo>
                <a:cubicBezTo>
                  <a:pt x="207860" y="780478"/>
                  <a:pt x="208942" y="778855"/>
                  <a:pt x="208401" y="778314"/>
                </a:cubicBezTo>
                <a:cubicBezTo>
                  <a:pt x="207860" y="777773"/>
                  <a:pt x="206778" y="776690"/>
                  <a:pt x="206236" y="776149"/>
                </a:cubicBezTo>
                <a:cubicBezTo>
                  <a:pt x="205695" y="775608"/>
                  <a:pt x="204613" y="773985"/>
                  <a:pt x="204072" y="773985"/>
                </a:cubicBezTo>
                <a:cubicBezTo>
                  <a:pt x="204613" y="773985"/>
                  <a:pt x="201907" y="776149"/>
                  <a:pt x="201907" y="773985"/>
                </a:cubicBezTo>
                <a:cubicBezTo>
                  <a:pt x="201907" y="772361"/>
                  <a:pt x="203531" y="772361"/>
                  <a:pt x="202989" y="770738"/>
                </a:cubicBezTo>
                <a:cubicBezTo>
                  <a:pt x="201907" y="770197"/>
                  <a:pt x="200284" y="769655"/>
                  <a:pt x="199743" y="768573"/>
                </a:cubicBezTo>
                <a:cubicBezTo>
                  <a:pt x="199201" y="768032"/>
                  <a:pt x="200284" y="766950"/>
                  <a:pt x="199743" y="766409"/>
                </a:cubicBezTo>
                <a:cubicBezTo>
                  <a:pt x="199201" y="765867"/>
                  <a:pt x="198119" y="765867"/>
                  <a:pt x="197578" y="765326"/>
                </a:cubicBezTo>
                <a:cubicBezTo>
                  <a:pt x="197037" y="764244"/>
                  <a:pt x="197037" y="763162"/>
                  <a:pt x="196496" y="762079"/>
                </a:cubicBezTo>
                <a:cubicBezTo>
                  <a:pt x="195413" y="760456"/>
                  <a:pt x="192167" y="759915"/>
                  <a:pt x="192167" y="757750"/>
                </a:cubicBezTo>
                <a:cubicBezTo>
                  <a:pt x="192708" y="753962"/>
                  <a:pt x="191625" y="751798"/>
                  <a:pt x="191084" y="751257"/>
                </a:cubicBezTo>
                <a:cubicBezTo>
                  <a:pt x="189461" y="749092"/>
                  <a:pt x="190543" y="746927"/>
                  <a:pt x="190002" y="744763"/>
                </a:cubicBezTo>
                <a:cubicBezTo>
                  <a:pt x="190002" y="744222"/>
                  <a:pt x="187837" y="743139"/>
                  <a:pt x="187837" y="742598"/>
                </a:cubicBezTo>
                <a:cubicBezTo>
                  <a:pt x="187837" y="742057"/>
                  <a:pt x="187837" y="740975"/>
                  <a:pt x="187837" y="740434"/>
                </a:cubicBezTo>
                <a:cubicBezTo>
                  <a:pt x="187296" y="738269"/>
                  <a:pt x="186214" y="740975"/>
                  <a:pt x="185673" y="739351"/>
                </a:cubicBezTo>
                <a:cubicBezTo>
                  <a:pt x="185673" y="737728"/>
                  <a:pt x="185132" y="736646"/>
                  <a:pt x="184591" y="736104"/>
                </a:cubicBezTo>
                <a:cubicBezTo>
                  <a:pt x="184049" y="733940"/>
                  <a:pt x="186214" y="728528"/>
                  <a:pt x="183508" y="728528"/>
                </a:cubicBezTo>
                <a:cubicBezTo>
                  <a:pt x="183508" y="729611"/>
                  <a:pt x="182426" y="729070"/>
                  <a:pt x="181344" y="728528"/>
                </a:cubicBezTo>
                <a:cubicBezTo>
                  <a:pt x="180803" y="724740"/>
                  <a:pt x="178097" y="723658"/>
                  <a:pt x="177015" y="720952"/>
                </a:cubicBezTo>
                <a:cubicBezTo>
                  <a:pt x="174850" y="720411"/>
                  <a:pt x="174309" y="722576"/>
                  <a:pt x="173768" y="720952"/>
                </a:cubicBezTo>
                <a:cubicBezTo>
                  <a:pt x="175391" y="716623"/>
                  <a:pt x="171603" y="715000"/>
                  <a:pt x="173768" y="709588"/>
                </a:cubicBezTo>
                <a:cubicBezTo>
                  <a:pt x="169439" y="708506"/>
                  <a:pt x="168897" y="707424"/>
                  <a:pt x="166192" y="705259"/>
                </a:cubicBezTo>
                <a:cubicBezTo>
                  <a:pt x="164027" y="703095"/>
                  <a:pt x="162945" y="703095"/>
                  <a:pt x="162945" y="700930"/>
                </a:cubicBezTo>
                <a:cubicBezTo>
                  <a:pt x="162945" y="699848"/>
                  <a:pt x="161862" y="700389"/>
                  <a:pt x="161862" y="699848"/>
                </a:cubicBezTo>
                <a:cubicBezTo>
                  <a:pt x="160780" y="696601"/>
                  <a:pt x="161862" y="693895"/>
                  <a:pt x="160780" y="691189"/>
                </a:cubicBezTo>
                <a:cubicBezTo>
                  <a:pt x="160780" y="690648"/>
                  <a:pt x="158616" y="689566"/>
                  <a:pt x="158616" y="689025"/>
                </a:cubicBezTo>
                <a:cubicBezTo>
                  <a:pt x="158074" y="687943"/>
                  <a:pt x="158616" y="686319"/>
                  <a:pt x="157533" y="685778"/>
                </a:cubicBezTo>
                <a:cubicBezTo>
                  <a:pt x="157533" y="683072"/>
                  <a:pt x="157533" y="679825"/>
                  <a:pt x="157533" y="677120"/>
                </a:cubicBezTo>
                <a:cubicBezTo>
                  <a:pt x="154286" y="676579"/>
                  <a:pt x="155369" y="672249"/>
                  <a:pt x="153204" y="671708"/>
                </a:cubicBezTo>
                <a:cubicBezTo>
                  <a:pt x="152663" y="673873"/>
                  <a:pt x="151581" y="673873"/>
                  <a:pt x="149957" y="672791"/>
                </a:cubicBezTo>
                <a:cubicBezTo>
                  <a:pt x="153204" y="664132"/>
                  <a:pt x="146169" y="659803"/>
                  <a:pt x="144546" y="652768"/>
                </a:cubicBezTo>
                <a:cubicBezTo>
                  <a:pt x="145628" y="652227"/>
                  <a:pt x="147252" y="651686"/>
                  <a:pt x="147793" y="650604"/>
                </a:cubicBezTo>
                <a:cubicBezTo>
                  <a:pt x="145628" y="650604"/>
                  <a:pt x="145628" y="649521"/>
                  <a:pt x="146710" y="648439"/>
                </a:cubicBezTo>
                <a:cubicBezTo>
                  <a:pt x="143464" y="646274"/>
                  <a:pt x="142381" y="641945"/>
                  <a:pt x="141299" y="639781"/>
                </a:cubicBezTo>
                <a:cubicBezTo>
                  <a:pt x="141299" y="639240"/>
                  <a:pt x="140758" y="639240"/>
                  <a:pt x="140217" y="638698"/>
                </a:cubicBezTo>
                <a:cubicBezTo>
                  <a:pt x="137511" y="633828"/>
                  <a:pt x="138593" y="631122"/>
                  <a:pt x="139134" y="626252"/>
                </a:cubicBezTo>
                <a:cubicBezTo>
                  <a:pt x="139676" y="623546"/>
                  <a:pt x="138052" y="620299"/>
                  <a:pt x="138052" y="617594"/>
                </a:cubicBezTo>
                <a:cubicBezTo>
                  <a:pt x="138052" y="615970"/>
                  <a:pt x="139134" y="615970"/>
                  <a:pt x="139134" y="614347"/>
                </a:cubicBezTo>
                <a:cubicBezTo>
                  <a:pt x="139134" y="614347"/>
                  <a:pt x="138052" y="613806"/>
                  <a:pt x="138052" y="613265"/>
                </a:cubicBezTo>
                <a:cubicBezTo>
                  <a:pt x="138052" y="612723"/>
                  <a:pt x="136970" y="610018"/>
                  <a:pt x="136970" y="610018"/>
                </a:cubicBezTo>
                <a:cubicBezTo>
                  <a:pt x="136970" y="609477"/>
                  <a:pt x="138593" y="610018"/>
                  <a:pt x="138052" y="608935"/>
                </a:cubicBezTo>
                <a:cubicBezTo>
                  <a:pt x="138052" y="608394"/>
                  <a:pt x="135888" y="607312"/>
                  <a:pt x="135888" y="606771"/>
                </a:cubicBezTo>
                <a:cubicBezTo>
                  <a:pt x="135346" y="605689"/>
                  <a:pt x="136429" y="603524"/>
                  <a:pt x="135888" y="602442"/>
                </a:cubicBezTo>
                <a:cubicBezTo>
                  <a:pt x="135346" y="601901"/>
                  <a:pt x="133182" y="601359"/>
                  <a:pt x="133723" y="600277"/>
                </a:cubicBezTo>
                <a:cubicBezTo>
                  <a:pt x="135346" y="594325"/>
                  <a:pt x="133182" y="582960"/>
                  <a:pt x="130476" y="578090"/>
                </a:cubicBezTo>
                <a:cubicBezTo>
                  <a:pt x="130476" y="574302"/>
                  <a:pt x="130476" y="570514"/>
                  <a:pt x="130476" y="566726"/>
                </a:cubicBezTo>
                <a:cubicBezTo>
                  <a:pt x="128311" y="566185"/>
                  <a:pt x="127229" y="564020"/>
                  <a:pt x="126147" y="562397"/>
                </a:cubicBezTo>
                <a:cubicBezTo>
                  <a:pt x="125606" y="561856"/>
                  <a:pt x="126688" y="560774"/>
                  <a:pt x="126147" y="560232"/>
                </a:cubicBezTo>
                <a:cubicBezTo>
                  <a:pt x="125606" y="559691"/>
                  <a:pt x="120735" y="556986"/>
                  <a:pt x="122900" y="554821"/>
                </a:cubicBezTo>
                <a:cubicBezTo>
                  <a:pt x="125606" y="552115"/>
                  <a:pt x="121277" y="552656"/>
                  <a:pt x="123982" y="550492"/>
                </a:cubicBezTo>
                <a:cubicBezTo>
                  <a:pt x="124523" y="550492"/>
                  <a:pt x="123982" y="548868"/>
                  <a:pt x="123982" y="548327"/>
                </a:cubicBezTo>
                <a:cubicBezTo>
                  <a:pt x="124523" y="547245"/>
                  <a:pt x="124523" y="546704"/>
                  <a:pt x="125065" y="546163"/>
                </a:cubicBezTo>
                <a:cubicBezTo>
                  <a:pt x="123441" y="546163"/>
                  <a:pt x="124523" y="544539"/>
                  <a:pt x="123982" y="542916"/>
                </a:cubicBezTo>
                <a:cubicBezTo>
                  <a:pt x="122900" y="539669"/>
                  <a:pt x="123441" y="538587"/>
                  <a:pt x="123982" y="535340"/>
                </a:cubicBezTo>
                <a:cubicBezTo>
                  <a:pt x="123982" y="533716"/>
                  <a:pt x="122359" y="534257"/>
                  <a:pt x="121818" y="533175"/>
                </a:cubicBezTo>
                <a:cubicBezTo>
                  <a:pt x="120194" y="529387"/>
                  <a:pt x="121818" y="525058"/>
                  <a:pt x="121818" y="522893"/>
                </a:cubicBezTo>
                <a:cubicBezTo>
                  <a:pt x="122359" y="519105"/>
                  <a:pt x="120735" y="514235"/>
                  <a:pt x="119653" y="512612"/>
                </a:cubicBezTo>
                <a:cubicBezTo>
                  <a:pt x="119112" y="512612"/>
                  <a:pt x="119653" y="510988"/>
                  <a:pt x="119653" y="510447"/>
                </a:cubicBezTo>
                <a:cubicBezTo>
                  <a:pt x="119112" y="509906"/>
                  <a:pt x="117489" y="508824"/>
                  <a:pt x="118571" y="507200"/>
                </a:cubicBezTo>
                <a:cubicBezTo>
                  <a:pt x="118030" y="503953"/>
                  <a:pt x="120735" y="505036"/>
                  <a:pt x="120735" y="502871"/>
                </a:cubicBezTo>
                <a:cubicBezTo>
                  <a:pt x="119653" y="502330"/>
                  <a:pt x="119112" y="499624"/>
                  <a:pt x="118571" y="498542"/>
                </a:cubicBezTo>
                <a:cubicBezTo>
                  <a:pt x="118030" y="496918"/>
                  <a:pt x="117489" y="495295"/>
                  <a:pt x="117489" y="493130"/>
                </a:cubicBezTo>
                <a:cubicBezTo>
                  <a:pt x="116947" y="492048"/>
                  <a:pt x="119653" y="492048"/>
                  <a:pt x="119653" y="492048"/>
                </a:cubicBezTo>
                <a:cubicBezTo>
                  <a:pt x="120735" y="489884"/>
                  <a:pt x="118571" y="487178"/>
                  <a:pt x="119653" y="485554"/>
                </a:cubicBezTo>
                <a:cubicBezTo>
                  <a:pt x="120194" y="485013"/>
                  <a:pt x="121818" y="487719"/>
                  <a:pt x="121818" y="485554"/>
                </a:cubicBezTo>
                <a:cubicBezTo>
                  <a:pt x="118030" y="482308"/>
                  <a:pt x="121818" y="476896"/>
                  <a:pt x="119653" y="470944"/>
                </a:cubicBezTo>
                <a:cubicBezTo>
                  <a:pt x="121277" y="470944"/>
                  <a:pt x="121277" y="472567"/>
                  <a:pt x="122900" y="472026"/>
                </a:cubicBezTo>
                <a:cubicBezTo>
                  <a:pt x="125065" y="465532"/>
                  <a:pt x="129394" y="456874"/>
                  <a:pt x="126147" y="448757"/>
                </a:cubicBezTo>
                <a:cubicBezTo>
                  <a:pt x="126688" y="446051"/>
                  <a:pt x="129935" y="446592"/>
                  <a:pt x="129394" y="443345"/>
                </a:cubicBezTo>
                <a:cubicBezTo>
                  <a:pt x="128853" y="436851"/>
                  <a:pt x="130476" y="432522"/>
                  <a:pt x="133723" y="429816"/>
                </a:cubicBezTo>
                <a:cubicBezTo>
                  <a:pt x="133182" y="429816"/>
                  <a:pt x="132641" y="429816"/>
                  <a:pt x="132641" y="428734"/>
                </a:cubicBezTo>
                <a:cubicBezTo>
                  <a:pt x="135888" y="429275"/>
                  <a:pt x="136970" y="427111"/>
                  <a:pt x="139134" y="426570"/>
                </a:cubicBezTo>
                <a:cubicBezTo>
                  <a:pt x="140217" y="418452"/>
                  <a:pt x="144546" y="413582"/>
                  <a:pt x="142381" y="404383"/>
                </a:cubicBezTo>
                <a:cubicBezTo>
                  <a:pt x="144005" y="403300"/>
                  <a:pt x="145087" y="403300"/>
                  <a:pt x="146710" y="404383"/>
                </a:cubicBezTo>
                <a:cubicBezTo>
                  <a:pt x="147793" y="398971"/>
                  <a:pt x="147252" y="392478"/>
                  <a:pt x="154286" y="393019"/>
                </a:cubicBezTo>
                <a:cubicBezTo>
                  <a:pt x="154828" y="390313"/>
                  <a:pt x="155910" y="388689"/>
                  <a:pt x="155369" y="385443"/>
                </a:cubicBezTo>
                <a:cubicBezTo>
                  <a:pt x="156992" y="385984"/>
                  <a:pt x="157533" y="387066"/>
                  <a:pt x="159698" y="386525"/>
                </a:cubicBezTo>
                <a:cubicBezTo>
                  <a:pt x="160239" y="382196"/>
                  <a:pt x="157533" y="380572"/>
                  <a:pt x="158616" y="375161"/>
                </a:cubicBezTo>
                <a:cubicBezTo>
                  <a:pt x="161321" y="374079"/>
                  <a:pt x="160239" y="369749"/>
                  <a:pt x="164027" y="369749"/>
                </a:cubicBezTo>
                <a:cubicBezTo>
                  <a:pt x="163486" y="372455"/>
                  <a:pt x="164027" y="374079"/>
                  <a:pt x="166192" y="374079"/>
                </a:cubicBezTo>
                <a:cubicBezTo>
                  <a:pt x="166733" y="371373"/>
                  <a:pt x="167815" y="369749"/>
                  <a:pt x="167274" y="366503"/>
                </a:cubicBezTo>
                <a:cubicBezTo>
                  <a:pt x="169439" y="366503"/>
                  <a:pt x="169980" y="365420"/>
                  <a:pt x="171603" y="365420"/>
                </a:cubicBezTo>
                <a:cubicBezTo>
                  <a:pt x="172685" y="362715"/>
                  <a:pt x="172685" y="358927"/>
                  <a:pt x="174850" y="357844"/>
                </a:cubicBezTo>
                <a:cubicBezTo>
                  <a:pt x="175391" y="355680"/>
                  <a:pt x="171603" y="352974"/>
                  <a:pt x="174850" y="352433"/>
                </a:cubicBezTo>
                <a:cubicBezTo>
                  <a:pt x="176473" y="352433"/>
                  <a:pt x="175932" y="354597"/>
                  <a:pt x="177015" y="354597"/>
                </a:cubicBezTo>
                <a:cubicBezTo>
                  <a:pt x="177556" y="353515"/>
                  <a:pt x="178638" y="353515"/>
                  <a:pt x="179179" y="352433"/>
                </a:cubicBezTo>
                <a:cubicBezTo>
                  <a:pt x="179720" y="351350"/>
                  <a:pt x="179720" y="350268"/>
                  <a:pt x="180261" y="349186"/>
                </a:cubicBezTo>
                <a:cubicBezTo>
                  <a:pt x="181885" y="345939"/>
                  <a:pt x="185132" y="342151"/>
                  <a:pt x="183508" y="336740"/>
                </a:cubicBezTo>
                <a:cubicBezTo>
                  <a:pt x="185132" y="336740"/>
                  <a:pt x="185132" y="335116"/>
                  <a:pt x="185673" y="334575"/>
                </a:cubicBezTo>
                <a:cubicBezTo>
                  <a:pt x="186214" y="334034"/>
                  <a:pt x="187296" y="332952"/>
                  <a:pt x="187837" y="332410"/>
                </a:cubicBezTo>
                <a:cubicBezTo>
                  <a:pt x="189461" y="329705"/>
                  <a:pt x="188920" y="324293"/>
                  <a:pt x="193249" y="325917"/>
                </a:cubicBezTo>
                <a:cubicBezTo>
                  <a:pt x="192708" y="321046"/>
                  <a:pt x="193790" y="317800"/>
                  <a:pt x="198660" y="318341"/>
                </a:cubicBezTo>
                <a:cubicBezTo>
                  <a:pt x="198660" y="316717"/>
                  <a:pt x="198119" y="314011"/>
                  <a:pt x="199743" y="314011"/>
                </a:cubicBezTo>
                <a:cubicBezTo>
                  <a:pt x="200825" y="314011"/>
                  <a:pt x="204072" y="311306"/>
                  <a:pt x="204072" y="310765"/>
                </a:cubicBezTo>
                <a:cubicBezTo>
                  <a:pt x="204072" y="308600"/>
                  <a:pt x="206236" y="308059"/>
                  <a:pt x="207319" y="307518"/>
                </a:cubicBezTo>
                <a:cubicBezTo>
                  <a:pt x="208942" y="307518"/>
                  <a:pt x="210024" y="307518"/>
                  <a:pt x="211648" y="307518"/>
                </a:cubicBezTo>
                <a:cubicBezTo>
                  <a:pt x="214354" y="304271"/>
                  <a:pt x="215436" y="300483"/>
                  <a:pt x="214895" y="293989"/>
                </a:cubicBezTo>
                <a:cubicBezTo>
                  <a:pt x="215436" y="292907"/>
                  <a:pt x="217600" y="293448"/>
                  <a:pt x="218142" y="292907"/>
                </a:cubicBezTo>
                <a:cubicBezTo>
                  <a:pt x="219224" y="291825"/>
                  <a:pt x="218142" y="289660"/>
                  <a:pt x="219224" y="288578"/>
                </a:cubicBezTo>
                <a:cubicBezTo>
                  <a:pt x="219765" y="288037"/>
                  <a:pt x="221930" y="288037"/>
                  <a:pt x="222471" y="287495"/>
                </a:cubicBezTo>
                <a:cubicBezTo>
                  <a:pt x="223553" y="286413"/>
                  <a:pt x="221930" y="283707"/>
                  <a:pt x="223553" y="283166"/>
                </a:cubicBezTo>
                <a:cubicBezTo>
                  <a:pt x="227341" y="284249"/>
                  <a:pt x="226800" y="281543"/>
                  <a:pt x="228964" y="281002"/>
                </a:cubicBezTo>
                <a:cubicBezTo>
                  <a:pt x="228423" y="276673"/>
                  <a:pt x="231129" y="276131"/>
                  <a:pt x="230047" y="272343"/>
                </a:cubicBezTo>
                <a:cubicBezTo>
                  <a:pt x="232752" y="271802"/>
                  <a:pt x="232211" y="267473"/>
                  <a:pt x="235458" y="266932"/>
                </a:cubicBezTo>
                <a:cubicBezTo>
                  <a:pt x="236540" y="264767"/>
                  <a:pt x="235999" y="261520"/>
                  <a:pt x="237623" y="260438"/>
                </a:cubicBezTo>
                <a:cubicBezTo>
                  <a:pt x="240870" y="259897"/>
                  <a:pt x="241411" y="260438"/>
                  <a:pt x="239787" y="262603"/>
                </a:cubicBezTo>
                <a:cubicBezTo>
                  <a:pt x="243034" y="263144"/>
                  <a:pt x="243034" y="260438"/>
                  <a:pt x="246281" y="261520"/>
                </a:cubicBezTo>
                <a:cubicBezTo>
                  <a:pt x="247905" y="255027"/>
                  <a:pt x="243575" y="254486"/>
                  <a:pt x="243034" y="250156"/>
                </a:cubicBezTo>
                <a:cubicBezTo>
                  <a:pt x="245199" y="250698"/>
                  <a:pt x="243034" y="247992"/>
                  <a:pt x="243034" y="247992"/>
                </a:cubicBezTo>
                <a:cubicBezTo>
                  <a:pt x="243575" y="247451"/>
                  <a:pt x="245199" y="249615"/>
                  <a:pt x="246281" y="249074"/>
                </a:cubicBezTo>
                <a:cubicBezTo>
                  <a:pt x="246822" y="249074"/>
                  <a:pt x="246822" y="244745"/>
                  <a:pt x="248446" y="245827"/>
                </a:cubicBezTo>
                <a:cubicBezTo>
                  <a:pt x="249528" y="246910"/>
                  <a:pt x="248987" y="250156"/>
                  <a:pt x="251693" y="249074"/>
                </a:cubicBezTo>
                <a:cubicBezTo>
                  <a:pt x="251693" y="247451"/>
                  <a:pt x="251693" y="246368"/>
                  <a:pt x="251693" y="244745"/>
                </a:cubicBezTo>
                <a:cubicBezTo>
                  <a:pt x="256022" y="245827"/>
                  <a:pt x="254939" y="242039"/>
                  <a:pt x="258186" y="242580"/>
                </a:cubicBezTo>
                <a:cubicBezTo>
                  <a:pt x="261433" y="243663"/>
                  <a:pt x="261433" y="243663"/>
                  <a:pt x="264680" y="242580"/>
                </a:cubicBezTo>
                <a:cubicBezTo>
                  <a:pt x="265762" y="239334"/>
                  <a:pt x="265762" y="235004"/>
                  <a:pt x="270091" y="235004"/>
                </a:cubicBezTo>
                <a:cubicBezTo>
                  <a:pt x="272256" y="235545"/>
                  <a:pt x="271174" y="239334"/>
                  <a:pt x="273338" y="239334"/>
                </a:cubicBezTo>
                <a:cubicBezTo>
                  <a:pt x="273879" y="237710"/>
                  <a:pt x="276585" y="238251"/>
                  <a:pt x="275503" y="235004"/>
                </a:cubicBezTo>
                <a:cubicBezTo>
                  <a:pt x="278209" y="234463"/>
                  <a:pt x="277668" y="231216"/>
                  <a:pt x="280914" y="231757"/>
                </a:cubicBezTo>
                <a:cubicBezTo>
                  <a:pt x="282538" y="231757"/>
                  <a:pt x="281997" y="234463"/>
                  <a:pt x="284161" y="233922"/>
                </a:cubicBezTo>
                <a:cubicBezTo>
                  <a:pt x="284702" y="230675"/>
                  <a:pt x="286326" y="228511"/>
                  <a:pt x="288490" y="227428"/>
                </a:cubicBezTo>
                <a:cubicBezTo>
                  <a:pt x="290114" y="229052"/>
                  <a:pt x="294984" y="228511"/>
                  <a:pt x="293902" y="232840"/>
                </a:cubicBezTo>
                <a:cubicBezTo>
                  <a:pt x="297690" y="232840"/>
                  <a:pt x="299313" y="235545"/>
                  <a:pt x="302560" y="236087"/>
                </a:cubicBezTo>
                <a:cubicBezTo>
                  <a:pt x="302560" y="234463"/>
                  <a:pt x="302560" y="233381"/>
                  <a:pt x="302560" y="231757"/>
                </a:cubicBezTo>
                <a:cubicBezTo>
                  <a:pt x="306348" y="231216"/>
                  <a:pt x="304725" y="225805"/>
                  <a:pt x="309054" y="226346"/>
                </a:cubicBezTo>
                <a:cubicBezTo>
                  <a:pt x="307972" y="222017"/>
                  <a:pt x="310136" y="222017"/>
                  <a:pt x="311218" y="220935"/>
                </a:cubicBezTo>
                <a:cubicBezTo>
                  <a:pt x="313383" y="218770"/>
                  <a:pt x="311218" y="214982"/>
                  <a:pt x="312301" y="212276"/>
                </a:cubicBezTo>
                <a:cubicBezTo>
                  <a:pt x="312301" y="212276"/>
                  <a:pt x="314465" y="211194"/>
                  <a:pt x="314465" y="211194"/>
                </a:cubicBezTo>
                <a:cubicBezTo>
                  <a:pt x="314465" y="210653"/>
                  <a:pt x="315548" y="207947"/>
                  <a:pt x="315548" y="207947"/>
                </a:cubicBezTo>
                <a:cubicBezTo>
                  <a:pt x="315548" y="203618"/>
                  <a:pt x="320418" y="205241"/>
                  <a:pt x="322041" y="204700"/>
                </a:cubicBezTo>
                <a:cubicBezTo>
                  <a:pt x="322583" y="204159"/>
                  <a:pt x="322041" y="201453"/>
                  <a:pt x="324206" y="202536"/>
                </a:cubicBezTo>
                <a:cubicBezTo>
                  <a:pt x="325829" y="202536"/>
                  <a:pt x="325288" y="205241"/>
                  <a:pt x="327453" y="204700"/>
                </a:cubicBezTo>
                <a:cubicBezTo>
                  <a:pt x="327453" y="202536"/>
                  <a:pt x="328535" y="200912"/>
                  <a:pt x="330700" y="201453"/>
                </a:cubicBezTo>
                <a:cubicBezTo>
                  <a:pt x="331782" y="199289"/>
                  <a:pt x="330700" y="195501"/>
                  <a:pt x="333947" y="196042"/>
                </a:cubicBezTo>
                <a:cubicBezTo>
                  <a:pt x="337193" y="195501"/>
                  <a:pt x="331241" y="199289"/>
                  <a:pt x="335029" y="199289"/>
                </a:cubicBezTo>
                <a:cubicBezTo>
                  <a:pt x="334488" y="198207"/>
                  <a:pt x="335570" y="198748"/>
                  <a:pt x="336111" y="198207"/>
                </a:cubicBezTo>
                <a:cubicBezTo>
                  <a:pt x="338276" y="196583"/>
                  <a:pt x="336111" y="191713"/>
                  <a:pt x="340440" y="192795"/>
                </a:cubicBezTo>
                <a:cubicBezTo>
                  <a:pt x="340440" y="193877"/>
                  <a:pt x="338276" y="195501"/>
                  <a:pt x="340440" y="196042"/>
                </a:cubicBezTo>
                <a:cubicBezTo>
                  <a:pt x="340981" y="194418"/>
                  <a:pt x="342605" y="193877"/>
                  <a:pt x="344769" y="193877"/>
                </a:cubicBezTo>
                <a:cubicBezTo>
                  <a:pt x="345311" y="191172"/>
                  <a:pt x="342605" y="191713"/>
                  <a:pt x="343687" y="188466"/>
                </a:cubicBezTo>
                <a:cubicBezTo>
                  <a:pt x="346934" y="188466"/>
                  <a:pt x="345852" y="183596"/>
                  <a:pt x="349099" y="184137"/>
                </a:cubicBezTo>
                <a:cubicBezTo>
                  <a:pt x="351263" y="184678"/>
                  <a:pt x="349099" y="189007"/>
                  <a:pt x="352346" y="188466"/>
                </a:cubicBezTo>
                <a:cubicBezTo>
                  <a:pt x="352346" y="185760"/>
                  <a:pt x="352887" y="183596"/>
                  <a:pt x="354510" y="183054"/>
                </a:cubicBezTo>
                <a:cubicBezTo>
                  <a:pt x="355592" y="185760"/>
                  <a:pt x="355051" y="181431"/>
                  <a:pt x="354510" y="181972"/>
                </a:cubicBezTo>
                <a:cubicBezTo>
                  <a:pt x="355592" y="181431"/>
                  <a:pt x="357757" y="182513"/>
                  <a:pt x="358839" y="181972"/>
                </a:cubicBezTo>
                <a:cubicBezTo>
                  <a:pt x="357757" y="179266"/>
                  <a:pt x="357216" y="177102"/>
                  <a:pt x="359922" y="175478"/>
                </a:cubicBezTo>
                <a:cubicBezTo>
                  <a:pt x="361545" y="176020"/>
                  <a:pt x="362086" y="177102"/>
                  <a:pt x="362086" y="178725"/>
                </a:cubicBezTo>
                <a:cubicBezTo>
                  <a:pt x="366956" y="178725"/>
                  <a:pt x="368039" y="175478"/>
                  <a:pt x="370744" y="174396"/>
                </a:cubicBezTo>
                <a:cubicBezTo>
                  <a:pt x="371827" y="173855"/>
                  <a:pt x="372909" y="176561"/>
                  <a:pt x="373991" y="174396"/>
                </a:cubicBezTo>
                <a:cubicBezTo>
                  <a:pt x="373991" y="172773"/>
                  <a:pt x="373991" y="170608"/>
                  <a:pt x="373991" y="168985"/>
                </a:cubicBezTo>
                <a:cubicBezTo>
                  <a:pt x="378320" y="167361"/>
                  <a:pt x="381026" y="164656"/>
                  <a:pt x="384273" y="162491"/>
                </a:cubicBezTo>
                <a:cubicBezTo>
                  <a:pt x="388602" y="164114"/>
                  <a:pt x="392931" y="159785"/>
                  <a:pt x="399966" y="160326"/>
                </a:cubicBezTo>
                <a:cubicBezTo>
                  <a:pt x="399966" y="157079"/>
                  <a:pt x="403754" y="157079"/>
                  <a:pt x="406460" y="155997"/>
                </a:cubicBezTo>
                <a:cubicBezTo>
                  <a:pt x="407542" y="153291"/>
                  <a:pt x="409166" y="150586"/>
                  <a:pt x="411871" y="149503"/>
                </a:cubicBezTo>
                <a:cubicBezTo>
                  <a:pt x="412413" y="151127"/>
                  <a:pt x="414577" y="150586"/>
                  <a:pt x="415118" y="151668"/>
                </a:cubicBezTo>
                <a:cubicBezTo>
                  <a:pt x="417283" y="149503"/>
                  <a:pt x="416201" y="146798"/>
                  <a:pt x="417283" y="146257"/>
                </a:cubicBezTo>
                <a:cubicBezTo>
                  <a:pt x="418906" y="147880"/>
                  <a:pt x="421612" y="147880"/>
                  <a:pt x="421612" y="150586"/>
                </a:cubicBezTo>
                <a:cubicBezTo>
                  <a:pt x="423777" y="150586"/>
                  <a:pt x="425941" y="150586"/>
                  <a:pt x="428106" y="150586"/>
                </a:cubicBezTo>
                <a:cubicBezTo>
                  <a:pt x="429188" y="147339"/>
                  <a:pt x="429729" y="147339"/>
                  <a:pt x="431353" y="146257"/>
                </a:cubicBezTo>
                <a:cubicBezTo>
                  <a:pt x="431894" y="146257"/>
                  <a:pt x="432976" y="145174"/>
                  <a:pt x="433517" y="145174"/>
                </a:cubicBezTo>
                <a:cubicBezTo>
                  <a:pt x="434058" y="145174"/>
                  <a:pt x="435141" y="146257"/>
                  <a:pt x="435682" y="146257"/>
                </a:cubicBezTo>
                <a:cubicBezTo>
                  <a:pt x="435682" y="146257"/>
                  <a:pt x="436223" y="144092"/>
                  <a:pt x="436764" y="144092"/>
                </a:cubicBezTo>
                <a:cubicBezTo>
                  <a:pt x="437846" y="143551"/>
                  <a:pt x="439470" y="144092"/>
                  <a:pt x="440011" y="143010"/>
                </a:cubicBezTo>
                <a:cubicBezTo>
                  <a:pt x="441093" y="144633"/>
                  <a:pt x="444340" y="144633"/>
                  <a:pt x="445422" y="146257"/>
                </a:cubicBezTo>
                <a:cubicBezTo>
                  <a:pt x="449210" y="146257"/>
                  <a:pt x="449210" y="141927"/>
                  <a:pt x="454081" y="143010"/>
                </a:cubicBezTo>
                <a:cubicBezTo>
                  <a:pt x="453540" y="145715"/>
                  <a:pt x="454622" y="147880"/>
                  <a:pt x="457328" y="147339"/>
                </a:cubicBezTo>
                <a:cubicBezTo>
                  <a:pt x="457869" y="144092"/>
                  <a:pt x="458951" y="140845"/>
                  <a:pt x="462739" y="140845"/>
                </a:cubicBezTo>
                <a:cubicBezTo>
                  <a:pt x="463280" y="144092"/>
                  <a:pt x="463280" y="143010"/>
                  <a:pt x="462739" y="146257"/>
                </a:cubicBezTo>
                <a:cubicBezTo>
                  <a:pt x="467068" y="148421"/>
                  <a:pt x="465986" y="144092"/>
                  <a:pt x="470315" y="146257"/>
                </a:cubicBezTo>
                <a:cubicBezTo>
                  <a:pt x="470856" y="144092"/>
                  <a:pt x="468692" y="144092"/>
                  <a:pt x="468151" y="143010"/>
                </a:cubicBezTo>
                <a:cubicBezTo>
                  <a:pt x="469774" y="143010"/>
                  <a:pt x="469774" y="141386"/>
                  <a:pt x="471397" y="141927"/>
                </a:cubicBezTo>
                <a:cubicBezTo>
                  <a:pt x="474103" y="142469"/>
                  <a:pt x="471939" y="147339"/>
                  <a:pt x="475727" y="146257"/>
                </a:cubicBezTo>
                <a:cubicBezTo>
                  <a:pt x="478432" y="145174"/>
                  <a:pt x="477350" y="140845"/>
                  <a:pt x="480056" y="140845"/>
                </a:cubicBezTo>
                <a:cubicBezTo>
                  <a:pt x="487091" y="141386"/>
                  <a:pt x="488173" y="140845"/>
                  <a:pt x="494667" y="141927"/>
                </a:cubicBezTo>
                <a:cubicBezTo>
                  <a:pt x="496290" y="141927"/>
                  <a:pt x="495749" y="139763"/>
                  <a:pt x="496831" y="139763"/>
                </a:cubicBezTo>
                <a:cubicBezTo>
                  <a:pt x="497914" y="141927"/>
                  <a:pt x="502243" y="138139"/>
                  <a:pt x="503325" y="141927"/>
                </a:cubicBezTo>
                <a:cubicBezTo>
                  <a:pt x="508736" y="139763"/>
                  <a:pt x="511983" y="139763"/>
                  <a:pt x="517936" y="141927"/>
                </a:cubicBezTo>
                <a:cubicBezTo>
                  <a:pt x="517936" y="139763"/>
                  <a:pt x="519018" y="139222"/>
                  <a:pt x="520100" y="138681"/>
                </a:cubicBezTo>
                <a:cubicBezTo>
                  <a:pt x="520642" y="142469"/>
                  <a:pt x="527135" y="139763"/>
                  <a:pt x="525512" y="145174"/>
                </a:cubicBezTo>
                <a:cubicBezTo>
                  <a:pt x="528759" y="146257"/>
                  <a:pt x="528759" y="143551"/>
                  <a:pt x="530923" y="143010"/>
                </a:cubicBezTo>
                <a:cubicBezTo>
                  <a:pt x="530382" y="143010"/>
                  <a:pt x="531465" y="144092"/>
                  <a:pt x="532006" y="144092"/>
                </a:cubicBezTo>
                <a:cubicBezTo>
                  <a:pt x="532006" y="144092"/>
                  <a:pt x="532006" y="143010"/>
                  <a:pt x="532006" y="143010"/>
                </a:cubicBezTo>
                <a:cubicBezTo>
                  <a:pt x="533629" y="140845"/>
                  <a:pt x="537417" y="145174"/>
                  <a:pt x="538499" y="144092"/>
                </a:cubicBezTo>
                <a:cubicBezTo>
                  <a:pt x="540664" y="139763"/>
                  <a:pt x="543370" y="143551"/>
                  <a:pt x="547158" y="141927"/>
                </a:cubicBezTo>
                <a:cubicBezTo>
                  <a:pt x="548781" y="142469"/>
                  <a:pt x="547158" y="146257"/>
                  <a:pt x="549322" y="146257"/>
                </a:cubicBezTo>
                <a:cubicBezTo>
                  <a:pt x="549863" y="143010"/>
                  <a:pt x="550946" y="141386"/>
                  <a:pt x="552569" y="141927"/>
                </a:cubicBezTo>
                <a:cubicBezTo>
                  <a:pt x="554193" y="141927"/>
                  <a:pt x="553110" y="146798"/>
                  <a:pt x="555816" y="145174"/>
                </a:cubicBezTo>
                <a:cubicBezTo>
                  <a:pt x="557981" y="143551"/>
                  <a:pt x="558522" y="140304"/>
                  <a:pt x="561227" y="139763"/>
                </a:cubicBezTo>
                <a:cubicBezTo>
                  <a:pt x="561227" y="141927"/>
                  <a:pt x="561227" y="144092"/>
                  <a:pt x="561227" y="146257"/>
                </a:cubicBezTo>
                <a:cubicBezTo>
                  <a:pt x="566098" y="146798"/>
                  <a:pt x="563392" y="140304"/>
                  <a:pt x="566639" y="139763"/>
                </a:cubicBezTo>
                <a:cubicBezTo>
                  <a:pt x="567180" y="141386"/>
                  <a:pt x="569345" y="140845"/>
                  <a:pt x="569886" y="139763"/>
                </a:cubicBezTo>
                <a:cubicBezTo>
                  <a:pt x="570427" y="139222"/>
                  <a:pt x="574756" y="139763"/>
                  <a:pt x="575297" y="139763"/>
                </a:cubicBezTo>
                <a:cubicBezTo>
                  <a:pt x="576921" y="139763"/>
                  <a:pt x="576380" y="141927"/>
                  <a:pt x="577462" y="141927"/>
                </a:cubicBezTo>
                <a:cubicBezTo>
                  <a:pt x="579085" y="142469"/>
                  <a:pt x="581250" y="141386"/>
                  <a:pt x="582873" y="141927"/>
                </a:cubicBezTo>
                <a:cubicBezTo>
                  <a:pt x="582873" y="141927"/>
                  <a:pt x="583414" y="143010"/>
                  <a:pt x="583956" y="143010"/>
                </a:cubicBezTo>
                <a:cubicBezTo>
                  <a:pt x="587202" y="144092"/>
                  <a:pt x="586120" y="145174"/>
                  <a:pt x="589367" y="145174"/>
                </a:cubicBezTo>
                <a:cubicBezTo>
                  <a:pt x="592073" y="144633"/>
                  <a:pt x="591532" y="140304"/>
                  <a:pt x="594778" y="139763"/>
                </a:cubicBezTo>
                <a:cubicBezTo>
                  <a:pt x="594237" y="142469"/>
                  <a:pt x="594778" y="144092"/>
                  <a:pt x="595861" y="145174"/>
                </a:cubicBezTo>
                <a:cubicBezTo>
                  <a:pt x="598566" y="145174"/>
                  <a:pt x="601272" y="145174"/>
                  <a:pt x="603437" y="145174"/>
                </a:cubicBezTo>
                <a:cubicBezTo>
                  <a:pt x="604519" y="144092"/>
                  <a:pt x="603978" y="140845"/>
                  <a:pt x="606684" y="141927"/>
                </a:cubicBezTo>
                <a:cubicBezTo>
                  <a:pt x="608307" y="140845"/>
                  <a:pt x="608848" y="144092"/>
                  <a:pt x="608848" y="144092"/>
                </a:cubicBezTo>
                <a:cubicBezTo>
                  <a:pt x="612636" y="145174"/>
                  <a:pt x="618589" y="143010"/>
                  <a:pt x="621295" y="146257"/>
                </a:cubicBezTo>
                <a:cubicBezTo>
                  <a:pt x="622918" y="143551"/>
                  <a:pt x="625083" y="145715"/>
                  <a:pt x="626706" y="145174"/>
                </a:cubicBezTo>
                <a:cubicBezTo>
                  <a:pt x="626165" y="145174"/>
                  <a:pt x="627788" y="144092"/>
                  <a:pt x="627788" y="144092"/>
                </a:cubicBezTo>
                <a:cubicBezTo>
                  <a:pt x="629412" y="142469"/>
                  <a:pt x="632118" y="143010"/>
                  <a:pt x="634282" y="143010"/>
                </a:cubicBezTo>
                <a:cubicBezTo>
                  <a:pt x="634282" y="144633"/>
                  <a:pt x="634282" y="145715"/>
                  <a:pt x="634282" y="147339"/>
                </a:cubicBezTo>
                <a:cubicBezTo>
                  <a:pt x="639693" y="146798"/>
                  <a:pt x="639152" y="146798"/>
                  <a:pt x="644564" y="147339"/>
                </a:cubicBezTo>
                <a:cubicBezTo>
                  <a:pt x="647270" y="146798"/>
                  <a:pt x="647811" y="143551"/>
                  <a:pt x="649975" y="143010"/>
                </a:cubicBezTo>
                <a:cubicBezTo>
                  <a:pt x="651599" y="143010"/>
                  <a:pt x="651599" y="145174"/>
                  <a:pt x="653222" y="145174"/>
                </a:cubicBezTo>
                <a:cubicBezTo>
                  <a:pt x="653222" y="145174"/>
                  <a:pt x="653763" y="143010"/>
                  <a:pt x="654304" y="143010"/>
                </a:cubicBezTo>
                <a:cubicBezTo>
                  <a:pt x="654304" y="143010"/>
                  <a:pt x="655387" y="145174"/>
                  <a:pt x="656469" y="144092"/>
                </a:cubicBezTo>
                <a:cubicBezTo>
                  <a:pt x="656469" y="145174"/>
                  <a:pt x="656469" y="146257"/>
                  <a:pt x="656469" y="147339"/>
                </a:cubicBezTo>
                <a:cubicBezTo>
                  <a:pt x="658634" y="147880"/>
                  <a:pt x="658634" y="145715"/>
                  <a:pt x="659716" y="145174"/>
                </a:cubicBezTo>
                <a:cubicBezTo>
                  <a:pt x="661339" y="144092"/>
                  <a:pt x="662422" y="144633"/>
                  <a:pt x="664045" y="144092"/>
                </a:cubicBezTo>
                <a:cubicBezTo>
                  <a:pt x="666751" y="143551"/>
                  <a:pt x="666210" y="146257"/>
                  <a:pt x="669456" y="145174"/>
                </a:cubicBezTo>
                <a:cubicBezTo>
                  <a:pt x="669456" y="148421"/>
                  <a:pt x="674868" y="146798"/>
                  <a:pt x="673786" y="150586"/>
                </a:cubicBezTo>
                <a:cubicBezTo>
                  <a:pt x="676491" y="150586"/>
                  <a:pt x="677033" y="148962"/>
                  <a:pt x="679197" y="148421"/>
                </a:cubicBezTo>
                <a:cubicBezTo>
                  <a:pt x="682444" y="150586"/>
                  <a:pt x="687855" y="147339"/>
                  <a:pt x="691643" y="146257"/>
                </a:cubicBezTo>
                <a:cubicBezTo>
                  <a:pt x="693808" y="147339"/>
                  <a:pt x="695431" y="148962"/>
                  <a:pt x="694890" y="152750"/>
                </a:cubicBezTo>
                <a:cubicBezTo>
                  <a:pt x="699219" y="152209"/>
                  <a:pt x="701925" y="153291"/>
                  <a:pt x="702466" y="155997"/>
                </a:cubicBezTo>
                <a:cubicBezTo>
                  <a:pt x="705713" y="155997"/>
                  <a:pt x="707878" y="151127"/>
                  <a:pt x="708960" y="155997"/>
                </a:cubicBezTo>
                <a:cubicBezTo>
                  <a:pt x="707337" y="155997"/>
                  <a:pt x="706254" y="156538"/>
                  <a:pt x="706796" y="158162"/>
                </a:cubicBezTo>
                <a:cubicBezTo>
                  <a:pt x="710584" y="158162"/>
                  <a:pt x="710584" y="153833"/>
                  <a:pt x="715454" y="154915"/>
                </a:cubicBezTo>
                <a:cubicBezTo>
                  <a:pt x="715995" y="158162"/>
                  <a:pt x="717618" y="160326"/>
                  <a:pt x="719783" y="161409"/>
                </a:cubicBezTo>
                <a:cubicBezTo>
                  <a:pt x="719242" y="158703"/>
                  <a:pt x="719783" y="157079"/>
                  <a:pt x="721948" y="157079"/>
                </a:cubicBezTo>
                <a:cubicBezTo>
                  <a:pt x="722489" y="160868"/>
                  <a:pt x="719783" y="160326"/>
                  <a:pt x="721948" y="162491"/>
                </a:cubicBezTo>
                <a:cubicBezTo>
                  <a:pt x="726277" y="160868"/>
                  <a:pt x="731147" y="157621"/>
                  <a:pt x="735476" y="161409"/>
                </a:cubicBezTo>
                <a:cubicBezTo>
                  <a:pt x="735476" y="163032"/>
                  <a:pt x="735476" y="165197"/>
                  <a:pt x="735476" y="166820"/>
                </a:cubicBezTo>
                <a:cubicBezTo>
                  <a:pt x="738182" y="166279"/>
                  <a:pt x="744676" y="164114"/>
                  <a:pt x="745758" y="167902"/>
                </a:cubicBezTo>
                <a:cubicBezTo>
                  <a:pt x="744134" y="168444"/>
                  <a:pt x="743593" y="169526"/>
                  <a:pt x="743593" y="171149"/>
                </a:cubicBezTo>
                <a:cubicBezTo>
                  <a:pt x="750628" y="170067"/>
                  <a:pt x="749005" y="177643"/>
                  <a:pt x="753875" y="178725"/>
                </a:cubicBezTo>
                <a:cubicBezTo>
                  <a:pt x="753875" y="176561"/>
                  <a:pt x="756040" y="176020"/>
                  <a:pt x="758204" y="176561"/>
                </a:cubicBezTo>
                <a:cubicBezTo>
                  <a:pt x="756581" y="181431"/>
                  <a:pt x="760910" y="178725"/>
                  <a:pt x="762533" y="179808"/>
                </a:cubicBezTo>
                <a:cubicBezTo>
                  <a:pt x="763616" y="180349"/>
                  <a:pt x="763075" y="182513"/>
                  <a:pt x="763616" y="183054"/>
                </a:cubicBezTo>
                <a:cubicBezTo>
                  <a:pt x="764157" y="183596"/>
                  <a:pt x="765780" y="182513"/>
                  <a:pt x="765780" y="183054"/>
                </a:cubicBezTo>
                <a:cubicBezTo>
                  <a:pt x="766863" y="184678"/>
                  <a:pt x="769568" y="184678"/>
                  <a:pt x="771192" y="185219"/>
                </a:cubicBezTo>
                <a:cubicBezTo>
                  <a:pt x="772815" y="187925"/>
                  <a:pt x="773356" y="191172"/>
                  <a:pt x="777685" y="190630"/>
                </a:cubicBezTo>
                <a:cubicBezTo>
                  <a:pt x="779850" y="190089"/>
                  <a:pt x="777685" y="185219"/>
                  <a:pt x="779850" y="185219"/>
                </a:cubicBezTo>
                <a:cubicBezTo>
                  <a:pt x="780932" y="185219"/>
                  <a:pt x="782015" y="185219"/>
                  <a:pt x="783097" y="185219"/>
                </a:cubicBezTo>
                <a:cubicBezTo>
                  <a:pt x="783097" y="187925"/>
                  <a:pt x="783097" y="190630"/>
                  <a:pt x="784179" y="191713"/>
                </a:cubicBezTo>
                <a:cubicBezTo>
                  <a:pt x="787967" y="192795"/>
                  <a:pt x="785803" y="187384"/>
                  <a:pt x="789591" y="188466"/>
                </a:cubicBezTo>
                <a:cubicBezTo>
                  <a:pt x="792838" y="190089"/>
                  <a:pt x="792838" y="194960"/>
                  <a:pt x="796084" y="196042"/>
                </a:cubicBezTo>
                <a:cubicBezTo>
                  <a:pt x="797708" y="192795"/>
                  <a:pt x="799331" y="198748"/>
                  <a:pt x="801496" y="198207"/>
                </a:cubicBezTo>
                <a:cubicBezTo>
                  <a:pt x="801496" y="196583"/>
                  <a:pt x="802037" y="195501"/>
                  <a:pt x="803660" y="196042"/>
                </a:cubicBezTo>
                <a:cubicBezTo>
                  <a:pt x="804743" y="199289"/>
                  <a:pt x="804202" y="198748"/>
                  <a:pt x="802578" y="201453"/>
                </a:cubicBezTo>
                <a:cubicBezTo>
                  <a:pt x="807990" y="202536"/>
                  <a:pt x="809613" y="202536"/>
                  <a:pt x="812860" y="199289"/>
                </a:cubicBezTo>
                <a:cubicBezTo>
                  <a:pt x="814483" y="203618"/>
                  <a:pt x="817189" y="205241"/>
                  <a:pt x="815025" y="210653"/>
                </a:cubicBezTo>
                <a:cubicBezTo>
                  <a:pt x="817189" y="212276"/>
                  <a:pt x="820977" y="215523"/>
                  <a:pt x="823683" y="212817"/>
                </a:cubicBezTo>
                <a:cubicBezTo>
                  <a:pt x="824765" y="214441"/>
                  <a:pt x="824765" y="217147"/>
                  <a:pt x="825847" y="218229"/>
                </a:cubicBezTo>
                <a:cubicBezTo>
                  <a:pt x="828012" y="218229"/>
                  <a:pt x="829635" y="218770"/>
                  <a:pt x="830177" y="220393"/>
                </a:cubicBezTo>
                <a:cubicBezTo>
                  <a:pt x="832882" y="219852"/>
                  <a:pt x="837753" y="215523"/>
                  <a:pt x="837753" y="221476"/>
                </a:cubicBezTo>
                <a:cubicBezTo>
                  <a:pt x="841541" y="221476"/>
                  <a:pt x="841541" y="217688"/>
                  <a:pt x="845329" y="218229"/>
                </a:cubicBezTo>
                <a:cubicBezTo>
                  <a:pt x="845329" y="219311"/>
                  <a:pt x="844246" y="219311"/>
                  <a:pt x="844246" y="220393"/>
                </a:cubicBezTo>
                <a:cubicBezTo>
                  <a:pt x="849117" y="218770"/>
                  <a:pt x="846411" y="223640"/>
                  <a:pt x="848575" y="223640"/>
                </a:cubicBezTo>
                <a:cubicBezTo>
                  <a:pt x="850740" y="223640"/>
                  <a:pt x="848034" y="225264"/>
                  <a:pt x="848575" y="225805"/>
                </a:cubicBezTo>
                <a:cubicBezTo>
                  <a:pt x="849117" y="226346"/>
                  <a:pt x="851281" y="225805"/>
                  <a:pt x="850740" y="226887"/>
                </a:cubicBezTo>
                <a:cubicBezTo>
                  <a:pt x="849658" y="226887"/>
                  <a:pt x="849658" y="227969"/>
                  <a:pt x="849658" y="229052"/>
                </a:cubicBezTo>
                <a:cubicBezTo>
                  <a:pt x="852363" y="229052"/>
                  <a:pt x="852905" y="226887"/>
                  <a:pt x="856151" y="227969"/>
                </a:cubicBezTo>
                <a:cubicBezTo>
                  <a:pt x="857775" y="229593"/>
                  <a:pt x="856693" y="232299"/>
                  <a:pt x="858316" y="232299"/>
                </a:cubicBezTo>
                <a:cubicBezTo>
                  <a:pt x="861563" y="232299"/>
                  <a:pt x="862104" y="236628"/>
                  <a:pt x="861563" y="238792"/>
                </a:cubicBezTo>
                <a:cubicBezTo>
                  <a:pt x="864810" y="238792"/>
                  <a:pt x="864810" y="240416"/>
                  <a:pt x="865892" y="240957"/>
                </a:cubicBezTo>
                <a:cubicBezTo>
                  <a:pt x="866974" y="241498"/>
                  <a:pt x="868057" y="240957"/>
                  <a:pt x="868057" y="242039"/>
                </a:cubicBezTo>
                <a:cubicBezTo>
                  <a:pt x="868057" y="243122"/>
                  <a:pt x="868057" y="244204"/>
                  <a:pt x="868057" y="245286"/>
                </a:cubicBezTo>
                <a:cubicBezTo>
                  <a:pt x="871304" y="245827"/>
                  <a:pt x="870221" y="247451"/>
                  <a:pt x="872386" y="248533"/>
                </a:cubicBezTo>
                <a:cubicBezTo>
                  <a:pt x="871845" y="248533"/>
                  <a:pt x="876715" y="246368"/>
                  <a:pt x="875633" y="249615"/>
                </a:cubicBezTo>
                <a:cubicBezTo>
                  <a:pt x="875633" y="251239"/>
                  <a:pt x="875092" y="252321"/>
                  <a:pt x="874550" y="252862"/>
                </a:cubicBezTo>
                <a:cubicBezTo>
                  <a:pt x="876715" y="252862"/>
                  <a:pt x="877797" y="252862"/>
                  <a:pt x="878880" y="251780"/>
                </a:cubicBezTo>
                <a:cubicBezTo>
                  <a:pt x="878880" y="252862"/>
                  <a:pt x="879962" y="252862"/>
                  <a:pt x="879962" y="253944"/>
                </a:cubicBezTo>
                <a:cubicBezTo>
                  <a:pt x="879962" y="254486"/>
                  <a:pt x="878880" y="256109"/>
                  <a:pt x="878880" y="256109"/>
                </a:cubicBezTo>
                <a:cubicBezTo>
                  <a:pt x="879421" y="256650"/>
                  <a:pt x="881585" y="256109"/>
                  <a:pt x="882126" y="256109"/>
                </a:cubicBezTo>
                <a:cubicBezTo>
                  <a:pt x="882126" y="256109"/>
                  <a:pt x="882126" y="257191"/>
                  <a:pt x="882126" y="257191"/>
                </a:cubicBezTo>
                <a:cubicBezTo>
                  <a:pt x="882668" y="257732"/>
                  <a:pt x="883750" y="256650"/>
                  <a:pt x="884291" y="257191"/>
                </a:cubicBezTo>
                <a:cubicBezTo>
                  <a:pt x="885373" y="258274"/>
                  <a:pt x="885914" y="261520"/>
                  <a:pt x="886456" y="261520"/>
                </a:cubicBezTo>
                <a:cubicBezTo>
                  <a:pt x="887538" y="262062"/>
                  <a:pt x="889161" y="260438"/>
                  <a:pt x="889702" y="260438"/>
                </a:cubicBezTo>
                <a:cubicBezTo>
                  <a:pt x="890244" y="262603"/>
                  <a:pt x="892949" y="262603"/>
                  <a:pt x="891867" y="265850"/>
                </a:cubicBezTo>
                <a:cubicBezTo>
                  <a:pt x="894573" y="266391"/>
                  <a:pt x="896196" y="267473"/>
                  <a:pt x="899443" y="266932"/>
                </a:cubicBezTo>
                <a:cubicBezTo>
                  <a:pt x="901067" y="267473"/>
                  <a:pt x="899443" y="270720"/>
                  <a:pt x="900525" y="271261"/>
                </a:cubicBezTo>
                <a:cubicBezTo>
                  <a:pt x="901067" y="271802"/>
                  <a:pt x="904313" y="270720"/>
                  <a:pt x="903772" y="272343"/>
                </a:cubicBezTo>
                <a:cubicBezTo>
                  <a:pt x="905396" y="277214"/>
                  <a:pt x="906478" y="282625"/>
                  <a:pt x="911348" y="284790"/>
                </a:cubicBezTo>
                <a:cubicBezTo>
                  <a:pt x="910807" y="281543"/>
                  <a:pt x="912431" y="279919"/>
                  <a:pt x="915677" y="280461"/>
                </a:cubicBezTo>
                <a:cubicBezTo>
                  <a:pt x="914054" y="283166"/>
                  <a:pt x="913513" y="282625"/>
                  <a:pt x="914595" y="285872"/>
                </a:cubicBezTo>
                <a:cubicBezTo>
                  <a:pt x="916760" y="289660"/>
                  <a:pt x="918383" y="292907"/>
                  <a:pt x="921089" y="296154"/>
                </a:cubicBezTo>
                <a:cubicBezTo>
                  <a:pt x="923254" y="296695"/>
                  <a:pt x="923795" y="294530"/>
                  <a:pt x="924336" y="296154"/>
                </a:cubicBezTo>
                <a:cubicBezTo>
                  <a:pt x="926500" y="298318"/>
                  <a:pt x="923254" y="298318"/>
                  <a:pt x="925418" y="300483"/>
                </a:cubicBezTo>
                <a:cubicBezTo>
                  <a:pt x="926500" y="300483"/>
                  <a:pt x="927583" y="300483"/>
                  <a:pt x="927583" y="301565"/>
                </a:cubicBezTo>
                <a:cubicBezTo>
                  <a:pt x="931371" y="302647"/>
                  <a:pt x="930830" y="299942"/>
                  <a:pt x="932994" y="299401"/>
                </a:cubicBezTo>
                <a:cubicBezTo>
                  <a:pt x="931371" y="303189"/>
                  <a:pt x="936782" y="299942"/>
                  <a:pt x="936241" y="302647"/>
                </a:cubicBezTo>
                <a:cubicBezTo>
                  <a:pt x="932994" y="305894"/>
                  <a:pt x="938947" y="305353"/>
                  <a:pt x="937323" y="310223"/>
                </a:cubicBezTo>
                <a:cubicBezTo>
                  <a:pt x="938947" y="310223"/>
                  <a:pt x="941111" y="310223"/>
                  <a:pt x="942735" y="310223"/>
                </a:cubicBezTo>
                <a:cubicBezTo>
                  <a:pt x="941111" y="316176"/>
                  <a:pt x="947064" y="315094"/>
                  <a:pt x="945982" y="320505"/>
                </a:cubicBezTo>
                <a:cubicBezTo>
                  <a:pt x="946523" y="322129"/>
                  <a:pt x="950311" y="320505"/>
                  <a:pt x="950311" y="322670"/>
                </a:cubicBezTo>
                <a:cubicBezTo>
                  <a:pt x="949770" y="326458"/>
                  <a:pt x="954640" y="325917"/>
                  <a:pt x="955722" y="328081"/>
                </a:cubicBezTo>
                <a:cubicBezTo>
                  <a:pt x="955722" y="328622"/>
                  <a:pt x="955181" y="329705"/>
                  <a:pt x="955722" y="330246"/>
                </a:cubicBezTo>
                <a:cubicBezTo>
                  <a:pt x="956804" y="331328"/>
                  <a:pt x="960051" y="331328"/>
                  <a:pt x="960051" y="333493"/>
                </a:cubicBezTo>
                <a:cubicBezTo>
                  <a:pt x="960051" y="337281"/>
                  <a:pt x="961675" y="338904"/>
                  <a:pt x="961134" y="343774"/>
                </a:cubicBezTo>
                <a:cubicBezTo>
                  <a:pt x="962757" y="343774"/>
                  <a:pt x="961675" y="347021"/>
                  <a:pt x="963298" y="347021"/>
                </a:cubicBezTo>
                <a:cubicBezTo>
                  <a:pt x="963298" y="344857"/>
                  <a:pt x="963839" y="343233"/>
                  <a:pt x="965463" y="342692"/>
                </a:cubicBezTo>
                <a:cubicBezTo>
                  <a:pt x="966004" y="345398"/>
                  <a:pt x="963298" y="344857"/>
                  <a:pt x="964380" y="348104"/>
                </a:cubicBezTo>
                <a:cubicBezTo>
                  <a:pt x="967086" y="349727"/>
                  <a:pt x="968710" y="345398"/>
                  <a:pt x="968710" y="348104"/>
                </a:cubicBezTo>
                <a:cubicBezTo>
                  <a:pt x="968710" y="349727"/>
                  <a:pt x="968710" y="351892"/>
                  <a:pt x="968710" y="353515"/>
                </a:cubicBezTo>
                <a:cubicBezTo>
                  <a:pt x="970333" y="354597"/>
                  <a:pt x="971957" y="355680"/>
                  <a:pt x="973039" y="356762"/>
                </a:cubicBezTo>
                <a:cubicBezTo>
                  <a:pt x="974121" y="357844"/>
                  <a:pt x="973039" y="360009"/>
                  <a:pt x="974121" y="361091"/>
                </a:cubicBezTo>
                <a:cubicBezTo>
                  <a:pt x="974662" y="362173"/>
                  <a:pt x="977909" y="361091"/>
                  <a:pt x="977368" y="363256"/>
                </a:cubicBezTo>
                <a:cubicBezTo>
                  <a:pt x="974121" y="367585"/>
                  <a:pt x="978450" y="371914"/>
                  <a:pt x="978450" y="376784"/>
                </a:cubicBezTo>
                <a:cubicBezTo>
                  <a:pt x="981156" y="376784"/>
                  <a:pt x="981697" y="378408"/>
                  <a:pt x="982779" y="380031"/>
                </a:cubicBezTo>
                <a:cubicBezTo>
                  <a:pt x="983321" y="383819"/>
                  <a:pt x="982238" y="385443"/>
                  <a:pt x="981697" y="387607"/>
                </a:cubicBezTo>
                <a:cubicBezTo>
                  <a:pt x="983321" y="387066"/>
                  <a:pt x="984403" y="388148"/>
                  <a:pt x="984944" y="388689"/>
                </a:cubicBezTo>
                <a:cubicBezTo>
                  <a:pt x="986567" y="390313"/>
                  <a:pt x="987109" y="393560"/>
                  <a:pt x="988191" y="395183"/>
                </a:cubicBezTo>
                <a:cubicBezTo>
                  <a:pt x="989814" y="396807"/>
                  <a:pt x="993602" y="395724"/>
                  <a:pt x="993602" y="398430"/>
                </a:cubicBezTo>
                <a:cubicBezTo>
                  <a:pt x="992520" y="398430"/>
                  <a:pt x="992520" y="399512"/>
                  <a:pt x="992520" y="400595"/>
                </a:cubicBezTo>
                <a:cubicBezTo>
                  <a:pt x="992520" y="403842"/>
                  <a:pt x="988191" y="401677"/>
                  <a:pt x="989273" y="404924"/>
                </a:cubicBezTo>
                <a:cubicBezTo>
                  <a:pt x="989814" y="409253"/>
                  <a:pt x="994143" y="411418"/>
                  <a:pt x="995767" y="416288"/>
                </a:cubicBezTo>
                <a:cubicBezTo>
                  <a:pt x="996308" y="417911"/>
                  <a:pt x="995767" y="418452"/>
                  <a:pt x="996849" y="419535"/>
                </a:cubicBezTo>
                <a:cubicBezTo>
                  <a:pt x="997390" y="419535"/>
                  <a:pt x="996849" y="421158"/>
                  <a:pt x="996849" y="421699"/>
                </a:cubicBezTo>
                <a:cubicBezTo>
                  <a:pt x="998473" y="424946"/>
                  <a:pt x="996849" y="422240"/>
                  <a:pt x="995767" y="424946"/>
                </a:cubicBezTo>
                <a:cubicBezTo>
                  <a:pt x="995226" y="426028"/>
                  <a:pt x="996308" y="427111"/>
                  <a:pt x="995767" y="428193"/>
                </a:cubicBezTo>
                <a:cubicBezTo>
                  <a:pt x="1001720" y="426570"/>
                  <a:pt x="998473" y="434146"/>
                  <a:pt x="1002261" y="434687"/>
                </a:cubicBezTo>
                <a:cubicBezTo>
                  <a:pt x="1002261" y="433063"/>
                  <a:pt x="1005508" y="433063"/>
                  <a:pt x="1005508" y="434687"/>
                </a:cubicBezTo>
                <a:cubicBezTo>
                  <a:pt x="1004425" y="434687"/>
                  <a:pt x="1003343" y="434687"/>
                  <a:pt x="1003343" y="435769"/>
                </a:cubicBezTo>
                <a:cubicBezTo>
                  <a:pt x="1006049" y="436851"/>
                  <a:pt x="1000637" y="439016"/>
                  <a:pt x="1002261" y="442263"/>
                </a:cubicBezTo>
                <a:cubicBezTo>
                  <a:pt x="1003343" y="442263"/>
                  <a:pt x="1005508" y="442263"/>
                  <a:pt x="1005508" y="443345"/>
                </a:cubicBezTo>
                <a:cubicBezTo>
                  <a:pt x="1006590" y="447674"/>
                  <a:pt x="1002802" y="446592"/>
                  <a:pt x="1003343" y="449839"/>
                </a:cubicBezTo>
                <a:cubicBezTo>
                  <a:pt x="1005508" y="452545"/>
                  <a:pt x="1006049" y="455791"/>
                  <a:pt x="1005508" y="461203"/>
                </a:cubicBezTo>
                <a:cubicBezTo>
                  <a:pt x="1006590" y="461203"/>
                  <a:pt x="1008754" y="461203"/>
                  <a:pt x="1008754" y="462285"/>
                </a:cubicBezTo>
                <a:cubicBezTo>
                  <a:pt x="1007672" y="465532"/>
                  <a:pt x="1007672" y="465532"/>
                  <a:pt x="1008754" y="468779"/>
                </a:cubicBezTo>
                <a:cubicBezTo>
                  <a:pt x="1007672" y="468779"/>
                  <a:pt x="1007131" y="470944"/>
                  <a:pt x="1008754" y="470944"/>
                </a:cubicBezTo>
                <a:cubicBezTo>
                  <a:pt x="1008754" y="469861"/>
                  <a:pt x="1008754" y="468779"/>
                  <a:pt x="1009837" y="468779"/>
                </a:cubicBezTo>
                <a:cubicBezTo>
                  <a:pt x="1008754" y="473649"/>
                  <a:pt x="1012001" y="474190"/>
                  <a:pt x="1012001" y="477437"/>
                </a:cubicBezTo>
                <a:cubicBezTo>
                  <a:pt x="1010919" y="477437"/>
                  <a:pt x="1010919" y="479061"/>
                  <a:pt x="1010919" y="480684"/>
                </a:cubicBezTo>
                <a:cubicBezTo>
                  <a:pt x="1009296" y="481766"/>
                  <a:pt x="1007672" y="482308"/>
                  <a:pt x="1006590" y="483931"/>
                </a:cubicBezTo>
                <a:cubicBezTo>
                  <a:pt x="1008213" y="483931"/>
                  <a:pt x="1008213" y="485554"/>
                  <a:pt x="1008754" y="486096"/>
                </a:cubicBezTo>
                <a:cubicBezTo>
                  <a:pt x="1009296" y="486637"/>
                  <a:pt x="1010378" y="487719"/>
                  <a:pt x="1010919" y="488260"/>
                </a:cubicBezTo>
                <a:cubicBezTo>
                  <a:pt x="1008213" y="488801"/>
                  <a:pt x="1007131" y="490966"/>
                  <a:pt x="1006590" y="493672"/>
                </a:cubicBezTo>
                <a:cubicBezTo>
                  <a:pt x="1007672" y="493672"/>
                  <a:pt x="1007672" y="494754"/>
                  <a:pt x="1007672" y="495836"/>
                </a:cubicBezTo>
                <a:cubicBezTo>
                  <a:pt x="1008213" y="497460"/>
                  <a:pt x="1012001" y="495836"/>
                  <a:pt x="1012001" y="498001"/>
                </a:cubicBezTo>
                <a:cubicBezTo>
                  <a:pt x="1012542" y="501248"/>
                  <a:pt x="1008754" y="505577"/>
                  <a:pt x="1012001" y="508282"/>
                </a:cubicBezTo>
                <a:cubicBezTo>
                  <a:pt x="1012001" y="507200"/>
                  <a:pt x="1014166" y="506659"/>
                  <a:pt x="1014166" y="508282"/>
                </a:cubicBezTo>
                <a:cubicBezTo>
                  <a:pt x="1013625" y="512071"/>
                  <a:pt x="1010919" y="508282"/>
                  <a:pt x="1010919" y="510447"/>
                </a:cubicBezTo>
                <a:cubicBezTo>
                  <a:pt x="1012001" y="510447"/>
                  <a:pt x="1012542" y="512612"/>
                  <a:pt x="1010919" y="512612"/>
                </a:cubicBezTo>
                <a:cubicBezTo>
                  <a:pt x="1010919" y="516400"/>
                  <a:pt x="1013625" y="518023"/>
                  <a:pt x="1014166" y="521270"/>
                </a:cubicBezTo>
                <a:cubicBezTo>
                  <a:pt x="1013625" y="525058"/>
                  <a:pt x="1010919" y="521270"/>
                  <a:pt x="1010919" y="523435"/>
                </a:cubicBezTo>
                <a:cubicBezTo>
                  <a:pt x="1012542" y="523976"/>
                  <a:pt x="1013084" y="525058"/>
                  <a:pt x="1013084" y="526681"/>
                </a:cubicBezTo>
                <a:cubicBezTo>
                  <a:pt x="1014166" y="532093"/>
                  <a:pt x="1012542" y="541292"/>
                  <a:pt x="1012001" y="545621"/>
                </a:cubicBezTo>
                <a:cubicBezTo>
                  <a:pt x="1013625" y="547245"/>
                  <a:pt x="1017413" y="546163"/>
                  <a:pt x="1017413" y="548868"/>
                </a:cubicBezTo>
                <a:cubicBezTo>
                  <a:pt x="1015248" y="548868"/>
                  <a:pt x="1014166" y="548868"/>
                  <a:pt x="1013084" y="547786"/>
                </a:cubicBezTo>
                <a:cubicBezTo>
                  <a:pt x="1014166" y="552115"/>
                  <a:pt x="1010378" y="551033"/>
                  <a:pt x="1010919" y="554280"/>
                </a:cubicBezTo>
                <a:cubicBezTo>
                  <a:pt x="1013625" y="556444"/>
                  <a:pt x="1013084" y="561315"/>
                  <a:pt x="1014166" y="562938"/>
                </a:cubicBezTo>
                <a:cubicBezTo>
                  <a:pt x="1016330" y="566185"/>
                  <a:pt x="1015248" y="571055"/>
                  <a:pt x="1016330" y="573220"/>
                </a:cubicBezTo>
                <a:cubicBezTo>
                  <a:pt x="1014707" y="574843"/>
                  <a:pt x="1010378" y="579172"/>
                  <a:pt x="1015248" y="580796"/>
                </a:cubicBezTo>
                <a:cubicBezTo>
                  <a:pt x="1016872" y="579714"/>
                  <a:pt x="1015248" y="575384"/>
                  <a:pt x="1018495" y="576467"/>
                </a:cubicBezTo>
                <a:cubicBezTo>
                  <a:pt x="1017413" y="573761"/>
                  <a:pt x="1017413" y="571055"/>
                  <a:pt x="1019577" y="568891"/>
                </a:cubicBezTo>
                <a:cubicBezTo>
                  <a:pt x="1023365" y="567267"/>
                  <a:pt x="1020118" y="572679"/>
                  <a:pt x="1022824" y="572138"/>
                </a:cubicBezTo>
                <a:cubicBezTo>
                  <a:pt x="1024448" y="570514"/>
                  <a:pt x="1023906" y="567267"/>
                  <a:pt x="1023906" y="564562"/>
                </a:cubicBezTo>
                <a:cubicBezTo>
                  <a:pt x="1026071" y="564562"/>
                  <a:pt x="1026612" y="563479"/>
                  <a:pt x="1028236" y="563479"/>
                </a:cubicBezTo>
                <a:cubicBezTo>
                  <a:pt x="1027694" y="559150"/>
                  <a:pt x="1027153" y="554280"/>
                  <a:pt x="1024989" y="551033"/>
                </a:cubicBezTo>
                <a:cubicBezTo>
                  <a:pt x="1026612" y="549410"/>
                  <a:pt x="1030400" y="550492"/>
                  <a:pt x="1030400" y="547786"/>
                </a:cubicBezTo>
                <a:cubicBezTo>
                  <a:pt x="1027153" y="545621"/>
                  <a:pt x="1030400" y="542375"/>
                  <a:pt x="1030400" y="540210"/>
                </a:cubicBezTo>
                <a:cubicBezTo>
                  <a:pt x="1030400" y="538587"/>
                  <a:pt x="1028777" y="538045"/>
                  <a:pt x="1029318" y="535881"/>
                </a:cubicBezTo>
                <a:cubicBezTo>
                  <a:pt x="1030400" y="534799"/>
                  <a:pt x="1032565" y="532634"/>
                  <a:pt x="1032565" y="531552"/>
                </a:cubicBezTo>
                <a:cubicBezTo>
                  <a:pt x="1032565" y="530469"/>
                  <a:pt x="1033647" y="530469"/>
                  <a:pt x="1033647" y="530469"/>
                </a:cubicBezTo>
                <a:cubicBezTo>
                  <a:pt x="1034729" y="526681"/>
                  <a:pt x="1033106" y="522352"/>
                  <a:pt x="1032565" y="521811"/>
                </a:cubicBezTo>
                <a:cubicBezTo>
                  <a:pt x="1029859" y="517482"/>
                  <a:pt x="1032565" y="509906"/>
                  <a:pt x="1030400" y="505036"/>
                </a:cubicBezTo>
                <a:cubicBezTo>
                  <a:pt x="1032024" y="503412"/>
                  <a:pt x="1031483" y="499083"/>
                  <a:pt x="1033647" y="498542"/>
                </a:cubicBezTo>
                <a:cubicBezTo>
                  <a:pt x="1033647" y="495836"/>
                  <a:pt x="1033647" y="492589"/>
                  <a:pt x="1033647" y="489884"/>
                </a:cubicBezTo>
                <a:cubicBezTo>
                  <a:pt x="1035271" y="489342"/>
                  <a:pt x="1034729" y="487178"/>
                  <a:pt x="1035812" y="486637"/>
                </a:cubicBezTo>
                <a:cubicBezTo>
                  <a:pt x="1036353" y="486096"/>
                  <a:pt x="1036894" y="483931"/>
                  <a:pt x="1036894" y="483390"/>
                </a:cubicBezTo>
                <a:cubicBezTo>
                  <a:pt x="1039600" y="479602"/>
                  <a:pt x="1038517" y="473108"/>
                  <a:pt x="1037976" y="469861"/>
                </a:cubicBezTo>
                <a:cubicBezTo>
                  <a:pt x="1037435" y="467697"/>
                  <a:pt x="1037976" y="466614"/>
                  <a:pt x="1036894" y="465532"/>
                </a:cubicBezTo>
                <a:cubicBezTo>
                  <a:pt x="1036353" y="464991"/>
                  <a:pt x="1036353" y="463909"/>
                  <a:pt x="1035812" y="463367"/>
                </a:cubicBezTo>
                <a:cubicBezTo>
                  <a:pt x="1036894" y="461744"/>
                  <a:pt x="1039059" y="460662"/>
                  <a:pt x="1039059" y="457956"/>
                </a:cubicBezTo>
                <a:cubicBezTo>
                  <a:pt x="1035812" y="454168"/>
                  <a:pt x="1036353" y="452003"/>
                  <a:pt x="1036894" y="445510"/>
                </a:cubicBezTo>
                <a:cubicBezTo>
                  <a:pt x="1039059" y="443886"/>
                  <a:pt x="1041223" y="443345"/>
                  <a:pt x="1041223" y="440098"/>
                </a:cubicBezTo>
                <a:cubicBezTo>
                  <a:pt x="1040682" y="438475"/>
                  <a:pt x="1039600" y="437934"/>
                  <a:pt x="1041223" y="436851"/>
                </a:cubicBezTo>
                <a:cubicBezTo>
                  <a:pt x="1041764" y="436310"/>
                  <a:pt x="1040141" y="435769"/>
                  <a:pt x="1040141" y="435769"/>
                </a:cubicBezTo>
                <a:cubicBezTo>
                  <a:pt x="1039059" y="434687"/>
                  <a:pt x="1040141" y="432522"/>
                  <a:pt x="1039059" y="431440"/>
                </a:cubicBezTo>
                <a:cubicBezTo>
                  <a:pt x="1035812" y="428734"/>
                  <a:pt x="1042305" y="420076"/>
                  <a:pt x="1040141" y="418994"/>
                </a:cubicBezTo>
                <a:cubicBezTo>
                  <a:pt x="1037976" y="414664"/>
                  <a:pt x="1035812" y="407088"/>
                  <a:pt x="1037976" y="402218"/>
                </a:cubicBezTo>
                <a:cubicBezTo>
                  <a:pt x="1035812" y="399512"/>
                  <a:pt x="1033106" y="403842"/>
                  <a:pt x="1032565" y="400054"/>
                </a:cubicBezTo>
                <a:cubicBezTo>
                  <a:pt x="1032565" y="396807"/>
                  <a:pt x="1034729" y="395183"/>
                  <a:pt x="1034729" y="392478"/>
                </a:cubicBezTo>
                <a:cubicBezTo>
                  <a:pt x="1032024" y="390854"/>
                  <a:pt x="1033647" y="387066"/>
                  <a:pt x="1032565" y="384901"/>
                </a:cubicBezTo>
                <a:cubicBezTo>
                  <a:pt x="1032024" y="384360"/>
                  <a:pt x="1029859" y="384901"/>
                  <a:pt x="1030400" y="383819"/>
                </a:cubicBezTo>
                <a:cubicBezTo>
                  <a:pt x="1029859" y="378408"/>
                  <a:pt x="1031483" y="375161"/>
                  <a:pt x="1032565" y="371373"/>
                </a:cubicBezTo>
                <a:cubicBezTo>
                  <a:pt x="1031483" y="369749"/>
                  <a:pt x="1028236" y="369749"/>
                  <a:pt x="1027153" y="368126"/>
                </a:cubicBezTo>
                <a:cubicBezTo>
                  <a:pt x="1024989" y="363797"/>
                  <a:pt x="1026612" y="358385"/>
                  <a:pt x="1028236" y="354597"/>
                </a:cubicBezTo>
                <a:cubicBezTo>
                  <a:pt x="1026612" y="352433"/>
                  <a:pt x="1024448" y="349727"/>
                  <a:pt x="1023906" y="347021"/>
                </a:cubicBezTo>
                <a:cubicBezTo>
                  <a:pt x="1023906" y="345939"/>
                  <a:pt x="1024448" y="344857"/>
                  <a:pt x="1023906" y="343774"/>
                </a:cubicBezTo>
                <a:cubicBezTo>
                  <a:pt x="1023365" y="342692"/>
                  <a:pt x="1020660" y="342692"/>
                  <a:pt x="1021742" y="340528"/>
                </a:cubicBezTo>
                <a:cubicBezTo>
                  <a:pt x="1021742" y="337822"/>
                  <a:pt x="1021742" y="334575"/>
                  <a:pt x="1021742" y="331869"/>
                </a:cubicBezTo>
                <a:cubicBezTo>
                  <a:pt x="1019577" y="328622"/>
                  <a:pt x="1017413" y="331869"/>
                  <a:pt x="1016330" y="328622"/>
                </a:cubicBezTo>
                <a:cubicBezTo>
                  <a:pt x="1015248" y="325376"/>
                  <a:pt x="1016330" y="319423"/>
                  <a:pt x="1015248" y="314011"/>
                </a:cubicBezTo>
                <a:cubicBezTo>
                  <a:pt x="1015248" y="312388"/>
                  <a:pt x="1013625" y="311847"/>
                  <a:pt x="1013084" y="310765"/>
                </a:cubicBezTo>
                <a:cubicBezTo>
                  <a:pt x="1011460" y="307518"/>
                  <a:pt x="1012542" y="306977"/>
                  <a:pt x="1013084" y="304271"/>
                </a:cubicBezTo>
                <a:cubicBezTo>
                  <a:pt x="1010378" y="305353"/>
                  <a:pt x="1010378" y="302106"/>
                  <a:pt x="1009837" y="301024"/>
                </a:cubicBezTo>
                <a:cubicBezTo>
                  <a:pt x="1008754" y="299942"/>
                  <a:pt x="1006590" y="299942"/>
                  <a:pt x="1006590" y="297777"/>
                </a:cubicBezTo>
                <a:cubicBezTo>
                  <a:pt x="1006049" y="294530"/>
                  <a:pt x="1004966" y="291825"/>
                  <a:pt x="1004425" y="289119"/>
                </a:cubicBezTo>
                <a:cubicBezTo>
                  <a:pt x="1002802" y="286413"/>
                  <a:pt x="1001178" y="291283"/>
                  <a:pt x="1000096" y="288037"/>
                </a:cubicBezTo>
                <a:cubicBezTo>
                  <a:pt x="1000096" y="286954"/>
                  <a:pt x="1000096" y="285872"/>
                  <a:pt x="999014" y="285872"/>
                </a:cubicBezTo>
                <a:cubicBezTo>
                  <a:pt x="999555" y="291283"/>
                  <a:pt x="994685" y="284249"/>
                  <a:pt x="993602" y="282625"/>
                </a:cubicBezTo>
                <a:cubicBezTo>
                  <a:pt x="991979" y="279919"/>
                  <a:pt x="991438" y="277214"/>
                  <a:pt x="990355" y="276131"/>
                </a:cubicBezTo>
                <a:cubicBezTo>
                  <a:pt x="988191" y="276131"/>
                  <a:pt x="987650" y="277214"/>
                  <a:pt x="986026" y="277214"/>
                </a:cubicBezTo>
                <a:cubicBezTo>
                  <a:pt x="986026" y="275590"/>
                  <a:pt x="983862" y="276131"/>
                  <a:pt x="983862" y="275049"/>
                </a:cubicBezTo>
                <a:cubicBezTo>
                  <a:pt x="983862" y="273967"/>
                  <a:pt x="983321" y="274508"/>
                  <a:pt x="982779" y="273967"/>
                </a:cubicBezTo>
                <a:cubicBezTo>
                  <a:pt x="981156" y="271261"/>
                  <a:pt x="978991" y="269638"/>
                  <a:pt x="978450" y="267473"/>
                </a:cubicBezTo>
                <a:cubicBezTo>
                  <a:pt x="975203" y="266391"/>
                  <a:pt x="975745" y="269096"/>
                  <a:pt x="973039" y="268555"/>
                </a:cubicBezTo>
                <a:cubicBezTo>
                  <a:pt x="970333" y="265308"/>
                  <a:pt x="973580" y="261520"/>
                  <a:pt x="971957" y="258274"/>
                </a:cubicBezTo>
                <a:cubicBezTo>
                  <a:pt x="970874" y="257732"/>
                  <a:pt x="967086" y="259356"/>
                  <a:pt x="966545" y="258274"/>
                </a:cubicBezTo>
                <a:cubicBezTo>
                  <a:pt x="966545" y="258274"/>
                  <a:pt x="966545" y="256109"/>
                  <a:pt x="966545" y="256109"/>
                </a:cubicBezTo>
                <a:cubicBezTo>
                  <a:pt x="964922" y="255568"/>
                  <a:pt x="963839" y="256650"/>
                  <a:pt x="963298" y="257191"/>
                </a:cubicBezTo>
                <a:cubicBezTo>
                  <a:pt x="962216" y="254486"/>
                  <a:pt x="960592" y="252862"/>
                  <a:pt x="961134" y="248533"/>
                </a:cubicBezTo>
                <a:cubicBezTo>
                  <a:pt x="958428" y="247992"/>
                  <a:pt x="956804" y="248533"/>
                  <a:pt x="955722" y="249615"/>
                </a:cubicBezTo>
                <a:cubicBezTo>
                  <a:pt x="954640" y="245827"/>
                  <a:pt x="949770" y="245827"/>
                  <a:pt x="950311" y="240957"/>
                </a:cubicBezTo>
                <a:cubicBezTo>
                  <a:pt x="948687" y="240957"/>
                  <a:pt x="947605" y="240957"/>
                  <a:pt x="945982" y="240957"/>
                </a:cubicBezTo>
                <a:cubicBezTo>
                  <a:pt x="945982" y="236628"/>
                  <a:pt x="943817" y="234463"/>
                  <a:pt x="943817" y="229593"/>
                </a:cubicBezTo>
                <a:cubicBezTo>
                  <a:pt x="940570" y="229593"/>
                  <a:pt x="940029" y="226346"/>
                  <a:pt x="941652" y="225264"/>
                </a:cubicBezTo>
                <a:cubicBezTo>
                  <a:pt x="937323" y="226346"/>
                  <a:pt x="937864" y="222558"/>
                  <a:pt x="936241" y="220935"/>
                </a:cubicBezTo>
                <a:cubicBezTo>
                  <a:pt x="935700" y="218229"/>
                  <a:pt x="936241" y="216605"/>
                  <a:pt x="937323" y="215523"/>
                </a:cubicBezTo>
                <a:cubicBezTo>
                  <a:pt x="934076" y="215523"/>
                  <a:pt x="935159" y="210653"/>
                  <a:pt x="935159" y="207947"/>
                </a:cubicBezTo>
                <a:cubicBezTo>
                  <a:pt x="933535" y="207406"/>
                  <a:pt x="932994" y="206324"/>
                  <a:pt x="932994" y="204700"/>
                </a:cubicBezTo>
                <a:cubicBezTo>
                  <a:pt x="932994" y="203618"/>
                  <a:pt x="931912" y="204159"/>
                  <a:pt x="931912" y="203618"/>
                </a:cubicBezTo>
                <a:cubicBezTo>
                  <a:pt x="930288" y="199830"/>
                  <a:pt x="932453" y="200912"/>
                  <a:pt x="931912" y="198207"/>
                </a:cubicBezTo>
                <a:cubicBezTo>
                  <a:pt x="931912" y="198207"/>
                  <a:pt x="930830" y="198207"/>
                  <a:pt x="930830" y="198207"/>
                </a:cubicBezTo>
                <a:cubicBezTo>
                  <a:pt x="930288" y="198207"/>
                  <a:pt x="930830" y="196583"/>
                  <a:pt x="930830" y="196042"/>
                </a:cubicBezTo>
                <a:cubicBezTo>
                  <a:pt x="930288" y="194418"/>
                  <a:pt x="929747" y="194960"/>
                  <a:pt x="930830" y="193877"/>
                </a:cubicBezTo>
                <a:cubicBezTo>
                  <a:pt x="931371" y="193336"/>
                  <a:pt x="930288" y="190089"/>
                  <a:pt x="930830" y="189548"/>
                </a:cubicBezTo>
                <a:cubicBezTo>
                  <a:pt x="929747" y="189548"/>
                  <a:pt x="929747" y="188466"/>
                  <a:pt x="929747" y="187384"/>
                </a:cubicBezTo>
                <a:cubicBezTo>
                  <a:pt x="925959" y="184137"/>
                  <a:pt x="921630" y="180890"/>
                  <a:pt x="919465" y="176020"/>
                </a:cubicBezTo>
                <a:cubicBezTo>
                  <a:pt x="917842" y="176020"/>
                  <a:pt x="915677" y="176020"/>
                  <a:pt x="914054" y="176020"/>
                </a:cubicBezTo>
                <a:cubicBezTo>
                  <a:pt x="911889" y="172773"/>
                  <a:pt x="907560" y="168444"/>
                  <a:pt x="906478" y="165738"/>
                </a:cubicBezTo>
                <a:cubicBezTo>
                  <a:pt x="905937" y="164656"/>
                  <a:pt x="906478" y="163573"/>
                  <a:pt x="905396" y="163573"/>
                </a:cubicBezTo>
                <a:cubicBezTo>
                  <a:pt x="905396" y="164656"/>
                  <a:pt x="904313" y="164656"/>
                  <a:pt x="903231" y="164656"/>
                </a:cubicBezTo>
                <a:cubicBezTo>
                  <a:pt x="903231" y="163032"/>
                  <a:pt x="902149" y="161409"/>
                  <a:pt x="901067" y="161409"/>
                </a:cubicBezTo>
                <a:cubicBezTo>
                  <a:pt x="897820" y="161409"/>
                  <a:pt x="896737" y="155997"/>
                  <a:pt x="894573" y="155997"/>
                </a:cubicBezTo>
                <a:cubicBezTo>
                  <a:pt x="894573" y="157621"/>
                  <a:pt x="891867" y="157079"/>
                  <a:pt x="890244" y="157079"/>
                </a:cubicBezTo>
                <a:cubicBezTo>
                  <a:pt x="890244" y="154374"/>
                  <a:pt x="885914" y="154915"/>
                  <a:pt x="884832" y="153833"/>
                </a:cubicBezTo>
                <a:cubicBezTo>
                  <a:pt x="882668" y="151668"/>
                  <a:pt x="881585" y="148962"/>
                  <a:pt x="880503" y="146257"/>
                </a:cubicBezTo>
                <a:cubicBezTo>
                  <a:pt x="876715" y="145715"/>
                  <a:pt x="878338" y="141386"/>
                  <a:pt x="874009" y="144092"/>
                </a:cubicBezTo>
                <a:cubicBezTo>
                  <a:pt x="875633" y="140304"/>
                  <a:pt x="871304" y="140304"/>
                  <a:pt x="870762" y="139763"/>
                </a:cubicBezTo>
                <a:cubicBezTo>
                  <a:pt x="870221" y="139222"/>
                  <a:pt x="872927" y="135975"/>
                  <a:pt x="869680" y="136516"/>
                </a:cubicBezTo>
                <a:cubicBezTo>
                  <a:pt x="869680" y="137598"/>
                  <a:pt x="868598" y="138139"/>
                  <a:pt x="867516" y="138681"/>
                </a:cubicBezTo>
                <a:cubicBezTo>
                  <a:pt x="867516" y="140304"/>
                  <a:pt x="870221" y="139763"/>
                  <a:pt x="869680" y="141927"/>
                </a:cubicBezTo>
                <a:cubicBezTo>
                  <a:pt x="864810" y="140304"/>
                  <a:pt x="864269" y="134893"/>
                  <a:pt x="862104" y="130563"/>
                </a:cubicBezTo>
                <a:cubicBezTo>
                  <a:pt x="858857" y="130022"/>
                  <a:pt x="859939" y="130022"/>
                  <a:pt x="856693" y="130563"/>
                </a:cubicBezTo>
                <a:cubicBezTo>
                  <a:pt x="853987" y="127317"/>
                  <a:pt x="852363" y="122987"/>
                  <a:pt x="849117" y="120282"/>
                </a:cubicBezTo>
                <a:cubicBezTo>
                  <a:pt x="849117" y="121905"/>
                  <a:pt x="847493" y="121905"/>
                  <a:pt x="846952" y="123529"/>
                </a:cubicBezTo>
                <a:cubicBezTo>
                  <a:pt x="849658" y="123529"/>
                  <a:pt x="846952" y="127317"/>
                  <a:pt x="845870" y="126775"/>
                </a:cubicBezTo>
                <a:cubicBezTo>
                  <a:pt x="845870" y="125693"/>
                  <a:pt x="845870" y="124611"/>
                  <a:pt x="845870" y="123529"/>
                </a:cubicBezTo>
                <a:cubicBezTo>
                  <a:pt x="841541" y="125693"/>
                  <a:pt x="842082" y="122446"/>
                  <a:pt x="839376" y="120282"/>
                </a:cubicBezTo>
                <a:cubicBezTo>
                  <a:pt x="837211" y="118658"/>
                  <a:pt x="833423" y="117576"/>
                  <a:pt x="832882" y="115952"/>
                </a:cubicBezTo>
                <a:cubicBezTo>
                  <a:pt x="830718" y="115952"/>
                  <a:pt x="829635" y="115952"/>
                  <a:pt x="828553" y="117035"/>
                </a:cubicBezTo>
                <a:cubicBezTo>
                  <a:pt x="827471" y="112706"/>
                  <a:pt x="824765" y="109459"/>
                  <a:pt x="819895" y="109459"/>
                </a:cubicBezTo>
                <a:cubicBezTo>
                  <a:pt x="819354" y="111623"/>
                  <a:pt x="820977" y="115952"/>
                  <a:pt x="818813" y="115952"/>
                </a:cubicBezTo>
                <a:cubicBezTo>
                  <a:pt x="816648" y="114870"/>
                  <a:pt x="817189" y="112706"/>
                  <a:pt x="815566" y="112706"/>
                </a:cubicBezTo>
                <a:cubicBezTo>
                  <a:pt x="812860" y="112706"/>
                  <a:pt x="813942" y="110000"/>
                  <a:pt x="812319" y="109459"/>
                </a:cubicBezTo>
                <a:cubicBezTo>
                  <a:pt x="812319" y="109459"/>
                  <a:pt x="811778" y="111082"/>
                  <a:pt x="811236" y="110541"/>
                </a:cubicBezTo>
                <a:cubicBezTo>
                  <a:pt x="808531" y="108376"/>
                  <a:pt x="807990" y="104588"/>
                  <a:pt x="804743" y="104047"/>
                </a:cubicBezTo>
                <a:cubicBezTo>
                  <a:pt x="804743" y="105130"/>
                  <a:pt x="803660" y="105130"/>
                  <a:pt x="802578" y="105130"/>
                </a:cubicBezTo>
                <a:cubicBezTo>
                  <a:pt x="801496" y="108376"/>
                  <a:pt x="805825" y="107294"/>
                  <a:pt x="804743" y="110541"/>
                </a:cubicBezTo>
                <a:cubicBezTo>
                  <a:pt x="803119" y="110000"/>
                  <a:pt x="803119" y="109459"/>
                  <a:pt x="801496" y="110541"/>
                </a:cubicBezTo>
                <a:cubicBezTo>
                  <a:pt x="802037" y="106212"/>
                  <a:pt x="798249" y="104047"/>
                  <a:pt x="800414" y="101883"/>
                </a:cubicBezTo>
                <a:cubicBezTo>
                  <a:pt x="795543" y="101883"/>
                  <a:pt x="801496" y="106212"/>
                  <a:pt x="797167" y="107294"/>
                </a:cubicBezTo>
                <a:cubicBezTo>
                  <a:pt x="796626" y="105130"/>
                  <a:pt x="795543" y="105130"/>
                  <a:pt x="793920" y="106212"/>
                </a:cubicBezTo>
                <a:cubicBezTo>
                  <a:pt x="793920" y="104047"/>
                  <a:pt x="793920" y="102965"/>
                  <a:pt x="792838" y="101883"/>
                </a:cubicBezTo>
                <a:cubicBezTo>
                  <a:pt x="789050" y="100259"/>
                  <a:pt x="791755" y="105671"/>
                  <a:pt x="788508" y="104047"/>
                </a:cubicBezTo>
                <a:cubicBezTo>
                  <a:pt x="790132" y="98636"/>
                  <a:pt x="784179" y="100800"/>
                  <a:pt x="784179" y="98636"/>
                </a:cubicBezTo>
                <a:cubicBezTo>
                  <a:pt x="784179" y="97554"/>
                  <a:pt x="783097" y="98095"/>
                  <a:pt x="783097" y="97554"/>
                </a:cubicBezTo>
                <a:cubicBezTo>
                  <a:pt x="782556" y="95930"/>
                  <a:pt x="783097" y="94848"/>
                  <a:pt x="780932" y="96471"/>
                </a:cubicBezTo>
                <a:cubicBezTo>
                  <a:pt x="780932" y="94307"/>
                  <a:pt x="779850" y="93766"/>
                  <a:pt x="779850" y="92142"/>
                </a:cubicBezTo>
                <a:cubicBezTo>
                  <a:pt x="774439" y="93766"/>
                  <a:pt x="773897" y="89436"/>
                  <a:pt x="772274" y="87813"/>
                </a:cubicBezTo>
                <a:cubicBezTo>
                  <a:pt x="772274" y="89436"/>
                  <a:pt x="769568" y="88895"/>
                  <a:pt x="767945" y="88895"/>
                </a:cubicBezTo>
                <a:cubicBezTo>
                  <a:pt x="782556" y="82943"/>
                  <a:pt x="783097" y="79696"/>
                  <a:pt x="781473" y="79696"/>
                </a:cubicBezTo>
                <a:close/>
                <a:moveTo>
                  <a:pt x="601272" y="158703"/>
                </a:moveTo>
                <a:cubicBezTo>
                  <a:pt x="596402" y="159244"/>
                  <a:pt x="594778" y="156538"/>
                  <a:pt x="590990" y="158703"/>
                </a:cubicBezTo>
                <a:cubicBezTo>
                  <a:pt x="592073" y="154374"/>
                  <a:pt x="585579" y="157079"/>
                  <a:pt x="583414" y="156538"/>
                </a:cubicBezTo>
                <a:cubicBezTo>
                  <a:pt x="583414" y="158703"/>
                  <a:pt x="582332" y="159244"/>
                  <a:pt x="581250" y="159785"/>
                </a:cubicBezTo>
                <a:cubicBezTo>
                  <a:pt x="578544" y="158703"/>
                  <a:pt x="576921" y="155997"/>
                  <a:pt x="573674" y="155456"/>
                </a:cubicBezTo>
                <a:cubicBezTo>
                  <a:pt x="572592" y="156538"/>
                  <a:pt x="571509" y="155997"/>
                  <a:pt x="570427" y="156538"/>
                </a:cubicBezTo>
                <a:cubicBezTo>
                  <a:pt x="569345" y="157079"/>
                  <a:pt x="569345" y="158162"/>
                  <a:pt x="568262" y="158703"/>
                </a:cubicBezTo>
                <a:cubicBezTo>
                  <a:pt x="567180" y="154915"/>
                  <a:pt x="561769" y="154915"/>
                  <a:pt x="557981" y="156538"/>
                </a:cubicBezTo>
                <a:cubicBezTo>
                  <a:pt x="557981" y="155456"/>
                  <a:pt x="557981" y="154374"/>
                  <a:pt x="557981" y="153291"/>
                </a:cubicBezTo>
                <a:cubicBezTo>
                  <a:pt x="555816" y="153291"/>
                  <a:pt x="553651" y="154915"/>
                  <a:pt x="551487" y="155456"/>
                </a:cubicBezTo>
                <a:cubicBezTo>
                  <a:pt x="549322" y="155997"/>
                  <a:pt x="546075" y="154915"/>
                  <a:pt x="543911" y="155456"/>
                </a:cubicBezTo>
                <a:cubicBezTo>
                  <a:pt x="540664" y="156538"/>
                  <a:pt x="542287" y="158162"/>
                  <a:pt x="540664" y="156538"/>
                </a:cubicBezTo>
                <a:cubicBezTo>
                  <a:pt x="538499" y="154374"/>
                  <a:pt x="532547" y="155456"/>
                  <a:pt x="530382" y="154374"/>
                </a:cubicBezTo>
                <a:cubicBezTo>
                  <a:pt x="528218" y="154374"/>
                  <a:pt x="528759" y="157621"/>
                  <a:pt x="526053" y="156538"/>
                </a:cubicBezTo>
                <a:cubicBezTo>
                  <a:pt x="526053" y="153291"/>
                  <a:pt x="520642" y="154915"/>
                  <a:pt x="519559" y="153291"/>
                </a:cubicBezTo>
                <a:cubicBezTo>
                  <a:pt x="519559" y="155456"/>
                  <a:pt x="519018" y="157079"/>
                  <a:pt x="517395" y="157621"/>
                </a:cubicBezTo>
                <a:cubicBezTo>
                  <a:pt x="514689" y="155997"/>
                  <a:pt x="510360" y="157621"/>
                  <a:pt x="507113" y="157621"/>
                </a:cubicBezTo>
                <a:cubicBezTo>
                  <a:pt x="503866" y="157621"/>
                  <a:pt x="501160" y="155456"/>
                  <a:pt x="498455" y="157621"/>
                </a:cubicBezTo>
                <a:cubicBezTo>
                  <a:pt x="498455" y="155997"/>
                  <a:pt x="496831" y="155997"/>
                  <a:pt x="496290" y="155456"/>
                </a:cubicBezTo>
                <a:cubicBezTo>
                  <a:pt x="495749" y="154915"/>
                  <a:pt x="494126" y="153291"/>
                  <a:pt x="494126" y="153291"/>
                </a:cubicBezTo>
                <a:cubicBezTo>
                  <a:pt x="493043" y="152750"/>
                  <a:pt x="491961" y="154374"/>
                  <a:pt x="491961" y="154374"/>
                </a:cubicBezTo>
                <a:cubicBezTo>
                  <a:pt x="490879" y="154374"/>
                  <a:pt x="490337" y="153291"/>
                  <a:pt x="489796" y="153291"/>
                </a:cubicBezTo>
                <a:cubicBezTo>
                  <a:pt x="489796" y="153291"/>
                  <a:pt x="489255" y="154374"/>
                  <a:pt x="488714" y="154374"/>
                </a:cubicBezTo>
                <a:cubicBezTo>
                  <a:pt x="487091" y="154915"/>
                  <a:pt x="486549" y="154374"/>
                  <a:pt x="485467" y="155456"/>
                </a:cubicBezTo>
                <a:cubicBezTo>
                  <a:pt x="483844" y="157621"/>
                  <a:pt x="477891" y="153833"/>
                  <a:pt x="475185" y="155456"/>
                </a:cubicBezTo>
                <a:cubicBezTo>
                  <a:pt x="473562" y="157621"/>
                  <a:pt x="473562" y="160868"/>
                  <a:pt x="469774" y="160868"/>
                </a:cubicBezTo>
                <a:cubicBezTo>
                  <a:pt x="467609" y="160868"/>
                  <a:pt x="468151" y="157621"/>
                  <a:pt x="465445" y="158703"/>
                </a:cubicBezTo>
                <a:cubicBezTo>
                  <a:pt x="463821" y="159244"/>
                  <a:pt x="463280" y="160868"/>
                  <a:pt x="461116" y="161950"/>
                </a:cubicBezTo>
                <a:cubicBezTo>
                  <a:pt x="460033" y="162491"/>
                  <a:pt x="457869" y="161409"/>
                  <a:pt x="456787" y="161950"/>
                </a:cubicBezTo>
                <a:cubicBezTo>
                  <a:pt x="455704" y="162491"/>
                  <a:pt x="454081" y="167361"/>
                  <a:pt x="453540" y="164114"/>
                </a:cubicBezTo>
                <a:cubicBezTo>
                  <a:pt x="453540" y="162491"/>
                  <a:pt x="455163" y="162491"/>
                  <a:pt x="454622" y="160868"/>
                </a:cubicBezTo>
                <a:cubicBezTo>
                  <a:pt x="448128" y="159785"/>
                  <a:pt x="443799" y="165738"/>
                  <a:pt x="440011" y="160868"/>
                </a:cubicBezTo>
                <a:cubicBezTo>
                  <a:pt x="437305" y="163032"/>
                  <a:pt x="441634" y="165738"/>
                  <a:pt x="437846" y="166279"/>
                </a:cubicBezTo>
                <a:cubicBezTo>
                  <a:pt x="435682" y="166279"/>
                  <a:pt x="436223" y="163032"/>
                  <a:pt x="433517" y="164114"/>
                </a:cubicBezTo>
                <a:cubicBezTo>
                  <a:pt x="430270" y="167361"/>
                  <a:pt x="427565" y="170608"/>
                  <a:pt x="422153" y="168444"/>
                </a:cubicBezTo>
                <a:cubicBezTo>
                  <a:pt x="420530" y="169526"/>
                  <a:pt x="422153" y="173855"/>
                  <a:pt x="418906" y="172773"/>
                </a:cubicBezTo>
                <a:cubicBezTo>
                  <a:pt x="418906" y="171690"/>
                  <a:pt x="421071" y="170067"/>
                  <a:pt x="418906" y="169526"/>
                </a:cubicBezTo>
                <a:cubicBezTo>
                  <a:pt x="418906" y="171690"/>
                  <a:pt x="415118" y="170067"/>
                  <a:pt x="413495" y="170608"/>
                </a:cubicBezTo>
                <a:cubicBezTo>
                  <a:pt x="411330" y="172773"/>
                  <a:pt x="412413" y="175478"/>
                  <a:pt x="411330" y="176020"/>
                </a:cubicBezTo>
                <a:cubicBezTo>
                  <a:pt x="407001" y="176561"/>
                  <a:pt x="405378" y="179808"/>
                  <a:pt x="398884" y="178184"/>
                </a:cubicBezTo>
                <a:cubicBezTo>
                  <a:pt x="398884" y="180890"/>
                  <a:pt x="398884" y="183596"/>
                  <a:pt x="396719" y="183596"/>
                </a:cubicBezTo>
                <a:cubicBezTo>
                  <a:pt x="394555" y="181972"/>
                  <a:pt x="390767" y="184678"/>
                  <a:pt x="390226" y="184678"/>
                </a:cubicBezTo>
                <a:cubicBezTo>
                  <a:pt x="387520" y="184678"/>
                  <a:pt x="387520" y="187925"/>
                  <a:pt x="386979" y="189007"/>
                </a:cubicBezTo>
                <a:cubicBezTo>
                  <a:pt x="386438" y="190089"/>
                  <a:pt x="384273" y="190089"/>
                  <a:pt x="382650" y="190089"/>
                </a:cubicBezTo>
                <a:cubicBezTo>
                  <a:pt x="381026" y="190630"/>
                  <a:pt x="382650" y="194418"/>
                  <a:pt x="380485" y="194418"/>
                </a:cubicBezTo>
                <a:cubicBezTo>
                  <a:pt x="375615" y="193877"/>
                  <a:pt x="376697" y="197665"/>
                  <a:pt x="372909" y="195501"/>
                </a:cubicBezTo>
                <a:cubicBezTo>
                  <a:pt x="372909" y="196583"/>
                  <a:pt x="371827" y="197665"/>
                  <a:pt x="370744" y="197665"/>
                </a:cubicBezTo>
                <a:cubicBezTo>
                  <a:pt x="369662" y="197665"/>
                  <a:pt x="368039" y="199289"/>
                  <a:pt x="367498" y="199830"/>
                </a:cubicBezTo>
                <a:cubicBezTo>
                  <a:pt x="366415" y="200371"/>
                  <a:pt x="365874" y="201453"/>
                  <a:pt x="365333" y="201995"/>
                </a:cubicBezTo>
                <a:cubicBezTo>
                  <a:pt x="362627" y="200371"/>
                  <a:pt x="356675" y="203618"/>
                  <a:pt x="357757" y="208488"/>
                </a:cubicBezTo>
                <a:cubicBezTo>
                  <a:pt x="353428" y="206865"/>
                  <a:pt x="355051" y="211735"/>
                  <a:pt x="352346" y="211735"/>
                </a:cubicBezTo>
                <a:cubicBezTo>
                  <a:pt x="350722" y="211735"/>
                  <a:pt x="351263" y="209571"/>
                  <a:pt x="350181" y="209571"/>
                </a:cubicBezTo>
                <a:cubicBezTo>
                  <a:pt x="349640" y="211194"/>
                  <a:pt x="348558" y="211735"/>
                  <a:pt x="350181" y="212817"/>
                </a:cubicBezTo>
                <a:cubicBezTo>
                  <a:pt x="350722" y="213359"/>
                  <a:pt x="349640" y="216605"/>
                  <a:pt x="349099" y="216064"/>
                </a:cubicBezTo>
                <a:cubicBezTo>
                  <a:pt x="349099" y="214982"/>
                  <a:pt x="349099" y="213900"/>
                  <a:pt x="348016" y="213900"/>
                </a:cubicBezTo>
                <a:cubicBezTo>
                  <a:pt x="347475" y="216605"/>
                  <a:pt x="344228" y="216064"/>
                  <a:pt x="344769" y="219311"/>
                </a:cubicBezTo>
                <a:cubicBezTo>
                  <a:pt x="344769" y="220935"/>
                  <a:pt x="347475" y="220393"/>
                  <a:pt x="346934" y="222558"/>
                </a:cubicBezTo>
                <a:cubicBezTo>
                  <a:pt x="343146" y="221476"/>
                  <a:pt x="344228" y="225264"/>
                  <a:pt x="343687" y="225805"/>
                </a:cubicBezTo>
                <a:cubicBezTo>
                  <a:pt x="342064" y="227428"/>
                  <a:pt x="342605" y="230134"/>
                  <a:pt x="341523" y="231216"/>
                </a:cubicBezTo>
                <a:cubicBezTo>
                  <a:pt x="339899" y="233381"/>
                  <a:pt x="339899" y="237169"/>
                  <a:pt x="340440" y="239875"/>
                </a:cubicBezTo>
                <a:cubicBezTo>
                  <a:pt x="340440" y="241498"/>
                  <a:pt x="342064" y="242039"/>
                  <a:pt x="342605" y="243122"/>
                </a:cubicBezTo>
                <a:cubicBezTo>
                  <a:pt x="343146" y="244745"/>
                  <a:pt x="343146" y="246368"/>
                  <a:pt x="343687" y="247451"/>
                </a:cubicBezTo>
                <a:cubicBezTo>
                  <a:pt x="344769" y="249615"/>
                  <a:pt x="345311" y="251780"/>
                  <a:pt x="344769" y="253944"/>
                </a:cubicBezTo>
                <a:cubicBezTo>
                  <a:pt x="346934" y="252862"/>
                  <a:pt x="346393" y="255568"/>
                  <a:pt x="346934" y="256109"/>
                </a:cubicBezTo>
                <a:cubicBezTo>
                  <a:pt x="348016" y="257191"/>
                  <a:pt x="350181" y="256650"/>
                  <a:pt x="351263" y="257191"/>
                </a:cubicBezTo>
                <a:cubicBezTo>
                  <a:pt x="351263" y="259356"/>
                  <a:pt x="354510" y="258815"/>
                  <a:pt x="353428" y="261520"/>
                </a:cubicBezTo>
                <a:cubicBezTo>
                  <a:pt x="356675" y="263144"/>
                  <a:pt x="357757" y="260438"/>
                  <a:pt x="358839" y="263685"/>
                </a:cubicBezTo>
                <a:cubicBezTo>
                  <a:pt x="358839" y="264767"/>
                  <a:pt x="359922" y="264767"/>
                  <a:pt x="359922" y="265850"/>
                </a:cubicBezTo>
                <a:cubicBezTo>
                  <a:pt x="356675" y="268014"/>
                  <a:pt x="358839" y="271261"/>
                  <a:pt x="357757" y="273426"/>
                </a:cubicBezTo>
                <a:cubicBezTo>
                  <a:pt x="357757" y="273967"/>
                  <a:pt x="356134" y="275049"/>
                  <a:pt x="355592" y="275590"/>
                </a:cubicBezTo>
                <a:cubicBezTo>
                  <a:pt x="355051" y="276131"/>
                  <a:pt x="355051" y="276131"/>
                  <a:pt x="354510" y="276673"/>
                </a:cubicBezTo>
                <a:cubicBezTo>
                  <a:pt x="353969" y="277214"/>
                  <a:pt x="353969" y="278296"/>
                  <a:pt x="353428" y="278837"/>
                </a:cubicBezTo>
                <a:cubicBezTo>
                  <a:pt x="352346" y="279919"/>
                  <a:pt x="350181" y="278837"/>
                  <a:pt x="350181" y="281002"/>
                </a:cubicBezTo>
                <a:cubicBezTo>
                  <a:pt x="350181" y="282084"/>
                  <a:pt x="349640" y="281543"/>
                  <a:pt x="349099" y="282084"/>
                </a:cubicBezTo>
                <a:cubicBezTo>
                  <a:pt x="346934" y="284790"/>
                  <a:pt x="345311" y="288037"/>
                  <a:pt x="344769" y="292366"/>
                </a:cubicBezTo>
                <a:cubicBezTo>
                  <a:pt x="341523" y="291825"/>
                  <a:pt x="342605" y="294530"/>
                  <a:pt x="340440" y="294530"/>
                </a:cubicBezTo>
                <a:cubicBezTo>
                  <a:pt x="340440" y="297236"/>
                  <a:pt x="338817" y="297777"/>
                  <a:pt x="338276" y="299942"/>
                </a:cubicBezTo>
                <a:cubicBezTo>
                  <a:pt x="335570" y="300483"/>
                  <a:pt x="333405" y="301024"/>
                  <a:pt x="332864" y="303189"/>
                </a:cubicBezTo>
                <a:cubicBezTo>
                  <a:pt x="334488" y="303730"/>
                  <a:pt x="333947" y="305894"/>
                  <a:pt x="332864" y="306435"/>
                </a:cubicBezTo>
                <a:cubicBezTo>
                  <a:pt x="332323" y="306435"/>
                  <a:pt x="332864" y="308059"/>
                  <a:pt x="332864" y="308600"/>
                </a:cubicBezTo>
                <a:cubicBezTo>
                  <a:pt x="332323" y="310223"/>
                  <a:pt x="331782" y="310223"/>
                  <a:pt x="332864" y="310765"/>
                </a:cubicBezTo>
                <a:cubicBezTo>
                  <a:pt x="333405" y="310765"/>
                  <a:pt x="332864" y="312388"/>
                  <a:pt x="332864" y="312929"/>
                </a:cubicBezTo>
                <a:cubicBezTo>
                  <a:pt x="333405" y="314011"/>
                  <a:pt x="333405" y="314553"/>
                  <a:pt x="333947" y="315094"/>
                </a:cubicBezTo>
                <a:cubicBezTo>
                  <a:pt x="331782" y="316717"/>
                  <a:pt x="331241" y="319964"/>
                  <a:pt x="331782" y="323752"/>
                </a:cubicBezTo>
                <a:cubicBezTo>
                  <a:pt x="334488" y="325376"/>
                  <a:pt x="337735" y="325917"/>
                  <a:pt x="339358" y="328081"/>
                </a:cubicBezTo>
                <a:cubicBezTo>
                  <a:pt x="339358" y="330246"/>
                  <a:pt x="335570" y="328622"/>
                  <a:pt x="335029" y="330246"/>
                </a:cubicBezTo>
                <a:cubicBezTo>
                  <a:pt x="335029" y="335657"/>
                  <a:pt x="341523" y="334034"/>
                  <a:pt x="340440" y="340528"/>
                </a:cubicBezTo>
                <a:cubicBezTo>
                  <a:pt x="342605" y="341610"/>
                  <a:pt x="345311" y="342692"/>
                  <a:pt x="345852" y="344857"/>
                </a:cubicBezTo>
                <a:cubicBezTo>
                  <a:pt x="345852" y="346480"/>
                  <a:pt x="344228" y="346480"/>
                  <a:pt x="344769" y="348104"/>
                </a:cubicBezTo>
                <a:cubicBezTo>
                  <a:pt x="348016" y="349186"/>
                  <a:pt x="346934" y="344857"/>
                  <a:pt x="350181" y="345939"/>
                </a:cubicBezTo>
                <a:cubicBezTo>
                  <a:pt x="351804" y="347021"/>
                  <a:pt x="352887" y="347021"/>
                  <a:pt x="354510" y="345939"/>
                </a:cubicBezTo>
                <a:cubicBezTo>
                  <a:pt x="355051" y="350268"/>
                  <a:pt x="358839" y="352433"/>
                  <a:pt x="364792" y="351350"/>
                </a:cubicBezTo>
                <a:cubicBezTo>
                  <a:pt x="364251" y="352974"/>
                  <a:pt x="363710" y="352974"/>
                  <a:pt x="364792" y="354597"/>
                </a:cubicBezTo>
                <a:cubicBezTo>
                  <a:pt x="368039" y="355680"/>
                  <a:pt x="367498" y="355139"/>
                  <a:pt x="370203" y="353515"/>
                </a:cubicBezTo>
                <a:cubicBezTo>
                  <a:pt x="371827" y="355139"/>
                  <a:pt x="372368" y="358385"/>
                  <a:pt x="374532" y="358927"/>
                </a:cubicBezTo>
                <a:cubicBezTo>
                  <a:pt x="375615" y="357303"/>
                  <a:pt x="376156" y="355139"/>
                  <a:pt x="378862" y="355680"/>
                </a:cubicBezTo>
                <a:cubicBezTo>
                  <a:pt x="382108" y="355139"/>
                  <a:pt x="381567" y="358927"/>
                  <a:pt x="383191" y="356762"/>
                </a:cubicBezTo>
                <a:cubicBezTo>
                  <a:pt x="383732" y="356221"/>
                  <a:pt x="384814" y="357844"/>
                  <a:pt x="384273" y="357844"/>
                </a:cubicBezTo>
                <a:cubicBezTo>
                  <a:pt x="386438" y="357303"/>
                  <a:pt x="385897" y="356762"/>
                  <a:pt x="387520" y="357844"/>
                </a:cubicBezTo>
                <a:cubicBezTo>
                  <a:pt x="390226" y="359468"/>
                  <a:pt x="395637" y="360009"/>
                  <a:pt x="391849" y="363256"/>
                </a:cubicBezTo>
                <a:cubicBezTo>
                  <a:pt x="394014" y="363256"/>
                  <a:pt x="395096" y="363256"/>
                  <a:pt x="396178" y="364338"/>
                </a:cubicBezTo>
                <a:cubicBezTo>
                  <a:pt x="397261" y="362715"/>
                  <a:pt x="397802" y="360550"/>
                  <a:pt x="400507" y="361091"/>
                </a:cubicBezTo>
                <a:cubicBezTo>
                  <a:pt x="403754" y="360550"/>
                  <a:pt x="404837" y="362173"/>
                  <a:pt x="407001" y="362173"/>
                </a:cubicBezTo>
                <a:cubicBezTo>
                  <a:pt x="409166" y="360009"/>
                  <a:pt x="410248" y="358385"/>
                  <a:pt x="413495" y="360009"/>
                </a:cubicBezTo>
                <a:cubicBezTo>
                  <a:pt x="413495" y="361632"/>
                  <a:pt x="412954" y="364338"/>
                  <a:pt x="414577" y="364338"/>
                </a:cubicBezTo>
                <a:cubicBezTo>
                  <a:pt x="414577" y="363256"/>
                  <a:pt x="415659" y="362715"/>
                  <a:pt x="416742" y="362173"/>
                </a:cubicBezTo>
                <a:cubicBezTo>
                  <a:pt x="422694" y="361632"/>
                  <a:pt x="424859" y="357303"/>
                  <a:pt x="431353" y="360009"/>
                </a:cubicBezTo>
                <a:cubicBezTo>
                  <a:pt x="433517" y="359468"/>
                  <a:pt x="433517" y="357303"/>
                  <a:pt x="435682" y="356762"/>
                </a:cubicBezTo>
                <a:cubicBezTo>
                  <a:pt x="436764" y="356762"/>
                  <a:pt x="438388" y="357303"/>
                  <a:pt x="438929" y="356762"/>
                </a:cubicBezTo>
                <a:cubicBezTo>
                  <a:pt x="440011" y="356221"/>
                  <a:pt x="440011" y="353515"/>
                  <a:pt x="441093" y="353515"/>
                </a:cubicBezTo>
                <a:cubicBezTo>
                  <a:pt x="442717" y="355139"/>
                  <a:pt x="441634" y="358927"/>
                  <a:pt x="444340" y="358927"/>
                </a:cubicBezTo>
                <a:cubicBezTo>
                  <a:pt x="444340" y="357844"/>
                  <a:pt x="445964" y="357844"/>
                  <a:pt x="447587" y="357844"/>
                </a:cubicBezTo>
                <a:cubicBezTo>
                  <a:pt x="447587" y="354056"/>
                  <a:pt x="448128" y="351350"/>
                  <a:pt x="450834" y="350268"/>
                </a:cubicBezTo>
                <a:cubicBezTo>
                  <a:pt x="450834" y="350809"/>
                  <a:pt x="451916" y="351350"/>
                  <a:pt x="451916" y="350268"/>
                </a:cubicBezTo>
                <a:cubicBezTo>
                  <a:pt x="449210" y="348104"/>
                  <a:pt x="455163" y="349727"/>
                  <a:pt x="456245" y="350268"/>
                </a:cubicBezTo>
                <a:cubicBezTo>
                  <a:pt x="457869" y="348104"/>
                  <a:pt x="458951" y="345398"/>
                  <a:pt x="462739" y="345939"/>
                </a:cubicBezTo>
                <a:cubicBezTo>
                  <a:pt x="462739" y="347562"/>
                  <a:pt x="462739" y="348645"/>
                  <a:pt x="462739" y="350268"/>
                </a:cubicBezTo>
                <a:cubicBezTo>
                  <a:pt x="468151" y="350809"/>
                  <a:pt x="468151" y="345939"/>
                  <a:pt x="471397" y="344857"/>
                </a:cubicBezTo>
                <a:cubicBezTo>
                  <a:pt x="475727" y="344857"/>
                  <a:pt x="481138" y="341610"/>
                  <a:pt x="482761" y="341610"/>
                </a:cubicBezTo>
                <a:cubicBezTo>
                  <a:pt x="484926" y="341610"/>
                  <a:pt x="483303" y="337822"/>
                  <a:pt x="486008" y="338363"/>
                </a:cubicBezTo>
                <a:cubicBezTo>
                  <a:pt x="487632" y="338363"/>
                  <a:pt x="488173" y="341069"/>
                  <a:pt x="489255" y="340528"/>
                </a:cubicBezTo>
                <a:cubicBezTo>
                  <a:pt x="489796" y="340528"/>
                  <a:pt x="490337" y="337822"/>
                  <a:pt x="491420" y="338363"/>
                </a:cubicBezTo>
                <a:cubicBezTo>
                  <a:pt x="492502" y="338904"/>
                  <a:pt x="492502" y="341069"/>
                  <a:pt x="491420" y="341610"/>
                </a:cubicBezTo>
                <a:cubicBezTo>
                  <a:pt x="496290" y="342151"/>
                  <a:pt x="496831" y="337822"/>
                  <a:pt x="498996" y="336198"/>
                </a:cubicBezTo>
                <a:cubicBezTo>
                  <a:pt x="506572" y="339986"/>
                  <a:pt x="508195" y="329705"/>
                  <a:pt x="513607" y="327540"/>
                </a:cubicBezTo>
                <a:cubicBezTo>
                  <a:pt x="519018" y="326999"/>
                  <a:pt x="521183" y="329705"/>
                  <a:pt x="523888" y="326458"/>
                </a:cubicBezTo>
                <a:cubicBezTo>
                  <a:pt x="526053" y="328081"/>
                  <a:pt x="527135" y="330246"/>
                  <a:pt x="531465" y="329705"/>
                </a:cubicBezTo>
                <a:cubicBezTo>
                  <a:pt x="531465" y="328622"/>
                  <a:pt x="531465" y="326458"/>
                  <a:pt x="532547" y="326458"/>
                </a:cubicBezTo>
                <a:cubicBezTo>
                  <a:pt x="534170" y="325917"/>
                  <a:pt x="533629" y="323211"/>
                  <a:pt x="536876" y="324293"/>
                </a:cubicBezTo>
                <a:cubicBezTo>
                  <a:pt x="538499" y="328081"/>
                  <a:pt x="536335" y="328081"/>
                  <a:pt x="535794" y="331869"/>
                </a:cubicBezTo>
                <a:cubicBezTo>
                  <a:pt x="536335" y="334034"/>
                  <a:pt x="541205" y="331869"/>
                  <a:pt x="541205" y="334034"/>
                </a:cubicBezTo>
                <a:cubicBezTo>
                  <a:pt x="539582" y="337822"/>
                  <a:pt x="541205" y="338363"/>
                  <a:pt x="541205" y="342692"/>
                </a:cubicBezTo>
                <a:cubicBezTo>
                  <a:pt x="544452" y="345398"/>
                  <a:pt x="546075" y="348645"/>
                  <a:pt x="547699" y="352974"/>
                </a:cubicBezTo>
                <a:cubicBezTo>
                  <a:pt x="547699" y="352974"/>
                  <a:pt x="546617" y="352974"/>
                  <a:pt x="546617" y="352974"/>
                </a:cubicBezTo>
                <a:cubicBezTo>
                  <a:pt x="546075" y="353515"/>
                  <a:pt x="548781" y="356221"/>
                  <a:pt x="548781" y="356221"/>
                </a:cubicBezTo>
                <a:cubicBezTo>
                  <a:pt x="549322" y="357303"/>
                  <a:pt x="549863" y="360009"/>
                  <a:pt x="549863" y="360550"/>
                </a:cubicBezTo>
                <a:cubicBezTo>
                  <a:pt x="550405" y="363256"/>
                  <a:pt x="550946" y="367044"/>
                  <a:pt x="550946" y="370832"/>
                </a:cubicBezTo>
                <a:cubicBezTo>
                  <a:pt x="553651" y="369749"/>
                  <a:pt x="552569" y="373537"/>
                  <a:pt x="553110" y="374079"/>
                </a:cubicBezTo>
                <a:cubicBezTo>
                  <a:pt x="554193" y="375161"/>
                  <a:pt x="559063" y="372996"/>
                  <a:pt x="558522" y="376243"/>
                </a:cubicBezTo>
                <a:cubicBezTo>
                  <a:pt x="557439" y="376243"/>
                  <a:pt x="556898" y="378408"/>
                  <a:pt x="558522" y="378408"/>
                </a:cubicBezTo>
                <a:cubicBezTo>
                  <a:pt x="559063" y="376243"/>
                  <a:pt x="561227" y="376243"/>
                  <a:pt x="562851" y="375161"/>
                </a:cubicBezTo>
                <a:cubicBezTo>
                  <a:pt x="562851" y="377325"/>
                  <a:pt x="564474" y="375161"/>
                  <a:pt x="565016" y="375161"/>
                </a:cubicBezTo>
                <a:cubicBezTo>
                  <a:pt x="566098" y="375702"/>
                  <a:pt x="566098" y="377867"/>
                  <a:pt x="567180" y="378408"/>
                </a:cubicBezTo>
                <a:cubicBezTo>
                  <a:pt x="569886" y="380031"/>
                  <a:pt x="576380" y="378408"/>
                  <a:pt x="575838" y="382737"/>
                </a:cubicBezTo>
                <a:cubicBezTo>
                  <a:pt x="579085" y="383278"/>
                  <a:pt x="578544" y="379490"/>
                  <a:pt x="582332" y="380572"/>
                </a:cubicBezTo>
                <a:cubicBezTo>
                  <a:pt x="586661" y="381655"/>
                  <a:pt x="588285" y="384901"/>
                  <a:pt x="592614" y="385984"/>
                </a:cubicBezTo>
                <a:cubicBezTo>
                  <a:pt x="593155" y="382737"/>
                  <a:pt x="594237" y="381655"/>
                  <a:pt x="594778" y="380572"/>
                </a:cubicBezTo>
                <a:cubicBezTo>
                  <a:pt x="595320" y="379490"/>
                  <a:pt x="594778" y="378408"/>
                  <a:pt x="595861" y="378408"/>
                </a:cubicBezTo>
                <a:cubicBezTo>
                  <a:pt x="598025" y="381655"/>
                  <a:pt x="601813" y="378408"/>
                  <a:pt x="606143" y="380572"/>
                </a:cubicBezTo>
                <a:cubicBezTo>
                  <a:pt x="606143" y="382737"/>
                  <a:pt x="605060" y="385984"/>
                  <a:pt x="608307" y="384901"/>
                </a:cubicBezTo>
                <a:cubicBezTo>
                  <a:pt x="610472" y="383278"/>
                  <a:pt x="609931" y="379490"/>
                  <a:pt x="612636" y="379490"/>
                </a:cubicBezTo>
                <a:cubicBezTo>
                  <a:pt x="614801" y="379490"/>
                  <a:pt x="614260" y="382737"/>
                  <a:pt x="616965" y="381655"/>
                </a:cubicBezTo>
                <a:cubicBezTo>
                  <a:pt x="619671" y="382196"/>
                  <a:pt x="618048" y="378408"/>
                  <a:pt x="620212" y="378408"/>
                </a:cubicBezTo>
                <a:cubicBezTo>
                  <a:pt x="622918" y="381113"/>
                  <a:pt x="624000" y="380031"/>
                  <a:pt x="625624" y="379490"/>
                </a:cubicBezTo>
                <a:cubicBezTo>
                  <a:pt x="631035" y="377867"/>
                  <a:pt x="631035" y="383278"/>
                  <a:pt x="634282" y="381655"/>
                </a:cubicBezTo>
                <a:cubicBezTo>
                  <a:pt x="637529" y="381113"/>
                  <a:pt x="637529" y="377867"/>
                  <a:pt x="641858" y="378408"/>
                </a:cubicBezTo>
                <a:cubicBezTo>
                  <a:pt x="641317" y="380031"/>
                  <a:pt x="642940" y="382737"/>
                  <a:pt x="642940" y="380572"/>
                </a:cubicBezTo>
                <a:cubicBezTo>
                  <a:pt x="642940" y="379490"/>
                  <a:pt x="644564" y="378408"/>
                  <a:pt x="645105" y="378408"/>
                </a:cubicBezTo>
                <a:cubicBezTo>
                  <a:pt x="646728" y="377867"/>
                  <a:pt x="648893" y="383278"/>
                  <a:pt x="649434" y="379490"/>
                </a:cubicBezTo>
                <a:cubicBezTo>
                  <a:pt x="647811" y="379490"/>
                  <a:pt x="647811" y="376243"/>
                  <a:pt x="649434" y="376243"/>
                </a:cubicBezTo>
                <a:cubicBezTo>
                  <a:pt x="651058" y="376243"/>
                  <a:pt x="650516" y="378949"/>
                  <a:pt x="650516" y="380572"/>
                </a:cubicBezTo>
                <a:cubicBezTo>
                  <a:pt x="654304" y="380031"/>
                  <a:pt x="655387" y="377325"/>
                  <a:pt x="658092" y="376243"/>
                </a:cubicBezTo>
                <a:cubicBezTo>
                  <a:pt x="661339" y="380572"/>
                  <a:pt x="664586" y="377325"/>
                  <a:pt x="668374" y="376243"/>
                </a:cubicBezTo>
                <a:cubicBezTo>
                  <a:pt x="669456" y="377867"/>
                  <a:pt x="669998" y="380031"/>
                  <a:pt x="672703" y="379490"/>
                </a:cubicBezTo>
                <a:cubicBezTo>
                  <a:pt x="672703" y="377325"/>
                  <a:pt x="673786" y="375702"/>
                  <a:pt x="675950" y="376243"/>
                </a:cubicBezTo>
                <a:cubicBezTo>
                  <a:pt x="677574" y="376243"/>
                  <a:pt x="676491" y="379490"/>
                  <a:pt x="678115" y="379490"/>
                </a:cubicBezTo>
                <a:cubicBezTo>
                  <a:pt x="678656" y="376243"/>
                  <a:pt x="680821" y="377867"/>
                  <a:pt x="683526" y="378408"/>
                </a:cubicBezTo>
                <a:cubicBezTo>
                  <a:pt x="683526" y="376243"/>
                  <a:pt x="684609" y="374620"/>
                  <a:pt x="686773" y="375161"/>
                </a:cubicBezTo>
                <a:cubicBezTo>
                  <a:pt x="691102" y="375702"/>
                  <a:pt x="695973" y="378949"/>
                  <a:pt x="699219" y="375161"/>
                </a:cubicBezTo>
                <a:cubicBezTo>
                  <a:pt x="699219" y="376243"/>
                  <a:pt x="699219" y="377325"/>
                  <a:pt x="699219" y="378408"/>
                </a:cubicBezTo>
                <a:cubicBezTo>
                  <a:pt x="703549" y="379490"/>
                  <a:pt x="705172" y="376784"/>
                  <a:pt x="709501" y="377325"/>
                </a:cubicBezTo>
                <a:cubicBezTo>
                  <a:pt x="709501" y="368667"/>
                  <a:pt x="718160" y="376784"/>
                  <a:pt x="721948" y="374079"/>
                </a:cubicBezTo>
                <a:cubicBezTo>
                  <a:pt x="723030" y="376784"/>
                  <a:pt x="725736" y="377867"/>
                  <a:pt x="725194" y="381655"/>
                </a:cubicBezTo>
                <a:cubicBezTo>
                  <a:pt x="728441" y="381655"/>
                  <a:pt x="728441" y="384360"/>
                  <a:pt x="728441" y="387066"/>
                </a:cubicBezTo>
                <a:cubicBezTo>
                  <a:pt x="730065" y="387066"/>
                  <a:pt x="732770" y="386525"/>
                  <a:pt x="732770" y="388148"/>
                </a:cubicBezTo>
                <a:cubicBezTo>
                  <a:pt x="731688" y="395724"/>
                  <a:pt x="737641" y="396266"/>
                  <a:pt x="734935" y="402759"/>
                </a:cubicBezTo>
                <a:cubicBezTo>
                  <a:pt x="737100" y="404924"/>
                  <a:pt x="737100" y="409794"/>
                  <a:pt x="739264" y="411418"/>
                </a:cubicBezTo>
                <a:cubicBezTo>
                  <a:pt x="738723" y="414123"/>
                  <a:pt x="739264" y="415747"/>
                  <a:pt x="740346" y="416829"/>
                </a:cubicBezTo>
                <a:cubicBezTo>
                  <a:pt x="745758" y="417370"/>
                  <a:pt x="745217" y="417370"/>
                  <a:pt x="749005" y="415747"/>
                </a:cubicBezTo>
                <a:cubicBezTo>
                  <a:pt x="750087" y="417911"/>
                  <a:pt x="752252" y="418452"/>
                  <a:pt x="751169" y="422240"/>
                </a:cubicBezTo>
                <a:cubicBezTo>
                  <a:pt x="754416" y="423323"/>
                  <a:pt x="754957" y="422782"/>
                  <a:pt x="757663" y="421158"/>
                </a:cubicBezTo>
                <a:cubicBezTo>
                  <a:pt x="759287" y="419535"/>
                  <a:pt x="758745" y="415206"/>
                  <a:pt x="761992" y="415747"/>
                </a:cubicBezTo>
                <a:cubicBezTo>
                  <a:pt x="764157" y="416829"/>
                  <a:pt x="764698" y="419535"/>
                  <a:pt x="763075" y="421158"/>
                </a:cubicBezTo>
                <a:cubicBezTo>
                  <a:pt x="766863" y="422782"/>
                  <a:pt x="763616" y="417370"/>
                  <a:pt x="766321" y="417911"/>
                </a:cubicBezTo>
                <a:cubicBezTo>
                  <a:pt x="768486" y="417911"/>
                  <a:pt x="769027" y="420076"/>
                  <a:pt x="768486" y="422240"/>
                </a:cubicBezTo>
                <a:cubicBezTo>
                  <a:pt x="770651" y="423864"/>
                  <a:pt x="770651" y="420076"/>
                  <a:pt x="772815" y="420076"/>
                </a:cubicBezTo>
                <a:cubicBezTo>
                  <a:pt x="773356" y="420076"/>
                  <a:pt x="773356" y="421699"/>
                  <a:pt x="774980" y="421158"/>
                </a:cubicBezTo>
                <a:cubicBezTo>
                  <a:pt x="776062" y="420617"/>
                  <a:pt x="776062" y="418452"/>
                  <a:pt x="778227" y="418994"/>
                </a:cubicBezTo>
                <a:cubicBezTo>
                  <a:pt x="779850" y="418994"/>
                  <a:pt x="779309" y="420617"/>
                  <a:pt x="780391" y="421158"/>
                </a:cubicBezTo>
                <a:cubicBezTo>
                  <a:pt x="780932" y="418994"/>
                  <a:pt x="783097" y="418452"/>
                  <a:pt x="785803" y="417911"/>
                </a:cubicBezTo>
                <a:cubicBezTo>
                  <a:pt x="788508" y="417370"/>
                  <a:pt x="786885" y="422240"/>
                  <a:pt x="790132" y="421158"/>
                </a:cubicBezTo>
                <a:cubicBezTo>
                  <a:pt x="792296" y="421158"/>
                  <a:pt x="790673" y="417370"/>
                  <a:pt x="793379" y="417911"/>
                </a:cubicBezTo>
                <a:cubicBezTo>
                  <a:pt x="795543" y="420076"/>
                  <a:pt x="800955" y="418452"/>
                  <a:pt x="799872" y="423323"/>
                </a:cubicBezTo>
                <a:cubicBezTo>
                  <a:pt x="805284" y="423323"/>
                  <a:pt x="805825" y="418994"/>
                  <a:pt x="810154" y="417911"/>
                </a:cubicBezTo>
                <a:cubicBezTo>
                  <a:pt x="811236" y="420617"/>
                  <a:pt x="817730" y="417370"/>
                  <a:pt x="818813" y="420076"/>
                </a:cubicBezTo>
                <a:cubicBezTo>
                  <a:pt x="820436" y="416829"/>
                  <a:pt x="825847" y="416829"/>
                  <a:pt x="829094" y="417911"/>
                </a:cubicBezTo>
                <a:cubicBezTo>
                  <a:pt x="831800" y="413041"/>
                  <a:pt x="836670" y="418994"/>
                  <a:pt x="841541" y="416829"/>
                </a:cubicBezTo>
                <a:cubicBezTo>
                  <a:pt x="843164" y="418452"/>
                  <a:pt x="842623" y="422782"/>
                  <a:pt x="845870" y="422240"/>
                </a:cubicBezTo>
                <a:cubicBezTo>
                  <a:pt x="849117" y="420617"/>
                  <a:pt x="848034" y="417370"/>
                  <a:pt x="851281" y="416829"/>
                </a:cubicBezTo>
                <a:cubicBezTo>
                  <a:pt x="851822" y="416829"/>
                  <a:pt x="852363" y="420076"/>
                  <a:pt x="852363" y="420076"/>
                </a:cubicBezTo>
                <a:cubicBezTo>
                  <a:pt x="853987" y="421158"/>
                  <a:pt x="855069" y="418452"/>
                  <a:pt x="856693" y="418994"/>
                </a:cubicBezTo>
                <a:cubicBezTo>
                  <a:pt x="857234" y="418994"/>
                  <a:pt x="858316" y="421699"/>
                  <a:pt x="858857" y="422240"/>
                </a:cubicBezTo>
                <a:cubicBezTo>
                  <a:pt x="859398" y="426028"/>
                  <a:pt x="858316" y="427652"/>
                  <a:pt x="857775" y="429816"/>
                </a:cubicBezTo>
                <a:cubicBezTo>
                  <a:pt x="862645" y="429275"/>
                  <a:pt x="860481" y="435228"/>
                  <a:pt x="862104" y="437393"/>
                </a:cubicBezTo>
                <a:cubicBezTo>
                  <a:pt x="862104" y="438475"/>
                  <a:pt x="861022" y="438475"/>
                  <a:pt x="859939" y="438475"/>
                </a:cubicBezTo>
                <a:cubicBezTo>
                  <a:pt x="861563" y="443345"/>
                  <a:pt x="862104" y="443886"/>
                  <a:pt x="861022" y="449839"/>
                </a:cubicBezTo>
                <a:cubicBezTo>
                  <a:pt x="862645" y="451462"/>
                  <a:pt x="866433" y="450380"/>
                  <a:pt x="866433" y="453086"/>
                </a:cubicBezTo>
                <a:cubicBezTo>
                  <a:pt x="866433" y="454168"/>
                  <a:pt x="866433" y="456333"/>
                  <a:pt x="867516" y="456333"/>
                </a:cubicBezTo>
                <a:cubicBezTo>
                  <a:pt x="869680" y="456333"/>
                  <a:pt x="870221" y="459579"/>
                  <a:pt x="871845" y="459579"/>
                </a:cubicBezTo>
                <a:cubicBezTo>
                  <a:pt x="872927" y="459579"/>
                  <a:pt x="872386" y="460121"/>
                  <a:pt x="872927" y="460662"/>
                </a:cubicBezTo>
                <a:cubicBezTo>
                  <a:pt x="875633" y="462826"/>
                  <a:pt x="876174" y="463367"/>
                  <a:pt x="879421" y="461744"/>
                </a:cubicBezTo>
                <a:cubicBezTo>
                  <a:pt x="881585" y="462285"/>
                  <a:pt x="879421" y="467155"/>
                  <a:pt x="881585" y="467155"/>
                </a:cubicBezTo>
                <a:cubicBezTo>
                  <a:pt x="884832" y="463367"/>
                  <a:pt x="887538" y="468779"/>
                  <a:pt x="891867" y="468238"/>
                </a:cubicBezTo>
                <a:cubicBezTo>
                  <a:pt x="890785" y="464450"/>
                  <a:pt x="893491" y="464991"/>
                  <a:pt x="895114" y="463909"/>
                </a:cubicBezTo>
                <a:cubicBezTo>
                  <a:pt x="895655" y="465532"/>
                  <a:pt x="896737" y="466073"/>
                  <a:pt x="896196" y="468238"/>
                </a:cubicBezTo>
                <a:cubicBezTo>
                  <a:pt x="899443" y="469320"/>
                  <a:pt x="898902" y="466614"/>
                  <a:pt x="901608" y="467155"/>
                </a:cubicBezTo>
                <a:cubicBezTo>
                  <a:pt x="901608" y="469861"/>
                  <a:pt x="903231" y="470402"/>
                  <a:pt x="904855" y="471485"/>
                </a:cubicBezTo>
                <a:cubicBezTo>
                  <a:pt x="905396" y="469861"/>
                  <a:pt x="903772" y="465532"/>
                  <a:pt x="905937" y="466073"/>
                </a:cubicBezTo>
                <a:cubicBezTo>
                  <a:pt x="905937" y="467697"/>
                  <a:pt x="905937" y="469861"/>
                  <a:pt x="905937" y="471485"/>
                </a:cubicBezTo>
                <a:cubicBezTo>
                  <a:pt x="911889" y="472026"/>
                  <a:pt x="912431" y="467155"/>
                  <a:pt x="917301" y="466073"/>
                </a:cubicBezTo>
                <a:cubicBezTo>
                  <a:pt x="918924" y="468779"/>
                  <a:pt x="922171" y="466073"/>
                  <a:pt x="922712" y="466073"/>
                </a:cubicBezTo>
                <a:cubicBezTo>
                  <a:pt x="923254" y="466073"/>
                  <a:pt x="924336" y="468238"/>
                  <a:pt x="924877" y="468238"/>
                </a:cubicBezTo>
                <a:cubicBezTo>
                  <a:pt x="929206" y="469861"/>
                  <a:pt x="929747" y="468779"/>
                  <a:pt x="932453" y="468238"/>
                </a:cubicBezTo>
                <a:cubicBezTo>
                  <a:pt x="933535" y="469320"/>
                  <a:pt x="933535" y="472026"/>
                  <a:pt x="933535" y="474732"/>
                </a:cubicBezTo>
                <a:cubicBezTo>
                  <a:pt x="937323" y="475814"/>
                  <a:pt x="935700" y="472026"/>
                  <a:pt x="937864" y="471485"/>
                </a:cubicBezTo>
                <a:cubicBezTo>
                  <a:pt x="939488" y="473108"/>
                  <a:pt x="941111" y="473649"/>
                  <a:pt x="938947" y="475814"/>
                </a:cubicBezTo>
                <a:cubicBezTo>
                  <a:pt x="941111" y="476355"/>
                  <a:pt x="941111" y="473649"/>
                  <a:pt x="942194" y="473649"/>
                </a:cubicBezTo>
                <a:cubicBezTo>
                  <a:pt x="943276" y="473649"/>
                  <a:pt x="944358" y="474732"/>
                  <a:pt x="945440" y="474732"/>
                </a:cubicBezTo>
                <a:cubicBezTo>
                  <a:pt x="946523" y="474732"/>
                  <a:pt x="947064" y="473108"/>
                  <a:pt x="947605" y="474732"/>
                </a:cubicBezTo>
                <a:cubicBezTo>
                  <a:pt x="950311" y="477437"/>
                  <a:pt x="945982" y="476896"/>
                  <a:pt x="946523" y="480143"/>
                </a:cubicBezTo>
                <a:cubicBezTo>
                  <a:pt x="950311" y="480143"/>
                  <a:pt x="950311" y="483931"/>
                  <a:pt x="953016" y="484472"/>
                </a:cubicBezTo>
                <a:cubicBezTo>
                  <a:pt x="953016" y="482308"/>
                  <a:pt x="956804" y="483931"/>
                  <a:pt x="957346" y="482308"/>
                </a:cubicBezTo>
                <a:cubicBezTo>
                  <a:pt x="957887" y="486096"/>
                  <a:pt x="960592" y="487178"/>
                  <a:pt x="959510" y="492589"/>
                </a:cubicBezTo>
                <a:cubicBezTo>
                  <a:pt x="962757" y="494754"/>
                  <a:pt x="963839" y="494754"/>
                  <a:pt x="968168" y="493672"/>
                </a:cubicBezTo>
                <a:cubicBezTo>
                  <a:pt x="968168" y="494754"/>
                  <a:pt x="969251" y="494754"/>
                  <a:pt x="969251" y="495836"/>
                </a:cubicBezTo>
                <a:cubicBezTo>
                  <a:pt x="967086" y="503412"/>
                  <a:pt x="974121" y="503412"/>
                  <a:pt x="971415" y="508282"/>
                </a:cubicBezTo>
                <a:cubicBezTo>
                  <a:pt x="973580" y="510988"/>
                  <a:pt x="975745" y="506659"/>
                  <a:pt x="975745" y="509365"/>
                </a:cubicBezTo>
                <a:cubicBezTo>
                  <a:pt x="975203" y="513694"/>
                  <a:pt x="978450" y="513694"/>
                  <a:pt x="978991" y="516941"/>
                </a:cubicBezTo>
                <a:cubicBezTo>
                  <a:pt x="981156" y="519105"/>
                  <a:pt x="982238" y="515317"/>
                  <a:pt x="983321" y="519105"/>
                </a:cubicBezTo>
                <a:cubicBezTo>
                  <a:pt x="985485" y="521270"/>
                  <a:pt x="982779" y="521270"/>
                  <a:pt x="982238" y="523435"/>
                </a:cubicBezTo>
                <a:cubicBezTo>
                  <a:pt x="983321" y="523435"/>
                  <a:pt x="984403" y="523435"/>
                  <a:pt x="984403" y="524517"/>
                </a:cubicBezTo>
                <a:cubicBezTo>
                  <a:pt x="984403" y="526140"/>
                  <a:pt x="986567" y="525599"/>
                  <a:pt x="986567" y="526681"/>
                </a:cubicBezTo>
                <a:cubicBezTo>
                  <a:pt x="984403" y="529387"/>
                  <a:pt x="988732" y="533175"/>
                  <a:pt x="986567" y="536963"/>
                </a:cubicBezTo>
                <a:cubicBezTo>
                  <a:pt x="988191" y="537504"/>
                  <a:pt x="989273" y="538587"/>
                  <a:pt x="989814" y="540210"/>
                </a:cubicBezTo>
                <a:cubicBezTo>
                  <a:pt x="987650" y="542916"/>
                  <a:pt x="990897" y="545621"/>
                  <a:pt x="988732" y="548868"/>
                </a:cubicBezTo>
                <a:cubicBezTo>
                  <a:pt x="995226" y="556444"/>
                  <a:pt x="994143" y="566185"/>
                  <a:pt x="993061" y="576467"/>
                </a:cubicBezTo>
                <a:cubicBezTo>
                  <a:pt x="994685" y="578090"/>
                  <a:pt x="996308" y="580255"/>
                  <a:pt x="997390" y="581878"/>
                </a:cubicBezTo>
                <a:cubicBezTo>
                  <a:pt x="997390" y="584043"/>
                  <a:pt x="997390" y="585125"/>
                  <a:pt x="996308" y="586207"/>
                </a:cubicBezTo>
                <a:cubicBezTo>
                  <a:pt x="996849" y="587831"/>
                  <a:pt x="1000637" y="586207"/>
                  <a:pt x="1000637" y="588372"/>
                </a:cubicBezTo>
                <a:cubicBezTo>
                  <a:pt x="1000096" y="589995"/>
                  <a:pt x="999014" y="590537"/>
                  <a:pt x="999555" y="592701"/>
                </a:cubicBezTo>
                <a:cubicBezTo>
                  <a:pt x="998473" y="593783"/>
                  <a:pt x="995226" y="593242"/>
                  <a:pt x="996308" y="595948"/>
                </a:cubicBezTo>
                <a:cubicBezTo>
                  <a:pt x="996308" y="598113"/>
                  <a:pt x="997390" y="598654"/>
                  <a:pt x="997390" y="600277"/>
                </a:cubicBezTo>
                <a:cubicBezTo>
                  <a:pt x="997931" y="602442"/>
                  <a:pt x="996308" y="602442"/>
                  <a:pt x="997390" y="603524"/>
                </a:cubicBezTo>
                <a:cubicBezTo>
                  <a:pt x="999014" y="605147"/>
                  <a:pt x="997390" y="608935"/>
                  <a:pt x="997390" y="608935"/>
                </a:cubicBezTo>
                <a:cubicBezTo>
                  <a:pt x="996849" y="610018"/>
                  <a:pt x="997931" y="610559"/>
                  <a:pt x="998473" y="611100"/>
                </a:cubicBezTo>
                <a:cubicBezTo>
                  <a:pt x="999014" y="611100"/>
                  <a:pt x="998473" y="612723"/>
                  <a:pt x="998473" y="613265"/>
                </a:cubicBezTo>
                <a:cubicBezTo>
                  <a:pt x="999014" y="613806"/>
                  <a:pt x="1000637" y="614888"/>
                  <a:pt x="999555" y="616511"/>
                </a:cubicBezTo>
                <a:cubicBezTo>
                  <a:pt x="995226" y="619217"/>
                  <a:pt x="1000637" y="626252"/>
                  <a:pt x="997390" y="631122"/>
                </a:cubicBezTo>
                <a:cubicBezTo>
                  <a:pt x="998473" y="632205"/>
                  <a:pt x="1001720" y="631664"/>
                  <a:pt x="1000637" y="634369"/>
                </a:cubicBezTo>
                <a:cubicBezTo>
                  <a:pt x="993061" y="635452"/>
                  <a:pt x="1001178" y="640863"/>
                  <a:pt x="999555" y="646816"/>
                </a:cubicBezTo>
                <a:cubicBezTo>
                  <a:pt x="997931" y="647357"/>
                  <a:pt x="997390" y="648439"/>
                  <a:pt x="995226" y="647898"/>
                </a:cubicBezTo>
                <a:cubicBezTo>
                  <a:pt x="995226" y="650604"/>
                  <a:pt x="997390" y="650604"/>
                  <a:pt x="997390" y="653309"/>
                </a:cubicBezTo>
                <a:cubicBezTo>
                  <a:pt x="997390" y="652768"/>
                  <a:pt x="996308" y="653850"/>
                  <a:pt x="996308" y="654392"/>
                </a:cubicBezTo>
                <a:cubicBezTo>
                  <a:pt x="995226" y="658180"/>
                  <a:pt x="996849" y="661426"/>
                  <a:pt x="996308" y="664673"/>
                </a:cubicBezTo>
                <a:cubicBezTo>
                  <a:pt x="994685" y="664673"/>
                  <a:pt x="995226" y="667379"/>
                  <a:pt x="993061" y="666838"/>
                </a:cubicBezTo>
                <a:cubicBezTo>
                  <a:pt x="993061" y="670085"/>
                  <a:pt x="994685" y="671167"/>
                  <a:pt x="993061" y="672249"/>
                </a:cubicBezTo>
                <a:cubicBezTo>
                  <a:pt x="993061" y="672249"/>
                  <a:pt x="993061" y="674414"/>
                  <a:pt x="993061" y="674414"/>
                </a:cubicBezTo>
                <a:cubicBezTo>
                  <a:pt x="993061" y="676037"/>
                  <a:pt x="994685" y="677661"/>
                  <a:pt x="993061" y="678743"/>
                </a:cubicBezTo>
                <a:cubicBezTo>
                  <a:pt x="992520" y="679284"/>
                  <a:pt x="991438" y="678743"/>
                  <a:pt x="990897" y="678743"/>
                </a:cubicBezTo>
                <a:cubicBezTo>
                  <a:pt x="992520" y="681990"/>
                  <a:pt x="987650" y="684696"/>
                  <a:pt x="990897" y="686319"/>
                </a:cubicBezTo>
                <a:cubicBezTo>
                  <a:pt x="990897" y="684696"/>
                  <a:pt x="993602" y="685237"/>
                  <a:pt x="993061" y="687401"/>
                </a:cubicBezTo>
                <a:cubicBezTo>
                  <a:pt x="991438" y="686860"/>
                  <a:pt x="991438" y="686319"/>
                  <a:pt x="989814" y="687401"/>
                </a:cubicBezTo>
                <a:cubicBezTo>
                  <a:pt x="989273" y="690107"/>
                  <a:pt x="988191" y="691731"/>
                  <a:pt x="988732" y="694977"/>
                </a:cubicBezTo>
                <a:cubicBezTo>
                  <a:pt x="990355" y="694436"/>
                  <a:pt x="989273" y="696601"/>
                  <a:pt x="989814" y="697142"/>
                </a:cubicBezTo>
                <a:cubicBezTo>
                  <a:pt x="990897" y="698224"/>
                  <a:pt x="993602" y="697142"/>
                  <a:pt x="993061" y="699307"/>
                </a:cubicBezTo>
                <a:cubicBezTo>
                  <a:pt x="989814" y="699307"/>
                  <a:pt x="988191" y="697142"/>
                  <a:pt x="985485" y="697142"/>
                </a:cubicBezTo>
                <a:cubicBezTo>
                  <a:pt x="986026" y="700389"/>
                  <a:pt x="983321" y="700389"/>
                  <a:pt x="984403" y="703636"/>
                </a:cubicBezTo>
                <a:cubicBezTo>
                  <a:pt x="986567" y="704177"/>
                  <a:pt x="986567" y="702012"/>
                  <a:pt x="987650" y="701471"/>
                </a:cubicBezTo>
                <a:cubicBezTo>
                  <a:pt x="986567" y="706342"/>
                  <a:pt x="989273" y="706883"/>
                  <a:pt x="989814" y="710130"/>
                </a:cubicBezTo>
                <a:cubicBezTo>
                  <a:pt x="987109" y="710671"/>
                  <a:pt x="987650" y="707965"/>
                  <a:pt x="984403" y="709047"/>
                </a:cubicBezTo>
                <a:cubicBezTo>
                  <a:pt x="982779" y="712294"/>
                  <a:pt x="983862" y="713918"/>
                  <a:pt x="985485" y="716623"/>
                </a:cubicBezTo>
                <a:cubicBezTo>
                  <a:pt x="980074" y="716082"/>
                  <a:pt x="983321" y="720411"/>
                  <a:pt x="983321" y="720952"/>
                </a:cubicBezTo>
                <a:cubicBezTo>
                  <a:pt x="983321" y="721494"/>
                  <a:pt x="980615" y="722035"/>
                  <a:pt x="981156" y="723117"/>
                </a:cubicBezTo>
                <a:cubicBezTo>
                  <a:pt x="982779" y="723117"/>
                  <a:pt x="982238" y="725823"/>
                  <a:pt x="982238" y="727446"/>
                </a:cubicBezTo>
                <a:cubicBezTo>
                  <a:pt x="984944" y="726905"/>
                  <a:pt x="987109" y="727987"/>
                  <a:pt x="986567" y="730693"/>
                </a:cubicBezTo>
                <a:cubicBezTo>
                  <a:pt x="983321" y="731775"/>
                  <a:pt x="983862" y="729070"/>
                  <a:pt x="982238" y="728528"/>
                </a:cubicBezTo>
                <a:cubicBezTo>
                  <a:pt x="982238" y="730152"/>
                  <a:pt x="982779" y="731234"/>
                  <a:pt x="983321" y="731775"/>
                </a:cubicBezTo>
                <a:cubicBezTo>
                  <a:pt x="983321" y="733399"/>
                  <a:pt x="980615" y="732858"/>
                  <a:pt x="980074" y="733940"/>
                </a:cubicBezTo>
                <a:cubicBezTo>
                  <a:pt x="978991" y="735563"/>
                  <a:pt x="981697" y="736646"/>
                  <a:pt x="981156" y="738269"/>
                </a:cubicBezTo>
                <a:cubicBezTo>
                  <a:pt x="981156" y="738810"/>
                  <a:pt x="977909" y="739892"/>
                  <a:pt x="977909" y="740434"/>
                </a:cubicBezTo>
                <a:cubicBezTo>
                  <a:pt x="977368" y="742057"/>
                  <a:pt x="978450" y="744222"/>
                  <a:pt x="977909" y="745845"/>
                </a:cubicBezTo>
                <a:cubicBezTo>
                  <a:pt x="975745" y="748551"/>
                  <a:pt x="974121" y="744763"/>
                  <a:pt x="972498" y="746927"/>
                </a:cubicBezTo>
                <a:cubicBezTo>
                  <a:pt x="971957" y="750715"/>
                  <a:pt x="974662" y="751798"/>
                  <a:pt x="975745" y="753421"/>
                </a:cubicBezTo>
                <a:cubicBezTo>
                  <a:pt x="975745" y="751257"/>
                  <a:pt x="977368" y="751798"/>
                  <a:pt x="978991" y="751257"/>
                </a:cubicBezTo>
                <a:cubicBezTo>
                  <a:pt x="980615" y="750715"/>
                  <a:pt x="982238" y="750174"/>
                  <a:pt x="983321" y="749092"/>
                </a:cubicBezTo>
                <a:cubicBezTo>
                  <a:pt x="984944" y="740975"/>
                  <a:pt x="980615" y="732858"/>
                  <a:pt x="989814" y="731234"/>
                </a:cubicBezTo>
                <a:cubicBezTo>
                  <a:pt x="989273" y="724199"/>
                  <a:pt x="987109" y="711753"/>
                  <a:pt x="995226" y="714459"/>
                </a:cubicBezTo>
                <a:cubicBezTo>
                  <a:pt x="993602" y="710671"/>
                  <a:pt x="995767" y="707424"/>
                  <a:pt x="996308" y="703095"/>
                </a:cubicBezTo>
                <a:cubicBezTo>
                  <a:pt x="996849" y="698765"/>
                  <a:pt x="996308" y="694977"/>
                  <a:pt x="996308" y="689566"/>
                </a:cubicBezTo>
                <a:cubicBezTo>
                  <a:pt x="997390" y="689566"/>
                  <a:pt x="997390" y="688484"/>
                  <a:pt x="997390" y="687401"/>
                </a:cubicBezTo>
                <a:cubicBezTo>
                  <a:pt x="1001178" y="688484"/>
                  <a:pt x="999014" y="683613"/>
                  <a:pt x="1001720" y="684155"/>
                </a:cubicBezTo>
                <a:cubicBezTo>
                  <a:pt x="1000096" y="678743"/>
                  <a:pt x="1002261" y="676037"/>
                  <a:pt x="1001720" y="669544"/>
                </a:cubicBezTo>
                <a:cubicBezTo>
                  <a:pt x="1004966" y="669003"/>
                  <a:pt x="1003884" y="664673"/>
                  <a:pt x="1006049" y="664132"/>
                </a:cubicBezTo>
                <a:cubicBezTo>
                  <a:pt x="1004966" y="659803"/>
                  <a:pt x="1005508" y="657097"/>
                  <a:pt x="1008213" y="653850"/>
                </a:cubicBezTo>
                <a:cubicBezTo>
                  <a:pt x="1008754" y="647357"/>
                  <a:pt x="1007672" y="642486"/>
                  <a:pt x="1006049" y="638157"/>
                </a:cubicBezTo>
                <a:cubicBezTo>
                  <a:pt x="1007672" y="638157"/>
                  <a:pt x="1006590" y="634910"/>
                  <a:pt x="1008213" y="634910"/>
                </a:cubicBezTo>
                <a:cubicBezTo>
                  <a:pt x="1010378" y="632746"/>
                  <a:pt x="1010378" y="635452"/>
                  <a:pt x="1013625" y="634910"/>
                </a:cubicBezTo>
                <a:cubicBezTo>
                  <a:pt x="1013625" y="631122"/>
                  <a:pt x="1010919" y="629499"/>
                  <a:pt x="1010378" y="626252"/>
                </a:cubicBezTo>
                <a:cubicBezTo>
                  <a:pt x="1009837" y="620841"/>
                  <a:pt x="1009837" y="619758"/>
                  <a:pt x="1010378" y="617594"/>
                </a:cubicBezTo>
                <a:cubicBezTo>
                  <a:pt x="1011460" y="613806"/>
                  <a:pt x="1009296" y="613265"/>
                  <a:pt x="1009296" y="611100"/>
                </a:cubicBezTo>
                <a:cubicBezTo>
                  <a:pt x="1008754" y="606771"/>
                  <a:pt x="1008213" y="606771"/>
                  <a:pt x="1008213" y="603524"/>
                </a:cubicBezTo>
                <a:cubicBezTo>
                  <a:pt x="1008213" y="599195"/>
                  <a:pt x="1011460" y="594866"/>
                  <a:pt x="1010378" y="589995"/>
                </a:cubicBezTo>
                <a:cubicBezTo>
                  <a:pt x="1013625" y="589995"/>
                  <a:pt x="1012001" y="584584"/>
                  <a:pt x="1013625" y="583502"/>
                </a:cubicBezTo>
                <a:cubicBezTo>
                  <a:pt x="1010378" y="582419"/>
                  <a:pt x="1009837" y="579172"/>
                  <a:pt x="1009296" y="575926"/>
                </a:cubicBezTo>
                <a:cubicBezTo>
                  <a:pt x="1012001" y="571596"/>
                  <a:pt x="1010378" y="566726"/>
                  <a:pt x="1010378" y="563479"/>
                </a:cubicBezTo>
                <a:cubicBezTo>
                  <a:pt x="1010378" y="560774"/>
                  <a:pt x="1010378" y="556986"/>
                  <a:pt x="1010378" y="553198"/>
                </a:cubicBezTo>
                <a:cubicBezTo>
                  <a:pt x="1010378" y="551574"/>
                  <a:pt x="1009296" y="552115"/>
                  <a:pt x="1010378" y="551033"/>
                </a:cubicBezTo>
                <a:cubicBezTo>
                  <a:pt x="1010919" y="550492"/>
                  <a:pt x="1009296" y="547786"/>
                  <a:pt x="1009296" y="547786"/>
                </a:cubicBezTo>
                <a:cubicBezTo>
                  <a:pt x="1007672" y="542916"/>
                  <a:pt x="1012001" y="542916"/>
                  <a:pt x="1011460" y="540210"/>
                </a:cubicBezTo>
                <a:cubicBezTo>
                  <a:pt x="1010378" y="537504"/>
                  <a:pt x="1009837" y="533716"/>
                  <a:pt x="1009296" y="529928"/>
                </a:cubicBezTo>
                <a:cubicBezTo>
                  <a:pt x="1010378" y="528305"/>
                  <a:pt x="1010378" y="525599"/>
                  <a:pt x="1011460" y="524517"/>
                </a:cubicBezTo>
                <a:cubicBezTo>
                  <a:pt x="1008213" y="523435"/>
                  <a:pt x="1010378" y="522893"/>
                  <a:pt x="1010378" y="520188"/>
                </a:cubicBezTo>
                <a:cubicBezTo>
                  <a:pt x="1009296" y="520188"/>
                  <a:pt x="1009296" y="518564"/>
                  <a:pt x="1009296" y="516941"/>
                </a:cubicBezTo>
                <a:cubicBezTo>
                  <a:pt x="1009837" y="514776"/>
                  <a:pt x="1011460" y="514235"/>
                  <a:pt x="1011460" y="511529"/>
                </a:cubicBezTo>
                <a:cubicBezTo>
                  <a:pt x="1003343" y="510447"/>
                  <a:pt x="1005508" y="501789"/>
                  <a:pt x="1006049" y="496918"/>
                </a:cubicBezTo>
                <a:cubicBezTo>
                  <a:pt x="1006049" y="495295"/>
                  <a:pt x="1004966" y="494754"/>
                  <a:pt x="1004966" y="493672"/>
                </a:cubicBezTo>
                <a:cubicBezTo>
                  <a:pt x="1004966" y="494213"/>
                  <a:pt x="1006049" y="493130"/>
                  <a:pt x="1006049" y="492589"/>
                </a:cubicBezTo>
                <a:cubicBezTo>
                  <a:pt x="1007131" y="487719"/>
                  <a:pt x="1004966" y="485013"/>
                  <a:pt x="1004966" y="482308"/>
                </a:cubicBezTo>
                <a:cubicBezTo>
                  <a:pt x="1004425" y="477978"/>
                  <a:pt x="1003884" y="475814"/>
                  <a:pt x="1003884" y="473649"/>
                </a:cubicBezTo>
                <a:cubicBezTo>
                  <a:pt x="1003884" y="469861"/>
                  <a:pt x="1003884" y="466073"/>
                  <a:pt x="1003884" y="462285"/>
                </a:cubicBezTo>
                <a:cubicBezTo>
                  <a:pt x="1001720" y="461203"/>
                  <a:pt x="1001720" y="458497"/>
                  <a:pt x="1000637" y="456874"/>
                </a:cubicBezTo>
                <a:cubicBezTo>
                  <a:pt x="1002261" y="454709"/>
                  <a:pt x="999555" y="450380"/>
                  <a:pt x="1001720" y="446592"/>
                </a:cubicBezTo>
                <a:cubicBezTo>
                  <a:pt x="999014" y="446592"/>
                  <a:pt x="1000096" y="443345"/>
                  <a:pt x="999555" y="442263"/>
                </a:cubicBezTo>
                <a:cubicBezTo>
                  <a:pt x="999555" y="441722"/>
                  <a:pt x="997931" y="441722"/>
                  <a:pt x="997390" y="441181"/>
                </a:cubicBezTo>
                <a:cubicBezTo>
                  <a:pt x="996849" y="440098"/>
                  <a:pt x="997390" y="438475"/>
                  <a:pt x="996308" y="437934"/>
                </a:cubicBezTo>
                <a:cubicBezTo>
                  <a:pt x="994685" y="431440"/>
                  <a:pt x="997390" y="424946"/>
                  <a:pt x="991979" y="421158"/>
                </a:cubicBezTo>
                <a:cubicBezTo>
                  <a:pt x="988732" y="414664"/>
                  <a:pt x="992520" y="404924"/>
                  <a:pt x="987650" y="398971"/>
                </a:cubicBezTo>
                <a:cubicBezTo>
                  <a:pt x="987650" y="394642"/>
                  <a:pt x="985485" y="391936"/>
                  <a:pt x="986567" y="386525"/>
                </a:cubicBezTo>
                <a:cubicBezTo>
                  <a:pt x="983321" y="387066"/>
                  <a:pt x="983321" y="383819"/>
                  <a:pt x="983321" y="383278"/>
                </a:cubicBezTo>
                <a:cubicBezTo>
                  <a:pt x="983321" y="381113"/>
                  <a:pt x="981156" y="380572"/>
                  <a:pt x="981156" y="378949"/>
                </a:cubicBezTo>
                <a:cubicBezTo>
                  <a:pt x="981156" y="377867"/>
                  <a:pt x="980074" y="378408"/>
                  <a:pt x="980074" y="377867"/>
                </a:cubicBezTo>
                <a:cubicBezTo>
                  <a:pt x="978991" y="375161"/>
                  <a:pt x="979533" y="372455"/>
                  <a:pt x="977909" y="371373"/>
                </a:cubicBezTo>
                <a:cubicBezTo>
                  <a:pt x="976827" y="370832"/>
                  <a:pt x="977368" y="368126"/>
                  <a:pt x="976827" y="367044"/>
                </a:cubicBezTo>
                <a:cubicBezTo>
                  <a:pt x="974121" y="367044"/>
                  <a:pt x="974121" y="364338"/>
                  <a:pt x="973580" y="363797"/>
                </a:cubicBezTo>
                <a:cubicBezTo>
                  <a:pt x="973039" y="362715"/>
                  <a:pt x="969792" y="363797"/>
                  <a:pt x="970333" y="361632"/>
                </a:cubicBezTo>
                <a:cubicBezTo>
                  <a:pt x="968710" y="357303"/>
                  <a:pt x="967627" y="351892"/>
                  <a:pt x="964922" y="348104"/>
                </a:cubicBezTo>
                <a:cubicBezTo>
                  <a:pt x="964922" y="346480"/>
                  <a:pt x="966545" y="346480"/>
                  <a:pt x="966004" y="344857"/>
                </a:cubicBezTo>
                <a:cubicBezTo>
                  <a:pt x="963839" y="344316"/>
                  <a:pt x="963839" y="342151"/>
                  <a:pt x="962757" y="340528"/>
                </a:cubicBezTo>
                <a:cubicBezTo>
                  <a:pt x="960051" y="340528"/>
                  <a:pt x="957887" y="339986"/>
                  <a:pt x="957346" y="338363"/>
                </a:cubicBezTo>
                <a:cubicBezTo>
                  <a:pt x="957887" y="335116"/>
                  <a:pt x="954640" y="335116"/>
                  <a:pt x="955181" y="331869"/>
                </a:cubicBezTo>
                <a:cubicBezTo>
                  <a:pt x="955181" y="329705"/>
                  <a:pt x="958428" y="330246"/>
                  <a:pt x="957346" y="327540"/>
                </a:cubicBezTo>
                <a:cubicBezTo>
                  <a:pt x="953016" y="329164"/>
                  <a:pt x="955181" y="324834"/>
                  <a:pt x="953016" y="324293"/>
                </a:cubicBezTo>
                <a:cubicBezTo>
                  <a:pt x="953016" y="325917"/>
                  <a:pt x="950311" y="325376"/>
                  <a:pt x="948687" y="325376"/>
                </a:cubicBezTo>
                <a:cubicBezTo>
                  <a:pt x="949228" y="323211"/>
                  <a:pt x="947064" y="323211"/>
                  <a:pt x="946523" y="321046"/>
                </a:cubicBezTo>
                <a:cubicBezTo>
                  <a:pt x="946523" y="321588"/>
                  <a:pt x="947605" y="320505"/>
                  <a:pt x="947605" y="319964"/>
                </a:cubicBezTo>
                <a:cubicBezTo>
                  <a:pt x="947605" y="319964"/>
                  <a:pt x="946523" y="319964"/>
                  <a:pt x="946523" y="319964"/>
                </a:cubicBezTo>
                <a:cubicBezTo>
                  <a:pt x="945982" y="319964"/>
                  <a:pt x="946523" y="318341"/>
                  <a:pt x="946523" y="317800"/>
                </a:cubicBezTo>
                <a:cubicBezTo>
                  <a:pt x="945982" y="316717"/>
                  <a:pt x="942735" y="316176"/>
                  <a:pt x="944358" y="313470"/>
                </a:cubicBezTo>
                <a:cubicBezTo>
                  <a:pt x="937323" y="314011"/>
                  <a:pt x="936241" y="309141"/>
                  <a:pt x="932994" y="305894"/>
                </a:cubicBezTo>
                <a:cubicBezTo>
                  <a:pt x="932994" y="306977"/>
                  <a:pt x="931912" y="306977"/>
                  <a:pt x="930830" y="306977"/>
                </a:cubicBezTo>
                <a:cubicBezTo>
                  <a:pt x="929747" y="305894"/>
                  <a:pt x="929206" y="303730"/>
                  <a:pt x="929747" y="301565"/>
                </a:cubicBezTo>
                <a:cubicBezTo>
                  <a:pt x="923795" y="298859"/>
                  <a:pt x="920548" y="292907"/>
                  <a:pt x="917301" y="286954"/>
                </a:cubicBezTo>
                <a:cubicBezTo>
                  <a:pt x="914054" y="286413"/>
                  <a:pt x="914054" y="289119"/>
                  <a:pt x="910807" y="288037"/>
                </a:cubicBezTo>
                <a:cubicBezTo>
                  <a:pt x="910266" y="283166"/>
                  <a:pt x="910266" y="284249"/>
                  <a:pt x="909725" y="280461"/>
                </a:cubicBezTo>
                <a:cubicBezTo>
                  <a:pt x="908101" y="280461"/>
                  <a:pt x="907019" y="279919"/>
                  <a:pt x="906478" y="279378"/>
                </a:cubicBezTo>
                <a:cubicBezTo>
                  <a:pt x="905937" y="278837"/>
                  <a:pt x="907019" y="277214"/>
                  <a:pt x="906478" y="277214"/>
                </a:cubicBezTo>
                <a:cubicBezTo>
                  <a:pt x="905937" y="276673"/>
                  <a:pt x="904855" y="277214"/>
                  <a:pt x="904313" y="277214"/>
                </a:cubicBezTo>
                <a:cubicBezTo>
                  <a:pt x="903772" y="277214"/>
                  <a:pt x="903772" y="275049"/>
                  <a:pt x="903231" y="275049"/>
                </a:cubicBezTo>
                <a:cubicBezTo>
                  <a:pt x="902149" y="273967"/>
                  <a:pt x="898902" y="274508"/>
                  <a:pt x="899984" y="271802"/>
                </a:cubicBezTo>
                <a:cubicBezTo>
                  <a:pt x="897279" y="271261"/>
                  <a:pt x="895655" y="271802"/>
                  <a:pt x="894573" y="272884"/>
                </a:cubicBezTo>
                <a:cubicBezTo>
                  <a:pt x="894573" y="269638"/>
                  <a:pt x="891326" y="270179"/>
                  <a:pt x="890244" y="268555"/>
                </a:cubicBezTo>
                <a:cubicBezTo>
                  <a:pt x="889702" y="270179"/>
                  <a:pt x="888620" y="268555"/>
                  <a:pt x="888079" y="267473"/>
                </a:cubicBezTo>
                <a:cubicBezTo>
                  <a:pt x="885373" y="266932"/>
                  <a:pt x="885914" y="269638"/>
                  <a:pt x="882668" y="268555"/>
                </a:cubicBezTo>
                <a:cubicBezTo>
                  <a:pt x="883750" y="265850"/>
                  <a:pt x="880503" y="263144"/>
                  <a:pt x="880503" y="263144"/>
                </a:cubicBezTo>
                <a:cubicBezTo>
                  <a:pt x="879962" y="263144"/>
                  <a:pt x="880503" y="261520"/>
                  <a:pt x="880503" y="260979"/>
                </a:cubicBezTo>
                <a:cubicBezTo>
                  <a:pt x="880503" y="260979"/>
                  <a:pt x="879421" y="260979"/>
                  <a:pt x="879421" y="260979"/>
                </a:cubicBezTo>
                <a:cubicBezTo>
                  <a:pt x="878880" y="260438"/>
                  <a:pt x="879421" y="259356"/>
                  <a:pt x="879421" y="258815"/>
                </a:cubicBezTo>
                <a:cubicBezTo>
                  <a:pt x="878880" y="257732"/>
                  <a:pt x="876715" y="256650"/>
                  <a:pt x="876174" y="255568"/>
                </a:cubicBezTo>
                <a:cubicBezTo>
                  <a:pt x="875092" y="253944"/>
                  <a:pt x="875633" y="252862"/>
                  <a:pt x="874009" y="251239"/>
                </a:cubicBezTo>
                <a:cubicBezTo>
                  <a:pt x="873468" y="252862"/>
                  <a:pt x="872386" y="253403"/>
                  <a:pt x="871845" y="254486"/>
                </a:cubicBezTo>
                <a:cubicBezTo>
                  <a:pt x="871304" y="256109"/>
                  <a:pt x="873468" y="259897"/>
                  <a:pt x="869680" y="258815"/>
                </a:cubicBezTo>
                <a:cubicBezTo>
                  <a:pt x="869680" y="256650"/>
                  <a:pt x="870762" y="256109"/>
                  <a:pt x="870762" y="254486"/>
                </a:cubicBezTo>
                <a:cubicBezTo>
                  <a:pt x="866974" y="253403"/>
                  <a:pt x="870762" y="251780"/>
                  <a:pt x="868598" y="250156"/>
                </a:cubicBezTo>
                <a:cubicBezTo>
                  <a:pt x="869139" y="250156"/>
                  <a:pt x="867516" y="251780"/>
                  <a:pt x="867516" y="250156"/>
                </a:cubicBezTo>
                <a:cubicBezTo>
                  <a:pt x="867516" y="248533"/>
                  <a:pt x="869139" y="248533"/>
                  <a:pt x="868598" y="246910"/>
                </a:cubicBezTo>
                <a:cubicBezTo>
                  <a:pt x="866433" y="245286"/>
                  <a:pt x="866974" y="246910"/>
                  <a:pt x="864269" y="246910"/>
                </a:cubicBezTo>
                <a:cubicBezTo>
                  <a:pt x="865351" y="242580"/>
                  <a:pt x="862104" y="243663"/>
                  <a:pt x="861022" y="242580"/>
                </a:cubicBezTo>
                <a:cubicBezTo>
                  <a:pt x="859939" y="241498"/>
                  <a:pt x="859939" y="239875"/>
                  <a:pt x="858857" y="239334"/>
                </a:cubicBezTo>
                <a:cubicBezTo>
                  <a:pt x="858857" y="240416"/>
                  <a:pt x="857775" y="240416"/>
                  <a:pt x="856693" y="240416"/>
                </a:cubicBezTo>
                <a:cubicBezTo>
                  <a:pt x="856693" y="239334"/>
                  <a:pt x="857775" y="239334"/>
                  <a:pt x="857775" y="238251"/>
                </a:cubicBezTo>
                <a:cubicBezTo>
                  <a:pt x="853987" y="238792"/>
                  <a:pt x="855069" y="235004"/>
                  <a:pt x="853446" y="235004"/>
                </a:cubicBezTo>
                <a:cubicBezTo>
                  <a:pt x="851281" y="235004"/>
                  <a:pt x="851281" y="232299"/>
                  <a:pt x="850199" y="231757"/>
                </a:cubicBezTo>
                <a:cubicBezTo>
                  <a:pt x="849658" y="231216"/>
                  <a:pt x="847493" y="232299"/>
                  <a:pt x="846952" y="231757"/>
                </a:cubicBezTo>
                <a:cubicBezTo>
                  <a:pt x="846952" y="231757"/>
                  <a:pt x="845870" y="229593"/>
                  <a:pt x="845870" y="229593"/>
                </a:cubicBezTo>
                <a:cubicBezTo>
                  <a:pt x="845329" y="229052"/>
                  <a:pt x="844246" y="230134"/>
                  <a:pt x="843705" y="229593"/>
                </a:cubicBezTo>
                <a:cubicBezTo>
                  <a:pt x="841541" y="227969"/>
                  <a:pt x="840999" y="224181"/>
                  <a:pt x="838294" y="225264"/>
                </a:cubicBezTo>
                <a:cubicBezTo>
                  <a:pt x="836670" y="225264"/>
                  <a:pt x="836670" y="226887"/>
                  <a:pt x="835047" y="227428"/>
                </a:cubicBezTo>
                <a:cubicBezTo>
                  <a:pt x="834506" y="225264"/>
                  <a:pt x="832882" y="224723"/>
                  <a:pt x="830718" y="225264"/>
                </a:cubicBezTo>
                <a:cubicBezTo>
                  <a:pt x="830718" y="223640"/>
                  <a:pt x="829094" y="223640"/>
                  <a:pt x="828553" y="222017"/>
                </a:cubicBezTo>
                <a:cubicBezTo>
                  <a:pt x="826389" y="222558"/>
                  <a:pt x="825847" y="220393"/>
                  <a:pt x="825306" y="222017"/>
                </a:cubicBezTo>
                <a:cubicBezTo>
                  <a:pt x="826930" y="222017"/>
                  <a:pt x="825306" y="223640"/>
                  <a:pt x="824224" y="224181"/>
                </a:cubicBezTo>
                <a:cubicBezTo>
                  <a:pt x="824224" y="222558"/>
                  <a:pt x="824224" y="221476"/>
                  <a:pt x="824224" y="219852"/>
                </a:cubicBezTo>
                <a:cubicBezTo>
                  <a:pt x="822601" y="219852"/>
                  <a:pt x="821518" y="219311"/>
                  <a:pt x="822059" y="217688"/>
                </a:cubicBezTo>
                <a:cubicBezTo>
                  <a:pt x="816648" y="219311"/>
                  <a:pt x="818271" y="213900"/>
                  <a:pt x="813401" y="215523"/>
                </a:cubicBezTo>
                <a:cubicBezTo>
                  <a:pt x="812319" y="212276"/>
                  <a:pt x="809613" y="210653"/>
                  <a:pt x="810154" y="205241"/>
                </a:cubicBezTo>
                <a:cubicBezTo>
                  <a:pt x="807990" y="203077"/>
                  <a:pt x="804743" y="202536"/>
                  <a:pt x="801496" y="201995"/>
                </a:cubicBezTo>
                <a:cubicBezTo>
                  <a:pt x="800414" y="206324"/>
                  <a:pt x="801496" y="205783"/>
                  <a:pt x="801496" y="207406"/>
                </a:cubicBezTo>
                <a:cubicBezTo>
                  <a:pt x="801496" y="208488"/>
                  <a:pt x="800414" y="209029"/>
                  <a:pt x="800414" y="209571"/>
                </a:cubicBezTo>
                <a:cubicBezTo>
                  <a:pt x="800414" y="210112"/>
                  <a:pt x="803660" y="210653"/>
                  <a:pt x="802578" y="212817"/>
                </a:cubicBezTo>
                <a:cubicBezTo>
                  <a:pt x="798249" y="211194"/>
                  <a:pt x="798790" y="214982"/>
                  <a:pt x="796084" y="214982"/>
                </a:cubicBezTo>
                <a:cubicBezTo>
                  <a:pt x="796084" y="216605"/>
                  <a:pt x="796084" y="218770"/>
                  <a:pt x="796084" y="220393"/>
                </a:cubicBezTo>
                <a:cubicBezTo>
                  <a:pt x="797708" y="223099"/>
                  <a:pt x="799331" y="218229"/>
                  <a:pt x="800414" y="221476"/>
                </a:cubicBezTo>
                <a:cubicBezTo>
                  <a:pt x="800955" y="224181"/>
                  <a:pt x="802037" y="225805"/>
                  <a:pt x="801496" y="229052"/>
                </a:cubicBezTo>
                <a:cubicBezTo>
                  <a:pt x="803660" y="229052"/>
                  <a:pt x="805825" y="229052"/>
                  <a:pt x="807990" y="229052"/>
                </a:cubicBezTo>
                <a:cubicBezTo>
                  <a:pt x="807990" y="230675"/>
                  <a:pt x="807990" y="232840"/>
                  <a:pt x="807990" y="234463"/>
                </a:cubicBezTo>
                <a:cubicBezTo>
                  <a:pt x="811236" y="237169"/>
                  <a:pt x="812319" y="232299"/>
                  <a:pt x="813401" y="234463"/>
                </a:cubicBezTo>
                <a:cubicBezTo>
                  <a:pt x="812860" y="234463"/>
                  <a:pt x="812319" y="235545"/>
                  <a:pt x="813401" y="235545"/>
                </a:cubicBezTo>
                <a:cubicBezTo>
                  <a:pt x="813401" y="237169"/>
                  <a:pt x="813401" y="238251"/>
                  <a:pt x="813401" y="239875"/>
                </a:cubicBezTo>
                <a:cubicBezTo>
                  <a:pt x="815566" y="239334"/>
                  <a:pt x="816107" y="240957"/>
                  <a:pt x="816648" y="242039"/>
                </a:cubicBezTo>
                <a:cubicBezTo>
                  <a:pt x="819895" y="245827"/>
                  <a:pt x="822059" y="250156"/>
                  <a:pt x="825306" y="254486"/>
                </a:cubicBezTo>
                <a:cubicBezTo>
                  <a:pt x="823142" y="256650"/>
                  <a:pt x="825847" y="256650"/>
                  <a:pt x="825306" y="259897"/>
                </a:cubicBezTo>
                <a:cubicBezTo>
                  <a:pt x="828553" y="259356"/>
                  <a:pt x="828553" y="263144"/>
                  <a:pt x="829635" y="264226"/>
                </a:cubicBezTo>
                <a:cubicBezTo>
                  <a:pt x="831259" y="265850"/>
                  <a:pt x="832882" y="265850"/>
                  <a:pt x="833965" y="267473"/>
                </a:cubicBezTo>
                <a:cubicBezTo>
                  <a:pt x="832341" y="270720"/>
                  <a:pt x="835588" y="270179"/>
                  <a:pt x="836129" y="271802"/>
                </a:cubicBezTo>
                <a:cubicBezTo>
                  <a:pt x="836670" y="273426"/>
                  <a:pt x="835588" y="275590"/>
                  <a:pt x="836129" y="277214"/>
                </a:cubicBezTo>
                <a:cubicBezTo>
                  <a:pt x="837753" y="278296"/>
                  <a:pt x="840458" y="278837"/>
                  <a:pt x="841541" y="280461"/>
                </a:cubicBezTo>
                <a:cubicBezTo>
                  <a:pt x="840999" y="281543"/>
                  <a:pt x="837211" y="284790"/>
                  <a:pt x="840458" y="285872"/>
                </a:cubicBezTo>
                <a:cubicBezTo>
                  <a:pt x="840999" y="283166"/>
                  <a:pt x="843705" y="286954"/>
                  <a:pt x="843705" y="288037"/>
                </a:cubicBezTo>
                <a:cubicBezTo>
                  <a:pt x="839917" y="287495"/>
                  <a:pt x="840458" y="291283"/>
                  <a:pt x="840458" y="294530"/>
                </a:cubicBezTo>
                <a:cubicBezTo>
                  <a:pt x="841541" y="294530"/>
                  <a:pt x="843705" y="294530"/>
                  <a:pt x="843705" y="295613"/>
                </a:cubicBezTo>
                <a:cubicBezTo>
                  <a:pt x="843705" y="297236"/>
                  <a:pt x="846411" y="296695"/>
                  <a:pt x="845870" y="298859"/>
                </a:cubicBezTo>
                <a:cubicBezTo>
                  <a:pt x="845870" y="300483"/>
                  <a:pt x="843164" y="299942"/>
                  <a:pt x="843705" y="302106"/>
                </a:cubicBezTo>
                <a:cubicBezTo>
                  <a:pt x="843164" y="304812"/>
                  <a:pt x="848034" y="303189"/>
                  <a:pt x="846952" y="306435"/>
                </a:cubicBezTo>
                <a:cubicBezTo>
                  <a:pt x="844787" y="310765"/>
                  <a:pt x="846952" y="315635"/>
                  <a:pt x="849117" y="318882"/>
                </a:cubicBezTo>
                <a:cubicBezTo>
                  <a:pt x="847493" y="319964"/>
                  <a:pt x="846411" y="319964"/>
                  <a:pt x="844787" y="318882"/>
                </a:cubicBezTo>
                <a:cubicBezTo>
                  <a:pt x="844787" y="319964"/>
                  <a:pt x="844787" y="322129"/>
                  <a:pt x="843705" y="322129"/>
                </a:cubicBezTo>
                <a:cubicBezTo>
                  <a:pt x="845329" y="328081"/>
                  <a:pt x="844246" y="329705"/>
                  <a:pt x="841541" y="335657"/>
                </a:cubicBezTo>
                <a:cubicBezTo>
                  <a:pt x="842623" y="340528"/>
                  <a:pt x="838835" y="343774"/>
                  <a:pt x="841541" y="347021"/>
                </a:cubicBezTo>
                <a:cubicBezTo>
                  <a:pt x="839917" y="348104"/>
                  <a:pt x="839376" y="350268"/>
                  <a:pt x="838294" y="351350"/>
                </a:cubicBezTo>
                <a:cubicBezTo>
                  <a:pt x="837211" y="352974"/>
                  <a:pt x="834506" y="352974"/>
                  <a:pt x="833965" y="353515"/>
                </a:cubicBezTo>
                <a:cubicBezTo>
                  <a:pt x="833423" y="354056"/>
                  <a:pt x="834506" y="355680"/>
                  <a:pt x="833965" y="355680"/>
                </a:cubicBezTo>
                <a:cubicBezTo>
                  <a:pt x="832882" y="356221"/>
                  <a:pt x="830718" y="355139"/>
                  <a:pt x="830718" y="356762"/>
                </a:cubicBezTo>
                <a:cubicBezTo>
                  <a:pt x="832341" y="356221"/>
                  <a:pt x="832341" y="362173"/>
                  <a:pt x="830718" y="361091"/>
                </a:cubicBezTo>
                <a:cubicBezTo>
                  <a:pt x="829094" y="361091"/>
                  <a:pt x="828553" y="358385"/>
                  <a:pt x="827471" y="358927"/>
                </a:cubicBezTo>
                <a:cubicBezTo>
                  <a:pt x="827471" y="358927"/>
                  <a:pt x="827471" y="360550"/>
                  <a:pt x="826389" y="360009"/>
                </a:cubicBezTo>
                <a:cubicBezTo>
                  <a:pt x="825847" y="360009"/>
                  <a:pt x="826930" y="357844"/>
                  <a:pt x="826389" y="357844"/>
                </a:cubicBezTo>
                <a:cubicBezTo>
                  <a:pt x="825847" y="357303"/>
                  <a:pt x="824765" y="358385"/>
                  <a:pt x="824224" y="357844"/>
                </a:cubicBezTo>
                <a:cubicBezTo>
                  <a:pt x="823142" y="356762"/>
                  <a:pt x="823142" y="355680"/>
                  <a:pt x="822059" y="354597"/>
                </a:cubicBezTo>
                <a:cubicBezTo>
                  <a:pt x="824224" y="354056"/>
                  <a:pt x="822059" y="350809"/>
                  <a:pt x="822059" y="350268"/>
                </a:cubicBezTo>
                <a:cubicBezTo>
                  <a:pt x="822059" y="348645"/>
                  <a:pt x="822059" y="346480"/>
                  <a:pt x="822059" y="344857"/>
                </a:cubicBezTo>
                <a:cubicBezTo>
                  <a:pt x="822059" y="344857"/>
                  <a:pt x="824224" y="343233"/>
                  <a:pt x="824224" y="342692"/>
                </a:cubicBezTo>
                <a:cubicBezTo>
                  <a:pt x="824765" y="341610"/>
                  <a:pt x="824224" y="339445"/>
                  <a:pt x="824224" y="338363"/>
                </a:cubicBezTo>
                <a:cubicBezTo>
                  <a:pt x="824224" y="337822"/>
                  <a:pt x="825306" y="337281"/>
                  <a:pt x="825306" y="337281"/>
                </a:cubicBezTo>
                <a:cubicBezTo>
                  <a:pt x="825306" y="334034"/>
                  <a:pt x="823142" y="334575"/>
                  <a:pt x="825306" y="332952"/>
                </a:cubicBezTo>
                <a:cubicBezTo>
                  <a:pt x="826930" y="331869"/>
                  <a:pt x="824224" y="326458"/>
                  <a:pt x="825306" y="325376"/>
                </a:cubicBezTo>
                <a:cubicBezTo>
                  <a:pt x="828012" y="329164"/>
                  <a:pt x="830718" y="321046"/>
                  <a:pt x="827471" y="319964"/>
                </a:cubicBezTo>
                <a:cubicBezTo>
                  <a:pt x="827471" y="321046"/>
                  <a:pt x="826389" y="321046"/>
                  <a:pt x="825306" y="321046"/>
                </a:cubicBezTo>
                <a:cubicBezTo>
                  <a:pt x="826389" y="317800"/>
                  <a:pt x="823683" y="318341"/>
                  <a:pt x="823142" y="316717"/>
                </a:cubicBezTo>
                <a:cubicBezTo>
                  <a:pt x="824224" y="312929"/>
                  <a:pt x="824224" y="314553"/>
                  <a:pt x="822059" y="312388"/>
                </a:cubicBezTo>
                <a:cubicBezTo>
                  <a:pt x="822601" y="310223"/>
                  <a:pt x="824224" y="308600"/>
                  <a:pt x="825306" y="306977"/>
                </a:cubicBezTo>
                <a:cubicBezTo>
                  <a:pt x="822059" y="304812"/>
                  <a:pt x="819354" y="302106"/>
                  <a:pt x="819895" y="295613"/>
                </a:cubicBezTo>
                <a:cubicBezTo>
                  <a:pt x="826930" y="294530"/>
                  <a:pt x="820436" y="285872"/>
                  <a:pt x="822059" y="279919"/>
                </a:cubicBezTo>
                <a:cubicBezTo>
                  <a:pt x="817189" y="278296"/>
                  <a:pt x="816648" y="272884"/>
                  <a:pt x="815566" y="267473"/>
                </a:cubicBezTo>
                <a:cubicBezTo>
                  <a:pt x="812319" y="266932"/>
                  <a:pt x="811236" y="263685"/>
                  <a:pt x="809072" y="262062"/>
                </a:cubicBezTo>
                <a:cubicBezTo>
                  <a:pt x="809072" y="260438"/>
                  <a:pt x="809613" y="257732"/>
                  <a:pt x="807990" y="257732"/>
                </a:cubicBezTo>
                <a:cubicBezTo>
                  <a:pt x="807448" y="260438"/>
                  <a:pt x="806366" y="262062"/>
                  <a:pt x="806907" y="265308"/>
                </a:cubicBezTo>
                <a:cubicBezTo>
                  <a:pt x="802037" y="264767"/>
                  <a:pt x="807448" y="275049"/>
                  <a:pt x="801496" y="272884"/>
                </a:cubicBezTo>
                <a:cubicBezTo>
                  <a:pt x="799872" y="278296"/>
                  <a:pt x="802578" y="282084"/>
                  <a:pt x="799331" y="284249"/>
                </a:cubicBezTo>
                <a:cubicBezTo>
                  <a:pt x="797708" y="286954"/>
                  <a:pt x="803660" y="287495"/>
                  <a:pt x="800414" y="288578"/>
                </a:cubicBezTo>
                <a:cubicBezTo>
                  <a:pt x="797708" y="285331"/>
                  <a:pt x="798249" y="289660"/>
                  <a:pt x="795002" y="289660"/>
                </a:cubicBezTo>
                <a:cubicBezTo>
                  <a:pt x="794461" y="292366"/>
                  <a:pt x="797167" y="291825"/>
                  <a:pt x="796084" y="295071"/>
                </a:cubicBezTo>
                <a:cubicBezTo>
                  <a:pt x="793379" y="295613"/>
                  <a:pt x="792296" y="297777"/>
                  <a:pt x="792838" y="301565"/>
                </a:cubicBezTo>
                <a:cubicBezTo>
                  <a:pt x="787967" y="300483"/>
                  <a:pt x="790132" y="303730"/>
                  <a:pt x="789591" y="305894"/>
                </a:cubicBezTo>
                <a:cubicBezTo>
                  <a:pt x="789050" y="306977"/>
                  <a:pt x="785262" y="307518"/>
                  <a:pt x="787426" y="310223"/>
                </a:cubicBezTo>
                <a:cubicBezTo>
                  <a:pt x="788508" y="312929"/>
                  <a:pt x="791755" y="312929"/>
                  <a:pt x="791755" y="315635"/>
                </a:cubicBezTo>
                <a:cubicBezTo>
                  <a:pt x="788508" y="318341"/>
                  <a:pt x="786344" y="314553"/>
                  <a:pt x="783097" y="314553"/>
                </a:cubicBezTo>
                <a:cubicBezTo>
                  <a:pt x="780391" y="316717"/>
                  <a:pt x="784179" y="325376"/>
                  <a:pt x="779850" y="325917"/>
                </a:cubicBezTo>
                <a:cubicBezTo>
                  <a:pt x="779309" y="329164"/>
                  <a:pt x="782556" y="329164"/>
                  <a:pt x="782015" y="332410"/>
                </a:cubicBezTo>
                <a:cubicBezTo>
                  <a:pt x="777144" y="330787"/>
                  <a:pt x="778768" y="335657"/>
                  <a:pt x="774439" y="334575"/>
                </a:cubicBezTo>
                <a:cubicBezTo>
                  <a:pt x="773356" y="336740"/>
                  <a:pt x="777685" y="338363"/>
                  <a:pt x="774439" y="338904"/>
                </a:cubicBezTo>
                <a:cubicBezTo>
                  <a:pt x="771192" y="336198"/>
                  <a:pt x="769027" y="341610"/>
                  <a:pt x="765780" y="338904"/>
                </a:cubicBezTo>
                <a:cubicBezTo>
                  <a:pt x="765780" y="342151"/>
                  <a:pt x="763616" y="343774"/>
                  <a:pt x="761451" y="344316"/>
                </a:cubicBezTo>
                <a:cubicBezTo>
                  <a:pt x="761451" y="342692"/>
                  <a:pt x="763075" y="342692"/>
                  <a:pt x="762533" y="341069"/>
                </a:cubicBezTo>
                <a:cubicBezTo>
                  <a:pt x="755499" y="341610"/>
                  <a:pt x="758745" y="330787"/>
                  <a:pt x="757122" y="326458"/>
                </a:cubicBezTo>
                <a:cubicBezTo>
                  <a:pt x="758745" y="325917"/>
                  <a:pt x="759287" y="324834"/>
                  <a:pt x="761451" y="325376"/>
                </a:cubicBezTo>
                <a:cubicBezTo>
                  <a:pt x="761451" y="321588"/>
                  <a:pt x="760910" y="316717"/>
                  <a:pt x="763616" y="315094"/>
                </a:cubicBezTo>
                <a:cubicBezTo>
                  <a:pt x="763075" y="318341"/>
                  <a:pt x="765780" y="317258"/>
                  <a:pt x="766863" y="318341"/>
                </a:cubicBezTo>
                <a:cubicBezTo>
                  <a:pt x="767945" y="317258"/>
                  <a:pt x="767945" y="314553"/>
                  <a:pt x="767945" y="311847"/>
                </a:cubicBezTo>
                <a:cubicBezTo>
                  <a:pt x="770109" y="311847"/>
                  <a:pt x="771733" y="311306"/>
                  <a:pt x="772274" y="309682"/>
                </a:cubicBezTo>
                <a:cubicBezTo>
                  <a:pt x="769568" y="308600"/>
                  <a:pt x="773897" y="304812"/>
                  <a:pt x="772274" y="301024"/>
                </a:cubicBezTo>
                <a:cubicBezTo>
                  <a:pt x="773897" y="299401"/>
                  <a:pt x="774439" y="295613"/>
                  <a:pt x="776603" y="294530"/>
                </a:cubicBezTo>
                <a:cubicBezTo>
                  <a:pt x="775521" y="290201"/>
                  <a:pt x="776062" y="288037"/>
                  <a:pt x="779850" y="286954"/>
                </a:cubicBezTo>
                <a:cubicBezTo>
                  <a:pt x="780391" y="283166"/>
                  <a:pt x="777685" y="283166"/>
                  <a:pt x="778768" y="279378"/>
                </a:cubicBezTo>
                <a:cubicBezTo>
                  <a:pt x="780932" y="279919"/>
                  <a:pt x="780391" y="277755"/>
                  <a:pt x="780932" y="277214"/>
                </a:cubicBezTo>
                <a:cubicBezTo>
                  <a:pt x="782556" y="275590"/>
                  <a:pt x="785803" y="275049"/>
                  <a:pt x="784179" y="271802"/>
                </a:cubicBezTo>
                <a:cubicBezTo>
                  <a:pt x="785803" y="272343"/>
                  <a:pt x="785803" y="272884"/>
                  <a:pt x="787426" y="271802"/>
                </a:cubicBezTo>
                <a:cubicBezTo>
                  <a:pt x="788508" y="266932"/>
                  <a:pt x="790132" y="263144"/>
                  <a:pt x="788508" y="258274"/>
                </a:cubicBezTo>
                <a:cubicBezTo>
                  <a:pt x="790673" y="257732"/>
                  <a:pt x="792296" y="256109"/>
                  <a:pt x="793920" y="255027"/>
                </a:cubicBezTo>
                <a:cubicBezTo>
                  <a:pt x="793379" y="250698"/>
                  <a:pt x="792838" y="246368"/>
                  <a:pt x="791755" y="242580"/>
                </a:cubicBezTo>
                <a:cubicBezTo>
                  <a:pt x="789591" y="241498"/>
                  <a:pt x="788508" y="239875"/>
                  <a:pt x="787426" y="238251"/>
                </a:cubicBezTo>
                <a:cubicBezTo>
                  <a:pt x="785803" y="237169"/>
                  <a:pt x="787426" y="235545"/>
                  <a:pt x="786344" y="233922"/>
                </a:cubicBezTo>
                <a:cubicBezTo>
                  <a:pt x="785262" y="231757"/>
                  <a:pt x="780391" y="231757"/>
                  <a:pt x="782015" y="227428"/>
                </a:cubicBezTo>
                <a:cubicBezTo>
                  <a:pt x="779309" y="226887"/>
                  <a:pt x="779850" y="229593"/>
                  <a:pt x="776603" y="228511"/>
                </a:cubicBezTo>
                <a:cubicBezTo>
                  <a:pt x="777685" y="225805"/>
                  <a:pt x="774439" y="225805"/>
                  <a:pt x="773356" y="225264"/>
                </a:cubicBezTo>
                <a:cubicBezTo>
                  <a:pt x="772815" y="224723"/>
                  <a:pt x="772815" y="223640"/>
                  <a:pt x="772274" y="223099"/>
                </a:cubicBezTo>
                <a:cubicBezTo>
                  <a:pt x="771733" y="222558"/>
                  <a:pt x="769568" y="222558"/>
                  <a:pt x="769027" y="222017"/>
                </a:cubicBezTo>
                <a:cubicBezTo>
                  <a:pt x="767404" y="220393"/>
                  <a:pt x="767945" y="216605"/>
                  <a:pt x="764698" y="217688"/>
                </a:cubicBezTo>
                <a:cubicBezTo>
                  <a:pt x="764698" y="218770"/>
                  <a:pt x="763616" y="218770"/>
                  <a:pt x="762533" y="218770"/>
                </a:cubicBezTo>
                <a:cubicBezTo>
                  <a:pt x="761451" y="221476"/>
                  <a:pt x="767404" y="222558"/>
                  <a:pt x="763616" y="224181"/>
                </a:cubicBezTo>
                <a:cubicBezTo>
                  <a:pt x="762533" y="224181"/>
                  <a:pt x="762533" y="222558"/>
                  <a:pt x="762533" y="220935"/>
                </a:cubicBezTo>
                <a:cubicBezTo>
                  <a:pt x="759828" y="220393"/>
                  <a:pt x="757663" y="219852"/>
                  <a:pt x="756040" y="218770"/>
                </a:cubicBezTo>
                <a:cubicBezTo>
                  <a:pt x="756040" y="213900"/>
                  <a:pt x="752793" y="212276"/>
                  <a:pt x="750628" y="210112"/>
                </a:cubicBezTo>
                <a:cubicBezTo>
                  <a:pt x="747381" y="210112"/>
                  <a:pt x="748464" y="213900"/>
                  <a:pt x="744134" y="212276"/>
                </a:cubicBezTo>
                <a:cubicBezTo>
                  <a:pt x="742511" y="207406"/>
                  <a:pt x="744676" y="204700"/>
                  <a:pt x="745217" y="198748"/>
                </a:cubicBezTo>
                <a:cubicBezTo>
                  <a:pt x="740888" y="197665"/>
                  <a:pt x="741970" y="201453"/>
                  <a:pt x="738723" y="200912"/>
                </a:cubicBezTo>
                <a:cubicBezTo>
                  <a:pt x="738723" y="202536"/>
                  <a:pt x="739264" y="205241"/>
                  <a:pt x="737641" y="205241"/>
                </a:cubicBezTo>
                <a:cubicBezTo>
                  <a:pt x="736558" y="201453"/>
                  <a:pt x="730606" y="201995"/>
                  <a:pt x="725194" y="201995"/>
                </a:cubicBezTo>
                <a:cubicBezTo>
                  <a:pt x="725194" y="208488"/>
                  <a:pt x="718160" y="201453"/>
                  <a:pt x="714913" y="204159"/>
                </a:cubicBezTo>
                <a:cubicBezTo>
                  <a:pt x="715995" y="210112"/>
                  <a:pt x="708419" y="207947"/>
                  <a:pt x="710584" y="215523"/>
                </a:cubicBezTo>
                <a:cubicBezTo>
                  <a:pt x="706254" y="216605"/>
                  <a:pt x="706254" y="216605"/>
                  <a:pt x="701925" y="215523"/>
                </a:cubicBezTo>
                <a:cubicBezTo>
                  <a:pt x="702466" y="216605"/>
                  <a:pt x="701384" y="217147"/>
                  <a:pt x="700843" y="217688"/>
                </a:cubicBezTo>
                <a:cubicBezTo>
                  <a:pt x="700302" y="218229"/>
                  <a:pt x="699219" y="219311"/>
                  <a:pt x="698678" y="219852"/>
                </a:cubicBezTo>
                <a:cubicBezTo>
                  <a:pt x="698678" y="219311"/>
                  <a:pt x="698678" y="218229"/>
                  <a:pt x="698678" y="217688"/>
                </a:cubicBezTo>
                <a:cubicBezTo>
                  <a:pt x="695431" y="218229"/>
                  <a:pt x="694349" y="216064"/>
                  <a:pt x="692185" y="215523"/>
                </a:cubicBezTo>
                <a:cubicBezTo>
                  <a:pt x="690561" y="218229"/>
                  <a:pt x="688397" y="217688"/>
                  <a:pt x="685691" y="216605"/>
                </a:cubicBezTo>
                <a:cubicBezTo>
                  <a:pt x="685691" y="218770"/>
                  <a:pt x="684609" y="219311"/>
                  <a:pt x="682444" y="218770"/>
                </a:cubicBezTo>
                <a:cubicBezTo>
                  <a:pt x="681903" y="220935"/>
                  <a:pt x="685691" y="223640"/>
                  <a:pt x="682444" y="224181"/>
                </a:cubicBezTo>
                <a:cubicBezTo>
                  <a:pt x="680279" y="223640"/>
                  <a:pt x="679197" y="221476"/>
                  <a:pt x="675950" y="222017"/>
                </a:cubicBezTo>
                <a:cubicBezTo>
                  <a:pt x="674868" y="223640"/>
                  <a:pt x="673786" y="224181"/>
                  <a:pt x="672703" y="225264"/>
                </a:cubicBezTo>
                <a:cubicBezTo>
                  <a:pt x="669456" y="228511"/>
                  <a:pt x="669456" y="227428"/>
                  <a:pt x="670539" y="231757"/>
                </a:cubicBezTo>
                <a:cubicBezTo>
                  <a:pt x="668915" y="231757"/>
                  <a:pt x="666210" y="231216"/>
                  <a:pt x="666210" y="232840"/>
                </a:cubicBezTo>
                <a:cubicBezTo>
                  <a:pt x="666210" y="233922"/>
                  <a:pt x="665668" y="233381"/>
                  <a:pt x="665127" y="233922"/>
                </a:cubicBezTo>
                <a:cubicBezTo>
                  <a:pt x="663504" y="235545"/>
                  <a:pt x="661339" y="236628"/>
                  <a:pt x="659716" y="237169"/>
                </a:cubicBezTo>
                <a:cubicBezTo>
                  <a:pt x="659175" y="237710"/>
                  <a:pt x="658092" y="239334"/>
                  <a:pt x="656469" y="238251"/>
                </a:cubicBezTo>
                <a:cubicBezTo>
                  <a:pt x="657010" y="241498"/>
                  <a:pt x="655928" y="242039"/>
                  <a:pt x="653222" y="243663"/>
                </a:cubicBezTo>
                <a:cubicBezTo>
                  <a:pt x="653222" y="243663"/>
                  <a:pt x="652140" y="242039"/>
                  <a:pt x="651058" y="242580"/>
                </a:cubicBezTo>
                <a:cubicBezTo>
                  <a:pt x="650516" y="242580"/>
                  <a:pt x="651058" y="244204"/>
                  <a:pt x="651058" y="244745"/>
                </a:cubicBezTo>
                <a:cubicBezTo>
                  <a:pt x="650516" y="246368"/>
                  <a:pt x="645646" y="245827"/>
                  <a:pt x="644564" y="246910"/>
                </a:cubicBezTo>
                <a:cubicBezTo>
                  <a:pt x="644023" y="247451"/>
                  <a:pt x="645105" y="250698"/>
                  <a:pt x="643482" y="250156"/>
                </a:cubicBezTo>
                <a:cubicBezTo>
                  <a:pt x="642399" y="249074"/>
                  <a:pt x="639693" y="249074"/>
                  <a:pt x="636988" y="249074"/>
                </a:cubicBezTo>
                <a:cubicBezTo>
                  <a:pt x="636988" y="251239"/>
                  <a:pt x="636447" y="252862"/>
                  <a:pt x="634823" y="253403"/>
                </a:cubicBezTo>
                <a:cubicBezTo>
                  <a:pt x="629953" y="254486"/>
                  <a:pt x="625624" y="256109"/>
                  <a:pt x="621295" y="257732"/>
                </a:cubicBezTo>
                <a:cubicBezTo>
                  <a:pt x="621836" y="263144"/>
                  <a:pt x="622377" y="261520"/>
                  <a:pt x="622377" y="268014"/>
                </a:cubicBezTo>
                <a:cubicBezTo>
                  <a:pt x="616965" y="266391"/>
                  <a:pt x="619130" y="272343"/>
                  <a:pt x="616965" y="273426"/>
                </a:cubicBezTo>
                <a:cubicBezTo>
                  <a:pt x="613719" y="272884"/>
                  <a:pt x="613719" y="275590"/>
                  <a:pt x="610472" y="274508"/>
                </a:cubicBezTo>
                <a:cubicBezTo>
                  <a:pt x="610472" y="276673"/>
                  <a:pt x="609389" y="277214"/>
                  <a:pt x="608307" y="277755"/>
                </a:cubicBezTo>
                <a:cubicBezTo>
                  <a:pt x="603437" y="276131"/>
                  <a:pt x="604519" y="278296"/>
                  <a:pt x="601813" y="278837"/>
                </a:cubicBezTo>
                <a:cubicBezTo>
                  <a:pt x="599649" y="279378"/>
                  <a:pt x="598566" y="278837"/>
                  <a:pt x="597484" y="279919"/>
                </a:cubicBezTo>
                <a:cubicBezTo>
                  <a:pt x="596943" y="280461"/>
                  <a:pt x="595861" y="280461"/>
                  <a:pt x="595320" y="281002"/>
                </a:cubicBezTo>
                <a:cubicBezTo>
                  <a:pt x="593155" y="284249"/>
                  <a:pt x="596402" y="285872"/>
                  <a:pt x="594237" y="288578"/>
                </a:cubicBezTo>
                <a:cubicBezTo>
                  <a:pt x="592073" y="288578"/>
                  <a:pt x="592614" y="285331"/>
                  <a:pt x="589908" y="286413"/>
                </a:cubicBezTo>
                <a:cubicBezTo>
                  <a:pt x="589908" y="288037"/>
                  <a:pt x="589908" y="290201"/>
                  <a:pt x="587744" y="289660"/>
                </a:cubicBezTo>
                <a:cubicBezTo>
                  <a:pt x="587744" y="288578"/>
                  <a:pt x="587744" y="286413"/>
                  <a:pt x="586661" y="286413"/>
                </a:cubicBezTo>
                <a:cubicBezTo>
                  <a:pt x="585038" y="289660"/>
                  <a:pt x="582332" y="284790"/>
                  <a:pt x="579085" y="286413"/>
                </a:cubicBezTo>
                <a:cubicBezTo>
                  <a:pt x="578544" y="283707"/>
                  <a:pt x="576921" y="282625"/>
                  <a:pt x="576921" y="281002"/>
                </a:cubicBezTo>
                <a:cubicBezTo>
                  <a:pt x="576921" y="279919"/>
                  <a:pt x="578003" y="279919"/>
                  <a:pt x="578003" y="279919"/>
                </a:cubicBezTo>
                <a:cubicBezTo>
                  <a:pt x="578003" y="279378"/>
                  <a:pt x="576921" y="278296"/>
                  <a:pt x="576921" y="278837"/>
                </a:cubicBezTo>
                <a:cubicBezTo>
                  <a:pt x="576921" y="277214"/>
                  <a:pt x="578003" y="277214"/>
                  <a:pt x="578003" y="275590"/>
                </a:cubicBezTo>
                <a:cubicBezTo>
                  <a:pt x="578003" y="273967"/>
                  <a:pt x="576921" y="271261"/>
                  <a:pt x="579085" y="270179"/>
                </a:cubicBezTo>
                <a:cubicBezTo>
                  <a:pt x="582332" y="269638"/>
                  <a:pt x="583414" y="271261"/>
                  <a:pt x="585579" y="271261"/>
                </a:cubicBezTo>
                <a:cubicBezTo>
                  <a:pt x="587202" y="269638"/>
                  <a:pt x="587744" y="266391"/>
                  <a:pt x="589908" y="264767"/>
                </a:cubicBezTo>
                <a:cubicBezTo>
                  <a:pt x="596402" y="264226"/>
                  <a:pt x="594778" y="255568"/>
                  <a:pt x="601272" y="254486"/>
                </a:cubicBezTo>
                <a:cubicBezTo>
                  <a:pt x="601272" y="252862"/>
                  <a:pt x="600731" y="250156"/>
                  <a:pt x="602355" y="250156"/>
                </a:cubicBezTo>
                <a:cubicBezTo>
                  <a:pt x="604519" y="247992"/>
                  <a:pt x="604519" y="250698"/>
                  <a:pt x="606684" y="251239"/>
                </a:cubicBezTo>
                <a:cubicBezTo>
                  <a:pt x="606143" y="247451"/>
                  <a:pt x="610472" y="247992"/>
                  <a:pt x="612095" y="245827"/>
                </a:cubicBezTo>
                <a:cubicBezTo>
                  <a:pt x="612636" y="245286"/>
                  <a:pt x="612636" y="243122"/>
                  <a:pt x="613177" y="242580"/>
                </a:cubicBezTo>
                <a:cubicBezTo>
                  <a:pt x="613177" y="242039"/>
                  <a:pt x="614801" y="242039"/>
                  <a:pt x="615342" y="241498"/>
                </a:cubicBezTo>
                <a:cubicBezTo>
                  <a:pt x="615883" y="240957"/>
                  <a:pt x="614801" y="239875"/>
                  <a:pt x="615342" y="239334"/>
                </a:cubicBezTo>
                <a:cubicBezTo>
                  <a:pt x="615883" y="238251"/>
                  <a:pt x="617507" y="237710"/>
                  <a:pt x="618589" y="237169"/>
                </a:cubicBezTo>
                <a:cubicBezTo>
                  <a:pt x="619671" y="236087"/>
                  <a:pt x="619671" y="235004"/>
                  <a:pt x="621836" y="235004"/>
                </a:cubicBezTo>
                <a:cubicBezTo>
                  <a:pt x="620753" y="236087"/>
                  <a:pt x="621295" y="242039"/>
                  <a:pt x="624000" y="242580"/>
                </a:cubicBezTo>
                <a:cubicBezTo>
                  <a:pt x="624000" y="239334"/>
                  <a:pt x="624541" y="236628"/>
                  <a:pt x="626165" y="235004"/>
                </a:cubicBezTo>
                <a:cubicBezTo>
                  <a:pt x="630494" y="236087"/>
                  <a:pt x="629412" y="231757"/>
                  <a:pt x="633741" y="232840"/>
                </a:cubicBezTo>
                <a:cubicBezTo>
                  <a:pt x="633741" y="230675"/>
                  <a:pt x="634282" y="229052"/>
                  <a:pt x="635905" y="228511"/>
                </a:cubicBezTo>
                <a:cubicBezTo>
                  <a:pt x="641317" y="228511"/>
                  <a:pt x="645646" y="231216"/>
                  <a:pt x="650516" y="228511"/>
                </a:cubicBezTo>
                <a:cubicBezTo>
                  <a:pt x="649975" y="222558"/>
                  <a:pt x="655387" y="223099"/>
                  <a:pt x="653763" y="216064"/>
                </a:cubicBezTo>
                <a:cubicBezTo>
                  <a:pt x="659175" y="214982"/>
                  <a:pt x="663504" y="212817"/>
                  <a:pt x="665127" y="208488"/>
                </a:cubicBezTo>
                <a:cubicBezTo>
                  <a:pt x="662422" y="207947"/>
                  <a:pt x="660798" y="205241"/>
                  <a:pt x="660798" y="204159"/>
                </a:cubicBezTo>
                <a:cubicBezTo>
                  <a:pt x="660798" y="203077"/>
                  <a:pt x="660798" y="201995"/>
                  <a:pt x="659716" y="201995"/>
                </a:cubicBezTo>
                <a:cubicBezTo>
                  <a:pt x="658092" y="201995"/>
                  <a:pt x="658634" y="199289"/>
                  <a:pt x="656469" y="199830"/>
                </a:cubicBezTo>
                <a:cubicBezTo>
                  <a:pt x="654304" y="201453"/>
                  <a:pt x="658634" y="204700"/>
                  <a:pt x="654304" y="205241"/>
                </a:cubicBezTo>
                <a:cubicBezTo>
                  <a:pt x="650516" y="203618"/>
                  <a:pt x="646187" y="203077"/>
                  <a:pt x="645646" y="198748"/>
                </a:cubicBezTo>
                <a:cubicBezTo>
                  <a:pt x="640776" y="198748"/>
                  <a:pt x="638070" y="196042"/>
                  <a:pt x="634282" y="197665"/>
                </a:cubicBezTo>
                <a:cubicBezTo>
                  <a:pt x="633200" y="193877"/>
                  <a:pt x="629412" y="191172"/>
                  <a:pt x="625624" y="193336"/>
                </a:cubicBezTo>
                <a:cubicBezTo>
                  <a:pt x="625624" y="189548"/>
                  <a:pt x="620212" y="191172"/>
                  <a:pt x="618048" y="190089"/>
                </a:cubicBezTo>
                <a:cubicBezTo>
                  <a:pt x="618048" y="190089"/>
                  <a:pt x="616965" y="187925"/>
                  <a:pt x="616965" y="187925"/>
                </a:cubicBezTo>
                <a:cubicBezTo>
                  <a:pt x="616424" y="187384"/>
                  <a:pt x="614801" y="188466"/>
                  <a:pt x="614801" y="187925"/>
                </a:cubicBezTo>
                <a:cubicBezTo>
                  <a:pt x="614260" y="186842"/>
                  <a:pt x="614801" y="184678"/>
                  <a:pt x="613719" y="184678"/>
                </a:cubicBezTo>
                <a:cubicBezTo>
                  <a:pt x="610472" y="185219"/>
                  <a:pt x="609931" y="182513"/>
                  <a:pt x="606143" y="183596"/>
                </a:cubicBezTo>
                <a:cubicBezTo>
                  <a:pt x="606143" y="183054"/>
                  <a:pt x="605060" y="182513"/>
                  <a:pt x="605060" y="183596"/>
                </a:cubicBezTo>
                <a:cubicBezTo>
                  <a:pt x="606143" y="184137"/>
                  <a:pt x="607766" y="184678"/>
                  <a:pt x="608307" y="185760"/>
                </a:cubicBezTo>
                <a:cubicBezTo>
                  <a:pt x="608307" y="187925"/>
                  <a:pt x="607766" y="189548"/>
                  <a:pt x="606143" y="190089"/>
                </a:cubicBezTo>
                <a:cubicBezTo>
                  <a:pt x="606143" y="188466"/>
                  <a:pt x="606684" y="185760"/>
                  <a:pt x="605060" y="185760"/>
                </a:cubicBezTo>
                <a:cubicBezTo>
                  <a:pt x="603978" y="187384"/>
                  <a:pt x="601272" y="187384"/>
                  <a:pt x="599649" y="187925"/>
                </a:cubicBezTo>
                <a:cubicBezTo>
                  <a:pt x="600731" y="185760"/>
                  <a:pt x="596943" y="183054"/>
                  <a:pt x="596402" y="185760"/>
                </a:cubicBezTo>
                <a:cubicBezTo>
                  <a:pt x="599108" y="185760"/>
                  <a:pt x="596402" y="189548"/>
                  <a:pt x="595320" y="189007"/>
                </a:cubicBezTo>
                <a:cubicBezTo>
                  <a:pt x="595861" y="184137"/>
                  <a:pt x="593696" y="186301"/>
                  <a:pt x="590990" y="186842"/>
                </a:cubicBezTo>
                <a:cubicBezTo>
                  <a:pt x="590990" y="184678"/>
                  <a:pt x="590449" y="185219"/>
                  <a:pt x="588826" y="184678"/>
                </a:cubicBezTo>
                <a:cubicBezTo>
                  <a:pt x="587744" y="184678"/>
                  <a:pt x="588285" y="183596"/>
                  <a:pt x="587744" y="183596"/>
                </a:cubicBezTo>
                <a:cubicBezTo>
                  <a:pt x="583956" y="181972"/>
                  <a:pt x="583956" y="183596"/>
                  <a:pt x="580168" y="183596"/>
                </a:cubicBezTo>
                <a:cubicBezTo>
                  <a:pt x="579626" y="183596"/>
                  <a:pt x="579085" y="182513"/>
                  <a:pt x="579085" y="182513"/>
                </a:cubicBezTo>
                <a:cubicBezTo>
                  <a:pt x="575297" y="181972"/>
                  <a:pt x="576380" y="184678"/>
                  <a:pt x="574756" y="182513"/>
                </a:cubicBezTo>
                <a:cubicBezTo>
                  <a:pt x="573133" y="180349"/>
                  <a:pt x="569345" y="184678"/>
                  <a:pt x="568262" y="183596"/>
                </a:cubicBezTo>
                <a:cubicBezTo>
                  <a:pt x="566639" y="181972"/>
                  <a:pt x="563392" y="180890"/>
                  <a:pt x="561769" y="182513"/>
                </a:cubicBezTo>
                <a:cubicBezTo>
                  <a:pt x="561227" y="184678"/>
                  <a:pt x="563392" y="184678"/>
                  <a:pt x="563933" y="185760"/>
                </a:cubicBezTo>
                <a:cubicBezTo>
                  <a:pt x="562851" y="185760"/>
                  <a:pt x="562851" y="186842"/>
                  <a:pt x="562851" y="187925"/>
                </a:cubicBezTo>
                <a:cubicBezTo>
                  <a:pt x="561227" y="187925"/>
                  <a:pt x="560145" y="188466"/>
                  <a:pt x="559604" y="189007"/>
                </a:cubicBezTo>
                <a:cubicBezTo>
                  <a:pt x="557981" y="186842"/>
                  <a:pt x="559604" y="187384"/>
                  <a:pt x="559604" y="184678"/>
                </a:cubicBezTo>
                <a:cubicBezTo>
                  <a:pt x="556898" y="183054"/>
                  <a:pt x="555275" y="184678"/>
                  <a:pt x="554193" y="184678"/>
                </a:cubicBezTo>
                <a:cubicBezTo>
                  <a:pt x="553651" y="184678"/>
                  <a:pt x="553651" y="183054"/>
                  <a:pt x="552028" y="183596"/>
                </a:cubicBezTo>
                <a:cubicBezTo>
                  <a:pt x="551487" y="183596"/>
                  <a:pt x="552028" y="185760"/>
                  <a:pt x="550946" y="185760"/>
                </a:cubicBezTo>
                <a:cubicBezTo>
                  <a:pt x="549863" y="185760"/>
                  <a:pt x="549322" y="184678"/>
                  <a:pt x="548781" y="184678"/>
                </a:cubicBezTo>
                <a:cubicBezTo>
                  <a:pt x="547699" y="185219"/>
                  <a:pt x="548240" y="186842"/>
                  <a:pt x="547699" y="187925"/>
                </a:cubicBezTo>
                <a:cubicBezTo>
                  <a:pt x="547158" y="188466"/>
                  <a:pt x="545534" y="187384"/>
                  <a:pt x="545534" y="187925"/>
                </a:cubicBezTo>
                <a:cubicBezTo>
                  <a:pt x="544452" y="189007"/>
                  <a:pt x="544993" y="191172"/>
                  <a:pt x="544452" y="192254"/>
                </a:cubicBezTo>
                <a:cubicBezTo>
                  <a:pt x="544452" y="192254"/>
                  <a:pt x="543370" y="192795"/>
                  <a:pt x="543370" y="193336"/>
                </a:cubicBezTo>
                <a:cubicBezTo>
                  <a:pt x="541746" y="196042"/>
                  <a:pt x="543911" y="195501"/>
                  <a:pt x="543370" y="198748"/>
                </a:cubicBezTo>
                <a:cubicBezTo>
                  <a:pt x="540123" y="193877"/>
                  <a:pt x="536335" y="201453"/>
                  <a:pt x="532006" y="198748"/>
                </a:cubicBezTo>
                <a:cubicBezTo>
                  <a:pt x="530382" y="203077"/>
                  <a:pt x="528759" y="211735"/>
                  <a:pt x="524430" y="206324"/>
                </a:cubicBezTo>
                <a:cubicBezTo>
                  <a:pt x="524430" y="207947"/>
                  <a:pt x="523888" y="209029"/>
                  <a:pt x="523347" y="209571"/>
                </a:cubicBezTo>
                <a:cubicBezTo>
                  <a:pt x="522806" y="210112"/>
                  <a:pt x="520642" y="210112"/>
                  <a:pt x="520100" y="210653"/>
                </a:cubicBezTo>
                <a:cubicBezTo>
                  <a:pt x="518477" y="212817"/>
                  <a:pt x="520642" y="212276"/>
                  <a:pt x="519018" y="213900"/>
                </a:cubicBezTo>
                <a:cubicBezTo>
                  <a:pt x="517395" y="213359"/>
                  <a:pt x="517395" y="212817"/>
                  <a:pt x="515771" y="213900"/>
                </a:cubicBezTo>
                <a:cubicBezTo>
                  <a:pt x="516312" y="218229"/>
                  <a:pt x="514689" y="220393"/>
                  <a:pt x="514689" y="224181"/>
                </a:cubicBezTo>
                <a:cubicBezTo>
                  <a:pt x="513066" y="223640"/>
                  <a:pt x="513066" y="223099"/>
                  <a:pt x="511442" y="224181"/>
                </a:cubicBezTo>
                <a:cubicBezTo>
                  <a:pt x="511442" y="226887"/>
                  <a:pt x="513066" y="227428"/>
                  <a:pt x="513607" y="229593"/>
                </a:cubicBezTo>
                <a:cubicBezTo>
                  <a:pt x="511442" y="231757"/>
                  <a:pt x="506031" y="230134"/>
                  <a:pt x="502243" y="230675"/>
                </a:cubicBezTo>
                <a:cubicBezTo>
                  <a:pt x="500078" y="233381"/>
                  <a:pt x="502784" y="233922"/>
                  <a:pt x="501160" y="237169"/>
                </a:cubicBezTo>
                <a:cubicBezTo>
                  <a:pt x="498455" y="236628"/>
                  <a:pt x="496831" y="237169"/>
                  <a:pt x="495749" y="238251"/>
                </a:cubicBezTo>
                <a:cubicBezTo>
                  <a:pt x="495208" y="241498"/>
                  <a:pt x="497914" y="241498"/>
                  <a:pt x="496831" y="244745"/>
                </a:cubicBezTo>
                <a:cubicBezTo>
                  <a:pt x="494126" y="243122"/>
                  <a:pt x="494667" y="242580"/>
                  <a:pt x="491420" y="243663"/>
                </a:cubicBezTo>
                <a:cubicBezTo>
                  <a:pt x="491420" y="245286"/>
                  <a:pt x="491961" y="247992"/>
                  <a:pt x="490337" y="247992"/>
                </a:cubicBezTo>
                <a:cubicBezTo>
                  <a:pt x="487632" y="245286"/>
                  <a:pt x="486549" y="246368"/>
                  <a:pt x="482761" y="246910"/>
                </a:cubicBezTo>
                <a:cubicBezTo>
                  <a:pt x="481679" y="248533"/>
                  <a:pt x="481679" y="251239"/>
                  <a:pt x="480597" y="252321"/>
                </a:cubicBezTo>
                <a:cubicBezTo>
                  <a:pt x="475727" y="250156"/>
                  <a:pt x="478973" y="256650"/>
                  <a:pt x="475185" y="255568"/>
                </a:cubicBezTo>
                <a:cubicBezTo>
                  <a:pt x="474644" y="255027"/>
                  <a:pt x="475727" y="252862"/>
                  <a:pt x="475185" y="252321"/>
                </a:cubicBezTo>
                <a:cubicBezTo>
                  <a:pt x="475185" y="251780"/>
                  <a:pt x="473562" y="252321"/>
                  <a:pt x="473021" y="252321"/>
                </a:cubicBezTo>
                <a:cubicBezTo>
                  <a:pt x="470856" y="251239"/>
                  <a:pt x="468151" y="239875"/>
                  <a:pt x="469774" y="239875"/>
                </a:cubicBezTo>
                <a:cubicBezTo>
                  <a:pt x="471397" y="239875"/>
                  <a:pt x="470856" y="242039"/>
                  <a:pt x="471939" y="242039"/>
                </a:cubicBezTo>
                <a:cubicBezTo>
                  <a:pt x="471397" y="239334"/>
                  <a:pt x="472480" y="237710"/>
                  <a:pt x="474103" y="237710"/>
                </a:cubicBezTo>
                <a:cubicBezTo>
                  <a:pt x="474644" y="236087"/>
                  <a:pt x="473021" y="231757"/>
                  <a:pt x="475185" y="232299"/>
                </a:cubicBezTo>
                <a:cubicBezTo>
                  <a:pt x="477350" y="232299"/>
                  <a:pt x="476809" y="235545"/>
                  <a:pt x="479515" y="234463"/>
                </a:cubicBezTo>
                <a:cubicBezTo>
                  <a:pt x="479515" y="230675"/>
                  <a:pt x="479515" y="226887"/>
                  <a:pt x="479515" y="223099"/>
                </a:cubicBezTo>
                <a:cubicBezTo>
                  <a:pt x="482761" y="224181"/>
                  <a:pt x="482220" y="221476"/>
                  <a:pt x="483844" y="220935"/>
                </a:cubicBezTo>
                <a:cubicBezTo>
                  <a:pt x="486008" y="221476"/>
                  <a:pt x="484926" y="225264"/>
                  <a:pt x="488173" y="224181"/>
                </a:cubicBezTo>
                <a:cubicBezTo>
                  <a:pt x="495208" y="222017"/>
                  <a:pt x="494667" y="214441"/>
                  <a:pt x="493584" y="207406"/>
                </a:cubicBezTo>
                <a:cubicBezTo>
                  <a:pt x="497372" y="207406"/>
                  <a:pt x="498455" y="200371"/>
                  <a:pt x="502243" y="204159"/>
                </a:cubicBezTo>
                <a:cubicBezTo>
                  <a:pt x="503325" y="201453"/>
                  <a:pt x="506031" y="199830"/>
                  <a:pt x="508736" y="198748"/>
                </a:cubicBezTo>
                <a:cubicBezTo>
                  <a:pt x="507654" y="195501"/>
                  <a:pt x="510360" y="196042"/>
                  <a:pt x="509819" y="193336"/>
                </a:cubicBezTo>
                <a:cubicBezTo>
                  <a:pt x="511983" y="194418"/>
                  <a:pt x="512524" y="190630"/>
                  <a:pt x="513066" y="190089"/>
                </a:cubicBezTo>
                <a:cubicBezTo>
                  <a:pt x="514148" y="189007"/>
                  <a:pt x="517936" y="189007"/>
                  <a:pt x="516312" y="185760"/>
                </a:cubicBezTo>
                <a:cubicBezTo>
                  <a:pt x="512524" y="184678"/>
                  <a:pt x="511983" y="187384"/>
                  <a:pt x="508736" y="186842"/>
                </a:cubicBezTo>
                <a:cubicBezTo>
                  <a:pt x="506031" y="185219"/>
                  <a:pt x="503325" y="183596"/>
                  <a:pt x="500078" y="182513"/>
                </a:cubicBezTo>
                <a:cubicBezTo>
                  <a:pt x="501702" y="186301"/>
                  <a:pt x="496290" y="184137"/>
                  <a:pt x="495749" y="184678"/>
                </a:cubicBezTo>
                <a:cubicBezTo>
                  <a:pt x="494667" y="185219"/>
                  <a:pt x="495749" y="188466"/>
                  <a:pt x="493584" y="187925"/>
                </a:cubicBezTo>
                <a:cubicBezTo>
                  <a:pt x="493584" y="186842"/>
                  <a:pt x="492502" y="186842"/>
                  <a:pt x="491420" y="186842"/>
                </a:cubicBezTo>
                <a:cubicBezTo>
                  <a:pt x="491420" y="188466"/>
                  <a:pt x="491961" y="191172"/>
                  <a:pt x="490337" y="191172"/>
                </a:cubicBezTo>
                <a:cubicBezTo>
                  <a:pt x="488173" y="189007"/>
                  <a:pt x="484926" y="190630"/>
                  <a:pt x="482761" y="191172"/>
                </a:cubicBezTo>
                <a:cubicBezTo>
                  <a:pt x="481138" y="187384"/>
                  <a:pt x="479515" y="191172"/>
                  <a:pt x="477350" y="187925"/>
                </a:cubicBezTo>
                <a:cubicBezTo>
                  <a:pt x="477350" y="190089"/>
                  <a:pt x="476809" y="191713"/>
                  <a:pt x="475185" y="192254"/>
                </a:cubicBezTo>
                <a:cubicBezTo>
                  <a:pt x="473562" y="191172"/>
                  <a:pt x="473021" y="189007"/>
                  <a:pt x="470856" y="189007"/>
                </a:cubicBezTo>
                <a:cubicBezTo>
                  <a:pt x="470315" y="190089"/>
                  <a:pt x="469233" y="191713"/>
                  <a:pt x="467609" y="191172"/>
                </a:cubicBezTo>
                <a:cubicBezTo>
                  <a:pt x="467609" y="191172"/>
                  <a:pt x="467609" y="189007"/>
                  <a:pt x="467609" y="189007"/>
                </a:cubicBezTo>
                <a:cubicBezTo>
                  <a:pt x="467068" y="188466"/>
                  <a:pt x="464904" y="189548"/>
                  <a:pt x="464363" y="189007"/>
                </a:cubicBezTo>
                <a:cubicBezTo>
                  <a:pt x="462739" y="189007"/>
                  <a:pt x="463821" y="192254"/>
                  <a:pt x="462198" y="192254"/>
                </a:cubicBezTo>
                <a:cubicBezTo>
                  <a:pt x="460575" y="192254"/>
                  <a:pt x="460575" y="190630"/>
                  <a:pt x="458951" y="190089"/>
                </a:cubicBezTo>
                <a:cubicBezTo>
                  <a:pt x="455163" y="189007"/>
                  <a:pt x="455163" y="187384"/>
                  <a:pt x="452457" y="185760"/>
                </a:cubicBezTo>
                <a:cubicBezTo>
                  <a:pt x="452998" y="186301"/>
                  <a:pt x="450293" y="186842"/>
                  <a:pt x="450293" y="184678"/>
                </a:cubicBezTo>
                <a:cubicBezTo>
                  <a:pt x="451375" y="183596"/>
                  <a:pt x="452457" y="182513"/>
                  <a:pt x="453540" y="181431"/>
                </a:cubicBezTo>
                <a:cubicBezTo>
                  <a:pt x="454081" y="180349"/>
                  <a:pt x="452998" y="178184"/>
                  <a:pt x="453540" y="177102"/>
                </a:cubicBezTo>
                <a:cubicBezTo>
                  <a:pt x="453540" y="176561"/>
                  <a:pt x="455704" y="177102"/>
                  <a:pt x="455704" y="177102"/>
                </a:cubicBezTo>
                <a:cubicBezTo>
                  <a:pt x="456245" y="176561"/>
                  <a:pt x="455163" y="173314"/>
                  <a:pt x="456787" y="173855"/>
                </a:cubicBezTo>
                <a:cubicBezTo>
                  <a:pt x="456245" y="175478"/>
                  <a:pt x="458410" y="174396"/>
                  <a:pt x="458951" y="174937"/>
                </a:cubicBezTo>
                <a:cubicBezTo>
                  <a:pt x="459492" y="175478"/>
                  <a:pt x="458951" y="178184"/>
                  <a:pt x="461116" y="177102"/>
                </a:cubicBezTo>
                <a:cubicBezTo>
                  <a:pt x="462198" y="177102"/>
                  <a:pt x="462198" y="175478"/>
                  <a:pt x="462198" y="173855"/>
                </a:cubicBezTo>
                <a:cubicBezTo>
                  <a:pt x="464904" y="173314"/>
                  <a:pt x="464904" y="170608"/>
                  <a:pt x="466527" y="169526"/>
                </a:cubicBezTo>
                <a:cubicBezTo>
                  <a:pt x="472480" y="171149"/>
                  <a:pt x="473562" y="169526"/>
                  <a:pt x="478973" y="170608"/>
                </a:cubicBezTo>
                <a:cubicBezTo>
                  <a:pt x="479515" y="166279"/>
                  <a:pt x="475727" y="171690"/>
                  <a:pt x="475727" y="167361"/>
                </a:cubicBezTo>
                <a:cubicBezTo>
                  <a:pt x="477350" y="167361"/>
                  <a:pt x="477350" y="165738"/>
                  <a:pt x="478973" y="165197"/>
                </a:cubicBezTo>
                <a:cubicBezTo>
                  <a:pt x="480056" y="167902"/>
                  <a:pt x="482220" y="168985"/>
                  <a:pt x="485467" y="169526"/>
                </a:cubicBezTo>
                <a:cubicBezTo>
                  <a:pt x="485467" y="167361"/>
                  <a:pt x="489255" y="167902"/>
                  <a:pt x="489796" y="167361"/>
                </a:cubicBezTo>
                <a:cubicBezTo>
                  <a:pt x="490337" y="166820"/>
                  <a:pt x="489796" y="164656"/>
                  <a:pt x="490879" y="165197"/>
                </a:cubicBezTo>
                <a:cubicBezTo>
                  <a:pt x="497372" y="165197"/>
                  <a:pt x="502243" y="164114"/>
                  <a:pt x="505490" y="160868"/>
                </a:cubicBezTo>
                <a:cubicBezTo>
                  <a:pt x="504948" y="161950"/>
                  <a:pt x="504407" y="163573"/>
                  <a:pt x="505490" y="161950"/>
                </a:cubicBezTo>
                <a:cubicBezTo>
                  <a:pt x="505490" y="161409"/>
                  <a:pt x="507113" y="161950"/>
                  <a:pt x="507654" y="161950"/>
                </a:cubicBezTo>
                <a:cubicBezTo>
                  <a:pt x="511442" y="160868"/>
                  <a:pt x="512524" y="161409"/>
                  <a:pt x="515230" y="161950"/>
                </a:cubicBezTo>
                <a:cubicBezTo>
                  <a:pt x="520100" y="162491"/>
                  <a:pt x="520642" y="160326"/>
                  <a:pt x="523888" y="160868"/>
                </a:cubicBezTo>
                <a:cubicBezTo>
                  <a:pt x="526053" y="160868"/>
                  <a:pt x="526594" y="162491"/>
                  <a:pt x="528218" y="163032"/>
                </a:cubicBezTo>
                <a:cubicBezTo>
                  <a:pt x="528218" y="160868"/>
                  <a:pt x="532006" y="162491"/>
                  <a:pt x="533629" y="161950"/>
                </a:cubicBezTo>
                <a:cubicBezTo>
                  <a:pt x="535253" y="163573"/>
                  <a:pt x="536876" y="164114"/>
                  <a:pt x="534711" y="166279"/>
                </a:cubicBezTo>
                <a:cubicBezTo>
                  <a:pt x="537417" y="166279"/>
                  <a:pt x="540123" y="166279"/>
                  <a:pt x="542287" y="166279"/>
                </a:cubicBezTo>
                <a:cubicBezTo>
                  <a:pt x="543370" y="164656"/>
                  <a:pt x="543370" y="161409"/>
                  <a:pt x="546617" y="161950"/>
                </a:cubicBezTo>
                <a:cubicBezTo>
                  <a:pt x="549863" y="161409"/>
                  <a:pt x="549322" y="165197"/>
                  <a:pt x="553110" y="164114"/>
                </a:cubicBezTo>
                <a:cubicBezTo>
                  <a:pt x="553651" y="161409"/>
                  <a:pt x="555816" y="160326"/>
                  <a:pt x="557439" y="158703"/>
                </a:cubicBezTo>
                <a:cubicBezTo>
                  <a:pt x="557439" y="159785"/>
                  <a:pt x="558522" y="159785"/>
                  <a:pt x="559604" y="159785"/>
                </a:cubicBezTo>
                <a:cubicBezTo>
                  <a:pt x="559604" y="161950"/>
                  <a:pt x="558522" y="162491"/>
                  <a:pt x="558522" y="164114"/>
                </a:cubicBezTo>
                <a:cubicBezTo>
                  <a:pt x="561769" y="164656"/>
                  <a:pt x="560686" y="161950"/>
                  <a:pt x="562851" y="161950"/>
                </a:cubicBezTo>
                <a:cubicBezTo>
                  <a:pt x="564474" y="163032"/>
                  <a:pt x="565016" y="164656"/>
                  <a:pt x="566098" y="165197"/>
                </a:cubicBezTo>
                <a:cubicBezTo>
                  <a:pt x="566098" y="165197"/>
                  <a:pt x="568262" y="163032"/>
                  <a:pt x="569345" y="164114"/>
                </a:cubicBezTo>
                <a:cubicBezTo>
                  <a:pt x="569886" y="164656"/>
                  <a:pt x="569345" y="166820"/>
                  <a:pt x="570427" y="166279"/>
                </a:cubicBezTo>
                <a:cubicBezTo>
                  <a:pt x="570427" y="165197"/>
                  <a:pt x="572050" y="165197"/>
                  <a:pt x="573674" y="165197"/>
                </a:cubicBezTo>
                <a:cubicBezTo>
                  <a:pt x="573133" y="163573"/>
                  <a:pt x="575297" y="164656"/>
                  <a:pt x="575838" y="164114"/>
                </a:cubicBezTo>
                <a:cubicBezTo>
                  <a:pt x="576921" y="163032"/>
                  <a:pt x="575838" y="160326"/>
                  <a:pt x="578003" y="160868"/>
                </a:cubicBezTo>
                <a:cubicBezTo>
                  <a:pt x="580709" y="164114"/>
                  <a:pt x="582332" y="161950"/>
                  <a:pt x="586661" y="161950"/>
                </a:cubicBezTo>
                <a:cubicBezTo>
                  <a:pt x="587744" y="165738"/>
                  <a:pt x="591532" y="166820"/>
                  <a:pt x="596943" y="166279"/>
                </a:cubicBezTo>
                <a:cubicBezTo>
                  <a:pt x="596943" y="163573"/>
                  <a:pt x="596402" y="159785"/>
                  <a:pt x="599108" y="159785"/>
                </a:cubicBezTo>
                <a:cubicBezTo>
                  <a:pt x="601813" y="160868"/>
                  <a:pt x="603437" y="161950"/>
                  <a:pt x="603437" y="165197"/>
                </a:cubicBezTo>
                <a:cubicBezTo>
                  <a:pt x="606143" y="165197"/>
                  <a:pt x="608848" y="165197"/>
                  <a:pt x="611013" y="165197"/>
                </a:cubicBezTo>
                <a:cubicBezTo>
                  <a:pt x="610472" y="167902"/>
                  <a:pt x="613177" y="167902"/>
                  <a:pt x="615342" y="168444"/>
                </a:cubicBezTo>
                <a:cubicBezTo>
                  <a:pt x="614801" y="165738"/>
                  <a:pt x="615883" y="163573"/>
                  <a:pt x="618589" y="164114"/>
                </a:cubicBezTo>
                <a:cubicBezTo>
                  <a:pt x="621295" y="165197"/>
                  <a:pt x="621295" y="169526"/>
                  <a:pt x="625083" y="169526"/>
                </a:cubicBezTo>
                <a:cubicBezTo>
                  <a:pt x="627247" y="164114"/>
                  <a:pt x="628871" y="173314"/>
                  <a:pt x="632659" y="169526"/>
                </a:cubicBezTo>
                <a:cubicBezTo>
                  <a:pt x="632659" y="173855"/>
                  <a:pt x="635905" y="173855"/>
                  <a:pt x="638070" y="174937"/>
                </a:cubicBezTo>
                <a:cubicBezTo>
                  <a:pt x="639693" y="176020"/>
                  <a:pt x="640235" y="178725"/>
                  <a:pt x="643482" y="177102"/>
                </a:cubicBezTo>
                <a:cubicBezTo>
                  <a:pt x="645105" y="176020"/>
                  <a:pt x="643482" y="171690"/>
                  <a:pt x="646728" y="172773"/>
                </a:cubicBezTo>
                <a:cubicBezTo>
                  <a:pt x="645105" y="176020"/>
                  <a:pt x="645646" y="173855"/>
                  <a:pt x="648893" y="173855"/>
                </a:cubicBezTo>
                <a:cubicBezTo>
                  <a:pt x="649434" y="175478"/>
                  <a:pt x="647811" y="179808"/>
                  <a:pt x="649975" y="179266"/>
                </a:cubicBezTo>
                <a:cubicBezTo>
                  <a:pt x="651058" y="176561"/>
                  <a:pt x="654304" y="180890"/>
                  <a:pt x="657551" y="179266"/>
                </a:cubicBezTo>
                <a:cubicBezTo>
                  <a:pt x="658092" y="181972"/>
                  <a:pt x="660798" y="182513"/>
                  <a:pt x="662963" y="183596"/>
                </a:cubicBezTo>
                <a:cubicBezTo>
                  <a:pt x="662963" y="181431"/>
                  <a:pt x="666751" y="183054"/>
                  <a:pt x="668374" y="182513"/>
                </a:cubicBezTo>
                <a:cubicBezTo>
                  <a:pt x="667833" y="187384"/>
                  <a:pt x="670539" y="181431"/>
                  <a:pt x="670539" y="184678"/>
                </a:cubicBezTo>
                <a:cubicBezTo>
                  <a:pt x="670539" y="186301"/>
                  <a:pt x="669998" y="187384"/>
                  <a:pt x="669456" y="187925"/>
                </a:cubicBezTo>
                <a:cubicBezTo>
                  <a:pt x="674868" y="186301"/>
                  <a:pt x="675950" y="180890"/>
                  <a:pt x="677033" y="184678"/>
                </a:cubicBezTo>
                <a:cubicBezTo>
                  <a:pt x="677033" y="184137"/>
                  <a:pt x="674327" y="185760"/>
                  <a:pt x="674868" y="185760"/>
                </a:cubicBezTo>
                <a:cubicBezTo>
                  <a:pt x="676491" y="186301"/>
                  <a:pt x="677574" y="184137"/>
                  <a:pt x="679197" y="184678"/>
                </a:cubicBezTo>
                <a:cubicBezTo>
                  <a:pt x="681362" y="186842"/>
                  <a:pt x="678656" y="186842"/>
                  <a:pt x="678115" y="189007"/>
                </a:cubicBezTo>
                <a:cubicBezTo>
                  <a:pt x="681903" y="190089"/>
                  <a:pt x="686773" y="184678"/>
                  <a:pt x="685691" y="191172"/>
                </a:cubicBezTo>
                <a:cubicBezTo>
                  <a:pt x="689479" y="192254"/>
                  <a:pt x="693267" y="190089"/>
                  <a:pt x="694349" y="190089"/>
                </a:cubicBezTo>
                <a:cubicBezTo>
                  <a:pt x="694890" y="190089"/>
                  <a:pt x="694890" y="191713"/>
                  <a:pt x="696514" y="191172"/>
                </a:cubicBezTo>
                <a:cubicBezTo>
                  <a:pt x="698678" y="190630"/>
                  <a:pt x="699761" y="187384"/>
                  <a:pt x="703007" y="189007"/>
                </a:cubicBezTo>
                <a:cubicBezTo>
                  <a:pt x="703549" y="183054"/>
                  <a:pt x="708960" y="185760"/>
                  <a:pt x="710584" y="185760"/>
                </a:cubicBezTo>
                <a:cubicBezTo>
                  <a:pt x="711666" y="185760"/>
                  <a:pt x="711666" y="183054"/>
                  <a:pt x="713830" y="183596"/>
                </a:cubicBezTo>
                <a:cubicBezTo>
                  <a:pt x="715454" y="183596"/>
                  <a:pt x="717077" y="185760"/>
                  <a:pt x="718160" y="185760"/>
                </a:cubicBezTo>
                <a:cubicBezTo>
                  <a:pt x="718701" y="183596"/>
                  <a:pt x="720865" y="183054"/>
                  <a:pt x="723571" y="182513"/>
                </a:cubicBezTo>
                <a:cubicBezTo>
                  <a:pt x="727359" y="181972"/>
                  <a:pt x="728982" y="184678"/>
                  <a:pt x="732229" y="184678"/>
                </a:cubicBezTo>
                <a:cubicBezTo>
                  <a:pt x="734935" y="184678"/>
                  <a:pt x="735476" y="181431"/>
                  <a:pt x="737641" y="181431"/>
                </a:cubicBezTo>
                <a:cubicBezTo>
                  <a:pt x="738182" y="181431"/>
                  <a:pt x="738182" y="183054"/>
                  <a:pt x="739805" y="182513"/>
                </a:cubicBezTo>
                <a:cubicBezTo>
                  <a:pt x="741429" y="181972"/>
                  <a:pt x="740888" y="179266"/>
                  <a:pt x="743052" y="179266"/>
                </a:cubicBezTo>
                <a:cubicBezTo>
                  <a:pt x="744676" y="179266"/>
                  <a:pt x="745758" y="179808"/>
                  <a:pt x="746299" y="180349"/>
                </a:cubicBezTo>
                <a:cubicBezTo>
                  <a:pt x="745758" y="176561"/>
                  <a:pt x="749546" y="176020"/>
                  <a:pt x="749546" y="172773"/>
                </a:cubicBezTo>
                <a:cubicBezTo>
                  <a:pt x="747922" y="172232"/>
                  <a:pt x="747381" y="171149"/>
                  <a:pt x="745217" y="171690"/>
                </a:cubicBezTo>
                <a:cubicBezTo>
                  <a:pt x="742511" y="171149"/>
                  <a:pt x="744134" y="174937"/>
                  <a:pt x="741970" y="174937"/>
                </a:cubicBezTo>
                <a:cubicBezTo>
                  <a:pt x="740888" y="174396"/>
                  <a:pt x="741429" y="172232"/>
                  <a:pt x="740888" y="171690"/>
                </a:cubicBezTo>
                <a:cubicBezTo>
                  <a:pt x="739805" y="170608"/>
                  <a:pt x="736017" y="170608"/>
                  <a:pt x="735476" y="169526"/>
                </a:cubicBezTo>
                <a:cubicBezTo>
                  <a:pt x="734935" y="168444"/>
                  <a:pt x="736017" y="166279"/>
                  <a:pt x="734394" y="166279"/>
                </a:cubicBezTo>
                <a:cubicBezTo>
                  <a:pt x="733312" y="168444"/>
                  <a:pt x="730065" y="168444"/>
                  <a:pt x="726818" y="168444"/>
                </a:cubicBezTo>
                <a:cubicBezTo>
                  <a:pt x="726818" y="167361"/>
                  <a:pt x="725736" y="167361"/>
                  <a:pt x="724653" y="167361"/>
                </a:cubicBezTo>
                <a:cubicBezTo>
                  <a:pt x="725736" y="163573"/>
                  <a:pt x="720324" y="165738"/>
                  <a:pt x="720324" y="163032"/>
                </a:cubicBezTo>
                <a:cubicBezTo>
                  <a:pt x="714372" y="164656"/>
                  <a:pt x="714372" y="159785"/>
                  <a:pt x="708960" y="160868"/>
                </a:cubicBezTo>
                <a:cubicBezTo>
                  <a:pt x="708960" y="157079"/>
                  <a:pt x="705172" y="157079"/>
                  <a:pt x="704631" y="154374"/>
                </a:cubicBezTo>
                <a:cubicBezTo>
                  <a:pt x="700843" y="154915"/>
                  <a:pt x="697596" y="154374"/>
                  <a:pt x="694349" y="153291"/>
                </a:cubicBezTo>
                <a:cubicBezTo>
                  <a:pt x="692726" y="153291"/>
                  <a:pt x="693267" y="155997"/>
                  <a:pt x="691102" y="155456"/>
                </a:cubicBezTo>
                <a:cubicBezTo>
                  <a:pt x="689479" y="153833"/>
                  <a:pt x="685691" y="154915"/>
                  <a:pt x="684609" y="153291"/>
                </a:cubicBezTo>
                <a:cubicBezTo>
                  <a:pt x="684067" y="157079"/>
                  <a:pt x="680279" y="154915"/>
                  <a:pt x="678115" y="154374"/>
                </a:cubicBezTo>
                <a:cubicBezTo>
                  <a:pt x="678115" y="155456"/>
                  <a:pt x="678115" y="156538"/>
                  <a:pt x="677033" y="156538"/>
                </a:cubicBezTo>
                <a:cubicBezTo>
                  <a:pt x="674327" y="154915"/>
                  <a:pt x="672162" y="153291"/>
                  <a:pt x="670539" y="151127"/>
                </a:cubicBezTo>
                <a:cubicBezTo>
                  <a:pt x="668374" y="150586"/>
                  <a:pt x="667292" y="152209"/>
                  <a:pt x="665127" y="152209"/>
                </a:cubicBezTo>
                <a:cubicBezTo>
                  <a:pt x="663504" y="152209"/>
                  <a:pt x="661339" y="151127"/>
                  <a:pt x="660798" y="151127"/>
                </a:cubicBezTo>
                <a:cubicBezTo>
                  <a:pt x="660257" y="151127"/>
                  <a:pt x="660798" y="153833"/>
                  <a:pt x="659716" y="153291"/>
                </a:cubicBezTo>
                <a:cubicBezTo>
                  <a:pt x="657010" y="152209"/>
                  <a:pt x="654846" y="153291"/>
                  <a:pt x="651058" y="152209"/>
                </a:cubicBezTo>
                <a:cubicBezTo>
                  <a:pt x="648352" y="151668"/>
                  <a:pt x="649975" y="155456"/>
                  <a:pt x="647811" y="155456"/>
                </a:cubicBezTo>
                <a:cubicBezTo>
                  <a:pt x="645105" y="152209"/>
                  <a:pt x="641858" y="149503"/>
                  <a:pt x="636447" y="148962"/>
                </a:cubicBezTo>
                <a:cubicBezTo>
                  <a:pt x="634282" y="151127"/>
                  <a:pt x="631576" y="152209"/>
                  <a:pt x="629953" y="154374"/>
                </a:cubicBezTo>
                <a:cubicBezTo>
                  <a:pt x="628871" y="151127"/>
                  <a:pt x="625624" y="153833"/>
                  <a:pt x="623459" y="153291"/>
                </a:cubicBezTo>
                <a:cubicBezTo>
                  <a:pt x="621836" y="152750"/>
                  <a:pt x="621295" y="151668"/>
                  <a:pt x="619130" y="151127"/>
                </a:cubicBezTo>
                <a:cubicBezTo>
                  <a:pt x="617507" y="151127"/>
                  <a:pt x="615883" y="151127"/>
                  <a:pt x="614801" y="151127"/>
                </a:cubicBezTo>
                <a:cubicBezTo>
                  <a:pt x="614801" y="152209"/>
                  <a:pt x="613719" y="152209"/>
                  <a:pt x="613719" y="153291"/>
                </a:cubicBezTo>
                <a:cubicBezTo>
                  <a:pt x="613719" y="154374"/>
                  <a:pt x="615342" y="154915"/>
                  <a:pt x="613719" y="155456"/>
                </a:cubicBezTo>
                <a:cubicBezTo>
                  <a:pt x="610472" y="156538"/>
                  <a:pt x="612636" y="153291"/>
                  <a:pt x="611554" y="152209"/>
                </a:cubicBezTo>
                <a:cubicBezTo>
                  <a:pt x="610472" y="151127"/>
                  <a:pt x="607766" y="152209"/>
                  <a:pt x="608307" y="150045"/>
                </a:cubicBezTo>
                <a:cubicBezTo>
                  <a:pt x="606684" y="150045"/>
                  <a:pt x="605601" y="150586"/>
                  <a:pt x="605060" y="151127"/>
                </a:cubicBezTo>
                <a:cubicBezTo>
                  <a:pt x="605060" y="150045"/>
                  <a:pt x="605060" y="147880"/>
                  <a:pt x="603978" y="147880"/>
                </a:cubicBezTo>
                <a:cubicBezTo>
                  <a:pt x="599649" y="151127"/>
                  <a:pt x="608307" y="154374"/>
                  <a:pt x="602896" y="155456"/>
                </a:cubicBezTo>
                <a:cubicBezTo>
                  <a:pt x="601272" y="160868"/>
                  <a:pt x="601272" y="159785"/>
                  <a:pt x="601272" y="158703"/>
                </a:cubicBezTo>
                <a:close/>
                <a:moveTo>
                  <a:pt x="774980" y="207947"/>
                </a:moveTo>
                <a:cubicBezTo>
                  <a:pt x="778227" y="207947"/>
                  <a:pt x="778768" y="212276"/>
                  <a:pt x="781473" y="209029"/>
                </a:cubicBezTo>
                <a:cubicBezTo>
                  <a:pt x="781473" y="206324"/>
                  <a:pt x="779850" y="205783"/>
                  <a:pt x="778227" y="204700"/>
                </a:cubicBezTo>
                <a:cubicBezTo>
                  <a:pt x="778227" y="206865"/>
                  <a:pt x="774439" y="205241"/>
                  <a:pt x="774980" y="207947"/>
                </a:cubicBezTo>
                <a:close/>
                <a:moveTo>
                  <a:pt x="652681" y="209029"/>
                </a:moveTo>
                <a:cubicBezTo>
                  <a:pt x="653763" y="209029"/>
                  <a:pt x="653222" y="203077"/>
                  <a:pt x="651599" y="206865"/>
                </a:cubicBezTo>
                <a:cubicBezTo>
                  <a:pt x="651058" y="207406"/>
                  <a:pt x="651599" y="209029"/>
                  <a:pt x="652681" y="209029"/>
                </a:cubicBezTo>
                <a:close/>
                <a:moveTo>
                  <a:pt x="782556" y="214441"/>
                </a:moveTo>
                <a:cubicBezTo>
                  <a:pt x="783638" y="212817"/>
                  <a:pt x="786344" y="209571"/>
                  <a:pt x="782556" y="209029"/>
                </a:cubicBezTo>
                <a:cubicBezTo>
                  <a:pt x="782015" y="209571"/>
                  <a:pt x="779850" y="214441"/>
                  <a:pt x="782556" y="214441"/>
                </a:cubicBezTo>
                <a:close/>
                <a:moveTo>
                  <a:pt x="785803" y="217688"/>
                </a:moveTo>
                <a:cubicBezTo>
                  <a:pt x="786885" y="218770"/>
                  <a:pt x="789591" y="218770"/>
                  <a:pt x="792296" y="218770"/>
                </a:cubicBezTo>
                <a:cubicBezTo>
                  <a:pt x="792296" y="220393"/>
                  <a:pt x="792296" y="222558"/>
                  <a:pt x="794461" y="222017"/>
                </a:cubicBezTo>
                <a:cubicBezTo>
                  <a:pt x="795543" y="216605"/>
                  <a:pt x="791214" y="216064"/>
                  <a:pt x="792296" y="210653"/>
                </a:cubicBezTo>
                <a:cubicBezTo>
                  <a:pt x="790132" y="211194"/>
                  <a:pt x="790132" y="209029"/>
                  <a:pt x="789050" y="208488"/>
                </a:cubicBezTo>
                <a:cubicBezTo>
                  <a:pt x="786344" y="212276"/>
                  <a:pt x="786885" y="213900"/>
                  <a:pt x="785803" y="217688"/>
                </a:cubicBezTo>
                <a:close/>
                <a:moveTo>
                  <a:pt x="666751" y="215523"/>
                </a:moveTo>
                <a:cubicBezTo>
                  <a:pt x="666751" y="213359"/>
                  <a:pt x="665668" y="211735"/>
                  <a:pt x="663504" y="212276"/>
                </a:cubicBezTo>
                <a:cubicBezTo>
                  <a:pt x="663504" y="214982"/>
                  <a:pt x="664586" y="216064"/>
                  <a:pt x="666751" y="215523"/>
                </a:cubicBezTo>
                <a:close/>
                <a:moveTo>
                  <a:pt x="858316" y="220393"/>
                </a:moveTo>
                <a:cubicBezTo>
                  <a:pt x="859939" y="220393"/>
                  <a:pt x="862104" y="220393"/>
                  <a:pt x="861563" y="218229"/>
                </a:cubicBezTo>
                <a:cubicBezTo>
                  <a:pt x="861022" y="218229"/>
                  <a:pt x="859939" y="218229"/>
                  <a:pt x="859398" y="218229"/>
                </a:cubicBezTo>
                <a:cubicBezTo>
                  <a:pt x="859398" y="218770"/>
                  <a:pt x="858857" y="219311"/>
                  <a:pt x="858316" y="220393"/>
                </a:cubicBezTo>
                <a:close/>
                <a:moveTo>
                  <a:pt x="503325" y="232299"/>
                </a:moveTo>
                <a:cubicBezTo>
                  <a:pt x="503866" y="232299"/>
                  <a:pt x="504948" y="232299"/>
                  <a:pt x="505490" y="232299"/>
                </a:cubicBezTo>
                <a:cubicBezTo>
                  <a:pt x="505490" y="231757"/>
                  <a:pt x="505490" y="230675"/>
                  <a:pt x="505490" y="230134"/>
                </a:cubicBezTo>
                <a:cubicBezTo>
                  <a:pt x="504948" y="230134"/>
                  <a:pt x="503866" y="230134"/>
                  <a:pt x="503325" y="230134"/>
                </a:cubicBezTo>
                <a:cubicBezTo>
                  <a:pt x="503325" y="230675"/>
                  <a:pt x="503325" y="231757"/>
                  <a:pt x="503325" y="232299"/>
                </a:cubicBezTo>
                <a:close/>
                <a:moveTo>
                  <a:pt x="171603" y="408171"/>
                </a:moveTo>
                <a:cubicBezTo>
                  <a:pt x="165650" y="407088"/>
                  <a:pt x="165650" y="412500"/>
                  <a:pt x="167274" y="415747"/>
                </a:cubicBezTo>
                <a:cubicBezTo>
                  <a:pt x="165109" y="415206"/>
                  <a:pt x="165109" y="417370"/>
                  <a:pt x="164027" y="417911"/>
                </a:cubicBezTo>
                <a:cubicBezTo>
                  <a:pt x="161862" y="417911"/>
                  <a:pt x="161321" y="418994"/>
                  <a:pt x="159698" y="418994"/>
                </a:cubicBezTo>
                <a:cubicBezTo>
                  <a:pt x="160780" y="422782"/>
                  <a:pt x="158616" y="423864"/>
                  <a:pt x="156451" y="424405"/>
                </a:cubicBezTo>
                <a:cubicBezTo>
                  <a:pt x="156451" y="426570"/>
                  <a:pt x="156451" y="428734"/>
                  <a:pt x="156451" y="430899"/>
                </a:cubicBezTo>
                <a:cubicBezTo>
                  <a:pt x="154828" y="430899"/>
                  <a:pt x="154828" y="432522"/>
                  <a:pt x="154286" y="433063"/>
                </a:cubicBezTo>
                <a:cubicBezTo>
                  <a:pt x="153745" y="433605"/>
                  <a:pt x="152663" y="434687"/>
                  <a:pt x="152122" y="435228"/>
                </a:cubicBezTo>
                <a:cubicBezTo>
                  <a:pt x="151581" y="436310"/>
                  <a:pt x="152663" y="437934"/>
                  <a:pt x="152122" y="438475"/>
                </a:cubicBezTo>
                <a:cubicBezTo>
                  <a:pt x="152122" y="439016"/>
                  <a:pt x="149957" y="439016"/>
                  <a:pt x="149957" y="439557"/>
                </a:cubicBezTo>
                <a:cubicBezTo>
                  <a:pt x="148875" y="442263"/>
                  <a:pt x="150498" y="446051"/>
                  <a:pt x="148875" y="448215"/>
                </a:cubicBezTo>
                <a:cubicBezTo>
                  <a:pt x="151040" y="447674"/>
                  <a:pt x="149416" y="450380"/>
                  <a:pt x="149957" y="451462"/>
                </a:cubicBezTo>
                <a:cubicBezTo>
                  <a:pt x="150498" y="452545"/>
                  <a:pt x="151581" y="450921"/>
                  <a:pt x="152122" y="452545"/>
                </a:cubicBezTo>
                <a:cubicBezTo>
                  <a:pt x="152663" y="453627"/>
                  <a:pt x="150498" y="454168"/>
                  <a:pt x="152122" y="454709"/>
                </a:cubicBezTo>
                <a:cubicBezTo>
                  <a:pt x="152122" y="455791"/>
                  <a:pt x="153745" y="456333"/>
                  <a:pt x="152122" y="456874"/>
                </a:cubicBezTo>
                <a:cubicBezTo>
                  <a:pt x="150498" y="456874"/>
                  <a:pt x="150498" y="455250"/>
                  <a:pt x="148875" y="454709"/>
                </a:cubicBezTo>
                <a:cubicBezTo>
                  <a:pt x="148875" y="457956"/>
                  <a:pt x="147252" y="457415"/>
                  <a:pt x="146710" y="459038"/>
                </a:cubicBezTo>
                <a:cubicBezTo>
                  <a:pt x="146710" y="459579"/>
                  <a:pt x="147252" y="460662"/>
                  <a:pt x="146710" y="461203"/>
                </a:cubicBezTo>
                <a:cubicBezTo>
                  <a:pt x="146169" y="461744"/>
                  <a:pt x="143464" y="461203"/>
                  <a:pt x="144546" y="463367"/>
                </a:cubicBezTo>
                <a:cubicBezTo>
                  <a:pt x="145087" y="465532"/>
                  <a:pt x="148334" y="461744"/>
                  <a:pt x="147793" y="466614"/>
                </a:cubicBezTo>
                <a:cubicBezTo>
                  <a:pt x="145628" y="467155"/>
                  <a:pt x="144005" y="463367"/>
                  <a:pt x="144546" y="467697"/>
                </a:cubicBezTo>
                <a:cubicBezTo>
                  <a:pt x="144546" y="469320"/>
                  <a:pt x="146710" y="468779"/>
                  <a:pt x="146710" y="469861"/>
                </a:cubicBezTo>
                <a:cubicBezTo>
                  <a:pt x="143464" y="468779"/>
                  <a:pt x="144005" y="471485"/>
                  <a:pt x="141299" y="470944"/>
                </a:cubicBezTo>
                <a:cubicBezTo>
                  <a:pt x="142381" y="475273"/>
                  <a:pt x="141299" y="479602"/>
                  <a:pt x="142381" y="483390"/>
                </a:cubicBezTo>
                <a:cubicBezTo>
                  <a:pt x="142922" y="485013"/>
                  <a:pt x="145628" y="486096"/>
                  <a:pt x="144546" y="487719"/>
                </a:cubicBezTo>
                <a:cubicBezTo>
                  <a:pt x="142381" y="488260"/>
                  <a:pt x="142381" y="490966"/>
                  <a:pt x="140217" y="490966"/>
                </a:cubicBezTo>
                <a:cubicBezTo>
                  <a:pt x="139676" y="493672"/>
                  <a:pt x="142381" y="493130"/>
                  <a:pt x="141299" y="496377"/>
                </a:cubicBezTo>
                <a:cubicBezTo>
                  <a:pt x="136970" y="499624"/>
                  <a:pt x="141299" y="504494"/>
                  <a:pt x="140217" y="510988"/>
                </a:cubicBezTo>
                <a:cubicBezTo>
                  <a:pt x="141299" y="510988"/>
                  <a:pt x="142381" y="510988"/>
                  <a:pt x="142381" y="512071"/>
                </a:cubicBezTo>
                <a:cubicBezTo>
                  <a:pt x="140758" y="512612"/>
                  <a:pt x="141840" y="514776"/>
                  <a:pt x="142381" y="515317"/>
                </a:cubicBezTo>
                <a:cubicBezTo>
                  <a:pt x="141299" y="515859"/>
                  <a:pt x="139676" y="516400"/>
                  <a:pt x="139134" y="517482"/>
                </a:cubicBezTo>
                <a:cubicBezTo>
                  <a:pt x="142922" y="518023"/>
                  <a:pt x="144546" y="521270"/>
                  <a:pt x="142381" y="525058"/>
                </a:cubicBezTo>
                <a:cubicBezTo>
                  <a:pt x="142922" y="526681"/>
                  <a:pt x="146710" y="525058"/>
                  <a:pt x="146710" y="527223"/>
                </a:cubicBezTo>
                <a:cubicBezTo>
                  <a:pt x="148334" y="527764"/>
                  <a:pt x="146710" y="530469"/>
                  <a:pt x="147793" y="531552"/>
                </a:cubicBezTo>
                <a:cubicBezTo>
                  <a:pt x="148334" y="532093"/>
                  <a:pt x="150498" y="531552"/>
                  <a:pt x="149957" y="532634"/>
                </a:cubicBezTo>
                <a:cubicBezTo>
                  <a:pt x="146710" y="534257"/>
                  <a:pt x="149957" y="537504"/>
                  <a:pt x="149957" y="539128"/>
                </a:cubicBezTo>
                <a:cubicBezTo>
                  <a:pt x="149957" y="541292"/>
                  <a:pt x="148334" y="540751"/>
                  <a:pt x="149957" y="542375"/>
                </a:cubicBezTo>
                <a:cubicBezTo>
                  <a:pt x="150498" y="542916"/>
                  <a:pt x="149416" y="546163"/>
                  <a:pt x="149957" y="546704"/>
                </a:cubicBezTo>
                <a:cubicBezTo>
                  <a:pt x="150498" y="548327"/>
                  <a:pt x="152122" y="548868"/>
                  <a:pt x="152122" y="549951"/>
                </a:cubicBezTo>
                <a:cubicBezTo>
                  <a:pt x="152663" y="551574"/>
                  <a:pt x="149957" y="551574"/>
                  <a:pt x="152122" y="553198"/>
                </a:cubicBezTo>
                <a:cubicBezTo>
                  <a:pt x="152663" y="553198"/>
                  <a:pt x="152122" y="554821"/>
                  <a:pt x="152122" y="555362"/>
                </a:cubicBezTo>
                <a:cubicBezTo>
                  <a:pt x="152122" y="555362"/>
                  <a:pt x="153204" y="555362"/>
                  <a:pt x="153204" y="555362"/>
                </a:cubicBezTo>
                <a:cubicBezTo>
                  <a:pt x="154286" y="556444"/>
                  <a:pt x="152122" y="559691"/>
                  <a:pt x="152122" y="559691"/>
                </a:cubicBezTo>
                <a:cubicBezTo>
                  <a:pt x="152122" y="559691"/>
                  <a:pt x="153204" y="560232"/>
                  <a:pt x="153204" y="560774"/>
                </a:cubicBezTo>
                <a:cubicBezTo>
                  <a:pt x="153745" y="563479"/>
                  <a:pt x="154286" y="563479"/>
                  <a:pt x="154286" y="566185"/>
                </a:cubicBezTo>
                <a:cubicBezTo>
                  <a:pt x="156451" y="568350"/>
                  <a:pt x="158074" y="569973"/>
                  <a:pt x="158616" y="572679"/>
                </a:cubicBezTo>
                <a:cubicBezTo>
                  <a:pt x="159157" y="574302"/>
                  <a:pt x="156451" y="574302"/>
                  <a:pt x="158616" y="575926"/>
                </a:cubicBezTo>
                <a:cubicBezTo>
                  <a:pt x="158616" y="575926"/>
                  <a:pt x="158616" y="578090"/>
                  <a:pt x="158616" y="578090"/>
                </a:cubicBezTo>
                <a:cubicBezTo>
                  <a:pt x="158616" y="579714"/>
                  <a:pt x="156451" y="581878"/>
                  <a:pt x="158616" y="583502"/>
                </a:cubicBezTo>
                <a:cubicBezTo>
                  <a:pt x="155369" y="582960"/>
                  <a:pt x="156451" y="587290"/>
                  <a:pt x="155369" y="588913"/>
                </a:cubicBezTo>
                <a:cubicBezTo>
                  <a:pt x="156451" y="588913"/>
                  <a:pt x="158616" y="588913"/>
                  <a:pt x="158616" y="589995"/>
                </a:cubicBezTo>
                <a:cubicBezTo>
                  <a:pt x="158616" y="592701"/>
                  <a:pt x="161862" y="591078"/>
                  <a:pt x="161862" y="593242"/>
                </a:cubicBezTo>
                <a:cubicBezTo>
                  <a:pt x="161862" y="595948"/>
                  <a:pt x="159698" y="596489"/>
                  <a:pt x="159698" y="598654"/>
                </a:cubicBezTo>
                <a:cubicBezTo>
                  <a:pt x="159698" y="599736"/>
                  <a:pt x="160780" y="600277"/>
                  <a:pt x="160780" y="600818"/>
                </a:cubicBezTo>
                <a:cubicBezTo>
                  <a:pt x="161862" y="606230"/>
                  <a:pt x="158616" y="606230"/>
                  <a:pt x="158616" y="609477"/>
                </a:cubicBezTo>
                <a:cubicBezTo>
                  <a:pt x="161862" y="609477"/>
                  <a:pt x="159698" y="613806"/>
                  <a:pt x="160780" y="614888"/>
                </a:cubicBezTo>
                <a:cubicBezTo>
                  <a:pt x="161321" y="615970"/>
                  <a:pt x="164027" y="615970"/>
                  <a:pt x="164027" y="617053"/>
                </a:cubicBezTo>
                <a:cubicBezTo>
                  <a:pt x="164027" y="619217"/>
                  <a:pt x="162945" y="619758"/>
                  <a:pt x="162945" y="621382"/>
                </a:cubicBezTo>
                <a:cubicBezTo>
                  <a:pt x="168356" y="626252"/>
                  <a:pt x="162404" y="633828"/>
                  <a:pt x="161862" y="639240"/>
                </a:cubicBezTo>
                <a:cubicBezTo>
                  <a:pt x="164568" y="638698"/>
                  <a:pt x="166192" y="639240"/>
                  <a:pt x="166192" y="641404"/>
                </a:cubicBezTo>
                <a:cubicBezTo>
                  <a:pt x="167815" y="644651"/>
                  <a:pt x="168356" y="650062"/>
                  <a:pt x="169439" y="651686"/>
                </a:cubicBezTo>
                <a:cubicBezTo>
                  <a:pt x="171062" y="653850"/>
                  <a:pt x="169439" y="656015"/>
                  <a:pt x="170521" y="658180"/>
                </a:cubicBezTo>
                <a:cubicBezTo>
                  <a:pt x="170521" y="658721"/>
                  <a:pt x="172144" y="659262"/>
                  <a:pt x="172685" y="660344"/>
                </a:cubicBezTo>
                <a:cubicBezTo>
                  <a:pt x="173227" y="661426"/>
                  <a:pt x="172144" y="663591"/>
                  <a:pt x="172685" y="664673"/>
                </a:cubicBezTo>
                <a:cubicBezTo>
                  <a:pt x="172685" y="664673"/>
                  <a:pt x="173768" y="665214"/>
                  <a:pt x="173768" y="665756"/>
                </a:cubicBezTo>
                <a:cubicBezTo>
                  <a:pt x="173768" y="666297"/>
                  <a:pt x="173227" y="667379"/>
                  <a:pt x="173768" y="667920"/>
                </a:cubicBezTo>
                <a:cubicBezTo>
                  <a:pt x="174309" y="668461"/>
                  <a:pt x="176473" y="667920"/>
                  <a:pt x="175932" y="669003"/>
                </a:cubicBezTo>
                <a:cubicBezTo>
                  <a:pt x="174850" y="669003"/>
                  <a:pt x="173768" y="669003"/>
                  <a:pt x="172685" y="669003"/>
                </a:cubicBezTo>
                <a:cubicBezTo>
                  <a:pt x="173227" y="672791"/>
                  <a:pt x="174850" y="675496"/>
                  <a:pt x="175932" y="676579"/>
                </a:cubicBezTo>
                <a:cubicBezTo>
                  <a:pt x="176473" y="677120"/>
                  <a:pt x="177556" y="677120"/>
                  <a:pt x="178097" y="677661"/>
                </a:cubicBezTo>
                <a:cubicBezTo>
                  <a:pt x="178638" y="678202"/>
                  <a:pt x="177556" y="679825"/>
                  <a:pt x="178097" y="679825"/>
                </a:cubicBezTo>
                <a:cubicBezTo>
                  <a:pt x="178638" y="680367"/>
                  <a:pt x="180803" y="679284"/>
                  <a:pt x="181344" y="679825"/>
                </a:cubicBezTo>
                <a:cubicBezTo>
                  <a:pt x="181885" y="681990"/>
                  <a:pt x="183508" y="683613"/>
                  <a:pt x="184591" y="685237"/>
                </a:cubicBezTo>
                <a:cubicBezTo>
                  <a:pt x="186214" y="685237"/>
                  <a:pt x="188920" y="684696"/>
                  <a:pt x="188920" y="686319"/>
                </a:cubicBezTo>
                <a:cubicBezTo>
                  <a:pt x="187837" y="686860"/>
                  <a:pt x="185132" y="691189"/>
                  <a:pt x="187837" y="691731"/>
                </a:cubicBezTo>
                <a:cubicBezTo>
                  <a:pt x="187837" y="690648"/>
                  <a:pt x="190002" y="690107"/>
                  <a:pt x="190002" y="691731"/>
                </a:cubicBezTo>
                <a:cubicBezTo>
                  <a:pt x="190002" y="694436"/>
                  <a:pt x="193249" y="692813"/>
                  <a:pt x="193249" y="694977"/>
                </a:cubicBezTo>
                <a:cubicBezTo>
                  <a:pt x="193249" y="697683"/>
                  <a:pt x="193249" y="700389"/>
                  <a:pt x="193249" y="702554"/>
                </a:cubicBezTo>
                <a:cubicBezTo>
                  <a:pt x="194331" y="702554"/>
                  <a:pt x="194331" y="703636"/>
                  <a:pt x="194331" y="704718"/>
                </a:cubicBezTo>
                <a:cubicBezTo>
                  <a:pt x="195413" y="705259"/>
                  <a:pt x="197037" y="705800"/>
                  <a:pt x="197578" y="706883"/>
                </a:cubicBezTo>
                <a:cubicBezTo>
                  <a:pt x="198119" y="707965"/>
                  <a:pt x="195413" y="707424"/>
                  <a:pt x="195413" y="707965"/>
                </a:cubicBezTo>
                <a:cubicBezTo>
                  <a:pt x="193790" y="710671"/>
                  <a:pt x="198660" y="710130"/>
                  <a:pt x="197578" y="713376"/>
                </a:cubicBezTo>
                <a:cubicBezTo>
                  <a:pt x="201907" y="711212"/>
                  <a:pt x="199743" y="716082"/>
                  <a:pt x="200825" y="716623"/>
                </a:cubicBezTo>
                <a:cubicBezTo>
                  <a:pt x="201907" y="717164"/>
                  <a:pt x="204072" y="716082"/>
                  <a:pt x="204072" y="717706"/>
                </a:cubicBezTo>
                <a:cubicBezTo>
                  <a:pt x="202448" y="721494"/>
                  <a:pt x="207860" y="718788"/>
                  <a:pt x="206236" y="722035"/>
                </a:cubicBezTo>
                <a:cubicBezTo>
                  <a:pt x="206236" y="723658"/>
                  <a:pt x="203531" y="723117"/>
                  <a:pt x="204072" y="725282"/>
                </a:cubicBezTo>
                <a:cubicBezTo>
                  <a:pt x="205154" y="726364"/>
                  <a:pt x="207319" y="727987"/>
                  <a:pt x="207319" y="728528"/>
                </a:cubicBezTo>
                <a:cubicBezTo>
                  <a:pt x="207319" y="729070"/>
                  <a:pt x="206236" y="730693"/>
                  <a:pt x="206236" y="730693"/>
                </a:cubicBezTo>
                <a:cubicBezTo>
                  <a:pt x="206778" y="731234"/>
                  <a:pt x="210024" y="730152"/>
                  <a:pt x="209483" y="731775"/>
                </a:cubicBezTo>
                <a:cubicBezTo>
                  <a:pt x="209483" y="735563"/>
                  <a:pt x="211648" y="736646"/>
                  <a:pt x="210566" y="740434"/>
                </a:cubicBezTo>
                <a:cubicBezTo>
                  <a:pt x="213812" y="742598"/>
                  <a:pt x="215977" y="745304"/>
                  <a:pt x="217059" y="749092"/>
                </a:cubicBezTo>
                <a:cubicBezTo>
                  <a:pt x="219765" y="749092"/>
                  <a:pt x="221388" y="750715"/>
                  <a:pt x="222471" y="752339"/>
                </a:cubicBezTo>
                <a:cubicBezTo>
                  <a:pt x="223553" y="753421"/>
                  <a:pt x="221930" y="755586"/>
                  <a:pt x="223553" y="755586"/>
                </a:cubicBezTo>
                <a:cubicBezTo>
                  <a:pt x="225176" y="755586"/>
                  <a:pt x="224635" y="758291"/>
                  <a:pt x="225718" y="758833"/>
                </a:cubicBezTo>
                <a:cubicBezTo>
                  <a:pt x="223012" y="761538"/>
                  <a:pt x="226800" y="763703"/>
                  <a:pt x="225718" y="767491"/>
                </a:cubicBezTo>
                <a:cubicBezTo>
                  <a:pt x="228423" y="768573"/>
                  <a:pt x="231670" y="768032"/>
                  <a:pt x="232211" y="770738"/>
                </a:cubicBezTo>
                <a:cubicBezTo>
                  <a:pt x="231670" y="772361"/>
                  <a:pt x="230588" y="772902"/>
                  <a:pt x="231129" y="775067"/>
                </a:cubicBezTo>
                <a:cubicBezTo>
                  <a:pt x="234376" y="776690"/>
                  <a:pt x="236540" y="778314"/>
                  <a:pt x="236540" y="782643"/>
                </a:cubicBezTo>
                <a:cubicBezTo>
                  <a:pt x="238164" y="784266"/>
                  <a:pt x="241952" y="783184"/>
                  <a:pt x="241952" y="785890"/>
                </a:cubicBezTo>
                <a:cubicBezTo>
                  <a:pt x="241411" y="787513"/>
                  <a:pt x="240870" y="787513"/>
                  <a:pt x="241952" y="789137"/>
                </a:cubicBezTo>
                <a:cubicBezTo>
                  <a:pt x="244117" y="789137"/>
                  <a:pt x="244658" y="788054"/>
                  <a:pt x="246281" y="788054"/>
                </a:cubicBezTo>
                <a:cubicBezTo>
                  <a:pt x="245740" y="791301"/>
                  <a:pt x="248446" y="790760"/>
                  <a:pt x="249528" y="792384"/>
                </a:cubicBezTo>
                <a:cubicBezTo>
                  <a:pt x="249528" y="791842"/>
                  <a:pt x="247905" y="792925"/>
                  <a:pt x="248446" y="793466"/>
                </a:cubicBezTo>
                <a:cubicBezTo>
                  <a:pt x="248987" y="794007"/>
                  <a:pt x="250069" y="793466"/>
                  <a:pt x="250610" y="794548"/>
                </a:cubicBezTo>
                <a:cubicBezTo>
                  <a:pt x="250610" y="794007"/>
                  <a:pt x="249528" y="795089"/>
                  <a:pt x="249528" y="795630"/>
                </a:cubicBezTo>
                <a:cubicBezTo>
                  <a:pt x="249528" y="796172"/>
                  <a:pt x="251693" y="796713"/>
                  <a:pt x="250610" y="797795"/>
                </a:cubicBezTo>
                <a:cubicBezTo>
                  <a:pt x="254939" y="799418"/>
                  <a:pt x="257645" y="802665"/>
                  <a:pt x="257104" y="809159"/>
                </a:cubicBezTo>
                <a:cubicBezTo>
                  <a:pt x="261433" y="809700"/>
                  <a:pt x="259810" y="804830"/>
                  <a:pt x="264680" y="805912"/>
                </a:cubicBezTo>
                <a:cubicBezTo>
                  <a:pt x="263598" y="809159"/>
                  <a:pt x="265221" y="811324"/>
                  <a:pt x="265762" y="811324"/>
                </a:cubicBezTo>
                <a:cubicBezTo>
                  <a:pt x="266845" y="812406"/>
                  <a:pt x="264139" y="817276"/>
                  <a:pt x="266845" y="816735"/>
                </a:cubicBezTo>
                <a:cubicBezTo>
                  <a:pt x="267927" y="815112"/>
                  <a:pt x="271715" y="815653"/>
                  <a:pt x="273338" y="814570"/>
                </a:cubicBezTo>
                <a:cubicBezTo>
                  <a:pt x="273338" y="815653"/>
                  <a:pt x="273338" y="816735"/>
                  <a:pt x="273338" y="817817"/>
                </a:cubicBezTo>
                <a:cubicBezTo>
                  <a:pt x="275503" y="817817"/>
                  <a:pt x="276044" y="816735"/>
                  <a:pt x="277668" y="816735"/>
                </a:cubicBezTo>
                <a:cubicBezTo>
                  <a:pt x="279291" y="818900"/>
                  <a:pt x="278209" y="820523"/>
                  <a:pt x="279832" y="818900"/>
                </a:cubicBezTo>
                <a:cubicBezTo>
                  <a:pt x="280373" y="818358"/>
                  <a:pt x="281997" y="820523"/>
                  <a:pt x="281997" y="821064"/>
                </a:cubicBezTo>
                <a:cubicBezTo>
                  <a:pt x="281997" y="822146"/>
                  <a:pt x="282538" y="821605"/>
                  <a:pt x="283079" y="822146"/>
                </a:cubicBezTo>
                <a:cubicBezTo>
                  <a:pt x="283620" y="823229"/>
                  <a:pt x="285244" y="824311"/>
                  <a:pt x="285244" y="825393"/>
                </a:cubicBezTo>
                <a:cubicBezTo>
                  <a:pt x="286326" y="825393"/>
                  <a:pt x="287408" y="825393"/>
                  <a:pt x="288490" y="825393"/>
                </a:cubicBezTo>
                <a:cubicBezTo>
                  <a:pt x="289573" y="827558"/>
                  <a:pt x="290114" y="829181"/>
                  <a:pt x="291737" y="830805"/>
                </a:cubicBezTo>
                <a:cubicBezTo>
                  <a:pt x="292820" y="831887"/>
                  <a:pt x="296066" y="831346"/>
                  <a:pt x="294984" y="834052"/>
                </a:cubicBezTo>
                <a:cubicBezTo>
                  <a:pt x="296066" y="834052"/>
                  <a:pt x="298231" y="834052"/>
                  <a:pt x="298231" y="835134"/>
                </a:cubicBezTo>
                <a:cubicBezTo>
                  <a:pt x="300937" y="835134"/>
                  <a:pt x="301478" y="833511"/>
                  <a:pt x="303642" y="832969"/>
                </a:cubicBezTo>
                <a:cubicBezTo>
                  <a:pt x="305266" y="835134"/>
                  <a:pt x="306348" y="837299"/>
                  <a:pt x="306889" y="840545"/>
                </a:cubicBezTo>
                <a:cubicBezTo>
                  <a:pt x="311218" y="840004"/>
                  <a:pt x="315007" y="840004"/>
                  <a:pt x="318253" y="840545"/>
                </a:cubicBezTo>
                <a:cubicBezTo>
                  <a:pt x="317712" y="841087"/>
                  <a:pt x="315548" y="844875"/>
                  <a:pt x="318253" y="844875"/>
                </a:cubicBezTo>
                <a:cubicBezTo>
                  <a:pt x="319336" y="843251"/>
                  <a:pt x="320959" y="842710"/>
                  <a:pt x="323665" y="842710"/>
                </a:cubicBezTo>
                <a:cubicBezTo>
                  <a:pt x="327453" y="843792"/>
                  <a:pt x="326912" y="848121"/>
                  <a:pt x="327994" y="851368"/>
                </a:cubicBezTo>
                <a:cubicBezTo>
                  <a:pt x="332323" y="851909"/>
                  <a:pt x="340981" y="847039"/>
                  <a:pt x="341523" y="853533"/>
                </a:cubicBezTo>
                <a:cubicBezTo>
                  <a:pt x="346393" y="850827"/>
                  <a:pt x="348558" y="855697"/>
                  <a:pt x="351804" y="857862"/>
                </a:cubicBezTo>
                <a:cubicBezTo>
                  <a:pt x="355051" y="858403"/>
                  <a:pt x="355051" y="855697"/>
                  <a:pt x="358298" y="856780"/>
                </a:cubicBezTo>
                <a:cubicBezTo>
                  <a:pt x="358298" y="858403"/>
                  <a:pt x="358839" y="859486"/>
                  <a:pt x="360463" y="858944"/>
                </a:cubicBezTo>
                <a:cubicBezTo>
                  <a:pt x="362627" y="856239"/>
                  <a:pt x="368039" y="856239"/>
                  <a:pt x="371827" y="857862"/>
                </a:cubicBezTo>
                <a:cubicBezTo>
                  <a:pt x="371827" y="855697"/>
                  <a:pt x="373991" y="855156"/>
                  <a:pt x="376156" y="855697"/>
                </a:cubicBezTo>
                <a:cubicBezTo>
                  <a:pt x="378320" y="855697"/>
                  <a:pt x="379944" y="856239"/>
                  <a:pt x="380485" y="857862"/>
                </a:cubicBezTo>
                <a:cubicBezTo>
                  <a:pt x="383732" y="858944"/>
                  <a:pt x="382650" y="854615"/>
                  <a:pt x="385897" y="855697"/>
                </a:cubicBezTo>
                <a:cubicBezTo>
                  <a:pt x="385355" y="858944"/>
                  <a:pt x="389685" y="857862"/>
                  <a:pt x="391308" y="858944"/>
                </a:cubicBezTo>
                <a:cubicBezTo>
                  <a:pt x="391308" y="856239"/>
                  <a:pt x="393473" y="855156"/>
                  <a:pt x="394555" y="853533"/>
                </a:cubicBezTo>
                <a:cubicBezTo>
                  <a:pt x="396719" y="853533"/>
                  <a:pt x="397802" y="853533"/>
                  <a:pt x="398884" y="852451"/>
                </a:cubicBezTo>
                <a:cubicBezTo>
                  <a:pt x="398884" y="854074"/>
                  <a:pt x="399425" y="855156"/>
                  <a:pt x="399966" y="855697"/>
                </a:cubicBezTo>
                <a:cubicBezTo>
                  <a:pt x="404295" y="855697"/>
                  <a:pt x="404837" y="852451"/>
                  <a:pt x="407542" y="851368"/>
                </a:cubicBezTo>
                <a:cubicBezTo>
                  <a:pt x="407542" y="853533"/>
                  <a:pt x="410789" y="852992"/>
                  <a:pt x="409707" y="855697"/>
                </a:cubicBezTo>
                <a:cubicBezTo>
                  <a:pt x="413495" y="854074"/>
                  <a:pt x="410789" y="859486"/>
                  <a:pt x="414036" y="857862"/>
                </a:cubicBezTo>
                <a:cubicBezTo>
                  <a:pt x="416201" y="857321"/>
                  <a:pt x="414036" y="852992"/>
                  <a:pt x="417283" y="853533"/>
                </a:cubicBezTo>
                <a:cubicBezTo>
                  <a:pt x="422153" y="852451"/>
                  <a:pt x="423777" y="855156"/>
                  <a:pt x="427565" y="855697"/>
                </a:cubicBezTo>
                <a:cubicBezTo>
                  <a:pt x="430812" y="855697"/>
                  <a:pt x="432435" y="853533"/>
                  <a:pt x="435141" y="853533"/>
                </a:cubicBezTo>
                <a:cubicBezTo>
                  <a:pt x="435141" y="851368"/>
                  <a:pt x="435682" y="849745"/>
                  <a:pt x="437305" y="849204"/>
                </a:cubicBezTo>
                <a:cubicBezTo>
                  <a:pt x="438388" y="851909"/>
                  <a:pt x="441093" y="849204"/>
                  <a:pt x="442717" y="849204"/>
                </a:cubicBezTo>
                <a:cubicBezTo>
                  <a:pt x="442717" y="849204"/>
                  <a:pt x="442717" y="850286"/>
                  <a:pt x="442717" y="850286"/>
                </a:cubicBezTo>
                <a:cubicBezTo>
                  <a:pt x="443258" y="850827"/>
                  <a:pt x="445964" y="849204"/>
                  <a:pt x="445964" y="849204"/>
                </a:cubicBezTo>
                <a:cubicBezTo>
                  <a:pt x="447046" y="850286"/>
                  <a:pt x="446505" y="853533"/>
                  <a:pt x="449210" y="852451"/>
                </a:cubicBezTo>
                <a:cubicBezTo>
                  <a:pt x="447587" y="848663"/>
                  <a:pt x="452457" y="850827"/>
                  <a:pt x="453540" y="850286"/>
                </a:cubicBezTo>
                <a:cubicBezTo>
                  <a:pt x="455704" y="849204"/>
                  <a:pt x="454622" y="847039"/>
                  <a:pt x="456787" y="847039"/>
                </a:cubicBezTo>
                <a:cubicBezTo>
                  <a:pt x="458951" y="847039"/>
                  <a:pt x="460033" y="847039"/>
                  <a:pt x="461116" y="845957"/>
                </a:cubicBezTo>
                <a:cubicBezTo>
                  <a:pt x="462198" y="847039"/>
                  <a:pt x="462739" y="849204"/>
                  <a:pt x="462198" y="851368"/>
                </a:cubicBezTo>
                <a:cubicBezTo>
                  <a:pt x="467068" y="851368"/>
                  <a:pt x="466527" y="845416"/>
                  <a:pt x="469774" y="843792"/>
                </a:cubicBezTo>
                <a:cubicBezTo>
                  <a:pt x="474644" y="845957"/>
                  <a:pt x="477350" y="843251"/>
                  <a:pt x="482220" y="844875"/>
                </a:cubicBezTo>
                <a:cubicBezTo>
                  <a:pt x="482220" y="842710"/>
                  <a:pt x="483844" y="844875"/>
                  <a:pt x="484385" y="844875"/>
                </a:cubicBezTo>
                <a:cubicBezTo>
                  <a:pt x="486008" y="843792"/>
                  <a:pt x="483844" y="840004"/>
                  <a:pt x="486549" y="842710"/>
                </a:cubicBezTo>
                <a:cubicBezTo>
                  <a:pt x="489255" y="845416"/>
                  <a:pt x="489796" y="844875"/>
                  <a:pt x="493043" y="843792"/>
                </a:cubicBezTo>
                <a:cubicBezTo>
                  <a:pt x="491961" y="847039"/>
                  <a:pt x="494667" y="846498"/>
                  <a:pt x="495208" y="848121"/>
                </a:cubicBezTo>
                <a:cubicBezTo>
                  <a:pt x="499537" y="848121"/>
                  <a:pt x="499537" y="843792"/>
                  <a:pt x="502784" y="842710"/>
                </a:cubicBezTo>
                <a:cubicBezTo>
                  <a:pt x="502784" y="841628"/>
                  <a:pt x="502784" y="839463"/>
                  <a:pt x="503866" y="839463"/>
                </a:cubicBezTo>
                <a:cubicBezTo>
                  <a:pt x="503325" y="841628"/>
                  <a:pt x="505490" y="841087"/>
                  <a:pt x="506031" y="841628"/>
                </a:cubicBezTo>
                <a:cubicBezTo>
                  <a:pt x="506572" y="842169"/>
                  <a:pt x="506031" y="844875"/>
                  <a:pt x="508195" y="843792"/>
                </a:cubicBezTo>
                <a:cubicBezTo>
                  <a:pt x="507654" y="841087"/>
                  <a:pt x="508195" y="839463"/>
                  <a:pt x="510360" y="839463"/>
                </a:cubicBezTo>
                <a:cubicBezTo>
                  <a:pt x="510901" y="844875"/>
                  <a:pt x="514689" y="838922"/>
                  <a:pt x="514689" y="838381"/>
                </a:cubicBezTo>
                <a:cubicBezTo>
                  <a:pt x="515230" y="837840"/>
                  <a:pt x="516312" y="838922"/>
                  <a:pt x="516854" y="838381"/>
                </a:cubicBezTo>
                <a:cubicBezTo>
                  <a:pt x="517936" y="837299"/>
                  <a:pt x="516854" y="836757"/>
                  <a:pt x="517936" y="836216"/>
                </a:cubicBezTo>
                <a:cubicBezTo>
                  <a:pt x="519559" y="835134"/>
                  <a:pt x="521183" y="834593"/>
                  <a:pt x="523347" y="835134"/>
                </a:cubicBezTo>
                <a:cubicBezTo>
                  <a:pt x="523347" y="836216"/>
                  <a:pt x="523347" y="838381"/>
                  <a:pt x="524430" y="838381"/>
                </a:cubicBezTo>
                <a:cubicBezTo>
                  <a:pt x="527135" y="835675"/>
                  <a:pt x="524430" y="832969"/>
                  <a:pt x="524430" y="829723"/>
                </a:cubicBezTo>
                <a:cubicBezTo>
                  <a:pt x="516854" y="828640"/>
                  <a:pt x="515230" y="819982"/>
                  <a:pt x="511983" y="816194"/>
                </a:cubicBezTo>
                <a:cubicBezTo>
                  <a:pt x="510360" y="814029"/>
                  <a:pt x="507654" y="812947"/>
                  <a:pt x="508736" y="809700"/>
                </a:cubicBezTo>
                <a:cubicBezTo>
                  <a:pt x="508195" y="808077"/>
                  <a:pt x="504407" y="808077"/>
                  <a:pt x="503325" y="806453"/>
                </a:cubicBezTo>
                <a:cubicBezTo>
                  <a:pt x="502784" y="805912"/>
                  <a:pt x="503866" y="804289"/>
                  <a:pt x="503325" y="804289"/>
                </a:cubicBezTo>
                <a:cubicBezTo>
                  <a:pt x="501702" y="803206"/>
                  <a:pt x="497372" y="804289"/>
                  <a:pt x="497914" y="801042"/>
                </a:cubicBezTo>
                <a:cubicBezTo>
                  <a:pt x="493043" y="802665"/>
                  <a:pt x="490337" y="800501"/>
                  <a:pt x="485467" y="802124"/>
                </a:cubicBezTo>
                <a:cubicBezTo>
                  <a:pt x="481679" y="799418"/>
                  <a:pt x="482761" y="792384"/>
                  <a:pt x="476809" y="791842"/>
                </a:cubicBezTo>
                <a:cubicBezTo>
                  <a:pt x="476809" y="792925"/>
                  <a:pt x="475727" y="792925"/>
                  <a:pt x="474644" y="792925"/>
                </a:cubicBezTo>
                <a:cubicBezTo>
                  <a:pt x="474103" y="796172"/>
                  <a:pt x="473562" y="799418"/>
                  <a:pt x="469233" y="798336"/>
                </a:cubicBezTo>
                <a:cubicBezTo>
                  <a:pt x="467068" y="795630"/>
                  <a:pt x="464363" y="793466"/>
                  <a:pt x="464904" y="788054"/>
                </a:cubicBezTo>
                <a:cubicBezTo>
                  <a:pt x="463821" y="788054"/>
                  <a:pt x="462739" y="788054"/>
                  <a:pt x="462739" y="786972"/>
                </a:cubicBezTo>
                <a:cubicBezTo>
                  <a:pt x="458951" y="786972"/>
                  <a:pt x="457328" y="788596"/>
                  <a:pt x="452457" y="788054"/>
                </a:cubicBezTo>
                <a:cubicBezTo>
                  <a:pt x="452457" y="786431"/>
                  <a:pt x="451916" y="785349"/>
                  <a:pt x="451375" y="784808"/>
                </a:cubicBezTo>
                <a:cubicBezTo>
                  <a:pt x="447587" y="785349"/>
                  <a:pt x="444881" y="787513"/>
                  <a:pt x="440011" y="786972"/>
                </a:cubicBezTo>
                <a:cubicBezTo>
                  <a:pt x="432435" y="784808"/>
                  <a:pt x="429729" y="778314"/>
                  <a:pt x="419989" y="778314"/>
                </a:cubicBezTo>
                <a:cubicBezTo>
                  <a:pt x="418906" y="772361"/>
                  <a:pt x="412954" y="778314"/>
                  <a:pt x="409707" y="773985"/>
                </a:cubicBezTo>
                <a:cubicBezTo>
                  <a:pt x="408083" y="776149"/>
                  <a:pt x="407542" y="778314"/>
                  <a:pt x="404295" y="778314"/>
                </a:cubicBezTo>
                <a:cubicBezTo>
                  <a:pt x="402131" y="775067"/>
                  <a:pt x="401049" y="773443"/>
                  <a:pt x="397802" y="772902"/>
                </a:cubicBezTo>
                <a:cubicBezTo>
                  <a:pt x="395637" y="772361"/>
                  <a:pt x="397802" y="771279"/>
                  <a:pt x="397802" y="769655"/>
                </a:cubicBezTo>
                <a:cubicBezTo>
                  <a:pt x="393473" y="767491"/>
                  <a:pt x="391849" y="772902"/>
                  <a:pt x="387520" y="773985"/>
                </a:cubicBezTo>
                <a:cubicBezTo>
                  <a:pt x="384814" y="771279"/>
                  <a:pt x="381567" y="768032"/>
                  <a:pt x="377238" y="766409"/>
                </a:cubicBezTo>
                <a:cubicBezTo>
                  <a:pt x="376697" y="768573"/>
                  <a:pt x="375074" y="766409"/>
                  <a:pt x="373991" y="766409"/>
                </a:cubicBezTo>
                <a:cubicBezTo>
                  <a:pt x="372909" y="766409"/>
                  <a:pt x="372909" y="767491"/>
                  <a:pt x="371827" y="767491"/>
                </a:cubicBezTo>
                <a:cubicBezTo>
                  <a:pt x="370744" y="763703"/>
                  <a:pt x="365874" y="762621"/>
                  <a:pt x="361545" y="762079"/>
                </a:cubicBezTo>
                <a:cubicBezTo>
                  <a:pt x="358298" y="764244"/>
                  <a:pt x="363710" y="766950"/>
                  <a:pt x="360463" y="767491"/>
                </a:cubicBezTo>
                <a:cubicBezTo>
                  <a:pt x="358839" y="767491"/>
                  <a:pt x="359380" y="765326"/>
                  <a:pt x="358298" y="765326"/>
                </a:cubicBezTo>
                <a:cubicBezTo>
                  <a:pt x="357216" y="768573"/>
                  <a:pt x="355592" y="762621"/>
                  <a:pt x="353969" y="763162"/>
                </a:cubicBezTo>
                <a:cubicBezTo>
                  <a:pt x="353428" y="765326"/>
                  <a:pt x="352346" y="763162"/>
                  <a:pt x="350722" y="763162"/>
                </a:cubicBezTo>
                <a:cubicBezTo>
                  <a:pt x="348558" y="763162"/>
                  <a:pt x="348016" y="764244"/>
                  <a:pt x="346393" y="764244"/>
                </a:cubicBezTo>
                <a:cubicBezTo>
                  <a:pt x="346393" y="762621"/>
                  <a:pt x="346393" y="760456"/>
                  <a:pt x="346393" y="758833"/>
                </a:cubicBezTo>
                <a:cubicBezTo>
                  <a:pt x="343687" y="758833"/>
                  <a:pt x="340981" y="758833"/>
                  <a:pt x="338817" y="758833"/>
                </a:cubicBezTo>
                <a:cubicBezTo>
                  <a:pt x="335029" y="756127"/>
                  <a:pt x="335570" y="749633"/>
                  <a:pt x="332323" y="746386"/>
                </a:cubicBezTo>
                <a:cubicBezTo>
                  <a:pt x="332323" y="748551"/>
                  <a:pt x="331241" y="750174"/>
                  <a:pt x="329076" y="749633"/>
                </a:cubicBezTo>
                <a:cubicBezTo>
                  <a:pt x="326912" y="749092"/>
                  <a:pt x="326371" y="747468"/>
                  <a:pt x="323665" y="747468"/>
                </a:cubicBezTo>
                <a:cubicBezTo>
                  <a:pt x="323665" y="748551"/>
                  <a:pt x="323665" y="749633"/>
                  <a:pt x="322583" y="749633"/>
                </a:cubicBezTo>
                <a:cubicBezTo>
                  <a:pt x="322583" y="746386"/>
                  <a:pt x="319877" y="745845"/>
                  <a:pt x="319336" y="743139"/>
                </a:cubicBezTo>
                <a:cubicBezTo>
                  <a:pt x="317171" y="743139"/>
                  <a:pt x="316630" y="744222"/>
                  <a:pt x="315007" y="744222"/>
                </a:cubicBezTo>
                <a:cubicBezTo>
                  <a:pt x="315007" y="742598"/>
                  <a:pt x="313383" y="742598"/>
                  <a:pt x="312842" y="742057"/>
                </a:cubicBezTo>
                <a:cubicBezTo>
                  <a:pt x="312301" y="741516"/>
                  <a:pt x="311218" y="740434"/>
                  <a:pt x="310677" y="739892"/>
                </a:cubicBezTo>
                <a:cubicBezTo>
                  <a:pt x="309595" y="739351"/>
                  <a:pt x="308513" y="739351"/>
                  <a:pt x="307430" y="738810"/>
                </a:cubicBezTo>
                <a:cubicBezTo>
                  <a:pt x="306348" y="738269"/>
                  <a:pt x="306348" y="736104"/>
                  <a:pt x="305266" y="735563"/>
                </a:cubicBezTo>
                <a:cubicBezTo>
                  <a:pt x="304184" y="735022"/>
                  <a:pt x="302560" y="736104"/>
                  <a:pt x="302019" y="735563"/>
                </a:cubicBezTo>
                <a:cubicBezTo>
                  <a:pt x="301478" y="735563"/>
                  <a:pt x="301478" y="733399"/>
                  <a:pt x="300937" y="733399"/>
                </a:cubicBezTo>
                <a:cubicBezTo>
                  <a:pt x="299854" y="732858"/>
                  <a:pt x="297690" y="733940"/>
                  <a:pt x="296608" y="733399"/>
                </a:cubicBezTo>
                <a:cubicBezTo>
                  <a:pt x="296608" y="732317"/>
                  <a:pt x="294984" y="730693"/>
                  <a:pt x="294443" y="732317"/>
                </a:cubicBezTo>
                <a:cubicBezTo>
                  <a:pt x="296608" y="731775"/>
                  <a:pt x="296066" y="737187"/>
                  <a:pt x="293361" y="735563"/>
                </a:cubicBezTo>
                <a:cubicBezTo>
                  <a:pt x="293361" y="733940"/>
                  <a:pt x="293361" y="732858"/>
                  <a:pt x="293361" y="731234"/>
                </a:cubicBezTo>
                <a:cubicBezTo>
                  <a:pt x="288490" y="730152"/>
                  <a:pt x="286326" y="726364"/>
                  <a:pt x="284702" y="722576"/>
                </a:cubicBezTo>
                <a:cubicBezTo>
                  <a:pt x="283620" y="719870"/>
                  <a:pt x="284161" y="717706"/>
                  <a:pt x="283620" y="717164"/>
                </a:cubicBezTo>
                <a:cubicBezTo>
                  <a:pt x="283079" y="716082"/>
                  <a:pt x="281997" y="715000"/>
                  <a:pt x="281456" y="713918"/>
                </a:cubicBezTo>
                <a:cubicBezTo>
                  <a:pt x="279832" y="713918"/>
                  <a:pt x="277126" y="714459"/>
                  <a:pt x="277126" y="712835"/>
                </a:cubicBezTo>
                <a:cubicBezTo>
                  <a:pt x="277668" y="708506"/>
                  <a:pt x="276044" y="707424"/>
                  <a:pt x="274962" y="706342"/>
                </a:cubicBezTo>
                <a:cubicBezTo>
                  <a:pt x="274421" y="705800"/>
                  <a:pt x="273338" y="704718"/>
                  <a:pt x="272797" y="704177"/>
                </a:cubicBezTo>
                <a:cubicBezTo>
                  <a:pt x="272797" y="705259"/>
                  <a:pt x="271174" y="705259"/>
                  <a:pt x="269550" y="705259"/>
                </a:cubicBezTo>
                <a:cubicBezTo>
                  <a:pt x="269009" y="699848"/>
                  <a:pt x="271715" y="697683"/>
                  <a:pt x="270633" y="691731"/>
                </a:cubicBezTo>
                <a:cubicBezTo>
                  <a:pt x="269550" y="690648"/>
                  <a:pt x="267386" y="690107"/>
                  <a:pt x="265221" y="690648"/>
                </a:cubicBezTo>
                <a:cubicBezTo>
                  <a:pt x="265221" y="686860"/>
                  <a:pt x="261974" y="686319"/>
                  <a:pt x="263057" y="681990"/>
                </a:cubicBezTo>
                <a:cubicBezTo>
                  <a:pt x="259269" y="679825"/>
                  <a:pt x="259269" y="673873"/>
                  <a:pt x="255481" y="671708"/>
                </a:cubicBezTo>
                <a:cubicBezTo>
                  <a:pt x="255481" y="672791"/>
                  <a:pt x="254398" y="672791"/>
                  <a:pt x="253316" y="672791"/>
                </a:cubicBezTo>
                <a:cubicBezTo>
                  <a:pt x="252775" y="671167"/>
                  <a:pt x="251693" y="670085"/>
                  <a:pt x="251151" y="668461"/>
                </a:cubicBezTo>
                <a:cubicBezTo>
                  <a:pt x="250610" y="665214"/>
                  <a:pt x="252234" y="664132"/>
                  <a:pt x="252234" y="661968"/>
                </a:cubicBezTo>
                <a:cubicBezTo>
                  <a:pt x="248446" y="658721"/>
                  <a:pt x="250069" y="648980"/>
                  <a:pt x="253316" y="646274"/>
                </a:cubicBezTo>
                <a:cubicBezTo>
                  <a:pt x="257645" y="645733"/>
                  <a:pt x="258727" y="648439"/>
                  <a:pt x="263598" y="647357"/>
                </a:cubicBezTo>
                <a:cubicBezTo>
                  <a:pt x="263598" y="651145"/>
                  <a:pt x="266845" y="652227"/>
                  <a:pt x="266845" y="656015"/>
                </a:cubicBezTo>
                <a:cubicBezTo>
                  <a:pt x="268468" y="656015"/>
                  <a:pt x="271174" y="655474"/>
                  <a:pt x="271174" y="657097"/>
                </a:cubicBezTo>
                <a:cubicBezTo>
                  <a:pt x="272797" y="660885"/>
                  <a:pt x="271174" y="660344"/>
                  <a:pt x="269009" y="662509"/>
                </a:cubicBezTo>
                <a:cubicBezTo>
                  <a:pt x="270633" y="663591"/>
                  <a:pt x="272256" y="664132"/>
                  <a:pt x="273338" y="665756"/>
                </a:cubicBezTo>
                <a:cubicBezTo>
                  <a:pt x="272797" y="671167"/>
                  <a:pt x="274962" y="673332"/>
                  <a:pt x="276585" y="676037"/>
                </a:cubicBezTo>
                <a:cubicBezTo>
                  <a:pt x="278209" y="676037"/>
                  <a:pt x="280373" y="676037"/>
                  <a:pt x="281997" y="676037"/>
                </a:cubicBezTo>
                <a:cubicBezTo>
                  <a:pt x="283079" y="680367"/>
                  <a:pt x="286326" y="683072"/>
                  <a:pt x="285244" y="689566"/>
                </a:cubicBezTo>
                <a:cubicBezTo>
                  <a:pt x="290114" y="689025"/>
                  <a:pt x="286867" y="696060"/>
                  <a:pt x="289573" y="697142"/>
                </a:cubicBezTo>
                <a:cubicBezTo>
                  <a:pt x="290114" y="694436"/>
                  <a:pt x="293902" y="697142"/>
                  <a:pt x="293902" y="698224"/>
                </a:cubicBezTo>
                <a:cubicBezTo>
                  <a:pt x="293902" y="699848"/>
                  <a:pt x="292278" y="699848"/>
                  <a:pt x="292820" y="701471"/>
                </a:cubicBezTo>
                <a:cubicBezTo>
                  <a:pt x="294443" y="701471"/>
                  <a:pt x="297149" y="700930"/>
                  <a:pt x="297149" y="702554"/>
                </a:cubicBezTo>
                <a:cubicBezTo>
                  <a:pt x="294984" y="706342"/>
                  <a:pt x="298772" y="707965"/>
                  <a:pt x="298231" y="713918"/>
                </a:cubicBezTo>
                <a:cubicBezTo>
                  <a:pt x="299313" y="713918"/>
                  <a:pt x="299854" y="715000"/>
                  <a:pt x="300396" y="716082"/>
                </a:cubicBezTo>
                <a:cubicBezTo>
                  <a:pt x="305807" y="716082"/>
                  <a:pt x="310677" y="716082"/>
                  <a:pt x="311760" y="720411"/>
                </a:cubicBezTo>
                <a:cubicBezTo>
                  <a:pt x="315548" y="717706"/>
                  <a:pt x="315007" y="723658"/>
                  <a:pt x="318253" y="720411"/>
                </a:cubicBezTo>
                <a:cubicBezTo>
                  <a:pt x="318795" y="724199"/>
                  <a:pt x="322041" y="726364"/>
                  <a:pt x="323665" y="729070"/>
                </a:cubicBezTo>
                <a:cubicBezTo>
                  <a:pt x="326912" y="729070"/>
                  <a:pt x="326912" y="725823"/>
                  <a:pt x="331241" y="726905"/>
                </a:cubicBezTo>
                <a:cubicBezTo>
                  <a:pt x="329076" y="729070"/>
                  <a:pt x="331241" y="729611"/>
                  <a:pt x="331241" y="732317"/>
                </a:cubicBezTo>
                <a:cubicBezTo>
                  <a:pt x="335029" y="732317"/>
                  <a:pt x="336111" y="730152"/>
                  <a:pt x="339899" y="731234"/>
                </a:cubicBezTo>
                <a:cubicBezTo>
                  <a:pt x="343146" y="733399"/>
                  <a:pt x="346934" y="735563"/>
                  <a:pt x="348558" y="738810"/>
                </a:cubicBezTo>
                <a:cubicBezTo>
                  <a:pt x="348558" y="739892"/>
                  <a:pt x="348558" y="742057"/>
                  <a:pt x="349640" y="742057"/>
                </a:cubicBezTo>
                <a:cubicBezTo>
                  <a:pt x="350181" y="739351"/>
                  <a:pt x="350181" y="736646"/>
                  <a:pt x="353969" y="737728"/>
                </a:cubicBezTo>
                <a:cubicBezTo>
                  <a:pt x="353969" y="739892"/>
                  <a:pt x="350722" y="739351"/>
                  <a:pt x="351804" y="742057"/>
                </a:cubicBezTo>
                <a:cubicBezTo>
                  <a:pt x="355051" y="744222"/>
                  <a:pt x="356675" y="745304"/>
                  <a:pt x="360463" y="744222"/>
                </a:cubicBezTo>
                <a:cubicBezTo>
                  <a:pt x="362086" y="743680"/>
                  <a:pt x="362627" y="742057"/>
                  <a:pt x="363710" y="742057"/>
                </a:cubicBezTo>
                <a:cubicBezTo>
                  <a:pt x="364792" y="742057"/>
                  <a:pt x="365333" y="743139"/>
                  <a:pt x="366956" y="743139"/>
                </a:cubicBezTo>
                <a:cubicBezTo>
                  <a:pt x="368580" y="743139"/>
                  <a:pt x="371286" y="740975"/>
                  <a:pt x="371286" y="744222"/>
                </a:cubicBezTo>
                <a:cubicBezTo>
                  <a:pt x="371286" y="745845"/>
                  <a:pt x="368580" y="745304"/>
                  <a:pt x="369121" y="747468"/>
                </a:cubicBezTo>
                <a:cubicBezTo>
                  <a:pt x="373991" y="748551"/>
                  <a:pt x="372909" y="743680"/>
                  <a:pt x="376697" y="744222"/>
                </a:cubicBezTo>
                <a:cubicBezTo>
                  <a:pt x="375615" y="747468"/>
                  <a:pt x="378320" y="746927"/>
                  <a:pt x="377779" y="749633"/>
                </a:cubicBezTo>
                <a:cubicBezTo>
                  <a:pt x="378862" y="749633"/>
                  <a:pt x="381026" y="749633"/>
                  <a:pt x="381026" y="750715"/>
                </a:cubicBezTo>
                <a:cubicBezTo>
                  <a:pt x="385897" y="751798"/>
                  <a:pt x="385897" y="750715"/>
                  <a:pt x="389685" y="750715"/>
                </a:cubicBezTo>
                <a:cubicBezTo>
                  <a:pt x="391308" y="750715"/>
                  <a:pt x="391308" y="752339"/>
                  <a:pt x="392931" y="750715"/>
                </a:cubicBezTo>
                <a:cubicBezTo>
                  <a:pt x="393473" y="750174"/>
                  <a:pt x="394555" y="751798"/>
                  <a:pt x="394014" y="751798"/>
                </a:cubicBezTo>
                <a:cubicBezTo>
                  <a:pt x="395637" y="751798"/>
                  <a:pt x="395096" y="750715"/>
                  <a:pt x="396178" y="751798"/>
                </a:cubicBezTo>
                <a:cubicBezTo>
                  <a:pt x="396719" y="752339"/>
                  <a:pt x="397261" y="750715"/>
                  <a:pt x="397261" y="750715"/>
                </a:cubicBezTo>
                <a:cubicBezTo>
                  <a:pt x="401590" y="750174"/>
                  <a:pt x="399425" y="752880"/>
                  <a:pt x="401590" y="752880"/>
                </a:cubicBezTo>
                <a:cubicBezTo>
                  <a:pt x="401049" y="752880"/>
                  <a:pt x="402672" y="750715"/>
                  <a:pt x="402672" y="750715"/>
                </a:cubicBezTo>
                <a:cubicBezTo>
                  <a:pt x="402131" y="750715"/>
                  <a:pt x="403213" y="751798"/>
                  <a:pt x="403754" y="751798"/>
                </a:cubicBezTo>
                <a:cubicBezTo>
                  <a:pt x="404837" y="751798"/>
                  <a:pt x="405919" y="749633"/>
                  <a:pt x="405919" y="752880"/>
                </a:cubicBezTo>
                <a:cubicBezTo>
                  <a:pt x="408083" y="752880"/>
                  <a:pt x="408625" y="751798"/>
                  <a:pt x="410248" y="751798"/>
                </a:cubicBezTo>
                <a:cubicBezTo>
                  <a:pt x="411871" y="753962"/>
                  <a:pt x="413495" y="756127"/>
                  <a:pt x="414577" y="758291"/>
                </a:cubicBezTo>
                <a:cubicBezTo>
                  <a:pt x="417824" y="757750"/>
                  <a:pt x="419447" y="755045"/>
                  <a:pt x="423235" y="755045"/>
                </a:cubicBezTo>
                <a:cubicBezTo>
                  <a:pt x="424859" y="756668"/>
                  <a:pt x="423777" y="761538"/>
                  <a:pt x="425400" y="762621"/>
                </a:cubicBezTo>
                <a:cubicBezTo>
                  <a:pt x="430270" y="763703"/>
                  <a:pt x="429729" y="760456"/>
                  <a:pt x="432976" y="760456"/>
                </a:cubicBezTo>
                <a:cubicBezTo>
                  <a:pt x="434058" y="762621"/>
                  <a:pt x="436223" y="766950"/>
                  <a:pt x="439470" y="763703"/>
                </a:cubicBezTo>
                <a:cubicBezTo>
                  <a:pt x="440011" y="765326"/>
                  <a:pt x="441093" y="765867"/>
                  <a:pt x="440552" y="768032"/>
                </a:cubicBezTo>
                <a:cubicBezTo>
                  <a:pt x="442717" y="769114"/>
                  <a:pt x="444881" y="766409"/>
                  <a:pt x="447046" y="765867"/>
                </a:cubicBezTo>
                <a:cubicBezTo>
                  <a:pt x="448669" y="765867"/>
                  <a:pt x="450293" y="766409"/>
                  <a:pt x="451375" y="765867"/>
                </a:cubicBezTo>
                <a:cubicBezTo>
                  <a:pt x="452457" y="765326"/>
                  <a:pt x="452457" y="764244"/>
                  <a:pt x="453540" y="763703"/>
                </a:cubicBezTo>
                <a:cubicBezTo>
                  <a:pt x="454081" y="765867"/>
                  <a:pt x="457869" y="764785"/>
                  <a:pt x="456787" y="768032"/>
                </a:cubicBezTo>
                <a:cubicBezTo>
                  <a:pt x="461116" y="766950"/>
                  <a:pt x="462198" y="769114"/>
                  <a:pt x="463280" y="770197"/>
                </a:cubicBezTo>
                <a:cubicBezTo>
                  <a:pt x="464904" y="771820"/>
                  <a:pt x="465445" y="770197"/>
                  <a:pt x="466527" y="770197"/>
                </a:cubicBezTo>
                <a:cubicBezTo>
                  <a:pt x="467068" y="770197"/>
                  <a:pt x="467609" y="772361"/>
                  <a:pt x="468692" y="771279"/>
                </a:cubicBezTo>
                <a:cubicBezTo>
                  <a:pt x="468692" y="772902"/>
                  <a:pt x="468692" y="773985"/>
                  <a:pt x="468692" y="775608"/>
                </a:cubicBezTo>
                <a:cubicBezTo>
                  <a:pt x="472480" y="776149"/>
                  <a:pt x="472480" y="770197"/>
                  <a:pt x="475185" y="773443"/>
                </a:cubicBezTo>
                <a:cubicBezTo>
                  <a:pt x="475185" y="775608"/>
                  <a:pt x="471939" y="775067"/>
                  <a:pt x="473021" y="777773"/>
                </a:cubicBezTo>
                <a:cubicBezTo>
                  <a:pt x="475727" y="778314"/>
                  <a:pt x="477350" y="775608"/>
                  <a:pt x="478432" y="774526"/>
                </a:cubicBezTo>
                <a:cubicBezTo>
                  <a:pt x="479515" y="773985"/>
                  <a:pt x="481679" y="774526"/>
                  <a:pt x="480597" y="772361"/>
                </a:cubicBezTo>
                <a:cubicBezTo>
                  <a:pt x="480056" y="770738"/>
                  <a:pt x="478432" y="771279"/>
                  <a:pt x="477350" y="770197"/>
                </a:cubicBezTo>
                <a:cubicBezTo>
                  <a:pt x="476809" y="769655"/>
                  <a:pt x="477891" y="768032"/>
                  <a:pt x="476268" y="768032"/>
                </a:cubicBezTo>
                <a:cubicBezTo>
                  <a:pt x="473562" y="768032"/>
                  <a:pt x="471397" y="762621"/>
                  <a:pt x="469774" y="761538"/>
                </a:cubicBezTo>
                <a:cubicBezTo>
                  <a:pt x="468692" y="758291"/>
                  <a:pt x="468692" y="758291"/>
                  <a:pt x="469774" y="755045"/>
                </a:cubicBezTo>
                <a:cubicBezTo>
                  <a:pt x="466527" y="753962"/>
                  <a:pt x="468151" y="750174"/>
                  <a:pt x="467609" y="748551"/>
                </a:cubicBezTo>
                <a:cubicBezTo>
                  <a:pt x="467609" y="748551"/>
                  <a:pt x="466527" y="748551"/>
                  <a:pt x="466527" y="748551"/>
                </a:cubicBezTo>
                <a:cubicBezTo>
                  <a:pt x="465986" y="748010"/>
                  <a:pt x="467068" y="746927"/>
                  <a:pt x="466527" y="746386"/>
                </a:cubicBezTo>
                <a:cubicBezTo>
                  <a:pt x="465986" y="745304"/>
                  <a:pt x="464904" y="745304"/>
                  <a:pt x="464363" y="744222"/>
                </a:cubicBezTo>
                <a:cubicBezTo>
                  <a:pt x="463280" y="742598"/>
                  <a:pt x="463280" y="740975"/>
                  <a:pt x="462198" y="739892"/>
                </a:cubicBezTo>
                <a:cubicBezTo>
                  <a:pt x="463280" y="739892"/>
                  <a:pt x="463280" y="738810"/>
                  <a:pt x="463280" y="737728"/>
                </a:cubicBezTo>
                <a:cubicBezTo>
                  <a:pt x="461657" y="737728"/>
                  <a:pt x="460575" y="738269"/>
                  <a:pt x="460033" y="738810"/>
                </a:cubicBezTo>
                <a:cubicBezTo>
                  <a:pt x="458410" y="736104"/>
                  <a:pt x="457328" y="733399"/>
                  <a:pt x="458951" y="730152"/>
                </a:cubicBezTo>
                <a:cubicBezTo>
                  <a:pt x="456245" y="726905"/>
                  <a:pt x="453540" y="723658"/>
                  <a:pt x="451375" y="719870"/>
                </a:cubicBezTo>
                <a:cubicBezTo>
                  <a:pt x="451375" y="718788"/>
                  <a:pt x="451375" y="717706"/>
                  <a:pt x="450293" y="717706"/>
                </a:cubicBezTo>
                <a:cubicBezTo>
                  <a:pt x="450293" y="723117"/>
                  <a:pt x="445964" y="717164"/>
                  <a:pt x="442717" y="718788"/>
                </a:cubicBezTo>
                <a:cubicBezTo>
                  <a:pt x="443258" y="716082"/>
                  <a:pt x="440552" y="716623"/>
                  <a:pt x="441634" y="713376"/>
                </a:cubicBezTo>
                <a:cubicBezTo>
                  <a:pt x="437846" y="715000"/>
                  <a:pt x="441093" y="709588"/>
                  <a:pt x="438388" y="710130"/>
                </a:cubicBezTo>
                <a:cubicBezTo>
                  <a:pt x="438388" y="711753"/>
                  <a:pt x="436764" y="710130"/>
                  <a:pt x="436223" y="709047"/>
                </a:cubicBezTo>
                <a:cubicBezTo>
                  <a:pt x="437305" y="705259"/>
                  <a:pt x="434600" y="704718"/>
                  <a:pt x="435141" y="701471"/>
                </a:cubicBezTo>
                <a:cubicBezTo>
                  <a:pt x="436764" y="699307"/>
                  <a:pt x="437305" y="695519"/>
                  <a:pt x="440552" y="694977"/>
                </a:cubicBezTo>
                <a:cubicBezTo>
                  <a:pt x="441093" y="691731"/>
                  <a:pt x="437846" y="691731"/>
                  <a:pt x="438388" y="688484"/>
                </a:cubicBezTo>
                <a:cubicBezTo>
                  <a:pt x="437305" y="685237"/>
                  <a:pt x="441634" y="686319"/>
                  <a:pt x="440552" y="683072"/>
                </a:cubicBezTo>
                <a:cubicBezTo>
                  <a:pt x="440011" y="683072"/>
                  <a:pt x="438388" y="680367"/>
                  <a:pt x="438388" y="679825"/>
                </a:cubicBezTo>
                <a:cubicBezTo>
                  <a:pt x="438388" y="679825"/>
                  <a:pt x="440011" y="679825"/>
                  <a:pt x="439470" y="678743"/>
                </a:cubicBezTo>
                <a:cubicBezTo>
                  <a:pt x="439470" y="678202"/>
                  <a:pt x="437305" y="676579"/>
                  <a:pt x="436223" y="675496"/>
                </a:cubicBezTo>
                <a:cubicBezTo>
                  <a:pt x="434058" y="673332"/>
                  <a:pt x="431353" y="671167"/>
                  <a:pt x="431894" y="667920"/>
                </a:cubicBezTo>
                <a:cubicBezTo>
                  <a:pt x="428647" y="667379"/>
                  <a:pt x="428647" y="664132"/>
                  <a:pt x="424318" y="664673"/>
                </a:cubicBezTo>
                <a:cubicBezTo>
                  <a:pt x="425400" y="661968"/>
                  <a:pt x="422153" y="661426"/>
                  <a:pt x="421071" y="660344"/>
                </a:cubicBezTo>
                <a:cubicBezTo>
                  <a:pt x="420530" y="659262"/>
                  <a:pt x="421071" y="657638"/>
                  <a:pt x="419989" y="657097"/>
                </a:cubicBezTo>
                <a:cubicBezTo>
                  <a:pt x="419447" y="656556"/>
                  <a:pt x="417824" y="656015"/>
                  <a:pt x="416742" y="656015"/>
                </a:cubicBezTo>
                <a:cubicBezTo>
                  <a:pt x="414036" y="655474"/>
                  <a:pt x="415659" y="660344"/>
                  <a:pt x="412413" y="659262"/>
                </a:cubicBezTo>
                <a:cubicBezTo>
                  <a:pt x="409707" y="657638"/>
                  <a:pt x="408083" y="654933"/>
                  <a:pt x="403754" y="656015"/>
                </a:cubicBezTo>
                <a:cubicBezTo>
                  <a:pt x="402672" y="653850"/>
                  <a:pt x="402131" y="650604"/>
                  <a:pt x="400507" y="649521"/>
                </a:cubicBezTo>
                <a:cubicBezTo>
                  <a:pt x="399966" y="648980"/>
                  <a:pt x="398884" y="649521"/>
                  <a:pt x="398343" y="649521"/>
                </a:cubicBezTo>
                <a:cubicBezTo>
                  <a:pt x="397802" y="649521"/>
                  <a:pt x="397802" y="647357"/>
                  <a:pt x="397261" y="647357"/>
                </a:cubicBezTo>
                <a:cubicBezTo>
                  <a:pt x="396178" y="646816"/>
                  <a:pt x="394555" y="647898"/>
                  <a:pt x="394014" y="647357"/>
                </a:cubicBezTo>
                <a:cubicBezTo>
                  <a:pt x="391849" y="645733"/>
                  <a:pt x="392390" y="643569"/>
                  <a:pt x="389685" y="643028"/>
                </a:cubicBezTo>
                <a:cubicBezTo>
                  <a:pt x="389143" y="645733"/>
                  <a:pt x="384814" y="643569"/>
                  <a:pt x="385355" y="641945"/>
                </a:cubicBezTo>
                <a:cubicBezTo>
                  <a:pt x="381567" y="643569"/>
                  <a:pt x="377779" y="641945"/>
                  <a:pt x="375074" y="639781"/>
                </a:cubicBezTo>
                <a:cubicBezTo>
                  <a:pt x="374532" y="636534"/>
                  <a:pt x="377238" y="637616"/>
                  <a:pt x="377238" y="635452"/>
                </a:cubicBezTo>
                <a:cubicBezTo>
                  <a:pt x="370744" y="635993"/>
                  <a:pt x="373450" y="627334"/>
                  <a:pt x="368580" y="626793"/>
                </a:cubicBezTo>
                <a:cubicBezTo>
                  <a:pt x="366415" y="633828"/>
                  <a:pt x="373991" y="630581"/>
                  <a:pt x="372909" y="637075"/>
                </a:cubicBezTo>
                <a:cubicBezTo>
                  <a:pt x="370744" y="636534"/>
                  <a:pt x="369662" y="634369"/>
                  <a:pt x="369662" y="633828"/>
                </a:cubicBezTo>
                <a:cubicBezTo>
                  <a:pt x="369121" y="633287"/>
                  <a:pt x="366415" y="635993"/>
                  <a:pt x="366415" y="632746"/>
                </a:cubicBezTo>
                <a:cubicBezTo>
                  <a:pt x="366415" y="631122"/>
                  <a:pt x="363710" y="631664"/>
                  <a:pt x="364251" y="629499"/>
                </a:cubicBezTo>
                <a:cubicBezTo>
                  <a:pt x="361004" y="628417"/>
                  <a:pt x="361545" y="629499"/>
                  <a:pt x="357757" y="629499"/>
                </a:cubicBezTo>
                <a:cubicBezTo>
                  <a:pt x="357757" y="625170"/>
                  <a:pt x="355051" y="623546"/>
                  <a:pt x="353428" y="621923"/>
                </a:cubicBezTo>
                <a:cubicBezTo>
                  <a:pt x="352887" y="621382"/>
                  <a:pt x="353969" y="620299"/>
                  <a:pt x="353428" y="619758"/>
                </a:cubicBezTo>
                <a:cubicBezTo>
                  <a:pt x="353428" y="619217"/>
                  <a:pt x="350722" y="620299"/>
                  <a:pt x="351263" y="620841"/>
                </a:cubicBezTo>
                <a:cubicBezTo>
                  <a:pt x="352346" y="620841"/>
                  <a:pt x="352346" y="622464"/>
                  <a:pt x="350181" y="621923"/>
                </a:cubicBezTo>
                <a:cubicBezTo>
                  <a:pt x="348558" y="621382"/>
                  <a:pt x="349099" y="619758"/>
                  <a:pt x="348016" y="618676"/>
                </a:cubicBezTo>
                <a:cubicBezTo>
                  <a:pt x="348558" y="619217"/>
                  <a:pt x="345311" y="619758"/>
                  <a:pt x="344769" y="618676"/>
                </a:cubicBezTo>
                <a:cubicBezTo>
                  <a:pt x="344769" y="618676"/>
                  <a:pt x="344769" y="616511"/>
                  <a:pt x="344769" y="616511"/>
                </a:cubicBezTo>
                <a:cubicBezTo>
                  <a:pt x="343687" y="615970"/>
                  <a:pt x="341523" y="617053"/>
                  <a:pt x="340440" y="616511"/>
                </a:cubicBezTo>
                <a:cubicBezTo>
                  <a:pt x="340981" y="614347"/>
                  <a:pt x="338817" y="614347"/>
                  <a:pt x="338276" y="613265"/>
                </a:cubicBezTo>
                <a:cubicBezTo>
                  <a:pt x="338817" y="610018"/>
                  <a:pt x="337193" y="609477"/>
                  <a:pt x="337193" y="606771"/>
                </a:cubicBezTo>
                <a:cubicBezTo>
                  <a:pt x="336111" y="605147"/>
                  <a:pt x="334488" y="606771"/>
                  <a:pt x="332864" y="605689"/>
                </a:cubicBezTo>
                <a:cubicBezTo>
                  <a:pt x="332323" y="605689"/>
                  <a:pt x="332864" y="603524"/>
                  <a:pt x="332864" y="603524"/>
                </a:cubicBezTo>
                <a:cubicBezTo>
                  <a:pt x="332323" y="602983"/>
                  <a:pt x="330159" y="604065"/>
                  <a:pt x="329617" y="603524"/>
                </a:cubicBezTo>
                <a:cubicBezTo>
                  <a:pt x="330159" y="599195"/>
                  <a:pt x="326912" y="599195"/>
                  <a:pt x="326371" y="595948"/>
                </a:cubicBezTo>
                <a:cubicBezTo>
                  <a:pt x="321500" y="598654"/>
                  <a:pt x="322041" y="592160"/>
                  <a:pt x="318795" y="590537"/>
                </a:cubicBezTo>
                <a:cubicBezTo>
                  <a:pt x="318795" y="591619"/>
                  <a:pt x="317712" y="591619"/>
                  <a:pt x="316630" y="591619"/>
                </a:cubicBezTo>
                <a:cubicBezTo>
                  <a:pt x="313924" y="588372"/>
                  <a:pt x="313383" y="585125"/>
                  <a:pt x="314465" y="580255"/>
                </a:cubicBezTo>
                <a:cubicBezTo>
                  <a:pt x="311760" y="577549"/>
                  <a:pt x="308513" y="574843"/>
                  <a:pt x="306889" y="571596"/>
                </a:cubicBezTo>
                <a:cubicBezTo>
                  <a:pt x="305807" y="571596"/>
                  <a:pt x="304725" y="571596"/>
                  <a:pt x="304725" y="570514"/>
                </a:cubicBezTo>
                <a:cubicBezTo>
                  <a:pt x="302560" y="570514"/>
                  <a:pt x="302019" y="571596"/>
                  <a:pt x="300396" y="571596"/>
                </a:cubicBezTo>
                <a:cubicBezTo>
                  <a:pt x="299854" y="567267"/>
                  <a:pt x="295525" y="567808"/>
                  <a:pt x="297149" y="561315"/>
                </a:cubicBezTo>
                <a:cubicBezTo>
                  <a:pt x="295525" y="560774"/>
                  <a:pt x="294443" y="559691"/>
                  <a:pt x="293902" y="558068"/>
                </a:cubicBezTo>
                <a:cubicBezTo>
                  <a:pt x="294984" y="554280"/>
                  <a:pt x="292278" y="553739"/>
                  <a:pt x="292820" y="550492"/>
                </a:cubicBezTo>
                <a:cubicBezTo>
                  <a:pt x="288490" y="550492"/>
                  <a:pt x="288490" y="546163"/>
                  <a:pt x="286326" y="543998"/>
                </a:cubicBezTo>
                <a:cubicBezTo>
                  <a:pt x="285785" y="535340"/>
                  <a:pt x="280373" y="531552"/>
                  <a:pt x="278750" y="523976"/>
                </a:cubicBezTo>
                <a:cubicBezTo>
                  <a:pt x="279832" y="522893"/>
                  <a:pt x="283079" y="523435"/>
                  <a:pt x="281997" y="520729"/>
                </a:cubicBezTo>
                <a:cubicBezTo>
                  <a:pt x="277126" y="522352"/>
                  <a:pt x="279291" y="517482"/>
                  <a:pt x="278750" y="516400"/>
                </a:cubicBezTo>
                <a:cubicBezTo>
                  <a:pt x="278209" y="515859"/>
                  <a:pt x="274962" y="516400"/>
                  <a:pt x="275503" y="514235"/>
                </a:cubicBezTo>
                <a:cubicBezTo>
                  <a:pt x="278209" y="511529"/>
                  <a:pt x="274421" y="509906"/>
                  <a:pt x="275503" y="505577"/>
                </a:cubicBezTo>
                <a:cubicBezTo>
                  <a:pt x="276044" y="502871"/>
                  <a:pt x="279291" y="503412"/>
                  <a:pt x="278750" y="500165"/>
                </a:cubicBezTo>
                <a:cubicBezTo>
                  <a:pt x="278209" y="498001"/>
                  <a:pt x="277126" y="496377"/>
                  <a:pt x="276585" y="494754"/>
                </a:cubicBezTo>
                <a:cubicBezTo>
                  <a:pt x="275503" y="489884"/>
                  <a:pt x="276044" y="487719"/>
                  <a:pt x="276585" y="486096"/>
                </a:cubicBezTo>
                <a:cubicBezTo>
                  <a:pt x="277668" y="481766"/>
                  <a:pt x="274421" y="479602"/>
                  <a:pt x="274421" y="477437"/>
                </a:cubicBezTo>
                <a:cubicBezTo>
                  <a:pt x="274421" y="477978"/>
                  <a:pt x="275503" y="476896"/>
                  <a:pt x="275503" y="476355"/>
                </a:cubicBezTo>
                <a:cubicBezTo>
                  <a:pt x="276044" y="473108"/>
                  <a:pt x="276585" y="473108"/>
                  <a:pt x="276585" y="470944"/>
                </a:cubicBezTo>
                <a:cubicBezTo>
                  <a:pt x="276585" y="467697"/>
                  <a:pt x="273338" y="463367"/>
                  <a:pt x="276585" y="459579"/>
                </a:cubicBezTo>
                <a:cubicBezTo>
                  <a:pt x="274962" y="457956"/>
                  <a:pt x="274962" y="455250"/>
                  <a:pt x="277668" y="455250"/>
                </a:cubicBezTo>
                <a:cubicBezTo>
                  <a:pt x="277668" y="456874"/>
                  <a:pt x="278209" y="457956"/>
                  <a:pt x="279832" y="457415"/>
                </a:cubicBezTo>
                <a:cubicBezTo>
                  <a:pt x="277668" y="453627"/>
                  <a:pt x="279832" y="448757"/>
                  <a:pt x="279832" y="446051"/>
                </a:cubicBezTo>
                <a:cubicBezTo>
                  <a:pt x="279832" y="441722"/>
                  <a:pt x="278750" y="439557"/>
                  <a:pt x="278750" y="437393"/>
                </a:cubicBezTo>
                <a:cubicBezTo>
                  <a:pt x="278750" y="433605"/>
                  <a:pt x="279291" y="429816"/>
                  <a:pt x="280914" y="428734"/>
                </a:cubicBezTo>
                <a:cubicBezTo>
                  <a:pt x="281997" y="428193"/>
                  <a:pt x="279832" y="423864"/>
                  <a:pt x="281997" y="424405"/>
                </a:cubicBezTo>
                <a:cubicBezTo>
                  <a:pt x="282538" y="420617"/>
                  <a:pt x="278209" y="421699"/>
                  <a:pt x="278750" y="417911"/>
                </a:cubicBezTo>
                <a:cubicBezTo>
                  <a:pt x="279832" y="415747"/>
                  <a:pt x="281997" y="417370"/>
                  <a:pt x="279832" y="414664"/>
                </a:cubicBezTo>
                <a:cubicBezTo>
                  <a:pt x="280914" y="414664"/>
                  <a:pt x="281997" y="414664"/>
                  <a:pt x="283079" y="414664"/>
                </a:cubicBezTo>
                <a:cubicBezTo>
                  <a:pt x="283620" y="410876"/>
                  <a:pt x="283079" y="407630"/>
                  <a:pt x="281997" y="404383"/>
                </a:cubicBezTo>
                <a:cubicBezTo>
                  <a:pt x="283620" y="401677"/>
                  <a:pt x="284161" y="397348"/>
                  <a:pt x="288490" y="397889"/>
                </a:cubicBezTo>
                <a:cubicBezTo>
                  <a:pt x="287949" y="394101"/>
                  <a:pt x="289573" y="392478"/>
                  <a:pt x="292820" y="392478"/>
                </a:cubicBezTo>
                <a:cubicBezTo>
                  <a:pt x="293902" y="393560"/>
                  <a:pt x="297149" y="393019"/>
                  <a:pt x="296066" y="395724"/>
                </a:cubicBezTo>
                <a:cubicBezTo>
                  <a:pt x="299854" y="395183"/>
                  <a:pt x="302019" y="396807"/>
                  <a:pt x="302560" y="398971"/>
                </a:cubicBezTo>
                <a:cubicBezTo>
                  <a:pt x="302560" y="402218"/>
                  <a:pt x="302560" y="405465"/>
                  <a:pt x="302560" y="409253"/>
                </a:cubicBezTo>
                <a:cubicBezTo>
                  <a:pt x="302019" y="411959"/>
                  <a:pt x="298772" y="411418"/>
                  <a:pt x="299313" y="414664"/>
                </a:cubicBezTo>
                <a:cubicBezTo>
                  <a:pt x="298772" y="417370"/>
                  <a:pt x="302560" y="415747"/>
                  <a:pt x="302560" y="417911"/>
                </a:cubicBezTo>
                <a:cubicBezTo>
                  <a:pt x="302019" y="419535"/>
                  <a:pt x="300396" y="418994"/>
                  <a:pt x="300396" y="421158"/>
                </a:cubicBezTo>
                <a:cubicBezTo>
                  <a:pt x="300396" y="422782"/>
                  <a:pt x="302560" y="422782"/>
                  <a:pt x="302560" y="424405"/>
                </a:cubicBezTo>
                <a:cubicBezTo>
                  <a:pt x="298231" y="422782"/>
                  <a:pt x="302560" y="429275"/>
                  <a:pt x="298231" y="427652"/>
                </a:cubicBezTo>
                <a:cubicBezTo>
                  <a:pt x="298772" y="430899"/>
                  <a:pt x="295525" y="433063"/>
                  <a:pt x="298231" y="435228"/>
                </a:cubicBezTo>
                <a:cubicBezTo>
                  <a:pt x="296608" y="435228"/>
                  <a:pt x="296608" y="436851"/>
                  <a:pt x="294984" y="436310"/>
                </a:cubicBezTo>
                <a:cubicBezTo>
                  <a:pt x="293902" y="440098"/>
                  <a:pt x="298772" y="437934"/>
                  <a:pt x="298231" y="440639"/>
                </a:cubicBezTo>
                <a:cubicBezTo>
                  <a:pt x="293361" y="443345"/>
                  <a:pt x="298772" y="448757"/>
                  <a:pt x="296066" y="453086"/>
                </a:cubicBezTo>
                <a:cubicBezTo>
                  <a:pt x="299313" y="453627"/>
                  <a:pt x="297690" y="459579"/>
                  <a:pt x="299313" y="461744"/>
                </a:cubicBezTo>
                <a:cubicBezTo>
                  <a:pt x="297149" y="461744"/>
                  <a:pt x="297690" y="458497"/>
                  <a:pt x="294984" y="459579"/>
                </a:cubicBezTo>
                <a:cubicBezTo>
                  <a:pt x="294984" y="460662"/>
                  <a:pt x="293902" y="460662"/>
                  <a:pt x="292820" y="460662"/>
                </a:cubicBezTo>
                <a:cubicBezTo>
                  <a:pt x="292278" y="461744"/>
                  <a:pt x="291737" y="463367"/>
                  <a:pt x="290655" y="463909"/>
                </a:cubicBezTo>
                <a:cubicBezTo>
                  <a:pt x="290114" y="466614"/>
                  <a:pt x="292820" y="466073"/>
                  <a:pt x="291737" y="469320"/>
                </a:cubicBezTo>
                <a:cubicBezTo>
                  <a:pt x="293902" y="469320"/>
                  <a:pt x="294443" y="470402"/>
                  <a:pt x="294984" y="471485"/>
                </a:cubicBezTo>
                <a:cubicBezTo>
                  <a:pt x="292820" y="473649"/>
                  <a:pt x="294984" y="475273"/>
                  <a:pt x="296066" y="476896"/>
                </a:cubicBezTo>
                <a:cubicBezTo>
                  <a:pt x="293902" y="476896"/>
                  <a:pt x="295525" y="480684"/>
                  <a:pt x="294984" y="482308"/>
                </a:cubicBezTo>
                <a:cubicBezTo>
                  <a:pt x="293361" y="482849"/>
                  <a:pt x="293361" y="483390"/>
                  <a:pt x="291737" y="482308"/>
                </a:cubicBezTo>
                <a:cubicBezTo>
                  <a:pt x="290655" y="487178"/>
                  <a:pt x="295525" y="486096"/>
                  <a:pt x="294984" y="489884"/>
                </a:cubicBezTo>
                <a:cubicBezTo>
                  <a:pt x="293902" y="492048"/>
                  <a:pt x="293902" y="492048"/>
                  <a:pt x="294984" y="494213"/>
                </a:cubicBezTo>
                <a:cubicBezTo>
                  <a:pt x="295525" y="495836"/>
                  <a:pt x="296066" y="495295"/>
                  <a:pt x="294984" y="496377"/>
                </a:cubicBezTo>
                <a:cubicBezTo>
                  <a:pt x="291737" y="499624"/>
                  <a:pt x="294984" y="508824"/>
                  <a:pt x="293902" y="514235"/>
                </a:cubicBezTo>
                <a:cubicBezTo>
                  <a:pt x="296066" y="514776"/>
                  <a:pt x="296608" y="512612"/>
                  <a:pt x="297149" y="514235"/>
                </a:cubicBezTo>
                <a:cubicBezTo>
                  <a:pt x="298231" y="516941"/>
                  <a:pt x="297149" y="518023"/>
                  <a:pt x="298231" y="521811"/>
                </a:cubicBezTo>
                <a:cubicBezTo>
                  <a:pt x="300396" y="522352"/>
                  <a:pt x="299313" y="524517"/>
                  <a:pt x="300396" y="526140"/>
                </a:cubicBezTo>
                <a:cubicBezTo>
                  <a:pt x="300937" y="527223"/>
                  <a:pt x="304725" y="526681"/>
                  <a:pt x="303642" y="529387"/>
                </a:cubicBezTo>
                <a:cubicBezTo>
                  <a:pt x="302560" y="529387"/>
                  <a:pt x="300396" y="529387"/>
                  <a:pt x="300396" y="530469"/>
                </a:cubicBezTo>
                <a:cubicBezTo>
                  <a:pt x="301478" y="530469"/>
                  <a:pt x="301478" y="532093"/>
                  <a:pt x="301478" y="533716"/>
                </a:cubicBezTo>
                <a:cubicBezTo>
                  <a:pt x="304184" y="533716"/>
                  <a:pt x="306889" y="533716"/>
                  <a:pt x="306889" y="535881"/>
                </a:cubicBezTo>
                <a:cubicBezTo>
                  <a:pt x="305807" y="535881"/>
                  <a:pt x="305807" y="537504"/>
                  <a:pt x="305807" y="539128"/>
                </a:cubicBezTo>
                <a:cubicBezTo>
                  <a:pt x="310136" y="539669"/>
                  <a:pt x="307972" y="546163"/>
                  <a:pt x="307972" y="549410"/>
                </a:cubicBezTo>
                <a:cubicBezTo>
                  <a:pt x="310136" y="550492"/>
                  <a:pt x="310136" y="553198"/>
                  <a:pt x="311218" y="554821"/>
                </a:cubicBezTo>
                <a:cubicBezTo>
                  <a:pt x="313924" y="555362"/>
                  <a:pt x="313383" y="552656"/>
                  <a:pt x="316630" y="553739"/>
                </a:cubicBezTo>
                <a:cubicBezTo>
                  <a:pt x="315007" y="559150"/>
                  <a:pt x="319336" y="558609"/>
                  <a:pt x="320959" y="560232"/>
                </a:cubicBezTo>
                <a:cubicBezTo>
                  <a:pt x="319336" y="561315"/>
                  <a:pt x="321500" y="561856"/>
                  <a:pt x="319877" y="564562"/>
                </a:cubicBezTo>
                <a:cubicBezTo>
                  <a:pt x="321500" y="565103"/>
                  <a:pt x="323665" y="564020"/>
                  <a:pt x="325288" y="564562"/>
                </a:cubicBezTo>
                <a:cubicBezTo>
                  <a:pt x="325288" y="564562"/>
                  <a:pt x="325288" y="566726"/>
                  <a:pt x="325288" y="566726"/>
                </a:cubicBezTo>
                <a:cubicBezTo>
                  <a:pt x="326371" y="567808"/>
                  <a:pt x="331241" y="566185"/>
                  <a:pt x="329617" y="568891"/>
                </a:cubicBezTo>
                <a:cubicBezTo>
                  <a:pt x="328535" y="569973"/>
                  <a:pt x="327994" y="572138"/>
                  <a:pt x="328535" y="574302"/>
                </a:cubicBezTo>
                <a:cubicBezTo>
                  <a:pt x="331782" y="577008"/>
                  <a:pt x="337193" y="577549"/>
                  <a:pt x="336111" y="584584"/>
                </a:cubicBezTo>
                <a:cubicBezTo>
                  <a:pt x="337193" y="586207"/>
                  <a:pt x="338817" y="584584"/>
                  <a:pt x="340440" y="585666"/>
                </a:cubicBezTo>
                <a:cubicBezTo>
                  <a:pt x="342605" y="586748"/>
                  <a:pt x="341523" y="589454"/>
                  <a:pt x="343687" y="589995"/>
                </a:cubicBezTo>
                <a:cubicBezTo>
                  <a:pt x="344228" y="588372"/>
                  <a:pt x="346393" y="588913"/>
                  <a:pt x="346934" y="587831"/>
                </a:cubicBezTo>
                <a:cubicBezTo>
                  <a:pt x="347475" y="594325"/>
                  <a:pt x="350181" y="594325"/>
                  <a:pt x="353428" y="596489"/>
                </a:cubicBezTo>
                <a:cubicBezTo>
                  <a:pt x="353969" y="597030"/>
                  <a:pt x="354510" y="598113"/>
                  <a:pt x="355592" y="598654"/>
                </a:cubicBezTo>
                <a:cubicBezTo>
                  <a:pt x="358298" y="600277"/>
                  <a:pt x="360463" y="600818"/>
                  <a:pt x="357757" y="602983"/>
                </a:cubicBezTo>
                <a:cubicBezTo>
                  <a:pt x="362086" y="600818"/>
                  <a:pt x="359922" y="605689"/>
                  <a:pt x="361004" y="606230"/>
                </a:cubicBezTo>
                <a:cubicBezTo>
                  <a:pt x="362086" y="606771"/>
                  <a:pt x="364251" y="605689"/>
                  <a:pt x="364251" y="607312"/>
                </a:cubicBezTo>
                <a:cubicBezTo>
                  <a:pt x="363710" y="610018"/>
                  <a:pt x="366415" y="609477"/>
                  <a:pt x="365333" y="612723"/>
                </a:cubicBezTo>
                <a:cubicBezTo>
                  <a:pt x="368580" y="612723"/>
                  <a:pt x="370744" y="611100"/>
                  <a:pt x="372909" y="610559"/>
                </a:cubicBezTo>
                <a:cubicBezTo>
                  <a:pt x="375074" y="615970"/>
                  <a:pt x="377238" y="619217"/>
                  <a:pt x="384273" y="617053"/>
                </a:cubicBezTo>
                <a:cubicBezTo>
                  <a:pt x="385355" y="618135"/>
                  <a:pt x="385897" y="620299"/>
                  <a:pt x="385355" y="622464"/>
                </a:cubicBezTo>
                <a:cubicBezTo>
                  <a:pt x="388061" y="624087"/>
                  <a:pt x="388602" y="621923"/>
                  <a:pt x="389685" y="622464"/>
                </a:cubicBezTo>
                <a:cubicBezTo>
                  <a:pt x="390226" y="622464"/>
                  <a:pt x="389685" y="624629"/>
                  <a:pt x="389685" y="624629"/>
                </a:cubicBezTo>
                <a:cubicBezTo>
                  <a:pt x="390226" y="625170"/>
                  <a:pt x="393473" y="625711"/>
                  <a:pt x="394014" y="625711"/>
                </a:cubicBezTo>
                <a:cubicBezTo>
                  <a:pt x="396719" y="626252"/>
                  <a:pt x="396719" y="626793"/>
                  <a:pt x="399425" y="625711"/>
                </a:cubicBezTo>
                <a:cubicBezTo>
                  <a:pt x="400507" y="627334"/>
                  <a:pt x="400507" y="630040"/>
                  <a:pt x="401590" y="631122"/>
                </a:cubicBezTo>
                <a:cubicBezTo>
                  <a:pt x="403213" y="631122"/>
                  <a:pt x="405378" y="631122"/>
                  <a:pt x="404837" y="633287"/>
                </a:cubicBezTo>
                <a:cubicBezTo>
                  <a:pt x="408083" y="634369"/>
                  <a:pt x="407542" y="631664"/>
                  <a:pt x="410248" y="632205"/>
                </a:cubicBezTo>
                <a:cubicBezTo>
                  <a:pt x="409707" y="635452"/>
                  <a:pt x="411871" y="636534"/>
                  <a:pt x="412413" y="638698"/>
                </a:cubicBezTo>
                <a:cubicBezTo>
                  <a:pt x="415659" y="639781"/>
                  <a:pt x="415118" y="637075"/>
                  <a:pt x="417824" y="637616"/>
                </a:cubicBezTo>
                <a:cubicBezTo>
                  <a:pt x="418906" y="639781"/>
                  <a:pt x="419447" y="643028"/>
                  <a:pt x="419989" y="645192"/>
                </a:cubicBezTo>
                <a:cubicBezTo>
                  <a:pt x="423777" y="645733"/>
                  <a:pt x="424318" y="641945"/>
                  <a:pt x="427565" y="641945"/>
                </a:cubicBezTo>
                <a:cubicBezTo>
                  <a:pt x="428647" y="644110"/>
                  <a:pt x="429729" y="646816"/>
                  <a:pt x="431894" y="647357"/>
                </a:cubicBezTo>
                <a:cubicBezTo>
                  <a:pt x="433517" y="643028"/>
                  <a:pt x="431894" y="641945"/>
                  <a:pt x="432976" y="637075"/>
                </a:cubicBezTo>
                <a:cubicBezTo>
                  <a:pt x="425941" y="635452"/>
                  <a:pt x="428106" y="627876"/>
                  <a:pt x="428647" y="624629"/>
                </a:cubicBezTo>
                <a:cubicBezTo>
                  <a:pt x="428647" y="623546"/>
                  <a:pt x="429729" y="623546"/>
                  <a:pt x="429729" y="623546"/>
                </a:cubicBezTo>
                <a:cubicBezTo>
                  <a:pt x="430270" y="621382"/>
                  <a:pt x="428106" y="621382"/>
                  <a:pt x="429729" y="620299"/>
                </a:cubicBezTo>
                <a:cubicBezTo>
                  <a:pt x="429729" y="620299"/>
                  <a:pt x="429729" y="618676"/>
                  <a:pt x="429729" y="618135"/>
                </a:cubicBezTo>
                <a:cubicBezTo>
                  <a:pt x="430270" y="613806"/>
                  <a:pt x="430812" y="612723"/>
                  <a:pt x="430812" y="610559"/>
                </a:cubicBezTo>
                <a:cubicBezTo>
                  <a:pt x="431353" y="605147"/>
                  <a:pt x="429729" y="602442"/>
                  <a:pt x="429729" y="598113"/>
                </a:cubicBezTo>
                <a:cubicBezTo>
                  <a:pt x="431353" y="595948"/>
                  <a:pt x="432976" y="593783"/>
                  <a:pt x="434058" y="591619"/>
                </a:cubicBezTo>
                <a:cubicBezTo>
                  <a:pt x="428647" y="587831"/>
                  <a:pt x="431894" y="582419"/>
                  <a:pt x="431894" y="577008"/>
                </a:cubicBezTo>
                <a:cubicBezTo>
                  <a:pt x="431894" y="574843"/>
                  <a:pt x="430812" y="574302"/>
                  <a:pt x="430812" y="572679"/>
                </a:cubicBezTo>
                <a:cubicBezTo>
                  <a:pt x="430270" y="568350"/>
                  <a:pt x="432435" y="565103"/>
                  <a:pt x="431894" y="561315"/>
                </a:cubicBezTo>
                <a:cubicBezTo>
                  <a:pt x="437305" y="562938"/>
                  <a:pt x="434058" y="556444"/>
                  <a:pt x="437305" y="555903"/>
                </a:cubicBezTo>
                <a:cubicBezTo>
                  <a:pt x="436764" y="552115"/>
                  <a:pt x="434058" y="551033"/>
                  <a:pt x="435141" y="545621"/>
                </a:cubicBezTo>
                <a:cubicBezTo>
                  <a:pt x="437305" y="542916"/>
                  <a:pt x="436764" y="536963"/>
                  <a:pt x="440552" y="535340"/>
                </a:cubicBezTo>
                <a:cubicBezTo>
                  <a:pt x="440552" y="534257"/>
                  <a:pt x="440552" y="532093"/>
                  <a:pt x="441634" y="532093"/>
                </a:cubicBezTo>
                <a:cubicBezTo>
                  <a:pt x="442176" y="528846"/>
                  <a:pt x="438929" y="526681"/>
                  <a:pt x="442717" y="525599"/>
                </a:cubicBezTo>
                <a:cubicBezTo>
                  <a:pt x="442717" y="527223"/>
                  <a:pt x="442717" y="528305"/>
                  <a:pt x="442717" y="529928"/>
                </a:cubicBezTo>
                <a:cubicBezTo>
                  <a:pt x="447046" y="529387"/>
                  <a:pt x="447587" y="525058"/>
                  <a:pt x="448128" y="522352"/>
                </a:cubicBezTo>
                <a:cubicBezTo>
                  <a:pt x="448128" y="521811"/>
                  <a:pt x="449210" y="521270"/>
                  <a:pt x="449210" y="521270"/>
                </a:cubicBezTo>
                <a:cubicBezTo>
                  <a:pt x="450293" y="518564"/>
                  <a:pt x="449210" y="514235"/>
                  <a:pt x="451375" y="512612"/>
                </a:cubicBezTo>
                <a:cubicBezTo>
                  <a:pt x="452457" y="509365"/>
                  <a:pt x="448128" y="510447"/>
                  <a:pt x="449210" y="507200"/>
                </a:cubicBezTo>
                <a:cubicBezTo>
                  <a:pt x="449752" y="505577"/>
                  <a:pt x="450834" y="504494"/>
                  <a:pt x="452457" y="503953"/>
                </a:cubicBezTo>
                <a:cubicBezTo>
                  <a:pt x="452457" y="501789"/>
                  <a:pt x="452457" y="500165"/>
                  <a:pt x="453540" y="499624"/>
                </a:cubicBezTo>
                <a:cubicBezTo>
                  <a:pt x="454081" y="499624"/>
                  <a:pt x="453540" y="498001"/>
                  <a:pt x="453540" y="497460"/>
                </a:cubicBezTo>
                <a:cubicBezTo>
                  <a:pt x="453540" y="497460"/>
                  <a:pt x="454622" y="497460"/>
                  <a:pt x="454622" y="497460"/>
                </a:cubicBezTo>
                <a:cubicBezTo>
                  <a:pt x="455163" y="496918"/>
                  <a:pt x="454081" y="495836"/>
                  <a:pt x="454622" y="495295"/>
                </a:cubicBezTo>
                <a:cubicBezTo>
                  <a:pt x="455163" y="494213"/>
                  <a:pt x="458951" y="494754"/>
                  <a:pt x="457869" y="492048"/>
                </a:cubicBezTo>
                <a:cubicBezTo>
                  <a:pt x="455704" y="488260"/>
                  <a:pt x="457869" y="483390"/>
                  <a:pt x="458951" y="480684"/>
                </a:cubicBezTo>
                <a:cubicBezTo>
                  <a:pt x="459492" y="479602"/>
                  <a:pt x="458951" y="479061"/>
                  <a:pt x="460033" y="478520"/>
                </a:cubicBezTo>
                <a:cubicBezTo>
                  <a:pt x="459492" y="478520"/>
                  <a:pt x="462198" y="480684"/>
                  <a:pt x="463280" y="479602"/>
                </a:cubicBezTo>
                <a:cubicBezTo>
                  <a:pt x="461657" y="473108"/>
                  <a:pt x="466527" y="473108"/>
                  <a:pt x="469774" y="472026"/>
                </a:cubicBezTo>
                <a:cubicBezTo>
                  <a:pt x="469233" y="466073"/>
                  <a:pt x="468692" y="459579"/>
                  <a:pt x="469774" y="456333"/>
                </a:cubicBezTo>
                <a:cubicBezTo>
                  <a:pt x="470856" y="452545"/>
                  <a:pt x="470856" y="448215"/>
                  <a:pt x="471939" y="446051"/>
                </a:cubicBezTo>
                <a:cubicBezTo>
                  <a:pt x="472480" y="444969"/>
                  <a:pt x="473021" y="443886"/>
                  <a:pt x="474103" y="443886"/>
                </a:cubicBezTo>
                <a:cubicBezTo>
                  <a:pt x="477350" y="443345"/>
                  <a:pt x="475185" y="448215"/>
                  <a:pt x="477350" y="448215"/>
                </a:cubicBezTo>
                <a:cubicBezTo>
                  <a:pt x="478973" y="444969"/>
                  <a:pt x="480597" y="441181"/>
                  <a:pt x="480597" y="435769"/>
                </a:cubicBezTo>
                <a:cubicBezTo>
                  <a:pt x="482220" y="435228"/>
                  <a:pt x="482220" y="434146"/>
                  <a:pt x="482761" y="432522"/>
                </a:cubicBezTo>
                <a:cubicBezTo>
                  <a:pt x="482761" y="431440"/>
                  <a:pt x="483844" y="431981"/>
                  <a:pt x="483844" y="431440"/>
                </a:cubicBezTo>
                <a:cubicBezTo>
                  <a:pt x="485467" y="427652"/>
                  <a:pt x="483303" y="428734"/>
                  <a:pt x="483844" y="426028"/>
                </a:cubicBezTo>
                <a:cubicBezTo>
                  <a:pt x="483844" y="426028"/>
                  <a:pt x="484926" y="426028"/>
                  <a:pt x="484926" y="426028"/>
                </a:cubicBezTo>
                <a:cubicBezTo>
                  <a:pt x="486549" y="424946"/>
                  <a:pt x="483844" y="420076"/>
                  <a:pt x="484926" y="419535"/>
                </a:cubicBezTo>
                <a:cubicBezTo>
                  <a:pt x="488173" y="420076"/>
                  <a:pt x="486008" y="416288"/>
                  <a:pt x="487091" y="415206"/>
                </a:cubicBezTo>
                <a:cubicBezTo>
                  <a:pt x="487632" y="414123"/>
                  <a:pt x="489796" y="414123"/>
                  <a:pt x="490337" y="413041"/>
                </a:cubicBezTo>
                <a:cubicBezTo>
                  <a:pt x="489255" y="413041"/>
                  <a:pt x="488173" y="413041"/>
                  <a:pt x="488173" y="411959"/>
                </a:cubicBezTo>
                <a:cubicBezTo>
                  <a:pt x="492502" y="411959"/>
                  <a:pt x="492502" y="415747"/>
                  <a:pt x="495749" y="416288"/>
                </a:cubicBezTo>
                <a:cubicBezTo>
                  <a:pt x="495208" y="413582"/>
                  <a:pt x="497914" y="414123"/>
                  <a:pt x="496831" y="410876"/>
                </a:cubicBezTo>
                <a:cubicBezTo>
                  <a:pt x="495208" y="410876"/>
                  <a:pt x="492502" y="411418"/>
                  <a:pt x="492502" y="409794"/>
                </a:cubicBezTo>
                <a:cubicBezTo>
                  <a:pt x="494126" y="408171"/>
                  <a:pt x="493584" y="403300"/>
                  <a:pt x="497914" y="404383"/>
                </a:cubicBezTo>
                <a:cubicBezTo>
                  <a:pt x="507113" y="406006"/>
                  <a:pt x="508736" y="404383"/>
                  <a:pt x="508736" y="400595"/>
                </a:cubicBezTo>
                <a:cubicBezTo>
                  <a:pt x="511442" y="401136"/>
                  <a:pt x="510901" y="398430"/>
                  <a:pt x="514148" y="399512"/>
                </a:cubicBezTo>
                <a:cubicBezTo>
                  <a:pt x="514148" y="397348"/>
                  <a:pt x="514148" y="395724"/>
                  <a:pt x="515230" y="395183"/>
                </a:cubicBezTo>
                <a:cubicBezTo>
                  <a:pt x="515771" y="394642"/>
                  <a:pt x="514689" y="393560"/>
                  <a:pt x="515230" y="393019"/>
                </a:cubicBezTo>
                <a:cubicBezTo>
                  <a:pt x="515771" y="391936"/>
                  <a:pt x="517936" y="391936"/>
                  <a:pt x="518477" y="390854"/>
                </a:cubicBezTo>
                <a:cubicBezTo>
                  <a:pt x="519018" y="389231"/>
                  <a:pt x="517936" y="386525"/>
                  <a:pt x="519559" y="386525"/>
                </a:cubicBezTo>
                <a:cubicBezTo>
                  <a:pt x="519559" y="387607"/>
                  <a:pt x="521724" y="388148"/>
                  <a:pt x="521724" y="386525"/>
                </a:cubicBezTo>
                <a:cubicBezTo>
                  <a:pt x="520642" y="386525"/>
                  <a:pt x="520642" y="384901"/>
                  <a:pt x="522806" y="385443"/>
                </a:cubicBezTo>
                <a:cubicBezTo>
                  <a:pt x="522806" y="383278"/>
                  <a:pt x="522806" y="381113"/>
                  <a:pt x="522806" y="378949"/>
                </a:cubicBezTo>
                <a:cubicBezTo>
                  <a:pt x="526053" y="372996"/>
                  <a:pt x="524430" y="369208"/>
                  <a:pt x="523888" y="360009"/>
                </a:cubicBezTo>
                <a:cubicBezTo>
                  <a:pt x="521183" y="359468"/>
                  <a:pt x="520100" y="357303"/>
                  <a:pt x="518477" y="355680"/>
                </a:cubicBezTo>
                <a:cubicBezTo>
                  <a:pt x="517936" y="357303"/>
                  <a:pt x="516854" y="358385"/>
                  <a:pt x="515230" y="358927"/>
                </a:cubicBezTo>
                <a:cubicBezTo>
                  <a:pt x="514148" y="357844"/>
                  <a:pt x="514689" y="354597"/>
                  <a:pt x="511983" y="355680"/>
                </a:cubicBezTo>
                <a:cubicBezTo>
                  <a:pt x="511442" y="357844"/>
                  <a:pt x="511442" y="360550"/>
                  <a:pt x="508736" y="360009"/>
                </a:cubicBezTo>
                <a:cubicBezTo>
                  <a:pt x="507113" y="360009"/>
                  <a:pt x="507654" y="357844"/>
                  <a:pt x="506572" y="357844"/>
                </a:cubicBezTo>
                <a:cubicBezTo>
                  <a:pt x="506572" y="358927"/>
                  <a:pt x="504948" y="358927"/>
                  <a:pt x="503325" y="358927"/>
                </a:cubicBezTo>
                <a:cubicBezTo>
                  <a:pt x="502243" y="361632"/>
                  <a:pt x="501160" y="364338"/>
                  <a:pt x="501160" y="367585"/>
                </a:cubicBezTo>
                <a:cubicBezTo>
                  <a:pt x="498455" y="365961"/>
                  <a:pt x="497914" y="371914"/>
                  <a:pt x="496831" y="368667"/>
                </a:cubicBezTo>
                <a:cubicBezTo>
                  <a:pt x="495749" y="365420"/>
                  <a:pt x="498455" y="365961"/>
                  <a:pt x="498996" y="364338"/>
                </a:cubicBezTo>
                <a:cubicBezTo>
                  <a:pt x="495749" y="365420"/>
                  <a:pt x="494126" y="365420"/>
                  <a:pt x="491420" y="364338"/>
                </a:cubicBezTo>
                <a:cubicBezTo>
                  <a:pt x="489796" y="364879"/>
                  <a:pt x="491420" y="368667"/>
                  <a:pt x="489255" y="368667"/>
                </a:cubicBezTo>
                <a:cubicBezTo>
                  <a:pt x="486549" y="367044"/>
                  <a:pt x="486008" y="365961"/>
                  <a:pt x="482761" y="367585"/>
                </a:cubicBezTo>
                <a:cubicBezTo>
                  <a:pt x="479515" y="369749"/>
                  <a:pt x="482761" y="371914"/>
                  <a:pt x="479515" y="372996"/>
                </a:cubicBezTo>
                <a:cubicBezTo>
                  <a:pt x="477891" y="372996"/>
                  <a:pt x="478432" y="370832"/>
                  <a:pt x="477350" y="370832"/>
                </a:cubicBezTo>
                <a:cubicBezTo>
                  <a:pt x="477350" y="371373"/>
                  <a:pt x="474644" y="372996"/>
                  <a:pt x="474103" y="372996"/>
                </a:cubicBezTo>
                <a:cubicBezTo>
                  <a:pt x="472480" y="372455"/>
                  <a:pt x="473562" y="370291"/>
                  <a:pt x="471939" y="371914"/>
                </a:cubicBezTo>
                <a:cubicBezTo>
                  <a:pt x="469774" y="374079"/>
                  <a:pt x="465445" y="372996"/>
                  <a:pt x="464363" y="371914"/>
                </a:cubicBezTo>
                <a:cubicBezTo>
                  <a:pt x="462739" y="372455"/>
                  <a:pt x="464363" y="376243"/>
                  <a:pt x="462198" y="376243"/>
                </a:cubicBezTo>
                <a:cubicBezTo>
                  <a:pt x="457869" y="374620"/>
                  <a:pt x="460033" y="378949"/>
                  <a:pt x="457869" y="379490"/>
                </a:cubicBezTo>
                <a:cubicBezTo>
                  <a:pt x="458951" y="375702"/>
                  <a:pt x="453540" y="377867"/>
                  <a:pt x="451375" y="377325"/>
                </a:cubicBezTo>
                <a:cubicBezTo>
                  <a:pt x="451916" y="380031"/>
                  <a:pt x="451375" y="381655"/>
                  <a:pt x="449210" y="381655"/>
                </a:cubicBezTo>
                <a:cubicBezTo>
                  <a:pt x="445964" y="380031"/>
                  <a:pt x="443258" y="383278"/>
                  <a:pt x="440552" y="380572"/>
                </a:cubicBezTo>
                <a:cubicBezTo>
                  <a:pt x="440552" y="382737"/>
                  <a:pt x="439470" y="383278"/>
                  <a:pt x="438388" y="383819"/>
                </a:cubicBezTo>
                <a:cubicBezTo>
                  <a:pt x="433517" y="383819"/>
                  <a:pt x="431353" y="383819"/>
                  <a:pt x="428106" y="384901"/>
                </a:cubicBezTo>
                <a:cubicBezTo>
                  <a:pt x="427024" y="385443"/>
                  <a:pt x="424318" y="385984"/>
                  <a:pt x="423777" y="387066"/>
                </a:cubicBezTo>
                <a:cubicBezTo>
                  <a:pt x="425400" y="387607"/>
                  <a:pt x="425941" y="388689"/>
                  <a:pt x="425941" y="390313"/>
                </a:cubicBezTo>
                <a:cubicBezTo>
                  <a:pt x="423777" y="389231"/>
                  <a:pt x="422694" y="387607"/>
                  <a:pt x="421612" y="385984"/>
                </a:cubicBezTo>
                <a:cubicBezTo>
                  <a:pt x="420530" y="385984"/>
                  <a:pt x="419447" y="385984"/>
                  <a:pt x="419447" y="384901"/>
                </a:cubicBezTo>
                <a:cubicBezTo>
                  <a:pt x="416742" y="384901"/>
                  <a:pt x="413495" y="384901"/>
                  <a:pt x="410789" y="384901"/>
                </a:cubicBezTo>
                <a:cubicBezTo>
                  <a:pt x="410789" y="386525"/>
                  <a:pt x="408625" y="385443"/>
                  <a:pt x="407542" y="385984"/>
                </a:cubicBezTo>
                <a:cubicBezTo>
                  <a:pt x="406460" y="386525"/>
                  <a:pt x="406460" y="389231"/>
                  <a:pt x="404295" y="388148"/>
                </a:cubicBezTo>
                <a:cubicBezTo>
                  <a:pt x="402131" y="387066"/>
                  <a:pt x="402672" y="383819"/>
                  <a:pt x="399966" y="383819"/>
                </a:cubicBezTo>
                <a:cubicBezTo>
                  <a:pt x="398343" y="386525"/>
                  <a:pt x="395637" y="383819"/>
                  <a:pt x="394555" y="387066"/>
                </a:cubicBezTo>
                <a:cubicBezTo>
                  <a:pt x="394555" y="386525"/>
                  <a:pt x="396719" y="389231"/>
                  <a:pt x="394555" y="389231"/>
                </a:cubicBezTo>
                <a:cubicBezTo>
                  <a:pt x="394014" y="388148"/>
                  <a:pt x="393473" y="386525"/>
                  <a:pt x="392390" y="385984"/>
                </a:cubicBezTo>
                <a:cubicBezTo>
                  <a:pt x="391849" y="388689"/>
                  <a:pt x="386979" y="385984"/>
                  <a:pt x="386979" y="385984"/>
                </a:cubicBezTo>
                <a:cubicBezTo>
                  <a:pt x="386979" y="385443"/>
                  <a:pt x="387520" y="383819"/>
                  <a:pt x="386979" y="383819"/>
                </a:cubicBezTo>
                <a:cubicBezTo>
                  <a:pt x="385897" y="383278"/>
                  <a:pt x="383732" y="384360"/>
                  <a:pt x="383732" y="382737"/>
                </a:cubicBezTo>
                <a:cubicBezTo>
                  <a:pt x="380485" y="381655"/>
                  <a:pt x="381567" y="385984"/>
                  <a:pt x="378320" y="384901"/>
                </a:cubicBezTo>
                <a:cubicBezTo>
                  <a:pt x="377779" y="383278"/>
                  <a:pt x="375615" y="383819"/>
                  <a:pt x="375074" y="382737"/>
                </a:cubicBezTo>
                <a:cubicBezTo>
                  <a:pt x="374532" y="384360"/>
                  <a:pt x="373450" y="385443"/>
                  <a:pt x="371827" y="385984"/>
                </a:cubicBezTo>
                <a:cubicBezTo>
                  <a:pt x="372909" y="381655"/>
                  <a:pt x="368580" y="382737"/>
                  <a:pt x="368580" y="379490"/>
                </a:cubicBezTo>
                <a:cubicBezTo>
                  <a:pt x="364251" y="378408"/>
                  <a:pt x="365333" y="382196"/>
                  <a:pt x="362086" y="381655"/>
                </a:cubicBezTo>
                <a:cubicBezTo>
                  <a:pt x="356675" y="377325"/>
                  <a:pt x="351804" y="371914"/>
                  <a:pt x="346393" y="367044"/>
                </a:cubicBezTo>
                <a:cubicBezTo>
                  <a:pt x="343146" y="372455"/>
                  <a:pt x="340440" y="361632"/>
                  <a:pt x="336111" y="360550"/>
                </a:cubicBezTo>
                <a:cubicBezTo>
                  <a:pt x="336111" y="361632"/>
                  <a:pt x="336111" y="362715"/>
                  <a:pt x="335029" y="362715"/>
                </a:cubicBezTo>
                <a:cubicBezTo>
                  <a:pt x="334488" y="362173"/>
                  <a:pt x="333947" y="359468"/>
                  <a:pt x="332864" y="359468"/>
                </a:cubicBezTo>
                <a:cubicBezTo>
                  <a:pt x="332864" y="359468"/>
                  <a:pt x="332864" y="361091"/>
                  <a:pt x="331782" y="360550"/>
                </a:cubicBezTo>
                <a:cubicBezTo>
                  <a:pt x="330700" y="360009"/>
                  <a:pt x="329617" y="358385"/>
                  <a:pt x="328535" y="357303"/>
                </a:cubicBezTo>
                <a:cubicBezTo>
                  <a:pt x="327453" y="356221"/>
                  <a:pt x="326371" y="355139"/>
                  <a:pt x="325288" y="354056"/>
                </a:cubicBezTo>
                <a:cubicBezTo>
                  <a:pt x="326371" y="350268"/>
                  <a:pt x="323665" y="349727"/>
                  <a:pt x="324206" y="346480"/>
                </a:cubicBezTo>
                <a:cubicBezTo>
                  <a:pt x="322041" y="345939"/>
                  <a:pt x="320959" y="342151"/>
                  <a:pt x="320959" y="341069"/>
                </a:cubicBezTo>
                <a:cubicBezTo>
                  <a:pt x="320959" y="339986"/>
                  <a:pt x="320418" y="340528"/>
                  <a:pt x="319877" y="339986"/>
                </a:cubicBezTo>
                <a:cubicBezTo>
                  <a:pt x="318253" y="337281"/>
                  <a:pt x="317171" y="334034"/>
                  <a:pt x="316630" y="332410"/>
                </a:cubicBezTo>
                <a:cubicBezTo>
                  <a:pt x="316089" y="330787"/>
                  <a:pt x="316089" y="329705"/>
                  <a:pt x="316630" y="329164"/>
                </a:cubicBezTo>
                <a:cubicBezTo>
                  <a:pt x="316630" y="329164"/>
                  <a:pt x="316630" y="326999"/>
                  <a:pt x="316630" y="326999"/>
                </a:cubicBezTo>
                <a:cubicBezTo>
                  <a:pt x="316630" y="324834"/>
                  <a:pt x="314465" y="323211"/>
                  <a:pt x="316630" y="321588"/>
                </a:cubicBezTo>
                <a:cubicBezTo>
                  <a:pt x="312842" y="321046"/>
                  <a:pt x="316630" y="318341"/>
                  <a:pt x="314465" y="318341"/>
                </a:cubicBezTo>
                <a:cubicBezTo>
                  <a:pt x="314465" y="318882"/>
                  <a:pt x="313383" y="319423"/>
                  <a:pt x="313383" y="318341"/>
                </a:cubicBezTo>
                <a:cubicBezTo>
                  <a:pt x="316630" y="315635"/>
                  <a:pt x="313924" y="314553"/>
                  <a:pt x="314465" y="309682"/>
                </a:cubicBezTo>
                <a:cubicBezTo>
                  <a:pt x="316089" y="309682"/>
                  <a:pt x="317171" y="309141"/>
                  <a:pt x="317712" y="308600"/>
                </a:cubicBezTo>
                <a:cubicBezTo>
                  <a:pt x="318253" y="305353"/>
                  <a:pt x="317171" y="302106"/>
                  <a:pt x="317712" y="299942"/>
                </a:cubicBezTo>
                <a:cubicBezTo>
                  <a:pt x="318253" y="298318"/>
                  <a:pt x="319336" y="298859"/>
                  <a:pt x="319877" y="297777"/>
                </a:cubicBezTo>
                <a:cubicBezTo>
                  <a:pt x="320418" y="297236"/>
                  <a:pt x="319877" y="296154"/>
                  <a:pt x="319877" y="295613"/>
                </a:cubicBezTo>
                <a:cubicBezTo>
                  <a:pt x="320418" y="294530"/>
                  <a:pt x="322041" y="290742"/>
                  <a:pt x="322041" y="290201"/>
                </a:cubicBezTo>
                <a:cubicBezTo>
                  <a:pt x="322041" y="289660"/>
                  <a:pt x="320418" y="290201"/>
                  <a:pt x="320959" y="289119"/>
                </a:cubicBezTo>
                <a:cubicBezTo>
                  <a:pt x="321500" y="288037"/>
                  <a:pt x="324747" y="286413"/>
                  <a:pt x="325288" y="285872"/>
                </a:cubicBezTo>
                <a:cubicBezTo>
                  <a:pt x="325288" y="284249"/>
                  <a:pt x="325288" y="282084"/>
                  <a:pt x="325288" y="280461"/>
                </a:cubicBezTo>
                <a:cubicBezTo>
                  <a:pt x="326912" y="280461"/>
                  <a:pt x="329617" y="281002"/>
                  <a:pt x="329617" y="279378"/>
                </a:cubicBezTo>
                <a:cubicBezTo>
                  <a:pt x="328535" y="279378"/>
                  <a:pt x="327453" y="279378"/>
                  <a:pt x="327453" y="278296"/>
                </a:cubicBezTo>
                <a:cubicBezTo>
                  <a:pt x="329076" y="278296"/>
                  <a:pt x="330159" y="278296"/>
                  <a:pt x="331782" y="278296"/>
                </a:cubicBezTo>
                <a:cubicBezTo>
                  <a:pt x="330159" y="275590"/>
                  <a:pt x="329617" y="266932"/>
                  <a:pt x="333947" y="270720"/>
                </a:cubicBezTo>
                <a:cubicBezTo>
                  <a:pt x="335029" y="267473"/>
                  <a:pt x="330159" y="269096"/>
                  <a:pt x="331782" y="265308"/>
                </a:cubicBezTo>
                <a:cubicBezTo>
                  <a:pt x="326912" y="261520"/>
                  <a:pt x="324747" y="263685"/>
                  <a:pt x="324206" y="263685"/>
                </a:cubicBezTo>
                <a:cubicBezTo>
                  <a:pt x="323665" y="263685"/>
                  <a:pt x="323124" y="260438"/>
                  <a:pt x="322041" y="260438"/>
                </a:cubicBezTo>
                <a:cubicBezTo>
                  <a:pt x="322041" y="260438"/>
                  <a:pt x="321500" y="262603"/>
                  <a:pt x="320959" y="261520"/>
                </a:cubicBezTo>
                <a:cubicBezTo>
                  <a:pt x="319336" y="259897"/>
                  <a:pt x="319877" y="257191"/>
                  <a:pt x="318795" y="256109"/>
                </a:cubicBezTo>
                <a:cubicBezTo>
                  <a:pt x="317712" y="255027"/>
                  <a:pt x="316089" y="255027"/>
                  <a:pt x="315548" y="253944"/>
                </a:cubicBezTo>
                <a:cubicBezTo>
                  <a:pt x="314465" y="251780"/>
                  <a:pt x="318795" y="250156"/>
                  <a:pt x="315548" y="249615"/>
                </a:cubicBezTo>
                <a:cubicBezTo>
                  <a:pt x="315007" y="253403"/>
                  <a:pt x="312842" y="250156"/>
                  <a:pt x="311218" y="250698"/>
                </a:cubicBezTo>
                <a:cubicBezTo>
                  <a:pt x="310677" y="251239"/>
                  <a:pt x="311218" y="253944"/>
                  <a:pt x="309054" y="252862"/>
                </a:cubicBezTo>
                <a:cubicBezTo>
                  <a:pt x="308513" y="249074"/>
                  <a:pt x="305807" y="247992"/>
                  <a:pt x="303642" y="246368"/>
                </a:cubicBezTo>
                <a:cubicBezTo>
                  <a:pt x="304184" y="253403"/>
                  <a:pt x="298231" y="247451"/>
                  <a:pt x="296066" y="247451"/>
                </a:cubicBezTo>
                <a:cubicBezTo>
                  <a:pt x="294984" y="248533"/>
                  <a:pt x="294443" y="250698"/>
                  <a:pt x="294984" y="252862"/>
                </a:cubicBezTo>
                <a:cubicBezTo>
                  <a:pt x="294984" y="254486"/>
                  <a:pt x="300396" y="255027"/>
                  <a:pt x="297149" y="256109"/>
                </a:cubicBezTo>
                <a:cubicBezTo>
                  <a:pt x="296066" y="254486"/>
                  <a:pt x="292278" y="255027"/>
                  <a:pt x="292820" y="251780"/>
                </a:cubicBezTo>
                <a:cubicBezTo>
                  <a:pt x="290655" y="251239"/>
                  <a:pt x="290655" y="253944"/>
                  <a:pt x="289573" y="253944"/>
                </a:cubicBezTo>
                <a:cubicBezTo>
                  <a:pt x="287949" y="253944"/>
                  <a:pt x="286867" y="253403"/>
                  <a:pt x="286326" y="252862"/>
                </a:cubicBezTo>
                <a:cubicBezTo>
                  <a:pt x="284161" y="253403"/>
                  <a:pt x="286326" y="258274"/>
                  <a:pt x="284161" y="258274"/>
                </a:cubicBezTo>
                <a:cubicBezTo>
                  <a:pt x="279832" y="255568"/>
                  <a:pt x="274421" y="259897"/>
                  <a:pt x="268468" y="259356"/>
                </a:cubicBezTo>
                <a:cubicBezTo>
                  <a:pt x="268468" y="261520"/>
                  <a:pt x="264680" y="264767"/>
                  <a:pt x="265221" y="265850"/>
                </a:cubicBezTo>
                <a:cubicBezTo>
                  <a:pt x="265221" y="266391"/>
                  <a:pt x="267927" y="265850"/>
                  <a:pt x="267386" y="266932"/>
                </a:cubicBezTo>
                <a:cubicBezTo>
                  <a:pt x="262515" y="268014"/>
                  <a:pt x="261433" y="268555"/>
                  <a:pt x="263057" y="273426"/>
                </a:cubicBezTo>
                <a:cubicBezTo>
                  <a:pt x="260892" y="275049"/>
                  <a:pt x="257645" y="275590"/>
                  <a:pt x="255481" y="276673"/>
                </a:cubicBezTo>
                <a:cubicBezTo>
                  <a:pt x="254939" y="281002"/>
                  <a:pt x="259269" y="281002"/>
                  <a:pt x="258727" y="285331"/>
                </a:cubicBezTo>
                <a:cubicBezTo>
                  <a:pt x="255481" y="281002"/>
                  <a:pt x="253316" y="286954"/>
                  <a:pt x="247363" y="286413"/>
                </a:cubicBezTo>
                <a:cubicBezTo>
                  <a:pt x="247363" y="288037"/>
                  <a:pt x="247363" y="289119"/>
                  <a:pt x="247363" y="290742"/>
                </a:cubicBezTo>
                <a:cubicBezTo>
                  <a:pt x="243034" y="290201"/>
                  <a:pt x="244658" y="293448"/>
                  <a:pt x="244117" y="295071"/>
                </a:cubicBezTo>
                <a:cubicBezTo>
                  <a:pt x="244117" y="295613"/>
                  <a:pt x="241952" y="295613"/>
                  <a:pt x="241952" y="296154"/>
                </a:cubicBezTo>
                <a:cubicBezTo>
                  <a:pt x="241411" y="298318"/>
                  <a:pt x="243575" y="298859"/>
                  <a:pt x="241952" y="299401"/>
                </a:cubicBezTo>
                <a:cubicBezTo>
                  <a:pt x="240870" y="299401"/>
                  <a:pt x="239787" y="299401"/>
                  <a:pt x="238705" y="299401"/>
                </a:cubicBezTo>
                <a:cubicBezTo>
                  <a:pt x="238164" y="302106"/>
                  <a:pt x="239246" y="304271"/>
                  <a:pt x="238705" y="305894"/>
                </a:cubicBezTo>
                <a:cubicBezTo>
                  <a:pt x="238705" y="305894"/>
                  <a:pt x="236540" y="306977"/>
                  <a:pt x="236540" y="306977"/>
                </a:cubicBezTo>
                <a:cubicBezTo>
                  <a:pt x="235999" y="308059"/>
                  <a:pt x="238705" y="308600"/>
                  <a:pt x="236540" y="309141"/>
                </a:cubicBezTo>
                <a:cubicBezTo>
                  <a:pt x="234376" y="306977"/>
                  <a:pt x="234376" y="309682"/>
                  <a:pt x="231129" y="309141"/>
                </a:cubicBezTo>
                <a:cubicBezTo>
                  <a:pt x="229506" y="311306"/>
                  <a:pt x="231129" y="310765"/>
                  <a:pt x="231129" y="313470"/>
                </a:cubicBezTo>
                <a:cubicBezTo>
                  <a:pt x="229506" y="313470"/>
                  <a:pt x="227341" y="313470"/>
                  <a:pt x="227882" y="315635"/>
                </a:cubicBezTo>
                <a:cubicBezTo>
                  <a:pt x="227341" y="319423"/>
                  <a:pt x="233294" y="317800"/>
                  <a:pt x="230047" y="321046"/>
                </a:cubicBezTo>
                <a:cubicBezTo>
                  <a:pt x="228423" y="321046"/>
                  <a:pt x="228423" y="319423"/>
                  <a:pt x="226800" y="318882"/>
                </a:cubicBezTo>
                <a:cubicBezTo>
                  <a:pt x="226259" y="322670"/>
                  <a:pt x="223012" y="323211"/>
                  <a:pt x="220306" y="324293"/>
                </a:cubicBezTo>
                <a:cubicBezTo>
                  <a:pt x="220306" y="322670"/>
                  <a:pt x="221930" y="322129"/>
                  <a:pt x="219224" y="322129"/>
                </a:cubicBezTo>
                <a:cubicBezTo>
                  <a:pt x="219224" y="323752"/>
                  <a:pt x="219224" y="325917"/>
                  <a:pt x="219224" y="327540"/>
                </a:cubicBezTo>
                <a:cubicBezTo>
                  <a:pt x="221388" y="327540"/>
                  <a:pt x="221930" y="328622"/>
                  <a:pt x="222471" y="329705"/>
                </a:cubicBezTo>
                <a:cubicBezTo>
                  <a:pt x="220847" y="329705"/>
                  <a:pt x="219765" y="329164"/>
                  <a:pt x="219224" y="328622"/>
                </a:cubicBezTo>
                <a:cubicBezTo>
                  <a:pt x="219224" y="330246"/>
                  <a:pt x="219224" y="332410"/>
                  <a:pt x="217059" y="331869"/>
                </a:cubicBezTo>
                <a:cubicBezTo>
                  <a:pt x="217059" y="334034"/>
                  <a:pt x="216518" y="335657"/>
                  <a:pt x="214895" y="336198"/>
                </a:cubicBezTo>
                <a:cubicBezTo>
                  <a:pt x="212730" y="336740"/>
                  <a:pt x="210566" y="339445"/>
                  <a:pt x="208401" y="337281"/>
                </a:cubicBezTo>
                <a:cubicBezTo>
                  <a:pt x="206778" y="339445"/>
                  <a:pt x="202989" y="345939"/>
                  <a:pt x="206236" y="349727"/>
                </a:cubicBezTo>
                <a:cubicBezTo>
                  <a:pt x="206236" y="349186"/>
                  <a:pt x="207319" y="348645"/>
                  <a:pt x="207319" y="349727"/>
                </a:cubicBezTo>
                <a:cubicBezTo>
                  <a:pt x="206236" y="350809"/>
                  <a:pt x="204072" y="351350"/>
                  <a:pt x="201907" y="350809"/>
                </a:cubicBezTo>
                <a:cubicBezTo>
                  <a:pt x="202448" y="353515"/>
                  <a:pt x="199743" y="352974"/>
                  <a:pt x="200825" y="356221"/>
                </a:cubicBezTo>
                <a:cubicBezTo>
                  <a:pt x="198119" y="355139"/>
                  <a:pt x="198660" y="358385"/>
                  <a:pt x="197578" y="359468"/>
                </a:cubicBezTo>
                <a:cubicBezTo>
                  <a:pt x="197037" y="360009"/>
                  <a:pt x="195955" y="360009"/>
                  <a:pt x="195413" y="360550"/>
                </a:cubicBezTo>
                <a:cubicBezTo>
                  <a:pt x="194872" y="361091"/>
                  <a:pt x="194872" y="363256"/>
                  <a:pt x="194331" y="363797"/>
                </a:cubicBezTo>
                <a:cubicBezTo>
                  <a:pt x="193249" y="364338"/>
                  <a:pt x="191625" y="363797"/>
                  <a:pt x="191084" y="364879"/>
                </a:cubicBezTo>
                <a:cubicBezTo>
                  <a:pt x="190543" y="365420"/>
                  <a:pt x="191625" y="367585"/>
                  <a:pt x="191084" y="368126"/>
                </a:cubicBezTo>
                <a:cubicBezTo>
                  <a:pt x="191084" y="368126"/>
                  <a:pt x="188920" y="369208"/>
                  <a:pt x="188920" y="369208"/>
                </a:cubicBezTo>
                <a:cubicBezTo>
                  <a:pt x="188379" y="369749"/>
                  <a:pt x="187296" y="370832"/>
                  <a:pt x="186755" y="371373"/>
                </a:cubicBezTo>
                <a:cubicBezTo>
                  <a:pt x="188379" y="371373"/>
                  <a:pt x="187837" y="374079"/>
                  <a:pt x="187837" y="375702"/>
                </a:cubicBezTo>
                <a:cubicBezTo>
                  <a:pt x="186214" y="375702"/>
                  <a:pt x="185132" y="375702"/>
                  <a:pt x="183508" y="375702"/>
                </a:cubicBezTo>
                <a:cubicBezTo>
                  <a:pt x="181885" y="378408"/>
                  <a:pt x="184049" y="378949"/>
                  <a:pt x="183508" y="380031"/>
                </a:cubicBezTo>
                <a:cubicBezTo>
                  <a:pt x="183508" y="380572"/>
                  <a:pt x="181885" y="381655"/>
                  <a:pt x="181344" y="382196"/>
                </a:cubicBezTo>
                <a:cubicBezTo>
                  <a:pt x="180803" y="383278"/>
                  <a:pt x="180261" y="383819"/>
                  <a:pt x="180261" y="385443"/>
                </a:cubicBezTo>
                <a:cubicBezTo>
                  <a:pt x="179179" y="385443"/>
                  <a:pt x="178097" y="385443"/>
                  <a:pt x="177015" y="385443"/>
                </a:cubicBezTo>
                <a:cubicBezTo>
                  <a:pt x="177556" y="389231"/>
                  <a:pt x="176473" y="391936"/>
                  <a:pt x="175932" y="394101"/>
                </a:cubicBezTo>
                <a:cubicBezTo>
                  <a:pt x="178097" y="394101"/>
                  <a:pt x="179720" y="395183"/>
                  <a:pt x="179179" y="397348"/>
                </a:cubicBezTo>
                <a:cubicBezTo>
                  <a:pt x="174850" y="398430"/>
                  <a:pt x="174309" y="398430"/>
                  <a:pt x="175932" y="399512"/>
                </a:cubicBezTo>
                <a:cubicBezTo>
                  <a:pt x="176473" y="400054"/>
                  <a:pt x="177015" y="401677"/>
                  <a:pt x="175932" y="401677"/>
                </a:cubicBezTo>
                <a:cubicBezTo>
                  <a:pt x="173768" y="402218"/>
                  <a:pt x="173227" y="400054"/>
                  <a:pt x="172685" y="401677"/>
                </a:cubicBezTo>
                <a:cubicBezTo>
                  <a:pt x="171062" y="405465"/>
                  <a:pt x="170521" y="407630"/>
                  <a:pt x="171603" y="408171"/>
                </a:cubicBezTo>
                <a:close/>
                <a:moveTo>
                  <a:pt x="522265" y="357303"/>
                </a:moveTo>
                <a:cubicBezTo>
                  <a:pt x="525512" y="357844"/>
                  <a:pt x="524430" y="355139"/>
                  <a:pt x="525512" y="354056"/>
                </a:cubicBezTo>
                <a:cubicBezTo>
                  <a:pt x="523347" y="353515"/>
                  <a:pt x="522265" y="354597"/>
                  <a:pt x="522265" y="357303"/>
                </a:cubicBezTo>
                <a:close/>
                <a:moveTo>
                  <a:pt x="520100" y="391395"/>
                </a:moveTo>
                <a:cubicBezTo>
                  <a:pt x="523347" y="391936"/>
                  <a:pt x="522265" y="389231"/>
                  <a:pt x="523347" y="388148"/>
                </a:cubicBezTo>
                <a:cubicBezTo>
                  <a:pt x="520642" y="388148"/>
                  <a:pt x="519559" y="389231"/>
                  <a:pt x="520100" y="391395"/>
                </a:cubicBezTo>
                <a:close/>
                <a:moveTo>
                  <a:pt x="461116" y="604065"/>
                </a:moveTo>
                <a:cubicBezTo>
                  <a:pt x="460033" y="605147"/>
                  <a:pt x="456787" y="604606"/>
                  <a:pt x="457869" y="607312"/>
                </a:cubicBezTo>
                <a:cubicBezTo>
                  <a:pt x="457869" y="609477"/>
                  <a:pt x="458951" y="610018"/>
                  <a:pt x="458951" y="611641"/>
                </a:cubicBezTo>
                <a:cubicBezTo>
                  <a:pt x="458410" y="613806"/>
                  <a:pt x="455704" y="613806"/>
                  <a:pt x="455704" y="615970"/>
                </a:cubicBezTo>
                <a:cubicBezTo>
                  <a:pt x="458410" y="617053"/>
                  <a:pt x="456245" y="619758"/>
                  <a:pt x="456787" y="621382"/>
                </a:cubicBezTo>
                <a:cubicBezTo>
                  <a:pt x="457328" y="623005"/>
                  <a:pt x="459492" y="624087"/>
                  <a:pt x="458951" y="625711"/>
                </a:cubicBezTo>
                <a:cubicBezTo>
                  <a:pt x="457328" y="628417"/>
                  <a:pt x="458951" y="627876"/>
                  <a:pt x="457869" y="631122"/>
                </a:cubicBezTo>
                <a:cubicBezTo>
                  <a:pt x="458951" y="631122"/>
                  <a:pt x="460033" y="631122"/>
                  <a:pt x="460033" y="632205"/>
                </a:cubicBezTo>
                <a:cubicBezTo>
                  <a:pt x="458410" y="633287"/>
                  <a:pt x="460033" y="637616"/>
                  <a:pt x="456787" y="636534"/>
                </a:cubicBezTo>
                <a:cubicBezTo>
                  <a:pt x="456787" y="640863"/>
                  <a:pt x="461657" y="640863"/>
                  <a:pt x="461116" y="645192"/>
                </a:cubicBezTo>
                <a:cubicBezTo>
                  <a:pt x="461116" y="647898"/>
                  <a:pt x="458951" y="648439"/>
                  <a:pt x="460033" y="651686"/>
                </a:cubicBezTo>
                <a:cubicBezTo>
                  <a:pt x="463821" y="654933"/>
                  <a:pt x="459492" y="660885"/>
                  <a:pt x="463280" y="667379"/>
                </a:cubicBezTo>
                <a:cubicBezTo>
                  <a:pt x="463280" y="669003"/>
                  <a:pt x="462739" y="671708"/>
                  <a:pt x="464363" y="671708"/>
                </a:cubicBezTo>
                <a:cubicBezTo>
                  <a:pt x="463280" y="667920"/>
                  <a:pt x="468151" y="669544"/>
                  <a:pt x="467609" y="671708"/>
                </a:cubicBezTo>
                <a:cubicBezTo>
                  <a:pt x="463821" y="671708"/>
                  <a:pt x="464904" y="676579"/>
                  <a:pt x="461116" y="676037"/>
                </a:cubicBezTo>
                <a:cubicBezTo>
                  <a:pt x="461116" y="681990"/>
                  <a:pt x="467609" y="684696"/>
                  <a:pt x="464363" y="690648"/>
                </a:cubicBezTo>
                <a:cubicBezTo>
                  <a:pt x="467609" y="691189"/>
                  <a:pt x="467609" y="693895"/>
                  <a:pt x="469774" y="694977"/>
                </a:cubicBezTo>
                <a:cubicBezTo>
                  <a:pt x="469233" y="694977"/>
                  <a:pt x="471939" y="693354"/>
                  <a:pt x="473021" y="693895"/>
                </a:cubicBezTo>
                <a:cubicBezTo>
                  <a:pt x="473562" y="693895"/>
                  <a:pt x="473021" y="697142"/>
                  <a:pt x="475185" y="696060"/>
                </a:cubicBezTo>
                <a:cubicBezTo>
                  <a:pt x="478973" y="694977"/>
                  <a:pt x="479515" y="690648"/>
                  <a:pt x="481679" y="688484"/>
                </a:cubicBezTo>
                <a:cubicBezTo>
                  <a:pt x="484385" y="692272"/>
                  <a:pt x="486549" y="685237"/>
                  <a:pt x="491961" y="687401"/>
                </a:cubicBezTo>
                <a:cubicBezTo>
                  <a:pt x="493043" y="685778"/>
                  <a:pt x="493584" y="683613"/>
                  <a:pt x="496290" y="684155"/>
                </a:cubicBezTo>
                <a:cubicBezTo>
                  <a:pt x="497372" y="686319"/>
                  <a:pt x="500078" y="686319"/>
                  <a:pt x="501702" y="687401"/>
                </a:cubicBezTo>
                <a:cubicBezTo>
                  <a:pt x="503325" y="686319"/>
                  <a:pt x="503325" y="683072"/>
                  <a:pt x="504948" y="681990"/>
                </a:cubicBezTo>
                <a:cubicBezTo>
                  <a:pt x="506031" y="681449"/>
                  <a:pt x="505490" y="682531"/>
                  <a:pt x="506031" y="683072"/>
                </a:cubicBezTo>
                <a:cubicBezTo>
                  <a:pt x="508195" y="685778"/>
                  <a:pt x="510360" y="683072"/>
                  <a:pt x="511442" y="683072"/>
                </a:cubicBezTo>
                <a:cubicBezTo>
                  <a:pt x="511442" y="683072"/>
                  <a:pt x="513066" y="685237"/>
                  <a:pt x="514689" y="684155"/>
                </a:cubicBezTo>
                <a:cubicBezTo>
                  <a:pt x="514689" y="681990"/>
                  <a:pt x="516854" y="681449"/>
                  <a:pt x="519018" y="681990"/>
                </a:cubicBezTo>
                <a:cubicBezTo>
                  <a:pt x="519559" y="679825"/>
                  <a:pt x="519559" y="677120"/>
                  <a:pt x="521183" y="676579"/>
                </a:cubicBezTo>
                <a:cubicBezTo>
                  <a:pt x="525512" y="677120"/>
                  <a:pt x="526053" y="677120"/>
                  <a:pt x="529841" y="678743"/>
                </a:cubicBezTo>
                <a:cubicBezTo>
                  <a:pt x="531465" y="676579"/>
                  <a:pt x="531465" y="672791"/>
                  <a:pt x="534170" y="672249"/>
                </a:cubicBezTo>
                <a:cubicBezTo>
                  <a:pt x="537958" y="673873"/>
                  <a:pt x="537958" y="672249"/>
                  <a:pt x="541746" y="672249"/>
                </a:cubicBezTo>
                <a:cubicBezTo>
                  <a:pt x="541746" y="674955"/>
                  <a:pt x="539582" y="675496"/>
                  <a:pt x="542829" y="676579"/>
                </a:cubicBezTo>
                <a:cubicBezTo>
                  <a:pt x="545534" y="673332"/>
                  <a:pt x="544993" y="671167"/>
                  <a:pt x="543911" y="666297"/>
                </a:cubicBezTo>
                <a:cubicBezTo>
                  <a:pt x="547158" y="665214"/>
                  <a:pt x="546617" y="667920"/>
                  <a:pt x="549322" y="667379"/>
                </a:cubicBezTo>
                <a:cubicBezTo>
                  <a:pt x="552028" y="665214"/>
                  <a:pt x="555816" y="664132"/>
                  <a:pt x="557981" y="661968"/>
                </a:cubicBezTo>
                <a:cubicBezTo>
                  <a:pt x="560686" y="661968"/>
                  <a:pt x="561227" y="659803"/>
                  <a:pt x="564474" y="660885"/>
                </a:cubicBezTo>
                <a:cubicBezTo>
                  <a:pt x="565557" y="658180"/>
                  <a:pt x="567180" y="656015"/>
                  <a:pt x="570968" y="656556"/>
                </a:cubicBezTo>
                <a:cubicBezTo>
                  <a:pt x="570968" y="652768"/>
                  <a:pt x="574756" y="652227"/>
                  <a:pt x="575297" y="648980"/>
                </a:cubicBezTo>
                <a:cubicBezTo>
                  <a:pt x="578544" y="649521"/>
                  <a:pt x="578003" y="645733"/>
                  <a:pt x="581791" y="646816"/>
                </a:cubicBezTo>
                <a:cubicBezTo>
                  <a:pt x="582332" y="645733"/>
                  <a:pt x="582873" y="644110"/>
                  <a:pt x="583956" y="643569"/>
                </a:cubicBezTo>
                <a:cubicBezTo>
                  <a:pt x="586120" y="646274"/>
                  <a:pt x="589908" y="642486"/>
                  <a:pt x="592614" y="642486"/>
                </a:cubicBezTo>
                <a:cubicBezTo>
                  <a:pt x="594237" y="642486"/>
                  <a:pt x="594778" y="644110"/>
                  <a:pt x="596943" y="643569"/>
                </a:cubicBezTo>
                <a:cubicBezTo>
                  <a:pt x="598025" y="640322"/>
                  <a:pt x="598566" y="637075"/>
                  <a:pt x="601272" y="635993"/>
                </a:cubicBezTo>
                <a:cubicBezTo>
                  <a:pt x="605060" y="637075"/>
                  <a:pt x="602896" y="631664"/>
                  <a:pt x="606684" y="632746"/>
                </a:cubicBezTo>
                <a:cubicBezTo>
                  <a:pt x="606143" y="628417"/>
                  <a:pt x="607766" y="626252"/>
                  <a:pt x="611013" y="626252"/>
                </a:cubicBezTo>
                <a:cubicBezTo>
                  <a:pt x="611013" y="627334"/>
                  <a:pt x="611554" y="628958"/>
                  <a:pt x="613177" y="628417"/>
                </a:cubicBezTo>
                <a:cubicBezTo>
                  <a:pt x="613177" y="626252"/>
                  <a:pt x="615342" y="624629"/>
                  <a:pt x="616424" y="623005"/>
                </a:cubicBezTo>
                <a:cubicBezTo>
                  <a:pt x="618589" y="619758"/>
                  <a:pt x="619671" y="616511"/>
                  <a:pt x="622918" y="616511"/>
                </a:cubicBezTo>
                <a:cubicBezTo>
                  <a:pt x="622377" y="614347"/>
                  <a:pt x="624541" y="614347"/>
                  <a:pt x="625083" y="613265"/>
                </a:cubicBezTo>
                <a:cubicBezTo>
                  <a:pt x="625624" y="612723"/>
                  <a:pt x="626165" y="608935"/>
                  <a:pt x="628329" y="610018"/>
                </a:cubicBezTo>
                <a:cubicBezTo>
                  <a:pt x="631576" y="610018"/>
                  <a:pt x="625624" y="613265"/>
                  <a:pt x="630494" y="612182"/>
                </a:cubicBezTo>
                <a:cubicBezTo>
                  <a:pt x="634823" y="612723"/>
                  <a:pt x="629953" y="604606"/>
                  <a:pt x="634823" y="605689"/>
                </a:cubicBezTo>
                <a:cubicBezTo>
                  <a:pt x="634282" y="602983"/>
                  <a:pt x="633200" y="601359"/>
                  <a:pt x="633741" y="598113"/>
                </a:cubicBezTo>
                <a:cubicBezTo>
                  <a:pt x="637529" y="595407"/>
                  <a:pt x="639693" y="602442"/>
                  <a:pt x="640235" y="595948"/>
                </a:cubicBezTo>
                <a:cubicBezTo>
                  <a:pt x="639693" y="592160"/>
                  <a:pt x="635905" y="598654"/>
                  <a:pt x="635905" y="594866"/>
                </a:cubicBezTo>
                <a:cubicBezTo>
                  <a:pt x="635905" y="593783"/>
                  <a:pt x="637529" y="593783"/>
                  <a:pt x="639152" y="593783"/>
                </a:cubicBezTo>
                <a:cubicBezTo>
                  <a:pt x="639152" y="592701"/>
                  <a:pt x="639152" y="591619"/>
                  <a:pt x="640235" y="591619"/>
                </a:cubicBezTo>
                <a:cubicBezTo>
                  <a:pt x="638611" y="587290"/>
                  <a:pt x="642399" y="585666"/>
                  <a:pt x="642399" y="585125"/>
                </a:cubicBezTo>
                <a:cubicBezTo>
                  <a:pt x="642940" y="583502"/>
                  <a:pt x="642940" y="581878"/>
                  <a:pt x="643482" y="580796"/>
                </a:cubicBezTo>
                <a:cubicBezTo>
                  <a:pt x="644023" y="579172"/>
                  <a:pt x="645105" y="577549"/>
                  <a:pt x="646728" y="577549"/>
                </a:cubicBezTo>
                <a:cubicBezTo>
                  <a:pt x="647811" y="579172"/>
                  <a:pt x="647811" y="582419"/>
                  <a:pt x="651058" y="581878"/>
                </a:cubicBezTo>
                <a:cubicBezTo>
                  <a:pt x="652681" y="578090"/>
                  <a:pt x="651058" y="578090"/>
                  <a:pt x="651058" y="574302"/>
                </a:cubicBezTo>
                <a:cubicBezTo>
                  <a:pt x="657010" y="573220"/>
                  <a:pt x="654304" y="563479"/>
                  <a:pt x="659716" y="561856"/>
                </a:cubicBezTo>
                <a:cubicBezTo>
                  <a:pt x="658634" y="556444"/>
                  <a:pt x="660798" y="554821"/>
                  <a:pt x="661880" y="553198"/>
                </a:cubicBezTo>
                <a:cubicBezTo>
                  <a:pt x="662422" y="551574"/>
                  <a:pt x="661880" y="549951"/>
                  <a:pt x="664045" y="549951"/>
                </a:cubicBezTo>
                <a:cubicBezTo>
                  <a:pt x="666210" y="549951"/>
                  <a:pt x="666751" y="551033"/>
                  <a:pt x="668374" y="551033"/>
                </a:cubicBezTo>
                <a:cubicBezTo>
                  <a:pt x="667833" y="543998"/>
                  <a:pt x="674327" y="541292"/>
                  <a:pt x="674868" y="535340"/>
                </a:cubicBezTo>
                <a:cubicBezTo>
                  <a:pt x="674868" y="533716"/>
                  <a:pt x="673245" y="532093"/>
                  <a:pt x="673786" y="529928"/>
                </a:cubicBezTo>
                <a:cubicBezTo>
                  <a:pt x="674868" y="528846"/>
                  <a:pt x="677574" y="528846"/>
                  <a:pt x="680279" y="528846"/>
                </a:cubicBezTo>
                <a:cubicBezTo>
                  <a:pt x="679738" y="522893"/>
                  <a:pt x="685150" y="523435"/>
                  <a:pt x="683526" y="516400"/>
                </a:cubicBezTo>
                <a:cubicBezTo>
                  <a:pt x="686232" y="516400"/>
                  <a:pt x="684609" y="511529"/>
                  <a:pt x="688938" y="513153"/>
                </a:cubicBezTo>
                <a:cubicBezTo>
                  <a:pt x="688397" y="509906"/>
                  <a:pt x="691102" y="509906"/>
                  <a:pt x="690020" y="506659"/>
                </a:cubicBezTo>
                <a:cubicBezTo>
                  <a:pt x="699219" y="500165"/>
                  <a:pt x="700843" y="486096"/>
                  <a:pt x="703549" y="473108"/>
                </a:cubicBezTo>
                <a:cubicBezTo>
                  <a:pt x="705713" y="472567"/>
                  <a:pt x="705713" y="469861"/>
                  <a:pt x="708960" y="470944"/>
                </a:cubicBezTo>
                <a:cubicBezTo>
                  <a:pt x="710584" y="469320"/>
                  <a:pt x="709501" y="465532"/>
                  <a:pt x="712207" y="465532"/>
                </a:cubicBezTo>
                <a:cubicBezTo>
                  <a:pt x="713830" y="463909"/>
                  <a:pt x="717077" y="464450"/>
                  <a:pt x="719783" y="464450"/>
                </a:cubicBezTo>
                <a:cubicBezTo>
                  <a:pt x="719783" y="466614"/>
                  <a:pt x="720865" y="467155"/>
                  <a:pt x="721948" y="467697"/>
                </a:cubicBezTo>
                <a:cubicBezTo>
                  <a:pt x="721948" y="466614"/>
                  <a:pt x="721948" y="465532"/>
                  <a:pt x="723030" y="465532"/>
                </a:cubicBezTo>
                <a:cubicBezTo>
                  <a:pt x="725194" y="468238"/>
                  <a:pt x="729524" y="468779"/>
                  <a:pt x="728441" y="474190"/>
                </a:cubicBezTo>
                <a:cubicBezTo>
                  <a:pt x="721948" y="474190"/>
                  <a:pt x="722489" y="481225"/>
                  <a:pt x="724112" y="486637"/>
                </a:cubicBezTo>
                <a:cubicBezTo>
                  <a:pt x="722489" y="485554"/>
                  <a:pt x="721406" y="485554"/>
                  <a:pt x="719783" y="486637"/>
                </a:cubicBezTo>
                <a:cubicBezTo>
                  <a:pt x="719242" y="488801"/>
                  <a:pt x="720865" y="489884"/>
                  <a:pt x="720865" y="492048"/>
                </a:cubicBezTo>
                <a:cubicBezTo>
                  <a:pt x="720865" y="493130"/>
                  <a:pt x="719783" y="493130"/>
                  <a:pt x="719783" y="494213"/>
                </a:cubicBezTo>
                <a:cubicBezTo>
                  <a:pt x="719783" y="495295"/>
                  <a:pt x="718701" y="494754"/>
                  <a:pt x="718701" y="495295"/>
                </a:cubicBezTo>
                <a:cubicBezTo>
                  <a:pt x="718160" y="497460"/>
                  <a:pt x="719242" y="501248"/>
                  <a:pt x="716536" y="500706"/>
                </a:cubicBezTo>
                <a:cubicBezTo>
                  <a:pt x="715454" y="496918"/>
                  <a:pt x="714372" y="500165"/>
                  <a:pt x="711125" y="499624"/>
                </a:cubicBezTo>
                <a:cubicBezTo>
                  <a:pt x="709501" y="506659"/>
                  <a:pt x="715454" y="510988"/>
                  <a:pt x="713289" y="515317"/>
                </a:cubicBezTo>
                <a:cubicBezTo>
                  <a:pt x="712207" y="514776"/>
                  <a:pt x="707337" y="510447"/>
                  <a:pt x="710042" y="513153"/>
                </a:cubicBezTo>
                <a:cubicBezTo>
                  <a:pt x="709501" y="515317"/>
                  <a:pt x="715454" y="516400"/>
                  <a:pt x="712207" y="517482"/>
                </a:cubicBezTo>
                <a:cubicBezTo>
                  <a:pt x="710042" y="514776"/>
                  <a:pt x="707878" y="519105"/>
                  <a:pt x="705713" y="516400"/>
                </a:cubicBezTo>
                <a:cubicBezTo>
                  <a:pt x="703549" y="518023"/>
                  <a:pt x="704090" y="520188"/>
                  <a:pt x="703549" y="521811"/>
                </a:cubicBezTo>
                <a:cubicBezTo>
                  <a:pt x="703549" y="522352"/>
                  <a:pt x="701384" y="522352"/>
                  <a:pt x="701384" y="522893"/>
                </a:cubicBezTo>
                <a:cubicBezTo>
                  <a:pt x="700843" y="523435"/>
                  <a:pt x="701384" y="524517"/>
                  <a:pt x="701384" y="525058"/>
                </a:cubicBezTo>
                <a:cubicBezTo>
                  <a:pt x="700843" y="527764"/>
                  <a:pt x="699761" y="531552"/>
                  <a:pt x="699219" y="533716"/>
                </a:cubicBezTo>
                <a:cubicBezTo>
                  <a:pt x="699219" y="534257"/>
                  <a:pt x="698137" y="533716"/>
                  <a:pt x="698137" y="534799"/>
                </a:cubicBezTo>
                <a:cubicBezTo>
                  <a:pt x="698137" y="535881"/>
                  <a:pt x="696514" y="535881"/>
                  <a:pt x="694890" y="535881"/>
                </a:cubicBezTo>
                <a:cubicBezTo>
                  <a:pt x="694349" y="539128"/>
                  <a:pt x="698137" y="542916"/>
                  <a:pt x="693808" y="543457"/>
                </a:cubicBezTo>
                <a:cubicBezTo>
                  <a:pt x="692726" y="540210"/>
                  <a:pt x="688397" y="539669"/>
                  <a:pt x="686232" y="542375"/>
                </a:cubicBezTo>
                <a:cubicBezTo>
                  <a:pt x="689479" y="541833"/>
                  <a:pt x="689479" y="545080"/>
                  <a:pt x="689479" y="545621"/>
                </a:cubicBezTo>
                <a:cubicBezTo>
                  <a:pt x="689479" y="546704"/>
                  <a:pt x="690020" y="546163"/>
                  <a:pt x="690561" y="546704"/>
                </a:cubicBezTo>
                <a:cubicBezTo>
                  <a:pt x="692726" y="549951"/>
                  <a:pt x="688938" y="549410"/>
                  <a:pt x="688397" y="552115"/>
                </a:cubicBezTo>
                <a:cubicBezTo>
                  <a:pt x="690561" y="552115"/>
                  <a:pt x="691102" y="553198"/>
                  <a:pt x="690561" y="555362"/>
                </a:cubicBezTo>
                <a:cubicBezTo>
                  <a:pt x="687855" y="555362"/>
                  <a:pt x="684067" y="555903"/>
                  <a:pt x="682985" y="554280"/>
                </a:cubicBezTo>
                <a:cubicBezTo>
                  <a:pt x="681362" y="555903"/>
                  <a:pt x="682985" y="560232"/>
                  <a:pt x="678656" y="558609"/>
                </a:cubicBezTo>
                <a:cubicBezTo>
                  <a:pt x="677033" y="567267"/>
                  <a:pt x="680279" y="572138"/>
                  <a:pt x="675409" y="576467"/>
                </a:cubicBezTo>
                <a:cubicBezTo>
                  <a:pt x="675950" y="576467"/>
                  <a:pt x="676491" y="577549"/>
                  <a:pt x="675409" y="577549"/>
                </a:cubicBezTo>
                <a:cubicBezTo>
                  <a:pt x="673786" y="577549"/>
                  <a:pt x="674327" y="575384"/>
                  <a:pt x="673245" y="575384"/>
                </a:cubicBezTo>
                <a:cubicBezTo>
                  <a:pt x="673245" y="579714"/>
                  <a:pt x="668374" y="577549"/>
                  <a:pt x="671080" y="581878"/>
                </a:cubicBezTo>
                <a:cubicBezTo>
                  <a:pt x="669456" y="581878"/>
                  <a:pt x="668374" y="581878"/>
                  <a:pt x="666751" y="581878"/>
                </a:cubicBezTo>
                <a:cubicBezTo>
                  <a:pt x="666751" y="583502"/>
                  <a:pt x="666751" y="585666"/>
                  <a:pt x="666751" y="587290"/>
                </a:cubicBezTo>
                <a:cubicBezTo>
                  <a:pt x="666210" y="589454"/>
                  <a:pt x="661339" y="587290"/>
                  <a:pt x="661339" y="589454"/>
                </a:cubicBezTo>
                <a:cubicBezTo>
                  <a:pt x="662422" y="589454"/>
                  <a:pt x="662422" y="591078"/>
                  <a:pt x="662422" y="592701"/>
                </a:cubicBezTo>
                <a:cubicBezTo>
                  <a:pt x="659716" y="589995"/>
                  <a:pt x="658634" y="593242"/>
                  <a:pt x="658092" y="594866"/>
                </a:cubicBezTo>
                <a:cubicBezTo>
                  <a:pt x="657551" y="595948"/>
                  <a:pt x="657551" y="598113"/>
                  <a:pt x="657010" y="599195"/>
                </a:cubicBezTo>
                <a:cubicBezTo>
                  <a:pt x="657010" y="599736"/>
                  <a:pt x="654846" y="599736"/>
                  <a:pt x="654846" y="600277"/>
                </a:cubicBezTo>
                <a:cubicBezTo>
                  <a:pt x="654304" y="601901"/>
                  <a:pt x="655928" y="604065"/>
                  <a:pt x="655928" y="604606"/>
                </a:cubicBezTo>
                <a:cubicBezTo>
                  <a:pt x="655928" y="604606"/>
                  <a:pt x="654304" y="606230"/>
                  <a:pt x="653763" y="606771"/>
                </a:cubicBezTo>
                <a:cubicBezTo>
                  <a:pt x="653222" y="607312"/>
                  <a:pt x="653222" y="606771"/>
                  <a:pt x="652681" y="607853"/>
                </a:cubicBezTo>
                <a:cubicBezTo>
                  <a:pt x="652140" y="608935"/>
                  <a:pt x="652681" y="610018"/>
                  <a:pt x="651599" y="610018"/>
                </a:cubicBezTo>
                <a:cubicBezTo>
                  <a:pt x="651599" y="607312"/>
                  <a:pt x="647811" y="610018"/>
                  <a:pt x="648352" y="611100"/>
                </a:cubicBezTo>
                <a:cubicBezTo>
                  <a:pt x="649975" y="611641"/>
                  <a:pt x="650516" y="613265"/>
                  <a:pt x="650516" y="615429"/>
                </a:cubicBezTo>
                <a:cubicBezTo>
                  <a:pt x="648893" y="615429"/>
                  <a:pt x="648352" y="617594"/>
                  <a:pt x="647270" y="618676"/>
                </a:cubicBezTo>
                <a:cubicBezTo>
                  <a:pt x="646728" y="619758"/>
                  <a:pt x="644564" y="621382"/>
                  <a:pt x="644023" y="621923"/>
                </a:cubicBezTo>
                <a:cubicBezTo>
                  <a:pt x="643482" y="623005"/>
                  <a:pt x="644564" y="625170"/>
                  <a:pt x="642940" y="625170"/>
                </a:cubicBezTo>
                <a:cubicBezTo>
                  <a:pt x="640235" y="621382"/>
                  <a:pt x="635364" y="624629"/>
                  <a:pt x="635364" y="629499"/>
                </a:cubicBezTo>
                <a:cubicBezTo>
                  <a:pt x="636447" y="629499"/>
                  <a:pt x="636988" y="630581"/>
                  <a:pt x="637529" y="631664"/>
                </a:cubicBezTo>
                <a:cubicBezTo>
                  <a:pt x="644023" y="630581"/>
                  <a:pt x="647811" y="629499"/>
                  <a:pt x="645105" y="637075"/>
                </a:cubicBezTo>
                <a:cubicBezTo>
                  <a:pt x="648893" y="638157"/>
                  <a:pt x="646728" y="632746"/>
                  <a:pt x="649434" y="632746"/>
                </a:cubicBezTo>
                <a:cubicBezTo>
                  <a:pt x="650516" y="634369"/>
                  <a:pt x="650516" y="637616"/>
                  <a:pt x="653763" y="637075"/>
                </a:cubicBezTo>
                <a:cubicBezTo>
                  <a:pt x="652681" y="634369"/>
                  <a:pt x="655928" y="634369"/>
                  <a:pt x="657010" y="633828"/>
                </a:cubicBezTo>
                <a:cubicBezTo>
                  <a:pt x="658092" y="632746"/>
                  <a:pt x="658634" y="629499"/>
                  <a:pt x="661339" y="630581"/>
                </a:cubicBezTo>
                <a:cubicBezTo>
                  <a:pt x="662422" y="634369"/>
                  <a:pt x="665668" y="635993"/>
                  <a:pt x="669998" y="635993"/>
                </a:cubicBezTo>
                <a:cubicBezTo>
                  <a:pt x="673245" y="633828"/>
                  <a:pt x="675409" y="629499"/>
                  <a:pt x="678656" y="633828"/>
                </a:cubicBezTo>
                <a:cubicBezTo>
                  <a:pt x="678656" y="627876"/>
                  <a:pt x="682985" y="633287"/>
                  <a:pt x="685150" y="630581"/>
                </a:cubicBezTo>
                <a:cubicBezTo>
                  <a:pt x="685150" y="631664"/>
                  <a:pt x="685150" y="632746"/>
                  <a:pt x="685150" y="633828"/>
                </a:cubicBezTo>
                <a:cubicBezTo>
                  <a:pt x="689479" y="631664"/>
                  <a:pt x="690020" y="633828"/>
                  <a:pt x="691643" y="635993"/>
                </a:cubicBezTo>
                <a:cubicBezTo>
                  <a:pt x="692185" y="632746"/>
                  <a:pt x="692726" y="628958"/>
                  <a:pt x="695973" y="628417"/>
                </a:cubicBezTo>
                <a:cubicBezTo>
                  <a:pt x="698678" y="630581"/>
                  <a:pt x="699219" y="635993"/>
                  <a:pt x="704631" y="634910"/>
                </a:cubicBezTo>
                <a:cubicBezTo>
                  <a:pt x="705172" y="632746"/>
                  <a:pt x="705172" y="630040"/>
                  <a:pt x="706796" y="629499"/>
                </a:cubicBezTo>
                <a:cubicBezTo>
                  <a:pt x="710042" y="630040"/>
                  <a:pt x="710042" y="631122"/>
                  <a:pt x="711125" y="629499"/>
                </a:cubicBezTo>
                <a:cubicBezTo>
                  <a:pt x="713289" y="627334"/>
                  <a:pt x="713830" y="631664"/>
                  <a:pt x="715454" y="629499"/>
                </a:cubicBezTo>
                <a:cubicBezTo>
                  <a:pt x="717077" y="627876"/>
                  <a:pt x="720865" y="631122"/>
                  <a:pt x="720865" y="630581"/>
                </a:cubicBezTo>
                <a:cubicBezTo>
                  <a:pt x="721406" y="629499"/>
                  <a:pt x="723030" y="628958"/>
                  <a:pt x="724112" y="628417"/>
                </a:cubicBezTo>
                <a:cubicBezTo>
                  <a:pt x="724653" y="628417"/>
                  <a:pt x="725194" y="627334"/>
                  <a:pt x="725194" y="627334"/>
                </a:cubicBezTo>
                <a:cubicBezTo>
                  <a:pt x="726277" y="626793"/>
                  <a:pt x="727900" y="627876"/>
                  <a:pt x="728441" y="627334"/>
                </a:cubicBezTo>
                <a:cubicBezTo>
                  <a:pt x="729524" y="626793"/>
                  <a:pt x="729524" y="624087"/>
                  <a:pt x="730606" y="624087"/>
                </a:cubicBezTo>
                <a:cubicBezTo>
                  <a:pt x="735476" y="624087"/>
                  <a:pt x="736558" y="626252"/>
                  <a:pt x="740888" y="624087"/>
                </a:cubicBezTo>
                <a:cubicBezTo>
                  <a:pt x="740888" y="626252"/>
                  <a:pt x="741970" y="626793"/>
                  <a:pt x="743052" y="627334"/>
                </a:cubicBezTo>
                <a:cubicBezTo>
                  <a:pt x="744676" y="626252"/>
                  <a:pt x="745217" y="625711"/>
                  <a:pt x="746299" y="624087"/>
                </a:cubicBezTo>
                <a:cubicBezTo>
                  <a:pt x="747381" y="623005"/>
                  <a:pt x="747922" y="620299"/>
                  <a:pt x="749546" y="619758"/>
                </a:cubicBezTo>
                <a:cubicBezTo>
                  <a:pt x="753875" y="618135"/>
                  <a:pt x="751710" y="623005"/>
                  <a:pt x="754957" y="621923"/>
                </a:cubicBezTo>
                <a:cubicBezTo>
                  <a:pt x="755499" y="618676"/>
                  <a:pt x="757122" y="616511"/>
                  <a:pt x="759287" y="615429"/>
                </a:cubicBezTo>
                <a:cubicBezTo>
                  <a:pt x="760910" y="615429"/>
                  <a:pt x="763075" y="615429"/>
                  <a:pt x="764698" y="615429"/>
                </a:cubicBezTo>
                <a:cubicBezTo>
                  <a:pt x="767945" y="613806"/>
                  <a:pt x="767404" y="611100"/>
                  <a:pt x="771192" y="613265"/>
                </a:cubicBezTo>
                <a:cubicBezTo>
                  <a:pt x="771192" y="610018"/>
                  <a:pt x="774439" y="611100"/>
                  <a:pt x="775521" y="610018"/>
                </a:cubicBezTo>
                <a:cubicBezTo>
                  <a:pt x="776603" y="608935"/>
                  <a:pt x="775521" y="606230"/>
                  <a:pt x="777685" y="606771"/>
                </a:cubicBezTo>
                <a:cubicBezTo>
                  <a:pt x="781473" y="604606"/>
                  <a:pt x="784179" y="605689"/>
                  <a:pt x="787967" y="604606"/>
                </a:cubicBezTo>
                <a:cubicBezTo>
                  <a:pt x="788508" y="601901"/>
                  <a:pt x="788508" y="599195"/>
                  <a:pt x="792296" y="600277"/>
                </a:cubicBezTo>
                <a:cubicBezTo>
                  <a:pt x="793920" y="598654"/>
                  <a:pt x="792838" y="593783"/>
                  <a:pt x="796626" y="594866"/>
                </a:cubicBezTo>
                <a:cubicBezTo>
                  <a:pt x="796626" y="597030"/>
                  <a:pt x="795543" y="600277"/>
                  <a:pt x="798790" y="599195"/>
                </a:cubicBezTo>
                <a:cubicBezTo>
                  <a:pt x="802037" y="598113"/>
                  <a:pt x="797167" y="596489"/>
                  <a:pt x="798790" y="593783"/>
                </a:cubicBezTo>
                <a:cubicBezTo>
                  <a:pt x="800955" y="593783"/>
                  <a:pt x="800414" y="590537"/>
                  <a:pt x="803119" y="591619"/>
                </a:cubicBezTo>
                <a:cubicBezTo>
                  <a:pt x="803119" y="592701"/>
                  <a:pt x="803119" y="593783"/>
                  <a:pt x="804202" y="593783"/>
                </a:cubicBezTo>
                <a:cubicBezTo>
                  <a:pt x="804743" y="591078"/>
                  <a:pt x="806907" y="589995"/>
                  <a:pt x="810695" y="590537"/>
                </a:cubicBezTo>
                <a:cubicBezTo>
                  <a:pt x="811778" y="584584"/>
                  <a:pt x="814483" y="580255"/>
                  <a:pt x="822059" y="580255"/>
                </a:cubicBezTo>
                <a:cubicBezTo>
                  <a:pt x="822601" y="578090"/>
                  <a:pt x="820977" y="573761"/>
                  <a:pt x="823142" y="573761"/>
                </a:cubicBezTo>
                <a:cubicBezTo>
                  <a:pt x="824224" y="573761"/>
                  <a:pt x="824224" y="575384"/>
                  <a:pt x="824224" y="577008"/>
                </a:cubicBezTo>
                <a:cubicBezTo>
                  <a:pt x="826389" y="577008"/>
                  <a:pt x="826930" y="575926"/>
                  <a:pt x="828553" y="575926"/>
                </a:cubicBezTo>
                <a:cubicBezTo>
                  <a:pt x="827471" y="569432"/>
                  <a:pt x="831259" y="568350"/>
                  <a:pt x="835047" y="567267"/>
                </a:cubicBezTo>
                <a:cubicBezTo>
                  <a:pt x="835047" y="568350"/>
                  <a:pt x="835047" y="569432"/>
                  <a:pt x="836129" y="569432"/>
                </a:cubicBezTo>
                <a:cubicBezTo>
                  <a:pt x="835588" y="566726"/>
                  <a:pt x="834506" y="565644"/>
                  <a:pt x="837211" y="564020"/>
                </a:cubicBezTo>
                <a:cubicBezTo>
                  <a:pt x="838835" y="564020"/>
                  <a:pt x="839917" y="564020"/>
                  <a:pt x="841541" y="564020"/>
                </a:cubicBezTo>
                <a:cubicBezTo>
                  <a:pt x="842082" y="561856"/>
                  <a:pt x="844787" y="561856"/>
                  <a:pt x="843705" y="558609"/>
                </a:cubicBezTo>
                <a:cubicBezTo>
                  <a:pt x="850199" y="557527"/>
                  <a:pt x="848034" y="547786"/>
                  <a:pt x="855069" y="547245"/>
                </a:cubicBezTo>
                <a:cubicBezTo>
                  <a:pt x="856693" y="547786"/>
                  <a:pt x="857234" y="548868"/>
                  <a:pt x="857234" y="550492"/>
                </a:cubicBezTo>
                <a:cubicBezTo>
                  <a:pt x="861563" y="550492"/>
                  <a:pt x="861563" y="545621"/>
                  <a:pt x="865892" y="546163"/>
                </a:cubicBezTo>
                <a:cubicBezTo>
                  <a:pt x="866433" y="547786"/>
                  <a:pt x="867516" y="548327"/>
                  <a:pt x="866974" y="550492"/>
                </a:cubicBezTo>
                <a:cubicBezTo>
                  <a:pt x="868057" y="550492"/>
                  <a:pt x="869680" y="551033"/>
                  <a:pt x="869139" y="552656"/>
                </a:cubicBezTo>
                <a:cubicBezTo>
                  <a:pt x="870762" y="553739"/>
                  <a:pt x="874009" y="553739"/>
                  <a:pt x="873468" y="556986"/>
                </a:cubicBezTo>
                <a:cubicBezTo>
                  <a:pt x="872386" y="558609"/>
                  <a:pt x="872386" y="561856"/>
                  <a:pt x="869139" y="561315"/>
                </a:cubicBezTo>
                <a:cubicBezTo>
                  <a:pt x="869680" y="564020"/>
                  <a:pt x="869139" y="565644"/>
                  <a:pt x="868057" y="566726"/>
                </a:cubicBezTo>
                <a:cubicBezTo>
                  <a:pt x="869680" y="566726"/>
                  <a:pt x="870762" y="567267"/>
                  <a:pt x="870221" y="568891"/>
                </a:cubicBezTo>
                <a:cubicBezTo>
                  <a:pt x="869680" y="568891"/>
                  <a:pt x="868598" y="568891"/>
                  <a:pt x="868057" y="568891"/>
                </a:cubicBezTo>
                <a:cubicBezTo>
                  <a:pt x="867516" y="568891"/>
                  <a:pt x="866974" y="569973"/>
                  <a:pt x="866974" y="569973"/>
                </a:cubicBezTo>
                <a:cubicBezTo>
                  <a:pt x="861563" y="571596"/>
                  <a:pt x="863186" y="569432"/>
                  <a:pt x="859398" y="568891"/>
                </a:cubicBezTo>
                <a:cubicBezTo>
                  <a:pt x="861563" y="574843"/>
                  <a:pt x="856693" y="572138"/>
                  <a:pt x="856151" y="573220"/>
                </a:cubicBezTo>
                <a:cubicBezTo>
                  <a:pt x="856151" y="572679"/>
                  <a:pt x="858316" y="576467"/>
                  <a:pt x="856151" y="576467"/>
                </a:cubicBezTo>
                <a:cubicBezTo>
                  <a:pt x="853987" y="576467"/>
                  <a:pt x="853446" y="575384"/>
                  <a:pt x="851822" y="575384"/>
                </a:cubicBezTo>
                <a:cubicBezTo>
                  <a:pt x="849117" y="577549"/>
                  <a:pt x="853446" y="578090"/>
                  <a:pt x="852905" y="579714"/>
                </a:cubicBezTo>
                <a:cubicBezTo>
                  <a:pt x="852905" y="579714"/>
                  <a:pt x="850740" y="581878"/>
                  <a:pt x="850740" y="581878"/>
                </a:cubicBezTo>
                <a:cubicBezTo>
                  <a:pt x="850199" y="582419"/>
                  <a:pt x="849117" y="581337"/>
                  <a:pt x="848575" y="581878"/>
                </a:cubicBezTo>
                <a:cubicBezTo>
                  <a:pt x="847493" y="582419"/>
                  <a:pt x="848575" y="583502"/>
                  <a:pt x="847493" y="584043"/>
                </a:cubicBezTo>
                <a:cubicBezTo>
                  <a:pt x="846411" y="584584"/>
                  <a:pt x="845329" y="583502"/>
                  <a:pt x="844246" y="584043"/>
                </a:cubicBezTo>
                <a:cubicBezTo>
                  <a:pt x="844246" y="587290"/>
                  <a:pt x="844246" y="589995"/>
                  <a:pt x="840999" y="589454"/>
                </a:cubicBezTo>
                <a:cubicBezTo>
                  <a:pt x="840999" y="588372"/>
                  <a:pt x="840999" y="586207"/>
                  <a:pt x="839917" y="586207"/>
                </a:cubicBezTo>
                <a:cubicBezTo>
                  <a:pt x="838835" y="588913"/>
                  <a:pt x="838835" y="593242"/>
                  <a:pt x="833423" y="591619"/>
                </a:cubicBezTo>
                <a:cubicBezTo>
                  <a:pt x="833423" y="595407"/>
                  <a:pt x="832341" y="595948"/>
                  <a:pt x="831259" y="597030"/>
                </a:cubicBezTo>
                <a:cubicBezTo>
                  <a:pt x="830718" y="597571"/>
                  <a:pt x="829635" y="598654"/>
                  <a:pt x="829094" y="599195"/>
                </a:cubicBezTo>
                <a:cubicBezTo>
                  <a:pt x="826930" y="596489"/>
                  <a:pt x="823683" y="599195"/>
                  <a:pt x="822601" y="599195"/>
                </a:cubicBezTo>
                <a:cubicBezTo>
                  <a:pt x="822601" y="599195"/>
                  <a:pt x="820436" y="597030"/>
                  <a:pt x="820436" y="599195"/>
                </a:cubicBezTo>
                <a:cubicBezTo>
                  <a:pt x="821518" y="599736"/>
                  <a:pt x="822059" y="600818"/>
                  <a:pt x="822601" y="601359"/>
                </a:cubicBezTo>
                <a:cubicBezTo>
                  <a:pt x="823142" y="601901"/>
                  <a:pt x="824765" y="602442"/>
                  <a:pt x="824765" y="603524"/>
                </a:cubicBezTo>
                <a:cubicBezTo>
                  <a:pt x="821518" y="604606"/>
                  <a:pt x="821518" y="604606"/>
                  <a:pt x="818271" y="603524"/>
                </a:cubicBezTo>
                <a:cubicBezTo>
                  <a:pt x="819354" y="607312"/>
                  <a:pt x="814483" y="605147"/>
                  <a:pt x="815025" y="607853"/>
                </a:cubicBezTo>
                <a:cubicBezTo>
                  <a:pt x="816648" y="607853"/>
                  <a:pt x="817730" y="608394"/>
                  <a:pt x="817189" y="610018"/>
                </a:cubicBezTo>
                <a:cubicBezTo>
                  <a:pt x="816107" y="612182"/>
                  <a:pt x="815025" y="613806"/>
                  <a:pt x="812860" y="613265"/>
                </a:cubicBezTo>
                <a:cubicBezTo>
                  <a:pt x="811778" y="613265"/>
                  <a:pt x="810695" y="610018"/>
                  <a:pt x="810695" y="612182"/>
                </a:cubicBezTo>
                <a:cubicBezTo>
                  <a:pt x="810695" y="616511"/>
                  <a:pt x="806366" y="614347"/>
                  <a:pt x="804202" y="614347"/>
                </a:cubicBezTo>
                <a:cubicBezTo>
                  <a:pt x="803660" y="616511"/>
                  <a:pt x="805284" y="620841"/>
                  <a:pt x="803119" y="620841"/>
                </a:cubicBezTo>
                <a:cubicBezTo>
                  <a:pt x="800955" y="620841"/>
                  <a:pt x="801496" y="617594"/>
                  <a:pt x="798790" y="618676"/>
                </a:cubicBezTo>
                <a:cubicBezTo>
                  <a:pt x="798790" y="620299"/>
                  <a:pt x="798249" y="621382"/>
                  <a:pt x="796626" y="620841"/>
                </a:cubicBezTo>
                <a:cubicBezTo>
                  <a:pt x="796626" y="621923"/>
                  <a:pt x="796626" y="624087"/>
                  <a:pt x="795543" y="624087"/>
                </a:cubicBezTo>
                <a:cubicBezTo>
                  <a:pt x="795543" y="623005"/>
                  <a:pt x="793920" y="623005"/>
                  <a:pt x="792296" y="623005"/>
                </a:cubicBezTo>
                <a:cubicBezTo>
                  <a:pt x="792838" y="628417"/>
                  <a:pt x="791214" y="624629"/>
                  <a:pt x="787967" y="626252"/>
                </a:cubicBezTo>
                <a:cubicBezTo>
                  <a:pt x="787426" y="628958"/>
                  <a:pt x="784720" y="628958"/>
                  <a:pt x="783638" y="629499"/>
                </a:cubicBezTo>
                <a:cubicBezTo>
                  <a:pt x="783097" y="630040"/>
                  <a:pt x="783638" y="632205"/>
                  <a:pt x="782556" y="631664"/>
                </a:cubicBezTo>
                <a:cubicBezTo>
                  <a:pt x="780932" y="631664"/>
                  <a:pt x="780932" y="630040"/>
                  <a:pt x="779309" y="629499"/>
                </a:cubicBezTo>
                <a:cubicBezTo>
                  <a:pt x="778227" y="637075"/>
                  <a:pt x="771192" y="630581"/>
                  <a:pt x="766863" y="632746"/>
                </a:cubicBezTo>
                <a:cubicBezTo>
                  <a:pt x="766863" y="634369"/>
                  <a:pt x="767404" y="637075"/>
                  <a:pt x="765780" y="637075"/>
                </a:cubicBezTo>
                <a:cubicBezTo>
                  <a:pt x="765780" y="632205"/>
                  <a:pt x="758745" y="636534"/>
                  <a:pt x="758204" y="638157"/>
                </a:cubicBezTo>
                <a:cubicBezTo>
                  <a:pt x="757122" y="638157"/>
                  <a:pt x="756040" y="638157"/>
                  <a:pt x="754957" y="638157"/>
                </a:cubicBezTo>
                <a:cubicBezTo>
                  <a:pt x="753875" y="638157"/>
                  <a:pt x="753334" y="636534"/>
                  <a:pt x="752793" y="638157"/>
                </a:cubicBezTo>
                <a:cubicBezTo>
                  <a:pt x="754416" y="638157"/>
                  <a:pt x="754416" y="641404"/>
                  <a:pt x="752793" y="641404"/>
                </a:cubicBezTo>
                <a:cubicBezTo>
                  <a:pt x="748464" y="640322"/>
                  <a:pt x="748464" y="641404"/>
                  <a:pt x="744134" y="640322"/>
                </a:cubicBezTo>
                <a:cubicBezTo>
                  <a:pt x="742511" y="643028"/>
                  <a:pt x="747381" y="645192"/>
                  <a:pt x="744134" y="645733"/>
                </a:cubicBezTo>
                <a:cubicBezTo>
                  <a:pt x="743052" y="645733"/>
                  <a:pt x="743052" y="644651"/>
                  <a:pt x="743052" y="643569"/>
                </a:cubicBezTo>
                <a:cubicBezTo>
                  <a:pt x="738182" y="644651"/>
                  <a:pt x="733853" y="641945"/>
                  <a:pt x="731688" y="643569"/>
                </a:cubicBezTo>
                <a:cubicBezTo>
                  <a:pt x="728441" y="646816"/>
                  <a:pt x="734935" y="647898"/>
                  <a:pt x="731688" y="650062"/>
                </a:cubicBezTo>
                <a:cubicBezTo>
                  <a:pt x="730065" y="650062"/>
                  <a:pt x="730606" y="647898"/>
                  <a:pt x="729524" y="647898"/>
                </a:cubicBezTo>
                <a:cubicBezTo>
                  <a:pt x="729524" y="647898"/>
                  <a:pt x="728441" y="650062"/>
                  <a:pt x="727359" y="650062"/>
                </a:cubicBezTo>
                <a:cubicBezTo>
                  <a:pt x="726818" y="650062"/>
                  <a:pt x="726277" y="647357"/>
                  <a:pt x="725194" y="647898"/>
                </a:cubicBezTo>
                <a:cubicBezTo>
                  <a:pt x="720324" y="651686"/>
                  <a:pt x="717077" y="653850"/>
                  <a:pt x="711666" y="650062"/>
                </a:cubicBezTo>
                <a:cubicBezTo>
                  <a:pt x="710584" y="654392"/>
                  <a:pt x="708960" y="650604"/>
                  <a:pt x="708419" y="650062"/>
                </a:cubicBezTo>
                <a:cubicBezTo>
                  <a:pt x="706796" y="649521"/>
                  <a:pt x="705713" y="651145"/>
                  <a:pt x="705172" y="651145"/>
                </a:cubicBezTo>
                <a:cubicBezTo>
                  <a:pt x="705172" y="651145"/>
                  <a:pt x="705172" y="648980"/>
                  <a:pt x="705172" y="648980"/>
                </a:cubicBezTo>
                <a:cubicBezTo>
                  <a:pt x="704631" y="648439"/>
                  <a:pt x="702466" y="649521"/>
                  <a:pt x="701925" y="648980"/>
                </a:cubicBezTo>
                <a:cubicBezTo>
                  <a:pt x="698678" y="651145"/>
                  <a:pt x="704090" y="654933"/>
                  <a:pt x="700843" y="655474"/>
                </a:cubicBezTo>
                <a:cubicBezTo>
                  <a:pt x="700843" y="653850"/>
                  <a:pt x="699219" y="653850"/>
                  <a:pt x="699761" y="652227"/>
                </a:cubicBezTo>
                <a:cubicBezTo>
                  <a:pt x="695431" y="652768"/>
                  <a:pt x="690020" y="651145"/>
                  <a:pt x="687314" y="653309"/>
                </a:cubicBezTo>
                <a:cubicBezTo>
                  <a:pt x="685691" y="651686"/>
                  <a:pt x="683526" y="650604"/>
                  <a:pt x="679738" y="651145"/>
                </a:cubicBezTo>
                <a:cubicBezTo>
                  <a:pt x="679197" y="654392"/>
                  <a:pt x="682444" y="655474"/>
                  <a:pt x="678656" y="656556"/>
                </a:cubicBezTo>
                <a:cubicBezTo>
                  <a:pt x="675950" y="657097"/>
                  <a:pt x="677574" y="653309"/>
                  <a:pt x="675409" y="653309"/>
                </a:cubicBezTo>
                <a:cubicBezTo>
                  <a:pt x="675409" y="653850"/>
                  <a:pt x="674327" y="654392"/>
                  <a:pt x="674327" y="653309"/>
                </a:cubicBezTo>
                <a:cubicBezTo>
                  <a:pt x="670539" y="651686"/>
                  <a:pt x="673245" y="657097"/>
                  <a:pt x="669998" y="655474"/>
                </a:cubicBezTo>
                <a:cubicBezTo>
                  <a:pt x="665668" y="654392"/>
                  <a:pt x="667292" y="653309"/>
                  <a:pt x="662422" y="654392"/>
                </a:cubicBezTo>
                <a:cubicBezTo>
                  <a:pt x="659175" y="653850"/>
                  <a:pt x="659716" y="649521"/>
                  <a:pt x="655928" y="650062"/>
                </a:cubicBezTo>
                <a:cubicBezTo>
                  <a:pt x="655928" y="656015"/>
                  <a:pt x="652140" y="650604"/>
                  <a:pt x="651599" y="651145"/>
                </a:cubicBezTo>
                <a:cubicBezTo>
                  <a:pt x="651058" y="651686"/>
                  <a:pt x="651599" y="653850"/>
                  <a:pt x="650516" y="653309"/>
                </a:cubicBezTo>
                <a:cubicBezTo>
                  <a:pt x="647811" y="652768"/>
                  <a:pt x="647270" y="650062"/>
                  <a:pt x="644023" y="650062"/>
                </a:cubicBezTo>
                <a:cubicBezTo>
                  <a:pt x="644023" y="651145"/>
                  <a:pt x="642940" y="651145"/>
                  <a:pt x="641858" y="651145"/>
                </a:cubicBezTo>
                <a:cubicBezTo>
                  <a:pt x="641858" y="652227"/>
                  <a:pt x="641858" y="654392"/>
                  <a:pt x="640776" y="654392"/>
                </a:cubicBezTo>
                <a:cubicBezTo>
                  <a:pt x="639693" y="654392"/>
                  <a:pt x="639693" y="653309"/>
                  <a:pt x="639693" y="652227"/>
                </a:cubicBezTo>
                <a:cubicBezTo>
                  <a:pt x="636447" y="653309"/>
                  <a:pt x="636988" y="650604"/>
                  <a:pt x="634282" y="651145"/>
                </a:cubicBezTo>
                <a:cubicBezTo>
                  <a:pt x="631035" y="652227"/>
                  <a:pt x="628871" y="654933"/>
                  <a:pt x="625624" y="655474"/>
                </a:cubicBezTo>
                <a:cubicBezTo>
                  <a:pt x="626165" y="652227"/>
                  <a:pt x="623459" y="653309"/>
                  <a:pt x="623459" y="651145"/>
                </a:cubicBezTo>
                <a:cubicBezTo>
                  <a:pt x="618048" y="650604"/>
                  <a:pt x="614260" y="647898"/>
                  <a:pt x="609931" y="645733"/>
                </a:cubicBezTo>
                <a:cubicBezTo>
                  <a:pt x="608307" y="647357"/>
                  <a:pt x="607225" y="649521"/>
                  <a:pt x="607766" y="653309"/>
                </a:cubicBezTo>
                <a:cubicBezTo>
                  <a:pt x="599649" y="651686"/>
                  <a:pt x="605601" y="658721"/>
                  <a:pt x="601272" y="659803"/>
                </a:cubicBezTo>
                <a:cubicBezTo>
                  <a:pt x="598566" y="658180"/>
                  <a:pt x="599108" y="657638"/>
                  <a:pt x="595861" y="658721"/>
                </a:cubicBezTo>
                <a:cubicBezTo>
                  <a:pt x="596402" y="663591"/>
                  <a:pt x="592614" y="662509"/>
                  <a:pt x="594778" y="666297"/>
                </a:cubicBezTo>
                <a:cubicBezTo>
                  <a:pt x="591532" y="666838"/>
                  <a:pt x="589367" y="667920"/>
                  <a:pt x="587202" y="669544"/>
                </a:cubicBezTo>
                <a:cubicBezTo>
                  <a:pt x="587202" y="666838"/>
                  <a:pt x="585579" y="665214"/>
                  <a:pt x="582873" y="665214"/>
                </a:cubicBezTo>
                <a:cubicBezTo>
                  <a:pt x="582873" y="666838"/>
                  <a:pt x="581250" y="666838"/>
                  <a:pt x="581791" y="668461"/>
                </a:cubicBezTo>
                <a:cubicBezTo>
                  <a:pt x="581791" y="669544"/>
                  <a:pt x="583414" y="670085"/>
                  <a:pt x="581791" y="670626"/>
                </a:cubicBezTo>
                <a:cubicBezTo>
                  <a:pt x="580168" y="666297"/>
                  <a:pt x="579626" y="671167"/>
                  <a:pt x="576380" y="670626"/>
                </a:cubicBezTo>
                <a:cubicBezTo>
                  <a:pt x="576380" y="674414"/>
                  <a:pt x="573133" y="674955"/>
                  <a:pt x="570968" y="676037"/>
                </a:cubicBezTo>
                <a:cubicBezTo>
                  <a:pt x="569345" y="679284"/>
                  <a:pt x="572050" y="680367"/>
                  <a:pt x="568804" y="681449"/>
                </a:cubicBezTo>
                <a:cubicBezTo>
                  <a:pt x="568804" y="679825"/>
                  <a:pt x="564474" y="679825"/>
                  <a:pt x="563392" y="680367"/>
                </a:cubicBezTo>
                <a:cubicBezTo>
                  <a:pt x="562851" y="680908"/>
                  <a:pt x="563392" y="683072"/>
                  <a:pt x="562310" y="682531"/>
                </a:cubicBezTo>
                <a:cubicBezTo>
                  <a:pt x="561227" y="680908"/>
                  <a:pt x="558522" y="680908"/>
                  <a:pt x="556898" y="680367"/>
                </a:cubicBezTo>
                <a:cubicBezTo>
                  <a:pt x="555816" y="681990"/>
                  <a:pt x="555275" y="684155"/>
                  <a:pt x="552569" y="683613"/>
                </a:cubicBezTo>
                <a:cubicBezTo>
                  <a:pt x="552028" y="685778"/>
                  <a:pt x="555816" y="688484"/>
                  <a:pt x="552569" y="689025"/>
                </a:cubicBezTo>
                <a:cubicBezTo>
                  <a:pt x="551487" y="687401"/>
                  <a:pt x="549863" y="689566"/>
                  <a:pt x="549322" y="689025"/>
                </a:cubicBezTo>
                <a:cubicBezTo>
                  <a:pt x="548781" y="688484"/>
                  <a:pt x="548240" y="686319"/>
                  <a:pt x="547158" y="685778"/>
                </a:cubicBezTo>
                <a:cubicBezTo>
                  <a:pt x="545534" y="685237"/>
                  <a:pt x="543370" y="686319"/>
                  <a:pt x="541746" y="685778"/>
                </a:cubicBezTo>
                <a:cubicBezTo>
                  <a:pt x="541746" y="689566"/>
                  <a:pt x="543911" y="690648"/>
                  <a:pt x="540664" y="692272"/>
                </a:cubicBezTo>
                <a:cubicBezTo>
                  <a:pt x="538499" y="690107"/>
                  <a:pt x="541205" y="688484"/>
                  <a:pt x="538499" y="687943"/>
                </a:cubicBezTo>
                <a:cubicBezTo>
                  <a:pt x="538499" y="687943"/>
                  <a:pt x="538499" y="691189"/>
                  <a:pt x="538499" y="691189"/>
                </a:cubicBezTo>
                <a:cubicBezTo>
                  <a:pt x="537958" y="691731"/>
                  <a:pt x="536335" y="689025"/>
                  <a:pt x="535253" y="690107"/>
                </a:cubicBezTo>
                <a:cubicBezTo>
                  <a:pt x="533629" y="692813"/>
                  <a:pt x="538499" y="694977"/>
                  <a:pt x="535253" y="695519"/>
                </a:cubicBezTo>
                <a:cubicBezTo>
                  <a:pt x="532006" y="694977"/>
                  <a:pt x="530382" y="692813"/>
                  <a:pt x="527677" y="692272"/>
                </a:cubicBezTo>
                <a:cubicBezTo>
                  <a:pt x="527677" y="693895"/>
                  <a:pt x="525512" y="693895"/>
                  <a:pt x="525512" y="695519"/>
                </a:cubicBezTo>
                <a:cubicBezTo>
                  <a:pt x="525512" y="695519"/>
                  <a:pt x="530382" y="698224"/>
                  <a:pt x="526594" y="698765"/>
                </a:cubicBezTo>
                <a:cubicBezTo>
                  <a:pt x="525512" y="699307"/>
                  <a:pt x="526053" y="696601"/>
                  <a:pt x="525512" y="696601"/>
                </a:cubicBezTo>
                <a:cubicBezTo>
                  <a:pt x="523888" y="696060"/>
                  <a:pt x="521724" y="697142"/>
                  <a:pt x="520100" y="696601"/>
                </a:cubicBezTo>
                <a:cubicBezTo>
                  <a:pt x="518477" y="696601"/>
                  <a:pt x="518477" y="695519"/>
                  <a:pt x="516854" y="695519"/>
                </a:cubicBezTo>
                <a:cubicBezTo>
                  <a:pt x="515230" y="695519"/>
                  <a:pt x="514689" y="697142"/>
                  <a:pt x="512524" y="697683"/>
                </a:cubicBezTo>
                <a:cubicBezTo>
                  <a:pt x="510360" y="698224"/>
                  <a:pt x="509278" y="696060"/>
                  <a:pt x="508195" y="697683"/>
                </a:cubicBezTo>
                <a:cubicBezTo>
                  <a:pt x="506031" y="699848"/>
                  <a:pt x="508736" y="699848"/>
                  <a:pt x="509278" y="702012"/>
                </a:cubicBezTo>
                <a:cubicBezTo>
                  <a:pt x="506572" y="701471"/>
                  <a:pt x="508195" y="705259"/>
                  <a:pt x="506031" y="705259"/>
                </a:cubicBezTo>
                <a:cubicBezTo>
                  <a:pt x="504407" y="700930"/>
                  <a:pt x="503866" y="705800"/>
                  <a:pt x="500619" y="705259"/>
                </a:cubicBezTo>
                <a:cubicBezTo>
                  <a:pt x="499537" y="705259"/>
                  <a:pt x="498996" y="703636"/>
                  <a:pt x="498455" y="705259"/>
                </a:cubicBezTo>
                <a:cubicBezTo>
                  <a:pt x="500078" y="705259"/>
                  <a:pt x="498455" y="706883"/>
                  <a:pt x="497372" y="707424"/>
                </a:cubicBezTo>
                <a:cubicBezTo>
                  <a:pt x="495749" y="704177"/>
                  <a:pt x="489796" y="704718"/>
                  <a:pt x="484926" y="704177"/>
                </a:cubicBezTo>
                <a:cubicBezTo>
                  <a:pt x="486008" y="707424"/>
                  <a:pt x="482761" y="705259"/>
                  <a:pt x="481679" y="706342"/>
                </a:cubicBezTo>
                <a:cubicBezTo>
                  <a:pt x="480056" y="707424"/>
                  <a:pt x="480056" y="710130"/>
                  <a:pt x="478432" y="709588"/>
                </a:cubicBezTo>
                <a:cubicBezTo>
                  <a:pt x="478432" y="709588"/>
                  <a:pt x="478432" y="707424"/>
                  <a:pt x="477350" y="708506"/>
                </a:cubicBezTo>
                <a:cubicBezTo>
                  <a:pt x="476809" y="709047"/>
                  <a:pt x="477891" y="712294"/>
                  <a:pt x="477350" y="712835"/>
                </a:cubicBezTo>
                <a:cubicBezTo>
                  <a:pt x="476809" y="713376"/>
                  <a:pt x="473562" y="712294"/>
                  <a:pt x="474103" y="713918"/>
                </a:cubicBezTo>
                <a:cubicBezTo>
                  <a:pt x="476809" y="713918"/>
                  <a:pt x="472480" y="716082"/>
                  <a:pt x="474103" y="718247"/>
                </a:cubicBezTo>
                <a:cubicBezTo>
                  <a:pt x="477350" y="719329"/>
                  <a:pt x="480597" y="720411"/>
                  <a:pt x="481679" y="723658"/>
                </a:cubicBezTo>
                <a:cubicBezTo>
                  <a:pt x="481138" y="726905"/>
                  <a:pt x="483303" y="728528"/>
                  <a:pt x="483844" y="730152"/>
                </a:cubicBezTo>
                <a:cubicBezTo>
                  <a:pt x="484385" y="731775"/>
                  <a:pt x="482761" y="732858"/>
                  <a:pt x="482761" y="733399"/>
                </a:cubicBezTo>
                <a:cubicBezTo>
                  <a:pt x="482761" y="733399"/>
                  <a:pt x="483844" y="733399"/>
                  <a:pt x="483844" y="734481"/>
                </a:cubicBezTo>
                <a:cubicBezTo>
                  <a:pt x="483844" y="736104"/>
                  <a:pt x="485467" y="736104"/>
                  <a:pt x="484926" y="737728"/>
                </a:cubicBezTo>
                <a:cubicBezTo>
                  <a:pt x="487632" y="738269"/>
                  <a:pt x="489255" y="740975"/>
                  <a:pt x="490337" y="743139"/>
                </a:cubicBezTo>
                <a:cubicBezTo>
                  <a:pt x="490337" y="745304"/>
                  <a:pt x="490337" y="747468"/>
                  <a:pt x="490337" y="749633"/>
                </a:cubicBezTo>
                <a:cubicBezTo>
                  <a:pt x="491961" y="750715"/>
                  <a:pt x="494667" y="750715"/>
                  <a:pt x="494667" y="752880"/>
                </a:cubicBezTo>
                <a:cubicBezTo>
                  <a:pt x="495208" y="757750"/>
                  <a:pt x="500078" y="758833"/>
                  <a:pt x="500078" y="764244"/>
                </a:cubicBezTo>
                <a:cubicBezTo>
                  <a:pt x="502784" y="764785"/>
                  <a:pt x="504407" y="759374"/>
                  <a:pt x="506572" y="763162"/>
                </a:cubicBezTo>
                <a:cubicBezTo>
                  <a:pt x="508195" y="767491"/>
                  <a:pt x="501702" y="763162"/>
                  <a:pt x="503325" y="767491"/>
                </a:cubicBezTo>
                <a:cubicBezTo>
                  <a:pt x="506031" y="766950"/>
                  <a:pt x="508195" y="768032"/>
                  <a:pt x="507654" y="770738"/>
                </a:cubicBezTo>
                <a:cubicBezTo>
                  <a:pt x="503866" y="768032"/>
                  <a:pt x="502784" y="773443"/>
                  <a:pt x="504407" y="775067"/>
                </a:cubicBezTo>
                <a:cubicBezTo>
                  <a:pt x="507654" y="776149"/>
                  <a:pt x="506572" y="771820"/>
                  <a:pt x="509819" y="772902"/>
                </a:cubicBezTo>
                <a:cubicBezTo>
                  <a:pt x="510360" y="775608"/>
                  <a:pt x="507654" y="775067"/>
                  <a:pt x="508736" y="778314"/>
                </a:cubicBezTo>
                <a:cubicBezTo>
                  <a:pt x="509819" y="779396"/>
                  <a:pt x="511983" y="779937"/>
                  <a:pt x="514148" y="779396"/>
                </a:cubicBezTo>
                <a:cubicBezTo>
                  <a:pt x="514689" y="786972"/>
                  <a:pt x="519018" y="790760"/>
                  <a:pt x="521724" y="796172"/>
                </a:cubicBezTo>
                <a:cubicBezTo>
                  <a:pt x="521724" y="797795"/>
                  <a:pt x="521724" y="798877"/>
                  <a:pt x="521724" y="800501"/>
                </a:cubicBezTo>
                <a:cubicBezTo>
                  <a:pt x="523888" y="802124"/>
                  <a:pt x="526053" y="803206"/>
                  <a:pt x="529300" y="803748"/>
                </a:cubicBezTo>
                <a:cubicBezTo>
                  <a:pt x="530382" y="805912"/>
                  <a:pt x="532006" y="806994"/>
                  <a:pt x="532547" y="809159"/>
                </a:cubicBezTo>
                <a:cubicBezTo>
                  <a:pt x="537417" y="809159"/>
                  <a:pt x="536876" y="816194"/>
                  <a:pt x="541205" y="813488"/>
                </a:cubicBezTo>
                <a:cubicBezTo>
                  <a:pt x="541205" y="816194"/>
                  <a:pt x="541205" y="819441"/>
                  <a:pt x="541205" y="822146"/>
                </a:cubicBezTo>
                <a:cubicBezTo>
                  <a:pt x="545534" y="823229"/>
                  <a:pt x="544993" y="829723"/>
                  <a:pt x="548781" y="830805"/>
                </a:cubicBezTo>
                <a:cubicBezTo>
                  <a:pt x="549863" y="829723"/>
                  <a:pt x="549322" y="826476"/>
                  <a:pt x="552028" y="827558"/>
                </a:cubicBezTo>
                <a:cubicBezTo>
                  <a:pt x="551487" y="829723"/>
                  <a:pt x="548781" y="829723"/>
                  <a:pt x="550946" y="831887"/>
                </a:cubicBezTo>
                <a:cubicBezTo>
                  <a:pt x="554193" y="830264"/>
                  <a:pt x="555275" y="833511"/>
                  <a:pt x="557439" y="834052"/>
                </a:cubicBezTo>
                <a:cubicBezTo>
                  <a:pt x="556898" y="834052"/>
                  <a:pt x="557981" y="832969"/>
                  <a:pt x="558522" y="832969"/>
                </a:cubicBezTo>
                <a:cubicBezTo>
                  <a:pt x="558522" y="832969"/>
                  <a:pt x="558522" y="834052"/>
                  <a:pt x="558522" y="834052"/>
                </a:cubicBezTo>
                <a:cubicBezTo>
                  <a:pt x="560145" y="835675"/>
                  <a:pt x="565557" y="831887"/>
                  <a:pt x="567180" y="831887"/>
                </a:cubicBezTo>
                <a:cubicBezTo>
                  <a:pt x="568804" y="834052"/>
                  <a:pt x="572592" y="830264"/>
                  <a:pt x="574756" y="832969"/>
                </a:cubicBezTo>
                <a:cubicBezTo>
                  <a:pt x="575297" y="831346"/>
                  <a:pt x="573674" y="827017"/>
                  <a:pt x="575838" y="827558"/>
                </a:cubicBezTo>
                <a:cubicBezTo>
                  <a:pt x="577462" y="826476"/>
                  <a:pt x="578003" y="829723"/>
                  <a:pt x="578003" y="829723"/>
                </a:cubicBezTo>
                <a:cubicBezTo>
                  <a:pt x="580168" y="830264"/>
                  <a:pt x="580709" y="828640"/>
                  <a:pt x="582332" y="828640"/>
                </a:cubicBezTo>
                <a:cubicBezTo>
                  <a:pt x="583414" y="828640"/>
                  <a:pt x="583414" y="829723"/>
                  <a:pt x="584497" y="829723"/>
                </a:cubicBezTo>
                <a:cubicBezTo>
                  <a:pt x="585579" y="829723"/>
                  <a:pt x="585038" y="830805"/>
                  <a:pt x="585579" y="830805"/>
                </a:cubicBezTo>
                <a:cubicBezTo>
                  <a:pt x="592614" y="832969"/>
                  <a:pt x="592614" y="830264"/>
                  <a:pt x="595861" y="828640"/>
                </a:cubicBezTo>
                <a:cubicBezTo>
                  <a:pt x="599649" y="832969"/>
                  <a:pt x="602896" y="829723"/>
                  <a:pt x="606143" y="828640"/>
                </a:cubicBezTo>
                <a:cubicBezTo>
                  <a:pt x="607766" y="828099"/>
                  <a:pt x="606684" y="830805"/>
                  <a:pt x="607225" y="830805"/>
                </a:cubicBezTo>
                <a:cubicBezTo>
                  <a:pt x="608848" y="831887"/>
                  <a:pt x="612095" y="830264"/>
                  <a:pt x="613719" y="830805"/>
                </a:cubicBezTo>
                <a:cubicBezTo>
                  <a:pt x="613719" y="829181"/>
                  <a:pt x="615883" y="829723"/>
                  <a:pt x="615883" y="828640"/>
                </a:cubicBezTo>
                <a:cubicBezTo>
                  <a:pt x="615342" y="828640"/>
                  <a:pt x="614801" y="827558"/>
                  <a:pt x="615883" y="827558"/>
                </a:cubicBezTo>
                <a:cubicBezTo>
                  <a:pt x="616424" y="828640"/>
                  <a:pt x="616965" y="830264"/>
                  <a:pt x="618048" y="830805"/>
                </a:cubicBezTo>
                <a:cubicBezTo>
                  <a:pt x="618589" y="828099"/>
                  <a:pt x="620753" y="827017"/>
                  <a:pt x="624541" y="827558"/>
                </a:cubicBezTo>
                <a:cubicBezTo>
                  <a:pt x="624541" y="824311"/>
                  <a:pt x="627247" y="823770"/>
                  <a:pt x="629953" y="823229"/>
                </a:cubicBezTo>
                <a:cubicBezTo>
                  <a:pt x="632659" y="824852"/>
                  <a:pt x="636447" y="825934"/>
                  <a:pt x="640235" y="826476"/>
                </a:cubicBezTo>
                <a:cubicBezTo>
                  <a:pt x="642940" y="823770"/>
                  <a:pt x="642940" y="818900"/>
                  <a:pt x="646728" y="817817"/>
                </a:cubicBezTo>
                <a:cubicBezTo>
                  <a:pt x="648893" y="818900"/>
                  <a:pt x="651599" y="819441"/>
                  <a:pt x="653222" y="821064"/>
                </a:cubicBezTo>
                <a:cubicBezTo>
                  <a:pt x="654846" y="817817"/>
                  <a:pt x="658634" y="821605"/>
                  <a:pt x="659716" y="822146"/>
                </a:cubicBezTo>
                <a:cubicBezTo>
                  <a:pt x="660257" y="821064"/>
                  <a:pt x="660798" y="819441"/>
                  <a:pt x="661880" y="818900"/>
                </a:cubicBezTo>
                <a:cubicBezTo>
                  <a:pt x="667292" y="819982"/>
                  <a:pt x="668915" y="817276"/>
                  <a:pt x="670539" y="816735"/>
                </a:cubicBezTo>
                <a:cubicBezTo>
                  <a:pt x="673245" y="815653"/>
                  <a:pt x="675409" y="816735"/>
                  <a:pt x="678115" y="815653"/>
                </a:cubicBezTo>
                <a:cubicBezTo>
                  <a:pt x="678115" y="814570"/>
                  <a:pt x="679197" y="814570"/>
                  <a:pt x="680279" y="814570"/>
                </a:cubicBezTo>
                <a:cubicBezTo>
                  <a:pt x="681362" y="812947"/>
                  <a:pt x="681903" y="810783"/>
                  <a:pt x="684609" y="811324"/>
                </a:cubicBezTo>
                <a:cubicBezTo>
                  <a:pt x="687855" y="811324"/>
                  <a:pt x="689479" y="813488"/>
                  <a:pt x="692185" y="813488"/>
                </a:cubicBezTo>
                <a:cubicBezTo>
                  <a:pt x="693267" y="811324"/>
                  <a:pt x="695973" y="813488"/>
                  <a:pt x="697596" y="812406"/>
                </a:cubicBezTo>
                <a:cubicBezTo>
                  <a:pt x="698678" y="811865"/>
                  <a:pt x="697596" y="808618"/>
                  <a:pt x="699761" y="809159"/>
                </a:cubicBezTo>
                <a:cubicBezTo>
                  <a:pt x="701925" y="814570"/>
                  <a:pt x="706254" y="808077"/>
                  <a:pt x="708419" y="806994"/>
                </a:cubicBezTo>
                <a:cubicBezTo>
                  <a:pt x="710584" y="806994"/>
                  <a:pt x="710042" y="810241"/>
                  <a:pt x="712748" y="809159"/>
                </a:cubicBezTo>
                <a:cubicBezTo>
                  <a:pt x="712748" y="805912"/>
                  <a:pt x="715454" y="804830"/>
                  <a:pt x="717077" y="803748"/>
                </a:cubicBezTo>
                <a:cubicBezTo>
                  <a:pt x="719242" y="803748"/>
                  <a:pt x="718701" y="806994"/>
                  <a:pt x="721406" y="805912"/>
                </a:cubicBezTo>
                <a:cubicBezTo>
                  <a:pt x="722489" y="801583"/>
                  <a:pt x="724112" y="805912"/>
                  <a:pt x="725736" y="805912"/>
                </a:cubicBezTo>
                <a:cubicBezTo>
                  <a:pt x="725736" y="805912"/>
                  <a:pt x="727359" y="803748"/>
                  <a:pt x="727900" y="803748"/>
                </a:cubicBezTo>
                <a:cubicBezTo>
                  <a:pt x="727900" y="803748"/>
                  <a:pt x="729524" y="805912"/>
                  <a:pt x="731147" y="804830"/>
                </a:cubicBezTo>
                <a:cubicBezTo>
                  <a:pt x="730606" y="802124"/>
                  <a:pt x="731688" y="799960"/>
                  <a:pt x="734394" y="800501"/>
                </a:cubicBezTo>
                <a:cubicBezTo>
                  <a:pt x="734394" y="802124"/>
                  <a:pt x="734394" y="804289"/>
                  <a:pt x="736558" y="803748"/>
                </a:cubicBezTo>
                <a:cubicBezTo>
                  <a:pt x="738723" y="802665"/>
                  <a:pt x="738723" y="799418"/>
                  <a:pt x="740888" y="798336"/>
                </a:cubicBezTo>
                <a:cubicBezTo>
                  <a:pt x="744676" y="799960"/>
                  <a:pt x="746299" y="798336"/>
                  <a:pt x="749546" y="799418"/>
                </a:cubicBezTo>
                <a:cubicBezTo>
                  <a:pt x="751710" y="797795"/>
                  <a:pt x="749546" y="792925"/>
                  <a:pt x="752793" y="792925"/>
                </a:cubicBezTo>
                <a:cubicBezTo>
                  <a:pt x="752793" y="795089"/>
                  <a:pt x="756581" y="793466"/>
                  <a:pt x="757122" y="795089"/>
                </a:cubicBezTo>
                <a:cubicBezTo>
                  <a:pt x="758745" y="792384"/>
                  <a:pt x="764698" y="786431"/>
                  <a:pt x="767404" y="789678"/>
                </a:cubicBezTo>
                <a:cubicBezTo>
                  <a:pt x="768486" y="787513"/>
                  <a:pt x="770109" y="786431"/>
                  <a:pt x="771733" y="785349"/>
                </a:cubicBezTo>
                <a:cubicBezTo>
                  <a:pt x="773897" y="786972"/>
                  <a:pt x="774980" y="786431"/>
                  <a:pt x="776062" y="785349"/>
                </a:cubicBezTo>
                <a:cubicBezTo>
                  <a:pt x="778768" y="783184"/>
                  <a:pt x="779850" y="786431"/>
                  <a:pt x="780391" y="784266"/>
                </a:cubicBezTo>
                <a:cubicBezTo>
                  <a:pt x="777144" y="783184"/>
                  <a:pt x="783097" y="782102"/>
                  <a:pt x="783638" y="781020"/>
                </a:cubicBezTo>
                <a:cubicBezTo>
                  <a:pt x="785262" y="778855"/>
                  <a:pt x="783097" y="776690"/>
                  <a:pt x="785803" y="776690"/>
                </a:cubicBezTo>
                <a:cubicBezTo>
                  <a:pt x="787426" y="776690"/>
                  <a:pt x="787426" y="775067"/>
                  <a:pt x="789050" y="774526"/>
                </a:cubicBezTo>
                <a:cubicBezTo>
                  <a:pt x="789050" y="776149"/>
                  <a:pt x="790673" y="775067"/>
                  <a:pt x="791214" y="775608"/>
                </a:cubicBezTo>
                <a:cubicBezTo>
                  <a:pt x="791755" y="776149"/>
                  <a:pt x="791214" y="778855"/>
                  <a:pt x="793379" y="777773"/>
                </a:cubicBezTo>
                <a:cubicBezTo>
                  <a:pt x="793379" y="776690"/>
                  <a:pt x="794461" y="776690"/>
                  <a:pt x="795543" y="776690"/>
                </a:cubicBezTo>
                <a:cubicBezTo>
                  <a:pt x="796084" y="771279"/>
                  <a:pt x="796626" y="765867"/>
                  <a:pt x="802037" y="763162"/>
                </a:cubicBezTo>
                <a:cubicBezTo>
                  <a:pt x="802037" y="764244"/>
                  <a:pt x="803119" y="764244"/>
                  <a:pt x="804202" y="764244"/>
                </a:cubicBezTo>
                <a:cubicBezTo>
                  <a:pt x="804202" y="765326"/>
                  <a:pt x="805284" y="765326"/>
                  <a:pt x="806366" y="765326"/>
                </a:cubicBezTo>
                <a:cubicBezTo>
                  <a:pt x="806907" y="762079"/>
                  <a:pt x="805284" y="756668"/>
                  <a:pt x="808531" y="756668"/>
                </a:cubicBezTo>
                <a:cubicBezTo>
                  <a:pt x="811778" y="755586"/>
                  <a:pt x="811236" y="758291"/>
                  <a:pt x="813942" y="757750"/>
                </a:cubicBezTo>
                <a:cubicBezTo>
                  <a:pt x="814483" y="753421"/>
                  <a:pt x="811778" y="751798"/>
                  <a:pt x="812860" y="746386"/>
                </a:cubicBezTo>
                <a:cubicBezTo>
                  <a:pt x="814483" y="746386"/>
                  <a:pt x="814483" y="744763"/>
                  <a:pt x="816107" y="744222"/>
                </a:cubicBezTo>
                <a:cubicBezTo>
                  <a:pt x="819354" y="745845"/>
                  <a:pt x="819354" y="743680"/>
                  <a:pt x="823683" y="744222"/>
                </a:cubicBezTo>
                <a:cubicBezTo>
                  <a:pt x="823142" y="739351"/>
                  <a:pt x="826930" y="738269"/>
                  <a:pt x="829094" y="736646"/>
                </a:cubicBezTo>
                <a:cubicBezTo>
                  <a:pt x="828012" y="733399"/>
                  <a:pt x="829094" y="733940"/>
                  <a:pt x="829094" y="730152"/>
                </a:cubicBezTo>
                <a:cubicBezTo>
                  <a:pt x="831800" y="729070"/>
                  <a:pt x="832882" y="726364"/>
                  <a:pt x="835588" y="725823"/>
                </a:cubicBezTo>
                <a:cubicBezTo>
                  <a:pt x="833965" y="722576"/>
                  <a:pt x="838294" y="722035"/>
                  <a:pt x="838835" y="720411"/>
                </a:cubicBezTo>
                <a:cubicBezTo>
                  <a:pt x="839376" y="718788"/>
                  <a:pt x="838294" y="716082"/>
                  <a:pt x="839917" y="716082"/>
                </a:cubicBezTo>
                <a:cubicBezTo>
                  <a:pt x="839917" y="720411"/>
                  <a:pt x="841541" y="715541"/>
                  <a:pt x="843164" y="718247"/>
                </a:cubicBezTo>
                <a:cubicBezTo>
                  <a:pt x="843705" y="716623"/>
                  <a:pt x="844787" y="715541"/>
                  <a:pt x="846411" y="715000"/>
                </a:cubicBezTo>
                <a:cubicBezTo>
                  <a:pt x="846411" y="713918"/>
                  <a:pt x="846411" y="712835"/>
                  <a:pt x="847493" y="712835"/>
                </a:cubicBezTo>
                <a:cubicBezTo>
                  <a:pt x="847493" y="711212"/>
                  <a:pt x="847493" y="709047"/>
                  <a:pt x="847493" y="707424"/>
                </a:cubicBezTo>
                <a:cubicBezTo>
                  <a:pt x="848575" y="707424"/>
                  <a:pt x="848575" y="705800"/>
                  <a:pt x="848575" y="704177"/>
                </a:cubicBezTo>
                <a:cubicBezTo>
                  <a:pt x="851822" y="701471"/>
                  <a:pt x="853987" y="697683"/>
                  <a:pt x="851822" y="691731"/>
                </a:cubicBezTo>
                <a:cubicBezTo>
                  <a:pt x="857775" y="692813"/>
                  <a:pt x="853446" y="685237"/>
                  <a:pt x="855069" y="685237"/>
                </a:cubicBezTo>
                <a:cubicBezTo>
                  <a:pt x="855069" y="686860"/>
                  <a:pt x="857234" y="686319"/>
                  <a:pt x="857234" y="687401"/>
                </a:cubicBezTo>
                <a:cubicBezTo>
                  <a:pt x="857234" y="689025"/>
                  <a:pt x="857775" y="690107"/>
                  <a:pt x="858316" y="690648"/>
                </a:cubicBezTo>
                <a:cubicBezTo>
                  <a:pt x="859939" y="691731"/>
                  <a:pt x="861022" y="689025"/>
                  <a:pt x="862645" y="688484"/>
                </a:cubicBezTo>
                <a:cubicBezTo>
                  <a:pt x="866433" y="687401"/>
                  <a:pt x="865351" y="688484"/>
                  <a:pt x="866974" y="686319"/>
                </a:cubicBezTo>
                <a:cubicBezTo>
                  <a:pt x="867516" y="685778"/>
                  <a:pt x="868598" y="686319"/>
                  <a:pt x="869139" y="686319"/>
                </a:cubicBezTo>
                <a:cubicBezTo>
                  <a:pt x="869680" y="685778"/>
                  <a:pt x="871304" y="681449"/>
                  <a:pt x="872386" y="685237"/>
                </a:cubicBezTo>
                <a:cubicBezTo>
                  <a:pt x="867516" y="685237"/>
                  <a:pt x="872386" y="685778"/>
                  <a:pt x="872386" y="687401"/>
                </a:cubicBezTo>
                <a:cubicBezTo>
                  <a:pt x="870762" y="687401"/>
                  <a:pt x="870762" y="689025"/>
                  <a:pt x="869139" y="689566"/>
                </a:cubicBezTo>
                <a:cubicBezTo>
                  <a:pt x="868598" y="692813"/>
                  <a:pt x="872386" y="692272"/>
                  <a:pt x="872386" y="694977"/>
                </a:cubicBezTo>
                <a:cubicBezTo>
                  <a:pt x="870762" y="696060"/>
                  <a:pt x="869680" y="697683"/>
                  <a:pt x="871304" y="699307"/>
                </a:cubicBezTo>
                <a:cubicBezTo>
                  <a:pt x="871845" y="701471"/>
                  <a:pt x="874550" y="697683"/>
                  <a:pt x="874550" y="701471"/>
                </a:cubicBezTo>
                <a:cubicBezTo>
                  <a:pt x="870221" y="700389"/>
                  <a:pt x="872386" y="706883"/>
                  <a:pt x="868057" y="705800"/>
                </a:cubicBezTo>
                <a:cubicBezTo>
                  <a:pt x="867516" y="710130"/>
                  <a:pt x="870762" y="713376"/>
                  <a:pt x="866974" y="716082"/>
                </a:cubicBezTo>
                <a:cubicBezTo>
                  <a:pt x="864269" y="713376"/>
                  <a:pt x="863186" y="718788"/>
                  <a:pt x="860481" y="719329"/>
                </a:cubicBezTo>
                <a:cubicBezTo>
                  <a:pt x="859939" y="722035"/>
                  <a:pt x="862645" y="721494"/>
                  <a:pt x="861563" y="724740"/>
                </a:cubicBezTo>
                <a:cubicBezTo>
                  <a:pt x="857775" y="722035"/>
                  <a:pt x="860481" y="725823"/>
                  <a:pt x="860481" y="726905"/>
                </a:cubicBezTo>
                <a:cubicBezTo>
                  <a:pt x="860481" y="726905"/>
                  <a:pt x="858316" y="727987"/>
                  <a:pt x="858316" y="727987"/>
                </a:cubicBezTo>
                <a:cubicBezTo>
                  <a:pt x="857775" y="728528"/>
                  <a:pt x="858857" y="729611"/>
                  <a:pt x="858316" y="730152"/>
                </a:cubicBezTo>
                <a:cubicBezTo>
                  <a:pt x="857234" y="731234"/>
                  <a:pt x="855610" y="732858"/>
                  <a:pt x="855069" y="733399"/>
                </a:cubicBezTo>
                <a:cubicBezTo>
                  <a:pt x="852905" y="733399"/>
                  <a:pt x="852363" y="732317"/>
                  <a:pt x="850740" y="732317"/>
                </a:cubicBezTo>
                <a:cubicBezTo>
                  <a:pt x="851281" y="735022"/>
                  <a:pt x="850199" y="737187"/>
                  <a:pt x="847493" y="736646"/>
                </a:cubicBezTo>
                <a:cubicBezTo>
                  <a:pt x="847493" y="738269"/>
                  <a:pt x="847493" y="740434"/>
                  <a:pt x="847493" y="742057"/>
                </a:cubicBezTo>
                <a:cubicBezTo>
                  <a:pt x="843164" y="740975"/>
                  <a:pt x="845329" y="745304"/>
                  <a:pt x="844246" y="746386"/>
                </a:cubicBezTo>
                <a:cubicBezTo>
                  <a:pt x="843705" y="747468"/>
                  <a:pt x="841541" y="746927"/>
                  <a:pt x="840999" y="747468"/>
                </a:cubicBezTo>
                <a:cubicBezTo>
                  <a:pt x="840458" y="748010"/>
                  <a:pt x="841541" y="749633"/>
                  <a:pt x="840999" y="749633"/>
                </a:cubicBezTo>
                <a:cubicBezTo>
                  <a:pt x="838835" y="751257"/>
                  <a:pt x="839917" y="753962"/>
                  <a:pt x="837753" y="756127"/>
                </a:cubicBezTo>
                <a:cubicBezTo>
                  <a:pt x="837753" y="753421"/>
                  <a:pt x="835047" y="753962"/>
                  <a:pt x="832341" y="753962"/>
                </a:cubicBezTo>
                <a:cubicBezTo>
                  <a:pt x="832341" y="757209"/>
                  <a:pt x="829094" y="757209"/>
                  <a:pt x="830177" y="761538"/>
                </a:cubicBezTo>
                <a:cubicBezTo>
                  <a:pt x="827471" y="760997"/>
                  <a:pt x="829094" y="764785"/>
                  <a:pt x="826930" y="764785"/>
                </a:cubicBezTo>
                <a:cubicBezTo>
                  <a:pt x="826389" y="764785"/>
                  <a:pt x="825306" y="764785"/>
                  <a:pt x="824765" y="764785"/>
                </a:cubicBezTo>
                <a:cubicBezTo>
                  <a:pt x="824224" y="768032"/>
                  <a:pt x="825847" y="769114"/>
                  <a:pt x="825847" y="771279"/>
                </a:cubicBezTo>
                <a:cubicBezTo>
                  <a:pt x="820436" y="771820"/>
                  <a:pt x="819895" y="777231"/>
                  <a:pt x="812319" y="775608"/>
                </a:cubicBezTo>
                <a:cubicBezTo>
                  <a:pt x="812319" y="777231"/>
                  <a:pt x="811778" y="778314"/>
                  <a:pt x="810154" y="777773"/>
                </a:cubicBezTo>
                <a:cubicBezTo>
                  <a:pt x="810695" y="785890"/>
                  <a:pt x="805284" y="787513"/>
                  <a:pt x="798790" y="789137"/>
                </a:cubicBezTo>
                <a:cubicBezTo>
                  <a:pt x="797708" y="791301"/>
                  <a:pt x="798249" y="794548"/>
                  <a:pt x="796626" y="795630"/>
                </a:cubicBezTo>
                <a:cubicBezTo>
                  <a:pt x="792296" y="794007"/>
                  <a:pt x="789591" y="795089"/>
                  <a:pt x="783097" y="794548"/>
                </a:cubicBezTo>
                <a:cubicBezTo>
                  <a:pt x="784720" y="798877"/>
                  <a:pt x="781473" y="800501"/>
                  <a:pt x="780932" y="801042"/>
                </a:cubicBezTo>
                <a:cubicBezTo>
                  <a:pt x="780391" y="802124"/>
                  <a:pt x="781473" y="804289"/>
                  <a:pt x="779850" y="804289"/>
                </a:cubicBezTo>
                <a:cubicBezTo>
                  <a:pt x="778768" y="803206"/>
                  <a:pt x="776603" y="802665"/>
                  <a:pt x="774439" y="803206"/>
                </a:cubicBezTo>
                <a:cubicBezTo>
                  <a:pt x="769568" y="804830"/>
                  <a:pt x="768486" y="810783"/>
                  <a:pt x="761992" y="810783"/>
                </a:cubicBezTo>
                <a:cubicBezTo>
                  <a:pt x="760369" y="811324"/>
                  <a:pt x="761992" y="815112"/>
                  <a:pt x="759828" y="815112"/>
                </a:cubicBezTo>
                <a:cubicBezTo>
                  <a:pt x="757663" y="812947"/>
                  <a:pt x="757663" y="815653"/>
                  <a:pt x="754416" y="815112"/>
                </a:cubicBezTo>
                <a:cubicBezTo>
                  <a:pt x="754416" y="816735"/>
                  <a:pt x="752793" y="816735"/>
                  <a:pt x="752252" y="817276"/>
                </a:cubicBezTo>
                <a:cubicBezTo>
                  <a:pt x="751169" y="818358"/>
                  <a:pt x="750628" y="819441"/>
                  <a:pt x="749005" y="819441"/>
                </a:cubicBezTo>
                <a:cubicBezTo>
                  <a:pt x="745217" y="821064"/>
                  <a:pt x="747922" y="815653"/>
                  <a:pt x="744676" y="817276"/>
                </a:cubicBezTo>
                <a:cubicBezTo>
                  <a:pt x="743052" y="817276"/>
                  <a:pt x="744134" y="820523"/>
                  <a:pt x="742511" y="820523"/>
                </a:cubicBezTo>
                <a:cubicBezTo>
                  <a:pt x="740888" y="820523"/>
                  <a:pt x="741429" y="818358"/>
                  <a:pt x="740346" y="818358"/>
                </a:cubicBezTo>
                <a:cubicBezTo>
                  <a:pt x="740346" y="819441"/>
                  <a:pt x="739264" y="819441"/>
                  <a:pt x="738182" y="819441"/>
                </a:cubicBezTo>
                <a:cubicBezTo>
                  <a:pt x="737641" y="821064"/>
                  <a:pt x="739264" y="825393"/>
                  <a:pt x="737100" y="824852"/>
                </a:cubicBezTo>
                <a:cubicBezTo>
                  <a:pt x="735476" y="823770"/>
                  <a:pt x="734935" y="821605"/>
                  <a:pt x="732770" y="821605"/>
                </a:cubicBezTo>
                <a:cubicBezTo>
                  <a:pt x="732770" y="824311"/>
                  <a:pt x="730606" y="825393"/>
                  <a:pt x="729524" y="827017"/>
                </a:cubicBezTo>
                <a:cubicBezTo>
                  <a:pt x="729524" y="823229"/>
                  <a:pt x="724112" y="824852"/>
                  <a:pt x="723030" y="822688"/>
                </a:cubicBezTo>
                <a:cubicBezTo>
                  <a:pt x="722489" y="824311"/>
                  <a:pt x="720324" y="823229"/>
                  <a:pt x="719783" y="822688"/>
                </a:cubicBezTo>
                <a:cubicBezTo>
                  <a:pt x="719783" y="824311"/>
                  <a:pt x="720324" y="827017"/>
                  <a:pt x="718701" y="827017"/>
                </a:cubicBezTo>
                <a:cubicBezTo>
                  <a:pt x="715454" y="827558"/>
                  <a:pt x="714372" y="825934"/>
                  <a:pt x="712207" y="825934"/>
                </a:cubicBezTo>
                <a:cubicBezTo>
                  <a:pt x="712207" y="828099"/>
                  <a:pt x="711125" y="828640"/>
                  <a:pt x="710042" y="829181"/>
                </a:cubicBezTo>
                <a:cubicBezTo>
                  <a:pt x="703007" y="825934"/>
                  <a:pt x="699219" y="828640"/>
                  <a:pt x="693267" y="827017"/>
                </a:cubicBezTo>
                <a:cubicBezTo>
                  <a:pt x="693267" y="828640"/>
                  <a:pt x="693267" y="830805"/>
                  <a:pt x="693267" y="832428"/>
                </a:cubicBezTo>
                <a:cubicBezTo>
                  <a:pt x="690020" y="831346"/>
                  <a:pt x="690561" y="834052"/>
                  <a:pt x="688938" y="834593"/>
                </a:cubicBezTo>
                <a:cubicBezTo>
                  <a:pt x="686773" y="832969"/>
                  <a:pt x="687314" y="834593"/>
                  <a:pt x="684609" y="834593"/>
                </a:cubicBezTo>
                <a:cubicBezTo>
                  <a:pt x="682444" y="835134"/>
                  <a:pt x="681903" y="832969"/>
                  <a:pt x="681362" y="834593"/>
                </a:cubicBezTo>
                <a:cubicBezTo>
                  <a:pt x="682985" y="834593"/>
                  <a:pt x="682985" y="837840"/>
                  <a:pt x="681362" y="837840"/>
                </a:cubicBezTo>
                <a:cubicBezTo>
                  <a:pt x="682444" y="834052"/>
                  <a:pt x="677574" y="836216"/>
                  <a:pt x="677033" y="834593"/>
                </a:cubicBezTo>
                <a:cubicBezTo>
                  <a:pt x="673786" y="837299"/>
                  <a:pt x="670539" y="838922"/>
                  <a:pt x="666210" y="837299"/>
                </a:cubicBezTo>
                <a:cubicBezTo>
                  <a:pt x="665668" y="837299"/>
                  <a:pt x="649434" y="840004"/>
                  <a:pt x="648893" y="840004"/>
                </a:cubicBezTo>
                <a:cubicBezTo>
                  <a:pt x="648352" y="841087"/>
                  <a:pt x="641317" y="841628"/>
                  <a:pt x="641317" y="842710"/>
                </a:cubicBezTo>
                <a:cubicBezTo>
                  <a:pt x="641317" y="842710"/>
                  <a:pt x="633200" y="843792"/>
                  <a:pt x="631035" y="845957"/>
                </a:cubicBezTo>
                <a:cubicBezTo>
                  <a:pt x="633741" y="847580"/>
                  <a:pt x="641858" y="850827"/>
                  <a:pt x="641317" y="851909"/>
                </a:cubicBezTo>
                <a:cubicBezTo>
                  <a:pt x="641317" y="852451"/>
                  <a:pt x="651058" y="853533"/>
                  <a:pt x="651058" y="853533"/>
                </a:cubicBezTo>
                <a:cubicBezTo>
                  <a:pt x="649975" y="857321"/>
                  <a:pt x="660798" y="855156"/>
                  <a:pt x="663504" y="858403"/>
                </a:cubicBezTo>
                <a:cubicBezTo>
                  <a:pt x="667833" y="857321"/>
                  <a:pt x="666210" y="861109"/>
                  <a:pt x="670539" y="859486"/>
                </a:cubicBezTo>
                <a:cubicBezTo>
                  <a:pt x="672162" y="858403"/>
                  <a:pt x="674327" y="858403"/>
                  <a:pt x="677574" y="859486"/>
                </a:cubicBezTo>
                <a:cubicBezTo>
                  <a:pt x="673786" y="862732"/>
                  <a:pt x="686773" y="857862"/>
                  <a:pt x="684609" y="863274"/>
                </a:cubicBezTo>
                <a:cubicBezTo>
                  <a:pt x="687314" y="863274"/>
                  <a:pt x="690020" y="863815"/>
                  <a:pt x="691102" y="865438"/>
                </a:cubicBezTo>
                <a:cubicBezTo>
                  <a:pt x="691102" y="868144"/>
                  <a:pt x="691102" y="868144"/>
                  <a:pt x="693267" y="868685"/>
                </a:cubicBezTo>
                <a:cubicBezTo>
                  <a:pt x="695973" y="869226"/>
                  <a:pt x="694890" y="871391"/>
                  <a:pt x="694349" y="874096"/>
                </a:cubicBezTo>
                <a:cubicBezTo>
                  <a:pt x="695431" y="874096"/>
                  <a:pt x="696514" y="874096"/>
                  <a:pt x="696514" y="875179"/>
                </a:cubicBezTo>
                <a:cubicBezTo>
                  <a:pt x="700302" y="876261"/>
                  <a:pt x="698137" y="871391"/>
                  <a:pt x="700843" y="871932"/>
                </a:cubicBezTo>
                <a:cubicBezTo>
                  <a:pt x="706796" y="871391"/>
                  <a:pt x="708960" y="874096"/>
                  <a:pt x="712207" y="876261"/>
                </a:cubicBezTo>
                <a:cubicBezTo>
                  <a:pt x="717618" y="875179"/>
                  <a:pt x="717618" y="875720"/>
                  <a:pt x="722489" y="877343"/>
                </a:cubicBezTo>
                <a:cubicBezTo>
                  <a:pt x="723571" y="876261"/>
                  <a:pt x="723030" y="873014"/>
                  <a:pt x="725736" y="874096"/>
                </a:cubicBezTo>
                <a:cubicBezTo>
                  <a:pt x="726818" y="873555"/>
                  <a:pt x="726277" y="876261"/>
                  <a:pt x="726818" y="876261"/>
                </a:cubicBezTo>
                <a:cubicBezTo>
                  <a:pt x="728982" y="877343"/>
                  <a:pt x="730606" y="874096"/>
                  <a:pt x="733312" y="875179"/>
                </a:cubicBezTo>
                <a:cubicBezTo>
                  <a:pt x="732229" y="880049"/>
                  <a:pt x="739264" y="876261"/>
                  <a:pt x="737641" y="881672"/>
                </a:cubicBezTo>
                <a:cubicBezTo>
                  <a:pt x="741429" y="881131"/>
                  <a:pt x="743052" y="882214"/>
                  <a:pt x="745217" y="882755"/>
                </a:cubicBezTo>
                <a:cubicBezTo>
                  <a:pt x="745758" y="881131"/>
                  <a:pt x="747381" y="880590"/>
                  <a:pt x="749546" y="880590"/>
                </a:cubicBezTo>
                <a:cubicBezTo>
                  <a:pt x="749546" y="877884"/>
                  <a:pt x="751169" y="876261"/>
                  <a:pt x="753875" y="876261"/>
                </a:cubicBezTo>
                <a:cubicBezTo>
                  <a:pt x="755499" y="876802"/>
                  <a:pt x="754957" y="878967"/>
                  <a:pt x="756040" y="879508"/>
                </a:cubicBezTo>
                <a:cubicBezTo>
                  <a:pt x="758204" y="880049"/>
                  <a:pt x="758204" y="877884"/>
                  <a:pt x="759287" y="877343"/>
                </a:cubicBezTo>
                <a:cubicBezTo>
                  <a:pt x="760369" y="880049"/>
                  <a:pt x="763616" y="881131"/>
                  <a:pt x="765780" y="882755"/>
                </a:cubicBezTo>
                <a:cubicBezTo>
                  <a:pt x="766321" y="880590"/>
                  <a:pt x="766321" y="877884"/>
                  <a:pt x="767945" y="877343"/>
                </a:cubicBezTo>
                <a:cubicBezTo>
                  <a:pt x="771733" y="878426"/>
                  <a:pt x="773356" y="877343"/>
                  <a:pt x="778227" y="878426"/>
                </a:cubicBezTo>
                <a:cubicBezTo>
                  <a:pt x="778768" y="880049"/>
                  <a:pt x="779850" y="880590"/>
                  <a:pt x="781473" y="880590"/>
                </a:cubicBezTo>
                <a:cubicBezTo>
                  <a:pt x="781473" y="879508"/>
                  <a:pt x="781473" y="877343"/>
                  <a:pt x="782556" y="877343"/>
                </a:cubicBezTo>
                <a:cubicBezTo>
                  <a:pt x="783638" y="877343"/>
                  <a:pt x="783638" y="878967"/>
                  <a:pt x="783638" y="880590"/>
                </a:cubicBezTo>
                <a:cubicBezTo>
                  <a:pt x="787426" y="882214"/>
                  <a:pt x="786885" y="874096"/>
                  <a:pt x="789050" y="877343"/>
                </a:cubicBezTo>
                <a:cubicBezTo>
                  <a:pt x="788508" y="877343"/>
                  <a:pt x="787967" y="878426"/>
                  <a:pt x="789050" y="878426"/>
                </a:cubicBezTo>
                <a:cubicBezTo>
                  <a:pt x="791214" y="874096"/>
                  <a:pt x="791755" y="881672"/>
                  <a:pt x="794461" y="880590"/>
                </a:cubicBezTo>
                <a:cubicBezTo>
                  <a:pt x="793379" y="876261"/>
                  <a:pt x="799331" y="876802"/>
                  <a:pt x="800955" y="878426"/>
                </a:cubicBezTo>
                <a:cubicBezTo>
                  <a:pt x="802037" y="875720"/>
                  <a:pt x="803660" y="873555"/>
                  <a:pt x="806366" y="873014"/>
                </a:cubicBezTo>
                <a:cubicBezTo>
                  <a:pt x="804202" y="875720"/>
                  <a:pt x="806907" y="874096"/>
                  <a:pt x="807448" y="876261"/>
                </a:cubicBezTo>
                <a:cubicBezTo>
                  <a:pt x="805284" y="876261"/>
                  <a:pt x="804743" y="877343"/>
                  <a:pt x="804202" y="878426"/>
                </a:cubicBezTo>
                <a:cubicBezTo>
                  <a:pt x="806366" y="881131"/>
                  <a:pt x="810695" y="877884"/>
                  <a:pt x="810695" y="877343"/>
                </a:cubicBezTo>
                <a:cubicBezTo>
                  <a:pt x="811236" y="876802"/>
                  <a:pt x="812319" y="877884"/>
                  <a:pt x="812860" y="877343"/>
                </a:cubicBezTo>
                <a:cubicBezTo>
                  <a:pt x="813942" y="876261"/>
                  <a:pt x="812860" y="875720"/>
                  <a:pt x="813942" y="875179"/>
                </a:cubicBezTo>
                <a:cubicBezTo>
                  <a:pt x="816107" y="873555"/>
                  <a:pt x="818271" y="872473"/>
                  <a:pt x="820436" y="871932"/>
                </a:cubicBezTo>
                <a:cubicBezTo>
                  <a:pt x="822601" y="872473"/>
                  <a:pt x="823142" y="874096"/>
                  <a:pt x="825847" y="874096"/>
                </a:cubicBezTo>
                <a:cubicBezTo>
                  <a:pt x="825847" y="868144"/>
                  <a:pt x="829094" y="868685"/>
                  <a:pt x="833423" y="869767"/>
                </a:cubicBezTo>
                <a:cubicBezTo>
                  <a:pt x="833423" y="868685"/>
                  <a:pt x="833965" y="868144"/>
                  <a:pt x="834506" y="867603"/>
                </a:cubicBezTo>
                <a:cubicBezTo>
                  <a:pt x="836670" y="865979"/>
                  <a:pt x="839917" y="864897"/>
                  <a:pt x="842082" y="864356"/>
                </a:cubicBezTo>
                <a:cubicBezTo>
                  <a:pt x="843705" y="861109"/>
                  <a:pt x="843164" y="855697"/>
                  <a:pt x="846411" y="854074"/>
                </a:cubicBezTo>
                <a:cubicBezTo>
                  <a:pt x="843705" y="856780"/>
                  <a:pt x="849117" y="855697"/>
                  <a:pt x="847493" y="860568"/>
                </a:cubicBezTo>
                <a:cubicBezTo>
                  <a:pt x="849658" y="859486"/>
                  <a:pt x="851281" y="863815"/>
                  <a:pt x="851822" y="860568"/>
                </a:cubicBezTo>
                <a:cubicBezTo>
                  <a:pt x="848575" y="860568"/>
                  <a:pt x="848575" y="851368"/>
                  <a:pt x="851822" y="851909"/>
                </a:cubicBezTo>
                <a:cubicBezTo>
                  <a:pt x="851822" y="852992"/>
                  <a:pt x="849658" y="854615"/>
                  <a:pt x="851822" y="855156"/>
                </a:cubicBezTo>
                <a:cubicBezTo>
                  <a:pt x="852905" y="851909"/>
                  <a:pt x="852905" y="858403"/>
                  <a:pt x="853987" y="858403"/>
                </a:cubicBezTo>
                <a:cubicBezTo>
                  <a:pt x="858857" y="858403"/>
                  <a:pt x="857775" y="851909"/>
                  <a:pt x="861563" y="850827"/>
                </a:cubicBezTo>
                <a:cubicBezTo>
                  <a:pt x="862645" y="852451"/>
                  <a:pt x="866433" y="851909"/>
                  <a:pt x="866974" y="850827"/>
                </a:cubicBezTo>
                <a:cubicBezTo>
                  <a:pt x="867516" y="850286"/>
                  <a:pt x="866433" y="848121"/>
                  <a:pt x="866974" y="847580"/>
                </a:cubicBezTo>
                <a:cubicBezTo>
                  <a:pt x="868057" y="846498"/>
                  <a:pt x="871304" y="848121"/>
                  <a:pt x="871304" y="846498"/>
                </a:cubicBezTo>
                <a:cubicBezTo>
                  <a:pt x="871304" y="843792"/>
                  <a:pt x="871845" y="841628"/>
                  <a:pt x="873468" y="841087"/>
                </a:cubicBezTo>
                <a:cubicBezTo>
                  <a:pt x="873468" y="842710"/>
                  <a:pt x="876174" y="842169"/>
                  <a:pt x="877797" y="842169"/>
                </a:cubicBezTo>
                <a:cubicBezTo>
                  <a:pt x="877797" y="838922"/>
                  <a:pt x="879962" y="839463"/>
                  <a:pt x="879962" y="837840"/>
                </a:cubicBezTo>
                <a:cubicBezTo>
                  <a:pt x="879962" y="836757"/>
                  <a:pt x="881044" y="837299"/>
                  <a:pt x="881044" y="836757"/>
                </a:cubicBezTo>
                <a:cubicBezTo>
                  <a:pt x="881585" y="835134"/>
                  <a:pt x="879962" y="831346"/>
                  <a:pt x="883209" y="831346"/>
                </a:cubicBezTo>
                <a:cubicBezTo>
                  <a:pt x="884832" y="835134"/>
                  <a:pt x="885914" y="834052"/>
                  <a:pt x="889702" y="833511"/>
                </a:cubicBezTo>
                <a:cubicBezTo>
                  <a:pt x="888620" y="825934"/>
                  <a:pt x="894573" y="831887"/>
                  <a:pt x="898361" y="829181"/>
                </a:cubicBezTo>
                <a:cubicBezTo>
                  <a:pt x="898361" y="827558"/>
                  <a:pt x="898361" y="825393"/>
                  <a:pt x="898361" y="823770"/>
                </a:cubicBezTo>
                <a:cubicBezTo>
                  <a:pt x="904313" y="822688"/>
                  <a:pt x="905396" y="817276"/>
                  <a:pt x="911889" y="817276"/>
                </a:cubicBezTo>
                <a:cubicBezTo>
                  <a:pt x="911889" y="813488"/>
                  <a:pt x="912431" y="810241"/>
                  <a:pt x="914054" y="808618"/>
                </a:cubicBezTo>
                <a:cubicBezTo>
                  <a:pt x="915677" y="808618"/>
                  <a:pt x="915136" y="810783"/>
                  <a:pt x="916219" y="810783"/>
                </a:cubicBezTo>
                <a:cubicBezTo>
                  <a:pt x="916219" y="808077"/>
                  <a:pt x="918383" y="807536"/>
                  <a:pt x="917301" y="804289"/>
                </a:cubicBezTo>
                <a:cubicBezTo>
                  <a:pt x="921089" y="803748"/>
                  <a:pt x="922712" y="801042"/>
                  <a:pt x="925959" y="799960"/>
                </a:cubicBezTo>
                <a:cubicBezTo>
                  <a:pt x="925418" y="795630"/>
                  <a:pt x="927042" y="793466"/>
                  <a:pt x="927042" y="789678"/>
                </a:cubicBezTo>
                <a:cubicBezTo>
                  <a:pt x="931371" y="790760"/>
                  <a:pt x="930288" y="785349"/>
                  <a:pt x="931371" y="784266"/>
                </a:cubicBezTo>
                <a:cubicBezTo>
                  <a:pt x="932994" y="782643"/>
                  <a:pt x="934076" y="783184"/>
                  <a:pt x="935700" y="782102"/>
                </a:cubicBezTo>
                <a:cubicBezTo>
                  <a:pt x="935159" y="777773"/>
                  <a:pt x="935700" y="775067"/>
                  <a:pt x="936782" y="774526"/>
                </a:cubicBezTo>
                <a:cubicBezTo>
                  <a:pt x="937323" y="773985"/>
                  <a:pt x="936241" y="772902"/>
                  <a:pt x="936782" y="772361"/>
                </a:cubicBezTo>
                <a:cubicBezTo>
                  <a:pt x="937864" y="770738"/>
                  <a:pt x="941111" y="770738"/>
                  <a:pt x="940029" y="768032"/>
                </a:cubicBezTo>
                <a:cubicBezTo>
                  <a:pt x="938947" y="766950"/>
                  <a:pt x="938947" y="764244"/>
                  <a:pt x="938947" y="761538"/>
                </a:cubicBezTo>
                <a:cubicBezTo>
                  <a:pt x="941111" y="762079"/>
                  <a:pt x="941111" y="759915"/>
                  <a:pt x="942194" y="759374"/>
                </a:cubicBezTo>
                <a:cubicBezTo>
                  <a:pt x="944358" y="759915"/>
                  <a:pt x="945982" y="762621"/>
                  <a:pt x="947605" y="760456"/>
                </a:cubicBezTo>
                <a:cubicBezTo>
                  <a:pt x="944899" y="750715"/>
                  <a:pt x="948687" y="740434"/>
                  <a:pt x="954099" y="736104"/>
                </a:cubicBezTo>
                <a:cubicBezTo>
                  <a:pt x="953016" y="730693"/>
                  <a:pt x="955722" y="729611"/>
                  <a:pt x="956263" y="725823"/>
                </a:cubicBezTo>
                <a:cubicBezTo>
                  <a:pt x="954640" y="725282"/>
                  <a:pt x="954099" y="723658"/>
                  <a:pt x="954099" y="721494"/>
                </a:cubicBezTo>
                <a:cubicBezTo>
                  <a:pt x="957346" y="719870"/>
                  <a:pt x="956263" y="715000"/>
                  <a:pt x="959510" y="713918"/>
                </a:cubicBezTo>
                <a:cubicBezTo>
                  <a:pt x="962757" y="712294"/>
                  <a:pt x="963839" y="715000"/>
                  <a:pt x="964922" y="711753"/>
                </a:cubicBezTo>
                <a:cubicBezTo>
                  <a:pt x="963298" y="710671"/>
                  <a:pt x="960051" y="710671"/>
                  <a:pt x="960592" y="707424"/>
                </a:cubicBezTo>
                <a:cubicBezTo>
                  <a:pt x="961675" y="705259"/>
                  <a:pt x="962216" y="702554"/>
                  <a:pt x="963839" y="700930"/>
                </a:cubicBezTo>
                <a:cubicBezTo>
                  <a:pt x="961675" y="700930"/>
                  <a:pt x="963298" y="697142"/>
                  <a:pt x="962757" y="695519"/>
                </a:cubicBezTo>
                <a:cubicBezTo>
                  <a:pt x="964380" y="695519"/>
                  <a:pt x="964380" y="693895"/>
                  <a:pt x="966004" y="694436"/>
                </a:cubicBezTo>
                <a:cubicBezTo>
                  <a:pt x="965463" y="687943"/>
                  <a:pt x="968168" y="684696"/>
                  <a:pt x="967086" y="677661"/>
                </a:cubicBezTo>
                <a:cubicBezTo>
                  <a:pt x="968710" y="677661"/>
                  <a:pt x="968168" y="674955"/>
                  <a:pt x="970333" y="675496"/>
                </a:cubicBezTo>
                <a:cubicBezTo>
                  <a:pt x="970874" y="671708"/>
                  <a:pt x="967086" y="672791"/>
                  <a:pt x="969251" y="671167"/>
                </a:cubicBezTo>
                <a:cubicBezTo>
                  <a:pt x="969792" y="670626"/>
                  <a:pt x="968168" y="670085"/>
                  <a:pt x="968168" y="670085"/>
                </a:cubicBezTo>
                <a:cubicBezTo>
                  <a:pt x="967627" y="669003"/>
                  <a:pt x="969251" y="669003"/>
                  <a:pt x="969251" y="669003"/>
                </a:cubicBezTo>
                <a:cubicBezTo>
                  <a:pt x="971415" y="666838"/>
                  <a:pt x="969792" y="664673"/>
                  <a:pt x="970333" y="662509"/>
                </a:cubicBezTo>
                <a:cubicBezTo>
                  <a:pt x="970333" y="662509"/>
                  <a:pt x="971415" y="660885"/>
                  <a:pt x="971415" y="661426"/>
                </a:cubicBezTo>
                <a:cubicBezTo>
                  <a:pt x="971415" y="659803"/>
                  <a:pt x="970333" y="657638"/>
                  <a:pt x="970333" y="656015"/>
                </a:cubicBezTo>
                <a:cubicBezTo>
                  <a:pt x="970333" y="654392"/>
                  <a:pt x="972498" y="652768"/>
                  <a:pt x="971415" y="650604"/>
                </a:cubicBezTo>
                <a:cubicBezTo>
                  <a:pt x="971415" y="648980"/>
                  <a:pt x="968710" y="649521"/>
                  <a:pt x="969251" y="647357"/>
                </a:cubicBezTo>
                <a:cubicBezTo>
                  <a:pt x="969251" y="645733"/>
                  <a:pt x="971415" y="646274"/>
                  <a:pt x="971415" y="645192"/>
                </a:cubicBezTo>
                <a:cubicBezTo>
                  <a:pt x="972498" y="645192"/>
                  <a:pt x="973039" y="646816"/>
                  <a:pt x="973580" y="645192"/>
                </a:cubicBezTo>
                <a:cubicBezTo>
                  <a:pt x="971957" y="645192"/>
                  <a:pt x="973580" y="643569"/>
                  <a:pt x="974662" y="643028"/>
                </a:cubicBezTo>
                <a:cubicBezTo>
                  <a:pt x="974662" y="640863"/>
                  <a:pt x="974662" y="638698"/>
                  <a:pt x="974662" y="636534"/>
                </a:cubicBezTo>
                <a:cubicBezTo>
                  <a:pt x="975745" y="636534"/>
                  <a:pt x="975745" y="637616"/>
                  <a:pt x="976827" y="637616"/>
                </a:cubicBezTo>
                <a:cubicBezTo>
                  <a:pt x="976827" y="634369"/>
                  <a:pt x="973580" y="634910"/>
                  <a:pt x="973580" y="632205"/>
                </a:cubicBezTo>
                <a:cubicBezTo>
                  <a:pt x="971957" y="621923"/>
                  <a:pt x="973580" y="614347"/>
                  <a:pt x="972498" y="603524"/>
                </a:cubicBezTo>
                <a:cubicBezTo>
                  <a:pt x="974662" y="604065"/>
                  <a:pt x="974662" y="601901"/>
                  <a:pt x="975745" y="601359"/>
                </a:cubicBezTo>
                <a:cubicBezTo>
                  <a:pt x="976827" y="598113"/>
                  <a:pt x="973580" y="597571"/>
                  <a:pt x="973580" y="595948"/>
                </a:cubicBezTo>
                <a:cubicBezTo>
                  <a:pt x="973580" y="594325"/>
                  <a:pt x="975745" y="593242"/>
                  <a:pt x="974662" y="590537"/>
                </a:cubicBezTo>
                <a:cubicBezTo>
                  <a:pt x="972498" y="589995"/>
                  <a:pt x="971957" y="592160"/>
                  <a:pt x="971415" y="590537"/>
                </a:cubicBezTo>
                <a:cubicBezTo>
                  <a:pt x="973039" y="588913"/>
                  <a:pt x="971957" y="584043"/>
                  <a:pt x="973580" y="582960"/>
                </a:cubicBezTo>
                <a:cubicBezTo>
                  <a:pt x="970874" y="580796"/>
                  <a:pt x="970874" y="575384"/>
                  <a:pt x="970333" y="574302"/>
                </a:cubicBezTo>
                <a:cubicBezTo>
                  <a:pt x="969251" y="572138"/>
                  <a:pt x="967627" y="570514"/>
                  <a:pt x="967086" y="568891"/>
                </a:cubicBezTo>
                <a:cubicBezTo>
                  <a:pt x="970333" y="564020"/>
                  <a:pt x="966004" y="559150"/>
                  <a:pt x="964922" y="555362"/>
                </a:cubicBezTo>
                <a:cubicBezTo>
                  <a:pt x="964922" y="551574"/>
                  <a:pt x="966545" y="549951"/>
                  <a:pt x="966004" y="545080"/>
                </a:cubicBezTo>
                <a:cubicBezTo>
                  <a:pt x="962216" y="544539"/>
                  <a:pt x="961675" y="541292"/>
                  <a:pt x="960592" y="539669"/>
                </a:cubicBezTo>
                <a:cubicBezTo>
                  <a:pt x="960051" y="539128"/>
                  <a:pt x="958969" y="538587"/>
                  <a:pt x="958428" y="537504"/>
                </a:cubicBezTo>
                <a:cubicBezTo>
                  <a:pt x="957346" y="535881"/>
                  <a:pt x="956804" y="532093"/>
                  <a:pt x="956263" y="531011"/>
                </a:cubicBezTo>
                <a:cubicBezTo>
                  <a:pt x="955181" y="528305"/>
                  <a:pt x="953558" y="526140"/>
                  <a:pt x="955181" y="524517"/>
                </a:cubicBezTo>
                <a:cubicBezTo>
                  <a:pt x="951393" y="523435"/>
                  <a:pt x="949770" y="520188"/>
                  <a:pt x="949770" y="515859"/>
                </a:cubicBezTo>
                <a:cubicBezTo>
                  <a:pt x="944899" y="513694"/>
                  <a:pt x="942194" y="509906"/>
                  <a:pt x="941111" y="504494"/>
                </a:cubicBezTo>
                <a:cubicBezTo>
                  <a:pt x="936782" y="503953"/>
                  <a:pt x="934618" y="507741"/>
                  <a:pt x="934618" y="502330"/>
                </a:cubicBezTo>
                <a:cubicBezTo>
                  <a:pt x="935159" y="502330"/>
                  <a:pt x="935700" y="501248"/>
                  <a:pt x="934618" y="501248"/>
                </a:cubicBezTo>
                <a:cubicBezTo>
                  <a:pt x="932453" y="501789"/>
                  <a:pt x="935159" y="507741"/>
                  <a:pt x="931371" y="506659"/>
                </a:cubicBezTo>
                <a:cubicBezTo>
                  <a:pt x="930288" y="504494"/>
                  <a:pt x="934618" y="502871"/>
                  <a:pt x="931371" y="502330"/>
                </a:cubicBezTo>
                <a:cubicBezTo>
                  <a:pt x="929747" y="505036"/>
                  <a:pt x="931371" y="500165"/>
                  <a:pt x="929206" y="500165"/>
                </a:cubicBezTo>
                <a:cubicBezTo>
                  <a:pt x="927042" y="500165"/>
                  <a:pt x="927042" y="497460"/>
                  <a:pt x="925959" y="496918"/>
                </a:cubicBezTo>
                <a:cubicBezTo>
                  <a:pt x="924877" y="495836"/>
                  <a:pt x="922712" y="496918"/>
                  <a:pt x="921630" y="495836"/>
                </a:cubicBezTo>
                <a:cubicBezTo>
                  <a:pt x="920548" y="495295"/>
                  <a:pt x="920548" y="493130"/>
                  <a:pt x="919465" y="492589"/>
                </a:cubicBezTo>
                <a:cubicBezTo>
                  <a:pt x="916219" y="492048"/>
                  <a:pt x="914054" y="498001"/>
                  <a:pt x="911889" y="494754"/>
                </a:cubicBezTo>
                <a:cubicBezTo>
                  <a:pt x="911348" y="491507"/>
                  <a:pt x="918924" y="491507"/>
                  <a:pt x="916219" y="490425"/>
                </a:cubicBezTo>
                <a:cubicBezTo>
                  <a:pt x="911889" y="491507"/>
                  <a:pt x="908643" y="493672"/>
                  <a:pt x="903772" y="494754"/>
                </a:cubicBezTo>
                <a:cubicBezTo>
                  <a:pt x="902149" y="494213"/>
                  <a:pt x="902149" y="493672"/>
                  <a:pt x="900525" y="494754"/>
                </a:cubicBezTo>
                <a:cubicBezTo>
                  <a:pt x="900525" y="492589"/>
                  <a:pt x="900525" y="491507"/>
                  <a:pt x="899443" y="490425"/>
                </a:cubicBezTo>
                <a:cubicBezTo>
                  <a:pt x="896737" y="490425"/>
                  <a:pt x="892949" y="490966"/>
                  <a:pt x="891867" y="489342"/>
                </a:cubicBezTo>
                <a:cubicBezTo>
                  <a:pt x="890785" y="490966"/>
                  <a:pt x="890785" y="493672"/>
                  <a:pt x="888620" y="493672"/>
                </a:cubicBezTo>
                <a:cubicBezTo>
                  <a:pt x="885914" y="490966"/>
                  <a:pt x="885914" y="492589"/>
                  <a:pt x="881044" y="492589"/>
                </a:cubicBezTo>
                <a:cubicBezTo>
                  <a:pt x="881044" y="494754"/>
                  <a:pt x="879962" y="496377"/>
                  <a:pt x="877797" y="495836"/>
                </a:cubicBezTo>
                <a:cubicBezTo>
                  <a:pt x="875633" y="494754"/>
                  <a:pt x="872386" y="494213"/>
                  <a:pt x="872386" y="491507"/>
                </a:cubicBezTo>
                <a:cubicBezTo>
                  <a:pt x="869139" y="492048"/>
                  <a:pt x="868598" y="494754"/>
                  <a:pt x="863728" y="493672"/>
                </a:cubicBezTo>
                <a:cubicBezTo>
                  <a:pt x="862104" y="490966"/>
                  <a:pt x="859939" y="488260"/>
                  <a:pt x="858316" y="486096"/>
                </a:cubicBezTo>
                <a:cubicBezTo>
                  <a:pt x="853987" y="487178"/>
                  <a:pt x="855610" y="482849"/>
                  <a:pt x="853987" y="485013"/>
                </a:cubicBezTo>
                <a:cubicBezTo>
                  <a:pt x="853446" y="485554"/>
                  <a:pt x="849658" y="481766"/>
                  <a:pt x="849658" y="480684"/>
                </a:cubicBezTo>
                <a:cubicBezTo>
                  <a:pt x="850740" y="474190"/>
                  <a:pt x="847493" y="472567"/>
                  <a:pt x="846411" y="468238"/>
                </a:cubicBezTo>
                <a:cubicBezTo>
                  <a:pt x="842623" y="468779"/>
                  <a:pt x="842082" y="466614"/>
                  <a:pt x="840999" y="464991"/>
                </a:cubicBezTo>
                <a:cubicBezTo>
                  <a:pt x="841541" y="465532"/>
                  <a:pt x="842082" y="464450"/>
                  <a:pt x="842082" y="463909"/>
                </a:cubicBezTo>
                <a:cubicBezTo>
                  <a:pt x="842082" y="463909"/>
                  <a:pt x="840999" y="463367"/>
                  <a:pt x="840999" y="462826"/>
                </a:cubicBezTo>
                <a:cubicBezTo>
                  <a:pt x="840458" y="461744"/>
                  <a:pt x="839917" y="461203"/>
                  <a:pt x="839917" y="459579"/>
                </a:cubicBezTo>
                <a:cubicBezTo>
                  <a:pt x="840458" y="457415"/>
                  <a:pt x="842082" y="456874"/>
                  <a:pt x="842082" y="454168"/>
                </a:cubicBezTo>
                <a:cubicBezTo>
                  <a:pt x="842082" y="448215"/>
                  <a:pt x="837211" y="446592"/>
                  <a:pt x="835588" y="441722"/>
                </a:cubicBezTo>
                <a:cubicBezTo>
                  <a:pt x="836670" y="441722"/>
                  <a:pt x="837211" y="439557"/>
                  <a:pt x="835588" y="439557"/>
                </a:cubicBezTo>
                <a:cubicBezTo>
                  <a:pt x="835588" y="440639"/>
                  <a:pt x="835588" y="441722"/>
                  <a:pt x="834506" y="441722"/>
                </a:cubicBezTo>
                <a:cubicBezTo>
                  <a:pt x="830177" y="440098"/>
                  <a:pt x="825847" y="442263"/>
                  <a:pt x="820977" y="439557"/>
                </a:cubicBezTo>
                <a:cubicBezTo>
                  <a:pt x="822059" y="444969"/>
                  <a:pt x="817189" y="439016"/>
                  <a:pt x="817730" y="441722"/>
                </a:cubicBezTo>
                <a:cubicBezTo>
                  <a:pt x="818813" y="441181"/>
                  <a:pt x="821518" y="444969"/>
                  <a:pt x="818813" y="444969"/>
                </a:cubicBezTo>
                <a:cubicBezTo>
                  <a:pt x="816107" y="442263"/>
                  <a:pt x="813401" y="440098"/>
                  <a:pt x="808531" y="439557"/>
                </a:cubicBezTo>
                <a:cubicBezTo>
                  <a:pt x="808531" y="442263"/>
                  <a:pt x="806907" y="443886"/>
                  <a:pt x="804202" y="443886"/>
                </a:cubicBezTo>
                <a:cubicBezTo>
                  <a:pt x="799872" y="445510"/>
                  <a:pt x="802037" y="440639"/>
                  <a:pt x="798790" y="441722"/>
                </a:cubicBezTo>
                <a:cubicBezTo>
                  <a:pt x="795543" y="440639"/>
                  <a:pt x="796084" y="443345"/>
                  <a:pt x="794461" y="443886"/>
                </a:cubicBezTo>
                <a:cubicBezTo>
                  <a:pt x="791214" y="439557"/>
                  <a:pt x="786344" y="445510"/>
                  <a:pt x="782015" y="440639"/>
                </a:cubicBezTo>
                <a:cubicBezTo>
                  <a:pt x="778768" y="440098"/>
                  <a:pt x="778768" y="443345"/>
                  <a:pt x="775521" y="442804"/>
                </a:cubicBezTo>
                <a:cubicBezTo>
                  <a:pt x="772815" y="442263"/>
                  <a:pt x="770109" y="440098"/>
                  <a:pt x="767945" y="440639"/>
                </a:cubicBezTo>
                <a:cubicBezTo>
                  <a:pt x="764698" y="441181"/>
                  <a:pt x="764157" y="445510"/>
                  <a:pt x="761451" y="446051"/>
                </a:cubicBezTo>
                <a:cubicBezTo>
                  <a:pt x="760910" y="442804"/>
                  <a:pt x="756040" y="443345"/>
                  <a:pt x="756040" y="439557"/>
                </a:cubicBezTo>
                <a:cubicBezTo>
                  <a:pt x="752793" y="439557"/>
                  <a:pt x="753334" y="442804"/>
                  <a:pt x="750628" y="442804"/>
                </a:cubicBezTo>
                <a:cubicBezTo>
                  <a:pt x="744134" y="440098"/>
                  <a:pt x="739805" y="441181"/>
                  <a:pt x="732770" y="440639"/>
                </a:cubicBezTo>
                <a:cubicBezTo>
                  <a:pt x="731688" y="436310"/>
                  <a:pt x="725736" y="435228"/>
                  <a:pt x="721406" y="437393"/>
                </a:cubicBezTo>
                <a:cubicBezTo>
                  <a:pt x="719242" y="436310"/>
                  <a:pt x="719783" y="432522"/>
                  <a:pt x="718160" y="430899"/>
                </a:cubicBezTo>
                <a:cubicBezTo>
                  <a:pt x="717077" y="436310"/>
                  <a:pt x="717618" y="429816"/>
                  <a:pt x="715995" y="429816"/>
                </a:cubicBezTo>
                <a:cubicBezTo>
                  <a:pt x="714913" y="429816"/>
                  <a:pt x="715454" y="429275"/>
                  <a:pt x="714913" y="428734"/>
                </a:cubicBezTo>
                <a:cubicBezTo>
                  <a:pt x="711125" y="424405"/>
                  <a:pt x="713830" y="421158"/>
                  <a:pt x="713830" y="416288"/>
                </a:cubicBezTo>
                <a:cubicBezTo>
                  <a:pt x="713830" y="413582"/>
                  <a:pt x="711666" y="409794"/>
                  <a:pt x="711666" y="408712"/>
                </a:cubicBezTo>
                <a:cubicBezTo>
                  <a:pt x="711666" y="407630"/>
                  <a:pt x="712748" y="407088"/>
                  <a:pt x="712748" y="406547"/>
                </a:cubicBezTo>
                <a:cubicBezTo>
                  <a:pt x="712748" y="405465"/>
                  <a:pt x="708419" y="404383"/>
                  <a:pt x="710584" y="402218"/>
                </a:cubicBezTo>
                <a:cubicBezTo>
                  <a:pt x="707878" y="402759"/>
                  <a:pt x="708419" y="400054"/>
                  <a:pt x="705172" y="401136"/>
                </a:cubicBezTo>
                <a:cubicBezTo>
                  <a:pt x="705713" y="397348"/>
                  <a:pt x="704090" y="395724"/>
                  <a:pt x="700843" y="395724"/>
                </a:cubicBezTo>
                <a:cubicBezTo>
                  <a:pt x="701925" y="399512"/>
                  <a:pt x="698678" y="396266"/>
                  <a:pt x="696514" y="396807"/>
                </a:cubicBezTo>
                <a:cubicBezTo>
                  <a:pt x="695431" y="397348"/>
                  <a:pt x="695431" y="398430"/>
                  <a:pt x="694349" y="398971"/>
                </a:cubicBezTo>
                <a:cubicBezTo>
                  <a:pt x="693808" y="397889"/>
                  <a:pt x="693267" y="396266"/>
                  <a:pt x="692185" y="395724"/>
                </a:cubicBezTo>
                <a:cubicBezTo>
                  <a:pt x="691643" y="396807"/>
                  <a:pt x="691102" y="398430"/>
                  <a:pt x="690020" y="398971"/>
                </a:cubicBezTo>
                <a:cubicBezTo>
                  <a:pt x="685691" y="399512"/>
                  <a:pt x="684609" y="397348"/>
                  <a:pt x="683526" y="398971"/>
                </a:cubicBezTo>
                <a:cubicBezTo>
                  <a:pt x="682985" y="399512"/>
                  <a:pt x="681903" y="398430"/>
                  <a:pt x="681362" y="398971"/>
                </a:cubicBezTo>
                <a:cubicBezTo>
                  <a:pt x="680279" y="399512"/>
                  <a:pt x="680821" y="401136"/>
                  <a:pt x="679197" y="401136"/>
                </a:cubicBezTo>
                <a:cubicBezTo>
                  <a:pt x="679197" y="401136"/>
                  <a:pt x="677574" y="398430"/>
                  <a:pt x="677033" y="398971"/>
                </a:cubicBezTo>
                <a:cubicBezTo>
                  <a:pt x="675950" y="398971"/>
                  <a:pt x="673786" y="398971"/>
                  <a:pt x="673786" y="400054"/>
                </a:cubicBezTo>
                <a:cubicBezTo>
                  <a:pt x="674868" y="400054"/>
                  <a:pt x="676491" y="401677"/>
                  <a:pt x="674868" y="402218"/>
                </a:cubicBezTo>
                <a:cubicBezTo>
                  <a:pt x="673245" y="402759"/>
                  <a:pt x="671080" y="401136"/>
                  <a:pt x="669456" y="401136"/>
                </a:cubicBezTo>
                <a:cubicBezTo>
                  <a:pt x="667833" y="401136"/>
                  <a:pt x="667833" y="403300"/>
                  <a:pt x="666210" y="403300"/>
                </a:cubicBezTo>
                <a:cubicBezTo>
                  <a:pt x="665127" y="403300"/>
                  <a:pt x="664045" y="402218"/>
                  <a:pt x="661880" y="402218"/>
                </a:cubicBezTo>
                <a:cubicBezTo>
                  <a:pt x="660798" y="402218"/>
                  <a:pt x="660798" y="403300"/>
                  <a:pt x="659716" y="403300"/>
                </a:cubicBezTo>
                <a:cubicBezTo>
                  <a:pt x="657551" y="403842"/>
                  <a:pt x="654846" y="403842"/>
                  <a:pt x="652140" y="404383"/>
                </a:cubicBezTo>
                <a:cubicBezTo>
                  <a:pt x="652140" y="400054"/>
                  <a:pt x="644564" y="402759"/>
                  <a:pt x="641858" y="401136"/>
                </a:cubicBezTo>
                <a:cubicBezTo>
                  <a:pt x="640776" y="402218"/>
                  <a:pt x="641317" y="405465"/>
                  <a:pt x="638611" y="404383"/>
                </a:cubicBezTo>
                <a:cubicBezTo>
                  <a:pt x="639152" y="400595"/>
                  <a:pt x="632118" y="402218"/>
                  <a:pt x="629953" y="401136"/>
                </a:cubicBezTo>
                <a:cubicBezTo>
                  <a:pt x="629953" y="402218"/>
                  <a:pt x="629953" y="404383"/>
                  <a:pt x="628871" y="404383"/>
                </a:cubicBezTo>
                <a:cubicBezTo>
                  <a:pt x="627788" y="401677"/>
                  <a:pt x="625083" y="401677"/>
                  <a:pt x="623459" y="400054"/>
                </a:cubicBezTo>
                <a:cubicBezTo>
                  <a:pt x="621836" y="406006"/>
                  <a:pt x="613177" y="397889"/>
                  <a:pt x="609931" y="402218"/>
                </a:cubicBezTo>
                <a:cubicBezTo>
                  <a:pt x="611554" y="402218"/>
                  <a:pt x="611554" y="405465"/>
                  <a:pt x="609931" y="405465"/>
                </a:cubicBezTo>
                <a:cubicBezTo>
                  <a:pt x="608307" y="405465"/>
                  <a:pt x="608848" y="402759"/>
                  <a:pt x="606684" y="403300"/>
                </a:cubicBezTo>
                <a:cubicBezTo>
                  <a:pt x="606684" y="404383"/>
                  <a:pt x="605601" y="403842"/>
                  <a:pt x="604519" y="403300"/>
                </a:cubicBezTo>
                <a:cubicBezTo>
                  <a:pt x="604519" y="404924"/>
                  <a:pt x="604519" y="406006"/>
                  <a:pt x="604519" y="407630"/>
                </a:cubicBezTo>
                <a:cubicBezTo>
                  <a:pt x="601272" y="404924"/>
                  <a:pt x="601813" y="406006"/>
                  <a:pt x="600190" y="407630"/>
                </a:cubicBezTo>
                <a:cubicBezTo>
                  <a:pt x="600190" y="407630"/>
                  <a:pt x="598025" y="408712"/>
                  <a:pt x="598025" y="408712"/>
                </a:cubicBezTo>
                <a:cubicBezTo>
                  <a:pt x="598025" y="408712"/>
                  <a:pt x="598025" y="406547"/>
                  <a:pt x="598025" y="406547"/>
                </a:cubicBezTo>
                <a:cubicBezTo>
                  <a:pt x="596402" y="404924"/>
                  <a:pt x="592614" y="408171"/>
                  <a:pt x="592614" y="407630"/>
                </a:cubicBezTo>
                <a:cubicBezTo>
                  <a:pt x="590990" y="405465"/>
                  <a:pt x="589367" y="402759"/>
                  <a:pt x="588285" y="404383"/>
                </a:cubicBezTo>
                <a:cubicBezTo>
                  <a:pt x="587744" y="404924"/>
                  <a:pt x="587202" y="403300"/>
                  <a:pt x="587202" y="403300"/>
                </a:cubicBezTo>
                <a:cubicBezTo>
                  <a:pt x="582873" y="402218"/>
                  <a:pt x="580168" y="402759"/>
                  <a:pt x="575838" y="401136"/>
                </a:cubicBezTo>
                <a:cubicBezTo>
                  <a:pt x="575838" y="402218"/>
                  <a:pt x="574215" y="402218"/>
                  <a:pt x="572592" y="402218"/>
                </a:cubicBezTo>
                <a:cubicBezTo>
                  <a:pt x="570968" y="402218"/>
                  <a:pt x="570968" y="403842"/>
                  <a:pt x="569345" y="403300"/>
                </a:cubicBezTo>
                <a:cubicBezTo>
                  <a:pt x="569345" y="400054"/>
                  <a:pt x="565557" y="400054"/>
                  <a:pt x="562851" y="398971"/>
                </a:cubicBezTo>
                <a:cubicBezTo>
                  <a:pt x="562851" y="404383"/>
                  <a:pt x="560145" y="400595"/>
                  <a:pt x="559604" y="400054"/>
                </a:cubicBezTo>
                <a:cubicBezTo>
                  <a:pt x="556357" y="398971"/>
                  <a:pt x="557439" y="402218"/>
                  <a:pt x="555275" y="402218"/>
                </a:cubicBezTo>
                <a:cubicBezTo>
                  <a:pt x="553651" y="401677"/>
                  <a:pt x="555275" y="397889"/>
                  <a:pt x="553110" y="397889"/>
                </a:cubicBezTo>
                <a:cubicBezTo>
                  <a:pt x="552569" y="399512"/>
                  <a:pt x="550405" y="398430"/>
                  <a:pt x="549863" y="397889"/>
                </a:cubicBezTo>
                <a:cubicBezTo>
                  <a:pt x="549322" y="398971"/>
                  <a:pt x="548781" y="400595"/>
                  <a:pt x="547699" y="401136"/>
                </a:cubicBezTo>
                <a:cubicBezTo>
                  <a:pt x="544452" y="397889"/>
                  <a:pt x="550405" y="398971"/>
                  <a:pt x="549863" y="395724"/>
                </a:cubicBezTo>
                <a:cubicBezTo>
                  <a:pt x="548781" y="395724"/>
                  <a:pt x="547699" y="395724"/>
                  <a:pt x="547699" y="394642"/>
                </a:cubicBezTo>
                <a:cubicBezTo>
                  <a:pt x="543911" y="393560"/>
                  <a:pt x="545534" y="397348"/>
                  <a:pt x="543370" y="397889"/>
                </a:cubicBezTo>
                <a:cubicBezTo>
                  <a:pt x="541205" y="397348"/>
                  <a:pt x="539582" y="394101"/>
                  <a:pt x="539041" y="393560"/>
                </a:cubicBezTo>
                <a:cubicBezTo>
                  <a:pt x="538499" y="393019"/>
                  <a:pt x="537417" y="394101"/>
                  <a:pt x="536876" y="393560"/>
                </a:cubicBezTo>
                <a:cubicBezTo>
                  <a:pt x="536335" y="393019"/>
                  <a:pt x="536876" y="390313"/>
                  <a:pt x="534711" y="391395"/>
                </a:cubicBezTo>
                <a:cubicBezTo>
                  <a:pt x="533088" y="391936"/>
                  <a:pt x="533629" y="394642"/>
                  <a:pt x="530382" y="393560"/>
                </a:cubicBezTo>
                <a:cubicBezTo>
                  <a:pt x="531465" y="397889"/>
                  <a:pt x="528759" y="401136"/>
                  <a:pt x="528218" y="402218"/>
                </a:cubicBezTo>
                <a:cubicBezTo>
                  <a:pt x="527135" y="404383"/>
                  <a:pt x="527135" y="406547"/>
                  <a:pt x="523888" y="405465"/>
                </a:cubicBezTo>
                <a:cubicBezTo>
                  <a:pt x="523347" y="408712"/>
                  <a:pt x="526053" y="408712"/>
                  <a:pt x="524971" y="411959"/>
                </a:cubicBezTo>
                <a:cubicBezTo>
                  <a:pt x="523888" y="413041"/>
                  <a:pt x="521724" y="413582"/>
                  <a:pt x="519559" y="413041"/>
                </a:cubicBezTo>
                <a:cubicBezTo>
                  <a:pt x="520100" y="416288"/>
                  <a:pt x="521183" y="416288"/>
                  <a:pt x="519559" y="417370"/>
                </a:cubicBezTo>
                <a:cubicBezTo>
                  <a:pt x="519559" y="417370"/>
                  <a:pt x="519559" y="419535"/>
                  <a:pt x="519559" y="419535"/>
                </a:cubicBezTo>
                <a:cubicBezTo>
                  <a:pt x="519559" y="421699"/>
                  <a:pt x="519018" y="422782"/>
                  <a:pt x="518477" y="423864"/>
                </a:cubicBezTo>
                <a:cubicBezTo>
                  <a:pt x="517936" y="426570"/>
                  <a:pt x="519018" y="428193"/>
                  <a:pt x="516312" y="428193"/>
                </a:cubicBezTo>
                <a:cubicBezTo>
                  <a:pt x="515771" y="427652"/>
                  <a:pt x="510901" y="425487"/>
                  <a:pt x="510901" y="428193"/>
                </a:cubicBezTo>
                <a:cubicBezTo>
                  <a:pt x="513066" y="428193"/>
                  <a:pt x="514689" y="429275"/>
                  <a:pt x="514148" y="431440"/>
                </a:cubicBezTo>
                <a:cubicBezTo>
                  <a:pt x="512524" y="431440"/>
                  <a:pt x="510360" y="431440"/>
                  <a:pt x="508736" y="431440"/>
                </a:cubicBezTo>
                <a:cubicBezTo>
                  <a:pt x="507654" y="433605"/>
                  <a:pt x="506572" y="434687"/>
                  <a:pt x="507654" y="435769"/>
                </a:cubicBezTo>
                <a:cubicBezTo>
                  <a:pt x="508195" y="436310"/>
                  <a:pt x="506572" y="436851"/>
                  <a:pt x="506572" y="436851"/>
                </a:cubicBezTo>
                <a:cubicBezTo>
                  <a:pt x="506031" y="441181"/>
                  <a:pt x="507654" y="441181"/>
                  <a:pt x="508736" y="443345"/>
                </a:cubicBezTo>
                <a:cubicBezTo>
                  <a:pt x="507113" y="443345"/>
                  <a:pt x="507654" y="446051"/>
                  <a:pt x="505490" y="445510"/>
                </a:cubicBezTo>
                <a:cubicBezTo>
                  <a:pt x="505490" y="446592"/>
                  <a:pt x="505490" y="448757"/>
                  <a:pt x="504407" y="448757"/>
                </a:cubicBezTo>
                <a:cubicBezTo>
                  <a:pt x="502243" y="449839"/>
                  <a:pt x="500619" y="445510"/>
                  <a:pt x="500078" y="448757"/>
                </a:cubicBezTo>
                <a:cubicBezTo>
                  <a:pt x="503325" y="448757"/>
                  <a:pt x="502243" y="453627"/>
                  <a:pt x="502243" y="456333"/>
                </a:cubicBezTo>
                <a:cubicBezTo>
                  <a:pt x="499537" y="456874"/>
                  <a:pt x="498455" y="457415"/>
                  <a:pt x="495749" y="459579"/>
                </a:cubicBezTo>
                <a:cubicBezTo>
                  <a:pt x="496831" y="467697"/>
                  <a:pt x="492502" y="462826"/>
                  <a:pt x="491420" y="464991"/>
                </a:cubicBezTo>
                <a:cubicBezTo>
                  <a:pt x="492502" y="464991"/>
                  <a:pt x="493043" y="466073"/>
                  <a:pt x="493584" y="467155"/>
                </a:cubicBezTo>
                <a:cubicBezTo>
                  <a:pt x="490879" y="470402"/>
                  <a:pt x="489796" y="472567"/>
                  <a:pt x="491420" y="477437"/>
                </a:cubicBezTo>
                <a:cubicBezTo>
                  <a:pt x="488714" y="474732"/>
                  <a:pt x="488173" y="479061"/>
                  <a:pt x="486008" y="479602"/>
                </a:cubicBezTo>
                <a:cubicBezTo>
                  <a:pt x="488173" y="485554"/>
                  <a:pt x="482761" y="492048"/>
                  <a:pt x="482761" y="499624"/>
                </a:cubicBezTo>
                <a:cubicBezTo>
                  <a:pt x="479515" y="499624"/>
                  <a:pt x="479515" y="503412"/>
                  <a:pt x="477350" y="503953"/>
                </a:cubicBezTo>
                <a:cubicBezTo>
                  <a:pt x="477891" y="508282"/>
                  <a:pt x="477891" y="507200"/>
                  <a:pt x="477350" y="511529"/>
                </a:cubicBezTo>
                <a:cubicBezTo>
                  <a:pt x="475185" y="511529"/>
                  <a:pt x="474103" y="511529"/>
                  <a:pt x="473021" y="512612"/>
                </a:cubicBezTo>
                <a:cubicBezTo>
                  <a:pt x="472480" y="515859"/>
                  <a:pt x="475185" y="515859"/>
                  <a:pt x="474103" y="519105"/>
                </a:cubicBezTo>
                <a:cubicBezTo>
                  <a:pt x="469774" y="518564"/>
                  <a:pt x="469233" y="521811"/>
                  <a:pt x="468692" y="524517"/>
                </a:cubicBezTo>
                <a:cubicBezTo>
                  <a:pt x="467609" y="527764"/>
                  <a:pt x="474103" y="528846"/>
                  <a:pt x="470856" y="529928"/>
                </a:cubicBezTo>
                <a:cubicBezTo>
                  <a:pt x="469233" y="529928"/>
                  <a:pt x="469774" y="527764"/>
                  <a:pt x="468692" y="527764"/>
                </a:cubicBezTo>
                <a:cubicBezTo>
                  <a:pt x="466527" y="530469"/>
                  <a:pt x="469233" y="532093"/>
                  <a:pt x="468692" y="533175"/>
                </a:cubicBezTo>
                <a:cubicBezTo>
                  <a:pt x="468692" y="533175"/>
                  <a:pt x="466527" y="534799"/>
                  <a:pt x="466527" y="535340"/>
                </a:cubicBezTo>
                <a:cubicBezTo>
                  <a:pt x="466527" y="535881"/>
                  <a:pt x="465445" y="536963"/>
                  <a:pt x="465445" y="537504"/>
                </a:cubicBezTo>
                <a:cubicBezTo>
                  <a:pt x="465445" y="539669"/>
                  <a:pt x="462198" y="543998"/>
                  <a:pt x="462198" y="545080"/>
                </a:cubicBezTo>
                <a:cubicBezTo>
                  <a:pt x="462198" y="546163"/>
                  <a:pt x="461116" y="545621"/>
                  <a:pt x="461116" y="546163"/>
                </a:cubicBezTo>
                <a:cubicBezTo>
                  <a:pt x="460033" y="549410"/>
                  <a:pt x="461657" y="552656"/>
                  <a:pt x="458951" y="554821"/>
                </a:cubicBezTo>
                <a:cubicBezTo>
                  <a:pt x="462198" y="554821"/>
                  <a:pt x="459492" y="557527"/>
                  <a:pt x="460033" y="559150"/>
                </a:cubicBezTo>
                <a:cubicBezTo>
                  <a:pt x="460575" y="560774"/>
                  <a:pt x="462739" y="561315"/>
                  <a:pt x="462198" y="563479"/>
                </a:cubicBezTo>
                <a:cubicBezTo>
                  <a:pt x="460033" y="564562"/>
                  <a:pt x="457869" y="565644"/>
                  <a:pt x="455704" y="566726"/>
                </a:cubicBezTo>
                <a:cubicBezTo>
                  <a:pt x="454622" y="569432"/>
                  <a:pt x="458951" y="571596"/>
                  <a:pt x="454622" y="571055"/>
                </a:cubicBezTo>
                <a:cubicBezTo>
                  <a:pt x="454081" y="573220"/>
                  <a:pt x="456245" y="573220"/>
                  <a:pt x="456787" y="574302"/>
                </a:cubicBezTo>
                <a:cubicBezTo>
                  <a:pt x="455704" y="577008"/>
                  <a:pt x="454081" y="579714"/>
                  <a:pt x="452457" y="581878"/>
                </a:cubicBezTo>
                <a:cubicBezTo>
                  <a:pt x="455163" y="581878"/>
                  <a:pt x="452998" y="586748"/>
                  <a:pt x="453540" y="588372"/>
                </a:cubicBezTo>
                <a:cubicBezTo>
                  <a:pt x="454622" y="588372"/>
                  <a:pt x="454622" y="589454"/>
                  <a:pt x="454622" y="590537"/>
                </a:cubicBezTo>
                <a:cubicBezTo>
                  <a:pt x="457328" y="589995"/>
                  <a:pt x="459492" y="591078"/>
                  <a:pt x="458951" y="593783"/>
                </a:cubicBezTo>
                <a:cubicBezTo>
                  <a:pt x="456245" y="593242"/>
                  <a:pt x="454081" y="591619"/>
                  <a:pt x="453540" y="594866"/>
                </a:cubicBezTo>
                <a:cubicBezTo>
                  <a:pt x="460033" y="599195"/>
                  <a:pt x="460575" y="600277"/>
                  <a:pt x="461116" y="604065"/>
                </a:cubicBezTo>
                <a:close/>
                <a:moveTo>
                  <a:pt x="615883" y="631122"/>
                </a:moveTo>
                <a:cubicBezTo>
                  <a:pt x="611013" y="626793"/>
                  <a:pt x="613177" y="634369"/>
                  <a:pt x="615883" y="631122"/>
                </a:cubicBezTo>
                <a:lnTo>
                  <a:pt x="615883" y="631122"/>
                </a:lnTo>
                <a:close/>
                <a:moveTo>
                  <a:pt x="974121" y="766950"/>
                </a:moveTo>
                <a:cubicBezTo>
                  <a:pt x="973580" y="770197"/>
                  <a:pt x="976286" y="770197"/>
                  <a:pt x="975203" y="773443"/>
                </a:cubicBezTo>
                <a:cubicBezTo>
                  <a:pt x="973039" y="776690"/>
                  <a:pt x="971415" y="773443"/>
                  <a:pt x="969792" y="775608"/>
                </a:cubicBezTo>
                <a:cubicBezTo>
                  <a:pt x="973039" y="775608"/>
                  <a:pt x="968710" y="782643"/>
                  <a:pt x="971957" y="782102"/>
                </a:cubicBezTo>
                <a:cubicBezTo>
                  <a:pt x="972498" y="779937"/>
                  <a:pt x="974662" y="779937"/>
                  <a:pt x="976286" y="778855"/>
                </a:cubicBezTo>
                <a:cubicBezTo>
                  <a:pt x="974662" y="770738"/>
                  <a:pt x="980074" y="770197"/>
                  <a:pt x="980615" y="764244"/>
                </a:cubicBezTo>
                <a:cubicBezTo>
                  <a:pt x="978450" y="764785"/>
                  <a:pt x="976286" y="765867"/>
                  <a:pt x="974121" y="766950"/>
                </a:cubicBezTo>
                <a:close/>
              </a:path>
            </a:pathLst>
          </a:custGeom>
          <a:solidFill>
            <a:srgbClr val="3A3939"/>
          </a:solidFill>
          <a:ln w="5378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047" name="Рисунок 46">
            <a:extLst>
              <a:ext uri="{FF2B5EF4-FFF2-40B4-BE49-F238E27FC236}">
                <a16:creationId xmlns:a16="http://schemas.microsoft.com/office/drawing/2014/main" id="{8E71BC6D-7B12-215F-2468-705845658EC1}"/>
              </a:ext>
            </a:extLst>
          </p:cNvPr>
          <p:cNvGrpSpPr/>
          <p:nvPr/>
        </p:nvGrpSpPr>
        <p:grpSpPr>
          <a:xfrm>
            <a:off x="2928395" y="7232606"/>
            <a:ext cx="1503079" cy="825415"/>
            <a:chOff x="2928395" y="7232606"/>
            <a:chExt cx="1503079" cy="825415"/>
          </a:xfrm>
        </p:grpSpPr>
        <p:sp>
          <p:nvSpPr>
            <p:cNvPr id="1048" name="Полилиния: фигура 1047">
              <a:extLst>
                <a:ext uri="{FF2B5EF4-FFF2-40B4-BE49-F238E27FC236}">
                  <a16:creationId xmlns:a16="http://schemas.microsoft.com/office/drawing/2014/main" id="{B4F70A4D-6266-F8AA-5514-E0CA79921157}"/>
                </a:ext>
              </a:extLst>
            </p:cNvPr>
            <p:cNvSpPr/>
            <p:nvPr/>
          </p:nvSpPr>
          <p:spPr>
            <a:xfrm>
              <a:off x="2928395" y="7232606"/>
              <a:ext cx="1485000" cy="809206"/>
            </a:xfrm>
            <a:custGeom>
              <a:avLst/>
              <a:gdLst>
                <a:gd name="connsiteX0" fmla="*/ 478168 w 1485000"/>
                <a:gd name="connsiteY0" fmla="*/ 25560 h 809206"/>
                <a:gd name="connsiteX1" fmla="*/ 481908 w 1485000"/>
                <a:gd name="connsiteY1" fmla="*/ 19326 h 809206"/>
                <a:gd name="connsiteX2" fmla="*/ 490636 w 1485000"/>
                <a:gd name="connsiteY2" fmla="*/ 21820 h 809206"/>
                <a:gd name="connsiteX3" fmla="*/ 494377 w 1485000"/>
                <a:gd name="connsiteY3" fmla="*/ 18079 h 809206"/>
                <a:gd name="connsiteX4" fmla="*/ 503105 w 1485000"/>
                <a:gd name="connsiteY4" fmla="*/ 18079 h 809206"/>
                <a:gd name="connsiteX5" fmla="*/ 501858 w 1485000"/>
                <a:gd name="connsiteY5" fmla="*/ 13092 h 809206"/>
                <a:gd name="connsiteX6" fmla="*/ 505598 w 1485000"/>
                <a:gd name="connsiteY6" fmla="*/ 16832 h 809206"/>
                <a:gd name="connsiteX7" fmla="*/ 509339 w 1485000"/>
                <a:gd name="connsiteY7" fmla="*/ 9351 h 809206"/>
                <a:gd name="connsiteX8" fmla="*/ 516820 w 1485000"/>
                <a:gd name="connsiteY8" fmla="*/ 13092 h 809206"/>
                <a:gd name="connsiteX9" fmla="*/ 520560 w 1485000"/>
                <a:gd name="connsiteY9" fmla="*/ 10598 h 809206"/>
                <a:gd name="connsiteX10" fmla="*/ 528042 w 1485000"/>
                <a:gd name="connsiteY10" fmla="*/ 11845 h 809206"/>
                <a:gd name="connsiteX11" fmla="*/ 530535 w 1485000"/>
                <a:gd name="connsiteY11" fmla="*/ 8105 h 809206"/>
                <a:gd name="connsiteX12" fmla="*/ 533029 w 1485000"/>
                <a:gd name="connsiteY12" fmla="*/ 13092 h 809206"/>
                <a:gd name="connsiteX13" fmla="*/ 535523 w 1485000"/>
                <a:gd name="connsiteY13" fmla="*/ 6858 h 809206"/>
                <a:gd name="connsiteX14" fmla="*/ 552355 w 1485000"/>
                <a:gd name="connsiteY14" fmla="*/ 6858 h 809206"/>
                <a:gd name="connsiteX15" fmla="*/ 551108 w 1485000"/>
                <a:gd name="connsiteY15" fmla="*/ 11845 h 809206"/>
                <a:gd name="connsiteX16" fmla="*/ 553602 w 1485000"/>
                <a:gd name="connsiteY16" fmla="*/ 10598 h 809206"/>
                <a:gd name="connsiteX17" fmla="*/ 556096 w 1485000"/>
                <a:gd name="connsiteY17" fmla="*/ 5611 h 809206"/>
                <a:gd name="connsiteX18" fmla="*/ 561083 w 1485000"/>
                <a:gd name="connsiteY18" fmla="*/ 3117 h 809206"/>
                <a:gd name="connsiteX19" fmla="*/ 562330 w 1485000"/>
                <a:gd name="connsiteY19" fmla="*/ 6858 h 809206"/>
                <a:gd name="connsiteX20" fmla="*/ 564824 w 1485000"/>
                <a:gd name="connsiteY20" fmla="*/ 9351 h 809206"/>
                <a:gd name="connsiteX21" fmla="*/ 569811 w 1485000"/>
                <a:gd name="connsiteY21" fmla="*/ 4364 h 809206"/>
                <a:gd name="connsiteX22" fmla="*/ 576045 w 1485000"/>
                <a:gd name="connsiteY22" fmla="*/ 6858 h 809206"/>
                <a:gd name="connsiteX23" fmla="*/ 587891 w 1485000"/>
                <a:gd name="connsiteY23" fmla="*/ 6858 h 809206"/>
                <a:gd name="connsiteX24" fmla="*/ 592254 w 1485000"/>
                <a:gd name="connsiteY24" fmla="*/ 3741 h 809206"/>
                <a:gd name="connsiteX25" fmla="*/ 596618 w 1485000"/>
                <a:gd name="connsiteY25" fmla="*/ 6234 h 809206"/>
                <a:gd name="connsiteX26" fmla="*/ 600359 w 1485000"/>
                <a:gd name="connsiteY26" fmla="*/ 4987 h 809206"/>
                <a:gd name="connsiteX27" fmla="*/ 601606 w 1485000"/>
                <a:gd name="connsiteY27" fmla="*/ 2494 h 809206"/>
                <a:gd name="connsiteX28" fmla="*/ 605346 w 1485000"/>
                <a:gd name="connsiteY28" fmla="*/ 4987 h 809206"/>
                <a:gd name="connsiteX29" fmla="*/ 619685 w 1485000"/>
                <a:gd name="connsiteY29" fmla="*/ 0 h 809206"/>
                <a:gd name="connsiteX30" fmla="*/ 623426 w 1485000"/>
                <a:gd name="connsiteY30" fmla="*/ 4987 h 809206"/>
                <a:gd name="connsiteX31" fmla="*/ 630907 w 1485000"/>
                <a:gd name="connsiteY31" fmla="*/ 2494 h 809206"/>
                <a:gd name="connsiteX32" fmla="*/ 633401 w 1485000"/>
                <a:gd name="connsiteY32" fmla="*/ 8728 h 809206"/>
                <a:gd name="connsiteX33" fmla="*/ 639635 w 1485000"/>
                <a:gd name="connsiteY33" fmla="*/ 3741 h 809206"/>
                <a:gd name="connsiteX34" fmla="*/ 643375 w 1485000"/>
                <a:gd name="connsiteY34" fmla="*/ 4987 h 809206"/>
                <a:gd name="connsiteX35" fmla="*/ 644622 w 1485000"/>
                <a:gd name="connsiteY35" fmla="*/ 7481 h 809206"/>
                <a:gd name="connsiteX36" fmla="*/ 652103 w 1485000"/>
                <a:gd name="connsiteY36" fmla="*/ 8728 h 809206"/>
                <a:gd name="connsiteX37" fmla="*/ 657091 w 1485000"/>
                <a:gd name="connsiteY37" fmla="*/ 3741 h 809206"/>
                <a:gd name="connsiteX38" fmla="*/ 662078 w 1485000"/>
                <a:gd name="connsiteY38" fmla="*/ 3741 h 809206"/>
                <a:gd name="connsiteX39" fmla="*/ 665819 w 1485000"/>
                <a:gd name="connsiteY39" fmla="*/ 8728 h 809206"/>
                <a:gd name="connsiteX40" fmla="*/ 672053 w 1485000"/>
                <a:gd name="connsiteY40" fmla="*/ 4987 h 809206"/>
                <a:gd name="connsiteX41" fmla="*/ 673300 w 1485000"/>
                <a:gd name="connsiteY41" fmla="*/ 9975 h 809206"/>
                <a:gd name="connsiteX42" fmla="*/ 679534 w 1485000"/>
                <a:gd name="connsiteY42" fmla="*/ 4987 h 809206"/>
                <a:gd name="connsiteX43" fmla="*/ 679534 w 1485000"/>
                <a:gd name="connsiteY43" fmla="*/ 7481 h 809206"/>
                <a:gd name="connsiteX44" fmla="*/ 680781 w 1485000"/>
                <a:gd name="connsiteY44" fmla="*/ 8728 h 809206"/>
                <a:gd name="connsiteX45" fmla="*/ 679534 w 1485000"/>
                <a:gd name="connsiteY45" fmla="*/ 9975 h 809206"/>
                <a:gd name="connsiteX46" fmla="*/ 685768 w 1485000"/>
                <a:gd name="connsiteY46" fmla="*/ 9975 h 809206"/>
                <a:gd name="connsiteX47" fmla="*/ 688262 w 1485000"/>
                <a:gd name="connsiteY47" fmla="*/ 11222 h 809206"/>
                <a:gd name="connsiteX48" fmla="*/ 698237 w 1485000"/>
                <a:gd name="connsiteY48" fmla="*/ 9975 h 809206"/>
                <a:gd name="connsiteX49" fmla="*/ 704471 w 1485000"/>
                <a:gd name="connsiteY49" fmla="*/ 13715 h 809206"/>
                <a:gd name="connsiteX50" fmla="*/ 721304 w 1485000"/>
                <a:gd name="connsiteY50" fmla="*/ 13715 h 809206"/>
                <a:gd name="connsiteX51" fmla="*/ 727538 w 1485000"/>
                <a:gd name="connsiteY51" fmla="*/ 11222 h 809206"/>
                <a:gd name="connsiteX52" fmla="*/ 727538 w 1485000"/>
                <a:gd name="connsiteY52" fmla="*/ 16209 h 809206"/>
                <a:gd name="connsiteX53" fmla="*/ 737513 w 1485000"/>
                <a:gd name="connsiteY53" fmla="*/ 12469 h 809206"/>
                <a:gd name="connsiteX54" fmla="*/ 736266 w 1485000"/>
                <a:gd name="connsiteY54" fmla="*/ 18703 h 809206"/>
                <a:gd name="connsiteX55" fmla="*/ 744994 w 1485000"/>
                <a:gd name="connsiteY55" fmla="*/ 14962 h 809206"/>
                <a:gd name="connsiteX56" fmla="*/ 748734 w 1485000"/>
                <a:gd name="connsiteY56" fmla="*/ 17456 h 809206"/>
                <a:gd name="connsiteX57" fmla="*/ 752475 w 1485000"/>
                <a:gd name="connsiteY57" fmla="*/ 18703 h 809206"/>
                <a:gd name="connsiteX58" fmla="*/ 757462 w 1485000"/>
                <a:gd name="connsiteY58" fmla="*/ 14962 h 809206"/>
                <a:gd name="connsiteX59" fmla="*/ 763697 w 1485000"/>
                <a:gd name="connsiteY59" fmla="*/ 17456 h 809206"/>
                <a:gd name="connsiteX60" fmla="*/ 762450 w 1485000"/>
                <a:gd name="connsiteY60" fmla="*/ 22443 h 809206"/>
                <a:gd name="connsiteX61" fmla="*/ 763697 w 1485000"/>
                <a:gd name="connsiteY61" fmla="*/ 19950 h 809206"/>
                <a:gd name="connsiteX62" fmla="*/ 768684 w 1485000"/>
                <a:gd name="connsiteY62" fmla="*/ 24937 h 809206"/>
                <a:gd name="connsiteX63" fmla="*/ 772425 w 1485000"/>
                <a:gd name="connsiteY63" fmla="*/ 22443 h 809206"/>
                <a:gd name="connsiteX64" fmla="*/ 773671 w 1485000"/>
                <a:gd name="connsiteY64" fmla="*/ 24937 h 809206"/>
                <a:gd name="connsiteX65" fmla="*/ 777412 w 1485000"/>
                <a:gd name="connsiteY65" fmla="*/ 26184 h 809206"/>
                <a:gd name="connsiteX66" fmla="*/ 782399 w 1485000"/>
                <a:gd name="connsiteY66" fmla="*/ 24937 h 809206"/>
                <a:gd name="connsiteX67" fmla="*/ 784893 w 1485000"/>
                <a:gd name="connsiteY67" fmla="*/ 31171 h 809206"/>
                <a:gd name="connsiteX68" fmla="*/ 791127 w 1485000"/>
                <a:gd name="connsiteY68" fmla="*/ 29924 h 809206"/>
                <a:gd name="connsiteX69" fmla="*/ 797362 w 1485000"/>
                <a:gd name="connsiteY69" fmla="*/ 26184 h 809206"/>
                <a:gd name="connsiteX70" fmla="*/ 798608 w 1485000"/>
                <a:gd name="connsiteY70" fmla="*/ 33665 h 809206"/>
                <a:gd name="connsiteX71" fmla="*/ 819181 w 1485000"/>
                <a:gd name="connsiteY71" fmla="*/ 34912 h 809206"/>
                <a:gd name="connsiteX72" fmla="*/ 817935 w 1485000"/>
                <a:gd name="connsiteY72" fmla="*/ 41146 h 809206"/>
                <a:gd name="connsiteX73" fmla="*/ 822922 w 1485000"/>
                <a:gd name="connsiteY73" fmla="*/ 38652 h 809206"/>
                <a:gd name="connsiteX74" fmla="*/ 827909 w 1485000"/>
                <a:gd name="connsiteY74" fmla="*/ 44887 h 809206"/>
                <a:gd name="connsiteX75" fmla="*/ 836637 w 1485000"/>
                <a:gd name="connsiteY75" fmla="*/ 42393 h 809206"/>
                <a:gd name="connsiteX76" fmla="*/ 839131 w 1485000"/>
                <a:gd name="connsiteY76" fmla="*/ 46133 h 809206"/>
                <a:gd name="connsiteX77" fmla="*/ 846612 w 1485000"/>
                <a:gd name="connsiteY77" fmla="*/ 51121 h 809206"/>
                <a:gd name="connsiteX78" fmla="*/ 850353 w 1485000"/>
                <a:gd name="connsiteY78" fmla="*/ 49874 h 809206"/>
                <a:gd name="connsiteX79" fmla="*/ 854093 w 1485000"/>
                <a:gd name="connsiteY79" fmla="*/ 51121 h 809206"/>
                <a:gd name="connsiteX80" fmla="*/ 854093 w 1485000"/>
                <a:gd name="connsiteY80" fmla="*/ 53615 h 809206"/>
                <a:gd name="connsiteX81" fmla="*/ 859081 w 1485000"/>
                <a:gd name="connsiteY81" fmla="*/ 56108 h 809206"/>
                <a:gd name="connsiteX82" fmla="*/ 862821 w 1485000"/>
                <a:gd name="connsiteY82" fmla="*/ 57355 h 809206"/>
                <a:gd name="connsiteX83" fmla="*/ 865315 w 1485000"/>
                <a:gd name="connsiteY83" fmla="*/ 57355 h 809206"/>
                <a:gd name="connsiteX84" fmla="*/ 871549 w 1485000"/>
                <a:gd name="connsiteY84" fmla="*/ 58602 h 809206"/>
                <a:gd name="connsiteX85" fmla="*/ 870302 w 1485000"/>
                <a:gd name="connsiteY85" fmla="*/ 61096 h 809206"/>
                <a:gd name="connsiteX86" fmla="*/ 875290 w 1485000"/>
                <a:gd name="connsiteY86" fmla="*/ 62343 h 809206"/>
                <a:gd name="connsiteX87" fmla="*/ 880277 w 1485000"/>
                <a:gd name="connsiteY87" fmla="*/ 59849 h 809206"/>
                <a:gd name="connsiteX88" fmla="*/ 887758 w 1485000"/>
                <a:gd name="connsiteY88" fmla="*/ 67330 h 809206"/>
                <a:gd name="connsiteX89" fmla="*/ 891499 w 1485000"/>
                <a:gd name="connsiteY89" fmla="*/ 63589 h 809206"/>
                <a:gd name="connsiteX90" fmla="*/ 903344 w 1485000"/>
                <a:gd name="connsiteY90" fmla="*/ 68577 h 809206"/>
                <a:gd name="connsiteX91" fmla="*/ 904591 w 1485000"/>
                <a:gd name="connsiteY91" fmla="*/ 71071 h 809206"/>
                <a:gd name="connsiteX92" fmla="*/ 909578 w 1485000"/>
                <a:gd name="connsiteY92" fmla="*/ 67330 h 809206"/>
                <a:gd name="connsiteX93" fmla="*/ 922670 w 1485000"/>
                <a:gd name="connsiteY93" fmla="*/ 68577 h 809206"/>
                <a:gd name="connsiteX94" fmla="*/ 927658 w 1485000"/>
                <a:gd name="connsiteY94" fmla="*/ 73564 h 809206"/>
                <a:gd name="connsiteX95" fmla="*/ 926411 w 1485000"/>
                <a:gd name="connsiteY95" fmla="*/ 76058 h 809206"/>
                <a:gd name="connsiteX96" fmla="*/ 938256 w 1485000"/>
                <a:gd name="connsiteY96" fmla="*/ 76058 h 809206"/>
                <a:gd name="connsiteX97" fmla="*/ 937009 w 1485000"/>
                <a:gd name="connsiteY97" fmla="*/ 79798 h 809206"/>
                <a:gd name="connsiteX98" fmla="*/ 940749 w 1485000"/>
                <a:gd name="connsiteY98" fmla="*/ 78552 h 809206"/>
                <a:gd name="connsiteX99" fmla="*/ 943243 w 1485000"/>
                <a:gd name="connsiteY99" fmla="*/ 77305 h 809206"/>
                <a:gd name="connsiteX100" fmla="*/ 946984 w 1485000"/>
                <a:gd name="connsiteY100" fmla="*/ 78552 h 809206"/>
                <a:gd name="connsiteX101" fmla="*/ 946984 w 1485000"/>
                <a:gd name="connsiteY101" fmla="*/ 77305 h 809206"/>
                <a:gd name="connsiteX102" fmla="*/ 950724 w 1485000"/>
                <a:gd name="connsiteY102" fmla="*/ 77305 h 809206"/>
                <a:gd name="connsiteX103" fmla="*/ 951971 w 1485000"/>
                <a:gd name="connsiteY103" fmla="*/ 82292 h 809206"/>
                <a:gd name="connsiteX104" fmla="*/ 954465 w 1485000"/>
                <a:gd name="connsiteY104" fmla="*/ 83539 h 809206"/>
                <a:gd name="connsiteX105" fmla="*/ 960699 w 1485000"/>
                <a:gd name="connsiteY105" fmla="*/ 79798 h 809206"/>
                <a:gd name="connsiteX106" fmla="*/ 969427 w 1485000"/>
                <a:gd name="connsiteY106" fmla="*/ 81045 h 809206"/>
                <a:gd name="connsiteX107" fmla="*/ 970674 w 1485000"/>
                <a:gd name="connsiteY107" fmla="*/ 86033 h 809206"/>
                <a:gd name="connsiteX108" fmla="*/ 982519 w 1485000"/>
                <a:gd name="connsiteY108" fmla="*/ 82292 h 809206"/>
                <a:gd name="connsiteX109" fmla="*/ 983766 w 1485000"/>
                <a:gd name="connsiteY109" fmla="*/ 84786 h 809206"/>
                <a:gd name="connsiteX110" fmla="*/ 985013 w 1485000"/>
                <a:gd name="connsiteY110" fmla="*/ 87280 h 809206"/>
                <a:gd name="connsiteX111" fmla="*/ 987506 w 1485000"/>
                <a:gd name="connsiteY111" fmla="*/ 84786 h 809206"/>
                <a:gd name="connsiteX112" fmla="*/ 992494 w 1485000"/>
                <a:gd name="connsiteY112" fmla="*/ 87280 h 809206"/>
                <a:gd name="connsiteX113" fmla="*/ 999975 w 1485000"/>
                <a:gd name="connsiteY113" fmla="*/ 83539 h 809206"/>
                <a:gd name="connsiteX114" fmla="*/ 1006209 w 1485000"/>
                <a:gd name="connsiteY114" fmla="*/ 89773 h 809206"/>
                <a:gd name="connsiteX115" fmla="*/ 1013690 w 1485000"/>
                <a:gd name="connsiteY115" fmla="*/ 86033 h 809206"/>
                <a:gd name="connsiteX116" fmla="*/ 1014937 w 1485000"/>
                <a:gd name="connsiteY116" fmla="*/ 92267 h 809206"/>
                <a:gd name="connsiteX117" fmla="*/ 1026782 w 1485000"/>
                <a:gd name="connsiteY117" fmla="*/ 91020 h 809206"/>
                <a:gd name="connsiteX118" fmla="*/ 1029276 w 1485000"/>
                <a:gd name="connsiteY118" fmla="*/ 92267 h 809206"/>
                <a:gd name="connsiteX119" fmla="*/ 1035510 w 1485000"/>
                <a:gd name="connsiteY119" fmla="*/ 89773 h 809206"/>
                <a:gd name="connsiteX120" fmla="*/ 1040498 w 1485000"/>
                <a:gd name="connsiteY120" fmla="*/ 89773 h 809206"/>
                <a:gd name="connsiteX121" fmla="*/ 1041744 w 1485000"/>
                <a:gd name="connsiteY121" fmla="*/ 91020 h 809206"/>
                <a:gd name="connsiteX122" fmla="*/ 1049226 w 1485000"/>
                <a:gd name="connsiteY122" fmla="*/ 92267 h 809206"/>
                <a:gd name="connsiteX123" fmla="*/ 1050472 w 1485000"/>
                <a:gd name="connsiteY123" fmla="*/ 91020 h 809206"/>
                <a:gd name="connsiteX124" fmla="*/ 1059200 w 1485000"/>
                <a:gd name="connsiteY124" fmla="*/ 91020 h 809206"/>
                <a:gd name="connsiteX125" fmla="*/ 1062941 w 1485000"/>
                <a:gd name="connsiteY125" fmla="*/ 97254 h 809206"/>
                <a:gd name="connsiteX126" fmla="*/ 1077280 w 1485000"/>
                <a:gd name="connsiteY126" fmla="*/ 96008 h 809206"/>
                <a:gd name="connsiteX127" fmla="*/ 1079773 w 1485000"/>
                <a:gd name="connsiteY127" fmla="*/ 93514 h 809206"/>
                <a:gd name="connsiteX128" fmla="*/ 1082267 w 1485000"/>
                <a:gd name="connsiteY128" fmla="*/ 98501 h 809206"/>
                <a:gd name="connsiteX129" fmla="*/ 1087254 w 1485000"/>
                <a:gd name="connsiteY129" fmla="*/ 92267 h 809206"/>
                <a:gd name="connsiteX130" fmla="*/ 1089748 w 1485000"/>
                <a:gd name="connsiteY130" fmla="*/ 97254 h 809206"/>
                <a:gd name="connsiteX131" fmla="*/ 1105334 w 1485000"/>
                <a:gd name="connsiteY131" fmla="*/ 102242 h 809206"/>
                <a:gd name="connsiteX132" fmla="*/ 1111568 w 1485000"/>
                <a:gd name="connsiteY132" fmla="*/ 98501 h 809206"/>
                <a:gd name="connsiteX133" fmla="*/ 1120296 w 1485000"/>
                <a:gd name="connsiteY133" fmla="*/ 102242 h 809206"/>
                <a:gd name="connsiteX134" fmla="*/ 1121543 w 1485000"/>
                <a:gd name="connsiteY134" fmla="*/ 99748 h 809206"/>
                <a:gd name="connsiteX135" fmla="*/ 1127777 w 1485000"/>
                <a:gd name="connsiteY135" fmla="*/ 105982 h 809206"/>
                <a:gd name="connsiteX136" fmla="*/ 1130271 w 1485000"/>
                <a:gd name="connsiteY136" fmla="*/ 100995 h 809206"/>
                <a:gd name="connsiteX137" fmla="*/ 1134011 w 1485000"/>
                <a:gd name="connsiteY137" fmla="*/ 98501 h 809206"/>
                <a:gd name="connsiteX138" fmla="*/ 1135258 w 1485000"/>
                <a:gd name="connsiteY138" fmla="*/ 104735 h 809206"/>
                <a:gd name="connsiteX139" fmla="*/ 1138999 w 1485000"/>
                <a:gd name="connsiteY139" fmla="*/ 102242 h 809206"/>
                <a:gd name="connsiteX140" fmla="*/ 1141493 w 1485000"/>
                <a:gd name="connsiteY140" fmla="*/ 104735 h 809206"/>
                <a:gd name="connsiteX141" fmla="*/ 1146480 w 1485000"/>
                <a:gd name="connsiteY141" fmla="*/ 102242 h 809206"/>
                <a:gd name="connsiteX142" fmla="*/ 1151467 w 1485000"/>
                <a:gd name="connsiteY142" fmla="*/ 103489 h 809206"/>
                <a:gd name="connsiteX143" fmla="*/ 1156455 w 1485000"/>
                <a:gd name="connsiteY143" fmla="*/ 103489 h 809206"/>
                <a:gd name="connsiteX144" fmla="*/ 1160195 w 1485000"/>
                <a:gd name="connsiteY144" fmla="*/ 103489 h 809206"/>
                <a:gd name="connsiteX145" fmla="*/ 1161442 w 1485000"/>
                <a:gd name="connsiteY145" fmla="*/ 108476 h 809206"/>
                <a:gd name="connsiteX146" fmla="*/ 1162689 w 1485000"/>
                <a:gd name="connsiteY146" fmla="*/ 104735 h 809206"/>
                <a:gd name="connsiteX147" fmla="*/ 1165183 w 1485000"/>
                <a:gd name="connsiteY147" fmla="*/ 102242 h 809206"/>
                <a:gd name="connsiteX148" fmla="*/ 1167676 w 1485000"/>
                <a:gd name="connsiteY148" fmla="*/ 108476 h 809206"/>
                <a:gd name="connsiteX149" fmla="*/ 1185756 w 1485000"/>
                <a:gd name="connsiteY149" fmla="*/ 112217 h 809206"/>
                <a:gd name="connsiteX150" fmla="*/ 1187003 w 1485000"/>
                <a:gd name="connsiteY150" fmla="*/ 108476 h 809206"/>
                <a:gd name="connsiteX151" fmla="*/ 1190743 w 1485000"/>
                <a:gd name="connsiteY151" fmla="*/ 110970 h 809206"/>
                <a:gd name="connsiteX152" fmla="*/ 1195731 w 1485000"/>
                <a:gd name="connsiteY152" fmla="*/ 108476 h 809206"/>
                <a:gd name="connsiteX153" fmla="*/ 1199471 w 1485000"/>
                <a:gd name="connsiteY153" fmla="*/ 112217 h 809206"/>
                <a:gd name="connsiteX154" fmla="*/ 1206952 w 1485000"/>
                <a:gd name="connsiteY154" fmla="*/ 109723 h 809206"/>
                <a:gd name="connsiteX155" fmla="*/ 1209446 w 1485000"/>
                <a:gd name="connsiteY155" fmla="*/ 110970 h 809206"/>
                <a:gd name="connsiteX156" fmla="*/ 1215680 w 1485000"/>
                <a:gd name="connsiteY156" fmla="*/ 109723 h 809206"/>
                <a:gd name="connsiteX157" fmla="*/ 1216927 w 1485000"/>
                <a:gd name="connsiteY157" fmla="*/ 113463 h 809206"/>
                <a:gd name="connsiteX158" fmla="*/ 1220668 w 1485000"/>
                <a:gd name="connsiteY158" fmla="*/ 112217 h 809206"/>
                <a:gd name="connsiteX159" fmla="*/ 1221914 w 1485000"/>
                <a:gd name="connsiteY159" fmla="*/ 113463 h 809206"/>
                <a:gd name="connsiteX160" fmla="*/ 1226902 w 1485000"/>
                <a:gd name="connsiteY160" fmla="*/ 113463 h 809206"/>
                <a:gd name="connsiteX161" fmla="*/ 1231889 w 1485000"/>
                <a:gd name="connsiteY161" fmla="*/ 113463 h 809206"/>
                <a:gd name="connsiteX162" fmla="*/ 1233136 w 1485000"/>
                <a:gd name="connsiteY162" fmla="*/ 112217 h 809206"/>
                <a:gd name="connsiteX163" fmla="*/ 1234383 w 1485000"/>
                <a:gd name="connsiteY163" fmla="*/ 110970 h 809206"/>
                <a:gd name="connsiteX164" fmla="*/ 1240617 w 1485000"/>
                <a:gd name="connsiteY164" fmla="*/ 110970 h 809206"/>
                <a:gd name="connsiteX165" fmla="*/ 1239370 w 1485000"/>
                <a:gd name="connsiteY165" fmla="*/ 117204 h 809206"/>
                <a:gd name="connsiteX166" fmla="*/ 1241864 w 1485000"/>
                <a:gd name="connsiteY166" fmla="*/ 113463 h 809206"/>
                <a:gd name="connsiteX167" fmla="*/ 1244358 w 1485000"/>
                <a:gd name="connsiteY167" fmla="*/ 115957 h 809206"/>
                <a:gd name="connsiteX168" fmla="*/ 1253086 w 1485000"/>
                <a:gd name="connsiteY168" fmla="*/ 110970 h 809206"/>
                <a:gd name="connsiteX169" fmla="*/ 1253086 w 1485000"/>
                <a:gd name="connsiteY169" fmla="*/ 113463 h 809206"/>
                <a:gd name="connsiteX170" fmla="*/ 1259320 w 1485000"/>
                <a:gd name="connsiteY170" fmla="*/ 113463 h 809206"/>
                <a:gd name="connsiteX171" fmla="*/ 1261814 w 1485000"/>
                <a:gd name="connsiteY171" fmla="*/ 118451 h 809206"/>
                <a:gd name="connsiteX172" fmla="*/ 1264307 w 1485000"/>
                <a:gd name="connsiteY172" fmla="*/ 115957 h 809206"/>
                <a:gd name="connsiteX173" fmla="*/ 1266801 w 1485000"/>
                <a:gd name="connsiteY173" fmla="*/ 114710 h 809206"/>
                <a:gd name="connsiteX174" fmla="*/ 1274282 w 1485000"/>
                <a:gd name="connsiteY174" fmla="*/ 115957 h 809206"/>
                <a:gd name="connsiteX175" fmla="*/ 1275529 w 1485000"/>
                <a:gd name="connsiteY175" fmla="*/ 115957 h 809206"/>
                <a:gd name="connsiteX176" fmla="*/ 1280516 w 1485000"/>
                <a:gd name="connsiteY176" fmla="*/ 115957 h 809206"/>
                <a:gd name="connsiteX177" fmla="*/ 1281763 w 1485000"/>
                <a:gd name="connsiteY177" fmla="*/ 118451 h 809206"/>
                <a:gd name="connsiteX178" fmla="*/ 1289244 w 1485000"/>
                <a:gd name="connsiteY178" fmla="*/ 119698 h 809206"/>
                <a:gd name="connsiteX179" fmla="*/ 1292985 w 1485000"/>
                <a:gd name="connsiteY179" fmla="*/ 131543 h 809206"/>
                <a:gd name="connsiteX180" fmla="*/ 1302960 w 1485000"/>
                <a:gd name="connsiteY180" fmla="*/ 131543 h 809206"/>
                <a:gd name="connsiteX181" fmla="*/ 1304207 w 1485000"/>
                <a:gd name="connsiteY181" fmla="*/ 136530 h 809206"/>
                <a:gd name="connsiteX182" fmla="*/ 1307947 w 1485000"/>
                <a:gd name="connsiteY182" fmla="*/ 137777 h 809206"/>
                <a:gd name="connsiteX183" fmla="*/ 1309194 w 1485000"/>
                <a:gd name="connsiteY183" fmla="*/ 141518 h 809206"/>
                <a:gd name="connsiteX184" fmla="*/ 1312935 w 1485000"/>
                <a:gd name="connsiteY184" fmla="*/ 141518 h 809206"/>
                <a:gd name="connsiteX185" fmla="*/ 1312935 w 1485000"/>
                <a:gd name="connsiteY185" fmla="*/ 144011 h 809206"/>
                <a:gd name="connsiteX186" fmla="*/ 1315428 w 1485000"/>
                <a:gd name="connsiteY186" fmla="*/ 144011 h 809206"/>
                <a:gd name="connsiteX187" fmla="*/ 1320416 w 1485000"/>
                <a:gd name="connsiteY187" fmla="*/ 146505 h 809206"/>
                <a:gd name="connsiteX188" fmla="*/ 1320416 w 1485000"/>
                <a:gd name="connsiteY188" fmla="*/ 150246 h 809206"/>
                <a:gd name="connsiteX189" fmla="*/ 1327897 w 1485000"/>
                <a:gd name="connsiteY189" fmla="*/ 150246 h 809206"/>
                <a:gd name="connsiteX190" fmla="*/ 1331637 w 1485000"/>
                <a:gd name="connsiteY190" fmla="*/ 157727 h 809206"/>
                <a:gd name="connsiteX191" fmla="*/ 1334131 w 1485000"/>
                <a:gd name="connsiteY191" fmla="*/ 165208 h 809206"/>
                <a:gd name="connsiteX192" fmla="*/ 1335378 w 1485000"/>
                <a:gd name="connsiteY192" fmla="*/ 165208 h 809206"/>
                <a:gd name="connsiteX193" fmla="*/ 1337872 w 1485000"/>
                <a:gd name="connsiteY193" fmla="*/ 167701 h 809206"/>
                <a:gd name="connsiteX194" fmla="*/ 1337872 w 1485000"/>
                <a:gd name="connsiteY194" fmla="*/ 171442 h 809206"/>
                <a:gd name="connsiteX195" fmla="*/ 1340365 w 1485000"/>
                <a:gd name="connsiteY195" fmla="*/ 173936 h 809206"/>
                <a:gd name="connsiteX196" fmla="*/ 1342859 w 1485000"/>
                <a:gd name="connsiteY196" fmla="*/ 176429 h 809206"/>
                <a:gd name="connsiteX197" fmla="*/ 1346600 w 1485000"/>
                <a:gd name="connsiteY197" fmla="*/ 177676 h 809206"/>
                <a:gd name="connsiteX198" fmla="*/ 1346600 w 1485000"/>
                <a:gd name="connsiteY198" fmla="*/ 180170 h 809206"/>
                <a:gd name="connsiteX199" fmla="*/ 1350340 w 1485000"/>
                <a:gd name="connsiteY199" fmla="*/ 180170 h 809206"/>
                <a:gd name="connsiteX200" fmla="*/ 1352834 w 1485000"/>
                <a:gd name="connsiteY200" fmla="*/ 185157 h 809206"/>
                <a:gd name="connsiteX201" fmla="*/ 1355328 w 1485000"/>
                <a:gd name="connsiteY201" fmla="*/ 183911 h 809206"/>
                <a:gd name="connsiteX202" fmla="*/ 1356574 w 1485000"/>
                <a:gd name="connsiteY202" fmla="*/ 186404 h 809206"/>
                <a:gd name="connsiteX203" fmla="*/ 1362809 w 1485000"/>
                <a:gd name="connsiteY203" fmla="*/ 191392 h 809206"/>
                <a:gd name="connsiteX204" fmla="*/ 1360315 w 1485000"/>
                <a:gd name="connsiteY204" fmla="*/ 196379 h 809206"/>
                <a:gd name="connsiteX205" fmla="*/ 1365302 w 1485000"/>
                <a:gd name="connsiteY205" fmla="*/ 203860 h 809206"/>
                <a:gd name="connsiteX206" fmla="*/ 1367796 w 1485000"/>
                <a:gd name="connsiteY206" fmla="*/ 205107 h 809206"/>
                <a:gd name="connsiteX207" fmla="*/ 1369043 w 1485000"/>
                <a:gd name="connsiteY207" fmla="*/ 203860 h 809206"/>
                <a:gd name="connsiteX208" fmla="*/ 1375277 w 1485000"/>
                <a:gd name="connsiteY208" fmla="*/ 207601 h 809206"/>
                <a:gd name="connsiteX209" fmla="*/ 1377771 w 1485000"/>
                <a:gd name="connsiteY209" fmla="*/ 215082 h 809206"/>
                <a:gd name="connsiteX210" fmla="*/ 1381512 w 1485000"/>
                <a:gd name="connsiteY210" fmla="*/ 218822 h 809206"/>
                <a:gd name="connsiteX211" fmla="*/ 1382758 w 1485000"/>
                <a:gd name="connsiteY211" fmla="*/ 223810 h 809206"/>
                <a:gd name="connsiteX212" fmla="*/ 1390239 w 1485000"/>
                <a:gd name="connsiteY212" fmla="*/ 226303 h 809206"/>
                <a:gd name="connsiteX213" fmla="*/ 1395227 w 1485000"/>
                <a:gd name="connsiteY213" fmla="*/ 235031 h 809206"/>
                <a:gd name="connsiteX214" fmla="*/ 1398967 w 1485000"/>
                <a:gd name="connsiteY214" fmla="*/ 241266 h 809206"/>
                <a:gd name="connsiteX215" fmla="*/ 1403955 w 1485000"/>
                <a:gd name="connsiteY215" fmla="*/ 241266 h 809206"/>
                <a:gd name="connsiteX216" fmla="*/ 1407695 w 1485000"/>
                <a:gd name="connsiteY216" fmla="*/ 251241 h 809206"/>
                <a:gd name="connsiteX217" fmla="*/ 1411436 w 1485000"/>
                <a:gd name="connsiteY217" fmla="*/ 249994 h 809206"/>
                <a:gd name="connsiteX218" fmla="*/ 1413930 w 1485000"/>
                <a:gd name="connsiteY218" fmla="*/ 252487 h 809206"/>
                <a:gd name="connsiteX219" fmla="*/ 1413930 w 1485000"/>
                <a:gd name="connsiteY219" fmla="*/ 254981 h 809206"/>
                <a:gd name="connsiteX220" fmla="*/ 1418917 w 1485000"/>
                <a:gd name="connsiteY220" fmla="*/ 257475 h 809206"/>
                <a:gd name="connsiteX221" fmla="*/ 1421411 w 1485000"/>
                <a:gd name="connsiteY221" fmla="*/ 271814 h 809206"/>
                <a:gd name="connsiteX222" fmla="*/ 1428892 w 1485000"/>
                <a:gd name="connsiteY222" fmla="*/ 275554 h 809206"/>
                <a:gd name="connsiteX223" fmla="*/ 1431386 w 1485000"/>
                <a:gd name="connsiteY223" fmla="*/ 279295 h 809206"/>
                <a:gd name="connsiteX224" fmla="*/ 1431386 w 1485000"/>
                <a:gd name="connsiteY224" fmla="*/ 288023 h 809206"/>
                <a:gd name="connsiteX225" fmla="*/ 1432632 w 1485000"/>
                <a:gd name="connsiteY225" fmla="*/ 289269 h 809206"/>
                <a:gd name="connsiteX226" fmla="*/ 1436373 w 1485000"/>
                <a:gd name="connsiteY226" fmla="*/ 295504 h 809206"/>
                <a:gd name="connsiteX227" fmla="*/ 1435126 w 1485000"/>
                <a:gd name="connsiteY227" fmla="*/ 299244 h 809206"/>
                <a:gd name="connsiteX228" fmla="*/ 1437620 w 1485000"/>
                <a:gd name="connsiteY228" fmla="*/ 300491 h 809206"/>
                <a:gd name="connsiteX229" fmla="*/ 1441360 w 1485000"/>
                <a:gd name="connsiteY229" fmla="*/ 305479 h 809206"/>
                <a:gd name="connsiteX230" fmla="*/ 1440113 w 1485000"/>
                <a:gd name="connsiteY230" fmla="*/ 310466 h 809206"/>
                <a:gd name="connsiteX231" fmla="*/ 1446348 w 1485000"/>
                <a:gd name="connsiteY231" fmla="*/ 314207 h 809206"/>
                <a:gd name="connsiteX232" fmla="*/ 1448841 w 1485000"/>
                <a:gd name="connsiteY232" fmla="*/ 317947 h 809206"/>
                <a:gd name="connsiteX233" fmla="*/ 1448841 w 1485000"/>
                <a:gd name="connsiteY233" fmla="*/ 322934 h 809206"/>
                <a:gd name="connsiteX234" fmla="*/ 1446348 w 1485000"/>
                <a:gd name="connsiteY234" fmla="*/ 325428 h 809206"/>
                <a:gd name="connsiteX235" fmla="*/ 1447595 w 1485000"/>
                <a:gd name="connsiteY235" fmla="*/ 327922 h 809206"/>
                <a:gd name="connsiteX236" fmla="*/ 1446348 w 1485000"/>
                <a:gd name="connsiteY236" fmla="*/ 332909 h 809206"/>
                <a:gd name="connsiteX237" fmla="*/ 1450088 w 1485000"/>
                <a:gd name="connsiteY237" fmla="*/ 334156 h 809206"/>
                <a:gd name="connsiteX238" fmla="*/ 1450088 w 1485000"/>
                <a:gd name="connsiteY238" fmla="*/ 341637 h 809206"/>
                <a:gd name="connsiteX239" fmla="*/ 1455076 w 1485000"/>
                <a:gd name="connsiteY239" fmla="*/ 350365 h 809206"/>
                <a:gd name="connsiteX240" fmla="*/ 1453829 w 1485000"/>
                <a:gd name="connsiteY240" fmla="*/ 356599 h 809206"/>
                <a:gd name="connsiteX241" fmla="*/ 1455076 w 1485000"/>
                <a:gd name="connsiteY241" fmla="*/ 361587 h 809206"/>
                <a:gd name="connsiteX242" fmla="*/ 1456323 w 1485000"/>
                <a:gd name="connsiteY242" fmla="*/ 361587 h 809206"/>
                <a:gd name="connsiteX243" fmla="*/ 1456323 w 1485000"/>
                <a:gd name="connsiteY243" fmla="*/ 364081 h 809206"/>
                <a:gd name="connsiteX244" fmla="*/ 1457569 w 1485000"/>
                <a:gd name="connsiteY244" fmla="*/ 364081 h 809206"/>
                <a:gd name="connsiteX245" fmla="*/ 1458816 w 1485000"/>
                <a:gd name="connsiteY245" fmla="*/ 366574 h 809206"/>
                <a:gd name="connsiteX246" fmla="*/ 1456323 w 1485000"/>
                <a:gd name="connsiteY246" fmla="*/ 371562 h 809206"/>
                <a:gd name="connsiteX247" fmla="*/ 1457569 w 1485000"/>
                <a:gd name="connsiteY247" fmla="*/ 376549 h 809206"/>
                <a:gd name="connsiteX248" fmla="*/ 1457569 w 1485000"/>
                <a:gd name="connsiteY248" fmla="*/ 379043 h 809206"/>
                <a:gd name="connsiteX249" fmla="*/ 1458816 w 1485000"/>
                <a:gd name="connsiteY249" fmla="*/ 380290 h 809206"/>
                <a:gd name="connsiteX250" fmla="*/ 1461310 w 1485000"/>
                <a:gd name="connsiteY250" fmla="*/ 386524 h 809206"/>
                <a:gd name="connsiteX251" fmla="*/ 1466297 w 1485000"/>
                <a:gd name="connsiteY251" fmla="*/ 391511 h 809206"/>
                <a:gd name="connsiteX252" fmla="*/ 1471285 w 1485000"/>
                <a:gd name="connsiteY252" fmla="*/ 391511 h 809206"/>
                <a:gd name="connsiteX253" fmla="*/ 1472532 w 1485000"/>
                <a:gd name="connsiteY253" fmla="*/ 396499 h 809206"/>
                <a:gd name="connsiteX254" fmla="*/ 1476272 w 1485000"/>
                <a:gd name="connsiteY254" fmla="*/ 401486 h 809206"/>
                <a:gd name="connsiteX255" fmla="*/ 1472532 w 1485000"/>
                <a:gd name="connsiteY255" fmla="*/ 405227 h 809206"/>
                <a:gd name="connsiteX256" fmla="*/ 1478766 w 1485000"/>
                <a:gd name="connsiteY256" fmla="*/ 418319 h 809206"/>
                <a:gd name="connsiteX257" fmla="*/ 1476272 w 1485000"/>
                <a:gd name="connsiteY257" fmla="*/ 420812 h 809206"/>
                <a:gd name="connsiteX258" fmla="*/ 1480013 w 1485000"/>
                <a:gd name="connsiteY258" fmla="*/ 427047 h 809206"/>
                <a:gd name="connsiteX259" fmla="*/ 1476272 w 1485000"/>
                <a:gd name="connsiteY259" fmla="*/ 432034 h 809206"/>
                <a:gd name="connsiteX260" fmla="*/ 1480013 w 1485000"/>
                <a:gd name="connsiteY260" fmla="*/ 435774 h 809206"/>
                <a:gd name="connsiteX261" fmla="*/ 1476272 w 1485000"/>
                <a:gd name="connsiteY261" fmla="*/ 439515 h 809206"/>
                <a:gd name="connsiteX262" fmla="*/ 1478766 w 1485000"/>
                <a:gd name="connsiteY262" fmla="*/ 446996 h 809206"/>
                <a:gd name="connsiteX263" fmla="*/ 1476272 w 1485000"/>
                <a:gd name="connsiteY263" fmla="*/ 451984 h 809206"/>
                <a:gd name="connsiteX264" fmla="*/ 1480013 w 1485000"/>
                <a:gd name="connsiteY264" fmla="*/ 455724 h 809206"/>
                <a:gd name="connsiteX265" fmla="*/ 1480013 w 1485000"/>
                <a:gd name="connsiteY265" fmla="*/ 460712 h 809206"/>
                <a:gd name="connsiteX266" fmla="*/ 1481260 w 1485000"/>
                <a:gd name="connsiteY266" fmla="*/ 473803 h 809206"/>
                <a:gd name="connsiteX267" fmla="*/ 1485000 w 1485000"/>
                <a:gd name="connsiteY267" fmla="*/ 476297 h 809206"/>
                <a:gd name="connsiteX268" fmla="*/ 1481260 w 1485000"/>
                <a:gd name="connsiteY268" fmla="*/ 485025 h 809206"/>
                <a:gd name="connsiteX269" fmla="*/ 1482506 w 1485000"/>
                <a:gd name="connsiteY269" fmla="*/ 487519 h 809206"/>
                <a:gd name="connsiteX270" fmla="*/ 1482506 w 1485000"/>
                <a:gd name="connsiteY270" fmla="*/ 490012 h 809206"/>
                <a:gd name="connsiteX271" fmla="*/ 1482506 w 1485000"/>
                <a:gd name="connsiteY271" fmla="*/ 493753 h 809206"/>
                <a:gd name="connsiteX272" fmla="*/ 1483753 w 1485000"/>
                <a:gd name="connsiteY272" fmla="*/ 498740 h 809206"/>
                <a:gd name="connsiteX273" fmla="*/ 1477519 w 1485000"/>
                <a:gd name="connsiteY273" fmla="*/ 502481 h 809206"/>
                <a:gd name="connsiteX274" fmla="*/ 1478766 w 1485000"/>
                <a:gd name="connsiteY274" fmla="*/ 504975 h 809206"/>
                <a:gd name="connsiteX275" fmla="*/ 1482506 w 1485000"/>
                <a:gd name="connsiteY275" fmla="*/ 507468 h 809206"/>
                <a:gd name="connsiteX276" fmla="*/ 1480013 w 1485000"/>
                <a:gd name="connsiteY276" fmla="*/ 512456 h 809206"/>
                <a:gd name="connsiteX277" fmla="*/ 1481260 w 1485000"/>
                <a:gd name="connsiteY277" fmla="*/ 517443 h 809206"/>
                <a:gd name="connsiteX278" fmla="*/ 1477519 w 1485000"/>
                <a:gd name="connsiteY278" fmla="*/ 529288 h 809206"/>
                <a:gd name="connsiteX279" fmla="*/ 1481260 w 1485000"/>
                <a:gd name="connsiteY279" fmla="*/ 534276 h 809206"/>
                <a:gd name="connsiteX280" fmla="*/ 1480013 w 1485000"/>
                <a:gd name="connsiteY280" fmla="*/ 544251 h 809206"/>
                <a:gd name="connsiteX281" fmla="*/ 1476272 w 1485000"/>
                <a:gd name="connsiteY281" fmla="*/ 546744 h 809206"/>
                <a:gd name="connsiteX282" fmla="*/ 1475025 w 1485000"/>
                <a:gd name="connsiteY282" fmla="*/ 551732 h 809206"/>
                <a:gd name="connsiteX283" fmla="*/ 1477519 w 1485000"/>
                <a:gd name="connsiteY283" fmla="*/ 557966 h 809206"/>
                <a:gd name="connsiteX284" fmla="*/ 1473778 w 1485000"/>
                <a:gd name="connsiteY284" fmla="*/ 564200 h 809206"/>
                <a:gd name="connsiteX285" fmla="*/ 1476272 w 1485000"/>
                <a:gd name="connsiteY285" fmla="*/ 574175 h 809206"/>
                <a:gd name="connsiteX286" fmla="*/ 1475025 w 1485000"/>
                <a:gd name="connsiteY286" fmla="*/ 576669 h 809206"/>
                <a:gd name="connsiteX287" fmla="*/ 1476272 w 1485000"/>
                <a:gd name="connsiteY287" fmla="*/ 577916 h 809206"/>
                <a:gd name="connsiteX288" fmla="*/ 1475025 w 1485000"/>
                <a:gd name="connsiteY288" fmla="*/ 579162 h 809206"/>
                <a:gd name="connsiteX289" fmla="*/ 1477519 w 1485000"/>
                <a:gd name="connsiteY289" fmla="*/ 585397 h 809206"/>
                <a:gd name="connsiteX290" fmla="*/ 1471285 w 1485000"/>
                <a:gd name="connsiteY290" fmla="*/ 591631 h 809206"/>
                <a:gd name="connsiteX291" fmla="*/ 1471285 w 1485000"/>
                <a:gd name="connsiteY291" fmla="*/ 596618 h 809206"/>
                <a:gd name="connsiteX292" fmla="*/ 1473778 w 1485000"/>
                <a:gd name="connsiteY292" fmla="*/ 597865 h 809206"/>
                <a:gd name="connsiteX293" fmla="*/ 1472532 w 1485000"/>
                <a:gd name="connsiteY293" fmla="*/ 600359 h 809206"/>
                <a:gd name="connsiteX294" fmla="*/ 1473778 w 1485000"/>
                <a:gd name="connsiteY294" fmla="*/ 606593 h 809206"/>
                <a:gd name="connsiteX295" fmla="*/ 1468791 w 1485000"/>
                <a:gd name="connsiteY295" fmla="*/ 611580 h 809206"/>
                <a:gd name="connsiteX296" fmla="*/ 1471285 w 1485000"/>
                <a:gd name="connsiteY296" fmla="*/ 625919 h 809206"/>
                <a:gd name="connsiteX297" fmla="*/ 1467544 w 1485000"/>
                <a:gd name="connsiteY297" fmla="*/ 628413 h 809206"/>
                <a:gd name="connsiteX298" fmla="*/ 1462557 w 1485000"/>
                <a:gd name="connsiteY298" fmla="*/ 627166 h 809206"/>
                <a:gd name="connsiteX299" fmla="*/ 1461310 w 1485000"/>
                <a:gd name="connsiteY299" fmla="*/ 632154 h 809206"/>
                <a:gd name="connsiteX300" fmla="*/ 1461310 w 1485000"/>
                <a:gd name="connsiteY300" fmla="*/ 635894 h 809206"/>
                <a:gd name="connsiteX301" fmla="*/ 1458816 w 1485000"/>
                <a:gd name="connsiteY301" fmla="*/ 637141 h 809206"/>
                <a:gd name="connsiteX302" fmla="*/ 1460063 w 1485000"/>
                <a:gd name="connsiteY302" fmla="*/ 643375 h 809206"/>
                <a:gd name="connsiteX303" fmla="*/ 1458816 w 1485000"/>
                <a:gd name="connsiteY303" fmla="*/ 640882 h 809206"/>
                <a:gd name="connsiteX304" fmla="*/ 1457569 w 1485000"/>
                <a:gd name="connsiteY304" fmla="*/ 643375 h 809206"/>
                <a:gd name="connsiteX305" fmla="*/ 1451335 w 1485000"/>
                <a:gd name="connsiteY305" fmla="*/ 643375 h 809206"/>
                <a:gd name="connsiteX306" fmla="*/ 1448841 w 1485000"/>
                <a:gd name="connsiteY306" fmla="*/ 647116 h 809206"/>
                <a:gd name="connsiteX307" fmla="*/ 1443854 w 1485000"/>
                <a:gd name="connsiteY307" fmla="*/ 649609 h 809206"/>
                <a:gd name="connsiteX308" fmla="*/ 1436373 w 1485000"/>
                <a:gd name="connsiteY308" fmla="*/ 658337 h 809206"/>
                <a:gd name="connsiteX309" fmla="*/ 1436373 w 1485000"/>
                <a:gd name="connsiteY309" fmla="*/ 664572 h 809206"/>
                <a:gd name="connsiteX310" fmla="*/ 1427645 w 1485000"/>
                <a:gd name="connsiteY310" fmla="*/ 669559 h 809206"/>
                <a:gd name="connsiteX311" fmla="*/ 1422658 w 1485000"/>
                <a:gd name="connsiteY311" fmla="*/ 672053 h 809206"/>
                <a:gd name="connsiteX312" fmla="*/ 1422658 w 1485000"/>
                <a:gd name="connsiteY312" fmla="*/ 678287 h 809206"/>
                <a:gd name="connsiteX313" fmla="*/ 1416423 w 1485000"/>
                <a:gd name="connsiteY313" fmla="*/ 677040 h 809206"/>
                <a:gd name="connsiteX314" fmla="*/ 1407695 w 1485000"/>
                <a:gd name="connsiteY314" fmla="*/ 682028 h 809206"/>
                <a:gd name="connsiteX315" fmla="*/ 1405202 w 1485000"/>
                <a:gd name="connsiteY315" fmla="*/ 689509 h 809206"/>
                <a:gd name="connsiteX316" fmla="*/ 1403955 w 1485000"/>
                <a:gd name="connsiteY316" fmla="*/ 687015 h 809206"/>
                <a:gd name="connsiteX317" fmla="*/ 1398967 w 1485000"/>
                <a:gd name="connsiteY317" fmla="*/ 690756 h 809206"/>
                <a:gd name="connsiteX318" fmla="*/ 1398967 w 1485000"/>
                <a:gd name="connsiteY318" fmla="*/ 694496 h 809206"/>
                <a:gd name="connsiteX319" fmla="*/ 1391486 w 1485000"/>
                <a:gd name="connsiteY319" fmla="*/ 699483 h 809206"/>
                <a:gd name="connsiteX320" fmla="*/ 1390239 w 1485000"/>
                <a:gd name="connsiteY320" fmla="*/ 708211 h 809206"/>
                <a:gd name="connsiteX321" fmla="*/ 1387746 w 1485000"/>
                <a:gd name="connsiteY321" fmla="*/ 704471 h 809206"/>
                <a:gd name="connsiteX322" fmla="*/ 1382758 w 1485000"/>
                <a:gd name="connsiteY322" fmla="*/ 705718 h 809206"/>
                <a:gd name="connsiteX323" fmla="*/ 1381512 w 1485000"/>
                <a:gd name="connsiteY323" fmla="*/ 703224 h 809206"/>
                <a:gd name="connsiteX324" fmla="*/ 1379018 w 1485000"/>
                <a:gd name="connsiteY324" fmla="*/ 713199 h 809206"/>
                <a:gd name="connsiteX325" fmla="*/ 1377771 w 1485000"/>
                <a:gd name="connsiteY325" fmla="*/ 709458 h 809206"/>
                <a:gd name="connsiteX326" fmla="*/ 1367796 w 1485000"/>
                <a:gd name="connsiteY326" fmla="*/ 713199 h 809206"/>
                <a:gd name="connsiteX327" fmla="*/ 1359068 w 1485000"/>
                <a:gd name="connsiteY327" fmla="*/ 710705 h 809206"/>
                <a:gd name="connsiteX328" fmla="*/ 1351587 w 1485000"/>
                <a:gd name="connsiteY328" fmla="*/ 716939 h 809206"/>
                <a:gd name="connsiteX329" fmla="*/ 1352834 w 1485000"/>
                <a:gd name="connsiteY329" fmla="*/ 723174 h 809206"/>
                <a:gd name="connsiteX330" fmla="*/ 1350340 w 1485000"/>
                <a:gd name="connsiteY330" fmla="*/ 719433 h 809206"/>
                <a:gd name="connsiteX331" fmla="*/ 1341612 w 1485000"/>
                <a:gd name="connsiteY331" fmla="*/ 721927 h 809206"/>
                <a:gd name="connsiteX332" fmla="*/ 1344106 w 1485000"/>
                <a:gd name="connsiteY332" fmla="*/ 726914 h 809206"/>
                <a:gd name="connsiteX333" fmla="*/ 1339119 w 1485000"/>
                <a:gd name="connsiteY333" fmla="*/ 726914 h 809206"/>
                <a:gd name="connsiteX334" fmla="*/ 1339119 w 1485000"/>
                <a:gd name="connsiteY334" fmla="*/ 728161 h 809206"/>
                <a:gd name="connsiteX335" fmla="*/ 1337872 w 1485000"/>
                <a:gd name="connsiteY335" fmla="*/ 730655 h 809206"/>
                <a:gd name="connsiteX336" fmla="*/ 1335378 w 1485000"/>
                <a:gd name="connsiteY336" fmla="*/ 728161 h 809206"/>
                <a:gd name="connsiteX337" fmla="*/ 1326650 w 1485000"/>
                <a:gd name="connsiteY337" fmla="*/ 726914 h 809206"/>
                <a:gd name="connsiteX338" fmla="*/ 1319169 w 1485000"/>
                <a:gd name="connsiteY338" fmla="*/ 730655 h 809206"/>
                <a:gd name="connsiteX339" fmla="*/ 1319169 w 1485000"/>
                <a:gd name="connsiteY339" fmla="*/ 735642 h 809206"/>
                <a:gd name="connsiteX340" fmla="*/ 1311688 w 1485000"/>
                <a:gd name="connsiteY340" fmla="*/ 734395 h 809206"/>
                <a:gd name="connsiteX341" fmla="*/ 1307947 w 1485000"/>
                <a:gd name="connsiteY341" fmla="*/ 735642 h 809206"/>
                <a:gd name="connsiteX342" fmla="*/ 1309194 w 1485000"/>
                <a:gd name="connsiteY342" fmla="*/ 741876 h 809206"/>
                <a:gd name="connsiteX343" fmla="*/ 1305453 w 1485000"/>
                <a:gd name="connsiteY343" fmla="*/ 741876 h 809206"/>
                <a:gd name="connsiteX344" fmla="*/ 1301713 w 1485000"/>
                <a:gd name="connsiteY344" fmla="*/ 738136 h 809206"/>
                <a:gd name="connsiteX345" fmla="*/ 1296726 w 1485000"/>
                <a:gd name="connsiteY345" fmla="*/ 740630 h 809206"/>
                <a:gd name="connsiteX346" fmla="*/ 1295479 w 1485000"/>
                <a:gd name="connsiteY346" fmla="*/ 744370 h 809206"/>
                <a:gd name="connsiteX347" fmla="*/ 1289244 w 1485000"/>
                <a:gd name="connsiteY347" fmla="*/ 748111 h 809206"/>
                <a:gd name="connsiteX348" fmla="*/ 1285504 w 1485000"/>
                <a:gd name="connsiteY348" fmla="*/ 746864 h 809206"/>
                <a:gd name="connsiteX349" fmla="*/ 1279270 w 1485000"/>
                <a:gd name="connsiteY349" fmla="*/ 748111 h 809206"/>
                <a:gd name="connsiteX350" fmla="*/ 1276776 w 1485000"/>
                <a:gd name="connsiteY350" fmla="*/ 748111 h 809206"/>
                <a:gd name="connsiteX351" fmla="*/ 1275529 w 1485000"/>
                <a:gd name="connsiteY351" fmla="*/ 751851 h 809206"/>
                <a:gd name="connsiteX352" fmla="*/ 1263684 w 1485000"/>
                <a:gd name="connsiteY352" fmla="*/ 750604 h 809206"/>
                <a:gd name="connsiteX353" fmla="*/ 1266178 w 1485000"/>
                <a:gd name="connsiteY353" fmla="*/ 758086 h 809206"/>
                <a:gd name="connsiteX354" fmla="*/ 1262437 w 1485000"/>
                <a:gd name="connsiteY354" fmla="*/ 759332 h 809206"/>
                <a:gd name="connsiteX355" fmla="*/ 1259943 w 1485000"/>
                <a:gd name="connsiteY355" fmla="*/ 756839 h 809206"/>
                <a:gd name="connsiteX356" fmla="*/ 1253709 w 1485000"/>
                <a:gd name="connsiteY356" fmla="*/ 759332 h 809206"/>
                <a:gd name="connsiteX357" fmla="*/ 1251215 w 1485000"/>
                <a:gd name="connsiteY357" fmla="*/ 758086 h 809206"/>
                <a:gd name="connsiteX358" fmla="*/ 1246228 w 1485000"/>
                <a:gd name="connsiteY358" fmla="*/ 758086 h 809206"/>
                <a:gd name="connsiteX359" fmla="*/ 1242488 w 1485000"/>
                <a:gd name="connsiteY359" fmla="*/ 763073 h 809206"/>
                <a:gd name="connsiteX360" fmla="*/ 1239994 w 1485000"/>
                <a:gd name="connsiteY360" fmla="*/ 764320 h 809206"/>
                <a:gd name="connsiteX361" fmla="*/ 1237500 w 1485000"/>
                <a:gd name="connsiteY361" fmla="*/ 763073 h 809206"/>
                <a:gd name="connsiteX362" fmla="*/ 1235006 w 1485000"/>
                <a:gd name="connsiteY362" fmla="*/ 765567 h 809206"/>
                <a:gd name="connsiteX363" fmla="*/ 1235006 w 1485000"/>
                <a:gd name="connsiteY363" fmla="*/ 764320 h 809206"/>
                <a:gd name="connsiteX364" fmla="*/ 1231266 w 1485000"/>
                <a:gd name="connsiteY364" fmla="*/ 766813 h 809206"/>
                <a:gd name="connsiteX365" fmla="*/ 1227525 w 1485000"/>
                <a:gd name="connsiteY365" fmla="*/ 766813 h 809206"/>
                <a:gd name="connsiteX366" fmla="*/ 1221291 w 1485000"/>
                <a:gd name="connsiteY366" fmla="*/ 768060 h 809206"/>
                <a:gd name="connsiteX367" fmla="*/ 1216304 w 1485000"/>
                <a:gd name="connsiteY367" fmla="*/ 771801 h 809206"/>
                <a:gd name="connsiteX368" fmla="*/ 1213810 w 1485000"/>
                <a:gd name="connsiteY368" fmla="*/ 770554 h 809206"/>
                <a:gd name="connsiteX369" fmla="*/ 1211316 w 1485000"/>
                <a:gd name="connsiteY369" fmla="*/ 770554 h 809206"/>
                <a:gd name="connsiteX370" fmla="*/ 1205082 w 1485000"/>
                <a:gd name="connsiteY370" fmla="*/ 770554 h 809206"/>
                <a:gd name="connsiteX371" fmla="*/ 1205082 w 1485000"/>
                <a:gd name="connsiteY371" fmla="*/ 771801 h 809206"/>
                <a:gd name="connsiteX372" fmla="*/ 1202588 w 1485000"/>
                <a:gd name="connsiteY372" fmla="*/ 776788 h 809206"/>
                <a:gd name="connsiteX373" fmla="*/ 1200095 w 1485000"/>
                <a:gd name="connsiteY373" fmla="*/ 773048 h 809206"/>
                <a:gd name="connsiteX374" fmla="*/ 1192613 w 1485000"/>
                <a:gd name="connsiteY374" fmla="*/ 771801 h 809206"/>
                <a:gd name="connsiteX375" fmla="*/ 1190120 w 1485000"/>
                <a:gd name="connsiteY375" fmla="*/ 776788 h 809206"/>
                <a:gd name="connsiteX376" fmla="*/ 1186379 w 1485000"/>
                <a:gd name="connsiteY376" fmla="*/ 775541 h 809206"/>
                <a:gd name="connsiteX377" fmla="*/ 1183885 w 1485000"/>
                <a:gd name="connsiteY377" fmla="*/ 776788 h 809206"/>
                <a:gd name="connsiteX378" fmla="*/ 1183885 w 1485000"/>
                <a:gd name="connsiteY378" fmla="*/ 779282 h 809206"/>
                <a:gd name="connsiteX379" fmla="*/ 1175158 w 1485000"/>
                <a:gd name="connsiteY379" fmla="*/ 779282 h 809206"/>
                <a:gd name="connsiteX380" fmla="*/ 1171417 w 1485000"/>
                <a:gd name="connsiteY380" fmla="*/ 780529 h 809206"/>
                <a:gd name="connsiteX381" fmla="*/ 1168923 w 1485000"/>
                <a:gd name="connsiteY381" fmla="*/ 784269 h 809206"/>
                <a:gd name="connsiteX382" fmla="*/ 1170170 w 1485000"/>
                <a:gd name="connsiteY382" fmla="*/ 780529 h 809206"/>
                <a:gd name="connsiteX383" fmla="*/ 1166430 w 1485000"/>
                <a:gd name="connsiteY383" fmla="*/ 780529 h 809206"/>
                <a:gd name="connsiteX384" fmla="*/ 1162689 w 1485000"/>
                <a:gd name="connsiteY384" fmla="*/ 776788 h 809206"/>
                <a:gd name="connsiteX385" fmla="*/ 1148350 w 1485000"/>
                <a:gd name="connsiteY385" fmla="*/ 779282 h 809206"/>
                <a:gd name="connsiteX386" fmla="*/ 1145857 w 1485000"/>
                <a:gd name="connsiteY386" fmla="*/ 786763 h 809206"/>
                <a:gd name="connsiteX387" fmla="*/ 1135882 w 1485000"/>
                <a:gd name="connsiteY387" fmla="*/ 783023 h 809206"/>
                <a:gd name="connsiteX388" fmla="*/ 1127154 w 1485000"/>
                <a:gd name="connsiteY388" fmla="*/ 781776 h 809206"/>
                <a:gd name="connsiteX389" fmla="*/ 1128401 w 1485000"/>
                <a:gd name="connsiteY389" fmla="*/ 786763 h 809206"/>
                <a:gd name="connsiteX390" fmla="*/ 1125907 w 1485000"/>
                <a:gd name="connsiteY390" fmla="*/ 784269 h 809206"/>
                <a:gd name="connsiteX391" fmla="*/ 1120920 w 1485000"/>
                <a:gd name="connsiteY391" fmla="*/ 783023 h 809206"/>
                <a:gd name="connsiteX392" fmla="*/ 1113438 w 1485000"/>
                <a:gd name="connsiteY392" fmla="*/ 786763 h 809206"/>
                <a:gd name="connsiteX393" fmla="*/ 1110945 w 1485000"/>
                <a:gd name="connsiteY393" fmla="*/ 785516 h 809206"/>
                <a:gd name="connsiteX394" fmla="*/ 1103464 w 1485000"/>
                <a:gd name="connsiteY394" fmla="*/ 789257 h 809206"/>
                <a:gd name="connsiteX395" fmla="*/ 1098476 w 1485000"/>
                <a:gd name="connsiteY395" fmla="*/ 786763 h 809206"/>
                <a:gd name="connsiteX396" fmla="*/ 1092242 w 1485000"/>
                <a:gd name="connsiteY396" fmla="*/ 792997 h 809206"/>
                <a:gd name="connsiteX397" fmla="*/ 1090995 w 1485000"/>
                <a:gd name="connsiteY397" fmla="*/ 790504 h 809206"/>
                <a:gd name="connsiteX398" fmla="*/ 1083514 w 1485000"/>
                <a:gd name="connsiteY398" fmla="*/ 794244 h 809206"/>
                <a:gd name="connsiteX399" fmla="*/ 1082267 w 1485000"/>
                <a:gd name="connsiteY399" fmla="*/ 790504 h 809206"/>
                <a:gd name="connsiteX400" fmla="*/ 1070422 w 1485000"/>
                <a:gd name="connsiteY400" fmla="*/ 792997 h 809206"/>
                <a:gd name="connsiteX401" fmla="*/ 1072916 w 1485000"/>
                <a:gd name="connsiteY401" fmla="*/ 797985 h 809206"/>
                <a:gd name="connsiteX402" fmla="*/ 1070422 w 1485000"/>
                <a:gd name="connsiteY402" fmla="*/ 795491 h 809206"/>
                <a:gd name="connsiteX403" fmla="*/ 1061694 w 1485000"/>
                <a:gd name="connsiteY403" fmla="*/ 794244 h 809206"/>
                <a:gd name="connsiteX404" fmla="*/ 1060447 w 1485000"/>
                <a:gd name="connsiteY404" fmla="*/ 797985 h 809206"/>
                <a:gd name="connsiteX405" fmla="*/ 1056707 w 1485000"/>
                <a:gd name="connsiteY405" fmla="*/ 799232 h 809206"/>
                <a:gd name="connsiteX406" fmla="*/ 1054213 w 1485000"/>
                <a:gd name="connsiteY406" fmla="*/ 797985 h 809206"/>
                <a:gd name="connsiteX407" fmla="*/ 1049226 w 1485000"/>
                <a:gd name="connsiteY407" fmla="*/ 799232 h 809206"/>
                <a:gd name="connsiteX408" fmla="*/ 1049226 w 1485000"/>
                <a:gd name="connsiteY408" fmla="*/ 797985 h 809206"/>
                <a:gd name="connsiteX409" fmla="*/ 1045485 w 1485000"/>
                <a:gd name="connsiteY409" fmla="*/ 796738 h 809206"/>
                <a:gd name="connsiteX410" fmla="*/ 1039251 w 1485000"/>
                <a:gd name="connsiteY410" fmla="*/ 801725 h 809206"/>
                <a:gd name="connsiteX411" fmla="*/ 1029276 w 1485000"/>
                <a:gd name="connsiteY411" fmla="*/ 801725 h 809206"/>
                <a:gd name="connsiteX412" fmla="*/ 1023042 w 1485000"/>
                <a:gd name="connsiteY412" fmla="*/ 807960 h 809206"/>
                <a:gd name="connsiteX413" fmla="*/ 1015561 w 1485000"/>
                <a:gd name="connsiteY413" fmla="*/ 806713 h 809206"/>
                <a:gd name="connsiteX414" fmla="*/ 1010573 w 1485000"/>
                <a:gd name="connsiteY414" fmla="*/ 797985 h 809206"/>
                <a:gd name="connsiteX415" fmla="*/ 1003092 w 1485000"/>
                <a:gd name="connsiteY415" fmla="*/ 796738 h 809206"/>
                <a:gd name="connsiteX416" fmla="*/ 988753 w 1485000"/>
                <a:gd name="connsiteY416" fmla="*/ 790504 h 809206"/>
                <a:gd name="connsiteX417" fmla="*/ 985013 w 1485000"/>
                <a:gd name="connsiteY417" fmla="*/ 786763 h 809206"/>
                <a:gd name="connsiteX418" fmla="*/ 980025 w 1485000"/>
                <a:gd name="connsiteY418" fmla="*/ 785516 h 809206"/>
                <a:gd name="connsiteX419" fmla="*/ 978778 w 1485000"/>
                <a:gd name="connsiteY419" fmla="*/ 783023 h 809206"/>
                <a:gd name="connsiteX420" fmla="*/ 975038 w 1485000"/>
                <a:gd name="connsiteY420" fmla="*/ 784269 h 809206"/>
                <a:gd name="connsiteX421" fmla="*/ 971297 w 1485000"/>
                <a:gd name="connsiteY421" fmla="*/ 783023 h 809206"/>
                <a:gd name="connsiteX422" fmla="*/ 967557 w 1485000"/>
                <a:gd name="connsiteY422" fmla="*/ 783023 h 809206"/>
                <a:gd name="connsiteX423" fmla="*/ 963816 w 1485000"/>
                <a:gd name="connsiteY423" fmla="*/ 781776 h 809206"/>
                <a:gd name="connsiteX424" fmla="*/ 962569 w 1485000"/>
                <a:gd name="connsiteY424" fmla="*/ 784269 h 809206"/>
                <a:gd name="connsiteX425" fmla="*/ 957582 w 1485000"/>
                <a:gd name="connsiteY425" fmla="*/ 783023 h 809206"/>
                <a:gd name="connsiteX426" fmla="*/ 955088 w 1485000"/>
                <a:gd name="connsiteY426" fmla="*/ 779282 h 809206"/>
                <a:gd name="connsiteX427" fmla="*/ 946360 w 1485000"/>
                <a:gd name="connsiteY427" fmla="*/ 775541 h 809206"/>
                <a:gd name="connsiteX428" fmla="*/ 943867 w 1485000"/>
                <a:gd name="connsiteY428" fmla="*/ 784269 h 809206"/>
                <a:gd name="connsiteX429" fmla="*/ 942620 w 1485000"/>
                <a:gd name="connsiteY429" fmla="*/ 781776 h 809206"/>
                <a:gd name="connsiteX430" fmla="*/ 940126 w 1485000"/>
                <a:gd name="connsiteY430" fmla="*/ 781776 h 809206"/>
                <a:gd name="connsiteX431" fmla="*/ 936385 w 1485000"/>
                <a:gd name="connsiteY431" fmla="*/ 780529 h 809206"/>
                <a:gd name="connsiteX432" fmla="*/ 930151 w 1485000"/>
                <a:gd name="connsiteY432" fmla="*/ 773048 h 809206"/>
                <a:gd name="connsiteX433" fmla="*/ 926411 w 1485000"/>
                <a:gd name="connsiteY433" fmla="*/ 775541 h 809206"/>
                <a:gd name="connsiteX434" fmla="*/ 925164 w 1485000"/>
                <a:gd name="connsiteY434" fmla="*/ 773048 h 809206"/>
                <a:gd name="connsiteX435" fmla="*/ 922670 w 1485000"/>
                <a:gd name="connsiteY435" fmla="*/ 773048 h 809206"/>
                <a:gd name="connsiteX436" fmla="*/ 918930 w 1485000"/>
                <a:gd name="connsiteY436" fmla="*/ 769307 h 809206"/>
                <a:gd name="connsiteX437" fmla="*/ 905838 w 1485000"/>
                <a:gd name="connsiteY437" fmla="*/ 766813 h 809206"/>
                <a:gd name="connsiteX438" fmla="*/ 899603 w 1485000"/>
                <a:gd name="connsiteY438" fmla="*/ 768060 h 809206"/>
                <a:gd name="connsiteX439" fmla="*/ 895863 w 1485000"/>
                <a:gd name="connsiteY439" fmla="*/ 763073 h 809206"/>
                <a:gd name="connsiteX440" fmla="*/ 893369 w 1485000"/>
                <a:gd name="connsiteY440" fmla="*/ 765567 h 809206"/>
                <a:gd name="connsiteX441" fmla="*/ 889629 w 1485000"/>
                <a:gd name="connsiteY441" fmla="*/ 764320 h 809206"/>
                <a:gd name="connsiteX442" fmla="*/ 882147 w 1485000"/>
                <a:gd name="connsiteY442" fmla="*/ 760579 h 809206"/>
                <a:gd name="connsiteX443" fmla="*/ 880901 w 1485000"/>
                <a:gd name="connsiteY443" fmla="*/ 763073 h 809206"/>
                <a:gd name="connsiteX444" fmla="*/ 878407 w 1485000"/>
                <a:gd name="connsiteY444" fmla="*/ 759332 h 809206"/>
                <a:gd name="connsiteX445" fmla="*/ 873420 w 1485000"/>
                <a:gd name="connsiteY445" fmla="*/ 754345 h 809206"/>
                <a:gd name="connsiteX446" fmla="*/ 869679 w 1485000"/>
                <a:gd name="connsiteY446" fmla="*/ 753098 h 809206"/>
                <a:gd name="connsiteX447" fmla="*/ 869679 w 1485000"/>
                <a:gd name="connsiteY447" fmla="*/ 756839 h 809206"/>
                <a:gd name="connsiteX448" fmla="*/ 863445 w 1485000"/>
                <a:gd name="connsiteY448" fmla="*/ 755592 h 809206"/>
                <a:gd name="connsiteX449" fmla="*/ 864691 w 1485000"/>
                <a:gd name="connsiteY449" fmla="*/ 753098 h 809206"/>
                <a:gd name="connsiteX450" fmla="*/ 862198 w 1485000"/>
                <a:gd name="connsiteY450" fmla="*/ 749358 h 809206"/>
                <a:gd name="connsiteX451" fmla="*/ 857210 w 1485000"/>
                <a:gd name="connsiteY451" fmla="*/ 751851 h 809206"/>
                <a:gd name="connsiteX452" fmla="*/ 855964 w 1485000"/>
                <a:gd name="connsiteY452" fmla="*/ 750604 h 809206"/>
                <a:gd name="connsiteX453" fmla="*/ 853470 w 1485000"/>
                <a:gd name="connsiteY453" fmla="*/ 749358 h 809206"/>
                <a:gd name="connsiteX454" fmla="*/ 841625 w 1485000"/>
                <a:gd name="connsiteY454" fmla="*/ 750604 h 809206"/>
                <a:gd name="connsiteX455" fmla="*/ 839131 w 1485000"/>
                <a:gd name="connsiteY455" fmla="*/ 745617 h 809206"/>
                <a:gd name="connsiteX456" fmla="*/ 835391 w 1485000"/>
                <a:gd name="connsiteY456" fmla="*/ 743123 h 809206"/>
                <a:gd name="connsiteX457" fmla="*/ 831650 w 1485000"/>
                <a:gd name="connsiteY457" fmla="*/ 746864 h 809206"/>
                <a:gd name="connsiteX458" fmla="*/ 819805 w 1485000"/>
                <a:gd name="connsiteY458" fmla="*/ 745617 h 809206"/>
                <a:gd name="connsiteX459" fmla="*/ 817311 w 1485000"/>
                <a:gd name="connsiteY459" fmla="*/ 743123 h 809206"/>
                <a:gd name="connsiteX460" fmla="*/ 812324 w 1485000"/>
                <a:gd name="connsiteY460" fmla="*/ 741876 h 809206"/>
                <a:gd name="connsiteX461" fmla="*/ 808583 w 1485000"/>
                <a:gd name="connsiteY461" fmla="*/ 745617 h 809206"/>
                <a:gd name="connsiteX462" fmla="*/ 806090 w 1485000"/>
                <a:gd name="connsiteY462" fmla="*/ 743123 h 809206"/>
                <a:gd name="connsiteX463" fmla="*/ 804843 w 1485000"/>
                <a:gd name="connsiteY463" fmla="*/ 740630 h 809206"/>
                <a:gd name="connsiteX464" fmla="*/ 792998 w 1485000"/>
                <a:gd name="connsiteY464" fmla="*/ 735642 h 809206"/>
                <a:gd name="connsiteX465" fmla="*/ 790504 w 1485000"/>
                <a:gd name="connsiteY465" fmla="*/ 735642 h 809206"/>
                <a:gd name="connsiteX466" fmla="*/ 789257 w 1485000"/>
                <a:gd name="connsiteY466" fmla="*/ 738136 h 809206"/>
                <a:gd name="connsiteX467" fmla="*/ 788010 w 1485000"/>
                <a:gd name="connsiteY467" fmla="*/ 739383 h 809206"/>
                <a:gd name="connsiteX468" fmla="*/ 785516 w 1485000"/>
                <a:gd name="connsiteY468" fmla="*/ 738136 h 809206"/>
                <a:gd name="connsiteX469" fmla="*/ 781776 w 1485000"/>
                <a:gd name="connsiteY469" fmla="*/ 734395 h 809206"/>
                <a:gd name="connsiteX470" fmla="*/ 776788 w 1485000"/>
                <a:gd name="connsiteY470" fmla="*/ 733148 h 809206"/>
                <a:gd name="connsiteX471" fmla="*/ 771801 w 1485000"/>
                <a:gd name="connsiteY471" fmla="*/ 735642 h 809206"/>
                <a:gd name="connsiteX472" fmla="*/ 769307 w 1485000"/>
                <a:gd name="connsiteY472" fmla="*/ 735642 h 809206"/>
                <a:gd name="connsiteX473" fmla="*/ 766814 w 1485000"/>
                <a:gd name="connsiteY473" fmla="*/ 733148 h 809206"/>
                <a:gd name="connsiteX474" fmla="*/ 763073 w 1485000"/>
                <a:gd name="connsiteY474" fmla="*/ 733148 h 809206"/>
                <a:gd name="connsiteX475" fmla="*/ 759333 w 1485000"/>
                <a:gd name="connsiteY475" fmla="*/ 730655 h 809206"/>
                <a:gd name="connsiteX476" fmla="*/ 751851 w 1485000"/>
                <a:gd name="connsiteY476" fmla="*/ 734395 h 809206"/>
                <a:gd name="connsiteX477" fmla="*/ 750605 w 1485000"/>
                <a:gd name="connsiteY477" fmla="*/ 738136 h 809206"/>
                <a:gd name="connsiteX478" fmla="*/ 748111 w 1485000"/>
                <a:gd name="connsiteY478" fmla="*/ 738136 h 809206"/>
                <a:gd name="connsiteX479" fmla="*/ 746864 w 1485000"/>
                <a:gd name="connsiteY479" fmla="*/ 735642 h 809206"/>
                <a:gd name="connsiteX480" fmla="*/ 738136 w 1485000"/>
                <a:gd name="connsiteY480" fmla="*/ 735642 h 809206"/>
                <a:gd name="connsiteX481" fmla="*/ 735642 w 1485000"/>
                <a:gd name="connsiteY481" fmla="*/ 736889 h 809206"/>
                <a:gd name="connsiteX482" fmla="*/ 731902 w 1485000"/>
                <a:gd name="connsiteY482" fmla="*/ 733148 h 809206"/>
                <a:gd name="connsiteX483" fmla="*/ 724421 w 1485000"/>
                <a:gd name="connsiteY483" fmla="*/ 739383 h 809206"/>
                <a:gd name="connsiteX484" fmla="*/ 716940 w 1485000"/>
                <a:gd name="connsiteY484" fmla="*/ 734395 h 809206"/>
                <a:gd name="connsiteX485" fmla="*/ 709459 w 1485000"/>
                <a:gd name="connsiteY485" fmla="*/ 735642 h 809206"/>
                <a:gd name="connsiteX486" fmla="*/ 704471 w 1485000"/>
                <a:gd name="connsiteY486" fmla="*/ 731902 h 809206"/>
                <a:gd name="connsiteX487" fmla="*/ 695743 w 1485000"/>
                <a:gd name="connsiteY487" fmla="*/ 736889 h 809206"/>
                <a:gd name="connsiteX488" fmla="*/ 695743 w 1485000"/>
                <a:gd name="connsiteY488" fmla="*/ 740630 h 809206"/>
                <a:gd name="connsiteX489" fmla="*/ 694496 w 1485000"/>
                <a:gd name="connsiteY489" fmla="*/ 736889 h 809206"/>
                <a:gd name="connsiteX490" fmla="*/ 689509 w 1485000"/>
                <a:gd name="connsiteY490" fmla="*/ 740630 h 809206"/>
                <a:gd name="connsiteX491" fmla="*/ 683275 w 1485000"/>
                <a:gd name="connsiteY491" fmla="*/ 740630 h 809206"/>
                <a:gd name="connsiteX492" fmla="*/ 675794 w 1485000"/>
                <a:gd name="connsiteY492" fmla="*/ 739383 h 809206"/>
                <a:gd name="connsiteX493" fmla="*/ 673300 w 1485000"/>
                <a:gd name="connsiteY493" fmla="*/ 743123 h 809206"/>
                <a:gd name="connsiteX494" fmla="*/ 663325 w 1485000"/>
                <a:gd name="connsiteY494" fmla="*/ 741876 h 809206"/>
                <a:gd name="connsiteX495" fmla="*/ 660831 w 1485000"/>
                <a:gd name="connsiteY495" fmla="*/ 746864 h 809206"/>
                <a:gd name="connsiteX496" fmla="*/ 658338 w 1485000"/>
                <a:gd name="connsiteY496" fmla="*/ 745617 h 809206"/>
                <a:gd name="connsiteX497" fmla="*/ 657091 w 1485000"/>
                <a:gd name="connsiteY497" fmla="*/ 746864 h 809206"/>
                <a:gd name="connsiteX498" fmla="*/ 654597 w 1485000"/>
                <a:gd name="connsiteY498" fmla="*/ 745617 h 809206"/>
                <a:gd name="connsiteX499" fmla="*/ 650856 w 1485000"/>
                <a:gd name="connsiteY499" fmla="*/ 746864 h 809206"/>
                <a:gd name="connsiteX500" fmla="*/ 644622 w 1485000"/>
                <a:gd name="connsiteY500" fmla="*/ 745617 h 809206"/>
                <a:gd name="connsiteX501" fmla="*/ 637141 w 1485000"/>
                <a:gd name="connsiteY501" fmla="*/ 748111 h 809206"/>
                <a:gd name="connsiteX502" fmla="*/ 639635 w 1485000"/>
                <a:gd name="connsiteY502" fmla="*/ 750604 h 809206"/>
                <a:gd name="connsiteX503" fmla="*/ 627790 w 1485000"/>
                <a:gd name="connsiteY503" fmla="*/ 750604 h 809206"/>
                <a:gd name="connsiteX504" fmla="*/ 626543 w 1485000"/>
                <a:gd name="connsiteY504" fmla="*/ 754345 h 809206"/>
                <a:gd name="connsiteX505" fmla="*/ 621555 w 1485000"/>
                <a:gd name="connsiteY505" fmla="*/ 756839 h 809206"/>
                <a:gd name="connsiteX506" fmla="*/ 614074 w 1485000"/>
                <a:gd name="connsiteY506" fmla="*/ 758086 h 809206"/>
                <a:gd name="connsiteX507" fmla="*/ 606593 w 1485000"/>
                <a:gd name="connsiteY507" fmla="*/ 754345 h 809206"/>
                <a:gd name="connsiteX508" fmla="*/ 594748 w 1485000"/>
                <a:gd name="connsiteY508" fmla="*/ 758086 h 809206"/>
                <a:gd name="connsiteX509" fmla="*/ 593501 w 1485000"/>
                <a:gd name="connsiteY509" fmla="*/ 764320 h 809206"/>
                <a:gd name="connsiteX510" fmla="*/ 580409 w 1485000"/>
                <a:gd name="connsiteY510" fmla="*/ 761826 h 809206"/>
                <a:gd name="connsiteX511" fmla="*/ 576669 w 1485000"/>
                <a:gd name="connsiteY511" fmla="*/ 764320 h 809206"/>
                <a:gd name="connsiteX512" fmla="*/ 572928 w 1485000"/>
                <a:gd name="connsiteY512" fmla="*/ 763073 h 809206"/>
                <a:gd name="connsiteX513" fmla="*/ 570435 w 1485000"/>
                <a:gd name="connsiteY513" fmla="*/ 765567 h 809206"/>
                <a:gd name="connsiteX514" fmla="*/ 565447 w 1485000"/>
                <a:gd name="connsiteY514" fmla="*/ 764320 h 809206"/>
                <a:gd name="connsiteX515" fmla="*/ 564200 w 1485000"/>
                <a:gd name="connsiteY515" fmla="*/ 766813 h 809206"/>
                <a:gd name="connsiteX516" fmla="*/ 552355 w 1485000"/>
                <a:gd name="connsiteY516" fmla="*/ 764320 h 809206"/>
                <a:gd name="connsiteX517" fmla="*/ 547368 w 1485000"/>
                <a:gd name="connsiteY517" fmla="*/ 766813 h 809206"/>
                <a:gd name="connsiteX518" fmla="*/ 548615 w 1485000"/>
                <a:gd name="connsiteY518" fmla="*/ 771801 h 809206"/>
                <a:gd name="connsiteX519" fmla="*/ 543627 w 1485000"/>
                <a:gd name="connsiteY519" fmla="*/ 765567 h 809206"/>
                <a:gd name="connsiteX520" fmla="*/ 539887 w 1485000"/>
                <a:gd name="connsiteY520" fmla="*/ 770554 h 809206"/>
                <a:gd name="connsiteX521" fmla="*/ 538640 w 1485000"/>
                <a:gd name="connsiteY521" fmla="*/ 768060 h 809206"/>
                <a:gd name="connsiteX522" fmla="*/ 532406 w 1485000"/>
                <a:gd name="connsiteY522" fmla="*/ 771801 h 809206"/>
                <a:gd name="connsiteX523" fmla="*/ 524924 w 1485000"/>
                <a:gd name="connsiteY523" fmla="*/ 768060 h 809206"/>
                <a:gd name="connsiteX524" fmla="*/ 519937 w 1485000"/>
                <a:gd name="connsiteY524" fmla="*/ 770554 h 809206"/>
                <a:gd name="connsiteX525" fmla="*/ 516197 w 1485000"/>
                <a:gd name="connsiteY525" fmla="*/ 769307 h 809206"/>
                <a:gd name="connsiteX526" fmla="*/ 509962 w 1485000"/>
                <a:gd name="connsiteY526" fmla="*/ 771801 h 809206"/>
                <a:gd name="connsiteX527" fmla="*/ 498117 w 1485000"/>
                <a:gd name="connsiteY527" fmla="*/ 769307 h 809206"/>
                <a:gd name="connsiteX528" fmla="*/ 494377 w 1485000"/>
                <a:gd name="connsiteY528" fmla="*/ 770554 h 809206"/>
                <a:gd name="connsiteX529" fmla="*/ 490636 w 1485000"/>
                <a:gd name="connsiteY529" fmla="*/ 776788 h 809206"/>
                <a:gd name="connsiteX530" fmla="*/ 480661 w 1485000"/>
                <a:gd name="connsiteY530" fmla="*/ 773048 h 809206"/>
                <a:gd name="connsiteX531" fmla="*/ 479414 w 1485000"/>
                <a:gd name="connsiteY531" fmla="*/ 775541 h 809206"/>
                <a:gd name="connsiteX532" fmla="*/ 475674 w 1485000"/>
                <a:gd name="connsiteY532" fmla="*/ 778035 h 809206"/>
                <a:gd name="connsiteX533" fmla="*/ 465699 w 1485000"/>
                <a:gd name="connsiteY533" fmla="*/ 778035 h 809206"/>
                <a:gd name="connsiteX534" fmla="*/ 469440 w 1485000"/>
                <a:gd name="connsiteY534" fmla="*/ 783023 h 809206"/>
                <a:gd name="connsiteX535" fmla="*/ 465699 w 1485000"/>
                <a:gd name="connsiteY535" fmla="*/ 780529 h 809206"/>
                <a:gd name="connsiteX536" fmla="*/ 463205 w 1485000"/>
                <a:gd name="connsiteY536" fmla="*/ 780529 h 809206"/>
                <a:gd name="connsiteX537" fmla="*/ 461958 w 1485000"/>
                <a:gd name="connsiteY537" fmla="*/ 778035 h 809206"/>
                <a:gd name="connsiteX538" fmla="*/ 455724 w 1485000"/>
                <a:gd name="connsiteY538" fmla="*/ 779282 h 809206"/>
                <a:gd name="connsiteX539" fmla="*/ 453230 w 1485000"/>
                <a:gd name="connsiteY539" fmla="*/ 784269 h 809206"/>
                <a:gd name="connsiteX540" fmla="*/ 450737 w 1485000"/>
                <a:gd name="connsiteY540" fmla="*/ 785516 h 809206"/>
                <a:gd name="connsiteX541" fmla="*/ 448243 w 1485000"/>
                <a:gd name="connsiteY541" fmla="*/ 788010 h 809206"/>
                <a:gd name="connsiteX542" fmla="*/ 445749 w 1485000"/>
                <a:gd name="connsiteY542" fmla="*/ 785516 h 809206"/>
                <a:gd name="connsiteX543" fmla="*/ 442009 w 1485000"/>
                <a:gd name="connsiteY543" fmla="*/ 786763 h 809206"/>
                <a:gd name="connsiteX544" fmla="*/ 440762 w 1485000"/>
                <a:gd name="connsiteY544" fmla="*/ 785516 h 809206"/>
                <a:gd name="connsiteX545" fmla="*/ 439515 w 1485000"/>
                <a:gd name="connsiteY545" fmla="*/ 786763 h 809206"/>
                <a:gd name="connsiteX546" fmla="*/ 439515 w 1485000"/>
                <a:gd name="connsiteY546" fmla="*/ 786763 h 809206"/>
                <a:gd name="connsiteX547" fmla="*/ 434528 w 1485000"/>
                <a:gd name="connsiteY547" fmla="*/ 790504 h 809206"/>
                <a:gd name="connsiteX548" fmla="*/ 429540 w 1485000"/>
                <a:gd name="connsiteY548" fmla="*/ 789257 h 809206"/>
                <a:gd name="connsiteX549" fmla="*/ 422059 w 1485000"/>
                <a:gd name="connsiteY549" fmla="*/ 792997 h 809206"/>
                <a:gd name="connsiteX550" fmla="*/ 417072 w 1485000"/>
                <a:gd name="connsiteY550" fmla="*/ 789257 h 809206"/>
                <a:gd name="connsiteX551" fmla="*/ 412084 w 1485000"/>
                <a:gd name="connsiteY551" fmla="*/ 789257 h 809206"/>
                <a:gd name="connsiteX552" fmla="*/ 409591 w 1485000"/>
                <a:gd name="connsiteY552" fmla="*/ 794244 h 809206"/>
                <a:gd name="connsiteX553" fmla="*/ 399616 w 1485000"/>
                <a:gd name="connsiteY553" fmla="*/ 791750 h 809206"/>
                <a:gd name="connsiteX554" fmla="*/ 397122 w 1485000"/>
                <a:gd name="connsiteY554" fmla="*/ 792997 h 809206"/>
                <a:gd name="connsiteX555" fmla="*/ 394628 w 1485000"/>
                <a:gd name="connsiteY555" fmla="*/ 797985 h 809206"/>
                <a:gd name="connsiteX556" fmla="*/ 390888 w 1485000"/>
                <a:gd name="connsiteY556" fmla="*/ 799232 h 809206"/>
                <a:gd name="connsiteX557" fmla="*/ 388394 w 1485000"/>
                <a:gd name="connsiteY557" fmla="*/ 802972 h 809206"/>
                <a:gd name="connsiteX558" fmla="*/ 383407 w 1485000"/>
                <a:gd name="connsiteY558" fmla="*/ 800478 h 809206"/>
                <a:gd name="connsiteX559" fmla="*/ 377173 w 1485000"/>
                <a:gd name="connsiteY559" fmla="*/ 800478 h 809206"/>
                <a:gd name="connsiteX560" fmla="*/ 372185 w 1485000"/>
                <a:gd name="connsiteY560" fmla="*/ 807960 h 809206"/>
                <a:gd name="connsiteX561" fmla="*/ 362210 w 1485000"/>
                <a:gd name="connsiteY561" fmla="*/ 804219 h 809206"/>
                <a:gd name="connsiteX562" fmla="*/ 350365 w 1485000"/>
                <a:gd name="connsiteY562" fmla="*/ 809206 h 809206"/>
                <a:gd name="connsiteX563" fmla="*/ 346625 w 1485000"/>
                <a:gd name="connsiteY563" fmla="*/ 804219 h 809206"/>
                <a:gd name="connsiteX564" fmla="*/ 339144 w 1485000"/>
                <a:gd name="connsiteY564" fmla="*/ 805466 h 809206"/>
                <a:gd name="connsiteX565" fmla="*/ 337897 w 1485000"/>
                <a:gd name="connsiteY565" fmla="*/ 804219 h 809206"/>
                <a:gd name="connsiteX566" fmla="*/ 327922 w 1485000"/>
                <a:gd name="connsiteY566" fmla="*/ 804219 h 809206"/>
                <a:gd name="connsiteX567" fmla="*/ 327922 w 1485000"/>
                <a:gd name="connsiteY567" fmla="*/ 809206 h 809206"/>
                <a:gd name="connsiteX568" fmla="*/ 326675 w 1485000"/>
                <a:gd name="connsiteY568" fmla="*/ 806713 h 809206"/>
                <a:gd name="connsiteX569" fmla="*/ 319194 w 1485000"/>
                <a:gd name="connsiteY569" fmla="*/ 809206 h 809206"/>
                <a:gd name="connsiteX570" fmla="*/ 320441 w 1485000"/>
                <a:gd name="connsiteY570" fmla="*/ 805466 h 809206"/>
                <a:gd name="connsiteX571" fmla="*/ 319194 w 1485000"/>
                <a:gd name="connsiteY571" fmla="*/ 807960 h 809206"/>
                <a:gd name="connsiteX572" fmla="*/ 315453 w 1485000"/>
                <a:gd name="connsiteY572" fmla="*/ 809206 h 809206"/>
                <a:gd name="connsiteX573" fmla="*/ 311713 w 1485000"/>
                <a:gd name="connsiteY573" fmla="*/ 802972 h 809206"/>
                <a:gd name="connsiteX574" fmla="*/ 306725 w 1485000"/>
                <a:gd name="connsiteY574" fmla="*/ 804219 h 809206"/>
                <a:gd name="connsiteX575" fmla="*/ 301738 w 1485000"/>
                <a:gd name="connsiteY575" fmla="*/ 801725 h 809206"/>
                <a:gd name="connsiteX576" fmla="*/ 297998 w 1485000"/>
                <a:gd name="connsiteY576" fmla="*/ 796738 h 809206"/>
                <a:gd name="connsiteX577" fmla="*/ 297998 w 1485000"/>
                <a:gd name="connsiteY577" fmla="*/ 799232 h 809206"/>
                <a:gd name="connsiteX578" fmla="*/ 295504 w 1485000"/>
                <a:gd name="connsiteY578" fmla="*/ 800478 h 809206"/>
                <a:gd name="connsiteX579" fmla="*/ 295504 w 1485000"/>
                <a:gd name="connsiteY579" fmla="*/ 797985 h 809206"/>
                <a:gd name="connsiteX580" fmla="*/ 294257 w 1485000"/>
                <a:gd name="connsiteY580" fmla="*/ 797985 h 809206"/>
                <a:gd name="connsiteX581" fmla="*/ 291763 w 1485000"/>
                <a:gd name="connsiteY581" fmla="*/ 794244 h 809206"/>
                <a:gd name="connsiteX582" fmla="*/ 286776 w 1485000"/>
                <a:gd name="connsiteY582" fmla="*/ 794244 h 809206"/>
                <a:gd name="connsiteX583" fmla="*/ 283035 w 1485000"/>
                <a:gd name="connsiteY583" fmla="*/ 789257 h 809206"/>
                <a:gd name="connsiteX584" fmla="*/ 274307 w 1485000"/>
                <a:gd name="connsiteY584" fmla="*/ 791750 h 809206"/>
                <a:gd name="connsiteX585" fmla="*/ 274307 w 1485000"/>
                <a:gd name="connsiteY585" fmla="*/ 788010 h 809206"/>
                <a:gd name="connsiteX586" fmla="*/ 268073 w 1485000"/>
                <a:gd name="connsiteY586" fmla="*/ 790504 h 809206"/>
                <a:gd name="connsiteX587" fmla="*/ 271814 w 1485000"/>
                <a:gd name="connsiteY587" fmla="*/ 786763 h 809206"/>
                <a:gd name="connsiteX588" fmla="*/ 268073 w 1485000"/>
                <a:gd name="connsiteY588" fmla="*/ 786763 h 809206"/>
                <a:gd name="connsiteX589" fmla="*/ 265579 w 1485000"/>
                <a:gd name="connsiteY589" fmla="*/ 780529 h 809206"/>
                <a:gd name="connsiteX590" fmla="*/ 255605 w 1485000"/>
                <a:gd name="connsiteY590" fmla="*/ 785516 h 809206"/>
                <a:gd name="connsiteX591" fmla="*/ 251864 w 1485000"/>
                <a:gd name="connsiteY591" fmla="*/ 781776 h 809206"/>
                <a:gd name="connsiteX592" fmla="*/ 248123 w 1485000"/>
                <a:gd name="connsiteY592" fmla="*/ 771801 h 809206"/>
                <a:gd name="connsiteX593" fmla="*/ 246877 w 1485000"/>
                <a:gd name="connsiteY593" fmla="*/ 773048 h 809206"/>
                <a:gd name="connsiteX594" fmla="*/ 245630 w 1485000"/>
                <a:gd name="connsiteY594" fmla="*/ 770554 h 809206"/>
                <a:gd name="connsiteX595" fmla="*/ 232538 w 1485000"/>
                <a:gd name="connsiteY595" fmla="*/ 768060 h 809206"/>
                <a:gd name="connsiteX596" fmla="*/ 228797 w 1485000"/>
                <a:gd name="connsiteY596" fmla="*/ 770554 h 809206"/>
                <a:gd name="connsiteX597" fmla="*/ 222563 w 1485000"/>
                <a:gd name="connsiteY597" fmla="*/ 768060 h 809206"/>
                <a:gd name="connsiteX598" fmla="*/ 220069 w 1485000"/>
                <a:gd name="connsiteY598" fmla="*/ 759332 h 809206"/>
                <a:gd name="connsiteX599" fmla="*/ 216329 w 1485000"/>
                <a:gd name="connsiteY599" fmla="*/ 760579 h 809206"/>
                <a:gd name="connsiteX600" fmla="*/ 206354 w 1485000"/>
                <a:gd name="connsiteY600" fmla="*/ 758086 h 809206"/>
                <a:gd name="connsiteX601" fmla="*/ 203860 w 1485000"/>
                <a:gd name="connsiteY601" fmla="*/ 755592 h 809206"/>
                <a:gd name="connsiteX602" fmla="*/ 203860 w 1485000"/>
                <a:gd name="connsiteY602" fmla="*/ 753098 h 809206"/>
                <a:gd name="connsiteX603" fmla="*/ 201367 w 1485000"/>
                <a:gd name="connsiteY603" fmla="*/ 753098 h 809206"/>
                <a:gd name="connsiteX604" fmla="*/ 201367 w 1485000"/>
                <a:gd name="connsiteY604" fmla="*/ 751851 h 809206"/>
                <a:gd name="connsiteX605" fmla="*/ 193885 w 1485000"/>
                <a:gd name="connsiteY605" fmla="*/ 745617 h 809206"/>
                <a:gd name="connsiteX606" fmla="*/ 192639 w 1485000"/>
                <a:gd name="connsiteY606" fmla="*/ 748111 h 809206"/>
                <a:gd name="connsiteX607" fmla="*/ 185157 w 1485000"/>
                <a:gd name="connsiteY607" fmla="*/ 744370 h 809206"/>
                <a:gd name="connsiteX608" fmla="*/ 178923 w 1485000"/>
                <a:gd name="connsiteY608" fmla="*/ 738136 h 809206"/>
                <a:gd name="connsiteX609" fmla="*/ 177676 w 1485000"/>
                <a:gd name="connsiteY609" fmla="*/ 740630 h 809206"/>
                <a:gd name="connsiteX610" fmla="*/ 170195 w 1485000"/>
                <a:gd name="connsiteY610" fmla="*/ 731902 h 809206"/>
                <a:gd name="connsiteX611" fmla="*/ 162714 w 1485000"/>
                <a:gd name="connsiteY611" fmla="*/ 730655 h 809206"/>
                <a:gd name="connsiteX612" fmla="*/ 157727 w 1485000"/>
                <a:gd name="connsiteY612" fmla="*/ 723174 h 809206"/>
                <a:gd name="connsiteX613" fmla="*/ 151492 w 1485000"/>
                <a:gd name="connsiteY613" fmla="*/ 724421 h 809206"/>
                <a:gd name="connsiteX614" fmla="*/ 142764 w 1485000"/>
                <a:gd name="connsiteY614" fmla="*/ 710082 h 809206"/>
                <a:gd name="connsiteX615" fmla="*/ 139024 w 1485000"/>
                <a:gd name="connsiteY615" fmla="*/ 710082 h 809206"/>
                <a:gd name="connsiteX616" fmla="*/ 136530 w 1485000"/>
                <a:gd name="connsiteY616" fmla="*/ 705094 h 809206"/>
                <a:gd name="connsiteX617" fmla="*/ 130296 w 1485000"/>
                <a:gd name="connsiteY617" fmla="*/ 698860 h 809206"/>
                <a:gd name="connsiteX618" fmla="*/ 124062 w 1485000"/>
                <a:gd name="connsiteY618" fmla="*/ 696366 h 809206"/>
                <a:gd name="connsiteX619" fmla="*/ 119074 w 1485000"/>
                <a:gd name="connsiteY619" fmla="*/ 697613 h 809206"/>
                <a:gd name="connsiteX620" fmla="*/ 119074 w 1485000"/>
                <a:gd name="connsiteY620" fmla="*/ 693873 h 809206"/>
                <a:gd name="connsiteX621" fmla="*/ 116581 w 1485000"/>
                <a:gd name="connsiteY621" fmla="*/ 692626 h 809206"/>
                <a:gd name="connsiteX622" fmla="*/ 114087 w 1485000"/>
                <a:gd name="connsiteY622" fmla="*/ 686392 h 809206"/>
                <a:gd name="connsiteX623" fmla="*/ 112840 w 1485000"/>
                <a:gd name="connsiteY623" fmla="*/ 683898 h 809206"/>
                <a:gd name="connsiteX624" fmla="*/ 100995 w 1485000"/>
                <a:gd name="connsiteY624" fmla="*/ 678910 h 809206"/>
                <a:gd name="connsiteX625" fmla="*/ 96008 w 1485000"/>
                <a:gd name="connsiteY625" fmla="*/ 672676 h 809206"/>
                <a:gd name="connsiteX626" fmla="*/ 92267 w 1485000"/>
                <a:gd name="connsiteY626" fmla="*/ 673923 h 809206"/>
                <a:gd name="connsiteX627" fmla="*/ 87280 w 1485000"/>
                <a:gd name="connsiteY627" fmla="*/ 666442 h 809206"/>
                <a:gd name="connsiteX628" fmla="*/ 65460 w 1485000"/>
                <a:gd name="connsiteY628" fmla="*/ 644622 h 809206"/>
                <a:gd name="connsiteX629" fmla="*/ 57979 w 1485000"/>
                <a:gd name="connsiteY629" fmla="*/ 643375 h 809206"/>
                <a:gd name="connsiteX630" fmla="*/ 52991 w 1485000"/>
                <a:gd name="connsiteY630" fmla="*/ 631530 h 809206"/>
                <a:gd name="connsiteX631" fmla="*/ 49251 w 1485000"/>
                <a:gd name="connsiteY631" fmla="*/ 629036 h 809206"/>
                <a:gd name="connsiteX632" fmla="*/ 45510 w 1485000"/>
                <a:gd name="connsiteY632" fmla="*/ 625296 h 809206"/>
                <a:gd name="connsiteX633" fmla="*/ 39276 w 1485000"/>
                <a:gd name="connsiteY633" fmla="*/ 605970 h 809206"/>
                <a:gd name="connsiteX634" fmla="*/ 27431 w 1485000"/>
                <a:gd name="connsiteY634" fmla="*/ 591631 h 809206"/>
                <a:gd name="connsiteX635" fmla="*/ 19950 w 1485000"/>
                <a:gd name="connsiteY635" fmla="*/ 585397 h 809206"/>
                <a:gd name="connsiteX636" fmla="*/ 21196 w 1485000"/>
                <a:gd name="connsiteY636" fmla="*/ 584150 h 809206"/>
                <a:gd name="connsiteX637" fmla="*/ 19950 w 1485000"/>
                <a:gd name="connsiteY637" fmla="*/ 582903 h 809206"/>
                <a:gd name="connsiteX638" fmla="*/ 6234 w 1485000"/>
                <a:gd name="connsiteY638" fmla="*/ 579786 h 809206"/>
                <a:gd name="connsiteX639" fmla="*/ 3741 w 1485000"/>
                <a:gd name="connsiteY639" fmla="*/ 577292 h 809206"/>
                <a:gd name="connsiteX640" fmla="*/ 3741 w 1485000"/>
                <a:gd name="connsiteY640" fmla="*/ 574798 h 809206"/>
                <a:gd name="connsiteX641" fmla="*/ 0 w 1485000"/>
                <a:gd name="connsiteY641" fmla="*/ 564824 h 809206"/>
                <a:gd name="connsiteX642" fmla="*/ 3741 w 1485000"/>
                <a:gd name="connsiteY642" fmla="*/ 556096 h 809206"/>
                <a:gd name="connsiteX643" fmla="*/ 3741 w 1485000"/>
                <a:gd name="connsiteY643" fmla="*/ 539263 h 809206"/>
                <a:gd name="connsiteX644" fmla="*/ 2494 w 1485000"/>
                <a:gd name="connsiteY644" fmla="*/ 531782 h 809206"/>
                <a:gd name="connsiteX645" fmla="*/ 3741 w 1485000"/>
                <a:gd name="connsiteY645" fmla="*/ 530535 h 809206"/>
                <a:gd name="connsiteX646" fmla="*/ 3741 w 1485000"/>
                <a:gd name="connsiteY646" fmla="*/ 528041 h 809206"/>
                <a:gd name="connsiteX647" fmla="*/ 3741 w 1485000"/>
                <a:gd name="connsiteY647" fmla="*/ 524301 h 809206"/>
                <a:gd name="connsiteX648" fmla="*/ 4987 w 1485000"/>
                <a:gd name="connsiteY648" fmla="*/ 523054 h 809206"/>
                <a:gd name="connsiteX649" fmla="*/ 4987 w 1485000"/>
                <a:gd name="connsiteY649" fmla="*/ 521807 h 809206"/>
                <a:gd name="connsiteX650" fmla="*/ 6234 w 1485000"/>
                <a:gd name="connsiteY650" fmla="*/ 513079 h 809206"/>
                <a:gd name="connsiteX651" fmla="*/ 7481 w 1485000"/>
                <a:gd name="connsiteY651" fmla="*/ 509339 h 809206"/>
                <a:gd name="connsiteX652" fmla="*/ 3741 w 1485000"/>
                <a:gd name="connsiteY652" fmla="*/ 503104 h 809206"/>
                <a:gd name="connsiteX653" fmla="*/ 4987 w 1485000"/>
                <a:gd name="connsiteY653" fmla="*/ 491259 h 809206"/>
                <a:gd name="connsiteX654" fmla="*/ 3741 w 1485000"/>
                <a:gd name="connsiteY654" fmla="*/ 490012 h 809206"/>
                <a:gd name="connsiteX655" fmla="*/ 4987 w 1485000"/>
                <a:gd name="connsiteY655" fmla="*/ 487519 h 809206"/>
                <a:gd name="connsiteX656" fmla="*/ 3741 w 1485000"/>
                <a:gd name="connsiteY656" fmla="*/ 483778 h 809206"/>
                <a:gd name="connsiteX657" fmla="*/ 4987 w 1485000"/>
                <a:gd name="connsiteY657" fmla="*/ 480038 h 809206"/>
                <a:gd name="connsiteX658" fmla="*/ 3741 w 1485000"/>
                <a:gd name="connsiteY658" fmla="*/ 473803 h 809206"/>
                <a:gd name="connsiteX659" fmla="*/ 4987 w 1485000"/>
                <a:gd name="connsiteY659" fmla="*/ 472557 h 809206"/>
                <a:gd name="connsiteX660" fmla="*/ 4987 w 1485000"/>
                <a:gd name="connsiteY660" fmla="*/ 468816 h 809206"/>
                <a:gd name="connsiteX661" fmla="*/ 6234 w 1485000"/>
                <a:gd name="connsiteY661" fmla="*/ 468816 h 809206"/>
                <a:gd name="connsiteX662" fmla="*/ 6234 w 1485000"/>
                <a:gd name="connsiteY662" fmla="*/ 463829 h 809206"/>
                <a:gd name="connsiteX663" fmla="*/ 6234 w 1485000"/>
                <a:gd name="connsiteY663" fmla="*/ 461335 h 809206"/>
                <a:gd name="connsiteX664" fmla="*/ 7481 w 1485000"/>
                <a:gd name="connsiteY664" fmla="*/ 458841 h 809206"/>
                <a:gd name="connsiteX665" fmla="*/ 6234 w 1485000"/>
                <a:gd name="connsiteY665" fmla="*/ 452607 h 809206"/>
                <a:gd name="connsiteX666" fmla="*/ 7481 w 1485000"/>
                <a:gd name="connsiteY666" fmla="*/ 447620 h 809206"/>
                <a:gd name="connsiteX667" fmla="*/ 3741 w 1485000"/>
                <a:gd name="connsiteY667" fmla="*/ 435774 h 809206"/>
                <a:gd name="connsiteX668" fmla="*/ 7481 w 1485000"/>
                <a:gd name="connsiteY668" fmla="*/ 432034 h 809206"/>
                <a:gd name="connsiteX669" fmla="*/ 4987 w 1485000"/>
                <a:gd name="connsiteY669" fmla="*/ 427047 h 809206"/>
                <a:gd name="connsiteX670" fmla="*/ 8728 w 1485000"/>
                <a:gd name="connsiteY670" fmla="*/ 423306 h 809206"/>
                <a:gd name="connsiteX671" fmla="*/ 6234 w 1485000"/>
                <a:gd name="connsiteY671" fmla="*/ 415825 h 809206"/>
                <a:gd name="connsiteX672" fmla="*/ 4987 w 1485000"/>
                <a:gd name="connsiteY672" fmla="*/ 414578 h 809206"/>
                <a:gd name="connsiteX673" fmla="*/ 3741 w 1485000"/>
                <a:gd name="connsiteY673" fmla="*/ 405850 h 809206"/>
                <a:gd name="connsiteX674" fmla="*/ 8728 w 1485000"/>
                <a:gd name="connsiteY674" fmla="*/ 404603 h 809206"/>
                <a:gd name="connsiteX675" fmla="*/ 8728 w 1485000"/>
                <a:gd name="connsiteY675" fmla="*/ 390264 h 809206"/>
                <a:gd name="connsiteX676" fmla="*/ 12469 w 1485000"/>
                <a:gd name="connsiteY676" fmla="*/ 381536 h 809206"/>
                <a:gd name="connsiteX677" fmla="*/ 8728 w 1485000"/>
                <a:gd name="connsiteY677" fmla="*/ 372808 h 809206"/>
                <a:gd name="connsiteX678" fmla="*/ 12469 w 1485000"/>
                <a:gd name="connsiteY678" fmla="*/ 372808 h 809206"/>
                <a:gd name="connsiteX679" fmla="*/ 14962 w 1485000"/>
                <a:gd name="connsiteY679" fmla="*/ 369068 h 809206"/>
                <a:gd name="connsiteX680" fmla="*/ 19950 w 1485000"/>
                <a:gd name="connsiteY680" fmla="*/ 366574 h 809206"/>
                <a:gd name="connsiteX681" fmla="*/ 21196 w 1485000"/>
                <a:gd name="connsiteY681" fmla="*/ 360340 h 809206"/>
                <a:gd name="connsiteX682" fmla="*/ 22443 w 1485000"/>
                <a:gd name="connsiteY682" fmla="*/ 356599 h 809206"/>
                <a:gd name="connsiteX683" fmla="*/ 23690 w 1485000"/>
                <a:gd name="connsiteY683" fmla="*/ 355353 h 809206"/>
                <a:gd name="connsiteX684" fmla="*/ 24937 w 1485000"/>
                <a:gd name="connsiteY684" fmla="*/ 352859 h 809206"/>
                <a:gd name="connsiteX685" fmla="*/ 24937 w 1485000"/>
                <a:gd name="connsiteY685" fmla="*/ 346625 h 809206"/>
                <a:gd name="connsiteX686" fmla="*/ 28678 w 1485000"/>
                <a:gd name="connsiteY686" fmla="*/ 344131 h 809206"/>
                <a:gd name="connsiteX687" fmla="*/ 29924 w 1485000"/>
                <a:gd name="connsiteY687" fmla="*/ 336650 h 809206"/>
                <a:gd name="connsiteX688" fmla="*/ 33665 w 1485000"/>
                <a:gd name="connsiteY688" fmla="*/ 334156 h 809206"/>
                <a:gd name="connsiteX689" fmla="*/ 34912 w 1485000"/>
                <a:gd name="connsiteY689" fmla="*/ 329169 h 809206"/>
                <a:gd name="connsiteX690" fmla="*/ 39899 w 1485000"/>
                <a:gd name="connsiteY690" fmla="*/ 325428 h 809206"/>
                <a:gd name="connsiteX691" fmla="*/ 38652 w 1485000"/>
                <a:gd name="connsiteY691" fmla="*/ 317947 h 809206"/>
                <a:gd name="connsiteX692" fmla="*/ 46134 w 1485000"/>
                <a:gd name="connsiteY692" fmla="*/ 315453 h 809206"/>
                <a:gd name="connsiteX693" fmla="*/ 48627 w 1485000"/>
                <a:gd name="connsiteY693" fmla="*/ 310466 h 809206"/>
                <a:gd name="connsiteX694" fmla="*/ 49874 w 1485000"/>
                <a:gd name="connsiteY694" fmla="*/ 300491 h 809206"/>
                <a:gd name="connsiteX695" fmla="*/ 53615 w 1485000"/>
                <a:gd name="connsiteY695" fmla="*/ 299244 h 809206"/>
                <a:gd name="connsiteX696" fmla="*/ 54861 w 1485000"/>
                <a:gd name="connsiteY696" fmla="*/ 287399 h 809206"/>
                <a:gd name="connsiteX697" fmla="*/ 57355 w 1485000"/>
                <a:gd name="connsiteY697" fmla="*/ 286152 h 809206"/>
                <a:gd name="connsiteX698" fmla="*/ 57355 w 1485000"/>
                <a:gd name="connsiteY698" fmla="*/ 282412 h 809206"/>
                <a:gd name="connsiteX699" fmla="*/ 61096 w 1485000"/>
                <a:gd name="connsiteY699" fmla="*/ 278671 h 809206"/>
                <a:gd name="connsiteX700" fmla="*/ 67330 w 1485000"/>
                <a:gd name="connsiteY700" fmla="*/ 277424 h 809206"/>
                <a:gd name="connsiteX701" fmla="*/ 64836 w 1485000"/>
                <a:gd name="connsiteY701" fmla="*/ 273684 h 809206"/>
                <a:gd name="connsiteX702" fmla="*/ 69824 w 1485000"/>
                <a:gd name="connsiteY702" fmla="*/ 273684 h 809206"/>
                <a:gd name="connsiteX703" fmla="*/ 72317 w 1485000"/>
                <a:gd name="connsiteY703" fmla="*/ 268696 h 809206"/>
                <a:gd name="connsiteX704" fmla="*/ 74811 w 1485000"/>
                <a:gd name="connsiteY704" fmla="*/ 254358 h 809206"/>
                <a:gd name="connsiteX705" fmla="*/ 82292 w 1485000"/>
                <a:gd name="connsiteY705" fmla="*/ 253111 h 809206"/>
                <a:gd name="connsiteX706" fmla="*/ 88526 w 1485000"/>
                <a:gd name="connsiteY706" fmla="*/ 238772 h 809206"/>
                <a:gd name="connsiteX707" fmla="*/ 88526 w 1485000"/>
                <a:gd name="connsiteY707" fmla="*/ 230044 h 809206"/>
                <a:gd name="connsiteX708" fmla="*/ 93514 w 1485000"/>
                <a:gd name="connsiteY708" fmla="*/ 227550 h 809206"/>
                <a:gd name="connsiteX709" fmla="*/ 93514 w 1485000"/>
                <a:gd name="connsiteY709" fmla="*/ 221316 h 809206"/>
                <a:gd name="connsiteX710" fmla="*/ 99748 w 1485000"/>
                <a:gd name="connsiteY710" fmla="*/ 217576 h 809206"/>
                <a:gd name="connsiteX711" fmla="*/ 103489 w 1485000"/>
                <a:gd name="connsiteY711" fmla="*/ 212588 h 809206"/>
                <a:gd name="connsiteX712" fmla="*/ 102242 w 1485000"/>
                <a:gd name="connsiteY712" fmla="*/ 208848 h 809206"/>
                <a:gd name="connsiteX713" fmla="*/ 103489 w 1485000"/>
                <a:gd name="connsiteY713" fmla="*/ 210094 h 809206"/>
                <a:gd name="connsiteX714" fmla="*/ 112217 w 1485000"/>
                <a:gd name="connsiteY714" fmla="*/ 205107 h 809206"/>
                <a:gd name="connsiteX715" fmla="*/ 109723 w 1485000"/>
                <a:gd name="connsiteY715" fmla="*/ 201366 h 809206"/>
                <a:gd name="connsiteX716" fmla="*/ 112217 w 1485000"/>
                <a:gd name="connsiteY716" fmla="*/ 200120 h 809206"/>
                <a:gd name="connsiteX717" fmla="*/ 112217 w 1485000"/>
                <a:gd name="connsiteY717" fmla="*/ 202613 h 809206"/>
                <a:gd name="connsiteX718" fmla="*/ 115957 w 1485000"/>
                <a:gd name="connsiteY718" fmla="*/ 190768 h 809206"/>
                <a:gd name="connsiteX719" fmla="*/ 125932 w 1485000"/>
                <a:gd name="connsiteY719" fmla="*/ 188275 h 809206"/>
                <a:gd name="connsiteX720" fmla="*/ 125932 w 1485000"/>
                <a:gd name="connsiteY720" fmla="*/ 182040 h 809206"/>
                <a:gd name="connsiteX721" fmla="*/ 139024 w 1485000"/>
                <a:gd name="connsiteY721" fmla="*/ 175806 h 809206"/>
                <a:gd name="connsiteX722" fmla="*/ 141518 w 1485000"/>
                <a:gd name="connsiteY722" fmla="*/ 170819 h 809206"/>
                <a:gd name="connsiteX723" fmla="*/ 146505 w 1485000"/>
                <a:gd name="connsiteY723" fmla="*/ 165831 h 809206"/>
                <a:gd name="connsiteX724" fmla="*/ 151492 w 1485000"/>
                <a:gd name="connsiteY724" fmla="*/ 158350 h 809206"/>
                <a:gd name="connsiteX725" fmla="*/ 152739 w 1485000"/>
                <a:gd name="connsiteY725" fmla="*/ 162091 h 809206"/>
                <a:gd name="connsiteX726" fmla="*/ 155233 w 1485000"/>
                <a:gd name="connsiteY726" fmla="*/ 159597 h 809206"/>
                <a:gd name="connsiteX727" fmla="*/ 161467 w 1485000"/>
                <a:gd name="connsiteY727" fmla="*/ 152116 h 809206"/>
                <a:gd name="connsiteX728" fmla="*/ 168948 w 1485000"/>
                <a:gd name="connsiteY728" fmla="*/ 149622 h 809206"/>
                <a:gd name="connsiteX729" fmla="*/ 170195 w 1485000"/>
                <a:gd name="connsiteY729" fmla="*/ 143388 h 809206"/>
                <a:gd name="connsiteX730" fmla="*/ 173936 w 1485000"/>
                <a:gd name="connsiteY730" fmla="*/ 144635 h 809206"/>
                <a:gd name="connsiteX731" fmla="*/ 177676 w 1485000"/>
                <a:gd name="connsiteY731" fmla="*/ 139647 h 809206"/>
                <a:gd name="connsiteX732" fmla="*/ 180170 w 1485000"/>
                <a:gd name="connsiteY732" fmla="*/ 139647 h 809206"/>
                <a:gd name="connsiteX733" fmla="*/ 183911 w 1485000"/>
                <a:gd name="connsiteY733" fmla="*/ 134660 h 809206"/>
                <a:gd name="connsiteX734" fmla="*/ 187651 w 1485000"/>
                <a:gd name="connsiteY734" fmla="*/ 137154 h 809206"/>
                <a:gd name="connsiteX735" fmla="*/ 191392 w 1485000"/>
                <a:gd name="connsiteY735" fmla="*/ 127179 h 809206"/>
                <a:gd name="connsiteX736" fmla="*/ 195132 w 1485000"/>
                <a:gd name="connsiteY736" fmla="*/ 129673 h 809206"/>
                <a:gd name="connsiteX737" fmla="*/ 200120 w 1485000"/>
                <a:gd name="connsiteY737" fmla="*/ 122191 h 809206"/>
                <a:gd name="connsiteX738" fmla="*/ 205107 w 1485000"/>
                <a:gd name="connsiteY738" fmla="*/ 120945 h 809206"/>
                <a:gd name="connsiteX739" fmla="*/ 211341 w 1485000"/>
                <a:gd name="connsiteY739" fmla="*/ 118451 h 809206"/>
                <a:gd name="connsiteX740" fmla="*/ 210094 w 1485000"/>
                <a:gd name="connsiteY740" fmla="*/ 114710 h 809206"/>
                <a:gd name="connsiteX741" fmla="*/ 212588 w 1485000"/>
                <a:gd name="connsiteY741" fmla="*/ 118451 h 809206"/>
                <a:gd name="connsiteX742" fmla="*/ 224433 w 1485000"/>
                <a:gd name="connsiteY742" fmla="*/ 112217 h 809206"/>
                <a:gd name="connsiteX743" fmla="*/ 223186 w 1485000"/>
                <a:gd name="connsiteY743" fmla="*/ 107229 h 809206"/>
                <a:gd name="connsiteX744" fmla="*/ 224433 w 1485000"/>
                <a:gd name="connsiteY744" fmla="*/ 109723 h 809206"/>
                <a:gd name="connsiteX745" fmla="*/ 230668 w 1485000"/>
                <a:gd name="connsiteY745" fmla="*/ 102242 h 809206"/>
                <a:gd name="connsiteX746" fmla="*/ 238149 w 1485000"/>
                <a:gd name="connsiteY746" fmla="*/ 105982 h 809206"/>
                <a:gd name="connsiteX747" fmla="*/ 240642 w 1485000"/>
                <a:gd name="connsiteY747" fmla="*/ 102242 h 809206"/>
                <a:gd name="connsiteX748" fmla="*/ 244383 w 1485000"/>
                <a:gd name="connsiteY748" fmla="*/ 100995 h 809206"/>
                <a:gd name="connsiteX749" fmla="*/ 245630 w 1485000"/>
                <a:gd name="connsiteY749" fmla="*/ 97254 h 809206"/>
                <a:gd name="connsiteX750" fmla="*/ 251864 w 1485000"/>
                <a:gd name="connsiteY750" fmla="*/ 91020 h 809206"/>
                <a:gd name="connsiteX751" fmla="*/ 258098 w 1485000"/>
                <a:gd name="connsiteY751" fmla="*/ 92267 h 809206"/>
                <a:gd name="connsiteX752" fmla="*/ 263086 w 1485000"/>
                <a:gd name="connsiteY752" fmla="*/ 89773 h 809206"/>
                <a:gd name="connsiteX753" fmla="*/ 266826 w 1485000"/>
                <a:gd name="connsiteY753" fmla="*/ 86033 h 809206"/>
                <a:gd name="connsiteX754" fmla="*/ 265579 w 1485000"/>
                <a:gd name="connsiteY754" fmla="*/ 89773 h 809206"/>
                <a:gd name="connsiteX755" fmla="*/ 273060 w 1485000"/>
                <a:gd name="connsiteY755" fmla="*/ 82292 h 809206"/>
                <a:gd name="connsiteX756" fmla="*/ 275554 w 1485000"/>
                <a:gd name="connsiteY756" fmla="*/ 81045 h 809206"/>
                <a:gd name="connsiteX757" fmla="*/ 276801 w 1485000"/>
                <a:gd name="connsiteY757" fmla="*/ 83539 h 809206"/>
                <a:gd name="connsiteX758" fmla="*/ 289893 w 1485000"/>
                <a:gd name="connsiteY758" fmla="*/ 76058 h 809206"/>
                <a:gd name="connsiteX759" fmla="*/ 292387 w 1485000"/>
                <a:gd name="connsiteY759" fmla="*/ 77305 h 809206"/>
                <a:gd name="connsiteX760" fmla="*/ 294880 w 1485000"/>
                <a:gd name="connsiteY760" fmla="*/ 72317 h 809206"/>
                <a:gd name="connsiteX761" fmla="*/ 302361 w 1485000"/>
                <a:gd name="connsiteY761" fmla="*/ 74811 h 809206"/>
                <a:gd name="connsiteX762" fmla="*/ 304855 w 1485000"/>
                <a:gd name="connsiteY762" fmla="*/ 69824 h 809206"/>
                <a:gd name="connsiteX763" fmla="*/ 311089 w 1485000"/>
                <a:gd name="connsiteY763" fmla="*/ 68577 h 809206"/>
                <a:gd name="connsiteX764" fmla="*/ 308596 w 1485000"/>
                <a:gd name="connsiteY764" fmla="*/ 73564 h 809206"/>
                <a:gd name="connsiteX765" fmla="*/ 316077 w 1485000"/>
                <a:gd name="connsiteY765" fmla="*/ 68577 h 809206"/>
                <a:gd name="connsiteX766" fmla="*/ 321064 w 1485000"/>
                <a:gd name="connsiteY766" fmla="*/ 71071 h 809206"/>
                <a:gd name="connsiteX767" fmla="*/ 340390 w 1485000"/>
                <a:gd name="connsiteY767" fmla="*/ 64836 h 809206"/>
                <a:gd name="connsiteX768" fmla="*/ 345378 w 1485000"/>
                <a:gd name="connsiteY768" fmla="*/ 59849 h 809206"/>
                <a:gd name="connsiteX769" fmla="*/ 355353 w 1485000"/>
                <a:gd name="connsiteY769" fmla="*/ 54861 h 809206"/>
                <a:gd name="connsiteX770" fmla="*/ 364081 w 1485000"/>
                <a:gd name="connsiteY770" fmla="*/ 51121 h 809206"/>
                <a:gd name="connsiteX771" fmla="*/ 366574 w 1485000"/>
                <a:gd name="connsiteY771" fmla="*/ 53615 h 809206"/>
                <a:gd name="connsiteX772" fmla="*/ 372809 w 1485000"/>
                <a:gd name="connsiteY772" fmla="*/ 49874 h 809206"/>
                <a:gd name="connsiteX773" fmla="*/ 375302 w 1485000"/>
                <a:gd name="connsiteY773" fmla="*/ 44887 h 809206"/>
                <a:gd name="connsiteX774" fmla="*/ 379043 w 1485000"/>
                <a:gd name="connsiteY774" fmla="*/ 48627 h 809206"/>
                <a:gd name="connsiteX775" fmla="*/ 390888 w 1485000"/>
                <a:gd name="connsiteY775" fmla="*/ 46133 h 809206"/>
                <a:gd name="connsiteX776" fmla="*/ 393382 w 1485000"/>
                <a:gd name="connsiteY776" fmla="*/ 44887 h 809206"/>
                <a:gd name="connsiteX777" fmla="*/ 395875 w 1485000"/>
                <a:gd name="connsiteY777" fmla="*/ 41146 h 809206"/>
                <a:gd name="connsiteX778" fmla="*/ 398369 w 1485000"/>
                <a:gd name="connsiteY778" fmla="*/ 39899 h 809206"/>
                <a:gd name="connsiteX779" fmla="*/ 408344 w 1485000"/>
                <a:gd name="connsiteY779" fmla="*/ 39899 h 809206"/>
                <a:gd name="connsiteX780" fmla="*/ 409591 w 1485000"/>
                <a:gd name="connsiteY780" fmla="*/ 34912 h 809206"/>
                <a:gd name="connsiteX781" fmla="*/ 412708 w 1485000"/>
                <a:gd name="connsiteY781" fmla="*/ 37406 h 809206"/>
                <a:gd name="connsiteX782" fmla="*/ 418942 w 1485000"/>
                <a:gd name="connsiteY782" fmla="*/ 34912 h 809206"/>
                <a:gd name="connsiteX783" fmla="*/ 423930 w 1485000"/>
                <a:gd name="connsiteY783" fmla="*/ 31171 h 809206"/>
                <a:gd name="connsiteX784" fmla="*/ 425176 w 1485000"/>
                <a:gd name="connsiteY784" fmla="*/ 36159 h 809206"/>
                <a:gd name="connsiteX785" fmla="*/ 431411 w 1485000"/>
                <a:gd name="connsiteY785" fmla="*/ 33665 h 809206"/>
                <a:gd name="connsiteX786" fmla="*/ 431411 w 1485000"/>
                <a:gd name="connsiteY786" fmla="*/ 32418 h 809206"/>
                <a:gd name="connsiteX787" fmla="*/ 436398 w 1485000"/>
                <a:gd name="connsiteY787" fmla="*/ 32418 h 809206"/>
                <a:gd name="connsiteX788" fmla="*/ 438892 w 1485000"/>
                <a:gd name="connsiteY788" fmla="*/ 29924 h 809206"/>
                <a:gd name="connsiteX789" fmla="*/ 442632 w 1485000"/>
                <a:gd name="connsiteY789" fmla="*/ 30548 h 809206"/>
                <a:gd name="connsiteX790" fmla="*/ 450113 w 1485000"/>
                <a:gd name="connsiteY790" fmla="*/ 28054 h 809206"/>
                <a:gd name="connsiteX791" fmla="*/ 452607 w 1485000"/>
                <a:gd name="connsiteY791" fmla="*/ 29301 h 809206"/>
                <a:gd name="connsiteX792" fmla="*/ 456348 w 1485000"/>
                <a:gd name="connsiteY792" fmla="*/ 26807 h 809206"/>
                <a:gd name="connsiteX793" fmla="*/ 470686 w 1485000"/>
                <a:gd name="connsiteY793" fmla="*/ 23067 h 809206"/>
                <a:gd name="connsiteX794" fmla="*/ 478168 w 1485000"/>
                <a:gd name="connsiteY794" fmla="*/ 25560 h 809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</a:cxnLst>
              <a:rect l="l" t="t" r="r" b="b"/>
              <a:pathLst>
                <a:path w="1485000" h="809206">
                  <a:moveTo>
                    <a:pt x="478168" y="25560"/>
                  </a:moveTo>
                  <a:cubicBezTo>
                    <a:pt x="481285" y="25560"/>
                    <a:pt x="480038" y="20573"/>
                    <a:pt x="481908" y="19326"/>
                  </a:cubicBezTo>
                  <a:cubicBezTo>
                    <a:pt x="487519" y="18079"/>
                    <a:pt x="486895" y="21820"/>
                    <a:pt x="490636" y="21820"/>
                  </a:cubicBezTo>
                  <a:cubicBezTo>
                    <a:pt x="494377" y="22443"/>
                    <a:pt x="493130" y="19326"/>
                    <a:pt x="494377" y="18079"/>
                  </a:cubicBezTo>
                  <a:cubicBezTo>
                    <a:pt x="499364" y="18079"/>
                    <a:pt x="499364" y="19950"/>
                    <a:pt x="503105" y="18079"/>
                  </a:cubicBezTo>
                  <a:cubicBezTo>
                    <a:pt x="503105" y="15586"/>
                    <a:pt x="501234" y="15586"/>
                    <a:pt x="501858" y="13092"/>
                  </a:cubicBezTo>
                  <a:cubicBezTo>
                    <a:pt x="504975" y="12469"/>
                    <a:pt x="506222" y="13715"/>
                    <a:pt x="505598" y="16832"/>
                  </a:cubicBezTo>
                  <a:cubicBezTo>
                    <a:pt x="509339" y="16832"/>
                    <a:pt x="507469" y="10598"/>
                    <a:pt x="509339" y="9351"/>
                  </a:cubicBezTo>
                  <a:cubicBezTo>
                    <a:pt x="513703" y="8728"/>
                    <a:pt x="516197" y="10598"/>
                    <a:pt x="516820" y="13092"/>
                  </a:cubicBezTo>
                  <a:cubicBezTo>
                    <a:pt x="518067" y="11845"/>
                    <a:pt x="520560" y="12469"/>
                    <a:pt x="520560" y="10598"/>
                  </a:cubicBezTo>
                  <a:cubicBezTo>
                    <a:pt x="524924" y="11222"/>
                    <a:pt x="523678" y="14339"/>
                    <a:pt x="528042" y="11845"/>
                  </a:cubicBezTo>
                  <a:cubicBezTo>
                    <a:pt x="529288" y="10598"/>
                    <a:pt x="529912" y="9351"/>
                    <a:pt x="530535" y="8105"/>
                  </a:cubicBezTo>
                  <a:cubicBezTo>
                    <a:pt x="533029" y="8728"/>
                    <a:pt x="533652" y="10598"/>
                    <a:pt x="533029" y="13092"/>
                  </a:cubicBezTo>
                  <a:cubicBezTo>
                    <a:pt x="535523" y="13092"/>
                    <a:pt x="535523" y="9975"/>
                    <a:pt x="535523" y="6858"/>
                  </a:cubicBezTo>
                  <a:cubicBezTo>
                    <a:pt x="543004" y="6234"/>
                    <a:pt x="546121" y="8728"/>
                    <a:pt x="552355" y="6858"/>
                  </a:cubicBezTo>
                  <a:cubicBezTo>
                    <a:pt x="551108" y="8105"/>
                    <a:pt x="551108" y="9975"/>
                    <a:pt x="551108" y="11845"/>
                  </a:cubicBezTo>
                  <a:cubicBezTo>
                    <a:pt x="552355" y="11222"/>
                    <a:pt x="552979" y="8105"/>
                    <a:pt x="553602" y="10598"/>
                  </a:cubicBezTo>
                  <a:cubicBezTo>
                    <a:pt x="557343" y="11222"/>
                    <a:pt x="552979" y="4364"/>
                    <a:pt x="556096" y="5611"/>
                  </a:cubicBezTo>
                  <a:cubicBezTo>
                    <a:pt x="556096" y="3117"/>
                    <a:pt x="558589" y="2494"/>
                    <a:pt x="561083" y="3117"/>
                  </a:cubicBezTo>
                  <a:cubicBezTo>
                    <a:pt x="561707" y="4364"/>
                    <a:pt x="562330" y="4987"/>
                    <a:pt x="562330" y="6858"/>
                  </a:cubicBezTo>
                  <a:cubicBezTo>
                    <a:pt x="562953" y="8105"/>
                    <a:pt x="564824" y="7481"/>
                    <a:pt x="564824" y="9351"/>
                  </a:cubicBezTo>
                  <a:cubicBezTo>
                    <a:pt x="567941" y="8728"/>
                    <a:pt x="567941" y="5611"/>
                    <a:pt x="569811" y="4364"/>
                  </a:cubicBezTo>
                  <a:cubicBezTo>
                    <a:pt x="573552" y="3117"/>
                    <a:pt x="572305" y="8105"/>
                    <a:pt x="576045" y="6858"/>
                  </a:cubicBezTo>
                  <a:cubicBezTo>
                    <a:pt x="579163" y="6234"/>
                    <a:pt x="583527" y="1247"/>
                    <a:pt x="587891" y="6858"/>
                  </a:cubicBezTo>
                  <a:cubicBezTo>
                    <a:pt x="591631" y="6234"/>
                    <a:pt x="591008" y="3741"/>
                    <a:pt x="592254" y="3741"/>
                  </a:cubicBezTo>
                  <a:cubicBezTo>
                    <a:pt x="594748" y="2494"/>
                    <a:pt x="595372" y="6234"/>
                    <a:pt x="596618" y="6234"/>
                  </a:cubicBezTo>
                  <a:cubicBezTo>
                    <a:pt x="596618" y="6234"/>
                    <a:pt x="600359" y="4987"/>
                    <a:pt x="600359" y="4987"/>
                  </a:cubicBezTo>
                  <a:cubicBezTo>
                    <a:pt x="600359" y="4987"/>
                    <a:pt x="601606" y="2494"/>
                    <a:pt x="601606" y="2494"/>
                  </a:cubicBezTo>
                  <a:cubicBezTo>
                    <a:pt x="602853" y="2494"/>
                    <a:pt x="604100" y="4987"/>
                    <a:pt x="605346" y="4987"/>
                  </a:cubicBezTo>
                  <a:cubicBezTo>
                    <a:pt x="610334" y="6234"/>
                    <a:pt x="615945" y="3117"/>
                    <a:pt x="619685" y="0"/>
                  </a:cubicBezTo>
                  <a:cubicBezTo>
                    <a:pt x="621555" y="1247"/>
                    <a:pt x="624049" y="1870"/>
                    <a:pt x="623426" y="4987"/>
                  </a:cubicBezTo>
                  <a:cubicBezTo>
                    <a:pt x="627166" y="1870"/>
                    <a:pt x="626543" y="3741"/>
                    <a:pt x="630907" y="2494"/>
                  </a:cubicBezTo>
                  <a:cubicBezTo>
                    <a:pt x="631530" y="4987"/>
                    <a:pt x="634647" y="4987"/>
                    <a:pt x="633401" y="8728"/>
                  </a:cubicBezTo>
                  <a:cubicBezTo>
                    <a:pt x="638388" y="9975"/>
                    <a:pt x="638388" y="6234"/>
                    <a:pt x="639635" y="3741"/>
                  </a:cubicBezTo>
                  <a:cubicBezTo>
                    <a:pt x="640882" y="3741"/>
                    <a:pt x="642752" y="4364"/>
                    <a:pt x="643375" y="4987"/>
                  </a:cubicBezTo>
                  <a:cubicBezTo>
                    <a:pt x="643375" y="4987"/>
                    <a:pt x="644622" y="7481"/>
                    <a:pt x="644622" y="7481"/>
                  </a:cubicBezTo>
                  <a:cubicBezTo>
                    <a:pt x="646492" y="8105"/>
                    <a:pt x="650233" y="6234"/>
                    <a:pt x="652103" y="8728"/>
                  </a:cubicBezTo>
                  <a:cubicBezTo>
                    <a:pt x="653974" y="7481"/>
                    <a:pt x="657714" y="7481"/>
                    <a:pt x="657091" y="3741"/>
                  </a:cubicBezTo>
                  <a:cubicBezTo>
                    <a:pt x="659584" y="5611"/>
                    <a:pt x="658961" y="3741"/>
                    <a:pt x="662078" y="3741"/>
                  </a:cubicBezTo>
                  <a:cubicBezTo>
                    <a:pt x="660831" y="8105"/>
                    <a:pt x="666442" y="5611"/>
                    <a:pt x="665819" y="8728"/>
                  </a:cubicBezTo>
                  <a:cubicBezTo>
                    <a:pt x="668936" y="8105"/>
                    <a:pt x="668312" y="4364"/>
                    <a:pt x="672053" y="4987"/>
                  </a:cubicBezTo>
                  <a:cubicBezTo>
                    <a:pt x="673300" y="6234"/>
                    <a:pt x="673300" y="8105"/>
                    <a:pt x="673300" y="9975"/>
                  </a:cubicBezTo>
                  <a:cubicBezTo>
                    <a:pt x="677040" y="9975"/>
                    <a:pt x="678287" y="6858"/>
                    <a:pt x="679534" y="4987"/>
                  </a:cubicBezTo>
                  <a:cubicBezTo>
                    <a:pt x="681404" y="5611"/>
                    <a:pt x="679534" y="6234"/>
                    <a:pt x="679534" y="7481"/>
                  </a:cubicBezTo>
                  <a:cubicBezTo>
                    <a:pt x="679534" y="7481"/>
                    <a:pt x="680781" y="8105"/>
                    <a:pt x="680781" y="8728"/>
                  </a:cubicBezTo>
                  <a:cubicBezTo>
                    <a:pt x="680781" y="8728"/>
                    <a:pt x="678911" y="9351"/>
                    <a:pt x="679534" y="9975"/>
                  </a:cubicBezTo>
                  <a:cubicBezTo>
                    <a:pt x="680781" y="10598"/>
                    <a:pt x="685145" y="8728"/>
                    <a:pt x="685768" y="9975"/>
                  </a:cubicBezTo>
                  <a:cubicBezTo>
                    <a:pt x="685768" y="9975"/>
                    <a:pt x="687639" y="11845"/>
                    <a:pt x="688262" y="11222"/>
                  </a:cubicBezTo>
                  <a:cubicBezTo>
                    <a:pt x="690132" y="9351"/>
                    <a:pt x="693873" y="11222"/>
                    <a:pt x="698237" y="9975"/>
                  </a:cubicBezTo>
                  <a:cubicBezTo>
                    <a:pt x="701977" y="9351"/>
                    <a:pt x="701354" y="13715"/>
                    <a:pt x="704471" y="13715"/>
                  </a:cubicBezTo>
                  <a:cubicBezTo>
                    <a:pt x="709459" y="11845"/>
                    <a:pt x="716940" y="9351"/>
                    <a:pt x="721304" y="13715"/>
                  </a:cubicBezTo>
                  <a:cubicBezTo>
                    <a:pt x="723797" y="13092"/>
                    <a:pt x="723797" y="9975"/>
                    <a:pt x="727538" y="11222"/>
                  </a:cubicBezTo>
                  <a:cubicBezTo>
                    <a:pt x="727538" y="13092"/>
                    <a:pt x="727538" y="14339"/>
                    <a:pt x="727538" y="16209"/>
                  </a:cubicBezTo>
                  <a:cubicBezTo>
                    <a:pt x="733149" y="16832"/>
                    <a:pt x="733149" y="12469"/>
                    <a:pt x="737513" y="12469"/>
                  </a:cubicBezTo>
                  <a:cubicBezTo>
                    <a:pt x="736266" y="13715"/>
                    <a:pt x="735642" y="16209"/>
                    <a:pt x="736266" y="18703"/>
                  </a:cubicBezTo>
                  <a:cubicBezTo>
                    <a:pt x="738760" y="16832"/>
                    <a:pt x="741253" y="15586"/>
                    <a:pt x="744994" y="14962"/>
                  </a:cubicBezTo>
                  <a:cubicBezTo>
                    <a:pt x="747487" y="14339"/>
                    <a:pt x="747487" y="16832"/>
                    <a:pt x="748734" y="17456"/>
                  </a:cubicBezTo>
                  <a:cubicBezTo>
                    <a:pt x="749981" y="18079"/>
                    <a:pt x="752475" y="16832"/>
                    <a:pt x="752475" y="18703"/>
                  </a:cubicBezTo>
                  <a:cubicBezTo>
                    <a:pt x="754969" y="18079"/>
                    <a:pt x="755592" y="16209"/>
                    <a:pt x="757462" y="14962"/>
                  </a:cubicBezTo>
                  <a:cubicBezTo>
                    <a:pt x="760579" y="14962"/>
                    <a:pt x="761203" y="16832"/>
                    <a:pt x="763697" y="17456"/>
                  </a:cubicBezTo>
                  <a:cubicBezTo>
                    <a:pt x="763697" y="19950"/>
                    <a:pt x="761826" y="19950"/>
                    <a:pt x="762450" y="22443"/>
                  </a:cubicBezTo>
                  <a:cubicBezTo>
                    <a:pt x="763697" y="22443"/>
                    <a:pt x="763697" y="20573"/>
                    <a:pt x="763697" y="19950"/>
                  </a:cubicBezTo>
                  <a:cubicBezTo>
                    <a:pt x="767437" y="19326"/>
                    <a:pt x="767437" y="23067"/>
                    <a:pt x="768684" y="24937"/>
                  </a:cubicBezTo>
                  <a:cubicBezTo>
                    <a:pt x="771178" y="24937"/>
                    <a:pt x="771801" y="23690"/>
                    <a:pt x="772425" y="22443"/>
                  </a:cubicBezTo>
                  <a:cubicBezTo>
                    <a:pt x="773671" y="21820"/>
                    <a:pt x="773048" y="24314"/>
                    <a:pt x="773671" y="24937"/>
                  </a:cubicBezTo>
                  <a:cubicBezTo>
                    <a:pt x="774918" y="25560"/>
                    <a:pt x="778035" y="23690"/>
                    <a:pt x="777412" y="26184"/>
                  </a:cubicBezTo>
                  <a:cubicBezTo>
                    <a:pt x="780529" y="24314"/>
                    <a:pt x="781152" y="26807"/>
                    <a:pt x="782399" y="24937"/>
                  </a:cubicBezTo>
                  <a:cubicBezTo>
                    <a:pt x="784270" y="26184"/>
                    <a:pt x="784270" y="29301"/>
                    <a:pt x="784893" y="31171"/>
                  </a:cubicBezTo>
                  <a:cubicBezTo>
                    <a:pt x="786140" y="29924"/>
                    <a:pt x="788634" y="29301"/>
                    <a:pt x="791127" y="29924"/>
                  </a:cubicBezTo>
                  <a:cubicBezTo>
                    <a:pt x="794244" y="29924"/>
                    <a:pt x="793621" y="25560"/>
                    <a:pt x="797362" y="26184"/>
                  </a:cubicBezTo>
                  <a:cubicBezTo>
                    <a:pt x="794244" y="29301"/>
                    <a:pt x="799855" y="28678"/>
                    <a:pt x="798608" y="33665"/>
                  </a:cubicBezTo>
                  <a:cubicBezTo>
                    <a:pt x="804219" y="29924"/>
                    <a:pt x="811077" y="38652"/>
                    <a:pt x="819181" y="34912"/>
                  </a:cubicBezTo>
                  <a:cubicBezTo>
                    <a:pt x="820428" y="38652"/>
                    <a:pt x="817311" y="38029"/>
                    <a:pt x="817935" y="41146"/>
                  </a:cubicBezTo>
                  <a:cubicBezTo>
                    <a:pt x="822299" y="43016"/>
                    <a:pt x="819181" y="36782"/>
                    <a:pt x="822922" y="38652"/>
                  </a:cubicBezTo>
                  <a:cubicBezTo>
                    <a:pt x="822922" y="42393"/>
                    <a:pt x="826039" y="43640"/>
                    <a:pt x="827909" y="44887"/>
                  </a:cubicBezTo>
                  <a:cubicBezTo>
                    <a:pt x="832897" y="43016"/>
                    <a:pt x="834767" y="46757"/>
                    <a:pt x="836637" y="42393"/>
                  </a:cubicBezTo>
                  <a:cubicBezTo>
                    <a:pt x="839131" y="41770"/>
                    <a:pt x="837884" y="45510"/>
                    <a:pt x="839131" y="46133"/>
                  </a:cubicBezTo>
                  <a:cubicBezTo>
                    <a:pt x="841001" y="48004"/>
                    <a:pt x="847236" y="46757"/>
                    <a:pt x="846612" y="51121"/>
                  </a:cubicBezTo>
                  <a:cubicBezTo>
                    <a:pt x="848482" y="52368"/>
                    <a:pt x="850353" y="49874"/>
                    <a:pt x="850353" y="49874"/>
                  </a:cubicBezTo>
                  <a:cubicBezTo>
                    <a:pt x="850353" y="49874"/>
                    <a:pt x="854093" y="51121"/>
                    <a:pt x="854093" y="51121"/>
                  </a:cubicBezTo>
                  <a:cubicBezTo>
                    <a:pt x="854093" y="51744"/>
                    <a:pt x="853470" y="53615"/>
                    <a:pt x="854093" y="53615"/>
                  </a:cubicBezTo>
                  <a:cubicBezTo>
                    <a:pt x="855964" y="54861"/>
                    <a:pt x="859704" y="52991"/>
                    <a:pt x="859081" y="56108"/>
                  </a:cubicBezTo>
                  <a:cubicBezTo>
                    <a:pt x="861574" y="54861"/>
                    <a:pt x="862198" y="57355"/>
                    <a:pt x="862821" y="57355"/>
                  </a:cubicBezTo>
                  <a:cubicBezTo>
                    <a:pt x="863445" y="57355"/>
                    <a:pt x="865315" y="56732"/>
                    <a:pt x="865315" y="57355"/>
                  </a:cubicBezTo>
                  <a:cubicBezTo>
                    <a:pt x="866562" y="59225"/>
                    <a:pt x="867809" y="57355"/>
                    <a:pt x="871549" y="58602"/>
                  </a:cubicBezTo>
                  <a:cubicBezTo>
                    <a:pt x="871549" y="59849"/>
                    <a:pt x="870302" y="59849"/>
                    <a:pt x="870302" y="61096"/>
                  </a:cubicBezTo>
                  <a:cubicBezTo>
                    <a:pt x="873420" y="61096"/>
                    <a:pt x="874043" y="58602"/>
                    <a:pt x="875290" y="62343"/>
                  </a:cubicBezTo>
                  <a:cubicBezTo>
                    <a:pt x="875913" y="60472"/>
                    <a:pt x="880277" y="62343"/>
                    <a:pt x="880277" y="59849"/>
                  </a:cubicBezTo>
                  <a:cubicBezTo>
                    <a:pt x="882771" y="62343"/>
                    <a:pt x="888382" y="61719"/>
                    <a:pt x="887758" y="67330"/>
                  </a:cubicBezTo>
                  <a:cubicBezTo>
                    <a:pt x="889629" y="66707"/>
                    <a:pt x="890875" y="65460"/>
                    <a:pt x="891499" y="63589"/>
                  </a:cubicBezTo>
                  <a:cubicBezTo>
                    <a:pt x="894616" y="66707"/>
                    <a:pt x="900227" y="65460"/>
                    <a:pt x="903344" y="68577"/>
                  </a:cubicBezTo>
                  <a:cubicBezTo>
                    <a:pt x="903344" y="68577"/>
                    <a:pt x="904591" y="71071"/>
                    <a:pt x="904591" y="71071"/>
                  </a:cubicBezTo>
                  <a:cubicBezTo>
                    <a:pt x="906461" y="71694"/>
                    <a:pt x="907084" y="67330"/>
                    <a:pt x="909578" y="67330"/>
                  </a:cubicBezTo>
                  <a:cubicBezTo>
                    <a:pt x="913319" y="66707"/>
                    <a:pt x="918306" y="73564"/>
                    <a:pt x="922670" y="68577"/>
                  </a:cubicBezTo>
                  <a:cubicBezTo>
                    <a:pt x="925787" y="69200"/>
                    <a:pt x="923294" y="74811"/>
                    <a:pt x="927658" y="73564"/>
                  </a:cubicBezTo>
                  <a:cubicBezTo>
                    <a:pt x="927658" y="74811"/>
                    <a:pt x="926411" y="74811"/>
                    <a:pt x="926411" y="76058"/>
                  </a:cubicBezTo>
                  <a:cubicBezTo>
                    <a:pt x="931398" y="74811"/>
                    <a:pt x="932645" y="74811"/>
                    <a:pt x="938256" y="76058"/>
                  </a:cubicBezTo>
                  <a:cubicBezTo>
                    <a:pt x="938879" y="77928"/>
                    <a:pt x="937009" y="78552"/>
                    <a:pt x="937009" y="79798"/>
                  </a:cubicBezTo>
                  <a:cubicBezTo>
                    <a:pt x="937009" y="84162"/>
                    <a:pt x="940126" y="77305"/>
                    <a:pt x="940749" y="78552"/>
                  </a:cubicBezTo>
                  <a:cubicBezTo>
                    <a:pt x="941996" y="79798"/>
                    <a:pt x="942620" y="79175"/>
                    <a:pt x="943243" y="77305"/>
                  </a:cubicBezTo>
                  <a:cubicBezTo>
                    <a:pt x="944490" y="76058"/>
                    <a:pt x="946360" y="79175"/>
                    <a:pt x="946984" y="78552"/>
                  </a:cubicBezTo>
                  <a:cubicBezTo>
                    <a:pt x="946984" y="78552"/>
                    <a:pt x="946984" y="77305"/>
                    <a:pt x="946984" y="77305"/>
                  </a:cubicBezTo>
                  <a:cubicBezTo>
                    <a:pt x="948231" y="77305"/>
                    <a:pt x="950724" y="79798"/>
                    <a:pt x="950724" y="77305"/>
                  </a:cubicBezTo>
                  <a:cubicBezTo>
                    <a:pt x="953841" y="77928"/>
                    <a:pt x="953841" y="80422"/>
                    <a:pt x="951971" y="82292"/>
                  </a:cubicBezTo>
                  <a:cubicBezTo>
                    <a:pt x="953218" y="82292"/>
                    <a:pt x="954465" y="82292"/>
                    <a:pt x="954465" y="83539"/>
                  </a:cubicBezTo>
                  <a:cubicBezTo>
                    <a:pt x="956335" y="81669"/>
                    <a:pt x="960699" y="82916"/>
                    <a:pt x="960699" y="79798"/>
                  </a:cubicBezTo>
                  <a:cubicBezTo>
                    <a:pt x="964440" y="81045"/>
                    <a:pt x="966310" y="82292"/>
                    <a:pt x="969427" y="81045"/>
                  </a:cubicBezTo>
                  <a:cubicBezTo>
                    <a:pt x="970674" y="82292"/>
                    <a:pt x="970674" y="84162"/>
                    <a:pt x="970674" y="86033"/>
                  </a:cubicBezTo>
                  <a:cubicBezTo>
                    <a:pt x="976285" y="86656"/>
                    <a:pt x="977532" y="82916"/>
                    <a:pt x="982519" y="82292"/>
                  </a:cubicBezTo>
                  <a:cubicBezTo>
                    <a:pt x="981896" y="84162"/>
                    <a:pt x="983142" y="84162"/>
                    <a:pt x="983766" y="84786"/>
                  </a:cubicBezTo>
                  <a:cubicBezTo>
                    <a:pt x="983766" y="84786"/>
                    <a:pt x="985013" y="87280"/>
                    <a:pt x="985013" y="87280"/>
                  </a:cubicBezTo>
                  <a:cubicBezTo>
                    <a:pt x="986260" y="87903"/>
                    <a:pt x="987506" y="84786"/>
                    <a:pt x="987506" y="84786"/>
                  </a:cubicBezTo>
                  <a:cubicBezTo>
                    <a:pt x="990000" y="84162"/>
                    <a:pt x="988130" y="89150"/>
                    <a:pt x="992494" y="87280"/>
                  </a:cubicBezTo>
                  <a:cubicBezTo>
                    <a:pt x="996858" y="87903"/>
                    <a:pt x="995611" y="82916"/>
                    <a:pt x="999975" y="83539"/>
                  </a:cubicBezTo>
                  <a:cubicBezTo>
                    <a:pt x="998728" y="91020"/>
                    <a:pt x="1003092" y="86033"/>
                    <a:pt x="1006209" y="89773"/>
                  </a:cubicBezTo>
                  <a:cubicBezTo>
                    <a:pt x="1009326" y="89150"/>
                    <a:pt x="1008079" y="84162"/>
                    <a:pt x="1013690" y="86033"/>
                  </a:cubicBezTo>
                  <a:cubicBezTo>
                    <a:pt x="1016184" y="88526"/>
                    <a:pt x="1012443" y="89773"/>
                    <a:pt x="1014937" y="92267"/>
                  </a:cubicBezTo>
                  <a:cubicBezTo>
                    <a:pt x="1018678" y="92890"/>
                    <a:pt x="1021171" y="90397"/>
                    <a:pt x="1026782" y="91020"/>
                  </a:cubicBezTo>
                  <a:cubicBezTo>
                    <a:pt x="1027406" y="91020"/>
                    <a:pt x="1029899" y="92267"/>
                    <a:pt x="1029276" y="92267"/>
                  </a:cubicBezTo>
                  <a:cubicBezTo>
                    <a:pt x="1029899" y="92267"/>
                    <a:pt x="1033640" y="87280"/>
                    <a:pt x="1035510" y="89773"/>
                  </a:cubicBezTo>
                  <a:cubicBezTo>
                    <a:pt x="1037380" y="92267"/>
                    <a:pt x="1036757" y="89150"/>
                    <a:pt x="1040498" y="89773"/>
                  </a:cubicBezTo>
                  <a:cubicBezTo>
                    <a:pt x="1040498" y="89773"/>
                    <a:pt x="1040498" y="91020"/>
                    <a:pt x="1041744" y="91020"/>
                  </a:cubicBezTo>
                  <a:cubicBezTo>
                    <a:pt x="1044862" y="91020"/>
                    <a:pt x="1046108" y="92890"/>
                    <a:pt x="1049226" y="92267"/>
                  </a:cubicBezTo>
                  <a:cubicBezTo>
                    <a:pt x="1049849" y="92267"/>
                    <a:pt x="1050472" y="91020"/>
                    <a:pt x="1050472" y="91020"/>
                  </a:cubicBezTo>
                  <a:cubicBezTo>
                    <a:pt x="1054213" y="90397"/>
                    <a:pt x="1054213" y="92890"/>
                    <a:pt x="1059200" y="91020"/>
                  </a:cubicBezTo>
                  <a:cubicBezTo>
                    <a:pt x="1055460" y="96631"/>
                    <a:pt x="1065435" y="89150"/>
                    <a:pt x="1062941" y="97254"/>
                  </a:cubicBezTo>
                  <a:cubicBezTo>
                    <a:pt x="1069175" y="95384"/>
                    <a:pt x="1070422" y="94137"/>
                    <a:pt x="1077280" y="96008"/>
                  </a:cubicBezTo>
                  <a:cubicBezTo>
                    <a:pt x="1078527" y="95384"/>
                    <a:pt x="1077903" y="93514"/>
                    <a:pt x="1079773" y="93514"/>
                  </a:cubicBezTo>
                  <a:cubicBezTo>
                    <a:pt x="1083514" y="93514"/>
                    <a:pt x="1084137" y="97254"/>
                    <a:pt x="1082267" y="98501"/>
                  </a:cubicBezTo>
                  <a:cubicBezTo>
                    <a:pt x="1085384" y="97254"/>
                    <a:pt x="1085384" y="94137"/>
                    <a:pt x="1087254" y="92267"/>
                  </a:cubicBezTo>
                  <a:cubicBezTo>
                    <a:pt x="1089748" y="92890"/>
                    <a:pt x="1090372" y="94761"/>
                    <a:pt x="1089748" y="97254"/>
                  </a:cubicBezTo>
                  <a:cubicBezTo>
                    <a:pt x="1097853" y="97878"/>
                    <a:pt x="1100346" y="97254"/>
                    <a:pt x="1105334" y="102242"/>
                  </a:cubicBezTo>
                  <a:cubicBezTo>
                    <a:pt x="1109074" y="102865"/>
                    <a:pt x="1108451" y="98501"/>
                    <a:pt x="1111568" y="98501"/>
                  </a:cubicBezTo>
                  <a:cubicBezTo>
                    <a:pt x="1117179" y="97254"/>
                    <a:pt x="1117179" y="100995"/>
                    <a:pt x="1120296" y="102242"/>
                  </a:cubicBezTo>
                  <a:cubicBezTo>
                    <a:pt x="1121543" y="102242"/>
                    <a:pt x="1121543" y="100372"/>
                    <a:pt x="1121543" y="99748"/>
                  </a:cubicBezTo>
                  <a:cubicBezTo>
                    <a:pt x="1123413" y="101618"/>
                    <a:pt x="1129024" y="100995"/>
                    <a:pt x="1127777" y="105982"/>
                  </a:cubicBezTo>
                  <a:cubicBezTo>
                    <a:pt x="1129647" y="105359"/>
                    <a:pt x="1130271" y="103489"/>
                    <a:pt x="1130271" y="100995"/>
                  </a:cubicBezTo>
                  <a:cubicBezTo>
                    <a:pt x="1131518" y="99748"/>
                    <a:pt x="1134011" y="100372"/>
                    <a:pt x="1134011" y="98501"/>
                  </a:cubicBezTo>
                  <a:cubicBezTo>
                    <a:pt x="1135258" y="99748"/>
                    <a:pt x="1134635" y="100995"/>
                    <a:pt x="1135258" y="104735"/>
                  </a:cubicBezTo>
                  <a:cubicBezTo>
                    <a:pt x="1137752" y="104735"/>
                    <a:pt x="1138375" y="103489"/>
                    <a:pt x="1138999" y="102242"/>
                  </a:cubicBezTo>
                  <a:cubicBezTo>
                    <a:pt x="1140246" y="102865"/>
                    <a:pt x="1139622" y="104735"/>
                    <a:pt x="1141493" y="104735"/>
                  </a:cubicBezTo>
                  <a:cubicBezTo>
                    <a:pt x="1143986" y="104735"/>
                    <a:pt x="1143986" y="102865"/>
                    <a:pt x="1146480" y="102242"/>
                  </a:cubicBezTo>
                  <a:cubicBezTo>
                    <a:pt x="1148974" y="101618"/>
                    <a:pt x="1149597" y="103489"/>
                    <a:pt x="1151467" y="103489"/>
                  </a:cubicBezTo>
                  <a:cubicBezTo>
                    <a:pt x="1154584" y="103489"/>
                    <a:pt x="1153961" y="100995"/>
                    <a:pt x="1156455" y="103489"/>
                  </a:cubicBezTo>
                  <a:cubicBezTo>
                    <a:pt x="1157078" y="104112"/>
                    <a:pt x="1159572" y="102865"/>
                    <a:pt x="1160195" y="103489"/>
                  </a:cubicBezTo>
                  <a:cubicBezTo>
                    <a:pt x="1161442" y="104112"/>
                    <a:pt x="1160819" y="107229"/>
                    <a:pt x="1161442" y="108476"/>
                  </a:cubicBezTo>
                  <a:cubicBezTo>
                    <a:pt x="1162689" y="108476"/>
                    <a:pt x="1162689" y="105982"/>
                    <a:pt x="1162689" y="104735"/>
                  </a:cubicBezTo>
                  <a:cubicBezTo>
                    <a:pt x="1164559" y="105359"/>
                    <a:pt x="1165183" y="103489"/>
                    <a:pt x="1165183" y="102242"/>
                  </a:cubicBezTo>
                  <a:cubicBezTo>
                    <a:pt x="1168300" y="102242"/>
                    <a:pt x="1167676" y="105359"/>
                    <a:pt x="1167676" y="108476"/>
                  </a:cubicBezTo>
                  <a:cubicBezTo>
                    <a:pt x="1173287" y="110346"/>
                    <a:pt x="1182639" y="108476"/>
                    <a:pt x="1185756" y="112217"/>
                  </a:cubicBezTo>
                  <a:cubicBezTo>
                    <a:pt x="1187003" y="112217"/>
                    <a:pt x="1187003" y="109723"/>
                    <a:pt x="1187003" y="108476"/>
                  </a:cubicBezTo>
                  <a:cubicBezTo>
                    <a:pt x="1187626" y="109723"/>
                    <a:pt x="1190743" y="109099"/>
                    <a:pt x="1190743" y="110970"/>
                  </a:cubicBezTo>
                  <a:cubicBezTo>
                    <a:pt x="1190743" y="113463"/>
                    <a:pt x="1194484" y="109099"/>
                    <a:pt x="1195731" y="108476"/>
                  </a:cubicBezTo>
                  <a:cubicBezTo>
                    <a:pt x="1198224" y="108476"/>
                    <a:pt x="1196354" y="112840"/>
                    <a:pt x="1199471" y="112217"/>
                  </a:cubicBezTo>
                  <a:cubicBezTo>
                    <a:pt x="1203835" y="113463"/>
                    <a:pt x="1205082" y="109723"/>
                    <a:pt x="1206952" y="109723"/>
                  </a:cubicBezTo>
                  <a:cubicBezTo>
                    <a:pt x="1208823" y="109099"/>
                    <a:pt x="1208823" y="110970"/>
                    <a:pt x="1209446" y="110970"/>
                  </a:cubicBezTo>
                  <a:cubicBezTo>
                    <a:pt x="1211316" y="110970"/>
                    <a:pt x="1213187" y="108476"/>
                    <a:pt x="1215680" y="109723"/>
                  </a:cubicBezTo>
                  <a:cubicBezTo>
                    <a:pt x="1216304" y="110970"/>
                    <a:pt x="1216927" y="111593"/>
                    <a:pt x="1216927" y="113463"/>
                  </a:cubicBezTo>
                  <a:cubicBezTo>
                    <a:pt x="1218797" y="114710"/>
                    <a:pt x="1220668" y="112217"/>
                    <a:pt x="1220668" y="112217"/>
                  </a:cubicBezTo>
                  <a:cubicBezTo>
                    <a:pt x="1221914" y="112217"/>
                    <a:pt x="1221291" y="113463"/>
                    <a:pt x="1221914" y="113463"/>
                  </a:cubicBezTo>
                  <a:cubicBezTo>
                    <a:pt x="1223161" y="113463"/>
                    <a:pt x="1224408" y="110970"/>
                    <a:pt x="1226902" y="113463"/>
                  </a:cubicBezTo>
                  <a:cubicBezTo>
                    <a:pt x="1227525" y="114087"/>
                    <a:pt x="1228772" y="114710"/>
                    <a:pt x="1231889" y="113463"/>
                  </a:cubicBezTo>
                  <a:cubicBezTo>
                    <a:pt x="1231889" y="113463"/>
                    <a:pt x="1233136" y="112217"/>
                    <a:pt x="1233136" y="112217"/>
                  </a:cubicBezTo>
                  <a:cubicBezTo>
                    <a:pt x="1233760" y="111593"/>
                    <a:pt x="1234383" y="112217"/>
                    <a:pt x="1234383" y="110970"/>
                  </a:cubicBezTo>
                  <a:cubicBezTo>
                    <a:pt x="1236877" y="113463"/>
                    <a:pt x="1237500" y="110970"/>
                    <a:pt x="1240617" y="110970"/>
                  </a:cubicBezTo>
                  <a:cubicBezTo>
                    <a:pt x="1241864" y="114710"/>
                    <a:pt x="1238747" y="114087"/>
                    <a:pt x="1239370" y="117204"/>
                  </a:cubicBezTo>
                  <a:cubicBezTo>
                    <a:pt x="1241864" y="117827"/>
                    <a:pt x="1241864" y="115334"/>
                    <a:pt x="1241864" y="113463"/>
                  </a:cubicBezTo>
                  <a:cubicBezTo>
                    <a:pt x="1243734" y="112840"/>
                    <a:pt x="1244358" y="114710"/>
                    <a:pt x="1244358" y="115957"/>
                  </a:cubicBezTo>
                  <a:cubicBezTo>
                    <a:pt x="1246852" y="113463"/>
                    <a:pt x="1249345" y="111593"/>
                    <a:pt x="1253086" y="110970"/>
                  </a:cubicBezTo>
                  <a:cubicBezTo>
                    <a:pt x="1251215" y="112840"/>
                    <a:pt x="1252462" y="112840"/>
                    <a:pt x="1253086" y="113463"/>
                  </a:cubicBezTo>
                  <a:cubicBezTo>
                    <a:pt x="1255579" y="117204"/>
                    <a:pt x="1254956" y="114087"/>
                    <a:pt x="1259320" y="113463"/>
                  </a:cubicBezTo>
                  <a:cubicBezTo>
                    <a:pt x="1261190" y="114087"/>
                    <a:pt x="1259320" y="118451"/>
                    <a:pt x="1261814" y="118451"/>
                  </a:cubicBezTo>
                  <a:cubicBezTo>
                    <a:pt x="1264307" y="119698"/>
                    <a:pt x="1263684" y="116581"/>
                    <a:pt x="1264307" y="115957"/>
                  </a:cubicBezTo>
                  <a:cubicBezTo>
                    <a:pt x="1264931" y="115334"/>
                    <a:pt x="1267425" y="116581"/>
                    <a:pt x="1266801" y="114710"/>
                  </a:cubicBezTo>
                  <a:cubicBezTo>
                    <a:pt x="1266801" y="114710"/>
                    <a:pt x="1273035" y="117827"/>
                    <a:pt x="1274282" y="115957"/>
                  </a:cubicBezTo>
                  <a:cubicBezTo>
                    <a:pt x="1275529" y="114087"/>
                    <a:pt x="1274906" y="115957"/>
                    <a:pt x="1275529" y="115957"/>
                  </a:cubicBezTo>
                  <a:cubicBezTo>
                    <a:pt x="1276776" y="115957"/>
                    <a:pt x="1277399" y="113463"/>
                    <a:pt x="1280516" y="115957"/>
                  </a:cubicBezTo>
                  <a:cubicBezTo>
                    <a:pt x="1281140" y="115957"/>
                    <a:pt x="1281140" y="118451"/>
                    <a:pt x="1281763" y="118451"/>
                  </a:cubicBezTo>
                  <a:cubicBezTo>
                    <a:pt x="1283634" y="119698"/>
                    <a:pt x="1286751" y="118451"/>
                    <a:pt x="1289244" y="119698"/>
                  </a:cubicBezTo>
                  <a:cubicBezTo>
                    <a:pt x="1289244" y="124685"/>
                    <a:pt x="1293608" y="125309"/>
                    <a:pt x="1292985" y="131543"/>
                  </a:cubicBezTo>
                  <a:cubicBezTo>
                    <a:pt x="1297972" y="130296"/>
                    <a:pt x="1297972" y="130296"/>
                    <a:pt x="1302960" y="131543"/>
                  </a:cubicBezTo>
                  <a:cubicBezTo>
                    <a:pt x="1302336" y="134037"/>
                    <a:pt x="1303583" y="134660"/>
                    <a:pt x="1304207" y="136530"/>
                  </a:cubicBezTo>
                  <a:cubicBezTo>
                    <a:pt x="1304207" y="138400"/>
                    <a:pt x="1306700" y="137154"/>
                    <a:pt x="1307947" y="137777"/>
                  </a:cubicBezTo>
                  <a:cubicBezTo>
                    <a:pt x="1309194" y="138400"/>
                    <a:pt x="1308571" y="140894"/>
                    <a:pt x="1309194" y="141518"/>
                  </a:cubicBezTo>
                  <a:cubicBezTo>
                    <a:pt x="1309818" y="142141"/>
                    <a:pt x="1312311" y="140894"/>
                    <a:pt x="1312935" y="141518"/>
                  </a:cubicBezTo>
                  <a:cubicBezTo>
                    <a:pt x="1313558" y="141518"/>
                    <a:pt x="1312935" y="143388"/>
                    <a:pt x="1312935" y="144011"/>
                  </a:cubicBezTo>
                  <a:cubicBezTo>
                    <a:pt x="1312935" y="144635"/>
                    <a:pt x="1315428" y="143388"/>
                    <a:pt x="1315428" y="144011"/>
                  </a:cubicBezTo>
                  <a:cubicBezTo>
                    <a:pt x="1316675" y="145258"/>
                    <a:pt x="1316675" y="147128"/>
                    <a:pt x="1320416" y="146505"/>
                  </a:cubicBezTo>
                  <a:cubicBezTo>
                    <a:pt x="1320416" y="147752"/>
                    <a:pt x="1320416" y="148999"/>
                    <a:pt x="1320416" y="150246"/>
                  </a:cubicBezTo>
                  <a:cubicBezTo>
                    <a:pt x="1324156" y="150869"/>
                    <a:pt x="1326650" y="151492"/>
                    <a:pt x="1327897" y="150246"/>
                  </a:cubicBezTo>
                  <a:cubicBezTo>
                    <a:pt x="1332261" y="149622"/>
                    <a:pt x="1327273" y="157727"/>
                    <a:pt x="1331637" y="157727"/>
                  </a:cubicBezTo>
                  <a:cubicBezTo>
                    <a:pt x="1332884" y="157727"/>
                    <a:pt x="1333508" y="161467"/>
                    <a:pt x="1334131" y="165208"/>
                  </a:cubicBezTo>
                  <a:cubicBezTo>
                    <a:pt x="1334131" y="167078"/>
                    <a:pt x="1336001" y="165831"/>
                    <a:pt x="1335378" y="165208"/>
                  </a:cubicBezTo>
                  <a:cubicBezTo>
                    <a:pt x="1336001" y="165831"/>
                    <a:pt x="1337872" y="167078"/>
                    <a:pt x="1337872" y="167701"/>
                  </a:cubicBezTo>
                  <a:cubicBezTo>
                    <a:pt x="1337872" y="168948"/>
                    <a:pt x="1337248" y="170819"/>
                    <a:pt x="1337872" y="171442"/>
                  </a:cubicBezTo>
                  <a:cubicBezTo>
                    <a:pt x="1338495" y="172065"/>
                    <a:pt x="1339742" y="173312"/>
                    <a:pt x="1340365" y="173936"/>
                  </a:cubicBezTo>
                  <a:cubicBezTo>
                    <a:pt x="1340989" y="174559"/>
                    <a:pt x="1342236" y="175806"/>
                    <a:pt x="1342859" y="176429"/>
                  </a:cubicBezTo>
                  <a:cubicBezTo>
                    <a:pt x="1343483" y="177053"/>
                    <a:pt x="1345976" y="177053"/>
                    <a:pt x="1346600" y="177676"/>
                  </a:cubicBezTo>
                  <a:cubicBezTo>
                    <a:pt x="1347223" y="178300"/>
                    <a:pt x="1345976" y="180170"/>
                    <a:pt x="1346600" y="180170"/>
                  </a:cubicBezTo>
                  <a:cubicBezTo>
                    <a:pt x="1347223" y="180793"/>
                    <a:pt x="1349717" y="179547"/>
                    <a:pt x="1350340" y="180170"/>
                  </a:cubicBezTo>
                  <a:cubicBezTo>
                    <a:pt x="1351587" y="181417"/>
                    <a:pt x="1351587" y="183911"/>
                    <a:pt x="1352834" y="185157"/>
                  </a:cubicBezTo>
                  <a:cubicBezTo>
                    <a:pt x="1354081" y="185157"/>
                    <a:pt x="1355328" y="185157"/>
                    <a:pt x="1355328" y="183911"/>
                  </a:cubicBezTo>
                  <a:cubicBezTo>
                    <a:pt x="1356574" y="183911"/>
                    <a:pt x="1355951" y="185781"/>
                    <a:pt x="1356574" y="186404"/>
                  </a:cubicBezTo>
                  <a:cubicBezTo>
                    <a:pt x="1357821" y="188898"/>
                    <a:pt x="1360315" y="190768"/>
                    <a:pt x="1362809" y="191392"/>
                  </a:cubicBezTo>
                  <a:cubicBezTo>
                    <a:pt x="1362185" y="193262"/>
                    <a:pt x="1359068" y="192639"/>
                    <a:pt x="1360315" y="196379"/>
                  </a:cubicBezTo>
                  <a:cubicBezTo>
                    <a:pt x="1362185" y="198873"/>
                    <a:pt x="1365302" y="200120"/>
                    <a:pt x="1365302" y="203860"/>
                  </a:cubicBezTo>
                  <a:cubicBezTo>
                    <a:pt x="1366549" y="202613"/>
                    <a:pt x="1367796" y="205107"/>
                    <a:pt x="1367796" y="205107"/>
                  </a:cubicBezTo>
                  <a:cubicBezTo>
                    <a:pt x="1368420" y="205107"/>
                    <a:pt x="1369666" y="203860"/>
                    <a:pt x="1369043" y="203860"/>
                  </a:cubicBezTo>
                  <a:cubicBezTo>
                    <a:pt x="1372783" y="205107"/>
                    <a:pt x="1370290" y="208224"/>
                    <a:pt x="1375277" y="207601"/>
                  </a:cubicBezTo>
                  <a:cubicBezTo>
                    <a:pt x="1372783" y="211341"/>
                    <a:pt x="1377771" y="212588"/>
                    <a:pt x="1377771" y="215082"/>
                  </a:cubicBezTo>
                  <a:cubicBezTo>
                    <a:pt x="1377771" y="215705"/>
                    <a:pt x="1377771" y="219446"/>
                    <a:pt x="1381512" y="218822"/>
                  </a:cubicBezTo>
                  <a:cubicBezTo>
                    <a:pt x="1381512" y="221316"/>
                    <a:pt x="1383382" y="221316"/>
                    <a:pt x="1382758" y="223810"/>
                  </a:cubicBezTo>
                  <a:cubicBezTo>
                    <a:pt x="1384005" y="226303"/>
                    <a:pt x="1386499" y="226927"/>
                    <a:pt x="1390239" y="226303"/>
                  </a:cubicBezTo>
                  <a:cubicBezTo>
                    <a:pt x="1390239" y="229421"/>
                    <a:pt x="1392110" y="235031"/>
                    <a:pt x="1395227" y="235031"/>
                  </a:cubicBezTo>
                  <a:cubicBezTo>
                    <a:pt x="1397097" y="235031"/>
                    <a:pt x="1396474" y="240019"/>
                    <a:pt x="1398967" y="241266"/>
                  </a:cubicBezTo>
                  <a:cubicBezTo>
                    <a:pt x="1400838" y="241266"/>
                    <a:pt x="1402084" y="241266"/>
                    <a:pt x="1403955" y="241266"/>
                  </a:cubicBezTo>
                  <a:cubicBezTo>
                    <a:pt x="1400214" y="245630"/>
                    <a:pt x="1408942" y="246253"/>
                    <a:pt x="1407695" y="251241"/>
                  </a:cubicBezTo>
                  <a:cubicBezTo>
                    <a:pt x="1408942" y="250617"/>
                    <a:pt x="1409566" y="249994"/>
                    <a:pt x="1411436" y="249994"/>
                  </a:cubicBezTo>
                  <a:cubicBezTo>
                    <a:pt x="1410189" y="252487"/>
                    <a:pt x="1413306" y="251864"/>
                    <a:pt x="1413930" y="252487"/>
                  </a:cubicBezTo>
                  <a:cubicBezTo>
                    <a:pt x="1414553" y="253111"/>
                    <a:pt x="1413930" y="254358"/>
                    <a:pt x="1413930" y="254981"/>
                  </a:cubicBezTo>
                  <a:cubicBezTo>
                    <a:pt x="1413930" y="255604"/>
                    <a:pt x="1416423" y="257475"/>
                    <a:pt x="1418917" y="257475"/>
                  </a:cubicBezTo>
                  <a:cubicBezTo>
                    <a:pt x="1415800" y="263086"/>
                    <a:pt x="1420164" y="266826"/>
                    <a:pt x="1421411" y="271814"/>
                  </a:cubicBezTo>
                  <a:cubicBezTo>
                    <a:pt x="1427022" y="269943"/>
                    <a:pt x="1423904" y="276801"/>
                    <a:pt x="1428892" y="275554"/>
                  </a:cubicBezTo>
                  <a:cubicBezTo>
                    <a:pt x="1428268" y="278048"/>
                    <a:pt x="1428892" y="279295"/>
                    <a:pt x="1431386" y="279295"/>
                  </a:cubicBezTo>
                  <a:cubicBezTo>
                    <a:pt x="1429515" y="281165"/>
                    <a:pt x="1430139" y="285529"/>
                    <a:pt x="1431386" y="288023"/>
                  </a:cubicBezTo>
                  <a:cubicBezTo>
                    <a:pt x="1432009" y="288646"/>
                    <a:pt x="1432632" y="288023"/>
                    <a:pt x="1432632" y="289269"/>
                  </a:cubicBezTo>
                  <a:cubicBezTo>
                    <a:pt x="1432632" y="290516"/>
                    <a:pt x="1434503" y="294880"/>
                    <a:pt x="1436373" y="295504"/>
                  </a:cubicBezTo>
                  <a:cubicBezTo>
                    <a:pt x="1436996" y="297374"/>
                    <a:pt x="1435126" y="297997"/>
                    <a:pt x="1435126" y="299244"/>
                  </a:cubicBezTo>
                  <a:cubicBezTo>
                    <a:pt x="1434503" y="300491"/>
                    <a:pt x="1436996" y="299868"/>
                    <a:pt x="1437620" y="300491"/>
                  </a:cubicBezTo>
                  <a:cubicBezTo>
                    <a:pt x="1438243" y="301738"/>
                    <a:pt x="1438243" y="304855"/>
                    <a:pt x="1441360" y="305479"/>
                  </a:cubicBezTo>
                  <a:cubicBezTo>
                    <a:pt x="1441984" y="307972"/>
                    <a:pt x="1440737" y="308596"/>
                    <a:pt x="1440113" y="310466"/>
                  </a:cubicBezTo>
                  <a:cubicBezTo>
                    <a:pt x="1441360" y="312960"/>
                    <a:pt x="1444477" y="312960"/>
                    <a:pt x="1446348" y="314207"/>
                  </a:cubicBezTo>
                  <a:cubicBezTo>
                    <a:pt x="1444477" y="316077"/>
                    <a:pt x="1444477" y="319194"/>
                    <a:pt x="1448841" y="317947"/>
                  </a:cubicBezTo>
                  <a:cubicBezTo>
                    <a:pt x="1448218" y="319817"/>
                    <a:pt x="1449465" y="321688"/>
                    <a:pt x="1448841" y="322934"/>
                  </a:cubicBezTo>
                  <a:cubicBezTo>
                    <a:pt x="1448841" y="323558"/>
                    <a:pt x="1446348" y="325428"/>
                    <a:pt x="1446348" y="325428"/>
                  </a:cubicBezTo>
                  <a:cubicBezTo>
                    <a:pt x="1446348" y="326052"/>
                    <a:pt x="1447595" y="327298"/>
                    <a:pt x="1447595" y="327922"/>
                  </a:cubicBezTo>
                  <a:cubicBezTo>
                    <a:pt x="1448218" y="330416"/>
                    <a:pt x="1445724" y="330416"/>
                    <a:pt x="1446348" y="332909"/>
                  </a:cubicBezTo>
                  <a:cubicBezTo>
                    <a:pt x="1446348" y="334156"/>
                    <a:pt x="1448841" y="334156"/>
                    <a:pt x="1450088" y="334156"/>
                  </a:cubicBezTo>
                  <a:cubicBezTo>
                    <a:pt x="1449465" y="337897"/>
                    <a:pt x="1452582" y="339144"/>
                    <a:pt x="1450088" y="341637"/>
                  </a:cubicBezTo>
                  <a:cubicBezTo>
                    <a:pt x="1450712" y="346001"/>
                    <a:pt x="1453829" y="347248"/>
                    <a:pt x="1455076" y="350365"/>
                  </a:cubicBezTo>
                  <a:cubicBezTo>
                    <a:pt x="1456323" y="352859"/>
                    <a:pt x="1453829" y="354729"/>
                    <a:pt x="1453829" y="356599"/>
                  </a:cubicBezTo>
                  <a:cubicBezTo>
                    <a:pt x="1453829" y="357223"/>
                    <a:pt x="1454452" y="361587"/>
                    <a:pt x="1455076" y="361587"/>
                  </a:cubicBezTo>
                  <a:cubicBezTo>
                    <a:pt x="1455076" y="361587"/>
                    <a:pt x="1456323" y="361587"/>
                    <a:pt x="1456323" y="361587"/>
                  </a:cubicBezTo>
                  <a:cubicBezTo>
                    <a:pt x="1456323" y="362210"/>
                    <a:pt x="1455699" y="364081"/>
                    <a:pt x="1456323" y="364081"/>
                  </a:cubicBezTo>
                  <a:cubicBezTo>
                    <a:pt x="1456323" y="364081"/>
                    <a:pt x="1457569" y="364081"/>
                    <a:pt x="1457569" y="364081"/>
                  </a:cubicBezTo>
                  <a:cubicBezTo>
                    <a:pt x="1457569" y="365327"/>
                    <a:pt x="1455076" y="366574"/>
                    <a:pt x="1458816" y="366574"/>
                  </a:cubicBezTo>
                  <a:cubicBezTo>
                    <a:pt x="1458816" y="369068"/>
                    <a:pt x="1458193" y="370938"/>
                    <a:pt x="1456323" y="371562"/>
                  </a:cubicBezTo>
                  <a:cubicBezTo>
                    <a:pt x="1456946" y="372808"/>
                    <a:pt x="1456323" y="375926"/>
                    <a:pt x="1457569" y="376549"/>
                  </a:cubicBezTo>
                  <a:cubicBezTo>
                    <a:pt x="1458816" y="377796"/>
                    <a:pt x="1457569" y="377172"/>
                    <a:pt x="1457569" y="379043"/>
                  </a:cubicBezTo>
                  <a:cubicBezTo>
                    <a:pt x="1457569" y="378419"/>
                    <a:pt x="1459440" y="379666"/>
                    <a:pt x="1458816" y="380290"/>
                  </a:cubicBezTo>
                  <a:cubicBezTo>
                    <a:pt x="1457569" y="381536"/>
                    <a:pt x="1458193" y="382783"/>
                    <a:pt x="1461310" y="386524"/>
                  </a:cubicBezTo>
                  <a:cubicBezTo>
                    <a:pt x="1462557" y="388394"/>
                    <a:pt x="1465051" y="388394"/>
                    <a:pt x="1466297" y="391511"/>
                  </a:cubicBezTo>
                  <a:cubicBezTo>
                    <a:pt x="1469414" y="389641"/>
                    <a:pt x="1471285" y="394628"/>
                    <a:pt x="1471285" y="391511"/>
                  </a:cubicBezTo>
                  <a:cubicBezTo>
                    <a:pt x="1472532" y="392135"/>
                    <a:pt x="1475649" y="396499"/>
                    <a:pt x="1472532" y="396499"/>
                  </a:cubicBezTo>
                  <a:cubicBezTo>
                    <a:pt x="1473155" y="398992"/>
                    <a:pt x="1475025" y="399616"/>
                    <a:pt x="1476272" y="401486"/>
                  </a:cubicBezTo>
                  <a:cubicBezTo>
                    <a:pt x="1476272" y="403980"/>
                    <a:pt x="1475025" y="405850"/>
                    <a:pt x="1472532" y="405227"/>
                  </a:cubicBezTo>
                  <a:cubicBezTo>
                    <a:pt x="1473778" y="410214"/>
                    <a:pt x="1473778" y="416448"/>
                    <a:pt x="1478766" y="418319"/>
                  </a:cubicBezTo>
                  <a:cubicBezTo>
                    <a:pt x="1478142" y="419565"/>
                    <a:pt x="1476272" y="418942"/>
                    <a:pt x="1476272" y="420812"/>
                  </a:cubicBezTo>
                  <a:cubicBezTo>
                    <a:pt x="1476272" y="423929"/>
                    <a:pt x="1478766" y="425176"/>
                    <a:pt x="1480013" y="427047"/>
                  </a:cubicBezTo>
                  <a:cubicBezTo>
                    <a:pt x="1479389" y="429540"/>
                    <a:pt x="1475025" y="428293"/>
                    <a:pt x="1476272" y="432034"/>
                  </a:cubicBezTo>
                  <a:cubicBezTo>
                    <a:pt x="1475649" y="435774"/>
                    <a:pt x="1478766" y="434528"/>
                    <a:pt x="1480013" y="435774"/>
                  </a:cubicBezTo>
                  <a:cubicBezTo>
                    <a:pt x="1480013" y="438268"/>
                    <a:pt x="1475649" y="436398"/>
                    <a:pt x="1476272" y="439515"/>
                  </a:cubicBezTo>
                  <a:cubicBezTo>
                    <a:pt x="1475025" y="443879"/>
                    <a:pt x="1477519" y="445126"/>
                    <a:pt x="1478766" y="446996"/>
                  </a:cubicBezTo>
                  <a:cubicBezTo>
                    <a:pt x="1478766" y="450113"/>
                    <a:pt x="1479389" y="455724"/>
                    <a:pt x="1476272" y="451984"/>
                  </a:cubicBezTo>
                  <a:cubicBezTo>
                    <a:pt x="1475649" y="455101"/>
                    <a:pt x="1476896" y="456348"/>
                    <a:pt x="1480013" y="455724"/>
                  </a:cubicBezTo>
                  <a:cubicBezTo>
                    <a:pt x="1480013" y="457594"/>
                    <a:pt x="1480013" y="458841"/>
                    <a:pt x="1480013" y="460712"/>
                  </a:cubicBezTo>
                  <a:cubicBezTo>
                    <a:pt x="1481883" y="465075"/>
                    <a:pt x="1483130" y="472557"/>
                    <a:pt x="1481260" y="473803"/>
                  </a:cubicBezTo>
                  <a:cubicBezTo>
                    <a:pt x="1481883" y="475674"/>
                    <a:pt x="1483130" y="476297"/>
                    <a:pt x="1485000" y="476297"/>
                  </a:cubicBezTo>
                  <a:cubicBezTo>
                    <a:pt x="1482506" y="478167"/>
                    <a:pt x="1485624" y="485025"/>
                    <a:pt x="1481260" y="485025"/>
                  </a:cubicBezTo>
                  <a:cubicBezTo>
                    <a:pt x="1481883" y="485649"/>
                    <a:pt x="1481883" y="486272"/>
                    <a:pt x="1482506" y="487519"/>
                  </a:cubicBezTo>
                  <a:cubicBezTo>
                    <a:pt x="1482506" y="488142"/>
                    <a:pt x="1481883" y="490012"/>
                    <a:pt x="1482506" y="490012"/>
                  </a:cubicBezTo>
                  <a:cubicBezTo>
                    <a:pt x="1483753" y="491259"/>
                    <a:pt x="1482506" y="491259"/>
                    <a:pt x="1482506" y="493753"/>
                  </a:cubicBezTo>
                  <a:cubicBezTo>
                    <a:pt x="1482506" y="495623"/>
                    <a:pt x="1481883" y="498740"/>
                    <a:pt x="1483753" y="498740"/>
                  </a:cubicBezTo>
                  <a:cubicBezTo>
                    <a:pt x="1481883" y="500611"/>
                    <a:pt x="1478766" y="500611"/>
                    <a:pt x="1477519" y="502481"/>
                  </a:cubicBezTo>
                  <a:cubicBezTo>
                    <a:pt x="1478142" y="503728"/>
                    <a:pt x="1481260" y="504351"/>
                    <a:pt x="1478766" y="504975"/>
                  </a:cubicBezTo>
                  <a:cubicBezTo>
                    <a:pt x="1479389" y="506845"/>
                    <a:pt x="1480636" y="507468"/>
                    <a:pt x="1482506" y="507468"/>
                  </a:cubicBezTo>
                  <a:cubicBezTo>
                    <a:pt x="1483753" y="510586"/>
                    <a:pt x="1480636" y="509962"/>
                    <a:pt x="1480013" y="512456"/>
                  </a:cubicBezTo>
                  <a:cubicBezTo>
                    <a:pt x="1479389" y="514950"/>
                    <a:pt x="1481883" y="516196"/>
                    <a:pt x="1481260" y="517443"/>
                  </a:cubicBezTo>
                  <a:cubicBezTo>
                    <a:pt x="1480636" y="521184"/>
                    <a:pt x="1476896" y="524301"/>
                    <a:pt x="1477519" y="529288"/>
                  </a:cubicBezTo>
                  <a:cubicBezTo>
                    <a:pt x="1477519" y="532405"/>
                    <a:pt x="1479389" y="533029"/>
                    <a:pt x="1481260" y="534276"/>
                  </a:cubicBezTo>
                  <a:cubicBezTo>
                    <a:pt x="1479389" y="538640"/>
                    <a:pt x="1478142" y="538640"/>
                    <a:pt x="1480013" y="544251"/>
                  </a:cubicBezTo>
                  <a:cubicBezTo>
                    <a:pt x="1478766" y="544874"/>
                    <a:pt x="1478766" y="547368"/>
                    <a:pt x="1476272" y="546744"/>
                  </a:cubicBezTo>
                  <a:cubicBezTo>
                    <a:pt x="1476272" y="548615"/>
                    <a:pt x="1476896" y="551732"/>
                    <a:pt x="1475025" y="551732"/>
                  </a:cubicBezTo>
                  <a:cubicBezTo>
                    <a:pt x="1473778" y="555472"/>
                    <a:pt x="1478766" y="554225"/>
                    <a:pt x="1477519" y="557966"/>
                  </a:cubicBezTo>
                  <a:cubicBezTo>
                    <a:pt x="1474402" y="558589"/>
                    <a:pt x="1477519" y="564824"/>
                    <a:pt x="1473778" y="564200"/>
                  </a:cubicBezTo>
                  <a:cubicBezTo>
                    <a:pt x="1473778" y="567941"/>
                    <a:pt x="1477519" y="568564"/>
                    <a:pt x="1476272" y="574175"/>
                  </a:cubicBezTo>
                  <a:cubicBezTo>
                    <a:pt x="1476272" y="575422"/>
                    <a:pt x="1475025" y="575422"/>
                    <a:pt x="1475025" y="576669"/>
                  </a:cubicBezTo>
                  <a:cubicBezTo>
                    <a:pt x="1475025" y="577916"/>
                    <a:pt x="1476272" y="577292"/>
                    <a:pt x="1476272" y="577916"/>
                  </a:cubicBezTo>
                  <a:cubicBezTo>
                    <a:pt x="1476272" y="579162"/>
                    <a:pt x="1475025" y="579162"/>
                    <a:pt x="1475025" y="579162"/>
                  </a:cubicBezTo>
                  <a:cubicBezTo>
                    <a:pt x="1475649" y="582280"/>
                    <a:pt x="1477519" y="582280"/>
                    <a:pt x="1477519" y="585397"/>
                  </a:cubicBezTo>
                  <a:cubicBezTo>
                    <a:pt x="1473778" y="586020"/>
                    <a:pt x="1473155" y="589761"/>
                    <a:pt x="1471285" y="591631"/>
                  </a:cubicBezTo>
                  <a:cubicBezTo>
                    <a:pt x="1471908" y="592878"/>
                    <a:pt x="1470661" y="595371"/>
                    <a:pt x="1471285" y="596618"/>
                  </a:cubicBezTo>
                  <a:cubicBezTo>
                    <a:pt x="1471285" y="597242"/>
                    <a:pt x="1473778" y="597865"/>
                    <a:pt x="1473778" y="597865"/>
                  </a:cubicBezTo>
                  <a:cubicBezTo>
                    <a:pt x="1474402" y="599735"/>
                    <a:pt x="1472532" y="599735"/>
                    <a:pt x="1472532" y="600359"/>
                  </a:cubicBezTo>
                  <a:cubicBezTo>
                    <a:pt x="1472532" y="602229"/>
                    <a:pt x="1475025" y="604099"/>
                    <a:pt x="1473778" y="606593"/>
                  </a:cubicBezTo>
                  <a:cubicBezTo>
                    <a:pt x="1470038" y="606593"/>
                    <a:pt x="1470661" y="610334"/>
                    <a:pt x="1468791" y="611580"/>
                  </a:cubicBezTo>
                  <a:cubicBezTo>
                    <a:pt x="1470038" y="618438"/>
                    <a:pt x="1470661" y="620932"/>
                    <a:pt x="1471285" y="625919"/>
                  </a:cubicBezTo>
                  <a:cubicBezTo>
                    <a:pt x="1468791" y="625296"/>
                    <a:pt x="1467544" y="625919"/>
                    <a:pt x="1467544" y="628413"/>
                  </a:cubicBezTo>
                  <a:cubicBezTo>
                    <a:pt x="1465051" y="628413"/>
                    <a:pt x="1465051" y="626543"/>
                    <a:pt x="1462557" y="627166"/>
                  </a:cubicBezTo>
                  <a:cubicBezTo>
                    <a:pt x="1460063" y="626543"/>
                    <a:pt x="1462557" y="631530"/>
                    <a:pt x="1461310" y="632154"/>
                  </a:cubicBezTo>
                  <a:cubicBezTo>
                    <a:pt x="1459440" y="633400"/>
                    <a:pt x="1461933" y="633400"/>
                    <a:pt x="1461310" y="635894"/>
                  </a:cubicBezTo>
                  <a:cubicBezTo>
                    <a:pt x="1461310" y="635894"/>
                    <a:pt x="1458816" y="637141"/>
                    <a:pt x="1458816" y="637141"/>
                  </a:cubicBezTo>
                  <a:cubicBezTo>
                    <a:pt x="1458816" y="639011"/>
                    <a:pt x="1461310" y="640882"/>
                    <a:pt x="1460063" y="643375"/>
                  </a:cubicBezTo>
                  <a:cubicBezTo>
                    <a:pt x="1458816" y="643375"/>
                    <a:pt x="1458816" y="641505"/>
                    <a:pt x="1458816" y="640882"/>
                  </a:cubicBezTo>
                  <a:cubicBezTo>
                    <a:pt x="1457569" y="640882"/>
                    <a:pt x="1457569" y="642752"/>
                    <a:pt x="1457569" y="643375"/>
                  </a:cubicBezTo>
                  <a:cubicBezTo>
                    <a:pt x="1455699" y="643375"/>
                    <a:pt x="1453205" y="643375"/>
                    <a:pt x="1451335" y="643375"/>
                  </a:cubicBezTo>
                  <a:cubicBezTo>
                    <a:pt x="1450088" y="643999"/>
                    <a:pt x="1450088" y="645869"/>
                    <a:pt x="1448841" y="647116"/>
                  </a:cubicBezTo>
                  <a:cubicBezTo>
                    <a:pt x="1447595" y="648363"/>
                    <a:pt x="1444477" y="648363"/>
                    <a:pt x="1443854" y="649609"/>
                  </a:cubicBezTo>
                  <a:cubicBezTo>
                    <a:pt x="1441360" y="652727"/>
                    <a:pt x="1440737" y="657714"/>
                    <a:pt x="1436373" y="658337"/>
                  </a:cubicBezTo>
                  <a:cubicBezTo>
                    <a:pt x="1438243" y="661455"/>
                    <a:pt x="1432632" y="663948"/>
                    <a:pt x="1436373" y="664572"/>
                  </a:cubicBezTo>
                  <a:cubicBezTo>
                    <a:pt x="1436373" y="669559"/>
                    <a:pt x="1427645" y="662701"/>
                    <a:pt x="1427645" y="669559"/>
                  </a:cubicBezTo>
                  <a:cubicBezTo>
                    <a:pt x="1427645" y="671429"/>
                    <a:pt x="1424528" y="670806"/>
                    <a:pt x="1422658" y="672053"/>
                  </a:cubicBezTo>
                  <a:cubicBezTo>
                    <a:pt x="1422658" y="673923"/>
                    <a:pt x="1422658" y="676417"/>
                    <a:pt x="1422658" y="678287"/>
                  </a:cubicBezTo>
                  <a:cubicBezTo>
                    <a:pt x="1419540" y="678910"/>
                    <a:pt x="1420164" y="675793"/>
                    <a:pt x="1416423" y="677040"/>
                  </a:cubicBezTo>
                  <a:cubicBezTo>
                    <a:pt x="1412683" y="677664"/>
                    <a:pt x="1412683" y="682651"/>
                    <a:pt x="1407695" y="682028"/>
                  </a:cubicBezTo>
                  <a:cubicBezTo>
                    <a:pt x="1408942" y="687015"/>
                    <a:pt x="1404578" y="685768"/>
                    <a:pt x="1405202" y="689509"/>
                  </a:cubicBezTo>
                  <a:cubicBezTo>
                    <a:pt x="1403955" y="690132"/>
                    <a:pt x="1404578" y="687015"/>
                    <a:pt x="1403955" y="687015"/>
                  </a:cubicBezTo>
                  <a:cubicBezTo>
                    <a:pt x="1401461" y="686392"/>
                    <a:pt x="1403331" y="692002"/>
                    <a:pt x="1398967" y="690756"/>
                  </a:cubicBezTo>
                  <a:cubicBezTo>
                    <a:pt x="1398967" y="692002"/>
                    <a:pt x="1398967" y="693249"/>
                    <a:pt x="1398967" y="694496"/>
                  </a:cubicBezTo>
                  <a:cubicBezTo>
                    <a:pt x="1396474" y="696366"/>
                    <a:pt x="1393980" y="698237"/>
                    <a:pt x="1391486" y="699483"/>
                  </a:cubicBezTo>
                  <a:cubicBezTo>
                    <a:pt x="1394603" y="702601"/>
                    <a:pt x="1388993" y="703848"/>
                    <a:pt x="1390239" y="708211"/>
                  </a:cubicBezTo>
                  <a:cubicBezTo>
                    <a:pt x="1388369" y="707588"/>
                    <a:pt x="1387746" y="706341"/>
                    <a:pt x="1387746" y="704471"/>
                  </a:cubicBezTo>
                  <a:cubicBezTo>
                    <a:pt x="1387122" y="704471"/>
                    <a:pt x="1384005" y="706965"/>
                    <a:pt x="1382758" y="705718"/>
                  </a:cubicBezTo>
                  <a:cubicBezTo>
                    <a:pt x="1382135" y="705094"/>
                    <a:pt x="1382758" y="702601"/>
                    <a:pt x="1381512" y="703224"/>
                  </a:cubicBezTo>
                  <a:cubicBezTo>
                    <a:pt x="1375901" y="704471"/>
                    <a:pt x="1382758" y="710705"/>
                    <a:pt x="1379018" y="713199"/>
                  </a:cubicBezTo>
                  <a:cubicBezTo>
                    <a:pt x="1377771" y="713199"/>
                    <a:pt x="1377771" y="710705"/>
                    <a:pt x="1377771" y="709458"/>
                  </a:cubicBezTo>
                  <a:cubicBezTo>
                    <a:pt x="1374654" y="712575"/>
                    <a:pt x="1372160" y="710082"/>
                    <a:pt x="1367796" y="713199"/>
                  </a:cubicBezTo>
                  <a:cubicBezTo>
                    <a:pt x="1364056" y="713199"/>
                    <a:pt x="1362185" y="710705"/>
                    <a:pt x="1359068" y="710705"/>
                  </a:cubicBezTo>
                  <a:cubicBezTo>
                    <a:pt x="1354704" y="711329"/>
                    <a:pt x="1357821" y="718810"/>
                    <a:pt x="1351587" y="716939"/>
                  </a:cubicBezTo>
                  <a:cubicBezTo>
                    <a:pt x="1352834" y="718186"/>
                    <a:pt x="1353457" y="720680"/>
                    <a:pt x="1352834" y="723174"/>
                  </a:cubicBezTo>
                  <a:cubicBezTo>
                    <a:pt x="1350340" y="723797"/>
                    <a:pt x="1350340" y="721303"/>
                    <a:pt x="1350340" y="719433"/>
                  </a:cubicBezTo>
                  <a:cubicBezTo>
                    <a:pt x="1347223" y="722550"/>
                    <a:pt x="1345353" y="720680"/>
                    <a:pt x="1341612" y="721927"/>
                  </a:cubicBezTo>
                  <a:cubicBezTo>
                    <a:pt x="1342236" y="723797"/>
                    <a:pt x="1345353" y="723174"/>
                    <a:pt x="1344106" y="726914"/>
                  </a:cubicBezTo>
                  <a:cubicBezTo>
                    <a:pt x="1342236" y="727538"/>
                    <a:pt x="1340365" y="726291"/>
                    <a:pt x="1339119" y="726914"/>
                  </a:cubicBezTo>
                  <a:cubicBezTo>
                    <a:pt x="1337248" y="727538"/>
                    <a:pt x="1339119" y="728161"/>
                    <a:pt x="1339119" y="728161"/>
                  </a:cubicBezTo>
                  <a:cubicBezTo>
                    <a:pt x="1339119" y="728161"/>
                    <a:pt x="1337872" y="730655"/>
                    <a:pt x="1337872" y="730655"/>
                  </a:cubicBezTo>
                  <a:cubicBezTo>
                    <a:pt x="1336001" y="730655"/>
                    <a:pt x="1336001" y="728161"/>
                    <a:pt x="1335378" y="728161"/>
                  </a:cubicBezTo>
                  <a:cubicBezTo>
                    <a:pt x="1332261" y="726914"/>
                    <a:pt x="1328520" y="728785"/>
                    <a:pt x="1326650" y="726914"/>
                  </a:cubicBezTo>
                  <a:cubicBezTo>
                    <a:pt x="1322286" y="726291"/>
                    <a:pt x="1323533" y="731278"/>
                    <a:pt x="1319169" y="730655"/>
                  </a:cubicBezTo>
                  <a:cubicBezTo>
                    <a:pt x="1319169" y="732525"/>
                    <a:pt x="1319169" y="733772"/>
                    <a:pt x="1319169" y="735642"/>
                  </a:cubicBezTo>
                  <a:cubicBezTo>
                    <a:pt x="1314182" y="735019"/>
                    <a:pt x="1316675" y="732525"/>
                    <a:pt x="1311688" y="734395"/>
                  </a:cubicBezTo>
                  <a:cubicBezTo>
                    <a:pt x="1309818" y="735019"/>
                    <a:pt x="1309194" y="735019"/>
                    <a:pt x="1307947" y="735642"/>
                  </a:cubicBezTo>
                  <a:cubicBezTo>
                    <a:pt x="1307324" y="738759"/>
                    <a:pt x="1310441" y="738136"/>
                    <a:pt x="1309194" y="741876"/>
                  </a:cubicBezTo>
                  <a:cubicBezTo>
                    <a:pt x="1306700" y="741876"/>
                    <a:pt x="1306077" y="740006"/>
                    <a:pt x="1305453" y="741876"/>
                  </a:cubicBezTo>
                  <a:cubicBezTo>
                    <a:pt x="1304207" y="740630"/>
                    <a:pt x="1302960" y="739383"/>
                    <a:pt x="1301713" y="738136"/>
                  </a:cubicBezTo>
                  <a:cubicBezTo>
                    <a:pt x="1298596" y="736889"/>
                    <a:pt x="1299219" y="740630"/>
                    <a:pt x="1296726" y="740630"/>
                  </a:cubicBezTo>
                  <a:cubicBezTo>
                    <a:pt x="1295479" y="740630"/>
                    <a:pt x="1295479" y="743123"/>
                    <a:pt x="1295479" y="744370"/>
                  </a:cubicBezTo>
                  <a:cubicBezTo>
                    <a:pt x="1292362" y="743123"/>
                    <a:pt x="1287374" y="741876"/>
                    <a:pt x="1289244" y="748111"/>
                  </a:cubicBezTo>
                  <a:cubicBezTo>
                    <a:pt x="1287998" y="747487"/>
                    <a:pt x="1287374" y="746864"/>
                    <a:pt x="1285504" y="746864"/>
                  </a:cubicBezTo>
                  <a:cubicBezTo>
                    <a:pt x="1284257" y="748111"/>
                    <a:pt x="1283010" y="747487"/>
                    <a:pt x="1279270" y="748111"/>
                  </a:cubicBezTo>
                  <a:cubicBezTo>
                    <a:pt x="1278023" y="748734"/>
                    <a:pt x="1276776" y="749358"/>
                    <a:pt x="1276776" y="748111"/>
                  </a:cubicBezTo>
                  <a:cubicBezTo>
                    <a:pt x="1275529" y="748111"/>
                    <a:pt x="1275529" y="750604"/>
                    <a:pt x="1275529" y="751851"/>
                  </a:cubicBezTo>
                  <a:cubicBezTo>
                    <a:pt x="1273035" y="750604"/>
                    <a:pt x="1268671" y="752475"/>
                    <a:pt x="1263684" y="750604"/>
                  </a:cubicBezTo>
                  <a:cubicBezTo>
                    <a:pt x="1262437" y="755592"/>
                    <a:pt x="1266801" y="754345"/>
                    <a:pt x="1266178" y="758086"/>
                  </a:cubicBezTo>
                  <a:cubicBezTo>
                    <a:pt x="1262437" y="758086"/>
                    <a:pt x="1262437" y="752475"/>
                    <a:pt x="1262437" y="759332"/>
                  </a:cubicBezTo>
                  <a:cubicBezTo>
                    <a:pt x="1260567" y="759956"/>
                    <a:pt x="1259943" y="758086"/>
                    <a:pt x="1259943" y="756839"/>
                  </a:cubicBezTo>
                  <a:cubicBezTo>
                    <a:pt x="1257450" y="757462"/>
                    <a:pt x="1255579" y="759332"/>
                    <a:pt x="1253709" y="759332"/>
                  </a:cubicBezTo>
                  <a:cubicBezTo>
                    <a:pt x="1251839" y="759332"/>
                    <a:pt x="1251839" y="758086"/>
                    <a:pt x="1251215" y="758086"/>
                  </a:cubicBezTo>
                  <a:cubicBezTo>
                    <a:pt x="1249969" y="758086"/>
                    <a:pt x="1248722" y="760579"/>
                    <a:pt x="1246228" y="758086"/>
                  </a:cubicBezTo>
                  <a:cubicBezTo>
                    <a:pt x="1244358" y="759332"/>
                    <a:pt x="1241864" y="759956"/>
                    <a:pt x="1242488" y="763073"/>
                  </a:cubicBezTo>
                  <a:cubicBezTo>
                    <a:pt x="1241241" y="763073"/>
                    <a:pt x="1239994" y="763073"/>
                    <a:pt x="1239994" y="764320"/>
                  </a:cubicBezTo>
                  <a:cubicBezTo>
                    <a:pt x="1238747" y="765567"/>
                    <a:pt x="1237500" y="763073"/>
                    <a:pt x="1237500" y="763073"/>
                  </a:cubicBezTo>
                  <a:cubicBezTo>
                    <a:pt x="1236877" y="763073"/>
                    <a:pt x="1235630" y="766190"/>
                    <a:pt x="1235006" y="765567"/>
                  </a:cubicBezTo>
                  <a:cubicBezTo>
                    <a:pt x="1235006" y="765567"/>
                    <a:pt x="1235006" y="764320"/>
                    <a:pt x="1235006" y="764320"/>
                  </a:cubicBezTo>
                  <a:cubicBezTo>
                    <a:pt x="1233760" y="764320"/>
                    <a:pt x="1231889" y="766813"/>
                    <a:pt x="1231266" y="766813"/>
                  </a:cubicBezTo>
                  <a:cubicBezTo>
                    <a:pt x="1230019" y="767437"/>
                    <a:pt x="1228772" y="766190"/>
                    <a:pt x="1227525" y="766813"/>
                  </a:cubicBezTo>
                  <a:cubicBezTo>
                    <a:pt x="1225655" y="767437"/>
                    <a:pt x="1224408" y="771177"/>
                    <a:pt x="1221291" y="768060"/>
                  </a:cubicBezTo>
                  <a:cubicBezTo>
                    <a:pt x="1219421" y="769307"/>
                    <a:pt x="1216304" y="769307"/>
                    <a:pt x="1216304" y="771801"/>
                  </a:cubicBezTo>
                  <a:cubicBezTo>
                    <a:pt x="1215680" y="771177"/>
                    <a:pt x="1215057" y="771177"/>
                    <a:pt x="1213810" y="770554"/>
                  </a:cubicBezTo>
                  <a:cubicBezTo>
                    <a:pt x="1213187" y="770554"/>
                    <a:pt x="1211316" y="771177"/>
                    <a:pt x="1211316" y="770554"/>
                  </a:cubicBezTo>
                  <a:cubicBezTo>
                    <a:pt x="1208823" y="767437"/>
                    <a:pt x="1208199" y="773048"/>
                    <a:pt x="1205082" y="770554"/>
                  </a:cubicBezTo>
                  <a:cubicBezTo>
                    <a:pt x="1203212" y="770554"/>
                    <a:pt x="1205082" y="771801"/>
                    <a:pt x="1205082" y="771801"/>
                  </a:cubicBezTo>
                  <a:cubicBezTo>
                    <a:pt x="1205082" y="773671"/>
                    <a:pt x="1202588" y="773048"/>
                    <a:pt x="1202588" y="776788"/>
                  </a:cubicBezTo>
                  <a:cubicBezTo>
                    <a:pt x="1200718" y="776165"/>
                    <a:pt x="1200095" y="774918"/>
                    <a:pt x="1200095" y="773048"/>
                  </a:cubicBezTo>
                  <a:cubicBezTo>
                    <a:pt x="1196977" y="774295"/>
                    <a:pt x="1195731" y="774295"/>
                    <a:pt x="1192613" y="771801"/>
                  </a:cubicBezTo>
                  <a:cubicBezTo>
                    <a:pt x="1190120" y="771801"/>
                    <a:pt x="1189496" y="774295"/>
                    <a:pt x="1190120" y="776788"/>
                  </a:cubicBezTo>
                  <a:cubicBezTo>
                    <a:pt x="1188250" y="777412"/>
                    <a:pt x="1187626" y="774918"/>
                    <a:pt x="1186379" y="775541"/>
                  </a:cubicBezTo>
                  <a:cubicBezTo>
                    <a:pt x="1186379" y="775541"/>
                    <a:pt x="1183885" y="776788"/>
                    <a:pt x="1183885" y="776788"/>
                  </a:cubicBezTo>
                  <a:cubicBezTo>
                    <a:pt x="1183885" y="777412"/>
                    <a:pt x="1184509" y="779282"/>
                    <a:pt x="1183885" y="779282"/>
                  </a:cubicBezTo>
                  <a:cubicBezTo>
                    <a:pt x="1181392" y="781152"/>
                    <a:pt x="1178275" y="779905"/>
                    <a:pt x="1175158" y="779282"/>
                  </a:cubicBezTo>
                  <a:cubicBezTo>
                    <a:pt x="1173911" y="779905"/>
                    <a:pt x="1173287" y="780529"/>
                    <a:pt x="1171417" y="780529"/>
                  </a:cubicBezTo>
                  <a:cubicBezTo>
                    <a:pt x="1172040" y="783023"/>
                    <a:pt x="1171417" y="784269"/>
                    <a:pt x="1168923" y="784269"/>
                  </a:cubicBezTo>
                  <a:cubicBezTo>
                    <a:pt x="1169547" y="783023"/>
                    <a:pt x="1170170" y="782399"/>
                    <a:pt x="1170170" y="780529"/>
                  </a:cubicBezTo>
                  <a:cubicBezTo>
                    <a:pt x="1169547" y="778659"/>
                    <a:pt x="1168300" y="781152"/>
                    <a:pt x="1166430" y="780529"/>
                  </a:cubicBezTo>
                  <a:cubicBezTo>
                    <a:pt x="1166430" y="780529"/>
                    <a:pt x="1165183" y="776165"/>
                    <a:pt x="1162689" y="776788"/>
                  </a:cubicBezTo>
                  <a:cubicBezTo>
                    <a:pt x="1158948" y="777412"/>
                    <a:pt x="1152714" y="783023"/>
                    <a:pt x="1148350" y="779282"/>
                  </a:cubicBezTo>
                  <a:cubicBezTo>
                    <a:pt x="1145233" y="779282"/>
                    <a:pt x="1145857" y="783646"/>
                    <a:pt x="1145857" y="786763"/>
                  </a:cubicBezTo>
                  <a:cubicBezTo>
                    <a:pt x="1140869" y="787387"/>
                    <a:pt x="1136505" y="786763"/>
                    <a:pt x="1135882" y="783023"/>
                  </a:cubicBezTo>
                  <a:cubicBezTo>
                    <a:pt x="1132765" y="783023"/>
                    <a:pt x="1128401" y="783646"/>
                    <a:pt x="1127154" y="781776"/>
                  </a:cubicBezTo>
                  <a:cubicBezTo>
                    <a:pt x="1123413" y="783023"/>
                    <a:pt x="1130271" y="783646"/>
                    <a:pt x="1128401" y="786763"/>
                  </a:cubicBezTo>
                  <a:cubicBezTo>
                    <a:pt x="1126530" y="787387"/>
                    <a:pt x="1125907" y="785516"/>
                    <a:pt x="1125907" y="784269"/>
                  </a:cubicBezTo>
                  <a:cubicBezTo>
                    <a:pt x="1123413" y="786763"/>
                    <a:pt x="1123413" y="783646"/>
                    <a:pt x="1120920" y="783023"/>
                  </a:cubicBezTo>
                  <a:cubicBezTo>
                    <a:pt x="1116556" y="782399"/>
                    <a:pt x="1117802" y="787387"/>
                    <a:pt x="1113438" y="786763"/>
                  </a:cubicBezTo>
                  <a:cubicBezTo>
                    <a:pt x="1113438" y="785516"/>
                    <a:pt x="1111568" y="786140"/>
                    <a:pt x="1110945" y="785516"/>
                  </a:cubicBezTo>
                  <a:cubicBezTo>
                    <a:pt x="1109698" y="784893"/>
                    <a:pt x="1104087" y="784269"/>
                    <a:pt x="1103464" y="789257"/>
                  </a:cubicBezTo>
                  <a:cubicBezTo>
                    <a:pt x="1099100" y="791127"/>
                    <a:pt x="1102217" y="784893"/>
                    <a:pt x="1098476" y="786763"/>
                  </a:cubicBezTo>
                  <a:cubicBezTo>
                    <a:pt x="1095983" y="788633"/>
                    <a:pt x="1097229" y="793621"/>
                    <a:pt x="1092242" y="792997"/>
                  </a:cubicBezTo>
                  <a:cubicBezTo>
                    <a:pt x="1092242" y="791750"/>
                    <a:pt x="1092242" y="790504"/>
                    <a:pt x="1090995" y="790504"/>
                  </a:cubicBezTo>
                  <a:cubicBezTo>
                    <a:pt x="1085384" y="788633"/>
                    <a:pt x="1087878" y="794868"/>
                    <a:pt x="1083514" y="794244"/>
                  </a:cubicBezTo>
                  <a:cubicBezTo>
                    <a:pt x="1086008" y="791127"/>
                    <a:pt x="1082891" y="792997"/>
                    <a:pt x="1082267" y="790504"/>
                  </a:cubicBezTo>
                  <a:cubicBezTo>
                    <a:pt x="1078527" y="792997"/>
                    <a:pt x="1073539" y="791750"/>
                    <a:pt x="1070422" y="792997"/>
                  </a:cubicBezTo>
                  <a:cubicBezTo>
                    <a:pt x="1068552" y="797361"/>
                    <a:pt x="1074786" y="794244"/>
                    <a:pt x="1072916" y="797985"/>
                  </a:cubicBezTo>
                  <a:cubicBezTo>
                    <a:pt x="1070422" y="798608"/>
                    <a:pt x="1070422" y="796738"/>
                    <a:pt x="1070422" y="795491"/>
                  </a:cubicBezTo>
                  <a:cubicBezTo>
                    <a:pt x="1067928" y="794868"/>
                    <a:pt x="1061694" y="797361"/>
                    <a:pt x="1061694" y="794244"/>
                  </a:cubicBezTo>
                  <a:cubicBezTo>
                    <a:pt x="1060447" y="794244"/>
                    <a:pt x="1060447" y="796738"/>
                    <a:pt x="1060447" y="797985"/>
                  </a:cubicBezTo>
                  <a:cubicBezTo>
                    <a:pt x="1058577" y="796738"/>
                    <a:pt x="1056707" y="799232"/>
                    <a:pt x="1056707" y="799232"/>
                  </a:cubicBezTo>
                  <a:cubicBezTo>
                    <a:pt x="1055460" y="799232"/>
                    <a:pt x="1055460" y="797985"/>
                    <a:pt x="1054213" y="797985"/>
                  </a:cubicBezTo>
                  <a:cubicBezTo>
                    <a:pt x="1054213" y="797985"/>
                    <a:pt x="1049849" y="800478"/>
                    <a:pt x="1049226" y="799232"/>
                  </a:cubicBezTo>
                  <a:cubicBezTo>
                    <a:pt x="1049226" y="799232"/>
                    <a:pt x="1049226" y="797985"/>
                    <a:pt x="1049226" y="797985"/>
                  </a:cubicBezTo>
                  <a:cubicBezTo>
                    <a:pt x="1046732" y="797361"/>
                    <a:pt x="1045485" y="801102"/>
                    <a:pt x="1045485" y="796738"/>
                  </a:cubicBezTo>
                  <a:cubicBezTo>
                    <a:pt x="1041744" y="796738"/>
                    <a:pt x="1040498" y="799855"/>
                    <a:pt x="1039251" y="801725"/>
                  </a:cubicBezTo>
                  <a:cubicBezTo>
                    <a:pt x="1036134" y="801725"/>
                    <a:pt x="1032393" y="801725"/>
                    <a:pt x="1029276" y="801725"/>
                  </a:cubicBezTo>
                  <a:cubicBezTo>
                    <a:pt x="1027406" y="804219"/>
                    <a:pt x="1022418" y="803596"/>
                    <a:pt x="1023042" y="807960"/>
                  </a:cubicBezTo>
                  <a:cubicBezTo>
                    <a:pt x="1019925" y="807960"/>
                    <a:pt x="1019301" y="805466"/>
                    <a:pt x="1015561" y="806713"/>
                  </a:cubicBezTo>
                  <a:cubicBezTo>
                    <a:pt x="1016184" y="801102"/>
                    <a:pt x="1009326" y="803596"/>
                    <a:pt x="1010573" y="797985"/>
                  </a:cubicBezTo>
                  <a:cubicBezTo>
                    <a:pt x="1007456" y="797985"/>
                    <a:pt x="1006833" y="795491"/>
                    <a:pt x="1003092" y="796738"/>
                  </a:cubicBezTo>
                  <a:cubicBezTo>
                    <a:pt x="998728" y="791127"/>
                    <a:pt x="996858" y="790504"/>
                    <a:pt x="988753" y="790504"/>
                  </a:cubicBezTo>
                  <a:cubicBezTo>
                    <a:pt x="990623" y="786763"/>
                    <a:pt x="986260" y="788010"/>
                    <a:pt x="985013" y="786763"/>
                  </a:cubicBezTo>
                  <a:cubicBezTo>
                    <a:pt x="983766" y="784893"/>
                    <a:pt x="981896" y="786763"/>
                    <a:pt x="980025" y="785516"/>
                  </a:cubicBezTo>
                  <a:cubicBezTo>
                    <a:pt x="979402" y="785516"/>
                    <a:pt x="978778" y="783023"/>
                    <a:pt x="978778" y="783023"/>
                  </a:cubicBezTo>
                  <a:cubicBezTo>
                    <a:pt x="978155" y="783023"/>
                    <a:pt x="976285" y="784893"/>
                    <a:pt x="975038" y="784269"/>
                  </a:cubicBezTo>
                  <a:cubicBezTo>
                    <a:pt x="975038" y="784269"/>
                    <a:pt x="971921" y="781776"/>
                    <a:pt x="971297" y="783023"/>
                  </a:cubicBezTo>
                  <a:cubicBezTo>
                    <a:pt x="970674" y="784269"/>
                    <a:pt x="970050" y="783646"/>
                    <a:pt x="967557" y="783023"/>
                  </a:cubicBezTo>
                  <a:cubicBezTo>
                    <a:pt x="965686" y="782399"/>
                    <a:pt x="963816" y="783646"/>
                    <a:pt x="963816" y="781776"/>
                  </a:cubicBezTo>
                  <a:cubicBezTo>
                    <a:pt x="962569" y="781776"/>
                    <a:pt x="962569" y="783646"/>
                    <a:pt x="962569" y="784269"/>
                  </a:cubicBezTo>
                  <a:cubicBezTo>
                    <a:pt x="959452" y="786140"/>
                    <a:pt x="958829" y="779282"/>
                    <a:pt x="957582" y="783023"/>
                  </a:cubicBezTo>
                  <a:cubicBezTo>
                    <a:pt x="955712" y="782399"/>
                    <a:pt x="955088" y="781152"/>
                    <a:pt x="955088" y="779282"/>
                  </a:cubicBezTo>
                  <a:cubicBezTo>
                    <a:pt x="951348" y="778659"/>
                    <a:pt x="948854" y="777412"/>
                    <a:pt x="946360" y="775541"/>
                  </a:cubicBezTo>
                  <a:cubicBezTo>
                    <a:pt x="944490" y="777412"/>
                    <a:pt x="944490" y="781152"/>
                    <a:pt x="943867" y="784269"/>
                  </a:cubicBezTo>
                  <a:cubicBezTo>
                    <a:pt x="940749" y="784269"/>
                    <a:pt x="941996" y="783023"/>
                    <a:pt x="942620" y="781776"/>
                  </a:cubicBezTo>
                  <a:cubicBezTo>
                    <a:pt x="941996" y="779905"/>
                    <a:pt x="941373" y="781776"/>
                    <a:pt x="940126" y="781776"/>
                  </a:cubicBezTo>
                  <a:cubicBezTo>
                    <a:pt x="940126" y="780529"/>
                    <a:pt x="937632" y="780529"/>
                    <a:pt x="936385" y="780529"/>
                  </a:cubicBezTo>
                  <a:cubicBezTo>
                    <a:pt x="935139" y="776788"/>
                    <a:pt x="930775" y="776788"/>
                    <a:pt x="930151" y="773048"/>
                  </a:cubicBezTo>
                  <a:cubicBezTo>
                    <a:pt x="927658" y="773048"/>
                    <a:pt x="927034" y="774295"/>
                    <a:pt x="926411" y="775541"/>
                  </a:cubicBezTo>
                  <a:cubicBezTo>
                    <a:pt x="925164" y="775541"/>
                    <a:pt x="925787" y="773671"/>
                    <a:pt x="925164" y="773048"/>
                  </a:cubicBezTo>
                  <a:cubicBezTo>
                    <a:pt x="924540" y="772424"/>
                    <a:pt x="922670" y="773671"/>
                    <a:pt x="922670" y="773048"/>
                  </a:cubicBezTo>
                  <a:cubicBezTo>
                    <a:pt x="922047" y="772424"/>
                    <a:pt x="919553" y="771177"/>
                    <a:pt x="918930" y="769307"/>
                  </a:cubicBezTo>
                  <a:cubicBezTo>
                    <a:pt x="914566" y="771177"/>
                    <a:pt x="908331" y="774295"/>
                    <a:pt x="905838" y="766813"/>
                  </a:cubicBezTo>
                  <a:cubicBezTo>
                    <a:pt x="902097" y="765567"/>
                    <a:pt x="902721" y="768684"/>
                    <a:pt x="899603" y="768060"/>
                  </a:cubicBezTo>
                  <a:cubicBezTo>
                    <a:pt x="901474" y="763073"/>
                    <a:pt x="893992" y="768060"/>
                    <a:pt x="895863" y="763073"/>
                  </a:cubicBezTo>
                  <a:cubicBezTo>
                    <a:pt x="893992" y="763073"/>
                    <a:pt x="894616" y="772424"/>
                    <a:pt x="893369" y="765567"/>
                  </a:cubicBezTo>
                  <a:cubicBezTo>
                    <a:pt x="893369" y="764320"/>
                    <a:pt x="890875" y="764320"/>
                    <a:pt x="889629" y="764320"/>
                  </a:cubicBezTo>
                  <a:cubicBezTo>
                    <a:pt x="886511" y="763696"/>
                    <a:pt x="885265" y="763073"/>
                    <a:pt x="882147" y="760579"/>
                  </a:cubicBezTo>
                  <a:cubicBezTo>
                    <a:pt x="880901" y="760579"/>
                    <a:pt x="880901" y="762450"/>
                    <a:pt x="880901" y="763073"/>
                  </a:cubicBezTo>
                  <a:cubicBezTo>
                    <a:pt x="878407" y="763073"/>
                    <a:pt x="879654" y="760579"/>
                    <a:pt x="878407" y="759332"/>
                  </a:cubicBezTo>
                  <a:cubicBezTo>
                    <a:pt x="877160" y="757462"/>
                    <a:pt x="872796" y="757462"/>
                    <a:pt x="873420" y="754345"/>
                  </a:cubicBezTo>
                  <a:cubicBezTo>
                    <a:pt x="871549" y="754345"/>
                    <a:pt x="869679" y="754345"/>
                    <a:pt x="869679" y="753098"/>
                  </a:cubicBezTo>
                  <a:cubicBezTo>
                    <a:pt x="867809" y="753722"/>
                    <a:pt x="870302" y="754968"/>
                    <a:pt x="869679" y="756839"/>
                  </a:cubicBezTo>
                  <a:cubicBezTo>
                    <a:pt x="866562" y="757462"/>
                    <a:pt x="867185" y="754345"/>
                    <a:pt x="863445" y="755592"/>
                  </a:cubicBezTo>
                  <a:cubicBezTo>
                    <a:pt x="862198" y="754345"/>
                    <a:pt x="864691" y="753098"/>
                    <a:pt x="864691" y="753098"/>
                  </a:cubicBezTo>
                  <a:cubicBezTo>
                    <a:pt x="864691" y="752475"/>
                    <a:pt x="862198" y="749358"/>
                    <a:pt x="862198" y="749358"/>
                  </a:cubicBezTo>
                  <a:cubicBezTo>
                    <a:pt x="860951" y="748734"/>
                    <a:pt x="860951" y="751851"/>
                    <a:pt x="857210" y="751851"/>
                  </a:cubicBezTo>
                  <a:cubicBezTo>
                    <a:pt x="857210" y="751851"/>
                    <a:pt x="856587" y="750604"/>
                    <a:pt x="855964" y="750604"/>
                  </a:cubicBezTo>
                  <a:cubicBezTo>
                    <a:pt x="854717" y="750604"/>
                    <a:pt x="853470" y="750604"/>
                    <a:pt x="853470" y="749358"/>
                  </a:cubicBezTo>
                  <a:cubicBezTo>
                    <a:pt x="850976" y="753098"/>
                    <a:pt x="846612" y="751228"/>
                    <a:pt x="841625" y="750604"/>
                  </a:cubicBezTo>
                  <a:cubicBezTo>
                    <a:pt x="841625" y="748111"/>
                    <a:pt x="837884" y="748734"/>
                    <a:pt x="839131" y="745617"/>
                  </a:cubicBezTo>
                  <a:cubicBezTo>
                    <a:pt x="836637" y="745617"/>
                    <a:pt x="836014" y="744370"/>
                    <a:pt x="835391" y="743123"/>
                  </a:cubicBezTo>
                  <a:cubicBezTo>
                    <a:pt x="832897" y="743123"/>
                    <a:pt x="834767" y="747487"/>
                    <a:pt x="831650" y="746864"/>
                  </a:cubicBezTo>
                  <a:cubicBezTo>
                    <a:pt x="827909" y="745617"/>
                    <a:pt x="824792" y="743123"/>
                    <a:pt x="819805" y="745617"/>
                  </a:cubicBezTo>
                  <a:cubicBezTo>
                    <a:pt x="820428" y="743747"/>
                    <a:pt x="818558" y="742500"/>
                    <a:pt x="817311" y="743123"/>
                  </a:cubicBezTo>
                  <a:cubicBezTo>
                    <a:pt x="814817" y="743747"/>
                    <a:pt x="814817" y="744370"/>
                    <a:pt x="812324" y="741876"/>
                  </a:cubicBezTo>
                  <a:cubicBezTo>
                    <a:pt x="811077" y="743123"/>
                    <a:pt x="809830" y="744370"/>
                    <a:pt x="808583" y="745617"/>
                  </a:cubicBezTo>
                  <a:cubicBezTo>
                    <a:pt x="807960" y="744370"/>
                    <a:pt x="806713" y="743747"/>
                    <a:pt x="806090" y="743123"/>
                  </a:cubicBezTo>
                  <a:cubicBezTo>
                    <a:pt x="805466" y="742500"/>
                    <a:pt x="804219" y="741876"/>
                    <a:pt x="804843" y="740630"/>
                  </a:cubicBezTo>
                  <a:cubicBezTo>
                    <a:pt x="799855" y="740006"/>
                    <a:pt x="795491" y="738759"/>
                    <a:pt x="792998" y="735642"/>
                  </a:cubicBezTo>
                  <a:cubicBezTo>
                    <a:pt x="792374" y="735642"/>
                    <a:pt x="791127" y="735642"/>
                    <a:pt x="790504" y="735642"/>
                  </a:cubicBezTo>
                  <a:cubicBezTo>
                    <a:pt x="789257" y="735019"/>
                    <a:pt x="789880" y="737512"/>
                    <a:pt x="789257" y="738136"/>
                  </a:cubicBezTo>
                  <a:cubicBezTo>
                    <a:pt x="788010" y="739383"/>
                    <a:pt x="786140" y="738136"/>
                    <a:pt x="788010" y="739383"/>
                  </a:cubicBezTo>
                  <a:cubicBezTo>
                    <a:pt x="787387" y="741253"/>
                    <a:pt x="784893" y="740006"/>
                    <a:pt x="785516" y="738136"/>
                  </a:cubicBezTo>
                  <a:cubicBezTo>
                    <a:pt x="784893" y="735642"/>
                    <a:pt x="781152" y="740006"/>
                    <a:pt x="781776" y="734395"/>
                  </a:cubicBezTo>
                  <a:cubicBezTo>
                    <a:pt x="779282" y="735019"/>
                    <a:pt x="778659" y="733772"/>
                    <a:pt x="776788" y="733148"/>
                  </a:cubicBezTo>
                  <a:cubicBezTo>
                    <a:pt x="774295" y="735642"/>
                    <a:pt x="775542" y="736266"/>
                    <a:pt x="771801" y="735642"/>
                  </a:cubicBezTo>
                  <a:cubicBezTo>
                    <a:pt x="771178" y="735642"/>
                    <a:pt x="769307" y="735642"/>
                    <a:pt x="769307" y="735642"/>
                  </a:cubicBezTo>
                  <a:cubicBezTo>
                    <a:pt x="769307" y="735642"/>
                    <a:pt x="768061" y="731278"/>
                    <a:pt x="766814" y="733148"/>
                  </a:cubicBezTo>
                  <a:cubicBezTo>
                    <a:pt x="766190" y="733772"/>
                    <a:pt x="764943" y="733772"/>
                    <a:pt x="763073" y="733148"/>
                  </a:cubicBezTo>
                  <a:cubicBezTo>
                    <a:pt x="761203" y="732525"/>
                    <a:pt x="759333" y="732525"/>
                    <a:pt x="759333" y="730655"/>
                  </a:cubicBezTo>
                  <a:cubicBezTo>
                    <a:pt x="756215" y="731902"/>
                    <a:pt x="754969" y="738136"/>
                    <a:pt x="751851" y="734395"/>
                  </a:cubicBezTo>
                  <a:cubicBezTo>
                    <a:pt x="750605" y="734395"/>
                    <a:pt x="750605" y="736889"/>
                    <a:pt x="750605" y="738136"/>
                  </a:cubicBezTo>
                  <a:cubicBezTo>
                    <a:pt x="749358" y="737512"/>
                    <a:pt x="748111" y="736889"/>
                    <a:pt x="748111" y="738136"/>
                  </a:cubicBezTo>
                  <a:cubicBezTo>
                    <a:pt x="746864" y="738759"/>
                    <a:pt x="747487" y="735642"/>
                    <a:pt x="746864" y="735642"/>
                  </a:cubicBezTo>
                  <a:cubicBezTo>
                    <a:pt x="744370" y="734395"/>
                    <a:pt x="741253" y="736266"/>
                    <a:pt x="738136" y="735642"/>
                  </a:cubicBezTo>
                  <a:cubicBezTo>
                    <a:pt x="736266" y="735019"/>
                    <a:pt x="735642" y="733772"/>
                    <a:pt x="735642" y="736889"/>
                  </a:cubicBezTo>
                  <a:cubicBezTo>
                    <a:pt x="732525" y="737512"/>
                    <a:pt x="734396" y="733148"/>
                    <a:pt x="731902" y="733148"/>
                  </a:cubicBezTo>
                  <a:cubicBezTo>
                    <a:pt x="728785" y="734395"/>
                    <a:pt x="724421" y="735019"/>
                    <a:pt x="724421" y="739383"/>
                  </a:cubicBezTo>
                  <a:cubicBezTo>
                    <a:pt x="720057" y="739383"/>
                    <a:pt x="720057" y="735019"/>
                    <a:pt x="716940" y="734395"/>
                  </a:cubicBezTo>
                  <a:cubicBezTo>
                    <a:pt x="712576" y="735642"/>
                    <a:pt x="711329" y="733772"/>
                    <a:pt x="709459" y="735642"/>
                  </a:cubicBezTo>
                  <a:cubicBezTo>
                    <a:pt x="706965" y="735019"/>
                    <a:pt x="706341" y="733148"/>
                    <a:pt x="704471" y="731902"/>
                  </a:cubicBezTo>
                  <a:cubicBezTo>
                    <a:pt x="700107" y="731902"/>
                    <a:pt x="699484" y="740630"/>
                    <a:pt x="695743" y="736889"/>
                  </a:cubicBezTo>
                  <a:cubicBezTo>
                    <a:pt x="695743" y="738136"/>
                    <a:pt x="695743" y="739383"/>
                    <a:pt x="695743" y="740630"/>
                  </a:cubicBezTo>
                  <a:cubicBezTo>
                    <a:pt x="694496" y="740630"/>
                    <a:pt x="694496" y="738136"/>
                    <a:pt x="694496" y="736889"/>
                  </a:cubicBezTo>
                  <a:cubicBezTo>
                    <a:pt x="692003" y="737512"/>
                    <a:pt x="688885" y="737512"/>
                    <a:pt x="689509" y="740630"/>
                  </a:cubicBezTo>
                  <a:cubicBezTo>
                    <a:pt x="688262" y="739383"/>
                    <a:pt x="685768" y="740630"/>
                    <a:pt x="683275" y="740630"/>
                  </a:cubicBezTo>
                  <a:cubicBezTo>
                    <a:pt x="680781" y="740630"/>
                    <a:pt x="678287" y="738759"/>
                    <a:pt x="675794" y="739383"/>
                  </a:cubicBezTo>
                  <a:cubicBezTo>
                    <a:pt x="673923" y="740006"/>
                    <a:pt x="673300" y="741253"/>
                    <a:pt x="673300" y="743123"/>
                  </a:cubicBezTo>
                  <a:cubicBezTo>
                    <a:pt x="668312" y="743747"/>
                    <a:pt x="667066" y="743747"/>
                    <a:pt x="663325" y="741876"/>
                  </a:cubicBezTo>
                  <a:cubicBezTo>
                    <a:pt x="660831" y="741876"/>
                    <a:pt x="660208" y="744370"/>
                    <a:pt x="660831" y="746864"/>
                  </a:cubicBezTo>
                  <a:cubicBezTo>
                    <a:pt x="659584" y="748111"/>
                    <a:pt x="658338" y="745617"/>
                    <a:pt x="658338" y="745617"/>
                  </a:cubicBezTo>
                  <a:cubicBezTo>
                    <a:pt x="657091" y="745617"/>
                    <a:pt x="657091" y="746864"/>
                    <a:pt x="657091" y="746864"/>
                  </a:cubicBezTo>
                  <a:cubicBezTo>
                    <a:pt x="655844" y="746864"/>
                    <a:pt x="654597" y="745617"/>
                    <a:pt x="654597" y="745617"/>
                  </a:cubicBezTo>
                  <a:cubicBezTo>
                    <a:pt x="653350" y="745617"/>
                    <a:pt x="652727" y="746864"/>
                    <a:pt x="650856" y="746864"/>
                  </a:cubicBezTo>
                  <a:cubicBezTo>
                    <a:pt x="648986" y="746864"/>
                    <a:pt x="647116" y="744994"/>
                    <a:pt x="644622" y="745617"/>
                  </a:cubicBezTo>
                  <a:cubicBezTo>
                    <a:pt x="641505" y="746240"/>
                    <a:pt x="640258" y="748734"/>
                    <a:pt x="637141" y="748111"/>
                  </a:cubicBezTo>
                  <a:cubicBezTo>
                    <a:pt x="636518" y="749981"/>
                    <a:pt x="638388" y="750604"/>
                    <a:pt x="639635" y="750604"/>
                  </a:cubicBezTo>
                  <a:cubicBezTo>
                    <a:pt x="635894" y="754345"/>
                    <a:pt x="632777" y="751228"/>
                    <a:pt x="627790" y="750604"/>
                  </a:cubicBezTo>
                  <a:cubicBezTo>
                    <a:pt x="624673" y="751228"/>
                    <a:pt x="629037" y="752475"/>
                    <a:pt x="626543" y="754345"/>
                  </a:cubicBezTo>
                  <a:cubicBezTo>
                    <a:pt x="623426" y="753722"/>
                    <a:pt x="621555" y="754345"/>
                    <a:pt x="621555" y="756839"/>
                  </a:cubicBezTo>
                  <a:cubicBezTo>
                    <a:pt x="617192" y="754345"/>
                    <a:pt x="618438" y="757462"/>
                    <a:pt x="614074" y="758086"/>
                  </a:cubicBezTo>
                  <a:cubicBezTo>
                    <a:pt x="614074" y="754345"/>
                    <a:pt x="607840" y="756215"/>
                    <a:pt x="606593" y="754345"/>
                  </a:cubicBezTo>
                  <a:cubicBezTo>
                    <a:pt x="602853" y="754968"/>
                    <a:pt x="599112" y="761826"/>
                    <a:pt x="594748" y="758086"/>
                  </a:cubicBezTo>
                  <a:cubicBezTo>
                    <a:pt x="592254" y="758086"/>
                    <a:pt x="594125" y="762450"/>
                    <a:pt x="593501" y="764320"/>
                  </a:cubicBezTo>
                  <a:cubicBezTo>
                    <a:pt x="590384" y="762450"/>
                    <a:pt x="583527" y="763696"/>
                    <a:pt x="580409" y="761826"/>
                  </a:cubicBezTo>
                  <a:cubicBezTo>
                    <a:pt x="577916" y="760579"/>
                    <a:pt x="577292" y="764320"/>
                    <a:pt x="576669" y="764320"/>
                  </a:cubicBezTo>
                  <a:cubicBezTo>
                    <a:pt x="574799" y="764943"/>
                    <a:pt x="574175" y="763073"/>
                    <a:pt x="572928" y="763073"/>
                  </a:cubicBezTo>
                  <a:cubicBezTo>
                    <a:pt x="571681" y="763073"/>
                    <a:pt x="570435" y="765567"/>
                    <a:pt x="570435" y="765567"/>
                  </a:cubicBezTo>
                  <a:cubicBezTo>
                    <a:pt x="567941" y="765567"/>
                    <a:pt x="567941" y="763696"/>
                    <a:pt x="565447" y="764320"/>
                  </a:cubicBezTo>
                  <a:cubicBezTo>
                    <a:pt x="564200" y="764320"/>
                    <a:pt x="564200" y="766190"/>
                    <a:pt x="564200" y="766813"/>
                  </a:cubicBezTo>
                  <a:cubicBezTo>
                    <a:pt x="557343" y="766190"/>
                    <a:pt x="556719" y="766813"/>
                    <a:pt x="552355" y="764320"/>
                  </a:cubicBezTo>
                  <a:cubicBezTo>
                    <a:pt x="549862" y="764320"/>
                    <a:pt x="550485" y="768060"/>
                    <a:pt x="547368" y="766813"/>
                  </a:cubicBezTo>
                  <a:cubicBezTo>
                    <a:pt x="548615" y="768060"/>
                    <a:pt x="548615" y="769931"/>
                    <a:pt x="548615" y="771801"/>
                  </a:cubicBezTo>
                  <a:cubicBezTo>
                    <a:pt x="546744" y="769931"/>
                    <a:pt x="542380" y="769931"/>
                    <a:pt x="543627" y="765567"/>
                  </a:cubicBezTo>
                  <a:cubicBezTo>
                    <a:pt x="541757" y="766813"/>
                    <a:pt x="538640" y="766813"/>
                    <a:pt x="539887" y="770554"/>
                  </a:cubicBezTo>
                  <a:cubicBezTo>
                    <a:pt x="538640" y="770554"/>
                    <a:pt x="538640" y="768684"/>
                    <a:pt x="538640" y="768060"/>
                  </a:cubicBezTo>
                  <a:cubicBezTo>
                    <a:pt x="535523" y="768060"/>
                    <a:pt x="530535" y="766813"/>
                    <a:pt x="532406" y="771801"/>
                  </a:cubicBezTo>
                  <a:cubicBezTo>
                    <a:pt x="530535" y="769307"/>
                    <a:pt x="528042" y="768060"/>
                    <a:pt x="524924" y="768060"/>
                  </a:cubicBezTo>
                  <a:cubicBezTo>
                    <a:pt x="521807" y="767437"/>
                    <a:pt x="521807" y="769931"/>
                    <a:pt x="519937" y="770554"/>
                  </a:cubicBezTo>
                  <a:cubicBezTo>
                    <a:pt x="518067" y="771177"/>
                    <a:pt x="517443" y="769307"/>
                    <a:pt x="516197" y="769307"/>
                  </a:cubicBezTo>
                  <a:cubicBezTo>
                    <a:pt x="513079" y="769307"/>
                    <a:pt x="513079" y="771801"/>
                    <a:pt x="509962" y="771801"/>
                  </a:cubicBezTo>
                  <a:cubicBezTo>
                    <a:pt x="508092" y="769307"/>
                    <a:pt x="501234" y="771177"/>
                    <a:pt x="498117" y="769307"/>
                  </a:cubicBezTo>
                  <a:cubicBezTo>
                    <a:pt x="495623" y="770554"/>
                    <a:pt x="497494" y="773048"/>
                    <a:pt x="494377" y="770554"/>
                  </a:cubicBezTo>
                  <a:cubicBezTo>
                    <a:pt x="492506" y="772424"/>
                    <a:pt x="492506" y="775541"/>
                    <a:pt x="490636" y="776788"/>
                  </a:cubicBezTo>
                  <a:cubicBezTo>
                    <a:pt x="486895" y="776165"/>
                    <a:pt x="486272" y="771801"/>
                    <a:pt x="480661" y="773048"/>
                  </a:cubicBezTo>
                  <a:cubicBezTo>
                    <a:pt x="479414" y="773671"/>
                    <a:pt x="477544" y="775541"/>
                    <a:pt x="479414" y="775541"/>
                  </a:cubicBezTo>
                  <a:cubicBezTo>
                    <a:pt x="479414" y="777412"/>
                    <a:pt x="475674" y="776165"/>
                    <a:pt x="475674" y="778035"/>
                  </a:cubicBezTo>
                  <a:cubicBezTo>
                    <a:pt x="470063" y="778035"/>
                    <a:pt x="470686" y="779282"/>
                    <a:pt x="465699" y="778035"/>
                  </a:cubicBezTo>
                  <a:cubicBezTo>
                    <a:pt x="466322" y="780529"/>
                    <a:pt x="471310" y="778035"/>
                    <a:pt x="469440" y="783023"/>
                  </a:cubicBezTo>
                  <a:cubicBezTo>
                    <a:pt x="468816" y="783646"/>
                    <a:pt x="466322" y="779905"/>
                    <a:pt x="465699" y="780529"/>
                  </a:cubicBezTo>
                  <a:cubicBezTo>
                    <a:pt x="465076" y="781152"/>
                    <a:pt x="464452" y="781776"/>
                    <a:pt x="463205" y="780529"/>
                  </a:cubicBezTo>
                  <a:cubicBezTo>
                    <a:pt x="463205" y="780529"/>
                    <a:pt x="461958" y="778035"/>
                    <a:pt x="461958" y="778035"/>
                  </a:cubicBezTo>
                  <a:cubicBezTo>
                    <a:pt x="460088" y="778035"/>
                    <a:pt x="457595" y="783023"/>
                    <a:pt x="455724" y="779282"/>
                  </a:cubicBezTo>
                  <a:cubicBezTo>
                    <a:pt x="453230" y="777412"/>
                    <a:pt x="455724" y="786763"/>
                    <a:pt x="453230" y="784269"/>
                  </a:cubicBezTo>
                  <a:cubicBezTo>
                    <a:pt x="451360" y="782399"/>
                    <a:pt x="453230" y="784893"/>
                    <a:pt x="450737" y="785516"/>
                  </a:cubicBezTo>
                  <a:cubicBezTo>
                    <a:pt x="450113" y="786763"/>
                    <a:pt x="448243" y="786140"/>
                    <a:pt x="448243" y="788010"/>
                  </a:cubicBezTo>
                  <a:cubicBezTo>
                    <a:pt x="446996" y="788633"/>
                    <a:pt x="446373" y="785516"/>
                    <a:pt x="445749" y="785516"/>
                  </a:cubicBezTo>
                  <a:cubicBezTo>
                    <a:pt x="445126" y="785516"/>
                    <a:pt x="442632" y="788010"/>
                    <a:pt x="442009" y="786763"/>
                  </a:cubicBezTo>
                  <a:cubicBezTo>
                    <a:pt x="442009" y="786763"/>
                    <a:pt x="441385" y="784893"/>
                    <a:pt x="440762" y="785516"/>
                  </a:cubicBezTo>
                  <a:cubicBezTo>
                    <a:pt x="440762" y="785516"/>
                    <a:pt x="440139" y="788010"/>
                    <a:pt x="439515" y="786763"/>
                  </a:cubicBezTo>
                  <a:cubicBezTo>
                    <a:pt x="437645" y="784269"/>
                    <a:pt x="439515" y="787387"/>
                    <a:pt x="439515" y="786763"/>
                  </a:cubicBezTo>
                  <a:cubicBezTo>
                    <a:pt x="439515" y="787387"/>
                    <a:pt x="437645" y="791127"/>
                    <a:pt x="434528" y="790504"/>
                  </a:cubicBezTo>
                  <a:cubicBezTo>
                    <a:pt x="433904" y="784893"/>
                    <a:pt x="433281" y="792997"/>
                    <a:pt x="429540" y="789257"/>
                  </a:cubicBezTo>
                  <a:cubicBezTo>
                    <a:pt x="425176" y="788633"/>
                    <a:pt x="426423" y="793621"/>
                    <a:pt x="422059" y="792997"/>
                  </a:cubicBezTo>
                  <a:cubicBezTo>
                    <a:pt x="420812" y="791127"/>
                    <a:pt x="418942" y="790504"/>
                    <a:pt x="417072" y="789257"/>
                  </a:cubicBezTo>
                  <a:cubicBezTo>
                    <a:pt x="414578" y="788010"/>
                    <a:pt x="412708" y="792997"/>
                    <a:pt x="412084" y="789257"/>
                  </a:cubicBezTo>
                  <a:cubicBezTo>
                    <a:pt x="409591" y="789257"/>
                    <a:pt x="408967" y="791750"/>
                    <a:pt x="409591" y="794244"/>
                  </a:cubicBezTo>
                  <a:cubicBezTo>
                    <a:pt x="405227" y="794868"/>
                    <a:pt x="403356" y="791750"/>
                    <a:pt x="399616" y="791750"/>
                  </a:cubicBezTo>
                  <a:cubicBezTo>
                    <a:pt x="397122" y="793621"/>
                    <a:pt x="400239" y="797985"/>
                    <a:pt x="397122" y="792997"/>
                  </a:cubicBezTo>
                  <a:cubicBezTo>
                    <a:pt x="396499" y="792997"/>
                    <a:pt x="395875" y="799855"/>
                    <a:pt x="394628" y="797985"/>
                  </a:cubicBezTo>
                  <a:cubicBezTo>
                    <a:pt x="392758" y="796114"/>
                    <a:pt x="394005" y="797985"/>
                    <a:pt x="390888" y="799232"/>
                  </a:cubicBezTo>
                  <a:cubicBezTo>
                    <a:pt x="389018" y="799855"/>
                    <a:pt x="388394" y="801102"/>
                    <a:pt x="388394" y="802972"/>
                  </a:cubicBezTo>
                  <a:cubicBezTo>
                    <a:pt x="385277" y="803596"/>
                    <a:pt x="385277" y="801102"/>
                    <a:pt x="383407" y="800478"/>
                  </a:cubicBezTo>
                  <a:cubicBezTo>
                    <a:pt x="380913" y="799855"/>
                    <a:pt x="378419" y="802349"/>
                    <a:pt x="377173" y="800478"/>
                  </a:cubicBezTo>
                  <a:cubicBezTo>
                    <a:pt x="374679" y="802349"/>
                    <a:pt x="371562" y="803596"/>
                    <a:pt x="372185" y="807960"/>
                  </a:cubicBezTo>
                  <a:cubicBezTo>
                    <a:pt x="367198" y="808583"/>
                    <a:pt x="363457" y="807336"/>
                    <a:pt x="362210" y="804219"/>
                  </a:cubicBezTo>
                  <a:cubicBezTo>
                    <a:pt x="357846" y="804842"/>
                    <a:pt x="356600" y="809206"/>
                    <a:pt x="350365" y="809206"/>
                  </a:cubicBezTo>
                  <a:cubicBezTo>
                    <a:pt x="351612" y="804842"/>
                    <a:pt x="346001" y="807336"/>
                    <a:pt x="346625" y="804219"/>
                  </a:cubicBezTo>
                  <a:cubicBezTo>
                    <a:pt x="344754" y="804842"/>
                    <a:pt x="339144" y="802349"/>
                    <a:pt x="339144" y="805466"/>
                  </a:cubicBezTo>
                  <a:cubicBezTo>
                    <a:pt x="339144" y="808583"/>
                    <a:pt x="337273" y="804219"/>
                    <a:pt x="337897" y="804219"/>
                  </a:cubicBezTo>
                  <a:cubicBezTo>
                    <a:pt x="335403" y="804219"/>
                    <a:pt x="331663" y="809830"/>
                    <a:pt x="327922" y="804219"/>
                  </a:cubicBezTo>
                  <a:cubicBezTo>
                    <a:pt x="324805" y="804219"/>
                    <a:pt x="329792" y="806713"/>
                    <a:pt x="327922" y="809206"/>
                  </a:cubicBezTo>
                  <a:cubicBezTo>
                    <a:pt x="326675" y="809206"/>
                    <a:pt x="326675" y="807336"/>
                    <a:pt x="326675" y="806713"/>
                  </a:cubicBezTo>
                  <a:cubicBezTo>
                    <a:pt x="324181" y="807960"/>
                    <a:pt x="321688" y="808583"/>
                    <a:pt x="319194" y="809206"/>
                  </a:cubicBezTo>
                  <a:cubicBezTo>
                    <a:pt x="319817" y="807960"/>
                    <a:pt x="320441" y="807336"/>
                    <a:pt x="320441" y="805466"/>
                  </a:cubicBezTo>
                  <a:cubicBezTo>
                    <a:pt x="319194" y="804842"/>
                    <a:pt x="319817" y="807336"/>
                    <a:pt x="319194" y="807960"/>
                  </a:cubicBezTo>
                  <a:cubicBezTo>
                    <a:pt x="317947" y="808583"/>
                    <a:pt x="314830" y="806713"/>
                    <a:pt x="315453" y="809206"/>
                  </a:cubicBezTo>
                  <a:cubicBezTo>
                    <a:pt x="313583" y="807336"/>
                    <a:pt x="309219" y="805466"/>
                    <a:pt x="311713" y="802972"/>
                  </a:cubicBezTo>
                  <a:cubicBezTo>
                    <a:pt x="309219" y="802972"/>
                    <a:pt x="309219" y="804842"/>
                    <a:pt x="306725" y="804219"/>
                  </a:cubicBezTo>
                  <a:cubicBezTo>
                    <a:pt x="306725" y="801725"/>
                    <a:pt x="304232" y="801102"/>
                    <a:pt x="301738" y="801725"/>
                  </a:cubicBezTo>
                  <a:cubicBezTo>
                    <a:pt x="301115" y="799232"/>
                    <a:pt x="299244" y="798608"/>
                    <a:pt x="297998" y="796738"/>
                  </a:cubicBezTo>
                  <a:cubicBezTo>
                    <a:pt x="296127" y="797361"/>
                    <a:pt x="297998" y="797985"/>
                    <a:pt x="297998" y="799232"/>
                  </a:cubicBezTo>
                  <a:cubicBezTo>
                    <a:pt x="296751" y="799232"/>
                    <a:pt x="295504" y="799232"/>
                    <a:pt x="295504" y="800478"/>
                  </a:cubicBezTo>
                  <a:cubicBezTo>
                    <a:pt x="293634" y="799855"/>
                    <a:pt x="294257" y="797985"/>
                    <a:pt x="295504" y="797985"/>
                  </a:cubicBezTo>
                  <a:cubicBezTo>
                    <a:pt x="295504" y="796738"/>
                    <a:pt x="294257" y="797361"/>
                    <a:pt x="294257" y="797985"/>
                  </a:cubicBezTo>
                  <a:cubicBezTo>
                    <a:pt x="292387" y="797361"/>
                    <a:pt x="291763" y="796114"/>
                    <a:pt x="291763" y="794244"/>
                  </a:cubicBezTo>
                  <a:cubicBezTo>
                    <a:pt x="289893" y="794244"/>
                    <a:pt x="288646" y="794244"/>
                    <a:pt x="286776" y="794244"/>
                  </a:cubicBezTo>
                  <a:cubicBezTo>
                    <a:pt x="288023" y="789880"/>
                    <a:pt x="282412" y="792374"/>
                    <a:pt x="283035" y="789257"/>
                  </a:cubicBezTo>
                  <a:cubicBezTo>
                    <a:pt x="280542" y="790504"/>
                    <a:pt x="276801" y="791127"/>
                    <a:pt x="274307" y="791750"/>
                  </a:cubicBezTo>
                  <a:cubicBezTo>
                    <a:pt x="274307" y="790504"/>
                    <a:pt x="274307" y="789257"/>
                    <a:pt x="274307" y="788010"/>
                  </a:cubicBezTo>
                  <a:cubicBezTo>
                    <a:pt x="269320" y="786140"/>
                    <a:pt x="271814" y="791750"/>
                    <a:pt x="268073" y="790504"/>
                  </a:cubicBezTo>
                  <a:cubicBezTo>
                    <a:pt x="267450" y="786763"/>
                    <a:pt x="270567" y="788010"/>
                    <a:pt x="271814" y="786763"/>
                  </a:cubicBezTo>
                  <a:cubicBezTo>
                    <a:pt x="271190" y="784269"/>
                    <a:pt x="269943" y="788010"/>
                    <a:pt x="268073" y="786763"/>
                  </a:cubicBezTo>
                  <a:cubicBezTo>
                    <a:pt x="266203" y="786140"/>
                    <a:pt x="266203" y="782399"/>
                    <a:pt x="265579" y="780529"/>
                  </a:cubicBezTo>
                  <a:cubicBezTo>
                    <a:pt x="258722" y="778659"/>
                    <a:pt x="261215" y="786140"/>
                    <a:pt x="255605" y="785516"/>
                  </a:cubicBezTo>
                  <a:cubicBezTo>
                    <a:pt x="256228" y="779282"/>
                    <a:pt x="253734" y="784269"/>
                    <a:pt x="251864" y="781776"/>
                  </a:cubicBezTo>
                  <a:cubicBezTo>
                    <a:pt x="251864" y="776788"/>
                    <a:pt x="249370" y="774918"/>
                    <a:pt x="248123" y="771801"/>
                  </a:cubicBezTo>
                  <a:cubicBezTo>
                    <a:pt x="246877" y="771801"/>
                    <a:pt x="246877" y="772424"/>
                    <a:pt x="246877" y="773048"/>
                  </a:cubicBezTo>
                  <a:cubicBezTo>
                    <a:pt x="245630" y="773048"/>
                    <a:pt x="245630" y="771177"/>
                    <a:pt x="245630" y="770554"/>
                  </a:cubicBezTo>
                  <a:cubicBezTo>
                    <a:pt x="241889" y="772424"/>
                    <a:pt x="236902" y="769931"/>
                    <a:pt x="232538" y="768060"/>
                  </a:cubicBezTo>
                  <a:cubicBezTo>
                    <a:pt x="229421" y="767437"/>
                    <a:pt x="230668" y="770554"/>
                    <a:pt x="228797" y="770554"/>
                  </a:cubicBezTo>
                  <a:cubicBezTo>
                    <a:pt x="225057" y="771801"/>
                    <a:pt x="226304" y="766813"/>
                    <a:pt x="222563" y="768060"/>
                  </a:cubicBezTo>
                  <a:cubicBezTo>
                    <a:pt x="225680" y="763073"/>
                    <a:pt x="219446" y="764320"/>
                    <a:pt x="220069" y="759332"/>
                  </a:cubicBezTo>
                  <a:cubicBezTo>
                    <a:pt x="218199" y="758709"/>
                    <a:pt x="217576" y="760579"/>
                    <a:pt x="216329" y="760579"/>
                  </a:cubicBezTo>
                  <a:cubicBezTo>
                    <a:pt x="212588" y="760579"/>
                    <a:pt x="211965" y="756839"/>
                    <a:pt x="206354" y="758086"/>
                  </a:cubicBezTo>
                  <a:cubicBezTo>
                    <a:pt x="207601" y="755592"/>
                    <a:pt x="204484" y="756215"/>
                    <a:pt x="203860" y="755592"/>
                  </a:cubicBezTo>
                  <a:cubicBezTo>
                    <a:pt x="203237" y="754968"/>
                    <a:pt x="204484" y="753098"/>
                    <a:pt x="203860" y="753098"/>
                  </a:cubicBezTo>
                  <a:cubicBezTo>
                    <a:pt x="203237" y="752475"/>
                    <a:pt x="201367" y="753722"/>
                    <a:pt x="201367" y="753098"/>
                  </a:cubicBezTo>
                  <a:cubicBezTo>
                    <a:pt x="201367" y="753098"/>
                    <a:pt x="201367" y="751851"/>
                    <a:pt x="201367" y="751851"/>
                  </a:cubicBezTo>
                  <a:cubicBezTo>
                    <a:pt x="198873" y="749358"/>
                    <a:pt x="195756" y="747487"/>
                    <a:pt x="193885" y="745617"/>
                  </a:cubicBezTo>
                  <a:cubicBezTo>
                    <a:pt x="192639" y="745617"/>
                    <a:pt x="192639" y="747487"/>
                    <a:pt x="192639" y="748111"/>
                  </a:cubicBezTo>
                  <a:cubicBezTo>
                    <a:pt x="189521" y="748111"/>
                    <a:pt x="187651" y="740630"/>
                    <a:pt x="185157" y="744370"/>
                  </a:cubicBezTo>
                  <a:cubicBezTo>
                    <a:pt x="183287" y="742500"/>
                    <a:pt x="180793" y="740006"/>
                    <a:pt x="178923" y="738136"/>
                  </a:cubicBezTo>
                  <a:cubicBezTo>
                    <a:pt x="177676" y="738136"/>
                    <a:pt x="177676" y="740006"/>
                    <a:pt x="177676" y="740630"/>
                  </a:cubicBezTo>
                  <a:cubicBezTo>
                    <a:pt x="173936" y="738759"/>
                    <a:pt x="172689" y="734395"/>
                    <a:pt x="170195" y="731902"/>
                  </a:cubicBezTo>
                  <a:cubicBezTo>
                    <a:pt x="166455" y="732525"/>
                    <a:pt x="165208" y="730655"/>
                    <a:pt x="162714" y="730655"/>
                  </a:cubicBezTo>
                  <a:cubicBezTo>
                    <a:pt x="163961" y="722550"/>
                    <a:pt x="158974" y="726914"/>
                    <a:pt x="157727" y="723174"/>
                  </a:cubicBezTo>
                  <a:cubicBezTo>
                    <a:pt x="154610" y="722550"/>
                    <a:pt x="155233" y="725667"/>
                    <a:pt x="151492" y="724421"/>
                  </a:cubicBezTo>
                  <a:cubicBezTo>
                    <a:pt x="148999" y="718810"/>
                    <a:pt x="145882" y="714446"/>
                    <a:pt x="142764" y="710082"/>
                  </a:cubicBezTo>
                  <a:cubicBezTo>
                    <a:pt x="140271" y="710082"/>
                    <a:pt x="139647" y="707588"/>
                    <a:pt x="139024" y="710082"/>
                  </a:cubicBezTo>
                  <a:cubicBezTo>
                    <a:pt x="137154" y="708835"/>
                    <a:pt x="137777" y="706965"/>
                    <a:pt x="136530" y="705094"/>
                  </a:cubicBezTo>
                  <a:cubicBezTo>
                    <a:pt x="134660" y="701977"/>
                    <a:pt x="132166" y="701354"/>
                    <a:pt x="130296" y="698860"/>
                  </a:cubicBezTo>
                  <a:cubicBezTo>
                    <a:pt x="127179" y="698860"/>
                    <a:pt x="124062" y="698860"/>
                    <a:pt x="124062" y="696366"/>
                  </a:cubicBezTo>
                  <a:cubicBezTo>
                    <a:pt x="121568" y="696366"/>
                    <a:pt x="121568" y="698237"/>
                    <a:pt x="119074" y="697613"/>
                  </a:cubicBezTo>
                  <a:cubicBezTo>
                    <a:pt x="118451" y="696366"/>
                    <a:pt x="119698" y="694496"/>
                    <a:pt x="119074" y="693873"/>
                  </a:cubicBezTo>
                  <a:cubicBezTo>
                    <a:pt x="118451" y="692626"/>
                    <a:pt x="117204" y="693873"/>
                    <a:pt x="116581" y="692626"/>
                  </a:cubicBezTo>
                  <a:cubicBezTo>
                    <a:pt x="115957" y="691379"/>
                    <a:pt x="116581" y="686392"/>
                    <a:pt x="114087" y="686392"/>
                  </a:cubicBezTo>
                  <a:cubicBezTo>
                    <a:pt x="112217" y="686392"/>
                    <a:pt x="113463" y="684521"/>
                    <a:pt x="112840" y="683898"/>
                  </a:cubicBezTo>
                  <a:cubicBezTo>
                    <a:pt x="110346" y="680781"/>
                    <a:pt x="106606" y="677664"/>
                    <a:pt x="100995" y="678910"/>
                  </a:cubicBezTo>
                  <a:cubicBezTo>
                    <a:pt x="100995" y="675170"/>
                    <a:pt x="94761" y="677040"/>
                    <a:pt x="96008" y="672676"/>
                  </a:cubicBezTo>
                  <a:cubicBezTo>
                    <a:pt x="94761" y="673300"/>
                    <a:pt x="94137" y="673923"/>
                    <a:pt x="92267" y="673923"/>
                  </a:cubicBezTo>
                  <a:cubicBezTo>
                    <a:pt x="92267" y="669559"/>
                    <a:pt x="87903" y="669559"/>
                    <a:pt x="87280" y="666442"/>
                  </a:cubicBezTo>
                  <a:cubicBezTo>
                    <a:pt x="76058" y="663325"/>
                    <a:pt x="71694" y="652727"/>
                    <a:pt x="65460" y="644622"/>
                  </a:cubicBezTo>
                  <a:cubicBezTo>
                    <a:pt x="61719" y="645245"/>
                    <a:pt x="61719" y="642128"/>
                    <a:pt x="57979" y="643375"/>
                  </a:cubicBezTo>
                  <a:cubicBezTo>
                    <a:pt x="57355" y="639011"/>
                    <a:pt x="53615" y="636518"/>
                    <a:pt x="52991" y="631530"/>
                  </a:cubicBezTo>
                  <a:cubicBezTo>
                    <a:pt x="53615" y="629036"/>
                    <a:pt x="49874" y="630283"/>
                    <a:pt x="49251" y="629036"/>
                  </a:cubicBezTo>
                  <a:cubicBezTo>
                    <a:pt x="48627" y="628413"/>
                    <a:pt x="48627" y="625296"/>
                    <a:pt x="45510" y="625296"/>
                  </a:cubicBezTo>
                  <a:cubicBezTo>
                    <a:pt x="44887" y="617191"/>
                    <a:pt x="37406" y="616568"/>
                    <a:pt x="39276" y="605970"/>
                  </a:cubicBezTo>
                  <a:cubicBezTo>
                    <a:pt x="37406" y="599112"/>
                    <a:pt x="28054" y="599735"/>
                    <a:pt x="27431" y="591631"/>
                  </a:cubicBezTo>
                  <a:cubicBezTo>
                    <a:pt x="26184" y="588514"/>
                    <a:pt x="22443" y="587267"/>
                    <a:pt x="19950" y="585397"/>
                  </a:cubicBezTo>
                  <a:cubicBezTo>
                    <a:pt x="19326" y="584150"/>
                    <a:pt x="21196" y="584150"/>
                    <a:pt x="21196" y="584150"/>
                  </a:cubicBezTo>
                  <a:cubicBezTo>
                    <a:pt x="21196" y="582903"/>
                    <a:pt x="19950" y="583526"/>
                    <a:pt x="19950" y="582903"/>
                  </a:cubicBezTo>
                  <a:cubicBezTo>
                    <a:pt x="7481" y="592254"/>
                    <a:pt x="8105" y="586020"/>
                    <a:pt x="6234" y="579786"/>
                  </a:cubicBezTo>
                  <a:cubicBezTo>
                    <a:pt x="5611" y="577916"/>
                    <a:pt x="4364" y="578539"/>
                    <a:pt x="3741" y="577292"/>
                  </a:cubicBezTo>
                  <a:cubicBezTo>
                    <a:pt x="3117" y="576669"/>
                    <a:pt x="4364" y="574798"/>
                    <a:pt x="3741" y="574798"/>
                  </a:cubicBezTo>
                  <a:cubicBezTo>
                    <a:pt x="1247" y="572928"/>
                    <a:pt x="2494" y="566694"/>
                    <a:pt x="0" y="564824"/>
                  </a:cubicBezTo>
                  <a:cubicBezTo>
                    <a:pt x="623" y="561083"/>
                    <a:pt x="623" y="556719"/>
                    <a:pt x="3741" y="556096"/>
                  </a:cubicBezTo>
                  <a:cubicBezTo>
                    <a:pt x="1870" y="549238"/>
                    <a:pt x="-623" y="545497"/>
                    <a:pt x="3741" y="539263"/>
                  </a:cubicBezTo>
                  <a:cubicBezTo>
                    <a:pt x="4364" y="536146"/>
                    <a:pt x="2494" y="533652"/>
                    <a:pt x="2494" y="531782"/>
                  </a:cubicBezTo>
                  <a:cubicBezTo>
                    <a:pt x="2494" y="531782"/>
                    <a:pt x="3741" y="531159"/>
                    <a:pt x="3741" y="530535"/>
                  </a:cubicBezTo>
                  <a:cubicBezTo>
                    <a:pt x="3741" y="529912"/>
                    <a:pt x="3741" y="528041"/>
                    <a:pt x="3741" y="528041"/>
                  </a:cubicBezTo>
                  <a:cubicBezTo>
                    <a:pt x="4987" y="526795"/>
                    <a:pt x="3117" y="526795"/>
                    <a:pt x="3741" y="524301"/>
                  </a:cubicBezTo>
                  <a:cubicBezTo>
                    <a:pt x="3741" y="524301"/>
                    <a:pt x="4987" y="524301"/>
                    <a:pt x="4987" y="523054"/>
                  </a:cubicBezTo>
                  <a:cubicBezTo>
                    <a:pt x="4987" y="522431"/>
                    <a:pt x="4987" y="521807"/>
                    <a:pt x="4987" y="521807"/>
                  </a:cubicBezTo>
                  <a:cubicBezTo>
                    <a:pt x="5611" y="518690"/>
                    <a:pt x="6234" y="517443"/>
                    <a:pt x="6234" y="513079"/>
                  </a:cubicBezTo>
                  <a:cubicBezTo>
                    <a:pt x="6234" y="511209"/>
                    <a:pt x="5611" y="509339"/>
                    <a:pt x="7481" y="509339"/>
                  </a:cubicBezTo>
                  <a:cubicBezTo>
                    <a:pt x="6234" y="506845"/>
                    <a:pt x="4364" y="505598"/>
                    <a:pt x="3741" y="503104"/>
                  </a:cubicBezTo>
                  <a:cubicBezTo>
                    <a:pt x="3741" y="500611"/>
                    <a:pt x="6234" y="496870"/>
                    <a:pt x="4987" y="491259"/>
                  </a:cubicBezTo>
                  <a:cubicBezTo>
                    <a:pt x="4987" y="490636"/>
                    <a:pt x="3741" y="489389"/>
                    <a:pt x="3741" y="490012"/>
                  </a:cubicBezTo>
                  <a:cubicBezTo>
                    <a:pt x="3741" y="488766"/>
                    <a:pt x="4987" y="488766"/>
                    <a:pt x="4987" y="487519"/>
                  </a:cubicBezTo>
                  <a:cubicBezTo>
                    <a:pt x="4987" y="485649"/>
                    <a:pt x="3741" y="485025"/>
                    <a:pt x="3741" y="483778"/>
                  </a:cubicBezTo>
                  <a:cubicBezTo>
                    <a:pt x="3741" y="481908"/>
                    <a:pt x="4987" y="481908"/>
                    <a:pt x="4987" y="480038"/>
                  </a:cubicBezTo>
                  <a:cubicBezTo>
                    <a:pt x="4987" y="478167"/>
                    <a:pt x="3741" y="475674"/>
                    <a:pt x="3741" y="473803"/>
                  </a:cubicBezTo>
                  <a:cubicBezTo>
                    <a:pt x="3741" y="473803"/>
                    <a:pt x="4987" y="473180"/>
                    <a:pt x="4987" y="472557"/>
                  </a:cubicBezTo>
                  <a:cubicBezTo>
                    <a:pt x="4987" y="471310"/>
                    <a:pt x="4987" y="470063"/>
                    <a:pt x="4987" y="468816"/>
                  </a:cubicBezTo>
                  <a:cubicBezTo>
                    <a:pt x="4987" y="468816"/>
                    <a:pt x="6234" y="468816"/>
                    <a:pt x="6234" y="468816"/>
                  </a:cubicBezTo>
                  <a:cubicBezTo>
                    <a:pt x="6234" y="467569"/>
                    <a:pt x="5611" y="464452"/>
                    <a:pt x="6234" y="463829"/>
                  </a:cubicBezTo>
                  <a:cubicBezTo>
                    <a:pt x="7481" y="462582"/>
                    <a:pt x="6234" y="463205"/>
                    <a:pt x="6234" y="461335"/>
                  </a:cubicBezTo>
                  <a:cubicBezTo>
                    <a:pt x="6234" y="460088"/>
                    <a:pt x="7481" y="458841"/>
                    <a:pt x="7481" y="458841"/>
                  </a:cubicBezTo>
                  <a:cubicBezTo>
                    <a:pt x="7481" y="456348"/>
                    <a:pt x="6234" y="455101"/>
                    <a:pt x="6234" y="452607"/>
                  </a:cubicBezTo>
                  <a:cubicBezTo>
                    <a:pt x="6234" y="450113"/>
                    <a:pt x="7481" y="450113"/>
                    <a:pt x="7481" y="447620"/>
                  </a:cubicBezTo>
                  <a:cubicBezTo>
                    <a:pt x="6858" y="443256"/>
                    <a:pt x="3117" y="441385"/>
                    <a:pt x="3741" y="435774"/>
                  </a:cubicBezTo>
                  <a:cubicBezTo>
                    <a:pt x="4987" y="434528"/>
                    <a:pt x="6234" y="433281"/>
                    <a:pt x="7481" y="432034"/>
                  </a:cubicBezTo>
                  <a:cubicBezTo>
                    <a:pt x="9351" y="427670"/>
                    <a:pt x="3117" y="430787"/>
                    <a:pt x="4987" y="427047"/>
                  </a:cubicBezTo>
                  <a:cubicBezTo>
                    <a:pt x="9351" y="428917"/>
                    <a:pt x="5611" y="422683"/>
                    <a:pt x="8728" y="423306"/>
                  </a:cubicBezTo>
                  <a:cubicBezTo>
                    <a:pt x="7481" y="421436"/>
                    <a:pt x="7481" y="418319"/>
                    <a:pt x="6234" y="415825"/>
                  </a:cubicBezTo>
                  <a:cubicBezTo>
                    <a:pt x="6234" y="415201"/>
                    <a:pt x="4987" y="414578"/>
                    <a:pt x="4987" y="414578"/>
                  </a:cubicBezTo>
                  <a:cubicBezTo>
                    <a:pt x="4364" y="411461"/>
                    <a:pt x="6858" y="407720"/>
                    <a:pt x="3741" y="405850"/>
                  </a:cubicBezTo>
                  <a:cubicBezTo>
                    <a:pt x="4364" y="402733"/>
                    <a:pt x="6858" y="402733"/>
                    <a:pt x="8728" y="404603"/>
                  </a:cubicBezTo>
                  <a:cubicBezTo>
                    <a:pt x="5611" y="400863"/>
                    <a:pt x="8105" y="394628"/>
                    <a:pt x="8728" y="390264"/>
                  </a:cubicBezTo>
                  <a:cubicBezTo>
                    <a:pt x="11845" y="389018"/>
                    <a:pt x="9975" y="382783"/>
                    <a:pt x="12469" y="381536"/>
                  </a:cubicBezTo>
                  <a:cubicBezTo>
                    <a:pt x="11222" y="378419"/>
                    <a:pt x="8728" y="376549"/>
                    <a:pt x="8728" y="372808"/>
                  </a:cubicBezTo>
                  <a:cubicBezTo>
                    <a:pt x="9975" y="370315"/>
                    <a:pt x="11222" y="373432"/>
                    <a:pt x="12469" y="372808"/>
                  </a:cubicBezTo>
                  <a:cubicBezTo>
                    <a:pt x="13092" y="372185"/>
                    <a:pt x="14962" y="370315"/>
                    <a:pt x="14962" y="369068"/>
                  </a:cubicBezTo>
                  <a:cubicBezTo>
                    <a:pt x="14962" y="367198"/>
                    <a:pt x="18079" y="367821"/>
                    <a:pt x="19950" y="366574"/>
                  </a:cubicBezTo>
                  <a:cubicBezTo>
                    <a:pt x="19326" y="364081"/>
                    <a:pt x="19950" y="362210"/>
                    <a:pt x="21196" y="360340"/>
                  </a:cubicBezTo>
                  <a:cubicBezTo>
                    <a:pt x="21196" y="359717"/>
                    <a:pt x="21820" y="356599"/>
                    <a:pt x="22443" y="356599"/>
                  </a:cubicBezTo>
                  <a:cubicBezTo>
                    <a:pt x="22443" y="356599"/>
                    <a:pt x="24314" y="355976"/>
                    <a:pt x="23690" y="355353"/>
                  </a:cubicBezTo>
                  <a:cubicBezTo>
                    <a:pt x="21820" y="353482"/>
                    <a:pt x="24314" y="354729"/>
                    <a:pt x="24937" y="352859"/>
                  </a:cubicBezTo>
                  <a:cubicBezTo>
                    <a:pt x="25560" y="350989"/>
                    <a:pt x="24314" y="348495"/>
                    <a:pt x="24937" y="346625"/>
                  </a:cubicBezTo>
                  <a:cubicBezTo>
                    <a:pt x="26184" y="346001"/>
                    <a:pt x="26184" y="343507"/>
                    <a:pt x="28678" y="344131"/>
                  </a:cubicBezTo>
                  <a:cubicBezTo>
                    <a:pt x="29301" y="341637"/>
                    <a:pt x="28678" y="338520"/>
                    <a:pt x="29924" y="336650"/>
                  </a:cubicBezTo>
                  <a:cubicBezTo>
                    <a:pt x="30548" y="335403"/>
                    <a:pt x="33042" y="335403"/>
                    <a:pt x="33665" y="334156"/>
                  </a:cubicBezTo>
                  <a:cubicBezTo>
                    <a:pt x="34912" y="332909"/>
                    <a:pt x="33665" y="330416"/>
                    <a:pt x="34912" y="329169"/>
                  </a:cubicBezTo>
                  <a:cubicBezTo>
                    <a:pt x="36159" y="327922"/>
                    <a:pt x="38652" y="326052"/>
                    <a:pt x="39899" y="325428"/>
                  </a:cubicBezTo>
                  <a:cubicBezTo>
                    <a:pt x="38029" y="322311"/>
                    <a:pt x="36782" y="321688"/>
                    <a:pt x="38652" y="317947"/>
                  </a:cubicBezTo>
                  <a:cubicBezTo>
                    <a:pt x="41770" y="314207"/>
                    <a:pt x="43016" y="317324"/>
                    <a:pt x="46134" y="315453"/>
                  </a:cubicBezTo>
                  <a:cubicBezTo>
                    <a:pt x="45510" y="312336"/>
                    <a:pt x="43016" y="309219"/>
                    <a:pt x="48627" y="310466"/>
                  </a:cubicBezTo>
                  <a:cubicBezTo>
                    <a:pt x="48004" y="305479"/>
                    <a:pt x="51121" y="304855"/>
                    <a:pt x="49874" y="300491"/>
                  </a:cubicBezTo>
                  <a:cubicBezTo>
                    <a:pt x="51744" y="301115"/>
                    <a:pt x="52368" y="299244"/>
                    <a:pt x="53615" y="299244"/>
                  </a:cubicBezTo>
                  <a:cubicBezTo>
                    <a:pt x="54238" y="296127"/>
                    <a:pt x="53615" y="291140"/>
                    <a:pt x="54861" y="287399"/>
                  </a:cubicBezTo>
                  <a:cubicBezTo>
                    <a:pt x="54861" y="286776"/>
                    <a:pt x="57355" y="286776"/>
                    <a:pt x="57355" y="286152"/>
                  </a:cubicBezTo>
                  <a:cubicBezTo>
                    <a:pt x="57979" y="284906"/>
                    <a:pt x="56732" y="283035"/>
                    <a:pt x="57355" y="282412"/>
                  </a:cubicBezTo>
                  <a:cubicBezTo>
                    <a:pt x="57979" y="281165"/>
                    <a:pt x="61719" y="278048"/>
                    <a:pt x="61096" y="278671"/>
                  </a:cubicBezTo>
                  <a:cubicBezTo>
                    <a:pt x="62966" y="277424"/>
                    <a:pt x="66083" y="279295"/>
                    <a:pt x="67330" y="277424"/>
                  </a:cubicBezTo>
                  <a:cubicBezTo>
                    <a:pt x="66707" y="276178"/>
                    <a:pt x="64213" y="276178"/>
                    <a:pt x="64836" y="273684"/>
                  </a:cubicBezTo>
                  <a:cubicBezTo>
                    <a:pt x="66707" y="273684"/>
                    <a:pt x="67953" y="273684"/>
                    <a:pt x="69824" y="273684"/>
                  </a:cubicBezTo>
                  <a:cubicBezTo>
                    <a:pt x="69200" y="270567"/>
                    <a:pt x="66707" y="267450"/>
                    <a:pt x="72317" y="268696"/>
                  </a:cubicBezTo>
                  <a:cubicBezTo>
                    <a:pt x="71071" y="261839"/>
                    <a:pt x="76681" y="261839"/>
                    <a:pt x="74811" y="254358"/>
                  </a:cubicBezTo>
                  <a:cubicBezTo>
                    <a:pt x="77305" y="253734"/>
                    <a:pt x="80422" y="251241"/>
                    <a:pt x="82292" y="253111"/>
                  </a:cubicBezTo>
                  <a:cubicBezTo>
                    <a:pt x="82916" y="246877"/>
                    <a:pt x="84786" y="241889"/>
                    <a:pt x="88526" y="238772"/>
                  </a:cubicBezTo>
                  <a:cubicBezTo>
                    <a:pt x="88526" y="235655"/>
                    <a:pt x="88526" y="232538"/>
                    <a:pt x="88526" y="230044"/>
                  </a:cubicBezTo>
                  <a:cubicBezTo>
                    <a:pt x="91020" y="230044"/>
                    <a:pt x="90397" y="226303"/>
                    <a:pt x="93514" y="227550"/>
                  </a:cubicBezTo>
                  <a:cubicBezTo>
                    <a:pt x="93514" y="225680"/>
                    <a:pt x="93514" y="223186"/>
                    <a:pt x="93514" y="221316"/>
                  </a:cubicBezTo>
                  <a:cubicBezTo>
                    <a:pt x="96631" y="220693"/>
                    <a:pt x="96008" y="216952"/>
                    <a:pt x="99748" y="217576"/>
                  </a:cubicBezTo>
                  <a:cubicBezTo>
                    <a:pt x="99748" y="213212"/>
                    <a:pt x="103489" y="215705"/>
                    <a:pt x="103489" y="212588"/>
                  </a:cubicBezTo>
                  <a:cubicBezTo>
                    <a:pt x="103489" y="211341"/>
                    <a:pt x="101618" y="210718"/>
                    <a:pt x="102242" y="208848"/>
                  </a:cubicBezTo>
                  <a:cubicBezTo>
                    <a:pt x="103489" y="208848"/>
                    <a:pt x="103489" y="209471"/>
                    <a:pt x="103489" y="210094"/>
                  </a:cubicBezTo>
                  <a:cubicBezTo>
                    <a:pt x="105982" y="212588"/>
                    <a:pt x="112217" y="208848"/>
                    <a:pt x="112217" y="205107"/>
                  </a:cubicBezTo>
                  <a:cubicBezTo>
                    <a:pt x="112217" y="202613"/>
                    <a:pt x="110970" y="201990"/>
                    <a:pt x="109723" y="201366"/>
                  </a:cubicBezTo>
                  <a:cubicBezTo>
                    <a:pt x="109723" y="200120"/>
                    <a:pt x="111593" y="200120"/>
                    <a:pt x="112217" y="200120"/>
                  </a:cubicBezTo>
                  <a:cubicBezTo>
                    <a:pt x="112217" y="200743"/>
                    <a:pt x="112217" y="201990"/>
                    <a:pt x="112217" y="202613"/>
                  </a:cubicBezTo>
                  <a:cubicBezTo>
                    <a:pt x="115334" y="200743"/>
                    <a:pt x="114087" y="193885"/>
                    <a:pt x="115957" y="190768"/>
                  </a:cubicBezTo>
                  <a:cubicBezTo>
                    <a:pt x="120945" y="193262"/>
                    <a:pt x="122191" y="189521"/>
                    <a:pt x="125932" y="188275"/>
                  </a:cubicBezTo>
                  <a:cubicBezTo>
                    <a:pt x="125932" y="186404"/>
                    <a:pt x="125932" y="183911"/>
                    <a:pt x="125932" y="182040"/>
                  </a:cubicBezTo>
                  <a:cubicBezTo>
                    <a:pt x="130919" y="180793"/>
                    <a:pt x="133413" y="176429"/>
                    <a:pt x="139024" y="175806"/>
                  </a:cubicBezTo>
                  <a:cubicBezTo>
                    <a:pt x="137154" y="172689"/>
                    <a:pt x="140894" y="172065"/>
                    <a:pt x="141518" y="170819"/>
                  </a:cubicBezTo>
                  <a:cubicBezTo>
                    <a:pt x="142141" y="169572"/>
                    <a:pt x="142764" y="165208"/>
                    <a:pt x="146505" y="165831"/>
                  </a:cubicBezTo>
                  <a:cubicBezTo>
                    <a:pt x="147752" y="162714"/>
                    <a:pt x="147128" y="157727"/>
                    <a:pt x="151492" y="158350"/>
                  </a:cubicBezTo>
                  <a:cubicBezTo>
                    <a:pt x="151492" y="160220"/>
                    <a:pt x="151492" y="162091"/>
                    <a:pt x="152739" y="162091"/>
                  </a:cubicBezTo>
                  <a:cubicBezTo>
                    <a:pt x="153363" y="160844"/>
                    <a:pt x="153986" y="160220"/>
                    <a:pt x="155233" y="159597"/>
                  </a:cubicBezTo>
                  <a:cubicBezTo>
                    <a:pt x="157103" y="158350"/>
                    <a:pt x="159597" y="155856"/>
                    <a:pt x="161467" y="152116"/>
                  </a:cubicBezTo>
                  <a:cubicBezTo>
                    <a:pt x="165208" y="152739"/>
                    <a:pt x="166455" y="150246"/>
                    <a:pt x="168948" y="149622"/>
                  </a:cubicBezTo>
                  <a:cubicBezTo>
                    <a:pt x="167702" y="145882"/>
                    <a:pt x="170819" y="146505"/>
                    <a:pt x="170195" y="143388"/>
                  </a:cubicBezTo>
                  <a:cubicBezTo>
                    <a:pt x="172066" y="142764"/>
                    <a:pt x="172689" y="145258"/>
                    <a:pt x="173936" y="144635"/>
                  </a:cubicBezTo>
                  <a:cubicBezTo>
                    <a:pt x="176429" y="144011"/>
                    <a:pt x="175806" y="141518"/>
                    <a:pt x="177676" y="139647"/>
                  </a:cubicBezTo>
                  <a:cubicBezTo>
                    <a:pt x="178300" y="139024"/>
                    <a:pt x="179547" y="140271"/>
                    <a:pt x="180170" y="139647"/>
                  </a:cubicBezTo>
                  <a:cubicBezTo>
                    <a:pt x="182040" y="137777"/>
                    <a:pt x="181417" y="133413"/>
                    <a:pt x="183911" y="134660"/>
                  </a:cubicBezTo>
                  <a:cubicBezTo>
                    <a:pt x="187028" y="134037"/>
                    <a:pt x="185781" y="137154"/>
                    <a:pt x="187651" y="137154"/>
                  </a:cubicBezTo>
                  <a:cubicBezTo>
                    <a:pt x="193262" y="137777"/>
                    <a:pt x="191392" y="130919"/>
                    <a:pt x="191392" y="127179"/>
                  </a:cubicBezTo>
                  <a:cubicBezTo>
                    <a:pt x="193262" y="127802"/>
                    <a:pt x="193262" y="129673"/>
                    <a:pt x="195132" y="129673"/>
                  </a:cubicBezTo>
                  <a:cubicBezTo>
                    <a:pt x="197626" y="127802"/>
                    <a:pt x="198873" y="124685"/>
                    <a:pt x="200120" y="122191"/>
                  </a:cubicBezTo>
                  <a:cubicBezTo>
                    <a:pt x="202613" y="125309"/>
                    <a:pt x="202613" y="120945"/>
                    <a:pt x="205107" y="120945"/>
                  </a:cubicBezTo>
                  <a:cubicBezTo>
                    <a:pt x="205730" y="120945"/>
                    <a:pt x="210718" y="119698"/>
                    <a:pt x="211341" y="118451"/>
                  </a:cubicBezTo>
                  <a:cubicBezTo>
                    <a:pt x="211341" y="117827"/>
                    <a:pt x="209471" y="115957"/>
                    <a:pt x="210094" y="114710"/>
                  </a:cubicBezTo>
                  <a:cubicBezTo>
                    <a:pt x="211965" y="115334"/>
                    <a:pt x="212588" y="116581"/>
                    <a:pt x="212588" y="118451"/>
                  </a:cubicBezTo>
                  <a:cubicBezTo>
                    <a:pt x="218199" y="117827"/>
                    <a:pt x="216952" y="110970"/>
                    <a:pt x="224433" y="112217"/>
                  </a:cubicBezTo>
                  <a:cubicBezTo>
                    <a:pt x="224433" y="109723"/>
                    <a:pt x="222563" y="109723"/>
                    <a:pt x="223186" y="107229"/>
                  </a:cubicBezTo>
                  <a:cubicBezTo>
                    <a:pt x="224433" y="107229"/>
                    <a:pt x="224433" y="109099"/>
                    <a:pt x="224433" y="109723"/>
                  </a:cubicBezTo>
                  <a:cubicBezTo>
                    <a:pt x="229421" y="109723"/>
                    <a:pt x="230044" y="105982"/>
                    <a:pt x="230668" y="102242"/>
                  </a:cubicBezTo>
                  <a:cubicBezTo>
                    <a:pt x="235032" y="101618"/>
                    <a:pt x="237525" y="103489"/>
                    <a:pt x="238149" y="105982"/>
                  </a:cubicBezTo>
                  <a:cubicBezTo>
                    <a:pt x="240019" y="105359"/>
                    <a:pt x="239395" y="102865"/>
                    <a:pt x="240642" y="102242"/>
                  </a:cubicBezTo>
                  <a:cubicBezTo>
                    <a:pt x="241889" y="101618"/>
                    <a:pt x="243759" y="102242"/>
                    <a:pt x="244383" y="100995"/>
                  </a:cubicBezTo>
                  <a:cubicBezTo>
                    <a:pt x="245006" y="100372"/>
                    <a:pt x="245006" y="97878"/>
                    <a:pt x="245630" y="97254"/>
                  </a:cubicBezTo>
                  <a:cubicBezTo>
                    <a:pt x="247500" y="95384"/>
                    <a:pt x="251864" y="95384"/>
                    <a:pt x="251864" y="91020"/>
                  </a:cubicBezTo>
                  <a:cubicBezTo>
                    <a:pt x="254981" y="90397"/>
                    <a:pt x="256851" y="91020"/>
                    <a:pt x="258098" y="92267"/>
                  </a:cubicBezTo>
                  <a:cubicBezTo>
                    <a:pt x="259969" y="91644"/>
                    <a:pt x="261215" y="90397"/>
                    <a:pt x="263086" y="89773"/>
                  </a:cubicBezTo>
                  <a:cubicBezTo>
                    <a:pt x="264333" y="88526"/>
                    <a:pt x="263709" y="84786"/>
                    <a:pt x="266826" y="86033"/>
                  </a:cubicBezTo>
                  <a:cubicBezTo>
                    <a:pt x="266203" y="87280"/>
                    <a:pt x="265579" y="87903"/>
                    <a:pt x="265579" y="89773"/>
                  </a:cubicBezTo>
                  <a:cubicBezTo>
                    <a:pt x="271814" y="91644"/>
                    <a:pt x="269943" y="84786"/>
                    <a:pt x="273060" y="82292"/>
                  </a:cubicBezTo>
                  <a:cubicBezTo>
                    <a:pt x="273684" y="81669"/>
                    <a:pt x="276178" y="82916"/>
                    <a:pt x="275554" y="81045"/>
                  </a:cubicBezTo>
                  <a:cubicBezTo>
                    <a:pt x="276801" y="80422"/>
                    <a:pt x="276178" y="83539"/>
                    <a:pt x="276801" y="83539"/>
                  </a:cubicBezTo>
                  <a:cubicBezTo>
                    <a:pt x="281165" y="84162"/>
                    <a:pt x="287399" y="78552"/>
                    <a:pt x="289893" y="76058"/>
                  </a:cubicBezTo>
                  <a:cubicBezTo>
                    <a:pt x="291140" y="76058"/>
                    <a:pt x="292387" y="76058"/>
                    <a:pt x="292387" y="77305"/>
                  </a:cubicBezTo>
                  <a:cubicBezTo>
                    <a:pt x="294257" y="76681"/>
                    <a:pt x="294880" y="74811"/>
                    <a:pt x="294880" y="72317"/>
                  </a:cubicBezTo>
                  <a:cubicBezTo>
                    <a:pt x="297998" y="73564"/>
                    <a:pt x="299244" y="72317"/>
                    <a:pt x="302361" y="74811"/>
                  </a:cubicBezTo>
                  <a:cubicBezTo>
                    <a:pt x="302985" y="73564"/>
                    <a:pt x="307349" y="69824"/>
                    <a:pt x="304855" y="69824"/>
                  </a:cubicBezTo>
                  <a:cubicBezTo>
                    <a:pt x="305479" y="67953"/>
                    <a:pt x="307972" y="70447"/>
                    <a:pt x="311089" y="68577"/>
                  </a:cubicBezTo>
                  <a:cubicBezTo>
                    <a:pt x="312336" y="72317"/>
                    <a:pt x="309219" y="71694"/>
                    <a:pt x="308596" y="73564"/>
                  </a:cubicBezTo>
                  <a:cubicBezTo>
                    <a:pt x="312336" y="72941"/>
                    <a:pt x="314830" y="71071"/>
                    <a:pt x="316077" y="68577"/>
                  </a:cubicBezTo>
                  <a:cubicBezTo>
                    <a:pt x="319817" y="67330"/>
                    <a:pt x="318571" y="71071"/>
                    <a:pt x="321064" y="71071"/>
                  </a:cubicBezTo>
                  <a:cubicBezTo>
                    <a:pt x="328545" y="69824"/>
                    <a:pt x="331039" y="63589"/>
                    <a:pt x="340390" y="64836"/>
                  </a:cubicBezTo>
                  <a:cubicBezTo>
                    <a:pt x="342884" y="63589"/>
                    <a:pt x="342261" y="59849"/>
                    <a:pt x="345378" y="59849"/>
                  </a:cubicBezTo>
                  <a:cubicBezTo>
                    <a:pt x="354729" y="52368"/>
                    <a:pt x="355353" y="53615"/>
                    <a:pt x="355353" y="54861"/>
                  </a:cubicBezTo>
                  <a:cubicBezTo>
                    <a:pt x="359093" y="54238"/>
                    <a:pt x="360964" y="51744"/>
                    <a:pt x="364081" y="51121"/>
                  </a:cubicBezTo>
                  <a:cubicBezTo>
                    <a:pt x="366574" y="49251"/>
                    <a:pt x="365951" y="53615"/>
                    <a:pt x="366574" y="53615"/>
                  </a:cubicBezTo>
                  <a:cubicBezTo>
                    <a:pt x="369691" y="54238"/>
                    <a:pt x="367198" y="48627"/>
                    <a:pt x="372809" y="49874"/>
                  </a:cubicBezTo>
                  <a:cubicBezTo>
                    <a:pt x="375302" y="49874"/>
                    <a:pt x="375926" y="47380"/>
                    <a:pt x="375302" y="44887"/>
                  </a:cubicBezTo>
                  <a:cubicBezTo>
                    <a:pt x="379043" y="44263"/>
                    <a:pt x="377796" y="47380"/>
                    <a:pt x="379043" y="48627"/>
                  </a:cubicBezTo>
                  <a:cubicBezTo>
                    <a:pt x="382160" y="46133"/>
                    <a:pt x="386524" y="44263"/>
                    <a:pt x="390888" y="46133"/>
                  </a:cubicBezTo>
                  <a:cubicBezTo>
                    <a:pt x="392135" y="46133"/>
                    <a:pt x="392135" y="44887"/>
                    <a:pt x="393382" y="44887"/>
                  </a:cubicBezTo>
                  <a:cubicBezTo>
                    <a:pt x="395252" y="44263"/>
                    <a:pt x="395875" y="43016"/>
                    <a:pt x="395875" y="41146"/>
                  </a:cubicBezTo>
                  <a:cubicBezTo>
                    <a:pt x="397122" y="41146"/>
                    <a:pt x="398369" y="41146"/>
                    <a:pt x="398369" y="39899"/>
                  </a:cubicBezTo>
                  <a:cubicBezTo>
                    <a:pt x="403356" y="41146"/>
                    <a:pt x="402733" y="39899"/>
                    <a:pt x="408344" y="39899"/>
                  </a:cubicBezTo>
                  <a:cubicBezTo>
                    <a:pt x="412084" y="38652"/>
                    <a:pt x="406474" y="36782"/>
                    <a:pt x="409591" y="34912"/>
                  </a:cubicBezTo>
                  <a:cubicBezTo>
                    <a:pt x="412708" y="33042"/>
                    <a:pt x="412708" y="37406"/>
                    <a:pt x="412708" y="37406"/>
                  </a:cubicBezTo>
                  <a:cubicBezTo>
                    <a:pt x="415202" y="37406"/>
                    <a:pt x="413331" y="29924"/>
                    <a:pt x="418942" y="34912"/>
                  </a:cubicBezTo>
                  <a:cubicBezTo>
                    <a:pt x="421436" y="34288"/>
                    <a:pt x="420189" y="29924"/>
                    <a:pt x="423930" y="31171"/>
                  </a:cubicBezTo>
                  <a:cubicBezTo>
                    <a:pt x="425176" y="32418"/>
                    <a:pt x="425176" y="34288"/>
                    <a:pt x="425176" y="36159"/>
                  </a:cubicBezTo>
                  <a:cubicBezTo>
                    <a:pt x="428917" y="36159"/>
                    <a:pt x="430164" y="35535"/>
                    <a:pt x="431411" y="33665"/>
                  </a:cubicBezTo>
                  <a:cubicBezTo>
                    <a:pt x="430787" y="34288"/>
                    <a:pt x="429540" y="25560"/>
                    <a:pt x="431411" y="32418"/>
                  </a:cubicBezTo>
                  <a:cubicBezTo>
                    <a:pt x="433281" y="31795"/>
                    <a:pt x="435151" y="33042"/>
                    <a:pt x="436398" y="32418"/>
                  </a:cubicBezTo>
                  <a:cubicBezTo>
                    <a:pt x="437021" y="32418"/>
                    <a:pt x="438268" y="29924"/>
                    <a:pt x="438892" y="29924"/>
                  </a:cubicBezTo>
                  <a:cubicBezTo>
                    <a:pt x="441385" y="29301"/>
                    <a:pt x="442632" y="30548"/>
                    <a:pt x="442632" y="30548"/>
                  </a:cubicBezTo>
                  <a:cubicBezTo>
                    <a:pt x="445126" y="29924"/>
                    <a:pt x="445126" y="27431"/>
                    <a:pt x="450113" y="28054"/>
                  </a:cubicBezTo>
                  <a:cubicBezTo>
                    <a:pt x="450737" y="28054"/>
                    <a:pt x="453230" y="29301"/>
                    <a:pt x="452607" y="29301"/>
                  </a:cubicBezTo>
                  <a:cubicBezTo>
                    <a:pt x="454477" y="29301"/>
                    <a:pt x="454477" y="27431"/>
                    <a:pt x="456348" y="26807"/>
                  </a:cubicBezTo>
                  <a:cubicBezTo>
                    <a:pt x="460712" y="25560"/>
                    <a:pt x="466322" y="27431"/>
                    <a:pt x="470686" y="23067"/>
                  </a:cubicBezTo>
                  <a:cubicBezTo>
                    <a:pt x="473180" y="24314"/>
                    <a:pt x="476921" y="23690"/>
                    <a:pt x="478168" y="25560"/>
                  </a:cubicBezTo>
                  <a:close/>
                </a:path>
              </a:pathLst>
            </a:custGeom>
            <a:solidFill>
              <a:srgbClr val="F5CEBF"/>
            </a:solidFill>
            <a:ln w="62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049" name="Рисунок 46">
              <a:extLst>
                <a:ext uri="{FF2B5EF4-FFF2-40B4-BE49-F238E27FC236}">
                  <a16:creationId xmlns:a16="http://schemas.microsoft.com/office/drawing/2014/main" id="{0D9D66F3-D1DD-DFCC-DD3C-A3E4C87A64A2}"/>
                </a:ext>
              </a:extLst>
            </p:cNvPr>
            <p:cNvGrpSpPr/>
            <p:nvPr/>
          </p:nvGrpSpPr>
          <p:grpSpPr>
            <a:xfrm>
              <a:off x="2928395" y="7244451"/>
              <a:ext cx="1503079" cy="813570"/>
              <a:chOff x="2928395" y="7244451"/>
              <a:chExt cx="1503079" cy="813570"/>
            </a:xfrm>
            <a:solidFill>
              <a:srgbClr val="CF4747"/>
            </a:solidFill>
          </p:grpSpPr>
          <p:sp>
            <p:nvSpPr>
              <p:cNvPr id="1050" name="Полилиния: фигура 1049">
                <a:extLst>
                  <a:ext uri="{FF2B5EF4-FFF2-40B4-BE49-F238E27FC236}">
                    <a16:creationId xmlns:a16="http://schemas.microsoft.com/office/drawing/2014/main" id="{8641DAA3-58DE-81D4-9CC6-220B780D7CA1}"/>
                  </a:ext>
                </a:extLst>
              </p:cNvPr>
              <p:cNvSpPr/>
              <p:nvPr/>
            </p:nvSpPr>
            <p:spPr>
              <a:xfrm>
                <a:off x="2928395" y="7244451"/>
                <a:ext cx="1503079" cy="813570"/>
              </a:xfrm>
              <a:custGeom>
                <a:avLst/>
                <a:gdLst>
                  <a:gd name="connsiteX0" fmla="*/ 1500586 w 1503079"/>
                  <a:gd name="connsiteY0" fmla="*/ 493753 h 813570"/>
                  <a:gd name="connsiteX1" fmla="*/ 1500586 w 1503079"/>
                  <a:gd name="connsiteY1" fmla="*/ 490013 h 813570"/>
                  <a:gd name="connsiteX2" fmla="*/ 1500586 w 1503079"/>
                  <a:gd name="connsiteY2" fmla="*/ 487519 h 813570"/>
                  <a:gd name="connsiteX3" fmla="*/ 1499339 w 1503079"/>
                  <a:gd name="connsiteY3" fmla="*/ 485025 h 813570"/>
                  <a:gd name="connsiteX4" fmla="*/ 1503080 w 1503079"/>
                  <a:gd name="connsiteY4" fmla="*/ 476297 h 813570"/>
                  <a:gd name="connsiteX5" fmla="*/ 1499339 w 1503079"/>
                  <a:gd name="connsiteY5" fmla="*/ 473803 h 813570"/>
                  <a:gd name="connsiteX6" fmla="*/ 1498092 w 1503079"/>
                  <a:gd name="connsiteY6" fmla="*/ 460712 h 813570"/>
                  <a:gd name="connsiteX7" fmla="*/ 1498092 w 1503079"/>
                  <a:gd name="connsiteY7" fmla="*/ 455724 h 813570"/>
                  <a:gd name="connsiteX8" fmla="*/ 1494352 w 1503079"/>
                  <a:gd name="connsiteY8" fmla="*/ 451984 h 813570"/>
                  <a:gd name="connsiteX9" fmla="*/ 1496845 w 1503079"/>
                  <a:gd name="connsiteY9" fmla="*/ 446996 h 813570"/>
                  <a:gd name="connsiteX10" fmla="*/ 1494352 w 1503079"/>
                  <a:gd name="connsiteY10" fmla="*/ 439515 h 813570"/>
                  <a:gd name="connsiteX11" fmla="*/ 1498092 w 1503079"/>
                  <a:gd name="connsiteY11" fmla="*/ 435775 h 813570"/>
                  <a:gd name="connsiteX12" fmla="*/ 1494352 w 1503079"/>
                  <a:gd name="connsiteY12" fmla="*/ 432034 h 813570"/>
                  <a:gd name="connsiteX13" fmla="*/ 1498092 w 1503079"/>
                  <a:gd name="connsiteY13" fmla="*/ 427047 h 813570"/>
                  <a:gd name="connsiteX14" fmla="*/ 1494352 w 1503079"/>
                  <a:gd name="connsiteY14" fmla="*/ 420812 h 813570"/>
                  <a:gd name="connsiteX15" fmla="*/ 1496845 w 1503079"/>
                  <a:gd name="connsiteY15" fmla="*/ 418319 h 813570"/>
                  <a:gd name="connsiteX16" fmla="*/ 1490611 w 1503079"/>
                  <a:gd name="connsiteY16" fmla="*/ 405227 h 813570"/>
                  <a:gd name="connsiteX17" fmla="*/ 1494352 w 1503079"/>
                  <a:gd name="connsiteY17" fmla="*/ 401486 h 813570"/>
                  <a:gd name="connsiteX18" fmla="*/ 1490611 w 1503079"/>
                  <a:gd name="connsiteY18" fmla="*/ 396499 h 813570"/>
                  <a:gd name="connsiteX19" fmla="*/ 1489364 w 1503079"/>
                  <a:gd name="connsiteY19" fmla="*/ 391511 h 813570"/>
                  <a:gd name="connsiteX20" fmla="*/ 1484377 w 1503079"/>
                  <a:gd name="connsiteY20" fmla="*/ 391511 h 813570"/>
                  <a:gd name="connsiteX21" fmla="*/ 1479389 w 1503079"/>
                  <a:gd name="connsiteY21" fmla="*/ 386524 h 813570"/>
                  <a:gd name="connsiteX22" fmla="*/ 1476896 w 1503079"/>
                  <a:gd name="connsiteY22" fmla="*/ 380290 h 813570"/>
                  <a:gd name="connsiteX23" fmla="*/ 1475649 w 1503079"/>
                  <a:gd name="connsiteY23" fmla="*/ 379043 h 813570"/>
                  <a:gd name="connsiteX24" fmla="*/ 1475649 w 1503079"/>
                  <a:gd name="connsiteY24" fmla="*/ 376549 h 813570"/>
                  <a:gd name="connsiteX25" fmla="*/ 1474402 w 1503079"/>
                  <a:gd name="connsiteY25" fmla="*/ 371562 h 813570"/>
                  <a:gd name="connsiteX26" fmla="*/ 1476896 w 1503079"/>
                  <a:gd name="connsiteY26" fmla="*/ 366574 h 813570"/>
                  <a:gd name="connsiteX27" fmla="*/ 1475649 w 1503079"/>
                  <a:gd name="connsiteY27" fmla="*/ 364081 h 813570"/>
                  <a:gd name="connsiteX28" fmla="*/ 1474402 w 1503079"/>
                  <a:gd name="connsiteY28" fmla="*/ 364081 h 813570"/>
                  <a:gd name="connsiteX29" fmla="*/ 1474402 w 1503079"/>
                  <a:gd name="connsiteY29" fmla="*/ 361587 h 813570"/>
                  <a:gd name="connsiteX30" fmla="*/ 1473155 w 1503079"/>
                  <a:gd name="connsiteY30" fmla="*/ 361587 h 813570"/>
                  <a:gd name="connsiteX31" fmla="*/ 1471908 w 1503079"/>
                  <a:gd name="connsiteY31" fmla="*/ 356599 h 813570"/>
                  <a:gd name="connsiteX32" fmla="*/ 1473155 w 1503079"/>
                  <a:gd name="connsiteY32" fmla="*/ 350365 h 813570"/>
                  <a:gd name="connsiteX33" fmla="*/ 1468168 w 1503079"/>
                  <a:gd name="connsiteY33" fmla="*/ 341637 h 813570"/>
                  <a:gd name="connsiteX34" fmla="*/ 1468168 w 1503079"/>
                  <a:gd name="connsiteY34" fmla="*/ 334156 h 813570"/>
                  <a:gd name="connsiteX35" fmla="*/ 1464427 w 1503079"/>
                  <a:gd name="connsiteY35" fmla="*/ 332909 h 813570"/>
                  <a:gd name="connsiteX36" fmla="*/ 1465674 w 1503079"/>
                  <a:gd name="connsiteY36" fmla="*/ 327922 h 813570"/>
                  <a:gd name="connsiteX37" fmla="*/ 1464427 w 1503079"/>
                  <a:gd name="connsiteY37" fmla="*/ 325428 h 813570"/>
                  <a:gd name="connsiteX38" fmla="*/ 1466921 w 1503079"/>
                  <a:gd name="connsiteY38" fmla="*/ 322934 h 813570"/>
                  <a:gd name="connsiteX39" fmla="*/ 1466921 w 1503079"/>
                  <a:gd name="connsiteY39" fmla="*/ 317947 h 813570"/>
                  <a:gd name="connsiteX40" fmla="*/ 1464427 w 1503079"/>
                  <a:gd name="connsiteY40" fmla="*/ 314206 h 813570"/>
                  <a:gd name="connsiteX41" fmla="*/ 1458193 w 1503079"/>
                  <a:gd name="connsiteY41" fmla="*/ 310466 h 813570"/>
                  <a:gd name="connsiteX42" fmla="*/ 1459440 w 1503079"/>
                  <a:gd name="connsiteY42" fmla="*/ 305479 h 813570"/>
                  <a:gd name="connsiteX43" fmla="*/ 1455699 w 1503079"/>
                  <a:gd name="connsiteY43" fmla="*/ 300491 h 813570"/>
                  <a:gd name="connsiteX44" fmla="*/ 1453205 w 1503079"/>
                  <a:gd name="connsiteY44" fmla="*/ 299244 h 813570"/>
                  <a:gd name="connsiteX45" fmla="*/ 1454452 w 1503079"/>
                  <a:gd name="connsiteY45" fmla="*/ 295504 h 813570"/>
                  <a:gd name="connsiteX46" fmla="*/ 1450712 w 1503079"/>
                  <a:gd name="connsiteY46" fmla="*/ 289269 h 813570"/>
                  <a:gd name="connsiteX47" fmla="*/ 1449465 w 1503079"/>
                  <a:gd name="connsiteY47" fmla="*/ 288023 h 813570"/>
                  <a:gd name="connsiteX48" fmla="*/ 1449465 w 1503079"/>
                  <a:gd name="connsiteY48" fmla="*/ 279295 h 813570"/>
                  <a:gd name="connsiteX49" fmla="*/ 1446971 w 1503079"/>
                  <a:gd name="connsiteY49" fmla="*/ 275554 h 813570"/>
                  <a:gd name="connsiteX50" fmla="*/ 1439490 w 1503079"/>
                  <a:gd name="connsiteY50" fmla="*/ 271814 h 813570"/>
                  <a:gd name="connsiteX51" fmla="*/ 1436996 w 1503079"/>
                  <a:gd name="connsiteY51" fmla="*/ 257475 h 813570"/>
                  <a:gd name="connsiteX52" fmla="*/ 1432009 w 1503079"/>
                  <a:gd name="connsiteY52" fmla="*/ 254981 h 813570"/>
                  <a:gd name="connsiteX53" fmla="*/ 1432009 w 1503079"/>
                  <a:gd name="connsiteY53" fmla="*/ 252487 h 813570"/>
                  <a:gd name="connsiteX54" fmla="*/ 1429515 w 1503079"/>
                  <a:gd name="connsiteY54" fmla="*/ 249994 h 813570"/>
                  <a:gd name="connsiteX55" fmla="*/ 1425775 w 1503079"/>
                  <a:gd name="connsiteY55" fmla="*/ 251241 h 813570"/>
                  <a:gd name="connsiteX56" fmla="*/ 1422034 w 1503079"/>
                  <a:gd name="connsiteY56" fmla="*/ 241266 h 813570"/>
                  <a:gd name="connsiteX57" fmla="*/ 1417047 w 1503079"/>
                  <a:gd name="connsiteY57" fmla="*/ 241266 h 813570"/>
                  <a:gd name="connsiteX58" fmla="*/ 1413306 w 1503079"/>
                  <a:gd name="connsiteY58" fmla="*/ 235031 h 813570"/>
                  <a:gd name="connsiteX59" fmla="*/ 1408319 w 1503079"/>
                  <a:gd name="connsiteY59" fmla="*/ 226303 h 813570"/>
                  <a:gd name="connsiteX60" fmla="*/ 1400838 w 1503079"/>
                  <a:gd name="connsiteY60" fmla="*/ 223810 h 813570"/>
                  <a:gd name="connsiteX61" fmla="*/ 1399591 w 1503079"/>
                  <a:gd name="connsiteY61" fmla="*/ 218822 h 813570"/>
                  <a:gd name="connsiteX62" fmla="*/ 1395850 w 1503079"/>
                  <a:gd name="connsiteY62" fmla="*/ 215082 h 813570"/>
                  <a:gd name="connsiteX63" fmla="*/ 1393357 w 1503079"/>
                  <a:gd name="connsiteY63" fmla="*/ 207601 h 813570"/>
                  <a:gd name="connsiteX64" fmla="*/ 1387122 w 1503079"/>
                  <a:gd name="connsiteY64" fmla="*/ 203860 h 813570"/>
                  <a:gd name="connsiteX65" fmla="*/ 1385875 w 1503079"/>
                  <a:gd name="connsiteY65" fmla="*/ 205107 h 813570"/>
                  <a:gd name="connsiteX66" fmla="*/ 1383382 w 1503079"/>
                  <a:gd name="connsiteY66" fmla="*/ 203860 h 813570"/>
                  <a:gd name="connsiteX67" fmla="*/ 1378394 w 1503079"/>
                  <a:gd name="connsiteY67" fmla="*/ 196379 h 813570"/>
                  <a:gd name="connsiteX68" fmla="*/ 1380888 w 1503079"/>
                  <a:gd name="connsiteY68" fmla="*/ 191392 h 813570"/>
                  <a:gd name="connsiteX69" fmla="*/ 1374654 w 1503079"/>
                  <a:gd name="connsiteY69" fmla="*/ 186404 h 813570"/>
                  <a:gd name="connsiteX70" fmla="*/ 1373407 w 1503079"/>
                  <a:gd name="connsiteY70" fmla="*/ 183911 h 813570"/>
                  <a:gd name="connsiteX71" fmla="*/ 1370913 w 1503079"/>
                  <a:gd name="connsiteY71" fmla="*/ 185157 h 813570"/>
                  <a:gd name="connsiteX72" fmla="*/ 1368420 w 1503079"/>
                  <a:gd name="connsiteY72" fmla="*/ 180170 h 813570"/>
                  <a:gd name="connsiteX73" fmla="*/ 1364679 w 1503079"/>
                  <a:gd name="connsiteY73" fmla="*/ 180170 h 813570"/>
                  <a:gd name="connsiteX74" fmla="*/ 1364679 w 1503079"/>
                  <a:gd name="connsiteY74" fmla="*/ 177676 h 813570"/>
                  <a:gd name="connsiteX75" fmla="*/ 1360938 w 1503079"/>
                  <a:gd name="connsiteY75" fmla="*/ 176429 h 813570"/>
                  <a:gd name="connsiteX76" fmla="*/ 1358445 w 1503079"/>
                  <a:gd name="connsiteY76" fmla="*/ 173936 h 813570"/>
                  <a:gd name="connsiteX77" fmla="*/ 1355951 w 1503079"/>
                  <a:gd name="connsiteY77" fmla="*/ 171442 h 813570"/>
                  <a:gd name="connsiteX78" fmla="*/ 1355951 w 1503079"/>
                  <a:gd name="connsiteY78" fmla="*/ 167701 h 813570"/>
                  <a:gd name="connsiteX79" fmla="*/ 1353457 w 1503079"/>
                  <a:gd name="connsiteY79" fmla="*/ 165208 h 813570"/>
                  <a:gd name="connsiteX80" fmla="*/ 1352210 w 1503079"/>
                  <a:gd name="connsiteY80" fmla="*/ 165208 h 813570"/>
                  <a:gd name="connsiteX81" fmla="*/ 1349717 w 1503079"/>
                  <a:gd name="connsiteY81" fmla="*/ 157727 h 813570"/>
                  <a:gd name="connsiteX82" fmla="*/ 1345976 w 1503079"/>
                  <a:gd name="connsiteY82" fmla="*/ 150246 h 813570"/>
                  <a:gd name="connsiteX83" fmla="*/ 1338495 w 1503079"/>
                  <a:gd name="connsiteY83" fmla="*/ 150246 h 813570"/>
                  <a:gd name="connsiteX84" fmla="*/ 1338495 w 1503079"/>
                  <a:gd name="connsiteY84" fmla="*/ 146505 h 813570"/>
                  <a:gd name="connsiteX85" fmla="*/ 1333508 w 1503079"/>
                  <a:gd name="connsiteY85" fmla="*/ 144011 h 813570"/>
                  <a:gd name="connsiteX86" fmla="*/ 1331014 w 1503079"/>
                  <a:gd name="connsiteY86" fmla="*/ 144011 h 813570"/>
                  <a:gd name="connsiteX87" fmla="*/ 1331014 w 1503079"/>
                  <a:gd name="connsiteY87" fmla="*/ 141518 h 813570"/>
                  <a:gd name="connsiteX88" fmla="*/ 1327273 w 1503079"/>
                  <a:gd name="connsiteY88" fmla="*/ 141518 h 813570"/>
                  <a:gd name="connsiteX89" fmla="*/ 1326027 w 1503079"/>
                  <a:gd name="connsiteY89" fmla="*/ 137777 h 813570"/>
                  <a:gd name="connsiteX90" fmla="*/ 1322286 w 1503079"/>
                  <a:gd name="connsiteY90" fmla="*/ 136530 h 813570"/>
                  <a:gd name="connsiteX91" fmla="*/ 1321039 w 1503079"/>
                  <a:gd name="connsiteY91" fmla="*/ 131543 h 813570"/>
                  <a:gd name="connsiteX92" fmla="*/ 1311064 w 1503079"/>
                  <a:gd name="connsiteY92" fmla="*/ 131543 h 813570"/>
                  <a:gd name="connsiteX93" fmla="*/ 1307324 w 1503079"/>
                  <a:gd name="connsiteY93" fmla="*/ 119698 h 813570"/>
                  <a:gd name="connsiteX94" fmla="*/ 1299843 w 1503079"/>
                  <a:gd name="connsiteY94" fmla="*/ 118451 h 813570"/>
                  <a:gd name="connsiteX95" fmla="*/ 1298596 w 1503079"/>
                  <a:gd name="connsiteY95" fmla="*/ 115957 h 813570"/>
                  <a:gd name="connsiteX96" fmla="*/ 1293608 w 1503079"/>
                  <a:gd name="connsiteY96" fmla="*/ 115957 h 813570"/>
                  <a:gd name="connsiteX97" fmla="*/ 1292362 w 1503079"/>
                  <a:gd name="connsiteY97" fmla="*/ 115957 h 813570"/>
                  <a:gd name="connsiteX98" fmla="*/ 1284881 w 1503079"/>
                  <a:gd name="connsiteY98" fmla="*/ 114710 h 813570"/>
                  <a:gd name="connsiteX99" fmla="*/ 1282387 w 1503079"/>
                  <a:gd name="connsiteY99" fmla="*/ 115957 h 813570"/>
                  <a:gd name="connsiteX100" fmla="*/ 1279893 w 1503079"/>
                  <a:gd name="connsiteY100" fmla="*/ 118451 h 813570"/>
                  <a:gd name="connsiteX101" fmla="*/ 1277399 w 1503079"/>
                  <a:gd name="connsiteY101" fmla="*/ 113463 h 813570"/>
                  <a:gd name="connsiteX102" fmla="*/ 1271165 w 1503079"/>
                  <a:gd name="connsiteY102" fmla="*/ 113463 h 813570"/>
                  <a:gd name="connsiteX103" fmla="*/ 1271165 w 1503079"/>
                  <a:gd name="connsiteY103" fmla="*/ 110970 h 813570"/>
                  <a:gd name="connsiteX104" fmla="*/ 1262437 w 1503079"/>
                  <a:gd name="connsiteY104" fmla="*/ 115957 h 813570"/>
                  <a:gd name="connsiteX105" fmla="*/ 1259943 w 1503079"/>
                  <a:gd name="connsiteY105" fmla="*/ 113463 h 813570"/>
                  <a:gd name="connsiteX106" fmla="*/ 1257450 w 1503079"/>
                  <a:gd name="connsiteY106" fmla="*/ 117204 h 813570"/>
                  <a:gd name="connsiteX107" fmla="*/ 1258697 w 1503079"/>
                  <a:gd name="connsiteY107" fmla="*/ 110970 h 813570"/>
                  <a:gd name="connsiteX108" fmla="*/ 1252462 w 1503079"/>
                  <a:gd name="connsiteY108" fmla="*/ 110970 h 813570"/>
                  <a:gd name="connsiteX109" fmla="*/ 1251215 w 1503079"/>
                  <a:gd name="connsiteY109" fmla="*/ 112217 h 813570"/>
                  <a:gd name="connsiteX110" fmla="*/ 1249969 w 1503079"/>
                  <a:gd name="connsiteY110" fmla="*/ 113463 h 813570"/>
                  <a:gd name="connsiteX111" fmla="*/ 1244981 w 1503079"/>
                  <a:gd name="connsiteY111" fmla="*/ 113463 h 813570"/>
                  <a:gd name="connsiteX112" fmla="*/ 1239994 w 1503079"/>
                  <a:gd name="connsiteY112" fmla="*/ 113463 h 813570"/>
                  <a:gd name="connsiteX113" fmla="*/ 1238747 w 1503079"/>
                  <a:gd name="connsiteY113" fmla="*/ 112217 h 813570"/>
                  <a:gd name="connsiteX114" fmla="*/ 1235006 w 1503079"/>
                  <a:gd name="connsiteY114" fmla="*/ 113463 h 813570"/>
                  <a:gd name="connsiteX115" fmla="*/ 1233760 w 1503079"/>
                  <a:gd name="connsiteY115" fmla="*/ 109723 h 813570"/>
                  <a:gd name="connsiteX116" fmla="*/ 1227525 w 1503079"/>
                  <a:gd name="connsiteY116" fmla="*/ 110970 h 813570"/>
                  <a:gd name="connsiteX117" fmla="*/ 1225032 w 1503079"/>
                  <a:gd name="connsiteY117" fmla="*/ 109723 h 813570"/>
                  <a:gd name="connsiteX118" fmla="*/ 1217551 w 1503079"/>
                  <a:gd name="connsiteY118" fmla="*/ 112217 h 813570"/>
                  <a:gd name="connsiteX119" fmla="*/ 1213810 w 1503079"/>
                  <a:gd name="connsiteY119" fmla="*/ 108476 h 813570"/>
                  <a:gd name="connsiteX120" fmla="*/ 1208823 w 1503079"/>
                  <a:gd name="connsiteY120" fmla="*/ 110970 h 813570"/>
                  <a:gd name="connsiteX121" fmla="*/ 1205082 w 1503079"/>
                  <a:gd name="connsiteY121" fmla="*/ 108476 h 813570"/>
                  <a:gd name="connsiteX122" fmla="*/ 1203835 w 1503079"/>
                  <a:gd name="connsiteY122" fmla="*/ 112217 h 813570"/>
                  <a:gd name="connsiteX123" fmla="*/ 1185756 w 1503079"/>
                  <a:gd name="connsiteY123" fmla="*/ 108476 h 813570"/>
                  <a:gd name="connsiteX124" fmla="*/ 1183262 w 1503079"/>
                  <a:gd name="connsiteY124" fmla="*/ 102242 h 813570"/>
                  <a:gd name="connsiteX125" fmla="*/ 1180768 w 1503079"/>
                  <a:gd name="connsiteY125" fmla="*/ 104736 h 813570"/>
                  <a:gd name="connsiteX126" fmla="*/ 1179522 w 1503079"/>
                  <a:gd name="connsiteY126" fmla="*/ 108476 h 813570"/>
                  <a:gd name="connsiteX127" fmla="*/ 1178275 w 1503079"/>
                  <a:gd name="connsiteY127" fmla="*/ 103489 h 813570"/>
                  <a:gd name="connsiteX128" fmla="*/ 1174534 w 1503079"/>
                  <a:gd name="connsiteY128" fmla="*/ 103489 h 813570"/>
                  <a:gd name="connsiteX129" fmla="*/ 1169547 w 1503079"/>
                  <a:gd name="connsiteY129" fmla="*/ 103489 h 813570"/>
                  <a:gd name="connsiteX130" fmla="*/ 1164559 w 1503079"/>
                  <a:gd name="connsiteY130" fmla="*/ 102242 h 813570"/>
                  <a:gd name="connsiteX131" fmla="*/ 1159572 w 1503079"/>
                  <a:gd name="connsiteY131" fmla="*/ 104736 h 813570"/>
                  <a:gd name="connsiteX132" fmla="*/ 1157078 w 1503079"/>
                  <a:gd name="connsiteY132" fmla="*/ 102242 h 813570"/>
                  <a:gd name="connsiteX133" fmla="*/ 1153338 w 1503079"/>
                  <a:gd name="connsiteY133" fmla="*/ 104736 h 813570"/>
                  <a:gd name="connsiteX134" fmla="*/ 1152091 w 1503079"/>
                  <a:gd name="connsiteY134" fmla="*/ 98501 h 813570"/>
                  <a:gd name="connsiteX135" fmla="*/ 1148350 w 1503079"/>
                  <a:gd name="connsiteY135" fmla="*/ 100995 h 813570"/>
                  <a:gd name="connsiteX136" fmla="*/ 1145857 w 1503079"/>
                  <a:gd name="connsiteY136" fmla="*/ 105982 h 813570"/>
                  <a:gd name="connsiteX137" fmla="*/ 1139622 w 1503079"/>
                  <a:gd name="connsiteY137" fmla="*/ 99748 h 813570"/>
                  <a:gd name="connsiteX138" fmla="*/ 1138375 w 1503079"/>
                  <a:gd name="connsiteY138" fmla="*/ 102242 h 813570"/>
                  <a:gd name="connsiteX139" fmla="*/ 1129647 w 1503079"/>
                  <a:gd name="connsiteY139" fmla="*/ 98501 h 813570"/>
                  <a:gd name="connsiteX140" fmla="*/ 1123413 w 1503079"/>
                  <a:gd name="connsiteY140" fmla="*/ 102242 h 813570"/>
                  <a:gd name="connsiteX141" fmla="*/ 1107828 w 1503079"/>
                  <a:gd name="connsiteY141" fmla="*/ 97254 h 813570"/>
                  <a:gd name="connsiteX142" fmla="*/ 1105334 w 1503079"/>
                  <a:gd name="connsiteY142" fmla="*/ 92267 h 813570"/>
                  <a:gd name="connsiteX143" fmla="*/ 1100346 w 1503079"/>
                  <a:gd name="connsiteY143" fmla="*/ 98501 h 813570"/>
                  <a:gd name="connsiteX144" fmla="*/ 1097853 w 1503079"/>
                  <a:gd name="connsiteY144" fmla="*/ 93514 h 813570"/>
                  <a:gd name="connsiteX145" fmla="*/ 1095359 w 1503079"/>
                  <a:gd name="connsiteY145" fmla="*/ 96008 h 813570"/>
                  <a:gd name="connsiteX146" fmla="*/ 1081020 w 1503079"/>
                  <a:gd name="connsiteY146" fmla="*/ 97254 h 813570"/>
                  <a:gd name="connsiteX147" fmla="*/ 1077280 w 1503079"/>
                  <a:gd name="connsiteY147" fmla="*/ 91020 h 813570"/>
                  <a:gd name="connsiteX148" fmla="*/ 1068552 w 1503079"/>
                  <a:gd name="connsiteY148" fmla="*/ 91020 h 813570"/>
                  <a:gd name="connsiteX149" fmla="*/ 1067305 w 1503079"/>
                  <a:gd name="connsiteY149" fmla="*/ 92267 h 813570"/>
                  <a:gd name="connsiteX150" fmla="*/ 1059824 w 1503079"/>
                  <a:gd name="connsiteY150" fmla="*/ 91020 h 813570"/>
                  <a:gd name="connsiteX151" fmla="*/ 1058577 w 1503079"/>
                  <a:gd name="connsiteY151" fmla="*/ 89773 h 813570"/>
                  <a:gd name="connsiteX152" fmla="*/ 1053590 w 1503079"/>
                  <a:gd name="connsiteY152" fmla="*/ 89773 h 813570"/>
                  <a:gd name="connsiteX153" fmla="*/ 1047355 w 1503079"/>
                  <a:gd name="connsiteY153" fmla="*/ 92267 h 813570"/>
                  <a:gd name="connsiteX154" fmla="*/ 1044862 w 1503079"/>
                  <a:gd name="connsiteY154" fmla="*/ 91020 h 813570"/>
                  <a:gd name="connsiteX155" fmla="*/ 1033016 w 1503079"/>
                  <a:gd name="connsiteY155" fmla="*/ 92267 h 813570"/>
                  <a:gd name="connsiteX156" fmla="*/ 1031770 w 1503079"/>
                  <a:gd name="connsiteY156" fmla="*/ 86033 h 813570"/>
                  <a:gd name="connsiteX157" fmla="*/ 1024289 w 1503079"/>
                  <a:gd name="connsiteY157" fmla="*/ 89773 h 813570"/>
                  <a:gd name="connsiteX158" fmla="*/ 1018054 w 1503079"/>
                  <a:gd name="connsiteY158" fmla="*/ 83539 h 813570"/>
                  <a:gd name="connsiteX159" fmla="*/ 1010573 w 1503079"/>
                  <a:gd name="connsiteY159" fmla="*/ 87280 h 813570"/>
                  <a:gd name="connsiteX160" fmla="*/ 1005586 w 1503079"/>
                  <a:gd name="connsiteY160" fmla="*/ 84786 h 813570"/>
                  <a:gd name="connsiteX161" fmla="*/ 1003092 w 1503079"/>
                  <a:gd name="connsiteY161" fmla="*/ 87280 h 813570"/>
                  <a:gd name="connsiteX162" fmla="*/ 1001845 w 1503079"/>
                  <a:gd name="connsiteY162" fmla="*/ 84786 h 813570"/>
                  <a:gd name="connsiteX163" fmla="*/ 1000598 w 1503079"/>
                  <a:gd name="connsiteY163" fmla="*/ 82292 h 813570"/>
                  <a:gd name="connsiteX164" fmla="*/ 988753 w 1503079"/>
                  <a:gd name="connsiteY164" fmla="*/ 86033 h 813570"/>
                  <a:gd name="connsiteX165" fmla="*/ 987506 w 1503079"/>
                  <a:gd name="connsiteY165" fmla="*/ 81045 h 813570"/>
                  <a:gd name="connsiteX166" fmla="*/ 978778 w 1503079"/>
                  <a:gd name="connsiteY166" fmla="*/ 79798 h 813570"/>
                  <a:gd name="connsiteX167" fmla="*/ 972544 w 1503079"/>
                  <a:gd name="connsiteY167" fmla="*/ 83539 h 813570"/>
                  <a:gd name="connsiteX168" fmla="*/ 970050 w 1503079"/>
                  <a:gd name="connsiteY168" fmla="*/ 82292 h 813570"/>
                  <a:gd name="connsiteX169" fmla="*/ 968804 w 1503079"/>
                  <a:gd name="connsiteY169" fmla="*/ 77305 h 813570"/>
                  <a:gd name="connsiteX170" fmla="*/ 965063 w 1503079"/>
                  <a:gd name="connsiteY170" fmla="*/ 77305 h 813570"/>
                  <a:gd name="connsiteX171" fmla="*/ 965063 w 1503079"/>
                  <a:gd name="connsiteY171" fmla="*/ 78552 h 813570"/>
                  <a:gd name="connsiteX172" fmla="*/ 961322 w 1503079"/>
                  <a:gd name="connsiteY172" fmla="*/ 77305 h 813570"/>
                  <a:gd name="connsiteX173" fmla="*/ 958829 w 1503079"/>
                  <a:gd name="connsiteY173" fmla="*/ 78552 h 813570"/>
                  <a:gd name="connsiteX174" fmla="*/ 955088 w 1503079"/>
                  <a:gd name="connsiteY174" fmla="*/ 79798 h 813570"/>
                  <a:gd name="connsiteX175" fmla="*/ 956335 w 1503079"/>
                  <a:gd name="connsiteY175" fmla="*/ 76058 h 813570"/>
                  <a:gd name="connsiteX176" fmla="*/ 944490 w 1503079"/>
                  <a:gd name="connsiteY176" fmla="*/ 76058 h 813570"/>
                  <a:gd name="connsiteX177" fmla="*/ 945737 w 1503079"/>
                  <a:gd name="connsiteY177" fmla="*/ 73564 h 813570"/>
                  <a:gd name="connsiteX178" fmla="*/ 940749 w 1503079"/>
                  <a:gd name="connsiteY178" fmla="*/ 68577 h 813570"/>
                  <a:gd name="connsiteX179" fmla="*/ 927658 w 1503079"/>
                  <a:gd name="connsiteY179" fmla="*/ 67330 h 813570"/>
                  <a:gd name="connsiteX180" fmla="*/ 922670 w 1503079"/>
                  <a:gd name="connsiteY180" fmla="*/ 71071 h 813570"/>
                  <a:gd name="connsiteX181" fmla="*/ 921423 w 1503079"/>
                  <a:gd name="connsiteY181" fmla="*/ 68577 h 813570"/>
                  <a:gd name="connsiteX182" fmla="*/ 909578 w 1503079"/>
                  <a:gd name="connsiteY182" fmla="*/ 63589 h 813570"/>
                  <a:gd name="connsiteX183" fmla="*/ 905838 w 1503079"/>
                  <a:gd name="connsiteY183" fmla="*/ 67330 h 813570"/>
                  <a:gd name="connsiteX184" fmla="*/ 898357 w 1503079"/>
                  <a:gd name="connsiteY184" fmla="*/ 59849 h 813570"/>
                  <a:gd name="connsiteX185" fmla="*/ 893369 w 1503079"/>
                  <a:gd name="connsiteY185" fmla="*/ 62343 h 813570"/>
                  <a:gd name="connsiteX186" fmla="*/ 888382 w 1503079"/>
                  <a:gd name="connsiteY186" fmla="*/ 61096 h 813570"/>
                  <a:gd name="connsiteX187" fmla="*/ 889629 w 1503079"/>
                  <a:gd name="connsiteY187" fmla="*/ 58602 h 813570"/>
                  <a:gd name="connsiteX188" fmla="*/ 883394 w 1503079"/>
                  <a:gd name="connsiteY188" fmla="*/ 57355 h 813570"/>
                  <a:gd name="connsiteX189" fmla="*/ 880901 w 1503079"/>
                  <a:gd name="connsiteY189" fmla="*/ 57355 h 813570"/>
                  <a:gd name="connsiteX190" fmla="*/ 877160 w 1503079"/>
                  <a:gd name="connsiteY190" fmla="*/ 56108 h 813570"/>
                  <a:gd name="connsiteX191" fmla="*/ 872173 w 1503079"/>
                  <a:gd name="connsiteY191" fmla="*/ 53615 h 813570"/>
                  <a:gd name="connsiteX192" fmla="*/ 872173 w 1503079"/>
                  <a:gd name="connsiteY192" fmla="*/ 51121 h 813570"/>
                  <a:gd name="connsiteX193" fmla="*/ 868432 w 1503079"/>
                  <a:gd name="connsiteY193" fmla="*/ 49874 h 813570"/>
                  <a:gd name="connsiteX194" fmla="*/ 864691 w 1503079"/>
                  <a:gd name="connsiteY194" fmla="*/ 51121 h 813570"/>
                  <a:gd name="connsiteX195" fmla="*/ 857210 w 1503079"/>
                  <a:gd name="connsiteY195" fmla="*/ 46133 h 813570"/>
                  <a:gd name="connsiteX196" fmla="*/ 854717 w 1503079"/>
                  <a:gd name="connsiteY196" fmla="*/ 42393 h 813570"/>
                  <a:gd name="connsiteX197" fmla="*/ 845989 w 1503079"/>
                  <a:gd name="connsiteY197" fmla="*/ 44887 h 813570"/>
                  <a:gd name="connsiteX198" fmla="*/ 841001 w 1503079"/>
                  <a:gd name="connsiteY198" fmla="*/ 38652 h 813570"/>
                  <a:gd name="connsiteX199" fmla="*/ 836014 w 1503079"/>
                  <a:gd name="connsiteY199" fmla="*/ 41146 h 813570"/>
                  <a:gd name="connsiteX200" fmla="*/ 837261 w 1503079"/>
                  <a:gd name="connsiteY200" fmla="*/ 34912 h 813570"/>
                  <a:gd name="connsiteX201" fmla="*/ 816688 w 1503079"/>
                  <a:gd name="connsiteY201" fmla="*/ 33665 h 813570"/>
                  <a:gd name="connsiteX202" fmla="*/ 815441 w 1503079"/>
                  <a:gd name="connsiteY202" fmla="*/ 26184 h 813570"/>
                  <a:gd name="connsiteX203" fmla="*/ 809207 w 1503079"/>
                  <a:gd name="connsiteY203" fmla="*/ 29924 h 813570"/>
                  <a:gd name="connsiteX204" fmla="*/ 802972 w 1503079"/>
                  <a:gd name="connsiteY204" fmla="*/ 31171 h 813570"/>
                  <a:gd name="connsiteX205" fmla="*/ 800479 w 1503079"/>
                  <a:gd name="connsiteY205" fmla="*/ 24937 h 813570"/>
                  <a:gd name="connsiteX206" fmla="*/ 795491 w 1503079"/>
                  <a:gd name="connsiteY206" fmla="*/ 26184 h 813570"/>
                  <a:gd name="connsiteX207" fmla="*/ 791751 w 1503079"/>
                  <a:gd name="connsiteY207" fmla="*/ 24937 h 813570"/>
                  <a:gd name="connsiteX208" fmla="*/ 790504 w 1503079"/>
                  <a:gd name="connsiteY208" fmla="*/ 22443 h 813570"/>
                  <a:gd name="connsiteX209" fmla="*/ 786763 w 1503079"/>
                  <a:gd name="connsiteY209" fmla="*/ 24937 h 813570"/>
                  <a:gd name="connsiteX210" fmla="*/ 781776 w 1503079"/>
                  <a:gd name="connsiteY210" fmla="*/ 19950 h 813570"/>
                  <a:gd name="connsiteX211" fmla="*/ 780529 w 1503079"/>
                  <a:gd name="connsiteY211" fmla="*/ 22443 h 813570"/>
                  <a:gd name="connsiteX212" fmla="*/ 781776 w 1503079"/>
                  <a:gd name="connsiteY212" fmla="*/ 17456 h 813570"/>
                  <a:gd name="connsiteX213" fmla="*/ 775542 w 1503079"/>
                  <a:gd name="connsiteY213" fmla="*/ 14962 h 813570"/>
                  <a:gd name="connsiteX214" fmla="*/ 770554 w 1503079"/>
                  <a:gd name="connsiteY214" fmla="*/ 18703 h 813570"/>
                  <a:gd name="connsiteX215" fmla="*/ 766814 w 1503079"/>
                  <a:gd name="connsiteY215" fmla="*/ 17456 h 813570"/>
                  <a:gd name="connsiteX216" fmla="*/ 763073 w 1503079"/>
                  <a:gd name="connsiteY216" fmla="*/ 14962 h 813570"/>
                  <a:gd name="connsiteX217" fmla="*/ 754345 w 1503079"/>
                  <a:gd name="connsiteY217" fmla="*/ 18703 h 813570"/>
                  <a:gd name="connsiteX218" fmla="*/ 755592 w 1503079"/>
                  <a:gd name="connsiteY218" fmla="*/ 12469 h 813570"/>
                  <a:gd name="connsiteX219" fmla="*/ 745617 w 1503079"/>
                  <a:gd name="connsiteY219" fmla="*/ 16209 h 813570"/>
                  <a:gd name="connsiteX220" fmla="*/ 745617 w 1503079"/>
                  <a:gd name="connsiteY220" fmla="*/ 11222 h 813570"/>
                  <a:gd name="connsiteX221" fmla="*/ 739383 w 1503079"/>
                  <a:gd name="connsiteY221" fmla="*/ 13715 h 813570"/>
                  <a:gd name="connsiteX222" fmla="*/ 722550 w 1503079"/>
                  <a:gd name="connsiteY222" fmla="*/ 13715 h 813570"/>
                  <a:gd name="connsiteX223" fmla="*/ 716316 w 1503079"/>
                  <a:gd name="connsiteY223" fmla="*/ 9975 h 813570"/>
                  <a:gd name="connsiteX224" fmla="*/ 706341 w 1503079"/>
                  <a:gd name="connsiteY224" fmla="*/ 11222 h 813570"/>
                  <a:gd name="connsiteX225" fmla="*/ 703848 w 1503079"/>
                  <a:gd name="connsiteY225" fmla="*/ 9975 h 813570"/>
                  <a:gd name="connsiteX226" fmla="*/ 697613 w 1503079"/>
                  <a:gd name="connsiteY226" fmla="*/ 9975 h 813570"/>
                  <a:gd name="connsiteX227" fmla="*/ 698860 w 1503079"/>
                  <a:gd name="connsiteY227" fmla="*/ 8728 h 813570"/>
                  <a:gd name="connsiteX228" fmla="*/ 697613 w 1503079"/>
                  <a:gd name="connsiteY228" fmla="*/ 7481 h 813570"/>
                  <a:gd name="connsiteX229" fmla="*/ 697613 w 1503079"/>
                  <a:gd name="connsiteY229" fmla="*/ 4987 h 813570"/>
                  <a:gd name="connsiteX230" fmla="*/ 691379 w 1503079"/>
                  <a:gd name="connsiteY230" fmla="*/ 9975 h 813570"/>
                  <a:gd name="connsiteX231" fmla="*/ 690132 w 1503079"/>
                  <a:gd name="connsiteY231" fmla="*/ 4987 h 813570"/>
                  <a:gd name="connsiteX232" fmla="*/ 683898 w 1503079"/>
                  <a:gd name="connsiteY232" fmla="*/ 8728 h 813570"/>
                  <a:gd name="connsiteX233" fmla="*/ 680157 w 1503079"/>
                  <a:gd name="connsiteY233" fmla="*/ 3741 h 813570"/>
                  <a:gd name="connsiteX234" fmla="*/ 675170 w 1503079"/>
                  <a:gd name="connsiteY234" fmla="*/ 3741 h 813570"/>
                  <a:gd name="connsiteX235" fmla="*/ 670183 w 1503079"/>
                  <a:gd name="connsiteY235" fmla="*/ 8728 h 813570"/>
                  <a:gd name="connsiteX236" fmla="*/ 662702 w 1503079"/>
                  <a:gd name="connsiteY236" fmla="*/ 7481 h 813570"/>
                  <a:gd name="connsiteX237" fmla="*/ 661455 w 1503079"/>
                  <a:gd name="connsiteY237" fmla="*/ 4987 h 813570"/>
                  <a:gd name="connsiteX238" fmla="*/ 657714 w 1503079"/>
                  <a:gd name="connsiteY238" fmla="*/ 3741 h 813570"/>
                  <a:gd name="connsiteX239" fmla="*/ 651480 w 1503079"/>
                  <a:gd name="connsiteY239" fmla="*/ 8728 h 813570"/>
                  <a:gd name="connsiteX240" fmla="*/ 648986 w 1503079"/>
                  <a:gd name="connsiteY240" fmla="*/ 2494 h 813570"/>
                  <a:gd name="connsiteX241" fmla="*/ 641505 w 1503079"/>
                  <a:gd name="connsiteY241" fmla="*/ 4987 h 813570"/>
                  <a:gd name="connsiteX242" fmla="*/ 637765 w 1503079"/>
                  <a:gd name="connsiteY242" fmla="*/ 0 h 813570"/>
                  <a:gd name="connsiteX243" fmla="*/ 623426 w 1503079"/>
                  <a:gd name="connsiteY243" fmla="*/ 4987 h 813570"/>
                  <a:gd name="connsiteX244" fmla="*/ 619685 w 1503079"/>
                  <a:gd name="connsiteY244" fmla="*/ 2494 h 813570"/>
                  <a:gd name="connsiteX245" fmla="*/ 618438 w 1503079"/>
                  <a:gd name="connsiteY245" fmla="*/ 4987 h 813570"/>
                  <a:gd name="connsiteX246" fmla="*/ 614698 w 1503079"/>
                  <a:gd name="connsiteY246" fmla="*/ 6234 h 813570"/>
                  <a:gd name="connsiteX247" fmla="*/ 610957 w 1503079"/>
                  <a:gd name="connsiteY247" fmla="*/ 3741 h 813570"/>
                  <a:gd name="connsiteX248" fmla="*/ 608464 w 1503079"/>
                  <a:gd name="connsiteY248" fmla="*/ 6234 h 813570"/>
                  <a:gd name="connsiteX249" fmla="*/ 596618 w 1503079"/>
                  <a:gd name="connsiteY249" fmla="*/ 6234 h 813570"/>
                  <a:gd name="connsiteX250" fmla="*/ 590384 w 1503079"/>
                  <a:gd name="connsiteY250" fmla="*/ 3741 h 813570"/>
                  <a:gd name="connsiteX251" fmla="*/ 585397 w 1503079"/>
                  <a:gd name="connsiteY251" fmla="*/ 8728 h 813570"/>
                  <a:gd name="connsiteX252" fmla="*/ 582903 w 1503079"/>
                  <a:gd name="connsiteY252" fmla="*/ 6234 h 813570"/>
                  <a:gd name="connsiteX253" fmla="*/ 581656 w 1503079"/>
                  <a:gd name="connsiteY253" fmla="*/ 2494 h 813570"/>
                  <a:gd name="connsiteX254" fmla="*/ 576669 w 1503079"/>
                  <a:gd name="connsiteY254" fmla="*/ 4987 h 813570"/>
                  <a:gd name="connsiteX255" fmla="*/ 574175 w 1503079"/>
                  <a:gd name="connsiteY255" fmla="*/ 9975 h 813570"/>
                  <a:gd name="connsiteX256" fmla="*/ 571681 w 1503079"/>
                  <a:gd name="connsiteY256" fmla="*/ 11222 h 813570"/>
                  <a:gd name="connsiteX257" fmla="*/ 572928 w 1503079"/>
                  <a:gd name="connsiteY257" fmla="*/ 6234 h 813570"/>
                  <a:gd name="connsiteX258" fmla="*/ 556096 w 1503079"/>
                  <a:gd name="connsiteY258" fmla="*/ 6234 h 813570"/>
                  <a:gd name="connsiteX259" fmla="*/ 553602 w 1503079"/>
                  <a:gd name="connsiteY259" fmla="*/ 12469 h 813570"/>
                  <a:gd name="connsiteX260" fmla="*/ 551108 w 1503079"/>
                  <a:gd name="connsiteY260" fmla="*/ 7481 h 813570"/>
                  <a:gd name="connsiteX261" fmla="*/ 548615 w 1503079"/>
                  <a:gd name="connsiteY261" fmla="*/ 11222 h 813570"/>
                  <a:gd name="connsiteX262" fmla="*/ 541134 w 1503079"/>
                  <a:gd name="connsiteY262" fmla="*/ 9975 h 813570"/>
                  <a:gd name="connsiteX263" fmla="*/ 537393 w 1503079"/>
                  <a:gd name="connsiteY263" fmla="*/ 12469 h 813570"/>
                  <a:gd name="connsiteX264" fmla="*/ 529912 w 1503079"/>
                  <a:gd name="connsiteY264" fmla="*/ 8728 h 813570"/>
                  <a:gd name="connsiteX265" fmla="*/ 526171 w 1503079"/>
                  <a:gd name="connsiteY265" fmla="*/ 16209 h 813570"/>
                  <a:gd name="connsiteX266" fmla="*/ 522431 w 1503079"/>
                  <a:gd name="connsiteY266" fmla="*/ 12469 h 813570"/>
                  <a:gd name="connsiteX267" fmla="*/ 523678 w 1503079"/>
                  <a:gd name="connsiteY267" fmla="*/ 17456 h 813570"/>
                  <a:gd name="connsiteX268" fmla="*/ 514950 w 1503079"/>
                  <a:gd name="connsiteY268" fmla="*/ 17456 h 813570"/>
                  <a:gd name="connsiteX269" fmla="*/ 511209 w 1503079"/>
                  <a:gd name="connsiteY269" fmla="*/ 21196 h 813570"/>
                  <a:gd name="connsiteX270" fmla="*/ 502481 w 1503079"/>
                  <a:gd name="connsiteY270" fmla="*/ 18703 h 813570"/>
                  <a:gd name="connsiteX271" fmla="*/ 498741 w 1503079"/>
                  <a:gd name="connsiteY271" fmla="*/ 24937 h 813570"/>
                  <a:gd name="connsiteX272" fmla="*/ 491260 w 1503079"/>
                  <a:gd name="connsiteY272" fmla="*/ 22443 h 813570"/>
                  <a:gd name="connsiteX273" fmla="*/ 476921 w 1503079"/>
                  <a:gd name="connsiteY273" fmla="*/ 26184 h 813570"/>
                  <a:gd name="connsiteX274" fmla="*/ 473180 w 1503079"/>
                  <a:gd name="connsiteY274" fmla="*/ 28678 h 813570"/>
                  <a:gd name="connsiteX275" fmla="*/ 470686 w 1503079"/>
                  <a:gd name="connsiteY275" fmla="*/ 27431 h 813570"/>
                  <a:gd name="connsiteX276" fmla="*/ 463205 w 1503079"/>
                  <a:gd name="connsiteY276" fmla="*/ 29924 h 813570"/>
                  <a:gd name="connsiteX277" fmla="*/ 460712 w 1503079"/>
                  <a:gd name="connsiteY277" fmla="*/ 28678 h 813570"/>
                  <a:gd name="connsiteX278" fmla="*/ 458218 w 1503079"/>
                  <a:gd name="connsiteY278" fmla="*/ 31171 h 813570"/>
                  <a:gd name="connsiteX279" fmla="*/ 453230 w 1503079"/>
                  <a:gd name="connsiteY279" fmla="*/ 31171 h 813570"/>
                  <a:gd name="connsiteX280" fmla="*/ 453230 w 1503079"/>
                  <a:gd name="connsiteY280" fmla="*/ 32418 h 813570"/>
                  <a:gd name="connsiteX281" fmla="*/ 446996 w 1503079"/>
                  <a:gd name="connsiteY281" fmla="*/ 34912 h 813570"/>
                  <a:gd name="connsiteX282" fmla="*/ 445749 w 1503079"/>
                  <a:gd name="connsiteY282" fmla="*/ 29924 h 813570"/>
                  <a:gd name="connsiteX283" fmla="*/ 440762 w 1503079"/>
                  <a:gd name="connsiteY283" fmla="*/ 33665 h 813570"/>
                  <a:gd name="connsiteX284" fmla="*/ 434528 w 1503079"/>
                  <a:gd name="connsiteY284" fmla="*/ 36159 h 813570"/>
                  <a:gd name="connsiteX285" fmla="*/ 432034 w 1503079"/>
                  <a:gd name="connsiteY285" fmla="*/ 33665 h 813570"/>
                  <a:gd name="connsiteX286" fmla="*/ 430787 w 1503079"/>
                  <a:gd name="connsiteY286" fmla="*/ 38652 h 813570"/>
                  <a:gd name="connsiteX287" fmla="*/ 420812 w 1503079"/>
                  <a:gd name="connsiteY287" fmla="*/ 38652 h 813570"/>
                  <a:gd name="connsiteX288" fmla="*/ 418319 w 1503079"/>
                  <a:gd name="connsiteY288" fmla="*/ 39899 h 813570"/>
                  <a:gd name="connsiteX289" fmla="*/ 415825 w 1503079"/>
                  <a:gd name="connsiteY289" fmla="*/ 43640 h 813570"/>
                  <a:gd name="connsiteX290" fmla="*/ 413331 w 1503079"/>
                  <a:gd name="connsiteY290" fmla="*/ 44887 h 813570"/>
                  <a:gd name="connsiteX291" fmla="*/ 401486 w 1503079"/>
                  <a:gd name="connsiteY291" fmla="*/ 47380 h 813570"/>
                  <a:gd name="connsiteX292" fmla="*/ 397746 w 1503079"/>
                  <a:gd name="connsiteY292" fmla="*/ 43640 h 813570"/>
                  <a:gd name="connsiteX293" fmla="*/ 395252 w 1503079"/>
                  <a:gd name="connsiteY293" fmla="*/ 48627 h 813570"/>
                  <a:gd name="connsiteX294" fmla="*/ 389018 w 1503079"/>
                  <a:gd name="connsiteY294" fmla="*/ 52368 h 813570"/>
                  <a:gd name="connsiteX295" fmla="*/ 386524 w 1503079"/>
                  <a:gd name="connsiteY295" fmla="*/ 49874 h 813570"/>
                  <a:gd name="connsiteX296" fmla="*/ 377796 w 1503079"/>
                  <a:gd name="connsiteY296" fmla="*/ 53615 h 813570"/>
                  <a:gd name="connsiteX297" fmla="*/ 375302 w 1503079"/>
                  <a:gd name="connsiteY297" fmla="*/ 51121 h 813570"/>
                  <a:gd name="connsiteX298" fmla="*/ 370315 w 1503079"/>
                  <a:gd name="connsiteY298" fmla="*/ 56108 h 813570"/>
                  <a:gd name="connsiteX299" fmla="*/ 350989 w 1503079"/>
                  <a:gd name="connsiteY299" fmla="*/ 62343 h 813570"/>
                  <a:gd name="connsiteX300" fmla="*/ 346001 w 1503079"/>
                  <a:gd name="connsiteY300" fmla="*/ 59849 h 813570"/>
                  <a:gd name="connsiteX301" fmla="*/ 338520 w 1503079"/>
                  <a:gd name="connsiteY301" fmla="*/ 64836 h 813570"/>
                  <a:gd name="connsiteX302" fmla="*/ 341014 w 1503079"/>
                  <a:gd name="connsiteY302" fmla="*/ 59849 h 813570"/>
                  <a:gd name="connsiteX303" fmla="*/ 334780 w 1503079"/>
                  <a:gd name="connsiteY303" fmla="*/ 61096 h 813570"/>
                  <a:gd name="connsiteX304" fmla="*/ 332286 w 1503079"/>
                  <a:gd name="connsiteY304" fmla="*/ 66083 h 813570"/>
                  <a:gd name="connsiteX305" fmla="*/ 324805 w 1503079"/>
                  <a:gd name="connsiteY305" fmla="*/ 63589 h 813570"/>
                  <a:gd name="connsiteX306" fmla="*/ 322311 w 1503079"/>
                  <a:gd name="connsiteY306" fmla="*/ 68577 h 813570"/>
                  <a:gd name="connsiteX307" fmla="*/ 319817 w 1503079"/>
                  <a:gd name="connsiteY307" fmla="*/ 67330 h 813570"/>
                  <a:gd name="connsiteX308" fmla="*/ 306725 w 1503079"/>
                  <a:gd name="connsiteY308" fmla="*/ 74811 h 813570"/>
                  <a:gd name="connsiteX309" fmla="*/ 305479 w 1503079"/>
                  <a:gd name="connsiteY309" fmla="*/ 72317 h 813570"/>
                  <a:gd name="connsiteX310" fmla="*/ 302985 w 1503079"/>
                  <a:gd name="connsiteY310" fmla="*/ 73564 h 813570"/>
                  <a:gd name="connsiteX311" fmla="*/ 295504 w 1503079"/>
                  <a:gd name="connsiteY311" fmla="*/ 81045 h 813570"/>
                  <a:gd name="connsiteX312" fmla="*/ 296751 w 1503079"/>
                  <a:gd name="connsiteY312" fmla="*/ 77305 h 813570"/>
                  <a:gd name="connsiteX313" fmla="*/ 293010 w 1503079"/>
                  <a:gd name="connsiteY313" fmla="*/ 81045 h 813570"/>
                  <a:gd name="connsiteX314" fmla="*/ 288023 w 1503079"/>
                  <a:gd name="connsiteY314" fmla="*/ 83539 h 813570"/>
                  <a:gd name="connsiteX315" fmla="*/ 281788 w 1503079"/>
                  <a:gd name="connsiteY315" fmla="*/ 82292 h 813570"/>
                  <a:gd name="connsiteX316" fmla="*/ 275554 w 1503079"/>
                  <a:gd name="connsiteY316" fmla="*/ 88526 h 813570"/>
                  <a:gd name="connsiteX317" fmla="*/ 274307 w 1503079"/>
                  <a:gd name="connsiteY317" fmla="*/ 92267 h 813570"/>
                  <a:gd name="connsiteX318" fmla="*/ 270567 w 1503079"/>
                  <a:gd name="connsiteY318" fmla="*/ 93514 h 813570"/>
                  <a:gd name="connsiteX319" fmla="*/ 268073 w 1503079"/>
                  <a:gd name="connsiteY319" fmla="*/ 97254 h 813570"/>
                  <a:gd name="connsiteX320" fmla="*/ 260592 w 1503079"/>
                  <a:gd name="connsiteY320" fmla="*/ 93514 h 813570"/>
                  <a:gd name="connsiteX321" fmla="*/ 254358 w 1503079"/>
                  <a:gd name="connsiteY321" fmla="*/ 100995 h 813570"/>
                  <a:gd name="connsiteX322" fmla="*/ 253111 w 1503079"/>
                  <a:gd name="connsiteY322" fmla="*/ 98501 h 813570"/>
                  <a:gd name="connsiteX323" fmla="*/ 254358 w 1503079"/>
                  <a:gd name="connsiteY323" fmla="*/ 103489 h 813570"/>
                  <a:gd name="connsiteX324" fmla="*/ 242513 w 1503079"/>
                  <a:gd name="connsiteY324" fmla="*/ 109723 h 813570"/>
                  <a:gd name="connsiteX325" fmla="*/ 240019 w 1503079"/>
                  <a:gd name="connsiteY325" fmla="*/ 105982 h 813570"/>
                  <a:gd name="connsiteX326" fmla="*/ 241266 w 1503079"/>
                  <a:gd name="connsiteY326" fmla="*/ 109723 h 813570"/>
                  <a:gd name="connsiteX327" fmla="*/ 235032 w 1503079"/>
                  <a:gd name="connsiteY327" fmla="*/ 112217 h 813570"/>
                  <a:gd name="connsiteX328" fmla="*/ 230044 w 1503079"/>
                  <a:gd name="connsiteY328" fmla="*/ 113463 h 813570"/>
                  <a:gd name="connsiteX329" fmla="*/ 225057 w 1503079"/>
                  <a:gd name="connsiteY329" fmla="*/ 120945 h 813570"/>
                  <a:gd name="connsiteX330" fmla="*/ 221316 w 1503079"/>
                  <a:gd name="connsiteY330" fmla="*/ 118451 h 813570"/>
                  <a:gd name="connsiteX331" fmla="*/ 217576 w 1503079"/>
                  <a:gd name="connsiteY331" fmla="*/ 128426 h 813570"/>
                  <a:gd name="connsiteX332" fmla="*/ 213835 w 1503079"/>
                  <a:gd name="connsiteY332" fmla="*/ 125932 h 813570"/>
                  <a:gd name="connsiteX333" fmla="*/ 210094 w 1503079"/>
                  <a:gd name="connsiteY333" fmla="*/ 130919 h 813570"/>
                  <a:gd name="connsiteX334" fmla="*/ 207601 w 1503079"/>
                  <a:gd name="connsiteY334" fmla="*/ 130919 h 813570"/>
                  <a:gd name="connsiteX335" fmla="*/ 203860 w 1503079"/>
                  <a:gd name="connsiteY335" fmla="*/ 135907 h 813570"/>
                  <a:gd name="connsiteX336" fmla="*/ 200120 w 1503079"/>
                  <a:gd name="connsiteY336" fmla="*/ 134660 h 813570"/>
                  <a:gd name="connsiteX337" fmla="*/ 198873 w 1503079"/>
                  <a:gd name="connsiteY337" fmla="*/ 140894 h 813570"/>
                  <a:gd name="connsiteX338" fmla="*/ 191392 w 1503079"/>
                  <a:gd name="connsiteY338" fmla="*/ 143388 h 813570"/>
                  <a:gd name="connsiteX339" fmla="*/ 185157 w 1503079"/>
                  <a:gd name="connsiteY339" fmla="*/ 150869 h 813570"/>
                  <a:gd name="connsiteX340" fmla="*/ 182664 w 1503079"/>
                  <a:gd name="connsiteY340" fmla="*/ 153363 h 813570"/>
                  <a:gd name="connsiteX341" fmla="*/ 181417 w 1503079"/>
                  <a:gd name="connsiteY341" fmla="*/ 149622 h 813570"/>
                  <a:gd name="connsiteX342" fmla="*/ 176429 w 1503079"/>
                  <a:gd name="connsiteY342" fmla="*/ 157103 h 813570"/>
                  <a:gd name="connsiteX343" fmla="*/ 171442 w 1503079"/>
                  <a:gd name="connsiteY343" fmla="*/ 162091 h 813570"/>
                  <a:gd name="connsiteX344" fmla="*/ 168948 w 1503079"/>
                  <a:gd name="connsiteY344" fmla="*/ 167078 h 813570"/>
                  <a:gd name="connsiteX345" fmla="*/ 155856 w 1503079"/>
                  <a:gd name="connsiteY345" fmla="*/ 173312 h 813570"/>
                  <a:gd name="connsiteX346" fmla="*/ 155856 w 1503079"/>
                  <a:gd name="connsiteY346" fmla="*/ 179547 h 813570"/>
                  <a:gd name="connsiteX347" fmla="*/ 145882 w 1503079"/>
                  <a:gd name="connsiteY347" fmla="*/ 182040 h 813570"/>
                  <a:gd name="connsiteX348" fmla="*/ 142141 w 1503079"/>
                  <a:gd name="connsiteY348" fmla="*/ 193885 h 813570"/>
                  <a:gd name="connsiteX349" fmla="*/ 142141 w 1503079"/>
                  <a:gd name="connsiteY349" fmla="*/ 191392 h 813570"/>
                  <a:gd name="connsiteX350" fmla="*/ 139647 w 1503079"/>
                  <a:gd name="connsiteY350" fmla="*/ 192639 h 813570"/>
                  <a:gd name="connsiteX351" fmla="*/ 142141 w 1503079"/>
                  <a:gd name="connsiteY351" fmla="*/ 196379 h 813570"/>
                  <a:gd name="connsiteX352" fmla="*/ 133413 w 1503079"/>
                  <a:gd name="connsiteY352" fmla="*/ 201366 h 813570"/>
                  <a:gd name="connsiteX353" fmla="*/ 132166 w 1503079"/>
                  <a:gd name="connsiteY353" fmla="*/ 200120 h 813570"/>
                  <a:gd name="connsiteX354" fmla="*/ 133413 w 1503079"/>
                  <a:gd name="connsiteY354" fmla="*/ 203860 h 813570"/>
                  <a:gd name="connsiteX355" fmla="*/ 129673 w 1503079"/>
                  <a:gd name="connsiteY355" fmla="*/ 208848 h 813570"/>
                  <a:gd name="connsiteX356" fmla="*/ 123438 w 1503079"/>
                  <a:gd name="connsiteY356" fmla="*/ 212588 h 813570"/>
                  <a:gd name="connsiteX357" fmla="*/ 123438 w 1503079"/>
                  <a:gd name="connsiteY357" fmla="*/ 218822 h 813570"/>
                  <a:gd name="connsiteX358" fmla="*/ 118451 w 1503079"/>
                  <a:gd name="connsiteY358" fmla="*/ 221316 h 813570"/>
                  <a:gd name="connsiteX359" fmla="*/ 118451 w 1503079"/>
                  <a:gd name="connsiteY359" fmla="*/ 230044 h 813570"/>
                  <a:gd name="connsiteX360" fmla="*/ 112217 w 1503079"/>
                  <a:gd name="connsiteY360" fmla="*/ 244383 h 813570"/>
                  <a:gd name="connsiteX361" fmla="*/ 104736 w 1503079"/>
                  <a:gd name="connsiteY361" fmla="*/ 245630 h 813570"/>
                  <a:gd name="connsiteX362" fmla="*/ 102242 w 1503079"/>
                  <a:gd name="connsiteY362" fmla="*/ 259968 h 813570"/>
                  <a:gd name="connsiteX363" fmla="*/ 99748 w 1503079"/>
                  <a:gd name="connsiteY363" fmla="*/ 264956 h 813570"/>
                  <a:gd name="connsiteX364" fmla="*/ 94761 w 1503079"/>
                  <a:gd name="connsiteY364" fmla="*/ 264956 h 813570"/>
                  <a:gd name="connsiteX365" fmla="*/ 97254 w 1503079"/>
                  <a:gd name="connsiteY365" fmla="*/ 268696 h 813570"/>
                  <a:gd name="connsiteX366" fmla="*/ 91020 w 1503079"/>
                  <a:gd name="connsiteY366" fmla="*/ 269943 h 813570"/>
                  <a:gd name="connsiteX367" fmla="*/ 87280 w 1503079"/>
                  <a:gd name="connsiteY367" fmla="*/ 273684 h 813570"/>
                  <a:gd name="connsiteX368" fmla="*/ 87280 w 1503079"/>
                  <a:gd name="connsiteY368" fmla="*/ 277424 h 813570"/>
                  <a:gd name="connsiteX369" fmla="*/ 84786 w 1503079"/>
                  <a:gd name="connsiteY369" fmla="*/ 278671 h 813570"/>
                  <a:gd name="connsiteX370" fmla="*/ 83539 w 1503079"/>
                  <a:gd name="connsiteY370" fmla="*/ 290516 h 813570"/>
                  <a:gd name="connsiteX371" fmla="*/ 79798 w 1503079"/>
                  <a:gd name="connsiteY371" fmla="*/ 291763 h 813570"/>
                  <a:gd name="connsiteX372" fmla="*/ 78552 w 1503079"/>
                  <a:gd name="connsiteY372" fmla="*/ 301738 h 813570"/>
                  <a:gd name="connsiteX373" fmla="*/ 76058 w 1503079"/>
                  <a:gd name="connsiteY373" fmla="*/ 306725 h 813570"/>
                  <a:gd name="connsiteX374" fmla="*/ 68577 w 1503079"/>
                  <a:gd name="connsiteY374" fmla="*/ 309219 h 813570"/>
                  <a:gd name="connsiteX375" fmla="*/ 69824 w 1503079"/>
                  <a:gd name="connsiteY375" fmla="*/ 316700 h 813570"/>
                  <a:gd name="connsiteX376" fmla="*/ 64836 w 1503079"/>
                  <a:gd name="connsiteY376" fmla="*/ 320441 h 813570"/>
                  <a:gd name="connsiteX377" fmla="*/ 63589 w 1503079"/>
                  <a:gd name="connsiteY377" fmla="*/ 325428 h 813570"/>
                  <a:gd name="connsiteX378" fmla="*/ 59849 w 1503079"/>
                  <a:gd name="connsiteY378" fmla="*/ 327922 h 813570"/>
                  <a:gd name="connsiteX379" fmla="*/ 58602 w 1503079"/>
                  <a:gd name="connsiteY379" fmla="*/ 335403 h 813570"/>
                  <a:gd name="connsiteX380" fmla="*/ 54861 w 1503079"/>
                  <a:gd name="connsiteY380" fmla="*/ 337897 h 813570"/>
                  <a:gd name="connsiteX381" fmla="*/ 54861 w 1503079"/>
                  <a:gd name="connsiteY381" fmla="*/ 344131 h 813570"/>
                  <a:gd name="connsiteX382" fmla="*/ 53615 w 1503079"/>
                  <a:gd name="connsiteY382" fmla="*/ 346625 h 813570"/>
                  <a:gd name="connsiteX383" fmla="*/ 23067 w 1503079"/>
                  <a:gd name="connsiteY383" fmla="*/ 343508 h 813570"/>
                  <a:gd name="connsiteX384" fmla="*/ 21820 w 1503079"/>
                  <a:gd name="connsiteY384" fmla="*/ 347248 h 813570"/>
                  <a:gd name="connsiteX385" fmla="*/ 20573 w 1503079"/>
                  <a:gd name="connsiteY385" fmla="*/ 353482 h 813570"/>
                  <a:gd name="connsiteX386" fmla="*/ 15586 w 1503079"/>
                  <a:gd name="connsiteY386" fmla="*/ 355976 h 813570"/>
                  <a:gd name="connsiteX387" fmla="*/ 13092 w 1503079"/>
                  <a:gd name="connsiteY387" fmla="*/ 359717 h 813570"/>
                  <a:gd name="connsiteX388" fmla="*/ 9351 w 1503079"/>
                  <a:gd name="connsiteY388" fmla="*/ 359717 h 813570"/>
                  <a:gd name="connsiteX389" fmla="*/ 13092 w 1503079"/>
                  <a:gd name="connsiteY389" fmla="*/ 368445 h 813570"/>
                  <a:gd name="connsiteX390" fmla="*/ 9351 w 1503079"/>
                  <a:gd name="connsiteY390" fmla="*/ 377172 h 813570"/>
                  <a:gd name="connsiteX391" fmla="*/ 9351 w 1503079"/>
                  <a:gd name="connsiteY391" fmla="*/ 391511 h 813570"/>
                  <a:gd name="connsiteX392" fmla="*/ 4364 w 1503079"/>
                  <a:gd name="connsiteY392" fmla="*/ 392758 h 813570"/>
                  <a:gd name="connsiteX393" fmla="*/ 5611 w 1503079"/>
                  <a:gd name="connsiteY393" fmla="*/ 401486 h 813570"/>
                  <a:gd name="connsiteX394" fmla="*/ 6858 w 1503079"/>
                  <a:gd name="connsiteY394" fmla="*/ 402733 h 813570"/>
                  <a:gd name="connsiteX395" fmla="*/ 9351 w 1503079"/>
                  <a:gd name="connsiteY395" fmla="*/ 410214 h 813570"/>
                  <a:gd name="connsiteX396" fmla="*/ 5611 w 1503079"/>
                  <a:gd name="connsiteY396" fmla="*/ 413955 h 813570"/>
                  <a:gd name="connsiteX397" fmla="*/ 8105 w 1503079"/>
                  <a:gd name="connsiteY397" fmla="*/ 418942 h 813570"/>
                  <a:gd name="connsiteX398" fmla="*/ 4364 w 1503079"/>
                  <a:gd name="connsiteY398" fmla="*/ 422683 h 813570"/>
                  <a:gd name="connsiteX399" fmla="*/ 8105 w 1503079"/>
                  <a:gd name="connsiteY399" fmla="*/ 434528 h 813570"/>
                  <a:gd name="connsiteX400" fmla="*/ 6858 w 1503079"/>
                  <a:gd name="connsiteY400" fmla="*/ 439515 h 813570"/>
                  <a:gd name="connsiteX401" fmla="*/ 8105 w 1503079"/>
                  <a:gd name="connsiteY401" fmla="*/ 444502 h 813570"/>
                  <a:gd name="connsiteX402" fmla="*/ 6858 w 1503079"/>
                  <a:gd name="connsiteY402" fmla="*/ 446996 h 813570"/>
                  <a:gd name="connsiteX403" fmla="*/ 6858 w 1503079"/>
                  <a:gd name="connsiteY403" fmla="*/ 449490 h 813570"/>
                  <a:gd name="connsiteX404" fmla="*/ 6858 w 1503079"/>
                  <a:gd name="connsiteY404" fmla="*/ 454477 h 813570"/>
                  <a:gd name="connsiteX405" fmla="*/ 5611 w 1503079"/>
                  <a:gd name="connsiteY405" fmla="*/ 454477 h 813570"/>
                  <a:gd name="connsiteX406" fmla="*/ 5611 w 1503079"/>
                  <a:gd name="connsiteY406" fmla="*/ 458218 h 813570"/>
                  <a:gd name="connsiteX407" fmla="*/ 4364 w 1503079"/>
                  <a:gd name="connsiteY407" fmla="*/ 459465 h 813570"/>
                  <a:gd name="connsiteX408" fmla="*/ 5611 w 1503079"/>
                  <a:gd name="connsiteY408" fmla="*/ 465699 h 813570"/>
                  <a:gd name="connsiteX409" fmla="*/ 4364 w 1503079"/>
                  <a:gd name="connsiteY409" fmla="*/ 469439 h 813570"/>
                  <a:gd name="connsiteX410" fmla="*/ 5611 w 1503079"/>
                  <a:gd name="connsiteY410" fmla="*/ 473180 h 813570"/>
                  <a:gd name="connsiteX411" fmla="*/ 4364 w 1503079"/>
                  <a:gd name="connsiteY411" fmla="*/ 475674 h 813570"/>
                  <a:gd name="connsiteX412" fmla="*/ 5611 w 1503079"/>
                  <a:gd name="connsiteY412" fmla="*/ 476921 h 813570"/>
                  <a:gd name="connsiteX413" fmla="*/ 4364 w 1503079"/>
                  <a:gd name="connsiteY413" fmla="*/ 488766 h 813570"/>
                  <a:gd name="connsiteX414" fmla="*/ 8105 w 1503079"/>
                  <a:gd name="connsiteY414" fmla="*/ 495000 h 813570"/>
                  <a:gd name="connsiteX415" fmla="*/ 6234 w 1503079"/>
                  <a:gd name="connsiteY415" fmla="*/ 501234 h 813570"/>
                  <a:gd name="connsiteX416" fmla="*/ 4987 w 1503079"/>
                  <a:gd name="connsiteY416" fmla="*/ 508715 h 813570"/>
                  <a:gd name="connsiteX417" fmla="*/ 4987 w 1503079"/>
                  <a:gd name="connsiteY417" fmla="*/ 509962 h 813570"/>
                  <a:gd name="connsiteX418" fmla="*/ 3741 w 1503079"/>
                  <a:gd name="connsiteY418" fmla="*/ 511209 h 813570"/>
                  <a:gd name="connsiteX419" fmla="*/ 3741 w 1503079"/>
                  <a:gd name="connsiteY419" fmla="*/ 514950 h 813570"/>
                  <a:gd name="connsiteX420" fmla="*/ 3741 w 1503079"/>
                  <a:gd name="connsiteY420" fmla="*/ 517443 h 813570"/>
                  <a:gd name="connsiteX421" fmla="*/ 2494 w 1503079"/>
                  <a:gd name="connsiteY421" fmla="*/ 518690 h 813570"/>
                  <a:gd name="connsiteX422" fmla="*/ 3741 w 1503079"/>
                  <a:gd name="connsiteY422" fmla="*/ 526171 h 813570"/>
                  <a:gd name="connsiteX423" fmla="*/ 3741 w 1503079"/>
                  <a:gd name="connsiteY423" fmla="*/ 543004 h 813570"/>
                  <a:gd name="connsiteX424" fmla="*/ 0 w 1503079"/>
                  <a:gd name="connsiteY424" fmla="*/ 551732 h 813570"/>
                  <a:gd name="connsiteX425" fmla="*/ 3741 w 1503079"/>
                  <a:gd name="connsiteY425" fmla="*/ 561706 h 813570"/>
                  <a:gd name="connsiteX426" fmla="*/ 3741 w 1503079"/>
                  <a:gd name="connsiteY426" fmla="*/ 564200 h 813570"/>
                  <a:gd name="connsiteX427" fmla="*/ 6234 w 1503079"/>
                  <a:gd name="connsiteY427" fmla="*/ 567941 h 813570"/>
                  <a:gd name="connsiteX428" fmla="*/ 7481 w 1503079"/>
                  <a:gd name="connsiteY428" fmla="*/ 587267 h 813570"/>
                  <a:gd name="connsiteX429" fmla="*/ 8728 w 1503079"/>
                  <a:gd name="connsiteY429" fmla="*/ 588514 h 813570"/>
                  <a:gd name="connsiteX430" fmla="*/ 7481 w 1503079"/>
                  <a:gd name="connsiteY430" fmla="*/ 589761 h 813570"/>
                  <a:gd name="connsiteX431" fmla="*/ 14962 w 1503079"/>
                  <a:gd name="connsiteY431" fmla="*/ 595995 h 813570"/>
                  <a:gd name="connsiteX432" fmla="*/ 26807 w 1503079"/>
                  <a:gd name="connsiteY432" fmla="*/ 610334 h 813570"/>
                  <a:gd name="connsiteX433" fmla="*/ 33042 w 1503079"/>
                  <a:gd name="connsiteY433" fmla="*/ 629660 h 813570"/>
                  <a:gd name="connsiteX434" fmla="*/ 36782 w 1503079"/>
                  <a:gd name="connsiteY434" fmla="*/ 633400 h 813570"/>
                  <a:gd name="connsiteX435" fmla="*/ 40523 w 1503079"/>
                  <a:gd name="connsiteY435" fmla="*/ 635894 h 813570"/>
                  <a:gd name="connsiteX436" fmla="*/ 45510 w 1503079"/>
                  <a:gd name="connsiteY436" fmla="*/ 647739 h 813570"/>
                  <a:gd name="connsiteX437" fmla="*/ 52991 w 1503079"/>
                  <a:gd name="connsiteY437" fmla="*/ 648986 h 813570"/>
                  <a:gd name="connsiteX438" fmla="*/ 74811 w 1503079"/>
                  <a:gd name="connsiteY438" fmla="*/ 670806 h 813570"/>
                  <a:gd name="connsiteX439" fmla="*/ 79798 w 1503079"/>
                  <a:gd name="connsiteY439" fmla="*/ 678287 h 813570"/>
                  <a:gd name="connsiteX440" fmla="*/ 83539 w 1503079"/>
                  <a:gd name="connsiteY440" fmla="*/ 677040 h 813570"/>
                  <a:gd name="connsiteX441" fmla="*/ 88526 w 1503079"/>
                  <a:gd name="connsiteY441" fmla="*/ 683274 h 813570"/>
                  <a:gd name="connsiteX442" fmla="*/ 100372 w 1503079"/>
                  <a:gd name="connsiteY442" fmla="*/ 688262 h 813570"/>
                  <a:gd name="connsiteX443" fmla="*/ 101618 w 1503079"/>
                  <a:gd name="connsiteY443" fmla="*/ 690756 h 813570"/>
                  <a:gd name="connsiteX444" fmla="*/ 104112 w 1503079"/>
                  <a:gd name="connsiteY444" fmla="*/ 696990 h 813570"/>
                  <a:gd name="connsiteX445" fmla="*/ 106606 w 1503079"/>
                  <a:gd name="connsiteY445" fmla="*/ 698237 h 813570"/>
                  <a:gd name="connsiteX446" fmla="*/ 106606 w 1503079"/>
                  <a:gd name="connsiteY446" fmla="*/ 701977 h 813570"/>
                  <a:gd name="connsiteX447" fmla="*/ 111593 w 1503079"/>
                  <a:gd name="connsiteY447" fmla="*/ 700730 h 813570"/>
                  <a:gd name="connsiteX448" fmla="*/ 117827 w 1503079"/>
                  <a:gd name="connsiteY448" fmla="*/ 703224 h 813570"/>
                  <a:gd name="connsiteX449" fmla="*/ 124062 w 1503079"/>
                  <a:gd name="connsiteY449" fmla="*/ 709458 h 813570"/>
                  <a:gd name="connsiteX450" fmla="*/ 126555 w 1503079"/>
                  <a:gd name="connsiteY450" fmla="*/ 714446 h 813570"/>
                  <a:gd name="connsiteX451" fmla="*/ 130296 w 1503079"/>
                  <a:gd name="connsiteY451" fmla="*/ 714446 h 813570"/>
                  <a:gd name="connsiteX452" fmla="*/ 139024 w 1503079"/>
                  <a:gd name="connsiteY452" fmla="*/ 728785 h 813570"/>
                  <a:gd name="connsiteX453" fmla="*/ 145258 w 1503079"/>
                  <a:gd name="connsiteY453" fmla="*/ 727538 h 813570"/>
                  <a:gd name="connsiteX454" fmla="*/ 150246 w 1503079"/>
                  <a:gd name="connsiteY454" fmla="*/ 735019 h 813570"/>
                  <a:gd name="connsiteX455" fmla="*/ 157727 w 1503079"/>
                  <a:gd name="connsiteY455" fmla="*/ 736266 h 813570"/>
                  <a:gd name="connsiteX456" fmla="*/ 165208 w 1503079"/>
                  <a:gd name="connsiteY456" fmla="*/ 744994 h 813570"/>
                  <a:gd name="connsiteX457" fmla="*/ 166455 w 1503079"/>
                  <a:gd name="connsiteY457" fmla="*/ 742500 h 813570"/>
                  <a:gd name="connsiteX458" fmla="*/ 172689 w 1503079"/>
                  <a:gd name="connsiteY458" fmla="*/ 748734 h 813570"/>
                  <a:gd name="connsiteX459" fmla="*/ 180170 w 1503079"/>
                  <a:gd name="connsiteY459" fmla="*/ 752475 h 813570"/>
                  <a:gd name="connsiteX460" fmla="*/ 181417 w 1503079"/>
                  <a:gd name="connsiteY460" fmla="*/ 749981 h 813570"/>
                  <a:gd name="connsiteX461" fmla="*/ 188898 w 1503079"/>
                  <a:gd name="connsiteY461" fmla="*/ 756215 h 813570"/>
                  <a:gd name="connsiteX462" fmla="*/ 188898 w 1503079"/>
                  <a:gd name="connsiteY462" fmla="*/ 757462 h 813570"/>
                  <a:gd name="connsiteX463" fmla="*/ 191392 w 1503079"/>
                  <a:gd name="connsiteY463" fmla="*/ 757462 h 813570"/>
                  <a:gd name="connsiteX464" fmla="*/ 191392 w 1503079"/>
                  <a:gd name="connsiteY464" fmla="*/ 759956 h 813570"/>
                  <a:gd name="connsiteX465" fmla="*/ 193885 w 1503079"/>
                  <a:gd name="connsiteY465" fmla="*/ 762449 h 813570"/>
                  <a:gd name="connsiteX466" fmla="*/ 203860 w 1503079"/>
                  <a:gd name="connsiteY466" fmla="*/ 764943 h 813570"/>
                  <a:gd name="connsiteX467" fmla="*/ 207601 w 1503079"/>
                  <a:gd name="connsiteY467" fmla="*/ 763696 h 813570"/>
                  <a:gd name="connsiteX468" fmla="*/ 210094 w 1503079"/>
                  <a:gd name="connsiteY468" fmla="*/ 772424 h 813570"/>
                  <a:gd name="connsiteX469" fmla="*/ 216329 w 1503079"/>
                  <a:gd name="connsiteY469" fmla="*/ 774918 h 813570"/>
                  <a:gd name="connsiteX470" fmla="*/ 220069 w 1503079"/>
                  <a:gd name="connsiteY470" fmla="*/ 772424 h 813570"/>
                  <a:gd name="connsiteX471" fmla="*/ 233161 w 1503079"/>
                  <a:gd name="connsiteY471" fmla="*/ 774918 h 813570"/>
                  <a:gd name="connsiteX472" fmla="*/ 234408 w 1503079"/>
                  <a:gd name="connsiteY472" fmla="*/ 777412 h 813570"/>
                  <a:gd name="connsiteX473" fmla="*/ 235655 w 1503079"/>
                  <a:gd name="connsiteY473" fmla="*/ 776165 h 813570"/>
                  <a:gd name="connsiteX474" fmla="*/ 239395 w 1503079"/>
                  <a:gd name="connsiteY474" fmla="*/ 786140 h 813570"/>
                  <a:gd name="connsiteX475" fmla="*/ 243136 w 1503079"/>
                  <a:gd name="connsiteY475" fmla="*/ 789880 h 813570"/>
                  <a:gd name="connsiteX476" fmla="*/ 253111 w 1503079"/>
                  <a:gd name="connsiteY476" fmla="*/ 784893 h 813570"/>
                  <a:gd name="connsiteX477" fmla="*/ 255605 w 1503079"/>
                  <a:gd name="connsiteY477" fmla="*/ 791127 h 813570"/>
                  <a:gd name="connsiteX478" fmla="*/ 259345 w 1503079"/>
                  <a:gd name="connsiteY478" fmla="*/ 791127 h 813570"/>
                  <a:gd name="connsiteX479" fmla="*/ 255605 w 1503079"/>
                  <a:gd name="connsiteY479" fmla="*/ 794868 h 813570"/>
                  <a:gd name="connsiteX480" fmla="*/ 261839 w 1503079"/>
                  <a:gd name="connsiteY480" fmla="*/ 792374 h 813570"/>
                  <a:gd name="connsiteX481" fmla="*/ 261839 w 1503079"/>
                  <a:gd name="connsiteY481" fmla="*/ 796115 h 813570"/>
                  <a:gd name="connsiteX482" fmla="*/ 270567 w 1503079"/>
                  <a:gd name="connsiteY482" fmla="*/ 793621 h 813570"/>
                  <a:gd name="connsiteX483" fmla="*/ 274307 w 1503079"/>
                  <a:gd name="connsiteY483" fmla="*/ 798608 h 813570"/>
                  <a:gd name="connsiteX484" fmla="*/ 279295 w 1503079"/>
                  <a:gd name="connsiteY484" fmla="*/ 798608 h 813570"/>
                  <a:gd name="connsiteX485" fmla="*/ 281788 w 1503079"/>
                  <a:gd name="connsiteY485" fmla="*/ 802349 h 813570"/>
                  <a:gd name="connsiteX486" fmla="*/ 283035 w 1503079"/>
                  <a:gd name="connsiteY486" fmla="*/ 802349 h 813570"/>
                  <a:gd name="connsiteX487" fmla="*/ 283035 w 1503079"/>
                  <a:gd name="connsiteY487" fmla="*/ 804842 h 813570"/>
                  <a:gd name="connsiteX488" fmla="*/ 285529 w 1503079"/>
                  <a:gd name="connsiteY488" fmla="*/ 803596 h 813570"/>
                  <a:gd name="connsiteX489" fmla="*/ 285529 w 1503079"/>
                  <a:gd name="connsiteY489" fmla="*/ 801102 h 813570"/>
                  <a:gd name="connsiteX490" fmla="*/ 289270 w 1503079"/>
                  <a:gd name="connsiteY490" fmla="*/ 806089 h 813570"/>
                  <a:gd name="connsiteX491" fmla="*/ 294257 w 1503079"/>
                  <a:gd name="connsiteY491" fmla="*/ 808583 h 813570"/>
                  <a:gd name="connsiteX492" fmla="*/ 299244 w 1503079"/>
                  <a:gd name="connsiteY492" fmla="*/ 807336 h 813570"/>
                  <a:gd name="connsiteX493" fmla="*/ 302985 w 1503079"/>
                  <a:gd name="connsiteY493" fmla="*/ 813570 h 813570"/>
                  <a:gd name="connsiteX494" fmla="*/ 306725 w 1503079"/>
                  <a:gd name="connsiteY494" fmla="*/ 812324 h 813570"/>
                  <a:gd name="connsiteX495" fmla="*/ 307972 w 1503079"/>
                  <a:gd name="connsiteY495" fmla="*/ 809830 h 813570"/>
                  <a:gd name="connsiteX496" fmla="*/ 306725 w 1503079"/>
                  <a:gd name="connsiteY496" fmla="*/ 813570 h 813570"/>
                  <a:gd name="connsiteX497" fmla="*/ 314207 w 1503079"/>
                  <a:gd name="connsiteY497" fmla="*/ 811077 h 813570"/>
                  <a:gd name="connsiteX498" fmla="*/ 315453 w 1503079"/>
                  <a:gd name="connsiteY498" fmla="*/ 813570 h 813570"/>
                  <a:gd name="connsiteX499" fmla="*/ 315453 w 1503079"/>
                  <a:gd name="connsiteY499" fmla="*/ 808583 h 813570"/>
                  <a:gd name="connsiteX500" fmla="*/ 325428 w 1503079"/>
                  <a:gd name="connsiteY500" fmla="*/ 808583 h 813570"/>
                  <a:gd name="connsiteX501" fmla="*/ 326675 w 1503079"/>
                  <a:gd name="connsiteY501" fmla="*/ 809830 h 813570"/>
                  <a:gd name="connsiteX502" fmla="*/ 334156 w 1503079"/>
                  <a:gd name="connsiteY502" fmla="*/ 808583 h 813570"/>
                  <a:gd name="connsiteX503" fmla="*/ 337897 w 1503079"/>
                  <a:gd name="connsiteY503" fmla="*/ 813570 h 813570"/>
                  <a:gd name="connsiteX504" fmla="*/ 349742 w 1503079"/>
                  <a:gd name="connsiteY504" fmla="*/ 808583 h 813570"/>
                  <a:gd name="connsiteX505" fmla="*/ 359717 w 1503079"/>
                  <a:gd name="connsiteY505" fmla="*/ 812324 h 813570"/>
                  <a:gd name="connsiteX506" fmla="*/ 364704 w 1503079"/>
                  <a:gd name="connsiteY506" fmla="*/ 804842 h 813570"/>
                  <a:gd name="connsiteX507" fmla="*/ 370938 w 1503079"/>
                  <a:gd name="connsiteY507" fmla="*/ 804842 h 813570"/>
                  <a:gd name="connsiteX508" fmla="*/ 375926 w 1503079"/>
                  <a:gd name="connsiteY508" fmla="*/ 807336 h 813570"/>
                  <a:gd name="connsiteX509" fmla="*/ 378419 w 1503079"/>
                  <a:gd name="connsiteY509" fmla="*/ 803596 h 813570"/>
                  <a:gd name="connsiteX510" fmla="*/ 382160 w 1503079"/>
                  <a:gd name="connsiteY510" fmla="*/ 802349 h 813570"/>
                  <a:gd name="connsiteX511" fmla="*/ 384654 w 1503079"/>
                  <a:gd name="connsiteY511" fmla="*/ 797361 h 813570"/>
                  <a:gd name="connsiteX512" fmla="*/ 387147 w 1503079"/>
                  <a:gd name="connsiteY512" fmla="*/ 796115 h 813570"/>
                  <a:gd name="connsiteX513" fmla="*/ 397122 w 1503079"/>
                  <a:gd name="connsiteY513" fmla="*/ 798608 h 813570"/>
                  <a:gd name="connsiteX514" fmla="*/ 399616 w 1503079"/>
                  <a:gd name="connsiteY514" fmla="*/ 793621 h 813570"/>
                  <a:gd name="connsiteX515" fmla="*/ 404603 w 1503079"/>
                  <a:gd name="connsiteY515" fmla="*/ 793621 h 813570"/>
                  <a:gd name="connsiteX516" fmla="*/ 409591 w 1503079"/>
                  <a:gd name="connsiteY516" fmla="*/ 797361 h 813570"/>
                  <a:gd name="connsiteX517" fmla="*/ 417072 w 1503079"/>
                  <a:gd name="connsiteY517" fmla="*/ 793621 h 813570"/>
                  <a:gd name="connsiteX518" fmla="*/ 422059 w 1503079"/>
                  <a:gd name="connsiteY518" fmla="*/ 794868 h 813570"/>
                  <a:gd name="connsiteX519" fmla="*/ 427047 w 1503079"/>
                  <a:gd name="connsiteY519" fmla="*/ 791127 h 813570"/>
                  <a:gd name="connsiteX520" fmla="*/ 427047 w 1503079"/>
                  <a:gd name="connsiteY520" fmla="*/ 791127 h 813570"/>
                  <a:gd name="connsiteX521" fmla="*/ 428293 w 1503079"/>
                  <a:gd name="connsiteY521" fmla="*/ 789880 h 813570"/>
                  <a:gd name="connsiteX522" fmla="*/ 429540 w 1503079"/>
                  <a:gd name="connsiteY522" fmla="*/ 791127 h 813570"/>
                  <a:gd name="connsiteX523" fmla="*/ 433281 w 1503079"/>
                  <a:gd name="connsiteY523" fmla="*/ 789880 h 813570"/>
                  <a:gd name="connsiteX524" fmla="*/ 435775 w 1503079"/>
                  <a:gd name="connsiteY524" fmla="*/ 792374 h 813570"/>
                  <a:gd name="connsiteX525" fmla="*/ 438268 w 1503079"/>
                  <a:gd name="connsiteY525" fmla="*/ 789880 h 813570"/>
                  <a:gd name="connsiteX526" fmla="*/ 440762 w 1503079"/>
                  <a:gd name="connsiteY526" fmla="*/ 788633 h 813570"/>
                  <a:gd name="connsiteX527" fmla="*/ 443256 w 1503079"/>
                  <a:gd name="connsiteY527" fmla="*/ 783646 h 813570"/>
                  <a:gd name="connsiteX528" fmla="*/ 449490 w 1503079"/>
                  <a:gd name="connsiteY528" fmla="*/ 782399 h 813570"/>
                  <a:gd name="connsiteX529" fmla="*/ 450737 w 1503079"/>
                  <a:gd name="connsiteY529" fmla="*/ 784893 h 813570"/>
                  <a:gd name="connsiteX530" fmla="*/ 453230 w 1503079"/>
                  <a:gd name="connsiteY530" fmla="*/ 784893 h 813570"/>
                  <a:gd name="connsiteX531" fmla="*/ 456971 w 1503079"/>
                  <a:gd name="connsiteY531" fmla="*/ 787386 h 813570"/>
                  <a:gd name="connsiteX532" fmla="*/ 453230 w 1503079"/>
                  <a:gd name="connsiteY532" fmla="*/ 782399 h 813570"/>
                  <a:gd name="connsiteX533" fmla="*/ 463205 w 1503079"/>
                  <a:gd name="connsiteY533" fmla="*/ 782399 h 813570"/>
                  <a:gd name="connsiteX534" fmla="*/ 466946 w 1503079"/>
                  <a:gd name="connsiteY534" fmla="*/ 779905 h 813570"/>
                  <a:gd name="connsiteX535" fmla="*/ 468193 w 1503079"/>
                  <a:gd name="connsiteY535" fmla="*/ 777412 h 813570"/>
                  <a:gd name="connsiteX536" fmla="*/ 478168 w 1503079"/>
                  <a:gd name="connsiteY536" fmla="*/ 781152 h 813570"/>
                  <a:gd name="connsiteX537" fmla="*/ 481908 w 1503079"/>
                  <a:gd name="connsiteY537" fmla="*/ 774918 h 813570"/>
                  <a:gd name="connsiteX538" fmla="*/ 485649 w 1503079"/>
                  <a:gd name="connsiteY538" fmla="*/ 773671 h 813570"/>
                  <a:gd name="connsiteX539" fmla="*/ 497494 w 1503079"/>
                  <a:gd name="connsiteY539" fmla="*/ 776165 h 813570"/>
                  <a:gd name="connsiteX540" fmla="*/ 503728 w 1503079"/>
                  <a:gd name="connsiteY540" fmla="*/ 773671 h 813570"/>
                  <a:gd name="connsiteX541" fmla="*/ 507469 w 1503079"/>
                  <a:gd name="connsiteY541" fmla="*/ 774918 h 813570"/>
                  <a:gd name="connsiteX542" fmla="*/ 512456 w 1503079"/>
                  <a:gd name="connsiteY542" fmla="*/ 772424 h 813570"/>
                  <a:gd name="connsiteX543" fmla="*/ 519937 w 1503079"/>
                  <a:gd name="connsiteY543" fmla="*/ 776165 h 813570"/>
                  <a:gd name="connsiteX544" fmla="*/ 526171 w 1503079"/>
                  <a:gd name="connsiteY544" fmla="*/ 772424 h 813570"/>
                  <a:gd name="connsiteX545" fmla="*/ 527418 w 1503079"/>
                  <a:gd name="connsiteY545" fmla="*/ 774918 h 813570"/>
                  <a:gd name="connsiteX546" fmla="*/ 531159 w 1503079"/>
                  <a:gd name="connsiteY546" fmla="*/ 769931 h 813570"/>
                  <a:gd name="connsiteX547" fmla="*/ 536146 w 1503079"/>
                  <a:gd name="connsiteY547" fmla="*/ 776165 h 813570"/>
                  <a:gd name="connsiteX548" fmla="*/ 534899 w 1503079"/>
                  <a:gd name="connsiteY548" fmla="*/ 771177 h 813570"/>
                  <a:gd name="connsiteX549" fmla="*/ 539887 w 1503079"/>
                  <a:gd name="connsiteY549" fmla="*/ 768684 h 813570"/>
                  <a:gd name="connsiteX550" fmla="*/ 551732 w 1503079"/>
                  <a:gd name="connsiteY550" fmla="*/ 771177 h 813570"/>
                  <a:gd name="connsiteX551" fmla="*/ 552979 w 1503079"/>
                  <a:gd name="connsiteY551" fmla="*/ 768684 h 813570"/>
                  <a:gd name="connsiteX552" fmla="*/ 557966 w 1503079"/>
                  <a:gd name="connsiteY552" fmla="*/ 769931 h 813570"/>
                  <a:gd name="connsiteX553" fmla="*/ 560460 w 1503079"/>
                  <a:gd name="connsiteY553" fmla="*/ 767437 h 813570"/>
                  <a:gd name="connsiteX554" fmla="*/ 564200 w 1503079"/>
                  <a:gd name="connsiteY554" fmla="*/ 768684 h 813570"/>
                  <a:gd name="connsiteX555" fmla="*/ 567941 w 1503079"/>
                  <a:gd name="connsiteY555" fmla="*/ 766190 h 813570"/>
                  <a:gd name="connsiteX556" fmla="*/ 581033 w 1503079"/>
                  <a:gd name="connsiteY556" fmla="*/ 768684 h 813570"/>
                  <a:gd name="connsiteX557" fmla="*/ 582280 w 1503079"/>
                  <a:gd name="connsiteY557" fmla="*/ 762449 h 813570"/>
                  <a:gd name="connsiteX558" fmla="*/ 594125 w 1503079"/>
                  <a:gd name="connsiteY558" fmla="*/ 758709 h 813570"/>
                  <a:gd name="connsiteX559" fmla="*/ 601606 w 1503079"/>
                  <a:gd name="connsiteY559" fmla="*/ 762449 h 813570"/>
                  <a:gd name="connsiteX560" fmla="*/ 609087 w 1503079"/>
                  <a:gd name="connsiteY560" fmla="*/ 761203 h 813570"/>
                  <a:gd name="connsiteX561" fmla="*/ 614074 w 1503079"/>
                  <a:gd name="connsiteY561" fmla="*/ 758709 h 813570"/>
                  <a:gd name="connsiteX562" fmla="*/ 615321 w 1503079"/>
                  <a:gd name="connsiteY562" fmla="*/ 754968 h 813570"/>
                  <a:gd name="connsiteX563" fmla="*/ 627166 w 1503079"/>
                  <a:gd name="connsiteY563" fmla="*/ 754968 h 813570"/>
                  <a:gd name="connsiteX564" fmla="*/ 624673 w 1503079"/>
                  <a:gd name="connsiteY564" fmla="*/ 752475 h 813570"/>
                  <a:gd name="connsiteX565" fmla="*/ 632154 w 1503079"/>
                  <a:gd name="connsiteY565" fmla="*/ 749981 h 813570"/>
                  <a:gd name="connsiteX566" fmla="*/ 638388 w 1503079"/>
                  <a:gd name="connsiteY566" fmla="*/ 751228 h 813570"/>
                  <a:gd name="connsiteX567" fmla="*/ 642129 w 1503079"/>
                  <a:gd name="connsiteY567" fmla="*/ 749981 h 813570"/>
                  <a:gd name="connsiteX568" fmla="*/ 644622 w 1503079"/>
                  <a:gd name="connsiteY568" fmla="*/ 751228 h 813570"/>
                  <a:gd name="connsiteX569" fmla="*/ 645869 w 1503079"/>
                  <a:gd name="connsiteY569" fmla="*/ 749981 h 813570"/>
                  <a:gd name="connsiteX570" fmla="*/ 648363 w 1503079"/>
                  <a:gd name="connsiteY570" fmla="*/ 751228 h 813570"/>
                  <a:gd name="connsiteX571" fmla="*/ 650856 w 1503079"/>
                  <a:gd name="connsiteY571" fmla="*/ 746240 h 813570"/>
                  <a:gd name="connsiteX572" fmla="*/ 660831 w 1503079"/>
                  <a:gd name="connsiteY572" fmla="*/ 747487 h 813570"/>
                  <a:gd name="connsiteX573" fmla="*/ 663325 w 1503079"/>
                  <a:gd name="connsiteY573" fmla="*/ 743747 h 813570"/>
                  <a:gd name="connsiteX574" fmla="*/ 670806 w 1503079"/>
                  <a:gd name="connsiteY574" fmla="*/ 744994 h 813570"/>
                  <a:gd name="connsiteX575" fmla="*/ 677040 w 1503079"/>
                  <a:gd name="connsiteY575" fmla="*/ 744994 h 813570"/>
                  <a:gd name="connsiteX576" fmla="*/ 682028 w 1503079"/>
                  <a:gd name="connsiteY576" fmla="*/ 741253 h 813570"/>
                  <a:gd name="connsiteX577" fmla="*/ 683275 w 1503079"/>
                  <a:gd name="connsiteY577" fmla="*/ 744994 h 813570"/>
                  <a:gd name="connsiteX578" fmla="*/ 683275 w 1503079"/>
                  <a:gd name="connsiteY578" fmla="*/ 741253 h 813570"/>
                  <a:gd name="connsiteX579" fmla="*/ 692003 w 1503079"/>
                  <a:gd name="connsiteY579" fmla="*/ 736266 h 813570"/>
                  <a:gd name="connsiteX580" fmla="*/ 696990 w 1503079"/>
                  <a:gd name="connsiteY580" fmla="*/ 740006 h 813570"/>
                  <a:gd name="connsiteX581" fmla="*/ 704471 w 1503079"/>
                  <a:gd name="connsiteY581" fmla="*/ 738759 h 813570"/>
                  <a:gd name="connsiteX582" fmla="*/ 711952 w 1503079"/>
                  <a:gd name="connsiteY582" fmla="*/ 743747 h 813570"/>
                  <a:gd name="connsiteX583" fmla="*/ 719433 w 1503079"/>
                  <a:gd name="connsiteY583" fmla="*/ 737512 h 813570"/>
                  <a:gd name="connsiteX584" fmla="*/ 723174 w 1503079"/>
                  <a:gd name="connsiteY584" fmla="*/ 741253 h 813570"/>
                  <a:gd name="connsiteX585" fmla="*/ 725668 w 1503079"/>
                  <a:gd name="connsiteY585" fmla="*/ 740006 h 813570"/>
                  <a:gd name="connsiteX586" fmla="*/ 734396 w 1503079"/>
                  <a:gd name="connsiteY586" fmla="*/ 740006 h 813570"/>
                  <a:gd name="connsiteX587" fmla="*/ 735642 w 1503079"/>
                  <a:gd name="connsiteY587" fmla="*/ 742500 h 813570"/>
                  <a:gd name="connsiteX588" fmla="*/ 738136 w 1503079"/>
                  <a:gd name="connsiteY588" fmla="*/ 742500 h 813570"/>
                  <a:gd name="connsiteX589" fmla="*/ 739383 w 1503079"/>
                  <a:gd name="connsiteY589" fmla="*/ 738759 h 813570"/>
                  <a:gd name="connsiteX590" fmla="*/ 746864 w 1503079"/>
                  <a:gd name="connsiteY590" fmla="*/ 735019 h 813570"/>
                  <a:gd name="connsiteX591" fmla="*/ 750605 w 1503079"/>
                  <a:gd name="connsiteY591" fmla="*/ 737512 h 813570"/>
                  <a:gd name="connsiteX592" fmla="*/ 754345 w 1503079"/>
                  <a:gd name="connsiteY592" fmla="*/ 737512 h 813570"/>
                  <a:gd name="connsiteX593" fmla="*/ 756839 w 1503079"/>
                  <a:gd name="connsiteY593" fmla="*/ 740006 h 813570"/>
                  <a:gd name="connsiteX594" fmla="*/ 759333 w 1503079"/>
                  <a:gd name="connsiteY594" fmla="*/ 740006 h 813570"/>
                  <a:gd name="connsiteX595" fmla="*/ 764320 w 1503079"/>
                  <a:gd name="connsiteY595" fmla="*/ 737512 h 813570"/>
                  <a:gd name="connsiteX596" fmla="*/ 769307 w 1503079"/>
                  <a:gd name="connsiteY596" fmla="*/ 738759 h 813570"/>
                  <a:gd name="connsiteX597" fmla="*/ 773048 w 1503079"/>
                  <a:gd name="connsiteY597" fmla="*/ 742500 h 813570"/>
                  <a:gd name="connsiteX598" fmla="*/ 775542 w 1503079"/>
                  <a:gd name="connsiteY598" fmla="*/ 743747 h 813570"/>
                  <a:gd name="connsiteX599" fmla="*/ 776788 w 1503079"/>
                  <a:gd name="connsiteY599" fmla="*/ 742500 h 813570"/>
                  <a:gd name="connsiteX600" fmla="*/ 778035 w 1503079"/>
                  <a:gd name="connsiteY600" fmla="*/ 740006 h 813570"/>
                  <a:gd name="connsiteX601" fmla="*/ 780529 w 1503079"/>
                  <a:gd name="connsiteY601" fmla="*/ 740006 h 813570"/>
                  <a:gd name="connsiteX602" fmla="*/ 792374 w 1503079"/>
                  <a:gd name="connsiteY602" fmla="*/ 744994 h 813570"/>
                  <a:gd name="connsiteX603" fmla="*/ 793621 w 1503079"/>
                  <a:gd name="connsiteY603" fmla="*/ 747487 h 813570"/>
                  <a:gd name="connsiteX604" fmla="*/ 796115 w 1503079"/>
                  <a:gd name="connsiteY604" fmla="*/ 749981 h 813570"/>
                  <a:gd name="connsiteX605" fmla="*/ 799855 w 1503079"/>
                  <a:gd name="connsiteY605" fmla="*/ 746240 h 813570"/>
                  <a:gd name="connsiteX606" fmla="*/ 804843 w 1503079"/>
                  <a:gd name="connsiteY606" fmla="*/ 747487 h 813570"/>
                  <a:gd name="connsiteX607" fmla="*/ 807336 w 1503079"/>
                  <a:gd name="connsiteY607" fmla="*/ 749981 h 813570"/>
                  <a:gd name="connsiteX608" fmla="*/ 819181 w 1503079"/>
                  <a:gd name="connsiteY608" fmla="*/ 751228 h 813570"/>
                  <a:gd name="connsiteX609" fmla="*/ 822922 w 1503079"/>
                  <a:gd name="connsiteY609" fmla="*/ 747487 h 813570"/>
                  <a:gd name="connsiteX610" fmla="*/ 826663 w 1503079"/>
                  <a:gd name="connsiteY610" fmla="*/ 749981 h 813570"/>
                  <a:gd name="connsiteX611" fmla="*/ 829156 w 1503079"/>
                  <a:gd name="connsiteY611" fmla="*/ 754968 h 813570"/>
                  <a:gd name="connsiteX612" fmla="*/ 841001 w 1503079"/>
                  <a:gd name="connsiteY612" fmla="*/ 753722 h 813570"/>
                  <a:gd name="connsiteX613" fmla="*/ 843495 w 1503079"/>
                  <a:gd name="connsiteY613" fmla="*/ 754968 h 813570"/>
                  <a:gd name="connsiteX614" fmla="*/ 844742 w 1503079"/>
                  <a:gd name="connsiteY614" fmla="*/ 756215 h 813570"/>
                  <a:gd name="connsiteX615" fmla="*/ 849729 w 1503079"/>
                  <a:gd name="connsiteY615" fmla="*/ 753722 h 813570"/>
                  <a:gd name="connsiteX616" fmla="*/ 852223 w 1503079"/>
                  <a:gd name="connsiteY616" fmla="*/ 757462 h 813570"/>
                  <a:gd name="connsiteX617" fmla="*/ 850976 w 1503079"/>
                  <a:gd name="connsiteY617" fmla="*/ 759956 h 813570"/>
                  <a:gd name="connsiteX618" fmla="*/ 857210 w 1503079"/>
                  <a:gd name="connsiteY618" fmla="*/ 761203 h 813570"/>
                  <a:gd name="connsiteX619" fmla="*/ 857210 w 1503079"/>
                  <a:gd name="connsiteY619" fmla="*/ 757462 h 813570"/>
                  <a:gd name="connsiteX620" fmla="*/ 860951 w 1503079"/>
                  <a:gd name="connsiteY620" fmla="*/ 758709 h 813570"/>
                  <a:gd name="connsiteX621" fmla="*/ 865938 w 1503079"/>
                  <a:gd name="connsiteY621" fmla="*/ 763696 h 813570"/>
                  <a:gd name="connsiteX622" fmla="*/ 868432 w 1503079"/>
                  <a:gd name="connsiteY622" fmla="*/ 767437 h 813570"/>
                  <a:gd name="connsiteX623" fmla="*/ 869679 w 1503079"/>
                  <a:gd name="connsiteY623" fmla="*/ 764943 h 813570"/>
                  <a:gd name="connsiteX624" fmla="*/ 877160 w 1503079"/>
                  <a:gd name="connsiteY624" fmla="*/ 768684 h 813570"/>
                  <a:gd name="connsiteX625" fmla="*/ 880901 w 1503079"/>
                  <a:gd name="connsiteY625" fmla="*/ 769931 h 813570"/>
                  <a:gd name="connsiteX626" fmla="*/ 883394 w 1503079"/>
                  <a:gd name="connsiteY626" fmla="*/ 767437 h 813570"/>
                  <a:gd name="connsiteX627" fmla="*/ 887135 w 1503079"/>
                  <a:gd name="connsiteY627" fmla="*/ 772424 h 813570"/>
                  <a:gd name="connsiteX628" fmla="*/ 893369 w 1503079"/>
                  <a:gd name="connsiteY628" fmla="*/ 771177 h 813570"/>
                  <a:gd name="connsiteX629" fmla="*/ 906461 w 1503079"/>
                  <a:gd name="connsiteY629" fmla="*/ 773671 h 813570"/>
                  <a:gd name="connsiteX630" fmla="*/ 910202 w 1503079"/>
                  <a:gd name="connsiteY630" fmla="*/ 777412 h 813570"/>
                  <a:gd name="connsiteX631" fmla="*/ 912695 w 1503079"/>
                  <a:gd name="connsiteY631" fmla="*/ 777412 h 813570"/>
                  <a:gd name="connsiteX632" fmla="*/ 913942 w 1503079"/>
                  <a:gd name="connsiteY632" fmla="*/ 779905 h 813570"/>
                  <a:gd name="connsiteX633" fmla="*/ 917683 w 1503079"/>
                  <a:gd name="connsiteY633" fmla="*/ 777412 h 813570"/>
                  <a:gd name="connsiteX634" fmla="*/ 923917 w 1503079"/>
                  <a:gd name="connsiteY634" fmla="*/ 784893 h 813570"/>
                  <a:gd name="connsiteX635" fmla="*/ 927658 w 1503079"/>
                  <a:gd name="connsiteY635" fmla="*/ 786140 h 813570"/>
                  <a:gd name="connsiteX636" fmla="*/ 930151 w 1503079"/>
                  <a:gd name="connsiteY636" fmla="*/ 786140 h 813570"/>
                  <a:gd name="connsiteX637" fmla="*/ 931398 w 1503079"/>
                  <a:gd name="connsiteY637" fmla="*/ 788633 h 813570"/>
                  <a:gd name="connsiteX638" fmla="*/ 933892 w 1503079"/>
                  <a:gd name="connsiteY638" fmla="*/ 779905 h 813570"/>
                  <a:gd name="connsiteX639" fmla="*/ 942620 w 1503079"/>
                  <a:gd name="connsiteY639" fmla="*/ 783646 h 813570"/>
                  <a:gd name="connsiteX640" fmla="*/ 945113 w 1503079"/>
                  <a:gd name="connsiteY640" fmla="*/ 787386 h 813570"/>
                  <a:gd name="connsiteX641" fmla="*/ 950101 w 1503079"/>
                  <a:gd name="connsiteY641" fmla="*/ 788633 h 813570"/>
                  <a:gd name="connsiteX642" fmla="*/ 951348 w 1503079"/>
                  <a:gd name="connsiteY642" fmla="*/ 786140 h 813570"/>
                  <a:gd name="connsiteX643" fmla="*/ 955088 w 1503079"/>
                  <a:gd name="connsiteY643" fmla="*/ 787386 h 813570"/>
                  <a:gd name="connsiteX644" fmla="*/ 958829 w 1503079"/>
                  <a:gd name="connsiteY644" fmla="*/ 787386 h 813570"/>
                  <a:gd name="connsiteX645" fmla="*/ 962569 w 1503079"/>
                  <a:gd name="connsiteY645" fmla="*/ 788633 h 813570"/>
                  <a:gd name="connsiteX646" fmla="*/ 966310 w 1503079"/>
                  <a:gd name="connsiteY646" fmla="*/ 787386 h 813570"/>
                  <a:gd name="connsiteX647" fmla="*/ 967557 w 1503079"/>
                  <a:gd name="connsiteY647" fmla="*/ 789880 h 813570"/>
                  <a:gd name="connsiteX648" fmla="*/ 972544 w 1503079"/>
                  <a:gd name="connsiteY648" fmla="*/ 791127 h 813570"/>
                  <a:gd name="connsiteX649" fmla="*/ 976285 w 1503079"/>
                  <a:gd name="connsiteY649" fmla="*/ 794868 h 813570"/>
                  <a:gd name="connsiteX650" fmla="*/ 990623 w 1503079"/>
                  <a:gd name="connsiteY650" fmla="*/ 801102 h 813570"/>
                  <a:gd name="connsiteX651" fmla="*/ 998105 w 1503079"/>
                  <a:gd name="connsiteY651" fmla="*/ 802349 h 813570"/>
                  <a:gd name="connsiteX652" fmla="*/ 1003092 w 1503079"/>
                  <a:gd name="connsiteY652" fmla="*/ 811077 h 813570"/>
                  <a:gd name="connsiteX653" fmla="*/ 1010573 w 1503079"/>
                  <a:gd name="connsiteY653" fmla="*/ 812324 h 813570"/>
                  <a:gd name="connsiteX654" fmla="*/ 1016807 w 1503079"/>
                  <a:gd name="connsiteY654" fmla="*/ 806089 h 813570"/>
                  <a:gd name="connsiteX655" fmla="*/ 1026782 w 1503079"/>
                  <a:gd name="connsiteY655" fmla="*/ 806089 h 813570"/>
                  <a:gd name="connsiteX656" fmla="*/ 1033016 w 1503079"/>
                  <a:gd name="connsiteY656" fmla="*/ 801102 h 813570"/>
                  <a:gd name="connsiteX657" fmla="*/ 1036757 w 1503079"/>
                  <a:gd name="connsiteY657" fmla="*/ 802349 h 813570"/>
                  <a:gd name="connsiteX658" fmla="*/ 1036757 w 1503079"/>
                  <a:gd name="connsiteY658" fmla="*/ 803596 h 813570"/>
                  <a:gd name="connsiteX659" fmla="*/ 1041744 w 1503079"/>
                  <a:gd name="connsiteY659" fmla="*/ 802349 h 813570"/>
                  <a:gd name="connsiteX660" fmla="*/ 1044238 w 1503079"/>
                  <a:gd name="connsiteY660" fmla="*/ 803596 h 813570"/>
                  <a:gd name="connsiteX661" fmla="*/ 1047979 w 1503079"/>
                  <a:gd name="connsiteY661" fmla="*/ 802349 h 813570"/>
                  <a:gd name="connsiteX662" fmla="*/ 1049226 w 1503079"/>
                  <a:gd name="connsiteY662" fmla="*/ 798608 h 813570"/>
                  <a:gd name="connsiteX663" fmla="*/ 1057954 w 1503079"/>
                  <a:gd name="connsiteY663" fmla="*/ 799855 h 813570"/>
                  <a:gd name="connsiteX664" fmla="*/ 1060447 w 1503079"/>
                  <a:gd name="connsiteY664" fmla="*/ 802349 h 813570"/>
                  <a:gd name="connsiteX665" fmla="*/ 1057954 w 1503079"/>
                  <a:gd name="connsiteY665" fmla="*/ 797361 h 813570"/>
                  <a:gd name="connsiteX666" fmla="*/ 1069799 w 1503079"/>
                  <a:gd name="connsiteY666" fmla="*/ 794868 h 813570"/>
                  <a:gd name="connsiteX667" fmla="*/ 1071045 w 1503079"/>
                  <a:gd name="connsiteY667" fmla="*/ 798608 h 813570"/>
                  <a:gd name="connsiteX668" fmla="*/ 1078527 w 1503079"/>
                  <a:gd name="connsiteY668" fmla="*/ 794868 h 813570"/>
                  <a:gd name="connsiteX669" fmla="*/ 1079773 w 1503079"/>
                  <a:gd name="connsiteY669" fmla="*/ 797361 h 813570"/>
                  <a:gd name="connsiteX670" fmla="*/ 1086008 w 1503079"/>
                  <a:gd name="connsiteY670" fmla="*/ 791127 h 813570"/>
                  <a:gd name="connsiteX671" fmla="*/ 1090995 w 1503079"/>
                  <a:gd name="connsiteY671" fmla="*/ 793621 h 813570"/>
                  <a:gd name="connsiteX672" fmla="*/ 1098476 w 1503079"/>
                  <a:gd name="connsiteY672" fmla="*/ 789880 h 813570"/>
                  <a:gd name="connsiteX673" fmla="*/ 1100970 w 1503079"/>
                  <a:gd name="connsiteY673" fmla="*/ 791127 h 813570"/>
                  <a:gd name="connsiteX674" fmla="*/ 1108451 w 1503079"/>
                  <a:gd name="connsiteY674" fmla="*/ 787386 h 813570"/>
                  <a:gd name="connsiteX675" fmla="*/ 1113438 w 1503079"/>
                  <a:gd name="connsiteY675" fmla="*/ 788633 h 813570"/>
                  <a:gd name="connsiteX676" fmla="*/ 1115932 w 1503079"/>
                  <a:gd name="connsiteY676" fmla="*/ 791127 h 813570"/>
                  <a:gd name="connsiteX677" fmla="*/ 1114685 w 1503079"/>
                  <a:gd name="connsiteY677" fmla="*/ 786140 h 813570"/>
                  <a:gd name="connsiteX678" fmla="*/ 1123413 w 1503079"/>
                  <a:gd name="connsiteY678" fmla="*/ 787386 h 813570"/>
                  <a:gd name="connsiteX679" fmla="*/ 1133388 w 1503079"/>
                  <a:gd name="connsiteY679" fmla="*/ 791127 h 813570"/>
                  <a:gd name="connsiteX680" fmla="*/ 1135882 w 1503079"/>
                  <a:gd name="connsiteY680" fmla="*/ 783646 h 813570"/>
                  <a:gd name="connsiteX681" fmla="*/ 1150221 w 1503079"/>
                  <a:gd name="connsiteY681" fmla="*/ 781152 h 813570"/>
                  <a:gd name="connsiteX682" fmla="*/ 1153961 w 1503079"/>
                  <a:gd name="connsiteY682" fmla="*/ 784893 h 813570"/>
                  <a:gd name="connsiteX683" fmla="*/ 1157702 w 1503079"/>
                  <a:gd name="connsiteY683" fmla="*/ 784893 h 813570"/>
                  <a:gd name="connsiteX684" fmla="*/ 1156455 w 1503079"/>
                  <a:gd name="connsiteY684" fmla="*/ 788633 h 813570"/>
                  <a:gd name="connsiteX685" fmla="*/ 1158948 w 1503079"/>
                  <a:gd name="connsiteY685" fmla="*/ 784893 h 813570"/>
                  <a:gd name="connsiteX686" fmla="*/ 1162689 w 1503079"/>
                  <a:gd name="connsiteY686" fmla="*/ 783646 h 813570"/>
                  <a:gd name="connsiteX687" fmla="*/ 1171417 w 1503079"/>
                  <a:gd name="connsiteY687" fmla="*/ 783646 h 813570"/>
                  <a:gd name="connsiteX688" fmla="*/ 1171417 w 1503079"/>
                  <a:gd name="connsiteY688" fmla="*/ 781152 h 813570"/>
                  <a:gd name="connsiteX689" fmla="*/ 1173911 w 1503079"/>
                  <a:gd name="connsiteY689" fmla="*/ 779905 h 813570"/>
                  <a:gd name="connsiteX690" fmla="*/ 1177651 w 1503079"/>
                  <a:gd name="connsiteY690" fmla="*/ 781152 h 813570"/>
                  <a:gd name="connsiteX691" fmla="*/ 1180145 w 1503079"/>
                  <a:gd name="connsiteY691" fmla="*/ 776165 h 813570"/>
                  <a:gd name="connsiteX692" fmla="*/ 1187626 w 1503079"/>
                  <a:gd name="connsiteY692" fmla="*/ 777412 h 813570"/>
                  <a:gd name="connsiteX693" fmla="*/ 1190120 w 1503079"/>
                  <a:gd name="connsiteY693" fmla="*/ 781152 h 813570"/>
                  <a:gd name="connsiteX694" fmla="*/ 1192613 w 1503079"/>
                  <a:gd name="connsiteY694" fmla="*/ 776165 h 813570"/>
                  <a:gd name="connsiteX695" fmla="*/ 1192613 w 1503079"/>
                  <a:gd name="connsiteY695" fmla="*/ 774918 h 813570"/>
                  <a:gd name="connsiteX696" fmla="*/ 1198848 w 1503079"/>
                  <a:gd name="connsiteY696" fmla="*/ 774918 h 813570"/>
                  <a:gd name="connsiteX697" fmla="*/ 1201341 w 1503079"/>
                  <a:gd name="connsiteY697" fmla="*/ 774918 h 813570"/>
                  <a:gd name="connsiteX698" fmla="*/ 1203835 w 1503079"/>
                  <a:gd name="connsiteY698" fmla="*/ 776165 h 813570"/>
                  <a:gd name="connsiteX699" fmla="*/ 1208823 w 1503079"/>
                  <a:gd name="connsiteY699" fmla="*/ 772424 h 813570"/>
                  <a:gd name="connsiteX700" fmla="*/ 1215057 w 1503079"/>
                  <a:gd name="connsiteY700" fmla="*/ 771177 h 813570"/>
                  <a:gd name="connsiteX701" fmla="*/ 1218797 w 1503079"/>
                  <a:gd name="connsiteY701" fmla="*/ 771177 h 813570"/>
                  <a:gd name="connsiteX702" fmla="*/ 1222538 w 1503079"/>
                  <a:gd name="connsiteY702" fmla="*/ 768684 h 813570"/>
                  <a:gd name="connsiteX703" fmla="*/ 1222538 w 1503079"/>
                  <a:gd name="connsiteY703" fmla="*/ 769931 h 813570"/>
                  <a:gd name="connsiteX704" fmla="*/ 1225032 w 1503079"/>
                  <a:gd name="connsiteY704" fmla="*/ 767437 h 813570"/>
                  <a:gd name="connsiteX705" fmla="*/ 1227525 w 1503079"/>
                  <a:gd name="connsiteY705" fmla="*/ 768684 h 813570"/>
                  <a:gd name="connsiteX706" fmla="*/ 1230019 w 1503079"/>
                  <a:gd name="connsiteY706" fmla="*/ 767437 h 813570"/>
                  <a:gd name="connsiteX707" fmla="*/ 1233760 w 1503079"/>
                  <a:gd name="connsiteY707" fmla="*/ 762449 h 813570"/>
                  <a:gd name="connsiteX708" fmla="*/ 1238747 w 1503079"/>
                  <a:gd name="connsiteY708" fmla="*/ 762449 h 813570"/>
                  <a:gd name="connsiteX709" fmla="*/ 1241241 w 1503079"/>
                  <a:gd name="connsiteY709" fmla="*/ 763696 h 813570"/>
                  <a:gd name="connsiteX710" fmla="*/ 1247475 w 1503079"/>
                  <a:gd name="connsiteY710" fmla="*/ 761203 h 813570"/>
                  <a:gd name="connsiteX711" fmla="*/ 1249969 w 1503079"/>
                  <a:gd name="connsiteY711" fmla="*/ 763696 h 813570"/>
                  <a:gd name="connsiteX712" fmla="*/ 1253709 w 1503079"/>
                  <a:gd name="connsiteY712" fmla="*/ 762449 h 813570"/>
                  <a:gd name="connsiteX713" fmla="*/ 1251215 w 1503079"/>
                  <a:gd name="connsiteY713" fmla="*/ 754968 h 813570"/>
                  <a:gd name="connsiteX714" fmla="*/ 1263061 w 1503079"/>
                  <a:gd name="connsiteY714" fmla="*/ 756215 h 813570"/>
                  <a:gd name="connsiteX715" fmla="*/ 1264307 w 1503079"/>
                  <a:gd name="connsiteY715" fmla="*/ 752475 h 813570"/>
                  <a:gd name="connsiteX716" fmla="*/ 1266801 w 1503079"/>
                  <a:gd name="connsiteY716" fmla="*/ 752475 h 813570"/>
                  <a:gd name="connsiteX717" fmla="*/ 1273035 w 1503079"/>
                  <a:gd name="connsiteY717" fmla="*/ 751228 h 813570"/>
                  <a:gd name="connsiteX718" fmla="*/ 1276776 w 1503079"/>
                  <a:gd name="connsiteY718" fmla="*/ 752475 h 813570"/>
                  <a:gd name="connsiteX719" fmla="*/ 1283010 w 1503079"/>
                  <a:gd name="connsiteY719" fmla="*/ 748734 h 813570"/>
                  <a:gd name="connsiteX720" fmla="*/ 1284257 w 1503079"/>
                  <a:gd name="connsiteY720" fmla="*/ 744994 h 813570"/>
                  <a:gd name="connsiteX721" fmla="*/ 1289244 w 1503079"/>
                  <a:gd name="connsiteY721" fmla="*/ 742500 h 813570"/>
                  <a:gd name="connsiteX722" fmla="*/ 1292985 w 1503079"/>
                  <a:gd name="connsiteY722" fmla="*/ 746240 h 813570"/>
                  <a:gd name="connsiteX723" fmla="*/ 1296726 w 1503079"/>
                  <a:gd name="connsiteY723" fmla="*/ 746240 h 813570"/>
                  <a:gd name="connsiteX724" fmla="*/ 1295479 w 1503079"/>
                  <a:gd name="connsiteY724" fmla="*/ 740006 h 813570"/>
                  <a:gd name="connsiteX725" fmla="*/ 1299219 w 1503079"/>
                  <a:gd name="connsiteY725" fmla="*/ 738759 h 813570"/>
                  <a:gd name="connsiteX726" fmla="*/ 1306700 w 1503079"/>
                  <a:gd name="connsiteY726" fmla="*/ 740006 h 813570"/>
                  <a:gd name="connsiteX727" fmla="*/ 1306700 w 1503079"/>
                  <a:gd name="connsiteY727" fmla="*/ 735019 h 813570"/>
                  <a:gd name="connsiteX728" fmla="*/ 1314182 w 1503079"/>
                  <a:gd name="connsiteY728" fmla="*/ 731278 h 813570"/>
                  <a:gd name="connsiteX729" fmla="*/ 1322909 w 1503079"/>
                  <a:gd name="connsiteY729" fmla="*/ 732525 h 813570"/>
                  <a:gd name="connsiteX730" fmla="*/ 1325403 w 1503079"/>
                  <a:gd name="connsiteY730" fmla="*/ 735019 h 813570"/>
                  <a:gd name="connsiteX731" fmla="*/ 1326650 w 1503079"/>
                  <a:gd name="connsiteY731" fmla="*/ 732525 h 813570"/>
                  <a:gd name="connsiteX732" fmla="*/ 1326650 w 1503079"/>
                  <a:gd name="connsiteY732" fmla="*/ 731278 h 813570"/>
                  <a:gd name="connsiteX733" fmla="*/ 1331637 w 1503079"/>
                  <a:gd name="connsiteY733" fmla="*/ 731278 h 813570"/>
                  <a:gd name="connsiteX734" fmla="*/ 1329144 w 1503079"/>
                  <a:gd name="connsiteY734" fmla="*/ 726291 h 813570"/>
                  <a:gd name="connsiteX735" fmla="*/ 1337872 w 1503079"/>
                  <a:gd name="connsiteY735" fmla="*/ 723797 h 813570"/>
                  <a:gd name="connsiteX736" fmla="*/ 1340365 w 1503079"/>
                  <a:gd name="connsiteY736" fmla="*/ 727538 h 813570"/>
                  <a:gd name="connsiteX737" fmla="*/ 1339119 w 1503079"/>
                  <a:gd name="connsiteY737" fmla="*/ 721303 h 813570"/>
                  <a:gd name="connsiteX738" fmla="*/ 1346600 w 1503079"/>
                  <a:gd name="connsiteY738" fmla="*/ 715069 h 813570"/>
                  <a:gd name="connsiteX739" fmla="*/ 1355328 w 1503079"/>
                  <a:gd name="connsiteY739" fmla="*/ 717563 h 813570"/>
                  <a:gd name="connsiteX740" fmla="*/ 1365302 w 1503079"/>
                  <a:gd name="connsiteY740" fmla="*/ 713822 h 813570"/>
                  <a:gd name="connsiteX741" fmla="*/ 1366549 w 1503079"/>
                  <a:gd name="connsiteY741" fmla="*/ 717563 h 813570"/>
                  <a:gd name="connsiteX742" fmla="*/ 1369043 w 1503079"/>
                  <a:gd name="connsiteY742" fmla="*/ 707588 h 813570"/>
                  <a:gd name="connsiteX743" fmla="*/ 1370290 w 1503079"/>
                  <a:gd name="connsiteY743" fmla="*/ 710082 h 813570"/>
                  <a:gd name="connsiteX744" fmla="*/ 1375277 w 1503079"/>
                  <a:gd name="connsiteY744" fmla="*/ 708835 h 813570"/>
                  <a:gd name="connsiteX745" fmla="*/ 1377771 w 1503079"/>
                  <a:gd name="connsiteY745" fmla="*/ 712575 h 813570"/>
                  <a:gd name="connsiteX746" fmla="*/ 1379018 w 1503079"/>
                  <a:gd name="connsiteY746" fmla="*/ 703848 h 813570"/>
                  <a:gd name="connsiteX747" fmla="*/ 1386499 w 1503079"/>
                  <a:gd name="connsiteY747" fmla="*/ 698860 h 813570"/>
                  <a:gd name="connsiteX748" fmla="*/ 1386499 w 1503079"/>
                  <a:gd name="connsiteY748" fmla="*/ 695120 h 813570"/>
                  <a:gd name="connsiteX749" fmla="*/ 1391486 w 1503079"/>
                  <a:gd name="connsiteY749" fmla="*/ 691379 h 813570"/>
                  <a:gd name="connsiteX750" fmla="*/ 1392733 w 1503079"/>
                  <a:gd name="connsiteY750" fmla="*/ 693873 h 813570"/>
                  <a:gd name="connsiteX751" fmla="*/ 1395227 w 1503079"/>
                  <a:gd name="connsiteY751" fmla="*/ 686392 h 813570"/>
                  <a:gd name="connsiteX752" fmla="*/ 1403955 w 1503079"/>
                  <a:gd name="connsiteY752" fmla="*/ 681404 h 813570"/>
                  <a:gd name="connsiteX753" fmla="*/ 1410189 w 1503079"/>
                  <a:gd name="connsiteY753" fmla="*/ 682651 h 813570"/>
                  <a:gd name="connsiteX754" fmla="*/ 1410189 w 1503079"/>
                  <a:gd name="connsiteY754" fmla="*/ 676417 h 813570"/>
                  <a:gd name="connsiteX755" fmla="*/ 1415176 w 1503079"/>
                  <a:gd name="connsiteY755" fmla="*/ 673923 h 813570"/>
                  <a:gd name="connsiteX756" fmla="*/ 1423904 w 1503079"/>
                  <a:gd name="connsiteY756" fmla="*/ 668936 h 813570"/>
                  <a:gd name="connsiteX757" fmla="*/ 1423904 w 1503079"/>
                  <a:gd name="connsiteY757" fmla="*/ 662701 h 813570"/>
                  <a:gd name="connsiteX758" fmla="*/ 1431386 w 1503079"/>
                  <a:gd name="connsiteY758" fmla="*/ 653973 h 813570"/>
                  <a:gd name="connsiteX759" fmla="*/ 1436373 w 1503079"/>
                  <a:gd name="connsiteY759" fmla="*/ 651480 h 813570"/>
                  <a:gd name="connsiteX760" fmla="*/ 1438867 w 1503079"/>
                  <a:gd name="connsiteY760" fmla="*/ 647739 h 813570"/>
                  <a:gd name="connsiteX761" fmla="*/ 1445101 w 1503079"/>
                  <a:gd name="connsiteY761" fmla="*/ 647739 h 813570"/>
                  <a:gd name="connsiteX762" fmla="*/ 1446348 w 1503079"/>
                  <a:gd name="connsiteY762" fmla="*/ 645245 h 813570"/>
                  <a:gd name="connsiteX763" fmla="*/ 1447595 w 1503079"/>
                  <a:gd name="connsiteY763" fmla="*/ 647739 h 813570"/>
                  <a:gd name="connsiteX764" fmla="*/ 1446348 w 1503079"/>
                  <a:gd name="connsiteY764" fmla="*/ 641505 h 813570"/>
                  <a:gd name="connsiteX765" fmla="*/ 1448841 w 1503079"/>
                  <a:gd name="connsiteY765" fmla="*/ 640258 h 813570"/>
                  <a:gd name="connsiteX766" fmla="*/ 1448841 w 1503079"/>
                  <a:gd name="connsiteY766" fmla="*/ 636518 h 813570"/>
                  <a:gd name="connsiteX767" fmla="*/ 1450088 w 1503079"/>
                  <a:gd name="connsiteY767" fmla="*/ 631530 h 813570"/>
                  <a:gd name="connsiteX768" fmla="*/ 1455076 w 1503079"/>
                  <a:gd name="connsiteY768" fmla="*/ 632777 h 813570"/>
                  <a:gd name="connsiteX769" fmla="*/ 1458816 w 1503079"/>
                  <a:gd name="connsiteY769" fmla="*/ 630283 h 813570"/>
                  <a:gd name="connsiteX770" fmla="*/ 1456323 w 1503079"/>
                  <a:gd name="connsiteY770" fmla="*/ 615944 h 813570"/>
                  <a:gd name="connsiteX771" fmla="*/ 1461310 w 1503079"/>
                  <a:gd name="connsiteY771" fmla="*/ 610957 h 813570"/>
                  <a:gd name="connsiteX772" fmla="*/ 1460063 w 1503079"/>
                  <a:gd name="connsiteY772" fmla="*/ 604723 h 813570"/>
                  <a:gd name="connsiteX773" fmla="*/ 1461310 w 1503079"/>
                  <a:gd name="connsiteY773" fmla="*/ 602229 h 813570"/>
                  <a:gd name="connsiteX774" fmla="*/ 1458816 w 1503079"/>
                  <a:gd name="connsiteY774" fmla="*/ 600982 h 813570"/>
                  <a:gd name="connsiteX775" fmla="*/ 1458816 w 1503079"/>
                  <a:gd name="connsiteY775" fmla="*/ 595995 h 813570"/>
                  <a:gd name="connsiteX776" fmla="*/ 1465051 w 1503079"/>
                  <a:gd name="connsiteY776" fmla="*/ 589761 h 813570"/>
                  <a:gd name="connsiteX777" fmla="*/ 1462557 w 1503079"/>
                  <a:gd name="connsiteY777" fmla="*/ 583526 h 813570"/>
                  <a:gd name="connsiteX778" fmla="*/ 1463804 w 1503079"/>
                  <a:gd name="connsiteY778" fmla="*/ 582280 h 813570"/>
                  <a:gd name="connsiteX779" fmla="*/ 1462557 w 1503079"/>
                  <a:gd name="connsiteY779" fmla="*/ 581033 h 813570"/>
                  <a:gd name="connsiteX780" fmla="*/ 1463804 w 1503079"/>
                  <a:gd name="connsiteY780" fmla="*/ 578539 h 813570"/>
                  <a:gd name="connsiteX781" fmla="*/ 1461310 w 1503079"/>
                  <a:gd name="connsiteY781" fmla="*/ 568564 h 813570"/>
                  <a:gd name="connsiteX782" fmla="*/ 1465051 w 1503079"/>
                  <a:gd name="connsiteY782" fmla="*/ 562330 h 813570"/>
                  <a:gd name="connsiteX783" fmla="*/ 1462557 w 1503079"/>
                  <a:gd name="connsiteY783" fmla="*/ 556096 h 813570"/>
                  <a:gd name="connsiteX784" fmla="*/ 1463804 w 1503079"/>
                  <a:gd name="connsiteY784" fmla="*/ 551108 h 813570"/>
                  <a:gd name="connsiteX785" fmla="*/ 1467544 w 1503079"/>
                  <a:gd name="connsiteY785" fmla="*/ 548615 h 813570"/>
                  <a:gd name="connsiteX786" fmla="*/ 1468791 w 1503079"/>
                  <a:gd name="connsiteY786" fmla="*/ 538640 h 813570"/>
                  <a:gd name="connsiteX787" fmla="*/ 1465051 w 1503079"/>
                  <a:gd name="connsiteY787" fmla="*/ 533652 h 813570"/>
                  <a:gd name="connsiteX788" fmla="*/ 1468791 w 1503079"/>
                  <a:gd name="connsiteY788" fmla="*/ 521807 h 813570"/>
                  <a:gd name="connsiteX789" fmla="*/ 1467544 w 1503079"/>
                  <a:gd name="connsiteY789" fmla="*/ 516820 h 813570"/>
                  <a:gd name="connsiteX790" fmla="*/ 1470038 w 1503079"/>
                  <a:gd name="connsiteY790" fmla="*/ 511832 h 813570"/>
                  <a:gd name="connsiteX791" fmla="*/ 1466297 w 1503079"/>
                  <a:gd name="connsiteY791" fmla="*/ 509339 h 813570"/>
                  <a:gd name="connsiteX792" fmla="*/ 1465051 w 1503079"/>
                  <a:gd name="connsiteY792" fmla="*/ 506845 h 813570"/>
                  <a:gd name="connsiteX793" fmla="*/ 1471285 w 1503079"/>
                  <a:gd name="connsiteY793" fmla="*/ 503104 h 813570"/>
                  <a:gd name="connsiteX794" fmla="*/ 1500586 w 1503079"/>
                  <a:gd name="connsiteY794" fmla="*/ 493753 h 813570"/>
                  <a:gd name="connsiteX795" fmla="*/ 1477519 w 1503079"/>
                  <a:gd name="connsiteY795" fmla="*/ 435775 h 813570"/>
                  <a:gd name="connsiteX796" fmla="*/ 1478766 w 1503079"/>
                  <a:gd name="connsiteY796" fmla="*/ 445749 h 813570"/>
                  <a:gd name="connsiteX797" fmla="*/ 1475025 w 1503079"/>
                  <a:gd name="connsiteY797" fmla="*/ 440762 h 813570"/>
                  <a:gd name="connsiteX798" fmla="*/ 1477519 w 1503079"/>
                  <a:gd name="connsiteY798" fmla="*/ 435775 h 813570"/>
                  <a:gd name="connsiteX799" fmla="*/ 1430139 w 1503079"/>
                  <a:gd name="connsiteY799" fmla="*/ 471933 h 813570"/>
                  <a:gd name="connsiteX800" fmla="*/ 1433879 w 1503079"/>
                  <a:gd name="connsiteY800" fmla="*/ 473180 h 813570"/>
                  <a:gd name="connsiteX801" fmla="*/ 1440113 w 1503079"/>
                  <a:gd name="connsiteY801" fmla="*/ 478167 h 813570"/>
                  <a:gd name="connsiteX802" fmla="*/ 1438867 w 1503079"/>
                  <a:gd name="connsiteY802" fmla="*/ 486895 h 813570"/>
                  <a:gd name="connsiteX803" fmla="*/ 1438867 w 1503079"/>
                  <a:gd name="connsiteY803" fmla="*/ 489389 h 813570"/>
                  <a:gd name="connsiteX804" fmla="*/ 1436373 w 1503079"/>
                  <a:gd name="connsiteY804" fmla="*/ 489389 h 813570"/>
                  <a:gd name="connsiteX805" fmla="*/ 1428892 w 1503079"/>
                  <a:gd name="connsiteY805" fmla="*/ 494376 h 813570"/>
                  <a:gd name="connsiteX806" fmla="*/ 1428892 w 1503079"/>
                  <a:gd name="connsiteY806" fmla="*/ 490636 h 813570"/>
                  <a:gd name="connsiteX807" fmla="*/ 1420164 w 1503079"/>
                  <a:gd name="connsiteY807" fmla="*/ 486895 h 813570"/>
                  <a:gd name="connsiteX808" fmla="*/ 1417670 w 1503079"/>
                  <a:gd name="connsiteY808" fmla="*/ 479414 h 813570"/>
                  <a:gd name="connsiteX809" fmla="*/ 1412683 w 1503079"/>
                  <a:gd name="connsiteY809" fmla="*/ 479414 h 813570"/>
                  <a:gd name="connsiteX810" fmla="*/ 1410189 w 1503079"/>
                  <a:gd name="connsiteY810" fmla="*/ 476921 h 813570"/>
                  <a:gd name="connsiteX811" fmla="*/ 1408942 w 1503079"/>
                  <a:gd name="connsiteY811" fmla="*/ 471933 h 813570"/>
                  <a:gd name="connsiteX812" fmla="*/ 1402708 w 1503079"/>
                  <a:gd name="connsiteY812" fmla="*/ 471933 h 813570"/>
                  <a:gd name="connsiteX813" fmla="*/ 1403955 w 1503079"/>
                  <a:gd name="connsiteY813" fmla="*/ 466946 h 813570"/>
                  <a:gd name="connsiteX814" fmla="*/ 1400214 w 1503079"/>
                  <a:gd name="connsiteY814" fmla="*/ 464452 h 813570"/>
                  <a:gd name="connsiteX815" fmla="*/ 1398967 w 1503079"/>
                  <a:gd name="connsiteY815" fmla="*/ 461958 h 813570"/>
                  <a:gd name="connsiteX816" fmla="*/ 1387122 w 1503079"/>
                  <a:gd name="connsiteY816" fmla="*/ 458218 h 813570"/>
                  <a:gd name="connsiteX817" fmla="*/ 1388369 w 1503079"/>
                  <a:gd name="connsiteY817" fmla="*/ 450737 h 813570"/>
                  <a:gd name="connsiteX818" fmla="*/ 1379641 w 1503079"/>
                  <a:gd name="connsiteY818" fmla="*/ 450737 h 813570"/>
                  <a:gd name="connsiteX819" fmla="*/ 1377147 w 1503079"/>
                  <a:gd name="connsiteY819" fmla="*/ 446996 h 813570"/>
                  <a:gd name="connsiteX820" fmla="*/ 1374654 w 1503079"/>
                  <a:gd name="connsiteY820" fmla="*/ 444502 h 813570"/>
                  <a:gd name="connsiteX821" fmla="*/ 1368420 w 1503079"/>
                  <a:gd name="connsiteY821" fmla="*/ 443256 h 813570"/>
                  <a:gd name="connsiteX822" fmla="*/ 1362185 w 1503079"/>
                  <a:gd name="connsiteY822" fmla="*/ 440762 h 813570"/>
                  <a:gd name="connsiteX823" fmla="*/ 1358445 w 1503079"/>
                  <a:gd name="connsiteY823" fmla="*/ 442009 h 813570"/>
                  <a:gd name="connsiteX824" fmla="*/ 1350964 w 1503079"/>
                  <a:gd name="connsiteY824" fmla="*/ 443256 h 813570"/>
                  <a:gd name="connsiteX825" fmla="*/ 1349717 w 1503079"/>
                  <a:gd name="connsiteY825" fmla="*/ 448243 h 813570"/>
                  <a:gd name="connsiteX826" fmla="*/ 1350964 w 1503079"/>
                  <a:gd name="connsiteY826" fmla="*/ 449490 h 813570"/>
                  <a:gd name="connsiteX827" fmla="*/ 1350964 w 1503079"/>
                  <a:gd name="connsiteY827" fmla="*/ 451984 h 813570"/>
                  <a:gd name="connsiteX828" fmla="*/ 1348470 w 1503079"/>
                  <a:gd name="connsiteY828" fmla="*/ 460712 h 813570"/>
                  <a:gd name="connsiteX829" fmla="*/ 1349717 w 1503079"/>
                  <a:gd name="connsiteY829" fmla="*/ 464452 h 813570"/>
                  <a:gd name="connsiteX830" fmla="*/ 1352210 w 1503079"/>
                  <a:gd name="connsiteY830" fmla="*/ 466946 h 813570"/>
                  <a:gd name="connsiteX831" fmla="*/ 1353457 w 1503079"/>
                  <a:gd name="connsiteY831" fmla="*/ 474427 h 813570"/>
                  <a:gd name="connsiteX832" fmla="*/ 1355951 w 1503079"/>
                  <a:gd name="connsiteY832" fmla="*/ 478167 h 813570"/>
                  <a:gd name="connsiteX833" fmla="*/ 1354704 w 1503079"/>
                  <a:gd name="connsiteY833" fmla="*/ 481908 h 813570"/>
                  <a:gd name="connsiteX834" fmla="*/ 1357198 w 1503079"/>
                  <a:gd name="connsiteY834" fmla="*/ 484402 h 813570"/>
                  <a:gd name="connsiteX835" fmla="*/ 1354704 w 1503079"/>
                  <a:gd name="connsiteY835" fmla="*/ 484402 h 813570"/>
                  <a:gd name="connsiteX836" fmla="*/ 1360938 w 1503079"/>
                  <a:gd name="connsiteY836" fmla="*/ 497494 h 813570"/>
                  <a:gd name="connsiteX837" fmla="*/ 1362185 w 1503079"/>
                  <a:gd name="connsiteY837" fmla="*/ 497494 h 813570"/>
                  <a:gd name="connsiteX838" fmla="*/ 1364679 w 1503079"/>
                  <a:gd name="connsiteY838" fmla="*/ 509339 h 813570"/>
                  <a:gd name="connsiteX839" fmla="*/ 1369666 w 1503079"/>
                  <a:gd name="connsiteY839" fmla="*/ 513079 h 813570"/>
                  <a:gd name="connsiteX840" fmla="*/ 1372160 w 1503079"/>
                  <a:gd name="connsiteY840" fmla="*/ 524924 h 813570"/>
                  <a:gd name="connsiteX841" fmla="*/ 1367173 w 1503079"/>
                  <a:gd name="connsiteY841" fmla="*/ 524924 h 813570"/>
                  <a:gd name="connsiteX842" fmla="*/ 1363432 w 1503079"/>
                  <a:gd name="connsiteY842" fmla="*/ 529912 h 813570"/>
                  <a:gd name="connsiteX843" fmla="*/ 1362185 w 1503079"/>
                  <a:gd name="connsiteY843" fmla="*/ 526171 h 813570"/>
                  <a:gd name="connsiteX844" fmla="*/ 1358445 w 1503079"/>
                  <a:gd name="connsiteY844" fmla="*/ 519937 h 813570"/>
                  <a:gd name="connsiteX845" fmla="*/ 1354704 w 1503079"/>
                  <a:gd name="connsiteY845" fmla="*/ 518690 h 813570"/>
                  <a:gd name="connsiteX846" fmla="*/ 1353457 w 1503079"/>
                  <a:gd name="connsiteY846" fmla="*/ 516196 h 813570"/>
                  <a:gd name="connsiteX847" fmla="*/ 1355951 w 1503079"/>
                  <a:gd name="connsiteY847" fmla="*/ 511209 h 813570"/>
                  <a:gd name="connsiteX848" fmla="*/ 1350964 w 1503079"/>
                  <a:gd name="connsiteY848" fmla="*/ 508715 h 813570"/>
                  <a:gd name="connsiteX849" fmla="*/ 1350964 w 1503079"/>
                  <a:gd name="connsiteY849" fmla="*/ 501234 h 813570"/>
                  <a:gd name="connsiteX850" fmla="*/ 1345976 w 1503079"/>
                  <a:gd name="connsiteY850" fmla="*/ 497494 h 813570"/>
                  <a:gd name="connsiteX851" fmla="*/ 1344729 w 1503079"/>
                  <a:gd name="connsiteY851" fmla="*/ 488766 h 813570"/>
                  <a:gd name="connsiteX852" fmla="*/ 1337248 w 1503079"/>
                  <a:gd name="connsiteY852" fmla="*/ 481285 h 813570"/>
                  <a:gd name="connsiteX853" fmla="*/ 1336001 w 1503079"/>
                  <a:gd name="connsiteY853" fmla="*/ 475050 h 813570"/>
                  <a:gd name="connsiteX854" fmla="*/ 1333508 w 1503079"/>
                  <a:gd name="connsiteY854" fmla="*/ 468816 h 813570"/>
                  <a:gd name="connsiteX855" fmla="*/ 1328520 w 1503079"/>
                  <a:gd name="connsiteY855" fmla="*/ 461335 h 813570"/>
                  <a:gd name="connsiteX856" fmla="*/ 1326027 w 1503079"/>
                  <a:gd name="connsiteY856" fmla="*/ 458841 h 813570"/>
                  <a:gd name="connsiteX857" fmla="*/ 1327273 w 1503079"/>
                  <a:gd name="connsiteY857" fmla="*/ 453854 h 813570"/>
                  <a:gd name="connsiteX858" fmla="*/ 1323533 w 1503079"/>
                  <a:gd name="connsiteY858" fmla="*/ 451360 h 813570"/>
                  <a:gd name="connsiteX859" fmla="*/ 1323533 w 1503079"/>
                  <a:gd name="connsiteY859" fmla="*/ 447620 h 813570"/>
                  <a:gd name="connsiteX860" fmla="*/ 1317299 w 1503079"/>
                  <a:gd name="connsiteY860" fmla="*/ 440138 h 813570"/>
                  <a:gd name="connsiteX861" fmla="*/ 1316052 w 1503079"/>
                  <a:gd name="connsiteY861" fmla="*/ 428293 h 813570"/>
                  <a:gd name="connsiteX862" fmla="*/ 1312311 w 1503079"/>
                  <a:gd name="connsiteY862" fmla="*/ 427047 h 813570"/>
                  <a:gd name="connsiteX863" fmla="*/ 1309818 w 1503079"/>
                  <a:gd name="connsiteY863" fmla="*/ 424553 h 813570"/>
                  <a:gd name="connsiteX864" fmla="*/ 1311064 w 1503079"/>
                  <a:gd name="connsiteY864" fmla="*/ 420812 h 813570"/>
                  <a:gd name="connsiteX865" fmla="*/ 1304830 w 1503079"/>
                  <a:gd name="connsiteY865" fmla="*/ 414578 h 813570"/>
                  <a:gd name="connsiteX866" fmla="*/ 1301090 w 1503079"/>
                  <a:gd name="connsiteY866" fmla="*/ 408344 h 813570"/>
                  <a:gd name="connsiteX867" fmla="*/ 1301090 w 1503079"/>
                  <a:gd name="connsiteY867" fmla="*/ 400863 h 813570"/>
                  <a:gd name="connsiteX868" fmla="*/ 1297349 w 1503079"/>
                  <a:gd name="connsiteY868" fmla="*/ 395875 h 813570"/>
                  <a:gd name="connsiteX869" fmla="*/ 1298596 w 1503079"/>
                  <a:gd name="connsiteY869" fmla="*/ 390888 h 813570"/>
                  <a:gd name="connsiteX870" fmla="*/ 1293608 w 1503079"/>
                  <a:gd name="connsiteY870" fmla="*/ 387147 h 813570"/>
                  <a:gd name="connsiteX871" fmla="*/ 1294855 w 1503079"/>
                  <a:gd name="connsiteY871" fmla="*/ 384654 h 813570"/>
                  <a:gd name="connsiteX872" fmla="*/ 1292362 w 1503079"/>
                  <a:gd name="connsiteY872" fmla="*/ 382160 h 813570"/>
                  <a:gd name="connsiteX873" fmla="*/ 1293608 w 1503079"/>
                  <a:gd name="connsiteY873" fmla="*/ 378419 h 813570"/>
                  <a:gd name="connsiteX874" fmla="*/ 1292362 w 1503079"/>
                  <a:gd name="connsiteY874" fmla="*/ 377172 h 813570"/>
                  <a:gd name="connsiteX875" fmla="*/ 1294855 w 1503079"/>
                  <a:gd name="connsiteY875" fmla="*/ 368445 h 813570"/>
                  <a:gd name="connsiteX876" fmla="*/ 1299843 w 1503079"/>
                  <a:gd name="connsiteY876" fmla="*/ 373432 h 813570"/>
                  <a:gd name="connsiteX877" fmla="*/ 1304830 w 1503079"/>
                  <a:gd name="connsiteY877" fmla="*/ 377172 h 813570"/>
                  <a:gd name="connsiteX878" fmla="*/ 1309818 w 1503079"/>
                  <a:gd name="connsiteY878" fmla="*/ 380913 h 813570"/>
                  <a:gd name="connsiteX879" fmla="*/ 1319792 w 1503079"/>
                  <a:gd name="connsiteY879" fmla="*/ 392758 h 813570"/>
                  <a:gd name="connsiteX880" fmla="*/ 1321039 w 1503079"/>
                  <a:gd name="connsiteY880" fmla="*/ 394005 h 813570"/>
                  <a:gd name="connsiteX881" fmla="*/ 1327273 w 1503079"/>
                  <a:gd name="connsiteY881" fmla="*/ 397746 h 813570"/>
                  <a:gd name="connsiteX882" fmla="*/ 1329767 w 1503079"/>
                  <a:gd name="connsiteY882" fmla="*/ 405227 h 813570"/>
                  <a:gd name="connsiteX883" fmla="*/ 1337248 w 1503079"/>
                  <a:gd name="connsiteY883" fmla="*/ 403980 h 813570"/>
                  <a:gd name="connsiteX884" fmla="*/ 1343483 w 1503079"/>
                  <a:gd name="connsiteY884" fmla="*/ 412708 h 813570"/>
                  <a:gd name="connsiteX885" fmla="*/ 1352210 w 1503079"/>
                  <a:gd name="connsiteY885" fmla="*/ 416448 h 813570"/>
                  <a:gd name="connsiteX886" fmla="*/ 1355951 w 1503079"/>
                  <a:gd name="connsiteY886" fmla="*/ 425176 h 813570"/>
                  <a:gd name="connsiteX887" fmla="*/ 1357198 w 1503079"/>
                  <a:gd name="connsiteY887" fmla="*/ 421436 h 813570"/>
                  <a:gd name="connsiteX888" fmla="*/ 1365926 w 1503079"/>
                  <a:gd name="connsiteY888" fmla="*/ 426423 h 813570"/>
                  <a:gd name="connsiteX889" fmla="*/ 1369666 w 1503079"/>
                  <a:gd name="connsiteY889" fmla="*/ 431410 h 813570"/>
                  <a:gd name="connsiteX890" fmla="*/ 1377147 w 1503079"/>
                  <a:gd name="connsiteY890" fmla="*/ 432657 h 813570"/>
                  <a:gd name="connsiteX891" fmla="*/ 1378394 w 1503079"/>
                  <a:gd name="connsiteY891" fmla="*/ 437645 h 813570"/>
                  <a:gd name="connsiteX892" fmla="*/ 1384629 w 1503079"/>
                  <a:gd name="connsiteY892" fmla="*/ 441385 h 813570"/>
                  <a:gd name="connsiteX893" fmla="*/ 1389616 w 1503079"/>
                  <a:gd name="connsiteY893" fmla="*/ 446373 h 813570"/>
                  <a:gd name="connsiteX894" fmla="*/ 1395850 w 1503079"/>
                  <a:gd name="connsiteY894" fmla="*/ 446373 h 813570"/>
                  <a:gd name="connsiteX895" fmla="*/ 1399591 w 1503079"/>
                  <a:gd name="connsiteY895" fmla="*/ 452607 h 813570"/>
                  <a:gd name="connsiteX896" fmla="*/ 1405825 w 1503079"/>
                  <a:gd name="connsiteY896" fmla="*/ 452607 h 813570"/>
                  <a:gd name="connsiteX897" fmla="*/ 1407072 w 1503079"/>
                  <a:gd name="connsiteY897" fmla="*/ 455101 h 813570"/>
                  <a:gd name="connsiteX898" fmla="*/ 1407072 w 1503079"/>
                  <a:gd name="connsiteY898" fmla="*/ 458841 h 813570"/>
                  <a:gd name="connsiteX899" fmla="*/ 1412059 w 1503079"/>
                  <a:gd name="connsiteY899" fmla="*/ 458841 h 813570"/>
                  <a:gd name="connsiteX900" fmla="*/ 1413306 w 1503079"/>
                  <a:gd name="connsiteY900" fmla="*/ 460088 h 813570"/>
                  <a:gd name="connsiteX901" fmla="*/ 1420787 w 1503079"/>
                  <a:gd name="connsiteY901" fmla="*/ 465075 h 813570"/>
                  <a:gd name="connsiteX902" fmla="*/ 1420787 w 1503079"/>
                  <a:gd name="connsiteY902" fmla="*/ 470063 h 813570"/>
                  <a:gd name="connsiteX903" fmla="*/ 1424528 w 1503079"/>
                  <a:gd name="connsiteY903" fmla="*/ 470063 h 813570"/>
                  <a:gd name="connsiteX904" fmla="*/ 1425775 w 1503079"/>
                  <a:gd name="connsiteY904" fmla="*/ 471310 h 813570"/>
                  <a:gd name="connsiteX905" fmla="*/ 1430139 w 1503079"/>
                  <a:gd name="connsiteY905" fmla="*/ 471933 h 813570"/>
                  <a:gd name="connsiteX906" fmla="*/ 1279893 w 1503079"/>
                  <a:gd name="connsiteY906" fmla="*/ 558589 h 813570"/>
                  <a:gd name="connsiteX907" fmla="*/ 1276153 w 1503079"/>
                  <a:gd name="connsiteY907" fmla="*/ 554849 h 813570"/>
                  <a:gd name="connsiteX908" fmla="*/ 1274906 w 1503079"/>
                  <a:gd name="connsiteY908" fmla="*/ 552355 h 813570"/>
                  <a:gd name="connsiteX909" fmla="*/ 1272412 w 1503079"/>
                  <a:gd name="connsiteY909" fmla="*/ 552355 h 813570"/>
                  <a:gd name="connsiteX910" fmla="*/ 1271165 w 1503079"/>
                  <a:gd name="connsiteY910" fmla="*/ 548615 h 813570"/>
                  <a:gd name="connsiteX911" fmla="*/ 1264931 w 1503079"/>
                  <a:gd name="connsiteY911" fmla="*/ 543627 h 813570"/>
                  <a:gd name="connsiteX912" fmla="*/ 1263684 w 1503079"/>
                  <a:gd name="connsiteY912" fmla="*/ 538640 h 813570"/>
                  <a:gd name="connsiteX913" fmla="*/ 1262437 w 1503079"/>
                  <a:gd name="connsiteY913" fmla="*/ 533652 h 813570"/>
                  <a:gd name="connsiteX914" fmla="*/ 1259943 w 1503079"/>
                  <a:gd name="connsiteY914" fmla="*/ 532405 h 813570"/>
                  <a:gd name="connsiteX915" fmla="*/ 1258697 w 1503079"/>
                  <a:gd name="connsiteY915" fmla="*/ 526171 h 813570"/>
                  <a:gd name="connsiteX916" fmla="*/ 1254956 w 1503079"/>
                  <a:gd name="connsiteY916" fmla="*/ 522431 h 813570"/>
                  <a:gd name="connsiteX917" fmla="*/ 1253709 w 1503079"/>
                  <a:gd name="connsiteY917" fmla="*/ 516196 h 813570"/>
                  <a:gd name="connsiteX918" fmla="*/ 1252462 w 1503079"/>
                  <a:gd name="connsiteY918" fmla="*/ 514950 h 813570"/>
                  <a:gd name="connsiteX919" fmla="*/ 1251215 w 1503079"/>
                  <a:gd name="connsiteY919" fmla="*/ 511209 h 813570"/>
                  <a:gd name="connsiteX920" fmla="*/ 1248722 w 1503079"/>
                  <a:gd name="connsiteY920" fmla="*/ 508715 h 813570"/>
                  <a:gd name="connsiteX921" fmla="*/ 1243734 w 1503079"/>
                  <a:gd name="connsiteY921" fmla="*/ 502481 h 813570"/>
                  <a:gd name="connsiteX922" fmla="*/ 1241241 w 1503079"/>
                  <a:gd name="connsiteY922" fmla="*/ 497494 h 813570"/>
                  <a:gd name="connsiteX923" fmla="*/ 1242488 w 1503079"/>
                  <a:gd name="connsiteY923" fmla="*/ 494376 h 813570"/>
                  <a:gd name="connsiteX924" fmla="*/ 1244981 w 1503079"/>
                  <a:gd name="connsiteY924" fmla="*/ 493753 h 813570"/>
                  <a:gd name="connsiteX925" fmla="*/ 1248722 w 1503079"/>
                  <a:gd name="connsiteY925" fmla="*/ 492506 h 813570"/>
                  <a:gd name="connsiteX926" fmla="*/ 1254333 w 1503079"/>
                  <a:gd name="connsiteY926" fmla="*/ 494376 h 813570"/>
                  <a:gd name="connsiteX927" fmla="*/ 1261190 w 1503079"/>
                  <a:gd name="connsiteY927" fmla="*/ 504351 h 813570"/>
                  <a:gd name="connsiteX928" fmla="*/ 1263684 w 1503079"/>
                  <a:gd name="connsiteY928" fmla="*/ 511832 h 813570"/>
                  <a:gd name="connsiteX929" fmla="*/ 1280516 w 1503079"/>
                  <a:gd name="connsiteY929" fmla="*/ 533652 h 813570"/>
                  <a:gd name="connsiteX930" fmla="*/ 1280516 w 1503079"/>
                  <a:gd name="connsiteY930" fmla="*/ 538640 h 813570"/>
                  <a:gd name="connsiteX931" fmla="*/ 1289244 w 1503079"/>
                  <a:gd name="connsiteY931" fmla="*/ 548615 h 813570"/>
                  <a:gd name="connsiteX932" fmla="*/ 1294232 w 1503079"/>
                  <a:gd name="connsiteY932" fmla="*/ 561706 h 813570"/>
                  <a:gd name="connsiteX933" fmla="*/ 1281140 w 1503079"/>
                  <a:gd name="connsiteY933" fmla="*/ 566694 h 813570"/>
                  <a:gd name="connsiteX934" fmla="*/ 1279893 w 1503079"/>
                  <a:gd name="connsiteY934" fmla="*/ 558589 h 813570"/>
                  <a:gd name="connsiteX935" fmla="*/ 1233760 w 1503079"/>
                  <a:gd name="connsiteY935" fmla="*/ 595995 h 813570"/>
                  <a:gd name="connsiteX936" fmla="*/ 1228772 w 1503079"/>
                  <a:gd name="connsiteY936" fmla="*/ 592254 h 813570"/>
                  <a:gd name="connsiteX937" fmla="*/ 1230019 w 1503079"/>
                  <a:gd name="connsiteY937" fmla="*/ 591007 h 813570"/>
                  <a:gd name="connsiteX938" fmla="*/ 1228772 w 1503079"/>
                  <a:gd name="connsiteY938" fmla="*/ 589761 h 813570"/>
                  <a:gd name="connsiteX939" fmla="*/ 1227525 w 1503079"/>
                  <a:gd name="connsiteY939" fmla="*/ 586020 h 813570"/>
                  <a:gd name="connsiteX940" fmla="*/ 1223785 w 1503079"/>
                  <a:gd name="connsiteY940" fmla="*/ 578539 h 813570"/>
                  <a:gd name="connsiteX941" fmla="*/ 1211940 w 1503079"/>
                  <a:gd name="connsiteY941" fmla="*/ 573552 h 813570"/>
                  <a:gd name="connsiteX942" fmla="*/ 1205705 w 1503079"/>
                  <a:gd name="connsiteY942" fmla="*/ 556719 h 813570"/>
                  <a:gd name="connsiteX943" fmla="*/ 1198224 w 1503079"/>
                  <a:gd name="connsiteY943" fmla="*/ 551732 h 813570"/>
                  <a:gd name="connsiteX944" fmla="*/ 1199471 w 1503079"/>
                  <a:gd name="connsiteY944" fmla="*/ 545497 h 813570"/>
                  <a:gd name="connsiteX945" fmla="*/ 1194484 w 1503079"/>
                  <a:gd name="connsiteY945" fmla="*/ 543004 h 813570"/>
                  <a:gd name="connsiteX946" fmla="*/ 1193237 w 1503079"/>
                  <a:gd name="connsiteY946" fmla="*/ 539263 h 813570"/>
                  <a:gd name="connsiteX947" fmla="*/ 1189496 w 1503079"/>
                  <a:gd name="connsiteY947" fmla="*/ 538016 h 813570"/>
                  <a:gd name="connsiteX948" fmla="*/ 1188250 w 1503079"/>
                  <a:gd name="connsiteY948" fmla="*/ 530535 h 813570"/>
                  <a:gd name="connsiteX949" fmla="*/ 1184509 w 1503079"/>
                  <a:gd name="connsiteY949" fmla="*/ 529288 h 813570"/>
                  <a:gd name="connsiteX950" fmla="*/ 1184509 w 1503079"/>
                  <a:gd name="connsiteY950" fmla="*/ 523054 h 813570"/>
                  <a:gd name="connsiteX951" fmla="*/ 1180768 w 1503079"/>
                  <a:gd name="connsiteY951" fmla="*/ 523054 h 813570"/>
                  <a:gd name="connsiteX952" fmla="*/ 1179522 w 1503079"/>
                  <a:gd name="connsiteY952" fmla="*/ 518067 h 813570"/>
                  <a:gd name="connsiteX953" fmla="*/ 1175781 w 1503079"/>
                  <a:gd name="connsiteY953" fmla="*/ 518067 h 813570"/>
                  <a:gd name="connsiteX954" fmla="*/ 1175781 w 1503079"/>
                  <a:gd name="connsiteY954" fmla="*/ 515573 h 813570"/>
                  <a:gd name="connsiteX955" fmla="*/ 1173287 w 1503079"/>
                  <a:gd name="connsiteY955" fmla="*/ 515573 h 813570"/>
                  <a:gd name="connsiteX956" fmla="*/ 1173287 w 1503079"/>
                  <a:gd name="connsiteY956" fmla="*/ 513079 h 813570"/>
                  <a:gd name="connsiteX957" fmla="*/ 1168300 w 1503079"/>
                  <a:gd name="connsiteY957" fmla="*/ 509339 h 813570"/>
                  <a:gd name="connsiteX958" fmla="*/ 1165806 w 1503079"/>
                  <a:gd name="connsiteY958" fmla="*/ 501858 h 813570"/>
                  <a:gd name="connsiteX959" fmla="*/ 1159572 w 1503079"/>
                  <a:gd name="connsiteY959" fmla="*/ 498117 h 813570"/>
                  <a:gd name="connsiteX960" fmla="*/ 1159572 w 1503079"/>
                  <a:gd name="connsiteY960" fmla="*/ 494376 h 813570"/>
                  <a:gd name="connsiteX961" fmla="*/ 1157078 w 1503079"/>
                  <a:gd name="connsiteY961" fmla="*/ 491883 h 813570"/>
                  <a:gd name="connsiteX962" fmla="*/ 1153338 w 1503079"/>
                  <a:gd name="connsiteY962" fmla="*/ 491883 h 813570"/>
                  <a:gd name="connsiteX963" fmla="*/ 1153338 w 1503079"/>
                  <a:gd name="connsiteY963" fmla="*/ 488142 h 813570"/>
                  <a:gd name="connsiteX964" fmla="*/ 1150844 w 1503079"/>
                  <a:gd name="connsiteY964" fmla="*/ 489389 h 813570"/>
                  <a:gd name="connsiteX965" fmla="*/ 1145857 w 1503079"/>
                  <a:gd name="connsiteY965" fmla="*/ 483155 h 813570"/>
                  <a:gd name="connsiteX966" fmla="*/ 1147103 w 1503079"/>
                  <a:gd name="connsiteY966" fmla="*/ 478167 h 813570"/>
                  <a:gd name="connsiteX967" fmla="*/ 1143363 w 1503079"/>
                  <a:gd name="connsiteY967" fmla="*/ 479414 h 813570"/>
                  <a:gd name="connsiteX968" fmla="*/ 1134635 w 1503079"/>
                  <a:gd name="connsiteY968" fmla="*/ 469439 h 813570"/>
                  <a:gd name="connsiteX969" fmla="*/ 1124660 w 1503079"/>
                  <a:gd name="connsiteY969" fmla="*/ 452607 h 813570"/>
                  <a:gd name="connsiteX970" fmla="*/ 1125907 w 1503079"/>
                  <a:gd name="connsiteY970" fmla="*/ 448866 h 813570"/>
                  <a:gd name="connsiteX971" fmla="*/ 1118426 w 1503079"/>
                  <a:gd name="connsiteY971" fmla="*/ 447620 h 813570"/>
                  <a:gd name="connsiteX972" fmla="*/ 1118426 w 1503079"/>
                  <a:gd name="connsiteY972" fmla="*/ 435775 h 813570"/>
                  <a:gd name="connsiteX973" fmla="*/ 1114685 w 1503079"/>
                  <a:gd name="connsiteY973" fmla="*/ 435775 h 813570"/>
                  <a:gd name="connsiteX974" fmla="*/ 1110945 w 1503079"/>
                  <a:gd name="connsiteY974" fmla="*/ 429540 h 813570"/>
                  <a:gd name="connsiteX975" fmla="*/ 1110945 w 1503079"/>
                  <a:gd name="connsiteY975" fmla="*/ 427047 h 813570"/>
                  <a:gd name="connsiteX976" fmla="*/ 1108451 w 1503079"/>
                  <a:gd name="connsiteY976" fmla="*/ 423306 h 813570"/>
                  <a:gd name="connsiteX977" fmla="*/ 1104710 w 1503079"/>
                  <a:gd name="connsiteY977" fmla="*/ 419565 h 813570"/>
                  <a:gd name="connsiteX978" fmla="*/ 1103464 w 1503079"/>
                  <a:gd name="connsiteY978" fmla="*/ 419565 h 813570"/>
                  <a:gd name="connsiteX979" fmla="*/ 1103464 w 1503079"/>
                  <a:gd name="connsiteY979" fmla="*/ 419565 h 813570"/>
                  <a:gd name="connsiteX980" fmla="*/ 1100970 w 1503079"/>
                  <a:gd name="connsiteY980" fmla="*/ 415825 h 813570"/>
                  <a:gd name="connsiteX981" fmla="*/ 1098476 w 1503079"/>
                  <a:gd name="connsiteY981" fmla="*/ 413331 h 813570"/>
                  <a:gd name="connsiteX982" fmla="*/ 1099723 w 1503079"/>
                  <a:gd name="connsiteY982" fmla="*/ 409591 h 813570"/>
                  <a:gd name="connsiteX983" fmla="*/ 1093489 w 1503079"/>
                  <a:gd name="connsiteY983" fmla="*/ 405850 h 813570"/>
                  <a:gd name="connsiteX984" fmla="*/ 1087254 w 1503079"/>
                  <a:gd name="connsiteY984" fmla="*/ 399616 h 813570"/>
                  <a:gd name="connsiteX985" fmla="*/ 1087254 w 1503079"/>
                  <a:gd name="connsiteY985" fmla="*/ 398369 h 813570"/>
                  <a:gd name="connsiteX986" fmla="*/ 1089748 w 1503079"/>
                  <a:gd name="connsiteY986" fmla="*/ 397122 h 813570"/>
                  <a:gd name="connsiteX987" fmla="*/ 1092242 w 1503079"/>
                  <a:gd name="connsiteY987" fmla="*/ 400863 h 813570"/>
                  <a:gd name="connsiteX988" fmla="*/ 1093489 w 1503079"/>
                  <a:gd name="connsiteY988" fmla="*/ 402110 h 813570"/>
                  <a:gd name="connsiteX989" fmla="*/ 1100970 w 1503079"/>
                  <a:gd name="connsiteY989" fmla="*/ 402110 h 813570"/>
                  <a:gd name="connsiteX990" fmla="*/ 1103464 w 1503079"/>
                  <a:gd name="connsiteY990" fmla="*/ 409591 h 813570"/>
                  <a:gd name="connsiteX991" fmla="*/ 1112192 w 1503079"/>
                  <a:gd name="connsiteY991" fmla="*/ 409591 h 813570"/>
                  <a:gd name="connsiteX992" fmla="*/ 1114685 w 1503079"/>
                  <a:gd name="connsiteY992" fmla="*/ 418319 h 813570"/>
                  <a:gd name="connsiteX993" fmla="*/ 1121543 w 1503079"/>
                  <a:gd name="connsiteY993" fmla="*/ 422683 h 813570"/>
                  <a:gd name="connsiteX994" fmla="*/ 1122166 w 1503079"/>
                  <a:gd name="connsiteY994" fmla="*/ 426423 h 813570"/>
                  <a:gd name="connsiteX995" fmla="*/ 1125907 w 1503079"/>
                  <a:gd name="connsiteY995" fmla="*/ 430164 h 813570"/>
                  <a:gd name="connsiteX996" fmla="*/ 1125907 w 1503079"/>
                  <a:gd name="connsiteY996" fmla="*/ 430164 h 813570"/>
                  <a:gd name="connsiteX997" fmla="*/ 1125907 w 1503079"/>
                  <a:gd name="connsiteY997" fmla="*/ 430164 h 813570"/>
                  <a:gd name="connsiteX998" fmla="*/ 1130894 w 1503079"/>
                  <a:gd name="connsiteY998" fmla="*/ 431410 h 813570"/>
                  <a:gd name="connsiteX999" fmla="*/ 1133388 w 1503079"/>
                  <a:gd name="connsiteY999" fmla="*/ 433904 h 813570"/>
                  <a:gd name="connsiteX1000" fmla="*/ 1134635 w 1503079"/>
                  <a:gd name="connsiteY1000" fmla="*/ 442632 h 813570"/>
                  <a:gd name="connsiteX1001" fmla="*/ 1143363 w 1503079"/>
                  <a:gd name="connsiteY1001" fmla="*/ 455724 h 813570"/>
                  <a:gd name="connsiteX1002" fmla="*/ 1150844 w 1503079"/>
                  <a:gd name="connsiteY1002" fmla="*/ 458218 h 813570"/>
                  <a:gd name="connsiteX1003" fmla="*/ 1152091 w 1503079"/>
                  <a:gd name="connsiteY1003" fmla="*/ 466946 h 813570"/>
                  <a:gd name="connsiteX1004" fmla="*/ 1162066 w 1503079"/>
                  <a:gd name="connsiteY1004" fmla="*/ 488766 h 813570"/>
                  <a:gd name="connsiteX1005" fmla="*/ 1165806 w 1503079"/>
                  <a:gd name="connsiteY1005" fmla="*/ 488766 h 813570"/>
                  <a:gd name="connsiteX1006" fmla="*/ 1175781 w 1503079"/>
                  <a:gd name="connsiteY1006" fmla="*/ 497494 h 813570"/>
                  <a:gd name="connsiteX1007" fmla="*/ 1180768 w 1503079"/>
                  <a:gd name="connsiteY1007" fmla="*/ 507468 h 813570"/>
                  <a:gd name="connsiteX1008" fmla="*/ 1185756 w 1503079"/>
                  <a:gd name="connsiteY1008" fmla="*/ 509962 h 813570"/>
                  <a:gd name="connsiteX1009" fmla="*/ 1185756 w 1503079"/>
                  <a:gd name="connsiteY1009" fmla="*/ 512456 h 813570"/>
                  <a:gd name="connsiteX1010" fmla="*/ 1189496 w 1503079"/>
                  <a:gd name="connsiteY1010" fmla="*/ 513703 h 813570"/>
                  <a:gd name="connsiteX1011" fmla="*/ 1190743 w 1503079"/>
                  <a:gd name="connsiteY1011" fmla="*/ 518690 h 813570"/>
                  <a:gd name="connsiteX1012" fmla="*/ 1199471 w 1503079"/>
                  <a:gd name="connsiteY1012" fmla="*/ 526171 h 813570"/>
                  <a:gd name="connsiteX1013" fmla="*/ 1201965 w 1503079"/>
                  <a:gd name="connsiteY1013" fmla="*/ 528665 h 813570"/>
                  <a:gd name="connsiteX1014" fmla="*/ 1204459 w 1503079"/>
                  <a:gd name="connsiteY1014" fmla="*/ 531159 h 813570"/>
                  <a:gd name="connsiteX1015" fmla="*/ 1205705 w 1503079"/>
                  <a:gd name="connsiteY1015" fmla="*/ 537393 h 813570"/>
                  <a:gd name="connsiteX1016" fmla="*/ 1208199 w 1503079"/>
                  <a:gd name="connsiteY1016" fmla="*/ 538640 h 813570"/>
                  <a:gd name="connsiteX1017" fmla="*/ 1208199 w 1503079"/>
                  <a:gd name="connsiteY1017" fmla="*/ 541133 h 813570"/>
                  <a:gd name="connsiteX1018" fmla="*/ 1210693 w 1503079"/>
                  <a:gd name="connsiteY1018" fmla="*/ 546121 h 813570"/>
                  <a:gd name="connsiteX1019" fmla="*/ 1211940 w 1503079"/>
                  <a:gd name="connsiteY1019" fmla="*/ 547368 h 813570"/>
                  <a:gd name="connsiteX1020" fmla="*/ 1213187 w 1503079"/>
                  <a:gd name="connsiteY1020" fmla="*/ 549861 h 813570"/>
                  <a:gd name="connsiteX1021" fmla="*/ 1216927 w 1503079"/>
                  <a:gd name="connsiteY1021" fmla="*/ 552355 h 813570"/>
                  <a:gd name="connsiteX1022" fmla="*/ 1219421 w 1503079"/>
                  <a:gd name="connsiteY1022" fmla="*/ 558589 h 813570"/>
                  <a:gd name="connsiteX1023" fmla="*/ 1223161 w 1503079"/>
                  <a:gd name="connsiteY1023" fmla="*/ 562330 h 813570"/>
                  <a:gd name="connsiteX1024" fmla="*/ 1226902 w 1503079"/>
                  <a:gd name="connsiteY1024" fmla="*/ 575422 h 813570"/>
                  <a:gd name="connsiteX1025" fmla="*/ 1234383 w 1503079"/>
                  <a:gd name="connsiteY1025" fmla="*/ 585397 h 813570"/>
                  <a:gd name="connsiteX1026" fmla="*/ 1233760 w 1503079"/>
                  <a:gd name="connsiteY1026" fmla="*/ 595995 h 813570"/>
                  <a:gd name="connsiteX1027" fmla="*/ 1197601 w 1503079"/>
                  <a:gd name="connsiteY1027" fmla="*/ 604723 h 813570"/>
                  <a:gd name="connsiteX1028" fmla="*/ 1196354 w 1503079"/>
                  <a:gd name="connsiteY1028" fmla="*/ 600982 h 813570"/>
                  <a:gd name="connsiteX1029" fmla="*/ 1188873 w 1503079"/>
                  <a:gd name="connsiteY1029" fmla="*/ 599735 h 813570"/>
                  <a:gd name="connsiteX1030" fmla="*/ 1180145 w 1503079"/>
                  <a:gd name="connsiteY1030" fmla="*/ 600982 h 813570"/>
                  <a:gd name="connsiteX1031" fmla="*/ 1165806 w 1503079"/>
                  <a:gd name="connsiteY1031" fmla="*/ 591007 h 813570"/>
                  <a:gd name="connsiteX1032" fmla="*/ 1158325 w 1503079"/>
                  <a:gd name="connsiteY1032" fmla="*/ 593501 h 813570"/>
                  <a:gd name="connsiteX1033" fmla="*/ 1157078 w 1503079"/>
                  <a:gd name="connsiteY1033" fmla="*/ 591007 h 813570"/>
                  <a:gd name="connsiteX1034" fmla="*/ 1145233 w 1503079"/>
                  <a:gd name="connsiteY1034" fmla="*/ 588514 h 813570"/>
                  <a:gd name="connsiteX1035" fmla="*/ 1140246 w 1503079"/>
                  <a:gd name="connsiteY1035" fmla="*/ 589761 h 813570"/>
                  <a:gd name="connsiteX1036" fmla="*/ 1132765 w 1503079"/>
                  <a:gd name="connsiteY1036" fmla="*/ 587267 h 813570"/>
                  <a:gd name="connsiteX1037" fmla="*/ 1131518 w 1503079"/>
                  <a:gd name="connsiteY1037" fmla="*/ 589761 h 813570"/>
                  <a:gd name="connsiteX1038" fmla="*/ 1127777 w 1503079"/>
                  <a:gd name="connsiteY1038" fmla="*/ 588514 h 813570"/>
                  <a:gd name="connsiteX1039" fmla="*/ 1120296 w 1503079"/>
                  <a:gd name="connsiteY1039" fmla="*/ 595995 h 813570"/>
                  <a:gd name="connsiteX1040" fmla="*/ 1120296 w 1503079"/>
                  <a:gd name="connsiteY1040" fmla="*/ 604723 h 813570"/>
                  <a:gd name="connsiteX1041" fmla="*/ 1112815 w 1503079"/>
                  <a:gd name="connsiteY1041" fmla="*/ 602229 h 813570"/>
                  <a:gd name="connsiteX1042" fmla="*/ 1110321 w 1503079"/>
                  <a:gd name="connsiteY1042" fmla="*/ 600982 h 813570"/>
                  <a:gd name="connsiteX1043" fmla="*/ 1102840 w 1503079"/>
                  <a:gd name="connsiteY1043" fmla="*/ 602229 h 813570"/>
                  <a:gd name="connsiteX1044" fmla="*/ 1097853 w 1503079"/>
                  <a:gd name="connsiteY1044" fmla="*/ 597242 h 813570"/>
                  <a:gd name="connsiteX1045" fmla="*/ 1084761 w 1503079"/>
                  <a:gd name="connsiteY1045" fmla="*/ 595995 h 813570"/>
                  <a:gd name="connsiteX1046" fmla="*/ 1081020 w 1503079"/>
                  <a:gd name="connsiteY1046" fmla="*/ 591007 h 813570"/>
                  <a:gd name="connsiteX1047" fmla="*/ 1079773 w 1503079"/>
                  <a:gd name="connsiteY1047" fmla="*/ 587267 h 813570"/>
                  <a:gd name="connsiteX1048" fmla="*/ 1077280 w 1503079"/>
                  <a:gd name="connsiteY1048" fmla="*/ 586020 h 813570"/>
                  <a:gd name="connsiteX1049" fmla="*/ 1077280 w 1503079"/>
                  <a:gd name="connsiteY1049" fmla="*/ 583526 h 813570"/>
                  <a:gd name="connsiteX1050" fmla="*/ 1072292 w 1503079"/>
                  <a:gd name="connsiteY1050" fmla="*/ 577292 h 813570"/>
                  <a:gd name="connsiteX1051" fmla="*/ 1069799 w 1503079"/>
                  <a:gd name="connsiteY1051" fmla="*/ 576045 h 813570"/>
                  <a:gd name="connsiteX1052" fmla="*/ 1064811 w 1503079"/>
                  <a:gd name="connsiteY1052" fmla="*/ 562953 h 813570"/>
                  <a:gd name="connsiteX1053" fmla="*/ 1061071 w 1503079"/>
                  <a:gd name="connsiteY1053" fmla="*/ 561706 h 813570"/>
                  <a:gd name="connsiteX1054" fmla="*/ 1052343 w 1503079"/>
                  <a:gd name="connsiteY1054" fmla="*/ 547368 h 813570"/>
                  <a:gd name="connsiteX1055" fmla="*/ 1048602 w 1503079"/>
                  <a:gd name="connsiteY1055" fmla="*/ 544874 h 813570"/>
                  <a:gd name="connsiteX1056" fmla="*/ 1048602 w 1503079"/>
                  <a:gd name="connsiteY1056" fmla="*/ 542380 h 813570"/>
                  <a:gd name="connsiteX1057" fmla="*/ 1042368 w 1503079"/>
                  <a:gd name="connsiteY1057" fmla="*/ 537393 h 813570"/>
                  <a:gd name="connsiteX1058" fmla="*/ 1041121 w 1503079"/>
                  <a:gd name="connsiteY1058" fmla="*/ 533652 h 813570"/>
                  <a:gd name="connsiteX1059" fmla="*/ 1037380 w 1503079"/>
                  <a:gd name="connsiteY1059" fmla="*/ 528665 h 813570"/>
                  <a:gd name="connsiteX1060" fmla="*/ 1032393 w 1503079"/>
                  <a:gd name="connsiteY1060" fmla="*/ 522431 h 813570"/>
                  <a:gd name="connsiteX1061" fmla="*/ 1029899 w 1503079"/>
                  <a:gd name="connsiteY1061" fmla="*/ 514950 h 813570"/>
                  <a:gd name="connsiteX1062" fmla="*/ 1027406 w 1503079"/>
                  <a:gd name="connsiteY1062" fmla="*/ 509962 h 813570"/>
                  <a:gd name="connsiteX1063" fmla="*/ 1024912 w 1503079"/>
                  <a:gd name="connsiteY1063" fmla="*/ 508715 h 813570"/>
                  <a:gd name="connsiteX1064" fmla="*/ 1024912 w 1503079"/>
                  <a:gd name="connsiteY1064" fmla="*/ 506222 h 813570"/>
                  <a:gd name="connsiteX1065" fmla="*/ 1021171 w 1503079"/>
                  <a:gd name="connsiteY1065" fmla="*/ 506222 h 813570"/>
                  <a:gd name="connsiteX1066" fmla="*/ 1018678 w 1503079"/>
                  <a:gd name="connsiteY1066" fmla="*/ 499987 h 813570"/>
                  <a:gd name="connsiteX1067" fmla="*/ 1014937 w 1503079"/>
                  <a:gd name="connsiteY1067" fmla="*/ 497494 h 813570"/>
                  <a:gd name="connsiteX1068" fmla="*/ 1014937 w 1503079"/>
                  <a:gd name="connsiteY1068" fmla="*/ 495000 h 813570"/>
                  <a:gd name="connsiteX1069" fmla="*/ 1009950 w 1503079"/>
                  <a:gd name="connsiteY1069" fmla="*/ 491259 h 813570"/>
                  <a:gd name="connsiteX1070" fmla="*/ 1008703 w 1503079"/>
                  <a:gd name="connsiteY1070" fmla="*/ 478167 h 813570"/>
                  <a:gd name="connsiteX1071" fmla="*/ 1011197 w 1503079"/>
                  <a:gd name="connsiteY1071" fmla="*/ 478167 h 813570"/>
                  <a:gd name="connsiteX1072" fmla="*/ 1009950 w 1503079"/>
                  <a:gd name="connsiteY1072" fmla="*/ 476921 h 813570"/>
                  <a:gd name="connsiteX1073" fmla="*/ 1013690 w 1503079"/>
                  <a:gd name="connsiteY1073" fmla="*/ 473180 h 813570"/>
                  <a:gd name="connsiteX1074" fmla="*/ 1016184 w 1503079"/>
                  <a:gd name="connsiteY1074" fmla="*/ 474427 h 813570"/>
                  <a:gd name="connsiteX1075" fmla="*/ 1029276 w 1503079"/>
                  <a:gd name="connsiteY1075" fmla="*/ 473180 h 813570"/>
                  <a:gd name="connsiteX1076" fmla="*/ 1035510 w 1503079"/>
                  <a:gd name="connsiteY1076" fmla="*/ 478167 h 813570"/>
                  <a:gd name="connsiteX1077" fmla="*/ 1038004 w 1503079"/>
                  <a:gd name="connsiteY1077" fmla="*/ 480661 h 813570"/>
                  <a:gd name="connsiteX1078" fmla="*/ 1041121 w 1503079"/>
                  <a:gd name="connsiteY1078" fmla="*/ 480661 h 813570"/>
                  <a:gd name="connsiteX1079" fmla="*/ 1043615 w 1503079"/>
                  <a:gd name="connsiteY1079" fmla="*/ 485649 h 813570"/>
                  <a:gd name="connsiteX1080" fmla="*/ 1043615 w 1503079"/>
                  <a:gd name="connsiteY1080" fmla="*/ 485649 h 813570"/>
                  <a:gd name="connsiteX1081" fmla="*/ 1043615 w 1503079"/>
                  <a:gd name="connsiteY1081" fmla="*/ 485649 h 813570"/>
                  <a:gd name="connsiteX1082" fmla="*/ 1047355 w 1503079"/>
                  <a:gd name="connsiteY1082" fmla="*/ 489389 h 813570"/>
                  <a:gd name="connsiteX1083" fmla="*/ 1049226 w 1503079"/>
                  <a:gd name="connsiteY1083" fmla="*/ 486895 h 813570"/>
                  <a:gd name="connsiteX1084" fmla="*/ 1051096 w 1503079"/>
                  <a:gd name="connsiteY1084" fmla="*/ 490636 h 813570"/>
                  <a:gd name="connsiteX1085" fmla="*/ 1058577 w 1503079"/>
                  <a:gd name="connsiteY1085" fmla="*/ 493130 h 813570"/>
                  <a:gd name="connsiteX1086" fmla="*/ 1059200 w 1503079"/>
                  <a:gd name="connsiteY1086" fmla="*/ 493130 h 813570"/>
                  <a:gd name="connsiteX1087" fmla="*/ 1061071 w 1503079"/>
                  <a:gd name="connsiteY1087" fmla="*/ 493130 h 813570"/>
                  <a:gd name="connsiteX1088" fmla="*/ 1061694 w 1503079"/>
                  <a:gd name="connsiteY1088" fmla="*/ 491883 h 813570"/>
                  <a:gd name="connsiteX1089" fmla="*/ 1066682 w 1503079"/>
                  <a:gd name="connsiteY1089" fmla="*/ 490636 h 813570"/>
                  <a:gd name="connsiteX1090" fmla="*/ 1064188 w 1503079"/>
                  <a:gd name="connsiteY1090" fmla="*/ 491883 h 813570"/>
                  <a:gd name="connsiteX1091" fmla="*/ 1071669 w 1503079"/>
                  <a:gd name="connsiteY1091" fmla="*/ 495623 h 813570"/>
                  <a:gd name="connsiteX1092" fmla="*/ 1075409 w 1503079"/>
                  <a:gd name="connsiteY1092" fmla="*/ 501858 h 813570"/>
                  <a:gd name="connsiteX1093" fmla="*/ 1087254 w 1503079"/>
                  <a:gd name="connsiteY1093" fmla="*/ 504351 h 813570"/>
                  <a:gd name="connsiteX1094" fmla="*/ 1087254 w 1503079"/>
                  <a:gd name="connsiteY1094" fmla="*/ 509339 h 813570"/>
                  <a:gd name="connsiteX1095" fmla="*/ 1089748 w 1503079"/>
                  <a:gd name="connsiteY1095" fmla="*/ 510586 h 813570"/>
                  <a:gd name="connsiteX1096" fmla="*/ 1097229 w 1503079"/>
                  <a:gd name="connsiteY1096" fmla="*/ 510586 h 813570"/>
                  <a:gd name="connsiteX1097" fmla="*/ 1098476 w 1503079"/>
                  <a:gd name="connsiteY1097" fmla="*/ 516820 h 813570"/>
                  <a:gd name="connsiteX1098" fmla="*/ 1105957 w 1503079"/>
                  <a:gd name="connsiteY1098" fmla="*/ 513079 h 813570"/>
                  <a:gd name="connsiteX1099" fmla="*/ 1108451 w 1503079"/>
                  <a:gd name="connsiteY1099" fmla="*/ 520560 h 813570"/>
                  <a:gd name="connsiteX1100" fmla="*/ 1121543 w 1503079"/>
                  <a:gd name="connsiteY1100" fmla="*/ 525548 h 813570"/>
                  <a:gd name="connsiteX1101" fmla="*/ 1124037 w 1503079"/>
                  <a:gd name="connsiteY1101" fmla="*/ 530535 h 813570"/>
                  <a:gd name="connsiteX1102" fmla="*/ 1127777 w 1503079"/>
                  <a:gd name="connsiteY1102" fmla="*/ 533029 h 813570"/>
                  <a:gd name="connsiteX1103" fmla="*/ 1134011 w 1503079"/>
                  <a:gd name="connsiteY1103" fmla="*/ 535523 h 813570"/>
                  <a:gd name="connsiteX1104" fmla="*/ 1138999 w 1503079"/>
                  <a:gd name="connsiteY1104" fmla="*/ 535523 h 813570"/>
                  <a:gd name="connsiteX1105" fmla="*/ 1141493 w 1503079"/>
                  <a:gd name="connsiteY1105" fmla="*/ 541757 h 813570"/>
                  <a:gd name="connsiteX1106" fmla="*/ 1150221 w 1503079"/>
                  <a:gd name="connsiteY1106" fmla="*/ 547991 h 813570"/>
                  <a:gd name="connsiteX1107" fmla="*/ 1157702 w 1503079"/>
                  <a:gd name="connsiteY1107" fmla="*/ 546744 h 813570"/>
                  <a:gd name="connsiteX1108" fmla="*/ 1157702 w 1503079"/>
                  <a:gd name="connsiteY1108" fmla="*/ 556719 h 813570"/>
                  <a:gd name="connsiteX1109" fmla="*/ 1165183 w 1503079"/>
                  <a:gd name="connsiteY1109" fmla="*/ 559213 h 813570"/>
                  <a:gd name="connsiteX1110" fmla="*/ 1167676 w 1503079"/>
                  <a:gd name="connsiteY1110" fmla="*/ 556719 h 813570"/>
                  <a:gd name="connsiteX1111" fmla="*/ 1173911 w 1503079"/>
                  <a:gd name="connsiteY1111" fmla="*/ 560460 h 813570"/>
                  <a:gd name="connsiteX1112" fmla="*/ 1176404 w 1503079"/>
                  <a:gd name="connsiteY1112" fmla="*/ 566694 h 813570"/>
                  <a:gd name="connsiteX1113" fmla="*/ 1178898 w 1503079"/>
                  <a:gd name="connsiteY1113" fmla="*/ 567941 h 813570"/>
                  <a:gd name="connsiteX1114" fmla="*/ 1186379 w 1503079"/>
                  <a:gd name="connsiteY1114" fmla="*/ 566694 h 813570"/>
                  <a:gd name="connsiteX1115" fmla="*/ 1186379 w 1503079"/>
                  <a:gd name="connsiteY1115" fmla="*/ 570434 h 813570"/>
                  <a:gd name="connsiteX1116" fmla="*/ 1192613 w 1503079"/>
                  <a:gd name="connsiteY1116" fmla="*/ 571681 h 813570"/>
                  <a:gd name="connsiteX1117" fmla="*/ 1196354 w 1503079"/>
                  <a:gd name="connsiteY1117" fmla="*/ 571681 h 813570"/>
                  <a:gd name="connsiteX1118" fmla="*/ 1195107 w 1503079"/>
                  <a:gd name="connsiteY1118" fmla="*/ 577916 h 813570"/>
                  <a:gd name="connsiteX1119" fmla="*/ 1201341 w 1503079"/>
                  <a:gd name="connsiteY1119" fmla="*/ 576669 h 813570"/>
                  <a:gd name="connsiteX1120" fmla="*/ 1200095 w 1503079"/>
                  <a:gd name="connsiteY1120" fmla="*/ 586643 h 813570"/>
                  <a:gd name="connsiteX1121" fmla="*/ 1203835 w 1503079"/>
                  <a:gd name="connsiteY1121" fmla="*/ 587890 h 813570"/>
                  <a:gd name="connsiteX1122" fmla="*/ 1202588 w 1503079"/>
                  <a:gd name="connsiteY1122" fmla="*/ 591631 h 813570"/>
                  <a:gd name="connsiteX1123" fmla="*/ 1205082 w 1503079"/>
                  <a:gd name="connsiteY1123" fmla="*/ 594125 h 813570"/>
                  <a:gd name="connsiteX1124" fmla="*/ 1203835 w 1503079"/>
                  <a:gd name="connsiteY1124" fmla="*/ 597865 h 813570"/>
                  <a:gd name="connsiteX1125" fmla="*/ 1202588 w 1503079"/>
                  <a:gd name="connsiteY1125" fmla="*/ 595371 h 813570"/>
                  <a:gd name="connsiteX1126" fmla="*/ 1197601 w 1503079"/>
                  <a:gd name="connsiteY1126" fmla="*/ 604723 h 813570"/>
                  <a:gd name="connsiteX1127" fmla="*/ 1071045 w 1503079"/>
                  <a:gd name="connsiteY1127" fmla="*/ 628413 h 813570"/>
                  <a:gd name="connsiteX1128" fmla="*/ 1067305 w 1503079"/>
                  <a:gd name="connsiteY1128" fmla="*/ 629660 h 813570"/>
                  <a:gd name="connsiteX1129" fmla="*/ 1064811 w 1503079"/>
                  <a:gd name="connsiteY1129" fmla="*/ 627166 h 813570"/>
                  <a:gd name="connsiteX1130" fmla="*/ 1058577 w 1503079"/>
                  <a:gd name="connsiteY1130" fmla="*/ 628413 h 813570"/>
                  <a:gd name="connsiteX1131" fmla="*/ 1053590 w 1503079"/>
                  <a:gd name="connsiteY1131" fmla="*/ 625919 h 813570"/>
                  <a:gd name="connsiteX1132" fmla="*/ 1044862 w 1503079"/>
                  <a:gd name="connsiteY1132" fmla="*/ 628413 h 813570"/>
                  <a:gd name="connsiteX1133" fmla="*/ 1034887 w 1503079"/>
                  <a:gd name="connsiteY1133" fmla="*/ 624672 h 813570"/>
                  <a:gd name="connsiteX1134" fmla="*/ 1018054 w 1503079"/>
                  <a:gd name="connsiteY1134" fmla="*/ 625919 h 813570"/>
                  <a:gd name="connsiteX1135" fmla="*/ 1016807 w 1503079"/>
                  <a:gd name="connsiteY1135" fmla="*/ 628413 h 813570"/>
                  <a:gd name="connsiteX1136" fmla="*/ 1008079 w 1503079"/>
                  <a:gd name="connsiteY1136" fmla="*/ 623426 h 813570"/>
                  <a:gd name="connsiteX1137" fmla="*/ 988753 w 1503079"/>
                  <a:gd name="connsiteY1137" fmla="*/ 622179 h 813570"/>
                  <a:gd name="connsiteX1138" fmla="*/ 987506 w 1503079"/>
                  <a:gd name="connsiteY1138" fmla="*/ 618438 h 813570"/>
                  <a:gd name="connsiteX1139" fmla="*/ 983766 w 1503079"/>
                  <a:gd name="connsiteY1139" fmla="*/ 617191 h 813570"/>
                  <a:gd name="connsiteX1140" fmla="*/ 980025 w 1503079"/>
                  <a:gd name="connsiteY1140" fmla="*/ 615944 h 813570"/>
                  <a:gd name="connsiteX1141" fmla="*/ 977532 w 1503079"/>
                  <a:gd name="connsiteY1141" fmla="*/ 612204 h 813570"/>
                  <a:gd name="connsiteX1142" fmla="*/ 972544 w 1503079"/>
                  <a:gd name="connsiteY1142" fmla="*/ 614698 h 813570"/>
                  <a:gd name="connsiteX1143" fmla="*/ 967557 w 1503079"/>
                  <a:gd name="connsiteY1143" fmla="*/ 613451 h 813570"/>
                  <a:gd name="connsiteX1144" fmla="*/ 958829 w 1503079"/>
                  <a:gd name="connsiteY1144" fmla="*/ 607217 h 813570"/>
                  <a:gd name="connsiteX1145" fmla="*/ 956335 w 1503079"/>
                  <a:gd name="connsiteY1145" fmla="*/ 609710 h 813570"/>
                  <a:gd name="connsiteX1146" fmla="*/ 953841 w 1503079"/>
                  <a:gd name="connsiteY1146" fmla="*/ 605970 h 813570"/>
                  <a:gd name="connsiteX1147" fmla="*/ 946360 w 1503079"/>
                  <a:gd name="connsiteY1147" fmla="*/ 603476 h 813570"/>
                  <a:gd name="connsiteX1148" fmla="*/ 942620 w 1503079"/>
                  <a:gd name="connsiteY1148" fmla="*/ 599735 h 813570"/>
                  <a:gd name="connsiteX1149" fmla="*/ 936385 w 1503079"/>
                  <a:gd name="connsiteY1149" fmla="*/ 599735 h 813570"/>
                  <a:gd name="connsiteX1150" fmla="*/ 932645 w 1503079"/>
                  <a:gd name="connsiteY1150" fmla="*/ 594748 h 813570"/>
                  <a:gd name="connsiteX1151" fmla="*/ 928904 w 1503079"/>
                  <a:gd name="connsiteY1151" fmla="*/ 591007 h 813570"/>
                  <a:gd name="connsiteX1152" fmla="*/ 926411 w 1503079"/>
                  <a:gd name="connsiteY1152" fmla="*/ 591007 h 813570"/>
                  <a:gd name="connsiteX1153" fmla="*/ 925164 w 1503079"/>
                  <a:gd name="connsiteY1153" fmla="*/ 588514 h 813570"/>
                  <a:gd name="connsiteX1154" fmla="*/ 922670 w 1503079"/>
                  <a:gd name="connsiteY1154" fmla="*/ 588514 h 813570"/>
                  <a:gd name="connsiteX1155" fmla="*/ 922670 w 1503079"/>
                  <a:gd name="connsiteY1155" fmla="*/ 586020 h 813570"/>
                  <a:gd name="connsiteX1156" fmla="*/ 917683 w 1503079"/>
                  <a:gd name="connsiteY1156" fmla="*/ 584773 h 813570"/>
                  <a:gd name="connsiteX1157" fmla="*/ 917683 w 1503079"/>
                  <a:gd name="connsiteY1157" fmla="*/ 581033 h 813570"/>
                  <a:gd name="connsiteX1158" fmla="*/ 912695 w 1503079"/>
                  <a:gd name="connsiteY1158" fmla="*/ 578539 h 813570"/>
                  <a:gd name="connsiteX1159" fmla="*/ 908955 w 1503079"/>
                  <a:gd name="connsiteY1159" fmla="*/ 572305 h 813570"/>
                  <a:gd name="connsiteX1160" fmla="*/ 903967 w 1503079"/>
                  <a:gd name="connsiteY1160" fmla="*/ 571058 h 813570"/>
                  <a:gd name="connsiteX1161" fmla="*/ 902721 w 1503079"/>
                  <a:gd name="connsiteY1161" fmla="*/ 557966 h 813570"/>
                  <a:gd name="connsiteX1162" fmla="*/ 897733 w 1503079"/>
                  <a:gd name="connsiteY1162" fmla="*/ 555472 h 813570"/>
                  <a:gd name="connsiteX1163" fmla="*/ 893992 w 1503079"/>
                  <a:gd name="connsiteY1163" fmla="*/ 551732 h 813570"/>
                  <a:gd name="connsiteX1164" fmla="*/ 893992 w 1503079"/>
                  <a:gd name="connsiteY1164" fmla="*/ 546744 h 813570"/>
                  <a:gd name="connsiteX1165" fmla="*/ 887758 w 1503079"/>
                  <a:gd name="connsiteY1165" fmla="*/ 543004 h 813570"/>
                  <a:gd name="connsiteX1166" fmla="*/ 885265 w 1503079"/>
                  <a:gd name="connsiteY1166" fmla="*/ 539263 h 813570"/>
                  <a:gd name="connsiteX1167" fmla="*/ 882771 w 1503079"/>
                  <a:gd name="connsiteY1167" fmla="*/ 536146 h 813570"/>
                  <a:gd name="connsiteX1168" fmla="*/ 884641 w 1503079"/>
                  <a:gd name="connsiteY1168" fmla="*/ 534276 h 813570"/>
                  <a:gd name="connsiteX1169" fmla="*/ 887135 w 1503079"/>
                  <a:gd name="connsiteY1169" fmla="*/ 534276 h 813570"/>
                  <a:gd name="connsiteX1170" fmla="*/ 889629 w 1503079"/>
                  <a:gd name="connsiteY1170" fmla="*/ 531782 h 813570"/>
                  <a:gd name="connsiteX1171" fmla="*/ 885888 w 1503079"/>
                  <a:gd name="connsiteY1171" fmla="*/ 528041 h 813570"/>
                  <a:gd name="connsiteX1172" fmla="*/ 884641 w 1503079"/>
                  <a:gd name="connsiteY1172" fmla="*/ 527418 h 813570"/>
                  <a:gd name="connsiteX1173" fmla="*/ 887758 w 1503079"/>
                  <a:gd name="connsiteY1173" fmla="*/ 526795 h 813570"/>
                  <a:gd name="connsiteX1174" fmla="*/ 885265 w 1503079"/>
                  <a:gd name="connsiteY1174" fmla="*/ 514950 h 813570"/>
                  <a:gd name="connsiteX1175" fmla="*/ 887758 w 1503079"/>
                  <a:gd name="connsiteY1175" fmla="*/ 504975 h 813570"/>
                  <a:gd name="connsiteX1176" fmla="*/ 889005 w 1503079"/>
                  <a:gd name="connsiteY1176" fmla="*/ 503728 h 813570"/>
                  <a:gd name="connsiteX1177" fmla="*/ 889005 w 1503079"/>
                  <a:gd name="connsiteY1177" fmla="*/ 500611 h 813570"/>
                  <a:gd name="connsiteX1178" fmla="*/ 891499 w 1503079"/>
                  <a:gd name="connsiteY1178" fmla="*/ 499987 h 813570"/>
                  <a:gd name="connsiteX1179" fmla="*/ 893369 w 1503079"/>
                  <a:gd name="connsiteY1179" fmla="*/ 509962 h 813570"/>
                  <a:gd name="connsiteX1180" fmla="*/ 902097 w 1503079"/>
                  <a:gd name="connsiteY1180" fmla="*/ 508715 h 813570"/>
                  <a:gd name="connsiteX1181" fmla="*/ 904591 w 1503079"/>
                  <a:gd name="connsiteY1181" fmla="*/ 514950 h 813570"/>
                  <a:gd name="connsiteX1182" fmla="*/ 908331 w 1503079"/>
                  <a:gd name="connsiteY1182" fmla="*/ 517443 h 813570"/>
                  <a:gd name="connsiteX1183" fmla="*/ 909578 w 1503079"/>
                  <a:gd name="connsiteY1183" fmla="*/ 518690 h 813570"/>
                  <a:gd name="connsiteX1184" fmla="*/ 910825 w 1503079"/>
                  <a:gd name="connsiteY1184" fmla="*/ 522431 h 813570"/>
                  <a:gd name="connsiteX1185" fmla="*/ 915812 w 1503079"/>
                  <a:gd name="connsiteY1185" fmla="*/ 523677 h 813570"/>
                  <a:gd name="connsiteX1186" fmla="*/ 914566 w 1503079"/>
                  <a:gd name="connsiteY1186" fmla="*/ 527418 h 813570"/>
                  <a:gd name="connsiteX1187" fmla="*/ 922047 w 1503079"/>
                  <a:gd name="connsiteY1187" fmla="*/ 537393 h 813570"/>
                  <a:gd name="connsiteX1188" fmla="*/ 924540 w 1503079"/>
                  <a:gd name="connsiteY1188" fmla="*/ 539887 h 813570"/>
                  <a:gd name="connsiteX1189" fmla="*/ 929528 w 1503079"/>
                  <a:gd name="connsiteY1189" fmla="*/ 541133 h 813570"/>
                  <a:gd name="connsiteX1190" fmla="*/ 933268 w 1503079"/>
                  <a:gd name="connsiteY1190" fmla="*/ 551108 h 813570"/>
                  <a:gd name="connsiteX1191" fmla="*/ 943243 w 1503079"/>
                  <a:gd name="connsiteY1191" fmla="*/ 553602 h 813570"/>
                  <a:gd name="connsiteX1192" fmla="*/ 943243 w 1503079"/>
                  <a:gd name="connsiteY1192" fmla="*/ 552355 h 813570"/>
                  <a:gd name="connsiteX1193" fmla="*/ 943867 w 1503079"/>
                  <a:gd name="connsiteY1193" fmla="*/ 559213 h 813570"/>
                  <a:gd name="connsiteX1194" fmla="*/ 951348 w 1503079"/>
                  <a:gd name="connsiteY1194" fmla="*/ 566694 h 813570"/>
                  <a:gd name="connsiteX1195" fmla="*/ 958829 w 1503079"/>
                  <a:gd name="connsiteY1195" fmla="*/ 565447 h 813570"/>
                  <a:gd name="connsiteX1196" fmla="*/ 962569 w 1503079"/>
                  <a:gd name="connsiteY1196" fmla="*/ 565447 h 813570"/>
                  <a:gd name="connsiteX1197" fmla="*/ 965063 w 1503079"/>
                  <a:gd name="connsiteY1197" fmla="*/ 566694 h 813570"/>
                  <a:gd name="connsiteX1198" fmla="*/ 967557 w 1503079"/>
                  <a:gd name="connsiteY1198" fmla="*/ 560460 h 813570"/>
                  <a:gd name="connsiteX1199" fmla="*/ 963816 w 1503079"/>
                  <a:gd name="connsiteY1199" fmla="*/ 555472 h 813570"/>
                  <a:gd name="connsiteX1200" fmla="*/ 960076 w 1503079"/>
                  <a:gd name="connsiteY1200" fmla="*/ 551732 h 813570"/>
                  <a:gd name="connsiteX1201" fmla="*/ 956335 w 1503079"/>
                  <a:gd name="connsiteY1201" fmla="*/ 551732 h 813570"/>
                  <a:gd name="connsiteX1202" fmla="*/ 950101 w 1503079"/>
                  <a:gd name="connsiteY1202" fmla="*/ 543004 h 813570"/>
                  <a:gd name="connsiteX1203" fmla="*/ 940126 w 1503079"/>
                  <a:gd name="connsiteY1203" fmla="*/ 544251 h 813570"/>
                  <a:gd name="connsiteX1204" fmla="*/ 936385 w 1503079"/>
                  <a:gd name="connsiteY1204" fmla="*/ 532405 h 813570"/>
                  <a:gd name="connsiteX1205" fmla="*/ 934515 w 1503079"/>
                  <a:gd name="connsiteY1205" fmla="*/ 532405 h 813570"/>
                  <a:gd name="connsiteX1206" fmla="*/ 933268 w 1503079"/>
                  <a:gd name="connsiteY1206" fmla="*/ 528041 h 813570"/>
                  <a:gd name="connsiteX1207" fmla="*/ 930775 w 1503079"/>
                  <a:gd name="connsiteY1207" fmla="*/ 525548 h 813570"/>
                  <a:gd name="connsiteX1208" fmla="*/ 927034 w 1503079"/>
                  <a:gd name="connsiteY1208" fmla="*/ 523054 h 813570"/>
                  <a:gd name="connsiteX1209" fmla="*/ 925787 w 1503079"/>
                  <a:gd name="connsiteY1209" fmla="*/ 519313 h 813570"/>
                  <a:gd name="connsiteX1210" fmla="*/ 923294 w 1503079"/>
                  <a:gd name="connsiteY1210" fmla="*/ 514326 h 813570"/>
                  <a:gd name="connsiteX1211" fmla="*/ 919553 w 1503079"/>
                  <a:gd name="connsiteY1211" fmla="*/ 510586 h 813570"/>
                  <a:gd name="connsiteX1212" fmla="*/ 919553 w 1503079"/>
                  <a:gd name="connsiteY1212" fmla="*/ 508092 h 813570"/>
                  <a:gd name="connsiteX1213" fmla="*/ 918306 w 1503079"/>
                  <a:gd name="connsiteY1213" fmla="*/ 508092 h 813570"/>
                  <a:gd name="connsiteX1214" fmla="*/ 917059 w 1503079"/>
                  <a:gd name="connsiteY1214" fmla="*/ 504351 h 813570"/>
                  <a:gd name="connsiteX1215" fmla="*/ 915812 w 1503079"/>
                  <a:gd name="connsiteY1215" fmla="*/ 501858 h 813570"/>
                  <a:gd name="connsiteX1216" fmla="*/ 915812 w 1503079"/>
                  <a:gd name="connsiteY1216" fmla="*/ 499364 h 813570"/>
                  <a:gd name="connsiteX1217" fmla="*/ 913319 w 1503079"/>
                  <a:gd name="connsiteY1217" fmla="*/ 496870 h 813570"/>
                  <a:gd name="connsiteX1218" fmla="*/ 913319 w 1503079"/>
                  <a:gd name="connsiteY1218" fmla="*/ 490636 h 813570"/>
                  <a:gd name="connsiteX1219" fmla="*/ 908331 w 1503079"/>
                  <a:gd name="connsiteY1219" fmla="*/ 483155 h 813570"/>
                  <a:gd name="connsiteX1220" fmla="*/ 900850 w 1503079"/>
                  <a:gd name="connsiteY1220" fmla="*/ 479414 h 813570"/>
                  <a:gd name="connsiteX1221" fmla="*/ 894616 w 1503079"/>
                  <a:gd name="connsiteY1221" fmla="*/ 478167 h 813570"/>
                  <a:gd name="connsiteX1222" fmla="*/ 893369 w 1503079"/>
                  <a:gd name="connsiteY1222" fmla="*/ 477544 h 813570"/>
                  <a:gd name="connsiteX1223" fmla="*/ 891499 w 1503079"/>
                  <a:gd name="connsiteY1223" fmla="*/ 476297 h 813570"/>
                  <a:gd name="connsiteX1224" fmla="*/ 890875 w 1503079"/>
                  <a:gd name="connsiteY1224" fmla="*/ 476297 h 813570"/>
                  <a:gd name="connsiteX1225" fmla="*/ 885265 w 1503079"/>
                  <a:gd name="connsiteY1225" fmla="*/ 471933 h 813570"/>
                  <a:gd name="connsiteX1226" fmla="*/ 885265 w 1503079"/>
                  <a:gd name="connsiteY1226" fmla="*/ 471933 h 813570"/>
                  <a:gd name="connsiteX1227" fmla="*/ 885265 w 1503079"/>
                  <a:gd name="connsiteY1227" fmla="*/ 471933 h 813570"/>
                  <a:gd name="connsiteX1228" fmla="*/ 883394 w 1503079"/>
                  <a:gd name="connsiteY1228" fmla="*/ 470063 h 813570"/>
                  <a:gd name="connsiteX1229" fmla="*/ 882147 w 1503079"/>
                  <a:gd name="connsiteY1229" fmla="*/ 471933 h 813570"/>
                  <a:gd name="connsiteX1230" fmla="*/ 881524 w 1503079"/>
                  <a:gd name="connsiteY1230" fmla="*/ 471933 h 813570"/>
                  <a:gd name="connsiteX1231" fmla="*/ 881524 w 1503079"/>
                  <a:gd name="connsiteY1231" fmla="*/ 471933 h 813570"/>
                  <a:gd name="connsiteX1232" fmla="*/ 872796 w 1503079"/>
                  <a:gd name="connsiteY1232" fmla="*/ 471933 h 813570"/>
                  <a:gd name="connsiteX1233" fmla="*/ 872796 w 1503079"/>
                  <a:gd name="connsiteY1233" fmla="*/ 471933 h 813570"/>
                  <a:gd name="connsiteX1234" fmla="*/ 867809 w 1503079"/>
                  <a:gd name="connsiteY1234" fmla="*/ 474427 h 813570"/>
                  <a:gd name="connsiteX1235" fmla="*/ 861574 w 1503079"/>
                  <a:gd name="connsiteY1235" fmla="*/ 462582 h 813570"/>
                  <a:gd name="connsiteX1236" fmla="*/ 854093 w 1503079"/>
                  <a:gd name="connsiteY1236" fmla="*/ 462582 h 813570"/>
                  <a:gd name="connsiteX1237" fmla="*/ 850353 w 1503079"/>
                  <a:gd name="connsiteY1237" fmla="*/ 456348 h 813570"/>
                  <a:gd name="connsiteX1238" fmla="*/ 845365 w 1503079"/>
                  <a:gd name="connsiteY1238" fmla="*/ 453854 h 813570"/>
                  <a:gd name="connsiteX1239" fmla="*/ 841625 w 1503079"/>
                  <a:gd name="connsiteY1239" fmla="*/ 448866 h 813570"/>
                  <a:gd name="connsiteX1240" fmla="*/ 842872 w 1503079"/>
                  <a:gd name="connsiteY1240" fmla="*/ 447620 h 813570"/>
                  <a:gd name="connsiteX1241" fmla="*/ 831027 w 1503079"/>
                  <a:gd name="connsiteY1241" fmla="*/ 447620 h 813570"/>
                  <a:gd name="connsiteX1242" fmla="*/ 827286 w 1503079"/>
                  <a:gd name="connsiteY1242" fmla="*/ 438268 h 813570"/>
                  <a:gd name="connsiteX1243" fmla="*/ 832273 w 1503079"/>
                  <a:gd name="connsiteY1243" fmla="*/ 439515 h 813570"/>
                  <a:gd name="connsiteX1244" fmla="*/ 837261 w 1503079"/>
                  <a:gd name="connsiteY1244" fmla="*/ 438268 h 813570"/>
                  <a:gd name="connsiteX1245" fmla="*/ 849106 w 1503079"/>
                  <a:gd name="connsiteY1245" fmla="*/ 440762 h 813570"/>
                  <a:gd name="connsiteX1246" fmla="*/ 850353 w 1503079"/>
                  <a:gd name="connsiteY1246" fmla="*/ 443256 h 813570"/>
                  <a:gd name="connsiteX1247" fmla="*/ 857834 w 1503079"/>
                  <a:gd name="connsiteY1247" fmla="*/ 440762 h 813570"/>
                  <a:gd name="connsiteX1248" fmla="*/ 872173 w 1503079"/>
                  <a:gd name="connsiteY1248" fmla="*/ 450737 h 813570"/>
                  <a:gd name="connsiteX1249" fmla="*/ 879030 w 1503079"/>
                  <a:gd name="connsiteY1249" fmla="*/ 450113 h 813570"/>
                  <a:gd name="connsiteX1250" fmla="*/ 879030 w 1503079"/>
                  <a:gd name="connsiteY1250" fmla="*/ 452607 h 813570"/>
                  <a:gd name="connsiteX1251" fmla="*/ 889005 w 1503079"/>
                  <a:gd name="connsiteY1251" fmla="*/ 453854 h 813570"/>
                  <a:gd name="connsiteX1252" fmla="*/ 891499 w 1503079"/>
                  <a:gd name="connsiteY1252" fmla="*/ 462582 h 813570"/>
                  <a:gd name="connsiteX1253" fmla="*/ 896486 w 1503079"/>
                  <a:gd name="connsiteY1253" fmla="*/ 467569 h 813570"/>
                  <a:gd name="connsiteX1254" fmla="*/ 901474 w 1503079"/>
                  <a:gd name="connsiteY1254" fmla="*/ 468816 h 813570"/>
                  <a:gd name="connsiteX1255" fmla="*/ 900227 w 1503079"/>
                  <a:gd name="connsiteY1255" fmla="*/ 471310 h 813570"/>
                  <a:gd name="connsiteX1256" fmla="*/ 906461 w 1503079"/>
                  <a:gd name="connsiteY1256" fmla="*/ 471310 h 813570"/>
                  <a:gd name="connsiteX1257" fmla="*/ 911448 w 1503079"/>
                  <a:gd name="connsiteY1257" fmla="*/ 485649 h 813570"/>
                  <a:gd name="connsiteX1258" fmla="*/ 916436 w 1503079"/>
                  <a:gd name="connsiteY1258" fmla="*/ 490636 h 813570"/>
                  <a:gd name="connsiteX1259" fmla="*/ 928281 w 1503079"/>
                  <a:gd name="connsiteY1259" fmla="*/ 495623 h 813570"/>
                  <a:gd name="connsiteX1260" fmla="*/ 927034 w 1503079"/>
                  <a:gd name="connsiteY1260" fmla="*/ 500611 h 813570"/>
                  <a:gd name="connsiteX1261" fmla="*/ 929528 w 1503079"/>
                  <a:gd name="connsiteY1261" fmla="*/ 504351 h 813570"/>
                  <a:gd name="connsiteX1262" fmla="*/ 937009 w 1503079"/>
                  <a:gd name="connsiteY1262" fmla="*/ 505598 h 813570"/>
                  <a:gd name="connsiteX1263" fmla="*/ 940749 w 1503079"/>
                  <a:gd name="connsiteY1263" fmla="*/ 510586 h 813570"/>
                  <a:gd name="connsiteX1264" fmla="*/ 944490 w 1503079"/>
                  <a:gd name="connsiteY1264" fmla="*/ 510586 h 813570"/>
                  <a:gd name="connsiteX1265" fmla="*/ 945737 w 1503079"/>
                  <a:gd name="connsiteY1265" fmla="*/ 513079 h 813570"/>
                  <a:gd name="connsiteX1266" fmla="*/ 944490 w 1503079"/>
                  <a:gd name="connsiteY1266" fmla="*/ 515573 h 813570"/>
                  <a:gd name="connsiteX1267" fmla="*/ 949477 w 1503079"/>
                  <a:gd name="connsiteY1267" fmla="*/ 518067 h 813570"/>
                  <a:gd name="connsiteX1268" fmla="*/ 958205 w 1503079"/>
                  <a:gd name="connsiteY1268" fmla="*/ 516820 h 813570"/>
                  <a:gd name="connsiteX1269" fmla="*/ 973791 w 1503079"/>
                  <a:gd name="connsiteY1269" fmla="*/ 503728 h 813570"/>
                  <a:gd name="connsiteX1270" fmla="*/ 976285 w 1503079"/>
                  <a:gd name="connsiteY1270" fmla="*/ 507468 h 813570"/>
                  <a:gd name="connsiteX1271" fmla="*/ 980025 w 1503079"/>
                  <a:gd name="connsiteY1271" fmla="*/ 514950 h 813570"/>
                  <a:gd name="connsiteX1272" fmla="*/ 987506 w 1503079"/>
                  <a:gd name="connsiteY1272" fmla="*/ 536769 h 813570"/>
                  <a:gd name="connsiteX1273" fmla="*/ 994988 w 1503079"/>
                  <a:gd name="connsiteY1273" fmla="*/ 536769 h 813570"/>
                  <a:gd name="connsiteX1274" fmla="*/ 996234 w 1503079"/>
                  <a:gd name="connsiteY1274" fmla="*/ 541757 h 813570"/>
                  <a:gd name="connsiteX1275" fmla="*/ 1004962 w 1503079"/>
                  <a:gd name="connsiteY1275" fmla="*/ 545497 h 813570"/>
                  <a:gd name="connsiteX1276" fmla="*/ 1009950 w 1503079"/>
                  <a:gd name="connsiteY1276" fmla="*/ 559836 h 813570"/>
                  <a:gd name="connsiteX1277" fmla="*/ 1014937 w 1503079"/>
                  <a:gd name="connsiteY1277" fmla="*/ 558589 h 813570"/>
                  <a:gd name="connsiteX1278" fmla="*/ 1017431 w 1503079"/>
                  <a:gd name="connsiteY1278" fmla="*/ 562330 h 813570"/>
                  <a:gd name="connsiteX1279" fmla="*/ 1023665 w 1503079"/>
                  <a:gd name="connsiteY1279" fmla="*/ 561083 h 813570"/>
                  <a:gd name="connsiteX1280" fmla="*/ 1022418 w 1503079"/>
                  <a:gd name="connsiteY1280" fmla="*/ 561083 h 813570"/>
                  <a:gd name="connsiteX1281" fmla="*/ 1022418 w 1503079"/>
                  <a:gd name="connsiteY1281" fmla="*/ 563577 h 813570"/>
                  <a:gd name="connsiteX1282" fmla="*/ 1021171 w 1503079"/>
                  <a:gd name="connsiteY1282" fmla="*/ 564824 h 813570"/>
                  <a:gd name="connsiteX1283" fmla="*/ 1022418 w 1503079"/>
                  <a:gd name="connsiteY1283" fmla="*/ 571058 h 813570"/>
                  <a:gd name="connsiteX1284" fmla="*/ 1031146 w 1503079"/>
                  <a:gd name="connsiteY1284" fmla="*/ 569811 h 813570"/>
                  <a:gd name="connsiteX1285" fmla="*/ 1032393 w 1503079"/>
                  <a:gd name="connsiteY1285" fmla="*/ 581656 h 813570"/>
                  <a:gd name="connsiteX1286" fmla="*/ 1044238 w 1503079"/>
                  <a:gd name="connsiteY1286" fmla="*/ 580409 h 813570"/>
                  <a:gd name="connsiteX1287" fmla="*/ 1042991 w 1503079"/>
                  <a:gd name="connsiteY1287" fmla="*/ 580409 h 813570"/>
                  <a:gd name="connsiteX1288" fmla="*/ 1050472 w 1503079"/>
                  <a:gd name="connsiteY1288" fmla="*/ 587890 h 813570"/>
                  <a:gd name="connsiteX1289" fmla="*/ 1052966 w 1503079"/>
                  <a:gd name="connsiteY1289" fmla="*/ 595371 h 813570"/>
                  <a:gd name="connsiteX1290" fmla="*/ 1061694 w 1503079"/>
                  <a:gd name="connsiteY1290" fmla="*/ 604099 h 813570"/>
                  <a:gd name="connsiteX1291" fmla="*/ 1065435 w 1503079"/>
                  <a:gd name="connsiteY1291" fmla="*/ 605346 h 813570"/>
                  <a:gd name="connsiteX1292" fmla="*/ 1071669 w 1503079"/>
                  <a:gd name="connsiteY1292" fmla="*/ 604099 h 813570"/>
                  <a:gd name="connsiteX1293" fmla="*/ 1074163 w 1503079"/>
                  <a:gd name="connsiteY1293" fmla="*/ 605346 h 813570"/>
                  <a:gd name="connsiteX1294" fmla="*/ 1075409 w 1503079"/>
                  <a:gd name="connsiteY1294" fmla="*/ 611581 h 813570"/>
                  <a:gd name="connsiteX1295" fmla="*/ 1080397 w 1503079"/>
                  <a:gd name="connsiteY1295" fmla="*/ 621555 h 813570"/>
                  <a:gd name="connsiteX1296" fmla="*/ 1071045 w 1503079"/>
                  <a:gd name="connsiteY1296" fmla="*/ 628413 h 813570"/>
                  <a:gd name="connsiteX1297" fmla="*/ 823545 w 1503079"/>
                  <a:gd name="connsiteY1297" fmla="*/ 574175 h 813570"/>
                  <a:gd name="connsiteX1298" fmla="*/ 819805 w 1503079"/>
                  <a:gd name="connsiteY1298" fmla="*/ 570434 h 813570"/>
                  <a:gd name="connsiteX1299" fmla="*/ 817311 w 1503079"/>
                  <a:gd name="connsiteY1299" fmla="*/ 566694 h 813570"/>
                  <a:gd name="connsiteX1300" fmla="*/ 811077 w 1503079"/>
                  <a:gd name="connsiteY1300" fmla="*/ 565447 h 813570"/>
                  <a:gd name="connsiteX1301" fmla="*/ 807336 w 1503079"/>
                  <a:gd name="connsiteY1301" fmla="*/ 566694 h 813570"/>
                  <a:gd name="connsiteX1302" fmla="*/ 802349 w 1503079"/>
                  <a:gd name="connsiteY1302" fmla="*/ 567941 h 813570"/>
                  <a:gd name="connsiteX1303" fmla="*/ 801102 w 1503079"/>
                  <a:gd name="connsiteY1303" fmla="*/ 564200 h 813570"/>
                  <a:gd name="connsiteX1304" fmla="*/ 796115 w 1503079"/>
                  <a:gd name="connsiteY1304" fmla="*/ 560460 h 813570"/>
                  <a:gd name="connsiteX1305" fmla="*/ 793621 w 1503079"/>
                  <a:gd name="connsiteY1305" fmla="*/ 564200 h 813570"/>
                  <a:gd name="connsiteX1306" fmla="*/ 789880 w 1503079"/>
                  <a:gd name="connsiteY1306" fmla="*/ 565447 h 813570"/>
                  <a:gd name="connsiteX1307" fmla="*/ 786140 w 1503079"/>
                  <a:gd name="connsiteY1307" fmla="*/ 560460 h 813570"/>
                  <a:gd name="connsiteX1308" fmla="*/ 779906 w 1503079"/>
                  <a:gd name="connsiteY1308" fmla="*/ 559213 h 813570"/>
                  <a:gd name="connsiteX1309" fmla="*/ 777412 w 1503079"/>
                  <a:gd name="connsiteY1309" fmla="*/ 561706 h 813570"/>
                  <a:gd name="connsiteX1310" fmla="*/ 771178 w 1503079"/>
                  <a:gd name="connsiteY1310" fmla="*/ 560460 h 813570"/>
                  <a:gd name="connsiteX1311" fmla="*/ 768684 w 1503079"/>
                  <a:gd name="connsiteY1311" fmla="*/ 554225 h 813570"/>
                  <a:gd name="connsiteX1312" fmla="*/ 762450 w 1503079"/>
                  <a:gd name="connsiteY1312" fmla="*/ 555472 h 813570"/>
                  <a:gd name="connsiteX1313" fmla="*/ 762450 w 1503079"/>
                  <a:gd name="connsiteY1313" fmla="*/ 550485 h 813570"/>
                  <a:gd name="connsiteX1314" fmla="*/ 758709 w 1503079"/>
                  <a:gd name="connsiteY1314" fmla="*/ 546744 h 813570"/>
                  <a:gd name="connsiteX1315" fmla="*/ 745617 w 1503079"/>
                  <a:gd name="connsiteY1315" fmla="*/ 538016 h 813570"/>
                  <a:gd name="connsiteX1316" fmla="*/ 738136 w 1503079"/>
                  <a:gd name="connsiteY1316" fmla="*/ 531782 h 813570"/>
                  <a:gd name="connsiteX1317" fmla="*/ 728161 w 1503079"/>
                  <a:gd name="connsiteY1317" fmla="*/ 530535 h 813570"/>
                  <a:gd name="connsiteX1318" fmla="*/ 720680 w 1503079"/>
                  <a:gd name="connsiteY1318" fmla="*/ 523054 h 813570"/>
                  <a:gd name="connsiteX1319" fmla="*/ 715693 w 1503079"/>
                  <a:gd name="connsiteY1319" fmla="*/ 523054 h 813570"/>
                  <a:gd name="connsiteX1320" fmla="*/ 715693 w 1503079"/>
                  <a:gd name="connsiteY1320" fmla="*/ 520560 h 813570"/>
                  <a:gd name="connsiteX1321" fmla="*/ 713199 w 1503079"/>
                  <a:gd name="connsiteY1321" fmla="*/ 520560 h 813570"/>
                  <a:gd name="connsiteX1322" fmla="*/ 708212 w 1503079"/>
                  <a:gd name="connsiteY1322" fmla="*/ 518067 h 813570"/>
                  <a:gd name="connsiteX1323" fmla="*/ 703224 w 1503079"/>
                  <a:gd name="connsiteY1323" fmla="*/ 513079 h 813570"/>
                  <a:gd name="connsiteX1324" fmla="*/ 699484 w 1503079"/>
                  <a:gd name="connsiteY1324" fmla="*/ 504351 h 813570"/>
                  <a:gd name="connsiteX1325" fmla="*/ 695743 w 1503079"/>
                  <a:gd name="connsiteY1325" fmla="*/ 501858 h 813570"/>
                  <a:gd name="connsiteX1326" fmla="*/ 689509 w 1503079"/>
                  <a:gd name="connsiteY1326" fmla="*/ 503104 h 813570"/>
                  <a:gd name="connsiteX1327" fmla="*/ 688262 w 1503079"/>
                  <a:gd name="connsiteY1327" fmla="*/ 495623 h 813570"/>
                  <a:gd name="connsiteX1328" fmla="*/ 678287 w 1503079"/>
                  <a:gd name="connsiteY1328" fmla="*/ 491883 h 813570"/>
                  <a:gd name="connsiteX1329" fmla="*/ 675794 w 1503079"/>
                  <a:gd name="connsiteY1329" fmla="*/ 483155 h 813570"/>
                  <a:gd name="connsiteX1330" fmla="*/ 667066 w 1503079"/>
                  <a:gd name="connsiteY1330" fmla="*/ 483155 h 813570"/>
                  <a:gd name="connsiteX1331" fmla="*/ 664572 w 1503079"/>
                  <a:gd name="connsiteY1331" fmla="*/ 475674 h 813570"/>
                  <a:gd name="connsiteX1332" fmla="*/ 657091 w 1503079"/>
                  <a:gd name="connsiteY1332" fmla="*/ 475674 h 813570"/>
                  <a:gd name="connsiteX1333" fmla="*/ 655844 w 1503079"/>
                  <a:gd name="connsiteY1333" fmla="*/ 474427 h 813570"/>
                  <a:gd name="connsiteX1334" fmla="*/ 653350 w 1503079"/>
                  <a:gd name="connsiteY1334" fmla="*/ 470686 h 813570"/>
                  <a:gd name="connsiteX1335" fmla="*/ 649610 w 1503079"/>
                  <a:gd name="connsiteY1335" fmla="*/ 471933 h 813570"/>
                  <a:gd name="connsiteX1336" fmla="*/ 648363 w 1503079"/>
                  <a:gd name="connsiteY1336" fmla="*/ 465699 h 813570"/>
                  <a:gd name="connsiteX1337" fmla="*/ 642129 w 1503079"/>
                  <a:gd name="connsiteY1337" fmla="*/ 466946 h 813570"/>
                  <a:gd name="connsiteX1338" fmla="*/ 639635 w 1503079"/>
                  <a:gd name="connsiteY1338" fmla="*/ 461958 h 813570"/>
                  <a:gd name="connsiteX1339" fmla="*/ 635894 w 1503079"/>
                  <a:gd name="connsiteY1339" fmla="*/ 463205 h 813570"/>
                  <a:gd name="connsiteX1340" fmla="*/ 635894 w 1503079"/>
                  <a:gd name="connsiteY1340" fmla="*/ 460712 h 813570"/>
                  <a:gd name="connsiteX1341" fmla="*/ 629660 w 1503079"/>
                  <a:gd name="connsiteY1341" fmla="*/ 460712 h 813570"/>
                  <a:gd name="connsiteX1342" fmla="*/ 624673 w 1503079"/>
                  <a:gd name="connsiteY1342" fmla="*/ 455724 h 813570"/>
                  <a:gd name="connsiteX1343" fmla="*/ 618438 w 1503079"/>
                  <a:gd name="connsiteY1343" fmla="*/ 451984 h 813570"/>
                  <a:gd name="connsiteX1344" fmla="*/ 616568 w 1503079"/>
                  <a:gd name="connsiteY1344" fmla="*/ 449490 h 813570"/>
                  <a:gd name="connsiteX1345" fmla="*/ 615321 w 1503079"/>
                  <a:gd name="connsiteY1345" fmla="*/ 445126 h 813570"/>
                  <a:gd name="connsiteX1346" fmla="*/ 615945 w 1503079"/>
                  <a:gd name="connsiteY1346" fmla="*/ 444502 h 813570"/>
                  <a:gd name="connsiteX1347" fmla="*/ 615321 w 1503079"/>
                  <a:gd name="connsiteY1347" fmla="*/ 444502 h 813570"/>
                  <a:gd name="connsiteX1348" fmla="*/ 614698 w 1503079"/>
                  <a:gd name="connsiteY1348" fmla="*/ 440762 h 813570"/>
                  <a:gd name="connsiteX1349" fmla="*/ 618438 w 1503079"/>
                  <a:gd name="connsiteY1349" fmla="*/ 439515 h 813570"/>
                  <a:gd name="connsiteX1350" fmla="*/ 618438 w 1503079"/>
                  <a:gd name="connsiteY1350" fmla="*/ 435775 h 813570"/>
                  <a:gd name="connsiteX1351" fmla="*/ 617192 w 1503079"/>
                  <a:gd name="connsiteY1351" fmla="*/ 435775 h 813570"/>
                  <a:gd name="connsiteX1352" fmla="*/ 619685 w 1503079"/>
                  <a:gd name="connsiteY1352" fmla="*/ 434528 h 813570"/>
                  <a:gd name="connsiteX1353" fmla="*/ 617192 w 1503079"/>
                  <a:gd name="connsiteY1353" fmla="*/ 428293 h 813570"/>
                  <a:gd name="connsiteX1354" fmla="*/ 617192 w 1503079"/>
                  <a:gd name="connsiteY1354" fmla="*/ 424553 h 813570"/>
                  <a:gd name="connsiteX1355" fmla="*/ 614698 w 1503079"/>
                  <a:gd name="connsiteY1355" fmla="*/ 423306 h 813570"/>
                  <a:gd name="connsiteX1356" fmla="*/ 614074 w 1503079"/>
                  <a:gd name="connsiteY1356" fmla="*/ 421436 h 813570"/>
                  <a:gd name="connsiteX1357" fmla="*/ 615945 w 1503079"/>
                  <a:gd name="connsiteY1357" fmla="*/ 422059 h 813570"/>
                  <a:gd name="connsiteX1358" fmla="*/ 620932 w 1503079"/>
                  <a:gd name="connsiteY1358" fmla="*/ 423306 h 813570"/>
                  <a:gd name="connsiteX1359" fmla="*/ 619685 w 1503079"/>
                  <a:gd name="connsiteY1359" fmla="*/ 425800 h 813570"/>
                  <a:gd name="connsiteX1360" fmla="*/ 625919 w 1503079"/>
                  <a:gd name="connsiteY1360" fmla="*/ 427047 h 813570"/>
                  <a:gd name="connsiteX1361" fmla="*/ 628413 w 1503079"/>
                  <a:gd name="connsiteY1361" fmla="*/ 432034 h 813570"/>
                  <a:gd name="connsiteX1362" fmla="*/ 630907 w 1503079"/>
                  <a:gd name="connsiteY1362" fmla="*/ 432034 h 813570"/>
                  <a:gd name="connsiteX1363" fmla="*/ 635894 w 1503079"/>
                  <a:gd name="connsiteY1363" fmla="*/ 437021 h 813570"/>
                  <a:gd name="connsiteX1364" fmla="*/ 637141 w 1503079"/>
                  <a:gd name="connsiteY1364" fmla="*/ 438268 h 813570"/>
                  <a:gd name="connsiteX1365" fmla="*/ 639635 w 1503079"/>
                  <a:gd name="connsiteY1365" fmla="*/ 437021 h 813570"/>
                  <a:gd name="connsiteX1366" fmla="*/ 642129 w 1503079"/>
                  <a:gd name="connsiteY1366" fmla="*/ 439515 h 813570"/>
                  <a:gd name="connsiteX1367" fmla="*/ 648363 w 1503079"/>
                  <a:gd name="connsiteY1367" fmla="*/ 442009 h 813570"/>
                  <a:gd name="connsiteX1368" fmla="*/ 649610 w 1503079"/>
                  <a:gd name="connsiteY1368" fmla="*/ 446996 h 813570"/>
                  <a:gd name="connsiteX1369" fmla="*/ 653974 w 1503079"/>
                  <a:gd name="connsiteY1369" fmla="*/ 448243 h 813570"/>
                  <a:gd name="connsiteX1370" fmla="*/ 654597 w 1503079"/>
                  <a:gd name="connsiteY1370" fmla="*/ 452607 h 813570"/>
                  <a:gd name="connsiteX1371" fmla="*/ 656467 w 1503079"/>
                  <a:gd name="connsiteY1371" fmla="*/ 452607 h 813570"/>
                  <a:gd name="connsiteX1372" fmla="*/ 659584 w 1503079"/>
                  <a:gd name="connsiteY1372" fmla="*/ 456348 h 813570"/>
                  <a:gd name="connsiteX1373" fmla="*/ 660831 w 1503079"/>
                  <a:gd name="connsiteY1373" fmla="*/ 455724 h 813570"/>
                  <a:gd name="connsiteX1374" fmla="*/ 663325 w 1503079"/>
                  <a:gd name="connsiteY1374" fmla="*/ 458218 h 813570"/>
                  <a:gd name="connsiteX1375" fmla="*/ 668312 w 1503079"/>
                  <a:gd name="connsiteY1375" fmla="*/ 458218 h 813570"/>
                  <a:gd name="connsiteX1376" fmla="*/ 671430 w 1503079"/>
                  <a:gd name="connsiteY1376" fmla="*/ 463205 h 813570"/>
                  <a:gd name="connsiteX1377" fmla="*/ 673923 w 1503079"/>
                  <a:gd name="connsiteY1377" fmla="*/ 463205 h 813570"/>
                  <a:gd name="connsiteX1378" fmla="*/ 673923 w 1503079"/>
                  <a:gd name="connsiteY1378" fmla="*/ 464452 h 813570"/>
                  <a:gd name="connsiteX1379" fmla="*/ 676417 w 1503079"/>
                  <a:gd name="connsiteY1379" fmla="*/ 464452 h 813570"/>
                  <a:gd name="connsiteX1380" fmla="*/ 683898 w 1503079"/>
                  <a:gd name="connsiteY1380" fmla="*/ 468193 h 813570"/>
                  <a:gd name="connsiteX1381" fmla="*/ 683898 w 1503079"/>
                  <a:gd name="connsiteY1381" fmla="*/ 468193 h 813570"/>
                  <a:gd name="connsiteX1382" fmla="*/ 682651 w 1503079"/>
                  <a:gd name="connsiteY1382" fmla="*/ 471933 h 813570"/>
                  <a:gd name="connsiteX1383" fmla="*/ 685768 w 1503079"/>
                  <a:gd name="connsiteY1383" fmla="*/ 470686 h 813570"/>
                  <a:gd name="connsiteX1384" fmla="*/ 688262 w 1503079"/>
                  <a:gd name="connsiteY1384" fmla="*/ 474427 h 813570"/>
                  <a:gd name="connsiteX1385" fmla="*/ 689509 w 1503079"/>
                  <a:gd name="connsiteY1385" fmla="*/ 473180 h 813570"/>
                  <a:gd name="connsiteX1386" fmla="*/ 690756 w 1503079"/>
                  <a:gd name="connsiteY1386" fmla="*/ 476921 h 813570"/>
                  <a:gd name="connsiteX1387" fmla="*/ 696990 w 1503079"/>
                  <a:gd name="connsiteY1387" fmla="*/ 476921 h 813570"/>
                  <a:gd name="connsiteX1388" fmla="*/ 701977 w 1503079"/>
                  <a:gd name="connsiteY1388" fmla="*/ 483155 h 813570"/>
                  <a:gd name="connsiteX1389" fmla="*/ 701977 w 1503079"/>
                  <a:gd name="connsiteY1389" fmla="*/ 481908 h 813570"/>
                  <a:gd name="connsiteX1390" fmla="*/ 704471 w 1503079"/>
                  <a:gd name="connsiteY1390" fmla="*/ 481908 h 813570"/>
                  <a:gd name="connsiteX1391" fmla="*/ 706965 w 1503079"/>
                  <a:gd name="connsiteY1391" fmla="*/ 484402 h 813570"/>
                  <a:gd name="connsiteX1392" fmla="*/ 706965 w 1503079"/>
                  <a:gd name="connsiteY1392" fmla="*/ 486895 h 813570"/>
                  <a:gd name="connsiteX1393" fmla="*/ 714446 w 1503079"/>
                  <a:gd name="connsiteY1393" fmla="*/ 493130 h 813570"/>
                  <a:gd name="connsiteX1394" fmla="*/ 715693 w 1503079"/>
                  <a:gd name="connsiteY1394" fmla="*/ 489389 h 813570"/>
                  <a:gd name="connsiteX1395" fmla="*/ 718186 w 1503079"/>
                  <a:gd name="connsiteY1395" fmla="*/ 490636 h 813570"/>
                  <a:gd name="connsiteX1396" fmla="*/ 732525 w 1503079"/>
                  <a:gd name="connsiteY1396" fmla="*/ 500611 h 813570"/>
                  <a:gd name="connsiteX1397" fmla="*/ 736266 w 1503079"/>
                  <a:gd name="connsiteY1397" fmla="*/ 508092 h 813570"/>
                  <a:gd name="connsiteX1398" fmla="*/ 737513 w 1503079"/>
                  <a:gd name="connsiteY1398" fmla="*/ 506845 h 813570"/>
                  <a:gd name="connsiteX1399" fmla="*/ 738760 w 1503079"/>
                  <a:gd name="connsiteY1399" fmla="*/ 510586 h 813570"/>
                  <a:gd name="connsiteX1400" fmla="*/ 741253 w 1503079"/>
                  <a:gd name="connsiteY1400" fmla="*/ 510586 h 813570"/>
                  <a:gd name="connsiteX1401" fmla="*/ 742500 w 1503079"/>
                  <a:gd name="connsiteY1401" fmla="*/ 513079 h 813570"/>
                  <a:gd name="connsiteX1402" fmla="*/ 744994 w 1503079"/>
                  <a:gd name="connsiteY1402" fmla="*/ 513079 h 813570"/>
                  <a:gd name="connsiteX1403" fmla="*/ 747487 w 1503079"/>
                  <a:gd name="connsiteY1403" fmla="*/ 515573 h 813570"/>
                  <a:gd name="connsiteX1404" fmla="*/ 749981 w 1503079"/>
                  <a:gd name="connsiteY1404" fmla="*/ 518067 h 813570"/>
                  <a:gd name="connsiteX1405" fmla="*/ 751851 w 1503079"/>
                  <a:gd name="connsiteY1405" fmla="*/ 516820 h 813570"/>
                  <a:gd name="connsiteX1406" fmla="*/ 756215 w 1503079"/>
                  <a:gd name="connsiteY1406" fmla="*/ 521807 h 813570"/>
                  <a:gd name="connsiteX1407" fmla="*/ 756839 w 1503079"/>
                  <a:gd name="connsiteY1407" fmla="*/ 521184 h 813570"/>
                  <a:gd name="connsiteX1408" fmla="*/ 757462 w 1503079"/>
                  <a:gd name="connsiteY1408" fmla="*/ 521807 h 813570"/>
                  <a:gd name="connsiteX1409" fmla="*/ 757462 w 1503079"/>
                  <a:gd name="connsiteY1409" fmla="*/ 521184 h 813570"/>
                  <a:gd name="connsiteX1410" fmla="*/ 758709 w 1503079"/>
                  <a:gd name="connsiteY1410" fmla="*/ 521184 h 813570"/>
                  <a:gd name="connsiteX1411" fmla="*/ 761203 w 1503079"/>
                  <a:gd name="connsiteY1411" fmla="*/ 524301 h 813570"/>
                  <a:gd name="connsiteX1412" fmla="*/ 763697 w 1503079"/>
                  <a:gd name="connsiteY1412" fmla="*/ 524301 h 813570"/>
                  <a:gd name="connsiteX1413" fmla="*/ 762450 w 1503079"/>
                  <a:gd name="connsiteY1413" fmla="*/ 526795 h 813570"/>
                  <a:gd name="connsiteX1414" fmla="*/ 763697 w 1503079"/>
                  <a:gd name="connsiteY1414" fmla="*/ 530535 h 813570"/>
                  <a:gd name="connsiteX1415" fmla="*/ 768684 w 1503079"/>
                  <a:gd name="connsiteY1415" fmla="*/ 529288 h 813570"/>
                  <a:gd name="connsiteX1416" fmla="*/ 780529 w 1503079"/>
                  <a:gd name="connsiteY1416" fmla="*/ 534276 h 813570"/>
                  <a:gd name="connsiteX1417" fmla="*/ 796115 w 1503079"/>
                  <a:gd name="connsiteY1417" fmla="*/ 547368 h 813570"/>
                  <a:gd name="connsiteX1418" fmla="*/ 797362 w 1503079"/>
                  <a:gd name="connsiteY1418" fmla="*/ 543627 h 813570"/>
                  <a:gd name="connsiteX1419" fmla="*/ 802349 w 1503079"/>
                  <a:gd name="connsiteY1419" fmla="*/ 549861 h 813570"/>
                  <a:gd name="connsiteX1420" fmla="*/ 808583 w 1503079"/>
                  <a:gd name="connsiteY1420" fmla="*/ 552355 h 813570"/>
                  <a:gd name="connsiteX1421" fmla="*/ 809830 w 1503079"/>
                  <a:gd name="connsiteY1421" fmla="*/ 556096 h 813570"/>
                  <a:gd name="connsiteX1422" fmla="*/ 812324 w 1503079"/>
                  <a:gd name="connsiteY1422" fmla="*/ 556096 h 813570"/>
                  <a:gd name="connsiteX1423" fmla="*/ 816064 w 1503079"/>
                  <a:gd name="connsiteY1423" fmla="*/ 559836 h 813570"/>
                  <a:gd name="connsiteX1424" fmla="*/ 818558 w 1503079"/>
                  <a:gd name="connsiteY1424" fmla="*/ 562330 h 813570"/>
                  <a:gd name="connsiteX1425" fmla="*/ 821052 w 1503079"/>
                  <a:gd name="connsiteY1425" fmla="*/ 566070 h 813570"/>
                  <a:gd name="connsiteX1426" fmla="*/ 823545 w 1503079"/>
                  <a:gd name="connsiteY1426" fmla="*/ 567317 h 813570"/>
                  <a:gd name="connsiteX1427" fmla="*/ 824792 w 1503079"/>
                  <a:gd name="connsiteY1427" fmla="*/ 567317 h 813570"/>
                  <a:gd name="connsiteX1428" fmla="*/ 829780 w 1503079"/>
                  <a:gd name="connsiteY1428" fmla="*/ 569811 h 813570"/>
                  <a:gd name="connsiteX1429" fmla="*/ 828533 w 1503079"/>
                  <a:gd name="connsiteY1429" fmla="*/ 572305 h 813570"/>
                  <a:gd name="connsiteX1430" fmla="*/ 823545 w 1503079"/>
                  <a:gd name="connsiteY1430" fmla="*/ 574175 h 813570"/>
                  <a:gd name="connsiteX1431" fmla="*/ 674547 w 1503079"/>
                  <a:gd name="connsiteY1431" fmla="*/ 542380 h 813570"/>
                  <a:gd name="connsiteX1432" fmla="*/ 673300 w 1503079"/>
                  <a:gd name="connsiteY1432" fmla="*/ 539887 h 813570"/>
                  <a:gd name="connsiteX1433" fmla="*/ 670806 w 1503079"/>
                  <a:gd name="connsiteY1433" fmla="*/ 539887 h 813570"/>
                  <a:gd name="connsiteX1434" fmla="*/ 668312 w 1503079"/>
                  <a:gd name="connsiteY1434" fmla="*/ 533652 h 813570"/>
                  <a:gd name="connsiteX1435" fmla="*/ 664572 w 1503079"/>
                  <a:gd name="connsiteY1435" fmla="*/ 534899 h 813570"/>
                  <a:gd name="connsiteX1436" fmla="*/ 654597 w 1503079"/>
                  <a:gd name="connsiteY1436" fmla="*/ 527418 h 813570"/>
                  <a:gd name="connsiteX1437" fmla="*/ 653350 w 1503079"/>
                  <a:gd name="connsiteY1437" fmla="*/ 524924 h 813570"/>
                  <a:gd name="connsiteX1438" fmla="*/ 657091 w 1503079"/>
                  <a:gd name="connsiteY1438" fmla="*/ 521184 h 813570"/>
                  <a:gd name="connsiteX1439" fmla="*/ 662078 w 1503079"/>
                  <a:gd name="connsiteY1439" fmla="*/ 519937 h 813570"/>
                  <a:gd name="connsiteX1440" fmla="*/ 663325 w 1503079"/>
                  <a:gd name="connsiteY1440" fmla="*/ 526171 h 813570"/>
                  <a:gd name="connsiteX1441" fmla="*/ 668312 w 1503079"/>
                  <a:gd name="connsiteY1441" fmla="*/ 523677 h 813570"/>
                  <a:gd name="connsiteX1442" fmla="*/ 672053 w 1503079"/>
                  <a:gd name="connsiteY1442" fmla="*/ 535523 h 813570"/>
                  <a:gd name="connsiteX1443" fmla="*/ 682028 w 1503079"/>
                  <a:gd name="connsiteY1443" fmla="*/ 534276 h 813570"/>
                  <a:gd name="connsiteX1444" fmla="*/ 688262 w 1503079"/>
                  <a:gd name="connsiteY1444" fmla="*/ 543004 h 813570"/>
                  <a:gd name="connsiteX1445" fmla="*/ 692003 w 1503079"/>
                  <a:gd name="connsiteY1445" fmla="*/ 543004 h 813570"/>
                  <a:gd name="connsiteX1446" fmla="*/ 695743 w 1503079"/>
                  <a:gd name="connsiteY1446" fmla="*/ 546744 h 813570"/>
                  <a:gd name="connsiteX1447" fmla="*/ 699484 w 1503079"/>
                  <a:gd name="connsiteY1447" fmla="*/ 551732 h 813570"/>
                  <a:gd name="connsiteX1448" fmla="*/ 696990 w 1503079"/>
                  <a:gd name="connsiteY1448" fmla="*/ 557966 h 813570"/>
                  <a:gd name="connsiteX1449" fmla="*/ 694496 w 1503079"/>
                  <a:gd name="connsiteY1449" fmla="*/ 556719 h 813570"/>
                  <a:gd name="connsiteX1450" fmla="*/ 690756 w 1503079"/>
                  <a:gd name="connsiteY1450" fmla="*/ 556719 h 813570"/>
                  <a:gd name="connsiteX1451" fmla="*/ 683275 w 1503079"/>
                  <a:gd name="connsiteY1451" fmla="*/ 557966 h 813570"/>
                  <a:gd name="connsiteX1452" fmla="*/ 675794 w 1503079"/>
                  <a:gd name="connsiteY1452" fmla="*/ 550485 h 813570"/>
                  <a:gd name="connsiteX1453" fmla="*/ 674547 w 1503079"/>
                  <a:gd name="connsiteY1453" fmla="*/ 542380 h 813570"/>
                  <a:gd name="connsiteX1454" fmla="*/ 589761 w 1503079"/>
                  <a:gd name="connsiteY1454" fmla="*/ 547368 h 813570"/>
                  <a:gd name="connsiteX1455" fmla="*/ 584773 w 1503079"/>
                  <a:gd name="connsiteY1455" fmla="*/ 541133 h 813570"/>
                  <a:gd name="connsiteX1456" fmla="*/ 577292 w 1503079"/>
                  <a:gd name="connsiteY1456" fmla="*/ 533652 h 813570"/>
                  <a:gd name="connsiteX1457" fmla="*/ 573552 w 1503079"/>
                  <a:gd name="connsiteY1457" fmla="*/ 529912 h 813570"/>
                  <a:gd name="connsiteX1458" fmla="*/ 574799 w 1503079"/>
                  <a:gd name="connsiteY1458" fmla="*/ 528665 h 813570"/>
                  <a:gd name="connsiteX1459" fmla="*/ 569811 w 1503079"/>
                  <a:gd name="connsiteY1459" fmla="*/ 523677 h 813570"/>
                  <a:gd name="connsiteX1460" fmla="*/ 563577 w 1503079"/>
                  <a:gd name="connsiteY1460" fmla="*/ 523677 h 813570"/>
                  <a:gd name="connsiteX1461" fmla="*/ 562330 w 1503079"/>
                  <a:gd name="connsiteY1461" fmla="*/ 521184 h 813570"/>
                  <a:gd name="connsiteX1462" fmla="*/ 559836 w 1503079"/>
                  <a:gd name="connsiteY1462" fmla="*/ 521184 h 813570"/>
                  <a:gd name="connsiteX1463" fmla="*/ 561083 w 1503079"/>
                  <a:gd name="connsiteY1463" fmla="*/ 518690 h 813570"/>
                  <a:gd name="connsiteX1464" fmla="*/ 556096 w 1503079"/>
                  <a:gd name="connsiteY1464" fmla="*/ 518690 h 813570"/>
                  <a:gd name="connsiteX1465" fmla="*/ 557343 w 1503079"/>
                  <a:gd name="connsiteY1465" fmla="*/ 513703 h 813570"/>
                  <a:gd name="connsiteX1466" fmla="*/ 551108 w 1503079"/>
                  <a:gd name="connsiteY1466" fmla="*/ 514950 h 813570"/>
                  <a:gd name="connsiteX1467" fmla="*/ 549862 w 1503079"/>
                  <a:gd name="connsiteY1467" fmla="*/ 512456 h 813570"/>
                  <a:gd name="connsiteX1468" fmla="*/ 551108 w 1503079"/>
                  <a:gd name="connsiteY1468" fmla="*/ 511209 h 813570"/>
                  <a:gd name="connsiteX1469" fmla="*/ 547368 w 1503079"/>
                  <a:gd name="connsiteY1469" fmla="*/ 506222 h 813570"/>
                  <a:gd name="connsiteX1470" fmla="*/ 539887 w 1503079"/>
                  <a:gd name="connsiteY1470" fmla="*/ 499987 h 813570"/>
                  <a:gd name="connsiteX1471" fmla="*/ 531159 w 1503079"/>
                  <a:gd name="connsiteY1471" fmla="*/ 498740 h 813570"/>
                  <a:gd name="connsiteX1472" fmla="*/ 527418 w 1503079"/>
                  <a:gd name="connsiteY1472" fmla="*/ 495000 h 813570"/>
                  <a:gd name="connsiteX1473" fmla="*/ 526171 w 1503079"/>
                  <a:gd name="connsiteY1473" fmla="*/ 490013 h 813570"/>
                  <a:gd name="connsiteX1474" fmla="*/ 521184 w 1503079"/>
                  <a:gd name="connsiteY1474" fmla="*/ 490013 h 813570"/>
                  <a:gd name="connsiteX1475" fmla="*/ 518690 w 1503079"/>
                  <a:gd name="connsiteY1475" fmla="*/ 482531 h 813570"/>
                  <a:gd name="connsiteX1476" fmla="*/ 509962 w 1503079"/>
                  <a:gd name="connsiteY1476" fmla="*/ 482531 h 813570"/>
                  <a:gd name="connsiteX1477" fmla="*/ 506222 w 1503079"/>
                  <a:gd name="connsiteY1477" fmla="*/ 475050 h 813570"/>
                  <a:gd name="connsiteX1478" fmla="*/ 490636 w 1503079"/>
                  <a:gd name="connsiteY1478" fmla="*/ 472557 h 813570"/>
                  <a:gd name="connsiteX1479" fmla="*/ 489389 w 1503079"/>
                  <a:gd name="connsiteY1479" fmla="*/ 466322 h 813570"/>
                  <a:gd name="connsiteX1480" fmla="*/ 484402 w 1503079"/>
                  <a:gd name="connsiteY1480" fmla="*/ 468816 h 813570"/>
                  <a:gd name="connsiteX1481" fmla="*/ 480661 w 1503079"/>
                  <a:gd name="connsiteY1481" fmla="*/ 471310 h 813570"/>
                  <a:gd name="connsiteX1482" fmla="*/ 480661 w 1503079"/>
                  <a:gd name="connsiteY1482" fmla="*/ 468816 h 813570"/>
                  <a:gd name="connsiteX1483" fmla="*/ 478168 w 1503079"/>
                  <a:gd name="connsiteY1483" fmla="*/ 472557 h 813570"/>
                  <a:gd name="connsiteX1484" fmla="*/ 473180 w 1503079"/>
                  <a:gd name="connsiteY1484" fmla="*/ 476297 h 813570"/>
                  <a:gd name="connsiteX1485" fmla="*/ 473180 w 1503079"/>
                  <a:gd name="connsiteY1485" fmla="*/ 478791 h 813570"/>
                  <a:gd name="connsiteX1486" fmla="*/ 471933 w 1503079"/>
                  <a:gd name="connsiteY1486" fmla="*/ 478791 h 813570"/>
                  <a:gd name="connsiteX1487" fmla="*/ 471933 w 1503079"/>
                  <a:gd name="connsiteY1487" fmla="*/ 481285 h 813570"/>
                  <a:gd name="connsiteX1488" fmla="*/ 466946 w 1503079"/>
                  <a:gd name="connsiteY1488" fmla="*/ 481908 h 813570"/>
                  <a:gd name="connsiteX1489" fmla="*/ 465699 w 1503079"/>
                  <a:gd name="connsiteY1489" fmla="*/ 488142 h 813570"/>
                  <a:gd name="connsiteX1490" fmla="*/ 465699 w 1503079"/>
                  <a:gd name="connsiteY1490" fmla="*/ 489389 h 813570"/>
                  <a:gd name="connsiteX1491" fmla="*/ 469440 w 1503079"/>
                  <a:gd name="connsiteY1491" fmla="*/ 491883 h 813570"/>
                  <a:gd name="connsiteX1492" fmla="*/ 471933 w 1503079"/>
                  <a:gd name="connsiteY1492" fmla="*/ 494376 h 813570"/>
                  <a:gd name="connsiteX1493" fmla="*/ 473180 w 1503079"/>
                  <a:gd name="connsiteY1493" fmla="*/ 496870 h 813570"/>
                  <a:gd name="connsiteX1494" fmla="*/ 474427 w 1503079"/>
                  <a:gd name="connsiteY1494" fmla="*/ 508715 h 813570"/>
                  <a:gd name="connsiteX1495" fmla="*/ 481908 w 1503079"/>
                  <a:gd name="connsiteY1495" fmla="*/ 512456 h 813570"/>
                  <a:gd name="connsiteX1496" fmla="*/ 486895 w 1503079"/>
                  <a:gd name="connsiteY1496" fmla="*/ 522431 h 813570"/>
                  <a:gd name="connsiteX1497" fmla="*/ 490636 w 1503079"/>
                  <a:gd name="connsiteY1497" fmla="*/ 521184 h 813570"/>
                  <a:gd name="connsiteX1498" fmla="*/ 494377 w 1503079"/>
                  <a:gd name="connsiteY1498" fmla="*/ 526171 h 813570"/>
                  <a:gd name="connsiteX1499" fmla="*/ 495623 w 1503079"/>
                  <a:gd name="connsiteY1499" fmla="*/ 538016 h 813570"/>
                  <a:gd name="connsiteX1500" fmla="*/ 496870 w 1503079"/>
                  <a:gd name="connsiteY1500" fmla="*/ 534276 h 813570"/>
                  <a:gd name="connsiteX1501" fmla="*/ 501858 w 1503079"/>
                  <a:gd name="connsiteY1501" fmla="*/ 535523 h 813570"/>
                  <a:gd name="connsiteX1502" fmla="*/ 506845 w 1503079"/>
                  <a:gd name="connsiteY1502" fmla="*/ 541757 h 813570"/>
                  <a:gd name="connsiteX1503" fmla="*/ 508092 w 1503079"/>
                  <a:gd name="connsiteY1503" fmla="*/ 550485 h 813570"/>
                  <a:gd name="connsiteX1504" fmla="*/ 516820 w 1503079"/>
                  <a:gd name="connsiteY1504" fmla="*/ 552978 h 813570"/>
                  <a:gd name="connsiteX1505" fmla="*/ 518067 w 1503079"/>
                  <a:gd name="connsiteY1505" fmla="*/ 557966 h 813570"/>
                  <a:gd name="connsiteX1506" fmla="*/ 521807 w 1503079"/>
                  <a:gd name="connsiteY1506" fmla="*/ 560460 h 813570"/>
                  <a:gd name="connsiteX1507" fmla="*/ 528042 w 1503079"/>
                  <a:gd name="connsiteY1507" fmla="*/ 561706 h 813570"/>
                  <a:gd name="connsiteX1508" fmla="*/ 529288 w 1503079"/>
                  <a:gd name="connsiteY1508" fmla="*/ 570434 h 813570"/>
                  <a:gd name="connsiteX1509" fmla="*/ 533029 w 1503079"/>
                  <a:gd name="connsiteY1509" fmla="*/ 574175 h 813570"/>
                  <a:gd name="connsiteX1510" fmla="*/ 535523 w 1503079"/>
                  <a:gd name="connsiteY1510" fmla="*/ 574175 h 813570"/>
                  <a:gd name="connsiteX1511" fmla="*/ 538016 w 1503079"/>
                  <a:gd name="connsiteY1511" fmla="*/ 579162 h 813570"/>
                  <a:gd name="connsiteX1512" fmla="*/ 531782 w 1503079"/>
                  <a:gd name="connsiteY1512" fmla="*/ 575422 h 813570"/>
                  <a:gd name="connsiteX1513" fmla="*/ 516197 w 1503079"/>
                  <a:gd name="connsiteY1513" fmla="*/ 588514 h 813570"/>
                  <a:gd name="connsiteX1514" fmla="*/ 507469 w 1503079"/>
                  <a:gd name="connsiteY1514" fmla="*/ 589761 h 813570"/>
                  <a:gd name="connsiteX1515" fmla="*/ 502481 w 1503079"/>
                  <a:gd name="connsiteY1515" fmla="*/ 587267 h 813570"/>
                  <a:gd name="connsiteX1516" fmla="*/ 503728 w 1503079"/>
                  <a:gd name="connsiteY1516" fmla="*/ 584773 h 813570"/>
                  <a:gd name="connsiteX1517" fmla="*/ 502481 w 1503079"/>
                  <a:gd name="connsiteY1517" fmla="*/ 582280 h 813570"/>
                  <a:gd name="connsiteX1518" fmla="*/ 498741 w 1503079"/>
                  <a:gd name="connsiteY1518" fmla="*/ 582280 h 813570"/>
                  <a:gd name="connsiteX1519" fmla="*/ 495000 w 1503079"/>
                  <a:gd name="connsiteY1519" fmla="*/ 577292 h 813570"/>
                  <a:gd name="connsiteX1520" fmla="*/ 487519 w 1503079"/>
                  <a:gd name="connsiteY1520" fmla="*/ 576045 h 813570"/>
                  <a:gd name="connsiteX1521" fmla="*/ 485025 w 1503079"/>
                  <a:gd name="connsiteY1521" fmla="*/ 572305 h 813570"/>
                  <a:gd name="connsiteX1522" fmla="*/ 486272 w 1503079"/>
                  <a:gd name="connsiteY1522" fmla="*/ 567317 h 813570"/>
                  <a:gd name="connsiteX1523" fmla="*/ 474427 w 1503079"/>
                  <a:gd name="connsiteY1523" fmla="*/ 562330 h 813570"/>
                  <a:gd name="connsiteX1524" fmla="*/ 469440 w 1503079"/>
                  <a:gd name="connsiteY1524" fmla="*/ 557343 h 813570"/>
                  <a:gd name="connsiteX1525" fmla="*/ 464452 w 1503079"/>
                  <a:gd name="connsiteY1525" fmla="*/ 543004 h 813570"/>
                  <a:gd name="connsiteX1526" fmla="*/ 458218 w 1503079"/>
                  <a:gd name="connsiteY1526" fmla="*/ 543004 h 813570"/>
                  <a:gd name="connsiteX1527" fmla="*/ 459465 w 1503079"/>
                  <a:gd name="connsiteY1527" fmla="*/ 540510 h 813570"/>
                  <a:gd name="connsiteX1528" fmla="*/ 454477 w 1503079"/>
                  <a:gd name="connsiteY1528" fmla="*/ 539263 h 813570"/>
                  <a:gd name="connsiteX1529" fmla="*/ 449490 w 1503079"/>
                  <a:gd name="connsiteY1529" fmla="*/ 534276 h 813570"/>
                  <a:gd name="connsiteX1530" fmla="*/ 446996 w 1503079"/>
                  <a:gd name="connsiteY1530" fmla="*/ 525548 h 813570"/>
                  <a:gd name="connsiteX1531" fmla="*/ 437021 w 1503079"/>
                  <a:gd name="connsiteY1531" fmla="*/ 524301 h 813570"/>
                  <a:gd name="connsiteX1532" fmla="*/ 433281 w 1503079"/>
                  <a:gd name="connsiteY1532" fmla="*/ 518067 h 813570"/>
                  <a:gd name="connsiteX1533" fmla="*/ 434528 w 1503079"/>
                  <a:gd name="connsiteY1533" fmla="*/ 511832 h 813570"/>
                  <a:gd name="connsiteX1534" fmla="*/ 427047 w 1503079"/>
                  <a:gd name="connsiteY1534" fmla="*/ 511832 h 813570"/>
                  <a:gd name="connsiteX1535" fmla="*/ 427047 w 1503079"/>
                  <a:gd name="connsiteY1535" fmla="*/ 509339 h 813570"/>
                  <a:gd name="connsiteX1536" fmla="*/ 419566 w 1503079"/>
                  <a:gd name="connsiteY1536" fmla="*/ 509339 h 813570"/>
                  <a:gd name="connsiteX1537" fmla="*/ 418319 w 1503079"/>
                  <a:gd name="connsiteY1537" fmla="*/ 506845 h 813570"/>
                  <a:gd name="connsiteX1538" fmla="*/ 414578 w 1503079"/>
                  <a:gd name="connsiteY1538" fmla="*/ 506845 h 813570"/>
                  <a:gd name="connsiteX1539" fmla="*/ 408344 w 1503079"/>
                  <a:gd name="connsiteY1539" fmla="*/ 503104 h 813570"/>
                  <a:gd name="connsiteX1540" fmla="*/ 407097 w 1503079"/>
                  <a:gd name="connsiteY1540" fmla="*/ 498117 h 813570"/>
                  <a:gd name="connsiteX1541" fmla="*/ 403356 w 1503079"/>
                  <a:gd name="connsiteY1541" fmla="*/ 495623 h 813570"/>
                  <a:gd name="connsiteX1542" fmla="*/ 394628 w 1503079"/>
                  <a:gd name="connsiteY1542" fmla="*/ 496870 h 813570"/>
                  <a:gd name="connsiteX1543" fmla="*/ 393382 w 1503079"/>
                  <a:gd name="connsiteY1543" fmla="*/ 490636 h 813570"/>
                  <a:gd name="connsiteX1544" fmla="*/ 389641 w 1503079"/>
                  <a:gd name="connsiteY1544" fmla="*/ 490636 h 813570"/>
                  <a:gd name="connsiteX1545" fmla="*/ 383407 w 1503079"/>
                  <a:gd name="connsiteY1545" fmla="*/ 488142 h 813570"/>
                  <a:gd name="connsiteX1546" fmla="*/ 379666 w 1503079"/>
                  <a:gd name="connsiteY1546" fmla="*/ 483155 h 813570"/>
                  <a:gd name="connsiteX1547" fmla="*/ 367821 w 1503079"/>
                  <a:gd name="connsiteY1547" fmla="*/ 483155 h 813570"/>
                  <a:gd name="connsiteX1548" fmla="*/ 366574 w 1503079"/>
                  <a:gd name="connsiteY1548" fmla="*/ 481908 h 813570"/>
                  <a:gd name="connsiteX1549" fmla="*/ 364081 w 1503079"/>
                  <a:gd name="connsiteY1549" fmla="*/ 479414 h 813570"/>
                  <a:gd name="connsiteX1550" fmla="*/ 361587 w 1503079"/>
                  <a:gd name="connsiteY1550" fmla="*/ 480661 h 813570"/>
                  <a:gd name="connsiteX1551" fmla="*/ 359093 w 1503079"/>
                  <a:gd name="connsiteY1551" fmla="*/ 478167 h 813570"/>
                  <a:gd name="connsiteX1552" fmla="*/ 355353 w 1503079"/>
                  <a:gd name="connsiteY1552" fmla="*/ 478167 h 813570"/>
                  <a:gd name="connsiteX1553" fmla="*/ 354106 w 1503079"/>
                  <a:gd name="connsiteY1553" fmla="*/ 475674 h 813570"/>
                  <a:gd name="connsiteX1554" fmla="*/ 351612 w 1503079"/>
                  <a:gd name="connsiteY1554" fmla="*/ 475674 h 813570"/>
                  <a:gd name="connsiteX1555" fmla="*/ 347872 w 1503079"/>
                  <a:gd name="connsiteY1555" fmla="*/ 469439 h 813570"/>
                  <a:gd name="connsiteX1556" fmla="*/ 339144 w 1503079"/>
                  <a:gd name="connsiteY1556" fmla="*/ 469439 h 813570"/>
                  <a:gd name="connsiteX1557" fmla="*/ 332909 w 1503079"/>
                  <a:gd name="connsiteY1557" fmla="*/ 466946 h 813570"/>
                  <a:gd name="connsiteX1558" fmla="*/ 332909 w 1503079"/>
                  <a:gd name="connsiteY1558" fmla="*/ 460712 h 813570"/>
                  <a:gd name="connsiteX1559" fmla="*/ 329169 w 1503079"/>
                  <a:gd name="connsiteY1559" fmla="*/ 465699 h 813570"/>
                  <a:gd name="connsiteX1560" fmla="*/ 325428 w 1503079"/>
                  <a:gd name="connsiteY1560" fmla="*/ 460712 h 813570"/>
                  <a:gd name="connsiteX1561" fmla="*/ 321688 w 1503079"/>
                  <a:gd name="connsiteY1561" fmla="*/ 458218 h 813570"/>
                  <a:gd name="connsiteX1562" fmla="*/ 315453 w 1503079"/>
                  <a:gd name="connsiteY1562" fmla="*/ 460712 h 813570"/>
                  <a:gd name="connsiteX1563" fmla="*/ 305479 w 1503079"/>
                  <a:gd name="connsiteY1563" fmla="*/ 453230 h 813570"/>
                  <a:gd name="connsiteX1564" fmla="*/ 305479 w 1503079"/>
                  <a:gd name="connsiteY1564" fmla="*/ 449490 h 813570"/>
                  <a:gd name="connsiteX1565" fmla="*/ 295504 w 1503079"/>
                  <a:gd name="connsiteY1565" fmla="*/ 453230 h 813570"/>
                  <a:gd name="connsiteX1566" fmla="*/ 294257 w 1503079"/>
                  <a:gd name="connsiteY1566" fmla="*/ 459465 h 813570"/>
                  <a:gd name="connsiteX1567" fmla="*/ 296751 w 1503079"/>
                  <a:gd name="connsiteY1567" fmla="*/ 463205 h 813570"/>
                  <a:gd name="connsiteX1568" fmla="*/ 297998 w 1503079"/>
                  <a:gd name="connsiteY1568" fmla="*/ 466946 h 813570"/>
                  <a:gd name="connsiteX1569" fmla="*/ 306725 w 1503079"/>
                  <a:gd name="connsiteY1569" fmla="*/ 468193 h 813570"/>
                  <a:gd name="connsiteX1570" fmla="*/ 315453 w 1503079"/>
                  <a:gd name="connsiteY1570" fmla="*/ 475674 h 813570"/>
                  <a:gd name="connsiteX1571" fmla="*/ 324181 w 1503079"/>
                  <a:gd name="connsiteY1571" fmla="*/ 475674 h 813570"/>
                  <a:gd name="connsiteX1572" fmla="*/ 331663 w 1503079"/>
                  <a:gd name="connsiteY1572" fmla="*/ 487519 h 813570"/>
                  <a:gd name="connsiteX1573" fmla="*/ 332909 w 1503079"/>
                  <a:gd name="connsiteY1573" fmla="*/ 485025 h 813570"/>
                  <a:gd name="connsiteX1574" fmla="*/ 339144 w 1503079"/>
                  <a:gd name="connsiteY1574" fmla="*/ 487519 h 813570"/>
                  <a:gd name="connsiteX1575" fmla="*/ 341637 w 1503079"/>
                  <a:gd name="connsiteY1575" fmla="*/ 490013 h 813570"/>
                  <a:gd name="connsiteX1576" fmla="*/ 347872 w 1503079"/>
                  <a:gd name="connsiteY1576" fmla="*/ 488766 h 813570"/>
                  <a:gd name="connsiteX1577" fmla="*/ 349118 w 1503079"/>
                  <a:gd name="connsiteY1577" fmla="*/ 491259 h 813570"/>
                  <a:gd name="connsiteX1578" fmla="*/ 351612 w 1503079"/>
                  <a:gd name="connsiteY1578" fmla="*/ 496247 h 813570"/>
                  <a:gd name="connsiteX1579" fmla="*/ 359093 w 1503079"/>
                  <a:gd name="connsiteY1579" fmla="*/ 496247 h 813570"/>
                  <a:gd name="connsiteX1580" fmla="*/ 370938 w 1503079"/>
                  <a:gd name="connsiteY1580" fmla="*/ 502481 h 813570"/>
                  <a:gd name="connsiteX1581" fmla="*/ 372185 w 1503079"/>
                  <a:gd name="connsiteY1581" fmla="*/ 508715 h 813570"/>
                  <a:gd name="connsiteX1582" fmla="*/ 380913 w 1503079"/>
                  <a:gd name="connsiteY1582" fmla="*/ 512456 h 813570"/>
                  <a:gd name="connsiteX1583" fmla="*/ 387147 w 1503079"/>
                  <a:gd name="connsiteY1583" fmla="*/ 509962 h 813570"/>
                  <a:gd name="connsiteX1584" fmla="*/ 390888 w 1503079"/>
                  <a:gd name="connsiteY1584" fmla="*/ 519937 h 813570"/>
                  <a:gd name="connsiteX1585" fmla="*/ 402733 w 1503079"/>
                  <a:gd name="connsiteY1585" fmla="*/ 519937 h 813570"/>
                  <a:gd name="connsiteX1586" fmla="*/ 401486 w 1503079"/>
                  <a:gd name="connsiteY1586" fmla="*/ 521184 h 813570"/>
                  <a:gd name="connsiteX1587" fmla="*/ 405227 w 1503079"/>
                  <a:gd name="connsiteY1587" fmla="*/ 526171 h 813570"/>
                  <a:gd name="connsiteX1588" fmla="*/ 410214 w 1503079"/>
                  <a:gd name="connsiteY1588" fmla="*/ 528665 h 813570"/>
                  <a:gd name="connsiteX1589" fmla="*/ 413955 w 1503079"/>
                  <a:gd name="connsiteY1589" fmla="*/ 534899 h 813570"/>
                  <a:gd name="connsiteX1590" fmla="*/ 421436 w 1503079"/>
                  <a:gd name="connsiteY1590" fmla="*/ 534899 h 813570"/>
                  <a:gd name="connsiteX1591" fmla="*/ 427670 w 1503079"/>
                  <a:gd name="connsiteY1591" fmla="*/ 546744 h 813570"/>
                  <a:gd name="connsiteX1592" fmla="*/ 432657 w 1503079"/>
                  <a:gd name="connsiteY1592" fmla="*/ 544251 h 813570"/>
                  <a:gd name="connsiteX1593" fmla="*/ 441385 w 1503079"/>
                  <a:gd name="connsiteY1593" fmla="*/ 544251 h 813570"/>
                  <a:gd name="connsiteX1594" fmla="*/ 441385 w 1503079"/>
                  <a:gd name="connsiteY1594" fmla="*/ 549238 h 813570"/>
                  <a:gd name="connsiteX1595" fmla="*/ 442632 w 1503079"/>
                  <a:gd name="connsiteY1595" fmla="*/ 546744 h 813570"/>
                  <a:gd name="connsiteX1596" fmla="*/ 451360 w 1503079"/>
                  <a:gd name="connsiteY1596" fmla="*/ 550485 h 813570"/>
                  <a:gd name="connsiteX1597" fmla="*/ 451360 w 1503079"/>
                  <a:gd name="connsiteY1597" fmla="*/ 555472 h 813570"/>
                  <a:gd name="connsiteX1598" fmla="*/ 455101 w 1503079"/>
                  <a:gd name="connsiteY1598" fmla="*/ 571058 h 813570"/>
                  <a:gd name="connsiteX1599" fmla="*/ 445126 w 1503079"/>
                  <a:gd name="connsiteY1599" fmla="*/ 573552 h 813570"/>
                  <a:gd name="connsiteX1600" fmla="*/ 435151 w 1503079"/>
                  <a:gd name="connsiteY1600" fmla="*/ 567317 h 813570"/>
                  <a:gd name="connsiteX1601" fmla="*/ 423306 w 1503079"/>
                  <a:gd name="connsiteY1601" fmla="*/ 567317 h 813570"/>
                  <a:gd name="connsiteX1602" fmla="*/ 415825 w 1503079"/>
                  <a:gd name="connsiteY1602" fmla="*/ 563577 h 813570"/>
                  <a:gd name="connsiteX1603" fmla="*/ 413331 w 1503079"/>
                  <a:gd name="connsiteY1603" fmla="*/ 558589 h 813570"/>
                  <a:gd name="connsiteX1604" fmla="*/ 407097 w 1503079"/>
                  <a:gd name="connsiteY1604" fmla="*/ 559836 h 813570"/>
                  <a:gd name="connsiteX1605" fmla="*/ 399616 w 1503079"/>
                  <a:gd name="connsiteY1605" fmla="*/ 554849 h 813570"/>
                  <a:gd name="connsiteX1606" fmla="*/ 399616 w 1503079"/>
                  <a:gd name="connsiteY1606" fmla="*/ 551108 h 813570"/>
                  <a:gd name="connsiteX1607" fmla="*/ 392135 w 1503079"/>
                  <a:gd name="connsiteY1607" fmla="*/ 539263 h 813570"/>
                  <a:gd name="connsiteX1608" fmla="*/ 389641 w 1503079"/>
                  <a:gd name="connsiteY1608" fmla="*/ 536769 h 813570"/>
                  <a:gd name="connsiteX1609" fmla="*/ 379666 w 1503079"/>
                  <a:gd name="connsiteY1609" fmla="*/ 535523 h 813570"/>
                  <a:gd name="connsiteX1610" fmla="*/ 379666 w 1503079"/>
                  <a:gd name="connsiteY1610" fmla="*/ 533029 h 813570"/>
                  <a:gd name="connsiteX1611" fmla="*/ 374679 w 1503079"/>
                  <a:gd name="connsiteY1611" fmla="*/ 526795 h 813570"/>
                  <a:gd name="connsiteX1612" fmla="*/ 365951 w 1503079"/>
                  <a:gd name="connsiteY1612" fmla="*/ 523054 h 813570"/>
                  <a:gd name="connsiteX1613" fmla="*/ 360964 w 1503079"/>
                  <a:gd name="connsiteY1613" fmla="*/ 525548 h 813570"/>
                  <a:gd name="connsiteX1614" fmla="*/ 362210 w 1503079"/>
                  <a:gd name="connsiteY1614" fmla="*/ 520560 h 813570"/>
                  <a:gd name="connsiteX1615" fmla="*/ 359717 w 1503079"/>
                  <a:gd name="connsiteY1615" fmla="*/ 516820 h 813570"/>
                  <a:gd name="connsiteX1616" fmla="*/ 350989 w 1503079"/>
                  <a:gd name="connsiteY1616" fmla="*/ 515573 h 813570"/>
                  <a:gd name="connsiteX1617" fmla="*/ 352236 w 1503079"/>
                  <a:gd name="connsiteY1617" fmla="*/ 511832 h 813570"/>
                  <a:gd name="connsiteX1618" fmla="*/ 347248 w 1503079"/>
                  <a:gd name="connsiteY1618" fmla="*/ 509339 h 813570"/>
                  <a:gd name="connsiteX1619" fmla="*/ 346001 w 1503079"/>
                  <a:gd name="connsiteY1619" fmla="*/ 505598 h 813570"/>
                  <a:gd name="connsiteX1620" fmla="*/ 343508 w 1503079"/>
                  <a:gd name="connsiteY1620" fmla="*/ 504351 h 813570"/>
                  <a:gd name="connsiteX1621" fmla="*/ 343508 w 1503079"/>
                  <a:gd name="connsiteY1621" fmla="*/ 501858 h 813570"/>
                  <a:gd name="connsiteX1622" fmla="*/ 339767 w 1503079"/>
                  <a:gd name="connsiteY1622" fmla="*/ 495623 h 813570"/>
                  <a:gd name="connsiteX1623" fmla="*/ 336026 w 1503079"/>
                  <a:gd name="connsiteY1623" fmla="*/ 496870 h 813570"/>
                  <a:gd name="connsiteX1624" fmla="*/ 332286 w 1503079"/>
                  <a:gd name="connsiteY1624" fmla="*/ 493130 h 813570"/>
                  <a:gd name="connsiteX1625" fmla="*/ 326052 w 1503079"/>
                  <a:gd name="connsiteY1625" fmla="*/ 494376 h 813570"/>
                  <a:gd name="connsiteX1626" fmla="*/ 322311 w 1503079"/>
                  <a:gd name="connsiteY1626" fmla="*/ 490636 h 813570"/>
                  <a:gd name="connsiteX1627" fmla="*/ 319817 w 1503079"/>
                  <a:gd name="connsiteY1627" fmla="*/ 486895 h 813570"/>
                  <a:gd name="connsiteX1628" fmla="*/ 316077 w 1503079"/>
                  <a:gd name="connsiteY1628" fmla="*/ 490636 h 813570"/>
                  <a:gd name="connsiteX1629" fmla="*/ 309843 w 1503079"/>
                  <a:gd name="connsiteY1629" fmla="*/ 486895 h 813570"/>
                  <a:gd name="connsiteX1630" fmla="*/ 306102 w 1503079"/>
                  <a:gd name="connsiteY1630" fmla="*/ 478167 h 813570"/>
                  <a:gd name="connsiteX1631" fmla="*/ 301115 w 1503079"/>
                  <a:gd name="connsiteY1631" fmla="*/ 471933 h 813570"/>
                  <a:gd name="connsiteX1632" fmla="*/ 291140 w 1503079"/>
                  <a:gd name="connsiteY1632" fmla="*/ 469439 h 813570"/>
                  <a:gd name="connsiteX1633" fmla="*/ 283659 w 1503079"/>
                  <a:gd name="connsiteY1633" fmla="*/ 469439 h 813570"/>
                  <a:gd name="connsiteX1634" fmla="*/ 278671 w 1503079"/>
                  <a:gd name="connsiteY1634" fmla="*/ 461958 h 813570"/>
                  <a:gd name="connsiteX1635" fmla="*/ 272437 w 1503079"/>
                  <a:gd name="connsiteY1635" fmla="*/ 458218 h 813570"/>
                  <a:gd name="connsiteX1636" fmla="*/ 271190 w 1503079"/>
                  <a:gd name="connsiteY1636" fmla="*/ 456971 h 813570"/>
                  <a:gd name="connsiteX1637" fmla="*/ 264956 w 1503079"/>
                  <a:gd name="connsiteY1637" fmla="*/ 456971 h 813570"/>
                  <a:gd name="connsiteX1638" fmla="*/ 263709 w 1503079"/>
                  <a:gd name="connsiteY1638" fmla="*/ 460712 h 813570"/>
                  <a:gd name="connsiteX1639" fmla="*/ 261215 w 1503079"/>
                  <a:gd name="connsiteY1639" fmla="*/ 463205 h 813570"/>
                  <a:gd name="connsiteX1640" fmla="*/ 262462 w 1503079"/>
                  <a:gd name="connsiteY1640" fmla="*/ 465699 h 813570"/>
                  <a:gd name="connsiteX1641" fmla="*/ 262462 w 1503079"/>
                  <a:gd name="connsiteY1641" fmla="*/ 469439 h 813570"/>
                  <a:gd name="connsiteX1642" fmla="*/ 263709 w 1503079"/>
                  <a:gd name="connsiteY1642" fmla="*/ 470686 h 813570"/>
                  <a:gd name="connsiteX1643" fmla="*/ 269943 w 1503079"/>
                  <a:gd name="connsiteY1643" fmla="*/ 479414 h 813570"/>
                  <a:gd name="connsiteX1644" fmla="*/ 276178 w 1503079"/>
                  <a:gd name="connsiteY1644" fmla="*/ 479414 h 813570"/>
                  <a:gd name="connsiteX1645" fmla="*/ 288023 w 1503079"/>
                  <a:gd name="connsiteY1645" fmla="*/ 485649 h 813570"/>
                  <a:gd name="connsiteX1646" fmla="*/ 291763 w 1503079"/>
                  <a:gd name="connsiteY1646" fmla="*/ 491883 h 813570"/>
                  <a:gd name="connsiteX1647" fmla="*/ 294257 w 1503079"/>
                  <a:gd name="connsiteY1647" fmla="*/ 493130 h 813570"/>
                  <a:gd name="connsiteX1648" fmla="*/ 296751 w 1503079"/>
                  <a:gd name="connsiteY1648" fmla="*/ 491883 h 813570"/>
                  <a:gd name="connsiteX1649" fmla="*/ 301738 w 1503079"/>
                  <a:gd name="connsiteY1649" fmla="*/ 494376 h 813570"/>
                  <a:gd name="connsiteX1650" fmla="*/ 314830 w 1503079"/>
                  <a:gd name="connsiteY1650" fmla="*/ 504351 h 813570"/>
                  <a:gd name="connsiteX1651" fmla="*/ 316077 w 1503079"/>
                  <a:gd name="connsiteY1651" fmla="*/ 508092 h 813570"/>
                  <a:gd name="connsiteX1652" fmla="*/ 318571 w 1503079"/>
                  <a:gd name="connsiteY1652" fmla="*/ 508092 h 813570"/>
                  <a:gd name="connsiteX1653" fmla="*/ 318571 w 1503079"/>
                  <a:gd name="connsiteY1653" fmla="*/ 510586 h 813570"/>
                  <a:gd name="connsiteX1654" fmla="*/ 324805 w 1503079"/>
                  <a:gd name="connsiteY1654" fmla="*/ 513079 h 813570"/>
                  <a:gd name="connsiteX1655" fmla="*/ 324805 w 1503079"/>
                  <a:gd name="connsiteY1655" fmla="*/ 510586 h 813570"/>
                  <a:gd name="connsiteX1656" fmla="*/ 329792 w 1503079"/>
                  <a:gd name="connsiteY1656" fmla="*/ 509339 h 813570"/>
                  <a:gd name="connsiteX1657" fmla="*/ 346625 w 1503079"/>
                  <a:gd name="connsiteY1657" fmla="*/ 522431 h 813570"/>
                  <a:gd name="connsiteX1658" fmla="*/ 344131 w 1503079"/>
                  <a:gd name="connsiteY1658" fmla="*/ 524924 h 813570"/>
                  <a:gd name="connsiteX1659" fmla="*/ 350365 w 1503079"/>
                  <a:gd name="connsiteY1659" fmla="*/ 532405 h 813570"/>
                  <a:gd name="connsiteX1660" fmla="*/ 354106 w 1503079"/>
                  <a:gd name="connsiteY1660" fmla="*/ 529912 h 813570"/>
                  <a:gd name="connsiteX1661" fmla="*/ 361587 w 1503079"/>
                  <a:gd name="connsiteY1661" fmla="*/ 544251 h 813570"/>
                  <a:gd name="connsiteX1662" fmla="*/ 362834 w 1503079"/>
                  <a:gd name="connsiteY1662" fmla="*/ 541757 h 813570"/>
                  <a:gd name="connsiteX1663" fmla="*/ 371562 w 1503079"/>
                  <a:gd name="connsiteY1663" fmla="*/ 544251 h 813570"/>
                  <a:gd name="connsiteX1664" fmla="*/ 383407 w 1503079"/>
                  <a:gd name="connsiteY1664" fmla="*/ 552978 h 813570"/>
                  <a:gd name="connsiteX1665" fmla="*/ 384654 w 1503079"/>
                  <a:gd name="connsiteY1665" fmla="*/ 557966 h 813570"/>
                  <a:gd name="connsiteX1666" fmla="*/ 389641 w 1503079"/>
                  <a:gd name="connsiteY1666" fmla="*/ 557966 h 813570"/>
                  <a:gd name="connsiteX1667" fmla="*/ 394628 w 1503079"/>
                  <a:gd name="connsiteY1667" fmla="*/ 560460 h 813570"/>
                  <a:gd name="connsiteX1668" fmla="*/ 402110 w 1503079"/>
                  <a:gd name="connsiteY1668" fmla="*/ 569188 h 813570"/>
                  <a:gd name="connsiteX1669" fmla="*/ 410838 w 1503079"/>
                  <a:gd name="connsiteY1669" fmla="*/ 570434 h 813570"/>
                  <a:gd name="connsiteX1670" fmla="*/ 420812 w 1503079"/>
                  <a:gd name="connsiteY1670" fmla="*/ 580409 h 813570"/>
                  <a:gd name="connsiteX1671" fmla="*/ 423306 w 1503079"/>
                  <a:gd name="connsiteY1671" fmla="*/ 586643 h 813570"/>
                  <a:gd name="connsiteX1672" fmla="*/ 428293 w 1503079"/>
                  <a:gd name="connsiteY1672" fmla="*/ 589137 h 813570"/>
                  <a:gd name="connsiteX1673" fmla="*/ 430787 w 1503079"/>
                  <a:gd name="connsiteY1673" fmla="*/ 586643 h 813570"/>
                  <a:gd name="connsiteX1674" fmla="*/ 434528 w 1503079"/>
                  <a:gd name="connsiteY1674" fmla="*/ 589137 h 813570"/>
                  <a:gd name="connsiteX1675" fmla="*/ 438268 w 1503079"/>
                  <a:gd name="connsiteY1675" fmla="*/ 590384 h 813570"/>
                  <a:gd name="connsiteX1676" fmla="*/ 438268 w 1503079"/>
                  <a:gd name="connsiteY1676" fmla="*/ 592878 h 813570"/>
                  <a:gd name="connsiteX1677" fmla="*/ 440762 w 1503079"/>
                  <a:gd name="connsiteY1677" fmla="*/ 599112 h 813570"/>
                  <a:gd name="connsiteX1678" fmla="*/ 446996 w 1503079"/>
                  <a:gd name="connsiteY1678" fmla="*/ 600359 h 813570"/>
                  <a:gd name="connsiteX1679" fmla="*/ 450737 w 1503079"/>
                  <a:gd name="connsiteY1679" fmla="*/ 604099 h 813570"/>
                  <a:gd name="connsiteX1680" fmla="*/ 448243 w 1503079"/>
                  <a:gd name="connsiteY1680" fmla="*/ 606593 h 813570"/>
                  <a:gd name="connsiteX1681" fmla="*/ 445749 w 1503079"/>
                  <a:gd name="connsiteY1681" fmla="*/ 606593 h 813570"/>
                  <a:gd name="connsiteX1682" fmla="*/ 443256 w 1503079"/>
                  <a:gd name="connsiteY1682" fmla="*/ 609087 h 813570"/>
                  <a:gd name="connsiteX1683" fmla="*/ 440762 w 1503079"/>
                  <a:gd name="connsiteY1683" fmla="*/ 611581 h 813570"/>
                  <a:gd name="connsiteX1684" fmla="*/ 430787 w 1503079"/>
                  <a:gd name="connsiteY1684" fmla="*/ 611581 h 813570"/>
                  <a:gd name="connsiteX1685" fmla="*/ 424553 w 1503079"/>
                  <a:gd name="connsiteY1685" fmla="*/ 607840 h 813570"/>
                  <a:gd name="connsiteX1686" fmla="*/ 422059 w 1503079"/>
                  <a:gd name="connsiteY1686" fmla="*/ 599112 h 813570"/>
                  <a:gd name="connsiteX1687" fmla="*/ 420812 w 1503079"/>
                  <a:gd name="connsiteY1687" fmla="*/ 599112 h 813570"/>
                  <a:gd name="connsiteX1688" fmla="*/ 417072 w 1503079"/>
                  <a:gd name="connsiteY1688" fmla="*/ 597865 h 813570"/>
                  <a:gd name="connsiteX1689" fmla="*/ 409591 w 1503079"/>
                  <a:gd name="connsiteY1689" fmla="*/ 596618 h 813570"/>
                  <a:gd name="connsiteX1690" fmla="*/ 407097 w 1503079"/>
                  <a:gd name="connsiteY1690" fmla="*/ 595371 h 813570"/>
                  <a:gd name="connsiteX1691" fmla="*/ 402110 w 1503079"/>
                  <a:gd name="connsiteY1691" fmla="*/ 590384 h 813570"/>
                  <a:gd name="connsiteX1692" fmla="*/ 402110 w 1503079"/>
                  <a:gd name="connsiteY1692" fmla="*/ 586643 h 813570"/>
                  <a:gd name="connsiteX1693" fmla="*/ 395875 w 1503079"/>
                  <a:gd name="connsiteY1693" fmla="*/ 587890 h 813570"/>
                  <a:gd name="connsiteX1694" fmla="*/ 392135 w 1503079"/>
                  <a:gd name="connsiteY1694" fmla="*/ 579162 h 813570"/>
                  <a:gd name="connsiteX1695" fmla="*/ 383407 w 1503079"/>
                  <a:gd name="connsiteY1695" fmla="*/ 576669 h 813570"/>
                  <a:gd name="connsiteX1696" fmla="*/ 378419 w 1503079"/>
                  <a:gd name="connsiteY1696" fmla="*/ 575422 h 813570"/>
                  <a:gd name="connsiteX1697" fmla="*/ 378419 w 1503079"/>
                  <a:gd name="connsiteY1697" fmla="*/ 571681 h 813570"/>
                  <a:gd name="connsiteX1698" fmla="*/ 373432 w 1503079"/>
                  <a:gd name="connsiteY1698" fmla="*/ 572928 h 813570"/>
                  <a:gd name="connsiteX1699" fmla="*/ 373432 w 1503079"/>
                  <a:gd name="connsiteY1699" fmla="*/ 569188 h 813570"/>
                  <a:gd name="connsiteX1700" fmla="*/ 364704 w 1503079"/>
                  <a:gd name="connsiteY1700" fmla="*/ 565447 h 813570"/>
                  <a:gd name="connsiteX1701" fmla="*/ 362210 w 1503079"/>
                  <a:gd name="connsiteY1701" fmla="*/ 559213 h 813570"/>
                  <a:gd name="connsiteX1702" fmla="*/ 357223 w 1503079"/>
                  <a:gd name="connsiteY1702" fmla="*/ 557966 h 813570"/>
                  <a:gd name="connsiteX1703" fmla="*/ 357223 w 1503079"/>
                  <a:gd name="connsiteY1703" fmla="*/ 552978 h 813570"/>
                  <a:gd name="connsiteX1704" fmla="*/ 353482 w 1503079"/>
                  <a:gd name="connsiteY1704" fmla="*/ 556719 h 813570"/>
                  <a:gd name="connsiteX1705" fmla="*/ 348495 w 1503079"/>
                  <a:gd name="connsiteY1705" fmla="*/ 551732 h 813570"/>
                  <a:gd name="connsiteX1706" fmla="*/ 349742 w 1503079"/>
                  <a:gd name="connsiteY1706" fmla="*/ 545497 h 813570"/>
                  <a:gd name="connsiteX1707" fmla="*/ 342261 w 1503079"/>
                  <a:gd name="connsiteY1707" fmla="*/ 546744 h 813570"/>
                  <a:gd name="connsiteX1708" fmla="*/ 339767 w 1503079"/>
                  <a:gd name="connsiteY1708" fmla="*/ 541757 h 813570"/>
                  <a:gd name="connsiteX1709" fmla="*/ 337273 w 1503079"/>
                  <a:gd name="connsiteY1709" fmla="*/ 541757 h 813570"/>
                  <a:gd name="connsiteX1710" fmla="*/ 337273 w 1503079"/>
                  <a:gd name="connsiteY1710" fmla="*/ 540510 h 813570"/>
                  <a:gd name="connsiteX1711" fmla="*/ 334780 w 1503079"/>
                  <a:gd name="connsiteY1711" fmla="*/ 540510 h 813570"/>
                  <a:gd name="connsiteX1712" fmla="*/ 334780 w 1503079"/>
                  <a:gd name="connsiteY1712" fmla="*/ 539263 h 813570"/>
                  <a:gd name="connsiteX1713" fmla="*/ 332286 w 1503079"/>
                  <a:gd name="connsiteY1713" fmla="*/ 539263 h 813570"/>
                  <a:gd name="connsiteX1714" fmla="*/ 331039 w 1503079"/>
                  <a:gd name="connsiteY1714" fmla="*/ 536769 h 813570"/>
                  <a:gd name="connsiteX1715" fmla="*/ 322311 w 1503079"/>
                  <a:gd name="connsiteY1715" fmla="*/ 535523 h 813570"/>
                  <a:gd name="connsiteX1716" fmla="*/ 318571 w 1503079"/>
                  <a:gd name="connsiteY1716" fmla="*/ 529288 h 813570"/>
                  <a:gd name="connsiteX1717" fmla="*/ 316077 w 1503079"/>
                  <a:gd name="connsiteY1717" fmla="*/ 528041 h 813570"/>
                  <a:gd name="connsiteX1718" fmla="*/ 314830 w 1503079"/>
                  <a:gd name="connsiteY1718" fmla="*/ 521807 h 813570"/>
                  <a:gd name="connsiteX1719" fmla="*/ 309843 w 1503079"/>
                  <a:gd name="connsiteY1719" fmla="*/ 519313 h 813570"/>
                  <a:gd name="connsiteX1720" fmla="*/ 304855 w 1503079"/>
                  <a:gd name="connsiteY1720" fmla="*/ 520560 h 813570"/>
                  <a:gd name="connsiteX1721" fmla="*/ 301115 w 1503079"/>
                  <a:gd name="connsiteY1721" fmla="*/ 516820 h 813570"/>
                  <a:gd name="connsiteX1722" fmla="*/ 299868 w 1503079"/>
                  <a:gd name="connsiteY1722" fmla="*/ 514326 h 813570"/>
                  <a:gd name="connsiteX1723" fmla="*/ 297374 w 1503079"/>
                  <a:gd name="connsiteY1723" fmla="*/ 511832 h 813570"/>
                  <a:gd name="connsiteX1724" fmla="*/ 294880 w 1503079"/>
                  <a:gd name="connsiteY1724" fmla="*/ 506845 h 813570"/>
                  <a:gd name="connsiteX1725" fmla="*/ 292387 w 1503079"/>
                  <a:gd name="connsiteY1725" fmla="*/ 505598 h 813570"/>
                  <a:gd name="connsiteX1726" fmla="*/ 288646 w 1503079"/>
                  <a:gd name="connsiteY1726" fmla="*/ 508092 h 813570"/>
                  <a:gd name="connsiteX1727" fmla="*/ 282412 w 1503079"/>
                  <a:gd name="connsiteY1727" fmla="*/ 504351 h 813570"/>
                  <a:gd name="connsiteX1728" fmla="*/ 281165 w 1503079"/>
                  <a:gd name="connsiteY1728" fmla="*/ 496870 h 813570"/>
                  <a:gd name="connsiteX1729" fmla="*/ 278671 w 1503079"/>
                  <a:gd name="connsiteY1729" fmla="*/ 494376 h 813570"/>
                  <a:gd name="connsiteX1730" fmla="*/ 276178 w 1503079"/>
                  <a:gd name="connsiteY1730" fmla="*/ 495623 h 813570"/>
                  <a:gd name="connsiteX1731" fmla="*/ 269943 w 1503079"/>
                  <a:gd name="connsiteY1731" fmla="*/ 491883 h 813570"/>
                  <a:gd name="connsiteX1732" fmla="*/ 269943 w 1503079"/>
                  <a:gd name="connsiteY1732" fmla="*/ 485649 h 813570"/>
                  <a:gd name="connsiteX1733" fmla="*/ 263709 w 1503079"/>
                  <a:gd name="connsiteY1733" fmla="*/ 488142 h 813570"/>
                  <a:gd name="connsiteX1734" fmla="*/ 257475 w 1503079"/>
                  <a:gd name="connsiteY1734" fmla="*/ 481908 h 813570"/>
                  <a:gd name="connsiteX1735" fmla="*/ 253734 w 1503079"/>
                  <a:gd name="connsiteY1735" fmla="*/ 483155 h 813570"/>
                  <a:gd name="connsiteX1736" fmla="*/ 249994 w 1503079"/>
                  <a:gd name="connsiteY1736" fmla="*/ 481908 h 813570"/>
                  <a:gd name="connsiteX1737" fmla="*/ 249994 w 1503079"/>
                  <a:gd name="connsiteY1737" fmla="*/ 478167 h 813570"/>
                  <a:gd name="connsiteX1738" fmla="*/ 248747 w 1503079"/>
                  <a:gd name="connsiteY1738" fmla="*/ 484402 h 813570"/>
                  <a:gd name="connsiteX1739" fmla="*/ 247500 w 1503079"/>
                  <a:gd name="connsiteY1739" fmla="*/ 481908 h 813570"/>
                  <a:gd name="connsiteX1740" fmla="*/ 243759 w 1503079"/>
                  <a:gd name="connsiteY1740" fmla="*/ 486895 h 813570"/>
                  <a:gd name="connsiteX1741" fmla="*/ 242513 w 1503079"/>
                  <a:gd name="connsiteY1741" fmla="*/ 484402 h 813570"/>
                  <a:gd name="connsiteX1742" fmla="*/ 245006 w 1503079"/>
                  <a:gd name="connsiteY1742" fmla="*/ 481908 h 813570"/>
                  <a:gd name="connsiteX1743" fmla="*/ 245006 w 1503079"/>
                  <a:gd name="connsiteY1743" fmla="*/ 476921 h 813570"/>
                  <a:gd name="connsiteX1744" fmla="*/ 242513 w 1503079"/>
                  <a:gd name="connsiteY1744" fmla="*/ 491259 h 813570"/>
                  <a:gd name="connsiteX1745" fmla="*/ 243759 w 1503079"/>
                  <a:gd name="connsiteY1745" fmla="*/ 491259 h 813570"/>
                  <a:gd name="connsiteX1746" fmla="*/ 247500 w 1503079"/>
                  <a:gd name="connsiteY1746" fmla="*/ 493753 h 813570"/>
                  <a:gd name="connsiteX1747" fmla="*/ 248747 w 1503079"/>
                  <a:gd name="connsiteY1747" fmla="*/ 497494 h 813570"/>
                  <a:gd name="connsiteX1748" fmla="*/ 252487 w 1503079"/>
                  <a:gd name="connsiteY1748" fmla="*/ 501234 h 813570"/>
                  <a:gd name="connsiteX1749" fmla="*/ 261215 w 1503079"/>
                  <a:gd name="connsiteY1749" fmla="*/ 506222 h 813570"/>
                  <a:gd name="connsiteX1750" fmla="*/ 264956 w 1503079"/>
                  <a:gd name="connsiteY1750" fmla="*/ 516196 h 813570"/>
                  <a:gd name="connsiteX1751" fmla="*/ 269943 w 1503079"/>
                  <a:gd name="connsiteY1751" fmla="*/ 514950 h 813570"/>
                  <a:gd name="connsiteX1752" fmla="*/ 271190 w 1503079"/>
                  <a:gd name="connsiteY1752" fmla="*/ 521184 h 813570"/>
                  <a:gd name="connsiteX1753" fmla="*/ 274931 w 1503079"/>
                  <a:gd name="connsiteY1753" fmla="*/ 523677 h 813570"/>
                  <a:gd name="connsiteX1754" fmla="*/ 282412 w 1503079"/>
                  <a:gd name="connsiteY1754" fmla="*/ 523677 h 813570"/>
                  <a:gd name="connsiteX1755" fmla="*/ 279918 w 1503079"/>
                  <a:gd name="connsiteY1755" fmla="*/ 524924 h 813570"/>
                  <a:gd name="connsiteX1756" fmla="*/ 287399 w 1503079"/>
                  <a:gd name="connsiteY1756" fmla="*/ 528665 h 813570"/>
                  <a:gd name="connsiteX1757" fmla="*/ 289893 w 1503079"/>
                  <a:gd name="connsiteY1757" fmla="*/ 532405 h 813570"/>
                  <a:gd name="connsiteX1758" fmla="*/ 296127 w 1503079"/>
                  <a:gd name="connsiteY1758" fmla="*/ 534899 h 813570"/>
                  <a:gd name="connsiteX1759" fmla="*/ 303608 w 1503079"/>
                  <a:gd name="connsiteY1759" fmla="*/ 546744 h 813570"/>
                  <a:gd name="connsiteX1760" fmla="*/ 306102 w 1503079"/>
                  <a:gd name="connsiteY1760" fmla="*/ 555472 h 813570"/>
                  <a:gd name="connsiteX1761" fmla="*/ 312336 w 1503079"/>
                  <a:gd name="connsiteY1761" fmla="*/ 554225 h 813570"/>
                  <a:gd name="connsiteX1762" fmla="*/ 324181 w 1503079"/>
                  <a:gd name="connsiteY1762" fmla="*/ 559213 h 813570"/>
                  <a:gd name="connsiteX1763" fmla="*/ 329169 w 1503079"/>
                  <a:gd name="connsiteY1763" fmla="*/ 561706 h 813570"/>
                  <a:gd name="connsiteX1764" fmla="*/ 330416 w 1503079"/>
                  <a:gd name="connsiteY1764" fmla="*/ 565447 h 813570"/>
                  <a:gd name="connsiteX1765" fmla="*/ 334156 w 1503079"/>
                  <a:gd name="connsiteY1765" fmla="*/ 566694 h 813570"/>
                  <a:gd name="connsiteX1766" fmla="*/ 334156 w 1503079"/>
                  <a:gd name="connsiteY1766" fmla="*/ 565447 h 813570"/>
                  <a:gd name="connsiteX1767" fmla="*/ 342884 w 1503079"/>
                  <a:gd name="connsiteY1767" fmla="*/ 567941 h 813570"/>
                  <a:gd name="connsiteX1768" fmla="*/ 355976 w 1503079"/>
                  <a:gd name="connsiteY1768" fmla="*/ 572928 h 813570"/>
                  <a:gd name="connsiteX1769" fmla="*/ 358470 w 1503079"/>
                  <a:gd name="connsiteY1769" fmla="*/ 581656 h 813570"/>
                  <a:gd name="connsiteX1770" fmla="*/ 367198 w 1503079"/>
                  <a:gd name="connsiteY1770" fmla="*/ 581656 h 813570"/>
                  <a:gd name="connsiteX1771" fmla="*/ 368445 w 1503079"/>
                  <a:gd name="connsiteY1771" fmla="*/ 587890 h 813570"/>
                  <a:gd name="connsiteX1772" fmla="*/ 378419 w 1503079"/>
                  <a:gd name="connsiteY1772" fmla="*/ 587890 h 813570"/>
                  <a:gd name="connsiteX1773" fmla="*/ 377173 w 1503079"/>
                  <a:gd name="connsiteY1773" fmla="*/ 590384 h 813570"/>
                  <a:gd name="connsiteX1774" fmla="*/ 379666 w 1503079"/>
                  <a:gd name="connsiteY1774" fmla="*/ 592878 h 813570"/>
                  <a:gd name="connsiteX1775" fmla="*/ 377173 w 1503079"/>
                  <a:gd name="connsiteY1775" fmla="*/ 596618 h 813570"/>
                  <a:gd name="connsiteX1776" fmla="*/ 377173 w 1503079"/>
                  <a:gd name="connsiteY1776" fmla="*/ 602853 h 813570"/>
                  <a:gd name="connsiteX1777" fmla="*/ 374679 w 1503079"/>
                  <a:gd name="connsiteY1777" fmla="*/ 602853 h 813570"/>
                  <a:gd name="connsiteX1778" fmla="*/ 374679 w 1503079"/>
                  <a:gd name="connsiteY1778" fmla="*/ 609087 h 813570"/>
                  <a:gd name="connsiteX1779" fmla="*/ 361587 w 1503079"/>
                  <a:gd name="connsiteY1779" fmla="*/ 610334 h 813570"/>
                  <a:gd name="connsiteX1780" fmla="*/ 352859 w 1503079"/>
                  <a:gd name="connsiteY1780" fmla="*/ 611581 h 813570"/>
                  <a:gd name="connsiteX1781" fmla="*/ 349118 w 1503079"/>
                  <a:gd name="connsiteY1781" fmla="*/ 609087 h 813570"/>
                  <a:gd name="connsiteX1782" fmla="*/ 349118 w 1503079"/>
                  <a:gd name="connsiteY1782" fmla="*/ 606593 h 813570"/>
                  <a:gd name="connsiteX1783" fmla="*/ 346625 w 1503079"/>
                  <a:gd name="connsiteY1783" fmla="*/ 604099 h 813570"/>
                  <a:gd name="connsiteX1784" fmla="*/ 334780 w 1503079"/>
                  <a:gd name="connsiteY1784" fmla="*/ 602853 h 813570"/>
                  <a:gd name="connsiteX1785" fmla="*/ 329792 w 1503079"/>
                  <a:gd name="connsiteY1785" fmla="*/ 596618 h 813570"/>
                  <a:gd name="connsiteX1786" fmla="*/ 321064 w 1503079"/>
                  <a:gd name="connsiteY1786" fmla="*/ 596618 h 813570"/>
                  <a:gd name="connsiteX1787" fmla="*/ 317324 w 1503079"/>
                  <a:gd name="connsiteY1787" fmla="*/ 594125 h 813570"/>
                  <a:gd name="connsiteX1788" fmla="*/ 314830 w 1503079"/>
                  <a:gd name="connsiteY1788" fmla="*/ 587890 h 813570"/>
                  <a:gd name="connsiteX1789" fmla="*/ 309843 w 1503079"/>
                  <a:gd name="connsiteY1789" fmla="*/ 590384 h 813570"/>
                  <a:gd name="connsiteX1790" fmla="*/ 307349 w 1503079"/>
                  <a:gd name="connsiteY1790" fmla="*/ 587890 h 813570"/>
                  <a:gd name="connsiteX1791" fmla="*/ 304855 w 1503079"/>
                  <a:gd name="connsiteY1791" fmla="*/ 582903 h 813570"/>
                  <a:gd name="connsiteX1792" fmla="*/ 298621 w 1503079"/>
                  <a:gd name="connsiteY1792" fmla="*/ 582903 h 813570"/>
                  <a:gd name="connsiteX1793" fmla="*/ 296127 w 1503079"/>
                  <a:gd name="connsiteY1793" fmla="*/ 579162 h 813570"/>
                  <a:gd name="connsiteX1794" fmla="*/ 294880 w 1503079"/>
                  <a:gd name="connsiteY1794" fmla="*/ 569188 h 813570"/>
                  <a:gd name="connsiteX1795" fmla="*/ 289893 w 1503079"/>
                  <a:gd name="connsiteY1795" fmla="*/ 569188 h 813570"/>
                  <a:gd name="connsiteX1796" fmla="*/ 284906 w 1503079"/>
                  <a:gd name="connsiteY1796" fmla="*/ 561706 h 813570"/>
                  <a:gd name="connsiteX1797" fmla="*/ 278671 w 1503079"/>
                  <a:gd name="connsiteY1797" fmla="*/ 557966 h 813570"/>
                  <a:gd name="connsiteX1798" fmla="*/ 261839 w 1503079"/>
                  <a:gd name="connsiteY1798" fmla="*/ 552978 h 813570"/>
                  <a:gd name="connsiteX1799" fmla="*/ 259345 w 1503079"/>
                  <a:gd name="connsiteY1799" fmla="*/ 549238 h 813570"/>
                  <a:gd name="connsiteX1800" fmla="*/ 255605 w 1503079"/>
                  <a:gd name="connsiteY1800" fmla="*/ 547991 h 813570"/>
                  <a:gd name="connsiteX1801" fmla="*/ 254358 w 1503079"/>
                  <a:gd name="connsiteY1801" fmla="*/ 543004 h 813570"/>
                  <a:gd name="connsiteX1802" fmla="*/ 242513 w 1503079"/>
                  <a:gd name="connsiteY1802" fmla="*/ 544251 h 813570"/>
                  <a:gd name="connsiteX1803" fmla="*/ 243759 w 1503079"/>
                  <a:gd name="connsiteY1803" fmla="*/ 540510 h 813570"/>
                  <a:gd name="connsiteX1804" fmla="*/ 240019 w 1503079"/>
                  <a:gd name="connsiteY1804" fmla="*/ 538016 h 813570"/>
                  <a:gd name="connsiteX1805" fmla="*/ 233785 w 1503079"/>
                  <a:gd name="connsiteY1805" fmla="*/ 536769 h 813570"/>
                  <a:gd name="connsiteX1806" fmla="*/ 228797 w 1503079"/>
                  <a:gd name="connsiteY1806" fmla="*/ 530535 h 813570"/>
                  <a:gd name="connsiteX1807" fmla="*/ 223810 w 1503079"/>
                  <a:gd name="connsiteY1807" fmla="*/ 530535 h 813570"/>
                  <a:gd name="connsiteX1808" fmla="*/ 221316 w 1503079"/>
                  <a:gd name="connsiteY1808" fmla="*/ 526795 h 813570"/>
                  <a:gd name="connsiteX1809" fmla="*/ 215082 w 1503079"/>
                  <a:gd name="connsiteY1809" fmla="*/ 525548 h 813570"/>
                  <a:gd name="connsiteX1810" fmla="*/ 210094 w 1503079"/>
                  <a:gd name="connsiteY1810" fmla="*/ 502481 h 813570"/>
                  <a:gd name="connsiteX1811" fmla="*/ 203860 w 1503079"/>
                  <a:gd name="connsiteY1811" fmla="*/ 495000 h 813570"/>
                  <a:gd name="connsiteX1812" fmla="*/ 200120 w 1503079"/>
                  <a:gd name="connsiteY1812" fmla="*/ 485025 h 813570"/>
                  <a:gd name="connsiteX1813" fmla="*/ 196379 w 1503079"/>
                  <a:gd name="connsiteY1813" fmla="*/ 482531 h 813570"/>
                  <a:gd name="connsiteX1814" fmla="*/ 197626 w 1503079"/>
                  <a:gd name="connsiteY1814" fmla="*/ 468193 h 813570"/>
                  <a:gd name="connsiteX1815" fmla="*/ 193885 w 1503079"/>
                  <a:gd name="connsiteY1815" fmla="*/ 464452 h 813570"/>
                  <a:gd name="connsiteX1816" fmla="*/ 185157 w 1503079"/>
                  <a:gd name="connsiteY1816" fmla="*/ 466946 h 813570"/>
                  <a:gd name="connsiteX1817" fmla="*/ 186404 w 1503079"/>
                  <a:gd name="connsiteY1817" fmla="*/ 471933 h 813570"/>
                  <a:gd name="connsiteX1818" fmla="*/ 177676 w 1503079"/>
                  <a:gd name="connsiteY1818" fmla="*/ 475674 h 813570"/>
                  <a:gd name="connsiteX1819" fmla="*/ 177676 w 1503079"/>
                  <a:gd name="connsiteY1819" fmla="*/ 483155 h 813570"/>
                  <a:gd name="connsiteX1820" fmla="*/ 172689 w 1503079"/>
                  <a:gd name="connsiteY1820" fmla="*/ 480661 h 813570"/>
                  <a:gd name="connsiteX1821" fmla="*/ 171442 w 1503079"/>
                  <a:gd name="connsiteY1821" fmla="*/ 484402 h 813570"/>
                  <a:gd name="connsiteX1822" fmla="*/ 175183 w 1503079"/>
                  <a:gd name="connsiteY1822" fmla="*/ 485649 h 813570"/>
                  <a:gd name="connsiteX1823" fmla="*/ 173936 w 1503079"/>
                  <a:gd name="connsiteY1823" fmla="*/ 491883 h 813570"/>
                  <a:gd name="connsiteX1824" fmla="*/ 175183 w 1503079"/>
                  <a:gd name="connsiteY1824" fmla="*/ 495623 h 813570"/>
                  <a:gd name="connsiteX1825" fmla="*/ 177676 w 1503079"/>
                  <a:gd name="connsiteY1825" fmla="*/ 496870 h 813570"/>
                  <a:gd name="connsiteX1826" fmla="*/ 177676 w 1503079"/>
                  <a:gd name="connsiteY1826" fmla="*/ 500611 h 813570"/>
                  <a:gd name="connsiteX1827" fmla="*/ 180170 w 1503079"/>
                  <a:gd name="connsiteY1827" fmla="*/ 506845 h 813570"/>
                  <a:gd name="connsiteX1828" fmla="*/ 177676 w 1503079"/>
                  <a:gd name="connsiteY1828" fmla="*/ 508092 h 813570"/>
                  <a:gd name="connsiteX1829" fmla="*/ 178923 w 1503079"/>
                  <a:gd name="connsiteY1829" fmla="*/ 508092 h 813570"/>
                  <a:gd name="connsiteX1830" fmla="*/ 178923 w 1503079"/>
                  <a:gd name="connsiteY1830" fmla="*/ 511832 h 813570"/>
                  <a:gd name="connsiteX1831" fmla="*/ 175183 w 1503079"/>
                  <a:gd name="connsiteY1831" fmla="*/ 513079 h 813570"/>
                  <a:gd name="connsiteX1832" fmla="*/ 185157 w 1503079"/>
                  <a:gd name="connsiteY1832" fmla="*/ 533652 h 813570"/>
                  <a:gd name="connsiteX1833" fmla="*/ 186404 w 1503079"/>
                  <a:gd name="connsiteY1833" fmla="*/ 542380 h 813570"/>
                  <a:gd name="connsiteX1834" fmla="*/ 191392 w 1503079"/>
                  <a:gd name="connsiteY1834" fmla="*/ 548615 h 813570"/>
                  <a:gd name="connsiteX1835" fmla="*/ 192639 w 1503079"/>
                  <a:gd name="connsiteY1835" fmla="*/ 554849 h 813570"/>
                  <a:gd name="connsiteX1836" fmla="*/ 190145 w 1503079"/>
                  <a:gd name="connsiteY1836" fmla="*/ 553602 h 813570"/>
                  <a:gd name="connsiteX1837" fmla="*/ 183911 w 1503079"/>
                  <a:gd name="connsiteY1837" fmla="*/ 552355 h 813570"/>
                  <a:gd name="connsiteX1838" fmla="*/ 181417 w 1503079"/>
                  <a:gd name="connsiteY1838" fmla="*/ 546121 h 813570"/>
                  <a:gd name="connsiteX1839" fmla="*/ 176429 w 1503079"/>
                  <a:gd name="connsiteY1839" fmla="*/ 543627 h 813570"/>
                  <a:gd name="connsiteX1840" fmla="*/ 171442 w 1503079"/>
                  <a:gd name="connsiteY1840" fmla="*/ 543627 h 813570"/>
                  <a:gd name="connsiteX1841" fmla="*/ 170195 w 1503079"/>
                  <a:gd name="connsiteY1841" fmla="*/ 541133 h 813570"/>
                  <a:gd name="connsiteX1842" fmla="*/ 166455 w 1503079"/>
                  <a:gd name="connsiteY1842" fmla="*/ 544874 h 813570"/>
                  <a:gd name="connsiteX1843" fmla="*/ 161467 w 1503079"/>
                  <a:gd name="connsiteY1843" fmla="*/ 541133 h 813570"/>
                  <a:gd name="connsiteX1844" fmla="*/ 161467 w 1503079"/>
                  <a:gd name="connsiteY1844" fmla="*/ 536146 h 813570"/>
                  <a:gd name="connsiteX1845" fmla="*/ 149622 w 1503079"/>
                  <a:gd name="connsiteY1845" fmla="*/ 536146 h 813570"/>
                  <a:gd name="connsiteX1846" fmla="*/ 147128 w 1503079"/>
                  <a:gd name="connsiteY1846" fmla="*/ 529912 h 813570"/>
                  <a:gd name="connsiteX1847" fmla="*/ 145882 w 1503079"/>
                  <a:gd name="connsiteY1847" fmla="*/ 526171 h 813570"/>
                  <a:gd name="connsiteX1848" fmla="*/ 145882 w 1503079"/>
                  <a:gd name="connsiteY1848" fmla="*/ 523677 h 813570"/>
                  <a:gd name="connsiteX1849" fmla="*/ 144635 w 1503079"/>
                  <a:gd name="connsiteY1849" fmla="*/ 518690 h 813570"/>
                  <a:gd name="connsiteX1850" fmla="*/ 143388 w 1503079"/>
                  <a:gd name="connsiteY1850" fmla="*/ 505598 h 813570"/>
                  <a:gd name="connsiteX1851" fmla="*/ 143388 w 1503079"/>
                  <a:gd name="connsiteY1851" fmla="*/ 500611 h 813570"/>
                  <a:gd name="connsiteX1852" fmla="*/ 147128 w 1503079"/>
                  <a:gd name="connsiteY1852" fmla="*/ 499364 h 813570"/>
                  <a:gd name="connsiteX1853" fmla="*/ 144635 w 1503079"/>
                  <a:gd name="connsiteY1853" fmla="*/ 496870 h 813570"/>
                  <a:gd name="connsiteX1854" fmla="*/ 144635 w 1503079"/>
                  <a:gd name="connsiteY1854" fmla="*/ 491883 h 813570"/>
                  <a:gd name="connsiteX1855" fmla="*/ 143388 w 1503079"/>
                  <a:gd name="connsiteY1855" fmla="*/ 486895 h 813570"/>
                  <a:gd name="connsiteX1856" fmla="*/ 143388 w 1503079"/>
                  <a:gd name="connsiteY1856" fmla="*/ 481908 h 813570"/>
                  <a:gd name="connsiteX1857" fmla="*/ 145882 w 1503079"/>
                  <a:gd name="connsiteY1857" fmla="*/ 481908 h 813570"/>
                  <a:gd name="connsiteX1858" fmla="*/ 145882 w 1503079"/>
                  <a:gd name="connsiteY1858" fmla="*/ 479414 h 813570"/>
                  <a:gd name="connsiteX1859" fmla="*/ 148375 w 1503079"/>
                  <a:gd name="connsiteY1859" fmla="*/ 475674 h 813570"/>
                  <a:gd name="connsiteX1860" fmla="*/ 147128 w 1503079"/>
                  <a:gd name="connsiteY1860" fmla="*/ 471933 h 813570"/>
                  <a:gd name="connsiteX1861" fmla="*/ 150869 w 1503079"/>
                  <a:gd name="connsiteY1861" fmla="*/ 466946 h 813570"/>
                  <a:gd name="connsiteX1862" fmla="*/ 150869 w 1503079"/>
                  <a:gd name="connsiteY1862" fmla="*/ 453854 h 813570"/>
                  <a:gd name="connsiteX1863" fmla="*/ 154610 w 1503079"/>
                  <a:gd name="connsiteY1863" fmla="*/ 453854 h 813570"/>
                  <a:gd name="connsiteX1864" fmla="*/ 153363 w 1503079"/>
                  <a:gd name="connsiteY1864" fmla="*/ 448866 h 813570"/>
                  <a:gd name="connsiteX1865" fmla="*/ 153363 w 1503079"/>
                  <a:gd name="connsiteY1865" fmla="*/ 445126 h 813570"/>
                  <a:gd name="connsiteX1866" fmla="*/ 150869 w 1503079"/>
                  <a:gd name="connsiteY1866" fmla="*/ 438892 h 813570"/>
                  <a:gd name="connsiteX1867" fmla="*/ 153363 w 1503079"/>
                  <a:gd name="connsiteY1867" fmla="*/ 436398 h 813570"/>
                  <a:gd name="connsiteX1868" fmla="*/ 154610 w 1503079"/>
                  <a:gd name="connsiteY1868" fmla="*/ 430164 h 813570"/>
                  <a:gd name="connsiteX1869" fmla="*/ 155856 w 1503079"/>
                  <a:gd name="connsiteY1869" fmla="*/ 426423 h 813570"/>
                  <a:gd name="connsiteX1870" fmla="*/ 153363 w 1503079"/>
                  <a:gd name="connsiteY1870" fmla="*/ 421436 h 813570"/>
                  <a:gd name="connsiteX1871" fmla="*/ 153363 w 1503079"/>
                  <a:gd name="connsiteY1871" fmla="*/ 413955 h 813570"/>
                  <a:gd name="connsiteX1872" fmla="*/ 154610 w 1503079"/>
                  <a:gd name="connsiteY1872" fmla="*/ 407720 h 813570"/>
                  <a:gd name="connsiteX1873" fmla="*/ 154610 w 1503079"/>
                  <a:gd name="connsiteY1873" fmla="*/ 400239 h 813570"/>
                  <a:gd name="connsiteX1874" fmla="*/ 153363 w 1503079"/>
                  <a:gd name="connsiteY1874" fmla="*/ 394005 h 813570"/>
                  <a:gd name="connsiteX1875" fmla="*/ 154610 w 1503079"/>
                  <a:gd name="connsiteY1875" fmla="*/ 387771 h 813570"/>
                  <a:gd name="connsiteX1876" fmla="*/ 158350 w 1503079"/>
                  <a:gd name="connsiteY1876" fmla="*/ 385277 h 813570"/>
                  <a:gd name="connsiteX1877" fmla="*/ 155856 w 1503079"/>
                  <a:gd name="connsiteY1877" fmla="*/ 381536 h 813570"/>
                  <a:gd name="connsiteX1878" fmla="*/ 159597 w 1503079"/>
                  <a:gd name="connsiteY1878" fmla="*/ 371562 h 813570"/>
                  <a:gd name="connsiteX1879" fmla="*/ 158350 w 1503079"/>
                  <a:gd name="connsiteY1879" fmla="*/ 372809 h 813570"/>
                  <a:gd name="connsiteX1880" fmla="*/ 160844 w 1503079"/>
                  <a:gd name="connsiteY1880" fmla="*/ 367821 h 813570"/>
                  <a:gd name="connsiteX1881" fmla="*/ 162091 w 1503079"/>
                  <a:gd name="connsiteY1881" fmla="*/ 370315 h 813570"/>
                  <a:gd name="connsiteX1882" fmla="*/ 169572 w 1503079"/>
                  <a:gd name="connsiteY1882" fmla="*/ 361587 h 813570"/>
                  <a:gd name="connsiteX1883" fmla="*/ 173312 w 1503079"/>
                  <a:gd name="connsiteY1883" fmla="*/ 367821 h 813570"/>
                  <a:gd name="connsiteX1884" fmla="*/ 177053 w 1503079"/>
                  <a:gd name="connsiteY1884" fmla="*/ 366574 h 813570"/>
                  <a:gd name="connsiteX1885" fmla="*/ 180793 w 1503079"/>
                  <a:gd name="connsiteY1885" fmla="*/ 369068 h 813570"/>
                  <a:gd name="connsiteX1886" fmla="*/ 184534 w 1503079"/>
                  <a:gd name="connsiteY1886" fmla="*/ 367821 h 813570"/>
                  <a:gd name="connsiteX1887" fmla="*/ 188275 w 1503079"/>
                  <a:gd name="connsiteY1887" fmla="*/ 367821 h 813570"/>
                  <a:gd name="connsiteX1888" fmla="*/ 192015 w 1503079"/>
                  <a:gd name="connsiteY1888" fmla="*/ 369068 h 813570"/>
                  <a:gd name="connsiteX1889" fmla="*/ 198249 w 1503079"/>
                  <a:gd name="connsiteY1889" fmla="*/ 369068 h 813570"/>
                  <a:gd name="connsiteX1890" fmla="*/ 200743 w 1503079"/>
                  <a:gd name="connsiteY1890" fmla="*/ 364081 h 813570"/>
                  <a:gd name="connsiteX1891" fmla="*/ 205730 w 1503079"/>
                  <a:gd name="connsiteY1891" fmla="*/ 361587 h 813570"/>
                  <a:gd name="connsiteX1892" fmla="*/ 210718 w 1503079"/>
                  <a:gd name="connsiteY1892" fmla="*/ 366574 h 813570"/>
                  <a:gd name="connsiteX1893" fmla="*/ 215705 w 1503079"/>
                  <a:gd name="connsiteY1893" fmla="*/ 367821 h 813570"/>
                  <a:gd name="connsiteX1894" fmla="*/ 215705 w 1503079"/>
                  <a:gd name="connsiteY1894" fmla="*/ 364081 h 813570"/>
                  <a:gd name="connsiteX1895" fmla="*/ 227550 w 1503079"/>
                  <a:gd name="connsiteY1895" fmla="*/ 364081 h 813570"/>
                  <a:gd name="connsiteX1896" fmla="*/ 228797 w 1503079"/>
                  <a:gd name="connsiteY1896" fmla="*/ 361587 h 813570"/>
                  <a:gd name="connsiteX1897" fmla="*/ 238772 w 1503079"/>
                  <a:gd name="connsiteY1897" fmla="*/ 366574 h 813570"/>
                  <a:gd name="connsiteX1898" fmla="*/ 237525 w 1503079"/>
                  <a:gd name="connsiteY1898" fmla="*/ 360340 h 813570"/>
                  <a:gd name="connsiteX1899" fmla="*/ 245006 w 1503079"/>
                  <a:gd name="connsiteY1899" fmla="*/ 364081 h 813570"/>
                  <a:gd name="connsiteX1900" fmla="*/ 254981 w 1503079"/>
                  <a:gd name="connsiteY1900" fmla="*/ 362834 h 813570"/>
                  <a:gd name="connsiteX1901" fmla="*/ 259969 w 1503079"/>
                  <a:gd name="connsiteY1901" fmla="*/ 361587 h 813570"/>
                  <a:gd name="connsiteX1902" fmla="*/ 264956 w 1503079"/>
                  <a:gd name="connsiteY1902" fmla="*/ 361587 h 813570"/>
                  <a:gd name="connsiteX1903" fmla="*/ 267450 w 1503079"/>
                  <a:gd name="connsiteY1903" fmla="*/ 359093 h 813570"/>
                  <a:gd name="connsiteX1904" fmla="*/ 263709 w 1503079"/>
                  <a:gd name="connsiteY1904" fmla="*/ 357846 h 813570"/>
                  <a:gd name="connsiteX1905" fmla="*/ 263709 w 1503079"/>
                  <a:gd name="connsiteY1905" fmla="*/ 351612 h 813570"/>
                  <a:gd name="connsiteX1906" fmla="*/ 261215 w 1503079"/>
                  <a:gd name="connsiteY1906" fmla="*/ 350365 h 813570"/>
                  <a:gd name="connsiteX1907" fmla="*/ 262462 w 1503079"/>
                  <a:gd name="connsiteY1907" fmla="*/ 347871 h 813570"/>
                  <a:gd name="connsiteX1908" fmla="*/ 261215 w 1503079"/>
                  <a:gd name="connsiteY1908" fmla="*/ 346625 h 813570"/>
                  <a:gd name="connsiteX1909" fmla="*/ 264956 w 1503079"/>
                  <a:gd name="connsiteY1909" fmla="*/ 334780 h 813570"/>
                  <a:gd name="connsiteX1910" fmla="*/ 271190 w 1503079"/>
                  <a:gd name="connsiteY1910" fmla="*/ 333533 h 813570"/>
                  <a:gd name="connsiteX1911" fmla="*/ 271190 w 1503079"/>
                  <a:gd name="connsiteY1911" fmla="*/ 338520 h 813570"/>
                  <a:gd name="connsiteX1912" fmla="*/ 278671 w 1503079"/>
                  <a:gd name="connsiteY1912" fmla="*/ 339767 h 813570"/>
                  <a:gd name="connsiteX1913" fmla="*/ 286152 w 1503079"/>
                  <a:gd name="connsiteY1913" fmla="*/ 336026 h 813570"/>
                  <a:gd name="connsiteX1914" fmla="*/ 294880 w 1503079"/>
                  <a:gd name="connsiteY1914" fmla="*/ 342261 h 813570"/>
                  <a:gd name="connsiteX1915" fmla="*/ 302361 w 1503079"/>
                  <a:gd name="connsiteY1915" fmla="*/ 342261 h 813570"/>
                  <a:gd name="connsiteX1916" fmla="*/ 306102 w 1503079"/>
                  <a:gd name="connsiteY1916" fmla="*/ 346001 h 813570"/>
                  <a:gd name="connsiteX1917" fmla="*/ 313583 w 1503079"/>
                  <a:gd name="connsiteY1917" fmla="*/ 344754 h 813570"/>
                  <a:gd name="connsiteX1918" fmla="*/ 313583 w 1503079"/>
                  <a:gd name="connsiteY1918" fmla="*/ 349742 h 813570"/>
                  <a:gd name="connsiteX1919" fmla="*/ 316077 w 1503079"/>
                  <a:gd name="connsiteY1919" fmla="*/ 349742 h 813570"/>
                  <a:gd name="connsiteX1920" fmla="*/ 317324 w 1503079"/>
                  <a:gd name="connsiteY1920" fmla="*/ 352235 h 813570"/>
                  <a:gd name="connsiteX1921" fmla="*/ 329169 w 1503079"/>
                  <a:gd name="connsiteY1921" fmla="*/ 349742 h 813570"/>
                  <a:gd name="connsiteX1922" fmla="*/ 332909 w 1503079"/>
                  <a:gd name="connsiteY1922" fmla="*/ 353482 h 813570"/>
                  <a:gd name="connsiteX1923" fmla="*/ 337897 w 1503079"/>
                  <a:gd name="connsiteY1923" fmla="*/ 347248 h 813570"/>
                  <a:gd name="connsiteX1924" fmla="*/ 345378 w 1503079"/>
                  <a:gd name="connsiteY1924" fmla="*/ 348495 h 813570"/>
                  <a:gd name="connsiteX1925" fmla="*/ 354106 w 1503079"/>
                  <a:gd name="connsiteY1925" fmla="*/ 347248 h 813570"/>
                  <a:gd name="connsiteX1926" fmla="*/ 356600 w 1503079"/>
                  <a:gd name="connsiteY1926" fmla="*/ 347248 h 813570"/>
                  <a:gd name="connsiteX1927" fmla="*/ 356600 w 1503079"/>
                  <a:gd name="connsiteY1927" fmla="*/ 348495 h 813570"/>
                  <a:gd name="connsiteX1928" fmla="*/ 359093 w 1503079"/>
                  <a:gd name="connsiteY1928" fmla="*/ 347248 h 813570"/>
                  <a:gd name="connsiteX1929" fmla="*/ 361587 w 1503079"/>
                  <a:gd name="connsiteY1929" fmla="*/ 349742 h 813570"/>
                  <a:gd name="connsiteX1930" fmla="*/ 362834 w 1503079"/>
                  <a:gd name="connsiteY1930" fmla="*/ 347248 h 813570"/>
                  <a:gd name="connsiteX1931" fmla="*/ 366574 w 1503079"/>
                  <a:gd name="connsiteY1931" fmla="*/ 347248 h 813570"/>
                  <a:gd name="connsiteX1932" fmla="*/ 371562 w 1503079"/>
                  <a:gd name="connsiteY1932" fmla="*/ 344754 h 813570"/>
                  <a:gd name="connsiteX1933" fmla="*/ 374055 w 1503079"/>
                  <a:gd name="connsiteY1933" fmla="*/ 348495 h 813570"/>
                  <a:gd name="connsiteX1934" fmla="*/ 380290 w 1503079"/>
                  <a:gd name="connsiteY1934" fmla="*/ 343508 h 813570"/>
                  <a:gd name="connsiteX1935" fmla="*/ 386524 w 1503079"/>
                  <a:gd name="connsiteY1935" fmla="*/ 343508 h 813570"/>
                  <a:gd name="connsiteX1936" fmla="*/ 387771 w 1503079"/>
                  <a:gd name="connsiteY1936" fmla="*/ 347248 h 813570"/>
                  <a:gd name="connsiteX1937" fmla="*/ 396499 w 1503079"/>
                  <a:gd name="connsiteY1937" fmla="*/ 341014 h 813570"/>
                  <a:gd name="connsiteX1938" fmla="*/ 396499 w 1503079"/>
                  <a:gd name="connsiteY1938" fmla="*/ 343508 h 813570"/>
                  <a:gd name="connsiteX1939" fmla="*/ 400239 w 1503079"/>
                  <a:gd name="connsiteY1939" fmla="*/ 341014 h 813570"/>
                  <a:gd name="connsiteX1940" fmla="*/ 412084 w 1503079"/>
                  <a:gd name="connsiteY1940" fmla="*/ 343508 h 813570"/>
                  <a:gd name="connsiteX1941" fmla="*/ 415825 w 1503079"/>
                  <a:gd name="connsiteY1941" fmla="*/ 344754 h 813570"/>
                  <a:gd name="connsiteX1942" fmla="*/ 415825 w 1503079"/>
                  <a:gd name="connsiteY1942" fmla="*/ 339767 h 813570"/>
                  <a:gd name="connsiteX1943" fmla="*/ 419566 w 1503079"/>
                  <a:gd name="connsiteY1943" fmla="*/ 339767 h 813570"/>
                  <a:gd name="connsiteX1944" fmla="*/ 424553 w 1503079"/>
                  <a:gd name="connsiteY1944" fmla="*/ 334780 h 813570"/>
                  <a:gd name="connsiteX1945" fmla="*/ 432034 w 1503079"/>
                  <a:gd name="connsiteY1945" fmla="*/ 329169 h 813570"/>
                  <a:gd name="connsiteX1946" fmla="*/ 433281 w 1503079"/>
                  <a:gd name="connsiteY1946" fmla="*/ 330416 h 813570"/>
                  <a:gd name="connsiteX1947" fmla="*/ 434528 w 1503079"/>
                  <a:gd name="connsiteY1947" fmla="*/ 329169 h 813570"/>
                  <a:gd name="connsiteX1948" fmla="*/ 435775 w 1503079"/>
                  <a:gd name="connsiteY1948" fmla="*/ 320441 h 813570"/>
                  <a:gd name="connsiteX1949" fmla="*/ 432034 w 1503079"/>
                  <a:gd name="connsiteY1949" fmla="*/ 317947 h 813570"/>
                  <a:gd name="connsiteX1950" fmla="*/ 428293 w 1503079"/>
                  <a:gd name="connsiteY1950" fmla="*/ 302361 h 813570"/>
                  <a:gd name="connsiteX1951" fmla="*/ 419566 w 1503079"/>
                  <a:gd name="connsiteY1951" fmla="*/ 302361 h 813570"/>
                  <a:gd name="connsiteX1952" fmla="*/ 415825 w 1503079"/>
                  <a:gd name="connsiteY1952" fmla="*/ 299868 h 813570"/>
                  <a:gd name="connsiteX1953" fmla="*/ 413331 w 1503079"/>
                  <a:gd name="connsiteY1953" fmla="*/ 294880 h 813570"/>
                  <a:gd name="connsiteX1954" fmla="*/ 401486 w 1503079"/>
                  <a:gd name="connsiteY1954" fmla="*/ 292387 h 813570"/>
                  <a:gd name="connsiteX1955" fmla="*/ 400239 w 1503079"/>
                  <a:gd name="connsiteY1955" fmla="*/ 287399 h 813570"/>
                  <a:gd name="connsiteX1956" fmla="*/ 391511 w 1503079"/>
                  <a:gd name="connsiteY1956" fmla="*/ 287399 h 813570"/>
                  <a:gd name="connsiteX1957" fmla="*/ 390265 w 1503079"/>
                  <a:gd name="connsiteY1957" fmla="*/ 281165 h 813570"/>
                  <a:gd name="connsiteX1958" fmla="*/ 387771 w 1503079"/>
                  <a:gd name="connsiteY1958" fmla="*/ 283659 h 813570"/>
                  <a:gd name="connsiteX1959" fmla="*/ 385277 w 1503079"/>
                  <a:gd name="connsiteY1959" fmla="*/ 278671 h 813570"/>
                  <a:gd name="connsiteX1960" fmla="*/ 382783 w 1503079"/>
                  <a:gd name="connsiteY1960" fmla="*/ 273684 h 813570"/>
                  <a:gd name="connsiteX1961" fmla="*/ 380290 w 1503079"/>
                  <a:gd name="connsiteY1961" fmla="*/ 276178 h 813570"/>
                  <a:gd name="connsiteX1962" fmla="*/ 375302 w 1503079"/>
                  <a:gd name="connsiteY1962" fmla="*/ 269943 h 813570"/>
                  <a:gd name="connsiteX1963" fmla="*/ 371562 w 1503079"/>
                  <a:gd name="connsiteY1963" fmla="*/ 269943 h 813570"/>
                  <a:gd name="connsiteX1964" fmla="*/ 369068 w 1503079"/>
                  <a:gd name="connsiteY1964" fmla="*/ 262462 h 813570"/>
                  <a:gd name="connsiteX1965" fmla="*/ 362834 w 1503079"/>
                  <a:gd name="connsiteY1965" fmla="*/ 261215 h 813570"/>
                  <a:gd name="connsiteX1966" fmla="*/ 360340 w 1503079"/>
                  <a:gd name="connsiteY1966" fmla="*/ 264956 h 813570"/>
                  <a:gd name="connsiteX1967" fmla="*/ 357846 w 1503079"/>
                  <a:gd name="connsiteY1967" fmla="*/ 261215 h 813570"/>
                  <a:gd name="connsiteX1968" fmla="*/ 352859 w 1503079"/>
                  <a:gd name="connsiteY1968" fmla="*/ 256228 h 813570"/>
                  <a:gd name="connsiteX1969" fmla="*/ 350365 w 1503079"/>
                  <a:gd name="connsiteY1969" fmla="*/ 252487 h 813570"/>
                  <a:gd name="connsiteX1970" fmla="*/ 342884 w 1503079"/>
                  <a:gd name="connsiteY1970" fmla="*/ 252487 h 813570"/>
                  <a:gd name="connsiteX1971" fmla="*/ 340390 w 1503079"/>
                  <a:gd name="connsiteY1971" fmla="*/ 249994 h 813570"/>
                  <a:gd name="connsiteX1972" fmla="*/ 336650 w 1503079"/>
                  <a:gd name="connsiteY1972" fmla="*/ 243759 h 813570"/>
                  <a:gd name="connsiteX1973" fmla="*/ 326675 w 1503079"/>
                  <a:gd name="connsiteY1973" fmla="*/ 242513 h 813570"/>
                  <a:gd name="connsiteX1974" fmla="*/ 326675 w 1503079"/>
                  <a:gd name="connsiteY1974" fmla="*/ 237525 h 813570"/>
                  <a:gd name="connsiteX1975" fmla="*/ 320441 w 1503079"/>
                  <a:gd name="connsiteY1975" fmla="*/ 240019 h 813570"/>
                  <a:gd name="connsiteX1976" fmla="*/ 314207 w 1503079"/>
                  <a:gd name="connsiteY1976" fmla="*/ 235031 h 813570"/>
                  <a:gd name="connsiteX1977" fmla="*/ 317947 w 1503079"/>
                  <a:gd name="connsiteY1977" fmla="*/ 225057 h 813570"/>
                  <a:gd name="connsiteX1978" fmla="*/ 324181 w 1503079"/>
                  <a:gd name="connsiteY1978" fmla="*/ 227550 h 813570"/>
                  <a:gd name="connsiteX1979" fmla="*/ 334156 w 1503079"/>
                  <a:gd name="connsiteY1979" fmla="*/ 228797 h 813570"/>
                  <a:gd name="connsiteX1980" fmla="*/ 346001 w 1503079"/>
                  <a:gd name="connsiteY1980" fmla="*/ 235031 h 813570"/>
                  <a:gd name="connsiteX1981" fmla="*/ 346001 w 1503079"/>
                  <a:gd name="connsiteY1981" fmla="*/ 238772 h 813570"/>
                  <a:gd name="connsiteX1982" fmla="*/ 350989 w 1503079"/>
                  <a:gd name="connsiteY1982" fmla="*/ 237525 h 813570"/>
                  <a:gd name="connsiteX1983" fmla="*/ 357223 w 1503079"/>
                  <a:gd name="connsiteY1983" fmla="*/ 241266 h 813570"/>
                  <a:gd name="connsiteX1984" fmla="*/ 362210 w 1503079"/>
                  <a:gd name="connsiteY1984" fmla="*/ 247500 h 813570"/>
                  <a:gd name="connsiteX1985" fmla="*/ 370938 w 1503079"/>
                  <a:gd name="connsiteY1985" fmla="*/ 249994 h 813570"/>
                  <a:gd name="connsiteX1986" fmla="*/ 378419 w 1503079"/>
                  <a:gd name="connsiteY1986" fmla="*/ 259968 h 813570"/>
                  <a:gd name="connsiteX1987" fmla="*/ 391511 w 1503079"/>
                  <a:gd name="connsiteY1987" fmla="*/ 268696 h 813570"/>
                  <a:gd name="connsiteX1988" fmla="*/ 396499 w 1503079"/>
                  <a:gd name="connsiteY1988" fmla="*/ 268696 h 813570"/>
                  <a:gd name="connsiteX1989" fmla="*/ 401486 w 1503079"/>
                  <a:gd name="connsiteY1989" fmla="*/ 274931 h 813570"/>
                  <a:gd name="connsiteX1990" fmla="*/ 405227 w 1503079"/>
                  <a:gd name="connsiteY1990" fmla="*/ 277424 h 813570"/>
                  <a:gd name="connsiteX1991" fmla="*/ 407720 w 1503079"/>
                  <a:gd name="connsiteY1991" fmla="*/ 276178 h 813570"/>
                  <a:gd name="connsiteX1992" fmla="*/ 408967 w 1503079"/>
                  <a:gd name="connsiteY1992" fmla="*/ 277424 h 813570"/>
                  <a:gd name="connsiteX1993" fmla="*/ 415202 w 1503079"/>
                  <a:gd name="connsiteY1993" fmla="*/ 281165 h 813570"/>
                  <a:gd name="connsiteX1994" fmla="*/ 420189 w 1503079"/>
                  <a:gd name="connsiteY1994" fmla="*/ 287399 h 813570"/>
                  <a:gd name="connsiteX1995" fmla="*/ 422683 w 1503079"/>
                  <a:gd name="connsiteY1995" fmla="*/ 289893 h 813570"/>
                  <a:gd name="connsiteX1996" fmla="*/ 430164 w 1503079"/>
                  <a:gd name="connsiteY1996" fmla="*/ 292387 h 813570"/>
                  <a:gd name="connsiteX1997" fmla="*/ 427670 w 1503079"/>
                  <a:gd name="connsiteY1997" fmla="*/ 294880 h 813570"/>
                  <a:gd name="connsiteX1998" fmla="*/ 428917 w 1503079"/>
                  <a:gd name="connsiteY1998" fmla="*/ 294880 h 813570"/>
                  <a:gd name="connsiteX1999" fmla="*/ 432657 w 1503079"/>
                  <a:gd name="connsiteY1999" fmla="*/ 294880 h 813570"/>
                  <a:gd name="connsiteX2000" fmla="*/ 436398 w 1503079"/>
                  <a:gd name="connsiteY2000" fmla="*/ 296127 h 813570"/>
                  <a:gd name="connsiteX2001" fmla="*/ 440139 w 1503079"/>
                  <a:gd name="connsiteY2001" fmla="*/ 299868 h 813570"/>
                  <a:gd name="connsiteX2002" fmla="*/ 441385 w 1503079"/>
                  <a:gd name="connsiteY2002" fmla="*/ 301115 h 813570"/>
                  <a:gd name="connsiteX2003" fmla="*/ 443879 w 1503079"/>
                  <a:gd name="connsiteY2003" fmla="*/ 302361 h 813570"/>
                  <a:gd name="connsiteX2004" fmla="*/ 446373 w 1503079"/>
                  <a:gd name="connsiteY2004" fmla="*/ 307349 h 813570"/>
                  <a:gd name="connsiteX2005" fmla="*/ 451360 w 1503079"/>
                  <a:gd name="connsiteY2005" fmla="*/ 307349 h 813570"/>
                  <a:gd name="connsiteX2006" fmla="*/ 456348 w 1503079"/>
                  <a:gd name="connsiteY2006" fmla="*/ 316077 h 813570"/>
                  <a:gd name="connsiteX2007" fmla="*/ 469440 w 1503079"/>
                  <a:gd name="connsiteY2007" fmla="*/ 314830 h 813570"/>
                  <a:gd name="connsiteX2008" fmla="*/ 469440 w 1503079"/>
                  <a:gd name="connsiteY2008" fmla="*/ 319817 h 813570"/>
                  <a:gd name="connsiteX2009" fmla="*/ 474427 w 1503079"/>
                  <a:gd name="connsiteY2009" fmla="*/ 319817 h 813570"/>
                  <a:gd name="connsiteX2010" fmla="*/ 480661 w 1503079"/>
                  <a:gd name="connsiteY2010" fmla="*/ 328545 h 813570"/>
                  <a:gd name="connsiteX2011" fmla="*/ 483155 w 1503079"/>
                  <a:gd name="connsiteY2011" fmla="*/ 332286 h 813570"/>
                  <a:gd name="connsiteX2012" fmla="*/ 485649 w 1503079"/>
                  <a:gd name="connsiteY2012" fmla="*/ 334780 h 813570"/>
                  <a:gd name="connsiteX2013" fmla="*/ 486895 w 1503079"/>
                  <a:gd name="connsiteY2013" fmla="*/ 332286 h 813570"/>
                  <a:gd name="connsiteX2014" fmla="*/ 489389 w 1503079"/>
                  <a:gd name="connsiteY2014" fmla="*/ 334780 h 813570"/>
                  <a:gd name="connsiteX2015" fmla="*/ 496870 w 1503079"/>
                  <a:gd name="connsiteY2015" fmla="*/ 336026 h 813570"/>
                  <a:gd name="connsiteX2016" fmla="*/ 496870 w 1503079"/>
                  <a:gd name="connsiteY2016" fmla="*/ 341014 h 813570"/>
                  <a:gd name="connsiteX2017" fmla="*/ 503105 w 1503079"/>
                  <a:gd name="connsiteY2017" fmla="*/ 341014 h 813570"/>
                  <a:gd name="connsiteX2018" fmla="*/ 506845 w 1503079"/>
                  <a:gd name="connsiteY2018" fmla="*/ 348495 h 813570"/>
                  <a:gd name="connsiteX2019" fmla="*/ 513079 w 1503079"/>
                  <a:gd name="connsiteY2019" fmla="*/ 350989 h 813570"/>
                  <a:gd name="connsiteX2020" fmla="*/ 519314 w 1503079"/>
                  <a:gd name="connsiteY2020" fmla="*/ 349742 h 813570"/>
                  <a:gd name="connsiteX2021" fmla="*/ 521807 w 1503079"/>
                  <a:gd name="connsiteY2021" fmla="*/ 355976 h 813570"/>
                  <a:gd name="connsiteX2022" fmla="*/ 523054 w 1503079"/>
                  <a:gd name="connsiteY2022" fmla="*/ 359717 h 813570"/>
                  <a:gd name="connsiteX2023" fmla="*/ 524301 w 1503079"/>
                  <a:gd name="connsiteY2023" fmla="*/ 364704 h 813570"/>
                  <a:gd name="connsiteX2024" fmla="*/ 526795 w 1503079"/>
                  <a:gd name="connsiteY2024" fmla="*/ 360963 h 813570"/>
                  <a:gd name="connsiteX2025" fmla="*/ 530535 w 1503079"/>
                  <a:gd name="connsiteY2025" fmla="*/ 360963 h 813570"/>
                  <a:gd name="connsiteX2026" fmla="*/ 538016 w 1503079"/>
                  <a:gd name="connsiteY2026" fmla="*/ 363457 h 813570"/>
                  <a:gd name="connsiteX2027" fmla="*/ 541757 w 1503079"/>
                  <a:gd name="connsiteY2027" fmla="*/ 369691 h 813570"/>
                  <a:gd name="connsiteX2028" fmla="*/ 550485 w 1503079"/>
                  <a:gd name="connsiteY2028" fmla="*/ 374679 h 813570"/>
                  <a:gd name="connsiteX2029" fmla="*/ 554226 w 1503079"/>
                  <a:gd name="connsiteY2029" fmla="*/ 379666 h 813570"/>
                  <a:gd name="connsiteX2030" fmla="*/ 559213 w 1503079"/>
                  <a:gd name="connsiteY2030" fmla="*/ 384654 h 813570"/>
                  <a:gd name="connsiteX2031" fmla="*/ 566694 w 1503079"/>
                  <a:gd name="connsiteY2031" fmla="*/ 383407 h 813570"/>
                  <a:gd name="connsiteX2032" fmla="*/ 567941 w 1503079"/>
                  <a:gd name="connsiteY2032" fmla="*/ 384654 h 813570"/>
                  <a:gd name="connsiteX2033" fmla="*/ 571681 w 1503079"/>
                  <a:gd name="connsiteY2033" fmla="*/ 388394 h 813570"/>
                  <a:gd name="connsiteX2034" fmla="*/ 574175 w 1503079"/>
                  <a:gd name="connsiteY2034" fmla="*/ 392135 h 813570"/>
                  <a:gd name="connsiteX2035" fmla="*/ 577916 w 1503079"/>
                  <a:gd name="connsiteY2035" fmla="*/ 397122 h 813570"/>
                  <a:gd name="connsiteX2036" fmla="*/ 579163 w 1503079"/>
                  <a:gd name="connsiteY2036" fmla="*/ 400863 h 813570"/>
                  <a:gd name="connsiteX2037" fmla="*/ 581656 w 1503079"/>
                  <a:gd name="connsiteY2037" fmla="*/ 399616 h 813570"/>
                  <a:gd name="connsiteX2038" fmla="*/ 580409 w 1503079"/>
                  <a:gd name="connsiteY2038" fmla="*/ 402110 h 813570"/>
                  <a:gd name="connsiteX2039" fmla="*/ 580409 w 1503079"/>
                  <a:gd name="connsiteY2039" fmla="*/ 404603 h 813570"/>
                  <a:gd name="connsiteX2040" fmla="*/ 577916 w 1503079"/>
                  <a:gd name="connsiteY2040" fmla="*/ 404603 h 813570"/>
                  <a:gd name="connsiteX2041" fmla="*/ 577916 w 1503079"/>
                  <a:gd name="connsiteY2041" fmla="*/ 409591 h 813570"/>
                  <a:gd name="connsiteX2042" fmla="*/ 575422 w 1503079"/>
                  <a:gd name="connsiteY2042" fmla="*/ 412084 h 813570"/>
                  <a:gd name="connsiteX2043" fmla="*/ 575422 w 1503079"/>
                  <a:gd name="connsiteY2043" fmla="*/ 417072 h 813570"/>
                  <a:gd name="connsiteX2044" fmla="*/ 577916 w 1503079"/>
                  <a:gd name="connsiteY2044" fmla="*/ 419565 h 813570"/>
                  <a:gd name="connsiteX2045" fmla="*/ 576045 w 1503079"/>
                  <a:gd name="connsiteY2045" fmla="*/ 418942 h 813570"/>
                  <a:gd name="connsiteX2046" fmla="*/ 566694 w 1503079"/>
                  <a:gd name="connsiteY2046" fmla="*/ 412084 h 813570"/>
                  <a:gd name="connsiteX2047" fmla="*/ 560460 w 1503079"/>
                  <a:gd name="connsiteY2047" fmla="*/ 412084 h 813570"/>
                  <a:gd name="connsiteX2048" fmla="*/ 561707 w 1503079"/>
                  <a:gd name="connsiteY2048" fmla="*/ 407097 h 813570"/>
                  <a:gd name="connsiteX2049" fmla="*/ 555472 w 1503079"/>
                  <a:gd name="connsiteY2049" fmla="*/ 412084 h 813570"/>
                  <a:gd name="connsiteX2050" fmla="*/ 555472 w 1503079"/>
                  <a:gd name="connsiteY2050" fmla="*/ 423929 h 813570"/>
                  <a:gd name="connsiteX2051" fmla="*/ 556719 w 1503079"/>
                  <a:gd name="connsiteY2051" fmla="*/ 427670 h 813570"/>
                  <a:gd name="connsiteX2052" fmla="*/ 557966 w 1503079"/>
                  <a:gd name="connsiteY2052" fmla="*/ 428917 h 813570"/>
                  <a:gd name="connsiteX2053" fmla="*/ 557966 w 1503079"/>
                  <a:gd name="connsiteY2053" fmla="*/ 433904 h 813570"/>
                  <a:gd name="connsiteX2054" fmla="*/ 560460 w 1503079"/>
                  <a:gd name="connsiteY2054" fmla="*/ 437645 h 813570"/>
                  <a:gd name="connsiteX2055" fmla="*/ 548615 w 1503079"/>
                  <a:gd name="connsiteY2055" fmla="*/ 433904 h 813570"/>
                  <a:gd name="connsiteX2056" fmla="*/ 547368 w 1503079"/>
                  <a:gd name="connsiteY2056" fmla="*/ 422059 h 813570"/>
                  <a:gd name="connsiteX2057" fmla="*/ 544874 w 1503079"/>
                  <a:gd name="connsiteY2057" fmla="*/ 418319 h 813570"/>
                  <a:gd name="connsiteX2058" fmla="*/ 544874 w 1503079"/>
                  <a:gd name="connsiteY2058" fmla="*/ 410837 h 813570"/>
                  <a:gd name="connsiteX2059" fmla="*/ 542380 w 1503079"/>
                  <a:gd name="connsiteY2059" fmla="*/ 409591 h 813570"/>
                  <a:gd name="connsiteX2060" fmla="*/ 542380 w 1503079"/>
                  <a:gd name="connsiteY2060" fmla="*/ 405850 h 813570"/>
                  <a:gd name="connsiteX2061" fmla="*/ 539887 w 1503079"/>
                  <a:gd name="connsiteY2061" fmla="*/ 400863 h 813570"/>
                  <a:gd name="connsiteX2062" fmla="*/ 534899 w 1503079"/>
                  <a:gd name="connsiteY2062" fmla="*/ 400863 h 813570"/>
                  <a:gd name="connsiteX2063" fmla="*/ 537393 w 1503079"/>
                  <a:gd name="connsiteY2063" fmla="*/ 395875 h 813570"/>
                  <a:gd name="connsiteX2064" fmla="*/ 532406 w 1503079"/>
                  <a:gd name="connsiteY2064" fmla="*/ 394628 h 813570"/>
                  <a:gd name="connsiteX2065" fmla="*/ 527418 w 1503079"/>
                  <a:gd name="connsiteY2065" fmla="*/ 388394 h 813570"/>
                  <a:gd name="connsiteX2066" fmla="*/ 522431 w 1503079"/>
                  <a:gd name="connsiteY2066" fmla="*/ 387147 h 813570"/>
                  <a:gd name="connsiteX2067" fmla="*/ 517443 w 1503079"/>
                  <a:gd name="connsiteY2067" fmla="*/ 383407 h 813570"/>
                  <a:gd name="connsiteX2068" fmla="*/ 516197 w 1503079"/>
                  <a:gd name="connsiteY2068" fmla="*/ 377172 h 813570"/>
                  <a:gd name="connsiteX2069" fmla="*/ 512456 w 1503079"/>
                  <a:gd name="connsiteY2069" fmla="*/ 379666 h 813570"/>
                  <a:gd name="connsiteX2070" fmla="*/ 508715 w 1503079"/>
                  <a:gd name="connsiteY2070" fmla="*/ 377172 h 813570"/>
                  <a:gd name="connsiteX2071" fmla="*/ 508715 w 1503079"/>
                  <a:gd name="connsiteY2071" fmla="*/ 372185 h 813570"/>
                  <a:gd name="connsiteX2072" fmla="*/ 503728 w 1503079"/>
                  <a:gd name="connsiteY2072" fmla="*/ 373432 h 813570"/>
                  <a:gd name="connsiteX2073" fmla="*/ 501234 w 1503079"/>
                  <a:gd name="connsiteY2073" fmla="*/ 367198 h 813570"/>
                  <a:gd name="connsiteX2074" fmla="*/ 496247 w 1503079"/>
                  <a:gd name="connsiteY2074" fmla="*/ 364704 h 813570"/>
                  <a:gd name="connsiteX2075" fmla="*/ 493753 w 1503079"/>
                  <a:gd name="connsiteY2075" fmla="*/ 364704 h 813570"/>
                  <a:gd name="connsiteX2076" fmla="*/ 485025 w 1503079"/>
                  <a:gd name="connsiteY2076" fmla="*/ 358470 h 813570"/>
                  <a:gd name="connsiteX2077" fmla="*/ 478791 w 1503079"/>
                  <a:gd name="connsiteY2077" fmla="*/ 357223 h 813570"/>
                  <a:gd name="connsiteX2078" fmla="*/ 475050 w 1503079"/>
                  <a:gd name="connsiteY2078" fmla="*/ 352235 h 813570"/>
                  <a:gd name="connsiteX2079" fmla="*/ 470063 w 1503079"/>
                  <a:gd name="connsiteY2079" fmla="*/ 353482 h 813570"/>
                  <a:gd name="connsiteX2080" fmla="*/ 465076 w 1503079"/>
                  <a:gd name="connsiteY2080" fmla="*/ 350989 h 813570"/>
                  <a:gd name="connsiteX2081" fmla="*/ 458841 w 1503079"/>
                  <a:gd name="connsiteY2081" fmla="*/ 352235 h 813570"/>
                  <a:gd name="connsiteX2082" fmla="*/ 455101 w 1503079"/>
                  <a:gd name="connsiteY2082" fmla="*/ 348495 h 813570"/>
                  <a:gd name="connsiteX2083" fmla="*/ 447620 w 1503079"/>
                  <a:gd name="connsiteY2083" fmla="*/ 350989 h 813570"/>
                  <a:gd name="connsiteX2084" fmla="*/ 440139 w 1503079"/>
                  <a:gd name="connsiteY2084" fmla="*/ 353482 h 813570"/>
                  <a:gd name="connsiteX2085" fmla="*/ 436398 w 1503079"/>
                  <a:gd name="connsiteY2085" fmla="*/ 353482 h 813570"/>
                  <a:gd name="connsiteX2086" fmla="*/ 448243 w 1503079"/>
                  <a:gd name="connsiteY2086" fmla="*/ 360963 h 813570"/>
                  <a:gd name="connsiteX2087" fmla="*/ 450737 w 1503079"/>
                  <a:gd name="connsiteY2087" fmla="*/ 367198 h 813570"/>
                  <a:gd name="connsiteX2088" fmla="*/ 456971 w 1503079"/>
                  <a:gd name="connsiteY2088" fmla="*/ 364704 h 813570"/>
                  <a:gd name="connsiteX2089" fmla="*/ 454477 w 1503079"/>
                  <a:gd name="connsiteY2089" fmla="*/ 365951 h 813570"/>
                  <a:gd name="connsiteX2090" fmla="*/ 454477 w 1503079"/>
                  <a:gd name="connsiteY2090" fmla="*/ 369691 h 813570"/>
                  <a:gd name="connsiteX2091" fmla="*/ 459465 w 1503079"/>
                  <a:gd name="connsiteY2091" fmla="*/ 370938 h 813570"/>
                  <a:gd name="connsiteX2092" fmla="*/ 464452 w 1503079"/>
                  <a:gd name="connsiteY2092" fmla="*/ 377172 h 813570"/>
                  <a:gd name="connsiteX2093" fmla="*/ 468193 w 1503079"/>
                  <a:gd name="connsiteY2093" fmla="*/ 377172 h 813570"/>
                  <a:gd name="connsiteX2094" fmla="*/ 473180 w 1503079"/>
                  <a:gd name="connsiteY2094" fmla="*/ 383407 h 813570"/>
                  <a:gd name="connsiteX2095" fmla="*/ 475674 w 1503079"/>
                  <a:gd name="connsiteY2095" fmla="*/ 384654 h 813570"/>
                  <a:gd name="connsiteX2096" fmla="*/ 484402 w 1503079"/>
                  <a:gd name="connsiteY2096" fmla="*/ 384654 h 813570"/>
                  <a:gd name="connsiteX2097" fmla="*/ 488142 w 1503079"/>
                  <a:gd name="connsiteY2097" fmla="*/ 387147 h 813570"/>
                  <a:gd name="connsiteX2098" fmla="*/ 486895 w 1503079"/>
                  <a:gd name="connsiteY2098" fmla="*/ 389641 h 813570"/>
                  <a:gd name="connsiteX2099" fmla="*/ 489389 w 1503079"/>
                  <a:gd name="connsiteY2099" fmla="*/ 392135 h 813570"/>
                  <a:gd name="connsiteX2100" fmla="*/ 485649 w 1503079"/>
                  <a:gd name="connsiteY2100" fmla="*/ 395875 h 813570"/>
                  <a:gd name="connsiteX2101" fmla="*/ 484402 w 1503079"/>
                  <a:gd name="connsiteY2101" fmla="*/ 402110 h 813570"/>
                  <a:gd name="connsiteX2102" fmla="*/ 479414 w 1503079"/>
                  <a:gd name="connsiteY2102" fmla="*/ 398369 h 813570"/>
                  <a:gd name="connsiteX2103" fmla="*/ 474427 w 1503079"/>
                  <a:gd name="connsiteY2103" fmla="*/ 400863 h 813570"/>
                  <a:gd name="connsiteX2104" fmla="*/ 460088 w 1503079"/>
                  <a:gd name="connsiteY2104" fmla="*/ 397122 h 813570"/>
                  <a:gd name="connsiteX2105" fmla="*/ 457595 w 1503079"/>
                  <a:gd name="connsiteY2105" fmla="*/ 393382 h 813570"/>
                  <a:gd name="connsiteX2106" fmla="*/ 450113 w 1503079"/>
                  <a:gd name="connsiteY2106" fmla="*/ 392135 h 813570"/>
                  <a:gd name="connsiteX2107" fmla="*/ 450113 w 1503079"/>
                  <a:gd name="connsiteY2107" fmla="*/ 389641 h 813570"/>
                  <a:gd name="connsiteX2108" fmla="*/ 445126 w 1503079"/>
                  <a:gd name="connsiteY2108" fmla="*/ 387147 h 813570"/>
                  <a:gd name="connsiteX2109" fmla="*/ 442632 w 1503079"/>
                  <a:gd name="connsiteY2109" fmla="*/ 379666 h 813570"/>
                  <a:gd name="connsiteX2110" fmla="*/ 433904 w 1503079"/>
                  <a:gd name="connsiteY2110" fmla="*/ 383407 h 813570"/>
                  <a:gd name="connsiteX2111" fmla="*/ 433904 w 1503079"/>
                  <a:gd name="connsiteY2111" fmla="*/ 389641 h 813570"/>
                  <a:gd name="connsiteX2112" fmla="*/ 431411 w 1503079"/>
                  <a:gd name="connsiteY2112" fmla="*/ 387147 h 813570"/>
                  <a:gd name="connsiteX2113" fmla="*/ 428917 w 1503079"/>
                  <a:gd name="connsiteY2113" fmla="*/ 383407 h 813570"/>
                  <a:gd name="connsiteX2114" fmla="*/ 415825 w 1503079"/>
                  <a:gd name="connsiteY2114" fmla="*/ 383407 h 813570"/>
                  <a:gd name="connsiteX2115" fmla="*/ 414578 w 1503079"/>
                  <a:gd name="connsiteY2115" fmla="*/ 379666 h 813570"/>
                  <a:gd name="connsiteX2116" fmla="*/ 409591 w 1503079"/>
                  <a:gd name="connsiteY2116" fmla="*/ 382160 h 813570"/>
                  <a:gd name="connsiteX2117" fmla="*/ 409591 w 1503079"/>
                  <a:gd name="connsiteY2117" fmla="*/ 379666 h 813570"/>
                  <a:gd name="connsiteX2118" fmla="*/ 404603 w 1503079"/>
                  <a:gd name="connsiteY2118" fmla="*/ 382160 h 813570"/>
                  <a:gd name="connsiteX2119" fmla="*/ 394628 w 1503079"/>
                  <a:gd name="connsiteY2119" fmla="*/ 378419 h 813570"/>
                  <a:gd name="connsiteX2120" fmla="*/ 395875 w 1503079"/>
                  <a:gd name="connsiteY2120" fmla="*/ 375926 h 813570"/>
                  <a:gd name="connsiteX2121" fmla="*/ 389641 w 1503079"/>
                  <a:gd name="connsiteY2121" fmla="*/ 374679 h 813570"/>
                  <a:gd name="connsiteX2122" fmla="*/ 388394 w 1503079"/>
                  <a:gd name="connsiteY2122" fmla="*/ 373432 h 813570"/>
                  <a:gd name="connsiteX2123" fmla="*/ 385901 w 1503079"/>
                  <a:gd name="connsiteY2123" fmla="*/ 370938 h 813570"/>
                  <a:gd name="connsiteX2124" fmla="*/ 379666 w 1503079"/>
                  <a:gd name="connsiteY2124" fmla="*/ 372185 h 813570"/>
                  <a:gd name="connsiteX2125" fmla="*/ 373432 w 1503079"/>
                  <a:gd name="connsiteY2125" fmla="*/ 360963 h 813570"/>
                  <a:gd name="connsiteX2126" fmla="*/ 370938 w 1503079"/>
                  <a:gd name="connsiteY2126" fmla="*/ 364704 h 813570"/>
                  <a:gd name="connsiteX2127" fmla="*/ 367198 w 1503079"/>
                  <a:gd name="connsiteY2127" fmla="*/ 362210 h 813570"/>
                  <a:gd name="connsiteX2128" fmla="*/ 364704 w 1503079"/>
                  <a:gd name="connsiteY2128" fmla="*/ 365951 h 813570"/>
                  <a:gd name="connsiteX2129" fmla="*/ 358470 w 1503079"/>
                  <a:gd name="connsiteY2129" fmla="*/ 365951 h 813570"/>
                  <a:gd name="connsiteX2130" fmla="*/ 359717 w 1503079"/>
                  <a:gd name="connsiteY2130" fmla="*/ 362210 h 813570"/>
                  <a:gd name="connsiteX2131" fmla="*/ 357223 w 1503079"/>
                  <a:gd name="connsiteY2131" fmla="*/ 367198 h 813570"/>
                  <a:gd name="connsiteX2132" fmla="*/ 345378 w 1503079"/>
                  <a:gd name="connsiteY2132" fmla="*/ 365951 h 813570"/>
                  <a:gd name="connsiteX2133" fmla="*/ 337897 w 1503079"/>
                  <a:gd name="connsiteY2133" fmla="*/ 373432 h 813570"/>
                  <a:gd name="connsiteX2134" fmla="*/ 342884 w 1503079"/>
                  <a:gd name="connsiteY2134" fmla="*/ 378419 h 813570"/>
                  <a:gd name="connsiteX2135" fmla="*/ 346625 w 1503079"/>
                  <a:gd name="connsiteY2135" fmla="*/ 384654 h 813570"/>
                  <a:gd name="connsiteX2136" fmla="*/ 351612 w 1503079"/>
                  <a:gd name="connsiteY2136" fmla="*/ 383407 h 813570"/>
                  <a:gd name="connsiteX2137" fmla="*/ 356600 w 1503079"/>
                  <a:gd name="connsiteY2137" fmla="*/ 392135 h 813570"/>
                  <a:gd name="connsiteX2138" fmla="*/ 357846 w 1503079"/>
                  <a:gd name="connsiteY2138" fmla="*/ 389641 h 813570"/>
                  <a:gd name="connsiteX2139" fmla="*/ 362834 w 1503079"/>
                  <a:gd name="connsiteY2139" fmla="*/ 395875 h 813570"/>
                  <a:gd name="connsiteX2140" fmla="*/ 379666 w 1503079"/>
                  <a:gd name="connsiteY2140" fmla="*/ 402110 h 813570"/>
                  <a:gd name="connsiteX2141" fmla="*/ 384654 w 1503079"/>
                  <a:gd name="connsiteY2141" fmla="*/ 400863 h 813570"/>
                  <a:gd name="connsiteX2142" fmla="*/ 392135 w 1503079"/>
                  <a:gd name="connsiteY2142" fmla="*/ 408344 h 813570"/>
                  <a:gd name="connsiteX2143" fmla="*/ 394628 w 1503079"/>
                  <a:gd name="connsiteY2143" fmla="*/ 405850 h 813570"/>
                  <a:gd name="connsiteX2144" fmla="*/ 408967 w 1503079"/>
                  <a:gd name="connsiteY2144" fmla="*/ 413331 h 813570"/>
                  <a:gd name="connsiteX2145" fmla="*/ 411461 w 1503079"/>
                  <a:gd name="connsiteY2145" fmla="*/ 418319 h 813570"/>
                  <a:gd name="connsiteX2146" fmla="*/ 413955 w 1503079"/>
                  <a:gd name="connsiteY2146" fmla="*/ 420812 h 813570"/>
                  <a:gd name="connsiteX2147" fmla="*/ 417695 w 1503079"/>
                  <a:gd name="connsiteY2147" fmla="*/ 417072 h 813570"/>
                  <a:gd name="connsiteX2148" fmla="*/ 420189 w 1503079"/>
                  <a:gd name="connsiteY2148" fmla="*/ 418319 h 813570"/>
                  <a:gd name="connsiteX2149" fmla="*/ 426423 w 1503079"/>
                  <a:gd name="connsiteY2149" fmla="*/ 418319 h 813570"/>
                  <a:gd name="connsiteX2150" fmla="*/ 428917 w 1503079"/>
                  <a:gd name="connsiteY2150" fmla="*/ 420812 h 813570"/>
                  <a:gd name="connsiteX2151" fmla="*/ 431411 w 1503079"/>
                  <a:gd name="connsiteY2151" fmla="*/ 423306 h 813570"/>
                  <a:gd name="connsiteX2152" fmla="*/ 435151 w 1503079"/>
                  <a:gd name="connsiteY2152" fmla="*/ 423306 h 813570"/>
                  <a:gd name="connsiteX2153" fmla="*/ 435151 w 1503079"/>
                  <a:gd name="connsiteY2153" fmla="*/ 425800 h 813570"/>
                  <a:gd name="connsiteX2154" fmla="*/ 440139 w 1503079"/>
                  <a:gd name="connsiteY2154" fmla="*/ 427047 h 813570"/>
                  <a:gd name="connsiteX2155" fmla="*/ 442632 w 1503079"/>
                  <a:gd name="connsiteY2155" fmla="*/ 430787 h 813570"/>
                  <a:gd name="connsiteX2156" fmla="*/ 446373 w 1503079"/>
                  <a:gd name="connsiteY2156" fmla="*/ 430787 h 813570"/>
                  <a:gd name="connsiteX2157" fmla="*/ 447620 w 1503079"/>
                  <a:gd name="connsiteY2157" fmla="*/ 433281 h 813570"/>
                  <a:gd name="connsiteX2158" fmla="*/ 447620 w 1503079"/>
                  <a:gd name="connsiteY2158" fmla="*/ 432034 h 813570"/>
                  <a:gd name="connsiteX2159" fmla="*/ 451360 w 1503079"/>
                  <a:gd name="connsiteY2159" fmla="*/ 435775 h 813570"/>
                  <a:gd name="connsiteX2160" fmla="*/ 457595 w 1503079"/>
                  <a:gd name="connsiteY2160" fmla="*/ 434528 h 813570"/>
                  <a:gd name="connsiteX2161" fmla="*/ 462582 w 1503079"/>
                  <a:gd name="connsiteY2161" fmla="*/ 443256 h 813570"/>
                  <a:gd name="connsiteX2162" fmla="*/ 465076 w 1503079"/>
                  <a:gd name="connsiteY2162" fmla="*/ 437021 h 813570"/>
                  <a:gd name="connsiteX2163" fmla="*/ 476921 w 1503079"/>
                  <a:gd name="connsiteY2163" fmla="*/ 445749 h 813570"/>
                  <a:gd name="connsiteX2164" fmla="*/ 485649 w 1503079"/>
                  <a:gd name="connsiteY2164" fmla="*/ 440762 h 813570"/>
                  <a:gd name="connsiteX2165" fmla="*/ 491883 w 1503079"/>
                  <a:gd name="connsiteY2165" fmla="*/ 442009 h 813570"/>
                  <a:gd name="connsiteX2166" fmla="*/ 493130 w 1503079"/>
                  <a:gd name="connsiteY2166" fmla="*/ 438268 h 813570"/>
                  <a:gd name="connsiteX2167" fmla="*/ 495623 w 1503079"/>
                  <a:gd name="connsiteY2167" fmla="*/ 439515 h 813570"/>
                  <a:gd name="connsiteX2168" fmla="*/ 496870 w 1503079"/>
                  <a:gd name="connsiteY2168" fmla="*/ 438268 h 813570"/>
                  <a:gd name="connsiteX2169" fmla="*/ 499364 w 1503079"/>
                  <a:gd name="connsiteY2169" fmla="*/ 440762 h 813570"/>
                  <a:gd name="connsiteX2170" fmla="*/ 505598 w 1503079"/>
                  <a:gd name="connsiteY2170" fmla="*/ 438268 h 813570"/>
                  <a:gd name="connsiteX2171" fmla="*/ 519937 w 1503079"/>
                  <a:gd name="connsiteY2171" fmla="*/ 445749 h 813570"/>
                  <a:gd name="connsiteX2172" fmla="*/ 524924 w 1503079"/>
                  <a:gd name="connsiteY2172" fmla="*/ 449490 h 813570"/>
                  <a:gd name="connsiteX2173" fmla="*/ 526171 w 1503079"/>
                  <a:gd name="connsiteY2173" fmla="*/ 456971 h 813570"/>
                  <a:gd name="connsiteX2174" fmla="*/ 536146 w 1503079"/>
                  <a:gd name="connsiteY2174" fmla="*/ 460712 h 813570"/>
                  <a:gd name="connsiteX2175" fmla="*/ 539887 w 1503079"/>
                  <a:gd name="connsiteY2175" fmla="*/ 466946 h 813570"/>
                  <a:gd name="connsiteX2176" fmla="*/ 546121 w 1503079"/>
                  <a:gd name="connsiteY2176" fmla="*/ 466946 h 813570"/>
                  <a:gd name="connsiteX2177" fmla="*/ 556096 w 1503079"/>
                  <a:gd name="connsiteY2177" fmla="*/ 473180 h 813570"/>
                  <a:gd name="connsiteX2178" fmla="*/ 558589 w 1503079"/>
                  <a:gd name="connsiteY2178" fmla="*/ 480661 h 813570"/>
                  <a:gd name="connsiteX2179" fmla="*/ 564824 w 1503079"/>
                  <a:gd name="connsiteY2179" fmla="*/ 480661 h 813570"/>
                  <a:gd name="connsiteX2180" fmla="*/ 564824 w 1503079"/>
                  <a:gd name="connsiteY2180" fmla="*/ 484402 h 813570"/>
                  <a:gd name="connsiteX2181" fmla="*/ 567317 w 1503079"/>
                  <a:gd name="connsiteY2181" fmla="*/ 483155 h 813570"/>
                  <a:gd name="connsiteX2182" fmla="*/ 569811 w 1503079"/>
                  <a:gd name="connsiteY2182" fmla="*/ 484402 h 813570"/>
                  <a:gd name="connsiteX2183" fmla="*/ 585397 w 1503079"/>
                  <a:gd name="connsiteY2183" fmla="*/ 496247 h 813570"/>
                  <a:gd name="connsiteX2184" fmla="*/ 586644 w 1503079"/>
                  <a:gd name="connsiteY2184" fmla="*/ 498740 h 813570"/>
                  <a:gd name="connsiteX2185" fmla="*/ 594125 w 1503079"/>
                  <a:gd name="connsiteY2185" fmla="*/ 502481 h 813570"/>
                  <a:gd name="connsiteX2186" fmla="*/ 596618 w 1503079"/>
                  <a:gd name="connsiteY2186" fmla="*/ 508715 h 813570"/>
                  <a:gd name="connsiteX2187" fmla="*/ 601606 w 1503079"/>
                  <a:gd name="connsiteY2187" fmla="*/ 509962 h 813570"/>
                  <a:gd name="connsiteX2188" fmla="*/ 604100 w 1503079"/>
                  <a:gd name="connsiteY2188" fmla="*/ 512456 h 813570"/>
                  <a:gd name="connsiteX2189" fmla="*/ 604100 w 1503079"/>
                  <a:gd name="connsiteY2189" fmla="*/ 517443 h 813570"/>
                  <a:gd name="connsiteX2190" fmla="*/ 606593 w 1503079"/>
                  <a:gd name="connsiteY2190" fmla="*/ 514950 h 813570"/>
                  <a:gd name="connsiteX2191" fmla="*/ 609087 w 1503079"/>
                  <a:gd name="connsiteY2191" fmla="*/ 518690 h 813570"/>
                  <a:gd name="connsiteX2192" fmla="*/ 611581 w 1503079"/>
                  <a:gd name="connsiteY2192" fmla="*/ 523677 h 813570"/>
                  <a:gd name="connsiteX2193" fmla="*/ 616568 w 1503079"/>
                  <a:gd name="connsiteY2193" fmla="*/ 524924 h 813570"/>
                  <a:gd name="connsiteX2194" fmla="*/ 619062 w 1503079"/>
                  <a:gd name="connsiteY2194" fmla="*/ 528665 h 813570"/>
                  <a:gd name="connsiteX2195" fmla="*/ 621555 w 1503079"/>
                  <a:gd name="connsiteY2195" fmla="*/ 536146 h 813570"/>
                  <a:gd name="connsiteX2196" fmla="*/ 629037 w 1503079"/>
                  <a:gd name="connsiteY2196" fmla="*/ 538640 h 813570"/>
                  <a:gd name="connsiteX2197" fmla="*/ 634024 w 1503079"/>
                  <a:gd name="connsiteY2197" fmla="*/ 547368 h 813570"/>
                  <a:gd name="connsiteX2198" fmla="*/ 640258 w 1503079"/>
                  <a:gd name="connsiteY2198" fmla="*/ 549861 h 813570"/>
                  <a:gd name="connsiteX2199" fmla="*/ 637765 w 1503079"/>
                  <a:gd name="connsiteY2199" fmla="*/ 553602 h 813570"/>
                  <a:gd name="connsiteX2200" fmla="*/ 630283 w 1503079"/>
                  <a:gd name="connsiteY2200" fmla="*/ 549861 h 813570"/>
                  <a:gd name="connsiteX2201" fmla="*/ 617192 w 1503079"/>
                  <a:gd name="connsiteY2201" fmla="*/ 559836 h 813570"/>
                  <a:gd name="connsiteX2202" fmla="*/ 613451 w 1503079"/>
                  <a:gd name="connsiteY2202" fmla="*/ 556096 h 813570"/>
                  <a:gd name="connsiteX2203" fmla="*/ 609710 w 1503079"/>
                  <a:gd name="connsiteY2203" fmla="*/ 553602 h 813570"/>
                  <a:gd name="connsiteX2204" fmla="*/ 603476 w 1503079"/>
                  <a:gd name="connsiteY2204" fmla="*/ 556096 h 813570"/>
                  <a:gd name="connsiteX2205" fmla="*/ 595995 w 1503079"/>
                  <a:gd name="connsiteY2205" fmla="*/ 543004 h 813570"/>
                  <a:gd name="connsiteX2206" fmla="*/ 592254 w 1503079"/>
                  <a:gd name="connsiteY2206" fmla="*/ 539263 h 813570"/>
                  <a:gd name="connsiteX2207" fmla="*/ 589761 w 1503079"/>
                  <a:gd name="connsiteY2207" fmla="*/ 547368 h 813570"/>
                  <a:gd name="connsiteX2208" fmla="*/ 302361 w 1503079"/>
                  <a:gd name="connsiteY2208" fmla="*/ 609087 h 813570"/>
                  <a:gd name="connsiteX2209" fmla="*/ 288023 w 1503079"/>
                  <a:gd name="connsiteY2209" fmla="*/ 615321 h 813570"/>
                  <a:gd name="connsiteX2210" fmla="*/ 278048 w 1503079"/>
                  <a:gd name="connsiteY2210" fmla="*/ 609087 h 813570"/>
                  <a:gd name="connsiteX2211" fmla="*/ 273060 w 1503079"/>
                  <a:gd name="connsiteY2211" fmla="*/ 607840 h 813570"/>
                  <a:gd name="connsiteX2212" fmla="*/ 270567 w 1503079"/>
                  <a:gd name="connsiteY2212" fmla="*/ 601606 h 813570"/>
                  <a:gd name="connsiteX2213" fmla="*/ 253734 w 1503079"/>
                  <a:gd name="connsiteY2213" fmla="*/ 597865 h 813570"/>
                  <a:gd name="connsiteX2214" fmla="*/ 240642 w 1503079"/>
                  <a:gd name="connsiteY2214" fmla="*/ 581033 h 813570"/>
                  <a:gd name="connsiteX2215" fmla="*/ 231914 w 1503079"/>
                  <a:gd name="connsiteY2215" fmla="*/ 581033 h 813570"/>
                  <a:gd name="connsiteX2216" fmla="*/ 230668 w 1503079"/>
                  <a:gd name="connsiteY2216" fmla="*/ 576045 h 813570"/>
                  <a:gd name="connsiteX2217" fmla="*/ 228174 w 1503079"/>
                  <a:gd name="connsiteY2217" fmla="*/ 573552 h 813570"/>
                  <a:gd name="connsiteX2218" fmla="*/ 229421 w 1503079"/>
                  <a:gd name="connsiteY2218" fmla="*/ 569811 h 813570"/>
                  <a:gd name="connsiteX2219" fmla="*/ 228174 w 1503079"/>
                  <a:gd name="connsiteY2219" fmla="*/ 559836 h 813570"/>
                  <a:gd name="connsiteX2220" fmla="*/ 233161 w 1503079"/>
                  <a:gd name="connsiteY2220" fmla="*/ 557343 h 813570"/>
                  <a:gd name="connsiteX2221" fmla="*/ 238149 w 1503079"/>
                  <a:gd name="connsiteY2221" fmla="*/ 558589 h 813570"/>
                  <a:gd name="connsiteX2222" fmla="*/ 246877 w 1503079"/>
                  <a:gd name="connsiteY2222" fmla="*/ 554849 h 813570"/>
                  <a:gd name="connsiteX2223" fmla="*/ 248123 w 1503079"/>
                  <a:gd name="connsiteY2223" fmla="*/ 561083 h 813570"/>
                  <a:gd name="connsiteX2224" fmla="*/ 250617 w 1503079"/>
                  <a:gd name="connsiteY2224" fmla="*/ 564824 h 813570"/>
                  <a:gd name="connsiteX2225" fmla="*/ 259345 w 1503079"/>
                  <a:gd name="connsiteY2225" fmla="*/ 566070 h 813570"/>
                  <a:gd name="connsiteX2226" fmla="*/ 260592 w 1503079"/>
                  <a:gd name="connsiteY2226" fmla="*/ 569811 h 813570"/>
                  <a:gd name="connsiteX2227" fmla="*/ 265579 w 1503079"/>
                  <a:gd name="connsiteY2227" fmla="*/ 568564 h 813570"/>
                  <a:gd name="connsiteX2228" fmla="*/ 265579 w 1503079"/>
                  <a:gd name="connsiteY2228" fmla="*/ 569811 h 813570"/>
                  <a:gd name="connsiteX2229" fmla="*/ 271814 w 1503079"/>
                  <a:gd name="connsiteY2229" fmla="*/ 577292 h 813570"/>
                  <a:gd name="connsiteX2230" fmla="*/ 278048 w 1503079"/>
                  <a:gd name="connsiteY2230" fmla="*/ 581033 h 813570"/>
                  <a:gd name="connsiteX2231" fmla="*/ 281788 w 1503079"/>
                  <a:gd name="connsiteY2231" fmla="*/ 579786 h 813570"/>
                  <a:gd name="connsiteX2232" fmla="*/ 286776 w 1503079"/>
                  <a:gd name="connsiteY2232" fmla="*/ 586020 h 813570"/>
                  <a:gd name="connsiteX2233" fmla="*/ 291763 w 1503079"/>
                  <a:gd name="connsiteY2233" fmla="*/ 583526 h 813570"/>
                  <a:gd name="connsiteX2234" fmla="*/ 297998 w 1503079"/>
                  <a:gd name="connsiteY2234" fmla="*/ 588514 h 813570"/>
                  <a:gd name="connsiteX2235" fmla="*/ 299244 w 1503079"/>
                  <a:gd name="connsiteY2235" fmla="*/ 594748 h 813570"/>
                  <a:gd name="connsiteX2236" fmla="*/ 301738 w 1503079"/>
                  <a:gd name="connsiteY2236" fmla="*/ 599735 h 813570"/>
                  <a:gd name="connsiteX2237" fmla="*/ 300491 w 1503079"/>
                  <a:gd name="connsiteY2237" fmla="*/ 604723 h 813570"/>
                  <a:gd name="connsiteX2238" fmla="*/ 302361 w 1503079"/>
                  <a:gd name="connsiteY2238" fmla="*/ 609087 h 813570"/>
                  <a:gd name="connsiteX2239" fmla="*/ 559213 w 1503079"/>
                  <a:gd name="connsiteY2239" fmla="*/ 259345 h 813570"/>
                  <a:gd name="connsiteX2240" fmla="*/ 562953 w 1503079"/>
                  <a:gd name="connsiteY2240" fmla="*/ 263086 h 813570"/>
                  <a:gd name="connsiteX2241" fmla="*/ 564200 w 1503079"/>
                  <a:gd name="connsiteY2241" fmla="*/ 261839 h 813570"/>
                  <a:gd name="connsiteX2242" fmla="*/ 565447 w 1503079"/>
                  <a:gd name="connsiteY2242" fmla="*/ 260592 h 813570"/>
                  <a:gd name="connsiteX2243" fmla="*/ 566694 w 1503079"/>
                  <a:gd name="connsiteY2243" fmla="*/ 259968 h 813570"/>
                  <a:gd name="connsiteX2244" fmla="*/ 567317 w 1503079"/>
                  <a:gd name="connsiteY2244" fmla="*/ 260592 h 813570"/>
                  <a:gd name="connsiteX2245" fmla="*/ 572305 w 1503079"/>
                  <a:gd name="connsiteY2245" fmla="*/ 266826 h 813570"/>
                  <a:gd name="connsiteX2246" fmla="*/ 572305 w 1503079"/>
                  <a:gd name="connsiteY2246" fmla="*/ 269320 h 813570"/>
                  <a:gd name="connsiteX2247" fmla="*/ 574799 w 1503079"/>
                  <a:gd name="connsiteY2247" fmla="*/ 270567 h 813570"/>
                  <a:gd name="connsiteX2248" fmla="*/ 576045 w 1503079"/>
                  <a:gd name="connsiteY2248" fmla="*/ 274307 h 813570"/>
                  <a:gd name="connsiteX2249" fmla="*/ 579786 w 1503079"/>
                  <a:gd name="connsiteY2249" fmla="*/ 279295 h 813570"/>
                  <a:gd name="connsiteX2250" fmla="*/ 582903 w 1503079"/>
                  <a:gd name="connsiteY2250" fmla="*/ 279295 h 813570"/>
                  <a:gd name="connsiteX2251" fmla="*/ 581656 w 1503079"/>
                  <a:gd name="connsiteY2251" fmla="*/ 280542 h 813570"/>
                  <a:gd name="connsiteX2252" fmla="*/ 571681 w 1503079"/>
                  <a:gd name="connsiteY2252" fmla="*/ 281788 h 813570"/>
                  <a:gd name="connsiteX2253" fmla="*/ 565447 w 1503079"/>
                  <a:gd name="connsiteY2253" fmla="*/ 286776 h 813570"/>
                  <a:gd name="connsiteX2254" fmla="*/ 562953 w 1503079"/>
                  <a:gd name="connsiteY2254" fmla="*/ 313583 h 813570"/>
                  <a:gd name="connsiteX2255" fmla="*/ 561707 w 1503079"/>
                  <a:gd name="connsiteY2255" fmla="*/ 319817 h 813570"/>
                  <a:gd name="connsiteX2256" fmla="*/ 564200 w 1503079"/>
                  <a:gd name="connsiteY2256" fmla="*/ 323558 h 813570"/>
                  <a:gd name="connsiteX2257" fmla="*/ 556719 w 1503079"/>
                  <a:gd name="connsiteY2257" fmla="*/ 331039 h 813570"/>
                  <a:gd name="connsiteX2258" fmla="*/ 556096 w 1503079"/>
                  <a:gd name="connsiteY2258" fmla="*/ 330416 h 813570"/>
                  <a:gd name="connsiteX2259" fmla="*/ 555472 w 1503079"/>
                  <a:gd name="connsiteY2259" fmla="*/ 329792 h 813570"/>
                  <a:gd name="connsiteX2260" fmla="*/ 551732 w 1503079"/>
                  <a:gd name="connsiteY2260" fmla="*/ 327298 h 813570"/>
                  <a:gd name="connsiteX2261" fmla="*/ 551732 w 1503079"/>
                  <a:gd name="connsiteY2261" fmla="*/ 324805 h 813570"/>
                  <a:gd name="connsiteX2262" fmla="*/ 547991 w 1503079"/>
                  <a:gd name="connsiteY2262" fmla="*/ 318570 h 813570"/>
                  <a:gd name="connsiteX2263" fmla="*/ 545498 w 1503079"/>
                  <a:gd name="connsiteY2263" fmla="*/ 318570 h 813570"/>
                  <a:gd name="connsiteX2264" fmla="*/ 544874 w 1503079"/>
                  <a:gd name="connsiteY2264" fmla="*/ 316700 h 813570"/>
                  <a:gd name="connsiteX2265" fmla="*/ 544251 w 1503079"/>
                  <a:gd name="connsiteY2265" fmla="*/ 316077 h 813570"/>
                  <a:gd name="connsiteX2266" fmla="*/ 544251 w 1503079"/>
                  <a:gd name="connsiteY2266" fmla="*/ 314830 h 813570"/>
                  <a:gd name="connsiteX2267" fmla="*/ 542380 w 1503079"/>
                  <a:gd name="connsiteY2267" fmla="*/ 313583 h 813570"/>
                  <a:gd name="connsiteX2268" fmla="*/ 539887 w 1503079"/>
                  <a:gd name="connsiteY2268" fmla="*/ 311089 h 813570"/>
                  <a:gd name="connsiteX2269" fmla="*/ 539887 w 1503079"/>
                  <a:gd name="connsiteY2269" fmla="*/ 309843 h 813570"/>
                  <a:gd name="connsiteX2270" fmla="*/ 537393 w 1503079"/>
                  <a:gd name="connsiteY2270" fmla="*/ 308596 h 813570"/>
                  <a:gd name="connsiteX2271" fmla="*/ 538640 w 1503079"/>
                  <a:gd name="connsiteY2271" fmla="*/ 306102 h 813570"/>
                  <a:gd name="connsiteX2272" fmla="*/ 536146 w 1503079"/>
                  <a:gd name="connsiteY2272" fmla="*/ 303608 h 813570"/>
                  <a:gd name="connsiteX2273" fmla="*/ 534899 w 1503079"/>
                  <a:gd name="connsiteY2273" fmla="*/ 301115 h 813570"/>
                  <a:gd name="connsiteX2274" fmla="*/ 534899 w 1503079"/>
                  <a:gd name="connsiteY2274" fmla="*/ 301115 h 813570"/>
                  <a:gd name="connsiteX2275" fmla="*/ 537393 w 1503079"/>
                  <a:gd name="connsiteY2275" fmla="*/ 298621 h 813570"/>
                  <a:gd name="connsiteX2276" fmla="*/ 533652 w 1503079"/>
                  <a:gd name="connsiteY2276" fmla="*/ 288646 h 813570"/>
                  <a:gd name="connsiteX2277" fmla="*/ 528042 w 1503079"/>
                  <a:gd name="connsiteY2277" fmla="*/ 289893 h 813570"/>
                  <a:gd name="connsiteX2278" fmla="*/ 528042 w 1503079"/>
                  <a:gd name="connsiteY2278" fmla="*/ 286152 h 813570"/>
                  <a:gd name="connsiteX2279" fmla="*/ 535523 w 1503079"/>
                  <a:gd name="connsiteY2279" fmla="*/ 271814 h 813570"/>
                  <a:gd name="connsiteX2280" fmla="*/ 544251 w 1503079"/>
                  <a:gd name="connsiteY2280" fmla="*/ 271814 h 813570"/>
                  <a:gd name="connsiteX2281" fmla="*/ 550485 w 1503079"/>
                  <a:gd name="connsiteY2281" fmla="*/ 265579 h 813570"/>
                  <a:gd name="connsiteX2282" fmla="*/ 549238 w 1503079"/>
                  <a:gd name="connsiteY2282" fmla="*/ 269320 h 813570"/>
                  <a:gd name="connsiteX2283" fmla="*/ 559213 w 1503079"/>
                  <a:gd name="connsiteY2283" fmla="*/ 259345 h 813570"/>
                  <a:gd name="connsiteX2284" fmla="*/ 816064 w 1503079"/>
                  <a:gd name="connsiteY2284" fmla="*/ 299244 h 813570"/>
                  <a:gd name="connsiteX2285" fmla="*/ 813571 w 1503079"/>
                  <a:gd name="connsiteY2285" fmla="*/ 295504 h 813570"/>
                  <a:gd name="connsiteX2286" fmla="*/ 809830 w 1503079"/>
                  <a:gd name="connsiteY2286" fmla="*/ 295504 h 813570"/>
                  <a:gd name="connsiteX2287" fmla="*/ 807336 w 1503079"/>
                  <a:gd name="connsiteY2287" fmla="*/ 293010 h 813570"/>
                  <a:gd name="connsiteX2288" fmla="*/ 805466 w 1503079"/>
                  <a:gd name="connsiteY2288" fmla="*/ 290516 h 813570"/>
                  <a:gd name="connsiteX2289" fmla="*/ 807336 w 1503079"/>
                  <a:gd name="connsiteY2289" fmla="*/ 291763 h 813570"/>
                  <a:gd name="connsiteX2290" fmla="*/ 809830 w 1503079"/>
                  <a:gd name="connsiteY2290" fmla="*/ 288023 h 813570"/>
                  <a:gd name="connsiteX2291" fmla="*/ 816064 w 1503079"/>
                  <a:gd name="connsiteY2291" fmla="*/ 299244 h 813570"/>
                  <a:gd name="connsiteX2292" fmla="*/ 813571 w 1503079"/>
                  <a:gd name="connsiteY2292" fmla="*/ 226303 h 813570"/>
                  <a:gd name="connsiteX2293" fmla="*/ 809830 w 1503079"/>
                  <a:gd name="connsiteY2293" fmla="*/ 225680 h 813570"/>
                  <a:gd name="connsiteX2294" fmla="*/ 806713 w 1503079"/>
                  <a:gd name="connsiteY2294" fmla="*/ 214458 h 813570"/>
                  <a:gd name="connsiteX2295" fmla="*/ 799232 w 1503079"/>
                  <a:gd name="connsiteY2295" fmla="*/ 207601 h 813570"/>
                  <a:gd name="connsiteX2296" fmla="*/ 798608 w 1503079"/>
                  <a:gd name="connsiteY2296" fmla="*/ 203860 h 813570"/>
                  <a:gd name="connsiteX2297" fmla="*/ 794244 w 1503079"/>
                  <a:gd name="connsiteY2297" fmla="*/ 201990 h 813570"/>
                  <a:gd name="connsiteX2298" fmla="*/ 794868 w 1503079"/>
                  <a:gd name="connsiteY2298" fmla="*/ 197002 h 813570"/>
                  <a:gd name="connsiteX2299" fmla="*/ 791751 w 1503079"/>
                  <a:gd name="connsiteY2299" fmla="*/ 195132 h 813570"/>
                  <a:gd name="connsiteX2300" fmla="*/ 785516 w 1503079"/>
                  <a:gd name="connsiteY2300" fmla="*/ 188275 h 813570"/>
                  <a:gd name="connsiteX2301" fmla="*/ 781776 w 1503079"/>
                  <a:gd name="connsiteY2301" fmla="*/ 182664 h 813570"/>
                  <a:gd name="connsiteX2302" fmla="*/ 779906 w 1503079"/>
                  <a:gd name="connsiteY2302" fmla="*/ 177676 h 813570"/>
                  <a:gd name="connsiteX2303" fmla="*/ 786140 w 1503079"/>
                  <a:gd name="connsiteY2303" fmla="*/ 177676 h 813570"/>
                  <a:gd name="connsiteX2304" fmla="*/ 788634 w 1503079"/>
                  <a:gd name="connsiteY2304" fmla="*/ 181417 h 813570"/>
                  <a:gd name="connsiteX2305" fmla="*/ 793621 w 1503079"/>
                  <a:gd name="connsiteY2305" fmla="*/ 186404 h 813570"/>
                  <a:gd name="connsiteX2306" fmla="*/ 796115 w 1503079"/>
                  <a:gd name="connsiteY2306" fmla="*/ 190145 h 813570"/>
                  <a:gd name="connsiteX2307" fmla="*/ 798608 w 1503079"/>
                  <a:gd name="connsiteY2307" fmla="*/ 186404 h 813570"/>
                  <a:gd name="connsiteX2308" fmla="*/ 804843 w 1503079"/>
                  <a:gd name="connsiteY2308" fmla="*/ 187651 h 813570"/>
                  <a:gd name="connsiteX2309" fmla="*/ 807336 w 1503079"/>
                  <a:gd name="connsiteY2309" fmla="*/ 195132 h 813570"/>
                  <a:gd name="connsiteX2310" fmla="*/ 811077 w 1503079"/>
                  <a:gd name="connsiteY2310" fmla="*/ 195132 h 813570"/>
                  <a:gd name="connsiteX2311" fmla="*/ 816064 w 1503079"/>
                  <a:gd name="connsiteY2311" fmla="*/ 201366 h 813570"/>
                  <a:gd name="connsiteX2312" fmla="*/ 818558 w 1503079"/>
                  <a:gd name="connsiteY2312" fmla="*/ 198873 h 813570"/>
                  <a:gd name="connsiteX2313" fmla="*/ 821052 w 1503079"/>
                  <a:gd name="connsiteY2313" fmla="*/ 203860 h 813570"/>
                  <a:gd name="connsiteX2314" fmla="*/ 823545 w 1503079"/>
                  <a:gd name="connsiteY2314" fmla="*/ 208848 h 813570"/>
                  <a:gd name="connsiteX2315" fmla="*/ 826039 w 1503079"/>
                  <a:gd name="connsiteY2315" fmla="*/ 206354 h 813570"/>
                  <a:gd name="connsiteX2316" fmla="*/ 827286 w 1503079"/>
                  <a:gd name="connsiteY2316" fmla="*/ 212588 h 813570"/>
                  <a:gd name="connsiteX2317" fmla="*/ 831650 w 1503079"/>
                  <a:gd name="connsiteY2317" fmla="*/ 213212 h 813570"/>
                  <a:gd name="connsiteX2318" fmla="*/ 832273 w 1503079"/>
                  <a:gd name="connsiteY2318" fmla="*/ 215082 h 813570"/>
                  <a:gd name="connsiteX2319" fmla="*/ 833520 w 1503079"/>
                  <a:gd name="connsiteY2319" fmla="*/ 216329 h 813570"/>
                  <a:gd name="connsiteX2320" fmla="*/ 838508 w 1503079"/>
                  <a:gd name="connsiteY2320" fmla="*/ 223810 h 813570"/>
                  <a:gd name="connsiteX2321" fmla="*/ 839754 w 1503079"/>
                  <a:gd name="connsiteY2321" fmla="*/ 227550 h 813570"/>
                  <a:gd name="connsiteX2322" fmla="*/ 847236 w 1503079"/>
                  <a:gd name="connsiteY2322" fmla="*/ 255604 h 813570"/>
                  <a:gd name="connsiteX2323" fmla="*/ 848482 w 1503079"/>
                  <a:gd name="connsiteY2323" fmla="*/ 258098 h 813570"/>
                  <a:gd name="connsiteX2324" fmla="*/ 853470 w 1503079"/>
                  <a:gd name="connsiteY2324" fmla="*/ 261839 h 813570"/>
                  <a:gd name="connsiteX2325" fmla="*/ 854093 w 1503079"/>
                  <a:gd name="connsiteY2325" fmla="*/ 264956 h 813570"/>
                  <a:gd name="connsiteX2326" fmla="*/ 853470 w 1503079"/>
                  <a:gd name="connsiteY2326" fmla="*/ 265579 h 813570"/>
                  <a:gd name="connsiteX2327" fmla="*/ 841625 w 1503079"/>
                  <a:gd name="connsiteY2327" fmla="*/ 263086 h 813570"/>
                  <a:gd name="connsiteX2328" fmla="*/ 837884 w 1503079"/>
                  <a:gd name="connsiteY2328" fmla="*/ 265579 h 813570"/>
                  <a:gd name="connsiteX2329" fmla="*/ 837884 w 1503079"/>
                  <a:gd name="connsiteY2329" fmla="*/ 263086 h 813570"/>
                  <a:gd name="connsiteX2330" fmla="*/ 837261 w 1503079"/>
                  <a:gd name="connsiteY2330" fmla="*/ 263086 h 813570"/>
                  <a:gd name="connsiteX2331" fmla="*/ 837261 w 1503079"/>
                  <a:gd name="connsiteY2331" fmla="*/ 262462 h 813570"/>
                  <a:gd name="connsiteX2332" fmla="*/ 831650 w 1503079"/>
                  <a:gd name="connsiteY2332" fmla="*/ 259345 h 813570"/>
                  <a:gd name="connsiteX2333" fmla="*/ 832273 w 1503079"/>
                  <a:gd name="connsiteY2333" fmla="*/ 254358 h 813570"/>
                  <a:gd name="connsiteX2334" fmla="*/ 827909 w 1503079"/>
                  <a:gd name="connsiteY2334" fmla="*/ 249994 h 813570"/>
                  <a:gd name="connsiteX2335" fmla="*/ 826663 w 1503079"/>
                  <a:gd name="connsiteY2335" fmla="*/ 242513 h 813570"/>
                  <a:gd name="connsiteX2336" fmla="*/ 821675 w 1503079"/>
                  <a:gd name="connsiteY2336" fmla="*/ 236902 h 813570"/>
                  <a:gd name="connsiteX2337" fmla="*/ 814194 w 1503079"/>
                  <a:gd name="connsiteY2337" fmla="*/ 231291 h 813570"/>
                  <a:gd name="connsiteX2338" fmla="*/ 814817 w 1503079"/>
                  <a:gd name="connsiteY2338" fmla="*/ 227550 h 813570"/>
                  <a:gd name="connsiteX2339" fmla="*/ 813571 w 1503079"/>
                  <a:gd name="connsiteY2339" fmla="*/ 226303 h 813570"/>
                  <a:gd name="connsiteX2340" fmla="*/ 935139 w 1503079"/>
                  <a:gd name="connsiteY2340" fmla="*/ 222563 h 813570"/>
                  <a:gd name="connsiteX2341" fmla="*/ 940126 w 1503079"/>
                  <a:gd name="connsiteY2341" fmla="*/ 222563 h 813570"/>
                  <a:gd name="connsiteX2342" fmla="*/ 948854 w 1503079"/>
                  <a:gd name="connsiteY2342" fmla="*/ 235655 h 813570"/>
                  <a:gd name="connsiteX2343" fmla="*/ 960699 w 1503079"/>
                  <a:gd name="connsiteY2343" fmla="*/ 239395 h 813570"/>
                  <a:gd name="connsiteX2344" fmla="*/ 966933 w 1503079"/>
                  <a:gd name="connsiteY2344" fmla="*/ 251241 h 813570"/>
                  <a:gd name="connsiteX2345" fmla="*/ 983766 w 1503079"/>
                  <a:gd name="connsiteY2345" fmla="*/ 258722 h 813570"/>
                  <a:gd name="connsiteX2346" fmla="*/ 987506 w 1503079"/>
                  <a:gd name="connsiteY2346" fmla="*/ 264956 h 813570"/>
                  <a:gd name="connsiteX2347" fmla="*/ 996234 w 1503079"/>
                  <a:gd name="connsiteY2347" fmla="*/ 268696 h 813570"/>
                  <a:gd name="connsiteX2348" fmla="*/ 1008079 w 1503079"/>
                  <a:gd name="connsiteY2348" fmla="*/ 283035 h 813570"/>
                  <a:gd name="connsiteX2349" fmla="*/ 1011820 w 1503079"/>
                  <a:gd name="connsiteY2349" fmla="*/ 283035 h 813570"/>
                  <a:gd name="connsiteX2350" fmla="*/ 1011820 w 1503079"/>
                  <a:gd name="connsiteY2350" fmla="*/ 285529 h 813570"/>
                  <a:gd name="connsiteX2351" fmla="*/ 1013067 w 1503079"/>
                  <a:gd name="connsiteY2351" fmla="*/ 285529 h 813570"/>
                  <a:gd name="connsiteX2352" fmla="*/ 1016807 w 1503079"/>
                  <a:gd name="connsiteY2352" fmla="*/ 289269 h 813570"/>
                  <a:gd name="connsiteX2353" fmla="*/ 1023042 w 1503079"/>
                  <a:gd name="connsiteY2353" fmla="*/ 290516 h 813570"/>
                  <a:gd name="connsiteX2354" fmla="*/ 1028029 w 1503079"/>
                  <a:gd name="connsiteY2354" fmla="*/ 296751 h 813570"/>
                  <a:gd name="connsiteX2355" fmla="*/ 1034263 w 1503079"/>
                  <a:gd name="connsiteY2355" fmla="*/ 299244 h 813570"/>
                  <a:gd name="connsiteX2356" fmla="*/ 1035510 w 1503079"/>
                  <a:gd name="connsiteY2356" fmla="*/ 304232 h 813570"/>
                  <a:gd name="connsiteX2357" fmla="*/ 1040498 w 1503079"/>
                  <a:gd name="connsiteY2357" fmla="*/ 306725 h 813570"/>
                  <a:gd name="connsiteX2358" fmla="*/ 1045485 w 1503079"/>
                  <a:gd name="connsiteY2358" fmla="*/ 314206 h 813570"/>
                  <a:gd name="connsiteX2359" fmla="*/ 1051719 w 1503079"/>
                  <a:gd name="connsiteY2359" fmla="*/ 314206 h 813570"/>
                  <a:gd name="connsiteX2360" fmla="*/ 1063564 w 1503079"/>
                  <a:gd name="connsiteY2360" fmla="*/ 322934 h 813570"/>
                  <a:gd name="connsiteX2361" fmla="*/ 1066058 w 1503079"/>
                  <a:gd name="connsiteY2361" fmla="*/ 329169 h 813570"/>
                  <a:gd name="connsiteX2362" fmla="*/ 1069799 w 1503079"/>
                  <a:gd name="connsiteY2362" fmla="*/ 335403 h 813570"/>
                  <a:gd name="connsiteX2363" fmla="*/ 1072292 w 1503079"/>
                  <a:gd name="connsiteY2363" fmla="*/ 339144 h 813570"/>
                  <a:gd name="connsiteX2364" fmla="*/ 1076033 w 1503079"/>
                  <a:gd name="connsiteY2364" fmla="*/ 342884 h 813570"/>
                  <a:gd name="connsiteX2365" fmla="*/ 1077280 w 1503079"/>
                  <a:gd name="connsiteY2365" fmla="*/ 347871 h 813570"/>
                  <a:gd name="connsiteX2366" fmla="*/ 1084761 w 1503079"/>
                  <a:gd name="connsiteY2366" fmla="*/ 352859 h 813570"/>
                  <a:gd name="connsiteX2367" fmla="*/ 1088501 w 1503079"/>
                  <a:gd name="connsiteY2367" fmla="*/ 365951 h 813570"/>
                  <a:gd name="connsiteX2368" fmla="*/ 1089748 w 1503079"/>
                  <a:gd name="connsiteY2368" fmla="*/ 367198 h 813570"/>
                  <a:gd name="connsiteX2369" fmla="*/ 1095983 w 1503079"/>
                  <a:gd name="connsiteY2369" fmla="*/ 375926 h 813570"/>
                  <a:gd name="connsiteX2370" fmla="*/ 1095983 w 1503079"/>
                  <a:gd name="connsiteY2370" fmla="*/ 375926 h 813570"/>
                  <a:gd name="connsiteX2371" fmla="*/ 1090372 w 1503079"/>
                  <a:gd name="connsiteY2371" fmla="*/ 375926 h 813570"/>
                  <a:gd name="connsiteX2372" fmla="*/ 1085384 w 1503079"/>
                  <a:gd name="connsiteY2372" fmla="*/ 370938 h 813570"/>
                  <a:gd name="connsiteX2373" fmla="*/ 1085384 w 1503079"/>
                  <a:gd name="connsiteY2373" fmla="*/ 368445 h 813570"/>
                  <a:gd name="connsiteX2374" fmla="*/ 1080397 w 1503079"/>
                  <a:gd name="connsiteY2374" fmla="*/ 367198 h 813570"/>
                  <a:gd name="connsiteX2375" fmla="*/ 1079150 w 1503079"/>
                  <a:gd name="connsiteY2375" fmla="*/ 362210 h 813570"/>
                  <a:gd name="connsiteX2376" fmla="*/ 1072916 w 1503079"/>
                  <a:gd name="connsiteY2376" fmla="*/ 359717 h 813570"/>
                  <a:gd name="connsiteX2377" fmla="*/ 1070422 w 1503079"/>
                  <a:gd name="connsiteY2377" fmla="*/ 357223 h 813570"/>
                  <a:gd name="connsiteX2378" fmla="*/ 1067928 w 1503079"/>
                  <a:gd name="connsiteY2378" fmla="*/ 358470 h 813570"/>
                  <a:gd name="connsiteX2379" fmla="*/ 1066682 w 1503079"/>
                  <a:gd name="connsiteY2379" fmla="*/ 357223 h 813570"/>
                  <a:gd name="connsiteX2380" fmla="*/ 1061694 w 1503079"/>
                  <a:gd name="connsiteY2380" fmla="*/ 352235 h 813570"/>
                  <a:gd name="connsiteX2381" fmla="*/ 1059200 w 1503079"/>
                  <a:gd name="connsiteY2381" fmla="*/ 352235 h 813570"/>
                  <a:gd name="connsiteX2382" fmla="*/ 1056707 w 1503079"/>
                  <a:gd name="connsiteY2382" fmla="*/ 347248 h 813570"/>
                  <a:gd name="connsiteX2383" fmla="*/ 1052966 w 1503079"/>
                  <a:gd name="connsiteY2383" fmla="*/ 347871 h 813570"/>
                  <a:gd name="connsiteX2384" fmla="*/ 1052966 w 1503079"/>
                  <a:gd name="connsiteY2384" fmla="*/ 343508 h 813570"/>
                  <a:gd name="connsiteX2385" fmla="*/ 1051719 w 1503079"/>
                  <a:gd name="connsiteY2385" fmla="*/ 343508 h 813570"/>
                  <a:gd name="connsiteX2386" fmla="*/ 1051719 w 1503079"/>
                  <a:gd name="connsiteY2386" fmla="*/ 343508 h 813570"/>
                  <a:gd name="connsiteX2387" fmla="*/ 1051719 w 1503079"/>
                  <a:gd name="connsiteY2387" fmla="*/ 343508 h 813570"/>
                  <a:gd name="connsiteX2388" fmla="*/ 1049849 w 1503079"/>
                  <a:gd name="connsiteY2388" fmla="*/ 344131 h 813570"/>
                  <a:gd name="connsiteX2389" fmla="*/ 1046732 w 1503079"/>
                  <a:gd name="connsiteY2389" fmla="*/ 341637 h 813570"/>
                  <a:gd name="connsiteX2390" fmla="*/ 1046108 w 1503079"/>
                  <a:gd name="connsiteY2390" fmla="*/ 341637 h 813570"/>
                  <a:gd name="connsiteX2391" fmla="*/ 1046732 w 1503079"/>
                  <a:gd name="connsiteY2391" fmla="*/ 339144 h 813570"/>
                  <a:gd name="connsiteX2392" fmla="*/ 1044238 w 1503079"/>
                  <a:gd name="connsiteY2392" fmla="*/ 340390 h 813570"/>
                  <a:gd name="connsiteX2393" fmla="*/ 1044238 w 1503079"/>
                  <a:gd name="connsiteY2393" fmla="*/ 339144 h 813570"/>
                  <a:gd name="connsiteX2394" fmla="*/ 1040498 w 1503079"/>
                  <a:gd name="connsiteY2394" fmla="*/ 330416 h 813570"/>
                  <a:gd name="connsiteX2395" fmla="*/ 1034263 w 1503079"/>
                  <a:gd name="connsiteY2395" fmla="*/ 327922 h 813570"/>
                  <a:gd name="connsiteX2396" fmla="*/ 1031770 w 1503079"/>
                  <a:gd name="connsiteY2396" fmla="*/ 324181 h 813570"/>
                  <a:gd name="connsiteX2397" fmla="*/ 1031770 w 1503079"/>
                  <a:gd name="connsiteY2397" fmla="*/ 316700 h 813570"/>
                  <a:gd name="connsiteX2398" fmla="*/ 1023042 w 1503079"/>
                  <a:gd name="connsiteY2398" fmla="*/ 315453 h 813570"/>
                  <a:gd name="connsiteX2399" fmla="*/ 1023042 w 1503079"/>
                  <a:gd name="connsiteY2399" fmla="*/ 311713 h 813570"/>
                  <a:gd name="connsiteX2400" fmla="*/ 1018054 w 1503079"/>
                  <a:gd name="connsiteY2400" fmla="*/ 310466 h 813570"/>
                  <a:gd name="connsiteX2401" fmla="*/ 1018054 w 1503079"/>
                  <a:gd name="connsiteY2401" fmla="*/ 307972 h 813570"/>
                  <a:gd name="connsiteX2402" fmla="*/ 1015561 w 1503079"/>
                  <a:gd name="connsiteY2402" fmla="*/ 307972 h 813570"/>
                  <a:gd name="connsiteX2403" fmla="*/ 1014314 w 1503079"/>
                  <a:gd name="connsiteY2403" fmla="*/ 305479 h 813570"/>
                  <a:gd name="connsiteX2404" fmla="*/ 1010573 w 1503079"/>
                  <a:gd name="connsiteY2404" fmla="*/ 301738 h 813570"/>
                  <a:gd name="connsiteX2405" fmla="*/ 1006833 w 1503079"/>
                  <a:gd name="connsiteY2405" fmla="*/ 297997 h 813570"/>
                  <a:gd name="connsiteX2406" fmla="*/ 1005586 w 1503079"/>
                  <a:gd name="connsiteY2406" fmla="*/ 296751 h 813570"/>
                  <a:gd name="connsiteX2407" fmla="*/ 999351 w 1503079"/>
                  <a:gd name="connsiteY2407" fmla="*/ 299244 h 813570"/>
                  <a:gd name="connsiteX2408" fmla="*/ 996858 w 1503079"/>
                  <a:gd name="connsiteY2408" fmla="*/ 291763 h 813570"/>
                  <a:gd name="connsiteX2409" fmla="*/ 994364 w 1503079"/>
                  <a:gd name="connsiteY2409" fmla="*/ 289269 h 813570"/>
                  <a:gd name="connsiteX2410" fmla="*/ 993117 w 1503079"/>
                  <a:gd name="connsiteY2410" fmla="*/ 285529 h 813570"/>
                  <a:gd name="connsiteX2411" fmla="*/ 988130 w 1503079"/>
                  <a:gd name="connsiteY2411" fmla="*/ 285529 h 813570"/>
                  <a:gd name="connsiteX2412" fmla="*/ 986883 w 1503079"/>
                  <a:gd name="connsiteY2412" fmla="*/ 281788 h 813570"/>
                  <a:gd name="connsiteX2413" fmla="*/ 983142 w 1503079"/>
                  <a:gd name="connsiteY2413" fmla="*/ 280542 h 813570"/>
                  <a:gd name="connsiteX2414" fmla="*/ 978155 w 1503079"/>
                  <a:gd name="connsiteY2414" fmla="*/ 275554 h 813570"/>
                  <a:gd name="connsiteX2415" fmla="*/ 979402 w 1503079"/>
                  <a:gd name="connsiteY2415" fmla="*/ 271814 h 813570"/>
                  <a:gd name="connsiteX2416" fmla="*/ 971921 w 1503079"/>
                  <a:gd name="connsiteY2416" fmla="*/ 271814 h 813570"/>
                  <a:gd name="connsiteX2417" fmla="*/ 968180 w 1503079"/>
                  <a:gd name="connsiteY2417" fmla="*/ 268073 h 813570"/>
                  <a:gd name="connsiteX2418" fmla="*/ 970674 w 1503079"/>
                  <a:gd name="connsiteY2418" fmla="*/ 263086 h 813570"/>
                  <a:gd name="connsiteX2419" fmla="*/ 961946 w 1503079"/>
                  <a:gd name="connsiteY2419" fmla="*/ 263086 h 813570"/>
                  <a:gd name="connsiteX2420" fmla="*/ 955712 w 1503079"/>
                  <a:gd name="connsiteY2420" fmla="*/ 254358 h 813570"/>
                  <a:gd name="connsiteX2421" fmla="*/ 951971 w 1503079"/>
                  <a:gd name="connsiteY2421" fmla="*/ 254358 h 813570"/>
                  <a:gd name="connsiteX2422" fmla="*/ 950724 w 1503079"/>
                  <a:gd name="connsiteY2422" fmla="*/ 248123 h 813570"/>
                  <a:gd name="connsiteX2423" fmla="*/ 946984 w 1503079"/>
                  <a:gd name="connsiteY2423" fmla="*/ 249370 h 813570"/>
                  <a:gd name="connsiteX2424" fmla="*/ 946984 w 1503079"/>
                  <a:gd name="connsiteY2424" fmla="*/ 245630 h 813570"/>
                  <a:gd name="connsiteX2425" fmla="*/ 943243 w 1503079"/>
                  <a:gd name="connsiteY2425" fmla="*/ 241889 h 813570"/>
                  <a:gd name="connsiteX2426" fmla="*/ 937009 w 1503079"/>
                  <a:gd name="connsiteY2426" fmla="*/ 240642 h 813570"/>
                  <a:gd name="connsiteX2427" fmla="*/ 939503 w 1503079"/>
                  <a:gd name="connsiteY2427" fmla="*/ 233161 h 813570"/>
                  <a:gd name="connsiteX2428" fmla="*/ 935139 w 1503079"/>
                  <a:gd name="connsiteY2428" fmla="*/ 222563 h 813570"/>
                  <a:gd name="connsiteX2429" fmla="*/ 1167053 w 1503079"/>
                  <a:gd name="connsiteY2429" fmla="*/ 330416 h 813570"/>
                  <a:gd name="connsiteX2430" fmla="*/ 1167053 w 1503079"/>
                  <a:gd name="connsiteY2430" fmla="*/ 352235 h 813570"/>
                  <a:gd name="connsiteX2431" fmla="*/ 1162066 w 1503079"/>
                  <a:gd name="connsiteY2431" fmla="*/ 349742 h 813570"/>
                  <a:gd name="connsiteX2432" fmla="*/ 1159572 w 1503079"/>
                  <a:gd name="connsiteY2432" fmla="*/ 350989 h 813570"/>
                  <a:gd name="connsiteX2433" fmla="*/ 1158325 w 1503079"/>
                  <a:gd name="connsiteY2433" fmla="*/ 348495 h 813570"/>
                  <a:gd name="connsiteX2434" fmla="*/ 1154584 w 1503079"/>
                  <a:gd name="connsiteY2434" fmla="*/ 348495 h 813570"/>
                  <a:gd name="connsiteX2435" fmla="*/ 1153338 w 1503079"/>
                  <a:gd name="connsiteY2435" fmla="*/ 346001 h 813570"/>
                  <a:gd name="connsiteX2436" fmla="*/ 1147103 w 1503079"/>
                  <a:gd name="connsiteY2436" fmla="*/ 343508 h 813570"/>
                  <a:gd name="connsiteX2437" fmla="*/ 1138375 w 1503079"/>
                  <a:gd name="connsiteY2437" fmla="*/ 343508 h 813570"/>
                  <a:gd name="connsiteX2438" fmla="*/ 1134635 w 1503079"/>
                  <a:gd name="connsiteY2438" fmla="*/ 341014 h 813570"/>
                  <a:gd name="connsiteX2439" fmla="*/ 1125907 w 1503079"/>
                  <a:gd name="connsiteY2439" fmla="*/ 336026 h 813570"/>
                  <a:gd name="connsiteX2440" fmla="*/ 1115932 w 1503079"/>
                  <a:gd name="connsiteY2440" fmla="*/ 332286 h 813570"/>
                  <a:gd name="connsiteX2441" fmla="*/ 1109698 w 1503079"/>
                  <a:gd name="connsiteY2441" fmla="*/ 324805 h 813570"/>
                  <a:gd name="connsiteX2442" fmla="*/ 1105957 w 1503079"/>
                  <a:gd name="connsiteY2442" fmla="*/ 324805 h 813570"/>
                  <a:gd name="connsiteX2443" fmla="*/ 1094112 w 1503079"/>
                  <a:gd name="connsiteY2443" fmla="*/ 317324 h 813570"/>
                  <a:gd name="connsiteX2444" fmla="*/ 1090372 w 1503079"/>
                  <a:gd name="connsiteY2444" fmla="*/ 314830 h 813570"/>
                  <a:gd name="connsiteX2445" fmla="*/ 1090372 w 1503079"/>
                  <a:gd name="connsiteY2445" fmla="*/ 306102 h 813570"/>
                  <a:gd name="connsiteX2446" fmla="*/ 1097853 w 1503079"/>
                  <a:gd name="connsiteY2446" fmla="*/ 298621 h 813570"/>
                  <a:gd name="connsiteX2447" fmla="*/ 1101593 w 1503079"/>
                  <a:gd name="connsiteY2447" fmla="*/ 299868 h 813570"/>
                  <a:gd name="connsiteX2448" fmla="*/ 1102840 w 1503079"/>
                  <a:gd name="connsiteY2448" fmla="*/ 297374 h 813570"/>
                  <a:gd name="connsiteX2449" fmla="*/ 1110321 w 1503079"/>
                  <a:gd name="connsiteY2449" fmla="*/ 299868 h 813570"/>
                  <a:gd name="connsiteX2450" fmla="*/ 1115309 w 1503079"/>
                  <a:gd name="connsiteY2450" fmla="*/ 298621 h 813570"/>
                  <a:gd name="connsiteX2451" fmla="*/ 1127154 w 1503079"/>
                  <a:gd name="connsiteY2451" fmla="*/ 301115 h 813570"/>
                  <a:gd name="connsiteX2452" fmla="*/ 1128401 w 1503079"/>
                  <a:gd name="connsiteY2452" fmla="*/ 303608 h 813570"/>
                  <a:gd name="connsiteX2453" fmla="*/ 1135882 w 1503079"/>
                  <a:gd name="connsiteY2453" fmla="*/ 301115 h 813570"/>
                  <a:gd name="connsiteX2454" fmla="*/ 1150221 w 1503079"/>
                  <a:gd name="connsiteY2454" fmla="*/ 311089 h 813570"/>
                  <a:gd name="connsiteX2455" fmla="*/ 1158948 w 1503079"/>
                  <a:gd name="connsiteY2455" fmla="*/ 309843 h 813570"/>
                  <a:gd name="connsiteX2456" fmla="*/ 1166430 w 1503079"/>
                  <a:gd name="connsiteY2456" fmla="*/ 311089 h 813570"/>
                  <a:gd name="connsiteX2457" fmla="*/ 1167676 w 1503079"/>
                  <a:gd name="connsiteY2457" fmla="*/ 314830 h 813570"/>
                  <a:gd name="connsiteX2458" fmla="*/ 1169547 w 1503079"/>
                  <a:gd name="connsiteY2458" fmla="*/ 307972 h 813570"/>
                  <a:gd name="connsiteX2459" fmla="*/ 1170170 w 1503079"/>
                  <a:gd name="connsiteY2459" fmla="*/ 317947 h 813570"/>
                  <a:gd name="connsiteX2460" fmla="*/ 1168923 w 1503079"/>
                  <a:gd name="connsiteY2460" fmla="*/ 319194 h 813570"/>
                  <a:gd name="connsiteX2461" fmla="*/ 1167676 w 1503079"/>
                  <a:gd name="connsiteY2461" fmla="*/ 322934 h 813570"/>
                  <a:gd name="connsiteX2462" fmla="*/ 1167053 w 1503079"/>
                  <a:gd name="connsiteY2462" fmla="*/ 330416 h 813570"/>
                  <a:gd name="connsiteX2463" fmla="*/ 1210693 w 1503079"/>
                  <a:gd name="connsiteY2463" fmla="*/ 502481 h 813570"/>
                  <a:gd name="connsiteX2464" fmla="*/ 1208199 w 1503079"/>
                  <a:gd name="connsiteY2464" fmla="*/ 499987 h 813570"/>
                  <a:gd name="connsiteX2465" fmla="*/ 1200718 w 1503079"/>
                  <a:gd name="connsiteY2465" fmla="*/ 490013 h 813570"/>
                  <a:gd name="connsiteX2466" fmla="*/ 1201965 w 1503079"/>
                  <a:gd name="connsiteY2466" fmla="*/ 486272 h 813570"/>
                  <a:gd name="connsiteX2467" fmla="*/ 1196977 w 1503079"/>
                  <a:gd name="connsiteY2467" fmla="*/ 485025 h 813570"/>
                  <a:gd name="connsiteX2468" fmla="*/ 1195731 w 1503079"/>
                  <a:gd name="connsiteY2468" fmla="*/ 481285 h 813570"/>
                  <a:gd name="connsiteX2469" fmla="*/ 1194484 w 1503079"/>
                  <a:gd name="connsiteY2469" fmla="*/ 480038 h 813570"/>
                  <a:gd name="connsiteX2470" fmla="*/ 1190743 w 1503079"/>
                  <a:gd name="connsiteY2470" fmla="*/ 477544 h 813570"/>
                  <a:gd name="connsiteX2471" fmla="*/ 1188250 w 1503079"/>
                  <a:gd name="connsiteY2471" fmla="*/ 471310 h 813570"/>
                  <a:gd name="connsiteX2472" fmla="*/ 1194484 w 1503079"/>
                  <a:gd name="connsiteY2472" fmla="*/ 472557 h 813570"/>
                  <a:gd name="connsiteX2473" fmla="*/ 1198224 w 1503079"/>
                  <a:gd name="connsiteY2473" fmla="*/ 476297 h 813570"/>
                  <a:gd name="connsiteX2474" fmla="*/ 1198224 w 1503079"/>
                  <a:gd name="connsiteY2474" fmla="*/ 481285 h 813570"/>
                  <a:gd name="connsiteX2475" fmla="*/ 1204459 w 1503079"/>
                  <a:gd name="connsiteY2475" fmla="*/ 480038 h 813570"/>
                  <a:gd name="connsiteX2476" fmla="*/ 1206952 w 1503079"/>
                  <a:gd name="connsiteY2476" fmla="*/ 486272 h 813570"/>
                  <a:gd name="connsiteX2477" fmla="*/ 1213187 w 1503079"/>
                  <a:gd name="connsiteY2477" fmla="*/ 487519 h 813570"/>
                  <a:gd name="connsiteX2478" fmla="*/ 1213187 w 1503079"/>
                  <a:gd name="connsiteY2478" fmla="*/ 486272 h 813570"/>
                  <a:gd name="connsiteX2479" fmla="*/ 1216927 w 1503079"/>
                  <a:gd name="connsiteY2479" fmla="*/ 488766 h 813570"/>
                  <a:gd name="connsiteX2480" fmla="*/ 1219421 w 1503079"/>
                  <a:gd name="connsiteY2480" fmla="*/ 491259 h 813570"/>
                  <a:gd name="connsiteX2481" fmla="*/ 1221914 w 1503079"/>
                  <a:gd name="connsiteY2481" fmla="*/ 498740 h 813570"/>
                  <a:gd name="connsiteX2482" fmla="*/ 1224408 w 1503079"/>
                  <a:gd name="connsiteY2482" fmla="*/ 501234 h 813570"/>
                  <a:gd name="connsiteX2483" fmla="*/ 1225655 w 1503079"/>
                  <a:gd name="connsiteY2483" fmla="*/ 507468 h 813570"/>
                  <a:gd name="connsiteX2484" fmla="*/ 1229396 w 1503079"/>
                  <a:gd name="connsiteY2484" fmla="*/ 516196 h 813570"/>
                  <a:gd name="connsiteX2485" fmla="*/ 1219421 w 1503079"/>
                  <a:gd name="connsiteY2485" fmla="*/ 513703 h 813570"/>
                  <a:gd name="connsiteX2486" fmla="*/ 1215680 w 1503079"/>
                  <a:gd name="connsiteY2486" fmla="*/ 503728 h 813570"/>
                  <a:gd name="connsiteX2487" fmla="*/ 1210693 w 1503079"/>
                  <a:gd name="connsiteY2487" fmla="*/ 502481 h 813570"/>
                  <a:gd name="connsiteX2488" fmla="*/ 1175158 w 1503079"/>
                  <a:gd name="connsiteY2488" fmla="*/ 458841 h 813570"/>
                  <a:gd name="connsiteX2489" fmla="*/ 1180768 w 1503079"/>
                  <a:gd name="connsiteY2489" fmla="*/ 462582 h 813570"/>
                  <a:gd name="connsiteX2490" fmla="*/ 1187003 w 1503079"/>
                  <a:gd name="connsiteY2490" fmla="*/ 470063 h 813570"/>
                  <a:gd name="connsiteX2491" fmla="*/ 1178275 w 1503079"/>
                  <a:gd name="connsiteY2491" fmla="*/ 471310 h 813570"/>
                  <a:gd name="connsiteX2492" fmla="*/ 1174534 w 1503079"/>
                  <a:gd name="connsiteY2492" fmla="*/ 459465 h 813570"/>
                  <a:gd name="connsiteX2493" fmla="*/ 1175158 w 1503079"/>
                  <a:gd name="connsiteY2493" fmla="*/ 458841 h 813570"/>
                  <a:gd name="connsiteX2494" fmla="*/ 1154584 w 1503079"/>
                  <a:gd name="connsiteY2494" fmla="*/ 277424 h 813570"/>
                  <a:gd name="connsiteX2495" fmla="*/ 1155831 w 1503079"/>
                  <a:gd name="connsiteY2495" fmla="*/ 279295 h 813570"/>
                  <a:gd name="connsiteX2496" fmla="*/ 1157078 w 1503079"/>
                  <a:gd name="connsiteY2496" fmla="*/ 281788 h 813570"/>
                  <a:gd name="connsiteX2497" fmla="*/ 1154584 w 1503079"/>
                  <a:gd name="connsiteY2497" fmla="*/ 281165 h 813570"/>
                  <a:gd name="connsiteX2498" fmla="*/ 1154584 w 1503079"/>
                  <a:gd name="connsiteY2498" fmla="*/ 277424 h 813570"/>
                  <a:gd name="connsiteX2499" fmla="*/ 1155208 w 1503079"/>
                  <a:gd name="connsiteY2499" fmla="*/ 246253 h 813570"/>
                  <a:gd name="connsiteX2500" fmla="*/ 1155208 w 1503079"/>
                  <a:gd name="connsiteY2500" fmla="*/ 246253 h 813570"/>
                  <a:gd name="connsiteX2501" fmla="*/ 1155208 w 1503079"/>
                  <a:gd name="connsiteY2501" fmla="*/ 246253 h 813570"/>
                  <a:gd name="connsiteX2502" fmla="*/ 1155208 w 1503079"/>
                  <a:gd name="connsiteY2502" fmla="*/ 246253 h 813570"/>
                  <a:gd name="connsiteX2503" fmla="*/ 1138999 w 1503079"/>
                  <a:gd name="connsiteY2503" fmla="*/ 198249 h 813570"/>
                  <a:gd name="connsiteX2504" fmla="*/ 1136505 w 1503079"/>
                  <a:gd name="connsiteY2504" fmla="*/ 203237 h 813570"/>
                  <a:gd name="connsiteX2505" fmla="*/ 1141493 w 1503079"/>
                  <a:gd name="connsiteY2505" fmla="*/ 203237 h 813570"/>
                  <a:gd name="connsiteX2506" fmla="*/ 1141493 w 1503079"/>
                  <a:gd name="connsiteY2506" fmla="*/ 218199 h 813570"/>
                  <a:gd name="connsiteX2507" fmla="*/ 1138999 w 1503079"/>
                  <a:gd name="connsiteY2507" fmla="*/ 218199 h 813570"/>
                  <a:gd name="connsiteX2508" fmla="*/ 1137752 w 1503079"/>
                  <a:gd name="connsiteY2508" fmla="*/ 216329 h 813570"/>
                  <a:gd name="connsiteX2509" fmla="*/ 1137129 w 1503079"/>
                  <a:gd name="connsiteY2509" fmla="*/ 213212 h 813570"/>
                  <a:gd name="connsiteX2510" fmla="*/ 1134635 w 1503079"/>
                  <a:gd name="connsiteY2510" fmla="*/ 212588 h 813570"/>
                  <a:gd name="connsiteX2511" fmla="*/ 1132765 w 1503079"/>
                  <a:gd name="connsiteY2511" fmla="*/ 210718 h 813570"/>
                  <a:gd name="connsiteX2512" fmla="*/ 1130271 w 1503079"/>
                  <a:gd name="connsiteY2512" fmla="*/ 203237 h 813570"/>
                  <a:gd name="connsiteX2513" fmla="*/ 1121543 w 1503079"/>
                  <a:gd name="connsiteY2513" fmla="*/ 185157 h 813570"/>
                  <a:gd name="connsiteX2514" fmla="*/ 1116556 w 1503079"/>
                  <a:gd name="connsiteY2514" fmla="*/ 177676 h 813570"/>
                  <a:gd name="connsiteX2515" fmla="*/ 1122790 w 1503079"/>
                  <a:gd name="connsiteY2515" fmla="*/ 170195 h 813570"/>
                  <a:gd name="connsiteX2516" fmla="*/ 1124037 w 1503079"/>
                  <a:gd name="connsiteY2516" fmla="*/ 175183 h 813570"/>
                  <a:gd name="connsiteX2517" fmla="*/ 1129024 w 1503079"/>
                  <a:gd name="connsiteY2517" fmla="*/ 177676 h 813570"/>
                  <a:gd name="connsiteX2518" fmla="*/ 1131518 w 1503079"/>
                  <a:gd name="connsiteY2518" fmla="*/ 186404 h 813570"/>
                  <a:gd name="connsiteX2519" fmla="*/ 1134635 w 1503079"/>
                  <a:gd name="connsiteY2519" fmla="*/ 188275 h 813570"/>
                  <a:gd name="connsiteX2520" fmla="*/ 1133388 w 1503079"/>
                  <a:gd name="connsiteY2520" fmla="*/ 190145 h 813570"/>
                  <a:gd name="connsiteX2521" fmla="*/ 1138999 w 1503079"/>
                  <a:gd name="connsiteY2521" fmla="*/ 198249 h 813570"/>
                  <a:gd name="connsiteX2522" fmla="*/ 1090995 w 1503079"/>
                  <a:gd name="connsiteY2522" fmla="*/ 236278 h 813570"/>
                  <a:gd name="connsiteX2523" fmla="*/ 1095983 w 1503079"/>
                  <a:gd name="connsiteY2523" fmla="*/ 235031 h 813570"/>
                  <a:gd name="connsiteX2524" fmla="*/ 1107828 w 1503079"/>
                  <a:gd name="connsiteY2524" fmla="*/ 237525 h 813570"/>
                  <a:gd name="connsiteX2525" fmla="*/ 1109074 w 1503079"/>
                  <a:gd name="connsiteY2525" fmla="*/ 240019 h 813570"/>
                  <a:gd name="connsiteX2526" fmla="*/ 1116556 w 1503079"/>
                  <a:gd name="connsiteY2526" fmla="*/ 237525 h 813570"/>
                  <a:gd name="connsiteX2527" fmla="*/ 1130894 w 1503079"/>
                  <a:gd name="connsiteY2527" fmla="*/ 247500 h 813570"/>
                  <a:gd name="connsiteX2528" fmla="*/ 1132141 w 1503079"/>
                  <a:gd name="connsiteY2528" fmla="*/ 247500 h 813570"/>
                  <a:gd name="connsiteX2529" fmla="*/ 1134635 w 1503079"/>
                  <a:gd name="connsiteY2529" fmla="*/ 250617 h 813570"/>
                  <a:gd name="connsiteX2530" fmla="*/ 1133388 w 1503079"/>
                  <a:gd name="connsiteY2530" fmla="*/ 251864 h 813570"/>
                  <a:gd name="connsiteX2531" fmla="*/ 1134635 w 1503079"/>
                  <a:gd name="connsiteY2531" fmla="*/ 254358 h 813570"/>
                  <a:gd name="connsiteX2532" fmla="*/ 1140869 w 1503079"/>
                  <a:gd name="connsiteY2532" fmla="*/ 260592 h 813570"/>
                  <a:gd name="connsiteX2533" fmla="*/ 1147103 w 1503079"/>
                  <a:gd name="connsiteY2533" fmla="*/ 264332 h 813570"/>
                  <a:gd name="connsiteX2534" fmla="*/ 1145857 w 1503079"/>
                  <a:gd name="connsiteY2534" fmla="*/ 268073 h 813570"/>
                  <a:gd name="connsiteX2535" fmla="*/ 1148350 w 1503079"/>
                  <a:gd name="connsiteY2535" fmla="*/ 270567 h 813570"/>
                  <a:gd name="connsiteX2536" fmla="*/ 1150844 w 1503079"/>
                  <a:gd name="connsiteY2536" fmla="*/ 274307 h 813570"/>
                  <a:gd name="connsiteX2537" fmla="*/ 1152091 w 1503079"/>
                  <a:gd name="connsiteY2537" fmla="*/ 274307 h 813570"/>
                  <a:gd name="connsiteX2538" fmla="*/ 1154584 w 1503079"/>
                  <a:gd name="connsiteY2538" fmla="*/ 276801 h 813570"/>
                  <a:gd name="connsiteX2539" fmla="*/ 1147103 w 1503079"/>
                  <a:gd name="connsiteY2539" fmla="*/ 278048 h 813570"/>
                  <a:gd name="connsiteX2540" fmla="*/ 1144610 w 1503079"/>
                  <a:gd name="connsiteY2540" fmla="*/ 276801 h 813570"/>
                  <a:gd name="connsiteX2541" fmla="*/ 1142116 w 1503079"/>
                  <a:gd name="connsiteY2541" fmla="*/ 270567 h 813570"/>
                  <a:gd name="connsiteX2542" fmla="*/ 1135882 w 1503079"/>
                  <a:gd name="connsiteY2542" fmla="*/ 266826 h 813570"/>
                  <a:gd name="connsiteX2543" fmla="*/ 1133388 w 1503079"/>
                  <a:gd name="connsiteY2543" fmla="*/ 269320 h 813570"/>
                  <a:gd name="connsiteX2544" fmla="*/ 1125907 w 1503079"/>
                  <a:gd name="connsiteY2544" fmla="*/ 266826 h 813570"/>
                  <a:gd name="connsiteX2545" fmla="*/ 1125907 w 1503079"/>
                  <a:gd name="connsiteY2545" fmla="*/ 256851 h 813570"/>
                  <a:gd name="connsiteX2546" fmla="*/ 1118426 w 1503079"/>
                  <a:gd name="connsiteY2546" fmla="*/ 258098 h 813570"/>
                  <a:gd name="connsiteX2547" fmla="*/ 1109698 w 1503079"/>
                  <a:gd name="connsiteY2547" fmla="*/ 251864 h 813570"/>
                  <a:gd name="connsiteX2548" fmla="*/ 1107204 w 1503079"/>
                  <a:gd name="connsiteY2548" fmla="*/ 245630 h 813570"/>
                  <a:gd name="connsiteX2549" fmla="*/ 1102217 w 1503079"/>
                  <a:gd name="connsiteY2549" fmla="*/ 245630 h 813570"/>
                  <a:gd name="connsiteX2550" fmla="*/ 1095983 w 1503079"/>
                  <a:gd name="connsiteY2550" fmla="*/ 243136 h 813570"/>
                  <a:gd name="connsiteX2551" fmla="*/ 1092242 w 1503079"/>
                  <a:gd name="connsiteY2551" fmla="*/ 240642 h 813570"/>
                  <a:gd name="connsiteX2552" fmla="*/ 1089748 w 1503079"/>
                  <a:gd name="connsiteY2552" fmla="*/ 236278 h 813570"/>
                  <a:gd name="connsiteX2553" fmla="*/ 1090995 w 1503079"/>
                  <a:gd name="connsiteY2553" fmla="*/ 236278 h 813570"/>
                  <a:gd name="connsiteX2554" fmla="*/ 990000 w 1503079"/>
                  <a:gd name="connsiteY2554" fmla="*/ 456348 h 813570"/>
                  <a:gd name="connsiteX2555" fmla="*/ 986260 w 1503079"/>
                  <a:gd name="connsiteY2555" fmla="*/ 462582 h 813570"/>
                  <a:gd name="connsiteX2556" fmla="*/ 980025 w 1503079"/>
                  <a:gd name="connsiteY2556" fmla="*/ 456348 h 813570"/>
                  <a:gd name="connsiteX2557" fmla="*/ 964440 w 1503079"/>
                  <a:gd name="connsiteY2557" fmla="*/ 453854 h 813570"/>
                  <a:gd name="connsiteX2558" fmla="*/ 961946 w 1503079"/>
                  <a:gd name="connsiteY2558" fmla="*/ 455101 h 813570"/>
                  <a:gd name="connsiteX2559" fmla="*/ 963193 w 1503079"/>
                  <a:gd name="connsiteY2559" fmla="*/ 463829 h 813570"/>
                  <a:gd name="connsiteX2560" fmla="*/ 964440 w 1503079"/>
                  <a:gd name="connsiteY2560" fmla="*/ 465075 h 813570"/>
                  <a:gd name="connsiteX2561" fmla="*/ 964440 w 1503079"/>
                  <a:gd name="connsiteY2561" fmla="*/ 472557 h 813570"/>
                  <a:gd name="connsiteX2562" fmla="*/ 968180 w 1503079"/>
                  <a:gd name="connsiteY2562" fmla="*/ 476297 h 813570"/>
                  <a:gd name="connsiteX2563" fmla="*/ 966933 w 1503079"/>
                  <a:gd name="connsiteY2563" fmla="*/ 481285 h 813570"/>
                  <a:gd name="connsiteX2564" fmla="*/ 969427 w 1503079"/>
                  <a:gd name="connsiteY2564" fmla="*/ 483778 h 813570"/>
                  <a:gd name="connsiteX2565" fmla="*/ 969427 w 1503079"/>
                  <a:gd name="connsiteY2565" fmla="*/ 490013 h 813570"/>
                  <a:gd name="connsiteX2566" fmla="*/ 971921 w 1503079"/>
                  <a:gd name="connsiteY2566" fmla="*/ 492506 h 813570"/>
                  <a:gd name="connsiteX2567" fmla="*/ 973168 w 1503079"/>
                  <a:gd name="connsiteY2567" fmla="*/ 495000 h 813570"/>
                  <a:gd name="connsiteX2568" fmla="*/ 970674 w 1503079"/>
                  <a:gd name="connsiteY2568" fmla="*/ 496247 h 813570"/>
                  <a:gd name="connsiteX2569" fmla="*/ 971921 w 1503079"/>
                  <a:gd name="connsiteY2569" fmla="*/ 499987 h 813570"/>
                  <a:gd name="connsiteX2570" fmla="*/ 971921 w 1503079"/>
                  <a:gd name="connsiteY2570" fmla="*/ 499987 h 813570"/>
                  <a:gd name="connsiteX2571" fmla="*/ 971921 w 1503079"/>
                  <a:gd name="connsiteY2571" fmla="*/ 499987 h 813570"/>
                  <a:gd name="connsiteX2572" fmla="*/ 968180 w 1503079"/>
                  <a:gd name="connsiteY2572" fmla="*/ 496247 h 813570"/>
                  <a:gd name="connsiteX2573" fmla="*/ 966933 w 1503079"/>
                  <a:gd name="connsiteY2573" fmla="*/ 487519 h 813570"/>
                  <a:gd name="connsiteX2574" fmla="*/ 960699 w 1503079"/>
                  <a:gd name="connsiteY2574" fmla="*/ 486272 h 813570"/>
                  <a:gd name="connsiteX2575" fmla="*/ 956959 w 1503079"/>
                  <a:gd name="connsiteY2575" fmla="*/ 483778 h 813570"/>
                  <a:gd name="connsiteX2576" fmla="*/ 955712 w 1503079"/>
                  <a:gd name="connsiteY2576" fmla="*/ 478791 h 813570"/>
                  <a:gd name="connsiteX2577" fmla="*/ 946984 w 1503079"/>
                  <a:gd name="connsiteY2577" fmla="*/ 476297 h 813570"/>
                  <a:gd name="connsiteX2578" fmla="*/ 945737 w 1503079"/>
                  <a:gd name="connsiteY2578" fmla="*/ 467569 h 813570"/>
                  <a:gd name="connsiteX2579" fmla="*/ 940749 w 1503079"/>
                  <a:gd name="connsiteY2579" fmla="*/ 461335 h 813570"/>
                  <a:gd name="connsiteX2580" fmla="*/ 935762 w 1503079"/>
                  <a:gd name="connsiteY2580" fmla="*/ 460088 h 813570"/>
                  <a:gd name="connsiteX2581" fmla="*/ 934515 w 1503079"/>
                  <a:gd name="connsiteY2581" fmla="*/ 463829 h 813570"/>
                  <a:gd name="connsiteX2582" fmla="*/ 933268 w 1503079"/>
                  <a:gd name="connsiteY2582" fmla="*/ 451984 h 813570"/>
                  <a:gd name="connsiteX2583" fmla="*/ 929528 w 1503079"/>
                  <a:gd name="connsiteY2583" fmla="*/ 446996 h 813570"/>
                  <a:gd name="connsiteX2584" fmla="*/ 925787 w 1503079"/>
                  <a:gd name="connsiteY2584" fmla="*/ 448243 h 813570"/>
                  <a:gd name="connsiteX2585" fmla="*/ 920800 w 1503079"/>
                  <a:gd name="connsiteY2585" fmla="*/ 438268 h 813570"/>
                  <a:gd name="connsiteX2586" fmla="*/ 913319 w 1503079"/>
                  <a:gd name="connsiteY2586" fmla="*/ 434528 h 813570"/>
                  <a:gd name="connsiteX2587" fmla="*/ 912072 w 1503079"/>
                  <a:gd name="connsiteY2587" fmla="*/ 422683 h 813570"/>
                  <a:gd name="connsiteX2588" fmla="*/ 910825 w 1503079"/>
                  <a:gd name="connsiteY2588" fmla="*/ 420189 h 813570"/>
                  <a:gd name="connsiteX2589" fmla="*/ 918306 w 1503079"/>
                  <a:gd name="connsiteY2589" fmla="*/ 422683 h 813570"/>
                  <a:gd name="connsiteX2590" fmla="*/ 923294 w 1503079"/>
                  <a:gd name="connsiteY2590" fmla="*/ 421436 h 813570"/>
                  <a:gd name="connsiteX2591" fmla="*/ 935139 w 1503079"/>
                  <a:gd name="connsiteY2591" fmla="*/ 423929 h 813570"/>
                  <a:gd name="connsiteX2592" fmla="*/ 936385 w 1503079"/>
                  <a:gd name="connsiteY2592" fmla="*/ 426423 h 813570"/>
                  <a:gd name="connsiteX2593" fmla="*/ 943867 w 1503079"/>
                  <a:gd name="connsiteY2593" fmla="*/ 423929 h 813570"/>
                  <a:gd name="connsiteX2594" fmla="*/ 958205 w 1503079"/>
                  <a:gd name="connsiteY2594" fmla="*/ 433904 h 813570"/>
                  <a:gd name="connsiteX2595" fmla="*/ 966933 w 1503079"/>
                  <a:gd name="connsiteY2595" fmla="*/ 432657 h 813570"/>
                  <a:gd name="connsiteX2596" fmla="*/ 974414 w 1503079"/>
                  <a:gd name="connsiteY2596" fmla="*/ 433904 h 813570"/>
                  <a:gd name="connsiteX2597" fmla="*/ 975661 w 1503079"/>
                  <a:gd name="connsiteY2597" fmla="*/ 437645 h 813570"/>
                  <a:gd name="connsiteX2598" fmla="*/ 976908 w 1503079"/>
                  <a:gd name="connsiteY2598" fmla="*/ 432034 h 813570"/>
                  <a:gd name="connsiteX2599" fmla="*/ 980025 w 1503079"/>
                  <a:gd name="connsiteY2599" fmla="*/ 432034 h 813570"/>
                  <a:gd name="connsiteX2600" fmla="*/ 981272 w 1503079"/>
                  <a:gd name="connsiteY2600" fmla="*/ 432657 h 813570"/>
                  <a:gd name="connsiteX2601" fmla="*/ 981896 w 1503079"/>
                  <a:gd name="connsiteY2601" fmla="*/ 431410 h 813570"/>
                  <a:gd name="connsiteX2602" fmla="*/ 984389 w 1503079"/>
                  <a:gd name="connsiteY2602" fmla="*/ 430787 h 813570"/>
                  <a:gd name="connsiteX2603" fmla="*/ 988130 w 1503079"/>
                  <a:gd name="connsiteY2603" fmla="*/ 434528 h 813570"/>
                  <a:gd name="connsiteX2604" fmla="*/ 986883 w 1503079"/>
                  <a:gd name="connsiteY2604" fmla="*/ 439515 h 813570"/>
                  <a:gd name="connsiteX2605" fmla="*/ 990623 w 1503079"/>
                  <a:gd name="connsiteY2605" fmla="*/ 442009 h 813570"/>
                  <a:gd name="connsiteX2606" fmla="*/ 993117 w 1503079"/>
                  <a:gd name="connsiteY2606" fmla="*/ 449490 h 813570"/>
                  <a:gd name="connsiteX2607" fmla="*/ 989377 w 1503079"/>
                  <a:gd name="connsiteY2607" fmla="*/ 451984 h 813570"/>
                  <a:gd name="connsiteX2608" fmla="*/ 990000 w 1503079"/>
                  <a:gd name="connsiteY2608" fmla="*/ 456348 h 813570"/>
                  <a:gd name="connsiteX2609" fmla="*/ 977532 w 1503079"/>
                  <a:gd name="connsiteY2609" fmla="*/ 457594 h 813570"/>
                  <a:gd name="connsiteX2610" fmla="*/ 980025 w 1503079"/>
                  <a:gd name="connsiteY2610" fmla="*/ 458841 h 813570"/>
                  <a:gd name="connsiteX2611" fmla="*/ 980025 w 1503079"/>
                  <a:gd name="connsiteY2611" fmla="*/ 461335 h 813570"/>
                  <a:gd name="connsiteX2612" fmla="*/ 977532 w 1503079"/>
                  <a:gd name="connsiteY2612" fmla="*/ 457594 h 813570"/>
                  <a:gd name="connsiteX2613" fmla="*/ 877783 w 1503079"/>
                  <a:gd name="connsiteY2613" fmla="*/ 470686 h 813570"/>
                  <a:gd name="connsiteX2614" fmla="*/ 878407 w 1503079"/>
                  <a:gd name="connsiteY2614" fmla="*/ 471310 h 813570"/>
                  <a:gd name="connsiteX2615" fmla="*/ 878407 w 1503079"/>
                  <a:gd name="connsiteY2615" fmla="*/ 471933 h 813570"/>
                  <a:gd name="connsiteX2616" fmla="*/ 877783 w 1503079"/>
                  <a:gd name="connsiteY2616" fmla="*/ 470686 h 813570"/>
                  <a:gd name="connsiteX2617" fmla="*/ 855340 w 1503079"/>
                  <a:gd name="connsiteY2617" fmla="*/ 504975 h 813570"/>
                  <a:gd name="connsiteX2618" fmla="*/ 845365 w 1503079"/>
                  <a:gd name="connsiteY2618" fmla="*/ 495000 h 813570"/>
                  <a:gd name="connsiteX2619" fmla="*/ 836637 w 1503079"/>
                  <a:gd name="connsiteY2619" fmla="*/ 493753 h 813570"/>
                  <a:gd name="connsiteX2620" fmla="*/ 829156 w 1503079"/>
                  <a:gd name="connsiteY2620" fmla="*/ 485025 h 813570"/>
                  <a:gd name="connsiteX2621" fmla="*/ 824169 w 1503079"/>
                  <a:gd name="connsiteY2621" fmla="*/ 482531 h 813570"/>
                  <a:gd name="connsiteX2622" fmla="*/ 819181 w 1503079"/>
                  <a:gd name="connsiteY2622" fmla="*/ 482531 h 813570"/>
                  <a:gd name="connsiteX2623" fmla="*/ 817935 w 1503079"/>
                  <a:gd name="connsiteY2623" fmla="*/ 477544 h 813570"/>
                  <a:gd name="connsiteX2624" fmla="*/ 806090 w 1503079"/>
                  <a:gd name="connsiteY2624" fmla="*/ 468816 h 813570"/>
                  <a:gd name="connsiteX2625" fmla="*/ 797362 w 1503079"/>
                  <a:gd name="connsiteY2625" fmla="*/ 466322 h 813570"/>
                  <a:gd name="connsiteX2626" fmla="*/ 796115 w 1503079"/>
                  <a:gd name="connsiteY2626" fmla="*/ 468816 h 813570"/>
                  <a:gd name="connsiteX2627" fmla="*/ 788634 w 1503079"/>
                  <a:gd name="connsiteY2627" fmla="*/ 454477 h 813570"/>
                  <a:gd name="connsiteX2628" fmla="*/ 786140 w 1503079"/>
                  <a:gd name="connsiteY2628" fmla="*/ 455101 h 813570"/>
                  <a:gd name="connsiteX2629" fmla="*/ 786140 w 1503079"/>
                  <a:gd name="connsiteY2629" fmla="*/ 453230 h 813570"/>
                  <a:gd name="connsiteX2630" fmla="*/ 784893 w 1503079"/>
                  <a:gd name="connsiteY2630" fmla="*/ 451984 h 813570"/>
                  <a:gd name="connsiteX2631" fmla="*/ 786763 w 1503079"/>
                  <a:gd name="connsiteY2631" fmla="*/ 447620 h 813570"/>
                  <a:gd name="connsiteX2632" fmla="*/ 791127 w 1503079"/>
                  <a:gd name="connsiteY2632" fmla="*/ 450113 h 813570"/>
                  <a:gd name="connsiteX2633" fmla="*/ 797362 w 1503079"/>
                  <a:gd name="connsiteY2633" fmla="*/ 448866 h 813570"/>
                  <a:gd name="connsiteX2634" fmla="*/ 797362 w 1503079"/>
                  <a:gd name="connsiteY2634" fmla="*/ 450737 h 813570"/>
                  <a:gd name="connsiteX2635" fmla="*/ 798608 w 1503079"/>
                  <a:gd name="connsiteY2635" fmla="*/ 450737 h 813570"/>
                  <a:gd name="connsiteX2636" fmla="*/ 801102 w 1503079"/>
                  <a:gd name="connsiteY2636" fmla="*/ 450113 h 813570"/>
                  <a:gd name="connsiteX2637" fmla="*/ 808583 w 1503079"/>
                  <a:gd name="connsiteY2637" fmla="*/ 452607 h 813570"/>
                  <a:gd name="connsiteX2638" fmla="*/ 809207 w 1503079"/>
                  <a:gd name="connsiteY2638" fmla="*/ 451360 h 813570"/>
                  <a:gd name="connsiteX2639" fmla="*/ 811700 w 1503079"/>
                  <a:gd name="connsiteY2639" fmla="*/ 451984 h 813570"/>
                  <a:gd name="connsiteX2640" fmla="*/ 816688 w 1503079"/>
                  <a:gd name="connsiteY2640" fmla="*/ 458218 h 813570"/>
                  <a:gd name="connsiteX2641" fmla="*/ 816688 w 1503079"/>
                  <a:gd name="connsiteY2641" fmla="*/ 460712 h 813570"/>
                  <a:gd name="connsiteX2642" fmla="*/ 823545 w 1503079"/>
                  <a:gd name="connsiteY2642" fmla="*/ 461958 h 813570"/>
                  <a:gd name="connsiteX2643" fmla="*/ 823545 w 1503079"/>
                  <a:gd name="connsiteY2643" fmla="*/ 461958 h 813570"/>
                  <a:gd name="connsiteX2644" fmla="*/ 824792 w 1503079"/>
                  <a:gd name="connsiteY2644" fmla="*/ 461958 h 813570"/>
                  <a:gd name="connsiteX2645" fmla="*/ 826663 w 1503079"/>
                  <a:gd name="connsiteY2645" fmla="*/ 461958 h 813570"/>
                  <a:gd name="connsiteX2646" fmla="*/ 827286 w 1503079"/>
                  <a:gd name="connsiteY2646" fmla="*/ 461958 h 813570"/>
                  <a:gd name="connsiteX2647" fmla="*/ 829780 w 1503079"/>
                  <a:gd name="connsiteY2647" fmla="*/ 464452 h 813570"/>
                  <a:gd name="connsiteX2648" fmla="*/ 837261 w 1503079"/>
                  <a:gd name="connsiteY2648" fmla="*/ 476297 h 813570"/>
                  <a:gd name="connsiteX2649" fmla="*/ 837261 w 1503079"/>
                  <a:gd name="connsiteY2649" fmla="*/ 480038 h 813570"/>
                  <a:gd name="connsiteX2650" fmla="*/ 844742 w 1503079"/>
                  <a:gd name="connsiteY2650" fmla="*/ 485025 h 813570"/>
                  <a:gd name="connsiteX2651" fmla="*/ 849106 w 1503079"/>
                  <a:gd name="connsiteY2651" fmla="*/ 483778 h 813570"/>
                  <a:gd name="connsiteX2652" fmla="*/ 849106 w 1503079"/>
                  <a:gd name="connsiteY2652" fmla="*/ 483778 h 813570"/>
                  <a:gd name="connsiteX2653" fmla="*/ 851600 w 1503079"/>
                  <a:gd name="connsiteY2653" fmla="*/ 483778 h 813570"/>
                  <a:gd name="connsiteX2654" fmla="*/ 854093 w 1503079"/>
                  <a:gd name="connsiteY2654" fmla="*/ 488766 h 813570"/>
                  <a:gd name="connsiteX2655" fmla="*/ 855964 w 1503079"/>
                  <a:gd name="connsiteY2655" fmla="*/ 488142 h 813570"/>
                  <a:gd name="connsiteX2656" fmla="*/ 856587 w 1503079"/>
                  <a:gd name="connsiteY2656" fmla="*/ 491259 h 813570"/>
                  <a:gd name="connsiteX2657" fmla="*/ 865315 w 1503079"/>
                  <a:gd name="connsiteY2657" fmla="*/ 495000 h 813570"/>
                  <a:gd name="connsiteX2658" fmla="*/ 865315 w 1503079"/>
                  <a:gd name="connsiteY2658" fmla="*/ 495623 h 813570"/>
                  <a:gd name="connsiteX2659" fmla="*/ 858457 w 1503079"/>
                  <a:gd name="connsiteY2659" fmla="*/ 501234 h 813570"/>
                  <a:gd name="connsiteX2660" fmla="*/ 855964 w 1503079"/>
                  <a:gd name="connsiteY2660" fmla="*/ 507468 h 813570"/>
                  <a:gd name="connsiteX2661" fmla="*/ 855340 w 1503079"/>
                  <a:gd name="connsiteY2661" fmla="*/ 504975 h 813570"/>
                  <a:gd name="connsiteX2662" fmla="*/ 623426 w 1503079"/>
                  <a:gd name="connsiteY2662" fmla="*/ 491883 h 813570"/>
                  <a:gd name="connsiteX2663" fmla="*/ 614698 w 1503079"/>
                  <a:gd name="connsiteY2663" fmla="*/ 488142 h 813570"/>
                  <a:gd name="connsiteX2664" fmla="*/ 617192 w 1503079"/>
                  <a:gd name="connsiteY2664" fmla="*/ 485649 h 813570"/>
                  <a:gd name="connsiteX2665" fmla="*/ 627166 w 1503079"/>
                  <a:gd name="connsiteY2665" fmla="*/ 491883 h 813570"/>
                  <a:gd name="connsiteX2666" fmla="*/ 625919 w 1503079"/>
                  <a:gd name="connsiteY2666" fmla="*/ 496870 h 813570"/>
                  <a:gd name="connsiteX2667" fmla="*/ 623426 w 1503079"/>
                  <a:gd name="connsiteY2667" fmla="*/ 491883 h 813570"/>
                  <a:gd name="connsiteX2668" fmla="*/ 583527 w 1503079"/>
                  <a:gd name="connsiteY2668" fmla="*/ 342884 h 813570"/>
                  <a:gd name="connsiteX2669" fmla="*/ 581033 w 1503079"/>
                  <a:gd name="connsiteY2669" fmla="*/ 328545 h 813570"/>
                  <a:gd name="connsiteX2670" fmla="*/ 578539 w 1503079"/>
                  <a:gd name="connsiteY2670" fmla="*/ 321064 h 813570"/>
                  <a:gd name="connsiteX2671" fmla="*/ 576045 w 1503079"/>
                  <a:gd name="connsiteY2671" fmla="*/ 318570 h 813570"/>
                  <a:gd name="connsiteX2672" fmla="*/ 576045 w 1503079"/>
                  <a:gd name="connsiteY2672" fmla="*/ 313583 h 813570"/>
                  <a:gd name="connsiteX2673" fmla="*/ 582280 w 1503079"/>
                  <a:gd name="connsiteY2673" fmla="*/ 309843 h 813570"/>
                  <a:gd name="connsiteX2674" fmla="*/ 582280 w 1503079"/>
                  <a:gd name="connsiteY2674" fmla="*/ 296751 h 813570"/>
                  <a:gd name="connsiteX2675" fmla="*/ 588514 w 1503079"/>
                  <a:gd name="connsiteY2675" fmla="*/ 293010 h 813570"/>
                  <a:gd name="connsiteX2676" fmla="*/ 591008 w 1503079"/>
                  <a:gd name="connsiteY2676" fmla="*/ 294257 h 813570"/>
                  <a:gd name="connsiteX2677" fmla="*/ 592254 w 1503079"/>
                  <a:gd name="connsiteY2677" fmla="*/ 295504 h 813570"/>
                  <a:gd name="connsiteX2678" fmla="*/ 595995 w 1503079"/>
                  <a:gd name="connsiteY2678" fmla="*/ 296127 h 813570"/>
                  <a:gd name="connsiteX2679" fmla="*/ 595995 w 1503079"/>
                  <a:gd name="connsiteY2679" fmla="*/ 296127 h 813570"/>
                  <a:gd name="connsiteX2680" fmla="*/ 595995 w 1503079"/>
                  <a:gd name="connsiteY2680" fmla="*/ 296127 h 813570"/>
                  <a:gd name="connsiteX2681" fmla="*/ 595995 w 1503079"/>
                  <a:gd name="connsiteY2681" fmla="*/ 296127 h 813570"/>
                  <a:gd name="connsiteX2682" fmla="*/ 593501 w 1503079"/>
                  <a:gd name="connsiteY2682" fmla="*/ 304855 h 813570"/>
                  <a:gd name="connsiteX2683" fmla="*/ 595995 w 1503079"/>
                  <a:gd name="connsiteY2683" fmla="*/ 308596 h 813570"/>
                  <a:gd name="connsiteX2684" fmla="*/ 592254 w 1503079"/>
                  <a:gd name="connsiteY2684" fmla="*/ 311089 h 813570"/>
                  <a:gd name="connsiteX2685" fmla="*/ 591008 w 1503079"/>
                  <a:gd name="connsiteY2685" fmla="*/ 317324 h 813570"/>
                  <a:gd name="connsiteX2686" fmla="*/ 592254 w 1503079"/>
                  <a:gd name="connsiteY2686" fmla="*/ 323558 h 813570"/>
                  <a:gd name="connsiteX2687" fmla="*/ 592254 w 1503079"/>
                  <a:gd name="connsiteY2687" fmla="*/ 331039 h 813570"/>
                  <a:gd name="connsiteX2688" fmla="*/ 591008 w 1503079"/>
                  <a:gd name="connsiteY2688" fmla="*/ 337273 h 813570"/>
                  <a:gd name="connsiteX2689" fmla="*/ 591008 w 1503079"/>
                  <a:gd name="connsiteY2689" fmla="*/ 344754 h 813570"/>
                  <a:gd name="connsiteX2690" fmla="*/ 593501 w 1503079"/>
                  <a:gd name="connsiteY2690" fmla="*/ 349742 h 813570"/>
                  <a:gd name="connsiteX2691" fmla="*/ 592254 w 1503079"/>
                  <a:gd name="connsiteY2691" fmla="*/ 353482 h 813570"/>
                  <a:gd name="connsiteX2692" fmla="*/ 591008 w 1503079"/>
                  <a:gd name="connsiteY2692" fmla="*/ 359717 h 813570"/>
                  <a:gd name="connsiteX2693" fmla="*/ 588514 w 1503079"/>
                  <a:gd name="connsiteY2693" fmla="*/ 362210 h 813570"/>
                  <a:gd name="connsiteX2694" fmla="*/ 591008 w 1503079"/>
                  <a:gd name="connsiteY2694" fmla="*/ 368445 h 813570"/>
                  <a:gd name="connsiteX2695" fmla="*/ 591008 w 1503079"/>
                  <a:gd name="connsiteY2695" fmla="*/ 372185 h 813570"/>
                  <a:gd name="connsiteX2696" fmla="*/ 591631 w 1503079"/>
                  <a:gd name="connsiteY2696" fmla="*/ 375302 h 813570"/>
                  <a:gd name="connsiteX2697" fmla="*/ 582903 w 1503079"/>
                  <a:gd name="connsiteY2697" fmla="*/ 367821 h 813570"/>
                  <a:gd name="connsiteX2698" fmla="*/ 583527 w 1503079"/>
                  <a:gd name="connsiteY2698" fmla="*/ 367821 h 813570"/>
                  <a:gd name="connsiteX2699" fmla="*/ 583527 w 1503079"/>
                  <a:gd name="connsiteY2699" fmla="*/ 342884 h 813570"/>
                  <a:gd name="connsiteX2700" fmla="*/ 846612 w 1503079"/>
                  <a:gd name="connsiteY2700" fmla="*/ 309843 h 813570"/>
                  <a:gd name="connsiteX2701" fmla="*/ 851600 w 1503079"/>
                  <a:gd name="connsiteY2701" fmla="*/ 307349 h 813570"/>
                  <a:gd name="connsiteX2702" fmla="*/ 852846 w 1503079"/>
                  <a:gd name="connsiteY2702" fmla="*/ 311089 h 813570"/>
                  <a:gd name="connsiteX2703" fmla="*/ 865938 w 1503079"/>
                  <a:gd name="connsiteY2703" fmla="*/ 311089 h 813570"/>
                  <a:gd name="connsiteX2704" fmla="*/ 865938 w 1503079"/>
                  <a:gd name="connsiteY2704" fmla="*/ 312336 h 813570"/>
                  <a:gd name="connsiteX2705" fmla="*/ 864691 w 1503079"/>
                  <a:gd name="connsiteY2705" fmla="*/ 313583 h 813570"/>
                  <a:gd name="connsiteX2706" fmla="*/ 862198 w 1503079"/>
                  <a:gd name="connsiteY2706" fmla="*/ 313583 h 813570"/>
                  <a:gd name="connsiteX2707" fmla="*/ 858457 w 1503079"/>
                  <a:gd name="connsiteY2707" fmla="*/ 316077 h 813570"/>
                  <a:gd name="connsiteX2708" fmla="*/ 854717 w 1503079"/>
                  <a:gd name="connsiteY2708" fmla="*/ 313583 h 813570"/>
                  <a:gd name="connsiteX2709" fmla="*/ 844742 w 1503079"/>
                  <a:gd name="connsiteY2709" fmla="*/ 313583 h 813570"/>
                  <a:gd name="connsiteX2710" fmla="*/ 844742 w 1503079"/>
                  <a:gd name="connsiteY2710" fmla="*/ 311089 h 813570"/>
                  <a:gd name="connsiteX2711" fmla="*/ 838508 w 1503079"/>
                  <a:gd name="connsiteY2711" fmla="*/ 309843 h 813570"/>
                  <a:gd name="connsiteX2712" fmla="*/ 835391 w 1503079"/>
                  <a:gd name="connsiteY2712" fmla="*/ 305479 h 813570"/>
                  <a:gd name="connsiteX2713" fmla="*/ 842248 w 1503079"/>
                  <a:gd name="connsiteY2713" fmla="*/ 309843 h 813570"/>
                  <a:gd name="connsiteX2714" fmla="*/ 847236 w 1503079"/>
                  <a:gd name="connsiteY2714" fmla="*/ 307349 h 813570"/>
                  <a:gd name="connsiteX2715" fmla="*/ 846612 w 1503079"/>
                  <a:gd name="connsiteY2715" fmla="*/ 309843 h 813570"/>
                  <a:gd name="connsiteX2716" fmla="*/ 774295 w 1503079"/>
                  <a:gd name="connsiteY2716" fmla="*/ 491259 h 813570"/>
                  <a:gd name="connsiteX2717" fmla="*/ 773671 w 1503079"/>
                  <a:gd name="connsiteY2717" fmla="*/ 491259 h 813570"/>
                  <a:gd name="connsiteX2718" fmla="*/ 768061 w 1503079"/>
                  <a:gd name="connsiteY2718" fmla="*/ 488766 h 813570"/>
                  <a:gd name="connsiteX2719" fmla="*/ 764320 w 1503079"/>
                  <a:gd name="connsiteY2719" fmla="*/ 482531 h 813570"/>
                  <a:gd name="connsiteX2720" fmla="*/ 754345 w 1503079"/>
                  <a:gd name="connsiteY2720" fmla="*/ 477544 h 813570"/>
                  <a:gd name="connsiteX2721" fmla="*/ 745617 w 1503079"/>
                  <a:gd name="connsiteY2721" fmla="*/ 476297 h 813570"/>
                  <a:gd name="connsiteX2722" fmla="*/ 743123 w 1503079"/>
                  <a:gd name="connsiteY2722" fmla="*/ 472557 h 813570"/>
                  <a:gd name="connsiteX2723" fmla="*/ 739383 w 1503079"/>
                  <a:gd name="connsiteY2723" fmla="*/ 472557 h 813570"/>
                  <a:gd name="connsiteX2724" fmla="*/ 736889 w 1503079"/>
                  <a:gd name="connsiteY2724" fmla="*/ 470063 h 813570"/>
                  <a:gd name="connsiteX2725" fmla="*/ 735019 w 1503079"/>
                  <a:gd name="connsiteY2725" fmla="*/ 470686 h 813570"/>
                  <a:gd name="connsiteX2726" fmla="*/ 735019 w 1503079"/>
                  <a:gd name="connsiteY2726" fmla="*/ 470063 h 813570"/>
                  <a:gd name="connsiteX2727" fmla="*/ 727538 w 1503079"/>
                  <a:gd name="connsiteY2727" fmla="*/ 458218 h 813570"/>
                  <a:gd name="connsiteX2728" fmla="*/ 721304 w 1503079"/>
                  <a:gd name="connsiteY2728" fmla="*/ 455724 h 813570"/>
                  <a:gd name="connsiteX2729" fmla="*/ 718810 w 1503079"/>
                  <a:gd name="connsiteY2729" fmla="*/ 451984 h 813570"/>
                  <a:gd name="connsiteX2730" fmla="*/ 711329 w 1503079"/>
                  <a:gd name="connsiteY2730" fmla="*/ 448243 h 813570"/>
                  <a:gd name="connsiteX2731" fmla="*/ 713822 w 1503079"/>
                  <a:gd name="connsiteY2731" fmla="*/ 446996 h 813570"/>
                  <a:gd name="connsiteX2732" fmla="*/ 706341 w 1503079"/>
                  <a:gd name="connsiteY2732" fmla="*/ 446996 h 813570"/>
                  <a:gd name="connsiteX2733" fmla="*/ 702601 w 1503079"/>
                  <a:gd name="connsiteY2733" fmla="*/ 444502 h 813570"/>
                  <a:gd name="connsiteX2734" fmla="*/ 701354 w 1503079"/>
                  <a:gd name="connsiteY2734" fmla="*/ 438268 h 813570"/>
                  <a:gd name="connsiteX2735" fmla="*/ 696367 w 1503079"/>
                  <a:gd name="connsiteY2735" fmla="*/ 439515 h 813570"/>
                  <a:gd name="connsiteX2736" fmla="*/ 692626 w 1503079"/>
                  <a:gd name="connsiteY2736" fmla="*/ 429540 h 813570"/>
                  <a:gd name="connsiteX2737" fmla="*/ 683898 w 1503079"/>
                  <a:gd name="connsiteY2737" fmla="*/ 424553 h 813570"/>
                  <a:gd name="connsiteX2738" fmla="*/ 680157 w 1503079"/>
                  <a:gd name="connsiteY2738" fmla="*/ 420812 h 813570"/>
                  <a:gd name="connsiteX2739" fmla="*/ 678911 w 1503079"/>
                  <a:gd name="connsiteY2739" fmla="*/ 417072 h 813570"/>
                  <a:gd name="connsiteX2740" fmla="*/ 675170 w 1503079"/>
                  <a:gd name="connsiteY2740" fmla="*/ 414578 h 813570"/>
                  <a:gd name="connsiteX2741" fmla="*/ 673923 w 1503079"/>
                  <a:gd name="connsiteY2741" fmla="*/ 414578 h 813570"/>
                  <a:gd name="connsiteX2742" fmla="*/ 676417 w 1503079"/>
                  <a:gd name="connsiteY2742" fmla="*/ 400239 h 813570"/>
                  <a:gd name="connsiteX2743" fmla="*/ 676417 w 1503079"/>
                  <a:gd name="connsiteY2743" fmla="*/ 405227 h 813570"/>
                  <a:gd name="connsiteX2744" fmla="*/ 673923 w 1503079"/>
                  <a:gd name="connsiteY2744" fmla="*/ 407720 h 813570"/>
                  <a:gd name="connsiteX2745" fmla="*/ 675170 w 1503079"/>
                  <a:gd name="connsiteY2745" fmla="*/ 410214 h 813570"/>
                  <a:gd name="connsiteX2746" fmla="*/ 678911 w 1503079"/>
                  <a:gd name="connsiteY2746" fmla="*/ 405227 h 813570"/>
                  <a:gd name="connsiteX2747" fmla="*/ 680157 w 1503079"/>
                  <a:gd name="connsiteY2747" fmla="*/ 407720 h 813570"/>
                  <a:gd name="connsiteX2748" fmla="*/ 681404 w 1503079"/>
                  <a:gd name="connsiteY2748" fmla="*/ 401486 h 813570"/>
                  <a:gd name="connsiteX2749" fmla="*/ 681404 w 1503079"/>
                  <a:gd name="connsiteY2749" fmla="*/ 405227 h 813570"/>
                  <a:gd name="connsiteX2750" fmla="*/ 685145 w 1503079"/>
                  <a:gd name="connsiteY2750" fmla="*/ 406473 h 813570"/>
                  <a:gd name="connsiteX2751" fmla="*/ 688885 w 1503079"/>
                  <a:gd name="connsiteY2751" fmla="*/ 405227 h 813570"/>
                  <a:gd name="connsiteX2752" fmla="*/ 695120 w 1503079"/>
                  <a:gd name="connsiteY2752" fmla="*/ 411461 h 813570"/>
                  <a:gd name="connsiteX2753" fmla="*/ 701354 w 1503079"/>
                  <a:gd name="connsiteY2753" fmla="*/ 408967 h 813570"/>
                  <a:gd name="connsiteX2754" fmla="*/ 701354 w 1503079"/>
                  <a:gd name="connsiteY2754" fmla="*/ 415201 h 813570"/>
                  <a:gd name="connsiteX2755" fmla="*/ 707588 w 1503079"/>
                  <a:gd name="connsiteY2755" fmla="*/ 418942 h 813570"/>
                  <a:gd name="connsiteX2756" fmla="*/ 710082 w 1503079"/>
                  <a:gd name="connsiteY2756" fmla="*/ 417695 h 813570"/>
                  <a:gd name="connsiteX2757" fmla="*/ 712576 w 1503079"/>
                  <a:gd name="connsiteY2757" fmla="*/ 420189 h 813570"/>
                  <a:gd name="connsiteX2758" fmla="*/ 713822 w 1503079"/>
                  <a:gd name="connsiteY2758" fmla="*/ 427670 h 813570"/>
                  <a:gd name="connsiteX2759" fmla="*/ 720057 w 1503079"/>
                  <a:gd name="connsiteY2759" fmla="*/ 431410 h 813570"/>
                  <a:gd name="connsiteX2760" fmla="*/ 723797 w 1503079"/>
                  <a:gd name="connsiteY2760" fmla="*/ 428917 h 813570"/>
                  <a:gd name="connsiteX2761" fmla="*/ 726291 w 1503079"/>
                  <a:gd name="connsiteY2761" fmla="*/ 430164 h 813570"/>
                  <a:gd name="connsiteX2762" fmla="*/ 728785 w 1503079"/>
                  <a:gd name="connsiteY2762" fmla="*/ 435151 h 813570"/>
                  <a:gd name="connsiteX2763" fmla="*/ 731278 w 1503079"/>
                  <a:gd name="connsiteY2763" fmla="*/ 437645 h 813570"/>
                  <a:gd name="connsiteX2764" fmla="*/ 732525 w 1503079"/>
                  <a:gd name="connsiteY2764" fmla="*/ 440138 h 813570"/>
                  <a:gd name="connsiteX2765" fmla="*/ 736266 w 1503079"/>
                  <a:gd name="connsiteY2765" fmla="*/ 443879 h 813570"/>
                  <a:gd name="connsiteX2766" fmla="*/ 741253 w 1503079"/>
                  <a:gd name="connsiteY2766" fmla="*/ 442632 h 813570"/>
                  <a:gd name="connsiteX2767" fmla="*/ 746241 w 1503079"/>
                  <a:gd name="connsiteY2767" fmla="*/ 445126 h 813570"/>
                  <a:gd name="connsiteX2768" fmla="*/ 747487 w 1503079"/>
                  <a:gd name="connsiteY2768" fmla="*/ 451360 h 813570"/>
                  <a:gd name="connsiteX2769" fmla="*/ 749981 w 1503079"/>
                  <a:gd name="connsiteY2769" fmla="*/ 452607 h 813570"/>
                  <a:gd name="connsiteX2770" fmla="*/ 753722 w 1503079"/>
                  <a:gd name="connsiteY2770" fmla="*/ 458841 h 813570"/>
                  <a:gd name="connsiteX2771" fmla="*/ 759333 w 1503079"/>
                  <a:gd name="connsiteY2771" fmla="*/ 459465 h 813570"/>
                  <a:gd name="connsiteX2772" fmla="*/ 759333 w 1503079"/>
                  <a:gd name="connsiteY2772" fmla="*/ 460712 h 813570"/>
                  <a:gd name="connsiteX2773" fmla="*/ 761826 w 1503079"/>
                  <a:gd name="connsiteY2773" fmla="*/ 463205 h 813570"/>
                  <a:gd name="connsiteX2774" fmla="*/ 766814 w 1503079"/>
                  <a:gd name="connsiteY2774" fmla="*/ 470686 h 813570"/>
                  <a:gd name="connsiteX2775" fmla="*/ 769307 w 1503079"/>
                  <a:gd name="connsiteY2775" fmla="*/ 476921 h 813570"/>
                  <a:gd name="connsiteX2776" fmla="*/ 770554 w 1503079"/>
                  <a:gd name="connsiteY2776" fmla="*/ 483155 h 813570"/>
                  <a:gd name="connsiteX2777" fmla="*/ 778035 w 1503079"/>
                  <a:gd name="connsiteY2777" fmla="*/ 490636 h 813570"/>
                  <a:gd name="connsiteX2778" fmla="*/ 777412 w 1503079"/>
                  <a:gd name="connsiteY2778" fmla="*/ 494376 h 813570"/>
                  <a:gd name="connsiteX2779" fmla="*/ 776165 w 1503079"/>
                  <a:gd name="connsiteY2779" fmla="*/ 494376 h 813570"/>
                  <a:gd name="connsiteX2780" fmla="*/ 773671 w 1503079"/>
                  <a:gd name="connsiteY2780" fmla="*/ 491883 h 813570"/>
                  <a:gd name="connsiteX2781" fmla="*/ 774295 w 1503079"/>
                  <a:gd name="connsiteY2781" fmla="*/ 491259 h 813570"/>
                  <a:gd name="connsiteX2782" fmla="*/ 693873 w 1503079"/>
                  <a:gd name="connsiteY2782" fmla="*/ 385900 h 813570"/>
                  <a:gd name="connsiteX2783" fmla="*/ 696367 w 1503079"/>
                  <a:gd name="connsiteY2783" fmla="*/ 383407 h 813570"/>
                  <a:gd name="connsiteX2784" fmla="*/ 696367 w 1503079"/>
                  <a:gd name="connsiteY2784" fmla="*/ 382783 h 813570"/>
                  <a:gd name="connsiteX2785" fmla="*/ 697613 w 1503079"/>
                  <a:gd name="connsiteY2785" fmla="*/ 385277 h 813570"/>
                  <a:gd name="connsiteX2786" fmla="*/ 705095 w 1503079"/>
                  <a:gd name="connsiteY2786" fmla="*/ 384030 h 813570"/>
                  <a:gd name="connsiteX2787" fmla="*/ 707588 w 1503079"/>
                  <a:gd name="connsiteY2787" fmla="*/ 385277 h 813570"/>
                  <a:gd name="connsiteX2788" fmla="*/ 708835 w 1503079"/>
                  <a:gd name="connsiteY2788" fmla="*/ 385277 h 813570"/>
                  <a:gd name="connsiteX2789" fmla="*/ 709459 w 1503079"/>
                  <a:gd name="connsiteY2789" fmla="*/ 385277 h 813570"/>
                  <a:gd name="connsiteX2790" fmla="*/ 710705 w 1503079"/>
                  <a:gd name="connsiteY2790" fmla="*/ 385900 h 813570"/>
                  <a:gd name="connsiteX2791" fmla="*/ 715693 w 1503079"/>
                  <a:gd name="connsiteY2791" fmla="*/ 392758 h 813570"/>
                  <a:gd name="connsiteX2792" fmla="*/ 723174 w 1503079"/>
                  <a:gd name="connsiteY2792" fmla="*/ 392758 h 813570"/>
                  <a:gd name="connsiteX2793" fmla="*/ 728785 w 1503079"/>
                  <a:gd name="connsiteY2793" fmla="*/ 395875 h 813570"/>
                  <a:gd name="connsiteX2794" fmla="*/ 728785 w 1503079"/>
                  <a:gd name="connsiteY2794" fmla="*/ 396499 h 813570"/>
                  <a:gd name="connsiteX2795" fmla="*/ 732525 w 1503079"/>
                  <a:gd name="connsiteY2795" fmla="*/ 401486 h 813570"/>
                  <a:gd name="connsiteX2796" fmla="*/ 732525 w 1503079"/>
                  <a:gd name="connsiteY2796" fmla="*/ 408967 h 813570"/>
                  <a:gd name="connsiteX2797" fmla="*/ 736266 w 1503079"/>
                  <a:gd name="connsiteY2797" fmla="*/ 415201 h 813570"/>
                  <a:gd name="connsiteX2798" fmla="*/ 742500 w 1503079"/>
                  <a:gd name="connsiteY2798" fmla="*/ 421436 h 813570"/>
                  <a:gd name="connsiteX2799" fmla="*/ 741253 w 1503079"/>
                  <a:gd name="connsiteY2799" fmla="*/ 425176 h 813570"/>
                  <a:gd name="connsiteX2800" fmla="*/ 743747 w 1503079"/>
                  <a:gd name="connsiteY2800" fmla="*/ 427047 h 813570"/>
                  <a:gd name="connsiteX2801" fmla="*/ 733149 w 1503079"/>
                  <a:gd name="connsiteY2801" fmla="*/ 417072 h 813570"/>
                  <a:gd name="connsiteX2802" fmla="*/ 728161 w 1503079"/>
                  <a:gd name="connsiteY2802" fmla="*/ 414578 h 813570"/>
                  <a:gd name="connsiteX2803" fmla="*/ 725668 w 1503079"/>
                  <a:gd name="connsiteY2803" fmla="*/ 415825 h 813570"/>
                  <a:gd name="connsiteX2804" fmla="*/ 723174 w 1503079"/>
                  <a:gd name="connsiteY2804" fmla="*/ 414578 h 813570"/>
                  <a:gd name="connsiteX2805" fmla="*/ 719433 w 1503079"/>
                  <a:gd name="connsiteY2805" fmla="*/ 408344 h 813570"/>
                  <a:gd name="connsiteX2806" fmla="*/ 707588 w 1503079"/>
                  <a:gd name="connsiteY2806" fmla="*/ 402110 h 813570"/>
                  <a:gd name="connsiteX2807" fmla="*/ 701354 w 1503079"/>
                  <a:gd name="connsiteY2807" fmla="*/ 402110 h 813570"/>
                  <a:gd name="connsiteX2808" fmla="*/ 695120 w 1503079"/>
                  <a:gd name="connsiteY2808" fmla="*/ 393382 h 813570"/>
                  <a:gd name="connsiteX2809" fmla="*/ 693873 w 1503079"/>
                  <a:gd name="connsiteY2809" fmla="*/ 392135 h 813570"/>
                  <a:gd name="connsiteX2810" fmla="*/ 693873 w 1503079"/>
                  <a:gd name="connsiteY2810" fmla="*/ 388394 h 813570"/>
                  <a:gd name="connsiteX2811" fmla="*/ 693873 w 1503079"/>
                  <a:gd name="connsiteY2811" fmla="*/ 385900 h 813570"/>
                  <a:gd name="connsiteX2812" fmla="*/ 620309 w 1503079"/>
                  <a:gd name="connsiteY2812" fmla="*/ 393382 h 813570"/>
                  <a:gd name="connsiteX2813" fmla="*/ 619062 w 1503079"/>
                  <a:gd name="connsiteY2813" fmla="*/ 389641 h 813570"/>
                  <a:gd name="connsiteX2814" fmla="*/ 627790 w 1503079"/>
                  <a:gd name="connsiteY2814" fmla="*/ 387147 h 813570"/>
                  <a:gd name="connsiteX2815" fmla="*/ 631530 w 1503079"/>
                  <a:gd name="connsiteY2815" fmla="*/ 390888 h 813570"/>
                  <a:gd name="connsiteX2816" fmla="*/ 629660 w 1503079"/>
                  <a:gd name="connsiteY2816" fmla="*/ 398369 h 813570"/>
                  <a:gd name="connsiteX2817" fmla="*/ 625296 w 1503079"/>
                  <a:gd name="connsiteY2817" fmla="*/ 397122 h 813570"/>
                  <a:gd name="connsiteX2818" fmla="*/ 624049 w 1503079"/>
                  <a:gd name="connsiteY2818" fmla="*/ 393382 h 813570"/>
                  <a:gd name="connsiteX2819" fmla="*/ 620309 w 1503079"/>
                  <a:gd name="connsiteY2819" fmla="*/ 393382 h 813570"/>
                  <a:gd name="connsiteX2820" fmla="*/ 732525 w 1503079"/>
                  <a:gd name="connsiteY2820" fmla="*/ 501234 h 813570"/>
                  <a:gd name="connsiteX2821" fmla="*/ 732525 w 1503079"/>
                  <a:gd name="connsiteY2821" fmla="*/ 501234 h 813570"/>
                  <a:gd name="connsiteX2822" fmla="*/ 732525 w 1503079"/>
                  <a:gd name="connsiteY2822" fmla="*/ 501234 h 813570"/>
                  <a:gd name="connsiteX2823" fmla="*/ 732525 w 1503079"/>
                  <a:gd name="connsiteY2823" fmla="*/ 501234 h 813570"/>
                  <a:gd name="connsiteX2824" fmla="*/ 824792 w 1503079"/>
                  <a:gd name="connsiteY2824" fmla="*/ 301115 h 813570"/>
                  <a:gd name="connsiteX2825" fmla="*/ 826039 w 1503079"/>
                  <a:gd name="connsiteY2825" fmla="*/ 302361 h 813570"/>
                  <a:gd name="connsiteX2826" fmla="*/ 832273 w 1503079"/>
                  <a:gd name="connsiteY2826" fmla="*/ 303608 h 813570"/>
                  <a:gd name="connsiteX2827" fmla="*/ 832273 w 1503079"/>
                  <a:gd name="connsiteY2827" fmla="*/ 304232 h 813570"/>
                  <a:gd name="connsiteX2828" fmla="*/ 823545 w 1503079"/>
                  <a:gd name="connsiteY2828" fmla="*/ 304855 h 813570"/>
                  <a:gd name="connsiteX2829" fmla="*/ 818558 w 1503079"/>
                  <a:gd name="connsiteY2829" fmla="*/ 299868 h 813570"/>
                  <a:gd name="connsiteX2830" fmla="*/ 822299 w 1503079"/>
                  <a:gd name="connsiteY2830" fmla="*/ 298621 h 813570"/>
                  <a:gd name="connsiteX2831" fmla="*/ 824792 w 1503079"/>
                  <a:gd name="connsiteY2831" fmla="*/ 301115 h 813570"/>
                  <a:gd name="connsiteX2832" fmla="*/ 579786 w 1503079"/>
                  <a:gd name="connsiteY2832" fmla="*/ 190145 h 813570"/>
                  <a:gd name="connsiteX2833" fmla="*/ 579786 w 1503079"/>
                  <a:gd name="connsiteY2833" fmla="*/ 190145 h 813570"/>
                  <a:gd name="connsiteX2834" fmla="*/ 579786 w 1503079"/>
                  <a:gd name="connsiteY2834" fmla="*/ 190145 h 813570"/>
                  <a:gd name="connsiteX2835" fmla="*/ 579786 w 1503079"/>
                  <a:gd name="connsiteY2835" fmla="*/ 190145 h 813570"/>
                  <a:gd name="connsiteX2836" fmla="*/ 565447 w 1503079"/>
                  <a:gd name="connsiteY2836" fmla="*/ 443256 h 813570"/>
                  <a:gd name="connsiteX2837" fmla="*/ 564200 w 1503079"/>
                  <a:gd name="connsiteY2837" fmla="*/ 442009 h 813570"/>
                  <a:gd name="connsiteX2838" fmla="*/ 566694 w 1503079"/>
                  <a:gd name="connsiteY2838" fmla="*/ 440762 h 813570"/>
                  <a:gd name="connsiteX2839" fmla="*/ 565447 w 1503079"/>
                  <a:gd name="connsiteY2839" fmla="*/ 443256 h 813570"/>
                  <a:gd name="connsiteX2840" fmla="*/ 637141 w 1503079"/>
                  <a:gd name="connsiteY2840" fmla="*/ 512456 h 813570"/>
                  <a:gd name="connsiteX2841" fmla="*/ 637141 w 1503079"/>
                  <a:gd name="connsiteY2841" fmla="*/ 508715 h 813570"/>
                  <a:gd name="connsiteX2842" fmla="*/ 634647 w 1503079"/>
                  <a:gd name="connsiteY2842" fmla="*/ 507468 h 813570"/>
                  <a:gd name="connsiteX2843" fmla="*/ 629660 w 1503079"/>
                  <a:gd name="connsiteY2843" fmla="*/ 502481 h 813570"/>
                  <a:gd name="connsiteX2844" fmla="*/ 632154 w 1503079"/>
                  <a:gd name="connsiteY2844" fmla="*/ 502481 h 813570"/>
                  <a:gd name="connsiteX2845" fmla="*/ 640882 w 1503079"/>
                  <a:gd name="connsiteY2845" fmla="*/ 501234 h 813570"/>
                  <a:gd name="connsiteX2846" fmla="*/ 647116 w 1503079"/>
                  <a:gd name="connsiteY2846" fmla="*/ 509962 h 813570"/>
                  <a:gd name="connsiteX2847" fmla="*/ 652103 w 1503079"/>
                  <a:gd name="connsiteY2847" fmla="*/ 513703 h 813570"/>
                  <a:gd name="connsiteX2848" fmla="*/ 652103 w 1503079"/>
                  <a:gd name="connsiteY2848" fmla="*/ 518690 h 813570"/>
                  <a:gd name="connsiteX2849" fmla="*/ 650856 w 1503079"/>
                  <a:gd name="connsiteY2849" fmla="*/ 516196 h 813570"/>
                  <a:gd name="connsiteX2850" fmla="*/ 637141 w 1503079"/>
                  <a:gd name="connsiteY2850" fmla="*/ 512456 h 813570"/>
                  <a:gd name="connsiteX2851" fmla="*/ 824792 w 1503079"/>
                  <a:gd name="connsiteY2851" fmla="*/ 512456 h 813570"/>
                  <a:gd name="connsiteX2852" fmla="*/ 821052 w 1503079"/>
                  <a:gd name="connsiteY2852" fmla="*/ 511209 h 813570"/>
                  <a:gd name="connsiteX2853" fmla="*/ 816064 w 1503079"/>
                  <a:gd name="connsiteY2853" fmla="*/ 513703 h 813570"/>
                  <a:gd name="connsiteX2854" fmla="*/ 811077 w 1503079"/>
                  <a:gd name="connsiteY2854" fmla="*/ 512456 h 813570"/>
                  <a:gd name="connsiteX2855" fmla="*/ 811077 w 1503079"/>
                  <a:gd name="connsiteY2855" fmla="*/ 511209 h 813570"/>
                  <a:gd name="connsiteX2856" fmla="*/ 807336 w 1503079"/>
                  <a:gd name="connsiteY2856" fmla="*/ 510586 h 813570"/>
                  <a:gd name="connsiteX2857" fmla="*/ 799855 w 1503079"/>
                  <a:gd name="connsiteY2857" fmla="*/ 503104 h 813570"/>
                  <a:gd name="connsiteX2858" fmla="*/ 799232 w 1503079"/>
                  <a:gd name="connsiteY2858" fmla="*/ 503104 h 813570"/>
                  <a:gd name="connsiteX2859" fmla="*/ 797362 w 1503079"/>
                  <a:gd name="connsiteY2859" fmla="*/ 500611 h 813570"/>
                  <a:gd name="connsiteX2860" fmla="*/ 796115 w 1503079"/>
                  <a:gd name="connsiteY2860" fmla="*/ 500611 h 813570"/>
                  <a:gd name="connsiteX2861" fmla="*/ 789880 w 1503079"/>
                  <a:gd name="connsiteY2861" fmla="*/ 487519 h 813570"/>
                  <a:gd name="connsiteX2862" fmla="*/ 792374 w 1503079"/>
                  <a:gd name="connsiteY2862" fmla="*/ 487519 h 813570"/>
                  <a:gd name="connsiteX2863" fmla="*/ 789880 w 1503079"/>
                  <a:gd name="connsiteY2863" fmla="*/ 485025 h 813570"/>
                  <a:gd name="connsiteX2864" fmla="*/ 791127 w 1503079"/>
                  <a:gd name="connsiteY2864" fmla="*/ 481285 h 813570"/>
                  <a:gd name="connsiteX2865" fmla="*/ 796115 w 1503079"/>
                  <a:gd name="connsiteY2865" fmla="*/ 482531 h 813570"/>
                  <a:gd name="connsiteX2866" fmla="*/ 798608 w 1503079"/>
                  <a:gd name="connsiteY2866" fmla="*/ 488766 h 813570"/>
                  <a:gd name="connsiteX2867" fmla="*/ 807336 w 1503079"/>
                  <a:gd name="connsiteY2867" fmla="*/ 492506 h 813570"/>
                  <a:gd name="connsiteX2868" fmla="*/ 807336 w 1503079"/>
                  <a:gd name="connsiteY2868" fmla="*/ 496247 h 813570"/>
                  <a:gd name="connsiteX2869" fmla="*/ 812324 w 1503079"/>
                  <a:gd name="connsiteY2869" fmla="*/ 495000 h 813570"/>
                  <a:gd name="connsiteX2870" fmla="*/ 812324 w 1503079"/>
                  <a:gd name="connsiteY2870" fmla="*/ 498740 h 813570"/>
                  <a:gd name="connsiteX2871" fmla="*/ 817311 w 1503079"/>
                  <a:gd name="connsiteY2871" fmla="*/ 499987 h 813570"/>
                  <a:gd name="connsiteX2872" fmla="*/ 826039 w 1503079"/>
                  <a:gd name="connsiteY2872" fmla="*/ 502481 h 813570"/>
                  <a:gd name="connsiteX2873" fmla="*/ 827909 w 1503079"/>
                  <a:gd name="connsiteY2873" fmla="*/ 507468 h 813570"/>
                  <a:gd name="connsiteX2874" fmla="*/ 824792 w 1503079"/>
                  <a:gd name="connsiteY2874" fmla="*/ 512456 h 813570"/>
                  <a:gd name="connsiteX2875" fmla="*/ 1251215 w 1503079"/>
                  <a:gd name="connsiteY2875" fmla="*/ 484402 h 813570"/>
                  <a:gd name="connsiteX2876" fmla="*/ 1251215 w 1503079"/>
                  <a:gd name="connsiteY2876" fmla="*/ 484402 h 813570"/>
                  <a:gd name="connsiteX2877" fmla="*/ 1251839 w 1503079"/>
                  <a:gd name="connsiteY2877" fmla="*/ 485649 h 813570"/>
                  <a:gd name="connsiteX2878" fmla="*/ 1251215 w 1503079"/>
                  <a:gd name="connsiteY2878" fmla="*/ 484402 h 813570"/>
                  <a:gd name="connsiteX2879" fmla="*/ 1288621 w 1503079"/>
                  <a:gd name="connsiteY2879" fmla="*/ 512456 h 813570"/>
                  <a:gd name="connsiteX2880" fmla="*/ 1279893 w 1503079"/>
                  <a:gd name="connsiteY2880" fmla="*/ 504975 h 813570"/>
                  <a:gd name="connsiteX2881" fmla="*/ 1271165 w 1503079"/>
                  <a:gd name="connsiteY2881" fmla="*/ 491883 h 813570"/>
                  <a:gd name="connsiteX2882" fmla="*/ 1262437 w 1503079"/>
                  <a:gd name="connsiteY2882" fmla="*/ 485649 h 813570"/>
                  <a:gd name="connsiteX2883" fmla="*/ 1259943 w 1503079"/>
                  <a:gd name="connsiteY2883" fmla="*/ 476921 h 813570"/>
                  <a:gd name="connsiteX2884" fmla="*/ 1254956 w 1503079"/>
                  <a:gd name="connsiteY2884" fmla="*/ 474427 h 813570"/>
                  <a:gd name="connsiteX2885" fmla="*/ 1253709 w 1503079"/>
                  <a:gd name="connsiteY2885" fmla="*/ 469439 h 813570"/>
                  <a:gd name="connsiteX2886" fmla="*/ 1247475 w 1503079"/>
                  <a:gd name="connsiteY2886" fmla="*/ 476921 h 813570"/>
                  <a:gd name="connsiteX2887" fmla="*/ 1251215 w 1503079"/>
                  <a:gd name="connsiteY2887" fmla="*/ 483155 h 813570"/>
                  <a:gd name="connsiteX2888" fmla="*/ 1247475 w 1503079"/>
                  <a:gd name="connsiteY2888" fmla="*/ 479414 h 813570"/>
                  <a:gd name="connsiteX2889" fmla="*/ 1244981 w 1503079"/>
                  <a:gd name="connsiteY2889" fmla="*/ 479414 h 813570"/>
                  <a:gd name="connsiteX2890" fmla="*/ 1243734 w 1503079"/>
                  <a:gd name="connsiteY2890" fmla="*/ 475674 h 813570"/>
                  <a:gd name="connsiteX2891" fmla="*/ 1237500 w 1503079"/>
                  <a:gd name="connsiteY2891" fmla="*/ 473180 h 813570"/>
                  <a:gd name="connsiteX2892" fmla="*/ 1232513 w 1503079"/>
                  <a:gd name="connsiteY2892" fmla="*/ 466946 h 813570"/>
                  <a:gd name="connsiteX2893" fmla="*/ 1231266 w 1503079"/>
                  <a:gd name="connsiteY2893" fmla="*/ 470686 h 813570"/>
                  <a:gd name="connsiteX2894" fmla="*/ 1217551 w 1503079"/>
                  <a:gd name="connsiteY2894" fmla="*/ 458841 h 813570"/>
                  <a:gd name="connsiteX2895" fmla="*/ 1218797 w 1503079"/>
                  <a:gd name="connsiteY2895" fmla="*/ 453854 h 813570"/>
                  <a:gd name="connsiteX2896" fmla="*/ 1216304 w 1503079"/>
                  <a:gd name="connsiteY2896" fmla="*/ 450113 h 813570"/>
                  <a:gd name="connsiteX2897" fmla="*/ 1211316 w 1503079"/>
                  <a:gd name="connsiteY2897" fmla="*/ 443879 h 813570"/>
                  <a:gd name="connsiteX2898" fmla="*/ 1211316 w 1503079"/>
                  <a:gd name="connsiteY2898" fmla="*/ 438892 h 813570"/>
                  <a:gd name="connsiteX2899" fmla="*/ 1212563 w 1503079"/>
                  <a:gd name="connsiteY2899" fmla="*/ 438892 h 813570"/>
                  <a:gd name="connsiteX2900" fmla="*/ 1210069 w 1503079"/>
                  <a:gd name="connsiteY2900" fmla="*/ 433904 h 813570"/>
                  <a:gd name="connsiteX2901" fmla="*/ 1211316 w 1503079"/>
                  <a:gd name="connsiteY2901" fmla="*/ 433904 h 813570"/>
                  <a:gd name="connsiteX2902" fmla="*/ 1210069 w 1503079"/>
                  <a:gd name="connsiteY2902" fmla="*/ 431410 h 813570"/>
                  <a:gd name="connsiteX2903" fmla="*/ 1206329 w 1503079"/>
                  <a:gd name="connsiteY2903" fmla="*/ 431410 h 813570"/>
                  <a:gd name="connsiteX2904" fmla="*/ 1206329 w 1503079"/>
                  <a:gd name="connsiteY2904" fmla="*/ 428917 h 813570"/>
                  <a:gd name="connsiteX2905" fmla="*/ 1203835 w 1503079"/>
                  <a:gd name="connsiteY2905" fmla="*/ 426423 h 813570"/>
                  <a:gd name="connsiteX2906" fmla="*/ 1201341 w 1503079"/>
                  <a:gd name="connsiteY2906" fmla="*/ 427670 h 813570"/>
                  <a:gd name="connsiteX2907" fmla="*/ 1198848 w 1503079"/>
                  <a:gd name="connsiteY2907" fmla="*/ 425176 h 813570"/>
                  <a:gd name="connsiteX2908" fmla="*/ 1195107 w 1503079"/>
                  <a:gd name="connsiteY2908" fmla="*/ 425176 h 813570"/>
                  <a:gd name="connsiteX2909" fmla="*/ 1185132 w 1503079"/>
                  <a:gd name="connsiteY2909" fmla="*/ 416448 h 813570"/>
                  <a:gd name="connsiteX2910" fmla="*/ 1172040 w 1503079"/>
                  <a:gd name="connsiteY2910" fmla="*/ 412708 h 813570"/>
                  <a:gd name="connsiteX2911" fmla="*/ 1168300 w 1503079"/>
                  <a:gd name="connsiteY2911" fmla="*/ 407720 h 813570"/>
                  <a:gd name="connsiteX2912" fmla="*/ 1155208 w 1503079"/>
                  <a:gd name="connsiteY2912" fmla="*/ 402733 h 813570"/>
                  <a:gd name="connsiteX2913" fmla="*/ 1156455 w 1503079"/>
                  <a:gd name="connsiteY2913" fmla="*/ 390888 h 813570"/>
                  <a:gd name="connsiteX2914" fmla="*/ 1165183 w 1503079"/>
                  <a:gd name="connsiteY2914" fmla="*/ 394628 h 813570"/>
                  <a:gd name="connsiteX2915" fmla="*/ 1168923 w 1503079"/>
                  <a:gd name="connsiteY2915" fmla="*/ 398369 h 813570"/>
                  <a:gd name="connsiteX2916" fmla="*/ 1176404 w 1503079"/>
                  <a:gd name="connsiteY2916" fmla="*/ 402110 h 813570"/>
                  <a:gd name="connsiteX2917" fmla="*/ 1183885 w 1503079"/>
                  <a:gd name="connsiteY2917" fmla="*/ 400863 h 813570"/>
                  <a:gd name="connsiteX2918" fmla="*/ 1187626 w 1503079"/>
                  <a:gd name="connsiteY2918" fmla="*/ 405850 h 813570"/>
                  <a:gd name="connsiteX2919" fmla="*/ 1191367 w 1503079"/>
                  <a:gd name="connsiteY2919" fmla="*/ 404603 h 813570"/>
                  <a:gd name="connsiteX2920" fmla="*/ 1192613 w 1503079"/>
                  <a:gd name="connsiteY2920" fmla="*/ 405850 h 813570"/>
                  <a:gd name="connsiteX2921" fmla="*/ 1193860 w 1503079"/>
                  <a:gd name="connsiteY2921" fmla="*/ 404603 h 813570"/>
                  <a:gd name="connsiteX2922" fmla="*/ 1196354 w 1503079"/>
                  <a:gd name="connsiteY2922" fmla="*/ 405850 h 813570"/>
                  <a:gd name="connsiteX2923" fmla="*/ 1201341 w 1503079"/>
                  <a:gd name="connsiteY2923" fmla="*/ 405850 h 813570"/>
                  <a:gd name="connsiteX2924" fmla="*/ 1202588 w 1503079"/>
                  <a:gd name="connsiteY2924" fmla="*/ 408344 h 813570"/>
                  <a:gd name="connsiteX2925" fmla="*/ 1211316 w 1503079"/>
                  <a:gd name="connsiteY2925" fmla="*/ 409591 h 813570"/>
                  <a:gd name="connsiteX2926" fmla="*/ 1215057 w 1503079"/>
                  <a:gd name="connsiteY2926" fmla="*/ 413331 h 813570"/>
                  <a:gd name="connsiteX2927" fmla="*/ 1220044 w 1503079"/>
                  <a:gd name="connsiteY2927" fmla="*/ 412084 h 813570"/>
                  <a:gd name="connsiteX2928" fmla="*/ 1221291 w 1503079"/>
                  <a:gd name="connsiteY2928" fmla="*/ 413331 h 813570"/>
                  <a:gd name="connsiteX2929" fmla="*/ 1222538 w 1503079"/>
                  <a:gd name="connsiteY2929" fmla="*/ 413331 h 813570"/>
                  <a:gd name="connsiteX2930" fmla="*/ 1228772 w 1503079"/>
                  <a:gd name="connsiteY2930" fmla="*/ 414578 h 813570"/>
                  <a:gd name="connsiteX2931" fmla="*/ 1233760 w 1503079"/>
                  <a:gd name="connsiteY2931" fmla="*/ 417072 h 813570"/>
                  <a:gd name="connsiteX2932" fmla="*/ 1239994 w 1503079"/>
                  <a:gd name="connsiteY2932" fmla="*/ 425800 h 813570"/>
                  <a:gd name="connsiteX2933" fmla="*/ 1247475 w 1503079"/>
                  <a:gd name="connsiteY2933" fmla="*/ 428293 h 813570"/>
                  <a:gd name="connsiteX2934" fmla="*/ 1253709 w 1503079"/>
                  <a:gd name="connsiteY2934" fmla="*/ 440138 h 813570"/>
                  <a:gd name="connsiteX2935" fmla="*/ 1253709 w 1503079"/>
                  <a:gd name="connsiteY2935" fmla="*/ 445126 h 813570"/>
                  <a:gd name="connsiteX2936" fmla="*/ 1259943 w 1503079"/>
                  <a:gd name="connsiteY2936" fmla="*/ 448866 h 813570"/>
                  <a:gd name="connsiteX2937" fmla="*/ 1259943 w 1503079"/>
                  <a:gd name="connsiteY2937" fmla="*/ 453854 h 813570"/>
                  <a:gd name="connsiteX2938" fmla="*/ 1264931 w 1503079"/>
                  <a:gd name="connsiteY2938" fmla="*/ 456348 h 813570"/>
                  <a:gd name="connsiteX2939" fmla="*/ 1268671 w 1503079"/>
                  <a:gd name="connsiteY2939" fmla="*/ 468193 h 813570"/>
                  <a:gd name="connsiteX2940" fmla="*/ 1274906 w 1503079"/>
                  <a:gd name="connsiteY2940" fmla="*/ 468193 h 813570"/>
                  <a:gd name="connsiteX2941" fmla="*/ 1277399 w 1503079"/>
                  <a:gd name="connsiteY2941" fmla="*/ 474427 h 813570"/>
                  <a:gd name="connsiteX2942" fmla="*/ 1277399 w 1503079"/>
                  <a:gd name="connsiteY2942" fmla="*/ 478167 h 813570"/>
                  <a:gd name="connsiteX2943" fmla="*/ 1282387 w 1503079"/>
                  <a:gd name="connsiteY2943" fmla="*/ 475674 h 813570"/>
                  <a:gd name="connsiteX2944" fmla="*/ 1286127 w 1503079"/>
                  <a:gd name="connsiteY2944" fmla="*/ 476921 h 813570"/>
                  <a:gd name="connsiteX2945" fmla="*/ 1284881 w 1503079"/>
                  <a:gd name="connsiteY2945" fmla="*/ 480661 h 813570"/>
                  <a:gd name="connsiteX2946" fmla="*/ 1291115 w 1503079"/>
                  <a:gd name="connsiteY2946" fmla="*/ 483155 h 813570"/>
                  <a:gd name="connsiteX2947" fmla="*/ 1291115 w 1503079"/>
                  <a:gd name="connsiteY2947" fmla="*/ 488142 h 813570"/>
                  <a:gd name="connsiteX2948" fmla="*/ 1293608 w 1503079"/>
                  <a:gd name="connsiteY2948" fmla="*/ 489389 h 813570"/>
                  <a:gd name="connsiteX2949" fmla="*/ 1293608 w 1503079"/>
                  <a:gd name="connsiteY2949" fmla="*/ 494376 h 813570"/>
                  <a:gd name="connsiteX2950" fmla="*/ 1299843 w 1503079"/>
                  <a:gd name="connsiteY2950" fmla="*/ 493130 h 813570"/>
                  <a:gd name="connsiteX2951" fmla="*/ 1301090 w 1503079"/>
                  <a:gd name="connsiteY2951" fmla="*/ 498117 h 813570"/>
                  <a:gd name="connsiteX2952" fmla="*/ 1306077 w 1503079"/>
                  <a:gd name="connsiteY2952" fmla="*/ 501858 h 813570"/>
                  <a:gd name="connsiteX2953" fmla="*/ 1309818 w 1503079"/>
                  <a:gd name="connsiteY2953" fmla="*/ 503104 h 813570"/>
                  <a:gd name="connsiteX2954" fmla="*/ 1312311 w 1503079"/>
                  <a:gd name="connsiteY2954" fmla="*/ 510586 h 813570"/>
                  <a:gd name="connsiteX2955" fmla="*/ 1316052 w 1503079"/>
                  <a:gd name="connsiteY2955" fmla="*/ 510586 h 813570"/>
                  <a:gd name="connsiteX2956" fmla="*/ 1316052 w 1503079"/>
                  <a:gd name="connsiteY2956" fmla="*/ 513079 h 813570"/>
                  <a:gd name="connsiteX2957" fmla="*/ 1329144 w 1503079"/>
                  <a:gd name="connsiteY2957" fmla="*/ 526171 h 813570"/>
                  <a:gd name="connsiteX2958" fmla="*/ 1332884 w 1503079"/>
                  <a:gd name="connsiteY2958" fmla="*/ 532405 h 813570"/>
                  <a:gd name="connsiteX2959" fmla="*/ 1336625 w 1503079"/>
                  <a:gd name="connsiteY2959" fmla="*/ 533652 h 813570"/>
                  <a:gd name="connsiteX2960" fmla="*/ 1337872 w 1503079"/>
                  <a:gd name="connsiteY2960" fmla="*/ 539887 h 813570"/>
                  <a:gd name="connsiteX2961" fmla="*/ 1332884 w 1503079"/>
                  <a:gd name="connsiteY2961" fmla="*/ 542380 h 813570"/>
                  <a:gd name="connsiteX2962" fmla="*/ 1330391 w 1503079"/>
                  <a:gd name="connsiteY2962" fmla="*/ 544874 h 813570"/>
                  <a:gd name="connsiteX2963" fmla="*/ 1326650 w 1503079"/>
                  <a:gd name="connsiteY2963" fmla="*/ 546121 h 813570"/>
                  <a:gd name="connsiteX2964" fmla="*/ 1319169 w 1503079"/>
                  <a:gd name="connsiteY2964" fmla="*/ 544874 h 813570"/>
                  <a:gd name="connsiteX2965" fmla="*/ 1314182 w 1503079"/>
                  <a:gd name="connsiteY2965" fmla="*/ 536146 h 813570"/>
                  <a:gd name="connsiteX2966" fmla="*/ 1311688 w 1503079"/>
                  <a:gd name="connsiteY2966" fmla="*/ 533652 h 813570"/>
                  <a:gd name="connsiteX2967" fmla="*/ 1305453 w 1503079"/>
                  <a:gd name="connsiteY2967" fmla="*/ 532405 h 813570"/>
                  <a:gd name="connsiteX2968" fmla="*/ 1299219 w 1503079"/>
                  <a:gd name="connsiteY2968" fmla="*/ 522431 h 813570"/>
                  <a:gd name="connsiteX2969" fmla="*/ 1292985 w 1503079"/>
                  <a:gd name="connsiteY2969" fmla="*/ 514950 h 813570"/>
                  <a:gd name="connsiteX2970" fmla="*/ 1288621 w 1503079"/>
                  <a:gd name="connsiteY2970" fmla="*/ 512456 h 813570"/>
                  <a:gd name="connsiteX2971" fmla="*/ 1211940 w 1503079"/>
                  <a:gd name="connsiteY2971" fmla="*/ 124062 h 813570"/>
                  <a:gd name="connsiteX2972" fmla="*/ 1214433 w 1503079"/>
                  <a:gd name="connsiteY2972" fmla="*/ 126555 h 813570"/>
                  <a:gd name="connsiteX2973" fmla="*/ 1214433 w 1503079"/>
                  <a:gd name="connsiteY2973" fmla="*/ 121568 h 813570"/>
                  <a:gd name="connsiteX2974" fmla="*/ 1219421 w 1503079"/>
                  <a:gd name="connsiteY2974" fmla="*/ 117827 h 813570"/>
                  <a:gd name="connsiteX2975" fmla="*/ 1220668 w 1503079"/>
                  <a:gd name="connsiteY2975" fmla="*/ 119074 h 813570"/>
                  <a:gd name="connsiteX2976" fmla="*/ 1221914 w 1503079"/>
                  <a:gd name="connsiteY2976" fmla="*/ 121568 h 813570"/>
                  <a:gd name="connsiteX2977" fmla="*/ 1230642 w 1503079"/>
                  <a:gd name="connsiteY2977" fmla="*/ 120321 h 813570"/>
                  <a:gd name="connsiteX2978" fmla="*/ 1230642 w 1503079"/>
                  <a:gd name="connsiteY2978" fmla="*/ 124062 h 813570"/>
                  <a:gd name="connsiteX2979" fmla="*/ 1233136 w 1503079"/>
                  <a:gd name="connsiteY2979" fmla="*/ 120321 h 813570"/>
                  <a:gd name="connsiteX2980" fmla="*/ 1236877 w 1503079"/>
                  <a:gd name="connsiteY2980" fmla="*/ 121568 h 813570"/>
                  <a:gd name="connsiteX2981" fmla="*/ 1236877 w 1503079"/>
                  <a:gd name="connsiteY2981" fmla="*/ 120321 h 813570"/>
                  <a:gd name="connsiteX2982" fmla="*/ 1248722 w 1503079"/>
                  <a:gd name="connsiteY2982" fmla="*/ 124062 h 813570"/>
                  <a:gd name="connsiteX2983" fmla="*/ 1243734 w 1503079"/>
                  <a:gd name="connsiteY2983" fmla="*/ 127802 h 813570"/>
                  <a:gd name="connsiteX2984" fmla="*/ 1243734 w 1503079"/>
                  <a:gd name="connsiteY2984" fmla="*/ 132790 h 813570"/>
                  <a:gd name="connsiteX2985" fmla="*/ 1242488 w 1503079"/>
                  <a:gd name="connsiteY2985" fmla="*/ 136530 h 813570"/>
                  <a:gd name="connsiteX2986" fmla="*/ 1246228 w 1503079"/>
                  <a:gd name="connsiteY2986" fmla="*/ 142764 h 813570"/>
                  <a:gd name="connsiteX2987" fmla="*/ 1248722 w 1503079"/>
                  <a:gd name="connsiteY2987" fmla="*/ 148999 h 813570"/>
                  <a:gd name="connsiteX2988" fmla="*/ 1251215 w 1503079"/>
                  <a:gd name="connsiteY2988" fmla="*/ 146505 h 813570"/>
                  <a:gd name="connsiteX2989" fmla="*/ 1253709 w 1503079"/>
                  <a:gd name="connsiteY2989" fmla="*/ 150246 h 813570"/>
                  <a:gd name="connsiteX2990" fmla="*/ 1258697 w 1503079"/>
                  <a:gd name="connsiteY2990" fmla="*/ 151492 h 813570"/>
                  <a:gd name="connsiteX2991" fmla="*/ 1259943 w 1503079"/>
                  <a:gd name="connsiteY2991" fmla="*/ 152739 h 813570"/>
                  <a:gd name="connsiteX2992" fmla="*/ 1262437 w 1503079"/>
                  <a:gd name="connsiteY2992" fmla="*/ 152739 h 813570"/>
                  <a:gd name="connsiteX2993" fmla="*/ 1267425 w 1503079"/>
                  <a:gd name="connsiteY2993" fmla="*/ 161467 h 813570"/>
                  <a:gd name="connsiteX2994" fmla="*/ 1276153 w 1503079"/>
                  <a:gd name="connsiteY2994" fmla="*/ 161467 h 813570"/>
                  <a:gd name="connsiteX2995" fmla="*/ 1282387 w 1503079"/>
                  <a:gd name="connsiteY2995" fmla="*/ 167701 h 813570"/>
                  <a:gd name="connsiteX2996" fmla="*/ 1282387 w 1503079"/>
                  <a:gd name="connsiteY2996" fmla="*/ 171442 h 813570"/>
                  <a:gd name="connsiteX2997" fmla="*/ 1288621 w 1503079"/>
                  <a:gd name="connsiteY2997" fmla="*/ 171442 h 813570"/>
                  <a:gd name="connsiteX2998" fmla="*/ 1301713 w 1503079"/>
                  <a:gd name="connsiteY2998" fmla="*/ 180170 h 813570"/>
                  <a:gd name="connsiteX2999" fmla="*/ 1307947 w 1503079"/>
                  <a:gd name="connsiteY2999" fmla="*/ 172689 h 813570"/>
                  <a:gd name="connsiteX3000" fmla="*/ 1316675 w 1503079"/>
                  <a:gd name="connsiteY3000" fmla="*/ 171442 h 813570"/>
                  <a:gd name="connsiteX3001" fmla="*/ 1319169 w 1503079"/>
                  <a:gd name="connsiteY3001" fmla="*/ 166455 h 813570"/>
                  <a:gd name="connsiteX3002" fmla="*/ 1321663 w 1503079"/>
                  <a:gd name="connsiteY3002" fmla="*/ 166455 h 813570"/>
                  <a:gd name="connsiteX3003" fmla="*/ 1326650 w 1503079"/>
                  <a:gd name="connsiteY3003" fmla="*/ 167701 h 813570"/>
                  <a:gd name="connsiteX3004" fmla="*/ 1327897 w 1503079"/>
                  <a:gd name="connsiteY3004" fmla="*/ 160220 h 813570"/>
                  <a:gd name="connsiteX3005" fmla="*/ 1339742 w 1503079"/>
                  <a:gd name="connsiteY3005" fmla="*/ 166455 h 813570"/>
                  <a:gd name="connsiteX3006" fmla="*/ 1343483 w 1503079"/>
                  <a:gd name="connsiteY3006" fmla="*/ 175183 h 813570"/>
                  <a:gd name="connsiteX3007" fmla="*/ 1336001 w 1503079"/>
                  <a:gd name="connsiteY3007" fmla="*/ 176429 h 813570"/>
                  <a:gd name="connsiteX3008" fmla="*/ 1333508 w 1503079"/>
                  <a:gd name="connsiteY3008" fmla="*/ 181417 h 813570"/>
                  <a:gd name="connsiteX3009" fmla="*/ 1329767 w 1503079"/>
                  <a:gd name="connsiteY3009" fmla="*/ 185157 h 813570"/>
                  <a:gd name="connsiteX3010" fmla="*/ 1327273 w 1503079"/>
                  <a:gd name="connsiteY3010" fmla="*/ 181417 h 813570"/>
                  <a:gd name="connsiteX3011" fmla="*/ 1323533 w 1503079"/>
                  <a:gd name="connsiteY3011" fmla="*/ 185157 h 813570"/>
                  <a:gd name="connsiteX3012" fmla="*/ 1318545 w 1503079"/>
                  <a:gd name="connsiteY3012" fmla="*/ 186404 h 813570"/>
                  <a:gd name="connsiteX3013" fmla="*/ 1314805 w 1503079"/>
                  <a:gd name="connsiteY3013" fmla="*/ 188898 h 813570"/>
                  <a:gd name="connsiteX3014" fmla="*/ 1312311 w 1503079"/>
                  <a:gd name="connsiteY3014" fmla="*/ 191392 h 813570"/>
                  <a:gd name="connsiteX3015" fmla="*/ 1307324 w 1503079"/>
                  <a:gd name="connsiteY3015" fmla="*/ 192639 h 813570"/>
                  <a:gd name="connsiteX3016" fmla="*/ 1306077 w 1503079"/>
                  <a:gd name="connsiteY3016" fmla="*/ 193885 h 813570"/>
                  <a:gd name="connsiteX3017" fmla="*/ 1304830 w 1503079"/>
                  <a:gd name="connsiteY3017" fmla="*/ 195132 h 813570"/>
                  <a:gd name="connsiteX3018" fmla="*/ 1301090 w 1503079"/>
                  <a:gd name="connsiteY3018" fmla="*/ 191392 h 813570"/>
                  <a:gd name="connsiteX3019" fmla="*/ 1292362 w 1503079"/>
                  <a:gd name="connsiteY3019" fmla="*/ 201366 h 813570"/>
                  <a:gd name="connsiteX3020" fmla="*/ 1293608 w 1503079"/>
                  <a:gd name="connsiteY3020" fmla="*/ 197626 h 813570"/>
                  <a:gd name="connsiteX3021" fmla="*/ 1287374 w 1503079"/>
                  <a:gd name="connsiteY3021" fmla="*/ 203860 h 813570"/>
                  <a:gd name="connsiteX3022" fmla="*/ 1278646 w 1503079"/>
                  <a:gd name="connsiteY3022" fmla="*/ 203860 h 813570"/>
                  <a:gd name="connsiteX3023" fmla="*/ 1271165 w 1503079"/>
                  <a:gd name="connsiteY3023" fmla="*/ 218199 h 813570"/>
                  <a:gd name="connsiteX3024" fmla="*/ 1271165 w 1503079"/>
                  <a:gd name="connsiteY3024" fmla="*/ 223186 h 813570"/>
                  <a:gd name="connsiteX3025" fmla="*/ 1271165 w 1503079"/>
                  <a:gd name="connsiteY3025" fmla="*/ 224433 h 813570"/>
                  <a:gd name="connsiteX3026" fmla="*/ 1279893 w 1503079"/>
                  <a:gd name="connsiteY3026" fmla="*/ 240019 h 813570"/>
                  <a:gd name="connsiteX3027" fmla="*/ 1284881 w 1503079"/>
                  <a:gd name="connsiteY3027" fmla="*/ 246253 h 813570"/>
                  <a:gd name="connsiteX3028" fmla="*/ 1287374 w 1503079"/>
                  <a:gd name="connsiteY3028" fmla="*/ 248747 h 813570"/>
                  <a:gd name="connsiteX3029" fmla="*/ 1288621 w 1503079"/>
                  <a:gd name="connsiteY3029" fmla="*/ 253734 h 813570"/>
                  <a:gd name="connsiteX3030" fmla="*/ 1294855 w 1503079"/>
                  <a:gd name="connsiteY3030" fmla="*/ 263709 h 813570"/>
                  <a:gd name="connsiteX3031" fmla="*/ 1298596 w 1503079"/>
                  <a:gd name="connsiteY3031" fmla="*/ 263709 h 813570"/>
                  <a:gd name="connsiteX3032" fmla="*/ 1306077 w 1503079"/>
                  <a:gd name="connsiteY3032" fmla="*/ 256228 h 813570"/>
                  <a:gd name="connsiteX3033" fmla="*/ 1303583 w 1503079"/>
                  <a:gd name="connsiteY3033" fmla="*/ 252487 h 813570"/>
                  <a:gd name="connsiteX3034" fmla="*/ 1304830 w 1503079"/>
                  <a:gd name="connsiteY3034" fmla="*/ 246253 h 813570"/>
                  <a:gd name="connsiteX3035" fmla="*/ 1307324 w 1503079"/>
                  <a:gd name="connsiteY3035" fmla="*/ 219446 h 813570"/>
                  <a:gd name="connsiteX3036" fmla="*/ 1313558 w 1503079"/>
                  <a:gd name="connsiteY3036" fmla="*/ 214458 h 813570"/>
                  <a:gd name="connsiteX3037" fmla="*/ 1323533 w 1503079"/>
                  <a:gd name="connsiteY3037" fmla="*/ 213212 h 813570"/>
                  <a:gd name="connsiteX3038" fmla="*/ 1326027 w 1503079"/>
                  <a:gd name="connsiteY3038" fmla="*/ 209471 h 813570"/>
                  <a:gd name="connsiteX3039" fmla="*/ 1337872 w 1503079"/>
                  <a:gd name="connsiteY3039" fmla="*/ 214458 h 813570"/>
                  <a:gd name="connsiteX3040" fmla="*/ 1349717 w 1503079"/>
                  <a:gd name="connsiteY3040" fmla="*/ 220693 h 813570"/>
                  <a:gd name="connsiteX3041" fmla="*/ 1354704 w 1503079"/>
                  <a:gd name="connsiteY3041" fmla="*/ 230667 h 813570"/>
                  <a:gd name="connsiteX3042" fmla="*/ 1359692 w 1503079"/>
                  <a:gd name="connsiteY3042" fmla="*/ 235655 h 813570"/>
                  <a:gd name="connsiteX3043" fmla="*/ 1364679 w 1503079"/>
                  <a:gd name="connsiteY3043" fmla="*/ 245630 h 813570"/>
                  <a:gd name="connsiteX3044" fmla="*/ 1368420 w 1503079"/>
                  <a:gd name="connsiteY3044" fmla="*/ 248123 h 813570"/>
                  <a:gd name="connsiteX3045" fmla="*/ 1374654 w 1503079"/>
                  <a:gd name="connsiteY3045" fmla="*/ 258098 h 813570"/>
                  <a:gd name="connsiteX3046" fmla="*/ 1378394 w 1503079"/>
                  <a:gd name="connsiteY3046" fmla="*/ 256851 h 813570"/>
                  <a:gd name="connsiteX3047" fmla="*/ 1379641 w 1503079"/>
                  <a:gd name="connsiteY3047" fmla="*/ 253111 h 813570"/>
                  <a:gd name="connsiteX3048" fmla="*/ 1384629 w 1503079"/>
                  <a:gd name="connsiteY3048" fmla="*/ 248123 h 813570"/>
                  <a:gd name="connsiteX3049" fmla="*/ 1392110 w 1503079"/>
                  <a:gd name="connsiteY3049" fmla="*/ 246877 h 813570"/>
                  <a:gd name="connsiteX3050" fmla="*/ 1393357 w 1503079"/>
                  <a:gd name="connsiteY3050" fmla="*/ 243136 h 813570"/>
                  <a:gd name="connsiteX3051" fmla="*/ 1397097 w 1503079"/>
                  <a:gd name="connsiteY3051" fmla="*/ 239395 h 813570"/>
                  <a:gd name="connsiteX3052" fmla="*/ 1405825 w 1503079"/>
                  <a:gd name="connsiteY3052" fmla="*/ 249370 h 813570"/>
                  <a:gd name="connsiteX3053" fmla="*/ 1409566 w 1503079"/>
                  <a:gd name="connsiteY3053" fmla="*/ 249370 h 813570"/>
                  <a:gd name="connsiteX3054" fmla="*/ 1419540 w 1503079"/>
                  <a:gd name="connsiteY3054" fmla="*/ 256851 h 813570"/>
                  <a:gd name="connsiteX3055" fmla="*/ 1420787 w 1503079"/>
                  <a:gd name="connsiteY3055" fmla="*/ 265579 h 813570"/>
                  <a:gd name="connsiteX3056" fmla="*/ 1420787 w 1503079"/>
                  <a:gd name="connsiteY3056" fmla="*/ 268073 h 813570"/>
                  <a:gd name="connsiteX3057" fmla="*/ 1423281 w 1503079"/>
                  <a:gd name="connsiteY3057" fmla="*/ 271814 h 813570"/>
                  <a:gd name="connsiteX3058" fmla="*/ 1415800 w 1503079"/>
                  <a:gd name="connsiteY3058" fmla="*/ 271814 h 813570"/>
                  <a:gd name="connsiteX3059" fmla="*/ 1415800 w 1503079"/>
                  <a:gd name="connsiteY3059" fmla="*/ 269320 h 813570"/>
                  <a:gd name="connsiteX3060" fmla="*/ 1413306 w 1503079"/>
                  <a:gd name="connsiteY3060" fmla="*/ 268073 h 813570"/>
                  <a:gd name="connsiteX3061" fmla="*/ 1412059 w 1503079"/>
                  <a:gd name="connsiteY3061" fmla="*/ 263086 h 813570"/>
                  <a:gd name="connsiteX3062" fmla="*/ 1407072 w 1503079"/>
                  <a:gd name="connsiteY3062" fmla="*/ 263086 h 813570"/>
                  <a:gd name="connsiteX3063" fmla="*/ 1408319 w 1503079"/>
                  <a:gd name="connsiteY3063" fmla="*/ 260592 h 813570"/>
                  <a:gd name="connsiteX3064" fmla="*/ 1399591 w 1503079"/>
                  <a:gd name="connsiteY3064" fmla="*/ 255604 h 813570"/>
                  <a:gd name="connsiteX3065" fmla="*/ 1394603 w 1503079"/>
                  <a:gd name="connsiteY3065" fmla="*/ 260592 h 813570"/>
                  <a:gd name="connsiteX3066" fmla="*/ 1392110 w 1503079"/>
                  <a:gd name="connsiteY3066" fmla="*/ 263086 h 813570"/>
                  <a:gd name="connsiteX3067" fmla="*/ 1393357 w 1503079"/>
                  <a:gd name="connsiteY3067" fmla="*/ 265579 h 813570"/>
                  <a:gd name="connsiteX3068" fmla="*/ 1390863 w 1503079"/>
                  <a:gd name="connsiteY3068" fmla="*/ 277424 h 813570"/>
                  <a:gd name="connsiteX3069" fmla="*/ 1393357 w 1503079"/>
                  <a:gd name="connsiteY3069" fmla="*/ 281165 h 813570"/>
                  <a:gd name="connsiteX3070" fmla="*/ 1395850 w 1503079"/>
                  <a:gd name="connsiteY3070" fmla="*/ 283659 h 813570"/>
                  <a:gd name="connsiteX3071" fmla="*/ 1394603 w 1503079"/>
                  <a:gd name="connsiteY3071" fmla="*/ 286152 h 813570"/>
                  <a:gd name="connsiteX3072" fmla="*/ 1395850 w 1503079"/>
                  <a:gd name="connsiteY3072" fmla="*/ 287399 h 813570"/>
                  <a:gd name="connsiteX3073" fmla="*/ 1397097 w 1503079"/>
                  <a:gd name="connsiteY3073" fmla="*/ 293633 h 813570"/>
                  <a:gd name="connsiteX3074" fmla="*/ 1399591 w 1503079"/>
                  <a:gd name="connsiteY3074" fmla="*/ 303608 h 813570"/>
                  <a:gd name="connsiteX3075" fmla="*/ 1394603 w 1503079"/>
                  <a:gd name="connsiteY3075" fmla="*/ 302361 h 813570"/>
                  <a:gd name="connsiteX3076" fmla="*/ 1393357 w 1503079"/>
                  <a:gd name="connsiteY3076" fmla="*/ 297374 h 813570"/>
                  <a:gd name="connsiteX3077" fmla="*/ 1385875 w 1503079"/>
                  <a:gd name="connsiteY3077" fmla="*/ 294880 h 813570"/>
                  <a:gd name="connsiteX3078" fmla="*/ 1380888 w 1503079"/>
                  <a:gd name="connsiteY3078" fmla="*/ 280542 h 813570"/>
                  <a:gd name="connsiteX3079" fmla="*/ 1375901 w 1503079"/>
                  <a:gd name="connsiteY3079" fmla="*/ 273060 h 813570"/>
                  <a:gd name="connsiteX3080" fmla="*/ 1372160 w 1503079"/>
                  <a:gd name="connsiteY3080" fmla="*/ 274307 h 813570"/>
                  <a:gd name="connsiteX3081" fmla="*/ 1368420 w 1503079"/>
                  <a:gd name="connsiteY3081" fmla="*/ 266826 h 813570"/>
                  <a:gd name="connsiteX3082" fmla="*/ 1364679 w 1503079"/>
                  <a:gd name="connsiteY3082" fmla="*/ 265579 h 813570"/>
                  <a:gd name="connsiteX3083" fmla="*/ 1364679 w 1503079"/>
                  <a:gd name="connsiteY3083" fmla="*/ 263086 h 813570"/>
                  <a:gd name="connsiteX3084" fmla="*/ 1360938 w 1503079"/>
                  <a:gd name="connsiteY3084" fmla="*/ 263086 h 813570"/>
                  <a:gd name="connsiteX3085" fmla="*/ 1362185 w 1503079"/>
                  <a:gd name="connsiteY3085" fmla="*/ 258098 h 813570"/>
                  <a:gd name="connsiteX3086" fmla="*/ 1357198 w 1503079"/>
                  <a:gd name="connsiteY3086" fmla="*/ 259345 h 813570"/>
                  <a:gd name="connsiteX3087" fmla="*/ 1357198 w 1503079"/>
                  <a:gd name="connsiteY3087" fmla="*/ 256851 h 813570"/>
                  <a:gd name="connsiteX3088" fmla="*/ 1352210 w 1503079"/>
                  <a:gd name="connsiteY3088" fmla="*/ 249370 h 813570"/>
                  <a:gd name="connsiteX3089" fmla="*/ 1345976 w 1503079"/>
                  <a:gd name="connsiteY3089" fmla="*/ 248123 h 813570"/>
                  <a:gd name="connsiteX3090" fmla="*/ 1345976 w 1503079"/>
                  <a:gd name="connsiteY3090" fmla="*/ 235031 h 813570"/>
                  <a:gd name="connsiteX3091" fmla="*/ 1342236 w 1503079"/>
                  <a:gd name="connsiteY3091" fmla="*/ 232538 h 813570"/>
                  <a:gd name="connsiteX3092" fmla="*/ 1342236 w 1503079"/>
                  <a:gd name="connsiteY3092" fmla="*/ 230044 h 813570"/>
                  <a:gd name="connsiteX3093" fmla="*/ 1339742 w 1503079"/>
                  <a:gd name="connsiteY3093" fmla="*/ 227550 h 813570"/>
                  <a:gd name="connsiteX3094" fmla="*/ 1334755 w 1503079"/>
                  <a:gd name="connsiteY3094" fmla="*/ 226303 h 813570"/>
                  <a:gd name="connsiteX3095" fmla="*/ 1333508 w 1503079"/>
                  <a:gd name="connsiteY3095" fmla="*/ 225057 h 813570"/>
                  <a:gd name="connsiteX3096" fmla="*/ 1331014 w 1503079"/>
                  <a:gd name="connsiteY3096" fmla="*/ 223810 h 813570"/>
                  <a:gd name="connsiteX3097" fmla="*/ 1324780 w 1503079"/>
                  <a:gd name="connsiteY3097" fmla="*/ 227550 h 813570"/>
                  <a:gd name="connsiteX3098" fmla="*/ 1324780 w 1503079"/>
                  <a:gd name="connsiteY3098" fmla="*/ 240642 h 813570"/>
                  <a:gd name="connsiteX3099" fmla="*/ 1318545 w 1503079"/>
                  <a:gd name="connsiteY3099" fmla="*/ 244383 h 813570"/>
                  <a:gd name="connsiteX3100" fmla="*/ 1318545 w 1503079"/>
                  <a:gd name="connsiteY3100" fmla="*/ 249370 h 813570"/>
                  <a:gd name="connsiteX3101" fmla="*/ 1321039 w 1503079"/>
                  <a:gd name="connsiteY3101" fmla="*/ 251864 h 813570"/>
                  <a:gd name="connsiteX3102" fmla="*/ 1323533 w 1503079"/>
                  <a:gd name="connsiteY3102" fmla="*/ 259345 h 813570"/>
                  <a:gd name="connsiteX3103" fmla="*/ 1326027 w 1503079"/>
                  <a:gd name="connsiteY3103" fmla="*/ 273684 h 813570"/>
                  <a:gd name="connsiteX3104" fmla="*/ 1326027 w 1503079"/>
                  <a:gd name="connsiteY3104" fmla="*/ 300491 h 813570"/>
                  <a:gd name="connsiteX3105" fmla="*/ 1318545 w 1503079"/>
                  <a:gd name="connsiteY3105" fmla="*/ 297997 h 813570"/>
                  <a:gd name="connsiteX3106" fmla="*/ 1313558 w 1503079"/>
                  <a:gd name="connsiteY3106" fmla="*/ 291763 h 813570"/>
                  <a:gd name="connsiteX3107" fmla="*/ 1309818 w 1503079"/>
                  <a:gd name="connsiteY3107" fmla="*/ 293010 h 813570"/>
                  <a:gd name="connsiteX3108" fmla="*/ 1307324 w 1503079"/>
                  <a:gd name="connsiteY3108" fmla="*/ 289269 h 813570"/>
                  <a:gd name="connsiteX3109" fmla="*/ 1301090 w 1503079"/>
                  <a:gd name="connsiteY3109" fmla="*/ 285529 h 813570"/>
                  <a:gd name="connsiteX3110" fmla="*/ 1299843 w 1503079"/>
                  <a:gd name="connsiteY3110" fmla="*/ 276801 h 813570"/>
                  <a:gd name="connsiteX3111" fmla="*/ 1296102 w 1503079"/>
                  <a:gd name="connsiteY3111" fmla="*/ 278048 h 813570"/>
                  <a:gd name="connsiteX3112" fmla="*/ 1284257 w 1503079"/>
                  <a:gd name="connsiteY3112" fmla="*/ 261215 h 813570"/>
                  <a:gd name="connsiteX3113" fmla="*/ 1279270 w 1503079"/>
                  <a:gd name="connsiteY3113" fmla="*/ 261215 h 813570"/>
                  <a:gd name="connsiteX3114" fmla="*/ 1276776 w 1503079"/>
                  <a:gd name="connsiteY3114" fmla="*/ 252487 h 813570"/>
                  <a:gd name="connsiteX3115" fmla="*/ 1269295 w 1503079"/>
                  <a:gd name="connsiteY3115" fmla="*/ 249994 h 813570"/>
                  <a:gd name="connsiteX3116" fmla="*/ 1269295 w 1503079"/>
                  <a:gd name="connsiteY3116" fmla="*/ 245006 h 813570"/>
                  <a:gd name="connsiteX3117" fmla="*/ 1266801 w 1503079"/>
                  <a:gd name="connsiteY3117" fmla="*/ 243759 h 813570"/>
                  <a:gd name="connsiteX3118" fmla="*/ 1264307 w 1503079"/>
                  <a:gd name="connsiteY3118" fmla="*/ 242513 h 813570"/>
                  <a:gd name="connsiteX3119" fmla="*/ 1259320 w 1503079"/>
                  <a:gd name="connsiteY3119" fmla="*/ 235031 h 813570"/>
                  <a:gd name="connsiteX3120" fmla="*/ 1259320 w 1503079"/>
                  <a:gd name="connsiteY3120" fmla="*/ 231291 h 813570"/>
                  <a:gd name="connsiteX3121" fmla="*/ 1249345 w 1503079"/>
                  <a:gd name="connsiteY3121" fmla="*/ 225057 h 813570"/>
                  <a:gd name="connsiteX3122" fmla="*/ 1245605 w 1503079"/>
                  <a:gd name="connsiteY3122" fmla="*/ 213212 h 813570"/>
                  <a:gd name="connsiteX3123" fmla="*/ 1246852 w 1503079"/>
                  <a:gd name="connsiteY3123" fmla="*/ 209471 h 813570"/>
                  <a:gd name="connsiteX3124" fmla="*/ 1255579 w 1503079"/>
                  <a:gd name="connsiteY3124" fmla="*/ 209471 h 813570"/>
                  <a:gd name="connsiteX3125" fmla="*/ 1255579 w 1503079"/>
                  <a:gd name="connsiteY3125" fmla="*/ 206977 h 813570"/>
                  <a:gd name="connsiteX3126" fmla="*/ 1261814 w 1503079"/>
                  <a:gd name="connsiteY3126" fmla="*/ 206977 h 813570"/>
                  <a:gd name="connsiteX3127" fmla="*/ 1264307 w 1503079"/>
                  <a:gd name="connsiteY3127" fmla="*/ 201990 h 813570"/>
                  <a:gd name="connsiteX3128" fmla="*/ 1269295 w 1503079"/>
                  <a:gd name="connsiteY3128" fmla="*/ 198249 h 813570"/>
                  <a:gd name="connsiteX3129" fmla="*/ 1274282 w 1503079"/>
                  <a:gd name="connsiteY3129" fmla="*/ 200743 h 813570"/>
                  <a:gd name="connsiteX3130" fmla="*/ 1276776 w 1503079"/>
                  <a:gd name="connsiteY3130" fmla="*/ 194509 h 813570"/>
                  <a:gd name="connsiteX3131" fmla="*/ 1280516 w 1503079"/>
                  <a:gd name="connsiteY3131" fmla="*/ 190768 h 813570"/>
                  <a:gd name="connsiteX3132" fmla="*/ 1284257 w 1503079"/>
                  <a:gd name="connsiteY3132" fmla="*/ 190768 h 813570"/>
                  <a:gd name="connsiteX3133" fmla="*/ 1287998 w 1503079"/>
                  <a:gd name="connsiteY3133" fmla="*/ 185781 h 813570"/>
                  <a:gd name="connsiteX3134" fmla="*/ 1285504 w 1503079"/>
                  <a:gd name="connsiteY3134" fmla="*/ 177053 h 813570"/>
                  <a:gd name="connsiteX3135" fmla="*/ 1278023 w 1503079"/>
                  <a:gd name="connsiteY3135" fmla="*/ 173312 h 813570"/>
                  <a:gd name="connsiteX3136" fmla="*/ 1275529 w 1503079"/>
                  <a:gd name="connsiteY3136" fmla="*/ 167078 h 813570"/>
                  <a:gd name="connsiteX3137" fmla="*/ 1271789 w 1503079"/>
                  <a:gd name="connsiteY3137" fmla="*/ 164584 h 813570"/>
                  <a:gd name="connsiteX3138" fmla="*/ 1268048 w 1503079"/>
                  <a:gd name="connsiteY3138" fmla="*/ 167078 h 813570"/>
                  <a:gd name="connsiteX3139" fmla="*/ 1260567 w 1503079"/>
                  <a:gd name="connsiteY3139" fmla="*/ 160844 h 813570"/>
                  <a:gd name="connsiteX3140" fmla="*/ 1254333 w 1503079"/>
                  <a:gd name="connsiteY3140" fmla="*/ 159597 h 813570"/>
                  <a:gd name="connsiteX3141" fmla="*/ 1244358 w 1503079"/>
                  <a:gd name="connsiteY3141" fmla="*/ 154610 h 813570"/>
                  <a:gd name="connsiteX3142" fmla="*/ 1244358 w 1503079"/>
                  <a:gd name="connsiteY3142" fmla="*/ 148375 h 813570"/>
                  <a:gd name="connsiteX3143" fmla="*/ 1236877 w 1503079"/>
                  <a:gd name="connsiteY3143" fmla="*/ 149622 h 813570"/>
                  <a:gd name="connsiteX3144" fmla="*/ 1235630 w 1503079"/>
                  <a:gd name="connsiteY3144" fmla="*/ 142141 h 813570"/>
                  <a:gd name="connsiteX3145" fmla="*/ 1228149 w 1503079"/>
                  <a:gd name="connsiteY3145" fmla="*/ 143388 h 813570"/>
                  <a:gd name="connsiteX3146" fmla="*/ 1224408 w 1503079"/>
                  <a:gd name="connsiteY3146" fmla="*/ 139647 h 813570"/>
                  <a:gd name="connsiteX3147" fmla="*/ 1225655 w 1503079"/>
                  <a:gd name="connsiteY3147" fmla="*/ 135907 h 813570"/>
                  <a:gd name="connsiteX3148" fmla="*/ 1220668 w 1503079"/>
                  <a:gd name="connsiteY3148" fmla="*/ 138400 h 813570"/>
                  <a:gd name="connsiteX3149" fmla="*/ 1220668 w 1503079"/>
                  <a:gd name="connsiteY3149" fmla="*/ 133413 h 813570"/>
                  <a:gd name="connsiteX3150" fmla="*/ 1214433 w 1503079"/>
                  <a:gd name="connsiteY3150" fmla="*/ 133413 h 813570"/>
                  <a:gd name="connsiteX3151" fmla="*/ 1211940 w 1503079"/>
                  <a:gd name="connsiteY3151" fmla="*/ 128426 h 813570"/>
                  <a:gd name="connsiteX3152" fmla="*/ 1211940 w 1503079"/>
                  <a:gd name="connsiteY3152" fmla="*/ 124062 h 813570"/>
                  <a:gd name="connsiteX3153" fmla="*/ 1200095 w 1503079"/>
                  <a:gd name="connsiteY3153" fmla="*/ 126555 h 813570"/>
                  <a:gd name="connsiteX3154" fmla="*/ 1206329 w 1503079"/>
                  <a:gd name="connsiteY3154" fmla="*/ 126555 h 813570"/>
                  <a:gd name="connsiteX3155" fmla="*/ 1200095 w 1503079"/>
                  <a:gd name="connsiteY3155" fmla="*/ 126555 h 813570"/>
                  <a:gd name="connsiteX3156" fmla="*/ 1195107 w 1503079"/>
                  <a:gd name="connsiteY3156" fmla="*/ 122815 h 813570"/>
                  <a:gd name="connsiteX3157" fmla="*/ 1190120 w 1503079"/>
                  <a:gd name="connsiteY3157" fmla="*/ 125309 h 813570"/>
                  <a:gd name="connsiteX3158" fmla="*/ 1195107 w 1503079"/>
                  <a:gd name="connsiteY3158" fmla="*/ 122815 h 813570"/>
                  <a:gd name="connsiteX3159" fmla="*/ 1069799 w 1503079"/>
                  <a:gd name="connsiteY3159" fmla="*/ 105982 h 813570"/>
                  <a:gd name="connsiteX3160" fmla="*/ 1084137 w 1503079"/>
                  <a:gd name="connsiteY3160" fmla="*/ 99748 h 813570"/>
                  <a:gd name="connsiteX3161" fmla="*/ 1084137 w 1503079"/>
                  <a:gd name="connsiteY3161" fmla="*/ 103489 h 813570"/>
                  <a:gd name="connsiteX3162" fmla="*/ 1095983 w 1503079"/>
                  <a:gd name="connsiteY3162" fmla="*/ 103489 h 813570"/>
                  <a:gd name="connsiteX3163" fmla="*/ 1093489 w 1503079"/>
                  <a:gd name="connsiteY3163" fmla="*/ 108476 h 813570"/>
                  <a:gd name="connsiteX3164" fmla="*/ 1110321 w 1503079"/>
                  <a:gd name="connsiteY3164" fmla="*/ 108476 h 813570"/>
                  <a:gd name="connsiteX3165" fmla="*/ 1111568 w 1503079"/>
                  <a:gd name="connsiteY3165" fmla="*/ 105982 h 813570"/>
                  <a:gd name="connsiteX3166" fmla="*/ 1116556 w 1503079"/>
                  <a:gd name="connsiteY3166" fmla="*/ 107229 h 813570"/>
                  <a:gd name="connsiteX3167" fmla="*/ 1124037 w 1503079"/>
                  <a:gd name="connsiteY3167" fmla="*/ 110970 h 813570"/>
                  <a:gd name="connsiteX3168" fmla="*/ 1127777 w 1503079"/>
                  <a:gd name="connsiteY3168" fmla="*/ 107229 h 813570"/>
                  <a:gd name="connsiteX3169" fmla="*/ 1131518 w 1503079"/>
                  <a:gd name="connsiteY3169" fmla="*/ 109723 h 813570"/>
                  <a:gd name="connsiteX3170" fmla="*/ 1147103 w 1503079"/>
                  <a:gd name="connsiteY3170" fmla="*/ 107229 h 813570"/>
                  <a:gd name="connsiteX3171" fmla="*/ 1150844 w 1503079"/>
                  <a:gd name="connsiteY3171" fmla="*/ 110970 h 813570"/>
                  <a:gd name="connsiteX3172" fmla="*/ 1157078 w 1503079"/>
                  <a:gd name="connsiteY3172" fmla="*/ 112217 h 813570"/>
                  <a:gd name="connsiteX3173" fmla="*/ 1159572 w 1503079"/>
                  <a:gd name="connsiteY3173" fmla="*/ 108476 h 813570"/>
                  <a:gd name="connsiteX3174" fmla="*/ 1164559 w 1503079"/>
                  <a:gd name="connsiteY3174" fmla="*/ 110970 h 813570"/>
                  <a:gd name="connsiteX3175" fmla="*/ 1160819 w 1503079"/>
                  <a:gd name="connsiteY3175" fmla="*/ 115957 h 813570"/>
                  <a:gd name="connsiteX3176" fmla="*/ 1162066 w 1503079"/>
                  <a:gd name="connsiteY3176" fmla="*/ 123438 h 813570"/>
                  <a:gd name="connsiteX3177" fmla="*/ 1154584 w 1503079"/>
                  <a:gd name="connsiteY3177" fmla="*/ 124685 h 813570"/>
                  <a:gd name="connsiteX3178" fmla="*/ 1153338 w 1503079"/>
                  <a:gd name="connsiteY3178" fmla="*/ 128426 h 813570"/>
                  <a:gd name="connsiteX3179" fmla="*/ 1137752 w 1503079"/>
                  <a:gd name="connsiteY3179" fmla="*/ 125932 h 813570"/>
                  <a:gd name="connsiteX3180" fmla="*/ 1124660 w 1503079"/>
                  <a:gd name="connsiteY3180" fmla="*/ 119698 h 813570"/>
                  <a:gd name="connsiteX3181" fmla="*/ 1117179 w 1503079"/>
                  <a:gd name="connsiteY3181" fmla="*/ 119698 h 813570"/>
                  <a:gd name="connsiteX3182" fmla="*/ 1110945 w 1503079"/>
                  <a:gd name="connsiteY3182" fmla="*/ 114710 h 813570"/>
                  <a:gd name="connsiteX3183" fmla="*/ 1104087 w 1503079"/>
                  <a:gd name="connsiteY3183" fmla="*/ 120321 h 813570"/>
                  <a:gd name="connsiteX3184" fmla="*/ 1102840 w 1503079"/>
                  <a:gd name="connsiteY3184" fmla="*/ 117204 h 813570"/>
                  <a:gd name="connsiteX3185" fmla="*/ 1097853 w 1503079"/>
                  <a:gd name="connsiteY3185" fmla="*/ 114710 h 813570"/>
                  <a:gd name="connsiteX3186" fmla="*/ 1091619 w 1503079"/>
                  <a:gd name="connsiteY3186" fmla="*/ 113463 h 813570"/>
                  <a:gd name="connsiteX3187" fmla="*/ 1090372 w 1503079"/>
                  <a:gd name="connsiteY3187" fmla="*/ 113463 h 813570"/>
                  <a:gd name="connsiteX3188" fmla="*/ 1089125 w 1503079"/>
                  <a:gd name="connsiteY3188" fmla="*/ 112217 h 813570"/>
                  <a:gd name="connsiteX3189" fmla="*/ 1084137 w 1503079"/>
                  <a:gd name="connsiteY3189" fmla="*/ 113463 h 813570"/>
                  <a:gd name="connsiteX3190" fmla="*/ 1080397 w 1503079"/>
                  <a:gd name="connsiteY3190" fmla="*/ 109723 h 813570"/>
                  <a:gd name="connsiteX3191" fmla="*/ 1071669 w 1503079"/>
                  <a:gd name="connsiteY3191" fmla="*/ 108476 h 813570"/>
                  <a:gd name="connsiteX3192" fmla="*/ 1069799 w 1503079"/>
                  <a:gd name="connsiteY3192" fmla="*/ 105982 h 813570"/>
                  <a:gd name="connsiteX3193" fmla="*/ 1064188 w 1503079"/>
                  <a:gd name="connsiteY3193" fmla="*/ 105982 h 813570"/>
                  <a:gd name="connsiteX3194" fmla="*/ 1061694 w 1503079"/>
                  <a:gd name="connsiteY3194" fmla="*/ 104736 h 813570"/>
                  <a:gd name="connsiteX3195" fmla="*/ 1060447 w 1503079"/>
                  <a:gd name="connsiteY3195" fmla="*/ 105982 h 813570"/>
                  <a:gd name="connsiteX3196" fmla="*/ 1059200 w 1503079"/>
                  <a:gd name="connsiteY3196" fmla="*/ 104736 h 813570"/>
                  <a:gd name="connsiteX3197" fmla="*/ 1055460 w 1503079"/>
                  <a:gd name="connsiteY3197" fmla="*/ 105982 h 813570"/>
                  <a:gd name="connsiteX3198" fmla="*/ 1052343 w 1503079"/>
                  <a:gd name="connsiteY3198" fmla="*/ 102242 h 813570"/>
                  <a:gd name="connsiteX3199" fmla="*/ 1069799 w 1503079"/>
                  <a:gd name="connsiteY3199" fmla="*/ 105982 h 813570"/>
                  <a:gd name="connsiteX3200" fmla="*/ 1038627 w 1503079"/>
                  <a:gd name="connsiteY3200" fmla="*/ 98501 h 813570"/>
                  <a:gd name="connsiteX3201" fmla="*/ 1041121 w 1503079"/>
                  <a:gd name="connsiteY3201" fmla="*/ 98501 h 813570"/>
                  <a:gd name="connsiteX3202" fmla="*/ 1043615 w 1503079"/>
                  <a:gd name="connsiteY3202" fmla="*/ 98501 h 813570"/>
                  <a:gd name="connsiteX3203" fmla="*/ 1048602 w 1503079"/>
                  <a:gd name="connsiteY3203" fmla="*/ 97254 h 813570"/>
                  <a:gd name="connsiteX3204" fmla="*/ 1050472 w 1503079"/>
                  <a:gd name="connsiteY3204" fmla="*/ 100995 h 813570"/>
                  <a:gd name="connsiteX3205" fmla="*/ 1042991 w 1503079"/>
                  <a:gd name="connsiteY3205" fmla="*/ 102242 h 813570"/>
                  <a:gd name="connsiteX3206" fmla="*/ 1035510 w 1503079"/>
                  <a:gd name="connsiteY3206" fmla="*/ 98501 h 813570"/>
                  <a:gd name="connsiteX3207" fmla="*/ 1034887 w 1503079"/>
                  <a:gd name="connsiteY3207" fmla="*/ 97878 h 813570"/>
                  <a:gd name="connsiteX3208" fmla="*/ 1038627 w 1503079"/>
                  <a:gd name="connsiteY3208" fmla="*/ 98501 h 813570"/>
                  <a:gd name="connsiteX3209" fmla="*/ 1019301 w 1503079"/>
                  <a:gd name="connsiteY3209" fmla="*/ 98501 h 813570"/>
                  <a:gd name="connsiteX3210" fmla="*/ 1021171 w 1503079"/>
                  <a:gd name="connsiteY3210" fmla="*/ 99125 h 813570"/>
                  <a:gd name="connsiteX3211" fmla="*/ 1021795 w 1503079"/>
                  <a:gd name="connsiteY3211" fmla="*/ 102865 h 813570"/>
                  <a:gd name="connsiteX3212" fmla="*/ 1034887 w 1503079"/>
                  <a:gd name="connsiteY3212" fmla="*/ 107853 h 813570"/>
                  <a:gd name="connsiteX3213" fmla="*/ 1038627 w 1503079"/>
                  <a:gd name="connsiteY3213" fmla="*/ 112840 h 813570"/>
                  <a:gd name="connsiteX3214" fmla="*/ 1051719 w 1503079"/>
                  <a:gd name="connsiteY3214" fmla="*/ 116581 h 813570"/>
                  <a:gd name="connsiteX3215" fmla="*/ 1061694 w 1503079"/>
                  <a:gd name="connsiteY3215" fmla="*/ 125309 h 813570"/>
                  <a:gd name="connsiteX3216" fmla="*/ 1065435 w 1503079"/>
                  <a:gd name="connsiteY3216" fmla="*/ 125309 h 813570"/>
                  <a:gd name="connsiteX3217" fmla="*/ 1067928 w 1503079"/>
                  <a:gd name="connsiteY3217" fmla="*/ 127802 h 813570"/>
                  <a:gd name="connsiteX3218" fmla="*/ 1070422 w 1503079"/>
                  <a:gd name="connsiteY3218" fmla="*/ 126555 h 813570"/>
                  <a:gd name="connsiteX3219" fmla="*/ 1072916 w 1503079"/>
                  <a:gd name="connsiteY3219" fmla="*/ 129049 h 813570"/>
                  <a:gd name="connsiteX3220" fmla="*/ 1072916 w 1503079"/>
                  <a:gd name="connsiteY3220" fmla="*/ 131543 h 813570"/>
                  <a:gd name="connsiteX3221" fmla="*/ 1076656 w 1503079"/>
                  <a:gd name="connsiteY3221" fmla="*/ 131543 h 813570"/>
                  <a:gd name="connsiteX3222" fmla="*/ 1077903 w 1503079"/>
                  <a:gd name="connsiteY3222" fmla="*/ 134037 h 813570"/>
                  <a:gd name="connsiteX3223" fmla="*/ 1076656 w 1503079"/>
                  <a:gd name="connsiteY3223" fmla="*/ 134037 h 813570"/>
                  <a:gd name="connsiteX3224" fmla="*/ 1079150 w 1503079"/>
                  <a:gd name="connsiteY3224" fmla="*/ 139024 h 813570"/>
                  <a:gd name="connsiteX3225" fmla="*/ 1077903 w 1503079"/>
                  <a:gd name="connsiteY3225" fmla="*/ 139024 h 813570"/>
                  <a:gd name="connsiteX3226" fmla="*/ 1077903 w 1503079"/>
                  <a:gd name="connsiteY3226" fmla="*/ 144011 h 813570"/>
                  <a:gd name="connsiteX3227" fmla="*/ 1082891 w 1503079"/>
                  <a:gd name="connsiteY3227" fmla="*/ 150246 h 813570"/>
                  <a:gd name="connsiteX3228" fmla="*/ 1085384 w 1503079"/>
                  <a:gd name="connsiteY3228" fmla="*/ 153986 h 813570"/>
                  <a:gd name="connsiteX3229" fmla="*/ 1084137 w 1503079"/>
                  <a:gd name="connsiteY3229" fmla="*/ 157727 h 813570"/>
                  <a:gd name="connsiteX3230" fmla="*/ 1078527 w 1503079"/>
                  <a:gd name="connsiteY3230" fmla="*/ 155233 h 813570"/>
                  <a:gd name="connsiteX3231" fmla="*/ 1073539 w 1503079"/>
                  <a:gd name="connsiteY3231" fmla="*/ 148999 h 813570"/>
                  <a:gd name="connsiteX3232" fmla="*/ 1067305 w 1503079"/>
                  <a:gd name="connsiteY3232" fmla="*/ 147752 h 813570"/>
                  <a:gd name="connsiteX3233" fmla="*/ 1063564 w 1503079"/>
                  <a:gd name="connsiteY3233" fmla="*/ 144011 h 813570"/>
                  <a:gd name="connsiteX3234" fmla="*/ 1062317 w 1503079"/>
                  <a:gd name="connsiteY3234" fmla="*/ 144011 h 813570"/>
                  <a:gd name="connsiteX3235" fmla="*/ 1062317 w 1503079"/>
                  <a:gd name="connsiteY3235" fmla="*/ 141518 h 813570"/>
                  <a:gd name="connsiteX3236" fmla="*/ 1058577 w 1503079"/>
                  <a:gd name="connsiteY3236" fmla="*/ 141518 h 813570"/>
                  <a:gd name="connsiteX3237" fmla="*/ 1046732 w 1503079"/>
                  <a:gd name="connsiteY3237" fmla="*/ 127179 h 813570"/>
                  <a:gd name="connsiteX3238" fmla="*/ 1038004 w 1503079"/>
                  <a:gd name="connsiteY3238" fmla="*/ 123438 h 813570"/>
                  <a:gd name="connsiteX3239" fmla="*/ 1034263 w 1503079"/>
                  <a:gd name="connsiteY3239" fmla="*/ 117204 h 813570"/>
                  <a:gd name="connsiteX3240" fmla="*/ 1017431 w 1503079"/>
                  <a:gd name="connsiteY3240" fmla="*/ 109723 h 813570"/>
                  <a:gd name="connsiteX3241" fmla="*/ 1011197 w 1503079"/>
                  <a:gd name="connsiteY3241" fmla="*/ 98501 h 813570"/>
                  <a:gd name="connsiteX3242" fmla="*/ 1013067 w 1503079"/>
                  <a:gd name="connsiteY3242" fmla="*/ 99748 h 813570"/>
                  <a:gd name="connsiteX3243" fmla="*/ 1019301 w 1503079"/>
                  <a:gd name="connsiteY3243" fmla="*/ 98501 h 813570"/>
                  <a:gd name="connsiteX3244" fmla="*/ 394005 w 1503079"/>
                  <a:gd name="connsiteY3244" fmla="*/ 788633 h 813570"/>
                  <a:gd name="connsiteX3245" fmla="*/ 390265 w 1503079"/>
                  <a:gd name="connsiteY3245" fmla="*/ 784893 h 813570"/>
                  <a:gd name="connsiteX3246" fmla="*/ 394005 w 1503079"/>
                  <a:gd name="connsiteY3246" fmla="*/ 788633 h 813570"/>
                  <a:gd name="connsiteX3247" fmla="*/ 1483753 w 1503079"/>
                  <a:gd name="connsiteY3247" fmla="*/ 489389 h 813570"/>
                  <a:gd name="connsiteX3248" fmla="*/ 1482506 w 1503079"/>
                  <a:gd name="connsiteY3248" fmla="*/ 489389 h 813570"/>
                  <a:gd name="connsiteX3249" fmla="*/ 1482506 w 1503079"/>
                  <a:gd name="connsiteY3249" fmla="*/ 491883 h 813570"/>
                  <a:gd name="connsiteX3250" fmla="*/ 1480013 w 1503079"/>
                  <a:gd name="connsiteY3250" fmla="*/ 501858 h 813570"/>
                  <a:gd name="connsiteX3251" fmla="*/ 1480013 w 1503079"/>
                  <a:gd name="connsiteY3251" fmla="*/ 504351 h 813570"/>
                  <a:gd name="connsiteX3252" fmla="*/ 1478766 w 1503079"/>
                  <a:gd name="connsiteY3252" fmla="*/ 504351 h 813570"/>
                  <a:gd name="connsiteX3253" fmla="*/ 1480013 w 1503079"/>
                  <a:gd name="connsiteY3253" fmla="*/ 506845 h 813570"/>
                  <a:gd name="connsiteX3254" fmla="*/ 1478766 w 1503079"/>
                  <a:gd name="connsiteY3254" fmla="*/ 509339 h 813570"/>
                  <a:gd name="connsiteX3255" fmla="*/ 1478766 w 1503079"/>
                  <a:gd name="connsiteY3255" fmla="*/ 513079 h 813570"/>
                  <a:gd name="connsiteX3256" fmla="*/ 1477519 w 1503079"/>
                  <a:gd name="connsiteY3256" fmla="*/ 513079 h 813570"/>
                  <a:gd name="connsiteX3257" fmla="*/ 1477519 w 1503079"/>
                  <a:gd name="connsiteY3257" fmla="*/ 519313 h 813570"/>
                  <a:gd name="connsiteX3258" fmla="*/ 1476272 w 1503079"/>
                  <a:gd name="connsiteY3258" fmla="*/ 524301 h 813570"/>
                  <a:gd name="connsiteX3259" fmla="*/ 1476272 w 1503079"/>
                  <a:gd name="connsiteY3259" fmla="*/ 528041 h 813570"/>
                  <a:gd name="connsiteX3260" fmla="*/ 1475025 w 1503079"/>
                  <a:gd name="connsiteY3260" fmla="*/ 542380 h 813570"/>
                  <a:gd name="connsiteX3261" fmla="*/ 1473778 w 1503079"/>
                  <a:gd name="connsiteY3261" fmla="*/ 544874 h 813570"/>
                  <a:gd name="connsiteX3262" fmla="*/ 1472532 w 1503079"/>
                  <a:gd name="connsiteY3262" fmla="*/ 547368 h 813570"/>
                  <a:gd name="connsiteX3263" fmla="*/ 1473778 w 1503079"/>
                  <a:gd name="connsiteY3263" fmla="*/ 548615 h 813570"/>
                  <a:gd name="connsiteX3264" fmla="*/ 1475025 w 1503079"/>
                  <a:gd name="connsiteY3264" fmla="*/ 551108 h 813570"/>
                  <a:gd name="connsiteX3265" fmla="*/ 1476272 w 1503079"/>
                  <a:gd name="connsiteY3265" fmla="*/ 557343 h 813570"/>
                  <a:gd name="connsiteX3266" fmla="*/ 1473778 w 1503079"/>
                  <a:gd name="connsiteY3266" fmla="*/ 562330 h 813570"/>
                  <a:gd name="connsiteX3267" fmla="*/ 1473778 w 1503079"/>
                  <a:gd name="connsiteY3267" fmla="*/ 580409 h 813570"/>
                  <a:gd name="connsiteX3268" fmla="*/ 1468791 w 1503079"/>
                  <a:gd name="connsiteY3268" fmla="*/ 590384 h 813570"/>
                  <a:gd name="connsiteX3269" fmla="*/ 1471285 w 1503079"/>
                  <a:gd name="connsiteY3269" fmla="*/ 595371 h 813570"/>
                  <a:gd name="connsiteX3270" fmla="*/ 1466297 w 1503079"/>
                  <a:gd name="connsiteY3270" fmla="*/ 619685 h 813570"/>
                  <a:gd name="connsiteX3271" fmla="*/ 1456323 w 1503079"/>
                  <a:gd name="connsiteY3271" fmla="*/ 623426 h 813570"/>
                  <a:gd name="connsiteX3272" fmla="*/ 1458816 w 1503079"/>
                  <a:gd name="connsiteY3272" fmla="*/ 628413 h 813570"/>
                  <a:gd name="connsiteX3273" fmla="*/ 1452582 w 1503079"/>
                  <a:gd name="connsiteY3273" fmla="*/ 632154 h 813570"/>
                  <a:gd name="connsiteX3274" fmla="*/ 1451335 w 1503079"/>
                  <a:gd name="connsiteY3274" fmla="*/ 639635 h 813570"/>
                  <a:gd name="connsiteX3275" fmla="*/ 1442607 w 1503079"/>
                  <a:gd name="connsiteY3275" fmla="*/ 648363 h 813570"/>
                  <a:gd name="connsiteX3276" fmla="*/ 1440113 w 1503079"/>
                  <a:gd name="connsiteY3276" fmla="*/ 645869 h 813570"/>
                  <a:gd name="connsiteX3277" fmla="*/ 1437620 w 1503079"/>
                  <a:gd name="connsiteY3277" fmla="*/ 645869 h 813570"/>
                  <a:gd name="connsiteX3278" fmla="*/ 1432632 w 1503079"/>
                  <a:gd name="connsiteY3278" fmla="*/ 649609 h 813570"/>
                  <a:gd name="connsiteX3279" fmla="*/ 1427645 w 1503079"/>
                  <a:gd name="connsiteY3279" fmla="*/ 661455 h 813570"/>
                  <a:gd name="connsiteX3280" fmla="*/ 1422658 w 1503079"/>
                  <a:gd name="connsiteY3280" fmla="*/ 663948 h 813570"/>
                  <a:gd name="connsiteX3281" fmla="*/ 1423904 w 1503079"/>
                  <a:gd name="connsiteY3281" fmla="*/ 658961 h 813570"/>
                  <a:gd name="connsiteX3282" fmla="*/ 1420164 w 1503079"/>
                  <a:gd name="connsiteY3282" fmla="*/ 665195 h 813570"/>
                  <a:gd name="connsiteX3283" fmla="*/ 1410189 w 1503079"/>
                  <a:gd name="connsiteY3283" fmla="*/ 672676 h 813570"/>
                  <a:gd name="connsiteX3284" fmla="*/ 1408942 w 1503079"/>
                  <a:gd name="connsiteY3284" fmla="*/ 673923 h 813570"/>
                  <a:gd name="connsiteX3285" fmla="*/ 1403955 w 1503079"/>
                  <a:gd name="connsiteY3285" fmla="*/ 675170 h 813570"/>
                  <a:gd name="connsiteX3286" fmla="*/ 1403955 w 1503079"/>
                  <a:gd name="connsiteY3286" fmla="*/ 681404 h 813570"/>
                  <a:gd name="connsiteX3287" fmla="*/ 1392110 w 1503079"/>
                  <a:gd name="connsiteY3287" fmla="*/ 687638 h 813570"/>
                  <a:gd name="connsiteX3288" fmla="*/ 1385875 w 1503079"/>
                  <a:gd name="connsiteY3288" fmla="*/ 687638 h 813570"/>
                  <a:gd name="connsiteX3289" fmla="*/ 1384629 w 1503079"/>
                  <a:gd name="connsiteY3289" fmla="*/ 686392 h 813570"/>
                  <a:gd name="connsiteX3290" fmla="*/ 1382135 w 1503079"/>
                  <a:gd name="connsiteY3290" fmla="*/ 691379 h 813570"/>
                  <a:gd name="connsiteX3291" fmla="*/ 1378394 w 1503079"/>
                  <a:gd name="connsiteY3291" fmla="*/ 693873 h 813570"/>
                  <a:gd name="connsiteX3292" fmla="*/ 1366549 w 1503079"/>
                  <a:gd name="connsiteY3292" fmla="*/ 698860 h 813570"/>
                  <a:gd name="connsiteX3293" fmla="*/ 1361562 w 1503079"/>
                  <a:gd name="connsiteY3293" fmla="*/ 697613 h 813570"/>
                  <a:gd name="connsiteX3294" fmla="*/ 1351587 w 1503079"/>
                  <a:gd name="connsiteY3294" fmla="*/ 698860 h 813570"/>
                  <a:gd name="connsiteX3295" fmla="*/ 1349093 w 1503079"/>
                  <a:gd name="connsiteY3295" fmla="*/ 707588 h 813570"/>
                  <a:gd name="connsiteX3296" fmla="*/ 1347846 w 1503079"/>
                  <a:gd name="connsiteY3296" fmla="*/ 703848 h 813570"/>
                  <a:gd name="connsiteX3297" fmla="*/ 1345353 w 1503079"/>
                  <a:gd name="connsiteY3297" fmla="*/ 702601 h 813570"/>
                  <a:gd name="connsiteX3298" fmla="*/ 1346600 w 1503079"/>
                  <a:gd name="connsiteY3298" fmla="*/ 701354 h 813570"/>
                  <a:gd name="connsiteX3299" fmla="*/ 1340365 w 1503079"/>
                  <a:gd name="connsiteY3299" fmla="*/ 705094 h 813570"/>
                  <a:gd name="connsiteX3300" fmla="*/ 1340365 w 1503079"/>
                  <a:gd name="connsiteY3300" fmla="*/ 710082 h 813570"/>
                  <a:gd name="connsiteX3301" fmla="*/ 1322286 w 1503079"/>
                  <a:gd name="connsiteY3301" fmla="*/ 716316 h 813570"/>
                  <a:gd name="connsiteX3302" fmla="*/ 1313558 w 1503079"/>
                  <a:gd name="connsiteY3302" fmla="*/ 722550 h 813570"/>
                  <a:gd name="connsiteX3303" fmla="*/ 1308571 w 1503079"/>
                  <a:gd name="connsiteY3303" fmla="*/ 718810 h 813570"/>
                  <a:gd name="connsiteX3304" fmla="*/ 1307324 w 1503079"/>
                  <a:gd name="connsiteY3304" fmla="*/ 723797 h 813570"/>
                  <a:gd name="connsiteX3305" fmla="*/ 1303583 w 1503079"/>
                  <a:gd name="connsiteY3305" fmla="*/ 720057 h 813570"/>
                  <a:gd name="connsiteX3306" fmla="*/ 1297349 w 1503079"/>
                  <a:gd name="connsiteY3306" fmla="*/ 727538 h 813570"/>
                  <a:gd name="connsiteX3307" fmla="*/ 1289868 w 1503079"/>
                  <a:gd name="connsiteY3307" fmla="*/ 728785 h 813570"/>
                  <a:gd name="connsiteX3308" fmla="*/ 1286127 w 1503079"/>
                  <a:gd name="connsiteY3308" fmla="*/ 733772 h 813570"/>
                  <a:gd name="connsiteX3309" fmla="*/ 1279893 w 1503079"/>
                  <a:gd name="connsiteY3309" fmla="*/ 731278 h 813570"/>
                  <a:gd name="connsiteX3310" fmla="*/ 1264307 w 1503079"/>
                  <a:gd name="connsiteY3310" fmla="*/ 733772 h 813570"/>
                  <a:gd name="connsiteX3311" fmla="*/ 1265554 w 1503079"/>
                  <a:gd name="connsiteY3311" fmla="*/ 738759 h 813570"/>
                  <a:gd name="connsiteX3312" fmla="*/ 1258073 w 1503079"/>
                  <a:gd name="connsiteY3312" fmla="*/ 738759 h 813570"/>
                  <a:gd name="connsiteX3313" fmla="*/ 1259320 w 1503079"/>
                  <a:gd name="connsiteY3313" fmla="*/ 736266 h 813570"/>
                  <a:gd name="connsiteX3314" fmla="*/ 1256826 w 1503079"/>
                  <a:gd name="connsiteY3314" fmla="*/ 742500 h 813570"/>
                  <a:gd name="connsiteX3315" fmla="*/ 1249345 w 1503079"/>
                  <a:gd name="connsiteY3315" fmla="*/ 743747 h 813570"/>
                  <a:gd name="connsiteX3316" fmla="*/ 1245605 w 1503079"/>
                  <a:gd name="connsiteY3316" fmla="*/ 746240 h 813570"/>
                  <a:gd name="connsiteX3317" fmla="*/ 1244358 w 1503079"/>
                  <a:gd name="connsiteY3317" fmla="*/ 747487 h 813570"/>
                  <a:gd name="connsiteX3318" fmla="*/ 1232513 w 1503079"/>
                  <a:gd name="connsiteY3318" fmla="*/ 751228 h 813570"/>
                  <a:gd name="connsiteX3319" fmla="*/ 1232513 w 1503079"/>
                  <a:gd name="connsiteY3319" fmla="*/ 744994 h 813570"/>
                  <a:gd name="connsiteX3320" fmla="*/ 1220668 w 1503079"/>
                  <a:gd name="connsiteY3320" fmla="*/ 753722 h 813570"/>
                  <a:gd name="connsiteX3321" fmla="*/ 1216927 w 1503079"/>
                  <a:gd name="connsiteY3321" fmla="*/ 754968 h 813570"/>
                  <a:gd name="connsiteX3322" fmla="*/ 1214433 w 1503079"/>
                  <a:gd name="connsiteY3322" fmla="*/ 751228 h 813570"/>
                  <a:gd name="connsiteX3323" fmla="*/ 1208199 w 1503079"/>
                  <a:gd name="connsiteY3323" fmla="*/ 756215 h 813570"/>
                  <a:gd name="connsiteX3324" fmla="*/ 1193860 w 1503079"/>
                  <a:gd name="connsiteY3324" fmla="*/ 753722 h 813570"/>
                  <a:gd name="connsiteX3325" fmla="*/ 1188873 w 1503079"/>
                  <a:gd name="connsiteY3325" fmla="*/ 757462 h 813570"/>
                  <a:gd name="connsiteX3326" fmla="*/ 1182639 w 1503079"/>
                  <a:gd name="connsiteY3326" fmla="*/ 759956 h 813570"/>
                  <a:gd name="connsiteX3327" fmla="*/ 1180145 w 1503079"/>
                  <a:gd name="connsiteY3327" fmla="*/ 758709 h 813570"/>
                  <a:gd name="connsiteX3328" fmla="*/ 1178898 w 1503079"/>
                  <a:gd name="connsiteY3328" fmla="*/ 757462 h 813570"/>
                  <a:gd name="connsiteX3329" fmla="*/ 1176404 w 1503079"/>
                  <a:gd name="connsiteY3329" fmla="*/ 759956 h 813570"/>
                  <a:gd name="connsiteX3330" fmla="*/ 1171417 w 1503079"/>
                  <a:gd name="connsiteY3330" fmla="*/ 757462 h 813570"/>
                  <a:gd name="connsiteX3331" fmla="*/ 1168923 w 1503079"/>
                  <a:gd name="connsiteY3331" fmla="*/ 764943 h 813570"/>
                  <a:gd name="connsiteX3332" fmla="*/ 1163936 w 1503079"/>
                  <a:gd name="connsiteY3332" fmla="*/ 761203 h 813570"/>
                  <a:gd name="connsiteX3333" fmla="*/ 1161442 w 1503079"/>
                  <a:gd name="connsiteY3333" fmla="*/ 764943 h 813570"/>
                  <a:gd name="connsiteX3334" fmla="*/ 1156455 w 1503079"/>
                  <a:gd name="connsiteY3334" fmla="*/ 761203 h 813570"/>
                  <a:gd name="connsiteX3335" fmla="*/ 1153961 w 1503079"/>
                  <a:gd name="connsiteY3335" fmla="*/ 762449 h 813570"/>
                  <a:gd name="connsiteX3336" fmla="*/ 1151467 w 1503079"/>
                  <a:gd name="connsiteY3336" fmla="*/ 762449 h 813570"/>
                  <a:gd name="connsiteX3337" fmla="*/ 1146480 w 1503079"/>
                  <a:gd name="connsiteY3337" fmla="*/ 762449 h 813570"/>
                  <a:gd name="connsiteX3338" fmla="*/ 1142739 w 1503079"/>
                  <a:gd name="connsiteY3338" fmla="*/ 764943 h 813570"/>
                  <a:gd name="connsiteX3339" fmla="*/ 1138999 w 1503079"/>
                  <a:gd name="connsiteY3339" fmla="*/ 769931 h 813570"/>
                  <a:gd name="connsiteX3340" fmla="*/ 1136505 w 1503079"/>
                  <a:gd name="connsiteY3340" fmla="*/ 763696 h 813570"/>
                  <a:gd name="connsiteX3341" fmla="*/ 1134011 w 1503079"/>
                  <a:gd name="connsiteY3341" fmla="*/ 767437 h 813570"/>
                  <a:gd name="connsiteX3342" fmla="*/ 1130271 w 1503079"/>
                  <a:gd name="connsiteY3342" fmla="*/ 768684 h 813570"/>
                  <a:gd name="connsiteX3343" fmla="*/ 1126530 w 1503079"/>
                  <a:gd name="connsiteY3343" fmla="*/ 766190 h 813570"/>
                  <a:gd name="connsiteX3344" fmla="*/ 1116556 w 1503079"/>
                  <a:gd name="connsiteY3344" fmla="*/ 766190 h 813570"/>
                  <a:gd name="connsiteX3345" fmla="*/ 1111568 w 1503079"/>
                  <a:gd name="connsiteY3345" fmla="*/ 772424 h 813570"/>
                  <a:gd name="connsiteX3346" fmla="*/ 1105334 w 1503079"/>
                  <a:gd name="connsiteY3346" fmla="*/ 773671 h 813570"/>
                  <a:gd name="connsiteX3347" fmla="*/ 1105334 w 1503079"/>
                  <a:gd name="connsiteY3347" fmla="*/ 771177 h 813570"/>
                  <a:gd name="connsiteX3348" fmla="*/ 1095359 w 1503079"/>
                  <a:gd name="connsiteY3348" fmla="*/ 773671 h 813570"/>
                  <a:gd name="connsiteX3349" fmla="*/ 1091619 w 1503079"/>
                  <a:gd name="connsiteY3349" fmla="*/ 773671 h 813570"/>
                  <a:gd name="connsiteX3350" fmla="*/ 1087878 w 1503079"/>
                  <a:gd name="connsiteY3350" fmla="*/ 774918 h 813570"/>
                  <a:gd name="connsiteX3351" fmla="*/ 1080397 w 1503079"/>
                  <a:gd name="connsiteY3351" fmla="*/ 772424 h 813570"/>
                  <a:gd name="connsiteX3352" fmla="*/ 1079150 w 1503079"/>
                  <a:gd name="connsiteY3352" fmla="*/ 777412 h 813570"/>
                  <a:gd name="connsiteX3353" fmla="*/ 1076656 w 1503079"/>
                  <a:gd name="connsiteY3353" fmla="*/ 778659 h 813570"/>
                  <a:gd name="connsiteX3354" fmla="*/ 1074163 w 1503079"/>
                  <a:gd name="connsiteY3354" fmla="*/ 777412 h 813570"/>
                  <a:gd name="connsiteX3355" fmla="*/ 1069175 w 1503079"/>
                  <a:gd name="connsiteY3355" fmla="*/ 776165 h 813570"/>
                  <a:gd name="connsiteX3356" fmla="*/ 1066682 w 1503079"/>
                  <a:gd name="connsiteY3356" fmla="*/ 779905 h 813570"/>
                  <a:gd name="connsiteX3357" fmla="*/ 1060447 w 1503079"/>
                  <a:gd name="connsiteY3357" fmla="*/ 776165 h 813570"/>
                  <a:gd name="connsiteX3358" fmla="*/ 1059200 w 1503079"/>
                  <a:gd name="connsiteY3358" fmla="*/ 782399 h 813570"/>
                  <a:gd name="connsiteX3359" fmla="*/ 1054213 w 1503079"/>
                  <a:gd name="connsiteY3359" fmla="*/ 778659 h 813570"/>
                  <a:gd name="connsiteX3360" fmla="*/ 1050472 w 1503079"/>
                  <a:gd name="connsiteY3360" fmla="*/ 783646 h 813570"/>
                  <a:gd name="connsiteX3361" fmla="*/ 1042991 w 1503079"/>
                  <a:gd name="connsiteY3361" fmla="*/ 786140 h 813570"/>
                  <a:gd name="connsiteX3362" fmla="*/ 1046732 w 1503079"/>
                  <a:gd name="connsiteY3362" fmla="*/ 783646 h 813570"/>
                  <a:gd name="connsiteX3363" fmla="*/ 1046732 w 1503079"/>
                  <a:gd name="connsiteY3363" fmla="*/ 779905 h 813570"/>
                  <a:gd name="connsiteX3364" fmla="*/ 1041744 w 1503079"/>
                  <a:gd name="connsiteY3364" fmla="*/ 786140 h 813570"/>
                  <a:gd name="connsiteX3365" fmla="*/ 1038004 w 1503079"/>
                  <a:gd name="connsiteY3365" fmla="*/ 787386 h 813570"/>
                  <a:gd name="connsiteX3366" fmla="*/ 1031770 w 1503079"/>
                  <a:gd name="connsiteY3366" fmla="*/ 782399 h 813570"/>
                  <a:gd name="connsiteX3367" fmla="*/ 1023042 w 1503079"/>
                  <a:gd name="connsiteY3367" fmla="*/ 781152 h 813570"/>
                  <a:gd name="connsiteX3368" fmla="*/ 1024289 w 1503079"/>
                  <a:gd name="connsiteY3368" fmla="*/ 773671 h 813570"/>
                  <a:gd name="connsiteX3369" fmla="*/ 1014314 w 1503079"/>
                  <a:gd name="connsiteY3369" fmla="*/ 776165 h 813570"/>
                  <a:gd name="connsiteX3370" fmla="*/ 1013067 w 1503079"/>
                  <a:gd name="connsiteY3370" fmla="*/ 769931 h 813570"/>
                  <a:gd name="connsiteX3371" fmla="*/ 1009326 w 1503079"/>
                  <a:gd name="connsiteY3371" fmla="*/ 773671 h 813570"/>
                  <a:gd name="connsiteX3372" fmla="*/ 1003092 w 1503079"/>
                  <a:gd name="connsiteY3372" fmla="*/ 772424 h 813570"/>
                  <a:gd name="connsiteX3373" fmla="*/ 991247 w 1503079"/>
                  <a:gd name="connsiteY3373" fmla="*/ 764943 h 813570"/>
                  <a:gd name="connsiteX3374" fmla="*/ 988753 w 1503079"/>
                  <a:gd name="connsiteY3374" fmla="*/ 767437 h 813570"/>
                  <a:gd name="connsiteX3375" fmla="*/ 983766 w 1503079"/>
                  <a:gd name="connsiteY3375" fmla="*/ 764943 h 813570"/>
                  <a:gd name="connsiteX3376" fmla="*/ 977532 w 1503079"/>
                  <a:gd name="connsiteY3376" fmla="*/ 766190 h 813570"/>
                  <a:gd name="connsiteX3377" fmla="*/ 976285 w 1503079"/>
                  <a:gd name="connsiteY3377" fmla="*/ 764943 h 813570"/>
                  <a:gd name="connsiteX3378" fmla="*/ 973791 w 1503079"/>
                  <a:gd name="connsiteY3378" fmla="*/ 766190 h 813570"/>
                  <a:gd name="connsiteX3379" fmla="*/ 971297 w 1503079"/>
                  <a:gd name="connsiteY3379" fmla="*/ 762449 h 813570"/>
                  <a:gd name="connsiteX3380" fmla="*/ 965063 w 1503079"/>
                  <a:gd name="connsiteY3380" fmla="*/ 763696 h 813570"/>
                  <a:gd name="connsiteX3381" fmla="*/ 967557 w 1503079"/>
                  <a:gd name="connsiteY3381" fmla="*/ 758709 h 813570"/>
                  <a:gd name="connsiteX3382" fmla="*/ 963816 w 1503079"/>
                  <a:gd name="connsiteY3382" fmla="*/ 759956 h 813570"/>
                  <a:gd name="connsiteX3383" fmla="*/ 961322 w 1503079"/>
                  <a:gd name="connsiteY3383" fmla="*/ 759956 h 813570"/>
                  <a:gd name="connsiteX3384" fmla="*/ 951348 w 1503079"/>
                  <a:gd name="connsiteY3384" fmla="*/ 759956 h 813570"/>
                  <a:gd name="connsiteX3385" fmla="*/ 950101 w 1503079"/>
                  <a:gd name="connsiteY3385" fmla="*/ 756215 h 813570"/>
                  <a:gd name="connsiteX3386" fmla="*/ 943867 w 1503079"/>
                  <a:gd name="connsiteY3386" fmla="*/ 756215 h 813570"/>
                  <a:gd name="connsiteX3387" fmla="*/ 938879 w 1503079"/>
                  <a:gd name="connsiteY3387" fmla="*/ 756215 h 813570"/>
                  <a:gd name="connsiteX3388" fmla="*/ 937632 w 1503079"/>
                  <a:gd name="connsiteY3388" fmla="*/ 754968 h 813570"/>
                  <a:gd name="connsiteX3389" fmla="*/ 930151 w 1503079"/>
                  <a:gd name="connsiteY3389" fmla="*/ 754968 h 813570"/>
                  <a:gd name="connsiteX3390" fmla="*/ 927658 w 1503079"/>
                  <a:gd name="connsiteY3390" fmla="*/ 751228 h 813570"/>
                  <a:gd name="connsiteX3391" fmla="*/ 922670 w 1503079"/>
                  <a:gd name="connsiteY3391" fmla="*/ 749981 h 813570"/>
                  <a:gd name="connsiteX3392" fmla="*/ 925164 w 1503079"/>
                  <a:gd name="connsiteY3392" fmla="*/ 752475 h 813570"/>
                  <a:gd name="connsiteX3393" fmla="*/ 916436 w 1503079"/>
                  <a:gd name="connsiteY3393" fmla="*/ 751228 h 813570"/>
                  <a:gd name="connsiteX3394" fmla="*/ 917683 w 1503079"/>
                  <a:gd name="connsiteY3394" fmla="*/ 746240 h 813570"/>
                  <a:gd name="connsiteX3395" fmla="*/ 913942 w 1503079"/>
                  <a:gd name="connsiteY3395" fmla="*/ 749981 h 813570"/>
                  <a:gd name="connsiteX3396" fmla="*/ 912695 w 1503079"/>
                  <a:gd name="connsiteY3396" fmla="*/ 743747 h 813570"/>
                  <a:gd name="connsiteX3397" fmla="*/ 898357 w 1503079"/>
                  <a:gd name="connsiteY3397" fmla="*/ 743747 h 813570"/>
                  <a:gd name="connsiteX3398" fmla="*/ 897110 w 1503079"/>
                  <a:gd name="connsiteY3398" fmla="*/ 746240 h 813570"/>
                  <a:gd name="connsiteX3399" fmla="*/ 888382 w 1503079"/>
                  <a:gd name="connsiteY3399" fmla="*/ 741253 h 813570"/>
                  <a:gd name="connsiteX3400" fmla="*/ 883394 w 1503079"/>
                  <a:gd name="connsiteY3400" fmla="*/ 735019 h 813570"/>
                  <a:gd name="connsiteX3401" fmla="*/ 865315 w 1503079"/>
                  <a:gd name="connsiteY3401" fmla="*/ 735019 h 813570"/>
                  <a:gd name="connsiteX3402" fmla="*/ 867809 w 1503079"/>
                  <a:gd name="connsiteY3402" fmla="*/ 731278 h 813570"/>
                  <a:gd name="connsiteX3403" fmla="*/ 865315 w 1503079"/>
                  <a:gd name="connsiteY3403" fmla="*/ 728785 h 813570"/>
                  <a:gd name="connsiteX3404" fmla="*/ 856587 w 1503079"/>
                  <a:gd name="connsiteY3404" fmla="*/ 732525 h 813570"/>
                  <a:gd name="connsiteX3405" fmla="*/ 852846 w 1503079"/>
                  <a:gd name="connsiteY3405" fmla="*/ 727538 h 813570"/>
                  <a:gd name="connsiteX3406" fmla="*/ 850353 w 1503079"/>
                  <a:gd name="connsiteY3406" fmla="*/ 727538 h 813570"/>
                  <a:gd name="connsiteX3407" fmla="*/ 845365 w 1503079"/>
                  <a:gd name="connsiteY3407" fmla="*/ 730031 h 813570"/>
                  <a:gd name="connsiteX3408" fmla="*/ 832273 w 1503079"/>
                  <a:gd name="connsiteY3408" fmla="*/ 730031 h 813570"/>
                  <a:gd name="connsiteX3409" fmla="*/ 829780 w 1503079"/>
                  <a:gd name="connsiteY3409" fmla="*/ 726291 h 813570"/>
                  <a:gd name="connsiteX3410" fmla="*/ 823545 w 1503079"/>
                  <a:gd name="connsiteY3410" fmla="*/ 728785 h 813570"/>
                  <a:gd name="connsiteX3411" fmla="*/ 814817 w 1503079"/>
                  <a:gd name="connsiteY3411" fmla="*/ 725044 h 813570"/>
                  <a:gd name="connsiteX3412" fmla="*/ 813571 w 1503079"/>
                  <a:gd name="connsiteY3412" fmla="*/ 722550 h 813570"/>
                  <a:gd name="connsiteX3413" fmla="*/ 811077 w 1503079"/>
                  <a:gd name="connsiteY3413" fmla="*/ 722550 h 813570"/>
                  <a:gd name="connsiteX3414" fmla="*/ 809830 w 1503079"/>
                  <a:gd name="connsiteY3414" fmla="*/ 721303 h 813570"/>
                  <a:gd name="connsiteX3415" fmla="*/ 791751 w 1503079"/>
                  <a:gd name="connsiteY3415" fmla="*/ 721303 h 813570"/>
                  <a:gd name="connsiteX3416" fmla="*/ 790504 w 1503079"/>
                  <a:gd name="connsiteY3416" fmla="*/ 720057 h 813570"/>
                  <a:gd name="connsiteX3417" fmla="*/ 786763 w 1503079"/>
                  <a:gd name="connsiteY3417" fmla="*/ 718810 h 813570"/>
                  <a:gd name="connsiteX3418" fmla="*/ 780529 w 1503079"/>
                  <a:gd name="connsiteY3418" fmla="*/ 721303 h 813570"/>
                  <a:gd name="connsiteX3419" fmla="*/ 776788 w 1503079"/>
                  <a:gd name="connsiteY3419" fmla="*/ 718810 h 813570"/>
                  <a:gd name="connsiteX3420" fmla="*/ 774295 w 1503079"/>
                  <a:gd name="connsiteY3420" fmla="*/ 716316 h 813570"/>
                  <a:gd name="connsiteX3421" fmla="*/ 769307 w 1503079"/>
                  <a:gd name="connsiteY3421" fmla="*/ 715069 h 813570"/>
                  <a:gd name="connsiteX3422" fmla="*/ 760579 w 1503079"/>
                  <a:gd name="connsiteY3422" fmla="*/ 722550 h 813570"/>
                  <a:gd name="connsiteX3423" fmla="*/ 753098 w 1503079"/>
                  <a:gd name="connsiteY3423" fmla="*/ 717563 h 813570"/>
                  <a:gd name="connsiteX3424" fmla="*/ 748111 w 1503079"/>
                  <a:gd name="connsiteY3424" fmla="*/ 720057 h 813570"/>
                  <a:gd name="connsiteX3425" fmla="*/ 744370 w 1503079"/>
                  <a:gd name="connsiteY3425" fmla="*/ 717563 h 813570"/>
                  <a:gd name="connsiteX3426" fmla="*/ 740630 w 1503079"/>
                  <a:gd name="connsiteY3426" fmla="*/ 721303 h 813570"/>
                  <a:gd name="connsiteX3427" fmla="*/ 731902 w 1503079"/>
                  <a:gd name="connsiteY3427" fmla="*/ 721303 h 813570"/>
                  <a:gd name="connsiteX3428" fmla="*/ 731902 w 1503079"/>
                  <a:gd name="connsiteY3428" fmla="*/ 717563 h 813570"/>
                  <a:gd name="connsiteX3429" fmla="*/ 729408 w 1503079"/>
                  <a:gd name="connsiteY3429" fmla="*/ 720057 h 813570"/>
                  <a:gd name="connsiteX3430" fmla="*/ 721927 w 1503079"/>
                  <a:gd name="connsiteY3430" fmla="*/ 720057 h 813570"/>
                  <a:gd name="connsiteX3431" fmla="*/ 715693 w 1503079"/>
                  <a:gd name="connsiteY3431" fmla="*/ 723797 h 813570"/>
                  <a:gd name="connsiteX3432" fmla="*/ 713199 w 1503079"/>
                  <a:gd name="connsiteY3432" fmla="*/ 720057 h 813570"/>
                  <a:gd name="connsiteX3433" fmla="*/ 706965 w 1503079"/>
                  <a:gd name="connsiteY3433" fmla="*/ 721303 h 813570"/>
                  <a:gd name="connsiteX3434" fmla="*/ 704471 w 1503079"/>
                  <a:gd name="connsiteY3434" fmla="*/ 726291 h 813570"/>
                  <a:gd name="connsiteX3435" fmla="*/ 696990 w 1503079"/>
                  <a:gd name="connsiteY3435" fmla="*/ 726291 h 813570"/>
                  <a:gd name="connsiteX3436" fmla="*/ 695743 w 1503079"/>
                  <a:gd name="connsiteY3436" fmla="*/ 722550 h 813570"/>
                  <a:gd name="connsiteX3437" fmla="*/ 694496 w 1503079"/>
                  <a:gd name="connsiteY3437" fmla="*/ 727538 h 813570"/>
                  <a:gd name="connsiteX3438" fmla="*/ 676417 w 1503079"/>
                  <a:gd name="connsiteY3438" fmla="*/ 726291 h 813570"/>
                  <a:gd name="connsiteX3439" fmla="*/ 673923 w 1503079"/>
                  <a:gd name="connsiteY3439" fmla="*/ 730031 h 813570"/>
                  <a:gd name="connsiteX3440" fmla="*/ 663948 w 1503079"/>
                  <a:gd name="connsiteY3440" fmla="*/ 727538 h 813570"/>
                  <a:gd name="connsiteX3441" fmla="*/ 657714 w 1503079"/>
                  <a:gd name="connsiteY3441" fmla="*/ 732525 h 813570"/>
                  <a:gd name="connsiteX3442" fmla="*/ 655220 w 1503079"/>
                  <a:gd name="connsiteY3442" fmla="*/ 728785 h 813570"/>
                  <a:gd name="connsiteX3443" fmla="*/ 650233 w 1503079"/>
                  <a:gd name="connsiteY3443" fmla="*/ 733772 h 813570"/>
                  <a:gd name="connsiteX3444" fmla="*/ 642752 w 1503079"/>
                  <a:gd name="connsiteY3444" fmla="*/ 735019 h 813570"/>
                  <a:gd name="connsiteX3445" fmla="*/ 640258 w 1503079"/>
                  <a:gd name="connsiteY3445" fmla="*/ 737512 h 813570"/>
                  <a:gd name="connsiteX3446" fmla="*/ 634024 w 1503079"/>
                  <a:gd name="connsiteY3446" fmla="*/ 737512 h 813570"/>
                  <a:gd name="connsiteX3447" fmla="*/ 630283 w 1503079"/>
                  <a:gd name="connsiteY3447" fmla="*/ 737512 h 813570"/>
                  <a:gd name="connsiteX3448" fmla="*/ 625296 w 1503079"/>
                  <a:gd name="connsiteY3448" fmla="*/ 738759 h 813570"/>
                  <a:gd name="connsiteX3449" fmla="*/ 620309 w 1503079"/>
                  <a:gd name="connsiteY3449" fmla="*/ 744994 h 813570"/>
                  <a:gd name="connsiteX3450" fmla="*/ 614074 w 1503079"/>
                  <a:gd name="connsiteY3450" fmla="*/ 743747 h 813570"/>
                  <a:gd name="connsiteX3451" fmla="*/ 602229 w 1503079"/>
                  <a:gd name="connsiteY3451" fmla="*/ 748734 h 813570"/>
                  <a:gd name="connsiteX3452" fmla="*/ 597242 w 1503079"/>
                  <a:gd name="connsiteY3452" fmla="*/ 743747 h 813570"/>
                  <a:gd name="connsiteX3453" fmla="*/ 593501 w 1503079"/>
                  <a:gd name="connsiteY3453" fmla="*/ 748734 h 813570"/>
                  <a:gd name="connsiteX3454" fmla="*/ 589761 w 1503079"/>
                  <a:gd name="connsiteY3454" fmla="*/ 748734 h 813570"/>
                  <a:gd name="connsiteX3455" fmla="*/ 588514 w 1503079"/>
                  <a:gd name="connsiteY3455" fmla="*/ 749981 h 813570"/>
                  <a:gd name="connsiteX3456" fmla="*/ 586020 w 1503079"/>
                  <a:gd name="connsiteY3456" fmla="*/ 748734 h 813570"/>
                  <a:gd name="connsiteX3457" fmla="*/ 584773 w 1503079"/>
                  <a:gd name="connsiteY3457" fmla="*/ 749981 h 813570"/>
                  <a:gd name="connsiteX3458" fmla="*/ 579786 w 1503079"/>
                  <a:gd name="connsiteY3458" fmla="*/ 748734 h 813570"/>
                  <a:gd name="connsiteX3459" fmla="*/ 579786 w 1503079"/>
                  <a:gd name="connsiteY3459" fmla="*/ 749981 h 813570"/>
                  <a:gd name="connsiteX3460" fmla="*/ 576045 w 1503079"/>
                  <a:gd name="connsiteY3460" fmla="*/ 751228 h 813570"/>
                  <a:gd name="connsiteX3461" fmla="*/ 574799 w 1503079"/>
                  <a:gd name="connsiteY3461" fmla="*/ 748734 h 813570"/>
                  <a:gd name="connsiteX3462" fmla="*/ 569811 w 1503079"/>
                  <a:gd name="connsiteY3462" fmla="*/ 751228 h 813570"/>
                  <a:gd name="connsiteX3463" fmla="*/ 571058 w 1503079"/>
                  <a:gd name="connsiteY3463" fmla="*/ 747487 h 813570"/>
                  <a:gd name="connsiteX3464" fmla="*/ 563577 w 1503079"/>
                  <a:gd name="connsiteY3464" fmla="*/ 752475 h 813570"/>
                  <a:gd name="connsiteX3465" fmla="*/ 557343 w 1503079"/>
                  <a:gd name="connsiteY3465" fmla="*/ 749981 h 813570"/>
                  <a:gd name="connsiteX3466" fmla="*/ 554849 w 1503079"/>
                  <a:gd name="connsiteY3466" fmla="*/ 753722 h 813570"/>
                  <a:gd name="connsiteX3467" fmla="*/ 539263 w 1503079"/>
                  <a:gd name="connsiteY3467" fmla="*/ 753722 h 813570"/>
                  <a:gd name="connsiteX3468" fmla="*/ 536770 w 1503079"/>
                  <a:gd name="connsiteY3468" fmla="*/ 748734 h 813570"/>
                  <a:gd name="connsiteX3469" fmla="*/ 534276 w 1503079"/>
                  <a:gd name="connsiteY3469" fmla="*/ 753722 h 813570"/>
                  <a:gd name="connsiteX3470" fmla="*/ 530535 w 1503079"/>
                  <a:gd name="connsiteY3470" fmla="*/ 756215 h 813570"/>
                  <a:gd name="connsiteX3471" fmla="*/ 528042 w 1503079"/>
                  <a:gd name="connsiteY3471" fmla="*/ 751228 h 813570"/>
                  <a:gd name="connsiteX3472" fmla="*/ 525548 w 1503079"/>
                  <a:gd name="connsiteY3472" fmla="*/ 753722 h 813570"/>
                  <a:gd name="connsiteX3473" fmla="*/ 521807 w 1503079"/>
                  <a:gd name="connsiteY3473" fmla="*/ 752475 h 813570"/>
                  <a:gd name="connsiteX3474" fmla="*/ 515573 w 1503079"/>
                  <a:gd name="connsiteY3474" fmla="*/ 751228 h 813570"/>
                  <a:gd name="connsiteX3475" fmla="*/ 510586 w 1503079"/>
                  <a:gd name="connsiteY3475" fmla="*/ 756215 h 813570"/>
                  <a:gd name="connsiteX3476" fmla="*/ 510586 w 1503079"/>
                  <a:gd name="connsiteY3476" fmla="*/ 753722 h 813570"/>
                  <a:gd name="connsiteX3477" fmla="*/ 506845 w 1503079"/>
                  <a:gd name="connsiteY3477" fmla="*/ 757462 h 813570"/>
                  <a:gd name="connsiteX3478" fmla="*/ 503105 w 1503079"/>
                  <a:gd name="connsiteY3478" fmla="*/ 758709 h 813570"/>
                  <a:gd name="connsiteX3479" fmla="*/ 499364 w 1503079"/>
                  <a:gd name="connsiteY3479" fmla="*/ 759956 h 813570"/>
                  <a:gd name="connsiteX3480" fmla="*/ 503105 w 1503079"/>
                  <a:gd name="connsiteY3480" fmla="*/ 754968 h 813570"/>
                  <a:gd name="connsiteX3481" fmla="*/ 503105 w 1503079"/>
                  <a:gd name="connsiteY3481" fmla="*/ 752475 h 813570"/>
                  <a:gd name="connsiteX3482" fmla="*/ 495623 w 1503079"/>
                  <a:gd name="connsiteY3482" fmla="*/ 758709 h 813570"/>
                  <a:gd name="connsiteX3483" fmla="*/ 496870 w 1503079"/>
                  <a:gd name="connsiteY3483" fmla="*/ 754968 h 813570"/>
                  <a:gd name="connsiteX3484" fmla="*/ 489389 w 1503079"/>
                  <a:gd name="connsiteY3484" fmla="*/ 757462 h 813570"/>
                  <a:gd name="connsiteX3485" fmla="*/ 485649 w 1503079"/>
                  <a:gd name="connsiteY3485" fmla="*/ 762449 h 813570"/>
                  <a:gd name="connsiteX3486" fmla="*/ 481908 w 1503079"/>
                  <a:gd name="connsiteY3486" fmla="*/ 762449 h 813570"/>
                  <a:gd name="connsiteX3487" fmla="*/ 480661 w 1503079"/>
                  <a:gd name="connsiteY3487" fmla="*/ 759956 h 813570"/>
                  <a:gd name="connsiteX3488" fmla="*/ 476921 w 1503079"/>
                  <a:gd name="connsiteY3488" fmla="*/ 756215 h 813570"/>
                  <a:gd name="connsiteX3489" fmla="*/ 468193 w 1503079"/>
                  <a:gd name="connsiteY3489" fmla="*/ 763696 h 813570"/>
                  <a:gd name="connsiteX3490" fmla="*/ 458218 w 1503079"/>
                  <a:gd name="connsiteY3490" fmla="*/ 771177 h 813570"/>
                  <a:gd name="connsiteX3491" fmla="*/ 453230 w 1503079"/>
                  <a:gd name="connsiteY3491" fmla="*/ 771177 h 813570"/>
                  <a:gd name="connsiteX3492" fmla="*/ 453230 w 1503079"/>
                  <a:gd name="connsiteY3492" fmla="*/ 769931 h 813570"/>
                  <a:gd name="connsiteX3493" fmla="*/ 449490 w 1503079"/>
                  <a:gd name="connsiteY3493" fmla="*/ 768684 h 813570"/>
                  <a:gd name="connsiteX3494" fmla="*/ 443256 w 1503079"/>
                  <a:gd name="connsiteY3494" fmla="*/ 767437 h 813570"/>
                  <a:gd name="connsiteX3495" fmla="*/ 438268 w 1503079"/>
                  <a:gd name="connsiteY3495" fmla="*/ 766190 h 813570"/>
                  <a:gd name="connsiteX3496" fmla="*/ 433281 w 1503079"/>
                  <a:gd name="connsiteY3496" fmla="*/ 773671 h 813570"/>
                  <a:gd name="connsiteX3497" fmla="*/ 432034 w 1503079"/>
                  <a:gd name="connsiteY3497" fmla="*/ 769931 h 813570"/>
                  <a:gd name="connsiteX3498" fmla="*/ 429540 w 1503079"/>
                  <a:gd name="connsiteY3498" fmla="*/ 769931 h 813570"/>
                  <a:gd name="connsiteX3499" fmla="*/ 432034 w 1503079"/>
                  <a:gd name="connsiteY3499" fmla="*/ 768684 h 813570"/>
                  <a:gd name="connsiteX3500" fmla="*/ 423306 w 1503079"/>
                  <a:gd name="connsiteY3500" fmla="*/ 771177 h 813570"/>
                  <a:gd name="connsiteX3501" fmla="*/ 415825 w 1503079"/>
                  <a:gd name="connsiteY3501" fmla="*/ 778659 h 813570"/>
                  <a:gd name="connsiteX3502" fmla="*/ 413331 w 1503079"/>
                  <a:gd name="connsiteY3502" fmla="*/ 772424 h 813570"/>
                  <a:gd name="connsiteX3503" fmla="*/ 409591 w 1503079"/>
                  <a:gd name="connsiteY3503" fmla="*/ 773671 h 813570"/>
                  <a:gd name="connsiteX3504" fmla="*/ 407097 w 1503079"/>
                  <a:gd name="connsiteY3504" fmla="*/ 776165 h 813570"/>
                  <a:gd name="connsiteX3505" fmla="*/ 398369 w 1503079"/>
                  <a:gd name="connsiteY3505" fmla="*/ 778659 h 813570"/>
                  <a:gd name="connsiteX3506" fmla="*/ 397122 w 1503079"/>
                  <a:gd name="connsiteY3506" fmla="*/ 781152 h 813570"/>
                  <a:gd name="connsiteX3507" fmla="*/ 393382 w 1503079"/>
                  <a:gd name="connsiteY3507" fmla="*/ 782399 h 813570"/>
                  <a:gd name="connsiteX3508" fmla="*/ 384654 w 1503079"/>
                  <a:gd name="connsiteY3508" fmla="*/ 786140 h 813570"/>
                  <a:gd name="connsiteX3509" fmla="*/ 382160 w 1503079"/>
                  <a:gd name="connsiteY3509" fmla="*/ 783646 h 813570"/>
                  <a:gd name="connsiteX3510" fmla="*/ 379666 w 1503079"/>
                  <a:gd name="connsiteY3510" fmla="*/ 781152 h 813570"/>
                  <a:gd name="connsiteX3511" fmla="*/ 374679 w 1503079"/>
                  <a:gd name="connsiteY3511" fmla="*/ 786140 h 813570"/>
                  <a:gd name="connsiteX3512" fmla="*/ 375926 w 1503079"/>
                  <a:gd name="connsiteY3512" fmla="*/ 786140 h 813570"/>
                  <a:gd name="connsiteX3513" fmla="*/ 369691 w 1503079"/>
                  <a:gd name="connsiteY3513" fmla="*/ 789880 h 813570"/>
                  <a:gd name="connsiteX3514" fmla="*/ 369691 w 1503079"/>
                  <a:gd name="connsiteY3514" fmla="*/ 787386 h 813570"/>
                  <a:gd name="connsiteX3515" fmla="*/ 364704 w 1503079"/>
                  <a:gd name="connsiteY3515" fmla="*/ 783646 h 813570"/>
                  <a:gd name="connsiteX3516" fmla="*/ 359717 w 1503079"/>
                  <a:gd name="connsiteY3516" fmla="*/ 787386 h 813570"/>
                  <a:gd name="connsiteX3517" fmla="*/ 354729 w 1503079"/>
                  <a:gd name="connsiteY3517" fmla="*/ 786140 h 813570"/>
                  <a:gd name="connsiteX3518" fmla="*/ 346001 w 1503079"/>
                  <a:gd name="connsiteY3518" fmla="*/ 788633 h 813570"/>
                  <a:gd name="connsiteX3519" fmla="*/ 344754 w 1503079"/>
                  <a:gd name="connsiteY3519" fmla="*/ 787386 h 813570"/>
                  <a:gd name="connsiteX3520" fmla="*/ 338520 w 1503079"/>
                  <a:gd name="connsiteY3520" fmla="*/ 789880 h 813570"/>
                  <a:gd name="connsiteX3521" fmla="*/ 325428 w 1503079"/>
                  <a:gd name="connsiteY3521" fmla="*/ 784893 h 813570"/>
                  <a:gd name="connsiteX3522" fmla="*/ 321688 w 1503079"/>
                  <a:gd name="connsiteY3522" fmla="*/ 782399 h 813570"/>
                  <a:gd name="connsiteX3523" fmla="*/ 319194 w 1503079"/>
                  <a:gd name="connsiteY3523" fmla="*/ 776165 h 813570"/>
                  <a:gd name="connsiteX3524" fmla="*/ 315453 w 1503079"/>
                  <a:gd name="connsiteY3524" fmla="*/ 777412 h 813570"/>
                  <a:gd name="connsiteX3525" fmla="*/ 311713 w 1503079"/>
                  <a:gd name="connsiteY3525" fmla="*/ 772424 h 813570"/>
                  <a:gd name="connsiteX3526" fmla="*/ 309219 w 1503079"/>
                  <a:gd name="connsiteY3526" fmla="*/ 771177 h 813570"/>
                  <a:gd name="connsiteX3527" fmla="*/ 304232 w 1503079"/>
                  <a:gd name="connsiteY3527" fmla="*/ 772424 h 813570"/>
                  <a:gd name="connsiteX3528" fmla="*/ 302985 w 1503079"/>
                  <a:gd name="connsiteY3528" fmla="*/ 776165 h 813570"/>
                  <a:gd name="connsiteX3529" fmla="*/ 288646 w 1503079"/>
                  <a:gd name="connsiteY3529" fmla="*/ 769931 h 813570"/>
                  <a:gd name="connsiteX3530" fmla="*/ 289893 w 1503079"/>
                  <a:gd name="connsiteY3530" fmla="*/ 763696 h 813570"/>
                  <a:gd name="connsiteX3531" fmla="*/ 283659 w 1503079"/>
                  <a:gd name="connsiteY3531" fmla="*/ 768684 h 813570"/>
                  <a:gd name="connsiteX3532" fmla="*/ 279918 w 1503079"/>
                  <a:gd name="connsiteY3532" fmla="*/ 761203 h 813570"/>
                  <a:gd name="connsiteX3533" fmla="*/ 268073 w 1503079"/>
                  <a:gd name="connsiteY3533" fmla="*/ 761203 h 813570"/>
                  <a:gd name="connsiteX3534" fmla="*/ 266826 w 1503079"/>
                  <a:gd name="connsiteY3534" fmla="*/ 757462 h 813570"/>
                  <a:gd name="connsiteX3535" fmla="*/ 260592 w 1503079"/>
                  <a:gd name="connsiteY3535" fmla="*/ 751228 h 813570"/>
                  <a:gd name="connsiteX3536" fmla="*/ 254358 w 1503079"/>
                  <a:gd name="connsiteY3536" fmla="*/ 752475 h 813570"/>
                  <a:gd name="connsiteX3537" fmla="*/ 250617 w 1503079"/>
                  <a:gd name="connsiteY3537" fmla="*/ 747487 h 813570"/>
                  <a:gd name="connsiteX3538" fmla="*/ 243136 w 1503079"/>
                  <a:gd name="connsiteY3538" fmla="*/ 748734 h 813570"/>
                  <a:gd name="connsiteX3539" fmla="*/ 240642 w 1503079"/>
                  <a:gd name="connsiteY3539" fmla="*/ 744994 h 813570"/>
                  <a:gd name="connsiteX3540" fmla="*/ 231914 w 1503079"/>
                  <a:gd name="connsiteY3540" fmla="*/ 740006 h 813570"/>
                  <a:gd name="connsiteX3541" fmla="*/ 224433 w 1503079"/>
                  <a:gd name="connsiteY3541" fmla="*/ 736266 h 813570"/>
                  <a:gd name="connsiteX3542" fmla="*/ 216952 w 1503079"/>
                  <a:gd name="connsiteY3542" fmla="*/ 732525 h 813570"/>
                  <a:gd name="connsiteX3543" fmla="*/ 211965 w 1503079"/>
                  <a:gd name="connsiteY3543" fmla="*/ 727538 h 813570"/>
                  <a:gd name="connsiteX3544" fmla="*/ 204484 w 1503079"/>
                  <a:gd name="connsiteY3544" fmla="*/ 723797 h 813570"/>
                  <a:gd name="connsiteX3545" fmla="*/ 199496 w 1503079"/>
                  <a:gd name="connsiteY3545" fmla="*/ 725044 h 813570"/>
                  <a:gd name="connsiteX3546" fmla="*/ 189521 w 1503079"/>
                  <a:gd name="connsiteY3546" fmla="*/ 718810 h 813570"/>
                  <a:gd name="connsiteX3547" fmla="*/ 185781 w 1503079"/>
                  <a:gd name="connsiteY3547" fmla="*/ 712575 h 813570"/>
                  <a:gd name="connsiteX3548" fmla="*/ 182040 w 1503079"/>
                  <a:gd name="connsiteY3548" fmla="*/ 707588 h 813570"/>
                  <a:gd name="connsiteX3549" fmla="*/ 177053 w 1503079"/>
                  <a:gd name="connsiteY3549" fmla="*/ 707588 h 813570"/>
                  <a:gd name="connsiteX3550" fmla="*/ 177053 w 1503079"/>
                  <a:gd name="connsiteY3550" fmla="*/ 705094 h 813570"/>
                  <a:gd name="connsiteX3551" fmla="*/ 174559 w 1503079"/>
                  <a:gd name="connsiteY3551" fmla="*/ 703848 h 813570"/>
                  <a:gd name="connsiteX3552" fmla="*/ 170819 w 1503079"/>
                  <a:gd name="connsiteY3552" fmla="*/ 705094 h 813570"/>
                  <a:gd name="connsiteX3553" fmla="*/ 168325 w 1503079"/>
                  <a:gd name="connsiteY3553" fmla="*/ 703848 h 813570"/>
                  <a:gd name="connsiteX3554" fmla="*/ 163338 w 1503079"/>
                  <a:gd name="connsiteY3554" fmla="*/ 695120 h 813570"/>
                  <a:gd name="connsiteX3555" fmla="*/ 154610 w 1503079"/>
                  <a:gd name="connsiteY3555" fmla="*/ 691379 h 813570"/>
                  <a:gd name="connsiteX3556" fmla="*/ 152116 w 1503079"/>
                  <a:gd name="connsiteY3556" fmla="*/ 686392 h 813570"/>
                  <a:gd name="connsiteX3557" fmla="*/ 148375 w 1503079"/>
                  <a:gd name="connsiteY3557" fmla="*/ 682651 h 813570"/>
                  <a:gd name="connsiteX3558" fmla="*/ 144635 w 1503079"/>
                  <a:gd name="connsiteY3558" fmla="*/ 680157 h 813570"/>
                  <a:gd name="connsiteX3559" fmla="*/ 143388 w 1503079"/>
                  <a:gd name="connsiteY3559" fmla="*/ 676417 h 813570"/>
                  <a:gd name="connsiteX3560" fmla="*/ 139647 w 1503079"/>
                  <a:gd name="connsiteY3560" fmla="*/ 673923 h 813570"/>
                  <a:gd name="connsiteX3561" fmla="*/ 137154 w 1503079"/>
                  <a:gd name="connsiteY3561" fmla="*/ 672676 h 813570"/>
                  <a:gd name="connsiteX3562" fmla="*/ 132166 w 1503079"/>
                  <a:gd name="connsiteY3562" fmla="*/ 665195 h 813570"/>
                  <a:gd name="connsiteX3563" fmla="*/ 128426 w 1503079"/>
                  <a:gd name="connsiteY3563" fmla="*/ 667689 h 813570"/>
                  <a:gd name="connsiteX3564" fmla="*/ 125932 w 1503079"/>
                  <a:gd name="connsiteY3564" fmla="*/ 665195 h 813570"/>
                  <a:gd name="connsiteX3565" fmla="*/ 123438 w 1503079"/>
                  <a:gd name="connsiteY3565" fmla="*/ 665195 h 813570"/>
                  <a:gd name="connsiteX3566" fmla="*/ 124685 w 1503079"/>
                  <a:gd name="connsiteY3566" fmla="*/ 663948 h 813570"/>
                  <a:gd name="connsiteX3567" fmla="*/ 119698 w 1503079"/>
                  <a:gd name="connsiteY3567" fmla="*/ 661455 h 813570"/>
                  <a:gd name="connsiteX3568" fmla="*/ 119698 w 1503079"/>
                  <a:gd name="connsiteY3568" fmla="*/ 656467 h 813570"/>
                  <a:gd name="connsiteX3569" fmla="*/ 115957 w 1503079"/>
                  <a:gd name="connsiteY3569" fmla="*/ 656467 h 813570"/>
                  <a:gd name="connsiteX3570" fmla="*/ 114710 w 1503079"/>
                  <a:gd name="connsiteY3570" fmla="*/ 651480 h 813570"/>
                  <a:gd name="connsiteX3571" fmla="*/ 99125 w 1503079"/>
                  <a:gd name="connsiteY3571" fmla="*/ 642752 h 813570"/>
                  <a:gd name="connsiteX3572" fmla="*/ 100372 w 1503079"/>
                  <a:gd name="connsiteY3572" fmla="*/ 639011 h 813570"/>
                  <a:gd name="connsiteX3573" fmla="*/ 91644 w 1503079"/>
                  <a:gd name="connsiteY3573" fmla="*/ 635271 h 813570"/>
                  <a:gd name="connsiteX3574" fmla="*/ 87903 w 1503079"/>
                  <a:gd name="connsiteY3574" fmla="*/ 622179 h 813570"/>
                  <a:gd name="connsiteX3575" fmla="*/ 79175 w 1503079"/>
                  <a:gd name="connsiteY3575" fmla="*/ 622179 h 813570"/>
                  <a:gd name="connsiteX3576" fmla="*/ 76681 w 1503079"/>
                  <a:gd name="connsiteY3576" fmla="*/ 614698 h 813570"/>
                  <a:gd name="connsiteX3577" fmla="*/ 69200 w 1503079"/>
                  <a:gd name="connsiteY3577" fmla="*/ 599112 h 813570"/>
                  <a:gd name="connsiteX3578" fmla="*/ 64213 w 1503079"/>
                  <a:gd name="connsiteY3578" fmla="*/ 596618 h 813570"/>
                  <a:gd name="connsiteX3579" fmla="*/ 60472 w 1503079"/>
                  <a:gd name="connsiteY3579" fmla="*/ 582280 h 813570"/>
                  <a:gd name="connsiteX3580" fmla="*/ 55485 w 1503079"/>
                  <a:gd name="connsiteY3580" fmla="*/ 583526 h 813570"/>
                  <a:gd name="connsiteX3581" fmla="*/ 52991 w 1503079"/>
                  <a:gd name="connsiteY3581" fmla="*/ 581033 h 813570"/>
                  <a:gd name="connsiteX3582" fmla="*/ 51744 w 1503079"/>
                  <a:gd name="connsiteY3582" fmla="*/ 577292 h 813570"/>
                  <a:gd name="connsiteX3583" fmla="*/ 51744 w 1503079"/>
                  <a:gd name="connsiteY3583" fmla="*/ 574798 h 813570"/>
                  <a:gd name="connsiteX3584" fmla="*/ 48004 w 1503079"/>
                  <a:gd name="connsiteY3584" fmla="*/ 564824 h 813570"/>
                  <a:gd name="connsiteX3585" fmla="*/ 50497 w 1503079"/>
                  <a:gd name="connsiteY3585" fmla="*/ 559836 h 813570"/>
                  <a:gd name="connsiteX3586" fmla="*/ 46757 w 1503079"/>
                  <a:gd name="connsiteY3586" fmla="*/ 553602 h 813570"/>
                  <a:gd name="connsiteX3587" fmla="*/ 50497 w 1503079"/>
                  <a:gd name="connsiteY3587" fmla="*/ 544874 h 813570"/>
                  <a:gd name="connsiteX3588" fmla="*/ 48004 w 1503079"/>
                  <a:gd name="connsiteY3588" fmla="*/ 514326 h 813570"/>
                  <a:gd name="connsiteX3589" fmla="*/ 52991 w 1503079"/>
                  <a:gd name="connsiteY3589" fmla="*/ 513079 h 813570"/>
                  <a:gd name="connsiteX3590" fmla="*/ 46757 w 1503079"/>
                  <a:gd name="connsiteY3590" fmla="*/ 509339 h 813570"/>
                  <a:gd name="connsiteX3591" fmla="*/ 16832 w 1503079"/>
                  <a:gd name="connsiteY3591" fmla="*/ 502481 h 813570"/>
                  <a:gd name="connsiteX3592" fmla="*/ 18079 w 1503079"/>
                  <a:gd name="connsiteY3592" fmla="*/ 498740 h 813570"/>
                  <a:gd name="connsiteX3593" fmla="*/ 20573 w 1503079"/>
                  <a:gd name="connsiteY3593" fmla="*/ 497494 h 813570"/>
                  <a:gd name="connsiteX3594" fmla="*/ 21820 w 1503079"/>
                  <a:gd name="connsiteY3594" fmla="*/ 490013 h 813570"/>
                  <a:gd name="connsiteX3595" fmla="*/ 18079 w 1503079"/>
                  <a:gd name="connsiteY3595" fmla="*/ 483778 h 813570"/>
                  <a:gd name="connsiteX3596" fmla="*/ 21820 w 1503079"/>
                  <a:gd name="connsiteY3596" fmla="*/ 468193 h 813570"/>
                  <a:gd name="connsiteX3597" fmla="*/ 20573 w 1503079"/>
                  <a:gd name="connsiteY3597" fmla="*/ 468193 h 813570"/>
                  <a:gd name="connsiteX3598" fmla="*/ 20573 w 1503079"/>
                  <a:gd name="connsiteY3598" fmla="*/ 461958 h 813570"/>
                  <a:gd name="connsiteX3599" fmla="*/ 21820 w 1503079"/>
                  <a:gd name="connsiteY3599" fmla="*/ 456971 h 813570"/>
                  <a:gd name="connsiteX3600" fmla="*/ 19326 w 1503079"/>
                  <a:gd name="connsiteY3600" fmla="*/ 451984 h 813570"/>
                  <a:gd name="connsiteX3601" fmla="*/ 18079 w 1503079"/>
                  <a:gd name="connsiteY3601" fmla="*/ 449490 h 813570"/>
                  <a:gd name="connsiteX3602" fmla="*/ 16832 w 1503079"/>
                  <a:gd name="connsiteY3602" fmla="*/ 448243 h 813570"/>
                  <a:gd name="connsiteX3603" fmla="*/ 16832 w 1503079"/>
                  <a:gd name="connsiteY3603" fmla="*/ 426423 h 813570"/>
                  <a:gd name="connsiteX3604" fmla="*/ 16832 w 1503079"/>
                  <a:gd name="connsiteY3604" fmla="*/ 417695 h 813570"/>
                  <a:gd name="connsiteX3605" fmla="*/ 14339 w 1503079"/>
                  <a:gd name="connsiteY3605" fmla="*/ 412708 h 813570"/>
                  <a:gd name="connsiteX3606" fmla="*/ 16832 w 1503079"/>
                  <a:gd name="connsiteY3606" fmla="*/ 406473 h 813570"/>
                  <a:gd name="connsiteX3607" fmla="*/ 15586 w 1503079"/>
                  <a:gd name="connsiteY3607" fmla="*/ 402733 h 813570"/>
                  <a:gd name="connsiteX3608" fmla="*/ 14339 w 1503079"/>
                  <a:gd name="connsiteY3608" fmla="*/ 402733 h 813570"/>
                  <a:gd name="connsiteX3609" fmla="*/ 16832 w 1503079"/>
                  <a:gd name="connsiteY3609" fmla="*/ 398992 h 813570"/>
                  <a:gd name="connsiteX3610" fmla="*/ 15586 w 1503079"/>
                  <a:gd name="connsiteY3610" fmla="*/ 394005 h 813570"/>
                  <a:gd name="connsiteX3611" fmla="*/ 20573 w 1503079"/>
                  <a:gd name="connsiteY3611" fmla="*/ 382160 h 813570"/>
                  <a:gd name="connsiteX3612" fmla="*/ 18079 w 1503079"/>
                  <a:gd name="connsiteY3612" fmla="*/ 366574 h 813570"/>
                  <a:gd name="connsiteX3613" fmla="*/ 20573 w 1503079"/>
                  <a:gd name="connsiteY3613" fmla="*/ 362834 h 813570"/>
                  <a:gd name="connsiteX3614" fmla="*/ 26807 w 1503079"/>
                  <a:gd name="connsiteY3614" fmla="*/ 364081 h 813570"/>
                  <a:gd name="connsiteX3615" fmla="*/ 30548 w 1503079"/>
                  <a:gd name="connsiteY3615" fmla="*/ 361587 h 813570"/>
                  <a:gd name="connsiteX3616" fmla="*/ 26807 w 1503079"/>
                  <a:gd name="connsiteY3616" fmla="*/ 354106 h 813570"/>
                  <a:gd name="connsiteX3617" fmla="*/ 26807 w 1503079"/>
                  <a:gd name="connsiteY3617" fmla="*/ 345378 h 813570"/>
                  <a:gd name="connsiteX3618" fmla="*/ 30548 w 1503079"/>
                  <a:gd name="connsiteY3618" fmla="*/ 340390 h 813570"/>
                  <a:gd name="connsiteX3619" fmla="*/ 36782 w 1503079"/>
                  <a:gd name="connsiteY3619" fmla="*/ 345378 h 813570"/>
                  <a:gd name="connsiteX3620" fmla="*/ 38029 w 1503079"/>
                  <a:gd name="connsiteY3620" fmla="*/ 341637 h 813570"/>
                  <a:gd name="connsiteX3621" fmla="*/ 41770 w 1503079"/>
                  <a:gd name="connsiteY3621" fmla="*/ 341637 h 813570"/>
                  <a:gd name="connsiteX3622" fmla="*/ 41770 w 1503079"/>
                  <a:gd name="connsiteY3622" fmla="*/ 334156 h 813570"/>
                  <a:gd name="connsiteX3623" fmla="*/ 48004 w 1503079"/>
                  <a:gd name="connsiteY3623" fmla="*/ 330416 h 813570"/>
                  <a:gd name="connsiteX3624" fmla="*/ 48004 w 1503079"/>
                  <a:gd name="connsiteY3624" fmla="*/ 325428 h 813570"/>
                  <a:gd name="connsiteX3625" fmla="*/ 54238 w 1503079"/>
                  <a:gd name="connsiteY3625" fmla="*/ 321688 h 813570"/>
                  <a:gd name="connsiteX3626" fmla="*/ 57979 w 1503079"/>
                  <a:gd name="connsiteY3626" fmla="*/ 316700 h 813570"/>
                  <a:gd name="connsiteX3627" fmla="*/ 59225 w 1503079"/>
                  <a:gd name="connsiteY3627" fmla="*/ 312960 h 813570"/>
                  <a:gd name="connsiteX3628" fmla="*/ 59225 w 1503079"/>
                  <a:gd name="connsiteY3628" fmla="*/ 305479 h 813570"/>
                  <a:gd name="connsiteX3629" fmla="*/ 60472 w 1503079"/>
                  <a:gd name="connsiteY3629" fmla="*/ 300491 h 813570"/>
                  <a:gd name="connsiteX3630" fmla="*/ 60472 w 1503079"/>
                  <a:gd name="connsiteY3630" fmla="*/ 296751 h 813570"/>
                  <a:gd name="connsiteX3631" fmla="*/ 65460 w 1503079"/>
                  <a:gd name="connsiteY3631" fmla="*/ 295504 h 813570"/>
                  <a:gd name="connsiteX3632" fmla="*/ 64213 w 1503079"/>
                  <a:gd name="connsiteY3632" fmla="*/ 291763 h 813570"/>
                  <a:gd name="connsiteX3633" fmla="*/ 66707 w 1503079"/>
                  <a:gd name="connsiteY3633" fmla="*/ 290516 h 813570"/>
                  <a:gd name="connsiteX3634" fmla="*/ 65460 w 1503079"/>
                  <a:gd name="connsiteY3634" fmla="*/ 289269 h 813570"/>
                  <a:gd name="connsiteX3635" fmla="*/ 70447 w 1503079"/>
                  <a:gd name="connsiteY3635" fmla="*/ 277424 h 813570"/>
                  <a:gd name="connsiteX3636" fmla="*/ 83539 w 1503079"/>
                  <a:gd name="connsiteY3636" fmla="*/ 272437 h 813570"/>
                  <a:gd name="connsiteX3637" fmla="*/ 81045 w 1503079"/>
                  <a:gd name="connsiteY3637" fmla="*/ 268696 h 813570"/>
                  <a:gd name="connsiteX3638" fmla="*/ 89773 w 1503079"/>
                  <a:gd name="connsiteY3638" fmla="*/ 263709 h 813570"/>
                  <a:gd name="connsiteX3639" fmla="*/ 91020 w 1503079"/>
                  <a:gd name="connsiteY3639" fmla="*/ 261215 h 813570"/>
                  <a:gd name="connsiteX3640" fmla="*/ 87280 w 1503079"/>
                  <a:gd name="connsiteY3640" fmla="*/ 259968 h 813570"/>
                  <a:gd name="connsiteX3641" fmla="*/ 92267 w 1503079"/>
                  <a:gd name="connsiteY3641" fmla="*/ 254981 h 813570"/>
                  <a:gd name="connsiteX3642" fmla="*/ 93514 w 1503079"/>
                  <a:gd name="connsiteY3642" fmla="*/ 246253 h 813570"/>
                  <a:gd name="connsiteX3643" fmla="*/ 102242 w 1503079"/>
                  <a:gd name="connsiteY3643" fmla="*/ 243759 h 813570"/>
                  <a:gd name="connsiteX3644" fmla="*/ 100995 w 1503079"/>
                  <a:gd name="connsiteY3644" fmla="*/ 241266 h 813570"/>
                  <a:gd name="connsiteX3645" fmla="*/ 103489 w 1503079"/>
                  <a:gd name="connsiteY3645" fmla="*/ 240019 h 813570"/>
                  <a:gd name="connsiteX3646" fmla="*/ 102242 w 1503079"/>
                  <a:gd name="connsiteY3646" fmla="*/ 238772 h 813570"/>
                  <a:gd name="connsiteX3647" fmla="*/ 103489 w 1503079"/>
                  <a:gd name="connsiteY3647" fmla="*/ 237525 h 813570"/>
                  <a:gd name="connsiteX3648" fmla="*/ 103489 w 1503079"/>
                  <a:gd name="connsiteY3648" fmla="*/ 232538 h 813570"/>
                  <a:gd name="connsiteX3649" fmla="*/ 104736 w 1503079"/>
                  <a:gd name="connsiteY3649" fmla="*/ 226303 h 813570"/>
                  <a:gd name="connsiteX3650" fmla="*/ 114710 w 1503079"/>
                  <a:gd name="connsiteY3650" fmla="*/ 221316 h 813570"/>
                  <a:gd name="connsiteX3651" fmla="*/ 114710 w 1503079"/>
                  <a:gd name="connsiteY3651" fmla="*/ 212588 h 813570"/>
                  <a:gd name="connsiteX3652" fmla="*/ 118451 w 1503079"/>
                  <a:gd name="connsiteY3652" fmla="*/ 210094 h 813570"/>
                  <a:gd name="connsiteX3653" fmla="*/ 119698 w 1503079"/>
                  <a:gd name="connsiteY3653" fmla="*/ 203860 h 813570"/>
                  <a:gd name="connsiteX3654" fmla="*/ 122191 w 1503079"/>
                  <a:gd name="connsiteY3654" fmla="*/ 198873 h 813570"/>
                  <a:gd name="connsiteX3655" fmla="*/ 130919 w 1503079"/>
                  <a:gd name="connsiteY3655" fmla="*/ 196379 h 813570"/>
                  <a:gd name="connsiteX3656" fmla="*/ 135907 w 1503079"/>
                  <a:gd name="connsiteY3656" fmla="*/ 192639 h 813570"/>
                  <a:gd name="connsiteX3657" fmla="*/ 133413 w 1503079"/>
                  <a:gd name="connsiteY3657" fmla="*/ 190145 h 813570"/>
                  <a:gd name="connsiteX3658" fmla="*/ 135907 w 1503079"/>
                  <a:gd name="connsiteY3658" fmla="*/ 185157 h 813570"/>
                  <a:gd name="connsiteX3659" fmla="*/ 139647 w 1503079"/>
                  <a:gd name="connsiteY3659" fmla="*/ 185157 h 813570"/>
                  <a:gd name="connsiteX3660" fmla="*/ 143388 w 1503079"/>
                  <a:gd name="connsiteY3660" fmla="*/ 178923 h 813570"/>
                  <a:gd name="connsiteX3661" fmla="*/ 150869 w 1503079"/>
                  <a:gd name="connsiteY3661" fmla="*/ 176429 h 813570"/>
                  <a:gd name="connsiteX3662" fmla="*/ 149622 w 1503079"/>
                  <a:gd name="connsiteY3662" fmla="*/ 172689 h 813570"/>
                  <a:gd name="connsiteX3663" fmla="*/ 155856 w 1503079"/>
                  <a:gd name="connsiteY3663" fmla="*/ 166455 h 813570"/>
                  <a:gd name="connsiteX3664" fmla="*/ 160844 w 1503079"/>
                  <a:gd name="connsiteY3664" fmla="*/ 166455 h 813570"/>
                  <a:gd name="connsiteX3665" fmla="*/ 162091 w 1503079"/>
                  <a:gd name="connsiteY3665" fmla="*/ 162714 h 813570"/>
                  <a:gd name="connsiteX3666" fmla="*/ 164584 w 1503079"/>
                  <a:gd name="connsiteY3666" fmla="*/ 160220 h 813570"/>
                  <a:gd name="connsiteX3667" fmla="*/ 165831 w 1503079"/>
                  <a:gd name="connsiteY3667" fmla="*/ 157727 h 813570"/>
                  <a:gd name="connsiteX3668" fmla="*/ 169572 w 1503079"/>
                  <a:gd name="connsiteY3668" fmla="*/ 157727 h 813570"/>
                  <a:gd name="connsiteX3669" fmla="*/ 170819 w 1503079"/>
                  <a:gd name="connsiteY3669" fmla="*/ 153986 h 813570"/>
                  <a:gd name="connsiteX3670" fmla="*/ 175806 w 1503079"/>
                  <a:gd name="connsiteY3670" fmla="*/ 150246 h 813570"/>
                  <a:gd name="connsiteX3671" fmla="*/ 184534 w 1503079"/>
                  <a:gd name="connsiteY3671" fmla="*/ 147752 h 813570"/>
                  <a:gd name="connsiteX3672" fmla="*/ 185781 w 1503079"/>
                  <a:gd name="connsiteY3672" fmla="*/ 144011 h 813570"/>
                  <a:gd name="connsiteX3673" fmla="*/ 188275 w 1503079"/>
                  <a:gd name="connsiteY3673" fmla="*/ 141518 h 813570"/>
                  <a:gd name="connsiteX3674" fmla="*/ 201367 w 1503079"/>
                  <a:gd name="connsiteY3674" fmla="*/ 137777 h 813570"/>
                  <a:gd name="connsiteX3675" fmla="*/ 203860 w 1503079"/>
                  <a:gd name="connsiteY3675" fmla="*/ 127802 h 813570"/>
                  <a:gd name="connsiteX3676" fmla="*/ 213835 w 1503079"/>
                  <a:gd name="connsiteY3676" fmla="*/ 124062 h 813570"/>
                  <a:gd name="connsiteX3677" fmla="*/ 221316 w 1503079"/>
                  <a:gd name="connsiteY3677" fmla="*/ 117827 h 813570"/>
                  <a:gd name="connsiteX3678" fmla="*/ 226304 w 1503079"/>
                  <a:gd name="connsiteY3678" fmla="*/ 119074 h 813570"/>
                  <a:gd name="connsiteX3679" fmla="*/ 228797 w 1503079"/>
                  <a:gd name="connsiteY3679" fmla="*/ 117827 h 813570"/>
                  <a:gd name="connsiteX3680" fmla="*/ 232538 w 1503079"/>
                  <a:gd name="connsiteY3680" fmla="*/ 114087 h 813570"/>
                  <a:gd name="connsiteX3681" fmla="*/ 240019 w 1503079"/>
                  <a:gd name="connsiteY3681" fmla="*/ 110346 h 813570"/>
                  <a:gd name="connsiteX3682" fmla="*/ 251864 w 1503079"/>
                  <a:gd name="connsiteY3682" fmla="*/ 106606 h 813570"/>
                  <a:gd name="connsiteX3683" fmla="*/ 250617 w 1503079"/>
                  <a:gd name="connsiteY3683" fmla="*/ 104112 h 813570"/>
                  <a:gd name="connsiteX3684" fmla="*/ 256851 w 1503079"/>
                  <a:gd name="connsiteY3684" fmla="*/ 101618 h 813570"/>
                  <a:gd name="connsiteX3685" fmla="*/ 258098 w 1503079"/>
                  <a:gd name="connsiteY3685" fmla="*/ 100372 h 813570"/>
                  <a:gd name="connsiteX3686" fmla="*/ 260592 w 1503079"/>
                  <a:gd name="connsiteY3686" fmla="*/ 100372 h 813570"/>
                  <a:gd name="connsiteX3687" fmla="*/ 261839 w 1503079"/>
                  <a:gd name="connsiteY3687" fmla="*/ 97878 h 813570"/>
                  <a:gd name="connsiteX3688" fmla="*/ 263086 w 1503079"/>
                  <a:gd name="connsiteY3688" fmla="*/ 99125 h 813570"/>
                  <a:gd name="connsiteX3689" fmla="*/ 266826 w 1503079"/>
                  <a:gd name="connsiteY3689" fmla="*/ 99125 h 813570"/>
                  <a:gd name="connsiteX3690" fmla="*/ 264333 w 1503079"/>
                  <a:gd name="connsiteY3690" fmla="*/ 94137 h 813570"/>
                  <a:gd name="connsiteX3691" fmla="*/ 274307 w 1503079"/>
                  <a:gd name="connsiteY3691" fmla="*/ 92890 h 813570"/>
                  <a:gd name="connsiteX3692" fmla="*/ 275554 w 1503079"/>
                  <a:gd name="connsiteY3692" fmla="*/ 91644 h 813570"/>
                  <a:gd name="connsiteX3693" fmla="*/ 281788 w 1503079"/>
                  <a:gd name="connsiteY3693" fmla="*/ 90397 h 813570"/>
                  <a:gd name="connsiteX3694" fmla="*/ 288023 w 1503079"/>
                  <a:gd name="connsiteY3694" fmla="*/ 92890 h 813570"/>
                  <a:gd name="connsiteX3695" fmla="*/ 289270 w 1503079"/>
                  <a:gd name="connsiteY3695" fmla="*/ 89150 h 813570"/>
                  <a:gd name="connsiteX3696" fmla="*/ 291763 w 1503079"/>
                  <a:gd name="connsiteY3696" fmla="*/ 90397 h 813570"/>
                  <a:gd name="connsiteX3697" fmla="*/ 294257 w 1503079"/>
                  <a:gd name="connsiteY3697" fmla="*/ 85409 h 813570"/>
                  <a:gd name="connsiteX3698" fmla="*/ 300491 w 1503079"/>
                  <a:gd name="connsiteY3698" fmla="*/ 81669 h 813570"/>
                  <a:gd name="connsiteX3699" fmla="*/ 304232 w 1503079"/>
                  <a:gd name="connsiteY3699" fmla="*/ 80422 h 813570"/>
                  <a:gd name="connsiteX3700" fmla="*/ 310466 w 1503079"/>
                  <a:gd name="connsiteY3700" fmla="*/ 81669 h 813570"/>
                  <a:gd name="connsiteX3701" fmla="*/ 312960 w 1503079"/>
                  <a:gd name="connsiteY3701" fmla="*/ 77928 h 813570"/>
                  <a:gd name="connsiteX3702" fmla="*/ 315453 w 1503079"/>
                  <a:gd name="connsiteY3702" fmla="*/ 77928 h 813570"/>
                  <a:gd name="connsiteX3703" fmla="*/ 324181 w 1503079"/>
                  <a:gd name="connsiteY3703" fmla="*/ 77928 h 813570"/>
                  <a:gd name="connsiteX3704" fmla="*/ 324181 w 1503079"/>
                  <a:gd name="connsiteY3704" fmla="*/ 72941 h 813570"/>
                  <a:gd name="connsiteX3705" fmla="*/ 339767 w 1503079"/>
                  <a:gd name="connsiteY3705" fmla="*/ 75434 h 813570"/>
                  <a:gd name="connsiteX3706" fmla="*/ 342261 w 1503079"/>
                  <a:gd name="connsiteY3706" fmla="*/ 69200 h 813570"/>
                  <a:gd name="connsiteX3707" fmla="*/ 346001 w 1503079"/>
                  <a:gd name="connsiteY3707" fmla="*/ 70447 h 813570"/>
                  <a:gd name="connsiteX3708" fmla="*/ 348495 w 1503079"/>
                  <a:gd name="connsiteY3708" fmla="*/ 70447 h 813570"/>
                  <a:gd name="connsiteX3709" fmla="*/ 348495 w 1503079"/>
                  <a:gd name="connsiteY3709" fmla="*/ 65460 h 813570"/>
                  <a:gd name="connsiteX3710" fmla="*/ 360340 w 1503079"/>
                  <a:gd name="connsiteY3710" fmla="*/ 65460 h 813570"/>
                  <a:gd name="connsiteX3711" fmla="*/ 366574 w 1503079"/>
                  <a:gd name="connsiteY3711" fmla="*/ 66707 h 813570"/>
                  <a:gd name="connsiteX3712" fmla="*/ 370315 w 1503079"/>
                  <a:gd name="connsiteY3712" fmla="*/ 67953 h 813570"/>
                  <a:gd name="connsiteX3713" fmla="*/ 371562 w 1503079"/>
                  <a:gd name="connsiteY3713" fmla="*/ 62966 h 813570"/>
                  <a:gd name="connsiteX3714" fmla="*/ 377796 w 1503079"/>
                  <a:gd name="connsiteY3714" fmla="*/ 59225 h 813570"/>
                  <a:gd name="connsiteX3715" fmla="*/ 385277 w 1503079"/>
                  <a:gd name="connsiteY3715" fmla="*/ 61719 h 813570"/>
                  <a:gd name="connsiteX3716" fmla="*/ 389018 w 1503079"/>
                  <a:gd name="connsiteY3716" fmla="*/ 59225 h 813570"/>
                  <a:gd name="connsiteX3717" fmla="*/ 394005 w 1503079"/>
                  <a:gd name="connsiteY3717" fmla="*/ 52991 h 813570"/>
                  <a:gd name="connsiteX3718" fmla="*/ 392758 w 1503079"/>
                  <a:gd name="connsiteY3718" fmla="*/ 56732 h 813570"/>
                  <a:gd name="connsiteX3719" fmla="*/ 394005 w 1503079"/>
                  <a:gd name="connsiteY3719" fmla="*/ 54238 h 813570"/>
                  <a:gd name="connsiteX3720" fmla="*/ 396499 w 1503079"/>
                  <a:gd name="connsiteY3720" fmla="*/ 52991 h 813570"/>
                  <a:gd name="connsiteX3721" fmla="*/ 401486 w 1503079"/>
                  <a:gd name="connsiteY3721" fmla="*/ 55485 h 813570"/>
                  <a:gd name="connsiteX3722" fmla="*/ 417072 w 1503079"/>
                  <a:gd name="connsiteY3722" fmla="*/ 50497 h 813570"/>
                  <a:gd name="connsiteX3723" fmla="*/ 418319 w 1503079"/>
                  <a:gd name="connsiteY3723" fmla="*/ 48004 h 813570"/>
                  <a:gd name="connsiteX3724" fmla="*/ 425800 w 1503079"/>
                  <a:gd name="connsiteY3724" fmla="*/ 51744 h 813570"/>
                  <a:gd name="connsiteX3725" fmla="*/ 424553 w 1503079"/>
                  <a:gd name="connsiteY3725" fmla="*/ 46757 h 813570"/>
                  <a:gd name="connsiteX3726" fmla="*/ 432034 w 1503079"/>
                  <a:gd name="connsiteY3726" fmla="*/ 45510 h 813570"/>
                  <a:gd name="connsiteX3727" fmla="*/ 434528 w 1503079"/>
                  <a:gd name="connsiteY3727" fmla="*/ 46757 h 813570"/>
                  <a:gd name="connsiteX3728" fmla="*/ 435775 w 1503079"/>
                  <a:gd name="connsiteY3728" fmla="*/ 48004 h 813570"/>
                  <a:gd name="connsiteX3729" fmla="*/ 438268 w 1503079"/>
                  <a:gd name="connsiteY3729" fmla="*/ 46757 h 813570"/>
                  <a:gd name="connsiteX3730" fmla="*/ 439515 w 1503079"/>
                  <a:gd name="connsiteY3730" fmla="*/ 48004 h 813570"/>
                  <a:gd name="connsiteX3731" fmla="*/ 444503 w 1503079"/>
                  <a:gd name="connsiteY3731" fmla="*/ 45510 h 813570"/>
                  <a:gd name="connsiteX3732" fmla="*/ 448243 w 1503079"/>
                  <a:gd name="connsiteY3732" fmla="*/ 41770 h 813570"/>
                  <a:gd name="connsiteX3733" fmla="*/ 450737 w 1503079"/>
                  <a:gd name="connsiteY3733" fmla="*/ 39276 h 813570"/>
                  <a:gd name="connsiteX3734" fmla="*/ 471310 w 1503079"/>
                  <a:gd name="connsiteY3734" fmla="*/ 40523 h 813570"/>
                  <a:gd name="connsiteX3735" fmla="*/ 473804 w 1503079"/>
                  <a:gd name="connsiteY3735" fmla="*/ 34288 h 813570"/>
                  <a:gd name="connsiteX3736" fmla="*/ 475050 w 1503079"/>
                  <a:gd name="connsiteY3736" fmla="*/ 38029 h 813570"/>
                  <a:gd name="connsiteX3737" fmla="*/ 485025 w 1503079"/>
                  <a:gd name="connsiteY3737" fmla="*/ 25560 h 813570"/>
                  <a:gd name="connsiteX3738" fmla="*/ 490013 w 1503079"/>
                  <a:gd name="connsiteY3738" fmla="*/ 24314 h 813570"/>
                  <a:gd name="connsiteX3739" fmla="*/ 497494 w 1503079"/>
                  <a:gd name="connsiteY3739" fmla="*/ 20573 h 813570"/>
                  <a:gd name="connsiteX3740" fmla="*/ 502481 w 1503079"/>
                  <a:gd name="connsiteY3740" fmla="*/ 24314 h 813570"/>
                  <a:gd name="connsiteX3741" fmla="*/ 507469 w 1503079"/>
                  <a:gd name="connsiteY3741" fmla="*/ 24314 h 813570"/>
                  <a:gd name="connsiteX3742" fmla="*/ 508715 w 1503079"/>
                  <a:gd name="connsiteY3742" fmla="*/ 19326 h 813570"/>
                  <a:gd name="connsiteX3743" fmla="*/ 512456 w 1503079"/>
                  <a:gd name="connsiteY3743" fmla="*/ 21820 h 813570"/>
                  <a:gd name="connsiteX3744" fmla="*/ 518690 w 1503079"/>
                  <a:gd name="connsiteY3744" fmla="*/ 19326 h 813570"/>
                  <a:gd name="connsiteX3745" fmla="*/ 521184 w 1503079"/>
                  <a:gd name="connsiteY3745" fmla="*/ 14339 h 813570"/>
                  <a:gd name="connsiteX3746" fmla="*/ 536146 w 1503079"/>
                  <a:gd name="connsiteY3746" fmla="*/ 12469 h 813570"/>
                  <a:gd name="connsiteX3747" fmla="*/ 541134 w 1503079"/>
                  <a:gd name="connsiteY3747" fmla="*/ 18703 h 813570"/>
                  <a:gd name="connsiteX3748" fmla="*/ 546121 w 1503079"/>
                  <a:gd name="connsiteY3748" fmla="*/ 13715 h 813570"/>
                  <a:gd name="connsiteX3749" fmla="*/ 553602 w 1503079"/>
                  <a:gd name="connsiteY3749" fmla="*/ 16209 h 813570"/>
                  <a:gd name="connsiteX3750" fmla="*/ 558589 w 1503079"/>
                  <a:gd name="connsiteY3750" fmla="*/ 16209 h 813570"/>
                  <a:gd name="connsiteX3751" fmla="*/ 559836 w 1503079"/>
                  <a:gd name="connsiteY3751" fmla="*/ 9975 h 813570"/>
                  <a:gd name="connsiteX3752" fmla="*/ 571681 w 1503079"/>
                  <a:gd name="connsiteY3752" fmla="*/ 12469 h 813570"/>
                  <a:gd name="connsiteX3753" fmla="*/ 583527 w 1503079"/>
                  <a:gd name="connsiteY3753" fmla="*/ 9975 h 813570"/>
                  <a:gd name="connsiteX3754" fmla="*/ 586020 w 1503079"/>
                  <a:gd name="connsiteY3754" fmla="*/ 13715 h 813570"/>
                  <a:gd name="connsiteX3755" fmla="*/ 597865 w 1503079"/>
                  <a:gd name="connsiteY3755" fmla="*/ 14962 h 813570"/>
                  <a:gd name="connsiteX3756" fmla="*/ 597865 w 1503079"/>
                  <a:gd name="connsiteY3756" fmla="*/ 12469 h 813570"/>
                  <a:gd name="connsiteX3757" fmla="*/ 599112 w 1503079"/>
                  <a:gd name="connsiteY3757" fmla="*/ 9975 h 813570"/>
                  <a:gd name="connsiteX3758" fmla="*/ 606593 w 1503079"/>
                  <a:gd name="connsiteY3758" fmla="*/ 8728 h 813570"/>
                  <a:gd name="connsiteX3759" fmla="*/ 614074 w 1503079"/>
                  <a:gd name="connsiteY3759" fmla="*/ 13715 h 813570"/>
                  <a:gd name="connsiteX3760" fmla="*/ 619062 w 1503079"/>
                  <a:gd name="connsiteY3760" fmla="*/ 7481 h 813570"/>
                  <a:gd name="connsiteX3761" fmla="*/ 634647 w 1503079"/>
                  <a:gd name="connsiteY3761" fmla="*/ 12469 h 813570"/>
                  <a:gd name="connsiteX3762" fmla="*/ 634647 w 1503079"/>
                  <a:gd name="connsiteY3762" fmla="*/ 16209 h 813570"/>
                  <a:gd name="connsiteX3763" fmla="*/ 639635 w 1503079"/>
                  <a:gd name="connsiteY3763" fmla="*/ 14962 h 813570"/>
                  <a:gd name="connsiteX3764" fmla="*/ 644622 w 1503079"/>
                  <a:gd name="connsiteY3764" fmla="*/ 14962 h 813570"/>
                  <a:gd name="connsiteX3765" fmla="*/ 645869 w 1503079"/>
                  <a:gd name="connsiteY3765" fmla="*/ 12469 h 813570"/>
                  <a:gd name="connsiteX3766" fmla="*/ 661455 w 1503079"/>
                  <a:gd name="connsiteY3766" fmla="*/ 17456 h 813570"/>
                  <a:gd name="connsiteX3767" fmla="*/ 660208 w 1503079"/>
                  <a:gd name="connsiteY3767" fmla="*/ 14962 h 813570"/>
                  <a:gd name="connsiteX3768" fmla="*/ 667689 w 1503079"/>
                  <a:gd name="connsiteY3768" fmla="*/ 18703 h 813570"/>
                  <a:gd name="connsiteX3769" fmla="*/ 668936 w 1503079"/>
                  <a:gd name="connsiteY3769" fmla="*/ 14962 h 813570"/>
                  <a:gd name="connsiteX3770" fmla="*/ 673923 w 1503079"/>
                  <a:gd name="connsiteY3770" fmla="*/ 14962 h 813570"/>
                  <a:gd name="connsiteX3771" fmla="*/ 675170 w 1503079"/>
                  <a:gd name="connsiteY3771" fmla="*/ 13715 h 813570"/>
                  <a:gd name="connsiteX3772" fmla="*/ 677664 w 1503079"/>
                  <a:gd name="connsiteY3772" fmla="*/ 14962 h 813570"/>
                  <a:gd name="connsiteX3773" fmla="*/ 678911 w 1503079"/>
                  <a:gd name="connsiteY3773" fmla="*/ 13715 h 813570"/>
                  <a:gd name="connsiteX3774" fmla="*/ 690756 w 1503079"/>
                  <a:gd name="connsiteY3774" fmla="*/ 18703 h 813570"/>
                  <a:gd name="connsiteX3775" fmla="*/ 699484 w 1503079"/>
                  <a:gd name="connsiteY3775" fmla="*/ 16209 h 813570"/>
                  <a:gd name="connsiteX3776" fmla="*/ 700731 w 1503079"/>
                  <a:gd name="connsiteY3776" fmla="*/ 17456 h 813570"/>
                  <a:gd name="connsiteX3777" fmla="*/ 706965 w 1503079"/>
                  <a:gd name="connsiteY3777" fmla="*/ 17456 h 813570"/>
                  <a:gd name="connsiteX3778" fmla="*/ 710705 w 1503079"/>
                  <a:gd name="connsiteY3778" fmla="*/ 19950 h 813570"/>
                  <a:gd name="connsiteX3779" fmla="*/ 718186 w 1503079"/>
                  <a:gd name="connsiteY3779" fmla="*/ 16209 h 813570"/>
                  <a:gd name="connsiteX3780" fmla="*/ 725668 w 1503079"/>
                  <a:gd name="connsiteY3780" fmla="*/ 16209 h 813570"/>
                  <a:gd name="connsiteX3781" fmla="*/ 726914 w 1503079"/>
                  <a:gd name="connsiteY3781" fmla="*/ 19950 h 813570"/>
                  <a:gd name="connsiteX3782" fmla="*/ 740006 w 1503079"/>
                  <a:gd name="connsiteY3782" fmla="*/ 21196 h 813570"/>
                  <a:gd name="connsiteX3783" fmla="*/ 740006 w 1503079"/>
                  <a:gd name="connsiteY3783" fmla="*/ 23690 h 813570"/>
                  <a:gd name="connsiteX3784" fmla="*/ 746241 w 1503079"/>
                  <a:gd name="connsiteY3784" fmla="*/ 19950 h 813570"/>
                  <a:gd name="connsiteX3785" fmla="*/ 754969 w 1503079"/>
                  <a:gd name="connsiteY3785" fmla="*/ 26184 h 813570"/>
                  <a:gd name="connsiteX3786" fmla="*/ 770554 w 1503079"/>
                  <a:gd name="connsiteY3786" fmla="*/ 29924 h 813570"/>
                  <a:gd name="connsiteX3787" fmla="*/ 771801 w 1503079"/>
                  <a:gd name="connsiteY3787" fmla="*/ 34912 h 813570"/>
                  <a:gd name="connsiteX3788" fmla="*/ 776788 w 1503079"/>
                  <a:gd name="connsiteY3788" fmla="*/ 32418 h 813570"/>
                  <a:gd name="connsiteX3789" fmla="*/ 779282 w 1503079"/>
                  <a:gd name="connsiteY3789" fmla="*/ 33665 h 813570"/>
                  <a:gd name="connsiteX3790" fmla="*/ 781776 w 1503079"/>
                  <a:gd name="connsiteY3790" fmla="*/ 37406 h 813570"/>
                  <a:gd name="connsiteX3791" fmla="*/ 789257 w 1503079"/>
                  <a:gd name="connsiteY3791" fmla="*/ 36159 h 813570"/>
                  <a:gd name="connsiteX3792" fmla="*/ 791751 w 1503079"/>
                  <a:gd name="connsiteY3792" fmla="*/ 34912 h 813570"/>
                  <a:gd name="connsiteX3793" fmla="*/ 794244 w 1503079"/>
                  <a:gd name="connsiteY3793" fmla="*/ 34912 h 813570"/>
                  <a:gd name="connsiteX3794" fmla="*/ 795491 w 1503079"/>
                  <a:gd name="connsiteY3794" fmla="*/ 38652 h 813570"/>
                  <a:gd name="connsiteX3795" fmla="*/ 804219 w 1503079"/>
                  <a:gd name="connsiteY3795" fmla="*/ 43640 h 813570"/>
                  <a:gd name="connsiteX3796" fmla="*/ 806713 w 1503079"/>
                  <a:gd name="connsiteY3796" fmla="*/ 41146 h 813570"/>
                  <a:gd name="connsiteX3797" fmla="*/ 812947 w 1503079"/>
                  <a:gd name="connsiteY3797" fmla="*/ 42393 h 813570"/>
                  <a:gd name="connsiteX3798" fmla="*/ 811700 w 1503079"/>
                  <a:gd name="connsiteY3798" fmla="*/ 44887 h 813570"/>
                  <a:gd name="connsiteX3799" fmla="*/ 817935 w 1503079"/>
                  <a:gd name="connsiteY3799" fmla="*/ 47380 h 813570"/>
                  <a:gd name="connsiteX3800" fmla="*/ 825416 w 1503079"/>
                  <a:gd name="connsiteY3800" fmla="*/ 46133 h 813570"/>
                  <a:gd name="connsiteX3801" fmla="*/ 831650 w 1503079"/>
                  <a:gd name="connsiteY3801" fmla="*/ 51121 h 813570"/>
                  <a:gd name="connsiteX3802" fmla="*/ 839131 w 1503079"/>
                  <a:gd name="connsiteY3802" fmla="*/ 51121 h 813570"/>
                  <a:gd name="connsiteX3803" fmla="*/ 840378 w 1503079"/>
                  <a:gd name="connsiteY3803" fmla="*/ 56108 h 813570"/>
                  <a:gd name="connsiteX3804" fmla="*/ 842872 w 1503079"/>
                  <a:gd name="connsiteY3804" fmla="*/ 58602 h 813570"/>
                  <a:gd name="connsiteX3805" fmla="*/ 847859 w 1503079"/>
                  <a:gd name="connsiteY3805" fmla="*/ 57355 h 813570"/>
                  <a:gd name="connsiteX3806" fmla="*/ 851600 w 1503079"/>
                  <a:gd name="connsiteY3806" fmla="*/ 61096 h 813570"/>
                  <a:gd name="connsiteX3807" fmla="*/ 856587 w 1503079"/>
                  <a:gd name="connsiteY3807" fmla="*/ 59849 h 813570"/>
                  <a:gd name="connsiteX3808" fmla="*/ 859081 w 1503079"/>
                  <a:gd name="connsiteY3808" fmla="*/ 63589 h 813570"/>
                  <a:gd name="connsiteX3809" fmla="*/ 872173 w 1503079"/>
                  <a:gd name="connsiteY3809" fmla="*/ 63589 h 813570"/>
                  <a:gd name="connsiteX3810" fmla="*/ 880901 w 1503079"/>
                  <a:gd name="connsiteY3810" fmla="*/ 72317 h 813570"/>
                  <a:gd name="connsiteX3811" fmla="*/ 885888 w 1503079"/>
                  <a:gd name="connsiteY3811" fmla="*/ 69824 h 813570"/>
                  <a:gd name="connsiteX3812" fmla="*/ 893369 w 1503079"/>
                  <a:gd name="connsiteY3812" fmla="*/ 74811 h 813570"/>
                  <a:gd name="connsiteX3813" fmla="*/ 900850 w 1503079"/>
                  <a:gd name="connsiteY3813" fmla="*/ 77305 h 813570"/>
                  <a:gd name="connsiteX3814" fmla="*/ 908331 w 1503079"/>
                  <a:gd name="connsiteY3814" fmla="*/ 77305 h 813570"/>
                  <a:gd name="connsiteX3815" fmla="*/ 914566 w 1503079"/>
                  <a:gd name="connsiteY3815" fmla="*/ 72317 h 813570"/>
                  <a:gd name="connsiteX3816" fmla="*/ 915812 w 1503079"/>
                  <a:gd name="connsiteY3816" fmla="*/ 77305 h 813570"/>
                  <a:gd name="connsiteX3817" fmla="*/ 922047 w 1503079"/>
                  <a:gd name="connsiteY3817" fmla="*/ 78552 h 813570"/>
                  <a:gd name="connsiteX3818" fmla="*/ 929528 w 1503079"/>
                  <a:gd name="connsiteY3818" fmla="*/ 82292 h 813570"/>
                  <a:gd name="connsiteX3819" fmla="*/ 930775 w 1503079"/>
                  <a:gd name="connsiteY3819" fmla="*/ 87280 h 813570"/>
                  <a:gd name="connsiteX3820" fmla="*/ 948854 w 1503079"/>
                  <a:gd name="connsiteY3820" fmla="*/ 88526 h 813570"/>
                  <a:gd name="connsiteX3821" fmla="*/ 955088 w 1503079"/>
                  <a:gd name="connsiteY3821" fmla="*/ 84786 h 813570"/>
                  <a:gd name="connsiteX3822" fmla="*/ 960076 w 1503079"/>
                  <a:gd name="connsiteY3822" fmla="*/ 93514 h 813570"/>
                  <a:gd name="connsiteX3823" fmla="*/ 968804 w 1503079"/>
                  <a:gd name="connsiteY3823" fmla="*/ 94761 h 813570"/>
                  <a:gd name="connsiteX3824" fmla="*/ 971297 w 1503079"/>
                  <a:gd name="connsiteY3824" fmla="*/ 89773 h 813570"/>
                  <a:gd name="connsiteX3825" fmla="*/ 977532 w 1503079"/>
                  <a:gd name="connsiteY3825" fmla="*/ 93514 h 813570"/>
                  <a:gd name="connsiteX3826" fmla="*/ 981272 w 1503079"/>
                  <a:gd name="connsiteY3826" fmla="*/ 91020 h 813570"/>
                  <a:gd name="connsiteX3827" fmla="*/ 979402 w 1503079"/>
                  <a:gd name="connsiteY3827" fmla="*/ 96008 h 813570"/>
                  <a:gd name="connsiteX3828" fmla="*/ 985636 w 1503079"/>
                  <a:gd name="connsiteY3828" fmla="*/ 97254 h 813570"/>
                  <a:gd name="connsiteX3829" fmla="*/ 989377 w 1503079"/>
                  <a:gd name="connsiteY3829" fmla="*/ 100995 h 813570"/>
                  <a:gd name="connsiteX3830" fmla="*/ 989377 w 1503079"/>
                  <a:gd name="connsiteY3830" fmla="*/ 104736 h 813570"/>
                  <a:gd name="connsiteX3831" fmla="*/ 993117 w 1503079"/>
                  <a:gd name="connsiteY3831" fmla="*/ 103489 h 813570"/>
                  <a:gd name="connsiteX3832" fmla="*/ 994364 w 1503079"/>
                  <a:gd name="connsiteY3832" fmla="*/ 109723 h 813570"/>
                  <a:gd name="connsiteX3833" fmla="*/ 998105 w 1503079"/>
                  <a:gd name="connsiteY3833" fmla="*/ 109723 h 813570"/>
                  <a:gd name="connsiteX3834" fmla="*/ 1004339 w 1503079"/>
                  <a:gd name="connsiteY3834" fmla="*/ 118451 h 813570"/>
                  <a:gd name="connsiteX3835" fmla="*/ 1013067 w 1503079"/>
                  <a:gd name="connsiteY3835" fmla="*/ 118451 h 813570"/>
                  <a:gd name="connsiteX3836" fmla="*/ 1010573 w 1503079"/>
                  <a:gd name="connsiteY3836" fmla="*/ 123438 h 813570"/>
                  <a:gd name="connsiteX3837" fmla="*/ 1014314 w 1503079"/>
                  <a:gd name="connsiteY3837" fmla="*/ 127179 h 813570"/>
                  <a:gd name="connsiteX3838" fmla="*/ 1021795 w 1503079"/>
                  <a:gd name="connsiteY3838" fmla="*/ 127179 h 813570"/>
                  <a:gd name="connsiteX3839" fmla="*/ 1020548 w 1503079"/>
                  <a:gd name="connsiteY3839" fmla="*/ 130919 h 813570"/>
                  <a:gd name="connsiteX3840" fmla="*/ 1025535 w 1503079"/>
                  <a:gd name="connsiteY3840" fmla="*/ 135907 h 813570"/>
                  <a:gd name="connsiteX3841" fmla="*/ 1029276 w 1503079"/>
                  <a:gd name="connsiteY3841" fmla="*/ 137154 h 813570"/>
                  <a:gd name="connsiteX3842" fmla="*/ 1030523 w 1503079"/>
                  <a:gd name="connsiteY3842" fmla="*/ 140894 h 813570"/>
                  <a:gd name="connsiteX3843" fmla="*/ 1035510 w 1503079"/>
                  <a:gd name="connsiteY3843" fmla="*/ 140894 h 813570"/>
                  <a:gd name="connsiteX3844" fmla="*/ 1036757 w 1503079"/>
                  <a:gd name="connsiteY3844" fmla="*/ 144635 h 813570"/>
                  <a:gd name="connsiteX3845" fmla="*/ 1039251 w 1503079"/>
                  <a:gd name="connsiteY3845" fmla="*/ 147128 h 813570"/>
                  <a:gd name="connsiteX3846" fmla="*/ 1041744 w 1503079"/>
                  <a:gd name="connsiteY3846" fmla="*/ 154610 h 813570"/>
                  <a:gd name="connsiteX3847" fmla="*/ 1047979 w 1503079"/>
                  <a:gd name="connsiteY3847" fmla="*/ 152116 h 813570"/>
                  <a:gd name="connsiteX3848" fmla="*/ 1049226 w 1503079"/>
                  <a:gd name="connsiteY3848" fmla="*/ 153363 h 813570"/>
                  <a:gd name="connsiteX3849" fmla="*/ 1052966 w 1503079"/>
                  <a:gd name="connsiteY3849" fmla="*/ 157103 h 813570"/>
                  <a:gd name="connsiteX3850" fmla="*/ 1056707 w 1503079"/>
                  <a:gd name="connsiteY3850" fmla="*/ 160844 h 813570"/>
                  <a:gd name="connsiteX3851" fmla="*/ 1057954 w 1503079"/>
                  <a:gd name="connsiteY3851" fmla="*/ 163338 h 813570"/>
                  <a:gd name="connsiteX3852" fmla="*/ 1060447 w 1503079"/>
                  <a:gd name="connsiteY3852" fmla="*/ 163338 h 813570"/>
                  <a:gd name="connsiteX3853" fmla="*/ 1060447 w 1503079"/>
                  <a:gd name="connsiteY3853" fmla="*/ 165831 h 813570"/>
                  <a:gd name="connsiteX3854" fmla="*/ 1065435 w 1503079"/>
                  <a:gd name="connsiteY3854" fmla="*/ 167078 h 813570"/>
                  <a:gd name="connsiteX3855" fmla="*/ 1065435 w 1503079"/>
                  <a:gd name="connsiteY3855" fmla="*/ 170819 h 813570"/>
                  <a:gd name="connsiteX3856" fmla="*/ 1074163 w 1503079"/>
                  <a:gd name="connsiteY3856" fmla="*/ 172065 h 813570"/>
                  <a:gd name="connsiteX3857" fmla="*/ 1074163 w 1503079"/>
                  <a:gd name="connsiteY3857" fmla="*/ 178300 h 813570"/>
                  <a:gd name="connsiteX3858" fmla="*/ 1072916 w 1503079"/>
                  <a:gd name="connsiteY3858" fmla="*/ 178300 h 813570"/>
                  <a:gd name="connsiteX3859" fmla="*/ 1066682 w 1503079"/>
                  <a:gd name="connsiteY3859" fmla="*/ 175806 h 813570"/>
                  <a:gd name="connsiteX3860" fmla="*/ 1062941 w 1503079"/>
                  <a:gd name="connsiteY3860" fmla="*/ 173312 h 813570"/>
                  <a:gd name="connsiteX3861" fmla="*/ 1060447 w 1503079"/>
                  <a:gd name="connsiteY3861" fmla="*/ 168325 h 813570"/>
                  <a:gd name="connsiteX3862" fmla="*/ 1047355 w 1503079"/>
                  <a:gd name="connsiteY3862" fmla="*/ 163338 h 813570"/>
                  <a:gd name="connsiteX3863" fmla="*/ 1044862 w 1503079"/>
                  <a:gd name="connsiteY3863" fmla="*/ 155856 h 813570"/>
                  <a:gd name="connsiteX3864" fmla="*/ 1037380 w 1503079"/>
                  <a:gd name="connsiteY3864" fmla="*/ 159597 h 813570"/>
                  <a:gd name="connsiteX3865" fmla="*/ 1036134 w 1503079"/>
                  <a:gd name="connsiteY3865" fmla="*/ 153363 h 813570"/>
                  <a:gd name="connsiteX3866" fmla="*/ 1028652 w 1503079"/>
                  <a:gd name="connsiteY3866" fmla="*/ 153363 h 813570"/>
                  <a:gd name="connsiteX3867" fmla="*/ 1026159 w 1503079"/>
                  <a:gd name="connsiteY3867" fmla="*/ 152116 h 813570"/>
                  <a:gd name="connsiteX3868" fmla="*/ 1026159 w 1503079"/>
                  <a:gd name="connsiteY3868" fmla="*/ 147128 h 813570"/>
                  <a:gd name="connsiteX3869" fmla="*/ 1014314 w 1503079"/>
                  <a:gd name="connsiteY3869" fmla="*/ 144635 h 813570"/>
                  <a:gd name="connsiteX3870" fmla="*/ 1010573 w 1503079"/>
                  <a:gd name="connsiteY3870" fmla="*/ 138400 h 813570"/>
                  <a:gd name="connsiteX3871" fmla="*/ 1003092 w 1503079"/>
                  <a:gd name="connsiteY3871" fmla="*/ 134660 h 813570"/>
                  <a:gd name="connsiteX3872" fmla="*/ 1005586 w 1503079"/>
                  <a:gd name="connsiteY3872" fmla="*/ 133413 h 813570"/>
                  <a:gd name="connsiteX3873" fmla="*/ 998105 w 1503079"/>
                  <a:gd name="connsiteY3873" fmla="*/ 135907 h 813570"/>
                  <a:gd name="connsiteX3874" fmla="*/ 990623 w 1503079"/>
                  <a:gd name="connsiteY3874" fmla="*/ 133413 h 813570"/>
                  <a:gd name="connsiteX3875" fmla="*/ 983142 w 1503079"/>
                  <a:gd name="connsiteY3875" fmla="*/ 128426 h 813570"/>
                  <a:gd name="connsiteX3876" fmla="*/ 983142 w 1503079"/>
                  <a:gd name="connsiteY3876" fmla="*/ 123438 h 813570"/>
                  <a:gd name="connsiteX3877" fmla="*/ 978155 w 1503079"/>
                  <a:gd name="connsiteY3877" fmla="*/ 123438 h 813570"/>
                  <a:gd name="connsiteX3878" fmla="*/ 975661 w 1503079"/>
                  <a:gd name="connsiteY3878" fmla="*/ 120945 h 813570"/>
                  <a:gd name="connsiteX3879" fmla="*/ 969427 w 1503079"/>
                  <a:gd name="connsiteY3879" fmla="*/ 115957 h 813570"/>
                  <a:gd name="connsiteX3880" fmla="*/ 956335 w 1503079"/>
                  <a:gd name="connsiteY3880" fmla="*/ 117204 h 813570"/>
                  <a:gd name="connsiteX3881" fmla="*/ 953841 w 1503079"/>
                  <a:gd name="connsiteY3881" fmla="*/ 115957 h 813570"/>
                  <a:gd name="connsiteX3882" fmla="*/ 950101 w 1503079"/>
                  <a:gd name="connsiteY3882" fmla="*/ 119698 h 813570"/>
                  <a:gd name="connsiteX3883" fmla="*/ 951348 w 1503079"/>
                  <a:gd name="connsiteY3883" fmla="*/ 120945 h 813570"/>
                  <a:gd name="connsiteX3884" fmla="*/ 948854 w 1503079"/>
                  <a:gd name="connsiteY3884" fmla="*/ 120945 h 813570"/>
                  <a:gd name="connsiteX3885" fmla="*/ 950101 w 1503079"/>
                  <a:gd name="connsiteY3885" fmla="*/ 134037 h 813570"/>
                  <a:gd name="connsiteX3886" fmla="*/ 955088 w 1503079"/>
                  <a:gd name="connsiteY3886" fmla="*/ 137777 h 813570"/>
                  <a:gd name="connsiteX3887" fmla="*/ 955088 w 1503079"/>
                  <a:gd name="connsiteY3887" fmla="*/ 140271 h 813570"/>
                  <a:gd name="connsiteX3888" fmla="*/ 958829 w 1503079"/>
                  <a:gd name="connsiteY3888" fmla="*/ 142764 h 813570"/>
                  <a:gd name="connsiteX3889" fmla="*/ 961322 w 1503079"/>
                  <a:gd name="connsiteY3889" fmla="*/ 148999 h 813570"/>
                  <a:gd name="connsiteX3890" fmla="*/ 965063 w 1503079"/>
                  <a:gd name="connsiteY3890" fmla="*/ 148999 h 813570"/>
                  <a:gd name="connsiteX3891" fmla="*/ 965063 w 1503079"/>
                  <a:gd name="connsiteY3891" fmla="*/ 151492 h 813570"/>
                  <a:gd name="connsiteX3892" fmla="*/ 967557 w 1503079"/>
                  <a:gd name="connsiteY3892" fmla="*/ 152739 h 813570"/>
                  <a:gd name="connsiteX3893" fmla="*/ 970050 w 1503079"/>
                  <a:gd name="connsiteY3893" fmla="*/ 157727 h 813570"/>
                  <a:gd name="connsiteX3894" fmla="*/ 972544 w 1503079"/>
                  <a:gd name="connsiteY3894" fmla="*/ 165208 h 813570"/>
                  <a:gd name="connsiteX3895" fmla="*/ 977532 w 1503079"/>
                  <a:gd name="connsiteY3895" fmla="*/ 171442 h 813570"/>
                  <a:gd name="connsiteX3896" fmla="*/ 981272 w 1503079"/>
                  <a:gd name="connsiteY3896" fmla="*/ 176429 h 813570"/>
                  <a:gd name="connsiteX3897" fmla="*/ 981896 w 1503079"/>
                  <a:gd name="connsiteY3897" fmla="*/ 177676 h 813570"/>
                  <a:gd name="connsiteX3898" fmla="*/ 974414 w 1503079"/>
                  <a:gd name="connsiteY3898" fmla="*/ 178923 h 813570"/>
                  <a:gd name="connsiteX3899" fmla="*/ 971921 w 1503079"/>
                  <a:gd name="connsiteY3899" fmla="*/ 177676 h 813570"/>
                  <a:gd name="connsiteX3900" fmla="*/ 968180 w 1503079"/>
                  <a:gd name="connsiteY3900" fmla="*/ 181417 h 813570"/>
                  <a:gd name="connsiteX3901" fmla="*/ 969427 w 1503079"/>
                  <a:gd name="connsiteY3901" fmla="*/ 182664 h 813570"/>
                  <a:gd name="connsiteX3902" fmla="*/ 966933 w 1503079"/>
                  <a:gd name="connsiteY3902" fmla="*/ 182664 h 813570"/>
                  <a:gd name="connsiteX3903" fmla="*/ 968180 w 1503079"/>
                  <a:gd name="connsiteY3903" fmla="*/ 195756 h 813570"/>
                  <a:gd name="connsiteX3904" fmla="*/ 973168 w 1503079"/>
                  <a:gd name="connsiteY3904" fmla="*/ 199496 h 813570"/>
                  <a:gd name="connsiteX3905" fmla="*/ 973168 w 1503079"/>
                  <a:gd name="connsiteY3905" fmla="*/ 201990 h 813570"/>
                  <a:gd name="connsiteX3906" fmla="*/ 976908 w 1503079"/>
                  <a:gd name="connsiteY3906" fmla="*/ 204484 h 813570"/>
                  <a:gd name="connsiteX3907" fmla="*/ 979402 w 1503079"/>
                  <a:gd name="connsiteY3907" fmla="*/ 210718 h 813570"/>
                  <a:gd name="connsiteX3908" fmla="*/ 983142 w 1503079"/>
                  <a:gd name="connsiteY3908" fmla="*/ 210718 h 813570"/>
                  <a:gd name="connsiteX3909" fmla="*/ 983142 w 1503079"/>
                  <a:gd name="connsiteY3909" fmla="*/ 213212 h 813570"/>
                  <a:gd name="connsiteX3910" fmla="*/ 985636 w 1503079"/>
                  <a:gd name="connsiteY3910" fmla="*/ 214458 h 813570"/>
                  <a:gd name="connsiteX3911" fmla="*/ 988130 w 1503079"/>
                  <a:gd name="connsiteY3911" fmla="*/ 219446 h 813570"/>
                  <a:gd name="connsiteX3912" fmla="*/ 990623 w 1503079"/>
                  <a:gd name="connsiteY3912" fmla="*/ 226927 h 813570"/>
                  <a:gd name="connsiteX3913" fmla="*/ 995611 w 1503079"/>
                  <a:gd name="connsiteY3913" fmla="*/ 233161 h 813570"/>
                  <a:gd name="connsiteX3914" fmla="*/ 999351 w 1503079"/>
                  <a:gd name="connsiteY3914" fmla="*/ 238149 h 813570"/>
                  <a:gd name="connsiteX3915" fmla="*/ 1000598 w 1503079"/>
                  <a:gd name="connsiteY3915" fmla="*/ 241889 h 813570"/>
                  <a:gd name="connsiteX3916" fmla="*/ 1006833 w 1503079"/>
                  <a:gd name="connsiteY3916" fmla="*/ 246877 h 813570"/>
                  <a:gd name="connsiteX3917" fmla="*/ 1006833 w 1503079"/>
                  <a:gd name="connsiteY3917" fmla="*/ 249370 h 813570"/>
                  <a:gd name="connsiteX3918" fmla="*/ 1010573 w 1503079"/>
                  <a:gd name="connsiteY3918" fmla="*/ 251864 h 813570"/>
                  <a:gd name="connsiteX3919" fmla="*/ 1013690 w 1503079"/>
                  <a:gd name="connsiteY3919" fmla="*/ 255604 h 813570"/>
                  <a:gd name="connsiteX3920" fmla="*/ 1011820 w 1503079"/>
                  <a:gd name="connsiteY3920" fmla="*/ 256228 h 813570"/>
                  <a:gd name="connsiteX3921" fmla="*/ 1003092 w 1503079"/>
                  <a:gd name="connsiteY3921" fmla="*/ 249994 h 813570"/>
                  <a:gd name="connsiteX3922" fmla="*/ 999351 w 1503079"/>
                  <a:gd name="connsiteY3922" fmla="*/ 246253 h 813570"/>
                  <a:gd name="connsiteX3923" fmla="*/ 996858 w 1503079"/>
                  <a:gd name="connsiteY3923" fmla="*/ 240019 h 813570"/>
                  <a:gd name="connsiteX3924" fmla="*/ 985013 w 1503079"/>
                  <a:gd name="connsiteY3924" fmla="*/ 235031 h 813570"/>
                  <a:gd name="connsiteX3925" fmla="*/ 986260 w 1503079"/>
                  <a:gd name="connsiteY3925" fmla="*/ 230044 h 813570"/>
                  <a:gd name="connsiteX3926" fmla="*/ 982519 w 1503079"/>
                  <a:gd name="connsiteY3926" fmla="*/ 231291 h 813570"/>
                  <a:gd name="connsiteX3927" fmla="*/ 981272 w 1503079"/>
                  <a:gd name="connsiteY3927" fmla="*/ 227550 h 813570"/>
                  <a:gd name="connsiteX3928" fmla="*/ 965686 w 1503079"/>
                  <a:gd name="connsiteY3928" fmla="*/ 225057 h 813570"/>
                  <a:gd name="connsiteX3929" fmla="*/ 956959 w 1503079"/>
                  <a:gd name="connsiteY3929" fmla="*/ 206977 h 813570"/>
                  <a:gd name="connsiteX3930" fmla="*/ 956959 w 1503079"/>
                  <a:gd name="connsiteY3930" fmla="*/ 199496 h 813570"/>
                  <a:gd name="connsiteX3931" fmla="*/ 954465 w 1503079"/>
                  <a:gd name="connsiteY3931" fmla="*/ 197002 h 813570"/>
                  <a:gd name="connsiteX3932" fmla="*/ 954465 w 1503079"/>
                  <a:gd name="connsiteY3932" fmla="*/ 194509 h 813570"/>
                  <a:gd name="connsiteX3933" fmla="*/ 953218 w 1503079"/>
                  <a:gd name="connsiteY3933" fmla="*/ 192015 h 813570"/>
                  <a:gd name="connsiteX3934" fmla="*/ 951971 w 1503079"/>
                  <a:gd name="connsiteY3934" fmla="*/ 188275 h 813570"/>
                  <a:gd name="connsiteX3935" fmla="*/ 950724 w 1503079"/>
                  <a:gd name="connsiteY3935" fmla="*/ 184534 h 813570"/>
                  <a:gd name="connsiteX3936" fmla="*/ 948231 w 1503079"/>
                  <a:gd name="connsiteY3936" fmla="*/ 180793 h 813570"/>
                  <a:gd name="connsiteX3937" fmla="*/ 946984 w 1503079"/>
                  <a:gd name="connsiteY3937" fmla="*/ 177053 h 813570"/>
                  <a:gd name="connsiteX3938" fmla="*/ 937009 w 1503079"/>
                  <a:gd name="connsiteY3938" fmla="*/ 161467 h 813570"/>
                  <a:gd name="connsiteX3939" fmla="*/ 932021 w 1503079"/>
                  <a:gd name="connsiteY3939" fmla="*/ 157727 h 813570"/>
                  <a:gd name="connsiteX3940" fmla="*/ 932021 w 1503079"/>
                  <a:gd name="connsiteY3940" fmla="*/ 152739 h 813570"/>
                  <a:gd name="connsiteX3941" fmla="*/ 929528 w 1503079"/>
                  <a:gd name="connsiteY3941" fmla="*/ 151492 h 813570"/>
                  <a:gd name="connsiteX3942" fmla="*/ 929528 w 1503079"/>
                  <a:gd name="connsiteY3942" fmla="*/ 147752 h 813570"/>
                  <a:gd name="connsiteX3943" fmla="*/ 927034 w 1503079"/>
                  <a:gd name="connsiteY3943" fmla="*/ 146505 h 813570"/>
                  <a:gd name="connsiteX3944" fmla="*/ 927034 w 1503079"/>
                  <a:gd name="connsiteY3944" fmla="*/ 142764 h 813570"/>
                  <a:gd name="connsiteX3945" fmla="*/ 922047 w 1503079"/>
                  <a:gd name="connsiteY3945" fmla="*/ 130919 h 813570"/>
                  <a:gd name="connsiteX3946" fmla="*/ 917059 w 1503079"/>
                  <a:gd name="connsiteY3946" fmla="*/ 130919 h 813570"/>
                  <a:gd name="connsiteX3947" fmla="*/ 913319 w 1503079"/>
                  <a:gd name="connsiteY3947" fmla="*/ 124685 h 813570"/>
                  <a:gd name="connsiteX3948" fmla="*/ 912072 w 1503079"/>
                  <a:gd name="connsiteY3948" fmla="*/ 119698 h 813570"/>
                  <a:gd name="connsiteX3949" fmla="*/ 909578 w 1503079"/>
                  <a:gd name="connsiteY3949" fmla="*/ 119698 h 813570"/>
                  <a:gd name="connsiteX3950" fmla="*/ 908331 w 1503079"/>
                  <a:gd name="connsiteY3950" fmla="*/ 114710 h 813570"/>
                  <a:gd name="connsiteX3951" fmla="*/ 898357 w 1503079"/>
                  <a:gd name="connsiteY3951" fmla="*/ 113463 h 813570"/>
                  <a:gd name="connsiteX3952" fmla="*/ 897110 w 1503079"/>
                  <a:gd name="connsiteY3952" fmla="*/ 108476 h 813570"/>
                  <a:gd name="connsiteX3953" fmla="*/ 893369 w 1503079"/>
                  <a:gd name="connsiteY3953" fmla="*/ 105982 h 813570"/>
                  <a:gd name="connsiteX3954" fmla="*/ 883394 w 1503079"/>
                  <a:gd name="connsiteY3954" fmla="*/ 105982 h 813570"/>
                  <a:gd name="connsiteX3955" fmla="*/ 882147 w 1503079"/>
                  <a:gd name="connsiteY3955" fmla="*/ 102242 h 813570"/>
                  <a:gd name="connsiteX3956" fmla="*/ 880901 w 1503079"/>
                  <a:gd name="connsiteY3956" fmla="*/ 103489 h 813570"/>
                  <a:gd name="connsiteX3957" fmla="*/ 877160 w 1503079"/>
                  <a:gd name="connsiteY3957" fmla="*/ 102242 h 813570"/>
                  <a:gd name="connsiteX3958" fmla="*/ 873420 w 1503079"/>
                  <a:gd name="connsiteY3958" fmla="*/ 102242 h 813570"/>
                  <a:gd name="connsiteX3959" fmla="*/ 865938 w 1503079"/>
                  <a:gd name="connsiteY3959" fmla="*/ 99748 h 813570"/>
                  <a:gd name="connsiteX3960" fmla="*/ 863445 w 1503079"/>
                  <a:gd name="connsiteY3960" fmla="*/ 97254 h 813570"/>
                  <a:gd name="connsiteX3961" fmla="*/ 862198 w 1503079"/>
                  <a:gd name="connsiteY3961" fmla="*/ 104736 h 813570"/>
                  <a:gd name="connsiteX3962" fmla="*/ 853470 w 1503079"/>
                  <a:gd name="connsiteY3962" fmla="*/ 102242 h 813570"/>
                  <a:gd name="connsiteX3963" fmla="*/ 849729 w 1503079"/>
                  <a:gd name="connsiteY3963" fmla="*/ 107229 h 813570"/>
                  <a:gd name="connsiteX3964" fmla="*/ 850976 w 1503079"/>
                  <a:gd name="connsiteY3964" fmla="*/ 112217 h 813570"/>
                  <a:gd name="connsiteX3965" fmla="*/ 853470 w 1503079"/>
                  <a:gd name="connsiteY3965" fmla="*/ 114710 h 813570"/>
                  <a:gd name="connsiteX3966" fmla="*/ 854717 w 1503079"/>
                  <a:gd name="connsiteY3966" fmla="*/ 120945 h 813570"/>
                  <a:gd name="connsiteX3967" fmla="*/ 857210 w 1503079"/>
                  <a:gd name="connsiteY3967" fmla="*/ 123438 h 813570"/>
                  <a:gd name="connsiteX3968" fmla="*/ 858457 w 1503079"/>
                  <a:gd name="connsiteY3968" fmla="*/ 130919 h 813570"/>
                  <a:gd name="connsiteX3969" fmla="*/ 864691 w 1503079"/>
                  <a:gd name="connsiteY3969" fmla="*/ 145258 h 813570"/>
                  <a:gd name="connsiteX3970" fmla="*/ 869679 w 1503079"/>
                  <a:gd name="connsiteY3970" fmla="*/ 150246 h 813570"/>
                  <a:gd name="connsiteX3971" fmla="*/ 872173 w 1503079"/>
                  <a:gd name="connsiteY3971" fmla="*/ 157727 h 813570"/>
                  <a:gd name="connsiteX3972" fmla="*/ 874666 w 1503079"/>
                  <a:gd name="connsiteY3972" fmla="*/ 160220 h 813570"/>
                  <a:gd name="connsiteX3973" fmla="*/ 877160 w 1503079"/>
                  <a:gd name="connsiteY3973" fmla="*/ 165208 h 813570"/>
                  <a:gd name="connsiteX3974" fmla="*/ 879654 w 1503079"/>
                  <a:gd name="connsiteY3974" fmla="*/ 171442 h 813570"/>
                  <a:gd name="connsiteX3975" fmla="*/ 880901 w 1503079"/>
                  <a:gd name="connsiteY3975" fmla="*/ 172689 h 813570"/>
                  <a:gd name="connsiteX3976" fmla="*/ 882147 w 1503079"/>
                  <a:gd name="connsiteY3976" fmla="*/ 176429 h 813570"/>
                  <a:gd name="connsiteX3977" fmla="*/ 884641 w 1503079"/>
                  <a:gd name="connsiteY3977" fmla="*/ 177676 h 813570"/>
                  <a:gd name="connsiteX3978" fmla="*/ 888382 w 1503079"/>
                  <a:gd name="connsiteY3978" fmla="*/ 194509 h 813570"/>
                  <a:gd name="connsiteX3979" fmla="*/ 884641 w 1503079"/>
                  <a:gd name="connsiteY3979" fmla="*/ 192015 h 813570"/>
                  <a:gd name="connsiteX3980" fmla="*/ 882147 w 1503079"/>
                  <a:gd name="connsiteY3980" fmla="*/ 188275 h 813570"/>
                  <a:gd name="connsiteX3981" fmla="*/ 875913 w 1503079"/>
                  <a:gd name="connsiteY3981" fmla="*/ 187028 h 813570"/>
                  <a:gd name="connsiteX3982" fmla="*/ 873420 w 1503079"/>
                  <a:gd name="connsiteY3982" fmla="*/ 178300 h 813570"/>
                  <a:gd name="connsiteX3983" fmla="*/ 867185 w 1503079"/>
                  <a:gd name="connsiteY3983" fmla="*/ 179547 h 813570"/>
                  <a:gd name="connsiteX3984" fmla="*/ 865938 w 1503079"/>
                  <a:gd name="connsiteY3984" fmla="*/ 174559 h 813570"/>
                  <a:gd name="connsiteX3985" fmla="*/ 862198 w 1503079"/>
                  <a:gd name="connsiteY3985" fmla="*/ 168325 h 813570"/>
                  <a:gd name="connsiteX3986" fmla="*/ 855964 w 1503079"/>
                  <a:gd name="connsiteY3986" fmla="*/ 168325 h 813570"/>
                  <a:gd name="connsiteX3987" fmla="*/ 853470 w 1503079"/>
                  <a:gd name="connsiteY3987" fmla="*/ 164584 h 813570"/>
                  <a:gd name="connsiteX3988" fmla="*/ 852223 w 1503079"/>
                  <a:gd name="connsiteY3988" fmla="*/ 160844 h 813570"/>
                  <a:gd name="connsiteX3989" fmla="*/ 849729 w 1503079"/>
                  <a:gd name="connsiteY3989" fmla="*/ 160844 h 813570"/>
                  <a:gd name="connsiteX3990" fmla="*/ 847236 w 1503079"/>
                  <a:gd name="connsiteY3990" fmla="*/ 155856 h 813570"/>
                  <a:gd name="connsiteX3991" fmla="*/ 843495 w 1503079"/>
                  <a:gd name="connsiteY3991" fmla="*/ 158350 h 813570"/>
                  <a:gd name="connsiteX3992" fmla="*/ 842248 w 1503079"/>
                  <a:gd name="connsiteY3992" fmla="*/ 152116 h 813570"/>
                  <a:gd name="connsiteX3993" fmla="*/ 838508 w 1503079"/>
                  <a:gd name="connsiteY3993" fmla="*/ 157103 h 813570"/>
                  <a:gd name="connsiteX3994" fmla="*/ 837261 w 1503079"/>
                  <a:gd name="connsiteY3994" fmla="*/ 149622 h 813570"/>
                  <a:gd name="connsiteX3995" fmla="*/ 833520 w 1503079"/>
                  <a:gd name="connsiteY3995" fmla="*/ 147128 h 813570"/>
                  <a:gd name="connsiteX3996" fmla="*/ 831027 w 1503079"/>
                  <a:gd name="connsiteY3996" fmla="*/ 142141 h 813570"/>
                  <a:gd name="connsiteX3997" fmla="*/ 826039 w 1503079"/>
                  <a:gd name="connsiteY3997" fmla="*/ 142141 h 813570"/>
                  <a:gd name="connsiteX3998" fmla="*/ 827286 w 1503079"/>
                  <a:gd name="connsiteY3998" fmla="*/ 139647 h 813570"/>
                  <a:gd name="connsiteX3999" fmla="*/ 819805 w 1503079"/>
                  <a:gd name="connsiteY3999" fmla="*/ 137154 h 813570"/>
                  <a:gd name="connsiteX4000" fmla="*/ 816064 w 1503079"/>
                  <a:gd name="connsiteY4000" fmla="*/ 132166 h 813570"/>
                  <a:gd name="connsiteX4001" fmla="*/ 818558 w 1503079"/>
                  <a:gd name="connsiteY4001" fmla="*/ 127179 h 813570"/>
                  <a:gd name="connsiteX4002" fmla="*/ 813571 w 1503079"/>
                  <a:gd name="connsiteY4002" fmla="*/ 128426 h 813570"/>
                  <a:gd name="connsiteX4003" fmla="*/ 808583 w 1503079"/>
                  <a:gd name="connsiteY4003" fmla="*/ 122191 h 813570"/>
                  <a:gd name="connsiteX4004" fmla="*/ 792998 w 1503079"/>
                  <a:gd name="connsiteY4004" fmla="*/ 120945 h 813570"/>
                  <a:gd name="connsiteX4005" fmla="*/ 791751 w 1503079"/>
                  <a:gd name="connsiteY4005" fmla="*/ 127179 h 813570"/>
                  <a:gd name="connsiteX4006" fmla="*/ 797985 w 1503079"/>
                  <a:gd name="connsiteY4006" fmla="*/ 133413 h 813570"/>
                  <a:gd name="connsiteX4007" fmla="*/ 802972 w 1503079"/>
                  <a:gd name="connsiteY4007" fmla="*/ 138400 h 813570"/>
                  <a:gd name="connsiteX4008" fmla="*/ 804219 w 1503079"/>
                  <a:gd name="connsiteY4008" fmla="*/ 151492 h 813570"/>
                  <a:gd name="connsiteX4009" fmla="*/ 805466 w 1503079"/>
                  <a:gd name="connsiteY4009" fmla="*/ 155233 h 813570"/>
                  <a:gd name="connsiteX4010" fmla="*/ 807960 w 1503079"/>
                  <a:gd name="connsiteY4010" fmla="*/ 156480 h 813570"/>
                  <a:gd name="connsiteX4011" fmla="*/ 809207 w 1503079"/>
                  <a:gd name="connsiteY4011" fmla="*/ 162714 h 813570"/>
                  <a:gd name="connsiteX4012" fmla="*/ 811700 w 1503079"/>
                  <a:gd name="connsiteY4012" fmla="*/ 167701 h 813570"/>
                  <a:gd name="connsiteX4013" fmla="*/ 812947 w 1503079"/>
                  <a:gd name="connsiteY4013" fmla="*/ 175183 h 813570"/>
                  <a:gd name="connsiteX4014" fmla="*/ 815441 w 1503079"/>
                  <a:gd name="connsiteY4014" fmla="*/ 175183 h 813570"/>
                  <a:gd name="connsiteX4015" fmla="*/ 817935 w 1503079"/>
                  <a:gd name="connsiteY4015" fmla="*/ 180170 h 813570"/>
                  <a:gd name="connsiteX4016" fmla="*/ 817935 w 1503079"/>
                  <a:gd name="connsiteY4016" fmla="*/ 186404 h 813570"/>
                  <a:gd name="connsiteX4017" fmla="*/ 808583 w 1503079"/>
                  <a:gd name="connsiteY4017" fmla="*/ 181417 h 813570"/>
                  <a:gd name="connsiteX4018" fmla="*/ 801102 w 1503079"/>
                  <a:gd name="connsiteY4018" fmla="*/ 171442 h 813570"/>
                  <a:gd name="connsiteX4019" fmla="*/ 792374 w 1503079"/>
                  <a:gd name="connsiteY4019" fmla="*/ 168948 h 813570"/>
                  <a:gd name="connsiteX4020" fmla="*/ 787387 w 1503079"/>
                  <a:gd name="connsiteY4020" fmla="*/ 162714 h 813570"/>
                  <a:gd name="connsiteX4021" fmla="*/ 781152 w 1503079"/>
                  <a:gd name="connsiteY4021" fmla="*/ 158974 h 813570"/>
                  <a:gd name="connsiteX4022" fmla="*/ 776165 w 1503079"/>
                  <a:gd name="connsiteY4022" fmla="*/ 160220 h 813570"/>
                  <a:gd name="connsiteX4023" fmla="*/ 776165 w 1503079"/>
                  <a:gd name="connsiteY4023" fmla="*/ 156480 h 813570"/>
                  <a:gd name="connsiteX4024" fmla="*/ 764320 w 1503079"/>
                  <a:gd name="connsiteY4024" fmla="*/ 150246 h 813570"/>
                  <a:gd name="connsiteX4025" fmla="*/ 756215 w 1503079"/>
                  <a:gd name="connsiteY4025" fmla="*/ 148999 h 813570"/>
                  <a:gd name="connsiteX4026" fmla="*/ 756215 w 1503079"/>
                  <a:gd name="connsiteY4026" fmla="*/ 148375 h 813570"/>
                  <a:gd name="connsiteX4027" fmla="*/ 753098 w 1503079"/>
                  <a:gd name="connsiteY4027" fmla="*/ 148375 h 813570"/>
                  <a:gd name="connsiteX4028" fmla="*/ 751228 w 1503079"/>
                  <a:gd name="connsiteY4028" fmla="*/ 147128 h 813570"/>
                  <a:gd name="connsiteX4029" fmla="*/ 750605 w 1503079"/>
                  <a:gd name="connsiteY4029" fmla="*/ 145882 h 813570"/>
                  <a:gd name="connsiteX4030" fmla="*/ 752475 w 1503079"/>
                  <a:gd name="connsiteY4030" fmla="*/ 140271 h 813570"/>
                  <a:gd name="connsiteX4031" fmla="*/ 750605 w 1503079"/>
                  <a:gd name="connsiteY4031" fmla="*/ 137777 h 813570"/>
                  <a:gd name="connsiteX4032" fmla="*/ 746864 w 1503079"/>
                  <a:gd name="connsiteY4032" fmla="*/ 137154 h 813570"/>
                  <a:gd name="connsiteX4033" fmla="*/ 741877 w 1503079"/>
                  <a:gd name="connsiteY4033" fmla="*/ 131543 h 813570"/>
                  <a:gd name="connsiteX4034" fmla="*/ 740006 w 1503079"/>
                  <a:gd name="connsiteY4034" fmla="*/ 127802 h 813570"/>
                  <a:gd name="connsiteX4035" fmla="*/ 736889 w 1503079"/>
                  <a:gd name="connsiteY4035" fmla="*/ 133413 h 813570"/>
                  <a:gd name="connsiteX4036" fmla="*/ 731902 w 1503079"/>
                  <a:gd name="connsiteY4036" fmla="*/ 134037 h 813570"/>
                  <a:gd name="connsiteX4037" fmla="*/ 736266 w 1503079"/>
                  <a:gd name="connsiteY4037" fmla="*/ 145258 h 813570"/>
                  <a:gd name="connsiteX4038" fmla="*/ 741877 w 1503079"/>
                  <a:gd name="connsiteY4038" fmla="*/ 148375 h 813570"/>
                  <a:gd name="connsiteX4039" fmla="*/ 746241 w 1503079"/>
                  <a:gd name="connsiteY4039" fmla="*/ 159597 h 813570"/>
                  <a:gd name="connsiteX4040" fmla="*/ 747487 w 1503079"/>
                  <a:gd name="connsiteY4040" fmla="*/ 159597 h 813570"/>
                  <a:gd name="connsiteX4041" fmla="*/ 749981 w 1503079"/>
                  <a:gd name="connsiteY4041" fmla="*/ 161467 h 813570"/>
                  <a:gd name="connsiteX4042" fmla="*/ 750605 w 1503079"/>
                  <a:gd name="connsiteY4042" fmla="*/ 162091 h 813570"/>
                  <a:gd name="connsiteX4043" fmla="*/ 750605 w 1503079"/>
                  <a:gd name="connsiteY4043" fmla="*/ 162091 h 813570"/>
                  <a:gd name="connsiteX4044" fmla="*/ 756215 w 1503079"/>
                  <a:gd name="connsiteY4044" fmla="*/ 172065 h 813570"/>
                  <a:gd name="connsiteX4045" fmla="*/ 753722 w 1503079"/>
                  <a:gd name="connsiteY4045" fmla="*/ 172689 h 813570"/>
                  <a:gd name="connsiteX4046" fmla="*/ 756839 w 1503079"/>
                  <a:gd name="connsiteY4046" fmla="*/ 174559 h 813570"/>
                  <a:gd name="connsiteX4047" fmla="*/ 756215 w 1503079"/>
                  <a:gd name="connsiteY4047" fmla="*/ 178300 h 813570"/>
                  <a:gd name="connsiteX4048" fmla="*/ 759333 w 1503079"/>
                  <a:gd name="connsiteY4048" fmla="*/ 181417 h 813570"/>
                  <a:gd name="connsiteX4049" fmla="*/ 761826 w 1503079"/>
                  <a:gd name="connsiteY4049" fmla="*/ 188898 h 813570"/>
                  <a:gd name="connsiteX4050" fmla="*/ 764943 w 1503079"/>
                  <a:gd name="connsiteY4050" fmla="*/ 190768 h 813570"/>
                  <a:gd name="connsiteX4051" fmla="*/ 766814 w 1503079"/>
                  <a:gd name="connsiteY4051" fmla="*/ 194509 h 813570"/>
                  <a:gd name="connsiteX4052" fmla="*/ 765567 w 1503079"/>
                  <a:gd name="connsiteY4052" fmla="*/ 203860 h 813570"/>
                  <a:gd name="connsiteX4053" fmla="*/ 766190 w 1503079"/>
                  <a:gd name="connsiteY4053" fmla="*/ 206354 h 813570"/>
                  <a:gd name="connsiteX4054" fmla="*/ 767437 w 1503079"/>
                  <a:gd name="connsiteY4054" fmla="*/ 207601 h 813570"/>
                  <a:gd name="connsiteX4055" fmla="*/ 766814 w 1503079"/>
                  <a:gd name="connsiteY4055" fmla="*/ 212588 h 813570"/>
                  <a:gd name="connsiteX4056" fmla="*/ 759333 w 1503079"/>
                  <a:gd name="connsiteY4056" fmla="*/ 215082 h 813570"/>
                  <a:gd name="connsiteX4057" fmla="*/ 755592 w 1503079"/>
                  <a:gd name="connsiteY4057" fmla="*/ 216952 h 813570"/>
                  <a:gd name="connsiteX4058" fmla="*/ 748734 w 1503079"/>
                  <a:gd name="connsiteY4058" fmla="*/ 215705 h 813570"/>
                  <a:gd name="connsiteX4059" fmla="*/ 742500 w 1503079"/>
                  <a:gd name="connsiteY4059" fmla="*/ 215705 h 813570"/>
                  <a:gd name="connsiteX4060" fmla="*/ 739383 w 1503079"/>
                  <a:gd name="connsiteY4060" fmla="*/ 213835 h 813570"/>
                  <a:gd name="connsiteX4061" fmla="*/ 736266 w 1503079"/>
                  <a:gd name="connsiteY4061" fmla="*/ 210718 h 813570"/>
                  <a:gd name="connsiteX4062" fmla="*/ 727538 w 1503079"/>
                  <a:gd name="connsiteY4062" fmla="*/ 211965 h 813570"/>
                  <a:gd name="connsiteX4063" fmla="*/ 727538 w 1503079"/>
                  <a:gd name="connsiteY4063" fmla="*/ 208224 h 813570"/>
                  <a:gd name="connsiteX4064" fmla="*/ 730655 w 1503079"/>
                  <a:gd name="connsiteY4064" fmla="*/ 211341 h 813570"/>
                  <a:gd name="connsiteX4065" fmla="*/ 743123 w 1503079"/>
                  <a:gd name="connsiteY4065" fmla="*/ 207601 h 813570"/>
                  <a:gd name="connsiteX4066" fmla="*/ 745617 w 1503079"/>
                  <a:gd name="connsiteY4066" fmla="*/ 208224 h 813570"/>
                  <a:gd name="connsiteX4067" fmla="*/ 748734 w 1503079"/>
                  <a:gd name="connsiteY4067" fmla="*/ 203860 h 813570"/>
                  <a:gd name="connsiteX4068" fmla="*/ 747487 w 1503079"/>
                  <a:gd name="connsiteY4068" fmla="*/ 202613 h 813570"/>
                  <a:gd name="connsiteX4069" fmla="*/ 749981 w 1503079"/>
                  <a:gd name="connsiteY4069" fmla="*/ 201990 h 813570"/>
                  <a:gd name="connsiteX4070" fmla="*/ 746241 w 1503079"/>
                  <a:gd name="connsiteY4070" fmla="*/ 189521 h 813570"/>
                  <a:gd name="connsiteX4071" fmla="*/ 740630 w 1503079"/>
                  <a:gd name="connsiteY4071" fmla="*/ 187028 h 813570"/>
                  <a:gd name="connsiteX4072" fmla="*/ 740006 w 1503079"/>
                  <a:gd name="connsiteY4072" fmla="*/ 184534 h 813570"/>
                  <a:gd name="connsiteX4073" fmla="*/ 735642 w 1503079"/>
                  <a:gd name="connsiteY4073" fmla="*/ 182664 h 813570"/>
                  <a:gd name="connsiteX4074" fmla="*/ 731902 w 1503079"/>
                  <a:gd name="connsiteY4074" fmla="*/ 177053 h 813570"/>
                  <a:gd name="connsiteX4075" fmla="*/ 728161 w 1503079"/>
                  <a:gd name="connsiteY4075" fmla="*/ 177676 h 813570"/>
                  <a:gd name="connsiteX4076" fmla="*/ 727538 w 1503079"/>
                  <a:gd name="connsiteY4076" fmla="*/ 175183 h 813570"/>
                  <a:gd name="connsiteX4077" fmla="*/ 725044 w 1503079"/>
                  <a:gd name="connsiteY4077" fmla="*/ 174559 h 813570"/>
                  <a:gd name="connsiteX4078" fmla="*/ 721304 w 1503079"/>
                  <a:gd name="connsiteY4078" fmla="*/ 170195 h 813570"/>
                  <a:gd name="connsiteX4079" fmla="*/ 717563 w 1503079"/>
                  <a:gd name="connsiteY4079" fmla="*/ 163338 h 813570"/>
                  <a:gd name="connsiteX4080" fmla="*/ 711329 w 1503079"/>
                  <a:gd name="connsiteY4080" fmla="*/ 158350 h 813570"/>
                  <a:gd name="connsiteX4081" fmla="*/ 706341 w 1503079"/>
                  <a:gd name="connsiteY4081" fmla="*/ 153986 h 813570"/>
                  <a:gd name="connsiteX4082" fmla="*/ 704471 w 1503079"/>
                  <a:gd name="connsiteY4082" fmla="*/ 150246 h 813570"/>
                  <a:gd name="connsiteX4083" fmla="*/ 696990 w 1503079"/>
                  <a:gd name="connsiteY4083" fmla="*/ 146505 h 813570"/>
                  <a:gd name="connsiteX4084" fmla="*/ 696367 w 1503079"/>
                  <a:gd name="connsiteY4084" fmla="*/ 144011 h 813570"/>
                  <a:gd name="connsiteX4085" fmla="*/ 692003 w 1503079"/>
                  <a:gd name="connsiteY4085" fmla="*/ 142141 h 813570"/>
                  <a:gd name="connsiteX4086" fmla="*/ 680157 w 1503079"/>
                  <a:gd name="connsiteY4086" fmla="*/ 130296 h 813570"/>
                  <a:gd name="connsiteX4087" fmla="*/ 676417 w 1503079"/>
                  <a:gd name="connsiteY4087" fmla="*/ 129673 h 813570"/>
                  <a:gd name="connsiteX4088" fmla="*/ 668936 w 1503079"/>
                  <a:gd name="connsiteY4088" fmla="*/ 117827 h 813570"/>
                  <a:gd name="connsiteX4089" fmla="*/ 666442 w 1503079"/>
                  <a:gd name="connsiteY4089" fmla="*/ 117204 h 813570"/>
                  <a:gd name="connsiteX4090" fmla="*/ 660208 w 1503079"/>
                  <a:gd name="connsiteY4090" fmla="*/ 112217 h 813570"/>
                  <a:gd name="connsiteX4091" fmla="*/ 659584 w 1503079"/>
                  <a:gd name="connsiteY4091" fmla="*/ 109723 h 813570"/>
                  <a:gd name="connsiteX4092" fmla="*/ 657091 w 1503079"/>
                  <a:gd name="connsiteY4092" fmla="*/ 109099 h 813570"/>
                  <a:gd name="connsiteX4093" fmla="*/ 655220 w 1503079"/>
                  <a:gd name="connsiteY4093" fmla="*/ 105359 h 813570"/>
                  <a:gd name="connsiteX4094" fmla="*/ 650233 w 1503079"/>
                  <a:gd name="connsiteY4094" fmla="*/ 100995 h 813570"/>
                  <a:gd name="connsiteX4095" fmla="*/ 637141 w 1503079"/>
                  <a:gd name="connsiteY4095" fmla="*/ 102242 h 813570"/>
                  <a:gd name="connsiteX4096" fmla="*/ 630907 w 1503079"/>
                  <a:gd name="connsiteY4096" fmla="*/ 98501 h 813570"/>
                  <a:gd name="connsiteX4097" fmla="*/ 623426 w 1503079"/>
                  <a:gd name="connsiteY4097" fmla="*/ 100995 h 813570"/>
                  <a:gd name="connsiteX4098" fmla="*/ 620932 w 1503079"/>
                  <a:gd name="connsiteY4098" fmla="*/ 100372 h 813570"/>
                  <a:gd name="connsiteX4099" fmla="*/ 612828 w 1503079"/>
                  <a:gd name="connsiteY4099" fmla="*/ 99125 h 813570"/>
                  <a:gd name="connsiteX4100" fmla="*/ 614698 w 1503079"/>
                  <a:gd name="connsiteY4100" fmla="*/ 107853 h 813570"/>
                  <a:gd name="connsiteX4101" fmla="*/ 608464 w 1503079"/>
                  <a:gd name="connsiteY4101" fmla="*/ 117204 h 813570"/>
                  <a:gd name="connsiteX4102" fmla="*/ 604723 w 1503079"/>
                  <a:gd name="connsiteY4102" fmla="*/ 116581 h 813570"/>
                  <a:gd name="connsiteX4103" fmla="*/ 604100 w 1503079"/>
                  <a:gd name="connsiteY4103" fmla="*/ 119074 h 813570"/>
                  <a:gd name="connsiteX4104" fmla="*/ 595995 w 1503079"/>
                  <a:gd name="connsiteY4104" fmla="*/ 117827 h 813570"/>
                  <a:gd name="connsiteX4105" fmla="*/ 591008 w 1503079"/>
                  <a:gd name="connsiteY4105" fmla="*/ 120321 h 813570"/>
                  <a:gd name="connsiteX4106" fmla="*/ 579163 w 1503079"/>
                  <a:gd name="connsiteY4106" fmla="*/ 120321 h 813570"/>
                  <a:gd name="connsiteX4107" fmla="*/ 577292 w 1503079"/>
                  <a:gd name="connsiteY4107" fmla="*/ 117827 h 813570"/>
                  <a:gd name="connsiteX4108" fmla="*/ 570435 w 1503079"/>
                  <a:gd name="connsiteY4108" fmla="*/ 121568 h 813570"/>
                  <a:gd name="connsiteX4109" fmla="*/ 554849 w 1503079"/>
                  <a:gd name="connsiteY4109" fmla="*/ 114087 h 813570"/>
                  <a:gd name="connsiteX4110" fmla="*/ 546121 w 1503079"/>
                  <a:gd name="connsiteY4110" fmla="*/ 117204 h 813570"/>
                  <a:gd name="connsiteX4111" fmla="*/ 538016 w 1503079"/>
                  <a:gd name="connsiteY4111" fmla="*/ 117204 h 813570"/>
                  <a:gd name="connsiteX4112" fmla="*/ 536146 w 1503079"/>
                  <a:gd name="connsiteY4112" fmla="*/ 113463 h 813570"/>
                  <a:gd name="connsiteX4113" fmla="*/ 533652 w 1503079"/>
                  <a:gd name="connsiteY4113" fmla="*/ 121568 h 813570"/>
                  <a:gd name="connsiteX4114" fmla="*/ 531782 w 1503079"/>
                  <a:gd name="connsiteY4114" fmla="*/ 119074 h 813570"/>
                  <a:gd name="connsiteX4115" fmla="*/ 531159 w 1503079"/>
                  <a:gd name="connsiteY4115" fmla="*/ 122815 h 813570"/>
                  <a:gd name="connsiteX4116" fmla="*/ 534276 w 1503079"/>
                  <a:gd name="connsiteY4116" fmla="*/ 124685 h 813570"/>
                  <a:gd name="connsiteX4117" fmla="*/ 533652 w 1503079"/>
                  <a:gd name="connsiteY4117" fmla="*/ 128426 h 813570"/>
                  <a:gd name="connsiteX4118" fmla="*/ 537393 w 1503079"/>
                  <a:gd name="connsiteY4118" fmla="*/ 129049 h 813570"/>
                  <a:gd name="connsiteX4119" fmla="*/ 538016 w 1503079"/>
                  <a:gd name="connsiteY4119" fmla="*/ 139647 h 813570"/>
                  <a:gd name="connsiteX4120" fmla="*/ 544251 w 1503079"/>
                  <a:gd name="connsiteY4120" fmla="*/ 137154 h 813570"/>
                  <a:gd name="connsiteX4121" fmla="*/ 544251 w 1503079"/>
                  <a:gd name="connsiteY4121" fmla="*/ 144011 h 813570"/>
                  <a:gd name="connsiteX4122" fmla="*/ 547991 w 1503079"/>
                  <a:gd name="connsiteY4122" fmla="*/ 143388 h 813570"/>
                  <a:gd name="connsiteX4123" fmla="*/ 554226 w 1503079"/>
                  <a:gd name="connsiteY4123" fmla="*/ 143388 h 813570"/>
                  <a:gd name="connsiteX4124" fmla="*/ 554849 w 1503079"/>
                  <a:gd name="connsiteY4124" fmla="*/ 147128 h 813570"/>
                  <a:gd name="connsiteX4125" fmla="*/ 562330 w 1503079"/>
                  <a:gd name="connsiteY4125" fmla="*/ 144635 h 813570"/>
                  <a:gd name="connsiteX4126" fmla="*/ 564824 w 1503079"/>
                  <a:gd name="connsiteY4126" fmla="*/ 145258 h 813570"/>
                  <a:gd name="connsiteX4127" fmla="*/ 568564 w 1503079"/>
                  <a:gd name="connsiteY4127" fmla="*/ 150869 h 813570"/>
                  <a:gd name="connsiteX4128" fmla="*/ 575422 w 1503079"/>
                  <a:gd name="connsiteY4128" fmla="*/ 153363 h 813570"/>
                  <a:gd name="connsiteX4129" fmla="*/ 577292 w 1503079"/>
                  <a:gd name="connsiteY4129" fmla="*/ 150246 h 813570"/>
                  <a:gd name="connsiteX4130" fmla="*/ 585397 w 1503079"/>
                  <a:gd name="connsiteY4130" fmla="*/ 151492 h 813570"/>
                  <a:gd name="connsiteX4131" fmla="*/ 587267 w 1503079"/>
                  <a:gd name="connsiteY4131" fmla="*/ 161467 h 813570"/>
                  <a:gd name="connsiteX4132" fmla="*/ 594748 w 1503079"/>
                  <a:gd name="connsiteY4132" fmla="*/ 158974 h 813570"/>
                  <a:gd name="connsiteX4133" fmla="*/ 604723 w 1503079"/>
                  <a:gd name="connsiteY4133" fmla="*/ 163338 h 813570"/>
                  <a:gd name="connsiteX4134" fmla="*/ 608464 w 1503079"/>
                  <a:gd name="connsiteY4134" fmla="*/ 168948 h 813570"/>
                  <a:gd name="connsiteX4135" fmla="*/ 613451 w 1503079"/>
                  <a:gd name="connsiteY4135" fmla="*/ 167701 h 813570"/>
                  <a:gd name="connsiteX4136" fmla="*/ 620309 w 1503079"/>
                  <a:gd name="connsiteY4136" fmla="*/ 168948 h 813570"/>
                  <a:gd name="connsiteX4137" fmla="*/ 624673 w 1503079"/>
                  <a:gd name="connsiteY4137" fmla="*/ 170819 h 813570"/>
                  <a:gd name="connsiteX4138" fmla="*/ 628413 w 1503079"/>
                  <a:gd name="connsiteY4138" fmla="*/ 175183 h 813570"/>
                  <a:gd name="connsiteX4139" fmla="*/ 642129 w 1503079"/>
                  <a:gd name="connsiteY4139" fmla="*/ 177676 h 813570"/>
                  <a:gd name="connsiteX4140" fmla="*/ 645869 w 1503079"/>
                  <a:gd name="connsiteY4140" fmla="*/ 184534 h 813570"/>
                  <a:gd name="connsiteX4141" fmla="*/ 652727 w 1503079"/>
                  <a:gd name="connsiteY4141" fmla="*/ 179547 h 813570"/>
                  <a:gd name="connsiteX4142" fmla="*/ 655220 w 1503079"/>
                  <a:gd name="connsiteY4142" fmla="*/ 185781 h 813570"/>
                  <a:gd name="connsiteX4143" fmla="*/ 662702 w 1503079"/>
                  <a:gd name="connsiteY4143" fmla="*/ 184534 h 813570"/>
                  <a:gd name="connsiteX4144" fmla="*/ 665195 w 1503079"/>
                  <a:gd name="connsiteY4144" fmla="*/ 185157 h 813570"/>
                  <a:gd name="connsiteX4145" fmla="*/ 666442 w 1503079"/>
                  <a:gd name="connsiteY4145" fmla="*/ 190145 h 813570"/>
                  <a:gd name="connsiteX4146" fmla="*/ 669559 w 1503079"/>
                  <a:gd name="connsiteY4146" fmla="*/ 190768 h 813570"/>
                  <a:gd name="connsiteX4147" fmla="*/ 669559 w 1503079"/>
                  <a:gd name="connsiteY4147" fmla="*/ 191392 h 813570"/>
                  <a:gd name="connsiteX4148" fmla="*/ 676417 w 1503079"/>
                  <a:gd name="connsiteY4148" fmla="*/ 195132 h 813570"/>
                  <a:gd name="connsiteX4149" fmla="*/ 680157 w 1503079"/>
                  <a:gd name="connsiteY4149" fmla="*/ 195756 h 813570"/>
                  <a:gd name="connsiteX4150" fmla="*/ 684521 w 1503079"/>
                  <a:gd name="connsiteY4150" fmla="*/ 197626 h 813570"/>
                  <a:gd name="connsiteX4151" fmla="*/ 685768 w 1503079"/>
                  <a:gd name="connsiteY4151" fmla="*/ 198873 h 813570"/>
                  <a:gd name="connsiteX4152" fmla="*/ 689509 w 1503079"/>
                  <a:gd name="connsiteY4152" fmla="*/ 198249 h 813570"/>
                  <a:gd name="connsiteX4153" fmla="*/ 688262 w 1503079"/>
                  <a:gd name="connsiteY4153" fmla="*/ 199496 h 813570"/>
                  <a:gd name="connsiteX4154" fmla="*/ 689509 w 1503079"/>
                  <a:gd name="connsiteY4154" fmla="*/ 198873 h 813570"/>
                  <a:gd name="connsiteX4155" fmla="*/ 690132 w 1503079"/>
                  <a:gd name="connsiteY4155" fmla="*/ 203237 h 813570"/>
                  <a:gd name="connsiteX4156" fmla="*/ 698237 w 1503079"/>
                  <a:gd name="connsiteY4156" fmla="*/ 206977 h 813570"/>
                  <a:gd name="connsiteX4157" fmla="*/ 699484 w 1503079"/>
                  <a:gd name="connsiteY4157" fmla="*/ 208224 h 813570"/>
                  <a:gd name="connsiteX4158" fmla="*/ 704471 w 1503079"/>
                  <a:gd name="connsiteY4158" fmla="*/ 207601 h 813570"/>
                  <a:gd name="connsiteX4159" fmla="*/ 705095 w 1503079"/>
                  <a:gd name="connsiteY4159" fmla="*/ 211341 h 813570"/>
                  <a:gd name="connsiteX4160" fmla="*/ 706965 w 1503079"/>
                  <a:gd name="connsiteY4160" fmla="*/ 213835 h 813570"/>
                  <a:gd name="connsiteX4161" fmla="*/ 713199 w 1503079"/>
                  <a:gd name="connsiteY4161" fmla="*/ 212588 h 813570"/>
                  <a:gd name="connsiteX4162" fmla="*/ 718186 w 1503079"/>
                  <a:gd name="connsiteY4162" fmla="*/ 218199 h 813570"/>
                  <a:gd name="connsiteX4163" fmla="*/ 724421 w 1503079"/>
                  <a:gd name="connsiteY4163" fmla="*/ 216952 h 813570"/>
                  <a:gd name="connsiteX4164" fmla="*/ 730032 w 1503079"/>
                  <a:gd name="connsiteY4164" fmla="*/ 221316 h 813570"/>
                  <a:gd name="connsiteX4165" fmla="*/ 736889 w 1503079"/>
                  <a:gd name="connsiteY4165" fmla="*/ 223810 h 813570"/>
                  <a:gd name="connsiteX4166" fmla="*/ 738760 w 1503079"/>
                  <a:gd name="connsiteY4166" fmla="*/ 228797 h 813570"/>
                  <a:gd name="connsiteX4167" fmla="*/ 746864 w 1503079"/>
                  <a:gd name="connsiteY4167" fmla="*/ 228797 h 813570"/>
                  <a:gd name="connsiteX4168" fmla="*/ 751228 w 1503079"/>
                  <a:gd name="connsiteY4168" fmla="*/ 233161 h 813570"/>
                  <a:gd name="connsiteX4169" fmla="*/ 761203 w 1503079"/>
                  <a:gd name="connsiteY4169" fmla="*/ 236902 h 813570"/>
                  <a:gd name="connsiteX4170" fmla="*/ 761826 w 1503079"/>
                  <a:gd name="connsiteY4170" fmla="*/ 233161 h 813570"/>
                  <a:gd name="connsiteX4171" fmla="*/ 766814 w 1503079"/>
                  <a:gd name="connsiteY4171" fmla="*/ 241266 h 813570"/>
                  <a:gd name="connsiteX4172" fmla="*/ 776165 w 1503079"/>
                  <a:gd name="connsiteY4172" fmla="*/ 243759 h 813570"/>
                  <a:gd name="connsiteX4173" fmla="*/ 783646 w 1503079"/>
                  <a:gd name="connsiteY4173" fmla="*/ 251864 h 813570"/>
                  <a:gd name="connsiteX4174" fmla="*/ 791127 w 1503079"/>
                  <a:gd name="connsiteY4174" fmla="*/ 249370 h 813570"/>
                  <a:gd name="connsiteX4175" fmla="*/ 794868 w 1503079"/>
                  <a:gd name="connsiteY4175" fmla="*/ 256851 h 813570"/>
                  <a:gd name="connsiteX4176" fmla="*/ 801726 w 1503079"/>
                  <a:gd name="connsiteY4176" fmla="*/ 259345 h 813570"/>
                  <a:gd name="connsiteX4177" fmla="*/ 802972 w 1503079"/>
                  <a:gd name="connsiteY4177" fmla="*/ 260592 h 813570"/>
                  <a:gd name="connsiteX4178" fmla="*/ 812947 w 1503079"/>
                  <a:gd name="connsiteY4178" fmla="*/ 266203 h 813570"/>
                  <a:gd name="connsiteX4179" fmla="*/ 808583 w 1503079"/>
                  <a:gd name="connsiteY4179" fmla="*/ 269320 h 813570"/>
                  <a:gd name="connsiteX4180" fmla="*/ 806090 w 1503079"/>
                  <a:gd name="connsiteY4180" fmla="*/ 265579 h 813570"/>
                  <a:gd name="connsiteX4181" fmla="*/ 801102 w 1503079"/>
                  <a:gd name="connsiteY4181" fmla="*/ 268073 h 813570"/>
                  <a:gd name="connsiteX4182" fmla="*/ 797362 w 1503079"/>
                  <a:gd name="connsiteY4182" fmla="*/ 268073 h 813570"/>
                  <a:gd name="connsiteX4183" fmla="*/ 796115 w 1503079"/>
                  <a:gd name="connsiteY4183" fmla="*/ 270567 h 813570"/>
                  <a:gd name="connsiteX4184" fmla="*/ 793621 w 1503079"/>
                  <a:gd name="connsiteY4184" fmla="*/ 268073 h 813570"/>
                  <a:gd name="connsiteX4185" fmla="*/ 791127 w 1503079"/>
                  <a:gd name="connsiteY4185" fmla="*/ 269320 h 813570"/>
                  <a:gd name="connsiteX4186" fmla="*/ 791127 w 1503079"/>
                  <a:gd name="connsiteY4186" fmla="*/ 268073 h 813570"/>
                  <a:gd name="connsiteX4187" fmla="*/ 788634 w 1503079"/>
                  <a:gd name="connsiteY4187" fmla="*/ 268073 h 813570"/>
                  <a:gd name="connsiteX4188" fmla="*/ 779906 w 1503079"/>
                  <a:gd name="connsiteY4188" fmla="*/ 269320 h 813570"/>
                  <a:gd name="connsiteX4189" fmla="*/ 772425 w 1503079"/>
                  <a:gd name="connsiteY4189" fmla="*/ 268073 h 813570"/>
                  <a:gd name="connsiteX4190" fmla="*/ 768061 w 1503079"/>
                  <a:gd name="connsiteY4190" fmla="*/ 273684 h 813570"/>
                  <a:gd name="connsiteX4191" fmla="*/ 767437 w 1503079"/>
                  <a:gd name="connsiteY4191" fmla="*/ 271814 h 813570"/>
                  <a:gd name="connsiteX4192" fmla="*/ 764320 w 1503079"/>
                  <a:gd name="connsiteY4192" fmla="*/ 271190 h 813570"/>
                  <a:gd name="connsiteX4193" fmla="*/ 763697 w 1503079"/>
                  <a:gd name="connsiteY4193" fmla="*/ 270567 h 813570"/>
                  <a:gd name="connsiteX4194" fmla="*/ 763697 w 1503079"/>
                  <a:gd name="connsiteY4194" fmla="*/ 271190 h 813570"/>
                  <a:gd name="connsiteX4195" fmla="*/ 759956 w 1503079"/>
                  <a:gd name="connsiteY4195" fmla="*/ 268073 h 813570"/>
                  <a:gd name="connsiteX4196" fmla="*/ 754969 w 1503079"/>
                  <a:gd name="connsiteY4196" fmla="*/ 269320 h 813570"/>
                  <a:gd name="connsiteX4197" fmla="*/ 754969 w 1503079"/>
                  <a:gd name="connsiteY4197" fmla="*/ 265579 h 813570"/>
                  <a:gd name="connsiteX4198" fmla="*/ 749981 w 1503079"/>
                  <a:gd name="connsiteY4198" fmla="*/ 263086 h 813570"/>
                  <a:gd name="connsiteX4199" fmla="*/ 743747 w 1503079"/>
                  <a:gd name="connsiteY4199" fmla="*/ 263086 h 813570"/>
                  <a:gd name="connsiteX4200" fmla="*/ 742500 w 1503079"/>
                  <a:gd name="connsiteY4200" fmla="*/ 258098 h 813570"/>
                  <a:gd name="connsiteX4201" fmla="*/ 729408 w 1503079"/>
                  <a:gd name="connsiteY4201" fmla="*/ 254358 h 813570"/>
                  <a:gd name="connsiteX4202" fmla="*/ 725668 w 1503079"/>
                  <a:gd name="connsiteY4202" fmla="*/ 248123 h 813570"/>
                  <a:gd name="connsiteX4203" fmla="*/ 716940 w 1503079"/>
                  <a:gd name="connsiteY4203" fmla="*/ 248123 h 813570"/>
                  <a:gd name="connsiteX4204" fmla="*/ 713199 w 1503079"/>
                  <a:gd name="connsiteY4204" fmla="*/ 240642 h 813570"/>
                  <a:gd name="connsiteX4205" fmla="*/ 703224 w 1503079"/>
                  <a:gd name="connsiteY4205" fmla="*/ 234408 h 813570"/>
                  <a:gd name="connsiteX4206" fmla="*/ 688885 w 1503079"/>
                  <a:gd name="connsiteY4206" fmla="*/ 224433 h 813570"/>
                  <a:gd name="connsiteX4207" fmla="*/ 677040 w 1503079"/>
                  <a:gd name="connsiteY4207" fmla="*/ 223186 h 813570"/>
                  <a:gd name="connsiteX4208" fmla="*/ 673300 w 1503079"/>
                  <a:gd name="connsiteY4208" fmla="*/ 220693 h 813570"/>
                  <a:gd name="connsiteX4209" fmla="*/ 673300 w 1503079"/>
                  <a:gd name="connsiteY4209" fmla="*/ 216952 h 813570"/>
                  <a:gd name="connsiteX4210" fmla="*/ 667066 w 1503079"/>
                  <a:gd name="connsiteY4210" fmla="*/ 218199 h 813570"/>
                  <a:gd name="connsiteX4211" fmla="*/ 653974 w 1503079"/>
                  <a:gd name="connsiteY4211" fmla="*/ 213212 h 813570"/>
                  <a:gd name="connsiteX4212" fmla="*/ 637141 w 1503079"/>
                  <a:gd name="connsiteY4212" fmla="*/ 206977 h 813570"/>
                  <a:gd name="connsiteX4213" fmla="*/ 633401 w 1503079"/>
                  <a:gd name="connsiteY4213" fmla="*/ 200743 h 813570"/>
                  <a:gd name="connsiteX4214" fmla="*/ 624673 w 1503079"/>
                  <a:gd name="connsiteY4214" fmla="*/ 199496 h 813570"/>
                  <a:gd name="connsiteX4215" fmla="*/ 615945 w 1503079"/>
                  <a:gd name="connsiteY4215" fmla="*/ 194509 h 813570"/>
                  <a:gd name="connsiteX4216" fmla="*/ 614698 w 1503079"/>
                  <a:gd name="connsiteY4216" fmla="*/ 188275 h 813570"/>
                  <a:gd name="connsiteX4217" fmla="*/ 604723 w 1503079"/>
                  <a:gd name="connsiteY4217" fmla="*/ 188275 h 813570"/>
                  <a:gd name="connsiteX4218" fmla="*/ 592878 w 1503079"/>
                  <a:gd name="connsiteY4218" fmla="*/ 180793 h 813570"/>
                  <a:gd name="connsiteX4219" fmla="*/ 584150 w 1503079"/>
                  <a:gd name="connsiteY4219" fmla="*/ 178300 h 813570"/>
                  <a:gd name="connsiteX4220" fmla="*/ 581656 w 1503079"/>
                  <a:gd name="connsiteY4220" fmla="*/ 180793 h 813570"/>
                  <a:gd name="connsiteX4221" fmla="*/ 574175 w 1503079"/>
                  <a:gd name="connsiteY4221" fmla="*/ 174559 h 813570"/>
                  <a:gd name="connsiteX4222" fmla="*/ 569188 w 1503079"/>
                  <a:gd name="connsiteY4222" fmla="*/ 175806 h 813570"/>
                  <a:gd name="connsiteX4223" fmla="*/ 560460 w 1503079"/>
                  <a:gd name="connsiteY4223" fmla="*/ 168325 h 813570"/>
                  <a:gd name="connsiteX4224" fmla="*/ 550485 w 1503079"/>
                  <a:gd name="connsiteY4224" fmla="*/ 167078 h 813570"/>
                  <a:gd name="connsiteX4225" fmla="*/ 545498 w 1503079"/>
                  <a:gd name="connsiteY4225" fmla="*/ 165831 h 813570"/>
                  <a:gd name="connsiteX4226" fmla="*/ 548615 w 1503079"/>
                  <a:gd name="connsiteY4226" fmla="*/ 162714 h 813570"/>
                  <a:gd name="connsiteX4227" fmla="*/ 542380 w 1503079"/>
                  <a:gd name="connsiteY4227" fmla="*/ 161467 h 813570"/>
                  <a:gd name="connsiteX4228" fmla="*/ 534899 w 1503079"/>
                  <a:gd name="connsiteY4228" fmla="*/ 158974 h 813570"/>
                  <a:gd name="connsiteX4229" fmla="*/ 531159 w 1503079"/>
                  <a:gd name="connsiteY4229" fmla="*/ 152739 h 813570"/>
                  <a:gd name="connsiteX4230" fmla="*/ 526171 w 1503079"/>
                  <a:gd name="connsiteY4230" fmla="*/ 152739 h 813570"/>
                  <a:gd name="connsiteX4231" fmla="*/ 524924 w 1503079"/>
                  <a:gd name="connsiteY4231" fmla="*/ 150246 h 813570"/>
                  <a:gd name="connsiteX4232" fmla="*/ 517443 w 1503079"/>
                  <a:gd name="connsiteY4232" fmla="*/ 150246 h 813570"/>
                  <a:gd name="connsiteX4233" fmla="*/ 516197 w 1503079"/>
                  <a:gd name="connsiteY4233" fmla="*/ 148999 h 813570"/>
                  <a:gd name="connsiteX4234" fmla="*/ 511209 w 1503079"/>
                  <a:gd name="connsiteY4234" fmla="*/ 147752 h 813570"/>
                  <a:gd name="connsiteX4235" fmla="*/ 508715 w 1503079"/>
                  <a:gd name="connsiteY4235" fmla="*/ 142764 h 813570"/>
                  <a:gd name="connsiteX4236" fmla="*/ 503728 w 1503079"/>
                  <a:gd name="connsiteY4236" fmla="*/ 140271 h 813570"/>
                  <a:gd name="connsiteX4237" fmla="*/ 496247 w 1503079"/>
                  <a:gd name="connsiteY4237" fmla="*/ 140271 h 813570"/>
                  <a:gd name="connsiteX4238" fmla="*/ 495000 w 1503079"/>
                  <a:gd name="connsiteY4238" fmla="*/ 136530 h 813570"/>
                  <a:gd name="connsiteX4239" fmla="*/ 488766 w 1503079"/>
                  <a:gd name="connsiteY4239" fmla="*/ 137777 h 813570"/>
                  <a:gd name="connsiteX4240" fmla="*/ 486272 w 1503079"/>
                  <a:gd name="connsiteY4240" fmla="*/ 131543 h 813570"/>
                  <a:gd name="connsiteX4241" fmla="*/ 480038 w 1503079"/>
                  <a:gd name="connsiteY4241" fmla="*/ 134037 h 813570"/>
                  <a:gd name="connsiteX4242" fmla="*/ 469440 w 1503079"/>
                  <a:gd name="connsiteY4242" fmla="*/ 131543 h 813570"/>
                  <a:gd name="connsiteX4243" fmla="*/ 464452 w 1503079"/>
                  <a:gd name="connsiteY4243" fmla="*/ 125309 h 813570"/>
                  <a:gd name="connsiteX4244" fmla="*/ 456971 w 1503079"/>
                  <a:gd name="connsiteY4244" fmla="*/ 129049 h 813570"/>
                  <a:gd name="connsiteX4245" fmla="*/ 455724 w 1503079"/>
                  <a:gd name="connsiteY4245" fmla="*/ 126555 h 813570"/>
                  <a:gd name="connsiteX4246" fmla="*/ 450737 w 1503079"/>
                  <a:gd name="connsiteY4246" fmla="*/ 127802 h 813570"/>
                  <a:gd name="connsiteX4247" fmla="*/ 448243 w 1503079"/>
                  <a:gd name="connsiteY4247" fmla="*/ 127802 h 813570"/>
                  <a:gd name="connsiteX4248" fmla="*/ 446996 w 1503079"/>
                  <a:gd name="connsiteY4248" fmla="*/ 129049 h 813570"/>
                  <a:gd name="connsiteX4249" fmla="*/ 442009 w 1503079"/>
                  <a:gd name="connsiteY4249" fmla="*/ 127802 h 813570"/>
                  <a:gd name="connsiteX4250" fmla="*/ 435775 w 1503079"/>
                  <a:gd name="connsiteY4250" fmla="*/ 132790 h 813570"/>
                  <a:gd name="connsiteX4251" fmla="*/ 430787 w 1503079"/>
                  <a:gd name="connsiteY4251" fmla="*/ 131543 h 813570"/>
                  <a:gd name="connsiteX4252" fmla="*/ 430787 w 1503079"/>
                  <a:gd name="connsiteY4252" fmla="*/ 135283 h 813570"/>
                  <a:gd name="connsiteX4253" fmla="*/ 423306 w 1503079"/>
                  <a:gd name="connsiteY4253" fmla="*/ 136530 h 813570"/>
                  <a:gd name="connsiteX4254" fmla="*/ 417072 w 1503079"/>
                  <a:gd name="connsiteY4254" fmla="*/ 132790 h 813570"/>
                  <a:gd name="connsiteX4255" fmla="*/ 412084 w 1503079"/>
                  <a:gd name="connsiteY4255" fmla="*/ 131543 h 813570"/>
                  <a:gd name="connsiteX4256" fmla="*/ 409591 w 1503079"/>
                  <a:gd name="connsiteY4256" fmla="*/ 134037 h 813570"/>
                  <a:gd name="connsiteX4257" fmla="*/ 407097 w 1503079"/>
                  <a:gd name="connsiteY4257" fmla="*/ 130296 h 813570"/>
                  <a:gd name="connsiteX4258" fmla="*/ 399616 w 1503079"/>
                  <a:gd name="connsiteY4258" fmla="*/ 132790 h 813570"/>
                  <a:gd name="connsiteX4259" fmla="*/ 393382 w 1503079"/>
                  <a:gd name="connsiteY4259" fmla="*/ 125309 h 813570"/>
                  <a:gd name="connsiteX4260" fmla="*/ 383407 w 1503079"/>
                  <a:gd name="connsiteY4260" fmla="*/ 124062 h 813570"/>
                  <a:gd name="connsiteX4261" fmla="*/ 375926 w 1503079"/>
                  <a:gd name="connsiteY4261" fmla="*/ 124062 h 813570"/>
                  <a:gd name="connsiteX4262" fmla="*/ 374679 w 1503079"/>
                  <a:gd name="connsiteY4262" fmla="*/ 132790 h 813570"/>
                  <a:gd name="connsiteX4263" fmla="*/ 374679 w 1503079"/>
                  <a:gd name="connsiteY4263" fmla="*/ 126555 h 813570"/>
                  <a:gd name="connsiteX4264" fmla="*/ 369691 w 1503079"/>
                  <a:gd name="connsiteY4264" fmla="*/ 127802 h 813570"/>
                  <a:gd name="connsiteX4265" fmla="*/ 370938 w 1503079"/>
                  <a:gd name="connsiteY4265" fmla="*/ 131543 h 813570"/>
                  <a:gd name="connsiteX4266" fmla="*/ 368445 w 1503079"/>
                  <a:gd name="connsiteY4266" fmla="*/ 132790 h 813570"/>
                  <a:gd name="connsiteX4267" fmla="*/ 367198 w 1503079"/>
                  <a:gd name="connsiteY4267" fmla="*/ 141518 h 813570"/>
                  <a:gd name="connsiteX4268" fmla="*/ 364704 w 1503079"/>
                  <a:gd name="connsiteY4268" fmla="*/ 137777 h 813570"/>
                  <a:gd name="connsiteX4269" fmla="*/ 362210 w 1503079"/>
                  <a:gd name="connsiteY4269" fmla="*/ 141518 h 813570"/>
                  <a:gd name="connsiteX4270" fmla="*/ 360964 w 1503079"/>
                  <a:gd name="connsiteY4270" fmla="*/ 152739 h 813570"/>
                  <a:gd name="connsiteX4271" fmla="*/ 354729 w 1503079"/>
                  <a:gd name="connsiteY4271" fmla="*/ 152739 h 813570"/>
                  <a:gd name="connsiteX4272" fmla="*/ 357223 w 1503079"/>
                  <a:gd name="connsiteY4272" fmla="*/ 161467 h 813570"/>
                  <a:gd name="connsiteX4273" fmla="*/ 363457 w 1503079"/>
                  <a:gd name="connsiteY4273" fmla="*/ 161467 h 813570"/>
                  <a:gd name="connsiteX4274" fmla="*/ 363457 w 1503079"/>
                  <a:gd name="connsiteY4274" fmla="*/ 168948 h 813570"/>
                  <a:gd name="connsiteX4275" fmla="*/ 365951 w 1503079"/>
                  <a:gd name="connsiteY4275" fmla="*/ 170195 h 813570"/>
                  <a:gd name="connsiteX4276" fmla="*/ 367198 w 1503079"/>
                  <a:gd name="connsiteY4276" fmla="*/ 175183 h 813570"/>
                  <a:gd name="connsiteX4277" fmla="*/ 369691 w 1503079"/>
                  <a:gd name="connsiteY4277" fmla="*/ 175183 h 813570"/>
                  <a:gd name="connsiteX4278" fmla="*/ 370938 w 1503079"/>
                  <a:gd name="connsiteY4278" fmla="*/ 178923 h 813570"/>
                  <a:gd name="connsiteX4279" fmla="*/ 375926 w 1503079"/>
                  <a:gd name="connsiteY4279" fmla="*/ 181417 h 813570"/>
                  <a:gd name="connsiteX4280" fmla="*/ 383407 w 1503079"/>
                  <a:gd name="connsiteY4280" fmla="*/ 188898 h 813570"/>
                  <a:gd name="connsiteX4281" fmla="*/ 385901 w 1503079"/>
                  <a:gd name="connsiteY4281" fmla="*/ 192639 h 813570"/>
                  <a:gd name="connsiteX4282" fmla="*/ 388394 w 1503079"/>
                  <a:gd name="connsiteY4282" fmla="*/ 195132 h 813570"/>
                  <a:gd name="connsiteX4283" fmla="*/ 397122 w 1503079"/>
                  <a:gd name="connsiteY4283" fmla="*/ 200120 h 813570"/>
                  <a:gd name="connsiteX4284" fmla="*/ 405850 w 1503079"/>
                  <a:gd name="connsiteY4284" fmla="*/ 213212 h 813570"/>
                  <a:gd name="connsiteX4285" fmla="*/ 423930 w 1503079"/>
                  <a:gd name="connsiteY4285" fmla="*/ 220693 h 813570"/>
                  <a:gd name="connsiteX4286" fmla="*/ 427670 w 1503079"/>
                  <a:gd name="connsiteY4286" fmla="*/ 223186 h 813570"/>
                  <a:gd name="connsiteX4287" fmla="*/ 445749 w 1503079"/>
                  <a:gd name="connsiteY4287" fmla="*/ 236278 h 813570"/>
                  <a:gd name="connsiteX4288" fmla="*/ 445749 w 1503079"/>
                  <a:gd name="connsiteY4288" fmla="*/ 240019 h 813570"/>
                  <a:gd name="connsiteX4289" fmla="*/ 451984 w 1503079"/>
                  <a:gd name="connsiteY4289" fmla="*/ 240019 h 813570"/>
                  <a:gd name="connsiteX4290" fmla="*/ 456971 w 1503079"/>
                  <a:gd name="connsiteY4290" fmla="*/ 249994 h 813570"/>
                  <a:gd name="connsiteX4291" fmla="*/ 472557 w 1503079"/>
                  <a:gd name="connsiteY4291" fmla="*/ 251241 h 813570"/>
                  <a:gd name="connsiteX4292" fmla="*/ 476297 w 1503079"/>
                  <a:gd name="connsiteY4292" fmla="*/ 254981 h 813570"/>
                  <a:gd name="connsiteX4293" fmla="*/ 478791 w 1503079"/>
                  <a:gd name="connsiteY4293" fmla="*/ 258722 h 813570"/>
                  <a:gd name="connsiteX4294" fmla="*/ 483778 w 1503079"/>
                  <a:gd name="connsiteY4294" fmla="*/ 256228 h 813570"/>
                  <a:gd name="connsiteX4295" fmla="*/ 487519 w 1503079"/>
                  <a:gd name="connsiteY4295" fmla="*/ 259968 h 813570"/>
                  <a:gd name="connsiteX4296" fmla="*/ 499364 w 1503079"/>
                  <a:gd name="connsiteY4296" fmla="*/ 259968 h 813570"/>
                  <a:gd name="connsiteX4297" fmla="*/ 501858 w 1503079"/>
                  <a:gd name="connsiteY4297" fmla="*/ 259968 h 813570"/>
                  <a:gd name="connsiteX4298" fmla="*/ 503105 w 1503079"/>
                  <a:gd name="connsiteY4298" fmla="*/ 262462 h 813570"/>
                  <a:gd name="connsiteX4299" fmla="*/ 504351 w 1503079"/>
                  <a:gd name="connsiteY4299" fmla="*/ 258722 h 813570"/>
                  <a:gd name="connsiteX4300" fmla="*/ 510586 w 1503079"/>
                  <a:gd name="connsiteY4300" fmla="*/ 262462 h 813570"/>
                  <a:gd name="connsiteX4301" fmla="*/ 524924 w 1503079"/>
                  <a:gd name="connsiteY4301" fmla="*/ 259968 h 813570"/>
                  <a:gd name="connsiteX4302" fmla="*/ 526171 w 1503079"/>
                  <a:gd name="connsiteY4302" fmla="*/ 256228 h 813570"/>
                  <a:gd name="connsiteX4303" fmla="*/ 531159 w 1503079"/>
                  <a:gd name="connsiteY4303" fmla="*/ 254981 h 813570"/>
                  <a:gd name="connsiteX4304" fmla="*/ 527418 w 1503079"/>
                  <a:gd name="connsiteY4304" fmla="*/ 246253 h 813570"/>
                  <a:gd name="connsiteX4305" fmla="*/ 521184 w 1503079"/>
                  <a:gd name="connsiteY4305" fmla="*/ 246253 h 813570"/>
                  <a:gd name="connsiteX4306" fmla="*/ 514950 w 1503079"/>
                  <a:gd name="connsiteY4306" fmla="*/ 238772 h 813570"/>
                  <a:gd name="connsiteX4307" fmla="*/ 511209 w 1503079"/>
                  <a:gd name="connsiteY4307" fmla="*/ 241266 h 813570"/>
                  <a:gd name="connsiteX4308" fmla="*/ 502481 w 1503079"/>
                  <a:gd name="connsiteY4308" fmla="*/ 241266 h 813570"/>
                  <a:gd name="connsiteX4309" fmla="*/ 492506 w 1503079"/>
                  <a:gd name="connsiteY4309" fmla="*/ 229421 h 813570"/>
                  <a:gd name="connsiteX4310" fmla="*/ 486272 w 1503079"/>
                  <a:gd name="connsiteY4310" fmla="*/ 230667 h 813570"/>
                  <a:gd name="connsiteX4311" fmla="*/ 482532 w 1503079"/>
                  <a:gd name="connsiteY4311" fmla="*/ 220693 h 813570"/>
                  <a:gd name="connsiteX4312" fmla="*/ 476297 w 1503079"/>
                  <a:gd name="connsiteY4312" fmla="*/ 218199 h 813570"/>
                  <a:gd name="connsiteX4313" fmla="*/ 473804 w 1503079"/>
                  <a:gd name="connsiteY4313" fmla="*/ 213212 h 813570"/>
                  <a:gd name="connsiteX4314" fmla="*/ 458218 w 1503079"/>
                  <a:gd name="connsiteY4314" fmla="*/ 201366 h 813570"/>
                  <a:gd name="connsiteX4315" fmla="*/ 453230 w 1503079"/>
                  <a:gd name="connsiteY4315" fmla="*/ 195132 h 813570"/>
                  <a:gd name="connsiteX4316" fmla="*/ 454477 w 1503079"/>
                  <a:gd name="connsiteY4316" fmla="*/ 188898 h 813570"/>
                  <a:gd name="connsiteX4317" fmla="*/ 451984 w 1503079"/>
                  <a:gd name="connsiteY4317" fmla="*/ 185157 h 813570"/>
                  <a:gd name="connsiteX4318" fmla="*/ 451984 w 1503079"/>
                  <a:gd name="connsiteY4318" fmla="*/ 182664 h 813570"/>
                  <a:gd name="connsiteX4319" fmla="*/ 449490 w 1503079"/>
                  <a:gd name="connsiteY4319" fmla="*/ 181417 h 813570"/>
                  <a:gd name="connsiteX4320" fmla="*/ 450737 w 1503079"/>
                  <a:gd name="connsiteY4320" fmla="*/ 178923 h 813570"/>
                  <a:gd name="connsiteX4321" fmla="*/ 449490 w 1503079"/>
                  <a:gd name="connsiteY4321" fmla="*/ 171442 h 813570"/>
                  <a:gd name="connsiteX4322" fmla="*/ 455724 w 1503079"/>
                  <a:gd name="connsiteY4322" fmla="*/ 168948 h 813570"/>
                  <a:gd name="connsiteX4323" fmla="*/ 458218 w 1503079"/>
                  <a:gd name="connsiteY4323" fmla="*/ 160220 h 813570"/>
                  <a:gd name="connsiteX4324" fmla="*/ 460712 w 1503079"/>
                  <a:gd name="connsiteY4324" fmla="*/ 162714 h 813570"/>
                  <a:gd name="connsiteX4325" fmla="*/ 468193 w 1503079"/>
                  <a:gd name="connsiteY4325" fmla="*/ 157727 h 813570"/>
                  <a:gd name="connsiteX4326" fmla="*/ 476921 w 1503079"/>
                  <a:gd name="connsiteY4326" fmla="*/ 158974 h 813570"/>
                  <a:gd name="connsiteX4327" fmla="*/ 478168 w 1503079"/>
                  <a:gd name="connsiteY4327" fmla="*/ 160220 h 813570"/>
                  <a:gd name="connsiteX4328" fmla="*/ 481908 w 1503079"/>
                  <a:gd name="connsiteY4328" fmla="*/ 162714 h 813570"/>
                  <a:gd name="connsiteX4329" fmla="*/ 483155 w 1503079"/>
                  <a:gd name="connsiteY4329" fmla="*/ 161467 h 813570"/>
                  <a:gd name="connsiteX4330" fmla="*/ 485649 w 1503079"/>
                  <a:gd name="connsiteY4330" fmla="*/ 160220 h 813570"/>
                  <a:gd name="connsiteX4331" fmla="*/ 488142 w 1503079"/>
                  <a:gd name="connsiteY4331" fmla="*/ 162714 h 813570"/>
                  <a:gd name="connsiteX4332" fmla="*/ 491883 w 1503079"/>
                  <a:gd name="connsiteY4332" fmla="*/ 162714 h 813570"/>
                  <a:gd name="connsiteX4333" fmla="*/ 491883 w 1503079"/>
                  <a:gd name="connsiteY4333" fmla="*/ 165208 h 813570"/>
                  <a:gd name="connsiteX4334" fmla="*/ 495623 w 1503079"/>
                  <a:gd name="connsiteY4334" fmla="*/ 166455 h 813570"/>
                  <a:gd name="connsiteX4335" fmla="*/ 496870 w 1503079"/>
                  <a:gd name="connsiteY4335" fmla="*/ 162714 h 813570"/>
                  <a:gd name="connsiteX4336" fmla="*/ 503728 w 1503079"/>
                  <a:gd name="connsiteY4336" fmla="*/ 166455 h 813570"/>
                  <a:gd name="connsiteX4337" fmla="*/ 504351 w 1503079"/>
                  <a:gd name="connsiteY4337" fmla="*/ 172065 h 813570"/>
                  <a:gd name="connsiteX4338" fmla="*/ 509339 w 1503079"/>
                  <a:gd name="connsiteY4338" fmla="*/ 175806 h 813570"/>
                  <a:gd name="connsiteX4339" fmla="*/ 509339 w 1503079"/>
                  <a:gd name="connsiteY4339" fmla="*/ 178300 h 813570"/>
                  <a:gd name="connsiteX4340" fmla="*/ 513079 w 1503079"/>
                  <a:gd name="connsiteY4340" fmla="*/ 180793 h 813570"/>
                  <a:gd name="connsiteX4341" fmla="*/ 515573 w 1503079"/>
                  <a:gd name="connsiteY4341" fmla="*/ 187028 h 813570"/>
                  <a:gd name="connsiteX4342" fmla="*/ 519314 w 1503079"/>
                  <a:gd name="connsiteY4342" fmla="*/ 187028 h 813570"/>
                  <a:gd name="connsiteX4343" fmla="*/ 519314 w 1503079"/>
                  <a:gd name="connsiteY4343" fmla="*/ 189521 h 813570"/>
                  <a:gd name="connsiteX4344" fmla="*/ 521807 w 1503079"/>
                  <a:gd name="connsiteY4344" fmla="*/ 190768 h 813570"/>
                  <a:gd name="connsiteX4345" fmla="*/ 524301 w 1503079"/>
                  <a:gd name="connsiteY4345" fmla="*/ 195756 h 813570"/>
                  <a:gd name="connsiteX4346" fmla="*/ 526795 w 1503079"/>
                  <a:gd name="connsiteY4346" fmla="*/ 203237 h 813570"/>
                  <a:gd name="connsiteX4347" fmla="*/ 531782 w 1503079"/>
                  <a:gd name="connsiteY4347" fmla="*/ 209471 h 813570"/>
                  <a:gd name="connsiteX4348" fmla="*/ 535523 w 1503079"/>
                  <a:gd name="connsiteY4348" fmla="*/ 214458 h 813570"/>
                  <a:gd name="connsiteX4349" fmla="*/ 536770 w 1503079"/>
                  <a:gd name="connsiteY4349" fmla="*/ 218199 h 813570"/>
                  <a:gd name="connsiteX4350" fmla="*/ 543004 w 1503079"/>
                  <a:gd name="connsiteY4350" fmla="*/ 223186 h 813570"/>
                  <a:gd name="connsiteX4351" fmla="*/ 543004 w 1503079"/>
                  <a:gd name="connsiteY4351" fmla="*/ 225680 h 813570"/>
                  <a:gd name="connsiteX4352" fmla="*/ 546744 w 1503079"/>
                  <a:gd name="connsiteY4352" fmla="*/ 228174 h 813570"/>
                  <a:gd name="connsiteX4353" fmla="*/ 555472 w 1503079"/>
                  <a:gd name="connsiteY4353" fmla="*/ 242513 h 813570"/>
                  <a:gd name="connsiteX4354" fmla="*/ 559213 w 1503079"/>
                  <a:gd name="connsiteY4354" fmla="*/ 243759 h 813570"/>
                  <a:gd name="connsiteX4355" fmla="*/ 559836 w 1503079"/>
                  <a:gd name="connsiteY4355" fmla="*/ 245006 h 813570"/>
                  <a:gd name="connsiteX4356" fmla="*/ 547991 w 1503079"/>
                  <a:gd name="connsiteY4356" fmla="*/ 236278 h 813570"/>
                  <a:gd name="connsiteX4357" fmla="*/ 541757 w 1503079"/>
                  <a:gd name="connsiteY4357" fmla="*/ 236278 h 813570"/>
                  <a:gd name="connsiteX4358" fmla="*/ 541757 w 1503079"/>
                  <a:gd name="connsiteY4358" fmla="*/ 232538 h 813570"/>
                  <a:gd name="connsiteX4359" fmla="*/ 535523 w 1503079"/>
                  <a:gd name="connsiteY4359" fmla="*/ 226303 h 813570"/>
                  <a:gd name="connsiteX4360" fmla="*/ 526795 w 1503079"/>
                  <a:gd name="connsiteY4360" fmla="*/ 226303 h 813570"/>
                  <a:gd name="connsiteX4361" fmla="*/ 521807 w 1503079"/>
                  <a:gd name="connsiteY4361" fmla="*/ 217576 h 813570"/>
                  <a:gd name="connsiteX4362" fmla="*/ 519314 w 1503079"/>
                  <a:gd name="connsiteY4362" fmla="*/ 217576 h 813570"/>
                  <a:gd name="connsiteX4363" fmla="*/ 518067 w 1503079"/>
                  <a:gd name="connsiteY4363" fmla="*/ 216329 h 813570"/>
                  <a:gd name="connsiteX4364" fmla="*/ 513079 w 1503079"/>
                  <a:gd name="connsiteY4364" fmla="*/ 215082 h 813570"/>
                  <a:gd name="connsiteX4365" fmla="*/ 510586 w 1503079"/>
                  <a:gd name="connsiteY4365" fmla="*/ 211341 h 813570"/>
                  <a:gd name="connsiteX4366" fmla="*/ 508092 w 1503079"/>
                  <a:gd name="connsiteY4366" fmla="*/ 213835 h 813570"/>
                  <a:gd name="connsiteX4367" fmla="*/ 505598 w 1503079"/>
                  <a:gd name="connsiteY4367" fmla="*/ 207601 h 813570"/>
                  <a:gd name="connsiteX4368" fmla="*/ 501858 w 1503079"/>
                  <a:gd name="connsiteY4368" fmla="*/ 201366 h 813570"/>
                  <a:gd name="connsiteX4369" fmla="*/ 503105 w 1503079"/>
                  <a:gd name="connsiteY4369" fmla="*/ 197626 h 813570"/>
                  <a:gd name="connsiteX4370" fmla="*/ 503105 w 1503079"/>
                  <a:gd name="connsiteY4370" fmla="*/ 192639 h 813570"/>
                  <a:gd name="connsiteX4371" fmla="*/ 508092 w 1503079"/>
                  <a:gd name="connsiteY4371" fmla="*/ 188898 h 813570"/>
                  <a:gd name="connsiteX4372" fmla="*/ 496247 w 1503079"/>
                  <a:gd name="connsiteY4372" fmla="*/ 185157 h 813570"/>
                  <a:gd name="connsiteX4373" fmla="*/ 496247 w 1503079"/>
                  <a:gd name="connsiteY4373" fmla="*/ 186404 h 813570"/>
                  <a:gd name="connsiteX4374" fmla="*/ 492506 w 1503079"/>
                  <a:gd name="connsiteY4374" fmla="*/ 185157 h 813570"/>
                  <a:gd name="connsiteX4375" fmla="*/ 490013 w 1503079"/>
                  <a:gd name="connsiteY4375" fmla="*/ 188898 h 813570"/>
                  <a:gd name="connsiteX4376" fmla="*/ 490013 w 1503079"/>
                  <a:gd name="connsiteY4376" fmla="*/ 185157 h 813570"/>
                  <a:gd name="connsiteX4377" fmla="*/ 481285 w 1503079"/>
                  <a:gd name="connsiteY4377" fmla="*/ 186404 h 813570"/>
                  <a:gd name="connsiteX4378" fmla="*/ 480038 w 1503079"/>
                  <a:gd name="connsiteY4378" fmla="*/ 183911 h 813570"/>
                  <a:gd name="connsiteX4379" fmla="*/ 478791 w 1503079"/>
                  <a:gd name="connsiteY4379" fmla="*/ 182664 h 813570"/>
                  <a:gd name="connsiteX4380" fmla="*/ 473804 w 1503079"/>
                  <a:gd name="connsiteY4380" fmla="*/ 186404 h 813570"/>
                  <a:gd name="connsiteX4381" fmla="*/ 473804 w 1503079"/>
                  <a:gd name="connsiteY4381" fmla="*/ 191392 h 813570"/>
                  <a:gd name="connsiteX4382" fmla="*/ 471310 w 1503079"/>
                  <a:gd name="connsiteY4382" fmla="*/ 188898 h 813570"/>
                  <a:gd name="connsiteX4383" fmla="*/ 468816 w 1503079"/>
                  <a:gd name="connsiteY4383" fmla="*/ 192639 h 813570"/>
                  <a:gd name="connsiteX4384" fmla="*/ 471310 w 1503079"/>
                  <a:gd name="connsiteY4384" fmla="*/ 197626 h 813570"/>
                  <a:gd name="connsiteX4385" fmla="*/ 477544 w 1503079"/>
                  <a:gd name="connsiteY4385" fmla="*/ 197626 h 813570"/>
                  <a:gd name="connsiteX4386" fmla="*/ 477544 w 1503079"/>
                  <a:gd name="connsiteY4386" fmla="*/ 202613 h 813570"/>
                  <a:gd name="connsiteX4387" fmla="*/ 482532 w 1503079"/>
                  <a:gd name="connsiteY4387" fmla="*/ 200120 h 813570"/>
                  <a:gd name="connsiteX4388" fmla="*/ 481285 w 1503079"/>
                  <a:gd name="connsiteY4388" fmla="*/ 203860 h 813570"/>
                  <a:gd name="connsiteX4389" fmla="*/ 485025 w 1503079"/>
                  <a:gd name="connsiteY4389" fmla="*/ 207601 h 813570"/>
                  <a:gd name="connsiteX4390" fmla="*/ 492506 w 1503079"/>
                  <a:gd name="connsiteY4390" fmla="*/ 206354 h 813570"/>
                  <a:gd name="connsiteX4391" fmla="*/ 493753 w 1503079"/>
                  <a:gd name="connsiteY4391" fmla="*/ 213835 h 813570"/>
                  <a:gd name="connsiteX4392" fmla="*/ 501234 w 1503079"/>
                  <a:gd name="connsiteY4392" fmla="*/ 212588 h 813570"/>
                  <a:gd name="connsiteX4393" fmla="*/ 501234 w 1503079"/>
                  <a:gd name="connsiteY4393" fmla="*/ 218822 h 813570"/>
                  <a:gd name="connsiteX4394" fmla="*/ 511209 w 1503079"/>
                  <a:gd name="connsiteY4394" fmla="*/ 223810 h 813570"/>
                  <a:gd name="connsiteX4395" fmla="*/ 517443 w 1503079"/>
                  <a:gd name="connsiteY4395" fmla="*/ 225057 h 813570"/>
                  <a:gd name="connsiteX4396" fmla="*/ 524924 w 1503079"/>
                  <a:gd name="connsiteY4396" fmla="*/ 231291 h 813570"/>
                  <a:gd name="connsiteX4397" fmla="*/ 528665 w 1503079"/>
                  <a:gd name="connsiteY4397" fmla="*/ 228797 h 813570"/>
                  <a:gd name="connsiteX4398" fmla="*/ 532406 w 1503079"/>
                  <a:gd name="connsiteY4398" fmla="*/ 231291 h 813570"/>
                  <a:gd name="connsiteX4399" fmla="*/ 534899 w 1503079"/>
                  <a:gd name="connsiteY4399" fmla="*/ 237525 h 813570"/>
                  <a:gd name="connsiteX4400" fmla="*/ 542380 w 1503079"/>
                  <a:gd name="connsiteY4400" fmla="*/ 241266 h 813570"/>
                  <a:gd name="connsiteX4401" fmla="*/ 544874 w 1503079"/>
                  <a:gd name="connsiteY4401" fmla="*/ 249994 h 813570"/>
                  <a:gd name="connsiteX4402" fmla="*/ 541134 w 1503079"/>
                  <a:gd name="connsiteY4402" fmla="*/ 254981 h 813570"/>
                  <a:gd name="connsiteX4403" fmla="*/ 537393 w 1503079"/>
                  <a:gd name="connsiteY4403" fmla="*/ 254981 h 813570"/>
                  <a:gd name="connsiteX4404" fmla="*/ 533652 w 1503079"/>
                  <a:gd name="connsiteY4404" fmla="*/ 258722 h 813570"/>
                  <a:gd name="connsiteX4405" fmla="*/ 531159 w 1503079"/>
                  <a:gd name="connsiteY4405" fmla="*/ 264956 h 813570"/>
                  <a:gd name="connsiteX4406" fmla="*/ 526171 w 1503079"/>
                  <a:gd name="connsiteY4406" fmla="*/ 262462 h 813570"/>
                  <a:gd name="connsiteX4407" fmla="*/ 521184 w 1503079"/>
                  <a:gd name="connsiteY4407" fmla="*/ 266203 h 813570"/>
                  <a:gd name="connsiteX4408" fmla="*/ 518690 w 1503079"/>
                  <a:gd name="connsiteY4408" fmla="*/ 271190 h 813570"/>
                  <a:gd name="connsiteX4409" fmla="*/ 512456 w 1503079"/>
                  <a:gd name="connsiteY4409" fmla="*/ 271190 h 813570"/>
                  <a:gd name="connsiteX4410" fmla="*/ 512456 w 1503079"/>
                  <a:gd name="connsiteY4410" fmla="*/ 273684 h 813570"/>
                  <a:gd name="connsiteX4411" fmla="*/ 503728 w 1503079"/>
                  <a:gd name="connsiteY4411" fmla="*/ 273684 h 813570"/>
                  <a:gd name="connsiteX4412" fmla="*/ 502481 w 1503079"/>
                  <a:gd name="connsiteY4412" fmla="*/ 277424 h 813570"/>
                  <a:gd name="connsiteX4413" fmla="*/ 505598 w 1503079"/>
                  <a:gd name="connsiteY4413" fmla="*/ 285529 h 813570"/>
                  <a:gd name="connsiteX4414" fmla="*/ 496247 w 1503079"/>
                  <a:gd name="connsiteY4414" fmla="*/ 285529 h 813570"/>
                  <a:gd name="connsiteX4415" fmla="*/ 495000 w 1503079"/>
                  <a:gd name="connsiteY4415" fmla="*/ 286776 h 813570"/>
                  <a:gd name="connsiteX4416" fmla="*/ 492506 w 1503079"/>
                  <a:gd name="connsiteY4416" fmla="*/ 285529 h 813570"/>
                  <a:gd name="connsiteX4417" fmla="*/ 482532 w 1503079"/>
                  <a:gd name="connsiteY4417" fmla="*/ 288023 h 813570"/>
                  <a:gd name="connsiteX4418" fmla="*/ 476297 w 1503079"/>
                  <a:gd name="connsiteY4418" fmla="*/ 281788 h 813570"/>
                  <a:gd name="connsiteX4419" fmla="*/ 471310 w 1503079"/>
                  <a:gd name="connsiteY4419" fmla="*/ 281788 h 813570"/>
                  <a:gd name="connsiteX4420" fmla="*/ 465076 w 1503079"/>
                  <a:gd name="connsiteY4420" fmla="*/ 274307 h 813570"/>
                  <a:gd name="connsiteX4421" fmla="*/ 460088 w 1503079"/>
                  <a:gd name="connsiteY4421" fmla="*/ 274307 h 813570"/>
                  <a:gd name="connsiteX4422" fmla="*/ 460088 w 1503079"/>
                  <a:gd name="connsiteY4422" fmla="*/ 271814 h 813570"/>
                  <a:gd name="connsiteX4423" fmla="*/ 457595 w 1503079"/>
                  <a:gd name="connsiteY4423" fmla="*/ 271814 h 813570"/>
                  <a:gd name="connsiteX4424" fmla="*/ 456348 w 1503079"/>
                  <a:gd name="connsiteY4424" fmla="*/ 268073 h 813570"/>
                  <a:gd name="connsiteX4425" fmla="*/ 451360 w 1503079"/>
                  <a:gd name="connsiteY4425" fmla="*/ 268073 h 813570"/>
                  <a:gd name="connsiteX4426" fmla="*/ 447620 w 1503079"/>
                  <a:gd name="connsiteY4426" fmla="*/ 263086 h 813570"/>
                  <a:gd name="connsiteX4427" fmla="*/ 435775 w 1503079"/>
                  <a:gd name="connsiteY4427" fmla="*/ 260592 h 813570"/>
                  <a:gd name="connsiteX4428" fmla="*/ 433281 w 1503079"/>
                  <a:gd name="connsiteY4428" fmla="*/ 254358 h 813570"/>
                  <a:gd name="connsiteX4429" fmla="*/ 427047 w 1503079"/>
                  <a:gd name="connsiteY4429" fmla="*/ 256228 h 813570"/>
                  <a:gd name="connsiteX4430" fmla="*/ 427047 w 1503079"/>
                  <a:gd name="connsiteY4430" fmla="*/ 253734 h 813570"/>
                  <a:gd name="connsiteX4431" fmla="*/ 423306 w 1503079"/>
                  <a:gd name="connsiteY4431" fmla="*/ 249994 h 813570"/>
                  <a:gd name="connsiteX4432" fmla="*/ 414578 w 1503079"/>
                  <a:gd name="connsiteY4432" fmla="*/ 245006 h 813570"/>
                  <a:gd name="connsiteX4433" fmla="*/ 409591 w 1503079"/>
                  <a:gd name="connsiteY4433" fmla="*/ 246253 h 813570"/>
                  <a:gd name="connsiteX4434" fmla="*/ 404603 w 1503079"/>
                  <a:gd name="connsiteY4434" fmla="*/ 242513 h 813570"/>
                  <a:gd name="connsiteX4435" fmla="*/ 400863 w 1503079"/>
                  <a:gd name="connsiteY4435" fmla="*/ 235031 h 813570"/>
                  <a:gd name="connsiteX4436" fmla="*/ 397122 w 1503079"/>
                  <a:gd name="connsiteY4436" fmla="*/ 233785 h 813570"/>
                  <a:gd name="connsiteX4437" fmla="*/ 394628 w 1503079"/>
                  <a:gd name="connsiteY4437" fmla="*/ 227550 h 813570"/>
                  <a:gd name="connsiteX4438" fmla="*/ 392135 w 1503079"/>
                  <a:gd name="connsiteY4438" fmla="*/ 227550 h 813570"/>
                  <a:gd name="connsiteX4439" fmla="*/ 390888 w 1503079"/>
                  <a:gd name="connsiteY4439" fmla="*/ 225057 h 813570"/>
                  <a:gd name="connsiteX4440" fmla="*/ 388394 w 1503079"/>
                  <a:gd name="connsiteY4440" fmla="*/ 225057 h 813570"/>
                  <a:gd name="connsiteX4441" fmla="*/ 388394 w 1503079"/>
                  <a:gd name="connsiteY4441" fmla="*/ 222563 h 813570"/>
                  <a:gd name="connsiteX4442" fmla="*/ 384654 w 1503079"/>
                  <a:gd name="connsiteY4442" fmla="*/ 220069 h 813570"/>
                  <a:gd name="connsiteX4443" fmla="*/ 379666 w 1503079"/>
                  <a:gd name="connsiteY4443" fmla="*/ 217576 h 813570"/>
                  <a:gd name="connsiteX4444" fmla="*/ 377173 w 1503079"/>
                  <a:gd name="connsiteY4444" fmla="*/ 220069 h 813570"/>
                  <a:gd name="connsiteX4445" fmla="*/ 373432 w 1503079"/>
                  <a:gd name="connsiteY4445" fmla="*/ 220069 h 813570"/>
                  <a:gd name="connsiteX4446" fmla="*/ 369691 w 1503079"/>
                  <a:gd name="connsiteY4446" fmla="*/ 218822 h 813570"/>
                  <a:gd name="connsiteX4447" fmla="*/ 368445 w 1503079"/>
                  <a:gd name="connsiteY4447" fmla="*/ 216329 h 813570"/>
                  <a:gd name="connsiteX4448" fmla="*/ 365951 w 1503079"/>
                  <a:gd name="connsiteY4448" fmla="*/ 216329 h 813570"/>
                  <a:gd name="connsiteX4449" fmla="*/ 364704 w 1503079"/>
                  <a:gd name="connsiteY4449" fmla="*/ 212588 h 813570"/>
                  <a:gd name="connsiteX4450" fmla="*/ 355976 w 1503079"/>
                  <a:gd name="connsiteY4450" fmla="*/ 200743 h 813570"/>
                  <a:gd name="connsiteX4451" fmla="*/ 352236 w 1503079"/>
                  <a:gd name="connsiteY4451" fmla="*/ 199496 h 813570"/>
                  <a:gd name="connsiteX4452" fmla="*/ 350989 w 1503079"/>
                  <a:gd name="connsiteY4452" fmla="*/ 195756 h 813570"/>
                  <a:gd name="connsiteX4453" fmla="*/ 343508 w 1503079"/>
                  <a:gd name="connsiteY4453" fmla="*/ 190768 h 813570"/>
                  <a:gd name="connsiteX4454" fmla="*/ 344754 w 1503079"/>
                  <a:gd name="connsiteY4454" fmla="*/ 188275 h 813570"/>
                  <a:gd name="connsiteX4455" fmla="*/ 342261 w 1503079"/>
                  <a:gd name="connsiteY4455" fmla="*/ 185781 h 813570"/>
                  <a:gd name="connsiteX4456" fmla="*/ 339767 w 1503079"/>
                  <a:gd name="connsiteY4456" fmla="*/ 183287 h 813570"/>
                  <a:gd name="connsiteX4457" fmla="*/ 333533 w 1503079"/>
                  <a:gd name="connsiteY4457" fmla="*/ 184534 h 813570"/>
                  <a:gd name="connsiteX4458" fmla="*/ 331039 w 1503079"/>
                  <a:gd name="connsiteY4458" fmla="*/ 178300 h 813570"/>
                  <a:gd name="connsiteX4459" fmla="*/ 326052 w 1503079"/>
                  <a:gd name="connsiteY4459" fmla="*/ 185781 h 813570"/>
                  <a:gd name="connsiteX4460" fmla="*/ 318571 w 1503079"/>
                  <a:gd name="connsiteY4460" fmla="*/ 190768 h 813570"/>
                  <a:gd name="connsiteX4461" fmla="*/ 306725 w 1503079"/>
                  <a:gd name="connsiteY4461" fmla="*/ 190768 h 813570"/>
                  <a:gd name="connsiteX4462" fmla="*/ 293634 w 1503079"/>
                  <a:gd name="connsiteY4462" fmla="*/ 194509 h 813570"/>
                  <a:gd name="connsiteX4463" fmla="*/ 289893 w 1503079"/>
                  <a:gd name="connsiteY4463" fmla="*/ 198249 h 813570"/>
                  <a:gd name="connsiteX4464" fmla="*/ 281165 w 1503079"/>
                  <a:gd name="connsiteY4464" fmla="*/ 201990 h 813570"/>
                  <a:gd name="connsiteX4465" fmla="*/ 278671 w 1503079"/>
                  <a:gd name="connsiteY4465" fmla="*/ 199496 h 813570"/>
                  <a:gd name="connsiteX4466" fmla="*/ 273684 w 1503079"/>
                  <a:gd name="connsiteY4466" fmla="*/ 199496 h 813570"/>
                  <a:gd name="connsiteX4467" fmla="*/ 272437 w 1503079"/>
                  <a:gd name="connsiteY4467" fmla="*/ 201990 h 813570"/>
                  <a:gd name="connsiteX4468" fmla="*/ 267450 w 1503079"/>
                  <a:gd name="connsiteY4468" fmla="*/ 198249 h 813570"/>
                  <a:gd name="connsiteX4469" fmla="*/ 263709 w 1503079"/>
                  <a:gd name="connsiteY4469" fmla="*/ 201990 h 813570"/>
                  <a:gd name="connsiteX4470" fmla="*/ 259969 w 1503079"/>
                  <a:gd name="connsiteY4470" fmla="*/ 204484 h 813570"/>
                  <a:gd name="connsiteX4471" fmla="*/ 253734 w 1503079"/>
                  <a:gd name="connsiteY4471" fmla="*/ 199496 h 813570"/>
                  <a:gd name="connsiteX4472" fmla="*/ 249994 w 1503079"/>
                  <a:gd name="connsiteY4472" fmla="*/ 203237 h 813570"/>
                  <a:gd name="connsiteX4473" fmla="*/ 242513 w 1503079"/>
                  <a:gd name="connsiteY4473" fmla="*/ 200743 h 813570"/>
                  <a:gd name="connsiteX4474" fmla="*/ 237525 w 1503079"/>
                  <a:gd name="connsiteY4474" fmla="*/ 205730 h 813570"/>
                  <a:gd name="connsiteX4475" fmla="*/ 236278 w 1503079"/>
                  <a:gd name="connsiteY4475" fmla="*/ 203237 h 813570"/>
                  <a:gd name="connsiteX4476" fmla="*/ 231291 w 1503079"/>
                  <a:gd name="connsiteY4476" fmla="*/ 201990 h 813570"/>
                  <a:gd name="connsiteX4477" fmla="*/ 219446 w 1503079"/>
                  <a:gd name="connsiteY4477" fmla="*/ 203237 h 813570"/>
                  <a:gd name="connsiteX4478" fmla="*/ 216952 w 1503079"/>
                  <a:gd name="connsiteY4478" fmla="*/ 209471 h 813570"/>
                  <a:gd name="connsiteX4479" fmla="*/ 213212 w 1503079"/>
                  <a:gd name="connsiteY4479" fmla="*/ 214458 h 813570"/>
                  <a:gd name="connsiteX4480" fmla="*/ 211965 w 1503079"/>
                  <a:gd name="connsiteY4480" fmla="*/ 210718 h 813570"/>
                  <a:gd name="connsiteX4481" fmla="*/ 203237 w 1503079"/>
                  <a:gd name="connsiteY4481" fmla="*/ 219446 h 813570"/>
                  <a:gd name="connsiteX4482" fmla="*/ 194509 w 1503079"/>
                  <a:gd name="connsiteY4482" fmla="*/ 221940 h 813570"/>
                  <a:gd name="connsiteX4483" fmla="*/ 193262 w 1503079"/>
                  <a:gd name="connsiteY4483" fmla="*/ 226927 h 813570"/>
                  <a:gd name="connsiteX4484" fmla="*/ 189521 w 1503079"/>
                  <a:gd name="connsiteY4484" fmla="*/ 230667 h 813570"/>
                  <a:gd name="connsiteX4485" fmla="*/ 180793 w 1503079"/>
                  <a:gd name="connsiteY4485" fmla="*/ 243759 h 813570"/>
                  <a:gd name="connsiteX4486" fmla="*/ 170819 w 1503079"/>
                  <a:gd name="connsiteY4486" fmla="*/ 249994 h 813570"/>
                  <a:gd name="connsiteX4487" fmla="*/ 164584 w 1503079"/>
                  <a:gd name="connsiteY4487" fmla="*/ 259968 h 813570"/>
                  <a:gd name="connsiteX4488" fmla="*/ 164584 w 1503079"/>
                  <a:gd name="connsiteY4488" fmla="*/ 266203 h 813570"/>
                  <a:gd name="connsiteX4489" fmla="*/ 162091 w 1503079"/>
                  <a:gd name="connsiteY4489" fmla="*/ 267450 h 813570"/>
                  <a:gd name="connsiteX4490" fmla="*/ 158350 w 1503079"/>
                  <a:gd name="connsiteY4490" fmla="*/ 272437 h 813570"/>
                  <a:gd name="connsiteX4491" fmla="*/ 160844 w 1503079"/>
                  <a:gd name="connsiteY4491" fmla="*/ 273684 h 813570"/>
                  <a:gd name="connsiteX4492" fmla="*/ 158350 w 1503079"/>
                  <a:gd name="connsiteY4492" fmla="*/ 274931 h 813570"/>
                  <a:gd name="connsiteX4493" fmla="*/ 159597 w 1503079"/>
                  <a:gd name="connsiteY4493" fmla="*/ 277424 h 813570"/>
                  <a:gd name="connsiteX4494" fmla="*/ 158350 w 1503079"/>
                  <a:gd name="connsiteY4494" fmla="*/ 278671 h 813570"/>
                  <a:gd name="connsiteX4495" fmla="*/ 159597 w 1503079"/>
                  <a:gd name="connsiteY4495" fmla="*/ 287399 h 813570"/>
                  <a:gd name="connsiteX4496" fmla="*/ 154610 w 1503079"/>
                  <a:gd name="connsiteY4496" fmla="*/ 289893 h 813570"/>
                  <a:gd name="connsiteX4497" fmla="*/ 153363 w 1503079"/>
                  <a:gd name="connsiteY4497" fmla="*/ 297374 h 813570"/>
                  <a:gd name="connsiteX4498" fmla="*/ 150869 w 1503079"/>
                  <a:gd name="connsiteY4498" fmla="*/ 299868 h 813570"/>
                  <a:gd name="connsiteX4499" fmla="*/ 150869 w 1503079"/>
                  <a:gd name="connsiteY4499" fmla="*/ 306102 h 813570"/>
                  <a:gd name="connsiteX4500" fmla="*/ 149622 w 1503079"/>
                  <a:gd name="connsiteY4500" fmla="*/ 307349 h 813570"/>
                  <a:gd name="connsiteX4501" fmla="*/ 148375 w 1503079"/>
                  <a:gd name="connsiteY4501" fmla="*/ 312336 h 813570"/>
                  <a:gd name="connsiteX4502" fmla="*/ 147128 w 1503079"/>
                  <a:gd name="connsiteY4502" fmla="*/ 317324 h 813570"/>
                  <a:gd name="connsiteX4503" fmla="*/ 144635 w 1503079"/>
                  <a:gd name="connsiteY4503" fmla="*/ 318570 h 813570"/>
                  <a:gd name="connsiteX4504" fmla="*/ 145882 w 1503079"/>
                  <a:gd name="connsiteY4504" fmla="*/ 319817 h 813570"/>
                  <a:gd name="connsiteX4505" fmla="*/ 143388 w 1503079"/>
                  <a:gd name="connsiteY4505" fmla="*/ 324805 h 813570"/>
                  <a:gd name="connsiteX4506" fmla="*/ 142141 w 1503079"/>
                  <a:gd name="connsiteY4506" fmla="*/ 328545 h 813570"/>
                  <a:gd name="connsiteX4507" fmla="*/ 140894 w 1503079"/>
                  <a:gd name="connsiteY4507" fmla="*/ 329792 h 813570"/>
                  <a:gd name="connsiteX4508" fmla="*/ 139647 w 1503079"/>
                  <a:gd name="connsiteY4508" fmla="*/ 337273 h 813570"/>
                  <a:gd name="connsiteX4509" fmla="*/ 138401 w 1503079"/>
                  <a:gd name="connsiteY4509" fmla="*/ 341014 h 813570"/>
                  <a:gd name="connsiteX4510" fmla="*/ 137154 w 1503079"/>
                  <a:gd name="connsiteY4510" fmla="*/ 349742 h 813570"/>
                  <a:gd name="connsiteX4511" fmla="*/ 133413 w 1503079"/>
                  <a:gd name="connsiteY4511" fmla="*/ 349742 h 813570"/>
                  <a:gd name="connsiteX4512" fmla="*/ 134660 w 1503079"/>
                  <a:gd name="connsiteY4512" fmla="*/ 354729 h 813570"/>
                  <a:gd name="connsiteX4513" fmla="*/ 133413 w 1503079"/>
                  <a:gd name="connsiteY4513" fmla="*/ 360963 h 813570"/>
                  <a:gd name="connsiteX4514" fmla="*/ 130919 w 1503079"/>
                  <a:gd name="connsiteY4514" fmla="*/ 363457 h 813570"/>
                  <a:gd name="connsiteX4515" fmla="*/ 130919 w 1503079"/>
                  <a:gd name="connsiteY4515" fmla="*/ 368445 h 813570"/>
                  <a:gd name="connsiteX4516" fmla="*/ 129673 w 1503079"/>
                  <a:gd name="connsiteY4516" fmla="*/ 368445 h 813570"/>
                  <a:gd name="connsiteX4517" fmla="*/ 129673 w 1503079"/>
                  <a:gd name="connsiteY4517" fmla="*/ 372185 h 813570"/>
                  <a:gd name="connsiteX4518" fmla="*/ 128426 w 1503079"/>
                  <a:gd name="connsiteY4518" fmla="*/ 373432 h 813570"/>
                  <a:gd name="connsiteX4519" fmla="*/ 129673 w 1503079"/>
                  <a:gd name="connsiteY4519" fmla="*/ 375926 h 813570"/>
                  <a:gd name="connsiteX4520" fmla="*/ 129673 w 1503079"/>
                  <a:gd name="connsiteY4520" fmla="*/ 380913 h 813570"/>
                  <a:gd name="connsiteX4521" fmla="*/ 127179 w 1503079"/>
                  <a:gd name="connsiteY4521" fmla="*/ 384654 h 813570"/>
                  <a:gd name="connsiteX4522" fmla="*/ 128426 w 1503079"/>
                  <a:gd name="connsiteY4522" fmla="*/ 392135 h 813570"/>
                  <a:gd name="connsiteX4523" fmla="*/ 125932 w 1503079"/>
                  <a:gd name="connsiteY4523" fmla="*/ 395875 h 813570"/>
                  <a:gd name="connsiteX4524" fmla="*/ 124685 w 1503079"/>
                  <a:gd name="connsiteY4524" fmla="*/ 402110 h 813570"/>
                  <a:gd name="connsiteX4525" fmla="*/ 125932 w 1503079"/>
                  <a:gd name="connsiteY4525" fmla="*/ 413955 h 813570"/>
                  <a:gd name="connsiteX4526" fmla="*/ 122191 w 1503079"/>
                  <a:gd name="connsiteY4526" fmla="*/ 418942 h 813570"/>
                  <a:gd name="connsiteX4527" fmla="*/ 120945 w 1503079"/>
                  <a:gd name="connsiteY4527" fmla="*/ 433281 h 813570"/>
                  <a:gd name="connsiteX4528" fmla="*/ 123438 w 1503079"/>
                  <a:gd name="connsiteY4528" fmla="*/ 437021 h 813570"/>
                  <a:gd name="connsiteX4529" fmla="*/ 124685 w 1503079"/>
                  <a:gd name="connsiteY4529" fmla="*/ 440762 h 813570"/>
                  <a:gd name="connsiteX4530" fmla="*/ 120945 w 1503079"/>
                  <a:gd name="connsiteY4530" fmla="*/ 455101 h 813570"/>
                  <a:gd name="connsiteX4531" fmla="*/ 123438 w 1503079"/>
                  <a:gd name="connsiteY4531" fmla="*/ 474427 h 813570"/>
                  <a:gd name="connsiteX4532" fmla="*/ 115957 w 1503079"/>
                  <a:gd name="connsiteY4532" fmla="*/ 481908 h 813570"/>
                  <a:gd name="connsiteX4533" fmla="*/ 114710 w 1503079"/>
                  <a:gd name="connsiteY4533" fmla="*/ 490636 h 813570"/>
                  <a:gd name="connsiteX4534" fmla="*/ 108476 w 1503079"/>
                  <a:gd name="connsiteY4534" fmla="*/ 493130 h 813570"/>
                  <a:gd name="connsiteX4535" fmla="*/ 108476 w 1503079"/>
                  <a:gd name="connsiteY4535" fmla="*/ 486895 h 813570"/>
                  <a:gd name="connsiteX4536" fmla="*/ 104736 w 1503079"/>
                  <a:gd name="connsiteY4536" fmla="*/ 486895 h 813570"/>
                  <a:gd name="connsiteX4537" fmla="*/ 103489 w 1503079"/>
                  <a:gd name="connsiteY4537" fmla="*/ 483155 h 813570"/>
                  <a:gd name="connsiteX4538" fmla="*/ 98501 w 1503079"/>
                  <a:gd name="connsiteY4538" fmla="*/ 483155 h 813570"/>
                  <a:gd name="connsiteX4539" fmla="*/ 97254 w 1503079"/>
                  <a:gd name="connsiteY4539" fmla="*/ 478167 h 813570"/>
                  <a:gd name="connsiteX4540" fmla="*/ 92267 w 1503079"/>
                  <a:gd name="connsiteY4540" fmla="*/ 475674 h 813570"/>
                  <a:gd name="connsiteX4541" fmla="*/ 93514 w 1503079"/>
                  <a:gd name="connsiteY4541" fmla="*/ 470686 h 813570"/>
                  <a:gd name="connsiteX4542" fmla="*/ 92267 w 1503079"/>
                  <a:gd name="connsiteY4542" fmla="*/ 470686 h 813570"/>
                  <a:gd name="connsiteX4543" fmla="*/ 87280 w 1503079"/>
                  <a:gd name="connsiteY4543" fmla="*/ 466946 h 813570"/>
                  <a:gd name="connsiteX4544" fmla="*/ 87280 w 1503079"/>
                  <a:gd name="connsiteY4544" fmla="*/ 463205 h 813570"/>
                  <a:gd name="connsiteX4545" fmla="*/ 82292 w 1503079"/>
                  <a:gd name="connsiteY4545" fmla="*/ 461958 h 813570"/>
                  <a:gd name="connsiteX4546" fmla="*/ 81045 w 1503079"/>
                  <a:gd name="connsiteY4546" fmla="*/ 453230 h 813570"/>
                  <a:gd name="connsiteX4547" fmla="*/ 79798 w 1503079"/>
                  <a:gd name="connsiteY4547" fmla="*/ 455724 h 813570"/>
                  <a:gd name="connsiteX4548" fmla="*/ 72317 w 1503079"/>
                  <a:gd name="connsiteY4548" fmla="*/ 451984 h 813570"/>
                  <a:gd name="connsiteX4549" fmla="*/ 71071 w 1503079"/>
                  <a:gd name="connsiteY4549" fmla="*/ 444502 h 813570"/>
                  <a:gd name="connsiteX4550" fmla="*/ 68577 w 1503079"/>
                  <a:gd name="connsiteY4550" fmla="*/ 443256 h 813570"/>
                  <a:gd name="connsiteX4551" fmla="*/ 68577 w 1503079"/>
                  <a:gd name="connsiteY4551" fmla="*/ 440762 h 813570"/>
                  <a:gd name="connsiteX4552" fmla="*/ 62343 w 1503079"/>
                  <a:gd name="connsiteY4552" fmla="*/ 427670 h 813570"/>
                  <a:gd name="connsiteX4553" fmla="*/ 57355 w 1503079"/>
                  <a:gd name="connsiteY4553" fmla="*/ 427670 h 813570"/>
                  <a:gd name="connsiteX4554" fmla="*/ 56108 w 1503079"/>
                  <a:gd name="connsiteY4554" fmla="*/ 422683 h 813570"/>
                  <a:gd name="connsiteX4555" fmla="*/ 49874 w 1503079"/>
                  <a:gd name="connsiteY4555" fmla="*/ 422683 h 813570"/>
                  <a:gd name="connsiteX4556" fmla="*/ 47380 w 1503079"/>
                  <a:gd name="connsiteY4556" fmla="*/ 421436 h 813570"/>
                  <a:gd name="connsiteX4557" fmla="*/ 36159 w 1503079"/>
                  <a:gd name="connsiteY4557" fmla="*/ 420189 h 813570"/>
                  <a:gd name="connsiteX4558" fmla="*/ 31171 w 1503079"/>
                  <a:gd name="connsiteY4558" fmla="*/ 422683 h 813570"/>
                  <a:gd name="connsiteX4559" fmla="*/ 31171 w 1503079"/>
                  <a:gd name="connsiteY4559" fmla="*/ 426423 h 813570"/>
                  <a:gd name="connsiteX4560" fmla="*/ 32418 w 1503079"/>
                  <a:gd name="connsiteY4560" fmla="*/ 427670 h 813570"/>
                  <a:gd name="connsiteX4561" fmla="*/ 31171 w 1503079"/>
                  <a:gd name="connsiteY4561" fmla="*/ 431410 h 813570"/>
                  <a:gd name="connsiteX4562" fmla="*/ 34912 w 1503079"/>
                  <a:gd name="connsiteY4562" fmla="*/ 439515 h 813570"/>
                  <a:gd name="connsiteX4563" fmla="*/ 36159 w 1503079"/>
                  <a:gd name="connsiteY4563" fmla="*/ 440762 h 813570"/>
                  <a:gd name="connsiteX4564" fmla="*/ 38652 w 1503079"/>
                  <a:gd name="connsiteY4564" fmla="*/ 443256 h 813570"/>
                  <a:gd name="connsiteX4565" fmla="*/ 44887 w 1503079"/>
                  <a:gd name="connsiteY4565" fmla="*/ 445749 h 813570"/>
                  <a:gd name="connsiteX4566" fmla="*/ 44887 w 1503079"/>
                  <a:gd name="connsiteY4566" fmla="*/ 451984 h 813570"/>
                  <a:gd name="connsiteX4567" fmla="*/ 51121 w 1503079"/>
                  <a:gd name="connsiteY4567" fmla="*/ 450737 h 813570"/>
                  <a:gd name="connsiteX4568" fmla="*/ 57355 w 1503079"/>
                  <a:gd name="connsiteY4568" fmla="*/ 468816 h 813570"/>
                  <a:gd name="connsiteX4569" fmla="*/ 61096 w 1503079"/>
                  <a:gd name="connsiteY4569" fmla="*/ 470063 h 813570"/>
                  <a:gd name="connsiteX4570" fmla="*/ 69824 w 1503079"/>
                  <a:gd name="connsiteY4570" fmla="*/ 484402 h 813570"/>
                  <a:gd name="connsiteX4571" fmla="*/ 76058 w 1503079"/>
                  <a:gd name="connsiteY4571" fmla="*/ 498740 h 813570"/>
                  <a:gd name="connsiteX4572" fmla="*/ 79798 w 1503079"/>
                  <a:gd name="connsiteY4572" fmla="*/ 496247 h 813570"/>
                  <a:gd name="connsiteX4573" fmla="*/ 79798 w 1503079"/>
                  <a:gd name="connsiteY4573" fmla="*/ 498740 h 813570"/>
                  <a:gd name="connsiteX4574" fmla="*/ 82292 w 1503079"/>
                  <a:gd name="connsiteY4574" fmla="*/ 503728 h 813570"/>
                  <a:gd name="connsiteX4575" fmla="*/ 84786 w 1503079"/>
                  <a:gd name="connsiteY4575" fmla="*/ 507468 h 813570"/>
                  <a:gd name="connsiteX4576" fmla="*/ 89773 w 1503079"/>
                  <a:gd name="connsiteY4576" fmla="*/ 508715 h 813570"/>
                  <a:gd name="connsiteX4577" fmla="*/ 98501 w 1503079"/>
                  <a:gd name="connsiteY4577" fmla="*/ 513703 h 813570"/>
                  <a:gd name="connsiteX4578" fmla="*/ 103489 w 1503079"/>
                  <a:gd name="connsiteY4578" fmla="*/ 521184 h 813570"/>
                  <a:gd name="connsiteX4579" fmla="*/ 107229 w 1503079"/>
                  <a:gd name="connsiteY4579" fmla="*/ 526171 h 813570"/>
                  <a:gd name="connsiteX4580" fmla="*/ 122815 w 1503079"/>
                  <a:gd name="connsiteY4580" fmla="*/ 527418 h 813570"/>
                  <a:gd name="connsiteX4581" fmla="*/ 124062 w 1503079"/>
                  <a:gd name="connsiteY4581" fmla="*/ 534899 h 813570"/>
                  <a:gd name="connsiteX4582" fmla="*/ 131543 w 1503079"/>
                  <a:gd name="connsiteY4582" fmla="*/ 533652 h 813570"/>
                  <a:gd name="connsiteX4583" fmla="*/ 132790 w 1503079"/>
                  <a:gd name="connsiteY4583" fmla="*/ 537393 h 813570"/>
                  <a:gd name="connsiteX4584" fmla="*/ 136530 w 1503079"/>
                  <a:gd name="connsiteY4584" fmla="*/ 538640 h 813570"/>
                  <a:gd name="connsiteX4585" fmla="*/ 139024 w 1503079"/>
                  <a:gd name="connsiteY4585" fmla="*/ 543627 h 813570"/>
                  <a:gd name="connsiteX4586" fmla="*/ 144011 w 1503079"/>
                  <a:gd name="connsiteY4586" fmla="*/ 551108 h 813570"/>
                  <a:gd name="connsiteX4587" fmla="*/ 147752 w 1503079"/>
                  <a:gd name="connsiteY4587" fmla="*/ 549861 h 813570"/>
                  <a:gd name="connsiteX4588" fmla="*/ 150246 w 1503079"/>
                  <a:gd name="connsiteY4588" fmla="*/ 554849 h 813570"/>
                  <a:gd name="connsiteX4589" fmla="*/ 153986 w 1503079"/>
                  <a:gd name="connsiteY4589" fmla="*/ 557343 h 813570"/>
                  <a:gd name="connsiteX4590" fmla="*/ 155233 w 1503079"/>
                  <a:gd name="connsiteY4590" fmla="*/ 553602 h 813570"/>
                  <a:gd name="connsiteX4591" fmla="*/ 165208 w 1503079"/>
                  <a:gd name="connsiteY4591" fmla="*/ 561083 h 813570"/>
                  <a:gd name="connsiteX4592" fmla="*/ 168948 w 1503079"/>
                  <a:gd name="connsiteY4592" fmla="*/ 561083 h 813570"/>
                  <a:gd name="connsiteX4593" fmla="*/ 168948 w 1503079"/>
                  <a:gd name="connsiteY4593" fmla="*/ 563577 h 813570"/>
                  <a:gd name="connsiteX4594" fmla="*/ 171442 w 1503079"/>
                  <a:gd name="connsiteY4594" fmla="*/ 566070 h 813570"/>
                  <a:gd name="connsiteX4595" fmla="*/ 176429 w 1503079"/>
                  <a:gd name="connsiteY4595" fmla="*/ 566070 h 813570"/>
                  <a:gd name="connsiteX4596" fmla="*/ 175183 w 1503079"/>
                  <a:gd name="connsiteY4596" fmla="*/ 568564 h 813570"/>
                  <a:gd name="connsiteX4597" fmla="*/ 177676 w 1503079"/>
                  <a:gd name="connsiteY4597" fmla="*/ 566070 h 813570"/>
                  <a:gd name="connsiteX4598" fmla="*/ 183911 w 1503079"/>
                  <a:gd name="connsiteY4598" fmla="*/ 573552 h 813570"/>
                  <a:gd name="connsiteX4599" fmla="*/ 188898 w 1503079"/>
                  <a:gd name="connsiteY4599" fmla="*/ 573552 h 813570"/>
                  <a:gd name="connsiteX4600" fmla="*/ 193885 w 1503079"/>
                  <a:gd name="connsiteY4600" fmla="*/ 582280 h 813570"/>
                  <a:gd name="connsiteX4601" fmla="*/ 198873 w 1503079"/>
                  <a:gd name="connsiteY4601" fmla="*/ 583526 h 813570"/>
                  <a:gd name="connsiteX4602" fmla="*/ 200120 w 1503079"/>
                  <a:gd name="connsiteY4602" fmla="*/ 581033 h 813570"/>
                  <a:gd name="connsiteX4603" fmla="*/ 206354 w 1503079"/>
                  <a:gd name="connsiteY4603" fmla="*/ 582280 h 813570"/>
                  <a:gd name="connsiteX4604" fmla="*/ 215082 w 1503079"/>
                  <a:gd name="connsiteY4604" fmla="*/ 596618 h 813570"/>
                  <a:gd name="connsiteX4605" fmla="*/ 225057 w 1503079"/>
                  <a:gd name="connsiteY4605" fmla="*/ 597865 h 813570"/>
                  <a:gd name="connsiteX4606" fmla="*/ 227550 w 1503079"/>
                  <a:gd name="connsiteY4606" fmla="*/ 595371 h 813570"/>
                  <a:gd name="connsiteX4607" fmla="*/ 230044 w 1503079"/>
                  <a:gd name="connsiteY4607" fmla="*/ 594125 h 813570"/>
                  <a:gd name="connsiteX4608" fmla="*/ 243136 w 1503079"/>
                  <a:gd name="connsiteY4608" fmla="*/ 608463 h 813570"/>
                  <a:gd name="connsiteX4609" fmla="*/ 254981 w 1503079"/>
                  <a:gd name="connsiteY4609" fmla="*/ 609710 h 813570"/>
                  <a:gd name="connsiteX4610" fmla="*/ 264956 w 1503079"/>
                  <a:gd name="connsiteY4610" fmla="*/ 617191 h 813570"/>
                  <a:gd name="connsiteX4611" fmla="*/ 268696 w 1503079"/>
                  <a:gd name="connsiteY4611" fmla="*/ 615944 h 813570"/>
                  <a:gd name="connsiteX4612" fmla="*/ 274931 w 1503079"/>
                  <a:gd name="connsiteY4612" fmla="*/ 622179 h 813570"/>
                  <a:gd name="connsiteX4613" fmla="*/ 283659 w 1503079"/>
                  <a:gd name="connsiteY4613" fmla="*/ 623426 h 813570"/>
                  <a:gd name="connsiteX4614" fmla="*/ 282412 w 1503079"/>
                  <a:gd name="connsiteY4614" fmla="*/ 628413 h 813570"/>
                  <a:gd name="connsiteX4615" fmla="*/ 287399 w 1503079"/>
                  <a:gd name="connsiteY4615" fmla="*/ 627166 h 813570"/>
                  <a:gd name="connsiteX4616" fmla="*/ 287399 w 1503079"/>
                  <a:gd name="connsiteY4616" fmla="*/ 629660 h 813570"/>
                  <a:gd name="connsiteX4617" fmla="*/ 296127 w 1503079"/>
                  <a:gd name="connsiteY4617" fmla="*/ 634647 h 813570"/>
                  <a:gd name="connsiteX4618" fmla="*/ 303608 w 1503079"/>
                  <a:gd name="connsiteY4618" fmla="*/ 630907 h 813570"/>
                  <a:gd name="connsiteX4619" fmla="*/ 302361 w 1503079"/>
                  <a:gd name="connsiteY4619" fmla="*/ 634647 h 813570"/>
                  <a:gd name="connsiteX4620" fmla="*/ 303608 w 1503079"/>
                  <a:gd name="connsiteY4620" fmla="*/ 637141 h 813570"/>
                  <a:gd name="connsiteX4621" fmla="*/ 306102 w 1503079"/>
                  <a:gd name="connsiteY4621" fmla="*/ 638388 h 813570"/>
                  <a:gd name="connsiteX4622" fmla="*/ 312336 w 1503079"/>
                  <a:gd name="connsiteY4622" fmla="*/ 638388 h 813570"/>
                  <a:gd name="connsiteX4623" fmla="*/ 313583 w 1503079"/>
                  <a:gd name="connsiteY4623" fmla="*/ 634647 h 813570"/>
                  <a:gd name="connsiteX4624" fmla="*/ 319817 w 1503079"/>
                  <a:gd name="connsiteY4624" fmla="*/ 632154 h 813570"/>
                  <a:gd name="connsiteX4625" fmla="*/ 331663 w 1503079"/>
                  <a:gd name="connsiteY4625" fmla="*/ 633400 h 813570"/>
                  <a:gd name="connsiteX4626" fmla="*/ 332909 w 1503079"/>
                  <a:gd name="connsiteY4626" fmla="*/ 635894 h 813570"/>
                  <a:gd name="connsiteX4627" fmla="*/ 337897 w 1503079"/>
                  <a:gd name="connsiteY4627" fmla="*/ 632154 h 813570"/>
                  <a:gd name="connsiteX4628" fmla="*/ 347872 w 1503079"/>
                  <a:gd name="connsiteY4628" fmla="*/ 638388 h 813570"/>
                  <a:gd name="connsiteX4629" fmla="*/ 351612 w 1503079"/>
                  <a:gd name="connsiteY4629" fmla="*/ 639635 h 813570"/>
                  <a:gd name="connsiteX4630" fmla="*/ 357846 w 1503079"/>
                  <a:gd name="connsiteY4630" fmla="*/ 638388 h 813570"/>
                  <a:gd name="connsiteX4631" fmla="*/ 359093 w 1503079"/>
                  <a:gd name="connsiteY4631" fmla="*/ 632154 h 813570"/>
                  <a:gd name="connsiteX4632" fmla="*/ 361587 w 1503079"/>
                  <a:gd name="connsiteY4632" fmla="*/ 634647 h 813570"/>
                  <a:gd name="connsiteX4633" fmla="*/ 362834 w 1503079"/>
                  <a:gd name="connsiteY4633" fmla="*/ 629660 h 813570"/>
                  <a:gd name="connsiteX4634" fmla="*/ 369068 w 1503079"/>
                  <a:gd name="connsiteY4634" fmla="*/ 634647 h 813570"/>
                  <a:gd name="connsiteX4635" fmla="*/ 382160 w 1503079"/>
                  <a:gd name="connsiteY4635" fmla="*/ 633400 h 813570"/>
                  <a:gd name="connsiteX4636" fmla="*/ 384654 w 1503079"/>
                  <a:gd name="connsiteY4636" fmla="*/ 633400 h 813570"/>
                  <a:gd name="connsiteX4637" fmla="*/ 388394 w 1503079"/>
                  <a:gd name="connsiteY4637" fmla="*/ 632154 h 813570"/>
                  <a:gd name="connsiteX4638" fmla="*/ 398369 w 1503079"/>
                  <a:gd name="connsiteY4638" fmla="*/ 629660 h 813570"/>
                  <a:gd name="connsiteX4639" fmla="*/ 408344 w 1503079"/>
                  <a:gd name="connsiteY4639" fmla="*/ 632154 h 813570"/>
                  <a:gd name="connsiteX4640" fmla="*/ 409591 w 1503079"/>
                  <a:gd name="connsiteY4640" fmla="*/ 628413 h 813570"/>
                  <a:gd name="connsiteX4641" fmla="*/ 419566 w 1503079"/>
                  <a:gd name="connsiteY4641" fmla="*/ 630907 h 813570"/>
                  <a:gd name="connsiteX4642" fmla="*/ 419566 w 1503079"/>
                  <a:gd name="connsiteY4642" fmla="*/ 633400 h 813570"/>
                  <a:gd name="connsiteX4643" fmla="*/ 427047 w 1503079"/>
                  <a:gd name="connsiteY4643" fmla="*/ 629660 h 813570"/>
                  <a:gd name="connsiteX4644" fmla="*/ 429540 w 1503079"/>
                  <a:gd name="connsiteY4644" fmla="*/ 623426 h 813570"/>
                  <a:gd name="connsiteX4645" fmla="*/ 441385 w 1503079"/>
                  <a:gd name="connsiteY4645" fmla="*/ 622179 h 813570"/>
                  <a:gd name="connsiteX4646" fmla="*/ 447620 w 1503079"/>
                  <a:gd name="connsiteY4646" fmla="*/ 624672 h 813570"/>
                  <a:gd name="connsiteX4647" fmla="*/ 452607 w 1503079"/>
                  <a:gd name="connsiteY4647" fmla="*/ 624672 h 813570"/>
                  <a:gd name="connsiteX4648" fmla="*/ 453854 w 1503079"/>
                  <a:gd name="connsiteY4648" fmla="*/ 619685 h 813570"/>
                  <a:gd name="connsiteX4649" fmla="*/ 457595 w 1503079"/>
                  <a:gd name="connsiteY4649" fmla="*/ 618438 h 813570"/>
                  <a:gd name="connsiteX4650" fmla="*/ 460088 w 1503079"/>
                  <a:gd name="connsiteY4650" fmla="*/ 617191 h 813570"/>
                  <a:gd name="connsiteX4651" fmla="*/ 462582 w 1503079"/>
                  <a:gd name="connsiteY4651" fmla="*/ 618438 h 813570"/>
                  <a:gd name="connsiteX4652" fmla="*/ 468816 w 1503079"/>
                  <a:gd name="connsiteY4652" fmla="*/ 619685 h 813570"/>
                  <a:gd name="connsiteX4653" fmla="*/ 467569 w 1503079"/>
                  <a:gd name="connsiteY4653" fmla="*/ 617191 h 813570"/>
                  <a:gd name="connsiteX4654" fmla="*/ 471310 w 1503079"/>
                  <a:gd name="connsiteY4654" fmla="*/ 614698 h 813570"/>
                  <a:gd name="connsiteX4655" fmla="*/ 472557 w 1503079"/>
                  <a:gd name="connsiteY4655" fmla="*/ 615944 h 813570"/>
                  <a:gd name="connsiteX4656" fmla="*/ 480038 w 1503079"/>
                  <a:gd name="connsiteY4656" fmla="*/ 615944 h 813570"/>
                  <a:gd name="connsiteX4657" fmla="*/ 482532 w 1503079"/>
                  <a:gd name="connsiteY4657" fmla="*/ 608463 h 813570"/>
                  <a:gd name="connsiteX4658" fmla="*/ 491260 w 1503079"/>
                  <a:gd name="connsiteY4658" fmla="*/ 610957 h 813570"/>
                  <a:gd name="connsiteX4659" fmla="*/ 493753 w 1503079"/>
                  <a:gd name="connsiteY4659" fmla="*/ 608463 h 813570"/>
                  <a:gd name="connsiteX4660" fmla="*/ 506845 w 1503079"/>
                  <a:gd name="connsiteY4660" fmla="*/ 607217 h 813570"/>
                  <a:gd name="connsiteX4661" fmla="*/ 505598 w 1503079"/>
                  <a:gd name="connsiteY4661" fmla="*/ 602229 h 813570"/>
                  <a:gd name="connsiteX4662" fmla="*/ 509339 w 1503079"/>
                  <a:gd name="connsiteY4662" fmla="*/ 602229 h 813570"/>
                  <a:gd name="connsiteX4663" fmla="*/ 513079 w 1503079"/>
                  <a:gd name="connsiteY4663" fmla="*/ 600982 h 813570"/>
                  <a:gd name="connsiteX4664" fmla="*/ 514326 w 1503079"/>
                  <a:gd name="connsiteY4664" fmla="*/ 603476 h 813570"/>
                  <a:gd name="connsiteX4665" fmla="*/ 518067 w 1503079"/>
                  <a:gd name="connsiteY4665" fmla="*/ 603476 h 813570"/>
                  <a:gd name="connsiteX4666" fmla="*/ 519314 w 1503079"/>
                  <a:gd name="connsiteY4666" fmla="*/ 599735 h 813570"/>
                  <a:gd name="connsiteX4667" fmla="*/ 525548 w 1503079"/>
                  <a:gd name="connsiteY4667" fmla="*/ 595995 h 813570"/>
                  <a:gd name="connsiteX4668" fmla="*/ 530535 w 1503079"/>
                  <a:gd name="connsiteY4668" fmla="*/ 597242 h 813570"/>
                  <a:gd name="connsiteX4669" fmla="*/ 531782 w 1503079"/>
                  <a:gd name="connsiteY4669" fmla="*/ 594748 h 813570"/>
                  <a:gd name="connsiteX4670" fmla="*/ 535523 w 1503079"/>
                  <a:gd name="connsiteY4670" fmla="*/ 595995 h 813570"/>
                  <a:gd name="connsiteX4671" fmla="*/ 540510 w 1503079"/>
                  <a:gd name="connsiteY4671" fmla="*/ 592254 h 813570"/>
                  <a:gd name="connsiteX4672" fmla="*/ 550485 w 1503079"/>
                  <a:gd name="connsiteY4672" fmla="*/ 595995 h 813570"/>
                  <a:gd name="connsiteX4673" fmla="*/ 551732 w 1503079"/>
                  <a:gd name="connsiteY4673" fmla="*/ 588514 h 813570"/>
                  <a:gd name="connsiteX4674" fmla="*/ 561707 w 1503079"/>
                  <a:gd name="connsiteY4674" fmla="*/ 591007 h 813570"/>
                  <a:gd name="connsiteX4675" fmla="*/ 565447 w 1503079"/>
                  <a:gd name="connsiteY4675" fmla="*/ 584773 h 813570"/>
                  <a:gd name="connsiteX4676" fmla="*/ 567941 w 1503079"/>
                  <a:gd name="connsiteY4676" fmla="*/ 588514 h 813570"/>
                  <a:gd name="connsiteX4677" fmla="*/ 574175 w 1503079"/>
                  <a:gd name="connsiteY4677" fmla="*/ 591007 h 813570"/>
                  <a:gd name="connsiteX4678" fmla="*/ 575422 w 1503079"/>
                  <a:gd name="connsiteY4678" fmla="*/ 587267 h 813570"/>
                  <a:gd name="connsiteX4679" fmla="*/ 577916 w 1503079"/>
                  <a:gd name="connsiteY4679" fmla="*/ 584773 h 813570"/>
                  <a:gd name="connsiteX4680" fmla="*/ 592254 w 1503079"/>
                  <a:gd name="connsiteY4680" fmla="*/ 586020 h 813570"/>
                  <a:gd name="connsiteX4681" fmla="*/ 594748 w 1503079"/>
                  <a:gd name="connsiteY4681" fmla="*/ 582280 h 813570"/>
                  <a:gd name="connsiteX4682" fmla="*/ 597242 w 1503079"/>
                  <a:gd name="connsiteY4682" fmla="*/ 583526 h 813570"/>
                  <a:gd name="connsiteX4683" fmla="*/ 599736 w 1503079"/>
                  <a:gd name="connsiteY4683" fmla="*/ 583526 h 813570"/>
                  <a:gd name="connsiteX4684" fmla="*/ 602229 w 1503079"/>
                  <a:gd name="connsiteY4684" fmla="*/ 578539 h 813570"/>
                  <a:gd name="connsiteX4685" fmla="*/ 612204 w 1503079"/>
                  <a:gd name="connsiteY4685" fmla="*/ 582280 h 813570"/>
                  <a:gd name="connsiteX4686" fmla="*/ 613451 w 1503079"/>
                  <a:gd name="connsiteY4686" fmla="*/ 579786 h 813570"/>
                  <a:gd name="connsiteX4687" fmla="*/ 618438 w 1503079"/>
                  <a:gd name="connsiteY4687" fmla="*/ 577292 h 813570"/>
                  <a:gd name="connsiteX4688" fmla="*/ 622179 w 1503079"/>
                  <a:gd name="connsiteY4688" fmla="*/ 574798 h 813570"/>
                  <a:gd name="connsiteX4689" fmla="*/ 623426 w 1503079"/>
                  <a:gd name="connsiteY4689" fmla="*/ 577292 h 813570"/>
                  <a:gd name="connsiteX4690" fmla="*/ 627166 w 1503079"/>
                  <a:gd name="connsiteY4690" fmla="*/ 573552 h 813570"/>
                  <a:gd name="connsiteX4691" fmla="*/ 634647 w 1503079"/>
                  <a:gd name="connsiteY4691" fmla="*/ 578539 h 813570"/>
                  <a:gd name="connsiteX4692" fmla="*/ 637141 w 1503079"/>
                  <a:gd name="connsiteY4692" fmla="*/ 576045 h 813570"/>
                  <a:gd name="connsiteX4693" fmla="*/ 639635 w 1503079"/>
                  <a:gd name="connsiteY4693" fmla="*/ 573552 h 813570"/>
                  <a:gd name="connsiteX4694" fmla="*/ 656467 w 1503079"/>
                  <a:gd name="connsiteY4694" fmla="*/ 572305 h 813570"/>
                  <a:gd name="connsiteX4695" fmla="*/ 656467 w 1503079"/>
                  <a:gd name="connsiteY4695" fmla="*/ 577292 h 813570"/>
                  <a:gd name="connsiteX4696" fmla="*/ 657714 w 1503079"/>
                  <a:gd name="connsiteY4696" fmla="*/ 574798 h 813570"/>
                  <a:gd name="connsiteX4697" fmla="*/ 660208 w 1503079"/>
                  <a:gd name="connsiteY4697" fmla="*/ 576045 h 813570"/>
                  <a:gd name="connsiteX4698" fmla="*/ 670183 w 1503079"/>
                  <a:gd name="connsiteY4698" fmla="*/ 576045 h 813570"/>
                  <a:gd name="connsiteX4699" fmla="*/ 670183 w 1503079"/>
                  <a:gd name="connsiteY4699" fmla="*/ 574798 h 813570"/>
                  <a:gd name="connsiteX4700" fmla="*/ 673923 w 1503079"/>
                  <a:gd name="connsiteY4700" fmla="*/ 569811 h 813570"/>
                  <a:gd name="connsiteX4701" fmla="*/ 676417 w 1503079"/>
                  <a:gd name="connsiteY4701" fmla="*/ 572305 h 813570"/>
                  <a:gd name="connsiteX4702" fmla="*/ 677664 w 1503079"/>
                  <a:gd name="connsiteY4702" fmla="*/ 574798 h 813570"/>
                  <a:gd name="connsiteX4703" fmla="*/ 693249 w 1503079"/>
                  <a:gd name="connsiteY4703" fmla="*/ 574798 h 813570"/>
                  <a:gd name="connsiteX4704" fmla="*/ 696990 w 1503079"/>
                  <a:gd name="connsiteY4704" fmla="*/ 577292 h 813570"/>
                  <a:gd name="connsiteX4705" fmla="*/ 695743 w 1503079"/>
                  <a:gd name="connsiteY4705" fmla="*/ 572305 h 813570"/>
                  <a:gd name="connsiteX4706" fmla="*/ 698237 w 1503079"/>
                  <a:gd name="connsiteY4706" fmla="*/ 569811 h 813570"/>
                  <a:gd name="connsiteX4707" fmla="*/ 705718 w 1503079"/>
                  <a:gd name="connsiteY4707" fmla="*/ 573552 h 813570"/>
                  <a:gd name="connsiteX4708" fmla="*/ 711952 w 1503079"/>
                  <a:gd name="connsiteY4708" fmla="*/ 571058 h 813570"/>
                  <a:gd name="connsiteX4709" fmla="*/ 718186 w 1503079"/>
                  <a:gd name="connsiteY4709" fmla="*/ 572305 h 813570"/>
                  <a:gd name="connsiteX4710" fmla="*/ 720680 w 1503079"/>
                  <a:gd name="connsiteY4710" fmla="*/ 574798 h 813570"/>
                  <a:gd name="connsiteX4711" fmla="*/ 743747 w 1503079"/>
                  <a:gd name="connsiteY4711" fmla="*/ 573552 h 813570"/>
                  <a:gd name="connsiteX4712" fmla="*/ 746241 w 1503079"/>
                  <a:gd name="connsiteY4712" fmla="*/ 574798 h 813570"/>
                  <a:gd name="connsiteX4713" fmla="*/ 746241 w 1503079"/>
                  <a:gd name="connsiteY4713" fmla="*/ 577292 h 813570"/>
                  <a:gd name="connsiteX4714" fmla="*/ 749981 w 1503079"/>
                  <a:gd name="connsiteY4714" fmla="*/ 582280 h 813570"/>
                  <a:gd name="connsiteX4715" fmla="*/ 753722 w 1503079"/>
                  <a:gd name="connsiteY4715" fmla="*/ 574798 h 813570"/>
                  <a:gd name="connsiteX4716" fmla="*/ 758709 w 1503079"/>
                  <a:gd name="connsiteY4716" fmla="*/ 577292 h 813570"/>
                  <a:gd name="connsiteX4717" fmla="*/ 764943 w 1503079"/>
                  <a:gd name="connsiteY4717" fmla="*/ 576045 h 813570"/>
                  <a:gd name="connsiteX4718" fmla="*/ 766190 w 1503079"/>
                  <a:gd name="connsiteY4718" fmla="*/ 577292 h 813570"/>
                  <a:gd name="connsiteX4719" fmla="*/ 766190 w 1503079"/>
                  <a:gd name="connsiteY4719" fmla="*/ 576045 h 813570"/>
                  <a:gd name="connsiteX4720" fmla="*/ 769931 w 1503079"/>
                  <a:gd name="connsiteY4720" fmla="*/ 577292 h 813570"/>
                  <a:gd name="connsiteX4721" fmla="*/ 769931 w 1503079"/>
                  <a:gd name="connsiteY4721" fmla="*/ 581033 h 813570"/>
                  <a:gd name="connsiteX4722" fmla="*/ 776165 w 1503079"/>
                  <a:gd name="connsiteY4722" fmla="*/ 579786 h 813570"/>
                  <a:gd name="connsiteX4723" fmla="*/ 786140 w 1503079"/>
                  <a:gd name="connsiteY4723" fmla="*/ 587267 h 813570"/>
                  <a:gd name="connsiteX4724" fmla="*/ 789880 w 1503079"/>
                  <a:gd name="connsiteY4724" fmla="*/ 583526 h 813570"/>
                  <a:gd name="connsiteX4725" fmla="*/ 804219 w 1503079"/>
                  <a:gd name="connsiteY4725" fmla="*/ 591007 h 813570"/>
                  <a:gd name="connsiteX4726" fmla="*/ 805466 w 1503079"/>
                  <a:gd name="connsiteY4726" fmla="*/ 588514 h 813570"/>
                  <a:gd name="connsiteX4727" fmla="*/ 811700 w 1503079"/>
                  <a:gd name="connsiteY4727" fmla="*/ 588514 h 813570"/>
                  <a:gd name="connsiteX4728" fmla="*/ 814194 w 1503079"/>
                  <a:gd name="connsiteY4728" fmla="*/ 592254 h 813570"/>
                  <a:gd name="connsiteX4729" fmla="*/ 827286 w 1503079"/>
                  <a:gd name="connsiteY4729" fmla="*/ 593501 h 813570"/>
                  <a:gd name="connsiteX4730" fmla="*/ 828533 w 1503079"/>
                  <a:gd name="connsiteY4730" fmla="*/ 597242 h 813570"/>
                  <a:gd name="connsiteX4731" fmla="*/ 834767 w 1503079"/>
                  <a:gd name="connsiteY4731" fmla="*/ 599735 h 813570"/>
                  <a:gd name="connsiteX4732" fmla="*/ 841001 w 1503079"/>
                  <a:gd name="connsiteY4732" fmla="*/ 598489 h 813570"/>
                  <a:gd name="connsiteX4733" fmla="*/ 843495 w 1503079"/>
                  <a:gd name="connsiteY4733" fmla="*/ 602229 h 813570"/>
                  <a:gd name="connsiteX4734" fmla="*/ 847236 w 1503079"/>
                  <a:gd name="connsiteY4734" fmla="*/ 599735 h 813570"/>
                  <a:gd name="connsiteX4735" fmla="*/ 855964 w 1503079"/>
                  <a:gd name="connsiteY4735" fmla="*/ 604723 h 813570"/>
                  <a:gd name="connsiteX4736" fmla="*/ 863445 w 1503079"/>
                  <a:gd name="connsiteY4736" fmla="*/ 604723 h 813570"/>
                  <a:gd name="connsiteX4737" fmla="*/ 870926 w 1503079"/>
                  <a:gd name="connsiteY4737" fmla="*/ 609710 h 813570"/>
                  <a:gd name="connsiteX4738" fmla="*/ 874666 w 1503079"/>
                  <a:gd name="connsiteY4738" fmla="*/ 608463 h 813570"/>
                  <a:gd name="connsiteX4739" fmla="*/ 878407 w 1503079"/>
                  <a:gd name="connsiteY4739" fmla="*/ 607217 h 813570"/>
                  <a:gd name="connsiteX4740" fmla="*/ 879654 w 1503079"/>
                  <a:gd name="connsiteY4740" fmla="*/ 608463 h 813570"/>
                  <a:gd name="connsiteX4741" fmla="*/ 882147 w 1503079"/>
                  <a:gd name="connsiteY4741" fmla="*/ 610957 h 813570"/>
                  <a:gd name="connsiteX4742" fmla="*/ 885888 w 1503079"/>
                  <a:gd name="connsiteY4742" fmla="*/ 614698 h 813570"/>
                  <a:gd name="connsiteX4743" fmla="*/ 890875 w 1503079"/>
                  <a:gd name="connsiteY4743" fmla="*/ 612204 h 813570"/>
                  <a:gd name="connsiteX4744" fmla="*/ 897110 w 1503079"/>
                  <a:gd name="connsiteY4744" fmla="*/ 617191 h 813570"/>
                  <a:gd name="connsiteX4745" fmla="*/ 903344 w 1503079"/>
                  <a:gd name="connsiteY4745" fmla="*/ 613451 h 813570"/>
                  <a:gd name="connsiteX4746" fmla="*/ 912072 w 1503079"/>
                  <a:gd name="connsiteY4746" fmla="*/ 625296 h 813570"/>
                  <a:gd name="connsiteX4747" fmla="*/ 917059 w 1503079"/>
                  <a:gd name="connsiteY4747" fmla="*/ 617815 h 813570"/>
                  <a:gd name="connsiteX4748" fmla="*/ 919553 w 1503079"/>
                  <a:gd name="connsiteY4748" fmla="*/ 626543 h 813570"/>
                  <a:gd name="connsiteX4749" fmla="*/ 920800 w 1503079"/>
                  <a:gd name="connsiteY4749" fmla="*/ 619062 h 813570"/>
                  <a:gd name="connsiteX4750" fmla="*/ 927034 w 1503079"/>
                  <a:gd name="connsiteY4750" fmla="*/ 622802 h 813570"/>
                  <a:gd name="connsiteX4751" fmla="*/ 929528 w 1503079"/>
                  <a:gd name="connsiteY4751" fmla="*/ 625296 h 813570"/>
                  <a:gd name="connsiteX4752" fmla="*/ 935762 w 1503079"/>
                  <a:gd name="connsiteY4752" fmla="*/ 626543 h 813570"/>
                  <a:gd name="connsiteX4753" fmla="*/ 937009 w 1503079"/>
                  <a:gd name="connsiteY4753" fmla="*/ 627790 h 813570"/>
                  <a:gd name="connsiteX4754" fmla="*/ 939503 w 1503079"/>
                  <a:gd name="connsiteY4754" fmla="*/ 630283 h 813570"/>
                  <a:gd name="connsiteX4755" fmla="*/ 945737 w 1503079"/>
                  <a:gd name="connsiteY4755" fmla="*/ 627790 h 813570"/>
                  <a:gd name="connsiteX4756" fmla="*/ 951971 w 1503079"/>
                  <a:gd name="connsiteY4756" fmla="*/ 632777 h 813570"/>
                  <a:gd name="connsiteX4757" fmla="*/ 958205 w 1503079"/>
                  <a:gd name="connsiteY4757" fmla="*/ 630283 h 813570"/>
                  <a:gd name="connsiteX4758" fmla="*/ 959452 w 1503079"/>
                  <a:gd name="connsiteY4758" fmla="*/ 631530 h 813570"/>
                  <a:gd name="connsiteX4759" fmla="*/ 963193 w 1503079"/>
                  <a:gd name="connsiteY4759" fmla="*/ 632777 h 813570"/>
                  <a:gd name="connsiteX4760" fmla="*/ 965686 w 1503079"/>
                  <a:gd name="connsiteY4760" fmla="*/ 631530 h 813570"/>
                  <a:gd name="connsiteX4761" fmla="*/ 965686 w 1503079"/>
                  <a:gd name="connsiteY4761" fmla="*/ 637764 h 813570"/>
                  <a:gd name="connsiteX4762" fmla="*/ 970674 w 1503079"/>
                  <a:gd name="connsiteY4762" fmla="*/ 635271 h 813570"/>
                  <a:gd name="connsiteX4763" fmla="*/ 974414 w 1503079"/>
                  <a:gd name="connsiteY4763" fmla="*/ 636518 h 813570"/>
                  <a:gd name="connsiteX4764" fmla="*/ 975661 w 1503079"/>
                  <a:gd name="connsiteY4764" fmla="*/ 637764 h 813570"/>
                  <a:gd name="connsiteX4765" fmla="*/ 979402 w 1503079"/>
                  <a:gd name="connsiteY4765" fmla="*/ 639011 h 813570"/>
                  <a:gd name="connsiteX4766" fmla="*/ 984389 w 1503079"/>
                  <a:gd name="connsiteY4766" fmla="*/ 636518 h 813570"/>
                  <a:gd name="connsiteX4767" fmla="*/ 998728 w 1503079"/>
                  <a:gd name="connsiteY4767" fmla="*/ 640258 h 813570"/>
                  <a:gd name="connsiteX4768" fmla="*/ 1003715 w 1503079"/>
                  <a:gd name="connsiteY4768" fmla="*/ 647739 h 813570"/>
                  <a:gd name="connsiteX4769" fmla="*/ 1003715 w 1503079"/>
                  <a:gd name="connsiteY4769" fmla="*/ 643999 h 813570"/>
                  <a:gd name="connsiteX4770" fmla="*/ 1011197 w 1503079"/>
                  <a:gd name="connsiteY4770" fmla="*/ 643999 h 813570"/>
                  <a:gd name="connsiteX4771" fmla="*/ 1014937 w 1503079"/>
                  <a:gd name="connsiteY4771" fmla="*/ 642752 h 813570"/>
                  <a:gd name="connsiteX4772" fmla="*/ 1019925 w 1503079"/>
                  <a:gd name="connsiteY4772" fmla="*/ 643999 h 813570"/>
                  <a:gd name="connsiteX4773" fmla="*/ 1029899 w 1503079"/>
                  <a:gd name="connsiteY4773" fmla="*/ 645245 h 813570"/>
                  <a:gd name="connsiteX4774" fmla="*/ 1029899 w 1503079"/>
                  <a:gd name="connsiteY4774" fmla="*/ 643999 h 813570"/>
                  <a:gd name="connsiteX4775" fmla="*/ 1031146 w 1503079"/>
                  <a:gd name="connsiteY4775" fmla="*/ 645245 h 813570"/>
                  <a:gd name="connsiteX4776" fmla="*/ 1033640 w 1503079"/>
                  <a:gd name="connsiteY4776" fmla="*/ 641505 h 813570"/>
                  <a:gd name="connsiteX4777" fmla="*/ 1049226 w 1503079"/>
                  <a:gd name="connsiteY4777" fmla="*/ 642752 h 813570"/>
                  <a:gd name="connsiteX4778" fmla="*/ 1051719 w 1503079"/>
                  <a:gd name="connsiteY4778" fmla="*/ 640258 h 813570"/>
                  <a:gd name="connsiteX4779" fmla="*/ 1052966 w 1503079"/>
                  <a:gd name="connsiteY4779" fmla="*/ 639011 h 813570"/>
                  <a:gd name="connsiteX4780" fmla="*/ 1066058 w 1503079"/>
                  <a:gd name="connsiteY4780" fmla="*/ 642752 h 813570"/>
                  <a:gd name="connsiteX4781" fmla="*/ 1072292 w 1503079"/>
                  <a:gd name="connsiteY4781" fmla="*/ 639011 h 813570"/>
                  <a:gd name="connsiteX4782" fmla="*/ 1081020 w 1503079"/>
                  <a:gd name="connsiteY4782" fmla="*/ 639011 h 813570"/>
                  <a:gd name="connsiteX4783" fmla="*/ 1084761 w 1503079"/>
                  <a:gd name="connsiteY4783" fmla="*/ 640258 h 813570"/>
                  <a:gd name="connsiteX4784" fmla="*/ 1086008 w 1503079"/>
                  <a:gd name="connsiteY4784" fmla="*/ 641505 h 813570"/>
                  <a:gd name="connsiteX4785" fmla="*/ 1090995 w 1503079"/>
                  <a:gd name="connsiteY4785" fmla="*/ 641505 h 813570"/>
                  <a:gd name="connsiteX4786" fmla="*/ 1092242 w 1503079"/>
                  <a:gd name="connsiteY4786" fmla="*/ 636518 h 813570"/>
                  <a:gd name="connsiteX4787" fmla="*/ 1102217 w 1503079"/>
                  <a:gd name="connsiteY4787" fmla="*/ 637764 h 813570"/>
                  <a:gd name="connsiteX4788" fmla="*/ 1103464 w 1503079"/>
                  <a:gd name="connsiteY4788" fmla="*/ 634024 h 813570"/>
                  <a:gd name="connsiteX4789" fmla="*/ 1105957 w 1503079"/>
                  <a:gd name="connsiteY4789" fmla="*/ 634024 h 813570"/>
                  <a:gd name="connsiteX4790" fmla="*/ 1109698 w 1503079"/>
                  <a:gd name="connsiteY4790" fmla="*/ 629036 h 813570"/>
                  <a:gd name="connsiteX4791" fmla="*/ 1110945 w 1503079"/>
                  <a:gd name="connsiteY4791" fmla="*/ 635271 h 813570"/>
                  <a:gd name="connsiteX4792" fmla="*/ 1113438 w 1503079"/>
                  <a:gd name="connsiteY4792" fmla="*/ 632777 h 813570"/>
                  <a:gd name="connsiteX4793" fmla="*/ 1118426 w 1503079"/>
                  <a:gd name="connsiteY4793" fmla="*/ 630283 h 813570"/>
                  <a:gd name="connsiteX4794" fmla="*/ 1120920 w 1503079"/>
                  <a:gd name="connsiteY4794" fmla="*/ 631530 h 813570"/>
                  <a:gd name="connsiteX4795" fmla="*/ 1123413 w 1503079"/>
                  <a:gd name="connsiteY4795" fmla="*/ 631530 h 813570"/>
                  <a:gd name="connsiteX4796" fmla="*/ 1123413 w 1503079"/>
                  <a:gd name="connsiteY4796" fmla="*/ 632777 h 813570"/>
                  <a:gd name="connsiteX4797" fmla="*/ 1130894 w 1503079"/>
                  <a:gd name="connsiteY4797" fmla="*/ 634024 h 813570"/>
                  <a:gd name="connsiteX4798" fmla="*/ 1132141 w 1503079"/>
                  <a:gd name="connsiteY4798" fmla="*/ 627790 h 813570"/>
                  <a:gd name="connsiteX4799" fmla="*/ 1148974 w 1503079"/>
                  <a:gd name="connsiteY4799" fmla="*/ 631530 h 813570"/>
                  <a:gd name="connsiteX4800" fmla="*/ 1152714 w 1503079"/>
                  <a:gd name="connsiteY4800" fmla="*/ 626543 h 813570"/>
                  <a:gd name="connsiteX4801" fmla="*/ 1157702 w 1503079"/>
                  <a:gd name="connsiteY4801" fmla="*/ 626543 h 813570"/>
                  <a:gd name="connsiteX4802" fmla="*/ 1161442 w 1503079"/>
                  <a:gd name="connsiteY4802" fmla="*/ 622802 h 813570"/>
                  <a:gd name="connsiteX4803" fmla="*/ 1162689 w 1503079"/>
                  <a:gd name="connsiteY4803" fmla="*/ 625296 h 813570"/>
                  <a:gd name="connsiteX4804" fmla="*/ 1165183 w 1503079"/>
                  <a:gd name="connsiteY4804" fmla="*/ 622802 h 813570"/>
                  <a:gd name="connsiteX4805" fmla="*/ 1172664 w 1503079"/>
                  <a:gd name="connsiteY4805" fmla="*/ 626543 h 813570"/>
                  <a:gd name="connsiteX4806" fmla="*/ 1172664 w 1503079"/>
                  <a:gd name="connsiteY4806" fmla="*/ 622802 h 813570"/>
                  <a:gd name="connsiteX4807" fmla="*/ 1176404 w 1503079"/>
                  <a:gd name="connsiteY4807" fmla="*/ 621555 h 813570"/>
                  <a:gd name="connsiteX4808" fmla="*/ 1177651 w 1503079"/>
                  <a:gd name="connsiteY4808" fmla="*/ 622802 h 813570"/>
                  <a:gd name="connsiteX4809" fmla="*/ 1180145 w 1503079"/>
                  <a:gd name="connsiteY4809" fmla="*/ 624049 h 813570"/>
                  <a:gd name="connsiteX4810" fmla="*/ 1182639 w 1503079"/>
                  <a:gd name="connsiteY4810" fmla="*/ 620308 h 813570"/>
                  <a:gd name="connsiteX4811" fmla="*/ 1187626 w 1503079"/>
                  <a:gd name="connsiteY4811" fmla="*/ 620308 h 813570"/>
                  <a:gd name="connsiteX4812" fmla="*/ 1190120 w 1503079"/>
                  <a:gd name="connsiteY4812" fmla="*/ 621555 h 813570"/>
                  <a:gd name="connsiteX4813" fmla="*/ 1197601 w 1503079"/>
                  <a:gd name="connsiteY4813" fmla="*/ 619062 h 813570"/>
                  <a:gd name="connsiteX4814" fmla="*/ 1196354 w 1503079"/>
                  <a:gd name="connsiteY4814" fmla="*/ 614074 h 813570"/>
                  <a:gd name="connsiteX4815" fmla="*/ 1202588 w 1503079"/>
                  <a:gd name="connsiteY4815" fmla="*/ 610334 h 813570"/>
                  <a:gd name="connsiteX4816" fmla="*/ 1208823 w 1503079"/>
                  <a:gd name="connsiteY4816" fmla="*/ 611581 h 813570"/>
                  <a:gd name="connsiteX4817" fmla="*/ 1211316 w 1503079"/>
                  <a:gd name="connsiteY4817" fmla="*/ 612827 h 813570"/>
                  <a:gd name="connsiteX4818" fmla="*/ 1215057 w 1503079"/>
                  <a:gd name="connsiteY4818" fmla="*/ 610334 h 813570"/>
                  <a:gd name="connsiteX4819" fmla="*/ 1218797 w 1503079"/>
                  <a:gd name="connsiteY4819" fmla="*/ 607840 h 813570"/>
                  <a:gd name="connsiteX4820" fmla="*/ 1222538 w 1503079"/>
                  <a:gd name="connsiteY4820" fmla="*/ 609087 h 813570"/>
                  <a:gd name="connsiteX4821" fmla="*/ 1225032 w 1503079"/>
                  <a:gd name="connsiteY4821" fmla="*/ 605346 h 813570"/>
                  <a:gd name="connsiteX4822" fmla="*/ 1230019 w 1503079"/>
                  <a:gd name="connsiteY4822" fmla="*/ 604099 h 813570"/>
                  <a:gd name="connsiteX4823" fmla="*/ 1237500 w 1503079"/>
                  <a:gd name="connsiteY4823" fmla="*/ 599112 h 813570"/>
                  <a:gd name="connsiteX4824" fmla="*/ 1244981 w 1503079"/>
                  <a:gd name="connsiteY4824" fmla="*/ 599112 h 813570"/>
                  <a:gd name="connsiteX4825" fmla="*/ 1247475 w 1503079"/>
                  <a:gd name="connsiteY4825" fmla="*/ 596618 h 813570"/>
                  <a:gd name="connsiteX4826" fmla="*/ 1249969 w 1503079"/>
                  <a:gd name="connsiteY4826" fmla="*/ 594125 h 813570"/>
                  <a:gd name="connsiteX4827" fmla="*/ 1254956 w 1503079"/>
                  <a:gd name="connsiteY4827" fmla="*/ 595371 h 813570"/>
                  <a:gd name="connsiteX4828" fmla="*/ 1257450 w 1503079"/>
                  <a:gd name="connsiteY4828" fmla="*/ 595371 h 813570"/>
                  <a:gd name="connsiteX4829" fmla="*/ 1259943 w 1503079"/>
                  <a:gd name="connsiteY4829" fmla="*/ 591631 h 813570"/>
                  <a:gd name="connsiteX4830" fmla="*/ 1263684 w 1503079"/>
                  <a:gd name="connsiteY4830" fmla="*/ 592878 h 813570"/>
                  <a:gd name="connsiteX4831" fmla="*/ 1267425 w 1503079"/>
                  <a:gd name="connsiteY4831" fmla="*/ 591631 h 813570"/>
                  <a:gd name="connsiteX4832" fmla="*/ 1266178 w 1503079"/>
                  <a:gd name="connsiteY4832" fmla="*/ 589137 h 813570"/>
                  <a:gd name="connsiteX4833" fmla="*/ 1268671 w 1503079"/>
                  <a:gd name="connsiteY4833" fmla="*/ 586643 h 813570"/>
                  <a:gd name="connsiteX4834" fmla="*/ 1269918 w 1503079"/>
                  <a:gd name="connsiteY4834" fmla="*/ 582903 h 813570"/>
                  <a:gd name="connsiteX4835" fmla="*/ 1272412 w 1503079"/>
                  <a:gd name="connsiteY4835" fmla="*/ 584150 h 813570"/>
                  <a:gd name="connsiteX4836" fmla="*/ 1273659 w 1503079"/>
                  <a:gd name="connsiteY4836" fmla="*/ 582903 h 813570"/>
                  <a:gd name="connsiteX4837" fmla="*/ 1276153 w 1503079"/>
                  <a:gd name="connsiteY4837" fmla="*/ 584150 h 813570"/>
                  <a:gd name="connsiteX4838" fmla="*/ 1277399 w 1503079"/>
                  <a:gd name="connsiteY4838" fmla="*/ 581656 h 813570"/>
                  <a:gd name="connsiteX4839" fmla="*/ 1279893 w 1503079"/>
                  <a:gd name="connsiteY4839" fmla="*/ 579162 h 813570"/>
                  <a:gd name="connsiteX4840" fmla="*/ 1286127 w 1503079"/>
                  <a:gd name="connsiteY4840" fmla="*/ 579162 h 813570"/>
                  <a:gd name="connsiteX4841" fmla="*/ 1287374 w 1503079"/>
                  <a:gd name="connsiteY4841" fmla="*/ 575422 h 813570"/>
                  <a:gd name="connsiteX4842" fmla="*/ 1289868 w 1503079"/>
                  <a:gd name="connsiteY4842" fmla="*/ 575422 h 813570"/>
                  <a:gd name="connsiteX4843" fmla="*/ 1292362 w 1503079"/>
                  <a:gd name="connsiteY4843" fmla="*/ 571681 h 813570"/>
                  <a:gd name="connsiteX4844" fmla="*/ 1296102 w 1503079"/>
                  <a:gd name="connsiteY4844" fmla="*/ 572928 h 813570"/>
                  <a:gd name="connsiteX4845" fmla="*/ 1298596 w 1503079"/>
                  <a:gd name="connsiteY4845" fmla="*/ 571681 h 813570"/>
                  <a:gd name="connsiteX4846" fmla="*/ 1301090 w 1503079"/>
                  <a:gd name="connsiteY4846" fmla="*/ 567941 h 813570"/>
                  <a:gd name="connsiteX4847" fmla="*/ 1304830 w 1503079"/>
                  <a:gd name="connsiteY4847" fmla="*/ 567941 h 813570"/>
                  <a:gd name="connsiteX4848" fmla="*/ 1306077 w 1503079"/>
                  <a:gd name="connsiteY4848" fmla="*/ 565447 h 813570"/>
                  <a:gd name="connsiteX4849" fmla="*/ 1311064 w 1503079"/>
                  <a:gd name="connsiteY4849" fmla="*/ 562953 h 813570"/>
                  <a:gd name="connsiteX4850" fmla="*/ 1325403 w 1503079"/>
                  <a:gd name="connsiteY4850" fmla="*/ 562953 h 813570"/>
                  <a:gd name="connsiteX4851" fmla="*/ 1331637 w 1503079"/>
                  <a:gd name="connsiteY4851" fmla="*/ 554225 h 813570"/>
                  <a:gd name="connsiteX4852" fmla="*/ 1339119 w 1503079"/>
                  <a:gd name="connsiteY4852" fmla="*/ 557966 h 813570"/>
                  <a:gd name="connsiteX4853" fmla="*/ 1340365 w 1503079"/>
                  <a:gd name="connsiteY4853" fmla="*/ 552978 h 813570"/>
                  <a:gd name="connsiteX4854" fmla="*/ 1353457 w 1503079"/>
                  <a:gd name="connsiteY4854" fmla="*/ 547991 h 813570"/>
                  <a:gd name="connsiteX4855" fmla="*/ 1349717 w 1503079"/>
                  <a:gd name="connsiteY4855" fmla="*/ 545497 h 813570"/>
                  <a:gd name="connsiteX4856" fmla="*/ 1359692 w 1503079"/>
                  <a:gd name="connsiteY4856" fmla="*/ 547991 h 813570"/>
                  <a:gd name="connsiteX4857" fmla="*/ 1357198 w 1503079"/>
                  <a:gd name="connsiteY4857" fmla="*/ 543004 h 813570"/>
                  <a:gd name="connsiteX4858" fmla="*/ 1363432 w 1503079"/>
                  <a:gd name="connsiteY4858" fmla="*/ 539263 h 813570"/>
                  <a:gd name="connsiteX4859" fmla="*/ 1379018 w 1503079"/>
                  <a:gd name="connsiteY4859" fmla="*/ 529288 h 813570"/>
                  <a:gd name="connsiteX4860" fmla="*/ 1380265 w 1503079"/>
                  <a:gd name="connsiteY4860" fmla="*/ 525548 h 813570"/>
                  <a:gd name="connsiteX4861" fmla="*/ 1385252 w 1503079"/>
                  <a:gd name="connsiteY4861" fmla="*/ 521807 h 813570"/>
                  <a:gd name="connsiteX4862" fmla="*/ 1397097 w 1503079"/>
                  <a:gd name="connsiteY4862" fmla="*/ 521807 h 813570"/>
                  <a:gd name="connsiteX4863" fmla="*/ 1397097 w 1503079"/>
                  <a:gd name="connsiteY4863" fmla="*/ 514326 h 813570"/>
                  <a:gd name="connsiteX4864" fmla="*/ 1410189 w 1503079"/>
                  <a:gd name="connsiteY4864" fmla="*/ 511832 h 813570"/>
                  <a:gd name="connsiteX4865" fmla="*/ 1416423 w 1503079"/>
                  <a:gd name="connsiteY4865" fmla="*/ 506845 h 813570"/>
                  <a:gd name="connsiteX4866" fmla="*/ 1418917 w 1503079"/>
                  <a:gd name="connsiteY4866" fmla="*/ 503104 h 813570"/>
                  <a:gd name="connsiteX4867" fmla="*/ 1432009 w 1503079"/>
                  <a:gd name="connsiteY4867" fmla="*/ 500611 h 813570"/>
                  <a:gd name="connsiteX4868" fmla="*/ 1430762 w 1503079"/>
                  <a:gd name="connsiteY4868" fmla="*/ 490636 h 813570"/>
                  <a:gd name="connsiteX4869" fmla="*/ 1435750 w 1503079"/>
                  <a:gd name="connsiteY4869" fmla="*/ 490636 h 813570"/>
                  <a:gd name="connsiteX4870" fmla="*/ 1438243 w 1503079"/>
                  <a:gd name="connsiteY4870" fmla="*/ 485649 h 813570"/>
                  <a:gd name="connsiteX4871" fmla="*/ 1435750 w 1503079"/>
                  <a:gd name="connsiteY4871" fmla="*/ 478167 h 813570"/>
                  <a:gd name="connsiteX4872" fmla="*/ 1436996 w 1503079"/>
                  <a:gd name="connsiteY4872" fmla="*/ 474427 h 813570"/>
                  <a:gd name="connsiteX4873" fmla="*/ 1443231 w 1503079"/>
                  <a:gd name="connsiteY4873" fmla="*/ 465699 h 813570"/>
                  <a:gd name="connsiteX4874" fmla="*/ 1440737 w 1503079"/>
                  <a:gd name="connsiteY4874" fmla="*/ 464452 h 813570"/>
                  <a:gd name="connsiteX4875" fmla="*/ 1445724 w 1503079"/>
                  <a:gd name="connsiteY4875" fmla="*/ 459465 h 813570"/>
                  <a:gd name="connsiteX4876" fmla="*/ 1445724 w 1503079"/>
                  <a:gd name="connsiteY4876" fmla="*/ 451984 h 813570"/>
                  <a:gd name="connsiteX4877" fmla="*/ 1451959 w 1503079"/>
                  <a:gd name="connsiteY4877" fmla="*/ 450737 h 813570"/>
                  <a:gd name="connsiteX4878" fmla="*/ 1453205 w 1503079"/>
                  <a:gd name="connsiteY4878" fmla="*/ 454477 h 813570"/>
                  <a:gd name="connsiteX4879" fmla="*/ 1455699 w 1503079"/>
                  <a:gd name="connsiteY4879" fmla="*/ 461958 h 813570"/>
                  <a:gd name="connsiteX4880" fmla="*/ 1458193 w 1503079"/>
                  <a:gd name="connsiteY4880" fmla="*/ 466946 h 813570"/>
                  <a:gd name="connsiteX4881" fmla="*/ 1454452 w 1503079"/>
                  <a:gd name="connsiteY4881" fmla="*/ 471933 h 813570"/>
                  <a:gd name="connsiteX4882" fmla="*/ 1458193 w 1503079"/>
                  <a:gd name="connsiteY4882" fmla="*/ 475674 h 813570"/>
                  <a:gd name="connsiteX4883" fmla="*/ 1454452 w 1503079"/>
                  <a:gd name="connsiteY4883" fmla="*/ 479414 h 813570"/>
                  <a:gd name="connsiteX4884" fmla="*/ 1458193 w 1503079"/>
                  <a:gd name="connsiteY4884" fmla="*/ 485649 h 813570"/>
                  <a:gd name="connsiteX4885" fmla="*/ 1483753 w 1503079"/>
                  <a:gd name="connsiteY4885" fmla="*/ 489389 h 813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  <a:cxn ang="0">
                    <a:pos x="connsiteX755" y="connsiteY755"/>
                  </a:cxn>
                  <a:cxn ang="0">
                    <a:pos x="connsiteX756" y="connsiteY756"/>
                  </a:cxn>
                  <a:cxn ang="0">
                    <a:pos x="connsiteX757" y="connsiteY757"/>
                  </a:cxn>
                  <a:cxn ang="0">
                    <a:pos x="connsiteX758" y="connsiteY758"/>
                  </a:cxn>
                  <a:cxn ang="0">
                    <a:pos x="connsiteX759" y="connsiteY759"/>
                  </a:cxn>
                  <a:cxn ang="0">
                    <a:pos x="connsiteX760" y="connsiteY760"/>
                  </a:cxn>
                  <a:cxn ang="0">
                    <a:pos x="connsiteX761" y="connsiteY761"/>
                  </a:cxn>
                  <a:cxn ang="0">
                    <a:pos x="connsiteX762" y="connsiteY762"/>
                  </a:cxn>
                  <a:cxn ang="0">
                    <a:pos x="connsiteX763" y="connsiteY763"/>
                  </a:cxn>
                  <a:cxn ang="0">
                    <a:pos x="connsiteX764" y="connsiteY764"/>
                  </a:cxn>
                  <a:cxn ang="0">
                    <a:pos x="connsiteX765" y="connsiteY765"/>
                  </a:cxn>
                  <a:cxn ang="0">
                    <a:pos x="connsiteX766" y="connsiteY766"/>
                  </a:cxn>
                  <a:cxn ang="0">
                    <a:pos x="connsiteX767" y="connsiteY767"/>
                  </a:cxn>
                  <a:cxn ang="0">
                    <a:pos x="connsiteX768" y="connsiteY768"/>
                  </a:cxn>
                  <a:cxn ang="0">
                    <a:pos x="connsiteX769" y="connsiteY769"/>
                  </a:cxn>
                  <a:cxn ang="0">
                    <a:pos x="connsiteX770" y="connsiteY770"/>
                  </a:cxn>
                  <a:cxn ang="0">
                    <a:pos x="connsiteX771" y="connsiteY771"/>
                  </a:cxn>
                  <a:cxn ang="0">
                    <a:pos x="connsiteX772" y="connsiteY772"/>
                  </a:cxn>
                  <a:cxn ang="0">
                    <a:pos x="connsiteX773" y="connsiteY773"/>
                  </a:cxn>
                  <a:cxn ang="0">
                    <a:pos x="connsiteX774" y="connsiteY774"/>
                  </a:cxn>
                  <a:cxn ang="0">
                    <a:pos x="connsiteX775" y="connsiteY775"/>
                  </a:cxn>
                  <a:cxn ang="0">
                    <a:pos x="connsiteX776" y="connsiteY776"/>
                  </a:cxn>
                  <a:cxn ang="0">
                    <a:pos x="connsiteX777" y="connsiteY777"/>
                  </a:cxn>
                  <a:cxn ang="0">
                    <a:pos x="connsiteX778" y="connsiteY778"/>
                  </a:cxn>
                  <a:cxn ang="0">
                    <a:pos x="connsiteX779" y="connsiteY779"/>
                  </a:cxn>
                  <a:cxn ang="0">
                    <a:pos x="connsiteX780" y="connsiteY780"/>
                  </a:cxn>
                  <a:cxn ang="0">
                    <a:pos x="connsiteX781" y="connsiteY781"/>
                  </a:cxn>
                  <a:cxn ang="0">
                    <a:pos x="connsiteX782" y="connsiteY782"/>
                  </a:cxn>
                  <a:cxn ang="0">
                    <a:pos x="connsiteX783" y="connsiteY783"/>
                  </a:cxn>
                  <a:cxn ang="0">
                    <a:pos x="connsiteX784" y="connsiteY784"/>
                  </a:cxn>
                  <a:cxn ang="0">
                    <a:pos x="connsiteX785" y="connsiteY785"/>
                  </a:cxn>
                  <a:cxn ang="0">
                    <a:pos x="connsiteX786" y="connsiteY786"/>
                  </a:cxn>
                  <a:cxn ang="0">
                    <a:pos x="connsiteX787" y="connsiteY787"/>
                  </a:cxn>
                  <a:cxn ang="0">
                    <a:pos x="connsiteX788" y="connsiteY788"/>
                  </a:cxn>
                  <a:cxn ang="0">
                    <a:pos x="connsiteX789" y="connsiteY789"/>
                  </a:cxn>
                  <a:cxn ang="0">
                    <a:pos x="connsiteX790" y="connsiteY790"/>
                  </a:cxn>
                  <a:cxn ang="0">
                    <a:pos x="connsiteX791" y="connsiteY791"/>
                  </a:cxn>
                  <a:cxn ang="0">
                    <a:pos x="connsiteX792" y="connsiteY792"/>
                  </a:cxn>
                  <a:cxn ang="0">
                    <a:pos x="connsiteX793" y="connsiteY793"/>
                  </a:cxn>
                  <a:cxn ang="0">
                    <a:pos x="connsiteX794" y="connsiteY794"/>
                  </a:cxn>
                  <a:cxn ang="0">
                    <a:pos x="connsiteX795" y="connsiteY795"/>
                  </a:cxn>
                  <a:cxn ang="0">
                    <a:pos x="connsiteX796" y="connsiteY796"/>
                  </a:cxn>
                  <a:cxn ang="0">
                    <a:pos x="connsiteX797" y="connsiteY797"/>
                  </a:cxn>
                  <a:cxn ang="0">
                    <a:pos x="connsiteX798" y="connsiteY798"/>
                  </a:cxn>
                  <a:cxn ang="0">
                    <a:pos x="connsiteX799" y="connsiteY799"/>
                  </a:cxn>
                  <a:cxn ang="0">
                    <a:pos x="connsiteX800" y="connsiteY800"/>
                  </a:cxn>
                  <a:cxn ang="0">
                    <a:pos x="connsiteX801" y="connsiteY801"/>
                  </a:cxn>
                  <a:cxn ang="0">
                    <a:pos x="connsiteX802" y="connsiteY802"/>
                  </a:cxn>
                  <a:cxn ang="0">
                    <a:pos x="connsiteX803" y="connsiteY803"/>
                  </a:cxn>
                  <a:cxn ang="0">
                    <a:pos x="connsiteX804" y="connsiteY804"/>
                  </a:cxn>
                  <a:cxn ang="0">
                    <a:pos x="connsiteX805" y="connsiteY805"/>
                  </a:cxn>
                  <a:cxn ang="0">
                    <a:pos x="connsiteX806" y="connsiteY806"/>
                  </a:cxn>
                  <a:cxn ang="0">
                    <a:pos x="connsiteX807" y="connsiteY807"/>
                  </a:cxn>
                  <a:cxn ang="0">
                    <a:pos x="connsiteX808" y="connsiteY808"/>
                  </a:cxn>
                  <a:cxn ang="0">
                    <a:pos x="connsiteX809" y="connsiteY809"/>
                  </a:cxn>
                  <a:cxn ang="0">
                    <a:pos x="connsiteX810" y="connsiteY810"/>
                  </a:cxn>
                  <a:cxn ang="0">
                    <a:pos x="connsiteX811" y="connsiteY811"/>
                  </a:cxn>
                  <a:cxn ang="0">
                    <a:pos x="connsiteX812" y="connsiteY812"/>
                  </a:cxn>
                  <a:cxn ang="0">
                    <a:pos x="connsiteX813" y="connsiteY813"/>
                  </a:cxn>
                  <a:cxn ang="0">
                    <a:pos x="connsiteX814" y="connsiteY814"/>
                  </a:cxn>
                  <a:cxn ang="0">
                    <a:pos x="connsiteX815" y="connsiteY815"/>
                  </a:cxn>
                  <a:cxn ang="0">
                    <a:pos x="connsiteX816" y="connsiteY816"/>
                  </a:cxn>
                  <a:cxn ang="0">
                    <a:pos x="connsiteX817" y="connsiteY817"/>
                  </a:cxn>
                  <a:cxn ang="0">
                    <a:pos x="connsiteX818" y="connsiteY818"/>
                  </a:cxn>
                  <a:cxn ang="0">
                    <a:pos x="connsiteX819" y="connsiteY819"/>
                  </a:cxn>
                  <a:cxn ang="0">
                    <a:pos x="connsiteX820" y="connsiteY820"/>
                  </a:cxn>
                  <a:cxn ang="0">
                    <a:pos x="connsiteX821" y="connsiteY821"/>
                  </a:cxn>
                  <a:cxn ang="0">
                    <a:pos x="connsiteX822" y="connsiteY822"/>
                  </a:cxn>
                  <a:cxn ang="0">
                    <a:pos x="connsiteX823" y="connsiteY823"/>
                  </a:cxn>
                  <a:cxn ang="0">
                    <a:pos x="connsiteX824" y="connsiteY824"/>
                  </a:cxn>
                  <a:cxn ang="0">
                    <a:pos x="connsiteX825" y="connsiteY825"/>
                  </a:cxn>
                  <a:cxn ang="0">
                    <a:pos x="connsiteX826" y="connsiteY826"/>
                  </a:cxn>
                  <a:cxn ang="0">
                    <a:pos x="connsiteX827" y="connsiteY827"/>
                  </a:cxn>
                  <a:cxn ang="0">
                    <a:pos x="connsiteX828" y="connsiteY828"/>
                  </a:cxn>
                  <a:cxn ang="0">
                    <a:pos x="connsiteX829" y="connsiteY829"/>
                  </a:cxn>
                  <a:cxn ang="0">
                    <a:pos x="connsiteX830" y="connsiteY830"/>
                  </a:cxn>
                  <a:cxn ang="0">
                    <a:pos x="connsiteX831" y="connsiteY831"/>
                  </a:cxn>
                  <a:cxn ang="0">
                    <a:pos x="connsiteX832" y="connsiteY832"/>
                  </a:cxn>
                  <a:cxn ang="0">
                    <a:pos x="connsiteX833" y="connsiteY833"/>
                  </a:cxn>
                  <a:cxn ang="0">
                    <a:pos x="connsiteX834" y="connsiteY834"/>
                  </a:cxn>
                  <a:cxn ang="0">
                    <a:pos x="connsiteX835" y="connsiteY835"/>
                  </a:cxn>
                  <a:cxn ang="0">
                    <a:pos x="connsiteX836" y="connsiteY836"/>
                  </a:cxn>
                  <a:cxn ang="0">
                    <a:pos x="connsiteX837" y="connsiteY837"/>
                  </a:cxn>
                  <a:cxn ang="0">
                    <a:pos x="connsiteX838" y="connsiteY838"/>
                  </a:cxn>
                  <a:cxn ang="0">
                    <a:pos x="connsiteX839" y="connsiteY839"/>
                  </a:cxn>
                  <a:cxn ang="0">
                    <a:pos x="connsiteX840" y="connsiteY840"/>
                  </a:cxn>
                  <a:cxn ang="0">
                    <a:pos x="connsiteX841" y="connsiteY841"/>
                  </a:cxn>
                  <a:cxn ang="0">
                    <a:pos x="connsiteX842" y="connsiteY842"/>
                  </a:cxn>
                  <a:cxn ang="0">
                    <a:pos x="connsiteX843" y="connsiteY843"/>
                  </a:cxn>
                  <a:cxn ang="0">
                    <a:pos x="connsiteX844" y="connsiteY844"/>
                  </a:cxn>
                  <a:cxn ang="0">
                    <a:pos x="connsiteX845" y="connsiteY845"/>
                  </a:cxn>
                  <a:cxn ang="0">
                    <a:pos x="connsiteX846" y="connsiteY846"/>
                  </a:cxn>
                  <a:cxn ang="0">
                    <a:pos x="connsiteX847" y="connsiteY847"/>
                  </a:cxn>
                  <a:cxn ang="0">
                    <a:pos x="connsiteX848" y="connsiteY848"/>
                  </a:cxn>
                  <a:cxn ang="0">
                    <a:pos x="connsiteX849" y="connsiteY849"/>
                  </a:cxn>
                  <a:cxn ang="0">
                    <a:pos x="connsiteX850" y="connsiteY850"/>
                  </a:cxn>
                  <a:cxn ang="0">
                    <a:pos x="connsiteX851" y="connsiteY851"/>
                  </a:cxn>
                  <a:cxn ang="0">
                    <a:pos x="connsiteX852" y="connsiteY852"/>
                  </a:cxn>
                  <a:cxn ang="0">
                    <a:pos x="connsiteX853" y="connsiteY853"/>
                  </a:cxn>
                  <a:cxn ang="0">
                    <a:pos x="connsiteX854" y="connsiteY854"/>
                  </a:cxn>
                  <a:cxn ang="0">
                    <a:pos x="connsiteX855" y="connsiteY855"/>
                  </a:cxn>
                  <a:cxn ang="0">
                    <a:pos x="connsiteX856" y="connsiteY856"/>
                  </a:cxn>
                  <a:cxn ang="0">
                    <a:pos x="connsiteX857" y="connsiteY857"/>
                  </a:cxn>
                  <a:cxn ang="0">
                    <a:pos x="connsiteX858" y="connsiteY858"/>
                  </a:cxn>
                  <a:cxn ang="0">
                    <a:pos x="connsiteX859" y="connsiteY859"/>
                  </a:cxn>
                  <a:cxn ang="0">
                    <a:pos x="connsiteX860" y="connsiteY860"/>
                  </a:cxn>
                  <a:cxn ang="0">
                    <a:pos x="connsiteX861" y="connsiteY861"/>
                  </a:cxn>
                  <a:cxn ang="0">
                    <a:pos x="connsiteX862" y="connsiteY862"/>
                  </a:cxn>
                  <a:cxn ang="0">
                    <a:pos x="connsiteX863" y="connsiteY863"/>
                  </a:cxn>
                  <a:cxn ang="0">
                    <a:pos x="connsiteX864" y="connsiteY864"/>
                  </a:cxn>
                  <a:cxn ang="0">
                    <a:pos x="connsiteX865" y="connsiteY865"/>
                  </a:cxn>
                  <a:cxn ang="0">
                    <a:pos x="connsiteX866" y="connsiteY866"/>
                  </a:cxn>
                  <a:cxn ang="0">
                    <a:pos x="connsiteX867" y="connsiteY867"/>
                  </a:cxn>
                  <a:cxn ang="0">
                    <a:pos x="connsiteX868" y="connsiteY868"/>
                  </a:cxn>
                  <a:cxn ang="0">
                    <a:pos x="connsiteX869" y="connsiteY869"/>
                  </a:cxn>
                  <a:cxn ang="0">
                    <a:pos x="connsiteX870" y="connsiteY870"/>
                  </a:cxn>
                  <a:cxn ang="0">
                    <a:pos x="connsiteX871" y="connsiteY871"/>
                  </a:cxn>
                  <a:cxn ang="0">
                    <a:pos x="connsiteX872" y="connsiteY872"/>
                  </a:cxn>
                  <a:cxn ang="0">
                    <a:pos x="connsiteX873" y="connsiteY873"/>
                  </a:cxn>
                  <a:cxn ang="0">
                    <a:pos x="connsiteX874" y="connsiteY874"/>
                  </a:cxn>
                  <a:cxn ang="0">
                    <a:pos x="connsiteX875" y="connsiteY875"/>
                  </a:cxn>
                  <a:cxn ang="0">
                    <a:pos x="connsiteX876" y="connsiteY876"/>
                  </a:cxn>
                  <a:cxn ang="0">
                    <a:pos x="connsiteX877" y="connsiteY877"/>
                  </a:cxn>
                  <a:cxn ang="0">
                    <a:pos x="connsiteX878" y="connsiteY878"/>
                  </a:cxn>
                  <a:cxn ang="0">
                    <a:pos x="connsiteX879" y="connsiteY879"/>
                  </a:cxn>
                  <a:cxn ang="0">
                    <a:pos x="connsiteX880" y="connsiteY880"/>
                  </a:cxn>
                  <a:cxn ang="0">
                    <a:pos x="connsiteX881" y="connsiteY881"/>
                  </a:cxn>
                  <a:cxn ang="0">
                    <a:pos x="connsiteX882" y="connsiteY882"/>
                  </a:cxn>
                  <a:cxn ang="0">
                    <a:pos x="connsiteX883" y="connsiteY883"/>
                  </a:cxn>
                  <a:cxn ang="0">
                    <a:pos x="connsiteX884" y="connsiteY884"/>
                  </a:cxn>
                  <a:cxn ang="0">
                    <a:pos x="connsiteX885" y="connsiteY885"/>
                  </a:cxn>
                  <a:cxn ang="0">
                    <a:pos x="connsiteX886" y="connsiteY886"/>
                  </a:cxn>
                  <a:cxn ang="0">
                    <a:pos x="connsiteX887" y="connsiteY887"/>
                  </a:cxn>
                  <a:cxn ang="0">
                    <a:pos x="connsiteX888" y="connsiteY888"/>
                  </a:cxn>
                  <a:cxn ang="0">
                    <a:pos x="connsiteX889" y="connsiteY889"/>
                  </a:cxn>
                  <a:cxn ang="0">
                    <a:pos x="connsiteX890" y="connsiteY890"/>
                  </a:cxn>
                  <a:cxn ang="0">
                    <a:pos x="connsiteX891" y="connsiteY891"/>
                  </a:cxn>
                  <a:cxn ang="0">
                    <a:pos x="connsiteX892" y="connsiteY892"/>
                  </a:cxn>
                  <a:cxn ang="0">
                    <a:pos x="connsiteX893" y="connsiteY893"/>
                  </a:cxn>
                  <a:cxn ang="0">
                    <a:pos x="connsiteX894" y="connsiteY894"/>
                  </a:cxn>
                  <a:cxn ang="0">
                    <a:pos x="connsiteX895" y="connsiteY895"/>
                  </a:cxn>
                  <a:cxn ang="0">
                    <a:pos x="connsiteX896" y="connsiteY896"/>
                  </a:cxn>
                  <a:cxn ang="0">
                    <a:pos x="connsiteX897" y="connsiteY897"/>
                  </a:cxn>
                  <a:cxn ang="0">
                    <a:pos x="connsiteX898" y="connsiteY898"/>
                  </a:cxn>
                  <a:cxn ang="0">
                    <a:pos x="connsiteX899" y="connsiteY899"/>
                  </a:cxn>
                  <a:cxn ang="0">
                    <a:pos x="connsiteX900" y="connsiteY900"/>
                  </a:cxn>
                  <a:cxn ang="0">
                    <a:pos x="connsiteX901" y="connsiteY901"/>
                  </a:cxn>
                  <a:cxn ang="0">
                    <a:pos x="connsiteX902" y="connsiteY902"/>
                  </a:cxn>
                  <a:cxn ang="0">
                    <a:pos x="connsiteX903" y="connsiteY903"/>
                  </a:cxn>
                  <a:cxn ang="0">
                    <a:pos x="connsiteX904" y="connsiteY904"/>
                  </a:cxn>
                  <a:cxn ang="0">
                    <a:pos x="connsiteX905" y="connsiteY905"/>
                  </a:cxn>
                  <a:cxn ang="0">
                    <a:pos x="connsiteX906" y="connsiteY906"/>
                  </a:cxn>
                  <a:cxn ang="0">
                    <a:pos x="connsiteX907" y="connsiteY907"/>
                  </a:cxn>
                  <a:cxn ang="0">
                    <a:pos x="connsiteX908" y="connsiteY908"/>
                  </a:cxn>
                  <a:cxn ang="0">
                    <a:pos x="connsiteX909" y="connsiteY909"/>
                  </a:cxn>
                  <a:cxn ang="0">
                    <a:pos x="connsiteX910" y="connsiteY910"/>
                  </a:cxn>
                  <a:cxn ang="0">
                    <a:pos x="connsiteX911" y="connsiteY911"/>
                  </a:cxn>
                  <a:cxn ang="0">
                    <a:pos x="connsiteX912" y="connsiteY912"/>
                  </a:cxn>
                  <a:cxn ang="0">
                    <a:pos x="connsiteX913" y="connsiteY913"/>
                  </a:cxn>
                  <a:cxn ang="0">
                    <a:pos x="connsiteX914" y="connsiteY914"/>
                  </a:cxn>
                  <a:cxn ang="0">
                    <a:pos x="connsiteX915" y="connsiteY915"/>
                  </a:cxn>
                  <a:cxn ang="0">
                    <a:pos x="connsiteX916" y="connsiteY916"/>
                  </a:cxn>
                  <a:cxn ang="0">
                    <a:pos x="connsiteX917" y="connsiteY917"/>
                  </a:cxn>
                  <a:cxn ang="0">
                    <a:pos x="connsiteX918" y="connsiteY918"/>
                  </a:cxn>
                  <a:cxn ang="0">
                    <a:pos x="connsiteX919" y="connsiteY919"/>
                  </a:cxn>
                  <a:cxn ang="0">
                    <a:pos x="connsiteX920" y="connsiteY920"/>
                  </a:cxn>
                  <a:cxn ang="0">
                    <a:pos x="connsiteX921" y="connsiteY921"/>
                  </a:cxn>
                  <a:cxn ang="0">
                    <a:pos x="connsiteX922" y="connsiteY922"/>
                  </a:cxn>
                  <a:cxn ang="0">
                    <a:pos x="connsiteX923" y="connsiteY923"/>
                  </a:cxn>
                  <a:cxn ang="0">
                    <a:pos x="connsiteX924" y="connsiteY924"/>
                  </a:cxn>
                  <a:cxn ang="0">
                    <a:pos x="connsiteX925" y="connsiteY925"/>
                  </a:cxn>
                  <a:cxn ang="0">
                    <a:pos x="connsiteX926" y="connsiteY926"/>
                  </a:cxn>
                  <a:cxn ang="0">
                    <a:pos x="connsiteX927" y="connsiteY927"/>
                  </a:cxn>
                  <a:cxn ang="0">
                    <a:pos x="connsiteX928" y="connsiteY928"/>
                  </a:cxn>
                  <a:cxn ang="0">
                    <a:pos x="connsiteX929" y="connsiteY929"/>
                  </a:cxn>
                  <a:cxn ang="0">
                    <a:pos x="connsiteX930" y="connsiteY930"/>
                  </a:cxn>
                  <a:cxn ang="0">
                    <a:pos x="connsiteX931" y="connsiteY931"/>
                  </a:cxn>
                  <a:cxn ang="0">
                    <a:pos x="connsiteX932" y="connsiteY932"/>
                  </a:cxn>
                  <a:cxn ang="0">
                    <a:pos x="connsiteX933" y="connsiteY933"/>
                  </a:cxn>
                  <a:cxn ang="0">
                    <a:pos x="connsiteX934" y="connsiteY934"/>
                  </a:cxn>
                  <a:cxn ang="0">
                    <a:pos x="connsiteX935" y="connsiteY935"/>
                  </a:cxn>
                  <a:cxn ang="0">
                    <a:pos x="connsiteX936" y="connsiteY936"/>
                  </a:cxn>
                  <a:cxn ang="0">
                    <a:pos x="connsiteX937" y="connsiteY937"/>
                  </a:cxn>
                  <a:cxn ang="0">
                    <a:pos x="connsiteX938" y="connsiteY938"/>
                  </a:cxn>
                  <a:cxn ang="0">
                    <a:pos x="connsiteX939" y="connsiteY939"/>
                  </a:cxn>
                  <a:cxn ang="0">
                    <a:pos x="connsiteX940" y="connsiteY940"/>
                  </a:cxn>
                  <a:cxn ang="0">
                    <a:pos x="connsiteX941" y="connsiteY941"/>
                  </a:cxn>
                  <a:cxn ang="0">
                    <a:pos x="connsiteX942" y="connsiteY942"/>
                  </a:cxn>
                  <a:cxn ang="0">
                    <a:pos x="connsiteX943" y="connsiteY943"/>
                  </a:cxn>
                  <a:cxn ang="0">
                    <a:pos x="connsiteX944" y="connsiteY944"/>
                  </a:cxn>
                  <a:cxn ang="0">
                    <a:pos x="connsiteX945" y="connsiteY945"/>
                  </a:cxn>
                  <a:cxn ang="0">
                    <a:pos x="connsiteX946" y="connsiteY946"/>
                  </a:cxn>
                  <a:cxn ang="0">
                    <a:pos x="connsiteX947" y="connsiteY947"/>
                  </a:cxn>
                  <a:cxn ang="0">
                    <a:pos x="connsiteX948" y="connsiteY948"/>
                  </a:cxn>
                  <a:cxn ang="0">
                    <a:pos x="connsiteX949" y="connsiteY949"/>
                  </a:cxn>
                  <a:cxn ang="0">
                    <a:pos x="connsiteX950" y="connsiteY950"/>
                  </a:cxn>
                  <a:cxn ang="0">
                    <a:pos x="connsiteX951" y="connsiteY951"/>
                  </a:cxn>
                  <a:cxn ang="0">
                    <a:pos x="connsiteX952" y="connsiteY952"/>
                  </a:cxn>
                  <a:cxn ang="0">
                    <a:pos x="connsiteX953" y="connsiteY953"/>
                  </a:cxn>
                  <a:cxn ang="0">
                    <a:pos x="connsiteX954" y="connsiteY954"/>
                  </a:cxn>
                  <a:cxn ang="0">
                    <a:pos x="connsiteX955" y="connsiteY955"/>
                  </a:cxn>
                  <a:cxn ang="0">
                    <a:pos x="connsiteX956" y="connsiteY956"/>
                  </a:cxn>
                  <a:cxn ang="0">
                    <a:pos x="connsiteX957" y="connsiteY957"/>
                  </a:cxn>
                  <a:cxn ang="0">
                    <a:pos x="connsiteX958" y="connsiteY958"/>
                  </a:cxn>
                  <a:cxn ang="0">
                    <a:pos x="connsiteX959" y="connsiteY959"/>
                  </a:cxn>
                  <a:cxn ang="0">
                    <a:pos x="connsiteX960" y="connsiteY960"/>
                  </a:cxn>
                  <a:cxn ang="0">
                    <a:pos x="connsiteX961" y="connsiteY961"/>
                  </a:cxn>
                  <a:cxn ang="0">
                    <a:pos x="connsiteX962" y="connsiteY962"/>
                  </a:cxn>
                  <a:cxn ang="0">
                    <a:pos x="connsiteX963" y="connsiteY963"/>
                  </a:cxn>
                  <a:cxn ang="0">
                    <a:pos x="connsiteX964" y="connsiteY964"/>
                  </a:cxn>
                  <a:cxn ang="0">
                    <a:pos x="connsiteX965" y="connsiteY965"/>
                  </a:cxn>
                  <a:cxn ang="0">
                    <a:pos x="connsiteX966" y="connsiteY966"/>
                  </a:cxn>
                  <a:cxn ang="0">
                    <a:pos x="connsiteX967" y="connsiteY967"/>
                  </a:cxn>
                  <a:cxn ang="0">
                    <a:pos x="connsiteX968" y="connsiteY968"/>
                  </a:cxn>
                  <a:cxn ang="0">
                    <a:pos x="connsiteX969" y="connsiteY969"/>
                  </a:cxn>
                  <a:cxn ang="0">
                    <a:pos x="connsiteX970" y="connsiteY970"/>
                  </a:cxn>
                  <a:cxn ang="0">
                    <a:pos x="connsiteX971" y="connsiteY971"/>
                  </a:cxn>
                  <a:cxn ang="0">
                    <a:pos x="connsiteX972" y="connsiteY972"/>
                  </a:cxn>
                  <a:cxn ang="0">
                    <a:pos x="connsiteX973" y="connsiteY973"/>
                  </a:cxn>
                  <a:cxn ang="0">
                    <a:pos x="connsiteX974" y="connsiteY974"/>
                  </a:cxn>
                  <a:cxn ang="0">
                    <a:pos x="connsiteX975" y="connsiteY975"/>
                  </a:cxn>
                  <a:cxn ang="0">
                    <a:pos x="connsiteX976" y="connsiteY976"/>
                  </a:cxn>
                  <a:cxn ang="0">
                    <a:pos x="connsiteX977" y="connsiteY977"/>
                  </a:cxn>
                  <a:cxn ang="0">
                    <a:pos x="connsiteX978" y="connsiteY978"/>
                  </a:cxn>
                  <a:cxn ang="0">
                    <a:pos x="connsiteX979" y="connsiteY979"/>
                  </a:cxn>
                  <a:cxn ang="0">
                    <a:pos x="connsiteX980" y="connsiteY980"/>
                  </a:cxn>
                  <a:cxn ang="0">
                    <a:pos x="connsiteX981" y="connsiteY981"/>
                  </a:cxn>
                  <a:cxn ang="0">
                    <a:pos x="connsiteX982" y="connsiteY982"/>
                  </a:cxn>
                  <a:cxn ang="0">
                    <a:pos x="connsiteX983" y="connsiteY983"/>
                  </a:cxn>
                  <a:cxn ang="0">
                    <a:pos x="connsiteX984" y="connsiteY984"/>
                  </a:cxn>
                  <a:cxn ang="0">
                    <a:pos x="connsiteX985" y="connsiteY985"/>
                  </a:cxn>
                  <a:cxn ang="0">
                    <a:pos x="connsiteX986" y="connsiteY986"/>
                  </a:cxn>
                  <a:cxn ang="0">
                    <a:pos x="connsiteX987" y="connsiteY987"/>
                  </a:cxn>
                  <a:cxn ang="0">
                    <a:pos x="connsiteX988" y="connsiteY988"/>
                  </a:cxn>
                  <a:cxn ang="0">
                    <a:pos x="connsiteX989" y="connsiteY989"/>
                  </a:cxn>
                  <a:cxn ang="0">
                    <a:pos x="connsiteX990" y="connsiteY990"/>
                  </a:cxn>
                  <a:cxn ang="0">
                    <a:pos x="connsiteX991" y="connsiteY991"/>
                  </a:cxn>
                  <a:cxn ang="0">
                    <a:pos x="connsiteX992" y="connsiteY992"/>
                  </a:cxn>
                  <a:cxn ang="0">
                    <a:pos x="connsiteX993" y="connsiteY993"/>
                  </a:cxn>
                  <a:cxn ang="0">
                    <a:pos x="connsiteX994" y="connsiteY994"/>
                  </a:cxn>
                  <a:cxn ang="0">
                    <a:pos x="connsiteX995" y="connsiteY995"/>
                  </a:cxn>
                  <a:cxn ang="0">
                    <a:pos x="connsiteX996" y="connsiteY996"/>
                  </a:cxn>
                  <a:cxn ang="0">
                    <a:pos x="connsiteX997" y="connsiteY997"/>
                  </a:cxn>
                  <a:cxn ang="0">
                    <a:pos x="connsiteX998" y="connsiteY998"/>
                  </a:cxn>
                  <a:cxn ang="0">
                    <a:pos x="connsiteX999" y="connsiteY999"/>
                  </a:cxn>
                  <a:cxn ang="0">
                    <a:pos x="connsiteX1000" y="connsiteY1000"/>
                  </a:cxn>
                  <a:cxn ang="0">
                    <a:pos x="connsiteX1001" y="connsiteY1001"/>
                  </a:cxn>
                  <a:cxn ang="0">
                    <a:pos x="connsiteX1002" y="connsiteY1002"/>
                  </a:cxn>
                  <a:cxn ang="0">
                    <a:pos x="connsiteX1003" y="connsiteY1003"/>
                  </a:cxn>
                  <a:cxn ang="0">
                    <a:pos x="connsiteX1004" y="connsiteY1004"/>
                  </a:cxn>
                  <a:cxn ang="0">
                    <a:pos x="connsiteX1005" y="connsiteY1005"/>
                  </a:cxn>
                  <a:cxn ang="0">
                    <a:pos x="connsiteX1006" y="connsiteY1006"/>
                  </a:cxn>
                  <a:cxn ang="0">
                    <a:pos x="connsiteX1007" y="connsiteY1007"/>
                  </a:cxn>
                  <a:cxn ang="0">
                    <a:pos x="connsiteX1008" y="connsiteY1008"/>
                  </a:cxn>
                  <a:cxn ang="0">
                    <a:pos x="connsiteX1009" y="connsiteY1009"/>
                  </a:cxn>
                  <a:cxn ang="0">
                    <a:pos x="connsiteX1010" y="connsiteY1010"/>
                  </a:cxn>
                  <a:cxn ang="0">
                    <a:pos x="connsiteX1011" y="connsiteY1011"/>
                  </a:cxn>
                  <a:cxn ang="0">
                    <a:pos x="connsiteX1012" y="connsiteY1012"/>
                  </a:cxn>
                  <a:cxn ang="0">
                    <a:pos x="connsiteX1013" y="connsiteY1013"/>
                  </a:cxn>
                  <a:cxn ang="0">
                    <a:pos x="connsiteX1014" y="connsiteY1014"/>
                  </a:cxn>
                  <a:cxn ang="0">
                    <a:pos x="connsiteX1015" y="connsiteY1015"/>
                  </a:cxn>
                  <a:cxn ang="0">
                    <a:pos x="connsiteX1016" y="connsiteY1016"/>
                  </a:cxn>
                  <a:cxn ang="0">
                    <a:pos x="connsiteX1017" y="connsiteY1017"/>
                  </a:cxn>
                  <a:cxn ang="0">
                    <a:pos x="connsiteX1018" y="connsiteY1018"/>
                  </a:cxn>
                  <a:cxn ang="0">
                    <a:pos x="connsiteX1019" y="connsiteY1019"/>
                  </a:cxn>
                  <a:cxn ang="0">
                    <a:pos x="connsiteX1020" y="connsiteY1020"/>
                  </a:cxn>
                  <a:cxn ang="0">
                    <a:pos x="connsiteX1021" y="connsiteY1021"/>
                  </a:cxn>
                  <a:cxn ang="0">
                    <a:pos x="connsiteX1022" y="connsiteY1022"/>
                  </a:cxn>
                  <a:cxn ang="0">
                    <a:pos x="connsiteX1023" y="connsiteY1023"/>
                  </a:cxn>
                  <a:cxn ang="0">
                    <a:pos x="connsiteX1024" y="connsiteY1024"/>
                  </a:cxn>
                  <a:cxn ang="0">
                    <a:pos x="connsiteX1025" y="connsiteY1025"/>
                  </a:cxn>
                  <a:cxn ang="0">
                    <a:pos x="connsiteX1026" y="connsiteY1026"/>
                  </a:cxn>
                  <a:cxn ang="0">
                    <a:pos x="connsiteX1027" y="connsiteY1027"/>
                  </a:cxn>
                  <a:cxn ang="0">
                    <a:pos x="connsiteX1028" y="connsiteY1028"/>
                  </a:cxn>
                  <a:cxn ang="0">
                    <a:pos x="connsiteX1029" y="connsiteY1029"/>
                  </a:cxn>
                  <a:cxn ang="0">
                    <a:pos x="connsiteX1030" y="connsiteY1030"/>
                  </a:cxn>
                  <a:cxn ang="0">
                    <a:pos x="connsiteX1031" y="connsiteY1031"/>
                  </a:cxn>
                  <a:cxn ang="0">
                    <a:pos x="connsiteX1032" y="connsiteY1032"/>
                  </a:cxn>
                  <a:cxn ang="0">
                    <a:pos x="connsiteX1033" y="connsiteY1033"/>
                  </a:cxn>
                  <a:cxn ang="0">
                    <a:pos x="connsiteX1034" y="connsiteY1034"/>
                  </a:cxn>
                  <a:cxn ang="0">
                    <a:pos x="connsiteX1035" y="connsiteY1035"/>
                  </a:cxn>
                  <a:cxn ang="0">
                    <a:pos x="connsiteX1036" y="connsiteY1036"/>
                  </a:cxn>
                  <a:cxn ang="0">
                    <a:pos x="connsiteX1037" y="connsiteY1037"/>
                  </a:cxn>
                  <a:cxn ang="0">
                    <a:pos x="connsiteX1038" y="connsiteY1038"/>
                  </a:cxn>
                  <a:cxn ang="0">
                    <a:pos x="connsiteX1039" y="connsiteY1039"/>
                  </a:cxn>
                  <a:cxn ang="0">
                    <a:pos x="connsiteX1040" y="connsiteY1040"/>
                  </a:cxn>
                  <a:cxn ang="0">
                    <a:pos x="connsiteX1041" y="connsiteY1041"/>
                  </a:cxn>
                  <a:cxn ang="0">
                    <a:pos x="connsiteX1042" y="connsiteY1042"/>
                  </a:cxn>
                  <a:cxn ang="0">
                    <a:pos x="connsiteX1043" y="connsiteY1043"/>
                  </a:cxn>
                  <a:cxn ang="0">
                    <a:pos x="connsiteX1044" y="connsiteY1044"/>
                  </a:cxn>
                  <a:cxn ang="0">
                    <a:pos x="connsiteX1045" y="connsiteY1045"/>
                  </a:cxn>
                  <a:cxn ang="0">
                    <a:pos x="connsiteX1046" y="connsiteY1046"/>
                  </a:cxn>
                  <a:cxn ang="0">
                    <a:pos x="connsiteX1047" y="connsiteY1047"/>
                  </a:cxn>
                  <a:cxn ang="0">
                    <a:pos x="connsiteX1048" y="connsiteY1048"/>
                  </a:cxn>
                  <a:cxn ang="0">
                    <a:pos x="connsiteX1049" y="connsiteY1049"/>
                  </a:cxn>
                  <a:cxn ang="0">
                    <a:pos x="connsiteX1050" y="connsiteY1050"/>
                  </a:cxn>
                  <a:cxn ang="0">
                    <a:pos x="connsiteX1051" y="connsiteY1051"/>
                  </a:cxn>
                  <a:cxn ang="0">
                    <a:pos x="connsiteX1052" y="connsiteY1052"/>
                  </a:cxn>
                  <a:cxn ang="0">
                    <a:pos x="connsiteX1053" y="connsiteY1053"/>
                  </a:cxn>
                  <a:cxn ang="0">
                    <a:pos x="connsiteX1054" y="connsiteY1054"/>
                  </a:cxn>
                  <a:cxn ang="0">
                    <a:pos x="connsiteX1055" y="connsiteY1055"/>
                  </a:cxn>
                  <a:cxn ang="0">
                    <a:pos x="connsiteX1056" y="connsiteY1056"/>
                  </a:cxn>
                  <a:cxn ang="0">
                    <a:pos x="connsiteX1057" y="connsiteY1057"/>
                  </a:cxn>
                  <a:cxn ang="0">
                    <a:pos x="connsiteX1058" y="connsiteY1058"/>
                  </a:cxn>
                  <a:cxn ang="0">
                    <a:pos x="connsiteX1059" y="connsiteY1059"/>
                  </a:cxn>
                  <a:cxn ang="0">
                    <a:pos x="connsiteX1060" y="connsiteY1060"/>
                  </a:cxn>
                  <a:cxn ang="0">
                    <a:pos x="connsiteX1061" y="connsiteY1061"/>
                  </a:cxn>
                  <a:cxn ang="0">
                    <a:pos x="connsiteX1062" y="connsiteY1062"/>
                  </a:cxn>
                  <a:cxn ang="0">
                    <a:pos x="connsiteX1063" y="connsiteY1063"/>
                  </a:cxn>
                  <a:cxn ang="0">
                    <a:pos x="connsiteX1064" y="connsiteY1064"/>
                  </a:cxn>
                  <a:cxn ang="0">
                    <a:pos x="connsiteX1065" y="connsiteY1065"/>
                  </a:cxn>
                  <a:cxn ang="0">
                    <a:pos x="connsiteX1066" y="connsiteY1066"/>
                  </a:cxn>
                  <a:cxn ang="0">
                    <a:pos x="connsiteX1067" y="connsiteY1067"/>
                  </a:cxn>
                  <a:cxn ang="0">
                    <a:pos x="connsiteX1068" y="connsiteY1068"/>
                  </a:cxn>
                  <a:cxn ang="0">
                    <a:pos x="connsiteX1069" y="connsiteY1069"/>
                  </a:cxn>
                  <a:cxn ang="0">
                    <a:pos x="connsiteX1070" y="connsiteY1070"/>
                  </a:cxn>
                  <a:cxn ang="0">
                    <a:pos x="connsiteX1071" y="connsiteY1071"/>
                  </a:cxn>
                  <a:cxn ang="0">
                    <a:pos x="connsiteX1072" y="connsiteY1072"/>
                  </a:cxn>
                  <a:cxn ang="0">
                    <a:pos x="connsiteX1073" y="connsiteY1073"/>
                  </a:cxn>
                  <a:cxn ang="0">
                    <a:pos x="connsiteX1074" y="connsiteY1074"/>
                  </a:cxn>
                  <a:cxn ang="0">
                    <a:pos x="connsiteX1075" y="connsiteY1075"/>
                  </a:cxn>
                  <a:cxn ang="0">
                    <a:pos x="connsiteX1076" y="connsiteY1076"/>
                  </a:cxn>
                  <a:cxn ang="0">
                    <a:pos x="connsiteX1077" y="connsiteY1077"/>
                  </a:cxn>
                  <a:cxn ang="0">
                    <a:pos x="connsiteX1078" y="connsiteY1078"/>
                  </a:cxn>
                  <a:cxn ang="0">
                    <a:pos x="connsiteX1079" y="connsiteY1079"/>
                  </a:cxn>
                  <a:cxn ang="0">
                    <a:pos x="connsiteX1080" y="connsiteY1080"/>
                  </a:cxn>
                  <a:cxn ang="0">
                    <a:pos x="connsiteX1081" y="connsiteY1081"/>
                  </a:cxn>
                  <a:cxn ang="0">
                    <a:pos x="connsiteX1082" y="connsiteY1082"/>
                  </a:cxn>
                  <a:cxn ang="0">
                    <a:pos x="connsiteX1083" y="connsiteY1083"/>
                  </a:cxn>
                  <a:cxn ang="0">
                    <a:pos x="connsiteX1084" y="connsiteY1084"/>
                  </a:cxn>
                  <a:cxn ang="0">
                    <a:pos x="connsiteX1085" y="connsiteY1085"/>
                  </a:cxn>
                  <a:cxn ang="0">
                    <a:pos x="connsiteX1086" y="connsiteY1086"/>
                  </a:cxn>
                  <a:cxn ang="0">
                    <a:pos x="connsiteX1087" y="connsiteY1087"/>
                  </a:cxn>
                  <a:cxn ang="0">
                    <a:pos x="connsiteX1088" y="connsiteY1088"/>
                  </a:cxn>
                  <a:cxn ang="0">
                    <a:pos x="connsiteX1089" y="connsiteY1089"/>
                  </a:cxn>
                  <a:cxn ang="0">
                    <a:pos x="connsiteX1090" y="connsiteY1090"/>
                  </a:cxn>
                  <a:cxn ang="0">
                    <a:pos x="connsiteX1091" y="connsiteY1091"/>
                  </a:cxn>
                  <a:cxn ang="0">
                    <a:pos x="connsiteX1092" y="connsiteY1092"/>
                  </a:cxn>
                  <a:cxn ang="0">
                    <a:pos x="connsiteX1093" y="connsiteY1093"/>
                  </a:cxn>
                  <a:cxn ang="0">
                    <a:pos x="connsiteX1094" y="connsiteY1094"/>
                  </a:cxn>
                  <a:cxn ang="0">
                    <a:pos x="connsiteX1095" y="connsiteY1095"/>
                  </a:cxn>
                  <a:cxn ang="0">
                    <a:pos x="connsiteX1096" y="connsiteY1096"/>
                  </a:cxn>
                  <a:cxn ang="0">
                    <a:pos x="connsiteX1097" y="connsiteY1097"/>
                  </a:cxn>
                  <a:cxn ang="0">
                    <a:pos x="connsiteX1098" y="connsiteY1098"/>
                  </a:cxn>
                  <a:cxn ang="0">
                    <a:pos x="connsiteX1099" y="connsiteY1099"/>
                  </a:cxn>
                  <a:cxn ang="0">
                    <a:pos x="connsiteX1100" y="connsiteY1100"/>
                  </a:cxn>
                  <a:cxn ang="0">
                    <a:pos x="connsiteX1101" y="connsiteY1101"/>
                  </a:cxn>
                  <a:cxn ang="0">
                    <a:pos x="connsiteX1102" y="connsiteY1102"/>
                  </a:cxn>
                  <a:cxn ang="0">
                    <a:pos x="connsiteX1103" y="connsiteY1103"/>
                  </a:cxn>
                  <a:cxn ang="0">
                    <a:pos x="connsiteX1104" y="connsiteY1104"/>
                  </a:cxn>
                  <a:cxn ang="0">
                    <a:pos x="connsiteX1105" y="connsiteY1105"/>
                  </a:cxn>
                  <a:cxn ang="0">
                    <a:pos x="connsiteX1106" y="connsiteY1106"/>
                  </a:cxn>
                  <a:cxn ang="0">
                    <a:pos x="connsiteX1107" y="connsiteY1107"/>
                  </a:cxn>
                  <a:cxn ang="0">
                    <a:pos x="connsiteX1108" y="connsiteY1108"/>
                  </a:cxn>
                  <a:cxn ang="0">
                    <a:pos x="connsiteX1109" y="connsiteY1109"/>
                  </a:cxn>
                  <a:cxn ang="0">
                    <a:pos x="connsiteX1110" y="connsiteY1110"/>
                  </a:cxn>
                  <a:cxn ang="0">
                    <a:pos x="connsiteX1111" y="connsiteY1111"/>
                  </a:cxn>
                  <a:cxn ang="0">
                    <a:pos x="connsiteX1112" y="connsiteY1112"/>
                  </a:cxn>
                  <a:cxn ang="0">
                    <a:pos x="connsiteX1113" y="connsiteY1113"/>
                  </a:cxn>
                  <a:cxn ang="0">
                    <a:pos x="connsiteX1114" y="connsiteY1114"/>
                  </a:cxn>
                  <a:cxn ang="0">
                    <a:pos x="connsiteX1115" y="connsiteY1115"/>
                  </a:cxn>
                  <a:cxn ang="0">
                    <a:pos x="connsiteX1116" y="connsiteY1116"/>
                  </a:cxn>
                  <a:cxn ang="0">
                    <a:pos x="connsiteX1117" y="connsiteY1117"/>
                  </a:cxn>
                  <a:cxn ang="0">
                    <a:pos x="connsiteX1118" y="connsiteY1118"/>
                  </a:cxn>
                  <a:cxn ang="0">
                    <a:pos x="connsiteX1119" y="connsiteY1119"/>
                  </a:cxn>
                  <a:cxn ang="0">
                    <a:pos x="connsiteX1120" y="connsiteY1120"/>
                  </a:cxn>
                  <a:cxn ang="0">
                    <a:pos x="connsiteX1121" y="connsiteY1121"/>
                  </a:cxn>
                  <a:cxn ang="0">
                    <a:pos x="connsiteX1122" y="connsiteY1122"/>
                  </a:cxn>
                  <a:cxn ang="0">
                    <a:pos x="connsiteX1123" y="connsiteY1123"/>
                  </a:cxn>
                  <a:cxn ang="0">
                    <a:pos x="connsiteX1124" y="connsiteY1124"/>
                  </a:cxn>
                  <a:cxn ang="0">
                    <a:pos x="connsiteX1125" y="connsiteY1125"/>
                  </a:cxn>
                  <a:cxn ang="0">
                    <a:pos x="connsiteX1126" y="connsiteY1126"/>
                  </a:cxn>
                  <a:cxn ang="0">
                    <a:pos x="connsiteX1127" y="connsiteY1127"/>
                  </a:cxn>
                  <a:cxn ang="0">
                    <a:pos x="connsiteX1128" y="connsiteY1128"/>
                  </a:cxn>
                  <a:cxn ang="0">
                    <a:pos x="connsiteX1129" y="connsiteY1129"/>
                  </a:cxn>
                  <a:cxn ang="0">
                    <a:pos x="connsiteX1130" y="connsiteY1130"/>
                  </a:cxn>
                  <a:cxn ang="0">
                    <a:pos x="connsiteX1131" y="connsiteY1131"/>
                  </a:cxn>
                  <a:cxn ang="0">
                    <a:pos x="connsiteX1132" y="connsiteY1132"/>
                  </a:cxn>
                  <a:cxn ang="0">
                    <a:pos x="connsiteX1133" y="connsiteY1133"/>
                  </a:cxn>
                  <a:cxn ang="0">
                    <a:pos x="connsiteX1134" y="connsiteY1134"/>
                  </a:cxn>
                  <a:cxn ang="0">
                    <a:pos x="connsiteX1135" y="connsiteY1135"/>
                  </a:cxn>
                  <a:cxn ang="0">
                    <a:pos x="connsiteX1136" y="connsiteY1136"/>
                  </a:cxn>
                  <a:cxn ang="0">
                    <a:pos x="connsiteX1137" y="connsiteY1137"/>
                  </a:cxn>
                  <a:cxn ang="0">
                    <a:pos x="connsiteX1138" y="connsiteY1138"/>
                  </a:cxn>
                  <a:cxn ang="0">
                    <a:pos x="connsiteX1139" y="connsiteY1139"/>
                  </a:cxn>
                  <a:cxn ang="0">
                    <a:pos x="connsiteX1140" y="connsiteY1140"/>
                  </a:cxn>
                  <a:cxn ang="0">
                    <a:pos x="connsiteX1141" y="connsiteY1141"/>
                  </a:cxn>
                  <a:cxn ang="0">
                    <a:pos x="connsiteX1142" y="connsiteY1142"/>
                  </a:cxn>
                  <a:cxn ang="0">
                    <a:pos x="connsiteX1143" y="connsiteY1143"/>
                  </a:cxn>
                  <a:cxn ang="0">
                    <a:pos x="connsiteX1144" y="connsiteY1144"/>
                  </a:cxn>
                  <a:cxn ang="0">
                    <a:pos x="connsiteX1145" y="connsiteY1145"/>
                  </a:cxn>
                  <a:cxn ang="0">
                    <a:pos x="connsiteX1146" y="connsiteY1146"/>
                  </a:cxn>
                  <a:cxn ang="0">
                    <a:pos x="connsiteX1147" y="connsiteY1147"/>
                  </a:cxn>
                  <a:cxn ang="0">
                    <a:pos x="connsiteX1148" y="connsiteY1148"/>
                  </a:cxn>
                  <a:cxn ang="0">
                    <a:pos x="connsiteX1149" y="connsiteY1149"/>
                  </a:cxn>
                  <a:cxn ang="0">
                    <a:pos x="connsiteX1150" y="connsiteY1150"/>
                  </a:cxn>
                  <a:cxn ang="0">
                    <a:pos x="connsiteX1151" y="connsiteY1151"/>
                  </a:cxn>
                  <a:cxn ang="0">
                    <a:pos x="connsiteX1152" y="connsiteY1152"/>
                  </a:cxn>
                  <a:cxn ang="0">
                    <a:pos x="connsiteX1153" y="connsiteY1153"/>
                  </a:cxn>
                  <a:cxn ang="0">
                    <a:pos x="connsiteX1154" y="connsiteY1154"/>
                  </a:cxn>
                  <a:cxn ang="0">
                    <a:pos x="connsiteX1155" y="connsiteY1155"/>
                  </a:cxn>
                  <a:cxn ang="0">
                    <a:pos x="connsiteX1156" y="connsiteY1156"/>
                  </a:cxn>
                  <a:cxn ang="0">
                    <a:pos x="connsiteX1157" y="connsiteY1157"/>
                  </a:cxn>
                  <a:cxn ang="0">
                    <a:pos x="connsiteX1158" y="connsiteY1158"/>
                  </a:cxn>
                  <a:cxn ang="0">
                    <a:pos x="connsiteX1159" y="connsiteY1159"/>
                  </a:cxn>
                  <a:cxn ang="0">
                    <a:pos x="connsiteX1160" y="connsiteY1160"/>
                  </a:cxn>
                  <a:cxn ang="0">
                    <a:pos x="connsiteX1161" y="connsiteY1161"/>
                  </a:cxn>
                  <a:cxn ang="0">
                    <a:pos x="connsiteX1162" y="connsiteY1162"/>
                  </a:cxn>
                  <a:cxn ang="0">
                    <a:pos x="connsiteX1163" y="connsiteY1163"/>
                  </a:cxn>
                  <a:cxn ang="0">
                    <a:pos x="connsiteX1164" y="connsiteY1164"/>
                  </a:cxn>
                  <a:cxn ang="0">
                    <a:pos x="connsiteX1165" y="connsiteY1165"/>
                  </a:cxn>
                  <a:cxn ang="0">
                    <a:pos x="connsiteX1166" y="connsiteY1166"/>
                  </a:cxn>
                  <a:cxn ang="0">
                    <a:pos x="connsiteX1167" y="connsiteY1167"/>
                  </a:cxn>
                  <a:cxn ang="0">
                    <a:pos x="connsiteX1168" y="connsiteY1168"/>
                  </a:cxn>
                  <a:cxn ang="0">
                    <a:pos x="connsiteX1169" y="connsiteY1169"/>
                  </a:cxn>
                  <a:cxn ang="0">
                    <a:pos x="connsiteX1170" y="connsiteY1170"/>
                  </a:cxn>
                  <a:cxn ang="0">
                    <a:pos x="connsiteX1171" y="connsiteY1171"/>
                  </a:cxn>
                  <a:cxn ang="0">
                    <a:pos x="connsiteX1172" y="connsiteY1172"/>
                  </a:cxn>
                  <a:cxn ang="0">
                    <a:pos x="connsiteX1173" y="connsiteY1173"/>
                  </a:cxn>
                  <a:cxn ang="0">
                    <a:pos x="connsiteX1174" y="connsiteY1174"/>
                  </a:cxn>
                  <a:cxn ang="0">
                    <a:pos x="connsiteX1175" y="connsiteY1175"/>
                  </a:cxn>
                  <a:cxn ang="0">
                    <a:pos x="connsiteX1176" y="connsiteY1176"/>
                  </a:cxn>
                  <a:cxn ang="0">
                    <a:pos x="connsiteX1177" y="connsiteY1177"/>
                  </a:cxn>
                  <a:cxn ang="0">
                    <a:pos x="connsiteX1178" y="connsiteY1178"/>
                  </a:cxn>
                  <a:cxn ang="0">
                    <a:pos x="connsiteX1179" y="connsiteY1179"/>
                  </a:cxn>
                  <a:cxn ang="0">
                    <a:pos x="connsiteX1180" y="connsiteY1180"/>
                  </a:cxn>
                  <a:cxn ang="0">
                    <a:pos x="connsiteX1181" y="connsiteY1181"/>
                  </a:cxn>
                  <a:cxn ang="0">
                    <a:pos x="connsiteX1182" y="connsiteY1182"/>
                  </a:cxn>
                  <a:cxn ang="0">
                    <a:pos x="connsiteX1183" y="connsiteY1183"/>
                  </a:cxn>
                  <a:cxn ang="0">
                    <a:pos x="connsiteX1184" y="connsiteY1184"/>
                  </a:cxn>
                  <a:cxn ang="0">
                    <a:pos x="connsiteX1185" y="connsiteY1185"/>
                  </a:cxn>
                  <a:cxn ang="0">
                    <a:pos x="connsiteX1186" y="connsiteY1186"/>
                  </a:cxn>
                  <a:cxn ang="0">
                    <a:pos x="connsiteX1187" y="connsiteY1187"/>
                  </a:cxn>
                  <a:cxn ang="0">
                    <a:pos x="connsiteX1188" y="connsiteY1188"/>
                  </a:cxn>
                  <a:cxn ang="0">
                    <a:pos x="connsiteX1189" y="connsiteY1189"/>
                  </a:cxn>
                  <a:cxn ang="0">
                    <a:pos x="connsiteX1190" y="connsiteY1190"/>
                  </a:cxn>
                  <a:cxn ang="0">
                    <a:pos x="connsiteX1191" y="connsiteY1191"/>
                  </a:cxn>
                  <a:cxn ang="0">
                    <a:pos x="connsiteX1192" y="connsiteY1192"/>
                  </a:cxn>
                  <a:cxn ang="0">
                    <a:pos x="connsiteX1193" y="connsiteY1193"/>
                  </a:cxn>
                  <a:cxn ang="0">
                    <a:pos x="connsiteX1194" y="connsiteY1194"/>
                  </a:cxn>
                  <a:cxn ang="0">
                    <a:pos x="connsiteX1195" y="connsiteY1195"/>
                  </a:cxn>
                  <a:cxn ang="0">
                    <a:pos x="connsiteX1196" y="connsiteY1196"/>
                  </a:cxn>
                  <a:cxn ang="0">
                    <a:pos x="connsiteX1197" y="connsiteY1197"/>
                  </a:cxn>
                  <a:cxn ang="0">
                    <a:pos x="connsiteX1198" y="connsiteY1198"/>
                  </a:cxn>
                  <a:cxn ang="0">
                    <a:pos x="connsiteX1199" y="connsiteY1199"/>
                  </a:cxn>
                  <a:cxn ang="0">
                    <a:pos x="connsiteX1200" y="connsiteY1200"/>
                  </a:cxn>
                  <a:cxn ang="0">
                    <a:pos x="connsiteX1201" y="connsiteY1201"/>
                  </a:cxn>
                  <a:cxn ang="0">
                    <a:pos x="connsiteX1202" y="connsiteY1202"/>
                  </a:cxn>
                  <a:cxn ang="0">
                    <a:pos x="connsiteX1203" y="connsiteY1203"/>
                  </a:cxn>
                  <a:cxn ang="0">
                    <a:pos x="connsiteX1204" y="connsiteY1204"/>
                  </a:cxn>
                  <a:cxn ang="0">
                    <a:pos x="connsiteX1205" y="connsiteY1205"/>
                  </a:cxn>
                  <a:cxn ang="0">
                    <a:pos x="connsiteX1206" y="connsiteY1206"/>
                  </a:cxn>
                  <a:cxn ang="0">
                    <a:pos x="connsiteX1207" y="connsiteY1207"/>
                  </a:cxn>
                  <a:cxn ang="0">
                    <a:pos x="connsiteX1208" y="connsiteY1208"/>
                  </a:cxn>
                  <a:cxn ang="0">
                    <a:pos x="connsiteX1209" y="connsiteY1209"/>
                  </a:cxn>
                  <a:cxn ang="0">
                    <a:pos x="connsiteX1210" y="connsiteY1210"/>
                  </a:cxn>
                  <a:cxn ang="0">
                    <a:pos x="connsiteX1211" y="connsiteY1211"/>
                  </a:cxn>
                  <a:cxn ang="0">
                    <a:pos x="connsiteX1212" y="connsiteY1212"/>
                  </a:cxn>
                  <a:cxn ang="0">
                    <a:pos x="connsiteX1213" y="connsiteY1213"/>
                  </a:cxn>
                  <a:cxn ang="0">
                    <a:pos x="connsiteX1214" y="connsiteY1214"/>
                  </a:cxn>
                  <a:cxn ang="0">
                    <a:pos x="connsiteX1215" y="connsiteY1215"/>
                  </a:cxn>
                  <a:cxn ang="0">
                    <a:pos x="connsiteX1216" y="connsiteY1216"/>
                  </a:cxn>
                  <a:cxn ang="0">
                    <a:pos x="connsiteX1217" y="connsiteY1217"/>
                  </a:cxn>
                  <a:cxn ang="0">
                    <a:pos x="connsiteX1218" y="connsiteY1218"/>
                  </a:cxn>
                  <a:cxn ang="0">
                    <a:pos x="connsiteX1219" y="connsiteY1219"/>
                  </a:cxn>
                  <a:cxn ang="0">
                    <a:pos x="connsiteX1220" y="connsiteY1220"/>
                  </a:cxn>
                  <a:cxn ang="0">
                    <a:pos x="connsiteX1221" y="connsiteY1221"/>
                  </a:cxn>
                  <a:cxn ang="0">
                    <a:pos x="connsiteX1222" y="connsiteY1222"/>
                  </a:cxn>
                  <a:cxn ang="0">
                    <a:pos x="connsiteX1223" y="connsiteY1223"/>
                  </a:cxn>
                  <a:cxn ang="0">
                    <a:pos x="connsiteX1224" y="connsiteY1224"/>
                  </a:cxn>
                  <a:cxn ang="0">
                    <a:pos x="connsiteX1225" y="connsiteY1225"/>
                  </a:cxn>
                  <a:cxn ang="0">
                    <a:pos x="connsiteX1226" y="connsiteY1226"/>
                  </a:cxn>
                  <a:cxn ang="0">
                    <a:pos x="connsiteX1227" y="connsiteY1227"/>
                  </a:cxn>
                  <a:cxn ang="0">
                    <a:pos x="connsiteX1228" y="connsiteY1228"/>
                  </a:cxn>
                  <a:cxn ang="0">
                    <a:pos x="connsiteX1229" y="connsiteY1229"/>
                  </a:cxn>
                  <a:cxn ang="0">
                    <a:pos x="connsiteX1230" y="connsiteY1230"/>
                  </a:cxn>
                  <a:cxn ang="0">
                    <a:pos x="connsiteX1231" y="connsiteY1231"/>
                  </a:cxn>
                  <a:cxn ang="0">
                    <a:pos x="connsiteX1232" y="connsiteY1232"/>
                  </a:cxn>
                  <a:cxn ang="0">
                    <a:pos x="connsiteX1233" y="connsiteY1233"/>
                  </a:cxn>
                  <a:cxn ang="0">
                    <a:pos x="connsiteX1234" y="connsiteY1234"/>
                  </a:cxn>
                  <a:cxn ang="0">
                    <a:pos x="connsiteX1235" y="connsiteY1235"/>
                  </a:cxn>
                  <a:cxn ang="0">
                    <a:pos x="connsiteX1236" y="connsiteY1236"/>
                  </a:cxn>
                  <a:cxn ang="0">
                    <a:pos x="connsiteX1237" y="connsiteY1237"/>
                  </a:cxn>
                  <a:cxn ang="0">
                    <a:pos x="connsiteX1238" y="connsiteY1238"/>
                  </a:cxn>
                  <a:cxn ang="0">
                    <a:pos x="connsiteX1239" y="connsiteY1239"/>
                  </a:cxn>
                  <a:cxn ang="0">
                    <a:pos x="connsiteX1240" y="connsiteY1240"/>
                  </a:cxn>
                  <a:cxn ang="0">
                    <a:pos x="connsiteX1241" y="connsiteY1241"/>
                  </a:cxn>
                  <a:cxn ang="0">
                    <a:pos x="connsiteX1242" y="connsiteY1242"/>
                  </a:cxn>
                  <a:cxn ang="0">
                    <a:pos x="connsiteX1243" y="connsiteY1243"/>
                  </a:cxn>
                  <a:cxn ang="0">
                    <a:pos x="connsiteX1244" y="connsiteY1244"/>
                  </a:cxn>
                  <a:cxn ang="0">
                    <a:pos x="connsiteX1245" y="connsiteY1245"/>
                  </a:cxn>
                  <a:cxn ang="0">
                    <a:pos x="connsiteX1246" y="connsiteY1246"/>
                  </a:cxn>
                  <a:cxn ang="0">
                    <a:pos x="connsiteX1247" y="connsiteY1247"/>
                  </a:cxn>
                  <a:cxn ang="0">
                    <a:pos x="connsiteX1248" y="connsiteY1248"/>
                  </a:cxn>
                  <a:cxn ang="0">
                    <a:pos x="connsiteX1249" y="connsiteY1249"/>
                  </a:cxn>
                  <a:cxn ang="0">
                    <a:pos x="connsiteX1250" y="connsiteY1250"/>
                  </a:cxn>
                  <a:cxn ang="0">
                    <a:pos x="connsiteX1251" y="connsiteY1251"/>
                  </a:cxn>
                  <a:cxn ang="0">
                    <a:pos x="connsiteX1252" y="connsiteY1252"/>
                  </a:cxn>
                  <a:cxn ang="0">
                    <a:pos x="connsiteX1253" y="connsiteY1253"/>
                  </a:cxn>
                  <a:cxn ang="0">
                    <a:pos x="connsiteX1254" y="connsiteY1254"/>
                  </a:cxn>
                  <a:cxn ang="0">
                    <a:pos x="connsiteX1255" y="connsiteY1255"/>
                  </a:cxn>
                  <a:cxn ang="0">
                    <a:pos x="connsiteX1256" y="connsiteY1256"/>
                  </a:cxn>
                  <a:cxn ang="0">
                    <a:pos x="connsiteX1257" y="connsiteY1257"/>
                  </a:cxn>
                  <a:cxn ang="0">
                    <a:pos x="connsiteX1258" y="connsiteY1258"/>
                  </a:cxn>
                  <a:cxn ang="0">
                    <a:pos x="connsiteX1259" y="connsiteY1259"/>
                  </a:cxn>
                  <a:cxn ang="0">
                    <a:pos x="connsiteX1260" y="connsiteY1260"/>
                  </a:cxn>
                  <a:cxn ang="0">
                    <a:pos x="connsiteX1261" y="connsiteY1261"/>
                  </a:cxn>
                  <a:cxn ang="0">
                    <a:pos x="connsiteX1262" y="connsiteY1262"/>
                  </a:cxn>
                  <a:cxn ang="0">
                    <a:pos x="connsiteX1263" y="connsiteY1263"/>
                  </a:cxn>
                  <a:cxn ang="0">
                    <a:pos x="connsiteX1264" y="connsiteY1264"/>
                  </a:cxn>
                  <a:cxn ang="0">
                    <a:pos x="connsiteX1265" y="connsiteY1265"/>
                  </a:cxn>
                  <a:cxn ang="0">
                    <a:pos x="connsiteX1266" y="connsiteY1266"/>
                  </a:cxn>
                  <a:cxn ang="0">
                    <a:pos x="connsiteX1267" y="connsiteY1267"/>
                  </a:cxn>
                  <a:cxn ang="0">
                    <a:pos x="connsiteX1268" y="connsiteY1268"/>
                  </a:cxn>
                  <a:cxn ang="0">
                    <a:pos x="connsiteX1269" y="connsiteY1269"/>
                  </a:cxn>
                  <a:cxn ang="0">
                    <a:pos x="connsiteX1270" y="connsiteY1270"/>
                  </a:cxn>
                  <a:cxn ang="0">
                    <a:pos x="connsiteX1271" y="connsiteY1271"/>
                  </a:cxn>
                  <a:cxn ang="0">
                    <a:pos x="connsiteX1272" y="connsiteY1272"/>
                  </a:cxn>
                  <a:cxn ang="0">
                    <a:pos x="connsiteX1273" y="connsiteY1273"/>
                  </a:cxn>
                  <a:cxn ang="0">
                    <a:pos x="connsiteX1274" y="connsiteY1274"/>
                  </a:cxn>
                  <a:cxn ang="0">
                    <a:pos x="connsiteX1275" y="connsiteY1275"/>
                  </a:cxn>
                  <a:cxn ang="0">
                    <a:pos x="connsiteX1276" y="connsiteY1276"/>
                  </a:cxn>
                  <a:cxn ang="0">
                    <a:pos x="connsiteX1277" y="connsiteY1277"/>
                  </a:cxn>
                  <a:cxn ang="0">
                    <a:pos x="connsiteX1278" y="connsiteY1278"/>
                  </a:cxn>
                  <a:cxn ang="0">
                    <a:pos x="connsiteX1279" y="connsiteY1279"/>
                  </a:cxn>
                  <a:cxn ang="0">
                    <a:pos x="connsiteX1280" y="connsiteY1280"/>
                  </a:cxn>
                  <a:cxn ang="0">
                    <a:pos x="connsiteX1281" y="connsiteY1281"/>
                  </a:cxn>
                  <a:cxn ang="0">
                    <a:pos x="connsiteX1282" y="connsiteY1282"/>
                  </a:cxn>
                  <a:cxn ang="0">
                    <a:pos x="connsiteX1283" y="connsiteY1283"/>
                  </a:cxn>
                  <a:cxn ang="0">
                    <a:pos x="connsiteX1284" y="connsiteY1284"/>
                  </a:cxn>
                  <a:cxn ang="0">
                    <a:pos x="connsiteX1285" y="connsiteY1285"/>
                  </a:cxn>
                  <a:cxn ang="0">
                    <a:pos x="connsiteX1286" y="connsiteY1286"/>
                  </a:cxn>
                  <a:cxn ang="0">
                    <a:pos x="connsiteX1287" y="connsiteY1287"/>
                  </a:cxn>
                  <a:cxn ang="0">
                    <a:pos x="connsiteX1288" y="connsiteY1288"/>
                  </a:cxn>
                  <a:cxn ang="0">
                    <a:pos x="connsiteX1289" y="connsiteY1289"/>
                  </a:cxn>
                  <a:cxn ang="0">
                    <a:pos x="connsiteX1290" y="connsiteY1290"/>
                  </a:cxn>
                  <a:cxn ang="0">
                    <a:pos x="connsiteX1291" y="connsiteY1291"/>
                  </a:cxn>
                  <a:cxn ang="0">
                    <a:pos x="connsiteX1292" y="connsiteY1292"/>
                  </a:cxn>
                  <a:cxn ang="0">
                    <a:pos x="connsiteX1293" y="connsiteY1293"/>
                  </a:cxn>
                  <a:cxn ang="0">
                    <a:pos x="connsiteX1294" y="connsiteY1294"/>
                  </a:cxn>
                  <a:cxn ang="0">
                    <a:pos x="connsiteX1295" y="connsiteY1295"/>
                  </a:cxn>
                  <a:cxn ang="0">
                    <a:pos x="connsiteX1296" y="connsiteY1296"/>
                  </a:cxn>
                  <a:cxn ang="0">
                    <a:pos x="connsiteX1297" y="connsiteY1297"/>
                  </a:cxn>
                  <a:cxn ang="0">
                    <a:pos x="connsiteX1298" y="connsiteY1298"/>
                  </a:cxn>
                  <a:cxn ang="0">
                    <a:pos x="connsiteX1299" y="connsiteY1299"/>
                  </a:cxn>
                  <a:cxn ang="0">
                    <a:pos x="connsiteX1300" y="connsiteY1300"/>
                  </a:cxn>
                  <a:cxn ang="0">
                    <a:pos x="connsiteX1301" y="connsiteY1301"/>
                  </a:cxn>
                  <a:cxn ang="0">
                    <a:pos x="connsiteX1302" y="connsiteY1302"/>
                  </a:cxn>
                  <a:cxn ang="0">
                    <a:pos x="connsiteX1303" y="connsiteY1303"/>
                  </a:cxn>
                  <a:cxn ang="0">
                    <a:pos x="connsiteX1304" y="connsiteY1304"/>
                  </a:cxn>
                  <a:cxn ang="0">
                    <a:pos x="connsiteX1305" y="connsiteY1305"/>
                  </a:cxn>
                  <a:cxn ang="0">
                    <a:pos x="connsiteX1306" y="connsiteY1306"/>
                  </a:cxn>
                  <a:cxn ang="0">
                    <a:pos x="connsiteX1307" y="connsiteY1307"/>
                  </a:cxn>
                  <a:cxn ang="0">
                    <a:pos x="connsiteX1308" y="connsiteY1308"/>
                  </a:cxn>
                  <a:cxn ang="0">
                    <a:pos x="connsiteX1309" y="connsiteY1309"/>
                  </a:cxn>
                  <a:cxn ang="0">
                    <a:pos x="connsiteX1310" y="connsiteY1310"/>
                  </a:cxn>
                  <a:cxn ang="0">
                    <a:pos x="connsiteX1311" y="connsiteY1311"/>
                  </a:cxn>
                  <a:cxn ang="0">
                    <a:pos x="connsiteX1312" y="connsiteY1312"/>
                  </a:cxn>
                  <a:cxn ang="0">
                    <a:pos x="connsiteX1313" y="connsiteY1313"/>
                  </a:cxn>
                  <a:cxn ang="0">
                    <a:pos x="connsiteX1314" y="connsiteY1314"/>
                  </a:cxn>
                  <a:cxn ang="0">
                    <a:pos x="connsiteX1315" y="connsiteY1315"/>
                  </a:cxn>
                  <a:cxn ang="0">
                    <a:pos x="connsiteX1316" y="connsiteY1316"/>
                  </a:cxn>
                  <a:cxn ang="0">
                    <a:pos x="connsiteX1317" y="connsiteY1317"/>
                  </a:cxn>
                  <a:cxn ang="0">
                    <a:pos x="connsiteX1318" y="connsiteY1318"/>
                  </a:cxn>
                  <a:cxn ang="0">
                    <a:pos x="connsiteX1319" y="connsiteY1319"/>
                  </a:cxn>
                  <a:cxn ang="0">
                    <a:pos x="connsiteX1320" y="connsiteY1320"/>
                  </a:cxn>
                  <a:cxn ang="0">
                    <a:pos x="connsiteX1321" y="connsiteY1321"/>
                  </a:cxn>
                  <a:cxn ang="0">
                    <a:pos x="connsiteX1322" y="connsiteY1322"/>
                  </a:cxn>
                  <a:cxn ang="0">
                    <a:pos x="connsiteX1323" y="connsiteY1323"/>
                  </a:cxn>
                  <a:cxn ang="0">
                    <a:pos x="connsiteX1324" y="connsiteY1324"/>
                  </a:cxn>
                  <a:cxn ang="0">
                    <a:pos x="connsiteX1325" y="connsiteY1325"/>
                  </a:cxn>
                  <a:cxn ang="0">
                    <a:pos x="connsiteX1326" y="connsiteY1326"/>
                  </a:cxn>
                  <a:cxn ang="0">
                    <a:pos x="connsiteX1327" y="connsiteY1327"/>
                  </a:cxn>
                  <a:cxn ang="0">
                    <a:pos x="connsiteX1328" y="connsiteY1328"/>
                  </a:cxn>
                  <a:cxn ang="0">
                    <a:pos x="connsiteX1329" y="connsiteY1329"/>
                  </a:cxn>
                  <a:cxn ang="0">
                    <a:pos x="connsiteX1330" y="connsiteY1330"/>
                  </a:cxn>
                  <a:cxn ang="0">
                    <a:pos x="connsiteX1331" y="connsiteY1331"/>
                  </a:cxn>
                  <a:cxn ang="0">
                    <a:pos x="connsiteX1332" y="connsiteY1332"/>
                  </a:cxn>
                  <a:cxn ang="0">
                    <a:pos x="connsiteX1333" y="connsiteY1333"/>
                  </a:cxn>
                  <a:cxn ang="0">
                    <a:pos x="connsiteX1334" y="connsiteY1334"/>
                  </a:cxn>
                  <a:cxn ang="0">
                    <a:pos x="connsiteX1335" y="connsiteY1335"/>
                  </a:cxn>
                  <a:cxn ang="0">
                    <a:pos x="connsiteX1336" y="connsiteY1336"/>
                  </a:cxn>
                  <a:cxn ang="0">
                    <a:pos x="connsiteX1337" y="connsiteY1337"/>
                  </a:cxn>
                  <a:cxn ang="0">
                    <a:pos x="connsiteX1338" y="connsiteY1338"/>
                  </a:cxn>
                  <a:cxn ang="0">
                    <a:pos x="connsiteX1339" y="connsiteY1339"/>
                  </a:cxn>
                  <a:cxn ang="0">
                    <a:pos x="connsiteX1340" y="connsiteY1340"/>
                  </a:cxn>
                  <a:cxn ang="0">
                    <a:pos x="connsiteX1341" y="connsiteY1341"/>
                  </a:cxn>
                  <a:cxn ang="0">
                    <a:pos x="connsiteX1342" y="connsiteY1342"/>
                  </a:cxn>
                  <a:cxn ang="0">
                    <a:pos x="connsiteX1343" y="connsiteY1343"/>
                  </a:cxn>
                  <a:cxn ang="0">
                    <a:pos x="connsiteX1344" y="connsiteY1344"/>
                  </a:cxn>
                  <a:cxn ang="0">
                    <a:pos x="connsiteX1345" y="connsiteY1345"/>
                  </a:cxn>
                  <a:cxn ang="0">
                    <a:pos x="connsiteX1346" y="connsiteY1346"/>
                  </a:cxn>
                  <a:cxn ang="0">
                    <a:pos x="connsiteX1347" y="connsiteY1347"/>
                  </a:cxn>
                  <a:cxn ang="0">
                    <a:pos x="connsiteX1348" y="connsiteY1348"/>
                  </a:cxn>
                  <a:cxn ang="0">
                    <a:pos x="connsiteX1349" y="connsiteY1349"/>
                  </a:cxn>
                  <a:cxn ang="0">
                    <a:pos x="connsiteX1350" y="connsiteY1350"/>
                  </a:cxn>
                  <a:cxn ang="0">
                    <a:pos x="connsiteX1351" y="connsiteY1351"/>
                  </a:cxn>
                  <a:cxn ang="0">
                    <a:pos x="connsiteX1352" y="connsiteY1352"/>
                  </a:cxn>
                  <a:cxn ang="0">
                    <a:pos x="connsiteX1353" y="connsiteY1353"/>
                  </a:cxn>
                  <a:cxn ang="0">
                    <a:pos x="connsiteX1354" y="connsiteY1354"/>
                  </a:cxn>
                  <a:cxn ang="0">
                    <a:pos x="connsiteX1355" y="connsiteY1355"/>
                  </a:cxn>
                  <a:cxn ang="0">
                    <a:pos x="connsiteX1356" y="connsiteY1356"/>
                  </a:cxn>
                  <a:cxn ang="0">
                    <a:pos x="connsiteX1357" y="connsiteY1357"/>
                  </a:cxn>
                  <a:cxn ang="0">
                    <a:pos x="connsiteX1358" y="connsiteY1358"/>
                  </a:cxn>
                  <a:cxn ang="0">
                    <a:pos x="connsiteX1359" y="connsiteY1359"/>
                  </a:cxn>
                  <a:cxn ang="0">
                    <a:pos x="connsiteX1360" y="connsiteY1360"/>
                  </a:cxn>
                  <a:cxn ang="0">
                    <a:pos x="connsiteX1361" y="connsiteY1361"/>
                  </a:cxn>
                  <a:cxn ang="0">
                    <a:pos x="connsiteX1362" y="connsiteY1362"/>
                  </a:cxn>
                  <a:cxn ang="0">
                    <a:pos x="connsiteX1363" y="connsiteY1363"/>
                  </a:cxn>
                  <a:cxn ang="0">
                    <a:pos x="connsiteX1364" y="connsiteY1364"/>
                  </a:cxn>
                  <a:cxn ang="0">
                    <a:pos x="connsiteX1365" y="connsiteY1365"/>
                  </a:cxn>
                  <a:cxn ang="0">
                    <a:pos x="connsiteX1366" y="connsiteY1366"/>
                  </a:cxn>
                  <a:cxn ang="0">
                    <a:pos x="connsiteX1367" y="connsiteY1367"/>
                  </a:cxn>
                  <a:cxn ang="0">
                    <a:pos x="connsiteX1368" y="connsiteY1368"/>
                  </a:cxn>
                  <a:cxn ang="0">
                    <a:pos x="connsiteX1369" y="connsiteY1369"/>
                  </a:cxn>
                  <a:cxn ang="0">
                    <a:pos x="connsiteX1370" y="connsiteY1370"/>
                  </a:cxn>
                  <a:cxn ang="0">
                    <a:pos x="connsiteX1371" y="connsiteY1371"/>
                  </a:cxn>
                  <a:cxn ang="0">
                    <a:pos x="connsiteX1372" y="connsiteY1372"/>
                  </a:cxn>
                  <a:cxn ang="0">
                    <a:pos x="connsiteX1373" y="connsiteY1373"/>
                  </a:cxn>
                  <a:cxn ang="0">
                    <a:pos x="connsiteX1374" y="connsiteY1374"/>
                  </a:cxn>
                  <a:cxn ang="0">
                    <a:pos x="connsiteX1375" y="connsiteY1375"/>
                  </a:cxn>
                  <a:cxn ang="0">
                    <a:pos x="connsiteX1376" y="connsiteY1376"/>
                  </a:cxn>
                  <a:cxn ang="0">
                    <a:pos x="connsiteX1377" y="connsiteY1377"/>
                  </a:cxn>
                  <a:cxn ang="0">
                    <a:pos x="connsiteX1378" y="connsiteY1378"/>
                  </a:cxn>
                  <a:cxn ang="0">
                    <a:pos x="connsiteX1379" y="connsiteY1379"/>
                  </a:cxn>
                  <a:cxn ang="0">
                    <a:pos x="connsiteX1380" y="connsiteY1380"/>
                  </a:cxn>
                  <a:cxn ang="0">
                    <a:pos x="connsiteX1381" y="connsiteY1381"/>
                  </a:cxn>
                  <a:cxn ang="0">
                    <a:pos x="connsiteX1382" y="connsiteY1382"/>
                  </a:cxn>
                  <a:cxn ang="0">
                    <a:pos x="connsiteX1383" y="connsiteY1383"/>
                  </a:cxn>
                  <a:cxn ang="0">
                    <a:pos x="connsiteX1384" y="connsiteY1384"/>
                  </a:cxn>
                  <a:cxn ang="0">
                    <a:pos x="connsiteX1385" y="connsiteY1385"/>
                  </a:cxn>
                  <a:cxn ang="0">
                    <a:pos x="connsiteX1386" y="connsiteY1386"/>
                  </a:cxn>
                  <a:cxn ang="0">
                    <a:pos x="connsiteX1387" y="connsiteY1387"/>
                  </a:cxn>
                  <a:cxn ang="0">
                    <a:pos x="connsiteX1388" y="connsiteY1388"/>
                  </a:cxn>
                  <a:cxn ang="0">
                    <a:pos x="connsiteX1389" y="connsiteY1389"/>
                  </a:cxn>
                  <a:cxn ang="0">
                    <a:pos x="connsiteX1390" y="connsiteY1390"/>
                  </a:cxn>
                  <a:cxn ang="0">
                    <a:pos x="connsiteX1391" y="connsiteY1391"/>
                  </a:cxn>
                  <a:cxn ang="0">
                    <a:pos x="connsiteX1392" y="connsiteY1392"/>
                  </a:cxn>
                  <a:cxn ang="0">
                    <a:pos x="connsiteX1393" y="connsiteY1393"/>
                  </a:cxn>
                  <a:cxn ang="0">
                    <a:pos x="connsiteX1394" y="connsiteY1394"/>
                  </a:cxn>
                  <a:cxn ang="0">
                    <a:pos x="connsiteX1395" y="connsiteY1395"/>
                  </a:cxn>
                  <a:cxn ang="0">
                    <a:pos x="connsiteX1396" y="connsiteY1396"/>
                  </a:cxn>
                  <a:cxn ang="0">
                    <a:pos x="connsiteX1397" y="connsiteY1397"/>
                  </a:cxn>
                  <a:cxn ang="0">
                    <a:pos x="connsiteX1398" y="connsiteY1398"/>
                  </a:cxn>
                  <a:cxn ang="0">
                    <a:pos x="connsiteX1399" y="connsiteY1399"/>
                  </a:cxn>
                  <a:cxn ang="0">
                    <a:pos x="connsiteX1400" y="connsiteY1400"/>
                  </a:cxn>
                  <a:cxn ang="0">
                    <a:pos x="connsiteX1401" y="connsiteY1401"/>
                  </a:cxn>
                  <a:cxn ang="0">
                    <a:pos x="connsiteX1402" y="connsiteY1402"/>
                  </a:cxn>
                  <a:cxn ang="0">
                    <a:pos x="connsiteX1403" y="connsiteY1403"/>
                  </a:cxn>
                  <a:cxn ang="0">
                    <a:pos x="connsiteX1404" y="connsiteY1404"/>
                  </a:cxn>
                  <a:cxn ang="0">
                    <a:pos x="connsiteX1405" y="connsiteY1405"/>
                  </a:cxn>
                  <a:cxn ang="0">
                    <a:pos x="connsiteX1406" y="connsiteY1406"/>
                  </a:cxn>
                  <a:cxn ang="0">
                    <a:pos x="connsiteX1407" y="connsiteY1407"/>
                  </a:cxn>
                  <a:cxn ang="0">
                    <a:pos x="connsiteX1408" y="connsiteY1408"/>
                  </a:cxn>
                  <a:cxn ang="0">
                    <a:pos x="connsiteX1409" y="connsiteY1409"/>
                  </a:cxn>
                  <a:cxn ang="0">
                    <a:pos x="connsiteX1410" y="connsiteY1410"/>
                  </a:cxn>
                  <a:cxn ang="0">
                    <a:pos x="connsiteX1411" y="connsiteY1411"/>
                  </a:cxn>
                  <a:cxn ang="0">
                    <a:pos x="connsiteX1412" y="connsiteY1412"/>
                  </a:cxn>
                  <a:cxn ang="0">
                    <a:pos x="connsiteX1413" y="connsiteY1413"/>
                  </a:cxn>
                  <a:cxn ang="0">
                    <a:pos x="connsiteX1414" y="connsiteY1414"/>
                  </a:cxn>
                  <a:cxn ang="0">
                    <a:pos x="connsiteX1415" y="connsiteY1415"/>
                  </a:cxn>
                  <a:cxn ang="0">
                    <a:pos x="connsiteX1416" y="connsiteY1416"/>
                  </a:cxn>
                  <a:cxn ang="0">
                    <a:pos x="connsiteX1417" y="connsiteY1417"/>
                  </a:cxn>
                  <a:cxn ang="0">
                    <a:pos x="connsiteX1418" y="connsiteY1418"/>
                  </a:cxn>
                  <a:cxn ang="0">
                    <a:pos x="connsiteX1419" y="connsiteY1419"/>
                  </a:cxn>
                  <a:cxn ang="0">
                    <a:pos x="connsiteX1420" y="connsiteY1420"/>
                  </a:cxn>
                  <a:cxn ang="0">
                    <a:pos x="connsiteX1421" y="connsiteY1421"/>
                  </a:cxn>
                  <a:cxn ang="0">
                    <a:pos x="connsiteX1422" y="connsiteY1422"/>
                  </a:cxn>
                  <a:cxn ang="0">
                    <a:pos x="connsiteX1423" y="connsiteY1423"/>
                  </a:cxn>
                  <a:cxn ang="0">
                    <a:pos x="connsiteX1424" y="connsiteY1424"/>
                  </a:cxn>
                  <a:cxn ang="0">
                    <a:pos x="connsiteX1425" y="connsiteY1425"/>
                  </a:cxn>
                  <a:cxn ang="0">
                    <a:pos x="connsiteX1426" y="connsiteY1426"/>
                  </a:cxn>
                  <a:cxn ang="0">
                    <a:pos x="connsiteX1427" y="connsiteY1427"/>
                  </a:cxn>
                  <a:cxn ang="0">
                    <a:pos x="connsiteX1428" y="connsiteY1428"/>
                  </a:cxn>
                  <a:cxn ang="0">
                    <a:pos x="connsiteX1429" y="connsiteY1429"/>
                  </a:cxn>
                  <a:cxn ang="0">
                    <a:pos x="connsiteX1430" y="connsiteY1430"/>
                  </a:cxn>
                  <a:cxn ang="0">
                    <a:pos x="connsiteX1431" y="connsiteY1431"/>
                  </a:cxn>
                  <a:cxn ang="0">
                    <a:pos x="connsiteX1432" y="connsiteY1432"/>
                  </a:cxn>
                  <a:cxn ang="0">
                    <a:pos x="connsiteX1433" y="connsiteY1433"/>
                  </a:cxn>
                  <a:cxn ang="0">
                    <a:pos x="connsiteX1434" y="connsiteY1434"/>
                  </a:cxn>
                  <a:cxn ang="0">
                    <a:pos x="connsiteX1435" y="connsiteY1435"/>
                  </a:cxn>
                  <a:cxn ang="0">
                    <a:pos x="connsiteX1436" y="connsiteY1436"/>
                  </a:cxn>
                  <a:cxn ang="0">
                    <a:pos x="connsiteX1437" y="connsiteY1437"/>
                  </a:cxn>
                  <a:cxn ang="0">
                    <a:pos x="connsiteX1438" y="connsiteY1438"/>
                  </a:cxn>
                  <a:cxn ang="0">
                    <a:pos x="connsiteX1439" y="connsiteY1439"/>
                  </a:cxn>
                  <a:cxn ang="0">
                    <a:pos x="connsiteX1440" y="connsiteY1440"/>
                  </a:cxn>
                  <a:cxn ang="0">
                    <a:pos x="connsiteX1441" y="connsiteY1441"/>
                  </a:cxn>
                  <a:cxn ang="0">
                    <a:pos x="connsiteX1442" y="connsiteY1442"/>
                  </a:cxn>
                  <a:cxn ang="0">
                    <a:pos x="connsiteX1443" y="connsiteY1443"/>
                  </a:cxn>
                  <a:cxn ang="0">
                    <a:pos x="connsiteX1444" y="connsiteY1444"/>
                  </a:cxn>
                  <a:cxn ang="0">
                    <a:pos x="connsiteX1445" y="connsiteY1445"/>
                  </a:cxn>
                  <a:cxn ang="0">
                    <a:pos x="connsiteX1446" y="connsiteY1446"/>
                  </a:cxn>
                  <a:cxn ang="0">
                    <a:pos x="connsiteX1447" y="connsiteY1447"/>
                  </a:cxn>
                  <a:cxn ang="0">
                    <a:pos x="connsiteX1448" y="connsiteY1448"/>
                  </a:cxn>
                  <a:cxn ang="0">
                    <a:pos x="connsiteX1449" y="connsiteY1449"/>
                  </a:cxn>
                  <a:cxn ang="0">
                    <a:pos x="connsiteX1450" y="connsiteY1450"/>
                  </a:cxn>
                  <a:cxn ang="0">
                    <a:pos x="connsiteX1451" y="connsiteY1451"/>
                  </a:cxn>
                  <a:cxn ang="0">
                    <a:pos x="connsiteX1452" y="connsiteY1452"/>
                  </a:cxn>
                  <a:cxn ang="0">
                    <a:pos x="connsiteX1453" y="connsiteY1453"/>
                  </a:cxn>
                  <a:cxn ang="0">
                    <a:pos x="connsiteX1454" y="connsiteY1454"/>
                  </a:cxn>
                  <a:cxn ang="0">
                    <a:pos x="connsiteX1455" y="connsiteY1455"/>
                  </a:cxn>
                  <a:cxn ang="0">
                    <a:pos x="connsiteX1456" y="connsiteY1456"/>
                  </a:cxn>
                  <a:cxn ang="0">
                    <a:pos x="connsiteX1457" y="connsiteY1457"/>
                  </a:cxn>
                  <a:cxn ang="0">
                    <a:pos x="connsiteX1458" y="connsiteY1458"/>
                  </a:cxn>
                  <a:cxn ang="0">
                    <a:pos x="connsiteX1459" y="connsiteY1459"/>
                  </a:cxn>
                  <a:cxn ang="0">
                    <a:pos x="connsiteX1460" y="connsiteY1460"/>
                  </a:cxn>
                  <a:cxn ang="0">
                    <a:pos x="connsiteX1461" y="connsiteY1461"/>
                  </a:cxn>
                  <a:cxn ang="0">
                    <a:pos x="connsiteX1462" y="connsiteY1462"/>
                  </a:cxn>
                  <a:cxn ang="0">
                    <a:pos x="connsiteX1463" y="connsiteY1463"/>
                  </a:cxn>
                  <a:cxn ang="0">
                    <a:pos x="connsiteX1464" y="connsiteY1464"/>
                  </a:cxn>
                  <a:cxn ang="0">
                    <a:pos x="connsiteX1465" y="connsiteY1465"/>
                  </a:cxn>
                  <a:cxn ang="0">
                    <a:pos x="connsiteX1466" y="connsiteY1466"/>
                  </a:cxn>
                  <a:cxn ang="0">
                    <a:pos x="connsiteX1467" y="connsiteY1467"/>
                  </a:cxn>
                  <a:cxn ang="0">
                    <a:pos x="connsiteX1468" y="connsiteY1468"/>
                  </a:cxn>
                  <a:cxn ang="0">
                    <a:pos x="connsiteX1469" y="connsiteY1469"/>
                  </a:cxn>
                  <a:cxn ang="0">
                    <a:pos x="connsiteX1470" y="connsiteY1470"/>
                  </a:cxn>
                  <a:cxn ang="0">
                    <a:pos x="connsiteX1471" y="connsiteY1471"/>
                  </a:cxn>
                  <a:cxn ang="0">
                    <a:pos x="connsiteX1472" y="connsiteY1472"/>
                  </a:cxn>
                  <a:cxn ang="0">
                    <a:pos x="connsiteX1473" y="connsiteY1473"/>
                  </a:cxn>
                  <a:cxn ang="0">
                    <a:pos x="connsiteX1474" y="connsiteY1474"/>
                  </a:cxn>
                  <a:cxn ang="0">
                    <a:pos x="connsiteX1475" y="connsiteY1475"/>
                  </a:cxn>
                  <a:cxn ang="0">
                    <a:pos x="connsiteX1476" y="connsiteY1476"/>
                  </a:cxn>
                  <a:cxn ang="0">
                    <a:pos x="connsiteX1477" y="connsiteY1477"/>
                  </a:cxn>
                  <a:cxn ang="0">
                    <a:pos x="connsiteX1478" y="connsiteY1478"/>
                  </a:cxn>
                  <a:cxn ang="0">
                    <a:pos x="connsiteX1479" y="connsiteY1479"/>
                  </a:cxn>
                  <a:cxn ang="0">
                    <a:pos x="connsiteX1480" y="connsiteY1480"/>
                  </a:cxn>
                  <a:cxn ang="0">
                    <a:pos x="connsiteX1481" y="connsiteY1481"/>
                  </a:cxn>
                  <a:cxn ang="0">
                    <a:pos x="connsiteX1482" y="connsiteY1482"/>
                  </a:cxn>
                  <a:cxn ang="0">
                    <a:pos x="connsiteX1483" y="connsiteY1483"/>
                  </a:cxn>
                  <a:cxn ang="0">
                    <a:pos x="connsiteX1484" y="connsiteY1484"/>
                  </a:cxn>
                  <a:cxn ang="0">
                    <a:pos x="connsiteX1485" y="connsiteY1485"/>
                  </a:cxn>
                  <a:cxn ang="0">
                    <a:pos x="connsiteX1486" y="connsiteY1486"/>
                  </a:cxn>
                  <a:cxn ang="0">
                    <a:pos x="connsiteX1487" y="connsiteY1487"/>
                  </a:cxn>
                  <a:cxn ang="0">
                    <a:pos x="connsiteX1488" y="connsiteY1488"/>
                  </a:cxn>
                  <a:cxn ang="0">
                    <a:pos x="connsiteX1489" y="connsiteY1489"/>
                  </a:cxn>
                  <a:cxn ang="0">
                    <a:pos x="connsiteX1490" y="connsiteY1490"/>
                  </a:cxn>
                  <a:cxn ang="0">
                    <a:pos x="connsiteX1491" y="connsiteY1491"/>
                  </a:cxn>
                  <a:cxn ang="0">
                    <a:pos x="connsiteX1492" y="connsiteY1492"/>
                  </a:cxn>
                  <a:cxn ang="0">
                    <a:pos x="connsiteX1493" y="connsiteY1493"/>
                  </a:cxn>
                  <a:cxn ang="0">
                    <a:pos x="connsiteX1494" y="connsiteY1494"/>
                  </a:cxn>
                  <a:cxn ang="0">
                    <a:pos x="connsiteX1495" y="connsiteY1495"/>
                  </a:cxn>
                  <a:cxn ang="0">
                    <a:pos x="connsiteX1496" y="connsiteY1496"/>
                  </a:cxn>
                  <a:cxn ang="0">
                    <a:pos x="connsiteX1497" y="connsiteY1497"/>
                  </a:cxn>
                  <a:cxn ang="0">
                    <a:pos x="connsiteX1498" y="connsiteY1498"/>
                  </a:cxn>
                  <a:cxn ang="0">
                    <a:pos x="connsiteX1499" y="connsiteY1499"/>
                  </a:cxn>
                  <a:cxn ang="0">
                    <a:pos x="connsiteX1500" y="connsiteY1500"/>
                  </a:cxn>
                  <a:cxn ang="0">
                    <a:pos x="connsiteX1501" y="connsiteY1501"/>
                  </a:cxn>
                  <a:cxn ang="0">
                    <a:pos x="connsiteX1502" y="connsiteY1502"/>
                  </a:cxn>
                  <a:cxn ang="0">
                    <a:pos x="connsiteX1503" y="connsiteY1503"/>
                  </a:cxn>
                  <a:cxn ang="0">
                    <a:pos x="connsiteX1504" y="connsiteY1504"/>
                  </a:cxn>
                  <a:cxn ang="0">
                    <a:pos x="connsiteX1505" y="connsiteY1505"/>
                  </a:cxn>
                  <a:cxn ang="0">
                    <a:pos x="connsiteX1506" y="connsiteY1506"/>
                  </a:cxn>
                  <a:cxn ang="0">
                    <a:pos x="connsiteX1507" y="connsiteY1507"/>
                  </a:cxn>
                  <a:cxn ang="0">
                    <a:pos x="connsiteX1508" y="connsiteY1508"/>
                  </a:cxn>
                  <a:cxn ang="0">
                    <a:pos x="connsiteX1509" y="connsiteY1509"/>
                  </a:cxn>
                  <a:cxn ang="0">
                    <a:pos x="connsiteX1510" y="connsiteY1510"/>
                  </a:cxn>
                  <a:cxn ang="0">
                    <a:pos x="connsiteX1511" y="connsiteY1511"/>
                  </a:cxn>
                  <a:cxn ang="0">
                    <a:pos x="connsiteX1512" y="connsiteY1512"/>
                  </a:cxn>
                  <a:cxn ang="0">
                    <a:pos x="connsiteX1513" y="connsiteY1513"/>
                  </a:cxn>
                  <a:cxn ang="0">
                    <a:pos x="connsiteX1514" y="connsiteY1514"/>
                  </a:cxn>
                  <a:cxn ang="0">
                    <a:pos x="connsiteX1515" y="connsiteY1515"/>
                  </a:cxn>
                  <a:cxn ang="0">
                    <a:pos x="connsiteX1516" y="connsiteY1516"/>
                  </a:cxn>
                  <a:cxn ang="0">
                    <a:pos x="connsiteX1517" y="connsiteY1517"/>
                  </a:cxn>
                  <a:cxn ang="0">
                    <a:pos x="connsiteX1518" y="connsiteY1518"/>
                  </a:cxn>
                  <a:cxn ang="0">
                    <a:pos x="connsiteX1519" y="connsiteY1519"/>
                  </a:cxn>
                  <a:cxn ang="0">
                    <a:pos x="connsiteX1520" y="connsiteY1520"/>
                  </a:cxn>
                  <a:cxn ang="0">
                    <a:pos x="connsiteX1521" y="connsiteY1521"/>
                  </a:cxn>
                  <a:cxn ang="0">
                    <a:pos x="connsiteX1522" y="connsiteY1522"/>
                  </a:cxn>
                  <a:cxn ang="0">
                    <a:pos x="connsiteX1523" y="connsiteY1523"/>
                  </a:cxn>
                  <a:cxn ang="0">
                    <a:pos x="connsiteX1524" y="connsiteY1524"/>
                  </a:cxn>
                  <a:cxn ang="0">
                    <a:pos x="connsiteX1525" y="connsiteY1525"/>
                  </a:cxn>
                  <a:cxn ang="0">
                    <a:pos x="connsiteX1526" y="connsiteY1526"/>
                  </a:cxn>
                  <a:cxn ang="0">
                    <a:pos x="connsiteX1527" y="connsiteY1527"/>
                  </a:cxn>
                  <a:cxn ang="0">
                    <a:pos x="connsiteX1528" y="connsiteY1528"/>
                  </a:cxn>
                  <a:cxn ang="0">
                    <a:pos x="connsiteX1529" y="connsiteY1529"/>
                  </a:cxn>
                  <a:cxn ang="0">
                    <a:pos x="connsiteX1530" y="connsiteY1530"/>
                  </a:cxn>
                  <a:cxn ang="0">
                    <a:pos x="connsiteX1531" y="connsiteY1531"/>
                  </a:cxn>
                  <a:cxn ang="0">
                    <a:pos x="connsiteX1532" y="connsiteY1532"/>
                  </a:cxn>
                  <a:cxn ang="0">
                    <a:pos x="connsiteX1533" y="connsiteY1533"/>
                  </a:cxn>
                  <a:cxn ang="0">
                    <a:pos x="connsiteX1534" y="connsiteY1534"/>
                  </a:cxn>
                  <a:cxn ang="0">
                    <a:pos x="connsiteX1535" y="connsiteY1535"/>
                  </a:cxn>
                  <a:cxn ang="0">
                    <a:pos x="connsiteX1536" y="connsiteY1536"/>
                  </a:cxn>
                  <a:cxn ang="0">
                    <a:pos x="connsiteX1537" y="connsiteY1537"/>
                  </a:cxn>
                  <a:cxn ang="0">
                    <a:pos x="connsiteX1538" y="connsiteY1538"/>
                  </a:cxn>
                  <a:cxn ang="0">
                    <a:pos x="connsiteX1539" y="connsiteY1539"/>
                  </a:cxn>
                  <a:cxn ang="0">
                    <a:pos x="connsiteX1540" y="connsiteY1540"/>
                  </a:cxn>
                  <a:cxn ang="0">
                    <a:pos x="connsiteX1541" y="connsiteY1541"/>
                  </a:cxn>
                  <a:cxn ang="0">
                    <a:pos x="connsiteX1542" y="connsiteY1542"/>
                  </a:cxn>
                  <a:cxn ang="0">
                    <a:pos x="connsiteX1543" y="connsiteY1543"/>
                  </a:cxn>
                  <a:cxn ang="0">
                    <a:pos x="connsiteX1544" y="connsiteY1544"/>
                  </a:cxn>
                  <a:cxn ang="0">
                    <a:pos x="connsiteX1545" y="connsiteY1545"/>
                  </a:cxn>
                  <a:cxn ang="0">
                    <a:pos x="connsiteX1546" y="connsiteY1546"/>
                  </a:cxn>
                  <a:cxn ang="0">
                    <a:pos x="connsiteX1547" y="connsiteY1547"/>
                  </a:cxn>
                  <a:cxn ang="0">
                    <a:pos x="connsiteX1548" y="connsiteY1548"/>
                  </a:cxn>
                  <a:cxn ang="0">
                    <a:pos x="connsiteX1549" y="connsiteY1549"/>
                  </a:cxn>
                  <a:cxn ang="0">
                    <a:pos x="connsiteX1550" y="connsiteY1550"/>
                  </a:cxn>
                  <a:cxn ang="0">
                    <a:pos x="connsiteX1551" y="connsiteY1551"/>
                  </a:cxn>
                  <a:cxn ang="0">
                    <a:pos x="connsiteX1552" y="connsiteY1552"/>
                  </a:cxn>
                  <a:cxn ang="0">
                    <a:pos x="connsiteX1553" y="connsiteY1553"/>
                  </a:cxn>
                  <a:cxn ang="0">
                    <a:pos x="connsiteX1554" y="connsiteY1554"/>
                  </a:cxn>
                  <a:cxn ang="0">
                    <a:pos x="connsiteX1555" y="connsiteY1555"/>
                  </a:cxn>
                  <a:cxn ang="0">
                    <a:pos x="connsiteX1556" y="connsiteY1556"/>
                  </a:cxn>
                  <a:cxn ang="0">
                    <a:pos x="connsiteX1557" y="connsiteY1557"/>
                  </a:cxn>
                  <a:cxn ang="0">
                    <a:pos x="connsiteX1558" y="connsiteY1558"/>
                  </a:cxn>
                  <a:cxn ang="0">
                    <a:pos x="connsiteX1559" y="connsiteY1559"/>
                  </a:cxn>
                  <a:cxn ang="0">
                    <a:pos x="connsiteX1560" y="connsiteY1560"/>
                  </a:cxn>
                  <a:cxn ang="0">
                    <a:pos x="connsiteX1561" y="connsiteY1561"/>
                  </a:cxn>
                  <a:cxn ang="0">
                    <a:pos x="connsiteX1562" y="connsiteY1562"/>
                  </a:cxn>
                  <a:cxn ang="0">
                    <a:pos x="connsiteX1563" y="connsiteY1563"/>
                  </a:cxn>
                  <a:cxn ang="0">
                    <a:pos x="connsiteX1564" y="connsiteY1564"/>
                  </a:cxn>
                  <a:cxn ang="0">
                    <a:pos x="connsiteX1565" y="connsiteY1565"/>
                  </a:cxn>
                  <a:cxn ang="0">
                    <a:pos x="connsiteX1566" y="connsiteY1566"/>
                  </a:cxn>
                  <a:cxn ang="0">
                    <a:pos x="connsiteX1567" y="connsiteY1567"/>
                  </a:cxn>
                  <a:cxn ang="0">
                    <a:pos x="connsiteX1568" y="connsiteY1568"/>
                  </a:cxn>
                  <a:cxn ang="0">
                    <a:pos x="connsiteX1569" y="connsiteY1569"/>
                  </a:cxn>
                  <a:cxn ang="0">
                    <a:pos x="connsiteX1570" y="connsiteY1570"/>
                  </a:cxn>
                  <a:cxn ang="0">
                    <a:pos x="connsiteX1571" y="connsiteY1571"/>
                  </a:cxn>
                  <a:cxn ang="0">
                    <a:pos x="connsiteX1572" y="connsiteY1572"/>
                  </a:cxn>
                  <a:cxn ang="0">
                    <a:pos x="connsiteX1573" y="connsiteY1573"/>
                  </a:cxn>
                  <a:cxn ang="0">
                    <a:pos x="connsiteX1574" y="connsiteY1574"/>
                  </a:cxn>
                  <a:cxn ang="0">
                    <a:pos x="connsiteX1575" y="connsiteY1575"/>
                  </a:cxn>
                  <a:cxn ang="0">
                    <a:pos x="connsiteX1576" y="connsiteY1576"/>
                  </a:cxn>
                  <a:cxn ang="0">
                    <a:pos x="connsiteX1577" y="connsiteY1577"/>
                  </a:cxn>
                  <a:cxn ang="0">
                    <a:pos x="connsiteX1578" y="connsiteY1578"/>
                  </a:cxn>
                  <a:cxn ang="0">
                    <a:pos x="connsiteX1579" y="connsiteY1579"/>
                  </a:cxn>
                  <a:cxn ang="0">
                    <a:pos x="connsiteX1580" y="connsiteY1580"/>
                  </a:cxn>
                  <a:cxn ang="0">
                    <a:pos x="connsiteX1581" y="connsiteY1581"/>
                  </a:cxn>
                  <a:cxn ang="0">
                    <a:pos x="connsiteX1582" y="connsiteY1582"/>
                  </a:cxn>
                  <a:cxn ang="0">
                    <a:pos x="connsiteX1583" y="connsiteY1583"/>
                  </a:cxn>
                  <a:cxn ang="0">
                    <a:pos x="connsiteX1584" y="connsiteY1584"/>
                  </a:cxn>
                  <a:cxn ang="0">
                    <a:pos x="connsiteX1585" y="connsiteY1585"/>
                  </a:cxn>
                  <a:cxn ang="0">
                    <a:pos x="connsiteX1586" y="connsiteY1586"/>
                  </a:cxn>
                  <a:cxn ang="0">
                    <a:pos x="connsiteX1587" y="connsiteY1587"/>
                  </a:cxn>
                  <a:cxn ang="0">
                    <a:pos x="connsiteX1588" y="connsiteY1588"/>
                  </a:cxn>
                  <a:cxn ang="0">
                    <a:pos x="connsiteX1589" y="connsiteY1589"/>
                  </a:cxn>
                  <a:cxn ang="0">
                    <a:pos x="connsiteX1590" y="connsiteY1590"/>
                  </a:cxn>
                  <a:cxn ang="0">
                    <a:pos x="connsiteX1591" y="connsiteY1591"/>
                  </a:cxn>
                  <a:cxn ang="0">
                    <a:pos x="connsiteX1592" y="connsiteY1592"/>
                  </a:cxn>
                  <a:cxn ang="0">
                    <a:pos x="connsiteX1593" y="connsiteY1593"/>
                  </a:cxn>
                  <a:cxn ang="0">
                    <a:pos x="connsiteX1594" y="connsiteY1594"/>
                  </a:cxn>
                  <a:cxn ang="0">
                    <a:pos x="connsiteX1595" y="connsiteY1595"/>
                  </a:cxn>
                  <a:cxn ang="0">
                    <a:pos x="connsiteX1596" y="connsiteY1596"/>
                  </a:cxn>
                  <a:cxn ang="0">
                    <a:pos x="connsiteX1597" y="connsiteY1597"/>
                  </a:cxn>
                  <a:cxn ang="0">
                    <a:pos x="connsiteX1598" y="connsiteY1598"/>
                  </a:cxn>
                  <a:cxn ang="0">
                    <a:pos x="connsiteX1599" y="connsiteY1599"/>
                  </a:cxn>
                  <a:cxn ang="0">
                    <a:pos x="connsiteX1600" y="connsiteY1600"/>
                  </a:cxn>
                  <a:cxn ang="0">
                    <a:pos x="connsiteX1601" y="connsiteY1601"/>
                  </a:cxn>
                  <a:cxn ang="0">
                    <a:pos x="connsiteX1602" y="connsiteY1602"/>
                  </a:cxn>
                  <a:cxn ang="0">
                    <a:pos x="connsiteX1603" y="connsiteY1603"/>
                  </a:cxn>
                  <a:cxn ang="0">
                    <a:pos x="connsiteX1604" y="connsiteY1604"/>
                  </a:cxn>
                  <a:cxn ang="0">
                    <a:pos x="connsiteX1605" y="connsiteY1605"/>
                  </a:cxn>
                  <a:cxn ang="0">
                    <a:pos x="connsiteX1606" y="connsiteY1606"/>
                  </a:cxn>
                  <a:cxn ang="0">
                    <a:pos x="connsiteX1607" y="connsiteY1607"/>
                  </a:cxn>
                  <a:cxn ang="0">
                    <a:pos x="connsiteX1608" y="connsiteY1608"/>
                  </a:cxn>
                  <a:cxn ang="0">
                    <a:pos x="connsiteX1609" y="connsiteY1609"/>
                  </a:cxn>
                  <a:cxn ang="0">
                    <a:pos x="connsiteX1610" y="connsiteY1610"/>
                  </a:cxn>
                  <a:cxn ang="0">
                    <a:pos x="connsiteX1611" y="connsiteY1611"/>
                  </a:cxn>
                  <a:cxn ang="0">
                    <a:pos x="connsiteX1612" y="connsiteY1612"/>
                  </a:cxn>
                  <a:cxn ang="0">
                    <a:pos x="connsiteX1613" y="connsiteY1613"/>
                  </a:cxn>
                  <a:cxn ang="0">
                    <a:pos x="connsiteX1614" y="connsiteY1614"/>
                  </a:cxn>
                  <a:cxn ang="0">
                    <a:pos x="connsiteX1615" y="connsiteY1615"/>
                  </a:cxn>
                  <a:cxn ang="0">
                    <a:pos x="connsiteX1616" y="connsiteY1616"/>
                  </a:cxn>
                  <a:cxn ang="0">
                    <a:pos x="connsiteX1617" y="connsiteY1617"/>
                  </a:cxn>
                  <a:cxn ang="0">
                    <a:pos x="connsiteX1618" y="connsiteY1618"/>
                  </a:cxn>
                  <a:cxn ang="0">
                    <a:pos x="connsiteX1619" y="connsiteY1619"/>
                  </a:cxn>
                  <a:cxn ang="0">
                    <a:pos x="connsiteX1620" y="connsiteY1620"/>
                  </a:cxn>
                  <a:cxn ang="0">
                    <a:pos x="connsiteX1621" y="connsiteY1621"/>
                  </a:cxn>
                  <a:cxn ang="0">
                    <a:pos x="connsiteX1622" y="connsiteY1622"/>
                  </a:cxn>
                  <a:cxn ang="0">
                    <a:pos x="connsiteX1623" y="connsiteY1623"/>
                  </a:cxn>
                  <a:cxn ang="0">
                    <a:pos x="connsiteX1624" y="connsiteY1624"/>
                  </a:cxn>
                  <a:cxn ang="0">
                    <a:pos x="connsiteX1625" y="connsiteY1625"/>
                  </a:cxn>
                  <a:cxn ang="0">
                    <a:pos x="connsiteX1626" y="connsiteY1626"/>
                  </a:cxn>
                  <a:cxn ang="0">
                    <a:pos x="connsiteX1627" y="connsiteY1627"/>
                  </a:cxn>
                  <a:cxn ang="0">
                    <a:pos x="connsiteX1628" y="connsiteY1628"/>
                  </a:cxn>
                  <a:cxn ang="0">
                    <a:pos x="connsiteX1629" y="connsiteY1629"/>
                  </a:cxn>
                  <a:cxn ang="0">
                    <a:pos x="connsiteX1630" y="connsiteY1630"/>
                  </a:cxn>
                  <a:cxn ang="0">
                    <a:pos x="connsiteX1631" y="connsiteY1631"/>
                  </a:cxn>
                  <a:cxn ang="0">
                    <a:pos x="connsiteX1632" y="connsiteY1632"/>
                  </a:cxn>
                  <a:cxn ang="0">
                    <a:pos x="connsiteX1633" y="connsiteY1633"/>
                  </a:cxn>
                  <a:cxn ang="0">
                    <a:pos x="connsiteX1634" y="connsiteY1634"/>
                  </a:cxn>
                  <a:cxn ang="0">
                    <a:pos x="connsiteX1635" y="connsiteY1635"/>
                  </a:cxn>
                  <a:cxn ang="0">
                    <a:pos x="connsiteX1636" y="connsiteY1636"/>
                  </a:cxn>
                  <a:cxn ang="0">
                    <a:pos x="connsiteX1637" y="connsiteY1637"/>
                  </a:cxn>
                  <a:cxn ang="0">
                    <a:pos x="connsiteX1638" y="connsiteY1638"/>
                  </a:cxn>
                  <a:cxn ang="0">
                    <a:pos x="connsiteX1639" y="connsiteY1639"/>
                  </a:cxn>
                  <a:cxn ang="0">
                    <a:pos x="connsiteX1640" y="connsiteY1640"/>
                  </a:cxn>
                  <a:cxn ang="0">
                    <a:pos x="connsiteX1641" y="connsiteY1641"/>
                  </a:cxn>
                  <a:cxn ang="0">
                    <a:pos x="connsiteX1642" y="connsiteY1642"/>
                  </a:cxn>
                  <a:cxn ang="0">
                    <a:pos x="connsiteX1643" y="connsiteY1643"/>
                  </a:cxn>
                  <a:cxn ang="0">
                    <a:pos x="connsiteX1644" y="connsiteY1644"/>
                  </a:cxn>
                  <a:cxn ang="0">
                    <a:pos x="connsiteX1645" y="connsiteY1645"/>
                  </a:cxn>
                  <a:cxn ang="0">
                    <a:pos x="connsiteX1646" y="connsiteY1646"/>
                  </a:cxn>
                  <a:cxn ang="0">
                    <a:pos x="connsiteX1647" y="connsiteY1647"/>
                  </a:cxn>
                  <a:cxn ang="0">
                    <a:pos x="connsiteX1648" y="connsiteY1648"/>
                  </a:cxn>
                  <a:cxn ang="0">
                    <a:pos x="connsiteX1649" y="connsiteY1649"/>
                  </a:cxn>
                  <a:cxn ang="0">
                    <a:pos x="connsiteX1650" y="connsiteY1650"/>
                  </a:cxn>
                  <a:cxn ang="0">
                    <a:pos x="connsiteX1651" y="connsiteY1651"/>
                  </a:cxn>
                  <a:cxn ang="0">
                    <a:pos x="connsiteX1652" y="connsiteY1652"/>
                  </a:cxn>
                  <a:cxn ang="0">
                    <a:pos x="connsiteX1653" y="connsiteY1653"/>
                  </a:cxn>
                  <a:cxn ang="0">
                    <a:pos x="connsiteX1654" y="connsiteY1654"/>
                  </a:cxn>
                  <a:cxn ang="0">
                    <a:pos x="connsiteX1655" y="connsiteY1655"/>
                  </a:cxn>
                  <a:cxn ang="0">
                    <a:pos x="connsiteX1656" y="connsiteY1656"/>
                  </a:cxn>
                  <a:cxn ang="0">
                    <a:pos x="connsiteX1657" y="connsiteY1657"/>
                  </a:cxn>
                  <a:cxn ang="0">
                    <a:pos x="connsiteX1658" y="connsiteY1658"/>
                  </a:cxn>
                  <a:cxn ang="0">
                    <a:pos x="connsiteX1659" y="connsiteY1659"/>
                  </a:cxn>
                  <a:cxn ang="0">
                    <a:pos x="connsiteX1660" y="connsiteY1660"/>
                  </a:cxn>
                  <a:cxn ang="0">
                    <a:pos x="connsiteX1661" y="connsiteY1661"/>
                  </a:cxn>
                  <a:cxn ang="0">
                    <a:pos x="connsiteX1662" y="connsiteY1662"/>
                  </a:cxn>
                  <a:cxn ang="0">
                    <a:pos x="connsiteX1663" y="connsiteY1663"/>
                  </a:cxn>
                  <a:cxn ang="0">
                    <a:pos x="connsiteX1664" y="connsiteY1664"/>
                  </a:cxn>
                  <a:cxn ang="0">
                    <a:pos x="connsiteX1665" y="connsiteY1665"/>
                  </a:cxn>
                  <a:cxn ang="0">
                    <a:pos x="connsiteX1666" y="connsiteY1666"/>
                  </a:cxn>
                  <a:cxn ang="0">
                    <a:pos x="connsiteX1667" y="connsiteY1667"/>
                  </a:cxn>
                  <a:cxn ang="0">
                    <a:pos x="connsiteX1668" y="connsiteY1668"/>
                  </a:cxn>
                  <a:cxn ang="0">
                    <a:pos x="connsiteX1669" y="connsiteY1669"/>
                  </a:cxn>
                  <a:cxn ang="0">
                    <a:pos x="connsiteX1670" y="connsiteY1670"/>
                  </a:cxn>
                  <a:cxn ang="0">
                    <a:pos x="connsiteX1671" y="connsiteY1671"/>
                  </a:cxn>
                  <a:cxn ang="0">
                    <a:pos x="connsiteX1672" y="connsiteY1672"/>
                  </a:cxn>
                  <a:cxn ang="0">
                    <a:pos x="connsiteX1673" y="connsiteY1673"/>
                  </a:cxn>
                  <a:cxn ang="0">
                    <a:pos x="connsiteX1674" y="connsiteY1674"/>
                  </a:cxn>
                  <a:cxn ang="0">
                    <a:pos x="connsiteX1675" y="connsiteY1675"/>
                  </a:cxn>
                  <a:cxn ang="0">
                    <a:pos x="connsiteX1676" y="connsiteY1676"/>
                  </a:cxn>
                  <a:cxn ang="0">
                    <a:pos x="connsiteX1677" y="connsiteY1677"/>
                  </a:cxn>
                  <a:cxn ang="0">
                    <a:pos x="connsiteX1678" y="connsiteY1678"/>
                  </a:cxn>
                  <a:cxn ang="0">
                    <a:pos x="connsiteX1679" y="connsiteY1679"/>
                  </a:cxn>
                  <a:cxn ang="0">
                    <a:pos x="connsiteX1680" y="connsiteY1680"/>
                  </a:cxn>
                  <a:cxn ang="0">
                    <a:pos x="connsiteX1681" y="connsiteY1681"/>
                  </a:cxn>
                  <a:cxn ang="0">
                    <a:pos x="connsiteX1682" y="connsiteY1682"/>
                  </a:cxn>
                  <a:cxn ang="0">
                    <a:pos x="connsiteX1683" y="connsiteY1683"/>
                  </a:cxn>
                  <a:cxn ang="0">
                    <a:pos x="connsiteX1684" y="connsiteY1684"/>
                  </a:cxn>
                  <a:cxn ang="0">
                    <a:pos x="connsiteX1685" y="connsiteY1685"/>
                  </a:cxn>
                  <a:cxn ang="0">
                    <a:pos x="connsiteX1686" y="connsiteY1686"/>
                  </a:cxn>
                  <a:cxn ang="0">
                    <a:pos x="connsiteX1687" y="connsiteY1687"/>
                  </a:cxn>
                  <a:cxn ang="0">
                    <a:pos x="connsiteX1688" y="connsiteY1688"/>
                  </a:cxn>
                  <a:cxn ang="0">
                    <a:pos x="connsiteX1689" y="connsiteY1689"/>
                  </a:cxn>
                  <a:cxn ang="0">
                    <a:pos x="connsiteX1690" y="connsiteY1690"/>
                  </a:cxn>
                  <a:cxn ang="0">
                    <a:pos x="connsiteX1691" y="connsiteY1691"/>
                  </a:cxn>
                  <a:cxn ang="0">
                    <a:pos x="connsiteX1692" y="connsiteY1692"/>
                  </a:cxn>
                  <a:cxn ang="0">
                    <a:pos x="connsiteX1693" y="connsiteY1693"/>
                  </a:cxn>
                  <a:cxn ang="0">
                    <a:pos x="connsiteX1694" y="connsiteY1694"/>
                  </a:cxn>
                  <a:cxn ang="0">
                    <a:pos x="connsiteX1695" y="connsiteY1695"/>
                  </a:cxn>
                  <a:cxn ang="0">
                    <a:pos x="connsiteX1696" y="connsiteY1696"/>
                  </a:cxn>
                  <a:cxn ang="0">
                    <a:pos x="connsiteX1697" y="connsiteY1697"/>
                  </a:cxn>
                  <a:cxn ang="0">
                    <a:pos x="connsiteX1698" y="connsiteY1698"/>
                  </a:cxn>
                  <a:cxn ang="0">
                    <a:pos x="connsiteX1699" y="connsiteY1699"/>
                  </a:cxn>
                  <a:cxn ang="0">
                    <a:pos x="connsiteX1700" y="connsiteY1700"/>
                  </a:cxn>
                  <a:cxn ang="0">
                    <a:pos x="connsiteX1701" y="connsiteY1701"/>
                  </a:cxn>
                  <a:cxn ang="0">
                    <a:pos x="connsiteX1702" y="connsiteY1702"/>
                  </a:cxn>
                  <a:cxn ang="0">
                    <a:pos x="connsiteX1703" y="connsiteY1703"/>
                  </a:cxn>
                  <a:cxn ang="0">
                    <a:pos x="connsiteX1704" y="connsiteY1704"/>
                  </a:cxn>
                  <a:cxn ang="0">
                    <a:pos x="connsiteX1705" y="connsiteY1705"/>
                  </a:cxn>
                  <a:cxn ang="0">
                    <a:pos x="connsiteX1706" y="connsiteY1706"/>
                  </a:cxn>
                  <a:cxn ang="0">
                    <a:pos x="connsiteX1707" y="connsiteY1707"/>
                  </a:cxn>
                  <a:cxn ang="0">
                    <a:pos x="connsiteX1708" y="connsiteY1708"/>
                  </a:cxn>
                  <a:cxn ang="0">
                    <a:pos x="connsiteX1709" y="connsiteY1709"/>
                  </a:cxn>
                  <a:cxn ang="0">
                    <a:pos x="connsiteX1710" y="connsiteY1710"/>
                  </a:cxn>
                  <a:cxn ang="0">
                    <a:pos x="connsiteX1711" y="connsiteY1711"/>
                  </a:cxn>
                  <a:cxn ang="0">
                    <a:pos x="connsiteX1712" y="connsiteY1712"/>
                  </a:cxn>
                  <a:cxn ang="0">
                    <a:pos x="connsiteX1713" y="connsiteY1713"/>
                  </a:cxn>
                  <a:cxn ang="0">
                    <a:pos x="connsiteX1714" y="connsiteY1714"/>
                  </a:cxn>
                  <a:cxn ang="0">
                    <a:pos x="connsiteX1715" y="connsiteY1715"/>
                  </a:cxn>
                  <a:cxn ang="0">
                    <a:pos x="connsiteX1716" y="connsiteY1716"/>
                  </a:cxn>
                  <a:cxn ang="0">
                    <a:pos x="connsiteX1717" y="connsiteY1717"/>
                  </a:cxn>
                  <a:cxn ang="0">
                    <a:pos x="connsiteX1718" y="connsiteY1718"/>
                  </a:cxn>
                  <a:cxn ang="0">
                    <a:pos x="connsiteX1719" y="connsiteY1719"/>
                  </a:cxn>
                  <a:cxn ang="0">
                    <a:pos x="connsiteX1720" y="connsiteY1720"/>
                  </a:cxn>
                  <a:cxn ang="0">
                    <a:pos x="connsiteX1721" y="connsiteY1721"/>
                  </a:cxn>
                  <a:cxn ang="0">
                    <a:pos x="connsiteX1722" y="connsiteY1722"/>
                  </a:cxn>
                  <a:cxn ang="0">
                    <a:pos x="connsiteX1723" y="connsiteY1723"/>
                  </a:cxn>
                  <a:cxn ang="0">
                    <a:pos x="connsiteX1724" y="connsiteY1724"/>
                  </a:cxn>
                  <a:cxn ang="0">
                    <a:pos x="connsiteX1725" y="connsiteY1725"/>
                  </a:cxn>
                  <a:cxn ang="0">
                    <a:pos x="connsiteX1726" y="connsiteY1726"/>
                  </a:cxn>
                  <a:cxn ang="0">
                    <a:pos x="connsiteX1727" y="connsiteY1727"/>
                  </a:cxn>
                  <a:cxn ang="0">
                    <a:pos x="connsiteX1728" y="connsiteY1728"/>
                  </a:cxn>
                  <a:cxn ang="0">
                    <a:pos x="connsiteX1729" y="connsiteY1729"/>
                  </a:cxn>
                  <a:cxn ang="0">
                    <a:pos x="connsiteX1730" y="connsiteY1730"/>
                  </a:cxn>
                  <a:cxn ang="0">
                    <a:pos x="connsiteX1731" y="connsiteY1731"/>
                  </a:cxn>
                  <a:cxn ang="0">
                    <a:pos x="connsiteX1732" y="connsiteY1732"/>
                  </a:cxn>
                  <a:cxn ang="0">
                    <a:pos x="connsiteX1733" y="connsiteY1733"/>
                  </a:cxn>
                  <a:cxn ang="0">
                    <a:pos x="connsiteX1734" y="connsiteY1734"/>
                  </a:cxn>
                  <a:cxn ang="0">
                    <a:pos x="connsiteX1735" y="connsiteY1735"/>
                  </a:cxn>
                  <a:cxn ang="0">
                    <a:pos x="connsiteX1736" y="connsiteY1736"/>
                  </a:cxn>
                  <a:cxn ang="0">
                    <a:pos x="connsiteX1737" y="connsiteY1737"/>
                  </a:cxn>
                  <a:cxn ang="0">
                    <a:pos x="connsiteX1738" y="connsiteY1738"/>
                  </a:cxn>
                  <a:cxn ang="0">
                    <a:pos x="connsiteX1739" y="connsiteY1739"/>
                  </a:cxn>
                  <a:cxn ang="0">
                    <a:pos x="connsiteX1740" y="connsiteY1740"/>
                  </a:cxn>
                  <a:cxn ang="0">
                    <a:pos x="connsiteX1741" y="connsiteY1741"/>
                  </a:cxn>
                  <a:cxn ang="0">
                    <a:pos x="connsiteX1742" y="connsiteY1742"/>
                  </a:cxn>
                  <a:cxn ang="0">
                    <a:pos x="connsiteX1743" y="connsiteY1743"/>
                  </a:cxn>
                  <a:cxn ang="0">
                    <a:pos x="connsiteX1744" y="connsiteY1744"/>
                  </a:cxn>
                  <a:cxn ang="0">
                    <a:pos x="connsiteX1745" y="connsiteY1745"/>
                  </a:cxn>
                  <a:cxn ang="0">
                    <a:pos x="connsiteX1746" y="connsiteY1746"/>
                  </a:cxn>
                  <a:cxn ang="0">
                    <a:pos x="connsiteX1747" y="connsiteY1747"/>
                  </a:cxn>
                  <a:cxn ang="0">
                    <a:pos x="connsiteX1748" y="connsiteY1748"/>
                  </a:cxn>
                  <a:cxn ang="0">
                    <a:pos x="connsiteX1749" y="connsiteY1749"/>
                  </a:cxn>
                  <a:cxn ang="0">
                    <a:pos x="connsiteX1750" y="connsiteY1750"/>
                  </a:cxn>
                  <a:cxn ang="0">
                    <a:pos x="connsiteX1751" y="connsiteY1751"/>
                  </a:cxn>
                  <a:cxn ang="0">
                    <a:pos x="connsiteX1752" y="connsiteY1752"/>
                  </a:cxn>
                  <a:cxn ang="0">
                    <a:pos x="connsiteX1753" y="connsiteY1753"/>
                  </a:cxn>
                  <a:cxn ang="0">
                    <a:pos x="connsiteX1754" y="connsiteY1754"/>
                  </a:cxn>
                  <a:cxn ang="0">
                    <a:pos x="connsiteX1755" y="connsiteY1755"/>
                  </a:cxn>
                  <a:cxn ang="0">
                    <a:pos x="connsiteX1756" y="connsiteY1756"/>
                  </a:cxn>
                  <a:cxn ang="0">
                    <a:pos x="connsiteX1757" y="connsiteY1757"/>
                  </a:cxn>
                  <a:cxn ang="0">
                    <a:pos x="connsiteX1758" y="connsiteY1758"/>
                  </a:cxn>
                  <a:cxn ang="0">
                    <a:pos x="connsiteX1759" y="connsiteY1759"/>
                  </a:cxn>
                  <a:cxn ang="0">
                    <a:pos x="connsiteX1760" y="connsiteY1760"/>
                  </a:cxn>
                  <a:cxn ang="0">
                    <a:pos x="connsiteX1761" y="connsiteY1761"/>
                  </a:cxn>
                  <a:cxn ang="0">
                    <a:pos x="connsiteX1762" y="connsiteY1762"/>
                  </a:cxn>
                  <a:cxn ang="0">
                    <a:pos x="connsiteX1763" y="connsiteY1763"/>
                  </a:cxn>
                  <a:cxn ang="0">
                    <a:pos x="connsiteX1764" y="connsiteY1764"/>
                  </a:cxn>
                  <a:cxn ang="0">
                    <a:pos x="connsiteX1765" y="connsiteY1765"/>
                  </a:cxn>
                  <a:cxn ang="0">
                    <a:pos x="connsiteX1766" y="connsiteY1766"/>
                  </a:cxn>
                  <a:cxn ang="0">
                    <a:pos x="connsiteX1767" y="connsiteY1767"/>
                  </a:cxn>
                  <a:cxn ang="0">
                    <a:pos x="connsiteX1768" y="connsiteY1768"/>
                  </a:cxn>
                  <a:cxn ang="0">
                    <a:pos x="connsiteX1769" y="connsiteY1769"/>
                  </a:cxn>
                  <a:cxn ang="0">
                    <a:pos x="connsiteX1770" y="connsiteY1770"/>
                  </a:cxn>
                  <a:cxn ang="0">
                    <a:pos x="connsiteX1771" y="connsiteY1771"/>
                  </a:cxn>
                  <a:cxn ang="0">
                    <a:pos x="connsiteX1772" y="connsiteY1772"/>
                  </a:cxn>
                  <a:cxn ang="0">
                    <a:pos x="connsiteX1773" y="connsiteY1773"/>
                  </a:cxn>
                  <a:cxn ang="0">
                    <a:pos x="connsiteX1774" y="connsiteY1774"/>
                  </a:cxn>
                  <a:cxn ang="0">
                    <a:pos x="connsiteX1775" y="connsiteY1775"/>
                  </a:cxn>
                  <a:cxn ang="0">
                    <a:pos x="connsiteX1776" y="connsiteY1776"/>
                  </a:cxn>
                  <a:cxn ang="0">
                    <a:pos x="connsiteX1777" y="connsiteY1777"/>
                  </a:cxn>
                  <a:cxn ang="0">
                    <a:pos x="connsiteX1778" y="connsiteY1778"/>
                  </a:cxn>
                  <a:cxn ang="0">
                    <a:pos x="connsiteX1779" y="connsiteY1779"/>
                  </a:cxn>
                  <a:cxn ang="0">
                    <a:pos x="connsiteX1780" y="connsiteY1780"/>
                  </a:cxn>
                  <a:cxn ang="0">
                    <a:pos x="connsiteX1781" y="connsiteY1781"/>
                  </a:cxn>
                  <a:cxn ang="0">
                    <a:pos x="connsiteX1782" y="connsiteY1782"/>
                  </a:cxn>
                  <a:cxn ang="0">
                    <a:pos x="connsiteX1783" y="connsiteY1783"/>
                  </a:cxn>
                  <a:cxn ang="0">
                    <a:pos x="connsiteX1784" y="connsiteY1784"/>
                  </a:cxn>
                  <a:cxn ang="0">
                    <a:pos x="connsiteX1785" y="connsiteY1785"/>
                  </a:cxn>
                  <a:cxn ang="0">
                    <a:pos x="connsiteX1786" y="connsiteY1786"/>
                  </a:cxn>
                  <a:cxn ang="0">
                    <a:pos x="connsiteX1787" y="connsiteY1787"/>
                  </a:cxn>
                  <a:cxn ang="0">
                    <a:pos x="connsiteX1788" y="connsiteY1788"/>
                  </a:cxn>
                  <a:cxn ang="0">
                    <a:pos x="connsiteX1789" y="connsiteY1789"/>
                  </a:cxn>
                  <a:cxn ang="0">
                    <a:pos x="connsiteX1790" y="connsiteY1790"/>
                  </a:cxn>
                  <a:cxn ang="0">
                    <a:pos x="connsiteX1791" y="connsiteY1791"/>
                  </a:cxn>
                  <a:cxn ang="0">
                    <a:pos x="connsiteX1792" y="connsiteY1792"/>
                  </a:cxn>
                  <a:cxn ang="0">
                    <a:pos x="connsiteX1793" y="connsiteY1793"/>
                  </a:cxn>
                  <a:cxn ang="0">
                    <a:pos x="connsiteX1794" y="connsiteY1794"/>
                  </a:cxn>
                  <a:cxn ang="0">
                    <a:pos x="connsiteX1795" y="connsiteY1795"/>
                  </a:cxn>
                  <a:cxn ang="0">
                    <a:pos x="connsiteX1796" y="connsiteY1796"/>
                  </a:cxn>
                  <a:cxn ang="0">
                    <a:pos x="connsiteX1797" y="connsiteY1797"/>
                  </a:cxn>
                  <a:cxn ang="0">
                    <a:pos x="connsiteX1798" y="connsiteY1798"/>
                  </a:cxn>
                  <a:cxn ang="0">
                    <a:pos x="connsiteX1799" y="connsiteY1799"/>
                  </a:cxn>
                  <a:cxn ang="0">
                    <a:pos x="connsiteX1800" y="connsiteY1800"/>
                  </a:cxn>
                  <a:cxn ang="0">
                    <a:pos x="connsiteX1801" y="connsiteY1801"/>
                  </a:cxn>
                  <a:cxn ang="0">
                    <a:pos x="connsiteX1802" y="connsiteY1802"/>
                  </a:cxn>
                  <a:cxn ang="0">
                    <a:pos x="connsiteX1803" y="connsiteY1803"/>
                  </a:cxn>
                  <a:cxn ang="0">
                    <a:pos x="connsiteX1804" y="connsiteY1804"/>
                  </a:cxn>
                  <a:cxn ang="0">
                    <a:pos x="connsiteX1805" y="connsiteY1805"/>
                  </a:cxn>
                  <a:cxn ang="0">
                    <a:pos x="connsiteX1806" y="connsiteY1806"/>
                  </a:cxn>
                  <a:cxn ang="0">
                    <a:pos x="connsiteX1807" y="connsiteY1807"/>
                  </a:cxn>
                  <a:cxn ang="0">
                    <a:pos x="connsiteX1808" y="connsiteY1808"/>
                  </a:cxn>
                  <a:cxn ang="0">
                    <a:pos x="connsiteX1809" y="connsiteY1809"/>
                  </a:cxn>
                  <a:cxn ang="0">
                    <a:pos x="connsiteX1810" y="connsiteY1810"/>
                  </a:cxn>
                  <a:cxn ang="0">
                    <a:pos x="connsiteX1811" y="connsiteY1811"/>
                  </a:cxn>
                  <a:cxn ang="0">
                    <a:pos x="connsiteX1812" y="connsiteY1812"/>
                  </a:cxn>
                  <a:cxn ang="0">
                    <a:pos x="connsiteX1813" y="connsiteY1813"/>
                  </a:cxn>
                  <a:cxn ang="0">
                    <a:pos x="connsiteX1814" y="connsiteY1814"/>
                  </a:cxn>
                  <a:cxn ang="0">
                    <a:pos x="connsiteX1815" y="connsiteY1815"/>
                  </a:cxn>
                  <a:cxn ang="0">
                    <a:pos x="connsiteX1816" y="connsiteY1816"/>
                  </a:cxn>
                  <a:cxn ang="0">
                    <a:pos x="connsiteX1817" y="connsiteY1817"/>
                  </a:cxn>
                  <a:cxn ang="0">
                    <a:pos x="connsiteX1818" y="connsiteY1818"/>
                  </a:cxn>
                  <a:cxn ang="0">
                    <a:pos x="connsiteX1819" y="connsiteY1819"/>
                  </a:cxn>
                  <a:cxn ang="0">
                    <a:pos x="connsiteX1820" y="connsiteY1820"/>
                  </a:cxn>
                  <a:cxn ang="0">
                    <a:pos x="connsiteX1821" y="connsiteY1821"/>
                  </a:cxn>
                  <a:cxn ang="0">
                    <a:pos x="connsiteX1822" y="connsiteY1822"/>
                  </a:cxn>
                  <a:cxn ang="0">
                    <a:pos x="connsiteX1823" y="connsiteY1823"/>
                  </a:cxn>
                  <a:cxn ang="0">
                    <a:pos x="connsiteX1824" y="connsiteY1824"/>
                  </a:cxn>
                  <a:cxn ang="0">
                    <a:pos x="connsiteX1825" y="connsiteY1825"/>
                  </a:cxn>
                  <a:cxn ang="0">
                    <a:pos x="connsiteX1826" y="connsiteY1826"/>
                  </a:cxn>
                  <a:cxn ang="0">
                    <a:pos x="connsiteX1827" y="connsiteY1827"/>
                  </a:cxn>
                  <a:cxn ang="0">
                    <a:pos x="connsiteX1828" y="connsiteY1828"/>
                  </a:cxn>
                  <a:cxn ang="0">
                    <a:pos x="connsiteX1829" y="connsiteY1829"/>
                  </a:cxn>
                  <a:cxn ang="0">
                    <a:pos x="connsiteX1830" y="connsiteY1830"/>
                  </a:cxn>
                  <a:cxn ang="0">
                    <a:pos x="connsiteX1831" y="connsiteY1831"/>
                  </a:cxn>
                  <a:cxn ang="0">
                    <a:pos x="connsiteX1832" y="connsiteY1832"/>
                  </a:cxn>
                  <a:cxn ang="0">
                    <a:pos x="connsiteX1833" y="connsiteY1833"/>
                  </a:cxn>
                  <a:cxn ang="0">
                    <a:pos x="connsiteX1834" y="connsiteY1834"/>
                  </a:cxn>
                  <a:cxn ang="0">
                    <a:pos x="connsiteX1835" y="connsiteY1835"/>
                  </a:cxn>
                  <a:cxn ang="0">
                    <a:pos x="connsiteX1836" y="connsiteY1836"/>
                  </a:cxn>
                  <a:cxn ang="0">
                    <a:pos x="connsiteX1837" y="connsiteY1837"/>
                  </a:cxn>
                  <a:cxn ang="0">
                    <a:pos x="connsiteX1838" y="connsiteY1838"/>
                  </a:cxn>
                  <a:cxn ang="0">
                    <a:pos x="connsiteX1839" y="connsiteY1839"/>
                  </a:cxn>
                  <a:cxn ang="0">
                    <a:pos x="connsiteX1840" y="connsiteY1840"/>
                  </a:cxn>
                  <a:cxn ang="0">
                    <a:pos x="connsiteX1841" y="connsiteY1841"/>
                  </a:cxn>
                  <a:cxn ang="0">
                    <a:pos x="connsiteX1842" y="connsiteY1842"/>
                  </a:cxn>
                  <a:cxn ang="0">
                    <a:pos x="connsiteX1843" y="connsiteY1843"/>
                  </a:cxn>
                  <a:cxn ang="0">
                    <a:pos x="connsiteX1844" y="connsiteY1844"/>
                  </a:cxn>
                  <a:cxn ang="0">
                    <a:pos x="connsiteX1845" y="connsiteY1845"/>
                  </a:cxn>
                  <a:cxn ang="0">
                    <a:pos x="connsiteX1846" y="connsiteY1846"/>
                  </a:cxn>
                  <a:cxn ang="0">
                    <a:pos x="connsiteX1847" y="connsiteY1847"/>
                  </a:cxn>
                  <a:cxn ang="0">
                    <a:pos x="connsiteX1848" y="connsiteY1848"/>
                  </a:cxn>
                  <a:cxn ang="0">
                    <a:pos x="connsiteX1849" y="connsiteY1849"/>
                  </a:cxn>
                  <a:cxn ang="0">
                    <a:pos x="connsiteX1850" y="connsiteY1850"/>
                  </a:cxn>
                  <a:cxn ang="0">
                    <a:pos x="connsiteX1851" y="connsiteY1851"/>
                  </a:cxn>
                  <a:cxn ang="0">
                    <a:pos x="connsiteX1852" y="connsiteY1852"/>
                  </a:cxn>
                  <a:cxn ang="0">
                    <a:pos x="connsiteX1853" y="connsiteY1853"/>
                  </a:cxn>
                  <a:cxn ang="0">
                    <a:pos x="connsiteX1854" y="connsiteY1854"/>
                  </a:cxn>
                  <a:cxn ang="0">
                    <a:pos x="connsiteX1855" y="connsiteY1855"/>
                  </a:cxn>
                  <a:cxn ang="0">
                    <a:pos x="connsiteX1856" y="connsiteY1856"/>
                  </a:cxn>
                  <a:cxn ang="0">
                    <a:pos x="connsiteX1857" y="connsiteY1857"/>
                  </a:cxn>
                  <a:cxn ang="0">
                    <a:pos x="connsiteX1858" y="connsiteY1858"/>
                  </a:cxn>
                  <a:cxn ang="0">
                    <a:pos x="connsiteX1859" y="connsiteY1859"/>
                  </a:cxn>
                  <a:cxn ang="0">
                    <a:pos x="connsiteX1860" y="connsiteY1860"/>
                  </a:cxn>
                  <a:cxn ang="0">
                    <a:pos x="connsiteX1861" y="connsiteY1861"/>
                  </a:cxn>
                  <a:cxn ang="0">
                    <a:pos x="connsiteX1862" y="connsiteY1862"/>
                  </a:cxn>
                  <a:cxn ang="0">
                    <a:pos x="connsiteX1863" y="connsiteY1863"/>
                  </a:cxn>
                  <a:cxn ang="0">
                    <a:pos x="connsiteX1864" y="connsiteY1864"/>
                  </a:cxn>
                  <a:cxn ang="0">
                    <a:pos x="connsiteX1865" y="connsiteY1865"/>
                  </a:cxn>
                  <a:cxn ang="0">
                    <a:pos x="connsiteX1866" y="connsiteY1866"/>
                  </a:cxn>
                  <a:cxn ang="0">
                    <a:pos x="connsiteX1867" y="connsiteY1867"/>
                  </a:cxn>
                  <a:cxn ang="0">
                    <a:pos x="connsiteX1868" y="connsiteY1868"/>
                  </a:cxn>
                  <a:cxn ang="0">
                    <a:pos x="connsiteX1869" y="connsiteY1869"/>
                  </a:cxn>
                  <a:cxn ang="0">
                    <a:pos x="connsiteX1870" y="connsiteY1870"/>
                  </a:cxn>
                  <a:cxn ang="0">
                    <a:pos x="connsiteX1871" y="connsiteY1871"/>
                  </a:cxn>
                  <a:cxn ang="0">
                    <a:pos x="connsiteX1872" y="connsiteY1872"/>
                  </a:cxn>
                  <a:cxn ang="0">
                    <a:pos x="connsiteX1873" y="connsiteY1873"/>
                  </a:cxn>
                  <a:cxn ang="0">
                    <a:pos x="connsiteX1874" y="connsiteY1874"/>
                  </a:cxn>
                  <a:cxn ang="0">
                    <a:pos x="connsiteX1875" y="connsiteY1875"/>
                  </a:cxn>
                  <a:cxn ang="0">
                    <a:pos x="connsiteX1876" y="connsiteY1876"/>
                  </a:cxn>
                  <a:cxn ang="0">
                    <a:pos x="connsiteX1877" y="connsiteY1877"/>
                  </a:cxn>
                  <a:cxn ang="0">
                    <a:pos x="connsiteX1878" y="connsiteY1878"/>
                  </a:cxn>
                  <a:cxn ang="0">
                    <a:pos x="connsiteX1879" y="connsiteY1879"/>
                  </a:cxn>
                  <a:cxn ang="0">
                    <a:pos x="connsiteX1880" y="connsiteY1880"/>
                  </a:cxn>
                  <a:cxn ang="0">
                    <a:pos x="connsiteX1881" y="connsiteY1881"/>
                  </a:cxn>
                  <a:cxn ang="0">
                    <a:pos x="connsiteX1882" y="connsiteY1882"/>
                  </a:cxn>
                  <a:cxn ang="0">
                    <a:pos x="connsiteX1883" y="connsiteY1883"/>
                  </a:cxn>
                  <a:cxn ang="0">
                    <a:pos x="connsiteX1884" y="connsiteY1884"/>
                  </a:cxn>
                  <a:cxn ang="0">
                    <a:pos x="connsiteX1885" y="connsiteY1885"/>
                  </a:cxn>
                  <a:cxn ang="0">
                    <a:pos x="connsiteX1886" y="connsiteY1886"/>
                  </a:cxn>
                  <a:cxn ang="0">
                    <a:pos x="connsiteX1887" y="connsiteY1887"/>
                  </a:cxn>
                  <a:cxn ang="0">
                    <a:pos x="connsiteX1888" y="connsiteY1888"/>
                  </a:cxn>
                  <a:cxn ang="0">
                    <a:pos x="connsiteX1889" y="connsiteY1889"/>
                  </a:cxn>
                  <a:cxn ang="0">
                    <a:pos x="connsiteX1890" y="connsiteY1890"/>
                  </a:cxn>
                  <a:cxn ang="0">
                    <a:pos x="connsiteX1891" y="connsiteY1891"/>
                  </a:cxn>
                  <a:cxn ang="0">
                    <a:pos x="connsiteX1892" y="connsiteY1892"/>
                  </a:cxn>
                  <a:cxn ang="0">
                    <a:pos x="connsiteX1893" y="connsiteY1893"/>
                  </a:cxn>
                  <a:cxn ang="0">
                    <a:pos x="connsiteX1894" y="connsiteY1894"/>
                  </a:cxn>
                  <a:cxn ang="0">
                    <a:pos x="connsiteX1895" y="connsiteY1895"/>
                  </a:cxn>
                  <a:cxn ang="0">
                    <a:pos x="connsiteX1896" y="connsiteY1896"/>
                  </a:cxn>
                  <a:cxn ang="0">
                    <a:pos x="connsiteX1897" y="connsiteY1897"/>
                  </a:cxn>
                  <a:cxn ang="0">
                    <a:pos x="connsiteX1898" y="connsiteY1898"/>
                  </a:cxn>
                  <a:cxn ang="0">
                    <a:pos x="connsiteX1899" y="connsiteY1899"/>
                  </a:cxn>
                  <a:cxn ang="0">
                    <a:pos x="connsiteX1900" y="connsiteY1900"/>
                  </a:cxn>
                  <a:cxn ang="0">
                    <a:pos x="connsiteX1901" y="connsiteY1901"/>
                  </a:cxn>
                  <a:cxn ang="0">
                    <a:pos x="connsiteX1902" y="connsiteY1902"/>
                  </a:cxn>
                  <a:cxn ang="0">
                    <a:pos x="connsiteX1903" y="connsiteY1903"/>
                  </a:cxn>
                  <a:cxn ang="0">
                    <a:pos x="connsiteX1904" y="connsiteY1904"/>
                  </a:cxn>
                  <a:cxn ang="0">
                    <a:pos x="connsiteX1905" y="connsiteY1905"/>
                  </a:cxn>
                  <a:cxn ang="0">
                    <a:pos x="connsiteX1906" y="connsiteY1906"/>
                  </a:cxn>
                  <a:cxn ang="0">
                    <a:pos x="connsiteX1907" y="connsiteY1907"/>
                  </a:cxn>
                  <a:cxn ang="0">
                    <a:pos x="connsiteX1908" y="connsiteY1908"/>
                  </a:cxn>
                  <a:cxn ang="0">
                    <a:pos x="connsiteX1909" y="connsiteY1909"/>
                  </a:cxn>
                  <a:cxn ang="0">
                    <a:pos x="connsiteX1910" y="connsiteY1910"/>
                  </a:cxn>
                  <a:cxn ang="0">
                    <a:pos x="connsiteX1911" y="connsiteY1911"/>
                  </a:cxn>
                  <a:cxn ang="0">
                    <a:pos x="connsiteX1912" y="connsiteY1912"/>
                  </a:cxn>
                  <a:cxn ang="0">
                    <a:pos x="connsiteX1913" y="connsiteY1913"/>
                  </a:cxn>
                  <a:cxn ang="0">
                    <a:pos x="connsiteX1914" y="connsiteY1914"/>
                  </a:cxn>
                  <a:cxn ang="0">
                    <a:pos x="connsiteX1915" y="connsiteY1915"/>
                  </a:cxn>
                  <a:cxn ang="0">
                    <a:pos x="connsiteX1916" y="connsiteY1916"/>
                  </a:cxn>
                  <a:cxn ang="0">
                    <a:pos x="connsiteX1917" y="connsiteY1917"/>
                  </a:cxn>
                  <a:cxn ang="0">
                    <a:pos x="connsiteX1918" y="connsiteY1918"/>
                  </a:cxn>
                  <a:cxn ang="0">
                    <a:pos x="connsiteX1919" y="connsiteY1919"/>
                  </a:cxn>
                  <a:cxn ang="0">
                    <a:pos x="connsiteX1920" y="connsiteY1920"/>
                  </a:cxn>
                  <a:cxn ang="0">
                    <a:pos x="connsiteX1921" y="connsiteY1921"/>
                  </a:cxn>
                  <a:cxn ang="0">
                    <a:pos x="connsiteX1922" y="connsiteY1922"/>
                  </a:cxn>
                  <a:cxn ang="0">
                    <a:pos x="connsiteX1923" y="connsiteY1923"/>
                  </a:cxn>
                  <a:cxn ang="0">
                    <a:pos x="connsiteX1924" y="connsiteY1924"/>
                  </a:cxn>
                  <a:cxn ang="0">
                    <a:pos x="connsiteX1925" y="connsiteY1925"/>
                  </a:cxn>
                  <a:cxn ang="0">
                    <a:pos x="connsiteX1926" y="connsiteY1926"/>
                  </a:cxn>
                  <a:cxn ang="0">
                    <a:pos x="connsiteX1927" y="connsiteY1927"/>
                  </a:cxn>
                  <a:cxn ang="0">
                    <a:pos x="connsiteX1928" y="connsiteY1928"/>
                  </a:cxn>
                  <a:cxn ang="0">
                    <a:pos x="connsiteX1929" y="connsiteY1929"/>
                  </a:cxn>
                  <a:cxn ang="0">
                    <a:pos x="connsiteX1930" y="connsiteY1930"/>
                  </a:cxn>
                  <a:cxn ang="0">
                    <a:pos x="connsiteX1931" y="connsiteY1931"/>
                  </a:cxn>
                  <a:cxn ang="0">
                    <a:pos x="connsiteX1932" y="connsiteY1932"/>
                  </a:cxn>
                  <a:cxn ang="0">
                    <a:pos x="connsiteX1933" y="connsiteY1933"/>
                  </a:cxn>
                  <a:cxn ang="0">
                    <a:pos x="connsiteX1934" y="connsiteY1934"/>
                  </a:cxn>
                  <a:cxn ang="0">
                    <a:pos x="connsiteX1935" y="connsiteY1935"/>
                  </a:cxn>
                  <a:cxn ang="0">
                    <a:pos x="connsiteX1936" y="connsiteY1936"/>
                  </a:cxn>
                  <a:cxn ang="0">
                    <a:pos x="connsiteX1937" y="connsiteY1937"/>
                  </a:cxn>
                  <a:cxn ang="0">
                    <a:pos x="connsiteX1938" y="connsiteY1938"/>
                  </a:cxn>
                  <a:cxn ang="0">
                    <a:pos x="connsiteX1939" y="connsiteY1939"/>
                  </a:cxn>
                  <a:cxn ang="0">
                    <a:pos x="connsiteX1940" y="connsiteY1940"/>
                  </a:cxn>
                  <a:cxn ang="0">
                    <a:pos x="connsiteX1941" y="connsiteY1941"/>
                  </a:cxn>
                  <a:cxn ang="0">
                    <a:pos x="connsiteX1942" y="connsiteY1942"/>
                  </a:cxn>
                  <a:cxn ang="0">
                    <a:pos x="connsiteX1943" y="connsiteY1943"/>
                  </a:cxn>
                  <a:cxn ang="0">
                    <a:pos x="connsiteX1944" y="connsiteY1944"/>
                  </a:cxn>
                  <a:cxn ang="0">
                    <a:pos x="connsiteX1945" y="connsiteY1945"/>
                  </a:cxn>
                  <a:cxn ang="0">
                    <a:pos x="connsiteX1946" y="connsiteY1946"/>
                  </a:cxn>
                  <a:cxn ang="0">
                    <a:pos x="connsiteX1947" y="connsiteY1947"/>
                  </a:cxn>
                  <a:cxn ang="0">
                    <a:pos x="connsiteX1948" y="connsiteY1948"/>
                  </a:cxn>
                  <a:cxn ang="0">
                    <a:pos x="connsiteX1949" y="connsiteY1949"/>
                  </a:cxn>
                  <a:cxn ang="0">
                    <a:pos x="connsiteX1950" y="connsiteY1950"/>
                  </a:cxn>
                  <a:cxn ang="0">
                    <a:pos x="connsiteX1951" y="connsiteY1951"/>
                  </a:cxn>
                  <a:cxn ang="0">
                    <a:pos x="connsiteX1952" y="connsiteY1952"/>
                  </a:cxn>
                  <a:cxn ang="0">
                    <a:pos x="connsiteX1953" y="connsiteY1953"/>
                  </a:cxn>
                  <a:cxn ang="0">
                    <a:pos x="connsiteX1954" y="connsiteY1954"/>
                  </a:cxn>
                  <a:cxn ang="0">
                    <a:pos x="connsiteX1955" y="connsiteY1955"/>
                  </a:cxn>
                  <a:cxn ang="0">
                    <a:pos x="connsiteX1956" y="connsiteY1956"/>
                  </a:cxn>
                  <a:cxn ang="0">
                    <a:pos x="connsiteX1957" y="connsiteY1957"/>
                  </a:cxn>
                  <a:cxn ang="0">
                    <a:pos x="connsiteX1958" y="connsiteY1958"/>
                  </a:cxn>
                  <a:cxn ang="0">
                    <a:pos x="connsiteX1959" y="connsiteY1959"/>
                  </a:cxn>
                  <a:cxn ang="0">
                    <a:pos x="connsiteX1960" y="connsiteY1960"/>
                  </a:cxn>
                  <a:cxn ang="0">
                    <a:pos x="connsiteX1961" y="connsiteY1961"/>
                  </a:cxn>
                  <a:cxn ang="0">
                    <a:pos x="connsiteX1962" y="connsiteY1962"/>
                  </a:cxn>
                  <a:cxn ang="0">
                    <a:pos x="connsiteX1963" y="connsiteY1963"/>
                  </a:cxn>
                  <a:cxn ang="0">
                    <a:pos x="connsiteX1964" y="connsiteY1964"/>
                  </a:cxn>
                  <a:cxn ang="0">
                    <a:pos x="connsiteX1965" y="connsiteY1965"/>
                  </a:cxn>
                  <a:cxn ang="0">
                    <a:pos x="connsiteX1966" y="connsiteY1966"/>
                  </a:cxn>
                  <a:cxn ang="0">
                    <a:pos x="connsiteX1967" y="connsiteY1967"/>
                  </a:cxn>
                  <a:cxn ang="0">
                    <a:pos x="connsiteX1968" y="connsiteY1968"/>
                  </a:cxn>
                  <a:cxn ang="0">
                    <a:pos x="connsiteX1969" y="connsiteY1969"/>
                  </a:cxn>
                  <a:cxn ang="0">
                    <a:pos x="connsiteX1970" y="connsiteY1970"/>
                  </a:cxn>
                  <a:cxn ang="0">
                    <a:pos x="connsiteX1971" y="connsiteY1971"/>
                  </a:cxn>
                  <a:cxn ang="0">
                    <a:pos x="connsiteX1972" y="connsiteY1972"/>
                  </a:cxn>
                  <a:cxn ang="0">
                    <a:pos x="connsiteX1973" y="connsiteY1973"/>
                  </a:cxn>
                  <a:cxn ang="0">
                    <a:pos x="connsiteX1974" y="connsiteY1974"/>
                  </a:cxn>
                  <a:cxn ang="0">
                    <a:pos x="connsiteX1975" y="connsiteY1975"/>
                  </a:cxn>
                  <a:cxn ang="0">
                    <a:pos x="connsiteX1976" y="connsiteY1976"/>
                  </a:cxn>
                  <a:cxn ang="0">
                    <a:pos x="connsiteX1977" y="connsiteY1977"/>
                  </a:cxn>
                  <a:cxn ang="0">
                    <a:pos x="connsiteX1978" y="connsiteY1978"/>
                  </a:cxn>
                  <a:cxn ang="0">
                    <a:pos x="connsiteX1979" y="connsiteY1979"/>
                  </a:cxn>
                  <a:cxn ang="0">
                    <a:pos x="connsiteX1980" y="connsiteY1980"/>
                  </a:cxn>
                  <a:cxn ang="0">
                    <a:pos x="connsiteX1981" y="connsiteY1981"/>
                  </a:cxn>
                  <a:cxn ang="0">
                    <a:pos x="connsiteX1982" y="connsiteY1982"/>
                  </a:cxn>
                  <a:cxn ang="0">
                    <a:pos x="connsiteX1983" y="connsiteY1983"/>
                  </a:cxn>
                  <a:cxn ang="0">
                    <a:pos x="connsiteX1984" y="connsiteY1984"/>
                  </a:cxn>
                  <a:cxn ang="0">
                    <a:pos x="connsiteX1985" y="connsiteY1985"/>
                  </a:cxn>
                  <a:cxn ang="0">
                    <a:pos x="connsiteX1986" y="connsiteY1986"/>
                  </a:cxn>
                  <a:cxn ang="0">
                    <a:pos x="connsiteX1987" y="connsiteY1987"/>
                  </a:cxn>
                  <a:cxn ang="0">
                    <a:pos x="connsiteX1988" y="connsiteY1988"/>
                  </a:cxn>
                  <a:cxn ang="0">
                    <a:pos x="connsiteX1989" y="connsiteY1989"/>
                  </a:cxn>
                  <a:cxn ang="0">
                    <a:pos x="connsiteX1990" y="connsiteY1990"/>
                  </a:cxn>
                  <a:cxn ang="0">
                    <a:pos x="connsiteX1991" y="connsiteY1991"/>
                  </a:cxn>
                  <a:cxn ang="0">
                    <a:pos x="connsiteX1992" y="connsiteY1992"/>
                  </a:cxn>
                  <a:cxn ang="0">
                    <a:pos x="connsiteX1993" y="connsiteY1993"/>
                  </a:cxn>
                  <a:cxn ang="0">
                    <a:pos x="connsiteX1994" y="connsiteY1994"/>
                  </a:cxn>
                  <a:cxn ang="0">
                    <a:pos x="connsiteX1995" y="connsiteY1995"/>
                  </a:cxn>
                  <a:cxn ang="0">
                    <a:pos x="connsiteX1996" y="connsiteY1996"/>
                  </a:cxn>
                  <a:cxn ang="0">
                    <a:pos x="connsiteX1997" y="connsiteY1997"/>
                  </a:cxn>
                  <a:cxn ang="0">
                    <a:pos x="connsiteX1998" y="connsiteY1998"/>
                  </a:cxn>
                  <a:cxn ang="0">
                    <a:pos x="connsiteX1999" y="connsiteY1999"/>
                  </a:cxn>
                  <a:cxn ang="0">
                    <a:pos x="connsiteX2000" y="connsiteY2000"/>
                  </a:cxn>
                  <a:cxn ang="0">
                    <a:pos x="connsiteX2001" y="connsiteY2001"/>
                  </a:cxn>
                  <a:cxn ang="0">
                    <a:pos x="connsiteX2002" y="connsiteY2002"/>
                  </a:cxn>
                  <a:cxn ang="0">
                    <a:pos x="connsiteX2003" y="connsiteY2003"/>
                  </a:cxn>
                  <a:cxn ang="0">
                    <a:pos x="connsiteX2004" y="connsiteY2004"/>
                  </a:cxn>
                  <a:cxn ang="0">
                    <a:pos x="connsiteX2005" y="connsiteY2005"/>
                  </a:cxn>
                  <a:cxn ang="0">
                    <a:pos x="connsiteX2006" y="connsiteY2006"/>
                  </a:cxn>
                  <a:cxn ang="0">
                    <a:pos x="connsiteX2007" y="connsiteY2007"/>
                  </a:cxn>
                  <a:cxn ang="0">
                    <a:pos x="connsiteX2008" y="connsiteY2008"/>
                  </a:cxn>
                  <a:cxn ang="0">
                    <a:pos x="connsiteX2009" y="connsiteY2009"/>
                  </a:cxn>
                  <a:cxn ang="0">
                    <a:pos x="connsiteX2010" y="connsiteY2010"/>
                  </a:cxn>
                  <a:cxn ang="0">
                    <a:pos x="connsiteX2011" y="connsiteY2011"/>
                  </a:cxn>
                  <a:cxn ang="0">
                    <a:pos x="connsiteX2012" y="connsiteY2012"/>
                  </a:cxn>
                  <a:cxn ang="0">
                    <a:pos x="connsiteX2013" y="connsiteY2013"/>
                  </a:cxn>
                  <a:cxn ang="0">
                    <a:pos x="connsiteX2014" y="connsiteY2014"/>
                  </a:cxn>
                  <a:cxn ang="0">
                    <a:pos x="connsiteX2015" y="connsiteY2015"/>
                  </a:cxn>
                  <a:cxn ang="0">
                    <a:pos x="connsiteX2016" y="connsiteY2016"/>
                  </a:cxn>
                  <a:cxn ang="0">
                    <a:pos x="connsiteX2017" y="connsiteY2017"/>
                  </a:cxn>
                  <a:cxn ang="0">
                    <a:pos x="connsiteX2018" y="connsiteY2018"/>
                  </a:cxn>
                  <a:cxn ang="0">
                    <a:pos x="connsiteX2019" y="connsiteY2019"/>
                  </a:cxn>
                  <a:cxn ang="0">
                    <a:pos x="connsiteX2020" y="connsiteY2020"/>
                  </a:cxn>
                  <a:cxn ang="0">
                    <a:pos x="connsiteX2021" y="connsiteY2021"/>
                  </a:cxn>
                  <a:cxn ang="0">
                    <a:pos x="connsiteX2022" y="connsiteY2022"/>
                  </a:cxn>
                  <a:cxn ang="0">
                    <a:pos x="connsiteX2023" y="connsiteY2023"/>
                  </a:cxn>
                  <a:cxn ang="0">
                    <a:pos x="connsiteX2024" y="connsiteY2024"/>
                  </a:cxn>
                  <a:cxn ang="0">
                    <a:pos x="connsiteX2025" y="connsiteY2025"/>
                  </a:cxn>
                  <a:cxn ang="0">
                    <a:pos x="connsiteX2026" y="connsiteY2026"/>
                  </a:cxn>
                  <a:cxn ang="0">
                    <a:pos x="connsiteX2027" y="connsiteY2027"/>
                  </a:cxn>
                  <a:cxn ang="0">
                    <a:pos x="connsiteX2028" y="connsiteY2028"/>
                  </a:cxn>
                  <a:cxn ang="0">
                    <a:pos x="connsiteX2029" y="connsiteY2029"/>
                  </a:cxn>
                  <a:cxn ang="0">
                    <a:pos x="connsiteX2030" y="connsiteY2030"/>
                  </a:cxn>
                  <a:cxn ang="0">
                    <a:pos x="connsiteX2031" y="connsiteY2031"/>
                  </a:cxn>
                  <a:cxn ang="0">
                    <a:pos x="connsiteX2032" y="connsiteY2032"/>
                  </a:cxn>
                  <a:cxn ang="0">
                    <a:pos x="connsiteX2033" y="connsiteY2033"/>
                  </a:cxn>
                  <a:cxn ang="0">
                    <a:pos x="connsiteX2034" y="connsiteY2034"/>
                  </a:cxn>
                  <a:cxn ang="0">
                    <a:pos x="connsiteX2035" y="connsiteY2035"/>
                  </a:cxn>
                  <a:cxn ang="0">
                    <a:pos x="connsiteX2036" y="connsiteY2036"/>
                  </a:cxn>
                  <a:cxn ang="0">
                    <a:pos x="connsiteX2037" y="connsiteY2037"/>
                  </a:cxn>
                  <a:cxn ang="0">
                    <a:pos x="connsiteX2038" y="connsiteY2038"/>
                  </a:cxn>
                  <a:cxn ang="0">
                    <a:pos x="connsiteX2039" y="connsiteY2039"/>
                  </a:cxn>
                  <a:cxn ang="0">
                    <a:pos x="connsiteX2040" y="connsiteY2040"/>
                  </a:cxn>
                  <a:cxn ang="0">
                    <a:pos x="connsiteX2041" y="connsiteY2041"/>
                  </a:cxn>
                  <a:cxn ang="0">
                    <a:pos x="connsiteX2042" y="connsiteY2042"/>
                  </a:cxn>
                  <a:cxn ang="0">
                    <a:pos x="connsiteX2043" y="connsiteY2043"/>
                  </a:cxn>
                  <a:cxn ang="0">
                    <a:pos x="connsiteX2044" y="connsiteY2044"/>
                  </a:cxn>
                  <a:cxn ang="0">
                    <a:pos x="connsiteX2045" y="connsiteY2045"/>
                  </a:cxn>
                  <a:cxn ang="0">
                    <a:pos x="connsiteX2046" y="connsiteY2046"/>
                  </a:cxn>
                  <a:cxn ang="0">
                    <a:pos x="connsiteX2047" y="connsiteY2047"/>
                  </a:cxn>
                  <a:cxn ang="0">
                    <a:pos x="connsiteX2048" y="connsiteY2048"/>
                  </a:cxn>
                  <a:cxn ang="0">
                    <a:pos x="connsiteX2049" y="connsiteY2049"/>
                  </a:cxn>
                  <a:cxn ang="0">
                    <a:pos x="connsiteX2050" y="connsiteY2050"/>
                  </a:cxn>
                  <a:cxn ang="0">
                    <a:pos x="connsiteX2051" y="connsiteY2051"/>
                  </a:cxn>
                  <a:cxn ang="0">
                    <a:pos x="connsiteX2052" y="connsiteY2052"/>
                  </a:cxn>
                  <a:cxn ang="0">
                    <a:pos x="connsiteX2053" y="connsiteY2053"/>
                  </a:cxn>
                  <a:cxn ang="0">
                    <a:pos x="connsiteX2054" y="connsiteY2054"/>
                  </a:cxn>
                  <a:cxn ang="0">
                    <a:pos x="connsiteX2055" y="connsiteY2055"/>
                  </a:cxn>
                  <a:cxn ang="0">
                    <a:pos x="connsiteX2056" y="connsiteY2056"/>
                  </a:cxn>
                  <a:cxn ang="0">
                    <a:pos x="connsiteX2057" y="connsiteY2057"/>
                  </a:cxn>
                  <a:cxn ang="0">
                    <a:pos x="connsiteX2058" y="connsiteY2058"/>
                  </a:cxn>
                  <a:cxn ang="0">
                    <a:pos x="connsiteX2059" y="connsiteY2059"/>
                  </a:cxn>
                  <a:cxn ang="0">
                    <a:pos x="connsiteX2060" y="connsiteY2060"/>
                  </a:cxn>
                  <a:cxn ang="0">
                    <a:pos x="connsiteX2061" y="connsiteY2061"/>
                  </a:cxn>
                  <a:cxn ang="0">
                    <a:pos x="connsiteX2062" y="connsiteY2062"/>
                  </a:cxn>
                  <a:cxn ang="0">
                    <a:pos x="connsiteX2063" y="connsiteY2063"/>
                  </a:cxn>
                  <a:cxn ang="0">
                    <a:pos x="connsiteX2064" y="connsiteY2064"/>
                  </a:cxn>
                  <a:cxn ang="0">
                    <a:pos x="connsiteX2065" y="connsiteY2065"/>
                  </a:cxn>
                  <a:cxn ang="0">
                    <a:pos x="connsiteX2066" y="connsiteY2066"/>
                  </a:cxn>
                  <a:cxn ang="0">
                    <a:pos x="connsiteX2067" y="connsiteY2067"/>
                  </a:cxn>
                  <a:cxn ang="0">
                    <a:pos x="connsiteX2068" y="connsiteY2068"/>
                  </a:cxn>
                  <a:cxn ang="0">
                    <a:pos x="connsiteX2069" y="connsiteY2069"/>
                  </a:cxn>
                  <a:cxn ang="0">
                    <a:pos x="connsiteX2070" y="connsiteY2070"/>
                  </a:cxn>
                  <a:cxn ang="0">
                    <a:pos x="connsiteX2071" y="connsiteY2071"/>
                  </a:cxn>
                  <a:cxn ang="0">
                    <a:pos x="connsiteX2072" y="connsiteY2072"/>
                  </a:cxn>
                  <a:cxn ang="0">
                    <a:pos x="connsiteX2073" y="connsiteY2073"/>
                  </a:cxn>
                  <a:cxn ang="0">
                    <a:pos x="connsiteX2074" y="connsiteY2074"/>
                  </a:cxn>
                  <a:cxn ang="0">
                    <a:pos x="connsiteX2075" y="connsiteY2075"/>
                  </a:cxn>
                  <a:cxn ang="0">
                    <a:pos x="connsiteX2076" y="connsiteY2076"/>
                  </a:cxn>
                  <a:cxn ang="0">
                    <a:pos x="connsiteX2077" y="connsiteY2077"/>
                  </a:cxn>
                  <a:cxn ang="0">
                    <a:pos x="connsiteX2078" y="connsiteY2078"/>
                  </a:cxn>
                  <a:cxn ang="0">
                    <a:pos x="connsiteX2079" y="connsiteY2079"/>
                  </a:cxn>
                  <a:cxn ang="0">
                    <a:pos x="connsiteX2080" y="connsiteY2080"/>
                  </a:cxn>
                  <a:cxn ang="0">
                    <a:pos x="connsiteX2081" y="connsiteY2081"/>
                  </a:cxn>
                  <a:cxn ang="0">
                    <a:pos x="connsiteX2082" y="connsiteY2082"/>
                  </a:cxn>
                  <a:cxn ang="0">
                    <a:pos x="connsiteX2083" y="connsiteY2083"/>
                  </a:cxn>
                  <a:cxn ang="0">
                    <a:pos x="connsiteX2084" y="connsiteY2084"/>
                  </a:cxn>
                  <a:cxn ang="0">
                    <a:pos x="connsiteX2085" y="connsiteY2085"/>
                  </a:cxn>
                  <a:cxn ang="0">
                    <a:pos x="connsiteX2086" y="connsiteY2086"/>
                  </a:cxn>
                  <a:cxn ang="0">
                    <a:pos x="connsiteX2087" y="connsiteY2087"/>
                  </a:cxn>
                  <a:cxn ang="0">
                    <a:pos x="connsiteX2088" y="connsiteY2088"/>
                  </a:cxn>
                  <a:cxn ang="0">
                    <a:pos x="connsiteX2089" y="connsiteY2089"/>
                  </a:cxn>
                  <a:cxn ang="0">
                    <a:pos x="connsiteX2090" y="connsiteY2090"/>
                  </a:cxn>
                  <a:cxn ang="0">
                    <a:pos x="connsiteX2091" y="connsiteY2091"/>
                  </a:cxn>
                  <a:cxn ang="0">
                    <a:pos x="connsiteX2092" y="connsiteY2092"/>
                  </a:cxn>
                  <a:cxn ang="0">
                    <a:pos x="connsiteX2093" y="connsiteY2093"/>
                  </a:cxn>
                  <a:cxn ang="0">
                    <a:pos x="connsiteX2094" y="connsiteY2094"/>
                  </a:cxn>
                  <a:cxn ang="0">
                    <a:pos x="connsiteX2095" y="connsiteY2095"/>
                  </a:cxn>
                  <a:cxn ang="0">
                    <a:pos x="connsiteX2096" y="connsiteY2096"/>
                  </a:cxn>
                  <a:cxn ang="0">
                    <a:pos x="connsiteX2097" y="connsiteY2097"/>
                  </a:cxn>
                  <a:cxn ang="0">
                    <a:pos x="connsiteX2098" y="connsiteY2098"/>
                  </a:cxn>
                  <a:cxn ang="0">
                    <a:pos x="connsiteX2099" y="connsiteY2099"/>
                  </a:cxn>
                  <a:cxn ang="0">
                    <a:pos x="connsiteX2100" y="connsiteY2100"/>
                  </a:cxn>
                  <a:cxn ang="0">
                    <a:pos x="connsiteX2101" y="connsiteY2101"/>
                  </a:cxn>
                  <a:cxn ang="0">
                    <a:pos x="connsiteX2102" y="connsiteY2102"/>
                  </a:cxn>
                  <a:cxn ang="0">
                    <a:pos x="connsiteX2103" y="connsiteY2103"/>
                  </a:cxn>
                  <a:cxn ang="0">
                    <a:pos x="connsiteX2104" y="connsiteY2104"/>
                  </a:cxn>
                  <a:cxn ang="0">
                    <a:pos x="connsiteX2105" y="connsiteY2105"/>
                  </a:cxn>
                  <a:cxn ang="0">
                    <a:pos x="connsiteX2106" y="connsiteY2106"/>
                  </a:cxn>
                  <a:cxn ang="0">
                    <a:pos x="connsiteX2107" y="connsiteY2107"/>
                  </a:cxn>
                  <a:cxn ang="0">
                    <a:pos x="connsiteX2108" y="connsiteY2108"/>
                  </a:cxn>
                  <a:cxn ang="0">
                    <a:pos x="connsiteX2109" y="connsiteY2109"/>
                  </a:cxn>
                  <a:cxn ang="0">
                    <a:pos x="connsiteX2110" y="connsiteY2110"/>
                  </a:cxn>
                  <a:cxn ang="0">
                    <a:pos x="connsiteX2111" y="connsiteY2111"/>
                  </a:cxn>
                  <a:cxn ang="0">
                    <a:pos x="connsiteX2112" y="connsiteY2112"/>
                  </a:cxn>
                  <a:cxn ang="0">
                    <a:pos x="connsiteX2113" y="connsiteY2113"/>
                  </a:cxn>
                  <a:cxn ang="0">
                    <a:pos x="connsiteX2114" y="connsiteY2114"/>
                  </a:cxn>
                  <a:cxn ang="0">
                    <a:pos x="connsiteX2115" y="connsiteY2115"/>
                  </a:cxn>
                  <a:cxn ang="0">
                    <a:pos x="connsiteX2116" y="connsiteY2116"/>
                  </a:cxn>
                  <a:cxn ang="0">
                    <a:pos x="connsiteX2117" y="connsiteY2117"/>
                  </a:cxn>
                  <a:cxn ang="0">
                    <a:pos x="connsiteX2118" y="connsiteY2118"/>
                  </a:cxn>
                  <a:cxn ang="0">
                    <a:pos x="connsiteX2119" y="connsiteY2119"/>
                  </a:cxn>
                  <a:cxn ang="0">
                    <a:pos x="connsiteX2120" y="connsiteY2120"/>
                  </a:cxn>
                  <a:cxn ang="0">
                    <a:pos x="connsiteX2121" y="connsiteY2121"/>
                  </a:cxn>
                  <a:cxn ang="0">
                    <a:pos x="connsiteX2122" y="connsiteY2122"/>
                  </a:cxn>
                  <a:cxn ang="0">
                    <a:pos x="connsiteX2123" y="connsiteY2123"/>
                  </a:cxn>
                  <a:cxn ang="0">
                    <a:pos x="connsiteX2124" y="connsiteY2124"/>
                  </a:cxn>
                  <a:cxn ang="0">
                    <a:pos x="connsiteX2125" y="connsiteY2125"/>
                  </a:cxn>
                  <a:cxn ang="0">
                    <a:pos x="connsiteX2126" y="connsiteY2126"/>
                  </a:cxn>
                  <a:cxn ang="0">
                    <a:pos x="connsiteX2127" y="connsiteY2127"/>
                  </a:cxn>
                  <a:cxn ang="0">
                    <a:pos x="connsiteX2128" y="connsiteY2128"/>
                  </a:cxn>
                  <a:cxn ang="0">
                    <a:pos x="connsiteX2129" y="connsiteY2129"/>
                  </a:cxn>
                  <a:cxn ang="0">
                    <a:pos x="connsiteX2130" y="connsiteY2130"/>
                  </a:cxn>
                  <a:cxn ang="0">
                    <a:pos x="connsiteX2131" y="connsiteY2131"/>
                  </a:cxn>
                  <a:cxn ang="0">
                    <a:pos x="connsiteX2132" y="connsiteY2132"/>
                  </a:cxn>
                  <a:cxn ang="0">
                    <a:pos x="connsiteX2133" y="connsiteY2133"/>
                  </a:cxn>
                  <a:cxn ang="0">
                    <a:pos x="connsiteX2134" y="connsiteY2134"/>
                  </a:cxn>
                  <a:cxn ang="0">
                    <a:pos x="connsiteX2135" y="connsiteY2135"/>
                  </a:cxn>
                  <a:cxn ang="0">
                    <a:pos x="connsiteX2136" y="connsiteY2136"/>
                  </a:cxn>
                  <a:cxn ang="0">
                    <a:pos x="connsiteX2137" y="connsiteY2137"/>
                  </a:cxn>
                  <a:cxn ang="0">
                    <a:pos x="connsiteX2138" y="connsiteY2138"/>
                  </a:cxn>
                  <a:cxn ang="0">
                    <a:pos x="connsiteX2139" y="connsiteY2139"/>
                  </a:cxn>
                  <a:cxn ang="0">
                    <a:pos x="connsiteX2140" y="connsiteY2140"/>
                  </a:cxn>
                  <a:cxn ang="0">
                    <a:pos x="connsiteX2141" y="connsiteY2141"/>
                  </a:cxn>
                  <a:cxn ang="0">
                    <a:pos x="connsiteX2142" y="connsiteY2142"/>
                  </a:cxn>
                  <a:cxn ang="0">
                    <a:pos x="connsiteX2143" y="connsiteY2143"/>
                  </a:cxn>
                  <a:cxn ang="0">
                    <a:pos x="connsiteX2144" y="connsiteY2144"/>
                  </a:cxn>
                  <a:cxn ang="0">
                    <a:pos x="connsiteX2145" y="connsiteY2145"/>
                  </a:cxn>
                  <a:cxn ang="0">
                    <a:pos x="connsiteX2146" y="connsiteY2146"/>
                  </a:cxn>
                  <a:cxn ang="0">
                    <a:pos x="connsiteX2147" y="connsiteY2147"/>
                  </a:cxn>
                  <a:cxn ang="0">
                    <a:pos x="connsiteX2148" y="connsiteY2148"/>
                  </a:cxn>
                  <a:cxn ang="0">
                    <a:pos x="connsiteX2149" y="connsiteY2149"/>
                  </a:cxn>
                  <a:cxn ang="0">
                    <a:pos x="connsiteX2150" y="connsiteY2150"/>
                  </a:cxn>
                  <a:cxn ang="0">
                    <a:pos x="connsiteX2151" y="connsiteY2151"/>
                  </a:cxn>
                  <a:cxn ang="0">
                    <a:pos x="connsiteX2152" y="connsiteY2152"/>
                  </a:cxn>
                  <a:cxn ang="0">
                    <a:pos x="connsiteX2153" y="connsiteY2153"/>
                  </a:cxn>
                  <a:cxn ang="0">
                    <a:pos x="connsiteX2154" y="connsiteY2154"/>
                  </a:cxn>
                  <a:cxn ang="0">
                    <a:pos x="connsiteX2155" y="connsiteY2155"/>
                  </a:cxn>
                  <a:cxn ang="0">
                    <a:pos x="connsiteX2156" y="connsiteY2156"/>
                  </a:cxn>
                  <a:cxn ang="0">
                    <a:pos x="connsiteX2157" y="connsiteY2157"/>
                  </a:cxn>
                  <a:cxn ang="0">
                    <a:pos x="connsiteX2158" y="connsiteY2158"/>
                  </a:cxn>
                  <a:cxn ang="0">
                    <a:pos x="connsiteX2159" y="connsiteY2159"/>
                  </a:cxn>
                  <a:cxn ang="0">
                    <a:pos x="connsiteX2160" y="connsiteY2160"/>
                  </a:cxn>
                  <a:cxn ang="0">
                    <a:pos x="connsiteX2161" y="connsiteY2161"/>
                  </a:cxn>
                  <a:cxn ang="0">
                    <a:pos x="connsiteX2162" y="connsiteY2162"/>
                  </a:cxn>
                  <a:cxn ang="0">
                    <a:pos x="connsiteX2163" y="connsiteY2163"/>
                  </a:cxn>
                  <a:cxn ang="0">
                    <a:pos x="connsiteX2164" y="connsiteY2164"/>
                  </a:cxn>
                  <a:cxn ang="0">
                    <a:pos x="connsiteX2165" y="connsiteY2165"/>
                  </a:cxn>
                  <a:cxn ang="0">
                    <a:pos x="connsiteX2166" y="connsiteY2166"/>
                  </a:cxn>
                  <a:cxn ang="0">
                    <a:pos x="connsiteX2167" y="connsiteY2167"/>
                  </a:cxn>
                  <a:cxn ang="0">
                    <a:pos x="connsiteX2168" y="connsiteY2168"/>
                  </a:cxn>
                  <a:cxn ang="0">
                    <a:pos x="connsiteX2169" y="connsiteY2169"/>
                  </a:cxn>
                  <a:cxn ang="0">
                    <a:pos x="connsiteX2170" y="connsiteY2170"/>
                  </a:cxn>
                  <a:cxn ang="0">
                    <a:pos x="connsiteX2171" y="connsiteY2171"/>
                  </a:cxn>
                  <a:cxn ang="0">
                    <a:pos x="connsiteX2172" y="connsiteY2172"/>
                  </a:cxn>
                  <a:cxn ang="0">
                    <a:pos x="connsiteX2173" y="connsiteY2173"/>
                  </a:cxn>
                  <a:cxn ang="0">
                    <a:pos x="connsiteX2174" y="connsiteY2174"/>
                  </a:cxn>
                  <a:cxn ang="0">
                    <a:pos x="connsiteX2175" y="connsiteY2175"/>
                  </a:cxn>
                  <a:cxn ang="0">
                    <a:pos x="connsiteX2176" y="connsiteY2176"/>
                  </a:cxn>
                  <a:cxn ang="0">
                    <a:pos x="connsiteX2177" y="connsiteY2177"/>
                  </a:cxn>
                  <a:cxn ang="0">
                    <a:pos x="connsiteX2178" y="connsiteY2178"/>
                  </a:cxn>
                  <a:cxn ang="0">
                    <a:pos x="connsiteX2179" y="connsiteY2179"/>
                  </a:cxn>
                  <a:cxn ang="0">
                    <a:pos x="connsiteX2180" y="connsiteY2180"/>
                  </a:cxn>
                  <a:cxn ang="0">
                    <a:pos x="connsiteX2181" y="connsiteY2181"/>
                  </a:cxn>
                  <a:cxn ang="0">
                    <a:pos x="connsiteX2182" y="connsiteY2182"/>
                  </a:cxn>
                  <a:cxn ang="0">
                    <a:pos x="connsiteX2183" y="connsiteY2183"/>
                  </a:cxn>
                  <a:cxn ang="0">
                    <a:pos x="connsiteX2184" y="connsiteY2184"/>
                  </a:cxn>
                  <a:cxn ang="0">
                    <a:pos x="connsiteX2185" y="connsiteY2185"/>
                  </a:cxn>
                  <a:cxn ang="0">
                    <a:pos x="connsiteX2186" y="connsiteY2186"/>
                  </a:cxn>
                  <a:cxn ang="0">
                    <a:pos x="connsiteX2187" y="connsiteY2187"/>
                  </a:cxn>
                  <a:cxn ang="0">
                    <a:pos x="connsiteX2188" y="connsiteY2188"/>
                  </a:cxn>
                  <a:cxn ang="0">
                    <a:pos x="connsiteX2189" y="connsiteY2189"/>
                  </a:cxn>
                  <a:cxn ang="0">
                    <a:pos x="connsiteX2190" y="connsiteY2190"/>
                  </a:cxn>
                  <a:cxn ang="0">
                    <a:pos x="connsiteX2191" y="connsiteY2191"/>
                  </a:cxn>
                  <a:cxn ang="0">
                    <a:pos x="connsiteX2192" y="connsiteY2192"/>
                  </a:cxn>
                  <a:cxn ang="0">
                    <a:pos x="connsiteX2193" y="connsiteY2193"/>
                  </a:cxn>
                  <a:cxn ang="0">
                    <a:pos x="connsiteX2194" y="connsiteY2194"/>
                  </a:cxn>
                  <a:cxn ang="0">
                    <a:pos x="connsiteX2195" y="connsiteY2195"/>
                  </a:cxn>
                  <a:cxn ang="0">
                    <a:pos x="connsiteX2196" y="connsiteY2196"/>
                  </a:cxn>
                  <a:cxn ang="0">
                    <a:pos x="connsiteX2197" y="connsiteY2197"/>
                  </a:cxn>
                  <a:cxn ang="0">
                    <a:pos x="connsiteX2198" y="connsiteY2198"/>
                  </a:cxn>
                  <a:cxn ang="0">
                    <a:pos x="connsiteX2199" y="connsiteY2199"/>
                  </a:cxn>
                  <a:cxn ang="0">
                    <a:pos x="connsiteX2200" y="connsiteY2200"/>
                  </a:cxn>
                  <a:cxn ang="0">
                    <a:pos x="connsiteX2201" y="connsiteY2201"/>
                  </a:cxn>
                  <a:cxn ang="0">
                    <a:pos x="connsiteX2202" y="connsiteY2202"/>
                  </a:cxn>
                  <a:cxn ang="0">
                    <a:pos x="connsiteX2203" y="connsiteY2203"/>
                  </a:cxn>
                  <a:cxn ang="0">
                    <a:pos x="connsiteX2204" y="connsiteY2204"/>
                  </a:cxn>
                  <a:cxn ang="0">
                    <a:pos x="connsiteX2205" y="connsiteY2205"/>
                  </a:cxn>
                  <a:cxn ang="0">
                    <a:pos x="connsiteX2206" y="connsiteY2206"/>
                  </a:cxn>
                  <a:cxn ang="0">
                    <a:pos x="connsiteX2207" y="connsiteY2207"/>
                  </a:cxn>
                  <a:cxn ang="0">
                    <a:pos x="connsiteX2208" y="connsiteY2208"/>
                  </a:cxn>
                  <a:cxn ang="0">
                    <a:pos x="connsiteX2209" y="connsiteY2209"/>
                  </a:cxn>
                  <a:cxn ang="0">
                    <a:pos x="connsiteX2210" y="connsiteY2210"/>
                  </a:cxn>
                  <a:cxn ang="0">
                    <a:pos x="connsiteX2211" y="connsiteY2211"/>
                  </a:cxn>
                  <a:cxn ang="0">
                    <a:pos x="connsiteX2212" y="connsiteY2212"/>
                  </a:cxn>
                  <a:cxn ang="0">
                    <a:pos x="connsiteX2213" y="connsiteY2213"/>
                  </a:cxn>
                  <a:cxn ang="0">
                    <a:pos x="connsiteX2214" y="connsiteY2214"/>
                  </a:cxn>
                  <a:cxn ang="0">
                    <a:pos x="connsiteX2215" y="connsiteY2215"/>
                  </a:cxn>
                  <a:cxn ang="0">
                    <a:pos x="connsiteX2216" y="connsiteY2216"/>
                  </a:cxn>
                  <a:cxn ang="0">
                    <a:pos x="connsiteX2217" y="connsiteY2217"/>
                  </a:cxn>
                  <a:cxn ang="0">
                    <a:pos x="connsiteX2218" y="connsiteY2218"/>
                  </a:cxn>
                  <a:cxn ang="0">
                    <a:pos x="connsiteX2219" y="connsiteY2219"/>
                  </a:cxn>
                  <a:cxn ang="0">
                    <a:pos x="connsiteX2220" y="connsiteY2220"/>
                  </a:cxn>
                  <a:cxn ang="0">
                    <a:pos x="connsiteX2221" y="connsiteY2221"/>
                  </a:cxn>
                  <a:cxn ang="0">
                    <a:pos x="connsiteX2222" y="connsiteY2222"/>
                  </a:cxn>
                  <a:cxn ang="0">
                    <a:pos x="connsiteX2223" y="connsiteY2223"/>
                  </a:cxn>
                  <a:cxn ang="0">
                    <a:pos x="connsiteX2224" y="connsiteY2224"/>
                  </a:cxn>
                  <a:cxn ang="0">
                    <a:pos x="connsiteX2225" y="connsiteY2225"/>
                  </a:cxn>
                  <a:cxn ang="0">
                    <a:pos x="connsiteX2226" y="connsiteY2226"/>
                  </a:cxn>
                  <a:cxn ang="0">
                    <a:pos x="connsiteX2227" y="connsiteY2227"/>
                  </a:cxn>
                  <a:cxn ang="0">
                    <a:pos x="connsiteX2228" y="connsiteY2228"/>
                  </a:cxn>
                  <a:cxn ang="0">
                    <a:pos x="connsiteX2229" y="connsiteY2229"/>
                  </a:cxn>
                  <a:cxn ang="0">
                    <a:pos x="connsiteX2230" y="connsiteY2230"/>
                  </a:cxn>
                  <a:cxn ang="0">
                    <a:pos x="connsiteX2231" y="connsiteY2231"/>
                  </a:cxn>
                  <a:cxn ang="0">
                    <a:pos x="connsiteX2232" y="connsiteY2232"/>
                  </a:cxn>
                  <a:cxn ang="0">
                    <a:pos x="connsiteX2233" y="connsiteY2233"/>
                  </a:cxn>
                  <a:cxn ang="0">
                    <a:pos x="connsiteX2234" y="connsiteY2234"/>
                  </a:cxn>
                  <a:cxn ang="0">
                    <a:pos x="connsiteX2235" y="connsiteY2235"/>
                  </a:cxn>
                  <a:cxn ang="0">
                    <a:pos x="connsiteX2236" y="connsiteY2236"/>
                  </a:cxn>
                  <a:cxn ang="0">
                    <a:pos x="connsiteX2237" y="connsiteY2237"/>
                  </a:cxn>
                  <a:cxn ang="0">
                    <a:pos x="connsiteX2238" y="connsiteY2238"/>
                  </a:cxn>
                  <a:cxn ang="0">
                    <a:pos x="connsiteX2239" y="connsiteY2239"/>
                  </a:cxn>
                  <a:cxn ang="0">
                    <a:pos x="connsiteX2240" y="connsiteY2240"/>
                  </a:cxn>
                  <a:cxn ang="0">
                    <a:pos x="connsiteX2241" y="connsiteY2241"/>
                  </a:cxn>
                  <a:cxn ang="0">
                    <a:pos x="connsiteX2242" y="connsiteY2242"/>
                  </a:cxn>
                  <a:cxn ang="0">
                    <a:pos x="connsiteX2243" y="connsiteY2243"/>
                  </a:cxn>
                  <a:cxn ang="0">
                    <a:pos x="connsiteX2244" y="connsiteY2244"/>
                  </a:cxn>
                  <a:cxn ang="0">
                    <a:pos x="connsiteX2245" y="connsiteY2245"/>
                  </a:cxn>
                  <a:cxn ang="0">
                    <a:pos x="connsiteX2246" y="connsiteY2246"/>
                  </a:cxn>
                  <a:cxn ang="0">
                    <a:pos x="connsiteX2247" y="connsiteY2247"/>
                  </a:cxn>
                  <a:cxn ang="0">
                    <a:pos x="connsiteX2248" y="connsiteY2248"/>
                  </a:cxn>
                  <a:cxn ang="0">
                    <a:pos x="connsiteX2249" y="connsiteY2249"/>
                  </a:cxn>
                  <a:cxn ang="0">
                    <a:pos x="connsiteX2250" y="connsiteY2250"/>
                  </a:cxn>
                  <a:cxn ang="0">
                    <a:pos x="connsiteX2251" y="connsiteY2251"/>
                  </a:cxn>
                  <a:cxn ang="0">
                    <a:pos x="connsiteX2252" y="connsiteY2252"/>
                  </a:cxn>
                  <a:cxn ang="0">
                    <a:pos x="connsiteX2253" y="connsiteY2253"/>
                  </a:cxn>
                  <a:cxn ang="0">
                    <a:pos x="connsiteX2254" y="connsiteY2254"/>
                  </a:cxn>
                  <a:cxn ang="0">
                    <a:pos x="connsiteX2255" y="connsiteY2255"/>
                  </a:cxn>
                  <a:cxn ang="0">
                    <a:pos x="connsiteX2256" y="connsiteY2256"/>
                  </a:cxn>
                  <a:cxn ang="0">
                    <a:pos x="connsiteX2257" y="connsiteY2257"/>
                  </a:cxn>
                  <a:cxn ang="0">
                    <a:pos x="connsiteX2258" y="connsiteY2258"/>
                  </a:cxn>
                  <a:cxn ang="0">
                    <a:pos x="connsiteX2259" y="connsiteY2259"/>
                  </a:cxn>
                  <a:cxn ang="0">
                    <a:pos x="connsiteX2260" y="connsiteY2260"/>
                  </a:cxn>
                  <a:cxn ang="0">
                    <a:pos x="connsiteX2261" y="connsiteY2261"/>
                  </a:cxn>
                  <a:cxn ang="0">
                    <a:pos x="connsiteX2262" y="connsiteY2262"/>
                  </a:cxn>
                  <a:cxn ang="0">
                    <a:pos x="connsiteX2263" y="connsiteY2263"/>
                  </a:cxn>
                  <a:cxn ang="0">
                    <a:pos x="connsiteX2264" y="connsiteY2264"/>
                  </a:cxn>
                  <a:cxn ang="0">
                    <a:pos x="connsiteX2265" y="connsiteY2265"/>
                  </a:cxn>
                  <a:cxn ang="0">
                    <a:pos x="connsiteX2266" y="connsiteY2266"/>
                  </a:cxn>
                  <a:cxn ang="0">
                    <a:pos x="connsiteX2267" y="connsiteY2267"/>
                  </a:cxn>
                  <a:cxn ang="0">
                    <a:pos x="connsiteX2268" y="connsiteY2268"/>
                  </a:cxn>
                  <a:cxn ang="0">
                    <a:pos x="connsiteX2269" y="connsiteY2269"/>
                  </a:cxn>
                  <a:cxn ang="0">
                    <a:pos x="connsiteX2270" y="connsiteY2270"/>
                  </a:cxn>
                  <a:cxn ang="0">
                    <a:pos x="connsiteX2271" y="connsiteY2271"/>
                  </a:cxn>
                  <a:cxn ang="0">
                    <a:pos x="connsiteX2272" y="connsiteY2272"/>
                  </a:cxn>
                  <a:cxn ang="0">
                    <a:pos x="connsiteX2273" y="connsiteY2273"/>
                  </a:cxn>
                  <a:cxn ang="0">
                    <a:pos x="connsiteX2274" y="connsiteY2274"/>
                  </a:cxn>
                  <a:cxn ang="0">
                    <a:pos x="connsiteX2275" y="connsiteY2275"/>
                  </a:cxn>
                  <a:cxn ang="0">
                    <a:pos x="connsiteX2276" y="connsiteY2276"/>
                  </a:cxn>
                  <a:cxn ang="0">
                    <a:pos x="connsiteX2277" y="connsiteY2277"/>
                  </a:cxn>
                  <a:cxn ang="0">
                    <a:pos x="connsiteX2278" y="connsiteY2278"/>
                  </a:cxn>
                  <a:cxn ang="0">
                    <a:pos x="connsiteX2279" y="connsiteY2279"/>
                  </a:cxn>
                  <a:cxn ang="0">
                    <a:pos x="connsiteX2280" y="connsiteY2280"/>
                  </a:cxn>
                  <a:cxn ang="0">
                    <a:pos x="connsiteX2281" y="connsiteY2281"/>
                  </a:cxn>
                  <a:cxn ang="0">
                    <a:pos x="connsiteX2282" y="connsiteY2282"/>
                  </a:cxn>
                  <a:cxn ang="0">
                    <a:pos x="connsiteX2283" y="connsiteY2283"/>
                  </a:cxn>
                  <a:cxn ang="0">
                    <a:pos x="connsiteX2284" y="connsiteY2284"/>
                  </a:cxn>
                  <a:cxn ang="0">
                    <a:pos x="connsiteX2285" y="connsiteY2285"/>
                  </a:cxn>
                  <a:cxn ang="0">
                    <a:pos x="connsiteX2286" y="connsiteY2286"/>
                  </a:cxn>
                  <a:cxn ang="0">
                    <a:pos x="connsiteX2287" y="connsiteY2287"/>
                  </a:cxn>
                  <a:cxn ang="0">
                    <a:pos x="connsiteX2288" y="connsiteY2288"/>
                  </a:cxn>
                  <a:cxn ang="0">
                    <a:pos x="connsiteX2289" y="connsiteY2289"/>
                  </a:cxn>
                  <a:cxn ang="0">
                    <a:pos x="connsiteX2290" y="connsiteY2290"/>
                  </a:cxn>
                  <a:cxn ang="0">
                    <a:pos x="connsiteX2291" y="connsiteY2291"/>
                  </a:cxn>
                  <a:cxn ang="0">
                    <a:pos x="connsiteX2292" y="connsiteY2292"/>
                  </a:cxn>
                  <a:cxn ang="0">
                    <a:pos x="connsiteX2293" y="connsiteY2293"/>
                  </a:cxn>
                  <a:cxn ang="0">
                    <a:pos x="connsiteX2294" y="connsiteY2294"/>
                  </a:cxn>
                  <a:cxn ang="0">
                    <a:pos x="connsiteX2295" y="connsiteY2295"/>
                  </a:cxn>
                  <a:cxn ang="0">
                    <a:pos x="connsiteX2296" y="connsiteY2296"/>
                  </a:cxn>
                  <a:cxn ang="0">
                    <a:pos x="connsiteX2297" y="connsiteY2297"/>
                  </a:cxn>
                  <a:cxn ang="0">
                    <a:pos x="connsiteX2298" y="connsiteY2298"/>
                  </a:cxn>
                  <a:cxn ang="0">
                    <a:pos x="connsiteX2299" y="connsiteY2299"/>
                  </a:cxn>
                  <a:cxn ang="0">
                    <a:pos x="connsiteX2300" y="connsiteY2300"/>
                  </a:cxn>
                  <a:cxn ang="0">
                    <a:pos x="connsiteX2301" y="connsiteY2301"/>
                  </a:cxn>
                  <a:cxn ang="0">
                    <a:pos x="connsiteX2302" y="connsiteY2302"/>
                  </a:cxn>
                  <a:cxn ang="0">
                    <a:pos x="connsiteX2303" y="connsiteY2303"/>
                  </a:cxn>
                  <a:cxn ang="0">
                    <a:pos x="connsiteX2304" y="connsiteY2304"/>
                  </a:cxn>
                  <a:cxn ang="0">
                    <a:pos x="connsiteX2305" y="connsiteY2305"/>
                  </a:cxn>
                  <a:cxn ang="0">
                    <a:pos x="connsiteX2306" y="connsiteY2306"/>
                  </a:cxn>
                  <a:cxn ang="0">
                    <a:pos x="connsiteX2307" y="connsiteY2307"/>
                  </a:cxn>
                  <a:cxn ang="0">
                    <a:pos x="connsiteX2308" y="connsiteY2308"/>
                  </a:cxn>
                  <a:cxn ang="0">
                    <a:pos x="connsiteX2309" y="connsiteY2309"/>
                  </a:cxn>
                  <a:cxn ang="0">
                    <a:pos x="connsiteX2310" y="connsiteY2310"/>
                  </a:cxn>
                  <a:cxn ang="0">
                    <a:pos x="connsiteX2311" y="connsiteY2311"/>
                  </a:cxn>
                  <a:cxn ang="0">
                    <a:pos x="connsiteX2312" y="connsiteY2312"/>
                  </a:cxn>
                  <a:cxn ang="0">
                    <a:pos x="connsiteX2313" y="connsiteY2313"/>
                  </a:cxn>
                  <a:cxn ang="0">
                    <a:pos x="connsiteX2314" y="connsiteY2314"/>
                  </a:cxn>
                  <a:cxn ang="0">
                    <a:pos x="connsiteX2315" y="connsiteY2315"/>
                  </a:cxn>
                  <a:cxn ang="0">
                    <a:pos x="connsiteX2316" y="connsiteY2316"/>
                  </a:cxn>
                  <a:cxn ang="0">
                    <a:pos x="connsiteX2317" y="connsiteY2317"/>
                  </a:cxn>
                  <a:cxn ang="0">
                    <a:pos x="connsiteX2318" y="connsiteY2318"/>
                  </a:cxn>
                  <a:cxn ang="0">
                    <a:pos x="connsiteX2319" y="connsiteY2319"/>
                  </a:cxn>
                  <a:cxn ang="0">
                    <a:pos x="connsiteX2320" y="connsiteY2320"/>
                  </a:cxn>
                  <a:cxn ang="0">
                    <a:pos x="connsiteX2321" y="connsiteY2321"/>
                  </a:cxn>
                  <a:cxn ang="0">
                    <a:pos x="connsiteX2322" y="connsiteY2322"/>
                  </a:cxn>
                  <a:cxn ang="0">
                    <a:pos x="connsiteX2323" y="connsiteY2323"/>
                  </a:cxn>
                  <a:cxn ang="0">
                    <a:pos x="connsiteX2324" y="connsiteY2324"/>
                  </a:cxn>
                  <a:cxn ang="0">
                    <a:pos x="connsiteX2325" y="connsiteY2325"/>
                  </a:cxn>
                  <a:cxn ang="0">
                    <a:pos x="connsiteX2326" y="connsiteY2326"/>
                  </a:cxn>
                  <a:cxn ang="0">
                    <a:pos x="connsiteX2327" y="connsiteY2327"/>
                  </a:cxn>
                  <a:cxn ang="0">
                    <a:pos x="connsiteX2328" y="connsiteY2328"/>
                  </a:cxn>
                  <a:cxn ang="0">
                    <a:pos x="connsiteX2329" y="connsiteY2329"/>
                  </a:cxn>
                  <a:cxn ang="0">
                    <a:pos x="connsiteX2330" y="connsiteY2330"/>
                  </a:cxn>
                  <a:cxn ang="0">
                    <a:pos x="connsiteX2331" y="connsiteY2331"/>
                  </a:cxn>
                  <a:cxn ang="0">
                    <a:pos x="connsiteX2332" y="connsiteY2332"/>
                  </a:cxn>
                  <a:cxn ang="0">
                    <a:pos x="connsiteX2333" y="connsiteY2333"/>
                  </a:cxn>
                  <a:cxn ang="0">
                    <a:pos x="connsiteX2334" y="connsiteY2334"/>
                  </a:cxn>
                  <a:cxn ang="0">
                    <a:pos x="connsiteX2335" y="connsiteY2335"/>
                  </a:cxn>
                  <a:cxn ang="0">
                    <a:pos x="connsiteX2336" y="connsiteY2336"/>
                  </a:cxn>
                  <a:cxn ang="0">
                    <a:pos x="connsiteX2337" y="connsiteY2337"/>
                  </a:cxn>
                  <a:cxn ang="0">
                    <a:pos x="connsiteX2338" y="connsiteY2338"/>
                  </a:cxn>
                  <a:cxn ang="0">
                    <a:pos x="connsiteX2339" y="connsiteY2339"/>
                  </a:cxn>
                  <a:cxn ang="0">
                    <a:pos x="connsiteX2340" y="connsiteY2340"/>
                  </a:cxn>
                  <a:cxn ang="0">
                    <a:pos x="connsiteX2341" y="connsiteY2341"/>
                  </a:cxn>
                  <a:cxn ang="0">
                    <a:pos x="connsiteX2342" y="connsiteY2342"/>
                  </a:cxn>
                  <a:cxn ang="0">
                    <a:pos x="connsiteX2343" y="connsiteY2343"/>
                  </a:cxn>
                  <a:cxn ang="0">
                    <a:pos x="connsiteX2344" y="connsiteY2344"/>
                  </a:cxn>
                  <a:cxn ang="0">
                    <a:pos x="connsiteX2345" y="connsiteY2345"/>
                  </a:cxn>
                  <a:cxn ang="0">
                    <a:pos x="connsiteX2346" y="connsiteY2346"/>
                  </a:cxn>
                  <a:cxn ang="0">
                    <a:pos x="connsiteX2347" y="connsiteY2347"/>
                  </a:cxn>
                  <a:cxn ang="0">
                    <a:pos x="connsiteX2348" y="connsiteY2348"/>
                  </a:cxn>
                  <a:cxn ang="0">
                    <a:pos x="connsiteX2349" y="connsiteY2349"/>
                  </a:cxn>
                  <a:cxn ang="0">
                    <a:pos x="connsiteX2350" y="connsiteY2350"/>
                  </a:cxn>
                  <a:cxn ang="0">
                    <a:pos x="connsiteX2351" y="connsiteY2351"/>
                  </a:cxn>
                  <a:cxn ang="0">
                    <a:pos x="connsiteX2352" y="connsiteY2352"/>
                  </a:cxn>
                  <a:cxn ang="0">
                    <a:pos x="connsiteX2353" y="connsiteY2353"/>
                  </a:cxn>
                  <a:cxn ang="0">
                    <a:pos x="connsiteX2354" y="connsiteY2354"/>
                  </a:cxn>
                  <a:cxn ang="0">
                    <a:pos x="connsiteX2355" y="connsiteY2355"/>
                  </a:cxn>
                  <a:cxn ang="0">
                    <a:pos x="connsiteX2356" y="connsiteY2356"/>
                  </a:cxn>
                  <a:cxn ang="0">
                    <a:pos x="connsiteX2357" y="connsiteY2357"/>
                  </a:cxn>
                  <a:cxn ang="0">
                    <a:pos x="connsiteX2358" y="connsiteY2358"/>
                  </a:cxn>
                  <a:cxn ang="0">
                    <a:pos x="connsiteX2359" y="connsiteY2359"/>
                  </a:cxn>
                  <a:cxn ang="0">
                    <a:pos x="connsiteX2360" y="connsiteY2360"/>
                  </a:cxn>
                  <a:cxn ang="0">
                    <a:pos x="connsiteX2361" y="connsiteY2361"/>
                  </a:cxn>
                  <a:cxn ang="0">
                    <a:pos x="connsiteX2362" y="connsiteY2362"/>
                  </a:cxn>
                  <a:cxn ang="0">
                    <a:pos x="connsiteX2363" y="connsiteY2363"/>
                  </a:cxn>
                  <a:cxn ang="0">
                    <a:pos x="connsiteX2364" y="connsiteY2364"/>
                  </a:cxn>
                  <a:cxn ang="0">
                    <a:pos x="connsiteX2365" y="connsiteY2365"/>
                  </a:cxn>
                  <a:cxn ang="0">
                    <a:pos x="connsiteX2366" y="connsiteY2366"/>
                  </a:cxn>
                  <a:cxn ang="0">
                    <a:pos x="connsiteX2367" y="connsiteY2367"/>
                  </a:cxn>
                  <a:cxn ang="0">
                    <a:pos x="connsiteX2368" y="connsiteY2368"/>
                  </a:cxn>
                  <a:cxn ang="0">
                    <a:pos x="connsiteX2369" y="connsiteY2369"/>
                  </a:cxn>
                  <a:cxn ang="0">
                    <a:pos x="connsiteX2370" y="connsiteY2370"/>
                  </a:cxn>
                  <a:cxn ang="0">
                    <a:pos x="connsiteX2371" y="connsiteY2371"/>
                  </a:cxn>
                  <a:cxn ang="0">
                    <a:pos x="connsiteX2372" y="connsiteY2372"/>
                  </a:cxn>
                  <a:cxn ang="0">
                    <a:pos x="connsiteX2373" y="connsiteY2373"/>
                  </a:cxn>
                  <a:cxn ang="0">
                    <a:pos x="connsiteX2374" y="connsiteY2374"/>
                  </a:cxn>
                  <a:cxn ang="0">
                    <a:pos x="connsiteX2375" y="connsiteY2375"/>
                  </a:cxn>
                  <a:cxn ang="0">
                    <a:pos x="connsiteX2376" y="connsiteY2376"/>
                  </a:cxn>
                  <a:cxn ang="0">
                    <a:pos x="connsiteX2377" y="connsiteY2377"/>
                  </a:cxn>
                  <a:cxn ang="0">
                    <a:pos x="connsiteX2378" y="connsiteY2378"/>
                  </a:cxn>
                  <a:cxn ang="0">
                    <a:pos x="connsiteX2379" y="connsiteY2379"/>
                  </a:cxn>
                  <a:cxn ang="0">
                    <a:pos x="connsiteX2380" y="connsiteY2380"/>
                  </a:cxn>
                  <a:cxn ang="0">
                    <a:pos x="connsiteX2381" y="connsiteY2381"/>
                  </a:cxn>
                  <a:cxn ang="0">
                    <a:pos x="connsiteX2382" y="connsiteY2382"/>
                  </a:cxn>
                  <a:cxn ang="0">
                    <a:pos x="connsiteX2383" y="connsiteY2383"/>
                  </a:cxn>
                  <a:cxn ang="0">
                    <a:pos x="connsiteX2384" y="connsiteY2384"/>
                  </a:cxn>
                  <a:cxn ang="0">
                    <a:pos x="connsiteX2385" y="connsiteY2385"/>
                  </a:cxn>
                  <a:cxn ang="0">
                    <a:pos x="connsiteX2386" y="connsiteY2386"/>
                  </a:cxn>
                  <a:cxn ang="0">
                    <a:pos x="connsiteX2387" y="connsiteY2387"/>
                  </a:cxn>
                  <a:cxn ang="0">
                    <a:pos x="connsiteX2388" y="connsiteY2388"/>
                  </a:cxn>
                  <a:cxn ang="0">
                    <a:pos x="connsiteX2389" y="connsiteY2389"/>
                  </a:cxn>
                  <a:cxn ang="0">
                    <a:pos x="connsiteX2390" y="connsiteY2390"/>
                  </a:cxn>
                  <a:cxn ang="0">
                    <a:pos x="connsiteX2391" y="connsiteY2391"/>
                  </a:cxn>
                  <a:cxn ang="0">
                    <a:pos x="connsiteX2392" y="connsiteY2392"/>
                  </a:cxn>
                  <a:cxn ang="0">
                    <a:pos x="connsiteX2393" y="connsiteY2393"/>
                  </a:cxn>
                  <a:cxn ang="0">
                    <a:pos x="connsiteX2394" y="connsiteY2394"/>
                  </a:cxn>
                  <a:cxn ang="0">
                    <a:pos x="connsiteX2395" y="connsiteY2395"/>
                  </a:cxn>
                  <a:cxn ang="0">
                    <a:pos x="connsiteX2396" y="connsiteY2396"/>
                  </a:cxn>
                  <a:cxn ang="0">
                    <a:pos x="connsiteX2397" y="connsiteY2397"/>
                  </a:cxn>
                  <a:cxn ang="0">
                    <a:pos x="connsiteX2398" y="connsiteY2398"/>
                  </a:cxn>
                  <a:cxn ang="0">
                    <a:pos x="connsiteX2399" y="connsiteY2399"/>
                  </a:cxn>
                  <a:cxn ang="0">
                    <a:pos x="connsiteX2400" y="connsiteY2400"/>
                  </a:cxn>
                  <a:cxn ang="0">
                    <a:pos x="connsiteX2401" y="connsiteY2401"/>
                  </a:cxn>
                  <a:cxn ang="0">
                    <a:pos x="connsiteX2402" y="connsiteY2402"/>
                  </a:cxn>
                  <a:cxn ang="0">
                    <a:pos x="connsiteX2403" y="connsiteY2403"/>
                  </a:cxn>
                  <a:cxn ang="0">
                    <a:pos x="connsiteX2404" y="connsiteY2404"/>
                  </a:cxn>
                  <a:cxn ang="0">
                    <a:pos x="connsiteX2405" y="connsiteY2405"/>
                  </a:cxn>
                  <a:cxn ang="0">
                    <a:pos x="connsiteX2406" y="connsiteY2406"/>
                  </a:cxn>
                  <a:cxn ang="0">
                    <a:pos x="connsiteX2407" y="connsiteY2407"/>
                  </a:cxn>
                  <a:cxn ang="0">
                    <a:pos x="connsiteX2408" y="connsiteY2408"/>
                  </a:cxn>
                  <a:cxn ang="0">
                    <a:pos x="connsiteX2409" y="connsiteY2409"/>
                  </a:cxn>
                  <a:cxn ang="0">
                    <a:pos x="connsiteX2410" y="connsiteY2410"/>
                  </a:cxn>
                  <a:cxn ang="0">
                    <a:pos x="connsiteX2411" y="connsiteY2411"/>
                  </a:cxn>
                  <a:cxn ang="0">
                    <a:pos x="connsiteX2412" y="connsiteY2412"/>
                  </a:cxn>
                  <a:cxn ang="0">
                    <a:pos x="connsiteX2413" y="connsiteY2413"/>
                  </a:cxn>
                  <a:cxn ang="0">
                    <a:pos x="connsiteX2414" y="connsiteY2414"/>
                  </a:cxn>
                  <a:cxn ang="0">
                    <a:pos x="connsiteX2415" y="connsiteY2415"/>
                  </a:cxn>
                  <a:cxn ang="0">
                    <a:pos x="connsiteX2416" y="connsiteY2416"/>
                  </a:cxn>
                  <a:cxn ang="0">
                    <a:pos x="connsiteX2417" y="connsiteY2417"/>
                  </a:cxn>
                  <a:cxn ang="0">
                    <a:pos x="connsiteX2418" y="connsiteY2418"/>
                  </a:cxn>
                  <a:cxn ang="0">
                    <a:pos x="connsiteX2419" y="connsiteY2419"/>
                  </a:cxn>
                  <a:cxn ang="0">
                    <a:pos x="connsiteX2420" y="connsiteY2420"/>
                  </a:cxn>
                  <a:cxn ang="0">
                    <a:pos x="connsiteX2421" y="connsiteY2421"/>
                  </a:cxn>
                  <a:cxn ang="0">
                    <a:pos x="connsiteX2422" y="connsiteY2422"/>
                  </a:cxn>
                  <a:cxn ang="0">
                    <a:pos x="connsiteX2423" y="connsiteY2423"/>
                  </a:cxn>
                  <a:cxn ang="0">
                    <a:pos x="connsiteX2424" y="connsiteY2424"/>
                  </a:cxn>
                  <a:cxn ang="0">
                    <a:pos x="connsiteX2425" y="connsiteY2425"/>
                  </a:cxn>
                  <a:cxn ang="0">
                    <a:pos x="connsiteX2426" y="connsiteY2426"/>
                  </a:cxn>
                  <a:cxn ang="0">
                    <a:pos x="connsiteX2427" y="connsiteY2427"/>
                  </a:cxn>
                  <a:cxn ang="0">
                    <a:pos x="connsiteX2428" y="connsiteY2428"/>
                  </a:cxn>
                  <a:cxn ang="0">
                    <a:pos x="connsiteX2429" y="connsiteY2429"/>
                  </a:cxn>
                  <a:cxn ang="0">
                    <a:pos x="connsiteX2430" y="connsiteY2430"/>
                  </a:cxn>
                  <a:cxn ang="0">
                    <a:pos x="connsiteX2431" y="connsiteY2431"/>
                  </a:cxn>
                  <a:cxn ang="0">
                    <a:pos x="connsiteX2432" y="connsiteY2432"/>
                  </a:cxn>
                  <a:cxn ang="0">
                    <a:pos x="connsiteX2433" y="connsiteY2433"/>
                  </a:cxn>
                  <a:cxn ang="0">
                    <a:pos x="connsiteX2434" y="connsiteY2434"/>
                  </a:cxn>
                  <a:cxn ang="0">
                    <a:pos x="connsiteX2435" y="connsiteY2435"/>
                  </a:cxn>
                  <a:cxn ang="0">
                    <a:pos x="connsiteX2436" y="connsiteY2436"/>
                  </a:cxn>
                  <a:cxn ang="0">
                    <a:pos x="connsiteX2437" y="connsiteY2437"/>
                  </a:cxn>
                  <a:cxn ang="0">
                    <a:pos x="connsiteX2438" y="connsiteY2438"/>
                  </a:cxn>
                  <a:cxn ang="0">
                    <a:pos x="connsiteX2439" y="connsiteY2439"/>
                  </a:cxn>
                  <a:cxn ang="0">
                    <a:pos x="connsiteX2440" y="connsiteY2440"/>
                  </a:cxn>
                  <a:cxn ang="0">
                    <a:pos x="connsiteX2441" y="connsiteY2441"/>
                  </a:cxn>
                  <a:cxn ang="0">
                    <a:pos x="connsiteX2442" y="connsiteY2442"/>
                  </a:cxn>
                  <a:cxn ang="0">
                    <a:pos x="connsiteX2443" y="connsiteY2443"/>
                  </a:cxn>
                  <a:cxn ang="0">
                    <a:pos x="connsiteX2444" y="connsiteY2444"/>
                  </a:cxn>
                  <a:cxn ang="0">
                    <a:pos x="connsiteX2445" y="connsiteY2445"/>
                  </a:cxn>
                  <a:cxn ang="0">
                    <a:pos x="connsiteX2446" y="connsiteY2446"/>
                  </a:cxn>
                  <a:cxn ang="0">
                    <a:pos x="connsiteX2447" y="connsiteY2447"/>
                  </a:cxn>
                  <a:cxn ang="0">
                    <a:pos x="connsiteX2448" y="connsiteY2448"/>
                  </a:cxn>
                  <a:cxn ang="0">
                    <a:pos x="connsiteX2449" y="connsiteY2449"/>
                  </a:cxn>
                  <a:cxn ang="0">
                    <a:pos x="connsiteX2450" y="connsiteY2450"/>
                  </a:cxn>
                  <a:cxn ang="0">
                    <a:pos x="connsiteX2451" y="connsiteY2451"/>
                  </a:cxn>
                  <a:cxn ang="0">
                    <a:pos x="connsiteX2452" y="connsiteY2452"/>
                  </a:cxn>
                  <a:cxn ang="0">
                    <a:pos x="connsiteX2453" y="connsiteY2453"/>
                  </a:cxn>
                  <a:cxn ang="0">
                    <a:pos x="connsiteX2454" y="connsiteY2454"/>
                  </a:cxn>
                  <a:cxn ang="0">
                    <a:pos x="connsiteX2455" y="connsiteY2455"/>
                  </a:cxn>
                  <a:cxn ang="0">
                    <a:pos x="connsiteX2456" y="connsiteY2456"/>
                  </a:cxn>
                  <a:cxn ang="0">
                    <a:pos x="connsiteX2457" y="connsiteY2457"/>
                  </a:cxn>
                  <a:cxn ang="0">
                    <a:pos x="connsiteX2458" y="connsiteY2458"/>
                  </a:cxn>
                  <a:cxn ang="0">
                    <a:pos x="connsiteX2459" y="connsiteY2459"/>
                  </a:cxn>
                  <a:cxn ang="0">
                    <a:pos x="connsiteX2460" y="connsiteY2460"/>
                  </a:cxn>
                  <a:cxn ang="0">
                    <a:pos x="connsiteX2461" y="connsiteY2461"/>
                  </a:cxn>
                  <a:cxn ang="0">
                    <a:pos x="connsiteX2462" y="connsiteY2462"/>
                  </a:cxn>
                  <a:cxn ang="0">
                    <a:pos x="connsiteX2463" y="connsiteY2463"/>
                  </a:cxn>
                  <a:cxn ang="0">
                    <a:pos x="connsiteX2464" y="connsiteY2464"/>
                  </a:cxn>
                  <a:cxn ang="0">
                    <a:pos x="connsiteX2465" y="connsiteY2465"/>
                  </a:cxn>
                  <a:cxn ang="0">
                    <a:pos x="connsiteX2466" y="connsiteY2466"/>
                  </a:cxn>
                  <a:cxn ang="0">
                    <a:pos x="connsiteX2467" y="connsiteY2467"/>
                  </a:cxn>
                  <a:cxn ang="0">
                    <a:pos x="connsiteX2468" y="connsiteY2468"/>
                  </a:cxn>
                  <a:cxn ang="0">
                    <a:pos x="connsiteX2469" y="connsiteY2469"/>
                  </a:cxn>
                  <a:cxn ang="0">
                    <a:pos x="connsiteX2470" y="connsiteY2470"/>
                  </a:cxn>
                  <a:cxn ang="0">
                    <a:pos x="connsiteX2471" y="connsiteY2471"/>
                  </a:cxn>
                  <a:cxn ang="0">
                    <a:pos x="connsiteX2472" y="connsiteY2472"/>
                  </a:cxn>
                  <a:cxn ang="0">
                    <a:pos x="connsiteX2473" y="connsiteY2473"/>
                  </a:cxn>
                  <a:cxn ang="0">
                    <a:pos x="connsiteX2474" y="connsiteY2474"/>
                  </a:cxn>
                  <a:cxn ang="0">
                    <a:pos x="connsiteX2475" y="connsiteY2475"/>
                  </a:cxn>
                  <a:cxn ang="0">
                    <a:pos x="connsiteX2476" y="connsiteY2476"/>
                  </a:cxn>
                  <a:cxn ang="0">
                    <a:pos x="connsiteX2477" y="connsiteY2477"/>
                  </a:cxn>
                  <a:cxn ang="0">
                    <a:pos x="connsiteX2478" y="connsiteY2478"/>
                  </a:cxn>
                  <a:cxn ang="0">
                    <a:pos x="connsiteX2479" y="connsiteY2479"/>
                  </a:cxn>
                  <a:cxn ang="0">
                    <a:pos x="connsiteX2480" y="connsiteY2480"/>
                  </a:cxn>
                  <a:cxn ang="0">
                    <a:pos x="connsiteX2481" y="connsiteY2481"/>
                  </a:cxn>
                  <a:cxn ang="0">
                    <a:pos x="connsiteX2482" y="connsiteY2482"/>
                  </a:cxn>
                  <a:cxn ang="0">
                    <a:pos x="connsiteX2483" y="connsiteY2483"/>
                  </a:cxn>
                  <a:cxn ang="0">
                    <a:pos x="connsiteX2484" y="connsiteY2484"/>
                  </a:cxn>
                  <a:cxn ang="0">
                    <a:pos x="connsiteX2485" y="connsiteY2485"/>
                  </a:cxn>
                  <a:cxn ang="0">
                    <a:pos x="connsiteX2486" y="connsiteY2486"/>
                  </a:cxn>
                  <a:cxn ang="0">
                    <a:pos x="connsiteX2487" y="connsiteY2487"/>
                  </a:cxn>
                  <a:cxn ang="0">
                    <a:pos x="connsiteX2488" y="connsiteY2488"/>
                  </a:cxn>
                  <a:cxn ang="0">
                    <a:pos x="connsiteX2489" y="connsiteY2489"/>
                  </a:cxn>
                  <a:cxn ang="0">
                    <a:pos x="connsiteX2490" y="connsiteY2490"/>
                  </a:cxn>
                  <a:cxn ang="0">
                    <a:pos x="connsiteX2491" y="connsiteY2491"/>
                  </a:cxn>
                  <a:cxn ang="0">
                    <a:pos x="connsiteX2492" y="connsiteY2492"/>
                  </a:cxn>
                  <a:cxn ang="0">
                    <a:pos x="connsiteX2493" y="connsiteY2493"/>
                  </a:cxn>
                  <a:cxn ang="0">
                    <a:pos x="connsiteX2494" y="connsiteY2494"/>
                  </a:cxn>
                  <a:cxn ang="0">
                    <a:pos x="connsiteX2495" y="connsiteY2495"/>
                  </a:cxn>
                  <a:cxn ang="0">
                    <a:pos x="connsiteX2496" y="connsiteY2496"/>
                  </a:cxn>
                  <a:cxn ang="0">
                    <a:pos x="connsiteX2497" y="connsiteY2497"/>
                  </a:cxn>
                  <a:cxn ang="0">
                    <a:pos x="connsiteX2498" y="connsiteY2498"/>
                  </a:cxn>
                  <a:cxn ang="0">
                    <a:pos x="connsiteX2499" y="connsiteY2499"/>
                  </a:cxn>
                  <a:cxn ang="0">
                    <a:pos x="connsiteX2500" y="connsiteY2500"/>
                  </a:cxn>
                  <a:cxn ang="0">
                    <a:pos x="connsiteX2501" y="connsiteY2501"/>
                  </a:cxn>
                  <a:cxn ang="0">
                    <a:pos x="connsiteX2502" y="connsiteY2502"/>
                  </a:cxn>
                  <a:cxn ang="0">
                    <a:pos x="connsiteX2503" y="connsiteY2503"/>
                  </a:cxn>
                  <a:cxn ang="0">
                    <a:pos x="connsiteX2504" y="connsiteY2504"/>
                  </a:cxn>
                  <a:cxn ang="0">
                    <a:pos x="connsiteX2505" y="connsiteY2505"/>
                  </a:cxn>
                  <a:cxn ang="0">
                    <a:pos x="connsiteX2506" y="connsiteY2506"/>
                  </a:cxn>
                  <a:cxn ang="0">
                    <a:pos x="connsiteX2507" y="connsiteY2507"/>
                  </a:cxn>
                  <a:cxn ang="0">
                    <a:pos x="connsiteX2508" y="connsiteY2508"/>
                  </a:cxn>
                  <a:cxn ang="0">
                    <a:pos x="connsiteX2509" y="connsiteY2509"/>
                  </a:cxn>
                  <a:cxn ang="0">
                    <a:pos x="connsiteX2510" y="connsiteY2510"/>
                  </a:cxn>
                  <a:cxn ang="0">
                    <a:pos x="connsiteX2511" y="connsiteY2511"/>
                  </a:cxn>
                  <a:cxn ang="0">
                    <a:pos x="connsiteX2512" y="connsiteY2512"/>
                  </a:cxn>
                  <a:cxn ang="0">
                    <a:pos x="connsiteX2513" y="connsiteY2513"/>
                  </a:cxn>
                  <a:cxn ang="0">
                    <a:pos x="connsiteX2514" y="connsiteY2514"/>
                  </a:cxn>
                  <a:cxn ang="0">
                    <a:pos x="connsiteX2515" y="connsiteY2515"/>
                  </a:cxn>
                  <a:cxn ang="0">
                    <a:pos x="connsiteX2516" y="connsiteY2516"/>
                  </a:cxn>
                  <a:cxn ang="0">
                    <a:pos x="connsiteX2517" y="connsiteY2517"/>
                  </a:cxn>
                  <a:cxn ang="0">
                    <a:pos x="connsiteX2518" y="connsiteY2518"/>
                  </a:cxn>
                  <a:cxn ang="0">
                    <a:pos x="connsiteX2519" y="connsiteY2519"/>
                  </a:cxn>
                  <a:cxn ang="0">
                    <a:pos x="connsiteX2520" y="connsiteY2520"/>
                  </a:cxn>
                  <a:cxn ang="0">
                    <a:pos x="connsiteX2521" y="connsiteY2521"/>
                  </a:cxn>
                  <a:cxn ang="0">
                    <a:pos x="connsiteX2522" y="connsiteY2522"/>
                  </a:cxn>
                  <a:cxn ang="0">
                    <a:pos x="connsiteX2523" y="connsiteY2523"/>
                  </a:cxn>
                  <a:cxn ang="0">
                    <a:pos x="connsiteX2524" y="connsiteY2524"/>
                  </a:cxn>
                  <a:cxn ang="0">
                    <a:pos x="connsiteX2525" y="connsiteY2525"/>
                  </a:cxn>
                  <a:cxn ang="0">
                    <a:pos x="connsiteX2526" y="connsiteY2526"/>
                  </a:cxn>
                  <a:cxn ang="0">
                    <a:pos x="connsiteX2527" y="connsiteY2527"/>
                  </a:cxn>
                  <a:cxn ang="0">
                    <a:pos x="connsiteX2528" y="connsiteY2528"/>
                  </a:cxn>
                  <a:cxn ang="0">
                    <a:pos x="connsiteX2529" y="connsiteY2529"/>
                  </a:cxn>
                  <a:cxn ang="0">
                    <a:pos x="connsiteX2530" y="connsiteY2530"/>
                  </a:cxn>
                  <a:cxn ang="0">
                    <a:pos x="connsiteX2531" y="connsiteY2531"/>
                  </a:cxn>
                  <a:cxn ang="0">
                    <a:pos x="connsiteX2532" y="connsiteY2532"/>
                  </a:cxn>
                  <a:cxn ang="0">
                    <a:pos x="connsiteX2533" y="connsiteY2533"/>
                  </a:cxn>
                  <a:cxn ang="0">
                    <a:pos x="connsiteX2534" y="connsiteY2534"/>
                  </a:cxn>
                  <a:cxn ang="0">
                    <a:pos x="connsiteX2535" y="connsiteY2535"/>
                  </a:cxn>
                  <a:cxn ang="0">
                    <a:pos x="connsiteX2536" y="connsiteY2536"/>
                  </a:cxn>
                  <a:cxn ang="0">
                    <a:pos x="connsiteX2537" y="connsiteY2537"/>
                  </a:cxn>
                  <a:cxn ang="0">
                    <a:pos x="connsiteX2538" y="connsiteY2538"/>
                  </a:cxn>
                  <a:cxn ang="0">
                    <a:pos x="connsiteX2539" y="connsiteY2539"/>
                  </a:cxn>
                  <a:cxn ang="0">
                    <a:pos x="connsiteX2540" y="connsiteY2540"/>
                  </a:cxn>
                  <a:cxn ang="0">
                    <a:pos x="connsiteX2541" y="connsiteY2541"/>
                  </a:cxn>
                  <a:cxn ang="0">
                    <a:pos x="connsiteX2542" y="connsiteY2542"/>
                  </a:cxn>
                  <a:cxn ang="0">
                    <a:pos x="connsiteX2543" y="connsiteY2543"/>
                  </a:cxn>
                  <a:cxn ang="0">
                    <a:pos x="connsiteX2544" y="connsiteY2544"/>
                  </a:cxn>
                  <a:cxn ang="0">
                    <a:pos x="connsiteX2545" y="connsiteY2545"/>
                  </a:cxn>
                  <a:cxn ang="0">
                    <a:pos x="connsiteX2546" y="connsiteY2546"/>
                  </a:cxn>
                  <a:cxn ang="0">
                    <a:pos x="connsiteX2547" y="connsiteY2547"/>
                  </a:cxn>
                  <a:cxn ang="0">
                    <a:pos x="connsiteX2548" y="connsiteY2548"/>
                  </a:cxn>
                  <a:cxn ang="0">
                    <a:pos x="connsiteX2549" y="connsiteY2549"/>
                  </a:cxn>
                  <a:cxn ang="0">
                    <a:pos x="connsiteX2550" y="connsiteY2550"/>
                  </a:cxn>
                  <a:cxn ang="0">
                    <a:pos x="connsiteX2551" y="connsiteY2551"/>
                  </a:cxn>
                  <a:cxn ang="0">
                    <a:pos x="connsiteX2552" y="connsiteY2552"/>
                  </a:cxn>
                  <a:cxn ang="0">
                    <a:pos x="connsiteX2553" y="connsiteY2553"/>
                  </a:cxn>
                  <a:cxn ang="0">
                    <a:pos x="connsiteX2554" y="connsiteY2554"/>
                  </a:cxn>
                  <a:cxn ang="0">
                    <a:pos x="connsiteX2555" y="connsiteY2555"/>
                  </a:cxn>
                  <a:cxn ang="0">
                    <a:pos x="connsiteX2556" y="connsiteY2556"/>
                  </a:cxn>
                  <a:cxn ang="0">
                    <a:pos x="connsiteX2557" y="connsiteY2557"/>
                  </a:cxn>
                  <a:cxn ang="0">
                    <a:pos x="connsiteX2558" y="connsiteY2558"/>
                  </a:cxn>
                  <a:cxn ang="0">
                    <a:pos x="connsiteX2559" y="connsiteY2559"/>
                  </a:cxn>
                  <a:cxn ang="0">
                    <a:pos x="connsiteX2560" y="connsiteY2560"/>
                  </a:cxn>
                  <a:cxn ang="0">
                    <a:pos x="connsiteX2561" y="connsiteY2561"/>
                  </a:cxn>
                  <a:cxn ang="0">
                    <a:pos x="connsiteX2562" y="connsiteY2562"/>
                  </a:cxn>
                  <a:cxn ang="0">
                    <a:pos x="connsiteX2563" y="connsiteY2563"/>
                  </a:cxn>
                  <a:cxn ang="0">
                    <a:pos x="connsiteX2564" y="connsiteY2564"/>
                  </a:cxn>
                  <a:cxn ang="0">
                    <a:pos x="connsiteX2565" y="connsiteY2565"/>
                  </a:cxn>
                  <a:cxn ang="0">
                    <a:pos x="connsiteX2566" y="connsiteY2566"/>
                  </a:cxn>
                  <a:cxn ang="0">
                    <a:pos x="connsiteX2567" y="connsiteY2567"/>
                  </a:cxn>
                  <a:cxn ang="0">
                    <a:pos x="connsiteX2568" y="connsiteY2568"/>
                  </a:cxn>
                  <a:cxn ang="0">
                    <a:pos x="connsiteX2569" y="connsiteY2569"/>
                  </a:cxn>
                  <a:cxn ang="0">
                    <a:pos x="connsiteX2570" y="connsiteY2570"/>
                  </a:cxn>
                  <a:cxn ang="0">
                    <a:pos x="connsiteX2571" y="connsiteY2571"/>
                  </a:cxn>
                  <a:cxn ang="0">
                    <a:pos x="connsiteX2572" y="connsiteY2572"/>
                  </a:cxn>
                  <a:cxn ang="0">
                    <a:pos x="connsiteX2573" y="connsiteY2573"/>
                  </a:cxn>
                  <a:cxn ang="0">
                    <a:pos x="connsiteX2574" y="connsiteY2574"/>
                  </a:cxn>
                  <a:cxn ang="0">
                    <a:pos x="connsiteX2575" y="connsiteY2575"/>
                  </a:cxn>
                  <a:cxn ang="0">
                    <a:pos x="connsiteX2576" y="connsiteY2576"/>
                  </a:cxn>
                  <a:cxn ang="0">
                    <a:pos x="connsiteX2577" y="connsiteY2577"/>
                  </a:cxn>
                  <a:cxn ang="0">
                    <a:pos x="connsiteX2578" y="connsiteY2578"/>
                  </a:cxn>
                  <a:cxn ang="0">
                    <a:pos x="connsiteX2579" y="connsiteY2579"/>
                  </a:cxn>
                  <a:cxn ang="0">
                    <a:pos x="connsiteX2580" y="connsiteY2580"/>
                  </a:cxn>
                  <a:cxn ang="0">
                    <a:pos x="connsiteX2581" y="connsiteY2581"/>
                  </a:cxn>
                  <a:cxn ang="0">
                    <a:pos x="connsiteX2582" y="connsiteY2582"/>
                  </a:cxn>
                  <a:cxn ang="0">
                    <a:pos x="connsiteX2583" y="connsiteY2583"/>
                  </a:cxn>
                  <a:cxn ang="0">
                    <a:pos x="connsiteX2584" y="connsiteY2584"/>
                  </a:cxn>
                  <a:cxn ang="0">
                    <a:pos x="connsiteX2585" y="connsiteY2585"/>
                  </a:cxn>
                  <a:cxn ang="0">
                    <a:pos x="connsiteX2586" y="connsiteY2586"/>
                  </a:cxn>
                  <a:cxn ang="0">
                    <a:pos x="connsiteX2587" y="connsiteY2587"/>
                  </a:cxn>
                  <a:cxn ang="0">
                    <a:pos x="connsiteX2588" y="connsiteY2588"/>
                  </a:cxn>
                  <a:cxn ang="0">
                    <a:pos x="connsiteX2589" y="connsiteY2589"/>
                  </a:cxn>
                  <a:cxn ang="0">
                    <a:pos x="connsiteX2590" y="connsiteY2590"/>
                  </a:cxn>
                  <a:cxn ang="0">
                    <a:pos x="connsiteX2591" y="connsiteY2591"/>
                  </a:cxn>
                  <a:cxn ang="0">
                    <a:pos x="connsiteX2592" y="connsiteY2592"/>
                  </a:cxn>
                  <a:cxn ang="0">
                    <a:pos x="connsiteX2593" y="connsiteY2593"/>
                  </a:cxn>
                  <a:cxn ang="0">
                    <a:pos x="connsiteX2594" y="connsiteY2594"/>
                  </a:cxn>
                  <a:cxn ang="0">
                    <a:pos x="connsiteX2595" y="connsiteY2595"/>
                  </a:cxn>
                  <a:cxn ang="0">
                    <a:pos x="connsiteX2596" y="connsiteY2596"/>
                  </a:cxn>
                  <a:cxn ang="0">
                    <a:pos x="connsiteX2597" y="connsiteY2597"/>
                  </a:cxn>
                  <a:cxn ang="0">
                    <a:pos x="connsiteX2598" y="connsiteY2598"/>
                  </a:cxn>
                  <a:cxn ang="0">
                    <a:pos x="connsiteX2599" y="connsiteY2599"/>
                  </a:cxn>
                  <a:cxn ang="0">
                    <a:pos x="connsiteX2600" y="connsiteY2600"/>
                  </a:cxn>
                  <a:cxn ang="0">
                    <a:pos x="connsiteX2601" y="connsiteY2601"/>
                  </a:cxn>
                  <a:cxn ang="0">
                    <a:pos x="connsiteX2602" y="connsiteY2602"/>
                  </a:cxn>
                  <a:cxn ang="0">
                    <a:pos x="connsiteX2603" y="connsiteY2603"/>
                  </a:cxn>
                  <a:cxn ang="0">
                    <a:pos x="connsiteX2604" y="connsiteY2604"/>
                  </a:cxn>
                  <a:cxn ang="0">
                    <a:pos x="connsiteX2605" y="connsiteY2605"/>
                  </a:cxn>
                  <a:cxn ang="0">
                    <a:pos x="connsiteX2606" y="connsiteY2606"/>
                  </a:cxn>
                  <a:cxn ang="0">
                    <a:pos x="connsiteX2607" y="connsiteY2607"/>
                  </a:cxn>
                  <a:cxn ang="0">
                    <a:pos x="connsiteX2608" y="connsiteY2608"/>
                  </a:cxn>
                  <a:cxn ang="0">
                    <a:pos x="connsiteX2609" y="connsiteY2609"/>
                  </a:cxn>
                  <a:cxn ang="0">
                    <a:pos x="connsiteX2610" y="connsiteY2610"/>
                  </a:cxn>
                  <a:cxn ang="0">
                    <a:pos x="connsiteX2611" y="connsiteY2611"/>
                  </a:cxn>
                  <a:cxn ang="0">
                    <a:pos x="connsiteX2612" y="connsiteY2612"/>
                  </a:cxn>
                  <a:cxn ang="0">
                    <a:pos x="connsiteX2613" y="connsiteY2613"/>
                  </a:cxn>
                  <a:cxn ang="0">
                    <a:pos x="connsiteX2614" y="connsiteY2614"/>
                  </a:cxn>
                  <a:cxn ang="0">
                    <a:pos x="connsiteX2615" y="connsiteY2615"/>
                  </a:cxn>
                  <a:cxn ang="0">
                    <a:pos x="connsiteX2616" y="connsiteY2616"/>
                  </a:cxn>
                  <a:cxn ang="0">
                    <a:pos x="connsiteX2617" y="connsiteY2617"/>
                  </a:cxn>
                  <a:cxn ang="0">
                    <a:pos x="connsiteX2618" y="connsiteY2618"/>
                  </a:cxn>
                  <a:cxn ang="0">
                    <a:pos x="connsiteX2619" y="connsiteY2619"/>
                  </a:cxn>
                  <a:cxn ang="0">
                    <a:pos x="connsiteX2620" y="connsiteY2620"/>
                  </a:cxn>
                  <a:cxn ang="0">
                    <a:pos x="connsiteX2621" y="connsiteY2621"/>
                  </a:cxn>
                  <a:cxn ang="0">
                    <a:pos x="connsiteX2622" y="connsiteY2622"/>
                  </a:cxn>
                  <a:cxn ang="0">
                    <a:pos x="connsiteX2623" y="connsiteY2623"/>
                  </a:cxn>
                  <a:cxn ang="0">
                    <a:pos x="connsiteX2624" y="connsiteY2624"/>
                  </a:cxn>
                  <a:cxn ang="0">
                    <a:pos x="connsiteX2625" y="connsiteY2625"/>
                  </a:cxn>
                  <a:cxn ang="0">
                    <a:pos x="connsiteX2626" y="connsiteY2626"/>
                  </a:cxn>
                  <a:cxn ang="0">
                    <a:pos x="connsiteX2627" y="connsiteY2627"/>
                  </a:cxn>
                  <a:cxn ang="0">
                    <a:pos x="connsiteX2628" y="connsiteY2628"/>
                  </a:cxn>
                  <a:cxn ang="0">
                    <a:pos x="connsiteX2629" y="connsiteY2629"/>
                  </a:cxn>
                  <a:cxn ang="0">
                    <a:pos x="connsiteX2630" y="connsiteY2630"/>
                  </a:cxn>
                  <a:cxn ang="0">
                    <a:pos x="connsiteX2631" y="connsiteY2631"/>
                  </a:cxn>
                  <a:cxn ang="0">
                    <a:pos x="connsiteX2632" y="connsiteY2632"/>
                  </a:cxn>
                  <a:cxn ang="0">
                    <a:pos x="connsiteX2633" y="connsiteY2633"/>
                  </a:cxn>
                  <a:cxn ang="0">
                    <a:pos x="connsiteX2634" y="connsiteY2634"/>
                  </a:cxn>
                  <a:cxn ang="0">
                    <a:pos x="connsiteX2635" y="connsiteY2635"/>
                  </a:cxn>
                  <a:cxn ang="0">
                    <a:pos x="connsiteX2636" y="connsiteY2636"/>
                  </a:cxn>
                  <a:cxn ang="0">
                    <a:pos x="connsiteX2637" y="connsiteY2637"/>
                  </a:cxn>
                  <a:cxn ang="0">
                    <a:pos x="connsiteX2638" y="connsiteY2638"/>
                  </a:cxn>
                  <a:cxn ang="0">
                    <a:pos x="connsiteX2639" y="connsiteY2639"/>
                  </a:cxn>
                  <a:cxn ang="0">
                    <a:pos x="connsiteX2640" y="connsiteY2640"/>
                  </a:cxn>
                  <a:cxn ang="0">
                    <a:pos x="connsiteX2641" y="connsiteY2641"/>
                  </a:cxn>
                  <a:cxn ang="0">
                    <a:pos x="connsiteX2642" y="connsiteY2642"/>
                  </a:cxn>
                  <a:cxn ang="0">
                    <a:pos x="connsiteX2643" y="connsiteY2643"/>
                  </a:cxn>
                  <a:cxn ang="0">
                    <a:pos x="connsiteX2644" y="connsiteY2644"/>
                  </a:cxn>
                  <a:cxn ang="0">
                    <a:pos x="connsiteX2645" y="connsiteY2645"/>
                  </a:cxn>
                  <a:cxn ang="0">
                    <a:pos x="connsiteX2646" y="connsiteY2646"/>
                  </a:cxn>
                  <a:cxn ang="0">
                    <a:pos x="connsiteX2647" y="connsiteY2647"/>
                  </a:cxn>
                  <a:cxn ang="0">
                    <a:pos x="connsiteX2648" y="connsiteY2648"/>
                  </a:cxn>
                  <a:cxn ang="0">
                    <a:pos x="connsiteX2649" y="connsiteY2649"/>
                  </a:cxn>
                  <a:cxn ang="0">
                    <a:pos x="connsiteX2650" y="connsiteY2650"/>
                  </a:cxn>
                  <a:cxn ang="0">
                    <a:pos x="connsiteX2651" y="connsiteY2651"/>
                  </a:cxn>
                  <a:cxn ang="0">
                    <a:pos x="connsiteX2652" y="connsiteY2652"/>
                  </a:cxn>
                  <a:cxn ang="0">
                    <a:pos x="connsiteX2653" y="connsiteY2653"/>
                  </a:cxn>
                  <a:cxn ang="0">
                    <a:pos x="connsiteX2654" y="connsiteY2654"/>
                  </a:cxn>
                  <a:cxn ang="0">
                    <a:pos x="connsiteX2655" y="connsiteY2655"/>
                  </a:cxn>
                  <a:cxn ang="0">
                    <a:pos x="connsiteX2656" y="connsiteY2656"/>
                  </a:cxn>
                  <a:cxn ang="0">
                    <a:pos x="connsiteX2657" y="connsiteY2657"/>
                  </a:cxn>
                  <a:cxn ang="0">
                    <a:pos x="connsiteX2658" y="connsiteY2658"/>
                  </a:cxn>
                  <a:cxn ang="0">
                    <a:pos x="connsiteX2659" y="connsiteY2659"/>
                  </a:cxn>
                  <a:cxn ang="0">
                    <a:pos x="connsiteX2660" y="connsiteY2660"/>
                  </a:cxn>
                  <a:cxn ang="0">
                    <a:pos x="connsiteX2661" y="connsiteY2661"/>
                  </a:cxn>
                  <a:cxn ang="0">
                    <a:pos x="connsiteX2662" y="connsiteY2662"/>
                  </a:cxn>
                  <a:cxn ang="0">
                    <a:pos x="connsiteX2663" y="connsiteY2663"/>
                  </a:cxn>
                  <a:cxn ang="0">
                    <a:pos x="connsiteX2664" y="connsiteY2664"/>
                  </a:cxn>
                  <a:cxn ang="0">
                    <a:pos x="connsiteX2665" y="connsiteY2665"/>
                  </a:cxn>
                  <a:cxn ang="0">
                    <a:pos x="connsiteX2666" y="connsiteY2666"/>
                  </a:cxn>
                  <a:cxn ang="0">
                    <a:pos x="connsiteX2667" y="connsiteY2667"/>
                  </a:cxn>
                  <a:cxn ang="0">
                    <a:pos x="connsiteX2668" y="connsiteY2668"/>
                  </a:cxn>
                  <a:cxn ang="0">
                    <a:pos x="connsiteX2669" y="connsiteY2669"/>
                  </a:cxn>
                  <a:cxn ang="0">
                    <a:pos x="connsiteX2670" y="connsiteY2670"/>
                  </a:cxn>
                  <a:cxn ang="0">
                    <a:pos x="connsiteX2671" y="connsiteY2671"/>
                  </a:cxn>
                  <a:cxn ang="0">
                    <a:pos x="connsiteX2672" y="connsiteY2672"/>
                  </a:cxn>
                  <a:cxn ang="0">
                    <a:pos x="connsiteX2673" y="connsiteY2673"/>
                  </a:cxn>
                  <a:cxn ang="0">
                    <a:pos x="connsiteX2674" y="connsiteY2674"/>
                  </a:cxn>
                  <a:cxn ang="0">
                    <a:pos x="connsiteX2675" y="connsiteY2675"/>
                  </a:cxn>
                  <a:cxn ang="0">
                    <a:pos x="connsiteX2676" y="connsiteY2676"/>
                  </a:cxn>
                  <a:cxn ang="0">
                    <a:pos x="connsiteX2677" y="connsiteY2677"/>
                  </a:cxn>
                  <a:cxn ang="0">
                    <a:pos x="connsiteX2678" y="connsiteY2678"/>
                  </a:cxn>
                  <a:cxn ang="0">
                    <a:pos x="connsiteX2679" y="connsiteY2679"/>
                  </a:cxn>
                  <a:cxn ang="0">
                    <a:pos x="connsiteX2680" y="connsiteY2680"/>
                  </a:cxn>
                  <a:cxn ang="0">
                    <a:pos x="connsiteX2681" y="connsiteY2681"/>
                  </a:cxn>
                  <a:cxn ang="0">
                    <a:pos x="connsiteX2682" y="connsiteY2682"/>
                  </a:cxn>
                  <a:cxn ang="0">
                    <a:pos x="connsiteX2683" y="connsiteY2683"/>
                  </a:cxn>
                  <a:cxn ang="0">
                    <a:pos x="connsiteX2684" y="connsiteY2684"/>
                  </a:cxn>
                  <a:cxn ang="0">
                    <a:pos x="connsiteX2685" y="connsiteY2685"/>
                  </a:cxn>
                  <a:cxn ang="0">
                    <a:pos x="connsiteX2686" y="connsiteY2686"/>
                  </a:cxn>
                  <a:cxn ang="0">
                    <a:pos x="connsiteX2687" y="connsiteY2687"/>
                  </a:cxn>
                  <a:cxn ang="0">
                    <a:pos x="connsiteX2688" y="connsiteY2688"/>
                  </a:cxn>
                  <a:cxn ang="0">
                    <a:pos x="connsiteX2689" y="connsiteY2689"/>
                  </a:cxn>
                  <a:cxn ang="0">
                    <a:pos x="connsiteX2690" y="connsiteY2690"/>
                  </a:cxn>
                  <a:cxn ang="0">
                    <a:pos x="connsiteX2691" y="connsiteY2691"/>
                  </a:cxn>
                  <a:cxn ang="0">
                    <a:pos x="connsiteX2692" y="connsiteY2692"/>
                  </a:cxn>
                  <a:cxn ang="0">
                    <a:pos x="connsiteX2693" y="connsiteY2693"/>
                  </a:cxn>
                  <a:cxn ang="0">
                    <a:pos x="connsiteX2694" y="connsiteY2694"/>
                  </a:cxn>
                  <a:cxn ang="0">
                    <a:pos x="connsiteX2695" y="connsiteY2695"/>
                  </a:cxn>
                  <a:cxn ang="0">
                    <a:pos x="connsiteX2696" y="connsiteY2696"/>
                  </a:cxn>
                  <a:cxn ang="0">
                    <a:pos x="connsiteX2697" y="connsiteY2697"/>
                  </a:cxn>
                  <a:cxn ang="0">
                    <a:pos x="connsiteX2698" y="connsiteY2698"/>
                  </a:cxn>
                  <a:cxn ang="0">
                    <a:pos x="connsiteX2699" y="connsiteY2699"/>
                  </a:cxn>
                  <a:cxn ang="0">
                    <a:pos x="connsiteX2700" y="connsiteY2700"/>
                  </a:cxn>
                  <a:cxn ang="0">
                    <a:pos x="connsiteX2701" y="connsiteY2701"/>
                  </a:cxn>
                  <a:cxn ang="0">
                    <a:pos x="connsiteX2702" y="connsiteY2702"/>
                  </a:cxn>
                  <a:cxn ang="0">
                    <a:pos x="connsiteX2703" y="connsiteY2703"/>
                  </a:cxn>
                  <a:cxn ang="0">
                    <a:pos x="connsiteX2704" y="connsiteY2704"/>
                  </a:cxn>
                  <a:cxn ang="0">
                    <a:pos x="connsiteX2705" y="connsiteY2705"/>
                  </a:cxn>
                  <a:cxn ang="0">
                    <a:pos x="connsiteX2706" y="connsiteY2706"/>
                  </a:cxn>
                  <a:cxn ang="0">
                    <a:pos x="connsiteX2707" y="connsiteY2707"/>
                  </a:cxn>
                  <a:cxn ang="0">
                    <a:pos x="connsiteX2708" y="connsiteY2708"/>
                  </a:cxn>
                  <a:cxn ang="0">
                    <a:pos x="connsiteX2709" y="connsiteY2709"/>
                  </a:cxn>
                  <a:cxn ang="0">
                    <a:pos x="connsiteX2710" y="connsiteY2710"/>
                  </a:cxn>
                  <a:cxn ang="0">
                    <a:pos x="connsiteX2711" y="connsiteY2711"/>
                  </a:cxn>
                  <a:cxn ang="0">
                    <a:pos x="connsiteX2712" y="connsiteY2712"/>
                  </a:cxn>
                  <a:cxn ang="0">
                    <a:pos x="connsiteX2713" y="connsiteY2713"/>
                  </a:cxn>
                  <a:cxn ang="0">
                    <a:pos x="connsiteX2714" y="connsiteY2714"/>
                  </a:cxn>
                  <a:cxn ang="0">
                    <a:pos x="connsiteX2715" y="connsiteY2715"/>
                  </a:cxn>
                  <a:cxn ang="0">
                    <a:pos x="connsiteX2716" y="connsiteY2716"/>
                  </a:cxn>
                  <a:cxn ang="0">
                    <a:pos x="connsiteX2717" y="connsiteY2717"/>
                  </a:cxn>
                  <a:cxn ang="0">
                    <a:pos x="connsiteX2718" y="connsiteY2718"/>
                  </a:cxn>
                  <a:cxn ang="0">
                    <a:pos x="connsiteX2719" y="connsiteY2719"/>
                  </a:cxn>
                  <a:cxn ang="0">
                    <a:pos x="connsiteX2720" y="connsiteY2720"/>
                  </a:cxn>
                  <a:cxn ang="0">
                    <a:pos x="connsiteX2721" y="connsiteY2721"/>
                  </a:cxn>
                  <a:cxn ang="0">
                    <a:pos x="connsiteX2722" y="connsiteY2722"/>
                  </a:cxn>
                  <a:cxn ang="0">
                    <a:pos x="connsiteX2723" y="connsiteY2723"/>
                  </a:cxn>
                  <a:cxn ang="0">
                    <a:pos x="connsiteX2724" y="connsiteY2724"/>
                  </a:cxn>
                  <a:cxn ang="0">
                    <a:pos x="connsiteX2725" y="connsiteY2725"/>
                  </a:cxn>
                  <a:cxn ang="0">
                    <a:pos x="connsiteX2726" y="connsiteY2726"/>
                  </a:cxn>
                  <a:cxn ang="0">
                    <a:pos x="connsiteX2727" y="connsiteY2727"/>
                  </a:cxn>
                  <a:cxn ang="0">
                    <a:pos x="connsiteX2728" y="connsiteY2728"/>
                  </a:cxn>
                  <a:cxn ang="0">
                    <a:pos x="connsiteX2729" y="connsiteY2729"/>
                  </a:cxn>
                  <a:cxn ang="0">
                    <a:pos x="connsiteX2730" y="connsiteY2730"/>
                  </a:cxn>
                  <a:cxn ang="0">
                    <a:pos x="connsiteX2731" y="connsiteY2731"/>
                  </a:cxn>
                  <a:cxn ang="0">
                    <a:pos x="connsiteX2732" y="connsiteY2732"/>
                  </a:cxn>
                  <a:cxn ang="0">
                    <a:pos x="connsiteX2733" y="connsiteY2733"/>
                  </a:cxn>
                  <a:cxn ang="0">
                    <a:pos x="connsiteX2734" y="connsiteY2734"/>
                  </a:cxn>
                  <a:cxn ang="0">
                    <a:pos x="connsiteX2735" y="connsiteY2735"/>
                  </a:cxn>
                  <a:cxn ang="0">
                    <a:pos x="connsiteX2736" y="connsiteY2736"/>
                  </a:cxn>
                  <a:cxn ang="0">
                    <a:pos x="connsiteX2737" y="connsiteY2737"/>
                  </a:cxn>
                  <a:cxn ang="0">
                    <a:pos x="connsiteX2738" y="connsiteY2738"/>
                  </a:cxn>
                  <a:cxn ang="0">
                    <a:pos x="connsiteX2739" y="connsiteY2739"/>
                  </a:cxn>
                  <a:cxn ang="0">
                    <a:pos x="connsiteX2740" y="connsiteY2740"/>
                  </a:cxn>
                  <a:cxn ang="0">
                    <a:pos x="connsiteX2741" y="connsiteY2741"/>
                  </a:cxn>
                  <a:cxn ang="0">
                    <a:pos x="connsiteX2742" y="connsiteY2742"/>
                  </a:cxn>
                  <a:cxn ang="0">
                    <a:pos x="connsiteX2743" y="connsiteY2743"/>
                  </a:cxn>
                  <a:cxn ang="0">
                    <a:pos x="connsiteX2744" y="connsiteY2744"/>
                  </a:cxn>
                  <a:cxn ang="0">
                    <a:pos x="connsiteX2745" y="connsiteY2745"/>
                  </a:cxn>
                  <a:cxn ang="0">
                    <a:pos x="connsiteX2746" y="connsiteY2746"/>
                  </a:cxn>
                  <a:cxn ang="0">
                    <a:pos x="connsiteX2747" y="connsiteY2747"/>
                  </a:cxn>
                  <a:cxn ang="0">
                    <a:pos x="connsiteX2748" y="connsiteY2748"/>
                  </a:cxn>
                  <a:cxn ang="0">
                    <a:pos x="connsiteX2749" y="connsiteY2749"/>
                  </a:cxn>
                  <a:cxn ang="0">
                    <a:pos x="connsiteX2750" y="connsiteY2750"/>
                  </a:cxn>
                  <a:cxn ang="0">
                    <a:pos x="connsiteX2751" y="connsiteY2751"/>
                  </a:cxn>
                  <a:cxn ang="0">
                    <a:pos x="connsiteX2752" y="connsiteY2752"/>
                  </a:cxn>
                  <a:cxn ang="0">
                    <a:pos x="connsiteX2753" y="connsiteY2753"/>
                  </a:cxn>
                  <a:cxn ang="0">
                    <a:pos x="connsiteX2754" y="connsiteY2754"/>
                  </a:cxn>
                  <a:cxn ang="0">
                    <a:pos x="connsiteX2755" y="connsiteY2755"/>
                  </a:cxn>
                  <a:cxn ang="0">
                    <a:pos x="connsiteX2756" y="connsiteY2756"/>
                  </a:cxn>
                  <a:cxn ang="0">
                    <a:pos x="connsiteX2757" y="connsiteY2757"/>
                  </a:cxn>
                  <a:cxn ang="0">
                    <a:pos x="connsiteX2758" y="connsiteY2758"/>
                  </a:cxn>
                  <a:cxn ang="0">
                    <a:pos x="connsiteX2759" y="connsiteY2759"/>
                  </a:cxn>
                  <a:cxn ang="0">
                    <a:pos x="connsiteX2760" y="connsiteY2760"/>
                  </a:cxn>
                  <a:cxn ang="0">
                    <a:pos x="connsiteX2761" y="connsiteY2761"/>
                  </a:cxn>
                  <a:cxn ang="0">
                    <a:pos x="connsiteX2762" y="connsiteY2762"/>
                  </a:cxn>
                  <a:cxn ang="0">
                    <a:pos x="connsiteX2763" y="connsiteY2763"/>
                  </a:cxn>
                  <a:cxn ang="0">
                    <a:pos x="connsiteX2764" y="connsiteY2764"/>
                  </a:cxn>
                  <a:cxn ang="0">
                    <a:pos x="connsiteX2765" y="connsiteY2765"/>
                  </a:cxn>
                  <a:cxn ang="0">
                    <a:pos x="connsiteX2766" y="connsiteY2766"/>
                  </a:cxn>
                  <a:cxn ang="0">
                    <a:pos x="connsiteX2767" y="connsiteY2767"/>
                  </a:cxn>
                  <a:cxn ang="0">
                    <a:pos x="connsiteX2768" y="connsiteY2768"/>
                  </a:cxn>
                  <a:cxn ang="0">
                    <a:pos x="connsiteX2769" y="connsiteY2769"/>
                  </a:cxn>
                  <a:cxn ang="0">
                    <a:pos x="connsiteX2770" y="connsiteY2770"/>
                  </a:cxn>
                  <a:cxn ang="0">
                    <a:pos x="connsiteX2771" y="connsiteY2771"/>
                  </a:cxn>
                  <a:cxn ang="0">
                    <a:pos x="connsiteX2772" y="connsiteY2772"/>
                  </a:cxn>
                  <a:cxn ang="0">
                    <a:pos x="connsiteX2773" y="connsiteY2773"/>
                  </a:cxn>
                  <a:cxn ang="0">
                    <a:pos x="connsiteX2774" y="connsiteY2774"/>
                  </a:cxn>
                  <a:cxn ang="0">
                    <a:pos x="connsiteX2775" y="connsiteY2775"/>
                  </a:cxn>
                  <a:cxn ang="0">
                    <a:pos x="connsiteX2776" y="connsiteY2776"/>
                  </a:cxn>
                  <a:cxn ang="0">
                    <a:pos x="connsiteX2777" y="connsiteY2777"/>
                  </a:cxn>
                  <a:cxn ang="0">
                    <a:pos x="connsiteX2778" y="connsiteY2778"/>
                  </a:cxn>
                  <a:cxn ang="0">
                    <a:pos x="connsiteX2779" y="connsiteY2779"/>
                  </a:cxn>
                  <a:cxn ang="0">
                    <a:pos x="connsiteX2780" y="connsiteY2780"/>
                  </a:cxn>
                  <a:cxn ang="0">
                    <a:pos x="connsiteX2781" y="connsiteY2781"/>
                  </a:cxn>
                  <a:cxn ang="0">
                    <a:pos x="connsiteX2782" y="connsiteY2782"/>
                  </a:cxn>
                  <a:cxn ang="0">
                    <a:pos x="connsiteX2783" y="connsiteY2783"/>
                  </a:cxn>
                  <a:cxn ang="0">
                    <a:pos x="connsiteX2784" y="connsiteY2784"/>
                  </a:cxn>
                  <a:cxn ang="0">
                    <a:pos x="connsiteX2785" y="connsiteY2785"/>
                  </a:cxn>
                  <a:cxn ang="0">
                    <a:pos x="connsiteX2786" y="connsiteY2786"/>
                  </a:cxn>
                  <a:cxn ang="0">
                    <a:pos x="connsiteX2787" y="connsiteY2787"/>
                  </a:cxn>
                  <a:cxn ang="0">
                    <a:pos x="connsiteX2788" y="connsiteY2788"/>
                  </a:cxn>
                  <a:cxn ang="0">
                    <a:pos x="connsiteX2789" y="connsiteY2789"/>
                  </a:cxn>
                  <a:cxn ang="0">
                    <a:pos x="connsiteX2790" y="connsiteY2790"/>
                  </a:cxn>
                  <a:cxn ang="0">
                    <a:pos x="connsiteX2791" y="connsiteY2791"/>
                  </a:cxn>
                  <a:cxn ang="0">
                    <a:pos x="connsiteX2792" y="connsiteY2792"/>
                  </a:cxn>
                  <a:cxn ang="0">
                    <a:pos x="connsiteX2793" y="connsiteY2793"/>
                  </a:cxn>
                  <a:cxn ang="0">
                    <a:pos x="connsiteX2794" y="connsiteY2794"/>
                  </a:cxn>
                  <a:cxn ang="0">
                    <a:pos x="connsiteX2795" y="connsiteY2795"/>
                  </a:cxn>
                  <a:cxn ang="0">
                    <a:pos x="connsiteX2796" y="connsiteY2796"/>
                  </a:cxn>
                  <a:cxn ang="0">
                    <a:pos x="connsiteX2797" y="connsiteY2797"/>
                  </a:cxn>
                  <a:cxn ang="0">
                    <a:pos x="connsiteX2798" y="connsiteY2798"/>
                  </a:cxn>
                  <a:cxn ang="0">
                    <a:pos x="connsiteX2799" y="connsiteY2799"/>
                  </a:cxn>
                  <a:cxn ang="0">
                    <a:pos x="connsiteX2800" y="connsiteY2800"/>
                  </a:cxn>
                  <a:cxn ang="0">
                    <a:pos x="connsiteX2801" y="connsiteY2801"/>
                  </a:cxn>
                  <a:cxn ang="0">
                    <a:pos x="connsiteX2802" y="connsiteY2802"/>
                  </a:cxn>
                  <a:cxn ang="0">
                    <a:pos x="connsiteX2803" y="connsiteY2803"/>
                  </a:cxn>
                  <a:cxn ang="0">
                    <a:pos x="connsiteX2804" y="connsiteY2804"/>
                  </a:cxn>
                  <a:cxn ang="0">
                    <a:pos x="connsiteX2805" y="connsiteY2805"/>
                  </a:cxn>
                  <a:cxn ang="0">
                    <a:pos x="connsiteX2806" y="connsiteY2806"/>
                  </a:cxn>
                  <a:cxn ang="0">
                    <a:pos x="connsiteX2807" y="connsiteY2807"/>
                  </a:cxn>
                  <a:cxn ang="0">
                    <a:pos x="connsiteX2808" y="connsiteY2808"/>
                  </a:cxn>
                  <a:cxn ang="0">
                    <a:pos x="connsiteX2809" y="connsiteY2809"/>
                  </a:cxn>
                  <a:cxn ang="0">
                    <a:pos x="connsiteX2810" y="connsiteY2810"/>
                  </a:cxn>
                  <a:cxn ang="0">
                    <a:pos x="connsiteX2811" y="connsiteY2811"/>
                  </a:cxn>
                  <a:cxn ang="0">
                    <a:pos x="connsiteX2812" y="connsiteY2812"/>
                  </a:cxn>
                  <a:cxn ang="0">
                    <a:pos x="connsiteX2813" y="connsiteY2813"/>
                  </a:cxn>
                  <a:cxn ang="0">
                    <a:pos x="connsiteX2814" y="connsiteY2814"/>
                  </a:cxn>
                  <a:cxn ang="0">
                    <a:pos x="connsiteX2815" y="connsiteY2815"/>
                  </a:cxn>
                  <a:cxn ang="0">
                    <a:pos x="connsiteX2816" y="connsiteY2816"/>
                  </a:cxn>
                  <a:cxn ang="0">
                    <a:pos x="connsiteX2817" y="connsiteY2817"/>
                  </a:cxn>
                  <a:cxn ang="0">
                    <a:pos x="connsiteX2818" y="connsiteY2818"/>
                  </a:cxn>
                  <a:cxn ang="0">
                    <a:pos x="connsiteX2819" y="connsiteY2819"/>
                  </a:cxn>
                  <a:cxn ang="0">
                    <a:pos x="connsiteX2820" y="connsiteY2820"/>
                  </a:cxn>
                  <a:cxn ang="0">
                    <a:pos x="connsiteX2821" y="connsiteY2821"/>
                  </a:cxn>
                  <a:cxn ang="0">
                    <a:pos x="connsiteX2822" y="connsiteY2822"/>
                  </a:cxn>
                  <a:cxn ang="0">
                    <a:pos x="connsiteX2823" y="connsiteY2823"/>
                  </a:cxn>
                  <a:cxn ang="0">
                    <a:pos x="connsiteX2824" y="connsiteY2824"/>
                  </a:cxn>
                  <a:cxn ang="0">
                    <a:pos x="connsiteX2825" y="connsiteY2825"/>
                  </a:cxn>
                  <a:cxn ang="0">
                    <a:pos x="connsiteX2826" y="connsiteY2826"/>
                  </a:cxn>
                  <a:cxn ang="0">
                    <a:pos x="connsiteX2827" y="connsiteY2827"/>
                  </a:cxn>
                  <a:cxn ang="0">
                    <a:pos x="connsiteX2828" y="connsiteY2828"/>
                  </a:cxn>
                  <a:cxn ang="0">
                    <a:pos x="connsiteX2829" y="connsiteY2829"/>
                  </a:cxn>
                  <a:cxn ang="0">
                    <a:pos x="connsiteX2830" y="connsiteY2830"/>
                  </a:cxn>
                  <a:cxn ang="0">
                    <a:pos x="connsiteX2831" y="connsiteY2831"/>
                  </a:cxn>
                  <a:cxn ang="0">
                    <a:pos x="connsiteX2832" y="connsiteY2832"/>
                  </a:cxn>
                  <a:cxn ang="0">
                    <a:pos x="connsiteX2833" y="connsiteY2833"/>
                  </a:cxn>
                  <a:cxn ang="0">
                    <a:pos x="connsiteX2834" y="connsiteY2834"/>
                  </a:cxn>
                  <a:cxn ang="0">
                    <a:pos x="connsiteX2835" y="connsiteY2835"/>
                  </a:cxn>
                  <a:cxn ang="0">
                    <a:pos x="connsiteX2836" y="connsiteY2836"/>
                  </a:cxn>
                  <a:cxn ang="0">
                    <a:pos x="connsiteX2837" y="connsiteY2837"/>
                  </a:cxn>
                  <a:cxn ang="0">
                    <a:pos x="connsiteX2838" y="connsiteY2838"/>
                  </a:cxn>
                  <a:cxn ang="0">
                    <a:pos x="connsiteX2839" y="connsiteY2839"/>
                  </a:cxn>
                  <a:cxn ang="0">
                    <a:pos x="connsiteX2840" y="connsiteY2840"/>
                  </a:cxn>
                  <a:cxn ang="0">
                    <a:pos x="connsiteX2841" y="connsiteY2841"/>
                  </a:cxn>
                  <a:cxn ang="0">
                    <a:pos x="connsiteX2842" y="connsiteY2842"/>
                  </a:cxn>
                  <a:cxn ang="0">
                    <a:pos x="connsiteX2843" y="connsiteY2843"/>
                  </a:cxn>
                  <a:cxn ang="0">
                    <a:pos x="connsiteX2844" y="connsiteY2844"/>
                  </a:cxn>
                  <a:cxn ang="0">
                    <a:pos x="connsiteX2845" y="connsiteY2845"/>
                  </a:cxn>
                  <a:cxn ang="0">
                    <a:pos x="connsiteX2846" y="connsiteY2846"/>
                  </a:cxn>
                  <a:cxn ang="0">
                    <a:pos x="connsiteX2847" y="connsiteY2847"/>
                  </a:cxn>
                  <a:cxn ang="0">
                    <a:pos x="connsiteX2848" y="connsiteY2848"/>
                  </a:cxn>
                  <a:cxn ang="0">
                    <a:pos x="connsiteX2849" y="connsiteY2849"/>
                  </a:cxn>
                  <a:cxn ang="0">
                    <a:pos x="connsiteX2850" y="connsiteY2850"/>
                  </a:cxn>
                  <a:cxn ang="0">
                    <a:pos x="connsiteX2851" y="connsiteY2851"/>
                  </a:cxn>
                  <a:cxn ang="0">
                    <a:pos x="connsiteX2852" y="connsiteY2852"/>
                  </a:cxn>
                  <a:cxn ang="0">
                    <a:pos x="connsiteX2853" y="connsiteY2853"/>
                  </a:cxn>
                  <a:cxn ang="0">
                    <a:pos x="connsiteX2854" y="connsiteY2854"/>
                  </a:cxn>
                  <a:cxn ang="0">
                    <a:pos x="connsiteX2855" y="connsiteY2855"/>
                  </a:cxn>
                  <a:cxn ang="0">
                    <a:pos x="connsiteX2856" y="connsiteY2856"/>
                  </a:cxn>
                  <a:cxn ang="0">
                    <a:pos x="connsiteX2857" y="connsiteY2857"/>
                  </a:cxn>
                  <a:cxn ang="0">
                    <a:pos x="connsiteX2858" y="connsiteY2858"/>
                  </a:cxn>
                  <a:cxn ang="0">
                    <a:pos x="connsiteX2859" y="connsiteY2859"/>
                  </a:cxn>
                  <a:cxn ang="0">
                    <a:pos x="connsiteX2860" y="connsiteY2860"/>
                  </a:cxn>
                  <a:cxn ang="0">
                    <a:pos x="connsiteX2861" y="connsiteY2861"/>
                  </a:cxn>
                  <a:cxn ang="0">
                    <a:pos x="connsiteX2862" y="connsiteY2862"/>
                  </a:cxn>
                  <a:cxn ang="0">
                    <a:pos x="connsiteX2863" y="connsiteY2863"/>
                  </a:cxn>
                  <a:cxn ang="0">
                    <a:pos x="connsiteX2864" y="connsiteY2864"/>
                  </a:cxn>
                  <a:cxn ang="0">
                    <a:pos x="connsiteX2865" y="connsiteY2865"/>
                  </a:cxn>
                  <a:cxn ang="0">
                    <a:pos x="connsiteX2866" y="connsiteY2866"/>
                  </a:cxn>
                  <a:cxn ang="0">
                    <a:pos x="connsiteX2867" y="connsiteY2867"/>
                  </a:cxn>
                  <a:cxn ang="0">
                    <a:pos x="connsiteX2868" y="connsiteY2868"/>
                  </a:cxn>
                  <a:cxn ang="0">
                    <a:pos x="connsiteX2869" y="connsiteY2869"/>
                  </a:cxn>
                  <a:cxn ang="0">
                    <a:pos x="connsiteX2870" y="connsiteY2870"/>
                  </a:cxn>
                  <a:cxn ang="0">
                    <a:pos x="connsiteX2871" y="connsiteY2871"/>
                  </a:cxn>
                  <a:cxn ang="0">
                    <a:pos x="connsiteX2872" y="connsiteY2872"/>
                  </a:cxn>
                  <a:cxn ang="0">
                    <a:pos x="connsiteX2873" y="connsiteY2873"/>
                  </a:cxn>
                  <a:cxn ang="0">
                    <a:pos x="connsiteX2874" y="connsiteY2874"/>
                  </a:cxn>
                  <a:cxn ang="0">
                    <a:pos x="connsiteX2875" y="connsiteY2875"/>
                  </a:cxn>
                  <a:cxn ang="0">
                    <a:pos x="connsiteX2876" y="connsiteY2876"/>
                  </a:cxn>
                  <a:cxn ang="0">
                    <a:pos x="connsiteX2877" y="connsiteY2877"/>
                  </a:cxn>
                  <a:cxn ang="0">
                    <a:pos x="connsiteX2878" y="connsiteY2878"/>
                  </a:cxn>
                  <a:cxn ang="0">
                    <a:pos x="connsiteX2879" y="connsiteY2879"/>
                  </a:cxn>
                  <a:cxn ang="0">
                    <a:pos x="connsiteX2880" y="connsiteY2880"/>
                  </a:cxn>
                  <a:cxn ang="0">
                    <a:pos x="connsiteX2881" y="connsiteY2881"/>
                  </a:cxn>
                  <a:cxn ang="0">
                    <a:pos x="connsiteX2882" y="connsiteY2882"/>
                  </a:cxn>
                  <a:cxn ang="0">
                    <a:pos x="connsiteX2883" y="connsiteY2883"/>
                  </a:cxn>
                  <a:cxn ang="0">
                    <a:pos x="connsiteX2884" y="connsiteY2884"/>
                  </a:cxn>
                  <a:cxn ang="0">
                    <a:pos x="connsiteX2885" y="connsiteY2885"/>
                  </a:cxn>
                  <a:cxn ang="0">
                    <a:pos x="connsiteX2886" y="connsiteY2886"/>
                  </a:cxn>
                  <a:cxn ang="0">
                    <a:pos x="connsiteX2887" y="connsiteY2887"/>
                  </a:cxn>
                  <a:cxn ang="0">
                    <a:pos x="connsiteX2888" y="connsiteY2888"/>
                  </a:cxn>
                  <a:cxn ang="0">
                    <a:pos x="connsiteX2889" y="connsiteY2889"/>
                  </a:cxn>
                  <a:cxn ang="0">
                    <a:pos x="connsiteX2890" y="connsiteY2890"/>
                  </a:cxn>
                  <a:cxn ang="0">
                    <a:pos x="connsiteX2891" y="connsiteY2891"/>
                  </a:cxn>
                  <a:cxn ang="0">
                    <a:pos x="connsiteX2892" y="connsiteY2892"/>
                  </a:cxn>
                  <a:cxn ang="0">
                    <a:pos x="connsiteX2893" y="connsiteY2893"/>
                  </a:cxn>
                  <a:cxn ang="0">
                    <a:pos x="connsiteX2894" y="connsiteY2894"/>
                  </a:cxn>
                  <a:cxn ang="0">
                    <a:pos x="connsiteX2895" y="connsiteY2895"/>
                  </a:cxn>
                  <a:cxn ang="0">
                    <a:pos x="connsiteX2896" y="connsiteY2896"/>
                  </a:cxn>
                  <a:cxn ang="0">
                    <a:pos x="connsiteX2897" y="connsiteY2897"/>
                  </a:cxn>
                  <a:cxn ang="0">
                    <a:pos x="connsiteX2898" y="connsiteY2898"/>
                  </a:cxn>
                  <a:cxn ang="0">
                    <a:pos x="connsiteX2899" y="connsiteY2899"/>
                  </a:cxn>
                  <a:cxn ang="0">
                    <a:pos x="connsiteX2900" y="connsiteY2900"/>
                  </a:cxn>
                  <a:cxn ang="0">
                    <a:pos x="connsiteX2901" y="connsiteY2901"/>
                  </a:cxn>
                  <a:cxn ang="0">
                    <a:pos x="connsiteX2902" y="connsiteY2902"/>
                  </a:cxn>
                  <a:cxn ang="0">
                    <a:pos x="connsiteX2903" y="connsiteY2903"/>
                  </a:cxn>
                  <a:cxn ang="0">
                    <a:pos x="connsiteX2904" y="connsiteY2904"/>
                  </a:cxn>
                  <a:cxn ang="0">
                    <a:pos x="connsiteX2905" y="connsiteY2905"/>
                  </a:cxn>
                  <a:cxn ang="0">
                    <a:pos x="connsiteX2906" y="connsiteY2906"/>
                  </a:cxn>
                  <a:cxn ang="0">
                    <a:pos x="connsiteX2907" y="connsiteY2907"/>
                  </a:cxn>
                  <a:cxn ang="0">
                    <a:pos x="connsiteX2908" y="connsiteY2908"/>
                  </a:cxn>
                  <a:cxn ang="0">
                    <a:pos x="connsiteX2909" y="connsiteY2909"/>
                  </a:cxn>
                  <a:cxn ang="0">
                    <a:pos x="connsiteX2910" y="connsiteY2910"/>
                  </a:cxn>
                  <a:cxn ang="0">
                    <a:pos x="connsiteX2911" y="connsiteY2911"/>
                  </a:cxn>
                  <a:cxn ang="0">
                    <a:pos x="connsiteX2912" y="connsiteY2912"/>
                  </a:cxn>
                  <a:cxn ang="0">
                    <a:pos x="connsiteX2913" y="connsiteY2913"/>
                  </a:cxn>
                  <a:cxn ang="0">
                    <a:pos x="connsiteX2914" y="connsiteY2914"/>
                  </a:cxn>
                  <a:cxn ang="0">
                    <a:pos x="connsiteX2915" y="connsiteY2915"/>
                  </a:cxn>
                  <a:cxn ang="0">
                    <a:pos x="connsiteX2916" y="connsiteY2916"/>
                  </a:cxn>
                  <a:cxn ang="0">
                    <a:pos x="connsiteX2917" y="connsiteY2917"/>
                  </a:cxn>
                  <a:cxn ang="0">
                    <a:pos x="connsiteX2918" y="connsiteY2918"/>
                  </a:cxn>
                  <a:cxn ang="0">
                    <a:pos x="connsiteX2919" y="connsiteY2919"/>
                  </a:cxn>
                  <a:cxn ang="0">
                    <a:pos x="connsiteX2920" y="connsiteY2920"/>
                  </a:cxn>
                  <a:cxn ang="0">
                    <a:pos x="connsiteX2921" y="connsiteY2921"/>
                  </a:cxn>
                  <a:cxn ang="0">
                    <a:pos x="connsiteX2922" y="connsiteY2922"/>
                  </a:cxn>
                  <a:cxn ang="0">
                    <a:pos x="connsiteX2923" y="connsiteY2923"/>
                  </a:cxn>
                  <a:cxn ang="0">
                    <a:pos x="connsiteX2924" y="connsiteY2924"/>
                  </a:cxn>
                  <a:cxn ang="0">
                    <a:pos x="connsiteX2925" y="connsiteY2925"/>
                  </a:cxn>
                  <a:cxn ang="0">
                    <a:pos x="connsiteX2926" y="connsiteY2926"/>
                  </a:cxn>
                  <a:cxn ang="0">
                    <a:pos x="connsiteX2927" y="connsiteY2927"/>
                  </a:cxn>
                  <a:cxn ang="0">
                    <a:pos x="connsiteX2928" y="connsiteY2928"/>
                  </a:cxn>
                  <a:cxn ang="0">
                    <a:pos x="connsiteX2929" y="connsiteY2929"/>
                  </a:cxn>
                  <a:cxn ang="0">
                    <a:pos x="connsiteX2930" y="connsiteY2930"/>
                  </a:cxn>
                  <a:cxn ang="0">
                    <a:pos x="connsiteX2931" y="connsiteY2931"/>
                  </a:cxn>
                  <a:cxn ang="0">
                    <a:pos x="connsiteX2932" y="connsiteY2932"/>
                  </a:cxn>
                  <a:cxn ang="0">
                    <a:pos x="connsiteX2933" y="connsiteY2933"/>
                  </a:cxn>
                  <a:cxn ang="0">
                    <a:pos x="connsiteX2934" y="connsiteY2934"/>
                  </a:cxn>
                  <a:cxn ang="0">
                    <a:pos x="connsiteX2935" y="connsiteY2935"/>
                  </a:cxn>
                  <a:cxn ang="0">
                    <a:pos x="connsiteX2936" y="connsiteY2936"/>
                  </a:cxn>
                  <a:cxn ang="0">
                    <a:pos x="connsiteX2937" y="connsiteY2937"/>
                  </a:cxn>
                  <a:cxn ang="0">
                    <a:pos x="connsiteX2938" y="connsiteY2938"/>
                  </a:cxn>
                  <a:cxn ang="0">
                    <a:pos x="connsiteX2939" y="connsiteY2939"/>
                  </a:cxn>
                  <a:cxn ang="0">
                    <a:pos x="connsiteX2940" y="connsiteY2940"/>
                  </a:cxn>
                  <a:cxn ang="0">
                    <a:pos x="connsiteX2941" y="connsiteY2941"/>
                  </a:cxn>
                  <a:cxn ang="0">
                    <a:pos x="connsiteX2942" y="connsiteY2942"/>
                  </a:cxn>
                  <a:cxn ang="0">
                    <a:pos x="connsiteX2943" y="connsiteY2943"/>
                  </a:cxn>
                  <a:cxn ang="0">
                    <a:pos x="connsiteX2944" y="connsiteY2944"/>
                  </a:cxn>
                  <a:cxn ang="0">
                    <a:pos x="connsiteX2945" y="connsiteY2945"/>
                  </a:cxn>
                  <a:cxn ang="0">
                    <a:pos x="connsiteX2946" y="connsiteY2946"/>
                  </a:cxn>
                  <a:cxn ang="0">
                    <a:pos x="connsiteX2947" y="connsiteY2947"/>
                  </a:cxn>
                  <a:cxn ang="0">
                    <a:pos x="connsiteX2948" y="connsiteY2948"/>
                  </a:cxn>
                  <a:cxn ang="0">
                    <a:pos x="connsiteX2949" y="connsiteY2949"/>
                  </a:cxn>
                  <a:cxn ang="0">
                    <a:pos x="connsiteX2950" y="connsiteY2950"/>
                  </a:cxn>
                  <a:cxn ang="0">
                    <a:pos x="connsiteX2951" y="connsiteY2951"/>
                  </a:cxn>
                  <a:cxn ang="0">
                    <a:pos x="connsiteX2952" y="connsiteY2952"/>
                  </a:cxn>
                  <a:cxn ang="0">
                    <a:pos x="connsiteX2953" y="connsiteY2953"/>
                  </a:cxn>
                  <a:cxn ang="0">
                    <a:pos x="connsiteX2954" y="connsiteY2954"/>
                  </a:cxn>
                  <a:cxn ang="0">
                    <a:pos x="connsiteX2955" y="connsiteY2955"/>
                  </a:cxn>
                  <a:cxn ang="0">
                    <a:pos x="connsiteX2956" y="connsiteY2956"/>
                  </a:cxn>
                  <a:cxn ang="0">
                    <a:pos x="connsiteX2957" y="connsiteY2957"/>
                  </a:cxn>
                  <a:cxn ang="0">
                    <a:pos x="connsiteX2958" y="connsiteY2958"/>
                  </a:cxn>
                  <a:cxn ang="0">
                    <a:pos x="connsiteX2959" y="connsiteY2959"/>
                  </a:cxn>
                  <a:cxn ang="0">
                    <a:pos x="connsiteX2960" y="connsiteY2960"/>
                  </a:cxn>
                  <a:cxn ang="0">
                    <a:pos x="connsiteX2961" y="connsiteY2961"/>
                  </a:cxn>
                  <a:cxn ang="0">
                    <a:pos x="connsiteX2962" y="connsiteY2962"/>
                  </a:cxn>
                  <a:cxn ang="0">
                    <a:pos x="connsiteX2963" y="connsiteY2963"/>
                  </a:cxn>
                  <a:cxn ang="0">
                    <a:pos x="connsiteX2964" y="connsiteY2964"/>
                  </a:cxn>
                  <a:cxn ang="0">
                    <a:pos x="connsiteX2965" y="connsiteY2965"/>
                  </a:cxn>
                  <a:cxn ang="0">
                    <a:pos x="connsiteX2966" y="connsiteY2966"/>
                  </a:cxn>
                  <a:cxn ang="0">
                    <a:pos x="connsiteX2967" y="connsiteY2967"/>
                  </a:cxn>
                  <a:cxn ang="0">
                    <a:pos x="connsiteX2968" y="connsiteY2968"/>
                  </a:cxn>
                  <a:cxn ang="0">
                    <a:pos x="connsiteX2969" y="connsiteY2969"/>
                  </a:cxn>
                  <a:cxn ang="0">
                    <a:pos x="connsiteX2970" y="connsiteY2970"/>
                  </a:cxn>
                  <a:cxn ang="0">
                    <a:pos x="connsiteX2971" y="connsiteY2971"/>
                  </a:cxn>
                  <a:cxn ang="0">
                    <a:pos x="connsiteX2972" y="connsiteY2972"/>
                  </a:cxn>
                  <a:cxn ang="0">
                    <a:pos x="connsiteX2973" y="connsiteY2973"/>
                  </a:cxn>
                  <a:cxn ang="0">
                    <a:pos x="connsiteX2974" y="connsiteY2974"/>
                  </a:cxn>
                  <a:cxn ang="0">
                    <a:pos x="connsiteX2975" y="connsiteY2975"/>
                  </a:cxn>
                  <a:cxn ang="0">
                    <a:pos x="connsiteX2976" y="connsiteY2976"/>
                  </a:cxn>
                  <a:cxn ang="0">
                    <a:pos x="connsiteX2977" y="connsiteY2977"/>
                  </a:cxn>
                  <a:cxn ang="0">
                    <a:pos x="connsiteX2978" y="connsiteY2978"/>
                  </a:cxn>
                  <a:cxn ang="0">
                    <a:pos x="connsiteX2979" y="connsiteY2979"/>
                  </a:cxn>
                  <a:cxn ang="0">
                    <a:pos x="connsiteX2980" y="connsiteY2980"/>
                  </a:cxn>
                  <a:cxn ang="0">
                    <a:pos x="connsiteX2981" y="connsiteY2981"/>
                  </a:cxn>
                  <a:cxn ang="0">
                    <a:pos x="connsiteX2982" y="connsiteY2982"/>
                  </a:cxn>
                  <a:cxn ang="0">
                    <a:pos x="connsiteX2983" y="connsiteY2983"/>
                  </a:cxn>
                  <a:cxn ang="0">
                    <a:pos x="connsiteX2984" y="connsiteY2984"/>
                  </a:cxn>
                  <a:cxn ang="0">
                    <a:pos x="connsiteX2985" y="connsiteY2985"/>
                  </a:cxn>
                  <a:cxn ang="0">
                    <a:pos x="connsiteX2986" y="connsiteY2986"/>
                  </a:cxn>
                  <a:cxn ang="0">
                    <a:pos x="connsiteX2987" y="connsiteY2987"/>
                  </a:cxn>
                  <a:cxn ang="0">
                    <a:pos x="connsiteX2988" y="connsiteY2988"/>
                  </a:cxn>
                  <a:cxn ang="0">
                    <a:pos x="connsiteX2989" y="connsiteY2989"/>
                  </a:cxn>
                  <a:cxn ang="0">
                    <a:pos x="connsiteX2990" y="connsiteY2990"/>
                  </a:cxn>
                  <a:cxn ang="0">
                    <a:pos x="connsiteX2991" y="connsiteY2991"/>
                  </a:cxn>
                  <a:cxn ang="0">
                    <a:pos x="connsiteX2992" y="connsiteY2992"/>
                  </a:cxn>
                  <a:cxn ang="0">
                    <a:pos x="connsiteX2993" y="connsiteY2993"/>
                  </a:cxn>
                  <a:cxn ang="0">
                    <a:pos x="connsiteX2994" y="connsiteY2994"/>
                  </a:cxn>
                  <a:cxn ang="0">
                    <a:pos x="connsiteX2995" y="connsiteY2995"/>
                  </a:cxn>
                  <a:cxn ang="0">
                    <a:pos x="connsiteX2996" y="connsiteY2996"/>
                  </a:cxn>
                  <a:cxn ang="0">
                    <a:pos x="connsiteX2997" y="connsiteY2997"/>
                  </a:cxn>
                  <a:cxn ang="0">
                    <a:pos x="connsiteX2998" y="connsiteY2998"/>
                  </a:cxn>
                  <a:cxn ang="0">
                    <a:pos x="connsiteX2999" y="connsiteY2999"/>
                  </a:cxn>
                  <a:cxn ang="0">
                    <a:pos x="connsiteX3000" y="connsiteY3000"/>
                  </a:cxn>
                  <a:cxn ang="0">
                    <a:pos x="connsiteX3001" y="connsiteY3001"/>
                  </a:cxn>
                  <a:cxn ang="0">
                    <a:pos x="connsiteX3002" y="connsiteY3002"/>
                  </a:cxn>
                  <a:cxn ang="0">
                    <a:pos x="connsiteX3003" y="connsiteY3003"/>
                  </a:cxn>
                  <a:cxn ang="0">
                    <a:pos x="connsiteX3004" y="connsiteY3004"/>
                  </a:cxn>
                  <a:cxn ang="0">
                    <a:pos x="connsiteX3005" y="connsiteY3005"/>
                  </a:cxn>
                  <a:cxn ang="0">
                    <a:pos x="connsiteX3006" y="connsiteY3006"/>
                  </a:cxn>
                  <a:cxn ang="0">
                    <a:pos x="connsiteX3007" y="connsiteY3007"/>
                  </a:cxn>
                  <a:cxn ang="0">
                    <a:pos x="connsiteX3008" y="connsiteY3008"/>
                  </a:cxn>
                  <a:cxn ang="0">
                    <a:pos x="connsiteX3009" y="connsiteY3009"/>
                  </a:cxn>
                  <a:cxn ang="0">
                    <a:pos x="connsiteX3010" y="connsiteY3010"/>
                  </a:cxn>
                  <a:cxn ang="0">
                    <a:pos x="connsiteX3011" y="connsiteY3011"/>
                  </a:cxn>
                  <a:cxn ang="0">
                    <a:pos x="connsiteX3012" y="connsiteY3012"/>
                  </a:cxn>
                  <a:cxn ang="0">
                    <a:pos x="connsiteX3013" y="connsiteY3013"/>
                  </a:cxn>
                  <a:cxn ang="0">
                    <a:pos x="connsiteX3014" y="connsiteY3014"/>
                  </a:cxn>
                  <a:cxn ang="0">
                    <a:pos x="connsiteX3015" y="connsiteY3015"/>
                  </a:cxn>
                  <a:cxn ang="0">
                    <a:pos x="connsiteX3016" y="connsiteY3016"/>
                  </a:cxn>
                  <a:cxn ang="0">
                    <a:pos x="connsiteX3017" y="connsiteY3017"/>
                  </a:cxn>
                  <a:cxn ang="0">
                    <a:pos x="connsiteX3018" y="connsiteY3018"/>
                  </a:cxn>
                  <a:cxn ang="0">
                    <a:pos x="connsiteX3019" y="connsiteY3019"/>
                  </a:cxn>
                  <a:cxn ang="0">
                    <a:pos x="connsiteX3020" y="connsiteY3020"/>
                  </a:cxn>
                  <a:cxn ang="0">
                    <a:pos x="connsiteX3021" y="connsiteY3021"/>
                  </a:cxn>
                  <a:cxn ang="0">
                    <a:pos x="connsiteX3022" y="connsiteY3022"/>
                  </a:cxn>
                  <a:cxn ang="0">
                    <a:pos x="connsiteX3023" y="connsiteY3023"/>
                  </a:cxn>
                  <a:cxn ang="0">
                    <a:pos x="connsiteX3024" y="connsiteY3024"/>
                  </a:cxn>
                  <a:cxn ang="0">
                    <a:pos x="connsiteX3025" y="connsiteY3025"/>
                  </a:cxn>
                  <a:cxn ang="0">
                    <a:pos x="connsiteX3026" y="connsiteY3026"/>
                  </a:cxn>
                  <a:cxn ang="0">
                    <a:pos x="connsiteX3027" y="connsiteY3027"/>
                  </a:cxn>
                  <a:cxn ang="0">
                    <a:pos x="connsiteX3028" y="connsiteY3028"/>
                  </a:cxn>
                  <a:cxn ang="0">
                    <a:pos x="connsiteX3029" y="connsiteY3029"/>
                  </a:cxn>
                  <a:cxn ang="0">
                    <a:pos x="connsiteX3030" y="connsiteY3030"/>
                  </a:cxn>
                  <a:cxn ang="0">
                    <a:pos x="connsiteX3031" y="connsiteY3031"/>
                  </a:cxn>
                  <a:cxn ang="0">
                    <a:pos x="connsiteX3032" y="connsiteY3032"/>
                  </a:cxn>
                  <a:cxn ang="0">
                    <a:pos x="connsiteX3033" y="connsiteY3033"/>
                  </a:cxn>
                  <a:cxn ang="0">
                    <a:pos x="connsiteX3034" y="connsiteY3034"/>
                  </a:cxn>
                  <a:cxn ang="0">
                    <a:pos x="connsiteX3035" y="connsiteY3035"/>
                  </a:cxn>
                  <a:cxn ang="0">
                    <a:pos x="connsiteX3036" y="connsiteY3036"/>
                  </a:cxn>
                  <a:cxn ang="0">
                    <a:pos x="connsiteX3037" y="connsiteY3037"/>
                  </a:cxn>
                  <a:cxn ang="0">
                    <a:pos x="connsiteX3038" y="connsiteY3038"/>
                  </a:cxn>
                  <a:cxn ang="0">
                    <a:pos x="connsiteX3039" y="connsiteY3039"/>
                  </a:cxn>
                  <a:cxn ang="0">
                    <a:pos x="connsiteX3040" y="connsiteY3040"/>
                  </a:cxn>
                  <a:cxn ang="0">
                    <a:pos x="connsiteX3041" y="connsiteY3041"/>
                  </a:cxn>
                  <a:cxn ang="0">
                    <a:pos x="connsiteX3042" y="connsiteY3042"/>
                  </a:cxn>
                  <a:cxn ang="0">
                    <a:pos x="connsiteX3043" y="connsiteY3043"/>
                  </a:cxn>
                  <a:cxn ang="0">
                    <a:pos x="connsiteX3044" y="connsiteY3044"/>
                  </a:cxn>
                  <a:cxn ang="0">
                    <a:pos x="connsiteX3045" y="connsiteY3045"/>
                  </a:cxn>
                  <a:cxn ang="0">
                    <a:pos x="connsiteX3046" y="connsiteY3046"/>
                  </a:cxn>
                  <a:cxn ang="0">
                    <a:pos x="connsiteX3047" y="connsiteY3047"/>
                  </a:cxn>
                  <a:cxn ang="0">
                    <a:pos x="connsiteX3048" y="connsiteY3048"/>
                  </a:cxn>
                  <a:cxn ang="0">
                    <a:pos x="connsiteX3049" y="connsiteY3049"/>
                  </a:cxn>
                  <a:cxn ang="0">
                    <a:pos x="connsiteX3050" y="connsiteY3050"/>
                  </a:cxn>
                  <a:cxn ang="0">
                    <a:pos x="connsiteX3051" y="connsiteY3051"/>
                  </a:cxn>
                  <a:cxn ang="0">
                    <a:pos x="connsiteX3052" y="connsiteY3052"/>
                  </a:cxn>
                  <a:cxn ang="0">
                    <a:pos x="connsiteX3053" y="connsiteY3053"/>
                  </a:cxn>
                  <a:cxn ang="0">
                    <a:pos x="connsiteX3054" y="connsiteY3054"/>
                  </a:cxn>
                  <a:cxn ang="0">
                    <a:pos x="connsiteX3055" y="connsiteY3055"/>
                  </a:cxn>
                  <a:cxn ang="0">
                    <a:pos x="connsiteX3056" y="connsiteY3056"/>
                  </a:cxn>
                  <a:cxn ang="0">
                    <a:pos x="connsiteX3057" y="connsiteY3057"/>
                  </a:cxn>
                  <a:cxn ang="0">
                    <a:pos x="connsiteX3058" y="connsiteY3058"/>
                  </a:cxn>
                  <a:cxn ang="0">
                    <a:pos x="connsiteX3059" y="connsiteY3059"/>
                  </a:cxn>
                  <a:cxn ang="0">
                    <a:pos x="connsiteX3060" y="connsiteY3060"/>
                  </a:cxn>
                  <a:cxn ang="0">
                    <a:pos x="connsiteX3061" y="connsiteY3061"/>
                  </a:cxn>
                  <a:cxn ang="0">
                    <a:pos x="connsiteX3062" y="connsiteY3062"/>
                  </a:cxn>
                  <a:cxn ang="0">
                    <a:pos x="connsiteX3063" y="connsiteY3063"/>
                  </a:cxn>
                  <a:cxn ang="0">
                    <a:pos x="connsiteX3064" y="connsiteY3064"/>
                  </a:cxn>
                  <a:cxn ang="0">
                    <a:pos x="connsiteX3065" y="connsiteY3065"/>
                  </a:cxn>
                  <a:cxn ang="0">
                    <a:pos x="connsiteX3066" y="connsiteY3066"/>
                  </a:cxn>
                  <a:cxn ang="0">
                    <a:pos x="connsiteX3067" y="connsiteY3067"/>
                  </a:cxn>
                  <a:cxn ang="0">
                    <a:pos x="connsiteX3068" y="connsiteY3068"/>
                  </a:cxn>
                  <a:cxn ang="0">
                    <a:pos x="connsiteX3069" y="connsiteY3069"/>
                  </a:cxn>
                  <a:cxn ang="0">
                    <a:pos x="connsiteX3070" y="connsiteY3070"/>
                  </a:cxn>
                  <a:cxn ang="0">
                    <a:pos x="connsiteX3071" y="connsiteY3071"/>
                  </a:cxn>
                  <a:cxn ang="0">
                    <a:pos x="connsiteX3072" y="connsiteY3072"/>
                  </a:cxn>
                  <a:cxn ang="0">
                    <a:pos x="connsiteX3073" y="connsiteY3073"/>
                  </a:cxn>
                  <a:cxn ang="0">
                    <a:pos x="connsiteX3074" y="connsiteY3074"/>
                  </a:cxn>
                  <a:cxn ang="0">
                    <a:pos x="connsiteX3075" y="connsiteY3075"/>
                  </a:cxn>
                  <a:cxn ang="0">
                    <a:pos x="connsiteX3076" y="connsiteY3076"/>
                  </a:cxn>
                  <a:cxn ang="0">
                    <a:pos x="connsiteX3077" y="connsiteY3077"/>
                  </a:cxn>
                  <a:cxn ang="0">
                    <a:pos x="connsiteX3078" y="connsiteY3078"/>
                  </a:cxn>
                  <a:cxn ang="0">
                    <a:pos x="connsiteX3079" y="connsiteY3079"/>
                  </a:cxn>
                  <a:cxn ang="0">
                    <a:pos x="connsiteX3080" y="connsiteY3080"/>
                  </a:cxn>
                  <a:cxn ang="0">
                    <a:pos x="connsiteX3081" y="connsiteY3081"/>
                  </a:cxn>
                  <a:cxn ang="0">
                    <a:pos x="connsiteX3082" y="connsiteY3082"/>
                  </a:cxn>
                  <a:cxn ang="0">
                    <a:pos x="connsiteX3083" y="connsiteY3083"/>
                  </a:cxn>
                  <a:cxn ang="0">
                    <a:pos x="connsiteX3084" y="connsiteY3084"/>
                  </a:cxn>
                  <a:cxn ang="0">
                    <a:pos x="connsiteX3085" y="connsiteY3085"/>
                  </a:cxn>
                  <a:cxn ang="0">
                    <a:pos x="connsiteX3086" y="connsiteY3086"/>
                  </a:cxn>
                  <a:cxn ang="0">
                    <a:pos x="connsiteX3087" y="connsiteY3087"/>
                  </a:cxn>
                  <a:cxn ang="0">
                    <a:pos x="connsiteX3088" y="connsiteY3088"/>
                  </a:cxn>
                  <a:cxn ang="0">
                    <a:pos x="connsiteX3089" y="connsiteY3089"/>
                  </a:cxn>
                  <a:cxn ang="0">
                    <a:pos x="connsiteX3090" y="connsiteY3090"/>
                  </a:cxn>
                  <a:cxn ang="0">
                    <a:pos x="connsiteX3091" y="connsiteY3091"/>
                  </a:cxn>
                  <a:cxn ang="0">
                    <a:pos x="connsiteX3092" y="connsiteY3092"/>
                  </a:cxn>
                  <a:cxn ang="0">
                    <a:pos x="connsiteX3093" y="connsiteY3093"/>
                  </a:cxn>
                  <a:cxn ang="0">
                    <a:pos x="connsiteX3094" y="connsiteY3094"/>
                  </a:cxn>
                  <a:cxn ang="0">
                    <a:pos x="connsiteX3095" y="connsiteY3095"/>
                  </a:cxn>
                  <a:cxn ang="0">
                    <a:pos x="connsiteX3096" y="connsiteY3096"/>
                  </a:cxn>
                  <a:cxn ang="0">
                    <a:pos x="connsiteX3097" y="connsiteY3097"/>
                  </a:cxn>
                  <a:cxn ang="0">
                    <a:pos x="connsiteX3098" y="connsiteY3098"/>
                  </a:cxn>
                  <a:cxn ang="0">
                    <a:pos x="connsiteX3099" y="connsiteY3099"/>
                  </a:cxn>
                  <a:cxn ang="0">
                    <a:pos x="connsiteX3100" y="connsiteY3100"/>
                  </a:cxn>
                  <a:cxn ang="0">
                    <a:pos x="connsiteX3101" y="connsiteY3101"/>
                  </a:cxn>
                  <a:cxn ang="0">
                    <a:pos x="connsiteX3102" y="connsiteY3102"/>
                  </a:cxn>
                  <a:cxn ang="0">
                    <a:pos x="connsiteX3103" y="connsiteY3103"/>
                  </a:cxn>
                  <a:cxn ang="0">
                    <a:pos x="connsiteX3104" y="connsiteY3104"/>
                  </a:cxn>
                  <a:cxn ang="0">
                    <a:pos x="connsiteX3105" y="connsiteY3105"/>
                  </a:cxn>
                  <a:cxn ang="0">
                    <a:pos x="connsiteX3106" y="connsiteY3106"/>
                  </a:cxn>
                  <a:cxn ang="0">
                    <a:pos x="connsiteX3107" y="connsiteY3107"/>
                  </a:cxn>
                  <a:cxn ang="0">
                    <a:pos x="connsiteX3108" y="connsiteY3108"/>
                  </a:cxn>
                  <a:cxn ang="0">
                    <a:pos x="connsiteX3109" y="connsiteY3109"/>
                  </a:cxn>
                  <a:cxn ang="0">
                    <a:pos x="connsiteX3110" y="connsiteY3110"/>
                  </a:cxn>
                  <a:cxn ang="0">
                    <a:pos x="connsiteX3111" y="connsiteY3111"/>
                  </a:cxn>
                  <a:cxn ang="0">
                    <a:pos x="connsiteX3112" y="connsiteY3112"/>
                  </a:cxn>
                  <a:cxn ang="0">
                    <a:pos x="connsiteX3113" y="connsiteY3113"/>
                  </a:cxn>
                  <a:cxn ang="0">
                    <a:pos x="connsiteX3114" y="connsiteY3114"/>
                  </a:cxn>
                  <a:cxn ang="0">
                    <a:pos x="connsiteX3115" y="connsiteY3115"/>
                  </a:cxn>
                  <a:cxn ang="0">
                    <a:pos x="connsiteX3116" y="connsiteY3116"/>
                  </a:cxn>
                  <a:cxn ang="0">
                    <a:pos x="connsiteX3117" y="connsiteY3117"/>
                  </a:cxn>
                  <a:cxn ang="0">
                    <a:pos x="connsiteX3118" y="connsiteY3118"/>
                  </a:cxn>
                  <a:cxn ang="0">
                    <a:pos x="connsiteX3119" y="connsiteY3119"/>
                  </a:cxn>
                  <a:cxn ang="0">
                    <a:pos x="connsiteX3120" y="connsiteY3120"/>
                  </a:cxn>
                  <a:cxn ang="0">
                    <a:pos x="connsiteX3121" y="connsiteY3121"/>
                  </a:cxn>
                  <a:cxn ang="0">
                    <a:pos x="connsiteX3122" y="connsiteY3122"/>
                  </a:cxn>
                  <a:cxn ang="0">
                    <a:pos x="connsiteX3123" y="connsiteY3123"/>
                  </a:cxn>
                  <a:cxn ang="0">
                    <a:pos x="connsiteX3124" y="connsiteY3124"/>
                  </a:cxn>
                  <a:cxn ang="0">
                    <a:pos x="connsiteX3125" y="connsiteY3125"/>
                  </a:cxn>
                  <a:cxn ang="0">
                    <a:pos x="connsiteX3126" y="connsiteY3126"/>
                  </a:cxn>
                  <a:cxn ang="0">
                    <a:pos x="connsiteX3127" y="connsiteY3127"/>
                  </a:cxn>
                  <a:cxn ang="0">
                    <a:pos x="connsiteX3128" y="connsiteY3128"/>
                  </a:cxn>
                  <a:cxn ang="0">
                    <a:pos x="connsiteX3129" y="connsiteY3129"/>
                  </a:cxn>
                  <a:cxn ang="0">
                    <a:pos x="connsiteX3130" y="connsiteY3130"/>
                  </a:cxn>
                  <a:cxn ang="0">
                    <a:pos x="connsiteX3131" y="connsiteY3131"/>
                  </a:cxn>
                  <a:cxn ang="0">
                    <a:pos x="connsiteX3132" y="connsiteY3132"/>
                  </a:cxn>
                  <a:cxn ang="0">
                    <a:pos x="connsiteX3133" y="connsiteY3133"/>
                  </a:cxn>
                  <a:cxn ang="0">
                    <a:pos x="connsiteX3134" y="connsiteY3134"/>
                  </a:cxn>
                  <a:cxn ang="0">
                    <a:pos x="connsiteX3135" y="connsiteY3135"/>
                  </a:cxn>
                  <a:cxn ang="0">
                    <a:pos x="connsiteX3136" y="connsiteY3136"/>
                  </a:cxn>
                  <a:cxn ang="0">
                    <a:pos x="connsiteX3137" y="connsiteY3137"/>
                  </a:cxn>
                  <a:cxn ang="0">
                    <a:pos x="connsiteX3138" y="connsiteY3138"/>
                  </a:cxn>
                  <a:cxn ang="0">
                    <a:pos x="connsiteX3139" y="connsiteY3139"/>
                  </a:cxn>
                  <a:cxn ang="0">
                    <a:pos x="connsiteX3140" y="connsiteY3140"/>
                  </a:cxn>
                  <a:cxn ang="0">
                    <a:pos x="connsiteX3141" y="connsiteY3141"/>
                  </a:cxn>
                  <a:cxn ang="0">
                    <a:pos x="connsiteX3142" y="connsiteY3142"/>
                  </a:cxn>
                  <a:cxn ang="0">
                    <a:pos x="connsiteX3143" y="connsiteY3143"/>
                  </a:cxn>
                  <a:cxn ang="0">
                    <a:pos x="connsiteX3144" y="connsiteY3144"/>
                  </a:cxn>
                  <a:cxn ang="0">
                    <a:pos x="connsiteX3145" y="connsiteY3145"/>
                  </a:cxn>
                  <a:cxn ang="0">
                    <a:pos x="connsiteX3146" y="connsiteY3146"/>
                  </a:cxn>
                  <a:cxn ang="0">
                    <a:pos x="connsiteX3147" y="connsiteY3147"/>
                  </a:cxn>
                  <a:cxn ang="0">
                    <a:pos x="connsiteX3148" y="connsiteY3148"/>
                  </a:cxn>
                  <a:cxn ang="0">
                    <a:pos x="connsiteX3149" y="connsiteY3149"/>
                  </a:cxn>
                  <a:cxn ang="0">
                    <a:pos x="connsiteX3150" y="connsiteY3150"/>
                  </a:cxn>
                  <a:cxn ang="0">
                    <a:pos x="connsiteX3151" y="connsiteY3151"/>
                  </a:cxn>
                  <a:cxn ang="0">
                    <a:pos x="connsiteX3152" y="connsiteY3152"/>
                  </a:cxn>
                  <a:cxn ang="0">
                    <a:pos x="connsiteX3153" y="connsiteY3153"/>
                  </a:cxn>
                  <a:cxn ang="0">
                    <a:pos x="connsiteX3154" y="connsiteY3154"/>
                  </a:cxn>
                  <a:cxn ang="0">
                    <a:pos x="connsiteX3155" y="connsiteY3155"/>
                  </a:cxn>
                  <a:cxn ang="0">
                    <a:pos x="connsiteX3156" y="connsiteY3156"/>
                  </a:cxn>
                  <a:cxn ang="0">
                    <a:pos x="connsiteX3157" y="connsiteY3157"/>
                  </a:cxn>
                  <a:cxn ang="0">
                    <a:pos x="connsiteX3158" y="connsiteY3158"/>
                  </a:cxn>
                  <a:cxn ang="0">
                    <a:pos x="connsiteX3159" y="connsiteY3159"/>
                  </a:cxn>
                  <a:cxn ang="0">
                    <a:pos x="connsiteX3160" y="connsiteY3160"/>
                  </a:cxn>
                  <a:cxn ang="0">
                    <a:pos x="connsiteX3161" y="connsiteY3161"/>
                  </a:cxn>
                  <a:cxn ang="0">
                    <a:pos x="connsiteX3162" y="connsiteY3162"/>
                  </a:cxn>
                  <a:cxn ang="0">
                    <a:pos x="connsiteX3163" y="connsiteY3163"/>
                  </a:cxn>
                  <a:cxn ang="0">
                    <a:pos x="connsiteX3164" y="connsiteY3164"/>
                  </a:cxn>
                  <a:cxn ang="0">
                    <a:pos x="connsiteX3165" y="connsiteY3165"/>
                  </a:cxn>
                  <a:cxn ang="0">
                    <a:pos x="connsiteX3166" y="connsiteY3166"/>
                  </a:cxn>
                  <a:cxn ang="0">
                    <a:pos x="connsiteX3167" y="connsiteY3167"/>
                  </a:cxn>
                  <a:cxn ang="0">
                    <a:pos x="connsiteX3168" y="connsiteY3168"/>
                  </a:cxn>
                  <a:cxn ang="0">
                    <a:pos x="connsiteX3169" y="connsiteY3169"/>
                  </a:cxn>
                  <a:cxn ang="0">
                    <a:pos x="connsiteX3170" y="connsiteY3170"/>
                  </a:cxn>
                  <a:cxn ang="0">
                    <a:pos x="connsiteX3171" y="connsiteY3171"/>
                  </a:cxn>
                  <a:cxn ang="0">
                    <a:pos x="connsiteX3172" y="connsiteY3172"/>
                  </a:cxn>
                  <a:cxn ang="0">
                    <a:pos x="connsiteX3173" y="connsiteY3173"/>
                  </a:cxn>
                  <a:cxn ang="0">
                    <a:pos x="connsiteX3174" y="connsiteY3174"/>
                  </a:cxn>
                  <a:cxn ang="0">
                    <a:pos x="connsiteX3175" y="connsiteY3175"/>
                  </a:cxn>
                  <a:cxn ang="0">
                    <a:pos x="connsiteX3176" y="connsiteY3176"/>
                  </a:cxn>
                  <a:cxn ang="0">
                    <a:pos x="connsiteX3177" y="connsiteY3177"/>
                  </a:cxn>
                  <a:cxn ang="0">
                    <a:pos x="connsiteX3178" y="connsiteY3178"/>
                  </a:cxn>
                  <a:cxn ang="0">
                    <a:pos x="connsiteX3179" y="connsiteY3179"/>
                  </a:cxn>
                  <a:cxn ang="0">
                    <a:pos x="connsiteX3180" y="connsiteY3180"/>
                  </a:cxn>
                  <a:cxn ang="0">
                    <a:pos x="connsiteX3181" y="connsiteY3181"/>
                  </a:cxn>
                  <a:cxn ang="0">
                    <a:pos x="connsiteX3182" y="connsiteY3182"/>
                  </a:cxn>
                  <a:cxn ang="0">
                    <a:pos x="connsiteX3183" y="connsiteY3183"/>
                  </a:cxn>
                  <a:cxn ang="0">
                    <a:pos x="connsiteX3184" y="connsiteY3184"/>
                  </a:cxn>
                  <a:cxn ang="0">
                    <a:pos x="connsiteX3185" y="connsiteY3185"/>
                  </a:cxn>
                  <a:cxn ang="0">
                    <a:pos x="connsiteX3186" y="connsiteY3186"/>
                  </a:cxn>
                  <a:cxn ang="0">
                    <a:pos x="connsiteX3187" y="connsiteY3187"/>
                  </a:cxn>
                  <a:cxn ang="0">
                    <a:pos x="connsiteX3188" y="connsiteY3188"/>
                  </a:cxn>
                  <a:cxn ang="0">
                    <a:pos x="connsiteX3189" y="connsiteY3189"/>
                  </a:cxn>
                  <a:cxn ang="0">
                    <a:pos x="connsiteX3190" y="connsiteY3190"/>
                  </a:cxn>
                  <a:cxn ang="0">
                    <a:pos x="connsiteX3191" y="connsiteY3191"/>
                  </a:cxn>
                  <a:cxn ang="0">
                    <a:pos x="connsiteX3192" y="connsiteY3192"/>
                  </a:cxn>
                  <a:cxn ang="0">
                    <a:pos x="connsiteX3193" y="connsiteY3193"/>
                  </a:cxn>
                  <a:cxn ang="0">
                    <a:pos x="connsiteX3194" y="connsiteY3194"/>
                  </a:cxn>
                  <a:cxn ang="0">
                    <a:pos x="connsiteX3195" y="connsiteY3195"/>
                  </a:cxn>
                  <a:cxn ang="0">
                    <a:pos x="connsiteX3196" y="connsiteY3196"/>
                  </a:cxn>
                  <a:cxn ang="0">
                    <a:pos x="connsiteX3197" y="connsiteY3197"/>
                  </a:cxn>
                  <a:cxn ang="0">
                    <a:pos x="connsiteX3198" y="connsiteY3198"/>
                  </a:cxn>
                  <a:cxn ang="0">
                    <a:pos x="connsiteX3199" y="connsiteY3199"/>
                  </a:cxn>
                  <a:cxn ang="0">
                    <a:pos x="connsiteX3200" y="connsiteY3200"/>
                  </a:cxn>
                  <a:cxn ang="0">
                    <a:pos x="connsiteX3201" y="connsiteY3201"/>
                  </a:cxn>
                  <a:cxn ang="0">
                    <a:pos x="connsiteX3202" y="connsiteY3202"/>
                  </a:cxn>
                  <a:cxn ang="0">
                    <a:pos x="connsiteX3203" y="connsiteY3203"/>
                  </a:cxn>
                  <a:cxn ang="0">
                    <a:pos x="connsiteX3204" y="connsiteY3204"/>
                  </a:cxn>
                  <a:cxn ang="0">
                    <a:pos x="connsiteX3205" y="connsiteY3205"/>
                  </a:cxn>
                  <a:cxn ang="0">
                    <a:pos x="connsiteX3206" y="connsiteY3206"/>
                  </a:cxn>
                  <a:cxn ang="0">
                    <a:pos x="connsiteX3207" y="connsiteY3207"/>
                  </a:cxn>
                  <a:cxn ang="0">
                    <a:pos x="connsiteX3208" y="connsiteY3208"/>
                  </a:cxn>
                  <a:cxn ang="0">
                    <a:pos x="connsiteX3209" y="connsiteY3209"/>
                  </a:cxn>
                  <a:cxn ang="0">
                    <a:pos x="connsiteX3210" y="connsiteY3210"/>
                  </a:cxn>
                  <a:cxn ang="0">
                    <a:pos x="connsiteX3211" y="connsiteY3211"/>
                  </a:cxn>
                  <a:cxn ang="0">
                    <a:pos x="connsiteX3212" y="connsiteY3212"/>
                  </a:cxn>
                  <a:cxn ang="0">
                    <a:pos x="connsiteX3213" y="connsiteY3213"/>
                  </a:cxn>
                  <a:cxn ang="0">
                    <a:pos x="connsiteX3214" y="connsiteY3214"/>
                  </a:cxn>
                  <a:cxn ang="0">
                    <a:pos x="connsiteX3215" y="connsiteY3215"/>
                  </a:cxn>
                  <a:cxn ang="0">
                    <a:pos x="connsiteX3216" y="connsiteY3216"/>
                  </a:cxn>
                  <a:cxn ang="0">
                    <a:pos x="connsiteX3217" y="connsiteY3217"/>
                  </a:cxn>
                  <a:cxn ang="0">
                    <a:pos x="connsiteX3218" y="connsiteY3218"/>
                  </a:cxn>
                  <a:cxn ang="0">
                    <a:pos x="connsiteX3219" y="connsiteY3219"/>
                  </a:cxn>
                  <a:cxn ang="0">
                    <a:pos x="connsiteX3220" y="connsiteY3220"/>
                  </a:cxn>
                  <a:cxn ang="0">
                    <a:pos x="connsiteX3221" y="connsiteY3221"/>
                  </a:cxn>
                  <a:cxn ang="0">
                    <a:pos x="connsiteX3222" y="connsiteY3222"/>
                  </a:cxn>
                  <a:cxn ang="0">
                    <a:pos x="connsiteX3223" y="connsiteY3223"/>
                  </a:cxn>
                  <a:cxn ang="0">
                    <a:pos x="connsiteX3224" y="connsiteY3224"/>
                  </a:cxn>
                  <a:cxn ang="0">
                    <a:pos x="connsiteX3225" y="connsiteY3225"/>
                  </a:cxn>
                  <a:cxn ang="0">
                    <a:pos x="connsiteX3226" y="connsiteY3226"/>
                  </a:cxn>
                  <a:cxn ang="0">
                    <a:pos x="connsiteX3227" y="connsiteY3227"/>
                  </a:cxn>
                  <a:cxn ang="0">
                    <a:pos x="connsiteX3228" y="connsiteY3228"/>
                  </a:cxn>
                  <a:cxn ang="0">
                    <a:pos x="connsiteX3229" y="connsiteY3229"/>
                  </a:cxn>
                  <a:cxn ang="0">
                    <a:pos x="connsiteX3230" y="connsiteY3230"/>
                  </a:cxn>
                  <a:cxn ang="0">
                    <a:pos x="connsiteX3231" y="connsiteY3231"/>
                  </a:cxn>
                  <a:cxn ang="0">
                    <a:pos x="connsiteX3232" y="connsiteY3232"/>
                  </a:cxn>
                  <a:cxn ang="0">
                    <a:pos x="connsiteX3233" y="connsiteY3233"/>
                  </a:cxn>
                  <a:cxn ang="0">
                    <a:pos x="connsiteX3234" y="connsiteY3234"/>
                  </a:cxn>
                  <a:cxn ang="0">
                    <a:pos x="connsiteX3235" y="connsiteY3235"/>
                  </a:cxn>
                  <a:cxn ang="0">
                    <a:pos x="connsiteX3236" y="connsiteY3236"/>
                  </a:cxn>
                  <a:cxn ang="0">
                    <a:pos x="connsiteX3237" y="connsiteY3237"/>
                  </a:cxn>
                  <a:cxn ang="0">
                    <a:pos x="connsiteX3238" y="connsiteY3238"/>
                  </a:cxn>
                  <a:cxn ang="0">
                    <a:pos x="connsiteX3239" y="connsiteY3239"/>
                  </a:cxn>
                  <a:cxn ang="0">
                    <a:pos x="connsiteX3240" y="connsiteY3240"/>
                  </a:cxn>
                  <a:cxn ang="0">
                    <a:pos x="connsiteX3241" y="connsiteY3241"/>
                  </a:cxn>
                  <a:cxn ang="0">
                    <a:pos x="connsiteX3242" y="connsiteY3242"/>
                  </a:cxn>
                  <a:cxn ang="0">
                    <a:pos x="connsiteX3243" y="connsiteY3243"/>
                  </a:cxn>
                  <a:cxn ang="0">
                    <a:pos x="connsiteX3244" y="connsiteY3244"/>
                  </a:cxn>
                  <a:cxn ang="0">
                    <a:pos x="connsiteX3245" y="connsiteY3245"/>
                  </a:cxn>
                  <a:cxn ang="0">
                    <a:pos x="connsiteX3246" y="connsiteY3246"/>
                  </a:cxn>
                  <a:cxn ang="0">
                    <a:pos x="connsiteX3247" y="connsiteY3247"/>
                  </a:cxn>
                  <a:cxn ang="0">
                    <a:pos x="connsiteX3248" y="connsiteY3248"/>
                  </a:cxn>
                  <a:cxn ang="0">
                    <a:pos x="connsiteX3249" y="connsiteY3249"/>
                  </a:cxn>
                  <a:cxn ang="0">
                    <a:pos x="connsiteX3250" y="connsiteY3250"/>
                  </a:cxn>
                  <a:cxn ang="0">
                    <a:pos x="connsiteX3251" y="connsiteY3251"/>
                  </a:cxn>
                  <a:cxn ang="0">
                    <a:pos x="connsiteX3252" y="connsiteY3252"/>
                  </a:cxn>
                  <a:cxn ang="0">
                    <a:pos x="connsiteX3253" y="connsiteY3253"/>
                  </a:cxn>
                  <a:cxn ang="0">
                    <a:pos x="connsiteX3254" y="connsiteY3254"/>
                  </a:cxn>
                  <a:cxn ang="0">
                    <a:pos x="connsiteX3255" y="connsiteY3255"/>
                  </a:cxn>
                  <a:cxn ang="0">
                    <a:pos x="connsiteX3256" y="connsiteY3256"/>
                  </a:cxn>
                  <a:cxn ang="0">
                    <a:pos x="connsiteX3257" y="connsiteY3257"/>
                  </a:cxn>
                  <a:cxn ang="0">
                    <a:pos x="connsiteX3258" y="connsiteY3258"/>
                  </a:cxn>
                  <a:cxn ang="0">
                    <a:pos x="connsiteX3259" y="connsiteY3259"/>
                  </a:cxn>
                  <a:cxn ang="0">
                    <a:pos x="connsiteX3260" y="connsiteY3260"/>
                  </a:cxn>
                  <a:cxn ang="0">
                    <a:pos x="connsiteX3261" y="connsiteY3261"/>
                  </a:cxn>
                  <a:cxn ang="0">
                    <a:pos x="connsiteX3262" y="connsiteY3262"/>
                  </a:cxn>
                  <a:cxn ang="0">
                    <a:pos x="connsiteX3263" y="connsiteY3263"/>
                  </a:cxn>
                  <a:cxn ang="0">
                    <a:pos x="connsiteX3264" y="connsiteY3264"/>
                  </a:cxn>
                  <a:cxn ang="0">
                    <a:pos x="connsiteX3265" y="connsiteY3265"/>
                  </a:cxn>
                  <a:cxn ang="0">
                    <a:pos x="connsiteX3266" y="connsiteY3266"/>
                  </a:cxn>
                  <a:cxn ang="0">
                    <a:pos x="connsiteX3267" y="connsiteY3267"/>
                  </a:cxn>
                  <a:cxn ang="0">
                    <a:pos x="connsiteX3268" y="connsiteY3268"/>
                  </a:cxn>
                  <a:cxn ang="0">
                    <a:pos x="connsiteX3269" y="connsiteY3269"/>
                  </a:cxn>
                  <a:cxn ang="0">
                    <a:pos x="connsiteX3270" y="connsiteY3270"/>
                  </a:cxn>
                  <a:cxn ang="0">
                    <a:pos x="connsiteX3271" y="connsiteY3271"/>
                  </a:cxn>
                  <a:cxn ang="0">
                    <a:pos x="connsiteX3272" y="connsiteY3272"/>
                  </a:cxn>
                  <a:cxn ang="0">
                    <a:pos x="connsiteX3273" y="connsiteY3273"/>
                  </a:cxn>
                  <a:cxn ang="0">
                    <a:pos x="connsiteX3274" y="connsiteY3274"/>
                  </a:cxn>
                  <a:cxn ang="0">
                    <a:pos x="connsiteX3275" y="connsiteY3275"/>
                  </a:cxn>
                  <a:cxn ang="0">
                    <a:pos x="connsiteX3276" y="connsiteY3276"/>
                  </a:cxn>
                  <a:cxn ang="0">
                    <a:pos x="connsiteX3277" y="connsiteY3277"/>
                  </a:cxn>
                  <a:cxn ang="0">
                    <a:pos x="connsiteX3278" y="connsiteY3278"/>
                  </a:cxn>
                  <a:cxn ang="0">
                    <a:pos x="connsiteX3279" y="connsiteY3279"/>
                  </a:cxn>
                  <a:cxn ang="0">
                    <a:pos x="connsiteX3280" y="connsiteY3280"/>
                  </a:cxn>
                  <a:cxn ang="0">
                    <a:pos x="connsiteX3281" y="connsiteY3281"/>
                  </a:cxn>
                  <a:cxn ang="0">
                    <a:pos x="connsiteX3282" y="connsiteY3282"/>
                  </a:cxn>
                  <a:cxn ang="0">
                    <a:pos x="connsiteX3283" y="connsiteY3283"/>
                  </a:cxn>
                  <a:cxn ang="0">
                    <a:pos x="connsiteX3284" y="connsiteY3284"/>
                  </a:cxn>
                  <a:cxn ang="0">
                    <a:pos x="connsiteX3285" y="connsiteY3285"/>
                  </a:cxn>
                  <a:cxn ang="0">
                    <a:pos x="connsiteX3286" y="connsiteY3286"/>
                  </a:cxn>
                  <a:cxn ang="0">
                    <a:pos x="connsiteX3287" y="connsiteY3287"/>
                  </a:cxn>
                  <a:cxn ang="0">
                    <a:pos x="connsiteX3288" y="connsiteY3288"/>
                  </a:cxn>
                  <a:cxn ang="0">
                    <a:pos x="connsiteX3289" y="connsiteY3289"/>
                  </a:cxn>
                  <a:cxn ang="0">
                    <a:pos x="connsiteX3290" y="connsiteY3290"/>
                  </a:cxn>
                  <a:cxn ang="0">
                    <a:pos x="connsiteX3291" y="connsiteY3291"/>
                  </a:cxn>
                  <a:cxn ang="0">
                    <a:pos x="connsiteX3292" y="connsiteY3292"/>
                  </a:cxn>
                  <a:cxn ang="0">
                    <a:pos x="connsiteX3293" y="connsiteY3293"/>
                  </a:cxn>
                  <a:cxn ang="0">
                    <a:pos x="connsiteX3294" y="connsiteY3294"/>
                  </a:cxn>
                  <a:cxn ang="0">
                    <a:pos x="connsiteX3295" y="connsiteY3295"/>
                  </a:cxn>
                  <a:cxn ang="0">
                    <a:pos x="connsiteX3296" y="connsiteY3296"/>
                  </a:cxn>
                  <a:cxn ang="0">
                    <a:pos x="connsiteX3297" y="connsiteY3297"/>
                  </a:cxn>
                  <a:cxn ang="0">
                    <a:pos x="connsiteX3298" y="connsiteY3298"/>
                  </a:cxn>
                  <a:cxn ang="0">
                    <a:pos x="connsiteX3299" y="connsiteY3299"/>
                  </a:cxn>
                  <a:cxn ang="0">
                    <a:pos x="connsiteX3300" y="connsiteY3300"/>
                  </a:cxn>
                  <a:cxn ang="0">
                    <a:pos x="connsiteX3301" y="connsiteY3301"/>
                  </a:cxn>
                  <a:cxn ang="0">
                    <a:pos x="connsiteX3302" y="connsiteY3302"/>
                  </a:cxn>
                  <a:cxn ang="0">
                    <a:pos x="connsiteX3303" y="connsiteY3303"/>
                  </a:cxn>
                  <a:cxn ang="0">
                    <a:pos x="connsiteX3304" y="connsiteY3304"/>
                  </a:cxn>
                  <a:cxn ang="0">
                    <a:pos x="connsiteX3305" y="connsiteY3305"/>
                  </a:cxn>
                  <a:cxn ang="0">
                    <a:pos x="connsiteX3306" y="connsiteY3306"/>
                  </a:cxn>
                  <a:cxn ang="0">
                    <a:pos x="connsiteX3307" y="connsiteY3307"/>
                  </a:cxn>
                  <a:cxn ang="0">
                    <a:pos x="connsiteX3308" y="connsiteY3308"/>
                  </a:cxn>
                  <a:cxn ang="0">
                    <a:pos x="connsiteX3309" y="connsiteY3309"/>
                  </a:cxn>
                  <a:cxn ang="0">
                    <a:pos x="connsiteX3310" y="connsiteY3310"/>
                  </a:cxn>
                  <a:cxn ang="0">
                    <a:pos x="connsiteX3311" y="connsiteY3311"/>
                  </a:cxn>
                  <a:cxn ang="0">
                    <a:pos x="connsiteX3312" y="connsiteY3312"/>
                  </a:cxn>
                  <a:cxn ang="0">
                    <a:pos x="connsiteX3313" y="connsiteY3313"/>
                  </a:cxn>
                  <a:cxn ang="0">
                    <a:pos x="connsiteX3314" y="connsiteY3314"/>
                  </a:cxn>
                  <a:cxn ang="0">
                    <a:pos x="connsiteX3315" y="connsiteY3315"/>
                  </a:cxn>
                  <a:cxn ang="0">
                    <a:pos x="connsiteX3316" y="connsiteY3316"/>
                  </a:cxn>
                  <a:cxn ang="0">
                    <a:pos x="connsiteX3317" y="connsiteY3317"/>
                  </a:cxn>
                  <a:cxn ang="0">
                    <a:pos x="connsiteX3318" y="connsiteY3318"/>
                  </a:cxn>
                  <a:cxn ang="0">
                    <a:pos x="connsiteX3319" y="connsiteY3319"/>
                  </a:cxn>
                  <a:cxn ang="0">
                    <a:pos x="connsiteX3320" y="connsiteY3320"/>
                  </a:cxn>
                  <a:cxn ang="0">
                    <a:pos x="connsiteX3321" y="connsiteY3321"/>
                  </a:cxn>
                  <a:cxn ang="0">
                    <a:pos x="connsiteX3322" y="connsiteY3322"/>
                  </a:cxn>
                  <a:cxn ang="0">
                    <a:pos x="connsiteX3323" y="connsiteY3323"/>
                  </a:cxn>
                  <a:cxn ang="0">
                    <a:pos x="connsiteX3324" y="connsiteY3324"/>
                  </a:cxn>
                  <a:cxn ang="0">
                    <a:pos x="connsiteX3325" y="connsiteY3325"/>
                  </a:cxn>
                  <a:cxn ang="0">
                    <a:pos x="connsiteX3326" y="connsiteY3326"/>
                  </a:cxn>
                  <a:cxn ang="0">
                    <a:pos x="connsiteX3327" y="connsiteY3327"/>
                  </a:cxn>
                  <a:cxn ang="0">
                    <a:pos x="connsiteX3328" y="connsiteY3328"/>
                  </a:cxn>
                  <a:cxn ang="0">
                    <a:pos x="connsiteX3329" y="connsiteY3329"/>
                  </a:cxn>
                  <a:cxn ang="0">
                    <a:pos x="connsiteX3330" y="connsiteY3330"/>
                  </a:cxn>
                  <a:cxn ang="0">
                    <a:pos x="connsiteX3331" y="connsiteY3331"/>
                  </a:cxn>
                  <a:cxn ang="0">
                    <a:pos x="connsiteX3332" y="connsiteY3332"/>
                  </a:cxn>
                  <a:cxn ang="0">
                    <a:pos x="connsiteX3333" y="connsiteY3333"/>
                  </a:cxn>
                  <a:cxn ang="0">
                    <a:pos x="connsiteX3334" y="connsiteY3334"/>
                  </a:cxn>
                  <a:cxn ang="0">
                    <a:pos x="connsiteX3335" y="connsiteY3335"/>
                  </a:cxn>
                  <a:cxn ang="0">
                    <a:pos x="connsiteX3336" y="connsiteY3336"/>
                  </a:cxn>
                  <a:cxn ang="0">
                    <a:pos x="connsiteX3337" y="connsiteY3337"/>
                  </a:cxn>
                  <a:cxn ang="0">
                    <a:pos x="connsiteX3338" y="connsiteY3338"/>
                  </a:cxn>
                  <a:cxn ang="0">
                    <a:pos x="connsiteX3339" y="connsiteY3339"/>
                  </a:cxn>
                  <a:cxn ang="0">
                    <a:pos x="connsiteX3340" y="connsiteY3340"/>
                  </a:cxn>
                  <a:cxn ang="0">
                    <a:pos x="connsiteX3341" y="connsiteY3341"/>
                  </a:cxn>
                  <a:cxn ang="0">
                    <a:pos x="connsiteX3342" y="connsiteY3342"/>
                  </a:cxn>
                  <a:cxn ang="0">
                    <a:pos x="connsiteX3343" y="connsiteY3343"/>
                  </a:cxn>
                  <a:cxn ang="0">
                    <a:pos x="connsiteX3344" y="connsiteY3344"/>
                  </a:cxn>
                  <a:cxn ang="0">
                    <a:pos x="connsiteX3345" y="connsiteY3345"/>
                  </a:cxn>
                  <a:cxn ang="0">
                    <a:pos x="connsiteX3346" y="connsiteY3346"/>
                  </a:cxn>
                  <a:cxn ang="0">
                    <a:pos x="connsiteX3347" y="connsiteY3347"/>
                  </a:cxn>
                  <a:cxn ang="0">
                    <a:pos x="connsiteX3348" y="connsiteY3348"/>
                  </a:cxn>
                  <a:cxn ang="0">
                    <a:pos x="connsiteX3349" y="connsiteY3349"/>
                  </a:cxn>
                  <a:cxn ang="0">
                    <a:pos x="connsiteX3350" y="connsiteY3350"/>
                  </a:cxn>
                  <a:cxn ang="0">
                    <a:pos x="connsiteX3351" y="connsiteY3351"/>
                  </a:cxn>
                  <a:cxn ang="0">
                    <a:pos x="connsiteX3352" y="connsiteY3352"/>
                  </a:cxn>
                  <a:cxn ang="0">
                    <a:pos x="connsiteX3353" y="connsiteY3353"/>
                  </a:cxn>
                  <a:cxn ang="0">
                    <a:pos x="connsiteX3354" y="connsiteY3354"/>
                  </a:cxn>
                  <a:cxn ang="0">
                    <a:pos x="connsiteX3355" y="connsiteY3355"/>
                  </a:cxn>
                  <a:cxn ang="0">
                    <a:pos x="connsiteX3356" y="connsiteY3356"/>
                  </a:cxn>
                  <a:cxn ang="0">
                    <a:pos x="connsiteX3357" y="connsiteY3357"/>
                  </a:cxn>
                  <a:cxn ang="0">
                    <a:pos x="connsiteX3358" y="connsiteY3358"/>
                  </a:cxn>
                  <a:cxn ang="0">
                    <a:pos x="connsiteX3359" y="connsiteY3359"/>
                  </a:cxn>
                  <a:cxn ang="0">
                    <a:pos x="connsiteX3360" y="connsiteY3360"/>
                  </a:cxn>
                  <a:cxn ang="0">
                    <a:pos x="connsiteX3361" y="connsiteY3361"/>
                  </a:cxn>
                  <a:cxn ang="0">
                    <a:pos x="connsiteX3362" y="connsiteY3362"/>
                  </a:cxn>
                  <a:cxn ang="0">
                    <a:pos x="connsiteX3363" y="connsiteY3363"/>
                  </a:cxn>
                  <a:cxn ang="0">
                    <a:pos x="connsiteX3364" y="connsiteY3364"/>
                  </a:cxn>
                  <a:cxn ang="0">
                    <a:pos x="connsiteX3365" y="connsiteY3365"/>
                  </a:cxn>
                  <a:cxn ang="0">
                    <a:pos x="connsiteX3366" y="connsiteY3366"/>
                  </a:cxn>
                  <a:cxn ang="0">
                    <a:pos x="connsiteX3367" y="connsiteY3367"/>
                  </a:cxn>
                  <a:cxn ang="0">
                    <a:pos x="connsiteX3368" y="connsiteY3368"/>
                  </a:cxn>
                  <a:cxn ang="0">
                    <a:pos x="connsiteX3369" y="connsiteY3369"/>
                  </a:cxn>
                  <a:cxn ang="0">
                    <a:pos x="connsiteX3370" y="connsiteY3370"/>
                  </a:cxn>
                  <a:cxn ang="0">
                    <a:pos x="connsiteX3371" y="connsiteY3371"/>
                  </a:cxn>
                  <a:cxn ang="0">
                    <a:pos x="connsiteX3372" y="connsiteY3372"/>
                  </a:cxn>
                  <a:cxn ang="0">
                    <a:pos x="connsiteX3373" y="connsiteY3373"/>
                  </a:cxn>
                  <a:cxn ang="0">
                    <a:pos x="connsiteX3374" y="connsiteY3374"/>
                  </a:cxn>
                  <a:cxn ang="0">
                    <a:pos x="connsiteX3375" y="connsiteY3375"/>
                  </a:cxn>
                  <a:cxn ang="0">
                    <a:pos x="connsiteX3376" y="connsiteY3376"/>
                  </a:cxn>
                  <a:cxn ang="0">
                    <a:pos x="connsiteX3377" y="connsiteY3377"/>
                  </a:cxn>
                  <a:cxn ang="0">
                    <a:pos x="connsiteX3378" y="connsiteY3378"/>
                  </a:cxn>
                  <a:cxn ang="0">
                    <a:pos x="connsiteX3379" y="connsiteY3379"/>
                  </a:cxn>
                  <a:cxn ang="0">
                    <a:pos x="connsiteX3380" y="connsiteY3380"/>
                  </a:cxn>
                  <a:cxn ang="0">
                    <a:pos x="connsiteX3381" y="connsiteY3381"/>
                  </a:cxn>
                  <a:cxn ang="0">
                    <a:pos x="connsiteX3382" y="connsiteY3382"/>
                  </a:cxn>
                  <a:cxn ang="0">
                    <a:pos x="connsiteX3383" y="connsiteY3383"/>
                  </a:cxn>
                  <a:cxn ang="0">
                    <a:pos x="connsiteX3384" y="connsiteY3384"/>
                  </a:cxn>
                  <a:cxn ang="0">
                    <a:pos x="connsiteX3385" y="connsiteY3385"/>
                  </a:cxn>
                  <a:cxn ang="0">
                    <a:pos x="connsiteX3386" y="connsiteY3386"/>
                  </a:cxn>
                  <a:cxn ang="0">
                    <a:pos x="connsiteX3387" y="connsiteY3387"/>
                  </a:cxn>
                  <a:cxn ang="0">
                    <a:pos x="connsiteX3388" y="connsiteY3388"/>
                  </a:cxn>
                  <a:cxn ang="0">
                    <a:pos x="connsiteX3389" y="connsiteY3389"/>
                  </a:cxn>
                  <a:cxn ang="0">
                    <a:pos x="connsiteX3390" y="connsiteY3390"/>
                  </a:cxn>
                  <a:cxn ang="0">
                    <a:pos x="connsiteX3391" y="connsiteY3391"/>
                  </a:cxn>
                  <a:cxn ang="0">
                    <a:pos x="connsiteX3392" y="connsiteY3392"/>
                  </a:cxn>
                  <a:cxn ang="0">
                    <a:pos x="connsiteX3393" y="connsiteY3393"/>
                  </a:cxn>
                  <a:cxn ang="0">
                    <a:pos x="connsiteX3394" y="connsiteY3394"/>
                  </a:cxn>
                  <a:cxn ang="0">
                    <a:pos x="connsiteX3395" y="connsiteY3395"/>
                  </a:cxn>
                  <a:cxn ang="0">
                    <a:pos x="connsiteX3396" y="connsiteY3396"/>
                  </a:cxn>
                  <a:cxn ang="0">
                    <a:pos x="connsiteX3397" y="connsiteY3397"/>
                  </a:cxn>
                  <a:cxn ang="0">
                    <a:pos x="connsiteX3398" y="connsiteY3398"/>
                  </a:cxn>
                  <a:cxn ang="0">
                    <a:pos x="connsiteX3399" y="connsiteY3399"/>
                  </a:cxn>
                  <a:cxn ang="0">
                    <a:pos x="connsiteX3400" y="connsiteY3400"/>
                  </a:cxn>
                  <a:cxn ang="0">
                    <a:pos x="connsiteX3401" y="connsiteY3401"/>
                  </a:cxn>
                  <a:cxn ang="0">
                    <a:pos x="connsiteX3402" y="connsiteY3402"/>
                  </a:cxn>
                  <a:cxn ang="0">
                    <a:pos x="connsiteX3403" y="connsiteY3403"/>
                  </a:cxn>
                  <a:cxn ang="0">
                    <a:pos x="connsiteX3404" y="connsiteY3404"/>
                  </a:cxn>
                  <a:cxn ang="0">
                    <a:pos x="connsiteX3405" y="connsiteY3405"/>
                  </a:cxn>
                  <a:cxn ang="0">
                    <a:pos x="connsiteX3406" y="connsiteY3406"/>
                  </a:cxn>
                  <a:cxn ang="0">
                    <a:pos x="connsiteX3407" y="connsiteY3407"/>
                  </a:cxn>
                  <a:cxn ang="0">
                    <a:pos x="connsiteX3408" y="connsiteY3408"/>
                  </a:cxn>
                  <a:cxn ang="0">
                    <a:pos x="connsiteX3409" y="connsiteY3409"/>
                  </a:cxn>
                  <a:cxn ang="0">
                    <a:pos x="connsiteX3410" y="connsiteY3410"/>
                  </a:cxn>
                  <a:cxn ang="0">
                    <a:pos x="connsiteX3411" y="connsiteY3411"/>
                  </a:cxn>
                  <a:cxn ang="0">
                    <a:pos x="connsiteX3412" y="connsiteY3412"/>
                  </a:cxn>
                  <a:cxn ang="0">
                    <a:pos x="connsiteX3413" y="connsiteY3413"/>
                  </a:cxn>
                  <a:cxn ang="0">
                    <a:pos x="connsiteX3414" y="connsiteY3414"/>
                  </a:cxn>
                  <a:cxn ang="0">
                    <a:pos x="connsiteX3415" y="connsiteY3415"/>
                  </a:cxn>
                  <a:cxn ang="0">
                    <a:pos x="connsiteX3416" y="connsiteY3416"/>
                  </a:cxn>
                  <a:cxn ang="0">
                    <a:pos x="connsiteX3417" y="connsiteY3417"/>
                  </a:cxn>
                  <a:cxn ang="0">
                    <a:pos x="connsiteX3418" y="connsiteY3418"/>
                  </a:cxn>
                  <a:cxn ang="0">
                    <a:pos x="connsiteX3419" y="connsiteY3419"/>
                  </a:cxn>
                  <a:cxn ang="0">
                    <a:pos x="connsiteX3420" y="connsiteY3420"/>
                  </a:cxn>
                  <a:cxn ang="0">
                    <a:pos x="connsiteX3421" y="connsiteY3421"/>
                  </a:cxn>
                  <a:cxn ang="0">
                    <a:pos x="connsiteX3422" y="connsiteY3422"/>
                  </a:cxn>
                  <a:cxn ang="0">
                    <a:pos x="connsiteX3423" y="connsiteY3423"/>
                  </a:cxn>
                  <a:cxn ang="0">
                    <a:pos x="connsiteX3424" y="connsiteY3424"/>
                  </a:cxn>
                  <a:cxn ang="0">
                    <a:pos x="connsiteX3425" y="connsiteY3425"/>
                  </a:cxn>
                  <a:cxn ang="0">
                    <a:pos x="connsiteX3426" y="connsiteY3426"/>
                  </a:cxn>
                  <a:cxn ang="0">
                    <a:pos x="connsiteX3427" y="connsiteY3427"/>
                  </a:cxn>
                  <a:cxn ang="0">
                    <a:pos x="connsiteX3428" y="connsiteY3428"/>
                  </a:cxn>
                  <a:cxn ang="0">
                    <a:pos x="connsiteX3429" y="connsiteY3429"/>
                  </a:cxn>
                  <a:cxn ang="0">
                    <a:pos x="connsiteX3430" y="connsiteY3430"/>
                  </a:cxn>
                  <a:cxn ang="0">
                    <a:pos x="connsiteX3431" y="connsiteY3431"/>
                  </a:cxn>
                  <a:cxn ang="0">
                    <a:pos x="connsiteX3432" y="connsiteY3432"/>
                  </a:cxn>
                  <a:cxn ang="0">
                    <a:pos x="connsiteX3433" y="connsiteY3433"/>
                  </a:cxn>
                  <a:cxn ang="0">
                    <a:pos x="connsiteX3434" y="connsiteY3434"/>
                  </a:cxn>
                  <a:cxn ang="0">
                    <a:pos x="connsiteX3435" y="connsiteY3435"/>
                  </a:cxn>
                  <a:cxn ang="0">
                    <a:pos x="connsiteX3436" y="connsiteY3436"/>
                  </a:cxn>
                  <a:cxn ang="0">
                    <a:pos x="connsiteX3437" y="connsiteY3437"/>
                  </a:cxn>
                  <a:cxn ang="0">
                    <a:pos x="connsiteX3438" y="connsiteY3438"/>
                  </a:cxn>
                  <a:cxn ang="0">
                    <a:pos x="connsiteX3439" y="connsiteY3439"/>
                  </a:cxn>
                  <a:cxn ang="0">
                    <a:pos x="connsiteX3440" y="connsiteY3440"/>
                  </a:cxn>
                  <a:cxn ang="0">
                    <a:pos x="connsiteX3441" y="connsiteY3441"/>
                  </a:cxn>
                  <a:cxn ang="0">
                    <a:pos x="connsiteX3442" y="connsiteY3442"/>
                  </a:cxn>
                  <a:cxn ang="0">
                    <a:pos x="connsiteX3443" y="connsiteY3443"/>
                  </a:cxn>
                  <a:cxn ang="0">
                    <a:pos x="connsiteX3444" y="connsiteY3444"/>
                  </a:cxn>
                  <a:cxn ang="0">
                    <a:pos x="connsiteX3445" y="connsiteY3445"/>
                  </a:cxn>
                  <a:cxn ang="0">
                    <a:pos x="connsiteX3446" y="connsiteY3446"/>
                  </a:cxn>
                  <a:cxn ang="0">
                    <a:pos x="connsiteX3447" y="connsiteY3447"/>
                  </a:cxn>
                  <a:cxn ang="0">
                    <a:pos x="connsiteX3448" y="connsiteY3448"/>
                  </a:cxn>
                  <a:cxn ang="0">
                    <a:pos x="connsiteX3449" y="connsiteY3449"/>
                  </a:cxn>
                  <a:cxn ang="0">
                    <a:pos x="connsiteX3450" y="connsiteY3450"/>
                  </a:cxn>
                  <a:cxn ang="0">
                    <a:pos x="connsiteX3451" y="connsiteY3451"/>
                  </a:cxn>
                  <a:cxn ang="0">
                    <a:pos x="connsiteX3452" y="connsiteY3452"/>
                  </a:cxn>
                  <a:cxn ang="0">
                    <a:pos x="connsiteX3453" y="connsiteY3453"/>
                  </a:cxn>
                  <a:cxn ang="0">
                    <a:pos x="connsiteX3454" y="connsiteY3454"/>
                  </a:cxn>
                  <a:cxn ang="0">
                    <a:pos x="connsiteX3455" y="connsiteY3455"/>
                  </a:cxn>
                  <a:cxn ang="0">
                    <a:pos x="connsiteX3456" y="connsiteY3456"/>
                  </a:cxn>
                  <a:cxn ang="0">
                    <a:pos x="connsiteX3457" y="connsiteY3457"/>
                  </a:cxn>
                  <a:cxn ang="0">
                    <a:pos x="connsiteX3458" y="connsiteY3458"/>
                  </a:cxn>
                  <a:cxn ang="0">
                    <a:pos x="connsiteX3459" y="connsiteY3459"/>
                  </a:cxn>
                  <a:cxn ang="0">
                    <a:pos x="connsiteX3460" y="connsiteY3460"/>
                  </a:cxn>
                  <a:cxn ang="0">
                    <a:pos x="connsiteX3461" y="connsiteY3461"/>
                  </a:cxn>
                  <a:cxn ang="0">
                    <a:pos x="connsiteX3462" y="connsiteY3462"/>
                  </a:cxn>
                  <a:cxn ang="0">
                    <a:pos x="connsiteX3463" y="connsiteY3463"/>
                  </a:cxn>
                  <a:cxn ang="0">
                    <a:pos x="connsiteX3464" y="connsiteY3464"/>
                  </a:cxn>
                  <a:cxn ang="0">
                    <a:pos x="connsiteX3465" y="connsiteY3465"/>
                  </a:cxn>
                  <a:cxn ang="0">
                    <a:pos x="connsiteX3466" y="connsiteY3466"/>
                  </a:cxn>
                  <a:cxn ang="0">
                    <a:pos x="connsiteX3467" y="connsiteY3467"/>
                  </a:cxn>
                  <a:cxn ang="0">
                    <a:pos x="connsiteX3468" y="connsiteY3468"/>
                  </a:cxn>
                  <a:cxn ang="0">
                    <a:pos x="connsiteX3469" y="connsiteY3469"/>
                  </a:cxn>
                  <a:cxn ang="0">
                    <a:pos x="connsiteX3470" y="connsiteY3470"/>
                  </a:cxn>
                  <a:cxn ang="0">
                    <a:pos x="connsiteX3471" y="connsiteY3471"/>
                  </a:cxn>
                  <a:cxn ang="0">
                    <a:pos x="connsiteX3472" y="connsiteY3472"/>
                  </a:cxn>
                  <a:cxn ang="0">
                    <a:pos x="connsiteX3473" y="connsiteY3473"/>
                  </a:cxn>
                  <a:cxn ang="0">
                    <a:pos x="connsiteX3474" y="connsiteY3474"/>
                  </a:cxn>
                  <a:cxn ang="0">
                    <a:pos x="connsiteX3475" y="connsiteY3475"/>
                  </a:cxn>
                  <a:cxn ang="0">
                    <a:pos x="connsiteX3476" y="connsiteY3476"/>
                  </a:cxn>
                  <a:cxn ang="0">
                    <a:pos x="connsiteX3477" y="connsiteY3477"/>
                  </a:cxn>
                  <a:cxn ang="0">
                    <a:pos x="connsiteX3478" y="connsiteY3478"/>
                  </a:cxn>
                  <a:cxn ang="0">
                    <a:pos x="connsiteX3479" y="connsiteY3479"/>
                  </a:cxn>
                  <a:cxn ang="0">
                    <a:pos x="connsiteX3480" y="connsiteY3480"/>
                  </a:cxn>
                  <a:cxn ang="0">
                    <a:pos x="connsiteX3481" y="connsiteY3481"/>
                  </a:cxn>
                  <a:cxn ang="0">
                    <a:pos x="connsiteX3482" y="connsiteY3482"/>
                  </a:cxn>
                  <a:cxn ang="0">
                    <a:pos x="connsiteX3483" y="connsiteY3483"/>
                  </a:cxn>
                  <a:cxn ang="0">
                    <a:pos x="connsiteX3484" y="connsiteY3484"/>
                  </a:cxn>
                  <a:cxn ang="0">
                    <a:pos x="connsiteX3485" y="connsiteY3485"/>
                  </a:cxn>
                  <a:cxn ang="0">
                    <a:pos x="connsiteX3486" y="connsiteY3486"/>
                  </a:cxn>
                  <a:cxn ang="0">
                    <a:pos x="connsiteX3487" y="connsiteY3487"/>
                  </a:cxn>
                  <a:cxn ang="0">
                    <a:pos x="connsiteX3488" y="connsiteY3488"/>
                  </a:cxn>
                  <a:cxn ang="0">
                    <a:pos x="connsiteX3489" y="connsiteY3489"/>
                  </a:cxn>
                  <a:cxn ang="0">
                    <a:pos x="connsiteX3490" y="connsiteY3490"/>
                  </a:cxn>
                  <a:cxn ang="0">
                    <a:pos x="connsiteX3491" y="connsiteY3491"/>
                  </a:cxn>
                  <a:cxn ang="0">
                    <a:pos x="connsiteX3492" y="connsiteY3492"/>
                  </a:cxn>
                  <a:cxn ang="0">
                    <a:pos x="connsiteX3493" y="connsiteY3493"/>
                  </a:cxn>
                  <a:cxn ang="0">
                    <a:pos x="connsiteX3494" y="connsiteY3494"/>
                  </a:cxn>
                  <a:cxn ang="0">
                    <a:pos x="connsiteX3495" y="connsiteY3495"/>
                  </a:cxn>
                  <a:cxn ang="0">
                    <a:pos x="connsiteX3496" y="connsiteY3496"/>
                  </a:cxn>
                  <a:cxn ang="0">
                    <a:pos x="connsiteX3497" y="connsiteY3497"/>
                  </a:cxn>
                  <a:cxn ang="0">
                    <a:pos x="connsiteX3498" y="connsiteY3498"/>
                  </a:cxn>
                  <a:cxn ang="0">
                    <a:pos x="connsiteX3499" y="connsiteY3499"/>
                  </a:cxn>
                  <a:cxn ang="0">
                    <a:pos x="connsiteX3500" y="connsiteY3500"/>
                  </a:cxn>
                  <a:cxn ang="0">
                    <a:pos x="connsiteX3501" y="connsiteY3501"/>
                  </a:cxn>
                  <a:cxn ang="0">
                    <a:pos x="connsiteX3502" y="connsiteY3502"/>
                  </a:cxn>
                  <a:cxn ang="0">
                    <a:pos x="connsiteX3503" y="connsiteY3503"/>
                  </a:cxn>
                  <a:cxn ang="0">
                    <a:pos x="connsiteX3504" y="connsiteY3504"/>
                  </a:cxn>
                  <a:cxn ang="0">
                    <a:pos x="connsiteX3505" y="connsiteY3505"/>
                  </a:cxn>
                  <a:cxn ang="0">
                    <a:pos x="connsiteX3506" y="connsiteY3506"/>
                  </a:cxn>
                  <a:cxn ang="0">
                    <a:pos x="connsiteX3507" y="connsiteY3507"/>
                  </a:cxn>
                  <a:cxn ang="0">
                    <a:pos x="connsiteX3508" y="connsiteY3508"/>
                  </a:cxn>
                  <a:cxn ang="0">
                    <a:pos x="connsiteX3509" y="connsiteY3509"/>
                  </a:cxn>
                  <a:cxn ang="0">
                    <a:pos x="connsiteX3510" y="connsiteY3510"/>
                  </a:cxn>
                  <a:cxn ang="0">
                    <a:pos x="connsiteX3511" y="connsiteY3511"/>
                  </a:cxn>
                  <a:cxn ang="0">
                    <a:pos x="connsiteX3512" y="connsiteY3512"/>
                  </a:cxn>
                  <a:cxn ang="0">
                    <a:pos x="connsiteX3513" y="connsiteY3513"/>
                  </a:cxn>
                  <a:cxn ang="0">
                    <a:pos x="connsiteX3514" y="connsiteY3514"/>
                  </a:cxn>
                  <a:cxn ang="0">
                    <a:pos x="connsiteX3515" y="connsiteY3515"/>
                  </a:cxn>
                  <a:cxn ang="0">
                    <a:pos x="connsiteX3516" y="connsiteY3516"/>
                  </a:cxn>
                  <a:cxn ang="0">
                    <a:pos x="connsiteX3517" y="connsiteY3517"/>
                  </a:cxn>
                  <a:cxn ang="0">
                    <a:pos x="connsiteX3518" y="connsiteY3518"/>
                  </a:cxn>
                  <a:cxn ang="0">
                    <a:pos x="connsiteX3519" y="connsiteY3519"/>
                  </a:cxn>
                  <a:cxn ang="0">
                    <a:pos x="connsiteX3520" y="connsiteY3520"/>
                  </a:cxn>
                  <a:cxn ang="0">
                    <a:pos x="connsiteX3521" y="connsiteY3521"/>
                  </a:cxn>
                  <a:cxn ang="0">
                    <a:pos x="connsiteX3522" y="connsiteY3522"/>
                  </a:cxn>
                  <a:cxn ang="0">
                    <a:pos x="connsiteX3523" y="connsiteY3523"/>
                  </a:cxn>
                  <a:cxn ang="0">
                    <a:pos x="connsiteX3524" y="connsiteY3524"/>
                  </a:cxn>
                  <a:cxn ang="0">
                    <a:pos x="connsiteX3525" y="connsiteY3525"/>
                  </a:cxn>
                  <a:cxn ang="0">
                    <a:pos x="connsiteX3526" y="connsiteY3526"/>
                  </a:cxn>
                  <a:cxn ang="0">
                    <a:pos x="connsiteX3527" y="connsiteY3527"/>
                  </a:cxn>
                  <a:cxn ang="0">
                    <a:pos x="connsiteX3528" y="connsiteY3528"/>
                  </a:cxn>
                  <a:cxn ang="0">
                    <a:pos x="connsiteX3529" y="connsiteY3529"/>
                  </a:cxn>
                  <a:cxn ang="0">
                    <a:pos x="connsiteX3530" y="connsiteY3530"/>
                  </a:cxn>
                  <a:cxn ang="0">
                    <a:pos x="connsiteX3531" y="connsiteY3531"/>
                  </a:cxn>
                  <a:cxn ang="0">
                    <a:pos x="connsiteX3532" y="connsiteY3532"/>
                  </a:cxn>
                  <a:cxn ang="0">
                    <a:pos x="connsiteX3533" y="connsiteY3533"/>
                  </a:cxn>
                  <a:cxn ang="0">
                    <a:pos x="connsiteX3534" y="connsiteY3534"/>
                  </a:cxn>
                  <a:cxn ang="0">
                    <a:pos x="connsiteX3535" y="connsiteY3535"/>
                  </a:cxn>
                  <a:cxn ang="0">
                    <a:pos x="connsiteX3536" y="connsiteY3536"/>
                  </a:cxn>
                  <a:cxn ang="0">
                    <a:pos x="connsiteX3537" y="connsiteY3537"/>
                  </a:cxn>
                  <a:cxn ang="0">
                    <a:pos x="connsiteX3538" y="connsiteY3538"/>
                  </a:cxn>
                  <a:cxn ang="0">
                    <a:pos x="connsiteX3539" y="connsiteY3539"/>
                  </a:cxn>
                  <a:cxn ang="0">
                    <a:pos x="connsiteX3540" y="connsiteY3540"/>
                  </a:cxn>
                  <a:cxn ang="0">
                    <a:pos x="connsiteX3541" y="connsiteY3541"/>
                  </a:cxn>
                  <a:cxn ang="0">
                    <a:pos x="connsiteX3542" y="connsiteY3542"/>
                  </a:cxn>
                  <a:cxn ang="0">
                    <a:pos x="connsiteX3543" y="connsiteY3543"/>
                  </a:cxn>
                  <a:cxn ang="0">
                    <a:pos x="connsiteX3544" y="connsiteY3544"/>
                  </a:cxn>
                  <a:cxn ang="0">
                    <a:pos x="connsiteX3545" y="connsiteY3545"/>
                  </a:cxn>
                  <a:cxn ang="0">
                    <a:pos x="connsiteX3546" y="connsiteY3546"/>
                  </a:cxn>
                  <a:cxn ang="0">
                    <a:pos x="connsiteX3547" y="connsiteY3547"/>
                  </a:cxn>
                  <a:cxn ang="0">
                    <a:pos x="connsiteX3548" y="connsiteY3548"/>
                  </a:cxn>
                  <a:cxn ang="0">
                    <a:pos x="connsiteX3549" y="connsiteY3549"/>
                  </a:cxn>
                  <a:cxn ang="0">
                    <a:pos x="connsiteX3550" y="connsiteY3550"/>
                  </a:cxn>
                  <a:cxn ang="0">
                    <a:pos x="connsiteX3551" y="connsiteY3551"/>
                  </a:cxn>
                  <a:cxn ang="0">
                    <a:pos x="connsiteX3552" y="connsiteY3552"/>
                  </a:cxn>
                  <a:cxn ang="0">
                    <a:pos x="connsiteX3553" y="connsiteY3553"/>
                  </a:cxn>
                  <a:cxn ang="0">
                    <a:pos x="connsiteX3554" y="connsiteY3554"/>
                  </a:cxn>
                  <a:cxn ang="0">
                    <a:pos x="connsiteX3555" y="connsiteY3555"/>
                  </a:cxn>
                  <a:cxn ang="0">
                    <a:pos x="connsiteX3556" y="connsiteY3556"/>
                  </a:cxn>
                  <a:cxn ang="0">
                    <a:pos x="connsiteX3557" y="connsiteY3557"/>
                  </a:cxn>
                  <a:cxn ang="0">
                    <a:pos x="connsiteX3558" y="connsiteY3558"/>
                  </a:cxn>
                  <a:cxn ang="0">
                    <a:pos x="connsiteX3559" y="connsiteY3559"/>
                  </a:cxn>
                  <a:cxn ang="0">
                    <a:pos x="connsiteX3560" y="connsiteY3560"/>
                  </a:cxn>
                  <a:cxn ang="0">
                    <a:pos x="connsiteX3561" y="connsiteY3561"/>
                  </a:cxn>
                  <a:cxn ang="0">
                    <a:pos x="connsiteX3562" y="connsiteY3562"/>
                  </a:cxn>
                  <a:cxn ang="0">
                    <a:pos x="connsiteX3563" y="connsiteY3563"/>
                  </a:cxn>
                  <a:cxn ang="0">
                    <a:pos x="connsiteX3564" y="connsiteY3564"/>
                  </a:cxn>
                  <a:cxn ang="0">
                    <a:pos x="connsiteX3565" y="connsiteY3565"/>
                  </a:cxn>
                  <a:cxn ang="0">
                    <a:pos x="connsiteX3566" y="connsiteY3566"/>
                  </a:cxn>
                  <a:cxn ang="0">
                    <a:pos x="connsiteX3567" y="connsiteY3567"/>
                  </a:cxn>
                  <a:cxn ang="0">
                    <a:pos x="connsiteX3568" y="connsiteY3568"/>
                  </a:cxn>
                  <a:cxn ang="0">
                    <a:pos x="connsiteX3569" y="connsiteY3569"/>
                  </a:cxn>
                  <a:cxn ang="0">
                    <a:pos x="connsiteX3570" y="connsiteY3570"/>
                  </a:cxn>
                  <a:cxn ang="0">
                    <a:pos x="connsiteX3571" y="connsiteY3571"/>
                  </a:cxn>
                  <a:cxn ang="0">
                    <a:pos x="connsiteX3572" y="connsiteY3572"/>
                  </a:cxn>
                  <a:cxn ang="0">
                    <a:pos x="connsiteX3573" y="connsiteY3573"/>
                  </a:cxn>
                  <a:cxn ang="0">
                    <a:pos x="connsiteX3574" y="connsiteY3574"/>
                  </a:cxn>
                  <a:cxn ang="0">
                    <a:pos x="connsiteX3575" y="connsiteY3575"/>
                  </a:cxn>
                  <a:cxn ang="0">
                    <a:pos x="connsiteX3576" y="connsiteY3576"/>
                  </a:cxn>
                  <a:cxn ang="0">
                    <a:pos x="connsiteX3577" y="connsiteY3577"/>
                  </a:cxn>
                  <a:cxn ang="0">
                    <a:pos x="connsiteX3578" y="connsiteY3578"/>
                  </a:cxn>
                  <a:cxn ang="0">
                    <a:pos x="connsiteX3579" y="connsiteY3579"/>
                  </a:cxn>
                  <a:cxn ang="0">
                    <a:pos x="connsiteX3580" y="connsiteY3580"/>
                  </a:cxn>
                  <a:cxn ang="0">
                    <a:pos x="connsiteX3581" y="connsiteY3581"/>
                  </a:cxn>
                  <a:cxn ang="0">
                    <a:pos x="connsiteX3582" y="connsiteY3582"/>
                  </a:cxn>
                  <a:cxn ang="0">
                    <a:pos x="connsiteX3583" y="connsiteY3583"/>
                  </a:cxn>
                  <a:cxn ang="0">
                    <a:pos x="connsiteX3584" y="connsiteY3584"/>
                  </a:cxn>
                  <a:cxn ang="0">
                    <a:pos x="connsiteX3585" y="connsiteY3585"/>
                  </a:cxn>
                  <a:cxn ang="0">
                    <a:pos x="connsiteX3586" y="connsiteY3586"/>
                  </a:cxn>
                  <a:cxn ang="0">
                    <a:pos x="connsiteX3587" y="connsiteY3587"/>
                  </a:cxn>
                  <a:cxn ang="0">
                    <a:pos x="connsiteX3588" y="connsiteY3588"/>
                  </a:cxn>
                  <a:cxn ang="0">
                    <a:pos x="connsiteX3589" y="connsiteY3589"/>
                  </a:cxn>
                  <a:cxn ang="0">
                    <a:pos x="connsiteX3590" y="connsiteY3590"/>
                  </a:cxn>
                  <a:cxn ang="0">
                    <a:pos x="connsiteX3591" y="connsiteY3591"/>
                  </a:cxn>
                  <a:cxn ang="0">
                    <a:pos x="connsiteX3592" y="connsiteY3592"/>
                  </a:cxn>
                  <a:cxn ang="0">
                    <a:pos x="connsiteX3593" y="connsiteY3593"/>
                  </a:cxn>
                  <a:cxn ang="0">
                    <a:pos x="connsiteX3594" y="connsiteY3594"/>
                  </a:cxn>
                  <a:cxn ang="0">
                    <a:pos x="connsiteX3595" y="connsiteY3595"/>
                  </a:cxn>
                  <a:cxn ang="0">
                    <a:pos x="connsiteX3596" y="connsiteY3596"/>
                  </a:cxn>
                  <a:cxn ang="0">
                    <a:pos x="connsiteX3597" y="connsiteY3597"/>
                  </a:cxn>
                  <a:cxn ang="0">
                    <a:pos x="connsiteX3598" y="connsiteY3598"/>
                  </a:cxn>
                  <a:cxn ang="0">
                    <a:pos x="connsiteX3599" y="connsiteY3599"/>
                  </a:cxn>
                  <a:cxn ang="0">
                    <a:pos x="connsiteX3600" y="connsiteY3600"/>
                  </a:cxn>
                  <a:cxn ang="0">
                    <a:pos x="connsiteX3601" y="connsiteY3601"/>
                  </a:cxn>
                  <a:cxn ang="0">
                    <a:pos x="connsiteX3602" y="connsiteY3602"/>
                  </a:cxn>
                  <a:cxn ang="0">
                    <a:pos x="connsiteX3603" y="connsiteY3603"/>
                  </a:cxn>
                  <a:cxn ang="0">
                    <a:pos x="connsiteX3604" y="connsiteY3604"/>
                  </a:cxn>
                  <a:cxn ang="0">
                    <a:pos x="connsiteX3605" y="connsiteY3605"/>
                  </a:cxn>
                  <a:cxn ang="0">
                    <a:pos x="connsiteX3606" y="connsiteY3606"/>
                  </a:cxn>
                  <a:cxn ang="0">
                    <a:pos x="connsiteX3607" y="connsiteY3607"/>
                  </a:cxn>
                  <a:cxn ang="0">
                    <a:pos x="connsiteX3608" y="connsiteY3608"/>
                  </a:cxn>
                  <a:cxn ang="0">
                    <a:pos x="connsiteX3609" y="connsiteY3609"/>
                  </a:cxn>
                  <a:cxn ang="0">
                    <a:pos x="connsiteX3610" y="connsiteY3610"/>
                  </a:cxn>
                  <a:cxn ang="0">
                    <a:pos x="connsiteX3611" y="connsiteY3611"/>
                  </a:cxn>
                  <a:cxn ang="0">
                    <a:pos x="connsiteX3612" y="connsiteY3612"/>
                  </a:cxn>
                  <a:cxn ang="0">
                    <a:pos x="connsiteX3613" y="connsiteY3613"/>
                  </a:cxn>
                  <a:cxn ang="0">
                    <a:pos x="connsiteX3614" y="connsiteY3614"/>
                  </a:cxn>
                  <a:cxn ang="0">
                    <a:pos x="connsiteX3615" y="connsiteY3615"/>
                  </a:cxn>
                  <a:cxn ang="0">
                    <a:pos x="connsiteX3616" y="connsiteY3616"/>
                  </a:cxn>
                  <a:cxn ang="0">
                    <a:pos x="connsiteX3617" y="connsiteY3617"/>
                  </a:cxn>
                  <a:cxn ang="0">
                    <a:pos x="connsiteX3618" y="connsiteY3618"/>
                  </a:cxn>
                  <a:cxn ang="0">
                    <a:pos x="connsiteX3619" y="connsiteY3619"/>
                  </a:cxn>
                  <a:cxn ang="0">
                    <a:pos x="connsiteX3620" y="connsiteY3620"/>
                  </a:cxn>
                  <a:cxn ang="0">
                    <a:pos x="connsiteX3621" y="connsiteY3621"/>
                  </a:cxn>
                  <a:cxn ang="0">
                    <a:pos x="connsiteX3622" y="connsiteY3622"/>
                  </a:cxn>
                  <a:cxn ang="0">
                    <a:pos x="connsiteX3623" y="connsiteY3623"/>
                  </a:cxn>
                  <a:cxn ang="0">
                    <a:pos x="connsiteX3624" y="connsiteY3624"/>
                  </a:cxn>
                  <a:cxn ang="0">
                    <a:pos x="connsiteX3625" y="connsiteY3625"/>
                  </a:cxn>
                  <a:cxn ang="0">
                    <a:pos x="connsiteX3626" y="connsiteY3626"/>
                  </a:cxn>
                  <a:cxn ang="0">
                    <a:pos x="connsiteX3627" y="connsiteY3627"/>
                  </a:cxn>
                  <a:cxn ang="0">
                    <a:pos x="connsiteX3628" y="connsiteY3628"/>
                  </a:cxn>
                  <a:cxn ang="0">
                    <a:pos x="connsiteX3629" y="connsiteY3629"/>
                  </a:cxn>
                  <a:cxn ang="0">
                    <a:pos x="connsiteX3630" y="connsiteY3630"/>
                  </a:cxn>
                  <a:cxn ang="0">
                    <a:pos x="connsiteX3631" y="connsiteY3631"/>
                  </a:cxn>
                  <a:cxn ang="0">
                    <a:pos x="connsiteX3632" y="connsiteY3632"/>
                  </a:cxn>
                  <a:cxn ang="0">
                    <a:pos x="connsiteX3633" y="connsiteY3633"/>
                  </a:cxn>
                  <a:cxn ang="0">
                    <a:pos x="connsiteX3634" y="connsiteY3634"/>
                  </a:cxn>
                  <a:cxn ang="0">
                    <a:pos x="connsiteX3635" y="connsiteY3635"/>
                  </a:cxn>
                  <a:cxn ang="0">
                    <a:pos x="connsiteX3636" y="connsiteY3636"/>
                  </a:cxn>
                  <a:cxn ang="0">
                    <a:pos x="connsiteX3637" y="connsiteY3637"/>
                  </a:cxn>
                  <a:cxn ang="0">
                    <a:pos x="connsiteX3638" y="connsiteY3638"/>
                  </a:cxn>
                  <a:cxn ang="0">
                    <a:pos x="connsiteX3639" y="connsiteY3639"/>
                  </a:cxn>
                  <a:cxn ang="0">
                    <a:pos x="connsiteX3640" y="connsiteY3640"/>
                  </a:cxn>
                  <a:cxn ang="0">
                    <a:pos x="connsiteX3641" y="connsiteY3641"/>
                  </a:cxn>
                  <a:cxn ang="0">
                    <a:pos x="connsiteX3642" y="connsiteY3642"/>
                  </a:cxn>
                  <a:cxn ang="0">
                    <a:pos x="connsiteX3643" y="connsiteY3643"/>
                  </a:cxn>
                  <a:cxn ang="0">
                    <a:pos x="connsiteX3644" y="connsiteY3644"/>
                  </a:cxn>
                  <a:cxn ang="0">
                    <a:pos x="connsiteX3645" y="connsiteY3645"/>
                  </a:cxn>
                  <a:cxn ang="0">
                    <a:pos x="connsiteX3646" y="connsiteY3646"/>
                  </a:cxn>
                  <a:cxn ang="0">
                    <a:pos x="connsiteX3647" y="connsiteY3647"/>
                  </a:cxn>
                  <a:cxn ang="0">
                    <a:pos x="connsiteX3648" y="connsiteY3648"/>
                  </a:cxn>
                  <a:cxn ang="0">
                    <a:pos x="connsiteX3649" y="connsiteY3649"/>
                  </a:cxn>
                  <a:cxn ang="0">
                    <a:pos x="connsiteX3650" y="connsiteY3650"/>
                  </a:cxn>
                  <a:cxn ang="0">
                    <a:pos x="connsiteX3651" y="connsiteY3651"/>
                  </a:cxn>
                  <a:cxn ang="0">
                    <a:pos x="connsiteX3652" y="connsiteY3652"/>
                  </a:cxn>
                  <a:cxn ang="0">
                    <a:pos x="connsiteX3653" y="connsiteY3653"/>
                  </a:cxn>
                  <a:cxn ang="0">
                    <a:pos x="connsiteX3654" y="connsiteY3654"/>
                  </a:cxn>
                  <a:cxn ang="0">
                    <a:pos x="connsiteX3655" y="connsiteY3655"/>
                  </a:cxn>
                  <a:cxn ang="0">
                    <a:pos x="connsiteX3656" y="connsiteY3656"/>
                  </a:cxn>
                  <a:cxn ang="0">
                    <a:pos x="connsiteX3657" y="connsiteY3657"/>
                  </a:cxn>
                  <a:cxn ang="0">
                    <a:pos x="connsiteX3658" y="connsiteY3658"/>
                  </a:cxn>
                  <a:cxn ang="0">
                    <a:pos x="connsiteX3659" y="connsiteY3659"/>
                  </a:cxn>
                  <a:cxn ang="0">
                    <a:pos x="connsiteX3660" y="connsiteY3660"/>
                  </a:cxn>
                  <a:cxn ang="0">
                    <a:pos x="connsiteX3661" y="connsiteY3661"/>
                  </a:cxn>
                  <a:cxn ang="0">
                    <a:pos x="connsiteX3662" y="connsiteY3662"/>
                  </a:cxn>
                  <a:cxn ang="0">
                    <a:pos x="connsiteX3663" y="connsiteY3663"/>
                  </a:cxn>
                  <a:cxn ang="0">
                    <a:pos x="connsiteX3664" y="connsiteY3664"/>
                  </a:cxn>
                  <a:cxn ang="0">
                    <a:pos x="connsiteX3665" y="connsiteY3665"/>
                  </a:cxn>
                  <a:cxn ang="0">
                    <a:pos x="connsiteX3666" y="connsiteY3666"/>
                  </a:cxn>
                  <a:cxn ang="0">
                    <a:pos x="connsiteX3667" y="connsiteY3667"/>
                  </a:cxn>
                  <a:cxn ang="0">
                    <a:pos x="connsiteX3668" y="connsiteY3668"/>
                  </a:cxn>
                  <a:cxn ang="0">
                    <a:pos x="connsiteX3669" y="connsiteY3669"/>
                  </a:cxn>
                  <a:cxn ang="0">
                    <a:pos x="connsiteX3670" y="connsiteY3670"/>
                  </a:cxn>
                  <a:cxn ang="0">
                    <a:pos x="connsiteX3671" y="connsiteY3671"/>
                  </a:cxn>
                  <a:cxn ang="0">
                    <a:pos x="connsiteX3672" y="connsiteY3672"/>
                  </a:cxn>
                  <a:cxn ang="0">
                    <a:pos x="connsiteX3673" y="connsiteY3673"/>
                  </a:cxn>
                  <a:cxn ang="0">
                    <a:pos x="connsiteX3674" y="connsiteY3674"/>
                  </a:cxn>
                  <a:cxn ang="0">
                    <a:pos x="connsiteX3675" y="connsiteY3675"/>
                  </a:cxn>
                  <a:cxn ang="0">
                    <a:pos x="connsiteX3676" y="connsiteY3676"/>
                  </a:cxn>
                  <a:cxn ang="0">
                    <a:pos x="connsiteX3677" y="connsiteY3677"/>
                  </a:cxn>
                  <a:cxn ang="0">
                    <a:pos x="connsiteX3678" y="connsiteY3678"/>
                  </a:cxn>
                  <a:cxn ang="0">
                    <a:pos x="connsiteX3679" y="connsiteY3679"/>
                  </a:cxn>
                  <a:cxn ang="0">
                    <a:pos x="connsiteX3680" y="connsiteY3680"/>
                  </a:cxn>
                  <a:cxn ang="0">
                    <a:pos x="connsiteX3681" y="connsiteY3681"/>
                  </a:cxn>
                  <a:cxn ang="0">
                    <a:pos x="connsiteX3682" y="connsiteY3682"/>
                  </a:cxn>
                  <a:cxn ang="0">
                    <a:pos x="connsiteX3683" y="connsiteY3683"/>
                  </a:cxn>
                  <a:cxn ang="0">
                    <a:pos x="connsiteX3684" y="connsiteY3684"/>
                  </a:cxn>
                  <a:cxn ang="0">
                    <a:pos x="connsiteX3685" y="connsiteY3685"/>
                  </a:cxn>
                  <a:cxn ang="0">
                    <a:pos x="connsiteX3686" y="connsiteY3686"/>
                  </a:cxn>
                  <a:cxn ang="0">
                    <a:pos x="connsiteX3687" y="connsiteY3687"/>
                  </a:cxn>
                  <a:cxn ang="0">
                    <a:pos x="connsiteX3688" y="connsiteY3688"/>
                  </a:cxn>
                  <a:cxn ang="0">
                    <a:pos x="connsiteX3689" y="connsiteY3689"/>
                  </a:cxn>
                  <a:cxn ang="0">
                    <a:pos x="connsiteX3690" y="connsiteY3690"/>
                  </a:cxn>
                  <a:cxn ang="0">
                    <a:pos x="connsiteX3691" y="connsiteY3691"/>
                  </a:cxn>
                  <a:cxn ang="0">
                    <a:pos x="connsiteX3692" y="connsiteY3692"/>
                  </a:cxn>
                  <a:cxn ang="0">
                    <a:pos x="connsiteX3693" y="connsiteY3693"/>
                  </a:cxn>
                  <a:cxn ang="0">
                    <a:pos x="connsiteX3694" y="connsiteY3694"/>
                  </a:cxn>
                  <a:cxn ang="0">
                    <a:pos x="connsiteX3695" y="connsiteY3695"/>
                  </a:cxn>
                  <a:cxn ang="0">
                    <a:pos x="connsiteX3696" y="connsiteY3696"/>
                  </a:cxn>
                  <a:cxn ang="0">
                    <a:pos x="connsiteX3697" y="connsiteY3697"/>
                  </a:cxn>
                  <a:cxn ang="0">
                    <a:pos x="connsiteX3698" y="connsiteY3698"/>
                  </a:cxn>
                  <a:cxn ang="0">
                    <a:pos x="connsiteX3699" y="connsiteY3699"/>
                  </a:cxn>
                  <a:cxn ang="0">
                    <a:pos x="connsiteX3700" y="connsiteY3700"/>
                  </a:cxn>
                  <a:cxn ang="0">
                    <a:pos x="connsiteX3701" y="connsiteY3701"/>
                  </a:cxn>
                  <a:cxn ang="0">
                    <a:pos x="connsiteX3702" y="connsiteY3702"/>
                  </a:cxn>
                  <a:cxn ang="0">
                    <a:pos x="connsiteX3703" y="connsiteY3703"/>
                  </a:cxn>
                  <a:cxn ang="0">
                    <a:pos x="connsiteX3704" y="connsiteY3704"/>
                  </a:cxn>
                  <a:cxn ang="0">
                    <a:pos x="connsiteX3705" y="connsiteY3705"/>
                  </a:cxn>
                  <a:cxn ang="0">
                    <a:pos x="connsiteX3706" y="connsiteY3706"/>
                  </a:cxn>
                  <a:cxn ang="0">
                    <a:pos x="connsiteX3707" y="connsiteY3707"/>
                  </a:cxn>
                  <a:cxn ang="0">
                    <a:pos x="connsiteX3708" y="connsiteY3708"/>
                  </a:cxn>
                  <a:cxn ang="0">
                    <a:pos x="connsiteX3709" y="connsiteY3709"/>
                  </a:cxn>
                  <a:cxn ang="0">
                    <a:pos x="connsiteX3710" y="connsiteY3710"/>
                  </a:cxn>
                  <a:cxn ang="0">
                    <a:pos x="connsiteX3711" y="connsiteY3711"/>
                  </a:cxn>
                  <a:cxn ang="0">
                    <a:pos x="connsiteX3712" y="connsiteY3712"/>
                  </a:cxn>
                  <a:cxn ang="0">
                    <a:pos x="connsiteX3713" y="connsiteY3713"/>
                  </a:cxn>
                  <a:cxn ang="0">
                    <a:pos x="connsiteX3714" y="connsiteY3714"/>
                  </a:cxn>
                  <a:cxn ang="0">
                    <a:pos x="connsiteX3715" y="connsiteY3715"/>
                  </a:cxn>
                  <a:cxn ang="0">
                    <a:pos x="connsiteX3716" y="connsiteY3716"/>
                  </a:cxn>
                  <a:cxn ang="0">
                    <a:pos x="connsiteX3717" y="connsiteY3717"/>
                  </a:cxn>
                  <a:cxn ang="0">
                    <a:pos x="connsiteX3718" y="connsiteY3718"/>
                  </a:cxn>
                  <a:cxn ang="0">
                    <a:pos x="connsiteX3719" y="connsiteY3719"/>
                  </a:cxn>
                  <a:cxn ang="0">
                    <a:pos x="connsiteX3720" y="connsiteY3720"/>
                  </a:cxn>
                  <a:cxn ang="0">
                    <a:pos x="connsiteX3721" y="connsiteY3721"/>
                  </a:cxn>
                  <a:cxn ang="0">
                    <a:pos x="connsiteX3722" y="connsiteY3722"/>
                  </a:cxn>
                  <a:cxn ang="0">
                    <a:pos x="connsiteX3723" y="connsiteY3723"/>
                  </a:cxn>
                  <a:cxn ang="0">
                    <a:pos x="connsiteX3724" y="connsiteY3724"/>
                  </a:cxn>
                  <a:cxn ang="0">
                    <a:pos x="connsiteX3725" y="connsiteY3725"/>
                  </a:cxn>
                  <a:cxn ang="0">
                    <a:pos x="connsiteX3726" y="connsiteY3726"/>
                  </a:cxn>
                  <a:cxn ang="0">
                    <a:pos x="connsiteX3727" y="connsiteY3727"/>
                  </a:cxn>
                  <a:cxn ang="0">
                    <a:pos x="connsiteX3728" y="connsiteY3728"/>
                  </a:cxn>
                  <a:cxn ang="0">
                    <a:pos x="connsiteX3729" y="connsiteY3729"/>
                  </a:cxn>
                  <a:cxn ang="0">
                    <a:pos x="connsiteX3730" y="connsiteY3730"/>
                  </a:cxn>
                  <a:cxn ang="0">
                    <a:pos x="connsiteX3731" y="connsiteY3731"/>
                  </a:cxn>
                  <a:cxn ang="0">
                    <a:pos x="connsiteX3732" y="connsiteY3732"/>
                  </a:cxn>
                  <a:cxn ang="0">
                    <a:pos x="connsiteX3733" y="connsiteY3733"/>
                  </a:cxn>
                  <a:cxn ang="0">
                    <a:pos x="connsiteX3734" y="connsiteY3734"/>
                  </a:cxn>
                  <a:cxn ang="0">
                    <a:pos x="connsiteX3735" y="connsiteY3735"/>
                  </a:cxn>
                  <a:cxn ang="0">
                    <a:pos x="connsiteX3736" y="connsiteY3736"/>
                  </a:cxn>
                  <a:cxn ang="0">
                    <a:pos x="connsiteX3737" y="connsiteY3737"/>
                  </a:cxn>
                  <a:cxn ang="0">
                    <a:pos x="connsiteX3738" y="connsiteY3738"/>
                  </a:cxn>
                  <a:cxn ang="0">
                    <a:pos x="connsiteX3739" y="connsiteY3739"/>
                  </a:cxn>
                  <a:cxn ang="0">
                    <a:pos x="connsiteX3740" y="connsiteY3740"/>
                  </a:cxn>
                  <a:cxn ang="0">
                    <a:pos x="connsiteX3741" y="connsiteY3741"/>
                  </a:cxn>
                  <a:cxn ang="0">
                    <a:pos x="connsiteX3742" y="connsiteY3742"/>
                  </a:cxn>
                  <a:cxn ang="0">
                    <a:pos x="connsiteX3743" y="connsiteY3743"/>
                  </a:cxn>
                  <a:cxn ang="0">
                    <a:pos x="connsiteX3744" y="connsiteY3744"/>
                  </a:cxn>
                  <a:cxn ang="0">
                    <a:pos x="connsiteX3745" y="connsiteY3745"/>
                  </a:cxn>
                  <a:cxn ang="0">
                    <a:pos x="connsiteX3746" y="connsiteY3746"/>
                  </a:cxn>
                  <a:cxn ang="0">
                    <a:pos x="connsiteX3747" y="connsiteY3747"/>
                  </a:cxn>
                  <a:cxn ang="0">
                    <a:pos x="connsiteX3748" y="connsiteY3748"/>
                  </a:cxn>
                  <a:cxn ang="0">
                    <a:pos x="connsiteX3749" y="connsiteY3749"/>
                  </a:cxn>
                  <a:cxn ang="0">
                    <a:pos x="connsiteX3750" y="connsiteY3750"/>
                  </a:cxn>
                  <a:cxn ang="0">
                    <a:pos x="connsiteX3751" y="connsiteY3751"/>
                  </a:cxn>
                  <a:cxn ang="0">
                    <a:pos x="connsiteX3752" y="connsiteY3752"/>
                  </a:cxn>
                  <a:cxn ang="0">
                    <a:pos x="connsiteX3753" y="connsiteY3753"/>
                  </a:cxn>
                  <a:cxn ang="0">
                    <a:pos x="connsiteX3754" y="connsiteY3754"/>
                  </a:cxn>
                  <a:cxn ang="0">
                    <a:pos x="connsiteX3755" y="connsiteY3755"/>
                  </a:cxn>
                  <a:cxn ang="0">
                    <a:pos x="connsiteX3756" y="connsiteY3756"/>
                  </a:cxn>
                  <a:cxn ang="0">
                    <a:pos x="connsiteX3757" y="connsiteY3757"/>
                  </a:cxn>
                  <a:cxn ang="0">
                    <a:pos x="connsiteX3758" y="connsiteY3758"/>
                  </a:cxn>
                  <a:cxn ang="0">
                    <a:pos x="connsiteX3759" y="connsiteY3759"/>
                  </a:cxn>
                  <a:cxn ang="0">
                    <a:pos x="connsiteX3760" y="connsiteY3760"/>
                  </a:cxn>
                  <a:cxn ang="0">
                    <a:pos x="connsiteX3761" y="connsiteY3761"/>
                  </a:cxn>
                  <a:cxn ang="0">
                    <a:pos x="connsiteX3762" y="connsiteY3762"/>
                  </a:cxn>
                  <a:cxn ang="0">
                    <a:pos x="connsiteX3763" y="connsiteY3763"/>
                  </a:cxn>
                  <a:cxn ang="0">
                    <a:pos x="connsiteX3764" y="connsiteY3764"/>
                  </a:cxn>
                  <a:cxn ang="0">
                    <a:pos x="connsiteX3765" y="connsiteY3765"/>
                  </a:cxn>
                  <a:cxn ang="0">
                    <a:pos x="connsiteX3766" y="connsiteY3766"/>
                  </a:cxn>
                  <a:cxn ang="0">
                    <a:pos x="connsiteX3767" y="connsiteY3767"/>
                  </a:cxn>
                  <a:cxn ang="0">
                    <a:pos x="connsiteX3768" y="connsiteY3768"/>
                  </a:cxn>
                  <a:cxn ang="0">
                    <a:pos x="connsiteX3769" y="connsiteY3769"/>
                  </a:cxn>
                  <a:cxn ang="0">
                    <a:pos x="connsiteX3770" y="connsiteY3770"/>
                  </a:cxn>
                  <a:cxn ang="0">
                    <a:pos x="connsiteX3771" y="connsiteY3771"/>
                  </a:cxn>
                  <a:cxn ang="0">
                    <a:pos x="connsiteX3772" y="connsiteY3772"/>
                  </a:cxn>
                  <a:cxn ang="0">
                    <a:pos x="connsiteX3773" y="connsiteY3773"/>
                  </a:cxn>
                  <a:cxn ang="0">
                    <a:pos x="connsiteX3774" y="connsiteY3774"/>
                  </a:cxn>
                  <a:cxn ang="0">
                    <a:pos x="connsiteX3775" y="connsiteY3775"/>
                  </a:cxn>
                  <a:cxn ang="0">
                    <a:pos x="connsiteX3776" y="connsiteY3776"/>
                  </a:cxn>
                  <a:cxn ang="0">
                    <a:pos x="connsiteX3777" y="connsiteY3777"/>
                  </a:cxn>
                  <a:cxn ang="0">
                    <a:pos x="connsiteX3778" y="connsiteY3778"/>
                  </a:cxn>
                  <a:cxn ang="0">
                    <a:pos x="connsiteX3779" y="connsiteY3779"/>
                  </a:cxn>
                  <a:cxn ang="0">
                    <a:pos x="connsiteX3780" y="connsiteY3780"/>
                  </a:cxn>
                  <a:cxn ang="0">
                    <a:pos x="connsiteX3781" y="connsiteY3781"/>
                  </a:cxn>
                  <a:cxn ang="0">
                    <a:pos x="connsiteX3782" y="connsiteY3782"/>
                  </a:cxn>
                  <a:cxn ang="0">
                    <a:pos x="connsiteX3783" y="connsiteY3783"/>
                  </a:cxn>
                  <a:cxn ang="0">
                    <a:pos x="connsiteX3784" y="connsiteY3784"/>
                  </a:cxn>
                  <a:cxn ang="0">
                    <a:pos x="connsiteX3785" y="connsiteY3785"/>
                  </a:cxn>
                  <a:cxn ang="0">
                    <a:pos x="connsiteX3786" y="connsiteY3786"/>
                  </a:cxn>
                  <a:cxn ang="0">
                    <a:pos x="connsiteX3787" y="connsiteY3787"/>
                  </a:cxn>
                  <a:cxn ang="0">
                    <a:pos x="connsiteX3788" y="connsiteY3788"/>
                  </a:cxn>
                  <a:cxn ang="0">
                    <a:pos x="connsiteX3789" y="connsiteY3789"/>
                  </a:cxn>
                  <a:cxn ang="0">
                    <a:pos x="connsiteX3790" y="connsiteY3790"/>
                  </a:cxn>
                  <a:cxn ang="0">
                    <a:pos x="connsiteX3791" y="connsiteY3791"/>
                  </a:cxn>
                  <a:cxn ang="0">
                    <a:pos x="connsiteX3792" y="connsiteY3792"/>
                  </a:cxn>
                  <a:cxn ang="0">
                    <a:pos x="connsiteX3793" y="connsiteY3793"/>
                  </a:cxn>
                  <a:cxn ang="0">
                    <a:pos x="connsiteX3794" y="connsiteY3794"/>
                  </a:cxn>
                  <a:cxn ang="0">
                    <a:pos x="connsiteX3795" y="connsiteY3795"/>
                  </a:cxn>
                  <a:cxn ang="0">
                    <a:pos x="connsiteX3796" y="connsiteY3796"/>
                  </a:cxn>
                  <a:cxn ang="0">
                    <a:pos x="connsiteX3797" y="connsiteY3797"/>
                  </a:cxn>
                  <a:cxn ang="0">
                    <a:pos x="connsiteX3798" y="connsiteY3798"/>
                  </a:cxn>
                  <a:cxn ang="0">
                    <a:pos x="connsiteX3799" y="connsiteY3799"/>
                  </a:cxn>
                  <a:cxn ang="0">
                    <a:pos x="connsiteX3800" y="connsiteY3800"/>
                  </a:cxn>
                  <a:cxn ang="0">
                    <a:pos x="connsiteX3801" y="connsiteY3801"/>
                  </a:cxn>
                  <a:cxn ang="0">
                    <a:pos x="connsiteX3802" y="connsiteY3802"/>
                  </a:cxn>
                  <a:cxn ang="0">
                    <a:pos x="connsiteX3803" y="connsiteY3803"/>
                  </a:cxn>
                  <a:cxn ang="0">
                    <a:pos x="connsiteX3804" y="connsiteY3804"/>
                  </a:cxn>
                  <a:cxn ang="0">
                    <a:pos x="connsiteX3805" y="connsiteY3805"/>
                  </a:cxn>
                  <a:cxn ang="0">
                    <a:pos x="connsiteX3806" y="connsiteY3806"/>
                  </a:cxn>
                  <a:cxn ang="0">
                    <a:pos x="connsiteX3807" y="connsiteY3807"/>
                  </a:cxn>
                  <a:cxn ang="0">
                    <a:pos x="connsiteX3808" y="connsiteY3808"/>
                  </a:cxn>
                  <a:cxn ang="0">
                    <a:pos x="connsiteX3809" y="connsiteY3809"/>
                  </a:cxn>
                  <a:cxn ang="0">
                    <a:pos x="connsiteX3810" y="connsiteY3810"/>
                  </a:cxn>
                  <a:cxn ang="0">
                    <a:pos x="connsiteX3811" y="connsiteY3811"/>
                  </a:cxn>
                  <a:cxn ang="0">
                    <a:pos x="connsiteX3812" y="connsiteY3812"/>
                  </a:cxn>
                  <a:cxn ang="0">
                    <a:pos x="connsiteX3813" y="connsiteY3813"/>
                  </a:cxn>
                  <a:cxn ang="0">
                    <a:pos x="connsiteX3814" y="connsiteY3814"/>
                  </a:cxn>
                  <a:cxn ang="0">
                    <a:pos x="connsiteX3815" y="connsiteY3815"/>
                  </a:cxn>
                  <a:cxn ang="0">
                    <a:pos x="connsiteX3816" y="connsiteY3816"/>
                  </a:cxn>
                  <a:cxn ang="0">
                    <a:pos x="connsiteX3817" y="connsiteY3817"/>
                  </a:cxn>
                  <a:cxn ang="0">
                    <a:pos x="connsiteX3818" y="connsiteY3818"/>
                  </a:cxn>
                  <a:cxn ang="0">
                    <a:pos x="connsiteX3819" y="connsiteY3819"/>
                  </a:cxn>
                  <a:cxn ang="0">
                    <a:pos x="connsiteX3820" y="connsiteY3820"/>
                  </a:cxn>
                  <a:cxn ang="0">
                    <a:pos x="connsiteX3821" y="connsiteY3821"/>
                  </a:cxn>
                  <a:cxn ang="0">
                    <a:pos x="connsiteX3822" y="connsiteY3822"/>
                  </a:cxn>
                  <a:cxn ang="0">
                    <a:pos x="connsiteX3823" y="connsiteY3823"/>
                  </a:cxn>
                  <a:cxn ang="0">
                    <a:pos x="connsiteX3824" y="connsiteY3824"/>
                  </a:cxn>
                  <a:cxn ang="0">
                    <a:pos x="connsiteX3825" y="connsiteY3825"/>
                  </a:cxn>
                  <a:cxn ang="0">
                    <a:pos x="connsiteX3826" y="connsiteY3826"/>
                  </a:cxn>
                  <a:cxn ang="0">
                    <a:pos x="connsiteX3827" y="connsiteY3827"/>
                  </a:cxn>
                  <a:cxn ang="0">
                    <a:pos x="connsiteX3828" y="connsiteY3828"/>
                  </a:cxn>
                  <a:cxn ang="0">
                    <a:pos x="connsiteX3829" y="connsiteY3829"/>
                  </a:cxn>
                  <a:cxn ang="0">
                    <a:pos x="connsiteX3830" y="connsiteY3830"/>
                  </a:cxn>
                  <a:cxn ang="0">
                    <a:pos x="connsiteX3831" y="connsiteY3831"/>
                  </a:cxn>
                  <a:cxn ang="0">
                    <a:pos x="connsiteX3832" y="connsiteY3832"/>
                  </a:cxn>
                  <a:cxn ang="0">
                    <a:pos x="connsiteX3833" y="connsiteY3833"/>
                  </a:cxn>
                  <a:cxn ang="0">
                    <a:pos x="connsiteX3834" y="connsiteY3834"/>
                  </a:cxn>
                  <a:cxn ang="0">
                    <a:pos x="connsiteX3835" y="connsiteY3835"/>
                  </a:cxn>
                  <a:cxn ang="0">
                    <a:pos x="connsiteX3836" y="connsiteY3836"/>
                  </a:cxn>
                  <a:cxn ang="0">
                    <a:pos x="connsiteX3837" y="connsiteY3837"/>
                  </a:cxn>
                  <a:cxn ang="0">
                    <a:pos x="connsiteX3838" y="connsiteY3838"/>
                  </a:cxn>
                  <a:cxn ang="0">
                    <a:pos x="connsiteX3839" y="connsiteY3839"/>
                  </a:cxn>
                  <a:cxn ang="0">
                    <a:pos x="connsiteX3840" y="connsiteY3840"/>
                  </a:cxn>
                  <a:cxn ang="0">
                    <a:pos x="connsiteX3841" y="connsiteY3841"/>
                  </a:cxn>
                  <a:cxn ang="0">
                    <a:pos x="connsiteX3842" y="connsiteY3842"/>
                  </a:cxn>
                  <a:cxn ang="0">
                    <a:pos x="connsiteX3843" y="connsiteY3843"/>
                  </a:cxn>
                  <a:cxn ang="0">
                    <a:pos x="connsiteX3844" y="connsiteY3844"/>
                  </a:cxn>
                  <a:cxn ang="0">
                    <a:pos x="connsiteX3845" y="connsiteY3845"/>
                  </a:cxn>
                  <a:cxn ang="0">
                    <a:pos x="connsiteX3846" y="connsiteY3846"/>
                  </a:cxn>
                  <a:cxn ang="0">
                    <a:pos x="connsiteX3847" y="connsiteY3847"/>
                  </a:cxn>
                  <a:cxn ang="0">
                    <a:pos x="connsiteX3848" y="connsiteY3848"/>
                  </a:cxn>
                  <a:cxn ang="0">
                    <a:pos x="connsiteX3849" y="connsiteY3849"/>
                  </a:cxn>
                  <a:cxn ang="0">
                    <a:pos x="connsiteX3850" y="connsiteY3850"/>
                  </a:cxn>
                  <a:cxn ang="0">
                    <a:pos x="connsiteX3851" y="connsiteY3851"/>
                  </a:cxn>
                  <a:cxn ang="0">
                    <a:pos x="connsiteX3852" y="connsiteY3852"/>
                  </a:cxn>
                  <a:cxn ang="0">
                    <a:pos x="connsiteX3853" y="connsiteY3853"/>
                  </a:cxn>
                  <a:cxn ang="0">
                    <a:pos x="connsiteX3854" y="connsiteY3854"/>
                  </a:cxn>
                  <a:cxn ang="0">
                    <a:pos x="connsiteX3855" y="connsiteY3855"/>
                  </a:cxn>
                  <a:cxn ang="0">
                    <a:pos x="connsiteX3856" y="connsiteY3856"/>
                  </a:cxn>
                  <a:cxn ang="0">
                    <a:pos x="connsiteX3857" y="connsiteY3857"/>
                  </a:cxn>
                  <a:cxn ang="0">
                    <a:pos x="connsiteX3858" y="connsiteY3858"/>
                  </a:cxn>
                  <a:cxn ang="0">
                    <a:pos x="connsiteX3859" y="connsiteY3859"/>
                  </a:cxn>
                  <a:cxn ang="0">
                    <a:pos x="connsiteX3860" y="connsiteY3860"/>
                  </a:cxn>
                  <a:cxn ang="0">
                    <a:pos x="connsiteX3861" y="connsiteY3861"/>
                  </a:cxn>
                  <a:cxn ang="0">
                    <a:pos x="connsiteX3862" y="connsiteY3862"/>
                  </a:cxn>
                  <a:cxn ang="0">
                    <a:pos x="connsiteX3863" y="connsiteY3863"/>
                  </a:cxn>
                  <a:cxn ang="0">
                    <a:pos x="connsiteX3864" y="connsiteY3864"/>
                  </a:cxn>
                  <a:cxn ang="0">
                    <a:pos x="connsiteX3865" y="connsiteY3865"/>
                  </a:cxn>
                  <a:cxn ang="0">
                    <a:pos x="connsiteX3866" y="connsiteY3866"/>
                  </a:cxn>
                  <a:cxn ang="0">
                    <a:pos x="connsiteX3867" y="connsiteY3867"/>
                  </a:cxn>
                  <a:cxn ang="0">
                    <a:pos x="connsiteX3868" y="connsiteY3868"/>
                  </a:cxn>
                  <a:cxn ang="0">
                    <a:pos x="connsiteX3869" y="connsiteY3869"/>
                  </a:cxn>
                  <a:cxn ang="0">
                    <a:pos x="connsiteX3870" y="connsiteY3870"/>
                  </a:cxn>
                  <a:cxn ang="0">
                    <a:pos x="connsiteX3871" y="connsiteY3871"/>
                  </a:cxn>
                  <a:cxn ang="0">
                    <a:pos x="connsiteX3872" y="connsiteY3872"/>
                  </a:cxn>
                  <a:cxn ang="0">
                    <a:pos x="connsiteX3873" y="connsiteY3873"/>
                  </a:cxn>
                  <a:cxn ang="0">
                    <a:pos x="connsiteX3874" y="connsiteY3874"/>
                  </a:cxn>
                  <a:cxn ang="0">
                    <a:pos x="connsiteX3875" y="connsiteY3875"/>
                  </a:cxn>
                  <a:cxn ang="0">
                    <a:pos x="connsiteX3876" y="connsiteY3876"/>
                  </a:cxn>
                  <a:cxn ang="0">
                    <a:pos x="connsiteX3877" y="connsiteY3877"/>
                  </a:cxn>
                  <a:cxn ang="0">
                    <a:pos x="connsiteX3878" y="connsiteY3878"/>
                  </a:cxn>
                  <a:cxn ang="0">
                    <a:pos x="connsiteX3879" y="connsiteY3879"/>
                  </a:cxn>
                  <a:cxn ang="0">
                    <a:pos x="connsiteX3880" y="connsiteY3880"/>
                  </a:cxn>
                  <a:cxn ang="0">
                    <a:pos x="connsiteX3881" y="connsiteY3881"/>
                  </a:cxn>
                  <a:cxn ang="0">
                    <a:pos x="connsiteX3882" y="connsiteY3882"/>
                  </a:cxn>
                  <a:cxn ang="0">
                    <a:pos x="connsiteX3883" y="connsiteY3883"/>
                  </a:cxn>
                  <a:cxn ang="0">
                    <a:pos x="connsiteX3884" y="connsiteY3884"/>
                  </a:cxn>
                  <a:cxn ang="0">
                    <a:pos x="connsiteX3885" y="connsiteY3885"/>
                  </a:cxn>
                  <a:cxn ang="0">
                    <a:pos x="connsiteX3886" y="connsiteY3886"/>
                  </a:cxn>
                  <a:cxn ang="0">
                    <a:pos x="connsiteX3887" y="connsiteY3887"/>
                  </a:cxn>
                  <a:cxn ang="0">
                    <a:pos x="connsiteX3888" y="connsiteY3888"/>
                  </a:cxn>
                  <a:cxn ang="0">
                    <a:pos x="connsiteX3889" y="connsiteY3889"/>
                  </a:cxn>
                  <a:cxn ang="0">
                    <a:pos x="connsiteX3890" y="connsiteY3890"/>
                  </a:cxn>
                  <a:cxn ang="0">
                    <a:pos x="connsiteX3891" y="connsiteY3891"/>
                  </a:cxn>
                  <a:cxn ang="0">
                    <a:pos x="connsiteX3892" y="connsiteY3892"/>
                  </a:cxn>
                  <a:cxn ang="0">
                    <a:pos x="connsiteX3893" y="connsiteY3893"/>
                  </a:cxn>
                  <a:cxn ang="0">
                    <a:pos x="connsiteX3894" y="connsiteY3894"/>
                  </a:cxn>
                  <a:cxn ang="0">
                    <a:pos x="connsiteX3895" y="connsiteY3895"/>
                  </a:cxn>
                  <a:cxn ang="0">
                    <a:pos x="connsiteX3896" y="connsiteY3896"/>
                  </a:cxn>
                  <a:cxn ang="0">
                    <a:pos x="connsiteX3897" y="connsiteY3897"/>
                  </a:cxn>
                  <a:cxn ang="0">
                    <a:pos x="connsiteX3898" y="connsiteY3898"/>
                  </a:cxn>
                  <a:cxn ang="0">
                    <a:pos x="connsiteX3899" y="connsiteY3899"/>
                  </a:cxn>
                  <a:cxn ang="0">
                    <a:pos x="connsiteX3900" y="connsiteY3900"/>
                  </a:cxn>
                  <a:cxn ang="0">
                    <a:pos x="connsiteX3901" y="connsiteY3901"/>
                  </a:cxn>
                  <a:cxn ang="0">
                    <a:pos x="connsiteX3902" y="connsiteY3902"/>
                  </a:cxn>
                  <a:cxn ang="0">
                    <a:pos x="connsiteX3903" y="connsiteY3903"/>
                  </a:cxn>
                  <a:cxn ang="0">
                    <a:pos x="connsiteX3904" y="connsiteY3904"/>
                  </a:cxn>
                  <a:cxn ang="0">
                    <a:pos x="connsiteX3905" y="connsiteY3905"/>
                  </a:cxn>
                  <a:cxn ang="0">
                    <a:pos x="connsiteX3906" y="connsiteY3906"/>
                  </a:cxn>
                  <a:cxn ang="0">
                    <a:pos x="connsiteX3907" y="connsiteY3907"/>
                  </a:cxn>
                  <a:cxn ang="0">
                    <a:pos x="connsiteX3908" y="connsiteY3908"/>
                  </a:cxn>
                  <a:cxn ang="0">
                    <a:pos x="connsiteX3909" y="connsiteY3909"/>
                  </a:cxn>
                  <a:cxn ang="0">
                    <a:pos x="connsiteX3910" y="connsiteY3910"/>
                  </a:cxn>
                  <a:cxn ang="0">
                    <a:pos x="connsiteX3911" y="connsiteY3911"/>
                  </a:cxn>
                  <a:cxn ang="0">
                    <a:pos x="connsiteX3912" y="connsiteY3912"/>
                  </a:cxn>
                  <a:cxn ang="0">
                    <a:pos x="connsiteX3913" y="connsiteY3913"/>
                  </a:cxn>
                  <a:cxn ang="0">
                    <a:pos x="connsiteX3914" y="connsiteY3914"/>
                  </a:cxn>
                  <a:cxn ang="0">
                    <a:pos x="connsiteX3915" y="connsiteY3915"/>
                  </a:cxn>
                  <a:cxn ang="0">
                    <a:pos x="connsiteX3916" y="connsiteY3916"/>
                  </a:cxn>
                  <a:cxn ang="0">
                    <a:pos x="connsiteX3917" y="connsiteY3917"/>
                  </a:cxn>
                  <a:cxn ang="0">
                    <a:pos x="connsiteX3918" y="connsiteY3918"/>
                  </a:cxn>
                  <a:cxn ang="0">
                    <a:pos x="connsiteX3919" y="connsiteY3919"/>
                  </a:cxn>
                  <a:cxn ang="0">
                    <a:pos x="connsiteX3920" y="connsiteY3920"/>
                  </a:cxn>
                  <a:cxn ang="0">
                    <a:pos x="connsiteX3921" y="connsiteY3921"/>
                  </a:cxn>
                  <a:cxn ang="0">
                    <a:pos x="connsiteX3922" y="connsiteY3922"/>
                  </a:cxn>
                  <a:cxn ang="0">
                    <a:pos x="connsiteX3923" y="connsiteY3923"/>
                  </a:cxn>
                  <a:cxn ang="0">
                    <a:pos x="connsiteX3924" y="connsiteY3924"/>
                  </a:cxn>
                  <a:cxn ang="0">
                    <a:pos x="connsiteX3925" y="connsiteY3925"/>
                  </a:cxn>
                  <a:cxn ang="0">
                    <a:pos x="connsiteX3926" y="connsiteY3926"/>
                  </a:cxn>
                  <a:cxn ang="0">
                    <a:pos x="connsiteX3927" y="connsiteY3927"/>
                  </a:cxn>
                  <a:cxn ang="0">
                    <a:pos x="connsiteX3928" y="connsiteY3928"/>
                  </a:cxn>
                  <a:cxn ang="0">
                    <a:pos x="connsiteX3929" y="connsiteY3929"/>
                  </a:cxn>
                  <a:cxn ang="0">
                    <a:pos x="connsiteX3930" y="connsiteY3930"/>
                  </a:cxn>
                  <a:cxn ang="0">
                    <a:pos x="connsiteX3931" y="connsiteY3931"/>
                  </a:cxn>
                  <a:cxn ang="0">
                    <a:pos x="connsiteX3932" y="connsiteY3932"/>
                  </a:cxn>
                  <a:cxn ang="0">
                    <a:pos x="connsiteX3933" y="connsiteY3933"/>
                  </a:cxn>
                  <a:cxn ang="0">
                    <a:pos x="connsiteX3934" y="connsiteY3934"/>
                  </a:cxn>
                  <a:cxn ang="0">
                    <a:pos x="connsiteX3935" y="connsiteY3935"/>
                  </a:cxn>
                  <a:cxn ang="0">
                    <a:pos x="connsiteX3936" y="connsiteY3936"/>
                  </a:cxn>
                  <a:cxn ang="0">
                    <a:pos x="connsiteX3937" y="connsiteY3937"/>
                  </a:cxn>
                  <a:cxn ang="0">
                    <a:pos x="connsiteX3938" y="connsiteY3938"/>
                  </a:cxn>
                  <a:cxn ang="0">
                    <a:pos x="connsiteX3939" y="connsiteY3939"/>
                  </a:cxn>
                  <a:cxn ang="0">
                    <a:pos x="connsiteX3940" y="connsiteY3940"/>
                  </a:cxn>
                  <a:cxn ang="0">
                    <a:pos x="connsiteX3941" y="connsiteY3941"/>
                  </a:cxn>
                  <a:cxn ang="0">
                    <a:pos x="connsiteX3942" y="connsiteY3942"/>
                  </a:cxn>
                  <a:cxn ang="0">
                    <a:pos x="connsiteX3943" y="connsiteY3943"/>
                  </a:cxn>
                  <a:cxn ang="0">
                    <a:pos x="connsiteX3944" y="connsiteY3944"/>
                  </a:cxn>
                  <a:cxn ang="0">
                    <a:pos x="connsiteX3945" y="connsiteY3945"/>
                  </a:cxn>
                  <a:cxn ang="0">
                    <a:pos x="connsiteX3946" y="connsiteY3946"/>
                  </a:cxn>
                  <a:cxn ang="0">
                    <a:pos x="connsiteX3947" y="connsiteY3947"/>
                  </a:cxn>
                  <a:cxn ang="0">
                    <a:pos x="connsiteX3948" y="connsiteY3948"/>
                  </a:cxn>
                  <a:cxn ang="0">
                    <a:pos x="connsiteX3949" y="connsiteY3949"/>
                  </a:cxn>
                  <a:cxn ang="0">
                    <a:pos x="connsiteX3950" y="connsiteY3950"/>
                  </a:cxn>
                  <a:cxn ang="0">
                    <a:pos x="connsiteX3951" y="connsiteY3951"/>
                  </a:cxn>
                  <a:cxn ang="0">
                    <a:pos x="connsiteX3952" y="connsiteY3952"/>
                  </a:cxn>
                  <a:cxn ang="0">
                    <a:pos x="connsiteX3953" y="connsiteY3953"/>
                  </a:cxn>
                  <a:cxn ang="0">
                    <a:pos x="connsiteX3954" y="connsiteY3954"/>
                  </a:cxn>
                  <a:cxn ang="0">
                    <a:pos x="connsiteX3955" y="connsiteY3955"/>
                  </a:cxn>
                  <a:cxn ang="0">
                    <a:pos x="connsiteX3956" y="connsiteY3956"/>
                  </a:cxn>
                  <a:cxn ang="0">
                    <a:pos x="connsiteX3957" y="connsiteY3957"/>
                  </a:cxn>
                  <a:cxn ang="0">
                    <a:pos x="connsiteX3958" y="connsiteY3958"/>
                  </a:cxn>
                  <a:cxn ang="0">
                    <a:pos x="connsiteX3959" y="connsiteY3959"/>
                  </a:cxn>
                  <a:cxn ang="0">
                    <a:pos x="connsiteX3960" y="connsiteY3960"/>
                  </a:cxn>
                  <a:cxn ang="0">
                    <a:pos x="connsiteX3961" y="connsiteY3961"/>
                  </a:cxn>
                  <a:cxn ang="0">
                    <a:pos x="connsiteX3962" y="connsiteY3962"/>
                  </a:cxn>
                  <a:cxn ang="0">
                    <a:pos x="connsiteX3963" y="connsiteY3963"/>
                  </a:cxn>
                  <a:cxn ang="0">
                    <a:pos x="connsiteX3964" y="connsiteY3964"/>
                  </a:cxn>
                  <a:cxn ang="0">
                    <a:pos x="connsiteX3965" y="connsiteY3965"/>
                  </a:cxn>
                  <a:cxn ang="0">
                    <a:pos x="connsiteX3966" y="connsiteY3966"/>
                  </a:cxn>
                  <a:cxn ang="0">
                    <a:pos x="connsiteX3967" y="connsiteY3967"/>
                  </a:cxn>
                  <a:cxn ang="0">
                    <a:pos x="connsiteX3968" y="connsiteY3968"/>
                  </a:cxn>
                  <a:cxn ang="0">
                    <a:pos x="connsiteX3969" y="connsiteY3969"/>
                  </a:cxn>
                  <a:cxn ang="0">
                    <a:pos x="connsiteX3970" y="connsiteY3970"/>
                  </a:cxn>
                  <a:cxn ang="0">
                    <a:pos x="connsiteX3971" y="connsiteY3971"/>
                  </a:cxn>
                  <a:cxn ang="0">
                    <a:pos x="connsiteX3972" y="connsiteY3972"/>
                  </a:cxn>
                  <a:cxn ang="0">
                    <a:pos x="connsiteX3973" y="connsiteY3973"/>
                  </a:cxn>
                  <a:cxn ang="0">
                    <a:pos x="connsiteX3974" y="connsiteY3974"/>
                  </a:cxn>
                  <a:cxn ang="0">
                    <a:pos x="connsiteX3975" y="connsiteY3975"/>
                  </a:cxn>
                  <a:cxn ang="0">
                    <a:pos x="connsiteX3976" y="connsiteY3976"/>
                  </a:cxn>
                  <a:cxn ang="0">
                    <a:pos x="connsiteX3977" y="connsiteY3977"/>
                  </a:cxn>
                  <a:cxn ang="0">
                    <a:pos x="connsiteX3978" y="connsiteY3978"/>
                  </a:cxn>
                  <a:cxn ang="0">
                    <a:pos x="connsiteX3979" y="connsiteY3979"/>
                  </a:cxn>
                  <a:cxn ang="0">
                    <a:pos x="connsiteX3980" y="connsiteY3980"/>
                  </a:cxn>
                  <a:cxn ang="0">
                    <a:pos x="connsiteX3981" y="connsiteY3981"/>
                  </a:cxn>
                  <a:cxn ang="0">
                    <a:pos x="connsiteX3982" y="connsiteY3982"/>
                  </a:cxn>
                  <a:cxn ang="0">
                    <a:pos x="connsiteX3983" y="connsiteY3983"/>
                  </a:cxn>
                  <a:cxn ang="0">
                    <a:pos x="connsiteX3984" y="connsiteY3984"/>
                  </a:cxn>
                  <a:cxn ang="0">
                    <a:pos x="connsiteX3985" y="connsiteY3985"/>
                  </a:cxn>
                  <a:cxn ang="0">
                    <a:pos x="connsiteX3986" y="connsiteY3986"/>
                  </a:cxn>
                  <a:cxn ang="0">
                    <a:pos x="connsiteX3987" y="connsiteY3987"/>
                  </a:cxn>
                  <a:cxn ang="0">
                    <a:pos x="connsiteX3988" y="connsiteY3988"/>
                  </a:cxn>
                  <a:cxn ang="0">
                    <a:pos x="connsiteX3989" y="connsiteY3989"/>
                  </a:cxn>
                  <a:cxn ang="0">
                    <a:pos x="connsiteX3990" y="connsiteY3990"/>
                  </a:cxn>
                  <a:cxn ang="0">
                    <a:pos x="connsiteX3991" y="connsiteY3991"/>
                  </a:cxn>
                  <a:cxn ang="0">
                    <a:pos x="connsiteX3992" y="connsiteY3992"/>
                  </a:cxn>
                  <a:cxn ang="0">
                    <a:pos x="connsiteX3993" y="connsiteY3993"/>
                  </a:cxn>
                  <a:cxn ang="0">
                    <a:pos x="connsiteX3994" y="connsiteY3994"/>
                  </a:cxn>
                  <a:cxn ang="0">
                    <a:pos x="connsiteX3995" y="connsiteY3995"/>
                  </a:cxn>
                  <a:cxn ang="0">
                    <a:pos x="connsiteX3996" y="connsiteY3996"/>
                  </a:cxn>
                  <a:cxn ang="0">
                    <a:pos x="connsiteX3997" y="connsiteY3997"/>
                  </a:cxn>
                  <a:cxn ang="0">
                    <a:pos x="connsiteX3998" y="connsiteY3998"/>
                  </a:cxn>
                  <a:cxn ang="0">
                    <a:pos x="connsiteX3999" y="connsiteY3999"/>
                  </a:cxn>
                  <a:cxn ang="0">
                    <a:pos x="connsiteX4000" y="connsiteY4000"/>
                  </a:cxn>
                  <a:cxn ang="0">
                    <a:pos x="connsiteX4001" y="connsiteY4001"/>
                  </a:cxn>
                  <a:cxn ang="0">
                    <a:pos x="connsiteX4002" y="connsiteY4002"/>
                  </a:cxn>
                  <a:cxn ang="0">
                    <a:pos x="connsiteX4003" y="connsiteY4003"/>
                  </a:cxn>
                  <a:cxn ang="0">
                    <a:pos x="connsiteX4004" y="connsiteY4004"/>
                  </a:cxn>
                  <a:cxn ang="0">
                    <a:pos x="connsiteX4005" y="connsiteY4005"/>
                  </a:cxn>
                  <a:cxn ang="0">
                    <a:pos x="connsiteX4006" y="connsiteY4006"/>
                  </a:cxn>
                  <a:cxn ang="0">
                    <a:pos x="connsiteX4007" y="connsiteY4007"/>
                  </a:cxn>
                  <a:cxn ang="0">
                    <a:pos x="connsiteX4008" y="connsiteY4008"/>
                  </a:cxn>
                  <a:cxn ang="0">
                    <a:pos x="connsiteX4009" y="connsiteY4009"/>
                  </a:cxn>
                  <a:cxn ang="0">
                    <a:pos x="connsiteX4010" y="connsiteY4010"/>
                  </a:cxn>
                  <a:cxn ang="0">
                    <a:pos x="connsiteX4011" y="connsiteY4011"/>
                  </a:cxn>
                  <a:cxn ang="0">
                    <a:pos x="connsiteX4012" y="connsiteY4012"/>
                  </a:cxn>
                  <a:cxn ang="0">
                    <a:pos x="connsiteX4013" y="connsiteY4013"/>
                  </a:cxn>
                  <a:cxn ang="0">
                    <a:pos x="connsiteX4014" y="connsiteY4014"/>
                  </a:cxn>
                  <a:cxn ang="0">
                    <a:pos x="connsiteX4015" y="connsiteY4015"/>
                  </a:cxn>
                  <a:cxn ang="0">
                    <a:pos x="connsiteX4016" y="connsiteY4016"/>
                  </a:cxn>
                  <a:cxn ang="0">
                    <a:pos x="connsiteX4017" y="connsiteY4017"/>
                  </a:cxn>
                  <a:cxn ang="0">
                    <a:pos x="connsiteX4018" y="connsiteY4018"/>
                  </a:cxn>
                  <a:cxn ang="0">
                    <a:pos x="connsiteX4019" y="connsiteY4019"/>
                  </a:cxn>
                  <a:cxn ang="0">
                    <a:pos x="connsiteX4020" y="connsiteY4020"/>
                  </a:cxn>
                  <a:cxn ang="0">
                    <a:pos x="connsiteX4021" y="connsiteY4021"/>
                  </a:cxn>
                  <a:cxn ang="0">
                    <a:pos x="connsiteX4022" y="connsiteY4022"/>
                  </a:cxn>
                  <a:cxn ang="0">
                    <a:pos x="connsiteX4023" y="connsiteY4023"/>
                  </a:cxn>
                  <a:cxn ang="0">
                    <a:pos x="connsiteX4024" y="connsiteY4024"/>
                  </a:cxn>
                  <a:cxn ang="0">
                    <a:pos x="connsiteX4025" y="connsiteY4025"/>
                  </a:cxn>
                  <a:cxn ang="0">
                    <a:pos x="connsiteX4026" y="connsiteY4026"/>
                  </a:cxn>
                  <a:cxn ang="0">
                    <a:pos x="connsiteX4027" y="connsiteY4027"/>
                  </a:cxn>
                  <a:cxn ang="0">
                    <a:pos x="connsiteX4028" y="connsiteY4028"/>
                  </a:cxn>
                  <a:cxn ang="0">
                    <a:pos x="connsiteX4029" y="connsiteY4029"/>
                  </a:cxn>
                  <a:cxn ang="0">
                    <a:pos x="connsiteX4030" y="connsiteY4030"/>
                  </a:cxn>
                  <a:cxn ang="0">
                    <a:pos x="connsiteX4031" y="connsiteY4031"/>
                  </a:cxn>
                  <a:cxn ang="0">
                    <a:pos x="connsiteX4032" y="connsiteY4032"/>
                  </a:cxn>
                  <a:cxn ang="0">
                    <a:pos x="connsiteX4033" y="connsiteY4033"/>
                  </a:cxn>
                  <a:cxn ang="0">
                    <a:pos x="connsiteX4034" y="connsiteY4034"/>
                  </a:cxn>
                  <a:cxn ang="0">
                    <a:pos x="connsiteX4035" y="connsiteY4035"/>
                  </a:cxn>
                  <a:cxn ang="0">
                    <a:pos x="connsiteX4036" y="connsiteY4036"/>
                  </a:cxn>
                  <a:cxn ang="0">
                    <a:pos x="connsiteX4037" y="connsiteY4037"/>
                  </a:cxn>
                  <a:cxn ang="0">
                    <a:pos x="connsiteX4038" y="connsiteY4038"/>
                  </a:cxn>
                  <a:cxn ang="0">
                    <a:pos x="connsiteX4039" y="connsiteY4039"/>
                  </a:cxn>
                  <a:cxn ang="0">
                    <a:pos x="connsiteX4040" y="connsiteY4040"/>
                  </a:cxn>
                  <a:cxn ang="0">
                    <a:pos x="connsiteX4041" y="connsiteY4041"/>
                  </a:cxn>
                  <a:cxn ang="0">
                    <a:pos x="connsiteX4042" y="connsiteY4042"/>
                  </a:cxn>
                  <a:cxn ang="0">
                    <a:pos x="connsiteX4043" y="connsiteY4043"/>
                  </a:cxn>
                  <a:cxn ang="0">
                    <a:pos x="connsiteX4044" y="connsiteY4044"/>
                  </a:cxn>
                  <a:cxn ang="0">
                    <a:pos x="connsiteX4045" y="connsiteY4045"/>
                  </a:cxn>
                  <a:cxn ang="0">
                    <a:pos x="connsiteX4046" y="connsiteY4046"/>
                  </a:cxn>
                  <a:cxn ang="0">
                    <a:pos x="connsiteX4047" y="connsiteY4047"/>
                  </a:cxn>
                  <a:cxn ang="0">
                    <a:pos x="connsiteX4048" y="connsiteY4048"/>
                  </a:cxn>
                  <a:cxn ang="0">
                    <a:pos x="connsiteX4049" y="connsiteY4049"/>
                  </a:cxn>
                  <a:cxn ang="0">
                    <a:pos x="connsiteX4050" y="connsiteY4050"/>
                  </a:cxn>
                  <a:cxn ang="0">
                    <a:pos x="connsiteX4051" y="connsiteY4051"/>
                  </a:cxn>
                  <a:cxn ang="0">
                    <a:pos x="connsiteX4052" y="connsiteY4052"/>
                  </a:cxn>
                  <a:cxn ang="0">
                    <a:pos x="connsiteX4053" y="connsiteY4053"/>
                  </a:cxn>
                  <a:cxn ang="0">
                    <a:pos x="connsiteX4054" y="connsiteY4054"/>
                  </a:cxn>
                  <a:cxn ang="0">
                    <a:pos x="connsiteX4055" y="connsiteY4055"/>
                  </a:cxn>
                  <a:cxn ang="0">
                    <a:pos x="connsiteX4056" y="connsiteY4056"/>
                  </a:cxn>
                  <a:cxn ang="0">
                    <a:pos x="connsiteX4057" y="connsiteY4057"/>
                  </a:cxn>
                  <a:cxn ang="0">
                    <a:pos x="connsiteX4058" y="connsiteY4058"/>
                  </a:cxn>
                  <a:cxn ang="0">
                    <a:pos x="connsiteX4059" y="connsiteY4059"/>
                  </a:cxn>
                  <a:cxn ang="0">
                    <a:pos x="connsiteX4060" y="connsiteY4060"/>
                  </a:cxn>
                  <a:cxn ang="0">
                    <a:pos x="connsiteX4061" y="connsiteY4061"/>
                  </a:cxn>
                  <a:cxn ang="0">
                    <a:pos x="connsiteX4062" y="connsiteY4062"/>
                  </a:cxn>
                  <a:cxn ang="0">
                    <a:pos x="connsiteX4063" y="connsiteY4063"/>
                  </a:cxn>
                  <a:cxn ang="0">
                    <a:pos x="connsiteX4064" y="connsiteY4064"/>
                  </a:cxn>
                  <a:cxn ang="0">
                    <a:pos x="connsiteX4065" y="connsiteY4065"/>
                  </a:cxn>
                  <a:cxn ang="0">
                    <a:pos x="connsiteX4066" y="connsiteY4066"/>
                  </a:cxn>
                  <a:cxn ang="0">
                    <a:pos x="connsiteX4067" y="connsiteY4067"/>
                  </a:cxn>
                  <a:cxn ang="0">
                    <a:pos x="connsiteX4068" y="connsiteY4068"/>
                  </a:cxn>
                  <a:cxn ang="0">
                    <a:pos x="connsiteX4069" y="connsiteY4069"/>
                  </a:cxn>
                  <a:cxn ang="0">
                    <a:pos x="connsiteX4070" y="connsiteY4070"/>
                  </a:cxn>
                  <a:cxn ang="0">
                    <a:pos x="connsiteX4071" y="connsiteY4071"/>
                  </a:cxn>
                  <a:cxn ang="0">
                    <a:pos x="connsiteX4072" y="connsiteY4072"/>
                  </a:cxn>
                  <a:cxn ang="0">
                    <a:pos x="connsiteX4073" y="connsiteY4073"/>
                  </a:cxn>
                  <a:cxn ang="0">
                    <a:pos x="connsiteX4074" y="connsiteY4074"/>
                  </a:cxn>
                  <a:cxn ang="0">
                    <a:pos x="connsiteX4075" y="connsiteY4075"/>
                  </a:cxn>
                  <a:cxn ang="0">
                    <a:pos x="connsiteX4076" y="connsiteY4076"/>
                  </a:cxn>
                  <a:cxn ang="0">
                    <a:pos x="connsiteX4077" y="connsiteY4077"/>
                  </a:cxn>
                  <a:cxn ang="0">
                    <a:pos x="connsiteX4078" y="connsiteY4078"/>
                  </a:cxn>
                  <a:cxn ang="0">
                    <a:pos x="connsiteX4079" y="connsiteY4079"/>
                  </a:cxn>
                  <a:cxn ang="0">
                    <a:pos x="connsiteX4080" y="connsiteY4080"/>
                  </a:cxn>
                  <a:cxn ang="0">
                    <a:pos x="connsiteX4081" y="connsiteY4081"/>
                  </a:cxn>
                  <a:cxn ang="0">
                    <a:pos x="connsiteX4082" y="connsiteY4082"/>
                  </a:cxn>
                  <a:cxn ang="0">
                    <a:pos x="connsiteX4083" y="connsiteY4083"/>
                  </a:cxn>
                  <a:cxn ang="0">
                    <a:pos x="connsiteX4084" y="connsiteY4084"/>
                  </a:cxn>
                  <a:cxn ang="0">
                    <a:pos x="connsiteX4085" y="connsiteY4085"/>
                  </a:cxn>
                  <a:cxn ang="0">
                    <a:pos x="connsiteX4086" y="connsiteY4086"/>
                  </a:cxn>
                  <a:cxn ang="0">
                    <a:pos x="connsiteX4087" y="connsiteY4087"/>
                  </a:cxn>
                  <a:cxn ang="0">
                    <a:pos x="connsiteX4088" y="connsiteY4088"/>
                  </a:cxn>
                  <a:cxn ang="0">
                    <a:pos x="connsiteX4089" y="connsiteY4089"/>
                  </a:cxn>
                  <a:cxn ang="0">
                    <a:pos x="connsiteX4090" y="connsiteY4090"/>
                  </a:cxn>
                  <a:cxn ang="0">
                    <a:pos x="connsiteX4091" y="connsiteY4091"/>
                  </a:cxn>
                  <a:cxn ang="0">
                    <a:pos x="connsiteX4092" y="connsiteY4092"/>
                  </a:cxn>
                  <a:cxn ang="0">
                    <a:pos x="connsiteX4093" y="connsiteY4093"/>
                  </a:cxn>
                  <a:cxn ang="0">
                    <a:pos x="connsiteX4094" y="connsiteY4094"/>
                  </a:cxn>
                  <a:cxn ang="0">
                    <a:pos x="connsiteX4095" y="connsiteY4095"/>
                  </a:cxn>
                  <a:cxn ang="0">
                    <a:pos x="connsiteX4096" y="connsiteY4096"/>
                  </a:cxn>
                  <a:cxn ang="0">
                    <a:pos x="connsiteX4097" y="connsiteY4097"/>
                  </a:cxn>
                  <a:cxn ang="0">
                    <a:pos x="connsiteX4098" y="connsiteY4098"/>
                  </a:cxn>
                  <a:cxn ang="0">
                    <a:pos x="connsiteX4099" y="connsiteY4099"/>
                  </a:cxn>
                  <a:cxn ang="0">
                    <a:pos x="connsiteX4100" y="connsiteY4100"/>
                  </a:cxn>
                  <a:cxn ang="0">
                    <a:pos x="connsiteX4101" y="connsiteY4101"/>
                  </a:cxn>
                  <a:cxn ang="0">
                    <a:pos x="connsiteX4102" y="connsiteY4102"/>
                  </a:cxn>
                  <a:cxn ang="0">
                    <a:pos x="connsiteX4103" y="connsiteY4103"/>
                  </a:cxn>
                  <a:cxn ang="0">
                    <a:pos x="connsiteX4104" y="connsiteY4104"/>
                  </a:cxn>
                  <a:cxn ang="0">
                    <a:pos x="connsiteX4105" y="connsiteY4105"/>
                  </a:cxn>
                  <a:cxn ang="0">
                    <a:pos x="connsiteX4106" y="connsiteY4106"/>
                  </a:cxn>
                  <a:cxn ang="0">
                    <a:pos x="connsiteX4107" y="connsiteY4107"/>
                  </a:cxn>
                  <a:cxn ang="0">
                    <a:pos x="connsiteX4108" y="connsiteY4108"/>
                  </a:cxn>
                  <a:cxn ang="0">
                    <a:pos x="connsiteX4109" y="connsiteY4109"/>
                  </a:cxn>
                  <a:cxn ang="0">
                    <a:pos x="connsiteX4110" y="connsiteY4110"/>
                  </a:cxn>
                  <a:cxn ang="0">
                    <a:pos x="connsiteX4111" y="connsiteY4111"/>
                  </a:cxn>
                  <a:cxn ang="0">
                    <a:pos x="connsiteX4112" y="connsiteY4112"/>
                  </a:cxn>
                  <a:cxn ang="0">
                    <a:pos x="connsiteX4113" y="connsiteY4113"/>
                  </a:cxn>
                  <a:cxn ang="0">
                    <a:pos x="connsiteX4114" y="connsiteY4114"/>
                  </a:cxn>
                  <a:cxn ang="0">
                    <a:pos x="connsiteX4115" y="connsiteY4115"/>
                  </a:cxn>
                  <a:cxn ang="0">
                    <a:pos x="connsiteX4116" y="connsiteY4116"/>
                  </a:cxn>
                  <a:cxn ang="0">
                    <a:pos x="connsiteX4117" y="connsiteY4117"/>
                  </a:cxn>
                  <a:cxn ang="0">
                    <a:pos x="connsiteX4118" y="connsiteY4118"/>
                  </a:cxn>
                  <a:cxn ang="0">
                    <a:pos x="connsiteX4119" y="connsiteY4119"/>
                  </a:cxn>
                  <a:cxn ang="0">
                    <a:pos x="connsiteX4120" y="connsiteY4120"/>
                  </a:cxn>
                  <a:cxn ang="0">
                    <a:pos x="connsiteX4121" y="connsiteY4121"/>
                  </a:cxn>
                  <a:cxn ang="0">
                    <a:pos x="connsiteX4122" y="connsiteY4122"/>
                  </a:cxn>
                  <a:cxn ang="0">
                    <a:pos x="connsiteX4123" y="connsiteY4123"/>
                  </a:cxn>
                  <a:cxn ang="0">
                    <a:pos x="connsiteX4124" y="connsiteY4124"/>
                  </a:cxn>
                  <a:cxn ang="0">
                    <a:pos x="connsiteX4125" y="connsiteY4125"/>
                  </a:cxn>
                  <a:cxn ang="0">
                    <a:pos x="connsiteX4126" y="connsiteY4126"/>
                  </a:cxn>
                  <a:cxn ang="0">
                    <a:pos x="connsiteX4127" y="connsiteY4127"/>
                  </a:cxn>
                  <a:cxn ang="0">
                    <a:pos x="connsiteX4128" y="connsiteY4128"/>
                  </a:cxn>
                  <a:cxn ang="0">
                    <a:pos x="connsiteX4129" y="connsiteY4129"/>
                  </a:cxn>
                  <a:cxn ang="0">
                    <a:pos x="connsiteX4130" y="connsiteY4130"/>
                  </a:cxn>
                  <a:cxn ang="0">
                    <a:pos x="connsiteX4131" y="connsiteY4131"/>
                  </a:cxn>
                  <a:cxn ang="0">
                    <a:pos x="connsiteX4132" y="connsiteY4132"/>
                  </a:cxn>
                  <a:cxn ang="0">
                    <a:pos x="connsiteX4133" y="connsiteY4133"/>
                  </a:cxn>
                  <a:cxn ang="0">
                    <a:pos x="connsiteX4134" y="connsiteY4134"/>
                  </a:cxn>
                  <a:cxn ang="0">
                    <a:pos x="connsiteX4135" y="connsiteY4135"/>
                  </a:cxn>
                  <a:cxn ang="0">
                    <a:pos x="connsiteX4136" y="connsiteY4136"/>
                  </a:cxn>
                  <a:cxn ang="0">
                    <a:pos x="connsiteX4137" y="connsiteY4137"/>
                  </a:cxn>
                  <a:cxn ang="0">
                    <a:pos x="connsiteX4138" y="connsiteY4138"/>
                  </a:cxn>
                  <a:cxn ang="0">
                    <a:pos x="connsiteX4139" y="connsiteY4139"/>
                  </a:cxn>
                  <a:cxn ang="0">
                    <a:pos x="connsiteX4140" y="connsiteY4140"/>
                  </a:cxn>
                  <a:cxn ang="0">
                    <a:pos x="connsiteX4141" y="connsiteY4141"/>
                  </a:cxn>
                  <a:cxn ang="0">
                    <a:pos x="connsiteX4142" y="connsiteY4142"/>
                  </a:cxn>
                  <a:cxn ang="0">
                    <a:pos x="connsiteX4143" y="connsiteY4143"/>
                  </a:cxn>
                  <a:cxn ang="0">
                    <a:pos x="connsiteX4144" y="connsiteY4144"/>
                  </a:cxn>
                  <a:cxn ang="0">
                    <a:pos x="connsiteX4145" y="connsiteY4145"/>
                  </a:cxn>
                  <a:cxn ang="0">
                    <a:pos x="connsiteX4146" y="connsiteY4146"/>
                  </a:cxn>
                  <a:cxn ang="0">
                    <a:pos x="connsiteX4147" y="connsiteY4147"/>
                  </a:cxn>
                  <a:cxn ang="0">
                    <a:pos x="connsiteX4148" y="connsiteY4148"/>
                  </a:cxn>
                  <a:cxn ang="0">
                    <a:pos x="connsiteX4149" y="connsiteY4149"/>
                  </a:cxn>
                  <a:cxn ang="0">
                    <a:pos x="connsiteX4150" y="connsiteY4150"/>
                  </a:cxn>
                  <a:cxn ang="0">
                    <a:pos x="connsiteX4151" y="connsiteY4151"/>
                  </a:cxn>
                  <a:cxn ang="0">
                    <a:pos x="connsiteX4152" y="connsiteY4152"/>
                  </a:cxn>
                  <a:cxn ang="0">
                    <a:pos x="connsiteX4153" y="connsiteY4153"/>
                  </a:cxn>
                  <a:cxn ang="0">
                    <a:pos x="connsiteX4154" y="connsiteY4154"/>
                  </a:cxn>
                  <a:cxn ang="0">
                    <a:pos x="connsiteX4155" y="connsiteY4155"/>
                  </a:cxn>
                  <a:cxn ang="0">
                    <a:pos x="connsiteX4156" y="connsiteY4156"/>
                  </a:cxn>
                  <a:cxn ang="0">
                    <a:pos x="connsiteX4157" y="connsiteY4157"/>
                  </a:cxn>
                  <a:cxn ang="0">
                    <a:pos x="connsiteX4158" y="connsiteY4158"/>
                  </a:cxn>
                  <a:cxn ang="0">
                    <a:pos x="connsiteX4159" y="connsiteY4159"/>
                  </a:cxn>
                  <a:cxn ang="0">
                    <a:pos x="connsiteX4160" y="connsiteY4160"/>
                  </a:cxn>
                  <a:cxn ang="0">
                    <a:pos x="connsiteX4161" y="connsiteY4161"/>
                  </a:cxn>
                  <a:cxn ang="0">
                    <a:pos x="connsiteX4162" y="connsiteY4162"/>
                  </a:cxn>
                  <a:cxn ang="0">
                    <a:pos x="connsiteX4163" y="connsiteY4163"/>
                  </a:cxn>
                  <a:cxn ang="0">
                    <a:pos x="connsiteX4164" y="connsiteY4164"/>
                  </a:cxn>
                  <a:cxn ang="0">
                    <a:pos x="connsiteX4165" y="connsiteY4165"/>
                  </a:cxn>
                  <a:cxn ang="0">
                    <a:pos x="connsiteX4166" y="connsiteY4166"/>
                  </a:cxn>
                  <a:cxn ang="0">
                    <a:pos x="connsiteX4167" y="connsiteY4167"/>
                  </a:cxn>
                  <a:cxn ang="0">
                    <a:pos x="connsiteX4168" y="connsiteY4168"/>
                  </a:cxn>
                  <a:cxn ang="0">
                    <a:pos x="connsiteX4169" y="connsiteY4169"/>
                  </a:cxn>
                  <a:cxn ang="0">
                    <a:pos x="connsiteX4170" y="connsiteY4170"/>
                  </a:cxn>
                  <a:cxn ang="0">
                    <a:pos x="connsiteX4171" y="connsiteY4171"/>
                  </a:cxn>
                  <a:cxn ang="0">
                    <a:pos x="connsiteX4172" y="connsiteY4172"/>
                  </a:cxn>
                  <a:cxn ang="0">
                    <a:pos x="connsiteX4173" y="connsiteY4173"/>
                  </a:cxn>
                  <a:cxn ang="0">
                    <a:pos x="connsiteX4174" y="connsiteY4174"/>
                  </a:cxn>
                  <a:cxn ang="0">
                    <a:pos x="connsiteX4175" y="connsiteY4175"/>
                  </a:cxn>
                  <a:cxn ang="0">
                    <a:pos x="connsiteX4176" y="connsiteY4176"/>
                  </a:cxn>
                  <a:cxn ang="0">
                    <a:pos x="connsiteX4177" y="connsiteY4177"/>
                  </a:cxn>
                  <a:cxn ang="0">
                    <a:pos x="connsiteX4178" y="connsiteY4178"/>
                  </a:cxn>
                  <a:cxn ang="0">
                    <a:pos x="connsiteX4179" y="connsiteY4179"/>
                  </a:cxn>
                  <a:cxn ang="0">
                    <a:pos x="connsiteX4180" y="connsiteY4180"/>
                  </a:cxn>
                  <a:cxn ang="0">
                    <a:pos x="connsiteX4181" y="connsiteY4181"/>
                  </a:cxn>
                  <a:cxn ang="0">
                    <a:pos x="connsiteX4182" y="connsiteY4182"/>
                  </a:cxn>
                  <a:cxn ang="0">
                    <a:pos x="connsiteX4183" y="connsiteY4183"/>
                  </a:cxn>
                  <a:cxn ang="0">
                    <a:pos x="connsiteX4184" y="connsiteY4184"/>
                  </a:cxn>
                  <a:cxn ang="0">
                    <a:pos x="connsiteX4185" y="connsiteY4185"/>
                  </a:cxn>
                  <a:cxn ang="0">
                    <a:pos x="connsiteX4186" y="connsiteY4186"/>
                  </a:cxn>
                  <a:cxn ang="0">
                    <a:pos x="connsiteX4187" y="connsiteY4187"/>
                  </a:cxn>
                  <a:cxn ang="0">
                    <a:pos x="connsiteX4188" y="connsiteY4188"/>
                  </a:cxn>
                  <a:cxn ang="0">
                    <a:pos x="connsiteX4189" y="connsiteY4189"/>
                  </a:cxn>
                  <a:cxn ang="0">
                    <a:pos x="connsiteX4190" y="connsiteY4190"/>
                  </a:cxn>
                  <a:cxn ang="0">
                    <a:pos x="connsiteX4191" y="connsiteY4191"/>
                  </a:cxn>
                  <a:cxn ang="0">
                    <a:pos x="connsiteX4192" y="connsiteY4192"/>
                  </a:cxn>
                  <a:cxn ang="0">
                    <a:pos x="connsiteX4193" y="connsiteY4193"/>
                  </a:cxn>
                  <a:cxn ang="0">
                    <a:pos x="connsiteX4194" y="connsiteY4194"/>
                  </a:cxn>
                  <a:cxn ang="0">
                    <a:pos x="connsiteX4195" y="connsiteY4195"/>
                  </a:cxn>
                  <a:cxn ang="0">
                    <a:pos x="connsiteX4196" y="connsiteY4196"/>
                  </a:cxn>
                  <a:cxn ang="0">
                    <a:pos x="connsiteX4197" y="connsiteY4197"/>
                  </a:cxn>
                  <a:cxn ang="0">
                    <a:pos x="connsiteX4198" y="connsiteY4198"/>
                  </a:cxn>
                  <a:cxn ang="0">
                    <a:pos x="connsiteX4199" y="connsiteY4199"/>
                  </a:cxn>
                  <a:cxn ang="0">
                    <a:pos x="connsiteX4200" y="connsiteY4200"/>
                  </a:cxn>
                  <a:cxn ang="0">
                    <a:pos x="connsiteX4201" y="connsiteY4201"/>
                  </a:cxn>
                  <a:cxn ang="0">
                    <a:pos x="connsiteX4202" y="connsiteY4202"/>
                  </a:cxn>
                  <a:cxn ang="0">
                    <a:pos x="connsiteX4203" y="connsiteY4203"/>
                  </a:cxn>
                  <a:cxn ang="0">
                    <a:pos x="connsiteX4204" y="connsiteY4204"/>
                  </a:cxn>
                  <a:cxn ang="0">
                    <a:pos x="connsiteX4205" y="connsiteY4205"/>
                  </a:cxn>
                  <a:cxn ang="0">
                    <a:pos x="connsiteX4206" y="connsiteY4206"/>
                  </a:cxn>
                  <a:cxn ang="0">
                    <a:pos x="connsiteX4207" y="connsiteY4207"/>
                  </a:cxn>
                  <a:cxn ang="0">
                    <a:pos x="connsiteX4208" y="connsiteY4208"/>
                  </a:cxn>
                  <a:cxn ang="0">
                    <a:pos x="connsiteX4209" y="connsiteY4209"/>
                  </a:cxn>
                  <a:cxn ang="0">
                    <a:pos x="connsiteX4210" y="connsiteY4210"/>
                  </a:cxn>
                  <a:cxn ang="0">
                    <a:pos x="connsiteX4211" y="connsiteY4211"/>
                  </a:cxn>
                  <a:cxn ang="0">
                    <a:pos x="connsiteX4212" y="connsiteY4212"/>
                  </a:cxn>
                  <a:cxn ang="0">
                    <a:pos x="connsiteX4213" y="connsiteY4213"/>
                  </a:cxn>
                  <a:cxn ang="0">
                    <a:pos x="connsiteX4214" y="connsiteY4214"/>
                  </a:cxn>
                  <a:cxn ang="0">
                    <a:pos x="connsiteX4215" y="connsiteY4215"/>
                  </a:cxn>
                  <a:cxn ang="0">
                    <a:pos x="connsiteX4216" y="connsiteY4216"/>
                  </a:cxn>
                  <a:cxn ang="0">
                    <a:pos x="connsiteX4217" y="connsiteY4217"/>
                  </a:cxn>
                  <a:cxn ang="0">
                    <a:pos x="connsiteX4218" y="connsiteY4218"/>
                  </a:cxn>
                  <a:cxn ang="0">
                    <a:pos x="connsiteX4219" y="connsiteY4219"/>
                  </a:cxn>
                  <a:cxn ang="0">
                    <a:pos x="connsiteX4220" y="connsiteY4220"/>
                  </a:cxn>
                  <a:cxn ang="0">
                    <a:pos x="connsiteX4221" y="connsiteY4221"/>
                  </a:cxn>
                  <a:cxn ang="0">
                    <a:pos x="connsiteX4222" y="connsiteY4222"/>
                  </a:cxn>
                  <a:cxn ang="0">
                    <a:pos x="connsiteX4223" y="connsiteY4223"/>
                  </a:cxn>
                  <a:cxn ang="0">
                    <a:pos x="connsiteX4224" y="connsiteY4224"/>
                  </a:cxn>
                  <a:cxn ang="0">
                    <a:pos x="connsiteX4225" y="connsiteY4225"/>
                  </a:cxn>
                  <a:cxn ang="0">
                    <a:pos x="connsiteX4226" y="connsiteY4226"/>
                  </a:cxn>
                  <a:cxn ang="0">
                    <a:pos x="connsiteX4227" y="connsiteY4227"/>
                  </a:cxn>
                  <a:cxn ang="0">
                    <a:pos x="connsiteX4228" y="connsiteY4228"/>
                  </a:cxn>
                  <a:cxn ang="0">
                    <a:pos x="connsiteX4229" y="connsiteY4229"/>
                  </a:cxn>
                  <a:cxn ang="0">
                    <a:pos x="connsiteX4230" y="connsiteY4230"/>
                  </a:cxn>
                  <a:cxn ang="0">
                    <a:pos x="connsiteX4231" y="connsiteY4231"/>
                  </a:cxn>
                  <a:cxn ang="0">
                    <a:pos x="connsiteX4232" y="connsiteY4232"/>
                  </a:cxn>
                  <a:cxn ang="0">
                    <a:pos x="connsiteX4233" y="connsiteY4233"/>
                  </a:cxn>
                  <a:cxn ang="0">
                    <a:pos x="connsiteX4234" y="connsiteY4234"/>
                  </a:cxn>
                  <a:cxn ang="0">
                    <a:pos x="connsiteX4235" y="connsiteY4235"/>
                  </a:cxn>
                  <a:cxn ang="0">
                    <a:pos x="connsiteX4236" y="connsiteY4236"/>
                  </a:cxn>
                  <a:cxn ang="0">
                    <a:pos x="connsiteX4237" y="connsiteY4237"/>
                  </a:cxn>
                  <a:cxn ang="0">
                    <a:pos x="connsiteX4238" y="connsiteY4238"/>
                  </a:cxn>
                  <a:cxn ang="0">
                    <a:pos x="connsiteX4239" y="connsiteY4239"/>
                  </a:cxn>
                  <a:cxn ang="0">
                    <a:pos x="connsiteX4240" y="connsiteY4240"/>
                  </a:cxn>
                  <a:cxn ang="0">
                    <a:pos x="connsiteX4241" y="connsiteY4241"/>
                  </a:cxn>
                  <a:cxn ang="0">
                    <a:pos x="connsiteX4242" y="connsiteY4242"/>
                  </a:cxn>
                  <a:cxn ang="0">
                    <a:pos x="connsiteX4243" y="connsiteY4243"/>
                  </a:cxn>
                  <a:cxn ang="0">
                    <a:pos x="connsiteX4244" y="connsiteY4244"/>
                  </a:cxn>
                  <a:cxn ang="0">
                    <a:pos x="connsiteX4245" y="connsiteY4245"/>
                  </a:cxn>
                  <a:cxn ang="0">
                    <a:pos x="connsiteX4246" y="connsiteY4246"/>
                  </a:cxn>
                  <a:cxn ang="0">
                    <a:pos x="connsiteX4247" y="connsiteY4247"/>
                  </a:cxn>
                  <a:cxn ang="0">
                    <a:pos x="connsiteX4248" y="connsiteY4248"/>
                  </a:cxn>
                  <a:cxn ang="0">
                    <a:pos x="connsiteX4249" y="connsiteY4249"/>
                  </a:cxn>
                  <a:cxn ang="0">
                    <a:pos x="connsiteX4250" y="connsiteY4250"/>
                  </a:cxn>
                  <a:cxn ang="0">
                    <a:pos x="connsiteX4251" y="connsiteY4251"/>
                  </a:cxn>
                  <a:cxn ang="0">
                    <a:pos x="connsiteX4252" y="connsiteY4252"/>
                  </a:cxn>
                  <a:cxn ang="0">
                    <a:pos x="connsiteX4253" y="connsiteY4253"/>
                  </a:cxn>
                  <a:cxn ang="0">
                    <a:pos x="connsiteX4254" y="connsiteY4254"/>
                  </a:cxn>
                  <a:cxn ang="0">
                    <a:pos x="connsiteX4255" y="connsiteY4255"/>
                  </a:cxn>
                  <a:cxn ang="0">
                    <a:pos x="connsiteX4256" y="connsiteY4256"/>
                  </a:cxn>
                  <a:cxn ang="0">
                    <a:pos x="connsiteX4257" y="connsiteY4257"/>
                  </a:cxn>
                  <a:cxn ang="0">
                    <a:pos x="connsiteX4258" y="connsiteY4258"/>
                  </a:cxn>
                  <a:cxn ang="0">
                    <a:pos x="connsiteX4259" y="connsiteY4259"/>
                  </a:cxn>
                  <a:cxn ang="0">
                    <a:pos x="connsiteX4260" y="connsiteY4260"/>
                  </a:cxn>
                  <a:cxn ang="0">
                    <a:pos x="connsiteX4261" y="connsiteY4261"/>
                  </a:cxn>
                  <a:cxn ang="0">
                    <a:pos x="connsiteX4262" y="connsiteY4262"/>
                  </a:cxn>
                  <a:cxn ang="0">
                    <a:pos x="connsiteX4263" y="connsiteY4263"/>
                  </a:cxn>
                  <a:cxn ang="0">
                    <a:pos x="connsiteX4264" y="connsiteY4264"/>
                  </a:cxn>
                  <a:cxn ang="0">
                    <a:pos x="connsiteX4265" y="connsiteY4265"/>
                  </a:cxn>
                  <a:cxn ang="0">
                    <a:pos x="connsiteX4266" y="connsiteY4266"/>
                  </a:cxn>
                  <a:cxn ang="0">
                    <a:pos x="connsiteX4267" y="connsiteY4267"/>
                  </a:cxn>
                  <a:cxn ang="0">
                    <a:pos x="connsiteX4268" y="connsiteY4268"/>
                  </a:cxn>
                  <a:cxn ang="0">
                    <a:pos x="connsiteX4269" y="connsiteY4269"/>
                  </a:cxn>
                  <a:cxn ang="0">
                    <a:pos x="connsiteX4270" y="connsiteY4270"/>
                  </a:cxn>
                  <a:cxn ang="0">
                    <a:pos x="connsiteX4271" y="connsiteY4271"/>
                  </a:cxn>
                  <a:cxn ang="0">
                    <a:pos x="connsiteX4272" y="connsiteY4272"/>
                  </a:cxn>
                  <a:cxn ang="0">
                    <a:pos x="connsiteX4273" y="connsiteY4273"/>
                  </a:cxn>
                  <a:cxn ang="0">
                    <a:pos x="connsiteX4274" y="connsiteY4274"/>
                  </a:cxn>
                  <a:cxn ang="0">
                    <a:pos x="connsiteX4275" y="connsiteY4275"/>
                  </a:cxn>
                  <a:cxn ang="0">
                    <a:pos x="connsiteX4276" y="connsiteY4276"/>
                  </a:cxn>
                  <a:cxn ang="0">
                    <a:pos x="connsiteX4277" y="connsiteY4277"/>
                  </a:cxn>
                  <a:cxn ang="0">
                    <a:pos x="connsiteX4278" y="connsiteY4278"/>
                  </a:cxn>
                  <a:cxn ang="0">
                    <a:pos x="connsiteX4279" y="connsiteY4279"/>
                  </a:cxn>
                  <a:cxn ang="0">
                    <a:pos x="connsiteX4280" y="connsiteY4280"/>
                  </a:cxn>
                  <a:cxn ang="0">
                    <a:pos x="connsiteX4281" y="connsiteY4281"/>
                  </a:cxn>
                  <a:cxn ang="0">
                    <a:pos x="connsiteX4282" y="connsiteY4282"/>
                  </a:cxn>
                  <a:cxn ang="0">
                    <a:pos x="connsiteX4283" y="connsiteY4283"/>
                  </a:cxn>
                  <a:cxn ang="0">
                    <a:pos x="connsiteX4284" y="connsiteY4284"/>
                  </a:cxn>
                  <a:cxn ang="0">
                    <a:pos x="connsiteX4285" y="connsiteY4285"/>
                  </a:cxn>
                  <a:cxn ang="0">
                    <a:pos x="connsiteX4286" y="connsiteY4286"/>
                  </a:cxn>
                  <a:cxn ang="0">
                    <a:pos x="connsiteX4287" y="connsiteY4287"/>
                  </a:cxn>
                  <a:cxn ang="0">
                    <a:pos x="connsiteX4288" y="connsiteY4288"/>
                  </a:cxn>
                  <a:cxn ang="0">
                    <a:pos x="connsiteX4289" y="connsiteY4289"/>
                  </a:cxn>
                  <a:cxn ang="0">
                    <a:pos x="connsiteX4290" y="connsiteY4290"/>
                  </a:cxn>
                  <a:cxn ang="0">
                    <a:pos x="connsiteX4291" y="connsiteY4291"/>
                  </a:cxn>
                  <a:cxn ang="0">
                    <a:pos x="connsiteX4292" y="connsiteY4292"/>
                  </a:cxn>
                  <a:cxn ang="0">
                    <a:pos x="connsiteX4293" y="connsiteY4293"/>
                  </a:cxn>
                  <a:cxn ang="0">
                    <a:pos x="connsiteX4294" y="connsiteY4294"/>
                  </a:cxn>
                  <a:cxn ang="0">
                    <a:pos x="connsiteX4295" y="connsiteY4295"/>
                  </a:cxn>
                  <a:cxn ang="0">
                    <a:pos x="connsiteX4296" y="connsiteY4296"/>
                  </a:cxn>
                  <a:cxn ang="0">
                    <a:pos x="connsiteX4297" y="connsiteY4297"/>
                  </a:cxn>
                  <a:cxn ang="0">
                    <a:pos x="connsiteX4298" y="connsiteY4298"/>
                  </a:cxn>
                  <a:cxn ang="0">
                    <a:pos x="connsiteX4299" y="connsiteY4299"/>
                  </a:cxn>
                  <a:cxn ang="0">
                    <a:pos x="connsiteX4300" y="connsiteY4300"/>
                  </a:cxn>
                  <a:cxn ang="0">
                    <a:pos x="connsiteX4301" y="connsiteY4301"/>
                  </a:cxn>
                  <a:cxn ang="0">
                    <a:pos x="connsiteX4302" y="connsiteY4302"/>
                  </a:cxn>
                  <a:cxn ang="0">
                    <a:pos x="connsiteX4303" y="connsiteY4303"/>
                  </a:cxn>
                  <a:cxn ang="0">
                    <a:pos x="connsiteX4304" y="connsiteY4304"/>
                  </a:cxn>
                  <a:cxn ang="0">
                    <a:pos x="connsiteX4305" y="connsiteY4305"/>
                  </a:cxn>
                  <a:cxn ang="0">
                    <a:pos x="connsiteX4306" y="connsiteY4306"/>
                  </a:cxn>
                  <a:cxn ang="0">
                    <a:pos x="connsiteX4307" y="connsiteY4307"/>
                  </a:cxn>
                  <a:cxn ang="0">
                    <a:pos x="connsiteX4308" y="connsiteY4308"/>
                  </a:cxn>
                  <a:cxn ang="0">
                    <a:pos x="connsiteX4309" y="connsiteY4309"/>
                  </a:cxn>
                  <a:cxn ang="0">
                    <a:pos x="connsiteX4310" y="connsiteY4310"/>
                  </a:cxn>
                  <a:cxn ang="0">
                    <a:pos x="connsiteX4311" y="connsiteY4311"/>
                  </a:cxn>
                  <a:cxn ang="0">
                    <a:pos x="connsiteX4312" y="connsiteY4312"/>
                  </a:cxn>
                  <a:cxn ang="0">
                    <a:pos x="connsiteX4313" y="connsiteY4313"/>
                  </a:cxn>
                  <a:cxn ang="0">
                    <a:pos x="connsiteX4314" y="connsiteY4314"/>
                  </a:cxn>
                  <a:cxn ang="0">
                    <a:pos x="connsiteX4315" y="connsiteY4315"/>
                  </a:cxn>
                  <a:cxn ang="0">
                    <a:pos x="connsiteX4316" y="connsiteY4316"/>
                  </a:cxn>
                  <a:cxn ang="0">
                    <a:pos x="connsiteX4317" y="connsiteY4317"/>
                  </a:cxn>
                  <a:cxn ang="0">
                    <a:pos x="connsiteX4318" y="connsiteY4318"/>
                  </a:cxn>
                  <a:cxn ang="0">
                    <a:pos x="connsiteX4319" y="connsiteY4319"/>
                  </a:cxn>
                  <a:cxn ang="0">
                    <a:pos x="connsiteX4320" y="connsiteY4320"/>
                  </a:cxn>
                  <a:cxn ang="0">
                    <a:pos x="connsiteX4321" y="connsiteY4321"/>
                  </a:cxn>
                  <a:cxn ang="0">
                    <a:pos x="connsiteX4322" y="connsiteY4322"/>
                  </a:cxn>
                  <a:cxn ang="0">
                    <a:pos x="connsiteX4323" y="connsiteY4323"/>
                  </a:cxn>
                  <a:cxn ang="0">
                    <a:pos x="connsiteX4324" y="connsiteY4324"/>
                  </a:cxn>
                  <a:cxn ang="0">
                    <a:pos x="connsiteX4325" y="connsiteY4325"/>
                  </a:cxn>
                  <a:cxn ang="0">
                    <a:pos x="connsiteX4326" y="connsiteY4326"/>
                  </a:cxn>
                  <a:cxn ang="0">
                    <a:pos x="connsiteX4327" y="connsiteY4327"/>
                  </a:cxn>
                  <a:cxn ang="0">
                    <a:pos x="connsiteX4328" y="connsiteY4328"/>
                  </a:cxn>
                  <a:cxn ang="0">
                    <a:pos x="connsiteX4329" y="connsiteY4329"/>
                  </a:cxn>
                  <a:cxn ang="0">
                    <a:pos x="connsiteX4330" y="connsiteY4330"/>
                  </a:cxn>
                  <a:cxn ang="0">
                    <a:pos x="connsiteX4331" y="connsiteY4331"/>
                  </a:cxn>
                  <a:cxn ang="0">
                    <a:pos x="connsiteX4332" y="connsiteY4332"/>
                  </a:cxn>
                  <a:cxn ang="0">
                    <a:pos x="connsiteX4333" y="connsiteY4333"/>
                  </a:cxn>
                  <a:cxn ang="0">
                    <a:pos x="connsiteX4334" y="connsiteY4334"/>
                  </a:cxn>
                  <a:cxn ang="0">
                    <a:pos x="connsiteX4335" y="connsiteY4335"/>
                  </a:cxn>
                  <a:cxn ang="0">
                    <a:pos x="connsiteX4336" y="connsiteY4336"/>
                  </a:cxn>
                  <a:cxn ang="0">
                    <a:pos x="connsiteX4337" y="connsiteY4337"/>
                  </a:cxn>
                  <a:cxn ang="0">
                    <a:pos x="connsiteX4338" y="connsiteY4338"/>
                  </a:cxn>
                  <a:cxn ang="0">
                    <a:pos x="connsiteX4339" y="connsiteY4339"/>
                  </a:cxn>
                  <a:cxn ang="0">
                    <a:pos x="connsiteX4340" y="connsiteY4340"/>
                  </a:cxn>
                  <a:cxn ang="0">
                    <a:pos x="connsiteX4341" y="connsiteY4341"/>
                  </a:cxn>
                  <a:cxn ang="0">
                    <a:pos x="connsiteX4342" y="connsiteY4342"/>
                  </a:cxn>
                  <a:cxn ang="0">
                    <a:pos x="connsiteX4343" y="connsiteY4343"/>
                  </a:cxn>
                  <a:cxn ang="0">
                    <a:pos x="connsiteX4344" y="connsiteY4344"/>
                  </a:cxn>
                  <a:cxn ang="0">
                    <a:pos x="connsiteX4345" y="connsiteY4345"/>
                  </a:cxn>
                  <a:cxn ang="0">
                    <a:pos x="connsiteX4346" y="connsiteY4346"/>
                  </a:cxn>
                  <a:cxn ang="0">
                    <a:pos x="connsiteX4347" y="connsiteY4347"/>
                  </a:cxn>
                  <a:cxn ang="0">
                    <a:pos x="connsiteX4348" y="connsiteY4348"/>
                  </a:cxn>
                  <a:cxn ang="0">
                    <a:pos x="connsiteX4349" y="connsiteY4349"/>
                  </a:cxn>
                  <a:cxn ang="0">
                    <a:pos x="connsiteX4350" y="connsiteY4350"/>
                  </a:cxn>
                  <a:cxn ang="0">
                    <a:pos x="connsiteX4351" y="connsiteY4351"/>
                  </a:cxn>
                  <a:cxn ang="0">
                    <a:pos x="connsiteX4352" y="connsiteY4352"/>
                  </a:cxn>
                  <a:cxn ang="0">
                    <a:pos x="connsiteX4353" y="connsiteY4353"/>
                  </a:cxn>
                  <a:cxn ang="0">
                    <a:pos x="connsiteX4354" y="connsiteY4354"/>
                  </a:cxn>
                  <a:cxn ang="0">
                    <a:pos x="connsiteX4355" y="connsiteY4355"/>
                  </a:cxn>
                  <a:cxn ang="0">
                    <a:pos x="connsiteX4356" y="connsiteY4356"/>
                  </a:cxn>
                  <a:cxn ang="0">
                    <a:pos x="connsiteX4357" y="connsiteY4357"/>
                  </a:cxn>
                  <a:cxn ang="0">
                    <a:pos x="connsiteX4358" y="connsiteY4358"/>
                  </a:cxn>
                  <a:cxn ang="0">
                    <a:pos x="connsiteX4359" y="connsiteY4359"/>
                  </a:cxn>
                  <a:cxn ang="0">
                    <a:pos x="connsiteX4360" y="connsiteY4360"/>
                  </a:cxn>
                  <a:cxn ang="0">
                    <a:pos x="connsiteX4361" y="connsiteY4361"/>
                  </a:cxn>
                  <a:cxn ang="0">
                    <a:pos x="connsiteX4362" y="connsiteY4362"/>
                  </a:cxn>
                  <a:cxn ang="0">
                    <a:pos x="connsiteX4363" y="connsiteY4363"/>
                  </a:cxn>
                  <a:cxn ang="0">
                    <a:pos x="connsiteX4364" y="connsiteY4364"/>
                  </a:cxn>
                  <a:cxn ang="0">
                    <a:pos x="connsiteX4365" y="connsiteY4365"/>
                  </a:cxn>
                  <a:cxn ang="0">
                    <a:pos x="connsiteX4366" y="connsiteY4366"/>
                  </a:cxn>
                  <a:cxn ang="0">
                    <a:pos x="connsiteX4367" y="connsiteY4367"/>
                  </a:cxn>
                  <a:cxn ang="0">
                    <a:pos x="connsiteX4368" y="connsiteY4368"/>
                  </a:cxn>
                  <a:cxn ang="0">
                    <a:pos x="connsiteX4369" y="connsiteY4369"/>
                  </a:cxn>
                  <a:cxn ang="0">
                    <a:pos x="connsiteX4370" y="connsiteY4370"/>
                  </a:cxn>
                  <a:cxn ang="0">
                    <a:pos x="connsiteX4371" y="connsiteY4371"/>
                  </a:cxn>
                  <a:cxn ang="0">
                    <a:pos x="connsiteX4372" y="connsiteY4372"/>
                  </a:cxn>
                  <a:cxn ang="0">
                    <a:pos x="connsiteX4373" y="connsiteY4373"/>
                  </a:cxn>
                  <a:cxn ang="0">
                    <a:pos x="connsiteX4374" y="connsiteY4374"/>
                  </a:cxn>
                  <a:cxn ang="0">
                    <a:pos x="connsiteX4375" y="connsiteY4375"/>
                  </a:cxn>
                  <a:cxn ang="0">
                    <a:pos x="connsiteX4376" y="connsiteY4376"/>
                  </a:cxn>
                  <a:cxn ang="0">
                    <a:pos x="connsiteX4377" y="connsiteY4377"/>
                  </a:cxn>
                  <a:cxn ang="0">
                    <a:pos x="connsiteX4378" y="connsiteY4378"/>
                  </a:cxn>
                  <a:cxn ang="0">
                    <a:pos x="connsiteX4379" y="connsiteY4379"/>
                  </a:cxn>
                  <a:cxn ang="0">
                    <a:pos x="connsiteX4380" y="connsiteY4380"/>
                  </a:cxn>
                  <a:cxn ang="0">
                    <a:pos x="connsiteX4381" y="connsiteY4381"/>
                  </a:cxn>
                  <a:cxn ang="0">
                    <a:pos x="connsiteX4382" y="connsiteY4382"/>
                  </a:cxn>
                  <a:cxn ang="0">
                    <a:pos x="connsiteX4383" y="connsiteY4383"/>
                  </a:cxn>
                  <a:cxn ang="0">
                    <a:pos x="connsiteX4384" y="connsiteY4384"/>
                  </a:cxn>
                  <a:cxn ang="0">
                    <a:pos x="connsiteX4385" y="connsiteY4385"/>
                  </a:cxn>
                  <a:cxn ang="0">
                    <a:pos x="connsiteX4386" y="connsiteY4386"/>
                  </a:cxn>
                  <a:cxn ang="0">
                    <a:pos x="connsiteX4387" y="connsiteY4387"/>
                  </a:cxn>
                  <a:cxn ang="0">
                    <a:pos x="connsiteX4388" y="connsiteY4388"/>
                  </a:cxn>
                  <a:cxn ang="0">
                    <a:pos x="connsiteX4389" y="connsiteY4389"/>
                  </a:cxn>
                  <a:cxn ang="0">
                    <a:pos x="connsiteX4390" y="connsiteY4390"/>
                  </a:cxn>
                  <a:cxn ang="0">
                    <a:pos x="connsiteX4391" y="connsiteY4391"/>
                  </a:cxn>
                  <a:cxn ang="0">
                    <a:pos x="connsiteX4392" y="connsiteY4392"/>
                  </a:cxn>
                  <a:cxn ang="0">
                    <a:pos x="connsiteX4393" y="connsiteY4393"/>
                  </a:cxn>
                  <a:cxn ang="0">
                    <a:pos x="connsiteX4394" y="connsiteY4394"/>
                  </a:cxn>
                  <a:cxn ang="0">
                    <a:pos x="connsiteX4395" y="connsiteY4395"/>
                  </a:cxn>
                  <a:cxn ang="0">
                    <a:pos x="connsiteX4396" y="connsiteY4396"/>
                  </a:cxn>
                  <a:cxn ang="0">
                    <a:pos x="connsiteX4397" y="connsiteY4397"/>
                  </a:cxn>
                  <a:cxn ang="0">
                    <a:pos x="connsiteX4398" y="connsiteY4398"/>
                  </a:cxn>
                  <a:cxn ang="0">
                    <a:pos x="connsiteX4399" y="connsiteY4399"/>
                  </a:cxn>
                  <a:cxn ang="0">
                    <a:pos x="connsiteX4400" y="connsiteY4400"/>
                  </a:cxn>
                  <a:cxn ang="0">
                    <a:pos x="connsiteX4401" y="connsiteY4401"/>
                  </a:cxn>
                  <a:cxn ang="0">
                    <a:pos x="connsiteX4402" y="connsiteY4402"/>
                  </a:cxn>
                  <a:cxn ang="0">
                    <a:pos x="connsiteX4403" y="connsiteY4403"/>
                  </a:cxn>
                  <a:cxn ang="0">
                    <a:pos x="connsiteX4404" y="connsiteY4404"/>
                  </a:cxn>
                  <a:cxn ang="0">
                    <a:pos x="connsiteX4405" y="connsiteY4405"/>
                  </a:cxn>
                  <a:cxn ang="0">
                    <a:pos x="connsiteX4406" y="connsiteY4406"/>
                  </a:cxn>
                  <a:cxn ang="0">
                    <a:pos x="connsiteX4407" y="connsiteY4407"/>
                  </a:cxn>
                  <a:cxn ang="0">
                    <a:pos x="connsiteX4408" y="connsiteY4408"/>
                  </a:cxn>
                  <a:cxn ang="0">
                    <a:pos x="connsiteX4409" y="connsiteY4409"/>
                  </a:cxn>
                  <a:cxn ang="0">
                    <a:pos x="connsiteX4410" y="connsiteY4410"/>
                  </a:cxn>
                  <a:cxn ang="0">
                    <a:pos x="connsiteX4411" y="connsiteY4411"/>
                  </a:cxn>
                  <a:cxn ang="0">
                    <a:pos x="connsiteX4412" y="connsiteY4412"/>
                  </a:cxn>
                  <a:cxn ang="0">
                    <a:pos x="connsiteX4413" y="connsiteY4413"/>
                  </a:cxn>
                  <a:cxn ang="0">
                    <a:pos x="connsiteX4414" y="connsiteY4414"/>
                  </a:cxn>
                  <a:cxn ang="0">
                    <a:pos x="connsiteX4415" y="connsiteY4415"/>
                  </a:cxn>
                  <a:cxn ang="0">
                    <a:pos x="connsiteX4416" y="connsiteY4416"/>
                  </a:cxn>
                  <a:cxn ang="0">
                    <a:pos x="connsiteX4417" y="connsiteY4417"/>
                  </a:cxn>
                  <a:cxn ang="0">
                    <a:pos x="connsiteX4418" y="connsiteY4418"/>
                  </a:cxn>
                  <a:cxn ang="0">
                    <a:pos x="connsiteX4419" y="connsiteY4419"/>
                  </a:cxn>
                  <a:cxn ang="0">
                    <a:pos x="connsiteX4420" y="connsiteY4420"/>
                  </a:cxn>
                  <a:cxn ang="0">
                    <a:pos x="connsiteX4421" y="connsiteY4421"/>
                  </a:cxn>
                  <a:cxn ang="0">
                    <a:pos x="connsiteX4422" y="connsiteY4422"/>
                  </a:cxn>
                  <a:cxn ang="0">
                    <a:pos x="connsiteX4423" y="connsiteY4423"/>
                  </a:cxn>
                  <a:cxn ang="0">
                    <a:pos x="connsiteX4424" y="connsiteY4424"/>
                  </a:cxn>
                  <a:cxn ang="0">
                    <a:pos x="connsiteX4425" y="connsiteY4425"/>
                  </a:cxn>
                  <a:cxn ang="0">
                    <a:pos x="connsiteX4426" y="connsiteY4426"/>
                  </a:cxn>
                  <a:cxn ang="0">
                    <a:pos x="connsiteX4427" y="connsiteY4427"/>
                  </a:cxn>
                  <a:cxn ang="0">
                    <a:pos x="connsiteX4428" y="connsiteY4428"/>
                  </a:cxn>
                  <a:cxn ang="0">
                    <a:pos x="connsiteX4429" y="connsiteY4429"/>
                  </a:cxn>
                  <a:cxn ang="0">
                    <a:pos x="connsiteX4430" y="connsiteY4430"/>
                  </a:cxn>
                  <a:cxn ang="0">
                    <a:pos x="connsiteX4431" y="connsiteY4431"/>
                  </a:cxn>
                  <a:cxn ang="0">
                    <a:pos x="connsiteX4432" y="connsiteY4432"/>
                  </a:cxn>
                  <a:cxn ang="0">
                    <a:pos x="connsiteX4433" y="connsiteY4433"/>
                  </a:cxn>
                  <a:cxn ang="0">
                    <a:pos x="connsiteX4434" y="connsiteY4434"/>
                  </a:cxn>
                  <a:cxn ang="0">
                    <a:pos x="connsiteX4435" y="connsiteY4435"/>
                  </a:cxn>
                  <a:cxn ang="0">
                    <a:pos x="connsiteX4436" y="connsiteY4436"/>
                  </a:cxn>
                  <a:cxn ang="0">
                    <a:pos x="connsiteX4437" y="connsiteY4437"/>
                  </a:cxn>
                  <a:cxn ang="0">
                    <a:pos x="connsiteX4438" y="connsiteY4438"/>
                  </a:cxn>
                  <a:cxn ang="0">
                    <a:pos x="connsiteX4439" y="connsiteY4439"/>
                  </a:cxn>
                  <a:cxn ang="0">
                    <a:pos x="connsiteX4440" y="connsiteY4440"/>
                  </a:cxn>
                  <a:cxn ang="0">
                    <a:pos x="connsiteX4441" y="connsiteY4441"/>
                  </a:cxn>
                  <a:cxn ang="0">
                    <a:pos x="connsiteX4442" y="connsiteY4442"/>
                  </a:cxn>
                  <a:cxn ang="0">
                    <a:pos x="connsiteX4443" y="connsiteY4443"/>
                  </a:cxn>
                  <a:cxn ang="0">
                    <a:pos x="connsiteX4444" y="connsiteY4444"/>
                  </a:cxn>
                  <a:cxn ang="0">
                    <a:pos x="connsiteX4445" y="connsiteY4445"/>
                  </a:cxn>
                  <a:cxn ang="0">
                    <a:pos x="connsiteX4446" y="connsiteY4446"/>
                  </a:cxn>
                  <a:cxn ang="0">
                    <a:pos x="connsiteX4447" y="connsiteY4447"/>
                  </a:cxn>
                  <a:cxn ang="0">
                    <a:pos x="connsiteX4448" y="connsiteY4448"/>
                  </a:cxn>
                  <a:cxn ang="0">
                    <a:pos x="connsiteX4449" y="connsiteY4449"/>
                  </a:cxn>
                  <a:cxn ang="0">
                    <a:pos x="connsiteX4450" y="connsiteY4450"/>
                  </a:cxn>
                  <a:cxn ang="0">
                    <a:pos x="connsiteX4451" y="connsiteY4451"/>
                  </a:cxn>
                  <a:cxn ang="0">
                    <a:pos x="connsiteX4452" y="connsiteY4452"/>
                  </a:cxn>
                  <a:cxn ang="0">
                    <a:pos x="connsiteX4453" y="connsiteY4453"/>
                  </a:cxn>
                  <a:cxn ang="0">
                    <a:pos x="connsiteX4454" y="connsiteY4454"/>
                  </a:cxn>
                  <a:cxn ang="0">
                    <a:pos x="connsiteX4455" y="connsiteY4455"/>
                  </a:cxn>
                  <a:cxn ang="0">
                    <a:pos x="connsiteX4456" y="connsiteY4456"/>
                  </a:cxn>
                  <a:cxn ang="0">
                    <a:pos x="connsiteX4457" y="connsiteY4457"/>
                  </a:cxn>
                  <a:cxn ang="0">
                    <a:pos x="connsiteX4458" y="connsiteY4458"/>
                  </a:cxn>
                  <a:cxn ang="0">
                    <a:pos x="connsiteX4459" y="connsiteY4459"/>
                  </a:cxn>
                  <a:cxn ang="0">
                    <a:pos x="connsiteX4460" y="connsiteY4460"/>
                  </a:cxn>
                  <a:cxn ang="0">
                    <a:pos x="connsiteX4461" y="connsiteY4461"/>
                  </a:cxn>
                  <a:cxn ang="0">
                    <a:pos x="connsiteX4462" y="connsiteY4462"/>
                  </a:cxn>
                  <a:cxn ang="0">
                    <a:pos x="connsiteX4463" y="connsiteY4463"/>
                  </a:cxn>
                  <a:cxn ang="0">
                    <a:pos x="connsiteX4464" y="connsiteY4464"/>
                  </a:cxn>
                  <a:cxn ang="0">
                    <a:pos x="connsiteX4465" y="connsiteY4465"/>
                  </a:cxn>
                  <a:cxn ang="0">
                    <a:pos x="connsiteX4466" y="connsiteY4466"/>
                  </a:cxn>
                  <a:cxn ang="0">
                    <a:pos x="connsiteX4467" y="connsiteY4467"/>
                  </a:cxn>
                  <a:cxn ang="0">
                    <a:pos x="connsiteX4468" y="connsiteY4468"/>
                  </a:cxn>
                  <a:cxn ang="0">
                    <a:pos x="connsiteX4469" y="connsiteY4469"/>
                  </a:cxn>
                  <a:cxn ang="0">
                    <a:pos x="connsiteX4470" y="connsiteY4470"/>
                  </a:cxn>
                  <a:cxn ang="0">
                    <a:pos x="connsiteX4471" y="connsiteY4471"/>
                  </a:cxn>
                  <a:cxn ang="0">
                    <a:pos x="connsiteX4472" y="connsiteY4472"/>
                  </a:cxn>
                  <a:cxn ang="0">
                    <a:pos x="connsiteX4473" y="connsiteY4473"/>
                  </a:cxn>
                  <a:cxn ang="0">
                    <a:pos x="connsiteX4474" y="connsiteY4474"/>
                  </a:cxn>
                  <a:cxn ang="0">
                    <a:pos x="connsiteX4475" y="connsiteY4475"/>
                  </a:cxn>
                  <a:cxn ang="0">
                    <a:pos x="connsiteX4476" y="connsiteY4476"/>
                  </a:cxn>
                  <a:cxn ang="0">
                    <a:pos x="connsiteX4477" y="connsiteY4477"/>
                  </a:cxn>
                  <a:cxn ang="0">
                    <a:pos x="connsiteX4478" y="connsiteY4478"/>
                  </a:cxn>
                  <a:cxn ang="0">
                    <a:pos x="connsiteX4479" y="connsiteY4479"/>
                  </a:cxn>
                  <a:cxn ang="0">
                    <a:pos x="connsiteX4480" y="connsiteY4480"/>
                  </a:cxn>
                  <a:cxn ang="0">
                    <a:pos x="connsiteX4481" y="connsiteY4481"/>
                  </a:cxn>
                  <a:cxn ang="0">
                    <a:pos x="connsiteX4482" y="connsiteY4482"/>
                  </a:cxn>
                  <a:cxn ang="0">
                    <a:pos x="connsiteX4483" y="connsiteY4483"/>
                  </a:cxn>
                  <a:cxn ang="0">
                    <a:pos x="connsiteX4484" y="connsiteY4484"/>
                  </a:cxn>
                  <a:cxn ang="0">
                    <a:pos x="connsiteX4485" y="connsiteY4485"/>
                  </a:cxn>
                  <a:cxn ang="0">
                    <a:pos x="connsiteX4486" y="connsiteY4486"/>
                  </a:cxn>
                  <a:cxn ang="0">
                    <a:pos x="connsiteX4487" y="connsiteY4487"/>
                  </a:cxn>
                  <a:cxn ang="0">
                    <a:pos x="connsiteX4488" y="connsiteY4488"/>
                  </a:cxn>
                  <a:cxn ang="0">
                    <a:pos x="connsiteX4489" y="connsiteY4489"/>
                  </a:cxn>
                  <a:cxn ang="0">
                    <a:pos x="connsiteX4490" y="connsiteY4490"/>
                  </a:cxn>
                  <a:cxn ang="0">
                    <a:pos x="connsiteX4491" y="connsiteY4491"/>
                  </a:cxn>
                  <a:cxn ang="0">
                    <a:pos x="connsiteX4492" y="connsiteY4492"/>
                  </a:cxn>
                  <a:cxn ang="0">
                    <a:pos x="connsiteX4493" y="connsiteY4493"/>
                  </a:cxn>
                  <a:cxn ang="0">
                    <a:pos x="connsiteX4494" y="connsiteY4494"/>
                  </a:cxn>
                  <a:cxn ang="0">
                    <a:pos x="connsiteX4495" y="connsiteY4495"/>
                  </a:cxn>
                  <a:cxn ang="0">
                    <a:pos x="connsiteX4496" y="connsiteY4496"/>
                  </a:cxn>
                  <a:cxn ang="0">
                    <a:pos x="connsiteX4497" y="connsiteY4497"/>
                  </a:cxn>
                  <a:cxn ang="0">
                    <a:pos x="connsiteX4498" y="connsiteY4498"/>
                  </a:cxn>
                  <a:cxn ang="0">
                    <a:pos x="connsiteX4499" y="connsiteY4499"/>
                  </a:cxn>
                  <a:cxn ang="0">
                    <a:pos x="connsiteX4500" y="connsiteY4500"/>
                  </a:cxn>
                  <a:cxn ang="0">
                    <a:pos x="connsiteX4501" y="connsiteY4501"/>
                  </a:cxn>
                  <a:cxn ang="0">
                    <a:pos x="connsiteX4502" y="connsiteY4502"/>
                  </a:cxn>
                  <a:cxn ang="0">
                    <a:pos x="connsiteX4503" y="connsiteY4503"/>
                  </a:cxn>
                  <a:cxn ang="0">
                    <a:pos x="connsiteX4504" y="connsiteY4504"/>
                  </a:cxn>
                  <a:cxn ang="0">
                    <a:pos x="connsiteX4505" y="connsiteY4505"/>
                  </a:cxn>
                  <a:cxn ang="0">
                    <a:pos x="connsiteX4506" y="connsiteY4506"/>
                  </a:cxn>
                  <a:cxn ang="0">
                    <a:pos x="connsiteX4507" y="connsiteY4507"/>
                  </a:cxn>
                  <a:cxn ang="0">
                    <a:pos x="connsiteX4508" y="connsiteY4508"/>
                  </a:cxn>
                  <a:cxn ang="0">
                    <a:pos x="connsiteX4509" y="connsiteY4509"/>
                  </a:cxn>
                  <a:cxn ang="0">
                    <a:pos x="connsiteX4510" y="connsiteY4510"/>
                  </a:cxn>
                  <a:cxn ang="0">
                    <a:pos x="connsiteX4511" y="connsiteY4511"/>
                  </a:cxn>
                  <a:cxn ang="0">
                    <a:pos x="connsiteX4512" y="connsiteY4512"/>
                  </a:cxn>
                  <a:cxn ang="0">
                    <a:pos x="connsiteX4513" y="connsiteY4513"/>
                  </a:cxn>
                  <a:cxn ang="0">
                    <a:pos x="connsiteX4514" y="connsiteY4514"/>
                  </a:cxn>
                  <a:cxn ang="0">
                    <a:pos x="connsiteX4515" y="connsiteY4515"/>
                  </a:cxn>
                  <a:cxn ang="0">
                    <a:pos x="connsiteX4516" y="connsiteY4516"/>
                  </a:cxn>
                  <a:cxn ang="0">
                    <a:pos x="connsiteX4517" y="connsiteY4517"/>
                  </a:cxn>
                  <a:cxn ang="0">
                    <a:pos x="connsiteX4518" y="connsiteY4518"/>
                  </a:cxn>
                  <a:cxn ang="0">
                    <a:pos x="connsiteX4519" y="connsiteY4519"/>
                  </a:cxn>
                  <a:cxn ang="0">
                    <a:pos x="connsiteX4520" y="connsiteY4520"/>
                  </a:cxn>
                  <a:cxn ang="0">
                    <a:pos x="connsiteX4521" y="connsiteY4521"/>
                  </a:cxn>
                  <a:cxn ang="0">
                    <a:pos x="connsiteX4522" y="connsiteY4522"/>
                  </a:cxn>
                  <a:cxn ang="0">
                    <a:pos x="connsiteX4523" y="connsiteY4523"/>
                  </a:cxn>
                  <a:cxn ang="0">
                    <a:pos x="connsiteX4524" y="connsiteY4524"/>
                  </a:cxn>
                  <a:cxn ang="0">
                    <a:pos x="connsiteX4525" y="connsiteY4525"/>
                  </a:cxn>
                  <a:cxn ang="0">
                    <a:pos x="connsiteX4526" y="connsiteY4526"/>
                  </a:cxn>
                  <a:cxn ang="0">
                    <a:pos x="connsiteX4527" y="connsiteY4527"/>
                  </a:cxn>
                  <a:cxn ang="0">
                    <a:pos x="connsiteX4528" y="connsiteY4528"/>
                  </a:cxn>
                  <a:cxn ang="0">
                    <a:pos x="connsiteX4529" y="connsiteY4529"/>
                  </a:cxn>
                  <a:cxn ang="0">
                    <a:pos x="connsiteX4530" y="connsiteY4530"/>
                  </a:cxn>
                  <a:cxn ang="0">
                    <a:pos x="connsiteX4531" y="connsiteY4531"/>
                  </a:cxn>
                  <a:cxn ang="0">
                    <a:pos x="connsiteX4532" y="connsiteY4532"/>
                  </a:cxn>
                  <a:cxn ang="0">
                    <a:pos x="connsiteX4533" y="connsiteY4533"/>
                  </a:cxn>
                  <a:cxn ang="0">
                    <a:pos x="connsiteX4534" y="connsiteY4534"/>
                  </a:cxn>
                  <a:cxn ang="0">
                    <a:pos x="connsiteX4535" y="connsiteY4535"/>
                  </a:cxn>
                  <a:cxn ang="0">
                    <a:pos x="connsiteX4536" y="connsiteY4536"/>
                  </a:cxn>
                  <a:cxn ang="0">
                    <a:pos x="connsiteX4537" y="connsiteY4537"/>
                  </a:cxn>
                  <a:cxn ang="0">
                    <a:pos x="connsiteX4538" y="connsiteY4538"/>
                  </a:cxn>
                  <a:cxn ang="0">
                    <a:pos x="connsiteX4539" y="connsiteY4539"/>
                  </a:cxn>
                  <a:cxn ang="0">
                    <a:pos x="connsiteX4540" y="connsiteY4540"/>
                  </a:cxn>
                  <a:cxn ang="0">
                    <a:pos x="connsiteX4541" y="connsiteY4541"/>
                  </a:cxn>
                  <a:cxn ang="0">
                    <a:pos x="connsiteX4542" y="connsiteY4542"/>
                  </a:cxn>
                  <a:cxn ang="0">
                    <a:pos x="connsiteX4543" y="connsiteY4543"/>
                  </a:cxn>
                  <a:cxn ang="0">
                    <a:pos x="connsiteX4544" y="connsiteY4544"/>
                  </a:cxn>
                  <a:cxn ang="0">
                    <a:pos x="connsiteX4545" y="connsiteY4545"/>
                  </a:cxn>
                  <a:cxn ang="0">
                    <a:pos x="connsiteX4546" y="connsiteY4546"/>
                  </a:cxn>
                  <a:cxn ang="0">
                    <a:pos x="connsiteX4547" y="connsiteY4547"/>
                  </a:cxn>
                  <a:cxn ang="0">
                    <a:pos x="connsiteX4548" y="connsiteY4548"/>
                  </a:cxn>
                  <a:cxn ang="0">
                    <a:pos x="connsiteX4549" y="connsiteY4549"/>
                  </a:cxn>
                  <a:cxn ang="0">
                    <a:pos x="connsiteX4550" y="connsiteY4550"/>
                  </a:cxn>
                  <a:cxn ang="0">
                    <a:pos x="connsiteX4551" y="connsiteY4551"/>
                  </a:cxn>
                  <a:cxn ang="0">
                    <a:pos x="connsiteX4552" y="connsiteY4552"/>
                  </a:cxn>
                  <a:cxn ang="0">
                    <a:pos x="connsiteX4553" y="connsiteY4553"/>
                  </a:cxn>
                  <a:cxn ang="0">
                    <a:pos x="connsiteX4554" y="connsiteY4554"/>
                  </a:cxn>
                  <a:cxn ang="0">
                    <a:pos x="connsiteX4555" y="connsiteY4555"/>
                  </a:cxn>
                  <a:cxn ang="0">
                    <a:pos x="connsiteX4556" y="connsiteY4556"/>
                  </a:cxn>
                  <a:cxn ang="0">
                    <a:pos x="connsiteX4557" y="connsiteY4557"/>
                  </a:cxn>
                  <a:cxn ang="0">
                    <a:pos x="connsiteX4558" y="connsiteY4558"/>
                  </a:cxn>
                  <a:cxn ang="0">
                    <a:pos x="connsiteX4559" y="connsiteY4559"/>
                  </a:cxn>
                  <a:cxn ang="0">
                    <a:pos x="connsiteX4560" y="connsiteY4560"/>
                  </a:cxn>
                  <a:cxn ang="0">
                    <a:pos x="connsiteX4561" y="connsiteY4561"/>
                  </a:cxn>
                  <a:cxn ang="0">
                    <a:pos x="connsiteX4562" y="connsiteY4562"/>
                  </a:cxn>
                  <a:cxn ang="0">
                    <a:pos x="connsiteX4563" y="connsiteY4563"/>
                  </a:cxn>
                  <a:cxn ang="0">
                    <a:pos x="connsiteX4564" y="connsiteY4564"/>
                  </a:cxn>
                  <a:cxn ang="0">
                    <a:pos x="connsiteX4565" y="connsiteY4565"/>
                  </a:cxn>
                  <a:cxn ang="0">
                    <a:pos x="connsiteX4566" y="connsiteY4566"/>
                  </a:cxn>
                  <a:cxn ang="0">
                    <a:pos x="connsiteX4567" y="connsiteY4567"/>
                  </a:cxn>
                  <a:cxn ang="0">
                    <a:pos x="connsiteX4568" y="connsiteY4568"/>
                  </a:cxn>
                  <a:cxn ang="0">
                    <a:pos x="connsiteX4569" y="connsiteY4569"/>
                  </a:cxn>
                  <a:cxn ang="0">
                    <a:pos x="connsiteX4570" y="connsiteY4570"/>
                  </a:cxn>
                  <a:cxn ang="0">
                    <a:pos x="connsiteX4571" y="connsiteY4571"/>
                  </a:cxn>
                  <a:cxn ang="0">
                    <a:pos x="connsiteX4572" y="connsiteY4572"/>
                  </a:cxn>
                  <a:cxn ang="0">
                    <a:pos x="connsiteX4573" y="connsiteY4573"/>
                  </a:cxn>
                  <a:cxn ang="0">
                    <a:pos x="connsiteX4574" y="connsiteY4574"/>
                  </a:cxn>
                  <a:cxn ang="0">
                    <a:pos x="connsiteX4575" y="connsiteY4575"/>
                  </a:cxn>
                  <a:cxn ang="0">
                    <a:pos x="connsiteX4576" y="connsiteY4576"/>
                  </a:cxn>
                  <a:cxn ang="0">
                    <a:pos x="connsiteX4577" y="connsiteY4577"/>
                  </a:cxn>
                  <a:cxn ang="0">
                    <a:pos x="connsiteX4578" y="connsiteY4578"/>
                  </a:cxn>
                  <a:cxn ang="0">
                    <a:pos x="connsiteX4579" y="connsiteY4579"/>
                  </a:cxn>
                  <a:cxn ang="0">
                    <a:pos x="connsiteX4580" y="connsiteY4580"/>
                  </a:cxn>
                  <a:cxn ang="0">
                    <a:pos x="connsiteX4581" y="connsiteY4581"/>
                  </a:cxn>
                  <a:cxn ang="0">
                    <a:pos x="connsiteX4582" y="connsiteY4582"/>
                  </a:cxn>
                  <a:cxn ang="0">
                    <a:pos x="connsiteX4583" y="connsiteY4583"/>
                  </a:cxn>
                  <a:cxn ang="0">
                    <a:pos x="connsiteX4584" y="connsiteY4584"/>
                  </a:cxn>
                  <a:cxn ang="0">
                    <a:pos x="connsiteX4585" y="connsiteY4585"/>
                  </a:cxn>
                  <a:cxn ang="0">
                    <a:pos x="connsiteX4586" y="connsiteY4586"/>
                  </a:cxn>
                  <a:cxn ang="0">
                    <a:pos x="connsiteX4587" y="connsiteY4587"/>
                  </a:cxn>
                  <a:cxn ang="0">
                    <a:pos x="connsiteX4588" y="connsiteY4588"/>
                  </a:cxn>
                  <a:cxn ang="0">
                    <a:pos x="connsiteX4589" y="connsiteY4589"/>
                  </a:cxn>
                  <a:cxn ang="0">
                    <a:pos x="connsiteX4590" y="connsiteY4590"/>
                  </a:cxn>
                  <a:cxn ang="0">
                    <a:pos x="connsiteX4591" y="connsiteY4591"/>
                  </a:cxn>
                  <a:cxn ang="0">
                    <a:pos x="connsiteX4592" y="connsiteY4592"/>
                  </a:cxn>
                  <a:cxn ang="0">
                    <a:pos x="connsiteX4593" y="connsiteY4593"/>
                  </a:cxn>
                  <a:cxn ang="0">
                    <a:pos x="connsiteX4594" y="connsiteY4594"/>
                  </a:cxn>
                  <a:cxn ang="0">
                    <a:pos x="connsiteX4595" y="connsiteY4595"/>
                  </a:cxn>
                  <a:cxn ang="0">
                    <a:pos x="connsiteX4596" y="connsiteY4596"/>
                  </a:cxn>
                  <a:cxn ang="0">
                    <a:pos x="connsiteX4597" y="connsiteY4597"/>
                  </a:cxn>
                  <a:cxn ang="0">
                    <a:pos x="connsiteX4598" y="connsiteY4598"/>
                  </a:cxn>
                  <a:cxn ang="0">
                    <a:pos x="connsiteX4599" y="connsiteY4599"/>
                  </a:cxn>
                  <a:cxn ang="0">
                    <a:pos x="connsiteX4600" y="connsiteY4600"/>
                  </a:cxn>
                  <a:cxn ang="0">
                    <a:pos x="connsiteX4601" y="connsiteY4601"/>
                  </a:cxn>
                  <a:cxn ang="0">
                    <a:pos x="connsiteX4602" y="connsiteY4602"/>
                  </a:cxn>
                  <a:cxn ang="0">
                    <a:pos x="connsiteX4603" y="connsiteY4603"/>
                  </a:cxn>
                  <a:cxn ang="0">
                    <a:pos x="connsiteX4604" y="connsiteY4604"/>
                  </a:cxn>
                  <a:cxn ang="0">
                    <a:pos x="connsiteX4605" y="connsiteY4605"/>
                  </a:cxn>
                  <a:cxn ang="0">
                    <a:pos x="connsiteX4606" y="connsiteY4606"/>
                  </a:cxn>
                  <a:cxn ang="0">
                    <a:pos x="connsiteX4607" y="connsiteY4607"/>
                  </a:cxn>
                  <a:cxn ang="0">
                    <a:pos x="connsiteX4608" y="connsiteY4608"/>
                  </a:cxn>
                  <a:cxn ang="0">
                    <a:pos x="connsiteX4609" y="connsiteY4609"/>
                  </a:cxn>
                  <a:cxn ang="0">
                    <a:pos x="connsiteX4610" y="connsiteY4610"/>
                  </a:cxn>
                  <a:cxn ang="0">
                    <a:pos x="connsiteX4611" y="connsiteY4611"/>
                  </a:cxn>
                  <a:cxn ang="0">
                    <a:pos x="connsiteX4612" y="connsiteY4612"/>
                  </a:cxn>
                  <a:cxn ang="0">
                    <a:pos x="connsiteX4613" y="connsiteY4613"/>
                  </a:cxn>
                  <a:cxn ang="0">
                    <a:pos x="connsiteX4614" y="connsiteY4614"/>
                  </a:cxn>
                  <a:cxn ang="0">
                    <a:pos x="connsiteX4615" y="connsiteY4615"/>
                  </a:cxn>
                  <a:cxn ang="0">
                    <a:pos x="connsiteX4616" y="connsiteY4616"/>
                  </a:cxn>
                  <a:cxn ang="0">
                    <a:pos x="connsiteX4617" y="connsiteY4617"/>
                  </a:cxn>
                  <a:cxn ang="0">
                    <a:pos x="connsiteX4618" y="connsiteY4618"/>
                  </a:cxn>
                  <a:cxn ang="0">
                    <a:pos x="connsiteX4619" y="connsiteY4619"/>
                  </a:cxn>
                  <a:cxn ang="0">
                    <a:pos x="connsiteX4620" y="connsiteY4620"/>
                  </a:cxn>
                  <a:cxn ang="0">
                    <a:pos x="connsiteX4621" y="connsiteY4621"/>
                  </a:cxn>
                  <a:cxn ang="0">
                    <a:pos x="connsiteX4622" y="connsiteY4622"/>
                  </a:cxn>
                  <a:cxn ang="0">
                    <a:pos x="connsiteX4623" y="connsiteY4623"/>
                  </a:cxn>
                  <a:cxn ang="0">
                    <a:pos x="connsiteX4624" y="connsiteY4624"/>
                  </a:cxn>
                  <a:cxn ang="0">
                    <a:pos x="connsiteX4625" y="connsiteY4625"/>
                  </a:cxn>
                  <a:cxn ang="0">
                    <a:pos x="connsiteX4626" y="connsiteY4626"/>
                  </a:cxn>
                  <a:cxn ang="0">
                    <a:pos x="connsiteX4627" y="connsiteY4627"/>
                  </a:cxn>
                  <a:cxn ang="0">
                    <a:pos x="connsiteX4628" y="connsiteY4628"/>
                  </a:cxn>
                  <a:cxn ang="0">
                    <a:pos x="connsiteX4629" y="connsiteY4629"/>
                  </a:cxn>
                  <a:cxn ang="0">
                    <a:pos x="connsiteX4630" y="connsiteY4630"/>
                  </a:cxn>
                  <a:cxn ang="0">
                    <a:pos x="connsiteX4631" y="connsiteY4631"/>
                  </a:cxn>
                  <a:cxn ang="0">
                    <a:pos x="connsiteX4632" y="connsiteY4632"/>
                  </a:cxn>
                  <a:cxn ang="0">
                    <a:pos x="connsiteX4633" y="connsiteY4633"/>
                  </a:cxn>
                  <a:cxn ang="0">
                    <a:pos x="connsiteX4634" y="connsiteY4634"/>
                  </a:cxn>
                  <a:cxn ang="0">
                    <a:pos x="connsiteX4635" y="connsiteY4635"/>
                  </a:cxn>
                  <a:cxn ang="0">
                    <a:pos x="connsiteX4636" y="connsiteY4636"/>
                  </a:cxn>
                  <a:cxn ang="0">
                    <a:pos x="connsiteX4637" y="connsiteY4637"/>
                  </a:cxn>
                  <a:cxn ang="0">
                    <a:pos x="connsiteX4638" y="connsiteY4638"/>
                  </a:cxn>
                  <a:cxn ang="0">
                    <a:pos x="connsiteX4639" y="connsiteY4639"/>
                  </a:cxn>
                  <a:cxn ang="0">
                    <a:pos x="connsiteX4640" y="connsiteY4640"/>
                  </a:cxn>
                  <a:cxn ang="0">
                    <a:pos x="connsiteX4641" y="connsiteY4641"/>
                  </a:cxn>
                  <a:cxn ang="0">
                    <a:pos x="connsiteX4642" y="connsiteY4642"/>
                  </a:cxn>
                  <a:cxn ang="0">
                    <a:pos x="connsiteX4643" y="connsiteY4643"/>
                  </a:cxn>
                  <a:cxn ang="0">
                    <a:pos x="connsiteX4644" y="connsiteY4644"/>
                  </a:cxn>
                  <a:cxn ang="0">
                    <a:pos x="connsiteX4645" y="connsiteY4645"/>
                  </a:cxn>
                  <a:cxn ang="0">
                    <a:pos x="connsiteX4646" y="connsiteY4646"/>
                  </a:cxn>
                  <a:cxn ang="0">
                    <a:pos x="connsiteX4647" y="connsiteY4647"/>
                  </a:cxn>
                  <a:cxn ang="0">
                    <a:pos x="connsiteX4648" y="connsiteY4648"/>
                  </a:cxn>
                  <a:cxn ang="0">
                    <a:pos x="connsiteX4649" y="connsiteY4649"/>
                  </a:cxn>
                  <a:cxn ang="0">
                    <a:pos x="connsiteX4650" y="connsiteY4650"/>
                  </a:cxn>
                  <a:cxn ang="0">
                    <a:pos x="connsiteX4651" y="connsiteY4651"/>
                  </a:cxn>
                  <a:cxn ang="0">
                    <a:pos x="connsiteX4652" y="connsiteY4652"/>
                  </a:cxn>
                  <a:cxn ang="0">
                    <a:pos x="connsiteX4653" y="connsiteY4653"/>
                  </a:cxn>
                  <a:cxn ang="0">
                    <a:pos x="connsiteX4654" y="connsiteY4654"/>
                  </a:cxn>
                  <a:cxn ang="0">
                    <a:pos x="connsiteX4655" y="connsiteY4655"/>
                  </a:cxn>
                  <a:cxn ang="0">
                    <a:pos x="connsiteX4656" y="connsiteY4656"/>
                  </a:cxn>
                  <a:cxn ang="0">
                    <a:pos x="connsiteX4657" y="connsiteY4657"/>
                  </a:cxn>
                  <a:cxn ang="0">
                    <a:pos x="connsiteX4658" y="connsiteY4658"/>
                  </a:cxn>
                  <a:cxn ang="0">
                    <a:pos x="connsiteX4659" y="connsiteY4659"/>
                  </a:cxn>
                  <a:cxn ang="0">
                    <a:pos x="connsiteX4660" y="connsiteY4660"/>
                  </a:cxn>
                  <a:cxn ang="0">
                    <a:pos x="connsiteX4661" y="connsiteY4661"/>
                  </a:cxn>
                  <a:cxn ang="0">
                    <a:pos x="connsiteX4662" y="connsiteY4662"/>
                  </a:cxn>
                  <a:cxn ang="0">
                    <a:pos x="connsiteX4663" y="connsiteY4663"/>
                  </a:cxn>
                  <a:cxn ang="0">
                    <a:pos x="connsiteX4664" y="connsiteY4664"/>
                  </a:cxn>
                  <a:cxn ang="0">
                    <a:pos x="connsiteX4665" y="connsiteY4665"/>
                  </a:cxn>
                  <a:cxn ang="0">
                    <a:pos x="connsiteX4666" y="connsiteY4666"/>
                  </a:cxn>
                  <a:cxn ang="0">
                    <a:pos x="connsiteX4667" y="connsiteY4667"/>
                  </a:cxn>
                  <a:cxn ang="0">
                    <a:pos x="connsiteX4668" y="connsiteY4668"/>
                  </a:cxn>
                  <a:cxn ang="0">
                    <a:pos x="connsiteX4669" y="connsiteY4669"/>
                  </a:cxn>
                  <a:cxn ang="0">
                    <a:pos x="connsiteX4670" y="connsiteY4670"/>
                  </a:cxn>
                  <a:cxn ang="0">
                    <a:pos x="connsiteX4671" y="connsiteY4671"/>
                  </a:cxn>
                  <a:cxn ang="0">
                    <a:pos x="connsiteX4672" y="connsiteY4672"/>
                  </a:cxn>
                  <a:cxn ang="0">
                    <a:pos x="connsiteX4673" y="connsiteY4673"/>
                  </a:cxn>
                  <a:cxn ang="0">
                    <a:pos x="connsiteX4674" y="connsiteY4674"/>
                  </a:cxn>
                  <a:cxn ang="0">
                    <a:pos x="connsiteX4675" y="connsiteY4675"/>
                  </a:cxn>
                  <a:cxn ang="0">
                    <a:pos x="connsiteX4676" y="connsiteY4676"/>
                  </a:cxn>
                  <a:cxn ang="0">
                    <a:pos x="connsiteX4677" y="connsiteY4677"/>
                  </a:cxn>
                  <a:cxn ang="0">
                    <a:pos x="connsiteX4678" y="connsiteY4678"/>
                  </a:cxn>
                  <a:cxn ang="0">
                    <a:pos x="connsiteX4679" y="connsiteY4679"/>
                  </a:cxn>
                  <a:cxn ang="0">
                    <a:pos x="connsiteX4680" y="connsiteY4680"/>
                  </a:cxn>
                  <a:cxn ang="0">
                    <a:pos x="connsiteX4681" y="connsiteY4681"/>
                  </a:cxn>
                  <a:cxn ang="0">
                    <a:pos x="connsiteX4682" y="connsiteY4682"/>
                  </a:cxn>
                  <a:cxn ang="0">
                    <a:pos x="connsiteX4683" y="connsiteY4683"/>
                  </a:cxn>
                  <a:cxn ang="0">
                    <a:pos x="connsiteX4684" y="connsiteY4684"/>
                  </a:cxn>
                  <a:cxn ang="0">
                    <a:pos x="connsiteX4685" y="connsiteY4685"/>
                  </a:cxn>
                  <a:cxn ang="0">
                    <a:pos x="connsiteX4686" y="connsiteY4686"/>
                  </a:cxn>
                  <a:cxn ang="0">
                    <a:pos x="connsiteX4687" y="connsiteY4687"/>
                  </a:cxn>
                  <a:cxn ang="0">
                    <a:pos x="connsiteX4688" y="connsiteY4688"/>
                  </a:cxn>
                  <a:cxn ang="0">
                    <a:pos x="connsiteX4689" y="connsiteY4689"/>
                  </a:cxn>
                  <a:cxn ang="0">
                    <a:pos x="connsiteX4690" y="connsiteY4690"/>
                  </a:cxn>
                  <a:cxn ang="0">
                    <a:pos x="connsiteX4691" y="connsiteY4691"/>
                  </a:cxn>
                  <a:cxn ang="0">
                    <a:pos x="connsiteX4692" y="connsiteY4692"/>
                  </a:cxn>
                  <a:cxn ang="0">
                    <a:pos x="connsiteX4693" y="connsiteY4693"/>
                  </a:cxn>
                  <a:cxn ang="0">
                    <a:pos x="connsiteX4694" y="connsiteY4694"/>
                  </a:cxn>
                  <a:cxn ang="0">
                    <a:pos x="connsiteX4695" y="connsiteY4695"/>
                  </a:cxn>
                  <a:cxn ang="0">
                    <a:pos x="connsiteX4696" y="connsiteY4696"/>
                  </a:cxn>
                  <a:cxn ang="0">
                    <a:pos x="connsiteX4697" y="connsiteY4697"/>
                  </a:cxn>
                  <a:cxn ang="0">
                    <a:pos x="connsiteX4698" y="connsiteY4698"/>
                  </a:cxn>
                  <a:cxn ang="0">
                    <a:pos x="connsiteX4699" y="connsiteY4699"/>
                  </a:cxn>
                  <a:cxn ang="0">
                    <a:pos x="connsiteX4700" y="connsiteY4700"/>
                  </a:cxn>
                  <a:cxn ang="0">
                    <a:pos x="connsiteX4701" y="connsiteY4701"/>
                  </a:cxn>
                  <a:cxn ang="0">
                    <a:pos x="connsiteX4702" y="connsiteY4702"/>
                  </a:cxn>
                  <a:cxn ang="0">
                    <a:pos x="connsiteX4703" y="connsiteY4703"/>
                  </a:cxn>
                  <a:cxn ang="0">
                    <a:pos x="connsiteX4704" y="connsiteY4704"/>
                  </a:cxn>
                  <a:cxn ang="0">
                    <a:pos x="connsiteX4705" y="connsiteY4705"/>
                  </a:cxn>
                  <a:cxn ang="0">
                    <a:pos x="connsiteX4706" y="connsiteY4706"/>
                  </a:cxn>
                  <a:cxn ang="0">
                    <a:pos x="connsiteX4707" y="connsiteY4707"/>
                  </a:cxn>
                  <a:cxn ang="0">
                    <a:pos x="connsiteX4708" y="connsiteY4708"/>
                  </a:cxn>
                  <a:cxn ang="0">
                    <a:pos x="connsiteX4709" y="connsiteY4709"/>
                  </a:cxn>
                  <a:cxn ang="0">
                    <a:pos x="connsiteX4710" y="connsiteY4710"/>
                  </a:cxn>
                  <a:cxn ang="0">
                    <a:pos x="connsiteX4711" y="connsiteY4711"/>
                  </a:cxn>
                  <a:cxn ang="0">
                    <a:pos x="connsiteX4712" y="connsiteY4712"/>
                  </a:cxn>
                  <a:cxn ang="0">
                    <a:pos x="connsiteX4713" y="connsiteY4713"/>
                  </a:cxn>
                  <a:cxn ang="0">
                    <a:pos x="connsiteX4714" y="connsiteY4714"/>
                  </a:cxn>
                  <a:cxn ang="0">
                    <a:pos x="connsiteX4715" y="connsiteY4715"/>
                  </a:cxn>
                  <a:cxn ang="0">
                    <a:pos x="connsiteX4716" y="connsiteY4716"/>
                  </a:cxn>
                  <a:cxn ang="0">
                    <a:pos x="connsiteX4717" y="connsiteY4717"/>
                  </a:cxn>
                  <a:cxn ang="0">
                    <a:pos x="connsiteX4718" y="connsiteY4718"/>
                  </a:cxn>
                  <a:cxn ang="0">
                    <a:pos x="connsiteX4719" y="connsiteY4719"/>
                  </a:cxn>
                  <a:cxn ang="0">
                    <a:pos x="connsiteX4720" y="connsiteY4720"/>
                  </a:cxn>
                  <a:cxn ang="0">
                    <a:pos x="connsiteX4721" y="connsiteY4721"/>
                  </a:cxn>
                  <a:cxn ang="0">
                    <a:pos x="connsiteX4722" y="connsiteY4722"/>
                  </a:cxn>
                  <a:cxn ang="0">
                    <a:pos x="connsiteX4723" y="connsiteY4723"/>
                  </a:cxn>
                  <a:cxn ang="0">
                    <a:pos x="connsiteX4724" y="connsiteY4724"/>
                  </a:cxn>
                  <a:cxn ang="0">
                    <a:pos x="connsiteX4725" y="connsiteY4725"/>
                  </a:cxn>
                  <a:cxn ang="0">
                    <a:pos x="connsiteX4726" y="connsiteY4726"/>
                  </a:cxn>
                  <a:cxn ang="0">
                    <a:pos x="connsiteX4727" y="connsiteY4727"/>
                  </a:cxn>
                  <a:cxn ang="0">
                    <a:pos x="connsiteX4728" y="connsiteY4728"/>
                  </a:cxn>
                  <a:cxn ang="0">
                    <a:pos x="connsiteX4729" y="connsiteY4729"/>
                  </a:cxn>
                  <a:cxn ang="0">
                    <a:pos x="connsiteX4730" y="connsiteY4730"/>
                  </a:cxn>
                  <a:cxn ang="0">
                    <a:pos x="connsiteX4731" y="connsiteY4731"/>
                  </a:cxn>
                  <a:cxn ang="0">
                    <a:pos x="connsiteX4732" y="connsiteY4732"/>
                  </a:cxn>
                  <a:cxn ang="0">
                    <a:pos x="connsiteX4733" y="connsiteY4733"/>
                  </a:cxn>
                  <a:cxn ang="0">
                    <a:pos x="connsiteX4734" y="connsiteY4734"/>
                  </a:cxn>
                  <a:cxn ang="0">
                    <a:pos x="connsiteX4735" y="connsiteY4735"/>
                  </a:cxn>
                  <a:cxn ang="0">
                    <a:pos x="connsiteX4736" y="connsiteY4736"/>
                  </a:cxn>
                  <a:cxn ang="0">
                    <a:pos x="connsiteX4737" y="connsiteY4737"/>
                  </a:cxn>
                  <a:cxn ang="0">
                    <a:pos x="connsiteX4738" y="connsiteY4738"/>
                  </a:cxn>
                  <a:cxn ang="0">
                    <a:pos x="connsiteX4739" y="connsiteY4739"/>
                  </a:cxn>
                  <a:cxn ang="0">
                    <a:pos x="connsiteX4740" y="connsiteY4740"/>
                  </a:cxn>
                  <a:cxn ang="0">
                    <a:pos x="connsiteX4741" y="connsiteY4741"/>
                  </a:cxn>
                  <a:cxn ang="0">
                    <a:pos x="connsiteX4742" y="connsiteY4742"/>
                  </a:cxn>
                  <a:cxn ang="0">
                    <a:pos x="connsiteX4743" y="connsiteY4743"/>
                  </a:cxn>
                  <a:cxn ang="0">
                    <a:pos x="connsiteX4744" y="connsiteY4744"/>
                  </a:cxn>
                  <a:cxn ang="0">
                    <a:pos x="connsiteX4745" y="connsiteY4745"/>
                  </a:cxn>
                  <a:cxn ang="0">
                    <a:pos x="connsiteX4746" y="connsiteY4746"/>
                  </a:cxn>
                  <a:cxn ang="0">
                    <a:pos x="connsiteX4747" y="connsiteY4747"/>
                  </a:cxn>
                  <a:cxn ang="0">
                    <a:pos x="connsiteX4748" y="connsiteY4748"/>
                  </a:cxn>
                  <a:cxn ang="0">
                    <a:pos x="connsiteX4749" y="connsiteY4749"/>
                  </a:cxn>
                  <a:cxn ang="0">
                    <a:pos x="connsiteX4750" y="connsiteY4750"/>
                  </a:cxn>
                  <a:cxn ang="0">
                    <a:pos x="connsiteX4751" y="connsiteY4751"/>
                  </a:cxn>
                  <a:cxn ang="0">
                    <a:pos x="connsiteX4752" y="connsiteY4752"/>
                  </a:cxn>
                  <a:cxn ang="0">
                    <a:pos x="connsiteX4753" y="connsiteY4753"/>
                  </a:cxn>
                  <a:cxn ang="0">
                    <a:pos x="connsiteX4754" y="connsiteY4754"/>
                  </a:cxn>
                  <a:cxn ang="0">
                    <a:pos x="connsiteX4755" y="connsiteY4755"/>
                  </a:cxn>
                  <a:cxn ang="0">
                    <a:pos x="connsiteX4756" y="connsiteY4756"/>
                  </a:cxn>
                  <a:cxn ang="0">
                    <a:pos x="connsiteX4757" y="connsiteY4757"/>
                  </a:cxn>
                  <a:cxn ang="0">
                    <a:pos x="connsiteX4758" y="connsiteY4758"/>
                  </a:cxn>
                  <a:cxn ang="0">
                    <a:pos x="connsiteX4759" y="connsiteY4759"/>
                  </a:cxn>
                  <a:cxn ang="0">
                    <a:pos x="connsiteX4760" y="connsiteY4760"/>
                  </a:cxn>
                  <a:cxn ang="0">
                    <a:pos x="connsiteX4761" y="connsiteY4761"/>
                  </a:cxn>
                  <a:cxn ang="0">
                    <a:pos x="connsiteX4762" y="connsiteY4762"/>
                  </a:cxn>
                  <a:cxn ang="0">
                    <a:pos x="connsiteX4763" y="connsiteY4763"/>
                  </a:cxn>
                  <a:cxn ang="0">
                    <a:pos x="connsiteX4764" y="connsiteY4764"/>
                  </a:cxn>
                  <a:cxn ang="0">
                    <a:pos x="connsiteX4765" y="connsiteY4765"/>
                  </a:cxn>
                  <a:cxn ang="0">
                    <a:pos x="connsiteX4766" y="connsiteY4766"/>
                  </a:cxn>
                  <a:cxn ang="0">
                    <a:pos x="connsiteX4767" y="connsiteY4767"/>
                  </a:cxn>
                  <a:cxn ang="0">
                    <a:pos x="connsiteX4768" y="connsiteY4768"/>
                  </a:cxn>
                  <a:cxn ang="0">
                    <a:pos x="connsiteX4769" y="connsiteY4769"/>
                  </a:cxn>
                  <a:cxn ang="0">
                    <a:pos x="connsiteX4770" y="connsiteY4770"/>
                  </a:cxn>
                  <a:cxn ang="0">
                    <a:pos x="connsiteX4771" y="connsiteY4771"/>
                  </a:cxn>
                  <a:cxn ang="0">
                    <a:pos x="connsiteX4772" y="connsiteY4772"/>
                  </a:cxn>
                  <a:cxn ang="0">
                    <a:pos x="connsiteX4773" y="connsiteY4773"/>
                  </a:cxn>
                  <a:cxn ang="0">
                    <a:pos x="connsiteX4774" y="connsiteY4774"/>
                  </a:cxn>
                  <a:cxn ang="0">
                    <a:pos x="connsiteX4775" y="connsiteY4775"/>
                  </a:cxn>
                  <a:cxn ang="0">
                    <a:pos x="connsiteX4776" y="connsiteY4776"/>
                  </a:cxn>
                  <a:cxn ang="0">
                    <a:pos x="connsiteX4777" y="connsiteY4777"/>
                  </a:cxn>
                  <a:cxn ang="0">
                    <a:pos x="connsiteX4778" y="connsiteY4778"/>
                  </a:cxn>
                  <a:cxn ang="0">
                    <a:pos x="connsiteX4779" y="connsiteY4779"/>
                  </a:cxn>
                  <a:cxn ang="0">
                    <a:pos x="connsiteX4780" y="connsiteY4780"/>
                  </a:cxn>
                  <a:cxn ang="0">
                    <a:pos x="connsiteX4781" y="connsiteY4781"/>
                  </a:cxn>
                  <a:cxn ang="0">
                    <a:pos x="connsiteX4782" y="connsiteY4782"/>
                  </a:cxn>
                  <a:cxn ang="0">
                    <a:pos x="connsiteX4783" y="connsiteY4783"/>
                  </a:cxn>
                  <a:cxn ang="0">
                    <a:pos x="connsiteX4784" y="connsiteY4784"/>
                  </a:cxn>
                  <a:cxn ang="0">
                    <a:pos x="connsiteX4785" y="connsiteY4785"/>
                  </a:cxn>
                  <a:cxn ang="0">
                    <a:pos x="connsiteX4786" y="connsiteY4786"/>
                  </a:cxn>
                  <a:cxn ang="0">
                    <a:pos x="connsiteX4787" y="connsiteY4787"/>
                  </a:cxn>
                  <a:cxn ang="0">
                    <a:pos x="connsiteX4788" y="connsiteY4788"/>
                  </a:cxn>
                  <a:cxn ang="0">
                    <a:pos x="connsiteX4789" y="connsiteY4789"/>
                  </a:cxn>
                  <a:cxn ang="0">
                    <a:pos x="connsiteX4790" y="connsiteY4790"/>
                  </a:cxn>
                  <a:cxn ang="0">
                    <a:pos x="connsiteX4791" y="connsiteY4791"/>
                  </a:cxn>
                  <a:cxn ang="0">
                    <a:pos x="connsiteX4792" y="connsiteY4792"/>
                  </a:cxn>
                  <a:cxn ang="0">
                    <a:pos x="connsiteX4793" y="connsiteY4793"/>
                  </a:cxn>
                  <a:cxn ang="0">
                    <a:pos x="connsiteX4794" y="connsiteY4794"/>
                  </a:cxn>
                  <a:cxn ang="0">
                    <a:pos x="connsiteX4795" y="connsiteY4795"/>
                  </a:cxn>
                  <a:cxn ang="0">
                    <a:pos x="connsiteX4796" y="connsiteY4796"/>
                  </a:cxn>
                  <a:cxn ang="0">
                    <a:pos x="connsiteX4797" y="connsiteY4797"/>
                  </a:cxn>
                  <a:cxn ang="0">
                    <a:pos x="connsiteX4798" y="connsiteY4798"/>
                  </a:cxn>
                  <a:cxn ang="0">
                    <a:pos x="connsiteX4799" y="connsiteY4799"/>
                  </a:cxn>
                  <a:cxn ang="0">
                    <a:pos x="connsiteX4800" y="connsiteY4800"/>
                  </a:cxn>
                  <a:cxn ang="0">
                    <a:pos x="connsiteX4801" y="connsiteY4801"/>
                  </a:cxn>
                  <a:cxn ang="0">
                    <a:pos x="connsiteX4802" y="connsiteY4802"/>
                  </a:cxn>
                  <a:cxn ang="0">
                    <a:pos x="connsiteX4803" y="connsiteY4803"/>
                  </a:cxn>
                  <a:cxn ang="0">
                    <a:pos x="connsiteX4804" y="connsiteY4804"/>
                  </a:cxn>
                  <a:cxn ang="0">
                    <a:pos x="connsiteX4805" y="connsiteY4805"/>
                  </a:cxn>
                  <a:cxn ang="0">
                    <a:pos x="connsiteX4806" y="connsiteY4806"/>
                  </a:cxn>
                  <a:cxn ang="0">
                    <a:pos x="connsiteX4807" y="connsiteY4807"/>
                  </a:cxn>
                  <a:cxn ang="0">
                    <a:pos x="connsiteX4808" y="connsiteY4808"/>
                  </a:cxn>
                  <a:cxn ang="0">
                    <a:pos x="connsiteX4809" y="connsiteY4809"/>
                  </a:cxn>
                  <a:cxn ang="0">
                    <a:pos x="connsiteX4810" y="connsiteY4810"/>
                  </a:cxn>
                  <a:cxn ang="0">
                    <a:pos x="connsiteX4811" y="connsiteY4811"/>
                  </a:cxn>
                  <a:cxn ang="0">
                    <a:pos x="connsiteX4812" y="connsiteY4812"/>
                  </a:cxn>
                  <a:cxn ang="0">
                    <a:pos x="connsiteX4813" y="connsiteY4813"/>
                  </a:cxn>
                  <a:cxn ang="0">
                    <a:pos x="connsiteX4814" y="connsiteY4814"/>
                  </a:cxn>
                  <a:cxn ang="0">
                    <a:pos x="connsiteX4815" y="connsiteY4815"/>
                  </a:cxn>
                  <a:cxn ang="0">
                    <a:pos x="connsiteX4816" y="connsiteY4816"/>
                  </a:cxn>
                  <a:cxn ang="0">
                    <a:pos x="connsiteX4817" y="connsiteY4817"/>
                  </a:cxn>
                  <a:cxn ang="0">
                    <a:pos x="connsiteX4818" y="connsiteY4818"/>
                  </a:cxn>
                  <a:cxn ang="0">
                    <a:pos x="connsiteX4819" y="connsiteY4819"/>
                  </a:cxn>
                  <a:cxn ang="0">
                    <a:pos x="connsiteX4820" y="connsiteY4820"/>
                  </a:cxn>
                  <a:cxn ang="0">
                    <a:pos x="connsiteX4821" y="connsiteY4821"/>
                  </a:cxn>
                  <a:cxn ang="0">
                    <a:pos x="connsiteX4822" y="connsiteY4822"/>
                  </a:cxn>
                  <a:cxn ang="0">
                    <a:pos x="connsiteX4823" y="connsiteY4823"/>
                  </a:cxn>
                  <a:cxn ang="0">
                    <a:pos x="connsiteX4824" y="connsiteY4824"/>
                  </a:cxn>
                  <a:cxn ang="0">
                    <a:pos x="connsiteX4825" y="connsiteY4825"/>
                  </a:cxn>
                  <a:cxn ang="0">
                    <a:pos x="connsiteX4826" y="connsiteY4826"/>
                  </a:cxn>
                  <a:cxn ang="0">
                    <a:pos x="connsiteX4827" y="connsiteY4827"/>
                  </a:cxn>
                  <a:cxn ang="0">
                    <a:pos x="connsiteX4828" y="connsiteY4828"/>
                  </a:cxn>
                  <a:cxn ang="0">
                    <a:pos x="connsiteX4829" y="connsiteY4829"/>
                  </a:cxn>
                  <a:cxn ang="0">
                    <a:pos x="connsiteX4830" y="connsiteY4830"/>
                  </a:cxn>
                  <a:cxn ang="0">
                    <a:pos x="connsiteX4831" y="connsiteY4831"/>
                  </a:cxn>
                  <a:cxn ang="0">
                    <a:pos x="connsiteX4832" y="connsiteY4832"/>
                  </a:cxn>
                  <a:cxn ang="0">
                    <a:pos x="connsiteX4833" y="connsiteY4833"/>
                  </a:cxn>
                  <a:cxn ang="0">
                    <a:pos x="connsiteX4834" y="connsiteY4834"/>
                  </a:cxn>
                  <a:cxn ang="0">
                    <a:pos x="connsiteX4835" y="connsiteY4835"/>
                  </a:cxn>
                  <a:cxn ang="0">
                    <a:pos x="connsiteX4836" y="connsiteY4836"/>
                  </a:cxn>
                  <a:cxn ang="0">
                    <a:pos x="connsiteX4837" y="connsiteY4837"/>
                  </a:cxn>
                  <a:cxn ang="0">
                    <a:pos x="connsiteX4838" y="connsiteY4838"/>
                  </a:cxn>
                  <a:cxn ang="0">
                    <a:pos x="connsiteX4839" y="connsiteY4839"/>
                  </a:cxn>
                  <a:cxn ang="0">
                    <a:pos x="connsiteX4840" y="connsiteY4840"/>
                  </a:cxn>
                  <a:cxn ang="0">
                    <a:pos x="connsiteX4841" y="connsiteY4841"/>
                  </a:cxn>
                  <a:cxn ang="0">
                    <a:pos x="connsiteX4842" y="connsiteY4842"/>
                  </a:cxn>
                  <a:cxn ang="0">
                    <a:pos x="connsiteX4843" y="connsiteY4843"/>
                  </a:cxn>
                  <a:cxn ang="0">
                    <a:pos x="connsiteX4844" y="connsiteY4844"/>
                  </a:cxn>
                  <a:cxn ang="0">
                    <a:pos x="connsiteX4845" y="connsiteY4845"/>
                  </a:cxn>
                  <a:cxn ang="0">
                    <a:pos x="connsiteX4846" y="connsiteY4846"/>
                  </a:cxn>
                  <a:cxn ang="0">
                    <a:pos x="connsiteX4847" y="connsiteY4847"/>
                  </a:cxn>
                  <a:cxn ang="0">
                    <a:pos x="connsiteX4848" y="connsiteY4848"/>
                  </a:cxn>
                  <a:cxn ang="0">
                    <a:pos x="connsiteX4849" y="connsiteY4849"/>
                  </a:cxn>
                  <a:cxn ang="0">
                    <a:pos x="connsiteX4850" y="connsiteY4850"/>
                  </a:cxn>
                  <a:cxn ang="0">
                    <a:pos x="connsiteX4851" y="connsiteY4851"/>
                  </a:cxn>
                  <a:cxn ang="0">
                    <a:pos x="connsiteX4852" y="connsiteY4852"/>
                  </a:cxn>
                  <a:cxn ang="0">
                    <a:pos x="connsiteX4853" y="connsiteY4853"/>
                  </a:cxn>
                  <a:cxn ang="0">
                    <a:pos x="connsiteX4854" y="connsiteY4854"/>
                  </a:cxn>
                  <a:cxn ang="0">
                    <a:pos x="connsiteX4855" y="connsiteY4855"/>
                  </a:cxn>
                  <a:cxn ang="0">
                    <a:pos x="connsiteX4856" y="connsiteY4856"/>
                  </a:cxn>
                  <a:cxn ang="0">
                    <a:pos x="connsiteX4857" y="connsiteY4857"/>
                  </a:cxn>
                  <a:cxn ang="0">
                    <a:pos x="connsiteX4858" y="connsiteY4858"/>
                  </a:cxn>
                  <a:cxn ang="0">
                    <a:pos x="connsiteX4859" y="connsiteY4859"/>
                  </a:cxn>
                  <a:cxn ang="0">
                    <a:pos x="connsiteX4860" y="connsiteY4860"/>
                  </a:cxn>
                  <a:cxn ang="0">
                    <a:pos x="connsiteX4861" y="connsiteY4861"/>
                  </a:cxn>
                  <a:cxn ang="0">
                    <a:pos x="connsiteX4862" y="connsiteY4862"/>
                  </a:cxn>
                  <a:cxn ang="0">
                    <a:pos x="connsiteX4863" y="connsiteY4863"/>
                  </a:cxn>
                  <a:cxn ang="0">
                    <a:pos x="connsiteX4864" y="connsiteY4864"/>
                  </a:cxn>
                  <a:cxn ang="0">
                    <a:pos x="connsiteX4865" y="connsiteY4865"/>
                  </a:cxn>
                  <a:cxn ang="0">
                    <a:pos x="connsiteX4866" y="connsiteY4866"/>
                  </a:cxn>
                  <a:cxn ang="0">
                    <a:pos x="connsiteX4867" y="connsiteY4867"/>
                  </a:cxn>
                  <a:cxn ang="0">
                    <a:pos x="connsiteX4868" y="connsiteY4868"/>
                  </a:cxn>
                  <a:cxn ang="0">
                    <a:pos x="connsiteX4869" y="connsiteY4869"/>
                  </a:cxn>
                  <a:cxn ang="0">
                    <a:pos x="connsiteX4870" y="connsiteY4870"/>
                  </a:cxn>
                  <a:cxn ang="0">
                    <a:pos x="connsiteX4871" y="connsiteY4871"/>
                  </a:cxn>
                  <a:cxn ang="0">
                    <a:pos x="connsiteX4872" y="connsiteY4872"/>
                  </a:cxn>
                  <a:cxn ang="0">
                    <a:pos x="connsiteX4873" y="connsiteY4873"/>
                  </a:cxn>
                  <a:cxn ang="0">
                    <a:pos x="connsiteX4874" y="connsiteY4874"/>
                  </a:cxn>
                  <a:cxn ang="0">
                    <a:pos x="connsiteX4875" y="connsiteY4875"/>
                  </a:cxn>
                  <a:cxn ang="0">
                    <a:pos x="connsiteX4876" y="connsiteY4876"/>
                  </a:cxn>
                  <a:cxn ang="0">
                    <a:pos x="connsiteX4877" y="connsiteY4877"/>
                  </a:cxn>
                  <a:cxn ang="0">
                    <a:pos x="connsiteX4878" y="connsiteY4878"/>
                  </a:cxn>
                  <a:cxn ang="0">
                    <a:pos x="connsiteX4879" y="connsiteY4879"/>
                  </a:cxn>
                  <a:cxn ang="0">
                    <a:pos x="connsiteX4880" y="connsiteY4880"/>
                  </a:cxn>
                  <a:cxn ang="0">
                    <a:pos x="connsiteX4881" y="connsiteY4881"/>
                  </a:cxn>
                  <a:cxn ang="0">
                    <a:pos x="connsiteX4882" y="connsiteY4882"/>
                  </a:cxn>
                  <a:cxn ang="0">
                    <a:pos x="connsiteX4883" y="connsiteY4883"/>
                  </a:cxn>
                  <a:cxn ang="0">
                    <a:pos x="connsiteX4884" y="connsiteY4884"/>
                  </a:cxn>
                  <a:cxn ang="0">
                    <a:pos x="connsiteX4885" y="connsiteY4885"/>
                  </a:cxn>
                </a:cxnLst>
                <a:rect l="l" t="t" r="r" b="b"/>
                <a:pathLst>
                  <a:path w="1503079" h="813570">
                    <a:moveTo>
                      <a:pt x="1500586" y="493753"/>
                    </a:moveTo>
                    <a:cubicBezTo>
                      <a:pt x="1500586" y="491259"/>
                      <a:pt x="1501833" y="490636"/>
                      <a:pt x="1500586" y="490013"/>
                    </a:cubicBezTo>
                    <a:cubicBezTo>
                      <a:pt x="1499962" y="490013"/>
                      <a:pt x="1500586" y="488142"/>
                      <a:pt x="1500586" y="487519"/>
                    </a:cubicBezTo>
                    <a:cubicBezTo>
                      <a:pt x="1499962" y="486272"/>
                      <a:pt x="1499962" y="485649"/>
                      <a:pt x="1499339" y="485025"/>
                    </a:cubicBezTo>
                    <a:cubicBezTo>
                      <a:pt x="1503703" y="485025"/>
                      <a:pt x="1500586" y="477544"/>
                      <a:pt x="1503080" y="476297"/>
                    </a:cubicBezTo>
                    <a:cubicBezTo>
                      <a:pt x="1500586" y="476297"/>
                      <a:pt x="1499962" y="475050"/>
                      <a:pt x="1499339" y="473803"/>
                    </a:cubicBezTo>
                    <a:cubicBezTo>
                      <a:pt x="1501209" y="472557"/>
                      <a:pt x="1499962" y="465699"/>
                      <a:pt x="1498092" y="460712"/>
                    </a:cubicBezTo>
                    <a:cubicBezTo>
                      <a:pt x="1498092" y="458841"/>
                      <a:pt x="1498092" y="457594"/>
                      <a:pt x="1498092" y="455724"/>
                    </a:cubicBezTo>
                    <a:cubicBezTo>
                      <a:pt x="1494975" y="456348"/>
                      <a:pt x="1493728" y="455101"/>
                      <a:pt x="1494352" y="451984"/>
                    </a:cubicBezTo>
                    <a:cubicBezTo>
                      <a:pt x="1497469" y="455101"/>
                      <a:pt x="1496845" y="450113"/>
                      <a:pt x="1496845" y="446996"/>
                    </a:cubicBezTo>
                    <a:cubicBezTo>
                      <a:pt x="1495598" y="444502"/>
                      <a:pt x="1493105" y="443879"/>
                      <a:pt x="1494352" y="439515"/>
                    </a:cubicBezTo>
                    <a:cubicBezTo>
                      <a:pt x="1493728" y="436398"/>
                      <a:pt x="1498092" y="438268"/>
                      <a:pt x="1498092" y="435775"/>
                    </a:cubicBezTo>
                    <a:cubicBezTo>
                      <a:pt x="1496845" y="434528"/>
                      <a:pt x="1493105" y="435151"/>
                      <a:pt x="1494352" y="432034"/>
                    </a:cubicBezTo>
                    <a:cubicBezTo>
                      <a:pt x="1493105" y="427670"/>
                      <a:pt x="1497469" y="429540"/>
                      <a:pt x="1498092" y="427047"/>
                    </a:cubicBezTo>
                    <a:cubicBezTo>
                      <a:pt x="1496845" y="425176"/>
                      <a:pt x="1494352" y="423929"/>
                      <a:pt x="1494352" y="420812"/>
                    </a:cubicBezTo>
                    <a:cubicBezTo>
                      <a:pt x="1494352" y="418942"/>
                      <a:pt x="1496845" y="419565"/>
                      <a:pt x="1496845" y="418319"/>
                    </a:cubicBezTo>
                    <a:cubicBezTo>
                      <a:pt x="1491858" y="417072"/>
                      <a:pt x="1491858" y="410837"/>
                      <a:pt x="1490611" y="405227"/>
                    </a:cubicBezTo>
                    <a:cubicBezTo>
                      <a:pt x="1493105" y="405227"/>
                      <a:pt x="1494975" y="403980"/>
                      <a:pt x="1494352" y="401486"/>
                    </a:cubicBezTo>
                    <a:cubicBezTo>
                      <a:pt x="1493105" y="399616"/>
                      <a:pt x="1490611" y="398992"/>
                      <a:pt x="1490611" y="396499"/>
                    </a:cubicBezTo>
                    <a:cubicBezTo>
                      <a:pt x="1493728" y="395875"/>
                      <a:pt x="1490611" y="391511"/>
                      <a:pt x="1489364" y="391511"/>
                    </a:cubicBezTo>
                    <a:cubicBezTo>
                      <a:pt x="1489364" y="394628"/>
                      <a:pt x="1486870" y="389641"/>
                      <a:pt x="1484377" y="391511"/>
                    </a:cubicBezTo>
                    <a:cubicBezTo>
                      <a:pt x="1483130" y="388394"/>
                      <a:pt x="1480636" y="388394"/>
                      <a:pt x="1479389" y="386524"/>
                    </a:cubicBezTo>
                    <a:cubicBezTo>
                      <a:pt x="1476272" y="382783"/>
                      <a:pt x="1475649" y="380913"/>
                      <a:pt x="1476896" y="380290"/>
                    </a:cubicBezTo>
                    <a:cubicBezTo>
                      <a:pt x="1477519" y="379666"/>
                      <a:pt x="1475649" y="378419"/>
                      <a:pt x="1475649" y="379043"/>
                    </a:cubicBezTo>
                    <a:cubicBezTo>
                      <a:pt x="1475649" y="377172"/>
                      <a:pt x="1476896" y="377796"/>
                      <a:pt x="1475649" y="376549"/>
                    </a:cubicBezTo>
                    <a:cubicBezTo>
                      <a:pt x="1474402" y="375926"/>
                      <a:pt x="1475025" y="372809"/>
                      <a:pt x="1474402" y="371562"/>
                    </a:cubicBezTo>
                    <a:cubicBezTo>
                      <a:pt x="1476272" y="370938"/>
                      <a:pt x="1476896" y="369068"/>
                      <a:pt x="1476896" y="366574"/>
                    </a:cubicBezTo>
                    <a:cubicBezTo>
                      <a:pt x="1473155" y="366574"/>
                      <a:pt x="1475649" y="365327"/>
                      <a:pt x="1475649" y="364081"/>
                    </a:cubicBezTo>
                    <a:cubicBezTo>
                      <a:pt x="1475649" y="364081"/>
                      <a:pt x="1474402" y="364081"/>
                      <a:pt x="1474402" y="364081"/>
                    </a:cubicBezTo>
                    <a:cubicBezTo>
                      <a:pt x="1473778" y="364081"/>
                      <a:pt x="1474402" y="362210"/>
                      <a:pt x="1474402" y="361587"/>
                    </a:cubicBezTo>
                    <a:cubicBezTo>
                      <a:pt x="1474402" y="361587"/>
                      <a:pt x="1473155" y="361587"/>
                      <a:pt x="1473155" y="361587"/>
                    </a:cubicBezTo>
                    <a:cubicBezTo>
                      <a:pt x="1472532" y="360963"/>
                      <a:pt x="1471908" y="357223"/>
                      <a:pt x="1471908" y="356599"/>
                    </a:cubicBezTo>
                    <a:cubicBezTo>
                      <a:pt x="1471908" y="354729"/>
                      <a:pt x="1474402" y="352235"/>
                      <a:pt x="1473155" y="350365"/>
                    </a:cubicBezTo>
                    <a:cubicBezTo>
                      <a:pt x="1471908" y="347248"/>
                      <a:pt x="1468791" y="345378"/>
                      <a:pt x="1468168" y="341637"/>
                    </a:cubicBezTo>
                    <a:cubicBezTo>
                      <a:pt x="1470661" y="339144"/>
                      <a:pt x="1467544" y="337897"/>
                      <a:pt x="1468168" y="334156"/>
                    </a:cubicBezTo>
                    <a:cubicBezTo>
                      <a:pt x="1466921" y="334156"/>
                      <a:pt x="1464427" y="334156"/>
                      <a:pt x="1464427" y="332909"/>
                    </a:cubicBezTo>
                    <a:cubicBezTo>
                      <a:pt x="1463804" y="330416"/>
                      <a:pt x="1466297" y="329792"/>
                      <a:pt x="1465674" y="327922"/>
                    </a:cubicBezTo>
                    <a:cubicBezTo>
                      <a:pt x="1465674" y="327298"/>
                      <a:pt x="1464427" y="326052"/>
                      <a:pt x="1464427" y="325428"/>
                    </a:cubicBezTo>
                    <a:cubicBezTo>
                      <a:pt x="1464427" y="325428"/>
                      <a:pt x="1466921" y="323558"/>
                      <a:pt x="1466921" y="322934"/>
                    </a:cubicBezTo>
                    <a:cubicBezTo>
                      <a:pt x="1467544" y="321688"/>
                      <a:pt x="1466297" y="319194"/>
                      <a:pt x="1466921" y="317947"/>
                    </a:cubicBezTo>
                    <a:cubicBezTo>
                      <a:pt x="1462557" y="319194"/>
                      <a:pt x="1462557" y="316077"/>
                      <a:pt x="1464427" y="314206"/>
                    </a:cubicBezTo>
                    <a:cubicBezTo>
                      <a:pt x="1462557" y="312960"/>
                      <a:pt x="1459440" y="312336"/>
                      <a:pt x="1458193" y="310466"/>
                    </a:cubicBezTo>
                    <a:cubicBezTo>
                      <a:pt x="1458816" y="308596"/>
                      <a:pt x="1460063" y="307972"/>
                      <a:pt x="1459440" y="305479"/>
                    </a:cubicBezTo>
                    <a:cubicBezTo>
                      <a:pt x="1456323" y="304855"/>
                      <a:pt x="1456323" y="301738"/>
                      <a:pt x="1455699" y="300491"/>
                    </a:cubicBezTo>
                    <a:cubicBezTo>
                      <a:pt x="1455076" y="299868"/>
                      <a:pt x="1452582" y="300491"/>
                      <a:pt x="1453205" y="299244"/>
                    </a:cubicBezTo>
                    <a:cubicBezTo>
                      <a:pt x="1453205" y="297374"/>
                      <a:pt x="1455076" y="297374"/>
                      <a:pt x="1454452" y="295504"/>
                    </a:cubicBezTo>
                    <a:cubicBezTo>
                      <a:pt x="1452582" y="294880"/>
                      <a:pt x="1450712" y="290516"/>
                      <a:pt x="1450712" y="289269"/>
                    </a:cubicBezTo>
                    <a:cubicBezTo>
                      <a:pt x="1450712" y="288023"/>
                      <a:pt x="1450088" y="288646"/>
                      <a:pt x="1449465" y="288023"/>
                    </a:cubicBezTo>
                    <a:cubicBezTo>
                      <a:pt x="1448218" y="285529"/>
                      <a:pt x="1447595" y="280542"/>
                      <a:pt x="1449465" y="279295"/>
                    </a:cubicBezTo>
                    <a:cubicBezTo>
                      <a:pt x="1446971" y="279295"/>
                      <a:pt x="1446348" y="278048"/>
                      <a:pt x="1446971" y="275554"/>
                    </a:cubicBezTo>
                    <a:cubicBezTo>
                      <a:pt x="1441984" y="276801"/>
                      <a:pt x="1445101" y="269943"/>
                      <a:pt x="1439490" y="271814"/>
                    </a:cubicBezTo>
                    <a:cubicBezTo>
                      <a:pt x="1438243" y="266826"/>
                      <a:pt x="1433879" y="263086"/>
                      <a:pt x="1436996" y="257475"/>
                    </a:cubicBezTo>
                    <a:cubicBezTo>
                      <a:pt x="1434503" y="257475"/>
                      <a:pt x="1432009" y="255604"/>
                      <a:pt x="1432009" y="254981"/>
                    </a:cubicBezTo>
                    <a:cubicBezTo>
                      <a:pt x="1432009" y="254358"/>
                      <a:pt x="1432632" y="253111"/>
                      <a:pt x="1432009" y="252487"/>
                    </a:cubicBezTo>
                    <a:cubicBezTo>
                      <a:pt x="1431386" y="251864"/>
                      <a:pt x="1428268" y="252487"/>
                      <a:pt x="1429515" y="249994"/>
                    </a:cubicBezTo>
                    <a:cubicBezTo>
                      <a:pt x="1427645" y="249994"/>
                      <a:pt x="1426398" y="250617"/>
                      <a:pt x="1425775" y="251241"/>
                    </a:cubicBezTo>
                    <a:cubicBezTo>
                      <a:pt x="1426398" y="245630"/>
                      <a:pt x="1418294" y="245630"/>
                      <a:pt x="1422034" y="241266"/>
                    </a:cubicBezTo>
                    <a:cubicBezTo>
                      <a:pt x="1420164" y="241266"/>
                      <a:pt x="1418917" y="241266"/>
                      <a:pt x="1417047" y="241266"/>
                    </a:cubicBezTo>
                    <a:cubicBezTo>
                      <a:pt x="1414553" y="240019"/>
                      <a:pt x="1415176" y="235031"/>
                      <a:pt x="1413306" y="235031"/>
                    </a:cubicBezTo>
                    <a:cubicBezTo>
                      <a:pt x="1409566" y="235031"/>
                      <a:pt x="1408319" y="228797"/>
                      <a:pt x="1408319" y="226303"/>
                    </a:cubicBezTo>
                    <a:cubicBezTo>
                      <a:pt x="1404578" y="226303"/>
                      <a:pt x="1402084" y="225680"/>
                      <a:pt x="1400838" y="223810"/>
                    </a:cubicBezTo>
                    <a:cubicBezTo>
                      <a:pt x="1400838" y="221316"/>
                      <a:pt x="1399591" y="220693"/>
                      <a:pt x="1399591" y="218822"/>
                    </a:cubicBezTo>
                    <a:cubicBezTo>
                      <a:pt x="1395850" y="219446"/>
                      <a:pt x="1395850" y="215705"/>
                      <a:pt x="1395850" y="215082"/>
                    </a:cubicBezTo>
                    <a:cubicBezTo>
                      <a:pt x="1395850" y="212588"/>
                      <a:pt x="1390863" y="210718"/>
                      <a:pt x="1393357" y="207601"/>
                    </a:cubicBezTo>
                    <a:cubicBezTo>
                      <a:pt x="1388369" y="208224"/>
                      <a:pt x="1390239" y="205107"/>
                      <a:pt x="1387122" y="203860"/>
                    </a:cubicBezTo>
                    <a:cubicBezTo>
                      <a:pt x="1387746" y="203860"/>
                      <a:pt x="1386499" y="205107"/>
                      <a:pt x="1385875" y="205107"/>
                    </a:cubicBezTo>
                    <a:cubicBezTo>
                      <a:pt x="1385252" y="205107"/>
                      <a:pt x="1384629" y="202613"/>
                      <a:pt x="1383382" y="203860"/>
                    </a:cubicBezTo>
                    <a:cubicBezTo>
                      <a:pt x="1383382" y="200120"/>
                      <a:pt x="1380265" y="198873"/>
                      <a:pt x="1378394" y="196379"/>
                    </a:cubicBezTo>
                    <a:cubicBezTo>
                      <a:pt x="1377147" y="192639"/>
                      <a:pt x="1380265" y="193262"/>
                      <a:pt x="1380888" y="191392"/>
                    </a:cubicBezTo>
                    <a:cubicBezTo>
                      <a:pt x="1377771" y="190145"/>
                      <a:pt x="1375901" y="188898"/>
                      <a:pt x="1374654" y="186404"/>
                    </a:cubicBezTo>
                    <a:cubicBezTo>
                      <a:pt x="1374030" y="185781"/>
                      <a:pt x="1374654" y="183911"/>
                      <a:pt x="1373407" y="183911"/>
                    </a:cubicBezTo>
                    <a:cubicBezTo>
                      <a:pt x="1373407" y="185157"/>
                      <a:pt x="1372160" y="185157"/>
                      <a:pt x="1370913" y="185157"/>
                    </a:cubicBezTo>
                    <a:cubicBezTo>
                      <a:pt x="1369666" y="183911"/>
                      <a:pt x="1369666" y="181417"/>
                      <a:pt x="1368420" y="180170"/>
                    </a:cubicBezTo>
                    <a:cubicBezTo>
                      <a:pt x="1367796" y="179547"/>
                      <a:pt x="1365302" y="180793"/>
                      <a:pt x="1364679" y="180170"/>
                    </a:cubicBezTo>
                    <a:cubicBezTo>
                      <a:pt x="1364056" y="180170"/>
                      <a:pt x="1365302" y="177676"/>
                      <a:pt x="1364679" y="177676"/>
                    </a:cubicBezTo>
                    <a:cubicBezTo>
                      <a:pt x="1364056" y="177053"/>
                      <a:pt x="1361562" y="176429"/>
                      <a:pt x="1360938" y="176429"/>
                    </a:cubicBezTo>
                    <a:cubicBezTo>
                      <a:pt x="1360315" y="175806"/>
                      <a:pt x="1359068" y="174559"/>
                      <a:pt x="1358445" y="173936"/>
                    </a:cubicBezTo>
                    <a:cubicBezTo>
                      <a:pt x="1357821" y="173312"/>
                      <a:pt x="1356574" y="172065"/>
                      <a:pt x="1355951" y="171442"/>
                    </a:cubicBezTo>
                    <a:cubicBezTo>
                      <a:pt x="1355328" y="170819"/>
                      <a:pt x="1355951" y="168325"/>
                      <a:pt x="1355951" y="167701"/>
                    </a:cubicBezTo>
                    <a:cubicBezTo>
                      <a:pt x="1355951" y="167078"/>
                      <a:pt x="1353457" y="165831"/>
                      <a:pt x="1353457" y="165208"/>
                    </a:cubicBezTo>
                    <a:cubicBezTo>
                      <a:pt x="1353457" y="165831"/>
                      <a:pt x="1352210" y="167078"/>
                      <a:pt x="1352210" y="165208"/>
                    </a:cubicBezTo>
                    <a:cubicBezTo>
                      <a:pt x="1351587" y="161467"/>
                      <a:pt x="1350964" y="157727"/>
                      <a:pt x="1349717" y="157727"/>
                    </a:cubicBezTo>
                    <a:cubicBezTo>
                      <a:pt x="1345353" y="157727"/>
                      <a:pt x="1350340" y="149622"/>
                      <a:pt x="1345976" y="150246"/>
                    </a:cubicBezTo>
                    <a:cubicBezTo>
                      <a:pt x="1344729" y="151492"/>
                      <a:pt x="1342236" y="150869"/>
                      <a:pt x="1338495" y="150246"/>
                    </a:cubicBezTo>
                    <a:cubicBezTo>
                      <a:pt x="1338495" y="148999"/>
                      <a:pt x="1338495" y="147752"/>
                      <a:pt x="1338495" y="146505"/>
                    </a:cubicBezTo>
                    <a:cubicBezTo>
                      <a:pt x="1334131" y="147128"/>
                      <a:pt x="1334131" y="145258"/>
                      <a:pt x="1333508" y="144011"/>
                    </a:cubicBezTo>
                    <a:cubicBezTo>
                      <a:pt x="1332884" y="143388"/>
                      <a:pt x="1331014" y="144635"/>
                      <a:pt x="1331014" y="144011"/>
                    </a:cubicBezTo>
                    <a:cubicBezTo>
                      <a:pt x="1331014" y="143388"/>
                      <a:pt x="1331637" y="141518"/>
                      <a:pt x="1331014" y="141518"/>
                    </a:cubicBezTo>
                    <a:cubicBezTo>
                      <a:pt x="1330391" y="140894"/>
                      <a:pt x="1327897" y="142141"/>
                      <a:pt x="1327273" y="141518"/>
                    </a:cubicBezTo>
                    <a:cubicBezTo>
                      <a:pt x="1326027" y="140271"/>
                      <a:pt x="1327273" y="138400"/>
                      <a:pt x="1326027" y="137777"/>
                    </a:cubicBezTo>
                    <a:cubicBezTo>
                      <a:pt x="1324780" y="137154"/>
                      <a:pt x="1322286" y="138400"/>
                      <a:pt x="1322286" y="136530"/>
                    </a:cubicBezTo>
                    <a:cubicBezTo>
                      <a:pt x="1321663" y="134660"/>
                      <a:pt x="1320416" y="134037"/>
                      <a:pt x="1321039" y="131543"/>
                    </a:cubicBezTo>
                    <a:cubicBezTo>
                      <a:pt x="1316052" y="130296"/>
                      <a:pt x="1316052" y="130296"/>
                      <a:pt x="1311064" y="131543"/>
                    </a:cubicBezTo>
                    <a:cubicBezTo>
                      <a:pt x="1311688" y="125932"/>
                      <a:pt x="1307324" y="124685"/>
                      <a:pt x="1307324" y="119698"/>
                    </a:cubicBezTo>
                    <a:cubicBezTo>
                      <a:pt x="1304830" y="118451"/>
                      <a:pt x="1301713" y="119074"/>
                      <a:pt x="1299843" y="118451"/>
                    </a:cubicBezTo>
                    <a:cubicBezTo>
                      <a:pt x="1299219" y="118451"/>
                      <a:pt x="1299219" y="115957"/>
                      <a:pt x="1298596" y="115957"/>
                    </a:cubicBezTo>
                    <a:cubicBezTo>
                      <a:pt x="1295479" y="113463"/>
                      <a:pt x="1294855" y="115957"/>
                      <a:pt x="1293608" y="115957"/>
                    </a:cubicBezTo>
                    <a:cubicBezTo>
                      <a:pt x="1292985" y="115957"/>
                      <a:pt x="1293608" y="114087"/>
                      <a:pt x="1292362" y="115957"/>
                    </a:cubicBezTo>
                    <a:cubicBezTo>
                      <a:pt x="1290491" y="117827"/>
                      <a:pt x="1284881" y="114710"/>
                      <a:pt x="1284881" y="114710"/>
                    </a:cubicBezTo>
                    <a:cubicBezTo>
                      <a:pt x="1284881" y="116581"/>
                      <a:pt x="1283010" y="115334"/>
                      <a:pt x="1282387" y="115957"/>
                    </a:cubicBezTo>
                    <a:cubicBezTo>
                      <a:pt x="1281763" y="116581"/>
                      <a:pt x="1282387" y="119698"/>
                      <a:pt x="1279893" y="118451"/>
                    </a:cubicBezTo>
                    <a:cubicBezTo>
                      <a:pt x="1277399" y="118451"/>
                      <a:pt x="1279270" y="114087"/>
                      <a:pt x="1277399" y="113463"/>
                    </a:cubicBezTo>
                    <a:cubicBezTo>
                      <a:pt x="1272412" y="114087"/>
                      <a:pt x="1273035" y="117204"/>
                      <a:pt x="1271165" y="113463"/>
                    </a:cubicBezTo>
                    <a:cubicBezTo>
                      <a:pt x="1270542" y="112840"/>
                      <a:pt x="1269295" y="112217"/>
                      <a:pt x="1271165" y="110970"/>
                    </a:cubicBezTo>
                    <a:cubicBezTo>
                      <a:pt x="1266801" y="111593"/>
                      <a:pt x="1264307" y="113463"/>
                      <a:pt x="1262437" y="115957"/>
                    </a:cubicBezTo>
                    <a:cubicBezTo>
                      <a:pt x="1262437" y="114087"/>
                      <a:pt x="1261814" y="112840"/>
                      <a:pt x="1259943" y="113463"/>
                    </a:cubicBezTo>
                    <a:cubicBezTo>
                      <a:pt x="1259943" y="115334"/>
                      <a:pt x="1259943" y="117827"/>
                      <a:pt x="1257450" y="117204"/>
                    </a:cubicBezTo>
                    <a:cubicBezTo>
                      <a:pt x="1256826" y="114087"/>
                      <a:pt x="1259943" y="114710"/>
                      <a:pt x="1258697" y="110970"/>
                    </a:cubicBezTo>
                    <a:cubicBezTo>
                      <a:pt x="1255579" y="110970"/>
                      <a:pt x="1254956" y="113463"/>
                      <a:pt x="1252462" y="110970"/>
                    </a:cubicBezTo>
                    <a:cubicBezTo>
                      <a:pt x="1252462" y="112217"/>
                      <a:pt x="1251839" y="111593"/>
                      <a:pt x="1251215" y="112217"/>
                    </a:cubicBezTo>
                    <a:cubicBezTo>
                      <a:pt x="1251215" y="112217"/>
                      <a:pt x="1249969" y="113463"/>
                      <a:pt x="1249969" y="113463"/>
                    </a:cubicBezTo>
                    <a:cubicBezTo>
                      <a:pt x="1246852" y="114710"/>
                      <a:pt x="1245605" y="114087"/>
                      <a:pt x="1244981" y="113463"/>
                    </a:cubicBezTo>
                    <a:cubicBezTo>
                      <a:pt x="1242488" y="110970"/>
                      <a:pt x="1241241" y="113463"/>
                      <a:pt x="1239994" y="113463"/>
                    </a:cubicBezTo>
                    <a:cubicBezTo>
                      <a:pt x="1239370" y="113463"/>
                      <a:pt x="1239994" y="112217"/>
                      <a:pt x="1238747" y="112217"/>
                    </a:cubicBezTo>
                    <a:cubicBezTo>
                      <a:pt x="1238124" y="112217"/>
                      <a:pt x="1236877" y="114710"/>
                      <a:pt x="1235006" y="113463"/>
                    </a:cubicBezTo>
                    <a:cubicBezTo>
                      <a:pt x="1235006" y="111593"/>
                      <a:pt x="1234383" y="110346"/>
                      <a:pt x="1233760" y="109723"/>
                    </a:cubicBezTo>
                    <a:cubicBezTo>
                      <a:pt x="1231266" y="108476"/>
                      <a:pt x="1229396" y="110970"/>
                      <a:pt x="1227525" y="110970"/>
                    </a:cubicBezTo>
                    <a:cubicBezTo>
                      <a:pt x="1226902" y="110970"/>
                      <a:pt x="1226902" y="109099"/>
                      <a:pt x="1225032" y="109723"/>
                    </a:cubicBezTo>
                    <a:cubicBezTo>
                      <a:pt x="1223161" y="110346"/>
                      <a:pt x="1221291" y="113463"/>
                      <a:pt x="1217551" y="112217"/>
                    </a:cubicBezTo>
                    <a:cubicBezTo>
                      <a:pt x="1214433" y="112840"/>
                      <a:pt x="1216304" y="108476"/>
                      <a:pt x="1213810" y="108476"/>
                    </a:cubicBezTo>
                    <a:cubicBezTo>
                      <a:pt x="1212563" y="109723"/>
                      <a:pt x="1208823" y="113463"/>
                      <a:pt x="1208823" y="110970"/>
                    </a:cubicBezTo>
                    <a:cubicBezTo>
                      <a:pt x="1208823" y="109099"/>
                      <a:pt x="1205705" y="109723"/>
                      <a:pt x="1205082" y="108476"/>
                    </a:cubicBezTo>
                    <a:cubicBezTo>
                      <a:pt x="1205082" y="109723"/>
                      <a:pt x="1205082" y="112217"/>
                      <a:pt x="1203835" y="112217"/>
                    </a:cubicBezTo>
                    <a:cubicBezTo>
                      <a:pt x="1200718" y="108476"/>
                      <a:pt x="1191367" y="109723"/>
                      <a:pt x="1185756" y="108476"/>
                    </a:cubicBezTo>
                    <a:cubicBezTo>
                      <a:pt x="1185756" y="105359"/>
                      <a:pt x="1185756" y="102242"/>
                      <a:pt x="1183262" y="102242"/>
                    </a:cubicBezTo>
                    <a:cubicBezTo>
                      <a:pt x="1183262" y="104112"/>
                      <a:pt x="1182639" y="105359"/>
                      <a:pt x="1180768" y="104736"/>
                    </a:cubicBezTo>
                    <a:cubicBezTo>
                      <a:pt x="1180768" y="105982"/>
                      <a:pt x="1180768" y="108476"/>
                      <a:pt x="1179522" y="108476"/>
                    </a:cubicBezTo>
                    <a:cubicBezTo>
                      <a:pt x="1178898" y="107229"/>
                      <a:pt x="1179522" y="104112"/>
                      <a:pt x="1178275" y="103489"/>
                    </a:cubicBezTo>
                    <a:cubicBezTo>
                      <a:pt x="1177651" y="102865"/>
                      <a:pt x="1175158" y="104112"/>
                      <a:pt x="1174534" y="103489"/>
                    </a:cubicBezTo>
                    <a:cubicBezTo>
                      <a:pt x="1172040" y="100995"/>
                      <a:pt x="1172664" y="103489"/>
                      <a:pt x="1169547" y="103489"/>
                    </a:cubicBezTo>
                    <a:cubicBezTo>
                      <a:pt x="1167676" y="103489"/>
                      <a:pt x="1167053" y="101618"/>
                      <a:pt x="1164559" y="102242"/>
                    </a:cubicBezTo>
                    <a:cubicBezTo>
                      <a:pt x="1162066" y="102865"/>
                      <a:pt x="1161442" y="104736"/>
                      <a:pt x="1159572" y="104736"/>
                    </a:cubicBezTo>
                    <a:cubicBezTo>
                      <a:pt x="1157702" y="104736"/>
                      <a:pt x="1158325" y="102242"/>
                      <a:pt x="1157078" y="102242"/>
                    </a:cubicBezTo>
                    <a:cubicBezTo>
                      <a:pt x="1156455" y="104112"/>
                      <a:pt x="1155208" y="104736"/>
                      <a:pt x="1153338" y="104736"/>
                    </a:cubicBezTo>
                    <a:cubicBezTo>
                      <a:pt x="1152714" y="100995"/>
                      <a:pt x="1153338" y="99748"/>
                      <a:pt x="1152091" y="98501"/>
                    </a:cubicBezTo>
                    <a:cubicBezTo>
                      <a:pt x="1151467" y="100372"/>
                      <a:pt x="1148974" y="99748"/>
                      <a:pt x="1148350" y="100995"/>
                    </a:cubicBezTo>
                    <a:cubicBezTo>
                      <a:pt x="1148350" y="103489"/>
                      <a:pt x="1147727" y="105359"/>
                      <a:pt x="1145857" y="105982"/>
                    </a:cubicBezTo>
                    <a:cubicBezTo>
                      <a:pt x="1147103" y="100372"/>
                      <a:pt x="1141493" y="101618"/>
                      <a:pt x="1139622" y="99748"/>
                    </a:cubicBezTo>
                    <a:cubicBezTo>
                      <a:pt x="1139622" y="100995"/>
                      <a:pt x="1139622" y="102242"/>
                      <a:pt x="1138375" y="102242"/>
                    </a:cubicBezTo>
                    <a:cubicBezTo>
                      <a:pt x="1135258" y="100995"/>
                      <a:pt x="1135258" y="97254"/>
                      <a:pt x="1129647" y="98501"/>
                    </a:cubicBezTo>
                    <a:cubicBezTo>
                      <a:pt x="1126530" y="99125"/>
                      <a:pt x="1127154" y="102865"/>
                      <a:pt x="1123413" y="102242"/>
                    </a:cubicBezTo>
                    <a:cubicBezTo>
                      <a:pt x="1118426" y="97254"/>
                      <a:pt x="1115932" y="97878"/>
                      <a:pt x="1107828" y="97254"/>
                    </a:cubicBezTo>
                    <a:cubicBezTo>
                      <a:pt x="1108451" y="94137"/>
                      <a:pt x="1107828" y="92267"/>
                      <a:pt x="1105334" y="92267"/>
                    </a:cubicBezTo>
                    <a:cubicBezTo>
                      <a:pt x="1103464" y="94137"/>
                      <a:pt x="1102840" y="97878"/>
                      <a:pt x="1100346" y="98501"/>
                    </a:cubicBezTo>
                    <a:cubicBezTo>
                      <a:pt x="1102217" y="97254"/>
                      <a:pt x="1101593" y="92890"/>
                      <a:pt x="1097853" y="93514"/>
                    </a:cubicBezTo>
                    <a:cubicBezTo>
                      <a:pt x="1095983" y="93514"/>
                      <a:pt x="1096606" y="96008"/>
                      <a:pt x="1095359" y="96008"/>
                    </a:cubicBezTo>
                    <a:cubicBezTo>
                      <a:pt x="1088501" y="94137"/>
                      <a:pt x="1087254" y="95384"/>
                      <a:pt x="1081020" y="97254"/>
                    </a:cubicBezTo>
                    <a:cubicBezTo>
                      <a:pt x="1082891" y="89150"/>
                      <a:pt x="1073539" y="96008"/>
                      <a:pt x="1077280" y="91020"/>
                    </a:cubicBezTo>
                    <a:cubicBezTo>
                      <a:pt x="1072292" y="92890"/>
                      <a:pt x="1071669" y="90397"/>
                      <a:pt x="1068552" y="91020"/>
                    </a:cubicBezTo>
                    <a:cubicBezTo>
                      <a:pt x="1068552" y="91020"/>
                      <a:pt x="1067928" y="92267"/>
                      <a:pt x="1067305" y="92267"/>
                    </a:cubicBezTo>
                    <a:cubicBezTo>
                      <a:pt x="1063564" y="92890"/>
                      <a:pt x="1062941" y="91020"/>
                      <a:pt x="1059824" y="91020"/>
                    </a:cubicBezTo>
                    <a:cubicBezTo>
                      <a:pt x="1058577" y="91020"/>
                      <a:pt x="1058577" y="89773"/>
                      <a:pt x="1058577" y="89773"/>
                    </a:cubicBezTo>
                    <a:cubicBezTo>
                      <a:pt x="1054213" y="89150"/>
                      <a:pt x="1055460" y="92267"/>
                      <a:pt x="1053590" y="89773"/>
                    </a:cubicBezTo>
                    <a:cubicBezTo>
                      <a:pt x="1051719" y="87280"/>
                      <a:pt x="1047355" y="92267"/>
                      <a:pt x="1047355" y="92267"/>
                    </a:cubicBezTo>
                    <a:cubicBezTo>
                      <a:pt x="1047979" y="92267"/>
                      <a:pt x="1045485" y="91020"/>
                      <a:pt x="1044862" y="91020"/>
                    </a:cubicBezTo>
                    <a:cubicBezTo>
                      <a:pt x="1039251" y="90397"/>
                      <a:pt x="1036757" y="92890"/>
                      <a:pt x="1033016" y="92267"/>
                    </a:cubicBezTo>
                    <a:cubicBezTo>
                      <a:pt x="1029899" y="89773"/>
                      <a:pt x="1034263" y="87903"/>
                      <a:pt x="1031770" y="86033"/>
                    </a:cubicBezTo>
                    <a:cubicBezTo>
                      <a:pt x="1026159" y="84162"/>
                      <a:pt x="1027406" y="89150"/>
                      <a:pt x="1024289" y="89773"/>
                    </a:cubicBezTo>
                    <a:cubicBezTo>
                      <a:pt x="1020548" y="86033"/>
                      <a:pt x="1016807" y="91020"/>
                      <a:pt x="1018054" y="83539"/>
                    </a:cubicBezTo>
                    <a:cubicBezTo>
                      <a:pt x="1013690" y="82916"/>
                      <a:pt x="1014937" y="87903"/>
                      <a:pt x="1010573" y="87280"/>
                    </a:cubicBezTo>
                    <a:cubicBezTo>
                      <a:pt x="1005586" y="89150"/>
                      <a:pt x="1007456" y="84162"/>
                      <a:pt x="1005586" y="84786"/>
                    </a:cubicBezTo>
                    <a:cubicBezTo>
                      <a:pt x="1004962" y="84786"/>
                      <a:pt x="1004339" y="87903"/>
                      <a:pt x="1003092" y="87280"/>
                    </a:cubicBezTo>
                    <a:cubicBezTo>
                      <a:pt x="1003092" y="87280"/>
                      <a:pt x="1001845" y="84786"/>
                      <a:pt x="1001845" y="84786"/>
                    </a:cubicBezTo>
                    <a:cubicBezTo>
                      <a:pt x="1001222" y="84162"/>
                      <a:pt x="999975" y="84162"/>
                      <a:pt x="1000598" y="82292"/>
                    </a:cubicBezTo>
                    <a:cubicBezTo>
                      <a:pt x="996234" y="82916"/>
                      <a:pt x="994364" y="86656"/>
                      <a:pt x="988753" y="86033"/>
                    </a:cubicBezTo>
                    <a:cubicBezTo>
                      <a:pt x="988753" y="83539"/>
                      <a:pt x="988753" y="82292"/>
                      <a:pt x="987506" y="81045"/>
                    </a:cubicBezTo>
                    <a:cubicBezTo>
                      <a:pt x="983766" y="82292"/>
                      <a:pt x="981896" y="81045"/>
                      <a:pt x="978778" y="79798"/>
                    </a:cubicBezTo>
                    <a:cubicBezTo>
                      <a:pt x="978778" y="82916"/>
                      <a:pt x="973791" y="81669"/>
                      <a:pt x="972544" y="83539"/>
                    </a:cubicBezTo>
                    <a:cubicBezTo>
                      <a:pt x="972544" y="82292"/>
                      <a:pt x="971297" y="82292"/>
                      <a:pt x="970050" y="82292"/>
                    </a:cubicBezTo>
                    <a:cubicBezTo>
                      <a:pt x="971921" y="80422"/>
                      <a:pt x="971921" y="77305"/>
                      <a:pt x="968804" y="77305"/>
                    </a:cubicBezTo>
                    <a:cubicBezTo>
                      <a:pt x="968180" y="79798"/>
                      <a:pt x="966310" y="77305"/>
                      <a:pt x="965063" y="77305"/>
                    </a:cubicBezTo>
                    <a:cubicBezTo>
                      <a:pt x="965063" y="77305"/>
                      <a:pt x="965063" y="78552"/>
                      <a:pt x="965063" y="78552"/>
                    </a:cubicBezTo>
                    <a:cubicBezTo>
                      <a:pt x="964440" y="79175"/>
                      <a:pt x="962569" y="76058"/>
                      <a:pt x="961322" y="77305"/>
                    </a:cubicBezTo>
                    <a:cubicBezTo>
                      <a:pt x="960699" y="79175"/>
                      <a:pt x="960076" y="79798"/>
                      <a:pt x="958829" y="78552"/>
                    </a:cubicBezTo>
                    <a:cubicBezTo>
                      <a:pt x="957582" y="77305"/>
                      <a:pt x="954465" y="84162"/>
                      <a:pt x="955088" y="79798"/>
                    </a:cubicBezTo>
                    <a:cubicBezTo>
                      <a:pt x="955088" y="77928"/>
                      <a:pt x="956959" y="77928"/>
                      <a:pt x="956335" y="76058"/>
                    </a:cubicBezTo>
                    <a:cubicBezTo>
                      <a:pt x="951348" y="74811"/>
                      <a:pt x="950101" y="74811"/>
                      <a:pt x="944490" y="76058"/>
                    </a:cubicBezTo>
                    <a:cubicBezTo>
                      <a:pt x="944490" y="74811"/>
                      <a:pt x="945737" y="74811"/>
                      <a:pt x="945737" y="73564"/>
                    </a:cubicBezTo>
                    <a:cubicBezTo>
                      <a:pt x="941373" y="74811"/>
                      <a:pt x="943867" y="68577"/>
                      <a:pt x="940749" y="68577"/>
                    </a:cubicBezTo>
                    <a:cubicBezTo>
                      <a:pt x="937009" y="73564"/>
                      <a:pt x="931398" y="66707"/>
                      <a:pt x="927658" y="67330"/>
                    </a:cubicBezTo>
                    <a:cubicBezTo>
                      <a:pt x="925164" y="67953"/>
                      <a:pt x="923917" y="71694"/>
                      <a:pt x="922670" y="71071"/>
                    </a:cubicBezTo>
                    <a:cubicBezTo>
                      <a:pt x="922670" y="71071"/>
                      <a:pt x="921423" y="68577"/>
                      <a:pt x="921423" y="68577"/>
                    </a:cubicBezTo>
                    <a:cubicBezTo>
                      <a:pt x="918306" y="64836"/>
                      <a:pt x="913319" y="66083"/>
                      <a:pt x="909578" y="63589"/>
                    </a:cubicBezTo>
                    <a:cubicBezTo>
                      <a:pt x="908955" y="65460"/>
                      <a:pt x="907708" y="66707"/>
                      <a:pt x="905838" y="67330"/>
                    </a:cubicBezTo>
                    <a:cubicBezTo>
                      <a:pt x="906461" y="61719"/>
                      <a:pt x="900850" y="62343"/>
                      <a:pt x="898357" y="59849"/>
                    </a:cubicBezTo>
                    <a:cubicBezTo>
                      <a:pt x="898357" y="62343"/>
                      <a:pt x="893992" y="60472"/>
                      <a:pt x="893369" y="62343"/>
                    </a:cubicBezTo>
                    <a:cubicBezTo>
                      <a:pt x="892122" y="58602"/>
                      <a:pt x="891499" y="61096"/>
                      <a:pt x="888382" y="61096"/>
                    </a:cubicBezTo>
                    <a:cubicBezTo>
                      <a:pt x="888382" y="59849"/>
                      <a:pt x="889629" y="59849"/>
                      <a:pt x="889629" y="58602"/>
                    </a:cubicBezTo>
                    <a:cubicBezTo>
                      <a:pt x="885888" y="57355"/>
                      <a:pt x="884641" y="58602"/>
                      <a:pt x="883394" y="57355"/>
                    </a:cubicBezTo>
                    <a:cubicBezTo>
                      <a:pt x="883394" y="56732"/>
                      <a:pt x="881524" y="57355"/>
                      <a:pt x="880901" y="57355"/>
                    </a:cubicBezTo>
                    <a:cubicBezTo>
                      <a:pt x="880277" y="56732"/>
                      <a:pt x="879030" y="54861"/>
                      <a:pt x="877160" y="56108"/>
                    </a:cubicBezTo>
                    <a:cubicBezTo>
                      <a:pt x="877783" y="52368"/>
                      <a:pt x="874043" y="54861"/>
                      <a:pt x="872173" y="53615"/>
                    </a:cubicBezTo>
                    <a:cubicBezTo>
                      <a:pt x="871549" y="53615"/>
                      <a:pt x="872173" y="51744"/>
                      <a:pt x="872173" y="51121"/>
                    </a:cubicBezTo>
                    <a:cubicBezTo>
                      <a:pt x="872173" y="51121"/>
                      <a:pt x="867809" y="49874"/>
                      <a:pt x="868432" y="49874"/>
                    </a:cubicBezTo>
                    <a:cubicBezTo>
                      <a:pt x="868432" y="49874"/>
                      <a:pt x="866562" y="52368"/>
                      <a:pt x="864691" y="51121"/>
                    </a:cubicBezTo>
                    <a:cubicBezTo>
                      <a:pt x="865315" y="46757"/>
                      <a:pt x="859081" y="48004"/>
                      <a:pt x="857210" y="46133"/>
                    </a:cubicBezTo>
                    <a:cubicBezTo>
                      <a:pt x="855964" y="45510"/>
                      <a:pt x="857210" y="41770"/>
                      <a:pt x="854717" y="42393"/>
                    </a:cubicBezTo>
                    <a:cubicBezTo>
                      <a:pt x="852846" y="46757"/>
                      <a:pt x="850353" y="43016"/>
                      <a:pt x="845989" y="44887"/>
                    </a:cubicBezTo>
                    <a:cubicBezTo>
                      <a:pt x="843495" y="43016"/>
                      <a:pt x="841001" y="42393"/>
                      <a:pt x="841001" y="38652"/>
                    </a:cubicBezTo>
                    <a:cubicBezTo>
                      <a:pt x="836637" y="36782"/>
                      <a:pt x="839754" y="43016"/>
                      <a:pt x="836014" y="41146"/>
                    </a:cubicBezTo>
                    <a:cubicBezTo>
                      <a:pt x="835391" y="38029"/>
                      <a:pt x="838508" y="38652"/>
                      <a:pt x="837261" y="34912"/>
                    </a:cubicBezTo>
                    <a:cubicBezTo>
                      <a:pt x="829156" y="38652"/>
                      <a:pt x="822299" y="29924"/>
                      <a:pt x="816688" y="33665"/>
                    </a:cubicBezTo>
                    <a:cubicBezTo>
                      <a:pt x="817935" y="28678"/>
                      <a:pt x="812324" y="29301"/>
                      <a:pt x="815441" y="26184"/>
                    </a:cubicBezTo>
                    <a:cubicBezTo>
                      <a:pt x="811700" y="26184"/>
                      <a:pt x="812324" y="29924"/>
                      <a:pt x="809207" y="29924"/>
                    </a:cubicBezTo>
                    <a:cubicBezTo>
                      <a:pt x="806090" y="29301"/>
                      <a:pt x="804219" y="29924"/>
                      <a:pt x="802972" y="31171"/>
                    </a:cubicBezTo>
                    <a:cubicBezTo>
                      <a:pt x="802349" y="28678"/>
                      <a:pt x="802349" y="25560"/>
                      <a:pt x="800479" y="24937"/>
                    </a:cubicBezTo>
                    <a:cubicBezTo>
                      <a:pt x="799232" y="26807"/>
                      <a:pt x="798608" y="24314"/>
                      <a:pt x="795491" y="26184"/>
                    </a:cubicBezTo>
                    <a:cubicBezTo>
                      <a:pt x="796115" y="23690"/>
                      <a:pt x="792998" y="25560"/>
                      <a:pt x="791751" y="24937"/>
                    </a:cubicBezTo>
                    <a:cubicBezTo>
                      <a:pt x="791127" y="24314"/>
                      <a:pt x="791751" y="21820"/>
                      <a:pt x="790504" y="22443"/>
                    </a:cubicBezTo>
                    <a:cubicBezTo>
                      <a:pt x="789880" y="24314"/>
                      <a:pt x="788634" y="24937"/>
                      <a:pt x="786763" y="24937"/>
                    </a:cubicBezTo>
                    <a:cubicBezTo>
                      <a:pt x="785516" y="23067"/>
                      <a:pt x="785516" y="19326"/>
                      <a:pt x="781776" y="19950"/>
                    </a:cubicBezTo>
                    <a:cubicBezTo>
                      <a:pt x="781776" y="21196"/>
                      <a:pt x="781776" y="22443"/>
                      <a:pt x="780529" y="22443"/>
                    </a:cubicBezTo>
                    <a:cubicBezTo>
                      <a:pt x="780529" y="19950"/>
                      <a:pt x="781776" y="19326"/>
                      <a:pt x="781776" y="17456"/>
                    </a:cubicBezTo>
                    <a:cubicBezTo>
                      <a:pt x="779282" y="16832"/>
                      <a:pt x="778659" y="14962"/>
                      <a:pt x="775542" y="14962"/>
                    </a:cubicBezTo>
                    <a:cubicBezTo>
                      <a:pt x="773671" y="16209"/>
                      <a:pt x="773048" y="18703"/>
                      <a:pt x="770554" y="18703"/>
                    </a:cubicBezTo>
                    <a:cubicBezTo>
                      <a:pt x="770554" y="16832"/>
                      <a:pt x="768061" y="18079"/>
                      <a:pt x="766814" y="17456"/>
                    </a:cubicBezTo>
                    <a:cubicBezTo>
                      <a:pt x="765567" y="16832"/>
                      <a:pt x="765567" y="13715"/>
                      <a:pt x="763073" y="14962"/>
                    </a:cubicBezTo>
                    <a:cubicBezTo>
                      <a:pt x="759333" y="15586"/>
                      <a:pt x="756839" y="16832"/>
                      <a:pt x="754345" y="18703"/>
                    </a:cubicBezTo>
                    <a:cubicBezTo>
                      <a:pt x="753722" y="15586"/>
                      <a:pt x="754345" y="13715"/>
                      <a:pt x="755592" y="12469"/>
                    </a:cubicBezTo>
                    <a:cubicBezTo>
                      <a:pt x="751228" y="12469"/>
                      <a:pt x="751228" y="17456"/>
                      <a:pt x="745617" y="16209"/>
                    </a:cubicBezTo>
                    <a:cubicBezTo>
                      <a:pt x="745617" y="14339"/>
                      <a:pt x="745617" y="13092"/>
                      <a:pt x="745617" y="11222"/>
                    </a:cubicBezTo>
                    <a:cubicBezTo>
                      <a:pt x="741253" y="9975"/>
                      <a:pt x="741877" y="13092"/>
                      <a:pt x="739383" y="13715"/>
                    </a:cubicBezTo>
                    <a:cubicBezTo>
                      <a:pt x="735019" y="9351"/>
                      <a:pt x="727538" y="11845"/>
                      <a:pt x="722550" y="13715"/>
                    </a:cubicBezTo>
                    <a:cubicBezTo>
                      <a:pt x="719433" y="13092"/>
                      <a:pt x="720057" y="9351"/>
                      <a:pt x="716316" y="9975"/>
                    </a:cubicBezTo>
                    <a:cubicBezTo>
                      <a:pt x="711952" y="11222"/>
                      <a:pt x="707588" y="9351"/>
                      <a:pt x="706341" y="11222"/>
                    </a:cubicBezTo>
                    <a:cubicBezTo>
                      <a:pt x="705718" y="11845"/>
                      <a:pt x="703848" y="9975"/>
                      <a:pt x="703848" y="9975"/>
                    </a:cubicBezTo>
                    <a:cubicBezTo>
                      <a:pt x="703224" y="8728"/>
                      <a:pt x="698860" y="10598"/>
                      <a:pt x="697613" y="9975"/>
                    </a:cubicBezTo>
                    <a:cubicBezTo>
                      <a:pt x="696990" y="9351"/>
                      <a:pt x="698860" y="8728"/>
                      <a:pt x="698860" y="8728"/>
                    </a:cubicBezTo>
                    <a:cubicBezTo>
                      <a:pt x="698860" y="7481"/>
                      <a:pt x="697613" y="7481"/>
                      <a:pt x="697613" y="7481"/>
                    </a:cubicBezTo>
                    <a:cubicBezTo>
                      <a:pt x="697613" y="6234"/>
                      <a:pt x="699484" y="5611"/>
                      <a:pt x="697613" y="4987"/>
                    </a:cubicBezTo>
                    <a:cubicBezTo>
                      <a:pt x="695743" y="7481"/>
                      <a:pt x="695120" y="9975"/>
                      <a:pt x="691379" y="9975"/>
                    </a:cubicBezTo>
                    <a:cubicBezTo>
                      <a:pt x="691379" y="7481"/>
                      <a:pt x="691379" y="6234"/>
                      <a:pt x="690132" y="4987"/>
                    </a:cubicBezTo>
                    <a:cubicBezTo>
                      <a:pt x="686392" y="4364"/>
                      <a:pt x="687015" y="8728"/>
                      <a:pt x="683898" y="8728"/>
                    </a:cubicBezTo>
                    <a:cubicBezTo>
                      <a:pt x="684521" y="5611"/>
                      <a:pt x="678911" y="7481"/>
                      <a:pt x="680157" y="3741"/>
                    </a:cubicBezTo>
                    <a:cubicBezTo>
                      <a:pt x="676417" y="3741"/>
                      <a:pt x="677664" y="5611"/>
                      <a:pt x="675170" y="3741"/>
                    </a:cubicBezTo>
                    <a:cubicBezTo>
                      <a:pt x="675794" y="7481"/>
                      <a:pt x="672053" y="7481"/>
                      <a:pt x="670183" y="8728"/>
                    </a:cubicBezTo>
                    <a:cubicBezTo>
                      <a:pt x="668312" y="6234"/>
                      <a:pt x="664572" y="8105"/>
                      <a:pt x="662702" y="7481"/>
                    </a:cubicBezTo>
                    <a:cubicBezTo>
                      <a:pt x="662702" y="7481"/>
                      <a:pt x="661455" y="4987"/>
                      <a:pt x="661455" y="4987"/>
                    </a:cubicBezTo>
                    <a:cubicBezTo>
                      <a:pt x="660831" y="4364"/>
                      <a:pt x="658961" y="3741"/>
                      <a:pt x="657714" y="3741"/>
                    </a:cubicBezTo>
                    <a:cubicBezTo>
                      <a:pt x="656467" y="6234"/>
                      <a:pt x="656467" y="9975"/>
                      <a:pt x="651480" y="8728"/>
                    </a:cubicBezTo>
                    <a:cubicBezTo>
                      <a:pt x="652727" y="4364"/>
                      <a:pt x="649610" y="4987"/>
                      <a:pt x="648986" y="2494"/>
                    </a:cubicBezTo>
                    <a:cubicBezTo>
                      <a:pt x="644622" y="3741"/>
                      <a:pt x="644622" y="2494"/>
                      <a:pt x="641505" y="4987"/>
                    </a:cubicBezTo>
                    <a:cubicBezTo>
                      <a:pt x="641505" y="1870"/>
                      <a:pt x="639635" y="1247"/>
                      <a:pt x="637765" y="0"/>
                    </a:cubicBezTo>
                    <a:cubicBezTo>
                      <a:pt x="634024" y="3117"/>
                      <a:pt x="629037" y="6234"/>
                      <a:pt x="623426" y="4987"/>
                    </a:cubicBezTo>
                    <a:cubicBezTo>
                      <a:pt x="621555" y="4987"/>
                      <a:pt x="620932" y="2494"/>
                      <a:pt x="619685" y="2494"/>
                    </a:cubicBezTo>
                    <a:cubicBezTo>
                      <a:pt x="619685" y="2494"/>
                      <a:pt x="618438" y="4987"/>
                      <a:pt x="618438" y="4987"/>
                    </a:cubicBezTo>
                    <a:cubicBezTo>
                      <a:pt x="618438" y="4987"/>
                      <a:pt x="614074" y="6234"/>
                      <a:pt x="614698" y="6234"/>
                    </a:cubicBezTo>
                    <a:cubicBezTo>
                      <a:pt x="614074" y="6234"/>
                      <a:pt x="613451" y="2494"/>
                      <a:pt x="610957" y="3741"/>
                    </a:cubicBezTo>
                    <a:cubicBezTo>
                      <a:pt x="609087" y="3741"/>
                      <a:pt x="609710" y="6234"/>
                      <a:pt x="608464" y="6234"/>
                    </a:cubicBezTo>
                    <a:cubicBezTo>
                      <a:pt x="604723" y="623"/>
                      <a:pt x="599736" y="5611"/>
                      <a:pt x="596618" y="6234"/>
                    </a:cubicBezTo>
                    <a:cubicBezTo>
                      <a:pt x="592878" y="7481"/>
                      <a:pt x="594125" y="2494"/>
                      <a:pt x="590384" y="3741"/>
                    </a:cubicBezTo>
                    <a:cubicBezTo>
                      <a:pt x="587891" y="4987"/>
                      <a:pt x="588514" y="8728"/>
                      <a:pt x="585397" y="8728"/>
                    </a:cubicBezTo>
                    <a:cubicBezTo>
                      <a:pt x="585397" y="6858"/>
                      <a:pt x="582903" y="7481"/>
                      <a:pt x="582903" y="6234"/>
                    </a:cubicBezTo>
                    <a:cubicBezTo>
                      <a:pt x="582903" y="4364"/>
                      <a:pt x="582280" y="3117"/>
                      <a:pt x="581656" y="2494"/>
                    </a:cubicBezTo>
                    <a:cubicBezTo>
                      <a:pt x="578539" y="1870"/>
                      <a:pt x="576669" y="2494"/>
                      <a:pt x="576669" y="4987"/>
                    </a:cubicBezTo>
                    <a:cubicBezTo>
                      <a:pt x="572928" y="4364"/>
                      <a:pt x="577292" y="11222"/>
                      <a:pt x="574175" y="9975"/>
                    </a:cubicBezTo>
                    <a:cubicBezTo>
                      <a:pt x="573552" y="7481"/>
                      <a:pt x="572928" y="10598"/>
                      <a:pt x="571681" y="11222"/>
                    </a:cubicBezTo>
                    <a:cubicBezTo>
                      <a:pt x="571681" y="8728"/>
                      <a:pt x="571681" y="7481"/>
                      <a:pt x="572928" y="6234"/>
                    </a:cubicBezTo>
                    <a:cubicBezTo>
                      <a:pt x="566694" y="8105"/>
                      <a:pt x="563577" y="5611"/>
                      <a:pt x="556096" y="6234"/>
                    </a:cubicBezTo>
                    <a:cubicBezTo>
                      <a:pt x="556096" y="9351"/>
                      <a:pt x="556096" y="12469"/>
                      <a:pt x="553602" y="12469"/>
                    </a:cubicBezTo>
                    <a:cubicBezTo>
                      <a:pt x="554226" y="9351"/>
                      <a:pt x="553602" y="7481"/>
                      <a:pt x="551108" y="7481"/>
                    </a:cubicBezTo>
                    <a:cubicBezTo>
                      <a:pt x="550485" y="8728"/>
                      <a:pt x="549862" y="10598"/>
                      <a:pt x="548615" y="11222"/>
                    </a:cubicBezTo>
                    <a:cubicBezTo>
                      <a:pt x="544251" y="13715"/>
                      <a:pt x="545498" y="10598"/>
                      <a:pt x="541134" y="9975"/>
                    </a:cubicBezTo>
                    <a:cubicBezTo>
                      <a:pt x="540510" y="11845"/>
                      <a:pt x="538016" y="11222"/>
                      <a:pt x="537393" y="12469"/>
                    </a:cubicBezTo>
                    <a:cubicBezTo>
                      <a:pt x="536146" y="9975"/>
                      <a:pt x="534276" y="8105"/>
                      <a:pt x="529912" y="8728"/>
                    </a:cubicBezTo>
                    <a:cubicBezTo>
                      <a:pt x="527418" y="10598"/>
                      <a:pt x="529912" y="16209"/>
                      <a:pt x="526171" y="16209"/>
                    </a:cubicBezTo>
                    <a:cubicBezTo>
                      <a:pt x="526795" y="13092"/>
                      <a:pt x="525548" y="11845"/>
                      <a:pt x="522431" y="12469"/>
                    </a:cubicBezTo>
                    <a:cubicBezTo>
                      <a:pt x="522431" y="14962"/>
                      <a:pt x="523678" y="15586"/>
                      <a:pt x="523678" y="17456"/>
                    </a:cubicBezTo>
                    <a:cubicBezTo>
                      <a:pt x="519314" y="19326"/>
                      <a:pt x="519314" y="17456"/>
                      <a:pt x="514950" y="17456"/>
                    </a:cubicBezTo>
                    <a:cubicBezTo>
                      <a:pt x="513703" y="18703"/>
                      <a:pt x="514326" y="22443"/>
                      <a:pt x="511209" y="21196"/>
                    </a:cubicBezTo>
                    <a:cubicBezTo>
                      <a:pt x="507469" y="21196"/>
                      <a:pt x="507469" y="17456"/>
                      <a:pt x="502481" y="18703"/>
                    </a:cubicBezTo>
                    <a:cubicBezTo>
                      <a:pt x="500611" y="20573"/>
                      <a:pt x="501858" y="24937"/>
                      <a:pt x="498741" y="24937"/>
                    </a:cubicBezTo>
                    <a:cubicBezTo>
                      <a:pt x="497494" y="23067"/>
                      <a:pt x="493130" y="23690"/>
                      <a:pt x="491260" y="22443"/>
                    </a:cubicBezTo>
                    <a:cubicBezTo>
                      <a:pt x="487519" y="26807"/>
                      <a:pt x="481285" y="25560"/>
                      <a:pt x="476921" y="26184"/>
                    </a:cubicBezTo>
                    <a:cubicBezTo>
                      <a:pt x="475050" y="26807"/>
                      <a:pt x="475050" y="28678"/>
                      <a:pt x="473180" y="28678"/>
                    </a:cubicBezTo>
                    <a:cubicBezTo>
                      <a:pt x="473804" y="28678"/>
                      <a:pt x="471310" y="27431"/>
                      <a:pt x="470686" y="27431"/>
                    </a:cubicBezTo>
                    <a:cubicBezTo>
                      <a:pt x="465076" y="26807"/>
                      <a:pt x="465699" y="29301"/>
                      <a:pt x="463205" y="29924"/>
                    </a:cubicBezTo>
                    <a:cubicBezTo>
                      <a:pt x="463205" y="29924"/>
                      <a:pt x="461958" y="28054"/>
                      <a:pt x="460712" y="28678"/>
                    </a:cubicBezTo>
                    <a:cubicBezTo>
                      <a:pt x="460088" y="28678"/>
                      <a:pt x="458841" y="31171"/>
                      <a:pt x="458218" y="31171"/>
                    </a:cubicBezTo>
                    <a:cubicBezTo>
                      <a:pt x="456348" y="31795"/>
                      <a:pt x="454477" y="30548"/>
                      <a:pt x="453230" y="31171"/>
                    </a:cubicBezTo>
                    <a:cubicBezTo>
                      <a:pt x="451360" y="24314"/>
                      <a:pt x="452607" y="33042"/>
                      <a:pt x="453230" y="32418"/>
                    </a:cubicBezTo>
                    <a:cubicBezTo>
                      <a:pt x="451984" y="34288"/>
                      <a:pt x="450737" y="35535"/>
                      <a:pt x="446996" y="34912"/>
                    </a:cubicBezTo>
                    <a:cubicBezTo>
                      <a:pt x="446996" y="32418"/>
                      <a:pt x="446996" y="31171"/>
                      <a:pt x="445749" y="29924"/>
                    </a:cubicBezTo>
                    <a:cubicBezTo>
                      <a:pt x="441385" y="28678"/>
                      <a:pt x="443256" y="33042"/>
                      <a:pt x="440762" y="33665"/>
                    </a:cubicBezTo>
                    <a:cubicBezTo>
                      <a:pt x="435151" y="28678"/>
                      <a:pt x="436398" y="36159"/>
                      <a:pt x="434528" y="36159"/>
                    </a:cubicBezTo>
                    <a:cubicBezTo>
                      <a:pt x="434528" y="36159"/>
                      <a:pt x="433904" y="31795"/>
                      <a:pt x="432034" y="33665"/>
                    </a:cubicBezTo>
                    <a:cubicBezTo>
                      <a:pt x="428917" y="35535"/>
                      <a:pt x="434528" y="37406"/>
                      <a:pt x="430787" y="38652"/>
                    </a:cubicBezTo>
                    <a:cubicBezTo>
                      <a:pt x="425176" y="38652"/>
                      <a:pt x="425800" y="39899"/>
                      <a:pt x="420812" y="38652"/>
                    </a:cubicBezTo>
                    <a:cubicBezTo>
                      <a:pt x="420812" y="39899"/>
                      <a:pt x="419566" y="39899"/>
                      <a:pt x="418319" y="39899"/>
                    </a:cubicBezTo>
                    <a:cubicBezTo>
                      <a:pt x="418319" y="42393"/>
                      <a:pt x="417072" y="43016"/>
                      <a:pt x="415825" y="43640"/>
                    </a:cubicBezTo>
                    <a:cubicBezTo>
                      <a:pt x="414578" y="43640"/>
                      <a:pt x="414578" y="44887"/>
                      <a:pt x="413331" y="44887"/>
                    </a:cubicBezTo>
                    <a:cubicBezTo>
                      <a:pt x="409591" y="43016"/>
                      <a:pt x="404603" y="44887"/>
                      <a:pt x="401486" y="47380"/>
                    </a:cubicBezTo>
                    <a:cubicBezTo>
                      <a:pt x="400239" y="46133"/>
                      <a:pt x="400863" y="42393"/>
                      <a:pt x="397746" y="43640"/>
                    </a:cubicBezTo>
                    <a:cubicBezTo>
                      <a:pt x="398369" y="46757"/>
                      <a:pt x="397746" y="48627"/>
                      <a:pt x="395252" y="48627"/>
                    </a:cubicBezTo>
                    <a:cubicBezTo>
                      <a:pt x="389018" y="47380"/>
                      <a:pt x="392135" y="52991"/>
                      <a:pt x="389018" y="52368"/>
                    </a:cubicBezTo>
                    <a:cubicBezTo>
                      <a:pt x="388394" y="52368"/>
                      <a:pt x="389018" y="48004"/>
                      <a:pt x="386524" y="49874"/>
                    </a:cubicBezTo>
                    <a:cubicBezTo>
                      <a:pt x="382783" y="50497"/>
                      <a:pt x="380913" y="52991"/>
                      <a:pt x="377796" y="53615"/>
                    </a:cubicBezTo>
                    <a:cubicBezTo>
                      <a:pt x="377796" y="52368"/>
                      <a:pt x="377173" y="50497"/>
                      <a:pt x="375302" y="51121"/>
                    </a:cubicBezTo>
                    <a:cubicBezTo>
                      <a:pt x="372185" y="51744"/>
                      <a:pt x="372185" y="54861"/>
                      <a:pt x="370315" y="56108"/>
                    </a:cubicBezTo>
                    <a:cubicBezTo>
                      <a:pt x="360964" y="55485"/>
                      <a:pt x="358470" y="61096"/>
                      <a:pt x="350989" y="62343"/>
                    </a:cubicBezTo>
                    <a:cubicBezTo>
                      <a:pt x="348495" y="62343"/>
                      <a:pt x="349118" y="58602"/>
                      <a:pt x="346001" y="59849"/>
                    </a:cubicBezTo>
                    <a:cubicBezTo>
                      <a:pt x="344754" y="62966"/>
                      <a:pt x="342261" y="64213"/>
                      <a:pt x="338520" y="64836"/>
                    </a:cubicBezTo>
                    <a:cubicBezTo>
                      <a:pt x="339144" y="62966"/>
                      <a:pt x="342261" y="63589"/>
                      <a:pt x="341014" y="59849"/>
                    </a:cubicBezTo>
                    <a:cubicBezTo>
                      <a:pt x="337897" y="61719"/>
                      <a:pt x="335403" y="59225"/>
                      <a:pt x="334780" y="61096"/>
                    </a:cubicBezTo>
                    <a:cubicBezTo>
                      <a:pt x="337273" y="61719"/>
                      <a:pt x="332909" y="64836"/>
                      <a:pt x="332286" y="66083"/>
                    </a:cubicBezTo>
                    <a:cubicBezTo>
                      <a:pt x="328545" y="63589"/>
                      <a:pt x="327299" y="64836"/>
                      <a:pt x="324805" y="63589"/>
                    </a:cubicBezTo>
                    <a:cubicBezTo>
                      <a:pt x="324805" y="66083"/>
                      <a:pt x="324181" y="67953"/>
                      <a:pt x="322311" y="68577"/>
                    </a:cubicBezTo>
                    <a:cubicBezTo>
                      <a:pt x="322311" y="67330"/>
                      <a:pt x="321064" y="67330"/>
                      <a:pt x="319817" y="67330"/>
                    </a:cubicBezTo>
                    <a:cubicBezTo>
                      <a:pt x="317324" y="69824"/>
                      <a:pt x="311089" y="75434"/>
                      <a:pt x="306725" y="74811"/>
                    </a:cubicBezTo>
                    <a:cubicBezTo>
                      <a:pt x="306102" y="74811"/>
                      <a:pt x="306725" y="71694"/>
                      <a:pt x="305479" y="72317"/>
                    </a:cubicBezTo>
                    <a:cubicBezTo>
                      <a:pt x="305479" y="74188"/>
                      <a:pt x="303608" y="72941"/>
                      <a:pt x="302985" y="73564"/>
                    </a:cubicBezTo>
                    <a:cubicBezTo>
                      <a:pt x="299868" y="76058"/>
                      <a:pt x="301738" y="82916"/>
                      <a:pt x="295504" y="81045"/>
                    </a:cubicBezTo>
                    <a:cubicBezTo>
                      <a:pt x="295504" y="79175"/>
                      <a:pt x="296127" y="77928"/>
                      <a:pt x="296751" y="77305"/>
                    </a:cubicBezTo>
                    <a:cubicBezTo>
                      <a:pt x="293010" y="76681"/>
                      <a:pt x="294257" y="79798"/>
                      <a:pt x="293010" y="81045"/>
                    </a:cubicBezTo>
                    <a:cubicBezTo>
                      <a:pt x="291140" y="81669"/>
                      <a:pt x="289893" y="82916"/>
                      <a:pt x="288023" y="83539"/>
                    </a:cubicBezTo>
                    <a:cubicBezTo>
                      <a:pt x="286776" y="82292"/>
                      <a:pt x="284282" y="81669"/>
                      <a:pt x="281788" y="82292"/>
                    </a:cubicBezTo>
                    <a:cubicBezTo>
                      <a:pt x="281788" y="86656"/>
                      <a:pt x="276801" y="87280"/>
                      <a:pt x="275554" y="88526"/>
                    </a:cubicBezTo>
                    <a:cubicBezTo>
                      <a:pt x="274931" y="89150"/>
                      <a:pt x="274931" y="91644"/>
                      <a:pt x="274307" y="92267"/>
                    </a:cubicBezTo>
                    <a:cubicBezTo>
                      <a:pt x="273684" y="93514"/>
                      <a:pt x="271814" y="92890"/>
                      <a:pt x="270567" y="93514"/>
                    </a:cubicBezTo>
                    <a:cubicBezTo>
                      <a:pt x="269320" y="94137"/>
                      <a:pt x="269320" y="96631"/>
                      <a:pt x="268073" y="97254"/>
                    </a:cubicBezTo>
                    <a:cubicBezTo>
                      <a:pt x="266826" y="94761"/>
                      <a:pt x="264956" y="92890"/>
                      <a:pt x="260592" y="93514"/>
                    </a:cubicBezTo>
                    <a:cubicBezTo>
                      <a:pt x="259969" y="97254"/>
                      <a:pt x="259345" y="101618"/>
                      <a:pt x="254358" y="100995"/>
                    </a:cubicBezTo>
                    <a:cubicBezTo>
                      <a:pt x="254358" y="99748"/>
                      <a:pt x="254358" y="98501"/>
                      <a:pt x="253111" y="98501"/>
                    </a:cubicBezTo>
                    <a:cubicBezTo>
                      <a:pt x="253111" y="100995"/>
                      <a:pt x="254358" y="101618"/>
                      <a:pt x="254358" y="103489"/>
                    </a:cubicBezTo>
                    <a:cubicBezTo>
                      <a:pt x="246877" y="102242"/>
                      <a:pt x="248123" y="109723"/>
                      <a:pt x="242513" y="109723"/>
                    </a:cubicBezTo>
                    <a:cubicBezTo>
                      <a:pt x="242513" y="107229"/>
                      <a:pt x="241266" y="106606"/>
                      <a:pt x="240019" y="105982"/>
                    </a:cubicBezTo>
                    <a:cubicBezTo>
                      <a:pt x="239395" y="107229"/>
                      <a:pt x="241266" y="109723"/>
                      <a:pt x="241266" y="109723"/>
                    </a:cubicBezTo>
                    <a:cubicBezTo>
                      <a:pt x="240642" y="110970"/>
                      <a:pt x="235032" y="112217"/>
                      <a:pt x="235032" y="112217"/>
                    </a:cubicBezTo>
                    <a:cubicBezTo>
                      <a:pt x="232538" y="112217"/>
                      <a:pt x="232538" y="116581"/>
                      <a:pt x="230044" y="113463"/>
                    </a:cubicBezTo>
                    <a:cubicBezTo>
                      <a:pt x="228797" y="116581"/>
                      <a:pt x="226927" y="119074"/>
                      <a:pt x="225057" y="120945"/>
                    </a:cubicBezTo>
                    <a:cubicBezTo>
                      <a:pt x="223186" y="120945"/>
                      <a:pt x="223186" y="119074"/>
                      <a:pt x="221316" y="118451"/>
                    </a:cubicBezTo>
                    <a:cubicBezTo>
                      <a:pt x="220693" y="122815"/>
                      <a:pt x="223186" y="129673"/>
                      <a:pt x="217576" y="128426"/>
                    </a:cubicBezTo>
                    <a:cubicBezTo>
                      <a:pt x="215705" y="128426"/>
                      <a:pt x="216329" y="125309"/>
                      <a:pt x="213835" y="125932"/>
                    </a:cubicBezTo>
                    <a:cubicBezTo>
                      <a:pt x="211341" y="125309"/>
                      <a:pt x="211965" y="129673"/>
                      <a:pt x="210094" y="130919"/>
                    </a:cubicBezTo>
                    <a:cubicBezTo>
                      <a:pt x="209471" y="131543"/>
                      <a:pt x="208224" y="130296"/>
                      <a:pt x="207601" y="130919"/>
                    </a:cubicBezTo>
                    <a:cubicBezTo>
                      <a:pt x="205730" y="132790"/>
                      <a:pt x="206354" y="135283"/>
                      <a:pt x="203860" y="135907"/>
                    </a:cubicBezTo>
                    <a:cubicBezTo>
                      <a:pt x="202613" y="136530"/>
                      <a:pt x="201990" y="134037"/>
                      <a:pt x="200120" y="134660"/>
                    </a:cubicBezTo>
                    <a:cubicBezTo>
                      <a:pt x="200743" y="137777"/>
                      <a:pt x="197626" y="137154"/>
                      <a:pt x="198873" y="140894"/>
                    </a:cubicBezTo>
                    <a:cubicBezTo>
                      <a:pt x="196379" y="141518"/>
                      <a:pt x="195132" y="144011"/>
                      <a:pt x="191392" y="143388"/>
                    </a:cubicBezTo>
                    <a:cubicBezTo>
                      <a:pt x="189521" y="147128"/>
                      <a:pt x="187028" y="149622"/>
                      <a:pt x="185157" y="150869"/>
                    </a:cubicBezTo>
                    <a:cubicBezTo>
                      <a:pt x="183911" y="151492"/>
                      <a:pt x="183287" y="152739"/>
                      <a:pt x="182664" y="153363"/>
                    </a:cubicBezTo>
                    <a:cubicBezTo>
                      <a:pt x="181417" y="153363"/>
                      <a:pt x="181417" y="151492"/>
                      <a:pt x="181417" y="149622"/>
                    </a:cubicBezTo>
                    <a:cubicBezTo>
                      <a:pt x="176429" y="148999"/>
                      <a:pt x="177676" y="153986"/>
                      <a:pt x="176429" y="157103"/>
                    </a:cubicBezTo>
                    <a:cubicBezTo>
                      <a:pt x="172689" y="156480"/>
                      <a:pt x="172066" y="160844"/>
                      <a:pt x="171442" y="162091"/>
                    </a:cubicBezTo>
                    <a:cubicBezTo>
                      <a:pt x="170819" y="163338"/>
                      <a:pt x="167078" y="163961"/>
                      <a:pt x="168948" y="167078"/>
                    </a:cubicBezTo>
                    <a:cubicBezTo>
                      <a:pt x="163338" y="167701"/>
                      <a:pt x="160844" y="172065"/>
                      <a:pt x="155856" y="173312"/>
                    </a:cubicBezTo>
                    <a:cubicBezTo>
                      <a:pt x="155856" y="175183"/>
                      <a:pt x="155856" y="177676"/>
                      <a:pt x="155856" y="179547"/>
                    </a:cubicBezTo>
                    <a:cubicBezTo>
                      <a:pt x="152116" y="180793"/>
                      <a:pt x="150246" y="185157"/>
                      <a:pt x="145882" y="182040"/>
                    </a:cubicBezTo>
                    <a:cubicBezTo>
                      <a:pt x="143388" y="185157"/>
                      <a:pt x="145258" y="191392"/>
                      <a:pt x="142141" y="193885"/>
                    </a:cubicBezTo>
                    <a:cubicBezTo>
                      <a:pt x="142141" y="193262"/>
                      <a:pt x="142141" y="192015"/>
                      <a:pt x="142141" y="191392"/>
                    </a:cubicBezTo>
                    <a:cubicBezTo>
                      <a:pt x="140894" y="191392"/>
                      <a:pt x="139647" y="191392"/>
                      <a:pt x="139647" y="192639"/>
                    </a:cubicBezTo>
                    <a:cubicBezTo>
                      <a:pt x="141518" y="193262"/>
                      <a:pt x="142141" y="194509"/>
                      <a:pt x="142141" y="196379"/>
                    </a:cubicBezTo>
                    <a:cubicBezTo>
                      <a:pt x="142141" y="200120"/>
                      <a:pt x="135907" y="204484"/>
                      <a:pt x="133413" y="201366"/>
                    </a:cubicBezTo>
                    <a:cubicBezTo>
                      <a:pt x="133413" y="200743"/>
                      <a:pt x="133413" y="200120"/>
                      <a:pt x="132166" y="200120"/>
                    </a:cubicBezTo>
                    <a:cubicBezTo>
                      <a:pt x="131543" y="201990"/>
                      <a:pt x="133413" y="203237"/>
                      <a:pt x="133413" y="203860"/>
                    </a:cubicBezTo>
                    <a:cubicBezTo>
                      <a:pt x="132790" y="206977"/>
                      <a:pt x="129049" y="205107"/>
                      <a:pt x="129673" y="208848"/>
                    </a:cubicBezTo>
                    <a:cubicBezTo>
                      <a:pt x="125932" y="208224"/>
                      <a:pt x="126555" y="212588"/>
                      <a:pt x="123438" y="212588"/>
                    </a:cubicBezTo>
                    <a:cubicBezTo>
                      <a:pt x="123438" y="214458"/>
                      <a:pt x="123438" y="216952"/>
                      <a:pt x="123438" y="218822"/>
                    </a:cubicBezTo>
                    <a:cubicBezTo>
                      <a:pt x="119698" y="218199"/>
                      <a:pt x="120945" y="221316"/>
                      <a:pt x="118451" y="221316"/>
                    </a:cubicBezTo>
                    <a:cubicBezTo>
                      <a:pt x="118451" y="224433"/>
                      <a:pt x="118451" y="227550"/>
                      <a:pt x="118451" y="230044"/>
                    </a:cubicBezTo>
                    <a:cubicBezTo>
                      <a:pt x="114087" y="232538"/>
                      <a:pt x="112840" y="238149"/>
                      <a:pt x="112217" y="244383"/>
                    </a:cubicBezTo>
                    <a:cubicBezTo>
                      <a:pt x="110346" y="242513"/>
                      <a:pt x="107229" y="245006"/>
                      <a:pt x="104736" y="245630"/>
                    </a:cubicBezTo>
                    <a:cubicBezTo>
                      <a:pt x="105982" y="252487"/>
                      <a:pt x="100372" y="252487"/>
                      <a:pt x="102242" y="259968"/>
                    </a:cubicBezTo>
                    <a:cubicBezTo>
                      <a:pt x="96631" y="259345"/>
                      <a:pt x="99125" y="261839"/>
                      <a:pt x="99748" y="264956"/>
                    </a:cubicBezTo>
                    <a:cubicBezTo>
                      <a:pt x="97878" y="264956"/>
                      <a:pt x="96631" y="264956"/>
                      <a:pt x="94761" y="264956"/>
                    </a:cubicBezTo>
                    <a:cubicBezTo>
                      <a:pt x="94137" y="267450"/>
                      <a:pt x="96631" y="267450"/>
                      <a:pt x="97254" y="268696"/>
                    </a:cubicBezTo>
                    <a:cubicBezTo>
                      <a:pt x="96008" y="270567"/>
                      <a:pt x="92267" y="269320"/>
                      <a:pt x="91020" y="269943"/>
                    </a:cubicBezTo>
                    <a:cubicBezTo>
                      <a:pt x="91644" y="269943"/>
                      <a:pt x="87903" y="273060"/>
                      <a:pt x="87280" y="273684"/>
                    </a:cubicBezTo>
                    <a:cubicBezTo>
                      <a:pt x="86656" y="274307"/>
                      <a:pt x="87903" y="276801"/>
                      <a:pt x="87280" y="277424"/>
                    </a:cubicBezTo>
                    <a:cubicBezTo>
                      <a:pt x="87280" y="278048"/>
                      <a:pt x="84786" y="278048"/>
                      <a:pt x="84786" y="278671"/>
                    </a:cubicBezTo>
                    <a:cubicBezTo>
                      <a:pt x="83539" y="281788"/>
                      <a:pt x="84162" y="286776"/>
                      <a:pt x="83539" y="290516"/>
                    </a:cubicBezTo>
                    <a:cubicBezTo>
                      <a:pt x="81669" y="290516"/>
                      <a:pt x="81669" y="292387"/>
                      <a:pt x="79798" y="291763"/>
                    </a:cubicBezTo>
                    <a:cubicBezTo>
                      <a:pt x="80422" y="296751"/>
                      <a:pt x="77305" y="297374"/>
                      <a:pt x="78552" y="301738"/>
                    </a:cubicBezTo>
                    <a:cubicBezTo>
                      <a:pt x="72941" y="301115"/>
                      <a:pt x="75435" y="303608"/>
                      <a:pt x="76058" y="306725"/>
                    </a:cubicBezTo>
                    <a:cubicBezTo>
                      <a:pt x="72317" y="309219"/>
                      <a:pt x="71071" y="306102"/>
                      <a:pt x="68577" y="309219"/>
                    </a:cubicBezTo>
                    <a:cubicBezTo>
                      <a:pt x="67330" y="312960"/>
                      <a:pt x="67953" y="313583"/>
                      <a:pt x="69824" y="316700"/>
                    </a:cubicBezTo>
                    <a:cubicBezTo>
                      <a:pt x="68577" y="317947"/>
                      <a:pt x="66083" y="319194"/>
                      <a:pt x="64836" y="320441"/>
                    </a:cubicBezTo>
                    <a:cubicBezTo>
                      <a:pt x="63589" y="321688"/>
                      <a:pt x="64836" y="324181"/>
                      <a:pt x="63589" y="325428"/>
                    </a:cubicBezTo>
                    <a:cubicBezTo>
                      <a:pt x="62966" y="326675"/>
                      <a:pt x="60472" y="326675"/>
                      <a:pt x="59849" y="327922"/>
                    </a:cubicBezTo>
                    <a:cubicBezTo>
                      <a:pt x="58602" y="330416"/>
                      <a:pt x="59225" y="333533"/>
                      <a:pt x="58602" y="335403"/>
                    </a:cubicBezTo>
                    <a:cubicBezTo>
                      <a:pt x="56108" y="334780"/>
                      <a:pt x="56108" y="337273"/>
                      <a:pt x="54861" y="337897"/>
                    </a:cubicBezTo>
                    <a:cubicBezTo>
                      <a:pt x="54238" y="339767"/>
                      <a:pt x="55485" y="342261"/>
                      <a:pt x="54861" y="344131"/>
                    </a:cubicBezTo>
                    <a:cubicBezTo>
                      <a:pt x="54238" y="346001"/>
                      <a:pt x="51744" y="344754"/>
                      <a:pt x="53615" y="346625"/>
                    </a:cubicBezTo>
                    <a:cubicBezTo>
                      <a:pt x="24937" y="342884"/>
                      <a:pt x="23067" y="343508"/>
                      <a:pt x="23067" y="343508"/>
                    </a:cubicBezTo>
                    <a:cubicBezTo>
                      <a:pt x="22443" y="344131"/>
                      <a:pt x="21820" y="346625"/>
                      <a:pt x="21820" y="347248"/>
                    </a:cubicBezTo>
                    <a:cubicBezTo>
                      <a:pt x="20573" y="349118"/>
                      <a:pt x="19950" y="350989"/>
                      <a:pt x="20573" y="353482"/>
                    </a:cubicBezTo>
                    <a:cubicBezTo>
                      <a:pt x="18703" y="355353"/>
                      <a:pt x="15586" y="354106"/>
                      <a:pt x="15586" y="355976"/>
                    </a:cubicBezTo>
                    <a:cubicBezTo>
                      <a:pt x="15586" y="357223"/>
                      <a:pt x="13715" y="359093"/>
                      <a:pt x="13092" y="359717"/>
                    </a:cubicBezTo>
                    <a:cubicBezTo>
                      <a:pt x="11845" y="360340"/>
                      <a:pt x="10598" y="357223"/>
                      <a:pt x="9351" y="359717"/>
                    </a:cubicBezTo>
                    <a:cubicBezTo>
                      <a:pt x="9975" y="363457"/>
                      <a:pt x="11845" y="365327"/>
                      <a:pt x="13092" y="368445"/>
                    </a:cubicBezTo>
                    <a:cubicBezTo>
                      <a:pt x="10598" y="370315"/>
                      <a:pt x="12469" y="375926"/>
                      <a:pt x="9351" y="377172"/>
                    </a:cubicBezTo>
                    <a:cubicBezTo>
                      <a:pt x="8728" y="381536"/>
                      <a:pt x="6234" y="387771"/>
                      <a:pt x="9351" y="391511"/>
                    </a:cubicBezTo>
                    <a:cubicBezTo>
                      <a:pt x="7481" y="389641"/>
                      <a:pt x="4364" y="389641"/>
                      <a:pt x="4364" y="392758"/>
                    </a:cubicBezTo>
                    <a:cubicBezTo>
                      <a:pt x="7481" y="394628"/>
                      <a:pt x="4987" y="398369"/>
                      <a:pt x="5611" y="401486"/>
                    </a:cubicBezTo>
                    <a:cubicBezTo>
                      <a:pt x="5611" y="401486"/>
                      <a:pt x="6858" y="402110"/>
                      <a:pt x="6858" y="402733"/>
                    </a:cubicBezTo>
                    <a:cubicBezTo>
                      <a:pt x="8105" y="405227"/>
                      <a:pt x="8105" y="408344"/>
                      <a:pt x="9351" y="410214"/>
                    </a:cubicBezTo>
                    <a:cubicBezTo>
                      <a:pt x="6234" y="409591"/>
                      <a:pt x="9975" y="415825"/>
                      <a:pt x="5611" y="413955"/>
                    </a:cubicBezTo>
                    <a:cubicBezTo>
                      <a:pt x="3741" y="418319"/>
                      <a:pt x="9975" y="415201"/>
                      <a:pt x="8105" y="418942"/>
                    </a:cubicBezTo>
                    <a:cubicBezTo>
                      <a:pt x="6858" y="420189"/>
                      <a:pt x="5611" y="421436"/>
                      <a:pt x="4364" y="422683"/>
                    </a:cubicBezTo>
                    <a:cubicBezTo>
                      <a:pt x="3741" y="428293"/>
                      <a:pt x="7481" y="429540"/>
                      <a:pt x="8105" y="434528"/>
                    </a:cubicBezTo>
                    <a:cubicBezTo>
                      <a:pt x="8105" y="437021"/>
                      <a:pt x="6858" y="437645"/>
                      <a:pt x="6858" y="439515"/>
                    </a:cubicBezTo>
                    <a:cubicBezTo>
                      <a:pt x="6858" y="442009"/>
                      <a:pt x="8105" y="443256"/>
                      <a:pt x="8105" y="444502"/>
                    </a:cubicBezTo>
                    <a:cubicBezTo>
                      <a:pt x="8105" y="444502"/>
                      <a:pt x="6858" y="445749"/>
                      <a:pt x="6858" y="446996"/>
                    </a:cubicBezTo>
                    <a:cubicBezTo>
                      <a:pt x="6858" y="448866"/>
                      <a:pt x="8105" y="448243"/>
                      <a:pt x="6858" y="449490"/>
                    </a:cubicBezTo>
                    <a:cubicBezTo>
                      <a:pt x="6234" y="450113"/>
                      <a:pt x="6858" y="453854"/>
                      <a:pt x="6858" y="454477"/>
                    </a:cubicBezTo>
                    <a:cubicBezTo>
                      <a:pt x="6858" y="454477"/>
                      <a:pt x="5611" y="454477"/>
                      <a:pt x="5611" y="454477"/>
                    </a:cubicBezTo>
                    <a:cubicBezTo>
                      <a:pt x="5611" y="455724"/>
                      <a:pt x="5611" y="456971"/>
                      <a:pt x="5611" y="458218"/>
                    </a:cubicBezTo>
                    <a:cubicBezTo>
                      <a:pt x="5611" y="458841"/>
                      <a:pt x="4364" y="459465"/>
                      <a:pt x="4364" y="459465"/>
                    </a:cubicBezTo>
                    <a:cubicBezTo>
                      <a:pt x="4364" y="461335"/>
                      <a:pt x="5611" y="463829"/>
                      <a:pt x="5611" y="465699"/>
                    </a:cubicBezTo>
                    <a:cubicBezTo>
                      <a:pt x="5611" y="467569"/>
                      <a:pt x="4364" y="467569"/>
                      <a:pt x="4364" y="469439"/>
                    </a:cubicBezTo>
                    <a:cubicBezTo>
                      <a:pt x="4364" y="470686"/>
                      <a:pt x="5611" y="471310"/>
                      <a:pt x="5611" y="473180"/>
                    </a:cubicBezTo>
                    <a:cubicBezTo>
                      <a:pt x="5611" y="474427"/>
                      <a:pt x="4364" y="474427"/>
                      <a:pt x="4364" y="475674"/>
                    </a:cubicBezTo>
                    <a:cubicBezTo>
                      <a:pt x="4364" y="475674"/>
                      <a:pt x="5611" y="476297"/>
                      <a:pt x="5611" y="476921"/>
                    </a:cubicBezTo>
                    <a:cubicBezTo>
                      <a:pt x="6858" y="482531"/>
                      <a:pt x="4364" y="485649"/>
                      <a:pt x="4364" y="488766"/>
                    </a:cubicBezTo>
                    <a:cubicBezTo>
                      <a:pt x="4987" y="491259"/>
                      <a:pt x="6858" y="493130"/>
                      <a:pt x="8105" y="495000"/>
                    </a:cubicBezTo>
                    <a:cubicBezTo>
                      <a:pt x="6234" y="497494"/>
                      <a:pt x="6858" y="499364"/>
                      <a:pt x="6234" y="501234"/>
                    </a:cubicBezTo>
                    <a:cubicBezTo>
                      <a:pt x="5611" y="505598"/>
                      <a:pt x="5611" y="507468"/>
                      <a:pt x="4987" y="508715"/>
                    </a:cubicBezTo>
                    <a:cubicBezTo>
                      <a:pt x="4987" y="508715"/>
                      <a:pt x="4987" y="509962"/>
                      <a:pt x="4987" y="509962"/>
                    </a:cubicBezTo>
                    <a:cubicBezTo>
                      <a:pt x="4987" y="511209"/>
                      <a:pt x="3741" y="511209"/>
                      <a:pt x="3741" y="511209"/>
                    </a:cubicBezTo>
                    <a:cubicBezTo>
                      <a:pt x="3117" y="514326"/>
                      <a:pt x="4987" y="513703"/>
                      <a:pt x="3741" y="514950"/>
                    </a:cubicBezTo>
                    <a:cubicBezTo>
                      <a:pt x="3741" y="514950"/>
                      <a:pt x="3741" y="516820"/>
                      <a:pt x="3741" y="517443"/>
                    </a:cubicBezTo>
                    <a:cubicBezTo>
                      <a:pt x="3741" y="518067"/>
                      <a:pt x="2494" y="518690"/>
                      <a:pt x="2494" y="518690"/>
                    </a:cubicBezTo>
                    <a:cubicBezTo>
                      <a:pt x="2494" y="521184"/>
                      <a:pt x="4364" y="523677"/>
                      <a:pt x="3741" y="526171"/>
                    </a:cubicBezTo>
                    <a:cubicBezTo>
                      <a:pt x="-623" y="532405"/>
                      <a:pt x="1870" y="536146"/>
                      <a:pt x="3741" y="543004"/>
                    </a:cubicBezTo>
                    <a:cubicBezTo>
                      <a:pt x="623" y="544251"/>
                      <a:pt x="623" y="547991"/>
                      <a:pt x="0" y="551732"/>
                    </a:cubicBezTo>
                    <a:cubicBezTo>
                      <a:pt x="2494" y="554225"/>
                      <a:pt x="1870" y="559836"/>
                      <a:pt x="3741" y="561706"/>
                    </a:cubicBezTo>
                    <a:cubicBezTo>
                      <a:pt x="4364" y="562330"/>
                      <a:pt x="3117" y="563577"/>
                      <a:pt x="3741" y="564200"/>
                    </a:cubicBezTo>
                    <a:cubicBezTo>
                      <a:pt x="4364" y="566070"/>
                      <a:pt x="6234" y="566070"/>
                      <a:pt x="6234" y="567941"/>
                    </a:cubicBezTo>
                    <a:cubicBezTo>
                      <a:pt x="7481" y="574175"/>
                      <a:pt x="7481" y="580409"/>
                      <a:pt x="7481" y="587267"/>
                    </a:cubicBezTo>
                    <a:cubicBezTo>
                      <a:pt x="7481" y="587890"/>
                      <a:pt x="9351" y="587267"/>
                      <a:pt x="8728" y="588514"/>
                    </a:cubicBezTo>
                    <a:cubicBezTo>
                      <a:pt x="8728" y="588514"/>
                      <a:pt x="6858" y="588514"/>
                      <a:pt x="7481" y="589761"/>
                    </a:cubicBezTo>
                    <a:cubicBezTo>
                      <a:pt x="9975" y="592254"/>
                      <a:pt x="13715" y="592878"/>
                      <a:pt x="14962" y="595995"/>
                    </a:cubicBezTo>
                    <a:cubicBezTo>
                      <a:pt x="15586" y="604099"/>
                      <a:pt x="24314" y="603476"/>
                      <a:pt x="26807" y="610334"/>
                    </a:cubicBezTo>
                    <a:cubicBezTo>
                      <a:pt x="24937" y="620932"/>
                      <a:pt x="33042" y="621555"/>
                      <a:pt x="33042" y="629660"/>
                    </a:cubicBezTo>
                    <a:cubicBezTo>
                      <a:pt x="36159" y="629660"/>
                      <a:pt x="36159" y="632777"/>
                      <a:pt x="36782" y="633400"/>
                    </a:cubicBezTo>
                    <a:cubicBezTo>
                      <a:pt x="37406" y="634647"/>
                      <a:pt x="41146" y="633400"/>
                      <a:pt x="40523" y="635894"/>
                    </a:cubicBezTo>
                    <a:cubicBezTo>
                      <a:pt x="41146" y="640881"/>
                      <a:pt x="44887" y="642752"/>
                      <a:pt x="45510" y="647739"/>
                    </a:cubicBezTo>
                    <a:cubicBezTo>
                      <a:pt x="49251" y="646492"/>
                      <a:pt x="49251" y="650233"/>
                      <a:pt x="52991" y="648986"/>
                    </a:cubicBezTo>
                    <a:cubicBezTo>
                      <a:pt x="59225" y="657091"/>
                      <a:pt x="63589" y="667689"/>
                      <a:pt x="74811" y="670806"/>
                    </a:cubicBezTo>
                    <a:cubicBezTo>
                      <a:pt x="75435" y="674546"/>
                      <a:pt x="80422" y="673923"/>
                      <a:pt x="79798" y="678287"/>
                    </a:cubicBezTo>
                    <a:cubicBezTo>
                      <a:pt x="81669" y="678287"/>
                      <a:pt x="82916" y="677664"/>
                      <a:pt x="83539" y="677040"/>
                    </a:cubicBezTo>
                    <a:cubicBezTo>
                      <a:pt x="82292" y="682028"/>
                      <a:pt x="88526" y="679534"/>
                      <a:pt x="88526" y="683274"/>
                    </a:cubicBezTo>
                    <a:cubicBezTo>
                      <a:pt x="94137" y="682028"/>
                      <a:pt x="97254" y="685768"/>
                      <a:pt x="100372" y="688262"/>
                    </a:cubicBezTo>
                    <a:cubicBezTo>
                      <a:pt x="100995" y="688885"/>
                      <a:pt x="99748" y="690756"/>
                      <a:pt x="101618" y="690756"/>
                    </a:cubicBezTo>
                    <a:cubicBezTo>
                      <a:pt x="104112" y="690756"/>
                      <a:pt x="103489" y="696366"/>
                      <a:pt x="104112" y="696990"/>
                    </a:cubicBezTo>
                    <a:cubicBezTo>
                      <a:pt x="105359" y="698237"/>
                      <a:pt x="105982" y="696990"/>
                      <a:pt x="106606" y="698237"/>
                    </a:cubicBezTo>
                    <a:cubicBezTo>
                      <a:pt x="107229" y="699484"/>
                      <a:pt x="105982" y="700730"/>
                      <a:pt x="106606" y="701977"/>
                    </a:cubicBezTo>
                    <a:cubicBezTo>
                      <a:pt x="109100" y="701977"/>
                      <a:pt x="109723" y="700730"/>
                      <a:pt x="111593" y="700730"/>
                    </a:cubicBezTo>
                    <a:cubicBezTo>
                      <a:pt x="111593" y="703848"/>
                      <a:pt x="114710" y="703224"/>
                      <a:pt x="117827" y="703224"/>
                    </a:cubicBezTo>
                    <a:cubicBezTo>
                      <a:pt x="119698" y="706341"/>
                      <a:pt x="122191" y="706965"/>
                      <a:pt x="124062" y="709458"/>
                    </a:cubicBezTo>
                    <a:cubicBezTo>
                      <a:pt x="125309" y="711329"/>
                      <a:pt x="124685" y="713199"/>
                      <a:pt x="126555" y="714446"/>
                    </a:cubicBezTo>
                    <a:cubicBezTo>
                      <a:pt x="127179" y="711952"/>
                      <a:pt x="128426" y="714446"/>
                      <a:pt x="130296" y="714446"/>
                    </a:cubicBezTo>
                    <a:cubicBezTo>
                      <a:pt x="134037" y="718186"/>
                      <a:pt x="137154" y="723174"/>
                      <a:pt x="139024" y="728785"/>
                    </a:cubicBezTo>
                    <a:cubicBezTo>
                      <a:pt x="142764" y="730031"/>
                      <a:pt x="142141" y="726914"/>
                      <a:pt x="145258" y="727538"/>
                    </a:cubicBezTo>
                    <a:cubicBezTo>
                      <a:pt x="146505" y="731902"/>
                      <a:pt x="151492" y="726914"/>
                      <a:pt x="150246" y="735019"/>
                    </a:cubicBezTo>
                    <a:cubicBezTo>
                      <a:pt x="153363" y="735019"/>
                      <a:pt x="153986" y="737512"/>
                      <a:pt x="157727" y="736266"/>
                    </a:cubicBezTo>
                    <a:cubicBezTo>
                      <a:pt x="160220" y="738759"/>
                      <a:pt x="161467" y="743123"/>
                      <a:pt x="165208" y="744994"/>
                    </a:cubicBezTo>
                    <a:cubicBezTo>
                      <a:pt x="165208" y="743747"/>
                      <a:pt x="165208" y="742500"/>
                      <a:pt x="166455" y="742500"/>
                    </a:cubicBezTo>
                    <a:cubicBezTo>
                      <a:pt x="168325" y="744370"/>
                      <a:pt x="170819" y="746864"/>
                      <a:pt x="172689" y="748734"/>
                    </a:cubicBezTo>
                    <a:cubicBezTo>
                      <a:pt x="175183" y="744994"/>
                      <a:pt x="177676" y="752475"/>
                      <a:pt x="180170" y="752475"/>
                    </a:cubicBezTo>
                    <a:cubicBezTo>
                      <a:pt x="180170" y="751228"/>
                      <a:pt x="180170" y="749981"/>
                      <a:pt x="181417" y="749981"/>
                    </a:cubicBezTo>
                    <a:cubicBezTo>
                      <a:pt x="183911" y="752475"/>
                      <a:pt x="186404" y="754345"/>
                      <a:pt x="188898" y="756215"/>
                    </a:cubicBezTo>
                    <a:cubicBezTo>
                      <a:pt x="188898" y="756215"/>
                      <a:pt x="188898" y="757462"/>
                      <a:pt x="188898" y="757462"/>
                    </a:cubicBezTo>
                    <a:cubicBezTo>
                      <a:pt x="189521" y="758086"/>
                      <a:pt x="190768" y="756839"/>
                      <a:pt x="191392" y="757462"/>
                    </a:cubicBezTo>
                    <a:cubicBezTo>
                      <a:pt x="192015" y="758086"/>
                      <a:pt x="190768" y="759332"/>
                      <a:pt x="191392" y="759956"/>
                    </a:cubicBezTo>
                    <a:cubicBezTo>
                      <a:pt x="192015" y="760579"/>
                      <a:pt x="195132" y="759956"/>
                      <a:pt x="193885" y="762449"/>
                    </a:cubicBezTo>
                    <a:cubicBezTo>
                      <a:pt x="200120" y="761203"/>
                      <a:pt x="200743" y="764943"/>
                      <a:pt x="203860" y="764943"/>
                    </a:cubicBezTo>
                    <a:cubicBezTo>
                      <a:pt x="205730" y="764943"/>
                      <a:pt x="205730" y="763073"/>
                      <a:pt x="207601" y="763696"/>
                    </a:cubicBezTo>
                    <a:cubicBezTo>
                      <a:pt x="206977" y="769307"/>
                      <a:pt x="213212" y="767437"/>
                      <a:pt x="210094" y="772424"/>
                    </a:cubicBezTo>
                    <a:cubicBezTo>
                      <a:pt x="213835" y="771177"/>
                      <a:pt x="212588" y="776165"/>
                      <a:pt x="216329" y="774918"/>
                    </a:cubicBezTo>
                    <a:cubicBezTo>
                      <a:pt x="218199" y="774918"/>
                      <a:pt x="217576" y="771801"/>
                      <a:pt x="220069" y="772424"/>
                    </a:cubicBezTo>
                    <a:cubicBezTo>
                      <a:pt x="223810" y="774295"/>
                      <a:pt x="228797" y="776788"/>
                      <a:pt x="233161" y="774918"/>
                    </a:cubicBezTo>
                    <a:cubicBezTo>
                      <a:pt x="233161" y="776165"/>
                      <a:pt x="233161" y="777412"/>
                      <a:pt x="234408" y="777412"/>
                    </a:cubicBezTo>
                    <a:cubicBezTo>
                      <a:pt x="234408" y="776788"/>
                      <a:pt x="234408" y="776165"/>
                      <a:pt x="235655" y="776165"/>
                    </a:cubicBezTo>
                    <a:cubicBezTo>
                      <a:pt x="236902" y="779905"/>
                      <a:pt x="240019" y="781152"/>
                      <a:pt x="239395" y="786140"/>
                    </a:cubicBezTo>
                    <a:cubicBezTo>
                      <a:pt x="241889" y="788633"/>
                      <a:pt x="243759" y="783646"/>
                      <a:pt x="243136" y="789880"/>
                    </a:cubicBezTo>
                    <a:cubicBezTo>
                      <a:pt x="248747" y="790504"/>
                      <a:pt x="246253" y="783023"/>
                      <a:pt x="253111" y="784893"/>
                    </a:cubicBezTo>
                    <a:cubicBezTo>
                      <a:pt x="253734" y="787386"/>
                      <a:pt x="253734" y="790504"/>
                      <a:pt x="255605" y="791127"/>
                    </a:cubicBezTo>
                    <a:cubicBezTo>
                      <a:pt x="257475" y="792374"/>
                      <a:pt x="259345" y="788633"/>
                      <a:pt x="259345" y="791127"/>
                    </a:cubicBezTo>
                    <a:cubicBezTo>
                      <a:pt x="258098" y="792374"/>
                      <a:pt x="254358" y="791750"/>
                      <a:pt x="255605" y="794868"/>
                    </a:cubicBezTo>
                    <a:cubicBezTo>
                      <a:pt x="259345" y="796115"/>
                      <a:pt x="257475" y="790504"/>
                      <a:pt x="261839" y="792374"/>
                    </a:cubicBezTo>
                    <a:cubicBezTo>
                      <a:pt x="261839" y="793621"/>
                      <a:pt x="261839" y="794868"/>
                      <a:pt x="261839" y="796115"/>
                    </a:cubicBezTo>
                    <a:cubicBezTo>
                      <a:pt x="264956" y="795491"/>
                      <a:pt x="268696" y="794868"/>
                      <a:pt x="270567" y="793621"/>
                    </a:cubicBezTo>
                    <a:cubicBezTo>
                      <a:pt x="269943" y="796738"/>
                      <a:pt x="275554" y="794868"/>
                      <a:pt x="274307" y="798608"/>
                    </a:cubicBezTo>
                    <a:cubicBezTo>
                      <a:pt x="276178" y="798608"/>
                      <a:pt x="277424" y="798608"/>
                      <a:pt x="279295" y="798608"/>
                    </a:cubicBezTo>
                    <a:cubicBezTo>
                      <a:pt x="279295" y="801102"/>
                      <a:pt x="280542" y="801725"/>
                      <a:pt x="281788" y="802349"/>
                    </a:cubicBezTo>
                    <a:cubicBezTo>
                      <a:pt x="281788" y="801725"/>
                      <a:pt x="283035" y="801102"/>
                      <a:pt x="283035" y="802349"/>
                    </a:cubicBezTo>
                    <a:cubicBezTo>
                      <a:pt x="281788" y="802349"/>
                      <a:pt x="281165" y="804842"/>
                      <a:pt x="283035" y="804842"/>
                    </a:cubicBezTo>
                    <a:cubicBezTo>
                      <a:pt x="283035" y="803596"/>
                      <a:pt x="284282" y="803596"/>
                      <a:pt x="285529" y="803596"/>
                    </a:cubicBezTo>
                    <a:cubicBezTo>
                      <a:pt x="285529" y="802349"/>
                      <a:pt x="283659" y="801725"/>
                      <a:pt x="285529" y="801102"/>
                    </a:cubicBezTo>
                    <a:cubicBezTo>
                      <a:pt x="286776" y="802972"/>
                      <a:pt x="289270" y="803596"/>
                      <a:pt x="289270" y="806089"/>
                    </a:cubicBezTo>
                    <a:cubicBezTo>
                      <a:pt x="292387" y="805466"/>
                      <a:pt x="294257" y="806089"/>
                      <a:pt x="294257" y="808583"/>
                    </a:cubicBezTo>
                    <a:cubicBezTo>
                      <a:pt x="296751" y="808583"/>
                      <a:pt x="297374" y="807336"/>
                      <a:pt x="299244" y="807336"/>
                    </a:cubicBezTo>
                    <a:cubicBezTo>
                      <a:pt x="296751" y="809830"/>
                      <a:pt x="301115" y="812324"/>
                      <a:pt x="302985" y="813570"/>
                    </a:cubicBezTo>
                    <a:cubicBezTo>
                      <a:pt x="302361" y="811077"/>
                      <a:pt x="305479" y="812947"/>
                      <a:pt x="306725" y="812324"/>
                    </a:cubicBezTo>
                    <a:cubicBezTo>
                      <a:pt x="307349" y="811700"/>
                      <a:pt x="306725" y="809206"/>
                      <a:pt x="307972" y="809830"/>
                    </a:cubicBezTo>
                    <a:cubicBezTo>
                      <a:pt x="307972" y="811700"/>
                      <a:pt x="307349" y="812947"/>
                      <a:pt x="306725" y="813570"/>
                    </a:cubicBezTo>
                    <a:cubicBezTo>
                      <a:pt x="309843" y="812947"/>
                      <a:pt x="312336" y="812324"/>
                      <a:pt x="314207" y="811077"/>
                    </a:cubicBezTo>
                    <a:cubicBezTo>
                      <a:pt x="314207" y="812324"/>
                      <a:pt x="314207" y="813570"/>
                      <a:pt x="315453" y="813570"/>
                    </a:cubicBezTo>
                    <a:cubicBezTo>
                      <a:pt x="317324" y="810453"/>
                      <a:pt x="312336" y="808583"/>
                      <a:pt x="315453" y="808583"/>
                    </a:cubicBezTo>
                    <a:cubicBezTo>
                      <a:pt x="319194" y="814194"/>
                      <a:pt x="322935" y="808583"/>
                      <a:pt x="325428" y="808583"/>
                    </a:cubicBezTo>
                    <a:cubicBezTo>
                      <a:pt x="324805" y="808583"/>
                      <a:pt x="326675" y="812947"/>
                      <a:pt x="326675" y="809830"/>
                    </a:cubicBezTo>
                    <a:cubicBezTo>
                      <a:pt x="326675" y="806713"/>
                      <a:pt x="332909" y="809206"/>
                      <a:pt x="334156" y="808583"/>
                    </a:cubicBezTo>
                    <a:cubicBezTo>
                      <a:pt x="333533" y="811700"/>
                      <a:pt x="339144" y="809830"/>
                      <a:pt x="337897" y="813570"/>
                    </a:cubicBezTo>
                    <a:cubicBezTo>
                      <a:pt x="343508" y="813570"/>
                      <a:pt x="344754" y="809206"/>
                      <a:pt x="349742" y="808583"/>
                    </a:cubicBezTo>
                    <a:cubicBezTo>
                      <a:pt x="350989" y="811700"/>
                      <a:pt x="354729" y="812947"/>
                      <a:pt x="359717" y="812324"/>
                    </a:cubicBezTo>
                    <a:cubicBezTo>
                      <a:pt x="359093" y="807336"/>
                      <a:pt x="362210" y="806713"/>
                      <a:pt x="364704" y="804842"/>
                    </a:cubicBezTo>
                    <a:cubicBezTo>
                      <a:pt x="366574" y="806713"/>
                      <a:pt x="368445" y="804219"/>
                      <a:pt x="370938" y="804842"/>
                    </a:cubicBezTo>
                    <a:cubicBezTo>
                      <a:pt x="372809" y="805466"/>
                      <a:pt x="373432" y="807960"/>
                      <a:pt x="375926" y="807336"/>
                    </a:cubicBezTo>
                    <a:cubicBezTo>
                      <a:pt x="375926" y="804842"/>
                      <a:pt x="377173" y="804219"/>
                      <a:pt x="378419" y="803596"/>
                    </a:cubicBezTo>
                    <a:cubicBezTo>
                      <a:pt x="381537" y="802349"/>
                      <a:pt x="380290" y="800478"/>
                      <a:pt x="382160" y="802349"/>
                    </a:cubicBezTo>
                    <a:cubicBezTo>
                      <a:pt x="384030" y="804219"/>
                      <a:pt x="384030" y="797361"/>
                      <a:pt x="384654" y="797361"/>
                    </a:cubicBezTo>
                    <a:cubicBezTo>
                      <a:pt x="388394" y="802349"/>
                      <a:pt x="384654" y="797985"/>
                      <a:pt x="387147" y="796115"/>
                    </a:cubicBezTo>
                    <a:cubicBezTo>
                      <a:pt x="391511" y="796115"/>
                      <a:pt x="392758" y="799232"/>
                      <a:pt x="397122" y="798608"/>
                    </a:cubicBezTo>
                    <a:cubicBezTo>
                      <a:pt x="396499" y="795491"/>
                      <a:pt x="397122" y="793621"/>
                      <a:pt x="399616" y="793621"/>
                    </a:cubicBezTo>
                    <a:cubicBezTo>
                      <a:pt x="400239" y="797361"/>
                      <a:pt x="402110" y="792374"/>
                      <a:pt x="404603" y="793621"/>
                    </a:cubicBezTo>
                    <a:cubicBezTo>
                      <a:pt x="406474" y="794868"/>
                      <a:pt x="408344" y="795491"/>
                      <a:pt x="409591" y="797361"/>
                    </a:cubicBezTo>
                    <a:cubicBezTo>
                      <a:pt x="413955" y="797985"/>
                      <a:pt x="412708" y="792997"/>
                      <a:pt x="417072" y="793621"/>
                    </a:cubicBezTo>
                    <a:cubicBezTo>
                      <a:pt x="420812" y="797361"/>
                      <a:pt x="421436" y="789257"/>
                      <a:pt x="422059" y="794868"/>
                    </a:cubicBezTo>
                    <a:cubicBezTo>
                      <a:pt x="425176" y="794868"/>
                      <a:pt x="427047" y="791750"/>
                      <a:pt x="427047" y="791127"/>
                    </a:cubicBezTo>
                    <a:cubicBezTo>
                      <a:pt x="427047" y="791750"/>
                      <a:pt x="425176" y="788633"/>
                      <a:pt x="427047" y="791127"/>
                    </a:cubicBezTo>
                    <a:cubicBezTo>
                      <a:pt x="427670" y="792374"/>
                      <a:pt x="428293" y="789880"/>
                      <a:pt x="428293" y="789880"/>
                    </a:cubicBezTo>
                    <a:cubicBezTo>
                      <a:pt x="429540" y="789257"/>
                      <a:pt x="429540" y="791127"/>
                      <a:pt x="429540" y="791127"/>
                    </a:cubicBezTo>
                    <a:cubicBezTo>
                      <a:pt x="430787" y="792374"/>
                      <a:pt x="433281" y="789880"/>
                      <a:pt x="433281" y="789880"/>
                    </a:cubicBezTo>
                    <a:cubicBezTo>
                      <a:pt x="433904" y="789880"/>
                      <a:pt x="434528" y="792997"/>
                      <a:pt x="435775" y="792374"/>
                    </a:cubicBezTo>
                    <a:cubicBezTo>
                      <a:pt x="435775" y="790504"/>
                      <a:pt x="438268" y="791127"/>
                      <a:pt x="438268" y="789880"/>
                    </a:cubicBezTo>
                    <a:cubicBezTo>
                      <a:pt x="440762" y="789257"/>
                      <a:pt x="438892" y="786763"/>
                      <a:pt x="440762" y="788633"/>
                    </a:cubicBezTo>
                    <a:cubicBezTo>
                      <a:pt x="443256" y="791127"/>
                      <a:pt x="440762" y="781152"/>
                      <a:pt x="443256" y="783646"/>
                    </a:cubicBezTo>
                    <a:cubicBezTo>
                      <a:pt x="445749" y="787386"/>
                      <a:pt x="447620" y="782399"/>
                      <a:pt x="449490" y="782399"/>
                    </a:cubicBezTo>
                    <a:cubicBezTo>
                      <a:pt x="449490" y="782399"/>
                      <a:pt x="450737" y="784893"/>
                      <a:pt x="450737" y="784893"/>
                    </a:cubicBezTo>
                    <a:cubicBezTo>
                      <a:pt x="451984" y="786140"/>
                      <a:pt x="452607" y="785516"/>
                      <a:pt x="453230" y="784893"/>
                    </a:cubicBezTo>
                    <a:cubicBezTo>
                      <a:pt x="453854" y="784269"/>
                      <a:pt x="456348" y="788010"/>
                      <a:pt x="456971" y="787386"/>
                    </a:cubicBezTo>
                    <a:cubicBezTo>
                      <a:pt x="458841" y="782399"/>
                      <a:pt x="453854" y="784893"/>
                      <a:pt x="453230" y="782399"/>
                    </a:cubicBezTo>
                    <a:cubicBezTo>
                      <a:pt x="458218" y="783646"/>
                      <a:pt x="457595" y="782399"/>
                      <a:pt x="463205" y="782399"/>
                    </a:cubicBezTo>
                    <a:cubicBezTo>
                      <a:pt x="463205" y="780529"/>
                      <a:pt x="466946" y="781776"/>
                      <a:pt x="466946" y="779905"/>
                    </a:cubicBezTo>
                    <a:cubicBezTo>
                      <a:pt x="465076" y="779905"/>
                      <a:pt x="466946" y="778035"/>
                      <a:pt x="468193" y="777412"/>
                    </a:cubicBezTo>
                    <a:cubicBezTo>
                      <a:pt x="473804" y="776165"/>
                      <a:pt x="474427" y="780529"/>
                      <a:pt x="478168" y="781152"/>
                    </a:cubicBezTo>
                    <a:cubicBezTo>
                      <a:pt x="480038" y="779905"/>
                      <a:pt x="480038" y="776165"/>
                      <a:pt x="481908" y="774918"/>
                    </a:cubicBezTo>
                    <a:cubicBezTo>
                      <a:pt x="485025" y="777412"/>
                      <a:pt x="483155" y="774295"/>
                      <a:pt x="485649" y="773671"/>
                    </a:cubicBezTo>
                    <a:cubicBezTo>
                      <a:pt x="488142" y="775541"/>
                      <a:pt x="495000" y="773671"/>
                      <a:pt x="497494" y="776165"/>
                    </a:cubicBezTo>
                    <a:cubicBezTo>
                      <a:pt x="501234" y="776165"/>
                      <a:pt x="500611" y="773671"/>
                      <a:pt x="503728" y="773671"/>
                    </a:cubicBezTo>
                    <a:cubicBezTo>
                      <a:pt x="505598" y="773671"/>
                      <a:pt x="505598" y="775541"/>
                      <a:pt x="507469" y="774918"/>
                    </a:cubicBezTo>
                    <a:cubicBezTo>
                      <a:pt x="509962" y="774295"/>
                      <a:pt x="509339" y="771801"/>
                      <a:pt x="512456" y="772424"/>
                    </a:cubicBezTo>
                    <a:cubicBezTo>
                      <a:pt x="516197" y="773048"/>
                      <a:pt x="518690" y="774295"/>
                      <a:pt x="519937" y="776165"/>
                    </a:cubicBezTo>
                    <a:cubicBezTo>
                      <a:pt x="518067" y="771177"/>
                      <a:pt x="523054" y="772424"/>
                      <a:pt x="526171" y="772424"/>
                    </a:cubicBezTo>
                    <a:cubicBezTo>
                      <a:pt x="526171" y="773671"/>
                      <a:pt x="526171" y="774918"/>
                      <a:pt x="527418" y="774918"/>
                    </a:cubicBezTo>
                    <a:cubicBezTo>
                      <a:pt x="526171" y="770554"/>
                      <a:pt x="529288" y="771177"/>
                      <a:pt x="531159" y="769931"/>
                    </a:cubicBezTo>
                    <a:cubicBezTo>
                      <a:pt x="529912" y="774918"/>
                      <a:pt x="534276" y="774295"/>
                      <a:pt x="536146" y="776165"/>
                    </a:cubicBezTo>
                    <a:cubicBezTo>
                      <a:pt x="536146" y="773671"/>
                      <a:pt x="536146" y="772424"/>
                      <a:pt x="534899" y="771177"/>
                    </a:cubicBezTo>
                    <a:cubicBezTo>
                      <a:pt x="538640" y="771801"/>
                      <a:pt x="537393" y="768684"/>
                      <a:pt x="539887" y="768684"/>
                    </a:cubicBezTo>
                    <a:cubicBezTo>
                      <a:pt x="543627" y="771801"/>
                      <a:pt x="544251" y="770554"/>
                      <a:pt x="551732" y="771177"/>
                    </a:cubicBezTo>
                    <a:cubicBezTo>
                      <a:pt x="551732" y="769931"/>
                      <a:pt x="551732" y="768684"/>
                      <a:pt x="552979" y="768684"/>
                    </a:cubicBezTo>
                    <a:cubicBezTo>
                      <a:pt x="555472" y="768684"/>
                      <a:pt x="556096" y="769931"/>
                      <a:pt x="557966" y="769931"/>
                    </a:cubicBezTo>
                    <a:cubicBezTo>
                      <a:pt x="558589" y="769931"/>
                      <a:pt x="559213" y="767437"/>
                      <a:pt x="560460" y="767437"/>
                    </a:cubicBezTo>
                    <a:cubicBezTo>
                      <a:pt x="562330" y="767437"/>
                      <a:pt x="562330" y="769307"/>
                      <a:pt x="564200" y="768684"/>
                    </a:cubicBezTo>
                    <a:cubicBezTo>
                      <a:pt x="564824" y="768684"/>
                      <a:pt x="565447" y="764943"/>
                      <a:pt x="567941" y="766190"/>
                    </a:cubicBezTo>
                    <a:cubicBezTo>
                      <a:pt x="571058" y="768684"/>
                      <a:pt x="577292" y="766813"/>
                      <a:pt x="581033" y="768684"/>
                    </a:cubicBezTo>
                    <a:cubicBezTo>
                      <a:pt x="581656" y="766813"/>
                      <a:pt x="579786" y="761826"/>
                      <a:pt x="582280" y="762449"/>
                    </a:cubicBezTo>
                    <a:cubicBezTo>
                      <a:pt x="586020" y="766190"/>
                      <a:pt x="589761" y="759332"/>
                      <a:pt x="594125" y="758709"/>
                    </a:cubicBezTo>
                    <a:cubicBezTo>
                      <a:pt x="595995" y="761203"/>
                      <a:pt x="601606" y="758709"/>
                      <a:pt x="601606" y="762449"/>
                    </a:cubicBezTo>
                    <a:cubicBezTo>
                      <a:pt x="605970" y="761826"/>
                      <a:pt x="604723" y="758709"/>
                      <a:pt x="609087" y="761203"/>
                    </a:cubicBezTo>
                    <a:cubicBezTo>
                      <a:pt x="609087" y="758709"/>
                      <a:pt x="611581" y="758086"/>
                      <a:pt x="614074" y="758709"/>
                    </a:cubicBezTo>
                    <a:cubicBezTo>
                      <a:pt x="617192" y="756839"/>
                      <a:pt x="612204" y="755592"/>
                      <a:pt x="615321" y="754968"/>
                    </a:cubicBezTo>
                    <a:cubicBezTo>
                      <a:pt x="620309" y="755592"/>
                      <a:pt x="623426" y="758709"/>
                      <a:pt x="627166" y="754968"/>
                    </a:cubicBezTo>
                    <a:cubicBezTo>
                      <a:pt x="625296" y="754968"/>
                      <a:pt x="624049" y="754345"/>
                      <a:pt x="624673" y="752475"/>
                    </a:cubicBezTo>
                    <a:cubicBezTo>
                      <a:pt x="627790" y="753098"/>
                      <a:pt x="629660" y="749981"/>
                      <a:pt x="632154" y="749981"/>
                    </a:cubicBezTo>
                    <a:cubicBezTo>
                      <a:pt x="634647" y="749981"/>
                      <a:pt x="636518" y="751228"/>
                      <a:pt x="638388" y="751228"/>
                    </a:cubicBezTo>
                    <a:cubicBezTo>
                      <a:pt x="640258" y="751228"/>
                      <a:pt x="640882" y="749981"/>
                      <a:pt x="642129" y="749981"/>
                    </a:cubicBezTo>
                    <a:cubicBezTo>
                      <a:pt x="642129" y="749981"/>
                      <a:pt x="643375" y="751228"/>
                      <a:pt x="644622" y="751228"/>
                    </a:cubicBezTo>
                    <a:cubicBezTo>
                      <a:pt x="644622" y="751228"/>
                      <a:pt x="644622" y="749981"/>
                      <a:pt x="645869" y="749981"/>
                    </a:cubicBezTo>
                    <a:cubicBezTo>
                      <a:pt x="646492" y="749981"/>
                      <a:pt x="647116" y="752475"/>
                      <a:pt x="648363" y="751228"/>
                    </a:cubicBezTo>
                    <a:cubicBezTo>
                      <a:pt x="647739" y="748111"/>
                      <a:pt x="648363" y="746240"/>
                      <a:pt x="650856" y="746240"/>
                    </a:cubicBezTo>
                    <a:cubicBezTo>
                      <a:pt x="655220" y="748111"/>
                      <a:pt x="656467" y="748734"/>
                      <a:pt x="660831" y="747487"/>
                    </a:cubicBezTo>
                    <a:cubicBezTo>
                      <a:pt x="660831" y="744994"/>
                      <a:pt x="662078" y="744370"/>
                      <a:pt x="663325" y="743747"/>
                    </a:cubicBezTo>
                    <a:cubicBezTo>
                      <a:pt x="665819" y="743123"/>
                      <a:pt x="668936" y="744994"/>
                      <a:pt x="670806" y="744994"/>
                    </a:cubicBezTo>
                    <a:cubicBezTo>
                      <a:pt x="673300" y="744994"/>
                      <a:pt x="675794" y="743747"/>
                      <a:pt x="677040" y="744994"/>
                    </a:cubicBezTo>
                    <a:cubicBezTo>
                      <a:pt x="676417" y="741876"/>
                      <a:pt x="679534" y="741876"/>
                      <a:pt x="682028" y="741253"/>
                    </a:cubicBezTo>
                    <a:cubicBezTo>
                      <a:pt x="682028" y="742500"/>
                      <a:pt x="682028" y="744994"/>
                      <a:pt x="683275" y="744994"/>
                    </a:cubicBezTo>
                    <a:cubicBezTo>
                      <a:pt x="683275" y="743747"/>
                      <a:pt x="683275" y="742500"/>
                      <a:pt x="683275" y="741253"/>
                    </a:cubicBezTo>
                    <a:cubicBezTo>
                      <a:pt x="687639" y="744994"/>
                      <a:pt x="687639" y="736266"/>
                      <a:pt x="692003" y="736266"/>
                    </a:cubicBezTo>
                    <a:cubicBezTo>
                      <a:pt x="693873" y="737512"/>
                      <a:pt x="694496" y="740006"/>
                      <a:pt x="696990" y="740006"/>
                    </a:cubicBezTo>
                    <a:cubicBezTo>
                      <a:pt x="699484" y="737512"/>
                      <a:pt x="700107" y="740006"/>
                      <a:pt x="704471" y="738759"/>
                    </a:cubicBezTo>
                    <a:cubicBezTo>
                      <a:pt x="708212" y="739383"/>
                      <a:pt x="707588" y="744370"/>
                      <a:pt x="711952" y="743747"/>
                    </a:cubicBezTo>
                    <a:cubicBezTo>
                      <a:pt x="712576" y="739383"/>
                      <a:pt x="716316" y="738759"/>
                      <a:pt x="719433" y="737512"/>
                    </a:cubicBezTo>
                    <a:cubicBezTo>
                      <a:pt x="721927" y="737512"/>
                      <a:pt x="720057" y="741876"/>
                      <a:pt x="723174" y="741253"/>
                    </a:cubicBezTo>
                    <a:cubicBezTo>
                      <a:pt x="723174" y="738136"/>
                      <a:pt x="723797" y="739383"/>
                      <a:pt x="725668" y="740006"/>
                    </a:cubicBezTo>
                    <a:cubicBezTo>
                      <a:pt x="728785" y="740630"/>
                      <a:pt x="731902" y="738759"/>
                      <a:pt x="734396" y="740006"/>
                    </a:cubicBezTo>
                    <a:cubicBezTo>
                      <a:pt x="735019" y="740006"/>
                      <a:pt x="734396" y="743123"/>
                      <a:pt x="735642" y="742500"/>
                    </a:cubicBezTo>
                    <a:cubicBezTo>
                      <a:pt x="735642" y="741253"/>
                      <a:pt x="736889" y="741876"/>
                      <a:pt x="738136" y="742500"/>
                    </a:cubicBezTo>
                    <a:cubicBezTo>
                      <a:pt x="738136" y="741253"/>
                      <a:pt x="738136" y="738759"/>
                      <a:pt x="739383" y="738759"/>
                    </a:cubicBezTo>
                    <a:cubicBezTo>
                      <a:pt x="743123" y="741876"/>
                      <a:pt x="744370" y="736266"/>
                      <a:pt x="746864" y="735019"/>
                    </a:cubicBezTo>
                    <a:cubicBezTo>
                      <a:pt x="747487" y="736889"/>
                      <a:pt x="748734" y="736889"/>
                      <a:pt x="750605" y="737512"/>
                    </a:cubicBezTo>
                    <a:cubicBezTo>
                      <a:pt x="753098" y="738136"/>
                      <a:pt x="753722" y="738136"/>
                      <a:pt x="754345" y="737512"/>
                    </a:cubicBezTo>
                    <a:cubicBezTo>
                      <a:pt x="755592" y="735642"/>
                      <a:pt x="756839" y="740006"/>
                      <a:pt x="756839" y="740006"/>
                    </a:cubicBezTo>
                    <a:cubicBezTo>
                      <a:pt x="756839" y="740006"/>
                      <a:pt x="758709" y="740006"/>
                      <a:pt x="759333" y="740006"/>
                    </a:cubicBezTo>
                    <a:cubicBezTo>
                      <a:pt x="763073" y="740630"/>
                      <a:pt x="761826" y="740006"/>
                      <a:pt x="764320" y="737512"/>
                    </a:cubicBezTo>
                    <a:cubicBezTo>
                      <a:pt x="766190" y="738136"/>
                      <a:pt x="766814" y="739383"/>
                      <a:pt x="769307" y="738759"/>
                    </a:cubicBezTo>
                    <a:cubicBezTo>
                      <a:pt x="768684" y="744370"/>
                      <a:pt x="773048" y="740630"/>
                      <a:pt x="773048" y="742500"/>
                    </a:cubicBezTo>
                    <a:cubicBezTo>
                      <a:pt x="772425" y="744370"/>
                      <a:pt x="774918" y="746240"/>
                      <a:pt x="775542" y="743747"/>
                    </a:cubicBezTo>
                    <a:cubicBezTo>
                      <a:pt x="773671" y="742500"/>
                      <a:pt x="775542" y="743123"/>
                      <a:pt x="776788" y="742500"/>
                    </a:cubicBezTo>
                    <a:cubicBezTo>
                      <a:pt x="777412" y="741876"/>
                      <a:pt x="776788" y="739383"/>
                      <a:pt x="778035" y="740006"/>
                    </a:cubicBezTo>
                    <a:cubicBezTo>
                      <a:pt x="778659" y="740006"/>
                      <a:pt x="779906" y="740006"/>
                      <a:pt x="780529" y="740006"/>
                    </a:cubicBezTo>
                    <a:cubicBezTo>
                      <a:pt x="783023" y="743123"/>
                      <a:pt x="786763" y="744994"/>
                      <a:pt x="792374" y="744994"/>
                    </a:cubicBezTo>
                    <a:cubicBezTo>
                      <a:pt x="792374" y="746240"/>
                      <a:pt x="792998" y="746864"/>
                      <a:pt x="793621" y="747487"/>
                    </a:cubicBezTo>
                    <a:cubicBezTo>
                      <a:pt x="794244" y="748111"/>
                      <a:pt x="795491" y="749358"/>
                      <a:pt x="796115" y="749981"/>
                    </a:cubicBezTo>
                    <a:cubicBezTo>
                      <a:pt x="797362" y="748734"/>
                      <a:pt x="798608" y="747487"/>
                      <a:pt x="799855" y="746240"/>
                    </a:cubicBezTo>
                    <a:cubicBezTo>
                      <a:pt x="802972" y="748734"/>
                      <a:pt x="802972" y="748111"/>
                      <a:pt x="804843" y="747487"/>
                    </a:cubicBezTo>
                    <a:cubicBezTo>
                      <a:pt x="806090" y="746864"/>
                      <a:pt x="807960" y="748111"/>
                      <a:pt x="807336" y="749981"/>
                    </a:cubicBezTo>
                    <a:cubicBezTo>
                      <a:pt x="812324" y="747487"/>
                      <a:pt x="814817" y="749981"/>
                      <a:pt x="819181" y="751228"/>
                    </a:cubicBezTo>
                    <a:cubicBezTo>
                      <a:pt x="822299" y="751851"/>
                      <a:pt x="820428" y="747487"/>
                      <a:pt x="822922" y="747487"/>
                    </a:cubicBezTo>
                    <a:cubicBezTo>
                      <a:pt x="823545" y="749358"/>
                      <a:pt x="824792" y="749981"/>
                      <a:pt x="826663" y="749981"/>
                    </a:cubicBezTo>
                    <a:cubicBezTo>
                      <a:pt x="826039" y="753722"/>
                      <a:pt x="829156" y="752475"/>
                      <a:pt x="829156" y="754968"/>
                    </a:cubicBezTo>
                    <a:cubicBezTo>
                      <a:pt x="834144" y="755592"/>
                      <a:pt x="837884" y="757462"/>
                      <a:pt x="841001" y="753722"/>
                    </a:cubicBezTo>
                    <a:cubicBezTo>
                      <a:pt x="841001" y="754968"/>
                      <a:pt x="842248" y="754968"/>
                      <a:pt x="843495" y="754968"/>
                    </a:cubicBezTo>
                    <a:cubicBezTo>
                      <a:pt x="844118" y="754968"/>
                      <a:pt x="844742" y="756215"/>
                      <a:pt x="844742" y="756215"/>
                    </a:cubicBezTo>
                    <a:cubicBezTo>
                      <a:pt x="848482" y="756215"/>
                      <a:pt x="848482" y="753098"/>
                      <a:pt x="849729" y="753722"/>
                    </a:cubicBezTo>
                    <a:cubicBezTo>
                      <a:pt x="849729" y="753722"/>
                      <a:pt x="852223" y="757462"/>
                      <a:pt x="852223" y="757462"/>
                    </a:cubicBezTo>
                    <a:cubicBezTo>
                      <a:pt x="852223" y="758086"/>
                      <a:pt x="849729" y="758709"/>
                      <a:pt x="850976" y="759956"/>
                    </a:cubicBezTo>
                    <a:cubicBezTo>
                      <a:pt x="854717" y="758709"/>
                      <a:pt x="854093" y="761826"/>
                      <a:pt x="857210" y="761203"/>
                    </a:cubicBezTo>
                    <a:cubicBezTo>
                      <a:pt x="857834" y="758709"/>
                      <a:pt x="855340" y="758086"/>
                      <a:pt x="857210" y="757462"/>
                    </a:cubicBezTo>
                    <a:cubicBezTo>
                      <a:pt x="857210" y="758709"/>
                      <a:pt x="859081" y="758709"/>
                      <a:pt x="860951" y="758709"/>
                    </a:cubicBezTo>
                    <a:cubicBezTo>
                      <a:pt x="860328" y="761826"/>
                      <a:pt x="864691" y="762449"/>
                      <a:pt x="865938" y="763696"/>
                    </a:cubicBezTo>
                    <a:cubicBezTo>
                      <a:pt x="867185" y="764943"/>
                      <a:pt x="865938" y="767437"/>
                      <a:pt x="868432" y="767437"/>
                    </a:cubicBezTo>
                    <a:cubicBezTo>
                      <a:pt x="868432" y="766190"/>
                      <a:pt x="868432" y="764943"/>
                      <a:pt x="869679" y="764943"/>
                    </a:cubicBezTo>
                    <a:cubicBezTo>
                      <a:pt x="872796" y="768060"/>
                      <a:pt x="874043" y="768060"/>
                      <a:pt x="877160" y="768684"/>
                    </a:cubicBezTo>
                    <a:cubicBezTo>
                      <a:pt x="878407" y="768684"/>
                      <a:pt x="880901" y="768684"/>
                      <a:pt x="880901" y="769931"/>
                    </a:cubicBezTo>
                    <a:cubicBezTo>
                      <a:pt x="882147" y="776788"/>
                      <a:pt x="881524" y="766813"/>
                      <a:pt x="883394" y="767437"/>
                    </a:cubicBezTo>
                    <a:cubicBezTo>
                      <a:pt x="881524" y="772424"/>
                      <a:pt x="889005" y="767437"/>
                      <a:pt x="887135" y="772424"/>
                    </a:cubicBezTo>
                    <a:cubicBezTo>
                      <a:pt x="890252" y="773048"/>
                      <a:pt x="889629" y="769931"/>
                      <a:pt x="893369" y="771177"/>
                    </a:cubicBezTo>
                    <a:cubicBezTo>
                      <a:pt x="895863" y="778659"/>
                      <a:pt x="901474" y="775541"/>
                      <a:pt x="906461" y="773671"/>
                    </a:cubicBezTo>
                    <a:cubicBezTo>
                      <a:pt x="907084" y="775541"/>
                      <a:pt x="910202" y="776788"/>
                      <a:pt x="910202" y="777412"/>
                    </a:cubicBezTo>
                    <a:cubicBezTo>
                      <a:pt x="910825" y="778035"/>
                      <a:pt x="912072" y="776788"/>
                      <a:pt x="912695" y="777412"/>
                    </a:cubicBezTo>
                    <a:cubicBezTo>
                      <a:pt x="913319" y="778035"/>
                      <a:pt x="912695" y="780529"/>
                      <a:pt x="913942" y="779905"/>
                    </a:cubicBezTo>
                    <a:cubicBezTo>
                      <a:pt x="914566" y="778035"/>
                      <a:pt x="915812" y="777412"/>
                      <a:pt x="917683" y="777412"/>
                    </a:cubicBezTo>
                    <a:cubicBezTo>
                      <a:pt x="918306" y="781776"/>
                      <a:pt x="923294" y="781776"/>
                      <a:pt x="923917" y="784893"/>
                    </a:cubicBezTo>
                    <a:cubicBezTo>
                      <a:pt x="925164" y="784893"/>
                      <a:pt x="927658" y="784893"/>
                      <a:pt x="927658" y="786140"/>
                    </a:cubicBezTo>
                    <a:cubicBezTo>
                      <a:pt x="928904" y="786140"/>
                      <a:pt x="929528" y="784269"/>
                      <a:pt x="930151" y="786140"/>
                    </a:cubicBezTo>
                    <a:cubicBezTo>
                      <a:pt x="930151" y="788010"/>
                      <a:pt x="928281" y="788633"/>
                      <a:pt x="931398" y="788633"/>
                    </a:cubicBezTo>
                    <a:cubicBezTo>
                      <a:pt x="932021" y="785516"/>
                      <a:pt x="932021" y="781776"/>
                      <a:pt x="933892" y="779905"/>
                    </a:cubicBezTo>
                    <a:cubicBezTo>
                      <a:pt x="936385" y="781776"/>
                      <a:pt x="938879" y="783023"/>
                      <a:pt x="942620" y="783646"/>
                    </a:cubicBezTo>
                    <a:cubicBezTo>
                      <a:pt x="942620" y="786140"/>
                      <a:pt x="943867" y="786763"/>
                      <a:pt x="945113" y="787386"/>
                    </a:cubicBezTo>
                    <a:cubicBezTo>
                      <a:pt x="946360" y="783646"/>
                      <a:pt x="946984" y="790504"/>
                      <a:pt x="950101" y="788633"/>
                    </a:cubicBezTo>
                    <a:cubicBezTo>
                      <a:pt x="950101" y="787386"/>
                      <a:pt x="950101" y="786140"/>
                      <a:pt x="951348" y="786140"/>
                    </a:cubicBezTo>
                    <a:cubicBezTo>
                      <a:pt x="951348" y="788010"/>
                      <a:pt x="953218" y="786763"/>
                      <a:pt x="955088" y="787386"/>
                    </a:cubicBezTo>
                    <a:cubicBezTo>
                      <a:pt x="957582" y="788010"/>
                      <a:pt x="958205" y="788633"/>
                      <a:pt x="958829" y="787386"/>
                    </a:cubicBezTo>
                    <a:cubicBezTo>
                      <a:pt x="960076" y="786140"/>
                      <a:pt x="962569" y="788633"/>
                      <a:pt x="962569" y="788633"/>
                    </a:cubicBezTo>
                    <a:cubicBezTo>
                      <a:pt x="964440" y="789257"/>
                      <a:pt x="965686" y="787386"/>
                      <a:pt x="966310" y="787386"/>
                    </a:cubicBezTo>
                    <a:cubicBezTo>
                      <a:pt x="966310" y="787386"/>
                      <a:pt x="966933" y="789880"/>
                      <a:pt x="967557" y="789880"/>
                    </a:cubicBezTo>
                    <a:cubicBezTo>
                      <a:pt x="970050" y="791127"/>
                      <a:pt x="971297" y="789257"/>
                      <a:pt x="972544" y="791127"/>
                    </a:cubicBezTo>
                    <a:cubicBezTo>
                      <a:pt x="973791" y="792997"/>
                      <a:pt x="978155" y="791127"/>
                      <a:pt x="976285" y="794868"/>
                    </a:cubicBezTo>
                    <a:cubicBezTo>
                      <a:pt x="983766" y="794868"/>
                      <a:pt x="986260" y="796115"/>
                      <a:pt x="990623" y="801102"/>
                    </a:cubicBezTo>
                    <a:cubicBezTo>
                      <a:pt x="994364" y="800478"/>
                      <a:pt x="994988" y="802349"/>
                      <a:pt x="998105" y="802349"/>
                    </a:cubicBezTo>
                    <a:cubicBezTo>
                      <a:pt x="996858" y="808583"/>
                      <a:pt x="1004339" y="805466"/>
                      <a:pt x="1003092" y="811077"/>
                    </a:cubicBezTo>
                    <a:cubicBezTo>
                      <a:pt x="1006833" y="810453"/>
                      <a:pt x="1007456" y="812324"/>
                      <a:pt x="1010573" y="812324"/>
                    </a:cubicBezTo>
                    <a:cubicBezTo>
                      <a:pt x="1010573" y="807960"/>
                      <a:pt x="1014937" y="808583"/>
                      <a:pt x="1016807" y="806089"/>
                    </a:cubicBezTo>
                    <a:cubicBezTo>
                      <a:pt x="1019925" y="806089"/>
                      <a:pt x="1023665" y="806089"/>
                      <a:pt x="1026782" y="806089"/>
                    </a:cubicBezTo>
                    <a:cubicBezTo>
                      <a:pt x="1028652" y="803596"/>
                      <a:pt x="1029276" y="801102"/>
                      <a:pt x="1033016" y="801102"/>
                    </a:cubicBezTo>
                    <a:cubicBezTo>
                      <a:pt x="1033016" y="805466"/>
                      <a:pt x="1034263" y="801725"/>
                      <a:pt x="1036757" y="802349"/>
                    </a:cubicBezTo>
                    <a:cubicBezTo>
                      <a:pt x="1036757" y="802349"/>
                      <a:pt x="1036757" y="803596"/>
                      <a:pt x="1036757" y="803596"/>
                    </a:cubicBezTo>
                    <a:cubicBezTo>
                      <a:pt x="1038004" y="804842"/>
                      <a:pt x="1041744" y="802349"/>
                      <a:pt x="1041744" y="802349"/>
                    </a:cubicBezTo>
                    <a:cubicBezTo>
                      <a:pt x="1042991" y="802349"/>
                      <a:pt x="1042991" y="803596"/>
                      <a:pt x="1044238" y="803596"/>
                    </a:cubicBezTo>
                    <a:cubicBezTo>
                      <a:pt x="1044238" y="803596"/>
                      <a:pt x="1046108" y="801102"/>
                      <a:pt x="1047979" y="802349"/>
                    </a:cubicBezTo>
                    <a:cubicBezTo>
                      <a:pt x="1047979" y="801102"/>
                      <a:pt x="1047979" y="798608"/>
                      <a:pt x="1049226" y="798608"/>
                    </a:cubicBezTo>
                    <a:cubicBezTo>
                      <a:pt x="1049849" y="801725"/>
                      <a:pt x="1055460" y="799232"/>
                      <a:pt x="1057954" y="799855"/>
                    </a:cubicBezTo>
                    <a:cubicBezTo>
                      <a:pt x="1057954" y="801725"/>
                      <a:pt x="1058577" y="802972"/>
                      <a:pt x="1060447" y="802349"/>
                    </a:cubicBezTo>
                    <a:cubicBezTo>
                      <a:pt x="1062317" y="797985"/>
                      <a:pt x="1056083" y="801102"/>
                      <a:pt x="1057954" y="797361"/>
                    </a:cubicBezTo>
                    <a:cubicBezTo>
                      <a:pt x="1060447" y="796115"/>
                      <a:pt x="1065435" y="797361"/>
                      <a:pt x="1069799" y="794868"/>
                    </a:cubicBezTo>
                    <a:cubicBezTo>
                      <a:pt x="1071045" y="797361"/>
                      <a:pt x="1073539" y="795491"/>
                      <a:pt x="1071045" y="798608"/>
                    </a:cubicBezTo>
                    <a:cubicBezTo>
                      <a:pt x="1075409" y="799232"/>
                      <a:pt x="1072916" y="792997"/>
                      <a:pt x="1078527" y="794868"/>
                    </a:cubicBezTo>
                    <a:cubicBezTo>
                      <a:pt x="1079773" y="794868"/>
                      <a:pt x="1079773" y="796115"/>
                      <a:pt x="1079773" y="797361"/>
                    </a:cubicBezTo>
                    <a:cubicBezTo>
                      <a:pt x="1084761" y="797985"/>
                      <a:pt x="1083514" y="792997"/>
                      <a:pt x="1086008" y="791127"/>
                    </a:cubicBezTo>
                    <a:cubicBezTo>
                      <a:pt x="1090372" y="789257"/>
                      <a:pt x="1087254" y="795491"/>
                      <a:pt x="1090995" y="793621"/>
                    </a:cubicBezTo>
                    <a:cubicBezTo>
                      <a:pt x="1091619" y="788633"/>
                      <a:pt x="1097853" y="789257"/>
                      <a:pt x="1098476" y="789880"/>
                    </a:cubicBezTo>
                    <a:cubicBezTo>
                      <a:pt x="1099723" y="790504"/>
                      <a:pt x="1100970" y="789880"/>
                      <a:pt x="1100970" y="791127"/>
                    </a:cubicBezTo>
                    <a:cubicBezTo>
                      <a:pt x="1105334" y="791750"/>
                      <a:pt x="1104087" y="786763"/>
                      <a:pt x="1108451" y="787386"/>
                    </a:cubicBezTo>
                    <a:cubicBezTo>
                      <a:pt x="1110945" y="788010"/>
                      <a:pt x="1110945" y="791127"/>
                      <a:pt x="1113438" y="788633"/>
                    </a:cubicBezTo>
                    <a:cubicBezTo>
                      <a:pt x="1113438" y="790504"/>
                      <a:pt x="1114062" y="791750"/>
                      <a:pt x="1115932" y="791127"/>
                    </a:cubicBezTo>
                    <a:cubicBezTo>
                      <a:pt x="1117802" y="788010"/>
                      <a:pt x="1110945" y="787386"/>
                      <a:pt x="1114685" y="786140"/>
                    </a:cubicBezTo>
                    <a:cubicBezTo>
                      <a:pt x="1116556" y="788010"/>
                      <a:pt x="1120296" y="787386"/>
                      <a:pt x="1123413" y="787386"/>
                    </a:cubicBezTo>
                    <a:cubicBezTo>
                      <a:pt x="1124037" y="791127"/>
                      <a:pt x="1128401" y="791750"/>
                      <a:pt x="1133388" y="791127"/>
                    </a:cubicBezTo>
                    <a:cubicBezTo>
                      <a:pt x="1133388" y="788010"/>
                      <a:pt x="1132765" y="783646"/>
                      <a:pt x="1135882" y="783646"/>
                    </a:cubicBezTo>
                    <a:cubicBezTo>
                      <a:pt x="1140246" y="787386"/>
                      <a:pt x="1145857" y="781776"/>
                      <a:pt x="1150221" y="781152"/>
                    </a:cubicBezTo>
                    <a:cubicBezTo>
                      <a:pt x="1152714" y="780529"/>
                      <a:pt x="1154584" y="784893"/>
                      <a:pt x="1153961" y="784893"/>
                    </a:cubicBezTo>
                    <a:cubicBezTo>
                      <a:pt x="1155831" y="785516"/>
                      <a:pt x="1157078" y="783023"/>
                      <a:pt x="1157702" y="784893"/>
                    </a:cubicBezTo>
                    <a:cubicBezTo>
                      <a:pt x="1157702" y="786763"/>
                      <a:pt x="1157078" y="788010"/>
                      <a:pt x="1156455" y="788633"/>
                    </a:cubicBezTo>
                    <a:cubicBezTo>
                      <a:pt x="1158948" y="788633"/>
                      <a:pt x="1159572" y="787386"/>
                      <a:pt x="1158948" y="784893"/>
                    </a:cubicBezTo>
                    <a:cubicBezTo>
                      <a:pt x="1160819" y="784893"/>
                      <a:pt x="1162066" y="784269"/>
                      <a:pt x="1162689" y="783646"/>
                    </a:cubicBezTo>
                    <a:cubicBezTo>
                      <a:pt x="1166430" y="784269"/>
                      <a:pt x="1168923" y="785516"/>
                      <a:pt x="1171417" y="783646"/>
                    </a:cubicBezTo>
                    <a:cubicBezTo>
                      <a:pt x="1172040" y="783646"/>
                      <a:pt x="1171417" y="781776"/>
                      <a:pt x="1171417" y="781152"/>
                    </a:cubicBezTo>
                    <a:cubicBezTo>
                      <a:pt x="1171417" y="781152"/>
                      <a:pt x="1173911" y="779905"/>
                      <a:pt x="1173911" y="779905"/>
                    </a:cubicBezTo>
                    <a:cubicBezTo>
                      <a:pt x="1175158" y="779282"/>
                      <a:pt x="1175781" y="781776"/>
                      <a:pt x="1177651" y="781152"/>
                    </a:cubicBezTo>
                    <a:cubicBezTo>
                      <a:pt x="1177028" y="778035"/>
                      <a:pt x="1177651" y="776165"/>
                      <a:pt x="1180145" y="776165"/>
                    </a:cubicBezTo>
                    <a:cubicBezTo>
                      <a:pt x="1183262" y="778659"/>
                      <a:pt x="1184509" y="778659"/>
                      <a:pt x="1187626" y="777412"/>
                    </a:cubicBezTo>
                    <a:cubicBezTo>
                      <a:pt x="1187626" y="779905"/>
                      <a:pt x="1188873" y="780529"/>
                      <a:pt x="1190120" y="781152"/>
                    </a:cubicBezTo>
                    <a:cubicBezTo>
                      <a:pt x="1190120" y="777412"/>
                      <a:pt x="1192613" y="778035"/>
                      <a:pt x="1192613" y="776165"/>
                    </a:cubicBezTo>
                    <a:cubicBezTo>
                      <a:pt x="1192613" y="776165"/>
                      <a:pt x="1190743" y="774918"/>
                      <a:pt x="1192613" y="774918"/>
                    </a:cubicBezTo>
                    <a:cubicBezTo>
                      <a:pt x="1196354" y="777412"/>
                      <a:pt x="1196977" y="771801"/>
                      <a:pt x="1198848" y="774918"/>
                    </a:cubicBezTo>
                    <a:cubicBezTo>
                      <a:pt x="1198848" y="775541"/>
                      <a:pt x="1200718" y="774918"/>
                      <a:pt x="1201341" y="774918"/>
                    </a:cubicBezTo>
                    <a:cubicBezTo>
                      <a:pt x="1202588" y="775541"/>
                      <a:pt x="1203212" y="775541"/>
                      <a:pt x="1203835" y="776165"/>
                    </a:cubicBezTo>
                    <a:cubicBezTo>
                      <a:pt x="1204459" y="773671"/>
                      <a:pt x="1206952" y="773671"/>
                      <a:pt x="1208823" y="772424"/>
                    </a:cubicBezTo>
                    <a:cubicBezTo>
                      <a:pt x="1211940" y="775541"/>
                      <a:pt x="1213187" y="771801"/>
                      <a:pt x="1215057" y="771177"/>
                    </a:cubicBezTo>
                    <a:cubicBezTo>
                      <a:pt x="1216304" y="770554"/>
                      <a:pt x="1217551" y="771801"/>
                      <a:pt x="1218797" y="771177"/>
                    </a:cubicBezTo>
                    <a:cubicBezTo>
                      <a:pt x="1219421" y="771177"/>
                      <a:pt x="1221291" y="768060"/>
                      <a:pt x="1222538" y="768684"/>
                    </a:cubicBezTo>
                    <a:cubicBezTo>
                      <a:pt x="1222538" y="768684"/>
                      <a:pt x="1222538" y="769931"/>
                      <a:pt x="1222538" y="769931"/>
                    </a:cubicBezTo>
                    <a:cubicBezTo>
                      <a:pt x="1223161" y="770554"/>
                      <a:pt x="1224408" y="767437"/>
                      <a:pt x="1225032" y="767437"/>
                    </a:cubicBezTo>
                    <a:cubicBezTo>
                      <a:pt x="1225032" y="767437"/>
                      <a:pt x="1226278" y="769931"/>
                      <a:pt x="1227525" y="768684"/>
                    </a:cubicBezTo>
                    <a:cubicBezTo>
                      <a:pt x="1227525" y="767437"/>
                      <a:pt x="1228772" y="767437"/>
                      <a:pt x="1230019" y="767437"/>
                    </a:cubicBezTo>
                    <a:cubicBezTo>
                      <a:pt x="1230019" y="764320"/>
                      <a:pt x="1231889" y="763696"/>
                      <a:pt x="1233760" y="762449"/>
                    </a:cubicBezTo>
                    <a:cubicBezTo>
                      <a:pt x="1236253" y="764943"/>
                      <a:pt x="1237500" y="762449"/>
                      <a:pt x="1238747" y="762449"/>
                    </a:cubicBezTo>
                    <a:cubicBezTo>
                      <a:pt x="1239370" y="762449"/>
                      <a:pt x="1239370" y="764320"/>
                      <a:pt x="1241241" y="763696"/>
                    </a:cubicBezTo>
                    <a:cubicBezTo>
                      <a:pt x="1243111" y="763073"/>
                      <a:pt x="1244981" y="761826"/>
                      <a:pt x="1247475" y="761203"/>
                    </a:cubicBezTo>
                    <a:cubicBezTo>
                      <a:pt x="1247475" y="763073"/>
                      <a:pt x="1248098" y="764320"/>
                      <a:pt x="1249969" y="763696"/>
                    </a:cubicBezTo>
                    <a:cubicBezTo>
                      <a:pt x="1249969" y="756839"/>
                      <a:pt x="1249969" y="762449"/>
                      <a:pt x="1253709" y="762449"/>
                    </a:cubicBezTo>
                    <a:cubicBezTo>
                      <a:pt x="1254333" y="758709"/>
                      <a:pt x="1249969" y="759332"/>
                      <a:pt x="1251215" y="754968"/>
                    </a:cubicBezTo>
                    <a:cubicBezTo>
                      <a:pt x="1256203" y="756839"/>
                      <a:pt x="1259943" y="754968"/>
                      <a:pt x="1263061" y="756215"/>
                    </a:cubicBezTo>
                    <a:cubicBezTo>
                      <a:pt x="1263061" y="754968"/>
                      <a:pt x="1263061" y="752475"/>
                      <a:pt x="1264307" y="752475"/>
                    </a:cubicBezTo>
                    <a:cubicBezTo>
                      <a:pt x="1264307" y="753722"/>
                      <a:pt x="1265554" y="753098"/>
                      <a:pt x="1266801" y="752475"/>
                    </a:cubicBezTo>
                    <a:cubicBezTo>
                      <a:pt x="1270542" y="751851"/>
                      <a:pt x="1271789" y="752475"/>
                      <a:pt x="1273035" y="751228"/>
                    </a:cubicBezTo>
                    <a:cubicBezTo>
                      <a:pt x="1274906" y="751228"/>
                      <a:pt x="1276153" y="751851"/>
                      <a:pt x="1276776" y="752475"/>
                    </a:cubicBezTo>
                    <a:cubicBezTo>
                      <a:pt x="1275529" y="745617"/>
                      <a:pt x="1279893" y="747487"/>
                      <a:pt x="1283010" y="748734"/>
                    </a:cubicBezTo>
                    <a:cubicBezTo>
                      <a:pt x="1283010" y="747487"/>
                      <a:pt x="1283010" y="744994"/>
                      <a:pt x="1284257" y="744994"/>
                    </a:cubicBezTo>
                    <a:cubicBezTo>
                      <a:pt x="1287374" y="744994"/>
                      <a:pt x="1286127" y="741253"/>
                      <a:pt x="1289244" y="742500"/>
                    </a:cubicBezTo>
                    <a:cubicBezTo>
                      <a:pt x="1290491" y="743747"/>
                      <a:pt x="1291738" y="744994"/>
                      <a:pt x="1292985" y="746240"/>
                    </a:cubicBezTo>
                    <a:cubicBezTo>
                      <a:pt x="1293608" y="744370"/>
                      <a:pt x="1294855" y="746240"/>
                      <a:pt x="1296726" y="746240"/>
                    </a:cubicBezTo>
                    <a:cubicBezTo>
                      <a:pt x="1297972" y="742500"/>
                      <a:pt x="1294855" y="743123"/>
                      <a:pt x="1295479" y="740006"/>
                    </a:cubicBezTo>
                    <a:cubicBezTo>
                      <a:pt x="1296726" y="739383"/>
                      <a:pt x="1297349" y="739383"/>
                      <a:pt x="1299219" y="738759"/>
                    </a:cubicBezTo>
                    <a:cubicBezTo>
                      <a:pt x="1304207" y="736889"/>
                      <a:pt x="1302336" y="739383"/>
                      <a:pt x="1306700" y="740006"/>
                    </a:cubicBezTo>
                    <a:cubicBezTo>
                      <a:pt x="1306700" y="738136"/>
                      <a:pt x="1306700" y="736889"/>
                      <a:pt x="1306700" y="735019"/>
                    </a:cubicBezTo>
                    <a:cubicBezTo>
                      <a:pt x="1311064" y="735642"/>
                      <a:pt x="1309818" y="730655"/>
                      <a:pt x="1314182" y="731278"/>
                    </a:cubicBezTo>
                    <a:cubicBezTo>
                      <a:pt x="1316675" y="733148"/>
                      <a:pt x="1320416" y="731278"/>
                      <a:pt x="1322909" y="732525"/>
                    </a:cubicBezTo>
                    <a:cubicBezTo>
                      <a:pt x="1323533" y="733148"/>
                      <a:pt x="1324156" y="735019"/>
                      <a:pt x="1325403" y="735019"/>
                    </a:cubicBezTo>
                    <a:cubicBezTo>
                      <a:pt x="1325403" y="735019"/>
                      <a:pt x="1326650" y="732525"/>
                      <a:pt x="1326650" y="732525"/>
                    </a:cubicBezTo>
                    <a:cubicBezTo>
                      <a:pt x="1326650" y="732525"/>
                      <a:pt x="1324780" y="731902"/>
                      <a:pt x="1326650" y="731278"/>
                    </a:cubicBezTo>
                    <a:cubicBezTo>
                      <a:pt x="1327897" y="730655"/>
                      <a:pt x="1330391" y="731902"/>
                      <a:pt x="1331637" y="731278"/>
                    </a:cubicBezTo>
                    <a:cubicBezTo>
                      <a:pt x="1332884" y="727538"/>
                      <a:pt x="1329767" y="728161"/>
                      <a:pt x="1329144" y="726291"/>
                    </a:cubicBezTo>
                    <a:cubicBezTo>
                      <a:pt x="1333508" y="725044"/>
                      <a:pt x="1334755" y="726914"/>
                      <a:pt x="1337872" y="723797"/>
                    </a:cubicBezTo>
                    <a:cubicBezTo>
                      <a:pt x="1337872" y="725667"/>
                      <a:pt x="1337872" y="728161"/>
                      <a:pt x="1340365" y="727538"/>
                    </a:cubicBezTo>
                    <a:cubicBezTo>
                      <a:pt x="1340989" y="724421"/>
                      <a:pt x="1340365" y="722550"/>
                      <a:pt x="1339119" y="721303"/>
                    </a:cubicBezTo>
                    <a:cubicBezTo>
                      <a:pt x="1345976" y="723174"/>
                      <a:pt x="1342859" y="715693"/>
                      <a:pt x="1346600" y="715069"/>
                    </a:cubicBezTo>
                    <a:cubicBezTo>
                      <a:pt x="1350340" y="715069"/>
                      <a:pt x="1352210" y="717563"/>
                      <a:pt x="1355328" y="717563"/>
                    </a:cubicBezTo>
                    <a:cubicBezTo>
                      <a:pt x="1359692" y="714446"/>
                      <a:pt x="1362185" y="716939"/>
                      <a:pt x="1365302" y="713822"/>
                    </a:cubicBezTo>
                    <a:cubicBezTo>
                      <a:pt x="1365302" y="715069"/>
                      <a:pt x="1365302" y="717563"/>
                      <a:pt x="1366549" y="717563"/>
                    </a:cubicBezTo>
                    <a:cubicBezTo>
                      <a:pt x="1370913" y="714446"/>
                      <a:pt x="1363432" y="708211"/>
                      <a:pt x="1369043" y="707588"/>
                    </a:cubicBezTo>
                    <a:cubicBezTo>
                      <a:pt x="1370913" y="706965"/>
                      <a:pt x="1369666" y="710082"/>
                      <a:pt x="1370290" y="710082"/>
                    </a:cubicBezTo>
                    <a:cubicBezTo>
                      <a:pt x="1372160" y="711329"/>
                      <a:pt x="1374654" y="708835"/>
                      <a:pt x="1375277" y="708835"/>
                    </a:cubicBezTo>
                    <a:cubicBezTo>
                      <a:pt x="1375277" y="711329"/>
                      <a:pt x="1376524" y="711952"/>
                      <a:pt x="1377771" y="712575"/>
                    </a:cubicBezTo>
                    <a:cubicBezTo>
                      <a:pt x="1376524" y="707588"/>
                      <a:pt x="1382135" y="706341"/>
                      <a:pt x="1379018" y="703848"/>
                    </a:cubicBezTo>
                    <a:cubicBezTo>
                      <a:pt x="1381512" y="701977"/>
                      <a:pt x="1384005" y="700107"/>
                      <a:pt x="1386499" y="698860"/>
                    </a:cubicBezTo>
                    <a:cubicBezTo>
                      <a:pt x="1386499" y="697613"/>
                      <a:pt x="1386499" y="696366"/>
                      <a:pt x="1386499" y="695120"/>
                    </a:cubicBezTo>
                    <a:cubicBezTo>
                      <a:pt x="1390863" y="696366"/>
                      <a:pt x="1389616" y="690756"/>
                      <a:pt x="1391486" y="691379"/>
                    </a:cubicBezTo>
                    <a:cubicBezTo>
                      <a:pt x="1392110" y="691379"/>
                      <a:pt x="1391486" y="694496"/>
                      <a:pt x="1392733" y="693873"/>
                    </a:cubicBezTo>
                    <a:cubicBezTo>
                      <a:pt x="1392110" y="690132"/>
                      <a:pt x="1396474" y="690756"/>
                      <a:pt x="1395227" y="686392"/>
                    </a:cubicBezTo>
                    <a:cubicBezTo>
                      <a:pt x="1400214" y="686392"/>
                      <a:pt x="1400214" y="682028"/>
                      <a:pt x="1403955" y="681404"/>
                    </a:cubicBezTo>
                    <a:cubicBezTo>
                      <a:pt x="1407695" y="680157"/>
                      <a:pt x="1407072" y="683274"/>
                      <a:pt x="1410189" y="682651"/>
                    </a:cubicBezTo>
                    <a:cubicBezTo>
                      <a:pt x="1410189" y="680781"/>
                      <a:pt x="1410189" y="678287"/>
                      <a:pt x="1410189" y="676417"/>
                    </a:cubicBezTo>
                    <a:cubicBezTo>
                      <a:pt x="1412059" y="674546"/>
                      <a:pt x="1415176" y="675793"/>
                      <a:pt x="1415176" y="673923"/>
                    </a:cubicBezTo>
                    <a:cubicBezTo>
                      <a:pt x="1415800" y="667065"/>
                      <a:pt x="1424528" y="673300"/>
                      <a:pt x="1423904" y="668936"/>
                    </a:cubicBezTo>
                    <a:cubicBezTo>
                      <a:pt x="1420164" y="667689"/>
                      <a:pt x="1425775" y="665819"/>
                      <a:pt x="1423904" y="662701"/>
                    </a:cubicBezTo>
                    <a:cubicBezTo>
                      <a:pt x="1428892" y="662078"/>
                      <a:pt x="1428892" y="656467"/>
                      <a:pt x="1431386" y="653973"/>
                    </a:cubicBezTo>
                    <a:cubicBezTo>
                      <a:pt x="1432632" y="652727"/>
                      <a:pt x="1435126" y="652727"/>
                      <a:pt x="1436373" y="651480"/>
                    </a:cubicBezTo>
                    <a:cubicBezTo>
                      <a:pt x="1437620" y="650233"/>
                      <a:pt x="1437620" y="648363"/>
                      <a:pt x="1438867" y="647739"/>
                    </a:cubicBezTo>
                    <a:cubicBezTo>
                      <a:pt x="1440737" y="647739"/>
                      <a:pt x="1443231" y="647739"/>
                      <a:pt x="1445101" y="647739"/>
                    </a:cubicBezTo>
                    <a:cubicBezTo>
                      <a:pt x="1445101" y="646492"/>
                      <a:pt x="1445101" y="645245"/>
                      <a:pt x="1446348" y="645245"/>
                    </a:cubicBezTo>
                    <a:cubicBezTo>
                      <a:pt x="1446348" y="646492"/>
                      <a:pt x="1446348" y="647739"/>
                      <a:pt x="1447595" y="647739"/>
                    </a:cubicBezTo>
                    <a:cubicBezTo>
                      <a:pt x="1448841" y="645245"/>
                      <a:pt x="1446348" y="642752"/>
                      <a:pt x="1446348" y="641505"/>
                    </a:cubicBezTo>
                    <a:cubicBezTo>
                      <a:pt x="1446348" y="641505"/>
                      <a:pt x="1448841" y="640258"/>
                      <a:pt x="1448841" y="640258"/>
                    </a:cubicBezTo>
                    <a:cubicBezTo>
                      <a:pt x="1449465" y="637764"/>
                      <a:pt x="1446971" y="637764"/>
                      <a:pt x="1448841" y="636518"/>
                    </a:cubicBezTo>
                    <a:cubicBezTo>
                      <a:pt x="1450088" y="635894"/>
                      <a:pt x="1447595" y="630907"/>
                      <a:pt x="1450088" y="631530"/>
                    </a:cubicBezTo>
                    <a:cubicBezTo>
                      <a:pt x="1452582" y="631530"/>
                      <a:pt x="1453205" y="632777"/>
                      <a:pt x="1455076" y="632777"/>
                    </a:cubicBezTo>
                    <a:cubicBezTo>
                      <a:pt x="1455076" y="630283"/>
                      <a:pt x="1456323" y="629660"/>
                      <a:pt x="1458816" y="630283"/>
                    </a:cubicBezTo>
                    <a:cubicBezTo>
                      <a:pt x="1458193" y="625296"/>
                      <a:pt x="1457569" y="622802"/>
                      <a:pt x="1456323" y="615944"/>
                    </a:cubicBezTo>
                    <a:cubicBezTo>
                      <a:pt x="1458193" y="614698"/>
                      <a:pt x="1457569" y="610334"/>
                      <a:pt x="1461310" y="610957"/>
                    </a:cubicBezTo>
                    <a:cubicBezTo>
                      <a:pt x="1462557" y="608463"/>
                      <a:pt x="1460063" y="606593"/>
                      <a:pt x="1460063" y="604723"/>
                    </a:cubicBezTo>
                    <a:cubicBezTo>
                      <a:pt x="1460063" y="604099"/>
                      <a:pt x="1461933" y="604099"/>
                      <a:pt x="1461310" y="602229"/>
                    </a:cubicBezTo>
                    <a:cubicBezTo>
                      <a:pt x="1461310" y="602229"/>
                      <a:pt x="1458816" y="601606"/>
                      <a:pt x="1458816" y="600982"/>
                    </a:cubicBezTo>
                    <a:cubicBezTo>
                      <a:pt x="1458193" y="599735"/>
                      <a:pt x="1459440" y="597242"/>
                      <a:pt x="1458816" y="595995"/>
                    </a:cubicBezTo>
                    <a:cubicBezTo>
                      <a:pt x="1461310" y="594125"/>
                      <a:pt x="1461310" y="590384"/>
                      <a:pt x="1465051" y="589761"/>
                    </a:cubicBezTo>
                    <a:cubicBezTo>
                      <a:pt x="1465051" y="586643"/>
                      <a:pt x="1463180" y="586643"/>
                      <a:pt x="1462557" y="583526"/>
                    </a:cubicBezTo>
                    <a:cubicBezTo>
                      <a:pt x="1462557" y="583526"/>
                      <a:pt x="1463804" y="583526"/>
                      <a:pt x="1463804" y="582280"/>
                    </a:cubicBezTo>
                    <a:cubicBezTo>
                      <a:pt x="1463804" y="581656"/>
                      <a:pt x="1462557" y="582280"/>
                      <a:pt x="1462557" y="581033"/>
                    </a:cubicBezTo>
                    <a:cubicBezTo>
                      <a:pt x="1462557" y="579786"/>
                      <a:pt x="1463804" y="579786"/>
                      <a:pt x="1463804" y="578539"/>
                    </a:cubicBezTo>
                    <a:cubicBezTo>
                      <a:pt x="1465051" y="572305"/>
                      <a:pt x="1461310" y="571681"/>
                      <a:pt x="1461310" y="568564"/>
                    </a:cubicBezTo>
                    <a:cubicBezTo>
                      <a:pt x="1465051" y="569188"/>
                      <a:pt x="1462557" y="562953"/>
                      <a:pt x="1465051" y="562330"/>
                    </a:cubicBezTo>
                    <a:cubicBezTo>
                      <a:pt x="1466297" y="558589"/>
                      <a:pt x="1461310" y="559836"/>
                      <a:pt x="1462557" y="556096"/>
                    </a:cubicBezTo>
                    <a:cubicBezTo>
                      <a:pt x="1464427" y="556096"/>
                      <a:pt x="1463804" y="552978"/>
                      <a:pt x="1463804" y="551108"/>
                    </a:cubicBezTo>
                    <a:cubicBezTo>
                      <a:pt x="1466297" y="551732"/>
                      <a:pt x="1466297" y="549238"/>
                      <a:pt x="1467544" y="548615"/>
                    </a:cubicBezTo>
                    <a:cubicBezTo>
                      <a:pt x="1465674" y="543004"/>
                      <a:pt x="1466921" y="543004"/>
                      <a:pt x="1468791" y="538640"/>
                    </a:cubicBezTo>
                    <a:cubicBezTo>
                      <a:pt x="1466921" y="537393"/>
                      <a:pt x="1464427" y="536769"/>
                      <a:pt x="1465051" y="533652"/>
                    </a:cubicBezTo>
                    <a:cubicBezTo>
                      <a:pt x="1464427" y="528665"/>
                      <a:pt x="1468168" y="525548"/>
                      <a:pt x="1468791" y="521807"/>
                    </a:cubicBezTo>
                    <a:cubicBezTo>
                      <a:pt x="1469414" y="520560"/>
                      <a:pt x="1466921" y="519313"/>
                      <a:pt x="1467544" y="516820"/>
                    </a:cubicBezTo>
                    <a:cubicBezTo>
                      <a:pt x="1468168" y="513703"/>
                      <a:pt x="1471285" y="514950"/>
                      <a:pt x="1470038" y="511832"/>
                    </a:cubicBezTo>
                    <a:cubicBezTo>
                      <a:pt x="1467544" y="511832"/>
                      <a:pt x="1466921" y="510586"/>
                      <a:pt x="1466297" y="509339"/>
                    </a:cubicBezTo>
                    <a:cubicBezTo>
                      <a:pt x="1468791" y="508715"/>
                      <a:pt x="1465674" y="508092"/>
                      <a:pt x="1465051" y="506845"/>
                    </a:cubicBezTo>
                    <a:cubicBezTo>
                      <a:pt x="1466297" y="504975"/>
                      <a:pt x="1470038" y="504975"/>
                      <a:pt x="1471285" y="503104"/>
                    </a:cubicBezTo>
                    <a:cubicBezTo>
                      <a:pt x="1499962" y="498117"/>
                      <a:pt x="1499962" y="495623"/>
                      <a:pt x="1500586" y="493753"/>
                    </a:cubicBezTo>
                    <a:close/>
                    <a:moveTo>
                      <a:pt x="1477519" y="435775"/>
                    </a:moveTo>
                    <a:cubicBezTo>
                      <a:pt x="1480636" y="437021"/>
                      <a:pt x="1478142" y="443256"/>
                      <a:pt x="1478766" y="445749"/>
                    </a:cubicBezTo>
                    <a:cubicBezTo>
                      <a:pt x="1476272" y="445126"/>
                      <a:pt x="1478766" y="440138"/>
                      <a:pt x="1475025" y="440762"/>
                    </a:cubicBezTo>
                    <a:cubicBezTo>
                      <a:pt x="1475649" y="438892"/>
                      <a:pt x="1478766" y="439515"/>
                      <a:pt x="1477519" y="435775"/>
                    </a:cubicBezTo>
                    <a:close/>
                    <a:moveTo>
                      <a:pt x="1430139" y="471933"/>
                    </a:moveTo>
                    <a:cubicBezTo>
                      <a:pt x="1430762" y="472557"/>
                      <a:pt x="1432632" y="472557"/>
                      <a:pt x="1433879" y="473180"/>
                    </a:cubicBezTo>
                    <a:cubicBezTo>
                      <a:pt x="1435750" y="474427"/>
                      <a:pt x="1436996" y="479414"/>
                      <a:pt x="1440113" y="478167"/>
                    </a:cubicBezTo>
                    <a:cubicBezTo>
                      <a:pt x="1440113" y="481908"/>
                      <a:pt x="1440737" y="485649"/>
                      <a:pt x="1438867" y="486895"/>
                    </a:cubicBezTo>
                    <a:cubicBezTo>
                      <a:pt x="1438243" y="487519"/>
                      <a:pt x="1439490" y="488766"/>
                      <a:pt x="1438867" y="489389"/>
                    </a:cubicBezTo>
                    <a:cubicBezTo>
                      <a:pt x="1438867" y="490013"/>
                      <a:pt x="1436373" y="488766"/>
                      <a:pt x="1436373" y="489389"/>
                    </a:cubicBezTo>
                    <a:cubicBezTo>
                      <a:pt x="1435126" y="490636"/>
                      <a:pt x="1433879" y="496870"/>
                      <a:pt x="1428892" y="494376"/>
                    </a:cubicBezTo>
                    <a:cubicBezTo>
                      <a:pt x="1428892" y="493130"/>
                      <a:pt x="1428892" y="491883"/>
                      <a:pt x="1428892" y="490636"/>
                    </a:cubicBezTo>
                    <a:cubicBezTo>
                      <a:pt x="1425151" y="490013"/>
                      <a:pt x="1425151" y="486272"/>
                      <a:pt x="1420164" y="486895"/>
                    </a:cubicBezTo>
                    <a:cubicBezTo>
                      <a:pt x="1419540" y="483778"/>
                      <a:pt x="1418917" y="481908"/>
                      <a:pt x="1417670" y="479414"/>
                    </a:cubicBezTo>
                    <a:cubicBezTo>
                      <a:pt x="1415800" y="479414"/>
                      <a:pt x="1414553" y="479414"/>
                      <a:pt x="1412683" y="479414"/>
                    </a:cubicBezTo>
                    <a:cubicBezTo>
                      <a:pt x="1413306" y="477544"/>
                      <a:pt x="1411436" y="476921"/>
                      <a:pt x="1410189" y="476921"/>
                    </a:cubicBezTo>
                    <a:cubicBezTo>
                      <a:pt x="1407695" y="474427"/>
                      <a:pt x="1411436" y="474427"/>
                      <a:pt x="1408942" y="471933"/>
                    </a:cubicBezTo>
                    <a:cubicBezTo>
                      <a:pt x="1404578" y="471310"/>
                      <a:pt x="1405202" y="474427"/>
                      <a:pt x="1402708" y="471933"/>
                    </a:cubicBezTo>
                    <a:cubicBezTo>
                      <a:pt x="1402708" y="470063"/>
                      <a:pt x="1402084" y="466946"/>
                      <a:pt x="1403955" y="466946"/>
                    </a:cubicBezTo>
                    <a:cubicBezTo>
                      <a:pt x="1404578" y="464452"/>
                      <a:pt x="1400838" y="465699"/>
                      <a:pt x="1400214" y="464452"/>
                    </a:cubicBezTo>
                    <a:cubicBezTo>
                      <a:pt x="1400214" y="464452"/>
                      <a:pt x="1399591" y="460712"/>
                      <a:pt x="1398967" y="461958"/>
                    </a:cubicBezTo>
                    <a:cubicBezTo>
                      <a:pt x="1397097" y="464452"/>
                      <a:pt x="1394603" y="456348"/>
                      <a:pt x="1387122" y="458218"/>
                    </a:cubicBezTo>
                    <a:cubicBezTo>
                      <a:pt x="1386499" y="454477"/>
                      <a:pt x="1389616" y="454477"/>
                      <a:pt x="1388369" y="450737"/>
                    </a:cubicBezTo>
                    <a:cubicBezTo>
                      <a:pt x="1385875" y="446373"/>
                      <a:pt x="1383382" y="450113"/>
                      <a:pt x="1379641" y="450737"/>
                    </a:cubicBezTo>
                    <a:cubicBezTo>
                      <a:pt x="1380265" y="448243"/>
                      <a:pt x="1378394" y="447620"/>
                      <a:pt x="1377147" y="446996"/>
                    </a:cubicBezTo>
                    <a:cubicBezTo>
                      <a:pt x="1376524" y="446373"/>
                      <a:pt x="1375277" y="444502"/>
                      <a:pt x="1374654" y="444502"/>
                    </a:cubicBezTo>
                    <a:cubicBezTo>
                      <a:pt x="1373407" y="443879"/>
                      <a:pt x="1370290" y="444502"/>
                      <a:pt x="1368420" y="443256"/>
                    </a:cubicBezTo>
                    <a:cubicBezTo>
                      <a:pt x="1367173" y="442632"/>
                      <a:pt x="1366549" y="439515"/>
                      <a:pt x="1362185" y="440762"/>
                    </a:cubicBezTo>
                    <a:cubicBezTo>
                      <a:pt x="1362185" y="440762"/>
                      <a:pt x="1359068" y="442632"/>
                      <a:pt x="1358445" y="442009"/>
                    </a:cubicBezTo>
                    <a:cubicBezTo>
                      <a:pt x="1357198" y="440138"/>
                      <a:pt x="1354704" y="442632"/>
                      <a:pt x="1350964" y="443256"/>
                    </a:cubicBezTo>
                    <a:cubicBezTo>
                      <a:pt x="1353457" y="448243"/>
                      <a:pt x="1348470" y="441385"/>
                      <a:pt x="1349717" y="448243"/>
                    </a:cubicBezTo>
                    <a:cubicBezTo>
                      <a:pt x="1349717" y="448243"/>
                      <a:pt x="1350964" y="448866"/>
                      <a:pt x="1350964" y="449490"/>
                    </a:cubicBezTo>
                    <a:cubicBezTo>
                      <a:pt x="1350964" y="450113"/>
                      <a:pt x="1350964" y="451360"/>
                      <a:pt x="1350964" y="451984"/>
                    </a:cubicBezTo>
                    <a:cubicBezTo>
                      <a:pt x="1349717" y="456971"/>
                      <a:pt x="1349093" y="457594"/>
                      <a:pt x="1348470" y="460712"/>
                    </a:cubicBezTo>
                    <a:cubicBezTo>
                      <a:pt x="1348470" y="462582"/>
                      <a:pt x="1349093" y="463205"/>
                      <a:pt x="1349717" y="464452"/>
                    </a:cubicBezTo>
                    <a:cubicBezTo>
                      <a:pt x="1350340" y="465075"/>
                      <a:pt x="1352210" y="466322"/>
                      <a:pt x="1352210" y="466946"/>
                    </a:cubicBezTo>
                    <a:cubicBezTo>
                      <a:pt x="1353457" y="468816"/>
                      <a:pt x="1352210" y="471933"/>
                      <a:pt x="1353457" y="474427"/>
                    </a:cubicBezTo>
                    <a:cubicBezTo>
                      <a:pt x="1354081" y="476297"/>
                      <a:pt x="1355328" y="476297"/>
                      <a:pt x="1355951" y="478167"/>
                    </a:cubicBezTo>
                    <a:cubicBezTo>
                      <a:pt x="1356574" y="480038"/>
                      <a:pt x="1354704" y="480661"/>
                      <a:pt x="1354704" y="481908"/>
                    </a:cubicBezTo>
                    <a:cubicBezTo>
                      <a:pt x="1354704" y="483155"/>
                      <a:pt x="1357198" y="483778"/>
                      <a:pt x="1357198" y="484402"/>
                    </a:cubicBezTo>
                    <a:cubicBezTo>
                      <a:pt x="1357821" y="486895"/>
                      <a:pt x="1354704" y="483778"/>
                      <a:pt x="1354704" y="484402"/>
                    </a:cubicBezTo>
                    <a:cubicBezTo>
                      <a:pt x="1353457" y="489389"/>
                      <a:pt x="1358445" y="495000"/>
                      <a:pt x="1360938" y="497494"/>
                    </a:cubicBezTo>
                    <a:cubicBezTo>
                      <a:pt x="1361562" y="498117"/>
                      <a:pt x="1361562" y="498740"/>
                      <a:pt x="1362185" y="497494"/>
                    </a:cubicBezTo>
                    <a:cubicBezTo>
                      <a:pt x="1367173" y="499987"/>
                      <a:pt x="1362185" y="504975"/>
                      <a:pt x="1364679" y="509339"/>
                    </a:cubicBezTo>
                    <a:cubicBezTo>
                      <a:pt x="1365926" y="511209"/>
                      <a:pt x="1367796" y="511832"/>
                      <a:pt x="1369666" y="513079"/>
                    </a:cubicBezTo>
                    <a:cubicBezTo>
                      <a:pt x="1369666" y="517443"/>
                      <a:pt x="1369043" y="523054"/>
                      <a:pt x="1372160" y="524924"/>
                    </a:cubicBezTo>
                    <a:cubicBezTo>
                      <a:pt x="1371537" y="528665"/>
                      <a:pt x="1369666" y="523677"/>
                      <a:pt x="1367173" y="524924"/>
                    </a:cubicBezTo>
                    <a:cubicBezTo>
                      <a:pt x="1363432" y="524301"/>
                      <a:pt x="1365926" y="529912"/>
                      <a:pt x="1363432" y="529912"/>
                    </a:cubicBezTo>
                    <a:cubicBezTo>
                      <a:pt x="1360315" y="531782"/>
                      <a:pt x="1359692" y="525548"/>
                      <a:pt x="1362185" y="526171"/>
                    </a:cubicBezTo>
                    <a:cubicBezTo>
                      <a:pt x="1361562" y="523054"/>
                      <a:pt x="1357821" y="523677"/>
                      <a:pt x="1358445" y="519937"/>
                    </a:cubicBezTo>
                    <a:cubicBezTo>
                      <a:pt x="1358445" y="518690"/>
                      <a:pt x="1355951" y="518690"/>
                      <a:pt x="1354704" y="518690"/>
                    </a:cubicBezTo>
                    <a:cubicBezTo>
                      <a:pt x="1354704" y="517443"/>
                      <a:pt x="1354704" y="516196"/>
                      <a:pt x="1353457" y="516196"/>
                    </a:cubicBezTo>
                    <a:cubicBezTo>
                      <a:pt x="1352834" y="513079"/>
                      <a:pt x="1353457" y="511209"/>
                      <a:pt x="1355951" y="511209"/>
                    </a:cubicBezTo>
                    <a:cubicBezTo>
                      <a:pt x="1355951" y="508715"/>
                      <a:pt x="1353457" y="508092"/>
                      <a:pt x="1350964" y="508715"/>
                    </a:cubicBezTo>
                    <a:cubicBezTo>
                      <a:pt x="1350964" y="506222"/>
                      <a:pt x="1350964" y="503728"/>
                      <a:pt x="1350964" y="501234"/>
                    </a:cubicBezTo>
                    <a:cubicBezTo>
                      <a:pt x="1350340" y="498740"/>
                      <a:pt x="1347846" y="498740"/>
                      <a:pt x="1345976" y="497494"/>
                    </a:cubicBezTo>
                    <a:cubicBezTo>
                      <a:pt x="1347846" y="493130"/>
                      <a:pt x="1340365" y="491259"/>
                      <a:pt x="1344729" y="488766"/>
                    </a:cubicBezTo>
                    <a:cubicBezTo>
                      <a:pt x="1341612" y="486272"/>
                      <a:pt x="1341612" y="481285"/>
                      <a:pt x="1337248" y="481285"/>
                    </a:cubicBezTo>
                    <a:cubicBezTo>
                      <a:pt x="1336625" y="479414"/>
                      <a:pt x="1339119" y="475050"/>
                      <a:pt x="1336001" y="475050"/>
                    </a:cubicBezTo>
                    <a:cubicBezTo>
                      <a:pt x="1333508" y="475050"/>
                      <a:pt x="1337872" y="468816"/>
                      <a:pt x="1333508" y="468816"/>
                    </a:cubicBezTo>
                    <a:cubicBezTo>
                      <a:pt x="1330391" y="468816"/>
                      <a:pt x="1332261" y="461958"/>
                      <a:pt x="1328520" y="461335"/>
                    </a:cubicBezTo>
                    <a:cubicBezTo>
                      <a:pt x="1327273" y="460712"/>
                      <a:pt x="1327897" y="458841"/>
                      <a:pt x="1326027" y="458841"/>
                    </a:cubicBezTo>
                    <a:cubicBezTo>
                      <a:pt x="1326027" y="456348"/>
                      <a:pt x="1327897" y="456348"/>
                      <a:pt x="1327273" y="453854"/>
                    </a:cubicBezTo>
                    <a:cubicBezTo>
                      <a:pt x="1327897" y="451360"/>
                      <a:pt x="1324156" y="451984"/>
                      <a:pt x="1323533" y="451360"/>
                    </a:cubicBezTo>
                    <a:cubicBezTo>
                      <a:pt x="1322909" y="450737"/>
                      <a:pt x="1324156" y="448243"/>
                      <a:pt x="1323533" y="447620"/>
                    </a:cubicBezTo>
                    <a:cubicBezTo>
                      <a:pt x="1322286" y="444502"/>
                      <a:pt x="1318545" y="442009"/>
                      <a:pt x="1317299" y="440138"/>
                    </a:cubicBezTo>
                    <a:cubicBezTo>
                      <a:pt x="1317922" y="435775"/>
                      <a:pt x="1317299" y="432034"/>
                      <a:pt x="1316052" y="428293"/>
                    </a:cubicBezTo>
                    <a:cubicBezTo>
                      <a:pt x="1316052" y="427047"/>
                      <a:pt x="1313558" y="427047"/>
                      <a:pt x="1312311" y="427047"/>
                    </a:cubicBezTo>
                    <a:cubicBezTo>
                      <a:pt x="1312935" y="425176"/>
                      <a:pt x="1311064" y="424553"/>
                      <a:pt x="1309818" y="424553"/>
                    </a:cubicBezTo>
                    <a:cubicBezTo>
                      <a:pt x="1310441" y="423306"/>
                      <a:pt x="1311064" y="422683"/>
                      <a:pt x="1311064" y="420812"/>
                    </a:cubicBezTo>
                    <a:cubicBezTo>
                      <a:pt x="1310441" y="417072"/>
                      <a:pt x="1306077" y="417072"/>
                      <a:pt x="1304830" y="414578"/>
                    </a:cubicBezTo>
                    <a:cubicBezTo>
                      <a:pt x="1303583" y="412708"/>
                      <a:pt x="1305453" y="408344"/>
                      <a:pt x="1301090" y="408344"/>
                    </a:cubicBezTo>
                    <a:cubicBezTo>
                      <a:pt x="1302336" y="405227"/>
                      <a:pt x="1297349" y="402110"/>
                      <a:pt x="1301090" y="400863"/>
                    </a:cubicBezTo>
                    <a:cubicBezTo>
                      <a:pt x="1299843" y="398992"/>
                      <a:pt x="1299843" y="395875"/>
                      <a:pt x="1297349" y="395875"/>
                    </a:cubicBezTo>
                    <a:cubicBezTo>
                      <a:pt x="1297349" y="393382"/>
                      <a:pt x="1299219" y="393382"/>
                      <a:pt x="1298596" y="390888"/>
                    </a:cubicBezTo>
                    <a:cubicBezTo>
                      <a:pt x="1297972" y="388394"/>
                      <a:pt x="1295479" y="388394"/>
                      <a:pt x="1293608" y="387147"/>
                    </a:cubicBezTo>
                    <a:cubicBezTo>
                      <a:pt x="1292362" y="385900"/>
                      <a:pt x="1294855" y="384654"/>
                      <a:pt x="1294855" y="384654"/>
                    </a:cubicBezTo>
                    <a:cubicBezTo>
                      <a:pt x="1294855" y="383407"/>
                      <a:pt x="1292362" y="382783"/>
                      <a:pt x="1292362" y="382160"/>
                    </a:cubicBezTo>
                    <a:cubicBezTo>
                      <a:pt x="1292362" y="380290"/>
                      <a:pt x="1293608" y="379666"/>
                      <a:pt x="1293608" y="378419"/>
                    </a:cubicBezTo>
                    <a:cubicBezTo>
                      <a:pt x="1293608" y="378419"/>
                      <a:pt x="1292362" y="377796"/>
                      <a:pt x="1292362" y="377172"/>
                    </a:cubicBezTo>
                    <a:cubicBezTo>
                      <a:pt x="1292362" y="375302"/>
                      <a:pt x="1295479" y="372185"/>
                      <a:pt x="1294855" y="368445"/>
                    </a:cubicBezTo>
                    <a:cubicBezTo>
                      <a:pt x="1297972" y="368445"/>
                      <a:pt x="1299843" y="370315"/>
                      <a:pt x="1299843" y="373432"/>
                    </a:cubicBezTo>
                    <a:cubicBezTo>
                      <a:pt x="1301713" y="374055"/>
                      <a:pt x="1303583" y="375926"/>
                      <a:pt x="1304830" y="377172"/>
                    </a:cubicBezTo>
                    <a:cubicBezTo>
                      <a:pt x="1306077" y="378419"/>
                      <a:pt x="1306700" y="382160"/>
                      <a:pt x="1309818" y="380913"/>
                    </a:cubicBezTo>
                    <a:cubicBezTo>
                      <a:pt x="1309818" y="385900"/>
                      <a:pt x="1315428" y="389641"/>
                      <a:pt x="1319792" y="392758"/>
                    </a:cubicBezTo>
                    <a:cubicBezTo>
                      <a:pt x="1320416" y="393382"/>
                      <a:pt x="1319792" y="394005"/>
                      <a:pt x="1321039" y="394005"/>
                    </a:cubicBezTo>
                    <a:cubicBezTo>
                      <a:pt x="1323533" y="394005"/>
                      <a:pt x="1321663" y="399616"/>
                      <a:pt x="1327273" y="397746"/>
                    </a:cubicBezTo>
                    <a:cubicBezTo>
                      <a:pt x="1326027" y="402733"/>
                      <a:pt x="1332884" y="402110"/>
                      <a:pt x="1329767" y="405227"/>
                    </a:cubicBezTo>
                    <a:cubicBezTo>
                      <a:pt x="1332884" y="405227"/>
                      <a:pt x="1333508" y="402733"/>
                      <a:pt x="1337248" y="403980"/>
                    </a:cubicBezTo>
                    <a:cubicBezTo>
                      <a:pt x="1337248" y="408967"/>
                      <a:pt x="1342236" y="408967"/>
                      <a:pt x="1343483" y="412708"/>
                    </a:cubicBezTo>
                    <a:cubicBezTo>
                      <a:pt x="1347846" y="412708"/>
                      <a:pt x="1347846" y="417072"/>
                      <a:pt x="1352210" y="416448"/>
                    </a:cubicBezTo>
                    <a:cubicBezTo>
                      <a:pt x="1353457" y="418942"/>
                      <a:pt x="1352210" y="424553"/>
                      <a:pt x="1355951" y="425176"/>
                    </a:cubicBezTo>
                    <a:cubicBezTo>
                      <a:pt x="1360315" y="425176"/>
                      <a:pt x="1353457" y="420812"/>
                      <a:pt x="1357198" y="421436"/>
                    </a:cubicBezTo>
                    <a:cubicBezTo>
                      <a:pt x="1360315" y="417072"/>
                      <a:pt x="1362185" y="426423"/>
                      <a:pt x="1365926" y="426423"/>
                    </a:cubicBezTo>
                    <a:cubicBezTo>
                      <a:pt x="1367796" y="426423"/>
                      <a:pt x="1367796" y="430164"/>
                      <a:pt x="1369666" y="431410"/>
                    </a:cubicBezTo>
                    <a:cubicBezTo>
                      <a:pt x="1373407" y="430787"/>
                      <a:pt x="1373407" y="433904"/>
                      <a:pt x="1377147" y="432657"/>
                    </a:cubicBezTo>
                    <a:cubicBezTo>
                      <a:pt x="1378394" y="433904"/>
                      <a:pt x="1378394" y="435775"/>
                      <a:pt x="1378394" y="437645"/>
                    </a:cubicBezTo>
                    <a:cubicBezTo>
                      <a:pt x="1383382" y="435151"/>
                      <a:pt x="1381512" y="437645"/>
                      <a:pt x="1384629" y="441385"/>
                    </a:cubicBezTo>
                    <a:cubicBezTo>
                      <a:pt x="1386499" y="443256"/>
                      <a:pt x="1390863" y="442632"/>
                      <a:pt x="1389616" y="446373"/>
                    </a:cubicBezTo>
                    <a:cubicBezTo>
                      <a:pt x="1392110" y="443879"/>
                      <a:pt x="1392733" y="446373"/>
                      <a:pt x="1395850" y="446373"/>
                    </a:cubicBezTo>
                    <a:cubicBezTo>
                      <a:pt x="1395850" y="449490"/>
                      <a:pt x="1400214" y="448866"/>
                      <a:pt x="1399591" y="452607"/>
                    </a:cubicBezTo>
                    <a:cubicBezTo>
                      <a:pt x="1403331" y="451984"/>
                      <a:pt x="1402084" y="451984"/>
                      <a:pt x="1405825" y="452607"/>
                    </a:cubicBezTo>
                    <a:cubicBezTo>
                      <a:pt x="1405202" y="455101"/>
                      <a:pt x="1406449" y="456971"/>
                      <a:pt x="1407072" y="455101"/>
                    </a:cubicBezTo>
                    <a:cubicBezTo>
                      <a:pt x="1409566" y="456348"/>
                      <a:pt x="1407072" y="457594"/>
                      <a:pt x="1407072" y="458841"/>
                    </a:cubicBezTo>
                    <a:cubicBezTo>
                      <a:pt x="1407695" y="460088"/>
                      <a:pt x="1410189" y="458218"/>
                      <a:pt x="1412059" y="458841"/>
                    </a:cubicBezTo>
                    <a:cubicBezTo>
                      <a:pt x="1412059" y="458841"/>
                      <a:pt x="1412059" y="460088"/>
                      <a:pt x="1413306" y="460088"/>
                    </a:cubicBezTo>
                    <a:cubicBezTo>
                      <a:pt x="1415800" y="460088"/>
                      <a:pt x="1418294" y="463829"/>
                      <a:pt x="1420787" y="465075"/>
                    </a:cubicBezTo>
                    <a:cubicBezTo>
                      <a:pt x="1420787" y="466946"/>
                      <a:pt x="1420787" y="468193"/>
                      <a:pt x="1420787" y="470063"/>
                    </a:cubicBezTo>
                    <a:cubicBezTo>
                      <a:pt x="1421411" y="471933"/>
                      <a:pt x="1422658" y="469439"/>
                      <a:pt x="1424528" y="470063"/>
                    </a:cubicBezTo>
                    <a:cubicBezTo>
                      <a:pt x="1425151" y="470063"/>
                      <a:pt x="1424528" y="471310"/>
                      <a:pt x="1425775" y="471310"/>
                    </a:cubicBezTo>
                    <a:cubicBezTo>
                      <a:pt x="1427022" y="469439"/>
                      <a:pt x="1428892" y="471310"/>
                      <a:pt x="1430139" y="471933"/>
                    </a:cubicBezTo>
                    <a:close/>
                    <a:moveTo>
                      <a:pt x="1279893" y="558589"/>
                    </a:moveTo>
                    <a:cubicBezTo>
                      <a:pt x="1279270" y="556719"/>
                      <a:pt x="1277399" y="556096"/>
                      <a:pt x="1276153" y="554849"/>
                    </a:cubicBezTo>
                    <a:cubicBezTo>
                      <a:pt x="1275529" y="554849"/>
                      <a:pt x="1274906" y="552355"/>
                      <a:pt x="1274906" y="552355"/>
                    </a:cubicBezTo>
                    <a:cubicBezTo>
                      <a:pt x="1274282" y="552355"/>
                      <a:pt x="1273035" y="552978"/>
                      <a:pt x="1272412" y="552355"/>
                    </a:cubicBezTo>
                    <a:cubicBezTo>
                      <a:pt x="1271165" y="551108"/>
                      <a:pt x="1271789" y="549861"/>
                      <a:pt x="1271165" y="548615"/>
                    </a:cubicBezTo>
                    <a:cubicBezTo>
                      <a:pt x="1269918" y="547368"/>
                      <a:pt x="1266801" y="545497"/>
                      <a:pt x="1264931" y="543627"/>
                    </a:cubicBezTo>
                    <a:cubicBezTo>
                      <a:pt x="1265554" y="541133"/>
                      <a:pt x="1264307" y="539887"/>
                      <a:pt x="1263684" y="538640"/>
                    </a:cubicBezTo>
                    <a:cubicBezTo>
                      <a:pt x="1263061" y="537393"/>
                      <a:pt x="1263061" y="535523"/>
                      <a:pt x="1262437" y="533652"/>
                    </a:cubicBezTo>
                    <a:cubicBezTo>
                      <a:pt x="1261814" y="532405"/>
                      <a:pt x="1260567" y="533029"/>
                      <a:pt x="1259943" y="532405"/>
                    </a:cubicBezTo>
                    <a:cubicBezTo>
                      <a:pt x="1259320" y="530535"/>
                      <a:pt x="1259320" y="527418"/>
                      <a:pt x="1258697" y="526171"/>
                    </a:cubicBezTo>
                    <a:cubicBezTo>
                      <a:pt x="1258073" y="524301"/>
                      <a:pt x="1255579" y="523677"/>
                      <a:pt x="1254956" y="522431"/>
                    </a:cubicBezTo>
                    <a:cubicBezTo>
                      <a:pt x="1253709" y="520560"/>
                      <a:pt x="1254333" y="518067"/>
                      <a:pt x="1253709" y="516196"/>
                    </a:cubicBezTo>
                    <a:cubicBezTo>
                      <a:pt x="1253709" y="515573"/>
                      <a:pt x="1252462" y="516196"/>
                      <a:pt x="1252462" y="514950"/>
                    </a:cubicBezTo>
                    <a:cubicBezTo>
                      <a:pt x="1252462" y="513703"/>
                      <a:pt x="1250592" y="513079"/>
                      <a:pt x="1251215" y="511209"/>
                    </a:cubicBezTo>
                    <a:cubicBezTo>
                      <a:pt x="1249969" y="510586"/>
                      <a:pt x="1249345" y="509962"/>
                      <a:pt x="1248722" y="508715"/>
                    </a:cubicBezTo>
                    <a:cubicBezTo>
                      <a:pt x="1247475" y="507468"/>
                      <a:pt x="1246852" y="503104"/>
                      <a:pt x="1243734" y="502481"/>
                    </a:cubicBezTo>
                    <a:cubicBezTo>
                      <a:pt x="1244358" y="499364"/>
                      <a:pt x="1243734" y="497494"/>
                      <a:pt x="1241241" y="497494"/>
                    </a:cubicBezTo>
                    <a:cubicBezTo>
                      <a:pt x="1241241" y="495623"/>
                      <a:pt x="1241864" y="495623"/>
                      <a:pt x="1242488" y="494376"/>
                    </a:cubicBezTo>
                    <a:cubicBezTo>
                      <a:pt x="1244358" y="493130"/>
                      <a:pt x="1244981" y="490013"/>
                      <a:pt x="1244981" y="493753"/>
                    </a:cubicBezTo>
                    <a:cubicBezTo>
                      <a:pt x="1244981" y="498117"/>
                      <a:pt x="1248722" y="492506"/>
                      <a:pt x="1248722" y="492506"/>
                    </a:cubicBezTo>
                    <a:cubicBezTo>
                      <a:pt x="1249345" y="496870"/>
                      <a:pt x="1251839" y="495623"/>
                      <a:pt x="1254333" y="494376"/>
                    </a:cubicBezTo>
                    <a:cubicBezTo>
                      <a:pt x="1255579" y="498740"/>
                      <a:pt x="1257450" y="502481"/>
                      <a:pt x="1261190" y="504351"/>
                    </a:cubicBezTo>
                    <a:cubicBezTo>
                      <a:pt x="1261814" y="507468"/>
                      <a:pt x="1262437" y="509339"/>
                      <a:pt x="1263684" y="511832"/>
                    </a:cubicBezTo>
                    <a:cubicBezTo>
                      <a:pt x="1270542" y="518067"/>
                      <a:pt x="1274906" y="526795"/>
                      <a:pt x="1280516" y="533652"/>
                    </a:cubicBezTo>
                    <a:cubicBezTo>
                      <a:pt x="1280516" y="535523"/>
                      <a:pt x="1280516" y="536769"/>
                      <a:pt x="1280516" y="538640"/>
                    </a:cubicBezTo>
                    <a:cubicBezTo>
                      <a:pt x="1283634" y="541757"/>
                      <a:pt x="1285504" y="546121"/>
                      <a:pt x="1289244" y="548615"/>
                    </a:cubicBezTo>
                    <a:cubicBezTo>
                      <a:pt x="1287998" y="556096"/>
                      <a:pt x="1293608" y="556096"/>
                      <a:pt x="1294232" y="561706"/>
                    </a:cubicBezTo>
                    <a:cubicBezTo>
                      <a:pt x="1287374" y="561706"/>
                      <a:pt x="1289244" y="570434"/>
                      <a:pt x="1281140" y="566694"/>
                    </a:cubicBezTo>
                    <a:cubicBezTo>
                      <a:pt x="1281763" y="562330"/>
                      <a:pt x="1281140" y="560460"/>
                      <a:pt x="1279893" y="558589"/>
                    </a:cubicBezTo>
                    <a:close/>
                    <a:moveTo>
                      <a:pt x="1233760" y="595995"/>
                    </a:moveTo>
                    <a:cubicBezTo>
                      <a:pt x="1233136" y="594748"/>
                      <a:pt x="1228149" y="594748"/>
                      <a:pt x="1228772" y="592254"/>
                    </a:cubicBezTo>
                    <a:cubicBezTo>
                      <a:pt x="1228772" y="592254"/>
                      <a:pt x="1230642" y="592254"/>
                      <a:pt x="1230019" y="591007"/>
                    </a:cubicBezTo>
                    <a:cubicBezTo>
                      <a:pt x="1229396" y="590384"/>
                      <a:pt x="1230019" y="589761"/>
                      <a:pt x="1228772" y="589761"/>
                    </a:cubicBezTo>
                    <a:cubicBezTo>
                      <a:pt x="1226902" y="589761"/>
                      <a:pt x="1228149" y="587267"/>
                      <a:pt x="1227525" y="586020"/>
                    </a:cubicBezTo>
                    <a:cubicBezTo>
                      <a:pt x="1226278" y="582903"/>
                      <a:pt x="1223161" y="581656"/>
                      <a:pt x="1223785" y="578539"/>
                    </a:cubicBezTo>
                    <a:cubicBezTo>
                      <a:pt x="1220668" y="576669"/>
                      <a:pt x="1216927" y="574798"/>
                      <a:pt x="1211940" y="573552"/>
                    </a:cubicBezTo>
                    <a:cubicBezTo>
                      <a:pt x="1215680" y="566070"/>
                      <a:pt x="1203835" y="566070"/>
                      <a:pt x="1205705" y="556719"/>
                    </a:cubicBezTo>
                    <a:cubicBezTo>
                      <a:pt x="1203835" y="554225"/>
                      <a:pt x="1200718" y="552978"/>
                      <a:pt x="1198224" y="551732"/>
                    </a:cubicBezTo>
                    <a:cubicBezTo>
                      <a:pt x="1196977" y="547991"/>
                      <a:pt x="1200095" y="548615"/>
                      <a:pt x="1199471" y="545497"/>
                    </a:cubicBezTo>
                    <a:cubicBezTo>
                      <a:pt x="1198848" y="543004"/>
                      <a:pt x="1196354" y="544251"/>
                      <a:pt x="1194484" y="543004"/>
                    </a:cubicBezTo>
                    <a:cubicBezTo>
                      <a:pt x="1193860" y="542380"/>
                      <a:pt x="1193860" y="539887"/>
                      <a:pt x="1193237" y="539263"/>
                    </a:cubicBezTo>
                    <a:cubicBezTo>
                      <a:pt x="1191990" y="538640"/>
                      <a:pt x="1190120" y="539263"/>
                      <a:pt x="1189496" y="538016"/>
                    </a:cubicBezTo>
                    <a:cubicBezTo>
                      <a:pt x="1188873" y="533652"/>
                      <a:pt x="1185756" y="534899"/>
                      <a:pt x="1188250" y="530535"/>
                    </a:cubicBezTo>
                    <a:cubicBezTo>
                      <a:pt x="1188250" y="529288"/>
                      <a:pt x="1185756" y="529288"/>
                      <a:pt x="1184509" y="529288"/>
                    </a:cubicBezTo>
                    <a:cubicBezTo>
                      <a:pt x="1184509" y="527418"/>
                      <a:pt x="1184509" y="524924"/>
                      <a:pt x="1184509" y="523054"/>
                    </a:cubicBezTo>
                    <a:cubicBezTo>
                      <a:pt x="1184509" y="520560"/>
                      <a:pt x="1182639" y="524301"/>
                      <a:pt x="1180768" y="523054"/>
                    </a:cubicBezTo>
                    <a:cubicBezTo>
                      <a:pt x="1180145" y="522431"/>
                      <a:pt x="1180145" y="518690"/>
                      <a:pt x="1179522" y="518067"/>
                    </a:cubicBezTo>
                    <a:cubicBezTo>
                      <a:pt x="1178898" y="517443"/>
                      <a:pt x="1176404" y="518690"/>
                      <a:pt x="1175781" y="518067"/>
                    </a:cubicBezTo>
                    <a:cubicBezTo>
                      <a:pt x="1175158" y="518067"/>
                      <a:pt x="1175781" y="515573"/>
                      <a:pt x="1175781" y="515573"/>
                    </a:cubicBezTo>
                    <a:cubicBezTo>
                      <a:pt x="1175158" y="514950"/>
                      <a:pt x="1173911" y="516196"/>
                      <a:pt x="1173287" y="515573"/>
                    </a:cubicBezTo>
                    <a:cubicBezTo>
                      <a:pt x="1172664" y="514950"/>
                      <a:pt x="1173287" y="513703"/>
                      <a:pt x="1173287" y="513079"/>
                    </a:cubicBezTo>
                    <a:cubicBezTo>
                      <a:pt x="1172040" y="509962"/>
                      <a:pt x="1170170" y="510586"/>
                      <a:pt x="1168300" y="509339"/>
                    </a:cubicBezTo>
                    <a:cubicBezTo>
                      <a:pt x="1170794" y="505598"/>
                      <a:pt x="1165806" y="504351"/>
                      <a:pt x="1165806" y="501858"/>
                    </a:cubicBezTo>
                    <a:cubicBezTo>
                      <a:pt x="1165806" y="500611"/>
                      <a:pt x="1162689" y="498117"/>
                      <a:pt x="1159572" y="498117"/>
                    </a:cubicBezTo>
                    <a:cubicBezTo>
                      <a:pt x="1158948" y="496870"/>
                      <a:pt x="1160195" y="495623"/>
                      <a:pt x="1159572" y="494376"/>
                    </a:cubicBezTo>
                    <a:cubicBezTo>
                      <a:pt x="1159572" y="495000"/>
                      <a:pt x="1156455" y="491883"/>
                      <a:pt x="1157078" y="491883"/>
                    </a:cubicBezTo>
                    <a:cubicBezTo>
                      <a:pt x="1156455" y="491883"/>
                      <a:pt x="1153961" y="492506"/>
                      <a:pt x="1153338" y="491883"/>
                    </a:cubicBezTo>
                    <a:cubicBezTo>
                      <a:pt x="1153338" y="491883"/>
                      <a:pt x="1155208" y="488766"/>
                      <a:pt x="1153338" y="488142"/>
                    </a:cubicBezTo>
                    <a:cubicBezTo>
                      <a:pt x="1152091" y="488142"/>
                      <a:pt x="1150844" y="488142"/>
                      <a:pt x="1150844" y="489389"/>
                    </a:cubicBezTo>
                    <a:cubicBezTo>
                      <a:pt x="1148350" y="487519"/>
                      <a:pt x="1148974" y="483155"/>
                      <a:pt x="1145857" y="483155"/>
                    </a:cubicBezTo>
                    <a:cubicBezTo>
                      <a:pt x="1145233" y="480661"/>
                      <a:pt x="1146480" y="480038"/>
                      <a:pt x="1147103" y="478167"/>
                    </a:cubicBezTo>
                    <a:cubicBezTo>
                      <a:pt x="1145233" y="476921"/>
                      <a:pt x="1143986" y="476921"/>
                      <a:pt x="1143363" y="479414"/>
                    </a:cubicBezTo>
                    <a:cubicBezTo>
                      <a:pt x="1140246" y="476297"/>
                      <a:pt x="1138999" y="470686"/>
                      <a:pt x="1134635" y="469439"/>
                    </a:cubicBezTo>
                    <a:cubicBezTo>
                      <a:pt x="1135882" y="458841"/>
                      <a:pt x="1131518" y="454477"/>
                      <a:pt x="1124660" y="452607"/>
                    </a:cubicBezTo>
                    <a:cubicBezTo>
                      <a:pt x="1124037" y="450737"/>
                      <a:pt x="1125907" y="450113"/>
                      <a:pt x="1125907" y="448866"/>
                    </a:cubicBezTo>
                    <a:cubicBezTo>
                      <a:pt x="1125907" y="445749"/>
                      <a:pt x="1120296" y="448243"/>
                      <a:pt x="1118426" y="447620"/>
                    </a:cubicBezTo>
                    <a:cubicBezTo>
                      <a:pt x="1119049" y="442632"/>
                      <a:pt x="1115309" y="439515"/>
                      <a:pt x="1118426" y="435775"/>
                    </a:cubicBezTo>
                    <a:cubicBezTo>
                      <a:pt x="1117802" y="433904"/>
                      <a:pt x="1116556" y="436398"/>
                      <a:pt x="1114685" y="435775"/>
                    </a:cubicBezTo>
                    <a:cubicBezTo>
                      <a:pt x="1117802" y="431410"/>
                      <a:pt x="1113438" y="432657"/>
                      <a:pt x="1110945" y="429540"/>
                    </a:cubicBezTo>
                    <a:cubicBezTo>
                      <a:pt x="1110321" y="428917"/>
                      <a:pt x="1111568" y="427047"/>
                      <a:pt x="1110945" y="427047"/>
                    </a:cubicBezTo>
                    <a:cubicBezTo>
                      <a:pt x="1109698" y="425800"/>
                      <a:pt x="1107828" y="425800"/>
                      <a:pt x="1108451" y="423306"/>
                    </a:cubicBezTo>
                    <a:cubicBezTo>
                      <a:pt x="1107204" y="422059"/>
                      <a:pt x="1105957" y="420189"/>
                      <a:pt x="1104710" y="419565"/>
                    </a:cubicBezTo>
                    <a:cubicBezTo>
                      <a:pt x="1104710" y="419565"/>
                      <a:pt x="1103464" y="419565"/>
                      <a:pt x="1103464" y="419565"/>
                    </a:cubicBezTo>
                    <a:cubicBezTo>
                      <a:pt x="1102840" y="421436"/>
                      <a:pt x="1102217" y="419565"/>
                      <a:pt x="1103464" y="419565"/>
                    </a:cubicBezTo>
                    <a:cubicBezTo>
                      <a:pt x="1102840" y="418319"/>
                      <a:pt x="1101593" y="417072"/>
                      <a:pt x="1100970" y="415825"/>
                    </a:cubicBezTo>
                    <a:cubicBezTo>
                      <a:pt x="1100346" y="414578"/>
                      <a:pt x="1100970" y="412708"/>
                      <a:pt x="1098476" y="413331"/>
                    </a:cubicBezTo>
                    <a:cubicBezTo>
                      <a:pt x="1097853" y="411461"/>
                      <a:pt x="1099723" y="410837"/>
                      <a:pt x="1099723" y="409591"/>
                    </a:cubicBezTo>
                    <a:cubicBezTo>
                      <a:pt x="1099723" y="406473"/>
                      <a:pt x="1094736" y="407720"/>
                      <a:pt x="1093489" y="405850"/>
                    </a:cubicBezTo>
                    <a:cubicBezTo>
                      <a:pt x="1094112" y="400863"/>
                      <a:pt x="1089748" y="400863"/>
                      <a:pt x="1087254" y="399616"/>
                    </a:cubicBezTo>
                    <a:cubicBezTo>
                      <a:pt x="1087878" y="398992"/>
                      <a:pt x="1087254" y="398992"/>
                      <a:pt x="1087254" y="398369"/>
                    </a:cubicBezTo>
                    <a:cubicBezTo>
                      <a:pt x="1088501" y="397746"/>
                      <a:pt x="1089748" y="397122"/>
                      <a:pt x="1089748" y="397122"/>
                    </a:cubicBezTo>
                    <a:cubicBezTo>
                      <a:pt x="1090995" y="397746"/>
                      <a:pt x="1090995" y="400863"/>
                      <a:pt x="1092242" y="400863"/>
                    </a:cubicBezTo>
                    <a:cubicBezTo>
                      <a:pt x="1093489" y="400863"/>
                      <a:pt x="1092865" y="402110"/>
                      <a:pt x="1093489" y="402110"/>
                    </a:cubicBezTo>
                    <a:cubicBezTo>
                      <a:pt x="1097853" y="403980"/>
                      <a:pt x="1097853" y="402733"/>
                      <a:pt x="1100970" y="402110"/>
                    </a:cubicBezTo>
                    <a:cubicBezTo>
                      <a:pt x="1102217" y="404603"/>
                      <a:pt x="1102840" y="407097"/>
                      <a:pt x="1103464" y="409591"/>
                    </a:cubicBezTo>
                    <a:cubicBezTo>
                      <a:pt x="1107828" y="406473"/>
                      <a:pt x="1108451" y="413331"/>
                      <a:pt x="1112192" y="409591"/>
                    </a:cubicBezTo>
                    <a:cubicBezTo>
                      <a:pt x="1114062" y="411461"/>
                      <a:pt x="1115309" y="413955"/>
                      <a:pt x="1114685" y="418319"/>
                    </a:cubicBezTo>
                    <a:cubicBezTo>
                      <a:pt x="1117179" y="419565"/>
                      <a:pt x="1118426" y="422059"/>
                      <a:pt x="1121543" y="422683"/>
                    </a:cubicBezTo>
                    <a:cubicBezTo>
                      <a:pt x="1121543" y="423929"/>
                      <a:pt x="1121543" y="425176"/>
                      <a:pt x="1122166" y="426423"/>
                    </a:cubicBezTo>
                    <a:cubicBezTo>
                      <a:pt x="1123413" y="427670"/>
                      <a:pt x="1124660" y="429540"/>
                      <a:pt x="1125907" y="430164"/>
                    </a:cubicBezTo>
                    <a:lnTo>
                      <a:pt x="1125907" y="430164"/>
                    </a:lnTo>
                    <a:cubicBezTo>
                      <a:pt x="1125907" y="430164"/>
                      <a:pt x="1125907" y="430164"/>
                      <a:pt x="1125907" y="430164"/>
                    </a:cubicBezTo>
                    <a:cubicBezTo>
                      <a:pt x="1127154" y="430787"/>
                      <a:pt x="1129024" y="431410"/>
                      <a:pt x="1130894" y="431410"/>
                    </a:cubicBezTo>
                    <a:cubicBezTo>
                      <a:pt x="1130271" y="433281"/>
                      <a:pt x="1132141" y="433904"/>
                      <a:pt x="1133388" y="433904"/>
                    </a:cubicBezTo>
                    <a:cubicBezTo>
                      <a:pt x="1132765" y="438268"/>
                      <a:pt x="1134011" y="440138"/>
                      <a:pt x="1134635" y="442632"/>
                    </a:cubicBezTo>
                    <a:cubicBezTo>
                      <a:pt x="1138375" y="446373"/>
                      <a:pt x="1140246" y="451360"/>
                      <a:pt x="1143363" y="455724"/>
                    </a:cubicBezTo>
                    <a:cubicBezTo>
                      <a:pt x="1146480" y="456348"/>
                      <a:pt x="1148350" y="456971"/>
                      <a:pt x="1150844" y="458218"/>
                    </a:cubicBezTo>
                    <a:cubicBezTo>
                      <a:pt x="1150221" y="462582"/>
                      <a:pt x="1151467" y="464452"/>
                      <a:pt x="1152091" y="466946"/>
                    </a:cubicBezTo>
                    <a:cubicBezTo>
                      <a:pt x="1157078" y="472557"/>
                      <a:pt x="1158325" y="481908"/>
                      <a:pt x="1162066" y="488766"/>
                    </a:cubicBezTo>
                    <a:cubicBezTo>
                      <a:pt x="1164559" y="488766"/>
                      <a:pt x="1165183" y="490636"/>
                      <a:pt x="1165806" y="488766"/>
                    </a:cubicBezTo>
                    <a:cubicBezTo>
                      <a:pt x="1168923" y="491883"/>
                      <a:pt x="1172040" y="495623"/>
                      <a:pt x="1175781" y="497494"/>
                    </a:cubicBezTo>
                    <a:cubicBezTo>
                      <a:pt x="1175158" y="503104"/>
                      <a:pt x="1180145" y="503104"/>
                      <a:pt x="1180768" y="507468"/>
                    </a:cubicBezTo>
                    <a:cubicBezTo>
                      <a:pt x="1181392" y="509962"/>
                      <a:pt x="1184509" y="508715"/>
                      <a:pt x="1185756" y="509962"/>
                    </a:cubicBezTo>
                    <a:cubicBezTo>
                      <a:pt x="1186379" y="509962"/>
                      <a:pt x="1185132" y="512456"/>
                      <a:pt x="1185756" y="512456"/>
                    </a:cubicBezTo>
                    <a:cubicBezTo>
                      <a:pt x="1187003" y="513079"/>
                      <a:pt x="1188873" y="512456"/>
                      <a:pt x="1189496" y="513703"/>
                    </a:cubicBezTo>
                    <a:cubicBezTo>
                      <a:pt x="1189496" y="516196"/>
                      <a:pt x="1191367" y="516196"/>
                      <a:pt x="1190743" y="518690"/>
                    </a:cubicBezTo>
                    <a:cubicBezTo>
                      <a:pt x="1195731" y="518690"/>
                      <a:pt x="1196354" y="521807"/>
                      <a:pt x="1199471" y="526171"/>
                    </a:cubicBezTo>
                    <a:cubicBezTo>
                      <a:pt x="1200095" y="526795"/>
                      <a:pt x="1201341" y="527418"/>
                      <a:pt x="1201965" y="528665"/>
                    </a:cubicBezTo>
                    <a:cubicBezTo>
                      <a:pt x="1202588" y="529288"/>
                      <a:pt x="1204459" y="530535"/>
                      <a:pt x="1204459" y="531159"/>
                    </a:cubicBezTo>
                    <a:cubicBezTo>
                      <a:pt x="1205705" y="533029"/>
                      <a:pt x="1205082" y="535523"/>
                      <a:pt x="1205705" y="537393"/>
                    </a:cubicBezTo>
                    <a:cubicBezTo>
                      <a:pt x="1205705" y="538016"/>
                      <a:pt x="1208199" y="538016"/>
                      <a:pt x="1208199" y="538640"/>
                    </a:cubicBezTo>
                    <a:cubicBezTo>
                      <a:pt x="1208823" y="539263"/>
                      <a:pt x="1207576" y="540510"/>
                      <a:pt x="1208199" y="541133"/>
                    </a:cubicBezTo>
                    <a:cubicBezTo>
                      <a:pt x="1208823" y="543004"/>
                      <a:pt x="1210069" y="544874"/>
                      <a:pt x="1210693" y="546121"/>
                    </a:cubicBezTo>
                    <a:cubicBezTo>
                      <a:pt x="1211316" y="546744"/>
                      <a:pt x="1211940" y="546121"/>
                      <a:pt x="1211940" y="547368"/>
                    </a:cubicBezTo>
                    <a:cubicBezTo>
                      <a:pt x="1211940" y="547368"/>
                      <a:pt x="1213187" y="549861"/>
                      <a:pt x="1213187" y="549861"/>
                    </a:cubicBezTo>
                    <a:cubicBezTo>
                      <a:pt x="1213810" y="551108"/>
                      <a:pt x="1216304" y="551108"/>
                      <a:pt x="1216927" y="552355"/>
                    </a:cubicBezTo>
                    <a:cubicBezTo>
                      <a:pt x="1217551" y="553602"/>
                      <a:pt x="1218174" y="556719"/>
                      <a:pt x="1219421" y="558589"/>
                    </a:cubicBezTo>
                    <a:cubicBezTo>
                      <a:pt x="1220044" y="559836"/>
                      <a:pt x="1221914" y="561083"/>
                      <a:pt x="1223161" y="562330"/>
                    </a:cubicBezTo>
                    <a:cubicBezTo>
                      <a:pt x="1221914" y="569188"/>
                      <a:pt x="1226902" y="569811"/>
                      <a:pt x="1226902" y="575422"/>
                    </a:cubicBezTo>
                    <a:cubicBezTo>
                      <a:pt x="1230019" y="578539"/>
                      <a:pt x="1233760" y="581033"/>
                      <a:pt x="1234383" y="585397"/>
                    </a:cubicBezTo>
                    <a:cubicBezTo>
                      <a:pt x="1235630" y="587890"/>
                      <a:pt x="1232513" y="591631"/>
                      <a:pt x="1233760" y="595995"/>
                    </a:cubicBezTo>
                    <a:close/>
                    <a:moveTo>
                      <a:pt x="1197601" y="604723"/>
                    </a:moveTo>
                    <a:cubicBezTo>
                      <a:pt x="1196354" y="604723"/>
                      <a:pt x="1196354" y="602229"/>
                      <a:pt x="1196354" y="600982"/>
                    </a:cubicBezTo>
                    <a:cubicBezTo>
                      <a:pt x="1193237" y="599735"/>
                      <a:pt x="1188873" y="605346"/>
                      <a:pt x="1188873" y="599735"/>
                    </a:cubicBezTo>
                    <a:cubicBezTo>
                      <a:pt x="1184509" y="601606"/>
                      <a:pt x="1183885" y="599735"/>
                      <a:pt x="1180145" y="600982"/>
                    </a:cubicBezTo>
                    <a:cubicBezTo>
                      <a:pt x="1177028" y="593501"/>
                      <a:pt x="1168300" y="599735"/>
                      <a:pt x="1165806" y="591007"/>
                    </a:cubicBezTo>
                    <a:cubicBezTo>
                      <a:pt x="1162066" y="590384"/>
                      <a:pt x="1162066" y="594125"/>
                      <a:pt x="1158325" y="593501"/>
                    </a:cubicBezTo>
                    <a:cubicBezTo>
                      <a:pt x="1158325" y="592254"/>
                      <a:pt x="1158325" y="591007"/>
                      <a:pt x="1157078" y="591007"/>
                    </a:cubicBezTo>
                    <a:cubicBezTo>
                      <a:pt x="1152091" y="592878"/>
                      <a:pt x="1147727" y="594748"/>
                      <a:pt x="1145233" y="588514"/>
                    </a:cubicBezTo>
                    <a:cubicBezTo>
                      <a:pt x="1142739" y="588514"/>
                      <a:pt x="1142739" y="589761"/>
                      <a:pt x="1140246" y="589761"/>
                    </a:cubicBezTo>
                    <a:cubicBezTo>
                      <a:pt x="1137129" y="589761"/>
                      <a:pt x="1134011" y="587267"/>
                      <a:pt x="1132765" y="587267"/>
                    </a:cubicBezTo>
                    <a:cubicBezTo>
                      <a:pt x="1130894" y="587267"/>
                      <a:pt x="1132765" y="589137"/>
                      <a:pt x="1131518" y="589761"/>
                    </a:cubicBezTo>
                    <a:cubicBezTo>
                      <a:pt x="1129647" y="591007"/>
                      <a:pt x="1129024" y="587890"/>
                      <a:pt x="1127777" y="588514"/>
                    </a:cubicBezTo>
                    <a:cubicBezTo>
                      <a:pt x="1124037" y="590384"/>
                      <a:pt x="1124037" y="592878"/>
                      <a:pt x="1120296" y="595995"/>
                    </a:cubicBezTo>
                    <a:cubicBezTo>
                      <a:pt x="1120296" y="600982"/>
                      <a:pt x="1122166" y="600982"/>
                      <a:pt x="1120296" y="604723"/>
                    </a:cubicBezTo>
                    <a:cubicBezTo>
                      <a:pt x="1117179" y="605970"/>
                      <a:pt x="1117802" y="600982"/>
                      <a:pt x="1112815" y="602229"/>
                    </a:cubicBezTo>
                    <a:cubicBezTo>
                      <a:pt x="1110945" y="602853"/>
                      <a:pt x="1110321" y="604099"/>
                      <a:pt x="1110321" y="600982"/>
                    </a:cubicBezTo>
                    <a:cubicBezTo>
                      <a:pt x="1106581" y="600359"/>
                      <a:pt x="1106581" y="603476"/>
                      <a:pt x="1102840" y="602229"/>
                    </a:cubicBezTo>
                    <a:cubicBezTo>
                      <a:pt x="1104710" y="596618"/>
                      <a:pt x="1095983" y="602229"/>
                      <a:pt x="1097853" y="597242"/>
                    </a:cubicBezTo>
                    <a:cubicBezTo>
                      <a:pt x="1092865" y="601606"/>
                      <a:pt x="1090995" y="594748"/>
                      <a:pt x="1084761" y="595995"/>
                    </a:cubicBezTo>
                    <a:cubicBezTo>
                      <a:pt x="1084761" y="593501"/>
                      <a:pt x="1082267" y="592878"/>
                      <a:pt x="1081020" y="591007"/>
                    </a:cubicBezTo>
                    <a:cubicBezTo>
                      <a:pt x="1080397" y="589761"/>
                      <a:pt x="1080397" y="587890"/>
                      <a:pt x="1079773" y="587267"/>
                    </a:cubicBezTo>
                    <a:cubicBezTo>
                      <a:pt x="1079150" y="586643"/>
                      <a:pt x="1077903" y="586643"/>
                      <a:pt x="1077280" y="586020"/>
                    </a:cubicBezTo>
                    <a:cubicBezTo>
                      <a:pt x="1076656" y="585397"/>
                      <a:pt x="1077903" y="584150"/>
                      <a:pt x="1077280" y="583526"/>
                    </a:cubicBezTo>
                    <a:cubicBezTo>
                      <a:pt x="1076033" y="581656"/>
                      <a:pt x="1074163" y="579162"/>
                      <a:pt x="1072292" y="577292"/>
                    </a:cubicBezTo>
                    <a:cubicBezTo>
                      <a:pt x="1071669" y="576669"/>
                      <a:pt x="1071045" y="576045"/>
                      <a:pt x="1069799" y="576045"/>
                    </a:cubicBezTo>
                    <a:cubicBezTo>
                      <a:pt x="1069175" y="570434"/>
                      <a:pt x="1066058" y="567941"/>
                      <a:pt x="1064811" y="562953"/>
                    </a:cubicBezTo>
                    <a:cubicBezTo>
                      <a:pt x="1064811" y="561706"/>
                      <a:pt x="1062317" y="561706"/>
                      <a:pt x="1061071" y="561706"/>
                    </a:cubicBezTo>
                    <a:cubicBezTo>
                      <a:pt x="1058577" y="556719"/>
                      <a:pt x="1056083" y="551732"/>
                      <a:pt x="1052343" y="547368"/>
                    </a:cubicBezTo>
                    <a:cubicBezTo>
                      <a:pt x="1051096" y="546121"/>
                      <a:pt x="1049226" y="546121"/>
                      <a:pt x="1048602" y="544874"/>
                    </a:cubicBezTo>
                    <a:cubicBezTo>
                      <a:pt x="1047979" y="544251"/>
                      <a:pt x="1049226" y="543004"/>
                      <a:pt x="1048602" y="542380"/>
                    </a:cubicBezTo>
                    <a:cubicBezTo>
                      <a:pt x="1046732" y="540510"/>
                      <a:pt x="1043615" y="539263"/>
                      <a:pt x="1042368" y="537393"/>
                    </a:cubicBezTo>
                    <a:cubicBezTo>
                      <a:pt x="1041744" y="536146"/>
                      <a:pt x="1041744" y="534276"/>
                      <a:pt x="1041121" y="533652"/>
                    </a:cubicBezTo>
                    <a:cubicBezTo>
                      <a:pt x="1040498" y="533029"/>
                      <a:pt x="1038627" y="528665"/>
                      <a:pt x="1037380" y="528665"/>
                    </a:cubicBezTo>
                    <a:cubicBezTo>
                      <a:pt x="1034263" y="528665"/>
                      <a:pt x="1037380" y="522431"/>
                      <a:pt x="1032393" y="522431"/>
                    </a:cubicBezTo>
                    <a:cubicBezTo>
                      <a:pt x="1034887" y="518690"/>
                      <a:pt x="1029899" y="517443"/>
                      <a:pt x="1029899" y="514950"/>
                    </a:cubicBezTo>
                    <a:cubicBezTo>
                      <a:pt x="1029899" y="513079"/>
                      <a:pt x="1028652" y="511832"/>
                      <a:pt x="1027406" y="509962"/>
                    </a:cubicBezTo>
                    <a:cubicBezTo>
                      <a:pt x="1026782" y="509339"/>
                      <a:pt x="1024912" y="508715"/>
                      <a:pt x="1024912" y="508715"/>
                    </a:cubicBezTo>
                    <a:cubicBezTo>
                      <a:pt x="1024912" y="508092"/>
                      <a:pt x="1025535" y="506222"/>
                      <a:pt x="1024912" y="506222"/>
                    </a:cubicBezTo>
                    <a:cubicBezTo>
                      <a:pt x="1024289" y="505598"/>
                      <a:pt x="1021795" y="506845"/>
                      <a:pt x="1021171" y="506222"/>
                    </a:cubicBezTo>
                    <a:cubicBezTo>
                      <a:pt x="1021171" y="503104"/>
                      <a:pt x="1019301" y="502481"/>
                      <a:pt x="1018678" y="499987"/>
                    </a:cubicBezTo>
                    <a:cubicBezTo>
                      <a:pt x="1018054" y="498740"/>
                      <a:pt x="1015561" y="498740"/>
                      <a:pt x="1014937" y="497494"/>
                    </a:cubicBezTo>
                    <a:cubicBezTo>
                      <a:pt x="1014314" y="496870"/>
                      <a:pt x="1015561" y="495000"/>
                      <a:pt x="1014937" y="495000"/>
                    </a:cubicBezTo>
                    <a:cubicBezTo>
                      <a:pt x="1013690" y="493753"/>
                      <a:pt x="1011820" y="492506"/>
                      <a:pt x="1009950" y="491259"/>
                    </a:cubicBezTo>
                    <a:cubicBezTo>
                      <a:pt x="1010573" y="485649"/>
                      <a:pt x="1008079" y="481908"/>
                      <a:pt x="1008703" y="478167"/>
                    </a:cubicBezTo>
                    <a:cubicBezTo>
                      <a:pt x="1008703" y="478167"/>
                      <a:pt x="1011197" y="478167"/>
                      <a:pt x="1011197" y="478167"/>
                    </a:cubicBezTo>
                    <a:cubicBezTo>
                      <a:pt x="1011820" y="476921"/>
                      <a:pt x="1009950" y="477544"/>
                      <a:pt x="1009950" y="476921"/>
                    </a:cubicBezTo>
                    <a:cubicBezTo>
                      <a:pt x="1009326" y="474427"/>
                      <a:pt x="1013067" y="475674"/>
                      <a:pt x="1013690" y="473180"/>
                    </a:cubicBezTo>
                    <a:cubicBezTo>
                      <a:pt x="1016807" y="474427"/>
                      <a:pt x="1011197" y="475674"/>
                      <a:pt x="1016184" y="474427"/>
                    </a:cubicBezTo>
                    <a:cubicBezTo>
                      <a:pt x="1018678" y="473803"/>
                      <a:pt x="1023042" y="472557"/>
                      <a:pt x="1029276" y="473180"/>
                    </a:cubicBezTo>
                    <a:cubicBezTo>
                      <a:pt x="1028652" y="477544"/>
                      <a:pt x="1032393" y="476297"/>
                      <a:pt x="1035510" y="478167"/>
                    </a:cubicBezTo>
                    <a:cubicBezTo>
                      <a:pt x="1036134" y="478791"/>
                      <a:pt x="1037380" y="480661"/>
                      <a:pt x="1038004" y="480661"/>
                    </a:cubicBezTo>
                    <a:cubicBezTo>
                      <a:pt x="1038627" y="480661"/>
                      <a:pt x="1039874" y="480661"/>
                      <a:pt x="1041121" y="480661"/>
                    </a:cubicBezTo>
                    <a:cubicBezTo>
                      <a:pt x="1041744" y="482531"/>
                      <a:pt x="1042368" y="483778"/>
                      <a:pt x="1043615" y="485649"/>
                    </a:cubicBezTo>
                    <a:cubicBezTo>
                      <a:pt x="1043615" y="485649"/>
                      <a:pt x="1043615" y="485649"/>
                      <a:pt x="1043615" y="485649"/>
                    </a:cubicBezTo>
                    <a:cubicBezTo>
                      <a:pt x="1043615" y="485649"/>
                      <a:pt x="1043615" y="485649"/>
                      <a:pt x="1043615" y="485649"/>
                    </a:cubicBezTo>
                    <a:cubicBezTo>
                      <a:pt x="1044238" y="487519"/>
                      <a:pt x="1045485" y="488766"/>
                      <a:pt x="1047355" y="489389"/>
                    </a:cubicBezTo>
                    <a:cubicBezTo>
                      <a:pt x="1047355" y="488142"/>
                      <a:pt x="1047979" y="487519"/>
                      <a:pt x="1049226" y="486895"/>
                    </a:cubicBezTo>
                    <a:cubicBezTo>
                      <a:pt x="1049849" y="488142"/>
                      <a:pt x="1050472" y="489389"/>
                      <a:pt x="1051096" y="490636"/>
                    </a:cubicBezTo>
                    <a:cubicBezTo>
                      <a:pt x="1054836" y="490636"/>
                      <a:pt x="1057330" y="491259"/>
                      <a:pt x="1058577" y="493130"/>
                    </a:cubicBezTo>
                    <a:cubicBezTo>
                      <a:pt x="1058577" y="493130"/>
                      <a:pt x="1058577" y="493130"/>
                      <a:pt x="1059200" y="493130"/>
                    </a:cubicBezTo>
                    <a:cubicBezTo>
                      <a:pt x="1059824" y="493753"/>
                      <a:pt x="1060447" y="493753"/>
                      <a:pt x="1061071" y="493130"/>
                    </a:cubicBezTo>
                    <a:cubicBezTo>
                      <a:pt x="1061071" y="492506"/>
                      <a:pt x="1061071" y="492506"/>
                      <a:pt x="1061694" y="491883"/>
                    </a:cubicBezTo>
                    <a:cubicBezTo>
                      <a:pt x="1062941" y="491259"/>
                      <a:pt x="1064811" y="490636"/>
                      <a:pt x="1066682" y="490636"/>
                    </a:cubicBezTo>
                    <a:cubicBezTo>
                      <a:pt x="1066682" y="491883"/>
                      <a:pt x="1064811" y="491883"/>
                      <a:pt x="1064188" y="491883"/>
                    </a:cubicBezTo>
                    <a:cubicBezTo>
                      <a:pt x="1065435" y="494376"/>
                      <a:pt x="1067305" y="496247"/>
                      <a:pt x="1071669" y="495623"/>
                    </a:cubicBezTo>
                    <a:cubicBezTo>
                      <a:pt x="1070422" y="500611"/>
                      <a:pt x="1076656" y="497494"/>
                      <a:pt x="1075409" y="501858"/>
                    </a:cubicBezTo>
                    <a:cubicBezTo>
                      <a:pt x="1080397" y="501234"/>
                      <a:pt x="1083514" y="503104"/>
                      <a:pt x="1087254" y="504351"/>
                    </a:cubicBezTo>
                    <a:cubicBezTo>
                      <a:pt x="1087254" y="506222"/>
                      <a:pt x="1087254" y="507468"/>
                      <a:pt x="1087254" y="509339"/>
                    </a:cubicBezTo>
                    <a:cubicBezTo>
                      <a:pt x="1089125" y="508092"/>
                      <a:pt x="1089748" y="508092"/>
                      <a:pt x="1089748" y="510586"/>
                    </a:cubicBezTo>
                    <a:cubicBezTo>
                      <a:pt x="1092242" y="510586"/>
                      <a:pt x="1094736" y="510586"/>
                      <a:pt x="1097229" y="510586"/>
                    </a:cubicBezTo>
                    <a:cubicBezTo>
                      <a:pt x="1094736" y="513079"/>
                      <a:pt x="1097853" y="514326"/>
                      <a:pt x="1098476" y="516820"/>
                    </a:cubicBezTo>
                    <a:cubicBezTo>
                      <a:pt x="1101593" y="516196"/>
                      <a:pt x="1100970" y="511832"/>
                      <a:pt x="1105957" y="513079"/>
                    </a:cubicBezTo>
                    <a:cubicBezTo>
                      <a:pt x="1104087" y="518067"/>
                      <a:pt x="1108451" y="517443"/>
                      <a:pt x="1108451" y="520560"/>
                    </a:cubicBezTo>
                    <a:cubicBezTo>
                      <a:pt x="1114062" y="520560"/>
                      <a:pt x="1114685" y="526171"/>
                      <a:pt x="1121543" y="525548"/>
                    </a:cubicBezTo>
                    <a:cubicBezTo>
                      <a:pt x="1123413" y="528041"/>
                      <a:pt x="1122166" y="529288"/>
                      <a:pt x="1124037" y="530535"/>
                    </a:cubicBezTo>
                    <a:cubicBezTo>
                      <a:pt x="1124037" y="530535"/>
                      <a:pt x="1129647" y="528041"/>
                      <a:pt x="1127777" y="533029"/>
                    </a:cubicBezTo>
                    <a:cubicBezTo>
                      <a:pt x="1130894" y="531159"/>
                      <a:pt x="1137129" y="531782"/>
                      <a:pt x="1134011" y="535523"/>
                    </a:cubicBezTo>
                    <a:cubicBezTo>
                      <a:pt x="1135882" y="535523"/>
                      <a:pt x="1137129" y="535523"/>
                      <a:pt x="1138999" y="535523"/>
                    </a:cubicBezTo>
                    <a:cubicBezTo>
                      <a:pt x="1139622" y="538016"/>
                      <a:pt x="1141493" y="538640"/>
                      <a:pt x="1141493" y="541757"/>
                    </a:cubicBezTo>
                    <a:cubicBezTo>
                      <a:pt x="1145857" y="542380"/>
                      <a:pt x="1148350" y="544874"/>
                      <a:pt x="1150221" y="547991"/>
                    </a:cubicBezTo>
                    <a:cubicBezTo>
                      <a:pt x="1153338" y="547991"/>
                      <a:pt x="1153961" y="545497"/>
                      <a:pt x="1157702" y="546744"/>
                    </a:cubicBezTo>
                    <a:cubicBezTo>
                      <a:pt x="1156455" y="551732"/>
                      <a:pt x="1160819" y="554225"/>
                      <a:pt x="1157702" y="556719"/>
                    </a:cubicBezTo>
                    <a:cubicBezTo>
                      <a:pt x="1160819" y="556719"/>
                      <a:pt x="1165183" y="556096"/>
                      <a:pt x="1165183" y="559213"/>
                    </a:cubicBezTo>
                    <a:cubicBezTo>
                      <a:pt x="1166430" y="558589"/>
                      <a:pt x="1165806" y="556719"/>
                      <a:pt x="1167676" y="556719"/>
                    </a:cubicBezTo>
                    <a:cubicBezTo>
                      <a:pt x="1172040" y="555472"/>
                      <a:pt x="1169547" y="561706"/>
                      <a:pt x="1173911" y="560460"/>
                    </a:cubicBezTo>
                    <a:cubicBezTo>
                      <a:pt x="1173911" y="563577"/>
                      <a:pt x="1175781" y="564200"/>
                      <a:pt x="1176404" y="566694"/>
                    </a:cubicBezTo>
                    <a:cubicBezTo>
                      <a:pt x="1177651" y="566694"/>
                      <a:pt x="1178898" y="566694"/>
                      <a:pt x="1178898" y="567941"/>
                    </a:cubicBezTo>
                    <a:cubicBezTo>
                      <a:pt x="1182639" y="568564"/>
                      <a:pt x="1183885" y="566694"/>
                      <a:pt x="1186379" y="566694"/>
                    </a:cubicBezTo>
                    <a:cubicBezTo>
                      <a:pt x="1186379" y="567941"/>
                      <a:pt x="1186379" y="569188"/>
                      <a:pt x="1186379" y="570434"/>
                    </a:cubicBezTo>
                    <a:cubicBezTo>
                      <a:pt x="1189496" y="571681"/>
                      <a:pt x="1192613" y="569811"/>
                      <a:pt x="1192613" y="571681"/>
                    </a:cubicBezTo>
                    <a:cubicBezTo>
                      <a:pt x="1192613" y="573552"/>
                      <a:pt x="1194484" y="571058"/>
                      <a:pt x="1196354" y="571681"/>
                    </a:cubicBezTo>
                    <a:cubicBezTo>
                      <a:pt x="1194484" y="574798"/>
                      <a:pt x="1196354" y="574175"/>
                      <a:pt x="1195107" y="577916"/>
                    </a:cubicBezTo>
                    <a:cubicBezTo>
                      <a:pt x="1198224" y="578539"/>
                      <a:pt x="1197601" y="575422"/>
                      <a:pt x="1201341" y="576669"/>
                    </a:cubicBezTo>
                    <a:cubicBezTo>
                      <a:pt x="1199471" y="579162"/>
                      <a:pt x="1202588" y="582903"/>
                      <a:pt x="1200095" y="586643"/>
                    </a:cubicBezTo>
                    <a:cubicBezTo>
                      <a:pt x="1200095" y="587890"/>
                      <a:pt x="1202588" y="587890"/>
                      <a:pt x="1203835" y="587890"/>
                    </a:cubicBezTo>
                    <a:cubicBezTo>
                      <a:pt x="1205082" y="589761"/>
                      <a:pt x="1202588" y="591631"/>
                      <a:pt x="1202588" y="591631"/>
                    </a:cubicBezTo>
                    <a:cubicBezTo>
                      <a:pt x="1202588" y="592878"/>
                      <a:pt x="1205082" y="592878"/>
                      <a:pt x="1205082" y="594125"/>
                    </a:cubicBezTo>
                    <a:cubicBezTo>
                      <a:pt x="1205705" y="595995"/>
                      <a:pt x="1203835" y="596618"/>
                      <a:pt x="1203835" y="597865"/>
                    </a:cubicBezTo>
                    <a:cubicBezTo>
                      <a:pt x="1202588" y="597865"/>
                      <a:pt x="1202588" y="595995"/>
                      <a:pt x="1202588" y="595371"/>
                    </a:cubicBezTo>
                    <a:cubicBezTo>
                      <a:pt x="1198848" y="598489"/>
                      <a:pt x="1196977" y="600359"/>
                      <a:pt x="1197601" y="604723"/>
                    </a:cubicBezTo>
                    <a:close/>
                    <a:moveTo>
                      <a:pt x="1071045" y="628413"/>
                    </a:moveTo>
                    <a:cubicBezTo>
                      <a:pt x="1069175" y="627790"/>
                      <a:pt x="1068552" y="629660"/>
                      <a:pt x="1067305" y="629660"/>
                    </a:cubicBezTo>
                    <a:cubicBezTo>
                      <a:pt x="1066682" y="629660"/>
                      <a:pt x="1064811" y="627166"/>
                      <a:pt x="1064811" y="627166"/>
                    </a:cubicBezTo>
                    <a:cubicBezTo>
                      <a:pt x="1062317" y="627166"/>
                      <a:pt x="1061071" y="629036"/>
                      <a:pt x="1058577" y="628413"/>
                    </a:cubicBezTo>
                    <a:cubicBezTo>
                      <a:pt x="1056707" y="627790"/>
                      <a:pt x="1054836" y="627166"/>
                      <a:pt x="1053590" y="625919"/>
                    </a:cubicBezTo>
                    <a:cubicBezTo>
                      <a:pt x="1047979" y="624672"/>
                      <a:pt x="1048602" y="628413"/>
                      <a:pt x="1044862" y="628413"/>
                    </a:cubicBezTo>
                    <a:cubicBezTo>
                      <a:pt x="1044238" y="621555"/>
                      <a:pt x="1036134" y="630283"/>
                      <a:pt x="1034887" y="624672"/>
                    </a:cubicBezTo>
                    <a:cubicBezTo>
                      <a:pt x="1029899" y="629036"/>
                      <a:pt x="1023665" y="624049"/>
                      <a:pt x="1018054" y="625919"/>
                    </a:cubicBezTo>
                    <a:cubicBezTo>
                      <a:pt x="1016807" y="625919"/>
                      <a:pt x="1016807" y="627790"/>
                      <a:pt x="1016807" y="628413"/>
                    </a:cubicBezTo>
                    <a:cubicBezTo>
                      <a:pt x="1013067" y="627166"/>
                      <a:pt x="1009326" y="626543"/>
                      <a:pt x="1008079" y="623426"/>
                    </a:cubicBezTo>
                    <a:cubicBezTo>
                      <a:pt x="999351" y="624672"/>
                      <a:pt x="994988" y="619685"/>
                      <a:pt x="988753" y="622179"/>
                    </a:cubicBezTo>
                    <a:cubicBezTo>
                      <a:pt x="988753" y="620932"/>
                      <a:pt x="988130" y="618438"/>
                      <a:pt x="987506" y="618438"/>
                    </a:cubicBezTo>
                    <a:cubicBezTo>
                      <a:pt x="986883" y="618438"/>
                      <a:pt x="983766" y="617191"/>
                      <a:pt x="983766" y="617191"/>
                    </a:cubicBezTo>
                    <a:cubicBezTo>
                      <a:pt x="981272" y="619685"/>
                      <a:pt x="983142" y="615944"/>
                      <a:pt x="980025" y="615944"/>
                    </a:cubicBezTo>
                    <a:cubicBezTo>
                      <a:pt x="978778" y="615944"/>
                      <a:pt x="978778" y="612204"/>
                      <a:pt x="977532" y="612204"/>
                    </a:cubicBezTo>
                    <a:cubicBezTo>
                      <a:pt x="976908" y="612204"/>
                      <a:pt x="974414" y="614698"/>
                      <a:pt x="972544" y="614698"/>
                    </a:cubicBezTo>
                    <a:cubicBezTo>
                      <a:pt x="971921" y="614698"/>
                      <a:pt x="970674" y="610334"/>
                      <a:pt x="967557" y="613451"/>
                    </a:cubicBezTo>
                    <a:cubicBezTo>
                      <a:pt x="968180" y="607840"/>
                      <a:pt x="960699" y="609710"/>
                      <a:pt x="958829" y="607217"/>
                    </a:cubicBezTo>
                    <a:cubicBezTo>
                      <a:pt x="957582" y="607840"/>
                      <a:pt x="956335" y="608463"/>
                      <a:pt x="956335" y="609710"/>
                    </a:cubicBezTo>
                    <a:cubicBezTo>
                      <a:pt x="955088" y="608463"/>
                      <a:pt x="954465" y="607217"/>
                      <a:pt x="953841" y="605970"/>
                    </a:cubicBezTo>
                    <a:cubicBezTo>
                      <a:pt x="950101" y="607217"/>
                      <a:pt x="948854" y="604723"/>
                      <a:pt x="946360" y="603476"/>
                    </a:cubicBezTo>
                    <a:cubicBezTo>
                      <a:pt x="945113" y="602853"/>
                      <a:pt x="941996" y="602853"/>
                      <a:pt x="942620" y="599735"/>
                    </a:cubicBezTo>
                    <a:cubicBezTo>
                      <a:pt x="940749" y="599735"/>
                      <a:pt x="938256" y="599735"/>
                      <a:pt x="936385" y="599735"/>
                    </a:cubicBezTo>
                    <a:cubicBezTo>
                      <a:pt x="937009" y="596618"/>
                      <a:pt x="933892" y="595995"/>
                      <a:pt x="932645" y="594748"/>
                    </a:cubicBezTo>
                    <a:cubicBezTo>
                      <a:pt x="932645" y="594748"/>
                      <a:pt x="930151" y="591631"/>
                      <a:pt x="928904" y="591007"/>
                    </a:cubicBezTo>
                    <a:cubicBezTo>
                      <a:pt x="928281" y="590384"/>
                      <a:pt x="926411" y="591631"/>
                      <a:pt x="926411" y="591007"/>
                    </a:cubicBezTo>
                    <a:cubicBezTo>
                      <a:pt x="925787" y="590384"/>
                      <a:pt x="925787" y="589137"/>
                      <a:pt x="925164" y="588514"/>
                    </a:cubicBezTo>
                    <a:cubicBezTo>
                      <a:pt x="924540" y="587890"/>
                      <a:pt x="923294" y="589137"/>
                      <a:pt x="922670" y="588514"/>
                    </a:cubicBezTo>
                    <a:cubicBezTo>
                      <a:pt x="922047" y="587890"/>
                      <a:pt x="923294" y="586020"/>
                      <a:pt x="922670" y="586020"/>
                    </a:cubicBezTo>
                    <a:cubicBezTo>
                      <a:pt x="920800" y="584773"/>
                      <a:pt x="918306" y="586643"/>
                      <a:pt x="917683" y="584773"/>
                    </a:cubicBezTo>
                    <a:cubicBezTo>
                      <a:pt x="917683" y="583526"/>
                      <a:pt x="917683" y="582280"/>
                      <a:pt x="917683" y="581033"/>
                    </a:cubicBezTo>
                    <a:cubicBezTo>
                      <a:pt x="917059" y="578539"/>
                      <a:pt x="913942" y="579786"/>
                      <a:pt x="912695" y="578539"/>
                    </a:cubicBezTo>
                    <a:cubicBezTo>
                      <a:pt x="910825" y="577292"/>
                      <a:pt x="910825" y="573552"/>
                      <a:pt x="908955" y="572305"/>
                    </a:cubicBezTo>
                    <a:cubicBezTo>
                      <a:pt x="906461" y="572928"/>
                      <a:pt x="905838" y="571681"/>
                      <a:pt x="903967" y="571058"/>
                    </a:cubicBezTo>
                    <a:cubicBezTo>
                      <a:pt x="903967" y="563577"/>
                      <a:pt x="903344" y="562953"/>
                      <a:pt x="902721" y="557966"/>
                    </a:cubicBezTo>
                    <a:cubicBezTo>
                      <a:pt x="902721" y="554225"/>
                      <a:pt x="898980" y="556096"/>
                      <a:pt x="897733" y="555472"/>
                    </a:cubicBezTo>
                    <a:cubicBezTo>
                      <a:pt x="897110" y="554849"/>
                      <a:pt x="893992" y="551732"/>
                      <a:pt x="893992" y="551732"/>
                    </a:cubicBezTo>
                    <a:cubicBezTo>
                      <a:pt x="893369" y="550485"/>
                      <a:pt x="895863" y="549861"/>
                      <a:pt x="893992" y="546744"/>
                    </a:cubicBezTo>
                    <a:cubicBezTo>
                      <a:pt x="889005" y="548615"/>
                      <a:pt x="889629" y="544874"/>
                      <a:pt x="887758" y="543004"/>
                    </a:cubicBezTo>
                    <a:cubicBezTo>
                      <a:pt x="886511" y="541133"/>
                      <a:pt x="885888" y="541757"/>
                      <a:pt x="885265" y="539263"/>
                    </a:cubicBezTo>
                    <a:cubicBezTo>
                      <a:pt x="884641" y="538016"/>
                      <a:pt x="883394" y="537393"/>
                      <a:pt x="882771" y="536146"/>
                    </a:cubicBezTo>
                    <a:cubicBezTo>
                      <a:pt x="883394" y="535523"/>
                      <a:pt x="883394" y="534276"/>
                      <a:pt x="884641" y="534276"/>
                    </a:cubicBezTo>
                    <a:cubicBezTo>
                      <a:pt x="884641" y="535523"/>
                      <a:pt x="885888" y="534899"/>
                      <a:pt x="887135" y="534276"/>
                    </a:cubicBezTo>
                    <a:cubicBezTo>
                      <a:pt x="887135" y="532405"/>
                      <a:pt x="889629" y="533029"/>
                      <a:pt x="889629" y="531782"/>
                    </a:cubicBezTo>
                    <a:cubicBezTo>
                      <a:pt x="885888" y="532405"/>
                      <a:pt x="887135" y="529288"/>
                      <a:pt x="885888" y="528041"/>
                    </a:cubicBezTo>
                    <a:cubicBezTo>
                      <a:pt x="885265" y="528041"/>
                      <a:pt x="884641" y="527418"/>
                      <a:pt x="884641" y="527418"/>
                    </a:cubicBezTo>
                    <a:cubicBezTo>
                      <a:pt x="885265" y="526795"/>
                      <a:pt x="885888" y="526171"/>
                      <a:pt x="887758" y="526795"/>
                    </a:cubicBezTo>
                    <a:cubicBezTo>
                      <a:pt x="885888" y="524301"/>
                      <a:pt x="887135" y="518067"/>
                      <a:pt x="885265" y="514950"/>
                    </a:cubicBezTo>
                    <a:cubicBezTo>
                      <a:pt x="888382" y="514326"/>
                      <a:pt x="887135" y="509962"/>
                      <a:pt x="887758" y="504975"/>
                    </a:cubicBezTo>
                    <a:cubicBezTo>
                      <a:pt x="887758" y="504975"/>
                      <a:pt x="889005" y="504975"/>
                      <a:pt x="889005" y="503728"/>
                    </a:cubicBezTo>
                    <a:cubicBezTo>
                      <a:pt x="889005" y="503104"/>
                      <a:pt x="889005" y="501858"/>
                      <a:pt x="889005" y="500611"/>
                    </a:cubicBezTo>
                    <a:cubicBezTo>
                      <a:pt x="890252" y="500611"/>
                      <a:pt x="890875" y="500611"/>
                      <a:pt x="891499" y="499987"/>
                    </a:cubicBezTo>
                    <a:cubicBezTo>
                      <a:pt x="893992" y="502481"/>
                      <a:pt x="892746" y="504351"/>
                      <a:pt x="893369" y="509962"/>
                    </a:cubicBezTo>
                    <a:cubicBezTo>
                      <a:pt x="897733" y="510586"/>
                      <a:pt x="899603" y="509339"/>
                      <a:pt x="902097" y="508715"/>
                    </a:cubicBezTo>
                    <a:cubicBezTo>
                      <a:pt x="903344" y="510586"/>
                      <a:pt x="903344" y="513703"/>
                      <a:pt x="904591" y="514950"/>
                    </a:cubicBezTo>
                    <a:cubicBezTo>
                      <a:pt x="907084" y="514950"/>
                      <a:pt x="908331" y="514950"/>
                      <a:pt x="908331" y="517443"/>
                    </a:cubicBezTo>
                    <a:cubicBezTo>
                      <a:pt x="908331" y="518690"/>
                      <a:pt x="908955" y="518067"/>
                      <a:pt x="909578" y="518690"/>
                    </a:cubicBezTo>
                    <a:cubicBezTo>
                      <a:pt x="910202" y="519313"/>
                      <a:pt x="910202" y="521807"/>
                      <a:pt x="910825" y="522431"/>
                    </a:cubicBezTo>
                    <a:cubicBezTo>
                      <a:pt x="912072" y="523677"/>
                      <a:pt x="915812" y="521807"/>
                      <a:pt x="915812" y="523677"/>
                    </a:cubicBezTo>
                    <a:cubicBezTo>
                      <a:pt x="915812" y="525548"/>
                      <a:pt x="913942" y="525548"/>
                      <a:pt x="914566" y="527418"/>
                    </a:cubicBezTo>
                    <a:cubicBezTo>
                      <a:pt x="919553" y="528665"/>
                      <a:pt x="921423" y="533029"/>
                      <a:pt x="922047" y="537393"/>
                    </a:cubicBezTo>
                    <a:cubicBezTo>
                      <a:pt x="923917" y="537393"/>
                      <a:pt x="925164" y="538016"/>
                      <a:pt x="924540" y="539887"/>
                    </a:cubicBezTo>
                    <a:cubicBezTo>
                      <a:pt x="927034" y="539887"/>
                      <a:pt x="928281" y="539887"/>
                      <a:pt x="929528" y="541133"/>
                    </a:cubicBezTo>
                    <a:cubicBezTo>
                      <a:pt x="928904" y="546744"/>
                      <a:pt x="933892" y="546121"/>
                      <a:pt x="933268" y="551108"/>
                    </a:cubicBezTo>
                    <a:cubicBezTo>
                      <a:pt x="938256" y="550485"/>
                      <a:pt x="938256" y="554225"/>
                      <a:pt x="943243" y="553602"/>
                    </a:cubicBezTo>
                    <a:cubicBezTo>
                      <a:pt x="943243" y="552978"/>
                      <a:pt x="943243" y="552978"/>
                      <a:pt x="943243" y="552355"/>
                    </a:cubicBezTo>
                    <a:cubicBezTo>
                      <a:pt x="943867" y="554225"/>
                      <a:pt x="944490" y="556719"/>
                      <a:pt x="943867" y="559213"/>
                    </a:cubicBezTo>
                    <a:cubicBezTo>
                      <a:pt x="948231" y="559836"/>
                      <a:pt x="948231" y="564824"/>
                      <a:pt x="951348" y="566694"/>
                    </a:cubicBezTo>
                    <a:cubicBezTo>
                      <a:pt x="953841" y="560460"/>
                      <a:pt x="955712" y="568564"/>
                      <a:pt x="958829" y="565447"/>
                    </a:cubicBezTo>
                    <a:cubicBezTo>
                      <a:pt x="960076" y="564200"/>
                      <a:pt x="960699" y="564200"/>
                      <a:pt x="962569" y="565447"/>
                    </a:cubicBezTo>
                    <a:cubicBezTo>
                      <a:pt x="963193" y="566070"/>
                      <a:pt x="964440" y="566070"/>
                      <a:pt x="965063" y="566694"/>
                    </a:cubicBezTo>
                    <a:cubicBezTo>
                      <a:pt x="965686" y="564200"/>
                      <a:pt x="967557" y="563577"/>
                      <a:pt x="967557" y="560460"/>
                    </a:cubicBezTo>
                    <a:cubicBezTo>
                      <a:pt x="962569" y="561706"/>
                      <a:pt x="964440" y="556719"/>
                      <a:pt x="963816" y="555472"/>
                    </a:cubicBezTo>
                    <a:cubicBezTo>
                      <a:pt x="962569" y="553602"/>
                      <a:pt x="959452" y="553602"/>
                      <a:pt x="960076" y="551732"/>
                    </a:cubicBezTo>
                    <a:cubicBezTo>
                      <a:pt x="958829" y="551732"/>
                      <a:pt x="957582" y="551732"/>
                      <a:pt x="956335" y="551732"/>
                    </a:cubicBezTo>
                    <a:cubicBezTo>
                      <a:pt x="954465" y="548615"/>
                      <a:pt x="951971" y="546121"/>
                      <a:pt x="950101" y="543004"/>
                    </a:cubicBezTo>
                    <a:cubicBezTo>
                      <a:pt x="945113" y="544874"/>
                      <a:pt x="946360" y="544874"/>
                      <a:pt x="940126" y="544251"/>
                    </a:cubicBezTo>
                    <a:cubicBezTo>
                      <a:pt x="941373" y="538016"/>
                      <a:pt x="937009" y="537393"/>
                      <a:pt x="936385" y="532405"/>
                    </a:cubicBezTo>
                    <a:cubicBezTo>
                      <a:pt x="935762" y="530535"/>
                      <a:pt x="935139" y="531159"/>
                      <a:pt x="934515" y="532405"/>
                    </a:cubicBezTo>
                    <a:cubicBezTo>
                      <a:pt x="933892" y="531159"/>
                      <a:pt x="933268" y="529912"/>
                      <a:pt x="933268" y="528041"/>
                    </a:cubicBezTo>
                    <a:cubicBezTo>
                      <a:pt x="930775" y="529288"/>
                      <a:pt x="931398" y="526171"/>
                      <a:pt x="930775" y="525548"/>
                    </a:cubicBezTo>
                    <a:cubicBezTo>
                      <a:pt x="929528" y="524301"/>
                      <a:pt x="927034" y="525548"/>
                      <a:pt x="927034" y="523054"/>
                    </a:cubicBezTo>
                    <a:cubicBezTo>
                      <a:pt x="927658" y="521184"/>
                      <a:pt x="925787" y="520560"/>
                      <a:pt x="925787" y="519313"/>
                    </a:cubicBezTo>
                    <a:cubicBezTo>
                      <a:pt x="925787" y="516820"/>
                      <a:pt x="923294" y="516196"/>
                      <a:pt x="923294" y="514326"/>
                    </a:cubicBezTo>
                    <a:cubicBezTo>
                      <a:pt x="923294" y="511832"/>
                      <a:pt x="920800" y="511209"/>
                      <a:pt x="919553" y="510586"/>
                    </a:cubicBezTo>
                    <a:cubicBezTo>
                      <a:pt x="918930" y="509962"/>
                      <a:pt x="919553" y="508715"/>
                      <a:pt x="919553" y="508092"/>
                    </a:cubicBezTo>
                    <a:cubicBezTo>
                      <a:pt x="919553" y="508092"/>
                      <a:pt x="918306" y="508092"/>
                      <a:pt x="918306" y="508092"/>
                    </a:cubicBezTo>
                    <a:cubicBezTo>
                      <a:pt x="918306" y="508092"/>
                      <a:pt x="917059" y="504351"/>
                      <a:pt x="917059" y="504351"/>
                    </a:cubicBezTo>
                    <a:cubicBezTo>
                      <a:pt x="916436" y="502481"/>
                      <a:pt x="917059" y="502481"/>
                      <a:pt x="915812" y="501858"/>
                    </a:cubicBezTo>
                    <a:cubicBezTo>
                      <a:pt x="915189" y="501234"/>
                      <a:pt x="916436" y="499987"/>
                      <a:pt x="915812" y="499364"/>
                    </a:cubicBezTo>
                    <a:cubicBezTo>
                      <a:pt x="915189" y="498117"/>
                      <a:pt x="913942" y="498740"/>
                      <a:pt x="913319" y="496870"/>
                    </a:cubicBezTo>
                    <a:cubicBezTo>
                      <a:pt x="912695" y="495000"/>
                      <a:pt x="913942" y="492506"/>
                      <a:pt x="913319" y="490636"/>
                    </a:cubicBezTo>
                    <a:cubicBezTo>
                      <a:pt x="910202" y="489389"/>
                      <a:pt x="907708" y="487519"/>
                      <a:pt x="908331" y="483155"/>
                    </a:cubicBezTo>
                    <a:cubicBezTo>
                      <a:pt x="902721" y="485025"/>
                      <a:pt x="902097" y="480038"/>
                      <a:pt x="900850" y="479414"/>
                    </a:cubicBezTo>
                    <a:cubicBezTo>
                      <a:pt x="897733" y="478167"/>
                      <a:pt x="895863" y="479414"/>
                      <a:pt x="894616" y="478167"/>
                    </a:cubicBezTo>
                    <a:cubicBezTo>
                      <a:pt x="893992" y="478167"/>
                      <a:pt x="893992" y="477544"/>
                      <a:pt x="893369" y="477544"/>
                    </a:cubicBezTo>
                    <a:cubicBezTo>
                      <a:pt x="893369" y="476921"/>
                      <a:pt x="892746" y="476297"/>
                      <a:pt x="891499" y="476297"/>
                    </a:cubicBezTo>
                    <a:cubicBezTo>
                      <a:pt x="891499" y="476297"/>
                      <a:pt x="891499" y="476297"/>
                      <a:pt x="890875" y="476297"/>
                    </a:cubicBezTo>
                    <a:cubicBezTo>
                      <a:pt x="890875" y="473180"/>
                      <a:pt x="887758" y="473180"/>
                      <a:pt x="885265" y="471933"/>
                    </a:cubicBezTo>
                    <a:cubicBezTo>
                      <a:pt x="885265" y="471933"/>
                      <a:pt x="885265" y="471933"/>
                      <a:pt x="885265" y="471933"/>
                    </a:cubicBezTo>
                    <a:cubicBezTo>
                      <a:pt x="885265" y="471933"/>
                      <a:pt x="885265" y="471933"/>
                      <a:pt x="885265" y="471933"/>
                    </a:cubicBezTo>
                    <a:cubicBezTo>
                      <a:pt x="884641" y="471310"/>
                      <a:pt x="884018" y="471310"/>
                      <a:pt x="883394" y="470063"/>
                    </a:cubicBezTo>
                    <a:cubicBezTo>
                      <a:pt x="882771" y="470686"/>
                      <a:pt x="882771" y="471310"/>
                      <a:pt x="882147" y="471933"/>
                    </a:cubicBezTo>
                    <a:cubicBezTo>
                      <a:pt x="882147" y="471933"/>
                      <a:pt x="881524" y="471933"/>
                      <a:pt x="881524" y="471933"/>
                    </a:cubicBezTo>
                    <a:cubicBezTo>
                      <a:pt x="881524" y="471933"/>
                      <a:pt x="881524" y="471933"/>
                      <a:pt x="881524" y="471933"/>
                    </a:cubicBezTo>
                    <a:cubicBezTo>
                      <a:pt x="878407" y="473180"/>
                      <a:pt x="874666" y="468193"/>
                      <a:pt x="872796" y="471933"/>
                    </a:cubicBezTo>
                    <a:cubicBezTo>
                      <a:pt x="874043" y="471933"/>
                      <a:pt x="874043" y="473180"/>
                      <a:pt x="872796" y="471933"/>
                    </a:cubicBezTo>
                    <a:cubicBezTo>
                      <a:pt x="872173" y="470686"/>
                      <a:pt x="869679" y="476297"/>
                      <a:pt x="867809" y="474427"/>
                    </a:cubicBezTo>
                    <a:cubicBezTo>
                      <a:pt x="867185" y="468816"/>
                      <a:pt x="859081" y="471310"/>
                      <a:pt x="861574" y="462582"/>
                    </a:cubicBezTo>
                    <a:cubicBezTo>
                      <a:pt x="857210" y="463829"/>
                      <a:pt x="855964" y="460088"/>
                      <a:pt x="854093" y="462582"/>
                    </a:cubicBezTo>
                    <a:cubicBezTo>
                      <a:pt x="853470" y="460088"/>
                      <a:pt x="851600" y="458218"/>
                      <a:pt x="850353" y="456348"/>
                    </a:cubicBezTo>
                    <a:cubicBezTo>
                      <a:pt x="848482" y="455724"/>
                      <a:pt x="847236" y="454477"/>
                      <a:pt x="845365" y="453854"/>
                    </a:cubicBezTo>
                    <a:cubicBezTo>
                      <a:pt x="846612" y="449490"/>
                      <a:pt x="842248" y="451360"/>
                      <a:pt x="841625" y="448866"/>
                    </a:cubicBezTo>
                    <a:cubicBezTo>
                      <a:pt x="842248" y="448866"/>
                      <a:pt x="842872" y="448866"/>
                      <a:pt x="842872" y="447620"/>
                    </a:cubicBezTo>
                    <a:cubicBezTo>
                      <a:pt x="839131" y="447620"/>
                      <a:pt x="834767" y="444502"/>
                      <a:pt x="831027" y="447620"/>
                    </a:cubicBezTo>
                    <a:cubicBezTo>
                      <a:pt x="829156" y="445126"/>
                      <a:pt x="828533" y="441385"/>
                      <a:pt x="827286" y="438268"/>
                    </a:cubicBezTo>
                    <a:cubicBezTo>
                      <a:pt x="828533" y="438892"/>
                      <a:pt x="830403" y="439515"/>
                      <a:pt x="832273" y="439515"/>
                    </a:cubicBezTo>
                    <a:cubicBezTo>
                      <a:pt x="834767" y="439515"/>
                      <a:pt x="835391" y="438268"/>
                      <a:pt x="837261" y="438268"/>
                    </a:cubicBezTo>
                    <a:cubicBezTo>
                      <a:pt x="839131" y="444502"/>
                      <a:pt x="844118" y="442632"/>
                      <a:pt x="849106" y="440762"/>
                    </a:cubicBezTo>
                    <a:cubicBezTo>
                      <a:pt x="850353" y="440762"/>
                      <a:pt x="850353" y="442009"/>
                      <a:pt x="850353" y="443256"/>
                    </a:cubicBezTo>
                    <a:cubicBezTo>
                      <a:pt x="854093" y="443879"/>
                      <a:pt x="854093" y="440138"/>
                      <a:pt x="857834" y="440762"/>
                    </a:cubicBezTo>
                    <a:cubicBezTo>
                      <a:pt x="860328" y="449490"/>
                      <a:pt x="869055" y="443256"/>
                      <a:pt x="872173" y="450737"/>
                    </a:cubicBezTo>
                    <a:cubicBezTo>
                      <a:pt x="875290" y="449490"/>
                      <a:pt x="876537" y="450737"/>
                      <a:pt x="879030" y="450113"/>
                    </a:cubicBezTo>
                    <a:cubicBezTo>
                      <a:pt x="879030" y="450737"/>
                      <a:pt x="879030" y="451360"/>
                      <a:pt x="879030" y="452607"/>
                    </a:cubicBezTo>
                    <a:cubicBezTo>
                      <a:pt x="884018" y="451360"/>
                      <a:pt x="885888" y="457594"/>
                      <a:pt x="889005" y="453854"/>
                    </a:cubicBezTo>
                    <a:cubicBezTo>
                      <a:pt x="890252" y="456971"/>
                      <a:pt x="891499" y="458841"/>
                      <a:pt x="891499" y="462582"/>
                    </a:cubicBezTo>
                    <a:cubicBezTo>
                      <a:pt x="897733" y="460088"/>
                      <a:pt x="895239" y="466946"/>
                      <a:pt x="896486" y="467569"/>
                    </a:cubicBezTo>
                    <a:cubicBezTo>
                      <a:pt x="898357" y="468816"/>
                      <a:pt x="900227" y="466946"/>
                      <a:pt x="901474" y="468816"/>
                    </a:cubicBezTo>
                    <a:cubicBezTo>
                      <a:pt x="902097" y="470063"/>
                      <a:pt x="900227" y="470686"/>
                      <a:pt x="900227" y="471310"/>
                    </a:cubicBezTo>
                    <a:cubicBezTo>
                      <a:pt x="902097" y="471310"/>
                      <a:pt x="904591" y="471310"/>
                      <a:pt x="906461" y="471310"/>
                    </a:cubicBezTo>
                    <a:cubicBezTo>
                      <a:pt x="906461" y="477544"/>
                      <a:pt x="912072" y="478791"/>
                      <a:pt x="911448" y="485649"/>
                    </a:cubicBezTo>
                    <a:cubicBezTo>
                      <a:pt x="915189" y="485025"/>
                      <a:pt x="917059" y="486895"/>
                      <a:pt x="916436" y="490636"/>
                    </a:cubicBezTo>
                    <a:cubicBezTo>
                      <a:pt x="922670" y="490013"/>
                      <a:pt x="925787" y="492506"/>
                      <a:pt x="928281" y="495623"/>
                    </a:cubicBezTo>
                    <a:cubicBezTo>
                      <a:pt x="928281" y="498117"/>
                      <a:pt x="928281" y="499364"/>
                      <a:pt x="927034" y="500611"/>
                    </a:cubicBezTo>
                    <a:cubicBezTo>
                      <a:pt x="929528" y="500611"/>
                      <a:pt x="930151" y="501858"/>
                      <a:pt x="929528" y="504351"/>
                    </a:cubicBezTo>
                    <a:cubicBezTo>
                      <a:pt x="933268" y="503104"/>
                      <a:pt x="936385" y="505598"/>
                      <a:pt x="937009" y="505598"/>
                    </a:cubicBezTo>
                    <a:cubicBezTo>
                      <a:pt x="940126" y="505598"/>
                      <a:pt x="939503" y="509962"/>
                      <a:pt x="940749" y="510586"/>
                    </a:cubicBezTo>
                    <a:cubicBezTo>
                      <a:pt x="941373" y="511209"/>
                      <a:pt x="943867" y="509962"/>
                      <a:pt x="944490" y="510586"/>
                    </a:cubicBezTo>
                    <a:cubicBezTo>
                      <a:pt x="944490" y="510586"/>
                      <a:pt x="945737" y="513079"/>
                      <a:pt x="945737" y="513079"/>
                    </a:cubicBezTo>
                    <a:cubicBezTo>
                      <a:pt x="946360" y="513703"/>
                      <a:pt x="944490" y="514950"/>
                      <a:pt x="944490" y="515573"/>
                    </a:cubicBezTo>
                    <a:cubicBezTo>
                      <a:pt x="946984" y="515573"/>
                      <a:pt x="950724" y="514326"/>
                      <a:pt x="949477" y="518067"/>
                    </a:cubicBezTo>
                    <a:cubicBezTo>
                      <a:pt x="952595" y="517443"/>
                      <a:pt x="954465" y="516196"/>
                      <a:pt x="958205" y="516820"/>
                    </a:cubicBezTo>
                    <a:cubicBezTo>
                      <a:pt x="960076" y="509339"/>
                      <a:pt x="968804" y="508715"/>
                      <a:pt x="973791" y="503728"/>
                    </a:cubicBezTo>
                    <a:cubicBezTo>
                      <a:pt x="971297" y="506222"/>
                      <a:pt x="973791" y="507468"/>
                      <a:pt x="976285" y="507468"/>
                    </a:cubicBezTo>
                    <a:cubicBezTo>
                      <a:pt x="976285" y="509339"/>
                      <a:pt x="978778" y="512456"/>
                      <a:pt x="980025" y="514950"/>
                    </a:cubicBezTo>
                    <a:cubicBezTo>
                      <a:pt x="976908" y="524301"/>
                      <a:pt x="987506" y="526795"/>
                      <a:pt x="987506" y="536769"/>
                    </a:cubicBezTo>
                    <a:cubicBezTo>
                      <a:pt x="990000" y="536769"/>
                      <a:pt x="992494" y="536769"/>
                      <a:pt x="994988" y="536769"/>
                    </a:cubicBezTo>
                    <a:cubicBezTo>
                      <a:pt x="996234" y="538016"/>
                      <a:pt x="996234" y="539887"/>
                      <a:pt x="996234" y="541757"/>
                    </a:cubicBezTo>
                    <a:cubicBezTo>
                      <a:pt x="1001222" y="541133"/>
                      <a:pt x="1002469" y="544251"/>
                      <a:pt x="1004962" y="545497"/>
                    </a:cubicBezTo>
                    <a:cubicBezTo>
                      <a:pt x="1004962" y="551732"/>
                      <a:pt x="1008703" y="554225"/>
                      <a:pt x="1009950" y="559836"/>
                    </a:cubicBezTo>
                    <a:cubicBezTo>
                      <a:pt x="1012443" y="559836"/>
                      <a:pt x="1012443" y="557966"/>
                      <a:pt x="1014937" y="558589"/>
                    </a:cubicBezTo>
                    <a:cubicBezTo>
                      <a:pt x="1014937" y="561083"/>
                      <a:pt x="1016184" y="561706"/>
                      <a:pt x="1017431" y="562330"/>
                    </a:cubicBezTo>
                    <a:cubicBezTo>
                      <a:pt x="1020548" y="563577"/>
                      <a:pt x="1021795" y="556719"/>
                      <a:pt x="1023665" y="561083"/>
                    </a:cubicBezTo>
                    <a:cubicBezTo>
                      <a:pt x="1025535" y="562330"/>
                      <a:pt x="1023665" y="561706"/>
                      <a:pt x="1022418" y="561083"/>
                    </a:cubicBezTo>
                    <a:cubicBezTo>
                      <a:pt x="1021171" y="561083"/>
                      <a:pt x="1021795" y="562953"/>
                      <a:pt x="1022418" y="563577"/>
                    </a:cubicBezTo>
                    <a:cubicBezTo>
                      <a:pt x="1024289" y="565447"/>
                      <a:pt x="1022418" y="564200"/>
                      <a:pt x="1021171" y="564824"/>
                    </a:cubicBezTo>
                    <a:cubicBezTo>
                      <a:pt x="1018054" y="566694"/>
                      <a:pt x="1022418" y="567317"/>
                      <a:pt x="1022418" y="571058"/>
                    </a:cubicBezTo>
                    <a:cubicBezTo>
                      <a:pt x="1026782" y="570434"/>
                      <a:pt x="1027406" y="567317"/>
                      <a:pt x="1031146" y="569811"/>
                    </a:cubicBezTo>
                    <a:cubicBezTo>
                      <a:pt x="1028029" y="574798"/>
                      <a:pt x="1033640" y="574798"/>
                      <a:pt x="1032393" y="581656"/>
                    </a:cubicBezTo>
                    <a:cubicBezTo>
                      <a:pt x="1036757" y="584773"/>
                      <a:pt x="1040498" y="577916"/>
                      <a:pt x="1044238" y="580409"/>
                    </a:cubicBezTo>
                    <a:cubicBezTo>
                      <a:pt x="1044238" y="581656"/>
                      <a:pt x="1042991" y="581033"/>
                      <a:pt x="1042991" y="580409"/>
                    </a:cubicBezTo>
                    <a:cubicBezTo>
                      <a:pt x="1039874" y="583526"/>
                      <a:pt x="1045485" y="589137"/>
                      <a:pt x="1050472" y="587890"/>
                    </a:cubicBezTo>
                    <a:cubicBezTo>
                      <a:pt x="1049849" y="591631"/>
                      <a:pt x="1052343" y="592878"/>
                      <a:pt x="1052966" y="595371"/>
                    </a:cubicBezTo>
                    <a:cubicBezTo>
                      <a:pt x="1056083" y="598489"/>
                      <a:pt x="1060447" y="600359"/>
                      <a:pt x="1061694" y="604099"/>
                    </a:cubicBezTo>
                    <a:cubicBezTo>
                      <a:pt x="1063564" y="604099"/>
                      <a:pt x="1065435" y="604099"/>
                      <a:pt x="1065435" y="605346"/>
                    </a:cubicBezTo>
                    <a:cubicBezTo>
                      <a:pt x="1069175" y="606593"/>
                      <a:pt x="1068552" y="603476"/>
                      <a:pt x="1071669" y="604099"/>
                    </a:cubicBezTo>
                    <a:cubicBezTo>
                      <a:pt x="1071669" y="605346"/>
                      <a:pt x="1073539" y="605346"/>
                      <a:pt x="1074163" y="605346"/>
                    </a:cubicBezTo>
                    <a:cubicBezTo>
                      <a:pt x="1073539" y="608463"/>
                      <a:pt x="1076656" y="607840"/>
                      <a:pt x="1075409" y="611581"/>
                    </a:cubicBezTo>
                    <a:cubicBezTo>
                      <a:pt x="1076656" y="615321"/>
                      <a:pt x="1079773" y="617815"/>
                      <a:pt x="1080397" y="621555"/>
                    </a:cubicBezTo>
                    <a:cubicBezTo>
                      <a:pt x="1076656" y="623426"/>
                      <a:pt x="1068552" y="620932"/>
                      <a:pt x="1071045" y="628413"/>
                    </a:cubicBezTo>
                    <a:close/>
                    <a:moveTo>
                      <a:pt x="823545" y="574175"/>
                    </a:moveTo>
                    <a:cubicBezTo>
                      <a:pt x="820428" y="574798"/>
                      <a:pt x="822299" y="570434"/>
                      <a:pt x="819805" y="570434"/>
                    </a:cubicBezTo>
                    <a:cubicBezTo>
                      <a:pt x="817935" y="569811"/>
                      <a:pt x="817311" y="568564"/>
                      <a:pt x="817311" y="566694"/>
                    </a:cubicBezTo>
                    <a:cubicBezTo>
                      <a:pt x="814194" y="568564"/>
                      <a:pt x="811700" y="570434"/>
                      <a:pt x="811077" y="565447"/>
                    </a:cubicBezTo>
                    <a:cubicBezTo>
                      <a:pt x="811077" y="565447"/>
                      <a:pt x="807336" y="571058"/>
                      <a:pt x="807336" y="566694"/>
                    </a:cubicBezTo>
                    <a:cubicBezTo>
                      <a:pt x="807336" y="561706"/>
                      <a:pt x="804843" y="569811"/>
                      <a:pt x="802349" y="567941"/>
                    </a:cubicBezTo>
                    <a:cubicBezTo>
                      <a:pt x="801102" y="567317"/>
                      <a:pt x="801726" y="565447"/>
                      <a:pt x="801102" y="564200"/>
                    </a:cubicBezTo>
                    <a:cubicBezTo>
                      <a:pt x="799855" y="562330"/>
                      <a:pt x="797362" y="561706"/>
                      <a:pt x="796115" y="560460"/>
                    </a:cubicBezTo>
                    <a:cubicBezTo>
                      <a:pt x="794244" y="561083"/>
                      <a:pt x="793621" y="562330"/>
                      <a:pt x="793621" y="564200"/>
                    </a:cubicBezTo>
                    <a:cubicBezTo>
                      <a:pt x="791751" y="564200"/>
                      <a:pt x="789880" y="564200"/>
                      <a:pt x="789880" y="565447"/>
                    </a:cubicBezTo>
                    <a:cubicBezTo>
                      <a:pt x="788010" y="564200"/>
                      <a:pt x="785516" y="563577"/>
                      <a:pt x="786140" y="560460"/>
                    </a:cubicBezTo>
                    <a:cubicBezTo>
                      <a:pt x="783023" y="561083"/>
                      <a:pt x="781152" y="560460"/>
                      <a:pt x="779906" y="559213"/>
                    </a:cubicBezTo>
                    <a:cubicBezTo>
                      <a:pt x="778035" y="558589"/>
                      <a:pt x="777412" y="560460"/>
                      <a:pt x="777412" y="561706"/>
                    </a:cubicBezTo>
                    <a:cubicBezTo>
                      <a:pt x="774295" y="559836"/>
                      <a:pt x="774918" y="559213"/>
                      <a:pt x="771178" y="560460"/>
                    </a:cubicBezTo>
                    <a:cubicBezTo>
                      <a:pt x="770554" y="557966"/>
                      <a:pt x="768684" y="557343"/>
                      <a:pt x="768684" y="554225"/>
                    </a:cubicBezTo>
                    <a:cubicBezTo>
                      <a:pt x="764943" y="552978"/>
                      <a:pt x="765567" y="556096"/>
                      <a:pt x="762450" y="555472"/>
                    </a:cubicBezTo>
                    <a:cubicBezTo>
                      <a:pt x="762450" y="551732"/>
                      <a:pt x="760579" y="552978"/>
                      <a:pt x="762450" y="550485"/>
                    </a:cubicBezTo>
                    <a:cubicBezTo>
                      <a:pt x="759333" y="551108"/>
                      <a:pt x="758086" y="549861"/>
                      <a:pt x="758709" y="546744"/>
                    </a:cubicBezTo>
                    <a:cubicBezTo>
                      <a:pt x="751851" y="546744"/>
                      <a:pt x="746864" y="543627"/>
                      <a:pt x="745617" y="538016"/>
                    </a:cubicBezTo>
                    <a:cubicBezTo>
                      <a:pt x="740630" y="538640"/>
                      <a:pt x="740630" y="533652"/>
                      <a:pt x="738136" y="531782"/>
                    </a:cubicBezTo>
                    <a:cubicBezTo>
                      <a:pt x="733149" y="536146"/>
                      <a:pt x="731902" y="526171"/>
                      <a:pt x="728161" y="530535"/>
                    </a:cubicBezTo>
                    <a:cubicBezTo>
                      <a:pt x="725668" y="528041"/>
                      <a:pt x="721927" y="526795"/>
                      <a:pt x="720680" y="523054"/>
                    </a:cubicBezTo>
                    <a:cubicBezTo>
                      <a:pt x="719433" y="522431"/>
                      <a:pt x="716940" y="523677"/>
                      <a:pt x="715693" y="523054"/>
                    </a:cubicBezTo>
                    <a:cubicBezTo>
                      <a:pt x="715069" y="523054"/>
                      <a:pt x="716316" y="520560"/>
                      <a:pt x="715693" y="520560"/>
                    </a:cubicBezTo>
                    <a:cubicBezTo>
                      <a:pt x="715069" y="519937"/>
                      <a:pt x="713822" y="521184"/>
                      <a:pt x="713199" y="520560"/>
                    </a:cubicBezTo>
                    <a:cubicBezTo>
                      <a:pt x="711952" y="519313"/>
                      <a:pt x="712576" y="516820"/>
                      <a:pt x="708212" y="518067"/>
                    </a:cubicBezTo>
                    <a:cubicBezTo>
                      <a:pt x="709459" y="513703"/>
                      <a:pt x="707588" y="511832"/>
                      <a:pt x="703224" y="513079"/>
                    </a:cubicBezTo>
                    <a:cubicBezTo>
                      <a:pt x="702601" y="509339"/>
                      <a:pt x="700731" y="507468"/>
                      <a:pt x="699484" y="504351"/>
                    </a:cubicBezTo>
                    <a:cubicBezTo>
                      <a:pt x="696367" y="504975"/>
                      <a:pt x="695120" y="506845"/>
                      <a:pt x="695743" y="501858"/>
                    </a:cubicBezTo>
                    <a:cubicBezTo>
                      <a:pt x="692626" y="501234"/>
                      <a:pt x="693249" y="504351"/>
                      <a:pt x="689509" y="503104"/>
                    </a:cubicBezTo>
                    <a:cubicBezTo>
                      <a:pt x="690132" y="499364"/>
                      <a:pt x="688262" y="498740"/>
                      <a:pt x="688262" y="495623"/>
                    </a:cubicBezTo>
                    <a:cubicBezTo>
                      <a:pt x="682028" y="496870"/>
                      <a:pt x="680781" y="493753"/>
                      <a:pt x="678287" y="491883"/>
                    </a:cubicBezTo>
                    <a:cubicBezTo>
                      <a:pt x="678911" y="486895"/>
                      <a:pt x="677664" y="485025"/>
                      <a:pt x="675794" y="483155"/>
                    </a:cubicBezTo>
                    <a:cubicBezTo>
                      <a:pt x="671430" y="486895"/>
                      <a:pt x="671430" y="480038"/>
                      <a:pt x="667066" y="483155"/>
                    </a:cubicBezTo>
                    <a:cubicBezTo>
                      <a:pt x="666442" y="480038"/>
                      <a:pt x="665819" y="477544"/>
                      <a:pt x="664572" y="475674"/>
                    </a:cubicBezTo>
                    <a:cubicBezTo>
                      <a:pt x="660831" y="476297"/>
                      <a:pt x="661455" y="477544"/>
                      <a:pt x="657091" y="475674"/>
                    </a:cubicBezTo>
                    <a:cubicBezTo>
                      <a:pt x="656467" y="475674"/>
                      <a:pt x="657091" y="474427"/>
                      <a:pt x="655844" y="474427"/>
                    </a:cubicBezTo>
                    <a:cubicBezTo>
                      <a:pt x="654597" y="474427"/>
                      <a:pt x="653974" y="471310"/>
                      <a:pt x="653350" y="470686"/>
                    </a:cubicBezTo>
                    <a:cubicBezTo>
                      <a:pt x="652727" y="470686"/>
                      <a:pt x="650856" y="472557"/>
                      <a:pt x="649610" y="471933"/>
                    </a:cubicBezTo>
                    <a:cubicBezTo>
                      <a:pt x="648986" y="469439"/>
                      <a:pt x="645869" y="467569"/>
                      <a:pt x="648363" y="465699"/>
                    </a:cubicBezTo>
                    <a:cubicBezTo>
                      <a:pt x="645246" y="465075"/>
                      <a:pt x="645869" y="468193"/>
                      <a:pt x="642129" y="466946"/>
                    </a:cubicBezTo>
                    <a:cubicBezTo>
                      <a:pt x="641505" y="465075"/>
                      <a:pt x="640258" y="463829"/>
                      <a:pt x="639635" y="461958"/>
                    </a:cubicBezTo>
                    <a:cubicBezTo>
                      <a:pt x="638388" y="462582"/>
                      <a:pt x="637765" y="463829"/>
                      <a:pt x="635894" y="463205"/>
                    </a:cubicBezTo>
                    <a:cubicBezTo>
                      <a:pt x="635894" y="463205"/>
                      <a:pt x="635894" y="460712"/>
                      <a:pt x="635894" y="460712"/>
                    </a:cubicBezTo>
                    <a:cubicBezTo>
                      <a:pt x="634647" y="459465"/>
                      <a:pt x="630907" y="461335"/>
                      <a:pt x="629660" y="460712"/>
                    </a:cubicBezTo>
                    <a:cubicBezTo>
                      <a:pt x="630907" y="455724"/>
                      <a:pt x="626543" y="456971"/>
                      <a:pt x="624673" y="455724"/>
                    </a:cubicBezTo>
                    <a:cubicBezTo>
                      <a:pt x="622802" y="454477"/>
                      <a:pt x="623426" y="450737"/>
                      <a:pt x="618438" y="451984"/>
                    </a:cubicBezTo>
                    <a:cubicBezTo>
                      <a:pt x="619062" y="450113"/>
                      <a:pt x="617815" y="449490"/>
                      <a:pt x="616568" y="449490"/>
                    </a:cubicBezTo>
                    <a:cubicBezTo>
                      <a:pt x="615945" y="448243"/>
                      <a:pt x="615321" y="446996"/>
                      <a:pt x="615321" y="445126"/>
                    </a:cubicBezTo>
                    <a:cubicBezTo>
                      <a:pt x="615321" y="445126"/>
                      <a:pt x="615945" y="444502"/>
                      <a:pt x="615945" y="444502"/>
                    </a:cubicBezTo>
                    <a:cubicBezTo>
                      <a:pt x="615321" y="444502"/>
                      <a:pt x="615321" y="444502"/>
                      <a:pt x="615321" y="444502"/>
                    </a:cubicBezTo>
                    <a:cubicBezTo>
                      <a:pt x="615321" y="443256"/>
                      <a:pt x="614698" y="442009"/>
                      <a:pt x="614698" y="440762"/>
                    </a:cubicBezTo>
                    <a:cubicBezTo>
                      <a:pt x="616568" y="440762"/>
                      <a:pt x="617815" y="440138"/>
                      <a:pt x="618438" y="439515"/>
                    </a:cubicBezTo>
                    <a:cubicBezTo>
                      <a:pt x="617815" y="437021"/>
                      <a:pt x="620309" y="436398"/>
                      <a:pt x="618438" y="435775"/>
                    </a:cubicBezTo>
                    <a:cubicBezTo>
                      <a:pt x="619062" y="436398"/>
                      <a:pt x="616568" y="437021"/>
                      <a:pt x="617192" y="435775"/>
                    </a:cubicBezTo>
                    <a:cubicBezTo>
                      <a:pt x="617192" y="435151"/>
                      <a:pt x="619685" y="433904"/>
                      <a:pt x="619685" y="434528"/>
                    </a:cubicBezTo>
                    <a:cubicBezTo>
                      <a:pt x="619685" y="433281"/>
                      <a:pt x="617815" y="431410"/>
                      <a:pt x="617192" y="428293"/>
                    </a:cubicBezTo>
                    <a:cubicBezTo>
                      <a:pt x="617192" y="427047"/>
                      <a:pt x="617815" y="425176"/>
                      <a:pt x="617192" y="424553"/>
                    </a:cubicBezTo>
                    <a:cubicBezTo>
                      <a:pt x="617192" y="423929"/>
                      <a:pt x="614698" y="423929"/>
                      <a:pt x="614698" y="423306"/>
                    </a:cubicBezTo>
                    <a:cubicBezTo>
                      <a:pt x="614698" y="423306"/>
                      <a:pt x="614074" y="422059"/>
                      <a:pt x="614074" y="421436"/>
                    </a:cubicBezTo>
                    <a:cubicBezTo>
                      <a:pt x="614698" y="421436"/>
                      <a:pt x="615321" y="421436"/>
                      <a:pt x="615945" y="422059"/>
                    </a:cubicBezTo>
                    <a:cubicBezTo>
                      <a:pt x="617192" y="422683"/>
                      <a:pt x="619685" y="426423"/>
                      <a:pt x="620932" y="423306"/>
                    </a:cubicBezTo>
                    <a:cubicBezTo>
                      <a:pt x="622802" y="423929"/>
                      <a:pt x="620932" y="425800"/>
                      <a:pt x="619685" y="425800"/>
                    </a:cubicBezTo>
                    <a:cubicBezTo>
                      <a:pt x="621555" y="428917"/>
                      <a:pt x="622802" y="427670"/>
                      <a:pt x="625919" y="427047"/>
                    </a:cubicBezTo>
                    <a:cubicBezTo>
                      <a:pt x="625296" y="428293"/>
                      <a:pt x="627166" y="430787"/>
                      <a:pt x="628413" y="432034"/>
                    </a:cubicBezTo>
                    <a:cubicBezTo>
                      <a:pt x="629037" y="432657"/>
                      <a:pt x="630907" y="431410"/>
                      <a:pt x="630907" y="432034"/>
                    </a:cubicBezTo>
                    <a:cubicBezTo>
                      <a:pt x="631530" y="432657"/>
                      <a:pt x="633401" y="437021"/>
                      <a:pt x="635894" y="437021"/>
                    </a:cubicBezTo>
                    <a:cubicBezTo>
                      <a:pt x="637765" y="437021"/>
                      <a:pt x="636518" y="437645"/>
                      <a:pt x="637141" y="438268"/>
                    </a:cubicBezTo>
                    <a:cubicBezTo>
                      <a:pt x="638388" y="438892"/>
                      <a:pt x="639635" y="437021"/>
                      <a:pt x="639635" y="437021"/>
                    </a:cubicBezTo>
                    <a:cubicBezTo>
                      <a:pt x="640258" y="437645"/>
                      <a:pt x="641505" y="438892"/>
                      <a:pt x="642129" y="439515"/>
                    </a:cubicBezTo>
                    <a:cubicBezTo>
                      <a:pt x="643375" y="440762"/>
                      <a:pt x="644622" y="442009"/>
                      <a:pt x="648363" y="442009"/>
                    </a:cubicBezTo>
                    <a:cubicBezTo>
                      <a:pt x="649610" y="443256"/>
                      <a:pt x="649610" y="445126"/>
                      <a:pt x="649610" y="446996"/>
                    </a:cubicBezTo>
                    <a:cubicBezTo>
                      <a:pt x="650233" y="448866"/>
                      <a:pt x="652727" y="447620"/>
                      <a:pt x="653974" y="448243"/>
                    </a:cubicBezTo>
                    <a:cubicBezTo>
                      <a:pt x="653974" y="449490"/>
                      <a:pt x="654597" y="450737"/>
                      <a:pt x="654597" y="452607"/>
                    </a:cubicBezTo>
                    <a:cubicBezTo>
                      <a:pt x="655220" y="452607"/>
                      <a:pt x="655844" y="452607"/>
                      <a:pt x="656467" y="452607"/>
                    </a:cubicBezTo>
                    <a:cubicBezTo>
                      <a:pt x="657714" y="453230"/>
                      <a:pt x="658961" y="453854"/>
                      <a:pt x="659584" y="456348"/>
                    </a:cubicBezTo>
                    <a:cubicBezTo>
                      <a:pt x="660208" y="455724"/>
                      <a:pt x="660831" y="455724"/>
                      <a:pt x="660831" y="455724"/>
                    </a:cubicBezTo>
                    <a:cubicBezTo>
                      <a:pt x="661455" y="456971"/>
                      <a:pt x="662078" y="457594"/>
                      <a:pt x="663325" y="458218"/>
                    </a:cubicBezTo>
                    <a:cubicBezTo>
                      <a:pt x="663325" y="455101"/>
                      <a:pt x="665195" y="459465"/>
                      <a:pt x="668312" y="458218"/>
                    </a:cubicBezTo>
                    <a:cubicBezTo>
                      <a:pt x="669559" y="459465"/>
                      <a:pt x="670806" y="461335"/>
                      <a:pt x="671430" y="463205"/>
                    </a:cubicBezTo>
                    <a:cubicBezTo>
                      <a:pt x="672676" y="463205"/>
                      <a:pt x="673300" y="463205"/>
                      <a:pt x="673923" y="463205"/>
                    </a:cubicBezTo>
                    <a:cubicBezTo>
                      <a:pt x="673923" y="463829"/>
                      <a:pt x="673923" y="463829"/>
                      <a:pt x="673923" y="464452"/>
                    </a:cubicBezTo>
                    <a:cubicBezTo>
                      <a:pt x="675170" y="463829"/>
                      <a:pt x="675794" y="464452"/>
                      <a:pt x="676417" y="464452"/>
                    </a:cubicBezTo>
                    <a:cubicBezTo>
                      <a:pt x="678287" y="466322"/>
                      <a:pt x="679534" y="468816"/>
                      <a:pt x="683898" y="468193"/>
                    </a:cubicBezTo>
                    <a:cubicBezTo>
                      <a:pt x="683898" y="468193"/>
                      <a:pt x="683898" y="468193"/>
                      <a:pt x="683898" y="468193"/>
                    </a:cubicBezTo>
                    <a:cubicBezTo>
                      <a:pt x="682651" y="468193"/>
                      <a:pt x="682651" y="470063"/>
                      <a:pt x="682651" y="471933"/>
                    </a:cubicBezTo>
                    <a:cubicBezTo>
                      <a:pt x="683898" y="471310"/>
                      <a:pt x="685145" y="471310"/>
                      <a:pt x="685768" y="470686"/>
                    </a:cubicBezTo>
                    <a:cubicBezTo>
                      <a:pt x="687015" y="471310"/>
                      <a:pt x="688262" y="471933"/>
                      <a:pt x="688262" y="474427"/>
                    </a:cubicBezTo>
                    <a:cubicBezTo>
                      <a:pt x="689509" y="474427"/>
                      <a:pt x="689509" y="473803"/>
                      <a:pt x="689509" y="473180"/>
                    </a:cubicBezTo>
                    <a:cubicBezTo>
                      <a:pt x="692626" y="473803"/>
                      <a:pt x="688262" y="475050"/>
                      <a:pt x="690756" y="476921"/>
                    </a:cubicBezTo>
                    <a:cubicBezTo>
                      <a:pt x="692626" y="476921"/>
                      <a:pt x="695120" y="476921"/>
                      <a:pt x="696990" y="476921"/>
                    </a:cubicBezTo>
                    <a:cubicBezTo>
                      <a:pt x="697613" y="480038"/>
                      <a:pt x="700107" y="481285"/>
                      <a:pt x="701977" y="483155"/>
                    </a:cubicBezTo>
                    <a:cubicBezTo>
                      <a:pt x="703224" y="483155"/>
                      <a:pt x="702601" y="481908"/>
                      <a:pt x="701977" y="481908"/>
                    </a:cubicBezTo>
                    <a:cubicBezTo>
                      <a:pt x="702601" y="479414"/>
                      <a:pt x="703848" y="481285"/>
                      <a:pt x="704471" y="481908"/>
                    </a:cubicBezTo>
                    <a:cubicBezTo>
                      <a:pt x="704471" y="481908"/>
                      <a:pt x="706965" y="484402"/>
                      <a:pt x="706965" y="484402"/>
                    </a:cubicBezTo>
                    <a:cubicBezTo>
                      <a:pt x="706965" y="485025"/>
                      <a:pt x="706341" y="486272"/>
                      <a:pt x="706965" y="486895"/>
                    </a:cubicBezTo>
                    <a:cubicBezTo>
                      <a:pt x="709459" y="490013"/>
                      <a:pt x="711952" y="491883"/>
                      <a:pt x="714446" y="493130"/>
                    </a:cubicBezTo>
                    <a:cubicBezTo>
                      <a:pt x="715693" y="493130"/>
                      <a:pt x="715693" y="490636"/>
                      <a:pt x="715693" y="489389"/>
                    </a:cubicBezTo>
                    <a:cubicBezTo>
                      <a:pt x="716940" y="490013"/>
                      <a:pt x="717563" y="493130"/>
                      <a:pt x="718186" y="490636"/>
                    </a:cubicBezTo>
                    <a:cubicBezTo>
                      <a:pt x="721927" y="495000"/>
                      <a:pt x="728161" y="497494"/>
                      <a:pt x="732525" y="500611"/>
                    </a:cubicBezTo>
                    <a:cubicBezTo>
                      <a:pt x="731278" y="505598"/>
                      <a:pt x="735642" y="504975"/>
                      <a:pt x="736266" y="508092"/>
                    </a:cubicBezTo>
                    <a:cubicBezTo>
                      <a:pt x="736889" y="507468"/>
                      <a:pt x="737513" y="507468"/>
                      <a:pt x="737513" y="506845"/>
                    </a:cubicBezTo>
                    <a:cubicBezTo>
                      <a:pt x="738760" y="507468"/>
                      <a:pt x="739383" y="508715"/>
                      <a:pt x="738760" y="510586"/>
                    </a:cubicBezTo>
                    <a:cubicBezTo>
                      <a:pt x="739383" y="510586"/>
                      <a:pt x="740630" y="510586"/>
                      <a:pt x="741253" y="510586"/>
                    </a:cubicBezTo>
                    <a:cubicBezTo>
                      <a:pt x="741877" y="511209"/>
                      <a:pt x="742500" y="511832"/>
                      <a:pt x="742500" y="513079"/>
                    </a:cubicBezTo>
                    <a:cubicBezTo>
                      <a:pt x="743123" y="513079"/>
                      <a:pt x="744370" y="513079"/>
                      <a:pt x="744994" y="513079"/>
                    </a:cubicBezTo>
                    <a:cubicBezTo>
                      <a:pt x="745617" y="514950"/>
                      <a:pt x="746864" y="514950"/>
                      <a:pt x="747487" y="515573"/>
                    </a:cubicBezTo>
                    <a:cubicBezTo>
                      <a:pt x="748734" y="516196"/>
                      <a:pt x="749358" y="517443"/>
                      <a:pt x="749981" y="518067"/>
                    </a:cubicBezTo>
                    <a:cubicBezTo>
                      <a:pt x="749981" y="516820"/>
                      <a:pt x="751228" y="516820"/>
                      <a:pt x="751851" y="516820"/>
                    </a:cubicBezTo>
                    <a:cubicBezTo>
                      <a:pt x="753098" y="518690"/>
                      <a:pt x="754345" y="520560"/>
                      <a:pt x="756215" y="521807"/>
                    </a:cubicBezTo>
                    <a:cubicBezTo>
                      <a:pt x="756215" y="521807"/>
                      <a:pt x="756839" y="521807"/>
                      <a:pt x="756839" y="521184"/>
                    </a:cubicBezTo>
                    <a:cubicBezTo>
                      <a:pt x="756839" y="521184"/>
                      <a:pt x="756839" y="521184"/>
                      <a:pt x="757462" y="521807"/>
                    </a:cubicBezTo>
                    <a:cubicBezTo>
                      <a:pt x="757462" y="521807"/>
                      <a:pt x="757462" y="521184"/>
                      <a:pt x="757462" y="521184"/>
                    </a:cubicBezTo>
                    <a:cubicBezTo>
                      <a:pt x="758086" y="521184"/>
                      <a:pt x="758086" y="521184"/>
                      <a:pt x="758709" y="521184"/>
                    </a:cubicBezTo>
                    <a:cubicBezTo>
                      <a:pt x="759956" y="521807"/>
                      <a:pt x="761203" y="523677"/>
                      <a:pt x="761203" y="524301"/>
                    </a:cubicBezTo>
                    <a:cubicBezTo>
                      <a:pt x="761826" y="524301"/>
                      <a:pt x="763073" y="524301"/>
                      <a:pt x="763697" y="524301"/>
                    </a:cubicBezTo>
                    <a:cubicBezTo>
                      <a:pt x="763073" y="524924"/>
                      <a:pt x="762450" y="525548"/>
                      <a:pt x="762450" y="526795"/>
                    </a:cubicBezTo>
                    <a:cubicBezTo>
                      <a:pt x="763697" y="529288"/>
                      <a:pt x="766190" y="527418"/>
                      <a:pt x="763697" y="530535"/>
                    </a:cubicBezTo>
                    <a:cubicBezTo>
                      <a:pt x="766190" y="530535"/>
                      <a:pt x="766190" y="528665"/>
                      <a:pt x="768684" y="529288"/>
                    </a:cubicBezTo>
                    <a:cubicBezTo>
                      <a:pt x="771801" y="534276"/>
                      <a:pt x="774295" y="533652"/>
                      <a:pt x="780529" y="534276"/>
                    </a:cubicBezTo>
                    <a:cubicBezTo>
                      <a:pt x="786140" y="538640"/>
                      <a:pt x="791127" y="543004"/>
                      <a:pt x="796115" y="547368"/>
                    </a:cubicBezTo>
                    <a:cubicBezTo>
                      <a:pt x="797362" y="547368"/>
                      <a:pt x="797362" y="544874"/>
                      <a:pt x="797362" y="543627"/>
                    </a:cubicBezTo>
                    <a:cubicBezTo>
                      <a:pt x="799855" y="544874"/>
                      <a:pt x="803596" y="544874"/>
                      <a:pt x="802349" y="549861"/>
                    </a:cubicBezTo>
                    <a:cubicBezTo>
                      <a:pt x="804843" y="549238"/>
                      <a:pt x="807336" y="550485"/>
                      <a:pt x="808583" y="552355"/>
                    </a:cubicBezTo>
                    <a:cubicBezTo>
                      <a:pt x="809207" y="552978"/>
                      <a:pt x="809207" y="555472"/>
                      <a:pt x="809830" y="556096"/>
                    </a:cubicBezTo>
                    <a:cubicBezTo>
                      <a:pt x="810453" y="556719"/>
                      <a:pt x="812324" y="555472"/>
                      <a:pt x="812324" y="556096"/>
                    </a:cubicBezTo>
                    <a:cubicBezTo>
                      <a:pt x="812947" y="557343"/>
                      <a:pt x="813571" y="559836"/>
                      <a:pt x="816064" y="559836"/>
                    </a:cubicBezTo>
                    <a:cubicBezTo>
                      <a:pt x="817311" y="559836"/>
                      <a:pt x="816688" y="562330"/>
                      <a:pt x="818558" y="562330"/>
                    </a:cubicBezTo>
                    <a:cubicBezTo>
                      <a:pt x="819181" y="559213"/>
                      <a:pt x="821052" y="564200"/>
                      <a:pt x="821052" y="566070"/>
                    </a:cubicBezTo>
                    <a:cubicBezTo>
                      <a:pt x="822299" y="566070"/>
                      <a:pt x="823545" y="566070"/>
                      <a:pt x="823545" y="567317"/>
                    </a:cubicBezTo>
                    <a:cubicBezTo>
                      <a:pt x="823545" y="569188"/>
                      <a:pt x="824792" y="567317"/>
                      <a:pt x="824792" y="567317"/>
                    </a:cubicBezTo>
                    <a:cubicBezTo>
                      <a:pt x="827286" y="567941"/>
                      <a:pt x="828533" y="572305"/>
                      <a:pt x="829780" y="569811"/>
                    </a:cubicBezTo>
                    <a:cubicBezTo>
                      <a:pt x="831650" y="570434"/>
                      <a:pt x="830403" y="572928"/>
                      <a:pt x="828533" y="572305"/>
                    </a:cubicBezTo>
                    <a:cubicBezTo>
                      <a:pt x="826663" y="573552"/>
                      <a:pt x="823545" y="572305"/>
                      <a:pt x="823545" y="574175"/>
                    </a:cubicBezTo>
                    <a:close/>
                    <a:moveTo>
                      <a:pt x="674547" y="542380"/>
                    </a:moveTo>
                    <a:cubicBezTo>
                      <a:pt x="674547" y="542380"/>
                      <a:pt x="673300" y="539887"/>
                      <a:pt x="673300" y="539887"/>
                    </a:cubicBezTo>
                    <a:cubicBezTo>
                      <a:pt x="672676" y="539887"/>
                      <a:pt x="670806" y="540510"/>
                      <a:pt x="670806" y="539887"/>
                    </a:cubicBezTo>
                    <a:cubicBezTo>
                      <a:pt x="669559" y="538016"/>
                      <a:pt x="670183" y="534899"/>
                      <a:pt x="668312" y="533652"/>
                    </a:cubicBezTo>
                    <a:cubicBezTo>
                      <a:pt x="667066" y="534276"/>
                      <a:pt x="666442" y="534899"/>
                      <a:pt x="664572" y="534899"/>
                    </a:cubicBezTo>
                    <a:cubicBezTo>
                      <a:pt x="662702" y="530535"/>
                      <a:pt x="660208" y="526795"/>
                      <a:pt x="654597" y="527418"/>
                    </a:cubicBezTo>
                    <a:cubicBezTo>
                      <a:pt x="654597" y="526171"/>
                      <a:pt x="654597" y="524924"/>
                      <a:pt x="653350" y="524924"/>
                    </a:cubicBezTo>
                    <a:cubicBezTo>
                      <a:pt x="652727" y="521807"/>
                      <a:pt x="657091" y="523677"/>
                      <a:pt x="657091" y="521184"/>
                    </a:cubicBezTo>
                    <a:cubicBezTo>
                      <a:pt x="657714" y="519313"/>
                      <a:pt x="660208" y="519937"/>
                      <a:pt x="662078" y="519937"/>
                    </a:cubicBezTo>
                    <a:cubicBezTo>
                      <a:pt x="661455" y="523054"/>
                      <a:pt x="662078" y="524924"/>
                      <a:pt x="663325" y="526171"/>
                    </a:cubicBezTo>
                    <a:cubicBezTo>
                      <a:pt x="665819" y="526795"/>
                      <a:pt x="667066" y="519937"/>
                      <a:pt x="668312" y="523677"/>
                    </a:cubicBezTo>
                    <a:cubicBezTo>
                      <a:pt x="668936" y="528665"/>
                      <a:pt x="673300" y="528665"/>
                      <a:pt x="672053" y="535523"/>
                    </a:cubicBezTo>
                    <a:cubicBezTo>
                      <a:pt x="678287" y="536146"/>
                      <a:pt x="677664" y="536146"/>
                      <a:pt x="682028" y="534276"/>
                    </a:cubicBezTo>
                    <a:cubicBezTo>
                      <a:pt x="683898" y="537393"/>
                      <a:pt x="686392" y="539887"/>
                      <a:pt x="688262" y="543004"/>
                    </a:cubicBezTo>
                    <a:cubicBezTo>
                      <a:pt x="689509" y="543004"/>
                      <a:pt x="690756" y="543004"/>
                      <a:pt x="692003" y="543004"/>
                    </a:cubicBezTo>
                    <a:cubicBezTo>
                      <a:pt x="691379" y="545497"/>
                      <a:pt x="695120" y="544874"/>
                      <a:pt x="695743" y="546744"/>
                    </a:cubicBezTo>
                    <a:cubicBezTo>
                      <a:pt x="696367" y="547991"/>
                      <a:pt x="695120" y="552978"/>
                      <a:pt x="699484" y="551732"/>
                    </a:cubicBezTo>
                    <a:cubicBezTo>
                      <a:pt x="699484" y="554849"/>
                      <a:pt x="697613" y="555472"/>
                      <a:pt x="696990" y="557966"/>
                    </a:cubicBezTo>
                    <a:cubicBezTo>
                      <a:pt x="696367" y="557343"/>
                      <a:pt x="695120" y="557343"/>
                      <a:pt x="694496" y="556719"/>
                    </a:cubicBezTo>
                    <a:cubicBezTo>
                      <a:pt x="692626" y="555472"/>
                      <a:pt x="692003" y="555472"/>
                      <a:pt x="690756" y="556719"/>
                    </a:cubicBezTo>
                    <a:cubicBezTo>
                      <a:pt x="687639" y="559836"/>
                      <a:pt x="685768" y="551732"/>
                      <a:pt x="683275" y="557966"/>
                    </a:cubicBezTo>
                    <a:cubicBezTo>
                      <a:pt x="680157" y="556096"/>
                      <a:pt x="680157" y="551108"/>
                      <a:pt x="675794" y="550485"/>
                    </a:cubicBezTo>
                    <a:cubicBezTo>
                      <a:pt x="676417" y="546744"/>
                      <a:pt x="675794" y="544251"/>
                      <a:pt x="674547" y="542380"/>
                    </a:cubicBezTo>
                    <a:close/>
                    <a:moveTo>
                      <a:pt x="589761" y="547368"/>
                    </a:moveTo>
                    <a:cubicBezTo>
                      <a:pt x="588514" y="544874"/>
                      <a:pt x="589761" y="539887"/>
                      <a:pt x="584773" y="541133"/>
                    </a:cubicBezTo>
                    <a:cubicBezTo>
                      <a:pt x="587891" y="537393"/>
                      <a:pt x="582903" y="532405"/>
                      <a:pt x="577292" y="533652"/>
                    </a:cubicBezTo>
                    <a:cubicBezTo>
                      <a:pt x="579163" y="530535"/>
                      <a:pt x="574175" y="530535"/>
                      <a:pt x="573552" y="529912"/>
                    </a:cubicBezTo>
                    <a:cubicBezTo>
                      <a:pt x="572928" y="529288"/>
                      <a:pt x="574799" y="528041"/>
                      <a:pt x="574799" y="528665"/>
                    </a:cubicBezTo>
                    <a:cubicBezTo>
                      <a:pt x="572305" y="525548"/>
                      <a:pt x="571681" y="526795"/>
                      <a:pt x="569811" y="523677"/>
                    </a:cubicBezTo>
                    <a:cubicBezTo>
                      <a:pt x="566694" y="525548"/>
                      <a:pt x="563577" y="520560"/>
                      <a:pt x="563577" y="523677"/>
                    </a:cubicBezTo>
                    <a:cubicBezTo>
                      <a:pt x="562330" y="524301"/>
                      <a:pt x="562953" y="521807"/>
                      <a:pt x="562330" y="521184"/>
                    </a:cubicBezTo>
                    <a:cubicBezTo>
                      <a:pt x="562330" y="521184"/>
                      <a:pt x="559836" y="521184"/>
                      <a:pt x="559836" y="521184"/>
                    </a:cubicBezTo>
                    <a:cubicBezTo>
                      <a:pt x="559836" y="520560"/>
                      <a:pt x="561707" y="519937"/>
                      <a:pt x="561083" y="518690"/>
                    </a:cubicBezTo>
                    <a:cubicBezTo>
                      <a:pt x="559213" y="518690"/>
                      <a:pt x="557966" y="518690"/>
                      <a:pt x="556096" y="518690"/>
                    </a:cubicBezTo>
                    <a:cubicBezTo>
                      <a:pt x="557343" y="517443"/>
                      <a:pt x="557343" y="515573"/>
                      <a:pt x="557343" y="513703"/>
                    </a:cubicBezTo>
                    <a:cubicBezTo>
                      <a:pt x="553602" y="512456"/>
                      <a:pt x="554226" y="515573"/>
                      <a:pt x="551108" y="514950"/>
                    </a:cubicBezTo>
                    <a:cubicBezTo>
                      <a:pt x="551108" y="513703"/>
                      <a:pt x="549862" y="513703"/>
                      <a:pt x="549862" y="512456"/>
                    </a:cubicBezTo>
                    <a:cubicBezTo>
                      <a:pt x="549862" y="511832"/>
                      <a:pt x="551108" y="510586"/>
                      <a:pt x="551108" y="511209"/>
                    </a:cubicBezTo>
                    <a:cubicBezTo>
                      <a:pt x="549862" y="508715"/>
                      <a:pt x="546744" y="510586"/>
                      <a:pt x="547368" y="506222"/>
                    </a:cubicBezTo>
                    <a:cubicBezTo>
                      <a:pt x="544874" y="504351"/>
                      <a:pt x="540510" y="503728"/>
                      <a:pt x="539887" y="499987"/>
                    </a:cubicBezTo>
                    <a:cubicBezTo>
                      <a:pt x="535523" y="501234"/>
                      <a:pt x="534899" y="498117"/>
                      <a:pt x="531159" y="498740"/>
                    </a:cubicBezTo>
                    <a:cubicBezTo>
                      <a:pt x="533029" y="495000"/>
                      <a:pt x="528042" y="496247"/>
                      <a:pt x="527418" y="495000"/>
                    </a:cubicBezTo>
                    <a:cubicBezTo>
                      <a:pt x="526171" y="493130"/>
                      <a:pt x="528042" y="490636"/>
                      <a:pt x="526171" y="490013"/>
                    </a:cubicBezTo>
                    <a:cubicBezTo>
                      <a:pt x="524301" y="490013"/>
                      <a:pt x="523054" y="490013"/>
                      <a:pt x="521184" y="490013"/>
                    </a:cubicBezTo>
                    <a:cubicBezTo>
                      <a:pt x="522431" y="485025"/>
                      <a:pt x="518067" y="486272"/>
                      <a:pt x="518690" y="482531"/>
                    </a:cubicBezTo>
                    <a:cubicBezTo>
                      <a:pt x="515573" y="482531"/>
                      <a:pt x="512456" y="482531"/>
                      <a:pt x="509962" y="482531"/>
                    </a:cubicBezTo>
                    <a:cubicBezTo>
                      <a:pt x="511209" y="477544"/>
                      <a:pt x="506845" y="478167"/>
                      <a:pt x="506222" y="475050"/>
                    </a:cubicBezTo>
                    <a:cubicBezTo>
                      <a:pt x="500611" y="479414"/>
                      <a:pt x="496247" y="472557"/>
                      <a:pt x="490636" y="472557"/>
                    </a:cubicBezTo>
                    <a:cubicBezTo>
                      <a:pt x="491260" y="469439"/>
                      <a:pt x="490636" y="467569"/>
                      <a:pt x="489389" y="466322"/>
                    </a:cubicBezTo>
                    <a:cubicBezTo>
                      <a:pt x="485649" y="465699"/>
                      <a:pt x="486895" y="468816"/>
                      <a:pt x="484402" y="468816"/>
                    </a:cubicBezTo>
                    <a:cubicBezTo>
                      <a:pt x="484402" y="470686"/>
                      <a:pt x="480661" y="469439"/>
                      <a:pt x="480661" y="471310"/>
                    </a:cubicBezTo>
                    <a:cubicBezTo>
                      <a:pt x="478791" y="470686"/>
                      <a:pt x="480661" y="470063"/>
                      <a:pt x="480661" y="468816"/>
                    </a:cubicBezTo>
                    <a:cubicBezTo>
                      <a:pt x="477544" y="467569"/>
                      <a:pt x="479414" y="471310"/>
                      <a:pt x="478168" y="472557"/>
                    </a:cubicBezTo>
                    <a:cubicBezTo>
                      <a:pt x="476921" y="473803"/>
                      <a:pt x="474427" y="475050"/>
                      <a:pt x="473180" y="476297"/>
                    </a:cubicBezTo>
                    <a:cubicBezTo>
                      <a:pt x="472557" y="476921"/>
                      <a:pt x="473804" y="478791"/>
                      <a:pt x="473180" y="478791"/>
                    </a:cubicBezTo>
                    <a:cubicBezTo>
                      <a:pt x="473180" y="478791"/>
                      <a:pt x="471933" y="478791"/>
                      <a:pt x="471933" y="478791"/>
                    </a:cubicBezTo>
                    <a:cubicBezTo>
                      <a:pt x="471933" y="479414"/>
                      <a:pt x="472557" y="481285"/>
                      <a:pt x="471933" y="481285"/>
                    </a:cubicBezTo>
                    <a:cubicBezTo>
                      <a:pt x="468193" y="480661"/>
                      <a:pt x="467569" y="480661"/>
                      <a:pt x="466946" y="481908"/>
                    </a:cubicBezTo>
                    <a:cubicBezTo>
                      <a:pt x="466322" y="483155"/>
                      <a:pt x="465076" y="484402"/>
                      <a:pt x="465699" y="488142"/>
                    </a:cubicBezTo>
                    <a:cubicBezTo>
                      <a:pt x="465699" y="488766"/>
                      <a:pt x="467569" y="489389"/>
                      <a:pt x="465699" y="489389"/>
                    </a:cubicBezTo>
                    <a:cubicBezTo>
                      <a:pt x="465699" y="491883"/>
                      <a:pt x="468193" y="490636"/>
                      <a:pt x="469440" y="491883"/>
                    </a:cubicBezTo>
                    <a:cubicBezTo>
                      <a:pt x="470063" y="492506"/>
                      <a:pt x="469440" y="495623"/>
                      <a:pt x="471933" y="494376"/>
                    </a:cubicBezTo>
                    <a:cubicBezTo>
                      <a:pt x="471933" y="495623"/>
                      <a:pt x="471933" y="496870"/>
                      <a:pt x="473180" y="496870"/>
                    </a:cubicBezTo>
                    <a:cubicBezTo>
                      <a:pt x="473804" y="503104"/>
                      <a:pt x="474427" y="501234"/>
                      <a:pt x="474427" y="508715"/>
                    </a:cubicBezTo>
                    <a:cubicBezTo>
                      <a:pt x="475674" y="511209"/>
                      <a:pt x="477544" y="513079"/>
                      <a:pt x="481908" y="512456"/>
                    </a:cubicBezTo>
                    <a:cubicBezTo>
                      <a:pt x="481908" y="518067"/>
                      <a:pt x="488142" y="516196"/>
                      <a:pt x="486895" y="522431"/>
                    </a:cubicBezTo>
                    <a:cubicBezTo>
                      <a:pt x="488142" y="521807"/>
                      <a:pt x="488766" y="521184"/>
                      <a:pt x="490636" y="521184"/>
                    </a:cubicBezTo>
                    <a:cubicBezTo>
                      <a:pt x="491260" y="523677"/>
                      <a:pt x="491260" y="526795"/>
                      <a:pt x="494377" y="526171"/>
                    </a:cubicBezTo>
                    <a:cubicBezTo>
                      <a:pt x="493130" y="531159"/>
                      <a:pt x="496247" y="533029"/>
                      <a:pt x="495623" y="538016"/>
                    </a:cubicBezTo>
                    <a:cubicBezTo>
                      <a:pt x="496870" y="538016"/>
                      <a:pt x="496870" y="535523"/>
                      <a:pt x="496870" y="534276"/>
                    </a:cubicBezTo>
                    <a:cubicBezTo>
                      <a:pt x="498117" y="535523"/>
                      <a:pt x="499987" y="535523"/>
                      <a:pt x="501858" y="535523"/>
                    </a:cubicBezTo>
                    <a:cubicBezTo>
                      <a:pt x="502481" y="538640"/>
                      <a:pt x="503105" y="542380"/>
                      <a:pt x="506845" y="541757"/>
                    </a:cubicBezTo>
                    <a:cubicBezTo>
                      <a:pt x="504351" y="544251"/>
                      <a:pt x="508092" y="546744"/>
                      <a:pt x="508092" y="550485"/>
                    </a:cubicBezTo>
                    <a:cubicBezTo>
                      <a:pt x="513079" y="549238"/>
                      <a:pt x="511833" y="554225"/>
                      <a:pt x="516820" y="552978"/>
                    </a:cubicBezTo>
                    <a:cubicBezTo>
                      <a:pt x="516820" y="555472"/>
                      <a:pt x="518690" y="555472"/>
                      <a:pt x="518067" y="557966"/>
                    </a:cubicBezTo>
                    <a:cubicBezTo>
                      <a:pt x="520560" y="557343"/>
                      <a:pt x="521807" y="557966"/>
                      <a:pt x="521807" y="560460"/>
                    </a:cubicBezTo>
                    <a:cubicBezTo>
                      <a:pt x="525548" y="559213"/>
                      <a:pt x="524924" y="559836"/>
                      <a:pt x="528042" y="561706"/>
                    </a:cubicBezTo>
                    <a:cubicBezTo>
                      <a:pt x="527418" y="566070"/>
                      <a:pt x="528665" y="567941"/>
                      <a:pt x="529288" y="570434"/>
                    </a:cubicBezTo>
                    <a:cubicBezTo>
                      <a:pt x="530535" y="571681"/>
                      <a:pt x="531782" y="572928"/>
                      <a:pt x="533029" y="574175"/>
                    </a:cubicBezTo>
                    <a:cubicBezTo>
                      <a:pt x="534899" y="574175"/>
                      <a:pt x="534899" y="562953"/>
                      <a:pt x="535523" y="574175"/>
                    </a:cubicBezTo>
                    <a:cubicBezTo>
                      <a:pt x="538016" y="574175"/>
                      <a:pt x="538640" y="576669"/>
                      <a:pt x="538016" y="579162"/>
                    </a:cubicBezTo>
                    <a:cubicBezTo>
                      <a:pt x="533652" y="579786"/>
                      <a:pt x="528042" y="578539"/>
                      <a:pt x="531782" y="575422"/>
                    </a:cubicBezTo>
                    <a:cubicBezTo>
                      <a:pt x="527418" y="580409"/>
                      <a:pt x="518067" y="580409"/>
                      <a:pt x="516197" y="588514"/>
                    </a:cubicBezTo>
                    <a:cubicBezTo>
                      <a:pt x="511833" y="587890"/>
                      <a:pt x="509962" y="589137"/>
                      <a:pt x="507469" y="589761"/>
                    </a:cubicBezTo>
                    <a:cubicBezTo>
                      <a:pt x="508715" y="586020"/>
                      <a:pt x="504351" y="587267"/>
                      <a:pt x="502481" y="587267"/>
                    </a:cubicBezTo>
                    <a:cubicBezTo>
                      <a:pt x="502481" y="586643"/>
                      <a:pt x="504351" y="585397"/>
                      <a:pt x="503728" y="584773"/>
                    </a:cubicBezTo>
                    <a:cubicBezTo>
                      <a:pt x="503728" y="584773"/>
                      <a:pt x="502481" y="582280"/>
                      <a:pt x="502481" y="582280"/>
                    </a:cubicBezTo>
                    <a:cubicBezTo>
                      <a:pt x="501858" y="581656"/>
                      <a:pt x="499364" y="582903"/>
                      <a:pt x="498741" y="582280"/>
                    </a:cubicBezTo>
                    <a:cubicBezTo>
                      <a:pt x="497494" y="581656"/>
                      <a:pt x="497494" y="577292"/>
                      <a:pt x="495000" y="577292"/>
                    </a:cubicBezTo>
                    <a:cubicBezTo>
                      <a:pt x="494377" y="577292"/>
                      <a:pt x="491260" y="574798"/>
                      <a:pt x="487519" y="576045"/>
                    </a:cubicBezTo>
                    <a:cubicBezTo>
                      <a:pt x="488142" y="573552"/>
                      <a:pt x="487519" y="572305"/>
                      <a:pt x="485025" y="572305"/>
                    </a:cubicBezTo>
                    <a:cubicBezTo>
                      <a:pt x="486272" y="571058"/>
                      <a:pt x="486272" y="569188"/>
                      <a:pt x="486272" y="567317"/>
                    </a:cubicBezTo>
                    <a:cubicBezTo>
                      <a:pt x="483778" y="564200"/>
                      <a:pt x="481285" y="561706"/>
                      <a:pt x="474427" y="562330"/>
                    </a:cubicBezTo>
                    <a:cubicBezTo>
                      <a:pt x="475050" y="558589"/>
                      <a:pt x="473180" y="556719"/>
                      <a:pt x="469440" y="557343"/>
                    </a:cubicBezTo>
                    <a:cubicBezTo>
                      <a:pt x="469440" y="550485"/>
                      <a:pt x="464452" y="549861"/>
                      <a:pt x="464452" y="543004"/>
                    </a:cubicBezTo>
                    <a:cubicBezTo>
                      <a:pt x="462582" y="543004"/>
                      <a:pt x="460088" y="543004"/>
                      <a:pt x="458218" y="543004"/>
                    </a:cubicBezTo>
                    <a:cubicBezTo>
                      <a:pt x="458218" y="542380"/>
                      <a:pt x="460088" y="541133"/>
                      <a:pt x="459465" y="540510"/>
                    </a:cubicBezTo>
                    <a:cubicBezTo>
                      <a:pt x="458218" y="538640"/>
                      <a:pt x="456348" y="540510"/>
                      <a:pt x="454477" y="539263"/>
                    </a:cubicBezTo>
                    <a:cubicBezTo>
                      <a:pt x="453230" y="538016"/>
                      <a:pt x="455101" y="531782"/>
                      <a:pt x="449490" y="534276"/>
                    </a:cubicBezTo>
                    <a:cubicBezTo>
                      <a:pt x="449490" y="530535"/>
                      <a:pt x="447620" y="528041"/>
                      <a:pt x="446996" y="525548"/>
                    </a:cubicBezTo>
                    <a:cubicBezTo>
                      <a:pt x="443256" y="529288"/>
                      <a:pt x="442009" y="523054"/>
                      <a:pt x="437021" y="524301"/>
                    </a:cubicBezTo>
                    <a:cubicBezTo>
                      <a:pt x="437021" y="520560"/>
                      <a:pt x="437021" y="517443"/>
                      <a:pt x="433281" y="518067"/>
                    </a:cubicBezTo>
                    <a:cubicBezTo>
                      <a:pt x="434528" y="514326"/>
                      <a:pt x="432657" y="514950"/>
                      <a:pt x="434528" y="511832"/>
                    </a:cubicBezTo>
                    <a:cubicBezTo>
                      <a:pt x="432657" y="510586"/>
                      <a:pt x="428293" y="513079"/>
                      <a:pt x="427047" y="511832"/>
                    </a:cubicBezTo>
                    <a:cubicBezTo>
                      <a:pt x="427047" y="511832"/>
                      <a:pt x="427047" y="509339"/>
                      <a:pt x="427047" y="509339"/>
                    </a:cubicBezTo>
                    <a:cubicBezTo>
                      <a:pt x="423930" y="508715"/>
                      <a:pt x="422683" y="512456"/>
                      <a:pt x="419566" y="509339"/>
                    </a:cubicBezTo>
                    <a:cubicBezTo>
                      <a:pt x="418942" y="508715"/>
                      <a:pt x="418942" y="506845"/>
                      <a:pt x="418319" y="506845"/>
                    </a:cubicBezTo>
                    <a:cubicBezTo>
                      <a:pt x="417695" y="506222"/>
                      <a:pt x="415202" y="507468"/>
                      <a:pt x="414578" y="506845"/>
                    </a:cubicBezTo>
                    <a:cubicBezTo>
                      <a:pt x="412084" y="505598"/>
                      <a:pt x="412084" y="501234"/>
                      <a:pt x="408344" y="503104"/>
                    </a:cubicBezTo>
                    <a:cubicBezTo>
                      <a:pt x="408344" y="500611"/>
                      <a:pt x="406474" y="500611"/>
                      <a:pt x="407097" y="498117"/>
                    </a:cubicBezTo>
                    <a:cubicBezTo>
                      <a:pt x="404603" y="498740"/>
                      <a:pt x="403356" y="498117"/>
                      <a:pt x="403356" y="495623"/>
                    </a:cubicBezTo>
                    <a:cubicBezTo>
                      <a:pt x="399616" y="495000"/>
                      <a:pt x="398992" y="498117"/>
                      <a:pt x="394628" y="496870"/>
                    </a:cubicBezTo>
                    <a:cubicBezTo>
                      <a:pt x="395252" y="493753"/>
                      <a:pt x="392135" y="494376"/>
                      <a:pt x="393382" y="490636"/>
                    </a:cubicBezTo>
                    <a:cubicBezTo>
                      <a:pt x="390888" y="490636"/>
                      <a:pt x="390265" y="488142"/>
                      <a:pt x="389641" y="490636"/>
                    </a:cubicBezTo>
                    <a:cubicBezTo>
                      <a:pt x="387147" y="490013"/>
                      <a:pt x="387147" y="486895"/>
                      <a:pt x="383407" y="488142"/>
                    </a:cubicBezTo>
                    <a:cubicBezTo>
                      <a:pt x="384030" y="485025"/>
                      <a:pt x="378419" y="486895"/>
                      <a:pt x="379666" y="483155"/>
                    </a:cubicBezTo>
                    <a:cubicBezTo>
                      <a:pt x="375302" y="483778"/>
                      <a:pt x="372809" y="485025"/>
                      <a:pt x="367821" y="483155"/>
                    </a:cubicBezTo>
                    <a:cubicBezTo>
                      <a:pt x="367821" y="483155"/>
                      <a:pt x="367198" y="481908"/>
                      <a:pt x="366574" y="481908"/>
                    </a:cubicBezTo>
                    <a:cubicBezTo>
                      <a:pt x="364704" y="481285"/>
                      <a:pt x="364081" y="481908"/>
                      <a:pt x="364081" y="479414"/>
                    </a:cubicBezTo>
                    <a:cubicBezTo>
                      <a:pt x="362834" y="478167"/>
                      <a:pt x="361587" y="480661"/>
                      <a:pt x="361587" y="480661"/>
                    </a:cubicBezTo>
                    <a:cubicBezTo>
                      <a:pt x="359717" y="480661"/>
                      <a:pt x="359717" y="478167"/>
                      <a:pt x="359093" y="478167"/>
                    </a:cubicBezTo>
                    <a:cubicBezTo>
                      <a:pt x="357846" y="477544"/>
                      <a:pt x="355976" y="478791"/>
                      <a:pt x="355353" y="478167"/>
                    </a:cubicBezTo>
                    <a:cubicBezTo>
                      <a:pt x="354729" y="478167"/>
                      <a:pt x="354729" y="475674"/>
                      <a:pt x="354106" y="475674"/>
                    </a:cubicBezTo>
                    <a:cubicBezTo>
                      <a:pt x="353482" y="475674"/>
                      <a:pt x="352236" y="476297"/>
                      <a:pt x="351612" y="475674"/>
                    </a:cubicBezTo>
                    <a:cubicBezTo>
                      <a:pt x="349742" y="473803"/>
                      <a:pt x="349742" y="470063"/>
                      <a:pt x="347872" y="469439"/>
                    </a:cubicBezTo>
                    <a:cubicBezTo>
                      <a:pt x="342884" y="469439"/>
                      <a:pt x="342884" y="467569"/>
                      <a:pt x="339144" y="469439"/>
                    </a:cubicBezTo>
                    <a:cubicBezTo>
                      <a:pt x="340390" y="465075"/>
                      <a:pt x="335403" y="467569"/>
                      <a:pt x="332909" y="466946"/>
                    </a:cubicBezTo>
                    <a:cubicBezTo>
                      <a:pt x="332909" y="465075"/>
                      <a:pt x="332909" y="462582"/>
                      <a:pt x="332909" y="460712"/>
                    </a:cubicBezTo>
                    <a:cubicBezTo>
                      <a:pt x="329792" y="460088"/>
                      <a:pt x="328545" y="462582"/>
                      <a:pt x="329169" y="465699"/>
                    </a:cubicBezTo>
                    <a:cubicBezTo>
                      <a:pt x="327299" y="464452"/>
                      <a:pt x="326675" y="462582"/>
                      <a:pt x="325428" y="460712"/>
                    </a:cubicBezTo>
                    <a:cubicBezTo>
                      <a:pt x="323558" y="462582"/>
                      <a:pt x="321064" y="461958"/>
                      <a:pt x="321688" y="458218"/>
                    </a:cubicBezTo>
                    <a:cubicBezTo>
                      <a:pt x="319194" y="458841"/>
                      <a:pt x="319194" y="461958"/>
                      <a:pt x="315453" y="460712"/>
                    </a:cubicBezTo>
                    <a:cubicBezTo>
                      <a:pt x="312336" y="457594"/>
                      <a:pt x="312336" y="451984"/>
                      <a:pt x="305479" y="453230"/>
                    </a:cubicBezTo>
                    <a:cubicBezTo>
                      <a:pt x="305479" y="451984"/>
                      <a:pt x="305479" y="450737"/>
                      <a:pt x="305479" y="449490"/>
                    </a:cubicBezTo>
                    <a:cubicBezTo>
                      <a:pt x="300491" y="448866"/>
                      <a:pt x="300491" y="453854"/>
                      <a:pt x="295504" y="453230"/>
                    </a:cubicBezTo>
                    <a:cubicBezTo>
                      <a:pt x="296751" y="455724"/>
                      <a:pt x="294257" y="457594"/>
                      <a:pt x="294257" y="459465"/>
                    </a:cubicBezTo>
                    <a:cubicBezTo>
                      <a:pt x="294257" y="462582"/>
                      <a:pt x="296127" y="461958"/>
                      <a:pt x="296751" y="463205"/>
                    </a:cubicBezTo>
                    <a:cubicBezTo>
                      <a:pt x="297374" y="464452"/>
                      <a:pt x="296751" y="466322"/>
                      <a:pt x="297998" y="466946"/>
                    </a:cubicBezTo>
                    <a:cubicBezTo>
                      <a:pt x="300491" y="468193"/>
                      <a:pt x="303608" y="468193"/>
                      <a:pt x="306725" y="468193"/>
                    </a:cubicBezTo>
                    <a:cubicBezTo>
                      <a:pt x="306725" y="473803"/>
                      <a:pt x="313583" y="471933"/>
                      <a:pt x="315453" y="475674"/>
                    </a:cubicBezTo>
                    <a:cubicBezTo>
                      <a:pt x="318571" y="475674"/>
                      <a:pt x="321688" y="475674"/>
                      <a:pt x="324181" y="475674"/>
                    </a:cubicBezTo>
                    <a:cubicBezTo>
                      <a:pt x="324181" y="482531"/>
                      <a:pt x="332909" y="479414"/>
                      <a:pt x="331663" y="487519"/>
                    </a:cubicBezTo>
                    <a:cubicBezTo>
                      <a:pt x="332909" y="487519"/>
                      <a:pt x="332909" y="485649"/>
                      <a:pt x="332909" y="485025"/>
                    </a:cubicBezTo>
                    <a:cubicBezTo>
                      <a:pt x="335403" y="484402"/>
                      <a:pt x="336650" y="486895"/>
                      <a:pt x="339144" y="487519"/>
                    </a:cubicBezTo>
                    <a:cubicBezTo>
                      <a:pt x="341014" y="488142"/>
                      <a:pt x="341637" y="487519"/>
                      <a:pt x="341637" y="490013"/>
                    </a:cubicBezTo>
                    <a:cubicBezTo>
                      <a:pt x="345378" y="489389"/>
                      <a:pt x="346625" y="490013"/>
                      <a:pt x="347872" y="488766"/>
                    </a:cubicBezTo>
                    <a:cubicBezTo>
                      <a:pt x="349118" y="488766"/>
                      <a:pt x="348495" y="490636"/>
                      <a:pt x="349118" y="491259"/>
                    </a:cubicBezTo>
                    <a:cubicBezTo>
                      <a:pt x="349742" y="493130"/>
                      <a:pt x="351612" y="493130"/>
                      <a:pt x="351612" y="496247"/>
                    </a:cubicBezTo>
                    <a:cubicBezTo>
                      <a:pt x="354106" y="493753"/>
                      <a:pt x="355353" y="496870"/>
                      <a:pt x="359093" y="496247"/>
                    </a:cubicBezTo>
                    <a:cubicBezTo>
                      <a:pt x="359717" y="501234"/>
                      <a:pt x="365951" y="501234"/>
                      <a:pt x="370938" y="502481"/>
                    </a:cubicBezTo>
                    <a:cubicBezTo>
                      <a:pt x="369691" y="506222"/>
                      <a:pt x="372809" y="505598"/>
                      <a:pt x="372185" y="508715"/>
                    </a:cubicBezTo>
                    <a:cubicBezTo>
                      <a:pt x="374679" y="506222"/>
                      <a:pt x="383407" y="506222"/>
                      <a:pt x="380913" y="512456"/>
                    </a:cubicBezTo>
                    <a:cubicBezTo>
                      <a:pt x="383407" y="511832"/>
                      <a:pt x="383407" y="508715"/>
                      <a:pt x="387147" y="509962"/>
                    </a:cubicBezTo>
                    <a:cubicBezTo>
                      <a:pt x="389018" y="513079"/>
                      <a:pt x="389018" y="517443"/>
                      <a:pt x="390888" y="519937"/>
                    </a:cubicBezTo>
                    <a:cubicBezTo>
                      <a:pt x="394005" y="516820"/>
                      <a:pt x="398369" y="519937"/>
                      <a:pt x="402733" y="519937"/>
                    </a:cubicBezTo>
                    <a:cubicBezTo>
                      <a:pt x="402733" y="521184"/>
                      <a:pt x="402110" y="521184"/>
                      <a:pt x="401486" y="521184"/>
                    </a:cubicBezTo>
                    <a:cubicBezTo>
                      <a:pt x="402110" y="523677"/>
                      <a:pt x="406474" y="522431"/>
                      <a:pt x="405227" y="526171"/>
                    </a:cubicBezTo>
                    <a:cubicBezTo>
                      <a:pt x="407097" y="526795"/>
                      <a:pt x="408344" y="528041"/>
                      <a:pt x="410214" y="528665"/>
                    </a:cubicBezTo>
                    <a:cubicBezTo>
                      <a:pt x="411461" y="531159"/>
                      <a:pt x="413331" y="532405"/>
                      <a:pt x="413955" y="534899"/>
                    </a:cubicBezTo>
                    <a:cubicBezTo>
                      <a:pt x="416448" y="532405"/>
                      <a:pt x="417072" y="536146"/>
                      <a:pt x="421436" y="534899"/>
                    </a:cubicBezTo>
                    <a:cubicBezTo>
                      <a:pt x="418942" y="543004"/>
                      <a:pt x="427047" y="541133"/>
                      <a:pt x="427670" y="546744"/>
                    </a:cubicBezTo>
                    <a:cubicBezTo>
                      <a:pt x="429540" y="548615"/>
                      <a:pt x="432034" y="543004"/>
                      <a:pt x="432657" y="544251"/>
                    </a:cubicBezTo>
                    <a:cubicBezTo>
                      <a:pt x="434528" y="540510"/>
                      <a:pt x="438268" y="545497"/>
                      <a:pt x="441385" y="544251"/>
                    </a:cubicBezTo>
                    <a:cubicBezTo>
                      <a:pt x="439515" y="546744"/>
                      <a:pt x="441385" y="546121"/>
                      <a:pt x="441385" y="549238"/>
                    </a:cubicBezTo>
                    <a:cubicBezTo>
                      <a:pt x="442632" y="549861"/>
                      <a:pt x="442009" y="546744"/>
                      <a:pt x="442632" y="546744"/>
                    </a:cubicBezTo>
                    <a:cubicBezTo>
                      <a:pt x="445126" y="546121"/>
                      <a:pt x="448243" y="550485"/>
                      <a:pt x="451360" y="550485"/>
                    </a:cubicBezTo>
                    <a:cubicBezTo>
                      <a:pt x="450113" y="552978"/>
                      <a:pt x="455101" y="554849"/>
                      <a:pt x="451360" y="555472"/>
                    </a:cubicBezTo>
                    <a:cubicBezTo>
                      <a:pt x="454477" y="558589"/>
                      <a:pt x="455724" y="563577"/>
                      <a:pt x="455101" y="571058"/>
                    </a:cubicBezTo>
                    <a:cubicBezTo>
                      <a:pt x="450113" y="573552"/>
                      <a:pt x="449490" y="572928"/>
                      <a:pt x="445126" y="573552"/>
                    </a:cubicBezTo>
                    <a:cubicBezTo>
                      <a:pt x="443256" y="569811"/>
                      <a:pt x="437645" y="569811"/>
                      <a:pt x="435151" y="567317"/>
                    </a:cubicBezTo>
                    <a:cubicBezTo>
                      <a:pt x="431411" y="569188"/>
                      <a:pt x="429540" y="566694"/>
                      <a:pt x="423306" y="567317"/>
                    </a:cubicBezTo>
                    <a:cubicBezTo>
                      <a:pt x="422059" y="563577"/>
                      <a:pt x="419566" y="561706"/>
                      <a:pt x="415825" y="563577"/>
                    </a:cubicBezTo>
                    <a:cubicBezTo>
                      <a:pt x="417072" y="559836"/>
                      <a:pt x="413331" y="561083"/>
                      <a:pt x="413331" y="558589"/>
                    </a:cubicBezTo>
                    <a:cubicBezTo>
                      <a:pt x="411461" y="559213"/>
                      <a:pt x="406474" y="557343"/>
                      <a:pt x="407097" y="559836"/>
                    </a:cubicBezTo>
                    <a:cubicBezTo>
                      <a:pt x="404603" y="557966"/>
                      <a:pt x="402110" y="556096"/>
                      <a:pt x="399616" y="554849"/>
                    </a:cubicBezTo>
                    <a:cubicBezTo>
                      <a:pt x="399616" y="553602"/>
                      <a:pt x="399616" y="552355"/>
                      <a:pt x="399616" y="551108"/>
                    </a:cubicBezTo>
                    <a:cubicBezTo>
                      <a:pt x="397122" y="546744"/>
                      <a:pt x="393382" y="544874"/>
                      <a:pt x="392135" y="539263"/>
                    </a:cubicBezTo>
                    <a:cubicBezTo>
                      <a:pt x="389641" y="539887"/>
                      <a:pt x="389641" y="538016"/>
                      <a:pt x="389641" y="536769"/>
                    </a:cubicBezTo>
                    <a:cubicBezTo>
                      <a:pt x="384654" y="537393"/>
                      <a:pt x="384030" y="534276"/>
                      <a:pt x="379666" y="535523"/>
                    </a:cubicBezTo>
                    <a:cubicBezTo>
                      <a:pt x="379666" y="534899"/>
                      <a:pt x="379666" y="533652"/>
                      <a:pt x="379666" y="533029"/>
                    </a:cubicBezTo>
                    <a:cubicBezTo>
                      <a:pt x="378419" y="529912"/>
                      <a:pt x="374679" y="530535"/>
                      <a:pt x="374679" y="526795"/>
                    </a:cubicBezTo>
                    <a:cubicBezTo>
                      <a:pt x="370938" y="526171"/>
                      <a:pt x="368445" y="524924"/>
                      <a:pt x="365951" y="523054"/>
                    </a:cubicBezTo>
                    <a:cubicBezTo>
                      <a:pt x="361587" y="521184"/>
                      <a:pt x="364704" y="527418"/>
                      <a:pt x="360964" y="525548"/>
                    </a:cubicBezTo>
                    <a:cubicBezTo>
                      <a:pt x="360340" y="523054"/>
                      <a:pt x="361587" y="522431"/>
                      <a:pt x="362210" y="520560"/>
                    </a:cubicBezTo>
                    <a:cubicBezTo>
                      <a:pt x="361587" y="518067"/>
                      <a:pt x="358470" y="522431"/>
                      <a:pt x="359717" y="516820"/>
                    </a:cubicBezTo>
                    <a:cubicBezTo>
                      <a:pt x="355976" y="517443"/>
                      <a:pt x="355353" y="514326"/>
                      <a:pt x="350989" y="515573"/>
                    </a:cubicBezTo>
                    <a:cubicBezTo>
                      <a:pt x="350989" y="513703"/>
                      <a:pt x="350989" y="511832"/>
                      <a:pt x="352236" y="511832"/>
                    </a:cubicBezTo>
                    <a:cubicBezTo>
                      <a:pt x="352236" y="508092"/>
                      <a:pt x="349118" y="511209"/>
                      <a:pt x="347248" y="509339"/>
                    </a:cubicBezTo>
                    <a:cubicBezTo>
                      <a:pt x="346001" y="508092"/>
                      <a:pt x="346625" y="506845"/>
                      <a:pt x="346001" y="505598"/>
                    </a:cubicBezTo>
                    <a:cubicBezTo>
                      <a:pt x="345378" y="504975"/>
                      <a:pt x="343508" y="504975"/>
                      <a:pt x="343508" y="504351"/>
                    </a:cubicBezTo>
                    <a:cubicBezTo>
                      <a:pt x="342884" y="503728"/>
                      <a:pt x="344131" y="502481"/>
                      <a:pt x="343508" y="501858"/>
                    </a:cubicBezTo>
                    <a:cubicBezTo>
                      <a:pt x="342884" y="500611"/>
                      <a:pt x="339767" y="499364"/>
                      <a:pt x="339767" y="495623"/>
                    </a:cubicBezTo>
                    <a:cubicBezTo>
                      <a:pt x="337897" y="495623"/>
                      <a:pt x="336026" y="495623"/>
                      <a:pt x="336026" y="496870"/>
                    </a:cubicBezTo>
                    <a:cubicBezTo>
                      <a:pt x="334780" y="495623"/>
                      <a:pt x="333533" y="494376"/>
                      <a:pt x="332286" y="493130"/>
                    </a:cubicBezTo>
                    <a:cubicBezTo>
                      <a:pt x="331039" y="496247"/>
                      <a:pt x="327299" y="490636"/>
                      <a:pt x="326052" y="494376"/>
                    </a:cubicBezTo>
                    <a:cubicBezTo>
                      <a:pt x="324181" y="493753"/>
                      <a:pt x="322935" y="491883"/>
                      <a:pt x="322311" y="490636"/>
                    </a:cubicBezTo>
                    <a:cubicBezTo>
                      <a:pt x="321064" y="489389"/>
                      <a:pt x="319194" y="489389"/>
                      <a:pt x="319817" y="486895"/>
                    </a:cubicBezTo>
                    <a:cubicBezTo>
                      <a:pt x="317947" y="485649"/>
                      <a:pt x="317324" y="490636"/>
                      <a:pt x="316077" y="490636"/>
                    </a:cubicBezTo>
                    <a:cubicBezTo>
                      <a:pt x="314207" y="491259"/>
                      <a:pt x="312960" y="486895"/>
                      <a:pt x="309843" y="486895"/>
                    </a:cubicBezTo>
                    <a:cubicBezTo>
                      <a:pt x="309843" y="482531"/>
                      <a:pt x="307972" y="480661"/>
                      <a:pt x="306102" y="478167"/>
                    </a:cubicBezTo>
                    <a:cubicBezTo>
                      <a:pt x="304232" y="476297"/>
                      <a:pt x="300491" y="475674"/>
                      <a:pt x="301115" y="471933"/>
                    </a:cubicBezTo>
                    <a:cubicBezTo>
                      <a:pt x="296127" y="472557"/>
                      <a:pt x="292387" y="474427"/>
                      <a:pt x="291140" y="469439"/>
                    </a:cubicBezTo>
                    <a:cubicBezTo>
                      <a:pt x="288646" y="469439"/>
                      <a:pt x="286152" y="469439"/>
                      <a:pt x="283659" y="469439"/>
                    </a:cubicBezTo>
                    <a:cubicBezTo>
                      <a:pt x="283035" y="465699"/>
                      <a:pt x="276801" y="467569"/>
                      <a:pt x="278671" y="461958"/>
                    </a:cubicBezTo>
                    <a:cubicBezTo>
                      <a:pt x="273060" y="463829"/>
                      <a:pt x="275554" y="458218"/>
                      <a:pt x="272437" y="458218"/>
                    </a:cubicBezTo>
                    <a:cubicBezTo>
                      <a:pt x="271190" y="458218"/>
                      <a:pt x="271814" y="456971"/>
                      <a:pt x="271190" y="456971"/>
                    </a:cubicBezTo>
                    <a:cubicBezTo>
                      <a:pt x="269320" y="456348"/>
                      <a:pt x="266826" y="460712"/>
                      <a:pt x="264956" y="456971"/>
                    </a:cubicBezTo>
                    <a:cubicBezTo>
                      <a:pt x="263086" y="456971"/>
                      <a:pt x="264333" y="459465"/>
                      <a:pt x="263709" y="460712"/>
                    </a:cubicBezTo>
                    <a:cubicBezTo>
                      <a:pt x="263086" y="461958"/>
                      <a:pt x="261215" y="461335"/>
                      <a:pt x="261215" y="463205"/>
                    </a:cubicBezTo>
                    <a:cubicBezTo>
                      <a:pt x="260592" y="465075"/>
                      <a:pt x="262462" y="465075"/>
                      <a:pt x="262462" y="465699"/>
                    </a:cubicBezTo>
                    <a:cubicBezTo>
                      <a:pt x="262462" y="467569"/>
                      <a:pt x="261215" y="467569"/>
                      <a:pt x="262462" y="469439"/>
                    </a:cubicBezTo>
                    <a:cubicBezTo>
                      <a:pt x="263086" y="470063"/>
                      <a:pt x="263709" y="469439"/>
                      <a:pt x="263709" y="470686"/>
                    </a:cubicBezTo>
                    <a:cubicBezTo>
                      <a:pt x="263709" y="475050"/>
                      <a:pt x="269320" y="474427"/>
                      <a:pt x="269943" y="479414"/>
                    </a:cubicBezTo>
                    <a:cubicBezTo>
                      <a:pt x="271814" y="479414"/>
                      <a:pt x="274307" y="479414"/>
                      <a:pt x="276178" y="479414"/>
                    </a:cubicBezTo>
                    <a:cubicBezTo>
                      <a:pt x="276178" y="485649"/>
                      <a:pt x="284282" y="483155"/>
                      <a:pt x="288023" y="485649"/>
                    </a:cubicBezTo>
                    <a:cubicBezTo>
                      <a:pt x="290516" y="487519"/>
                      <a:pt x="289893" y="489389"/>
                      <a:pt x="291763" y="491883"/>
                    </a:cubicBezTo>
                    <a:cubicBezTo>
                      <a:pt x="293634" y="490636"/>
                      <a:pt x="293634" y="493130"/>
                      <a:pt x="294257" y="493130"/>
                    </a:cubicBezTo>
                    <a:cubicBezTo>
                      <a:pt x="295504" y="493130"/>
                      <a:pt x="296751" y="491883"/>
                      <a:pt x="296751" y="491883"/>
                    </a:cubicBezTo>
                    <a:cubicBezTo>
                      <a:pt x="298621" y="492506"/>
                      <a:pt x="297998" y="496247"/>
                      <a:pt x="301738" y="494376"/>
                    </a:cubicBezTo>
                    <a:cubicBezTo>
                      <a:pt x="305479" y="498740"/>
                      <a:pt x="307349" y="504351"/>
                      <a:pt x="314830" y="504351"/>
                    </a:cubicBezTo>
                    <a:cubicBezTo>
                      <a:pt x="316077" y="504975"/>
                      <a:pt x="315453" y="506845"/>
                      <a:pt x="316077" y="508092"/>
                    </a:cubicBezTo>
                    <a:cubicBezTo>
                      <a:pt x="316700" y="508715"/>
                      <a:pt x="317947" y="507468"/>
                      <a:pt x="318571" y="508092"/>
                    </a:cubicBezTo>
                    <a:cubicBezTo>
                      <a:pt x="319194" y="508715"/>
                      <a:pt x="317947" y="510586"/>
                      <a:pt x="318571" y="510586"/>
                    </a:cubicBezTo>
                    <a:cubicBezTo>
                      <a:pt x="319817" y="511832"/>
                      <a:pt x="323558" y="511209"/>
                      <a:pt x="324805" y="513079"/>
                    </a:cubicBezTo>
                    <a:cubicBezTo>
                      <a:pt x="326675" y="512456"/>
                      <a:pt x="326052" y="510586"/>
                      <a:pt x="324805" y="510586"/>
                    </a:cubicBezTo>
                    <a:cubicBezTo>
                      <a:pt x="326052" y="508715"/>
                      <a:pt x="326675" y="511209"/>
                      <a:pt x="329792" y="509339"/>
                    </a:cubicBezTo>
                    <a:cubicBezTo>
                      <a:pt x="329792" y="519313"/>
                      <a:pt x="337273" y="521184"/>
                      <a:pt x="346625" y="522431"/>
                    </a:cubicBezTo>
                    <a:cubicBezTo>
                      <a:pt x="346625" y="523677"/>
                      <a:pt x="343508" y="523677"/>
                      <a:pt x="344131" y="524924"/>
                    </a:cubicBezTo>
                    <a:cubicBezTo>
                      <a:pt x="345378" y="528041"/>
                      <a:pt x="352859" y="525548"/>
                      <a:pt x="350365" y="532405"/>
                    </a:cubicBezTo>
                    <a:cubicBezTo>
                      <a:pt x="351612" y="531782"/>
                      <a:pt x="351612" y="529288"/>
                      <a:pt x="354106" y="529912"/>
                    </a:cubicBezTo>
                    <a:cubicBezTo>
                      <a:pt x="354106" y="537393"/>
                      <a:pt x="362834" y="536146"/>
                      <a:pt x="361587" y="544251"/>
                    </a:cubicBezTo>
                    <a:cubicBezTo>
                      <a:pt x="362834" y="544874"/>
                      <a:pt x="362210" y="541757"/>
                      <a:pt x="362834" y="541757"/>
                    </a:cubicBezTo>
                    <a:cubicBezTo>
                      <a:pt x="365327" y="541757"/>
                      <a:pt x="369691" y="547991"/>
                      <a:pt x="371562" y="544251"/>
                    </a:cubicBezTo>
                    <a:cubicBezTo>
                      <a:pt x="375302" y="546744"/>
                      <a:pt x="376549" y="552978"/>
                      <a:pt x="383407" y="552978"/>
                    </a:cubicBezTo>
                    <a:cubicBezTo>
                      <a:pt x="382160" y="559836"/>
                      <a:pt x="387771" y="552978"/>
                      <a:pt x="384654" y="557966"/>
                    </a:cubicBezTo>
                    <a:cubicBezTo>
                      <a:pt x="384654" y="561083"/>
                      <a:pt x="387147" y="556096"/>
                      <a:pt x="389641" y="557966"/>
                    </a:cubicBezTo>
                    <a:cubicBezTo>
                      <a:pt x="390265" y="559213"/>
                      <a:pt x="393382" y="564200"/>
                      <a:pt x="394628" y="560460"/>
                    </a:cubicBezTo>
                    <a:cubicBezTo>
                      <a:pt x="397746" y="562953"/>
                      <a:pt x="399616" y="566694"/>
                      <a:pt x="402110" y="569188"/>
                    </a:cubicBezTo>
                    <a:cubicBezTo>
                      <a:pt x="406474" y="567941"/>
                      <a:pt x="407097" y="571058"/>
                      <a:pt x="410838" y="570434"/>
                    </a:cubicBezTo>
                    <a:cubicBezTo>
                      <a:pt x="412708" y="575422"/>
                      <a:pt x="417695" y="577292"/>
                      <a:pt x="420812" y="580409"/>
                    </a:cubicBezTo>
                    <a:cubicBezTo>
                      <a:pt x="420812" y="583526"/>
                      <a:pt x="422683" y="584150"/>
                      <a:pt x="423306" y="586643"/>
                    </a:cubicBezTo>
                    <a:cubicBezTo>
                      <a:pt x="425800" y="586643"/>
                      <a:pt x="429540" y="585397"/>
                      <a:pt x="428293" y="589137"/>
                    </a:cubicBezTo>
                    <a:cubicBezTo>
                      <a:pt x="429540" y="588514"/>
                      <a:pt x="428917" y="586643"/>
                      <a:pt x="430787" y="586643"/>
                    </a:cubicBezTo>
                    <a:cubicBezTo>
                      <a:pt x="433281" y="586020"/>
                      <a:pt x="433281" y="588514"/>
                      <a:pt x="434528" y="589137"/>
                    </a:cubicBezTo>
                    <a:cubicBezTo>
                      <a:pt x="435775" y="589761"/>
                      <a:pt x="437645" y="589137"/>
                      <a:pt x="438268" y="590384"/>
                    </a:cubicBezTo>
                    <a:cubicBezTo>
                      <a:pt x="438892" y="591007"/>
                      <a:pt x="437645" y="592878"/>
                      <a:pt x="438268" y="592878"/>
                    </a:cubicBezTo>
                    <a:cubicBezTo>
                      <a:pt x="439515" y="594125"/>
                      <a:pt x="443256" y="596618"/>
                      <a:pt x="440762" y="599112"/>
                    </a:cubicBezTo>
                    <a:cubicBezTo>
                      <a:pt x="443879" y="600982"/>
                      <a:pt x="443256" y="599112"/>
                      <a:pt x="446996" y="600359"/>
                    </a:cubicBezTo>
                    <a:cubicBezTo>
                      <a:pt x="448243" y="601606"/>
                      <a:pt x="447620" y="605346"/>
                      <a:pt x="450737" y="604099"/>
                    </a:cubicBezTo>
                    <a:cubicBezTo>
                      <a:pt x="450113" y="605346"/>
                      <a:pt x="448243" y="604723"/>
                      <a:pt x="448243" y="606593"/>
                    </a:cubicBezTo>
                    <a:cubicBezTo>
                      <a:pt x="446996" y="607217"/>
                      <a:pt x="445749" y="607840"/>
                      <a:pt x="445749" y="606593"/>
                    </a:cubicBezTo>
                    <a:cubicBezTo>
                      <a:pt x="443879" y="606593"/>
                      <a:pt x="443879" y="608463"/>
                      <a:pt x="443256" y="609087"/>
                    </a:cubicBezTo>
                    <a:cubicBezTo>
                      <a:pt x="442632" y="609710"/>
                      <a:pt x="441385" y="610334"/>
                      <a:pt x="440762" y="611581"/>
                    </a:cubicBezTo>
                    <a:cubicBezTo>
                      <a:pt x="437021" y="610334"/>
                      <a:pt x="433904" y="610334"/>
                      <a:pt x="430787" y="611581"/>
                    </a:cubicBezTo>
                    <a:cubicBezTo>
                      <a:pt x="432657" y="606593"/>
                      <a:pt x="427670" y="607840"/>
                      <a:pt x="424553" y="607840"/>
                    </a:cubicBezTo>
                    <a:cubicBezTo>
                      <a:pt x="426423" y="602229"/>
                      <a:pt x="420812" y="604099"/>
                      <a:pt x="422059" y="599112"/>
                    </a:cubicBezTo>
                    <a:cubicBezTo>
                      <a:pt x="422059" y="597242"/>
                      <a:pt x="420812" y="599112"/>
                      <a:pt x="420812" y="599112"/>
                    </a:cubicBezTo>
                    <a:cubicBezTo>
                      <a:pt x="420189" y="599112"/>
                      <a:pt x="418319" y="597865"/>
                      <a:pt x="417072" y="597865"/>
                    </a:cubicBezTo>
                    <a:cubicBezTo>
                      <a:pt x="415825" y="597865"/>
                      <a:pt x="413331" y="595371"/>
                      <a:pt x="409591" y="596618"/>
                    </a:cubicBezTo>
                    <a:cubicBezTo>
                      <a:pt x="409591" y="595371"/>
                      <a:pt x="407720" y="595371"/>
                      <a:pt x="407097" y="595371"/>
                    </a:cubicBezTo>
                    <a:cubicBezTo>
                      <a:pt x="405227" y="594125"/>
                      <a:pt x="405850" y="589761"/>
                      <a:pt x="402110" y="590384"/>
                    </a:cubicBezTo>
                    <a:cubicBezTo>
                      <a:pt x="402110" y="589137"/>
                      <a:pt x="402110" y="587890"/>
                      <a:pt x="402110" y="586643"/>
                    </a:cubicBezTo>
                    <a:cubicBezTo>
                      <a:pt x="398992" y="586020"/>
                      <a:pt x="399616" y="589137"/>
                      <a:pt x="395875" y="587890"/>
                    </a:cubicBezTo>
                    <a:cubicBezTo>
                      <a:pt x="392135" y="584773"/>
                      <a:pt x="395252" y="581656"/>
                      <a:pt x="392135" y="579162"/>
                    </a:cubicBezTo>
                    <a:cubicBezTo>
                      <a:pt x="387147" y="581656"/>
                      <a:pt x="387771" y="579162"/>
                      <a:pt x="383407" y="576669"/>
                    </a:cubicBezTo>
                    <a:cubicBezTo>
                      <a:pt x="382783" y="576669"/>
                      <a:pt x="379043" y="576045"/>
                      <a:pt x="378419" y="575422"/>
                    </a:cubicBezTo>
                    <a:cubicBezTo>
                      <a:pt x="378419" y="575422"/>
                      <a:pt x="380290" y="572305"/>
                      <a:pt x="378419" y="571681"/>
                    </a:cubicBezTo>
                    <a:cubicBezTo>
                      <a:pt x="377796" y="571681"/>
                      <a:pt x="375302" y="574175"/>
                      <a:pt x="373432" y="572928"/>
                    </a:cubicBezTo>
                    <a:cubicBezTo>
                      <a:pt x="373432" y="571681"/>
                      <a:pt x="373432" y="570434"/>
                      <a:pt x="373432" y="569188"/>
                    </a:cubicBezTo>
                    <a:cubicBezTo>
                      <a:pt x="369691" y="568564"/>
                      <a:pt x="369691" y="564824"/>
                      <a:pt x="364704" y="565447"/>
                    </a:cubicBezTo>
                    <a:cubicBezTo>
                      <a:pt x="362834" y="562953"/>
                      <a:pt x="363457" y="560460"/>
                      <a:pt x="362210" y="559213"/>
                    </a:cubicBezTo>
                    <a:cubicBezTo>
                      <a:pt x="360340" y="557343"/>
                      <a:pt x="359093" y="559836"/>
                      <a:pt x="357223" y="557966"/>
                    </a:cubicBezTo>
                    <a:cubicBezTo>
                      <a:pt x="357223" y="556096"/>
                      <a:pt x="357223" y="554849"/>
                      <a:pt x="357223" y="552978"/>
                    </a:cubicBezTo>
                    <a:cubicBezTo>
                      <a:pt x="353482" y="552355"/>
                      <a:pt x="354729" y="555472"/>
                      <a:pt x="353482" y="556719"/>
                    </a:cubicBezTo>
                    <a:cubicBezTo>
                      <a:pt x="350365" y="556096"/>
                      <a:pt x="352859" y="550485"/>
                      <a:pt x="348495" y="551732"/>
                    </a:cubicBezTo>
                    <a:cubicBezTo>
                      <a:pt x="347872" y="548615"/>
                      <a:pt x="348495" y="546744"/>
                      <a:pt x="349742" y="545497"/>
                    </a:cubicBezTo>
                    <a:cubicBezTo>
                      <a:pt x="346001" y="544874"/>
                      <a:pt x="344754" y="546744"/>
                      <a:pt x="342261" y="546744"/>
                    </a:cubicBezTo>
                    <a:cubicBezTo>
                      <a:pt x="341014" y="545497"/>
                      <a:pt x="341014" y="542380"/>
                      <a:pt x="339767" y="541757"/>
                    </a:cubicBezTo>
                    <a:cubicBezTo>
                      <a:pt x="339144" y="541133"/>
                      <a:pt x="337273" y="542380"/>
                      <a:pt x="337273" y="541757"/>
                    </a:cubicBezTo>
                    <a:cubicBezTo>
                      <a:pt x="337273" y="541757"/>
                      <a:pt x="337273" y="540510"/>
                      <a:pt x="337273" y="540510"/>
                    </a:cubicBezTo>
                    <a:cubicBezTo>
                      <a:pt x="336650" y="540510"/>
                      <a:pt x="334780" y="541133"/>
                      <a:pt x="334780" y="540510"/>
                    </a:cubicBezTo>
                    <a:cubicBezTo>
                      <a:pt x="334780" y="540510"/>
                      <a:pt x="334780" y="539263"/>
                      <a:pt x="334780" y="539263"/>
                    </a:cubicBezTo>
                    <a:cubicBezTo>
                      <a:pt x="334156" y="539263"/>
                      <a:pt x="332286" y="539887"/>
                      <a:pt x="332286" y="539263"/>
                    </a:cubicBezTo>
                    <a:cubicBezTo>
                      <a:pt x="332286" y="539263"/>
                      <a:pt x="331039" y="536769"/>
                      <a:pt x="331039" y="536769"/>
                    </a:cubicBezTo>
                    <a:cubicBezTo>
                      <a:pt x="328545" y="535523"/>
                      <a:pt x="324805" y="535523"/>
                      <a:pt x="322311" y="535523"/>
                    </a:cubicBezTo>
                    <a:cubicBezTo>
                      <a:pt x="322935" y="533029"/>
                      <a:pt x="318571" y="531782"/>
                      <a:pt x="318571" y="529288"/>
                    </a:cubicBezTo>
                    <a:cubicBezTo>
                      <a:pt x="318571" y="527418"/>
                      <a:pt x="316700" y="529288"/>
                      <a:pt x="316077" y="528041"/>
                    </a:cubicBezTo>
                    <a:cubicBezTo>
                      <a:pt x="314830" y="526171"/>
                      <a:pt x="316700" y="523054"/>
                      <a:pt x="314830" y="521807"/>
                    </a:cubicBezTo>
                    <a:cubicBezTo>
                      <a:pt x="312960" y="523677"/>
                      <a:pt x="307972" y="524301"/>
                      <a:pt x="309843" y="519313"/>
                    </a:cubicBezTo>
                    <a:cubicBezTo>
                      <a:pt x="307972" y="519313"/>
                      <a:pt x="304855" y="518690"/>
                      <a:pt x="304855" y="520560"/>
                    </a:cubicBezTo>
                    <a:cubicBezTo>
                      <a:pt x="302985" y="519937"/>
                      <a:pt x="302361" y="518067"/>
                      <a:pt x="301115" y="516820"/>
                    </a:cubicBezTo>
                    <a:cubicBezTo>
                      <a:pt x="301115" y="516820"/>
                      <a:pt x="299868" y="514326"/>
                      <a:pt x="299868" y="514326"/>
                    </a:cubicBezTo>
                    <a:cubicBezTo>
                      <a:pt x="297374" y="513079"/>
                      <a:pt x="297998" y="514326"/>
                      <a:pt x="297374" y="511832"/>
                    </a:cubicBezTo>
                    <a:cubicBezTo>
                      <a:pt x="296751" y="509339"/>
                      <a:pt x="293634" y="508715"/>
                      <a:pt x="294880" y="506845"/>
                    </a:cubicBezTo>
                    <a:cubicBezTo>
                      <a:pt x="292387" y="509339"/>
                      <a:pt x="289893" y="509962"/>
                      <a:pt x="292387" y="505598"/>
                    </a:cubicBezTo>
                    <a:cubicBezTo>
                      <a:pt x="289893" y="505598"/>
                      <a:pt x="289270" y="506845"/>
                      <a:pt x="288646" y="508092"/>
                    </a:cubicBezTo>
                    <a:cubicBezTo>
                      <a:pt x="285529" y="507468"/>
                      <a:pt x="286152" y="503728"/>
                      <a:pt x="282412" y="504351"/>
                    </a:cubicBezTo>
                    <a:cubicBezTo>
                      <a:pt x="283035" y="500611"/>
                      <a:pt x="281165" y="499987"/>
                      <a:pt x="281165" y="496870"/>
                    </a:cubicBezTo>
                    <a:cubicBezTo>
                      <a:pt x="280542" y="496870"/>
                      <a:pt x="278671" y="494376"/>
                      <a:pt x="278671" y="494376"/>
                    </a:cubicBezTo>
                    <a:cubicBezTo>
                      <a:pt x="277424" y="494376"/>
                      <a:pt x="275554" y="495623"/>
                      <a:pt x="276178" y="495623"/>
                    </a:cubicBezTo>
                    <a:cubicBezTo>
                      <a:pt x="274307" y="495000"/>
                      <a:pt x="274307" y="491259"/>
                      <a:pt x="269943" y="491883"/>
                    </a:cubicBezTo>
                    <a:cubicBezTo>
                      <a:pt x="269943" y="488766"/>
                      <a:pt x="272437" y="488142"/>
                      <a:pt x="269943" y="485649"/>
                    </a:cubicBezTo>
                    <a:cubicBezTo>
                      <a:pt x="269320" y="488142"/>
                      <a:pt x="263709" y="485649"/>
                      <a:pt x="263709" y="488142"/>
                    </a:cubicBezTo>
                    <a:cubicBezTo>
                      <a:pt x="261215" y="486272"/>
                      <a:pt x="258722" y="484402"/>
                      <a:pt x="257475" y="481908"/>
                    </a:cubicBezTo>
                    <a:cubicBezTo>
                      <a:pt x="256228" y="482531"/>
                      <a:pt x="255605" y="483155"/>
                      <a:pt x="253734" y="483155"/>
                    </a:cubicBezTo>
                    <a:cubicBezTo>
                      <a:pt x="253734" y="478167"/>
                      <a:pt x="252487" y="482531"/>
                      <a:pt x="249994" y="481908"/>
                    </a:cubicBezTo>
                    <a:cubicBezTo>
                      <a:pt x="249994" y="480661"/>
                      <a:pt x="249994" y="479414"/>
                      <a:pt x="249994" y="478167"/>
                    </a:cubicBezTo>
                    <a:cubicBezTo>
                      <a:pt x="246877" y="481285"/>
                      <a:pt x="249994" y="481908"/>
                      <a:pt x="248747" y="484402"/>
                    </a:cubicBezTo>
                    <a:cubicBezTo>
                      <a:pt x="248123" y="485649"/>
                      <a:pt x="246877" y="481908"/>
                      <a:pt x="247500" y="481908"/>
                    </a:cubicBezTo>
                    <a:cubicBezTo>
                      <a:pt x="244383" y="481285"/>
                      <a:pt x="248123" y="488142"/>
                      <a:pt x="243759" y="486895"/>
                    </a:cubicBezTo>
                    <a:cubicBezTo>
                      <a:pt x="243759" y="485649"/>
                      <a:pt x="243759" y="484402"/>
                      <a:pt x="242513" y="484402"/>
                    </a:cubicBezTo>
                    <a:cubicBezTo>
                      <a:pt x="243136" y="483155"/>
                      <a:pt x="245006" y="483778"/>
                      <a:pt x="245006" y="481908"/>
                    </a:cubicBezTo>
                    <a:cubicBezTo>
                      <a:pt x="245006" y="480038"/>
                      <a:pt x="245006" y="478791"/>
                      <a:pt x="245006" y="476921"/>
                    </a:cubicBezTo>
                    <a:cubicBezTo>
                      <a:pt x="240019" y="480661"/>
                      <a:pt x="241266" y="485649"/>
                      <a:pt x="242513" y="491259"/>
                    </a:cubicBezTo>
                    <a:cubicBezTo>
                      <a:pt x="242513" y="492506"/>
                      <a:pt x="243759" y="491883"/>
                      <a:pt x="243759" y="491259"/>
                    </a:cubicBezTo>
                    <a:cubicBezTo>
                      <a:pt x="245006" y="492506"/>
                      <a:pt x="246877" y="492506"/>
                      <a:pt x="247500" y="493753"/>
                    </a:cubicBezTo>
                    <a:cubicBezTo>
                      <a:pt x="248123" y="494376"/>
                      <a:pt x="248123" y="496870"/>
                      <a:pt x="248747" y="497494"/>
                    </a:cubicBezTo>
                    <a:cubicBezTo>
                      <a:pt x="249994" y="498740"/>
                      <a:pt x="253734" y="498740"/>
                      <a:pt x="252487" y="501234"/>
                    </a:cubicBezTo>
                    <a:cubicBezTo>
                      <a:pt x="257475" y="501234"/>
                      <a:pt x="257475" y="505598"/>
                      <a:pt x="261215" y="506222"/>
                    </a:cubicBezTo>
                    <a:cubicBezTo>
                      <a:pt x="260592" y="511832"/>
                      <a:pt x="265579" y="511209"/>
                      <a:pt x="264956" y="516196"/>
                    </a:cubicBezTo>
                    <a:cubicBezTo>
                      <a:pt x="266203" y="514950"/>
                      <a:pt x="268073" y="514950"/>
                      <a:pt x="269943" y="514950"/>
                    </a:cubicBezTo>
                    <a:cubicBezTo>
                      <a:pt x="271190" y="516196"/>
                      <a:pt x="271814" y="518690"/>
                      <a:pt x="271190" y="521184"/>
                    </a:cubicBezTo>
                    <a:cubicBezTo>
                      <a:pt x="274931" y="521184"/>
                      <a:pt x="278048" y="521184"/>
                      <a:pt x="274931" y="523677"/>
                    </a:cubicBezTo>
                    <a:cubicBezTo>
                      <a:pt x="279295" y="524924"/>
                      <a:pt x="280542" y="521184"/>
                      <a:pt x="282412" y="523677"/>
                    </a:cubicBezTo>
                    <a:cubicBezTo>
                      <a:pt x="282412" y="524924"/>
                      <a:pt x="280542" y="524924"/>
                      <a:pt x="279918" y="524924"/>
                    </a:cubicBezTo>
                    <a:cubicBezTo>
                      <a:pt x="281165" y="527418"/>
                      <a:pt x="283035" y="529288"/>
                      <a:pt x="287399" y="528665"/>
                    </a:cubicBezTo>
                    <a:cubicBezTo>
                      <a:pt x="287399" y="530535"/>
                      <a:pt x="288646" y="531782"/>
                      <a:pt x="289893" y="532405"/>
                    </a:cubicBezTo>
                    <a:cubicBezTo>
                      <a:pt x="291140" y="533652"/>
                      <a:pt x="292387" y="534899"/>
                      <a:pt x="296127" y="534899"/>
                    </a:cubicBezTo>
                    <a:cubicBezTo>
                      <a:pt x="297998" y="539263"/>
                      <a:pt x="299244" y="544251"/>
                      <a:pt x="303608" y="546744"/>
                    </a:cubicBezTo>
                    <a:cubicBezTo>
                      <a:pt x="300491" y="549861"/>
                      <a:pt x="304855" y="552978"/>
                      <a:pt x="306102" y="555472"/>
                    </a:cubicBezTo>
                    <a:cubicBezTo>
                      <a:pt x="309219" y="556096"/>
                      <a:pt x="308596" y="552978"/>
                      <a:pt x="312336" y="554225"/>
                    </a:cubicBezTo>
                    <a:cubicBezTo>
                      <a:pt x="314207" y="560460"/>
                      <a:pt x="318571" y="557966"/>
                      <a:pt x="324181" y="559213"/>
                    </a:cubicBezTo>
                    <a:cubicBezTo>
                      <a:pt x="322935" y="562953"/>
                      <a:pt x="327299" y="561706"/>
                      <a:pt x="329169" y="561706"/>
                    </a:cubicBezTo>
                    <a:cubicBezTo>
                      <a:pt x="329792" y="562953"/>
                      <a:pt x="330416" y="563577"/>
                      <a:pt x="330416" y="565447"/>
                    </a:cubicBezTo>
                    <a:cubicBezTo>
                      <a:pt x="331663" y="564200"/>
                      <a:pt x="333533" y="567317"/>
                      <a:pt x="334156" y="566694"/>
                    </a:cubicBezTo>
                    <a:cubicBezTo>
                      <a:pt x="334156" y="566694"/>
                      <a:pt x="334156" y="565447"/>
                      <a:pt x="334156" y="565447"/>
                    </a:cubicBezTo>
                    <a:cubicBezTo>
                      <a:pt x="336650" y="566070"/>
                      <a:pt x="337897" y="569188"/>
                      <a:pt x="342884" y="567941"/>
                    </a:cubicBezTo>
                    <a:cubicBezTo>
                      <a:pt x="343508" y="573552"/>
                      <a:pt x="350989" y="575422"/>
                      <a:pt x="355976" y="572928"/>
                    </a:cubicBezTo>
                    <a:cubicBezTo>
                      <a:pt x="355976" y="577292"/>
                      <a:pt x="359093" y="577292"/>
                      <a:pt x="358470" y="581656"/>
                    </a:cubicBezTo>
                    <a:cubicBezTo>
                      <a:pt x="364081" y="581033"/>
                      <a:pt x="363457" y="583526"/>
                      <a:pt x="367198" y="581656"/>
                    </a:cubicBezTo>
                    <a:cubicBezTo>
                      <a:pt x="366574" y="584773"/>
                      <a:pt x="369691" y="584150"/>
                      <a:pt x="368445" y="587890"/>
                    </a:cubicBezTo>
                    <a:cubicBezTo>
                      <a:pt x="374055" y="586643"/>
                      <a:pt x="372185" y="587267"/>
                      <a:pt x="378419" y="587890"/>
                    </a:cubicBezTo>
                    <a:cubicBezTo>
                      <a:pt x="379666" y="589137"/>
                      <a:pt x="377173" y="590384"/>
                      <a:pt x="377173" y="590384"/>
                    </a:cubicBezTo>
                    <a:cubicBezTo>
                      <a:pt x="377173" y="591631"/>
                      <a:pt x="379666" y="592878"/>
                      <a:pt x="379666" y="592878"/>
                    </a:cubicBezTo>
                    <a:cubicBezTo>
                      <a:pt x="379666" y="594125"/>
                      <a:pt x="377796" y="595371"/>
                      <a:pt x="377173" y="596618"/>
                    </a:cubicBezTo>
                    <a:cubicBezTo>
                      <a:pt x="376549" y="598489"/>
                      <a:pt x="377796" y="600982"/>
                      <a:pt x="377173" y="602853"/>
                    </a:cubicBezTo>
                    <a:cubicBezTo>
                      <a:pt x="377173" y="602853"/>
                      <a:pt x="374679" y="602853"/>
                      <a:pt x="374679" y="602853"/>
                    </a:cubicBezTo>
                    <a:cubicBezTo>
                      <a:pt x="373432" y="604099"/>
                      <a:pt x="375302" y="607840"/>
                      <a:pt x="374679" y="609087"/>
                    </a:cubicBezTo>
                    <a:cubicBezTo>
                      <a:pt x="369691" y="605970"/>
                      <a:pt x="367821" y="614074"/>
                      <a:pt x="361587" y="610334"/>
                    </a:cubicBezTo>
                    <a:cubicBezTo>
                      <a:pt x="355353" y="609710"/>
                      <a:pt x="355353" y="611581"/>
                      <a:pt x="352859" y="611581"/>
                    </a:cubicBezTo>
                    <a:cubicBezTo>
                      <a:pt x="354106" y="607840"/>
                      <a:pt x="350365" y="610334"/>
                      <a:pt x="349118" y="609087"/>
                    </a:cubicBezTo>
                    <a:cubicBezTo>
                      <a:pt x="348495" y="608463"/>
                      <a:pt x="349742" y="606593"/>
                      <a:pt x="349118" y="606593"/>
                    </a:cubicBezTo>
                    <a:cubicBezTo>
                      <a:pt x="347872" y="605970"/>
                      <a:pt x="346625" y="605346"/>
                      <a:pt x="346625" y="604099"/>
                    </a:cubicBezTo>
                    <a:cubicBezTo>
                      <a:pt x="341637" y="605346"/>
                      <a:pt x="339767" y="602229"/>
                      <a:pt x="334780" y="602853"/>
                    </a:cubicBezTo>
                    <a:cubicBezTo>
                      <a:pt x="335403" y="597865"/>
                      <a:pt x="328545" y="604099"/>
                      <a:pt x="329792" y="596618"/>
                    </a:cubicBezTo>
                    <a:cubicBezTo>
                      <a:pt x="326675" y="596618"/>
                      <a:pt x="323558" y="596618"/>
                      <a:pt x="321064" y="596618"/>
                    </a:cubicBezTo>
                    <a:cubicBezTo>
                      <a:pt x="320441" y="595371"/>
                      <a:pt x="317324" y="591007"/>
                      <a:pt x="317324" y="594125"/>
                    </a:cubicBezTo>
                    <a:cubicBezTo>
                      <a:pt x="315453" y="592878"/>
                      <a:pt x="314830" y="591007"/>
                      <a:pt x="314830" y="587890"/>
                    </a:cubicBezTo>
                    <a:cubicBezTo>
                      <a:pt x="314207" y="589761"/>
                      <a:pt x="309843" y="587890"/>
                      <a:pt x="309843" y="590384"/>
                    </a:cubicBezTo>
                    <a:cubicBezTo>
                      <a:pt x="309219" y="589137"/>
                      <a:pt x="308596" y="588514"/>
                      <a:pt x="307349" y="587890"/>
                    </a:cubicBezTo>
                    <a:cubicBezTo>
                      <a:pt x="306102" y="586643"/>
                      <a:pt x="304232" y="586643"/>
                      <a:pt x="304855" y="582903"/>
                    </a:cubicBezTo>
                    <a:cubicBezTo>
                      <a:pt x="302985" y="582903"/>
                      <a:pt x="300491" y="582903"/>
                      <a:pt x="298621" y="582903"/>
                    </a:cubicBezTo>
                    <a:cubicBezTo>
                      <a:pt x="299244" y="580409"/>
                      <a:pt x="298621" y="579162"/>
                      <a:pt x="296127" y="579162"/>
                    </a:cubicBezTo>
                    <a:cubicBezTo>
                      <a:pt x="297374" y="574175"/>
                      <a:pt x="294257" y="572928"/>
                      <a:pt x="294880" y="569188"/>
                    </a:cubicBezTo>
                    <a:cubicBezTo>
                      <a:pt x="293010" y="569188"/>
                      <a:pt x="291763" y="569188"/>
                      <a:pt x="289893" y="569188"/>
                    </a:cubicBezTo>
                    <a:cubicBezTo>
                      <a:pt x="289893" y="564824"/>
                      <a:pt x="284282" y="566070"/>
                      <a:pt x="284906" y="561706"/>
                    </a:cubicBezTo>
                    <a:cubicBezTo>
                      <a:pt x="281788" y="561706"/>
                      <a:pt x="278048" y="561706"/>
                      <a:pt x="278671" y="557966"/>
                    </a:cubicBezTo>
                    <a:cubicBezTo>
                      <a:pt x="269320" y="559836"/>
                      <a:pt x="268696" y="549861"/>
                      <a:pt x="261839" y="552978"/>
                    </a:cubicBezTo>
                    <a:cubicBezTo>
                      <a:pt x="262462" y="549861"/>
                      <a:pt x="259345" y="551108"/>
                      <a:pt x="259345" y="549238"/>
                    </a:cubicBezTo>
                    <a:cubicBezTo>
                      <a:pt x="259345" y="547991"/>
                      <a:pt x="256851" y="547991"/>
                      <a:pt x="255605" y="547991"/>
                    </a:cubicBezTo>
                    <a:cubicBezTo>
                      <a:pt x="256228" y="545497"/>
                      <a:pt x="254981" y="544874"/>
                      <a:pt x="254358" y="543004"/>
                    </a:cubicBezTo>
                    <a:cubicBezTo>
                      <a:pt x="248123" y="541757"/>
                      <a:pt x="248123" y="542380"/>
                      <a:pt x="242513" y="544251"/>
                    </a:cubicBezTo>
                    <a:cubicBezTo>
                      <a:pt x="242513" y="542380"/>
                      <a:pt x="242513" y="540510"/>
                      <a:pt x="243759" y="540510"/>
                    </a:cubicBezTo>
                    <a:cubicBezTo>
                      <a:pt x="243136" y="538016"/>
                      <a:pt x="240019" y="542380"/>
                      <a:pt x="240019" y="538016"/>
                    </a:cubicBezTo>
                    <a:cubicBezTo>
                      <a:pt x="236902" y="538640"/>
                      <a:pt x="237525" y="535523"/>
                      <a:pt x="233785" y="536769"/>
                    </a:cubicBezTo>
                    <a:cubicBezTo>
                      <a:pt x="235655" y="531159"/>
                      <a:pt x="229421" y="533652"/>
                      <a:pt x="228797" y="530535"/>
                    </a:cubicBezTo>
                    <a:cubicBezTo>
                      <a:pt x="225680" y="532405"/>
                      <a:pt x="223810" y="527418"/>
                      <a:pt x="223810" y="530535"/>
                    </a:cubicBezTo>
                    <a:cubicBezTo>
                      <a:pt x="221940" y="529912"/>
                      <a:pt x="221316" y="528665"/>
                      <a:pt x="221316" y="526795"/>
                    </a:cubicBezTo>
                    <a:cubicBezTo>
                      <a:pt x="218199" y="527418"/>
                      <a:pt x="218822" y="524301"/>
                      <a:pt x="215082" y="525548"/>
                    </a:cubicBezTo>
                    <a:cubicBezTo>
                      <a:pt x="214458" y="516820"/>
                      <a:pt x="210094" y="511832"/>
                      <a:pt x="210094" y="502481"/>
                    </a:cubicBezTo>
                    <a:cubicBezTo>
                      <a:pt x="207601" y="499987"/>
                      <a:pt x="206354" y="496247"/>
                      <a:pt x="203860" y="495000"/>
                    </a:cubicBezTo>
                    <a:cubicBezTo>
                      <a:pt x="204484" y="489389"/>
                      <a:pt x="199496" y="490013"/>
                      <a:pt x="200120" y="485025"/>
                    </a:cubicBezTo>
                    <a:cubicBezTo>
                      <a:pt x="198873" y="483778"/>
                      <a:pt x="197626" y="483155"/>
                      <a:pt x="196379" y="482531"/>
                    </a:cubicBezTo>
                    <a:cubicBezTo>
                      <a:pt x="198873" y="479414"/>
                      <a:pt x="191392" y="471310"/>
                      <a:pt x="197626" y="468193"/>
                    </a:cubicBezTo>
                    <a:cubicBezTo>
                      <a:pt x="198249" y="465075"/>
                      <a:pt x="193885" y="466946"/>
                      <a:pt x="193885" y="464452"/>
                    </a:cubicBezTo>
                    <a:cubicBezTo>
                      <a:pt x="188898" y="463829"/>
                      <a:pt x="188275" y="470063"/>
                      <a:pt x="185157" y="466946"/>
                    </a:cubicBezTo>
                    <a:cubicBezTo>
                      <a:pt x="185157" y="469439"/>
                      <a:pt x="187028" y="469439"/>
                      <a:pt x="186404" y="471933"/>
                    </a:cubicBezTo>
                    <a:cubicBezTo>
                      <a:pt x="179547" y="469439"/>
                      <a:pt x="183287" y="477544"/>
                      <a:pt x="177676" y="475674"/>
                    </a:cubicBezTo>
                    <a:cubicBezTo>
                      <a:pt x="177053" y="479414"/>
                      <a:pt x="180170" y="480661"/>
                      <a:pt x="177676" y="483155"/>
                    </a:cubicBezTo>
                    <a:cubicBezTo>
                      <a:pt x="173936" y="483778"/>
                      <a:pt x="175183" y="480661"/>
                      <a:pt x="172689" y="480661"/>
                    </a:cubicBezTo>
                    <a:cubicBezTo>
                      <a:pt x="169572" y="482531"/>
                      <a:pt x="174559" y="483778"/>
                      <a:pt x="171442" y="484402"/>
                    </a:cubicBezTo>
                    <a:cubicBezTo>
                      <a:pt x="171442" y="485649"/>
                      <a:pt x="173936" y="485649"/>
                      <a:pt x="175183" y="485649"/>
                    </a:cubicBezTo>
                    <a:cubicBezTo>
                      <a:pt x="176429" y="488142"/>
                      <a:pt x="173936" y="490636"/>
                      <a:pt x="173936" y="491883"/>
                    </a:cubicBezTo>
                    <a:cubicBezTo>
                      <a:pt x="173936" y="491883"/>
                      <a:pt x="175183" y="495623"/>
                      <a:pt x="175183" y="495623"/>
                    </a:cubicBezTo>
                    <a:cubicBezTo>
                      <a:pt x="175806" y="496247"/>
                      <a:pt x="177676" y="496247"/>
                      <a:pt x="177676" y="496870"/>
                    </a:cubicBezTo>
                    <a:cubicBezTo>
                      <a:pt x="178300" y="498117"/>
                      <a:pt x="177676" y="499364"/>
                      <a:pt x="177676" y="500611"/>
                    </a:cubicBezTo>
                    <a:cubicBezTo>
                      <a:pt x="178300" y="503728"/>
                      <a:pt x="180170" y="505598"/>
                      <a:pt x="180170" y="506845"/>
                    </a:cubicBezTo>
                    <a:cubicBezTo>
                      <a:pt x="180170" y="506222"/>
                      <a:pt x="177676" y="507468"/>
                      <a:pt x="177676" y="508092"/>
                    </a:cubicBezTo>
                    <a:cubicBezTo>
                      <a:pt x="177053" y="509339"/>
                      <a:pt x="179547" y="508715"/>
                      <a:pt x="178923" y="508092"/>
                    </a:cubicBezTo>
                    <a:cubicBezTo>
                      <a:pt x="180793" y="508715"/>
                      <a:pt x="178300" y="509962"/>
                      <a:pt x="178923" y="511832"/>
                    </a:cubicBezTo>
                    <a:cubicBezTo>
                      <a:pt x="177676" y="512456"/>
                      <a:pt x="177053" y="513079"/>
                      <a:pt x="175183" y="513079"/>
                    </a:cubicBezTo>
                    <a:cubicBezTo>
                      <a:pt x="175806" y="523054"/>
                      <a:pt x="180170" y="528665"/>
                      <a:pt x="185157" y="533652"/>
                    </a:cubicBezTo>
                    <a:cubicBezTo>
                      <a:pt x="185781" y="539263"/>
                      <a:pt x="185781" y="538016"/>
                      <a:pt x="186404" y="542380"/>
                    </a:cubicBezTo>
                    <a:cubicBezTo>
                      <a:pt x="188275" y="544251"/>
                      <a:pt x="188898" y="547991"/>
                      <a:pt x="191392" y="548615"/>
                    </a:cubicBezTo>
                    <a:cubicBezTo>
                      <a:pt x="192015" y="550485"/>
                      <a:pt x="190145" y="555472"/>
                      <a:pt x="192639" y="554849"/>
                    </a:cubicBezTo>
                    <a:cubicBezTo>
                      <a:pt x="192015" y="557343"/>
                      <a:pt x="190768" y="554225"/>
                      <a:pt x="190145" y="553602"/>
                    </a:cubicBezTo>
                    <a:cubicBezTo>
                      <a:pt x="187651" y="551732"/>
                      <a:pt x="187651" y="551108"/>
                      <a:pt x="183911" y="552355"/>
                    </a:cubicBezTo>
                    <a:cubicBezTo>
                      <a:pt x="182664" y="550485"/>
                      <a:pt x="182664" y="547368"/>
                      <a:pt x="181417" y="546121"/>
                    </a:cubicBezTo>
                    <a:cubicBezTo>
                      <a:pt x="178300" y="547991"/>
                      <a:pt x="177676" y="544251"/>
                      <a:pt x="176429" y="543627"/>
                    </a:cubicBezTo>
                    <a:cubicBezTo>
                      <a:pt x="175183" y="543004"/>
                      <a:pt x="172689" y="544251"/>
                      <a:pt x="171442" y="543627"/>
                    </a:cubicBezTo>
                    <a:cubicBezTo>
                      <a:pt x="170819" y="543004"/>
                      <a:pt x="171442" y="540510"/>
                      <a:pt x="170195" y="541133"/>
                    </a:cubicBezTo>
                    <a:cubicBezTo>
                      <a:pt x="167702" y="541133"/>
                      <a:pt x="165831" y="542380"/>
                      <a:pt x="166455" y="544874"/>
                    </a:cubicBezTo>
                    <a:cubicBezTo>
                      <a:pt x="164584" y="543627"/>
                      <a:pt x="163961" y="541133"/>
                      <a:pt x="161467" y="541133"/>
                    </a:cubicBezTo>
                    <a:cubicBezTo>
                      <a:pt x="163338" y="538640"/>
                      <a:pt x="161467" y="539263"/>
                      <a:pt x="161467" y="536146"/>
                    </a:cubicBezTo>
                    <a:cubicBezTo>
                      <a:pt x="155856" y="536146"/>
                      <a:pt x="154610" y="533652"/>
                      <a:pt x="149622" y="536146"/>
                    </a:cubicBezTo>
                    <a:cubicBezTo>
                      <a:pt x="152116" y="534276"/>
                      <a:pt x="154610" y="528041"/>
                      <a:pt x="147128" y="529912"/>
                    </a:cubicBezTo>
                    <a:cubicBezTo>
                      <a:pt x="148375" y="527418"/>
                      <a:pt x="145882" y="526795"/>
                      <a:pt x="145882" y="526171"/>
                    </a:cubicBezTo>
                    <a:cubicBezTo>
                      <a:pt x="145882" y="525548"/>
                      <a:pt x="146505" y="523677"/>
                      <a:pt x="145882" y="523677"/>
                    </a:cubicBezTo>
                    <a:cubicBezTo>
                      <a:pt x="144011" y="522431"/>
                      <a:pt x="145258" y="521184"/>
                      <a:pt x="144635" y="518690"/>
                    </a:cubicBezTo>
                    <a:cubicBezTo>
                      <a:pt x="144635" y="519313"/>
                      <a:pt x="140894" y="508092"/>
                      <a:pt x="143388" y="505598"/>
                    </a:cubicBezTo>
                    <a:cubicBezTo>
                      <a:pt x="145258" y="504351"/>
                      <a:pt x="144011" y="504351"/>
                      <a:pt x="143388" y="500611"/>
                    </a:cubicBezTo>
                    <a:cubicBezTo>
                      <a:pt x="145882" y="499364"/>
                      <a:pt x="144011" y="496870"/>
                      <a:pt x="147128" y="499364"/>
                    </a:cubicBezTo>
                    <a:cubicBezTo>
                      <a:pt x="147752" y="497494"/>
                      <a:pt x="145882" y="496870"/>
                      <a:pt x="144635" y="496870"/>
                    </a:cubicBezTo>
                    <a:cubicBezTo>
                      <a:pt x="143388" y="494376"/>
                      <a:pt x="148375" y="492506"/>
                      <a:pt x="144635" y="491883"/>
                    </a:cubicBezTo>
                    <a:cubicBezTo>
                      <a:pt x="140894" y="488142"/>
                      <a:pt x="143388" y="487519"/>
                      <a:pt x="143388" y="486895"/>
                    </a:cubicBezTo>
                    <a:cubicBezTo>
                      <a:pt x="144011" y="485649"/>
                      <a:pt x="142764" y="483155"/>
                      <a:pt x="143388" y="481908"/>
                    </a:cubicBezTo>
                    <a:cubicBezTo>
                      <a:pt x="143388" y="481285"/>
                      <a:pt x="145882" y="481908"/>
                      <a:pt x="145882" y="481908"/>
                    </a:cubicBezTo>
                    <a:cubicBezTo>
                      <a:pt x="146505" y="481908"/>
                      <a:pt x="145258" y="479414"/>
                      <a:pt x="145882" y="479414"/>
                    </a:cubicBezTo>
                    <a:cubicBezTo>
                      <a:pt x="147128" y="478167"/>
                      <a:pt x="146505" y="476297"/>
                      <a:pt x="148375" y="475674"/>
                    </a:cubicBezTo>
                    <a:cubicBezTo>
                      <a:pt x="148375" y="473803"/>
                      <a:pt x="148375" y="471933"/>
                      <a:pt x="147128" y="471933"/>
                    </a:cubicBezTo>
                    <a:cubicBezTo>
                      <a:pt x="148375" y="470063"/>
                      <a:pt x="148375" y="466946"/>
                      <a:pt x="150869" y="466946"/>
                    </a:cubicBezTo>
                    <a:cubicBezTo>
                      <a:pt x="148375" y="463829"/>
                      <a:pt x="149622" y="457594"/>
                      <a:pt x="150869" y="453854"/>
                    </a:cubicBezTo>
                    <a:cubicBezTo>
                      <a:pt x="152739" y="452607"/>
                      <a:pt x="152739" y="453230"/>
                      <a:pt x="154610" y="453854"/>
                    </a:cubicBezTo>
                    <a:cubicBezTo>
                      <a:pt x="153986" y="452607"/>
                      <a:pt x="154610" y="449490"/>
                      <a:pt x="153363" y="448866"/>
                    </a:cubicBezTo>
                    <a:cubicBezTo>
                      <a:pt x="151492" y="447620"/>
                      <a:pt x="153986" y="447620"/>
                      <a:pt x="153363" y="445126"/>
                    </a:cubicBezTo>
                    <a:cubicBezTo>
                      <a:pt x="152739" y="443256"/>
                      <a:pt x="151492" y="441385"/>
                      <a:pt x="150869" y="438892"/>
                    </a:cubicBezTo>
                    <a:cubicBezTo>
                      <a:pt x="153363" y="439515"/>
                      <a:pt x="153363" y="437645"/>
                      <a:pt x="153363" y="436398"/>
                    </a:cubicBezTo>
                    <a:cubicBezTo>
                      <a:pt x="153986" y="435151"/>
                      <a:pt x="153986" y="433904"/>
                      <a:pt x="154610" y="430164"/>
                    </a:cubicBezTo>
                    <a:cubicBezTo>
                      <a:pt x="154610" y="428293"/>
                      <a:pt x="155856" y="427670"/>
                      <a:pt x="155856" y="426423"/>
                    </a:cubicBezTo>
                    <a:cubicBezTo>
                      <a:pt x="155856" y="423929"/>
                      <a:pt x="153986" y="423929"/>
                      <a:pt x="153363" y="421436"/>
                    </a:cubicBezTo>
                    <a:cubicBezTo>
                      <a:pt x="152739" y="420189"/>
                      <a:pt x="153986" y="415825"/>
                      <a:pt x="153363" y="413955"/>
                    </a:cubicBezTo>
                    <a:cubicBezTo>
                      <a:pt x="152739" y="411461"/>
                      <a:pt x="150246" y="408967"/>
                      <a:pt x="154610" y="407720"/>
                    </a:cubicBezTo>
                    <a:cubicBezTo>
                      <a:pt x="153986" y="405850"/>
                      <a:pt x="148999" y="400239"/>
                      <a:pt x="154610" y="400239"/>
                    </a:cubicBezTo>
                    <a:cubicBezTo>
                      <a:pt x="153986" y="396499"/>
                      <a:pt x="153363" y="396499"/>
                      <a:pt x="153363" y="394005"/>
                    </a:cubicBezTo>
                    <a:cubicBezTo>
                      <a:pt x="153363" y="392758"/>
                      <a:pt x="153986" y="389018"/>
                      <a:pt x="154610" y="387771"/>
                    </a:cubicBezTo>
                    <a:cubicBezTo>
                      <a:pt x="155233" y="387147"/>
                      <a:pt x="158350" y="385900"/>
                      <a:pt x="158350" y="385277"/>
                    </a:cubicBezTo>
                    <a:cubicBezTo>
                      <a:pt x="158350" y="384030"/>
                      <a:pt x="155856" y="382783"/>
                      <a:pt x="155856" y="381536"/>
                    </a:cubicBezTo>
                    <a:cubicBezTo>
                      <a:pt x="154610" y="377172"/>
                      <a:pt x="156480" y="374055"/>
                      <a:pt x="159597" y="371562"/>
                    </a:cubicBezTo>
                    <a:cubicBezTo>
                      <a:pt x="158974" y="372185"/>
                      <a:pt x="157727" y="371562"/>
                      <a:pt x="158350" y="372809"/>
                    </a:cubicBezTo>
                    <a:cubicBezTo>
                      <a:pt x="153986" y="370315"/>
                      <a:pt x="161467" y="370315"/>
                      <a:pt x="160844" y="367821"/>
                    </a:cubicBezTo>
                    <a:cubicBezTo>
                      <a:pt x="162091" y="367821"/>
                      <a:pt x="162091" y="369691"/>
                      <a:pt x="162091" y="370315"/>
                    </a:cubicBezTo>
                    <a:cubicBezTo>
                      <a:pt x="166455" y="369068"/>
                      <a:pt x="163338" y="360340"/>
                      <a:pt x="169572" y="361587"/>
                    </a:cubicBezTo>
                    <a:cubicBezTo>
                      <a:pt x="168325" y="366574"/>
                      <a:pt x="172066" y="365951"/>
                      <a:pt x="173312" y="367821"/>
                    </a:cubicBezTo>
                    <a:cubicBezTo>
                      <a:pt x="174559" y="366574"/>
                      <a:pt x="173312" y="363457"/>
                      <a:pt x="177053" y="366574"/>
                    </a:cubicBezTo>
                    <a:cubicBezTo>
                      <a:pt x="178300" y="367821"/>
                      <a:pt x="180793" y="367198"/>
                      <a:pt x="180793" y="369068"/>
                    </a:cubicBezTo>
                    <a:cubicBezTo>
                      <a:pt x="182040" y="370315"/>
                      <a:pt x="183911" y="367198"/>
                      <a:pt x="184534" y="367821"/>
                    </a:cubicBezTo>
                    <a:cubicBezTo>
                      <a:pt x="186404" y="369691"/>
                      <a:pt x="185781" y="367821"/>
                      <a:pt x="188275" y="367821"/>
                    </a:cubicBezTo>
                    <a:cubicBezTo>
                      <a:pt x="190145" y="367821"/>
                      <a:pt x="190768" y="369068"/>
                      <a:pt x="192015" y="369068"/>
                    </a:cubicBezTo>
                    <a:cubicBezTo>
                      <a:pt x="193262" y="369068"/>
                      <a:pt x="198249" y="362834"/>
                      <a:pt x="198249" y="369068"/>
                    </a:cubicBezTo>
                    <a:cubicBezTo>
                      <a:pt x="200743" y="368445"/>
                      <a:pt x="201367" y="366574"/>
                      <a:pt x="200743" y="364081"/>
                    </a:cubicBezTo>
                    <a:cubicBezTo>
                      <a:pt x="203860" y="364704"/>
                      <a:pt x="205730" y="364081"/>
                      <a:pt x="205730" y="361587"/>
                    </a:cubicBezTo>
                    <a:cubicBezTo>
                      <a:pt x="206977" y="363457"/>
                      <a:pt x="211341" y="362834"/>
                      <a:pt x="210718" y="366574"/>
                    </a:cubicBezTo>
                    <a:cubicBezTo>
                      <a:pt x="213212" y="365951"/>
                      <a:pt x="213835" y="367198"/>
                      <a:pt x="215705" y="367821"/>
                    </a:cubicBezTo>
                    <a:cubicBezTo>
                      <a:pt x="217576" y="367198"/>
                      <a:pt x="215082" y="365951"/>
                      <a:pt x="215705" y="364081"/>
                    </a:cubicBezTo>
                    <a:cubicBezTo>
                      <a:pt x="220069" y="366574"/>
                      <a:pt x="221940" y="364081"/>
                      <a:pt x="227550" y="364081"/>
                    </a:cubicBezTo>
                    <a:cubicBezTo>
                      <a:pt x="228797" y="364081"/>
                      <a:pt x="228797" y="362210"/>
                      <a:pt x="228797" y="361587"/>
                    </a:cubicBezTo>
                    <a:cubicBezTo>
                      <a:pt x="233785" y="362210"/>
                      <a:pt x="236278" y="364704"/>
                      <a:pt x="238772" y="366574"/>
                    </a:cubicBezTo>
                    <a:cubicBezTo>
                      <a:pt x="241889" y="363457"/>
                      <a:pt x="236902" y="364081"/>
                      <a:pt x="237525" y="360340"/>
                    </a:cubicBezTo>
                    <a:cubicBezTo>
                      <a:pt x="240642" y="360963"/>
                      <a:pt x="243136" y="362210"/>
                      <a:pt x="245006" y="364081"/>
                    </a:cubicBezTo>
                    <a:cubicBezTo>
                      <a:pt x="247500" y="362834"/>
                      <a:pt x="251241" y="363457"/>
                      <a:pt x="254981" y="362834"/>
                    </a:cubicBezTo>
                    <a:cubicBezTo>
                      <a:pt x="256228" y="362834"/>
                      <a:pt x="258098" y="362210"/>
                      <a:pt x="259969" y="361587"/>
                    </a:cubicBezTo>
                    <a:cubicBezTo>
                      <a:pt x="261839" y="360963"/>
                      <a:pt x="261215" y="360340"/>
                      <a:pt x="264956" y="361587"/>
                    </a:cubicBezTo>
                    <a:cubicBezTo>
                      <a:pt x="266203" y="360963"/>
                      <a:pt x="267450" y="360340"/>
                      <a:pt x="267450" y="359093"/>
                    </a:cubicBezTo>
                    <a:cubicBezTo>
                      <a:pt x="266826" y="355976"/>
                      <a:pt x="265579" y="360340"/>
                      <a:pt x="263709" y="357846"/>
                    </a:cubicBezTo>
                    <a:cubicBezTo>
                      <a:pt x="263086" y="354729"/>
                      <a:pt x="266203" y="354729"/>
                      <a:pt x="263709" y="351612"/>
                    </a:cubicBezTo>
                    <a:cubicBezTo>
                      <a:pt x="263709" y="350989"/>
                      <a:pt x="261215" y="350365"/>
                      <a:pt x="261215" y="350365"/>
                    </a:cubicBezTo>
                    <a:cubicBezTo>
                      <a:pt x="261215" y="349742"/>
                      <a:pt x="262462" y="348495"/>
                      <a:pt x="262462" y="347871"/>
                    </a:cubicBezTo>
                    <a:cubicBezTo>
                      <a:pt x="262462" y="347871"/>
                      <a:pt x="261215" y="347248"/>
                      <a:pt x="261215" y="346625"/>
                    </a:cubicBezTo>
                    <a:cubicBezTo>
                      <a:pt x="261215" y="343508"/>
                      <a:pt x="262462" y="339767"/>
                      <a:pt x="264956" y="334780"/>
                    </a:cubicBezTo>
                    <a:cubicBezTo>
                      <a:pt x="268696" y="336026"/>
                      <a:pt x="268073" y="332909"/>
                      <a:pt x="271190" y="333533"/>
                    </a:cubicBezTo>
                    <a:cubicBezTo>
                      <a:pt x="273060" y="336026"/>
                      <a:pt x="271190" y="335403"/>
                      <a:pt x="271190" y="338520"/>
                    </a:cubicBezTo>
                    <a:cubicBezTo>
                      <a:pt x="273060" y="337897"/>
                      <a:pt x="283035" y="335403"/>
                      <a:pt x="278671" y="339767"/>
                    </a:cubicBezTo>
                    <a:cubicBezTo>
                      <a:pt x="281788" y="339144"/>
                      <a:pt x="282412" y="336026"/>
                      <a:pt x="286152" y="336026"/>
                    </a:cubicBezTo>
                    <a:cubicBezTo>
                      <a:pt x="290516" y="337273"/>
                      <a:pt x="292387" y="339767"/>
                      <a:pt x="294880" y="342261"/>
                    </a:cubicBezTo>
                    <a:cubicBezTo>
                      <a:pt x="297998" y="341014"/>
                      <a:pt x="301115" y="346001"/>
                      <a:pt x="302361" y="342261"/>
                    </a:cubicBezTo>
                    <a:cubicBezTo>
                      <a:pt x="303608" y="343508"/>
                      <a:pt x="307349" y="342884"/>
                      <a:pt x="306102" y="346001"/>
                    </a:cubicBezTo>
                    <a:cubicBezTo>
                      <a:pt x="309843" y="346625"/>
                      <a:pt x="311089" y="344754"/>
                      <a:pt x="313583" y="344754"/>
                    </a:cubicBezTo>
                    <a:cubicBezTo>
                      <a:pt x="311713" y="347248"/>
                      <a:pt x="313583" y="346625"/>
                      <a:pt x="313583" y="349742"/>
                    </a:cubicBezTo>
                    <a:cubicBezTo>
                      <a:pt x="314207" y="352235"/>
                      <a:pt x="314830" y="349118"/>
                      <a:pt x="316077" y="349742"/>
                    </a:cubicBezTo>
                    <a:cubicBezTo>
                      <a:pt x="316700" y="349742"/>
                      <a:pt x="317324" y="352235"/>
                      <a:pt x="317324" y="352235"/>
                    </a:cubicBezTo>
                    <a:cubicBezTo>
                      <a:pt x="321064" y="352859"/>
                      <a:pt x="327922" y="352859"/>
                      <a:pt x="329169" y="349742"/>
                    </a:cubicBezTo>
                    <a:cubicBezTo>
                      <a:pt x="330416" y="350989"/>
                      <a:pt x="334156" y="350365"/>
                      <a:pt x="332909" y="353482"/>
                    </a:cubicBezTo>
                    <a:cubicBezTo>
                      <a:pt x="334780" y="351612"/>
                      <a:pt x="337273" y="349742"/>
                      <a:pt x="337897" y="347248"/>
                    </a:cubicBezTo>
                    <a:cubicBezTo>
                      <a:pt x="340390" y="349118"/>
                      <a:pt x="342884" y="348495"/>
                      <a:pt x="345378" y="348495"/>
                    </a:cubicBezTo>
                    <a:cubicBezTo>
                      <a:pt x="348495" y="348495"/>
                      <a:pt x="351612" y="347248"/>
                      <a:pt x="354106" y="347248"/>
                    </a:cubicBezTo>
                    <a:cubicBezTo>
                      <a:pt x="354729" y="347248"/>
                      <a:pt x="356600" y="347248"/>
                      <a:pt x="356600" y="347248"/>
                    </a:cubicBezTo>
                    <a:cubicBezTo>
                      <a:pt x="356600" y="347248"/>
                      <a:pt x="356600" y="348495"/>
                      <a:pt x="356600" y="348495"/>
                    </a:cubicBezTo>
                    <a:cubicBezTo>
                      <a:pt x="357846" y="348495"/>
                      <a:pt x="359093" y="347248"/>
                      <a:pt x="359093" y="347248"/>
                    </a:cubicBezTo>
                    <a:cubicBezTo>
                      <a:pt x="360340" y="347871"/>
                      <a:pt x="359717" y="349742"/>
                      <a:pt x="361587" y="349742"/>
                    </a:cubicBezTo>
                    <a:cubicBezTo>
                      <a:pt x="362834" y="350365"/>
                      <a:pt x="362210" y="347871"/>
                      <a:pt x="362834" y="347248"/>
                    </a:cubicBezTo>
                    <a:cubicBezTo>
                      <a:pt x="363457" y="346625"/>
                      <a:pt x="365951" y="347871"/>
                      <a:pt x="366574" y="347248"/>
                    </a:cubicBezTo>
                    <a:cubicBezTo>
                      <a:pt x="367198" y="347248"/>
                      <a:pt x="368445" y="344131"/>
                      <a:pt x="371562" y="344754"/>
                    </a:cubicBezTo>
                    <a:cubicBezTo>
                      <a:pt x="372185" y="346001"/>
                      <a:pt x="374679" y="346001"/>
                      <a:pt x="374055" y="348495"/>
                    </a:cubicBezTo>
                    <a:cubicBezTo>
                      <a:pt x="377173" y="347871"/>
                      <a:pt x="378419" y="345378"/>
                      <a:pt x="380290" y="343508"/>
                    </a:cubicBezTo>
                    <a:cubicBezTo>
                      <a:pt x="382160" y="343508"/>
                      <a:pt x="384654" y="343508"/>
                      <a:pt x="386524" y="343508"/>
                    </a:cubicBezTo>
                    <a:cubicBezTo>
                      <a:pt x="385901" y="345378"/>
                      <a:pt x="387771" y="346001"/>
                      <a:pt x="387771" y="347248"/>
                    </a:cubicBezTo>
                    <a:cubicBezTo>
                      <a:pt x="392758" y="346625"/>
                      <a:pt x="391511" y="340390"/>
                      <a:pt x="396499" y="341014"/>
                    </a:cubicBezTo>
                    <a:cubicBezTo>
                      <a:pt x="396499" y="341637"/>
                      <a:pt x="396499" y="342884"/>
                      <a:pt x="396499" y="343508"/>
                    </a:cubicBezTo>
                    <a:cubicBezTo>
                      <a:pt x="398369" y="343508"/>
                      <a:pt x="398369" y="341014"/>
                      <a:pt x="400239" y="341014"/>
                    </a:cubicBezTo>
                    <a:cubicBezTo>
                      <a:pt x="401486" y="341014"/>
                      <a:pt x="408967" y="346001"/>
                      <a:pt x="412084" y="343508"/>
                    </a:cubicBezTo>
                    <a:cubicBezTo>
                      <a:pt x="413955" y="341637"/>
                      <a:pt x="412708" y="343508"/>
                      <a:pt x="415825" y="344754"/>
                    </a:cubicBezTo>
                    <a:cubicBezTo>
                      <a:pt x="415825" y="341014"/>
                      <a:pt x="413955" y="342261"/>
                      <a:pt x="415825" y="339767"/>
                    </a:cubicBezTo>
                    <a:cubicBezTo>
                      <a:pt x="417695" y="341014"/>
                      <a:pt x="417695" y="340390"/>
                      <a:pt x="419566" y="339767"/>
                    </a:cubicBezTo>
                    <a:cubicBezTo>
                      <a:pt x="420812" y="339144"/>
                      <a:pt x="425176" y="335403"/>
                      <a:pt x="424553" y="334780"/>
                    </a:cubicBezTo>
                    <a:cubicBezTo>
                      <a:pt x="430164" y="331039"/>
                      <a:pt x="430164" y="329792"/>
                      <a:pt x="432034" y="329169"/>
                    </a:cubicBezTo>
                    <a:cubicBezTo>
                      <a:pt x="431411" y="329169"/>
                      <a:pt x="432657" y="330416"/>
                      <a:pt x="433281" y="330416"/>
                    </a:cubicBezTo>
                    <a:cubicBezTo>
                      <a:pt x="433281" y="330416"/>
                      <a:pt x="433904" y="328545"/>
                      <a:pt x="434528" y="329169"/>
                    </a:cubicBezTo>
                    <a:cubicBezTo>
                      <a:pt x="435151" y="323558"/>
                      <a:pt x="434528" y="323558"/>
                      <a:pt x="435775" y="320441"/>
                    </a:cubicBezTo>
                    <a:cubicBezTo>
                      <a:pt x="434528" y="319194"/>
                      <a:pt x="433281" y="318570"/>
                      <a:pt x="432034" y="317947"/>
                    </a:cubicBezTo>
                    <a:cubicBezTo>
                      <a:pt x="431411" y="312960"/>
                      <a:pt x="426423" y="306102"/>
                      <a:pt x="428293" y="302361"/>
                    </a:cubicBezTo>
                    <a:cubicBezTo>
                      <a:pt x="423306" y="301738"/>
                      <a:pt x="424553" y="301738"/>
                      <a:pt x="419566" y="302361"/>
                    </a:cubicBezTo>
                    <a:cubicBezTo>
                      <a:pt x="418942" y="301115"/>
                      <a:pt x="417072" y="296127"/>
                      <a:pt x="415825" y="299868"/>
                    </a:cubicBezTo>
                    <a:cubicBezTo>
                      <a:pt x="413331" y="299868"/>
                      <a:pt x="415202" y="295504"/>
                      <a:pt x="413331" y="294880"/>
                    </a:cubicBezTo>
                    <a:cubicBezTo>
                      <a:pt x="408967" y="298621"/>
                      <a:pt x="405850" y="293010"/>
                      <a:pt x="401486" y="292387"/>
                    </a:cubicBezTo>
                    <a:cubicBezTo>
                      <a:pt x="398992" y="289893"/>
                      <a:pt x="402733" y="289893"/>
                      <a:pt x="400239" y="287399"/>
                    </a:cubicBezTo>
                    <a:cubicBezTo>
                      <a:pt x="395252" y="287399"/>
                      <a:pt x="395252" y="289269"/>
                      <a:pt x="391511" y="287399"/>
                    </a:cubicBezTo>
                    <a:cubicBezTo>
                      <a:pt x="392135" y="284282"/>
                      <a:pt x="391511" y="282412"/>
                      <a:pt x="390265" y="281165"/>
                    </a:cubicBezTo>
                    <a:cubicBezTo>
                      <a:pt x="389018" y="281788"/>
                      <a:pt x="387771" y="282412"/>
                      <a:pt x="387771" y="283659"/>
                    </a:cubicBezTo>
                    <a:cubicBezTo>
                      <a:pt x="385901" y="283035"/>
                      <a:pt x="385277" y="281165"/>
                      <a:pt x="385277" y="278671"/>
                    </a:cubicBezTo>
                    <a:cubicBezTo>
                      <a:pt x="382783" y="278671"/>
                      <a:pt x="382160" y="276178"/>
                      <a:pt x="382783" y="273684"/>
                    </a:cubicBezTo>
                    <a:cubicBezTo>
                      <a:pt x="382160" y="273060"/>
                      <a:pt x="380290" y="276178"/>
                      <a:pt x="380290" y="276178"/>
                    </a:cubicBezTo>
                    <a:cubicBezTo>
                      <a:pt x="376549" y="274931"/>
                      <a:pt x="377796" y="271190"/>
                      <a:pt x="375302" y="269943"/>
                    </a:cubicBezTo>
                    <a:cubicBezTo>
                      <a:pt x="374679" y="269320"/>
                      <a:pt x="372185" y="271814"/>
                      <a:pt x="371562" y="269943"/>
                    </a:cubicBezTo>
                    <a:cubicBezTo>
                      <a:pt x="373432" y="264956"/>
                      <a:pt x="367198" y="267450"/>
                      <a:pt x="369068" y="262462"/>
                    </a:cubicBezTo>
                    <a:cubicBezTo>
                      <a:pt x="367198" y="264332"/>
                      <a:pt x="364081" y="263709"/>
                      <a:pt x="362834" y="261215"/>
                    </a:cubicBezTo>
                    <a:cubicBezTo>
                      <a:pt x="360964" y="261839"/>
                      <a:pt x="360340" y="263086"/>
                      <a:pt x="360340" y="264956"/>
                    </a:cubicBezTo>
                    <a:cubicBezTo>
                      <a:pt x="357846" y="264956"/>
                      <a:pt x="359093" y="262462"/>
                      <a:pt x="357846" y="261215"/>
                    </a:cubicBezTo>
                    <a:cubicBezTo>
                      <a:pt x="354729" y="258098"/>
                      <a:pt x="354106" y="261215"/>
                      <a:pt x="352859" y="256228"/>
                    </a:cubicBezTo>
                    <a:cubicBezTo>
                      <a:pt x="352236" y="254358"/>
                      <a:pt x="350365" y="254358"/>
                      <a:pt x="350365" y="252487"/>
                    </a:cubicBezTo>
                    <a:cubicBezTo>
                      <a:pt x="347872" y="252487"/>
                      <a:pt x="345378" y="252487"/>
                      <a:pt x="342884" y="252487"/>
                    </a:cubicBezTo>
                    <a:cubicBezTo>
                      <a:pt x="343508" y="250617"/>
                      <a:pt x="341637" y="249994"/>
                      <a:pt x="340390" y="249994"/>
                    </a:cubicBezTo>
                    <a:cubicBezTo>
                      <a:pt x="339767" y="247500"/>
                      <a:pt x="337897" y="245630"/>
                      <a:pt x="336650" y="243759"/>
                    </a:cubicBezTo>
                    <a:cubicBezTo>
                      <a:pt x="331663" y="246877"/>
                      <a:pt x="331663" y="241889"/>
                      <a:pt x="326675" y="242513"/>
                    </a:cubicBezTo>
                    <a:cubicBezTo>
                      <a:pt x="328545" y="240019"/>
                      <a:pt x="326675" y="240642"/>
                      <a:pt x="326675" y="237525"/>
                    </a:cubicBezTo>
                    <a:cubicBezTo>
                      <a:pt x="324181" y="238149"/>
                      <a:pt x="323558" y="240019"/>
                      <a:pt x="320441" y="240019"/>
                    </a:cubicBezTo>
                    <a:cubicBezTo>
                      <a:pt x="318571" y="238149"/>
                      <a:pt x="316700" y="235655"/>
                      <a:pt x="314207" y="235031"/>
                    </a:cubicBezTo>
                    <a:cubicBezTo>
                      <a:pt x="313583" y="230044"/>
                      <a:pt x="315453" y="226927"/>
                      <a:pt x="317947" y="225057"/>
                    </a:cubicBezTo>
                    <a:cubicBezTo>
                      <a:pt x="321064" y="225057"/>
                      <a:pt x="321688" y="226927"/>
                      <a:pt x="324181" y="227550"/>
                    </a:cubicBezTo>
                    <a:cubicBezTo>
                      <a:pt x="327922" y="227550"/>
                      <a:pt x="331663" y="226927"/>
                      <a:pt x="334156" y="228797"/>
                    </a:cubicBezTo>
                    <a:cubicBezTo>
                      <a:pt x="335403" y="229421"/>
                      <a:pt x="344754" y="233785"/>
                      <a:pt x="346001" y="235031"/>
                    </a:cubicBezTo>
                    <a:cubicBezTo>
                      <a:pt x="347248" y="236902"/>
                      <a:pt x="346625" y="236902"/>
                      <a:pt x="346001" y="238772"/>
                    </a:cubicBezTo>
                    <a:cubicBezTo>
                      <a:pt x="347248" y="237525"/>
                      <a:pt x="349118" y="237525"/>
                      <a:pt x="350989" y="237525"/>
                    </a:cubicBezTo>
                    <a:cubicBezTo>
                      <a:pt x="350989" y="241266"/>
                      <a:pt x="354106" y="241266"/>
                      <a:pt x="357223" y="241266"/>
                    </a:cubicBezTo>
                    <a:cubicBezTo>
                      <a:pt x="357223" y="245006"/>
                      <a:pt x="362834" y="243759"/>
                      <a:pt x="362210" y="247500"/>
                    </a:cubicBezTo>
                    <a:cubicBezTo>
                      <a:pt x="367198" y="246253"/>
                      <a:pt x="365951" y="251241"/>
                      <a:pt x="370938" y="249994"/>
                    </a:cubicBezTo>
                    <a:cubicBezTo>
                      <a:pt x="373432" y="253734"/>
                      <a:pt x="375926" y="256851"/>
                      <a:pt x="378419" y="259968"/>
                    </a:cubicBezTo>
                    <a:cubicBezTo>
                      <a:pt x="384030" y="261215"/>
                      <a:pt x="388394" y="264332"/>
                      <a:pt x="391511" y="268696"/>
                    </a:cubicBezTo>
                    <a:cubicBezTo>
                      <a:pt x="393382" y="268696"/>
                      <a:pt x="394628" y="268696"/>
                      <a:pt x="396499" y="268696"/>
                    </a:cubicBezTo>
                    <a:cubicBezTo>
                      <a:pt x="396499" y="272437"/>
                      <a:pt x="402733" y="270567"/>
                      <a:pt x="401486" y="274931"/>
                    </a:cubicBezTo>
                    <a:cubicBezTo>
                      <a:pt x="403980" y="273684"/>
                      <a:pt x="404603" y="277424"/>
                      <a:pt x="405227" y="277424"/>
                    </a:cubicBezTo>
                    <a:cubicBezTo>
                      <a:pt x="405850" y="277424"/>
                      <a:pt x="407097" y="276178"/>
                      <a:pt x="407720" y="276178"/>
                    </a:cubicBezTo>
                    <a:cubicBezTo>
                      <a:pt x="407720" y="276178"/>
                      <a:pt x="408344" y="277424"/>
                      <a:pt x="408967" y="277424"/>
                    </a:cubicBezTo>
                    <a:cubicBezTo>
                      <a:pt x="410838" y="277424"/>
                      <a:pt x="413331" y="279918"/>
                      <a:pt x="415202" y="281165"/>
                    </a:cubicBezTo>
                    <a:cubicBezTo>
                      <a:pt x="417695" y="283035"/>
                      <a:pt x="420189" y="283659"/>
                      <a:pt x="420189" y="287399"/>
                    </a:cubicBezTo>
                    <a:cubicBezTo>
                      <a:pt x="421436" y="288023"/>
                      <a:pt x="422059" y="289269"/>
                      <a:pt x="422683" y="289893"/>
                    </a:cubicBezTo>
                    <a:cubicBezTo>
                      <a:pt x="424553" y="291140"/>
                      <a:pt x="425800" y="293010"/>
                      <a:pt x="430164" y="292387"/>
                    </a:cubicBezTo>
                    <a:cubicBezTo>
                      <a:pt x="429540" y="293633"/>
                      <a:pt x="427670" y="293010"/>
                      <a:pt x="427670" y="294880"/>
                    </a:cubicBezTo>
                    <a:cubicBezTo>
                      <a:pt x="427670" y="296127"/>
                      <a:pt x="428917" y="295504"/>
                      <a:pt x="428917" y="294880"/>
                    </a:cubicBezTo>
                    <a:cubicBezTo>
                      <a:pt x="430164" y="294880"/>
                      <a:pt x="431411" y="294880"/>
                      <a:pt x="432657" y="294880"/>
                    </a:cubicBezTo>
                    <a:cubicBezTo>
                      <a:pt x="432657" y="296127"/>
                      <a:pt x="435151" y="296127"/>
                      <a:pt x="436398" y="296127"/>
                    </a:cubicBezTo>
                    <a:cubicBezTo>
                      <a:pt x="437021" y="297374"/>
                      <a:pt x="438268" y="299868"/>
                      <a:pt x="440139" y="299868"/>
                    </a:cubicBezTo>
                    <a:cubicBezTo>
                      <a:pt x="441385" y="299868"/>
                      <a:pt x="441385" y="299868"/>
                      <a:pt x="441385" y="301115"/>
                    </a:cubicBezTo>
                    <a:cubicBezTo>
                      <a:pt x="441385" y="302985"/>
                      <a:pt x="443256" y="301738"/>
                      <a:pt x="443879" y="302361"/>
                    </a:cubicBezTo>
                    <a:cubicBezTo>
                      <a:pt x="445126" y="303608"/>
                      <a:pt x="445126" y="306725"/>
                      <a:pt x="446373" y="307349"/>
                    </a:cubicBezTo>
                    <a:cubicBezTo>
                      <a:pt x="447620" y="307972"/>
                      <a:pt x="448867" y="305479"/>
                      <a:pt x="451360" y="307349"/>
                    </a:cubicBezTo>
                    <a:cubicBezTo>
                      <a:pt x="446996" y="312336"/>
                      <a:pt x="455724" y="312336"/>
                      <a:pt x="456348" y="316077"/>
                    </a:cubicBezTo>
                    <a:cubicBezTo>
                      <a:pt x="462582" y="314206"/>
                      <a:pt x="463829" y="313583"/>
                      <a:pt x="469440" y="314830"/>
                    </a:cubicBezTo>
                    <a:cubicBezTo>
                      <a:pt x="469440" y="316700"/>
                      <a:pt x="469440" y="317947"/>
                      <a:pt x="469440" y="319817"/>
                    </a:cubicBezTo>
                    <a:cubicBezTo>
                      <a:pt x="471310" y="319817"/>
                      <a:pt x="472557" y="319817"/>
                      <a:pt x="474427" y="319817"/>
                    </a:cubicBezTo>
                    <a:cubicBezTo>
                      <a:pt x="476297" y="321688"/>
                      <a:pt x="476297" y="328545"/>
                      <a:pt x="480661" y="328545"/>
                    </a:cubicBezTo>
                    <a:cubicBezTo>
                      <a:pt x="481908" y="328545"/>
                      <a:pt x="482532" y="331662"/>
                      <a:pt x="483155" y="332286"/>
                    </a:cubicBezTo>
                    <a:cubicBezTo>
                      <a:pt x="483778" y="332909"/>
                      <a:pt x="486895" y="332286"/>
                      <a:pt x="485649" y="334780"/>
                    </a:cubicBezTo>
                    <a:cubicBezTo>
                      <a:pt x="486895" y="335403"/>
                      <a:pt x="486272" y="332286"/>
                      <a:pt x="486895" y="332286"/>
                    </a:cubicBezTo>
                    <a:cubicBezTo>
                      <a:pt x="488142" y="332286"/>
                      <a:pt x="488766" y="334780"/>
                      <a:pt x="489389" y="334780"/>
                    </a:cubicBezTo>
                    <a:cubicBezTo>
                      <a:pt x="491883" y="336026"/>
                      <a:pt x="496247" y="333533"/>
                      <a:pt x="496870" y="336026"/>
                    </a:cubicBezTo>
                    <a:cubicBezTo>
                      <a:pt x="498741" y="338520"/>
                      <a:pt x="496870" y="337897"/>
                      <a:pt x="496870" y="341014"/>
                    </a:cubicBezTo>
                    <a:cubicBezTo>
                      <a:pt x="499364" y="343508"/>
                      <a:pt x="499364" y="340390"/>
                      <a:pt x="503105" y="341014"/>
                    </a:cubicBezTo>
                    <a:cubicBezTo>
                      <a:pt x="504975" y="342884"/>
                      <a:pt x="505598" y="346001"/>
                      <a:pt x="506845" y="348495"/>
                    </a:cubicBezTo>
                    <a:cubicBezTo>
                      <a:pt x="509962" y="350989"/>
                      <a:pt x="513703" y="346625"/>
                      <a:pt x="513079" y="350989"/>
                    </a:cubicBezTo>
                    <a:cubicBezTo>
                      <a:pt x="514326" y="349742"/>
                      <a:pt x="516820" y="349118"/>
                      <a:pt x="519314" y="349742"/>
                    </a:cubicBezTo>
                    <a:cubicBezTo>
                      <a:pt x="519937" y="352235"/>
                      <a:pt x="517443" y="357223"/>
                      <a:pt x="521807" y="355976"/>
                    </a:cubicBezTo>
                    <a:cubicBezTo>
                      <a:pt x="519937" y="359717"/>
                      <a:pt x="518067" y="358470"/>
                      <a:pt x="523054" y="359717"/>
                    </a:cubicBezTo>
                    <a:cubicBezTo>
                      <a:pt x="524301" y="360963"/>
                      <a:pt x="524301" y="362834"/>
                      <a:pt x="524301" y="364704"/>
                    </a:cubicBezTo>
                    <a:cubicBezTo>
                      <a:pt x="525548" y="363457"/>
                      <a:pt x="526171" y="362210"/>
                      <a:pt x="526795" y="360963"/>
                    </a:cubicBezTo>
                    <a:cubicBezTo>
                      <a:pt x="528665" y="362210"/>
                      <a:pt x="528665" y="361587"/>
                      <a:pt x="530535" y="360963"/>
                    </a:cubicBezTo>
                    <a:cubicBezTo>
                      <a:pt x="534276" y="360340"/>
                      <a:pt x="533652" y="364704"/>
                      <a:pt x="538016" y="363457"/>
                    </a:cubicBezTo>
                    <a:cubicBezTo>
                      <a:pt x="538640" y="365951"/>
                      <a:pt x="540510" y="367821"/>
                      <a:pt x="541757" y="369691"/>
                    </a:cubicBezTo>
                    <a:cubicBezTo>
                      <a:pt x="545498" y="368445"/>
                      <a:pt x="547368" y="374679"/>
                      <a:pt x="550485" y="374679"/>
                    </a:cubicBezTo>
                    <a:cubicBezTo>
                      <a:pt x="552355" y="374679"/>
                      <a:pt x="552979" y="378419"/>
                      <a:pt x="554226" y="379666"/>
                    </a:cubicBezTo>
                    <a:cubicBezTo>
                      <a:pt x="555472" y="380913"/>
                      <a:pt x="559836" y="380290"/>
                      <a:pt x="559213" y="384654"/>
                    </a:cubicBezTo>
                    <a:cubicBezTo>
                      <a:pt x="562953" y="385277"/>
                      <a:pt x="562953" y="382160"/>
                      <a:pt x="566694" y="383407"/>
                    </a:cubicBezTo>
                    <a:cubicBezTo>
                      <a:pt x="566071" y="385900"/>
                      <a:pt x="567941" y="385900"/>
                      <a:pt x="567941" y="384654"/>
                    </a:cubicBezTo>
                    <a:cubicBezTo>
                      <a:pt x="571058" y="384030"/>
                      <a:pt x="569188" y="388394"/>
                      <a:pt x="571681" y="388394"/>
                    </a:cubicBezTo>
                    <a:cubicBezTo>
                      <a:pt x="573552" y="388394"/>
                      <a:pt x="572305" y="392135"/>
                      <a:pt x="574175" y="392135"/>
                    </a:cubicBezTo>
                    <a:cubicBezTo>
                      <a:pt x="576669" y="392135"/>
                      <a:pt x="575422" y="397122"/>
                      <a:pt x="577916" y="397122"/>
                    </a:cubicBezTo>
                    <a:cubicBezTo>
                      <a:pt x="579163" y="397122"/>
                      <a:pt x="579163" y="399616"/>
                      <a:pt x="579163" y="400863"/>
                    </a:cubicBezTo>
                    <a:cubicBezTo>
                      <a:pt x="580409" y="399616"/>
                      <a:pt x="581033" y="399616"/>
                      <a:pt x="581656" y="399616"/>
                    </a:cubicBezTo>
                    <a:cubicBezTo>
                      <a:pt x="581033" y="400239"/>
                      <a:pt x="581033" y="401486"/>
                      <a:pt x="580409" y="402110"/>
                    </a:cubicBezTo>
                    <a:cubicBezTo>
                      <a:pt x="579786" y="402733"/>
                      <a:pt x="581033" y="404603"/>
                      <a:pt x="580409" y="404603"/>
                    </a:cubicBezTo>
                    <a:cubicBezTo>
                      <a:pt x="579786" y="404603"/>
                      <a:pt x="577916" y="403980"/>
                      <a:pt x="577916" y="404603"/>
                    </a:cubicBezTo>
                    <a:cubicBezTo>
                      <a:pt x="577292" y="405850"/>
                      <a:pt x="578539" y="408344"/>
                      <a:pt x="577916" y="409591"/>
                    </a:cubicBezTo>
                    <a:cubicBezTo>
                      <a:pt x="577916" y="410214"/>
                      <a:pt x="574799" y="410837"/>
                      <a:pt x="575422" y="412084"/>
                    </a:cubicBezTo>
                    <a:cubicBezTo>
                      <a:pt x="579163" y="412708"/>
                      <a:pt x="574175" y="414578"/>
                      <a:pt x="575422" y="417072"/>
                    </a:cubicBezTo>
                    <a:cubicBezTo>
                      <a:pt x="576669" y="417072"/>
                      <a:pt x="578539" y="417695"/>
                      <a:pt x="577916" y="419565"/>
                    </a:cubicBezTo>
                    <a:cubicBezTo>
                      <a:pt x="576669" y="418319"/>
                      <a:pt x="576045" y="418319"/>
                      <a:pt x="576045" y="418942"/>
                    </a:cubicBezTo>
                    <a:cubicBezTo>
                      <a:pt x="572928" y="416448"/>
                      <a:pt x="567317" y="416448"/>
                      <a:pt x="566694" y="412084"/>
                    </a:cubicBezTo>
                    <a:cubicBezTo>
                      <a:pt x="562330" y="411461"/>
                      <a:pt x="562953" y="414578"/>
                      <a:pt x="560460" y="412084"/>
                    </a:cubicBezTo>
                    <a:cubicBezTo>
                      <a:pt x="560460" y="409591"/>
                      <a:pt x="562330" y="409591"/>
                      <a:pt x="561707" y="407097"/>
                    </a:cubicBezTo>
                    <a:cubicBezTo>
                      <a:pt x="555472" y="407097"/>
                      <a:pt x="561083" y="411461"/>
                      <a:pt x="555472" y="412084"/>
                    </a:cubicBezTo>
                    <a:cubicBezTo>
                      <a:pt x="556719" y="414578"/>
                      <a:pt x="553602" y="422059"/>
                      <a:pt x="555472" y="423929"/>
                    </a:cubicBezTo>
                    <a:cubicBezTo>
                      <a:pt x="556719" y="425176"/>
                      <a:pt x="556096" y="425800"/>
                      <a:pt x="556719" y="427670"/>
                    </a:cubicBezTo>
                    <a:cubicBezTo>
                      <a:pt x="556719" y="428293"/>
                      <a:pt x="557966" y="428917"/>
                      <a:pt x="557966" y="428917"/>
                    </a:cubicBezTo>
                    <a:cubicBezTo>
                      <a:pt x="557966" y="430164"/>
                      <a:pt x="557343" y="432657"/>
                      <a:pt x="557966" y="433904"/>
                    </a:cubicBezTo>
                    <a:cubicBezTo>
                      <a:pt x="558589" y="435151"/>
                      <a:pt x="561083" y="435151"/>
                      <a:pt x="560460" y="437645"/>
                    </a:cubicBezTo>
                    <a:cubicBezTo>
                      <a:pt x="554226" y="439515"/>
                      <a:pt x="554849" y="428293"/>
                      <a:pt x="548615" y="433904"/>
                    </a:cubicBezTo>
                    <a:cubicBezTo>
                      <a:pt x="546744" y="433904"/>
                      <a:pt x="547991" y="427047"/>
                      <a:pt x="547368" y="422059"/>
                    </a:cubicBezTo>
                    <a:cubicBezTo>
                      <a:pt x="546744" y="420189"/>
                      <a:pt x="546744" y="418942"/>
                      <a:pt x="544874" y="418319"/>
                    </a:cubicBezTo>
                    <a:cubicBezTo>
                      <a:pt x="544874" y="415825"/>
                      <a:pt x="547368" y="413331"/>
                      <a:pt x="544874" y="410837"/>
                    </a:cubicBezTo>
                    <a:cubicBezTo>
                      <a:pt x="544251" y="410214"/>
                      <a:pt x="542380" y="409591"/>
                      <a:pt x="542380" y="409591"/>
                    </a:cubicBezTo>
                    <a:cubicBezTo>
                      <a:pt x="541757" y="408344"/>
                      <a:pt x="543004" y="406473"/>
                      <a:pt x="542380" y="405850"/>
                    </a:cubicBezTo>
                    <a:cubicBezTo>
                      <a:pt x="541134" y="403980"/>
                      <a:pt x="536770" y="403980"/>
                      <a:pt x="539887" y="400863"/>
                    </a:cubicBezTo>
                    <a:cubicBezTo>
                      <a:pt x="539887" y="397746"/>
                      <a:pt x="537393" y="402733"/>
                      <a:pt x="534899" y="400863"/>
                    </a:cubicBezTo>
                    <a:cubicBezTo>
                      <a:pt x="534276" y="397746"/>
                      <a:pt x="534899" y="395875"/>
                      <a:pt x="537393" y="395875"/>
                    </a:cubicBezTo>
                    <a:cubicBezTo>
                      <a:pt x="538016" y="394005"/>
                      <a:pt x="532406" y="391511"/>
                      <a:pt x="532406" y="394628"/>
                    </a:cubicBezTo>
                    <a:cubicBezTo>
                      <a:pt x="529288" y="393382"/>
                      <a:pt x="528665" y="390888"/>
                      <a:pt x="527418" y="388394"/>
                    </a:cubicBezTo>
                    <a:cubicBezTo>
                      <a:pt x="524301" y="390264"/>
                      <a:pt x="523678" y="383407"/>
                      <a:pt x="522431" y="387147"/>
                    </a:cubicBezTo>
                    <a:cubicBezTo>
                      <a:pt x="521184" y="386524"/>
                      <a:pt x="524301" y="381536"/>
                      <a:pt x="517443" y="383407"/>
                    </a:cubicBezTo>
                    <a:cubicBezTo>
                      <a:pt x="516197" y="379666"/>
                      <a:pt x="518067" y="380290"/>
                      <a:pt x="516197" y="377172"/>
                    </a:cubicBezTo>
                    <a:cubicBezTo>
                      <a:pt x="514950" y="377796"/>
                      <a:pt x="514950" y="380290"/>
                      <a:pt x="512456" y="379666"/>
                    </a:cubicBezTo>
                    <a:cubicBezTo>
                      <a:pt x="513703" y="375302"/>
                      <a:pt x="509339" y="372809"/>
                      <a:pt x="508715" y="377172"/>
                    </a:cubicBezTo>
                    <a:cubicBezTo>
                      <a:pt x="505598" y="377172"/>
                      <a:pt x="508092" y="372809"/>
                      <a:pt x="508715" y="372185"/>
                    </a:cubicBezTo>
                    <a:cubicBezTo>
                      <a:pt x="506222" y="372185"/>
                      <a:pt x="506222" y="374055"/>
                      <a:pt x="503728" y="373432"/>
                    </a:cubicBezTo>
                    <a:cubicBezTo>
                      <a:pt x="503728" y="370315"/>
                      <a:pt x="501858" y="369691"/>
                      <a:pt x="501234" y="367198"/>
                    </a:cubicBezTo>
                    <a:cubicBezTo>
                      <a:pt x="498117" y="368445"/>
                      <a:pt x="497494" y="365951"/>
                      <a:pt x="496247" y="364704"/>
                    </a:cubicBezTo>
                    <a:cubicBezTo>
                      <a:pt x="495623" y="364081"/>
                      <a:pt x="493753" y="365327"/>
                      <a:pt x="493753" y="364704"/>
                    </a:cubicBezTo>
                    <a:cubicBezTo>
                      <a:pt x="491883" y="362210"/>
                      <a:pt x="486272" y="362834"/>
                      <a:pt x="485025" y="358470"/>
                    </a:cubicBezTo>
                    <a:cubicBezTo>
                      <a:pt x="481908" y="359093"/>
                      <a:pt x="482532" y="355976"/>
                      <a:pt x="478791" y="357223"/>
                    </a:cubicBezTo>
                    <a:cubicBezTo>
                      <a:pt x="478168" y="354729"/>
                      <a:pt x="475050" y="354729"/>
                      <a:pt x="475050" y="352235"/>
                    </a:cubicBezTo>
                    <a:cubicBezTo>
                      <a:pt x="473804" y="353482"/>
                      <a:pt x="471933" y="353482"/>
                      <a:pt x="470063" y="353482"/>
                    </a:cubicBezTo>
                    <a:cubicBezTo>
                      <a:pt x="466946" y="353482"/>
                      <a:pt x="466946" y="350989"/>
                      <a:pt x="465076" y="350989"/>
                    </a:cubicBezTo>
                    <a:cubicBezTo>
                      <a:pt x="462582" y="350989"/>
                      <a:pt x="461335" y="352235"/>
                      <a:pt x="458841" y="352235"/>
                    </a:cubicBezTo>
                    <a:cubicBezTo>
                      <a:pt x="459465" y="349118"/>
                      <a:pt x="455101" y="350989"/>
                      <a:pt x="455101" y="348495"/>
                    </a:cubicBezTo>
                    <a:cubicBezTo>
                      <a:pt x="451360" y="347871"/>
                      <a:pt x="451360" y="351612"/>
                      <a:pt x="447620" y="350989"/>
                    </a:cubicBezTo>
                    <a:cubicBezTo>
                      <a:pt x="447620" y="343508"/>
                      <a:pt x="440762" y="350365"/>
                      <a:pt x="440139" y="353482"/>
                    </a:cubicBezTo>
                    <a:cubicBezTo>
                      <a:pt x="438892" y="353482"/>
                      <a:pt x="437645" y="353482"/>
                      <a:pt x="436398" y="353482"/>
                    </a:cubicBezTo>
                    <a:cubicBezTo>
                      <a:pt x="438892" y="357223"/>
                      <a:pt x="443879" y="359093"/>
                      <a:pt x="448243" y="360963"/>
                    </a:cubicBezTo>
                    <a:cubicBezTo>
                      <a:pt x="449490" y="362834"/>
                      <a:pt x="449490" y="365951"/>
                      <a:pt x="450737" y="367198"/>
                    </a:cubicBezTo>
                    <a:cubicBezTo>
                      <a:pt x="453230" y="366574"/>
                      <a:pt x="453230" y="363457"/>
                      <a:pt x="456971" y="364704"/>
                    </a:cubicBezTo>
                    <a:cubicBezTo>
                      <a:pt x="456971" y="365951"/>
                      <a:pt x="455101" y="365951"/>
                      <a:pt x="454477" y="365951"/>
                    </a:cubicBezTo>
                    <a:cubicBezTo>
                      <a:pt x="455101" y="367198"/>
                      <a:pt x="456348" y="369691"/>
                      <a:pt x="454477" y="369691"/>
                    </a:cubicBezTo>
                    <a:cubicBezTo>
                      <a:pt x="455101" y="371562"/>
                      <a:pt x="457595" y="370938"/>
                      <a:pt x="459465" y="370938"/>
                    </a:cubicBezTo>
                    <a:cubicBezTo>
                      <a:pt x="459465" y="374679"/>
                      <a:pt x="465076" y="373432"/>
                      <a:pt x="464452" y="377172"/>
                    </a:cubicBezTo>
                    <a:cubicBezTo>
                      <a:pt x="466946" y="377172"/>
                      <a:pt x="467569" y="379043"/>
                      <a:pt x="468193" y="377172"/>
                    </a:cubicBezTo>
                    <a:cubicBezTo>
                      <a:pt x="471310" y="378419"/>
                      <a:pt x="471310" y="381536"/>
                      <a:pt x="473180" y="383407"/>
                    </a:cubicBezTo>
                    <a:cubicBezTo>
                      <a:pt x="474427" y="383407"/>
                      <a:pt x="475674" y="383407"/>
                      <a:pt x="475674" y="384654"/>
                    </a:cubicBezTo>
                    <a:cubicBezTo>
                      <a:pt x="478791" y="384654"/>
                      <a:pt x="481908" y="384654"/>
                      <a:pt x="484402" y="384654"/>
                    </a:cubicBezTo>
                    <a:cubicBezTo>
                      <a:pt x="481908" y="387147"/>
                      <a:pt x="485025" y="387147"/>
                      <a:pt x="488142" y="387147"/>
                    </a:cubicBezTo>
                    <a:cubicBezTo>
                      <a:pt x="489389" y="388394"/>
                      <a:pt x="486895" y="389641"/>
                      <a:pt x="486895" y="389641"/>
                    </a:cubicBezTo>
                    <a:cubicBezTo>
                      <a:pt x="486895" y="390264"/>
                      <a:pt x="489389" y="392135"/>
                      <a:pt x="489389" y="392135"/>
                    </a:cubicBezTo>
                    <a:cubicBezTo>
                      <a:pt x="488766" y="394005"/>
                      <a:pt x="486272" y="394005"/>
                      <a:pt x="485649" y="395875"/>
                    </a:cubicBezTo>
                    <a:cubicBezTo>
                      <a:pt x="484402" y="397746"/>
                      <a:pt x="485649" y="400239"/>
                      <a:pt x="484402" y="402110"/>
                    </a:cubicBezTo>
                    <a:cubicBezTo>
                      <a:pt x="480038" y="403356"/>
                      <a:pt x="482532" y="397746"/>
                      <a:pt x="479414" y="398369"/>
                    </a:cubicBezTo>
                    <a:cubicBezTo>
                      <a:pt x="476921" y="398369"/>
                      <a:pt x="475050" y="398992"/>
                      <a:pt x="474427" y="400863"/>
                    </a:cubicBezTo>
                    <a:cubicBezTo>
                      <a:pt x="468193" y="398369"/>
                      <a:pt x="466946" y="397122"/>
                      <a:pt x="460088" y="397122"/>
                    </a:cubicBezTo>
                    <a:cubicBezTo>
                      <a:pt x="458841" y="396499"/>
                      <a:pt x="458841" y="394005"/>
                      <a:pt x="457595" y="393382"/>
                    </a:cubicBezTo>
                    <a:cubicBezTo>
                      <a:pt x="455724" y="392135"/>
                      <a:pt x="451360" y="392758"/>
                      <a:pt x="450113" y="392135"/>
                    </a:cubicBezTo>
                    <a:cubicBezTo>
                      <a:pt x="449490" y="392135"/>
                      <a:pt x="450737" y="389641"/>
                      <a:pt x="450113" y="389641"/>
                    </a:cubicBezTo>
                    <a:cubicBezTo>
                      <a:pt x="449490" y="389018"/>
                      <a:pt x="446373" y="389018"/>
                      <a:pt x="445126" y="387147"/>
                    </a:cubicBezTo>
                    <a:cubicBezTo>
                      <a:pt x="444503" y="384030"/>
                      <a:pt x="443879" y="382160"/>
                      <a:pt x="442632" y="379666"/>
                    </a:cubicBezTo>
                    <a:cubicBezTo>
                      <a:pt x="440762" y="382160"/>
                      <a:pt x="438268" y="383407"/>
                      <a:pt x="433904" y="383407"/>
                    </a:cubicBezTo>
                    <a:cubicBezTo>
                      <a:pt x="433904" y="385277"/>
                      <a:pt x="433904" y="387771"/>
                      <a:pt x="433904" y="389641"/>
                    </a:cubicBezTo>
                    <a:cubicBezTo>
                      <a:pt x="432034" y="390264"/>
                      <a:pt x="431411" y="388394"/>
                      <a:pt x="431411" y="387147"/>
                    </a:cubicBezTo>
                    <a:cubicBezTo>
                      <a:pt x="430787" y="385900"/>
                      <a:pt x="428293" y="385900"/>
                      <a:pt x="428917" y="383407"/>
                    </a:cubicBezTo>
                    <a:cubicBezTo>
                      <a:pt x="422683" y="384030"/>
                      <a:pt x="420812" y="380913"/>
                      <a:pt x="415825" y="383407"/>
                    </a:cubicBezTo>
                    <a:cubicBezTo>
                      <a:pt x="415202" y="382160"/>
                      <a:pt x="414578" y="381536"/>
                      <a:pt x="414578" y="379666"/>
                    </a:cubicBezTo>
                    <a:cubicBezTo>
                      <a:pt x="413331" y="378419"/>
                      <a:pt x="412708" y="385277"/>
                      <a:pt x="409591" y="382160"/>
                    </a:cubicBezTo>
                    <a:cubicBezTo>
                      <a:pt x="409591" y="382160"/>
                      <a:pt x="409591" y="379666"/>
                      <a:pt x="409591" y="379666"/>
                    </a:cubicBezTo>
                    <a:cubicBezTo>
                      <a:pt x="407097" y="379043"/>
                      <a:pt x="407720" y="383407"/>
                      <a:pt x="404603" y="382160"/>
                    </a:cubicBezTo>
                    <a:cubicBezTo>
                      <a:pt x="402110" y="379043"/>
                      <a:pt x="398992" y="375926"/>
                      <a:pt x="394628" y="378419"/>
                    </a:cubicBezTo>
                    <a:cubicBezTo>
                      <a:pt x="394628" y="377796"/>
                      <a:pt x="396499" y="376549"/>
                      <a:pt x="395875" y="375926"/>
                    </a:cubicBezTo>
                    <a:cubicBezTo>
                      <a:pt x="394005" y="374055"/>
                      <a:pt x="394005" y="376549"/>
                      <a:pt x="389641" y="374679"/>
                    </a:cubicBezTo>
                    <a:cubicBezTo>
                      <a:pt x="389018" y="374679"/>
                      <a:pt x="389641" y="373432"/>
                      <a:pt x="388394" y="373432"/>
                    </a:cubicBezTo>
                    <a:cubicBezTo>
                      <a:pt x="387147" y="373432"/>
                      <a:pt x="385901" y="372185"/>
                      <a:pt x="385901" y="370938"/>
                    </a:cubicBezTo>
                    <a:cubicBezTo>
                      <a:pt x="382783" y="370315"/>
                      <a:pt x="383407" y="373432"/>
                      <a:pt x="379666" y="372185"/>
                    </a:cubicBezTo>
                    <a:cubicBezTo>
                      <a:pt x="384030" y="365951"/>
                      <a:pt x="371562" y="368445"/>
                      <a:pt x="373432" y="360963"/>
                    </a:cubicBezTo>
                    <a:cubicBezTo>
                      <a:pt x="370938" y="360340"/>
                      <a:pt x="370938" y="362834"/>
                      <a:pt x="370938" y="364704"/>
                    </a:cubicBezTo>
                    <a:cubicBezTo>
                      <a:pt x="369068" y="364081"/>
                      <a:pt x="369068" y="362210"/>
                      <a:pt x="367198" y="362210"/>
                    </a:cubicBezTo>
                    <a:cubicBezTo>
                      <a:pt x="365951" y="363457"/>
                      <a:pt x="365327" y="364704"/>
                      <a:pt x="364704" y="365951"/>
                    </a:cubicBezTo>
                    <a:cubicBezTo>
                      <a:pt x="360964" y="365327"/>
                      <a:pt x="362210" y="365327"/>
                      <a:pt x="358470" y="365951"/>
                    </a:cubicBezTo>
                    <a:cubicBezTo>
                      <a:pt x="359093" y="364704"/>
                      <a:pt x="359717" y="364081"/>
                      <a:pt x="359717" y="362210"/>
                    </a:cubicBezTo>
                    <a:cubicBezTo>
                      <a:pt x="355976" y="360963"/>
                      <a:pt x="357223" y="365327"/>
                      <a:pt x="357223" y="367198"/>
                    </a:cubicBezTo>
                    <a:cubicBezTo>
                      <a:pt x="352859" y="364081"/>
                      <a:pt x="349118" y="370938"/>
                      <a:pt x="345378" y="365951"/>
                    </a:cubicBezTo>
                    <a:cubicBezTo>
                      <a:pt x="342261" y="367821"/>
                      <a:pt x="337897" y="369068"/>
                      <a:pt x="337897" y="373432"/>
                    </a:cubicBezTo>
                    <a:cubicBezTo>
                      <a:pt x="337897" y="376549"/>
                      <a:pt x="339767" y="378419"/>
                      <a:pt x="342884" y="378419"/>
                    </a:cubicBezTo>
                    <a:cubicBezTo>
                      <a:pt x="343508" y="380913"/>
                      <a:pt x="345378" y="382783"/>
                      <a:pt x="346625" y="384654"/>
                    </a:cubicBezTo>
                    <a:cubicBezTo>
                      <a:pt x="349118" y="384654"/>
                      <a:pt x="349118" y="382783"/>
                      <a:pt x="351612" y="383407"/>
                    </a:cubicBezTo>
                    <a:cubicBezTo>
                      <a:pt x="350989" y="388394"/>
                      <a:pt x="355976" y="388394"/>
                      <a:pt x="356600" y="392135"/>
                    </a:cubicBezTo>
                    <a:cubicBezTo>
                      <a:pt x="357846" y="392135"/>
                      <a:pt x="357846" y="390264"/>
                      <a:pt x="357846" y="389641"/>
                    </a:cubicBezTo>
                    <a:cubicBezTo>
                      <a:pt x="360964" y="390888"/>
                      <a:pt x="361587" y="393382"/>
                      <a:pt x="362834" y="395875"/>
                    </a:cubicBezTo>
                    <a:cubicBezTo>
                      <a:pt x="369068" y="397746"/>
                      <a:pt x="375926" y="398369"/>
                      <a:pt x="379666" y="402110"/>
                    </a:cubicBezTo>
                    <a:cubicBezTo>
                      <a:pt x="380913" y="400863"/>
                      <a:pt x="382783" y="400863"/>
                      <a:pt x="384654" y="400863"/>
                    </a:cubicBezTo>
                    <a:cubicBezTo>
                      <a:pt x="387147" y="403356"/>
                      <a:pt x="389641" y="405850"/>
                      <a:pt x="392135" y="408344"/>
                    </a:cubicBezTo>
                    <a:cubicBezTo>
                      <a:pt x="393382" y="407720"/>
                      <a:pt x="392758" y="405850"/>
                      <a:pt x="394628" y="405850"/>
                    </a:cubicBezTo>
                    <a:cubicBezTo>
                      <a:pt x="402733" y="405227"/>
                      <a:pt x="400863" y="413955"/>
                      <a:pt x="408967" y="413331"/>
                    </a:cubicBezTo>
                    <a:cubicBezTo>
                      <a:pt x="408967" y="415825"/>
                      <a:pt x="412708" y="415201"/>
                      <a:pt x="411461" y="418319"/>
                    </a:cubicBezTo>
                    <a:cubicBezTo>
                      <a:pt x="413331" y="417695"/>
                      <a:pt x="413955" y="419565"/>
                      <a:pt x="413955" y="420812"/>
                    </a:cubicBezTo>
                    <a:cubicBezTo>
                      <a:pt x="415825" y="421436"/>
                      <a:pt x="415825" y="417695"/>
                      <a:pt x="417695" y="417072"/>
                    </a:cubicBezTo>
                    <a:cubicBezTo>
                      <a:pt x="418319" y="417072"/>
                      <a:pt x="418942" y="418319"/>
                      <a:pt x="420189" y="418319"/>
                    </a:cubicBezTo>
                    <a:cubicBezTo>
                      <a:pt x="421436" y="418319"/>
                      <a:pt x="422683" y="417072"/>
                      <a:pt x="426423" y="418319"/>
                    </a:cubicBezTo>
                    <a:cubicBezTo>
                      <a:pt x="427047" y="418319"/>
                      <a:pt x="428293" y="420189"/>
                      <a:pt x="428917" y="420812"/>
                    </a:cubicBezTo>
                    <a:cubicBezTo>
                      <a:pt x="429540" y="421436"/>
                      <a:pt x="431411" y="423306"/>
                      <a:pt x="431411" y="423306"/>
                    </a:cubicBezTo>
                    <a:cubicBezTo>
                      <a:pt x="432657" y="423929"/>
                      <a:pt x="434528" y="422683"/>
                      <a:pt x="435151" y="423306"/>
                    </a:cubicBezTo>
                    <a:cubicBezTo>
                      <a:pt x="435775" y="423306"/>
                      <a:pt x="434528" y="425800"/>
                      <a:pt x="435151" y="425800"/>
                    </a:cubicBezTo>
                    <a:cubicBezTo>
                      <a:pt x="436398" y="427047"/>
                      <a:pt x="438892" y="426423"/>
                      <a:pt x="440139" y="427047"/>
                    </a:cubicBezTo>
                    <a:cubicBezTo>
                      <a:pt x="441385" y="427670"/>
                      <a:pt x="441385" y="430164"/>
                      <a:pt x="442632" y="430787"/>
                    </a:cubicBezTo>
                    <a:cubicBezTo>
                      <a:pt x="443879" y="431410"/>
                      <a:pt x="445749" y="430164"/>
                      <a:pt x="446373" y="430787"/>
                    </a:cubicBezTo>
                    <a:cubicBezTo>
                      <a:pt x="446373" y="430787"/>
                      <a:pt x="446373" y="434528"/>
                      <a:pt x="447620" y="433281"/>
                    </a:cubicBezTo>
                    <a:cubicBezTo>
                      <a:pt x="447620" y="433281"/>
                      <a:pt x="447620" y="432034"/>
                      <a:pt x="447620" y="432034"/>
                    </a:cubicBezTo>
                    <a:cubicBezTo>
                      <a:pt x="449490" y="432034"/>
                      <a:pt x="451984" y="435775"/>
                      <a:pt x="451360" y="435775"/>
                    </a:cubicBezTo>
                    <a:cubicBezTo>
                      <a:pt x="454477" y="436398"/>
                      <a:pt x="453854" y="433281"/>
                      <a:pt x="457595" y="434528"/>
                    </a:cubicBezTo>
                    <a:cubicBezTo>
                      <a:pt x="458841" y="437645"/>
                      <a:pt x="461958" y="439515"/>
                      <a:pt x="462582" y="443256"/>
                    </a:cubicBezTo>
                    <a:cubicBezTo>
                      <a:pt x="465076" y="443256"/>
                      <a:pt x="465076" y="440138"/>
                      <a:pt x="465076" y="437021"/>
                    </a:cubicBezTo>
                    <a:cubicBezTo>
                      <a:pt x="468816" y="440138"/>
                      <a:pt x="472557" y="443256"/>
                      <a:pt x="476921" y="445749"/>
                    </a:cubicBezTo>
                    <a:cubicBezTo>
                      <a:pt x="481908" y="445126"/>
                      <a:pt x="483155" y="445126"/>
                      <a:pt x="485649" y="440762"/>
                    </a:cubicBezTo>
                    <a:cubicBezTo>
                      <a:pt x="488142" y="445126"/>
                      <a:pt x="491260" y="435151"/>
                      <a:pt x="491883" y="442009"/>
                    </a:cubicBezTo>
                    <a:cubicBezTo>
                      <a:pt x="493130" y="442009"/>
                      <a:pt x="493130" y="439515"/>
                      <a:pt x="493130" y="438268"/>
                    </a:cubicBezTo>
                    <a:cubicBezTo>
                      <a:pt x="494377" y="438268"/>
                      <a:pt x="494377" y="439515"/>
                      <a:pt x="495623" y="439515"/>
                    </a:cubicBezTo>
                    <a:cubicBezTo>
                      <a:pt x="496247" y="439515"/>
                      <a:pt x="497494" y="438268"/>
                      <a:pt x="496870" y="438268"/>
                    </a:cubicBezTo>
                    <a:cubicBezTo>
                      <a:pt x="497494" y="438268"/>
                      <a:pt x="499987" y="440762"/>
                      <a:pt x="499364" y="440762"/>
                    </a:cubicBezTo>
                    <a:cubicBezTo>
                      <a:pt x="501234" y="440762"/>
                      <a:pt x="501858" y="437021"/>
                      <a:pt x="505598" y="438268"/>
                    </a:cubicBezTo>
                    <a:cubicBezTo>
                      <a:pt x="509339" y="442009"/>
                      <a:pt x="513703" y="448243"/>
                      <a:pt x="519937" y="445749"/>
                    </a:cubicBezTo>
                    <a:cubicBezTo>
                      <a:pt x="518690" y="450113"/>
                      <a:pt x="524301" y="447620"/>
                      <a:pt x="524924" y="449490"/>
                    </a:cubicBezTo>
                    <a:cubicBezTo>
                      <a:pt x="524301" y="453230"/>
                      <a:pt x="526171" y="453854"/>
                      <a:pt x="526171" y="456971"/>
                    </a:cubicBezTo>
                    <a:cubicBezTo>
                      <a:pt x="528042" y="459465"/>
                      <a:pt x="532406" y="460712"/>
                      <a:pt x="536146" y="460712"/>
                    </a:cubicBezTo>
                    <a:cubicBezTo>
                      <a:pt x="536770" y="463205"/>
                      <a:pt x="538640" y="465075"/>
                      <a:pt x="539887" y="466946"/>
                    </a:cubicBezTo>
                    <a:cubicBezTo>
                      <a:pt x="543004" y="462582"/>
                      <a:pt x="543627" y="471933"/>
                      <a:pt x="546121" y="466946"/>
                    </a:cubicBezTo>
                    <a:cubicBezTo>
                      <a:pt x="548615" y="470063"/>
                      <a:pt x="550485" y="473803"/>
                      <a:pt x="556096" y="473180"/>
                    </a:cubicBezTo>
                    <a:cubicBezTo>
                      <a:pt x="554849" y="478167"/>
                      <a:pt x="559213" y="476921"/>
                      <a:pt x="558589" y="480661"/>
                    </a:cubicBezTo>
                    <a:cubicBezTo>
                      <a:pt x="560460" y="481285"/>
                      <a:pt x="562953" y="480038"/>
                      <a:pt x="564824" y="480661"/>
                    </a:cubicBezTo>
                    <a:cubicBezTo>
                      <a:pt x="565447" y="480661"/>
                      <a:pt x="564200" y="483778"/>
                      <a:pt x="564824" y="484402"/>
                    </a:cubicBezTo>
                    <a:cubicBezTo>
                      <a:pt x="566071" y="485649"/>
                      <a:pt x="567317" y="483155"/>
                      <a:pt x="567317" y="483155"/>
                    </a:cubicBezTo>
                    <a:cubicBezTo>
                      <a:pt x="568564" y="483155"/>
                      <a:pt x="568564" y="484402"/>
                      <a:pt x="569811" y="484402"/>
                    </a:cubicBezTo>
                    <a:cubicBezTo>
                      <a:pt x="571058" y="491883"/>
                      <a:pt x="576669" y="495623"/>
                      <a:pt x="585397" y="496247"/>
                    </a:cubicBezTo>
                    <a:cubicBezTo>
                      <a:pt x="584773" y="498740"/>
                      <a:pt x="586020" y="500611"/>
                      <a:pt x="586644" y="498740"/>
                    </a:cubicBezTo>
                    <a:cubicBezTo>
                      <a:pt x="589137" y="499987"/>
                      <a:pt x="590384" y="502481"/>
                      <a:pt x="594125" y="502481"/>
                    </a:cubicBezTo>
                    <a:cubicBezTo>
                      <a:pt x="594748" y="504975"/>
                      <a:pt x="594748" y="507468"/>
                      <a:pt x="596618" y="508715"/>
                    </a:cubicBezTo>
                    <a:cubicBezTo>
                      <a:pt x="597865" y="509339"/>
                      <a:pt x="600982" y="509339"/>
                      <a:pt x="601606" y="509962"/>
                    </a:cubicBezTo>
                    <a:cubicBezTo>
                      <a:pt x="601606" y="509962"/>
                      <a:pt x="604100" y="512456"/>
                      <a:pt x="604100" y="512456"/>
                    </a:cubicBezTo>
                    <a:cubicBezTo>
                      <a:pt x="604723" y="513079"/>
                      <a:pt x="600982" y="515573"/>
                      <a:pt x="604100" y="517443"/>
                    </a:cubicBezTo>
                    <a:cubicBezTo>
                      <a:pt x="606593" y="518067"/>
                      <a:pt x="606593" y="516196"/>
                      <a:pt x="606593" y="514950"/>
                    </a:cubicBezTo>
                    <a:cubicBezTo>
                      <a:pt x="608464" y="515573"/>
                      <a:pt x="609087" y="516820"/>
                      <a:pt x="609087" y="518690"/>
                    </a:cubicBezTo>
                    <a:cubicBezTo>
                      <a:pt x="609087" y="521184"/>
                      <a:pt x="612828" y="520560"/>
                      <a:pt x="611581" y="523677"/>
                    </a:cubicBezTo>
                    <a:cubicBezTo>
                      <a:pt x="614074" y="526171"/>
                      <a:pt x="614074" y="522431"/>
                      <a:pt x="616568" y="524924"/>
                    </a:cubicBezTo>
                    <a:cubicBezTo>
                      <a:pt x="614698" y="526795"/>
                      <a:pt x="614698" y="529912"/>
                      <a:pt x="619062" y="528665"/>
                    </a:cubicBezTo>
                    <a:cubicBezTo>
                      <a:pt x="618438" y="532405"/>
                      <a:pt x="622179" y="532405"/>
                      <a:pt x="621555" y="536146"/>
                    </a:cubicBezTo>
                    <a:cubicBezTo>
                      <a:pt x="626543" y="534899"/>
                      <a:pt x="625296" y="539263"/>
                      <a:pt x="629037" y="538640"/>
                    </a:cubicBezTo>
                    <a:cubicBezTo>
                      <a:pt x="628413" y="543627"/>
                      <a:pt x="634647" y="542380"/>
                      <a:pt x="634024" y="547368"/>
                    </a:cubicBezTo>
                    <a:cubicBezTo>
                      <a:pt x="637765" y="546121"/>
                      <a:pt x="635894" y="551732"/>
                      <a:pt x="640258" y="549861"/>
                    </a:cubicBezTo>
                    <a:cubicBezTo>
                      <a:pt x="640882" y="552978"/>
                      <a:pt x="637765" y="551732"/>
                      <a:pt x="637765" y="553602"/>
                    </a:cubicBezTo>
                    <a:cubicBezTo>
                      <a:pt x="634024" y="553602"/>
                      <a:pt x="633401" y="550485"/>
                      <a:pt x="630283" y="549861"/>
                    </a:cubicBezTo>
                    <a:cubicBezTo>
                      <a:pt x="624673" y="552355"/>
                      <a:pt x="618438" y="553602"/>
                      <a:pt x="617192" y="559836"/>
                    </a:cubicBezTo>
                    <a:cubicBezTo>
                      <a:pt x="613451" y="560460"/>
                      <a:pt x="614698" y="557343"/>
                      <a:pt x="613451" y="556096"/>
                    </a:cubicBezTo>
                    <a:cubicBezTo>
                      <a:pt x="610957" y="556719"/>
                      <a:pt x="609710" y="556096"/>
                      <a:pt x="609710" y="553602"/>
                    </a:cubicBezTo>
                    <a:cubicBezTo>
                      <a:pt x="606593" y="553602"/>
                      <a:pt x="603476" y="553602"/>
                      <a:pt x="603476" y="556096"/>
                    </a:cubicBezTo>
                    <a:cubicBezTo>
                      <a:pt x="599112" y="553602"/>
                      <a:pt x="598489" y="547368"/>
                      <a:pt x="595995" y="543004"/>
                    </a:cubicBezTo>
                    <a:cubicBezTo>
                      <a:pt x="592254" y="544251"/>
                      <a:pt x="591631" y="544251"/>
                      <a:pt x="592254" y="539263"/>
                    </a:cubicBezTo>
                    <a:cubicBezTo>
                      <a:pt x="592878" y="546121"/>
                      <a:pt x="592254" y="547368"/>
                      <a:pt x="589761" y="547368"/>
                    </a:cubicBezTo>
                    <a:close/>
                    <a:moveTo>
                      <a:pt x="302361" y="609087"/>
                    </a:moveTo>
                    <a:cubicBezTo>
                      <a:pt x="294257" y="607840"/>
                      <a:pt x="293010" y="613451"/>
                      <a:pt x="288023" y="615321"/>
                    </a:cubicBezTo>
                    <a:cubicBezTo>
                      <a:pt x="283659" y="614074"/>
                      <a:pt x="277424" y="614698"/>
                      <a:pt x="278048" y="609087"/>
                    </a:cubicBezTo>
                    <a:cubicBezTo>
                      <a:pt x="274931" y="612204"/>
                      <a:pt x="276801" y="607217"/>
                      <a:pt x="273060" y="607840"/>
                    </a:cubicBezTo>
                    <a:cubicBezTo>
                      <a:pt x="274307" y="603476"/>
                      <a:pt x="271190" y="604099"/>
                      <a:pt x="270567" y="601606"/>
                    </a:cubicBezTo>
                    <a:cubicBezTo>
                      <a:pt x="262462" y="602853"/>
                      <a:pt x="260592" y="594125"/>
                      <a:pt x="253734" y="597865"/>
                    </a:cubicBezTo>
                    <a:cubicBezTo>
                      <a:pt x="249994" y="592254"/>
                      <a:pt x="245006" y="587267"/>
                      <a:pt x="240642" y="581033"/>
                    </a:cubicBezTo>
                    <a:cubicBezTo>
                      <a:pt x="235032" y="581656"/>
                      <a:pt x="235655" y="579162"/>
                      <a:pt x="231914" y="581033"/>
                    </a:cubicBezTo>
                    <a:cubicBezTo>
                      <a:pt x="231914" y="578539"/>
                      <a:pt x="231291" y="577292"/>
                      <a:pt x="230668" y="576045"/>
                    </a:cubicBezTo>
                    <a:cubicBezTo>
                      <a:pt x="230668" y="575422"/>
                      <a:pt x="228174" y="573552"/>
                      <a:pt x="228174" y="573552"/>
                    </a:cubicBezTo>
                    <a:cubicBezTo>
                      <a:pt x="227550" y="571681"/>
                      <a:pt x="229421" y="571058"/>
                      <a:pt x="229421" y="569811"/>
                    </a:cubicBezTo>
                    <a:cubicBezTo>
                      <a:pt x="229421" y="568564"/>
                      <a:pt x="226927" y="563577"/>
                      <a:pt x="228174" y="559836"/>
                    </a:cubicBezTo>
                    <a:cubicBezTo>
                      <a:pt x="231291" y="560460"/>
                      <a:pt x="233161" y="559836"/>
                      <a:pt x="233161" y="557343"/>
                    </a:cubicBezTo>
                    <a:cubicBezTo>
                      <a:pt x="236278" y="559213"/>
                      <a:pt x="236902" y="556719"/>
                      <a:pt x="238149" y="558589"/>
                    </a:cubicBezTo>
                    <a:cubicBezTo>
                      <a:pt x="241266" y="557343"/>
                      <a:pt x="242513" y="554225"/>
                      <a:pt x="246877" y="554849"/>
                    </a:cubicBezTo>
                    <a:cubicBezTo>
                      <a:pt x="248123" y="556096"/>
                      <a:pt x="248747" y="558589"/>
                      <a:pt x="248123" y="561083"/>
                    </a:cubicBezTo>
                    <a:cubicBezTo>
                      <a:pt x="248747" y="562330"/>
                      <a:pt x="251241" y="562330"/>
                      <a:pt x="250617" y="564824"/>
                    </a:cubicBezTo>
                    <a:cubicBezTo>
                      <a:pt x="254358" y="564200"/>
                      <a:pt x="254981" y="567317"/>
                      <a:pt x="259345" y="566070"/>
                    </a:cubicBezTo>
                    <a:cubicBezTo>
                      <a:pt x="256851" y="569188"/>
                      <a:pt x="259969" y="567317"/>
                      <a:pt x="260592" y="569811"/>
                    </a:cubicBezTo>
                    <a:cubicBezTo>
                      <a:pt x="262462" y="569811"/>
                      <a:pt x="265579" y="570434"/>
                      <a:pt x="265579" y="568564"/>
                    </a:cubicBezTo>
                    <a:cubicBezTo>
                      <a:pt x="266826" y="568564"/>
                      <a:pt x="266203" y="569811"/>
                      <a:pt x="265579" y="569811"/>
                    </a:cubicBezTo>
                    <a:cubicBezTo>
                      <a:pt x="268073" y="572305"/>
                      <a:pt x="269943" y="574798"/>
                      <a:pt x="271814" y="577292"/>
                    </a:cubicBezTo>
                    <a:cubicBezTo>
                      <a:pt x="275554" y="576669"/>
                      <a:pt x="276801" y="579162"/>
                      <a:pt x="278048" y="581033"/>
                    </a:cubicBezTo>
                    <a:cubicBezTo>
                      <a:pt x="279918" y="581033"/>
                      <a:pt x="281788" y="581033"/>
                      <a:pt x="281788" y="579786"/>
                    </a:cubicBezTo>
                    <a:cubicBezTo>
                      <a:pt x="284906" y="580409"/>
                      <a:pt x="285529" y="583526"/>
                      <a:pt x="286776" y="586020"/>
                    </a:cubicBezTo>
                    <a:cubicBezTo>
                      <a:pt x="289270" y="586020"/>
                      <a:pt x="288646" y="582280"/>
                      <a:pt x="291763" y="583526"/>
                    </a:cubicBezTo>
                    <a:cubicBezTo>
                      <a:pt x="293010" y="586020"/>
                      <a:pt x="296751" y="586020"/>
                      <a:pt x="297998" y="588514"/>
                    </a:cubicBezTo>
                    <a:cubicBezTo>
                      <a:pt x="299244" y="590384"/>
                      <a:pt x="297998" y="593501"/>
                      <a:pt x="299244" y="594748"/>
                    </a:cubicBezTo>
                    <a:cubicBezTo>
                      <a:pt x="297998" y="597242"/>
                      <a:pt x="301115" y="597865"/>
                      <a:pt x="301738" y="599735"/>
                    </a:cubicBezTo>
                    <a:cubicBezTo>
                      <a:pt x="302361" y="601606"/>
                      <a:pt x="300491" y="602853"/>
                      <a:pt x="300491" y="604723"/>
                    </a:cubicBezTo>
                    <a:cubicBezTo>
                      <a:pt x="302361" y="606593"/>
                      <a:pt x="304232" y="607217"/>
                      <a:pt x="302361" y="609087"/>
                    </a:cubicBezTo>
                    <a:close/>
                    <a:moveTo>
                      <a:pt x="559213" y="259345"/>
                    </a:moveTo>
                    <a:cubicBezTo>
                      <a:pt x="558589" y="263086"/>
                      <a:pt x="561707" y="261839"/>
                      <a:pt x="562953" y="263086"/>
                    </a:cubicBezTo>
                    <a:cubicBezTo>
                      <a:pt x="562953" y="261839"/>
                      <a:pt x="563577" y="262462"/>
                      <a:pt x="564200" y="261839"/>
                    </a:cubicBezTo>
                    <a:cubicBezTo>
                      <a:pt x="564824" y="261839"/>
                      <a:pt x="565447" y="260592"/>
                      <a:pt x="565447" y="260592"/>
                    </a:cubicBezTo>
                    <a:cubicBezTo>
                      <a:pt x="566071" y="260592"/>
                      <a:pt x="566071" y="260592"/>
                      <a:pt x="566694" y="259968"/>
                    </a:cubicBezTo>
                    <a:cubicBezTo>
                      <a:pt x="566694" y="259968"/>
                      <a:pt x="566694" y="259968"/>
                      <a:pt x="567317" y="260592"/>
                    </a:cubicBezTo>
                    <a:cubicBezTo>
                      <a:pt x="569188" y="262462"/>
                      <a:pt x="571058" y="264956"/>
                      <a:pt x="572305" y="266826"/>
                    </a:cubicBezTo>
                    <a:cubicBezTo>
                      <a:pt x="572928" y="267450"/>
                      <a:pt x="571681" y="268696"/>
                      <a:pt x="572305" y="269320"/>
                    </a:cubicBezTo>
                    <a:cubicBezTo>
                      <a:pt x="572928" y="269943"/>
                      <a:pt x="574175" y="269943"/>
                      <a:pt x="574799" y="270567"/>
                    </a:cubicBezTo>
                    <a:cubicBezTo>
                      <a:pt x="576045" y="271814"/>
                      <a:pt x="575422" y="273060"/>
                      <a:pt x="576045" y="274307"/>
                    </a:cubicBezTo>
                    <a:cubicBezTo>
                      <a:pt x="577292" y="276178"/>
                      <a:pt x="579786" y="276801"/>
                      <a:pt x="579786" y="279295"/>
                    </a:cubicBezTo>
                    <a:cubicBezTo>
                      <a:pt x="581033" y="279295"/>
                      <a:pt x="582280" y="279295"/>
                      <a:pt x="582903" y="279295"/>
                    </a:cubicBezTo>
                    <a:cubicBezTo>
                      <a:pt x="582903" y="279918"/>
                      <a:pt x="582280" y="280542"/>
                      <a:pt x="581656" y="280542"/>
                    </a:cubicBezTo>
                    <a:cubicBezTo>
                      <a:pt x="578539" y="281165"/>
                      <a:pt x="576045" y="282412"/>
                      <a:pt x="571681" y="281788"/>
                    </a:cubicBezTo>
                    <a:cubicBezTo>
                      <a:pt x="569811" y="283659"/>
                      <a:pt x="569811" y="288023"/>
                      <a:pt x="565447" y="286776"/>
                    </a:cubicBezTo>
                    <a:cubicBezTo>
                      <a:pt x="564200" y="297374"/>
                      <a:pt x="566694" y="305479"/>
                      <a:pt x="562953" y="313583"/>
                    </a:cubicBezTo>
                    <a:cubicBezTo>
                      <a:pt x="565447" y="316077"/>
                      <a:pt x="562953" y="317947"/>
                      <a:pt x="561707" y="319817"/>
                    </a:cubicBezTo>
                    <a:cubicBezTo>
                      <a:pt x="563577" y="320441"/>
                      <a:pt x="564200" y="321688"/>
                      <a:pt x="564200" y="323558"/>
                    </a:cubicBezTo>
                    <a:cubicBezTo>
                      <a:pt x="556719" y="321064"/>
                      <a:pt x="560460" y="330416"/>
                      <a:pt x="556719" y="331039"/>
                    </a:cubicBezTo>
                    <a:cubicBezTo>
                      <a:pt x="556719" y="330416"/>
                      <a:pt x="556096" y="330416"/>
                      <a:pt x="556096" y="330416"/>
                    </a:cubicBezTo>
                    <a:cubicBezTo>
                      <a:pt x="556096" y="330416"/>
                      <a:pt x="556096" y="329792"/>
                      <a:pt x="555472" y="329792"/>
                    </a:cubicBezTo>
                    <a:cubicBezTo>
                      <a:pt x="554849" y="328545"/>
                      <a:pt x="552355" y="328545"/>
                      <a:pt x="551732" y="327298"/>
                    </a:cubicBezTo>
                    <a:cubicBezTo>
                      <a:pt x="551108" y="326675"/>
                      <a:pt x="551732" y="325428"/>
                      <a:pt x="551732" y="324805"/>
                    </a:cubicBezTo>
                    <a:cubicBezTo>
                      <a:pt x="551108" y="322934"/>
                      <a:pt x="547368" y="321064"/>
                      <a:pt x="547991" y="318570"/>
                    </a:cubicBezTo>
                    <a:cubicBezTo>
                      <a:pt x="547368" y="318570"/>
                      <a:pt x="546744" y="318570"/>
                      <a:pt x="545498" y="318570"/>
                    </a:cubicBezTo>
                    <a:cubicBezTo>
                      <a:pt x="545498" y="317947"/>
                      <a:pt x="545498" y="317324"/>
                      <a:pt x="544874" y="316700"/>
                    </a:cubicBezTo>
                    <a:cubicBezTo>
                      <a:pt x="544874" y="316077"/>
                      <a:pt x="544251" y="316077"/>
                      <a:pt x="544251" y="316077"/>
                    </a:cubicBezTo>
                    <a:cubicBezTo>
                      <a:pt x="544251" y="315453"/>
                      <a:pt x="544251" y="315453"/>
                      <a:pt x="544251" y="314830"/>
                    </a:cubicBezTo>
                    <a:cubicBezTo>
                      <a:pt x="543627" y="314206"/>
                      <a:pt x="543004" y="313583"/>
                      <a:pt x="542380" y="313583"/>
                    </a:cubicBezTo>
                    <a:cubicBezTo>
                      <a:pt x="542380" y="312336"/>
                      <a:pt x="541134" y="311713"/>
                      <a:pt x="539887" y="311089"/>
                    </a:cubicBezTo>
                    <a:cubicBezTo>
                      <a:pt x="539887" y="310466"/>
                      <a:pt x="539887" y="309843"/>
                      <a:pt x="539887" y="309843"/>
                    </a:cubicBezTo>
                    <a:cubicBezTo>
                      <a:pt x="539887" y="309843"/>
                      <a:pt x="537393" y="308596"/>
                      <a:pt x="537393" y="308596"/>
                    </a:cubicBezTo>
                    <a:cubicBezTo>
                      <a:pt x="537393" y="307972"/>
                      <a:pt x="539263" y="307349"/>
                      <a:pt x="538640" y="306102"/>
                    </a:cubicBezTo>
                    <a:cubicBezTo>
                      <a:pt x="538016" y="304855"/>
                      <a:pt x="536146" y="304855"/>
                      <a:pt x="536146" y="303608"/>
                    </a:cubicBezTo>
                    <a:cubicBezTo>
                      <a:pt x="536146" y="302361"/>
                      <a:pt x="536146" y="301115"/>
                      <a:pt x="534899" y="301115"/>
                    </a:cubicBezTo>
                    <a:cubicBezTo>
                      <a:pt x="534899" y="301115"/>
                      <a:pt x="534899" y="301115"/>
                      <a:pt x="534899" y="301115"/>
                    </a:cubicBezTo>
                    <a:cubicBezTo>
                      <a:pt x="535523" y="299868"/>
                      <a:pt x="537393" y="300491"/>
                      <a:pt x="537393" y="298621"/>
                    </a:cubicBezTo>
                    <a:cubicBezTo>
                      <a:pt x="538016" y="296127"/>
                      <a:pt x="533652" y="291140"/>
                      <a:pt x="533652" y="288646"/>
                    </a:cubicBezTo>
                    <a:cubicBezTo>
                      <a:pt x="531782" y="289893"/>
                      <a:pt x="530535" y="289893"/>
                      <a:pt x="528042" y="289893"/>
                    </a:cubicBezTo>
                    <a:cubicBezTo>
                      <a:pt x="528042" y="288646"/>
                      <a:pt x="528042" y="287399"/>
                      <a:pt x="528042" y="286152"/>
                    </a:cubicBezTo>
                    <a:cubicBezTo>
                      <a:pt x="532406" y="283035"/>
                      <a:pt x="532406" y="275554"/>
                      <a:pt x="535523" y="271814"/>
                    </a:cubicBezTo>
                    <a:cubicBezTo>
                      <a:pt x="539887" y="269943"/>
                      <a:pt x="539887" y="271814"/>
                      <a:pt x="544251" y="271814"/>
                    </a:cubicBezTo>
                    <a:cubicBezTo>
                      <a:pt x="546744" y="269943"/>
                      <a:pt x="546121" y="264956"/>
                      <a:pt x="550485" y="265579"/>
                    </a:cubicBezTo>
                    <a:cubicBezTo>
                      <a:pt x="550485" y="267450"/>
                      <a:pt x="549862" y="268696"/>
                      <a:pt x="549238" y="269320"/>
                    </a:cubicBezTo>
                    <a:cubicBezTo>
                      <a:pt x="556719" y="269943"/>
                      <a:pt x="554849" y="261215"/>
                      <a:pt x="559213" y="259345"/>
                    </a:cubicBezTo>
                    <a:close/>
                    <a:moveTo>
                      <a:pt x="816064" y="299244"/>
                    </a:moveTo>
                    <a:cubicBezTo>
                      <a:pt x="814817" y="299244"/>
                      <a:pt x="815441" y="297374"/>
                      <a:pt x="813571" y="295504"/>
                    </a:cubicBezTo>
                    <a:cubicBezTo>
                      <a:pt x="812947" y="294880"/>
                      <a:pt x="810453" y="296127"/>
                      <a:pt x="809830" y="295504"/>
                    </a:cubicBezTo>
                    <a:cubicBezTo>
                      <a:pt x="808583" y="294880"/>
                      <a:pt x="809207" y="293010"/>
                      <a:pt x="807336" y="293010"/>
                    </a:cubicBezTo>
                    <a:cubicBezTo>
                      <a:pt x="806713" y="293010"/>
                      <a:pt x="806090" y="291763"/>
                      <a:pt x="805466" y="290516"/>
                    </a:cubicBezTo>
                    <a:cubicBezTo>
                      <a:pt x="806090" y="291140"/>
                      <a:pt x="806713" y="291763"/>
                      <a:pt x="807336" y="291763"/>
                    </a:cubicBezTo>
                    <a:cubicBezTo>
                      <a:pt x="807336" y="289893"/>
                      <a:pt x="807336" y="287399"/>
                      <a:pt x="809830" y="288023"/>
                    </a:cubicBezTo>
                    <a:cubicBezTo>
                      <a:pt x="807336" y="295504"/>
                      <a:pt x="819805" y="293633"/>
                      <a:pt x="816064" y="299244"/>
                    </a:cubicBezTo>
                    <a:close/>
                    <a:moveTo>
                      <a:pt x="813571" y="226303"/>
                    </a:moveTo>
                    <a:cubicBezTo>
                      <a:pt x="812324" y="226303"/>
                      <a:pt x="809830" y="226927"/>
                      <a:pt x="809830" y="225680"/>
                    </a:cubicBezTo>
                    <a:cubicBezTo>
                      <a:pt x="807960" y="222563"/>
                      <a:pt x="807336" y="219446"/>
                      <a:pt x="806713" y="214458"/>
                    </a:cubicBezTo>
                    <a:cubicBezTo>
                      <a:pt x="804843" y="213212"/>
                      <a:pt x="801102" y="210718"/>
                      <a:pt x="799232" y="207601"/>
                    </a:cubicBezTo>
                    <a:cubicBezTo>
                      <a:pt x="798608" y="206977"/>
                      <a:pt x="799232" y="204484"/>
                      <a:pt x="798608" y="203860"/>
                    </a:cubicBezTo>
                    <a:cubicBezTo>
                      <a:pt x="797985" y="203237"/>
                      <a:pt x="794244" y="204484"/>
                      <a:pt x="794244" y="201990"/>
                    </a:cubicBezTo>
                    <a:cubicBezTo>
                      <a:pt x="793621" y="199496"/>
                      <a:pt x="795491" y="198873"/>
                      <a:pt x="794868" y="197002"/>
                    </a:cubicBezTo>
                    <a:cubicBezTo>
                      <a:pt x="792998" y="197002"/>
                      <a:pt x="793621" y="195132"/>
                      <a:pt x="791751" y="195132"/>
                    </a:cubicBezTo>
                    <a:cubicBezTo>
                      <a:pt x="787387" y="195132"/>
                      <a:pt x="788634" y="188275"/>
                      <a:pt x="785516" y="188275"/>
                    </a:cubicBezTo>
                    <a:cubicBezTo>
                      <a:pt x="781152" y="188898"/>
                      <a:pt x="784270" y="182040"/>
                      <a:pt x="781776" y="182664"/>
                    </a:cubicBezTo>
                    <a:cubicBezTo>
                      <a:pt x="779282" y="182664"/>
                      <a:pt x="779906" y="179547"/>
                      <a:pt x="779906" y="177676"/>
                    </a:cubicBezTo>
                    <a:cubicBezTo>
                      <a:pt x="781776" y="177676"/>
                      <a:pt x="784270" y="177676"/>
                      <a:pt x="786140" y="177676"/>
                    </a:cubicBezTo>
                    <a:cubicBezTo>
                      <a:pt x="786140" y="179547"/>
                      <a:pt x="788010" y="179547"/>
                      <a:pt x="788634" y="181417"/>
                    </a:cubicBezTo>
                    <a:cubicBezTo>
                      <a:pt x="789880" y="186404"/>
                      <a:pt x="791127" y="183287"/>
                      <a:pt x="793621" y="186404"/>
                    </a:cubicBezTo>
                    <a:cubicBezTo>
                      <a:pt x="794868" y="187651"/>
                      <a:pt x="793621" y="190768"/>
                      <a:pt x="796115" y="190145"/>
                    </a:cubicBezTo>
                    <a:cubicBezTo>
                      <a:pt x="796115" y="187651"/>
                      <a:pt x="797362" y="187028"/>
                      <a:pt x="798608" y="186404"/>
                    </a:cubicBezTo>
                    <a:cubicBezTo>
                      <a:pt x="799855" y="188898"/>
                      <a:pt x="802972" y="189521"/>
                      <a:pt x="804843" y="187651"/>
                    </a:cubicBezTo>
                    <a:cubicBezTo>
                      <a:pt x="802972" y="192639"/>
                      <a:pt x="809207" y="190145"/>
                      <a:pt x="807336" y="195132"/>
                    </a:cubicBezTo>
                    <a:cubicBezTo>
                      <a:pt x="808583" y="197002"/>
                      <a:pt x="810453" y="194509"/>
                      <a:pt x="811077" y="195132"/>
                    </a:cubicBezTo>
                    <a:cubicBezTo>
                      <a:pt x="813571" y="196379"/>
                      <a:pt x="812947" y="200743"/>
                      <a:pt x="816064" y="201366"/>
                    </a:cubicBezTo>
                    <a:cubicBezTo>
                      <a:pt x="816064" y="201366"/>
                      <a:pt x="817935" y="198249"/>
                      <a:pt x="818558" y="198873"/>
                    </a:cubicBezTo>
                    <a:cubicBezTo>
                      <a:pt x="817935" y="201990"/>
                      <a:pt x="818558" y="203860"/>
                      <a:pt x="821052" y="203860"/>
                    </a:cubicBezTo>
                    <a:cubicBezTo>
                      <a:pt x="821052" y="206354"/>
                      <a:pt x="821675" y="208224"/>
                      <a:pt x="823545" y="208848"/>
                    </a:cubicBezTo>
                    <a:cubicBezTo>
                      <a:pt x="823545" y="207601"/>
                      <a:pt x="824792" y="206977"/>
                      <a:pt x="826039" y="206354"/>
                    </a:cubicBezTo>
                    <a:cubicBezTo>
                      <a:pt x="827286" y="207601"/>
                      <a:pt x="827909" y="210094"/>
                      <a:pt x="827286" y="212588"/>
                    </a:cubicBezTo>
                    <a:cubicBezTo>
                      <a:pt x="829780" y="213835"/>
                      <a:pt x="830403" y="213835"/>
                      <a:pt x="831650" y="213212"/>
                    </a:cubicBezTo>
                    <a:cubicBezTo>
                      <a:pt x="831650" y="213835"/>
                      <a:pt x="831650" y="214458"/>
                      <a:pt x="832273" y="215082"/>
                    </a:cubicBezTo>
                    <a:cubicBezTo>
                      <a:pt x="832897" y="215705"/>
                      <a:pt x="833520" y="215082"/>
                      <a:pt x="833520" y="216329"/>
                    </a:cubicBezTo>
                    <a:cubicBezTo>
                      <a:pt x="833520" y="218199"/>
                      <a:pt x="836637" y="223810"/>
                      <a:pt x="838508" y="223810"/>
                    </a:cubicBezTo>
                    <a:cubicBezTo>
                      <a:pt x="838508" y="225680"/>
                      <a:pt x="838508" y="227550"/>
                      <a:pt x="839754" y="227550"/>
                    </a:cubicBezTo>
                    <a:cubicBezTo>
                      <a:pt x="835391" y="238772"/>
                      <a:pt x="850976" y="245630"/>
                      <a:pt x="847236" y="255604"/>
                    </a:cubicBezTo>
                    <a:cubicBezTo>
                      <a:pt x="847236" y="256851"/>
                      <a:pt x="848482" y="256851"/>
                      <a:pt x="848482" y="258098"/>
                    </a:cubicBezTo>
                    <a:cubicBezTo>
                      <a:pt x="849729" y="259968"/>
                      <a:pt x="850353" y="262462"/>
                      <a:pt x="853470" y="261839"/>
                    </a:cubicBezTo>
                    <a:cubicBezTo>
                      <a:pt x="853470" y="263086"/>
                      <a:pt x="854093" y="263709"/>
                      <a:pt x="854093" y="264956"/>
                    </a:cubicBezTo>
                    <a:cubicBezTo>
                      <a:pt x="854093" y="264956"/>
                      <a:pt x="853470" y="264956"/>
                      <a:pt x="853470" y="265579"/>
                    </a:cubicBezTo>
                    <a:cubicBezTo>
                      <a:pt x="850976" y="268073"/>
                      <a:pt x="843495" y="263086"/>
                      <a:pt x="841625" y="263086"/>
                    </a:cubicBezTo>
                    <a:cubicBezTo>
                      <a:pt x="839754" y="263086"/>
                      <a:pt x="839754" y="265579"/>
                      <a:pt x="837884" y="265579"/>
                    </a:cubicBezTo>
                    <a:cubicBezTo>
                      <a:pt x="837884" y="264956"/>
                      <a:pt x="837884" y="263709"/>
                      <a:pt x="837884" y="263086"/>
                    </a:cubicBezTo>
                    <a:cubicBezTo>
                      <a:pt x="837884" y="263086"/>
                      <a:pt x="837261" y="263086"/>
                      <a:pt x="837261" y="263086"/>
                    </a:cubicBezTo>
                    <a:cubicBezTo>
                      <a:pt x="837261" y="263086"/>
                      <a:pt x="837261" y="262462"/>
                      <a:pt x="837261" y="262462"/>
                    </a:cubicBezTo>
                    <a:cubicBezTo>
                      <a:pt x="835391" y="261215"/>
                      <a:pt x="832273" y="261839"/>
                      <a:pt x="831650" y="259345"/>
                    </a:cubicBezTo>
                    <a:cubicBezTo>
                      <a:pt x="831027" y="256851"/>
                      <a:pt x="832897" y="256228"/>
                      <a:pt x="832273" y="254358"/>
                    </a:cubicBezTo>
                    <a:cubicBezTo>
                      <a:pt x="829780" y="254358"/>
                      <a:pt x="829156" y="251241"/>
                      <a:pt x="827909" y="249994"/>
                    </a:cubicBezTo>
                    <a:cubicBezTo>
                      <a:pt x="831650" y="247500"/>
                      <a:pt x="826039" y="245630"/>
                      <a:pt x="826663" y="242513"/>
                    </a:cubicBezTo>
                    <a:cubicBezTo>
                      <a:pt x="822299" y="243136"/>
                      <a:pt x="823545" y="238772"/>
                      <a:pt x="821675" y="236902"/>
                    </a:cubicBezTo>
                    <a:cubicBezTo>
                      <a:pt x="819805" y="234408"/>
                      <a:pt x="815441" y="235031"/>
                      <a:pt x="814194" y="231291"/>
                    </a:cubicBezTo>
                    <a:cubicBezTo>
                      <a:pt x="813571" y="229421"/>
                      <a:pt x="814194" y="228174"/>
                      <a:pt x="814817" y="227550"/>
                    </a:cubicBezTo>
                    <a:cubicBezTo>
                      <a:pt x="814817" y="228174"/>
                      <a:pt x="813571" y="228174"/>
                      <a:pt x="813571" y="226303"/>
                    </a:cubicBezTo>
                    <a:close/>
                    <a:moveTo>
                      <a:pt x="935139" y="222563"/>
                    </a:moveTo>
                    <a:cubicBezTo>
                      <a:pt x="935762" y="218822"/>
                      <a:pt x="937632" y="223810"/>
                      <a:pt x="940126" y="222563"/>
                    </a:cubicBezTo>
                    <a:cubicBezTo>
                      <a:pt x="941996" y="228174"/>
                      <a:pt x="946360" y="230667"/>
                      <a:pt x="948854" y="235655"/>
                    </a:cubicBezTo>
                    <a:cubicBezTo>
                      <a:pt x="955088" y="234408"/>
                      <a:pt x="954465" y="240019"/>
                      <a:pt x="960699" y="239395"/>
                    </a:cubicBezTo>
                    <a:cubicBezTo>
                      <a:pt x="961322" y="245006"/>
                      <a:pt x="966933" y="245006"/>
                      <a:pt x="966933" y="251241"/>
                    </a:cubicBezTo>
                    <a:cubicBezTo>
                      <a:pt x="975661" y="250617"/>
                      <a:pt x="977532" y="256851"/>
                      <a:pt x="983766" y="258722"/>
                    </a:cubicBezTo>
                    <a:cubicBezTo>
                      <a:pt x="985013" y="261215"/>
                      <a:pt x="986883" y="262462"/>
                      <a:pt x="987506" y="264956"/>
                    </a:cubicBezTo>
                    <a:cubicBezTo>
                      <a:pt x="991870" y="264332"/>
                      <a:pt x="992494" y="268696"/>
                      <a:pt x="996234" y="268696"/>
                    </a:cubicBezTo>
                    <a:cubicBezTo>
                      <a:pt x="998105" y="275554"/>
                      <a:pt x="1006209" y="276178"/>
                      <a:pt x="1008079" y="283035"/>
                    </a:cubicBezTo>
                    <a:cubicBezTo>
                      <a:pt x="1009326" y="283659"/>
                      <a:pt x="1011197" y="282412"/>
                      <a:pt x="1011820" y="283035"/>
                    </a:cubicBezTo>
                    <a:cubicBezTo>
                      <a:pt x="1012443" y="283035"/>
                      <a:pt x="1011197" y="285529"/>
                      <a:pt x="1011820" y="285529"/>
                    </a:cubicBezTo>
                    <a:cubicBezTo>
                      <a:pt x="1011820" y="285529"/>
                      <a:pt x="1013067" y="285529"/>
                      <a:pt x="1013067" y="285529"/>
                    </a:cubicBezTo>
                    <a:cubicBezTo>
                      <a:pt x="1014314" y="286776"/>
                      <a:pt x="1016184" y="286776"/>
                      <a:pt x="1016807" y="289269"/>
                    </a:cubicBezTo>
                    <a:cubicBezTo>
                      <a:pt x="1019925" y="288646"/>
                      <a:pt x="1019301" y="291763"/>
                      <a:pt x="1023042" y="290516"/>
                    </a:cubicBezTo>
                    <a:cubicBezTo>
                      <a:pt x="1024289" y="293633"/>
                      <a:pt x="1028029" y="293633"/>
                      <a:pt x="1028029" y="296751"/>
                    </a:cubicBezTo>
                    <a:cubicBezTo>
                      <a:pt x="1031146" y="296751"/>
                      <a:pt x="1031770" y="298621"/>
                      <a:pt x="1034263" y="299244"/>
                    </a:cubicBezTo>
                    <a:cubicBezTo>
                      <a:pt x="1033640" y="301738"/>
                      <a:pt x="1034887" y="302361"/>
                      <a:pt x="1035510" y="304232"/>
                    </a:cubicBezTo>
                    <a:cubicBezTo>
                      <a:pt x="1036134" y="306102"/>
                      <a:pt x="1038004" y="306725"/>
                      <a:pt x="1040498" y="306725"/>
                    </a:cubicBezTo>
                    <a:cubicBezTo>
                      <a:pt x="1038627" y="312960"/>
                      <a:pt x="1046108" y="309219"/>
                      <a:pt x="1045485" y="314206"/>
                    </a:cubicBezTo>
                    <a:cubicBezTo>
                      <a:pt x="1049226" y="314830"/>
                      <a:pt x="1047979" y="314830"/>
                      <a:pt x="1051719" y="314206"/>
                    </a:cubicBezTo>
                    <a:cubicBezTo>
                      <a:pt x="1055460" y="317324"/>
                      <a:pt x="1056707" y="322934"/>
                      <a:pt x="1063564" y="322934"/>
                    </a:cubicBezTo>
                    <a:cubicBezTo>
                      <a:pt x="1063564" y="325428"/>
                      <a:pt x="1064811" y="327298"/>
                      <a:pt x="1066058" y="329169"/>
                    </a:cubicBezTo>
                    <a:cubicBezTo>
                      <a:pt x="1067928" y="332286"/>
                      <a:pt x="1068552" y="331662"/>
                      <a:pt x="1069799" y="335403"/>
                    </a:cubicBezTo>
                    <a:cubicBezTo>
                      <a:pt x="1070422" y="336650"/>
                      <a:pt x="1072292" y="337273"/>
                      <a:pt x="1072292" y="339144"/>
                    </a:cubicBezTo>
                    <a:cubicBezTo>
                      <a:pt x="1072292" y="339767"/>
                      <a:pt x="1074163" y="342261"/>
                      <a:pt x="1076033" y="342884"/>
                    </a:cubicBezTo>
                    <a:cubicBezTo>
                      <a:pt x="1075409" y="345378"/>
                      <a:pt x="1076656" y="346001"/>
                      <a:pt x="1077280" y="347871"/>
                    </a:cubicBezTo>
                    <a:cubicBezTo>
                      <a:pt x="1079773" y="349742"/>
                      <a:pt x="1080397" y="352859"/>
                      <a:pt x="1084761" y="352859"/>
                    </a:cubicBezTo>
                    <a:cubicBezTo>
                      <a:pt x="1086631" y="357846"/>
                      <a:pt x="1086008" y="362210"/>
                      <a:pt x="1088501" y="365951"/>
                    </a:cubicBezTo>
                    <a:cubicBezTo>
                      <a:pt x="1089125" y="366574"/>
                      <a:pt x="1089748" y="365951"/>
                      <a:pt x="1089748" y="367198"/>
                    </a:cubicBezTo>
                    <a:cubicBezTo>
                      <a:pt x="1089748" y="370315"/>
                      <a:pt x="1094112" y="372809"/>
                      <a:pt x="1095983" y="375926"/>
                    </a:cubicBezTo>
                    <a:cubicBezTo>
                      <a:pt x="1095983" y="375926"/>
                      <a:pt x="1095983" y="375926"/>
                      <a:pt x="1095983" y="375926"/>
                    </a:cubicBezTo>
                    <a:cubicBezTo>
                      <a:pt x="1093489" y="375926"/>
                      <a:pt x="1092242" y="374055"/>
                      <a:pt x="1090372" y="375926"/>
                    </a:cubicBezTo>
                    <a:cubicBezTo>
                      <a:pt x="1089748" y="372185"/>
                      <a:pt x="1086631" y="372185"/>
                      <a:pt x="1085384" y="370938"/>
                    </a:cubicBezTo>
                    <a:cubicBezTo>
                      <a:pt x="1084761" y="370315"/>
                      <a:pt x="1086008" y="368445"/>
                      <a:pt x="1085384" y="368445"/>
                    </a:cubicBezTo>
                    <a:cubicBezTo>
                      <a:pt x="1084137" y="367198"/>
                      <a:pt x="1081020" y="369068"/>
                      <a:pt x="1080397" y="367198"/>
                    </a:cubicBezTo>
                    <a:cubicBezTo>
                      <a:pt x="1080397" y="364704"/>
                      <a:pt x="1080397" y="363457"/>
                      <a:pt x="1079150" y="362210"/>
                    </a:cubicBezTo>
                    <a:cubicBezTo>
                      <a:pt x="1075409" y="362210"/>
                      <a:pt x="1074163" y="360963"/>
                      <a:pt x="1072916" y="359717"/>
                    </a:cubicBezTo>
                    <a:cubicBezTo>
                      <a:pt x="1072292" y="359093"/>
                      <a:pt x="1071045" y="357846"/>
                      <a:pt x="1070422" y="357223"/>
                    </a:cubicBezTo>
                    <a:cubicBezTo>
                      <a:pt x="1070422" y="357223"/>
                      <a:pt x="1069175" y="359093"/>
                      <a:pt x="1067928" y="358470"/>
                    </a:cubicBezTo>
                    <a:cubicBezTo>
                      <a:pt x="1067305" y="357846"/>
                      <a:pt x="1067928" y="357223"/>
                      <a:pt x="1066682" y="357223"/>
                    </a:cubicBezTo>
                    <a:cubicBezTo>
                      <a:pt x="1064188" y="357223"/>
                      <a:pt x="1062317" y="352859"/>
                      <a:pt x="1061694" y="352235"/>
                    </a:cubicBezTo>
                    <a:cubicBezTo>
                      <a:pt x="1061071" y="351612"/>
                      <a:pt x="1059824" y="352859"/>
                      <a:pt x="1059200" y="352235"/>
                    </a:cubicBezTo>
                    <a:cubicBezTo>
                      <a:pt x="1057954" y="350989"/>
                      <a:pt x="1056083" y="348495"/>
                      <a:pt x="1056707" y="347248"/>
                    </a:cubicBezTo>
                    <a:cubicBezTo>
                      <a:pt x="1054836" y="347871"/>
                      <a:pt x="1053590" y="347871"/>
                      <a:pt x="1052966" y="347871"/>
                    </a:cubicBezTo>
                    <a:cubicBezTo>
                      <a:pt x="1052966" y="345378"/>
                      <a:pt x="1054836" y="345378"/>
                      <a:pt x="1052966" y="343508"/>
                    </a:cubicBezTo>
                    <a:cubicBezTo>
                      <a:pt x="1052343" y="343508"/>
                      <a:pt x="1052343" y="343508"/>
                      <a:pt x="1051719" y="343508"/>
                    </a:cubicBezTo>
                    <a:cubicBezTo>
                      <a:pt x="1051719" y="343508"/>
                      <a:pt x="1051719" y="343508"/>
                      <a:pt x="1051719" y="343508"/>
                    </a:cubicBezTo>
                    <a:cubicBezTo>
                      <a:pt x="1051719" y="343508"/>
                      <a:pt x="1051719" y="343508"/>
                      <a:pt x="1051719" y="343508"/>
                    </a:cubicBezTo>
                    <a:cubicBezTo>
                      <a:pt x="1051096" y="343508"/>
                      <a:pt x="1050472" y="344131"/>
                      <a:pt x="1049849" y="344131"/>
                    </a:cubicBezTo>
                    <a:cubicBezTo>
                      <a:pt x="1048602" y="343508"/>
                      <a:pt x="1047355" y="342261"/>
                      <a:pt x="1046732" y="341637"/>
                    </a:cubicBezTo>
                    <a:cubicBezTo>
                      <a:pt x="1046732" y="341637"/>
                      <a:pt x="1046732" y="341637"/>
                      <a:pt x="1046108" y="341637"/>
                    </a:cubicBezTo>
                    <a:cubicBezTo>
                      <a:pt x="1046732" y="341014"/>
                      <a:pt x="1046732" y="340390"/>
                      <a:pt x="1046732" y="339144"/>
                    </a:cubicBezTo>
                    <a:cubicBezTo>
                      <a:pt x="1045485" y="338520"/>
                      <a:pt x="1043615" y="339767"/>
                      <a:pt x="1044238" y="340390"/>
                    </a:cubicBezTo>
                    <a:cubicBezTo>
                      <a:pt x="1043615" y="339144"/>
                      <a:pt x="1042991" y="340390"/>
                      <a:pt x="1044238" y="339144"/>
                    </a:cubicBezTo>
                    <a:cubicBezTo>
                      <a:pt x="1047979" y="334780"/>
                      <a:pt x="1039251" y="337273"/>
                      <a:pt x="1040498" y="330416"/>
                    </a:cubicBezTo>
                    <a:cubicBezTo>
                      <a:pt x="1038627" y="329169"/>
                      <a:pt x="1035510" y="329169"/>
                      <a:pt x="1034263" y="327922"/>
                    </a:cubicBezTo>
                    <a:cubicBezTo>
                      <a:pt x="1034887" y="325428"/>
                      <a:pt x="1034263" y="324181"/>
                      <a:pt x="1031770" y="324181"/>
                    </a:cubicBezTo>
                    <a:cubicBezTo>
                      <a:pt x="1031770" y="319194"/>
                      <a:pt x="1033016" y="320441"/>
                      <a:pt x="1031770" y="316700"/>
                    </a:cubicBezTo>
                    <a:cubicBezTo>
                      <a:pt x="1028652" y="315453"/>
                      <a:pt x="1028652" y="316077"/>
                      <a:pt x="1023042" y="315453"/>
                    </a:cubicBezTo>
                    <a:cubicBezTo>
                      <a:pt x="1020548" y="314830"/>
                      <a:pt x="1023665" y="312336"/>
                      <a:pt x="1023042" y="311713"/>
                    </a:cubicBezTo>
                    <a:cubicBezTo>
                      <a:pt x="1021795" y="310466"/>
                      <a:pt x="1019925" y="311713"/>
                      <a:pt x="1018054" y="310466"/>
                    </a:cubicBezTo>
                    <a:cubicBezTo>
                      <a:pt x="1017431" y="310466"/>
                      <a:pt x="1018678" y="307972"/>
                      <a:pt x="1018054" y="307972"/>
                    </a:cubicBezTo>
                    <a:cubicBezTo>
                      <a:pt x="1017431" y="307349"/>
                      <a:pt x="1016184" y="308596"/>
                      <a:pt x="1015561" y="307972"/>
                    </a:cubicBezTo>
                    <a:cubicBezTo>
                      <a:pt x="1014937" y="307349"/>
                      <a:pt x="1014937" y="306102"/>
                      <a:pt x="1014314" y="305479"/>
                    </a:cubicBezTo>
                    <a:cubicBezTo>
                      <a:pt x="1013690" y="304855"/>
                      <a:pt x="1011820" y="302985"/>
                      <a:pt x="1010573" y="301738"/>
                    </a:cubicBezTo>
                    <a:cubicBezTo>
                      <a:pt x="1009326" y="300491"/>
                      <a:pt x="1009326" y="299244"/>
                      <a:pt x="1006833" y="297997"/>
                    </a:cubicBezTo>
                    <a:cubicBezTo>
                      <a:pt x="1006209" y="297374"/>
                      <a:pt x="1005586" y="297997"/>
                      <a:pt x="1005586" y="296751"/>
                    </a:cubicBezTo>
                    <a:cubicBezTo>
                      <a:pt x="1003092" y="297374"/>
                      <a:pt x="999975" y="297374"/>
                      <a:pt x="999351" y="299244"/>
                    </a:cubicBezTo>
                    <a:cubicBezTo>
                      <a:pt x="997481" y="297374"/>
                      <a:pt x="998105" y="294257"/>
                      <a:pt x="996858" y="291763"/>
                    </a:cubicBezTo>
                    <a:cubicBezTo>
                      <a:pt x="996234" y="291140"/>
                      <a:pt x="994988" y="290516"/>
                      <a:pt x="994364" y="289269"/>
                    </a:cubicBezTo>
                    <a:cubicBezTo>
                      <a:pt x="993741" y="288023"/>
                      <a:pt x="993741" y="286776"/>
                      <a:pt x="993117" y="285529"/>
                    </a:cubicBezTo>
                    <a:cubicBezTo>
                      <a:pt x="990623" y="286776"/>
                      <a:pt x="988753" y="281788"/>
                      <a:pt x="988130" y="285529"/>
                    </a:cubicBezTo>
                    <a:cubicBezTo>
                      <a:pt x="986260" y="285529"/>
                      <a:pt x="987506" y="283035"/>
                      <a:pt x="986883" y="281788"/>
                    </a:cubicBezTo>
                    <a:cubicBezTo>
                      <a:pt x="986260" y="280542"/>
                      <a:pt x="983766" y="281165"/>
                      <a:pt x="983142" y="280542"/>
                    </a:cubicBezTo>
                    <a:cubicBezTo>
                      <a:pt x="981896" y="279295"/>
                      <a:pt x="983766" y="273060"/>
                      <a:pt x="978155" y="275554"/>
                    </a:cubicBezTo>
                    <a:cubicBezTo>
                      <a:pt x="978778" y="274307"/>
                      <a:pt x="979402" y="273684"/>
                      <a:pt x="979402" y="271814"/>
                    </a:cubicBezTo>
                    <a:cubicBezTo>
                      <a:pt x="976908" y="269320"/>
                      <a:pt x="976285" y="273060"/>
                      <a:pt x="971921" y="271814"/>
                    </a:cubicBezTo>
                    <a:cubicBezTo>
                      <a:pt x="972544" y="268696"/>
                      <a:pt x="971297" y="267450"/>
                      <a:pt x="968180" y="268073"/>
                    </a:cubicBezTo>
                    <a:cubicBezTo>
                      <a:pt x="966933" y="264332"/>
                      <a:pt x="970674" y="265579"/>
                      <a:pt x="970674" y="263086"/>
                    </a:cubicBezTo>
                    <a:cubicBezTo>
                      <a:pt x="968804" y="260592"/>
                      <a:pt x="966310" y="264332"/>
                      <a:pt x="961946" y="263086"/>
                    </a:cubicBezTo>
                    <a:cubicBezTo>
                      <a:pt x="961946" y="258098"/>
                      <a:pt x="955712" y="259345"/>
                      <a:pt x="955712" y="254358"/>
                    </a:cubicBezTo>
                    <a:cubicBezTo>
                      <a:pt x="955088" y="252487"/>
                      <a:pt x="953841" y="254981"/>
                      <a:pt x="951971" y="254358"/>
                    </a:cubicBezTo>
                    <a:cubicBezTo>
                      <a:pt x="950724" y="253111"/>
                      <a:pt x="950101" y="250617"/>
                      <a:pt x="950724" y="248123"/>
                    </a:cubicBezTo>
                    <a:cubicBezTo>
                      <a:pt x="949477" y="248747"/>
                      <a:pt x="948854" y="249370"/>
                      <a:pt x="946984" y="249370"/>
                    </a:cubicBezTo>
                    <a:cubicBezTo>
                      <a:pt x="946984" y="248123"/>
                      <a:pt x="946984" y="246877"/>
                      <a:pt x="946984" y="245630"/>
                    </a:cubicBezTo>
                    <a:cubicBezTo>
                      <a:pt x="947607" y="242513"/>
                      <a:pt x="941373" y="246253"/>
                      <a:pt x="943243" y="241889"/>
                    </a:cubicBezTo>
                    <a:cubicBezTo>
                      <a:pt x="939503" y="243136"/>
                      <a:pt x="940126" y="240019"/>
                      <a:pt x="937009" y="240642"/>
                    </a:cubicBezTo>
                    <a:cubicBezTo>
                      <a:pt x="939503" y="236902"/>
                      <a:pt x="938256" y="235655"/>
                      <a:pt x="939503" y="233161"/>
                    </a:cubicBezTo>
                    <a:cubicBezTo>
                      <a:pt x="935762" y="229421"/>
                      <a:pt x="937009" y="224433"/>
                      <a:pt x="935139" y="222563"/>
                    </a:cubicBezTo>
                    <a:close/>
                    <a:moveTo>
                      <a:pt x="1167053" y="330416"/>
                    </a:moveTo>
                    <a:cubicBezTo>
                      <a:pt x="1164559" y="332909"/>
                      <a:pt x="1168923" y="346625"/>
                      <a:pt x="1167053" y="352235"/>
                    </a:cubicBezTo>
                    <a:cubicBezTo>
                      <a:pt x="1163936" y="354106"/>
                      <a:pt x="1163313" y="349742"/>
                      <a:pt x="1162066" y="349742"/>
                    </a:cubicBezTo>
                    <a:cubicBezTo>
                      <a:pt x="1160819" y="349118"/>
                      <a:pt x="1159572" y="350989"/>
                      <a:pt x="1159572" y="350989"/>
                    </a:cubicBezTo>
                    <a:cubicBezTo>
                      <a:pt x="1158325" y="350365"/>
                      <a:pt x="1159572" y="349118"/>
                      <a:pt x="1158325" y="348495"/>
                    </a:cubicBezTo>
                    <a:cubicBezTo>
                      <a:pt x="1157702" y="347871"/>
                      <a:pt x="1155208" y="349118"/>
                      <a:pt x="1154584" y="348495"/>
                    </a:cubicBezTo>
                    <a:cubicBezTo>
                      <a:pt x="1153961" y="348495"/>
                      <a:pt x="1153338" y="346001"/>
                      <a:pt x="1153338" y="346001"/>
                    </a:cubicBezTo>
                    <a:cubicBezTo>
                      <a:pt x="1150844" y="345378"/>
                      <a:pt x="1145857" y="347871"/>
                      <a:pt x="1147103" y="343508"/>
                    </a:cubicBezTo>
                    <a:cubicBezTo>
                      <a:pt x="1143986" y="343508"/>
                      <a:pt x="1140869" y="343508"/>
                      <a:pt x="1138375" y="343508"/>
                    </a:cubicBezTo>
                    <a:cubicBezTo>
                      <a:pt x="1138999" y="341014"/>
                      <a:pt x="1136505" y="341014"/>
                      <a:pt x="1134635" y="341014"/>
                    </a:cubicBezTo>
                    <a:cubicBezTo>
                      <a:pt x="1137752" y="334780"/>
                      <a:pt x="1130894" y="334156"/>
                      <a:pt x="1125907" y="336026"/>
                    </a:cubicBezTo>
                    <a:cubicBezTo>
                      <a:pt x="1124660" y="331662"/>
                      <a:pt x="1119673" y="330416"/>
                      <a:pt x="1115932" y="332286"/>
                    </a:cubicBezTo>
                    <a:cubicBezTo>
                      <a:pt x="1117802" y="326052"/>
                      <a:pt x="1107204" y="331662"/>
                      <a:pt x="1109698" y="324805"/>
                    </a:cubicBezTo>
                    <a:cubicBezTo>
                      <a:pt x="1107828" y="326052"/>
                      <a:pt x="1107828" y="325428"/>
                      <a:pt x="1105957" y="324805"/>
                    </a:cubicBezTo>
                    <a:cubicBezTo>
                      <a:pt x="1102840" y="323558"/>
                      <a:pt x="1098476" y="319817"/>
                      <a:pt x="1094112" y="317324"/>
                    </a:cubicBezTo>
                    <a:cubicBezTo>
                      <a:pt x="1092865" y="316700"/>
                      <a:pt x="1091619" y="316077"/>
                      <a:pt x="1090372" y="314830"/>
                    </a:cubicBezTo>
                    <a:cubicBezTo>
                      <a:pt x="1091619" y="311089"/>
                      <a:pt x="1090372" y="311089"/>
                      <a:pt x="1090372" y="306102"/>
                    </a:cubicBezTo>
                    <a:cubicBezTo>
                      <a:pt x="1094112" y="302985"/>
                      <a:pt x="1094736" y="299868"/>
                      <a:pt x="1097853" y="298621"/>
                    </a:cubicBezTo>
                    <a:cubicBezTo>
                      <a:pt x="1099100" y="297997"/>
                      <a:pt x="1099723" y="301115"/>
                      <a:pt x="1101593" y="299868"/>
                    </a:cubicBezTo>
                    <a:cubicBezTo>
                      <a:pt x="1102840" y="299244"/>
                      <a:pt x="1100970" y="297374"/>
                      <a:pt x="1102840" y="297374"/>
                    </a:cubicBezTo>
                    <a:cubicBezTo>
                      <a:pt x="1104710" y="297374"/>
                      <a:pt x="1107828" y="299868"/>
                      <a:pt x="1110321" y="299868"/>
                    </a:cubicBezTo>
                    <a:cubicBezTo>
                      <a:pt x="1112815" y="299868"/>
                      <a:pt x="1113438" y="298621"/>
                      <a:pt x="1115309" y="298621"/>
                    </a:cubicBezTo>
                    <a:cubicBezTo>
                      <a:pt x="1117179" y="304855"/>
                      <a:pt x="1122166" y="302985"/>
                      <a:pt x="1127154" y="301115"/>
                    </a:cubicBezTo>
                    <a:cubicBezTo>
                      <a:pt x="1128401" y="301115"/>
                      <a:pt x="1128401" y="302361"/>
                      <a:pt x="1128401" y="303608"/>
                    </a:cubicBezTo>
                    <a:cubicBezTo>
                      <a:pt x="1132141" y="304232"/>
                      <a:pt x="1132141" y="300491"/>
                      <a:pt x="1135882" y="301115"/>
                    </a:cubicBezTo>
                    <a:cubicBezTo>
                      <a:pt x="1138375" y="309843"/>
                      <a:pt x="1147103" y="303608"/>
                      <a:pt x="1150221" y="311089"/>
                    </a:cubicBezTo>
                    <a:cubicBezTo>
                      <a:pt x="1154584" y="309843"/>
                      <a:pt x="1154584" y="311713"/>
                      <a:pt x="1158948" y="309843"/>
                    </a:cubicBezTo>
                    <a:cubicBezTo>
                      <a:pt x="1158948" y="315453"/>
                      <a:pt x="1163313" y="309843"/>
                      <a:pt x="1166430" y="311089"/>
                    </a:cubicBezTo>
                    <a:cubicBezTo>
                      <a:pt x="1166430" y="312336"/>
                      <a:pt x="1166430" y="314830"/>
                      <a:pt x="1167676" y="314830"/>
                    </a:cubicBezTo>
                    <a:cubicBezTo>
                      <a:pt x="1167053" y="311713"/>
                      <a:pt x="1168300" y="309219"/>
                      <a:pt x="1169547" y="307972"/>
                    </a:cubicBezTo>
                    <a:cubicBezTo>
                      <a:pt x="1170170" y="311089"/>
                      <a:pt x="1170794" y="314206"/>
                      <a:pt x="1170170" y="317947"/>
                    </a:cubicBezTo>
                    <a:cubicBezTo>
                      <a:pt x="1170170" y="317947"/>
                      <a:pt x="1168923" y="317947"/>
                      <a:pt x="1168923" y="319194"/>
                    </a:cubicBezTo>
                    <a:cubicBezTo>
                      <a:pt x="1168923" y="321064"/>
                      <a:pt x="1167676" y="321688"/>
                      <a:pt x="1167676" y="322934"/>
                    </a:cubicBezTo>
                    <a:cubicBezTo>
                      <a:pt x="1167053" y="326052"/>
                      <a:pt x="1168923" y="328545"/>
                      <a:pt x="1167053" y="330416"/>
                    </a:cubicBezTo>
                    <a:close/>
                    <a:moveTo>
                      <a:pt x="1210693" y="502481"/>
                    </a:moveTo>
                    <a:cubicBezTo>
                      <a:pt x="1211316" y="500611"/>
                      <a:pt x="1209446" y="499987"/>
                      <a:pt x="1208199" y="499987"/>
                    </a:cubicBezTo>
                    <a:cubicBezTo>
                      <a:pt x="1206952" y="495000"/>
                      <a:pt x="1205082" y="491259"/>
                      <a:pt x="1200718" y="490013"/>
                    </a:cubicBezTo>
                    <a:cubicBezTo>
                      <a:pt x="1200095" y="488142"/>
                      <a:pt x="1201965" y="487519"/>
                      <a:pt x="1201965" y="486272"/>
                    </a:cubicBezTo>
                    <a:cubicBezTo>
                      <a:pt x="1201341" y="484402"/>
                      <a:pt x="1198224" y="486272"/>
                      <a:pt x="1196977" y="485025"/>
                    </a:cubicBezTo>
                    <a:cubicBezTo>
                      <a:pt x="1196354" y="484402"/>
                      <a:pt x="1196354" y="481908"/>
                      <a:pt x="1195731" y="481285"/>
                    </a:cubicBezTo>
                    <a:cubicBezTo>
                      <a:pt x="1195107" y="480661"/>
                      <a:pt x="1194484" y="481285"/>
                      <a:pt x="1194484" y="480038"/>
                    </a:cubicBezTo>
                    <a:cubicBezTo>
                      <a:pt x="1194484" y="477544"/>
                      <a:pt x="1193237" y="477544"/>
                      <a:pt x="1190743" y="477544"/>
                    </a:cubicBezTo>
                    <a:cubicBezTo>
                      <a:pt x="1189496" y="475674"/>
                      <a:pt x="1189496" y="473180"/>
                      <a:pt x="1188250" y="471310"/>
                    </a:cubicBezTo>
                    <a:cubicBezTo>
                      <a:pt x="1190120" y="471933"/>
                      <a:pt x="1191990" y="472557"/>
                      <a:pt x="1194484" y="472557"/>
                    </a:cubicBezTo>
                    <a:cubicBezTo>
                      <a:pt x="1193860" y="475674"/>
                      <a:pt x="1195107" y="476921"/>
                      <a:pt x="1198224" y="476297"/>
                    </a:cubicBezTo>
                    <a:cubicBezTo>
                      <a:pt x="1196354" y="478791"/>
                      <a:pt x="1198224" y="478167"/>
                      <a:pt x="1198224" y="481285"/>
                    </a:cubicBezTo>
                    <a:cubicBezTo>
                      <a:pt x="1201341" y="481908"/>
                      <a:pt x="1200718" y="478791"/>
                      <a:pt x="1204459" y="480038"/>
                    </a:cubicBezTo>
                    <a:cubicBezTo>
                      <a:pt x="1204459" y="483155"/>
                      <a:pt x="1206329" y="483778"/>
                      <a:pt x="1206952" y="486272"/>
                    </a:cubicBezTo>
                    <a:cubicBezTo>
                      <a:pt x="1210693" y="485025"/>
                      <a:pt x="1210069" y="485649"/>
                      <a:pt x="1213187" y="487519"/>
                    </a:cubicBezTo>
                    <a:cubicBezTo>
                      <a:pt x="1213187" y="486895"/>
                      <a:pt x="1213187" y="486895"/>
                      <a:pt x="1213187" y="486272"/>
                    </a:cubicBezTo>
                    <a:cubicBezTo>
                      <a:pt x="1213187" y="488142"/>
                      <a:pt x="1215680" y="487519"/>
                      <a:pt x="1216927" y="488766"/>
                    </a:cubicBezTo>
                    <a:cubicBezTo>
                      <a:pt x="1217551" y="489389"/>
                      <a:pt x="1216927" y="492506"/>
                      <a:pt x="1219421" y="491259"/>
                    </a:cubicBezTo>
                    <a:cubicBezTo>
                      <a:pt x="1219421" y="493753"/>
                      <a:pt x="1221914" y="496247"/>
                      <a:pt x="1221914" y="498740"/>
                    </a:cubicBezTo>
                    <a:cubicBezTo>
                      <a:pt x="1221914" y="500611"/>
                      <a:pt x="1223785" y="500611"/>
                      <a:pt x="1224408" y="501234"/>
                    </a:cubicBezTo>
                    <a:cubicBezTo>
                      <a:pt x="1225032" y="503104"/>
                      <a:pt x="1225032" y="505598"/>
                      <a:pt x="1225655" y="507468"/>
                    </a:cubicBezTo>
                    <a:cubicBezTo>
                      <a:pt x="1226902" y="510586"/>
                      <a:pt x="1230019" y="513079"/>
                      <a:pt x="1229396" y="516196"/>
                    </a:cubicBezTo>
                    <a:cubicBezTo>
                      <a:pt x="1224408" y="516820"/>
                      <a:pt x="1224408" y="513079"/>
                      <a:pt x="1219421" y="513703"/>
                    </a:cubicBezTo>
                    <a:cubicBezTo>
                      <a:pt x="1220044" y="508715"/>
                      <a:pt x="1215057" y="508715"/>
                      <a:pt x="1215680" y="503728"/>
                    </a:cubicBezTo>
                    <a:cubicBezTo>
                      <a:pt x="1214433" y="502481"/>
                      <a:pt x="1213187" y="502481"/>
                      <a:pt x="1210693" y="502481"/>
                    </a:cubicBezTo>
                    <a:close/>
                    <a:moveTo>
                      <a:pt x="1175158" y="458841"/>
                    </a:moveTo>
                    <a:cubicBezTo>
                      <a:pt x="1176404" y="460712"/>
                      <a:pt x="1177651" y="463205"/>
                      <a:pt x="1180768" y="462582"/>
                    </a:cubicBezTo>
                    <a:cubicBezTo>
                      <a:pt x="1181392" y="466322"/>
                      <a:pt x="1183885" y="468816"/>
                      <a:pt x="1187003" y="470063"/>
                    </a:cubicBezTo>
                    <a:cubicBezTo>
                      <a:pt x="1183885" y="470686"/>
                      <a:pt x="1182015" y="471933"/>
                      <a:pt x="1178275" y="471310"/>
                    </a:cubicBezTo>
                    <a:cubicBezTo>
                      <a:pt x="1177028" y="465075"/>
                      <a:pt x="1178898" y="463205"/>
                      <a:pt x="1174534" y="459465"/>
                    </a:cubicBezTo>
                    <a:cubicBezTo>
                      <a:pt x="1175158" y="459465"/>
                      <a:pt x="1175158" y="459465"/>
                      <a:pt x="1175158" y="458841"/>
                    </a:cubicBezTo>
                    <a:close/>
                    <a:moveTo>
                      <a:pt x="1154584" y="277424"/>
                    </a:moveTo>
                    <a:cubicBezTo>
                      <a:pt x="1155208" y="278048"/>
                      <a:pt x="1155208" y="278671"/>
                      <a:pt x="1155831" y="279295"/>
                    </a:cubicBezTo>
                    <a:cubicBezTo>
                      <a:pt x="1155831" y="280542"/>
                      <a:pt x="1155831" y="281165"/>
                      <a:pt x="1157078" y="281788"/>
                    </a:cubicBezTo>
                    <a:cubicBezTo>
                      <a:pt x="1156455" y="281788"/>
                      <a:pt x="1155208" y="281788"/>
                      <a:pt x="1154584" y="281165"/>
                    </a:cubicBezTo>
                    <a:cubicBezTo>
                      <a:pt x="1154584" y="279918"/>
                      <a:pt x="1154584" y="278671"/>
                      <a:pt x="1154584" y="277424"/>
                    </a:cubicBezTo>
                    <a:close/>
                    <a:moveTo>
                      <a:pt x="1155208" y="246253"/>
                    </a:moveTo>
                    <a:cubicBezTo>
                      <a:pt x="1155208" y="246253"/>
                      <a:pt x="1155208" y="246253"/>
                      <a:pt x="1155208" y="246253"/>
                    </a:cubicBezTo>
                    <a:cubicBezTo>
                      <a:pt x="1155208" y="246253"/>
                      <a:pt x="1155208" y="246253"/>
                      <a:pt x="1155208" y="246253"/>
                    </a:cubicBezTo>
                    <a:cubicBezTo>
                      <a:pt x="1155831" y="246253"/>
                      <a:pt x="1155208" y="246253"/>
                      <a:pt x="1155208" y="246253"/>
                    </a:cubicBezTo>
                    <a:close/>
                    <a:moveTo>
                      <a:pt x="1138999" y="198249"/>
                    </a:moveTo>
                    <a:cubicBezTo>
                      <a:pt x="1140869" y="202613"/>
                      <a:pt x="1134635" y="199496"/>
                      <a:pt x="1136505" y="203237"/>
                    </a:cubicBezTo>
                    <a:cubicBezTo>
                      <a:pt x="1137129" y="206977"/>
                      <a:pt x="1138999" y="201990"/>
                      <a:pt x="1141493" y="203237"/>
                    </a:cubicBezTo>
                    <a:cubicBezTo>
                      <a:pt x="1138375" y="210094"/>
                      <a:pt x="1143986" y="212588"/>
                      <a:pt x="1141493" y="218199"/>
                    </a:cubicBezTo>
                    <a:cubicBezTo>
                      <a:pt x="1140869" y="218199"/>
                      <a:pt x="1140246" y="218199"/>
                      <a:pt x="1138999" y="218199"/>
                    </a:cubicBezTo>
                    <a:cubicBezTo>
                      <a:pt x="1138375" y="217576"/>
                      <a:pt x="1138375" y="216952"/>
                      <a:pt x="1137752" y="216329"/>
                    </a:cubicBezTo>
                    <a:cubicBezTo>
                      <a:pt x="1137752" y="215082"/>
                      <a:pt x="1137129" y="214458"/>
                      <a:pt x="1137129" y="213212"/>
                    </a:cubicBezTo>
                    <a:cubicBezTo>
                      <a:pt x="1135882" y="213212"/>
                      <a:pt x="1135258" y="213212"/>
                      <a:pt x="1134635" y="212588"/>
                    </a:cubicBezTo>
                    <a:cubicBezTo>
                      <a:pt x="1134011" y="211965"/>
                      <a:pt x="1133388" y="211341"/>
                      <a:pt x="1132765" y="210718"/>
                    </a:cubicBezTo>
                    <a:cubicBezTo>
                      <a:pt x="1131518" y="208224"/>
                      <a:pt x="1130894" y="205730"/>
                      <a:pt x="1130271" y="203237"/>
                    </a:cubicBezTo>
                    <a:cubicBezTo>
                      <a:pt x="1124660" y="200120"/>
                      <a:pt x="1122790" y="192639"/>
                      <a:pt x="1121543" y="185157"/>
                    </a:cubicBezTo>
                    <a:cubicBezTo>
                      <a:pt x="1119049" y="183287"/>
                      <a:pt x="1117179" y="180793"/>
                      <a:pt x="1116556" y="177676"/>
                    </a:cubicBezTo>
                    <a:cubicBezTo>
                      <a:pt x="1118426" y="175183"/>
                      <a:pt x="1119673" y="171442"/>
                      <a:pt x="1122790" y="170195"/>
                    </a:cubicBezTo>
                    <a:cubicBezTo>
                      <a:pt x="1123413" y="172065"/>
                      <a:pt x="1124660" y="172689"/>
                      <a:pt x="1124037" y="175183"/>
                    </a:cubicBezTo>
                    <a:cubicBezTo>
                      <a:pt x="1126530" y="175183"/>
                      <a:pt x="1128401" y="175806"/>
                      <a:pt x="1129024" y="177676"/>
                    </a:cubicBezTo>
                    <a:cubicBezTo>
                      <a:pt x="1129024" y="182040"/>
                      <a:pt x="1132141" y="182040"/>
                      <a:pt x="1131518" y="186404"/>
                    </a:cubicBezTo>
                    <a:cubicBezTo>
                      <a:pt x="1132765" y="187028"/>
                      <a:pt x="1133388" y="187651"/>
                      <a:pt x="1134635" y="188275"/>
                    </a:cubicBezTo>
                    <a:cubicBezTo>
                      <a:pt x="1134635" y="188898"/>
                      <a:pt x="1134011" y="189521"/>
                      <a:pt x="1133388" y="190145"/>
                    </a:cubicBezTo>
                    <a:cubicBezTo>
                      <a:pt x="1134635" y="193262"/>
                      <a:pt x="1134635" y="197626"/>
                      <a:pt x="1138999" y="198249"/>
                    </a:cubicBezTo>
                    <a:close/>
                    <a:moveTo>
                      <a:pt x="1090995" y="236278"/>
                    </a:moveTo>
                    <a:cubicBezTo>
                      <a:pt x="1093489" y="236278"/>
                      <a:pt x="1094112" y="235031"/>
                      <a:pt x="1095983" y="235031"/>
                    </a:cubicBezTo>
                    <a:cubicBezTo>
                      <a:pt x="1097853" y="241266"/>
                      <a:pt x="1102840" y="239395"/>
                      <a:pt x="1107828" y="237525"/>
                    </a:cubicBezTo>
                    <a:cubicBezTo>
                      <a:pt x="1109074" y="237525"/>
                      <a:pt x="1109074" y="238772"/>
                      <a:pt x="1109074" y="240019"/>
                    </a:cubicBezTo>
                    <a:cubicBezTo>
                      <a:pt x="1112815" y="240642"/>
                      <a:pt x="1112815" y="236902"/>
                      <a:pt x="1116556" y="237525"/>
                    </a:cubicBezTo>
                    <a:cubicBezTo>
                      <a:pt x="1119049" y="246253"/>
                      <a:pt x="1127777" y="240019"/>
                      <a:pt x="1130894" y="247500"/>
                    </a:cubicBezTo>
                    <a:cubicBezTo>
                      <a:pt x="1131518" y="247500"/>
                      <a:pt x="1131518" y="247500"/>
                      <a:pt x="1132141" y="247500"/>
                    </a:cubicBezTo>
                    <a:cubicBezTo>
                      <a:pt x="1132765" y="248747"/>
                      <a:pt x="1134011" y="249994"/>
                      <a:pt x="1134635" y="250617"/>
                    </a:cubicBezTo>
                    <a:cubicBezTo>
                      <a:pt x="1134635" y="249994"/>
                      <a:pt x="1133388" y="251241"/>
                      <a:pt x="1133388" y="251864"/>
                    </a:cubicBezTo>
                    <a:cubicBezTo>
                      <a:pt x="1133388" y="252487"/>
                      <a:pt x="1135882" y="253111"/>
                      <a:pt x="1134635" y="254358"/>
                    </a:cubicBezTo>
                    <a:cubicBezTo>
                      <a:pt x="1137752" y="255604"/>
                      <a:pt x="1141493" y="256228"/>
                      <a:pt x="1140869" y="260592"/>
                    </a:cubicBezTo>
                    <a:cubicBezTo>
                      <a:pt x="1142739" y="262462"/>
                      <a:pt x="1147103" y="261215"/>
                      <a:pt x="1147103" y="264332"/>
                    </a:cubicBezTo>
                    <a:cubicBezTo>
                      <a:pt x="1147103" y="266203"/>
                      <a:pt x="1145233" y="266203"/>
                      <a:pt x="1145857" y="268073"/>
                    </a:cubicBezTo>
                    <a:cubicBezTo>
                      <a:pt x="1148350" y="267450"/>
                      <a:pt x="1147727" y="269320"/>
                      <a:pt x="1148350" y="270567"/>
                    </a:cubicBezTo>
                    <a:cubicBezTo>
                      <a:pt x="1149597" y="271814"/>
                      <a:pt x="1150221" y="273060"/>
                      <a:pt x="1150844" y="274307"/>
                    </a:cubicBezTo>
                    <a:cubicBezTo>
                      <a:pt x="1151467" y="274307"/>
                      <a:pt x="1152091" y="274307"/>
                      <a:pt x="1152091" y="274307"/>
                    </a:cubicBezTo>
                    <a:cubicBezTo>
                      <a:pt x="1152714" y="274931"/>
                      <a:pt x="1153338" y="275554"/>
                      <a:pt x="1154584" y="276801"/>
                    </a:cubicBezTo>
                    <a:cubicBezTo>
                      <a:pt x="1151467" y="276801"/>
                      <a:pt x="1150844" y="279295"/>
                      <a:pt x="1147103" y="278048"/>
                    </a:cubicBezTo>
                    <a:cubicBezTo>
                      <a:pt x="1147103" y="276801"/>
                      <a:pt x="1145857" y="276801"/>
                      <a:pt x="1144610" y="276801"/>
                    </a:cubicBezTo>
                    <a:cubicBezTo>
                      <a:pt x="1143986" y="274307"/>
                      <a:pt x="1142116" y="273684"/>
                      <a:pt x="1142116" y="270567"/>
                    </a:cubicBezTo>
                    <a:cubicBezTo>
                      <a:pt x="1137129" y="271814"/>
                      <a:pt x="1140246" y="265579"/>
                      <a:pt x="1135882" y="266826"/>
                    </a:cubicBezTo>
                    <a:cubicBezTo>
                      <a:pt x="1134011" y="266826"/>
                      <a:pt x="1134635" y="269320"/>
                      <a:pt x="1133388" y="269320"/>
                    </a:cubicBezTo>
                    <a:cubicBezTo>
                      <a:pt x="1133388" y="266203"/>
                      <a:pt x="1129024" y="266826"/>
                      <a:pt x="1125907" y="266826"/>
                    </a:cubicBezTo>
                    <a:cubicBezTo>
                      <a:pt x="1129024" y="263709"/>
                      <a:pt x="1124660" y="261839"/>
                      <a:pt x="1125907" y="256851"/>
                    </a:cubicBezTo>
                    <a:cubicBezTo>
                      <a:pt x="1122166" y="256228"/>
                      <a:pt x="1121543" y="258098"/>
                      <a:pt x="1118426" y="258098"/>
                    </a:cubicBezTo>
                    <a:cubicBezTo>
                      <a:pt x="1116556" y="254981"/>
                      <a:pt x="1114062" y="252487"/>
                      <a:pt x="1109698" y="251864"/>
                    </a:cubicBezTo>
                    <a:cubicBezTo>
                      <a:pt x="1109698" y="248747"/>
                      <a:pt x="1107828" y="248123"/>
                      <a:pt x="1107204" y="245630"/>
                    </a:cubicBezTo>
                    <a:cubicBezTo>
                      <a:pt x="1105334" y="245630"/>
                      <a:pt x="1104087" y="245630"/>
                      <a:pt x="1102217" y="245630"/>
                    </a:cubicBezTo>
                    <a:cubicBezTo>
                      <a:pt x="1105334" y="241889"/>
                      <a:pt x="1099100" y="241266"/>
                      <a:pt x="1095983" y="243136"/>
                    </a:cubicBezTo>
                    <a:cubicBezTo>
                      <a:pt x="1097853" y="238149"/>
                      <a:pt x="1092242" y="240642"/>
                      <a:pt x="1092242" y="240642"/>
                    </a:cubicBezTo>
                    <a:cubicBezTo>
                      <a:pt x="1090372" y="239395"/>
                      <a:pt x="1090995" y="238149"/>
                      <a:pt x="1089748" y="236278"/>
                    </a:cubicBezTo>
                    <a:cubicBezTo>
                      <a:pt x="1089125" y="236278"/>
                      <a:pt x="1089748" y="236278"/>
                      <a:pt x="1090995" y="236278"/>
                    </a:cubicBezTo>
                    <a:close/>
                    <a:moveTo>
                      <a:pt x="990000" y="456348"/>
                    </a:moveTo>
                    <a:cubicBezTo>
                      <a:pt x="991247" y="461335"/>
                      <a:pt x="983766" y="456971"/>
                      <a:pt x="986260" y="462582"/>
                    </a:cubicBezTo>
                    <a:cubicBezTo>
                      <a:pt x="982519" y="462582"/>
                      <a:pt x="980025" y="460088"/>
                      <a:pt x="980025" y="456348"/>
                    </a:cubicBezTo>
                    <a:cubicBezTo>
                      <a:pt x="973168" y="456971"/>
                      <a:pt x="973791" y="451984"/>
                      <a:pt x="964440" y="453854"/>
                    </a:cubicBezTo>
                    <a:cubicBezTo>
                      <a:pt x="963193" y="453854"/>
                      <a:pt x="963193" y="455101"/>
                      <a:pt x="961946" y="455101"/>
                    </a:cubicBezTo>
                    <a:cubicBezTo>
                      <a:pt x="961946" y="458841"/>
                      <a:pt x="961946" y="461335"/>
                      <a:pt x="963193" y="463829"/>
                    </a:cubicBezTo>
                    <a:cubicBezTo>
                      <a:pt x="963193" y="464452"/>
                      <a:pt x="964440" y="465075"/>
                      <a:pt x="964440" y="465075"/>
                    </a:cubicBezTo>
                    <a:cubicBezTo>
                      <a:pt x="965063" y="467569"/>
                      <a:pt x="963816" y="470686"/>
                      <a:pt x="964440" y="472557"/>
                    </a:cubicBezTo>
                    <a:cubicBezTo>
                      <a:pt x="965063" y="473803"/>
                      <a:pt x="966933" y="474427"/>
                      <a:pt x="968180" y="476297"/>
                    </a:cubicBezTo>
                    <a:cubicBezTo>
                      <a:pt x="966933" y="478167"/>
                      <a:pt x="964440" y="477544"/>
                      <a:pt x="966933" y="481285"/>
                    </a:cubicBezTo>
                    <a:cubicBezTo>
                      <a:pt x="966933" y="481908"/>
                      <a:pt x="969427" y="483778"/>
                      <a:pt x="969427" y="483778"/>
                    </a:cubicBezTo>
                    <a:cubicBezTo>
                      <a:pt x="970050" y="485649"/>
                      <a:pt x="968804" y="488142"/>
                      <a:pt x="969427" y="490013"/>
                    </a:cubicBezTo>
                    <a:cubicBezTo>
                      <a:pt x="970050" y="491259"/>
                      <a:pt x="971921" y="490636"/>
                      <a:pt x="971921" y="492506"/>
                    </a:cubicBezTo>
                    <a:cubicBezTo>
                      <a:pt x="971921" y="493753"/>
                      <a:pt x="971921" y="495000"/>
                      <a:pt x="973168" y="495000"/>
                    </a:cubicBezTo>
                    <a:cubicBezTo>
                      <a:pt x="973168" y="496247"/>
                      <a:pt x="971297" y="496247"/>
                      <a:pt x="970674" y="496247"/>
                    </a:cubicBezTo>
                    <a:cubicBezTo>
                      <a:pt x="970674" y="497494"/>
                      <a:pt x="971297" y="499364"/>
                      <a:pt x="971921" y="499987"/>
                    </a:cubicBezTo>
                    <a:cubicBezTo>
                      <a:pt x="971921" y="499987"/>
                      <a:pt x="971921" y="499987"/>
                      <a:pt x="971921" y="499987"/>
                    </a:cubicBezTo>
                    <a:cubicBezTo>
                      <a:pt x="971921" y="499987"/>
                      <a:pt x="971921" y="499987"/>
                      <a:pt x="971921" y="499987"/>
                    </a:cubicBezTo>
                    <a:cubicBezTo>
                      <a:pt x="970674" y="498740"/>
                      <a:pt x="969427" y="497494"/>
                      <a:pt x="968180" y="496247"/>
                    </a:cubicBezTo>
                    <a:cubicBezTo>
                      <a:pt x="967557" y="493130"/>
                      <a:pt x="966310" y="491259"/>
                      <a:pt x="966933" y="487519"/>
                    </a:cubicBezTo>
                    <a:cubicBezTo>
                      <a:pt x="963816" y="485649"/>
                      <a:pt x="964440" y="485025"/>
                      <a:pt x="960699" y="486272"/>
                    </a:cubicBezTo>
                    <a:cubicBezTo>
                      <a:pt x="960699" y="483778"/>
                      <a:pt x="959452" y="483155"/>
                      <a:pt x="956959" y="483778"/>
                    </a:cubicBezTo>
                    <a:cubicBezTo>
                      <a:pt x="956959" y="481285"/>
                      <a:pt x="955712" y="480661"/>
                      <a:pt x="955712" y="478791"/>
                    </a:cubicBezTo>
                    <a:cubicBezTo>
                      <a:pt x="950724" y="480038"/>
                      <a:pt x="951971" y="475050"/>
                      <a:pt x="946984" y="476297"/>
                    </a:cubicBezTo>
                    <a:cubicBezTo>
                      <a:pt x="946984" y="472557"/>
                      <a:pt x="943243" y="470063"/>
                      <a:pt x="945737" y="467569"/>
                    </a:cubicBezTo>
                    <a:cubicBezTo>
                      <a:pt x="941996" y="467569"/>
                      <a:pt x="941373" y="464452"/>
                      <a:pt x="940749" y="461335"/>
                    </a:cubicBezTo>
                    <a:cubicBezTo>
                      <a:pt x="938256" y="461335"/>
                      <a:pt x="937009" y="461335"/>
                      <a:pt x="935762" y="460088"/>
                    </a:cubicBezTo>
                    <a:cubicBezTo>
                      <a:pt x="935762" y="461335"/>
                      <a:pt x="935762" y="463829"/>
                      <a:pt x="934515" y="463829"/>
                    </a:cubicBezTo>
                    <a:cubicBezTo>
                      <a:pt x="935139" y="458841"/>
                      <a:pt x="932021" y="457594"/>
                      <a:pt x="933268" y="451984"/>
                    </a:cubicBezTo>
                    <a:cubicBezTo>
                      <a:pt x="930151" y="452607"/>
                      <a:pt x="930151" y="449490"/>
                      <a:pt x="929528" y="446996"/>
                    </a:cubicBezTo>
                    <a:cubicBezTo>
                      <a:pt x="927658" y="446996"/>
                      <a:pt x="926411" y="447620"/>
                      <a:pt x="925787" y="448243"/>
                    </a:cubicBezTo>
                    <a:cubicBezTo>
                      <a:pt x="927034" y="442009"/>
                      <a:pt x="920176" y="443256"/>
                      <a:pt x="920800" y="438268"/>
                    </a:cubicBezTo>
                    <a:cubicBezTo>
                      <a:pt x="916436" y="438892"/>
                      <a:pt x="913942" y="437021"/>
                      <a:pt x="913319" y="434528"/>
                    </a:cubicBezTo>
                    <a:cubicBezTo>
                      <a:pt x="913319" y="427670"/>
                      <a:pt x="912695" y="428917"/>
                      <a:pt x="912072" y="422683"/>
                    </a:cubicBezTo>
                    <a:cubicBezTo>
                      <a:pt x="910825" y="422683"/>
                      <a:pt x="910825" y="421436"/>
                      <a:pt x="910825" y="420189"/>
                    </a:cubicBezTo>
                    <a:cubicBezTo>
                      <a:pt x="912695" y="420189"/>
                      <a:pt x="915812" y="422683"/>
                      <a:pt x="918306" y="422683"/>
                    </a:cubicBezTo>
                    <a:cubicBezTo>
                      <a:pt x="920800" y="422683"/>
                      <a:pt x="921423" y="421436"/>
                      <a:pt x="923294" y="421436"/>
                    </a:cubicBezTo>
                    <a:cubicBezTo>
                      <a:pt x="925164" y="427670"/>
                      <a:pt x="930151" y="425800"/>
                      <a:pt x="935139" y="423929"/>
                    </a:cubicBezTo>
                    <a:cubicBezTo>
                      <a:pt x="936385" y="423929"/>
                      <a:pt x="936385" y="425176"/>
                      <a:pt x="936385" y="426423"/>
                    </a:cubicBezTo>
                    <a:cubicBezTo>
                      <a:pt x="940126" y="427047"/>
                      <a:pt x="940126" y="423306"/>
                      <a:pt x="943867" y="423929"/>
                    </a:cubicBezTo>
                    <a:cubicBezTo>
                      <a:pt x="946360" y="432657"/>
                      <a:pt x="955088" y="426423"/>
                      <a:pt x="958205" y="433904"/>
                    </a:cubicBezTo>
                    <a:cubicBezTo>
                      <a:pt x="962569" y="432657"/>
                      <a:pt x="962569" y="434528"/>
                      <a:pt x="966933" y="432657"/>
                    </a:cubicBezTo>
                    <a:cubicBezTo>
                      <a:pt x="966933" y="438268"/>
                      <a:pt x="971297" y="432657"/>
                      <a:pt x="974414" y="433904"/>
                    </a:cubicBezTo>
                    <a:cubicBezTo>
                      <a:pt x="974414" y="435151"/>
                      <a:pt x="974414" y="437645"/>
                      <a:pt x="975661" y="437645"/>
                    </a:cubicBezTo>
                    <a:cubicBezTo>
                      <a:pt x="975038" y="435151"/>
                      <a:pt x="975661" y="433281"/>
                      <a:pt x="976908" y="432034"/>
                    </a:cubicBezTo>
                    <a:cubicBezTo>
                      <a:pt x="977532" y="432034"/>
                      <a:pt x="978778" y="432034"/>
                      <a:pt x="980025" y="432034"/>
                    </a:cubicBezTo>
                    <a:cubicBezTo>
                      <a:pt x="980025" y="432657"/>
                      <a:pt x="980649" y="432657"/>
                      <a:pt x="981272" y="432657"/>
                    </a:cubicBezTo>
                    <a:cubicBezTo>
                      <a:pt x="981272" y="432034"/>
                      <a:pt x="981272" y="432034"/>
                      <a:pt x="981896" y="431410"/>
                    </a:cubicBezTo>
                    <a:cubicBezTo>
                      <a:pt x="982519" y="431410"/>
                      <a:pt x="983766" y="431410"/>
                      <a:pt x="984389" y="430787"/>
                    </a:cubicBezTo>
                    <a:cubicBezTo>
                      <a:pt x="983766" y="433904"/>
                      <a:pt x="985013" y="435151"/>
                      <a:pt x="988130" y="434528"/>
                    </a:cubicBezTo>
                    <a:cubicBezTo>
                      <a:pt x="985636" y="437021"/>
                      <a:pt x="989377" y="437021"/>
                      <a:pt x="986883" y="439515"/>
                    </a:cubicBezTo>
                    <a:cubicBezTo>
                      <a:pt x="986883" y="441385"/>
                      <a:pt x="990000" y="440762"/>
                      <a:pt x="990623" y="442009"/>
                    </a:cubicBezTo>
                    <a:cubicBezTo>
                      <a:pt x="991247" y="443256"/>
                      <a:pt x="988130" y="448866"/>
                      <a:pt x="993117" y="449490"/>
                    </a:cubicBezTo>
                    <a:cubicBezTo>
                      <a:pt x="991870" y="450737"/>
                      <a:pt x="990623" y="451360"/>
                      <a:pt x="989377" y="451984"/>
                    </a:cubicBezTo>
                    <a:cubicBezTo>
                      <a:pt x="988130" y="455101"/>
                      <a:pt x="990000" y="454477"/>
                      <a:pt x="990000" y="456348"/>
                    </a:cubicBezTo>
                    <a:close/>
                    <a:moveTo>
                      <a:pt x="977532" y="457594"/>
                    </a:moveTo>
                    <a:cubicBezTo>
                      <a:pt x="978778" y="457594"/>
                      <a:pt x="978778" y="458841"/>
                      <a:pt x="980025" y="458841"/>
                    </a:cubicBezTo>
                    <a:cubicBezTo>
                      <a:pt x="980025" y="459465"/>
                      <a:pt x="980025" y="460712"/>
                      <a:pt x="980025" y="461335"/>
                    </a:cubicBezTo>
                    <a:cubicBezTo>
                      <a:pt x="976908" y="461958"/>
                      <a:pt x="977532" y="459465"/>
                      <a:pt x="977532" y="457594"/>
                    </a:cubicBezTo>
                    <a:close/>
                    <a:moveTo>
                      <a:pt x="877783" y="470686"/>
                    </a:moveTo>
                    <a:cubicBezTo>
                      <a:pt x="877783" y="471310"/>
                      <a:pt x="877783" y="471310"/>
                      <a:pt x="878407" y="471310"/>
                    </a:cubicBezTo>
                    <a:cubicBezTo>
                      <a:pt x="878407" y="471310"/>
                      <a:pt x="878407" y="471310"/>
                      <a:pt x="878407" y="471933"/>
                    </a:cubicBezTo>
                    <a:cubicBezTo>
                      <a:pt x="877783" y="471310"/>
                      <a:pt x="877160" y="470686"/>
                      <a:pt x="877783" y="470686"/>
                    </a:cubicBezTo>
                    <a:close/>
                    <a:moveTo>
                      <a:pt x="855340" y="504975"/>
                    </a:moveTo>
                    <a:cubicBezTo>
                      <a:pt x="851600" y="501858"/>
                      <a:pt x="846612" y="499987"/>
                      <a:pt x="845365" y="495000"/>
                    </a:cubicBezTo>
                    <a:cubicBezTo>
                      <a:pt x="841001" y="495623"/>
                      <a:pt x="841001" y="492506"/>
                      <a:pt x="836637" y="493753"/>
                    </a:cubicBezTo>
                    <a:cubicBezTo>
                      <a:pt x="834144" y="490636"/>
                      <a:pt x="832273" y="487519"/>
                      <a:pt x="829156" y="485025"/>
                    </a:cubicBezTo>
                    <a:cubicBezTo>
                      <a:pt x="827909" y="488766"/>
                      <a:pt x="824169" y="483778"/>
                      <a:pt x="824169" y="482531"/>
                    </a:cubicBezTo>
                    <a:cubicBezTo>
                      <a:pt x="821052" y="480661"/>
                      <a:pt x="819181" y="485649"/>
                      <a:pt x="819181" y="482531"/>
                    </a:cubicBezTo>
                    <a:cubicBezTo>
                      <a:pt x="822299" y="477544"/>
                      <a:pt x="816688" y="484402"/>
                      <a:pt x="817935" y="477544"/>
                    </a:cubicBezTo>
                    <a:cubicBezTo>
                      <a:pt x="811077" y="477544"/>
                      <a:pt x="810453" y="471310"/>
                      <a:pt x="806090" y="468816"/>
                    </a:cubicBezTo>
                    <a:cubicBezTo>
                      <a:pt x="804219" y="472557"/>
                      <a:pt x="799855" y="466322"/>
                      <a:pt x="797362" y="466322"/>
                    </a:cubicBezTo>
                    <a:cubicBezTo>
                      <a:pt x="796738" y="466322"/>
                      <a:pt x="797362" y="469439"/>
                      <a:pt x="796115" y="468816"/>
                    </a:cubicBezTo>
                    <a:cubicBezTo>
                      <a:pt x="796738" y="460712"/>
                      <a:pt x="788010" y="461958"/>
                      <a:pt x="788634" y="454477"/>
                    </a:cubicBezTo>
                    <a:cubicBezTo>
                      <a:pt x="787387" y="454477"/>
                      <a:pt x="786763" y="454477"/>
                      <a:pt x="786140" y="455101"/>
                    </a:cubicBezTo>
                    <a:cubicBezTo>
                      <a:pt x="786140" y="454477"/>
                      <a:pt x="786140" y="453854"/>
                      <a:pt x="786140" y="453230"/>
                    </a:cubicBezTo>
                    <a:cubicBezTo>
                      <a:pt x="786140" y="452607"/>
                      <a:pt x="784893" y="451360"/>
                      <a:pt x="784893" y="451984"/>
                    </a:cubicBezTo>
                    <a:cubicBezTo>
                      <a:pt x="784270" y="445126"/>
                      <a:pt x="788010" y="450737"/>
                      <a:pt x="786763" y="447620"/>
                    </a:cubicBezTo>
                    <a:cubicBezTo>
                      <a:pt x="788634" y="448243"/>
                      <a:pt x="792374" y="446373"/>
                      <a:pt x="791127" y="450113"/>
                    </a:cubicBezTo>
                    <a:cubicBezTo>
                      <a:pt x="794868" y="450737"/>
                      <a:pt x="794868" y="448866"/>
                      <a:pt x="797362" y="448866"/>
                    </a:cubicBezTo>
                    <a:cubicBezTo>
                      <a:pt x="797362" y="449490"/>
                      <a:pt x="797362" y="450113"/>
                      <a:pt x="797362" y="450737"/>
                    </a:cubicBezTo>
                    <a:cubicBezTo>
                      <a:pt x="797985" y="450737"/>
                      <a:pt x="798608" y="450737"/>
                      <a:pt x="798608" y="450737"/>
                    </a:cubicBezTo>
                    <a:cubicBezTo>
                      <a:pt x="799232" y="451360"/>
                      <a:pt x="799855" y="450737"/>
                      <a:pt x="801102" y="450113"/>
                    </a:cubicBezTo>
                    <a:cubicBezTo>
                      <a:pt x="806090" y="448866"/>
                      <a:pt x="805466" y="453854"/>
                      <a:pt x="808583" y="452607"/>
                    </a:cubicBezTo>
                    <a:cubicBezTo>
                      <a:pt x="808583" y="451984"/>
                      <a:pt x="809207" y="451360"/>
                      <a:pt x="809207" y="451360"/>
                    </a:cubicBezTo>
                    <a:cubicBezTo>
                      <a:pt x="809830" y="451360"/>
                      <a:pt x="810453" y="451984"/>
                      <a:pt x="811700" y="451984"/>
                    </a:cubicBezTo>
                    <a:cubicBezTo>
                      <a:pt x="811700" y="455724"/>
                      <a:pt x="816064" y="455724"/>
                      <a:pt x="816688" y="458218"/>
                    </a:cubicBezTo>
                    <a:cubicBezTo>
                      <a:pt x="816688" y="458841"/>
                      <a:pt x="816688" y="460088"/>
                      <a:pt x="816688" y="460712"/>
                    </a:cubicBezTo>
                    <a:cubicBezTo>
                      <a:pt x="819805" y="460088"/>
                      <a:pt x="821052" y="461335"/>
                      <a:pt x="823545" y="461958"/>
                    </a:cubicBezTo>
                    <a:cubicBezTo>
                      <a:pt x="823545" y="461958"/>
                      <a:pt x="823545" y="461958"/>
                      <a:pt x="823545" y="461958"/>
                    </a:cubicBezTo>
                    <a:cubicBezTo>
                      <a:pt x="824169" y="461958"/>
                      <a:pt x="824169" y="461958"/>
                      <a:pt x="824792" y="461958"/>
                    </a:cubicBezTo>
                    <a:cubicBezTo>
                      <a:pt x="825416" y="461958"/>
                      <a:pt x="826039" y="461958"/>
                      <a:pt x="826663" y="461958"/>
                    </a:cubicBezTo>
                    <a:cubicBezTo>
                      <a:pt x="826663" y="461958"/>
                      <a:pt x="827286" y="461958"/>
                      <a:pt x="827286" y="461958"/>
                    </a:cubicBezTo>
                    <a:cubicBezTo>
                      <a:pt x="827286" y="463205"/>
                      <a:pt x="827909" y="465075"/>
                      <a:pt x="829780" y="464452"/>
                    </a:cubicBezTo>
                    <a:cubicBezTo>
                      <a:pt x="831027" y="469439"/>
                      <a:pt x="835391" y="471933"/>
                      <a:pt x="837261" y="476297"/>
                    </a:cubicBezTo>
                    <a:cubicBezTo>
                      <a:pt x="837261" y="477544"/>
                      <a:pt x="837261" y="478791"/>
                      <a:pt x="837261" y="480038"/>
                    </a:cubicBezTo>
                    <a:cubicBezTo>
                      <a:pt x="839754" y="481908"/>
                      <a:pt x="842248" y="483778"/>
                      <a:pt x="844742" y="485025"/>
                    </a:cubicBezTo>
                    <a:cubicBezTo>
                      <a:pt x="844742" y="483155"/>
                      <a:pt x="846612" y="483778"/>
                      <a:pt x="849106" y="483778"/>
                    </a:cubicBezTo>
                    <a:cubicBezTo>
                      <a:pt x="849106" y="483778"/>
                      <a:pt x="849106" y="483778"/>
                      <a:pt x="849106" y="483778"/>
                    </a:cubicBezTo>
                    <a:cubicBezTo>
                      <a:pt x="849729" y="483778"/>
                      <a:pt x="850976" y="483778"/>
                      <a:pt x="851600" y="483778"/>
                    </a:cubicBezTo>
                    <a:cubicBezTo>
                      <a:pt x="851600" y="486272"/>
                      <a:pt x="855340" y="485025"/>
                      <a:pt x="854093" y="488766"/>
                    </a:cubicBezTo>
                    <a:cubicBezTo>
                      <a:pt x="854717" y="488766"/>
                      <a:pt x="855340" y="488142"/>
                      <a:pt x="855964" y="488142"/>
                    </a:cubicBezTo>
                    <a:cubicBezTo>
                      <a:pt x="856587" y="489389"/>
                      <a:pt x="856587" y="490013"/>
                      <a:pt x="856587" y="491259"/>
                    </a:cubicBezTo>
                    <a:cubicBezTo>
                      <a:pt x="861574" y="490636"/>
                      <a:pt x="861574" y="494376"/>
                      <a:pt x="865315" y="495000"/>
                    </a:cubicBezTo>
                    <a:cubicBezTo>
                      <a:pt x="865315" y="495000"/>
                      <a:pt x="865315" y="495623"/>
                      <a:pt x="865315" y="495623"/>
                    </a:cubicBezTo>
                    <a:cubicBezTo>
                      <a:pt x="863445" y="498117"/>
                      <a:pt x="862821" y="501234"/>
                      <a:pt x="858457" y="501234"/>
                    </a:cubicBezTo>
                    <a:cubicBezTo>
                      <a:pt x="857834" y="503728"/>
                      <a:pt x="857210" y="505598"/>
                      <a:pt x="855964" y="507468"/>
                    </a:cubicBezTo>
                    <a:cubicBezTo>
                      <a:pt x="855340" y="506845"/>
                      <a:pt x="855340" y="506222"/>
                      <a:pt x="855340" y="504975"/>
                    </a:cubicBezTo>
                    <a:close/>
                    <a:moveTo>
                      <a:pt x="623426" y="491883"/>
                    </a:moveTo>
                    <a:cubicBezTo>
                      <a:pt x="617815" y="493130"/>
                      <a:pt x="617815" y="489389"/>
                      <a:pt x="614698" y="488142"/>
                    </a:cubicBezTo>
                    <a:cubicBezTo>
                      <a:pt x="615321" y="486895"/>
                      <a:pt x="617192" y="487519"/>
                      <a:pt x="617192" y="485649"/>
                    </a:cubicBezTo>
                    <a:cubicBezTo>
                      <a:pt x="622802" y="485649"/>
                      <a:pt x="621555" y="492506"/>
                      <a:pt x="627166" y="491883"/>
                    </a:cubicBezTo>
                    <a:cubicBezTo>
                      <a:pt x="627166" y="493753"/>
                      <a:pt x="627790" y="496870"/>
                      <a:pt x="625919" y="496870"/>
                    </a:cubicBezTo>
                    <a:cubicBezTo>
                      <a:pt x="622179" y="498740"/>
                      <a:pt x="623426" y="494376"/>
                      <a:pt x="623426" y="491883"/>
                    </a:cubicBezTo>
                    <a:close/>
                    <a:moveTo>
                      <a:pt x="583527" y="342884"/>
                    </a:moveTo>
                    <a:cubicBezTo>
                      <a:pt x="579786" y="340390"/>
                      <a:pt x="579163" y="332909"/>
                      <a:pt x="581033" y="328545"/>
                    </a:cubicBezTo>
                    <a:cubicBezTo>
                      <a:pt x="577916" y="327298"/>
                      <a:pt x="579163" y="323558"/>
                      <a:pt x="578539" y="321064"/>
                    </a:cubicBezTo>
                    <a:cubicBezTo>
                      <a:pt x="578539" y="320441"/>
                      <a:pt x="576045" y="319817"/>
                      <a:pt x="576045" y="318570"/>
                    </a:cubicBezTo>
                    <a:cubicBezTo>
                      <a:pt x="575422" y="316700"/>
                      <a:pt x="576669" y="314830"/>
                      <a:pt x="576045" y="313583"/>
                    </a:cubicBezTo>
                    <a:cubicBezTo>
                      <a:pt x="579786" y="314206"/>
                      <a:pt x="579163" y="309843"/>
                      <a:pt x="582280" y="309843"/>
                    </a:cubicBezTo>
                    <a:cubicBezTo>
                      <a:pt x="581656" y="302985"/>
                      <a:pt x="583527" y="302361"/>
                      <a:pt x="582280" y="296751"/>
                    </a:cubicBezTo>
                    <a:cubicBezTo>
                      <a:pt x="584773" y="295504"/>
                      <a:pt x="586020" y="293633"/>
                      <a:pt x="588514" y="293010"/>
                    </a:cubicBezTo>
                    <a:cubicBezTo>
                      <a:pt x="589761" y="293010"/>
                      <a:pt x="589761" y="294257"/>
                      <a:pt x="591008" y="294257"/>
                    </a:cubicBezTo>
                    <a:cubicBezTo>
                      <a:pt x="592254" y="294257"/>
                      <a:pt x="591631" y="295504"/>
                      <a:pt x="592254" y="295504"/>
                    </a:cubicBezTo>
                    <a:cubicBezTo>
                      <a:pt x="593501" y="296127"/>
                      <a:pt x="594748" y="296127"/>
                      <a:pt x="595995" y="296127"/>
                    </a:cubicBezTo>
                    <a:cubicBezTo>
                      <a:pt x="595995" y="296127"/>
                      <a:pt x="595995" y="296127"/>
                      <a:pt x="595995" y="296127"/>
                    </a:cubicBezTo>
                    <a:cubicBezTo>
                      <a:pt x="595995" y="296127"/>
                      <a:pt x="595995" y="296127"/>
                      <a:pt x="595995" y="296127"/>
                    </a:cubicBezTo>
                    <a:cubicBezTo>
                      <a:pt x="595995" y="296127"/>
                      <a:pt x="595995" y="296127"/>
                      <a:pt x="595995" y="296127"/>
                    </a:cubicBezTo>
                    <a:cubicBezTo>
                      <a:pt x="593501" y="298621"/>
                      <a:pt x="592254" y="301738"/>
                      <a:pt x="593501" y="304855"/>
                    </a:cubicBezTo>
                    <a:cubicBezTo>
                      <a:pt x="593501" y="306102"/>
                      <a:pt x="595995" y="307349"/>
                      <a:pt x="595995" y="308596"/>
                    </a:cubicBezTo>
                    <a:cubicBezTo>
                      <a:pt x="595995" y="309219"/>
                      <a:pt x="592254" y="310466"/>
                      <a:pt x="592254" y="311089"/>
                    </a:cubicBezTo>
                    <a:cubicBezTo>
                      <a:pt x="591631" y="312336"/>
                      <a:pt x="591008" y="316700"/>
                      <a:pt x="591008" y="317324"/>
                    </a:cubicBezTo>
                    <a:cubicBezTo>
                      <a:pt x="591008" y="320441"/>
                      <a:pt x="591631" y="319817"/>
                      <a:pt x="592254" y="323558"/>
                    </a:cubicBezTo>
                    <a:cubicBezTo>
                      <a:pt x="586644" y="323558"/>
                      <a:pt x="591631" y="329792"/>
                      <a:pt x="592254" y="331039"/>
                    </a:cubicBezTo>
                    <a:cubicBezTo>
                      <a:pt x="587891" y="332286"/>
                      <a:pt x="590384" y="335403"/>
                      <a:pt x="591008" y="337273"/>
                    </a:cubicBezTo>
                    <a:cubicBezTo>
                      <a:pt x="591631" y="339767"/>
                      <a:pt x="590384" y="343508"/>
                      <a:pt x="591008" y="344754"/>
                    </a:cubicBezTo>
                    <a:cubicBezTo>
                      <a:pt x="591631" y="347248"/>
                      <a:pt x="593501" y="347248"/>
                      <a:pt x="593501" y="349742"/>
                    </a:cubicBezTo>
                    <a:cubicBezTo>
                      <a:pt x="593501" y="350989"/>
                      <a:pt x="592254" y="351612"/>
                      <a:pt x="592254" y="353482"/>
                    </a:cubicBezTo>
                    <a:cubicBezTo>
                      <a:pt x="591631" y="357223"/>
                      <a:pt x="591631" y="358470"/>
                      <a:pt x="591008" y="359717"/>
                    </a:cubicBezTo>
                    <a:cubicBezTo>
                      <a:pt x="590384" y="360963"/>
                      <a:pt x="591008" y="362834"/>
                      <a:pt x="588514" y="362210"/>
                    </a:cubicBezTo>
                    <a:cubicBezTo>
                      <a:pt x="589137" y="364704"/>
                      <a:pt x="590384" y="366574"/>
                      <a:pt x="591008" y="368445"/>
                    </a:cubicBezTo>
                    <a:cubicBezTo>
                      <a:pt x="591631" y="370938"/>
                      <a:pt x="589137" y="370938"/>
                      <a:pt x="591008" y="372185"/>
                    </a:cubicBezTo>
                    <a:cubicBezTo>
                      <a:pt x="591631" y="372809"/>
                      <a:pt x="591631" y="374055"/>
                      <a:pt x="591631" y="375302"/>
                    </a:cubicBezTo>
                    <a:cubicBezTo>
                      <a:pt x="587267" y="374055"/>
                      <a:pt x="584150" y="371562"/>
                      <a:pt x="582903" y="367821"/>
                    </a:cubicBezTo>
                    <a:cubicBezTo>
                      <a:pt x="582903" y="367821"/>
                      <a:pt x="582903" y="367821"/>
                      <a:pt x="583527" y="367821"/>
                    </a:cubicBezTo>
                    <a:cubicBezTo>
                      <a:pt x="584773" y="362210"/>
                      <a:pt x="582280" y="349118"/>
                      <a:pt x="583527" y="342884"/>
                    </a:cubicBezTo>
                    <a:close/>
                    <a:moveTo>
                      <a:pt x="846612" y="309843"/>
                    </a:moveTo>
                    <a:cubicBezTo>
                      <a:pt x="849729" y="312960"/>
                      <a:pt x="850976" y="306102"/>
                      <a:pt x="851600" y="307349"/>
                    </a:cubicBezTo>
                    <a:cubicBezTo>
                      <a:pt x="851600" y="309219"/>
                      <a:pt x="852223" y="310466"/>
                      <a:pt x="852846" y="311089"/>
                    </a:cubicBezTo>
                    <a:cubicBezTo>
                      <a:pt x="857210" y="308596"/>
                      <a:pt x="859704" y="311713"/>
                      <a:pt x="865938" y="311089"/>
                    </a:cubicBezTo>
                    <a:cubicBezTo>
                      <a:pt x="865938" y="311713"/>
                      <a:pt x="865938" y="312336"/>
                      <a:pt x="865938" y="312336"/>
                    </a:cubicBezTo>
                    <a:cubicBezTo>
                      <a:pt x="865315" y="312960"/>
                      <a:pt x="865315" y="312960"/>
                      <a:pt x="864691" y="313583"/>
                    </a:cubicBezTo>
                    <a:cubicBezTo>
                      <a:pt x="864068" y="314206"/>
                      <a:pt x="862198" y="312960"/>
                      <a:pt x="862198" y="313583"/>
                    </a:cubicBezTo>
                    <a:cubicBezTo>
                      <a:pt x="860951" y="314830"/>
                      <a:pt x="859081" y="314206"/>
                      <a:pt x="858457" y="316077"/>
                    </a:cubicBezTo>
                    <a:cubicBezTo>
                      <a:pt x="856587" y="315453"/>
                      <a:pt x="856587" y="314206"/>
                      <a:pt x="854717" y="313583"/>
                    </a:cubicBezTo>
                    <a:cubicBezTo>
                      <a:pt x="851600" y="312960"/>
                      <a:pt x="847236" y="314830"/>
                      <a:pt x="844742" y="313583"/>
                    </a:cubicBezTo>
                    <a:cubicBezTo>
                      <a:pt x="844742" y="313583"/>
                      <a:pt x="844742" y="311089"/>
                      <a:pt x="844742" y="311089"/>
                    </a:cubicBezTo>
                    <a:cubicBezTo>
                      <a:pt x="843495" y="309843"/>
                      <a:pt x="838508" y="311089"/>
                      <a:pt x="838508" y="309843"/>
                    </a:cubicBezTo>
                    <a:cubicBezTo>
                      <a:pt x="839131" y="306725"/>
                      <a:pt x="836637" y="306725"/>
                      <a:pt x="835391" y="305479"/>
                    </a:cubicBezTo>
                    <a:cubicBezTo>
                      <a:pt x="837884" y="305479"/>
                      <a:pt x="840378" y="307972"/>
                      <a:pt x="842248" y="309843"/>
                    </a:cubicBezTo>
                    <a:cubicBezTo>
                      <a:pt x="845365" y="311089"/>
                      <a:pt x="844742" y="306725"/>
                      <a:pt x="847236" y="307349"/>
                    </a:cubicBezTo>
                    <a:cubicBezTo>
                      <a:pt x="846612" y="307349"/>
                      <a:pt x="845989" y="309843"/>
                      <a:pt x="846612" y="309843"/>
                    </a:cubicBezTo>
                    <a:close/>
                    <a:moveTo>
                      <a:pt x="774295" y="491259"/>
                    </a:moveTo>
                    <a:cubicBezTo>
                      <a:pt x="773671" y="491259"/>
                      <a:pt x="773671" y="491259"/>
                      <a:pt x="773671" y="491259"/>
                    </a:cubicBezTo>
                    <a:cubicBezTo>
                      <a:pt x="772425" y="490013"/>
                      <a:pt x="770554" y="488766"/>
                      <a:pt x="768061" y="488766"/>
                    </a:cubicBezTo>
                    <a:cubicBezTo>
                      <a:pt x="766814" y="486272"/>
                      <a:pt x="764943" y="485025"/>
                      <a:pt x="764320" y="482531"/>
                    </a:cubicBezTo>
                    <a:cubicBezTo>
                      <a:pt x="758709" y="484402"/>
                      <a:pt x="756215" y="481908"/>
                      <a:pt x="754345" y="477544"/>
                    </a:cubicBezTo>
                    <a:cubicBezTo>
                      <a:pt x="751228" y="476921"/>
                      <a:pt x="747487" y="477544"/>
                      <a:pt x="745617" y="476297"/>
                    </a:cubicBezTo>
                    <a:cubicBezTo>
                      <a:pt x="744370" y="475674"/>
                      <a:pt x="743747" y="473180"/>
                      <a:pt x="743123" y="472557"/>
                    </a:cubicBezTo>
                    <a:cubicBezTo>
                      <a:pt x="742500" y="471933"/>
                      <a:pt x="740006" y="473180"/>
                      <a:pt x="739383" y="472557"/>
                    </a:cubicBezTo>
                    <a:cubicBezTo>
                      <a:pt x="739383" y="472557"/>
                      <a:pt x="737513" y="469439"/>
                      <a:pt x="736889" y="470063"/>
                    </a:cubicBezTo>
                    <a:cubicBezTo>
                      <a:pt x="736266" y="470686"/>
                      <a:pt x="735642" y="470686"/>
                      <a:pt x="735019" y="470686"/>
                    </a:cubicBezTo>
                    <a:cubicBezTo>
                      <a:pt x="735019" y="470686"/>
                      <a:pt x="735019" y="470686"/>
                      <a:pt x="735019" y="470063"/>
                    </a:cubicBezTo>
                    <a:cubicBezTo>
                      <a:pt x="730655" y="468193"/>
                      <a:pt x="729408" y="463205"/>
                      <a:pt x="727538" y="458218"/>
                    </a:cubicBezTo>
                    <a:cubicBezTo>
                      <a:pt x="723797" y="458218"/>
                      <a:pt x="722550" y="456971"/>
                      <a:pt x="721304" y="455724"/>
                    </a:cubicBezTo>
                    <a:cubicBezTo>
                      <a:pt x="720057" y="454477"/>
                      <a:pt x="718810" y="453854"/>
                      <a:pt x="718810" y="451984"/>
                    </a:cubicBezTo>
                    <a:cubicBezTo>
                      <a:pt x="714446" y="452607"/>
                      <a:pt x="711952" y="450737"/>
                      <a:pt x="711329" y="448243"/>
                    </a:cubicBezTo>
                    <a:cubicBezTo>
                      <a:pt x="712576" y="448243"/>
                      <a:pt x="713822" y="448243"/>
                      <a:pt x="713822" y="446996"/>
                    </a:cubicBezTo>
                    <a:cubicBezTo>
                      <a:pt x="711329" y="444502"/>
                      <a:pt x="710705" y="448243"/>
                      <a:pt x="706341" y="446996"/>
                    </a:cubicBezTo>
                    <a:cubicBezTo>
                      <a:pt x="708835" y="443879"/>
                      <a:pt x="705718" y="444502"/>
                      <a:pt x="702601" y="444502"/>
                    </a:cubicBezTo>
                    <a:cubicBezTo>
                      <a:pt x="703224" y="441385"/>
                      <a:pt x="702601" y="439515"/>
                      <a:pt x="701354" y="438268"/>
                    </a:cubicBezTo>
                    <a:cubicBezTo>
                      <a:pt x="698860" y="438268"/>
                      <a:pt x="697613" y="438268"/>
                      <a:pt x="696367" y="439515"/>
                    </a:cubicBezTo>
                    <a:cubicBezTo>
                      <a:pt x="696990" y="434528"/>
                      <a:pt x="692003" y="434528"/>
                      <a:pt x="692626" y="429540"/>
                    </a:cubicBezTo>
                    <a:cubicBezTo>
                      <a:pt x="688885" y="428917"/>
                      <a:pt x="688885" y="423929"/>
                      <a:pt x="683898" y="424553"/>
                    </a:cubicBezTo>
                    <a:cubicBezTo>
                      <a:pt x="685145" y="421436"/>
                      <a:pt x="681404" y="422059"/>
                      <a:pt x="680157" y="420812"/>
                    </a:cubicBezTo>
                    <a:cubicBezTo>
                      <a:pt x="679534" y="420189"/>
                      <a:pt x="679534" y="417695"/>
                      <a:pt x="678911" y="417072"/>
                    </a:cubicBezTo>
                    <a:cubicBezTo>
                      <a:pt x="678287" y="415825"/>
                      <a:pt x="675794" y="415825"/>
                      <a:pt x="675170" y="414578"/>
                    </a:cubicBezTo>
                    <a:cubicBezTo>
                      <a:pt x="675170" y="415201"/>
                      <a:pt x="673923" y="415825"/>
                      <a:pt x="673923" y="414578"/>
                    </a:cubicBezTo>
                    <a:cubicBezTo>
                      <a:pt x="672676" y="409591"/>
                      <a:pt x="671430" y="404603"/>
                      <a:pt x="676417" y="400239"/>
                    </a:cubicBezTo>
                    <a:cubicBezTo>
                      <a:pt x="676417" y="402110"/>
                      <a:pt x="676417" y="403356"/>
                      <a:pt x="676417" y="405227"/>
                    </a:cubicBezTo>
                    <a:cubicBezTo>
                      <a:pt x="676417" y="407097"/>
                      <a:pt x="673923" y="406473"/>
                      <a:pt x="673923" y="407720"/>
                    </a:cubicBezTo>
                    <a:cubicBezTo>
                      <a:pt x="675170" y="407720"/>
                      <a:pt x="675170" y="408967"/>
                      <a:pt x="675170" y="410214"/>
                    </a:cubicBezTo>
                    <a:cubicBezTo>
                      <a:pt x="679534" y="411461"/>
                      <a:pt x="676417" y="404603"/>
                      <a:pt x="678911" y="405227"/>
                    </a:cubicBezTo>
                    <a:cubicBezTo>
                      <a:pt x="678911" y="405227"/>
                      <a:pt x="679534" y="408967"/>
                      <a:pt x="680157" y="407720"/>
                    </a:cubicBezTo>
                    <a:cubicBezTo>
                      <a:pt x="681404" y="405227"/>
                      <a:pt x="678287" y="403980"/>
                      <a:pt x="681404" y="401486"/>
                    </a:cubicBezTo>
                    <a:cubicBezTo>
                      <a:pt x="681404" y="402733"/>
                      <a:pt x="681404" y="403980"/>
                      <a:pt x="681404" y="405227"/>
                    </a:cubicBezTo>
                    <a:cubicBezTo>
                      <a:pt x="683898" y="405850"/>
                      <a:pt x="685768" y="401486"/>
                      <a:pt x="685145" y="406473"/>
                    </a:cubicBezTo>
                    <a:cubicBezTo>
                      <a:pt x="687015" y="406473"/>
                      <a:pt x="688262" y="405850"/>
                      <a:pt x="688885" y="405227"/>
                    </a:cubicBezTo>
                    <a:cubicBezTo>
                      <a:pt x="690756" y="407720"/>
                      <a:pt x="692626" y="410214"/>
                      <a:pt x="695120" y="411461"/>
                    </a:cubicBezTo>
                    <a:cubicBezTo>
                      <a:pt x="695743" y="408967"/>
                      <a:pt x="700731" y="410837"/>
                      <a:pt x="701354" y="408967"/>
                    </a:cubicBezTo>
                    <a:cubicBezTo>
                      <a:pt x="703848" y="411461"/>
                      <a:pt x="701354" y="412084"/>
                      <a:pt x="701354" y="415201"/>
                    </a:cubicBezTo>
                    <a:cubicBezTo>
                      <a:pt x="705718" y="414578"/>
                      <a:pt x="705718" y="418319"/>
                      <a:pt x="707588" y="418942"/>
                    </a:cubicBezTo>
                    <a:cubicBezTo>
                      <a:pt x="706965" y="418942"/>
                      <a:pt x="708835" y="417695"/>
                      <a:pt x="710082" y="417695"/>
                    </a:cubicBezTo>
                    <a:cubicBezTo>
                      <a:pt x="710082" y="417695"/>
                      <a:pt x="711952" y="420189"/>
                      <a:pt x="712576" y="420189"/>
                    </a:cubicBezTo>
                    <a:cubicBezTo>
                      <a:pt x="712576" y="423306"/>
                      <a:pt x="715069" y="423929"/>
                      <a:pt x="713822" y="427670"/>
                    </a:cubicBezTo>
                    <a:cubicBezTo>
                      <a:pt x="717563" y="427047"/>
                      <a:pt x="716940" y="431410"/>
                      <a:pt x="720057" y="431410"/>
                    </a:cubicBezTo>
                    <a:cubicBezTo>
                      <a:pt x="720680" y="429540"/>
                      <a:pt x="721927" y="428917"/>
                      <a:pt x="723797" y="428917"/>
                    </a:cubicBezTo>
                    <a:cubicBezTo>
                      <a:pt x="721304" y="433281"/>
                      <a:pt x="723797" y="432657"/>
                      <a:pt x="726291" y="430164"/>
                    </a:cubicBezTo>
                    <a:cubicBezTo>
                      <a:pt x="725044" y="432034"/>
                      <a:pt x="728161" y="433281"/>
                      <a:pt x="728785" y="435151"/>
                    </a:cubicBezTo>
                    <a:cubicBezTo>
                      <a:pt x="729408" y="437645"/>
                      <a:pt x="728785" y="436398"/>
                      <a:pt x="731278" y="437645"/>
                    </a:cubicBezTo>
                    <a:cubicBezTo>
                      <a:pt x="731278" y="437645"/>
                      <a:pt x="732525" y="440138"/>
                      <a:pt x="732525" y="440138"/>
                    </a:cubicBezTo>
                    <a:cubicBezTo>
                      <a:pt x="734396" y="442009"/>
                      <a:pt x="734396" y="443256"/>
                      <a:pt x="736266" y="443879"/>
                    </a:cubicBezTo>
                    <a:cubicBezTo>
                      <a:pt x="736266" y="442009"/>
                      <a:pt x="739383" y="442632"/>
                      <a:pt x="741253" y="442632"/>
                    </a:cubicBezTo>
                    <a:cubicBezTo>
                      <a:pt x="739383" y="447620"/>
                      <a:pt x="744994" y="446996"/>
                      <a:pt x="746241" y="445126"/>
                    </a:cubicBezTo>
                    <a:cubicBezTo>
                      <a:pt x="748111" y="446373"/>
                      <a:pt x="746241" y="449490"/>
                      <a:pt x="747487" y="451360"/>
                    </a:cubicBezTo>
                    <a:cubicBezTo>
                      <a:pt x="748111" y="452607"/>
                      <a:pt x="749981" y="450737"/>
                      <a:pt x="749981" y="452607"/>
                    </a:cubicBezTo>
                    <a:cubicBezTo>
                      <a:pt x="749981" y="455101"/>
                      <a:pt x="754345" y="456348"/>
                      <a:pt x="753722" y="458841"/>
                    </a:cubicBezTo>
                    <a:cubicBezTo>
                      <a:pt x="755592" y="458841"/>
                      <a:pt x="757462" y="458841"/>
                      <a:pt x="759333" y="459465"/>
                    </a:cubicBezTo>
                    <a:cubicBezTo>
                      <a:pt x="759333" y="459465"/>
                      <a:pt x="759333" y="460088"/>
                      <a:pt x="759333" y="460712"/>
                    </a:cubicBezTo>
                    <a:cubicBezTo>
                      <a:pt x="761203" y="460712"/>
                      <a:pt x="760579" y="463205"/>
                      <a:pt x="761826" y="463205"/>
                    </a:cubicBezTo>
                    <a:cubicBezTo>
                      <a:pt x="765567" y="463829"/>
                      <a:pt x="763697" y="470686"/>
                      <a:pt x="766814" y="470686"/>
                    </a:cubicBezTo>
                    <a:cubicBezTo>
                      <a:pt x="771178" y="470686"/>
                      <a:pt x="766814" y="476921"/>
                      <a:pt x="769307" y="476921"/>
                    </a:cubicBezTo>
                    <a:cubicBezTo>
                      <a:pt x="772425" y="476921"/>
                      <a:pt x="769931" y="481908"/>
                      <a:pt x="770554" y="483155"/>
                    </a:cubicBezTo>
                    <a:cubicBezTo>
                      <a:pt x="775542" y="483778"/>
                      <a:pt x="775542" y="488766"/>
                      <a:pt x="778035" y="490636"/>
                    </a:cubicBezTo>
                    <a:cubicBezTo>
                      <a:pt x="776165" y="491883"/>
                      <a:pt x="776788" y="493130"/>
                      <a:pt x="777412" y="494376"/>
                    </a:cubicBezTo>
                    <a:cubicBezTo>
                      <a:pt x="776788" y="494376"/>
                      <a:pt x="776788" y="494376"/>
                      <a:pt x="776165" y="494376"/>
                    </a:cubicBezTo>
                    <a:cubicBezTo>
                      <a:pt x="775542" y="493753"/>
                      <a:pt x="774918" y="493130"/>
                      <a:pt x="773671" y="491883"/>
                    </a:cubicBezTo>
                    <a:cubicBezTo>
                      <a:pt x="774918" y="491883"/>
                      <a:pt x="774295" y="491259"/>
                      <a:pt x="774295" y="491259"/>
                    </a:cubicBezTo>
                    <a:close/>
                    <a:moveTo>
                      <a:pt x="693873" y="385900"/>
                    </a:moveTo>
                    <a:cubicBezTo>
                      <a:pt x="694496" y="384030"/>
                      <a:pt x="695743" y="384654"/>
                      <a:pt x="696367" y="383407"/>
                    </a:cubicBezTo>
                    <a:cubicBezTo>
                      <a:pt x="696367" y="383407"/>
                      <a:pt x="696367" y="382783"/>
                      <a:pt x="696367" y="382783"/>
                    </a:cubicBezTo>
                    <a:cubicBezTo>
                      <a:pt x="697613" y="382783"/>
                      <a:pt x="698237" y="383407"/>
                      <a:pt x="697613" y="385277"/>
                    </a:cubicBezTo>
                    <a:cubicBezTo>
                      <a:pt x="701354" y="386524"/>
                      <a:pt x="701354" y="382783"/>
                      <a:pt x="705095" y="384030"/>
                    </a:cubicBezTo>
                    <a:cubicBezTo>
                      <a:pt x="705095" y="387147"/>
                      <a:pt x="705718" y="385900"/>
                      <a:pt x="707588" y="385277"/>
                    </a:cubicBezTo>
                    <a:cubicBezTo>
                      <a:pt x="708212" y="385277"/>
                      <a:pt x="708212" y="385277"/>
                      <a:pt x="708835" y="385277"/>
                    </a:cubicBezTo>
                    <a:cubicBezTo>
                      <a:pt x="708835" y="385277"/>
                      <a:pt x="709459" y="385277"/>
                      <a:pt x="709459" y="385277"/>
                    </a:cubicBezTo>
                    <a:cubicBezTo>
                      <a:pt x="710082" y="385277"/>
                      <a:pt x="710705" y="385277"/>
                      <a:pt x="710705" y="385900"/>
                    </a:cubicBezTo>
                    <a:cubicBezTo>
                      <a:pt x="710082" y="390888"/>
                      <a:pt x="715069" y="389641"/>
                      <a:pt x="715693" y="392758"/>
                    </a:cubicBezTo>
                    <a:cubicBezTo>
                      <a:pt x="718186" y="392758"/>
                      <a:pt x="720680" y="392758"/>
                      <a:pt x="723174" y="392758"/>
                    </a:cubicBezTo>
                    <a:cubicBezTo>
                      <a:pt x="723797" y="395875"/>
                      <a:pt x="726291" y="396499"/>
                      <a:pt x="728785" y="395875"/>
                    </a:cubicBezTo>
                    <a:cubicBezTo>
                      <a:pt x="728785" y="395875"/>
                      <a:pt x="728785" y="396499"/>
                      <a:pt x="728785" y="396499"/>
                    </a:cubicBezTo>
                    <a:cubicBezTo>
                      <a:pt x="731278" y="397122"/>
                      <a:pt x="731278" y="399616"/>
                      <a:pt x="732525" y="401486"/>
                    </a:cubicBezTo>
                    <a:cubicBezTo>
                      <a:pt x="728785" y="403356"/>
                      <a:pt x="733772" y="405850"/>
                      <a:pt x="732525" y="408967"/>
                    </a:cubicBezTo>
                    <a:cubicBezTo>
                      <a:pt x="736889" y="408967"/>
                      <a:pt x="735019" y="413331"/>
                      <a:pt x="736266" y="415201"/>
                    </a:cubicBezTo>
                    <a:cubicBezTo>
                      <a:pt x="738136" y="417695"/>
                      <a:pt x="741877" y="418319"/>
                      <a:pt x="742500" y="421436"/>
                    </a:cubicBezTo>
                    <a:cubicBezTo>
                      <a:pt x="742500" y="423306"/>
                      <a:pt x="741877" y="424553"/>
                      <a:pt x="741253" y="425176"/>
                    </a:cubicBezTo>
                    <a:cubicBezTo>
                      <a:pt x="742500" y="425176"/>
                      <a:pt x="743747" y="425800"/>
                      <a:pt x="743747" y="427047"/>
                    </a:cubicBezTo>
                    <a:cubicBezTo>
                      <a:pt x="738136" y="425800"/>
                      <a:pt x="736266" y="420812"/>
                      <a:pt x="733149" y="417072"/>
                    </a:cubicBezTo>
                    <a:cubicBezTo>
                      <a:pt x="729408" y="418942"/>
                      <a:pt x="730032" y="415201"/>
                      <a:pt x="728161" y="414578"/>
                    </a:cubicBezTo>
                    <a:cubicBezTo>
                      <a:pt x="728161" y="414578"/>
                      <a:pt x="726914" y="415825"/>
                      <a:pt x="725668" y="415825"/>
                    </a:cubicBezTo>
                    <a:cubicBezTo>
                      <a:pt x="725044" y="415825"/>
                      <a:pt x="724421" y="413331"/>
                      <a:pt x="723174" y="414578"/>
                    </a:cubicBezTo>
                    <a:cubicBezTo>
                      <a:pt x="721304" y="412084"/>
                      <a:pt x="721927" y="410214"/>
                      <a:pt x="719433" y="408344"/>
                    </a:cubicBezTo>
                    <a:cubicBezTo>
                      <a:pt x="715693" y="405850"/>
                      <a:pt x="707588" y="408344"/>
                      <a:pt x="707588" y="402110"/>
                    </a:cubicBezTo>
                    <a:cubicBezTo>
                      <a:pt x="705718" y="402110"/>
                      <a:pt x="703224" y="402110"/>
                      <a:pt x="701354" y="402110"/>
                    </a:cubicBezTo>
                    <a:cubicBezTo>
                      <a:pt x="700107" y="397122"/>
                      <a:pt x="695120" y="397746"/>
                      <a:pt x="695120" y="393382"/>
                    </a:cubicBezTo>
                    <a:cubicBezTo>
                      <a:pt x="695120" y="392135"/>
                      <a:pt x="694496" y="392758"/>
                      <a:pt x="693873" y="392135"/>
                    </a:cubicBezTo>
                    <a:cubicBezTo>
                      <a:pt x="692626" y="389641"/>
                      <a:pt x="693873" y="390264"/>
                      <a:pt x="693873" y="388394"/>
                    </a:cubicBezTo>
                    <a:cubicBezTo>
                      <a:pt x="695120" y="387771"/>
                      <a:pt x="693249" y="387771"/>
                      <a:pt x="693873" y="385900"/>
                    </a:cubicBezTo>
                    <a:close/>
                    <a:moveTo>
                      <a:pt x="620309" y="393382"/>
                    </a:moveTo>
                    <a:cubicBezTo>
                      <a:pt x="619685" y="392135"/>
                      <a:pt x="619062" y="391511"/>
                      <a:pt x="619062" y="389641"/>
                    </a:cubicBezTo>
                    <a:cubicBezTo>
                      <a:pt x="622179" y="392758"/>
                      <a:pt x="623426" y="386524"/>
                      <a:pt x="627790" y="387147"/>
                    </a:cubicBezTo>
                    <a:cubicBezTo>
                      <a:pt x="627790" y="389641"/>
                      <a:pt x="632154" y="387771"/>
                      <a:pt x="631530" y="390888"/>
                    </a:cubicBezTo>
                    <a:cubicBezTo>
                      <a:pt x="628413" y="392758"/>
                      <a:pt x="629037" y="395252"/>
                      <a:pt x="629660" y="398369"/>
                    </a:cubicBezTo>
                    <a:cubicBezTo>
                      <a:pt x="628413" y="397746"/>
                      <a:pt x="627790" y="397122"/>
                      <a:pt x="625296" y="397122"/>
                    </a:cubicBezTo>
                    <a:cubicBezTo>
                      <a:pt x="624673" y="395875"/>
                      <a:pt x="624049" y="395252"/>
                      <a:pt x="624049" y="393382"/>
                    </a:cubicBezTo>
                    <a:cubicBezTo>
                      <a:pt x="623426" y="393382"/>
                      <a:pt x="622179" y="393382"/>
                      <a:pt x="620309" y="393382"/>
                    </a:cubicBezTo>
                    <a:close/>
                    <a:moveTo>
                      <a:pt x="732525" y="501234"/>
                    </a:moveTo>
                    <a:cubicBezTo>
                      <a:pt x="732525" y="501234"/>
                      <a:pt x="732525" y="501234"/>
                      <a:pt x="732525" y="501234"/>
                    </a:cubicBezTo>
                    <a:cubicBezTo>
                      <a:pt x="732525" y="501234"/>
                      <a:pt x="732525" y="501234"/>
                      <a:pt x="732525" y="501234"/>
                    </a:cubicBezTo>
                    <a:cubicBezTo>
                      <a:pt x="732525" y="501234"/>
                      <a:pt x="732525" y="501234"/>
                      <a:pt x="732525" y="501234"/>
                    </a:cubicBezTo>
                    <a:close/>
                    <a:moveTo>
                      <a:pt x="824792" y="301115"/>
                    </a:moveTo>
                    <a:cubicBezTo>
                      <a:pt x="826039" y="301115"/>
                      <a:pt x="825416" y="302361"/>
                      <a:pt x="826039" y="302361"/>
                    </a:cubicBezTo>
                    <a:cubicBezTo>
                      <a:pt x="831027" y="304232"/>
                      <a:pt x="831027" y="301738"/>
                      <a:pt x="832273" y="303608"/>
                    </a:cubicBezTo>
                    <a:cubicBezTo>
                      <a:pt x="832273" y="303608"/>
                      <a:pt x="832273" y="303608"/>
                      <a:pt x="832273" y="304232"/>
                    </a:cubicBezTo>
                    <a:cubicBezTo>
                      <a:pt x="828533" y="305479"/>
                      <a:pt x="827286" y="303608"/>
                      <a:pt x="823545" y="304855"/>
                    </a:cubicBezTo>
                    <a:cubicBezTo>
                      <a:pt x="823545" y="301738"/>
                      <a:pt x="818558" y="302985"/>
                      <a:pt x="818558" y="299868"/>
                    </a:cubicBezTo>
                    <a:cubicBezTo>
                      <a:pt x="819805" y="299244"/>
                      <a:pt x="820428" y="297997"/>
                      <a:pt x="822299" y="298621"/>
                    </a:cubicBezTo>
                    <a:cubicBezTo>
                      <a:pt x="822299" y="299868"/>
                      <a:pt x="823545" y="301115"/>
                      <a:pt x="824792" y="301115"/>
                    </a:cubicBezTo>
                    <a:close/>
                    <a:moveTo>
                      <a:pt x="579786" y="190145"/>
                    </a:moveTo>
                    <a:cubicBezTo>
                      <a:pt x="579786" y="190145"/>
                      <a:pt x="579786" y="189521"/>
                      <a:pt x="579786" y="190145"/>
                    </a:cubicBezTo>
                    <a:cubicBezTo>
                      <a:pt x="579786" y="189521"/>
                      <a:pt x="579786" y="189521"/>
                      <a:pt x="579786" y="190145"/>
                    </a:cubicBezTo>
                    <a:cubicBezTo>
                      <a:pt x="579786" y="189521"/>
                      <a:pt x="579786" y="190145"/>
                      <a:pt x="579786" y="190145"/>
                    </a:cubicBezTo>
                    <a:close/>
                    <a:moveTo>
                      <a:pt x="565447" y="443256"/>
                    </a:moveTo>
                    <a:cubicBezTo>
                      <a:pt x="565447" y="443256"/>
                      <a:pt x="564200" y="441385"/>
                      <a:pt x="564200" y="442009"/>
                    </a:cubicBezTo>
                    <a:cubicBezTo>
                      <a:pt x="564200" y="441385"/>
                      <a:pt x="566071" y="440138"/>
                      <a:pt x="566694" y="440762"/>
                    </a:cubicBezTo>
                    <a:cubicBezTo>
                      <a:pt x="567941" y="441385"/>
                      <a:pt x="568564" y="447620"/>
                      <a:pt x="565447" y="443256"/>
                    </a:cubicBezTo>
                    <a:close/>
                    <a:moveTo>
                      <a:pt x="637141" y="512456"/>
                    </a:moveTo>
                    <a:cubicBezTo>
                      <a:pt x="637141" y="511209"/>
                      <a:pt x="637141" y="509962"/>
                      <a:pt x="637141" y="508715"/>
                    </a:cubicBezTo>
                    <a:cubicBezTo>
                      <a:pt x="636518" y="507468"/>
                      <a:pt x="634647" y="505598"/>
                      <a:pt x="634647" y="507468"/>
                    </a:cubicBezTo>
                    <a:cubicBezTo>
                      <a:pt x="633401" y="505598"/>
                      <a:pt x="629037" y="506222"/>
                      <a:pt x="629660" y="502481"/>
                    </a:cubicBezTo>
                    <a:cubicBezTo>
                      <a:pt x="630907" y="501858"/>
                      <a:pt x="632154" y="501234"/>
                      <a:pt x="632154" y="502481"/>
                    </a:cubicBezTo>
                    <a:cubicBezTo>
                      <a:pt x="636518" y="500611"/>
                      <a:pt x="638388" y="503728"/>
                      <a:pt x="640882" y="501234"/>
                    </a:cubicBezTo>
                    <a:cubicBezTo>
                      <a:pt x="643999" y="503104"/>
                      <a:pt x="644622" y="508092"/>
                      <a:pt x="647116" y="509962"/>
                    </a:cubicBezTo>
                    <a:cubicBezTo>
                      <a:pt x="647739" y="512456"/>
                      <a:pt x="650233" y="512456"/>
                      <a:pt x="652103" y="513703"/>
                    </a:cubicBezTo>
                    <a:cubicBezTo>
                      <a:pt x="652103" y="515573"/>
                      <a:pt x="652103" y="516820"/>
                      <a:pt x="652103" y="518690"/>
                    </a:cubicBezTo>
                    <a:cubicBezTo>
                      <a:pt x="650856" y="518690"/>
                      <a:pt x="650856" y="516820"/>
                      <a:pt x="650856" y="516196"/>
                    </a:cubicBezTo>
                    <a:cubicBezTo>
                      <a:pt x="643375" y="516820"/>
                      <a:pt x="643999" y="514950"/>
                      <a:pt x="637141" y="512456"/>
                    </a:cubicBezTo>
                    <a:close/>
                    <a:moveTo>
                      <a:pt x="824792" y="512456"/>
                    </a:moveTo>
                    <a:cubicBezTo>
                      <a:pt x="823545" y="511832"/>
                      <a:pt x="822922" y="511209"/>
                      <a:pt x="821052" y="511209"/>
                    </a:cubicBezTo>
                    <a:cubicBezTo>
                      <a:pt x="818558" y="511209"/>
                      <a:pt x="817311" y="513703"/>
                      <a:pt x="816064" y="513703"/>
                    </a:cubicBezTo>
                    <a:cubicBezTo>
                      <a:pt x="814194" y="513703"/>
                      <a:pt x="812324" y="513079"/>
                      <a:pt x="811077" y="512456"/>
                    </a:cubicBezTo>
                    <a:cubicBezTo>
                      <a:pt x="811700" y="511832"/>
                      <a:pt x="811700" y="511832"/>
                      <a:pt x="811077" y="511209"/>
                    </a:cubicBezTo>
                    <a:cubicBezTo>
                      <a:pt x="809207" y="511209"/>
                      <a:pt x="807960" y="510586"/>
                      <a:pt x="807336" y="510586"/>
                    </a:cubicBezTo>
                    <a:cubicBezTo>
                      <a:pt x="806090" y="506845"/>
                      <a:pt x="799855" y="508092"/>
                      <a:pt x="799855" y="503104"/>
                    </a:cubicBezTo>
                    <a:cubicBezTo>
                      <a:pt x="799855" y="503104"/>
                      <a:pt x="799855" y="503104"/>
                      <a:pt x="799232" y="503104"/>
                    </a:cubicBezTo>
                    <a:cubicBezTo>
                      <a:pt x="799232" y="502481"/>
                      <a:pt x="798608" y="501234"/>
                      <a:pt x="797362" y="500611"/>
                    </a:cubicBezTo>
                    <a:cubicBezTo>
                      <a:pt x="796738" y="501858"/>
                      <a:pt x="796738" y="501234"/>
                      <a:pt x="796115" y="500611"/>
                    </a:cubicBezTo>
                    <a:cubicBezTo>
                      <a:pt x="792998" y="498740"/>
                      <a:pt x="788634" y="492506"/>
                      <a:pt x="789880" y="487519"/>
                    </a:cubicBezTo>
                    <a:cubicBezTo>
                      <a:pt x="789880" y="486895"/>
                      <a:pt x="792998" y="490013"/>
                      <a:pt x="792374" y="487519"/>
                    </a:cubicBezTo>
                    <a:cubicBezTo>
                      <a:pt x="792374" y="486895"/>
                      <a:pt x="789880" y="486272"/>
                      <a:pt x="789880" y="485025"/>
                    </a:cubicBezTo>
                    <a:cubicBezTo>
                      <a:pt x="789880" y="483155"/>
                      <a:pt x="791751" y="483155"/>
                      <a:pt x="791127" y="481285"/>
                    </a:cubicBezTo>
                    <a:cubicBezTo>
                      <a:pt x="792998" y="482531"/>
                      <a:pt x="794244" y="480661"/>
                      <a:pt x="796115" y="482531"/>
                    </a:cubicBezTo>
                    <a:cubicBezTo>
                      <a:pt x="797362" y="483778"/>
                      <a:pt x="797362" y="486272"/>
                      <a:pt x="798608" y="488766"/>
                    </a:cubicBezTo>
                    <a:cubicBezTo>
                      <a:pt x="803596" y="488142"/>
                      <a:pt x="803596" y="491883"/>
                      <a:pt x="807336" y="492506"/>
                    </a:cubicBezTo>
                    <a:cubicBezTo>
                      <a:pt x="807336" y="493753"/>
                      <a:pt x="807336" y="495000"/>
                      <a:pt x="807336" y="496247"/>
                    </a:cubicBezTo>
                    <a:cubicBezTo>
                      <a:pt x="809207" y="497494"/>
                      <a:pt x="811700" y="495000"/>
                      <a:pt x="812324" y="495000"/>
                    </a:cubicBezTo>
                    <a:cubicBezTo>
                      <a:pt x="814194" y="495623"/>
                      <a:pt x="812324" y="498740"/>
                      <a:pt x="812324" y="498740"/>
                    </a:cubicBezTo>
                    <a:cubicBezTo>
                      <a:pt x="812947" y="499364"/>
                      <a:pt x="817311" y="499987"/>
                      <a:pt x="817311" y="499987"/>
                    </a:cubicBezTo>
                    <a:cubicBezTo>
                      <a:pt x="822299" y="502481"/>
                      <a:pt x="821675" y="504975"/>
                      <a:pt x="826039" y="502481"/>
                    </a:cubicBezTo>
                    <a:cubicBezTo>
                      <a:pt x="827909" y="504351"/>
                      <a:pt x="827909" y="505598"/>
                      <a:pt x="827909" y="507468"/>
                    </a:cubicBezTo>
                    <a:cubicBezTo>
                      <a:pt x="825416" y="508715"/>
                      <a:pt x="824169" y="509962"/>
                      <a:pt x="824792" y="512456"/>
                    </a:cubicBezTo>
                    <a:close/>
                    <a:moveTo>
                      <a:pt x="1251215" y="484402"/>
                    </a:moveTo>
                    <a:cubicBezTo>
                      <a:pt x="1251215" y="484402"/>
                      <a:pt x="1251839" y="484402"/>
                      <a:pt x="1251215" y="484402"/>
                    </a:cubicBezTo>
                    <a:cubicBezTo>
                      <a:pt x="1251839" y="485025"/>
                      <a:pt x="1251839" y="485025"/>
                      <a:pt x="1251839" y="485649"/>
                    </a:cubicBezTo>
                    <a:cubicBezTo>
                      <a:pt x="1251839" y="485025"/>
                      <a:pt x="1251215" y="484402"/>
                      <a:pt x="1251215" y="484402"/>
                    </a:cubicBezTo>
                    <a:close/>
                    <a:moveTo>
                      <a:pt x="1288621" y="512456"/>
                    </a:moveTo>
                    <a:cubicBezTo>
                      <a:pt x="1286751" y="508715"/>
                      <a:pt x="1284881" y="504975"/>
                      <a:pt x="1279893" y="504975"/>
                    </a:cubicBezTo>
                    <a:cubicBezTo>
                      <a:pt x="1280516" y="498740"/>
                      <a:pt x="1271165" y="498740"/>
                      <a:pt x="1271165" y="491883"/>
                    </a:cubicBezTo>
                    <a:cubicBezTo>
                      <a:pt x="1268048" y="490013"/>
                      <a:pt x="1265554" y="487519"/>
                      <a:pt x="1262437" y="485649"/>
                    </a:cubicBezTo>
                    <a:cubicBezTo>
                      <a:pt x="1263061" y="480661"/>
                      <a:pt x="1259943" y="480661"/>
                      <a:pt x="1259943" y="476921"/>
                    </a:cubicBezTo>
                    <a:cubicBezTo>
                      <a:pt x="1259320" y="475050"/>
                      <a:pt x="1257450" y="474427"/>
                      <a:pt x="1254956" y="474427"/>
                    </a:cubicBezTo>
                    <a:cubicBezTo>
                      <a:pt x="1255579" y="471933"/>
                      <a:pt x="1254333" y="471310"/>
                      <a:pt x="1253709" y="469439"/>
                    </a:cubicBezTo>
                    <a:cubicBezTo>
                      <a:pt x="1250592" y="470686"/>
                      <a:pt x="1249345" y="474427"/>
                      <a:pt x="1247475" y="476921"/>
                    </a:cubicBezTo>
                    <a:cubicBezTo>
                      <a:pt x="1248098" y="479414"/>
                      <a:pt x="1249345" y="481908"/>
                      <a:pt x="1251215" y="483155"/>
                    </a:cubicBezTo>
                    <a:cubicBezTo>
                      <a:pt x="1249345" y="482531"/>
                      <a:pt x="1248722" y="480661"/>
                      <a:pt x="1247475" y="479414"/>
                    </a:cubicBezTo>
                    <a:cubicBezTo>
                      <a:pt x="1246852" y="478791"/>
                      <a:pt x="1245605" y="480038"/>
                      <a:pt x="1244981" y="479414"/>
                    </a:cubicBezTo>
                    <a:cubicBezTo>
                      <a:pt x="1244358" y="478791"/>
                      <a:pt x="1244358" y="476297"/>
                      <a:pt x="1243734" y="475674"/>
                    </a:cubicBezTo>
                    <a:cubicBezTo>
                      <a:pt x="1242488" y="473803"/>
                      <a:pt x="1239994" y="472557"/>
                      <a:pt x="1237500" y="473180"/>
                    </a:cubicBezTo>
                    <a:cubicBezTo>
                      <a:pt x="1238747" y="468193"/>
                      <a:pt x="1235006" y="468193"/>
                      <a:pt x="1232513" y="466946"/>
                    </a:cubicBezTo>
                    <a:cubicBezTo>
                      <a:pt x="1232513" y="468193"/>
                      <a:pt x="1232513" y="470686"/>
                      <a:pt x="1231266" y="470686"/>
                    </a:cubicBezTo>
                    <a:cubicBezTo>
                      <a:pt x="1226902" y="466946"/>
                      <a:pt x="1221914" y="462582"/>
                      <a:pt x="1217551" y="458841"/>
                    </a:cubicBezTo>
                    <a:cubicBezTo>
                      <a:pt x="1217551" y="456971"/>
                      <a:pt x="1216304" y="453854"/>
                      <a:pt x="1218797" y="453854"/>
                    </a:cubicBezTo>
                    <a:cubicBezTo>
                      <a:pt x="1218797" y="451984"/>
                      <a:pt x="1212563" y="451360"/>
                      <a:pt x="1216304" y="450113"/>
                    </a:cubicBezTo>
                    <a:cubicBezTo>
                      <a:pt x="1215057" y="447620"/>
                      <a:pt x="1213187" y="445749"/>
                      <a:pt x="1211316" y="443879"/>
                    </a:cubicBezTo>
                    <a:cubicBezTo>
                      <a:pt x="1211940" y="442632"/>
                      <a:pt x="1210693" y="439515"/>
                      <a:pt x="1211316" y="438892"/>
                    </a:cubicBezTo>
                    <a:cubicBezTo>
                      <a:pt x="1211316" y="438892"/>
                      <a:pt x="1212563" y="438892"/>
                      <a:pt x="1212563" y="438892"/>
                    </a:cubicBezTo>
                    <a:cubicBezTo>
                      <a:pt x="1212563" y="438892"/>
                      <a:pt x="1209446" y="433904"/>
                      <a:pt x="1210069" y="433904"/>
                    </a:cubicBezTo>
                    <a:cubicBezTo>
                      <a:pt x="1210069" y="433904"/>
                      <a:pt x="1211316" y="433904"/>
                      <a:pt x="1211316" y="433904"/>
                    </a:cubicBezTo>
                    <a:cubicBezTo>
                      <a:pt x="1211316" y="433904"/>
                      <a:pt x="1210069" y="431410"/>
                      <a:pt x="1210069" y="431410"/>
                    </a:cubicBezTo>
                    <a:cubicBezTo>
                      <a:pt x="1209446" y="430787"/>
                      <a:pt x="1206952" y="432034"/>
                      <a:pt x="1206329" y="431410"/>
                    </a:cubicBezTo>
                    <a:cubicBezTo>
                      <a:pt x="1205705" y="430787"/>
                      <a:pt x="1206952" y="428917"/>
                      <a:pt x="1206329" y="428917"/>
                    </a:cubicBezTo>
                    <a:cubicBezTo>
                      <a:pt x="1205705" y="428293"/>
                      <a:pt x="1204459" y="426423"/>
                      <a:pt x="1203835" y="426423"/>
                    </a:cubicBezTo>
                    <a:cubicBezTo>
                      <a:pt x="1203212" y="425800"/>
                      <a:pt x="1201965" y="427670"/>
                      <a:pt x="1201341" y="427670"/>
                    </a:cubicBezTo>
                    <a:cubicBezTo>
                      <a:pt x="1200095" y="427670"/>
                      <a:pt x="1200718" y="425176"/>
                      <a:pt x="1198848" y="425176"/>
                    </a:cubicBezTo>
                    <a:cubicBezTo>
                      <a:pt x="1197601" y="425176"/>
                      <a:pt x="1196354" y="425176"/>
                      <a:pt x="1195107" y="425176"/>
                    </a:cubicBezTo>
                    <a:cubicBezTo>
                      <a:pt x="1195107" y="418319"/>
                      <a:pt x="1185132" y="422683"/>
                      <a:pt x="1185132" y="416448"/>
                    </a:cubicBezTo>
                    <a:cubicBezTo>
                      <a:pt x="1180768" y="417072"/>
                      <a:pt x="1176404" y="414578"/>
                      <a:pt x="1172040" y="412708"/>
                    </a:cubicBezTo>
                    <a:cubicBezTo>
                      <a:pt x="1170170" y="412084"/>
                      <a:pt x="1167053" y="412084"/>
                      <a:pt x="1168300" y="407720"/>
                    </a:cubicBezTo>
                    <a:cubicBezTo>
                      <a:pt x="1161442" y="408344"/>
                      <a:pt x="1160195" y="403980"/>
                      <a:pt x="1155208" y="402733"/>
                    </a:cubicBezTo>
                    <a:cubicBezTo>
                      <a:pt x="1153338" y="397122"/>
                      <a:pt x="1155208" y="395875"/>
                      <a:pt x="1156455" y="390888"/>
                    </a:cubicBezTo>
                    <a:cubicBezTo>
                      <a:pt x="1159572" y="390888"/>
                      <a:pt x="1163313" y="397122"/>
                      <a:pt x="1165183" y="394628"/>
                    </a:cubicBezTo>
                    <a:cubicBezTo>
                      <a:pt x="1168300" y="395252"/>
                      <a:pt x="1167053" y="397122"/>
                      <a:pt x="1168923" y="398369"/>
                    </a:cubicBezTo>
                    <a:cubicBezTo>
                      <a:pt x="1171417" y="399616"/>
                      <a:pt x="1175781" y="397746"/>
                      <a:pt x="1176404" y="402110"/>
                    </a:cubicBezTo>
                    <a:cubicBezTo>
                      <a:pt x="1179522" y="402110"/>
                      <a:pt x="1180145" y="399616"/>
                      <a:pt x="1183885" y="400863"/>
                    </a:cubicBezTo>
                    <a:cubicBezTo>
                      <a:pt x="1184509" y="403356"/>
                      <a:pt x="1188873" y="402110"/>
                      <a:pt x="1187626" y="405850"/>
                    </a:cubicBezTo>
                    <a:cubicBezTo>
                      <a:pt x="1188873" y="405227"/>
                      <a:pt x="1189496" y="404603"/>
                      <a:pt x="1191367" y="404603"/>
                    </a:cubicBezTo>
                    <a:cubicBezTo>
                      <a:pt x="1191367" y="404603"/>
                      <a:pt x="1191990" y="405850"/>
                      <a:pt x="1192613" y="405850"/>
                    </a:cubicBezTo>
                    <a:cubicBezTo>
                      <a:pt x="1192613" y="405850"/>
                      <a:pt x="1192613" y="404603"/>
                      <a:pt x="1193860" y="404603"/>
                    </a:cubicBezTo>
                    <a:cubicBezTo>
                      <a:pt x="1195731" y="404603"/>
                      <a:pt x="1195107" y="404603"/>
                      <a:pt x="1196354" y="405850"/>
                    </a:cubicBezTo>
                    <a:cubicBezTo>
                      <a:pt x="1198848" y="408344"/>
                      <a:pt x="1197601" y="404603"/>
                      <a:pt x="1201341" y="405850"/>
                    </a:cubicBezTo>
                    <a:cubicBezTo>
                      <a:pt x="1201965" y="405850"/>
                      <a:pt x="1201965" y="408344"/>
                      <a:pt x="1202588" y="408344"/>
                    </a:cubicBezTo>
                    <a:cubicBezTo>
                      <a:pt x="1205082" y="409591"/>
                      <a:pt x="1210069" y="408967"/>
                      <a:pt x="1211316" y="409591"/>
                    </a:cubicBezTo>
                    <a:cubicBezTo>
                      <a:pt x="1212563" y="410214"/>
                      <a:pt x="1213187" y="413955"/>
                      <a:pt x="1215057" y="413331"/>
                    </a:cubicBezTo>
                    <a:cubicBezTo>
                      <a:pt x="1217551" y="413331"/>
                      <a:pt x="1217551" y="412084"/>
                      <a:pt x="1220044" y="412084"/>
                    </a:cubicBezTo>
                    <a:cubicBezTo>
                      <a:pt x="1220044" y="412084"/>
                      <a:pt x="1220668" y="413331"/>
                      <a:pt x="1221291" y="413331"/>
                    </a:cubicBezTo>
                    <a:cubicBezTo>
                      <a:pt x="1221914" y="413331"/>
                      <a:pt x="1222538" y="413331"/>
                      <a:pt x="1222538" y="413331"/>
                    </a:cubicBezTo>
                    <a:cubicBezTo>
                      <a:pt x="1223785" y="413955"/>
                      <a:pt x="1225655" y="413331"/>
                      <a:pt x="1228772" y="414578"/>
                    </a:cubicBezTo>
                    <a:cubicBezTo>
                      <a:pt x="1229396" y="414578"/>
                      <a:pt x="1230019" y="418319"/>
                      <a:pt x="1233760" y="417072"/>
                    </a:cubicBezTo>
                    <a:cubicBezTo>
                      <a:pt x="1233760" y="422059"/>
                      <a:pt x="1238747" y="422059"/>
                      <a:pt x="1239994" y="425800"/>
                    </a:cubicBezTo>
                    <a:cubicBezTo>
                      <a:pt x="1243734" y="425176"/>
                      <a:pt x="1244981" y="427670"/>
                      <a:pt x="1247475" y="428293"/>
                    </a:cubicBezTo>
                    <a:cubicBezTo>
                      <a:pt x="1248722" y="433281"/>
                      <a:pt x="1249969" y="438268"/>
                      <a:pt x="1253709" y="440138"/>
                    </a:cubicBezTo>
                    <a:cubicBezTo>
                      <a:pt x="1253709" y="442009"/>
                      <a:pt x="1253709" y="443256"/>
                      <a:pt x="1253709" y="445126"/>
                    </a:cubicBezTo>
                    <a:cubicBezTo>
                      <a:pt x="1254956" y="447620"/>
                      <a:pt x="1256203" y="449490"/>
                      <a:pt x="1259943" y="448866"/>
                    </a:cubicBezTo>
                    <a:cubicBezTo>
                      <a:pt x="1259943" y="450737"/>
                      <a:pt x="1259943" y="451984"/>
                      <a:pt x="1259943" y="453854"/>
                    </a:cubicBezTo>
                    <a:cubicBezTo>
                      <a:pt x="1259943" y="456348"/>
                      <a:pt x="1264307" y="454477"/>
                      <a:pt x="1264931" y="456348"/>
                    </a:cubicBezTo>
                    <a:cubicBezTo>
                      <a:pt x="1264307" y="461958"/>
                      <a:pt x="1268671" y="463205"/>
                      <a:pt x="1268671" y="468193"/>
                    </a:cubicBezTo>
                    <a:cubicBezTo>
                      <a:pt x="1270542" y="468193"/>
                      <a:pt x="1273035" y="468193"/>
                      <a:pt x="1274906" y="468193"/>
                    </a:cubicBezTo>
                    <a:cubicBezTo>
                      <a:pt x="1276776" y="468816"/>
                      <a:pt x="1274906" y="474427"/>
                      <a:pt x="1277399" y="474427"/>
                    </a:cubicBezTo>
                    <a:cubicBezTo>
                      <a:pt x="1279893" y="474427"/>
                      <a:pt x="1277399" y="477544"/>
                      <a:pt x="1277399" y="478167"/>
                    </a:cubicBezTo>
                    <a:cubicBezTo>
                      <a:pt x="1279893" y="478167"/>
                      <a:pt x="1281763" y="477544"/>
                      <a:pt x="1282387" y="475674"/>
                    </a:cubicBezTo>
                    <a:cubicBezTo>
                      <a:pt x="1284881" y="477544"/>
                      <a:pt x="1280516" y="478167"/>
                      <a:pt x="1286127" y="476921"/>
                    </a:cubicBezTo>
                    <a:cubicBezTo>
                      <a:pt x="1286127" y="478791"/>
                      <a:pt x="1286127" y="480661"/>
                      <a:pt x="1284881" y="480661"/>
                    </a:cubicBezTo>
                    <a:cubicBezTo>
                      <a:pt x="1285504" y="483155"/>
                      <a:pt x="1290491" y="481285"/>
                      <a:pt x="1291115" y="483155"/>
                    </a:cubicBezTo>
                    <a:cubicBezTo>
                      <a:pt x="1291738" y="484402"/>
                      <a:pt x="1290491" y="486895"/>
                      <a:pt x="1291115" y="488142"/>
                    </a:cubicBezTo>
                    <a:cubicBezTo>
                      <a:pt x="1291115" y="488766"/>
                      <a:pt x="1293608" y="489389"/>
                      <a:pt x="1293608" y="489389"/>
                    </a:cubicBezTo>
                    <a:cubicBezTo>
                      <a:pt x="1294232" y="491259"/>
                      <a:pt x="1291738" y="492506"/>
                      <a:pt x="1293608" y="494376"/>
                    </a:cubicBezTo>
                    <a:cubicBezTo>
                      <a:pt x="1296726" y="495000"/>
                      <a:pt x="1296102" y="491883"/>
                      <a:pt x="1299843" y="493130"/>
                    </a:cubicBezTo>
                    <a:cubicBezTo>
                      <a:pt x="1301090" y="494376"/>
                      <a:pt x="1301090" y="496247"/>
                      <a:pt x="1301090" y="498117"/>
                    </a:cubicBezTo>
                    <a:cubicBezTo>
                      <a:pt x="1302960" y="499364"/>
                      <a:pt x="1306077" y="499364"/>
                      <a:pt x="1306077" y="501858"/>
                    </a:cubicBezTo>
                    <a:cubicBezTo>
                      <a:pt x="1306700" y="504975"/>
                      <a:pt x="1307947" y="500611"/>
                      <a:pt x="1309818" y="503104"/>
                    </a:cubicBezTo>
                    <a:cubicBezTo>
                      <a:pt x="1309194" y="506845"/>
                      <a:pt x="1313558" y="506222"/>
                      <a:pt x="1312311" y="510586"/>
                    </a:cubicBezTo>
                    <a:cubicBezTo>
                      <a:pt x="1312935" y="511209"/>
                      <a:pt x="1315428" y="509962"/>
                      <a:pt x="1316052" y="510586"/>
                    </a:cubicBezTo>
                    <a:cubicBezTo>
                      <a:pt x="1316675" y="511209"/>
                      <a:pt x="1315428" y="513079"/>
                      <a:pt x="1316052" y="513079"/>
                    </a:cubicBezTo>
                    <a:cubicBezTo>
                      <a:pt x="1319792" y="516196"/>
                      <a:pt x="1326650" y="519937"/>
                      <a:pt x="1329144" y="526171"/>
                    </a:cubicBezTo>
                    <a:cubicBezTo>
                      <a:pt x="1329767" y="528665"/>
                      <a:pt x="1334755" y="527418"/>
                      <a:pt x="1332884" y="532405"/>
                    </a:cubicBezTo>
                    <a:cubicBezTo>
                      <a:pt x="1332884" y="533652"/>
                      <a:pt x="1335378" y="533652"/>
                      <a:pt x="1336625" y="533652"/>
                    </a:cubicBezTo>
                    <a:cubicBezTo>
                      <a:pt x="1337248" y="535523"/>
                      <a:pt x="1335378" y="540510"/>
                      <a:pt x="1337872" y="539887"/>
                    </a:cubicBezTo>
                    <a:cubicBezTo>
                      <a:pt x="1337872" y="542380"/>
                      <a:pt x="1335378" y="543004"/>
                      <a:pt x="1332884" y="542380"/>
                    </a:cubicBezTo>
                    <a:cubicBezTo>
                      <a:pt x="1332261" y="541757"/>
                      <a:pt x="1331014" y="545497"/>
                      <a:pt x="1330391" y="544874"/>
                    </a:cubicBezTo>
                    <a:cubicBezTo>
                      <a:pt x="1327897" y="542380"/>
                      <a:pt x="1330391" y="546121"/>
                      <a:pt x="1326650" y="546121"/>
                    </a:cubicBezTo>
                    <a:cubicBezTo>
                      <a:pt x="1324780" y="546121"/>
                      <a:pt x="1322286" y="544251"/>
                      <a:pt x="1319169" y="544874"/>
                    </a:cubicBezTo>
                    <a:cubicBezTo>
                      <a:pt x="1318545" y="540510"/>
                      <a:pt x="1314182" y="540510"/>
                      <a:pt x="1314182" y="536146"/>
                    </a:cubicBezTo>
                    <a:cubicBezTo>
                      <a:pt x="1312311" y="536769"/>
                      <a:pt x="1311688" y="534899"/>
                      <a:pt x="1311688" y="533652"/>
                    </a:cubicBezTo>
                    <a:cubicBezTo>
                      <a:pt x="1308571" y="534276"/>
                      <a:pt x="1309194" y="531159"/>
                      <a:pt x="1305453" y="532405"/>
                    </a:cubicBezTo>
                    <a:cubicBezTo>
                      <a:pt x="1303583" y="528665"/>
                      <a:pt x="1301713" y="524924"/>
                      <a:pt x="1299219" y="522431"/>
                    </a:cubicBezTo>
                    <a:cubicBezTo>
                      <a:pt x="1297349" y="519937"/>
                      <a:pt x="1292985" y="518690"/>
                      <a:pt x="1292985" y="514950"/>
                    </a:cubicBezTo>
                    <a:cubicBezTo>
                      <a:pt x="1293608" y="513079"/>
                      <a:pt x="1289868" y="514326"/>
                      <a:pt x="1288621" y="512456"/>
                    </a:cubicBezTo>
                    <a:close/>
                    <a:moveTo>
                      <a:pt x="1211940" y="124062"/>
                    </a:moveTo>
                    <a:cubicBezTo>
                      <a:pt x="1213187" y="124685"/>
                      <a:pt x="1212563" y="126555"/>
                      <a:pt x="1214433" y="126555"/>
                    </a:cubicBezTo>
                    <a:cubicBezTo>
                      <a:pt x="1217551" y="125932"/>
                      <a:pt x="1212563" y="124062"/>
                      <a:pt x="1214433" y="121568"/>
                    </a:cubicBezTo>
                    <a:cubicBezTo>
                      <a:pt x="1217551" y="122191"/>
                      <a:pt x="1215680" y="116581"/>
                      <a:pt x="1219421" y="117827"/>
                    </a:cubicBezTo>
                    <a:cubicBezTo>
                      <a:pt x="1218174" y="120945"/>
                      <a:pt x="1221291" y="123438"/>
                      <a:pt x="1220668" y="119074"/>
                    </a:cubicBezTo>
                    <a:cubicBezTo>
                      <a:pt x="1221914" y="119074"/>
                      <a:pt x="1221914" y="120945"/>
                      <a:pt x="1221914" y="121568"/>
                    </a:cubicBezTo>
                    <a:cubicBezTo>
                      <a:pt x="1226278" y="122815"/>
                      <a:pt x="1226902" y="119698"/>
                      <a:pt x="1230642" y="120321"/>
                    </a:cubicBezTo>
                    <a:cubicBezTo>
                      <a:pt x="1230642" y="121568"/>
                      <a:pt x="1230642" y="122815"/>
                      <a:pt x="1230642" y="124062"/>
                    </a:cubicBezTo>
                    <a:cubicBezTo>
                      <a:pt x="1232513" y="123438"/>
                      <a:pt x="1233136" y="122191"/>
                      <a:pt x="1233136" y="120321"/>
                    </a:cubicBezTo>
                    <a:cubicBezTo>
                      <a:pt x="1234383" y="119074"/>
                      <a:pt x="1236253" y="122191"/>
                      <a:pt x="1236877" y="121568"/>
                    </a:cubicBezTo>
                    <a:cubicBezTo>
                      <a:pt x="1236877" y="121568"/>
                      <a:pt x="1236877" y="120321"/>
                      <a:pt x="1236877" y="120321"/>
                    </a:cubicBezTo>
                    <a:cubicBezTo>
                      <a:pt x="1241241" y="120945"/>
                      <a:pt x="1243734" y="122815"/>
                      <a:pt x="1248722" y="124062"/>
                    </a:cubicBezTo>
                    <a:cubicBezTo>
                      <a:pt x="1247475" y="125932"/>
                      <a:pt x="1247475" y="129049"/>
                      <a:pt x="1243734" y="127802"/>
                    </a:cubicBezTo>
                    <a:cubicBezTo>
                      <a:pt x="1243734" y="129673"/>
                      <a:pt x="1243734" y="131543"/>
                      <a:pt x="1243734" y="132790"/>
                    </a:cubicBezTo>
                    <a:cubicBezTo>
                      <a:pt x="1243734" y="134660"/>
                      <a:pt x="1242488" y="135283"/>
                      <a:pt x="1242488" y="136530"/>
                    </a:cubicBezTo>
                    <a:cubicBezTo>
                      <a:pt x="1243111" y="139024"/>
                      <a:pt x="1244981" y="140894"/>
                      <a:pt x="1246228" y="142764"/>
                    </a:cubicBezTo>
                    <a:cubicBezTo>
                      <a:pt x="1247475" y="144635"/>
                      <a:pt x="1247475" y="146505"/>
                      <a:pt x="1248722" y="148999"/>
                    </a:cubicBezTo>
                    <a:cubicBezTo>
                      <a:pt x="1250592" y="149622"/>
                      <a:pt x="1251215" y="147752"/>
                      <a:pt x="1251215" y="146505"/>
                    </a:cubicBezTo>
                    <a:cubicBezTo>
                      <a:pt x="1253709" y="145882"/>
                      <a:pt x="1252462" y="149622"/>
                      <a:pt x="1253709" y="150246"/>
                    </a:cubicBezTo>
                    <a:cubicBezTo>
                      <a:pt x="1254956" y="151492"/>
                      <a:pt x="1257450" y="150869"/>
                      <a:pt x="1258697" y="151492"/>
                    </a:cubicBezTo>
                    <a:cubicBezTo>
                      <a:pt x="1258697" y="151492"/>
                      <a:pt x="1259320" y="152739"/>
                      <a:pt x="1259943" y="152739"/>
                    </a:cubicBezTo>
                    <a:cubicBezTo>
                      <a:pt x="1260567" y="152739"/>
                      <a:pt x="1261814" y="152739"/>
                      <a:pt x="1262437" y="152739"/>
                    </a:cubicBezTo>
                    <a:cubicBezTo>
                      <a:pt x="1263684" y="155856"/>
                      <a:pt x="1266801" y="157727"/>
                      <a:pt x="1267425" y="161467"/>
                    </a:cubicBezTo>
                    <a:cubicBezTo>
                      <a:pt x="1273035" y="162091"/>
                      <a:pt x="1272412" y="159597"/>
                      <a:pt x="1276153" y="161467"/>
                    </a:cubicBezTo>
                    <a:cubicBezTo>
                      <a:pt x="1278646" y="163338"/>
                      <a:pt x="1278023" y="168325"/>
                      <a:pt x="1282387" y="167701"/>
                    </a:cubicBezTo>
                    <a:cubicBezTo>
                      <a:pt x="1282387" y="168948"/>
                      <a:pt x="1282387" y="170195"/>
                      <a:pt x="1282387" y="171442"/>
                    </a:cubicBezTo>
                    <a:cubicBezTo>
                      <a:pt x="1284257" y="171442"/>
                      <a:pt x="1286751" y="171442"/>
                      <a:pt x="1288621" y="171442"/>
                    </a:cubicBezTo>
                    <a:cubicBezTo>
                      <a:pt x="1287998" y="181417"/>
                      <a:pt x="1296102" y="178923"/>
                      <a:pt x="1301713" y="180170"/>
                    </a:cubicBezTo>
                    <a:cubicBezTo>
                      <a:pt x="1306077" y="179547"/>
                      <a:pt x="1306700" y="175806"/>
                      <a:pt x="1307947" y="172689"/>
                    </a:cubicBezTo>
                    <a:cubicBezTo>
                      <a:pt x="1311064" y="172065"/>
                      <a:pt x="1312935" y="170819"/>
                      <a:pt x="1316675" y="171442"/>
                    </a:cubicBezTo>
                    <a:cubicBezTo>
                      <a:pt x="1321039" y="170195"/>
                      <a:pt x="1316675" y="168325"/>
                      <a:pt x="1319169" y="166455"/>
                    </a:cubicBezTo>
                    <a:cubicBezTo>
                      <a:pt x="1319792" y="167701"/>
                      <a:pt x="1325403" y="167701"/>
                      <a:pt x="1321663" y="166455"/>
                    </a:cubicBezTo>
                    <a:cubicBezTo>
                      <a:pt x="1322286" y="163338"/>
                      <a:pt x="1324780" y="167701"/>
                      <a:pt x="1326650" y="167701"/>
                    </a:cubicBezTo>
                    <a:cubicBezTo>
                      <a:pt x="1329767" y="165208"/>
                      <a:pt x="1325403" y="163338"/>
                      <a:pt x="1327897" y="160220"/>
                    </a:cubicBezTo>
                    <a:cubicBezTo>
                      <a:pt x="1331637" y="162714"/>
                      <a:pt x="1333508" y="166455"/>
                      <a:pt x="1339742" y="166455"/>
                    </a:cubicBezTo>
                    <a:cubicBezTo>
                      <a:pt x="1340365" y="170195"/>
                      <a:pt x="1342859" y="172065"/>
                      <a:pt x="1343483" y="175183"/>
                    </a:cubicBezTo>
                    <a:cubicBezTo>
                      <a:pt x="1341612" y="176429"/>
                      <a:pt x="1338495" y="179547"/>
                      <a:pt x="1336001" y="176429"/>
                    </a:cubicBezTo>
                    <a:cubicBezTo>
                      <a:pt x="1333508" y="176429"/>
                      <a:pt x="1335378" y="180793"/>
                      <a:pt x="1333508" y="181417"/>
                    </a:cubicBezTo>
                    <a:cubicBezTo>
                      <a:pt x="1334131" y="184534"/>
                      <a:pt x="1329767" y="182664"/>
                      <a:pt x="1329767" y="185157"/>
                    </a:cubicBezTo>
                    <a:cubicBezTo>
                      <a:pt x="1327897" y="185157"/>
                      <a:pt x="1329144" y="181417"/>
                      <a:pt x="1327273" y="181417"/>
                    </a:cubicBezTo>
                    <a:cubicBezTo>
                      <a:pt x="1324156" y="179547"/>
                      <a:pt x="1324156" y="184534"/>
                      <a:pt x="1323533" y="185157"/>
                    </a:cubicBezTo>
                    <a:cubicBezTo>
                      <a:pt x="1322286" y="186404"/>
                      <a:pt x="1320416" y="185781"/>
                      <a:pt x="1318545" y="186404"/>
                    </a:cubicBezTo>
                    <a:cubicBezTo>
                      <a:pt x="1317299" y="187028"/>
                      <a:pt x="1316052" y="188275"/>
                      <a:pt x="1314805" y="188898"/>
                    </a:cubicBezTo>
                    <a:cubicBezTo>
                      <a:pt x="1314182" y="189521"/>
                      <a:pt x="1312935" y="190768"/>
                      <a:pt x="1312311" y="191392"/>
                    </a:cubicBezTo>
                    <a:cubicBezTo>
                      <a:pt x="1310441" y="192639"/>
                      <a:pt x="1308571" y="192015"/>
                      <a:pt x="1307324" y="192639"/>
                    </a:cubicBezTo>
                    <a:cubicBezTo>
                      <a:pt x="1307324" y="192639"/>
                      <a:pt x="1306700" y="193885"/>
                      <a:pt x="1306077" y="193885"/>
                    </a:cubicBezTo>
                    <a:cubicBezTo>
                      <a:pt x="1305453" y="194509"/>
                      <a:pt x="1304830" y="193885"/>
                      <a:pt x="1304830" y="195132"/>
                    </a:cubicBezTo>
                    <a:cubicBezTo>
                      <a:pt x="1303583" y="193885"/>
                      <a:pt x="1299843" y="194509"/>
                      <a:pt x="1301090" y="191392"/>
                    </a:cubicBezTo>
                    <a:cubicBezTo>
                      <a:pt x="1296726" y="193885"/>
                      <a:pt x="1298596" y="201990"/>
                      <a:pt x="1292362" y="201366"/>
                    </a:cubicBezTo>
                    <a:cubicBezTo>
                      <a:pt x="1292985" y="200120"/>
                      <a:pt x="1293608" y="199496"/>
                      <a:pt x="1293608" y="197626"/>
                    </a:cubicBezTo>
                    <a:cubicBezTo>
                      <a:pt x="1289244" y="197626"/>
                      <a:pt x="1289868" y="201990"/>
                      <a:pt x="1287374" y="203860"/>
                    </a:cubicBezTo>
                    <a:cubicBezTo>
                      <a:pt x="1282387" y="203860"/>
                      <a:pt x="1282387" y="201990"/>
                      <a:pt x="1278646" y="203860"/>
                    </a:cubicBezTo>
                    <a:cubicBezTo>
                      <a:pt x="1274906" y="207601"/>
                      <a:pt x="1274906" y="215082"/>
                      <a:pt x="1271165" y="218199"/>
                    </a:cubicBezTo>
                    <a:cubicBezTo>
                      <a:pt x="1271165" y="220069"/>
                      <a:pt x="1271165" y="221316"/>
                      <a:pt x="1271165" y="223186"/>
                    </a:cubicBezTo>
                    <a:cubicBezTo>
                      <a:pt x="1272412" y="223186"/>
                      <a:pt x="1271789" y="224433"/>
                      <a:pt x="1271165" y="224433"/>
                    </a:cubicBezTo>
                    <a:cubicBezTo>
                      <a:pt x="1275529" y="228174"/>
                      <a:pt x="1278646" y="233161"/>
                      <a:pt x="1279893" y="240019"/>
                    </a:cubicBezTo>
                    <a:cubicBezTo>
                      <a:pt x="1279893" y="243136"/>
                      <a:pt x="1284881" y="243136"/>
                      <a:pt x="1284881" y="246253"/>
                    </a:cubicBezTo>
                    <a:cubicBezTo>
                      <a:pt x="1284881" y="248123"/>
                      <a:pt x="1286751" y="248123"/>
                      <a:pt x="1287374" y="248747"/>
                    </a:cubicBezTo>
                    <a:cubicBezTo>
                      <a:pt x="1288621" y="250617"/>
                      <a:pt x="1287374" y="252487"/>
                      <a:pt x="1288621" y="253734"/>
                    </a:cubicBezTo>
                    <a:cubicBezTo>
                      <a:pt x="1290491" y="257475"/>
                      <a:pt x="1293608" y="260592"/>
                      <a:pt x="1294855" y="263709"/>
                    </a:cubicBezTo>
                    <a:cubicBezTo>
                      <a:pt x="1297349" y="263709"/>
                      <a:pt x="1297972" y="261215"/>
                      <a:pt x="1298596" y="263709"/>
                    </a:cubicBezTo>
                    <a:cubicBezTo>
                      <a:pt x="1302336" y="262462"/>
                      <a:pt x="1298596" y="253734"/>
                      <a:pt x="1306077" y="256228"/>
                    </a:cubicBezTo>
                    <a:cubicBezTo>
                      <a:pt x="1306077" y="253734"/>
                      <a:pt x="1304830" y="253111"/>
                      <a:pt x="1303583" y="252487"/>
                    </a:cubicBezTo>
                    <a:cubicBezTo>
                      <a:pt x="1304830" y="249994"/>
                      <a:pt x="1307947" y="248747"/>
                      <a:pt x="1304830" y="246253"/>
                    </a:cubicBezTo>
                    <a:cubicBezTo>
                      <a:pt x="1308571" y="238149"/>
                      <a:pt x="1306077" y="230044"/>
                      <a:pt x="1307324" y="219446"/>
                    </a:cubicBezTo>
                    <a:cubicBezTo>
                      <a:pt x="1312311" y="220693"/>
                      <a:pt x="1311688" y="216329"/>
                      <a:pt x="1313558" y="214458"/>
                    </a:cubicBezTo>
                    <a:cubicBezTo>
                      <a:pt x="1317922" y="215082"/>
                      <a:pt x="1321039" y="213835"/>
                      <a:pt x="1323533" y="213212"/>
                    </a:cubicBezTo>
                    <a:cubicBezTo>
                      <a:pt x="1325403" y="213212"/>
                      <a:pt x="1324156" y="209471"/>
                      <a:pt x="1326027" y="209471"/>
                    </a:cubicBezTo>
                    <a:cubicBezTo>
                      <a:pt x="1332261" y="208848"/>
                      <a:pt x="1329767" y="216952"/>
                      <a:pt x="1337872" y="214458"/>
                    </a:cubicBezTo>
                    <a:cubicBezTo>
                      <a:pt x="1339119" y="220693"/>
                      <a:pt x="1344106" y="220069"/>
                      <a:pt x="1349717" y="220693"/>
                    </a:cubicBezTo>
                    <a:cubicBezTo>
                      <a:pt x="1350340" y="225057"/>
                      <a:pt x="1353457" y="226927"/>
                      <a:pt x="1354704" y="230667"/>
                    </a:cubicBezTo>
                    <a:cubicBezTo>
                      <a:pt x="1355951" y="233161"/>
                      <a:pt x="1357821" y="234408"/>
                      <a:pt x="1359692" y="235655"/>
                    </a:cubicBezTo>
                    <a:cubicBezTo>
                      <a:pt x="1359692" y="240019"/>
                      <a:pt x="1362809" y="243759"/>
                      <a:pt x="1364679" y="245630"/>
                    </a:cubicBezTo>
                    <a:cubicBezTo>
                      <a:pt x="1365926" y="246877"/>
                      <a:pt x="1367173" y="247500"/>
                      <a:pt x="1368420" y="248123"/>
                    </a:cubicBezTo>
                    <a:cubicBezTo>
                      <a:pt x="1368420" y="253734"/>
                      <a:pt x="1372783" y="254358"/>
                      <a:pt x="1374654" y="258098"/>
                    </a:cubicBezTo>
                    <a:cubicBezTo>
                      <a:pt x="1377147" y="256851"/>
                      <a:pt x="1375277" y="254358"/>
                      <a:pt x="1378394" y="256851"/>
                    </a:cubicBezTo>
                    <a:cubicBezTo>
                      <a:pt x="1380265" y="256851"/>
                      <a:pt x="1379018" y="253734"/>
                      <a:pt x="1379641" y="253111"/>
                    </a:cubicBezTo>
                    <a:cubicBezTo>
                      <a:pt x="1380888" y="251864"/>
                      <a:pt x="1387122" y="253734"/>
                      <a:pt x="1384629" y="248123"/>
                    </a:cubicBezTo>
                    <a:cubicBezTo>
                      <a:pt x="1387746" y="248123"/>
                      <a:pt x="1388369" y="245630"/>
                      <a:pt x="1392110" y="246877"/>
                    </a:cubicBezTo>
                    <a:cubicBezTo>
                      <a:pt x="1393357" y="246877"/>
                      <a:pt x="1393357" y="244383"/>
                      <a:pt x="1393357" y="243136"/>
                    </a:cubicBezTo>
                    <a:cubicBezTo>
                      <a:pt x="1395850" y="245630"/>
                      <a:pt x="1397721" y="243136"/>
                      <a:pt x="1397097" y="239395"/>
                    </a:cubicBezTo>
                    <a:cubicBezTo>
                      <a:pt x="1402708" y="240019"/>
                      <a:pt x="1404578" y="244383"/>
                      <a:pt x="1405825" y="249370"/>
                    </a:cubicBezTo>
                    <a:cubicBezTo>
                      <a:pt x="1406449" y="251241"/>
                      <a:pt x="1407695" y="248747"/>
                      <a:pt x="1409566" y="249370"/>
                    </a:cubicBezTo>
                    <a:cubicBezTo>
                      <a:pt x="1410812" y="254358"/>
                      <a:pt x="1412683" y="258098"/>
                      <a:pt x="1419540" y="256851"/>
                    </a:cubicBezTo>
                    <a:cubicBezTo>
                      <a:pt x="1418917" y="260592"/>
                      <a:pt x="1420164" y="262462"/>
                      <a:pt x="1420787" y="265579"/>
                    </a:cubicBezTo>
                    <a:cubicBezTo>
                      <a:pt x="1420787" y="266203"/>
                      <a:pt x="1420787" y="268073"/>
                      <a:pt x="1420787" y="268073"/>
                    </a:cubicBezTo>
                    <a:cubicBezTo>
                      <a:pt x="1422658" y="269943"/>
                      <a:pt x="1419540" y="269943"/>
                      <a:pt x="1423281" y="271814"/>
                    </a:cubicBezTo>
                    <a:cubicBezTo>
                      <a:pt x="1421411" y="277424"/>
                      <a:pt x="1420164" y="270567"/>
                      <a:pt x="1415800" y="271814"/>
                    </a:cubicBezTo>
                    <a:cubicBezTo>
                      <a:pt x="1415800" y="271190"/>
                      <a:pt x="1415800" y="269943"/>
                      <a:pt x="1415800" y="269320"/>
                    </a:cubicBezTo>
                    <a:cubicBezTo>
                      <a:pt x="1415176" y="267450"/>
                      <a:pt x="1413930" y="269320"/>
                      <a:pt x="1413306" y="268073"/>
                    </a:cubicBezTo>
                    <a:cubicBezTo>
                      <a:pt x="1412059" y="266203"/>
                      <a:pt x="1413306" y="264332"/>
                      <a:pt x="1412059" y="263086"/>
                    </a:cubicBezTo>
                    <a:cubicBezTo>
                      <a:pt x="1410189" y="263086"/>
                      <a:pt x="1408942" y="263086"/>
                      <a:pt x="1407072" y="263086"/>
                    </a:cubicBezTo>
                    <a:cubicBezTo>
                      <a:pt x="1407072" y="261839"/>
                      <a:pt x="1407072" y="260592"/>
                      <a:pt x="1408319" y="260592"/>
                    </a:cubicBezTo>
                    <a:cubicBezTo>
                      <a:pt x="1407695" y="256228"/>
                      <a:pt x="1401461" y="258098"/>
                      <a:pt x="1399591" y="255604"/>
                    </a:cubicBezTo>
                    <a:cubicBezTo>
                      <a:pt x="1398344" y="256851"/>
                      <a:pt x="1394603" y="258098"/>
                      <a:pt x="1394603" y="260592"/>
                    </a:cubicBezTo>
                    <a:cubicBezTo>
                      <a:pt x="1394603" y="262462"/>
                      <a:pt x="1392733" y="262462"/>
                      <a:pt x="1392110" y="263086"/>
                    </a:cubicBezTo>
                    <a:cubicBezTo>
                      <a:pt x="1391486" y="264956"/>
                      <a:pt x="1393357" y="264956"/>
                      <a:pt x="1393357" y="265579"/>
                    </a:cubicBezTo>
                    <a:cubicBezTo>
                      <a:pt x="1393357" y="267450"/>
                      <a:pt x="1390239" y="271814"/>
                      <a:pt x="1390863" y="277424"/>
                    </a:cubicBezTo>
                    <a:cubicBezTo>
                      <a:pt x="1390863" y="278671"/>
                      <a:pt x="1392733" y="280542"/>
                      <a:pt x="1393357" y="281165"/>
                    </a:cubicBezTo>
                    <a:cubicBezTo>
                      <a:pt x="1393980" y="281788"/>
                      <a:pt x="1395850" y="283659"/>
                      <a:pt x="1395850" y="283659"/>
                    </a:cubicBezTo>
                    <a:cubicBezTo>
                      <a:pt x="1395850" y="284282"/>
                      <a:pt x="1394603" y="285529"/>
                      <a:pt x="1394603" y="286152"/>
                    </a:cubicBezTo>
                    <a:cubicBezTo>
                      <a:pt x="1394603" y="286152"/>
                      <a:pt x="1395850" y="286776"/>
                      <a:pt x="1395850" y="287399"/>
                    </a:cubicBezTo>
                    <a:cubicBezTo>
                      <a:pt x="1395850" y="288646"/>
                      <a:pt x="1397097" y="290516"/>
                      <a:pt x="1397097" y="293633"/>
                    </a:cubicBezTo>
                    <a:cubicBezTo>
                      <a:pt x="1398344" y="297374"/>
                      <a:pt x="1402708" y="299244"/>
                      <a:pt x="1399591" y="303608"/>
                    </a:cubicBezTo>
                    <a:cubicBezTo>
                      <a:pt x="1397721" y="303608"/>
                      <a:pt x="1395850" y="298621"/>
                      <a:pt x="1394603" y="302361"/>
                    </a:cubicBezTo>
                    <a:cubicBezTo>
                      <a:pt x="1392733" y="301738"/>
                      <a:pt x="1393357" y="299244"/>
                      <a:pt x="1393357" y="297374"/>
                    </a:cubicBezTo>
                    <a:cubicBezTo>
                      <a:pt x="1392110" y="294880"/>
                      <a:pt x="1389616" y="294257"/>
                      <a:pt x="1385875" y="294880"/>
                    </a:cubicBezTo>
                    <a:cubicBezTo>
                      <a:pt x="1385875" y="288646"/>
                      <a:pt x="1382135" y="286152"/>
                      <a:pt x="1380888" y="280542"/>
                    </a:cubicBezTo>
                    <a:cubicBezTo>
                      <a:pt x="1379641" y="277424"/>
                      <a:pt x="1371537" y="277424"/>
                      <a:pt x="1375901" y="273060"/>
                    </a:cubicBezTo>
                    <a:cubicBezTo>
                      <a:pt x="1374030" y="273060"/>
                      <a:pt x="1372160" y="273060"/>
                      <a:pt x="1372160" y="274307"/>
                    </a:cubicBezTo>
                    <a:cubicBezTo>
                      <a:pt x="1369666" y="273060"/>
                      <a:pt x="1368420" y="270567"/>
                      <a:pt x="1368420" y="266826"/>
                    </a:cubicBezTo>
                    <a:cubicBezTo>
                      <a:pt x="1368420" y="264956"/>
                      <a:pt x="1365926" y="266203"/>
                      <a:pt x="1364679" y="265579"/>
                    </a:cubicBezTo>
                    <a:cubicBezTo>
                      <a:pt x="1364056" y="265579"/>
                      <a:pt x="1364679" y="263086"/>
                      <a:pt x="1364679" y="263086"/>
                    </a:cubicBezTo>
                    <a:cubicBezTo>
                      <a:pt x="1364056" y="262462"/>
                      <a:pt x="1361562" y="263709"/>
                      <a:pt x="1360938" y="263086"/>
                    </a:cubicBezTo>
                    <a:cubicBezTo>
                      <a:pt x="1360315" y="260592"/>
                      <a:pt x="1361562" y="259968"/>
                      <a:pt x="1362185" y="258098"/>
                    </a:cubicBezTo>
                    <a:cubicBezTo>
                      <a:pt x="1360938" y="254358"/>
                      <a:pt x="1360315" y="261215"/>
                      <a:pt x="1357198" y="259345"/>
                    </a:cubicBezTo>
                    <a:cubicBezTo>
                      <a:pt x="1357198" y="258722"/>
                      <a:pt x="1357198" y="257475"/>
                      <a:pt x="1357198" y="256851"/>
                    </a:cubicBezTo>
                    <a:cubicBezTo>
                      <a:pt x="1355328" y="254358"/>
                      <a:pt x="1352210" y="253111"/>
                      <a:pt x="1352210" y="249370"/>
                    </a:cubicBezTo>
                    <a:cubicBezTo>
                      <a:pt x="1348470" y="250617"/>
                      <a:pt x="1349093" y="247500"/>
                      <a:pt x="1345976" y="248123"/>
                    </a:cubicBezTo>
                    <a:cubicBezTo>
                      <a:pt x="1348470" y="243759"/>
                      <a:pt x="1345353" y="241266"/>
                      <a:pt x="1345976" y="235031"/>
                    </a:cubicBezTo>
                    <a:cubicBezTo>
                      <a:pt x="1345353" y="233785"/>
                      <a:pt x="1342859" y="233785"/>
                      <a:pt x="1342236" y="232538"/>
                    </a:cubicBezTo>
                    <a:cubicBezTo>
                      <a:pt x="1341612" y="231914"/>
                      <a:pt x="1342859" y="230044"/>
                      <a:pt x="1342236" y="230044"/>
                    </a:cubicBezTo>
                    <a:cubicBezTo>
                      <a:pt x="1341612" y="229421"/>
                      <a:pt x="1340365" y="228174"/>
                      <a:pt x="1339742" y="227550"/>
                    </a:cubicBezTo>
                    <a:cubicBezTo>
                      <a:pt x="1338495" y="226303"/>
                      <a:pt x="1336625" y="226927"/>
                      <a:pt x="1334755" y="226303"/>
                    </a:cubicBezTo>
                    <a:cubicBezTo>
                      <a:pt x="1334131" y="225680"/>
                      <a:pt x="1334755" y="225057"/>
                      <a:pt x="1333508" y="225057"/>
                    </a:cubicBezTo>
                    <a:cubicBezTo>
                      <a:pt x="1332261" y="225057"/>
                      <a:pt x="1332261" y="223810"/>
                      <a:pt x="1331014" y="223810"/>
                    </a:cubicBezTo>
                    <a:cubicBezTo>
                      <a:pt x="1328520" y="224433"/>
                      <a:pt x="1326650" y="226303"/>
                      <a:pt x="1324780" y="227550"/>
                    </a:cubicBezTo>
                    <a:cubicBezTo>
                      <a:pt x="1326027" y="232538"/>
                      <a:pt x="1324156" y="233785"/>
                      <a:pt x="1324780" y="240642"/>
                    </a:cubicBezTo>
                    <a:cubicBezTo>
                      <a:pt x="1321663" y="241266"/>
                      <a:pt x="1322286" y="245006"/>
                      <a:pt x="1318545" y="244383"/>
                    </a:cubicBezTo>
                    <a:cubicBezTo>
                      <a:pt x="1319169" y="246253"/>
                      <a:pt x="1317922" y="248123"/>
                      <a:pt x="1318545" y="249370"/>
                    </a:cubicBezTo>
                    <a:cubicBezTo>
                      <a:pt x="1319169" y="250617"/>
                      <a:pt x="1321039" y="251241"/>
                      <a:pt x="1321039" y="251864"/>
                    </a:cubicBezTo>
                    <a:cubicBezTo>
                      <a:pt x="1321663" y="254358"/>
                      <a:pt x="1320416" y="258722"/>
                      <a:pt x="1323533" y="259345"/>
                    </a:cubicBezTo>
                    <a:cubicBezTo>
                      <a:pt x="1321663" y="263709"/>
                      <a:pt x="1322286" y="271190"/>
                      <a:pt x="1326027" y="273684"/>
                    </a:cubicBezTo>
                    <a:cubicBezTo>
                      <a:pt x="1324780" y="280542"/>
                      <a:pt x="1327273" y="293633"/>
                      <a:pt x="1326027" y="300491"/>
                    </a:cubicBezTo>
                    <a:cubicBezTo>
                      <a:pt x="1322909" y="302985"/>
                      <a:pt x="1320416" y="297997"/>
                      <a:pt x="1318545" y="297997"/>
                    </a:cubicBezTo>
                    <a:cubicBezTo>
                      <a:pt x="1316675" y="297997"/>
                      <a:pt x="1312311" y="296127"/>
                      <a:pt x="1313558" y="291763"/>
                    </a:cubicBezTo>
                    <a:cubicBezTo>
                      <a:pt x="1312311" y="290516"/>
                      <a:pt x="1309194" y="293010"/>
                      <a:pt x="1309818" y="293010"/>
                    </a:cubicBezTo>
                    <a:cubicBezTo>
                      <a:pt x="1307324" y="292387"/>
                      <a:pt x="1308571" y="290516"/>
                      <a:pt x="1307324" y="289269"/>
                    </a:cubicBezTo>
                    <a:cubicBezTo>
                      <a:pt x="1305453" y="287399"/>
                      <a:pt x="1302336" y="287399"/>
                      <a:pt x="1301090" y="285529"/>
                    </a:cubicBezTo>
                    <a:cubicBezTo>
                      <a:pt x="1300466" y="282412"/>
                      <a:pt x="1299219" y="280542"/>
                      <a:pt x="1299843" y="276801"/>
                    </a:cubicBezTo>
                    <a:cubicBezTo>
                      <a:pt x="1297972" y="276801"/>
                      <a:pt x="1296102" y="276801"/>
                      <a:pt x="1296102" y="278048"/>
                    </a:cubicBezTo>
                    <a:cubicBezTo>
                      <a:pt x="1291738" y="273060"/>
                      <a:pt x="1286127" y="269320"/>
                      <a:pt x="1284257" y="261215"/>
                    </a:cubicBezTo>
                    <a:cubicBezTo>
                      <a:pt x="1282387" y="261215"/>
                      <a:pt x="1281140" y="261215"/>
                      <a:pt x="1279270" y="261215"/>
                    </a:cubicBezTo>
                    <a:cubicBezTo>
                      <a:pt x="1276776" y="259345"/>
                      <a:pt x="1278023" y="254981"/>
                      <a:pt x="1276776" y="252487"/>
                    </a:cubicBezTo>
                    <a:cubicBezTo>
                      <a:pt x="1275529" y="249370"/>
                      <a:pt x="1273659" y="248123"/>
                      <a:pt x="1269295" y="249994"/>
                    </a:cubicBezTo>
                    <a:cubicBezTo>
                      <a:pt x="1267425" y="247500"/>
                      <a:pt x="1269295" y="248123"/>
                      <a:pt x="1269295" y="245006"/>
                    </a:cubicBezTo>
                    <a:cubicBezTo>
                      <a:pt x="1269295" y="243759"/>
                      <a:pt x="1267425" y="243759"/>
                      <a:pt x="1266801" y="243759"/>
                    </a:cubicBezTo>
                    <a:cubicBezTo>
                      <a:pt x="1266801" y="242513"/>
                      <a:pt x="1264931" y="242513"/>
                      <a:pt x="1264307" y="242513"/>
                    </a:cubicBezTo>
                    <a:cubicBezTo>
                      <a:pt x="1264307" y="238149"/>
                      <a:pt x="1264307" y="233785"/>
                      <a:pt x="1259320" y="235031"/>
                    </a:cubicBezTo>
                    <a:cubicBezTo>
                      <a:pt x="1258697" y="233785"/>
                      <a:pt x="1259943" y="231914"/>
                      <a:pt x="1259320" y="231291"/>
                    </a:cubicBezTo>
                    <a:cubicBezTo>
                      <a:pt x="1257450" y="228174"/>
                      <a:pt x="1252462" y="226303"/>
                      <a:pt x="1249345" y="225057"/>
                    </a:cubicBezTo>
                    <a:cubicBezTo>
                      <a:pt x="1248722" y="220069"/>
                      <a:pt x="1246852" y="217576"/>
                      <a:pt x="1245605" y="213212"/>
                    </a:cubicBezTo>
                    <a:cubicBezTo>
                      <a:pt x="1246852" y="213212"/>
                      <a:pt x="1246852" y="210718"/>
                      <a:pt x="1246852" y="209471"/>
                    </a:cubicBezTo>
                    <a:cubicBezTo>
                      <a:pt x="1248722" y="211965"/>
                      <a:pt x="1251215" y="208224"/>
                      <a:pt x="1255579" y="209471"/>
                    </a:cubicBezTo>
                    <a:cubicBezTo>
                      <a:pt x="1257450" y="208848"/>
                      <a:pt x="1256826" y="206977"/>
                      <a:pt x="1255579" y="206977"/>
                    </a:cubicBezTo>
                    <a:cubicBezTo>
                      <a:pt x="1257450" y="205107"/>
                      <a:pt x="1259943" y="206354"/>
                      <a:pt x="1261814" y="206977"/>
                    </a:cubicBezTo>
                    <a:cubicBezTo>
                      <a:pt x="1266178" y="205730"/>
                      <a:pt x="1261814" y="203860"/>
                      <a:pt x="1264307" y="201990"/>
                    </a:cubicBezTo>
                    <a:cubicBezTo>
                      <a:pt x="1268671" y="203237"/>
                      <a:pt x="1268048" y="200120"/>
                      <a:pt x="1269295" y="198249"/>
                    </a:cubicBezTo>
                    <a:cubicBezTo>
                      <a:pt x="1271165" y="198873"/>
                      <a:pt x="1272412" y="200120"/>
                      <a:pt x="1274282" y="200743"/>
                    </a:cubicBezTo>
                    <a:cubicBezTo>
                      <a:pt x="1276153" y="199496"/>
                      <a:pt x="1276776" y="197626"/>
                      <a:pt x="1276776" y="194509"/>
                    </a:cubicBezTo>
                    <a:cubicBezTo>
                      <a:pt x="1279893" y="195132"/>
                      <a:pt x="1281140" y="193885"/>
                      <a:pt x="1280516" y="190768"/>
                    </a:cubicBezTo>
                    <a:cubicBezTo>
                      <a:pt x="1281763" y="190768"/>
                      <a:pt x="1283010" y="190768"/>
                      <a:pt x="1284257" y="190768"/>
                    </a:cubicBezTo>
                    <a:cubicBezTo>
                      <a:pt x="1287374" y="191392"/>
                      <a:pt x="1283010" y="183287"/>
                      <a:pt x="1287998" y="185781"/>
                    </a:cubicBezTo>
                    <a:cubicBezTo>
                      <a:pt x="1285504" y="183911"/>
                      <a:pt x="1282387" y="180170"/>
                      <a:pt x="1285504" y="177053"/>
                    </a:cubicBezTo>
                    <a:cubicBezTo>
                      <a:pt x="1283634" y="175183"/>
                      <a:pt x="1281140" y="173936"/>
                      <a:pt x="1278023" y="173312"/>
                    </a:cubicBezTo>
                    <a:cubicBezTo>
                      <a:pt x="1276776" y="171442"/>
                      <a:pt x="1276776" y="168325"/>
                      <a:pt x="1275529" y="167078"/>
                    </a:cubicBezTo>
                    <a:cubicBezTo>
                      <a:pt x="1272412" y="167701"/>
                      <a:pt x="1271165" y="169572"/>
                      <a:pt x="1271789" y="164584"/>
                    </a:cubicBezTo>
                    <a:cubicBezTo>
                      <a:pt x="1269295" y="164584"/>
                      <a:pt x="1268671" y="165831"/>
                      <a:pt x="1268048" y="167078"/>
                    </a:cubicBezTo>
                    <a:cubicBezTo>
                      <a:pt x="1265554" y="164584"/>
                      <a:pt x="1259943" y="165831"/>
                      <a:pt x="1260567" y="160844"/>
                    </a:cubicBezTo>
                    <a:cubicBezTo>
                      <a:pt x="1257450" y="161467"/>
                      <a:pt x="1258073" y="158350"/>
                      <a:pt x="1254333" y="159597"/>
                    </a:cubicBezTo>
                    <a:cubicBezTo>
                      <a:pt x="1254956" y="152739"/>
                      <a:pt x="1248098" y="152739"/>
                      <a:pt x="1244358" y="154610"/>
                    </a:cubicBezTo>
                    <a:cubicBezTo>
                      <a:pt x="1244358" y="152739"/>
                      <a:pt x="1244358" y="150246"/>
                      <a:pt x="1244358" y="148375"/>
                    </a:cubicBezTo>
                    <a:cubicBezTo>
                      <a:pt x="1239994" y="148999"/>
                      <a:pt x="1241241" y="152116"/>
                      <a:pt x="1236877" y="149622"/>
                    </a:cubicBezTo>
                    <a:cubicBezTo>
                      <a:pt x="1235630" y="145258"/>
                      <a:pt x="1236877" y="146505"/>
                      <a:pt x="1235630" y="142141"/>
                    </a:cubicBezTo>
                    <a:cubicBezTo>
                      <a:pt x="1234383" y="143388"/>
                      <a:pt x="1231266" y="143388"/>
                      <a:pt x="1228149" y="143388"/>
                    </a:cubicBezTo>
                    <a:cubicBezTo>
                      <a:pt x="1228772" y="140271"/>
                      <a:pt x="1227525" y="139024"/>
                      <a:pt x="1224408" y="139647"/>
                    </a:cubicBezTo>
                    <a:cubicBezTo>
                      <a:pt x="1223785" y="137777"/>
                      <a:pt x="1225655" y="137154"/>
                      <a:pt x="1225655" y="135907"/>
                    </a:cubicBezTo>
                    <a:cubicBezTo>
                      <a:pt x="1223785" y="131543"/>
                      <a:pt x="1224408" y="140271"/>
                      <a:pt x="1220668" y="138400"/>
                    </a:cubicBezTo>
                    <a:cubicBezTo>
                      <a:pt x="1219421" y="136530"/>
                      <a:pt x="1219421" y="135283"/>
                      <a:pt x="1220668" y="133413"/>
                    </a:cubicBezTo>
                    <a:cubicBezTo>
                      <a:pt x="1216927" y="132790"/>
                      <a:pt x="1218174" y="132790"/>
                      <a:pt x="1214433" y="133413"/>
                    </a:cubicBezTo>
                    <a:cubicBezTo>
                      <a:pt x="1214433" y="130919"/>
                      <a:pt x="1213810" y="129049"/>
                      <a:pt x="1211940" y="128426"/>
                    </a:cubicBezTo>
                    <a:cubicBezTo>
                      <a:pt x="1210069" y="126555"/>
                      <a:pt x="1212563" y="126555"/>
                      <a:pt x="1211940" y="124062"/>
                    </a:cubicBezTo>
                    <a:close/>
                    <a:moveTo>
                      <a:pt x="1200095" y="126555"/>
                    </a:moveTo>
                    <a:cubicBezTo>
                      <a:pt x="1202588" y="129049"/>
                      <a:pt x="1203212" y="126555"/>
                      <a:pt x="1206329" y="126555"/>
                    </a:cubicBezTo>
                    <a:cubicBezTo>
                      <a:pt x="1208823" y="130296"/>
                      <a:pt x="1198224" y="130296"/>
                      <a:pt x="1200095" y="126555"/>
                    </a:cubicBezTo>
                    <a:close/>
                    <a:moveTo>
                      <a:pt x="1195107" y="122815"/>
                    </a:moveTo>
                    <a:cubicBezTo>
                      <a:pt x="1195107" y="126555"/>
                      <a:pt x="1191367" y="127179"/>
                      <a:pt x="1190120" y="125309"/>
                    </a:cubicBezTo>
                    <a:cubicBezTo>
                      <a:pt x="1190743" y="123438"/>
                      <a:pt x="1192613" y="122815"/>
                      <a:pt x="1195107" y="122815"/>
                    </a:cubicBezTo>
                    <a:close/>
                    <a:moveTo>
                      <a:pt x="1069799" y="105982"/>
                    </a:moveTo>
                    <a:cubicBezTo>
                      <a:pt x="1072916" y="102242"/>
                      <a:pt x="1076656" y="99125"/>
                      <a:pt x="1084137" y="99748"/>
                    </a:cubicBezTo>
                    <a:cubicBezTo>
                      <a:pt x="1084137" y="100995"/>
                      <a:pt x="1084137" y="102242"/>
                      <a:pt x="1084137" y="103489"/>
                    </a:cubicBezTo>
                    <a:cubicBezTo>
                      <a:pt x="1090372" y="103489"/>
                      <a:pt x="1092242" y="101618"/>
                      <a:pt x="1095983" y="103489"/>
                    </a:cubicBezTo>
                    <a:cubicBezTo>
                      <a:pt x="1097229" y="107229"/>
                      <a:pt x="1093489" y="105982"/>
                      <a:pt x="1093489" y="108476"/>
                    </a:cubicBezTo>
                    <a:cubicBezTo>
                      <a:pt x="1098476" y="106606"/>
                      <a:pt x="1105334" y="109099"/>
                      <a:pt x="1110321" y="108476"/>
                    </a:cubicBezTo>
                    <a:cubicBezTo>
                      <a:pt x="1111568" y="108476"/>
                      <a:pt x="1110945" y="105982"/>
                      <a:pt x="1111568" y="105982"/>
                    </a:cubicBezTo>
                    <a:cubicBezTo>
                      <a:pt x="1114062" y="105982"/>
                      <a:pt x="1112192" y="110346"/>
                      <a:pt x="1116556" y="107229"/>
                    </a:cubicBezTo>
                    <a:cubicBezTo>
                      <a:pt x="1117179" y="110346"/>
                      <a:pt x="1122790" y="108476"/>
                      <a:pt x="1124037" y="110970"/>
                    </a:cubicBezTo>
                    <a:cubicBezTo>
                      <a:pt x="1125907" y="112217"/>
                      <a:pt x="1126530" y="107229"/>
                      <a:pt x="1127777" y="107229"/>
                    </a:cubicBezTo>
                    <a:cubicBezTo>
                      <a:pt x="1129024" y="107229"/>
                      <a:pt x="1130271" y="109099"/>
                      <a:pt x="1131518" y="109723"/>
                    </a:cubicBezTo>
                    <a:cubicBezTo>
                      <a:pt x="1137129" y="111593"/>
                      <a:pt x="1143363" y="109099"/>
                      <a:pt x="1147103" y="107229"/>
                    </a:cubicBezTo>
                    <a:cubicBezTo>
                      <a:pt x="1149597" y="107229"/>
                      <a:pt x="1151467" y="108476"/>
                      <a:pt x="1150844" y="110970"/>
                    </a:cubicBezTo>
                    <a:cubicBezTo>
                      <a:pt x="1153961" y="110346"/>
                      <a:pt x="1155831" y="110970"/>
                      <a:pt x="1157078" y="112217"/>
                    </a:cubicBezTo>
                    <a:cubicBezTo>
                      <a:pt x="1158948" y="111593"/>
                      <a:pt x="1159572" y="110346"/>
                      <a:pt x="1159572" y="108476"/>
                    </a:cubicBezTo>
                    <a:cubicBezTo>
                      <a:pt x="1162066" y="108476"/>
                      <a:pt x="1161442" y="112217"/>
                      <a:pt x="1164559" y="110970"/>
                    </a:cubicBezTo>
                    <a:cubicBezTo>
                      <a:pt x="1163313" y="112840"/>
                      <a:pt x="1163313" y="115957"/>
                      <a:pt x="1160819" y="115957"/>
                    </a:cubicBezTo>
                    <a:cubicBezTo>
                      <a:pt x="1162066" y="117204"/>
                      <a:pt x="1162066" y="120321"/>
                      <a:pt x="1162066" y="123438"/>
                    </a:cubicBezTo>
                    <a:cubicBezTo>
                      <a:pt x="1158948" y="122191"/>
                      <a:pt x="1157702" y="122191"/>
                      <a:pt x="1154584" y="124685"/>
                    </a:cubicBezTo>
                    <a:cubicBezTo>
                      <a:pt x="1153338" y="124685"/>
                      <a:pt x="1153338" y="127179"/>
                      <a:pt x="1153338" y="128426"/>
                    </a:cubicBezTo>
                    <a:cubicBezTo>
                      <a:pt x="1148350" y="127802"/>
                      <a:pt x="1138999" y="130919"/>
                      <a:pt x="1137752" y="125932"/>
                    </a:cubicBezTo>
                    <a:cubicBezTo>
                      <a:pt x="1130271" y="126555"/>
                      <a:pt x="1127154" y="123438"/>
                      <a:pt x="1124660" y="119698"/>
                    </a:cubicBezTo>
                    <a:cubicBezTo>
                      <a:pt x="1119673" y="119698"/>
                      <a:pt x="1120920" y="118451"/>
                      <a:pt x="1117179" y="119698"/>
                    </a:cubicBezTo>
                    <a:cubicBezTo>
                      <a:pt x="1118426" y="112217"/>
                      <a:pt x="1112192" y="117204"/>
                      <a:pt x="1110945" y="114710"/>
                    </a:cubicBezTo>
                    <a:cubicBezTo>
                      <a:pt x="1108451" y="116581"/>
                      <a:pt x="1107204" y="119074"/>
                      <a:pt x="1104087" y="120321"/>
                    </a:cubicBezTo>
                    <a:cubicBezTo>
                      <a:pt x="1103464" y="119698"/>
                      <a:pt x="1102840" y="118451"/>
                      <a:pt x="1102840" y="117204"/>
                    </a:cubicBezTo>
                    <a:cubicBezTo>
                      <a:pt x="1098476" y="118451"/>
                      <a:pt x="1098476" y="114710"/>
                      <a:pt x="1097853" y="114710"/>
                    </a:cubicBezTo>
                    <a:cubicBezTo>
                      <a:pt x="1094736" y="113463"/>
                      <a:pt x="1092865" y="114087"/>
                      <a:pt x="1091619" y="113463"/>
                    </a:cubicBezTo>
                    <a:cubicBezTo>
                      <a:pt x="1091619" y="113463"/>
                      <a:pt x="1090372" y="113463"/>
                      <a:pt x="1090372" y="113463"/>
                    </a:cubicBezTo>
                    <a:cubicBezTo>
                      <a:pt x="1089748" y="113463"/>
                      <a:pt x="1089125" y="112217"/>
                      <a:pt x="1089125" y="112217"/>
                    </a:cubicBezTo>
                    <a:cubicBezTo>
                      <a:pt x="1086631" y="112217"/>
                      <a:pt x="1086008" y="113463"/>
                      <a:pt x="1084137" y="113463"/>
                    </a:cubicBezTo>
                    <a:cubicBezTo>
                      <a:pt x="1082267" y="114087"/>
                      <a:pt x="1081644" y="110346"/>
                      <a:pt x="1080397" y="109723"/>
                    </a:cubicBezTo>
                    <a:cubicBezTo>
                      <a:pt x="1079150" y="109099"/>
                      <a:pt x="1074163" y="109723"/>
                      <a:pt x="1071669" y="108476"/>
                    </a:cubicBezTo>
                    <a:cubicBezTo>
                      <a:pt x="1070422" y="108476"/>
                      <a:pt x="1069799" y="105982"/>
                      <a:pt x="1069799" y="105982"/>
                    </a:cubicBezTo>
                    <a:cubicBezTo>
                      <a:pt x="1065435" y="104736"/>
                      <a:pt x="1067305" y="108476"/>
                      <a:pt x="1064188" y="105982"/>
                    </a:cubicBezTo>
                    <a:cubicBezTo>
                      <a:pt x="1062941" y="104736"/>
                      <a:pt x="1063564" y="104736"/>
                      <a:pt x="1061694" y="104736"/>
                    </a:cubicBezTo>
                    <a:cubicBezTo>
                      <a:pt x="1060447" y="104736"/>
                      <a:pt x="1060447" y="105982"/>
                      <a:pt x="1060447" y="105982"/>
                    </a:cubicBezTo>
                    <a:cubicBezTo>
                      <a:pt x="1059824" y="105982"/>
                      <a:pt x="1059200" y="104736"/>
                      <a:pt x="1059200" y="104736"/>
                    </a:cubicBezTo>
                    <a:cubicBezTo>
                      <a:pt x="1057330" y="104736"/>
                      <a:pt x="1056083" y="105359"/>
                      <a:pt x="1055460" y="105982"/>
                    </a:cubicBezTo>
                    <a:cubicBezTo>
                      <a:pt x="1056083" y="102865"/>
                      <a:pt x="1053590" y="102865"/>
                      <a:pt x="1052343" y="102242"/>
                    </a:cubicBezTo>
                    <a:cubicBezTo>
                      <a:pt x="1058577" y="99748"/>
                      <a:pt x="1065435" y="103489"/>
                      <a:pt x="1069799" y="105982"/>
                    </a:cubicBezTo>
                    <a:close/>
                    <a:moveTo>
                      <a:pt x="1038627" y="98501"/>
                    </a:moveTo>
                    <a:cubicBezTo>
                      <a:pt x="1038627" y="98501"/>
                      <a:pt x="1041121" y="98501"/>
                      <a:pt x="1041121" y="98501"/>
                    </a:cubicBezTo>
                    <a:cubicBezTo>
                      <a:pt x="1042368" y="96631"/>
                      <a:pt x="1041744" y="98501"/>
                      <a:pt x="1043615" y="98501"/>
                    </a:cubicBezTo>
                    <a:cubicBezTo>
                      <a:pt x="1046108" y="98501"/>
                      <a:pt x="1046108" y="97254"/>
                      <a:pt x="1048602" y="97254"/>
                    </a:cubicBezTo>
                    <a:cubicBezTo>
                      <a:pt x="1049226" y="98501"/>
                      <a:pt x="1049849" y="99748"/>
                      <a:pt x="1050472" y="100995"/>
                    </a:cubicBezTo>
                    <a:cubicBezTo>
                      <a:pt x="1047355" y="100372"/>
                      <a:pt x="1046108" y="102242"/>
                      <a:pt x="1042991" y="102242"/>
                    </a:cubicBezTo>
                    <a:cubicBezTo>
                      <a:pt x="1041744" y="97254"/>
                      <a:pt x="1038004" y="99748"/>
                      <a:pt x="1035510" y="98501"/>
                    </a:cubicBezTo>
                    <a:cubicBezTo>
                      <a:pt x="1035510" y="98501"/>
                      <a:pt x="1034887" y="98501"/>
                      <a:pt x="1034887" y="97878"/>
                    </a:cubicBezTo>
                    <a:cubicBezTo>
                      <a:pt x="1036134" y="97878"/>
                      <a:pt x="1036757" y="98501"/>
                      <a:pt x="1038627" y="98501"/>
                    </a:cubicBezTo>
                    <a:close/>
                    <a:moveTo>
                      <a:pt x="1019301" y="98501"/>
                    </a:moveTo>
                    <a:cubicBezTo>
                      <a:pt x="1019925" y="98501"/>
                      <a:pt x="1020548" y="98501"/>
                      <a:pt x="1021171" y="99125"/>
                    </a:cubicBezTo>
                    <a:cubicBezTo>
                      <a:pt x="1021171" y="100372"/>
                      <a:pt x="1021171" y="100995"/>
                      <a:pt x="1021795" y="102865"/>
                    </a:cubicBezTo>
                    <a:cubicBezTo>
                      <a:pt x="1026159" y="104112"/>
                      <a:pt x="1028029" y="109099"/>
                      <a:pt x="1034887" y="107853"/>
                    </a:cubicBezTo>
                    <a:cubicBezTo>
                      <a:pt x="1034263" y="112217"/>
                      <a:pt x="1036757" y="112217"/>
                      <a:pt x="1038627" y="112840"/>
                    </a:cubicBezTo>
                    <a:cubicBezTo>
                      <a:pt x="1042368" y="114710"/>
                      <a:pt x="1047355" y="117204"/>
                      <a:pt x="1051719" y="116581"/>
                    </a:cubicBezTo>
                    <a:cubicBezTo>
                      <a:pt x="1051719" y="122815"/>
                      <a:pt x="1062317" y="119074"/>
                      <a:pt x="1061694" y="125309"/>
                    </a:cubicBezTo>
                    <a:cubicBezTo>
                      <a:pt x="1062941" y="125309"/>
                      <a:pt x="1064188" y="125309"/>
                      <a:pt x="1065435" y="125309"/>
                    </a:cubicBezTo>
                    <a:cubicBezTo>
                      <a:pt x="1067305" y="125309"/>
                      <a:pt x="1067305" y="127802"/>
                      <a:pt x="1067928" y="127802"/>
                    </a:cubicBezTo>
                    <a:cubicBezTo>
                      <a:pt x="1069175" y="127802"/>
                      <a:pt x="1069799" y="125932"/>
                      <a:pt x="1070422" y="126555"/>
                    </a:cubicBezTo>
                    <a:cubicBezTo>
                      <a:pt x="1071045" y="126555"/>
                      <a:pt x="1072292" y="128426"/>
                      <a:pt x="1072916" y="129049"/>
                    </a:cubicBezTo>
                    <a:cubicBezTo>
                      <a:pt x="1073539" y="129673"/>
                      <a:pt x="1072292" y="131543"/>
                      <a:pt x="1072916" y="131543"/>
                    </a:cubicBezTo>
                    <a:cubicBezTo>
                      <a:pt x="1073539" y="132166"/>
                      <a:pt x="1076033" y="130919"/>
                      <a:pt x="1076656" y="131543"/>
                    </a:cubicBezTo>
                    <a:cubicBezTo>
                      <a:pt x="1076656" y="131543"/>
                      <a:pt x="1077903" y="134037"/>
                      <a:pt x="1077903" y="134037"/>
                    </a:cubicBezTo>
                    <a:cubicBezTo>
                      <a:pt x="1077903" y="134037"/>
                      <a:pt x="1076656" y="134037"/>
                      <a:pt x="1076656" y="134037"/>
                    </a:cubicBezTo>
                    <a:cubicBezTo>
                      <a:pt x="1076656" y="134037"/>
                      <a:pt x="1079150" y="139024"/>
                      <a:pt x="1079150" y="139024"/>
                    </a:cubicBezTo>
                    <a:cubicBezTo>
                      <a:pt x="1079150" y="139024"/>
                      <a:pt x="1077903" y="139024"/>
                      <a:pt x="1077903" y="139024"/>
                    </a:cubicBezTo>
                    <a:cubicBezTo>
                      <a:pt x="1077280" y="139647"/>
                      <a:pt x="1078527" y="143388"/>
                      <a:pt x="1077903" y="144011"/>
                    </a:cubicBezTo>
                    <a:cubicBezTo>
                      <a:pt x="1079773" y="145882"/>
                      <a:pt x="1081644" y="148375"/>
                      <a:pt x="1082891" y="150246"/>
                    </a:cubicBezTo>
                    <a:cubicBezTo>
                      <a:pt x="1079150" y="151492"/>
                      <a:pt x="1085384" y="152116"/>
                      <a:pt x="1085384" y="153986"/>
                    </a:cubicBezTo>
                    <a:cubicBezTo>
                      <a:pt x="1083514" y="153986"/>
                      <a:pt x="1084137" y="155856"/>
                      <a:pt x="1084137" y="157727"/>
                    </a:cubicBezTo>
                    <a:cubicBezTo>
                      <a:pt x="1082267" y="157103"/>
                      <a:pt x="1081020" y="155233"/>
                      <a:pt x="1078527" y="155233"/>
                    </a:cubicBezTo>
                    <a:cubicBezTo>
                      <a:pt x="1078527" y="151492"/>
                      <a:pt x="1074163" y="151492"/>
                      <a:pt x="1073539" y="148999"/>
                    </a:cubicBezTo>
                    <a:cubicBezTo>
                      <a:pt x="1069799" y="150246"/>
                      <a:pt x="1070422" y="147128"/>
                      <a:pt x="1067305" y="147752"/>
                    </a:cubicBezTo>
                    <a:cubicBezTo>
                      <a:pt x="1066682" y="145258"/>
                      <a:pt x="1064811" y="144635"/>
                      <a:pt x="1063564" y="144011"/>
                    </a:cubicBezTo>
                    <a:cubicBezTo>
                      <a:pt x="1063564" y="144011"/>
                      <a:pt x="1062317" y="144011"/>
                      <a:pt x="1062317" y="144011"/>
                    </a:cubicBezTo>
                    <a:cubicBezTo>
                      <a:pt x="1061694" y="144011"/>
                      <a:pt x="1062941" y="141518"/>
                      <a:pt x="1062317" y="141518"/>
                    </a:cubicBezTo>
                    <a:cubicBezTo>
                      <a:pt x="1061071" y="140894"/>
                      <a:pt x="1059824" y="142141"/>
                      <a:pt x="1058577" y="141518"/>
                    </a:cubicBezTo>
                    <a:cubicBezTo>
                      <a:pt x="1056707" y="134660"/>
                      <a:pt x="1048602" y="134660"/>
                      <a:pt x="1046732" y="127179"/>
                    </a:cubicBezTo>
                    <a:cubicBezTo>
                      <a:pt x="1042368" y="127179"/>
                      <a:pt x="1042368" y="122815"/>
                      <a:pt x="1038004" y="123438"/>
                    </a:cubicBezTo>
                    <a:cubicBezTo>
                      <a:pt x="1037380" y="120945"/>
                      <a:pt x="1035510" y="119074"/>
                      <a:pt x="1034263" y="117204"/>
                    </a:cubicBezTo>
                    <a:cubicBezTo>
                      <a:pt x="1028029" y="115334"/>
                      <a:pt x="1026159" y="109099"/>
                      <a:pt x="1017431" y="109723"/>
                    </a:cubicBezTo>
                    <a:cubicBezTo>
                      <a:pt x="1017431" y="103489"/>
                      <a:pt x="1011820" y="103489"/>
                      <a:pt x="1011197" y="98501"/>
                    </a:cubicBezTo>
                    <a:cubicBezTo>
                      <a:pt x="1011820" y="99125"/>
                      <a:pt x="1012443" y="99125"/>
                      <a:pt x="1013067" y="99748"/>
                    </a:cubicBezTo>
                    <a:cubicBezTo>
                      <a:pt x="1015561" y="100995"/>
                      <a:pt x="1017431" y="98501"/>
                      <a:pt x="1019301" y="98501"/>
                    </a:cubicBezTo>
                    <a:close/>
                    <a:moveTo>
                      <a:pt x="394005" y="788633"/>
                    </a:moveTo>
                    <a:cubicBezTo>
                      <a:pt x="392758" y="787386"/>
                      <a:pt x="389018" y="788010"/>
                      <a:pt x="390265" y="784893"/>
                    </a:cubicBezTo>
                    <a:cubicBezTo>
                      <a:pt x="390888" y="786140"/>
                      <a:pt x="394628" y="784893"/>
                      <a:pt x="394005" y="788633"/>
                    </a:cubicBezTo>
                    <a:close/>
                    <a:moveTo>
                      <a:pt x="1483753" y="489389"/>
                    </a:moveTo>
                    <a:cubicBezTo>
                      <a:pt x="1483753" y="489389"/>
                      <a:pt x="1482506" y="489389"/>
                      <a:pt x="1482506" y="489389"/>
                    </a:cubicBezTo>
                    <a:cubicBezTo>
                      <a:pt x="1482506" y="490013"/>
                      <a:pt x="1483130" y="491883"/>
                      <a:pt x="1482506" y="491883"/>
                    </a:cubicBezTo>
                    <a:cubicBezTo>
                      <a:pt x="1481260" y="493130"/>
                      <a:pt x="1481260" y="499364"/>
                      <a:pt x="1480013" y="501858"/>
                    </a:cubicBezTo>
                    <a:cubicBezTo>
                      <a:pt x="1480013" y="502481"/>
                      <a:pt x="1480636" y="504351"/>
                      <a:pt x="1480013" y="504351"/>
                    </a:cubicBezTo>
                    <a:cubicBezTo>
                      <a:pt x="1480013" y="504351"/>
                      <a:pt x="1478766" y="504351"/>
                      <a:pt x="1478766" y="504351"/>
                    </a:cubicBezTo>
                    <a:cubicBezTo>
                      <a:pt x="1478142" y="506222"/>
                      <a:pt x="1480013" y="506222"/>
                      <a:pt x="1480013" y="506845"/>
                    </a:cubicBezTo>
                    <a:cubicBezTo>
                      <a:pt x="1480013" y="507468"/>
                      <a:pt x="1478766" y="508715"/>
                      <a:pt x="1478766" y="509339"/>
                    </a:cubicBezTo>
                    <a:cubicBezTo>
                      <a:pt x="1478766" y="510586"/>
                      <a:pt x="1479389" y="512456"/>
                      <a:pt x="1478766" y="513079"/>
                    </a:cubicBezTo>
                    <a:cubicBezTo>
                      <a:pt x="1478766" y="513079"/>
                      <a:pt x="1477519" y="513079"/>
                      <a:pt x="1477519" y="513079"/>
                    </a:cubicBezTo>
                    <a:cubicBezTo>
                      <a:pt x="1477519" y="514326"/>
                      <a:pt x="1478142" y="518690"/>
                      <a:pt x="1477519" y="519313"/>
                    </a:cubicBezTo>
                    <a:cubicBezTo>
                      <a:pt x="1476272" y="519937"/>
                      <a:pt x="1476896" y="521807"/>
                      <a:pt x="1476272" y="524301"/>
                    </a:cubicBezTo>
                    <a:cubicBezTo>
                      <a:pt x="1475649" y="525548"/>
                      <a:pt x="1476272" y="526795"/>
                      <a:pt x="1476272" y="528041"/>
                    </a:cubicBezTo>
                    <a:cubicBezTo>
                      <a:pt x="1475649" y="531159"/>
                      <a:pt x="1475649" y="536146"/>
                      <a:pt x="1475025" y="542380"/>
                    </a:cubicBezTo>
                    <a:cubicBezTo>
                      <a:pt x="1475025" y="544251"/>
                      <a:pt x="1475025" y="543627"/>
                      <a:pt x="1473778" y="544874"/>
                    </a:cubicBezTo>
                    <a:cubicBezTo>
                      <a:pt x="1473778" y="544874"/>
                      <a:pt x="1471908" y="546744"/>
                      <a:pt x="1472532" y="547368"/>
                    </a:cubicBezTo>
                    <a:cubicBezTo>
                      <a:pt x="1472532" y="547368"/>
                      <a:pt x="1475025" y="547991"/>
                      <a:pt x="1473778" y="548615"/>
                    </a:cubicBezTo>
                    <a:cubicBezTo>
                      <a:pt x="1471908" y="550485"/>
                      <a:pt x="1474402" y="549861"/>
                      <a:pt x="1475025" y="551108"/>
                    </a:cubicBezTo>
                    <a:cubicBezTo>
                      <a:pt x="1475649" y="552978"/>
                      <a:pt x="1474402" y="556096"/>
                      <a:pt x="1476272" y="557343"/>
                    </a:cubicBezTo>
                    <a:cubicBezTo>
                      <a:pt x="1476272" y="559836"/>
                      <a:pt x="1475649" y="561706"/>
                      <a:pt x="1473778" y="562330"/>
                    </a:cubicBezTo>
                    <a:cubicBezTo>
                      <a:pt x="1477519" y="567317"/>
                      <a:pt x="1472532" y="573552"/>
                      <a:pt x="1473778" y="580409"/>
                    </a:cubicBezTo>
                    <a:cubicBezTo>
                      <a:pt x="1469414" y="581656"/>
                      <a:pt x="1470661" y="587890"/>
                      <a:pt x="1468791" y="590384"/>
                    </a:cubicBezTo>
                    <a:cubicBezTo>
                      <a:pt x="1467544" y="594125"/>
                      <a:pt x="1471285" y="592878"/>
                      <a:pt x="1471285" y="595371"/>
                    </a:cubicBezTo>
                    <a:cubicBezTo>
                      <a:pt x="1470661" y="604099"/>
                      <a:pt x="1470038" y="613451"/>
                      <a:pt x="1466297" y="619685"/>
                    </a:cubicBezTo>
                    <a:cubicBezTo>
                      <a:pt x="1460063" y="617815"/>
                      <a:pt x="1460687" y="623426"/>
                      <a:pt x="1456323" y="623426"/>
                    </a:cubicBezTo>
                    <a:cubicBezTo>
                      <a:pt x="1455699" y="626543"/>
                      <a:pt x="1456323" y="628413"/>
                      <a:pt x="1458816" y="628413"/>
                    </a:cubicBezTo>
                    <a:cubicBezTo>
                      <a:pt x="1458193" y="630907"/>
                      <a:pt x="1455699" y="631530"/>
                      <a:pt x="1452582" y="632154"/>
                    </a:cubicBezTo>
                    <a:cubicBezTo>
                      <a:pt x="1452582" y="635271"/>
                      <a:pt x="1450088" y="635894"/>
                      <a:pt x="1451335" y="639635"/>
                    </a:cubicBezTo>
                    <a:cubicBezTo>
                      <a:pt x="1445724" y="640258"/>
                      <a:pt x="1446348" y="646492"/>
                      <a:pt x="1442607" y="648363"/>
                    </a:cubicBezTo>
                    <a:cubicBezTo>
                      <a:pt x="1440113" y="649609"/>
                      <a:pt x="1440737" y="645869"/>
                      <a:pt x="1440113" y="645869"/>
                    </a:cubicBezTo>
                    <a:cubicBezTo>
                      <a:pt x="1439490" y="645869"/>
                      <a:pt x="1437620" y="648363"/>
                      <a:pt x="1437620" y="645869"/>
                    </a:cubicBezTo>
                    <a:cubicBezTo>
                      <a:pt x="1435750" y="647116"/>
                      <a:pt x="1435126" y="649609"/>
                      <a:pt x="1432632" y="649609"/>
                    </a:cubicBezTo>
                    <a:cubicBezTo>
                      <a:pt x="1432632" y="655220"/>
                      <a:pt x="1429515" y="657714"/>
                      <a:pt x="1427645" y="661455"/>
                    </a:cubicBezTo>
                    <a:cubicBezTo>
                      <a:pt x="1428892" y="665195"/>
                      <a:pt x="1424528" y="663948"/>
                      <a:pt x="1422658" y="663948"/>
                    </a:cubicBezTo>
                    <a:cubicBezTo>
                      <a:pt x="1422034" y="661455"/>
                      <a:pt x="1423281" y="660831"/>
                      <a:pt x="1423904" y="658961"/>
                    </a:cubicBezTo>
                    <a:cubicBezTo>
                      <a:pt x="1418917" y="657091"/>
                      <a:pt x="1420164" y="662078"/>
                      <a:pt x="1420164" y="665195"/>
                    </a:cubicBezTo>
                    <a:cubicBezTo>
                      <a:pt x="1417047" y="667689"/>
                      <a:pt x="1412683" y="669559"/>
                      <a:pt x="1410189" y="672676"/>
                    </a:cubicBezTo>
                    <a:cubicBezTo>
                      <a:pt x="1409566" y="673300"/>
                      <a:pt x="1408942" y="672676"/>
                      <a:pt x="1408942" y="673923"/>
                    </a:cubicBezTo>
                    <a:cubicBezTo>
                      <a:pt x="1408942" y="677040"/>
                      <a:pt x="1405202" y="672676"/>
                      <a:pt x="1403955" y="675170"/>
                    </a:cubicBezTo>
                    <a:cubicBezTo>
                      <a:pt x="1403331" y="679534"/>
                      <a:pt x="1406449" y="678910"/>
                      <a:pt x="1403955" y="681404"/>
                    </a:cubicBezTo>
                    <a:cubicBezTo>
                      <a:pt x="1398344" y="679534"/>
                      <a:pt x="1393980" y="682028"/>
                      <a:pt x="1392110" y="687638"/>
                    </a:cubicBezTo>
                    <a:cubicBezTo>
                      <a:pt x="1388993" y="687638"/>
                      <a:pt x="1388993" y="685768"/>
                      <a:pt x="1385875" y="687638"/>
                    </a:cubicBezTo>
                    <a:cubicBezTo>
                      <a:pt x="1384005" y="688885"/>
                      <a:pt x="1382758" y="689509"/>
                      <a:pt x="1384629" y="686392"/>
                    </a:cubicBezTo>
                    <a:cubicBezTo>
                      <a:pt x="1382135" y="686392"/>
                      <a:pt x="1381512" y="688885"/>
                      <a:pt x="1382135" y="691379"/>
                    </a:cubicBezTo>
                    <a:cubicBezTo>
                      <a:pt x="1379641" y="691379"/>
                      <a:pt x="1379018" y="692626"/>
                      <a:pt x="1378394" y="693873"/>
                    </a:cubicBezTo>
                    <a:cubicBezTo>
                      <a:pt x="1372783" y="690756"/>
                      <a:pt x="1370913" y="696990"/>
                      <a:pt x="1366549" y="698860"/>
                    </a:cubicBezTo>
                    <a:cubicBezTo>
                      <a:pt x="1364056" y="698860"/>
                      <a:pt x="1364056" y="697613"/>
                      <a:pt x="1361562" y="697613"/>
                    </a:cubicBezTo>
                    <a:cubicBezTo>
                      <a:pt x="1357821" y="697613"/>
                      <a:pt x="1353457" y="700730"/>
                      <a:pt x="1351587" y="698860"/>
                    </a:cubicBezTo>
                    <a:cubicBezTo>
                      <a:pt x="1352210" y="703224"/>
                      <a:pt x="1350340" y="705094"/>
                      <a:pt x="1349093" y="707588"/>
                    </a:cubicBezTo>
                    <a:cubicBezTo>
                      <a:pt x="1345353" y="707588"/>
                      <a:pt x="1347846" y="704471"/>
                      <a:pt x="1347846" y="703848"/>
                    </a:cubicBezTo>
                    <a:cubicBezTo>
                      <a:pt x="1347846" y="703224"/>
                      <a:pt x="1344729" y="704471"/>
                      <a:pt x="1345353" y="702601"/>
                    </a:cubicBezTo>
                    <a:cubicBezTo>
                      <a:pt x="1345353" y="702601"/>
                      <a:pt x="1347223" y="701977"/>
                      <a:pt x="1346600" y="701354"/>
                    </a:cubicBezTo>
                    <a:cubicBezTo>
                      <a:pt x="1341612" y="700107"/>
                      <a:pt x="1344729" y="706341"/>
                      <a:pt x="1340365" y="705094"/>
                    </a:cubicBezTo>
                    <a:cubicBezTo>
                      <a:pt x="1340365" y="706965"/>
                      <a:pt x="1340365" y="708211"/>
                      <a:pt x="1340365" y="710082"/>
                    </a:cubicBezTo>
                    <a:cubicBezTo>
                      <a:pt x="1331637" y="711329"/>
                      <a:pt x="1325403" y="708835"/>
                      <a:pt x="1322286" y="716316"/>
                    </a:cubicBezTo>
                    <a:cubicBezTo>
                      <a:pt x="1317922" y="710705"/>
                      <a:pt x="1314805" y="718186"/>
                      <a:pt x="1313558" y="722550"/>
                    </a:cubicBezTo>
                    <a:cubicBezTo>
                      <a:pt x="1311064" y="721927"/>
                      <a:pt x="1310441" y="720057"/>
                      <a:pt x="1308571" y="718810"/>
                    </a:cubicBezTo>
                    <a:cubicBezTo>
                      <a:pt x="1306700" y="719433"/>
                      <a:pt x="1307324" y="721927"/>
                      <a:pt x="1307324" y="723797"/>
                    </a:cubicBezTo>
                    <a:cubicBezTo>
                      <a:pt x="1305453" y="721927"/>
                      <a:pt x="1299843" y="723174"/>
                      <a:pt x="1303583" y="720057"/>
                    </a:cubicBezTo>
                    <a:cubicBezTo>
                      <a:pt x="1300466" y="721927"/>
                      <a:pt x="1296726" y="722550"/>
                      <a:pt x="1297349" y="727538"/>
                    </a:cubicBezTo>
                    <a:cubicBezTo>
                      <a:pt x="1293608" y="726914"/>
                      <a:pt x="1292362" y="728785"/>
                      <a:pt x="1289868" y="728785"/>
                    </a:cubicBezTo>
                    <a:cubicBezTo>
                      <a:pt x="1287998" y="730031"/>
                      <a:pt x="1287374" y="731902"/>
                      <a:pt x="1286127" y="733772"/>
                    </a:cubicBezTo>
                    <a:cubicBezTo>
                      <a:pt x="1283010" y="732525"/>
                      <a:pt x="1282387" y="733772"/>
                      <a:pt x="1279893" y="731278"/>
                    </a:cubicBezTo>
                    <a:cubicBezTo>
                      <a:pt x="1274282" y="733772"/>
                      <a:pt x="1268048" y="735642"/>
                      <a:pt x="1264307" y="733772"/>
                    </a:cubicBezTo>
                    <a:cubicBezTo>
                      <a:pt x="1264307" y="735642"/>
                      <a:pt x="1263684" y="738759"/>
                      <a:pt x="1265554" y="738759"/>
                    </a:cubicBezTo>
                    <a:cubicBezTo>
                      <a:pt x="1263061" y="742500"/>
                      <a:pt x="1261814" y="735019"/>
                      <a:pt x="1258073" y="738759"/>
                    </a:cubicBezTo>
                    <a:cubicBezTo>
                      <a:pt x="1258073" y="737512"/>
                      <a:pt x="1259320" y="737512"/>
                      <a:pt x="1259320" y="736266"/>
                    </a:cubicBezTo>
                    <a:cubicBezTo>
                      <a:pt x="1256826" y="736266"/>
                      <a:pt x="1256826" y="739383"/>
                      <a:pt x="1256826" y="742500"/>
                    </a:cubicBezTo>
                    <a:cubicBezTo>
                      <a:pt x="1254333" y="742500"/>
                      <a:pt x="1251215" y="741876"/>
                      <a:pt x="1249345" y="743747"/>
                    </a:cubicBezTo>
                    <a:cubicBezTo>
                      <a:pt x="1247475" y="745617"/>
                      <a:pt x="1248098" y="745617"/>
                      <a:pt x="1245605" y="746240"/>
                    </a:cubicBezTo>
                    <a:cubicBezTo>
                      <a:pt x="1244358" y="746240"/>
                      <a:pt x="1244358" y="747487"/>
                      <a:pt x="1244358" y="747487"/>
                    </a:cubicBezTo>
                    <a:cubicBezTo>
                      <a:pt x="1239994" y="748734"/>
                      <a:pt x="1234383" y="747487"/>
                      <a:pt x="1232513" y="751228"/>
                    </a:cubicBezTo>
                    <a:cubicBezTo>
                      <a:pt x="1230642" y="749358"/>
                      <a:pt x="1231889" y="746864"/>
                      <a:pt x="1232513" y="744994"/>
                    </a:cubicBezTo>
                    <a:cubicBezTo>
                      <a:pt x="1228149" y="747487"/>
                      <a:pt x="1223161" y="749358"/>
                      <a:pt x="1220668" y="753722"/>
                    </a:cubicBezTo>
                    <a:cubicBezTo>
                      <a:pt x="1219421" y="753098"/>
                      <a:pt x="1215680" y="750604"/>
                      <a:pt x="1216927" y="754968"/>
                    </a:cubicBezTo>
                    <a:cubicBezTo>
                      <a:pt x="1215057" y="753722"/>
                      <a:pt x="1211940" y="753722"/>
                      <a:pt x="1214433" y="751228"/>
                    </a:cubicBezTo>
                    <a:cubicBezTo>
                      <a:pt x="1211316" y="751851"/>
                      <a:pt x="1210693" y="755592"/>
                      <a:pt x="1208199" y="756215"/>
                    </a:cubicBezTo>
                    <a:cubicBezTo>
                      <a:pt x="1201965" y="756839"/>
                      <a:pt x="1197601" y="755592"/>
                      <a:pt x="1193860" y="753722"/>
                    </a:cubicBezTo>
                    <a:cubicBezTo>
                      <a:pt x="1192613" y="755592"/>
                      <a:pt x="1185756" y="763696"/>
                      <a:pt x="1188873" y="757462"/>
                    </a:cubicBezTo>
                    <a:cubicBezTo>
                      <a:pt x="1186379" y="758086"/>
                      <a:pt x="1185756" y="759956"/>
                      <a:pt x="1182639" y="759956"/>
                    </a:cubicBezTo>
                    <a:cubicBezTo>
                      <a:pt x="1182639" y="758709"/>
                      <a:pt x="1180768" y="759332"/>
                      <a:pt x="1180145" y="758709"/>
                    </a:cubicBezTo>
                    <a:cubicBezTo>
                      <a:pt x="1180145" y="758709"/>
                      <a:pt x="1178275" y="757462"/>
                      <a:pt x="1178898" y="757462"/>
                    </a:cubicBezTo>
                    <a:cubicBezTo>
                      <a:pt x="1178275" y="757462"/>
                      <a:pt x="1176404" y="759956"/>
                      <a:pt x="1176404" y="759956"/>
                    </a:cubicBezTo>
                    <a:cubicBezTo>
                      <a:pt x="1173911" y="759332"/>
                      <a:pt x="1174534" y="756839"/>
                      <a:pt x="1171417" y="757462"/>
                    </a:cubicBezTo>
                    <a:cubicBezTo>
                      <a:pt x="1166430" y="758709"/>
                      <a:pt x="1172040" y="762449"/>
                      <a:pt x="1168923" y="764943"/>
                    </a:cubicBezTo>
                    <a:cubicBezTo>
                      <a:pt x="1165806" y="764943"/>
                      <a:pt x="1165183" y="763073"/>
                      <a:pt x="1163936" y="761203"/>
                    </a:cubicBezTo>
                    <a:cubicBezTo>
                      <a:pt x="1162066" y="761826"/>
                      <a:pt x="1161442" y="763073"/>
                      <a:pt x="1161442" y="764943"/>
                    </a:cubicBezTo>
                    <a:cubicBezTo>
                      <a:pt x="1158948" y="764320"/>
                      <a:pt x="1158948" y="761203"/>
                      <a:pt x="1156455" y="761203"/>
                    </a:cubicBezTo>
                    <a:cubicBezTo>
                      <a:pt x="1155831" y="761826"/>
                      <a:pt x="1155208" y="761826"/>
                      <a:pt x="1153961" y="762449"/>
                    </a:cubicBezTo>
                    <a:cubicBezTo>
                      <a:pt x="1153338" y="762449"/>
                      <a:pt x="1151467" y="761826"/>
                      <a:pt x="1151467" y="762449"/>
                    </a:cubicBezTo>
                    <a:cubicBezTo>
                      <a:pt x="1148974" y="765567"/>
                      <a:pt x="1150221" y="761203"/>
                      <a:pt x="1146480" y="762449"/>
                    </a:cubicBezTo>
                    <a:cubicBezTo>
                      <a:pt x="1145233" y="763073"/>
                      <a:pt x="1143363" y="764320"/>
                      <a:pt x="1142739" y="764943"/>
                    </a:cubicBezTo>
                    <a:cubicBezTo>
                      <a:pt x="1141493" y="766190"/>
                      <a:pt x="1139622" y="766813"/>
                      <a:pt x="1138999" y="769931"/>
                    </a:cubicBezTo>
                    <a:cubicBezTo>
                      <a:pt x="1136505" y="769931"/>
                      <a:pt x="1136505" y="766813"/>
                      <a:pt x="1136505" y="763696"/>
                    </a:cubicBezTo>
                    <a:cubicBezTo>
                      <a:pt x="1134011" y="763073"/>
                      <a:pt x="1134011" y="765567"/>
                      <a:pt x="1134011" y="767437"/>
                    </a:cubicBezTo>
                    <a:cubicBezTo>
                      <a:pt x="1132141" y="766190"/>
                      <a:pt x="1130271" y="768684"/>
                      <a:pt x="1130271" y="768684"/>
                    </a:cubicBezTo>
                    <a:cubicBezTo>
                      <a:pt x="1128401" y="768684"/>
                      <a:pt x="1128401" y="766190"/>
                      <a:pt x="1126530" y="766190"/>
                    </a:cubicBezTo>
                    <a:cubicBezTo>
                      <a:pt x="1123413" y="766190"/>
                      <a:pt x="1119049" y="768060"/>
                      <a:pt x="1116556" y="766190"/>
                    </a:cubicBezTo>
                    <a:cubicBezTo>
                      <a:pt x="1113438" y="767437"/>
                      <a:pt x="1112815" y="769931"/>
                      <a:pt x="1111568" y="772424"/>
                    </a:cubicBezTo>
                    <a:cubicBezTo>
                      <a:pt x="1109698" y="773048"/>
                      <a:pt x="1104710" y="771177"/>
                      <a:pt x="1105334" y="773671"/>
                    </a:cubicBezTo>
                    <a:cubicBezTo>
                      <a:pt x="1103464" y="773048"/>
                      <a:pt x="1105334" y="772424"/>
                      <a:pt x="1105334" y="771177"/>
                    </a:cubicBezTo>
                    <a:cubicBezTo>
                      <a:pt x="1102840" y="773048"/>
                      <a:pt x="1097853" y="771177"/>
                      <a:pt x="1095359" y="773671"/>
                    </a:cubicBezTo>
                    <a:cubicBezTo>
                      <a:pt x="1094112" y="774918"/>
                      <a:pt x="1094112" y="773671"/>
                      <a:pt x="1091619" y="773671"/>
                    </a:cubicBezTo>
                    <a:cubicBezTo>
                      <a:pt x="1089748" y="773671"/>
                      <a:pt x="1089125" y="774918"/>
                      <a:pt x="1087878" y="774918"/>
                    </a:cubicBezTo>
                    <a:cubicBezTo>
                      <a:pt x="1084761" y="774295"/>
                      <a:pt x="1082267" y="773671"/>
                      <a:pt x="1080397" y="772424"/>
                    </a:cubicBezTo>
                    <a:cubicBezTo>
                      <a:pt x="1076656" y="773671"/>
                      <a:pt x="1079150" y="774295"/>
                      <a:pt x="1079150" y="777412"/>
                    </a:cubicBezTo>
                    <a:cubicBezTo>
                      <a:pt x="1077903" y="776165"/>
                      <a:pt x="1076656" y="778659"/>
                      <a:pt x="1076656" y="778659"/>
                    </a:cubicBezTo>
                    <a:cubicBezTo>
                      <a:pt x="1075409" y="778659"/>
                      <a:pt x="1075409" y="776788"/>
                      <a:pt x="1074163" y="777412"/>
                    </a:cubicBezTo>
                    <a:cubicBezTo>
                      <a:pt x="1071669" y="778035"/>
                      <a:pt x="1070422" y="781776"/>
                      <a:pt x="1069175" y="776165"/>
                    </a:cubicBezTo>
                    <a:cubicBezTo>
                      <a:pt x="1067305" y="776788"/>
                      <a:pt x="1066682" y="778035"/>
                      <a:pt x="1066682" y="779905"/>
                    </a:cubicBezTo>
                    <a:cubicBezTo>
                      <a:pt x="1061694" y="781152"/>
                      <a:pt x="1064811" y="774918"/>
                      <a:pt x="1060447" y="776165"/>
                    </a:cubicBezTo>
                    <a:cubicBezTo>
                      <a:pt x="1056707" y="778035"/>
                      <a:pt x="1062317" y="781152"/>
                      <a:pt x="1059200" y="782399"/>
                    </a:cubicBezTo>
                    <a:cubicBezTo>
                      <a:pt x="1054836" y="783646"/>
                      <a:pt x="1056707" y="779282"/>
                      <a:pt x="1054213" y="778659"/>
                    </a:cubicBezTo>
                    <a:cubicBezTo>
                      <a:pt x="1051719" y="779282"/>
                      <a:pt x="1051719" y="781776"/>
                      <a:pt x="1050472" y="783646"/>
                    </a:cubicBezTo>
                    <a:cubicBezTo>
                      <a:pt x="1045485" y="782399"/>
                      <a:pt x="1046732" y="786763"/>
                      <a:pt x="1042991" y="786140"/>
                    </a:cubicBezTo>
                    <a:cubicBezTo>
                      <a:pt x="1043615" y="784269"/>
                      <a:pt x="1044862" y="783646"/>
                      <a:pt x="1046732" y="783646"/>
                    </a:cubicBezTo>
                    <a:cubicBezTo>
                      <a:pt x="1045485" y="781776"/>
                      <a:pt x="1046108" y="781776"/>
                      <a:pt x="1046732" y="779905"/>
                    </a:cubicBezTo>
                    <a:cubicBezTo>
                      <a:pt x="1042991" y="779905"/>
                      <a:pt x="1042991" y="783646"/>
                      <a:pt x="1041744" y="786140"/>
                    </a:cubicBezTo>
                    <a:cubicBezTo>
                      <a:pt x="1039874" y="786140"/>
                      <a:pt x="1038004" y="786140"/>
                      <a:pt x="1038004" y="787386"/>
                    </a:cubicBezTo>
                    <a:cubicBezTo>
                      <a:pt x="1035510" y="786140"/>
                      <a:pt x="1032393" y="784893"/>
                      <a:pt x="1031770" y="782399"/>
                    </a:cubicBezTo>
                    <a:cubicBezTo>
                      <a:pt x="1026782" y="781776"/>
                      <a:pt x="1028652" y="781776"/>
                      <a:pt x="1023042" y="781152"/>
                    </a:cubicBezTo>
                    <a:cubicBezTo>
                      <a:pt x="1024912" y="777412"/>
                      <a:pt x="1022418" y="776165"/>
                      <a:pt x="1024289" y="773671"/>
                    </a:cubicBezTo>
                    <a:cubicBezTo>
                      <a:pt x="1021795" y="775541"/>
                      <a:pt x="1016807" y="774918"/>
                      <a:pt x="1014314" y="776165"/>
                    </a:cubicBezTo>
                    <a:cubicBezTo>
                      <a:pt x="1014937" y="773048"/>
                      <a:pt x="1014314" y="771177"/>
                      <a:pt x="1013067" y="769931"/>
                    </a:cubicBezTo>
                    <a:cubicBezTo>
                      <a:pt x="1011820" y="771177"/>
                      <a:pt x="1010573" y="772424"/>
                      <a:pt x="1009326" y="773671"/>
                    </a:cubicBezTo>
                    <a:cubicBezTo>
                      <a:pt x="1008079" y="772424"/>
                      <a:pt x="1005586" y="771801"/>
                      <a:pt x="1003092" y="772424"/>
                    </a:cubicBezTo>
                    <a:cubicBezTo>
                      <a:pt x="1003092" y="766190"/>
                      <a:pt x="993741" y="768684"/>
                      <a:pt x="991247" y="764943"/>
                    </a:cubicBezTo>
                    <a:cubicBezTo>
                      <a:pt x="989377" y="764320"/>
                      <a:pt x="988753" y="766190"/>
                      <a:pt x="988753" y="767437"/>
                    </a:cubicBezTo>
                    <a:cubicBezTo>
                      <a:pt x="986260" y="768060"/>
                      <a:pt x="985636" y="765567"/>
                      <a:pt x="983766" y="764943"/>
                    </a:cubicBezTo>
                    <a:cubicBezTo>
                      <a:pt x="981272" y="764320"/>
                      <a:pt x="980649" y="765567"/>
                      <a:pt x="977532" y="766190"/>
                    </a:cubicBezTo>
                    <a:cubicBezTo>
                      <a:pt x="978155" y="766190"/>
                      <a:pt x="976908" y="764320"/>
                      <a:pt x="976285" y="764943"/>
                    </a:cubicBezTo>
                    <a:cubicBezTo>
                      <a:pt x="975661" y="765567"/>
                      <a:pt x="975038" y="766190"/>
                      <a:pt x="973791" y="766190"/>
                    </a:cubicBezTo>
                    <a:cubicBezTo>
                      <a:pt x="973168" y="764320"/>
                      <a:pt x="971297" y="764320"/>
                      <a:pt x="971297" y="762449"/>
                    </a:cubicBezTo>
                    <a:cubicBezTo>
                      <a:pt x="968180" y="761826"/>
                      <a:pt x="968804" y="764943"/>
                      <a:pt x="965063" y="763696"/>
                    </a:cubicBezTo>
                    <a:cubicBezTo>
                      <a:pt x="963816" y="759956"/>
                      <a:pt x="967557" y="761203"/>
                      <a:pt x="967557" y="758709"/>
                    </a:cubicBezTo>
                    <a:cubicBezTo>
                      <a:pt x="965063" y="757462"/>
                      <a:pt x="964440" y="759956"/>
                      <a:pt x="963816" y="759956"/>
                    </a:cubicBezTo>
                    <a:cubicBezTo>
                      <a:pt x="963193" y="759956"/>
                      <a:pt x="961322" y="759332"/>
                      <a:pt x="961322" y="759956"/>
                    </a:cubicBezTo>
                    <a:cubicBezTo>
                      <a:pt x="960076" y="761826"/>
                      <a:pt x="957582" y="759332"/>
                      <a:pt x="951348" y="759956"/>
                    </a:cubicBezTo>
                    <a:cubicBezTo>
                      <a:pt x="951971" y="758086"/>
                      <a:pt x="950101" y="757462"/>
                      <a:pt x="950101" y="756215"/>
                    </a:cubicBezTo>
                    <a:cubicBezTo>
                      <a:pt x="948231" y="758086"/>
                      <a:pt x="945737" y="757462"/>
                      <a:pt x="943867" y="756215"/>
                    </a:cubicBezTo>
                    <a:cubicBezTo>
                      <a:pt x="940749" y="754345"/>
                      <a:pt x="942620" y="757462"/>
                      <a:pt x="938879" y="756215"/>
                    </a:cubicBezTo>
                    <a:cubicBezTo>
                      <a:pt x="938256" y="756215"/>
                      <a:pt x="938879" y="754968"/>
                      <a:pt x="937632" y="754968"/>
                    </a:cubicBezTo>
                    <a:cubicBezTo>
                      <a:pt x="937632" y="754968"/>
                      <a:pt x="931398" y="751228"/>
                      <a:pt x="930151" y="754968"/>
                    </a:cubicBezTo>
                    <a:cubicBezTo>
                      <a:pt x="928281" y="754345"/>
                      <a:pt x="927658" y="753098"/>
                      <a:pt x="927658" y="751228"/>
                    </a:cubicBezTo>
                    <a:cubicBezTo>
                      <a:pt x="925164" y="751851"/>
                      <a:pt x="924540" y="750604"/>
                      <a:pt x="922670" y="749981"/>
                    </a:cubicBezTo>
                    <a:cubicBezTo>
                      <a:pt x="922047" y="751851"/>
                      <a:pt x="923917" y="752475"/>
                      <a:pt x="925164" y="752475"/>
                    </a:cubicBezTo>
                    <a:cubicBezTo>
                      <a:pt x="923917" y="754968"/>
                      <a:pt x="918306" y="751851"/>
                      <a:pt x="916436" y="751228"/>
                    </a:cubicBezTo>
                    <a:cubicBezTo>
                      <a:pt x="916436" y="748734"/>
                      <a:pt x="918306" y="748734"/>
                      <a:pt x="917683" y="746240"/>
                    </a:cubicBezTo>
                    <a:cubicBezTo>
                      <a:pt x="913942" y="745617"/>
                      <a:pt x="915189" y="748734"/>
                      <a:pt x="913942" y="749981"/>
                    </a:cubicBezTo>
                    <a:cubicBezTo>
                      <a:pt x="911448" y="749981"/>
                      <a:pt x="913319" y="745617"/>
                      <a:pt x="912695" y="743747"/>
                    </a:cubicBezTo>
                    <a:cubicBezTo>
                      <a:pt x="908331" y="746864"/>
                      <a:pt x="903344" y="739383"/>
                      <a:pt x="898357" y="743747"/>
                    </a:cubicBezTo>
                    <a:cubicBezTo>
                      <a:pt x="898357" y="743747"/>
                      <a:pt x="897110" y="746240"/>
                      <a:pt x="897110" y="746240"/>
                    </a:cubicBezTo>
                    <a:cubicBezTo>
                      <a:pt x="893369" y="745617"/>
                      <a:pt x="893369" y="739383"/>
                      <a:pt x="888382" y="741253"/>
                    </a:cubicBezTo>
                    <a:cubicBezTo>
                      <a:pt x="890252" y="735642"/>
                      <a:pt x="882147" y="739383"/>
                      <a:pt x="883394" y="735019"/>
                    </a:cubicBezTo>
                    <a:cubicBezTo>
                      <a:pt x="876537" y="736889"/>
                      <a:pt x="872796" y="735642"/>
                      <a:pt x="865315" y="735019"/>
                    </a:cubicBezTo>
                    <a:cubicBezTo>
                      <a:pt x="864691" y="731902"/>
                      <a:pt x="867809" y="733148"/>
                      <a:pt x="867809" y="731278"/>
                    </a:cubicBezTo>
                    <a:cubicBezTo>
                      <a:pt x="867185" y="730031"/>
                      <a:pt x="865315" y="730655"/>
                      <a:pt x="865315" y="728785"/>
                    </a:cubicBezTo>
                    <a:cubicBezTo>
                      <a:pt x="863445" y="731278"/>
                      <a:pt x="858457" y="730655"/>
                      <a:pt x="856587" y="732525"/>
                    </a:cubicBezTo>
                    <a:cubicBezTo>
                      <a:pt x="854717" y="731278"/>
                      <a:pt x="854093" y="729408"/>
                      <a:pt x="852846" y="727538"/>
                    </a:cubicBezTo>
                    <a:cubicBezTo>
                      <a:pt x="851600" y="728161"/>
                      <a:pt x="850353" y="728785"/>
                      <a:pt x="850353" y="727538"/>
                    </a:cubicBezTo>
                    <a:cubicBezTo>
                      <a:pt x="846612" y="726914"/>
                      <a:pt x="847859" y="730031"/>
                      <a:pt x="845365" y="730031"/>
                    </a:cubicBezTo>
                    <a:cubicBezTo>
                      <a:pt x="843495" y="730031"/>
                      <a:pt x="834767" y="723797"/>
                      <a:pt x="832273" y="730031"/>
                    </a:cubicBezTo>
                    <a:cubicBezTo>
                      <a:pt x="831027" y="728785"/>
                      <a:pt x="830403" y="727538"/>
                      <a:pt x="829780" y="726291"/>
                    </a:cubicBezTo>
                    <a:cubicBezTo>
                      <a:pt x="826039" y="725044"/>
                      <a:pt x="827286" y="730031"/>
                      <a:pt x="823545" y="728785"/>
                    </a:cubicBezTo>
                    <a:cubicBezTo>
                      <a:pt x="822922" y="724421"/>
                      <a:pt x="819805" y="726291"/>
                      <a:pt x="814817" y="725044"/>
                    </a:cubicBezTo>
                    <a:cubicBezTo>
                      <a:pt x="814194" y="725044"/>
                      <a:pt x="814194" y="722550"/>
                      <a:pt x="813571" y="722550"/>
                    </a:cubicBezTo>
                    <a:cubicBezTo>
                      <a:pt x="812947" y="721927"/>
                      <a:pt x="811700" y="722550"/>
                      <a:pt x="811077" y="722550"/>
                    </a:cubicBezTo>
                    <a:cubicBezTo>
                      <a:pt x="810453" y="722550"/>
                      <a:pt x="809830" y="721303"/>
                      <a:pt x="809830" y="721303"/>
                    </a:cubicBezTo>
                    <a:cubicBezTo>
                      <a:pt x="804219" y="720057"/>
                      <a:pt x="796738" y="721927"/>
                      <a:pt x="791751" y="721303"/>
                    </a:cubicBezTo>
                    <a:cubicBezTo>
                      <a:pt x="791751" y="721303"/>
                      <a:pt x="791127" y="719433"/>
                      <a:pt x="790504" y="720057"/>
                    </a:cubicBezTo>
                    <a:cubicBezTo>
                      <a:pt x="788634" y="722550"/>
                      <a:pt x="789880" y="720057"/>
                      <a:pt x="786763" y="718810"/>
                    </a:cubicBezTo>
                    <a:cubicBezTo>
                      <a:pt x="783023" y="717563"/>
                      <a:pt x="784270" y="722550"/>
                      <a:pt x="780529" y="721303"/>
                    </a:cubicBezTo>
                    <a:cubicBezTo>
                      <a:pt x="778035" y="721303"/>
                      <a:pt x="778035" y="720057"/>
                      <a:pt x="776788" y="718810"/>
                    </a:cubicBezTo>
                    <a:cubicBezTo>
                      <a:pt x="775542" y="718186"/>
                      <a:pt x="774295" y="717563"/>
                      <a:pt x="774295" y="716316"/>
                    </a:cubicBezTo>
                    <a:cubicBezTo>
                      <a:pt x="771801" y="716939"/>
                      <a:pt x="771178" y="715693"/>
                      <a:pt x="769307" y="715069"/>
                    </a:cubicBezTo>
                    <a:cubicBezTo>
                      <a:pt x="764943" y="716316"/>
                      <a:pt x="763073" y="720057"/>
                      <a:pt x="760579" y="722550"/>
                    </a:cubicBezTo>
                    <a:cubicBezTo>
                      <a:pt x="756839" y="721927"/>
                      <a:pt x="756839" y="717563"/>
                      <a:pt x="753098" y="717563"/>
                    </a:cubicBezTo>
                    <a:cubicBezTo>
                      <a:pt x="751228" y="718186"/>
                      <a:pt x="751851" y="721303"/>
                      <a:pt x="748111" y="720057"/>
                    </a:cubicBezTo>
                    <a:cubicBezTo>
                      <a:pt x="744994" y="720680"/>
                      <a:pt x="746241" y="717563"/>
                      <a:pt x="744370" y="717563"/>
                    </a:cubicBezTo>
                    <a:cubicBezTo>
                      <a:pt x="740630" y="716939"/>
                      <a:pt x="741877" y="720057"/>
                      <a:pt x="740630" y="721303"/>
                    </a:cubicBezTo>
                    <a:cubicBezTo>
                      <a:pt x="736889" y="719433"/>
                      <a:pt x="736889" y="721927"/>
                      <a:pt x="731902" y="721303"/>
                    </a:cubicBezTo>
                    <a:cubicBezTo>
                      <a:pt x="731902" y="720057"/>
                      <a:pt x="731902" y="718810"/>
                      <a:pt x="731902" y="717563"/>
                    </a:cubicBezTo>
                    <a:cubicBezTo>
                      <a:pt x="729408" y="715693"/>
                      <a:pt x="730032" y="720057"/>
                      <a:pt x="729408" y="720057"/>
                    </a:cubicBezTo>
                    <a:cubicBezTo>
                      <a:pt x="726291" y="720680"/>
                      <a:pt x="726291" y="717563"/>
                      <a:pt x="721927" y="720057"/>
                    </a:cubicBezTo>
                    <a:cubicBezTo>
                      <a:pt x="720057" y="721303"/>
                      <a:pt x="718810" y="723797"/>
                      <a:pt x="715693" y="723797"/>
                    </a:cubicBezTo>
                    <a:cubicBezTo>
                      <a:pt x="714446" y="722550"/>
                      <a:pt x="715069" y="720057"/>
                      <a:pt x="713199" y="720057"/>
                    </a:cubicBezTo>
                    <a:cubicBezTo>
                      <a:pt x="711329" y="721927"/>
                      <a:pt x="711329" y="723174"/>
                      <a:pt x="706965" y="721303"/>
                    </a:cubicBezTo>
                    <a:cubicBezTo>
                      <a:pt x="705095" y="721927"/>
                      <a:pt x="704471" y="723797"/>
                      <a:pt x="704471" y="726291"/>
                    </a:cubicBezTo>
                    <a:cubicBezTo>
                      <a:pt x="701977" y="726291"/>
                      <a:pt x="699484" y="726291"/>
                      <a:pt x="696990" y="726291"/>
                    </a:cubicBezTo>
                    <a:cubicBezTo>
                      <a:pt x="696990" y="724421"/>
                      <a:pt x="696990" y="722550"/>
                      <a:pt x="695743" y="722550"/>
                    </a:cubicBezTo>
                    <a:cubicBezTo>
                      <a:pt x="693873" y="723174"/>
                      <a:pt x="694496" y="725667"/>
                      <a:pt x="694496" y="727538"/>
                    </a:cubicBezTo>
                    <a:cubicBezTo>
                      <a:pt x="686392" y="726914"/>
                      <a:pt x="685145" y="724421"/>
                      <a:pt x="676417" y="726291"/>
                    </a:cubicBezTo>
                    <a:cubicBezTo>
                      <a:pt x="674547" y="726914"/>
                      <a:pt x="673923" y="728161"/>
                      <a:pt x="673923" y="730031"/>
                    </a:cubicBezTo>
                    <a:cubicBezTo>
                      <a:pt x="670183" y="729408"/>
                      <a:pt x="669559" y="726291"/>
                      <a:pt x="663948" y="727538"/>
                    </a:cubicBezTo>
                    <a:cubicBezTo>
                      <a:pt x="661455" y="728785"/>
                      <a:pt x="662078" y="733148"/>
                      <a:pt x="657714" y="732525"/>
                    </a:cubicBezTo>
                    <a:cubicBezTo>
                      <a:pt x="657091" y="731278"/>
                      <a:pt x="654597" y="731278"/>
                      <a:pt x="655220" y="728785"/>
                    </a:cubicBezTo>
                    <a:cubicBezTo>
                      <a:pt x="651480" y="728161"/>
                      <a:pt x="651480" y="731902"/>
                      <a:pt x="650233" y="733772"/>
                    </a:cubicBezTo>
                    <a:cubicBezTo>
                      <a:pt x="647739" y="733772"/>
                      <a:pt x="645246" y="733772"/>
                      <a:pt x="642752" y="735019"/>
                    </a:cubicBezTo>
                    <a:cubicBezTo>
                      <a:pt x="642129" y="735019"/>
                      <a:pt x="640258" y="737512"/>
                      <a:pt x="640258" y="737512"/>
                    </a:cubicBezTo>
                    <a:cubicBezTo>
                      <a:pt x="639011" y="737512"/>
                      <a:pt x="634647" y="736889"/>
                      <a:pt x="634024" y="737512"/>
                    </a:cubicBezTo>
                    <a:cubicBezTo>
                      <a:pt x="632777" y="738759"/>
                      <a:pt x="632777" y="737512"/>
                      <a:pt x="630283" y="737512"/>
                    </a:cubicBezTo>
                    <a:cubicBezTo>
                      <a:pt x="627790" y="737512"/>
                      <a:pt x="627790" y="738759"/>
                      <a:pt x="625296" y="738759"/>
                    </a:cubicBezTo>
                    <a:cubicBezTo>
                      <a:pt x="622179" y="740006"/>
                      <a:pt x="621555" y="742500"/>
                      <a:pt x="620309" y="744994"/>
                    </a:cubicBezTo>
                    <a:cubicBezTo>
                      <a:pt x="617192" y="745617"/>
                      <a:pt x="615321" y="744994"/>
                      <a:pt x="614074" y="743747"/>
                    </a:cubicBezTo>
                    <a:cubicBezTo>
                      <a:pt x="611581" y="746864"/>
                      <a:pt x="605346" y="746240"/>
                      <a:pt x="602229" y="748734"/>
                    </a:cubicBezTo>
                    <a:cubicBezTo>
                      <a:pt x="598489" y="749358"/>
                      <a:pt x="598489" y="745617"/>
                      <a:pt x="597242" y="743747"/>
                    </a:cubicBezTo>
                    <a:cubicBezTo>
                      <a:pt x="595372" y="744994"/>
                      <a:pt x="592878" y="745617"/>
                      <a:pt x="593501" y="748734"/>
                    </a:cubicBezTo>
                    <a:cubicBezTo>
                      <a:pt x="592254" y="748734"/>
                      <a:pt x="591008" y="748111"/>
                      <a:pt x="589761" y="748734"/>
                    </a:cubicBezTo>
                    <a:cubicBezTo>
                      <a:pt x="589137" y="748734"/>
                      <a:pt x="588514" y="749981"/>
                      <a:pt x="588514" y="749981"/>
                    </a:cubicBezTo>
                    <a:cubicBezTo>
                      <a:pt x="587267" y="749981"/>
                      <a:pt x="587267" y="748734"/>
                      <a:pt x="586020" y="748734"/>
                    </a:cubicBezTo>
                    <a:cubicBezTo>
                      <a:pt x="585397" y="748734"/>
                      <a:pt x="584150" y="749981"/>
                      <a:pt x="584773" y="749981"/>
                    </a:cubicBezTo>
                    <a:cubicBezTo>
                      <a:pt x="584773" y="749981"/>
                      <a:pt x="580409" y="747487"/>
                      <a:pt x="579786" y="748734"/>
                    </a:cubicBezTo>
                    <a:cubicBezTo>
                      <a:pt x="579786" y="748734"/>
                      <a:pt x="579786" y="749981"/>
                      <a:pt x="579786" y="749981"/>
                    </a:cubicBezTo>
                    <a:cubicBezTo>
                      <a:pt x="577292" y="750604"/>
                      <a:pt x="576045" y="746864"/>
                      <a:pt x="576045" y="751228"/>
                    </a:cubicBezTo>
                    <a:cubicBezTo>
                      <a:pt x="574799" y="751851"/>
                      <a:pt x="575422" y="748734"/>
                      <a:pt x="574799" y="748734"/>
                    </a:cubicBezTo>
                    <a:cubicBezTo>
                      <a:pt x="571058" y="746864"/>
                      <a:pt x="573552" y="752475"/>
                      <a:pt x="569811" y="751228"/>
                    </a:cubicBezTo>
                    <a:cubicBezTo>
                      <a:pt x="569188" y="749358"/>
                      <a:pt x="571058" y="748734"/>
                      <a:pt x="571058" y="747487"/>
                    </a:cubicBezTo>
                    <a:cubicBezTo>
                      <a:pt x="566694" y="747487"/>
                      <a:pt x="566694" y="751851"/>
                      <a:pt x="563577" y="752475"/>
                    </a:cubicBezTo>
                    <a:cubicBezTo>
                      <a:pt x="559213" y="753722"/>
                      <a:pt x="559836" y="750604"/>
                      <a:pt x="557343" y="749981"/>
                    </a:cubicBezTo>
                    <a:cubicBezTo>
                      <a:pt x="556096" y="751228"/>
                      <a:pt x="555472" y="752475"/>
                      <a:pt x="554849" y="753722"/>
                    </a:cubicBezTo>
                    <a:cubicBezTo>
                      <a:pt x="547991" y="754345"/>
                      <a:pt x="545498" y="751851"/>
                      <a:pt x="539263" y="753722"/>
                    </a:cubicBezTo>
                    <a:cubicBezTo>
                      <a:pt x="539887" y="750604"/>
                      <a:pt x="539263" y="748734"/>
                      <a:pt x="536770" y="748734"/>
                    </a:cubicBezTo>
                    <a:cubicBezTo>
                      <a:pt x="534276" y="748734"/>
                      <a:pt x="533652" y="751228"/>
                      <a:pt x="534276" y="753722"/>
                    </a:cubicBezTo>
                    <a:cubicBezTo>
                      <a:pt x="531782" y="753722"/>
                      <a:pt x="531159" y="754968"/>
                      <a:pt x="530535" y="756215"/>
                    </a:cubicBezTo>
                    <a:cubicBezTo>
                      <a:pt x="528042" y="755592"/>
                      <a:pt x="527418" y="753722"/>
                      <a:pt x="528042" y="751228"/>
                    </a:cubicBezTo>
                    <a:cubicBezTo>
                      <a:pt x="525548" y="749981"/>
                      <a:pt x="526171" y="753722"/>
                      <a:pt x="525548" y="753722"/>
                    </a:cubicBezTo>
                    <a:cubicBezTo>
                      <a:pt x="523678" y="754345"/>
                      <a:pt x="523054" y="752475"/>
                      <a:pt x="521807" y="752475"/>
                    </a:cubicBezTo>
                    <a:cubicBezTo>
                      <a:pt x="518067" y="752475"/>
                      <a:pt x="518690" y="754345"/>
                      <a:pt x="515573" y="751228"/>
                    </a:cubicBezTo>
                    <a:cubicBezTo>
                      <a:pt x="513079" y="751851"/>
                      <a:pt x="511209" y="753722"/>
                      <a:pt x="510586" y="756215"/>
                    </a:cubicBezTo>
                    <a:cubicBezTo>
                      <a:pt x="508715" y="756839"/>
                      <a:pt x="510586" y="753722"/>
                      <a:pt x="510586" y="753722"/>
                    </a:cubicBezTo>
                    <a:cubicBezTo>
                      <a:pt x="507469" y="754345"/>
                      <a:pt x="509339" y="755592"/>
                      <a:pt x="506845" y="757462"/>
                    </a:cubicBezTo>
                    <a:cubicBezTo>
                      <a:pt x="505598" y="758086"/>
                      <a:pt x="503728" y="758086"/>
                      <a:pt x="503105" y="758709"/>
                    </a:cubicBezTo>
                    <a:cubicBezTo>
                      <a:pt x="501858" y="759332"/>
                      <a:pt x="501234" y="759956"/>
                      <a:pt x="499364" y="759956"/>
                    </a:cubicBezTo>
                    <a:cubicBezTo>
                      <a:pt x="497494" y="755592"/>
                      <a:pt x="502481" y="756215"/>
                      <a:pt x="503105" y="754968"/>
                    </a:cubicBezTo>
                    <a:cubicBezTo>
                      <a:pt x="503105" y="754345"/>
                      <a:pt x="500611" y="752475"/>
                      <a:pt x="503105" y="752475"/>
                    </a:cubicBezTo>
                    <a:cubicBezTo>
                      <a:pt x="499987" y="748734"/>
                      <a:pt x="499987" y="759332"/>
                      <a:pt x="495623" y="758709"/>
                    </a:cubicBezTo>
                    <a:cubicBezTo>
                      <a:pt x="495000" y="756839"/>
                      <a:pt x="496870" y="756215"/>
                      <a:pt x="496870" y="754968"/>
                    </a:cubicBezTo>
                    <a:cubicBezTo>
                      <a:pt x="490636" y="753722"/>
                      <a:pt x="495000" y="761203"/>
                      <a:pt x="489389" y="757462"/>
                    </a:cubicBezTo>
                    <a:cubicBezTo>
                      <a:pt x="485649" y="756839"/>
                      <a:pt x="488142" y="762449"/>
                      <a:pt x="485649" y="762449"/>
                    </a:cubicBezTo>
                    <a:cubicBezTo>
                      <a:pt x="484402" y="763696"/>
                      <a:pt x="483155" y="763073"/>
                      <a:pt x="481908" y="762449"/>
                    </a:cubicBezTo>
                    <a:cubicBezTo>
                      <a:pt x="481285" y="762449"/>
                      <a:pt x="481285" y="759956"/>
                      <a:pt x="480661" y="759956"/>
                    </a:cubicBezTo>
                    <a:cubicBezTo>
                      <a:pt x="478791" y="759332"/>
                      <a:pt x="476297" y="760579"/>
                      <a:pt x="476921" y="756215"/>
                    </a:cubicBezTo>
                    <a:cubicBezTo>
                      <a:pt x="471933" y="756839"/>
                      <a:pt x="470686" y="761203"/>
                      <a:pt x="468193" y="763696"/>
                    </a:cubicBezTo>
                    <a:cubicBezTo>
                      <a:pt x="462582" y="763696"/>
                      <a:pt x="459465" y="767437"/>
                      <a:pt x="458218" y="771177"/>
                    </a:cubicBezTo>
                    <a:cubicBezTo>
                      <a:pt x="456971" y="770554"/>
                      <a:pt x="453854" y="771801"/>
                      <a:pt x="453230" y="771177"/>
                    </a:cubicBezTo>
                    <a:cubicBezTo>
                      <a:pt x="453230" y="771177"/>
                      <a:pt x="453230" y="769931"/>
                      <a:pt x="453230" y="769931"/>
                    </a:cubicBezTo>
                    <a:cubicBezTo>
                      <a:pt x="451984" y="769931"/>
                      <a:pt x="448867" y="773671"/>
                      <a:pt x="449490" y="768684"/>
                    </a:cubicBezTo>
                    <a:cubicBezTo>
                      <a:pt x="445749" y="771801"/>
                      <a:pt x="446373" y="767437"/>
                      <a:pt x="443256" y="767437"/>
                    </a:cubicBezTo>
                    <a:cubicBezTo>
                      <a:pt x="440139" y="767437"/>
                      <a:pt x="435151" y="770554"/>
                      <a:pt x="438268" y="766190"/>
                    </a:cubicBezTo>
                    <a:cubicBezTo>
                      <a:pt x="435151" y="767437"/>
                      <a:pt x="435151" y="771177"/>
                      <a:pt x="433281" y="773671"/>
                    </a:cubicBezTo>
                    <a:cubicBezTo>
                      <a:pt x="429540" y="774295"/>
                      <a:pt x="432034" y="769931"/>
                      <a:pt x="432034" y="769931"/>
                    </a:cubicBezTo>
                    <a:cubicBezTo>
                      <a:pt x="432034" y="769931"/>
                      <a:pt x="429540" y="769931"/>
                      <a:pt x="429540" y="769931"/>
                    </a:cubicBezTo>
                    <a:cubicBezTo>
                      <a:pt x="429540" y="768684"/>
                      <a:pt x="430787" y="768684"/>
                      <a:pt x="432034" y="768684"/>
                    </a:cubicBezTo>
                    <a:cubicBezTo>
                      <a:pt x="428917" y="764320"/>
                      <a:pt x="428293" y="773048"/>
                      <a:pt x="423306" y="771177"/>
                    </a:cubicBezTo>
                    <a:cubicBezTo>
                      <a:pt x="420812" y="773671"/>
                      <a:pt x="418319" y="776165"/>
                      <a:pt x="415825" y="778659"/>
                    </a:cubicBezTo>
                    <a:cubicBezTo>
                      <a:pt x="413955" y="777412"/>
                      <a:pt x="413955" y="774295"/>
                      <a:pt x="413331" y="772424"/>
                    </a:cubicBezTo>
                    <a:cubicBezTo>
                      <a:pt x="410838" y="771801"/>
                      <a:pt x="410214" y="773048"/>
                      <a:pt x="409591" y="773671"/>
                    </a:cubicBezTo>
                    <a:cubicBezTo>
                      <a:pt x="408967" y="774295"/>
                      <a:pt x="407720" y="776165"/>
                      <a:pt x="407097" y="776165"/>
                    </a:cubicBezTo>
                    <a:cubicBezTo>
                      <a:pt x="405227" y="776788"/>
                      <a:pt x="398992" y="776165"/>
                      <a:pt x="398369" y="778659"/>
                    </a:cubicBezTo>
                    <a:cubicBezTo>
                      <a:pt x="397746" y="779905"/>
                      <a:pt x="398992" y="781152"/>
                      <a:pt x="397122" y="781152"/>
                    </a:cubicBezTo>
                    <a:cubicBezTo>
                      <a:pt x="397122" y="781152"/>
                      <a:pt x="393382" y="782399"/>
                      <a:pt x="393382" y="782399"/>
                    </a:cubicBezTo>
                    <a:cubicBezTo>
                      <a:pt x="391511" y="784893"/>
                      <a:pt x="385901" y="782399"/>
                      <a:pt x="384654" y="786140"/>
                    </a:cubicBezTo>
                    <a:cubicBezTo>
                      <a:pt x="382783" y="786140"/>
                      <a:pt x="382783" y="784269"/>
                      <a:pt x="382160" y="783646"/>
                    </a:cubicBezTo>
                    <a:cubicBezTo>
                      <a:pt x="381537" y="783023"/>
                      <a:pt x="380290" y="782399"/>
                      <a:pt x="379666" y="781152"/>
                    </a:cubicBezTo>
                    <a:cubicBezTo>
                      <a:pt x="377173" y="782399"/>
                      <a:pt x="377796" y="786140"/>
                      <a:pt x="374679" y="786140"/>
                    </a:cubicBezTo>
                    <a:cubicBezTo>
                      <a:pt x="374679" y="787386"/>
                      <a:pt x="375926" y="786763"/>
                      <a:pt x="375926" y="786140"/>
                    </a:cubicBezTo>
                    <a:cubicBezTo>
                      <a:pt x="380290" y="789257"/>
                      <a:pt x="369691" y="787386"/>
                      <a:pt x="369691" y="789880"/>
                    </a:cubicBezTo>
                    <a:cubicBezTo>
                      <a:pt x="367198" y="789880"/>
                      <a:pt x="370315" y="788010"/>
                      <a:pt x="369691" y="787386"/>
                    </a:cubicBezTo>
                    <a:cubicBezTo>
                      <a:pt x="367821" y="786140"/>
                      <a:pt x="363457" y="788633"/>
                      <a:pt x="364704" y="783646"/>
                    </a:cubicBezTo>
                    <a:cubicBezTo>
                      <a:pt x="361587" y="783646"/>
                      <a:pt x="360964" y="785516"/>
                      <a:pt x="359717" y="787386"/>
                    </a:cubicBezTo>
                    <a:cubicBezTo>
                      <a:pt x="357223" y="787386"/>
                      <a:pt x="357223" y="786140"/>
                      <a:pt x="354729" y="786140"/>
                    </a:cubicBezTo>
                    <a:cubicBezTo>
                      <a:pt x="351612" y="786140"/>
                      <a:pt x="350989" y="790504"/>
                      <a:pt x="346001" y="788633"/>
                    </a:cubicBezTo>
                    <a:cubicBezTo>
                      <a:pt x="345378" y="788633"/>
                      <a:pt x="344131" y="787386"/>
                      <a:pt x="344754" y="787386"/>
                    </a:cubicBezTo>
                    <a:cubicBezTo>
                      <a:pt x="341637" y="787386"/>
                      <a:pt x="341014" y="791127"/>
                      <a:pt x="338520" y="789880"/>
                    </a:cubicBezTo>
                    <a:cubicBezTo>
                      <a:pt x="337897" y="781776"/>
                      <a:pt x="333533" y="784893"/>
                      <a:pt x="325428" y="784893"/>
                    </a:cubicBezTo>
                    <a:cubicBezTo>
                      <a:pt x="326052" y="782399"/>
                      <a:pt x="323558" y="782399"/>
                      <a:pt x="321688" y="782399"/>
                    </a:cubicBezTo>
                    <a:cubicBezTo>
                      <a:pt x="320441" y="780529"/>
                      <a:pt x="320441" y="777412"/>
                      <a:pt x="319194" y="776165"/>
                    </a:cubicBezTo>
                    <a:cubicBezTo>
                      <a:pt x="317324" y="776165"/>
                      <a:pt x="315453" y="776165"/>
                      <a:pt x="315453" y="777412"/>
                    </a:cubicBezTo>
                    <a:cubicBezTo>
                      <a:pt x="313583" y="775541"/>
                      <a:pt x="308596" y="774918"/>
                      <a:pt x="311713" y="772424"/>
                    </a:cubicBezTo>
                    <a:cubicBezTo>
                      <a:pt x="310466" y="772424"/>
                      <a:pt x="309219" y="772424"/>
                      <a:pt x="309219" y="771177"/>
                    </a:cubicBezTo>
                    <a:cubicBezTo>
                      <a:pt x="306725" y="771177"/>
                      <a:pt x="306725" y="773048"/>
                      <a:pt x="304232" y="772424"/>
                    </a:cubicBezTo>
                    <a:cubicBezTo>
                      <a:pt x="302985" y="772424"/>
                      <a:pt x="302985" y="774918"/>
                      <a:pt x="302985" y="776165"/>
                    </a:cubicBezTo>
                    <a:cubicBezTo>
                      <a:pt x="296751" y="775541"/>
                      <a:pt x="296127" y="769307"/>
                      <a:pt x="288646" y="769931"/>
                    </a:cubicBezTo>
                    <a:cubicBezTo>
                      <a:pt x="288023" y="766813"/>
                      <a:pt x="291140" y="767437"/>
                      <a:pt x="289893" y="763696"/>
                    </a:cubicBezTo>
                    <a:cubicBezTo>
                      <a:pt x="286776" y="764320"/>
                      <a:pt x="283659" y="765567"/>
                      <a:pt x="283659" y="768684"/>
                    </a:cubicBezTo>
                    <a:cubicBezTo>
                      <a:pt x="279918" y="768684"/>
                      <a:pt x="281788" y="762449"/>
                      <a:pt x="279918" y="761203"/>
                    </a:cubicBezTo>
                    <a:cubicBezTo>
                      <a:pt x="274931" y="762449"/>
                      <a:pt x="273684" y="762449"/>
                      <a:pt x="268073" y="761203"/>
                    </a:cubicBezTo>
                    <a:cubicBezTo>
                      <a:pt x="266826" y="760579"/>
                      <a:pt x="267450" y="758709"/>
                      <a:pt x="266826" y="757462"/>
                    </a:cubicBezTo>
                    <a:cubicBezTo>
                      <a:pt x="264956" y="754345"/>
                      <a:pt x="261839" y="754345"/>
                      <a:pt x="260592" y="751228"/>
                    </a:cubicBezTo>
                    <a:cubicBezTo>
                      <a:pt x="257475" y="750604"/>
                      <a:pt x="258098" y="753722"/>
                      <a:pt x="254358" y="752475"/>
                    </a:cubicBezTo>
                    <a:cubicBezTo>
                      <a:pt x="255605" y="748111"/>
                      <a:pt x="251241" y="749981"/>
                      <a:pt x="250617" y="747487"/>
                    </a:cubicBezTo>
                    <a:cubicBezTo>
                      <a:pt x="247500" y="749358"/>
                      <a:pt x="247500" y="752475"/>
                      <a:pt x="243136" y="748734"/>
                    </a:cubicBezTo>
                    <a:cubicBezTo>
                      <a:pt x="241889" y="747487"/>
                      <a:pt x="240642" y="747487"/>
                      <a:pt x="240642" y="744994"/>
                    </a:cubicBezTo>
                    <a:cubicBezTo>
                      <a:pt x="235655" y="747487"/>
                      <a:pt x="234408" y="741253"/>
                      <a:pt x="231914" y="740006"/>
                    </a:cubicBezTo>
                    <a:cubicBezTo>
                      <a:pt x="229421" y="738759"/>
                      <a:pt x="224433" y="740630"/>
                      <a:pt x="224433" y="736266"/>
                    </a:cubicBezTo>
                    <a:cubicBezTo>
                      <a:pt x="220693" y="738759"/>
                      <a:pt x="220069" y="735642"/>
                      <a:pt x="216952" y="732525"/>
                    </a:cubicBezTo>
                    <a:cubicBezTo>
                      <a:pt x="215705" y="731278"/>
                      <a:pt x="211965" y="731278"/>
                      <a:pt x="211965" y="727538"/>
                    </a:cubicBezTo>
                    <a:cubicBezTo>
                      <a:pt x="207601" y="728161"/>
                      <a:pt x="205107" y="726291"/>
                      <a:pt x="204484" y="723797"/>
                    </a:cubicBezTo>
                    <a:cubicBezTo>
                      <a:pt x="201990" y="723797"/>
                      <a:pt x="201990" y="725667"/>
                      <a:pt x="199496" y="725044"/>
                    </a:cubicBezTo>
                    <a:cubicBezTo>
                      <a:pt x="198249" y="720680"/>
                      <a:pt x="195132" y="718186"/>
                      <a:pt x="189521" y="718810"/>
                    </a:cubicBezTo>
                    <a:cubicBezTo>
                      <a:pt x="190145" y="716939"/>
                      <a:pt x="188275" y="712575"/>
                      <a:pt x="185781" y="712575"/>
                    </a:cubicBezTo>
                    <a:cubicBezTo>
                      <a:pt x="183287" y="712575"/>
                      <a:pt x="183287" y="708211"/>
                      <a:pt x="182040" y="707588"/>
                    </a:cubicBezTo>
                    <a:cubicBezTo>
                      <a:pt x="180793" y="706965"/>
                      <a:pt x="178300" y="708211"/>
                      <a:pt x="177053" y="707588"/>
                    </a:cubicBezTo>
                    <a:cubicBezTo>
                      <a:pt x="176429" y="707588"/>
                      <a:pt x="177676" y="705094"/>
                      <a:pt x="177053" y="705094"/>
                    </a:cubicBezTo>
                    <a:cubicBezTo>
                      <a:pt x="176429" y="704471"/>
                      <a:pt x="173936" y="705718"/>
                      <a:pt x="174559" y="703848"/>
                    </a:cubicBezTo>
                    <a:cubicBezTo>
                      <a:pt x="173312" y="703848"/>
                      <a:pt x="171442" y="704471"/>
                      <a:pt x="170819" y="705094"/>
                    </a:cubicBezTo>
                    <a:cubicBezTo>
                      <a:pt x="169572" y="706341"/>
                      <a:pt x="169572" y="705094"/>
                      <a:pt x="168325" y="703848"/>
                    </a:cubicBezTo>
                    <a:cubicBezTo>
                      <a:pt x="167078" y="701977"/>
                      <a:pt x="163338" y="698860"/>
                      <a:pt x="163338" y="695120"/>
                    </a:cubicBezTo>
                    <a:cubicBezTo>
                      <a:pt x="160220" y="693873"/>
                      <a:pt x="158350" y="691379"/>
                      <a:pt x="154610" y="691379"/>
                    </a:cubicBezTo>
                    <a:cubicBezTo>
                      <a:pt x="153986" y="689509"/>
                      <a:pt x="152739" y="688262"/>
                      <a:pt x="152116" y="686392"/>
                    </a:cubicBezTo>
                    <a:cubicBezTo>
                      <a:pt x="150869" y="685145"/>
                      <a:pt x="149622" y="683898"/>
                      <a:pt x="148375" y="682651"/>
                    </a:cubicBezTo>
                    <a:cubicBezTo>
                      <a:pt x="147128" y="682028"/>
                      <a:pt x="145258" y="681404"/>
                      <a:pt x="144635" y="680157"/>
                    </a:cubicBezTo>
                    <a:cubicBezTo>
                      <a:pt x="143388" y="678910"/>
                      <a:pt x="144011" y="677664"/>
                      <a:pt x="143388" y="676417"/>
                    </a:cubicBezTo>
                    <a:cubicBezTo>
                      <a:pt x="142141" y="675170"/>
                      <a:pt x="139647" y="676417"/>
                      <a:pt x="139647" y="673923"/>
                    </a:cubicBezTo>
                    <a:cubicBezTo>
                      <a:pt x="139647" y="672053"/>
                      <a:pt x="137777" y="673300"/>
                      <a:pt x="137154" y="672676"/>
                    </a:cubicBezTo>
                    <a:cubicBezTo>
                      <a:pt x="135283" y="670183"/>
                      <a:pt x="134037" y="667065"/>
                      <a:pt x="132166" y="665195"/>
                    </a:cubicBezTo>
                    <a:cubicBezTo>
                      <a:pt x="130919" y="666442"/>
                      <a:pt x="128426" y="665819"/>
                      <a:pt x="128426" y="667689"/>
                    </a:cubicBezTo>
                    <a:cubicBezTo>
                      <a:pt x="127179" y="667689"/>
                      <a:pt x="126555" y="665195"/>
                      <a:pt x="125932" y="665195"/>
                    </a:cubicBezTo>
                    <a:cubicBezTo>
                      <a:pt x="125309" y="665195"/>
                      <a:pt x="123438" y="665819"/>
                      <a:pt x="123438" y="665195"/>
                    </a:cubicBezTo>
                    <a:cubicBezTo>
                      <a:pt x="122815" y="664572"/>
                      <a:pt x="124062" y="663325"/>
                      <a:pt x="124685" y="663948"/>
                    </a:cubicBezTo>
                    <a:cubicBezTo>
                      <a:pt x="122815" y="662701"/>
                      <a:pt x="122815" y="661455"/>
                      <a:pt x="119698" y="661455"/>
                    </a:cubicBezTo>
                    <a:cubicBezTo>
                      <a:pt x="119698" y="659584"/>
                      <a:pt x="119698" y="658337"/>
                      <a:pt x="119698" y="656467"/>
                    </a:cubicBezTo>
                    <a:cubicBezTo>
                      <a:pt x="119074" y="654597"/>
                      <a:pt x="117827" y="657091"/>
                      <a:pt x="115957" y="656467"/>
                    </a:cubicBezTo>
                    <a:cubicBezTo>
                      <a:pt x="114710" y="655220"/>
                      <a:pt x="114710" y="653350"/>
                      <a:pt x="114710" y="651480"/>
                    </a:cubicBezTo>
                    <a:cubicBezTo>
                      <a:pt x="107229" y="650856"/>
                      <a:pt x="105982" y="643999"/>
                      <a:pt x="99125" y="642752"/>
                    </a:cubicBezTo>
                    <a:cubicBezTo>
                      <a:pt x="99125" y="640881"/>
                      <a:pt x="99125" y="639011"/>
                      <a:pt x="100372" y="639011"/>
                    </a:cubicBezTo>
                    <a:cubicBezTo>
                      <a:pt x="98501" y="636518"/>
                      <a:pt x="94761" y="635894"/>
                      <a:pt x="91644" y="635271"/>
                    </a:cubicBezTo>
                    <a:cubicBezTo>
                      <a:pt x="93514" y="627790"/>
                      <a:pt x="86033" y="629660"/>
                      <a:pt x="87903" y="622179"/>
                    </a:cubicBezTo>
                    <a:cubicBezTo>
                      <a:pt x="82916" y="622802"/>
                      <a:pt x="84162" y="622802"/>
                      <a:pt x="79175" y="622179"/>
                    </a:cubicBezTo>
                    <a:cubicBezTo>
                      <a:pt x="79175" y="619062"/>
                      <a:pt x="72941" y="616568"/>
                      <a:pt x="76681" y="614698"/>
                    </a:cubicBezTo>
                    <a:cubicBezTo>
                      <a:pt x="73564" y="610334"/>
                      <a:pt x="68577" y="607217"/>
                      <a:pt x="69200" y="599112"/>
                    </a:cubicBezTo>
                    <a:cubicBezTo>
                      <a:pt x="69200" y="596618"/>
                      <a:pt x="66707" y="595995"/>
                      <a:pt x="64213" y="596618"/>
                    </a:cubicBezTo>
                    <a:cubicBezTo>
                      <a:pt x="65460" y="589761"/>
                      <a:pt x="56108" y="588514"/>
                      <a:pt x="60472" y="582280"/>
                    </a:cubicBezTo>
                    <a:cubicBezTo>
                      <a:pt x="57979" y="582280"/>
                      <a:pt x="57979" y="584150"/>
                      <a:pt x="55485" y="583526"/>
                    </a:cubicBezTo>
                    <a:cubicBezTo>
                      <a:pt x="56108" y="581656"/>
                      <a:pt x="54238" y="581033"/>
                      <a:pt x="52991" y="581033"/>
                    </a:cubicBezTo>
                    <a:cubicBezTo>
                      <a:pt x="54238" y="578539"/>
                      <a:pt x="51744" y="577916"/>
                      <a:pt x="51744" y="577292"/>
                    </a:cubicBezTo>
                    <a:cubicBezTo>
                      <a:pt x="51744" y="576669"/>
                      <a:pt x="52368" y="574798"/>
                      <a:pt x="51744" y="574798"/>
                    </a:cubicBezTo>
                    <a:cubicBezTo>
                      <a:pt x="49251" y="572928"/>
                      <a:pt x="51744" y="566694"/>
                      <a:pt x="48004" y="564824"/>
                    </a:cubicBezTo>
                    <a:cubicBezTo>
                      <a:pt x="48627" y="562953"/>
                      <a:pt x="49874" y="561706"/>
                      <a:pt x="50497" y="559836"/>
                    </a:cubicBezTo>
                    <a:cubicBezTo>
                      <a:pt x="49874" y="557343"/>
                      <a:pt x="48004" y="555472"/>
                      <a:pt x="46757" y="553602"/>
                    </a:cubicBezTo>
                    <a:cubicBezTo>
                      <a:pt x="48004" y="551108"/>
                      <a:pt x="46757" y="545497"/>
                      <a:pt x="50497" y="544874"/>
                    </a:cubicBezTo>
                    <a:cubicBezTo>
                      <a:pt x="46757" y="532405"/>
                      <a:pt x="46757" y="524924"/>
                      <a:pt x="48004" y="514326"/>
                    </a:cubicBezTo>
                    <a:cubicBezTo>
                      <a:pt x="50497" y="514950"/>
                      <a:pt x="51121" y="513703"/>
                      <a:pt x="52991" y="513079"/>
                    </a:cubicBezTo>
                    <a:cubicBezTo>
                      <a:pt x="51744" y="510586"/>
                      <a:pt x="48627" y="510586"/>
                      <a:pt x="46757" y="509339"/>
                    </a:cubicBezTo>
                    <a:cubicBezTo>
                      <a:pt x="18703" y="506222"/>
                      <a:pt x="16832" y="505598"/>
                      <a:pt x="16832" y="502481"/>
                    </a:cubicBezTo>
                    <a:cubicBezTo>
                      <a:pt x="21820" y="503728"/>
                      <a:pt x="16832" y="501234"/>
                      <a:pt x="18079" y="498740"/>
                    </a:cubicBezTo>
                    <a:cubicBezTo>
                      <a:pt x="18079" y="498740"/>
                      <a:pt x="20573" y="497494"/>
                      <a:pt x="20573" y="497494"/>
                    </a:cubicBezTo>
                    <a:cubicBezTo>
                      <a:pt x="20573" y="497494"/>
                      <a:pt x="16209" y="488766"/>
                      <a:pt x="21820" y="490013"/>
                    </a:cubicBezTo>
                    <a:cubicBezTo>
                      <a:pt x="23067" y="485025"/>
                      <a:pt x="16832" y="488142"/>
                      <a:pt x="18079" y="483778"/>
                    </a:cubicBezTo>
                    <a:cubicBezTo>
                      <a:pt x="25560" y="482531"/>
                      <a:pt x="19326" y="473803"/>
                      <a:pt x="21820" y="468193"/>
                    </a:cubicBezTo>
                    <a:cubicBezTo>
                      <a:pt x="19326" y="470686"/>
                      <a:pt x="16209" y="470686"/>
                      <a:pt x="20573" y="468193"/>
                    </a:cubicBezTo>
                    <a:cubicBezTo>
                      <a:pt x="20573" y="465075"/>
                      <a:pt x="18079" y="464452"/>
                      <a:pt x="20573" y="461958"/>
                    </a:cubicBezTo>
                    <a:cubicBezTo>
                      <a:pt x="22443" y="459465"/>
                      <a:pt x="19326" y="459465"/>
                      <a:pt x="21820" y="456971"/>
                    </a:cubicBezTo>
                    <a:cubicBezTo>
                      <a:pt x="19950" y="455101"/>
                      <a:pt x="19950" y="456348"/>
                      <a:pt x="19326" y="451984"/>
                    </a:cubicBezTo>
                    <a:cubicBezTo>
                      <a:pt x="19326" y="451360"/>
                      <a:pt x="18703" y="450113"/>
                      <a:pt x="18079" y="449490"/>
                    </a:cubicBezTo>
                    <a:cubicBezTo>
                      <a:pt x="18079" y="449490"/>
                      <a:pt x="16832" y="447620"/>
                      <a:pt x="16832" y="448243"/>
                    </a:cubicBezTo>
                    <a:cubicBezTo>
                      <a:pt x="15586" y="442009"/>
                      <a:pt x="17456" y="433281"/>
                      <a:pt x="16832" y="426423"/>
                    </a:cubicBezTo>
                    <a:cubicBezTo>
                      <a:pt x="16832" y="423306"/>
                      <a:pt x="14962" y="421436"/>
                      <a:pt x="16832" y="417695"/>
                    </a:cubicBezTo>
                    <a:cubicBezTo>
                      <a:pt x="17456" y="413955"/>
                      <a:pt x="14339" y="415201"/>
                      <a:pt x="14339" y="412708"/>
                    </a:cubicBezTo>
                    <a:cubicBezTo>
                      <a:pt x="16209" y="408967"/>
                      <a:pt x="13092" y="407720"/>
                      <a:pt x="16832" y="406473"/>
                    </a:cubicBezTo>
                    <a:cubicBezTo>
                      <a:pt x="15586" y="405850"/>
                      <a:pt x="16209" y="403356"/>
                      <a:pt x="15586" y="402733"/>
                    </a:cubicBezTo>
                    <a:cubicBezTo>
                      <a:pt x="15586" y="402733"/>
                      <a:pt x="14339" y="402733"/>
                      <a:pt x="14339" y="402733"/>
                    </a:cubicBezTo>
                    <a:cubicBezTo>
                      <a:pt x="13715" y="399616"/>
                      <a:pt x="16832" y="400239"/>
                      <a:pt x="16832" y="398992"/>
                    </a:cubicBezTo>
                    <a:cubicBezTo>
                      <a:pt x="17456" y="396499"/>
                      <a:pt x="14962" y="396499"/>
                      <a:pt x="15586" y="394005"/>
                    </a:cubicBezTo>
                    <a:cubicBezTo>
                      <a:pt x="21196" y="394005"/>
                      <a:pt x="17456" y="384654"/>
                      <a:pt x="20573" y="382160"/>
                    </a:cubicBezTo>
                    <a:cubicBezTo>
                      <a:pt x="15586" y="376549"/>
                      <a:pt x="20573" y="374055"/>
                      <a:pt x="18079" y="366574"/>
                    </a:cubicBezTo>
                    <a:cubicBezTo>
                      <a:pt x="20573" y="367198"/>
                      <a:pt x="20573" y="364704"/>
                      <a:pt x="20573" y="362834"/>
                    </a:cubicBezTo>
                    <a:cubicBezTo>
                      <a:pt x="24314" y="361587"/>
                      <a:pt x="23690" y="364704"/>
                      <a:pt x="26807" y="364081"/>
                    </a:cubicBezTo>
                    <a:cubicBezTo>
                      <a:pt x="29301" y="363457"/>
                      <a:pt x="26807" y="357846"/>
                      <a:pt x="30548" y="361587"/>
                    </a:cubicBezTo>
                    <a:cubicBezTo>
                      <a:pt x="31171" y="357223"/>
                      <a:pt x="29301" y="354729"/>
                      <a:pt x="26807" y="354106"/>
                    </a:cubicBezTo>
                    <a:cubicBezTo>
                      <a:pt x="26807" y="351612"/>
                      <a:pt x="30548" y="346625"/>
                      <a:pt x="26807" y="345378"/>
                    </a:cubicBezTo>
                    <a:cubicBezTo>
                      <a:pt x="27431" y="342884"/>
                      <a:pt x="30548" y="342884"/>
                      <a:pt x="30548" y="340390"/>
                    </a:cubicBezTo>
                    <a:cubicBezTo>
                      <a:pt x="34912" y="339767"/>
                      <a:pt x="34288" y="344131"/>
                      <a:pt x="36782" y="345378"/>
                    </a:cubicBezTo>
                    <a:cubicBezTo>
                      <a:pt x="38652" y="345378"/>
                      <a:pt x="37406" y="342261"/>
                      <a:pt x="38029" y="341637"/>
                    </a:cubicBezTo>
                    <a:cubicBezTo>
                      <a:pt x="38652" y="341014"/>
                      <a:pt x="41146" y="342261"/>
                      <a:pt x="41770" y="341637"/>
                    </a:cubicBezTo>
                    <a:cubicBezTo>
                      <a:pt x="43640" y="340390"/>
                      <a:pt x="42393" y="336650"/>
                      <a:pt x="41770" y="334156"/>
                    </a:cubicBezTo>
                    <a:cubicBezTo>
                      <a:pt x="47380" y="336650"/>
                      <a:pt x="43640" y="329169"/>
                      <a:pt x="48004" y="330416"/>
                    </a:cubicBezTo>
                    <a:cubicBezTo>
                      <a:pt x="46134" y="327298"/>
                      <a:pt x="51121" y="325428"/>
                      <a:pt x="48004" y="325428"/>
                    </a:cubicBezTo>
                    <a:cubicBezTo>
                      <a:pt x="48627" y="322934"/>
                      <a:pt x="51121" y="322311"/>
                      <a:pt x="54238" y="321688"/>
                    </a:cubicBezTo>
                    <a:cubicBezTo>
                      <a:pt x="53615" y="318570"/>
                      <a:pt x="54861" y="316077"/>
                      <a:pt x="57979" y="316700"/>
                    </a:cubicBezTo>
                    <a:cubicBezTo>
                      <a:pt x="56732" y="314830"/>
                      <a:pt x="59225" y="312960"/>
                      <a:pt x="59225" y="312960"/>
                    </a:cubicBezTo>
                    <a:cubicBezTo>
                      <a:pt x="59225" y="310466"/>
                      <a:pt x="56108" y="308596"/>
                      <a:pt x="59225" y="305479"/>
                    </a:cubicBezTo>
                    <a:cubicBezTo>
                      <a:pt x="61719" y="302985"/>
                      <a:pt x="61096" y="305479"/>
                      <a:pt x="60472" y="300491"/>
                    </a:cubicBezTo>
                    <a:cubicBezTo>
                      <a:pt x="60472" y="299244"/>
                      <a:pt x="60472" y="297997"/>
                      <a:pt x="60472" y="296751"/>
                    </a:cubicBezTo>
                    <a:cubicBezTo>
                      <a:pt x="62966" y="296751"/>
                      <a:pt x="62966" y="294880"/>
                      <a:pt x="65460" y="295504"/>
                    </a:cubicBezTo>
                    <a:cubicBezTo>
                      <a:pt x="64836" y="294257"/>
                      <a:pt x="64213" y="293633"/>
                      <a:pt x="64213" y="291763"/>
                    </a:cubicBezTo>
                    <a:cubicBezTo>
                      <a:pt x="64213" y="291140"/>
                      <a:pt x="66707" y="291140"/>
                      <a:pt x="66707" y="290516"/>
                    </a:cubicBezTo>
                    <a:cubicBezTo>
                      <a:pt x="67330" y="289269"/>
                      <a:pt x="65460" y="289269"/>
                      <a:pt x="65460" y="289269"/>
                    </a:cubicBezTo>
                    <a:cubicBezTo>
                      <a:pt x="66083" y="284905"/>
                      <a:pt x="70447" y="283035"/>
                      <a:pt x="70447" y="277424"/>
                    </a:cubicBezTo>
                    <a:cubicBezTo>
                      <a:pt x="76058" y="276801"/>
                      <a:pt x="77305" y="272437"/>
                      <a:pt x="83539" y="272437"/>
                    </a:cubicBezTo>
                    <a:cubicBezTo>
                      <a:pt x="84786" y="269943"/>
                      <a:pt x="81045" y="269320"/>
                      <a:pt x="81045" y="268696"/>
                    </a:cubicBezTo>
                    <a:cubicBezTo>
                      <a:pt x="81045" y="265579"/>
                      <a:pt x="86033" y="263709"/>
                      <a:pt x="89773" y="263709"/>
                    </a:cubicBezTo>
                    <a:cubicBezTo>
                      <a:pt x="87903" y="261839"/>
                      <a:pt x="85409" y="261215"/>
                      <a:pt x="91020" y="261215"/>
                    </a:cubicBezTo>
                    <a:cubicBezTo>
                      <a:pt x="91020" y="259968"/>
                      <a:pt x="88526" y="259968"/>
                      <a:pt x="87280" y="259968"/>
                    </a:cubicBezTo>
                    <a:cubicBezTo>
                      <a:pt x="87903" y="257475"/>
                      <a:pt x="89773" y="255604"/>
                      <a:pt x="92267" y="254981"/>
                    </a:cubicBezTo>
                    <a:cubicBezTo>
                      <a:pt x="91020" y="250617"/>
                      <a:pt x="94137" y="249994"/>
                      <a:pt x="93514" y="246253"/>
                    </a:cubicBezTo>
                    <a:cubicBezTo>
                      <a:pt x="97878" y="246877"/>
                      <a:pt x="99748" y="245006"/>
                      <a:pt x="102242" y="243759"/>
                    </a:cubicBezTo>
                    <a:cubicBezTo>
                      <a:pt x="102242" y="242513"/>
                      <a:pt x="100372" y="242513"/>
                      <a:pt x="100995" y="241266"/>
                    </a:cubicBezTo>
                    <a:cubicBezTo>
                      <a:pt x="100995" y="240642"/>
                      <a:pt x="103489" y="240019"/>
                      <a:pt x="103489" y="240019"/>
                    </a:cubicBezTo>
                    <a:cubicBezTo>
                      <a:pt x="104112" y="238772"/>
                      <a:pt x="102242" y="239395"/>
                      <a:pt x="102242" y="238772"/>
                    </a:cubicBezTo>
                    <a:cubicBezTo>
                      <a:pt x="102242" y="237525"/>
                      <a:pt x="103489" y="238149"/>
                      <a:pt x="103489" y="237525"/>
                    </a:cubicBezTo>
                    <a:cubicBezTo>
                      <a:pt x="103489" y="236278"/>
                      <a:pt x="102865" y="233785"/>
                      <a:pt x="103489" y="232538"/>
                    </a:cubicBezTo>
                    <a:cubicBezTo>
                      <a:pt x="103489" y="233161"/>
                      <a:pt x="105982" y="229421"/>
                      <a:pt x="104736" y="226303"/>
                    </a:cubicBezTo>
                    <a:cubicBezTo>
                      <a:pt x="110970" y="226927"/>
                      <a:pt x="110970" y="221940"/>
                      <a:pt x="114710" y="221316"/>
                    </a:cubicBezTo>
                    <a:cubicBezTo>
                      <a:pt x="114087" y="216329"/>
                      <a:pt x="114087" y="217576"/>
                      <a:pt x="114710" y="212588"/>
                    </a:cubicBezTo>
                    <a:cubicBezTo>
                      <a:pt x="115334" y="211341"/>
                      <a:pt x="117827" y="211341"/>
                      <a:pt x="118451" y="210094"/>
                    </a:cubicBezTo>
                    <a:cubicBezTo>
                      <a:pt x="119698" y="208224"/>
                      <a:pt x="119074" y="204484"/>
                      <a:pt x="119698" y="203860"/>
                    </a:cubicBezTo>
                    <a:cubicBezTo>
                      <a:pt x="119698" y="203860"/>
                      <a:pt x="124685" y="202613"/>
                      <a:pt x="122191" y="198873"/>
                    </a:cubicBezTo>
                    <a:cubicBezTo>
                      <a:pt x="126555" y="198873"/>
                      <a:pt x="126555" y="195756"/>
                      <a:pt x="130919" y="196379"/>
                    </a:cubicBezTo>
                    <a:cubicBezTo>
                      <a:pt x="133413" y="195756"/>
                      <a:pt x="130919" y="190768"/>
                      <a:pt x="135907" y="192639"/>
                    </a:cubicBezTo>
                    <a:cubicBezTo>
                      <a:pt x="135283" y="191392"/>
                      <a:pt x="134660" y="190145"/>
                      <a:pt x="133413" y="190145"/>
                    </a:cubicBezTo>
                    <a:cubicBezTo>
                      <a:pt x="134037" y="188275"/>
                      <a:pt x="137154" y="188898"/>
                      <a:pt x="135907" y="185157"/>
                    </a:cubicBezTo>
                    <a:cubicBezTo>
                      <a:pt x="137777" y="186404"/>
                      <a:pt x="137777" y="185781"/>
                      <a:pt x="139647" y="185157"/>
                    </a:cubicBezTo>
                    <a:cubicBezTo>
                      <a:pt x="141518" y="183287"/>
                      <a:pt x="141518" y="180170"/>
                      <a:pt x="143388" y="178923"/>
                    </a:cubicBezTo>
                    <a:cubicBezTo>
                      <a:pt x="146505" y="178300"/>
                      <a:pt x="148999" y="177676"/>
                      <a:pt x="150869" y="176429"/>
                    </a:cubicBezTo>
                    <a:cubicBezTo>
                      <a:pt x="150246" y="175183"/>
                      <a:pt x="149622" y="174559"/>
                      <a:pt x="149622" y="172689"/>
                    </a:cubicBezTo>
                    <a:cubicBezTo>
                      <a:pt x="152739" y="171442"/>
                      <a:pt x="156480" y="170819"/>
                      <a:pt x="155856" y="166455"/>
                    </a:cubicBezTo>
                    <a:cubicBezTo>
                      <a:pt x="158974" y="168325"/>
                      <a:pt x="160844" y="163338"/>
                      <a:pt x="160844" y="166455"/>
                    </a:cubicBezTo>
                    <a:cubicBezTo>
                      <a:pt x="162714" y="165208"/>
                      <a:pt x="160844" y="165208"/>
                      <a:pt x="162091" y="162714"/>
                    </a:cubicBezTo>
                    <a:cubicBezTo>
                      <a:pt x="162714" y="161467"/>
                      <a:pt x="163961" y="160844"/>
                      <a:pt x="164584" y="160220"/>
                    </a:cubicBezTo>
                    <a:cubicBezTo>
                      <a:pt x="165208" y="159597"/>
                      <a:pt x="165831" y="158974"/>
                      <a:pt x="165831" y="157727"/>
                    </a:cubicBezTo>
                    <a:cubicBezTo>
                      <a:pt x="167078" y="157727"/>
                      <a:pt x="168325" y="157727"/>
                      <a:pt x="169572" y="157727"/>
                    </a:cubicBezTo>
                    <a:cubicBezTo>
                      <a:pt x="171442" y="157727"/>
                      <a:pt x="170195" y="155233"/>
                      <a:pt x="170819" y="153986"/>
                    </a:cubicBezTo>
                    <a:cubicBezTo>
                      <a:pt x="172066" y="152739"/>
                      <a:pt x="175806" y="153363"/>
                      <a:pt x="175806" y="150246"/>
                    </a:cubicBezTo>
                    <a:cubicBezTo>
                      <a:pt x="179547" y="150246"/>
                      <a:pt x="181417" y="147752"/>
                      <a:pt x="184534" y="147752"/>
                    </a:cubicBezTo>
                    <a:cubicBezTo>
                      <a:pt x="186404" y="147752"/>
                      <a:pt x="185157" y="145258"/>
                      <a:pt x="185781" y="144011"/>
                    </a:cubicBezTo>
                    <a:cubicBezTo>
                      <a:pt x="186404" y="143388"/>
                      <a:pt x="189521" y="144011"/>
                      <a:pt x="188275" y="141518"/>
                    </a:cubicBezTo>
                    <a:cubicBezTo>
                      <a:pt x="193262" y="140894"/>
                      <a:pt x="195756" y="140271"/>
                      <a:pt x="201367" y="137777"/>
                    </a:cubicBezTo>
                    <a:cubicBezTo>
                      <a:pt x="201990" y="134037"/>
                      <a:pt x="203237" y="130919"/>
                      <a:pt x="203860" y="127802"/>
                    </a:cubicBezTo>
                    <a:cubicBezTo>
                      <a:pt x="208848" y="127802"/>
                      <a:pt x="213835" y="130919"/>
                      <a:pt x="213835" y="124062"/>
                    </a:cubicBezTo>
                    <a:cubicBezTo>
                      <a:pt x="218822" y="127179"/>
                      <a:pt x="221940" y="123438"/>
                      <a:pt x="221316" y="117827"/>
                    </a:cubicBezTo>
                    <a:cubicBezTo>
                      <a:pt x="224433" y="119074"/>
                      <a:pt x="226927" y="114087"/>
                      <a:pt x="226304" y="119074"/>
                    </a:cubicBezTo>
                    <a:cubicBezTo>
                      <a:pt x="227550" y="118451"/>
                      <a:pt x="228174" y="115334"/>
                      <a:pt x="228797" y="117827"/>
                    </a:cubicBezTo>
                    <a:cubicBezTo>
                      <a:pt x="230668" y="117204"/>
                      <a:pt x="231914" y="115957"/>
                      <a:pt x="232538" y="114087"/>
                    </a:cubicBezTo>
                    <a:cubicBezTo>
                      <a:pt x="236278" y="114087"/>
                      <a:pt x="240642" y="114087"/>
                      <a:pt x="240019" y="110346"/>
                    </a:cubicBezTo>
                    <a:cubicBezTo>
                      <a:pt x="246253" y="111593"/>
                      <a:pt x="245630" y="105982"/>
                      <a:pt x="251864" y="106606"/>
                    </a:cubicBezTo>
                    <a:cubicBezTo>
                      <a:pt x="251864" y="105359"/>
                      <a:pt x="251864" y="104112"/>
                      <a:pt x="250617" y="104112"/>
                    </a:cubicBezTo>
                    <a:cubicBezTo>
                      <a:pt x="252487" y="101618"/>
                      <a:pt x="254358" y="102865"/>
                      <a:pt x="256851" y="101618"/>
                    </a:cubicBezTo>
                    <a:cubicBezTo>
                      <a:pt x="257475" y="101618"/>
                      <a:pt x="256851" y="100372"/>
                      <a:pt x="258098" y="100372"/>
                    </a:cubicBezTo>
                    <a:cubicBezTo>
                      <a:pt x="258722" y="100372"/>
                      <a:pt x="259969" y="100995"/>
                      <a:pt x="260592" y="100372"/>
                    </a:cubicBezTo>
                    <a:cubicBezTo>
                      <a:pt x="261215" y="100372"/>
                      <a:pt x="261839" y="97878"/>
                      <a:pt x="261839" y="97878"/>
                    </a:cubicBezTo>
                    <a:cubicBezTo>
                      <a:pt x="263086" y="97254"/>
                      <a:pt x="262462" y="99125"/>
                      <a:pt x="263086" y="99125"/>
                    </a:cubicBezTo>
                    <a:cubicBezTo>
                      <a:pt x="264333" y="99125"/>
                      <a:pt x="265579" y="97254"/>
                      <a:pt x="266826" y="99125"/>
                    </a:cubicBezTo>
                    <a:cubicBezTo>
                      <a:pt x="268696" y="94761"/>
                      <a:pt x="262462" y="97878"/>
                      <a:pt x="264333" y="94137"/>
                    </a:cubicBezTo>
                    <a:cubicBezTo>
                      <a:pt x="266826" y="96008"/>
                      <a:pt x="271814" y="94761"/>
                      <a:pt x="274307" y="92890"/>
                    </a:cubicBezTo>
                    <a:cubicBezTo>
                      <a:pt x="274307" y="92890"/>
                      <a:pt x="276178" y="91644"/>
                      <a:pt x="275554" y="91644"/>
                    </a:cubicBezTo>
                    <a:cubicBezTo>
                      <a:pt x="278671" y="91020"/>
                      <a:pt x="281788" y="94761"/>
                      <a:pt x="281788" y="90397"/>
                    </a:cubicBezTo>
                    <a:cubicBezTo>
                      <a:pt x="285529" y="89150"/>
                      <a:pt x="284282" y="94137"/>
                      <a:pt x="288023" y="92890"/>
                    </a:cubicBezTo>
                    <a:cubicBezTo>
                      <a:pt x="289893" y="93514"/>
                      <a:pt x="288646" y="89773"/>
                      <a:pt x="289270" y="89150"/>
                    </a:cubicBezTo>
                    <a:cubicBezTo>
                      <a:pt x="290516" y="87903"/>
                      <a:pt x="291763" y="90397"/>
                      <a:pt x="291763" y="90397"/>
                    </a:cubicBezTo>
                    <a:cubicBezTo>
                      <a:pt x="294257" y="90397"/>
                      <a:pt x="293010" y="88526"/>
                      <a:pt x="294257" y="85409"/>
                    </a:cubicBezTo>
                    <a:cubicBezTo>
                      <a:pt x="297998" y="86033"/>
                      <a:pt x="299244" y="83539"/>
                      <a:pt x="300491" y="81669"/>
                    </a:cubicBezTo>
                    <a:cubicBezTo>
                      <a:pt x="302361" y="81669"/>
                      <a:pt x="304232" y="81669"/>
                      <a:pt x="304232" y="80422"/>
                    </a:cubicBezTo>
                    <a:cubicBezTo>
                      <a:pt x="307972" y="81669"/>
                      <a:pt x="307349" y="79798"/>
                      <a:pt x="310466" y="81669"/>
                    </a:cubicBezTo>
                    <a:cubicBezTo>
                      <a:pt x="311713" y="80422"/>
                      <a:pt x="312336" y="79175"/>
                      <a:pt x="312960" y="77928"/>
                    </a:cubicBezTo>
                    <a:cubicBezTo>
                      <a:pt x="314830" y="77928"/>
                      <a:pt x="315453" y="83539"/>
                      <a:pt x="315453" y="77928"/>
                    </a:cubicBezTo>
                    <a:cubicBezTo>
                      <a:pt x="319817" y="81045"/>
                      <a:pt x="320441" y="74188"/>
                      <a:pt x="324181" y="77928"/>
                    </a:cubicBezTo>
                    <a:cubicBezTo>
                      <a:pt x="324181" y="74188"/>
                      <a:pt x="322311" y="75434"/>
                      <a:pt x="324181" y="72941"/>
                    </a:cubicBezTo>
                    <a:cubicBezTo>
                      <a:pt x="329169" y="73564"/>
                      <a:pt x="338520" y="70447"/>
                      <a:pt x="339767" y="75434"/>
                    </a:cubicBezTo>
                    <a:cubicBezTo>
                      <a:pt x="342261" y="74811"/>
                      <a:pt x="340390" y="69824"/>
                      <a:pt x="342261" y="69200"/>
                    </a:cubicBezTo>
                    <a:cubicBezTo>
                      <a:pt x="343508" y="69824"/>
                      <a:pt x="344131" y="70447"/>
                      <a:pt x="346001" y="70447"/>
                    </a:cubicBezTo>
                    <a:cubicBezTo>
                      <a:pt x="347248" y="70447"/>
                      <a:pt x="348495" y="67953"/>
                      <a:pt x="348495" y="70447"/>
                    </a:cubicBezTo>
                    <a:cubicBezTo>
                      <a:pt x="351612" y="70447"/>
                      <a:pt x="346625" y="67953"/>
                      <a:pt x="348495" y="65460"/>
                    </a:cubicBezTo>
                    <a:cubicBezTo>
                      <a:pt x="352236" y="67330"/>
                      <a:pt x="357223" y="69200"/>
                      <a:pt x="360340" y="65460"/>
                    </a:cubicBezTo>
                    <a:cubicBezTo>
                      <a:pt x="362834" y="64836"/>
                      <a:pt x="364704" y="66083"/>
                      <a:pt x="366574" y="66707"/>
                    </a:cubicBezTo>
                    <a:cubicBezTo>
                      <a:pt x="368445" y="67330"/>
                      <a:pt x="370315" y="66083"/>
                      <a:pt x="370315" y="67953"/>
                    </a:cubicBezTo>
                    <a:cubicBezTo>
                      <a:pt x="371562" y="67330"/>
                      <a:pt x="373432" y="62343"/>
                      <a:pt x="371562" y="62966"/>
                    </a:cubicBezTo>
                    <a:cubicBezTo>
                      <a:pt x="373432" y="61096"/>
                      <a:pt x="376549" y="61096"/>
                      <a:pt x="377796" y="59225"/>
                    </a:cubicBezTo>
                    <a:cubicBezTo>
                      <a:pt x="380913" y="62343"/>
                      <a:pt x="385277" y="56732"/>
                      <a:pt x="385277" y="61719"/>
                    </a:cubicBezTo>
                    <a:cubicBezTo>
                      <a:pt x="386524" y="61096"/>
                      <a:pt x="386524" y="58602"/>
                      <a:pt x="389018" y="59225"/>
                    </a:cubicBezTo>
                    <a:cubicBezTo>
                      <a:pt x="390265" y="56732"/>
                      <a:pt x="388394" y="52991"/>
                      <a:pt x="394005" y="52991"/>
                    </a:cubicBezTo>
                    <a:cubicBezTo>
                      <a:pt x="393382" y="54238"/>
                      <a:pt x="392758" y="54861"/>
                      <a:pt x="392758" y="56732"/>
                    </a:cubicBezTo>
                    <a:cubicBezTo>
                      <a:pt x="394005" y="56732"/>
                      <a:pt x="394005" y="54861"/>
                      <a:pt x="394005" y="54238"/>
                    </a:cubicBezTo>
                    <a:cubicBezTo>
                      <a:pt x="395252" y="54238"/>
                      <a:pt x="396499" y="54238"/>
                      <a:pt x="396499" y="52991"/>
                    </a:cubicBezTo>
                    <a:cubicBezTo>
                      <a:pt x="398992" y="52991"/>
                      <a:pt x="400863" y="53615"/>
                      <a:pt x="401486" y="55485"/>
                    </a:cubicBezTo>
                    <a:cubicBezTo>
                      <a:pt x="403980" y="51121"/>
                      <a:pt x="412084" y="51744"/>
                      <a:pt x="417072" y="50497"/>
                    </a:cubicBezTo>
                    <a:cubicBezTo>
                      <a:pt x="418319" y="50497"/>
                      <a:pt x="418319" y="49251"/>
                      <a:pt x="418319" y="48004"/>
                    </a:cubicBezTo>
                    <a:cubicBezTo>
                      <a:pt x="423306" y="46757"/>
                      <a:pt x="422683" y="51121"/>
                      <a:pt x="425800" y="51744"/>
                    </a:cubicBezTo>
                    <a:cubicBezTo>
                      <a:pt x="425800" y="49251"/>
                      <a:pt x="423930" y="49251"/>
                      <a:pt x="424553" y="46757"/>
                    </a:cubicBezTo>
                    <a:cubicBezTo>
                      <a:pt x="428293" y="46133"/>
                      <a:pt x="430787" y="49874"/>
                      <a:pt x="432034" y="45510"/>
                    </a:cubicBezTo>
                    <a:cubicBezTo>
                      <a:pt x="432657" y="46133"/>
                      <a:pt x="433904" y="46133"/>
                      <a:pt x="434528" y="46757"/>
                    </a:cubicBezTo>
                    <a:cubicBezTo>
                      <a:pt x="434528" y="46757"/>
                      <a:pt x="436398" y="48004"/>
                      <a:pt x="435775" y="48004"/>
                    </a:cubicBezTo>
                    <a:cubicBezTo>
                      <a:pt x="436398" y="48004"/>
                      <a:pt x="437021" y="46133"/>
                      <a:pt x="438268" y="46757"/>
                    </a:cubicBezTo>
                    <a:cubicBezTo>
                      <a:pt x="438892" y="46757"/>
                      <a:pt x="438268" y="48004"/>
                      <a:pt x="439515" y="48004"/>
                    </a:cubicBezTo>
                    <a:cubicBezTo>
                      <a:pt x="440762" y="48004"/>
                      <a:pt x="444503" y="47380"/>
                      <a:pt x="444503" y="45510"/>
                    </a:cubicBezTo>
                    <a:cubicBezTo>
                      <a:pt x="444503" y="43640"/>
                      <a:pt x="447620" y="46757"/>
                      <a:pt x="448243" y="41770"/>
                    </a:cubicBezTo>
                    <a:cubicBezTo>
                      <a:pt x="449490" y="41146"/>
                      <a:pt x="450737" y="40523"/>
                      <a:pt x="450737" y="39276"/>
                    </a:cubicBezTo>
                    <a:cubicBezTo>
                      <a:pt x="458218" y="38652"/>
                      <a:pt x="465076" y="39899"/>
                      <a:pt x="471310" y="40523"/>
                    </a:cubicBezTo>
                    <a:cubicBezTo>
                      <a:pt x="473804" y="39899"/>
                      <a:pt x="471933" y="34912"/>
                      <a:pt x="473804" y="34288"/>
                    </a:cubicBezTo>
                    <a:cubicBezTo>
                      <a:pt x="475050" y="34288"/>
                      <a:pt x="475050" y="36782"/>
                      <a:pt x="475050" y="38029"/>
                    </a:cubicBezTo>
                    <a:cubicBezTo>
                      <a:pt x="485025" y="27431"/>
                      <a:pt x="486895" y="25560"/>
                      <a:pt x="485025" y="25560"/>
                    </a:cubicBezTo>
                    <a:cubicBezTo>
                      <a:pt x="485025" y="22443"/>
                      <a:pt x="488142" y="27431"/>
                      <a:pt x="490013" y="24314"/>
                    </a:cubicBezTo>
                    <a:cubicBezTo>
                      <a:pt x="491883" y="21820"/>
                      <a:pt x="494377" y="20573"/>
                      <a:pt x="497494" y="20573"/>
                    </a:cubicBezTo>
                    <a:cubicBezTo>
                      <a:pt x="500611" y="20573"/>
                      <a:pt x="501234" y="22443"/>
                      <a:pt x="502481" y="24314"/>
                    </a:cubicBezTo>
                    <a:cubicBezTo>
                      <a:pt x="506222" y="24314"/>
                      <a:pt x="504975" y="22443"/>
                      <a:pt x="507469" y="24314"/>
                    </a:cubicBezTo>
                    <a:cubicBezTo>
                      <a:pt x="509339" y="23690"/>
                      <a:pt x="508715" y="21196"/>
                      <a:pt x="508715" y="19326"/>
                    </a:cubicBezTo>
                    <a:cubicBezTo>
                      <a:pt x="511209" y="18703"/>
                      <a:pt x="512456" y="19326"/>
                      <a:pt x="512456" y="21820"/>
                    </a:cubicBezTo>
                    <a:cubicBezTo>
                      <a:pt x="516197" y="23067"/>
                      <a:pt x="514950" y="18079"/>
                      <a:pt x="518690" y="19326"/>
                    </a:cubicBezTo>
                    <a:cubicBezTo>
                      <a:pt x="521184" y="19326"/>
                      <a:pt x="521807" y="16832"/>
                      <a:pt x="521184" y="14339"/>
                    </a:cubicBezTo>
                    <a:cubicBezTo>
                      <a:pt x="526795" y="13092"/>
                      <a:pt x="532406" y="18079"/>
                      <a:pt x="536146" y="12469"/>
                    </a:cubicBezTo>
                    <a:cubicBezTo>
                      <a:pt x="538640" y="13715"/>
                      <a:pt x="542380" y="13715"/>
                      <a:pt x="541134" y="18703"/>
                    </a:cubicBezTo>
                    <a:cubicBezTo>
                      <a:pt x="544251" y="18079"/>
                      <a:pt x="544251" y="14962"/>
                      <a:pt x="546121" y="13715"/>
                    </a:cubicBezTo>
                    <a:cubicBezTo>
                      <a:pt x="549862" y="13092"/>
                      <a:pt x="551108" y="15586"/>
                      <a:pt x="553602" y="16209"/>
                    </a:cubicBezTo>
                    <a:cubicBezTo>
                      <a:pt x="557343" y="16209"/>
                      <a:pt x="556096" y="14339"/>
                      <a:pt x="558589" y="16209"/>
                    </a:cubicBezTo>
                    <a:cubicBezTo>
                      <a:pt x="561083" y="16209"/>
                      <a:pt x="559213" y="11845"/>
                      <a:pt x="559836" y="9975"/>
                    </a:cubicBezTo>
                    <a:cubicBezTo>
                      <a:pt x="564824" y="11845"/>
                      <a:pt x="567317" y="11222"/>
                      <a:pt x="571681" y="12469"/>
                    </a:cubicBezTo>
                    <a:cubicBezTo>
                      <a:pt x="576045" y="11845"/>
                      <a:pt x="577292" y="8728"/>
                      <a:pt x="583527" y="9975"/>
                    </a:cubicBezTo>
                    <a:cubicBezTo>
                      <a:pt x="584150" y="11222"/>
                      <a:pt x="586644" y="11222"/>
                      <a:pt x="586020" y="13715"/>
                    </a:cubicBezTo>
                    <a:cubicBezTo>
                      <a:pt x="590384" y="11845"/>
                      <a:pt x="594125" y="13092"/>
                      <a:pt x="597865" y="14962"/>
                    </a:cubicBezTo>
                    <a:cubicBezTo>
                      <a:pt x="599736" y="14339"/>
                      <a:pt x="597865" y="13715"/>
                      <a:pt x="597865" y="12469"/>
                    </a:cubicBezTo>
                    <a:cubicBezTo>
                      <a:pt x="597865" y="11222"/>
                      <a:pt x="599112" y="11222"/>
                      <a:pt x="599112" y="9975"/>
                    </a:cubicBezTo>
                    <a:cubicBezTo>
                      <a:pt x="604723" y="9351"/>
                      <a:pt x="605346" y="14962"/>
                      <a:pt x="606593" y="8728"/>
                    </a:cubicBezTo>
                    <a:cubicBezTo>
                      <a:pt x="610334" y="9351"/>
                      <a:pt x="612828" y="11222"/>
                      <a:pt x="614074" y="13715"/>
                    </a:cubicBezTo>
                    <a:cubicBezTo>
                      <a:pt x="616568" y="11845"/>
                      <a:pt x="619062" y="11222"/>
                      <a:pt x="619062" y="7481"/>
                    </a:cubicBezTo>
                    <a:cubicBezTo>
                      <a:pt x="624673" y="8728"/>
                      <a:pt x="626543" y="13715"/>
                      <a:pt x="634647" y="12469"/>
                    </a:cubicBezTo>
                    <a:cubicBezTo>
                      <a:pt x="634647" y="13715"/>
                      <a:pt x="634647" y="14962"/>
                      <a:pt x="634647" y="16209"/>
                    </a:cubicBezTo>
                    <a:cubicBezTo>
                      <a:pt x="635894" y="15586"/>
                      <a:pt x="639011" y="16209"/>
                      <a:pt x="639635" y="14962"/>
                    </a:cubicBezTo>
                    <a:cubicBezTo>
                      <a:pt x="641505" y="12469"/>
                      <a:pt x="640882" y="15586"/>
                      <a:pt x="644622" y="14962"/>
                    </a:cubicBezTo>
                    <a:cubicBezTo>
                      <a:pt x="645869" y="14962"/>
                      <a:pt x="645869" y="13715"/>
                      <a:pt x="645869" y="12469"/>
                    </a:cubicBezTo>
                    <a:cubicBezTo>
                      <a:pt x="652103" y="13092"/>
                      <a:pt x="655844" y="13715"/>
                      <a:pt x="661455" y="17456"/>
                    </a:cubicBezTo>
                    <a:cubicBezTo>
                      <a:pt x="661455" y="16209"/>
                      <a:pt x="661455" y="14962"/>
                      <a:pt x="660208" y="14962"/>
                    </a:cubicBezTo>
                    <a:cubicBezTo>
                      <a:pt x="660208" y="13715"/>
                      <a:pt x="669559" y="14339"/>
                      <a:pt x="667689" y="18703"/>
                    </a:cubicBezTo>
                    <a:cubicBezTo>
                      <a:pt x="668936" y="18703"/>
                      <a:pt x="668936" y="16209"/>
                      <a:pt x="668936" y="14962"/>
                    </a:cubicBezTo>
                    <a:cubicBezTo>
                      <a:pt x="672676" y="14962"/>
                      <a:pt x="670806" y="16832"/>
                      <a:pt x="673923" y="14962"/>
                    </a:cubicBezTo>
                    <a:cubicBezTo>
                      <a:pt x="673923" y="14962"/>
                      <a:pt x="675794" y="13715"/>
                      <a:pt x="675170" y="13715"/>
                    </a:cubicBezTo>
                    <a:cubicBezTo>
                      <a:pt x="675794" y="13715"/>
                      <a:pt x="676417" y="15586"/>
                      <a:pt x="677664" y="14962"/>
                    </a:cubicBezTo>
                    <a:cubicBezTo>
                      <a:pt x="678287" y="14962"/>
                      <a:pt x="677664" y="13715"/>
                      <a:pt x="678911" y="13715"/>
                    </a:cubicBezTo>
                    <a:cubicBezTo>
                      <a:pt x="682651" y="14339"/>
                      <a:pt x="685145" y="17456"/>
                      <a:pt x="690756" y="18703"/>
                    </a:cubicBezTo>
                    <a:cubicBezTo>
                      <a:pt x="693873" y="19326"/>
                      <a:pt x="694496" y="14339"/>
                      <a:pt x="699484" y="16209"/>
                    </a:cubicBezTo>
                    <a:cubicBezTo>
                      <a:pt x="700107" y="16209"/>
                      <a:pt x="701354" y="17456"/>
                      <a:pt x="700731" y="17456"/>
                    </a:cubicBezTo>
                    <a:cubicBezTo>
                      <a:pt x="704471" y="17456"/>
                      <a:pt x="703848" y="14962"/>
                      <a:pt x="706965" y="17456"/>
                    </a:cubicBezTo>
                    <a:cubicBezTo>
                      <a:pt x="708212" y="18079"/>
                      <a:pt x="710082" y="18703"/>
                      <a:pt x="710705" y="19950"/>
                    </a:cubicBezTo>
                    <a:cubicBezTo>
                      <a:pt x="712576" y="18079"/>
                      <a:pt x="716940" y="18079"/>
                      <a:pt x="718186" y="16209"/>
                    </a:cubicBezTo>
                    <a:cubicBezTo>
                      <a:pt x="721304" y="17456"/>
                      <a:pt x="723797" y="19950"/>
                      <a:pt x="725668" y="16209"/>
                    </a:cubicBezTo>
                    <a:cubicBezTo>
                      <a:pt x="726914" y="16209"/>
                      <a:pt x="726914" y="18703"/>
                      <a:pt x="726914" y="19950"/>
                    </a:cubicBezTo>
                    <a:cubicBezTo>
                      <a:pt x="731902" y="21820"/>
                      <a:pt x="735019" y="19326"/>
                      <a:pt x="740006" y="21196"/>
                    </a:cubicBezTo>
                    <a:cubicBezTo>
                      <a:pt x="740006" y="21196"/>
                      <a:pt x="740006" y="23690"/>
                      <a:pt x="740006" y="23690"/>
                    </a:cubicBezTo>
                    <a:cubicBezTo>
                      <a:pt x="743747" y="24314"/>
                      <a:pt x="743123" y="19950"/>
                      <a:pt x="746241" y="19950"/>
                    </a:cubicBezTo>
                    <a:cubicBezTo>
                      <a:pt x="749981" y="21196"/>
                      <a:pt x="753098" y="23067"/>
                      <a:pt x="754969" y="26184"/>
                    </a:cubicBezTo>
                    <a:cubicBezTo>
                      <a:pt x="763073" y="24937"/>
                      <a:pt x="764320" y="29924"/>
                      <a:pt x="770554" y="29924"/>
                    </a:cubicBezTo>
                    <a:cubicBezTo>
                      <a:pt x="771801" y="31171"/>
                      <a:pt x="771801" y="33042"/>
                      <a:pt x="771801" y="34912"/>
                    </a:cubicBezTo>
                    <a:cubicBezTo>
                      <a:pt x="772425" y="33042"/>
                      <a:pt x="776788" y="34912"/>
                      <a:pt x="776788" y="32418"/>
                    </a:cubicBezTo>
                    <a:cubicBezTo>
                      <a:pt x="778035" y="33042"/>
                      <a:pt x="778659" y="36159"/>
                      <a:pt x="779282" y="33665"/>
                    </a:cubicBezTo>
                    <a:cubicBezTo>
                      <a:pt x="781152" y="34288"/>
                      <a:pt x="781776" y="35535"/>
                      <a:pt x="781776" y="37406"/>
                    </a:cubicBezTo>
                    <a:cubicBezTo>
                      <a:pt x="784893" y="36159"/>
                      <a:pt x="786763" y="33042"/>
                      <a:pt x="789257" y="36159"/>
                    </a:cubicBezTo>
                    <a:cubicBezTo>
                      <a:pt x="790504" y="37406"/>
                      <a:pt x="791751" y="37406"/>
                      <a:pt x="791751" y="34912"/>
                    </a:cubicBezTo>
                    <a:cubicBezTo>
                      <a:pt x="792998" y="35535"/>
                      <a:pt x="794244" y="36159"/>
                      <a:pt x="794244" y="34912"/>
                    </a:cubicBezTo>
                    <a:cubicBezTo>
                      <a:pt x="796738" y="35535"/>
                      <a:pt x="796738" y="36782"/>
                      <a:pt x="795491" y="38652"/>
                    </a:cubicBezTo>
                    <a:cubicBezTo>
                      <a:pt x="797985" y="41146"/>
                      <a:pt x="801726" y="41770"/>
                      <a:pt x="804219" y="43640"/>
                    </a:cubicBezTo>
                    <a:cubicBezTo>
                      <a:pt x="805466" y="43016"/>
                      <a:pt x="804843" y="41146"/>
                      <a:pt x="806713" y="41146"/>
                    </a:cubicBezTo>
                    <a:cubicBezTo>
                      <a:pt x="808583" y="41146"/>
                      <a:pt x="812947" y="42393"/>
                      <a:pt x="812947" y="42393"/>
                    </a:cubicBezTo>
                    <a:cubicBezTo>
                      <a:pt x="812947" y="42393"/>
                      <a:pt x="811077" y="44887"/>
                      <a:pt x="811700" y="44887"/>
                    </a:cubicBezTo>
                    <a:cubicBezTo>
                      <a:pt x="812947" y="45510"/>
                      <a:pt x="817935" y="41146"/>
                      <a:pt x="817935" y="47380"/>
                    </a:cubicBezTo>
                    <a:cubicBezTo>
                      <a:pt x="819181" y="46133"/>
                      <a:pt x="822299" y="46133"/>
                      <a:pt x="825416" y="46133"/>
                    </a:cubicBezTo>
                    <a:cubicBezTo>
                      <a:pt x="826663" y="49251"/>
                      <a:pt x="831650" y="48004"/>
                      <a:pt x="831650" y="51121"/>
                    </a:cubicBezTo>
                    <a:cubicBezTo>
                      <a:pt x="834144" y="48627"/>
                      <a:pt x="836637" y="50497"/>
                      <a:pt x="839131" y="51121"/>
                    </a:cubicBezTo>
                    <a:cubicBezTo>
                      <a:pt x="840378" y="52368"/>
                      <a:pt x="840378" y="54238"/>
                      <a:pt x="840378" y="56108"/>
                    </a:cubicBezTo>
                    <a:cubicBezTo>
                      <a:pt x="842248" y="55485"/>
                      <a:pt x="842872" y="57355"/>
                      <a:pt x="842872" y="58602"/>
                    </a:cubicBezTo>
                    <a:cubicBezTo>
                      <a:pt x="845989" y="56732"/>
                      <a:pt x="846612" y="59225"/>
                      <a:pt x="847859" y="57355"/>
                    </a:cubicBezTo>
                    <a:cubicBezTo>
                      <a:pt x="849106" y="58602"/>
                      <a:pt x="850353" y="59849"/>
                      <a:pt x="851600" y="61096"/>
                    </a:cubicBezTo>
                    <a:cubicBezTo>
                      <a:pt x="854093" y="61096"/>
                      <a:pt x="854093" y="59225"/>
                      <a:pt x="856587" y="59849"/>
                    </a:cubicBezTo>
                    <a:cubicBezTo>
                      <a:pt x="857210" y="61096"/>
                      <a:pt x="859704" y="61096"/>
                      <a:pt x="859081" y="63589"/>
                    </a:cubicBezTo>
                    <a:cubicBezTo>
                      <a:pt x="863445" y="63589"/>
                      <a:pt x="867809" y="63589"/>
                      <a:pt x="872173" y="63589"/>
                    </a:cubicBezTo>
                    <a:cubicBezTo>
                      <a:pt x="870926" y="70447"/>
                      <a:pt x="879030" y="68577"/>
                      <a:pt x="880901" y="72317"/>
                    </a:cubicBezTo>
                    <a:cubicBezTo>
                      <a:pt x="882771" y="71694"/>
                      <a:pt x="884018" y="70447"/>
                      <a:pt x="885888" y="69824"/>
                    </a:cubicBezTo>
                    <a:cubicBezTo>
                      <a:pt x="889629" y="70447"/>
                      <a:pt x="892122" y="72317"/>
                      <a:pt x="893369" y="74811"/>
                    </a:cubicBezTo>
                    <a:cubicBezTo>
                      <a:pt x="897110" y="72941"/>
                      <a:pt x="899603" y="73564"/>
                      <a:pt x="900850" y="77305"/>
                    </a:cubicBezTo>
                    <a:cubicBezTo>
                      <a:pt x="903967" y="76681"/>
                      <a:pt x="905838" y="74811"/>
                      <a:pt x="908331" y="77305"/>
                    </a:cubicBezTo>
                    <a:cubicBezTo>
                      <a:pt x="910202" y="75434"/>
                      <a:pt x="910202" y="71694"/>
                      <a:pt x="914566" y="72317"/>
                    </a:cubicBezTo>
                    <a:cubicBezTo>
                      <a:pt x="914566" y="74811"/>
                      <a:pt x="916436" y="74811"/>
                      <a:pt x="915812" y="77305"/>
                    </a:cubicBezTo>
                    <a:cubicBezTo>
                      <a:pt x="918306" y="74811"/>
                      <a:pt x="919553" y="76681"/>
                      <a:pt x="922047" y="78552"/>
                    </a:cubicBezTo>
                    <a:cubicBezTo>
                      <a:pt x="923294" y="79175"/>
                      <a:pt x="927658" y="82292"/>
                      <a:pt x="929528" y="82292"/>
                    </a:cubicBezTo>
                    <a:cubicBezTo>
                      <a:pt x="929528" y="84786"/>
                      <a:pt x="931398" y="84786"/>
                      <a:pt x="930775" y="87280"/>
                    </a:cubicBezTo>
                    <a:cubicBezTo>
                      <a:pt x="937632" y="86033"/>
                      <a:pt x="941373" y="86033"/>
                      <a:pt x="948854" y="88526"/>
                    </a:cubicBezTo>
                    <a:cubicBezTo>
                      <a:pt x="950724" y="87280"/>
                      <a:pt x="951348" y="84162"/>
                      <a:pt x="955088" y="84786"/>
                    </a:cubicBezTo>
                    <a:cubicBezTo>
                      <a:pt x="955088" y="89150"/>
                      <a:pt x="960699" y="88526"/>
                      <a:pt x="960076" y="93514"/>
                    </a:cubicBezTo>
                    <a:cubicBezTo>
                      <a:pt x="964440" y="92890"/>
                      <a:pt x="966310" y="94137"/>
                      <a:pt x="968804" y="94761"/>
                    </a:cubicBezTo>
                    <a:cubicBezTo>
                      <a:pt x="971297" y="94761"/>
                      <a:pt x="969427" y="90397"/>
                      <a:pt x="971297" y="89773"/>
                    </a:cubicBezTo>
                    <a:cubicBezTo>
                      <a:pt x="974414" y="89773"/>
                      <a:pt x="978155" y="89773"/>
                      <a:pt x="977532" y="93514"/>
                    </a:cubicBezTo>
                    <a:cubicBezTo>
                      <a:pt x="980649" y="94761"/>
                      <a:pt x="979402" y="91020"/>
                      <a:pt x="981272" y="91020"/>
                    </a:cubicBezTo>
                    <a:cubicBezTo>
                      <a:pt x="981272" y="92267"/>
                      <a:pt x="981272" y="94137"/>
                      <a:pt x="979402" y="96008"/>
                    </a:cubicBezTo>
                    <a:cubicBezTo>
                      <a:pt x="982519" y="95384"/>
                      <a:pt x="981896" y="98501"/>
                      <a:pt x="985636" y="97254"/>
                    </a:cubicBezTo>
                    <a:cubicBezTo>
                      <a:pt x="983766" y="101618"/>
                      <a:pt x="990000" y="97878"/>
                      <a:pt x="989377" y="100995"/>
                    </a:cubicBezTo>
                    <a:cubicBezTo>
                      <a:pt x="989377" y="102242"/>
                      <a:pt x="989377" y="103489"/>
                      <a:pt x="989377" y="104736"/>
                    </a:cubicBezTo>
                    <a:cubicBezTo>
                      <a:pt x="991247" y="104736"/>
                      <a:pt x="992494" y="104112"/>
                      <a:pt x="993117" y="103489"/>
                    </a:cubicBezTo>
                    <a:cubicBezTo>
                      <a:pt x="992494" y="106606"/>
                      <a:pt x="993117" y="108476"/>
                      <a:pt x="994364" y="109723"/>
                    </a:cubicBezTo>
                    <a:cubicBezTo>
                      <a:pt x="996858" y="110346"/>
                      <a:pt x="997481" y="107853"/>
                      <a:pt x="998105" y="109723"/>
                    </a:cubicBezTo>
                    <a:cubicBezTo>
                      <a:pt x="998105" y="114710"/>
                      <a:pt x="1004339" y="113463"/>
                      <a:pt x="1004339" y="118451"/>
                    </a:cubicBezTo>
                    <a:cubicBezTo>
                      <a:pt x="1009326" y="119698"/>
                      <a:pt x="1011197" y="115957"/>
                      <a:pt x="1013067" y="118451"/>
                    </a:cubicBezTo>
                    <a:cubicBezTo>
                      <a:pt x="1013067" y="120945"/>
                      <a:pt x="1009326" y="120321"/>
                      <a:pt x="1010573" y="123438"/>
                    </a:cubicBezTo>
                    <a:cubicBezTo>
                      <a:pt x="1013690" y="122815"/>
                      <a:pt x="1014937" y="124062"/>
                      <a:pt x="1014314" y="127179"/>
                    </a:cubicBezTo>
                    <a:cubicBezTo>
                      <a:pt x="1018678" y="128426"/>
                      <a:pt x="1019925" y="124685"/>
                      <a:pt x="1021795" y="127179"/>
                    </a:cubicBezTo>
                    <a:cubicBezTo>
                      <a:pt x="1021795" y="129049"/>
                      <a:pt x="1021171" y="130296"/>
                      <a:pt x="1020548" y="130919"/>
                    </a:cubicBezTo>
                    <a:cubicBezTo>
                      <a:pt x="1026159" y="128426"/>
                      <a:pt x="1024912" y="135283"/>
                      <a:pt x="1025535" y="135907"/>
                    </a:cubicBezTo>
                    <a:cubicBezTo>
                      <a:pt x="1026782" y="137154"/>
                      <a:pt x="1028652" y="135907"/>
                      <a:pt x="1029276" y="137154"/>
                    </a:cubicBezTo>
                    <a:cubicBezTo>
                      <a:pt x="1029899" y="138400"/>
                      <a:pt x="1028652" y="140894"/>
                      <a:pt x="1030523" y="140894"/>
                    </a:cubicBezTo>
                    <a:cubicBezTo>
                      <a:pt x="1031146" y="137154"/>
                      <a:pt x="1033016" y="142141"/>
                      <a:pt x="1035510" y="140894"/>
                    </a:cubicBezTo>
                    <a:cubicBezTo>
                      <a:pt x="1036134" y="142141"/>
                      <a:pt x="1036134" y="143388"/>
                      <a:pt x="1036757" y="144635"/>
                    </a:cubicBezTo>
                    <a:cubicBezTo>
                      <a:pt x="1037380" y="145882"/>
                      <a:pt x="1039251" y="146505"/>
                      <a:pt x="1039251" y="147128"/>
                    </a:cubicBezTo>
                    <a:cubicBezTo>
                      <a:pt x="1040498" y="149622"/>
                      <a:pt x="1039874" y="152739"/>
                      <a:pt x="1041744" y="154610"/>
                    </a:cubicBezTo>
                    <a:cubicBezTo>
                      <a:pt x="1042991" y="152739"/>
                      <a:pt x="1046108" y="152739"/>
                      <a:pt x="1047979" y="152116"/>
                    </a:cubicBezTo>
                    <a:cubicBezTo>
                      <a:pt x="1047979" y="153363"/>
                      <a:pt x="1048602" y="152739"/>
                      <a:pt x="1049226" y="153363"/>
                    </a:cubicBezTo>
                    <a:cubicBezTo>
                      <a:pt x="1051719" y="154610"/>
                      <a:pt x="1051719" y="155856"/>
                      <a:pt x="1052966" y="157103"/>
                    </a:cubicBezTo>
                    <a:cubicBezTo>
                      <a:pt x="1054213" y="158350"/>
                      <a:pt x="1056083" y="160220"/>
                      <a:pt x="1056707" y="160844"/>
                    </a:cubicBezTo>
                    <a:cubicBezTo>
                      <a:pt x="1057330" y="161467"/>
                      <a:pt x="1057330" y="162714"/>
                      <a:pt x="1057954" y="163338"/>
                    </a:cubicBezTo>
                    <a:cubicBezTo>
                      <a:pt x="1058577" y="163961"/>
                      <a:pt x="1059824" y="162714"/>
                      <a:pt x="1060447" y="163338"/>
                    </a:cubicBezTo>
                    <a:cubicBezTo>
                      <a:pt x="1061071" y="163961"/>
                      <a:pt x="1059824" y="165831"/>
                      <a:pt x="1060447" y="165831"/>
                    </a:cubicBezTo>
                    <a:cubicBezTo>
                      <a:pt x="1062317" y="167078"/>
                      <a:pt x="1064188" y="165831"/>
                      <a:pt x="1065435" y="167078"/>
                    </a:cubicBezTo>
                    <a:cubicBezTo>
                      <a:pt x="1066058" y="167701"/>
                      <a:pt x="1062941" y="170195"/>
                      <a:pt x="1065435" y="170819"/>
                    </a:cubicBezTo>
                    <a:cubicBezTo>
                      <a:pt x="1071045" y="171442"/>
                      <a:pt x="1071045" y="170819"/>
                      <a:pt x="1074163" y="172065"/>
                    </a:cubicBezTo>
                    <a:cubicBezTo>
                      <a:pt x="1075409" y="175806"/>
                      <a:pt x="1074786" y="175183"/>
                      <a:pt x="1074163" y="178300"/>
                    </a:cubicBezTo>
                    <a:cubicBezTo>
                      <a:pt x="1073539" y="178300"/>
                      <a:pt x="1073539" y="178300"/>
                      <a:pt x="1072916" y="178300"/>
                    </a:cubicBezTo>
                    <a:cubicBezTo>
                      <a:pt x="1076033" y="174559"/>
                      <a:pt x="1069799" y="173936"/>
                      <a:pt x="1066682" y="175806"/>
                    </a:cubicBezTo>
                    <a:cubicBezTo>
                      <a:pt x="1068552" y="170819"/>
                      <a:pt x="1062941" y="173312"/>
                      <a:pt x="1062941" y="173312"/>
                    </a:cubicBezTo>
                    <a:cubicBezTo>
                      <a:pt x="1061071" y="171442"/>
                      <a:pt x="1062317" y="170819"/>
                      <a:pt x="1060447" y="168325"/>
                    </a:cubicBezTo>
                    <a:cubicBezTo>
                      <a:pt x="1053590" y="168948"/>
                      <a:pt x="1053590" y="163338"/>
                      <a:pt x="1047355" y="163338"/>
                    </a:cubicBezTo>
                    <a:cubicBezTo>
                      <a:pt x="1047355" y="159597"/>
                      <a:pt x="1042991" y="160844"/>
                      <a:pt x="1044862" y="155856"/>
                    </a:cubicBezTo>
                    <a:cubicBezTo>
                      <a:pt x="1039874" y="154610"/>
                      <a:pt x="1040498" y="158974"/>
                      <a:pt x="1037380" y="159597"/>
                    </a:cubicBezTo>
                    <a:cubicBezTo>
                      <a:pt x="1036757" y="157103"/>
                      <a:pt x="1033640" y="155233"/>
                      <a:pt x="1036134" y="153363"/>
                    </a:cubicBezTo>
                    <a:cubicBezTo>
                      <a:pt x="1033640" y="153363"/>
                      <a:pt x="1031146" y="153363"/>
                      <a:pt x="1028652" y="153363"/>
                    </a:cubicBezTo>
                    <a:cubicBezTo>
                      <a:pt x="1028652" y="150869"/>
                      <a:pt x="1027406" y="150869"/>
                      <a:pt x="1026159" y="152116"/>
                    </a:cubicBezTo>
                    <a:cubicBezTo>
                      <a:pt x="1026159" y="150246"/>
                      <a:pt x="1026159" y="148999"/>
                      <a:pt x="1026159" y="147128"/>
                    </a:cubicBezTo>
                    <a:cubicBezTo>
                      <a:pt x="1023042" y="145882"/>
                      <a:pt x="1019925" y="144011"/>
                      <a:pt x="1014314" y="144635"/>
                    </a:cubicBezTo>
                    <a:cubicBezTo>
                      <a:pt x="1015561" y="140271"/>
                      <a:pt x="1009326" y="142764"/>
                      <a:pt x="1010573" y="138400"/>
                    </a:cubicBezTo>
                    <a:cubicBezTo>
                      <a:pt x="1006209" y="139024"/>
                      <a:pt x="1003715" y="137154"/>
                      <a:pt x="1003092" y="134660"/>
                    </a:cubicBezTo>
                    <a:cubicBezTo>
                      <a:pt x="1004339" y="134660"/>
                      <a:pt x="1005586" y="134660"/>
                      <a:pt x="1005586" y="133413"/>
                    </a:cubicBezTo>
                    <a:cubicBezTo>
                      <a:pt x="1002469" y="134037"/>
                      <a:pt x="1000598" y="134660"/>
                      <a:pt x="998105" y="135907"/>
                    </a:cubicBezTo>
                    <a:cubicBezTo>
                      <a:pt x="996858" y="133413"/>
                      <a:pt x="994364" y="132790"/>
                      <a:pt x="990623" y="133413"/>
                    </a:cubicBezTo>
                    <a:cubicBezTo>
                      <a:pt x="988130" y="130919"/>
                      <a:pt x="988130" y="125309"/>
                      <a:pt x="983142" y="128426"/>
                    </a:cubicBezTo>
                    <a:cubicBezTo>
                      <a:pt x="984389" y="126555"/>
                      <a:pt x="984389" y="125309"/>
                      <a:pt x="983142" y="123438"/>
                    </a:cubicBezTo>
                    <a:cubicBezTo>
                      <a:pt x="981272" y="122815"/>
                      <a:pt x="979402" y="124062"/>
                      <a:pt x="978155" y="123438"/>
                    </a:cubicBezTo>
                    <a:cubicBezTo>
                      <a:pt x="977532" y="123438"/>
                      <a:pt x="976285" y="120945"/>
                      <a:pt x="975661" y="120945"/>
                    </a:cubicBezTo>
                    <a:cubicBezTo>
                      <a:pt x="971921" y="119074"/>
                      <a:pt x="968804" y="120321"/>
                      <a:pt x="969427" y="115957"/>
                    </a:cubicBezTo>
                    <a:cubicBezTo>
                      <a:pt x="963816" y="115334"/>
                      <a:pt x="959452" y="116581"/>
                      <a:pt x="956335" y="117204"/>
                    </a:cubicBezTo>
                    <a:cubicBezTo>
                      <a:pt x="951348" y="118451"/>
                      <a:pt x="956335" y="117204"/>
                      <a:pt x="953841" y="115957"/>
                    </a:cubicBezTo>
                    <a:cubicBezTo>
                      <a:pt x="953218" y="118451"/>
                      <a:pt x="949477" y="117204"/>
                      <a:pt x="950101" y="119698"/>
                    </a:cubicBezTo>
                    <a:cubicBezTo>
                      <a:pt x="950101" y="120321"/>
                      <a:pt x="951971" y="119698"/>
                      <a:pt x="951348" y="120945"/>
                    </a:cubicBezTo>
                    <a:cubicBezTo>
                      <a:pt x="951348" y="120945"/>
                      <a:pt x="948854" y="120945"/>
                      <a:pt x="948854" y="120945"/>
                    </a:cubicBezTo>
                    <a:cubicBezTo>
                      <a:pt x="948231" y="124685"/>
                      <a:pt x="950724" y="128426"/>
                      <a:pt x="950101" y="134037"/>
                    </a:cubicBezTo>
                    <a:cubicBezTo>
                      <a:pt x="952595" y="135283"/>
                      <a:pt x="953841" y="136530"/>
                      <a:pt x="955088" y="137777"/>
                    </a:cubicBezTo>
                    <a:cubicBezTo>
                      <a:pt x="955712" y="138400"/>
                      <a:pt x="954465" y="139647"/>
                      <a:pt x="955088" y="140271"/>
                    </a:cubicBezTo>
                    <a:cubicBezTo>
                      <a:pt x="956335" y="141518"/>
                      <a:pt x="958205" y="141518"/>
                      <a:pt x="958829" y="142764"/>
                    </a:cubicBezTo>
                    <a:cubicBezTo>
                      <a:pt x="959452" y="145258"/>
                      <a:pt x="961322" y="145882"/>
                      <a:pt x="961322" y="148999"/>
                    </a:cubicBezTo>
                    <a:cubicBezTo>
                      <a:pt x="961946" y="149622"/>
                      <a:pt x="964440" y="148375"/>
                      <a:pt x="965063" y="148999"/>
                    </a:cubicBezTo>
                    <a:cubicBezTo>
                      <a:pt x="965686" y="148999"/>
                      <a:pt x="965063" y="150869"/>
                      <a:pt x="965063" y="151492"/>
                    </a:cubicBezTo>
                    <a:cubicBezTo>
                      <a:pt x="965063" y="152116"/>
                      <a:pt x="967557" y="152116"/>
                      <a:pt x="967557" y="152739"/>
                    </a:cubicBezTo>
                    <a:cubicBezTo>
                      <a:pt x="969427" y="154610"/>
                      <a:pt x="970050" y="156480"/>
                      <a:pt x="970050" y="157727"/>
                    </a:cubicBezTo>
                    <a:cubicBezTo>
                      <a:pt x="970050" y="160220"/>
                      <a:pt x="975038" y="162091"/>
                      <a:pt x="972544" y="165208"/>
                    </a:cubicBezTo>
                    <a:cubicBezTo>
                      <a:pt x="977532" y="165208"/>
                      <a:pt x="974414" y="171442"/>
                      <a:pt x="977532" y="171442"/>
                    </a:cubicBezTo>
                    <a:cubicBezTo>
                      <a:pt x="978778" y="171442"/>
                      <a:pt x="981272" y="175806"/>
                      <a:pt x="981272" y="176429"/>
                    </a:cubicBezTo>
                    <a:cubicBezTo>
                      <a:pt x="981272" y="177053"/>
                      <a:pt x="981272" y="177053"/>
                      <a:pt x="981896" y="177676"/>
                    </a:cubicBezTo>
                    <a:cubicBezTo>
                      <a:pt x="978778" y="177676"/>
                      <a:pt x="976285" y="178300"/>
                      <a:pt x="974414" y="178923"/>
                    </a:cubicBezTo>
                    <a:cubicBezTo>
                      <a:pt x="969427" y="180170"/>
                      <a:pt x="974414" y="178923"/>
                      <a:pt x="971921" y="177676"/>
                    </a:cubicBezTo>
                    <a:cubicBezTo>
                      <a:pt x="971297" y="180170"/>
                      <a:pt x="967557" y="178923"/>
                      <a:pt x="968180" y="181417"/>
                    </a:cubicBezTo>
                    <a:cubicBezTo>
                      <a:pt x="968180" y="182040"/>
                      <a:pt x="970050" y="181417"/>
                      <a:pt x="969427" y="182664"/>
                    </a:cubicBezTo>
                    <a:cubicBezTo>
                      <a:pt x="969427" y="182664"/>
                      <a:pt x="966933" y="182664"/>
                      <a:pt x="966933" y="182664"/>
                    </a:cubicBezTo>
                    <a:cubicBezTo>
                      <a:pt x="966310" y="186404"/>
                      <a:pt x="968804" y="190145"/>
                      <a:pt x="968180" y="195756"/>
                    </a:cubicBezTo>
                    <a:cubicBezTo>
                      <a:pt x="970674" y="197002"/>
                      <a:pt x="971921" y="198249"/>
                      <a:pt x="973168" y="199496"/>
                    </a:cubicBezTo>
                    <a:cubicBezTo>
                      <a:pt x="973791" y="200120"/>
                      <a:pt x="972544" y="201366"/>
                      <a:pt x="973168" y="201990"/>
                    </a:cubicBezTo>
                    <a:cubicBezTo>
                      <a:pt x="974414" y="203237"/>
                      <a:pt x="976285" y="203237"/>
                      <a:pt x="976908" y="204484"/>
                    </a:cubicBezTo>
                    <a:cubicBezTo>
                      <a:pt x="977532" y="206977"/>
                      <a:pt x="979402" y="207601"/>
                      <a:pt x="979402" y="210718"/>
                    </a:cubicBezTo>
                    <a:cubicBezTo>
                      <a:pt x="980025" y="211341"/>
                      <a:pt x="982519" y="210094"/>
                      <a:pt x="983142" y="210718"/>
                    </a:cubicBezTo>
                    <a:cubicBezTo>
                      <a:pt x="983766" y="210718"/>
                      <a:pt x="983142" y="212588"/>
                      <a:pt x="983142" y="213212"/>
                    </a:cubicBezTo>
                    <a:cubicBezTo>
                      <a:pt x="983142" y="213835"/>
                      <a:pt x="985636" y="213835"/>
                      <a:pt x="985636" y="214458"/>
                    </a:cubicBezTo>
                    <a:cubicBezTo>
                      <a:pt x="987506" y="216329"/>
                      <a:pt x="988130" y="218199"/>
                      <a:pt x="988130" y="219446"/>
                    </a:cubicBezTo>
                    <a:cubicBezTo>
                      <a:pt x="988130" y="221940"/>
                      <a:pt x="993117" y="223810"/>
                      <a:pt x="990623" y="226927"/>
                    </a:cubicBezTo>
                    <a:cubicBezTo>
                      <a:pt x="995611" y="226927"/>
                      <a:pt x="992494" y="233161"/>
                      <a:pt x="995611" y="233161"/>
                    </a:cubicBezTo>
                    <a:cubicBezTo>
                      <a:pt x="996858" y="233161"/>
                      <a:pt x="999351" y="237525"/>
                      <a:pt x="999351" y="238149"/>
                    </a:cubicBezTo>
                    <a:cubicBezTo>
                      <a:pt x="999975" y="239395"/>
                      <a:pt x="999975" y="241266"/>
                      <a:pt x="1000598" y="241889"/>
                    </a:cubicBezTo>
                    <a:cubicBezTo>
                      <a:pt x="1002469" y="243759"/>
                      <a:pt x="1005586" y="245006"/>
                      <a:pt x="1006833" y="246877"/>
                    </a:cubicBezTo>
                    <a:cubicBezTo>
                      <a:pt x="1007456" y="247500"/>
                      <a:pt x="1006209" y="248747"/>
                      <a:pt x="1006833" y="249370"/>
                    </a:cubicBezTo>
                    <a:cubicBezTo>
                      <a:pt x="1008079" y="250617"/>
                      <a:pt x="1009950" y="250617"/>
                      <a:pt x="1010573" y="251864"/>
                    </a:cubicBezTo>
                    <a:cubicBezTo>
                      <a:pt x="1011820" y="253111"/>
                      <a:pt x="1013067" y="254358"/>
                      <a:pt x="1013690" y="255604"/>
                    </a:cubicBezTo>
                    <a:cubicBezTo>
                      <a:pt x="1013067" y="255604"/>
                      <a:pt x="1012443" y="255604"/>
                      <a:pt x="1011820" y="256228"/>
                    </a:cubicBezTo>
                    <a:cubicBezTo>
                      <a:pt x="1012443" y="250617"/>
                      <a:pt x="1006833" y="251241"/>
                      <a:pt x="1003092" y="249994"/>
                    </a:cubicBezTo>
                    <a:cubicBezTo>
                      <a:pt x="1004962" y="245006"/>
                      <a:pt x="1001845" y="248123"/>
                      <a:pt x="999351" y="246253"/>
                    </a:cubicBezTo>
                    <a:cubicBezTo>
                      <a:pt x="998105" y="245630"/>
                      <a:pt x="998728" y="241266"/>
                      <a:pt x="996858" y="240019"/>
                    </a:cubicBezTo>
                    <a:cubicBezTo>
                      <a:pt x="990623" y="240642"/>
                      <a:pt x="991247" y="234408"/>
                      <a:pt x="985013" y="235031"/>
                    </a:cubicBezTo>
                    <a:cubicBezTo>
                      <a:pt x="985013" y="232538"/>
                      <a:pt x="986883" y="232538"/>
                      <a:pt x="986260" y="230044"/>
                    </a:cubicBezTo>
                    <a:cubicBezTo>
                      <a:pt x="984389" y="230044"/>
                      <a:pt x="982519" y="230044"/>
                      <a:pt x="982519" y="231291"/>
                    </a:cubicBezTo>
                    <a:cubicBezTo>
                      <a:pt x="979402" y="230667"/>
                      <a:pt x="983766" y="229421"/>
                      <a:pt x="981272" y="227550"/>
                    </a:cubicBezTo>
                    <a:cubicBezTo>
                      <a:pt x="973168" y="229421"/>
                      <a:pt x="971297" y="221940"/>
                      <a:pt x="965686" y="225057"/>
                    </a:cubicBezTo>
                    <a:cubicBezTo>
                      <a:pt x="960699" y="221316"/>
                      <a:pt x="963816" y="209471"/>
                      <a:pt x="956959" y="206977"/>
                    </a:cubicBezTo>
                    <a:cubicBezTo>
                      <a:pt x="956959" y="201990"/>
                      <a:pt x="958205" y="203237"/>
                      <a:pt x="956959" y="199496"/>
                    </a:cubicBezTo>
                    <a:cubicBezTo>
                      <a:pt x="956959" y="197626"/>
                      <a:pt x="955088" y="197626"/>
                      <a:pt x="954465" y="197002"/>
                    </a:cubicBezTo>
                    <a:cubicBezTo>
                      <a:pt x="953841" y="196379"/>
                      <a:pt x="955088" y="194509"/>
                      <a:pt x="954465" y="194509"/>
                    </a:cubicBezTo>
                    <a:cubicBezTo>
                      <a:pt x="953218" y="193885"/>
                      <a:pt x="953841" y="193262"/>
                      <a:pt x="953218" y="192015"/>
                    </a:cubicBezTo>
                    <a:cubicBezTo>
                      <a:pt x="953218" y="192015"/>
                      <a:pt x="951971" y="188275"/>
                      <a:pt x="951971" y="188275"/>
                    </a:cubicBezTo>
                    <a:cubicBezTo>
                      <a:pt x="950724" y="187028"/>
                      <a:pt x="951348" y="186404"/>
                      <a:pt x="950724" y="184534"/>
                    </a:cubicBezTo>
                    <a:cubicBezTo>
                      <a:pt x="950101" y="183287"/>
                      <a:pt x="948854" y="182040"/>
                      <a:pt x="948231" y="180793"/>
                    </a:cubicBezTo>
                    <a:cubicBezTo>
                      <a:pt x="947607" y="179547"/>
                      <a:pt x="947607" y="178300"/>
                      <a:pt x="946984" y="177053"/>
                    </a:cubicBezTo>
                    <a:cubicBezTo>
                      <a:pt x="943867" y="172065"/>
                      <a:pt x="940749" y="165831"/>
                      <a:pt x="937009" y="161467"/>
                    </a:cubicBezTo>
                    <a:cubicBezTo>
                      <a:pt x="935762" y="159597"/>
                      <a:pt x="934515" y="157103"/>
                      <a:pt x="932021" y="157727"/>
                    </a:cubicBezTo>
                    <a:cubicBezTo>
                      <a:pt x="931398" y="156480"/>
                      <a:pt x="932645" y="153986"/>
                      <a:pt x="932021" y="152739"/>
                    </a:cubicBezTo>
                    <a:cubicBezTo>
                      <a:pt x="931398" y="151492"/>
                      <a:pt x="930151" y="152739"/>
                      <a:pt x="929528" y="151492"/>
                    </a:cubicBezTo>
                    <a:cubicBezTo>
                      <a:pt x="928904" y="150869"/>
                      <a:pt x="930151" y="148375"/>
                      <a:pt x="929528" y="147752"/>
                    </a:cubicBezTo>
                    <a:cubicBezTo>
                      <a:pt x="929528" y="147128"/>
                      <a:pt x="927034" y="147128"/>
                      <a:pt x="927034" y="146505"/>
                    </a:cubicBezTo>
                    <a:cubicBezTo>
                      <a:pt x="926411" y="145258"/>
                      <a:pt x="927658" y="143388"/>
                      <a:pt x="927034" y="142764"/>
                    </a:cubicBezTo>
                    <a:cubicBezTo>
                      <a:pt x="925164" y="139024"/>
                      <a:pt x="921423" y="136530"/>
                      <a:pt x="922047" y="130919"/>
                    </a:cubicBezTo>
                    <a:cubicBezTo>
                      <a:pt x="920176" y="130919"/>
                      <a:pt x="918930" y="130919"/>
                      <a:pt x="917059" y="130919"/>
                    </a:cubicBezTo>
                    <a:cubicBezTo>
                      <a:pt x="918306" y="127179"/>
                      <a:pt x="914566" y="126555"/>
                      <a:pt x="913319" y="124685"/>
                    </a:cubicBezTo>
                    <a:cubicBezTo>
                      <a:pt x="912072" y="123438"/>
                      <a:pt x="913942" y="120321"/>
                      <a:pt x="912072" y="119698"/>
                    </a:cubicBezTo>
                    <a:cubicBezTo>
                      <a:pt x="911448" y="119698"/>
                      <a:pt x="909578" y="120321"/>
                      <a:pt x="909578" y="119698"/>
                    </a:cubicBezTo>
                    <a:cubicBezTo>
                      <a:pt x="908331" y="118451"/>
                      <a:pt x="910202" y="115334"/>
                      <a:pt x="908331" y="114710"/>
                    </a:cubicBezTo>
                    <a:cubicBezTo>
                      <a:pt x="903967" y="114710"/>
                      <a:pt x="902721" y="112217"/>
                      <a:pt x="898357" y="113463"/>
                    </a:cubicBezTo>
                    <a:cubicBezTo>
                      <a:pt x="897110" y="112217"/>
                      <a:pt x="897110" y="110346"/>
                      <a:pt x="897110" y="108476"/>
                    </a:cubicBezTo>
                    <a:cubicBezTo>
                      <a:pt x="896486" y="105982"/>
                      <a:pt x="893369" y="110346"/>
                      <a:pt x="893369" y="105982"/>
                    </a:cubicBezTo>
                    <a:cubicBezTo>
                      <a:pt x="890252" y="105982"/>
                      <a:pt x="886511" y="105982"/>
                      <a:pt x="883394" y="105982"/>
                    </a:cubicBezTo>
                    <a:cubicBezTo>
                      <a:pt x="883394" y="104736"/>
                      <a:pt x="882771" y="102865"/>
                      <a:pt x="882147" y="102242"/>
                    </a:cubicBezTo>
                    <a:cubicBezTo>
                      <a:pt x="880901" y="101618"/>
                      <a:pt x="880901" y="103489"/>
                      <a:pt x="880901" y="103489"/>
                    </a:cubicBezTo>
                    <a:cubicBezTo>
                      <a:pt x="881524" y="103489"/>
                      <a:pt x="877160" y="102242"/>
                      <a:pt x="877160" y="102242"/>
                    </a:cubicBezTo>
                    <a:cubicBezTo>
                      <a:pt x="875913" y="100995"/>
                      <a:pt x="875913" y="102242"/>
                      <a:pt x="873420" y="102242"/>
                    </a:cubicBezTo>
                    <a:cubicBezTo>
                      <a:pt x="873420" y="97878"/>
                      <a:pt x="868432" y="100995"/>
                      <a:pt x="865938" y="99748"/>
                    </a:cubicBezTo>
                    <a:cubicBezTo>
                      <a:pt x="865315" y="99125"/>
                      <a:pt x="865315" y="96631"/>
                      <a:pt x="863445" y="97254"/>
                    </a:cubicBezTo>
                    <a:cubicBezTo>
                      <a:pt x="860328" y="97254"/>
                      <a:pt x="862821" y="102865"/>
                      <a:pt x="862198" y="104736"/>
                    </a:cubicBezTo>
                    <a:cubicBezTo>
                      <a:pt x="858457" y="104736"/>
                      <a:pt x="856587" y="102242"/>
                      <a:pt x="853470" y="102242"/>
                    </a:cubicBezTo>
                    <a:cubicBezTo>
                      <a:pt x="850976" y="102865"/>
                      <a:pt x="850976" y="105359"/>
                      <a:pt x="849729" y="107229"/>
                    </a:cubicBezTo>
                    <a:cubicBezTo>
                      <a:pt x="850353" y="108476"/>
                      <a:pt x="849729" y="111593"/>
                      <a:pt x="850976" y="112217"/>
                    </a:cubicBezTo>
                    <a:cubicBezTo>
                      <a:pt x="852223" y="113463"/>
                      <a:pt x="852846" y="113463"/>
                      <a:pt x="853470" y="114710"/>
                    </a:cubicBezTo>
                    <a:cubicBezTo>
                      <a:pt x="854093" y="115957"/>
                      <a:pt x="853470" y="117827"/>
                      <a:pt x="854717" y="120945"/>
                    </a:cubicBezTo>
                    <a:cubicBezTo>
                      <a:pt x="855340" y="122191"/>
                      <a:pt x="857210" y="122815"/>
                      <a:pt x="857210" y="123438"/>
                    </a:cubicBezTo>
                    <a:cubicBezTo>
                      <a:pt x="857834" y="125932"/>
                      <a:pt x="857834" y="129049"/>
                      <a:pt x="858457" y="130919"/>
                    </a:cubicBezTo>
                    <a:cubicBezTo>
                      <a:pt x="860328" y="135907"/>
                      <a:pt x="865315" y="139024"/>
                      <a:pt x="864691" y="145258"/>
                    </a:cubicBezTo>
                    <a:cubicBezTo>
                      <a:pt x="865315" y="147752"/>
                      <a:pt x="868432" y="148375"/>
                      <a:pt x="869679" y="150246"/>
                    </a:cubicBezTo>
                    <a:cubicBezTo>
                      <a:pt x="870926" y="152116"/>
                      <a:pt x="870926" y="155233"/>
                      <a:pt x="872173" y="157727"/>
                    </a:cubicBezTo>
                    <a:cubicBezTo>
                      <a:pt x="872796" y="158350"/>
                      <a:pt x="874043" y="158974"/>
                      <a:pt x="874666" y="160220"/>
                    </a:cubicBezTo>
                    <a:cubicBezTo>
                      <a:pt x="875290" y="160844"/>
                      <a:pt x="875913" y="165208"/>
                      <a:pt x="877160" y="165208"/>
                    </a:cubicBezTo>
                    <a:cubicBezTo>
                      <a:pt x="879030" y="165208"/>
                      <a:pt x="878407" y="167701"/>
                      <a:pt x="879654" y="171442"/>
                    </a:cubicBezTo>
                    <a:cubicBezTo>
                      <a:pt x="879654" y="172065"/>
                      <a:pt x="880901" y="171442"/>
                      <a:pt x="880901" y="172689"/>
                    </a:cubicBezTo>
                    <a:cubicBezTo>
                      <a:pt x="880901" y="172689"/>
                      <a:pt x="882147" y="175806"/>
                      <a:pt x="882147" y="176429"/>
                    </a:cubicBezTo>
                    <a:cubicBezTo>
                      <a:pt x="882771" y="177053"/>
                      <a:pt x="883394" y="177676"/>
                      <a:pt x="884641" y="177676"/>
                    </a:cubicBezTo>
                    <a:cubicBezTo>
                      <a:pt x="882771" y="186404"/>
                      <a:pt x="889005" y="187028"/>
                      <a:pt x="888382" y="194509"/>
                    </a:cubicBezTo>
                    <a:cubicBezTo>
                      <a:pt x="885265" y="195132"/>
                      <a:pt x="886511" y="192015"/>
                      <a:pt x="884641" y="192015"/>
                    </a:cubicBezTo>
                    <a:cubicBezTo>
                      <a:pt x="882771" y="192015"/>
                      <a:pt x="882147" y="190145"/>
                      <a:pt x="882147" y="188275"/>
                    </a:cubicBezTo>
                    <a:cubicBezTo>
                      <a:pt x="878407" y="187028"/>
                      <a:pt x="879030" y="188898"/>
                      <a:pt x="875913" y="187028"/>
                    </a:cubicBezTo>
                    <a:cubicBezTo>
                      <a:pt x="876537" y="182040"/>
                      <a:pt x="873420" y="182040"/>
                      <a:pt x="873420" y="178300"/>
                    </a:cubicBezTo>
                    <a:cubicBezTo>
                      <a:pt x="870302" y="177676"/>
                      <a:pt x="870926" y="180793"/>
                      <a:pt x="867185" y="179547"/>
                    </a:cubicBezTo>
                    <a:cubicBezTo>
                      <a:pt x="869055" y="176429"/>
                      <a:pt x="860951" y="176429"/>
                      <a:pt x="865938" y="174559"/>
                    </a:cubicBezTo>
                    <a:cubicBezTo>
                      <a:pt x="865938" y="171442"/>
                      <a:pt x="860328" y="173312"/>
                      <a:pt x="862198" y="168325"/>
                    </a:cubicBezTo>
                    <a:cubicBezTo>
                      <a:pt x="858457" y="168948"/>
                      <a:pt x="859704" y="168948"/>
                      <a:pt x="855964" y="168325"/>
                    </a:cubicBezTo>
                    <a:cubicBezTo>
                      <a:pt x="856587" y="165831"/>
                      <a:pt x="854093" y="165831"/>
                      <a:pt x="853470" y="164584"/>
                    </a:cubicBezTo>
                    <a:cubicBezTo>
                      <a:pt x="852846" y="163338"/>
                      <a:pt x="853470" y="161467"/>
                      <a:pt x="852223" y="160844"/>
                    </a:cubicBezTo>
                    <a:cubicBezTo>
                      <a:pt x="850976" y="160220"/>
                      <a:pt x="849106" y="160220"/>
                      <a:pt x="849729" y="160844"/>
                    </a:cubicBezTo>
                    <a:cubicBezTo>
                      <a:pt x="847859" y="158974"/>
                      <a:pt x="847236" y="158350"/>
                      <a:pt x="847236" y="155856"/>
                    </a:cubicBezTo>
                    <a:cubicBezTo>
                      <a:pt x="845989" y="156480"/>
                      <a:pt x="845989" y="158974"/>
                      <a:pt x="843495" y="158350"/>
                    </a:cubicBezTo>
                    <a:cubicBezTo>
                      <a:pt x="844118" y="155233"/>
                      <a:pt x="843495" y="153363"/>
                      <a:pt x="842248" y="152116"/>
                    </a:cubicBezTo>
                    <a:cubicBezTo>
                      <a:pt x="839131" y="151492"/>
                      <a:pt x="837884" y="153986"/>
                      <a:pt x="838508" y="157103"/>
                    </a:cubicBezTo>
                    <a:cubicBezTo>
                      <a:pt x="834767" y="155233"/>
                      <a:pt x="837261" y="153363"/>
                      <a:pt x="837261" y="149622"/>
                    </a:cubicBezTo>
                    <a:cubicBezTo>
                      <a:pt x="836637" y="148375"/>
                      <a:pt x="834767" y="148375"/>
                      <a:pt x="833520" y="147128"/>
                    </a:cubicBezTo>
                    <a:cubicBezTo>
                      <a:pt x="832273" y="145882"/>
                      <a:pt x="832273" y="142764"/>
                      <a:pt x="831027" y="142141"/>
                    </a:cubicBezTo>
                    <a:cubicBezTo>
                      <a:pt x="829780" y="141518"/>
                      <a:pt x="827286" y="142764"/>
                      <a:pt x="826039" y="142141"/>
                    </a:cubicBezTo>
                    <a:cubicBezTo>
                      <a:pt x="826039" y="142141"/>
                      <a:pt x="827286" y="140271"/>
                      <a:pt x="827286" y="139647"/>
                    </a:cubicBezTo>
                    <a:cubicBezTo>
                      <a:pt x="827909" y="140894"/>
                      <a:pt x="822299" y="135907"/>
                      <a:pt x="819805" y="137154"/>
                    </a:cubicBezTo>
                    <a:cubicBezTo>
                      <a:pt x="820428" y="134037"/>
                      <a:pt x="819181" y="131543"/>
                      <a:pt x="816064" y="132166"/>
                    </a:cubicBezTo>
                    <a:cubicBezTo>
                      <a:pt x="815441" y="128426"/>
                      <a:pt x="818558" y="129673"/>
                      <a:pt x="818558" y="127179"/>
                    </a:cubicBezTo>
                    <a:cubicBezTo>
                      <a:pt x="816064" y="127179"/>
                      <a:pt x="816064" y="129049"/>
                      <a:pt x="813571" y="128426"/>
                    </a:cubicBezTo>
                    <a:cubicBezTo>
                      <a:pt x="816688" y="125309"/>
                      <a:pt x="814194" y="120321"/>
                      <a:pt x="808583" y="122191"/>
                    </a:cubicBezTo>
                    <a:cubicBezTo>
                      <a:pt x="814817" y="114710"/>
                      <a:pt x="797362" y="114710"/>
                      <a:pt x="792998" y="120945"/>
                    </a:cubicBezTo>
                    <a:cubicBezTo>
                      <a:pt x="792374" y="121568"/>
                      <a:pt x="791751" y="126555"/>
                      <a:pt x="791751" y="127179"/>
                    </a:cubicBezTo>
                    <a:cubicBezTo>
                      <a:pt x="792374" y="132166"/>
                      <a:pt x="795491" y="130919"/>
                      <a:pt x="797985" y="133413"/>
                    </a:cubicBezTo>
                    <a:cubicBezTo>
                      <a:pt x="799855" y="134660"/>
                      <a:pt x="799855" y="137777"/>
                      <a:pt x="802972" y="138400"/>
                    </a:cubicBezTo>
                    <a:cubicBezTo>
                      <a:pt x="801726" y="144011"/>
                      <a:pt x="804843" y="145882"/>
                      <a:pt x="804219" y="151492"/>
                    </a:cubicBezTo>
                    <a:cubicBezTo>
                      <a:pt x="805466" y="152116"/>
                      <a:pt x="804843" y="153986"/>
                      <a:pt x="805466" y="155233"/>
                    </a:cubicBezTo>
                    <a:cubicBezTo>
                      <a:pt x="806090" y="155856"/>
                      <a:pt x="807960" y="155856"/>
                      <a:pt x="807960" y="156480"/>
                    </a:cubicBezTo>
                    <a:cubicBezTo>
                      <a:pt x="808583" y="157727"/>
                      <a:pt x="808583" y="160844"/>
                      <a:pt x="809207" y="162714"/>
                    </a:cubicBezTo>
                    <a:cubicBezTo>
                      <a:pt x="809830" y="164584"/>
                      <a:pt x="810453" y="166455"/>
                      <a:pt x="811700" y="167701"/>
                    </a:cubicBezTo>
                    <a:cubicBezTo>
                      <a:pt x="814817" y="172065"/>
                      <a:pt x="816688" y="170819"/>
                      <a:pt x="812947" y="175183"/>
                    </a:cubicBezTo>
                    <a:cubicBezTo>
                      <a:pt x="813571" y="177053"/>
                      <a:pt x="815441" y="176429"/>
                      <a:pt x="815441" y="175183"/>
                    </a:cubicBezTo>
                    <a:cubicBezTo>
                      <a:pt x="819181" y="174559"/>
                      <a:pt x="814817" y="181417"/>
                      <a:pt x="817935" y="180170"/>
                    </a:cubicBezTo>
                    <a:cubicBezTo>
                      <a:pt x="817935" y="182664"/>
                      <a:pt x="817935" y="184534"/>
                      <a:pt x="817935" y="186404"/>
                    </a:cubicBezTo>
                    <a:cubicBezTo>
                      <a:pt x="815441" y="183911"/>
                      <a:pt x="812324" y="182664"/>
                      <a:pt x="808583" y="181417"/>
                    </a:cubicBezTo>
                    <a:cubicBezTo>
                      <a:pt x="806090" y="177676"/>
                      <a:pt x="803596" y="174559"/>
                      <a:pt x="801102" y="171442"/>
                    </a:cubicBezTo>
                    <a:cubicBezTo>
                      <a:pt x="796115" y="172689"/>
                      <a:pt x="797362" y="167701"/>
                      <a:pt x="792374" y="168948"/>
                    </a:cubicBezTo>
                    <a:cubicBezTo>
                      <a:pt x="792998" y="164584"/>
                      <a:pt x="787387" y="166455"/>
                      <a:pt x="787387" y="162714"/>
                    </a:cubicBezTo>
                    <a:cubicBezTo>
                      <a:pt x="784270" y="162714"/>
                      <a:pt x="780529" y="162714"/>
                      <a:pt x="781152" y="158974"/>
                    </a:cubicBezTo>
                    <a:cubicBezTo>
                      <a:pt x="778659" y="158974"/>
                      <a:pt x="777412" y="158974"/>
                      <a:pt x="776165" y="160220"/>
                    </a:cubicBezTo>
                    <a:cubicBezTo>
                      <a:pt x="776788" y="158350"/>
                      <a:pt x="777412" y="158350"/>
                      <a:pt x="776165" y="156480"/>
                    </a:cubicBezTo>
                    <a:cubicBezTo>
                      <a:pt x="774918" y="155233"/>
                      <a:pt x="765567" y="150869"/>
                      <a:pt x="764320" y="150246"/>
                    </a:cubicBezTo>
                    <a:cubicBezTo>
                      <a:pt x="762450" y="148999"/>
                      <a:pt x="759333" y="148999"/>
                      <a:pt x="756215" y="148999"/>
                    </a:cubicBezTo>
                    <a:cubicBezTo>
                      <a:pt x="756215" y="148999"/>
                      <a:pt x="756215" y="148375"/>
                      <a:pt x="756215" y="148375"/>
                    </a:cubicBezTo>
                    <a:cubicBezTo>
                      <a:pt x="754969" y="148999"/>
                      <a:pt x="753722" y="148999"/>
                      <a:pt x="753098" y="148375"/>
                    </a:cubicBezTo>
                    <a:cubicBezTo>
                      <a:pt x="752475" y="147752"/>
                      <a:pt x="751851" y="147752"/>
                      <a:pt x="751228" y="147128"/>
                    </a:cubicBezTo>
                    <a:cubicBezTo>
                      <a:pt x="751228" y="147128"/>
                      <a:pt x="750605" y="146505"/>
                      <a:pt x="750605" y="145882"/>
                    </a:cubicBezTo>
                    <a:cubicBezTo>
                      <a:pt x="752475" y="145258"/>
                      <a:pt x="753098" y="143388"/>
                      <a:pt x="752475" y="140271"/>
                    </a:cubicBezTo>
                    <a:cubicBezTo>
                      <a:pt x="751228" y="140271"/>
                      <a:pt x="750605" y="139647"/>
                      <a:pt x="750605" y="137777"/>
                    </a:cubicBezTo>
                    <a:cubicBezTo>
                      <a:pt x="749358" y="137777"/>
                      <a:pt x="746864" y="138400"/>
                      <a:pt x="746864" y="137154"/>
                    </a:cubicBezTo>
                    <a:cubicBezTo>
                      <a:pt x="746864" y="132790"/>
                      <a:pt x="743123" y="134660"/>
                      <a:pt x="741877" y="131543"/>
                    </a:cubicBezTo>
                    <a:cubicBezTo>
                      <a:pt x="744370" y="131543"/>
                      <a:pt x="742500" y="125309"/>
                      <a:pt x="740006" y="127802"/>
                    </a:cubicBezTo>
                    <a:cubicBezTo>
                      <a:pt x="737513" y="128426"/>
                      <a:pt x="740630" y="133413"/>
                      <a:pt x="736889" y="133413"/>
                    </a:cubicBezTo>
                    <a:cubicBezTo>
                      <a:pt x="735019" y="135283"/>
                      <a:pt x="731902" y="130296"/>
                      <a:pt x="731902" y="134037"/>
                    </a:cubicBezTo>
                    <a:cubicBezTo>
                      <a:pt x="735642" y="134660"/>
                      <a:pt x="735642" y="140271"/>
                      <a:pt x="736266" y="145258"/>
                    </a:cubicBezTo>
                    <a:cubicBezTo>
                      <a:pt x="738136" y="146505"/>
                      <a:pt x="740630" y="146505"/>
                      <a:pt x="741877" y="148375"/>
                    </a:cubicBezTo>
                    <a:cubicBezTo>
                      <a:pt x="744994" y="152116"/>
                      <a:pt x="741253" y="157103"/>
                      <a:pt x="746241" y="159597"/>
                    </a:cubicBezTo>
                    <a:cubicBezTo>
                      <a:pt x="746241" y="158350"/>
                      <a:pt x="746864" y="158974"/>
                      <a:pt x="747487" y="159597"/>
                    </a:cubicBezTo>
                    <a:cubicBezTo>
                      <a:pt x="748111" y="160220"/>
                      <a:pt x="749358" y="160844"/>
                      <a:pt x="749981" y="161467"/>
                    </a:cubicBezTo>
                    <a:cubicBezTo>
                      <a:pt x="749981" y="161467"/>
                      <a:pt x="749981" y="161467"/>
                      <a:pt x="750605" y="162091"/>
                    </a:cubicBezTo>
                    <a:cubicBezTo>
                      <a:pt x="750605" y="162091"/>
                      <a:pt x="750605" y="162091"/>
                      <a:pt x="750605" y="162091"/>
                    </a:cubicBezTo>
                    <a:cubicBezTo>
                      <a:pt x="753722" y="164584"/>
                      <a:pt x="756215" y="168325"/>
                      <a:pt x="756215" y="172065"/>
                    </a:cubicBezTo>
                    <a:cubicBezTo>
                      <a:pt x="756215" y="172689"/>
                      <a:pt x="753098" y="170195"/>
                      <a:pt x="753722" y="172689"/>
                    </a:cubicBezTo>
                    <a:cubicBezTo>
                      <a:pt x="753722" y="173312"/>
                      <a:pt x="756215" y="173312"/>
                      <a:pt x="756839" y="174559"/>
                    </a:cubicBezTo>
                    <a:cubicBezTo>
                      <a:pt x="757462" y="176429"/>
                      <a:pt x="755592" y="176429"/>
                      <a:pt x="756215" y="178300"/>
                    </a:cubicBezTo>
                    <a:cubicBezTo>
                      <a:pt x="756839" y="180170"/>
                      <a:pt x="758709" y="180170"/>
                      <a:pt x="759333" y="181417"/>
                    </a:cubicBezTo>
                    <a:cubicBezTo>
                      <a:pt x="760579" y="183911"/>
                      <a:pt x="760579" y="187028"/>
                      <a:pt x="761826" y="188898"/>
                    </a:cubicBezTo>
                    <a:cubicBezTo>
                      <a:pt x="762450" y="189521"/>
                      <a:pt x="764320" y="190145"/>
                      <a:pt x="764943" y="190768"/>
                    </a:cubicBezTo>
                    <a:cubicBezTo>
                      <a:pt x="765567" y="192015"/>
                      <a:pt x="766190" y="192639"/>
                      <a:pt x="766814" y="194509"/>
                    </a:cubicBezTo>
                    <a:cubicBezTo>
                      <a:pt x="766814" y="197626"/>
                      <a:pt x="766190" y="198873"/>
                      <a:pt x="765567" y="203860"/>
                    </a:cubicBezTo>
                    <a:cubicBezTo>
                      <a:pt x="765567" y="204484"/>
                      <a:pt x="765567" y="205730"/>
                      <a:pt x="766190" y="206354"/>
                    </a:cubicBezTo>
                    <a:cubicBezTo>
                      <a:pt x="766190" y="206977"/>
                      <a:pt x="768061" y="207601"/>
                      <a:pt x="767437" y="207601"/>
                    </a:cubicBezTo>
                    <a:cubicBezTo>
                      <a:pt x="769307" y="214458"/>
                      <a:pt x="763697" y="208224"/>
                      <a:pt x="766814" y="212588"/>
                    </a:cubicBezTo>
                    <a:cubicBezTo>
                      <a:pt x="763073" y="213835"/>
                      <a:pt x="761203" y="216952"/>
                      <a:pt x="759333" y="215082"/>
                    </a:cubicBezTo>
                    <a:cubicBezTo>
                      <a:pt x="758709" y="214458"/>
                      <a:pt x="756215" y="216952"/>
                      <a:pt x="755592" y="216952"/>
                    </a:cubicBezTo>
                    <a:cubicBezTo>
                      <a:pt x="751228" y="219446"/>
                      <a:pt x="749981" y="215705"/>
                      <a:pt x="748734" y="215705"/>
                    </a:cubicBezTo>
                    <a:cubicBezTo>
                      <a:pt x="746864" y="215082"/>
                      <a:pt x="743747" y="216329"/>
                      <a:pt x="742500" y="215705"/>
                    </a:cubicBezTo>
                    <a:cubicBezTo>
                      <a:pt x="741877" y="215705"/>
                      <a:pt x="740630" y="213835"/>
                      <a:pt x="739383" y="213835"/>
                    </a:cubicBezTo>
                    <a:cubicBezTo>
                      <a:pt x="738136" y="213212"/>
                      <a:pt x="736266" y="213212"/>
                      <a:pt x="736266" y="210718"/>
                    </a:cubicBezTo>
                    <a:cubicBezTo>
                      <a:pt x="731902" y="211965"/>
                      <a:pt x="730655" y="216329"/>
                      <a:pt x="727538" y="211965"/>
                    </a:cubicBezTo>
                    <a:cubicBezTo>
                      <a:pt x="726914" y="210094"/>
                      <a:pt x="726914" y="208848"/>
                      <a:pt x="727538" y="208224"/>
                    </a:cubicBezTo>
                    <a:cubicBezTo>
                      <a:pt x="729408" y="208224"/>
                      <a:pt x="730655" y="208848"/>
                      <a:pt x="730655" y="211341"/>
                    </a:cubicBezTo>
                    <a:cubicBezTo>
                      <a:pt x="736266" y="210718"/>
                      <a:pt x="740630" y="208848"/>
                      <a:pt x="743123" y="207601"/>
                    </a:cubicBezTo>
                    <a:cubicBezTo>
                      <a:pt x="747487" y="205107"/>
                      <a:pt x="743123" y="207601"/>
                      <a:pt x="745617" y="208224"/>
                    </a:cubicBezTo>
                    <a:cubicBezTo>
                      <a:pt x="746241" y="205730"/>
                      <a:pt x="749358" y="206354"/>
                      <a:pt x="748734" y="203860"/>
                    </a:cubicBezTo>
                    <a:cubicBezTo>
                      <a:pt x="748734" y="203237"/>
                      <a:pt x="746864" y="204484"/>
                      <a:pt x="747487" y="202613"/>
                    </a:cubicBezTo>
                    <a:cubicBezTo>
                      <a:pt x="747487" y="202613"/>
                      <a:pt x="749981" y="202613"/>
                      <a:pt x="749981" y="201990"/>
                    </a:cubicBezTo>
                    <a:cubicBezTo>
                      <a:pt x="749981" y="198249"/>
                      <a:pt x="746864" y="195132"/>
                      <a:pt x="746241" y="189521"/>
                    </a:cubicBezTo>
                    <a:cubicBezTo>
                      <a:pt x="743747" y="188275"/>
                      <a:pt x="741877" y="187651"/>
                      <a:pt x="740630" y="187028"/>
                    </a:cubicBezTo>
                    <a:cubicBezTo>
                      <a:pt x="740006" y="187028"/>
                      <a:pt x="740630" y="185157"/>
                      <a:pt x="740006" y="184534"/>
                    </a:cubicBezTo>
                    <a:cubicBezTo>
                      <a:pt x="738760" y="183911"/>
                      <a:pt x="736889" y="183911"/>
                      <a:pt x="735642" y="182664"/>
                    </a:cubicBezTo>
                    <a:cubicBezTo>
                      <a:pt x="734396" y="180170"/>
                      <a:pt x="732525" y="180170"/>
                      <a:pt x="731902" y="177053"/>
                    </a:cubicBezTo>
                    <a:cubicBezTo>
                      <a:pt x="730655" y="176429"/>
                      <a:pt x="728785" y="178300"/>
                      <a:pt x="728161" y="177676"/>
                    </a:cubicBezTo>
                    <a:cubicBezTo>
                      <a:pt x="727538" y="177676"/>
                      <a:pt x="728161" y="175806"/>
                      <a:pt x="727538" y="175183"/>
                    </a:cubicBezTo>
                    <a:cubicBezTo>
                      <a:pt x="727538" y="174559"/>
                      <a:pt x="725044" y="174559"/>
                      <a:pt x="725044" y="174559"/>
                    </a:cubicBezTo>
                    <a:cubicBezTo>
                      <a:pt x="723174" y="172689"/>
                      <a:pt x="721927" y="171442"/>
                      <a:pt x="721304" y="170195"/>
                    </a:cubicBezTo>
                    <a:cubicBezTo>
                      <a:pt x="720680" y="167701"/>
                      <a:pt x="715693" y="167078"/>
                      <a:pt x="717563" y="163338"/>
                    </a:cubicBezTo>
                    <a:cubicBezTo>
                      <a:pt x="712576" y="164584"/>
                      <a:pt x="714446" y="157727"/>
                      <a:pt x="711329" y="158350"/>
                    </a:cubicBezTo>
                    <a:cubicBezTo>
                      <a:pt x="710082" y="158350"/>
                      <a:pt x="706965" y="154610"/>
                      <a:pt x="706341" y="153986"/>
                    </a:cubicBezTo>
                    <a:cubicBezTo>
                      <a:pt x="705718" y="153363"/>
                      <a:pt x="705095" y="151492"/>
                      <a:pt x="704471" y="150246"/>
                    </a:cubicBezTo>
                    <a:cubicBezTo>
                      <a:pt x="702601" y="148375"/>
                      <a:pt x="699484" y="148375"/>
                      <a:pt x="696990" y="146505"/>
                    </a:cubicBezTo>
                    <a:cubicBezTo>
                      <a:pt x="696367" y="145882"/>
                      <a:pt x="696990" y="144635"/>
                      <a:pt x="696367" y="144011"/>
                    </a:cubicBezTo>
                    <a:cubicBezTo>
                      <a:pt x="695120" y="143388"/>
                      <a:pt x="693249" y="142764"/>
                      <a:pt x="692003" y="142141"/>
                    </a:cubicBezTo>
                    <a:cubicBezTo>
                      <a:pt x="687015" y="139024"/>
                      <a:pt x="683898" y="134660"/>
                      <a:pt x="680157" y="130296"/>
                    </a:cubicBezTo>
                    <a:cubicBezTo>
                      <a:pt x="678911" y="130296"/>
                      <a:pt x="676417" y="130919"/>
                      <a:pt x="676417" y="129673"/>
                    </a:cubicBezTo>
                    <a:cubicBezTo>
                      <a:pt x="674547" y="125309"/>
                      <a:pt x="670183" y="123438"/>
                      <a:pt x="668936" y="117827"/>
                    </a:cubicBezTo>
                    <a:cubicBezTo>
                      <a:pt x="667689" y="118451"/>
                      <a:pt x="667066" y="117827"/>
                      <a:pt x="666442" y="117204"/>
                    </a:cubicBezTo>
                    <a:cubicBezTo>
                      <a:pt x="663948" y="115334"/>
                      <a:pt x="662078" y="113463"/>
                      <a:pt x="660208" y="112217"/>
                    </a:cubicBezTo>
                    <a:cubicBezTo>
                      <a:pt x="659584" y="111593"/>
                      <a:pt x="660208" y="110346"/>
                      <a:pt x="659584" y="109723"/>
                    </a:cubicBezTo>
                    <a:cubicBezTo>
                      <a:pt x="658961" y="109099"/>
                      <a:pt x="657714" y="109099"/>
                      <a:pt x="657091" y="109099"/>
                    </a:cubicBezTo>
                    <a:cubicBezTo>
                      <a:pt x="655844" y="108476"/>
                      <a:pt x="656467" y="106606"/>
                      <a:pt x="655220" y="105359"/>
                    </a:cubicBezTo>
                    <a:cubicBezTo>
                      <a:pt x="653350" y="103489"/>
                      <a:pt x="650856" y="103489"/>
                      <a:pt x="650233" y="100995"/>
                    </a:cubicBezTo>
                    <a:cubicBezTo>
                      <a:pt x="644622" y="103489"/>
                      <a:pt x="641505" y="97254"/>
                      <a:pt x="637141" y="102242"/>
                    </a:cubicBezTo>
                    <a:cubicBezTo>
                      <a:pt x="637765" y="96631"/>
                      <a:pt x="630283" y="104112"/>
                      <a:pt x="630907" y="98501"/>
                    </a:cubicBezTo>
                    <a:cubicBezTo>
                      <a:pt x="627166" y="98501"/>
                      <a:pt x="627790" y="101618"/>
                      <a:pt x="623426" y="100995"/>
                    </a:cubicBezTo>
                    <a:cubicBezTo>
                      <a:pt x="622802" y="97878"/>
                      <a:pt x="622179" y="99125"/>
                      <a:pt x="620932" y="100372"/>
                    </a:cubicBezTo>
                    <a:cubicBezTo>
                      <a:pt x="616568" y="102865"/>
                      <a:pt x="615945" y="97254"/>
                      <a:pt x="612828" y="99125"/>
                    </a:cubicBezTo>
                    <a:cubicBezTo>
                      <a:pt x="612204" y="103489"/>
                      <a:pt x="613451" y="103489"/>
                      <a:pt x="614698" y="107853"/>
                    </a:cubicBezTo>
                    <a:cubicBezTo>
                      <a:pt x="611581" y="111593"/>
                      <a:pt x="611581" y="114710"/>
                      <a:pt x="608464" y="117204"/>
                    </a:cubicBezTo>
                    <a:cubicBezTo>
                      <a:pt x="607217" y="117827"/>
                      <a:pt x="605970" y="115334"/>
                      <a:pt x="604723" y="116581"/>
                    </a:cubicBezTo>
                    <a:cubicBezTo>
                      <a:pt x="604100" y="117204"/>
                      <a:pt x="605970" y="119074"/>
                      <a:pt x="604100" y="119074"/>
                    </a:cubicBezTo>
                    <a:cubicBezTo>
                      <a:pt x="602229" y="119698"/>
                      <a:pt x="599112" y="117204"/>
                      <a:pt x="595995" y="117827"/>
                    </a:cubicBezTo>
                    <a:cubicBezTo>
                      <a:pt x="593501" y="118451"/>
                      <a:pt x="593501" y="119698"/>
                      <a:pt x="591008" y="120321"/>
                    </a:cubicBezTo>
                    <a:cubicBezTo>
                      <a:pt x="587891" y="114710"/>
                      <a:pt x="583527" y="117204"/>
                      <a:pt x="579163" y="120321"/>
                    </a:cubicBezTo>
                    <a:cubicBezTo>
                      <a:pt x="577916" y="120321"/>
                      <a:pt x="577292" y="119698"/>
                      <a:pt x="577292" y="117827"/>
                    </a:cubicBezTo>
                    <a:cubicBezTo>
                      <a:pt x="573552" y="118451"/>
                      <a:pt x="574175" y="121568"/>
                      <a:pt x="570435" y="121568"/>
                    </a:cubicBezTo>
                    <a:cubicBezTo>
                      <a:pt x="566694" y="113463"/>
                      <a:pt x="558589" y="120945"/>
                      <a:pt x="554849" y="114087"/>
                    </a:cubicBezTo>
                    <a:cubicBezTo>
                      <a:pt x="551108" y="115957"/>
                      <a:pt x="550485" y="114710"/>
                      <a:pt x="546121" y="117204"/>
                    </a:cubicBezTo>
                    <a:cubicBezTo>
                      <a:pt x="544874" y="111593"/>
                      <a:pt x="541757" y="117827"/>
                      <a:pt x="538016" y="117204"/>
                    </a:cubicBezTo>
                    <a:cubicBezTo>
                      <a:pt x="537393" y="115957"/>
                      <a:pt x="537393" y="113463"/>
                      <a:pt x="536146" y="113463"/>
                    </a:cubicBezTo>
                    <a:cubicBezTo>
                      <a:pt x="538016" y="117827"/>
                      <a:pt x="536146" y="120321"/>
                      <a:pt x="533652" y="121568"/>
                    </a:cubicBezTo>
                    <a:cubicBezTo>
                      <a:pt x="533029" y="120945"/>
                      <a:pt x="533029" y="119074"/>
                      <a:pt x="531782" y="119074"/>
                    </a:cubicBezTo>
                    <a:cubicBezTo>
                      <a:pt x="532406" y="120945"/>
                      <a:pt x="530535" y="120945"/>
                      <a:pt x="531159" y="122815"/>
                    </a:cubicBezTo>
                    <a:cubicBezTo>
                      <a:pt x="531782" y="124062"/>
                      <a:pt x="533652" y="123438"/>
                      <a:pt x="534276" y="124685"/>
                    </a:cubicBezTo>
                    <a:cubicBezTo>
                      <a:pt x="534276" y="124685"/>
                      <a:pt x="532406" y="127179"/>
                      <a:pt x="533652" y="128426"/>
                    </a:cubicBezTo>
                    <a:cubicBezTo>
                      <a:pt x="534899" y="128426"/>
                      <a:pt x="537393" y="127802"/>
                      <a:pt x="537393" y="129049"/>
                    </a:cubicBezTo>
                    <a:cubicBezTo>
                      <a:pt x="535523" y="133413"/>
                      <a:pt x="539263" y="136530"/>
                      <a:pt x="538016" y="139647"/>
                    </a:cubicBezTo>
                    <a:cubicBezTo>
                      <a:pt x="541757" y="140271"/>
                      <a:pt x="541134" y="137154"/>
                      <a:pt x="544251" y="137154"/>
                    </a:cubicBezTo>
                    <a:cubicBezTo>
                      <a:pt x="543627" y="141518"/>
                      <a:pt x="545498" y="140271"/>
                      <a:pt x="544251" y="144011"/>
                    </a:cubicBezTo>
                    <a:cubicBezTo>
                      <a:pt x="546121" y="144011"/>
                      <a:pt x="547368" y="141518"/>
                      <a:pt x="547991" y="143388"/>
                    </a:cubicBezTo>
                    <a:cubicBezTo>
                      <a:pt x="548615" y="145258"/>
                      <a:pt x="551108" y="142764"/>
                      <a:pt x="554226" y="143388"/>
                    </a:cubicBezTo>
                    <a:cubicBezTo>
                      <a:pt x="554226" y="144635"/>
                      <a:pt x="554849" y="145882"/>
                      <a:pt x="554849" y="147128"/>
                    </a:cubicBezTo>
                    <a:cubicBezTo>
                      <a:pt x="557966" y="146505"/>
                      <a:pt x="557966" y="144011"/>
                      <a:pt x="562330" y="144635"/>
                    </a:cubicBezTo>
                    <a:cubicBezTo>
                      <a:pt x="562953" y="145258"/>
                      <a:pt x="563577" y="145882"/>
                      <a:pt x="564824" y="145258"/>
                    </a:cubicBezTo>
                    <a:cubicBezTo>
                      <a:pt x="566071" y="147752"/>
                      <a:pt x="567941" y="147752"/>
                      <a:pt x="568564" y="150869"/>
                    </a:cubicBezTo>
                    <a:cubicBezTo>
                      <a:pt x="572928" y="148375"/>
                      <a:pt x="571681" y="155233"/>
                      <a:pt x="575422" y="153363"/>
                    </a:cubicBezTo>
                    <a:cubicBezTo>
                      <a:pt x="577292" y="152739"/>
                      <a:pt x="576045" y="150869"/>
                      <a:pt x="577292" y="150246"/>
                    </a:cubicBezTo>
                    <a:cubicBezTo>
                      <a:pt x="577916" y="153363"/>
                      <a:pt x="582280" y="152116"/>
                      <a:pt x="585397" y="151492"/>
                    </a:cubicBezTo>
                    <a:cubicBezTo>
                      <a:pt x="582903" y="154610"/>
                      <a:pt x="587891" y="156480"/>
                      <a:pt x="587267" y="161467"/>
                    </a:cubicBezTo>
                    <a:cubicBezTo>
                      <a:pt x="591008" y="161467"/>
                      <a:pt x="591631" y="158974"/>
                      <a:pt x="594748" y="158974"/>
                    </a:cubicBezTo>
                    <a:cubicBezTo>
                      <a:pt x="597242" y="161467"/>
                      <a:pt x="600359" y="163961"/>
                      <a:pt x="604723" y="163338"/>
                    </a:cubicBezTo>
                    <a:cubicBezTo>
                      <a:pt x="605346" y="166455"/>
                      <a:pt x="607217" y="167078"/>
                      <a:pt x="608464" y="168948"/>
                    </a:cubicBezTo>
                    <a:cubicBezTo>
                      <a:pt x="610334" y="168325"/>
                      <a:pt x="611581" y="168325"/>
                      <a:pt x="613451" y="167701"/>
                    </a:cubicBezTo>
                    <a:cubicBezTo>
                      <a:pt x="610957" y="172065"/>
                      <a:pt x="617815" y="171442"/>
                      <a:pt x="620309" y="168948"/>
                    </a:cubicBezTo>
                    <a:cubicBezTo>
                      <a:pt x="619685" y="173936"/>
                      <a:pt x="624673" y="170819"/>
                      <a:pt x="624673" y="170819"/>
                    </a:cubicBezTo>
                    <a:cubicBezTo>
                      <a:pt x="626543" y="172065"/>
                      <a:pt x="625919" y="173312"/>
                      <a:pt x="628413" y="175183"/>
                    </a:cubicBezTo>
                    <a:cubicBezTo>
                      <a:pt x="634647" y="173312"/>
                      <a:pt x="636518" y="178923"/>
                      <a:pt x="642129" y="177676"/>
                    </a:cubicBezTo>
                    <a:cubicBezTo>
                      <a:pt x="642752" y="181417"/>
                      <a:pt x="647116" y="179547"/>
                      <a:pt x="645869" y="184534"/>
                    </a:cubicBezTo>
                    <a:cubicBezTo>
                      <a:pt x="650856" y="184534"/>
                      <a:pt x="649610" y="180793"/>
                      <a:pt x="652727" y="179547"/>
                    </a:cubicBezTo>
                    <a:cubicBezTo>
                      <a:pt x="653974" y="182040"/>
                      <a:pt x="657091" y="182664"/>
                      <a:pt x="655220" y="185781"/>
                    </a:cubicBezTo>
                    <a:cubicBezTo>
                      <a:pt x="657714" y="185157"/>
                      <a:pt x="660208" y="184534"/>
                      <a:pt x="662702" y="184534"/>
                    </a:cubicBezTo>
                    <a:cubicBezTo>
                      <a:pt x="663325" y="187028"/>
                      <a:pt x="663948" y="187028"/>
                      <a:pt x="665195" y="185157"/>
                    </a:cubicBezTo>
                    <a:cubicBezTo>
                      <a:pt x="665819" y="187028"/>
                      <a:pt x="665819" y="188275"/>
                      <a:pt x="666442" y="190145"/>
                    </a:cubicBezTo>
                    <a:cubicBezTo>
                      <a:pt x="667689" y="190145"/>
                      <a:pt x="668936" y="190768"/>
                      <a:pt x="669559" y="190768"/>
                    </a:cubicBezTo>
                    <a:cubicBezTo>
                      <a:pt x="669559" y="190768"/>
                      <a:pt x="669559" y="191392"/>
                      <a:pt x="669559" y="191392"/>
                    </a:cubicBezTo>
                    <a:cubicBezTo>
                      <a:pt x="672676" y="190145"/>
                      <a:pt x="674547" y="194509"/>
                      <a:pt x="676417" y="195132"/>
                    </a:cubicBezTo>
                    <a:cubicBezTo>
                      <a:pt x="677664" y="195756"/>
                      <a:pt x="679534" y="195132"/>
                      <a:pt x="680157" y="195756"/>
                    </a:cubicBezTo>
                    <a:cubicBezTo>
                      <a:pt x="681404" y="196379"/>
                      <a:pt x="683275" y="197626"/>
                      <a:pt x="684521" y="197626"/>
                    </a:cubicBezTo>
                    <a:cubicBezTo>
                      <a:pt x="685768" y="197626"/>
                      <a:pt x="685768" y="198873"/>
                      <a:pt x="685768" y="198873"/>
                    </a:cubicBezTo>
                    <a:cubicBezTo>
                      <a:pt x="688262" y="198873"/>
                      <a:pt x="688885" y="196379"/>
                      <a:pt x="689509" y="198249"/>
                    </a:cubicBezTo>
                    <a:cubicBezTo>
                      <a:pt x="688885" y="198249"/>
                      <a:pt x="688262" y="198873"/>
                      <a:pt x="688262" y="199496"/>
                    </a:cubicBezTo>
                    <a:cubicBezTo>
                      <a:pt x="688885" y="199496"/>
                      <a:pt x="688885" y="198873"/>
                      <a:pt x="689509" y="198873"/>
                    </a:cubicBezTo>
                    <a:cubicBezTo>
                      <a:pt x="689509" y="200120"/>
                      <a:pt x="690132" y="201990"/>
                      <a:pt x="690132" y="203237"/>
                    </a:cubicBezTo>
                    <a:cubicBezTo>
                      <a:pt x="693249" y="204484"/>
                      <a:pt x="695743" y="207601"/>
                      <a:pt x="698237" y="206977"/>
                    </a:cubicBezTo>
                    <a:cubicBezTo>
                      <a:pt x="699484" y="206977"/>
                      <a:pt x="699484" y="208224"/>
                      <a:pt x="699484" y="208224"/>
                    </a:cubicBezTo>
                    <a:cubicBezTo>
                      <a:pt x="701354" y="208224"/>
                      <a:pt x="703224" y="206354"/>
                      <a:pt x="704471" y="207601"/>
                    </a:cubicBezTo>
                    <a:cubicBezTo>
                      <a:pt x="704471" y="208848"/>
                      <a:pt x="702601" y="210718"/>
                      <a:pt x="705095" y="211341"/>
                    </a:cubicBezTo>
                    <a:cubicBezTo>
                      <a:pt x="705095" y="209471"/>
                      <a:pt x="706965" y="211341"/>
                      <a:pt x="706965" y="213835"/>
                    </a:cubicBezTo>
                    <a:cubicBezTo>
                      <a:pt x="710705" y="213835"/>
                      <a:pt x="709459" y="214458"/>
                      <a:pt x="713199" y="212588"/>
                    </a:cubicBezTo>
                    <a:cubicBezTo>
                      <a:pt x="713822" y="216329"/>
                      <a:pt x="717563" y="215082"/>
                      <a:pt x="718186" y="218199"/>
                    </a:cubicBezTo>
                    <a:cubicBezTo>
                      <a:pt x="721304" y="217576"/>
                      <a:pt x="722550" y="220069"/>
                      <a:pt x="724421" y="216952"/>
                    </a:cubicBezTo>
                    <a:cubicBezTo>
                      <a:pt x="723797" y="220693"/>
                      <a:pt x="728161" y="219446"/>
                      <a:pt x="730032" y="221316"/>
                    </a:cubicBezTo>
                    <a:cubicBezTo>
                      <a:pt x="733772" y="224433"/>
                      <a:pt x="732525" y="227550"/>
                      <a:pt x="736889" y="223810"/>
                    </a:cubicBezTo>
                    <a:cubicBezTo>
                      <a:pt x="736889" y="226303"/>
                      <a:pt x="737513" y="227550"/>
                      <a:pt x="738760" y="228797"/>
                    </a:cubicBezTo>
                    <a:cubicBezTo>
                      <a:pt x="742500" y="227550"/>
                      <a:pt x="743123" y="230667"/>
                      <a:pt x="746864" y="228797"/>
                    </a:cubicBezTo>
                    <a:cubicBezTo>
                      <a:pt x="748734" y="230044"/>
                      <a:pt x="749981" y="233161"/>
                      <a:pt x="751228" y="233161"/>
                    </a:cubicBezTo>
                    <a:cubicBezTo>
                      <a:pt x="754969" y="232538"/>
                      <a:pt x="758709" y="241266"/>
                      <a:pt x="761203" y="236902"/>
                    </a:cubicBezTo>
                    <a:cubicBezTo>
                      <a:pt x="764943" y="236902"/>
                      <a:pt x="757462" y="233785"/>
                      <a:pt x="761826" y="233161"/>
                    </a:cubicBezTo>
                    <a:cubicBezTo>
                      <a:pt x="765567" y="233161"/>
                      <a:pt x="764943" y="238772"/>
                      <a:pt x="766814" y="241266"/>
                    </a:cubicBezTo>
                    <a:cubicBezTo>
                      <a:pt x="771178" y="240019"/>
                      <a:pt x="771801" y="244383"/>
                      <a:pt x="776165" y="243759"/>
                    </a:cubicBezTo>
                    <a:cubicBezTo>
                      <a:pt x="778035" y="247500"/>
                      <a:pt x="783023" y="246877"/>
                      <a:pt x="783646" y="251864"/>
                    </a:cubicBezTo>
                    <a:cubicBezTo>
                      <a:pt x="787387" y="251864"/>
                      <a:pt x="788010" y="249994"/>
                      <a:pt x="791127" y="249370"/>
                    </a:cubicBezTo>
                    <a:cubicBezTo>
                      <a:pt x="788634" y="253111"/>
                      <a:pt x="794868" y="251864"/>
                      <a:pt x="794868" y="256851"/>
                    </a:cubicBezTo>
                    <a:cubicBezTo>
                      <a:pt x="799855" y="254358"/>
                      <a:pt x="799232" y="259968"/>
                      <a:pt x="801726" y="259345"/>
                    </a:cubicBezTo>
                    <a:cubicBezTo>
                      <a:pt x="802972" y="259345"/>
                      <a:pt x="802349" y="259968"/>
                      <a:pt x="802972" y="260592"/>
                    </a:cubicBezTo>
                    <a:cubicBezTo>
                      <a:pt x="806090" y="261839"/>
                      <a:pt x="810453" y="263709"/>
                      <a:pt x="812947" y="266203"/>
                    </a:cubicBezTo>
                    <a:cubicBezTo>
                      <a:pt x="811700" y="267450"/>
                      <a:pt x="810453" y="268696"/>
                      <a:pt x="808583" y="269320"/>
                    </a:cubicBezTo>
                    <a:cubicBezTo>
                      <a:pt x="809207" y="266826"/>
                      <a:pt x="806713" y="266826"/>
                      <a:pt x="806090" y="265579"/>
                    </a:cubicBezTo>
                    <a:cubicBezTo>
                      <a:pt x="802972" y="264956"/>
                      <a:pt x="801726" y="268073"/>
                      <a:pt x="801102" y="268073"/>
                    </a:cubicBezTo>
                    <a:cubicBezTo>
                      <a:pt x="799855" y="268696"/>
                      <a:pt x="797985" y="267450"/>
                      <a:pt x="797362" y="268073"/>
                    </a:cubicBezTo>
                    <a:cubicBezTo>
                      <a:pt x="796738" y="268696"/>
                      <a:pt x="797362" y="271190"/>
                      <a:pt x="796115" y="270567"/>
                    </a:cubicBezTo>
                    <a:cubicBezTo>
                      <a:pt x="794244" y="270567"/>
                      <a:pt x="794868" y="268696"/>
                      <a:pt x="793621" y="268073"/>
                    </a:cubicBezTo>
                    <a:cubicBezTo>
                      <a:pt x="793621" y="268073"/>
                      <a:pt x="792374" y="269320"/>
                      <a:pt x="791127" y="269320"/>
                    </a:cubicBezTo>
                    <a:cubicBezTo>
                      <a:pt x="791127" y="269320"/>
                      <a:pt x="791127" y="268073"/>
                      <a:pt x="791127" y="268073"/>
                    </a:cubicBezTo>
                    <a:cubicBezTo>
                      <a:pt x="791127" y="268073"/>
                      <a:pt x="788634" y="268073"/>
                      <a:pt x="788634" y="268073"/>
                    </a:cubicBezTo>
                    <a:cubicBezTo>
                      <a:pt x="786140" y="268073"/>
                      <a:pt x="782399" y="269320"/>
                      <a:pt x="779906" y="269320"/>
                    </a:cubicBezTo>
                    <a:cubicBezTo>
                      <a:pt x="777412" y="269320"/>
                      <a:pt x="774918" y="269943"/>
                      <a:pt x="772425" y="268073"/>
                    </a:cubicBezTo>
                    <a:cubicBezTo>
                      <a:pt x="771801" y="270567"/>
                      <a:pt x="769307" y="272437"/>
                      <a:pt x="768061" y="273684"/>
                    </a:cubicBezTo>
                    <a:cubicBezTo>
                      <a:pt x="768061" y="273060"/>
                      <a:pt x="768061" y="271814"/>
                      <a:pt x="767437" y="271814"/>
                    </a:cubicBezTo>
                    <a:cubicBezTo>
                      <a:pt x="766814" y="271190"/>
                      <a:pt x="765567" y="271190"/>
                      <a:pt x="764320" y="271190"/>
                    </a:cubicBezTo>
                    <a:cubicBezTo>
                      <a:pt x="764320" y="271190"/>
                      <a:pt x="763697" y="271190"/>
                      <a:pt x="763697" y="270567"/>
                    </a:cubicBezTo>
                    <a:cubicBezTo>
                      <a:pt x="763697" y="270567"/>
                      <a:pt x="763697" y="270567"/>
                      <a:pt x="763697" y="271190"/>
                    </a:cubicBezTo>
                    <a:cubicBezTo>
                      <a:pt x="761826" y="271190"/>
                      <a:pt x="759956" y="270567"/>
                      <a:pt x="759956" y="268073"/>
                    </a:cubicBezTo>
                    <a:cubicBezTo>
                      <a:pt x="757462" y="268073"/>
                      <a:pt x="757462" y="269943"/>
                      <a:pt x="754969" y="269320"/>
                    </a:cubicBezTo>
                    <a:cubicBezTo>
                      <a:pt x="754969" y="268073"/>
                      <a:pt x="754969" y="266826"/>
                      <a:pt x="754969" y="265579"/>
                    </a:cubicBezTo>
                    <a:cubicBezTo>
                      <a:pt x="752475" y="265579"/>
                      <a:pt x="748734" y="266826"/>
                      <a:pt x="749981" y="263086"/>
                    </a:cubicBezTo>
                    <a:cubicBezTo>
                      <a:pt x="748111" y="263086"/>
                      <a:pt x="745617" y="263086"/>
                      <a:pt x="743747" y="263086"/>
                    </a:cubicBezTo>
                    <a:cubicBezTo>
                      <a:pt x="744370" y="260592"/>
                      <a:pt x="743123" y="259968"/>
                      <a:pt x="742500" y="258098"/>
                    </a:cubicBezTo>
                    <a:cubicBezTo>
                      <a:pt x="736889" y="258098"/>
                      <a:pt x="736266" y="253734"/>
                      <a:pt x="729408" y="254358"/>
                    </a:cubicBezTo>
                    <a:cubicBezTo>
                      <a:pt x="729408" y="251241"/>
                      <a:pt x="723797" y="253111"/>
                      <a:pt x="725668" y="248123"/>
                    </a:cubicBezTo>
                    <a:cubicBezTo>
                      <a:pt x="722550" y="248123"/>
                      <a:pt x="719433" y="248123"/>
                      <a:pt x="716940" y="248123"/>
                    </a:cubicBezTo>
                    <a:cubicBezTo>
                      <a:pt x="718186" y="243136"/>
                      <a:pt x="709459" y="244383"/>
                      <a:pt x="713199" y="240642"/>
                    </a:cubicBezTo>
                    <a:cubicBezTo>
                      <a:pt x="707588" y="240019"/>
                      <a:pt x="703848" y="241266"/>
                      <a:pt x="703224" y="234408"/>
                    </a:cubicBezTo>
                    <a:cubicBezTo>
                      <a:pt x="693249" y="236278"/>
                      <a:pt x="693249" y="228174"/>
                      <a:pt x="688885" y="224433"/>
                    </a:cubicBezTo>
                    <a:cubicBezTo>
                      <a:pt x="685145" y="228174"/>
                      <a:pt x="683275" y="221316"/>
                      <a:pt x="677040" y="223186"/>
                    </a:cubicBezTo>
                    <a:cubicBezTo>
                      <a:pt x="677664" y="220693"/>
                      <a:pt x="673923" y="221316"/>
                      <a:pt x="673300" y="220693"/>
                    </a:cubicBezTo>
                    <a:cubicBezTo>
                      <a:pt x="673300" y="220069"/>
                      <a:pt x="675170" y="217576"/>
                      <a:pt x="673300" y="216952"/>
                    </a:cubicBezTo>
                    <a:cubicBezTo>
                      <a:pt x="672053" y="218199"/>
                      <a:pt x="669559" y="218822"/>
                      <a:pt x="667066" y="218199"/>
                    </a:cubicBezTo>
                    <a:cubicBezTo>
                      <a:pt x="666442" y="211965"/>
                      <a:pt x="659584" y="210718"/>
                      <a:pt x="653974" y="213212"/>
                    </a:cubicBezTo>
                    <a:cubicBezTo>
                      <a:pt x="651480" y="207601"/>
                      <a:pt x="643999" y="207601"/>
                      <a:pt x="637141" y="206977"/>
                    </a:cubicBezTo>
                    <a:cubicBezTo>
                      <a:pt x="637141" y="203860"/>
                      <a:pt x="633401" y="204484"/>
                      <a:pt x="633401" y="200743"/>
                    </a:cubicBezTo>
                    <a:cubicBezTo>
                      <a:pt x="630283" y="200120"/>
                      <a:pt x="628413" y="198873"/>
                      <a:pt x="624673" y="199496"/>
                    </a:cubicBezTo>
                    <a:cubicBezTo>
                      <a:pt x="625296" y="193885"/>
                      <a:pt x="618438" y="196379"/>
                      <a:pt x="615945" y="194509"/>
                    </a:cubicBezTo>
                    <a:cubicBezTo>
                      <a:pt x="616568" y="191392"/>
                      <a:pt x="613451" y="192015"/>
                      <a:pt x="614698" y="188275"/>
                    </a:cubicBezTo>
                    <a:cubicBezTo>
                      <a:pt x="610334" y="187651"/>
                      <a:pt x="608464" y="186404"/>
                      <a:pt x="604723" y="188275"/>
                    </a:cubicBezTo>
                    <a:cubicBezTo>
                      <a:pt x="604723" y="182040"/>
                      <a:pt x="593501" y="187028"/>
                      <a:pt x="592878" y="180793"/>
                    </a:cubicBezTo>
                    <a:cubicBezTo>
                      <a:pt x="587267" y="180793"/>
                      <a:pt x="586020" y="183287"/>
                      <a:pt x="584150" y="178300"/>
                    </a:cubicBezTo>
                    <a:cubicBezTo>
                      <a:pt x="582903" y="178923"/>
                      <a:pt x="583527" y="180793"/>
                      <a:pt x="581656" y="180793"/>
                    </a:cubicBezTo>
                    <a:cubicBezTo>
                      <a:pt x="577292" y="180170"/>
                      <a:pt x="576045" y="177053"/>
                      <a:pt x="574175" y="174559"/>
                    </a:cubicBezTo>
                    <a:cubicBezTo>
                      <a:pt x="572928" y="175806"/>
                      <a:pt x="571058" y="175806"/>
                      <a:pt x="569188" y="175806"/>
                    </a:cubicBezTo>
                    <a:cubicBezTo>
                      <a:pt x="569188" y="170195"/>
                      <a:pt x="559836" y="174559"/>
                      <a:pt x="560460" y="168325"/>
                    </a:cubicBezTo>
                    <a:cubicBezTo>
                      <a:pt x="556719" y="170819"/>
                      <a:pt x="554849" y="168325"/>
                      <a:pt x="550485" y="167078"/>
                    </a:cubicBezTo>
                    <a:cubicBezTo>
                      <a:pt x="549238" y="166455"/>
                      <a:pt x="546744" y="166455"/>
                      <a:pt x="545498" y="165831"/>
                    </a:cubicBezTo>
                    <a:cubicBezTo>
                      <a:pt x="549862" y="164584"/>
                      <a:pt x="549238" y="162714"/>
                      <a:pt x="548615" y="162714"/>
                    </a:cubicBezTo>
                    <a:cubicBezTo>
                      <a:pt x="547368" y="162091"/>
                      <a:pt x="543627" y="162714"/>
                      <a:pt x="542380" y="161467"/>
                    </a:cubicBezTo>
                    <a:cubicBezTo>
                      <a:pt x="539263" y="159597"/>
                      <a:pt x="541134" y="156480"/>
                      <a:pt x="534899" y="158974"/>
                    </a:cubicBezTo>
                    <a:cubicBezTo>
                      <a:pt x="536146" y="153986"/>
                      <a:pt x="529912" y="157103"/>
                      <a:pt x="531159" y="152739"/>
                    </a:cubicBezTo>
                    <a:cubicBezTo>
                      <a:pt x="529912" y="152116"/>
                      <a:pt x="527418" y="153363"/>
                      <a:pt x="526171" y="152739"/>
                    </a:cubicBezTo>
                    <a:cubicBezTo>
                      <a:pt x="525548" y="152739"/>
                      <a:pt x="524924" y="150246"/>
                      <a:pt x="524924" y="150246"/>
                    </a:cubicBezTo>
                    <a:cubicBezTo>
                      <a:pt x="521807" y="149622"/>
                      <a:pt x="521807" y="152116"/>
                      <a:pt x="517443" y="150246"/>
                    </a:cubicBezTo>
                    <a:cubicBezTo>
                      <a:pt x="516820" y="150246"/>
                      <a:pt x="517443" y="148999"/>
                      <a:pt x="516197" y="148999"/>
                    </a:cubicBezTo>
                    <a:cubicBezTo>
                      <a:pt x="514326" y="148999"/>
                      <a:pt x="513079" y="144011"/>
                      <a:pt x="511209" y="147752"/>
                    </a:cubicBezTo>
                    <a:cubicBezTo>
                      <a:pt x="508715" y="147752"/>
                      <a:pt x="510586" y="143388"/>
                      <a:pt x="508715" y="142764"/>
                    </a:cubicBezTo>
                    <a:cubicBezTo>
                      <a:pt x="505598" y="145258"/>
                      <a:pt x="504975" y="140271"/>
                      <a:pt x="503728" y="140271"/>
                    </a:cubicBezTo>
                    <a:cubicBezTo>
                      <a:pt x="501234" y="139647"/>
                      <a:pt x="498117" y="141518"/>
                      <a:pt x="496247" y="140271"/>
                    </a:cubicBezTo>
                    <a:cubicBezTo>
                      <a:pt x="495623" y="140271"/>
                      <a:pt x="495623" y="136530"/>
                      <a:pt x="495000" y="136530"/>
                    </a:cubicBezTo>
                    <a:cubicBezTo>
                      <a:pt x="492506" y="135907"/>
                      <a:pt x="492506" y="140894"/>
                      <a:pt x="488766" y="137777"/>
                    </a:cubicBezTo>
                    <a:cubicBezTo>
                      <a:pt x="490013" y="134037"/>
                      <a:pt x="484402" y="136530"/>
                      <a:pt x="486272" y="131543"/>
                    </a:cubicBezTo>
                    <a:cubicBezTo>
                      <a:pt x="483155" y="131543"/>
                      <a:pt x="480661" y="132166"/>
                      <a:pt x="480038" y="134037"/>
                    </a:cubicBezTo>
                    <a:cubicBezTo>
                      <a:pt x="473804" y="131543"/>
                      <a:pt x="475050" y="130296"/>
                      <a:pt x="469440" y="131543"/>
                    </a:cubicBezTo>
                    <a:cubicBezTo>
                      <a:pt x="467569" y="129673"/>
                      <a:pt x="465076" y="128426"/>
                      <a:pt x="464452" y="125309"/>
                    </a:cubicBezTo>
                    <a:cubicBezTo>
                      <a:pt x="462582" y="127179"/>
                      <a:pt x="458218" y="127179"/>
                      <a:pt x="456971" y="129049"/>
                    </a:cubicBezTo>
                    <a:cubicBezTo>
                      <a:pt x="455724" y="129673"/>
                      <a:pt x="456348" y="126555"/>
                      <a:pt x="455724" y="126555"/>
                    </a:cubicBezTo>
                    <a:cubicBezTo>
                      <a:pt x="453854" y="126555"/>
                      <a:pt x="452607" y="127179"/>
                      <a:pt x="450737" y="127802"/>
                    </a:cubicBezTo>
                    <a:cubicBezTo>
                      <a:pt x="450113" y="127802"/>
                      <a:pt x="448867" y="127802"/>
                      <a:pt x="448243" y="127802"/>
                    </a:cubicBezTo>
                    <a:cubicBezTo>
                      <a:pt x="447620" y="127802"/>
                      <a:pt x="446373" y="129049"/>
                      <a:pt x="446996" y="129049"/>
                    </a:cubicBezTo>
                    <a:cubicBezTo>
                      <a:pt x="445749" y="129049"/>
                      <a:pt x="444503" y="127179"/>
                      <a:pt x="442009" y="127802"/>
                    </a:cubicBezTo>
                    <a:cubicBezTo>
                      <a:pt x="439515" y="128426"/>
                      <a:pt x="435151" y="129673"/>
                      <a:pt x="435775" y="132790"/>
                    </a:cubicBezTo>
                    <a:cubicBezTo>
                      <a:pt x="434528" y="131543"/>
                      <a:pt x="432657" y="131543"/>
                      <a:pt x="430787" y="131543"/>
                    </a:cubicBezTo>
                    <a:cubicBezTo>
                      <a:pt x="428917" y="132166"/>
                      <a:pt x="431411" y="133413"/>
                      <a:pt x="430787" y="135283"/>
                    </a:cubicBezTo>
                    <a:cubicBezTo>
                      <a:pt x="427670" y="131543"/>
                      <a:pt x="427047" y="137154"/>
                      <a:pt x="423306" y="136530"/>
                    </a:cubicBezTo>
                    <a:cubicBezTo>
                      <a:pt x="422683" y="134037"/>
                      <a:pt x="417072" y="135907"/>
                      <a:pt x="417072" y="132790"/>
                    </a:cubicBezTo>
                    <a:cubicBezTo>
                      <a:pt x="415202" y="132790"/>
                      <a:pt x="412084" y="133413"/>
                      <a:pt x="412084" y="131543"/>
                    </a:cubicBezTo>
                    <a:cubicBezTo>
                      <a:pt x="410838" y="132166"/>
                      <a:pt x="409591" y="132790"/>
                      <a:pt x="409591" y="134037"/>
                    </a:cubicBezTo>
                    <a:cubicBezTo>
                      <a:pt x="408344" y="132790"/>
                      <a:pt x="407720" y="131543"/>
                      <a:pt x="407097" y="130296"/>
                    </a:cubicBezTo>
                    <a:cubicBezTo>
                      <a:pt x="404603" y="130919"/>
                      <a:pt x="403356" y="133413"/>
                      <a:pt x="399616" y="132790"/>
                    </a:cubicBezTo>
                    <a:cubicBezTo>
                      <a:pt x="398992" y="128426"/>
                      <a:pt x="394005" y="128426"/>
                      <a:pt x="393382" y="125309"/>
                    </a:cubicBezTo>
                    <a:cubicBezTo>
                      <a:pt x="387771" y="124685"/>
                      <a:pt x="387147" y="125932"/>
                      <a:pt x="383407" y="124062"/>
                    </a:cubicBezTo>
                    <a:cubicBezTo>
                      <a:pt x="379666" y="123438"/>
                      <a:pt x="378419" y="126555"/>
                      <a:pt x="375926" y="124062"/>
                    </a:cubicBezTo>
                    <a:cubicBezTo>
                      <a:pt x="377173" y="128426"/>
                      <a:pt x="374055" y="129049"/>
                      <a:pt x="374679" y="132790"/>
                    </a:cubicBezTo>
                    <a:cubicBezTo>
                      <a:pt x="370315" y="131543"/>
                      <a:pt x="373432" y="128426"/>
                      <a:pt x="374679" y="126555"/>
                    </a:cubicBezTo>
                    <a:cubicBezTo>
                      <a:pt x="372809" y="126555"/>
                      <a:pt x="369691" y="127179"/>
                      <a:pt x="369691" y="127802"/>
                    </a:cubicBezTo>
                    <a:cubicBezTo>
                      <a:pt x="369691" y="128426"/>
                      <a:pt x="370938" y="130296"/>
                      <a:pt x="370938" y="131543"/>
                    </a:cubicBezTo>
                    <a:cubicBezTo>
                      <a:pt x="370938" y="132166"/>
                      <a:pt x="368445" y="132790"/>
                      <a:pt x="368445" y="132790"/>
                    </a:cubicBezTo>
                    <a:cubicBezTo>
                      <a:pt x="367821" y="135283"/>
                      <a:pt x="369068" y="139024"/>
                      <a:pt x="367198" y="141518"/>
                    </a:cubicBezTo>
                    <a:cubicBezTo>
                      <a:pt x="365327" y="140894"/>
                      <a:pt x="364704" y="139647"/>
                      <a:pt x="364704" y="137777"/>
                    </a:cubicBezTo>
                    <a:cubicBezTo>
                      <a:pt x="360340" y="138400"/>
                      <a:pt x="367821" y="142764"/>
                      <a:pt x="362210" y="141518"/>
                    </a:cubicBezTo>
                    <a:cubicBezTo>
                      <a:pt x="362834" y="146505"/>
                      <a:pt x="360964" y="148999"/>
                      <a:pt x="360964" y="152739"/>
                    </a:cubicBezTo>
                    <a:cubicBezTo>
                      <a:pt x="358470" y="150246"/>
                      <a:pt x="357846" y="152739"/>
                      <a:pt x="354729" y="152739"/>
                    </a:cubicBezTo>
                    <a:cubicBezTo>
                      <a:pt x="355976" y="155233"/>
                      <a:pt x="354106" y="158350"/>
                      <a:pt x="357223" y="161467"/>
                    </a:cubicBezTo>
                    <a:cubicBezTo>
                      <a:pt x="359093" y="161467"/>
                      <a:pt x="361587" y="161467"/>
                      <a:pt x="363457" y="161467"/>
                    </a:cubicBezTo>
                    <a:cubicBezTo>
                      <a:pt x="363457" y="166455"/>
                      <a:pt x="362210" y="165208"/>
                      <a:pt x="363457" y="168948"/>
                    </a:cubicBezTo>
                    <a:cubicBezTo>
                      <a:pt x="362834" y="170195"/>
                      <a:pt x="365327" y="169572"/>
                      <a:pt x="365951" y="170195"/>
                    </a:cubicBezTo>
                    <a:cubicBezTo>
                      <a:pt x="367198" y="171442"/>
                      <a:pt x="365327" y="174559"/>
                      <a:pt x="367198" y="175183"/>
                    </a:cubicBezTo>
                    <a:cubicBezTo>
                      <a:pt x="367821" y="175183"/>
                      <a:pt x="369691" y="174559"/>
                      <a:pt x="369691" y="175183"/>
                    </a:cubicBezTo>
                    <a:cubicBezTo>
                      <a:pt x="370315" y="176429"/>
                      <a:pt x="369691" y="178300"/>
                      <a:pt x="370938" y="178923"/>
                    </a:cubicBezTo>
                    <a:cubicBezTo>
                      <a:pt x="372809" y="180170"/>
                      <a:pt x="374679" y="180170"/>
                      <a:pt x="375926" y="181417"/>
                    </a:cubicBezTo>
                    <a:cubicBezTo>
                      <a:pt x="377173" y="185157"/>
                      <a:pt x="379666" y="187651"/>
                      <a:pt x="383407" y="188898"/>
                    </a:cubicBezTo>
                    <a:cubicBezTo>
                      <a:pt x="384654" y="189521"/>
                      <a:pt x="384030" y="192639"/>
                      <a:pt x="385901" y="192639"/>
                    </a:cubicBezTo>
                    <a:cubicBezTo>
                      <a:pt x="388394" y="192639"/>
                      <a:pt x="386524" y="198249"/>
                      <a:pt x="388394" y="195132"/>
                    </a:cubicBezTo>
                    <a:cubicBezTo>
                      <a:pt x="392135" y="196379"/>
                      <a:pt x="391511" y="201366"/>
                      <a:pt x="397122" y="200120"/>
                    </a:cubicBezTo>
                    <a:cubicBezTo>
                      <a:pt x="397746" y="206977"/>
                      <a:pt x="405227" y="206354"/>
                      <a:pt x="405850" y="213212"/>
                    </a:cubicBezTo>
                    <a:cubicBezTo>
                      <a:pt x="413331" y="214458"/>
                      <a:pt x="415825" y="220693"/>
                      <a:pt x="423930" y="220693"/>
                    </a:cubicBezTo>
                    <a:cubicBezTo>
                      <a:pt x="424553" y="222563"/>
                      <a:pt x="425800" y="223186"/>
                      <a:pt x="427670" y="223186"/>
                    </a:cubicBezTo>
                    <a:cubicBezTo>
                      <a:pt x="428293" y="232538"/>
                      <a:pt x="437645" y="233785"/>
                      <a:pt x="445749" y="236278"/>
                    </a:cubicBezTo>
                    <a:cubicBezTo>
                      <a:pt x="445749" y="237525"/>
                      <a:pt x="445749" y="238772"/>
                      <a:pt x="445749" y="240019"/>
                    </a:cubicBezTo>
                    <a:cubicBezTo>
                      <a:pt x="449490" y="240642"/>
                      <a:pt x="448243" y="240642"/>
                      <a:pt x="451984" y="240019"/>
                    </a:cubicBezTo>
                    <a:cubicBezTo>
                      <a:pt x="452607" y="244383"/>
                      <a:pt x="456348" y="245630"/>
                      <a:pt x="456971" y="249994"/>
                    </a:cubicBezTo>
                    <a:cubicBezTo>
                      <a:pt x="461958" y="246253"/>
                      <a:pt x="466322" y="256851"/>
                      <a:pt x="472557" y="251241"/>
                    </a:cubicBezTo>
                    <a:cubicBezTo>
                      <a:pt x="473180" y="251864"/>
                      <a:pt x="475050" y="253734"/>
                      <a:pt x="476297" y="254981"/>
                    </a:cubicBezTo>
                    <a:cubicBezTo>
                      <a:pt x="476921" y="255604"/>
                      <a:pt x="478791" y="258722"/>
                      <a:pt x="478791" y="258722"/>
                    </a:cubicBezTo>
                    <a:cubicBezTo>
                      <a:pt x="481285" y="259345"/>
                      <a:pt x="480038" y="254981"/>
                      <a:pt x="483778" y="256228"/>
                    </a:cubicBezTo>
                    <a:cubicBezTo>
                      <a:pt x="483155" y="259345"/>
                      <a:pt x="487519" y="257475"/>
                      <a:pt x="487519" y="259968"/>
                    </a:cubicBezTo>
                    <a:cubicBezTo>
                      <a:pt x="490636" y="257475"/>
                      <a:pt x="496247" y="259345"/>
                      <a:pt x="499364" y="259968"/>
                    </a:cubicBezTo>
                    <a:cubicBezTo>
                      <a:pt x="499987" y="259968"/>
                      <a:pt x="501234" y="259345"/>
                      <a:pt x="501858" y="259968"/>
                    </a:cubicBezTo>
                    <a:cubicBezTo>
                      <a:pt x="502481" y="260592"/>
                      <a:pt x="501234" y="263086"/>
                      <a:pt x="503105" y="262462"/>
                    </a:cubicBezTo>
                    <a:cubicBezTo>
                      <a:pt x="504351" y="262462"/>
                      <a:pt x="504351" y="259968"/>
                      <a:pt x="504351" y="258722"/>
                    </a:cubicBezTo>
                    <a:cubicBezTo>
                      <a:pt x="506845" y="259968"/>
                      <a:pt x="511209" y="258722"/>
                      <a:pt x="510586" y="262462"/>
                    </a:cubicBezTo>
                    <a:cubicBezTo>
                      <a:pt x="514950" y="259968"/>
                      <a:pt x="522431" y="261839"/>
                      <a:pt x="524924" y="259968"/>
                    </a:cubicBezTo>
                    <a:cubicBezTo>
                      <a:pt x="526171" y="259968"/>
                      <a:pt x="526171" y="257475"/>
                      <a:pt x="526171" y="256228"/>
                    </a:cubicBezTo>
                    <a:cubicBezTo>
                      <a:pt x="527418" y="254981"/>
                      <a:pt x="529288" y="254981"/>
                      <a:pt x="531159" y="254981"/>
                    </a:cubicBezTo>
                    <a:cubicBezTo>
                      <a:pt x="529912" y="251864"/>
                      <a:pt x="526795" y="250617"/>
                      <a:pt x="527418" y="246253"/>
                    </a:cubicBezTo>
                    <a:cubicBezTo>
                      <a:pt x="523678" y="245630"/>
                      <a:pt x="524924" y="245630"/>
                      <a:pt x="521184" y="246253"/>
                    </a:cubicBezTo>
                    <a:cubicBezTo>
                      <a:pt x="521184" y="241266"/>
                      <a:pt x="513703" y="244383"/>
                      <a:pt x="514950" y="238772"/>
                    </a:cubicBezTo>
                    <a:cubicBezTo>
                      <a:pt x="512456" y="238149"/>
                      <a:pt x="511209" y="238772"/>
                      <a:pt x="511209" y="241266"/>
                    </a:cubicBezTo>
                    <a:cubicBezTo>
                      <a:pt x="507469" y="240019"/>
                      <a:pt x="505598" y="240019"/>
                      <a:pt x="502481" y="241266"/>
                    </a:cubicBezTo>
                    <a:cubicBezTo>
                      <a:pt x="498741" y="237525"/>
                      <a:pt x="494377" y="235031"/>
                      <a:pt x="492506" y="229421"/>
                    </a:cubicBezTo>
                    <a:cubicBezTo>
                      <a:pt x="489389" y="231291"/>
                      <a:pt x="490013" y="231914"/>
                      <a:pt x="486272" y="230667"/>
                    </a:cubicBezTo>
                    <a:cubicBezTo>
                      <a:pt x="488766" y="223810"/>
                      <a:pt x="478168" y="225057"/>
                      <a:pt x="482532" y="220693"/>
                    </a:cubicBezTo>
                    <a:cubicBezTo>
                      <a:pt x="481285" y="218822"/>
                      <a:pt x="479414" y="218199"/>
                      <a:pt x="476297" y="218199"/>
                    </a:cubicBezTo>
                    <a:cubicBezTo>
                      <a:pt x="476297" y="215705"/>
                      <a:pt x="472557" y="216329"/>
                      <a:pt x="473804" y="213212"/>
                    </a:cubicBezTo>
                    <a:cubicBezTo>
                      <a:pt x="466322" y="211341"/>
                      <a:pt x="460712" y="208224"/>
                      <a:pt x="458218" y="201366"/>
                    </a:cubicBezTo>
                    <a:cubicBezTo>
                      <a:pt x="456971" y="198873"/>
                      <a:pt x="455101" y="197002"/>
                      <a:pt x="453230" y="195132"/>
                    </a:cubicBezTo>
                    <a:cubicBezTo>
                      <a:pt x="452607" y="192015"/>
                      <a:pt x="453230" y="190145"/>
                      <a:pt x="454477" y="188898"/>
                    </a:cubicBezTo>
                    <a:cubicBezTo>
                      <a:pt x="453854" y="187651"/>
                      <a:pt x="452607" y="186404"/>
                      <a:pt x="451984" y="185157"/>
                    </a:cubicBezTo>
                    <a:cubicBezTo>
                      <a:pt x="451984" y="184534"/>
                      <a:pt x="452607" y="182664"/>
                      <a:pt x="451984" y="182664"/>
                    </a:cubicBezTo>
                    <a:cubicBezTo>
                      <a:pt x="451984" y="182664"/>
                      <a:pt x="449490" y="181417"/>
                      <a:pt x="449490" y="181417"/>
                    </a:cubicBezTo>
                    <a:cubicBezTo>
                      <a:pt x="449490" y="180793"/>
                      <a:pt x="450737" y="179547"/>
                      <a:pt x="450737" y="178923"/>
                    </a:cubicBezTo>
                    <a:cubicBezTo>
                      <a:pt x="450737" y="177676"/>
                      <a:pt x="448243" y="175183"/>
                      <a:pt x="449490" y="171442"/>
                    </a:cubicBezTo>
                    <a:cubicBezTo>
                      <a:pt x="452607" y="171442"/>
                      <a:pt x="453230" y="169572"/>
                      <a:pt x="455724" y="168948"/>
                    </a:cubicBezTo>
                    <a:cubicBezTo>
                      <a:pt x="454477" y="163338"/>
                      <a:pt x="458218" y="163961"/>
                      <a:pt x="458218" y="160220"/>
                    </a:cubicBezTo>
                    <a:cubicBezTo>
                      <a:pt x="459465" y="160844"/>
                      <a:pt x="459465" y="162091"/>
                      <a:pt x="460712" y="162714"/>
                    </a:cubicBezTo>
                    <a:cubicBezTo>
                      <a:pt x="463205" y="163338"/>
                      <a:pt x="468193" y="160220"/>
                      <a:pt x="468193" y="157727"/>
                    </a:cubicBezTo>
                    <a:cubicBezTo>
                      <a:pt x="470063" y="160220"/>
                      <a:pt x="473804" y="157727"/>
                      <a:pt x="476921" y="158974"/>
                    </a:cubicBezTo>
                    <a:cubicBezTo>
                      <a:pt x="477544" y="158974"/>
                      <a:pt x="476921" y="160220"/>
                      <a:pt x="478168" y="160220"/>
                    </a:cubicBezTo>
                    <a:cubicBezTo>
                      <a:pt x="478791" y="160220"/>
                      <a:pt x="481285" y="163338"/>
                      <a:pt x="481908" y="162714"/>
                    </a:cubicBezTo>
                    <a:cubicBezTo>
                      <a:pt x="481908" y="162714"/>
                      <a:pt x="482532" y="160220"/>
                      <a:pt x="483155" y="161467"/>
                    </a:cubicBezTo>
                    <a:cubicBezTo>
                      <a:pt x="484402" y="162714"/>
                      <a:pt x="485025" y="162091"/>
                      <a:pt x="485649" y="160220"/>
                    </a:cubicBezTo>
                    <a:cubicBezTo>
                      <a:pt x="486895" y="160220"/>
                      <a:pt x="487519" y="162714"/>
                      <a:pt x="488142" y="162714"/>
                    </a:cubicBezTo>
                    <a:cubicBezTo>
                      <a:pt x="489389" y="163338"/>
                      <a:pt x="491260" y="162091"/>
                      <a:pt x="491883" y="162714"/>
                    </a:cubicBezTo>
                    <a:cubicBezTo>
                      <a:pt x="492506" y="162714"/>
                      <a:pt x="491260" y="165208"/>
                      <a:pt x="491883" y="165208"/>
                    </a:cubicBezTo>
                    <a:cubicBezTo>
                      <a:pt x="493130" y="165831"/>
                      <a:pt x="495000" y="165208"/>
                      <a:pt x="495623" y="166455"/>
                    </a:cubicBezTo>
                    <a:cubicBezTo>
                      <a:pt x="496870" y="166455"/>
                      <a:pt x="496870" y="163961"/>
                      <a:pt x="496870" y="162714"/>
                    </a:cubicBezTo>
                    <a:cubicBezTo>
                      <a:pt x="499364" y="162091"/>
                      <a:pt x="501234" y="165208"/>
                      <a:pt x="503728" y="166455"/>
                    </a:cubicBezTo>
                    <a:cubicBezTo>
                      <a:pt x="504351" y="168325"/>
                      <a:pt x="504351" y="170195"/>
                      <a:pt x="504351" y="172065"/>
                    </a:cubicBezTo>
                    <a:cubicBezTo>
                      <a:pt x="506845" y="173312"/>
                      <a:pt x="508092" y="174559"/>
                      <a:pt x="509339" y="175806"/>
                    </a:cubicBezTo>
                    <a:cubicBezTo>
                      <a:pt x="509962" y="176429"/>
                      <a:pt x="508715" y="177676"/>
                      <a:pt x="509339" y="178300"/>
                    </a:cubicBezTo>
                    <a:cubicBezTo>
                      <a:pt x="510586" y="179547"/>
                      <a:pt x="512456" y="179547"/>
                      <a:pt x="513079" y="180793"/>
                    </a:cubicBezTo>
                    <a:cubicBezTo>
                      <a:pt x="513703" y="183287"/>
                      <a:pt x="515573" y="183911"/>
                      <a:pt x="515573" y="187028"/>
                    </a:cubicBezTo>
                    <a:cubicBezTo>
                      <a:pt x="516197" y="187651"/>
                      <a:pt x="518690" y="186404"/>
                      <a:pt x="519314" y="187028"/>
                    </a:cubicBezTo>
                    <a:cubicBezTo>
                      <a:pt x="519937" y="187028"/>
                      <a:pt x="519314" y="188898"/>
                      <a:pt x="519314" y="189521"/>
                    </a:cubicBezTo>
                    <a:cubicBezTo>
                      <a:pt x="519314" y="190145"/>
                      <a:pt x="521807" y="190145"/>
                      <a:pt x="521807" y="190768"/>
                    </a:cubicBezTo>
                    <a:cubicBezTo>
                      <a:pt x="523678" y="192639"/>
                      <a:pt x="524301" y="194509"/>
                      <a:pt x="524301" y="195756"/>
                    </a:cubicBezTo>
                    <a:cubicBezTo>
                      <a:pt x="524301" y="198249"/>
                      <a:pt x="529288" y="200120"/>
                      <a:pt x="526795" y="203237"/>
                    </a:cubicBezTo>
                    <a:cubicBezTo>
                      <a:pt x="531782" y="203237"/>
                      <a:pt x="528665" y="209471"/>
                      <a:pt x="531782" y="209471"/>
                    </a:cubicBezTo>
                    <a:cubicBezTo>
                      <a:pt x="533029" y="209471"/>
                      <a:pt x="535523" y="213835"/>
                      <a:pt x="535523" y="214458"/>
                    </a:cubicBezTo>
                    <a:cubicBezTo>
                      <a:pt x="536146" y="215705"/>
                      <a:pt x="536146" y="217576"/>
                      <a:pt x="536770" y="218199"/>
                    </a:cubicBezTo>
                    <a:cubicBezTo>
                      <a:pt x="538640" y="220069"/>
                      <a:pt x="541757" y="221316"/>
                      <a:pt x="543004" y="223186"/>
                    </a:cubicBezTo>
                    <a:cubicBezTo>
                      <a:pt x="543627" y="223810"/>
                      <a:pt x="542380" y="225057"/>
                      <a:pt x="543004" y="225680"/>
                    </a:cubicBezTo>
                    <a:cubicBezTo>
                      <a:pt x="544251" y="226927"/>
                      <a:pt x="546121" y="226927"/>
                      <a:pt x="546744" y="228174"/>
                    </a:cubicBezTo>
                    <a:cubicBezTo>
                      <a:pt x="550485" y="231914"/>
                      <a:pt x="552979" y="236902"/>
                      <a:pt x="555472" y="242513"/>
                    </a:cubicBezTo>
                    <a:cubicBezTo>
                      <a:pt x="556719" y="242513"/>
                      <a:pt x="559213" y="242513"/>
                      <a:pt x="559213" y="243759"/>
                    </a:cubicBezTo>
                    <a:cubicBezTo>
                      <a:pt x="559213" y="244383"/>
                      <a:pt x="559213" y="244383"/>
                      <a:pt x="559836" y="245006"/>
                    </a:cubicBezTo>
                    <a:cubicBezTo>
                      <a:pt x="554226" y="243759"/>
                      <a:pt x="546744" y="245630"/>
                      <a:pt x="547991" y="236278"/>
                    </a:cubicBezTo>
                    <a:cubicBezTo>
                      <a:pt x="546121" y="236278"/>
                      <a:pt x="543627" y="236278"/>
                      <a:pt x="541757" y="236278"/>
                    </a:cubicBezTo>
                    <a:cubicBezTo>
                      <a:pt x="541757" y="235031"/>
                      <a:pt x="541757" y="233785"/>
                      <a:pt x="541757" y="232538"/>
                    </a:cubicBezTo>
                    <a:cubicBezTo>
                      <a:pt x="537393" y="232538"/>
                      <a:pt x="538016" y="228174"/>
                      <a:pt x="535523" y="226303"/>
                    </a:cubicBezTo>
                    <a:cubicBezTo>
                      <a:pt x="531782" y="224433"/>
                      <a:pt x="531782" y="226927"/>
                      <a:pt x="526795" y="226303"/>
                    </a:cubicBezTo>
                    <a:cubicBezTo>
                      <a:pt x="526171" y="221940"/>
                      <a:pt x="523054" y="220693"/>
                      <a:pt x="521807" y="217576"/>
                    </a:cubicBezTo>
                    <a:cubicBezTo>
                      <a:pt x="521184" y="217576"/>
                      <a:pt x="519937" y="217576"/>
                      <a:pt x="519314" y="217576"/>
                    </a:cubicBezTo>
                    <a:cubicBezTo>
                      <a:pt x="518067" y="217576"/>
                      <a:pt x="518067" y="216329"/>
                      <a:pt x="518067" y="216329"/>
                    </a:cubicBezTo>
                    <a:cubicBezTo>
                      <a:pt x="516197" y="215705"/>
                      <a:pt x="514326" y="216329"/>
                      <a:pt x="513079" y="215082"/>
                    </a:cubicBezTo>
                    <a:cubicBezTo>
                      <a:pt x="511833" y="213835"/>
                      <a:pt x="513079" y="210718"/>
                      <a:pt x="510586" y="211341"/>
                    </a:cubicBezTo>
                    <a:cubicBezTo>
                      <a:pt x="510586" y="212588"/>
                      <a:pt x="509962" y="214458"/>
                      <a:pt x="508092" y="213835"/>
                    </a:cubicBezTo>
                    <a:cubicBezTo>
                      <a:pt x="506845" y="211341"/>
                      <a:pt x="506845" y="209471"/>
                      <a:pt x="505598" y="207601"/>
                    </a:cubicBezTo>
                    <a:cubicBezTo>
                      <a:pt x="504351" y="205107"/>
                      <a:pt x="501858" y="203860"/>
                      <a:pt x="501858" y="201366"/>
                    </a:cubicBezTo>
                    <a:cubicBezTo>
                      <a:pt x="501858" y="200120"/>
                      <a:pt x="503105" y="199496"/>
                      <a:pt x="503105" y="197626"/>
                    </a:cubicBezTo>
                    <a:cubicBezTo>
                      <a:pt x="503105" y="195756"/>
                      <a:pt x="503105" y="193885"/>
                      <a:pt x="503105" y="192639"/>
                    </a:cubicBezTo>
                    <a:cubicBezTo>
                      <a:pt x="507469" y="193885"/>
                      <a:pt x="506845" y="190768"/>
                      <a:pt x="508092" y="188898"/>
                    </a:cubicBezTo>
                    <a:cubicBezTo>
                      <a:pt x="503105" y="187651"/>
                      <a:pt x="500611" y="185781"/>
                      <a:pt x="496247" y="185157"/>
                    </a:cubicBezTo>
                    <a:cubicBezTo>
                      <a:pt x="496247" y="185157"/>
                      <a:pt x="496247" y="186404"/>
                      <a:pt x="496247" y="186404"/>
                    </a:cubicBezTo>
                    <a:cubicBezTo>
                      <a:pt x="495623" y="187028"/>
                      <a:pt x="493753" y="183911"/>
                      <a:pt x="492506" y="185157"/>
                    </a:cubicBezTo>
                    <a:cubicBezTo>
                      <a:pt x="492506" y="187651"/>
                      <a:pt x="491260" y="188275"/>
                      <a:pt x="490013" y="188898"/>
                    </a:cubicBezTo>
                    <a:cubicBezTo>
                      <a:pt x="490013" y="187651"/>
                      <a:pt x="490013" y="186404"/>
                      <a:pt x="490013" y="185157"/>
                    </a:cubicBezTo>
                    <a:cubicBezTo>
                      <a:pt x="486272" y="184534"/>
                      <a:pt x="485649" y="187651"/>
                      <a:pt x="481285" y="186404"/>
                    </a:cubicBezTo>
                    <a:cubicBezTo>
                      <a:pt x="481285" y="185157"/>
                      <a:pt x="481285" y="183911"/>
                      <a:pt x="480038" y="183911"/>
                    </a:cubicBezTo>
                    <a:cubicBezTo>
                      <a:pt x="480661" y="188275"/>
                      <a:pt x="477544" y="185781"/>
                      <a:pt x="478791" y="182664"/>
                    </a:cubicBezTo>
                    <a:cubicBezTo>
                      <a:pt x="474427" y="181417"/>
                      <a:pt x="476921" y="187028"/>
                      <a:pt x="473804" y="186404"/>
                    </a:cubicBezTo>
                    <a:cubicBezTo>
                      <a:pt x="471933" y="189521"/>
                      <a:pt x="476921" y="191392"/>
                      <a:pt x="473804" y="191392"/>
                    </a:cubicBezTo>
                    <a:cubicBezTo>
                      <a:pt x="471933" y="191392"/>
                      <a:pt x="472557" y="188898"/>
                      <a:pt x="471310" y="188898"/>
                    </a:cubicBezTo>
                    <a:cubicBezTo>
                      <a:pt x="471933" y="191392"/>
                      <a:pt x="469440" y="191392"/>
                      <a:pt x="468816" y="192639"/>
                    </a:cubicBezTo>
                    <a:cubicBezTo>
                      <a:pt x="470686" y="193262"/>
                      <a:pt x="471310" y="195132"/>
                      <a:pt x="471310" y="197626"/>
                    </a:cubicBezTo>
                    <a:cubicBezTo>
                      <a:pt x="475050" y="197002"/>
                      <a:pt x="473804" y="197002"/>
                      <a:pt x="477544" y="197626"/>
                    </a:cubicBezTo>
                    <a:cubicBezTo>
                      <a:pt x="476297" y="199496"/>
                      <a:pt x="476297" y="200743"/>
                      <a:pt x="477544" y="202613"/>
                    </a:cubicBezTo>
                    <a:cubicBezTo>
                      <a:pt x="481285" y="204484"/>
                      <a:pt x="480661" y="195756"/>
                      <a:pt x="482532" y="200120"/>
                    </a:cubicBezTo>
                    <a:cubicBezTo>
                      <a:pt x="482532" y="201990"/>
                      <a:pt x="480661" y="201990"/>
                      <a:pt x="481285" y="203860"/>
                    </a:cubicBezTo>
                    <a:cubicBezTo>
                      <a:pt x="484402" y="203237"/>
                      <a:pt x="485649" y="204484"/>
                      <a:pt x="485025" y="207601"/>
                    </a:cubicBezTo>
                    <a:cubicBezTo>
                      <a:pt x="488142" y="207601"/>
                      <a:pt x="491260" y="207601"/>
                      <a:pt x="492506" y="206354"/>
                    </a:cubicBezTo>
                    <a:cubicBezTo>
                      <a:pt x="493753" y="210718"/>
                      <a:pt x="492506" y="209471"/>
                      <a:pt x="493753" y="213835"/>
                    </a:cubicBezTo>
                    <a:cubicBezTo>
                      <a:pt x="498117" y="216329"/>
                      <a:pt x="496870" y="213212"/>
                      <a:pt x="501234" y="212588"/>
                    </a:cubicBezTo>
                    <a:cubicBezTo>
                      <a:pt x="501234" y="214458"/>
                      <a:pt x="501234" y="216952"/>
                      <a:pt x="501234" y="218822"/>
                    </a:cubicBezTo>
                    <a:cubicBezTo>
                      <a:pt x="504975" y="217576"/>
                      <a:pt x="512456" y="217576"/>
                      <a:pt x="511209" y="223810"/>
                    </a:cubicBezTo>
                    <a:cubicBezTo>
                      <a:pt x="514950" y="222563"/>
                      <a:pt x="514326" y="225680"/>
                      <a:pt x="517443" y="225057"/>
                    </a:cubicBezTo>
                    <a:cubicBezTo>
                      <a:pt x="517443" y="230044"/>
                      <a:pt x="522431" y="229421"/>
                      <a:pt x="524924" y="231291"/>
                    </a:cubicBezTo>
                    <a:cubicBezTo>
                      <a:pt x="525548" y="229421"/>
                      <a:pt x="526795" y="228797"/>
                      <a:pt x="528665" y="228797"/>
                    </a:cubicBezTo>
                    <a:cubicBezTo>
                      <a:pt x="528042" y="233785"/>
                      <a:pt x="529288" y="231914"/>
                      <a:pt x="532406" y="231291"/>
                    </a:cubicBezTo>
                    <a:cubicBezTo>
                      <a:pt x="533652" y="233161"/>
                      <a:pt x="533652" y="236278"/>
                      <a:pt x="534899" y="237525"/>
                    </a:cubicBezTo>
                    <a:cubicBezTo>
                      <a:pt x="538016" y="238149"/>
                      <a:pt x="540510" y="239395"/>
                      <a:pt x="542380" y="241266"/>
                    </a:cubicBezTo>
                    <a:cubicBezTo>
                      <a:pt x="539263" y="244383"/>
                      <a:pt x="542380" y="248747"/>
                      <a:pt x="544874" y="249994"/>
                    </a:cubicBezTo>
                    <a:cubicBezTo>
                      <a:pt x="539887" y="248123"/>
                      <a:pt x="544251" y="255604"/>
                      <a:pt x="541134" y="254981"/>
                    </a:cubicBezTo>
                    <a:cubicBezTo>
                      <a:pt x="539887" y="254981"/>
                      <a:pt x="538640" y="254981"/>
                      <a:pt x="537393" y="254981"/>
                    </a:cubicBezTo>
                    <a:cubicBezTo>
                      <a:pt x="538016" y="258098"/>
                      <a:pt x="536770" y="259345"/>
                      <a:pt x="533652" y="258722"/>
                    </a:cubicBezTo>
                    <a:cubicBezTo>
                      <a:pt x="533652" y="261839"/>
                      <a:pt x="533029" y="264332"/>
                      <a:pt x="531159" y="264956"/>
                    </a:cubicBezTo>
                    <a:cubicBezTo>
                      <a:pt x="529288" y="264332"/>
                      <a:pt x="528042" y="263086"/>
                      <a:pt x="526171" y="262462"/>
                    </a:cubicBezTo>
                    <a:cubicBezTo>
                      <a:pt x="524924" y="264332"/>
                      <a:pt x="524924" y="267450"/>
                      <a:pt x="521184" y="266203"/>
                    </a:cubicBezTo>
                    <a:cubicBezTo>
                      <a:pt x="518690" y="268696"/>
                      <a:pt x="523054" y="269943"/>
                      <a:pt x="518690" y="271190"/>
                    </a:cubicBezTo>
                    <a:cubicBezTo>
                      <a:pt x="516197" y="270567"/>
                      <a:pt x="514326" y="269320"/>
                      <a:pt x="512456" y="271190"/>
                    </a:cubicBezTo>
                    <a:cubicBezTo>
                      <a:pt x="513703" y="271190"/>
                      <a:pt x="514326" y="273684"/>
                      <a:pt x="512456" y="273684"/>
                    </a:cubicBezTo>
                    <a:cubicBezTo>
                      <a:pt x="507469" y="272437"/>
                      <a:pt x="505598" y="276178"/>
                      <a:pt x="503728" y="273684"/>
                    </a:cubicBezTo>
                    <a:cubicBezTo>
                      <a:pt x="503728" y="274931"/>
                      <a:pt x="503728" y="277424"/>
                      <a:pt x="502481" y="277424"/>
                    </a:cubicBezTo>
                    <a:cubicBezTo>
                      <a:pt x="503728" y="280542"/>
                      <a:pt x="504975" y="283035"/>
                      <a:pt x="505598" y="285529"/>
                    </a:cubicBezTo>
                    <a:cubicBezTo>
                      <a:pt x="502481" y="284905"/>
                      <a:pt x="501858" y="284282"/>
                      <a:pt x="496247" y="285529"/>
                    </a:cubicBezTo>
                    <a:cubicBezTo>
                      <a:pt x="495623" y="285529"/>
                      <a:pt x="495000" y="286776"/>
                      <a:pt x="495000" y="286776"/>
                    </a:cubicBezTo>
                    <a:cubicBezTo>
                      <a:pt x="493130" y="287399"/>
                      <a:pt x="493130" y="285529"/>
                      <a:pt x="492506" y="285529"/>
                    </a:cubicBezTo>
                    <a:cubicBezTo>
                      <a:pt x="491260" y="285529"/>
                      <a:pt x="485649" y="288646"/>
                      <a:pt x="482532" y="288023"/>
                    </a:cubicBezTo>
                    <a:cubicBezTo>
                      <a:pt x="483155" y="283035"/>
                      <a:pt x="476297" y="285529"/>
                      <a:pt x="476297" y="281788"/>
                    </a:cubicBezTo>
                    <a:cubicBezTo>
                      <a:pt x="474427" y="281788"/>
                      <a:pt x="473180" y="281788"/>
                      <a:pt x="471310" y="281788"/>
                    </a:cubicBezTo>
                    <a:cubicBezTo>
                      <a:pt x="470063" y="278048"/>
                      <a:pt x="464452" y="279295"/>
                      <a:pt x="465076" y="274307"/>
                    </a:cubicBezTo>
                    <a:cubicBezTo>
                      <a:pt x="463829" y="273684"/>
                      <a:pt x="461335" y="274931"/>
                      <a:pt x="460088" y="274307"/>
                    </a:cubicBezTo>
                    <a:cubicBezTo>
                      <a:pt x="459465" y="274307"/>
                      <a:pt x="460712" y="272437"/>
                      <a:pt x="460088" y="271814"/>
                    </a:cubicBezTo>
                    <a:cubicBezTo>
                      <a:pt x="459465" y="271190"/>
                      <a:pt x="457595" y="272437"/>
                      <a:pt x="457595" y="271814"/>
                    </a:cubicBezTo>
                    <a:cubicBezTo>
                      <a:pt x="456971" y="270567"/>
                      <a:pt x="457595" y="268696"/>
                      <a:pt x="456348" y="268073"/>
                    </a:cubicBezTo>
                    <a:cubicBezTo>
                      <a:pt x="455101" y="267450"/>
                      <a:pt x="454477" y="269943"/>
                      <a:pt x="451360" y="268073"/>
                    </a:cubicBezTo>
                    <a:cubicBezTo>
                      <a:pt x="451984" y="264956"/>
                      <a:pt x="446373" y="266826"/>
                      <a:pt x="447620" y="263086"/>
                    </a:cubicBezTo>
                    <a:cubicBezTo>
                      <a:pt x="441385" y="262462"/>
                      <a:pt x="441385" y="260592"/>
                      <a:pt x="435775" y="260592"/>
                    </a:cubicBezTo>
                    <a:cubicBezTo>
                      <a:pt x="437021" y="256851"/>
                      <a:pt x="432034" y="258098"/>
                      <a:pt x="433281" y="254358"/>
                    </a:cubicBezTo>
                    <a:cubicBezTo>
                      <a:pt x="430164" y="256228"/>
                      <a:pt x="428293" y="256851"/>
                      <a:pt x="427047" y="256228"/>
                    </a:cubicBezTo>
                    <a:cubicBezTo>
                      <a:pt x="426423" y="255604"/>
                      <a:pt x="427670" y="254358"/>
                      <a:pt x="427047" y="253734"/>
                    </a:cubicBezTo>
                    <a:cubicBezTo>
                      <a:pt x="426423" y="253111"/>
                      <a:pt x="422059" y="253734"/>
                      <a:pt x="423306" y="249994"/>
                    </a:cubicBezTo>
                    <a:cubicBezTo>
                      <a:pt x="418319" y="249994"/>
                      <a:pt x="412708" y="251241"/>
                      <a:pt x="414578" y="245006"/>
                    </a:cubicBezTo>
                    <a:cubicBezTo>
                      <a:pt x="412084" y="244383"/>
                      <a:pt x="411461" y="246877"/>
                      <a:pt x="409591" y="246253"/>
                    </a:cubicBezTo>
                    <a:cubicBezTo>
                      <a:pt x="408967" y="246253"/>
                      <a:pt x="408344" y="240019"/>
                      <a:pt x="404603" y="242513"/>
                    </a:cubicBezTo>
                    <a:cubicBezTo>
                      <a:pt x="403980" y="240019"/>
                      <a:pt x="403356" y="236278"/>
                      <a:pt x="400863" y="235031"/>
                    </a:cubicBezTo>
                    <a:cubicBezTo>
                      <a:pt x="399616" y="234408"/>
                      <a:pt x="397746" y="235031"/>
                      <a:pt x="397122" y="233785"/>
                    </a:cubicBezTo>
                    <a:cubicBezTo>
                      <a:pt x="395875" y="232538"/>
                      <a:pt x="396499" y="228174"/>
                      <a:pt x="394628" y="227550"/>
                    </a:cubicBezTo>
                    <a:cubicBezTo>
                      <a:pt x="394005" y="227550"/>
                      <a:pt x="392758" y="228174"/>
                      <a:pt x="392135" y="227550"/>
                    </a:cubicBezTo>
                    <a:cubicBezTo>
                      <a:pt x="391511" y="226927"/>
                      <a:pt x="391511" y="225057"/>
                      <a:pt x="390888" y="225057"/>
                    </a:cubicBezTo>
                    <a:cubicBezTo>
                      <a:pt x="390265" y="225057"/>
                      <a:pt x="389018" y="225680"/>
                      <a:pt x="388394" y="225057"/>
                    </a:cubicBezTo>
                    <a:cubicBezTo>
                      <a:pt x="387771" y="224433"/>
                      <a:pt x="389018" y="222563"/>
                      <a:pt x="388394" y="222563"/>
                    </a:cubicBezTo>
                    <a:cubicBezTo>
                      <a:pt x="388394" y="222563"/>
                      <a:pt x="384654" y="219446"/>
                      <a:pt x="384654" y="220069"/>
                    </a:cubicBezTo>
                    <a:cubicBezTo>
                      <a:pt x="382783" y="221940"/>
                      <a:pt x="383407" y="218199"/>
                      <a:pt x="379666" y="217576"/>
                    </a:cubicBezTo>
                    <a:cubicBezTo>
                      <a:pt x="377796" y="216952"/>
                      <a:pt x="377173" y="218822"/>
                      <a:pt x="377173" y="220069"/>
                    </a:cubicBezTo>
                    <a:cubicBezTo>
                      <a:pt x="374679" y="220069"/>
                      <a:pt x="374055" y="217576"/>
                      <a:pt x="373432" y="220069"/>
                    </a:cubicBezTo>
                    <a:cubicBezTo>
                      <a:pt x="372809" y="218822"/>
                      <a:pt x="370938" y="219446"/>
                      <a:pt x="369691" y="218822"/>
                    </a:cubicBezTo>
                    <a:cubicBezTo>
                      <a:pt x="369068" y="218199"/>
                      <a:pt x="369068" y="216329"/>
                      <a:pt x="368445" y="216329"/>
                    </a:cubicBezTo>
                    <a:cubicBezTo>
                      <a:pt x="367821" y="216329"/>
                      <a:pt x="366574" y="216952"/>
                      <a:pt x="365951" y="216329"/>
                    </a:cubicBezTo>
                    <a:cubicBezTo>
                      <a:pt x="364704" y="215082"/>
                      <a:pt x="365327" y="213835"/>
                      <a:pt x="364704" y="212588"/>
                    </a:cubicBezTo>
                    <a:cubicBezTo>
                      <a:pt x="362210" y="208848"/>
                      <a:pt x="355976" y="207601"/>
                      <a:pt x="355976" y="200743"/>
                    </a:cubicBezTo>
                    <a:cubicBezTo>
                      <a:pt x="355976" y="198873"/>
                      <a:pt x="352859" y="200120"/>
                      <a:pt x="352236" y="199496"/>
                    </a:cubicBezTo>
                    <a:cubicBezTo>
                      <a:pt x="351612" y="198873"/>
                      <a:pt x="351612" y="196379"/>
                      <a:pt x="350989" y="195756"/>
                    </a:cubicBezTo>
                    <a:cubicBezTo>
                      <a:pt x="349742" y="194509"/>
                      <a:pt x="346625" y="191392"/>
                      <a:pt x="343508" y="190768"/>
                    </a:cubicBezTo>
                    <a:cubicBezTo>
                      <a:pt x="343508" y="189521"/>
                      <a:pt x="344754" y="189521"/>
                      <a:pt x="344754" y="188275"/>
                    </a:cubicBezTo>
                    <a:cubicBezTo>
                      <a:pt x="344754" y="187028"/>
                      <a:pt x="342261" y="187651"/>
                      <a:pt x="342261" y="185781"/>
                    </a:cubicBezTo>
                    <a:cubicBezTo>
                      <a:pt x="342261" y="184534"/>
                      <a:pt x="339767" y="185157"/>
                      <a:pt x="339767" y="183287"/>
                    </a:cubicBezTo>
                    <a:cubicBezTo>
                      <a:pt x="337897" y="183911"/>
                      <a:pt x="332909" y="182040"/>
                      <a:pt x="333533" y="184534"/>
                    </a:cubicBezTo>
                    <a:cubicBezTo>
                      <a:pt x="331039" y="183911"/>
                      <a:pt x="332909" y="178923"/>
                      <a:pt x="331039" y="178300"/>
                    </a:cubicBezTo>
                    <a:cubicBezTo>
                      <a:pt x="327922" y="179547"/>
                      <a:pt x="325428" y="181417"/>
                      <a:pt x="326052" y="185781"/>
                    </a:cubicBezTo>
                    <a:cubicBezTo>
                      <a:pt x="321688" y="180170"/>
                      <a:pt x="320441" y="187028"/>
                      <a:pt x="318571" y="190768"/>
                    </a:cubicBezTo>
                    <a:cubicBezTo>
                      <a:pt x="313583" y="191392"/>
                      <a:pt x="309843" y="194509"/>
                      <a:pt x="306725" y="190768"/>
                    </a:cubicBezTo>
                    <a:cubicBezTo>
                      <a:pt x="302985" y="192639"/>
                      <a:pt x="299244" y="198249"/>
                      <a:pt x="293634" y="194509"/>
                    </a:cubicBezTo>
                    <a:cubicBezTo>
                      <a:pt x="292387" y="195756"/>
                      <a:pt x="288646" y="195132"/>
                      <a:pt x="289893" y="198249"/>
                    </a:cubicBezTo>
                    <a:cubicBezTo>
                      <a:pt x="286152" y="195132"/>
                      <a:pt x="281165" y="201990"/>
                      <a:pt x="281165" y="201990"/>
                    </a:cubicBezTo>
                    <a:cubicBezTo>
                      <a:pt x="279918" y="201990"/>
                      <a:pt x="279295" y="200120"/>
                      <a:pt x="278671" y="199496"/>
                    </a:cubicBezTo>
                    <a:cubicBezTo>
                      <a:pt x="277424" y="198249"/>
                      <a:pt x="274931" y="198249"/>
                      <a:pt x="273684" y="199496"/>
                    </a:cubicBezTo>
                    <a:cubicBezTo>
                      <a:pt x="273684" y="199496"/>
                      <a:pt x="272437" y="201990"/>
                      <a:pt x="272437" y="201990"/>
                    </a:cubicBezTo>
                    <a:cubicBezTo>
                      <a:pt x="269943" y="201990"/>
                      <a:pt x="269320" y="198249"/>
                      <a:pt x="267450" y="198249"/>
                    </a:cubicBezTo>
                    <a:cubicBezTo>
                      <a:pt x="264956" y="198249"/>
                      <a:pt x="266826" y="202613"/>
                      <a:pt x="263709" y="201990"/>
                    </a:cubicBezTo>
                    <a:cubicBezTo>
                      <a:pt x="263709" y="203860"/>
                      <a:pt x="259969" y="202613"/>
                      <a:pt x="259969" y="204484"/>
                    </a:cubicBezTo>
                    <a:cubicBezTo>
                      <a:pt x="257475" y="203237"/>
                      <a:pt x="255605" y="201366"/>
                      <a:pt x="253734" y="199496"/>
                    </a:cubicBezTo>
                    <a:cubicBezTo>
                      <a:pt x="250617" y="198873"/>
                      <a:pt x="252487" y="203237"/>
                      <a:pt x="249994" y="203237"/>
                    </a:cubicBezTo>
                    <a:cubicBezTo>
                      <a:pt x="245630" y="204484"/>
                      <a:pt x="244383" y="201990"/>
                      <a:pt x="242513" y="200743"/>
                    </a:cubicBezTo>
                    <a:cubicBezTo>
                      <a:pt x="240642" y="202613"/>
                      <a:pt x="235655" y="200743"/>
                      <a:pt x="237525" y="205730"/>
                    </a:cubicBezTo>
                    <a:cubicBezTo>
                      <a:pt x="236278" y="205730"/>
                      <a:pt x="236278" y="203860"/>
                      <a:pt x="236278" y="203237"/>
                    </a:cubicBezTo>
                    <a:cubicBezTo>
                      <a:pt x="233785" y="203860"/>
                      <a:pt x="233161" y="202613"/>
                      <a:pt x="231291" y="201990"/>
                    </a:cubicBezTo>
                    <a:cubicBezTo>
                      <a:pt x="226927" y="203237"/>
                      <a:pt x="224433" y="205730"/>
                      <a:pt x="219446" y="203237"/>
                    </a:cubicBezTo>
                    <a:cubicBezTo>
                      <a:pt x="216329" y="203237"/>
                      <a:pt x="216952" y="206354"/>
                      <a:pt x="216952" y="209471"/>
                    </a:cubicBezTo>
                    <a:cubicBezTo>
                      <a:pt x="213835" y="208848"/>
                      <a:pt x="213835" y="211965"/>
                      <a:pt x="213212" y="214458"/>
                    </a:cubicBezTo>
                    <a:cubicBezTo>
                      <a:pt x="211965" y="214458"/>
                      <a:pt x="211965" y="211965"/>
                      <a:pt x="211965" y="210718"/>
                    </a:cubicBezTo>
                    <a:cubicBezTo>
                      <a:pt x="206354" y="211341"/>
                      <a:pt x="205730" y="216329"/>
                      <a:pt x="203237" y="219446"/>
                    </a:cubicBezTo>
                    <a:cubicBezTo>
                      <a:pt x="197003" y="216952"/>
                      <a:pt x="197626" y="225057"/>
                      <a:pt x="194509" y="221940"/>
                    </a:cubicBezTo>
                    <a:cubicBezTo>
                      <a:pt x="192639" y="222563"/>
                      <a:pt x="193262" y="225057"/>
                      <a:pt x="193262" y="226927"/>
                    </a:cubicBezTo>
                    <a:cubicBezTo>
                      <a:pt x="190768" y="226927"/>
                      <a:pt x="188898" y="228174"/>
                      <a:pt x="189521" y="230667"/>
                    </a:cubicBezTo>
                    <a:cubicBezTo>
                      <a:pt x="180793" y="231291"/>
                      <a:pt x="181417" y="237525"/>
                      <a:pt x="180793" y="243759"/>
                    </a:cubicBezTo>
                    <a:cubicBezTo>
                      <a:pt x="177053" y="245630"/>
                      <a:pt x="173936" y="248123"/>
                      <a:pt x="170819" y="249994"/>
                    </a:cubicBezTo>
                    <a:cubicBezTo>
                      <a:pt x="170195" y="254981"/>
                      <a:pt x="169572" y="259968"/>
                      <a:pt x="164584" y="259968"/>
                    </a:cubicBezTo>
                    <a:cubicBezTo>
                      <a:pt x="163961" y="261839"/>
                      <a:pt x="165208" y="264332"/>
                      <a:pt x="164584" y="266203"/>
                    </a:cubicBezTo>
                    <a:cubicBezTo>
                      <a:pt x="164584" y="266826"/>
                      <a:pt x="162091" y="266826"/>
                      <a:pt x="162091" y="267450"/>
                    </a:cubicBezTo>
                    <a:cubicBezTo>
                      <a:pt x="160844" y="269943"/>
                      <a:pt x="162091" y="272437"/>
                      <a:pt x="158350" y="272437"/>
                    </a:cubicBezTo>
                    <a:cubicBezTo>
                      <a:pt x="157727" y="273060"/>
                      <a:pt x="162091" y="273060"/>
                      <a:pt x="160844" y="273684"/>
                    </a:cubicBezTo>
                    <a:cubicBezTo>
                      <a:pt x="160844" y="273684"/>
                      <a:pt x="158350" y="274931"/>
                      <a:pt x="158350" y="274931"/>
                    </a:cubicBezTo>
                    <a:cubicBezTo>
                      <a:pt x="158350" y="275554"/>
                      <a:pt x="159597" y="276178"/>
                      <a:pt x="159597" y="277424"/>
                    </a:cubicBezTo>
                    <a:cubicBezTo>
                      <a:pt x="159597" y="277424"/>
                      <a:pt x="158350" y="278048"/>
                      <a:pt x="158350" y="278671"/>
                    </a:cubicBezTo>
                    <a:cubicBezTo>
                      <a:pt x="158350" y="280542"/>
                      <a:pt x="159597" y="283659"/>
                      <a:pt x="159597" y="287399"/>
                    </a:cubicBezTo>
                    <a:cubicBezTo>
                      <a:pt x="157103" y="287399"/>
                      <a:pt x="157727" y="291140"/>
                      <a:pt x="154610" y="289893"/>
                    </a:cubicBezTo>
                    <a:cubicBezTo>
                      <a:pt x="153363" y="292387"/>
                      <a:pt x="154610" y="293633"/>
                      <a:pt x="153363" y="297374"/>
                    </a:cubicBezTo>
                    <a:cubicBezTo>
                      <a:pt x="153363" y="297997"/>
                      <a:pt x="150869" y="299244"/>
                      <a:pt x="150869" y="299868"/>
                    </a:cubicBezTo>
                    <a:cubicBezTo>
                      <a:pt x="150246" y="301738"/>
                      <a:pt x="151492" y="304232"/>
                      <a:pt x="150869" y="306102"/>
                    </a:cubicBezTo>
                    <a:cubicBezTo>
                      <a:pt x="150869" y="306102"/>
                      <a:pt x="149622" y="306102"/>
                      <a:pt x="149622" y="307349"/>
                    </a:cubicBezTo>
                    <a:cubicBezTo>
                      <a:pt x="149622" y="309843"/>
                      <a:pt x="148999" y="310466"/>
                      <a:pt x="148375" y="312336"/>
                    </a:cubicBezTo>
                    <a:cubicBezTo>
                      <a:pt x="147752" y="313583"/>
                      <a:pt x="147752" y="316077"/>
                      <a:pt x="147128" y="317324"/>
                    </a:cubicBezTo>
                    <a:cubicBezTo>
                      <a:pt x="147128" y="317947"/>
                      <a:pt x="144635" y="318570"/>
                      <a:pt x="144635" y="318570"/>
                    </a:cubicBezTo>
                    <a:cubicBezTo>
                      <a:pt x="144011" y="319817"/>
                      <a:pt x="145882" y="319817"/>
                      <a:pt x="145882" y="319817"/>
                    </a:cubicBezTo>
                    <a:cubicBezTo>
                      <a:pt x="145258" y="322311"/>
                      <a:pt x="144011" y="321064"/>
                      <a:pt x="143388" y="324805"/>
                    </a:cubicBezTo>
                    <a:cubicBezTo>
                      <a:pt x="143388" y="326052"/>
                      <a:pt x="142764" y="327298"/>
                      <a:pt x="142141" y="328545"/>
                    </a:cubicBezTo>
                    <a:cubicBezTo>
                      <a:pt x="142141" y="329792"/>
                      <a:pt x="140894" y="329792"/>
                      <a:pt x="140894" y="329792"/>
                    </a:cubicBezTo>
                    <a:cubicBezTo>
                      <a:pt x="140271" y="332909"/>
                      <a:pt x="141518" y="334780"/>
                      <a:pt x="139647" y="337273"/>
                    </a:cubicBezTo>
                    <a:cubicBezTo>
                      <a:pt x="139024" y="338520"/>
                      <a:pt x="139024" y="339144"/>
                      <a:pt x="138401" y="341014"/>
                    </a:cubicBezTo>
                    <a:cubicBezTo>
                      <a:pt x="137777" y="342261"/>
                      <a:pt x="135907" y="345378"/>
                      <a:pt x="137154" y="349742"/>
                    </a:cubicBezTo>
                    <a:cubicBezTo>
                      <a:pt x="135907" y="349742"/>
                      <a:pt x="134660" y="349742"/>
                      <a:pt x="133413" y="349742"/>
                    </a:cubicBezTo>
                    <a:cubicBezTo>
                      <a:pt x="133413" y="352235"/>
                      <a:pt x="134660" y="352235"/>
                      <a:pt x="134660" y="354729"/>
                    </a:cubicBezTo>
                    <a:cubicBezTo>
                      <a:pt x="134660" y="355976"/>
                      <a:pt x="134037" y="359717"/>
                      <a:pt x="133413" y="360963"/>
                    </a:cubicBezTo>
                    <a:cubicBezTo>
                      <a:pt x="133413" y="361587"/>
                      <a:pt x="130919" y="362834"/>
                      <a:pt x="130919" y="363457"/>
                    </a:cubicBezTo>
                    <a:cubicBezTo>
                      <a:pt x="130296" y="364704"/>
                      <a:pt x="131543" y="367821"/>
                      <a:pt x="130919" y="368445"/>
                    </a:cubicBezTo>
                    <a:cubicBezTo>
                      <a:pt x="130919" y="368445"/>
                      <a:pt x="129673" y="368445"/>
                      <a:pt x="129673" y="368445"/>
                    </a:cubicBezTo>
                    <a:cubicBezTo>
                      <a:pt x="129673" y="369691"/>
                      <a:pt x="130296" y="370938"/>
                      <a:pt x="129673" y="372185"/>
                    </a:cubicBezTo>
                    <a:cubicBezTo>
                      <a:pt x="129673" y="372809"/>
                      <a:pt x="128426" y="373432"/>
                      <a:pt x="128426" y="373432"/>
                    </a:cubicBezTo>
                    <a:cubicBezTo>
                      <a:pt x="128426" y="374679"/>
                      <a:pt x="129673" y="374679"/>
                      <a:pt x="129673" y="375926"/>
                    </a:cubicBezTo>
                    <a:cubicBezTo>
                      <a:pt x="129673" y="378419"/>
                      <a:pt x="128426" y="377172"/>
                      <a:pt x="129673" y="380913"/>
                    </a:cubicBezTo>
                    <a:cubicBezTo>
                      <a:pt x="128426" y="382160"/>
                      <a:pt x="127802" y="383407"/>
                      <a:pt x="127179" y="384654"/>
                    </a:cubicBezTo>
                    <a:cubicBezTo>
                      <a:pt x="126555" y="388394"/>
                      <a:pt x="128426" y="389641"/>
                      <a:pt x="128426" y="392135"/>
                    </a:cubicBezTo>
                    <a:cubicBezTo>
                      <a:pt x="129673" y="394628"/>
                      <a:pt x="125932" y="395252"/>
                      <a:pt x="125932" y="395875"/>
                    </a:cubicBezTo>
                    <a:cubicBezTo>
                      <a:pt x="125309" y="397746"/>
                      <a:pt x="127802" y="401486"/>
                      <a:pt x="124685" y="402110"/>
                    </a:cubicBezTo>
                    <a:cubicBezTo>
                      <a:pt x="125932" y="405227"/>
                      <a:pt x="126555" y="408967"/>
                      <a:pt x="125932" y="413955"/>
                    </a:cubicBezTo>
                    <a:cubicBezTo>
                      <a:pt x="125932" y="417072"/>
                      <a:pt x="124062" y="417695"/>
                      <a:pt x="122191" y="418942"/>
                    </a:cubicBezTo>
                    <a:cubicBezTo>
                      <a:pt x="123438" y="425176"/>
                      <a:pt x="120945" y="427670"/>
                      <a:pt x="120945" y="433281"/>
                    </a:cubicBezTo>
                    <a:cubicBezTo>
                      <a:pt x="120321" y="435775"/>
                      <a:pt x="122815" y="435775"/>
                      <a:pt x="123438" y="437021"/>
                    </a:cubicBezTo>
                    <a:cubicBezTo>
                      <a:pt x="124062" y="438268"/>
                      <a:pt x="122815" y="440762"/>
                      <a:pt x="124685" y="440762"/>
                    </a:cubicBezTo>
                    <a:cubicBezTo>
                      <a:pt x="122815" y="444502"/>
                      <a:pt x="122191" y="450737"/>
                      <a:pt x="120945" y="455101"/>
                    </a:cubicBezTo>
                    <a:cubicBezTo>
                      <a:pt x="123438" y="460088"/>
                      <a:pt x="124062" y="466946"/>
                      <a:pt x="123438" y="474427"/>
                    </a:cubicBezTo>
                    <a:cubicBezTo>
                      <a:pt x="119074" y="475050"/>
                      <a:pt x="120321" y="481908"/>
                      <a:pt x="115957" y="481908"/>
                    </a:cubicBezTo>
                    <a:cubicBezTo>
                      <a:pt x="116581" y="485649"/>
                      <a:pt x="113463" y="486272"/>
                      <a:pt x="114710" y="490636"/>
                    </a:cubicBezTo>
                    <a:cubicBezTo>
                      <a:pt x="114087" y="493130"/>
                      <a:pt x="108476" y="490636"/>
                      <a:pt x="108476" y="493130"/>
                    </a:cubicBezTo>
                    <a:cubicBezTo>
                      <a:pt x="105359" y="492506"/>
                      <a:pt x="107853" y="487519"/>
                      <a:pt x="108476" y="486895"/>
                    </a:cubicBezTo>
                    <a:cubicBezTo>
                      <a:pt x="107853" y="484402"/>
                      <a:pt x="106606" y="487519"/>
                      <a:pt x="104736" y="486895"/>
                    </a:cubicBezTo>
                    <a:cubicBezTo>
                      <a:pt x="104112" y="486895"/>
                      <a:pt x="104112" y="483155"/>
                      <a:pt x="103489" y="483155"/>
                    </a:cubicBezTo>
                    <a:cubicBezTo>
                      <a:pt x="102242" y="482531"/>
                      <a:pt x="99748" y="483778"/>
                      <a:pt x="98501" y="483155"/>
                    </a:cubicBezTo>
                    <a:cubicBezTo>
                      <a:pt x="97878" y="481285"/>
                      <a:pt x="97878" y="480038"/>
                      <a:pt x="97254" y="478167"/>
                    </a:cubicBezTo>
                    <a:cubicBezTo>
                      <a:pt x="95384" y="475050"/>
                      <a:pt x="92890" y="476921"/>
                      <a:pt x="92267" y="475674"/>
                    </a:cubicBezTo>
                    <a:cubicBezTo>
                      <a:pt x="91644" y="473180"/>
                      <a:pt x="96631" y="473180"/>
                      <a:pt x="93514" y="470686"/>
                    </a:cubicBezTo>
                    <a:cubicBezTo>
                      <a:pt x="93514" y="468816"/>
                      <a:pt x="92267" y="470686"/>
                      <a:pt x="92267" y="470686"/>
                    </a:cubicBezTo>
                    <a:cubicBezTo>
                      <a:pt x="90397" y="470686"/>
                      <a:pt x="89773" y="467569"/>
                      <a:pt x="87280" y="466946"/>
                    </a:cubicBezTo>
                    <a:cubicBezTo>
                      <a:pt x="87280" y="465699"/>
                      <a:pt x="87280" y="464452"/>
                      <a:pt x="87280" y="463205"/>
                    </a:cubicBezTo>
                    <a:cubicBezTo>
                      <a:pt x="86656" y="461335"/>
                      <a:pt x="84162" y="461958"/>
                      <a:pt x="82292" y="461958"/>
                    </a:cubicBezTo>
                    <a:cubicBezTo>
                      <a:pt x="81669" y="456348"/>
                      <a:pt x="81669" y="457594"/>
                      <a:pt x="81045" y="453230"/>
                    </a:cubicBezTo>
                    <a:cubicBezTo>
                      <a:pt x="79798" y="452607"/>
                      <a:pt x="80422" y="455724"/>
                      <a:pt x="79798" y="455724"/>
                    </a:cubicBezTo>
                    <a:cubicBezTo>
                      <a:pt x="77928" y="456348"/>
                      <a:pt x="76058" y="450737"/>
                      <a:pt x="72317" y="451984"/>
                    </a:cubicBezTo>
                    <a:cubicBezTo>
                      <a:pt x="72941" y="448243"/>
                      <a:pt x="69824" y="448243"/>
                      <a:pt x="71071" y="444502"/>
                    </a:cubicBezTo>
                    <a:cubicBezTo>
                      <a:pt x="71071" y="443256"/>
                      <a:pt x="69200" y="443879"/>
                      <a:pt x="68577" y="443256"/>
                    </a:cubicBezTo>
                    <a:cubicBezTo>
                      <a:pt x="67953" y="442632"/>
                      <a:pt x="68577" y="441385"/>
                      <a:pt x="68577" y="440762"/>
                    </a:cubicBezTo>
                    <a:cubicBezTo>
                      <a:pt x="67330" y="436398"/>
                      <a:pt x="60472" y="435775"/>
                      <a:pt x="62343" y="427670"/>
                    </a:cubicBezTo>
                    <a:cubicBezTo>
                      <a:pt x="59849" y="425800"/>
                      <a:pt x="60472" y="427670"/>
                      <a:pt x="57355" y="427670"/>
                    </a:cubicBezTo>
                    <a:cubicBezTo>
                      <a:pt x="57979" y="425176"/>
                      <a:pt x="56732" y="424553"/>
                      <a:pt x="56108" y="422683"/>
                    </a:cubicBezTo>
                    <a:cubicBezTo>
                      <a:pt x="54238" y="422683"/>
                      <a:pt x="51744" y="422683"/>
                      <a:pt x="49874" y="422683"/>
                    </a:cubicBezTo>
                    <a:cubicBezTo>
                      <a:pt x="49874" y="421436"/>
                      <a:pt x="48004" y="421436"/>
                      <a:pt x="47380" y="421436"/>
                    </a:cubicBezTo>
                    <a:cubicBezTo>
                      <a:pt x="37406" y="423306"/>
                      <a:pt x="37406" y="420812"/>
                      <a:pt x="36159" y="420189"/>
                    </a:cubicBezTo>
                    <a:cubicBezTo>
                      <a:pt x="32418" y="418942"/>
                      <a:pt x="33665" y="422683"/>
                      <a:pt x="31171" y="422683"/>
                    </a:cubicBezTo>
                    <a:cubicBezTo>
                      <a:pt x="31171" y="423929"/>
                      <a:pt x="30548" y="425176"/>
                      <a:pt x="31171" y="426423"/>
                    </a:cubicBezTo>
                    <a:cubicBezTo>
                      <a:pt x="31171" y="427047"/>
                      <a:pt x="32418" y="428293"/>
                      <a:pt x="32418" y="427670"/>
                    </a:cubicBezTo>
                    <a:cubicBezTo>
                      <a:pt x="32418" y="429540"/>
                      <a:pt x="30548" y="430164"/>
                      <a:pt x="31171" y="431410"/>
                    </a:cubicBezTo>
                    <a:cubicBezTo>
                      <a:pt x="31171" y="433281"/>
                      <a:pt x="33042" y="437021"/>
                      <a:pt x="34912" y="439515"/>
                    </a:cubicBezTo>
                    <a:cubicBezTo>
                      <a:pt x="35535" y="440138"/>
                      <a:pt x="36159" y="439515"/>
                      <a:pt x="36159" y="440762"/>
                    </a:cubicBezTo>
                    <a:cubicBezTo>
                      <a:pt x="36159" y="441385"/>
                      <a:pt x="38652" y="443256"/>
                      <a:pt x="38652" y="443256"/>
                    </a:cubicBezTo>
                    <a:cubicBezTo>
                      <a:pt x="39899" y="444502"/>
                      <a:pt x="42393" y="444502"/>
                      <a:pt x="44887" y="445749"/>
                    </a:cubicBezTo>
                    <a:cubicBezTo>
                      <a:pt x="45510" y="449490"/>
                      <a:pt x="45510" y="448243"/>
                      <a:pt x="44887" y="451984"/>
                    </a:cubicBezTo>
                    <a:cubicBezTo>
                      <a:pt x="48004" y="452607"/>
                      <a:pt x="47380" y="449490"/>
                      <a:pt x="51121" y="450737"/>
                    </a:cubicBezTo>
                    <a:cubicBezTo>
                      <a:pt x="49874" y="460088"/>
                      <a:pt x="59225" y="458841"/>
                      <a:pt x="57355" y="468816"/>
                    </a:cubicBezTo>
                    <a:cubicBezTo>
                      <a:pt x="57979" y="471933"/>
                      <a:pt x="59225" y="467569"/>
                      <a:pt x="61096" y="470063"/>
                    </a:cubicBezTo>
                    <a:cubicBezTo>
                      <a:pt x="64836" y="474427"/>
                      <a:pt x="64836" y="481908"/>
                      <a:pt x="69824" y="484402"/>
                    </a:cubicBezTo>
                    <a:cubicBezTo>
                      <a:pt x="70447" y="490636"/>
                      <a:pt x="73564" y="494376"/>
                      <a:pt x="76058" y="498740"/>
                    </a:cubicBezTo>
                    <a:cubicBezTo>
                      <a:pt x="77305" y="497494"/>
                      <a:pt x="79798" y="498117"/>
                      <a:pt x="79798" y="496247"/>
                    </a:cubicBezTo>
                    <a:cubicBezTo>
                      <a:pt x="81669" y="496870"/>
                      <a:pt x="79798" y="497494"/>
                      <a:pt x="79798" y="498740"/>
                    </a:cubicBezTo>
                    <a:cubicBezTo>
                      <a:pt x="79798" y="501234"/>
                      <a:pt x="83539" y="500611"/>
                      <a:pt x="82292" y="503728"/>
                    </a:cubicBezTo>
                    <a:cubicBezTo>
                      <a:pt x="83539" y="504351"/>
                      <a:pt x="83539" y="506845"/>
                      <a:pt x="84786" y="507468"/>
                    </a:cubicBezTo>
                    <a:cubicBezTo>
                      <a:pt x="86033" y="508715"/>
                      <a:pt x="88526" y="507468"/>
                      <a:pt x="89773" y="508715"/>
                    </a:cubicBezTo>
                    <a:cubicBezTo>
                      <a:pt x="92267" y="509962"/>
                      <a:pt x="93514" y="514326"/>
                      <a:pt x="98501" y="513703"/>
                    </a:cubicBezTo>
                    <a:cubicBezTo>
                      <a:pt x="99125" y="517443"/>
                      <a:pt x="101618" y="519313"/>
                      <a:pt x="103489" y="521184"/>
                    </a:cubicBezTo>
                    <a:cubicBezTo>
                      <a:pt x="104736" y="523054"/>
                      <a:pt x="106606" y="523677"/>
                      <a:pt x="107229" y="526171"/>
                    </a:cubicBezTo>
                    <a:cubicBezTo>
                      <a:pt x="115334" y="524924"/>
                      <a:pt x="115957" y="530535"/>
                      <a:pt x="122815" y="527418"/>
                    </a:cubicBezTo>
                    <a:cubicBezTo>
                      <a:pt x="122191" y="531159"/>
                      <a:pt x="125309" y="531159"/>
                      <a:pt x="124062" y="534899"/>
                    </a:cubicBezTo>
                    <a:cubicBezTo>
                      <a:pt x="127179" y="534899"/>
                      <a:pt x="127802" y="532405"/>
                      <a:pt x="131543" y="533652"/>
                    </a:cubicBezTo>
                    <a:cubicBezTo>
                      <a:pt x="132790" y="534276"/>
                      <a:pt x="132166" y="536769"/>
                      <a:pt x="132790" y="537393"/>
                    </a:cubicBezTo>
                    <a:cubicBezTo>
                      <a:pt x="133413" y="538016"/>
                      <a:pt x="135907" y="538016"/>
                      <a:pt x="136530" y="538640"/>
                    </a:cubicBezTo>
                    <a:cubicBezTo>
                      <a:pt x="137777" y="539887"/>
                      <a:pt x="136530" y="543627"/>
                      <a:pt x="139024" y="543627"/>
                    </a:cubicBezTo>
                    <a:cubicBezTo>
                      <a:pt x="140894" y="543627"/>
                      <a:pt x="141518" y="549861"/>
                      <a:pt x="144011" y="551108"/>
                    </a:cubicBezTo>
                    <a:cubicBezTo>
                      <a:pt x="144635" y="551108"/>
                      <a:pt x="146505" y="549238"/>
                      <a:pt x="147752" y="549861"/>
                    </a:cubicBezTo>
                    <a:cubicBezTo>
                      <a:pt x="147752" y="552355"/>
                      <a:pt x="151492" y="551732"/>
                      <a:pt x="150246" y="554849"/>
                    </a:cubicBezTo>
                    <a:cubicBezTo>
                      <a:pt x="151492" y="556096"/>
                      <a:pt x="153986" y="555472"/>
                      <a:pt x="153986" y="557343"/>
                    </a:cubicBezTo>
                    <a:cubicBezTo>
                      <a:pt x="155233" y="557343"/>
                      <a:pt x="155233" y="554849"/>
                      <a:pt x="155233" y="553602"/>
                    </a:cubicBezTo>
                    <a:cubicBezTo>
                      <a:pt x="160220" y="552978"/>
                      <a:pt x="162091" y="559213"/>
                      <a:pt x="165208" y="561083"/>
                    </a:cubicBezTo>
                    <a:cubicBezTo>
                      <a:pt x="165831" y="561706"/>
                      <a:pt x="168325" y="560460"/>
                      <a:pt x="168948" y="561083"/>
                    </a:cubicBezTo>
                    <a:cubicBezTo>
                      <a:pt x="169572" y="561706"/>
                      <a:pt x="168325" y="563577"/>
                      <a:pt x="168948" y="563577"/>
                    </a:cubicBezTo>
                    <a:cubicBezTo>
                      <a:pt x="170195" y="564200"/>
                      <a:pt x="171442" y="564824"/>
                      <a:pt x="171442" y="566070"/>
                    </a:cubicBezTo>
                    <a:cubicBezTo>
                      <a:pt x="173312" y="566070"/>
                      <a:pt x="174559" y="566070"/>
                      <a:pt x="176429" y="566070"/>
                    </a:cubicBezTo>
                    <a:cubicBezTo>
                      <a:pt x="176429" y="567317"/>
                      <a:pt x="175183" y="567317"/>
                      <a:pt x="175183" y="568564"/>
                    </a:cubicBezTo>
                    <a:cubicBezTo>
                      <a:pt x="177053" y="569188"/>
                      <a:pt x="177676" y="567317"/>
                      <a:pt x="177676" y="566070"/>
                    </a:cubicBezTo>
                    <a:cubicBezTo>
                      <a:pt x="182040" y="566070"/>
                      <a:pt x="186404" y="570434"/>
                      <a:pt x="183911" y="573552"/>
                    </a:cubicBezTo>
                    <a:cubicBezTo>
                      <a:pt x="183911" y="576669"/>
                      <a:pt x="186404" y="571681"/>
                      <a:pt x="188898" y="573552"/>
                    </a:cubicBezTo>
                    <a:cubicBezTo>
                      <a:pt x="190145" y="576669"/>
                      <a:pt x="193262" y="578539"/>
                      <a:pt x="193885" y="582280"/>
                    </a:cubicBezTo>
                    <a:cubicBezTo>
                      <a:pt x="196379" y="581656"/>
                      <a:pt x="197003" y="582903"/>
                      <a:pt x="198873" y="583526"/>
                    </a:cubicBezTo>
                    <a:cubicBezTo>
                      <a:pt x="200120" y="583526"/>
                      <a:pt x="200120" y="581656"/>
                      <a:pt x="200120" y="581033"/>
                    </a:cubicBezTo>
                    <a:cubicBezTo>
                      <a:pt x="203237" y="580409"/>
                      <a:pt x="202613" y="583526"/>
                      <a:pt x="206354" y="582280"/>
                    </a:cubicBezTo>
                    <a:cubicBezTo>
                      <a:pt x="208848" y="587267"/>
                      <a:pt x="212588" y="591631"/>
                      <a:pt x="215082" y="596618"/>
                    </a:cubicBezTo>
                    <a:cubicBezTo>
                      <a:pt x="219446" y="594125"/>
                      <a:pt x="220693" y="597242"/>
                      <a:pt x="225057" y="597865"/>
                    </a:cubicBezTo>
                    <a:cubicBezTo>
                      <a:pt x="226927" y="598489"/>
                      <a:pt x="227550" y="596618"/>
                      <a:pt x="227550" y="595371"/>
                    </a:cubicBezTo>
                    <a:cubicBezTo>
                      <a:pt x="228797" y="595371"/>
                      <a:pt x="230044" y="595371"/>
                      <a:pt x="230044" y="594125"/>
                    </a:cubicBezTo>
                    <a:cubicBezTo>
                      <a:pt x="235655" y="597242"/>
                      <a:pt x="240019" y="602229"/>
                      <a:pt x="243136" y="608463"/>
                    </a:cubicBezTo>
                    <a:cubicBezTo>
                      <a:pt x="247500" y="608463"/>
                      <a:pt x="249370" y="610334"/>
                      <a:pt x="254981" y="609710"/>
                    </a:cubicBezTo>
                    <a:cubicBezTo>
                      <a:pt x="256228" y="614698"/>
                      <a:pt x="263709" y="613451"/>
                      <a:pt x="264956" y="617191"/>
                    </a:cubicBezTo>
                    <a:cubicBezTo>
                      <a:pt x="266826" y="617191"/>
                      <a:pt x="268696" y="617191"/>
                      <a:pt x="268696" y="615944"/>
                    </a:cubicBezTo>
                    <a:cubicBezTo>
                      <a:pt x="271190" y="617815"/>
                      <a:pt x="273684" y="619685"/>
                      <a:pt x="274931" y="622179"/>
                    </a:cubicBezTo>
                    <a:cubicBezTo>
                      <a:pt x="277424" y="619685"/>
                      <a:pt x="279918" y="623426"/>
                      <a:pt x="283659" y="623426"/>
                    </a:cubicBezTo>
                    <a:cubicBezTo>
                      <a:pt x="282412" y="624672"/>
                      <a:pt x="282412" y="626543"/>
                      <a:pt x="282412" y="628413"/>
                    </a:cubicBezTo>
                    <a:cubicBezTo>
                      <a:pt x="284906" y="629036"/>
                      <a:pt x="284906" y="626543"/>
                      <a:pt x="287399" y="627166"/>
                    </a:cubicBezTo>
                    <a:cubicBezTo>
                      <a:pt x="287399" y="627166"/>
                      <a:pt x="287399" y="629660"/>
                      <a:pt x="287399" y="629660"/>
                    </a:cubicBezTo>
                    <a:cubicBezTo>
                      <a:pt x="289270" y="630283"/>
                      <a:pt x="297998" y="630907"/>
                      <a:pt x="296127" y="634647"/>
                    </a:cubicBezTo>
                    <a:cubicBezTo>
                      <a:pt x="300491" y="635271"/>
                      <a:pt x="299244" y="630283"/>
                      <a:pt x="303608" y="630907"/>
                    </a:cubicBezTo>
                    <a:cubicBezTo>
                      <a:pt x="304232" y="632777"/>
                      <a:pt x="302361" y="633400"/>
                      <a:pt x="302361" y="634647"/>
                    </a:cubicBezTo>
                    <a:cubicBezTo>
                      <a:pt x="302985" y="635271"/>
                      <a:pt x="302985" y="636518"/>
                      <a:pt x="303608" y="637141"/>
                    </a:cubicBezTo>
                    <a:cubicBezTo>
                      <a:pt x="303608" y="637141"/>
                      <a:pt x="307349" y="638388"/>
                      <a:pt x="306102" y="638388"/>
                    </a:cubicBezTo>
                    <a:cubicBezTo>
                      <a:pt x="308596" y="638388"/>
                      <a:pt x="309219" y="634024"/>
                      <a:pt x="312336" y="638388"/>
                    </a:cubicBezTo>
                    <a:cubicBezTo>
                      <a:pt x="313583" y="638388"/>
                      <a:pt x="313583" y="635894"/>
                      <a:pt x="313583" y="634647"/>
                    </a:cubicBezTo>
                    <a:cubicBezTo>
                      <a:pt x="317324" y="635894"/>
                      <a:pt x="318571" y="635271"/>
                      <a:pt x="319817" y="632154"/>
                    </a:cubicBezTo>
                    <a:cubicBezTo>
                      <a:pt x="323558" y="634024"/>
                      <a:pt x="327922" y="638388"/>
                      <a:pt x="331663" y="633400"/>
                    </a:cubicBezTo>
                    <a:cubicBezTo>
                      <a:pt x="332909" y="633400"/>
                      <a:pt x="332909" y="635271"/>
                      <a:pt x="332909" y="635894"/>
                    </a:cubicBezTo>
                    <a:cubicBezTo>
                      <a:pt x="336026" y="635894"/>
                      <a:pt x="336650" y="634024"/>
                      <a:pt x="337897" y="632154"/>
                    </a:cubicBezTo>
                    <a:cubicBezTo>
                      <a:pt x="341014" y="634647"/>
                      <a:pt x="346625" y="634647"/>
                      <a:pt x="347872" y="638388"/>
                    </a:cubicBezTo>
                    <a:cubicBezTo>
                      <a:pt x="349742" y="638388"/>
                      <a:pt x="351612" y="638388"/>
                      <a:pt x="351612" y="639635"/>
                    </a:cubicBezTo>
                    <a:cubicBezTo>
                      <a:pt x="355353" y="640258"/>
                      <a:pt x="354729" y="635271"/>
                      <a:pt x="357846" y="638388"/>
                    </a:cubicBezTo>
                    <a:cubicBezTo>
                      <a:pt x="360964" y="637764"/>
                      <a:pt x="357846" y="632777"/>
                      <a:pt x="359093" y="632154"/>
                    </a:cubicBezTo>
                    <a:cubicBezTo>
                      <a:pt x="359717" y="631530"/>
                      <a:pt x="360340" y="635271"/>
                      <a:pt x="361587" y="634647"/>
                    </a:cubicBezTo>
                    <a:cubicBezTo>
                      <a:pt x="363457" y="634024"/>
                      <a:pt x="362834" y="631530"/>
                      <a:pt x="362834" y="629660"/>
                    </a:cubicBezTo>
                    <a:cubicBezTo>
                      <a:pt x="366574" y="629660"/>
                      <a:pt x="367821" y="632777"/>
                      <a:pt x="369068" y="634647"/>
                    </a:cubicBezTo>
                    <a:cubicBezTo>
                      <a:pt x="370938" y="634024"/>
                      <a:pt x="380290" y="630907"/>
                      <a:pt x="382160" y="633400"/>
                    </a:cubicBezTo>
                    <a:cubicBezTo>
                      <a:pt x="383407" y="634647"/>
                      <a:pt x="382783" y="633400"/>
                      <a:pt x="384654" y="633400"/>
                    </a:cubicBezTo>
                    <a:cubicBezTo>
                      <a:pt x="385277" y="633400"/>
                      <a:pt x="389018" y="637141"/>
                      <a:pt x="388394" y="632154"/>
                    </a:cubicBezTo>
                    <a:cubicBezTo>
                      <a:pt x="393382" y="633400"/>
                      <a:pt x="396499" y="634024"/>
                      <a:pt x="398369" y="629660"/>
                    </a:cubicBezTo>
                    <a:cubicBezTo>
                      <a:pt x="401486" y="633400"/>
                      <a:pt x="402733" y="630907"/>
                      <a:pt x="408344" y="632154"/>
                    </a:cubicBezTo>
                    <a:cubicBezTo>
                      <a:pt x="409591" y="632154"/>
                      <a:pt x="409591" y="629660"/>
                      <a:pt x="409591" y="628413"/>
                    </a:cubicBezTo>
                    <a:cubicBezTo>
                      <a:pt x="413955" y="628413"/>
                      <a:pt x="414578" y="632154"/>
                      <a:pt x="419566" y="630907"/>
                    </a:cubicBezTo>
                    <a:cubicBezTo>
                      <a:pt x="419566" y="631530"/>
                      <a:pt x="419566" y="632777"/>
                      <a:pt x="419566" y="633400"/>
                    </a:cubicBezTo>
                    <a:cubicBezTo>
                      <a:pt x="423306" y="634024"/>
                      <a:pt x="425800" y="622802"/>
                      <a:pt x="427047" y="629660"/>
                    </a:cubicBezTo>
                    <a:cubicBezTo>
                      <a:pt x="428917" y="628413"/>
                      <a:pt x="429540" y="626543"/>
                      <a:pt x="429540" y="623426"/>
                    </a:cubicBezTo>
                    <a:cubicBezTo>
                      <a:pt x="433904" y="622179"/>
                      <a:pt x="440139" y="628413"/>
                      <a:pt x="441385" y="622179"/>
                    </a:cubicBezTo>
                    <a:cubicBezTo>
                      <a:pt x="444503" y="624672"/>
                      <a:pt x="448243" y="620308"/>
                      <a:pt x="447620" y="624672"/>
                    </a:cubicBezTo>
                    <a:cubicBezTo>
                      <a:pt x="451360" y="624672"/>
                      <a:pt x="450113" y="622802"/>
                      <a:pt x="452607" y="624672"/>
                    </a:cubicBezTo>
                    <a:cubicBezTo>
                      <a:pt x="454477" y="624049"/>
                      <a:pt x="453854" y="621555"/>
                      <a:pt x="453854" y="619685"/>
                    </a:cubicBezTo>
                    <a:cubicBezTo>
                      <a:pt x="455101" y="620932"/>
                      <a:pt x="456971" y="617815"/>
                      <a:pt x="457595" y="618438"/>
                    </a:cubicBezTo>
                    <a:cubicBezTo>
                      <a:pt x="459465" y="620308"/>
                      <a:pt x="458218" y="617191"/>
                      <a:pt x="460088" y="617191"/>
                    </a:cubicBezTo>
                    <a:cubicBezTo>
                      <a:pt x="460712" y="617191"/>
                      <a:pt x="461335" y="618438"/>
                      <a:pt x="462582" y="618438"/>
                    </a:cubicBezTo>
                    <a:cubicBezTo>
                      <a:pt x="464452" y="618438"/>
                      <a:pt x="465699" y="615944"/>
                      <a:pt x="468816" y="619685"/>
                    </a:cubicBezTo>
                    <a:cubicBezTo>
                      <a:pt x="468816" y="618438"/>
                      <a:pt x="468816" y="617191"/>
                      <a:pt x="467569" y="617191"/>
                    </a:cubicBezTo>
                    <a:cubicBezTo>
                      <a:pt x="468816" y="615944"/>
                      <a:pt x="470063" y="615321"/>
                      <a:pt x="471310" y="614698"/>
                    </a:cubicBezTo>
                    <a:cubicBezTo>
                      <a:pt x="470686" y="614698"/>
                      <a:pt x="471933" y="616568"/>
                      <a:pt x="472557" y="615944"/>
                    </a:cubicBezTo>
                    <a:cubicBezTo>
                      <a:pt x="473804" y="614698"/>
                      <a:pt x="477544" y="614074"/>
                      <a:pt x="480038" y="615944"/>
                    </a:cubicBezTo>
                    <a:cubicBezTo>
                      <a:pt x="484402" y="614074"/>
                      <a:pt x="480661" y="611581"/>
                      <a:pt x="482532" y="608463"/>
                    </a:cubicBezTo>
                    <a:cubicBezTo>
                      <a:pt x="486272" y="608463"/>
                      <a:pt x="488766" y="610334"/>
                      <a:pt x="491260" y="610957"/>
                    </a:cubicBezTo>
                    <a:cubicBezTo>
                      <a:pt x="493753" y="611581"/>
                      <a:pt x="493753" y="609710"/>
                      <a:pt x="493753" y="608463"/>
                    </a:cubicBezTo>
                    <a:cubicBezTo>
                      <a:pt x="499364" y="611581"/>
                      <a:pt x="499364" y="605970"/>
                      <a:pt x="506845" y="607217"/>
                    </a:cubicBezTo>
                    <a:cubicBezTo>
                      <a:pt x="506845" y="604723"/>
                      <a:pt x="504975" y="604723"/>
                      <a:pt x="505598" y="602229"/>
                    </a:cubicBezTo>
                    <a:cubicBezTo>
                      <a:pt x="505598" y="604099"/>
                      <a:pt x="513703" y="604099"/>
                      <a:pt x="509339" y="602229"/>
                    </a:cubicBezTo>
                    <a:cubicBezTo>
                      <a:pt x="508715" y="598489"/>
                      <a:pt x="513079" y="605346"/>
                      <a:pt x="513079" y="600982"/>
                    </a:cubicBezTo>
                    <a:cubicBezTo>
                      <a:pt x="514326" y="600982"/>
                      <a:pt x="514326" y="602853"/>
                      <a:pt x="514326" y="603476"/>
                    </a:cubicBezTo>
                    <a:cubicBezTo>
                      <a:pt x="516820" y="603476"/>
                      <a:pt x="517443" y="600982"/>
                      <a:pt x="518067" y="603476"/>
                    </a:cubicBezTo>
                    <a:cubicBezTo>
                      <a:pt x="519314" y="603476"/>
                      <a:pt x="519314" y="600982"/>
                      <a:pt x="519314" y="599735"/>
                    </a:cubicBezTo>
                    <a:cubicBezTo>
                      <a:pt x="523054" y="599735"/>
                      <a:pt x="526171" y="599735"/>
                      <a:pt x="525548" y="595995"/>
                    </a:cubicBezTo>
                    <a:cubicBezTo>
                      <a:pt x="528042" y="595995"/>
                      <a:pt x="528042" y="597865"/>
                      <a:pt x="530535" y="597242"/>
                    </a:cubicBezTo>
                    <a:cubicBezTo>
                      <a:pt x="531782" y="597865"/>
                      <a:pt x="531159" y="594748"/>
                      <a:pt x="531782" y="594748"/>
                    </a:cubicBezTo>
                    <a:cubicBezTo>
                      <a:pt x="533652" y="594125"/>
                      <a:pt x="534276" y="595995"/>
                      <a:pt x="535523" y="595995"/>
                    </a:cubicBezTo>
                    <a:cubicBezTo>
                      <a:pt x="536770" y="595995"/>
                      <a:pt x="539887" y="594125"/>
                      <a:pt x="540510" y="592254"/>
                    </a:cubicBezTo>
                    <a:cubicBezTo>
                      <a:pt x="542380" y="595371"/>
                      <a:pt x="547991" y="594125"/>
                      <a:pt x="550485" y="595995"/>
                    </a:cubicBezTo>
                    <a:cubicBezTo>
                      <a:pt x="554226" y="593501"/>
                      <a:pt x="551732" y="592878"/>
                      <a:pt x="551732" y="588514"/>
                    </a:cubicBezTo>
                    <a:cubicBezTo>
                      <a:pt x="557343" y="588514"/>
                      <a:pt x="557343" y="594125"/>
                      <a:pt x="561707" y="591007"/>
                    </a:cubicBezTo>
                    <a:cubicBezTo>
                      <a:pt x="564824" y="590384"/>
                      <a:pt x="561707" y="584150"/>
                      <a:pt x="565447" y="584773"/>
                    </a:cubicBezTo>
                    <a:cubicBezTo>
                      <a:pt x="567941" y="584150"/>
                      <a:pt x="567941" y="586643"/>
                      <a:pt x="567941" y="588514"/>
                    </a:cubicBezTo>
                    <a:cubicBezTo>
                      <a:pt x="572305" y="587267"/>
                      <a:pt x="571681" y="590384"/>
                      <a:pt x="574175" y="591007"/>
                    </a:cubicBezTo>
                    <a:cubicBezTo>
                      <a:pt x="576045" y="591007"/>
                      <a:pt x="574799" y="588514"/>
                      <a:pt x="575422" y="587267"/>
                    </a:cubicBezTo>
                    <a:cubicBezTo>
                      <a:pt x="576045" y="586643"/>
                      <a:pt x="579163" y="587267"/>
                      <a:pt x="577916" y="584773"/>
                    </a:cubicBezTo>
                    <a:cubicBezTo>
                      <a:pt x="585397" y="586020"/>
                      <a:pt x="589137" y="581656"/>
                      <a:pt x="592254" y="586020"/>
                    </a:cubicBezTo>
                    <a:cubicBezTo>
                      <a:pt x="593501" y="584773"/>
                      <a:pt x="594125" y="583526"/>
                      <a:pt x="594748" y="582280"/>
                    </a:cubicBezTo>
                    <a:cubicBezTo>
                      <a:pt x="595995" y="582903"/>
                      <a:pt x="595995" y="583526"/>
                      <a:pt x="597242" y="583526"/>
                    </a:cubicBezTo>
                    <a:cubicBezTo>
                      <a:pt x="598489" y="583526"/>
                      <a:pt x="599736" y="581033"/>
                      <a:pt x="599736" y="583526"/>
                    </a:cubicBezTo>
                    <a:cubicBezTo>
                      <a:pt x="601606" y="582903"/>
                      <a:pt x="602229" y="581033"/>
                      <a:pt x="602229" y="578539"/>
                    </a:cubicBezTo>
                    <a:cubicBezTo>
                      <a:pt x="604723" y="581033"/>
                      <a:pt x="612828" y="577292"/>
                      <a:pt x="612204" y="582280"/>
                    </a:cubicBezTo>
                    <a:cubicBezTo>
                      <a:pt x="613451" y="582903"/>
                      <a:pt x="612828" y="579786"/>
                      <a:pt x="613451" y="579786"/>
                    </a:cubicBezTo>
                    <a:cubicBezTo>
                      <a:pt x="615321" y="578539"/>
                      <a:pt x="618438" y="583526"/>
                      <a:pt x="618438" y="577292"/>
                    </a:cubicBezTo>
                    <a:cubicBezTo>
                      <a:pt x="619685" y="576045"/>
                      <a:pt x="622179" y="576669"/>
                      <a:pt x="622179" y="574798"/>
                    </a:cubicBezTo>
                    <a:cubicBezTo>
                      <a:pt x="623426" y="574798"/>
                      <a:pt x="623426" y="576669"/>
                      <a:pt x="623426" y="577292"/>
                    </a:cubicBezTo>
                    <a:cubicBezTo>
                      <a:pt x="624673" y="576045"/>
                      <a:pt x="625919" y="574798"/>
                      <a:pt x="627166" y="573552"/>
                    </a:cubicBezTo>
                    <a:cubicBezTo>
                      <a:pt x="630907" y="573552"/>
                      <a:pt x="632154" y="576669"/>
                      <a:pt x="634647" y="578539"/>
                    </a:cubicBezTo>
                    <a:cubicBezTo>
                      <a:pt x="635271" y="577292"/>
                      <a:pt x="636518" y="576669"/>
                      <a:pt x="637141" y="576045"/>
                    </a:cubicBezTo>
                    <a:cubicBezTo>
                      <a:pt x="637765" y="575422"/>
                      <a:pt x="639635" y="575422"/>
                      <a:pt x="639635" y="573552"/>
                    </a:cubicBezTo>
                    <a:cubicBezTo>
                      <a:pt x="645246" y="573552"/>
                      <a:pt x="652103" y="574175"/>
                      <a:pt x="656467" y="572305"/>
                    </a:cubicBezTo>
                    <a:cubicBezTo>
                      <a:pt x="656467" y="576045"/>
                      <a:pt x="658338" y="574798"/>
                      <a:pt x="656467" y="577292"/>
                    </a:cubicBezTo>
                    <a:cubicBezTo>
                      <a:pt x="658961" y="577916"/>
                      <a:pt x="659584" y="574798"/>
                      <a:pt x="657714" y="574798"/>
                    </a:cubicBezTo>
                    <a:cubicBezTo>
                      <a:pt x="658338" y="572928"/>
                      <a:pt x="660831" y="574175"/>
                      <a:pt x="660208" y="576045"/>
                    </a:cubicBezTo>
                    <a:cubicBezTo>
                      <a:pt x="662078" y="574175"/>
                      <a:pt x="668312" y="574175"/>
                      <a:pt x="670183" y="576045"/>
                    </a:cubicBezTo>
                    <a:cubicBezTo>
                      <a:pt x="671430" y="576045"/>
                      <a:pt x="670806" y="574798"/>
                      <a:pt x="670183" y="574798"/>
                    </a:cubicBezTo>
                    <a:cubicBezTo>
                      <a:pt x="671430" y="572928"/>
                      <a:pt x="673923" y="572305"/>
                      <a:pt x="673923" y="569811"/>
                    </a:cubicBezTo>
                    <a:cubicBezTo>
                      <a:pt x="674547" y="571058"/>
                      <a:pt x="675794" y="571681"/>
                      <a:pt x="676417" y="572305"/>
                    </a:cubicBezTo>
                    <a:cubicBezTo>
                      <a:pt x="677040" y="572928"/>
                      <a:pt x="678287" y="573552"/>
                      <a:pt x="677664" y="574798"/>
                    </a:cubicBezTo>
                    <a:cubicBezTo>
                      <a:pt x="683898" y="576669"/>
                      <a:pt x="688885" y="572928"/>
                      <a:pt x="693249" y="574798"/>
                    </a:cubicBezTo>
                    <a:cubicBezTo>
                      <a:pt x="696367" y="574175"/>
                      <a:pt x="695120" y="577292"/>
                      <a:pt x="696990" y="577292"/>
                    </a:cubicBezTo>
                    <a:cubicBezTo>
                      <a:pt x="701977" y="575422"/>
                      <a:pt x="693873" y="575422"/>
                      <a:pt x="695743" y="572305"/>
                    </a:cubicBezTo>
                    <a:cubicBezTo>
                      <a:pt x="697613" y="572928"/>
                      <a:pt x="698237" y="571058"/>
                      <a:pt x="698237" y="569811"/>
                    </a:cubicBezTo>
                    <a:cubicBezTo>
                      <a:pt x="700107" y="571681"/>
                      <a:pt x="703224" y="572305"/>
                      <a:pt x="705718" y="573552"/>
                    </a:cubicBezTo>
                    <a:cubicBezTo>
                      <a:pt x="709459" y="574798"/>
                      <a:pt x="708212" y="569811"/>
                      <a:pt x="711952" y="571058"/>
                    </a:cubicBezTo>
                    <a:cubicBezTo>
                      <a:pt x="712576" y="574175"/>
                      <a:pt x="716316" y="571681"/>
                      <a:pt x="718186" y="572305"/>
                    </a:cubicBezTo>
                    <a:cubicBezTo>
                      <a:pt x="718810" y="572928"/>
                      <a:pt x="718810" y="575422"/>
                      <a:pt x="720680" y="574798"/>
                    </a:cubicBezTo>
                    <a:cubicBezTo>
                      <a:pt x="730032" y="571058"/>
                      <a:pt x="736889" y="576669"/>
                      <a:pt x="743747" y="573552"/>
                    </a:cubicBezTo>
                    <a:cubicBezTo>
                      <a:pt x="743123" y="574798"/>
                      <a:pt x="745617" y="574175"/>
                      <a:pt x="746241" y="574798"/>
                    </a:cubicBezTo>
                    <a:cubicBezTo>
                      <a:pt x="746241" y="575422"/>
                      <a:pt x="745617" y="577292"/>
                      <a:pt x="746241" y="577292"/>
                    </a:cubicBezTo>
                    <a:cubicBezTo>
                      <a:pt x="749358" y="579162"/>
                      <a:pt x="753098" y="577292"/>
                      <a:pt x="749981" y="582280"/>
                    </a:cubicBezTo>
                    <a:cubicBezTo>
                      <a:pt x="753722" y="582280"/>
                      <a:pt x="753098" y="577916"/>
                      <a:pt x="753722" y="574798"/>
                    </a:cubicBezTo>
                    <a:cubicBezTo>
                      <a:pt x="756215" y="572305"/>
                      <a:pt x="758086" y="577292"/>
                      <a:pt x="758709" y="577292"/>
                    </a:cubicBezTo>
                    <a:cubicBezTo>
                      <a:pt x="760579" y="577916"/>
                      <a:pt x="763073" y="576045"/>
                      <a:pt x="764943" y="576045"/>
                    </a:cubicBezTo>
                    <a:cubicBezTo>
                      <a:pt x="764320" y="576045"/>
                      <a:pt x="765567" y="577916"/>
                      <a:pt x="766190" y="577292"/>
                    </a:cubicBezTo>
                    <a:cubicBezTo>
                      <a:pt x="766190" y="577292"/>
                      <a:pt x="766190" y="576045"/>
                      <a:pt x="766190" y="576045"/>
                    </a:cubicBezTo>
                    <a:cubicBezTo>
                      <a:pt x="768684" y="576669"/>
                      <a:pt x="768061" y="579786"/>
                      <a:pt x="769931" y="577292"/>
                    </a:cubicBezTo>
                    <a:cubicBezTo>
                      <a:pt x="771801" y="577916"/>
                      <a:pt x="769307" y="579162"/>
                      <a:pt x="769931" y="581033"/>
                    </a:cubicBezTo>
                    <a:cubicBezTo>
                      <a:pt x="773671" y="582280"/>
                      <a:pt x="773048" y="579162"/>
                      <a:pt x="776165" y="579786"/>
                    </a:cubicBezTo>
                    <a:cubicBezTo>
                      <a:pt x="778035" y="583526"/>
                      <a:pt x="784270" y="583526"/>
                      <a:pt x="786140" y="587267"/>
                    </a:cubicBezTo>
                    <a:cubicBezTo>
                      <a:pt x="787387" y="586020"/>
                      <a:pt x="791127" y="586643"/>
                      <a:pt x="789880" y="583526"/>
                    </a:cubicBezTo>
                    <a:cubicBezTo>
                      <a:pt x="795491" y="584773"/>
                      <a:pt x="800479" y="587890"/>
                      <a:pt x="804219" y="591007"/>
                    </a:cubicBezTo>
                    <a:cubicBezTo>
                      <a:pt x="805466" y="590384"/>
                      <a:pt x="807336" y="588514"/>
                      <a:pt x="805466" y="588514"/>
                    </a:cubicBezTo>
                    <a:cubicBezTo>
                      <a:pt x="806713" y="584773"/>
                      <a:pt x="808583" y="590384"/>
                      <a:pt x="811700" y="588514"/>
                    </a:cubicBezTo>
                    <a:cubicBezTo>
                      <a:pt x="812324" y="590384"/>
                      <a:pt x="814194" y="590384"/>
                      <a:pt x="814194" y="592254"/>
                    </a:cubicBezTo>
                    <a:cubicBezTo>
                      <a:pt x="819805" y="592254"/>
                      <a:pt x="822299" y="595995"/>
                      <a:pt x="827286" y="593501"/>
                    </a:cubicBezTo>
                    <a:cubicBezTo>
                      <a:pt x="826663" y="595371"/>
                      <a:pt x="828533" y="595995"/>
                      <a:pt x="828533" y="597242"/>
                    </a:cubicBezTo>
                    <a:cubicBezTo>
                      <a:pt x="831027" y="594748"/>
                      <a:pt x="832897" y="598489"/>
                      <a:pt x="834767" y="599735"/>
                    </a:cubicBezTo>
                    <a:cubicBezTo>
                      <a:pt x="837884" y="600359"/>
                      <a:pt x="837261" y="597242"/>
                      <a:pt x="841001" y="598489"/>
                    </a:cubicBezTo>
                    <a:cubicBezTo>
                      <a:pt x="841625" y="599735"/>
                      <a:pt x="844118" y="599735"/>
                      <a:pt x="843495" y="602229"/>
                    </a:cubicBezTo>
                    <a:cubicBezTo>
                      <a:pt x="846612" y="602853"/>
                      <a:pt x="845365" y="599735"/>
                      <a:pt x="847236" y="599735"/>
                    </a:cubicBezTo>
                    <a:cubicBezTo>
                      <a:pt x="852223" y="599735"/>
                      <a:pt x="854093" y="602229"/>
                      <a:pt x="855964" y="604723"/>
                    </a:cubicBezTo>
                    <a:cubicBezTo>
                      <a:pt x="859704" y="603476"/>
                      <a:pt x="859081" y="604723"/>
                      <a:pt x="863445" y="604723"/>
                    </a:cubicBezTo>
                    <a:cubicBezTo>
                      <a:pt x="862821" y="609710"/>
                      <a:pt x="870302" y="606593"/>
                      <a:pt x="870926" y="609710"/>
                    </a:cubicBezTo>
                    <a:cubicBezTo>
                      <a:pt x="872173" y="609710"/>
                      <a:pt x="874043" y="609087"/>
                      <a:pt x="874666" y="608463"/>
                    </a:cubicBezTo>
                    <a:cubicBezTo>
                      <a:pt x="876537" y="607217"/>
                      <a:pt x="875290" y="605346"/>
                      <a:pt x="878407" y="607217"/>
                    </a:cubicBezTo>
                    <a:cubicBezTo>
                      <a:pt x="879030" y="607840"/>
                      <a:pt x="878407" y="608463"/>
                      <a:pt x="879654" y="608463"/>
                    </a:cubicBezTo>
                    <a:cubicBezTo>
                      <a:pt x="881524" y="608463"/>
                      <a:pt x="881524" y="610334"/>
                      <a:pt x="882147" y="610957"/>
                    </a:cubicBezTo>
                    <a:cubicBezTo>
                      <a:pt x="884018" y="611581"/>
                      <a:pt x="887135" y="609710"/>
                      <a:pt x="885888" y="614698"/>
                    </a:cubicBezTo>
                    <a:cubicBezTo>
                      <a:pt x="887758" y="614074"/>
                      <a:pt x="887135" y="610957"/>
                      <a:pt x="890875" y="612204"/>
                    </a:cubicBezTo>
                    <a:cubicBezTo>
                      <a:pt x="893992" y="612827"/>
                      <a:pt x="897110" y="614074"/>
                      <a:pt x="897110" y="617191"/>
                    </a:cubicBezTo>
                    <a:cubicBezTo>
                      <a:pt x="900227" y="617191"/>
                      <a:pt x="898357" y="611581"/>
                      <a:pt x="903344" y="613451"/>
                    </a:cubicBezTo>
                    <a:cubicBezTo>
                      <a:pt x="902721" y="620932"/>
                      <a:pt x="906461" y="624049"/>
                      <a:pt x="912072" y="625296"/>
                    </a:cubicBezTo>
                    <a:cubicBezTo>
                      <a:pt x="914566" y="623426"/>
                      <a:pt x="915812" y="620308"/>
                      <a:pt x="917059" y="617815"/>
                    </a:cubicBezTo>
                    <a:cubicBezTo>
                      <a:pt x="920176" y="618438"/>
                      <a:pt x="913942" y="626543"/>
                      <a:pt x="919553" y="626543"/>
                    </a:cubicBezTo>
                    <a:cubicBezTo>
                      <a:pt x="923294" y="624672"/>
                      <a:pt x="917683" y="620308"/>
                      <a:pt x="920800" y="619062"/>
                    </a:cubicBezTo>
                    <a:cubicBezTo>
                      <a:pt x="922670" y="619685"/>
                      <a:pt x="924540" y="622802"/>
                      <a:pt x="927034" y="622802"/>
                    </a:cubicBezTo>
                    <a:cubicBezTo>
                      <a:pt x="928904" y="622802"/>
                      <a:pt x="928904" y="624672"/>
                      <a:pt x="929528" y="625296"/>
                    </a:cubicBezTo>
                    <a:cubicBezTo>
                      <a:pt x="930775" y="625919"/>
                      <a:pt x="933892" y="625919"/>
                      <a:pt x="935762" y="626543"/>
                    </a:cubicBezTo>
                    <a:cubicBezTo>
                      <a:pt x="936385" y="627166"/>
                      <a:pt x="935762" y="627790"/>
                      <a:pt x="937009" y="627790"/>
                    </a:cubicBezTo>
                    <a:cubicBezTo>
                      <a:pt x="938256" y="627790"/>
                      <a:pt x="939503" y="629036"/>
                      <a:pt x="939503" y="630283"/>
                    </a:cubicBezTo>
                    <a:cubicBezTo>
                      <a:pt x="942620" y="630283"/>
                      <a:pt x="943243" y="628413"/>
                      <a:pt x="945737" y="627790"/>
                    </a:cubicBezTo>
                    <a:cubicBezTo>
                      <a:pt x="948854" y="628413"/>
                      <a:pt x="951971" y="629660"/>
                      <a:pt x="951971" y="632777"/>
                    </a:cubicBezTo>
                    <a:cubicBezTo>
                      <a:pt x="955712" y="632777"/>
                      <a:pt x="955088" y="630283"/>
                      <a:pt x="958205" y="630283"/>
                    </a:cubicBezTo>
                    <a:cubicBezTo>
                      <a:pt x="958205" y="630283"/>
                      <a:pt x="958829" y="631530"/>
                      <a:pt x="959452" y="631530"/>
                    </a:cubicBezTo>
                    <a:cubicBezTo>
                      <a:pt x="961322" y="631530"/>
                      <a:pt x="961946" y="632154"/>
                      <a:pt x="963193" y="632777"/>
                    </a:cubicBezTo>
                    <a:cubicBezTo>
                      <a:pt x="964440" y="632777"/>
                      <a:pt x="965686" y="632777"/>
                      <a:pt x="965686" y="631530"/>
                    </a:cubicBezTo>
                    <a:cubicBezTo>
                      <a:pt x="968804" y="631530"/>
                      <a:pt x="963816" y="634647"/>
                      <a:pt x="965686" y="637764"/>
                    </a:cubicBezTo>
                    <a:cubicBezTo>
                      <a:pt x="970050" y="639635"/>
                      <a:pt x="966933" y="633400"/>
                      <a:pt x="970674" y="635271"/>
                    </a:cubicBezTo>
                    <a:cubicBezTo>
                      <a:pt x="970050" y="639635"/>
                      <a:pt x="971297" y="635894"/>
                      <a:pt x="974414" y="636518"/>
                    </a:cubicBezTo>
                    <a:cubicBezTo>
                      <a:pt x="974414" y="636518"/>
                      <a:pt x="975038" y="637764"/>
                      <a:pt x="975661" y="637764"/>
                    </a:cubicBezTo>
                    <a:cubicBezTo>
                      <a:pt x="976908" y="637764"/>
                      <a:pt x="977532" y="639635"/>
                      <a:pt x="979402" y="639011"/>
                    </a:cubicBezTo>
                    <a:cubicBezTo>
                      <a:pt x="981896" y="639635"/>
                      <a:pt x="982519" y="637141"/>
                      <a:pt x="984389" y="636518"/>
                    </a:cubicBezTo>
                    <a:cubicBezTo>
                      <a:pt x="989377" y="635271"/>
                      <a:pt x="994364" y="639011"/>
                      <a:pt x="998728" y="640258"/>
                    </a:cubicBezTo>
                    <a:cubicBezTo>
                      <a:pt x="998728" y="644622"/>
                      <a:pt x="1003715" y="643999"/>
                      <a:pt x="1003715" y="647739"/>
                    </a:cubicBezTo>
                    <a:cubicBezTo>
                      <a:pt x="1006209" y="648363"/>
                      <a:pt x="1008079" y="642752"/>
                      <a:pt x="1003715" y="643999"/>
                    </a:cubicBezTo>
                    <a:cubicBezTo>
                      <a:pt x="1004962" y="640258"/>
                      <a:pt x="1009326" y="644622"/>
                      <a:pt x="1011197" y="643999"/>
                    </a:cubicBezTo>
                    <a:cubicBezTo>
                      <a:pt x="1013690" y="642752"/>
                      <a:pt x="1018054" y="644622"/>
                      <a:pt x="1014937" y="642752"/>
                    </a:cubicBezTo>
                    <a:cubicBezTo>
                      <a:pt x="1015561" y="638388"/>
                      <a:pt x="1019301" y="643999"/>
                      <a:pt x="1019925" y="643999"/>
                    </a:cubicBezTo>
                    <a:cubicBezTo>
                      <a:pt x="1020548" y="643999"/>
                      <a:pt x="1029276" y="645869"/>
                      <a:pt x="1029899" y="645245"/>
                    </a:cubicBezTo>
                    <a:cubicBezTo>
                      <a:pt x="1029899" y="645245"/>
                      <a:pt x="1029899" y="643999"/>
                      <a:pt x="1029899" y="643999"/>
                    </a:cubicBezTo>
                    <a:cubicBezTo>
                      <a:pt x="1030523" y="643999"/>
                      <a:pt x="1031770" y="644622"/>
                      <a:pt x="1031146" y="645245"/>
                    </a:cubicBezTo>
                    <a:cubicBezTo>
                      <a:pt x="1032393" y="644622"/>
                      <a:pt x="1033016" y="642752"/>
                      <a:pt x="1033640" y="641505"/>
                    </a:cubicBezTo>
                    <a:cubicBezTo>
                      <a:pt x="1039251" y="643375"/>
                      <a:pt x="1044862" y="641505"/>
                      <a:pt x="1049226" y="642752"/>
                    </a:cubicBezTo>
                    <a:cubicBezTo>
                      <a:pt x="1050472" y="642128"/>
                      <a:pt x="1049849" y="640258"/>
                      <a:pt x="1051719" y="640258"/>
                    </a:cubicBezTo>
                    <a:cubicBezTo>
                      <a:pt x="1052966" y="640258"/>
                      <a:pt x="1052343" y="639011"/>
                      <a:pt x="1052966" y="639011"/>
                    </a:cubicBezTo>
                    <a:cubicBezTo>
                      <a:pt x="1057330" y="637764"/>
                      <a:pt x="1062317" y="641505"/>
                      <a:pt x="1066058" y="642752"/>
                    </a:cubicBezTo>
                    <a:cubicBezTo>
                      <a:pt x="1069175" y="642752"/>
                      <a:pt x="1070422" y="640258"/>
                      <a:pt x="1072292" y="639011"/>
                    </a:cubicBezTo>
                    <a:cubicBezTo>
                      <a:pt x="1073539" y="640258"/>
                      <a:pt x="1079773" y="637141"/>
                      <a:pt x="1081020" y="639011"/>
                    </a:cubicBezTo>
                    <a:cubicBezTo>
                      <a:pt x="1082267" y="640258"/>
                      <a:pt x="1082891" y="639635"/>
                      <a:pt x="1084761" y="640258"/>
                    </a:cubicBezTo>
                    <a:cubicBezTo>
                      <a:pt x="1085384" y="640258"/>
                      <a:pt x="1086008" y="641505"/>
                      <a:pt x="1086008" y="641505"/>
                    </a:cubicBezTo>
                    <a:cubicBezTo>
                      <a:pt x="1088501" y="641505"/>
                      <a:pt x="1089748" y="638388"/>
                      <a:pt x="1090995" y="641505"/>
                    </a:cubicBezTo>
                    <a:cubicBezTo>
                      <a:pt x="1092865" y="642128"/>
                      <a:pt x="1095359" y="636518"/>
                      <a:pt x="1092242" y="636518"/>
                    </a:cubicBezTo>
                    <a:cubicBezTo>
                      <a:pt x="1094736" y="632777"/>
                      <a:pt x="1097229" y="640258"/>
                      <a:pt x="1102217" y="637764"/>
                    </a:cubicBezTo>
                    <a:cubicBezTo>
                      <a:pt x="1104087" y="637764"/>
                      <a:pt x="1102840" y="635271"/>
                      <a:pt x="1103464" y="634024"/>
                    </a:cubicBezTo>
                    <a:cubicBezTo>
                      <a:pt x="1103464" y="633400"/>
                      <a:pt x="1105957" y="634647"/>
                      <a:pt x="1105957" y="634024"/>
                    </a:cubicBezTo>
                    <a:cubicBezTo>
                      <a:pt x="1107204" y="632777"/>
                      <a:pt x="1106581" y="626543"/>
                      <a:pt x="1109698" y="629036"/>
                    </a:cubicBezTo>
                    <a:cubicBezTo>
                      <a:pt x="1108451" y="632777"/>
                      <a:pt x="1111568" y="632154"/>
                      <a:pt x="1110945" y="635271"/>
                    </a:cubicBezTo>
                    <a:cubicBezTo>
                      <a:pt x="1112192" y="635894"/>
                      <a:pt x="1112815" y="632777"/>
                      <a:pt x="1113438" y="632777"/>
                    </a:cubicBezTo>
                    <a:cubicBezTo>
                      <a:pt x="1114685" y="632154"/>
                      <a:pt x="1119673" y="634647"/>
                      <a:pt x="1118426" y="630283"/>
                    </a:cubicBezTo>
                    <a:cubicBezTo>
                      <a:pt x="1119049" y="630907"/>
                      <a:pt x="1119673" y="630907"/>
                      <a:pt x="1120920" y="631530"/>
                    </a:cubicBezTo>
                    <a:cubicBezTo>
                      <a:pt x="1121543" y="631530"/>
                      <a:pt x="1123413" y="630907"/>
                      <a:pt x="1123413" y="631530"/>
                    </a:cubicBezTo>
                    <a:cubicBezTo>
                      <a:pt x="1123413" y="631530"/>
                      <a:pt x="1123413" y="632777"/>
                      <a:pt x="1123413" y="632777"/>
                    </a:cubicBezTo>
                    <a:cubicBezTo>
                      <a:pt x="1125907" y="633400"/>
                      <a:pt x="1130271" y="631530"/>
                      <a:pt x="1130894" y="634024"/>
                    </a:cubicBezTo>
                    <a:cubicBezTo>
                      <a:pt x="1134635" y="632154"/>
                      <a:pt x="1129024" y="629036"/>
                      <a:pt x="1132141" y="627790"/>
                    </a:cubicBezTo>
                    <a:cubicBezTo>
                      <a:pt x="1137129" y="629660"/>
                      <a:pt x="1146480" y="627166"/>
                      <a:pt x="1148974" y="631530"/>
                    </a:cubicBezTo>
                    <a:cubicBezTo>
                      <a:pt x="1150844" y="630283"/>
                      <a:pt x="1153338" y="629660"/>
                      <a:pt x="1152714" y="626543"/>
                    </a:cubicBezTo>
                    <a:cubicBezTo>
                      <a:pt x="1154584" y="625919"/>
                      <a:pt x="1156455" y="627166"/>
                      <a:pt x="1157702" y="626543"/>
                    </a:cubicBezTo>
                    <a:cubicBezTo>
                      <a:pt x="1158948" y="625919"/>
                      <a:pt x="1160195" y="623426"/>
                      <a:pt x="1161442" y="622802"/>
                    </a:cubicBezTo>
                    <a:cubicBezTo>
                      <a:pt x="1162689" y="622802"/>
                      <a:pt x="1162689" y="624672"/>
                      <a:pt x="1162689" y="625296"/>
                    </a:cubicBezTo>
                    <a:cubicBezTo>
                      <a:pt x="1163936" y="624672"/>
                      <a:pt x="1163313" y="622802"/>
                      <a:pt x="1165183" y="622802"/>
                    </a:cubicBezTo>
                    <a:cubicBezTo>
                      <a:pt x="1168300" y="623426"/>
                      <a:pt x="1170794" y="624672"/>
                      <a:pt x="1172664" y="626543"/>
                    </a:cubicBezTo>
                    <a:cubicBezTo>
                      <a:pt x="1174534" y="626543"/>
                      <a:pt x="1174534" y="622802"/>
                      <a:pt x="1172664" y="622802"/>
                    </a:cubicBezTo>
                    <a:cubicBezTo>
                      <a:pt x="1172664" y="621555"/>
                      <a:pt x="1175158" y="621555"/>
                      <a:pt x="1176404" y="621555"/>
                    </a:cubicBezTo>
                    <a:cubicBezTo>
                      <a:pt x="1177651" y="621555"/>
                      <a:pt x="1177028" y="622802"/>
                      <a:pt x="1177651" y="622802"/>
                    </a:cubicBezTo>
                    <a:cubicBezTo>
                      <a:pt x="1178898" y="622802"/>
                      <a:pt x="1180768" y="620308"/>
                      <a:pt x="1180145" y="624049"/>
                    </a:cubicBezTo>
                    <a:cubicBezTo>
                      <a:pt x="1181392" y="622802"/>
                      <a:pt x="1182015" y="621555"/>
                      <a:pt x="1182639" y="620308"/>
                    </a:cubicBezTo>
                    <a:cubicBezTo>
                      <a:pt x="1184509" y="620308"/>
                      <a:pt x="1186379" y="620308"/>
                      <a:pt x="1187626" y="620308"/>
                    </a:cubicBezTo>
                    <a:cubicBezTo>
                      <a:pt x="1188250" y="620308"/>
                      <a:pt x="1190743" y="621555"/>
                      <a:pt x="1190120" y="621555"/>
                    </a:cubicBezTo>
                    <a:cubicBezTo>
                      <a:pt x="1192613" y="621555"/>
                      <a:pt x="1193860" y="618438"/>
                      <a:pt x="1197601" y="619062"/>
                    </a:cubicBezTo>
                    <a:cubicBezTo>
                      <a:pt x="1197601" y="617191"/>
                      <a:pt x="1198224" y="614074"/>
                      <a:pt x="1196354" y="614074"/>
                    </a:cubicBezTo>
                    <a:cubicBezTo>
                      <a:pt x="1196354" y="611581"/>
                      <a:pt x="1206329" y="612204"/>
                      <a:pt x="1202588" y="610334"/>
                    </a:cubicBezTo>
                    <a:cubicBezTo>
                      <a:pt x="1203212" y="607217"/>
                      <a:pt x="1205705" y="612204"/>
                      <a:pt x="1208823" y="611581"/>
                    </a:cubicBezTo>
                    <a:cubicBezTo>
                      <a:pt x="1210693" y="610957"/>
                      <a:pt x="1211316" y="609710"/>
                      <a:pt x="1211316" y="612827"/>
                    </a:cubicBezTo>
                    <a:cubicBezTo>
                      <a:pt x="1213810" y="614074"/>
                      <a:pt x="1214433" y="610334"/>
                      <a:pt x="1215057" y="610334"/>
                    </a:cubicBezTo>
                    <a:cubicBezTo>
                      <a:pt x="1216304" y="610334"/>
                      <a:pt x="1220044" y="614074"/>
                      <a:pt x="1218797" y="607840"/>
                    </a:cubicBezTo>
                    <a:cubicBezTo>
                      <a:pt x="1220668" y="607840"/>
                      <a:pt x="1222538" y="607840"/>
                      <a:pt x="1222538" y="609087"/>
                    </a:cubicBezTo>
                    <a:cubicBezTo>
                      <a:pt x="1224408" y="608463"/>
                      <a:pt x="1223785" y="605970"/>
                      <a:pt x="1225032" y="605346"/>
                    </a:cubicBezTo>
                    <a:cubicBezTo>
                      <a:pt x="1226278" y="604099"/>
                      <a:pt x="1228149" y="604723"/>
                      <a:pt x="1230019" y="604099"/>
                    </a:cubicBezTo>
                    <a:cubicBezTo>
                      <a:pt x="1233136" y="602853"/>
                      <a:pt x="1235630" y="600359"/>
                      <a:pt x="1237500" y="599112"/>
                    </a:cubicBezTo>
                    <a:cubicBezTo>
                      <a:pt x="1241241" y="600359"/>
                      <a:pt x="1240617" y="599112"/>
                      <a:pt x="1244981" y="599112"/>
                    </a:cubicBezTo>
                    <a:cubicBezTo>
                      <a:pt x="1245605" y="597865"/>
                      <a:pt x="1246852" y="597242"/>
                      <a:pt x="1247475" y="596618"/>
                    </a:cubicBezTo>
                    <a:cubicBezTo>
                      <a:pt x="1248098" y="595995"/>
                      <a:pt x="1249969" y="595995"/>
                      <a:pt x="1249969" y="594125"/>
                    </a:cubicBezTo>
                    <a:cubicBezTo>
                      <a:pt x="1252462" y="593501"/>
                      <a:pt x="1253086" y="595371"/>
                      <a:pt x="1254956" y="595371"/>
                    </a:cubicBezTo>
                    <a:cubicBezTo>
                      <a:pt x="1256203" y="595371"/>
                      <a:pt x="1257450" y="592878"/>
                      <a:pt x="1257450" y="595371"/>
                    </a:cubicBezTo>
                    <a:cubicBezTo>
                      <a:pt x="1258697" y="594125"/>
                      <a:pt x="1259320" y="592878"/>
                      <a:pt x="1259943" y="591631"/>
                    </a:cubicBezTo>
                    <a:cubicBezTo>
                      <a:pt x="1261190" y="592254"/>
                      <a:pt x="1261814" y="592878"/>
                      <a:pt x="1263684" y="592878"/>
                    </a:cubicBezTo>
                    <a:cubicBezTo>
                      <a:pt x="1265554" y="592878"/>
                      <a:pt x="1264931" y="588514"/>
                      <a:pt x="1267425" y="591631"/>
                    </a:cubicBezTo>
                    <a:cubicBezTo>
                      <a:pt x="1269295" y="591007"/>
                      <a:pt x="1267425" y="589137"/>
                      <a:pt x="1266178" y="589137"/>
                    </a:cubicBezTo>
                    <a:cubicBezTo>
                      <a:pt x="1266801" y="587890"/>
                      <a:pt x="1268048" y="587890"/>
                      <a:pt x="1268671" y="586643"/>
                    </a:cubicBezTo>
                    <a:cubicBezTo>
                      <a:pt x="1269295" y="585397"/>
                      <a:pt x="1268671" y="584150"/>
                      <a:pt x="1269918" y="582903"/>
                    </a:cubicBezTo>
                    <a:cubicBezTo>
                      <a:pt x="1271165" y="581656"/>
                      <a:pt x="1272412" y="584150"/>
                      <a:pt x="1272412" y="584150"/>
                    </a:cubicBezTo>
                    <a:cubicBezTo>
                      <a:pt x="1273035" y="584150"/>
                      <a:pt x="1274282" y="582903"/>
                      <a:pt x="1273659" y="582903"/>
                    </a:cubicBezTo>
                    <a:cubicBezTo>
                      <a:pt x="1274282" y="582903"/>
                      <a:pt x="1279270" y="586643"/>
                      <a:pt x="1276153" y="584150"/>
                    </a:cubicBezTo>
                    <a:cubicBezTo>
                      <a:pt x="1276153" y="582903"/>
                      <a:pt x="1277399" y="582903"/>
                      <a:pt x="1277399" y="581656"/>
                    </a:cubicBezTo>
                    <a:cubicBezTo>
                      <a:pt x="1279893" y="583526"/>
                      <a:pt x="1280516" y="582903"/>
                      <a:pt x="1279893" y="579162"/>
                    </a:cubicBezTo>
                    <a:cubicBezTo>
                      <a:pt x="1284257" y="579786"/>
                      <a:pt x="1283634" y="576669"/>
                      <a:pt x="1286127" y="579162"/>
                    </a:cubicBezTo>
                    <a:cubicBezTo>
                      <a:pt x="1287998" y="579162"/>
                      <a:pt x="1286751" y="576045"/>
                      <a:pt x="1287374" y="575422"/>
                    </a:cubicBezTo>
                    <a:cubicBezTo>
                      <a:pt x="1287374" y="574798"/>
                      <a:pt x="1289244" y="575422"/>
                      <a:pt x="1289868" y="575422"/>
                    </a:cubicBezTo>
                    <a:cubicBezTo>
                      <a:pt x="1291115" y="574798"/>
                      <a:pt x="1291738" y="572928"/>
                      <a:pt x="1292362" y="571681"/>
                    </a:cubicBezTo>
                    <a:cubicBezTo>
                      <a:pt x="1294232" y="571058"/>
                      <a:pt x="1294855" y="572928"/>
                      <a:pt x="1296102" y="572928"/>
                    </a:cubicBezTo>
                    <a:cubicBezTo>
                      <a:pt x="1296726" y="572305"/>
                      <a:pt x="1297972" y="572305"/>
                      <a:pt x="1298596" y="571681"/>
                    </a:cubicBezTo>
                    <a:cubicBezTo>
                      <a:pt x="1299843" y="571058"/>
                      <a:pt x="1299843" y="568564"/>
                      <a:pt x="1301090" y="567941"/>
                    </a:cubicBezTo>
                    <a:cubicBezTo>
                      <a:pt x="1301713" y="567317"/>
                      <a:pt x="1304207" y="568564"/>
                      <a:pt x="1304830" y="567941"/>
                    </a:cubicBezTo>
                    <a:cubicBezTo>
                      <a:pt x="1305453" y="567941"/>
                      <a:pt x="1305453" y="565447"/>
                      <a:pt x="1306077" y="565447"/>
                    </a:cubicBezTo>
                    <a:cubicBezTo>
                      <a:pt x="1307947" y="564824"/>
                      <a:pt x="1311064" y="566694"/>
                      <a:pt x="1311064" y="562953"/>
                    </a:cubicBezTo>
                    <a:cubicBezTo>
                      <a:pt x="1316052" y="562953"/>
                      <a:pt x="1320416" y="562953"/>
                      <a:pt x="1325403" y="562953"/>
                    </a:cubicBezTo>
                    <a:cubicBezTo>
                      <a:pt x="1327897" y="560460"/>
                      <a:pt x="1329144" y="556719"/>
                      <a:pt x="1331637" y="554225"/>
                    </a:cubicBezTo>
                    <a:cubicBezTo>
                      <a:pt x="1334131" y="555472"/>
                      <a:pt x="1336625" y="556719"/>
                      <a:pt x="1339119" y="557966"/>
                    </a:cubicBezTo>
                    <a:cubicBezTo>
                      <a:pt x="1342859" y="556719"/>
                      <a:pt x="1340365" y="556096"/>
                      <a:pt x="1340365" y="552978"/>
                    </a:cubicBezTo>
                    <a:cubicBezTo>
                      <a:pt x="1344729" y="551108"/>
                      <a:pt x="1348470" y="549238"/>
                      <a:pt x="1353457" y="547991"/>
                    </a:cubicBezTo>
                    <a:cubicBezTo>
                      <a:pt x="1354081" y="544874"/>
                      <a:pt x="1348470" y="551108"/>
                      <a:pt x="1349717" y="545497"/>
                    </a:cubicBezTo>
                    <a:cubicBezTo>
                      <a:pt x="1354081" y="543004"/>
                      <a:pt x="1356574" y="546121"/>
                      <a:pt x="1359692" y="547991"/>
                    </a:cubicBezTo>
                    <a:cubicBezTo>
                      <a:pt x="1361562" y="543627"/>
                      <a:pt x="1355328" y="546744"/>
                      <a:pt x="1357198" y="543004"/>
                    </a:cubicBezTo>
                    <a:cubicBezTo>
                      <a:pt x="1359692" y="542380"/>
                      <a:pt x="1361562" y="540510"/>
                      <a:pt x="1363432" y="539263"/>
                    </a:cubicBezTo>
                    <a:cubicBezTo>
                      <a:pt x="1367796" y="534899"/>
                      <a:pt x="1370913" y="529912"/>
                      <a:pt x="1379018" y="529288"/>
                    </a:cubicBezTo>
                    <a:cubicBezTo>
                      <a:pt x="1380888" y="529288"/>
                      <a:pt x="1379641" y="526795"/>
                      <a:pt x="1380265" y="525548"/>
                    </a:cubicBezTo>
                    <a:cubicBezTo>
                      <a:pt x="1381512" y="524301"/>
                      <a:pt x="1385252" y="524924"/>
                      <a:pt x="1385252" y="521807"/>
                    </a:cubicBezTo>
                    <a:cubicBezTo>
                      <a:pt x="1389616" y="521807"/>
                      <a:pt x="1392110" y="519937"/>
                      <a:pt x="1397097" y="521807"/>
                    </a:cubicBezTo>
                    <a:cubicBezTo>
                      <a:pt x="1400838" y="520560"/>
                      <a:pt x="1395227" y="518067"/>
                      <a:pt x="1397097" y="514326"/>
                    </a:cubicBezTo>
                    <a:cubicBezTo>
                      <a:pt x="1402708" y="513079"/>
                      <a:pt x="1406449" y="514326"/>
                      <a:pt x="1410189" y="511832"/>
                    </a:cubicBezTo>
                    <a:cubicBezTo>
                      <a:pt x="1413306" y="509339"/>
                      <a:pt x="1412059" y="508092"/>
                      <a:pt x="1416423" y="506845"/>
                    </a:cubicBezTo>
                    <a:cubicBezTo>
                      <a:pt x="1417670" y="506222"/>
                      <a:pt x="1418294" y="504351"/>
                      <a:pt x="1418917" y="503104"/>
                    </a:cubicBezTo>
                    <a:cubicBezTo>
                      <a:pt x="1424528" y="504975"/>
                      <a:pt x="1427022" y="503104"/>
                      <a:pt x="1432009" y="500611"/>
                    </a:cubicBezTo>
                    <a:cubicBezTo>
                      <a:pt x="1429515" y="496870"/>
                      <a:pt x="1429515" y="495623"/>
                      <a:pt x="1430762" y="490636"/>
                    </a:cubicBezTo>
                    <a:cubicBezTo>
                      <a:pt x="1432632" y="490636"/>
                      <a:pt x="1433879" y="490636"/>
                      <a:pt x="1435750" y="490636"/>
                    </a:cubicBezTo>
                    <a:cubicBezTo>
                      <a:pt x="1437620" y="490013"/>
                      <a:pt x="1432009" y="481908"/>
                      <a:pt x="1438243" y="485649"/>
                    </a:cubicBezTo>
                    <a:cubicBezTo>
                      <a:pt x="1436996" y="483155"/>
                      <a:pt x="1436373" y="480661"/>
                      <a:pt x="1435750" y="478167"/>
                    </a:cubicBezTo>
                    <a:cubicBezTo>
                      <a:pt x="1436996" y="478167"/>
                      <a:pt x="1436996" y="475674"/>
                      <a:pt x="1436996" y="474427"/>
                    </a:cubicBezTo>
                    <a:cubicBezTo>
                      <a:pt x="1440113" y="472557"/>
                      <a:pt x="1440737" y="467569"/>
                      <a:pt x="1443231" y="465699"/>
                    </a:cubicBezTo>
                    <a:cubicBezTo>
                      <a:pt x="1443231" y="464452"/>
                      <a:pt x="1441360" y="464452"/>
                      <a:pt x="1440737" y="464452"/>
                    </a:cubicBezTo>
                    <a:cubicBezTo>
                      <a:pt x="1441360" y="461958"/>
                      <a:pt x="1443231" y="460088"/>
                      <a:pt x="1445724" y="459465"/>
                    </a:cubicBezTo>
                    <a:cubicBezTo>
                      <a:pt x="1444477" y="455724"/>
                      <a:pt x="1444477" y="455724"/>
                      <a:pt x="1445724" y="451984"/>
                    </a:cubicBezTo>
                    <a:cubicBezTo>
                      <a:pt x="1448218" y="448243"/>
                      <a:pt x="1450712" y="456348"/>
                      <a:pt x="1451959" y="450737"/>
                    </a:cubicBezTo>
                    <a:cubicBezTo>
                      <a:pt x="1453829" y="450737"/>
                      <a:pt x="1452582" y="453230"/>
                      <a:pt x="1453205" y="454477"/>
                    </a:cubicBezTo>
                    <a:cubicBezTo>
                      <a:pt x="1453829" y="456348"/>
                      <a:pt x="1456946" y="456971"/>
                      <a:pt x="1455699" y="461958"/>
                    </a:cubicBezTo>
                    <a:cubicBezTo>
                      <a:pt x="1455699" y="464452"/>
                      <a:pt x="1459440" y="463829"/>
                      <a:pt x="1458193" y="466946"/>
                    </a:cubicBezTo>
                    <a:cubicBezTo>
                      <a:pt x="1458193" y="470063"/>
                      <a:pt x="1456323" y="470686"/>
                      <a:pt x="1454452" y="471933"/>
                    </a:cubicBezTo>
                    <a:cubicBezTo>
                      <a:pt x="1455699" y="473180"/>
                      <a:pt x="1455076" y="476921"/>
                      <a:pt x="1458193" y="475674"/>
                    </a:cubicBezTo>
                    <a:cubicBezTo>
                      <a:pt x="1458816" y="479414"/>
                      <a:pt x="1455699" y="478167"/>
                      <a:pt x="1454452" y="479414"/>
                    </a:cubicBezTo>
                    <a:cubicBezTo>
                      <a:pt x="1453829" y="483155"/>
                      <a:pt x="1458193" y="482531"/>
                      <a:pt x="1458193" y="485649"/>
                    </a:cubicBezTo>
                    <a:cubicBezTo>
                      <a:pt x="1483130" y="484402"/>
                      <a:pt x="1485000" y="488766"/>
                      <a:pt x="1483753" y="489389"/>
                    </a:cubicBezTo>
                    <a:close/>
                  </a:path>
                </a:pathLst>
              </a:custGeom>
              <a:solidFill>
                <a:srgbClr val="CF4747"/>
              </a:solidFill>
              <a:ln w="620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51" name="Полилиния: фигура 1050">
                <a:extLst>
                  <a:ext uri="{FF2B5EF4-FFF2-40B4-BE49-F238E27FC236}">
                    <a16:creationId xmlns:a16="http://schemas.microsoft.com/office/drawing/2014/main" id="{90C05EC8-A58A-DF32-7508-2A91B342F468}"/>
                  </a:ext>
                </a:extLst>
              </p:cNvPr>
              <p:cNvSpPr/>
              <p:nvPr/>
            </p:nvSpPr>
            <p:spPr>
              <a:xfrm>
                <a:off x="3360429" y="7788078"/>
                <a:ext cx="935" cy="554"/>
              </a:xfrm>
              <a:custGeom>
                <a:avLst/>
                <a:gdLst>
                  <a:gd name="connsiteX0" fmla="*/ 0 w 935"/>
                  <a:gd name="connsiteY0" fmla="*/ 0 h 554"/>
                  <a:gd name="connsiteX1" fmla="*/ 0 w 935"/>
                  <a:gd name="connsiteY1" fmla="*/ 0 h 554"/>
                  <a:gd name="connsiteX2" fmla="*/ 0 w 935"/>
                  <a:gd name="connsiteY2" fmla="*/ 0 h 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" h="554">
                    <a:moveTo>
                      <a:pt x="0" y="0"/>
                    </a:moveTo>
                    <a:cubicBezTo>
                      <a:pt x="1247" y="1247"/>
                      <a:pt x="1247" y="0"/>
                      <a:pt x="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F4747"/>
              </a:solidFill>
              <a:ln w="620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52" name="Полилиния: фигура 1051">
                <a:extLst>
                  <a:ext uri="{FF2B5EF4-FFF2-40B4-BE49-F238E27FC236}">
                    <a16:creationId xmlns:a16="http://schemas.microsoft.com/office/drawing/2014/main" id="{8D728AEB-B078-ED5D-2962-2F98E362C630}"/>
                  </a:ext>
                </a:extLst>
              </p:cNvPr>
              <p:cNvSpPr/>
              <p:nvPr/>
            </p:nvSpPr>
            <p:spPr>
              <a:xfrm>
                <a:off x="4078251" y="7519902"/>
                <a:ext cx="987" cy="811"/>
              </a:xfrm>
              <a:custGeom>
                <a:avLst/>
                <a:gdLst>
                  <a:gd name="connsiteX0" fmla="*/ 988 w 987"/>
                  <a:gd name="connsiteY0" fmla="*/ 103 h 811"/>
                  <a:gd name="connsiteX1" fmla="*/ 988 w 987"/>
                  <a:gd name="connsiteY1" fmla="*/ 103 h 811"/>
                  <a:gd name="connsiteX2" fmla="*/ 988 w 987"/>
                  <a:gd name="connsiteY2" fmla="*/ 103 h 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7" h="811">
                    <a:moveTo>
                      <a:pt x="988" y="103"/>
                    </a:moveTo>
                    <a:cubicBezTo>
                      <a:pt x="-882" y="-521"/>
                      <a:pt x="364" y="1973"/>
                      <a:pt x="988" y="103"/>
                    </a:cubicBezTo>
                    <a:lnTo>
                      <a:pt x="988" y="103"/>
                    </a:lnTo>
                    <a:close/>
                  </a:path>
                </a:pathLst>
              </a:custGeom>
              <a:solidFill>
                <a:srgbClr val="CF4747"/>
              </a:solidFill>
              <a:ln w="620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53" name="Полилиния: фигура 1052">
                <a:extLst>
                  <a:ext uri="{FF2B5EF4-FFF2-40B4-BE49-F238E27FC236}">
                    <a16:creationId xmlns:a16="http://schemas.microsoft.com/office/drawing/2014/main" id="{2B15D807-804B-2E81-ECB6-9FB867C6B359}"/>
                  </a:ext>
                </a:extLst>
              </p:cNvPr>
              <p:cNvSpPr/>
              <p:nvPr/>
            </p:nvSpPr>
            <p:spPr>
              <a:xfrm>
                <a:off x="3309582" y="7682637"/>
                <a:ext cx="75910" cy="60553"/>
              </a:xfrm>
              <a:custGeom>
                <a:avLst/>
                <a:gdLst>
                  <a:gd name="connsiteX0" fmla="*/ 71420 w 75910"/>
                  <a:gd name="connsiteY0" fmla="*/ 39981 h 60553"/>
                  <a:gd name="connsiteX1" fmla="*/ 70173 w 75910"/>
                  <a:gd name="connsiteY1" fmla="*/ 33747 h 60553"/>
                  <a:gd name="connsiteX2" fmla="*/ 63939 w 75910"/>
                  <a:gd name="connsiteY2" fmla="*/ 28759 h 60553"/>
                  <a:gd name="connsiteX3" fmla="*/ 58951 w 75910"/>
                  <a:gd name="connsiteY3" fmla="*/ 31253 h 60553"/>
                  <a:gd name="connsiteX4" fmla="*/ 53964 w 75910"/>
                  <a:gd name="connsiteY4" fmla="*/ 25019 h 60553"/>
                  <a:gd name="connsiteX5" fmla="*/ 50223 w 75910"/>
                  <a:gd name="connsiteY5" fmla="*/ 26265 h 60553"/>
                  <a:gd name="connsiteX6" fmla="*/ 43989 w 75910"/>
                  <a:gd name="connsiteY6" fmla="*/ 22525 h 60553"/>
                  <a:gd name="connsiteX7" fmla="*/ 37755 w 75910"/>
                  <a:gd name="connsiteY7" fmla="*/ 15044 h 60553"/>
                  <a:gd name="connsiteX8" fmla="*/ 37755 w 75910"/>
                  <a:gd name="connsiteY8" fmla="*/ 13797 h 60553"/>
                  <a:gd name="connsiteX9" fmla="*/ 32767 w 75910"/>
                  <a:gd name="connsiteY9" fmla="*/ 15044 h 60553"/>
                  <a:gd name="connsiteX10" fmla="*/ 31520 w 75910"/>
                  <a:gd name="connsiteY10" fmla="*/ 11303 h 60553"/>
                  <a:gd name="connsiteX11" fmla="*/ 22792 w 75910"/>
                  <a:gd name="connsiteY11" fmla="*/ 10056 h 60553"/>
                  <a:gd name="connsiteX12" fmla="*/ 20299 w 75910"/>
                  <a:gd name="connsiteY12" fmla="*/ 6316 h 60553"/>
                  <a:gd name="connsiteX13" fmla="*/ 19052 w 75910"/>
                  <a:gd name="connsiteY13" fmla="*/ 82 h 60553"/>
                  <a:gd name="connsiteX14" fmla="*/ 10324 w 75910"/>
                  <a:gd name="connsiteY14" fmla="*/ 3822 h 60553"/>
                  <a:gd name="connsiteX15" fmla="*/ 5337 w 75910"/>
                  <a:gd name="connsiteY15" fmla="*/ 2575 h 60553"/>
                  <a:gd name="connsiteX16" fmla="*/ 349 w 75910"/>
                  <a:gd name="connsiteY16" fmla="*/ 5069 h 60553"/>
                  <a:gd name="connsiteX17" fmla="*/ 1596 w 75910"/>
                  <a:gd name="connsiteY17" fmla="*/ 15044 h 60553"/>
                  <a:gd name="connsiteX18" fmla="*/ 349 w 75910"/>
                  <a:gd name="connsiteY18" fmla="*/ 18784 h 60553"/>
                  <a:gd name="connsiteX19" fmla="*/ 2843 w 75910"/>
                  <a:gd name="connsiteY19" fmla="*/ 21278 h 60553"/>
                  <a:gd name="connsiteX20" fmla="*/ 4090 w 75910"/>
                  <a:gd name="connsiteY20" fmla="*/ 26265 h 60553"/>
                  <a:gd name="connsiteX21" fmla="*/ 12818 w 75910"/>
                  <a:gd name="connsiteY21" fmla="*/ 26265 h 60553"/>
                  <a:gd name="connsiteX22" fmla="*/ 25910 w 75910"/>
                  <a:gd name="connsiteY22" fmla="*/ 43098 h 60553"/>
                  <a:gd name="connsiteX23" fmla="*/ 42742 w 75910"/>
                  <a:gd name="connsiteY23" fmla="*/ 46838 h 60553"/>
                  <a:gd name="connsiteX24" fmla="*/ 45236 w 75910"/>
                  <a:gd name="connsiteY24" fmla="*/ 53073 h 60553"/>
                  <a:gd name="connsiteX25" fmla="*/ 50223 w 75910"/>
                  <a:gd name="connsiteY25" fmla="*/ 54320 h 60553"/>
                  <a:gd name="connsiteX26" fmla="*/ 60198 w 75910"/>
                  <a:gd name="connsiteY26" fmla="*/ 60554 h 60553"/>
                  <a:gd name="connsiteX27" fmla="*/ 74537 w 75910"/>
                  <a:gd name="connsiteY27" fmla="*/ 54320 h 60553"/>
                  <a:gd name="connsiteX28" fmla="*/ 74537 w 75910"/>
                  <a:gd name="connsiteY28" fmla="*/ 50579 h 60553"/>
                  <a:gd name="connsiteX29" fmla="*/ 75784 w 75910"/>
                  <a:gd name="connsiteY29" fmla="*/ 45592 h 60553"/>
                  <a:gd name="connsiteX30" fmla="*/ 71420 w 75910"/>
                  <a:gd name="connsiteY30" fmla="*/ 39981 h 60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75910" h="60553">
                    <a:moveTo>
                      <a:pt x="71420" y="39981"/>
                    </a:moveTo>
                    <a:cubicBezTo>
                      <a:pt x="70173" y="38111"/>
                      <a:pt x="71420" y="35617"/>
                      <a:pt x="70173" y="33747"/>
                    </a:cubicBezTo>
                    <a:cubicBezTo>
                      <a:pt x="68926" y="31253"/>
                      <a:pt x="65185" y="30629"/>
                      <a:pt x="63939" y="28759"/>
                    </a:cubicBezTo>
                    <a:cubicBezTo>
                      <a:pt x="60198" y="27512"/>
                      <a:pt x="61445" y="31253"/>
                      <a:pt x="58951" y="31253"/>
                    </a:cubicBezTo>
                    <a:cubicBezTo>
                      <a:pt x="57704" y="28759"/>
                      <a:pt x="56457" y="25642"/>
                      <a:pt x="53964" y="25019"/>
                    </a:cubicBezTo>
                    <a:cubicBezTo>
                      <a:pt x="53964" y="26265"/>
                      <a:pt x="52093" y="26265"/>
                      <a:pt x="50223" y="26265"/>
                    </a:cubicBezTo>
                    <a:cubicBezTo>
                      <a:pt x="48976" y="23772"/>
                      <a:pt x="47729" y="21901"/>
                      <a:pt x="43989" y="22525"/>
                    </a:cubicBezTo>
                    <a:cubicBezTo>
                      <a:pt x="42119" y="19408"/>
                      <a:pt x="39625" y="17537"/>
                      <a:pt x="37755" y="15044"/>
                    </a:cubicBezTo>
                    <a:cubicBezTo>
                      <a:pt x="38378" y="15044"/>
                      <a:pt x="39002" y="13797"/>
                      <a:pt x="37755" y="13797"/>
                    </a:cubicBezTo>
                    <a:cubicBezTo>
                      <a:pt x="37755" y="15667"/>
                      <a:pt x="34638" y="15044"/>
                      <a:pt x="32767" y="15044"/>
                    </a:cubicBezTo>
                    <a:cubicBezTo>
                      <a:pt x="31520" y="12550"/>
                      <a:pt x="29027" y="14420"/>
                      <a:pt x="31520" y="11303"/>
                    </a:cubicBezTo>
                    <a:cubicBezTo>
                      <a:pt x="27156" y="12550"/>
                      <a:pt x="26533" y="9433"/>
                      <a:pt x="22792" y="10056"/>
                    </a:cubicBezTo>
                    <a:cubicBezTo>
                      <a:pt x="23416" y="7563"/>
                      <a:pt x="20922" y="7563"/>
                      <a:pt x="20299" y="6316"/>
                    </a:cubicBezTo>
                    <a:cubicBezTo>
                      <a:pt x="20922" y="3199"/>
                      <a:pt x="20299" y="1328"/>
                      <a:pt x="19052" y="82"/>
                    </a:cubicBezTo>
                    <a:cubicBezTo>
                      <a:pt x="14064" y="-542"/>
                      <a:pt x="12818" y="2575"/>
                      <a:pt x="10324" y="3822"/>
                    </a:cubicBezTo>
                    <a:cubicBezTo>
                      <a:pt x="9077" y="1952"/>
                      <a:pt x="8454" y="4446"/>
                      <a:pt x="5337" y="2575"/>
                    </a:cubicBezTo>
                    <a:cubicBezTo>
                      <a:pt x="4713" y="5069"/>
                      <a:pt x="2843" y="5692"/>
                      <a:pt x="349" y="5069"/>
                    </a:cubicBezTo>
                    <a:cubicBezTo>
                      <a:pt x="-898" y="9433"/>
                      <a:pt x="1596" y="13797"/>
                      <a:pt x="1596" y="15044"/>
                    </a:cubicBezTo>
                    <a:cubicBezTo>
                      <a:pt x="1596" y="16291"/>
                      <a:pt x="-274" y="16914"/>
                      <a:pt x="349" y="18784"/>
                    </a:cubicBezTo>
                    <a:cubicBezTo>
                      <a:pt x="349" y="19408"/>
                      <a:pt x="2843" y="20655"/>
                      <a:pt x="2843" y="21278"/>
                    </a:cubicBezTo>
                    <a:cubicBezTo>
                      <a:pt x="3466" y="22525"/>
                      <a:pt x="4090" y="23772"/>
                      <a:pt x="4090" y="26265"/>
                    </a:cubicBezTo>
                    <a:cubicBezTo>
                      <a:pt x="7830" y="24395"/>
                      <a:pt x="7830" y="26889"/>
                      <a:pt x="12818" y="26265"/>
                    </a:cubicBezTo>
                    <a:cubicBezTo>
                      <a:pt x="16558" y="31876"/>
                      <a:pt x="21546" y="36864"/>
                      <a:pt x="25910" y="43098"/>
                    </a:cubicBezTo>
                    <a:cubicBezTo>
                      <a:pt x="32144" y="39981"/>
                      <a:pt x="34638" y="48085"/>
                      <a:pt x="42742" y="46838"/>
                    </a:cubicBezTo>
                    <a:cubicBezTo>
                      <a:pt x="43365" y="49332"/>
                      <a:pt x="46483" y="49332"/>
                      <a:pt x="45236" y="53073"/>
                    </a:cubicBezTo>
                    <a:cubicBezTo>
                      <a:pt x="49600" y="52449"/>
                      <a:pt x="47106" y="57437"/>
                      <a:pt x="50223" y="54320"/>
                    </a:cubicBezTo>
                    <a:cubicBezTo>
                      <a:pt x="49600" y="60554"/>
                      <a:pt x="55834" y="59307"/>
                      <a:pt x="60198" y="60554"/>
                    </a:cubicBezTo>
                    <a:cubicBezTo>
                      <a:pt x="65185" y="58684"/>
                      <a:pt x="66432" y="53073"/>
                      <a:pt x="74537" y="54320"/>
                    </a:cubicBezTo>
                    <a:cubicBezTo>
                      <a:pt x="76407" y="52449"/>
                      <a:pt x="74537" y="51826"/>
                      <a:pt x="74537" y="50579"/>
                    </a:cubicBezTo>
                    <a:cubicBezTo>
                      <a:pt x="74537" y="48709"/>
                      <a:pt x="76407" y="47462"/>
                      <a:pt x="75784" y="45592"/>
                    </a:cubicBezTo>
                    <a:cubicBezTo>
                      <a:pt x="73913" y="42474"/>
                      <a:pt x="70796" y="42474"/>
                      <a:pt x="71420" y="39981"/>
                    </a:cubicBezTo>
                    <a:close/>
                  </a:path>
                </a:pathLst>
              </a:custGeom>
              <a:solidFill>
                <a:srgbClr val="CF4747"/>
              </a:solidFill>
              <a:ln w="620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054" name="Полилиния: фигура 1053">
              <a:extLst>
                <a:ext uri="{FF2B5EF4-FFF2-40B4-BE49-F238E27FC236}">
                  <a16:creationId xmlns:a16="http://schemas.microsoft.com/office/drawing/2014/main" id="{65E4B0A8-5D9A-531A-1946-867DC288004E}"/>
                </a:ext>
              </a:extLst>
            </p:cNvPr>
            <p:cNvSpPr/>
            <p:nvPr/>
          </p:nvSpPr>
          <p:spPr>
            <a:xfrm>
              <a:off x="2937636" y="7652553"/>
              <a:ext cx="1481313" cy="397363"/>
            </a:xfrm>
            <a:custGeom>
              <a:avLst/>
              <a:gdLst>
                <a:gd name="connsiteX0" fmla="*/ 1478875 w 1481313"/>
                <a:gd name="connsiteY0" fmla="*/ 26425 h 397363"/>
                <a:gd name="connsiteX1" fmla="*/ 1452068 w 1481313"/>
                <a:gd name="connsiteY1" fmla="*/ 53233 h 397363"/>
                <a:gd name="connsiteX2" fmla="*/ 1342969 w 1481313"/>
                <a:gd name="connsiteY2" fmla="*/ 141759 h 397363"/>
                <a:gd name="connsiteX3" fmla="*/ 1028139 w 1481313"/>
                <a:gd name="connsiteY3" fmla="*/ 227792 h 397363"/>
                <a:gd name="connsiteX4" fmla="*/ 862307 w 1481313"/>
                <a:gd name="connsiteY4" fmla="*/ 185399 h 397363"/>
                <a:gd name="connsiteX5" fmla="*/ 679020 w 1481313"/>
                <a:gd name="connsiteY5" fmla="*/ 157345 h 397363"/>
                <a:gd name="connsiteX6" fmla="*/ 337383 w 1481313"/>
                <a:gd name="connsiteY6" fmla="*/ 221558 h 397363"/>
                <a:gd name="connsiteX7" fmla="*/ 173422 w 1481313"/>
                <a:gd name="connsiteY7" fmla="*/ 154228 h 397363"/>
                <a:gd name="connsiteX8" fmla="*/ 35021 w 1481313"/>
                <a:gd name="connsiteY8" fmla="*/ 27672 h 397363"/>
                <a:gd name="connsiteX9" fmla="*/ 1980 w 1481313"/>
                <a:gd name="connsiteY9" fmla="*/ 54480 h 397363"/>
                <a:gd name="connsiteX10" fmla="*/ 27540 w 1481313"/>
                <a:gd name="connsiteY10" fmla="*/ 207219 h 397363"/>
                <a:gd name="connsiteX11" fmla="*/ 220179 w 1481313"/>
                <a:gd name="connsiteY11" fmla="*/ 356841 h 397363"/>
                <a:gd name="connsiteX12" fmla="*/ 419675 w 1481313"/>
                <a:gd name="connsiteY12" fmla="*/ 378661 h 397363"/>
                <a:gd name="connsiteX13" fmla="*/ 559946 w 1481313"/>
                <a:gd name="connsiteY13" fmla="*/ 351854 h 397363"/>
                <a:gd name="connsiteX14" fmla="*/ 768794 w 1481313"/>
                <a:gd name="connsiteY14" fmla="*/ 322553 h 397363"/>
                <a:gd name="connsiteX15" fmla="*/ 1016917 w 1481313"/>
                <a:gd name="connsiteY15" fmla="*/ 397364 h 397363"/>
                <a:gd name="connsiteX16" fmla="*/ 1146590 w 1481313"/>
                <a:gd name="connsiteY16" fmla="*/ 368063 h 397363"/>
                <a:gd name="connsiteX17" fmla="*/ 1359801 w 1481313"/>
                <a:gd name="connsiteY17" fmla="*/ 301356 h 397363"/>
                <a:gd name="connsiteX18" fmla="*/ 1465784 w 1481313"/>
                <a:gd name="connsiteY18" fmla="*/ 217194 h 397363"/>
                <a:gd name="connsiteX19" fmla="*/ 1478875 w 1481313"/>
                <a:gd name="connsiteY19" fmla="*/ 26425 h 397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81313" h="397363">
                  <a:moveTo>
                    <a:pt x="1478875" y="26425"/>
                  </a:moveTo>
                  <a:cubicBezTo>
                    <a:pt x="1474512" y="-12227"/>
                    <a:pt x="1465160" y="17074"/>
                    <a:pt x="1452068" y="53233"/>
                  </a:cubicBezTo>
                  <a:cubicBezTo>
                    <a:pt x="1439600" y="87521"/>
                    <a:pt x="1395960" y="114328"/>
                    <a:pt x="1342969" y="141759"/>
                  </a:cubicBezTo>
                  <a:cubicBezTo>
                    <a:pt x="1198334" y="215323"/>
                    <a:pt x="1073025" y="229662"/>
                    <a:pt x="1028139" y="227792"/>
                  </a:cubicBezTo>
                  <a:cubicBezTo>
                    <a:pt x="965173" y="225298"/>
                    <a:pt x="922156" y="202855"/>
                    <a:pt x="862307" y="185399"/>
                  </a:cubicBezTo>
                  <a:cubicBezTo>
                    <a:pt x="802459" y="167943"/>
                    <a:pt x="741363" y="156098"/>
                    <a:pt x="679020" y="157345"/>
                  </a:cubicBezTo>
                  <a:cubicBezTo>
                    <a:pt x="560569" y="159839"/>
                    <a:pt x="454587" y="215947"/>
                    <a:pt x="337383" y="221558"/>
                  </a:cubicBezTo>
                  <a:cubicBezTo>
                    <a:pt x="276287" y="224675"/>
                    <a:pt x="228907" y="189140"/>
                    <a:pt x="173422" y="154228"/>
                  </a:cubicBezTo>
                  <a:cubicBezTo>
                    <a:pt x="110456" y="114952"/>
                    <a:pt x="66193" y="72559"/>
                    <a:pt x="35021" y="27672"/>
                  </a:cubicBezTo>
                  <a:cubicBezTo>
                    <a:pt x="6967" y="-12850"/>
                    <a:pt x="-1137" y="-12850"/>
                    <a:pt x="1980" y="54480"/>
                  </a:cubicBezTo>
                  <a:cubicBezTo>
                    <a:pt x="3227" y="81910"/>
                    <a:pt x="-12359" y="153604"/>
                    <a:pt x="27540" y="207219"/>
                  </a:cubicBezTo>
                  <a:cubicBezTo>
                    <a:pt x="70557" y="265197"/>
                    <a:pt x="157213" y="323799"/>
                    <a:pt x="220179" y="356841"/>
                  </a:cubicBezTo>
                  <a:cubicBezTo>
                    <a:pt x="316810" y="407962"/>
                    <a:pt x="341747" y="391129"/>
                    <a:pt x="419675" y="378661"/>
                  </a:cubicBezTo>
                  <a:cubicBezTo>
                    <a:pt x="466432" y="371180"/>
                    <a:pt x="513189" y="359335"/>
                    <a:pt x="559946" y="351854"/>
                  </a:cubicBezTo>
                  <a:cubicBezTo>
                    <a:pt x="634757" y="339385"/>
                    <a:pt x="686501" y="317565"/>
                    <a:pt x="768794" y="322553"/>
                  </a:cubicBezTo>
                  <a:cubicBezTo>
                    <a:pt x="818668" y="325670"/>
                    <a:pt x="985122" y="375544"/>
                    <a:pt x="1016917" y="397364"/>
                  </a:cubicBezTo>
                  <a:cubicBezTo>
                    <a:pt x="1058687" y="383648"/>
                    <a:pt x="1102950" y="374297"/>
                    <a:pt x="1146590" y="368063"/>
                  </a:cubicBezTo>
                  <a:cubicBezTo>
                    <a:pt x="1220777" y="357464"/>
                    <a:pt x="1291224" y="333151"/>
                    <a:pt x="1359801" y="301356"/>
                  </a:cubicBezTo>
                  <a:cubicBezTo>
                    <a:pt x="1390349" y="287017"/>
                    <a:pt x="1453938" y="247742"/>
                    <a:pt x="1465784" y="217194"/>
                  </a:cubicBezTo>
                  <a:cubicBezTo>
                    <a:pt x="1481993" y="175424"/>
                    <a:pt x="1483863" y="69442"/>
                    <a:pt x="1478875" y="26425"/>
                  </a:cubicBezTo>
                  <a:close/>
                </a:path>
              </a:pathLst>
            </a:custGeom>
            <a:solidFill>
              <a:srgbClr val="D14E46"/>
            </a:solidFill>
            <a:ln w="62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55" name="Полилиния: фигура 1054">
              <a:extLst>
                <a:ext uri="{FF2B5EF4-FFF2-40B4-BE49-F238E27FC236}">
                  <a16:creationId xmlns:a16="http://schemas.microsoft.com/office/drawing/2014/main" id="{7D799734-3AD2-540D-633A-C5121B8DED79}"/>
                </a:ext>
              </a:extLst>
            </p:cNvPr>
            <p:cNvSpPr/>
            <p:nvPr/>
          </p:nvSpPr>
          <p:spPr>
            <a:xfrm>
              <a:off x="3234710" y="7811055"/>
              <a:ext cx="727791" cy="241355"/>
            </a:xfrm>
            <a:custGeom>
              <a:avLst/>
              <a:gdLst>
                <a:gd name="connsiteX0" fmla="*/ 727324 w 727791"/>
                <a:gd name="connsiteY0" fmla="*/ 131633 h 241355"/>
                <a:gd name="connsiteX1" fmla="*/ 727324 w 727791"/>
                <a:gd name="connsiteY1" fmla="*/ 116670 h 241355"/>
                <a:gd name="connsiteX2" fmla="*/ 727324 w 727791"/>
                <a:gd name="connsiteY2" fmla="*/ 112306 h 241355"/>
                <a:gd name="connsiteX3" fmla="*/ 723583 w 727791"/>
                <a:gd name="connsiteY3" fmla="*/ 100461 h 241355"/>
                <a:gd name="connsiteX4" fmla="*/ 722337 w 727791"/>
                <a:gd name="connsiteY4" fmla="*/ 91733 h 241355"/>
                <a:gd name="connsiteX5" fmla="*/ 721090 w 727791"/>
                <a:gd name="connsiteY5" fmla="*/ 88616 h 241355"/>
                <a:gd name="connsiteX6" fmla="*/ 721090 w 727791"/>
                <a:gd name="connsiteY6" fmla="*/ 85499 h 241355"/>
                <a:gd name="connsiteX7" fmla="*/ 718596 w 727791"/>
                <a:gd name="connsiteY7" fmla="*/ 84252 h 241355"/>
                <a:gd name="connsiteX8" fmla="*/ 717349 w 727791"/>
                <a:gd name="connsiteY8" fmla="*/ 76771 h 241355"/>
                <a:gd name="connsiteX9" fmla="*/ 716102 w 727791"/>
                <a:gd name="connsiteY9" fmla="*/ 76771 h 241355"/>
                <a:gd name="connsiteX10" fmla="*/ 716102 w 727791"/>
                <a:gd name="connsiteY10" fmla="*/ 73654 h 241355"/>
                <a:gd name="connsiteX11" fmla="*/ 709868 w 727791"/>
                <a:gd name="connsiteY11" fmla="*/ 66173 h 241355"/>
                <a:gd name="connsiteX12" fmla="*/ 706751 w 727791"/>
                <a:gd name="connsiteY12" fmla="*/ 73031 h 241355"/>
                <a:gd name="connsiteX13" fmla="*/ 701763 w 727791"/>
                <a:gd name="connsiteY13" fmla="*/ 67420 h 241355"/>
                <a:gd name="connsiteX14" fmla="*/ 565857 w 727791"/>
                <a:gd name="connsiteY14" fmla="*/ 28144 h 241355"/>
                <a:gd name="connsiteX15" fmla="*/ 382569 w 727791"/>
                <a:gd name="connsiteY15" fmla="*/ 90 h 241355"/>
                <a:gd name="connsiteX16" fmla="*/ 40932 w 727791"/>
                <a:gd name="connsiteY16" fmla="*/ 64303 h 241355"/>
                <a:gd name="connsiteX17" fmla="*/ 15995 w 727791"/>
                <a:gd name="connsiteY17" fmla="*/ 63056 h 241355"/>
                <a:gd name="connsiteX18" fmla="*/ 14125 w 727791"/>
                <a:gd name="connsiteY18" fmla="*/ 66796 h 241355"/>
                <a:gd name="connsiteX19" fmla="*/ 11008 w 727791"/>
                <a:gd name="connsiteY19" fmla="*/ 66796 h 241355"/>
                <a:gd name="connsiteX20" fmla="*/ 6644 w 727791"/>
                <a:gd name="connsiteY20" fmla="*/ 71160 h 241355"/>
                <a:gd name="connsiteX21" fmla="*/ 7891 w 727791"/>
                <a:gd name="connsiteY21" fmla="*/ 78642 h 241355"/>
                <a:gd name="connsiteX22" fmla="*/ 6644 w 727791"/>
                <a:gd name="connsiteY22" fmla="*/ 79888 h 241355"/>
                <a:gd name="connsiteX23" fmla="*/ 6644 w 727791"/>
                <a:gd name="connsiteY23" fmla="*/ 87369 h 241355"/>
                <a:gd name="connsiteX24" fmla="*/ 5397 w 727791"/>
                <a:gd name="connsiteY24" fmla="*/ 91733 h 241355"/>
                <a:gd name="connsiteX25" fmla="*/ 6644 w 727791"/>
                <a:gd name="connsiteY25" fmla="*/ 105449 h 241355"/>
                <a:gd name="connsiteX26" fmla="*/ 5397 w 727791"/>
                <a:gd name="connsiteY26" fmla="*/ 108566 h 241355"/>
                <a:gd name="connsiteX27" fmla="*/ 7891 w 727791"/>
                <a:gd name="connsiteY27" fmla="*/ 119164 h 241355"/>
                <a:gd name="connsiteX28" fmla="*/ 4773 w 727791"/>
                <a:gd name="connsiteY28" fmla="*/ 126645 h 241355"/>
                <a:gd name="connsiteX29" fmla="*/ 4150 w 727791"/>
                <a:gd name="connsiteY29" fmla="*/ 141607 h 241355"/>
                <a:gd name="connsiteX30" fmla="*/ 4150 w 727791"/>
                <a:gd name="connsiteY30" fmla="*/ 152206 h 241355"/>
                <a:gd name="connsiteX31" fmla="*/ 1033 w 727791"/>
                <a:gd name="connsiteY31" fmla="*/ 170285 h 241355"/>
                <a:gd name="connsiteX32" fmla="*/ 410 w 727791"/>
                <a:gd name="connsiteY32" fmla="*/ 185247 h 241355"/>
                <a:gd name="connsiteX33" fmla="*/ 410 w 727791"/>
                <a:gd name="connsiteY33" fmla="*/ 189611 h 241355"/>
                <a:gd name="connsiteX34" fmla="*/ 4150 w 727791"/>
                <a:gd name="connsiteY34" fmla="*/ 202080 h 241355"/>
                <a:gd name="connsiteX35" fmla="*/ 5397 w 727791"/>
                <a:gd name="connsiteY35" fmla="*/ 211431 h 241355"/>
                <a:gd name="connsiteX36" fmla="*/ 6644 w 727791"/>
                <a:gd name="connsiteY36" fmla="*/ 214548 h 241355"/>
                <a:gd name="connsiteX37" fmla="*/ 6644 w 727791"/>
                <a:gd name="connsiteY37" fmla="*/ 217665 h 241355"/>
                <a:gd name="connsiteX38" fmla="*/ 9137 w 727791"/>
                <a:gd name="connsiteY38" fmla="*/ 219536 h 241355"/>
                <a:gd name="connsiteX39" fmla="*/ 10384 w 727791"/>
                <a:gd name="connsiteY39" fmla="*/ 227017 h 241355"/>
                <a:gd name="connsiteX40" fmla="*/ 11631 w 727791"/>
                <a:gd name="connsiteY40" fmla="*/ 227017 h 241355"/>
                <a:gd name="connsiteX41" fmla="*/ 11631 w 727791"/>
                <a:gd name="connsiteY41" fmla="*/ 230134 h 241355"/>
                <a:gd name="connsiteX42" fmla="*/ 17242 w 727791"/>
                <a:gd name="connsiteY42" fmla="*/ 237615 h 241355"/>
                <a:gd name="connsiteX43" fmla="*/ 17865 w 727791"/>
                <a:gd name="connsiteY43" fmla="*/ 241356 h 241355"/>
                <a:gd name="connsiteX44" fmla="*/ 123224 w 727791"/>
                <a:gd name="connsiteY44" fmla="*/ 221406 h 241355"/>
                <a:gd name="connsiteX45" fmla="*/ 263495 w 727791"/>
                <a:gd name="connsiteY45" fmla="*/ 194599 h 241355"/>
                <a:gd name="connsiteX46" fmla="*/ 472343 w 727791"/>
                <a:gd name="connsiteY46" fmla="*/ 165298 h 241355"/>
                <a:gd name="connsiteX47" fmla="*/ 720466 w 727791"/>
                <a:gd name="connsiteY47" fmla="*/ 240109 h 241355"/>
                <a:gd name="connsiteX48" fmla="*/ 720466 w 727791"/>
                <a:gd name="connsiteY48" fmla="*/ 236368 h 241355"/>
                <a:gd name="connsiteX49" fmla="*/ 721090 w 727791"/>
                <a:gd name="connsiteY49" fmla="*/ 236368 h 241355"/>
                <a:gd name="connsiteX50" fmla="*/ 724830 w 727791"/>
                <a:gd name="connsiteY50" fmla="*/ 232004 h 241355"/>
                <a:gd name="connsiteX51" fmla="*/ 723583 w 727791"/>
                <a:gd name="connsiteY51" fmla="*/ 224523 h 241355"/>
                <a:gd name="connsiteX52" fmla="*/ 724830 w 727791"/>
                <a:gd name="connsiteY52" fmla="*/ 223276 h 241355"/>
                <a:gd name="connsiteX53" fmla="*/ 724830 w 727791"/>
                <a:gd name="connsiteY53" fmla="*/ 215795 h 241355"/>
                <a:gd name="connsiteX54" fmla="*/ 726077 w 727791"/>
                <a:gd name="connsiteY54" fmla="*/ 211431 h 241355"/>
                <a:gd name="connsiteX55" fmla="*/ 724830 w 727791"/>
                <a:gd name="connsiteY55" fmla="*/ 197716 h 241355"/>
                <a:gd name="connsiteX56" fmla="*/ 726077 w 727791"/>
                <a:gd name="connsiteY56" fmla="*/ 194599 h 241355"/>
                <a:gd name="connsiteX57" fmla="*/ 723583 w 727791"/>
                <a:gd name="connsiteY57" fmla="*/ 184000 h 241355"/>
                <a:gd name="connsiteX58" fmla="*/ 726077 w 727791"/>
                <a:gd name="connsiteY58" fmla="*/ 176519 h 241355"/>
                <a:gd name="connsiteX59" fmla="*/ 726077 w 727791"/>
                <a:gd name="connsiteY59" fmla="*/ 161557 h 241355"/>
                <a:gd name="connsiteX60" fmla="*/ 726077 w 727791"/>
                <a:gd name="connsiteY60" fmla="*/ 150959 h 241355"/>
                <a:gd name="connsiteX61" fmla="*/ 727324 w 727791"/>
                <a:gd name="connsiteY61" fmla="*/ 131633 h 24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727791" h="241355">
                  <a:moveTo>
                    <a:pt x="727324" y="131633"/>
                  </a:moveTo>
                  <a:cubicBezTo>
                    <a:pt x="727947" y="124152"/>
                    <a:pt x="727947" y="118541"/>
                    <a:pt x="727324" y="116670"/>
                  </a:cubicBezTo>
                  <a:cubicBezTo>
                    <a:pt x="726700" y="115424"/>
                    <a:pt x="727947" y="113553"/>
                    <a:pt x="727324" y="112306"/>
                  </a:cubicBezTo>
                  <a:cubicBezTo>
                    <a:pt x="726077" y="107942"/>
                    <a:pt x="724207" y="104202"/>
                    <a:pt x="723583" y="100461"/>
                  </a:cubicBezTo>
                  <a:cubicBezTo>
                    <a:pt x="722960" y="95474"/>
                    <a:pt x="722337" y="92980"/>
                    <a:pt x="722337" y="91733"/>
                  </a:cubicBezTo>
                  <a:cubicBezTo>
                    <a:pt x="721713" y="89863"/>
                    <a:pt x="722337" y="89863"/>
                    <a:pt x="721090" y="88616"/>
                  </a:cubicBezTo>
                  <a:cubicBezTo>
                    <a:pt x="720466" y="87993"/>
                    <a:pt x="721713" y="86123"/>
                    <a:pt x="721090" y="85499"/>
                  </a:cubicBezTo>
                  <a:cubicBezTo>
                    <a:pt x="720466" y="84876"/>
                    <a:pt x="718596" y="84876"/>
                    <a:pt x="718596" y="84252"/>
                  </a:cubicBezTo>
                  <a:cubicBezTo>
                    <a:pt x="717349" y="81759"/>
                    <a:pt x="717973" y="78642"/>
                    <a:pt x="717349" y="76771"/>
                  </a:cubicBezTo>
                  <a:cubicBezTo>
                    <a:pt x="717349" y="76771"/>
                    <a:pt x="716102" y="76771"/>
                    <a:pt x="716102" y="76771"/>
                  </a:cubicBezTo>
                  <a:cubicBezTo>
                    <a:pt x="715479" y="76148"/>
                    <a:pt x="716102" y="74277"/>
                    <a:pt x="716102" y="73654"/>
                  </a:cubicBezTo>
                  <a:cubicBezTo>
                    <a:pt x="714855" y="69914"/>
                    <a:pt x="712985" y="65550"/>
                    <a:pt x="709868" y="66173"/>
                  </a:cubicBezTo>
                  <a:cubicBezTo>
                    <a:pt x="711738" y="71784"/>
                    <a:pt x="707998" y="71784"/>
                    <a:pt x="706751" y="73031"/>
                  </a:cubicBezTo>
                  <a:cubicBezTo>
                    <a:pt x="705504" y="71160"/>
                    <a:pt x="703634" y="69290"/>
                    <a:pt x="701763" y="67420"/>
                  </a:cubicBezTo>
                  <a:cubicBezTo>
                    <a:pt x="653760" y="60562"/>
                    <a:pt x="615731" y="42483"/>
                    <a:pt x="565857" y="28144"/>
                  </a:cubicBezTo>
                  <a:cubicBezTo>
                    <a:pt x="506008" y="10688"/>
                    <a:pt x="444912" y="-1157"/>
                    <a:pt x="382569" y="90"/>
                  </a:cubicBezTo>
                  <a:cubicBezTo>
                    <a:pt x="264119" y="2584"/>
                    <a:pt x="158136" y="58692"/>
                    <a:pt x="40932" y="64303"/>
                  </a:cubicBezTo>
                  <a:cubicBezTo>
                    <a:pt x="32204" y="64926"/>
                    <a:pt x="24100" y="64303"/>
                    <a:pt x="15995" y="63056"/>
                  </a:cubicBezTo>
                  <a:cubicBezTo>
                    <a:pt x="15372" y="64303"/>
                    <a:pt x="14748" y="65550"/>
                    <a:pt x="14125" y="66796"/>
                  </a:cubicBezTo>
                  <a:cubicBezTo>
                    <a:pt x="12878" y="66796"/>
                    <a:pt x="12255" y="66796"/>
                    <a:pt x="11008" y="66796"/>
                  </a:cubicBezTo>
                  <a:cubicBezTo>
                    <a:pt x="11631" y="71160"/>
                    <a:pt x="7891" y="69914"/>
                    <a:pt x="6644" y="71160"/>
                  </a:cubicBezTo>
                  <a:cubicBezTo>
                    <a:pt x="6020" y="74901"/>
                    <a:pt x="9137" y="74277"/>
                    <a:pt x="7891" y="78642"/>
                  </a:cubicBezTo>
                  <a:cubicBezTo>
                    <a:pt x="8514" y="79888"/>
                    <a:pt x="7267" y="79888"/>
                    <a:pt x="6644" y="79888"/>
                  </a:cubicBezTo>
                  <a:cubicBezTo>
                    <a:pt x="3527" y="82382"/>
                    <a:pt x="6644" y="84252"/>
                    <a:pt x="6644" y="87369"/>
                  </a:cubicBezTo>
                  <a:cubicBezTo>
                    <a:pt x="6644" y="89240"/>
                    <a:pt x="5397" y="89863"/>
                    <a:pt x="5397" y="91733"/>
                  </a:cubicBezTo>
                  <a:cubicBezTo>
                    <a:pt x="4773" y="97968"/>
                    <a:pt x="6644" y="101085"/>
                    <a:pt x="6644" y="105449"/>
                  </a:cubicBezTo>
                  <a:cubicBezTo>
                    <a:pt x="6644" y="106696"/>
                    <a:pt x="5397" y="107319"/>
                    <a:pt x="5397" y="108566"/>
                  </a:cubicBezTo>
                  <a:cubicBezTo>
                    <a:pt x="4150" y="114800"/>
                    <a:pt x="6644" y="116670"/>
                    <a:pt x="7891" y="119164"/>
                  </a:cubicBezTo>
                  <a:cubicBezTo>
                    <a:pt x="6020" y="121034"/>
                    <a:pt x="5397" y="124775"/>
                    <a:pt x="4773" y="126645"/>
                  </a:cubicBezTo>
                  <a:cubicBezTo>
                    <a:pt x="4150" y="131009"/>
                    <a:pt x="4150" y="136620"/>
                    <a:pt x="4150" y="141607"/>
                  </a:cubicBezTo>
                  <a:cubicBezTo>
                    <a:pt x="4773" y="147218"/>
                    <a:pt x="4773" y="147842"/>
                    <a:pt x="4150" y="152206"/>
                  </a:cubicBezTo>
                  <a:cubicBezTo>
                    <a:pt x="2903" y="160310"/>
                    <a:pt x="1656" y="164674"/>
                    <a:pt x="1033" y="170285"/>
                  </a:cubicBezTo>
                  <a:cubicBezTo>
                    <a:pt x="-214" y="177766"/>
                    <a:pt x="-214" y="183377"/>
                    <a:pt x="410" y="185247"/>
                  </a:cubicBezTo>
                  <a:cubicBezTo>
                    <a:pt x="1033" y="186494"/>
                    <a:pt x="-214" y="188364"/>
                    <a:pt x="410" y="189611"/>
                  </a:cubicBezTo>
                  <a:cubicBezTo>
                    <a:pt x="1656" y="193975"/>
                    <a:pt x="4150" y="197716"/>
                    <a:pt x="4150" y="202080"/>
                  </a:cubicBezTo>
                  <a:cubicBezTo>
                    <a:pt x="4773" y="207067"/>
                    <a:pt x="4773" y="209561"/>
                    <a:pt x="5397" y="211431"/>
                  </a:cubicBezTo>
                  <a:cubicBezTo>
                    <a:pt x="6020" y="213301"/>
                    <a:pt x="5397" y="213301"/>
                    <a:pt x="6644" y="214548"/>
                  </a:cubicBezTo>
                  <a:cubicBezTo>
                    <a:pt x="7267" y="215172"/>
                    <a:pt x="6020" y="217042"/>
                    <a:pt x="6644" y="217665"/>
                  </a:cubicBezTo>
                  <a:cubicBezTo>
                    <a:pt x="7267" y="218289"/>
                    <a:pt x="9137" y="218289"/>
                    <a:pt x="9137" y="219536"/>
                  </a:cubicBezTo>
                  <a:cubicBezTo>
                    <a:pt x="10384" y="222029"/>
                    <a:pt x="9137" y="225146"/>
                    <a:pt x="10384" y="227017"/>
                  </a:cubicBezTo>
                  <a:cubicBezTo>
                    <a:pt x="10384" y="227017"/>
                    <a:pt x="11631" y="227017"/>
                    <a:pt x="11631" y="227017"/>
                  </a:cubicBezTo>
                  <a:cubicBezTo>
                    <a:pt x="12255" y="227640"/>
                    <a:pt x="11631" y="229511"/>
                    <a:pt x="11631" y="230134"/>
                  </a:cubicBezTo>
                  <a:cubicBezTo>
                    <a:pt x="12878" y="233251"/>
                    <a:pt x="14125" y="236992"/>
                    <a:pt x="17242" y="237615"/>
                  </a:cubicBezTo>
                  <a:cubicBezTo>
                    <a:pt x="17242" y="238862"/>
                    <a:pt x="17865" y="240109"/>
                    <a:pt x="17865" y="241356"/>
                  </a:cubicBezTo>
                  <a:cubicBezTo>
                    <a:pt x="51530" y="238862"/>
                    <a:pt x="80831" y="228264"/>
                    <a:pt x="123224" y="221406"/>
                  </a:cubicBezTo>
                  <a:cubicBezTo>
                    <a:pt x="169981" y="213925"/>
                    <a:pt x="216738" y="202080"/>
                    <a:pt x="263495" y="194599"/>
                  </a:cubicBezTo>
                  <a:cubicBezTo>
                    <a:pt x="338306" y="182130"/>
                    <a:pt x="390051" y="160310"/>
                    <a:pt x="472343" y="165298"/>
                  </a:cubicBezTo>
                  <a:cubicBezTo>
                    <a:pt x="522217" y="168415"/>
                    <a:pt x="688048" y="218289"/>
                    <a:pt x="720466" y="240109"/>
                  </a:cubicBezTo>
                  <a:cubicBezTo>
                    <a:pt x="720466" y="238862"/>
                    <a:pt x="720466" y="237615"/>
                    <a:pt x="720466" y="236368"/>
                  </a:cubicBezTo>
                  <a:cubicBezTo>
                    <a:pt x="720466" y="236368"/>
                    <a:pt x="720466" y="236368"/>
                    <a:pt x="721090" y="236368"/>
                  </a:cubicBezTo>
                  <a:cubicBezTo>
                    <a:pt x="720466" y="232628"/>
                    <a:pt x="723583" y="233251"/>
                    <a:pt x="724830" y="232004"/>
                  </a:cubicBezTo>
                  <a:cubicBezTo>
                    <a:pt x="725454" y="228264"/>
                    <a:pt x="722337" y="228887"/>
                    <a:pt x="723583" y="224523"/>
                  </a:cubicBezTo>
                  <a:cubicBezTo>
                    <a:pt x="722960" y="223276"/>
                    <a:pt x="724207" y="223276"/>
                    <a:pt x="724830" y="223276"/>
                  </a:cubicBezTo>
                  <a:cubicBezTo>
                    <a:pt x="727947" y="220783"/>
                    <a:pt x="724830" y="218912"/>
                    <a:pt x="724830" y="215795"/>
                  </a:cubicBezTo>
                  <a:cubicBezTo>
                    <a:pt x="724830" y="213925"/>
                    <a:pt x="726077" y="213301"/>
                    <a:pt x="726077" y="211431"/>
                  </a:cubicBezTo>
                  <a:cubicBezTo>
                    <a:pt x="726700" y="205197"/>
                    <a:pt x="724830" y="202080"/>
                    <a:pt x="724830" y="197716"/>
                  </a:cubicBezTo>
                  <a:cubicBezTo>
                    <a:pt x="724830" y="196469"/>
                    <a:pt x="726077" y="195845"/>
                    <a:pt x="726077" y="194599"/>
                  </a:cubicBezTo>
                  <a:cubicBezTo>
                    <a:pt x="727324" y="188364"/>
                    <a:pt x="724830" y="186494"/>
                    <a:pt x="723583" y="184000"/>
                  </a:cubicBezTo>
                  <a:cubicBezTo>
                    <a:pt x="725454" y="182130"/>
                    <a:pt x="726077" y="178390"/>
                    <a:pt x="726077" y="176519"/>
                  </a:cubicBezTo>
                  <a:cubicBezTo>
                    <a:pt x="726700" y="172155"/>
                    <a:pt x="726700" y="166545"/>
                    <a:pt x="726077" y="161557"/>
                  </a:cubicBezTo>
                  <a:cubicBezTo>
                    <a:pt x="725454" y="155946"/>
                    <a:pt x="725454" y="155323"/>
                    <a:pt x="726077" y="150959"/>
                  </a:cubicBezTo>
                  <a:cubicBezTo>
                    <a:pt x="725454" y="141607"/>
                    <a:pt x="726700" y="137244"/>
                    <a:pt x="727324" y="131633"/>
                  </a:cubicBezTo>
                  <a:close/>
                </a:path>
              </a:pathLst>
            </a:custGeom>
            <a:solidFill>
              <a:srgbClr val="9B2F2D"/>
            </a:solidFill>
            <a:ln w="62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056" name="Полилиния: фигура 1055">
            <a:extLst>
              <a:ext uri="{FF2B5EF4-FFF2-40B4-BE49-F238E27FC236}">
                <a16:creationId xmlns:a16="http://schemas.microsoft.com/office/drawing/2014/main" id="{EA9CE3EF-25D4-6EDC-3783-92C94D74144D}"/>
              </a:ext>
            </a:extLst>
          </p:cNvPr>
          <p:cNvSpPr/>
          <p:nvPr/>
        </p:nvSpPr>
        <p:spPr>
          <a:xfrm>
            <a:off x="2928395" y="7233229"/>
            <a:ext cx="1503079" cy="824791"/>
          </a:xfrm>
          <a:custGeom>
            <a:avLst/>
            <a:gdLst>
              <a:gd name="connsiteX0" fmla="*/ 1500586 w 1503079"/>
              <a:gd name="connsiteY0" fmla="*/ 504975 h 824791"/>
              <a:gd name="connsiteX1" fmla="*/ 1500586 w 1503079"/>
              <a:gd name="connsiteY1" fmla="*/ 501234 h 824791"/>
              <a:gd name="connsiteX2" fmla="*/ 1500586 w 1503079"/>
              <a:gd name="connsiteY2" fmla="*/ 498740 h 824791"/>
              <a:gd name="connsiteX3" fmla="*/ 1499339 w 1503079"/>
              <a:gd name="connsiteY3" fmla="*/ 496247 h 824791"/>
              <a:gd name="connsiteX4" fmla="*/ 1503080 w 1503079"/>
              <a:gd name="connsiteY4" fmla="*/ 487519 h 824791"/>
              <a:gd name="connsiteX5" fmla="*/ 1499339 w 1503079"/>
              <a:gd name="connsiteY5" fmla="*/ 485025 h 824791"/>
              <a:gd name="connsiteX6" fmla="*/ 1498092 w 1503079"/>
              <a:gd name="connsiteY6" fmla="*/ 471933 h 824791"/>
              <a:gd name="connsiteX7" fmla="*/ 1498092 w 1503079"/>
              <a:gd name="connsiteY7" fmla="*/ 466946 h 824791"/>
              <a:gd name="connsiteX8" fmla="*/ 1494352 w 1503079"/>
              <a:gd name="connsiteY8" fmla="*/ 463205 h 824791"/>
              <a:gd name="connsiteX9" fmla="*/ 1496845 w 1503079"/>
              <a:gd name="connsiteY9" fmla="*/ 458218 h 824791"/>
              <a:gd name="connsiteX10" fmla="*/ 1494352 w 1503079"/>
              <a:gd name="connsiteY10" fmla="*/ 450737 h 824791"/>
              <a:gd name="connsiteX11" fmla="*/ 1498092 w 1503079"/>
              <a:gd name="connsiteY11" fmla="*/ 446996 h 824791"/>
              <a:gd name="connsiteX12" fmla="*/ 1494352 w 1503079"/>
              <a:gd name="connsiteY12" fmla="*/ 443256 h 824791"/>
              <a:gd name="connsiteX13" fmla="*/ 1498092 w 1503079"/>
              <a:gd name="connsiteY13" fmla="*/ 438268 h 824791"/>
              <a:gd name="connsiteX14" fmla="*/ 1494352 w 1503079"/>
              <a:gd name="connsiteY14" fmla="*/ 432034 h 824791"/>
              <a:gd name="connsiteX15" fmla="*/ 1496845 w 1503079"/>
              <a:gd name="connsiteY15" fmla="*/ 429540 h 824791"/>
              <a:gd name="connsiteX16" fmla="*/ 1490611 w 1503079"/>
              <a:gd name="connsiteY16" fmla="*/ 416448 h 824791"/>
              <a:gd name="connsiteX17" fmla="*/ 1494352 w 1503079"/>
              <a:gd name="connsiteY17" fmla="*/ 412708 h 824791"/>
              <a:gd name="connsiteX18" fmla="*/ 1490611 w 1503079"/>
              <a:gd name="connsiteY18" fmla="*/ 407720 h 824791"/>
              <a:gd name="connsiteX19" fmla="*/ 1489364 w 1503079"/>
              <a:gd name="connsiteY19" fmla="*/ 402733 h 824791"/>
              <a:gd name="connsiteX20" fmla="*/ 1484377 w 1503079"/>
              <a:gd name="connsiteY20" fmla="*/ 402733 h 824791"/>
              <a:gd name="connsiteX21" fmla="*/ 1479389 w 1503079"/>
              <a:gd name="connsiteY21" fmla="*/ 397746 h 824791"/>
              <a:gd name="connsiteX22" fmla="*/ 1476896 w 1503079"/>
              <a:gd name="connsiteY22" fmla="*/ 391511 h 824791"/>
              <a:gd name="connsiteX23" fmla="*/ 1475649 w 1503079"/>
              <a:gd name="connsiteY23" fmla="*/ 390264 h 824791"/>
              <a:gd name="connsiteX24" fmla="*/ 1475649 w 1503079"/>
              <a:gd name="connsiteY24" fmla="*/ 387771 h 824791"/>
              <a:gd name="connsiteX25" fmla="*/ 1474402 w 1503079"/>
              <a:gd name="connsiteY25" fmla="*/ 382783 h 824791"/>
              <a:gd name="connsiteX26" fmla="*/ 1476896 w 1503079"/>
              <a:gd name="connsiteY26" fmla="*/ 377796 h 824791"/>
              <a:gd name="connsiteX27" fmla="*/ 1475649 w 1503079"/>
              <a:gd name="connsiteY27" fmla="*/ 375302 h 824791"/>
              <a:gd name="connsiteX28" fmla="*/ 1474402 w 1503079"/>
              <a:gd name="connsiteY28" fmla="*/ 375302 h 824791"/>
              <a:gd name="connsiteX29" fmla="*/ 1474402 w 1503079"/>
              <a:gd name="connsiteY29" fmla="*/ 372809 h 824791"/>
              <a:gd name="connsiteX30" fmla="*/ 1473155 w 1503079"/>
              <a:gd name="connsiteY30" fmla="*/ 372809 h 824791"/>
              <a:gd name="connsiteX31" fmla="*/ 1471908 w 1503079"/>
              <a:gd name="connsiteY31" fmla="*/ 367821 h 824791"/>
              <a:gd name="connsiteX32" fmla="*/ 1473155 w 1503079"/>
              <a:gd name="connsiteY32" fmla="*/ 361587 h 824791"/>
              <a:gd name="connsiteX33" fmla="*/ 1468168 w 1503079"/>
              <a:gd name="connsiteY33" fmla="*/ 352859 h 824791"/>
              <a:gd name="connsiteX34" fmla="*/ 1468168 w 1503079"/>
              <a:gd name="connsiteY34" fmla="*/ 345378 h 824791"/>
              <a:gd name="connsiteX35" fmla="*/ 1464427 w 1503079"/>
              <a:gd name="connsiteY35" fmla="*/ 344131 h 824791"/>
              <a:gd name="connsiteX36" fmla="*/ 1465674 w 1503079"/>
              <a:gd name="connsiteY36" fmla="*/ 339144 h 824791"/>
              <a:gd name="connsiteX37" fmla="*/ 1464427 w 1503079"/>
              <a:gd name="connsiteY37" fmla="*/ 336650 h 824791"/>
              <a:gd name="connsiteX38" fmla="*/ 1466921 w 1503079"/>
              <a:gd name="connsiteY38" fmla="*/ 334156 h 824791"/>
              <a:gd name="connsiteX39" fmla="*/ 1466921 w 1503079"/>
              <a:gd name="connsiteY39" fmla="*/ 329169 h 824791"/>
              <a:gd name="connsiteX40" fmla="*/ 1464427 w 1503079"/>
              <a:gd name="connsiteY40" fmla="*/ 325428 h 824791"/>
              <a:gd name="connsiteX41" fmla="*/ 1458193 w 1503079"/>
              <a:gd name="connsiteY41" fmla="*/ 321688 h 824791"/>
              <a:gd name="connsiteX42" fmla="*/ 1459440 w 1503079"/>
              <a:gd name="connsiteY42" fmla="*/ 316700 h 824791"/>
              <a:gd name="connsiteX43" fmla="*/ 1455699 w 1503079"/>
              <a:gd name="connsiteY43" fmla="*/ 311713 h 824791"/>
              <a:gd name="connsiteX44" fmla="*/ 1453205 w 1503079"/>
              <a:gd name="connsiteY44" fmla="*/ 310466 h 824791"/>
              <a:gd name="connsiteX45" fmla="*/ 1454452 w 1503079"/>
              <a:gd name="connsiteY45" fmla="*/ 306725 h 824791"/>
              <a:gd name="connsiteX46" fmla="*/ 1450712 w 1503079"/>
              <a:gd name="connsiteY46" fmla="*/ 300491 h 824791"/>
              <a:gd name="connsiteX47" fmla="*/ 1449465 w 1503079"/>
              <a:gd name="connsiteY47" fmla="*/ 299244 h 824791"/>
              <a:gd name="connsiteX48" fmla="*/ 1449465 w 1503079"/>
              <a:gd name="connsiteY48" fmla="*/ 290516 h 824791"/>
              <a:gd name="connsiteX49" fmla="*/ 1446971 w 1503079"/>
              <a:gd name="connsiteY49" fmla="*/ 286776 h 824791"/>
              <a:gd name="connsiteX50" fmla="*/ 1439490 w 1503079"/>
              <a:gd name="connsiteY50" fmla="*/ 283035 h 824791"/>
              <a:gd name="connsiteX51" fmla="*/ 1436996 w 1503079"/>
              <a:gd name="connsiteY51" fmla="*/ 268696 h 824791"/>
              <a:gd name="connsiteX52" fmla="*/ 1432009 w 1503079"/>
              <a:gd name="connsiteY52" fmla="*/ 266203 h 824791"/>
              <a:gd name="connsiteX53" fmla="*/ 1432009 w 1503079"/>
              <a:gd name="connsiteY53" fmla="*/ 263709 h 824791"/>
              <a:gd name="connsiteX54" fmla="*/ 1429515 w 1503079"/>
              <a:gd name="connsiteY54" fmla="*/ 261215 h 824791"/>
              <a:gd name="connsiteX55" fmla="*/ 1425775 w 1503079"/>
              <a:gd name="connsiteY55" fmla="*/ 262462 h 824791"/>
              <a:gd name="connsiteX56" fmla="*/ 1422034 w 1503079"/>
              <a:gd name="connsiteY56" fmla="*/ 252487 h 824791"/>
              <a:gd name="connsiteX57" fmla="*/ 1417047 w 1503079"/>
              <a:gd name="connsiteY57" fmla="*/ 252487 h 824791"/>
              <a:gd name="connsiteX58" fmla="*/ 1413306 w 1503079"/>
              <a:gd name="connsiteY58" fmla="*/ 246253 h 824791"/>
              <a:gd name="connsiteX59" fmla="*/ 1408319 w 1503079"/>
              <a:gd name="connsiteY59" fmla="*/ 237525 h 824791"/>
              <a:gd name="connsiteX60" fmla="*/ 1400838 w 1503079"/>
              <a:gd name="connsiteY60" fmla="*/ 235031 h 824791"/>
              <a:gd name="connsiteX61" fmla="*/ 1399591 w 1503079"/>
              <a:gd name="connsiteY61" fmla="*/ 230044 h 824791"/>
              <a:gd name="connsiteX62" fmla="*/ 1395850 w 1503079"/>
              <a:gd name="connsiteY62" fmla="*/ 226303 h 824791"/>
              <a:gd name="connsiteX63" fmla="*/ 1393357 w 1503079"/>
              <a:gd name="connsiteY63" fmla="*/ 218822 h 824791"/>
              <a:gd name="connsiteX64" fmla="*/ 1387122 w 1503079"/>
              <a:gd name="connsiteY64" fmla="*/ 215082 h 824791"/>
              <a:gd name="connsiteX65" fmla="*/ 1385875 w 1503079"/>
              <a:gd name="connsiteY65" fmla="*/ 216329 h 824791"/>
              <a:gd name="connsiteX66" fmla="*/ 1383382 w 1503079"/>
              <a:gd name="connsiteY66" fmla="*/ 215082 h 824791"/>
              <a:gd name="connsiteX67" fmla="*/ 1378394 w 1503079"/>
              <a:gd name="connsiteY67" fmla="*/ 207601 h 824791"/>
              <a:gd name="connsiteX68" fmla="*/ 1380888 w 1503079"/>
              <a:gd name="connsiteY68" fmla="*/ 202613 h 824791"/>
              <a:gd name="connsiteX69" fmla="*/ 1374654 w 1503079"/>
              <a:gd name="connsiteY69" fmla="*/ 197626 h 824791"/>
              <a:gd name="connsiteX70" fmla="*/ 1373407 w 1503079"/>
              <a:gd name="connsiteY70" fmla="*/ 195132 h 824791"/>
              <a:gd name="connsiteX71" fmla="*/ 1370913 w 1503079"/>
              <a:gd name="connsiteY71" fmla="*/ 196379 h 824791"/>
              <a:gd name="connsiteX72" fmla="*/ 1368420 w 1503079"/>
              <a:gd name="connsiteY72" fmla="*/ 191392 h 824791"/>
              <a:gd name="connsiteX73" fmla="*/ 1364679 w 1503079"/>
              <a:gd name="connsiteY73" fmla="*/ 191392 h 824791"/>
              <a:gd name="connsiteX74" fmla="*/ 1364679 w 1503079"/>
              <a:gd name="connsiteY74" fmla="*/ 188898 h 824791"/>
              <a:gd name="connsiteX75" fmla="*/ 1360938 w 1503079"/>
              <a:gd name="connsiteY75" fmla="*/ 187651 h 824791"/>
              <a:gd name="connsiteX76" fmla="*/ 1358445 w 1503079"/>
              <a:gd name="connsiteY76" fmla="*/ 185157 h 824791"/>
              <a:gd name="connsiteX77" fmla="*/ 1355951 w 1503079"/>
              <a:gd name="connsiteY77" fmla="*/ 182664 h 824791"/>
              <a:gd name="connsiteX78" fmla="*/ 1355951 w 1503079"/>
              <a:gd name="connsiteY78" fmla="*/ 178923 h 824791"/>
              <a:gd name="connsiteX79" fmla="*/ 1353457 w 1503079"/>
              <a:gd name="connsiteY79" fmla="*/ 176429 h 824791"/>
              <a:gd name="connsiteX80" fmla="*/ 1352210 w 1503079"/>
              <a:gd name="connsiteY80" fmla="*/ 176429 h 824791"/>
              <a:gd name="connsiteX81" fmla="*/ 1349717 w 1503079"/>
              <a:gd name="connsiteY81" fmla="*/ 168948 h 824791"/>
              <a:gd name="connsiteX82" fmla="*/ 1345976 w 1503079"/>
              <a:gd name="connsiteY82" fmla="*/ 161467 h 824791"/>
              <a:gd name="connsiteX83" fmla="*/ 1338495 w 1503079"/>
              <a:gd name="connsiteY83" fmla="*/ 161467 h 824791"/>
              <a:gd name="connsiteX84" fmla="*/ 1338495 w 1503079"/>
              <a:gd name="connsiteY84" fmla="*/ 157727 h 824791"/>
              <a:gd name="connsiteX85" fmla="*/ 1333508 w 1503079"/>
              <a:gd name="connsiteY85" fmla="*/ 155233 h 824791"/>
              <a:gd name="connsiteX86" fmla="*/ 1331014 w 1503079"/>
              <a:gd name="connsiteY86" fmla="*/ 155233 h 824791"/>
              <a:gd name="connsiteX87" fmla="*/ 1331014 w 1503079"/>
              <a:gd name="connsiteY87" fmla="*/ 152739 h 824791"/>
              <a:gd name="connsiteX88" fmla="*/ 1327273 w 1503079"/>
              <a:gd name="connsiteY88" fmla="*/ 152739 h 824791"/>
              <a:gd name="connsiteX89" fmla="*/ 1326027 w 1503079"/>
              <a:gd name="connsiteY89" fmla="*/ 148999 h 824791"/>
              <a:gd name="connsiteX90" fmla="*/ 1322286 w 1503079"/>
              <a:gd name="connsiteY90" fmla="*/ 147752 h 824791"/>
              <a:gd name="connsiteX91" fmla="*/ 1321039 w 1503079"/>
              <a:gd name="connsiteY91" fmla="*/ 142764 h 824791"/>
              <a:gd name="connsiteX92" fmla="*/ 1311064 w 1503079"/>
              <a:gd name="connsiteY92" fmla="*/ 142764 h 824791"/>
              <a:gd name="connsiteX93" fmla="*/ 1307324 w 1503079"/>
              <a:gd name="connsiteY93" fmla="*/ 130919 h 824791"/>
              <a:gd name="connsiteX94" fmla="*/ 1299843 w 1503079"/>
              <a:gd name="connsiteY94" fmla="*/ 129673 h 824791"/>
              <a:gd name="connsiteX95" fmla="*/ 1298596 w 1503079"/>
              <a:gd name="connsiteY95" fmla="*/ 127179 h 824791"/>
              <a:gd name="connsiteX96" fmla="*/ 1293608 w 1503079"/>
              <a:gd name="connsiteY96" fmla="*/ 127179 h 824791"/>
              <a:gd name="connsiteX97" fmla="*/ 1292362 w 1503079"/>
              <a:gd name="connsiteY97" fmla="*/ 127179 h 824791"/>
              <a:gd name="connsiteX98" fmla="*/ 1284881 w 1503079"/>
              <a:gd name="connsiteY98" fmla="*/ 125932 h 824791"/>
              <a:gd name="connsiteX99" fmla="*/ 1282387 w 1503079"/>
              <a:gd name="connsiteY99" fmla="*/ 127179 h 824791"/>
              <a:gd name="connsiteX100" fmla="*/ 1279893 w 1503079"/>
              <a:gd name="connsiteY100" fmla="*/ 129673 h 824791"/>
              <a:gd name="connsiteX101" fmla="*/ 1277399 w 1503079"/>
              <a:gd name="connsiteY101" fmla="*/ 124685 h 824791"/>
              <a:gd name="connsiteX102" fmla="*/ 1271165 w 1503079"/>
              <a:gd name="connsiteY102" fmla="*/ 124685 h 824791"/>
              <a:gd name="connsiteX103" fmla="*/ 1271165 w 1503079"/>
              <a:gd name="connsiteY103" fmla="*/ 122191 h 824791"/>
              <a:gd name="connsiteX104" fmla="*/ 1262437 w 1503079"/>
              <a:gd name="connsiteY104" fmla="*/ 127179 h 824791"/>
              <a:gd name="connsiteX105" fmla="*/ 1259943 w 1503079"/>
              <a:gd name="connsiteY105" fmla="*/ 124685 h 824791"/>
              <a:gd name="connsiteX106" fmla="*/ 1257450 w 1503079"/>
              <a:gd name="connsiteY106" fmla="*/ 128426 h 824791"/>
              <a:gd name="connsiteX107" fmla="*/ 1258697 w 1503079"/>
              <a:gd name="connsiteY107" fmla="*/ 122191 h 824791"/>
              <a:gd name="connsiteX108" fmla="*/ 1252462 w 1503079"/>
              <a:gd name="connsiteY108" fmla="*/ 122191 h 824791"/>
              <a:gd name="connsiteX109" fmla="*/ 1251215 w 1503079"/>
              <a:gd name="connsiteY109" fmla="*/ 123438 h 824791"/>
              <a:gd name="connsiteX110" fmla="*/ 1249969 w 1503079"/>
              <a:gd name="connsiteY110" fmla="*/ 124685 h 824791"/>
              <a:gd name="connsiteX111" fmla="*/ 1244981 w 1503079"/>
              <a:gd name="connsiteY111" fmla="*/ 124685 h 824791"/>
              <a:gd name="connsiteX112" fmla="*/ 1239994 w 1503079"/>
              <a:gd name="connsiteY112" fmla="*/ 124685 h 824791"/>
              <a:gd name="connsiteX113" fmla="*/ 1238747 w 1503079"/>
              <a:gd name="connsiteY113" fmla="*/ 123438 h 824791"/>
              <a:gd name="connsiteX114" fmla="*/ 1235006 w 1503079"/>
              <a:gd name="connsiteY114" fmla="*/ 124685 h 824791"/>
              <a:gd name="connsiteX115" fmla="*/ 1233760 w 1503079"/>
              <a:gd name="connsiteY115" fmla="*/ 120945 h 824791"/>
              <a:gd name="connsiteX116" fmla="*/ 1227525 w 1503079"/>
              <a:gd name="connsiteY116" fmla="*/ 122191 h 824791"/>
              <a:gd name="connsiteX117" fmla="*/ 1225032 w 1503079"/>
              <a:gd name="connsiteY117" fmla="*/ 120945 h 824791"/>
              <a:gd name="connsiteX118" fmla="*/ 1217551 w 1503079"/>
              <a:gd name="connsiteY118" fmla="*/ 123438 h 824791"/>
              <a:gd name="connsiteX119" fmla="*/ 1213810 w 1503079"/>
              <a:gd name="connsiteY119" fmla="*/ 119698 h 824791"/>
              <a:gd name="connsiteX120" fmla="*/ 1208823 w 1503079"/>
              <a:gd name="connsiteY120" fmla="*/ 122191 h 824791"/>
              <a:gd name="connsiteX121" fmla="*/ 1205082 w 1503079"/>
              <a:gd name="connsiteY121" fmla="*/ 119698 h 824791"/>
              <a:gd name="connsiteX122" fmla="*/ 1203835 w 1503079"/>
              <a:gd name="connsiteY122" fmla="*/ 123438 h 824791"/>
              <a:gd name="connsiteX123" fmla="*/ 1185756 w 1503079"/>
              <a:gd name="connsiteY123" fmla="*/ 119698 h 824791"/>
              <a:gd name="connsiteX124" fmla="*/ 1183262 w 1503079"/>
              <a:gd name="connsiteY124" fmla="*/ 113463 h 824791"/>
              <a:gd name="connsiteX125" fmla="*/ 1180768 w 1503079"/>
              <a:gd name="connsiteY125" fmla="*/ 115957 h 824791"/>
              <a:gd name="connsiteX126" fmla="*/ 1179522 w 1503079"/>
              <a:gd name="connsiteY126" fmla="*/ 119698 h 824791"/>
              <a:gd name="connsiteX127" fmla="*/ 1178275 w 1503079"/>
              <a:gd name="connsiteY127" fmla="*/ 114710 h 824791"/>
              <a:gd name="connsiteX128" fmla="*/ 1174534 w 1503079"/>
              <a:gd name="connsiteY128" fmla="*/ 114710 h 824791"/>
              <a:gd name="connsiteX129" fmla="*/ 1169547 w 1503079"/>
              <a:gd name="connsiteY129" fmla="*/ 114710 h 824791"/>
              <a:gd name="connsiteX130" fmla="*/ 1164559 w 1503079"/>
              <a:gd name="connsiteY130" fmla="*/ 113463 h 824791"/>
              <a:gd name="connsiteX131" fmla="*/ 1159572 w 1503079"/>
              <a:gd name="connsiteY131" fmla="*/ 115957 h 824791"/>
              <a:gd name="connsiteX132" fmla="*/ 1157078 w 1503079"/>
              <a:gd name="connsiteY132" fmla="*/ 113463 h 824791"/>
              <a:gd name="connsiteX133" fmla="*/ 1153338 w 1503079"/>
              <a:gd name="connsiteY133" fmla="*/ 115957 h 824791"/>
              <a:gd name="connsiteX134" fmla="*/ 1152091 w 1503079"/>
              <a:gd name="connsiteY134" fmla="*/ 109723 h 824791"/>
              <a:gd name="connsiteX135" fmla="*/ 1148350 w 1503079"/>
              <a:gd name="connsiteY135" fmla="*/ 112217 h 824791"/>
              <a:gd name="connsiteX136" fmla="*/ 1145857 w 1503079"/>
              <a:gd name="connsiteY136" fmla="*/ 117204 h 824791"/>
              <a:gd name="connsiteX137" fmla="*/ 1139622 w 1503079"/>
              <a:gd name="connsiteY137" fmla="*/ 110970 h 824791"/>
              <a:gd name="connsiteX138" fmla="*/ 1138375 w 1503079"/>
              <a:gd name="connsiteY138" fmla="*/ 113463 h 824791"/>
              <a:gd name="connsiteX139" fmla="*/ 1129647 w 1503079"/>
              <a:gd name="connsiteY139" fmla="*/ 109723 h 824791"/>
              <a:gd name="connsiteX140" fmla="*/ 1123413 w 1503079"/>
              <a:gd name="connsiteY140" fmla="*/ 113463 h 824791"/>
              <a:gd name="connsiteX141" fmla="*/ 1107828 w 1503079"/>
              <a:gd name="connsiteY141" fmla="*/ 108476 h 824791"/>
              <a:gd name="connsiteX142" fmla="*/ 1105334 w 1503079"/>
              <a:gd name="connsiteY142" fmla="*/ 103489 h 824791"/>
              <a:gd name="connsiteX143" fmla="*/ 1100346 w 1503079"/>
              <a:gd name="connsiteY143" fmla="*/ 109723 h 824791"/>
              <a:gd name="connsiteX144" fmla="*/ 1097853 w 1503079"/>
              <a:gd name="connsiteY144" fmla="*/ 104735 h 824791"/>
              <a:gd name="connsiteX145" fmla="*/ 1095359 w 1503079"/>
              <a:gd name="connsiteY145" fmla="*/ 107229 h 824791"/>
              <a:gd name="connsiteX146" fmla="*/ 1081020 w 1503079"/>
              <a:gd name="connsiteY146" fmla="*/ 108476 h 824791"/>
              <a:gd name="connsiteX147" fmla="*/ 1077280 w 1503079"/>
              <a:gd name="connsiteY147" fmla="*/ 102242 h 824791"/>
              <a:gd name="connsiteX148" fmla="*/ 1068552 w 1503079"/>
              <a:gd name="connsiteY148" fmla="*/ 102242 h 824791"/>
              <a:gd name="connsiteX149" fmla="*/ 1067305 w 1503079"/>
              <a:gd name="connsiteY149" fmla="*/ 103489 h 824791"/>
              <a:gd name="connsiteX150" fmla="*/ 1059824 w 1503079"/>
              <a:gd name="connsiteY150" fmla="*/ 102242 h 824791"/>
              <a:gd name="connsiteX151" fmla="*/ 1058577 w 1503079"/>
              <a:gd name="connsiteY151" fmla="*/ 100995 h 824791"/>
              <a:gd name="connsiteX152" fmla="*/ 1053590 w 1503079"/>
              <a:gd name="connsiteY152" fmla="*/ 100995 h 824791"/>
              <a:gd name="connsiteX153" fmla="*/ 1047355 w 1503079"/>
              <a:gd name="connsiteY153" fmla="*/ 103489 h 824791"/>
              <a:gd name="connsiteX154" fmla="*/ 1044862 w 1503079"/>
              <a:gd name="connsiteY154" fmla="*/ 102242 h 824791"/>
              <a:gd name="connsiteX155" fmla="*/ 1033016 w 1503079"/>
              <a:gd name="connsiteY155" fmla="*/ 103489 h 824791"/>
              <a:gd name="connsiteX156" fmla="*/ 1031770 w 1503079"/>
              <a:gd name="connsiteY156" fmla="*/ 97254 h 824791"/>
              <a:gd name="connsiteX157" fmla="*/ 1024289 w 1503079"/>
              <a:gd name="connsiteY157" fmla="*/ 100995 h 824791"/>
              <a:gd name="connsiteX158" fmla="*/ 1018054 w 1503079"/>
              <a:gd name="connsiteY158" fmla="*/ 94761 h 824791"/>
              <a:gd name="connsiteX159" fmla="*/ 1010573 w 1503079"/>
              <a:gd name="connsiteY159" fmla="*/ 98501 h 824791"/>
              <a:gd name="connsiteX160" fmla="*/ 1005586 w 1503079"/>
              <a:gd name="connsiteY160" fmla="*/ 96008 h 824791"/>
              <a:gd name="connsiteX161" fmla="*/ 1003092 w 1503079"/>
              <a:gd name="connsiteY161" fmla="*/ 98501 h 824791"/>
              <a:gd name="connsiteX162" fmla="*/ 1001845 w 1503079"/>
              <a:gd name="connsiteY162" fmla="*/ 96008 h 824791"/>
              <a:gd name="connsiteX163" fmla="*/ 1000598 w 1503079"/>
              <a:gd name="connsiteY163" fmla="*/ 93514 h 824791"/>
              <a:gd name="connsiteX164" fmla="*/ 988753 w 1503079"/>
              <a:gd name="connsiteY164" fmla="*/ 97254 h 824791"/>
              <a:gd name="connsiteX165" fmla="*/ 987506 w 1503079"/>
              <a:gd name="connsiteY165" fmla="*/ 92267 h 824791"/>
              <a:gd name="connsiteX166" fmla="*/ 978778 w 1503079"/>
              <a:gd name="connsiteY166" fmla="*/ 91020 h 824791"/>
              <a:gd name="connsiteX167" fmla="*/ 972544 w 1503079"/>
              <a:gd name="connsiteY167" fmla="*/ 94761 h 824791"/>
              <a:gd name="connsiteX168" fmla="*/ 970050 w 1503079"/>
              <a:gd name="connsiteY168" fmla="*/ 93514 h 824791"/>
              <a:gd name="connsiteX169" fmla="*/ 968804 w 1503079"/>
              <a:gd name="connsiteY169" fmla="*/ 88526 h 824791"/>
              <a:gd name="connsiteX170" fmla="*/ 965063 w 1503079"/>
              <a:gd name="connsiteY170" fmla="*/ 88526 h 824791"/>
              <a:gd name="connsiteX171" fmla="*/ 965063 w 1503079"/>
              <a:gd name="connsiteY171" fmla="*/ 89773 h 824791"/>
              <a:gd name="connsiteX172" fmla="*/ 961322 w 1503079"/>
              <a:gd name="connsiteY172" fmla="*/ 88526 h 824791"/>
              <a:gd name="connsiteX173" fmla="*/ 958829 w 1503079"/>
              <a:gd name="connsiteY173" fmla="*/ 89773 h 824791"/>
              <a:gd name="connsiteX174" fmla="*/ 955088 w 1503079"/>
              <a:gd name="connsiteY174" fmla="*/ 91020 h 824791"/>
              <a:gd name="connsiteX175" fmla="*/ 956335 w 1503079"/>
              <a:gd name="connsiteY175" fmla="*/ 87280 h 824791"/>
              <a:gd name="connsiteX176" fmla="*/ 944490 w 1503079"/>
              <a:gd name="connsiteY176" fmla="*/ 87280 h 824791"/>
              <a:gd name="connsiteX177" fmla="*/ 945737 w 1503079"/>
              <a:gd name="connsiteY177" fmla="*/ 84786 h 824791"/>
              <a:gd name="connsiteX178" fmla="*/ 940749 w 1503079"/>
              <a:gd name="connsiteY178" fmla="*/ 79798 h 824791"/>
              <a:gd name="connsiteX179" fmla="*/ 927658 w 1503079"/>
              <a:gd name="connsiteY179" fmla="*/ 78552 h 824791"/>
              <a:gd name="connsiteX180" fmla="*/ 922670 w 1503079"/>
              <a:gd name="connsiteY180" fmla="*/ 82292 h 824791"/>
              <a:gd name="connsiteX181" fmla="*/ 921423 w 1503079"/>
              <a:gd name="connsiteY181" fmla="*/ 79798 h 824791"/>
              <a:gd name="connsiteX182" fmla="*/ 909578 w 1503079"/>
              <a:gd name="connsiteY182" fmla="*/ 74811 h 824791"/>
              <a:gd name="connsiteX183" fmla="*/ 905838 w 1503079"/>
              <a:gd name="connsiteY183" fmla="*/ 78552 h 824791"/>
              <a:gd name="connsiteX184" fmla="*/ 898357 w 1503079"/>
              <a:gd name="connsiteY184" fmla="*/ 71071 h 824791"/>
              <a:gd name="connsiteX185" fmla="*/ 893369 w 1503079"/>
              <a:gd name="connsiteY185" fmla="*/ 73564 h 824791"/>
              <a:gd name="connsiteX186" fmla="*/ 888382 w 1503079"/>
              <a:gd name="connsiteY186" fmla="*/ 72317 h 824791"/>
              <a:gd name="connsiteX187" fmla="*/ 889629 w 1503079"/>
              <a:gd name="connsiteY187" fmla="*/ 69824 h 824791"/>
              <a:gd name="connsiteX188" fmla="*/ 883394 w 1503079"/>
              <a:gd name="connsiteY188" fmla="*/ 68577 h 824791"/>
              <a:gd name="connsiteX189" fmla="*/ 880901 w 1503079"/>
              <a:gd name="connsiteY189" fmla="*/ 68577 h 824791"/>
              <a:gd name="connsiteX190" fmla="*/ 877160 w 1503079"/>
              <a:gd name="connsiteY190" fmla="*/ 67330 h 824791"/>
              <a:gd name="connsiteX191" fmla="*/ 872173 w 1503079"/>
              <a:gd name="connsiteY191" fmla="*/ 64836 h 824791"/>
              <a:gd name="connsiteX192" fmla="*/ 872173 w 1503079"/>
              <a:gd name="connsiteY192" fmla="*/ 62343 h 824791"/>
              <a:gd name="connsiteX193" fmla="*/ 868432 w 1503079"/>
              <a:gd name="connsiteY193" fmla="*/ 61096 h 824791"/>
              <a:gd name="connsiteX194" fmla="*/ 864691 w 1503079"/>
              <a:gd name="connsiteY194" fmla="*/ 62343 h 824791"/>
              <a:gd name="connsiteX195" fmla="*/ 857210 w 1503079"/>
              <a:gd name="connsiteY195" fmla="*/ 57355 h 824791"/>
              <a:gd name="connsiteX196" fmla="*/ 854717 w 1503079"/>
              <a:gd name="connsiteY196" fmla="*/ 53615 h 824791"/>
              <a:gd name="connsiteX197" fmla="*/ 845989 w 1503079"/>
              <a:gd name="connsiteY197" fmla="*/ 56108 h 824791"/>
              <a:gd name="connsiteX198" fmla="*/ 841001 w 1503079"/>
              <a:gd name="connsiteY198" fmla="*/ 49874 h 824791"/>
              <a:gd name="connsiteX199" fmla="*/ 836014 w 1503079"/>
              <a:gd name="connsiteY199" fmla="*/ 52368 h 824791"/>
              <a:gd name="connsiteX200" fmla="*/ 837261 w 1503079"/>
              <a:gd name="connsiteY200" fmla="*/ 46133 h 824791"/>
              <a:gd name="connsiteX201" fmla="*/ 816688 w 1503079"/>
              <a:gd name="connsiteY201" fmla="*/ 44887 h 824791"/>
              <a:gd name="connsiteX202" fmla="*/ 815441 w 1503079"/>
              <a:gd name="connsiteY202" fmla="*/ 37406 h 824791"/>
              <a:gd name="connsiteX203" fmla="*/ 809207 w 1503079"/>
              <a:gd name="connsiteY203" fmla="*/ 41146 h 824791"/>
              <a:gd name="connsiteX204" fmla="*/ 802972 w 1503079"/>
              <a:gd name="connsiteY204" fmla="*/ 42393 h 824791"/>
              <a:gd name="connsiteX205" fmla="*/ 800479 w 1503079"/>
              <a:gd name="connsiteY205" fmla="*/ 36159 h 824791"/>
              <a:gd name="connsiteX206" fmla="*/ 795491 w 1503079"/>
              <a:gd name="connsiteY206" fmla="*/ 37406 h 824791"/>
              <a:gd name="connsiteX207" fmla="*/ 791751 w 1503079"/>
              <a:gd name="connsiteY207" fmla="*/ 36159 h 824791"/>
              <a:gd name="connsiteX208" fmla="*/ 790504 w 1503079"/>
              <a:gd name="connsiteY208" fmla="*/ 33665 h 824791"/>
              <a:gd name="connsiteX209" fmla="*/ 786763 w 1503079"/>
              <a:gd name="connsiteY209" fmla="*/ 36159 h 824791"/>
              <a:gd name="connsiteX210" fmla="*/ 781776 w 1503079"/>
              <a:gd name="connsiteY210" fmla="*/ 31171 h 824791"/>
              <a:gd name="connsiteX211" fmla="*/ 780529 w 1503079"/>
              <a:gd name="connsiteY211" fmla="*/ 33665 h 824791"/>
              <a:gd name="connsiteX212" fmla="*/ 781776 w 1503079"/>
              <a:gd name="connsiteY212" fmla="*/ 28678 h 824791"/>
              <a:gd name="connsiteX213" fmla="*/ 775542 w 1503079"/>
              <a:gd name="connsiteY213" fmla="*/ 26184 h 824791"/>
              <a:gd name="connsiteX214" fmla="*/ 770554 w 1503079"/>
              <a:gd name="connsiteY214" fmla="*/ 29924 h 824791"/>
              <a:gd name="connsiteX215" fmla="*/ 766814 w 1503079"/>
              <a:gd name="connsiteY215" fmla="*/ 28678 h 824791"/>
              <a:gd name="connsiteX216" fmla="*/ 763073 w 1503079"/>
              <a:gd name="connsiteY216" fmla="*/ 26184 h 824791"/>
              <a:gd name="connsiteX217" fmla="*/ 754345 w 1503079"/>
              <a:gd name="connsiteY217" fmla="*/ 29924 h 824791"/>
              <a:gd name="connsiteX218" fmla="*/ 755592 w 1503079"/>
              <a:gd name="connsiteY218" fmla="*/ 23690 h 824791"/>
              <a:gd name="connsiteX219" fmla="*/ 745617 w 1503079"/>
              <a:gd name="connsiteY219" fmla="*/ 27431 h 824791"/>
              <a:gd name="connsiteX220" fmla="*/ 745617 w 1503079"/>
              <a:gd name="connsiteY220" fmla="*/ 11222 h 824791"/>
              <a:gd name="connsiteX221" fmla="*/ 739383 w 1503079"/>
              <a:gd name="connsiteY221" fmla="*/ 13715 h 824791"/>
              <a:gd name="connsiteX222" fmla="*/ 722550 w 1503079"/>
              <a:gd name="connsiteY222" fmla="*/ 13715 h 824791"/>
              <a:gd name="connsiteX223" fmla="*/ 716316 w 1503079"/>
              <a:gd name="connsiteY223" fmla="*/ 9975 h 824791"/>
              <a:gd name="connsiteX224" fmla="*/ 706341 w 1503079"/>
              <a:gd name="connsiteY224" fmla="*/ 11222 h 824791"/>
              <a:gd name="connsiteX225" fmla="*/ 703848 w 1503079"/>
              <a:gd name="connsiteY225" fmla="*/ 9975 h 824791"/>
              <a:gd name="connsiteX226" fmla="*/ 697613 w 1503079"/>
              <a:gd name="connsiteY226" fmla="*/ 9975 h 824791"/>
              <a:gd name="connsiteX227" fmla="*/ 698860 w 1503079"/>
              <a:gd name="connsiteY227" fmla="*/ 8728 h 824791"/>
              <a:gd name="connsiteX228" fmla="*/ 697613 w 1503079"/>
              <a:gd name="connsiteY228" fmla="*/ 7481 h 824791"/>
              <a:gd name="connsiteX229" fmla="*/ 697613 w 1503079"/>
              <a:gd name="connsiteY229" fmla="*/ 4987 h 824791"/>
              <a:gd name="connsiteX230" fmla="*/ 691379 w 1503079"/>
              <a:gd name="connsiteY230" fmla="*/ 9975 h 824791"/>
              <a:gd name="connsiteX231" fmla="*/ 690132 w 1503079"/>
              <a:gd name="connsiteY231" fmla="*/ 4987 h 824791"/>
              <a:gd name="connsiteX232" fmla="*/ 683898 w 1503079"/>
              <a:gd name="connsiteY232" fmla="*/ 8728 h 824791"/>
              <a:gd name="connsiteX233" fmla="*/ 680157 w 1503079"/>
              <a:gd name="connsiteY233" fmla="*/ 3741 h 824791"/>
              <a:gd name="connsiteX234" fmla="*/ 675170 w 1503079"/>
              <a:gd name="connsiteY234" fmla="*/ 3741 h 824791"/>
              <a:gd name="connsiteX235" fmla="*/ 670183 w 1503079"/>
              <a:gd name="connsiteY235" fmla="*/ 8728 h 824791"/>
              <a:gd name="connsiteX236" fmla="*/ 662702 w 1503079"/>
              <a:gd name="connsiteY236" fmla="*/ 7481 h 824791"/>
              <a:gd name="connsiteX237" fmla="*/ 661455 w 1503079"/>
              <a:gd name="connsiteY237" fmla="*/ 4987 h 824791"/>
              <a:gd name="connsiteX238" fmla="*/ 657714 w 1503079"/>
              <a:gd name="connsiteY238" fmla="*/ 3741 h 824791"/>
              <a:gd name="connsiteX239" fmla="*/ 651480 w 1503079"/>
              <a:gd name="connsiteY239" fmla="*/ 8728 h 824791"/>
              <a:gd name="connsiteX240" fmla="*/ 648986 w 1503079"/>
              <a:gd name="connsiteY240" fmla="*/ 2494 h 824791"/>
              <a:gd name="connsiteX241" fmla="*/ 641505 w 1503079"/>
              <a:gd name="connsiteY241" fmla="*/ 4987 h 824791"/>
              <a:gd name="connsiteX242" fmla="*/ 637765 w 1503079"/>
              <a:gd name="connsiteY242" fmla="*/ 0 h 824791"/>
              <a:gd name="connsiteX243" fmla="*/ 623426 w 1503079"/>
              <a:gd name="connsiteY243" fmla="*/ 4987 h 824791"/>
              <a:gd name="connsiteX244" fmla="*/ 619685 w 1503079"/>
              <a:gd name="connsiteY244" fmla="*/ 2494 h 824791"/>
              <a:gd name="connsiteX245" fmla="*/ 618438 w 1503079"/>
              <a:gd name="connsiteY245" fmla="*/ 4987 h 824791"/>
              <a:gd name="connsiteX246" fmla="*/ 614698 w 1503079"/>
              <a:gd name="connsiteY246" fmla="*/ 6234 h 824791"/>
              <a:gd name="connsiteX247" fmla="*/ 610957 w 1503079"/>
              <a:gd name="connsiteY247" fmla="*/ 3741 h 824791"/>
              <a:gd name="connsiteX248" fmla="*/ 608464 w 1503079"/>
              <a:gd name="connsiteY248" fmla="*/ 6234 h 824791"/>
              <a:gd name="connsiteX249" fmla="*/ 596618 w 1503079"/>
              <a:gd name="connsiteY249" fmla="*/ 6234 h 824791"/>
              <a:gd name="connsiteX250" fmla="*/ 590384 w 1503079"/>
              <a:gd name="connsiteY250" fmla="*/ 3741 h 824791"/>
              <a:gd name="connsiteX251" fmla="*/ 585397 w 1503079"/>
              <a:gd name="connsiteY251" fmla="*/ 8728 h 824791"/>
              <a:gd name="connsiteX252" fmla="*/ 582903 w 1503079"/>
              <a:gd name="connsiteY252" fmla="*/ 6234 h 824791"/>
              <a:gd name="connsiteX253" fmla="*/ 581656 w 1503079"/>
              <a:gd name="connsiteY253" fmla="*/ 2494 h 824791"/>
              <a:gd name="connsiteX254" fmla="*/ 576669 w 1503079"/>
              <a:gd name="connsiteY254" fmla="*/ 4987 h 824791"/>
              <a:gd name="connsiteX255" fmla="*/ 574175 w 1503079"/>
              <a:gd name="connsiteY255" fmla="*/ 9975 h 824791"/>
              <a:gd name="connsiteX256" fmla="*/ 571681 w 1503079"/>
              <a:gd name="connsiteY256" fmla="*/ 11222 h 824791"/>
              <a:gd name="connsiteX257" fmla="*/ 572928 w 1503079"/>
              <a:gd name="connsiteY257" fmla="*/ 6234 h 824791"/>
              <a:gd name="connsiteX258" fmla="*/ 556096 w 1503079"/>
              <a:gd name="connsiteY258" fmla="*/ 6234 h 824791"/>
              <a:gd name="connsiteX259" fmla="*/ 553602 w 1503079"/>
              <a:gd name="connsiteY259" fmla="*/ 12469 h 824791"/>
              <a:gd name="connsiteX260" fmla="*/ 551108 w 1503079"/>
              <a:gd name="connsiteY260" fmla="*/ 7481 h 824791"/>
              <a:gd name="connsiteX261" fmla="*/ 548615 w 1503079"/>
              <a:gd name="connsiteY261" fmla="*/ 11222 h 824791"/>
              <a:gd name="connsiteX262" fmla="*/ 541134 w 1503079"/>
              <a:gd name="connsiteY262" fmla="*/ 9975 h 824791"/>
              <a:gd name="connsiteX263" fmla="*/ 537393 w 1503079"/>
              <a:gd name="connsiteY263" fmla="*/ 12469 h 824791"/>
              <a:gd name="connsiteX264" fmla="*/ 529912 w 1503079"/>
              <a:gd name="connsiteY264" fmla="*/ 8728 h 824791"/>
              <a:gd name="connsiteX265" fmla="*/ 526171 w 1503079"/>
              <a:gd name="connsiteY265" fmla="*/ 16209 h 824791"/>
              <a:gd name="connsiteX266" fmla="*/ 522431 w 1503079"/>
              <a:gd name="connsiteY266" fmla="*/ 12469 h 824791"/>
              <a:gd name="connsiteX267" fmla="*/ 523678 w 1503079"/>
              <a:gd name="connsiteY267" fmla="*/ 17456 h 824791"/>
              <a:gd name="connsiteX268" fmla="*/ 514950 w 1503079"/>
              <a:gd name="connsiteY268" fmla="*/ 17456 h 824791"/>
              <a:gd name="connsiteX269" fmla="*/ 511209 w 1503079"/>
              <a:gd name="connsiteY269" fmla="*/ 21196 h 824791"/>
              <a:gd name="connsiteX270" fmla="*/ 502481 w 1503079"/>
              <a:gd name="connsiteY270" fmla="*/ 18703 h 824791"/>
              <a:gd name="connsiteX271" fmla="*/ 498741 w 1503079"/>
              <a:gd name="connsiteY271" fmla="*/ 24937 h 824791"/>
              <a:gd name="connsiteX272" fmla="*/ 491260 w 1503079"/>
              <a:gd name="connsiteY272" fmla="*/ 22443 h 824791"/>
              <a:gd name="connsiteX273" fmla="*/ 476921 w 1503079"/>
              <a:gd name="connsiteY273" fmla="*/ 26184 h 824791"/>
              <a:gd name="connsiteX274" fmla="*/ 473180 w 1503079"/>
              <a:gd name="connsiteY274" fmla="*/ 28678 h 824791"/>
              <a:gd name="connsiteX275" fmla="*/ 470686 w 1503079"/>
              <a:gd name="connsiteY275" fmla="*/ 27431 h 824791"/>
              <a:gd name="connsiteX276" fmla="*/ 463205 w 1503079"/>
              <a:gd name="connsiteY276" fmla="*/ 29924 h 824791"/>
              <a:gd name="connsiteX277" fmla="*/ 460712 w 1503079"/>
              <a:gd name="connsiteY277" fmla="*/ 28678 h 824791"/>
              <a:gd name="connsiteX278" fmla="*/ 458218 w 1503079"/>
              <a:gd name="connsiteY278" fmla="*/ 31171 h 824791"/>
              <a:gd name="connsiteX279" fmla="*/ 453230 w 1503079"/>
              <a:gd name="connsiteY279" fmla="*/ 31171 h 824791"/>
              <a:gd name="connsiteX280" fmla="*/ 453230 w 1503079"/>
              <a:gd name="connsiteY280" fmla="*/ 32418 h 824791"/>
              <a:gd name="connsiteX281" fmla="*/ 446996 w 1503079"/>
              <a:gd name="connsiteY281" fmla="*/ 34912 h 824791"/>
              <a:gd name="connsiteX282" fmla="*/ 445749 w 1503079"/>
              <a:gd name="connsiteY282" fmla="*/ 29924 h 824791"/>
              <a:gd name="connsiteX283" fmla="*/ 440762 w 1503079"/>
              <a:gd name="connsiteY283" fmla="*/ 33665 h 824791"/>
              <a:gd name="connsiteX284" fmla="*/ 434528 w 1503079"/>
              <a:gd name="connsiteY284" fmla="*/ 36159 h 824791"/>
              <a:gd name="connsiteX285" fmla="*/ 432034 w 1503079"/>
              <a:gd name="connsiteY285" fmla="*/ 33665 h 824791"/>
              <a:gd name="connsiteX286" fmla="*/ 430787 w 1503079"/>
              <a:gd name="connsiteY286" fmla="*/ 38652 h 824791"/>
              <a:gd name="connsiteX287" fmla="*/ 420812 w 1503079"/>
              <a:gd name="connsiteY287" fmla="*/ 38652 h 824791"/>
              <a:gd name="connsiteX288" fmla="*/ 418319 w 1503079"/>
              <a:gd name="connsiteY288" fmla="*/ 39899 h 824791"/>
              <a:gd name="connsiteX289" fmla="*/ 415825 w 1503079"/>
              <a:gd name="connsiteY289" fmla="*/ 43640 h 824791"/>
              <a:gd name="connsiteX290" fmla="*/ 413331 w 1503079"/>
              <a:gd name="connsiteY290" fmla="*/ 44887 h 824791"/>
              <a:gd name="connsiteX291" fmla="*/ 401486 w 1503079"/>
              <a:gd name="connsiteY291" fmla="*/ 47380 h 824791"/>
              <a:gd name="connsiteX292" fmla="*/ 397746 w 1503079"/>
              <a:gd name="connsiteY292" fmla="*/ 43640 h 824791"/>
              <a:gd name="connsiteX293" fmla="*/ 395252 w 1503079"/>
              <a:gd name="connsiteY293" fmla="*/ 48627 h 824791"/>
              <a:gd name="connsiteX294" fmla="*/ 389018 w 1503079"/>
              <a:gd name="connsiteY294" fmla="*/ 52368 h 824791"/>
              <a:gd name="connsiteX295" fmla="*/ 386524 w 1503079"/>
              <a:gd name="connsiteY295" fmla="*/ 49874 h 824791"/>
              <a:gd name="connsiteX296" fmla="*/ 377796 w 1503079"/>
              <a:gd name="connsiteY296" fmla="*/ 53615 h 824791"/>
              <a:gd name="connsiteX297" fmla="*/ 375302 w 1503079"/>
              <a:gd name="connsiteY297" fmla="*/ 51121 h 824791"/>
              <a:gd name="connsiteX298" fmla="*/ 370315 w 1503079"/>
              <a:gd name="connsiteY298" fmla="*/ 56108 h 824791"/>
              <a:gd name="connsiteX299" fmla="*/ 350989 w 1503079"/>
              <a:gd name="connsiteY299" fmla="*/ 62343 h 824791"/>
              <a:gd name="connsiteX300" fmla="*/ 346001 w 1503079"/>
              <a:gd name="connsiteY300" fmla="*/ 59849 h 824791"/>
              <a:gd name="connsiteX301" fmla="*/ 338520 w 1503079"/>
              <a:gd name="connsiteY301" fmla="*/ 64836 h 824791"/>
              <a:gd name="connsiteX302" fmla="*/ 341014 w 1503079"/>
              <a:gd name="connsiteY302" fmla="*/ 59849 h 824791"/>
              <a:gd name="connsiteX303" fmla="*/ 334780 w 1503079"/>
              <a:gd name="connsiteY303" fmla="*/ 61096 h 824791"/>
              <a:gd name="connsiteX304" fmla="*/ 332286 w 1503079"/>
              <a:gd name="connsiteY304" fmla="*/ 66083 h 824791"/>
              <a:gd name="connsiteX305" fmla="*/ 324805 w 1503079"/>
              <a:gd name="connsiteY305" fmla="*/ 63589 h 824791"/>
              <a:gd name="connsiteX306" fmla="*/ 322311 w 1503079"/>
              <a:gd name="connsiteY306" fmla="*/ 68577 h 824791"/>
              <a:gd name="connsiteX307" fmla="*/ 319817 w 1503079"/>
              <a:gd name="connsiteY307" fmla="*/ 67330 h 824791"/>
              <a:gd name="connsiteX308" fmla="*/ 306725 w 1503079"/>
              <a:gd name="connsiteY308" fmla="*/ 74811 h 824791"/>
              <a:gd name="connsiteX309" fmla="*/ 305479 w 1503079"/>
              <a:gd name="connsiteY309" fmla="*/ 72317 h 824791"/>
              <a:gd name="connsiteX310" fmla="*/ 302985 w 1503079"/>
              <a:gd name="connsiteY310" fmla="*/ 73564 h 824791"/>
              <a:gd name="connsiteX311" fmla="*/ 295504 w 1503079"/>
              <a:gd name="connsiteY311" fmla="*/ 81045 h 824791"/>
              <a:gd name="connsiteX312" fmla="*/ 296751 w 1503079"/>
              <a:gd name="connsiteY312" fmla="*/ 77305 h 824791"/>
              <a:gd name="connsiteX313" fmla="*/ 293010 w 1503079"/>
              <a:gd name="connsiteY313" fmla="*/ 81045 h 824791"/>
              <a:gd name="connsiteX314" fmla="*/ 288023 w 1503079"/>
              <a:gd name="connsiteY314" fmla="*/ 83539 h 824791"/>
              <a:gd name="connsiteX315" fmla="*/ 281788 w 1503079"/>
              <a:gd name="connsiteY315" fmla="*/ 82292 h 824791"/>
              <a:gd name="connsiteX316" fmla="*/ 275554 w 1503079"/>
              <a:gd name="connsiteY316" fmla="*/ 88526 h 824791"/>
              <a:gd name="connsiteX317" fmla="*/ 274307 w 1503079"/>
              <a:gd name="connsiteY317" fmla="*/ 92267 h 824791"/>
              <a:gd name="connsiteX318" fmla="*/ 270567 w 1503079"/>
              <a:gd name="connsiteY318" fmla="*/ 93514 h 824791"/>
              <a:gd name="connsiteX319" fmla="*/ 268073 w 1503079"/>
              <a:gd name="connsiteY319" fmla="*/ 97254 h 824791"/>
              <a:gd name="connsiteX320" fmla="*/ 260592 w 1503079"/>
              <a:gd name="connsiteY320" fmla="*/ 93514 h 824791"/>
              <a:gd name="connsiteX321" fmla="*/ 254358 w 1503079"/>
              <a:gd name="connsiteY321" fmla="*/ 100995 h 824791"/>
              <a:gd name="connsiteX322" fmla="*/ 253111 w 1503079"/>
              <a:gd name="connsiteY322" fmla="*/ 98501 h 824791"/>
              <a:gd name="connsiteX323" fmla="*/ 254358 w 1503079"/>
              <a:gd name="connsiteY323" fmla="*/ 103489 h 824791"/>
              <a:gd name="connsiteX324" fmla="*/ 242513 w 1503079"/>
              <a:gd name="connsiteY324" fmla="*/ 109723 h 824791"/>
              <a:gd name="connsiteX325" fmla="*/ 240019 w 1503079"/>
              <a:gd name="connsiteY325" fmla="*/ 105982 h 824791"/>
              <a:gd name="connsiteX326" fmla="*/ 241266 w 1503079"/>
              <a:gd name="connsiteY326" fmla="*/ 109723 h 824791"/>
              <a:gd name="connsiteX327" fmla="*/ 235032 w 1503079"/>
              <a:gd name="connsiteY327" fmla="*/ 112217 h 824791"/>
              <a:gd name="connsiteX328" fmla="*/ 230044 w 1503079"/>
              <a:gd name="connsiteY328" fmla="*/ 113463 h 824791"/>
              <a:gd name="connsiteX329" fmla="*/ 225057 w 1503079"/>
              <a:gd name="connsiteY329" fmla="*/ 120945 h 824791"/>
              <a:gd name="connsiteX330" fmla="*/ 221316 w 1503079"/>
              <a:gd name="connsiteY330" fmla="*/ 118451 h 824791"/>
              <a:gd name="connsiteX331" fmla="*/ 217576 w 1503079"/>
              <a:gd name="connsiteY331" fmla="*/ 128426 h 824791"/>
              <a:gd name="connsiteX332" fmla="*/ 213835 w 1503079"/>
              <a:gd name="connsiteY332" fmla="*/ 125932 h 824791"/>
              <a:gd name="connsiteX333" fmla="*/ 210094 w 1503079"/>
              <a:gd name="connsiteY333" fmla="*/ 130919 h 824791"/>
              <a:gd name="connsiteX334" fmla="*/ 207601 w 1503079"/>
              <a:gd name="connsiteY334" fmla="*/ 130919 h 824791"/>
              <a:gd name="connsiteX335" fmla="*/ 203860 w 1503079"/>
              <a:gd name="connsiteY335" fmla="*/ 135907 h 824791"/>
              <a:gd name="connsiteX336" fmla="*/ 200120 w 1503079"/>
              <a:gd name="connsiteY336" fmla="*/ 134660 h 824791"/>
              <a:gd name="connsiteX337" fmla="*/ 198873 w 1503079"/>
              <a:gd name="connsiteY337" fmla="*/ 140894 h 824791"/>
              <a:gd name="connsiteX338" fmla="*/ 191392 w 1503079"/>
              <a:gd name="connsiteY338" fmla="*/ 143388 h 824791"/>
              <a:gd name="connsiteX339" fmla="*/ 185157 w 1503079"/>
              <a:gd name="connsiteY339" fmla="*/ 150869 h 824791"/>
              <a:gd name="connsiteX340" fmla="*/ 182664 w 1503079"/>
              <a:gd name="connsiteY340" fmla="*/ 153363 h 824791"/>
              <a:gd name="connsiteX341" fmla="*/ 181417 w 1503079"/>
              <a:gd name="connsiteY341" fmla="*/ 149622 h 824791"/>
              <a:gd name="connsiteX342" fmla="*/ 176429 w 1503079"/>
              <a:gd name="connsiteY342" fmla="*/ 157103 h 824791"/>
              <a:gd name="connsiteX343" fmla="*/ 171442 w 1503079"/>
              <a:gd name="connsiteY343" fmla="*/ 162091 h 824791"/>
              <a:gd name="connsiteX344" fmla="*/ 168948 w 1503079"/>
              <a:gd name="connsiteY344" fmla="*/ 167078 h 824791"/>
              <a:gd name="connsiteX345" fmla="*/ 155856 w 1503079"/>
              <a:gd name="connsiteY345" fmla="*/ 173312 h 824791"/>
              <a:gd name="connsiteX346" fmla="*/ 155856 w 1503079"/>
              <a:gd name="connsiteY346" fmla="*/ 179547 h 824791"/>
              <a:gd name="connsiteX347" fmla="*/ 145882 w 1503079"/>
              <a:gd name="connsiteY347" fmla="*/ 182040 h 824791"/>
              <a:gd name="connsiteX348" fmla="*/ 142141 w 1503079"/>
              <a:gd name="connsiteY348" fmla="*/ 193885 h 824791"/>
              <a:gd name="connsiteX349" fmla="*/ 142141 w 1503079"/>
              <a:gd name="connsiteY349" fmla="*/ 191392 h 824791"/>
              <a:gd name="connsiteX350" fmla="*/ 139647 w 1503079"/>
              <a:gd name="connsiteY350" fmla="*/ 192639 h 824791"/>
              <a:gd name="connsiteX351" fmla="*/ 142141 w 1503079"/>
              <a:gd name="connsiteY351" fmla="*/ 196379 h 824791"/>
              <a:gd name="connsiteX352" fmla="*/ 133413 w 1503079"/>
              <a:gd name="connsiteY352" fmla="*/ 201366 h 824791"/>
              <a:gd name="connsiteX353" fmla="*/ 132166 w 1503079"/>
              <a:gd name="connsiteY353" fmla="*/ 200120 h 824791"/>
              <a:gd name="connsiteX354" fmla="*/ 133413 w 1503079"/>
              <a:gd name="connsiteY354" fmla="*/ 203860 h 824791"/>
              <a:gd name="connsiteX355" fmla="*/ 129673 w 1503079"/>
              <a:gd name="connsiteY355" fmla="*/ 208848 h 824791"/>
              <a:gd name="connsiteX356" fmla="*/ 123438 w 1503079"/>
              <a:gd name="connsiteY356" fmla="*/ 212588 h 824791"/>
              <a:gd name="connsiteX357" fmla="*/ 123438 w 1503079"/>
              <a:gd name="connsiteY357" fmla="*/ 218822 h 824791"/>
              <a:gd name="connsiteX358" fmla="*/ 118451 w 1503079"/>
              <a:gd name="connsiteY358" fmla="*/ 221316 h 824791"/>
              <a:gd name="connsiteX359" fmla="*/ 118451 w 1503079"/>
              <a:gd name="connsiteY359" fmla="*/ 230044 h 824791"/>
              <a:gd name="connsiteX360" fmla="*/ 112217 w 1503079"/>
              <a:gd name="connsiteY360" fmla="*/ 244383 h 824791"/>
              <a:gd name="connsiteX361" fmla="*/ 104736 w 1503079"/>
              <a:gd name="connsiteY361" fmla="*/ 245630 h 824791"/>
              <a:gd name="connsiteX362" fmla="*/ 102242 w 1503079"/>
              <a:gd name="connsiteY362" fmla="*/ 259968 h 824791"/>
              <a:gd name="connsiteX363" fmla="*/ 99748 w 1503079"/>
              <a:gd name="connsiteY363" fmla="*/ 264956 h 824791"/>
              <a:gd name="connsiteX364" fmla="*/ 94761 w 1503079"/>
              <a:gd name="connsiteY364" fmla="*/ 264956 h 824791"/>
              <a:gd name="connsiteX365" fmla="*/ 97254 w 1503079"/>
              <a:gd name="connsiteY365" fmla="*/ 268696 h 824791"/>
              <a:gd name="connsiteX366" fmla="*/ 91020 w 1503079"/>
              <a:gd name="connsiteY366" fmla="*/ 269943 h 824791"/>
              <a:gd name="connsiteX367" fmla="*/ 87280 w 1503079"/>
              <a:gd name="connsiteY367" fmla="*/ 273684 h 824791"/>
              <a:gd name="connsiteX368" fmla="*/ 87280 w 1503079"/>
              <a:gd name="connsiteY368" fmla="*/ 277424 h 824791"/>
              <a:gd name="connsiteX369" fmla="*/ 84786 w 1503079"/>
              <a:gd name="connsiteY369" fmla="*/ 278671 h 824791"/>
              <a:gd name="connsiteX370" fmla="*/ 83539 w 1503079"/>
              <a:gd name="connsiteY370" fmla="*/ 290516 h 824791"/>
              <a:gd name="connsiteX371" fmla="*/ 79798 w 1503079"/>
              <a:gd name="connsiteY371" fmla="*/ 291763 h 824791"/>
              <a:gd name="connsiteX372" fmla="*/ 78552 w 1503079"/>
              <a:gd name="connsiteY372" fmla="*/ 301738 h 824791"/>
              <a:gd name="connsiteX373" fmla="*/ 76058 w 1503079"/>
              <a:gd name="connsiteY373" fmla="*/ 306725 h 824791"/>
              <a:gd name="connsiteX374" fmla="*/ 68577 w 1503079"/>
              <a:gd name="connsiteY374" fmla="*/ 309219 h 824791"/>
              <a:gd name="connsiteX375" fmla="*/ 69824 w 1503079"/>
              <a:gd name="connsiteY375" fmla="*/ 316700 h 824791"/>
              <a:gd name="connsiteX376" fmla="*/ 64836 w 1503079"/>
              <a:gd name="connsiteY376" fmla="*/ 320441 h 824791"/>
              <a:gd name="connsiteX377" fmla="*/ 63589 w 1503079"/>
              <a:gd name="connsiteY377" fmla="*/ 325428 h 824791"/>
              <a:gd name="connsiteX378" fmla="*/ 59849 w 1503079"/>
              <a:gd name="connsiteY378" fmla="*/ 327922 h 824791"/>
              <a:gd name="connsiteX379" fmla="*/ 58602 w 1503079"/>
              <a:gd name="connsiteY379" fmla="*/ 335403 h 824791"/>
              <a:gd name="connsiteX380" fmla="*/ 54861 w 1503079"/>
              <a:gd name="connsiteY380" fmla="*/ 337897 h 824791"/>
              <a:gd name="connsiteX381" fmla="*/ 54861 w 1503079"/>
              <a:gd name="connsiteY381" fmla="*/ 344131 h 824791"/>
              <a:gd name="connsiteX382" fmla="*/ 53615 w 1503079"/>
              <a:gd name="connsiteY382" fmla="*/ 346625 h 824791"/>
              <a:gd name="connsiteX383" fmla="*/ 23067 w 1503079"/>
              <a:gd name="connsiteY383" fmla="*/ 354729 h 824791"/>
              <a:gd name="connsiteX384" fmla="*/ 21820 w 1503079"/>
              <a:gd name="connsiteY384" fmla="*/ 358470 h 824791"/>
              <a:gd name="connsiteX385" fmla="*/ 20573 w 1503079"/>
              <a:gd name="connsiteY385" fmla="*/ 364704 h 824791"/>
              <a:gd name="connsiteX386" fmla="*/ 15586 w 1503079"/>
              <a:gd name="connsiteY386" fmla="*/ 367198 h 824791"/>
              <a:gd name="connsiteX387" fmla="*/ 13092 w 1503079"/>
              <a:gd name="connsiteY387" fmla="*/ 370938 h 824791"/>
              <a:gd name="connsiteX388" fmla="*/ 9351 w 1503079"/>
              <a:gd name="connsiteY388" fmla="*/ 370938 h 824791"/>
              <a:gd name="connsiteX389" fmla="*/ 13092 w 1503079"/>
              <a:gd name="connsiteY389" fmla="*/ 379666 h 824791"/>
              <a:gd name="connsiteX390" fmla="*/ 9351 w 1503079"/>
              <a:gd name="connsiteY390" fmla="*/ 388394 h 824791"/>
              <a:gd name="connsiteX391" fmla="*/ 9351 w 1503079"/>
              <a:gd name="connsiteY391" fmla="*/ 402733 h 824791"/>
              <a:gd name="connsiteX392" fmla="*/ 4364 w 1503079"/>
              <a:gd name="connsiteY392" fmla="*/ 403980 h 824791"/>
              <a:gd name="connsiteX393" fmla="*/ 5611 w 1503079"/>
              <a:gd name="connsiteY393" fmla="*/ 412708 h 824791"/>
              <a:gd name="connsiteX394" fmla="*/ 6858 w 1503079"/>
              <a:gd name="connsiteY394" fmla="*/ 413955 h 824791"/>
              <a:gd name="connsiteX395" fmla="*/ 9351 w 1503079"/>
              <a:gd name="connsiteY395" fmla="*/ 421436 h 824791"/>
              <a:gd name="connsiteX396" fmla="*/ 5611 w 1503079"/>
              <a:gd name="connsiteY396" fmla="*/ 425176 h 824791"/>
              <a:gd name="connsiteX397" fmla="*/ 8105 w 1503079"/>
              <a:gd name="connsiteY397" fmla="*/ 430164 h 824791"/>
              <a:gd name="connsiteX398" fmla="*/ 4364 w 1503079"/>
              <a:gd name="connsiteY398" fmla="*/ 433904 h 824791"/>
              <a:gd name="connsiteX399" fmla="*/ 8105 w 1503079"/>
              <a:gd name="connsiteY399" fmla="*/ 445749 h 824791"/>
              <a:gd name="connsiteX400" fmla="*/ 6858 w 1503079"/>
              <a:gd name="connsiteY400" fmla="*/ 450737 h 824791"/>
              <a:gd name="connsiteX401" fmla="*/ 8105 w 1503079"/>
              <a:gd name="connsiteY401" fmla="*/ 455724 h 824791"/>
              <a:gd name="connsiteX402" fmla="*/ 6858 w 1503079"/>
              <a:gd name="connsiteY402" fmla="*/ 458218 h 824791"/>
              <a:gd name="connsiteX403" fmla="*/ 6858 w 1503079"/>
              <a:gd name="connsiteY403" fmla="*/ 460712 h 824791"/>
              <a:gd name="connsiteX404" fmla="*/ 6858 w 1503079"/>
              <a:gd name="connsiteY404" fmla="*/ 465699 h 824791"/>
              <a:gd name="connsiteX405" fmla="*/ 5611 w 1503079"/>
              <a:gd name="connsiteY405" fmla="*/ 465699 h 824791"/>
              <a:gd name="connsiteX406" fmla="*/ 5611 w 1503079"/>
              <a:gd name="connsiteY406" fmla="*/ 469439 h 824791"/>
              <a:gd name="connsiteX407" fmla="*/ 4364 w 1503079"/>
              <a:gd name="connsiteY407" fmla="*/ 470686 h 824791"/>
              <a:gd name="connsiteX408" fmla="*/ 5611 w 1503079"/>
              <a:gd name="connsiteY408" fmla="*/ 476921 h 824791"/>
              <a:gd name="connsiteX409" fmla="*/ 4364 w 1503079"/>
              <a:gd name="connsiteY409" fmla="*/ 480661 h 824791"/>
              <a:gd name="connsiteX410" fmla="*/ 5611 w 1503079"/>
              <a:gd name="connsiteY410" fmla="*/ 484402 h 824791"/>
              <a:gd name="connsiteX411" fmla="*/ 4364 w 1503079"/>
              <a:gd name="connsiteY411" fmla="*/ 486895 h 824791"/>
              <a:gd name="connsiteX412" fmla="*/ 5611 w 1503079"/>
              <a:gd name="connsiteY412" fmla="*/ 488142 h 824791"/>
              <a:gd name="connsiteX413" fmla="*/ 4364 w 1503079"/>
              <a:gd name="connsiteY413" fmla="*/ 499987 h 824791"/>
              <a:gd name="connsiteX414" fmla="*/ 8105 w 1503079"/>
              <a:gd name="connsiteY414" fmla="*/ 506222 h 824791"/>
              <a:gd name="connsiteX415" fmla="*/ 6234 w 1503079"/>
              <a:gd name="connsiteY415" fmla="*/ 512456 h 824791"/>
              <a:gd name="connsiteX416" fmla="*/ 4987 w 1503079"/>
              <a:gd name="connsiteY416" fmla="*/ 519937 h 824791"/>
              <a:gd name="connsiteX417" fmla="*/ 4987 w 1503079"/>
              <a:gd name="connsiteY417" fmla="*/ 521184 h 824791"/>
              <a:gd name="connsiteX418" fmla="*/ 3741 w 1503079"/>
              <a:gd name="connsiteY418" fmla="*/ 522431 h 824791"/>
              <a:gd name="connsiteX419" fmla="*/ 3741 w 1503079"/>
              <a:gd name="connsiteY419" fmla="*/ 526171 h 824791"/>
              <a:gd name="connsiteX420" fmla="*/ 3741 w 1503079"/>
              <a:gd name="connsiteY420" fmla="*/ 528665 h 824791"/>
              <a:gd name="connsiteX421" fmla="*/ 2494 w 1503079"/>
              <a:gd name="connsiteY421" fmla="*/ 529912 h 824791"/>
              <a:gd name="connsiteX422" fmla="*/ 3741 w 1503079"/>
              <a:gd name="connsiteY422" fmla="*/ 537393 h 824791"/>
              <a:gd name="connsiteX423" fmla="*/ 3741 w 1503079"/>
              <a:gd name="connsiteY423" fmla="*/ 554225 h 824791"/>
              <a:gd name="connsiteX424" fmla="*/ 0 w 1503079"/>
              <a:gd name="connsiteY424" fmla="*/ 562953 h 824791"/>
              <a:gd name="connsiteX425" fmla="*/ 3741 w 1503079"/>
              <a:gd name="connsiteY425" fmla="*/ 572928 h 824791"/>
              <a:gd name="connsiteX426" fmla="*/ 3741 w 1503079"/>
              <a:gd name="connsiteY426" fmla="*/ 575422 h 824791"/>
              <a:gd name="connsiteX427" fmla="*/ 6234 w 1503079"/>
              <a:gd name="connsiteY427" fmla="*/ 579162 h 824791"/>
              <a:gd name="connsiteX428" fmla="*/ 7481 w 1503079"/>
              <a:gd name="connsiteY428" fmla="*/ 598489 h 824791"/>
              <a:gd name="connsiteX429" fmla="*/ 8728 w 1503079"/>
              <a:gd name="connsiteY429" fmla="*/ 599735 h 824791"/>
              <a:gd name="connsiteX430" fmla="*/ 7481 w 1503079"/>
              <a:gd name="connsiteY430" fmla="*/ 600982 h 824791"/>
              <a:gd name="connsiteX431" fmla="*/ 14962 w 1503079"/>
              <a:gd name="connsiteY431" fmla="*/ 607217 h 824791"/>
              <a:gd name="connsiteX432" fmla="*/ 26807 w 1503079"/>
              <a:gd name="connsiteY432" fmla="*/ 621555 h 824791"/>
              <a:gd name="connsiteX433" fmla="*/ 33042 w 1503079"/>
              <a:gd name="connsiteY433" fmla="*/ 640882 h 824791"/>
              <a:gd name="connsiteX434" fmla="*/ 36782 w 1503079"/>
              <a:gd name="connsiteY434" fmla="*/ 644622 h 824791"/>
              <a:gd name="connsiteX435" fmla="*/ 40523 w 1503079"/>
              <a:gd name="connsiteY435" fmla="*/ 647116 h 824791"/>
              <a:gd name="connsiteX436" fmla="*/ 45510 w 1503079"/>
              <a:gd name="connsiteY436" fmla="*/ 658961 h 824791"/>
              <a:gd name="connsiteX437" fmla="*/ 52991 w 1503079"/>
              <a:gd name="connsiteY437" fmla="*/ 660208 h 824791"/>
              <a:gd name="connsiteX438" fmla="*/ 74811 w 1503079"/>
              <a:gd name="connsiteY438" fmla="*/ 682028 h 824791"/>
              <a:gd name="connsiteX439" fmla="*/ 79798 w 1503079"/>
              <a:gd name="connsiteY439" fmla="*/ 689509 h 824791"/>
              <a:gd name="connsiteX440" fmla="*/ 83539 w 1503079"/>
              <a:gd name="connsiteY440" fmla="*/ 688262 h 824791"/>
              <a:gd name="connsiteX441" fmla="*/ 88526 w 1503079"/>
              <a:gd name="connsiteY441" fmla="*/ 694496 h 824791"/>
              <a:gd name="connsiteX442" fmla="*/ 100372 w 1503079"/>
              <a:gd name="connsiteY442" fmla="*/ 699484 h 824791"/>
              <a:gd name="connsiteX443" fmla="*/ 101618 w 1503079"/>
              <a:gd name="connsiteY443" fmla="*/ 701977 h 824791"/>
              <a:gd name="connsiteX444" fmla="*/ 104112 w 1503079"/>
              <a:gd name="connsiteY444" fmla="*/ 708211 h 824791"/>
              <a:gd name="connsiteX445" fmla="*/ 106606 w 1503079"/>
              <a:gd name="connsiteY445" fmla="*/ 709458 h 824791"/>
              <a:gd name="connsiteX446" fmla="*/ 106606 w 1503079"/>
              <a:gd name="connsiteY446" fmla="*/ 713199 h 824791"/>
              <a:gd name="connsiteX447" fmla="*/ 111593 w 1503079"/>
              <a:gd name="connsiteY447" fmla="*/ 711952 h 824791"/>
              <a:gd name="connsiteX448" fmla="*/ 117827 w 1503079"/>
              <a:gd name="connsiteY448" fmla="*/ 714446 h 824791"/>
              <a:gd name="connsiteX449" fmla="*/ 124062 w 1503079"/>
              <a:gd name="connsiteY449" fmla="*/ 720680 h 824791"/>
              <a:gd name="connsiteX450" fmla="*/ 126555 w 1503079"/>
              <a:gd name="connsiteY450" fmla="*/ 725667 h 824791"/>
              <a:gd name="connsiteX451" fmla="*/ 130296 w 1503079"/>
              <a:gd name="connsiteY451" fmla="*/ 725667 h 824791"/>
              <a:gd name="connsiteX452" fmla="*/ 139024 w 1503079"/>
              <a:gd name="connsiteY452" fmla="*/ 740006 h 824791"/>
              <a:gd name="connsiteX453" fmla="*/ 145258 w 1503079"/>
              <a:gd name="connsiteY453" fmla="*/ 738759 h 824791"/>
              <a:gd name="connsiteX454" fmla="*/ 150246 w 1503079"/>
              <a:gd name="connsiteY454" fmla="*/ 746240 h 824791"/>
              <a:gd name="connsiteX455" fmla="*/ 157727 w 1503079"/>
              <a:gd name="connsiteY455" fmla="*/ 747487 h 824791"/>
              <a:gd name="connsiteX456" fmla="*/ 165208 w 1503079"/>
              <a:gd name="connsiteY456" fmla="*/ 756215 h 824791"/>
              <a:gd name="connsiteX457" fmla="*/ 166455 w 1503079"/>
              <a:gd name="connsiteY457" fmla="*/ 753722 h 824791"/>
              <a:gd name="connsiteX458" fmla="*/ 172689 w 1503079"/>
              <a:gd name="connsiteY458" fmla="*/ 759956 h 824791"/>
              <a:gd name="connsiteX459" fmla="*/ 180170 w 1503079"/>
              <a:gd name="connsiteY459" fmla="*/ 763696 h 824791"/>
              <a:gd name="connsiteX460" fmla="*/ 181417 w 1503079"/>
              <a:gd name="connsiteY460" fmla="*/ 761203 h 824791"/>
              <a:gd name="connsiteX461" fmla="*/ 188898 w 1503079"/>
              <a:gd name="connsiteY461" fmla="*/ 767437 h 824791"/>
              <a:gd name="connsiteX462" fmla="*/ 188898 w 1503079"/>
              <a:gd name="connsiteY462" fmla="*/ 768684 h 824791"/>
              <a:gd name="connsiteX463" fmla="*/ 191392 w 1503079"/>
              <a:gd name="connsiteY463" fmla="*/ 768684 h 824791"/>
              <a:gd name="connsiteX464" fmla="*/ 191392 w 1503079"/>
              <a:gd name="connsiteY464" fmla="*/ 771177 h 824791"/>
              <a:gd name="connsiteX465" fmla="*/ 193885 w 1503079"/>
              <a:gd name="connsiteY465" fmla="*/ 773671 h 824791"/>
              <a:gd name="connsiteX466" fmla="*/ 203860 w 1503079"/>
              <a:gd name="connsiteY466" fmla="*/ 776165 h 824791"/>
              <a:gd name="connsiteX467" fmla="*/ 207601 w 1503079"/>
              <a:gd name="connsiteY467" fmla="*/ 774918 h 824791"/>
              <a:gd name="connsiteX468" fmla="*/ 210094 w 1503079"/>
              <a:gd name="connsiteY468" fmla="*/ 783646 h 824791"/>
              <a:gd name="connsiteX469" fmla="*/ 216329 w 1503079"/>
              <a:gd name="connsiteY469" fmla="*/ 786140 h 824791"/>
              <a:gd name="connsiteX470" fmla="*/ 220069 w 1503079"/>
              <a:gd name="connsiteY470" fmla="*/ 783646 h 824791"/>
              <a:gd name="connsiteX471" fmla="*/ 233161 w 1503079"/>
              <a:gd name="connsiteY471" fmla="*/ 786140 h 824791"/>
              <a:gd name="connsiteX472" fmla="*/ 234408 w 1503079"/>
              <a:gd name="connsiteY472" fmla="*/ 788633 h 824791"/>
              <a:gd name="connsiteX473" fmla="*/ 235655 w 1503079"/>
              <a:gd name="connsiteY473" fmla="*/ 787387 h 824791"/>
              <a:gd name="connsiteX474" fmla="*/ 239395 w 1503079"/>
              <a:gd name="connsiteY474" fmla="*/ 797361 h 824791"/>
              <a:gd name="connsiteX475" fmla="*/ 243136 w 1503079"/>
              <a:gd name="connsiteY475" fmla="*/ 801102 h 824791"/>
              <a:gd name="connsiteX476" fmla="*/ 253111 w 1503079"/>
              <a:gd name="connsiteY476" fmla="*/ 796114 h 824791"/>
              <a:gd name="connsiteX477" fmla="*/ 255605 w 1503079"/>
              <a:gd name="connsiteY477" fmla="*/ 802349 h 824791"/>
              <a:gd name="connsiteX478" fmla="*/ 259345 w 1503079"/>
              <a:gd name="connsiteY478" fmla="*/ 802349 h 824791"/>
              <a:gd name="connsiteX479" fmla="*/ 255605 w 1503079"/>
              <a:gd name="connsiteY479" fmla="*/ 806089 h 824791"/>
              <a:gd name="connsiteX480" fmla="*/ 261839 w 1503079"/>
              <a:gd name="connsiteY480" fmla="*/ 803596 h 824791"/>
              <a:gd name="connsiteX481" fmla="*/ 261839 w 1503079"/>
              <a:gd name="connsiteY481" fmla="*/ 807336 h 824791"/>
              <a:gd name="connsiteX482" fmla="*/ 270567 w 1503079"/>
              <a:gd name="connsiteY482" fmla="*/ 804842 h 824791"/>
              <a:gd name="connsiteX483" fmla="*/ 274307 w 1503079"/>
              <a:gd name="connsiteY483" fmla="*/ 809830 h 824791"/>
              <a:gd name="connsiteX484" fmla="*/ 279295 w 1503079"/>
              <a:gd name="connsiteY484" fmla="*/ 809830 h 824791"/>
              <a:gd name="connsiteX485" fmla="*/ 281788 w 1503079"/>
              <a:gd name="connsiteY485" fmla="*/ 813570 h 824791"/>
              <a:gd name="connsiteX486" fmla="*/ 283035 w 1503079"/>
              <a:gd name="connsiteY486" fmla="*/ 813570 h 824791"/>
              <a:gd name="connsiteX487" fmla="*/ 283035 w 1503079"/>
              <a:gd name="connsiteY487" fmla="*/ 816064 h 824791"/>
              <a:gd name="connsiteX488" fmla="*/ 285529 w 1503079"/>
              <a:gd name="connsiteY488" fmla="*/ 814817 h 824791"/>
              <a:gd name="connsiteX489" fmla="*/ 285529 w 1503079"/>
              <a:gd name="connsiteY489" fmla="*/ 812324 h 824791"/>
              <a:gd name="connsiteX490" fmla="*/ 289270 w 1503079"/>
              <a:gd name="connsiteY490" fmla="*/ 817311 h 824791"/>
              <a:gd name="connsiteX491" fmla="*/ 294257 w 1503079"/>
              <a:gd name="connsiteY491" fmla="*/ 819805 h 824791"/>
              <a:gd name="connsiteX492" fmla="*/ 299244 w 1503079"/>
              <a:gd name="connsiteY492" fmla="*/ 818558 h 824791"/>
              <a:gd name="connsiteX493" fmla="*/ 302985 w 1503079"/>
              <a:gd name="connsiteY493" fmla="*/ 824792 h 824791"/>
              <a:gd name="connsiteX494" fmla="*/ 306725 w 1503079"/>
              <a:gd name="connsiteY494" fmla="*/ 823545 h 824791"/>
              <a:gd name="connsiteX495" fmla="*/ 307972 w 1503079"/>
              <a:gd name="connsiteY495" fmla="*/ 821052 h 824791"/>
              <a:gd name="connsiteX496" fmla="*/ 306725 w 1503079"/>
              <a:gd name="connsiteY496" fmla="*/ 824792 h 824791"/>
              <a:gd name="connsiteX497" fmla="*/ 314207 w 1503079"/>
              <a:gd name="connsiteY497" fmla="*/ 822298 h 824791"/>
              <a:gd name="connsiteX498" fmla="*/ 315453 w 1503079"/>
              <a:gd name="connsiteY498" fmla="*/ 824792 h 824791"/>
              <a:gd name="connsiteX499" fmla="*/ 315453 w 1503079"/>
              <a:gd name="connsiteY499" fmla="*/ 819805 h 824791"/>
              <a:gd name="connsiteX500" fmla="*/ 325428 w 1503079"/>
              <a:gd name="connsiteY500" fmla="*/ 819805 h 824791"/>
              <a:gd name="connsiteX501" fmla="*/ 326675 w 1503079"/>
              <a:gd name="connsiteY501" fmla="*/ 821052 h 824791"/>
              <a:gd name="connsiteX502" fmla="*/ 334156 w 1503079"/>
              <a:gd name="connsiteY502" fmla="*/ 819805 h 824791"/>
              <a:gd name="connsiteX503" fmla="*/ 337897 w 1503079"/>
              <a:gd name="connsiteY503" fmla="*/ 824792 h 824791"/>
              <a:gd name="connsiteX504" fmla="*/ 349742 w 1503079"/>
              <a:gd name="connsiteY504" fmla="*/ 819805 h 824791"/>
              <a:gd name="connsiteX505" fmla="*/ 359717 w 1503079"/>
              <a:gd name="connsiteY505" fmla="*/ 823545 h 824791"/>
              <a:gd name="connsiteX506" fmla="*/ 364704 w 1503079"/>
              <a:gd name="connsiteY506" fmla="*/ 816064 h 824791"/>
              <a:gd name="connsiteX507" fmla="*/ 370938 w 1503079"/>
              <a:gd name="connsiteY507" fmla="*/ 816064 h 824791"/>
              <a:gd name="connsiteX508" fmla="*/ 375926 w 1503079"/>
              <a:gd name="connsiteY508" fmla="*/ 818558 h 824791"/>
              <a:gd name="connsiteX509" fmla="*/ 378419 w 1503079"/>
              <a:gd name="connsiteY509" fmla="*/ 814817 h 824791"/>
              <a:gd name="connsiteX510" fmla="*/ 382160 w 1503079"/>
              <a:gd name="connsiteY510" fmla="*/ 813570 h 824791"/>
              <a:gd name="connsiteX511" fmla="*/ 384654 w 1503079"/>
              <a:gd name="connsiteY511" fmla="*/ 808583 h 824791"/>
              <a:gd name="connsiteX512" fmla="*/ 387147 w 1503079"/>
              <a:gd name="connsiteY512" fmla="*/ 807336 h 824791"/>
              <a:gd name="connsiteX513" fmla="*/ 397122 w 1503079"/>
              <a:gd name="connsiteY513" fmla="*/ 809830 h 824791"/>
              <a:gd name="connsiteX514" fmla="*/ 399616 w 1503079"/>
              <a:gd name="connsiteY514" fmla="*/ 804842 h 824791"/>
              <a:gd name="connsiteX515" fmla="*/ 404603 w 1503079"/>
              <a:gd name="connsiteY515" fmla="*/ 804842 h 824791"/>
              <a:gd name="connsiteX516" fmla="*/ 409591 w 1503079"/>
              <a:gd name="connsiteY516" fmla="*/ 808583 h 824791"/>
              <a:gd name="connsiteX517" fmla="*/ 417072 w 1503079"/>
              <a:gd name="connsiteY517" fmla="*/ 804842 h 824791"/>
              <a:gd name="connsiteX518" fmla="*/ 422059 w 1503079"/>
              <a:gd name="connsiteY518" fmla="*/ 806089 h 824791"/>
              <a:gd name="connsiteX519" fmla="*/ 427047 w 1503079"/>
              <a:gd name="connsiteY519" fmla="*/ 802349 h 824791"/>
              <a:gd name="connsiteX520" fmla="*/ 427047 w 1503079"/>
              <a:gd name="connsiteY520" fmla="*/ 802349 h 824791"/>
              <a:gd name="connsiteX521" fmla="*/ 428293 w 1503079"/>
              <a:gd name="connsiteY521" fmla="*/ 801102 h 824791"/>
              <a:gd name="connsiteX522" fmla="*/ 429540 w 1503079"/>
              <a:gd name="connsiteY522" fmla="*/ 802349 h 824791"/>
              <a:gd name="connsiteX523" fmla="*/ 433281 w 1503079"/>
              <a:gd name="connsiteY523" fmla="*/ 801102 h 824791"/>
              <a:gd name="connsiteX524" fmla="*/ 435775 w 1503079"/>
              <a:gd name="connsiteY524" fmla="*/ 803596 h 824791"/>
              <a:gd name="connsiteX525" fmla="*/ 438268 w 1503079"/>
              <a:gd name="connsiteY525" fmla="*/ 801102 h 824791"/>
              <a:gd name="connsiteX526" fmla="*/ 440762 w 1503079"/>
              <a:gd name="connsiteY526" fmla="*/ 799855 h 824791"/>
              <a:gd name="connsiteX527" fmla="*/ 443256 w 1503079"/>
              <a:gd name="connsiteY527" fmla="*/ 794868 h 824791"/>
              <a:gd name="connsiteX528" fmla="*/ 449490 w 1503079"/>
              <a:gd name="connsiteY528" fmla="*/ 793621 h 824791"/>
              <a:gd name="connsiteX529" fmla="*/ 450737 w 1503079"/>
              <a:gd name="connsiteY529" fmla="*/ 796114 h 824791"/>
              <a:gd name="connsiteX530" fmla="*/ 453230 w 1503079"/>
              <a:gd name="connsiteY530" fmla="*/ 796114 h 824791"/>
              <a:gd name="connsiteX531" fmla="*/ 456971 w 1503079"/>
              <a:gd name="connsiteY531" fmla="*/ 798608 h 824791"/>
              <a:gd name="connsiteX532" fmla="*/ 453230 w 1503079"/>
              <a:gd name="connsiteY532" fmla="*/ 793621 h 824791"/>
              <a:gd name="connsiteX533" fmla="*/ 463205 w 1503079"/>
              <a:gd name="connsiteY533" fmla="*/ 793621 h 824791"/>
              <a:gd name="connsiteX534" fmla="*/ 466946 w 1503079"/>
              <a:gd name="connsiteY534" fmla="*/ 791127 h 824791"/>
              <a:gd name="connsiteX535" fmla="*/ 468193 w 1503079"/>
              <a:gd name="connsiteY535" fmla="*/ 788633 h 824791"/>
              <a:gd name="connsiteX536" fmla="*/ 478168 w 1503079"/>
              <a:gd name="connsiteY536" fmla="*/ 792374 h 824791"/>
              <a:gd name="connsiteX537" fmla="*/ 481908 w 1503079"/>
              <a:gd name="connsiteY537" fmla="*/ 786140 h 824791"/>
              <a:gd name="connsiteX538" fmla="*/ 485649 w 1503079"/>
              <a:gd name="connsiteY538" fmla="*/ 784893 h 824791"/>
              <a:gd name="connsiteX539" fmla="*/ 497494 w 1503079"/>
              <a:gd name="connsiteY539" fmla="*/ 787387 h 824791"/>
              <a:gd name="connsiteX540" fmla="*/ 503728 w 1503079"/>
              <a:gd name="connsiteY540" fmla="*/ 784893 h 824791"/>
              <a:gd name="connsiteX541" fmla="*/ 507469 w 1503079"/>
              <a:gd name="connsiteY541" fmla="*/ 786140 h 824791"/>
              <a:gd name="connsiteX542" fmla="*/ 512456 w 1503079"/>
              <a:gd name="connsiteY542" fmla="*/ 783646 h 824791"/>
              <a:gd name="connsiteX543" fmla="*/ 519937 w 1503079"/>
              <a:gd name="connsiteY543" fmla="*/ 787387 h 824791"/>
              <a:gd name="connsiteX544" fmla="*/ 526171 w 1503079"/>
              <a:gd name="connsiteY544" fmla="*/ 783646 h 824791"/>
              <a:gd name="connsiteX545" fmla="*/ 527418 w 1503079"/>
              <a:gd name="connsiteY545" fmla="*/ 786140 h 824791"/>
              <a:gd name="connsiteX546" fmla="*/ 531159 w 1503079"/>
              <a:gd name="connsiteY546" fmla="*/ 781152 h 824791"/>
              <a:gd name="connsiteX547" fmla="*/ 536146 w 1503079"/>
              <a:gd name="connsiteY547" fmla="*/ 787387 h 824791"/>
              <a:gd name="connsiteX548" fmla="*/ 534899 w 1503079"/>
              <a:gd name="connsiteY548" fmla="*/ 782399 h 824791"/>
              <a:gd name="connsiteX549" fmla="*/ 539887 w 1503079"/>
              <a:gd name="connsiteY549" fmla="*/ 779905 h 824791"/>
              <a:gd name="connsiteX550" fmla="*/ 551732 w 1503079"/>
              <a:gd name="connsiteY550" fmla="*/ 782399 h 824791"/>
              <a:gd name="connsiteX551" fmla="*/ 552979 w 1503079"/>
              <a:gd name="connsiteY551" fmla="*/ 779905 h 824791"/>
              <a:gd name="connsiteX552" fmla="*/ 557966 w 1503079"/>
              <a:gd name="connsiteY552" fmla="*/ 781152 h 824791"/>
              <a:gd name="connsiteX553" fmla="*/ 560460 w 1503079"/>
              <a:gd name="connsiteY553" fmla="*/ 778659 h 824791"/>
              <a:gd name="connsiteX554" fmla="*/ 564200 w 1503079"/>
              <a:gd name="connsiteY554" fmla="*/ 779905 h 824791"/>
              <a:gd name="connsiteX555" fmla="*/ 567941 w 1503079"/>
              <a:gd name="connsiteY555" fmla="*/ 777412 h 824791"/>
              <a:gd name="connsiteX556" fmla="*/ 581033 w 1503079"/>
              <a:gd name="connsiteY556" fmla="*/ 779905 h 824791"/>
              <a:gd name="connsiteX557" fmla="*/ 582280 w 1503079"/>
              <a:gd name="connsiteY557" fmla="*/ 773671 h 824791"/>
              <a:gd name="connsiteX558" fmla="*/ 594125 w 1503079"/>
              <a:gd name="connsiteY558" fmla="*/ 769931 h 824791"/>
              <a:gd name="connsiteX559" fmla="*/ 601606 w 1503079"/>
              <a:gd name="connsiteY559" fmla="*/ 773671 h 824791"/>
              <a:gd name="connsiteX560" fmla="*/ 609087 w 1503079"/>
              <a:gd name="connsiteY560" fmla="*/ 772424 h 824791"/>
              <a:gd name="connsiteX561" fmla="*/ 614074 w 1503079"/>
              <a:gd name="connsiteY561" fmla="*/ 769931 h 824791"/>
              <a:gd name="connsiteX562" fmla="*/ 615321 w 1503079"/>
              <a:gd name="connsiteY562" fmla="*/ 766190 h 824791"/>
              <a:gd name="connsiteX563" fmla="*/ 627166 w 1503079"/>
              <a:gd name="connsiteY563" fmla="*/ 766190 h 824791"/>
              <a:gd name="connsiteX564" fmla="*/ 624673 w 1503079"/>
              <a:gd name="connsiteY564" fmla="*/ 763696 h 824791"/>
              <a:gd name="connsiteX565" fmla="*/ 632154 w 1503079"/>
              <a:gd name="connsiteY565" fmla="*/ 761203 h 824791"/>
              <a:gd name="connsiteX566" fmla="*/ 638388 w 1503079"/>
              <a:gd name="connsiteY566" fmla="*/ 762450 h 824791"/>
              <a:gd name="connsiteX567" fmla="*/ 642129 w 1503079"/>
              <a:gd name="connsiteY567" fmla="*/ 761203 h 824791"/>
              <a:gd name="connsiteX568" fmla="*/ 644622 w 1503079"/>
              <a:gd name="connsiteY568" fmla="*/ 762450 h 824791"/>
              <a:gd name="connsiteX569" fmla="*/ 645869 w 1503079"/>
              <a:gd name="connsiteY569" fmla="*/ 761203 h 824791"/>
              <a:gd name="connsiteX570" fmla="*/ 648363 w 1503079"/>
              <a:gd name="connsiteY570" fmla="*/ 762450 h 824791"/>
              <a:gd name="connsiteX571" fmla="*/ 650856 w 1503079"/>
              <a:gd name="connsiteY571" fmla="*/ 757462 h 824791"/>
              <a:gd name="connsiteX572" fmla="*/ 660831 w 1503079"/>
              <a:gd name="connsiteY572" fmla="*/ 758709 h 824791"/>
              <a:gd name="connsiteX573" fmla="*/ 663325 w 1503079"/>
              <a:gd name="connsiteY573" fmla="*/ 754968 h 824791"/>
              <a:gd name="connsiteX574" fmla="*/ 670806 w 1503079"/>
              <a:gd name="connsiteY574" fmla="*/ 756215 h 824791"/>
              <a:gd name="connsiteX575" fmla="*/ 677040 w 1503079"/>
              <a:gd name="connsiteY575" fmla="*/ 756215 h 824791"/>
              <a:gd name="connsiteX576" fmla="*/ 682028 w 1503079"/>
              <a:gd name="connsiteY576" fmla="*/ 752475 h 824791"/>
              <a:gd name="connsiteX577" fmla="*/ 683275 w 1503079"/>
              <a:gd name="connsiteY577" fmla="*/ 756215 h 824791"/>
              <a:gd name="connsiteX578" fmla="*/ 683275 w 1503079"/>
              <a:gd name="connsiteY578" fmla="*/ 753722 h 824791"/>
              <a:gd name="connsiteX579" fmla="*/ 692003 w 1503079"/>
              <a:gd name="connsiteY579" fmla="*/ 748734 h 824791"/>
              <a:gd name="connsiteX580" fmla="*/ 696990 w 1503079"/>
              <a:gd name="connsiteY580" fmla="*/ 752475 h 824791"/>
              <a:gd name="connsiteX581" fmla="*/ 704471 w 1503079"/>
              <a:gd name="connsiteY581" fmla="*/ 751228 h 824791"/>
              <a:gd name="connsiteX582" fmla="*/ 711952 w 1503079"/>
              <a:gd name="connsiteY582" fmla="*/ 756215 h 824791"/>
              <a:gd name="connsiteX583" fmla="*/ 719433 w 1503079"/>
              <a:gd name="connsiteY583" fmla="*/ 749981 h 824791"/>
              <a:gd name="connsiteX584" fmla="*/ 723174 w 1503079"/>
              <a:gd name="connsiteY584" fmla="*/ 753722 h 824791"/>
              <a:gd name="connsiteX585" fmla="*/ 725668 w 1503079"/>
              <a:gd name="connsiteY585" fmla="*/ 752475 h 824791"/>
              <a:gd name="connsiteX586" fmla="*/ 734396 w 1503079"/>
              <a:gd name="connsiteY586" fmla="*/ 752475 h 824791"/>
              <a:gd name="connsiteX587" fmla="*/ 735642 w 1503079"/>
              <a:gd name="connsiteY587" fmla="*/ 754968 h 824791"/>
              <a:gd name="connsiteX588" fmla="*/ 738136 w 1503079"/>
              <a:gd name="connsiteY588" fmla="*/ 754968 h 824791"/>
              <a:gd name="connsiteX589" fmla="*/ 739383 w 1503079"/>
              <a:gd name="connsiteY589" fmla="*/ 751228 h 824791"/>
              <a:gd name="connsiteX590" fmla="*/ 746864 w 1503079"/>
              <a:gd name="connsiteY590" fmla="*/ 747487 h 824791"/>
              <a:gd name="connsiteX591" fmla="*/ 750605 w 1503079"/>
              <a:gd name="connsiteY591" fmla="*/ 749981 h 824791"/>
              <a:gd name="connsiteX592" fmla="*/ 754345 w 1503079"/>
              <a:gd name="connsiteY592" fmla="*/ 749981 h 824791"/>
              <a:gd name="connsiteX593" fmla="*/ 756839 w 1503079"/>
              <a:gd name="connsiteY593" fmla="*/ 752475 h 824791"/>
              <a:gd name="connsiteX594" fmla="*/ 759333 w 1503079"/>
              <a:gd name="connsiteY594" fmla="*/ 752475 h 824791"/>
              <a:gd name="connsiteX595" fmla="*/ 764320 w 1503079"/>
              <a:gd name="connsiteY595" fmla="*/ 749981 h 824791"/>
              <a:gd name="connsiteX596" fmla="*/ 769307 w 1503079"/>
              <a:gd name="connsiteY596" fmla="*/ 751228 h 824791"/>
              <a:gd name="connsiteX597" fmla="*/ 773048 w 1503079"/>
              <a:gd name="connsiteY597" fmla="*/ 754968 h 824791"/>
              <a:gd name="connsiteX598" fmla="*/ 775542 w 1503079"/>
              <a:gd name="connsiteY598" fmla="*/ 756215 h 824791"/>
              <a:gd name="connsiteX599" fmla="*/ 776788 w 1503079"/>
              <a:gd name="connsiteY599" fmla="*/ 754968 h 824791"/>
              <a:gd name="connsiteX600" fmla="*/ 778035 w 1503079"/>
              <a:gd name="connsiteY600" fmla="*/ 752475 h 824791"/>
              <a:gd name="connsiteX601" fmla="*/ 780529 w 1503079"/>
              <a:gd name="connsiteY601" fmla="*/ 752475 h 824791"/>
              <a:gd name="connsiteX602" fmla="*/ 792374 w 1503079"/>
              <a:gd name="connsiteY602" fmla="*/ 757462 h 824791"/>
              <a:gd name="connsiteX603" fmla="*/ 793621 w 1503079"/>
              <a:gd name="connsiteY603" fmla="*/ 759956 h 824791"/>
              <a:gd name="connsiteX604" fmla="*/ 796115 w 1503079"/>
              <a:gd name="connsiteY604" fmla="*/ 762450 h 824791"/>
              <a:gd name="connsiteX605" fmla="*/ 799855 w 1503079"/>
              <a:gd name="connsiteY605" fmla="*/ 758709 h 824791"/>
              <a:gd name="connsiteX606" fmla="*/ 804843 w 1503079"/>
              <a:gd name="connsiteY606" fmla="*/ 759956 h 824791"/>
              <a:gd name="connsiteX607" fmla="*/ 807336 w 1503079"/>
              <a:gd name="connsiteY607" fmla="*/ 762450 h 824791"/>
              <a:gd name="connsiteX608" fmla="*/ 819181 w 1503079"/>
              <a:gd name="connsiteY608" fmla="*/ 763696 h 824791"/>
              <a:gd name="connsiteX609" fmla="*/ 822922 w 1503079"/>
              <a:gd name="connsiteY609" fmla="*/ 759956 h 824791"/>
              <a:gd name="connsiteX610" fmla="*/ 826663 w 1503079"/>
              <a:gd name="connsiteY610" fmla="*/ 762450 h 824791"/>
              <a:gd name="connsiteX611" fmla="*/ 829156 w 1503079"/>
              <a:gd name="connsiteY611" fmla="*/ 767437 h 824791"/>
              <a:gd name="connsiteX612" fmla="*/ 841001 w 1503079"/>
              <a:gd name="connsiteY612" fmla="*/ 766190 h 824791"/>
              <a:gd name="connsiteX613" fmla="*/ 843495 w 1503079"/>
              <a:gd name="connsiteY613" fmla="*/ 767437 h 824791"/>
              <a:gd name="connsiteX614" fmla="*/ 844742 w 1503079"/>
              <a:gd name="connsiteY614" fmla="*/ 768684 h 824791"/>
              <a:gd name="connsiteX615" fmla="*/ 849729 w 1503079"/>
              <a:gd name="connsiteY615" fmla="*/ 766190 h 824791"/>
              <a:gd name="connsiteX616" fmla="*/ 852223 w 1503079"/>
              <a:gd name="connsiteY616" fmla="*/ 769931 h 824791"/>
              <a:gd name="connsiteX617" fmla="*/ 850976 w 1503079"/>
              <a:gd name="connsiteY617" fmla="*/ 772424 h 824791"/>
              <a:gd name="connsiteX618" fmla="*/ 857210 w 1503079"/>
              <a:gd name="connsiteY618" fmla="*/ 773671 h 824791"/>
              <a:gd name="connsiteX619" fmla="*/ 857210 w 1503079"/>
              <a:gd name="connsiteY619" fmla="*/ 769931 h 824791"/>
              <a:gd name="connsiteX620" fmla="*/ 860951 w 1503079"/>
              <a:gd name="connsiteY620" fmla="*/ 771177 h 824791"/>
              <a:gd name="connsiteX621" fmla="*/ 865938 w 1503079"/>
              <a:gd name="connsiteY621" fmla="*/ 776165 h 824791"/>
              <a:gd name="connsiteX622" fmla="*/ 868432 w 1503079"/>
              <a:gd name="connsiteY622" fmla="*/ 779905 h 824791"/>
              <a:gd name="connsiteX623" fmla="*/ 869679 w 1503079"/>
              <a:gd name="connsiteY623" fmla="*/ 777412 h 824791"/>
              <a:gd name="connsiteX624" fmla="*/ 877160 w 1503079"/>
              <a:gd name="connsiteY624" fmla="*/ 781152 h 824791"/>
              <a:gd name="connsiteX625" fmla="*/ 880901 w 1503079"/>
              <a:gd name="connsiteY625" fmla="*/ 782399 h 824791"/>
              <a:gd name="connsiteX626" fmla="*/ 883394 w 1503079"/>
              <a:gd name="connsiteY626" fmla="*/ 779905 h 824791"/>
              <a:gd name="connsiteX627" fmla="*/ 887135 w 1503079"/>
              <a:gd name="connsiteY627" fmla="*/ 784893 h 824791"/>
              <a:gd name="connsiteX628" fmla="*/ 893369 w 1503079"/>
              <a:gd name="connsiteY628" fmla="*/ 783646 h 824791"/>
              <a:gd name="connsiteX629" fmla="*/ 906461 w 1503079"/>
              <a:gd name="connsiteY629" fmla="*/ 786140 h 824791"/>
              <a:gd name="connsiteX630" fmla="*/ 910202 w 1503079"/>
              <a:gd name="connsiteY630" fmla="*/ 789880 h 824791"/>
              <a:gd name="connsiteX631" fmla="*/ 912695 w 1503079"/>
              <a:gd name="connsiteY631" fmla="*/ 789880 h 824791"/>
              <a:gd name="connsiteX632" fmla="*/ 913942 w 1503079"/>
              <a:gd name="connsiteY632" fmla="*/ 792374 h 824791"/>
              <a:gd name="connsiteX633" fmla="*/ 917683 w 1503079"/>
              <a:gd name="connsiteY633" fmla="*/ 789880 h 824791"/>
              <a:gd name="connsiteX634" fmla="*/ 923917 w 1503079"/>
              <a:gd name="connsiteY634" fmla="*/ 797361 h 824791"/>
              <a:gd name="connsiteX635" fmla="*/ 927658 w 1503079"/>
              <a:gd name="connsiteY635" fmla="*/ 798608 h 824791"/>
              <a:gd name="connsiteX636" fmla="*/ 930151 w 1503079"/>
              <a:gd name="connsiteY636" fmla="*/ 798608 h 824791"/>
              <a:gd name="connsiteX637" fmla="*/ 931398 w 1503079"/>
              <a:gd name="connsiteY637" fmla="*/ 801102 h 824791"/>
              <a:gd name="connsiteX638" fmla="*/ 933892 w 1503079"/>
              <a:gd name="connsiteY638" fmla="*/ 792374 h 824791"/>
              <a:gd name="connsiteX639" fmla="*/ 942620 w 1503079"/>
              <a:gd name="connsiteY639" fmla="*/ 796114 h 824791"/>
              <a:gd name="connsiteX640" fmla="*/ 945113 w 1503079"/>
              <a:gd name="connsiteY640" fmla="*/ 799855 h 824791"/>
              <a:gd name="connsiteX641" fmla="*/ 950101 w 1503079"/>
              <a:gd name="connsiteY641" fmla="*/ 801102 h 824791"/>
              <a:gd name="connsiteX642" fmla="*/ 951348 w 1503079"/>
              <a:gd name="connsiteY642" fmla="*/ 798608 h 824791"/>
              <a:gd name="connsiteX643" fmla="*/ 955088 w 1503079"/>
              <a:gd name="connsiteY643" fmla="*/ 799855 h 824791"/>
              <a:gd name="connsiteX644" fmla="*/ 958829 w 1503079"/>
              <a:gd name="connsiteY644" fmla="*/ 799855 h 824791"/>
              <a:gd name="connsiteX645" fmla="*/ 962569 w 1503079"/>
              <a:gd name="connsiteY645" fmla="*/ 801102 h 824791"/>
              <a:gd name="connsiteX646" fmla="*/ 966310 w 1503079"/>
              <a:gd name="connsiteY646" fmla="*/ 799855 h 824791"/>
              <a:gd name="connsiteX647" fmla="*/ 967557 w 1503079"/>
              <a:gd name="connsiteY647" fmla="*/ 802349 h 824791"/>
              <a:gd name="connsiteX648" fmla="*/ 972544 w 1503079"/>
              <a:gd name="connsiteY648" fmla="*/ 803596 h 824791"/>
              <a:gd name="connsiteX649" fmla="*/ 976285 w 1503079"/>
              <a:gd name="connsiteY649" fmla="*/ 807336 h 824791"/>
              <a:gd name="connsiteX650" fmla="*/ 990623 w 1503079"/>
              <a:gd name="connsiteY650" fmla="*/ 813570 h 824791"/>
              <a:gd name="connsiteX651" fmla="*/ 998105 w 1503079"/>
              <a:gd name="connsiteY651" fmla="*/ 814817 h 824791"/>
              <a:gd name="connsiteX652" fmla="*/ 1003092 w 1503079"/>
              <a:gd name="connsiteY652" fmla="*/ 823545 h 824791"/>
              <a:gd name="connsiteX653" fmla="*/ 1010573 w 1503079"/>
              <a:gd name="connsiteY653" fmla="*/ 824792 h 824791"/>
              <a:gd name="connsiteX654" fmla="*/ 1016807 w 1503079"/>
              <a:gd name="connsiteY654" fmla="*/ 818558 h 824791"/>
              <a:gd name="connsiteX655" fmla="*/ 1026782 w 1503079"/>
              <a:gd name="connsiteY655" fmla="*/ 818558 h 824791"/>
              <a:gd name="connsiteX656" fmla="*/ 1033016 w 1503079"/>
              <a:gd name="connsiteY656" fmla="*/ 813570 h 824791"/>
              <a:gd name="connsiteX657" fmla="*/ 1036757 w 1503079"/>
              <a:gd name="connsiteY657" fmla="*/ 814817 h 824791"/>
              <a:gd name="connsiteX658" fmla="*/ 1036757 w 1503079"/>
              <a:gd name="connsiteY658" fmla="*/ 816064 h 824791"/>
              <a:gd name="connsiteX659" fmla="*/ 1041744 w 1503079"/>
              <a:gd name="connsiteY659" fmla="*/ 814817 h 824791"/>
              <a:gd name="connsiteX660" fmla="*/ 1044238 w 1503079"/>
              <a:gd name="connsiteY660" fmla="*/ 816064 h 824791"/>
              <a:gd name="connsiteX661" fmla="*/ 1047979 w 1503079"/>
              <a:gd name="connsiteY661" fmla="*/ 814817 h 824791"/>
              <a:gd name="connsiteX662" fmla="*/ 1049226 w 1503079"/>
              <a:gd name="connsiteY662" fmla="*/ 811077 h 824791"/>
              <a:gd name="connsiteX663" fmla="*/ 1057954 w 1503079"/>
              <a:gd name="connsiteY663" fmla="*/ 812324 h 824791"/>
              <a:gd name="connsiteX664" fmla="*/ 1060447 w 1503079"/>
              <a:gd name="connsiteY664" fmla="*/ 814817 h 824791"/>
              <a:gd name="connsiteX665" fmla="*/ 1057954 w 1503079"/>
              <a:gd name="connsiteY665" fmla="*/ 809830 h 824791"/>
              <a:gd name="connsiteX666" fmla="*/ 1069799 w 1503079"/>
              <a:gd name="connsiteY666" fmla="*/ 807336 h 824791"/>
              <a:gd name="connsiteX667" fmla="*/ 1071045 w 1503079"/>
              <a:gd name="connsiteY667" fmla="*/ 811077 h 824791"/>
              <a:gd name="connsiteX668" fmla="*/ 1078527 w 1503079"/>
              <a:gd name="connsiteY668" fmla="*/ 807336 h 824791"/>
              <a:gd name="connsiteX669" fmla="*/ 1079773 w 1503079"/>
              <a:gd name="connsiteY669" fmla="*/ 809830 h 824791"/>
              <a:gd name="connsiteX670" fmla="*/ 1086008 w 1503079"/>
              <a:gd name="connsiteY670" fmla="*/ 803596 h 824791"/>
              <a:gd name="connsiteX671" fmla="*/ 1090995 w 1503079"/>
              <a:gd name="connsiteY671" fmla="*/ 806089 h 824791"/>
              <a:gd name="connsiteX672" fmla="*/ 1098476 w 1503079"/>
              <a:gd name="connsiteY672" fmla="*/ 802349 h 824791"/>
              <a:gd name="connsiteX673" fmla="*/ 1100970 w 1503079"/>
              <a:gd name="connsiteY673" fmla="*/ 803596 h 824791"/>
              <a:gd name="connsiteX674" fmla="*/ 1108451 w 1503079"/>
              <a:gd name="connsiteY674" fmla="*/ 799855 h 824791"/>
              <a:gd name="connsiteX675" fmla="*/ 1113438 w 1503079"/>
              <a:gd name="connsiteY675" fmla="*/ 801102 h 824791"/>
              <a:gd name="connsiteX676" fmla="*/ 1115932 w 1503079"/>
              <a:gd name="connsiteY676" fmla="*/ 803596 h 824791"/>
              <a:gd name="connsiteX677" fmla="*/ 1114685 w 1503079"/>
              <a:gd name="connsiteY677" fmla="*/ 798608 h 824791"/>
              <a:gd name="connsiteX678" fmla="*/ 1123413 w 1503079"/>
              <a:gd name="connsiteY678" fmla="*/ 799855 h 824791"/>
              <a:gd name="connsiteX679" fmla="*/ 1133388 w 1503079"/>
              <a:gd name="connsiteY679" fmla="*/ 803596 h 824791"/>
              <a:gd name="connsiteX680" fmla="*/ 1135882 w 1503079"/>
              <a:gd name="connsiteY680" fmla="*/ 796114 h 824791"/>
              <a:gd name="connsiteX681" fmla="*/ 1150221 w 1503079"/>
              <a:gd name="connsiteY681" fmla="*/ 793621 h 824791"/>
              <a:gd name="connsiteX682" fmla="*/ 1153961 w 1503079"/>
              <a:gd name="connsiteY682" fmla="*/ 797361 h 824791"/>
              <a:gd name="connsiteX683" fmla="*/ 1157702 w 1503079"/>
              <a:gd name="connsiteY683" fmla="*/ 797361 h 824791"/>
              <a:gd name="connsiteX684" fmla="*/ 1156455 w 1503079"/>
              <a:gd name="connsiteY684" fmla="*/ 801102 h 824791"/>
              <a:gd name="connsiteX685" fmla="*/ 1158948 w 1503079"/>
              <a:gd name="connsiteY685" fmla="*/ 797361 h 824791"/>
              <a:gd name="connsiteX686" fmla="*/ 1162689 w 1503079"/>
              <a:gd name="connsiteY686" fmla="*/ 796114 h 824791"/>
              <a:gd name="connsiteX687" fmla="*/ 1171417 w 1503079"/>
              <a:gd name="connsiteY687" fmla="*/ 796114 h 824791"/>
              <a:gd name="connsiteX688" fmla="*/ 1171417 w 1503079"/>
              <a:gd name="connsiteY688" fmla="*/ 793621 h 824791"/>
              <a:gd name="connsiteX689" fmla="*/ 1173911 w 1503079"/>
              <a:gd name="connsiteY689" fmla="*/ 792374 h 824791"/>
              <a:gd name="connsiteX690" fmla="*/ 1177651 w 1503079"/>
              <a:gd name="connsiteY690" fmla="*/ 793621 h 824791"/>
              <a:gd name="connsiteX691" fmla="*/ 1180145 w 1503079"/>
              <a:gd name="connsiteY691" fmla="*/ 788633 h 824791"/>
              <a:gd name="connsiteX692" fmla="*/ 1187626 w 1503079"/>
              <a:gd name="connsiteY692" fmla="*/ 789880 h 824791"/>
              <a:gd name="connsiteX693" fmla="*/ 1190120 w 1503079"/>
              <a:gd name="connsiteY693" fmla="*/ 793621 h 824791"/>
              <a:gd name="connsiteX694" fmla="*/ 1192613 w 1503079"/>
              <a:gd name="connsiteY694" fmla="*/ 788633 h 824791"/>
              <a:gd name="connsiteX695" fmla="*/ 1192613 w 1503079"/>
              <a:gd name="connsiteY695" fmla="*/ 787387 h 824791"/>
              <a:gd name="connsiteX696" fmla="*/ 1198848 w 1503079"/>
              <a:gd name="connsiteY696" fmla="*/ 787387 h 824791"/>
              <a:gd name="connsiteX697" fmla="*/ 1201341 w 1503079"/>
              <a:gd name="connsiteY697" fmla="*/ 787387 h 824791"/>
              <a:gd name="connsiteX698" fmla="*/ 1203835 w 1503079"/>
              <a:gd name="connsiteY698" fmla="*/ 788633 h 824791"/>
              <a:gd name="connsiteX699" fmla="*/ 1208823 w 1503079"/>
              <a:gd name="connsiteY699" fmla="*/ 784893 h 824791"/>
              <a:gd name="connsiteX700" fmla="*/ 1215057 w 1503079"/>
              <a:gd name="connsiteY700" fmla="*/ 783646 h 824791"/>
              <a:gd name="connsiteX701" fmla="*/ 1218797 w 1503079"/>
              <a:gd name="connsiteY701" fmla="*/ 783646 h 824791"/>
              <a:gd name="connsiteX702" fmla="*/ 1222538 w 1503079"/>
              <a:gd name="connsiteY702" fmla="*/ 781152 h 824791"/>
              <a:gd name="connsiteX703" fmla="*/ 1222538 w 1503079"/>
              <a:gd name="connsiteY703" fmla="*/ 782399 h 824791"/>
              <a:gd name="connsiteX704" fmla="*/ 1225032 w 1503079"/>
              <a:gd name="connsiteY704" fmla="*/ 779905 h 824791"/>
              <a:gd name="connsiteX705" fmla="*/ 1227525 w 1503079"/>
              <a:gd name="connsiteY705" fmla="*/ 781152 h 824791"/>
              <a:gd name="connsiteX706" fmla="*/ 1230019 w 1503079"/>
              <a:gd name="connsiteY706" fmla="*/ 779905 h 824791"/>
              <a:gd name="connsiteX707" fmla="*/ 1233760 w 1503079"/>
              <a:gd name="connsiteY707" fmla="*/ 774918 h 824791"/>
              <a:gd name="connsiteX708" fmla="*/ 1238747 w 1503079"/>
              <a:gd name="connsiteY708" fmla="*/ 774918 h 824791"/>
              <a:gd name="connsiteX709" fmla="*/ 1241241 w 1503079"/>
              <a:gd name="connsiteY709" fmla="*/ 776165 h 824791"/>
              <a:gd name="connsiteX710" fmla="*/ 1247475 w 1503079"/>
              <a:gd name="connsiteY710" fmla="*/ 773671 h 824791"/>
              <a:gd name="connsiteX711" fmla="*/ 1249969 w 1503079"/>
              <a:gd name="connsiteY711" fmla="*/ 776165 h 824791"/>
              <a:gd name="connsiteX712" fmla="*/ 1253709 w 1503079"/>
              <a:gd name="connsiteY712" fmla="*/ 774918 h 824791"/>
              <a:gd name="connsiteX713" fmla="*/ 1251215 w 1503079"/>
              <a:gd name="connsiteY713" fmla="*/ 767437 h 824791"/>
              <a:gd name="connsiteX714" fmla="*/ 1263061 w 1503079"/>
              <a:gd name="connsiteY714" fmla="*/ 768684 h 824791"/>
              <a:gd name="connsiteX715" fmla="*/ 1264307 w 1503079"/>
              <a:gd name="connsiteY715" fmla="*/ 764943 h 824791"/>
              <a:gd name="connsiteX716" fmla="*/ 1266801 w 1503079"/>
              <a:gd name="connsiteY716" fmla="*/ 764943 h 824791"/>
              <a:gd name="connsiteX717" fmla="*/ 1273035 w 1503079"/>
              <a:gd name="connsiteY717" fmla="*/ 763696 h 824791"/>
              <a:gd name="connsiteX718" fmla="*/ 1276776 w 1503079"/>
              <a:gd name="connsiteY718" fmla="*/ 764943 h 824791"/>
              <a:gd name="connsiteX719" fmla="*/ 1283010 w 1503079"/>
              <a:gd name="connsiteY719" fmla="*/ 761203 h 824791"/>
              <a:gd name="connsiteX720" fmla="*/ 1284257 w 1503079"/>
              <a:gd name="connsiteY720" fmla="*/ 757462 h 824791"/>
              <a:gd name="connsiteX721" fmla="*/ 1289244 w 1503079"/>
              <a:gd name="connsiteY721" fmla="*/ 754968 h 824791"/>
              <a:gd name="connsiteX722" fmla="*/ 1292985 w 1503079"/>
              <a:gd name="connsiteY722" fmla="*/ 758709 h 824791"/>
              <a:gd name="connsiteX723" fmla="*/ 1296726 w 1503079"/>
              <a:gd name="connsiteY723" fmla="*/ 758709 h 824791"/>
              <a:gd name="connsiteX724" fmla="*/ 1295479 w 1503079"/>
              <a:gd name="connsiteY724" fmla="*/ 752475 h 824791"/>
              <a:gd name="connsiteX725" fmla="*/ 1299219 w 1503079"/>
              <a:gd name="connsiteY725" fmla="*/ 751228 h 824791"/>
              <a:gd name="connsiteX726" fmla="*/ 1306700 w 1503079"/>
              <a:gd name="connsiteY726" fmla="*/ 752475 h 824791"/>
              <a:gd name="connsiteX727" fmla="*/ 1306700 w 1503079"/>
              <a:gd name="connsiteY727" fmla="*/ 747487 h 824791"/>
              <a:gd name="connsiteX728" fmla="*/ 1314182 w 1503079"/>
              <a:gd name="connsiteY728" fmla="*/ 743747 h 824791"/>
              <a:gd name="connsiteX729" fmla="*/ 1322909 w 1503079"/>
              <a:gd name="connsiteY729" fmla="*/ 744994 h 824791"/>
              <a:gd name="connsiteX730" fmla="*/ 1325403 w 1503079"/>
              <a:gd name="connsiteY730" fmla="*/ 747487 h 824791"/>
              <a:gd name="connsiteX731" fmla="*/ 1326650 w 1503079"/>
              <a:gd name="connsiteY731" fmla="*/ 744994 h 824791"/>
              <a:gd name="connsiteX732" fmla="*/ 1326650 w 1503079"/>
              <a:gd name="connsiteY732" fmla="*/ 743747 h 824791"/>
              <a:gd name="connsiteX733" fmla="*/ 1331637 w 1503079"/>
              <a:gd name="connsiteY733" fmla="*/ 743747 h 824791"/>
              <a:gd name="connsiteX734" fmla="*/ 1329144 w 1503079"/>
              <a:gd name="connsiteY734" fmla="*/ 738759 h 824791"/>
              <a:gd name="connsiteX735" fmla="*/ 1337872 w 1503079"/>
              <a:gd name="connsiteY735" fmla="*/ 736266 h 824791"/>
              <a:gd name="connsiteX736" fmla="*/ 1340365 w 1503079"/>
              <a:gd name="connsiteY736" fmla="*/ 740006 h 824791"/>
              <a:gd name="connsiteX737" fmla="*/ 1339119 w 1503079"/>
              <a:gd name="connsiteY737" fmla="*/ 733772 h 824791"/>
              <a:gd name="connsiteX738" fmla="*/ 1346600 w 1503079"/>
              <a:gd name="connsiteY738" fmla="*/ 727538 h 824791"/>
              <a:gd name="connsiteX739" fmla="*/ 1355328 w 1503079"/>
              <a:gd name="connsiteY739" fmla="*/ 730031 h 824791"/>
              <a:gd name="connsiteX740" fmla="*/ 1365302 w 1503079"/>
              <a:gd name="connsiteY740" fmla="*/ 726291 h 824791"/>
              <a:gd name="connsiteX741" fmla="*/ 1366549 w 1503079"/>
              <a:gd name="connsiteY741" fmla="*/ 730031 h 824791"/>
              <a:gd name="connsiteX742" fmla="*/ 1369043 w 1503079"/>
              <a:gd name="connsiteY742" fmla="*/ 720057 h 824791"/>
              <a:gd name="connsiteX743" fmla="*/ 1370290 w 1503079"/>
              <a:gd name="connsiteY743" fmla="*/ 722550 h 824791"/>
              <a:gd name="connsiteX744" fmla="*/ 1375277 w 1503079"/>
              <a:gd name="connsiteY744" fmla="*/ 721303 h 824791"/>
              <a:gd name="connsiteX745" fmla="*/ 1377771 w 1503079"/>
              <a:gd name="connsiteY745" fmla="*/ 725044 h 824791"/>
              <a:gd name="connsiteX746" fmla="*/ 1379018 w 1503079"/>
              <a:gd name="connsiteY746" fmla="*/ 716316 h 824791"/>
              <a:gd name="connsiteX747" fmla="*/ 1386499 w 1503079"/>
              <a:gd name="connsiteY747" fmla="*/ 711329 h 824791"/>
              <a:gd name="connsiteX748" fmla="*/ 1386499 w 1503079"/>
              <a:gd name="connsiteY748" fmla="*/ 707588 h 824791"/>
              <a:gd name="connsiteX749" fmla="*/ 1391486 w 1503079"/>
              <a:gd name="connsiteY749" fmla="*/ 703847 h 824791"/>
              <a:gd name="connsiteX750" fmla="*/ 1392733 w 1503079"/>
              <a:gd name="connsiteY750" fmla="*/ 706341 h 824791"/>
              <a:gd name="connsiteX751" fmla="*/ 1395227 w 1503079"/>
              <a:gd name="connsiteY751" fmla="*/ 698860 h 824791"/>
              <a:gd name="connsiteX752" fmla="*/ 1403955 w 1503079"/>
              <a:gd name="connsiteY752" fmla="*/ 693873 h 824791"/>
              <a:gd name="connsiteX753" fmla="*/ 1410189 w 1503079"/>
              <a:gd name="connsiteY753" fmla="*/ 695120 h 824791"/>
              <a:gd name="connsiteX754" fmla="*/ 1410189 w 1503079"/>
              <a:gd name="connsiteY754" fmla="*/ 688885 h 824791"/>
              <a:gd name="connsiteX755" fmla="*/ 1415176 w 1503079"/>
              <a:gd name="connsiteY755" fmla="*/ 686392 h 824791"/>
              <a:gd name="connsiteX756" fmla="*/ 1423904 w 1503079"/>
              <a:gd name="connsiteY756" fmla="*/ 681404 h 824791"/>
              <a:gd name="connsiteX757" fmla="*/ 1423904 w 1503079"/>
              <a:gd name="connsiteY757" fmla="*/ 675170 h 824791"/>
              <a:gd name="connsiteX758" fmla="*/ 1431386 w 1503079"/>
              <a:gd name="connsiteY758" fmla="*/ 666442 h 824791"/>
              <a:gd name="connsiteX759" fmla="*/ 1436373 w 1503079"/>
              <a:gd name="connsiteY759" fmla="*/ 663948 h 824791"/>
              <a:gd name="connsiteX760" fmla="*/ 1438867 w 1503079"/>
              <a:gd name="connsiteY760" fmla="*/ 660208 h 824791"/>
              <a:gd name="connsiteX761" fmla="*/ 1445101 w 1503079"/>
              <a:gd name="connsiteY761" fmla="*/ 660208 h 824791"/>
              <a:gd name="connsiteX762" fmla="*/ 1446348 w 1503079"/>
              <a:gd name="connsiteY762" fmla="*/ 657714 h 824791"/>
              <a:gd name="connsiteX763" fmla="*/ 1447595 w 1503079"/>
              <a:gd name="connsiteY763" fmla="*/ 660208 h 824791"/>
              <a:gd name="connsiteX764" fmla="*/ 1446348 w 1503079"/>
              <a:gd name="connsiteY764" fmla="*/ 653973 h 824791"/>
              <a:gd name="connsiteX765" fmla="*/ 1448841 w 1503079"/>
              <a:gd name="connsiteY765" fmla="*/ 652727 h 824791"/>
              <a:gd name="connsiteX766" fmla="*/ 1448841 w 1503079"/>
              <a:gd name="connsiteY766" fmla="*/ 648986 h 824791"/>
              <a:gd name="connsiteX767" fmla="*/ 1450088 w 1503079"/>
              <a:gd name="connsiteY767" fmla="*/ 643999 h 824791"/>
              <a:gd name="connsiteX768" fmla="*/ 1455076 w 1503079"/>
              <a:gd name="connsiteY768" fmla="*/ 645245 h 824791"/>
              <a:gd name="connsiteX769" fmla="*/ 1458816 w 1503079"/>
              <a:gd name="connsiteY769" fmla="*/ 642752 h 824791"/>
              <a:gd name="connsiteX770" fmla="*/ 1456323 w 1503079"/>
              <a:gd name="connsiteY770" fmla="*/ 628413 h 824791"/>
              <a:gd name="connsiteX771" fmla="*/ 1461310 w 1503079"/>
              <a:gd name="connsiteY771" fmla="*/ 623426 h 824791"/>
              <a:gd name="connsiteX772" fmla="*/ 1460063 w 1503079"/>
              <a:gd name="connsiteY772" fmla="*/ 617191 h 824791"/>
              <a:gd name="connsiteX773" fmla="*/ 1461310 w 1503079"/>
              <a:gd name="connsiteY773" fmla="*/ 614698 h 824791"/>
              <a:gd name="connsiteX774" fmla="*/ 1458816 w 1503079"/>
              <a:gd name="connsiteY774" fmla="*/ 613451 h 824791"/>
              <a:gd name="connsiteX775" fmla="*/ 1458816 w 1503079"/>
              <a:gd name="connsiteY775" fmla="*/ 608463 h 824791"/>
              <a:gd name="connsiteX776" fmla="*/ 1465051 w 1503079"/>
              <a:gd name="connsiteY776" fmla="*/ 602229 h 824791"/>
              <a:gd name="connsiteX777" fmla="*/ 1462557 w 1503079"/>
              <a:gd name="connsiteY777" fmla="*/ 595995 h 824791"/>
              <a:gd name="connsiteX778" fmla="*/ 1463804 w 1503079"/>
              <a:gd name="connsiteY778" fmla="*/ 594748 h 824791"/>
              <a:gd name="connsiteX779" fmla="*/ 1462557 w 1503079"/>
              <a:gd name="connsiteY779" fmla="*/ 593501 h 824791"/>
              <a:gd name="connsiteX780" fmla="*/ 1463804 w 1503079"/>
              <a:gd name="connsiteY780" fmla="*/ 591007 h 824791"/>
              <a:gd name="connsiteX781" fmla="*/ 1461310 w 1503079"/>
              <a:gd name="connsiteY781" fmla="*/ 581033 h 824791"/>
              <a:gd name="connsiteX782" fmla="*/ 1465051 w 1503079"/>
              <a:gd name="connsiteY782" fmla="*/ 574798 h 824791"/>
              <a:gd name="connsiteX783" fmla="*/ 1462557 w 1503079"/>
              <a:gd name="connsiteY783" fmla="*/ 568564 h 824791"/>
              <a:gd name="connsiteX784" fmla="*/ 1463804 w 1503079"/>
              <a:gd name="connsiteY784" fmla="*/ 563577 h 824791"/>
              <a:gd name="connsiteX785" fmla="*/ 1467544 w 1503079"/>
              <a:gd name="connsiteY785" fmla="*/ 561083 h 824791"/>
              <a:gd name="connsiteX786" fmla="*/ 1468791 w 1503079"/>
              <a:gd name="connsiteY786" fmla="*/ 551108 h 824791"/>
              <a:gd name="connsiteX787" fmla="*/ 1465051 w 1503079"/>
              <a:gd name="connsiteY787" fmla="*/ 546121 h 824791"/>
              <a:gd name="connsiteX788" fmla="*/ 1468791 w 1503079"/>
              <a:gd name="connsiteY788" fmla="*/ 534276 h 824791"/>
              <a:gd name="connsiteX789" fmla="*/ 1467544 w 1503079"/>
              <a:gd name="connsiteY789" fmla="*/ 529288 h 824791"/>
              <a:gd name="connsiteX790" fmla="*/ 1470038 w 1503079"/>
              <a:gd name="connsiteY790" fmla="*/ 524301 h 824791"/>
              <a:gd name="connsiteX791" fmla="*/ 1466297 w 1503079"/>
              <a:gd name="connsiteY791" fmla="*/ 521807 h 824791"/>
              <a:gd name="connsiteX792" fmla="*/ 1465051 w 1503079"/>
              <a:gd name="connsiteY792" fmla="*/ 519314 h 824791"/>
              <a:gd name="connsiteX793" fmla="*/ 1471285 w 1503079"/>
              <a:gd name="connsiteY793" fmla="*/ 515573 h 824791"/>
              <a:gd name="connsiteX794" fmla="*/ 1500586 w 1503079"/>
              <a:gd name="connsiteY794" fmla="*/ 504975 h 824791"/>
              <a:gd name="connsiteX795" fmla="*/ 394005 w 1503079"/>
              <a:gd name="connsiteY795" fmla="*/ 799855 h 824791"/>
              <a:gd name="connsiteX796" fmla="*/ 390265 w 1503079"/>
              <a:gd name="connsiteY796" fmla="*/ 796114 h 824791"/>
              <a:gd name="connsiteX797" fmla="*/ 394005 w 1503079"/>
              <a:gd name="connsiteY797" fmla="*/ 799855 h 824791"/>
              <a:gd name="connsiteX798" fmla="*/ 1483753 w 1503079"/>
              <a:gd name="connsiteY798" fmla="*/ 500611 h 824791"/>
              <a:gd name="connsiteX799" fmla="*/ 1482506 w 1503079"/>
              <a:gd name="connsiteY799" fmla="*/ 500611 h 824791"/>
              <a:gd name="connsiteX800" fmla="*/ 1482506 w 1503079"/>
              <a:gd name="connsiteY800" fmla="*/ 503104 h 824791"/>
              <a:gd name="connsiteX801" fmla="*/ 1480013 w 1503079"/>
              <a:gd name="connsiteY801" fmla="*/ 513079 h 824791"/>
              <a:gd name="connsiteX802" fmla="*/ 1480013 w 1503079"/>
              <a:gd name="connsiteY802" fmla="*/ 515573 h 824791"/>
              <a:gd name="connsiteX803" fmla="*/ 1478766 w 1503079"/>
              <a:gd name="connsiteY803" fmla="*/ 515573 h 824791"/>
              <a:gd name="connsiteX804" fmla="*/ 1480013 w 1503079"/>
              <a:gd name="connsiteY804" fmla="*/ 518067 h 824791"/>
              <a:gd name="connsiteX805" fmla="*/ 1478766 w 1503079"/>
              <a:gd name="connsiteY805" fmla="*/ 520560 h 824791"/>
              <a:gd name="connsiteX806" fmla="*/ 1478766 w 1503079"/>
              <a:gd name="connsiteY806" fmla="*/ 524301 h 824791"/>
              <a:gd name="connsiteX807" fmla="*/ 1477519 w 1503079"/>
              <a:gd name="connsiteY807" fmla="*/ 524301 h 824791"/>
              <a:gd name="connsiteX808" fmla="*/ 1477519 w 1503079"/>
              <a:gd name="connsiteY808" fmla="*/ 530535 h 824791"/>
              <a:gd name="connsiteX809" fmla="*/ 1476272 w 1503079"/>
              <a:gd name="connsiteY809" fmla="*/ 535523 h 824791"/>
              <a:gd name="connsiteX810" fmla="*/ 1476272 w 1503079"/>
              <a:gd name="connsiteY810" fmla="*/ 539263 h 824791"/>
              <a:gd name="connsiteX811" fmla="*/ 1475025 w 1503079"/>
              <a:gd name="connsiteY811" fmla="*/ 553602 h 824791"/>
              <a:gd name="connsiteX812" fmla="*/ 1473778 w 1503079"/>
              <a:gd name="connsiteY812" fmla="*/ 556096 h 824791"/>
              <a:gd name="connsiteX813" fmla="*/ 1472532 w 1503079"/>
              <a:gd name="connsiteY813" fmla="*/ 558589 h 824791"/>
              <a:gd name="connsiteX814" fmla="*/ 1473778 w 1503079"/>
              <a:gd name="connsiteY814" fmla="*/ 559836 h 824791"/>
              <a:gd name="connsiteX815" fmla="*/ 1475025 w 1503079"/>
              <a:gd name="connsiteY815" fmla="*/ 562330 h 824791"/>
              <a:gd name="connsiteX816" fmla="*/ 1476272 w 1503079"/>
              <a:gd name="connsiteY816" fmla="*/ 568564 h 824791"/>
              <a:gd name="connsiteX817" fmla="*/ 1473778 w 1503079"/>
              <a:gd name="connsiteY817" fmla="*/ 573552 h 824791"/>
              <a:gd name="connsiteX818" fmla="*/ 1473778 w 1503079"/>
              <a:gd name="connsiteY818" fmla="*/ 591631 h 824791"/>
              <a:gd name="connsiteX819" fmla="*/ 1468791 w 1503079"/>
              <a:gd name="connsiteY819" fmla="*/ 601606 h 824791"/>
              <a:gd name="connsiteX820" fmla="*/ 1471285 w 1503079"/>
              <a:gd name="connsiteY820" fmla="*/ 606593 h 824791"/>
              <a:gd name="connsiteX821" fmla="*/ 1466297 w 1503079"/>
              <a:gd name="connsiteY821" fmla="*/ 630907 h 824791"/>
              <a:gd name="connsiteX822" fmla="*/ 1456323 w 1503079"/>
              <a:gd name="connsiteY822" fmla="*/ 634647 h 824791"/>
              <a:gd name="connsiteX823" fmla="*/ 1458816 w 1503079"/>
              <a:gd name="connsiteY823" fmla="*/ 639635 h 824791"/>
              <a:gd name="connsiteX824" fmla="*/ 1452582 w 1503079"/>
              <a:gd name="connsiteY824" fmla="*/ 643375 h 824791"/>
              <a:gd name="connsiteX825" fmla="*/ 1451335 w 1503079"/>
              <a:gd name="connsiteY825" fmla="*/ 650856 h 824791"/>
              <a:gd name="connsiteX826" fmla="*/ 1442607 w 1503079"/>
              <a:gd name="connsiteY826" fmla="*/ 659584 h 824791"/>
              <a:gd name="connsiteX827" fmla="*/ 1440113 w 1503079"/>
              <a:gd name="connsiteY827" fmla="*/ 657091 h 824791"/>
              <a:gd name="connsiteX828" fmla="*/ 1437620 w 1503079"/>
              <a:gd name="connsiteY828" fmla="*/ 657091 h 824791"/>
              <a:gd name="connsiteX829" fmla="*/ 1432632 w 1503079"/>
              <a:gd name="connsiteY829" fmla="*/ 660831 h 824791"/>
              <a:gd name="connsiteX830" fmla="*/ 1427645 w 1503079"/>
              <a:gd name="connsiteY830" fmla="*/ 672676 h 824791"/>
              <a:gd name="connsiteX831" fmla="*/ 1422658 w 1503079"/>
              <a:gd name="connsiteY831" fmla="*/ 675170 h 824791"/>
              <a:gd name="connsiteX832" fmla="*/ 1423904 w 1503079"/>
              <a:gd name="connsiteY832" fmla="*/ 670183 h 824791"/>
              <a:gd name="connsiteX833" fmla="*/ 1420164 w 1503079"/>
              <a:gd name="connsiteY833" fmla="*/ 676417 h 824791"/>
              <a:gd name="connsiteX834" fmla="*/ 1410189 w 1503079"/>
              <a:gd name="connsiteY834" fmla="*/ 683898 h 824791"/>
              <a:gd name="connsiteX835" fmla="*/ 1408942 w 1503079"/>
              <a:gd name="connsiteY835" fmla="*/ 685145 h 824791"/>
              <a:gd name="connsiteX836" fmla="*/ 1403955 w 1503079"/>
              <a:gd name="connsiteY836" fmla="*/ 686392 h 824791"/>
              <a:gd name="connsiteX837" fmla="*/ 1403955 w 1503079"/>
              <a:gd name="connsiteY837" fmla="*/ 692626 h 824791"/>
              <a:gd name="connsiteX838" fmla="*/ 1392110 w 1503079"/>
              <a:gd name="connsiteY838" fmla="*/ 698860 h 824791"/>
              <a:gd name="connsiteX839" fmla="*/ 1385875 w 1503079"/>
              <a:gd name="connsiteY839" fmla="*/ 698860 h 824791"/>
              <a:gd name="connsiteX840" fmla="*/ 1384629 w 1503079"/>
              <a:gd name="connsiteY840" fmla="*/ 697613 h 824791"/>
              <a:gd name="connsiteX841" fmla="*/ 1382135 w 1503079"/>
              <a:gd name="connsiteY841" fmla="*/ 702601 h 824791"/>
              <a:gd name="connsiteX842" fmla="*/ 1378394 w 1503079"/>
              <a:gd name="connsiteY842" fmla="*/ 705094 h 824791"/>
              <a:gd name="connsiteX843" fmla="*/ 1366549 w 1503079"/>
              <a:gd name="connsiteY843" fmla="*/ 710082 h 824791"/>
              <a:gd name="connsiteX844" fmla="*/ 1361562 w 1503079"/>
              <a:gd name="connsiteY844" fmla="*/ 708835 h 824791"/>
              <a:gd name="connsiteX845" fmla="*/ 1351587 w 1503079"/>
              <a:gd name="connsiteY845" fmla="*/ 710082 h 824791"/>
              <a:gd name="connsiteX846" fmla="*/ 1349093 w 1503079"/>
              <a:gd name="connsiteY846" fmla="*/ 718810 h 824791"/>
              <a:gd name="connsiteX847" fmla="*/ 1347846 w 1503079"/>
              <a:gd name="connsiteY847" fmla="*/ 715069 h 824791"/>
              <a:gd name="connsiteX848" fmla="*/ 1345353 w 1503079"/>
              <a:gd name="connsiteY848" fmla="*/ 713822 h 824791"/>
              <a:gd name="connsiteX849" fmla="*/ 1346600 w 1503079"/>
              <a:gd name="connsiteY849" fmla="*/ 712575 h 824791"/>
              <a:gd name="connsiteX850" fmla="*/ 1340365 w 1503079"/>
              <a:gd name="connsiteY850" fmla="*/ 716316 h 824791"/>
              <a:gd name="connsiteX851" fmla="*/ 1340365 w 1503079"/>
              <a:gd name="connsiteY851" fmla="*/ 721303 h 824791"/>
              <a:gd name="connsiteX852" fmla="*/ 1322286 w 1503079"/>
              <a:gd name="connsiteY852" fmla="*/ 727538 h 824791"/>
              <a:gd name="connsiteX853" fmla="*/ 1313558 w 1503079"/>
              <a:gd name="connsiteY853" fmla="*/ 733772 h 824791"/>
              <a:gd name="connsiteX854" fmla="*/ 1308571 w 1503079"/>
              <a:gd name="connsiteY854" fmla="*/ 730031 h 824791"/>
              <a:gd name="connsiteX855" fmla="*/ 1307324 w 1503079"/>
              <a:gd name="connsiteY855" fmla="*/ 735019 h 824791"/>
              <a:gd name="connsiteX856" fmla="*/ 1303583 w 1503079"/>
              <a:gd name="connsiteY856" fmla="*/ 731278 h 824791"/>
              <a:gd name="connsiteX857" fmla="*/ 1297349 w 1503079"/>
              <a:gd name="connsiteY857" fmla="*/ 738759 h 824791"/>
              <a:gd name="connsiteX858" fmla="*/ 1289868 w 1503079"/>
              <a:gd name="connsiteY858" fmla="*/ 740006 h 824791"/>
              <a:gd name="connsiteX859" fmla="*/ 1286127 w 1503079"/>
              <a:gd name="connsiteY859" fmla="*/ 744994 h 824791"/>
              <a:gd name="connsiteX860" fmla="*/ 1279893 w 1503079"/>
              <a:gd name="connsiteY860" fmla="*/ 742500 h 824791"/>
              <a:gd name="connsiteX861" fmla="*/ 1264307 w 1503079"/>
              <a:gd name="connsiteY861" fmla="*/ 744994 h 824791"/>
              <a:gd name="connsiteX862" fmla="*/ 1265554 w 1503079"/>
              <a:gd name="connsiteY862" fmla="*/ 749981 h 824791"/>
              <a:gd name="connsiteX863" fmla="*/ 1258073 w 1503079"/>
              <a:gd name="connsiteY863" fmla="*/ 749981 h 824791"/>
              <a:gd name="connsiteX864" fmla="*/ 1259320 w 1503079"/>
              <a:gd name="connsiteY864" fmla="*/ 747487 h 824791"/>
              <a:gd name="connsiteX865" fmla="*/ 1256826 w 1503079"/>
              <a:gd name="connsiteY865" fmla="*/ 753722 h 824791"/>
              <a:gd name="connsiteX866" fmla="*/ 1249345 w 1503079"/>
              <a:gd name="connsiteY866" fmla="*/ 754968 h 824791"/>
              <a:gd name="connsiteX867" fmla="*/ 1245605 w 1503079"/>
              <a:gd name="connsiteY867" fmla="*/ 757462 h 824791"/>
              <a:gd name="connsiteX868" fmla="*/ 1244358 w 1503079"/>
              <a:gd name="connsiteY868" fmla="*/ 758709 h 824791"/>
              <a:gd name="connsiteX869" fmla="*/ 1232513 w 1503079"/>
              <a:gd name="connsiteY869" fmla="*/ 762450 h 824791"/>
              <a:gd name="connsiteX870" fmla="*/ 1232513 w 1503079"/>
              <a:gd name="connsiteY870" fmla="*/ 756215 h 824791"/>
              <a:gd name="connsiteX871" fmla="*/ 1220668 w 1503079"/>
              <a:gd name="connsiteY871" fmla="*/ 764943 h 824791"/>
              <a:gd name="connsiteX872" fmla="*/ 1216927 w 1503079"/>
              <a:gd name="connsiteY872" fmla="*/ 766190 h 824791"/>
              <a:gd name="connsiteX873" fmla="*/ 1214433 w 1503079"/>
              <a:gd name="connsiteY873" fmla="*/ 762450 h 824791"/>
              <a:gd name="connsiteX874" fmla="*/ 1208199 w 1503079"/>
              <a:gd name="connsiteY874" fmla="*/ 767437 h 824791"/>
              <a:gd name="connsiteX875" fmla="*/ 1193860 w 1503079"/>
              <a:gd name="connsiteY875" fmla="*/ 764943 h 824791"/>
              <a:gd name="connsiteX876" fmla="*/ 1188873 w 1503079"/>
              <a:gd name="connsiteY876" fmla="*/ 768684 h 824791"/>
              <a:gd name="connsiteX877" fmla="*/ 1182639 w 1503079"/>
              <a:gd name="connsiteY877" fmla="*/ 771177 h 824791"/>
              <a:gd name="connsiteX878" fmla="*/ 1180145 w 1503079"/>
              <a:gd name="connsiteY878" fmla="*/ 769931 h 824791"/>
              <a:gd name="connsiteX879" fmla="*/ 1178898 w 1503079"/>
              <a:gd name="connsiteY879" fmla="*/ 768684 h 824791"/>
              <a:gd name="connsiteX880" fmla="*/ 1176404 w 1503079"/>
              <a:gd name="connsiteY880" fmla="*/ 771177 h 824791"/>
              <a:gd name="connsiteX881" fmla="*/ 1171417 w 1503079"/>
              <a:gd name="connsiteY881" fmla="*/ 768684 h 824791"/>
              <a:gd name="connsiteX882" fmla="*/ 1168923 w 1503079"/>
              <a:gd name="connsiteY882" fmla="*/ 776165 h 824791"/>
              <a:gd name="connsiteX883" fmla="*/ 1163936 w 1503079"/>
              <a:gd name="connsiteY883" fmla="*/ 772424 h 824791"/>
              <a:gd name="connsiteX884" fmla="*/ 1161442 w 1503079"/>
              <a:gd name="connsiteY884" fmla="*/ 776165 h 824791"/>
              <a:gd name="connsiteX885" fmla="*/ 1156455 w 1503079"/>
              <a:gd name="connsiteY885" fmla="*/ 772424 h 824791"/>
              <a:gd name="connsiteX886" fmla="*/ 1153961 w 1503079"/>
              <a:gd name="connsiteY886" fmla="*/ 773671 h 824791"/>
              <a:gd name="connsiteX887" fmla="*/ 1151467 w 1503079"/>
              <a:gd name="connsiteY887" fmla="*/ 773671 h 824791"/>
              <a:gd name="connsiteX888" fmla="*/ 1146480 w 1503079"/>
              <a:gd name="connsiteY888" fmla="*/ 773671 h 824791"/>
              <a:gd name="connsiteX889" fmla="*/ 1142739 w 1503079"/>
              <a:gd name="connsiteY889" fmla="*/ 776165 h 824791"/>
              <a:gd name="connsiteX890" fmla="*/ 1138999 w 1503079"/>
              <a:gd name="connsiteY890" fmla="*/ 781152 h 824791"/>
              <a:gd name="connsiteX891" fmla="*/ 1136505 w 1503079"/>
              <a:gd name="connsiteY891" fmla="*/ 774918 h 824791"/>
              <a:gd name="connsiteX892" fmla="*/ 1134011 w 1503079"/>
              <a:gd name="connsiteY892" fmla="*/ 778659 h 824791"/>
              <a:gd name="connsiteX893" fmla="*/ 1130271 w 1503079"/>
              <a:gd name="connsiteY893" fmla="*/ 779905 h 824791"/>
              <a:gd name="connsiteX894" fmla="*/ 1126530 w 1503079"/>
              <a:gd name="connsiteY894" fmla="*/ 777412 h 824791"/>
              <a:gd name="connsiteX895" fmla="*/ 1116556 w 1503079"/>
              <a:gd name="connsiteY895" fmla="*/ 777412 h 824791"/>
              <a:gd name="connsiteX896" fmla="*/ 1111568 w 1503079"/>
              <a:gd name="connsiteY896" fmla="*/ 783646 h 824791"/>
              <a:gd name="connsiteX897" fmla="*/ 1105334 w 1503079"/>
              <a:gd name="connsiteY897" fmla="*/ 784893 h 824791"/>
              <a:gd name="connsiteX898" fmla="*/ 1105334 w 1503079"/>
              <a:gd name="connsiteY898" fmla="*/ 782399 h 824791"/>
              <a:gd name="connsiteX899" fmla="*/ 1095359 w 1503079"/>
              <a:gd name="connsiteY899" fmla="*/ 784893 h 824791"/>
              <a:gd name="connsiteX900" fmla="*/ 1091619 w 1503079"/>
              <a:gd name="connsiteY900" fmla="*/ 784893 h 824791"/>
              <a:gd name="connsiteX901" fmla="*/ 1087878 w 1503079"/>
              <a:gd name="connsiteY901" fmla="*/ 786140 h 824791"/>
              <a:gd name="connsiteX902" fmla="*/ 1080397 w 1503079"/>
              <a:gd name="connsiteY902" fmla="*/ 783646 h 824791"/>
              <a:gd name="connsiteX903" fmla="*/ 1079150 w 1503079"/>
              <a:gd name="connsiteY903" fmla="*/ 788633 h 824791"/>
              <a:gd name="connsiteX904" fmla="*/ 1076656 w 1503079"/>
              <a:gd name="connsiteY904" fmla="*/ 789880 h 824791"/>
              <a:gd name="connsiteX905" fmla="*/ 1074163 w 1503079"/>
              <a:gd name="connsiteY905" fmla="*/ 788633 h 824791"/>
              <a:gd name="connsiteX906" fmla="*/ 1069175 w 1503079"/>
              <a:gd name="connsiteY906" fmla="*/ 787387 h 824791"/>
              <a:gd name="connsiteX907" fmla="*/ 1066682 w 1503079"/>
              <a:gd name="connsiteY907" fmla="*/ 791127 h 824791"/>
              <a:gd name="connsiteX908" fmla="*/ 1060447 w 1503079"/>
              <a:gd name="connsiteY908" fmla="*/ 787387 h 824791"/>
              <a:gd name="connsiteX909" fmla="*/ 1059200 w 1503079"/>
              <a:gd name="connsiteY909" fmla="*/ 793621 h 824791"/>
              <a:gd name="connsiteX910" fmla="*/ 1054213 w 1503079"/>
              <a:gd name="connsiteY910" fmla="*/ 789880 h 824791"/>
              <a:gd name="connsiteX911" fmla="*/ 1050472 w 1503079"/>
              <a:gd name="connsiteY911" fmla="*/ 794868 h 824791"/>
              <a:gd name="connsiteX912" fmla="*/ 1042991 w 1503079"/>
              <a:gd name="connsiteY912" fmla="*/ 797361 h 824791"/>
              <a:gd name="connsiteX913" fmla="*/ 1046732 w 1503079"/>
              <a:gd name="connsiteY913" fmla="*/ 794868 h 824791"/>
              <a:gd name="connsiteX914" fmla="*/ 1046732 w 1503079"/>
              <a:gd name="connsiteY914" fmla="*/ 791127 h 824791"/>
              <a:gd name="connsiteX915" fmla="*/ 1041744 w 1503079"/>
              <a:gd name="connsiteY915" fmla="*/ 797361 h 824791"/>
              <a:gd name="connsiteX916" fmla="*/ 1038004 w 1503079"/>
              <a:gd name="connsiteY916" fmla="*/ 798608 h 824791"/>
              <a:gd name="connsiteX917" fmla="*/ 1031770 w 1503079"/>
              <a:gd name="connsiteY917" fmla="*/ 793621 h 824791"/>
              <a:gd name="connsiteX918" fmla="*/ 1023042 w 1503079"/>
              <a:gd name="connsiteY918" fmla="*/ 792374 h 824791"/>
              <a:gd name="connsiteX919" fmla="*/ 1024289 w 1503079"/>
              <a:gd name="connsiteY919" fmla="*/ 784893 h 824791"/>
              <a:gd name="connsiteX920" fmla="*/ 1014314 w 1503079"/>
              <a:gd name="connsiteY920" fmla="*/ 787387 h 824791"/>
              <a:gd name="connsiteX921" fmla="*/ 1013067 w 1503079"/>
              <a:gd name="connsiteY921" fmla="*/ 781152 h 824791"/>
              <a:gd name="connsiteX922" fmla="*/ 1009326 w 1503079"/>
              <a:gd name="connsiteY922" fmla="*/ 784893 h 824791"/>
              <a:gd name="connsiteX923" fmla="*/ 1003092 w 1503079"/>
              <a:gd name="connsiteY923" fmla="*/ 783646 h 824791"/>
              <a:gd name="connsiteX924" fmla="*/ 991247 w 1503079"/>
              <a:gd name="connsiteY924" fmla="*/ 776165 h 824791"/>
              <a:gd name="connsiteX925" fmla="*/ 988753 w 1503079"/>
              <a:gd name="connsiteY925" fmla="*/ 778659 h 824791"/>
              <a:gd name="connsiteX926" fmla="*/ 983766 w 1503079"/>
              <a:gd name="connsiteY926" fmla="*/ 776165 h 824791"/>
              <a:gd name="connsiteX927" fmla="*/ 977532 w 1503079"/>
              <a:gd name="connsiteY927" fmla="*/ 777412 h 824791"/>
              <a:gd name="connsiteX928" fmla="*/ 976285 w 1503079"/>
              <a:gd name="connsiteY928" fmla="*/ 776165 h 824791"/>
              <a:gd name="connsiteX929" fmla="*/ 973791 w 1503079"/>
              <a:gd name="connsiteY929" fmla="*/ 777412 h 824791"/>
              <a:gd name="connsiteX930" fmla="*/ 971297 w 1503079"/>
              <a:gd name="connsiteY930" fmla="*/ 773671 h 824791"/>
              <a:gd name="connsiteX931" fmla="*/ 965063 w 1503079"/>
              <a:gd name="connsiteY931" fmla="*/ 774918 h 824791"/>
              <a:gd name="connsiteX932" fmla="*/ 967557 w 1503079"/>
              <a:gd name="connsiteY932" fmla="*/ 769931 h 824791"/>
              <a:gd name="connsiteX933" fmla="*/ 963816 w 1503079"/>
              <a:gd name="connsiteY933" fmla="*/ 771177 h 824791"/>
              <a:gd name="connsiteX934" fmla="*/ 961322 w 1503079"/>
              <a:gd name="connsiteY934" fmla="*/ 771177 h 824791"/>
              <a:gd name="connsiteX935" fmla="*/ 951348 w 1503079"/>
              <a:gd name="connsiteY935" fmla="*/ 771177 h 824791"/>
              <a:gd name="connsiteX936" fmla="*/ 950101 w 1503079"/>
              <a:gd name="connsiteY936" fmla="*/ 767437 h 824791"/>
              <a:gd name="connsiteX937" fmla="*/ 943867 w 1503079"/>
              <a:gd name="connsiteY937" fmla="*/ 767437 h 824791"/>
              <a:gd name="connsiteX938" fmla="*/ 938879 w 1503079"/>
              <a:gd name="connsiteY938" fmla="*/ 767437 h 824791"/>
              <a:gd name="connsiteX939" fmla="*/ 937632 w 1503079"/>
              <a:gd name="connsiteY939" fmla="*/ 766190 h 824791"/>
              <a:gd name="connsiteX940" fmla="*/ 930151 w 1503079"/>
              <a:gd name="connsiteY940" fmla="*/ 766190 h 824791"/>
              <a:gd name="connsiteX941" fmla="*/ 927658 w 1503079"/>
              <a:gd name="connsiteY941" fmla="*/ 762450 h 824791"/>
              <a:gd name="connsiteX942" fmla="*/ 922670 w 1503079"/>
              <a:gd name="connsiteY942" fmla="*/ 761203 h 824791"/>
              <a:gd name="connsiteX943" fmla="*/ 925164 w 1503079"/>
              <a:gd name="connsiteY943" fmla="*/ 763696 h 824791"/>
              <a:gd name="connsiteX944" fmla="*/ 916436 w 1503079"/>
              <a:gd name="connsiteY944" fmla="*/ 762450 h 824791"/>
              <a:gd name="connsiteX945" fmla="*/ 917683 w 1503079"/>
              <a:gd name="connsiteY945" fmla="*/ 757462 h 824791"/>
              <a:gd name="connsiteX946" fmla="*/ 913942 w 1503079"/>
              <a:gd name="connsiteY946" fmla="*/ 761203 h 824791"/>
              <a:gd name="connsiteX947" fmla="*/ 912695 w 1503079"/>
              <a:gd name="connsiteY947" fmla="*/ 754968 h 824791"/>
              <a:gd name="connsiteX948" fmla="*/ 898357 w 1503079"/>
              <a:gd name="connsiteY948" fmla="*/ 754968 h 824791"/>
              <a:gd name="connsiteX949" fmla="*/ 897110 w 1503079"/>
              <a:gd name="connsiteY949" fmla="*/ 757462 h 824791"/>
              <a:gd name="connsiteX950" fmla="*/ 888382 w 1503079"/>
              <a:gd name="connsiteY950" fmla="*/ 752475 h 824791"/>
              <a:gd name="connsiteX951" fmla="*/ 883394 w 1503079"/>
              <a:gd name="connsiteY951" fmla="*/ 746240 h 824791"/>
              <a:gd name="connsiteX952" fmla="*/ 865315 w 1503079"/>
              <a:gd name="connsiteY952" fmla="*/ 746240 h 824791"/>
              <a:gd name="connsiteX953" fmla="*/ 867809 w 1503079"/>
              <a:gd name="connsiteY953" fmla="*/ 742500 h 824791"/>
              <a:gd name="connsiteX954" fmla="*/ 865315 w 1503079"/>
              <a:gd name="connsiteY954" fmla="*/ 740006 h 824791"/>
              <a:gd name="connsiteX955" fmla="*/ 856587 w 1503079"/>
              <a:gd name="connsiteY955" fmla="*/ 743747 h 824791"/>
              <a:gd name="connsiteX956" fmla="*/ 852846 w 1503079"/>
              <a:gd name="connsiteY956" fmla="*/ 738759 h 824791"/>
              <a:gd name="connsiteX957" fmla="*/ 850353 w 1503079"/>
              <a:gd name="connsiteY957" fmla="*/ 738759 h 824791"/>
              <a:gd name="connsiteX958" fmla="*/ 845365 w 1503079"/>
              <a:gd name="connsiteY958" fmla="*/ 741253 h 824791"/>
              <a:gd name="connsiteX959" fmla="*/ 832273 w 1503079"/>
              <a:gd name="connsiteY959" fmla="*/ 741253 h 824791"/>
              <a:gd name="connsiteX960" fmla="*/ 829780 w 1503079"/>
              <a:gd name="connsiteY960" fmla="*/ 737512 h 824791"/>
              <a:gd name="connsiteX961" fmla="*/ 823545 w 1503079"/>
              <a:gd name="connsiteY961" fmla="*/ 740006 h 824791"/>
              <a:gd name="connsiteX962" fmla="*/ 814817 w 1503079"/>
              <a:gd name="connsiteY962" fmla="*/ 736266 h 824791"/>
              <a:gd name="connsiteX963" fmla="*/ 813571 w 1503079"/>
              <a:gd name="connsiteY963" fmla="*/ 733772 h 824791"/>
              <a:gd name="connsiteX964" fmla="*/ 811077 w 1503079"/>
              <a:gd name="connsiteY964" fmla="*/ 733772 h 824791"/>
              <a:gd name="connsiteX965" fmla="*/ 809830 w 1503079"/>
              <a:gd name="connsiteY965" fmla="*/ 732525 h 824791"/>
              <a:gd name="connsiteX966" fmla="*/ 791751 w 1503079"/>
              <a:gd name="connsiteY966" fmla="*/ 732525 h 824791"/>
              <a:gd name="connsiteX967" fmla="*/ 790504 w 1503079"/>
              <a:gd name="connsiteY967" fmla="*/ 731278 h 824791"/>
              <a:gd name="connsiteX968" fmla="*/ 786763 w 1503079"/>
              <a:gd name="connsiteY968" fmla="*/ 730031 h 824791"/>
              <a:gd name="connsiteX969" fmla="*/ 780529 w 1503079"/>
              <a:gd name="connsiteY969" fmla="*/ 732525 h 824791"/>
              <a:gd name="connsiteX970" fmla="*/ 776788 w 1503079"/>
              <a:gd name="connsiteY970" fmla="*/ 730031 h 824791"/>
              <a:gd name="connsiteX971" fmla="*/ 774295 w 1503079"/>
              <a:gd name="connsiteY971" fmla="*/ 727538 h 824791"/>
              <a:gd name="connsiteX972" fmla="*/ 769307 w 1503079"/>
              <a:gd name="connsiteY972" fmla="*/ 726291 h 824791"/>
              <a:gd name="connsiteX973" fmla="*/ 760579 w 1503079"/>
              <a:gd name="connsiteY973" fmla="*/ 733772 h 824791"/>
              <a:gd name="connsiteX974" fmla="*/ 753098 w 1503079"/>
              <a:gd name="connsiteY974" fmla="*/ 728785 h 824791"/>
              <a:gd name="connsiteX975" fmla="*/ 748111 w 1503079"/>
              <a:gd name="connsiteY975" fmla="*/ 731278 h 824791"/>
              <a:gd name="connsiteX976" fmla="*/ 744370 w 1503079"/>
              <a:gd name="connsiteY976" fmla="*/ 728785 h 824791"/>
              <a:gd name="connsiteX977" fmla="*/ 740630 w 1503079"/>
              <a:gd name="connsiteY977" fmla="*/ 732525 h 824791"/>
              <a:gd name="connsiteX978" fmla="*/ 731902 w 1503079"/>
              <a:gd name="connsiteY978" fmla="*/ 732525 h 824791"/>
              <a:gd name="connsiteX979" fmla="*/ 731902 w 1503079"/>
              <a:gd name="connsiteY979" fmla="*/ 728785 h 824791"/>
              <a:gd name="connsiteX980" fmla="*/ 729408 w 1503079"/>
              <a:gd name="connsiteY980" fmla="*/ 731278 h 824791"/>
              <a:gd name="connsiteX981" fmla="*/ 721927 w 1503079"/>
              <a:gd name="connsiteY981" fmla="*/ 731278 h 824791"/>
              <a:gd name="connsiteX982" fmla="*/ 715693 w 1503079"/>
              <a:gd name="connsiteY982" fmla="*/ 735019 h 824791"/>
              <a:gd name="connsiteX983" fmla="*/ 713199 w 1503079"/>
              <a:gd name="connsiteY983" fmla="*/ 731278 h 824791"/>
              <a:gd name="connsiteX984" fmla="*/ 706965 w 1503079"/>
              <a:gd name="connsiteY984" fmla="*/ 732525 h 824791"/>
              <a:gd name="connsiteX985" fmla="*/ 704471 w 1503079"/>
              <a:gd name="connsiteY985" fmla="*/ 737512 h 824791"/>
              <a:gd name="connsiteX986" fmla="*/ 696990 w 1503079"/>
              <a:gd name="connsiteY986" fmla="*/ 737512 h 824791"/>
              <a:gd name="connsiteX987" fmla="*/ 695743 w 1503079"/>
              <a:gd name="connsiteY987" fmla="*/ 733772 h 824791"/>
              <a:gd name="connsiteX988" fmla="*/ 694496 w 1503079"/>
              <a:gd name="connsiteY988" fmla="*/ 738759 h 824791"/>
              <a:gd name="connsiteX989" fmla="*/ 676417 w 1503079"/>
              <a:gd name="connsiteY989" fmla="*/ 737512 h 824791"/>
              <a:gd name="connsiteX990" fmla="*/ 673923 w 1503079"/>
              <a:gd name="connsiteY990" fmla="*/ 741253 h 824791"/>
              <a:gd name="connsiteX991" fmla="*/ 663948 w 1503079"/>
              <a:gd name="connsiteY991" fmla="*/ 738759 h 824791"/>
              <a:gd name="connsiteX992" fmla="*/ 657714 w 1503079"/>
              <a:gd name="connsiteY992" fmla="*/ 743747 h 824791"/>
              <a:gd name="connsiteX993" fmla="*/ 655220 w 1503079"/>
              <a:gd name="connsiteY993" fmla="*/ 740006 h 824791"/>
              <a:gd name="connsiteX994" fmla="*/ 650233 w 1503079"/>
              <a:gd name="connsiteY994" fmla="*/ 744994 h 824791"/>
              <a:gd name="connsiteX995" fmla="*/ 642752 w 1503079"/>
              <a:gd name="connsiteY995" fmla="*/ 746240 h 824791"/>
              <a:gd name="connsiteX996" fmla="*/ 640258 w 1503079"/>
              <a:gd name="connsiteY996" fmla="*/ 748734 h 824791"/>
              <a:gd name="connsiteX997" fmla="*/ 634024 w 1503079"/>
              <a:gd name="connsiteY997" fmla="*/ 748734 h 824791"/>
              <a:gd name="connsiteX998" fmla="*/ 630283 w 1503079"/>
              <a:gd name="connsiteY998" fmla="*/ 748734 h 824791"/>
              <a:gd name="connsiteX999" fmla="*/ 625296 w 1503079"/>
              <a:gd name="connsiteY999" fmla="*/ 749981 h 824791"/>
              <a:gd name="connsiteX1000" fmla="*/ 620309 w 1503079"/>
              <a:gd name="connsiteY1000" fmla="*/ 756215 h 824791"/>
              <a:gd name="connsiteX1001" fmla="*/ 614074 w 1503079"/>
              <a:gd name="connsiteY1001" fmla="*/ 754968 h 824791"/>
              <a:gd name="connsiteX1002" fmla="*/ 602229 w 1503079"/>
              <a:gd name="connsiteY1002" fmla="*/ 759956 h 824791"/>
              <a:gd name="connsiteX1003" fmla="*/ 597242 w 1503079"/>
              <a:gd name="connsiteY1003" fmla="*/ 754968 h 824791"/>
              <a:gd name="connsiteX1004" fmla="*/ 593501 w 1503079"/>
              <a:gd name="connsiteY1004" fmla="*/ 759956 h 824791"/>
              <a:gd name="connsiteX1005" fmla="*/ 589761 w 1503079"/>
              <a:gd name="connsiteY1005" fmla="*/ 759956 h 824791"/>
              <a:gd name="connsiteX1006" fmla="*/ 588514 w 1503079"/>
              <a:gd name="connsiteY1006" fmla="*/ 761203 h 824791"/>
              <a:gd name="connsiteX1007" fmla="*/ 586020 w 1503079"/>
              <a:gd name="connsiteY1007" fmla="*/ 759956 h 824791"/>
              <a:gd name="connsiteX1008" fmla="*/ 584773 w 1503079"/>
              <a:gd name="connsiteY1008" fmla="*/ 761203 h 824791"/>
              <a:gd name="connsiteX1009" fmla="*/ 579786 w 1503079"/>
              <a:gd name="connsiteY1009" fmla="*/ 759956 h 824791"/>
              <a:gd name="connsiteX1010" fmla="*/ 579786 w 1503079"/>
              <a:gd name="connsiteY1010" fmla="*/ 761203 h 824791"/>
              <a:gd name="connsiteX1011" fmla="*/ 576045 w 1503079"/>
              <a:gd name="connsiteY1011" fmla="*/ 762450 h 824791"/>
              <a:gd name="connsiteX1012" fmla="*/ 574799 w 1503079"/>
              <a:gd name="connsiteY1012" fmla="*/ 759956 h 824791"/>
              <a:gd name="connsiteX1013" fmla="*/ 569811 w 1503079"/>
              <a:gd name="connsiteY1013" fmla="*/ 762450 h 824791"/>
              <a:gd name="connsiteX1014" fmla="*/ 571058 w 1503079"/>
              <a:gd name="connsiteY1014" fmla="*/ 758709 h 824791"/>
              <a:gd name="connsiteX1015" fmla="*/ 563577 w 1503079"/>
              <a:gd name="connsiteY1015" fmla="*/ 763696 h 824791"/>
              <a:gd name="connsiteX1016" fmla="*/ 557343 w 1503079"/>
              <a:gd name="connsiteY1016" fmla="*/ 761203 h 824791"/>
              <a:gd name="connsiteX1017" fmla="*/ 554849 w 1503079"/>
              <a:gd name="connsiteY1017" fmla="*/ 764943 h 824791"/>
              <a:gd name="connsiteX1018" fmla="*/ 539263 w 1503079"/>
              <a:gd name="connsiteY1018" fmla="*/ 764943 h 824791"/>
              <a:gd name="connsiteX1019" fmla="*/ 536770 w 1503079"/>
              <a:gd name="connsiteY1019" fmla="*/ 759956 h 824791"/>
              <a:gd name="connsiteX1020" fmla="*/ 534276 w 1503079"/>
              <a:gd name="connsiteY1020" fmla="*/ 764943 h 824791"/>
              <a:gd name="connsiteX1021" fmla="*/ 530535 w 1503079"/>
              <a:gd name="connsiteY1021" fmla="*/ 767437 h 824791"/>
              <a:gd name="connsiteX1022" fmla="*/ 528042 w 1503079"/>
              <a:gd name="connsiteY1022" fmla="*/ 762450 h 824791"/>
              <a:gd name="connsiteX1023" fmla="*/ 525548 w 1503079"/>
              <a:gd name="connsiteY1023" fmla="*/ 764943 h 824791"/>
              <a:gd name="connsiteX1024" fmla="*/ 521807 w 1503079"/>
              <a:gd name="connsiteY1024" fmla="*/ 763696 h 824791"/>
              <a:gd name="connsiteX1025" fmla="*/ 515573 w 1503079"/>
              <a:gd name="connsiteY1025" fmla="*/ 762450 h 824791"/>
              <a:gd name="connsiteX1026" fmla="*/ 510586 w 1503079"/>
              <a:gd name="connsiteY1026" fmla="*/ 767437 h 824791"/>
              <a:gd name="connsiteX1027" fmla="*/ 510586 w 1503079"/>
              <a:gd name="connsiteY1027" fmla="*/ 764943 h 824791"/>
              <a:gd name="connsiteX1028" fmla="*/ 506845 w 1503079"/>
              <a:gd name="connsiteY1028" fmla="*/ 768684 h 824791"/>
              <a:gd name="connsiteX1029" fmla="*/ 503105 w 1503079"/>
              <a:gd name="connsiteY1029" fmla="*/ 769931 h 824791"/>
              <a:gd name="connsiteX1030" fmla="*/ 499364 w 1503079"/>
              <a:gd name="connsiteY1030" fmla="*/ 771177 h 824791"/>
              <a:gd name="connsiteX1031" fmla="*/ 503105 w 1503079"/>
              <a:gd name="connsiteY1031" fmla="*/ 766190 h 824791"/>
              <a:gd name="connsiteX1032" fmla="*/ 503105 w 1503079"/>
              <a:gd name="connsiteY1032" fmla="*/ 763696 h 824791"/>
              <a:gd name="connsiteX1033" fmla="*/ 495623 w 1503079"/>
              <a:gd name="connsiteY1033" fmla="*/ 769931 h 824791"/>
              <a:gd name="connsiteX1034" fmla="*/ 496870 w 1503079"/>
              <a:gd name="connsiteY1034" fmla="*/ 766190 h 824791"/>
              <a:gd name="connsiteX1035" fmla="*/ 489389 w 1503079"/>
              <a:gd name="connsiteY1035" fmla="*/ 768684 h 824791"/>
              <a:gd name="connsiteX1036" fmla="*/ 485649 w 1503079"/>
              <a:gd name="connsiteY1036" fmla="*/ 773671 h 824791"/>
              <a:gd name="connsiteX1037" fmla="*/ 481908 w 1503079"/>
              <a:gd name="connsiteY1037" fmla="*/ 773671 h 824791"/>
              <a:gd name="connsiteX1038" fmla="*/ 480661 w 1503079"/>
              <a:gd name="connsiteY1038" fmla="*/ 771177 h 824791"/>
              <a:gd name="connsiteX1039" fmla="*/ 476921 w 1503079"/>
              <a:gd name="connsiteY1039" fmla="*/ 767437 h 824791"/>
              <a:gd name="connsiteX1040" fmla="*/ 468193 w 1503079"/>
              <a:gd name="connsiteY1040" fmla="*/ 774918 h 824791"/>
              <a:gd name="connsiteX1041" fmla="*/ 458218 w 1503079"/>
              <a:gd name="connsiteY1041" fmla="*/ 782399 h 824791"/>
              <a:gd name="connsiteX1042" fmla="*/ 453230 w 1503079"/>
              <a:gd name="connsiteY1042" fmla="*/ 782399 h 824791"/>
              <a:gd name="connsiteX1043" fmla="*/ 453230 w 1503079"/>
              <a:gd name="connsiteY1043" fmla="*/ 781152 h 824791"/>
              <a:gd name="connsiteX1044" fmla="*/ 449490 w 1503079"/>
              <a:gd name="connsiteY1044" fmla="*/ 779905 h 824791"/>
              <a:gd name="connsiteX1045" fmla="*/ 443256 w 1503079"/>
              <a:gd name="connsiteY1045" fmla="*/ 778659 h 824791"/>
              <a:gd name="connsiteX1046" fmla="*/ 438268 w 1503079"/>
              <a:gd name="connsiteY1046" fmla="*/ 777412 h 824791"/>
              <a:gd name="connsiteX1047" fmla="*/ 433281 w 1503079"/>
              <a:gd name="connsiteY1047" fmla="*/ 784893 h 824791"/>
              <a:gd name="connsiteX1048" fmla="*/ 432034 w 1503079"/>
              <a:gd name="connsiteY1048" fmla="*/ 781152 h 824791"/>
              <a:gd name="connsiteX1049" fmla="*/ 429540 w 1503079"/>
              <a:gd name="connsiteY1049" fmla="*/ 781152 h 824791"/>
              <a:gd name="connsiteX1050" fmla="*/ 432034 w 1503079"/>
              <a:gd name="connsiteY1050" fmla="*/ 779905 h 824791"/>
              <a:gd name="connsiteX1051" fmla="*/ 423306 w 1503079"/>
              <a:gd name="connsiteY1051" fmla="*/ 782399 h 824791"/>
              <a:gd name="connsiteX1052" fmla="*/ 415825 w 1503079"/>
              <a:gd name="connsiteY1052" fmla="*/ 789880 h 824791"/>
              <a:gd name="connsiteX1053" fmla="*/ 413331 w 1503079"/>
              <a:gd name="connsiteY1053" fmla="*/ 783646 h 824791"/>
              <a:gd name="connsiteX1054" fmla="*/ 409591 w 1503079"/>
              <a:gd name="connsiteY1054" fmla="*/ 784893 h 824791"/>
              <a:gd name="connsiteX1055" fmla="*/ 407097 w 1503079"/>
              <a:gd name="connsiteY1055" fmla="*/ 787387 h 824791"/>
              <a:gd name="connsiteX1056" fmla="*/ 398369 w 1503079"/>
              <a:gd name="connsiteY1056" fmla="*/ 789880 h 824791"/>
              <a:gd name="connsiteX1057" fmla="*/ 397122 w 1503079"/>
              <a:gd name="connsiteY1057" fmla="*/ 792374 h 824791"/>
              <a:gd name="connsiteX1058" fmla="*/ 393382 w 1503079"/>
              <a:gd name="connsiteY1058" fmla="*/ 793621 h 824791"/>
              <a:gd name="connsiteX1059" fmla="*/ 384654 w 1503079"/>
              <a:gd name="connsiteY1059" fmla="*/ 797361 h 824791"/>
              <a:gd name="connsiteX1060" fmla="*/ 382160 w 1503079"/>
              <a:gd name="connsiteY1060" fmla="*/ 794868 h 824791"/>
              <a:gd name="connsiteX1061" fmla="*/ 379666 w 1503079"/>
              <a:gd name="connsiteY1061" fmla="*/ 792374 h 824791"/>
              <a:gd name="connsiteX1062" fmla="*/ 374679 w 1503079"/>
              <a:gd name="connsiteY1062" fmla="*/ 797361 h 824791"/>
              <a:gd name="connsiteX1063" fmla="*/ 375926 w 1503079"/>
              <a:gd name="connsiteY1063" fmla="*/ 797361 h 824791"/>
              <a:gd name="connsiteX1064" fmla="*/ 369691 w 1503079"/>
              <a:gd name="connsiteY1064" fmla="*/ 801102 h 824791"/>
              <a:gd name="connsiteX1065" fmla="*/ 369691 w 1503079"/>
              <a:gd name="connsiteY1065" fmla="*/ 798608 h 824791"/>
              <a:gd name="connsiteX1066" fmla="*/ 364704 w 1503079"/>
              <a:gd name="connsiteY1066" fmla="*/ 794868 h 824791"/>
              <a:gd name="connsiteX1067" fmla="*/ 359717 w 1503079"/>
              <a:gd name="connsiteY1067" fmla="*/ 798608 h 824791"/>
              <a:gd name="connsiteX1068" fmla="*/ 354729 w 1503079"/>
              <a:gd name="connsiteY1068" fmla="*/ 797361 h 824791"/>
              <a:gd name="connsiteX1069" fmla="*/ 346001 w 1503079"/>
              <a:gd name="connsiteY1069" fmla="*/ 799855 h 824791"/>
              <a:gd name="connsiteX1070" fmla="*/ 344754 w 1503079"/>
              <a:gd name="connsiteY1070" fmla="*/ 798608 h 824791"/>
              <a:gd name="connsiteX1071" fmla="*/ 338520 w 1503079"/>
              <a:gd name="connsiteY1071" fmla="*/ 801102 h 824791"/>
              <a:gd name="connsiteX1072" fmla="*/ 325428 w 1503079"/>
              <a:gd name="connsiteY1072" fmla="*/ 796114 h 824791"/>
              <a:gd name="connsiteX1073" fmla="*/ 321688 w 1503079"/>
              <a:gd name="connsiteY1073" fmla="*/ 793621 h 824791"/>
              <a:gd name="connsiteX1074" fmla="*/ 319194 w 1503079"/>
              <a:gd name="connsiteY1074" fmla="*/ 787387 h 824791"/>
              <a:gd name="connsiteX1075" fmla="*/ 315453 w 1503079"/>
              <a:gd name="connsiteY1075" fmla="*/ 788633 h 824791"/>
              <a:gd name="connsiteX1076" fmla="*/ 311713 w 1503079"/>
              <a:gd name="connsiteY1076" fmla="*/ 783646 h 824791"/>
              <a:gd name="connsiteX1077" fmla="*/ 309219 w 1503079"/>
              <a:gd name="connsiteY1077" fmla="*/ 782399 h 824791"/>
              <a:gd name="connsiteX1078" fmla="*/ 304232 w 1503079"/>
              <a:gd name="connsiteY1078" fmla="*/ 783646 h 824791"/>
              <a:gd name="connsiteX1079" fmla="*/ 302985 w 1503079"/>
              <a:gd name="connsiteY1079" fmla="*/ 787387 h 824791"/>
              <a:gd name="connsiteX1080" fmla="*/ 288646 w 1503079"/>
              <a:gd name="connsiteY1080" fmla="*/ 781152 h 824791"/>
              <a:gd name="connsiteX1081" fmla="*/ 289893 w 1503079"/>
              <a:gd name="connsiteY1081" fmla="*/ 774918 h 824791"/>
              <a:gd name="connsiteX1082" fmla="*/ 283659 w 1503079"/>
              <a:gd name="connsiteY1082" fmla="*/ 779905 h 824791"/>
              <a:gd name="connsiteX1083" fmla="*/ 279918 w 1503079"/>
              <a:gd name="connsiteY1083" fmla="*/ 772424 h 824791"/>
              <a:gd name="connsiteX1084" fmla="*/ 268073 w 1503079"/>
              <a:gd name="connsiteY1084" fmla="*/ 772424 h 824791"/>
              <a:gd name="connsiteX1085" fmla="*/ 266826 w 1503079"/>
              <a:gd name="connsiteY1085" fmla="*/ 768684 h 824791"/>
              <a:gd name="connsiteX1086" fmla="*/ 260592 w 1503079"/>
              <a:gd name="connsiteY1086" fmla="*/ 762450 h 824791"/>
              <a:gd name="connsiteX1087" fmla="*/ 254358 w 1503079"/>
              <a:gd name="connsiteY1087" fmla="*/ 763696 h 824791"/>
              <a:gd name="connsiteX1088" fmla="*/ 250617 w 1503079"/>
              <a:gd name="connsiteY1088" fmla="*/ 758709 h 824791"/>
              <a:gd name="connsiteX1089" fmla="*/ 243136 w 1503079"/>
              <a:gd name="connsiteY1089" fmla="*/ 759956 h 824791"/>
              <a:gd name="connsiteX1090" fmla="*/ 240642 w 1503079"/>
              <a:gd name="connsiteY1090" fmla="*/ 756215 h 824791"/>
              <a:gd name="connsiteX1091" fmla="*/ 231914 w 1503079"/>
              <a:gd name="connsiteY1091" fmla="*/ 751228 h 824791"/>
              <a:gd name="connsiteX1092" fmla="*/ 224433 w 1503079"/>
              <a:gd name="connsiteY1092" fmla="*/ 747487 h 824791"/>
              <a:gd name="connsiteX1093" fmla="*/ 216952 w 1503079"/>
              <a:gd name="connsiteY1093" fmla="*/ 743747 h 824791"/>
              <a:gd name="connsiteX1094" fmla="*/ 211965 w 1503079"/>
              <a:gd name="connsiteY1094" fmla="*/ 738759 h 824791"/>
              <a:gd name="connsiteX1095" fmla="*/ 204484 w 1503079"/>
              <a:gd name="connsiteY1095" fmla="*/ 735019 h 824791"/>
              <a:gd name="connsiteX1096" fmla="*/ 199496 w 1503079"/>
              <a:gd name="connsiteY1096" fmla="*/ 736266 h 824791"/>
              <a:gd name="connsiteX1097" fmla="*/ 189521 w 1503079"/>
              <a:gd name="connsiteY1097" fmla="*/ 730031 h 824791"/>
              <a:gd name="connsiteX1098" fmla="*/ 185781 w 1503079"/>
              <a:gd name="connsiteY1098" fmla="*/ 723797 h 824791"/>
              <a:gd name="connsiteX1099" fmla="*/ 182040 w 1503079"/>
              <a:gd name="connsiteY1099" fmla="*/ 718810 h 824791"/>
              <a:gd name="connsiteX1100" fmla="*/ 177053 w 1503079"/>
              <a:gd name="connsiteY1100" fmla="*/ 718810 h 824791"/>
              <a:gd name="connsiteX1101" fmla="*/ 177053 w 1503079"/>
              <a:gd name="connsiteY1101" fmla="*/ 716316 h 824791"/>
              <a:gd name="connsiteX1102" fmla="*/ 174559 w 1503079"/>
              <a:gd name="connsiteY1102" fmla="*/ 715069 h 824791"/>
              <a:gd name="connsiteX1103" fmla="*/ 170819 w 1503079"/>
              <a:gd name="connsiteY1103" fmla="*/ 716316 h 824791"/>
              <a:gd name="connsiteX1104" fmla="*/ 168325 w 1503079"/>
              <a:gd name="connsiteY1104" fmla="*/ 715069 h 824791"/>
              <a:gd name="connsiteX1105" fmla="*/ 163338 w 1503079"/>
              <a:gd name="connsiteY1105" fmla="*/ 706341 h 824791"/>
              <a:gd name="connsiteX1106" fmla="*/ 154610 w 1503079"/>
              <a:gd name="connsiteY1106" fmla="*/ 702601 h 824791"/>
              <a:gd name="connsiteX1107" fmla="*/ 152116 w 1503079"/>
              <a:gd name="connsiteY1107" fmla="*/ 697613 h 824791"/>
              <a:gd name="connsiteX1108" fmla="*/ 148375 w 1503079"/>
              <a:gd name="connsiteY1108" fmla="*/ 693873 h 824791"/>
              <a:gd name="connsiteX1109" fmla="*/ 144635 w 1503079"/>
              <a:gd name="connsiteY1109" fmla="*/ 691379 h 824791"/>
              <a:gd name="connsiteX1110" fmla="*/ 143388 w 1503079"/>
              <a:gd name="connsiteY1110" fmla="*/ 687638 h 824791"/>
              <a:gd name="connsiteX1111" fmla="*/ 139647 w 1503079"/>
              <a:gd name="connsiteY1111" fmla="*/ 685145 h 824791"/>
              <a:gd name="connsiteX1112" fmla="*/ 137154 w 1503079"/>
              <a:gd name="connsiteY1112" fmla="*/ 683898 h 824791"/>
              <a:gd name="connsiteX1113" fmla="*/ 132166 w 1503079"/>
              <a:gd name="connsiteY1113" fmla="*/ 676417 h 824791"/>
              <a:gd name="connsiteX1114" fmla="*/ 128426 w 1503079"/>
              <a:gd name="connsiteY1114" fmla="*/ 678910 h 824791"/>
              <a:gd name="connsiteX1115" fmla="*/ 125932 w 1503079"/>
              <a:gd name="connsiteY1115" fmla="*/ 676417 h 824791"/>
              <a:gd name="connsiteX1116" fmla="*/ 123438 w 1503079"/>
              <a:gd name="connsiteY1116" fmla="*/ 676417 h 824791"/>
              <a:gd name="connsiteX1117" fmla="*/ 124685 w 1503079"/>
              <a:gd name="connsiteY1117" fmla="*/ 675170 h 824791"/>
              <a:gd name="connsiteX1118" fmla="*/ 119698 w 1503079"/>
              <a:gd name="connsiteY1118" fmla="*/ 672676 h 824791"/>
              <a:gd name="connsiteX1119" fmla="*/ 119698 w 1503079"/>
              <a:gd name="connsiteY1119" fmla="*/ 667689 h 824791"/>
              <a:gd name="connsiteX1120" fmla="*/ 115957 w 1503079"/>
              <a:gd name="connsiteY1120" fmla="*/ 667689 h 824791"/>
              <a:gd name="connsiteX1121" fmla="*/ 114710 w 1503079"/>
              <a:gd name="connsiteY1121" fmla="*/ 662701 h 824791"/>
              <a:gd name="connsiteX1122" fmla="*/ 99125 w 1503079"/>
              <a:gd name="connsiteY1122" fmla="*/ 653973 h 824791"/>
              <a:gd name="connsiteX1123" fmla="*/ 100372 w 1503079"/>
              <a:gd name="connsiteY1123" fmla="*/ 650233 h 824791"/>
              <a:gd name="connsiteX1124" fmla="*/ 91644 w 1503079"/>
              <a:gd name="connsiteY1124" fmla="*/ 646492 h 824791"/>
              <a:gd name="connsiteX1125" fmla="*/ 87903 w 1503079"/>
              <a:gd name="connsiteY1125" fmla="*/ 633400 h 824791"/>
              <a:gd name="connsiteX1126" fmla="*/ 79175 w 1503079"/>
              <a:gd name="connsiteY1126" fmla="*/ 633400 h 824791"/>
              <a:gd name="connsiteX1127" fmla="*/ 76681 w 1503079"/>
              <a:gd name="connsiteY1127" fmla="*/ 625919 h 824791"/>
              <a:gd name="connsiteX1128" fmla="*/ 69200 w 1503079"/>
              <a:gd name="connsiteY1128" fmla="*/ 610334 h 824791"/>
              <a:gd name="connsiteX1129" fmla="*/ 64213 w 1503079"/>
              <a:gd name="connsiteY1129" fmla="*/ 607840 h 824791"/>
              <a:gd name="connsiteX1130" fmla="*/ 60472 w 1503079"/>
              <a:gd name="connsiteY1130" fmla="*/ 593501 h 824791"/>
              <a:gd name="connsiteX1131" fmla="*/ 55485 w 1503079"/>
              <a:gd name="connsiteY1131" fmla="*/ 594748 h 824791"/>
              <a:gd name="connsiteX1132" fmla="*/ 52991 w 1503079"/>
              <a:gd name="connsiteY1132" fmla="*/ 592254 h 824791"/>
              <a:gd name="connsiteX1133" fmla="*/ 51744 w 1503079"/>
              <a:gd name="connsiteY1133" fmla="*/ 588514 h 824791"/>
              <a:gd name="connsiteX1134" fmla="*/ 51744 w 1503079"/>
              <a:gd name="connsiteY1134" fmla="*/ 586020 h 824791"/>
              <a:gd name="connsiteX1135" fmla="*/ 48004 w 1503079"/>
              <a:gd name="connsiteY1135" fmla="*/ 576045 h 824791"/>
              <a:gd name="connsiteX1136" fmla="*/ 50497 w 1503079"/>
              <a:gd name="connsiteY1136" fmla="*/ 571058 h 824791"/>
              <a:gd name="connsiteX1137" fmla="*/ 46757 w 1503079"/>
              <a:gd name="connsiteY1137" fmla="*/ 564824 h 824791"/>
              <a:gd name="connsiteX1138" fmla="*/ 50497 w 1503079"/>
              <a:gd name="connsiteY1138" fmla="*/ 556096 h 824791"/>
              <a:gd name="connsiteX1139" fmla="*/ 48004 w 1503079"/>
              <a:gd name="connsiteY1139" fmla="*/ 525548 h 824791"/>
              <a:gd name="connsiteX1140" fmla="*/ 52991 w 1503079"/>
              <a:gd name="connsiteY1140" fmla="*/ 524301 h 824791"/>
              <a:gd name="connsiteX1141" fmla="*/ 46757 w 1503079"/>
              <a:gd name="connsiteY1141" fmla="*/ 520560 h 824791"/>
              <a:gd name="connsiteX1142" fmla="*/ 16832 w 1503079"/>
              <a:gd name="connsiteY1142" fmla="*/ 513703 h 824791"/>
              <a:gd name="connsiteX1143" fmla="*/ 18079 w 1503079"/>
              <a:gd name="connsiteY1143" fmla="*/ 509962 h 824791"/>
              <a:gd name="connsiteX1144" fmla="*/ 20573 w 1503079"/>
              <a:gd name="connsiteY1144" fmla="*/ 508715 h 824791"/>
              <a:gd name="connsiteX1145" fmla="*/ 21820 w 1503079"/>
              <a:gd name="connsiteY1145" fmla="*/ 501234 h 824791"/>
              <a:gd name="connsiteX1146" fmla="*/ 18079 w 1503079"/>
              <a:gd name="connsiteY1146" fmla="*/ 495000 h 824791"/>
              <a:gd name="connsiteX1147" fmla="*/ 21820 w 1503079"/>
              <a:gd name="connsiteY1147" fmla="*/ 479414 h 824791"/>
              <a:gd name="connsiteX1148" fmla="*/ 20573 w 1503079"/>
              <a:gd name="connsiteY1148" fmla="*/ 479414 h 824791"/>
              <a:gd name="connsiteX1149" fmla="*/ 20573 w 1503079"/>
              <a:gd name="connsiteY1149" fmla="*/ 473180 h 824791"/>
              <a:gd name="connsiteX1150" fmla="*/ 21820 w 1503079"/>
              <a:gd name="connsiteY1150" fmla="*/ 468193 h 824791"/>
              <a:gd name="connsiteX1151" fmla="*/ 19326 w 1503079"/>
              <a:gd name="connsiteY1151" fmla="*/ 463205 h 824791"/>
              <a:gd name="connsiteX1152" fmla="*/ 18079 w 1503079"/>
              <a:gd name="connsiteY1152" fmla="*/ 460712 h 824791"/>
              <a:gd name="connsiteX1153" fmla="*/ 16832 w 1503079"/>
              <a:gd name="connsiteY1153" fmla="*/ 459465 h 824791"/>
              <a:gd name="connsiteX1154" fmla="*/ 16832 w 1503079"/>
              <a:gd name="connsiteY1154" fmla="*/ 437645 h 824791"/>
              <a:gd name="connsiteX1155" fmla="*/ 16832 w 1503079"/>
              <a:gd name="connsiteY1155" fmla="*/ 428917 h 824791"/>
              <a:gd name="connsiteX1156" fmla="*/ 14339 w 1503079"/>
              <a:gd name="connsiteY1156" fmla="*/ 423929 h 824791"/>
              <a:gd name="connsiteX1157" fmla="*/ 16832 w 1503079"/>
              <a:gd name="connsiteY1157" fmla="*/ 417695 h 824791"/>
              <a:gd name="connsiteX1158" fmla="*/ 15586 w 1503079"/>
              <a:gd name="connsiteY1158" fmla="*/ 413955 h 824791"/>
              <a:gd name="connsiteX1159" fmla="*/ 14339 w 1503079"/>
              <a:gd name="connsiteY1159" fmla="*/ 413955 h 824791"/>
              <a:gd name="connsiteX1160" fmla="*/ 16832 w 1503079"/>
              <a:gd name="connsiteY1160" fmla="*/ 410214 h 824791"/>
              <a:gd name="connsiteX1161" fmla="*/ 15586 w 1503079"/>
              <a:gd name="connsiteY1161" fmla="*/ 405227 h 824791"/>
              <a:gd name="connsiteX1162" fmla="*/ 20573 w 1503079"/>
              <a:gd name="connsiteY1162" fmla="*/ 393382 h 824791"/>
              <a:gd name="connsiteX1163" fmla="*/ 18079 w 1503079"/>
              <a:gd name="connsiteY1163" fmla="*/ 377796 h 824791"/>
              <a:gd name="connsiteX1164" fmla="*/ 20573 w 1503079"/>
              <a:gd name="connsiteY1164" fmla="*/ 374055 h 824791"/>
              <a:gd name="connsiteX1165" fmla="*/ 26807 w 1503079"/>
              <a:gd name="connsiteY1165" fmla="*/ 375302 h 824791"/>
              <a:gd name="connsiteX1166" fmla="*/ 30548 w 1503079"/>
              <a:gd name="connsiteY1166" fmla="*/ 372809 h 824791"/>
              <a:gd name="connsiteX1167" fmla="*/ 26807 w 1503079"/>
              <a:gd name="connsiteY1167" fmla="*/ 365327 h 824791"/>
              <a:gd name="connsiteX1168" fmla="*/ 26807 w 1503079"/>
              <a:gd name="connsiteY1168" fmla="*/ 356599 h 824791"/>
              <a:gd name="connsiteX1169" fmla="*/ 30548 w 1503079"/>
              <a:gd name="connsiteY1169" fmla="*/ 351612 h 824791"/>
              <a:gd name="connsiteX1170" fmla="*/ 36782 w 1503079"/>
              <a:gd name="connsiteY1170" fmla="*/ 356599 h 824791"/>
              <a:gd name="connsiteX1171" fmla="*/ 38029 w 1503079"/>
              <a:gd name="connsiteY1171" fmla="*/ 352859 h 824791"/>
              <a:gd name="connsiteX1172" fmla="*/ 41770 w 1503079"/>
              <a:gd name="connsiteY1172" fmla="*/ 352859 h 824791"/>
              <a:gd name="connsiteX1173" fmla="*/ 41770 w 1503079"/>
              <a:gd name="connsiteY1173" fmla="*/ 345378 h 824791"/>
              <a:gd name="connsiteX1174" fmla="*/ 48004 w 1503079"/>
              <a:gd name="connsiteY1174" fmla="*/ 341637 h 824791"/>
              <a:gd name="connsiteX1175" fmla="*/ 48004 w 1503079"/>
              <a:gd name="connsiteY1175" fmla="*/ 336650 h 824791"/>
              <a:gd name="connsiteX1176" fmla="*/ 54238 w 1503079"/>
              <a:gd name="connsiteY1176" fmla="*/ 332909 h 824791"/>
              <a:gd name="connsiteX1177" fmla="*/ 57979 w 1503079"/>
              <a:gd name="connsiteY1177" fmla="*/ 327922 h 824791"/>
              <a:gd name="connsiteX1178" fmla="*/ 59225 w 1503079"/>
              <a:gd name="connsiteY1178" fmla="*/ 324181 h 824791"/>
              <a:gd name="connsiteX1179" fmla="*/ 59225 w 1503079"/>
              <a:gd name="connsiteY1179" fmla="*/ 316700 h 824791"/>
              <a:gd name="connsiteX1180" fmla="*/ 60472 w 1503079"/>
              <a:gd name="connsiteY1180" fmla="*/ 311713 h 824791"/>
              <a:gd name="connsiteX1181" fmla="*/ 60472 w 1503079"/>
              <a:gd name="connsiteY1181" fmla="*/ 307972 h 824791"/>
              <a:gd name="connsiteX1182" fmla="*/ 65460 w 1503079"/>
              <a:gd name="connsiteY1182" fmla="*/ 306725 h 824791"/>
              <a:gd name="connsiteX1183" fmla="*/ 64213 w 1503079"/>
              <a:gd name="connsiteY1183" fmla="*/ 302985 h 824791"/>
              <a:gd name="connsiteX1184" fmla="*/ 66707 w 1503079"/>
              <a:gd name="connsiteY1184" fmla="*/ 301738 h 824791"/>
              <a:gd name="connsiteX1185" fmla="*/ 65460 w 1503079"/>
              <a:gd name="connsiteY1185" fmla="*/ 300491 h 824791"/>
              <a:gd name="connsiteX1186" fmla="*/ 70447 w 1503079"/>
              <a:gd name="connsiteY1186" fmla="*/ 288646 h 824791"/>
              <a:gd name="connsiteX1187" fmla="*/ 83539 w 1503079"/>
              <a:gd name="connsiteY1187" fmla="*/ 283659 h 824791"/>
              <a:gd name="connsiteX1188" fmla="*/ 81045 w 1503079"/>
              <a:gd name="connsiteY1188" fmla="*/ 279918 h 824791"/>
              <a:gd name="connsiteX1189" fmla="*/ 89773 w 1503079"/>
              <a:gd name="connsiteY1189" fmla="*/ 274931 h 824791"/>
              <a:gd name="connsiteX1190" fmla="*/ 91020 w 1503079"/>
              <a:gd name="connsiteY1190" fmla="*/ 272437 h 824791"/>
              <a:gd name="connsiteX1191" fmla="*/ 87280 w 1503079"/>
              <a:gd name="connsiteY1191" fmla="*/ 271190 h 824791"/>
              <a:gd name="connsiteX1192" fmla="*/ 92267 w 1503079"/>
              <a:gd name="connsiteY1192" fmla="*/ 266203 h 824791"/>
              <a:gd name="connsiteX1193" fmla="*/ 93514 w 1503079"/>
              <a:gd name="connsiteY1193" fmla="*/ 257475 h 824791"/>
              <a:gd name="connsiteX1194" fmla="*/ 102242 w 1503079"/>
              <a:gd name="connsiteY1194" fmla="*/ 254981 h 824791"/>
              <a:gd name="connsiteX1195" fmla="*/ 100995 w 1503079"/>
              <a:gd name="connsiteY1195" fmla="*/ 252487 h 824791"/>
              <a:gd name="connsiteX1196" fmla="*/ 103489 w 1503079"/>
              <a:gd name="connsiteY1196" fmla="*/ 251241 h 824791"/>
              <a:gd name="connsiteX1197" fmla="*/ 102242 w 1503079"/>
              <a:gd name="connsiteY1197" fmla="*/ 249994 h 824791"/>
              <a:gd name="connsiteX1198" fmla="*/ 103489 w 1503079"/>
              <a:gd name="connsiteY1198" fmla="*/ 248747 h 824791"/>
              <a:gd name="connsiteX1199" fmla="*/ 103489 w 1503079"/>
              <a:gd name="connsiteY1199" fmla="*/ 243759 h 824791"/>
              <a:gd name="connsiteX1200" fmla="*/ 104736 w 1503079"/>
              <a:gd name="connsiteY1200" fmla="*/ 237525 h 824791"/>
              <a:gd name="connsiteX1201" fmla="*/ 114710 w 1503079"/>
              <a:gd name="connsiteY1201" fmla="*/ 232538 h 824791"/>
              <a:gd name="connsiteX1202" fmla="*/ 114710 w 1503079"/>
              <a:gd name="connsiteY1202" fmla="*/ 223810 h 824791"/>
              <a:gd name="connsiteX1203" fmla="*/ 118451 w 1503079"/>
              <a:gd name="connsiteY1203" fmla="*/ 221316 h 824791"/>
              <a:gd name="connsiteX1204" fmla="*/ 119698 w 1503079"/>
              <a:gd name="connsiteY1204" fmla="*/ 215082 h 824791"/>
              <a:gd name="connsiteX1205" fmla="*/ 122191 w 1503079"/>
              <a:gd name="connsiteY1205" fmla="*/ 210094 h 824791"/>
              <a:gd name="connsiteX1206" fmla="*/ 130919 w 1503079"/>
              <a:gd name="connsiteY1206" fmla="*/ 207601 h 824791"/>
              <a:gd name="connsiteX1207" fmla="*/ 135907 w 1503079"/>
              <a:gd name="connsiteY1207" fmla="*/ 203860 h 824791"/>
              <a:gd name="connsiteX1208" fmla="*/ 133413 w 1503079"/>
              <a:gd name="connsiteY1208" fmla="*/ 201366 h 824791"/>
              <a:gd name="connsiteX1209" fmla="*/ 135907 w 1503079"/>
              <a:gd name="connsiteY1209" fmla="*/ 196379 h 824791"/>
              <a:gd name="connsiteX1210" fmla="*/ 139647 w 1503079"/>
              <a:gd name="connsiteY1210" fmla="*/ 196379 h 824791"/>
              <a:gd name="connsiteX1211" fmla="*/ 143388 w 1503079"/>
              <a:gd name="connsiteY1211" fmla="*/ 190145 h 824791"/>
              <a:gd name="connsiteX1212" fmla="*/ 150869 w 1503079"/>
              <a:gd name="connsiteY1212" fmla="*/ 187651 h 824791"/>
              <a:gd name="connsiteX1213" fmla="*/ 149622 w 1503079"/>
              <a:gd name="connsiteY1213" fmla="*/ 183911 h 824791"/>
              <a:gd name="connsiteX1214" fmla="*/ 155856 w 1503079"/>
              <a:gd name="connsiteY1214" fmla="*/ 177676 h 824791"/>
              <a:gd name="connsiteX1215" fmla="*/ 160844 w 1503079"/>
              <a:gd name="connsiteY1215" fmla="*/ 177676 h 824791"/>
              <a:gd name="connsiteX1216" fmla="*/ 162091 w 1503079"/>
              <a:gd name="connsiteY1216" fmla="*/ 173936 h 824791"/>
              <a:gd name="connsiteX1217" fmla="*/ 164584 w 1503079"/>
              <a:gd name="connsiteY1217" fmla="*/ 171442 h 824791"/>
              <a:gd name="connsiteX1218" fmla="*/ 165831 w 1503079"/>
              <a:gd name="connsiteY1218" fmla="*/ 168948 h 824791"/>
              <a:gd name="connsiteX1219" fmla="*/ 169572 w 1503079"/>
              <a:gd name="connsiteY1219" fmla="*/ 168948 h 824791"/>
              <a:gd name="connsiteX1220" fmla="*/ 170819 w 1503079"/>
              <a:gd name="connsiteY1220" fmla="*/ 165208 h 824791"/>
              <a:gd name="connsiteX1221" fmla="*/ 175806 w 1503079"/>
              <a:gd name="connsiteY1221" fmla="*/ 161467 h 824791"/>
              <a:gd name="connsiteX1222" fmla="*/ 184534 w 1503079"/>
              <a:gd name="connsiteY1222" fmla="*/ 158974 h 824791"/>
              <a:gd name="connsiteX1223" fmla="*/ 185781 w 1503079"/>
              <a:gd name="connsiteY1223" fmla="*/ 155233 h 824791"/>
              <a:gd name="connsiteX1224" fmla="*/ 188275 w 1503079"/>
              <a:gd name="connsiteY1224" fmla="*/ 152739 h 824791"/>
              <a:gd name="connsiteX1225" fmla="*/ 201367 w 1503079"/>
              <a:gd name="connsiteY1225" fmla="*/ 148999 h 824791"/>
              <a:gd name="connsiteX1226" fmla="*/ 203860 w 1503079"/>
              <a:gd name="connsiteY1226" fmla="*/ 139024 h 824791"/>
              <a:gd name="connsiteX1227" fmla="*/ 213835 w 1503079"/>
              <a:gd name="connsiteY1227" fmla="*/ 135283 h 824791"/>
              <a:gd name="connsiteX1228" fmla="*/ 221316 w 1503079"/>
              <a:gd name="connsiteY1228" fmla="*/ 129049 h 824791"/>
              <a:gd name="connsiteX1229" fmla="*/ 226304 w 1503079"/>
              <a:gd name="connsiteY1229" fmla="*/ 130296 h 824791"/>
              <a:gd name="connsiteX1230" fmla="*/ 228797 w 1503079"/>
              <a:gd name="connsiteY1230" fmla="*/ 129049 h 824791"/>
              <a:gd name="connsiteX1231" fmla="*/ 232538 w 1503079"/>
              <a:gd name="connsiteY1231" fmla="*/ 125309 h 824791"/>
              <a:gd name="connsiteX1232" fmla="*/ 240019 w 1503079"/>
              <a:gd name="connsiteY1232" fmla="*/ 121568 h 824791"/>
              <a:gd name="connsiteX1233" fmla="*/ 251864 w 1503079"/>
              <a:gd name="connsiteY1233" fmla="*/ 117827 h 824791"/>
              <a:gd name="connsiteX1234" fmla="*/ 250617 w 1503079"/>
              <a:gd name="connsiteY1234" fmla="*/ 115334 h 824791"/>
              <a:gd name="connsiteX1235" fmla="*/ 256851 w 1503079"/>
              <a:gd name="connsiteY1235" fmla="*/ 112840 h 824791"/>
              <a:gd name="connsiteX1236" fmla="*/ 258098 w 1503079"/>
              <a:gd name="connsiteY1236" fmla="*/ 111593 h 824791"/>
              <a:gd name="connsiteX1237" fmla="*/ 260592 w 1503079"/>
              <a:gd name="connsiteY1237" fmla="*/ 111593 h 824791"/>
              <a:gd name="connsiteX1238" fmla="*/ 261839 w 1503079"/>
              <a:gd name="connsiteY1238" fmla="*/ 109099 h 824791"/>
              <a:gd name="connsiteX1239" fmla="*/ 263086 w 1503079"/>
              <a:gd name="connsiteY1239" fmla="*/ 110346 h 824791"/>
              <a:gd name="connsiteX1240" fmla="*/ 266826 w 1503079"/>
              <a:gd name="connsiteY1240" fmla="*/ 110346 h 824791"/>
              <a:gd name="connsiteX1241" fmla="*/ 264333 w 1503079"/>
              <a:gd name="connsiteY1241" fmla="*/ 105359 h 824791"/>
              <a:gd name="connsiteX1242" fmla="*/ 274307 w 1503079"/>
              <a:gd name="connsiteY1242" fmla="*/ 104112 h 824791"/>
              <a:gd name="connsiteX1243" fmla="*/ 275554 w 1503079"/>
              <a:gd name="connsiteY1243" fmla="*/ 102865 h 824791"/>
              <a:gd name="connsiteX1244" fmla="*/ 281788 w 1503079"/>
              <a:gd name="connsiteY1244" fmla="*/ 101618 h 824791"/>
              <a:gd name="connsiteX1245" fmla="*/ 288023 w 1503079"/>
              <a:gd name="connsiteY1245" fmla="*/ 104112 h 824791"/>
              <a:gd name="connsiteX1246" fmla="*/ 289270 w 1503079"/>
              <a:gd name="connsiteY1246" fmla="*/ 100372 h 824791"/>
              <a:gd name="connsiteX1247" fmla="*/ 291763 w 1503079"/>
              <a:gd name="connsiteY1247" fmla="*/ 101618 h 824791"/>
              <a:gd name="connsiteX1248" fmla="*/ 294257 w 1503079"/>
              <a:gd name="connsiteY1248" fmla="*/ 96631 h 824791"/>
              <a:gd name="connsiteX1249" fmla="*/ 300491 w 1503079"/>
              <a:gd name="connsiteY1249" fmla="*/ 92890 h 824791"/>
              <a:gd name="connsiteX1250" fmla="*/ 304232 w 1503079"/>
              <a:gd name="connsiteY1250" fmla="*/ 91644 h 824791"/>
              <a:gd name="connsiteX1251" fmla="*/ 310466 w 1503079"/>
              <a:gd name="connsiteY1251" fmla="*/ 92890 h 824791"/>
              <a:gd name="connsiteX1252" fmla="*/ 312960 w 1503079"/>
              <a:gd name="connsiteY1252" fmla="*/ 89150 h 824791"/>
              <a:gd name="connsiteX1253" fmla="*/ 315453 w 1503079"/>
              <a:gd name="connsiteY1253" fmla="*/ 89150 h 824791"/>
              <a:gd name="connsiteX1254" fmla="*/ 324181 w 1503079"/>
              <a:gd name="connsiteY1254" fmla="*/ 89150 h 824791"/>
              <a:gd name="connsiteX1255" fmla="*/ 324181 w 1503079"/>
              <a:gd name="connsiteY1255" fmla="*/ 84162 h 824791"/>
              <a:gd name="connsiteX1256" fmla="*/ 339767 w 1503079"/>
              <a:gd name="connsiteY1256" fmla="*/ 86656 h 824791"/>
              <a:gd name="connsiteX1257" fmla="*/ 342261 w 1503079"/>
              <a:gd name="connsiteY1257" fmla="*/ 80422 h 824791"/>
              <a:gd name="connsiteX1258" fmla="*/ 346001 w 1503079"/>
              <a:gd name="connsiteY1258" fmla="*/ 81669 h 824791"/>
              <a:gd name="connsiteX1259" fmla="*/ 348495 w 1503079"/>
              <a:gd name="connsiteY1259" fmla="*/ 81669 h 824791"/>
              <a:gd name="connsiteX1260" fmla="*/ 348495 w 1503079"/>
              <a:gd name="connsiteY1260" fmla="*/ 76681 h 824791"/>
              <a:gd name="connsiteX1261" fmla="*/ 360340 w 1503079"/>
              <a:gd name="connsiteY1261" fmla="*/ 76681 h 824791"/>
              <a:gd name="connsiteX1262" fmla="*/ 366574 w 1503079"/>
              <a:gd name="connsiteY1262" fmla="*/ 77928 h 824791"/>
              <a:gd name="connsiteX1263" fmla="*/ 370315 w 1503079"/>
              <a:gd name="connsiteY1263" fmla="*/ 79175 h 824791"/>
              <a:gd name="connsiteX1264" fmla="*/ 371562 w 1503079"/>
              <a:gd name="connsiteY1264" fmla="*/ 74188 h 824791"/>
              <a:gd name="connsiteX1265" fmla="*/ 377796 w 1503079"/>
              <a:gd name="connsiteY1265" fmla="*/ 70447 h 824791"/>
              <a:gd name="connsiteX1266" fmla="*/ 385277 w 1503079"/>
              <a:gd name="connsiteY1266" fmla="*/ 72941 h 824791"/>
              <a:gd name="connsiteX1267" fmla="*/ 389018 w 1503079"/>
              <a:gd name="connsiteY1267" fmla="*/ 70447 h 824791"/>
              <a:gd name="connsiteX1268" fmla="*/ 394005 w 1503079"/>
              <a:gd name="connsiteY1268" fmla="*/ 64213 h 824791"/>
              <a:gd name="connsiteX1269" fmla="*/ 392758 w 1503079"/>
              <a:gd name="connsiteY1269" fmla="*/ 67953 h 824791"/>
              <a:gd name="connsiteX1270" fmla="*/ 394005 w 1503079"/>
              <a:gd name="connsiteY1270" fmla="*/ 65460 h 824791"/>
              <a:gd name="connsiteX1271" fmla="*/ 396499 w 1503079"/>
              <a:gd name="connsiteY1271" fmla="*/ 64213 h 824791"/>
              <a:gd name="connsiteX1272" fmla="*/ 401486 w 1503079"/>
              <a:gd name="connsiteY1272" fmla="*/ 66707 h 824791"/>
              <a:gd name="connsiteX1273" fmla="*/ 417072 w 1503079"/>
              <a:gd name="connsiteY1273" fmla="*/ 61719 h 824791"/>
              <a:gd name="connsiteX1274" fmla="*/ 418319 w 1503079"/>
              <a:gd name="connsiteY1274" fmla="*/ 59225 h 824791"/>
              <a:gd name="connsiteX1275" fmla="*/ 425800 w 1503079"/>
              <a:gd name="connsiteY1275" fmla="*/ 62966 h 824791"/>
              <a:gd name="connsiteX1276" fmla="*/ 424553 w 1503079"/>
              <a:gd name="connsiteY1276" fmla="*/ 57979 h 824791"/>
              <a:gd name="connsiteX1277" fmla="*/ 432034 w 1503079"/>
              <a:gd name="connsiteY1277" fmla="*/ 56732 h 824791"/>
              <a:gd name="connsiteX1278" fmla="*/ 434528 w 1503079"/>
              <a:gd name="connsiteY1278" fmla="*/ 57979 h 824791"/>
              <a:gd name="connsiteX1279" fmla="*/ 435775 w 1503079"/>
              <a:gd name="connsiteY1279" fmla="*/ 59225 h 824791"/>
              <a:gd name="connsiteX1280" fmla="*/ 438268 w 1503079"/>
              <a:gd name="connsiteY1280" fmla="*/ 57979 h 824791"/>
              <a:gd name="connsiteX1281" fmla="*/ 439515 w 1503079"/>
              <a:gd name="connsiteY1281" fmla="*/ 59225 h 824791"/>
              <a:gd name="connsiteX1282" fmla="*/ 444503 w 1503079"/>
              <a:gd name="connsiteY1282" fmla="*/ 56732 h 824791"/>
              <a:gd name="connsiteX1283" fmla="*/ 448243 w 1503079"/>
              <a:gd name="connsiteY1283" fmla="*/ 52991 h 824791"/>
              <a:gd name="connsiteX1284" fmla="*/ 450737 w 1503079"/>
              <a:gd name="connsiteY1284" fmla="*/ 50497 h 824791"/>
              <a:gd name="connsiteX1285" fmla="*/ 471310 w 1503079"/>
              <a:gd name="connsiteY1285" fmla="*/ 51744 h 824791"/>
              <a:gd name="connsiteX1286" fmla="*/ 473804 w 1503079"/>
              <a:gd name="connsiteY1286" fmla="*/ 45510 h 824791"/>
              <a:gd name="connsiteX1287" fmla="*/ 475050 w 1503079"/>
              <a:gd name="connsiteY1287" fmla="*/ 49251 h 824791"/>
              <a:gd name="connsiteX1288" fmla="*/ 485025 w 1503079"/>
              <a:gd name="connsiteY1288" fmla="*/ 36782 h 824791"/>
              <a:gd name="connsiteX1289" fmla="*/ 490013 w 1503079"/>
              <a:gd name="connsiteY1289" fmla="*/ 35535 h 824791"/>
              <a:gd name="connsiteX1290" fmla="*/ 497494 w 1503079"/>
              <a:gd name="connsiteY1290" fmla="*/ 31795 h 824791"/>
              <a:gd name="connsiteX1291" fmla="*/ 502481 w 1503079"/>
              <a:gd name="connsiteY1291" fmla="*/ 35535 h 824791"/>
              <a:gd name="connsiteX1292" fmla="*/ 507469 w 1503079"/>
              <a:gd name="connsiteY1292" fmla="*/ 35535 h 824791"/>
              <a:gd name="connsiteX1293" fmla="*/ 508715 w 1503079"/>
              <a:gd name="connsiteY1293" fmla="*/ 30548 h 824791"/>
              <a:gd name="connsiteX1294" fmla="*/ 512456 w 1503079"/>
              <a:gd name="connsiteY1294" fmla="*/ 33042 h 824791"/>
              <a:gd name="connsiteX1295" fmla="*/ 518690 w 1503079"/>
              <a:gd name="connsiteY1295" fmla="*/ 30548 h 824791"/>
              <a:gd name="connsiteX1296" fmla="*/ 521184 w 1503079"/>
              <a:gd name="connsiteY1296" fmla="*/ 25560 h 824791"/>
              <a:gd name="connsiteX1297" fmla="*/ 536146 w 1503079"/>
              <a:gd name="connsiteY1297" fmla="*/ 23690 h 824791"/>
              <a:gd name="connsiteX1298" fmla="*/ 541134 w 1503079"/>
              <a:gd name="connsiteY1298" fmla="*/ 29924 h 824791"/>
              <a:gd name="connsiteX1299" fmla="*/ 546121 w 1503079"/>
              <a:gd name="connsiteY1299" fmla="*/ 24937 h 824791"/>
              <a:gd name="connsiteX1300" fmla="*/ 553602 w 1503079"/>
              <a:gd name="connsiteY1300" fmla="*/ 27431 h 824791"/>
              <a:gd name="connsiteX1301" fmla="*/ 558589 w 1503079"/>
              <a:gd name="connsiteY1301" fmla="*/ 27431 h 824791"/>
              <a:gd name="connsiteX1302" fmla="*/ 559836 w 1503079"/>
              <a:gd name="connsiteY1302" fmla="*/ 21196 h 824791"/>
              <a:gd name="connsiteX1303" fmla="*/ 571681 w 1503079"/>
              <a:gd name="connsiteY1303" fmla="*/ 23690 h 824791"/>
              <a:gd name="connsiteX1304" fmla="*/ 583527 w 1503079"/>
              <a:gd name="connsiteY1304" fmla="*/ 21196 h 824791"/>
              <a:gd name="connsiteX1305" fmla="*/ 586020 w 1503079"/>
              <a:gd name="connsiteY1305" fmla="*/ 24937 h 824791"/>
              <a:gd name="connsiteX1306" fmla="*/ 597865 w 1503079"/>
              <a:gd name="connsiteY1306" fmla="*/ 26184 h 824791"/>
              <a:gd name="connsiteX1307" fmla="*/ 597865 w 1503079"/>
              <a:gd name="connsiteY1307" fmla="*/ 23690 h 824791"/>
              <a:gd name="connsiteX1308" fmla="*/ 599112 w 1503079"/>
              <a:gd name="connsiteY1308" fmla="*/ 21196 h 824791"/>
              <a:gd name="connsiteX1309" fmla="*/ 606593 w 1503079"/>
              <a:gd name="connsiteY1309" fmla="*/ 19950 h 824791"/>
              <a:gd name="connsiteX1310" fmla="*/ 614074 w 1503079"/>
              <a:gd name="connsiteY1310" fmla="*/ 24937 h 824791"/>
              <a:gd name="connsiteX1311" fmla="*/ 619062 w 1503079"/>
              <a:gd name="connsiteY1311" fmla="*/ 18703 h 824791"/>
              <a:gd name="connsiteX1312" fmla="*/ 634647 w 1503079"/>
              <a:gd name="connsiteY1312" fmla="*/ 23690 h 824791"/>
              <a:gd name="connsiteX1313" fmla="*/ 634647 w 1503079"/>
              <a:gd name="connsiteY1313" fmla="*/ 27431 h 824791"/>
              <a:gd name="connsiteX1314" fmla="*/ 639635 w 1503079"/>
              <a:gd name="connsiteY1314" fmla="*/ 26184 h 824791"/>
              <a:gd name="connsiteX1315" fmla="*/ 644622 w 1503079"/>
              <a:gd name="connsiteY1315" fmla="*/ 26184 h 824791"/>
              <a:gd name="connsiteX1316" fmla="*/ 645869 w 1503079"/>
              <a:gd name="connsiteY1316" fmla="*/ 23690 h 824791"/>
              <a:gd name="connsiteX1317" fmla="*/ 661455 w 1503079"/>
              <a:gd name="connsiteY1317" fmla="*/ 28678 h 824791"/>
              <a:gd name="connsiteX1318" fmla="*/ 660208 w 1503079"/>
              <a:gd name="connsiteY1318" fmla="*/ 26184 h 824791"/>
              <a:gd name="connsiteX1319" fmla="*/ 667689 w 1503079"/>
              <a:gd name="connsiteY1319" fmla="*/ 29924 h 824791"/>
              <a:gd name="connsiteX1320" fmla="*/ 668936 w 1503079"/>
              <a:gd name="connsiteY1320" fmla="*/ 26184 h 824791"/>
              <a:gd name="connsiteX1321" fmla="*/ 673923 w 1503079"/>
              <a:gd name="connsiteY1321" fmla="*/ 26184 h 824791"/>
              <a:gd name="connsiteX1322" fmla="*/ 675170 w 1503079"/>
              <a:gd name="connsiteY1322" fmla="*/ 24937 h 824791"/>
              <a:gd name="connsiteX1323" fmla="*/ 677664 w 1503079"/>
              <a:gd name="connsiteY1323" fmla="*/ 26184 h 824791"/>
              <a:gd name="connsiteX1324" fmla="*/ 678911 w 1503079"/>
              <a:gd name="connsiteY1324" fmla="*/ 24937 h 824791"/>
              <a:gd name="connsiteX1325" fmla="*/ 690756 w 1503079"/>
              <a:gd name="connsiteY1325" fmla="*/ 29924 h 824791"/>
              <a:gd name="connsiteX1326" fmla="*/ 699484 w 1503079"/>
              <a:gd name="connsiteY1326" fmla="*/ 27431 h 824791"/>
              <a:gd name="connsiteX1327" fmla="*/ 700731 w 1503079"/>
              <a:gd name="connsiteY1327" fmla="*/ 28678 h 824791"/>
              <a:gd name="connsiteX1328" fmla="*/ 706965 w 1503079"/>
              <a:gd name="connsiteY1328" fmla="*/ 28678 h 824791"/>
              <a:gd name="connsiteX1329" fmla="*/ 710705 w 1503079"/>
              <a:gd name="connsiteY1329" fmla="*/ 31171 h 824791"/>
              <a:gd name="connsiteX1330" fmla="*/ 718186 w 1503079"/>
              <a:gd name="connsiteY1330" fmla="*/ 27431 h 824791"/>
              <a:gd name="connsiteX1331" fmla="*/ 725668 w 1503079"/>
              <a:gd name="connsiteY1331" fmla="*/ 27431 h 824791"/>
              <a:gd name="connsiteX1332" fmla="*/ 726914 w 1503079"/>
              <a:gd name="connsiteY1332" fmla="*/ 31171 h 824791"/>
              <a:gd name="connsiteX1333" fmla="*/ 740006 w 1503079"/>
              <a:gd name="connsiteY1333" fmla="*/ 32418 h 824791"/>
              <a:gd name="connsiteX1334" fmla="*/ 740006 w 1503079"/>
              <a:gd name="connsiteY1334" fmla="*/ 34912 h 824791"/>
              <a:gd name="connsiteX1335" fmla="*/ 746241 w 1503079"/>
              <a:gd name="connsiteY1335" fmla="*/ 31171 h 824791"/>
              <a:gd name="connsiteX1336" fmla="*/ 754969 w 1503079"/>
              <a:gd name="connsiteY1336" fmla="*/ 37406 h 824791"/>
              <a:gd name="connsiteX1337" fmla="*/ 770554 w 1503079"/>
              <a:gd name="connsiteY1337" fmla="*/ 41146 h 824791"/>
              <a:gd name="connsiteX1338" fmla="*/ 771801 w 1503079"/>
              <a:gd name="connsiteY1338" fmla="*/ 46133 h 824791"/>
              <a:gd name="connsiteX1339" fmla="*/ 776788 w 1503079"/>
              <a:gd name="connsiteY1339" fmla="*/ 43640 h 824791"/>
              <a:gd name="connsiteX1340" fmla="*/ 779282 w 1503079"/>
              <a:gd name="connsiteY1340" fmla="*/ 44887 h 824791"/>
              <a:gd name="connsiteX1341" fmla="*/ 781776 w 1503079"/>
              <a:gd name="connsiteY1341" fmla="*/ 48627 h 824791"/>
              <a:gd name="connsiteX1342" fmla="*/ 789257 w 1503079"/>
              <a:gd name="connsiteY1342" fmla="*/ 47380 h 824791"/>
              <a:gd name="connsiteX1343" fmla="*/ 791751 w 1503079"/>
              <a:gd name="connsiteY1343" fmla="*/ 46133 h 824791"/>
              <a:gd name="connsiteX1344" fmla="*/ 794244 w 1503079"/>
              <a:gd name="connsiteY1344" fmla="*/ 46133 h 824791"/>
              <a:gd name="connsiteX1345" fmla="*/ 795491 w 1503079"/>
              <a:gd name="connsiteY1345" fmla="*/ 49874 h 824791"/>
              <a:gd name="connsiteX1346" fmla="*/ 804219 w 1503079"/>
              <a:gd name="connsiteY1346" fmla="*/ 54861 h 824791"/>
              <a:gd name="connsiteX1347" fmla="*/ 806713 w 1503079"/>
              <a:gd name="connsiteY1347" fmla="*/ 52368 h 824791"/>
              <a:gd name="connsiteX1348" fmla="*/ 812947 w 1503079"/>
              <a:gd name="connsiteY1348" fmla="*/ 53615 h 824791"/>
              <a:gd name="connsiteX1349" fmla="*/ 811700 w 1503079"/>
              <a:gd name="connsiteY1349" fmla="*/ 56108 h 824791"/>
              <a:gd name="connsiteX1350" fmla="*/ 817935 w 1503079"/>
              <a:gd name="connsiteY1350" fmla="*/ 58602 h 824791"/>
              <a:gd name="connsiteX1351" fmla="*/ 825416 w 1503079"/>
              <a:gd name="connsiteY1351" fmla="*/ 57355 h 824791"/>
              <a:gd name="connsiteX1352" fmla="*/ 831650 w 1503079"/>
              <a:gd name="connsiteY1352" fmla="*/ 62343 h 824791"/>
              <a:gd name="connsiteX1353" fmla="*/ 839131 w 1503079"/>
              <a:gd name="connsiteY1353" fmla="*/ 62343 h 824791"/>
              <a:gd name="connsiteX1354" fmla="*/ 840378 w 1503079"/>
              <a:gd name="connsiteY1354" fmla="*/ 67330 h 824791"/>
              <a:gd name="connsiteX1355" fmla="*/ 842872 w 1503079"/>
              <a:gd name="connsiteY1355" fmla="*/ 69824 h 824791"/>
              <a:gd name="connsiteX1356" fmla="*/ 847859 w 1503079"/>
              <a:gd name="connsiteY1356" fmla="*/ 68577 h 824791"/>
              <a:gd name="connsiteX1357" fmla="*/ 851600 w 1503079"/>
              <a:gd name="connsiteY1357" fmla="*/ 72317 h 824791"/>
              <a:gd name="connsiteX1358" fmla="*/ 856587 w 1503079"/>
              <a:gd name="connsiteY1358" fmla="*/ 71071 h 824791"/>
              <a:gd name="connsiteX1359" fmla="*/ 859081 w 1503079"/>
              <a:gd name="connsiteY1359" fmla="*/ 74811 h 824791"/>
              <a:gd name="connsiteX1360" fmla="*/ 872173 w 1503079"/>
              <a:gd name="connsiteY1360" fmla="*/ 74811 h 824791"/>
              <a:gd name="connsiteX1361" fmla="*/ 880901 w 1503079"/>
              <a:gd name="connsiteY1361" fmla="*/ 83539 h 824791"/>
              <a:gd name="connsiteX1362" fmla="*/ 885888 w 1503079"/>
              <a:gd name="connsiteY1362" fmla="*/ 81045 h 824791"/>
              <a:gd name="connsiteX1363" fmla="*/ 893369 w 1503079"/>
              <a:gd name="connsiteY1363" fmla="*/ 86033 h 824791"/>
              <a:gd name="connsiteX1364" fmla="*/ 900850 w 1503079"/>
              <a:gd name="connsiteY1364" fmla="*/ 88526 h 824791"/>
              <a:gd name="connsiteX1365" fmla="*/ 908331 w 1503079"/>
              <a:gd name="connsiteY1365" fmla="*/ 88526 h 824791"/>
              <a:gd name="connsiteX1366" fmla="*/ 914566 w 1503079"/>
              <a:gd name="connsiteY1366" fmla="*/ 83539 h 824791"/>
              <a:gd name="connsiteX1367" fmla="*/ 915812 w 1503079"/>
              <a:gd name="connsiteY1367" fmla="*/ 88526 h 824791"/>
              <a:gd name="connsiteX1368" fmla="*/ 922047 w 1503079"/>
              <a:gd name="connsiteY1368" fmla="*/ 89773 h 824791"/>
              <a:gd name="connsiteX1369" fmla="*/ 929528 w 1503079"/>
              <a:gd name="connsiteY1369" fmla="*/ 93514 h 824791"/>
              <a:gd name="connsiteX1370" fmla="*/ 930775 w 1503079"/>
              <a:gd name="connsiteY1370" fmla="*/ 98501 h 824791"/>
              <a:gd name="connsiteX1371" fmla="*/ 948854 w 1503079"/>
              <a:gd name="connsiteY1371" fmla="*/ 99748 h 824791"/>
              <a:gd name="connsiteX1372" fmla="*/ 955088 w 1503079"/>
              <a:gd name="connsiteY1372" fmla="*/ 96008 h 824791"/>
              <a:gd name="connsiteX1373" fmla="*/ 960076 w 1503079"/>
              <a:gd name="connsiteY1373" fmla="*/ 104735 h 824791"/>
              <a:gd name="connsiteX1374" fmla="*/ 968804 w 1503079"/>
              <a:gd name="connsiteY1374" fmla="*/ 105982 h 824791"/>
              <a:gd name="connsiteX1375" fmla="*/ 971297 w 1503079"/>
              <a:gd name="connsiteY1375" fmla="*/ 100995 h 824791"/>
              <a:gd name="connsiteX1376" fmla="*/ 977532 w 1503079"/>
              <a:gd name="connsiteY1376" fmla="*/ 104735 h 824791"/>
              <a:gd name="connsiteX1377" fmla="*/ 982519 w 1503079"/>
              <a:gd name="connsiteY1377" fmla="*/ 102242 h 824791"/>
              <a:gd name="connsiteX1378" fmla="*/ 985013 w 1503079"/>
              <a:gd name="connsiteY1378" fmla="*/ 104735 h 824791"/>
              <a:gd name="connsiteX1379" fmla="*/ 988753 w 1503079"/>
              <a:gd name="connsiteY1379" fmla="*/ 104735 h 824791"/>
              <a:gd name="connsiteX1380" fmla="*/ 996234 w 1503079"/>
              <a:gd name="connsiteY1380" fmla="*/ 103489 h 824791"/>
              <a:gd name="connsiteX1381" fmla="*/ 1006209 w 1503079"/>
              <a:gd name="connsiteY1381" fmla="*/ 108476 h 824791"/>
              <a:gd name="connsiteX1382" fmla="*/ 1012443 w 1503079"/>
              <a:gd name="connsiteY1382" fmla="*/ 107229 h 824791"/>
              <a:gd name="connsiteX1383" fmla="*/ 1016184 w 1503079"/>
              <a:gd name="connsiteY1383" fmla="*/ 108476 h 824791"/>
              <a:gd name="connsiteX1384" fmla="*/ 1018678 w 1503079"/>
              <a:gd name="connsiteY1384" fmla="*/ 107229 h 824791"/>
              <a:gd name="connsiteX1385" fmla="*/ 1019925 w 1503079"/>
              <a:gd name="connsiteY1385" fmla="*/ 108476 h 824791"/>
              <a:gd name="connsiteX1386" fmla="*/ 1021171 w 1503079"/>
              <a:gd name="connsiteY1386" fmla="*/ 107229 h 824791"/>
              <a:gd name="connsiteX1387" fmla="*/ 1022418 w 1503079"/>
              <a:gd name="connsiteY1387" fmla="*/ 108476 h 824791"/>
              <a:gd name="connsiteX1388" fmla="*/ 1024912 w 1503079"/>
              <a:gd name="connsiteY1388" fmla="*/ 107229 h 824791"/>
              <a:gd name="connsiteX1389" fmla="*/ 1027406 w 1503079"/>
              <a:gd name="connsiteY1389" fmla="*/ 107229 h 824791"/>
              <a:gd name="connsiteX1390" fmla="*/ 1031146 w 1503079"/>
              <a:gd name="connsiteY1390" fmla="*/ 107229 h 824791"/>
              <a:gd name="connsiteX1391" fmla="*/ 1033640 w 1503079"/>
              <a:gd name="connsiteY1391" fmla="*/ 107229 h 824791"/>
              <a:gd name="connsiteX1392" fmla="*/ 1036134 w 1503079"/>
              <a:gd name="connsiteY1392" fmla="*/ 107229 h 824791"/>
              <a:gd name="connsiteX1393" fmla="*/ 1041121 w 1503079"/>
              <a:gd name="connsiteY1393" fmla="*/ 105982 h 824791"/>
              <a:gd name="connsiteX1394" fmla="*/ 1043615 w 1503079"/>
              <a:gd name="connsiteY1394" fmla="*/ 110970 h 824791"/>
              <a:gd name="connsiteX1395" fmla="*/ 1061694 w 1503079"/>
              <a:gd name="connsiteY1395" fmla="*/ 114710 h 824791"/>
              <a:gd name="connsiteX1396" fmla="*/ 1076033 w 1503079"/>
              <a:gd name="connsiteY1396" fmla="*/ 108476 h 824791"/>
              <a:gd name="connsiteX1397" fmla="*/ 1076033 w 1503079"/>
              <a:gd name="connsiteY1397" fmla="*/ 112217 h 824791"/>
              <a:gd name="connsiteX1398" fmla="*/ 1087878 w 1503079"/>
              <a:gd name="connsiteY1398" fmla="*/ 112217 h 824791"/>
              <a:gd name="connsiteX1399" fmla="*/ 1085384 w 1503079"/>
              <a:gd name="connsiteY1399" fmla="*/ 117204 h 824791"/>
              <a:gd name="connsiteX1400" fmla="*/ 1102217 w 1503079"/>
              <a:gd name="connsiteY1400" fmla="*/ 117204 h 824791"/>
              <a:gd name="connsiteX1401" fmla="*/ 1103464 w 1503079"/>
              <a:gd name="connsiteY1401" fmla="*/ 114710 h 824791"/>
              <a:gd name="connsiteX1402" fmla="*/ 1108451 w 1503079"/>
              <a:gd name="connsiteY1402" fmla="*/ 115957 h 824791"/>
              <a:gd name="connsiteX1403" fmla="*/ 1115932 w 1503079"/>
              <a:gd name="connsiteY1403" fmla="*/ 119698 h 824791"/>
              <a:gd name="connsiteX1404" fmla="*/ 1119673 w 1503079"/>
              <a:gd name="connsiteY1404" fmla="*/ 115957 h 824791"/>
              <a:gd name="connsiteX1405" fmla="*/ 1123413 w 1503079"/>
              <a:gd name="connsiteY1405" fmla="*/ 118451 h 824791"/>
              <a:gd name="connsiteX1406" fmla="*/ 1138999 w 1503079"/>
              <a:gd name="connsiteY1406" fmla="*/ 115957 h 824791"/>
              <a:gd name="connsiteX1407" fmla="*/ 1142739 w 1503079"/>
              <a:gd name="connsiteY1407" fmla="*/ 119698 h 824791"/>
              <a:gd name="connsiteX1408" fmla="*/ 1148974 w 1503079"/>
              <a:gd name="connsiteY1408" fmla="*/ 120945 h 824791"/>
              <a:gd name="connsiteX1409" fmla="*/ 1151467 w 1503079"/>
              <a:gd name="connsiteY1409" fmla="*/ 117204 h 824791"/>
              <a:gd name="connsiteX1410" fmla="*/ 1156455 w 1503079"/>
              <a:gd name="connsiteY1410" fmla="*/ 119698 h 824791"/>
              <a:gd name="connsiteX1411" fmla="*/ 1156455 w 1503079"/>
              <a:gd name="connsiteY1411" fmla="*/ 119698 h 824791"/>
              <a:gd name="connsiteX1412" fmla="*/ 1158325 w 1503079"/>
              <a:gd name="connsiteY1412" fmla="*/ 119698 h 824791"/>
              <a:gd name="connsiteX1413" fmla="*/ 1167053 w 1503079"/>
              <a:gd name="connsiteY1413" fmla="*/ 122191 h 824791"/>
              <a:gd name="connsiteX1414" fmla="*/ 1172664 w 1503079"/>
              <a:gd name="connsiteY1414" fmla="*/ 120945 h 824791"/>
              <a:gd name="connsiteX1415" fmla="*/ 1182639 w 1503079"/>
              <a:gd name="connsiteY1415" fmla="*/ 124062 h 824791"/>
              <a:gd name="connsiteX1416" fmla="*/ 1189496 w 1503079"/>
              <a:gd name="connsiteY1416" fmla="*/ 122191 h 824791"/>
              <a:gd name="connsiteX1417" fmla="*/ 1198224 w 1503079"/>
              <a:gd name="connsiteY1417" fmla="*/ 124685 h 824791"/>
              <a:gd name="connsiteX1418" fmla="*/ 1200718 w 1503079"/>
              <a:gd name="connsiteY1418" fmla="*/ 124685 h 824791"/>
              <a:gd name="connsiteX1419" fmla="*/ 1208823 w 1503079"/>
              <a:gd name="connsiteY1419" fmla="*/ 126555 h 824791"/>
              <a:gd name="connsiteX1420" fmla="*/ 1211940 w 1503079"/>
              <a:gd name="connsiteY1420" fmla="*/ 124685 h 824791"/>
              <a:gd name="connsiteX1421" fmla="*/ 1213187 w 1503079"/>
              <a:gd name="connsiteY1421" fmla="*/ 125932 h 824791"/>
              <a:gd name="connsiteX1422" fmla="*/ 1214433 w 1503079"/>
              <a:gd name="connsiteY1422" fmla="*/ 128426 h 824791"/>
              <a:gd name="connsiteX1423" fmla="*/ 1223161 w 1503079"/>
              <a:gd name="connsiteY1423" fmla="*/ 127179 h 824791"/>
              <a:gd name="connsiteX1424" fmla="*/ 1223161 w 1503079"/>
              <a:gd name="connsiteY1424" fmla="*/ 130919 h 824791"/>
              <a:gd name="connsiteX1425" fmla="*/ 1225655 w 1503079"/>
              <a:gd name="connsiteY1425" fmla="*/ 127179 h 824791"/>
              <a:gd name="connsiteX1426" fmla="*/ 1229396 w 1503079"/>
              <a:gd name="connsiteY1426" fmla="*/ 128426 h 824791"/>
              <a:gd name="connsiteX1427" fmla="*/ 1229396 w 1503079"/>
              <a:gd name="connsiteY1427" fmla="*/ 127179 h 824791"/>
              <a:gd name="connsiteX1428" fmla="*/ 1241241 w 1503079"/>
              <a:gd name="connsiteY1428" fmla="*/ 130919 h 824791"/>
              <a:gd name="connsiteX1429" fmla="*/ 1241241 w 1503079"/>
              <a:gd name="connsiteY1429" fmla="*/ 131543 h 824791"/>
              <a:gd name="connsiteX1430" fmla="*/ 1242488 w 1503079"/>
              <a:gd name="connsiteY1430" fmla="*/ 131543 h 824791"/>
              <a:gd name="connsiteX1431" fmla="*/ 1250592 w 1503079"/>
              <a:gd name="connsiteY1431" fmla="*/ 134037 h 824791"/>
              <a:gd name="connsiteX1432" fmla="*/ 1258697 w 1503079"/>
              <a:gd name="connsiteY1432" fmla="*/ 131543 h 824791"/>
              <a:gd name="connsiteX1433" fmla="*/ 1262437 w 1503079"/>
              <a:gd name="connsiteY1433" fmla="*/ 132166 h 824791"/>
              <a:gd name="connsiteX1434" fmla="*/ 1269295 w 1503079"/>
              <a:gd name="connsiteY1434" fmla="*/ 130296 h 824791"/>
              <a:gd name="connsiteX1435" fmla="*/ 1276776 w 1503079"/>
              <a:gd name="connsiteY1435" fmla="*/ 132166 h 824791"/>
              <a:gd name="connsiteX1436" fmla="*/ 1278023 w 1503079"/>
              <a:gd name="connsiteY1436" fmla="*/ 132166 h 824791"/>
              <a:gd name="connsiteX1437" fmla="*/ 1292362 w 1503079"/>
              <a:gd name="connsiteY1437" fmla="*/ 142141 h 824791"/>
              <a:gd name="connsiteX1438" fmla="*/ 1302336 w 1503079"/>
              <a:gd name="connsiteY1438" fmla="*/ 156480 h 824791"/>
              <a:gd name="connsiteX1439" fmla="*/ 1309194 w 1503079"/>
              <a:gd name="connsiteY1439" fmla="*/ 162714 h 824791"/>
              <a:gd name="connsiteX1440" fmla="*/ 1321039 w 1503079"/>
              <a:gd name="connsiteY1440" fmla="*/ 170195 h 824791"/>
              <a:gd name="connsiteX1441" fmla="*/ 1321663 w 1503079"/>
              <a:gd name="connsiteY1441" fmla="*/ 168948 h 824791"/>
              <a:gd name="connsiteX1442" fmla="*/ 1333508 w 1503079"/>
              <a:gd name="connsiteY1442" fmla="*/ 175183 h 824791"/>
              <a:gd name="connsiteX1443" fmla="*/ 1337248 w 1503079"/>
              <a:gd name="connsiteY1443" fmla="*/ 183911 h 824791"/>
              <a:gd name="connsiteX1444" fmla="*/ 1335378 w 1503079"/>
              <a:gd name="connsiteY1444" fmla="*/ 185157 h 824791"/>
              <a:gd name="connsiteX1445" fmla="*/ 1336625 w 1503079"/>
              <a:gd name="connsiteY1445" fmla="*/ 185781 h 824791"/>
              <a:gd name="connsiteX1446" fmla="*/ 1342236 w 1503079"/>
              <a:gd name="connsiteY1446" fmla="*/ 190145 h 824791"/>
              <a:gd name="connsiteX1447" fmla="*/ 1342859 w 1503079"/>
              <a:gd name="connsiteY1447" fmla="*/ 190145 h 824791"/>
              <a:gd name="connsiteX1448" fmla="*/ 1357821 w 1503079"/>
              <a:gd name="connsiteY1448" fmla="*/ 206354 h 824791"/>
              <a:gd name="connsiteX1449" fmla="*/ 1362809 w 1503079"/>
              <a:gd name="connsiteY1449" fmla="*/ 219446 h 824791"/>
              <a:gd name="connsiteX1450" fmla="*/ 1362809 w 1503079"/>
              <a:gd name="connsiteY1450" fmla="*/ 220069 h 824791"/>
              <a:gd name="connsiteX1451" fmla="*/ 1374030 w 1503079"/>
              <a:gd name="connsiteY1451" fmla="*/ 231914 h 824791"/>
              <a:gd name="connsiteX1452" fmla="*/ 1384005 w 1503079"/>
              <a:gd name="connsiteY1452" fmla="*/ 243759 h 824791"/>
              <a:gd name="connsiteX1453" fmla="*/ 1387122 w 1503079"/>
              <a:gd name="connsiteY1453" fmla="*/ 245630 h 824791"/>
              <a:gd name="connsiteX1454" fmla="*/ 1391486 w 1503079"/>
              <a:gd name="connsiteY1454" fmla="*/ 249370 h 824791"/>
              <a:gd name="connsiteX1455" fmla="*/ 1391486 w 1503079"/>
              <a:gd name="connsiteY1455" fmla="*/ 249370 h 824791"/>
              <a:gd name="connsiteX1456" fmla="*/ 1400214 w 1503079"/>
              <a:gd name="connsiteY1456" fmla="*/ 259345 h 824791"/>
              <a:gd name="connsiteX1457" fmla="*/ 1403955 w 1503079"/>
              <a:gd name="connsiteY1457" fmla="*/ 259345 h 824791"/>
              <a:gd name="connsiteX1458" fmla="*/ 1413930 w 1503079"/>
              <a:gd name="connsiteY1458" fmla="*/ 266826 h 824791"/>
              <a:gd name="connsiteX1459" fmla="*/ 1415176 w 1503079"/>
              <a:gd name="connsiteY1459" fmla="*/ 275554 h 824791"/>
              <a:gd name="connsiteX1460" fmla="*/ 1415176 w 1503079"/>
              <a:gd name="connsiteY1460" fmla="*/ 278048 h 824791"/>
              <a:gd name="connsiteX1461" fmla="*/ 1417670 w 1503079"/>
              <a:gd name="connsiteY1461" fmla="*/ 281788 h 824791"/>
              <a:gd name="connsiteX1462" fmla="*/ 1417047 w 1503079"/>
              <a:gd name="connsiteY1462" fmla="*/ 283035 h 824791"/>
              <a:gd name="connsiteX1463" fmla="*/ 1422034 w 1503079"/>
              <a:gd name="connsiteY1463" fmla="*/ 289893 h 824791"/>
              <a:gd name="connsiteX1464" fmla="*/ 1431386 w 1503079"/>
              <a:gd name="connsiteY1464" fmla="*/ 306725 h 824791"/>
              <a:gd name="connsiteX1465" fmla="*/ 1436373 w 1503079"/>
              <a:gd name="connsiteY1465" fmla="*/ 315453 h 824791"/>
              <a:gd name="connsiteX1466" fmla="*/ 1444477 w 1503079"/>
              <a:gd name="connsiteY1466" fmla="*/ 338520 h 824791"/>
              <a:gd name="connsiteX1467" fmla="*/ 1448841 w 1503079"/>
              <a:gd name="connsiteY1467" fmla="*/ 357846 h 824791"/>
              <a:gd name="connsiteX1468" fmla="*/ 1449465 w 1503079"/>
              <a:gd name="connsiteY1468" fmla="*/ 375926 h 824791"/>
              <a:gd name="connsiteX1469" fmla="*/ 1453829 w 1503079"/>
              <a:gd name="connsiteY1469" fmla="*/ 384654 h 824791"/>
              <a:gd name="connsiteX1470" fmla="*/ 1458193 w 1503079"/>
              <a:gd name="connsiteY1470" fmla="*/ 398992 h 824791"/>
              <a:gd name="connsiteX1471" fmla="*/ 1461310 w 1503079"/>
              <a:gd name="connsiteY1471" fmla="*/ 402109 h 824791"/>
              <a:gd name="connsiteX1472" fmla="*/ 1468791 w 1503079"/>
              <a:gd name="connsiteY1472" fmla="*/ 418942 h 824791"/>
              <a:gd name="connsiteX1473" fmla="*/ 1470038 w 1503079"/>
              <a:gd name="connsiteY1473" fmla="*/ 437021 h 824791"/>
              <a:gd name="connsiteX1474" fmla="*/ 1470038 w 1503079"/>
              <a:gd name="connsiteY1474" fmla="*/ 443256 h 824791"/>
              <a:gd name="connsiteX1475" fmla="*/ 1470661 w 1503079"/>
              <a:gd name="connsiteY1475" fmla="*/ 452607 h 824791"/>
              <a:gd name="connsiteX1476" fmla="*/ 1470661 w 1503079"/>
              <a:gd name="connsiteY1476" fmla="*/ 452607 h 824791"/>
              <a:gd name="connsiteX1477" fmla="*/ 1471285 w 1503079"/>
              <a:gd name="connsiteY1477" fmla="*/ 458218 h 824791"/>
              <a:gd name="connsiteX1478" fmla="*/ 1473778 w 1503079"/>
              <a:gd name="connsiteY1478" fmla="*/ 465075 h 824791"/>
              <a:gd name="connsiteX1479" fmla="*/ 1476272 w 1503079"/>
              <a:gd name="connsiteY1479" fmla="*/ 470063 h 824791"/>
              <a:gd name="connsiteX1480" fmla="*/ 1472532 w 1503079"/>
              <a:gd name="connsiteY1480" fmla="*/ 475050 h 824791"/>
              <a:gd name="connsiteX1481" fmla="*/ 1476272 w 1503079"/>
              <a:gd name="connsiteY1481" fmla="*/ 478791 h 824791"/>
              <a:gd name="connsiteX1482" fmla="*/ 1472532 w 1503079"/>
              <a:gd name="connsiteY1482" fmla="*/ 482531 h 824791"/>
              <a:gd name="connsiteX1483" fmla="*/ 1476272 w 1503079"/>
              <a:gd name="connsiteY1483" fmla="*/ 488766 h 824791"/>
              <a:gd name="connsiteX1484" fmla="*/ 1483753 w 1503079"/>
              <a:gd name="connsiteY1484" fmla="*/ 500611 h 824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</a:cxnLst>
            <a:rect l="l" t="t" r="r" b="b"/>
            <a:pathLst>
              <a:path w="1503079" h="824791">
                <a:moveTo>
                  <a:pt x="1500586" y="504975"/>
                </a:moveTo>
                <a:cubicBezTo>
                  <a:pt x="1500586" y="502481"/>
                  <a:pt x="1501833" y="501858"/>
                  <a:pt x="1500586" y="501234"/>
                </a:cubicBezTo>
                <a:cubicBezTo>
                  <a:pt x="1499962" y="501234"/>
                  <a:pt x="1500586" y="499364"/>
                  <a:pt x="1500586" y="498740"/>
                </a:cubicBezTo>
                <a:cubicBezTo>
                  <a:pt x="1499962" y="497494"/>
                  <a:pt x="1499962" y="496870"/>
                  <a:pt x="1499339" y="496247"/>
                </a:cubicBezTo>
                <a:cubicBezTo>
                  <a:pt x="1503703" y="496247"/>
                  <a:pt x="1500586" y="488766"/>
                  <a:pt x="1503080" y="487519"/>
                </a:cubicBezTo>
                <a:cubicBezTo>
                  <a:pt x="1500586" y="487519"/>
                  <a:pt x="1499962" y="486272"/>
                  <a:pt x="1499339" y="485025"/>
                </a:cubicBezTo>
                <a:cubicBezTo>
                  <a:pt x="1501209" y="483778"/>
                  <a:pt x="1499962" y="476921"/>
                  <a:pt x="1498092" y="471933"/>
                </a:cubicBezTo>
                <a:lnTo>
                  <a:pt x="1498092" y="466946"/>
                </a:lnTo>
                <a:cubicBezTo>
                  <a:pt x="1494975" y="467569"/>
                  <a:pt x="1493728" y="466322"/>
                  <a:pt x="1494352" y="463205"/>
                </a:cubicBezTo>
                <a:cubicBezTo>
                  <a:pt x="1497469" y="466322"/>
                  <a:pt x="1496845" y="461335"/>
                  <a:pt x="1496845" y="458218"/>
                </a:cubicBezTo>
                <a:cubicBezTo>
                  <a:pt x="1495598" y="455724"/>
                  <a:pt x="1493105" y="455101"/>
                  <a:pt x="1494352" y="450737"/>
                </a:cubicBezTo>
                <a:cubicBezTo>
                  <a:pt x="1493728" y="447620"/>
                  <a:pt x="1498092" y="449490"/>
                  <a:pt x="1498092" y="446996"/>
                </a:cubicBezTo>
                <a:cubicBezTo>
                  <a:pt x="1496845" y="445749"/>
                  <a:pt x="1493105" y="446373"/>
                  <a:pt x="1494352" y="443256"/>
                </a:cubicBezTo>
                <a:cubicBezTo>
                  <a:pt x="1493105" y="438892"/>
                  <a:pt x="1497469" y="440762"/>
                  <a:pt x="1498092" y="438268"/>
                </a:cubicBezTo>
                <a:cubicBezTo>
                  <a:pt x="1496845" y="436398"/>
                  <a:pt x="1494352" y="435151"/>
                  <a:pt x="1494352" y="432034"/>
                </a:cubicBezTo>
                <a:cubicBezTo>
                  <a:pt x="1494352" y="430164"/>
                  <a:pt x="1496845" y="430787"/>
                  <a:pt x="1496845" y="429540"/>
                </a:cubicBezTo>
                <a:cubicBezTo>
                  <a:pt x="1491858" y="428293"/>
                  <a:pt x="1491858" y="422059"/>
                  <a:pt x="1490611" y="416448"/>
                </a:cubicBezTo>
                <a:cubicBezTo>
                  <a:pt x="1493105" y="416448"/>
                  <a:pt x="1494975" y="415201"/>
                  <a:pt x="1494352" y="412708"/>
                </a:cubicBezTo>
                <a:cubicBezTo>
                  <a:pt x="1493105" y="410837"/>
                  <a:pt x="1490611" y="410214"/>
                  <a:pt x="1490611" y="407720"/>
                </a:cubicBezTo>
                <a:cubicBezTo>
                  <a:pt x="1493728" y="407097"/>
                  <a:pt x="1490611" y="402733"/>
                  <a:pt x="1489364" y="402733"/>
                </a:cubicBezTo>
                <a:cubicBezTo>
                  <a:pt x="1489364" y="405850"/>
                  <a:pt x="1486870" y="400863"/>
                  <a:pt x="1484377" y="402733"/>
                </a:cubicBezTo>
                <a:cubicBezTo>
                  <a:pt x="1483130" y="399616"/>
                  <a:pt x="1480636" y="399616"/>
                  <a:pt x="1479389" y="397746"/>
                </a:cubicBezTo>
                <a:cubicBezTo>
                  <a:pt x="1476272" y="394005"/>
                  <a:pt x="1475649" y="392135"/>
                  <a:pt x="1476896" y="391511"/>
                </a:cubicBezTo>
                <a:cubicBezTo>
                  <a:pt x="1477519" y="390888"/>
                  <a:pt x="1475649" y="389641"/>
                  <a:pt x="1475649" y="390264"/>
                </a:cubicBezTo>
                <a:cubicBezTo>
                  <a:pt x="1475649" y="388394"/>
                  <a:pt x="1476896" y="389018"/>
                  <a:pt x="1475649" y="387771"/>
                </a:cubicBezTo>
                <a:cubicBezTo>
                  <a:pt x="1474402" y="387147"/>
                  <a:pt x="1475025" y="384030"/>
                  <a:pt x="1474402" y="382783"/>
                </a:cubicBezTo>
                <a:cubicBezTo>
                  <a:pt x="1476272" y="382160"/>
                  <a:pt x="1476896" y="380290"/>
                  <a:pt x="1476896" y="377796"/>
                </a:cubicBezTo>
                <a:cubicBezTo>
                  <a:pt x="1473155" y="377796"/>
                  <a:pt x="1475649" y="376549"/>
                  <a:pt x="1475649" y="375302"/>
                </a:cubicBezTo>
                <a:cubicBezTo>
                  <a:pt x="1475649" y="375302"/>
                  <a:pt x="1474402" y="375302"/>
                  <a:pt x="1474402" y="375302"/>
                </a:cubicBezTo>
                <a:cubicBezTo>
                  <a:pt x="1473778" y="375302"/>
                  <a:pt x="1474402" y="373432"/>
                  <a:pt x="1474402" y="372809"/>
                </a:cubicBezTo>
                <a:cubicBezTo>
                  <a:pt x="1474402" y="372809"/>
                  <a:pt x="1473155" y="372809"/>
                  <a:pt x="1473155" y="372809"/>
                </a:cubicBezTo>
                <a:cubicBezTo>
                  <a:pt x="1472532" y="372185"/>
                  <a:pt x="1471908" y="368445"/>
                  <a:pt x="1471908" y="367821"/>
                </a:cubicBezTo>
                <a:cubicBezTo>
                  <a:pt x="1471908" y="365951"/>
                  <a:pt x="1474402" y="363457"/>
                  <a:pt x="1473155" y="361587"/>
                </a:cubicBezTo>
                <a:cubicBezTo>
                  <a:pt x="1471908" y="358470"/>
                  <a:pt x="1468791" y="356599"/>
                  <a:pt x="1468168" y="352859"/>
                </a:cubicBezTo>
                <a:cubicBezTo>
                  <a:pt x="1470661" y="350365"/>
                  <a:pt x="1467544" y="349118"/>
                  <a:pt x="1468168" y="345378"/>
                </a:cubicBezTo>
                <a:cubicBezTo>
                  <a:pt x="1466921" y="345378"/>
                  <a:pt x="1464427" y="345378"/>
                  <a:pt x="1464427" y="344131"/>
                </a:cubicBezTo>
                <a:cubicBezTo>
                  <a:pt x="1463804" y="341637"/>
                  <a:pt x="1466297" y="341014"/>
                  <a:pt x="1465674" y="339144"/>
                </a:cubicBezTo>
                <a:cubicBezTo>
                  <a:pt x="1465674" y="338520"/>
                  <a:pt x="1464427" y="337273"/>
                  <a:pt x="1464427" y="336650"/>
                </a:cubicBezTo>
                <a:cubicBezTo>
                  <a:pt x="1464427" y="336650"/>
                  <a:pt x="1466921" y="334780"/>
                  <a:pt x="1466921" y="334156"/>
                </a:cubicBezTo>
                <a:cubicBezTo>
                  <a:pt x="1467544" y="332909"/>
                  <a:pt x="1466297" y="330416"/>
                  <a:pt x="1466921" y="329169"/>
                </a:cubicBezTo>
                <a:cubicBezTo>
                  <a:pt x="1462557" y="330416"/>
                  <a:pt x="1462557" y="327298"/>
                  <a:pt x="1464427" y="325428"/>
                </a:cubicBezTo>
                <a:cubicBezTo>
                  <a:pt x="1462557" y="324181"/>
                  <a:pt x="1459440" y="323558"/>
                  <a:pt x="1458193" y="321688"/>
                </a:cubicBezTo>
                <a:cubicBezTo>
                  <a:pt x="1458816" y="319817"/>
                  <a:pt x="1460063" y="319194"/>
                  <a:pt x="1459440" y="316700"/>
                </a:cubicBezTo>
                <a:cubicBezTo>
                  <a:pt x="1456323" y="316077"/>
                  <a:pt x="1456323" y="312960"/>
                  <a:pt x="1455699" y="311713"/>
                </a:cubicBezTo>
                <a:cubicBezTo>
                  <a:pt x="1455076" y="311089"/>
                  <a:pt x="1452582" y="311713"/>
                  <a:pt x="1453205" y="310466"/>
                </a:cubicBezTo>
                <a:cubicBezTo>
                  <a:pt x="1453205" y="308596"/>
                  <a:pt x="1455076" y="308596"/>
                  <a:pt x="1454452" y="306725"/>
                </a:cubicBezTo>
                <a:cubicBezTo>
                  <a:pt x="1452582" y="306102"/>
                  <a:pt x="1450712" y="301738"/>
                  <a:pt x="1450712" y="300491"/>
                </a:cubicBezTo>
                <a:cubicBezTo>
                  <a:pt x="1450712" y="299244"/>
                  <a:pt x="1450088" y="299868"/>
                  <a:pt x="1449465" y="299244"/>
                </a:cubicBezTo>
                <a:cubicBezTo>
                  <a:pt x="1448218" y="296751"/>
                  <a:pt x="1447595" y="291763"/>
                  <a:pt x="1449465" y="290516"/>
                </a:cubicBezTo>
                <a:cubicBezTo>
                  <a:pt x="1446971" y="290516"/>
                  <a:pt x="1446348" y="289269"/>
                  <a:pt x="1446971" y="286776"/>
                </a:cubicBezTo>
                <a:cubicBezTo>
                  <a:pt x="1441984" y="288023"/>
                  <a:pt x="1445101" y="281165"/>
                  <a:pt x="1439490" y="283035"/>
                </a:cubicBezTo>
                <a:cubicBezTo>
                  <a:pt x="1438243" y="278048"/>
                  <a:pt x="1433879" y="274307"/>
                  <a:pt x="1436996" y="268696"/>
                </a:cubicBezTo>
                <a:cubicBezTo>
                  <a:pt x="1434503" y="268696"/>
                  <a:pt x="1432009" y="266826"/>
                  <a:pt x="1432009" y="266203"/>
                </a:cubicBezTo>
                <a:cubicBezTo>
                  <a:pt x="1432009" y="265579"/>
                  <a:pt x="1432632" y="264332"/>
                  <a:pt x="1432009" y="263709"/>
                </a:cubicBezTo>
                <a:cubicBezTo>
                  <a:pt x="1431386" y="263086"/>
                  <a:pt x="1428268" y="263709"/>
                  <a:pt x="1429515" y="261215"/>
                </a:cubicBezTo>
                <a:cubicBezTo>
                  <a:pt x="1427645" y="261215"/>
                  <a:pt x="1426398" y="261839"/>
                  <a:pt x="1425775" y="262462"/>
                </a:cubicBezTo>
                <a:cubicBezTo>
                  <a:pt x="1426398" y="256851"/>
                  <a:pt x="1418294" y="256851"/>
                  <a:pt x="1422034" y="252487"/>
                </a:cubicBezTo>
                <a:lnTo>
                  <a:pt x="1417047" y="252487"/>
                </a:lnTo>
                <a:cubicBezTo>
                  <a:pt x="1414553" y="251241"/>
                  <a:pt x="1415176" y="246253"/>
                  <a:pt x="1413306" y="246253"/>
                </a:cubicBezTo>
                <a:cubicBezTo>
                  <a:pt x="1409566" y="246253"/>
                  <a:pt x="1408319" y="240019"/>
                  <a:pt x="1408319" y="237525"/>
                </a:cubicBezTo>
                <a:cubicBezTo>
                  <a:pt x="1404578" y="237525"/>
                  <a:pt x="1402084" y="236902"/>
                  <a:pt x="1400838" y="235031"/>
                </a:cubicBezTo>
                <a:cubicBezTo>
                  <a:pt x="1400838" y="232538"/>
                  <a:pt x="1399591" y="231914"/>
                  <a:pt x="1399591" y="230044"/>
                </a:cubicBezTo>
                <a:cubicBezTo>
                  <a:pt x="1395850" y="230667"/>
                  <a:pt x="1395850" y="226927"/>
                  <a:pt x="1395850" y="226303"/>
                </a:cubicBezTo>
                <a:cubicBezTo>
                  <a:pt x="1395850" y="223810"/>
                  <a:pt x="1390863" y="221940"/>
                  <a:pt x="1393357" y="218822"/>
                </a:cubicBezTo>
                <a:cubicBezTo>
                  <a:pt x="1388369" y="219446"/>
                  <a:pt x="1390239" y="216329"/>
                  <a:pt x="1387122" y="215082"/>
                </a:cubicBezTo>
                <a:cubicBezTo>
                  <a:pt x="1387746" y="215082"/>
                  <a:pt x="1386499" y="216329"/>
                  <a:pt x="1385875" y="216329"/>
                </a:cubicBezTo>
                <a:cubicBezTo>
                  <a:pt x="1385252" y="216329"/>
                  <a:pt x="1384629" y="213835"/>
                  <a:pt x="1383382" y="215082"/>
                </a:cubicBezTo>
                <a:cubicBezTo>
                  <a:pt x="1383382" y="211341"/>
                  <a:pt x="1380265" y="210094"/>
                  <a:pt x="1378394" y="207601"/>
                </a:cubicBezTo>
                <a:cubicBezTo>
                  <a:pt x="1377147" y="203860"/>
                  <a:pt x="1380265" y="204484"/>
                  <a:pt x="1380888" y="202613"/>
                </a:cubicBezTo>
                <a:cubicBezTo>
                  <a:pt x="1377771" y="201366"/>
                  <a:pt x="1375901" y="200120"/>
                  <a:pt x="1374654" y="197626"/>
                </a:cubicBezTo>
                <a:cubicBezTo>
                  <a:pt x="1374030" y="197002"/>
                  <a:pt x="1374654" y="195132"/>
                  <a:pt x="1373407" y="195132"/>
                </a:cubicBezTo>
                <a:cubicBezTo>
                  <a:pt x="1373407" y="196379"/>
                  <a:pt x="1372160" y="196379"/>
                  <a:pt x="1370913" y="196379"/>
                </a:cubicBezTo>
                <a:cubicBezTo>
                  <a:pt x="1369666" y="195132"/>
                  <a:pt x="1369666" y="192639"/>
                  <a:pt x="1368420" y="191392"/>
                </a:cubicBezTo>
                <a:cubicBezTo>
                  <a:pt x="1367796" y="190768"/>
                  <a:pt x="1365302" y="192015"/>
                  <a:pt x="1364679" y="191392"/>
                </a:cubicBezTo>
                <a:cubicBezTo>
                  <a:pt x="1364056" y="191392"/>
                  <a:pt x="1365302" y="188898"/>
                  <a:pt x="1364679" y="188898"/>
                </a:cubicBezTo>
                <a:cubicBezTo>
                  <a:pt x="1364056" y="188275"/>
                  <a:pt x="1361562" y="187651"/>
                  <a:pt x="1360938" y="187651"/>
                </a:cubicBezTo>
                <a:cubicBezTo>
                  <a:pt x="1360315" y="187028"/>
                  <a:pt x="1359068" y="185781"/>
                  <a:pt x="1358445" y="185157"/>
                </a:cubicBezTo>
                <a:cubicBezTo>
                  <a:pt x="1357821" y="184534"/>
                  <a:pt x="1356574" y="183287"/>
                  <a:pt x="1355951" y="182664"/>
                </a:cubicBezTo>
                <a:cubicBezTo>
                  <a:pt x="1355328" y="182040"/>
                  <a:pt x="1355951" y="179547"/>
                  <a:pt x="1355951" y="178923"/>
                </a:cubicBezTo>
                <a:cubicBezTo>
                  <a:pt x="1355951" y="178300"/>
                  <a:pt x="1353457" y="177053"/>
                  <a:pt x="1353457" y="176429"/>
                </a:cubicBezTo>
                <a:cubicBezTo>
                  <a:pt x="1353457" y="177053"/>
                  <a:pt x="1352210" y="178300"/>
                  <a:pt x="1352210" y="176429"/>
                </a:cubicBezTo>
                <a:cubicBezTo>
                  <a:pt x="1351587" y="172689"/>
                  <a:pt x="1350964" y="168948"/>
                  <a:pt x="1349717" y="168948"/>
                </a:cubicBezTo>
                <a:cubicBezTo>
                  <a:pt x="1345353" y="168948"/>
                  <a:pt x="1350340" y="160844"/>
                  <a:pt x="1345976" y="161467"/>
                </a:cubicBezTo>
                <a:cubicBezTo>
                  <a:pt x="1344729" y="162714"/>
                  <a:pt x="1342236" y="162091"/>
                  <a:pt x="1338495" y="161467"/>
                </a:cubicBezTo>
                <a:lnTo>
                  <a:pt x="1338495" y="157727"/>
                </a:lnTo>
                <a:cubicBezTo>
                  <a:pt x="1334131" y="158350"/>
                  <a:pt x="1334131" y="156480"/>
                  <a:pt x="1333508" y="155233"/>
                </a:cubicBezTo>
                <a:cubicBezTo>
                  <a:pt x="1332884" y="154610"/>
                  <a:pt x="1331014" y="155856"/>
                  <a:pt x="1331014" y="155233"/>
                </a:cubicBezTo>
                <a:cubicBezTo>
                  <a:pt x="1331014" y="154610"/>
                  <a:pt x="1331637" y="152739"/>
                  <a:pt x="1331014" y="152739"/>
                </a:cubicBezTo>
                <a:cubicBezTo>
                  <a:pt x="1330391" y="152116"/>
                  <a:pt x="1327897" y="153363"/>
                  <a:pt x="1327273" y="152739"/>
                </a:cubicBezTo>
                <a:cubicBezTo>
                  <a:pt x="1326027" y="151492"/>
                  <a:pt x="1327273" y="149622"/>
                  <a:pt x="1326027" y="148999"/>
                </a:cubicBezTo>
                <a:cubicBezTo>
                  <a:pt x="1324780" y="148375"/>
                  <a:pt x="1322286" y="149622"/>
                  <a:pt x="1322286" y="147752"/>
                </a:cubicBezTo>
                <a:cubicBezTo>
                  <a:pt x="1321663" y="145882"/>
                  <a:pt x="1320416" y="145258"/>
                  <a:pt x="1321039" y="142764"/>
                </a:cubicBezTo>
                <a:cubicBezTo>
                  <a:pt x="1316052" y="141518"/>
                  <a:pt x="1316052" y="141518"/>
                  <a:pt x="1311064" y="142764"/>
                </a:cubicBezTo>
                <a:cubicBezTo>
                  <a:pt x="1311688" y="137154"/>
                  <a:pt x="1307324" y="135907"/>
                  <a:pt x="1307324" y="130919"/>
                </a:cubicBezTo>
                <a:cubicBezTo>
                  <a:pt x="1304830" y="129673"/>
                  <a:pt x="1301713" y="130296"/>
                  <a:pt x="1299843" y="129673"/>
                </a:cubicBezTo>
                <a:cubicBezTo>
                  <a:pt x="1299219" y="129673"/>
                  <a:pt x="1299219" y="127179"/>
                  <a:pt x="1298596" y="127179"/>
                </a:cubicBezTo>
                <a:cubicBezTo>
                  <a:pt x="1295479" y="124685"/>
                  <a:pt x="1294855" y="127179"/>
                  <a:pt x="1293608" y="127179"/>
                </a:cubicBezTo>
                <a:cubicBezTo>
                  <a:pt x="1292985" y="127179"/>
                  <a:pt x="1293608" y="125309"/>
                  <a:pt x="1292362" y="127179"/>
                </a:cubicBezTo>
                <a:cubicBezTo>
                  <a:pt x="1290491" y="129049"/>
                  <a:pt x="1284881" y="125932"/>
                  <a:pt x="1284881" y="125932"/>
                </a:cubicBezTo>
                <a:cubicBezTo>
                  <a:pt x="1284881" y="127802"/>
                  <a:pt x="1283010" y="126555"/>
                  <a:pt x="1282387" y="127179"/>
                </a:cubicBezTo>
                <a:cubicBezTo>
                  <a:pt x="1281763" y="127802"/>
                  <a:pt x="1282387" y="130919"/>
                  <a:pt x="1279893" y="129673"/>
                </a:cubicBezTo>
                <a:cubicBezTo>
                  <a:pt x="1277399" y="129673"/>
                  <a:pt x="1279270" y="125309"/>
                  <a:pt x="1277399" y="124685"/>
                </a:cubicBezTo>
                <a:cubicBezTo>
                  <a:pt x="1272412" y="125309"/>
                  <a:pt x="1273035" y="128426"/>
                  <a:pt x="1271165" y="124685"/>
                </a:cubicBezTo>
                <a:cubicBezTo>
                  <a:pt x="1270542" y="124062"/>
                  <a:pt x="1269295" y="123438"/>
                  <a:pt x="1271165" y="122191"/>
                </a:cubicBezTo>
                <a:cubicBezTo>
                  <a:pt x="1266801" y="122815"/>
                  <a:pt x="1264307" y="124685"/>
                  <a:pt x="1262437" y="127179"/>
                </a:cubicBezTo>
                <a:cubicBezTo>
                  <a:pt x="1262437" y="125309"/>
                  <a:pt x="1261814" y="124062"/>
                  <a:pt x="1259943" y="124685"/>
                </a:cubicBezTo>
                <a:cubicBezTo>
                  <a:pt x="1259943" y="126555"/>
                  <a:pt x="1259943" y="129049"/>
                  <a:pt x="1257450" y="128426"/>
                </a:cubicBezTo>
                <a:cubicBezTo>
                  <a:pt x="1256826" y="125309"/>
                  <a:pt x="1259943" y="125932"/>
                  <a:pt x="1258697" y="122191"/>
                </a:cubicBezTo>
                <a:cubicBezTo>
                  <a:pt x="1255579" y="122191"/>
                  <a:pt x="1254956" y="124685"/>
                  <a:pt x="1252462" y="122191"/>
                </a:cubicBezTo>
                <a:cubicBezTo>
                  <a:pt x="1252462" y="123438"/>
                  <a:pt x="1251839" y="122815"/>
                  <a:pt x="1251215" y="123438"/>
                </a:cubicBezTo>
                <a:cubicBezTo>
                  <a:pt x="1251215" y="123438"/>
                  <a:pt x="1249969" y="124685"/>
                  <a:pt x="1249969" y="124685"/>
                </a:cubicBezTo>
                <a:cubicBezTo>
                  <a:pt x="1246852" y="125932"/>
                  <a:pt x="1245605" y="125309"/>
                  <a:pt x="1244981" y="124685"/>
                </a:cubicBezTo>
                <a:cubicBezTo>
                  <a:pt x="1242488" y="122191"/>
                  <a:pt x="1241241" y="124685"/>
                  <a:pt x="1239994" y="124685"/>
                </a:cubicBezTo>
                <a:cubicBezTo>
                  <a:pt x="1239370" y="124685"/>
                  <a:pt x="1239994" y="123438"/>
                  <a:pt x="1238747" y="123438"/>
                </a:cubicBezTo>
                <a:cubicBezTo>
                  <a:pt x="1238124" y="123438"/>
                  <a:pt x="1236877" y="125932"/>
                  <a:pt x="1235006" y="124685"/>
                </a:cubicBezTo>
                <a:cubicBezTo>
                  <a:pt x="1235006" y="122815"/>
                  <a:pt x="1234383" y="121568"/>
                  <a:pt x="1233760" y="120945"/>
                </a:cubicBezTo>
                <a:cubicBezTo>
                  <a:pt x="1231266" y="119698"/>
                  <a:pt x="1229396" y="122191"/>
                  <a:pt x="1227525" y="122191"/>
                </a:cubicBezTo>
                <a:cubicBezTo>
                  <a:pt x="1226902" y="122191"/>
                  <a:pt x="1226902" y="120321"/>
                  <a:pt x="1225032" y="120945"/>
                </a:cubicBezTo>
                <a:cubicBezTo>
                  <a:pt x="1223161" y="121568"/>
                  <a:pt x="1221291" y="124685"/>
                  <a:pt x="1217551" y="123438"/>
                </a:cubicBezTo>
                <a:cubicBezTo>
                  <a:pt x="1214433" y="124062"/>
                  <a:pt x="1216304" y="119698"/>
                  <a:pt x="1213810" y="119698"/>
                </a:cubicBezTo>
                <a:cubicBezTo>
                  <a:pt x="1212563" y="120945"/>
                  <a:pt x="1208823" y="124685"/>
                  <a:pt x="1208823" y="122191"/>
                </a:cubicBezTo>
                <a:cubicBezTo>
                  <a:pt x="1208823" y="120321"/>
                  <a:pt x="1205705" y="120945"/>
                  <a:pt x="1205082" y="119698"/>
                </a:cubicBezTo>
                <a:cubicBezTo>
                  <a:pt x="1205082" y="120945"/>
                  <a:pt x="1205082" y="123438"/>
                  <a:pt x="1203835" y="123438"/>
                </a:cubicBezTo>
                <a:cubicBezTo>
                  <a:pt x="1200718" y="119698"/>
                  <a:pt x="1191367" y="120945"/>
                  <a:pt x="1185756" y="119698"/>
                </a:cubicBezTo>
                <a:cubicBezTo>
                  <a:pt x="1185756" y="116581"/>
                  <a:pt x="1185756" y="113463"/>
                  <a:pt x="1183262" y="113463"/>
                </a:cubicBezTo>
                <a:cubicBezTo>
                  <a:pt x="1183262" y="115334"/>
                  <a:pt x="1182639" y="116581"/>
                  <a:pt x="1180768" y="115957"/>
                </a:cubicBezTo>
                <a:cubicBezTo>
                  <a:pt x="1180768" y="117204"/>
                  <a:pt x="1180768" y="119698"/>
                  <a:pt x="1179522" y="119698"/>
                </a:cubicBezTo>
                <a:cubicBezTo>
                  <a:pt x="1178898" y="118451"/>
                  <a:pt x="1179522" y="115334"/>
                  <a:pt x="1178275" y="114710"/>
                </a:cubicBezTo>
                <a:cubicBezTo>
                  <a:pt x="1177651" y="114087"/>
                  <a:pt x="1175158" y="115334"/>
                  <a:pt x="1174534" y="114710"/>
                </a:cubicBezTo>
                <a:cubicBezTo>
                  <a:pt x="1172040" y="112217"/>
                  <a:pt x="1172664" y="114710"/>
                  <a:pt x="1169547" y="114710"/>
                </a:cubicBezTo>
                <a:cubicBezTo>
                  <a:pt x="1167676" y="114710"/>
                  <a:pt x="1167053" y="112840"/>
                  <a:pt x="1164559" y="113463"/>
                </a:cubicBezTo>
                <a:cubicBezTo>
                  <a:pt x="1162066" y="114087"/>
                  <a:pt x="1161442" y="115957"/>
                  <a:pt x="1159572" y="115957"/>
                </a:cubicBezTo>
                <a:cubicBezTo>
                  <a:pt x="1157702" y="115957"/>
                  <a:pt x="1158325" y="113463"/>
                  <a:pt x="1157078" y="113463"/>
                </a:cubicBezTo>
                <a:cubicBezTo>
                  <a:pt x="1156455" y="115334"/>
                  <a:pt x="1155208" y="115957"/>
                  <a:pt x="1153338" y="115957"/>
                </a:cubicBezTo>
                <a:cubicBezTo>
                  <a:pt x="1152714" y="112217"/>
                  <a:pt x="1153338" y="110970"/>
                  <a:pt x="1152091" y="109723"/>
                </a:cubicBezTo>
                <a:cubicBezTo>
                  <a:pt x="1151467" y="111593"/>
                  <a:pt x="1148974" y="110970"/>
                  <a:pt x="1148350" y="112217"/>
                </a:cubicBezTo>
                <a:cubicBezTo>
                  <a:pt x="1148350" y="114710"/>
                  <a:pt x="1147727" y="116581"/>
                  <a:pt x="1145857" y="117204"/>
                </a:cubicBezTo>
                <a:cubicBezTo>
                  <a:pt x="1147103" y="111593"/>
                  <a:pt x="1141493" y="112840"/>
                  <a:pt x="1139622" y="110970"/>
                </a:cubicBezTo>
                <a:cubicBezTo>
                  <a:pt x="1139622" y="112217"/>
                  <a:pt x="1139622" y="113463"/>
                  <a:pt x="1138375" y="113463"/>
                </a:cubicBezTo>
                <a:cubicBezTo>
                  <a:pt x="1135258" y="112217"/>
                  <a:pt x="1135258" y="108476"/>
                  <a:pt x="1129647" y="109723"/>
                </a:cubicBezTo>
                <a:cubicBezTo>
                  <a:pt x="1126530" y="110346"/>
                  <a:pt x="1127154" y="114087"/>
                  <a:pt x="1123413" y="113463"/>
                </a:cubicBezTo>
                <a:cubicBezTo>
                  <a:pt x="1118426" y="108476"/>
                  <a:pt x="1115932" y="109099"/>
                  <a:pt x="1107828" y="108476"/>
                </a:cubicBezTo>
                <a:cubicBezTo>
                  <a:pt x="1108451" y="105359"/>
                  <a:pt x="1107828" y="103489"/>
                  <a:pt x="1105334" y="103489"/>
                </a:cubicBezTo>
                <a:cubicBezTo>
                  <a:pt x="1103464" y="105359"/>
                  <a:pt x="1102840" y="109099"/>
                  <a:pt x="1100346" y="109723"/>
                </a:cubicBezTo>
                <a:cubicBezTo>
                  <a:pt x="1102217" y="108476"/>
                  <a:pt x="1101593" y="104112"/>
                  <a:pt x="1097853" y="104735"/>
                </a:cubicBezTo>
                <a:cubicBezTo>
                  <a:pt x="1095983" y="104735"/>
                  <a:pt x="1096606" y="107229"/>
                  <a:pt x="1095359" y="107229"/>
                </a:cubicBezTo>
                <a:cubicBezTo>
                  <a:pt x="1088501" y="105359"/>
                  <a:pt x="1087254" y="106606"/>
                  <a:pt x="1081020" y="108476"/>
                </a:cubicBezTo>
                <a:cubicBezTo>
                  <a:pt x="1082891" y="100372"/>
                  <a:pt x="1073539" y="107229"/>
                  <a:pt x="1077280" y="102242"/>
                </a:cubicBezTo>
                <a:cubicBezTo>
                  <a:pt x="1072292" y="104112"/>
                  <a:pt x="1071669" y="101618"/>
                  <a:pt x="1068552" y="102242"/>
                </a:cubicBezTo>
                <a:cubicBezTo>
                  <a:pt x="1068552" y="102242"/>
                  <a:pt x="1067928" y="103489"/>
                  <a:pt x="1067305" y="103489"/>
                </a:cubicBezTo>
                <a:cubicBezTo>
                  <a:pt x="1063564" y="104112"/>
                  <a:pt x="1062941" y="102242"/>
                  <a:pt x="1059824" y="102242"/>
                </a:cubicBezTo>
                <a:cubicBezTo>
                  <a:pt x="1058577" y="102242"/>
                  <a:pt x="1058577" y="100995"/>
                  <a:pt x="1058577" y="100995"/>
                </a:cubicBezTo>
                <a:cubicBezTo>
                  <a:pt x="1054213" y="100372"/>
                  <a:pt x="1055460" y="103489"/>
                  <a:pt x="1053590" y="100995"/>
                </a:cubicBezTo>
                <a:cubicBezTo>
                  <a:pt x="1051719" y="98501"/>
                  <a:pt x="1047355" y="103489"/>
                  <a:pt x="1047355" y="103489"/>
                </a:cubicBezTo>
                <a:cubicBezTo>
                  <a:pt x="1047979" y="103489"/>
                  <a:pt x="1045485" y="102242"/>
                  <a:pt x="1044862" y="102242"/>
                </a:cubicBezTo>
                <a:cubicBezTo>
                  <a:pt x="1039251" y="101618"/>
                  <a:pt x="1036757" y="104112"/>
                  <a:pt x="1033016" y="103489"/>
                </a:cubicBezTo>
                <a:cubicBezTo>
                  <a:pt x="1029899" y="100995"/>
                  <a:pt x="1034263" y="99125"/>
                  <a:pt x="1031770" y="97254"/>
                </a:cubicBezTo>
                <a:cubicBezTo>
                  <a:pt x="1026159" y="95384"/>
                  <a:pt x="1027406" y="100372"/>
                  <a:pt x="1024289" y="100995"/>
                </a:cubicBezTo>
                <a:cubicBezTo>
                  <a:pt x="1020548" y="97254"/>
                  <a:pt x="1016807" y="102242"/>
                  <a:pt x="1018054" y="94761"/>
                </a:cubicBezTo>
                <a:cubicBezTo>
                  <a:pt x="1013690" y="94137"/>
                  <a:pt x="1014937" y="99125"/>
                  <a:pt x="1010573" y="98501"/>
                </a:cubicBezTo>
                <a:cubicBezTo>
                  <a:pt x="1005586" y="100372"/>
                  <a:pt x="1007456" y="95384"/>
                  <a:pt x="1005586" y="96008"/>
                </a:cubicBezTo>
                <a:cubicBezTo>
                  <a:pt x="1004962" y="96008"/>
                  <a:pt x="1004339" y="99125"/>
                  <a:pt x="1003092" y="98501"/>
                </a:cubicBezTo>
                <a:cubicBezTo>
                  <a:pt x="1003092" y="98501"/>
                  <a:pt x="1001845" y="96008"/>
                  <a:pt x="1001845" y="96008"/>
                </a:cubicBezTo>
                <a:cubicBezTo>
                  <a:pt x="1001222" y="95384"/>
                  <a:pt x="999975" y="95384"/>
                  <a:pt x="1000598" y="93514"/>
                </a:cubicBezTo>
                <a:cubicBezTo>
                  <a:pt x="996234" y="94137"/>
                  <a:pt x="994364" y="97878"/>
                  <a:pt x="988753" y="97254"/>
                </a:cubicBezTo>
                <a:cubicBezTo>
                  <a:pt x="988753" y="94761"/>
                  <a:pt x="988753" y="93514"/>
                  <a:pt x="987506" y="92267"/>
                </a:cubicBezTo>
                <a:cubicBezTo>
                  <a:pt x="983766" y="93514"/>
                  <a:pt x="981896" y="92267"/>
                  <a:pt x="978778" y="91020"/>
                </a:cubicBezTo>
                <a:cubicBezTo>
                  <a:pt x="978778" y="94137"/>
                  <a:pt x="973791" y="92890"/>
                  <a:pt x="972544" y="94761"/>
                </a:cubicBezTo>
                <a:cubicBezTo>
                  <a:pt x="972544" y="93514"/>
                  <a:pt x="971297" y="93514"/>
                  <a:pt x="970050" y="93514"/>
                </a:cubicBezTo>
                <a:cubicBezTo>
                  <a:pt x="971921" y="91644"/>
                  <a:pt x="971921" y="88526"/>
                  <a:pt x="968804" y="88526"/>
                </a:cubicBezTo>
                <a:cubicBezTo>
                  <a:pt x="968180" y="91020"/>
                  <a:pt x="966310" y="88526"/>
                  <a:pt x="965063" y="88526"/>
                </a:cubicBezTo>
                <a:cubicBezTo>
                  <a:pt x="965063" y="88526"/>
                  <a:pt x="965063" y="89773"/>
                  <a:pt x="965063" y="89773"/>
                </a:cubicBezTo>
                <a:cubicBezTo>
                  <a:pt x="964440" y="90397"/>
                  <a:pt x="962569" y="87280"/>
                  <a:pt x="961322" y="88526"/>
                </a:cubicBezTo>
                <a:cubicBezTo>
                  <a:pt x="960699" y="90397"/>
                  <a:pt x="960076" y="91020"/>
                  <a:pt x="958829" y="89773"/>
                </a:cubicBezTo>
                <a:cubicBezTo>
                  <a:pt x="957582" y="88526"/>
                  <a:pt x="954465" y="95384"/>
                  <a:pt x="955088" y="91020"/>
                </a:cubicBezTo>
                <a:cubicBezTo>
                  <a:pt x="955088" y="89150"/>
                  <a:pt x="956959" y="89150"/>
                  <a:pt x="956335" y="87280"/>
                </a:cubicBezTo>
                <a:cubicBezTo>
                  <a:pt x="951348" y="86033"/>
                  <a:pt x="950101" y="86033"/>
                  <a:pt x="944490" y="87280"/>
                </a:cubicBezTo>
                <a:cubicBezTo>
                  <a:pt x="944490" y="86033"/>
                  <a:pt x="945737" y="86033"/>
                  <a:pt x="945737" y="84786"/>
                </a:cubicBezTo>
                <a:cubicBezTo>
                  <a:pt x="941373" y="86033"/>
                  <a:pt x="943867" y="79798"/>
                  <a:pt x="940749" y="79798"/>
                </a:cubicBezTo>
                <a:cubicBezTo>
                  <a:pt x="937009" y="84786"/>
                  <a:pt x="931398" y="77928"/>
                  <a:pt x="927658" y="78552"/>
                </a:cubicBezTo>
                <a:cubicBezTo>
                  <a:pt x="925164" y="79175"/>
                  <a:pt x="923917" y="82916"/>
                  <a:pt x="922670" y="82292"/>
                </a:cubicBezTo>
                <a:cubicBezTo>
                  <a:pt x="922670" y="82292"/>
                  <a:pt x="921423" y="79798"/>
                  <a:pt x="921423" y="79798"/>
                </a:cubicBezTo>
                <a:cubicBezTo>
                  <a:pt x="918306" y="76058"/>
                  <a:pt x="913319" y="77305"/>
                  <a:pt x="909578" y="74811"/>
                </a:cubicBezTo>
                <a:cubicBezTo>
                  <a:pt x="908955" y="76681"/>
                  <a:pt x="907708" y="77928"/>
                  <a:pt x="905838" y="78552"/>
                </a:cubicBezTo>
                <a:cubicBezTo>
                  <a:pt x="906461" y="72941"/>
                  <a:pt x="900850" y="73564"/>
                  <a:pt x="898357" y="71071"/>
                </a:cubicBezTo>
                <a:cubicBezTo>
                  <a:pt x="898357" y="73564"/>
                  <a:pt x="893992" y="71694"/>
                  <a:pt x="893369" y="73564"/>
                </a:cubicBezTo>
                <a:cubicBezTo>
                  <a:pt x="892122" y="69824"/>
                  <a:pt x="891499" y="72317"/>
                  <a:pt x="888382" y="72317"/>
                </a:cubicBezTo>
                <a:cubicBezTo>
                  <a:pt x="888382" y="71071"/>
                  <a:pt x="889629" y="71071"/>
                  <a:pt x="889629" y="69824"/>
                </a:cubicBezTo>
                <a:cubicBezTo>
                  <a:pt x="885888" y="68577"/>
                  <a:pt x="884641" y="69824"/>
                  <a:pt x="883394" y="68577"/>
                </a:cubicBezTo>
                <a:cubicBezTo>
                  <a:pt x="883394" y="67953"/>
                  <a:pt x="881524" y="68577"/>
                  <a:pt x="880901" y="68577"/>
                </a:cubicBezTo>
                <a:cubicBezTo>
                  <a:pt x="880277" y="67953"/>
                  <a:pt x="879030" y="66083"/>
                  <a:pt x="877160" y="67330"/>
                </a:cubicBezTo>
                <a:cubicBezTo>
                  <a:pt x="877783" y="63589"/>
                  <a:pt x="874043" y="66083"/>
                  <a:pt x="872173" y="64836"/>
                </a:cubicBezTo>
                <a:cubicBezTo>
                  <a:pt x="871549" y="64836"/>
                  <a:pt x="872173" y="62966"/>
                  <a:pt x="872173" y="62343"/>
                </a:cubicBezTo>
                <a:cubicBezTo>
                  <a:pt x="872173" y="62343"/>
                  <a:pt x="867809" y="61096"/>
                  <a:pt x="868432" y="61096"/>
                </a:cubicBezTo>
                <a:cubicBezTo>
                  <a:pt x="868432" y="61096"/>
                  <a:pt x="866562" y="63589"/>
                  <a:pt x="864691" y="62343"/>
                </a:cubicBezTo>
                <a:cubicBezTo>
                  <a:pt x="865315" y="57979"/>
                  <a:pt x="859081" y="59225"/>
                  <a:pt x="857210" y="57355"/>
                </a:cubicBezTo>
                <a:cubicBezTo>
                  <a:pt x="855964" y="56732"/>
                  <a:pt x="857210" y="52991"/>
                  <a:pt x="854717" y="53615"/>
                </a:cubicBezTo>
                <a:cubicBezTo>
                  <a:pt x="852846" y="57979"/>
                  <a:pt x="850353" y="54238"/>
                  <a:pt x="845989" y="56108"/>
                </a:cubicBezTo>
                <a:cubicBezTo>
                  <a:pt x="843495" y="54238"/>
                  <a:pt x="841001" y="53615"/>
                  <a:pt x="841001" y="49874"/>
                </a:cubicBezTo>
                <a:cubicBezTo>
                  <a:pt x="836637" y="48004"/>
                  <a:pt x="839754" y="54238"/>
                  <a:pt x="836014" y="52368"/>
                </a:cubicBezTo>
                <a:cubicBezTo>
                  <a:pt x="835391" y="49251"/>
                  <a:pt x="838508" y="49874"/>
                  <a:pt x="837261" y="46133"/>
                </a:cubicBezTo>
                <a:cubicBezTo>
                  <a:pt x="829156" y="49874"/>
                  <a:pt x="822299" y="41146"/>
                  <a:pt x="816688" y="44887"/>
                </a:cubicBezTo>
                <a:cubicBezTo>
                  <a:pt x="817935" y="39899"/>
                  <a:pt x="812324" y="40523"/>
                  <a:pt x="815441" y="37406"/>
                </a:cubicBezTo>
                <a:cubicBezTo>
                  <a:pt x="811700" y="37406"/>
                  <a:pt x="812324" y="41146"/>
                  <a:pt x="809207" y="41146"/>
                </a:cubicBezTo>
                <a:cubicBezTo>
                  <a:pt x="806090" y="40523"/>
                  <a:pt x="804219" y="41146"/>
                  <a:pt x="802972" y="42393"/>
                </a:cubicBezTo>
                <a:cubicBezTo>
                  <a:pt x="802349" y="39899"/>
                  <a:pt x="802349" y="36782"/>
                  <a:pt x="800479" y="36159"/>
                </a:cubicBezTo>
                <a:cubicBezTo>
                  <a:pt x="799232" y="38029"/>
                  <a:pt x="798608" y="35535"/>
                  <a:pt x="795491" y="37406"/>
                </a:cubicBezTo>
                <a:cubicBezTo>
                  <a:pt x="796115" y="34912"/>
                  <a:pt x="792998" y="36782"/>
                  <a:pt x="791751" y="36159"/>
                </a:cubicBezTo>
                <a:cubicBezTo>
                  <a:pt x="791127" y="35535"/>
                  <a:pt x="791751" y="33042"/>
                  <a:pt x="790504" y="33665"/>
                </a:cubicBezTo>
                <a:cubicBezTo>
                  <a:pt x="789880" y="35535"/>
                  <a:pt x="788634" y="36159"/>
                  <a:pt x="786763" y="36159"/>
                </a:cubicBezTo>
                <a:cubicBezTo>
                  <a:pt x="785516" y="34288"/>
                  <a:pt x="785516" y="30548"/>
                  <a:pt x="781776" y="31171"/>
                </a:cubicBezTo>
                <a:cubicBezTo>
                  <a:pt x="781776" y="32418"/>
                  <a:pt x="781776" y="33665"/>
                  <a:pt x="780529" y="33665"/>
                </a:cubicBezTo>
                <a:cubicBezTo>
                  <a:pt x="780529" y="31171"/>
                  <a:pt x="781776" y="30548"/>
                  <a:pt x="781776" y="28678"/>
                </a:cubicBezTo>
                <a:cubicBezTo>
                  <a:pt x="779282" y="28054"/>
                  <a:pt x="778659" y="26184"/>
                  <a:pt x="775542" y="26184"/>
                </a:cubicBezTo>
                <a:cubicBezTo>
                  <a:pt x="773671" y="27431"/>
                  <a:pt x="773048" y="29924"/>
                  <a:pt x="770554" y="29924"/>
                </a:cubicBezTo>
                <a:cubicBezTo>
                  <a:pt x="770554" y="28054"/>
                  <a:pt x="768061" y="29301"/>
                  <a:pt x="766814" y="28678"/>
                </a:cubicBezTo>
                <a:cubicBezTo>
                  <a:pt x="765567" y="28054"/>
                  <a:pt x="765567" y="24937"/>
                  <a:pt x="763073" y="26184"/>
                </a:cubicBezTo>
                <a:cubicBezTo>
                  <a:pt x="759333" y="26807"/>
                  <a:pt x="756839" y="28054"/>
                  <a:pt x="754345" y="29924"/>
                </a:cubicBezTo>
                <a:cubicBezTo>
                  <a:pt x="753722" y="26807"/>
                  <a:pt x="754345" y="24937"/>
                  <a:pt x="755592" y="23690"/>
                </a:cubicBezTo>
                <a:cubicBezTo>
                  <a:pt x="751228" y="23690"/>
                  <a:pt x="751228" y="28678"/>
                  <a:pt x="745617" y="27431"/>
                </a:cubicBezTo>
                <a:lnTo>
                  <a:pt x="745617" y="11222"/>
                </a:lnTo>
                <a:cubicBezTo>
                  <a:pt x="741253" y="9975"/>
                  <a:pt x="741877" y="13092"/>
                  <a:pt x="739383" y="13715"/>
                </a:cubicBezTo>
                <a:cubicBezTo>
                  <a:pt x="735019" y="9351"/>
                  <a:pt x="727538" y="11845"/>
                  <a:pt x="722550" y="13715"/>
                </a:cubicBezTo>
                <a:cubicBezTo>
                  <a:pt x="719433" y="13092"/>
                  <a:pt x="720057" y="9351"/>
                  <a:pt x="716316" y="9975"/>
                </a:cubicBezTo>
                <a:cubicBezTo>
                  <a:pt x="711952" y="11222"/>
                  <a:pt x="707588" y="9351"/>
                  <a:pt x="706341" y="11222"/>
                </a:cubicBezTo>
                <a:cubicBezTo>
                  <a:pt x="705718" y="11845"/>
                  <a:pt x="703848" y="9975"/>
                  <a:pt x="703848" y="9975"/>
                </a:cubicBezTo>
                <a:cubicBezTo>
                  <a:pt x="703224" y="8728"/>
                  <a:pt x="698860" y="10598"/>
                  <a:pt x="697613" y="9975"/>
                </a:cubicBezTo>
                <a:cubicBezTo>
                  <a:pt x="696990" y="9351"/>
                  <a:pt x="698860" y="8728"/>
                  <a:pt x="698860" y="8728"/>
                </a:cubicBezTo>
                <a:cubicBezTo>
                  <a:pt x="698860" y="7481"/>
                  <a:pt x="697613" y="7481"/>
                  <a:pt x="697613" y="7481"/>
                </a:cubicBezTo>
                <a:cubicBezTo>
                  <a:pt x="697613" y="6234"/>
                  <a:pt x="699484" y="5611"/>
                  <a:pt x="697613" y="4987"/>
                </a:cubicBezTo>
                <a:cubicBezTo>
                  <a:pt x="695743" y="7481"/>
                  <a:pt x="695120" y="9975"/>
                  <a:pt x="691379" y="9975"/>
                </a:cubicBezTo>
                <a:cubicBezTo>
                  <a:pt x="691379" y="7481"/>
                  <a:pt x="691379" y="6234"/>
                  <a:pt x="690132" y="4987"/>
                </a:cubicBezTo>
                <a:cubicBezTo>
                  <a:pt x="686392" y="4364"/>
                  <a:pt x="687015" y="8728"/>
                  <a:pt x="683898" y="8728"/>
                </a:cubicBezTo>
                <a:cubicBezTo>
                  <a:pt x="684521" y="5611"/>
                  <a:pt x="678911" y="7481"/>
                  <a:pt x="680157" y="3741"/>
                </a:cubicBezTo>
                <a:cubicBezTo>
                  <a:pt x="676417" y="3741"/>
                  <a:pt x="677664" y="5611"/>
                  <a:pt x="675170" y="3741"/>
                </a:cubicBezTo>
                <a:cubicBezTo>
                  <a:pt x="675794" y="7481"/>
                  <a:pt x="672053" y="7481"/>
                  <a:pt x="670183" y="8728"/>
                </a:cubicBezTo>
                <a:cubicBezTo>
                  <a:pt x="668312" y="6234"/>
                  <a:pt x="664572" y="8105"/>
                  <a:pt x="662702" y="7481"/>
                </a:cubicBezTo>
                <a:cubicBezTo>
                  <a:pt x="662702" y="7481"/>
                  <a:pt x="661455" y="4987"/>
                  <a:pt x="661455" y="4987"/>
                </a:cubicBezTo>
                <a:cubicBezTo>
                  <a:pt x="660831" y="4364"/>
                  <a:pt x="658961" y="3741"/>
                  <a:pt x="657714" y="3741"/>
                </a:cubicBezTo>
                <a:cubicBezTo>
                  <a:pt x="656467" y="6234"/>
                  <a:pt x="656467" y="9975"/>
                  <a:pt x="651480" y="8728"/>
                </a:cubicBezTo>
                <a:cubicBezTo>
                  <a:pt x="652727" y="4364"/>
                  <a:pt x="649610" y="4987"/>
                  <a:pt x="648986" y="2494"/>
                </a:cubicBezTo>
                <a:cubicBezTo>
                  <a:pt x="644622" y="3741"/>
                  <a:pt x="644622" y="2494"/>
                  <a:pt x="641505" y="4987"/>
                </a:cubicBezTo>
                <a:cubicBezTo>
                  <a:pt x="641505" y="1870"/>
                  <a:pt x="639635" y="1247"/>
                  <a:pt x="637765" y="0"/>
                </a:cubicBezTo>
                <a:cubicBezTo>
                  <a:pt x="634024" y="3117"/>
                  <a:pt x="629037" y="6234"/>
                  <a:pt x="623426" y="4987"/>
                </a:cubicBezTo>
                <a:cubicBezTo>
                  <a:pt x="621555" y="4987"/>
                  <a:pt x="620932" y="2494"/>
                  <a:pt x="619685" y="2494"/>
                </a:cubicBezTo>
                <a:cubicBezTo>
                  <a:pt x="619685" y="2494"/>
                  <a:pt x="618438" y="4987"/>
                  <a:pt x="618438" y="4987"/>
                </a:cubicBezTo>
                <a:cubicBezTo>
                  <a:pt x="618438" y="4987"/>
                  <a:pt x="614074" y="6234"/>
                  <a:pt x="614698" y="6234"/>
                </a:cubicBezTo>
                <a:cubicBezTo>
                  <a:pt x="614074" y="6234"/>
                  <a:pt x="613451" y="2494"/>
                  <a:pt x="610957" y="3741"/>
                </a:cubicBezTo>
                <a:cubicBezTo>
                  <a:pt x="609087" y="3741"/>
                  <a:pt x="609710" y="6234"/>
                  <a:pt x="608464" y="6234"/>
                </a:cubicBezTo>
                <a:cubicBezTo>
                  <a:pt x="604723" y="623"/>
                  <a:pt x="599736" y="5611"/>
                  <a:pt x="596618" y="6234"/>
                </a:cubicBezTo>
                <a:cubicBezTo>
                  <a:pt x="592878" y="7481"/>
                  <a:pt x="594125" y="2494"/>
                  <a:pt x="590384" y="3741"/>
                </a:cubicBezTo>
                <a:cubicBezTo>
                  <a:pt x="587891" y="4987"/>
                  <a:pt x="588514" y="8728"/>
                  <a:pt x="585397" y="8728"/>
                </a:cubicBezTo>
                <a:cubicBezTo>
                  <a:pt x="585397" y="6858"/>
                  <a:pt x="582903" y="7481"/>
                  <a:pt x="582903" y="6234"/>
                </a:cubicBezTo>
                <a:cubicBezTo>
                  <a:pt x="582903" y="4364"/>
                  <a:pt x="582280" y="3117"/>
                  <a:pt x="581656" y="2494"/>
                </a:cubicBezTo>
                <a:cubicBezTo>
                  <a:pt x="578539" y="1870"/>
                  <a:pt x="576669" y="2494"/>
                  <a:pt x="576669" y="4987"/>
                </a:cubicBezTo>
                <a:cubicBezTo>
                  <a:pt x="572928" y="4364"/>
                  <a:pt x="577292" y="11222"/>
                  <a:pt x="574175" y="9975"/>
                </a:cubicBezTo>
                <a:cubicBezTo>
                  <a:pt x="573552" y="7481"/>
                  <a:pt x="572928" y="10598"/>
                  <a:pt x="571681" y="11222"/>
                </a:cubicBezTo>
                <a:cubicBezTo>
                  <a:pt x="571681" y="8728"/>
                  <a:pt x="571681" y="7481"/>
                  <a:pt x="572928" y="6234"/>
                </a:cubicBezTo>
                <a:cubicBezTo>
                  <a:pt x="566694" y="8105"/>
                  <a:pt x="563577" y="5611"/>
                  <a:pt x="556096" y="6234"/>
                </a:cubicBezTo>
                <a:cubicBezTo>
                  <a:pt x="556096" y="9351"/>
                  <a:pt x="556096" y="12469"/>
                  <a:pt x="553602" y="12469"/>
                </a:cubicBezTo>
                <a:cubicBezTo>
                  <a:pt x="554226" y="9351"/>
                  <a:pt x="553602" y="7481"/>
                  <a:pt x="551108" y="7481"/>
                </a:cubicBezTo>
                <a:cubicBezTo>
                  <a:pt x="550485" y="8728"/>
                  <a:pt x="549862" y="10598"/>
                  <a:pt x="548615" y="11222"/>
                </a:cubicBezTo>
                <a:cubicBezTo>
                  <a:pt x="544251" y="13715"/>
                  <a:pt x="545498" y="10598"/>
                  <a:pt x="541134" y="9975"/>
                </a:cubicBezTo>
                <a:cubicBezTo>
                  <a:pt x="540510" y="11845"/>
                  <a:pt x="538016" y="11222"/>
                  <a:pt x="537393" y="12469"/>
                </a:cubicBezTo>
                <a:cubicBezTo>
                  <a:pt x="536146" y="9975"/>
                  <a:pt x="534276" y="8105"/>
                  <a:pt x="529912" y="8728"/>
                </a:cubicBezTo>
                <a:cubicBezTo>
                  <a:pt x="527418" y="10598"/>
                  <a:pt x="529912" y="16209"/>
                  <a:pt x="526171" y="16209"/>
                </a:cubicBezTo>
                <a:cubicBezTo>
                  <a:pt x="526795" y="13092"/>
                  <a:pt x="525548" y="11845"/>
                  <a:pt x="522431" y="12469"/>
                </a:cubicBezTo>
                <a:cubicBezTo>
                  <a:pt x="522431" y="14962"/>
                  <a:pt x="523678" y="15586"/>
                  <a:pt x="523678" y="17456"/>
                </a:cubicBezTo>
                <a:cubicBezTo>
                  <a:pt x="519314" y="19326"/>
                  <a:pt x="519314" y="17456"/>
                  <a:pt x="514950" y="17456"/>
                </a:cubicBezTo>
                <a:cubicBezTo>
                  <a:pt x="513703" y="18703"/>
                  <a:pt x="514326" y="22443"/>
                  <a:pt x="511209" y="21196"/>
                </a:cubicBezTo>
                <a:cubicBezTo>
                  <a:pt x="507469" y="21196"/>
                  <a:pt x="507469" y="17456"/>
                  <a:pt x="502481" y="18703"/>
                </a:cubicBezTo>
                <a:cubicBezTo>
                  <a:pt x="500611" y="20573"/>
                  <a:pt x="501858" y="24937"/>
                  <a:pt x="498741" y="24937"/>
                </a:cubicBezTo>
                <a:cubicBezTo>
                  <a:pt x="497494" y="23067"/>
                  <a:pt x="493130" y="23690"/>
                  <a:pt x="491260" y="22443"/>
                </a:cubicBezTo>
                <a:cubicBezTo>
                  <a:pt x="487519" y="26807"/>
                  <a:pt x="481285" y="25560"/>
                  <a:pt x="476921" y="26184"/>
                </a:cubicBezTo>
                <a:cubicBezTo>
                  <a:pt x="475050" y="26807"/>
                  <a:pt x="475050" y="28678"/>
                  <a:pt x="473180" y="28678"/>
                </a:cubicBezTo>
                <a:cubicBezTo>
                  <a:pt x="473804" y="28678"/>
                  <a:pt x="471310" y="27431"/>
                  <a:pt x="470686" y="27431"/>
                </a:cubicBezTo>
                <a:cubicBezTo>
                  <a:pt x="465076" y="26807"/>
                  <a:pt x="465699" y="29301"/>
                  <a:pt x="463205" y="29924"/>
                </a:cubicBezTo>
                <a:cubicBezTo>
                  <a:pt x="463205" y="29924"/>
                  <a:pt x="461958" y="28054"/>
                  <a:pt x="460712" y="28678"/>
                </a:cubicBezTo>
                <a:cubicBezTo>
                  <a:pt x="460088" y="28678"/>
                  <a:pt x="458841" y="31171"/>
                  <a:pt x="458218" y="31171"/>
                </a:cubicBezTo>
                <a:cubicBezTo>
                  <a:pt x="456348" y="31795"/>
                  <a:pt x="454477" y="30548"/>
                  <a:pt x="453230" y="31171"/>
                </a:cubicBezTo>
                <a:cubicBezTo>
                  <a:pt x="451360" y="24314"/>
                  <a:pt x="452607" y="33042"/>
                  <a:pt x="453230" y="32418"/>
                </a:cubicBezTo>
                <a:cubicBezTo>
                  <a:pt x="451984" y="34288"/>
                  <a:pt x="450737" y="35535"/>
                  <a:pt x="446996" y="34912"/>
                </a:cubicBezTo>
                <a:cubicBezTo>
                  <a:pt x="446996" y="32418"/>
                  <a:pt x="446996" y="31171"/>
                  <a:pt x="445749" y="29924"/>
                </a:cubicBezTo>
                <a:cubicBezTo>
                  <a:pt x="441385" y="28678"/>
                  <a:pt x="443256" y="33042"/>
                  <a:pt x="440762" y="33665"/>
                </a:cubicBezTo>
                <a:cubicBezTo>
                  <a:pt x="435151" y="28678"/>
                  <a:pt x="436398" y="36159"/>
                  <a:pt x="434528" y="36159"/>
                </a:cubicBezTo>
                <a:cubicBezTo>
                  <a:pt x="434528" y="36159"/>
                  <a:pt x="433904" y="31795"/>
                  <a:pt x="432034" y="33665"/>
                </a:cubicBezTo>
                <a:cubicBezTo>
                  <a:pt x="428917" y="35535"/>
                  <a:pt x="434528" y="37406"/>
                  <a:pt x="430787" y="38652"/>
                </a:cubicBezTo>
                <a:cubicBezTo>
                  <a:pt x="425176" y="38652"/>
                  <a:pt x="425800" y="39899"/>
                  <a:pt x="420812" y="38652"/>
                </a:cubicBezTo>
                <a:cubicBezTo>
                  <a:pt x="420812" y="39899"/>
                  <a:pt x="419566" y="39899"/>
                  <a:pt x="418319" y="39899"/>
                </a:cubicBezTo>
                <a:cubicBezTo>
                  <a:pt x="418319" y="42393"/>
                  <a:pt x="417072" y="43016"/>
                  <a:pt x="415825" y="43640"/>
                </a:cubicBezTo>
                <a:cubicBezTo>
                  <a:pt x="414578" y="43640"/>
                  <a:pt x="414578" y="44887"/>
                  <a:pt x="413331" y="44887"/>
                </a:cubicBezTo>
                <a:cubicBezTo>
                  <a:pt x="409591" y="43016"/>
                  <a:pt x="404603" y="44887"/>
                  <a:pt x="401486" y="47380"/>
                </a:cubicBezTo>
                <a:cubicBezTo>
                  <a:pt x="400239" y="46133"/>
                  <a:pt x="400863" y="42393"/>
                  <a:pt x="397746" y="43640"/>
                </a:cubicBezTo>
                <a:cubicBezTo>
                  <a:pt x="398369" y="46757"/>
                  <a:pt x="397746" y="48627"/>
                  <a:pt x="395252" y="48627"/>
                </a:cubicBezTo>
                <a:cubicBezTo>
                  <a:pt x="389018" y="47380"/>
                  <a:pt x="392135" y="52991"/>
                  <a:pt x="389018" y="52368"/>
                </a:cubicBezTo>
                <a:cubicBezTo>
                  <a:pt x="388394" y="52368"/>
                  <a:pt x="389018" y="48004"/>
                  <a:pt x="386524" y="49874"/>
                </a:cubicBezTo>
                <a:cubicBezTo>
                  <a:pt x="382783" y="50497"/>
                  <a:pt x="380913" y="52991"/>
                  <a:pt x="377796" y="53615"/>
                </a:cubicBezTo>
                <a:cubicBezTo>
                  <a:pt x="377796" y="52368"/>
                  <a:pt x="377173" y="50497"/>
                  <a:pt x="375302" y="51121"/>
                </a:cubicBezTo>
                <a:cubicBezTo>
                  <a:pt x="372185" y="51744"/>
                  <a:pt x="372185" y="54861"/>
                  <a:pt x="370315" y="56108"/>
                </a:cubicBezTo>
                <a:cubicBezTo>
                  <a:pt x="360964" y="55485"/>
                  <a:pt x="358470" y="61096"/>
                  <a:pt x="350989" y="62343"/>
                </a:cubicBezTo>
                <a:cubicBezTo>
                  <a:pt x="348495" y="62343"/>
                  <a:pt x="349118" y="58602"/>
                  <a:pt x="346001" y="59849"/>
                </a:cubicBezTo>
                <a:cubicBezTo>
                  <a:pt x="344754" y="62966"/>
                  <a:pt x="342261" y="64213"/>
                  <a:pt x="338520" y="64836"/>
                </a:cubicBezTo>
                <a:cubicBezTo>
                  <a:pt x="339144" y="62966"/>
                  <a:pt x="342261" y="63589"/>
                  <a:pt x="341014" y="59849"/>
                </a:cubicBezTo>
                <a:cubicBezTo>
                  <a:pt x="337897" y="61719"/>
                  <a:pt x="335403" y="59225"/>
                  <a:pt x="334780" y="61096"/>
                </a:cubicBezTo>
                <a:cubicBezTo>
                  <a:pt x="337273" y="61719"/>
                  <a:pt x="332909" y="64836"/>
                  <a:pt x="332286" y="66083"/>
                </a:cubicBezTo>
                <a:cubicBezTo>
                  <a:pt x="328545" y="63589"/>
                  <a:pt x="327299" y="64836"/>
                  <a:pt x="324805" y="63589"/>
                </a:cubicBezTo>
                <a:cubicBezTo>
                  <a:pt x="324805" y="66083"/>
                  <a:pt x="324181" y="67953"/>
                  <a:pt x="322311" y="68577"/>
                </a:cubicBezTo>
                <a:cubicBezTo>
                  <a:pt x="322311" y="67330"/>
                  <a:pt x="321064" y="67330"/>
                  <a:pt x="319817" y="67330"/>
                </a:cubicBezTo>
                <a:cubicBezTo>
                  <a:pt x="317324" y="69824"/>
                  <a:pt x="311089" y="75434"/>
                  <a:pt x="306725" y="74811"/>
                </a:cubicBezTo>
                <a:cubicBezTo>
                  <a:pt x="306102" y="74811"/>
                  <a:pt x="306725" y="71694"/>
                  <a:pt x="305479" y="72317"/>
                </a:cubicBezTo>
                <a:cubicBezTo>
                  <a:pt x="305479" y="74188"/>
                  <a:pt x="303608" y="72941"/>
                  <a:pt x="302985" y="73564"/>
                </a:cubicBezTo>
                <a:cubicBezTo>
                  <a:pt x="299868" y="76058"/>
                  <a:pt x="301738" y="82916"/>
                  <a:pt x="295504" y="81045"/>
                </a:cubicBezTo>
                <a:cubicBezTo>
                  <a:pt x="295504" y="79175"/>
                  <a:pt x="296127" y="77928"/>
                  <a:pt x="296751" y="77305"/>
                </a:cubicBezTo>
                <a:cubicBezTo>
                  <a:pt x="293010" y="76681"/>
                  <a:pt x="294257" y="79798"/>
                  <a:pt x="293010" y="81045"/>
                </a:cubicBezTo>
                <a:cubicBezTo>
                  <a:pt x="291140" y="81669"/>
                  <a:pt x="289893" y="82916"/>
                  <a:pt x="288023" y="83539"/>
                </a:cubicBezTo>
                <a:cubicBezTo>
                  <a:pt x="286776" y="82292"/>
                  <a:pt x="284282" y="81669"/>
                  <a:pt x="281788" y="82292"/>
                </a:cubicBezTo>
                <a:cubicBezTo>
                  <a:pt x="281788" y="86656"/>
                  <a:pt x="276801" y="87280"/>
                  <a:pt x="275554" y="88526"/>
                </a:cubicBezTo>
                <a:cubicBezTo>
                  <a:pt x="274931" y="89150"/>
                  <a:pt x="274931" y="91644"/>
                  <a:pt x="274307" y="92267"/>
                </a:cubicBezTo>
                <a:cubicBezTo>
                  <a:pt x="273684" y="93514"/>
                  <a:pt x="271814" y="92890"/>
                  <a:pt x="270567" y="93514"/>
                </a:cubicBezTo>
                <a:cubicBezTo>
                  <a:pt x="269320" y="94137"/>
                  <a:pt x="269320" y="96631"/>
                  <a:pt x="268073" y="97254"/>
                </a:cubicBezTo>
                <a:cubicBezTo>
                  <a:pt x="266826" y="94761"/>
                  <a:pt x="264956" y="92890"/>
                  <a:pt x="260592" y="93514"/>
                </a:cubicBezTo>
                <a:cubicBezTo>
                  <a:pt x="259969" y="97254"/>
                  <a:pt x="259345" y="101618"/>
                  <a:pt x="254358" y="100995"/>
                </a:cubicBezTo>
                <a:cubicBezTo>
                  <a:pt x="254358" y="99748"/>
                  <a:pt x="254358" y="98501"/>
                  <a:pt x="253111" y="98501"/>
                </a:cubicBezTo>
                <a:cubicBezTo>
                  <a:pt x="253111" y="100995"/>
                  <a:pt x="254358" y="101618"/>
                  <a:pt x="254358" y="103489"/>
                </a:cubicBezTo>
                <a:cubicBezTo>
                  <a:pt x="246877" y="102242"/>
                  <a:pt x="248123" y="109723"/>
                  <a:pt x="242513" y="109723"/>
                </a:cubicBezTo>
                <a:cubicBezTo>
                  <a:pt x="242513" y="107229"/>
                  <a:pt x="241266" y="106606"/>
                  <a:pt x="240019" y="105982"/>
                </a:cubicBezTo>
                <a:cubicBezTo>
                  <a:pt x="239395" y="107229"/>
                  <a:pt x="241266" y="109723"/>
                  <a:pt x="241266" y="109723"/>
                </a:cubicBezTo>
                <a:cubicBezTo>
                  <a:pt x="240642" y="110970"/>
                  <a:pt x="235032" y="112217"/>
                  <a:pt x="235032" y="112217"/>
                </a:cubicBezTo>
                <a:cubicBezTo>
                  <a:pt x="232538" y="112217"/>
                  <a:pt x="232538" y="116581"/>
                  <a:pt x="230044" y="113463"/>
                </a:cubicBezTo>
                <a:cubicBezTo>
                  <a:pt x="228797" y="116581"/>
                  <a:pt x="226927" y="119074"/>
                  <a:pt x="225057" y="120945"/>
                </a:cubicBezTo>
                <a:cubicBezTo>
                  <a:pt x="223186" y="120945"/>
                  <a:pt x="223186" y="119074"/>
                  <a:pt x="221316" y="118451"/>
                </a:cubicBezTo>
                <a:cubicBezTo>
                  <a:pt x="220693" y="122815"/>
                  <a:pt x="223186" y="129673"/>
                  <a:pt x="217576" y="128426"/>
                </a:cubicBezTo>
                <a:cubicBezTo>
                  <a:pt x="215705" y="128426"/>
                  <a:pt x="216329" y="125309"/>
                  <a:pt x="213835" y="125932"/>
                </a:cubicBezTo>
                <a:cubicBezTo>
                  <a:pt x="211341" y="125309"/>
                  <a:pt x="211965" y="129673"/>
                  <a:pt x="210094" y="130919"/>
                </a:cubicBezTo>
                <a:cubicBezTo>
                  <a:pt x="209471" y="131543"/>
                  <a:pt x="208224" y="130296"/>
                  <a:pt x="207601" y="130919"/>
                </a:cubicBezTo>
                <a:cubicBezTo>
                  <a:pt x="205730" y="132790"/>
                  <a:pt x="206354" y="135283"/>
                  <a:pt x="203860" y="135907"/>
                </a:cubicBezTo>
                <a:cubicBezTo>
                  <a:pt x="202613" y="136530"/>
                  <a:pt x="201990" y="134037"/>
                  <a:pt x="200120" y="134660"/>
                </a:cubicBezTo>
                <a:cubicBezTo>
                  <a:pt x="200743" y="137777"/>
                  <a:pt x="197626" y="137154"/>
                  <a:pt x="198873" y="140894"/>
                </a:cubicBezTo>
                <a:cubicBezTo>
                  <a:pt x="196379" y="141518"/>
                  <a:pt x="195132" y="144011"/>
                  <a:pt x="191392" y="143388"/>
                </a:cubicBezTo>
                <a:cubicBezTo>
                  <a:pt x="189521" y="147128"/>
                  <a:pt x="187028" y="149622"/>
                  <a:pt x="185157" y="150869"/>
                </a:cubicBezTo>
                <a:cubicBezTo>
                  <a:pt x="183911" y="151492"/>
                  <a:pt x="183287" y="152739"/>
                  <a:pt x="182664" y="153363"/>
                </a:cubicBezTo>
                <a:cubicBezTo>
                  <a:pt x="181417" y="153363"/>
                  <a:pt x="181417" y="151492"/>
                  <a:pt x="181417" y="149622"/>
                </a:cubicBezTo>
                <a:cubicBezTo>
                  <a:pt x="176429" y="148999"/>
                  <a:pt x="177676" y="153986"/>
                  <a:pt x="176429" y="157103"/>
                </a:cubicBezTo>
                <a:cubicBezTo>
                  <a:pt x="172689" y="156480"/>
                  <a:pt x="172066" y="160844"/>
                  <a:pt x="171442" y="162091"/>
                </a:cubicBezTo>
                <a:cubicBezTo>
                  <a:pt x="170819" y="163338"/>
                  <a:pt x="167078" y="163961"/>
                  <a:pt x="168948" y="167078"/>
                </a:cubicBezTo>
                <a:cubicBezTo>
                  <a:pt x="163338" y="167701"/>
                  <a:pt x="160844" y="172065"/>
                  <a:pt x="155856" y="173312"/>
                </a:cubicBezTo>
                <a:lnTo>
                  <a:pt x="155856" y="179547"/>
                </a:lnTo>
                <a:cubicBezTo>
                  <a:pt x="152116" y="180793"/>
                  <a:pt x="150246" y="185157"/>
                  <a:pt x="145882" y="182040"/>
                </a:cubicBezTo>
                <a:cubicBezTo>
                  <a:pt x="143388" y="185157"/>
                  <a:pt x="145258" y="191392"/>
                  <a:pt x="142141" y="193885"/>
                </a:cubicBezTo>
                <a:lnTo>
                  <a:pt x="142141" y="191392"/>
                </a:lnTo>
                <a:cubicBezTo>
                  <a:pt x="140894" y="191392"/>
                  <a:pt x="139647" y="191392"/>
                  <a:pt x="139647" y="192639"/>
                </a:cubicBezTo>
                <a:cubicBezTo>
                  <a:pt x="141518" y="193262"/>
                  <a:pt x="142141" y="194509"/>
                  <a:pt x="142141" y="196379"/>
                </a:cubicBezTo>
                <a:cubicBezTo>
                  <a:pt x="142141" y="200120"/>
                  <a:pt x="135907" y="204484"/>
                  <a:pt x="133413" y="201366"/>
                </a:cubicBezTo>
                <a:cubicBezTo>
                  <a:pt x="133413" y="200743"/>
                  <a:pt x="133413" y="200120"/>
                  <a:pt x="132166" y="200120"/>
                </a:cubicBezTo>
                <a:cubicBezTo>
                  <a:pt x="131543" y="201990"/>
                  <a:pt x="133413" y="203237"/>
                  <a:pt x="133413" y="203860"/>
                </a:cubicBezTo>
                <a:cubicBezTo>
                  <a:pt x="132790" y="206977"/>
                  <a:pt x="129049" y="205107"/>
                  <a:pt x="129673" y="208848"/>
                </a:cubicBezTo>
                <a:cubicBezTo>
                  <a:pt x="125932" y="208224"/>
                  <a:pt x="126555" y="212588"/>
                  <a:pt x="123438" y="212588"/>
                </a:cubicBezTo>
                <a:lnTo>
                  <a:pt x="123438" y="218822"/>
                </a:lnTo>
                <a:cubicBezTo>
                  <a:pt x="119698" y="218199"/>
                  <a:pt x="120945" y="221316"/>
                  <a:pt x="118451" y="221316"/>
                </a:cubicBezTo>
                <a:lnTo>
                  <a:pt x="118451" y="230044"/>
                </a:lnTo>
                <a:cubicBezTo>
                  <a:pt x="114087" y="232538"/>
                  <a:pt x="112840" y="238149"/>
                  <a:pt x="112217" y="244383"/>
                </a:cubicBezTo>
                <a:cubicBezTo>
                  <a:pt x="110346" y="242513"/>
                  <a:pt x="107229" y="245006"/>
                  <a:pt x="104736" y="245630"/>
                </a:cubicBezTo>
                <a:cubicBezTo>
                  <a:pt x="105982" y="252487"/>
                  <a:pt x="100372" y="252487"/>
                  <a:pt x="102242" y="259968"/>
                </a:cubicBezTo>
                <a:cubicBezTo>
                  <a:pt x="96631" y="259345"/>
                  <a:pt x="99125" y="261839"/>
                  <a:pt x="99748" y="264956"/>
                </a:cubicBezTo>
                <a:lnTo>
                  <a:pt x="94761" y="264956"/>
                </a:lnTo>
                <a:cubicBezTo>
                  <a:pt x="94137" y="267450"/>
                  <a:pt x="96631" y="267450"/>
                  <a:pt x="97254" y="268696"/>
                </a:cubicBezTo>
                <a:cubicBezTo>
                  <a:pt x="96008" y="270567"/>
                  <a:pt x="92267" y="269320"/>
                  <a:pt x="91020" y="269943"/>
                </a:cubicBezTo>
                <a:cubicBezTo>
                  <a:pt x="91644" y="269943"/>
                  <a:pt x="87903" y="273060"/>
                  <a:pt x="87280" y="273684"/>
                </a:cubicBezTo>
                <a:cubicBezTo>
                  <a:pt x="86656" y="274307"/>
                  <a:pt x="87903" y="276801"/>
                  <a:pt x="87280" y="277424"/>
                </a:cubicBezTo>
                <a:cubicBezTo>
                  <a:pt x="87280" y="278048"/>
                  <a:pt x="84786" y="278048"/>
                  <a:pt x="84786" y="278671"/>
                </a:cubicBezTo>
                <a:cubicBezTo>
                  <a:pt x="83539" y="281788"/>
                  <a:pt x="84162" y="286776"/>
                  <a:pt x="83539" y="290516"/>
                </a:cubicBezTo>
                <a:cubicBezTo>
                  <a:pt x="81669" y="290516"/>
                  <a:pt x="81669" y="292387"/>
                  <a:pt x="79798" y="291763"/>
                </a:cubicBezTo>
                <a:cubicBezTo>
                  <a:pt x="80422" y="296751"/>
                  <a:pt x="77305" y="297374"/>
                  <a:pt x="78552" y="301738"/>
                </a:cubicBezTo>
                <a:cubicBezTo>
                  <a:pt x="72941" y="301115"/>
                  <a:pt x="75435" y="303608"/>
                  <a:pt x="76058" y="306725"/>
                </a:cubicBezTo>
                <a:cubicBezTo>
                  <a:pt x="72317" y="309219"/>
                  <a:pt x="71071" y="306102"/>
                  <a:pt x="68577" y="309219"/>
                </a:cubicBezTo>
                <a:cubicBezTo>
                  <a:pt x="67330" y="312960"/>
                  <a:pt x="67953" y="313583"/>
                  <a:pt x="69824" y="316700"/>
                </a:cubicBezTo>
                <a:cubicBezTo>
                  <a:pt x="68577" y="317947"/>
                  <a:pt x="66083" y="319194"/>
                  <a:pt x="64836" y="320441"/>
                </a:cubicBezTo>
                <a:cubicBezTo>
                  <a:pt x="63589" y="321688"/>
                  <a:pt x="64836" y="324181"/>
                  <a:pt x="63589" y="325428"/>
                </a:cubicBezTo>
                <a:cubicBezTo>
                  <a:pt x="62966" y="326675"/>
                  <a:pt x="60472" y="326675"/>
                  <a:pt x="59849" y="327922"/>
                </a:cubicBezTo>
                <a:cubicBezTo>
                  <a:pt x="58602" y="330416"/>
                  <a:pt x="59225" y="333533"/>
                  <a:pt x="58602" y="335403"/>
                </a:cubicBezTo>
                <a:cubicBezTo>
                  <a:pt x="56108" y="334780"/>
                  <a:pt x="56108" y="337273"/>
                  <a:pt x="54861" y="337897"/>
                </a:cubicBezTo>
                <a:cubicBezTo>
                  <a:pt x="54238" y="339767"/>
                  <a:pt x="55485" y="342261"/>
                  <a:pt x="54861" y="344131"/>
                </a:cubicBezTo>
                <a:cubicBezTo>
                  <a:pt x="54238" y="346001"/>
                  <a:pt x="51744" y="344754"/>
                  <a:pt x="53615" y="346625"/>
                </a:cubicBezTo>
                <a:cubicBezTo>
                  <a:pt x="24937" y="354106"/>
                  <a:pt x="23067" y="354729"/>
                  <a:pt x="23067" y="354729"/>
                </a:cubicBezTo>
                <a:cubicBezTo>
                  <a:pt x="22443" y="355353"/>
                  <a:pt x="21820" y="357846"/>
                  <a:pt x="21820" y="358470"/>
                </a:cubicBezTo>
                <a:cubicBezTo>
                  <a:pt x="20573" y="360340"/>
                  <a:pt x="19950" y="362210"/>
                  <a:pt x="20573" y="364704"/>
                </a:cubicBezTo>
                <a:cubicBezTo>
                  <a:pt x="18703" y="366574"/>
                  <a:pt x="15586" y="365327"/>
                  <a:pt x="15586" y="367198"/>
                </a:cubicBezTo>
                <a:cubicBezTo>
                  <a:pt x="15586" y="368445"/>
                  <a:pt x="13715" y="370315"/>
                  <a:pt x="13092" y="370938"/>
                </a:cubicBezTo>
                <a:cubicBezTo>
                  <a:pt x="11845" y="371562"/>
                  <a:pt x="10598" y="368445"/>
                  <a:pt x="9351" y="370938"/>
                </a:cubicBezTo>
                <a:cubicBezTo>
                  <a:pt x="9975" y="374679"/>
                  <a:pt x="11845" y="376549"/>
                  <a:pt x="13092" y="379666"/>
                </a:cubicBezTo>
                <a:cubicBezTo>
                  <a:pt x="10598" y="381536"/>
                  <a:pt x="12469" y="387147"/>
                  <a:pt x="9351" y="388394"/>
                </a:cubicBezTo>
                <a:cubicBezTo>
                  <a:pt x="8728" y="392758"/>
                  <a:pt x="6234" y="398992"/>
                  <a:pt x="9351" y="402733"/>
                </a:cubicBezTo>
                <a:cubicBezTo>
                  <a:pt x="7481" y="400863"/>
                  <a:pt x="4364" y="400863"/>
                  <a:pt x="4364" y="403980"/>
                </a:cubicBezTo>
                <a:cubicBezTo>
                  <a:pt x="7481" y="405850"/>
                  <a:pt x="4987" y="409591"/>
                  <a:pt x="5611" y="412708"/>
                </a:cubicBezTo>
                <a:cubicBezTo>
                  <a:pt x="5611" y="412708"/>
                  <a:pt x="6858" y="413331"/>
                  <a:pt x="6858" y="413955"/>
                </a:cubicBezTo>
                <a:cubicBezTo>
                  <a:pt x="8105" y="416448"/>
                  <a:pt x="8105" y="419565"/>
                  <a:pt x="9351" y="421436"/>
                </a:cubicBezTo>
                <a:cubicBezTo>
                  <a:pt x="6234" y="420812"/>
                  <a:pt x="9975" y="427047"/>
                  <a:pt x="5611" y="425176"/>
                </a:cubicBezTo>
                <a:cubicBezTo>
                  <a:pt x="3741" y="429540"/>
                  <a:pt x="9975" y="426423"/>
                  <a:pt x="8105" y="430164"/>
                </a:cubicBezTo>
                <a:cubicBezTo>
                  <a:pt x="6858" y="431411"/>
                  <a:pt x="5611" y="432657"/>
                  <a:pt x="4364" y="433904"/>
                </a:cubicBezTo>
                <a:cubicBezTo>
                  <a:pt x="3741" y="439515"/>
                  <a:pt x="7481" y="440762"/>
                  <a:pt x="8105" y="445749"/>
                </a:cubicBezTo>
                <a:cubicBezTo>
                  <a:pt x="8105" y="448243"/>
                  <a:pt x="6858" y="448866"/>
                  <a:pt x="6858" y="450737"/>
                </a:cubicBezTo>
                <a:cubicBezTo>
                  <a:pt x="6858" y="453230"/>
                  <a:pt x="8105" y="454477"/>
                  <a:pt x="8105" y="455724"/>
                </a:cubicBezTo>
                <a:cubicBezTo>
                  <a:pt x="8105" y="455724"/>
                  <a:pt x="6858" y="456971"/>
                  <a:pt x="6858" y="458218"/>
                </a:cubicBezTo>
                <a:cubicBezTo>
                  <a:pt x="6858" y="460088"/>
                  <a:pt x="8105" y="459465"/>
                  <a:pt x="6858" y="460712"/>
                </a:cubicBezTo>
                <a:cubicBezTo>
                  <a:pt x="6234" y="461335"/>
                  <a:pt x="6858" y="465075"/>
                  <a:pt x="6858" y="465699"/>
                </a:cubicBezTo>
                <a:cubicBezTo>
                  <a:pt x="6858" y="465699"/>
                  <a:pt x="5611" y="465699"/>
                  <a:pt x="5611" y="465699"/>
                </a:cubicBezTo>
                <a:cubicBezTo>
                  <a:pt x="5611" y="466946"/>
                  <a:pt x="5611" y="468193"/>
                  <a:pt x="5611" y="469439"/>
                </a:cubicBezTo>
                <a:cubicBezTo>
                  <a:pt x="5611" y="470063"/>
                  <a:pt x="4364" y="470686"/>
                  <a:pt x="4364" y="470686"/>
                </a:cubicBezTo>
                <a:cubicBezTo>
                  <a:pt x="4364" y="472557"/>
                  <a:pt x="5611" y="475050"/>
                  <a:pt x="5611" y="476921"/>
                </a:cubicBezTo>
                <a:cubicBezTo>
                  <a:pt x="5611" y="478791"/>
                  <a:pt x="4364" y="478791"/>
                  <a:pt x="4364" y="480661"/>
                </a:cubicBezTo>
                <a:cubicBezTo>
                  <a:pt x="4364" y="481908"/>
                  <a:pt x="5611" y="482531"/>
                  <a:pt x="5611" y="484402"/>
                </a:cubicBezTo>
                <a:cubicBezTo>
                  <a:pt x="5611" y="485649"/>
                  <a:pt x="4364" y="485649"/>
                  <a:pt x="4364" y="486895"/>
                </a:cubicBezTo>
                <a:cubicBezTo>
                  <a:pt x="4364" y="486895"/>
                  <a:pt x="5611" y="487519"/>
                  <a:pt x="5611" y="488142"/>
                </a:cubicBezTo>
                <a:cubicBezTo>
                  <a:pt x="6858" y="493753"/>
                  <a:pt x="4364" y="496870"/>
                  <a:pt x="4364" y="499987"/>
                </a:cubicBezTo>
                <a:cubicBezTo>
                  <a:pt x="4987" y="502481"/>
                  <a:pt x="6858" y="504351"/>
                  <a:pt x="8105" y="506222"/>
                </a:cubicBezTo>
                <a:cubicBezTo>
                  <a:pt x="6234" y="508715"/>
                  <a:pt x="6858" y="510586"/>
                  <a:pt x="6234" y="512456"/>
                </a:cubicBezTo>
                <a:cubicBezTo>
                  <a:pt x="5611" y="516820"/>
                  <a:pt x="5611" y="518690"/>
                  <a:pt x="4987" y="519937"/>
                </a:cubicBezTo>
                <a:cubicBezTo>
                  <a:pt x="4987" y="519937"/>
                  <a:pt x="4987" y="521184"/>
                  <a:pt x="4987" y="521184"/>
                </a:cubicBezTo>
                <a:cubicBezTo>
                  <a:pt x="4987" y="522431"/>
                  <a:pt x="3741" y="522431"/>
                  <a:pt x="3741" y="522431"/>
                </a:cubicBezTo>
                <a:cubicBezTo>
                  <a:pt x="3117" y="525548"/>
                  <a:pt x="4987" y="524924"/>
                  <a:pt x="3741" y="526171"/>
                </a:cubicBezTo>
                <a:cubicBezTo>
                  <a:pt x="3741" y="526171"/>
                  <a:pt x="3741" y="528042"/>
                  <a:pt x="3741" y="528665"/>
                </a:cubicBezTo>
                <a:cubicBezTo>
                  <a:pt x="3741" y="529288"/>
                  <a:pt x="2494" y="529912"/>
                  <a:pt x="2494" y="529912"/>
                </a:cubicBezTo>
                <a:cubicBezTo>
                  <a:pt x="2494" y="532405"/>
                  <a:pt x="4364" y="534899"/>
                  <a:pt x="3741" y="537393"/>
                </a:cubicBezTo>
                <a:cubicBezTo>
                  <a:pt x="-623" y="543627"/>
                  <a:pt x="1870" y="547368"/>
                  <a:pt x="3741" y="554225"/>
                </a:cubicBezTo>
                <a:cubicBezTo>
                  <a:pt x="623" y="555472"/>
                  <a:pt x="623" y="559213"/>
                  <a:pt x="0" y="562953"/>
                </a:cubicBezTo>
                <a:cubicBezTo>
                  <a:pt x="2494" y="565447"/>
                  <a:pt x="1870" y="571058"/>
                  <a:pt x="3741" y="572928"/>
                </a:cubicBezTo>
                <a:cubicBezTo>
                  <a:pt x="4364" y="573552"/>
                  <a:pt x="3117" y="574798"/>
                  <a:pt x="3741" y="575422"/>
                </a:cubicBezTo>
                <a:cubicBezTo>
                  <a:pt x="4364" y="577292"/>
                  <a:pt x="6234" y="577292"/>
                  <a:pt x="6234" y="579162"/>
                </a:cubicBezTo>
                <a:cubicBezTo>
                  <a:pt x="7481" y="585397"/>
                  <a:pt x="7481" y="591631"/>
                  <a:pt x="7481" y="598489"/>
                </a:cubicBezTo>
                <a:cubicBezTo>
                  <a:pt x="7481" y="599112"/>
                  <a:pt x="9351" y="598489"/>
                  <a:pt x="8728" y="599735"/>
                </a:cubicBezTo>
                <a:cubicBezTo>
                  <a:pt x="8728" y="599735"/>
                  <a:pt x="6858" y="599735"/>
                  <a:pt x="7481" y="600982"/>
                </a:cubicBezTo>
                <a:cubicBezTo>
                  <a:pt x="9975" y="603476"/>
                  <a:pt x="13715" y="604099"/>
                  <a:pt x="14962" y="607217"/>
                </a:cubicBezTo>
                <a:cubicBezTo>
                  <a:pt x="15586" y="615321"/>
                  <a:pt x="24314" y="614698"/>
                  <a:pt x="26807" y="621555"/>
                </a:cubicBezTo>
                <a:cubicBezTo>
                  <a:pt x="24937" y="632154"/>
                  <a:pt x="33042" y="632777"/>
                  <a:pt x="33042" y="640882"/>
                </a:cubicBezTo>
                <a:cubicBezTo>
                  <a:pt x="36159" y="640882"/>
                  <a:pt x="36159" y="643999"/>
                  <a:pt x="36782" y="644622"/>
                </a:cubicBezTo>
                <a:cubicBezTo>
                  <a:pt x="37406" y="645869"/>
                  <a:pt x="41146" y="644622"/>
                  <a:pt x="40523" y="647116"/>
                </a:cubicBezTo>
                <a:cubicBezTo>
                  <a:pt x="41146" y="652103"/>
                  <a:pt x="44887" y="653973"/>
                  <a:pt x="45510" y="658961"/>
                </a:cubicBezTo>
                <a:cubicBezTo>
                  <a:pt x="49251" y="657714"/>
                  <a:pt x="49251" y="661455"/>
                  <a:pt x="52991" y="660208"/>
                </a:cubicBezTo>
                <a:cubicBezTo>
                  <a:pt x="59225" y="668312"/>
                  <a:pt x="63589" y="678910"/>
                  <a:pt x="74811" y="682028"/>
                </a:cubicBezTo>
                <a:cubicBezTo>
                  <a:pt x="75435" y="685768"/>
                  <a:pt x="80422" y="685145"/>
                  <a:pt x="79798" y="689509"/>
                </a:cubicBezTo>
                <a:cubicBezTo>
                  <a:pt x="81669" y="689509"/>
                  <a:pt x="82916" y="688885"/>
                  <a:pt x="83539" y="688262"/>
                </a:cubicBezTo>
                <a:cubicBezTo>
                  <a:pt x="82292" y="693249"/>
                  <a:pt x="88526" y="690756"/>
                  <a:pt x="88526" y="694496"/>
                </a:cubicBezTo>
                <a:cubicBezTo>
                  <a:pt x="94137" y="693249"/>
                  <a:pt x="97254" y="696990"/>
                  <a:pt x="100372" y="699484"/>
                </a:cubicBezTo>
                <a:cubicBezTo>
                  <a:pt x="100995" y="700107"/>
                  <a:pt x="99748" y="701977"/>
                  <a:pt x="101618" y="701977"/>
                </a:cubicBezTo>
                <a:cubicBezTo>
                  <a:pt x="104112" y="701977"/>
                  <a:pt x="103489" y="707588"/>
                  <a:pt x="104112" y="708211"/>
                </a:cubicBezTo>
                <a:cubicBezTo>
                  <a:pt x="105359" y="709458"/>
                  <a:pt x="105982" y="708211"/>
                  <a:pt x="106606" y="709458"/>
                </a:cubicBezTo>
                <a:cubicBezTo>
                  <a:pt x="107229" y="710705"/>
                  <a:pt x="105982" y="711952"/>
                  <a:pt x="106606" y="713199"/>
                </a:cubicBezTo>
                <a:cubicBezTo>
                  <a:pt x="109100" y="713199"/>
                  <a:pt x="109723" y="711952"/>
                  <a:pt x="111593" y="711952"/>
                </a:cubicBezTo>
                <a:cubicBezTo>
                  <a:pt x="111593" y="715069"/>
                  <a:pt x="114710" y="714446"/>
                  <a:pt x="117827" y="714446"/>
                </a:cubicBezTo>
                <a:cubicBezTo>
                  <a:pt x="119698" y="717563"/>
                  <a:pt x="122191" y="718186"/>
                  <a:pt x="124062" y="720680"/>
                </a:cubicBezTo>
                <a:cubicBezTo>
                  <a:pt x="125309" y="722550"/>
                  <a:pt x="124685" y="724421"/>
                  <a:pt x="126555" y="725667"/>
                </a:cubicBezTo>
                <a:cubicBezTo>
                  <a:pt x="127179" y="723174"/>
                  <a:pt x="128426" y="725667"/>
                  <a:pt x="130296" y="725667"/>
                </a:cubicBezTo>
                <a:cubicBezTo>
                  <a:pt x="134037" y="729408"/>
                  <a:pt x="137154" y="734395"/>
                  <a:pt x="139024" y="740006"/>
                </a:cubicBezTo>
                <a:cubicBezTo>
                  <a:pt x="142764" y="741253"/>
                  <a:pt x="142141" y="738136"/>
                  <a:pt x="145258" y="738759"/>
                </a:cubicBezTo>
                <a:cubicBezTo>
                  <a:pt x="146505" y="743123"/>
                  <a:pt x="151492" y="738136"/>
                  <a:pt x="150246" y="746240"/>
                </a:cubicBezTo>
                <a:cubicBezTo>
                  <a:pt x="153363" y="746240"/>
                  <a:pt x="153986" y="748734"/>
                  <a:pt x="157727" y="747487"/>
                </a:cubicBezTo>
                <a:cubicBezTo>
                  <a:pt x="160220" y="749981"/>
                  <a:pt x="161467" y="754345"/>
                  <a:pt x="165208" y="756215"/>
                </a:cubicBezTo>
                <a:cubicBezTo>
                  <a:pt x="165208" y="754968"/>
                  <a:pt x="165208" y="753722"/>
                  <a:pt x="166455" y="753722"/>
                </a:cubicBezTo>
                <a:cubicBezTo>
                  <a:pt x="168325" y="755592"/>
                  <a:pt x="170819" y="758085"/>
                  <a:pt x="172689" y="759956"/>
                </a:cubicBezTo>
                <a:cubicBezTo>
                  <a:pt x="175183" y="756215"/>
                  <a:pt x="177676" y="763696"/>
                  <a:pt x="180170" y="763696"/>
                </a:cubicBezTo>
                <a:cubicBezTo>
                  <a:pt x="180170" y="762450"/>
                  <a:pt x="180170" y="761203"/>
                  <a:pt x="181417" y="761203"/>
                </a:cubicBezTo>
                <a:cubicBezTo>
                  <a:pt x="183911" y="763696"/>
                  <a:pt x="186404" y="765567"/>
                  <a:pt x="188898" y="767437"/>
                </a:cubicBezTo>
                <a:cubicBezTo>
                  <a:pt x="188898" y="767437"/>
                  <a:pt x="188898" y="768684"/>
                  <a:pt x="188898" y="768684"/>
                </a:cubicBezTo>
                <a:cubicBezTo>
                  <a:pt x="189521" y="769307"/>
                  <a:pt x="190768" y="768060"/>
                  <a:pt x="191392" y="768684"/>
                </a:cubicBezTo>
                <a:cubicBezTo>
                  <a:pt x="192015" y="769307"/>
                  <a:pt x="190768" y="770554"/>
                  <a:pt x="191392" y="771177"/>
                </a:cubicBezTo>
                <a:cubicBezTo>
                  <a:pt x="192015" y="771801"/>
                  <a:pt x="195132" y="771177"/>
                  <a:pt x="193885" y="773671"/>
                </a:cubicBezTo>
                <a:cubicBezTo>
                  <a:pt x="200120" y="772424"/>
                  <a:pt x="200743" y="776165"/>
                  <a:pt x="203860" y="776165"/>
                </a:cubicBezTo>
                <a:cubicBezTo>
                  <a:pt x="205730" y="776165"/>
                  <a:pt x="205730" y="774295"/>
                  <a:pt x="207601" y="774918"/>
                </a:cubicBezTo>
                <a:cubicBezTo>
                  <a:pt x="206977" y="780529"/>
                  <a:pt x="213212" y="778659"/>
                  <a:pt x="210094" y="783646"/>
                </a:cubicBezTo>
                <a:cubicBezTo>
                  <a:pt x="213835" y="782399"/>
                  <a:pt x="212588" y="787387"/>
                  <a:pt x="216329" y="786140"/>
                </a:cubicBezTo>
                <a:cubicBezTo>
                  <a:pt x="218199" y="786140"/>
                  <a:pt x="217576" y="783023"/>
                  <a:pt x="220069" y="783646"/>
                </a:cubicBezTo>
                <a:cubicBezTo>
                  <a:pt x="223810" y="785516"/>
                  <a:pt x="228797" y="788010"/>
                  <a:pt x="233161" y="786140"/>
                </a:cubicBezTo>
                <a:cubicBezTo>
                  <a:pt x="233161" y="787387"/>
                  <a:pt x="233161" y="788633"/>
                  <a:pt x="234408" y="788633"/>
                </a:cubicBezTo>
                <a:cubicBezTo>
                  <a:pt x="234408" y="788010"/>
                  <a:pt x="234408" y="787387"/>
                  <a:pt x="235655" y="787387"/>
                </a:cubicBezTo>
                <a:cubicBezTo>
                  <a:pt x="236902" y="791127"/>
                  <a:pt x="240019" y="792374"/>
                  <a:pt x="239395" y="797361"/>
                </a:cubicBezTo>
                <a:cubicBezTo>
                  <a:pt x="241889" y="799855"/>
                  <a:pt x="243759" y="794868"/>
                  <a:pt x="243136" y="801102"/>
                </a:cubicBezTo>
                <a:cubicBezTo>
                  <a:pt x="248747" y="801725"/>
                  <a:pt x="246253" y="794244"/>
                  <a:pt x="253111" y="796114"/>
                </a:cubicBezTo>
                <a:cubicBezTo>
                  <a:pt x="253734" y="798608"/>
                  <a:pt x="253734" y="801725"/>
                  <a:pt x="255605" y="802349"/>
                </a:cubicBezTo>
                <a:cubicBezTo>
                  <a:pt x="257475" y="803596"/>
                  <a:pt x="259345" y="799855"/>
                  <a:pt x="259345" y="802349"/>
                </a:cubicBezTo>
                <a:cubicBezTo>
                  <a:pt x="258098" y="803596"/>
                  <a:pt x="254358" y="802972"/>
                  <a:pt x="255605" y="806089"/>
                </a:cubicBezTo>
                <a:cubicBezTo>
                  <a:pt x="259345" y="807336"/>
                  <a:pt x="257475" y="801725"/>
                  <a:pt x="261839" y="803596"/>
                </a:cubicBezTo>
                <a:lnTo>
                  <a:pt x="261839" y="807336"/>
                </a:lnTo>
                <a:cubicBezTo>
                  <a:pt x="264956" y="806713"/>
                  <a:pt x="268696" y="806089"/>
                  <a:pt x="270567" y="804842"/>
                </a:cubicBezTo>
                <a:cubicBezTo>
                  <a:pt x="269943" y="807960"/>
                  <a:pt x="275554" y="806089"/>
                  <a:pt x="274307" y="809830"/>
                </a:cubicBezTo>
                <a:lnTo>
                  <a:pt x="279295" y="809830"/>
                </a:lnTo>
                <a:cubicBezTo>
                  <a:pt x="279295" y="812324"/>
                  <a:pt x="280542" y="812947"/>
                  <a:pt x="281788" y="813570"/>
                </a:cubicBezTo>
                <a:cubicBezTo>
                  <a:pt x="281788" y="812947"/>
                  <a:pt x="283035" y="812324"/>
                  <a:pt x="283035" y="813570"/>
                </a:cubicBezTo>
                <a:cubicBezTo>
                  <a:pt x="281788" y="813570"/>
                  <a:pt x="281165" y="816064"/>
                  <a:pt x="283035" y="816064"/>
                </a:cubicBezTo>
                <a:cubicBezTo>
                  <a:pt x="283035" y="814817"/>
                  <a:pt x="284282" y="814817"/>
                  <a:pt x="285529" y="814817"/>
                </a:cubicBezTo>
                <a:cubicBezTo>
                  <a:pt x="285529" y="813570"/>
                  <a:pt x="283659" y="812947"/>
                  <a:pt x="285529" y="812324"/>
                </a:cubicBezTo>
                <a:cubicBezTo>
                  <a:pt x="286776" y="814194"/>
                  <a:pt x="289270" y="814817"/>
                  <a:pt x="289270" y="817311"/>
                </a:cubicBezTo>
                <a:cubicBezTo>
                  <a:pt x="292387" y="816688"/>
                  <a:pt x="294257" y="817311"/>
                  <a:pt x="294257" y="819805"/>
                </a:cubicBezTo>
                <a:cubicBezTo>
                  <a:pt x="296751" y="819805"/>
                  <a:pt x="297374" y="818558"/>
                  <a:pt x="299244" y="818558"/>
                </a:cubicBezTo>
                <a:cubicBezTo>
                  <a:pt x="296751" y="821052"/>
                  <a:pt x="301115" y="823545"/>
                  <a:pt x="302985" y="824792"/>
                </a:cubicBezTo>
                <a:cubicBezTo>
                  <a:pt x="302361" y="822298"/>
                  <a:pt x="305479" y="824169"/>
                  <a:pt x="306725" y="823545"/>
                </a:cubicBezTo>
                <a:cubicBezTo>
                  <a:pt x="307349" y="822922"/>
                  <a:pt x="306725" y="820428"/>
                  <a:pt x="307972" y="821052"/>
                </a:cubicBezTo>
                <a:cubicBezTo>
                  <a:pt x="307972" y="822922"/>
                  <a:pt x="307349" y="824169"/>
                  <a:pt x="306725" y="824792"/>
                </a:cubicBezTo>
                <a:cubicBezTo>
                  <a:pt x="309843" y="824169"/>
                  <a:pt x="312336" y="823545"/>
                  <a:pt x="314207" y="822298"/>
                </a:cubicBezTo>
                <a:cubicBezTo>
                  <a:pt x="314207" y="823545"/>
                  <a:pt x="314207" y="824792"/>
                  <a:pt x="315453" y="824792"/>
                </a:cubicBezTo>
                <a:cubicBezTo>
                  <a:pt x="317324" y="821675"/>
                  <a:pt x="312336" y="819805"/>
                  <a:pt x="315453" y="819805"/>
                </a:cubicBezTo>
                <a:cubicBezTo>
                  <a:pt x="319194" y="825415"/>
                  <a:pt x="322935" y="819805"/>
                  <a:pt x="325428" y="819805"/>
                </a:cubicBezTo>
                <a:cubicBezTo>
                  <a:pt x="324805" y="819805"/>
                  <a:pt x="326675" y="824169"/>
                  <a:pt x="326675" y="821052"/>
                </a:cubicBezTo>
                <a:cubicBezTo>
                  <a:pt x="326675" y="817934"/>
                  <a:pt x="332909" y="820428"/>
                  <a:pt x="334156" y="819805"/>
                </a:cubicBezTo>
                <a:cubicBezTo>
                  <a:pt x="333533" y="822922"/>
                  <a:pt x="339144" y="821052"/>
                  <a:pt x="337897" y="824792"/>
                </a:cubicBezTo>
                <a:cubicBezTo>
                  <a:pt x="343508" y="824792"/>
                  <a:pt x="344754" y="820428"/>
                  <a:pt x="349742" y="819805"/>
                </a:cubicBezTo>
                <a:cubicBezTo>
                  <a:pt x="350989" y="822922"/>
                  <a:pt x="354729" y="824169"/>
                  <a:pt x="359717" y="823545"/>
                </a:cubicBezTo>
                <a:cubicBezTo>
                  <a:pt x="359093" y="818558"/>
                  <a:pt x="362210" y="817934"/>
                  <a:pt x="364704" y="816064"/>
                </a:cubicBezTo>
                <a:cubicBezTo>
                  <a:pt x="366574" y="817934"/>
                  <a:pt x="368445" y="815441"/>
                  <a:pt x="370938" y="816064"/>
                </a:cubicBezTo>
                <a:cubicBezTo>
                  <a:pt x="372809" y="816688"/>
                  <a:pt x="373432" y="819181"/>
                  <a:pt x="375926" y="818558"/>
                </a:cubicBezTo>
                <a:cubicBezTo>
                  <a:pt x="375926" y="816064"/>
                  <a:pt x="377173" y="815441"/>
                  <a:pt x="378419" y="814817"/>
                </a:cubicBezTo>
                <a:cubicBezTo>
                  <a:pt x="381537" y="813570"/>
                  <a:pt x="380290" y="811700"/>
                  <a:pt x="382160" y="813570"/>
                </a:cubicBezTo>
                <a:cubicBezTo>
                  <a:pt x="384030" y="815441"/>
                  <a:pt x="384030" y="808583"/>
                  <a:pt x="384654" y="808583"/>
                </a:cubicBezTo>
                <a:cubicBezTo>
                  <a:pt x="388394" y="813570"/>
                  <a:pt x="384654" y="809206"/>
                  <a:pt x="387147" y="807336"/>
                </a:cubicBezTo>
                <a:cubicBezTo>
                  <a:pt x="391511" y="807336"/>
                  <a:pt x="392758" y="810453"/>
                  <a:pt x="397122" y="809830"/>
                </a:cubicBezTo>
                <a:cubicBezTo>
                  <a:pt x="396499" y="806713"/>
                  <a:pt x="397122" y="804842"/>
                  <a:pt x="399616" y="804842"/>
                </a:cubicBezTo>
                <a:cubicBezTo>
                  <a:pt x="400239" y="808583"/>
                  <a:pt x="402110" y="803596"/>
                  <a:pt x="404603" y="804842"/>
                </a:cubicBezTo>
                <a:cubicBezTo>
                  <a:pt x="406474" y="806089"/>
                  <a:pt x="408344" y="806713"/>
                  <a:pt x="409591" y="808583"/>
                </a:cubicBezTo>
                <a:cubicBezTo>
                  <a:pt x="413955" y="809206"/>
                  <a:pt x="412708" y="804219"/>
                  <a:pt x="417072" y="804842"/>
                </a:cubicBezTo>
                <a:cubicBezTo>
                  <a:pt x="420812" y="808583"/>
                  <a:pt x="421436" y="800478"/>
                  <a:pt x="422059" y="806089"/>
                </a:cubicBezTo>
                <a:cubicBezTo>
                  <a:pt x="425176" y="806089"/>
                  <a:pt x="427047" y="802972"/>
                  <a:pt x="427047" y="802349"/>
                </a:cubicBezTo>
                <a:cubicBezTo>
                  <a:pt x="427047" y="802972"/>
                  <a:pt x="425176" y="799855"/>
                  <a:pt x="427047" y="802349"/>
                </a:cubicBezTo>
                <a:cubicBezTo>
                  <a:pt x="427670" y="803596"/>
                  <a:pt x="428293" y="801102"/>
                  <a:pt x="428293" y="801102"/>
                </a:cubicBezTo>
                <a:cubicBezTo>
                  <a:pt x="429540" y="800478"/>
                  <a:pt x="429540" y="802349"/>
                  <a:pt x="429540" y="802349"/>
                </a:cubicBezTo>
                <a:cubicBezTo>
                  <a:pt x="430787" y="803596"/>
                  <a:pt x="433281" y="801102"/>
                  <a:pt x="433281" y="801102"/>
                </a:cubicBezTo>
                <a:cubicBezTo>
                  <a:pt x="433904" y="801102"/>
                  <a:pt x="434528" y="804219"/>
                  <a:pt x="435775" y="803596"/>
                </a:cubicBezTo>
                <a:cubicBezTo>
                  <a:pt x="435775" y="801725"/>
                  <a:pt x="438268" y="802349"/>
                  <a:pt x="438268" y="801102"/>
                </a:cubicBezTo>
                <a:cubicBezTo>
                  <a:pt x="440762" y="800478"/>
                  <a:pt x="438892" y="797985"/>
                  <a:pt x="440762" y="799855"/>
                </a:cubicBezTo>
                <a:cubicBezTo>
                  <a:pt x="443256" y="802349"/>
                  <a:pt x="440762" y="792374"/>
                  <a:pt x="443256" y="794868"/>
                </a:cubicBezTo>
                <a:cubicBezTo>
                  <a:pt x="445749" y="798608"/>
                  <a:pt x="447620" y="793621"/>
                  <a:pt x="449490" y="793621"/>
                </a:cubicBezTo>
                <a:cubicBezTo>
                  <a:pt x="449490" y="793621"/>
                  <a:pt x="450737" y="796114"/>
                  <a:pt x="450737" y="796114"/>
                </a:cubicBezTo>
                <a:cubicBezTo>
                  <a:pt x="451984" y="797361"/>
                  <a:pt x="452607" y="796738"/>
                  <a:pt x="453230" y="796114"/>
                </a:cubicBezTo>
                <a:cubicBezTo>
                  <a:pt x="453854" y="795491"/>
                  <a:pt x="456348" y="799232"/>
                  <a:pt x="456971" y="798608"/>
                </a:cubicBezTo>
                <a:cubicBezTo>
                  <a:pt x="458841" y="793621"/>
                  <a:pt x="453854" y="796114"/>
                  <a:pt x="453230" y="793621"/>
                </a:cubicBezTo>
                <a:cubicBezTo>
                  <a:pt x="458218" y="794868"/>
                  <a:pt x="457595" y="793621"/>
                  <a:pt x="463205" y="793621"/>
                </a:cubicBezTo>
                <a:cubicBezTo>
                  <a:pt x="463205" y="791750"/>
                  <a:pt x="466946" y="792997"/>
                  <a:pt x="466946" y="791127"/>
                </a:cubicBezTo>
                <a:cubicBezTo>
                  <a:pt x="465076" y="791127"/>
                  <a:pt x="466946" y="789257"/>
                  <a:pt x="468193" y="788633"/>
                </a:cubicBezTo>
                <a:cubicBezTo>
                  <a:pt x="473804" y="787387"/>
                  <a:pt x="474427" y="791750"/>
                  <a:pt x="478168" y="792374"/>
                </a:cubicBezTo>
                <a:cubicBezTo>
                  <a:pt x="480038" y="791127"/>
                  <a:pt x="480038" y="787387"/>
                  <a:pt x="481908" y="786140"/>
                </a:cubicBezTo>
                <a:cubicBezTo>
                  <a:pt x="485025" y="788633"/>
                  <a:pt x="483155" y="785516"/>
                  <a:pt x="485649" y="784893"/>
                </a:cubicBezTo>
                <a:cubicBezTo>
                  <a:pt x="488142" y="786763"/>
                  <a:pt x="495000" y="784893"/>
                  <a:pt x="497494" y="787387"/>
                </a:cubicBezTo>
                <a:cubicBezTo>
                  <a:pt x="501234" y="787387"/>
                  <a:pt x="500611" y="784893"/>
                  <a:pt x="503728" y="784893"/>
                </a:cubicBezTo>
                <a:cubicBezTo>
                  <a:pt x="505598" y="784893"/>
                  <a:pt x="505598" y="786763"/>
                  <a:pt x="507469" y="786140"/>
                </a:cubicBezTo>
                <a:cubicBezTo>
                  <a:pt x="509962" y="785516"/>
                  <a:pt x="509339" y="783023"/>
                  <a:pt x="512456" y="783646"/>
                </a:cubicBezTo>
                <a:cubicBezTo>
                  <a:pt x="516197" y="784269"/>
                  <a:pt x="518690" y="785516"/>
                  <a:pt x="519937" y="787387"/>
                </a:cubicBezTo>
                <a:cubicBezTo>
                  <a:pt x="518067" y="782399"/>
                  <a:pt x="523054" y="783646"/>
                  <a:pt x="526171" y="783646"/>
                </a:cubicBezTo>
                <a:cubicBezTo>
                  <a:pt x="526171" y="784893"/>
                  <a:pt x="526171" y="786140"/>
                  <a:pt x="527418" y="786140"/>
                </a:cubicBezTo>
                <a:cubicBezTo>
                  <a:pt x="526171" y="781776"/>
                  <a:pt x="529288" y="782399"/>
                  <a:pt x="531159" y="781152"/>
                </a:cubicBezTo>
                <a:cubicBezTo>
                  <a:pt x="529912" y="786140"/>
                  <a:pt x="534276" y="785516"/>
                  <a:pt x="536146" y="787387"/>
                </a:cubicBezTo>
                <a:cubicBezTo>
                  <a:pt x="536146" y="784893"/>
                  <a:pt x="536146" y="783646"/>
                  <a:pt x="534899" y="782399"/>
                </a:cubicBezTo>
                <a:cubicBezTo>
                  <a:pt x="538640" y="783023"/>
                  <a:pt x="537393" y="779905"/>
                  <a:pt x="539887" y="779905"/>
                </a:cubicBezTo>
                <a:cubicBezTo>
                  <a:pt x="543627" y="783023"/>
                  <a:pt x="544251" y="781776"/>
                  <a:pt x="551732" y="782399"/>
                </a:cubicBezTo>
                <a:cubicBezTo>
                  <a:pt x="551732" y="781152"/>
                  <a:pt x="551732" y="779905"/>
                  <a:pt x="552979" y="779905"/>
                </a:cubicBezTo>
                <a:cubicBezTo>
                  <a:pt x="555472" y="779905"/>
                  <a:pt x="556096" y="781152"/>
                  <a:pt x="557966" y="781152"/>
                </a:cubicBezTo>
                <a:cubicBezTo>
                  <a:pt x="558589" y="781152"/>
                  <a:pt x="559213" y="778659"/>
                  <a:pt x="560460" y="778659"/>
                </a:cubicBezTo>
                <a:cubicBezTo>
                  <a:pt x="562330" y="778659"/>
                  <a:pt x="562330" y="780529"/>
                  <a:pt x="564200" y="779905"/>
                </a:cubicBezTo>
                <a:cubicBezTo>
                  <a:pt x="564824" y="779905"/>
                  <a:pt x="565447" y="776165"/>
                  <a:pt x="567941" y="777412"/>
                </a:cubicBezTo>
                <a:cubicBezTo>
                  <a:pt x="571058" y="779905"/>
                  <a:pt x="577292" y="778035"/>
                  <a:pt x="581033" y="779905"/>
                </a:cubicBezTo>
                <a:cubicBezTo>
                  <a:pt x="581656" y="778035"/>
                  <a:pt x="579786" y="773048"/>
                  <a:pt x="582280" y="773671"/>
                </a:cubicBezTo>
                <a:cubicBezTo>
                  <a:pt x="586020" y="777412"/>
                  <a:pt x="589761" y="770554"/>
                  <a:pt x="594125" y="769931"/>
                </a:cubicBezTo>
                <a:cubicBezTo>
                  <a:pt x="595995" y="772424"/>
                  <a:pt x="601606" y="769931"/>
                  <a:pt x="601606" y="773671"/>
                </a:cubicBezTo>
                <a:cubicBezTo>
                  <a:pt x="605970" y="773048"/>
                  <a:pt x="604723" y="769931"/>
                  <a:pt x="609087" y="772424"/>
                </a:cubicBezTo>
                <a:cubicBezTo>
                  <a:pt x="609087" y="769931"/>
                  <a:pt x="611581" y="769307"/>
                  <a:pt x="614074" y="769931"/>
                </a:cubicBezTo>
                <a:cubicBezTo>
                  <a:pt x="617192" y="768060"/>
                  <a:pt x="612204" y="766813"/>
                  <a:pt x="615321" y="766190"/>
                </a:cubicBezTo>
                <a:cubicBezTo>
                  <a:pt x="620309" y="766813"/>
                  <a:pt x="623426" y="769931"/>
                  <a:pt x="627166" y="766190"/>
                </a:cubicBezTo>
                <a:cubicBezTo>
                  <a:pt x="625296" y="766190"/>
                  <a:pt x="624049" y="765567"/>
                  <a:pt x="624673" y="763696"/>
                </a:cubicBezTo>
                <a:cubicBezTo>
                  <a:pt x="627790" y="764320"/>
                  <a:pt x="629660" y="761203"/>
                  <a:pt x="632154" y="761203"/>
                </a:cubicBezTo>
                <a:cubicBezTo>
                  <a:pt x="634647" y="761203"/>
                  <a:pt x="636518" y="762450"/>
                  <a:pt x="638388" y="762450"/>
                </a:cubicBezTo>
                <a:cubicBezTo>
                  <a:pt x="640258" y="762450"/>
                  <a:pt x="640882" y="761203"/>
                  <a:pt x="642129" y="761203"/>
                </a:cubicBezTo>
                <a:cubicBezTo>
                  <a:pt x="642129" y="761203"/>
                  <a:pt x="643375" y="762450"/>
                  <a:pt x="644622" y="762450"/>
                </a:cubicBezTo>
                <a:cubicBezTo>
                  <a:pt x="644622" y="762450"/>
                  <a:pt x="644622" y="761203"/>
                  <a:pt x="645869" y="761203"/>
                </a:cubicBezTo>
                <a:cubicBezTo>
                  <a:pt x="646492" y="761203"/>
                  <a:pt x="647116" y="763696"/>
                  <a:pt x="648363" y="762450"/>
                </a:cubicBezTo>
                <a:cubicBezTo>
                  <a:pt x="647739" y="759332"/>
                  <a:pt x="648363" y="757462"/>
                  <a:pt x="650856" y="757462"/>
                </a:cubicBezTo>
                <a:cubicBezTo>
                  <a:pt x="655220" y="759332"/>
                  <a:pt x="656467" y="759956"/>
                  <a:pt x="660831" y="758709"/>
                </a:cubicBezTo>
                <a:cubicBezTo>
                  <a:pt x="660831" y="756215"/>
                  <a:pt x="662078" y="755592"/>
                  <a:pt x="663325" y="754968"/>
                </a:cubicBezTo>
                <a:cubicBezTo>
                  <a:pt x="665819" y="754345"/>
                  <a:pt x="668936" y="756215"/>
                  <a:pt x="670806" y="756215"/>
                </a:cubicBezTo>
                <a:cubicBezTo>
                  <a:pt x="673300" y="756215"/>
                  <a:pt x="675794" y="754968"/>
                  <a:pt x="677040" y="756215"/>
                </a:cubicBezTo>
                <a:cubicBezTo>
                  <a:pt x="676417" y="753098"/>
                  <a:pt x="679534" y="753098"/>
                  <a:pt x="682028" y="752475"/>
                </a:cubicBezTo>
                <a:cubicBezTo>
                  <a:pt x="682028" y="753722"/>
                  <a:pt x="682028" y="756215"/>
                  <a:pt x="683275" y="756215"/>
                </a:cubicBezTo>
                <a:lnTo>
                  <a:pt x="683275" y="753722"/>
                </a:lnTo>
                <a:cubicBezTo>
                  <a:pt x="687639" y="757462"/>
                  <a:pt x="687639" y="748734"/>
                  <a:pt x="692003" y="748734"/>
                </a:cubicBezTo>
                <a:cubicBezTo>
                  <a:pt x="693873" y="749981"/>
                  <a:pt x="694496" y="752475"/>
                  <a:pt x="696990" y="752475"/>
                </a:cubicBezTo>
                <a:cubicBezTo>
                  <a:pt x="699484" y="749981"/>
                  <a:pt x="700107" y="752475"/>
                  <a:pt x="704471" y="751228"/>
                </a:cubicBezTo>
                <a:cubicBezTo>
                  <a:pt x="708212" y="751851"/>
                  <a:pt x="707588" y="756839"/>
                  <a:pt x="711952" y="756215"/>
                </a:cubicBezTo>
                <a:cubicBezTo>
                  <a:pt x="712576" y="751851"/>
                  <a:pt x="716316" y="751228"/>
                  <a:pt x="719433" y="749981"/>
                </a:cubicBezTo>
                <a:cubicBezTo>
                  <a:pt x="721927" y="749981"/>
                  <a:pt x="720057" y="754345"/>
                  <a:pt x="723174" y="753722"/>
                </a:cubicBezTo>
                <a:cubicBezTo>
                  <a:pt x="723174" y="750604"/>
                  <a:pt x="723797" y="751851"/>
                  <a:pt x="725668" y="752475"/>
                </a:cubicBezTo>
                <a:cubicBezTo>
                  <a:pt x="728785" y="753098"/>
                  <a:pt x="731902" y="751228"/>
                  <a:pt x="734396" y="752475"/>
                </a:cubicBezTo>
                <a:cubicBezTo>
                  <a:pt x="735019" y="752475"/>
                  <a:pt x="734396" y="755592"/>
                  <a:pt x="735642" y="754968"/>
                </a:cubicBezTo>
                <a:cubicBezTo>
                  <a:pt x="735642" y="753722"/>
                  <a:pt x="736889" y="754345"/>
                  <a:pt x="738136" y="754968"/>
                </a:cubicBezTo>
                <a:cubicBezTo>
                  <a:pt x="738136" y="753722"/>
                  <a:pt x="738136" y="751228"/>
                  <a:pt x="739383" y="751228"/>
                </a:cubicBezTo>
                <a:cubicBezTo>
                  <a:pt x="743123" y="754345"/>
                  <a:pt x="744370" y="748734"/>
                  <a:pt x="746864" y="747487"/>
                </a:cubicBezTo>
                <a:cubicBezTo>
                  <a:pt x="747487" y="749358"/>
                  <a:pt x="748734" y="749358"/>
                  <a:pt x="750605" y="749981"/>
                </a:cubicBezTo>
                <a:cubicBezTo>
                  <a:pt x="753098" y="750604"/>
                  <a:pt x="753722" y="750604"/>
                  <a:pt x="754345" y="749981"/>
                </a:cubicBezTo>
                <a:cubicBezTo>
                  <a:pt x="755592" y="748111"/>
                  <a:pt x="756839" y="752475"/>
                  <a:pt x="756839" y="752475"/>
                </a:cubicBezTo>
                <a:cubicBezTo>
                  <a:pt x="756839" y="752475"/>
                  <a:pt x="758709" y="752475"/>
                  <a:pt x="759333" y="752475"/>
                </a:cubicBezTo>
                <a:cubicBezTo>
                  <a:pt x="763073" y="753098"/>
                  <a:pt x="761826" y="752475"/>
                  <a:pt x="764320" y="749981"/>
                </a:cubicBezTo>
                <a:cubicBezTo>
                  <a:pt x="766190" y="750604"/>
                  <a:pt x="766814" y="751851"/>
                  <a:pt x="769307" y="751228"/>
                </a:cubicBezTo>
                <a:cubicBezTo>
                  <a:pt x="768684" y="756839"/>
                  <a:pt x="773048" y="753098"/>
                  <a:pt x="773048" y="754968"/>
                </a:cubicBezTo>
                <a:cubicBezTo>
                  <a:pt x="772425" y="756839"/>
                  <a:pt x="774918" y="758709"/>
                  <a:pt x="775542" y="756215"/>
                </a:cubicBezTo>
                <a:cubicBezTo>
                  <a:pt x="773671" y="754968"/>
                  <a:pt x="775542" y="755592"/>
                  <a:pt x="776788" y="754968"/>
                </a:cubicBezTo>
                <a:cubicBezTo>
                  <a:pt x="777412" y="754345"/>
                  <a:pt x="776788" y="751851"/>
                  <a:pt x="778035" y="752475"/>
                </a:cubicBezTo>
                <a:lnTo>
                  <a:pt x="780529" y="752475"/>
                </a:lnTo>
                <a:cubicBezTo>
                  <a:pt x="783023" y="755592"/>
                  <a:pt x="786763" y="757462"/>
                  <a:pt x="792374" y="757462"/>
                </a:cubicBezTo>
                <a:cubicBezTo>
                  <a:pt x="792374" y="758709"/>
                  <a:pt x="792998" y="759332"/>
                  <a:pt x="793621" y="759956"/>
                </a:cubicBezTo>
                <a:cubicBezTo>
                  <a:pt x="794244" y="760579"/>
                  <a:pt x="795491" y="761826"/>
                  <a:pt x="796115" y="762450"/>
                </a:cubicBezTo>
                <a:cubicBezTo>
                  <a:pt x="797362" y="761203"/>
                  <a:pt x="798608" y="759956"/>
                  <a:pt x="799855" y="758709"/>
                </a:cubicBezTo>
                <a:cubicBezTo>
                  <a:pt x="802972" y="761203"/>
                  <a:pt x="802972" y="760579"/>
                  <a:pt x="804843" y="759956"/>
                </a:cubicBezTo>
                <a:cubicBezTo>
                  <a:pt x="806090" y="759332"/>
                  <a:pt x="807960" y="760579"/>
                  <a:pt x="807336" y="762450"/>
                </a:cubicBezTo>
                <a:cubicBezTo>
                  <a:pt x="812324" y="759956"/>
                  <a:pt x="814817" y="762450"/>
                  <a:pt x="819181" y="763696"/>
                </a:cubicBezTo>
                <a:cubicBezTo>
                  <a:pt x="822299" y="764320"/>
                  <a:pt x="820428" y="759956"/>
                  <a:pt x="822922" y="759956"/>
                </a:cubicBezTo>
                <a:cubicBezTo>
                  <a:pt x="823545" y="761826"/>
                  <a:pt x="824792" y="762450"/>
                  <a:pt x="826663" y="762450"/>
                </a:cubicBezTo>
                <a:cubicBezTo>
                  <a:pt x="826039" y="766190"/>
                  <a:pt x="829156" y="764943"/>
                  <a:pt x="829156" y="767437"/>
                </a:cubicBezTo>
                <a:cubicBezTo>
                  <a:pt x="834144" y="768060"/>
                  <a:pt x="837884" y="769931"/>
                  <a:pt x="841001" y="766190"/>
                </a:cubicBezTo>
                <a:cubicBezTo>
                  <a:pt x="841001" y="767437"/>
                  <a:pt x="842248" y="767437"/>
                  <a:pt x="843495" y="767437"/>
                </a:cubicBezTo>
                <a:cubicBezTo>
                  <a:pt x="844118" y="767437"/>
                  <a:pt x="844742" y="768684"/>
                  <a:pt x="844742" y="768684"/>
                </a:cubicBezTo>
                <a:cubicBezTo>
                  <a:pt x="848482" y="768684"/>
                  <a:pt x="848482" y="765567"/>
                  <a:pt x="849729" y="766190"/>
                </a:cubicBezTo>
                <a:cubicBezTo>
                  <a:pt x="849729" y="766190"/>
                  <a:pt x="852223" y="769931"/>
                  <a:pt x="852223" y="769931"/>
                </a:cubicBezTo>
                <a:cubicBezTo>
                  <a:pt x="852223" y="770554"/>
                  <a:pt x="849729" y="771177"/>
                  <a:pt x="850976" y="772424"/>
                </a:cubicBezTo>
                <a:cubicBezTo>
                  <a:pt x="854717" y="771177"/>
                  <a:pt x="854093" y="774295"/>
                  <a:pt x="857210" y="773671"/>
                </a:cubicBezTo>
                <a:cubicBezTo>
                  <a:pt x="857834" y="771177"/>
                  <a:pt x="855340" y="770554"/>
                  <a:pt x="857210" y="769931"/>
                </a:cubicBezTo>
                <a:cubicBezTo>
                  <a:pt x="857210" y="771177"/>
                  <a:pt x="859081" y="771177"/>
                  <a:pt x="860951" y="771177"/>
                </a:cubicBezTo>
                <a:cubicBezTo>
                  <a:pt x="860328" y="774295"/>
                  <a:pt x="864691" y="774918"/>
                  <a:pt x="865938" y="776165"/>
                </a:cubicBezTo>
                <a:cubicBezTo>
                  <a:pt x="867185" y="777412"/>
                  <a:pt x="865938" y="779905"/>
                  <a:pt x="868432" y="779905"/>
                </a:cubicBezTo>
                <a:cubicBezTo>
                  <a:pt x="868432" y="778659"/>
                  <a:pt x="868432" y="777412"/>
                  <a:pt x="869679" y="777412"/>
                </a:cubicBezTo>
                <a:cubicBezTo>
                  <a:pt x="872796" y="780529"/>
                  <a:pt x="874043" y="780529"/>
                  <a:pt x="877160" y="781152"/>
                </a:cubicBezTo>
                <a:cubicBezTo>
                  <a:pt x="878407" y="781152"/>
                  <a:pt x="880901" y="781152"/>
                  <a:pt x="880901" y="782399"/>
                </a:cubicBezTo>
                <a:cubicBezTo>
                  <a:pt x="882147" y="789257"/>
                  <a:pt x="881524" y="779282"/>
                  <a:pt x="883394" y="779905"/>
                </a:cubicBezTo>
                <a:cubicBezTo>
                  <a:pt x="881524" y="784893"/>
                  <a:pt x="889005" y="779905"/>
                  <a:pt x="887135" y="784893"/>
                </a:cubicBezTo>
                <a:cubicBezTo>
                  <a:pt x="890252" y="785516"/>
                  <a:pt x="889629" y="782399"/>
                  <a:pt x="893369" y="783646"/>
                </a:cubicBezTo>
                <a:cubicBezTo>
                  <a:pt x="895863" y="791127"/>
                  <a:pt x="901474" y="788010"/>
                  <a:pt x="906461" y="786140"/>
                </a:cubicBezTo>
                <a:cubicBezTo>
                  <a:pt x="907084" y="788010"/>
                  <a:pt x="910202" y="789257"/>
                  <a:pt x="910202" y="789880"/>
                </a:cubicBezTo>
                <a:cubicBezTo>
                  <a:pt x="910825" y="790504"/>
                  <a:pt x="912072" y="789257"/>
                  <a:pt x="912695" y="789880"/>
                </a:cubicBezTo>
                <a:cubicBezTo>
                  <a:pt x="913319" y="790504"/>
                  <a:pt x="912695" y="792997"/>
                  <a:pt x="913942" y="792374"/>
                </a:cubicBezTo>
                <a:cubicBezTo>
                  <a:pt x="914566" y="790504"/>
                  <a:pt x="915812" y="789880"/>
                  <a:pt x="917683" y="789880"/>
                </a:cubicBezTo>
                <a:cubicBezTo>
                  <a:pt x="918306" y="794244"/>
                  <a:pt x="923294" y="794244"/>
                  <a:pt x="923917" y="797361"/>
                </a:cubicBezTo>
                <a:cubicBezTo>
                  <a:pt x="925164" y="797361"/>
                  <a:pt x="927658" y="797361"/>
                  <a:pt x="927658" y="798608"/>
                </a:cubicBezTo>
                <a:cubicBezTo>
                  <a:pt x="928904" y="798608"/>
                  <a:pt x="929528" y="796738"/>
                  <a:pt x="930151" y="798608"/>
                </a:cubicBezTo>
                <a:cubicBezTo>
                  <a:pt x="930151" y="800478"/>
                  <a:pt x="928281" y="801102"/>
                  <a:pt x="931398" y="801102"/>
                </a:cubicBezTo>
                <a:cubicBezTo>
                  <a:pt x="932021" y="797985"/>
                  <a:pt x="932021" y="794244"/>
                  <a:pt x="933892" y="792374"/>
                </a:cubicBezTo>
                <a:cubicBezTo>
                  <a:pt x="936385" y="794244"/>
                  <a:pt x="938879" y="795491"/>
                  <a:pt x="942620" y="796114"/>
                </a:cubicBezTo>
                <a:cubicBezTo>
                  <a:pt x="942620" y="798608"/>
                  <a:pt x="943867" y="799232"/>
                  <a:pt x="945113" y="799855"/>
                </a:cubicBezTo>
                <a:cubicBezTo>
                  <a:pt x="946360" y="796114"/>
                  <a:pt x="946984" y="802972"/>
                  <a:pt x="950101" y="801102"/>
                </a:cubicBezTo>
                <a:cubicBezTo>
                  <a:pt x="950101" y="799855"/>
                  <a:pt x="950101" y="798608"/>
                  <a:pt x="951348" y="798608"/>
                </a:cubicBezTo>
                <a:cubicBezTo>
                  <a:pt x="951348" y="800478"/>
                  <a:pt x="953218" y="799232"/>
                  <a:pt x="955088" y="799855"/>
                </a:cubicBezTo>
                <a:cubicBezTo>
                  <a:pt x="957582" y="800478"/>
                  <a:pt x="958205" y="801102"/>
                  <a:pt x="958829" y="799855"/>
                </a:cubicBezTo>
                <a:cubicBezTo>
                  <a:pt x="960076" y="798608"/>
                  <a:pt x="962569" y="801102"/>
                  <a:pt x="962569" y="801102"/>
                </a:cubicBezTo>
                <a:cubicBezTo>
                  <a:pt x="964440" y="801725"/>
                  <a:pt x="965686" y="799855"/>
                  <a:pt x="966310" y="799855"/>
                </a:cubicBezTo>
                <a:cubicBezTo>
                  <a:pt x="966310" y="799855"/>
                  <a:pt x="966933" y="802349"/>
                  <a:pt x="967557" y="802349"/>
                </a:cubicBezTo>
                <a:cubicBezTo>
                  <a:pt x="970050" y="803596"/>
                  <a:pt x="971297" y="801725"/>
                  <a:pt x="972544" y="803596"/>
                </a:cubicBezTo>
                <a:cubicBezTo>
                  <a:pt x="973791" y="805466"/>
                  <a:pt x="978155" y="803596"/>
                  <a:pt x="976285" y="807336"/>
                </a:cubicBezTo>
                <a:cubicBezTo>
                  <a:pt x="983766" y="807336"/>
                  <a:pt x="986260" y="808583"/>
                  <a:pt x="990623" y="813570"/>
                </a:cubicBezTo>
                <a:cubicBezTo>
                  <a:pt x="994364" y="812947"/>
                  <a:pt x="994988" y="814817"/>
                  <a:pt x="998105" y="814817"/>
                </a:cubicBezTo>
                <a:cubicBezTo>
                  <a:pt x="996858" y="821052"/>
                  <a:pt x="1004339" y="817934"/>
                  <a:pt x="1003092" y="823545"/>
                </a:cubicBezTo>
                <a:cubicBezTo>
                  <a:pt x="1006833" y="822922"/>
                  <a:pt x="1007456" y="824792"/>
                  <a:pt x="1010573" y="824792"/>
                </a:cubicBezTo>
                <a:cubicBezTo>
                  <a:pt x="1010573" y="820428"/>
                  <a:pt x="1014937" y="821052"/>
                  <a:pt x="1016807" y="818558"/>
                </a:cubicBezTo>
                <a:lnTo>
                  <a:pt x="1026782" y="818558"/>
                </a:lnTo>
                <a:cubicBezTo>
                  <a:pt x="1028652" y="816064"/>
                  <a:pt x="1029276" y="813570"/>
                  <a:pt x="1033016" y="813570"/>
                </a:cubicBezTo>
                <a:cubicBezTo>
                  <a:pt x="1033016" y="817934"/>
                  <a:pt x="1034263" y="814194"/>
                  <a:pt x="1036757" y="814817"/>
                </a:cubicBezTo>
                <a:cubicBezTo>
                  <a:pt x="1036757" y="814817"/>
                  <a:pt x="1036757" y="816064"/>
                  <a:pt x="1036757" y="816064"/>
                </a:cubicBezTo>
                <a:cubicBezTo>
                  <a:pt x="1038004" y="817311"/>
                  <a:pt x="1041744" y="814817"/>
                  <a:pt x="1041744" y="814817"/>
                </a:cubicBezTo>
                <a:cubicBezTo>
                  <a:pt x="1042991" y="814817"/>
                  <a:pt x="1042991" y="816064"/>
                  <a:pt x="1044238" y="816064"/>
                </a:cubicBezTo>
                <a:cubicBezTo>
                  <a:pt x="1044238" y="816064"/>
                  <a:pt x="1046108" y="813570"/>
                  <a:pt x="1047979" y="814817"/>
                </a:cubicBezTo>
                <a:cubicBezTo>
                  <a:pt x="1047979" y="813570"/>
                  <a:pt x="1047979" y="811077"/>
                  <a:pt x="1049226" y="811077"/>
                </a:cubicBezTo>
                <a:cubicBezTo>
                  <a:pt x="1049849" y="814194"/>
                  <a:pt x="1055460" y="811700"/>
                  <a:pt x="1057954" y="812324"/>
                </a:cubicBezTo>
                <a:cubicBezTo>
                  <a:pt x="1057954" y="814194"/>
                  <a:pt x="1058577" y="815441"/>
                  <a:pt x="1060447" y="814817"/>
                </a:cubicBezTo>
                <a:cubicBezTo>
                  <a:pt x="1062317" y="810453"/>
                  <a:pt x="1056083" y="813570"/>
                  <a:pt x="1057954" y="809830"/>
                </a:cubicBezTo>
                <a:cubicBezTo>
                  <a:pt x="1060447" y="808583"/>
                  <a:pt x="1065435" y="809830"/>
                  <a:pt x="1069799" y="807336"/>
                </a:cubicBezTo>
                <a:cubicBezTo>
                  <a:pt x="1071045" y="809830"/>
                  <a:pt x="1073539" y="807960"/>
                  <a:pt x="1071045" y="811077"/>
                </a:cubicBezTo>
                <a:cubicBezTo>
                  <a:pt x="1075409" y="811700"/>
                  <a:pt x="1072916" y="805466"/>
                  <a:pt x="1078527" y="807336"/>
                </a:cubicBezTo>
                <a:cubicBezTo>
                  <a:pt x="1079773" y="807336"/>
                  <a:pt x="1079773" y="808583"/>
                  <a:pt x="1079773" y="809830"/>
                </a:cubicBezTo>
                <a:cubicBezTo>
                  <a:pt x="1084761" y="810453"/>
                  <a:pt x="1083514" y="805466"/>
                  <a:pt x="1086008" y="803596"/>
                </a:cubicBezTo>
                <a:cubicBezTo>
                  <a:pt x="1090372" y="801725"/>
                  <a:pt x="1087254" y="807960"/>
                  <a:pt x="1090995" y="806089"/>
                </a:cubicBezTo>
                <a:cubicBezTo>
                  <a:pt x="1091619" y="801102"/>
                  <a:pt x="1097853" y="801725"/>
                  <a:pt x="1098476" y="802349"/>
                </a:cubicBezTo>
                <a:cubicBezTo>
                  <a:pt x="1099723" y="802972"/>
                  <a:pt x="1100970" y="802349"/>
                  <a:pt x="1100970" y="803596"/>
                </a:cubicBezTo>
                <a:cubicBezTo>
                  <a:pt x="1105334" y="804219"/>
                  <a:pt x="1104087" y="799232"/>
                  <a:pt x="1108451" y="799855"/>
                </a:cubicBezTo>
                <a:cubicBezTo>
                  <a:pt x="1110945" y="800478"/>
                  <a:pt x="1110945" y="803596"/>
                  <a:pt x="1113438" y="801102"/>
                </a:cubicBezTo>
                <a:cubicBezTo>
                  <a:pt x="1113438" y="802972"/>
                  <a:pt x="1114062" y="804219"/>
                  <a:pt x="1115932" y="803596"/>
                </a:cubicBezTo>
                <a:cubicBezTo>
                  <a:pt x="1117802" y="800478"/>
                  <a:pt x="1110945" y="799855"/>
                  <a:pt x="1114685" y="798608"/>
                </a:cubicBezTo>
                <a:cubicBezTo>
                  <a:pt x="1116556" y="800478"/>
                  <a:pt x="1120296" y="799855"/>
                  <a:pt x="1123413" y="799855"/>
                </a:cubicBezTo>
                <a:cubicBezTo>
                  <a:pt x="1124037" y="803596"/>
                  <a:pt x="1128401" y="804219"/>
                  <a:pt x="1133388" y="803596"/>
                </a:cubicBezTo>
                <a:cubicBezTo>
                  <a:pt x="1133388" y="800478"/>
                  <a:pt x="1132765" y="796114"/>
                  <a:pt x="1135882" y="796114"/>
                </a:cubicBezTo>
                <a:cubicBezTo>
                  <a:pt x="1140246" y="799855"/>
                  <a:pt x="1145857" y="794244"/>
                  <a:pt x="1150221" y="793621"/>
                </a:cubicBezTo>
                <a:cubicBezTo>
                  <a:pt x="1152714" y="792997"/>
                  <a:pt x="1154584" y="797361"/>
                  <a:pt x="1153961" y="797361"/>
                </a:cubicBezTo>
                <a:cubicBezTo>
                  <a:pt x="1155831" y="797985"/>
                  <a:pt x="1157078" y="795491"/>
                  <a:pt x="1157702" y="797361"/>
                </a:cubicBezTo>
                <a:cubicBezTo>
                  <a:pt x="1157702" y="799232"/>
                  <a:pt x="1157078" y="800478"/>
                  <a:pt x="1156455" y="801102"/>
                </a:cubicBezTo>
                <a:cubicBezTo>
                  <a:pt x="1158948" y="801102"/>
                  <a:pt x="1159572" y="799855"/>
                  <a:pt x="1158948" y="797361"/>
                </a:cubicBezTo>
                <a:cubicBezTo>
                  <a:pt x="1160819" y="797361"/>
                  <a:pt x="1162066" y="796738"/>
                  <a:pt x="1162689" y="796114"/>
                </a:cubicBezTo>
                <a:cubicBezTo>
                  <a:pt x="1166430" y="796738"/>
                  <a:pt x="1168923" y="797985"/>
                  <a:pt x="1171417" y="796114"/>
                </a:cubicBezTo>
                <a:cubicBezTo>
                  <a:pt x="1172040" y="796114"/>
                  <a:pt x="1171417" y="794244"/>
                  <a:pt x="1171417" y="793621"/>
                </a:cubicBezTo>
                <a:cubicBezTo>
                  <a:pt x="1171417" y="793621"/>
                  <a:pt x="1173911" y="792374"/>
                  <a:pt x="1173911" y="792374"/>
                </a:cubicBezTo>
                <a:cubicBezTo>
                  <a:pt x="1175158" y="791750"/>
                  <a:pt x="1175781" y="794244"/>
                  <a:pt x="1177651" y="793621"/>
                </a:cubicBezTo>
                <a:cubicBezTo>
                  <a:pt x="1177028" y="790504"/>
                  <a:pt x="1177651" y="788633"/>
                  <a:pt x="1180145" y="788633"/>
                </a:cubicBezTo>
                <a:cubicBezTo>
                  <a:pt x="1183262" y="791127"/>
                  <a:pt x="1184509" y="791127"/>
                  <a:pt x="1187626" y="789880"/>
                </a:cubicBezTo>
                <a:cubicBezTo>
                  <a:pt x="1187626" y="792374"/>
                  <a:pt x="1188873" y="792997"/>
                  <a:pt x="1190120" y="793621"/>
                </a:cubicBezTo>
                <a:cubicBezTo>
                  <a:pt x="1190120" y="789880"/>
                  <a:pt x="1192613" y="790504"/>
                  <a:pt x="1192613" y="788633"/>
                </a:cubicBezTo>
                <a:cubicBezTo>
                  <a:pt x="1192613" y="788633"/>
                  <a:pt x="1190743" y="787387"/>
                  <a:pt x="1192613" y="787387"/>
                </a:cubicBezTo>
                <a:cubicBezTo>
                  <a:pt x="1196354" y="789880"/>
                  <a:pt x="1196977" y="784269"/>
                  <a:pt x="1198848" y="787387"/>
                </a:cubicBezTo>
                <a:cubicBezTo>
                  <a:pt x="1198848" y="788010"/>
                  <a:pt x="1200718" y="787387"/>
                  <a:pt x="1201341" y="787387"/>
                </a:cubicBezTo>
                <a:cubicBezTo>
                  <a:pt x="1202588" y="788010"/>
                  <a:pt x="1203212" y="788010"/>
                  <a:pt x="1203835" y="788633"/>
                </a:cubicBezTo>
                <a:cubicBezTo>
                  <a:pt x="1204459" y="786140"/>
                  <a:pt x="1206952" y="786140"/>
                  <a:pt x="1208823" y="784893"/>
                </a:cubicBezTo>
                <a:cubicBezTo>
                  <a:pt x="1211940" y="788010"/>
                  <a:pt x="1213187" y="784269"/>
                  <a:pt x="1215057" y="783646"/>
                </a:cubicBezTo>
                <a:cubicBezTo>
                  <a:pt x="1216304" y="783023"/>
                  <a:pt x="1217551" y="784269"/>
                  <a:pt x="1218797" y="783646"/>
                </a:cubicBezTo>
                <a:cubicBezTo>
                  <a:pt x="1219421" y="783646"/>
                  <a:pt x="1221291" y="780529"/>
                  <a:pt x="1222538" y="781152"/>
                </a:cubicBezTo>
                <a:cubicBezTo>
                  <a:pt x="1222538" y="781152"/>
                  <a:pt x="1222538" y="782399"/>
                  <a:pt x="1222538" y="782399"/>
                </a:cubicBezTo>
                <a:cubicBezTo>
                  <a:pt x="1223161" y="783023"/>
                  <a:pt x="1224408" y="779905"/>
                  <a:pt x="1225032" y="779905"/>
                </a:cubicBezTo>
                <a:cubicBezTo>
                  <a:pt x="1225032" y="779905"/>
                  <a:pt x="1226278" y="782399"/>
                  <a:pt x="1227525" y="781152"/>
                </a:cubicBezTo>
                <a:cubicBezTo>
                  <a:pt x="1227525" y="779905"/>
                  <a:pt x="1228772" y="779905"/>
                  <a:pt x="1230019" y="779905"/>
                </a:cubicBezTo>
                <a:cubicBezTo>
                  <a:pt x="1230019" y="776788"/>
                  <a:pt x="1231889" y="776165"/>
                  <a:pt x="1233760" y="774918"/>
                </a:cubicBezTo>
                <a:cubicBezTo>
                  <a:pt x="1236253" y="777412"/>
                  <a:pt x="1237500" y="774918"/>
                  <a:pt x="1238747" y="774918"/>
                </a:cubicBezTo>
                <a:cubicBezTo>
                  <a:pt x="1239370" y="774918"/>
                  <a:pt x="1239370" y="776788"/>
                  <a:pt x="1241241" y="776165"/>
                </a:cubicBezTo>
                <a:cubicBezTo>
                  <a:pt x="1243111" y="775541"/>
                  <a:pt x="1244981" y="774295"/>
                  <a:pt x="1247475" y="773671"/>
                </a:cubicBezTo>
                <a:cubicBezTo>
                  <a:pt x="1247475" y="775541"/>
                  <a:pt x="1248098" y="776788"/>
                  <a:pt x="1249969" y="776165"/>
                </a:cubicBezTo>
                <a:cubicBezTo>
                  <a:pt x="1249969" y="769307"/>
                  <a:pt x="1249969" y="774918"/>
                  <a:pt x="1253709" y="774918"/>
                </a:cubicBezTo>
                <a:cubicBezTo>
                  <a:pt x="1254333" y="771177"/>
                  <a:pt x="1249969" y="771801"/>
                  <a:pt x="1251215" y="767437"/>
                </a:cubicBezTo>
                <a:cubicBezTo>
                  <a:pt x="1256203" y="769307"/>
                  <a:pt x="1259943" y="767437"/>
                  <a:pt x="1263061" y="768684"/>
                </a:cubicBezTo>
                <a:cubicBezTo>
                  <a:pt x="1263061" y="767437"/>
                  <a:pt x="1263061" y="764943"/>
                  <a:pt x="1264307" y="764943"/>
                </a:cubicBezTo>
                <a:cubicBezTo>
                  <a:pt x="1264307" y="766190"/>
                  <a:pt x="1265554" y="765567"/>
                  <a:pt x="1266801" y="764943"/>
                </a:cubicBezTo>
                <a:cubicBezTo>
                  <a:pt x="1270542" y="764320"/>
                  <a:pt x="1271789" y="764943"/>
                  <a:pt x="1273035" y="763696"/>
                </a:cubicBezTo>
                <a:cubicBezTo>
                  <a:pt x="1274906" y="763696"/>
                  <a:pt x="1276153" y="764320"/>
                  <a:pt x="1276776" y="764943"/>
                </a:cubicBezTo>
                <a:cubicBezTo>
                  <a:pt x="1275529" y="758085"/>
                  <a:pt x="1279893" y="759956"/>
                  <a:pt x="1283010" y="761203"/>
                </a:cubicBezTo>
                <a:cubicBezTo>
                  <a:pt x="1283010" y="759956"/>
                  <a:pt x="1283010" y="757462"/>
                  <a:pt x="1284257" y="757462"/>
                </a:cubicBezTo>
                <a:cubicBezTo>
                  <a:pt x="1287374" y="757462"/>
                  <a:pt x="1286127" y="753722"/>
                  <a:pt x="1289244" y="754968"/>
                </a:cubicBezTo>
                <a:cubicBezTo>
                  <a:pt x="1290491" y="756215"/>
                  <a:pt x="1291738" y="757462"/>
                  <a:pt x="1292985" y="758709"/>
                </a:cubicBezTo>
                <a:cubicBezTo>
                  <a:pt x="1293608" y="756839"/>
                  <a:pt x="1294855" y="758709"/>
                  <a:pt x="1296726" y="758709"/>
                </a:cubicBezTo>
                <a:cubicBezTo>
                  <a:pt x="1297972" y="754968"/>
                  <a:pt x="1294855" y="755592"/>
                  <a:pt x="1295479" y="752475"/>
                </a:cubicBezTo>
                <a:cubicBezTo>
                  <a:pt x="1296726" y="751851"/>
                  <a:pt x="1297349" y="751851"/>
                  <a:pt x="1299219" y="751228"/>
                </a:cubicBezTo>
                <a:cubicBezTo>
                  <a:pt x="1304207" y="749358"/>
                  <a:pt x="1302336" y="751851"/>
                  <a:pt x="1306700" y="752475"/>
                </a:cubicBezTo>
                <a:lnTo>
                  <a:pt x="1306700" y="747487"/>
                </a:lnTo>
                <a:cubicBezTo>
                  <a:pt x="1311064" y="748111"/>
                  <a:pt x="1309818" y="743123"/>
                  <a:pt x="1314182" y="743747"/>
                </a:cubicBezTo>
                <a:cubicBezTo>
                  <a:pt x="1316675" y="745617"/>
                  <a:pt x="1320416" y="743747"/>
                  <a:pt x="1322909" y="744994"/>
                </a:cubicBezTo>
                <a:cubicBezTo>
                  <a:pt x="1323533" y="745617"/>
                  <a:pt x="1324156" y="747487"/>
                  <a:pt x="1325403" y="747487"/>
                </a:cubicBezTo>
                <a:cubicBezTo>
                  <a:pt x="1325403" y="747487"/>
                  <a:pt x="1326650" y="744994"/>
                  <a:pt x="1326650" y="744994"/>
                </a:cubicBezTo>
                <a:cubicBezTo>
                  <a:pt x="1326650" y="744994"/>
                  <a:pt x="1324780" y="744370"/>
                  <a:pt x="1326650" y="743747"/>
                </a:cubicBezTo>
                <a:cubicBezTo>
                  <a:pt x="1327897" y="743123"/>
                  <a:pt x="1330391" y="744370"/>
                  <a:pt x="1331637" y="743747"/>
                </a:cubicBezTo>
                <a:cubicBezTo>
                  <a:pt x="1332884" y="740006"/>
                  <a:pt x="1329767" y="740630"/>
                  <a:pt x="1329144" y="738759"/>
                </a:cubicBezTo>
                <a:cubicBezTo>
                  <a:pt x="1333508" y="737512"/>
                  <a:pt x="1334755" y="739383"/>
                  <a:pt x="1337872" y="736266"/>
                </a:cubicBezTo>
                <a:cubicBezTo>
                  <a:pt x="1337872" y="738136"/>
                  <a:pt x="1337872" y="740630"/>
                  <a:pt x="1340365" y="740006"/>
                </a:cubicBezTo>
                <a:cubicBezTo>
                  <a:pt x="1340989" y="736889"/>
                  <a:pt x="1340365" y="735019"/>
                  <a:pt x="1339119" y="733772"/>
                </a:cubicBezTo>
                <a:cubicBezTo>
                  <a:pt x="1345976" y="735642"/>
                  <a:pt x="1342859" y="728161"/>
                  <a:pt x="1346600" y="727538"/>
                </a:cubicBezTo>
                <a:cubicBezTo>
                  <a:pt x="1350340" y="727538"/>
                  <a:pt x="1352210" y="730031"/>
                  <a:pt x="1355328" y="730031"/>
                </a:cubicBezTo>
                <a:cubicBezTo>
                  <a:pt x="1359692" y="726914"/>
                  <a:pt x="1362185" y="729408"/>
                  <a:pt x="1365302" y="726291"/>
                </a:cubicBezTo>
                <a:cubicBezTo>
                  <a:pt x="1365302" y="727538"/>
                  <a:pt x="1365302" y="730031"/>
                  <a:pt x="1366549" y="730031"/>
                </a:cubicBezTo>
                <a:cubicBezTo>
                  <a:pt x="1370913" y="726914"/>
                  <a:pt x="1363432" y="720680"/>
                  <a:pt x="1369043" y="720057"/>
                </a:cubicBezTo>
                <a:cubicBezTo>
                  <a:pt x="1370913" y="719433"/>
                  <a:pt x="1369666" y="722550"/>
                  <a:pt x="1370290" y="722550"/>
                </a:cubicBezTo>
                <a:cubicBezTo>
                  <a:pt x="1372160" y="723797"/>
                  <a:pt x="1374654" y="721303"/>
                  <a:pt x="1375277" y="721303"/>
                </a:cubicBezTo>
                <a:cubicBezTo>
                  <a:pt x="1375277" y="723797"/>
                  <a:pt x="1376524" y="724421"/>
                  <a:pt x="1377771" y="725044"/>
                </a:cubicBezTo>
                <a:cubicBezTo>
                  <a:pt x="1376524" y="720057"/>
                  <a:pt x="1382135" y="718810"/>
                  <a:pt x="1379018" y="716316"/>
                </a:cubicBezTo>
                <a:cubicBezTo>
                  <a:pt x="1381512" y="714446"/>
                  <a:pt x="1384005" y="712575"/>
                  <a:pt x="1386499" y="711329"/>
                </a:cubicBezTo>
                <a:lnTo>
                  <a:pt x="1386499" y="707588"/>
                </a:lnTo>
                <a:cubicBezTo>
                  <a:pt x="1390863" y="708835"/>
                  <a:pt x="1389616" y="703224"/>
                  <a:pt x="1391486" y="703847"/>
                </a:cubicBezTo>
                <a:cubicBezTo>
                  <a:pt x="1392110" y="703847"/>
                  <a:pt x="1391486" y="706965"/>
                  <a:pt x="1392733" y="706341"/>
                </a:cubicBezTo>
                <a:cubicBezTo>
                  <a:pt x="1392110" y="702601"/>
                  <a:pt x="1396474" y="703224"/>
                  <a:pt x="1395227" y="698860"/>
                </a:cubicBezTo>
                <a:cubicBezTo>
                  <a:pt x="1400214" y="698860"/>
                  <a:pt x="1400214" y="694496"/>
                  <a:pt x="1403955" y="693873"/>
                </a:cubicBezTo>
                <a:cubicBezTo>
                  <a:pt x="1407695" y="692626"/>
                  <a:pt x="1407072" y="695743"/>
                  <a:pt x="1410189" y="695120"/>
                </a:cubicBezTo>
                <a:lnTo>
                  <a:pt x="1410189" y="688885"/>
                </a:lnTo>
                <a:cubicBezTo>
                  <a:pt x="1412059" y="687015"/>
                  <a:pt x="1415176" y="688262"/>
                  <a:pt x="1415176" y="686392"/>
                </a:cubicBezTo>
                <a:cubicBezTo>
                  <a:pt x="1415800" y="679534"/>
                  <a:pt x="1424528" y="685768"/>
                  <a:pt x="1423904" y="681404"/>
                </a:cubicBezTo>
                <a:cubicBezTo>
                  <a:pt x="1420164" y="680157"/>
                  <a:pt x="1425775" y="678287"/>
                  <a:pt x="1423904" y="675170"/>
                </a:cubicBezTo>
                <a:cubicBezTo>
                  <a:pt x="1428892" y="674547"/>
                  <a:pt x="1428892" y="668936"/>
                  <a:pt x="1431386" y="666442"/>
                </a:cubicBezTo>
                <a:cubicBezTo>
                  <a:pt x="1432632" y="665195"/>
                  <a:pt x="1435126" y="665195"/>
                  <a:pt x="1436373" y="663948"/>
                </a:cubicBezTo>
                <a:cubicBezTo>
                  <a:pt x="1437620" y="662701"/>
                  <a:pt x="1437620" y="660831"/>
                  <a:pt x="1438867" y="660208"/>
                </a:cubicBezTo>
                <a:lnTo>
                  <a:pt x="1445101" y="660208"/>
                </a:lnTo>
                <a:cubicBezTo>
                  <a:pt x="1445101" y="658961"/>
                  <a:pt x="1445101" y="657714"/>
                  <a:pt x="1446348" y="657714"/>
                </a:cubicBezTo>
                <a:cubicBezTo>
                  <a:pt x="1446348" y="658961"/>
                  <a:pt x="1446348" y="660208"/>
                  <a:pt x="1447595" y="660208"/>
                </a:cubicBezTo>
                <a:cubicBezTo>
                  <a:pt x="1448841" y="657714"/>
                  <a:pt x="1446348" y="655220"/>
                  <a:pt x="1446348" y="653973"/>
                </a:cubicBezTo>
                <a:cubicBezTo>
                  <a:pt x="1446348" y="653973"/>
                  <a:pt x="1448841" y="652727"/>
                  <a:pt x="1448841" y="652727"/>
                </a:cubicBezTo>
                <a:cubicBezTo>
                  <a:pt x="1449465" y="650233"/>
                  <a:pt x="1446971" y="650233"/>
                  <a:pt x="1448841" y="648986"/>
                </a:cubicBezTo>
                <a:cubicBezTo>
                  <a:pt x="1450088" y="648363"/>
                  <a:pt x="1447595" y="643375"/>
                  <a:pt x="1450088" y="643999"/>
                </a:cubicBezTo>
                <a:cubicBezTo>
                  <a:pt x="1452582" y="643999"/>
                  <a:pt x="1453205" y="645245"/>
                  <a:pt x="1455076" y="645245"/>
                </a:cubicBezTo>
                <a:cubicBezTo>
                  <a:pt x="1455076" y="642752"/>
                  <a:pt x="1456323" y="642128"/>
                  <a:pt x="1458816" y="642752"/>
                </a:cubicBezTo>
                <a:cubicBezTo>
                  <a:pt x="1458193" y="637764"/>
                  <a:pt x="1457569" y="635271"/>
                  <a:pt x="1456323" y="628413"/>
                </a:cubicBezTo>
                <a:cubicBezTo>
                  <a:pt x="1458193" y="627166"/>
                  <a:pt x="1457569" y="622802"/>
                  <a:pt x="1461310" y="623426"/>
                </a:cubicBezTo>
                <a:cubicBezTo>
                  <a:pt x="1462557" y="620932"/>
                  <a:pt x="1460063" y="619062"/>
                  <a:pt x="1460063" y="617191"/>
                </a:cubicBezTo>
                <a:cubicBezTo>
                  <a:pt x="1460063" y="616568"/>
                  <a:pt x="1461933" y="616568"/>
                  <a:pt x="1461310" y="614698"/>
                </a:cubicBezTo>
                <a:cubicBezTo>
                  <a:pt x="1461310" y="614698"/>
                  <a:pt x="1458816" y="614074"/>
                  <a:pt x="1458816" y="613451"/>
                </a:cubicBezTo>
                <a:cubicBezTo>
                  <a:pt x="1458193" y="612204"/>
                  <a:pt x="1459440" y="609710"/>
                  <a:pt x="1458816" y="608463"/>
                </a:cubicBezTo>
                <a:cubicBezTo>
                  <a:pt x="1461310" y="606593"/>
                  <a:pt x="1461310" y="602853"/>
                  <a:pt x="1465051" y="602229"/>
                </a:cubicBezTo>
                <a:cubicBezTo>
                  <a:pt x="1465051" y="599112"/>
                  <a:pt x="1463180" y="599112"/>
                  <a:pt x="1462557" y="595995"/>
                </a:cubicBezTo>
                <a:cubicBezTo>
                  <a:pt x="1462557" y="595995"/>
                  <a:pt x="1463804" y="595995"/>
                  <a:pt x="1463804" y="594748"/>
                </a:cubicBezTo>
                <a:cubicBezTo>
                  <a:pt x="1463804" y="594125"/>
                  <a:pt x="1462557" y="594748"/>
                  <a:pt x="1462557" y="593501"/>
                </a:cubicBezTo>
                <a:cubicBezTo>
                  <a:pt x="1462557" y="592254"/>
                  <a:pt x="1463804" y="592254"/>
                  <a:pt x="1463804" y="591007"/>
                </a:cubicBezTo>
                <a:cubicBezTo>
                  <a:pt x="1465051" y="584773"/>
                  <a:pt x="1461310" y="584150"/>
                  <a:pt x="1461310" y="581033"/>
                </a:cubicBezTo>
                <a:cubicBezTo>
                  <a:pt x="1465051" y="581656"/>
                  <a:pt x="1462557" y="575422"/>
                  <a:pt x="1465051" y="574798"/>
                </a:cubicBezTo>
                <a:cubicBezTo>
                  <a:pt x="1466297" y="571058"/>
                  <a:pt x="1461310" y="572305"/>
                  <a:pt x="1462557" y="568564"/>
                </a:cubicBezTo>
                <a:cubicBezTo>
                  <a:pt x="1464427" y="568564"/>
                  <a:pt x="1463804" y="565447"/>
                  <a:pt x="1463804" y="563577"/>
                </a:cubicBezTo>
                <a:cubicBezTo>
                  <a:pt x="1466297" y="564200"/>
                  <a:pt x="1466297" y="561706"/>
                  <a:pt x="1467544" y="561083"/>
                </a:cubicBezTo>
                <a:cubicBezTo>
                  <a:pt x="1465674" y="555472"/>
                  <a:pt x="1466921" y="555472"/>
                  <a:pt x="1468791" y="551108"/>
                </a:cubicBezTo>
                <a:cubicBezTo>
                  <a:pt x="1466921" y="549861"/>
                  <a:pt x="1464427" y="549238"/>
                  <a:pt x="1465051" y="546121"/>
                </a:cubicBezTo>
                <a:cubicBezTo>
                  <a:pt x="1464427" y="541133"/>
                  <a:pt x="1468168" y="538016"/>
                  <a:pt x="1468791" y="534276"/>
                </a:cubicBezTo>
                <a:cubicBezTo>
                  <a:pt x="1469414" y="533029"/>
                  <a:pt x="1466921" y="531782"/>
                  <a:pt x="1467544" y="529288"/>
                </a:cubicBezTo>
                <a:cubicBezTo>
                  <a:pt x="1468168" y="526171"/>
                  <a:pt x="1471285" y="527418"/>
                  <a:pt x="1470038" y="524301"/>
                </a:cubicBezTo>
                <a:cubicBezTo>
                  <a:pt x="1467544" y="524301"/>
                  <a:pt x="1466921" y="523054"/>
                  <a:pt x="1466297" y="521807"/>
                </a:cubicBezTo>
                <a:cubicBezTo>
                  <a:pt x="1468791" y="521184"/>
                  <a:pt x="1465674" y="520560"/>
                  <a:pt x="1465051" y="519314"/>
                </a:cubicBezTo>
                <a:cubicBezTo>
                  <a:pt x="1466297" y="517443"/>
                  <a:pt x="1470038" y="517443"/>
                  <a:pt x="1471285" y="515573"/>
                </a:cubicBezTo>
                <a:cubicBezTo>
                  <a:pt x="1499962" y="509339"/>
                  <a:pt x="1499962" y="506845"/>
                  <a:pt x="1500586" y="504975"/>
                </a:cubicBezTo>
                <a:close/>
                <a:moveTo>
                  <a:pt x="394005" y="799855"/>
                </a:moveTo>
                <a:cubicBezTo>
                  <a:pt x="392758" y="798608"/>
                  <a:pt x="389018" y="799232"/>
                  <a:pt x="390265" y="796114"/>
                </a:cubicBezTo>
                <a:cubicBezTo>
                  <a:pt x="390888" y="797361"/>
                  <a:pt x="394628" y="796114"/>
                  <a:pt x="394005" y="799855"/>
                </a:cubicBezTo>
                <a:close/>
                <a:moveTo>
                  <a:pt x="1483753" y="500611"/>
                </a:moveTo>
                <a:cubicBezTo>
                  <a:pt x="1483753" y="500611"/>
                  <a:pt x="1482506" y="500611"/>
                  <a:pt x="1482506" y="500611"/>
                </a:cubicBezTo>
                <a:cubicBezTo>
                  <a:pt x="1482506" y="501234"/>
                  <a:pt x="1483130" y="503104"/>
                  <a:pt x="1482506" y="503104"/>
                </a:cubicBezTo>
                <a:cubicBezTo>
                  <a:pt x="1481260" y="504351"/>
                  <a:pt x="1481260" y="510586"/>
                  <a:pt x="1480013" y="513079"/>
                </a:cubicBezTo>
                <a:cubicBezTo>
                  <a:pt x="1480013" y="513703"/>
                  <a:pt x="1480636" y="515573"/>
                  <a:pt x="1480013" y="515573"/>
                </a:cubicBezTo>
                <a:cubicBezTo>
                  <a:pt x="1480013" y="515573"/>
                  <a:pt x="1478766" y="515573"/>
                  <a:pt x="1478766" y="515573"/>
                </a:cubicBezTo>
                <a:cubicBezTo>
                  <a:pt x="1478142" y="517443"/>
                  <a:pt x="1480013" y="517443"/>
                  <a:pt x="1480013" y="518067"/>
                </a:cubicBezTo>
                <a:cubicBezTo>
                  <a:pt x="1480013" y="518690"/>
                  <a:pt x="1478766" y="519937"/>
                  <a:pt x="1478766" y="520560"/>
                </a:cubicBezTo>
                <a:cubicBezTo>
                  <a:pt x="1478766" y="521807"/>
                  <a:pt x="1479389" y="523677"/>
                  <a:pt x="1478766" y="524301"/>
                </a:cubicBezTo>
                <a:cubicBezTo>
                  <a:pt x="1478766" y="524301"/>
                  <a:pt x="1477519" y="524301"/>
                  <a:pt x="1477519" y="524301"/>
                </a:cubicBezTo>
                <a:cubicBezTo>
                  <a:pt x="1477519" y="525548"/>
                  <a:pt x="1478142" y="529912"/>
                  <a:pt x="1477519" y="530535"/>
                </a:cubicBezTo>
                <a:cubicBezTo>
                  <a:pt x="1476272" y="531159"/>
                  <a:pt x="1476896" y="533029"/>
                  <a:pt x="1476272" y="535523"/>
                </a:cubicBezTo>
                <a:cubicBezTo>
                  <a:pt x="1475649" y="536769"/>
                  <a:pt x="1476272" y="538016"/>
                  <a:pt x="1476272" y="539263"/>
                </a:cubicBezTo>
                <a:cubicBezTo>
                  <a:pt x="1475649" y="542380"/>
                  <a:pt x="1475649" y="547368"/>
                  <a:pt x="1475025" y="553602"/>
                </a:cubicBezTo>
                <a:cubicBezTo>
                  <a:pt x="1475025" y="555472"/>
                  <a:pt x="1475025" y="554849"/>
                  <a:pt x="1473778" y="556096"/>
                </a:cubicBezTo>
                <a:cubicBezTo>
                  <a:pt x="1473778" y="556096"/>
                  <a:pt x="1471908" y="557966"/>
                  <a:pt x="1472532" y="558589"/>
                </a:cubicBezTo>
                <a:cubicBezTo>
                  <a:pt x="1472532" y="558589"/>
                  <a:pt x="1475025" y="559213"/>
                  <a:pt x="1473778" y="559836"/>
                </a:cubicBezTo>
                <a:cubicBezTo>
                  <a:pt x="1471908" y="561706"/>
                  <a:pt x="1474402" y="561083"/>
                  <a:pt x="1475025" y="562330"/>
                </a:cubicBezTo>
                <a:cubicBezTo>
                  <a:pt x="1475649" y="564200"/>
                  <a:pt x="1474402" y="567317"/>
                  <a:pt x="1476272" y="568564"/>
                </a:cubicBezTo>
                <a:cubicBezTo>
                  <a:pt x="1476272" y="571058"/>
                  <a:pt x="1475649" y="572928"/>
                  <a:pt x="1473778" y="573552"/>
                </a:cubicBezTo>
                <a:cubicBezTo>
                  <a:pt x="1477519" y="578539"/>
                  <a:pt x="1472532" y="584773"/>
                  <a:pt x="1473778" y="591631"/>
                </a:cubicBezTo>
                <a:cubicBezTo>
                  <a:pt x="1469414" y="592878"/>
                  <a:pt x="1470661" y="599112"/>
                  <a:pt x="1468791" y="601606"/>
                </a:cubicBezTo>
                <a:cubicBezTo>
                  <a:pt x="1467544" y="605346"/>
                  <a:pt x="1471285" y="604099"/>
                  <a:pt x="1471285" y="606593"/>
                </a:cubicBezTo>
                <a:cubicBezTo>
                  <a:pt x="1470661" y="615321"/>
                  <a:pt x="1470038" y="624672"/>
                  <a:pt x="1466297" y="630907"/>
                </a:cubicBezTo>
                <a:cubicBezTo>
                  <a:pt x="1460063" y="629036"/>
                  <a:pt x="1460687" y="634647"/>
                  <a:pt x="1456323" y="634647"/>
                </a:cubicBezTo>
                <a:cubicBezTo>
                  <a:pt x="1455699" y="637764"/>
                  <a:pt x="1456323" y="639635"/>
                  <a:pt x="1458816" y="639635"/>
                </a:cubicBezTo>
                <a:cubicBezTo>
                  <a:pt x="1458193" y="642128"/>
                  <a:pt x="1455699" y="642752"/>
                  <a:pt x="1452582" y="643375"/>
                </a:cubicBezTo>
                <a:cubicBezTo>
                  <a:pt x="1452582" y="646492"/>
                  <a:pt x="1450088" y="647116"/>
                  <a:pt x="1451335" y="650856"/>
                </a:cubicBezTo>
                <a:cubicBezTo>
                  <a:pt x="1445724" y="651480"/>
                  <a:pt x="1446348" y="657714"/>
                  <a:pt x="1442607" y="659584"/>
                </a:cubicBezTo>
                <a:cubicBezTo>
                  <a:pt x="1440113" y="660831"/>
                  <a:pt x="1440737" y="657091"/>
                  <a:pt x="1440113" y="657091"/>
                </a:cubicBezTo>
                <a:cubicBezTo>
                  <a:pt x="1439490" y="657091"/>
                  <a:pt x="1437620" y="659584"/>
                  <a:pt x="1437620" y="657091"/>
                </a:cubicBezTo>
                <a:cubicBezTo>
                  <a:pt x="1435750" y="658337"/>
                  <a:pt x="1435126" y="660831"/>
                  <a:pt x="1432632" y="660831"/>
                </a:cubicBezTo>
                <a:cubicBezTo>
                  <a:pt x="1432632" y="666442"/>
                  <a:pt x="1429515" y="668936"/>
                  <a:pt x="1427645" y="672676"/>
                </a:cubicBezTo>
                <a:cubicBezTo>
                  <a:pt x="1428892" y="676417"/>
                  <a:pt x="1424528" y="675170"/>
                  <a:pt x="1422658" y="675170"/>
                </a:cubicBezTo>
                <a:cubicBezTo>
                  <a:pt x="1422034" y="672676"/>
                  <a:pt x="1423281" y="672053"/>
                  <a:pt x="1423904" y="670183"/>
                </a:cubicBezTo>
                <a:cubicBezTo>
                  <a:pt x="1418917" y="668312"/>
                  <a:pt x="1420164" y="673300"/>
                  <a:pt x="1420164" y="676417"/>
                </a:cubicBezTo>
                <a:cubicBezTo>
                  <a:pt x="1417047" y="678910"/>
                  <a:pt x="1412683" y="680781"/>
                  <a:pt x="1410189" y="683898"/>
                </a:cubicBezTo>
                <a:cubicBezTo>
                  <a:pt x="1409566" y="684521"/>
                  <a:pt x="1408942" y="683898"/>
                  <a:pt x="1408942" y="685145"/>
                </a:cubicBezTo>
                <a:cubicBezTo>
                  <a:pt x="1408942" y="688262"/>
                  <a:pt x="1405202" y="683898"/>
                  <a:pt x="1403955" y="686392"/>
                </a:cubicBezTo>
                <a:cubicBezTo>
                  <a:pt x="1403331" y="690756"/>
                  <a:pt x="1406449" y="690132"/>
                  <a:pt x="1403955" y="692626"/>
                </a:cubicBezTo>
                <a:cubicBezTo>
                  <a:pt x="1398344" y="690756"/>
                  <a:pt x="1393980" y="693249"/>
                  <a:pt x="1392110" y="698860"/>
                </a:cubicBezTo>
                <a:cubicBezTo>
                  <a:pt x="1388993" y="698860"/>
                  <a:pt x="1388993" y="696990"/>
                  <a:pt x="1385875" y="698860"/>
                </a:cubicBezTo>
                <a:cubicBezTo>
                  <a:pt x="1384005" y="700107"/>
                  <a:pt x="1382758" y="700730"/>
                  <a:pt x="1384629" y="697613"/>
                </a:cubicBezTo>
                <a:cubicBezTo>
                  <a:pt x="1382135" y="697613"/>
                  <a:pt x="1381512" y="700107"/>
                  <a:pt x="1382135" y="702601"/>
                </a:cubicBezTo>
                <a:cubicBezTo>
                  <a:pt x="1379641" y="702601"/>
                  <a:pt x="1379018" y="703847"/>
                  <a:pt x="1378394" y="705094"/>
                </a:cubicBezTo>
                <a:cubicBezTo>
                  <a:pt x="1372783" y="701977"/>
                  <a:pt x="1370913" y="708211"/>
                  <a:pt x="1366549" y="710082"/>
                </a:cubicBezTo>
                <a:cubicBezTo>
                  <a:pt x="1364056" y="710082"/>
                  <a:pt x="1364056" y="708835"/>
                  <a:pt x="1361562" y="708835"/>
                </a:cubicBezTo>
                <a:cubicBezTo>
                  <a:pt x="1357821" y="708835"/>
                  <a:pt x="1353457" y="711952"/>
                  <a:pt x="1351587" y="710082"/>
                </a:cubicBezTo>
                <a:cubicBezTo>
                  <a:pt x="1352210" y="714446"/>
                  <a:pt x="1350340" y="716316"/>
                  <a:pt x="1349093" y="718810"/>
                </a:cubicBezTo>
                <a:cubicBezTo>
                  <a:pt x="1345353" y="718810"/>
                  <a:pt x="1347846" y="715693"/>
                  <a:pt x="1347846" y="715069"/>
                </a:cubicBezTo>
                <a:cubicBezTo>
                  <a:pt x="1347846" y="714446"/>
                  <a:pt x="1344729" y="715693"/>
                  <a:pt x="1345353" y="713822"/>
                </a:cubicBezTo>
                <a:cubicBezTo>
                  <a:pt x="1345353" y="713822"/>
                  <a:pt x="1347223" y="713199"/>
                  <a:pt x="1346600" y="712575"/>
                </a:cubicBezTo>
                <a:cubicBezTo>
                  <a:pt x="1341612" y="711329"/>
                  <a:pt x="1344729" y="717563"/>
                  <a:pt x="1340365" y="716316"/>
                </a:cubicBezTo>
                <a:lnTo>
                  <a:pt x="1340365" y="721303"/>
                </a:lnTo>
                <a:cubicBezTo>
                  <a:pt x="1331637" y="722550"/>
                  <a:pt x="1325403" y="720057"/>
                  <a:pt x="1322286" y="727538"/>
                </a:cubicBezTo>
                <a:cubicBezTo>
                  <a:pt x="1317922" y="721927"/>
                  <a:pt x="1314805" y="729408"/>
                  <a:pt x="1313558" y="733772"/>
                </a:cubicBezTo>
                <a:cubicBezTo>
                  <a:pt x="1311064" y="733148"/>
                  <a:pt x="1310441" y="731278"/>
                  <a:pt x="1308571" y="730031"/>
                </a:cubicBezTo>
                <a:cubicBezTo>
                  <a:pt x="1306700" y="730655"/>
                  <a:pt x="1307324" y="733148"/>
                  <a:pt x="1307324" y="735019"/>
                </a:cubicBezTo>
                <a:cubicBezTo>
                  <a:pt x="1305453" y="733148"/>
                  <a:pt x="1299843" y="734395"/>
                  <a:pt x="1303583" y="731278"/>
                </a:cubicBezTo>
                <a:cubicBezTo>
                  <a:pt x="1300466" y="733148"/>
                  <a:pt x="1296726" y="733772"/>
                  <a:pt x="1297349" y="738759"/>
                </a:cubicBezTo>
                <a:cubicBezTo>
                  <a:pt x="1293608" y="738136"/>
                  <a:pt x="1292362" y="740006"/>
                  <a:pt x="1289868" y="740006"/>
                </a:cubicBezTo>
                <a:cubicBezTo>
                  <a:pt x="1287998" y="741253"/>
                  <a:pt x="1287374" y="743123"/>
                  <a:pt x="1286127" y="744994"/>
                </a:cubicBezTo>
                <a:cubicBezTo>
                  <a:pt x="1283010" y="743747"/>
                  <a:pt x="1282387" y="744994"/>
                  <a:pt x="1279893" y="742500"/>
                </a:cubicBezTo>
                <a:cubicBezTo>
                  <a:pt x="1274282" y="744994"/>
                  <a:pt x="1268048" y="746864"/>
                  <a:pt x="1264307" y="744994"/>
                </a:cubicBezTo>
                <a:cubicBezTo>
                  <a:pt x="1264307" y="746864"/>
                  <a:pt x="1263684" y="749981"/>
                  <a:pt x="1265554" y="749981"/>
                </a:cubicBezTo>
                <a:cubicBezTo>
                  <a:pt x="1263061" y="753722"/>
                  <a:pt x="1261814" y="746240"/>
                  <a:pt x="1258073" y="749981"/>
                </a:cubicBezTo>
                <a:cubicBezTo>
                  <a:pt x="1258073" y="748734"/>
                  <a:pt x="1259320" y="748734"/>
                  <a:pt x="1259320" y="747487"/>
                </a:cubicBezTo>
                <a:cubicBezTo>
                  <a:pt x="1256826" y="747487"/>
                  <a:pt x="1256826" y="750604"/>
                  <a:pt x="1256826" y="753722"/>
                </a:cubicBezTo>
                <a:cubicBezTo>
                  <a:pt x="1254333" y="753722"/>
                  <a:pt x="1251215" y="753098"/>
                  <a:pt x="1249345" y="754968"/>
                </a:cubicBezTo>
                <a:cubicBezTo>
                  <a:pt x="1247475" y="756839"/>
                  <a:pt x="1248098" y="756839"/>
                  <a:pt x="1245605" y="757462"/>
                </a:cubicBezTo>
                <a:cubicBezTo>
                  <a:pt x="1244358" y="757462"/>
                  <a:pt x="1244358" y="758709"/>
                  <a:pt x="1244358" y="758709"/>
                </a:cubicBezTo>
                <a:cubicBezTo>
                  <a:pt x="1239994" y="759956"/>
                  <a:pt x="1234383" y="758709"/>
                  <a:pt x="1232513" y="762450"/>
                </a:cubicBezTo>
                <a:cubicBezTo>
                  <a:pt x="1230642" y="760579"/>
                  <a:pt x="1231889" y="758085"/>
                  <a:pt x="1232513" y="756215"/>
                </a:cubicBezTo>
                <a:cubicBezTo>
                  <a:pt x="1228149" y="758709"/>
                  <a:pt x="1223161" y="760579"/>
                  <a:pt x="1220668" y="764943"/>
                </a:cubicBezTo>
                <a:cubicBezTo>
                  <a:pt x="1219421" y="764320"/>
                  <a:pt x="1215680" y="761826"/>
                  <a:pt x="1216927" y="766190"/>
                </a:cubicBezTo>
                <a:cubicBezTo>
                  <a:pt x="1215057" y="764943"/>
                  <a:pt x="1211940" y="764943"/>
                  <a:pt x="1214433" y="762450"/>
                </a:cubicBezTo>
                <a:cubicBezTo>
                  <a:pt x="1211316" y="763073"/>
                  <a:pt x="1210693" y="766813"/>
                  <a:pt x="1208199" y="767437"/>
                </a:cubicBezTo>
                <a:cubicBezTo>
                  <a:pt x="1201965" y="768060"/>
                  <a:pt x="1197601" y="766813"/>
                  <a:pt x="1193860" y="764943"/>
                </a:cubicBezTo>
                <a:cubicBezTo>
                  <a:pt x="1192613" y="766813"/>
                  <a:pt x="1185756" y="774918"/>
                  <a:pt x="1188873" y="768684"/>
                </a:cubicBezTo>
                <a:cubicBezTo>
                  <a:pt x="1186379" y="769307"/>
                  <a:pt x="1185756" y="771177"/>
                  <a:pt x="1182639" y="771177"/>
                </a:cubicBezTo>
                <a:cubicBezTo>
                  <a:pt x="1182639" y="769931"/>
                  <a:pt x="1180768" y="770554"/>
                  <a:pt x="1180145" y="769931"/>
                </a:cubicBezTo>
                <a:cubicBezTo>
                  <a:pt x="1180145" y="769931"/>
                  <a:pt x="1178275" y="768684"/>
                  <a:pt x="1178898" y="768684"/>
                </a:cubicBezTo>
                <a:cubicBezTo>
                  <a:pt x="1178275" y="768684"/>
                  <a:pt x="1176404" y="771177"/>
                  <a:pt x="1176404" y="771177"/>
                </a:cubicBezTo>
                <a:cubicBezTo>
                  <a:pt x="1173911" y="770554"/>
                  <a:pt x="1174534" y="768060"/>
                  <a:pt x="1171417" y="768684"/>
                </a:cubicBezTo>
                <a:cubicBezTo>
                  <a:pt x="1166430" y="769931"/>
                  <a:pt x="1172040" y="773671"/>
                  <a:pt x="1168923" y="776165"/>
                </a:cubicBezTo>
                <a:cubicBezTo>
                  <a:pt x="1165806" y="776165"/>
                  <a:pt x="1165183" y="774295"/>
                  <a:pt x="1163936" y="772424"/>
                </a:cubicBezTo>
                <a:cubicBezTo>
                  <a:pt x="1162066" y="773048"/>
                  <a:pt x="1161442" y="774295"/>
                  <a:pt x="1161442" y="776165"/>
                </a:cubicBezTo>
                <a:cubicBezTo>
                  <a:pt x="1158948" y="775541"/>
                  <a:pt x="1158948" y="772424"/>
                  <a:pt x="1156455" y="772424"/>
                </a:cubicBezTo>
                <a:cubicBezTo>
                  <a:pt x="1155831" y="773048"/>
                  <a:pt x="1155208" y="773048"/>
                  <a:pt x="1153961" y="773671"/>
                </a:cubicBezTo>
                <a:cubicBezTo>
                  <a:pt x="1153338" y="773671"/>
                  <a:pt x="1151467" y="773048"/>
                  <a:pt x="1151467" y="773671"/>
                </a:cubicBezTo>
                <a:cubicBezTo>
                  <a:pt x="1148974" y="776788"/>
                  <a:pt x="1150221" y="772424"/>
                  <a:pt x="1146480" y="773671"/>
                </a:cubicBezTo>
                <a:cubicBezTo>
                  <a:pt x="1145233" y="774295"/>
                  <a:pt x="1143363" y="775541"/>
                  <a:pt x="1142739" y="776165"/>
                </a:cubicBezTo>
                <a:cubicBezTo>
                  <a:pt x="1141493" y="777412"/>
                  <a:pt x="1139622" y="778035"/>
                  <a:pt x="1138999" y="781152"/>
                </a:cubicBezTo>
                <a:cubicBezTo>
                  <a:pt x="1136505" y="781152"/>
                  <a:pt x="1136505" y="778035"/>
                  <a:pt x="1136505" y="774918"/>
                </a:cubicBezTo>
                <a:cubicBezTo>
                  <a:pt x="1134011" y="774295"/>
                  <a:pt x="1134011" y="776788"/>
                  <a:pt x="1134011" y="778659"/>
                </a:cubicBezTo>
                <a:cubicBezTo>
                  <a:pt x="1132141" y="777412"/>
                  <a:pt x="1130271" y="779905"/>
                  <a:pt x="1130271" y="779905"/>
                </a:cubicBezTo>
                <a:cubicBezTo>
                  <a:pt x="1128401" y="779905"/>
                  <a:pt x="1128401" y="777412"/>
                  <a:pt x="1126530" y="777412"/>
                </a:cubicBezTo>
                <a:cubicBezTo>
                  <a:pt x="1123413" y="777412"/>
                  <a:pt x="1119049" y="779282"/>
                  <a:pt x="1116556" y="777412"/>
                </a:cubicBezTo>
                <a:cubicBezTo>
                  <a:pt x="1113438" y="778659"/>
                  <a:pt x="1112815" y="781152"/>
                  <a:pt x="1111568" y="783646"/>
                </a:cubicBezTo>
                <a:cubicBezTo>
                  <a:pt x="1109698" y="784269"/>
                  <a:pt x="1104710" y="782399"/>
                  <a:pt x="1105334" y="784893"/>
                </a:cubicBezTo>
                <a:cubicBezTo>
                  <a:pt x="1103464" y="784269"/>
                  <a:pt x="1105334" y="783646"/>
                  <a:pt x="1105334" y="782399"/>
                </a:cubicBezTo>
                <a:cubicBezTo>
                  <a:pt x="1102840" y="784269"/>
                  <a:pt x="1097853" y="782399"/>
                  <a:pt x="1095359" y="784893"/>
                </a:cubicBezTo>
                <a:cubicBezTo>
                  <a:pt x="1094112" y="786140"/>
                  <a:pt x="1094112" y="784893"/>
                  <a:pt x="1091619" y="784893"/>
                </a:cubicBezTo>
                <a:cubicBezTo>
                  <a:pt x="1089748" y="784893"/>
                  <a:pt x="1089125" y="786140"/>
                  <a:pt x="1087878" y="786140"/>
                </a:cubicBezTo>
                <a:cubicBezTo>
                  <a:pt x="1084761" y="785516"/>
                  <a:pt x="1082267" y="784893"/>
                  <a:pt x="1080397" y="783646"/>
                </a:cubicBezTo>
                <a:cubicBezTo>
                  <a:pt x="1076656" y="784893"/>
                  <a:pt x="1079150" y="785516"/>
                  <a:pt x="1079150" y="788633"/>
                </a:cubicBezTo>
                <a:cubicBezTo>
                  <a:pt x="1077903" y="787387"/>
                  <a:pt x="1076656" y="789880"/>
                  <a:pt x="1076656" y="789880"/>
                </a:cubicBezTo>
                <a:cubicBezTo>
                  <a:pt x="1075409" y="789880"/>
                  <a:pt x="1075409" y="788010"/>
                  <a:pt x="1074163" y="788633"/>
                </a:cubicBezTo>
                <a:cubicBezTo>
                  <a:pt x="1071669" y="789257"/>
                  <a:pt x="1070422" y="792997"/>
                  <a:pt x="1069175" y="787387"/>
                </a:cubicBezTo>
                <a:cubicBezTo>
                  <a:pt x="1067305" y="788010"/>
                  <a:pt x="1066682" y="789257"/>
                  <a:pt x="1066682" y="791127"/>
                </a:cubicBezTo>
                <a:cubicBezTo>
                  <a:pt x="1061694" y="792374"/>
                  <a:pt x="1064811" y="786140"/>
                  <a:pt x="1060447" y="787387"/>
                </a:cubicBezTo>
                <a:cubicBezTo>
                  <a:pt x="1056707" y="789257"/>
                  <a:pt x="1062317" y="792374"/>
                  <a:pt x="1059200" y="793621"/>
                </a:cubicBezTo>
                <a:cubicBezTo>
                  <a:pt x="1054836" y="794868"/>
                  <a:pt x="1056707" y="790504"/>
                  <a:pt x="1054213" y="789880"/>
                </a:cubicBezTo>
                <a:cubicBezTo>
                  <a:pt x="1051719" y="790504"/>
                  <a:pt x="1051719" y="792997"/>
                  <a:pt x="1050472" y="794868"/>
                </a:cubicBezTo>
                <a:cubicBezTo>
                  <a:pt x="1045485" y="793621"/>
                  <a:pt x="1046732" y="797985"/>
                  <a:pt x="1042991" y="797361"/>
                </a:cubicBezTo>
                <a:cubicBezTo>
                  <a:pt x="1043615" y="795491"/>
                  <a:pt x="1044862" y="794868"/>
                  <a:pt x="1046732" y="794868"/>
                </a:cubicBezTo>
                <a:cubicBezTo>
                  <a:pt x="1045485" y="792997"/>
                  <a:pt x="1046108" y="792997"/>
                  <a:pt x="1046732" y="791127"/>
                </a:cubicBezTo>
                <a:cubicBezTo>
                  <a:pt x="1042991" y="791127"/>
                  <a:pt x="1042991" y="794868"/>
                  <a:pt x="1041744" y="797361"/>
                </a:cubicBezTo>
                <a:cubicBezTo>
                  <a:pt x="1039874" y="797361"/>
                  <a:pt x="1038004" y="797361"/>
                  <a:pt x="1038004" y="798608"/>
                </a:cubicBezTo>
                <a:cubicBezTo>
                  <a:pt x="1035510" y="797361"/>
                  <a:pt x="1032393" y="796114"/>
                  <a:pt x="1031770" y="793621"/>
                </a:cubicBezTo>
                <a:cubicBezTo>
                  <a:pt x="1026782" y="792997"/>
                  <a:pt x="1028652" y="792997"/>
                  <a:pt x="1023042" y="792374"/>
                </a:cubicBezTo>
                <a:cubicBezTo>
                  <a:pt x="1024912" y="788633"/>
                  <a:pt x="1022418" y="787387"/>
                  <a:pt x="1024289" y="784893"/>
                </a:cubicBezTo>
                <a:cubicBezTo>
                  <a:pt x="1021795" y="786763"/>
                  <a:pt x="1016807" y="786140"/>
                  <a:pt x="1014314" y="787387"/>
                </a:cubicBezTo>
                <a:cubicBezTo>
                  <a:pt x="1014937" y="784269"/>
                  <a:pt x="1014314" y="782399"/>
                  <a:pt x="1013067" y="781152"/>
                </a:cubicBezTo>
                <a:cubicBezTo>
                  <a:pt x="1011820" y="782399"/>
                  <a:pt x="1010573" y="783646"/>
                  <a:pt x="1009326" y="784893"/>
                </a:cubicBezTo>
                <a:cubicBezTo>
                  <a:pt x="1008079" y="783646"/>
                  <a:pt x="1005586" y="783023"/>
                  <a:pt x="1003092" y="783646"/>
                </a:cubicBezTo>
                <a:cubicBezTo>
                  <a:pt x="1003092" y="777412"/>
                  <a:pt x="993741" y="779905"/>
                  <a:pt x="991247" y="776165"/>
                </a:cubicBezTo>
                <a:cubicBezTo>
                  <a:pt x="989377" y="775541"/>
                  <a:pt x="988753" y="777412"/>
                  <a:pt x="988753" y="778659"/>
                </a:cubicBezTo>
                <a:cubicBezTo>
                  <a:pt x="986260" y="779282"/>
                  <a:pt x="985636" y="776788"/>
                  <a:pt x="983766" y="776165"/>
                </a:cubicBezTo>
                <a:cubicBezTo>
                  <a:pt x="981272" y="775541"/>
                  <a:pt x="980649" y="776788"/>
                  <a:pt x="977532" y="777412"/>
                </a:cubicBezTo>
                <a:cubicBezTo>
                  <a:pt x="978155" y="777412"/>
                  <a:pt x="976908" y="775541"/>
                  <a:pt x="976285" y="776165"/>
                </a:cubicBezTo>
                <a:cubicBezTo>
                  <a:pt x="975661" y="776788"/>
                  <a:pt x="975038" y="777412"/>
                  <a:pt x="973791" y="777412"/>
                </a:cubicBezTo>
                <a:cubicBezTo>
                  <a:pt x="973168" y="775541"/>
                  <a:pt x="971297" y="775541"/>
                  <a:pt x="971297" y="773671"/>
                </a:cubicBezTo>
                <a:cubicBezTo>
                  <a:pt x="968180" y="773048"/>
                  <a:pt x="968804" y="776165"/>
                  <a:pt x="965063" y="774918"/>
                </a:cubicBezTo>
                <a:cubicBezTo>
                  <a:pt x="963816" y="771177"/>
                  <a:pt x="967557" y="772424"/>
                  <a:pt x="967557" y="769931"/>
                </a:cubicBezTo>
                <a:cubicBezTo>
                  <a:pt x="965063" y="768684"/>
                  <a:pt x="964440" y="771177"/>
                  <a:pt x="963816" y="771177"/>
                </a:cubicBezTo>
                <a:cubicBezTo>
                  <a:pt x="963193" y="771177"/>
                  <a:pt x="961322" y="770554"/>
                  <a:pt x="961322" y="771177"/>
                </a:cubicBezTo>
                <a:cubicBezTo>
                  <a:pt x="960076" y="773048"/>
                  <a:pt x="957582" y="770554"/>
                  <a:pt x="951348" y="771177"/>
                </a:cubicBezTo>
                <a:cubicBezTo>
                  <a:pt x="951971" y="769307"/>
                  <a:pt x="950101" y="768684"/>
                  <a:pt x="950101" y="767437"/>
                </a:cubicBezTo>
                <a:cubicBezTo>
                  <a:pt x="948231" y="769307"/>
                  <a:pt x="945737" y="768684"/>
                  <a:pt x="943867" y="767437"/>
                </a:cubicBezTo>
                <a:cubicBezTo>
                  <a:pt x="940749" y="765567"/>
                  <a:pt x="942620" y="768684"/>
                  <a:pt x="938879" y="767437"/>
                </a:cubicBezTo>
                <a:cubicBezTo>
                  <a:pt x="938256" y="767437"/>
                  <a:pt x="938879" y="766190"/>
                  <a:pt x="937632" y="766190"/>
                </a:cubicBezTo>
                <a:cubicBezTo>
                  <a:pt x="937632" y="766190"/>
                  <a:pt x="931398" y="762450"/>
                  <a:pt x="930151" y="766190"/>
                </a:cubicBezTo>
                <a:cubicBezTo>
                  <a:pt x="928281" y="765567"/>
                  <a:pt x="927658" y="764320"/>
                  <a:pt x="927658" y="762450"/>
                </a:cubicBezTo>
                <a:cubicBezTo>
                  <a:pt x="925164" y="763073"/>
                  <a:pt x="924540" y="761826"/>
                  <a:pt x="922670" y="761203"/>
                </a:cubicBezTo>
                <a:cubicBezTo>
                  <a:pt x="922047" y="763073"/>
                  <a:pt x="923917" y="763696"/>
                  <a:pt x="925164" y="763696"/>
                </a:cubicBezTo>
                <a:cubicBezTo>
                  <a:pt x="923917" y="766190"/>
                  <a:pt x="918306" y="763073"/>
                  <a:pt x="916436" y="762450"/>
                </a:cubicBezTo>
                <a:cubicBezTo>
                  <a:pt x="916436" y="759956"/>
                  <a:pt x="918306" y="759956"/>
                  <a:pt x="917683" y="757462"/>
                </a:cubicBezTo>
                <a:cubicBezTo>
                  <a:pt x="913942" y="756839"/>
                  <a:pt x="915189" y="759956"/>
                  <a:pt x="913942" y="761203"/>
                </a:cubicBezTo>
                <a:cubicBezTo>
                  <a:pt x="911448" y="761203"/>
                  <a:pt x="913319" y="756839"/>
                  <a:pt x="912695" y="754968"/>
                </a:cubicBezTo>
                <a:cubicBezTo>
                  <a:pt x="908331" y="758085"/>
                  <a:pt x="903344" y="750604"/>
                  <a:pt x="898357" y="754968"/>
                </a:cubicBezTo>
                <a:cubicBezTo>
                  <a:pt x="898357" y="754968"/>
                  <a:pt x="897110" y="757462"/>
                  <a:pt x="897110" y="757462"/>
                </a:cubicBezTo>
                <a:cubicBezTo>
                  <a:pt x="893369" y="756839"/>
                  <a:pt x="893369" y="750604"/>
                  <a:pt x="888382" y="752475"/>
                </a:cubicBezTo>
                <a:cubicBezTo>
                  <a:pt x="890252" y="746864"/>
                  <a:pt x="882147" y="750604"/>
                  <a:pt x="883394" y="746240"/>
                </a:cubicBezTo>
                <a:cubicBezTo>
                  <a:pt x="876537" y="748111"/>
                  <a:pt x="872796" y="746864"/>
                  <a:pt x="865315" y="746240"/>
                </a:cubicBezTo>
                <a:cubicBezTo>
                  <a:pt x="864691" y="743123"/>
                  <a:pt x="867809" y="744370"/>
                  <a:pt x="867809" y="742500"/>
                </a:cubicBezTo>
                <a:cubicBezTo>
                  <a:pt x="867185" y="741253"/>
                  <a:pt x="865315" y="741876"/>
                  <a:pt x="865315" y="740006"/>
                </a:cubicBezTo>
                <a:cubicBezTo>
                  <a:pt x="863445" y="742500"/>
                  <a:pt x="858457" y="741876"/>
                  <a:pt x="856587" y="743747"/>
                </a:cubicBezTo>
                <a:cubicBezTo>
                  <a:pt x="854717" y="742500"/>
                  <a:pt x="854093" y="740630"/>
                  <a:pt x="852846" y="738759"/>
                </a:cubicBezTo>
                <a:cubicBezTo>
                  <a:pt x="851600" y="739383"/>
                  <a:pt x="850353" y="740006"/>
                  <a:pt x="850353" y="738759"/>
                </a:cubicBezTo>
                <a:cubicBezTo>
                  <a:pt x="846612" y="738136"/>
                  <a:pt x="847859" y="741253"/>
                  <a:pt x="845365" y="741253"/>
                </a:cubicBezTo>
                <a:cubicBezTo>
                  <a:pt x="843495" y="741253"/>
                  <a:pt x="834767" y="735019"/>
                  <a:pt x="832273" y="741253"/>
                </a:cubicBezTo>
                <a:cubicBezTo>
                  <a:pt x="831027" y="740006"/>
                  <a:pt x="830403" y="738759"/>
                  <a:pt x="829780" y="737512"/>
                </a:cubicBezTo>
                <a:cubicBezTo>
                  <a:pt x="826039" y="736266"/>
                  <a:pt x="827286" y="741253"/>
                  <a:pt x="823545" y="740006"/>
                </a:cubicBezTo>
                <a:cubicBezTo>
                  <a:pt x="822922" y="735642"/>
                  <a:pt x="819805" y="737512"/>
                  <a:pt x="814817" y="736266"/>
                </a:cubicBezTo>
                <a:cubicBezTo>
                  <a:pt x="814194" y="736266"/>
                  <a:pt x="814194" y="733772"/>
                  <a:pt x="813571" y="733772"/>
                </a:cubicBezTo>
                <a:cubicBezTo>
                  <a:pt x="812947" y="733148"/>
                  <a:pt x="811700" y="733772"/>
                  <a:pt x="811077" y="733772"/>
                </a:cubicBezTo>
                <a:cubicBezTo>
                  <a:pt x="810453" y="733772"/>
                  <a:pt x="809830" y="732525"/>
                  <a:pt x="809830" y="732525"/>
                </a:cubicBezTo>
                <a:cubicBezTo>
                  <a:pt x="804219" y="731278"/>
                  <a:pt x="796738" y="733148"/>
                  <a:pt x="791751" y="732525"/>
                </a:cubicBezTo>
                <a:cubicBezTo>
                  <a:pt x="791751" y="732525"/>
                  <a:pt x="791127" y="730655"/>
                  <a:pt x="790504" y="731278"/>
                </a:cubicBezTo>
                <a:cubicBezTo>
                  <a:pt x="788634" y="733772"/>
                  <a:pt x="789880" y="731278"/>
                  <a:pt x="786763" y="730031"/>
                </a:cubicBezTo>
                <a:cubicBezTo>
                  <a:pt x="783023" y="728785"/>
                  <a:pt x="784270" y="733772"/>
                  <a:pt x="780529" y="732525"/>
                </a:cubicBezTo>
                <a:cubicBezTo>
                  <a:pt x="778035" y="732525"/>
                  <a:pt x="778035" y="731278"/>
                  <a:pt x="776788" y="730031"/>
                </a:cubicBezTo>
                <a:cubicBezTo>
                  <a:pt x="775542" y="729408"/>
                  <a:pt x="774295" y="728785"/>
                  <a:pt x="774295" y="727538"/>
                </a:cubicBezTo>
                <a:cubicBezTo>
                  <a:pt x="771801" y="728161"/>
                  <a:pt x="771178" y="726914"/>
                  <a:pt x="769307" y="726291"/>
                </a:cubicBezTo>
                <a:cubicBezTo>
                  <a:pt x="764943" y="727538"/>
                  <a:pt x="763073" y="731278"/>
                  <a:pt x="760579" y="733772"/>
                </a:cubicBezTo>
                <a:cubicBezTo>
                  <a:pt x="756839" y="733148"/>
                  <a:pt x="756839" y="728785"/>
                  <a:pt x="753098" y="728785"/>
                </a:cubicBezTo>
                <a:cubicBezTo>
                  <a:pt x="751228" y="729408"/>
                  <a:pt x="751851" y="732525"/>
                  <a:pt x="748111" y="731278"/>
                </a:cubicBezTo>
                <a:cubicBezTo>
                  <a:pt x="744994" y="731902"/>
                  <a:pt x="746241" y="728785"/>
                  <a:pt x="744370" y="728785"/>
                </a:cubicBezTo>
                <a:cubicBezTo>
                  <a:pt x="740630" y="728161"/>
                  <a:pt x="741877" y="731278"/>
                  <a:pt x="740630" y="732525"/>
                </a:cubicBezTo>
                <a:cubicBezTo>
                  <a:pt x="736889" y="730655"/>
                  <a:pt x="736889" y="733148"/>
                  <a:pt x="731902" y="732525"/>
                </a:cubicBezTo>
                <a:lnTo>
                  <a:pt x="731902" y="728785"/>
                </a:lnTo>
                <a:cubicBezTo>
                  <a:pt x="729408" y="726914"/>
                  <a:pt x="730032" y="731278"/>
                  <a:pt x="729408" y="731278"/>
                </a:cubicBezTo>
                <a:cubicBezTo>
                  <a:pt x="726291" y="731902"/>
                  <a:pt x="726291" y="728785"/>
                  <a:pt x="721927" y="731278"/>
                </a:cubicBezTo>
                <a:cubicBezTo>
                  <a:pt x="720057" y="732525"/>
                  <a:pt x="718810" y="735019"/>
                  <a:pt x="715693" y="735019"/>
                </a:cubicBezTo>
                <a:cubicBezTo>
                  <a:pt x="714446" y="733772"/>
                  <a:pt x="715069" y="731278"/>
                  <a:pt x="713199" y="731278"/>
                </a:cubicBezTo>
                <a:cubicBezTo>
                  <a:pt x="711329" y="733148"/>
                  <a:pt x="711329" y="734395"/>
                  <a:pt x="706965" y="732525"/>
                </a:cubicBezTo>
                <a:cubicBezTo>
                  <a:pt x="705095" y="733148"/>
                  <a:pt x="704471" y="735019"/>
                  <a:pt x="704471" y="737512"/>
                </a:cubicBezTo>
                <a:lnTo>
                  <a:pt x="696990" y="737512"/>
                </a:lnTo>
                <a:cubicBezTo>
                  <a:pt x="696990" y="735642"/>
                  <a:pt x="696990" y="733772"/>
                  <a:pt x="695743" y="733772"/>
                </a:cubicBezTo>
                <a:cubicBezTo>
                  <a:pt x="693873" y="734395"/>
                  <a:pt x="694496" y="736889"/>
                  <a:pt x="694496" y="738759"/>
                </a:cubicBezTo>
                <a:cubicBezTo>
                  <a:pt x="686392" y="738136"/>
                  <a:pt x="685145" y="735642"/>
                  <a:pt x="676417" y="737512"/>
                </a:cubicBezTo>
                <a:cubicBezTo>
                  <a:pt x="674547" y="738136"/>
                  <a:pt x="673923" y="739383"/>
                  <a:pt x="673923" y="741253"/>
                </a:cubicBezTo>
                <a:cubicBezTo>
                  <a:pt x="670183" y="740630"/>
                  <a:pt x="669559" y="737512"/>
                  <a:pt x="663948" y="738759"/>
                </a:cubicBezTo>
                <a:cubicBezTo>
                  <a:pt x="661455" y="740006"/>
                  <a:pt x="662078" y="744370"/>
                  <a:pt x="657714" y="743747"/>
                </a:cubicBezTo>
                <a:cubicBezTo>
                  <a:pt x="657091" y="742500"/>
                  <a:pt x="654597" y="742500"/>
                  <a:pt x="655220" y="740006"/>
                </a:cubicBezTo>
                <a:cubicBezTo>
                  <a:pt x="651480" y="739383"/>
                  <a:pt x="651480" y="743123"/>
                  <a:pt x="650233" y="744994"/>
                </a:cubicBezTo>
                <a:cubicBezTo>
                  <a:pt x="647739" y="744994"/>
                  <a:pt x="645246" y="744994"/>
                  <a:pt x="642752" y="746240"/>
                </a:cubicBezTo>
                <a:cubicBezTo>
                  <a:pt x="642129" y="746240"/>
                  <a:pt x="640258" y="748734"/>
                  <a:pt x="640258" y="748734"/>
                </a:cubicBezTo>
                <a:cubicBezTo>
                  <a:pt x="639011" y="748734"/>
                  <a:pt x="634647" y="748111"/>
                  <a:pt x="634024" y="748734"/>
                </a:cubicBezTo>
                <a:cubicBezTo>
                  <a:pt x="632777" y="749981"/>
                  <a:pt x="632777" y="748734"/>
                  <a:pt x="630283" y="748734"/>
                </a:cubicBezTo>
                <a:cubicBezTo>
                  <a:pt x="627790" y="748734"/>
                  <a:pt x="627790" y="749981"/>
                  <a:pt x="625296" y="749981"/>
                </a:cubicBezTo>
                <a:cubicBezTo>
                  <a:pt x="622179" y="751228"/>
                  <a:pt x="621555" y="753722"/>
                  <a:pt x="620309" y="756215"/>
                </a:cubicBezTo>
                <a:cubicBezTo>
                  <a:pt x="617192" y="756839"/>
                  <a:pt x="615321" y="756215"/>
                  <a:pt x="614074" y="754968"/>
                </a:cubicBezTo>
                <a:cubicBezTo>
                  <a:pt x="611581" y="758085"/>
                  <a:pt x="605346" y="757462"/>
                  <a:pt x="602229" y="759956"/>
                </a:cubicBezTo>
                <a:cubicBezTo>
                  <a:pt x="598489" y="760579"/>
                  <a:pt x="598489" y="756839"/>
                  <a:pt x="597242" y="754968"/>
                </a:cubicBezTo>
                <a:cubicBezTo>
                  <a:pt x="595372" y="756215"/>
                  <a:pt x="592878" y="756839"/>
                  <a:pt x="593501" y="759956"/>
                </a:cubicBezTo>
                <a:cubicBezTo>
                  <a:pt x="592254" y="759956"/>
                  <a:pt x="591008" y="759332"/>
                  <a:pt x="589761" y="759956"/>
                </a:cubicBezTo>
                <a:cubicBezTo>
                  <a:pt x="589137" y="759956"/>
                  <a:pt x="588514" y="761203"/>
                  <a:pt x="588514" y="761203"/>
                </a:cubicBezTo>
                <a:cubicBezTo>
                  <a:pt x="587267" y="761203"/>
                  <a:pt x="587267" y="759956"/>
                  <a:pt x="586020" y="759956"/>
                </a:cubicBezTo>
                <a:cubicBezTo>
                  <a:pt x="585397" y="759956"/>
                  <a:pt x="584150" y="761203"/>
                  <a:pt x="584773" y="761203"/>
                </a:cubicBezTo>
                <a:cubicBezTo>
                  <a:pt x="584773" y="761203"/>
                  <a:pt x="580409" y="758709"/>
                  <a:pt x="579786" y="759956"/>
                </a:cubicBezTo>
                <a:cubicBezTo>
                  <a:pt x="579786" y="759956"/>
                  <a:pt x="579786" y="761203"/>
                  <a:pt x="579786" y="761203"/>
                </a:cubicBezTo>
                <a:cubicBezTo>
                  <a:pt x="577292" y="761826"/>
                  <a:pt x="576045" y="758085"/>
                  <a:pt x="576045" y="762450"/>
                </a:cubicBezTo>
                <a:cubicBezTo>
                  <a:pt x="574799" y="763073"/>
                  <a:pt x="575422" y="759956"/>
                  <a:pt x="574799" y="759956"/>
                </a:cubicBezTo>
                <a:cubicBezTo>
                  <a:pt x="571058" y="758085"/>
                  <a:pt x="573552" y="763696"/>
                  <a:pt x="569811" y="762450"/>
                </a:cubicBezTo>
                <a:cubicBezTo>
                  <a:pt x="569188" y="760579"/>
                  <a:pt x="571058" y="759956"/>
                  <a:pt x="571058" y="758709"/>
                </a:cubicBezTo>
                <a:cubicBezTo>
                  <a:pt x="566694" y="758709"/>
                  <a:pt x="566694" y="763073"/>
                  <a:pt x="563577" y="763696"/>
                </a:cubicBezTo>
                <a:cubicBezTo>
                  <a:pt x="559213" y="764943"/>
                  <a:pt x="559836" y="761826"/>
                  <a:pt x="557343" y="761203"/>
                </a:cubicBezTo>
                <a:cubicBezTo>
                  <a:pt x="556096" y="762450"/>
                  <a:pt x="555472" y="763696"/>
                  <a:pt x="554849" y="764943"/>
                </a:cubicBezTo>
                <a:cubicBezTo>
                  <a:pt x="547991" y="765567"/>
                  <a:pt x="545498" y="763073"/>
                  <a:pt x="539263" y="764943"/>
                </a:cubicBezTo>
                <a:cubicBezTo>
                  <a:pt x="539887" y="761826"/>
                  <a:pt x="539263" y="759956"/>
                  <a:pt x="536770" y="759956"/>
                </a:cubicBezTo>
                <a:cubicBezTo>
                  <a:pt x="534276" y="759956"/>
                  <a:pt x="533652" y="762450"/>
                  <a:pt x="534276" y="764943"/>
                </a:cubicBezTo>
                <a:cubicBezTo>
                  <a:pt x="531782" y="764943"/>
                  <a:pt x="531159" y="766190"/>
                  <a:pt x="530535" y="767437"/>
                </a:cubicBezTo>
                <a:cubicBezTo>
                  <a:pt x="528042" y="766813"/>
                  <a:pt x="527418" y="764943"/>
                  <a:pt x="528042" y="762450"/>
                </a:cubicBezTo>
                <a:cubicBezTo>
                  <a:pt x="525548" y="761203"/>
                  <a:pt x="526171" y="764943"/>
                  <a:pt x="525548" y="764943"/>
                </a:cubicBezTo>
                <a:cubicBezTo>
                  <a:pt x="523678" y="765567"/>
                  <a:pt x="523054" y="763696"/>
                  <a:pt x="521807" y="763696"/>
                </a:cubicBezTo>
                <a:cubicBezTo>
                  <a:pt x="518067" y="763696"/>
                  <a:pt x="518690" y="765567"/>
                  <a:pt x="515573" y="762450"/>
                </a:cubicBezTo>
                <a:cubicBezTo>
                  <a:pt x="513079" y="763073"/>
                  <a:pt x="511209" y="764943"/>
                  <a:pt x="510586" y="767437"/>
                </a:cubicBezTo>
                <a:cubicBezTo>
                  <a:pt x="508715" y="768060"/>
                  <a:pt x="510586" y="764943"/>
                  <a:pt x="510586" y="764943"/>
                </a:cubicBezTo>
                <a:cubicBezTo>
                  <a:pt x="507469" y="765567"/>
                  <a:pt x="509339" y="766813"/>
                  <a:pt x="506845" y="768684"/>
                </a:cubicBezTo>
                <a:cubicBezTo>
                  <a:pt x="505598" y="769307"/>
                  <a:pt x="503728" y="769307"/>
                  <a:pt x="503105" y="769931"/>
                </a:cubicBezTo>
                <a:cubicBezTo>
                  <a:pt x="501858" y="770554"/>
                  <a:pt x="501234" y="771177"/>
                  <a:pt x="499364" y="771177"/>
                </a:cubicBezTo>
                <a:cubicBezTo>
                  <a:pt x="497494" y="766813"/>
                  <a:pt x="502481" y="767437"/>
                  <a:pt x="503105" y="766190"/>
                </a:cubicBezTo>
                <a:cubicBezTo>
                  <a:pt x="503105" y="765567"/>
                  <a:pt x="500611" y="763696"/>
                  <a:pt x="503105" y="763696"/>
                </a:cubicBezTo>
                <a:cubicBezTo>
                  <a:pt x="499987" y="759956"/>
                  <a:pt x="499987" y="770554"/>
                  <a:pt x="495623" y="769931"/>
                </a:cubicBezTo>
                <a:cubicBezTo>
                  <a:pt x="495000" y="768060"/>
                  <a:pt x="496870" y="767437"/>
                  <a:pt x="496870" y="766190"/>
                </a:cubicBezTo>
                <a:cubicBezTo>
                  <a:pt x="490636" y="764943"/>
                  <a:pt x="495000" y="772424"/>
                  <a:pt x="489389" y="768684"/>
                </a:cubicBezTo>
                <a:cubicBezTo>
                  <a:pt x="485649" y="768060"/>
                  <a:pt x="488142" y="773671"/>
                  <a:pt x="485649" y="773671"/>
                </a:cubicBezTo>
                <a:cubicBezTo>
                  <a:pt x="484402" y="774918"/>
                  <a:pt x="483155" y="774295"/>
                  <a:pt x="481908" y="773671"/>
                </a:cubicBezTo>
                <a:cubicBezTo>
                  <a:pt x="481285" y="773671"/>
                  <a:pt x="481285" y="771177"/>
                  <a:pt x="480661" y="771177"/>
                </a:cubicBezTo>
                <a:cubicBezTo>
                  <a:pt x="478791" y="770554"/>
                  <a:pt x="476297" y="771801"/>
                  <a:pt x="476921" y="767437"/>
                </a:cubicBezTo>
                <a:cubicBezTo>
                  <a:pt x="471933" y="768060"/>
                  <a:pt x="470686" y="772424"/>
                  <a:pt x="468193" y="774918"/>
                </a:cubicBezTo>
                <a:cubicBezTo>
                  <a:pt x="462582" y="774918"/>
                  <a:pt x="459465" y="778659"/>
                  <a:pt x="458218" y="782399"/>
                </a:cubicBezTo>
                <a:cubicBezTo>
                  <a:pt x="456971" y="781776"/>
                  <a:pt x="453854" y="783023"/>
                  <a:pt x="453230" y="782399"/>
                </a:cubicBezTo>
                <a:cubicBezTo>
                  <a:pt x="453230" y="782399"/>
                  <a:pt x="453230" y="781152"/>
                  <a:pt x="453230" y="781152"/>
                </a:cubicBezTo>
                <a:cubicBezTo>
                  <a:pt x="451984" y="781152"/>
                  <a:pt x="448867" y="784893"/>
                  <a:pt x="449490" y="779905"/>
                </a:cubicBezTo>
                <a:cubicBezTo>
                  <a:pt x="445749" y="783023"/>
                  <a:pt x="446373" y="778659"/>
                  <a:pt x="443256" y="778659"/>
                </a:cubicBezTo>
                <a:cubicBezTo>
                  <a:pt x="440139" y="778659"/>
                  <a:pt x="435151" y="781776"/>
                  <a:pt x="438268" y="777412"/>
                </a:cubicBezTo>
                <a:cubicBezTo>
                  <a:pt x="435151" y="778659"/>
                  <a:pt x="435151" y="782399"/>
                  <a:pt x="433281" y="784893"/>
                </a:cubicBezTo>
                <a:cubicBezTo>
                  <a:pt x="429540" y="785516"/>
                  <a:pt x="432034" y="781152"/>
                  <a:pt x="432034" y="781152"/>
                </a:cubicBezTo>
                <a:cubicBezTo>
                  <a:pt x="432034" y="781152"/>
                  <a:pt x="429540" y="781152"/>
                  <a:pt x="429540" y="781152"/>
                </a:cubicBezTo>
                <a:cubicBezTo>
                  <a:pt x="429540" y="779905"/>
                  <a:pt x="430787" y="779905"/>
                  <a:pt x="432034" y="779905"/>
                </a:cubicBezTo>
                <a:cubicBezTo>
                  <a:pt x="428917" y="775541"/>
                  <a:pt x="428293" y="784269"/>
                  <a:pt x="423306" y="782399"/>
                </a:cubicBezTo>
                <a:cubicBezTo>
                  <a:pt x="420812" y="784893"/>
                  <a:pt x="418319" y="787387"/>
                  <a:pt x="415825" y="789880"/>
                </a:cubicBezTo>
                <a:cubicBezTo>
                  <a:pt x="413955" y="788633"/>
                  <a:pt x="413955" y="785516"/>
                  <a:pt x="413331" y="783646"/>
                </a:cubicBezTo>
                <a:cubicBezTo>
                  <a:pt x="410838" y="783023"/>
                  <a:pt x="410214" y="784269"/>
                  <a:pt x="409591" y="784893"/>
                </a:cubicBezTo>
                <a:cubicBezTo>
                  <a:pt x="408967" y="785516"/>
                  <a:pt x="407720" y="787387"/>
                  <a:pt x="407097" y="787387"/>
                </a:cubicBezTo>
                <a:cubicBezTo>
                  <a:pt x="405227" y="788010"/>
                  <a:pt x="398992" y="787387"/>
                  <a:pt x="398369" y="789880"/>
                </a:cubicBezTo>
                <a:cubicBezTo>
                  <a:pt x="397746" y="791127"/>
                  <a:pt x="398992" y="792374"/>
                  <a:pt x="397122" y="792374"/>
                </a:cubicBezTo>
                <a:cubicBezTo>
                  <a:pt x="397122" y="792374"/>
                  <a:pt x="393382" y="793621"/>
                  <a:pt x="393382" y="793621"/>
                </a:cubicBezTo>
                <a:cubicBezTo>
                  <a:pt x="391511" y="796114"/>
                  <a:pt x="385901" y="793621"/>
                  <a:pt x="384654" y="797361"/>
                </a:cubicBezTo>
                <a:cubicBezTo>
                  <a:pt x="382783" y="797361"/>
                  <a:pt x="382783" y="795491"/>
                  <a:pt x="382160" y="794868"/>
                </a:cubicBezTo>
                <a:cubicBezTo>
                  <a:pt x="381537" y="794244"/>
                  <a:pt x="380290" y="793621"/>
                  <a:pt x="379666" y="792374"/>
                </a:cubicBezTo>
                <a:cubicBezTo>
                  <a:pt x="377173" y="793621"/>
                  <a:pt x="377796" y="797361"/>
                  <a:pt x="374679" y="797361"/>
                </a:cubicBezTo>
                <a:cubicBezTo>
                  <a:pt x="374679" y="798608"/>
                  <a:pt x="375926" y="797985"/>
                  <a:pt x="375926" y="797361"/>
                </a:cubicBezTo>
                <a:cubicBezTo>
                  <a:pt x="380290" y="800478"/>
                  <a:pt x="369691" y="798608"/>
                  <a:pt x="369691" y="801102"/>
                </a:cubicBezTo>
                <a:cubicBezTo>
                  <a:pt x="367198" y="801102"/>
                  <a:pt x="370315" y="799232"/>
                  <a:pt x="369691" y="798608"/>
                </a:cubicBezTo>
                <a:cubicBezTo>
                  <a:pt x="367821" y="797361"/>
                  <a:pt x="363457" y="799855"/>
                  <a:pt x="364704" y="794868"/>
                </a:cubicBezTo>
                <a:cubicBezTo>
                  <a:pt x="361587" y="794868"/>
                  <a:pt x="360964" y="796738"/>
                  <a:pt x="359717" y="798608"/>
                </a:cubicBezTo>
                <a:cubicBezTo>
                  <a:pt x="357223" y="798608"/>
                  <a:pt x="357223" y="797361"/>
                  <a:pt x="354729" y="797361"/>
                </a:cubicBezTo>
                <a:cubicBezTo>
                  <a:pt x="351612" y="797361"/>
                  <a:pt x="350989" y="801725"/>
                  <a:pt x="346001" y="799855"/>
                </a:cubicBezTo>
                <a:cubicBezTo>
                  <a:pt x="345378" y="799855"/>
                  <a:pt x="344131" y="798608"/>
                  <a:pt x="344754" y="798608"/>
                </a:cubicBezTo>
                <a:cubicBezTo>
                  <a:pt x="341637" y="798608"/>
                  <a:pt x="341014" y="802349"/>
                  <a:pt x="338520" y="801102"/>
                </a:cubicBezTo>
                <a:cubicBezTo>
                  <a:pt x="337897" y="792997"/>
                  <a:pt x="333533" y="796114"/>
                  <a:pt x="325428" y="796114"/>
                </a:cubicBezTo>
                <a:cubicBezTo>
                  <a:pt x="326052" y="793621"/>
                  <a:pt x="323558" y="793621"/>
                  <a:pt x="321688" y="793621"/>
                </a:cubicBezTo>
                <a:cubicBezTo>
                  <a:pt x="320441" y="791750"/>
                  <a:pt x="320441" y="788633"/>
                  <a:pt x="319194" y="787387"/>
                </a:cubicBezTo>
                <a:cubicBezTo>
                  <a:pt x="317324" y="787387"/>
                  <a:pt x="315453" y="787387"/>
                  <a:pt x="315453" y="788633"/>
                </a:cubicBezTo>
                <a:cubicBezTo>
                  <a:pt x="313583" y="786763"/>
                  <a:pt x="308596" y="786140"/>
                  <a:pt x="311713" y="783646"/>
                </a:cubicBezTo>
                <a:cubicBezTo>
                  <a:pt x="310466" y="783646"/>
                  <a:pt x="309219" y="783646"/>
                  <a:pt x="309219" y="782399"/>
                </a:cubicBezTo>
                <a:cubicBezTo>
                  <a:pt x="306725" y="782399"/>
                  <a:pt x="306725" y="784269"/>
                  <a:pt x="304232" y="783646"/>
                </a:cubicBezTo>
                <a:cubicBezTo>
                  <a:pt x="302985" y="783646"/>
                  <a:pt x="302985" y="786140"/>
                  <a:pt x="302985" y="787387"/>
                </a:cubicBezTo>
                <a:cubicBezTo>
                  <a:pt x="296751" y="786763"/>
                  <a:pt x="296127" y="780529"/>
                  <a:pt x="288646" y="781152"/>
                </a:cubicBezTo>
                <a:cubicBezTo>
                  <a:pt x="288023" y="778035"/>
                  <a:pt x="291140" y="778659"/>
                  <a:pt x="289893" y="774918"/>
                </a:cubicBezTo>
                <a:cubicBezTo>
                  <a:pt x="286776" y="775541"/>
                  <a:pt x="283659" y="776788"/>
                  <a:pt x="283659" y="779905"/>
                </a:cubicBezTo>
                <a:cubicBezTo>
                  <a:pt x="279918" y="779905"/>
                  <a:pt x="281788" y="773671"/>
                  <a:pt x="279918" y="772424"/>
                </a:cubicBezTo>
                <a:cubicBezTo>
                  <a:pt x="274931" y="773671"/>
                  <a:pt x="273684" y="773671"/>
                  <a:pt x="268073" y="772424"/>
                </a:cubicBezTo>
                <a:cubicBezTo>
                  <a:pt x="266826" y="771801"/>
                  <a:pt x="267450" y="769931"/>
                  <a:pt x="266826" y="768684"/>
                </a:cubicBezTo>
                <a:cubicBezTo>
                  <a:pt x="264956" y="765567"/>
                  <a:pt x="261839" y="765567"/>
                  <a:pt x="260592" y="762450"/>
                </a:cubicBezTo>
                <a:cubicBezTo>
                  <a:pt x="257475" y="761826"/>
                  <a:pt x="258098" y="764943"/>
                  <a:pt x="254358" y="763696"/>
                </a:cubicBezTo>
                <a:cubicBezTo>
                  <a:pt x="255605" y="759332"/>
                  <a:pt x="251241" y="761203"/>
                  <a:pt x="250617" y="758709"/>
                </a:cubicBezTo>
                <a:cubicBezTo>
                  <a:pt x="247500" y="760579"/>
                  <a:pt x="247500" y="763696"/>
                  <a:pt x="243136" y="759956"/>
                </a:cubicBezTo>
                <a:cubicBezTo>
                  <a:pt x="241889" y="758709"/>
                  <a:pt x="240642" y="758709"/>
                  <a:pt x="240642" y="756215"/>
                </a:cubicBezTo>
                <a:cubicBezTo>
                  <a:pt x="235655" y="758709"/>
                  <a:pt x="234408" y="752475"/>
                  <a:pt x="231914" y="751228"/>
                </a:cubicBezTo>
                <a:cubicBezTo>
                  <a:pt x="229421" y="749981"/>
                  <a:pt x="224433" y="751851"/>
                  <a:pt x="224433" y="747487"/>
                </a:cubicBezTo>
                <a:cubicBezTo>
                  <a:pt x="220693" y="749981"/>
                  <a:pt x="220069" y="746864"/>
                  <a:pt x="216952" y="743747"/>
                </a:cubicBezTo>
                <a:cubicBezTo>
                  <a:pt x="215705" y="742500"/>
                  <a:pt x="211965" y="742500"/>
                  <a:pt x="211965" y="738759"/>
                </a:cubicBezTo>
                <a:cubicBezTo>
                  <a:pt x="207601" y="739383"/>
                  <a:pt x="205107" y="737512"/>
                  <a:pt x="204484" y="735019"/>
                </a:cubicBezTo>
                <a:cubicBezTo>
                  <a:pt x="201990" y="735019"/>
                  <a:pt x="201990" y="736889"/>
                  <a:pt x="199496" y="736266"/>
                </a:cubicBezTo>
                <a:cubicBezTo>
                  <a:pt x="198249" y="731902"/>
                  <a:pt x="195132" y="729408"/>
                  <a:pt x="189521" y="730031"/>
                </a:cubicBezTo>
                <a:cubicBezTo>
                  <a:pt x="190145" y="728161"/>
                  <a:pt x="188275" y="723797"/>
                  <a:pt x="185781" y="723797"/>
                </a:cubicBezTo>
                <a:cubicBezTo>
                  <a:pt x="183287" y="723797"/>
                  <a:pt x="183287" y="719433"/>
                  <a:pt x="182040" y="718810"/>
                </a:cubicBezTo>
                <a:cubicBezTo>
                  <a:pt x="180793" y="718186"/>
                  <a:pt x="178300" y="719433"/>
                  <a:pt x="177053" y="718810"/>
                </a:cubicBezTo>
                <a:cubicBezTo>
                  <a:pt x="176429" y="718810"/>
                  <a:pt x="177676" y="716316"/>
                  <a:pt x="177053" y="716316"/>
                </a:cubicBezTo>
                <a:cubicBezTo>
                  <a:pt x="176429" y="715693"/>
                  <a:pt x="173936" y="716939"/>
                  <a:pt x="174559" y="715069"/>
                </a:cubicBezTo>
                <a:cubicBezTo>
                  <a:pt x="173312" y="715069"/>
                  <a:pt x="171442" y="715693"/>
                  <a:pt x="170819" y="716316"/>
                </a:cubicBezTo>
                <a:cubicBezTo>
                  <a:pt x="169572" y="717563"/>
                  <a:pt x="169572" y="716316"/>
                  <a:pt x="168325" y="715069"/>
                </a:cubicBezTo>
                <a:cubicBezTo>
                  <a:pt x="167078" y="713199"/>
                  <a:pt x="163338" y="710082"/>
                  <a:pt x="163338" y="706341"/>
                </a:cubicBezTo>
                <a:cubicBezTo>
                  <a:pt x="160220" y="705094"/>
                  <a:pt x="158350" y="702601"/>
                  <a:pt x="154610" y="702601"/>
                </a:cubicBezTo>
                <a:cubicBezTo>
                  <a:pt x="153986" y="700730"/>
                  <a:pt x="152739" y="699484"/>
                  <a:pt x="152116" y="697613"/>
                </a:cubicBezTo>
                <a:cubicBezTo>
                  <a:pt x="150869" y="696366"/>
                  <a:pt x="149622" y="695120"/>
                  <a:pt x="148375" y="693873"/>
                </a:cubicBezTo>
                <a:cubicBezTo>
                  <a:pt x="147128" y="693249"/>
                  <a:pt x="145258" y="692626"/>
                  <a:pt x="144635" y="691379"/>
                </a:cubicBezTo>
                <a:cubicBezTo>
                  <a:pt x="143388" y="690132"/>
                  <a:pt x="144011" y="688885"/>
                  <a:pt x="143388" y="687638"/>
                </a:cubicBezTo>
                <a:cubicBezTo>
                  <a:pt x="142141" y="686392"/>
                  <a:pt x="139647" y="687638"/>
                  <a:pt x="139647" y="685145"/>
                </a:cubicBezTo>
                <a:cubicBezTo>
                  <a:pt x="139647" y="683274"/>
                  <a:pt x="137777" y="684521"/>
                  <a:pt x="137154" y="683898"/>
                </a:cubicBezTo>
                <a:cubicBezTo>
                  <a:pt x="135283" y="681404"/>
                  <a:pt x="134037" y="678287"/>
                  <a:pt x="132166" y="676417"/>
                </a:cubicBezTo>
                <a:cubicBezTo>
                  <a:pt x="130919" y="677664"/>
                  <a:pt x="128426" y="677040"/>
                  <a:pt x="128426" y="678910"/>
                </a:cubicBezTo>
                <a:cubicBezTo>
                  <a:pt x="127179" y="678910"/>
                  <a:pt x="126555" y="676417"/>
                  <a:pt x="125932" y="676417"/>
                </a:cubicBezTo>
                <a:cubicBezTo>
                  <a:pt x="125309" y="676417"/>
                  <a:pt x="123438" y="677040"/>
                  <a:pt x="123438" y="676417"/>
                </a:cubicBezTo>
                <a:cubicBezTo>
                  <a:pt x="122815" y="675793"/>
                  <a:pt x="124062" y="674547"/>
                  <a:pt x="124685" y="675170"/>
                </a:cubicBezTo>
                <a:cubicBezTo>
                  <a:pt x="122815" y="673923"/>
                  <a:pt x="122815" y="672676"/>
                  <a:pt x="119698" y="672676"/>
                </a:cubicBezTo>
                <a:lnTo>
                  <a:pt x="119698" y="667689"/>
                </a:lnTo>
                <a:cubicBezTo>
                  <a:pt x="119074" y="665819"/>
                  <a:pt x="117827" y="668312"/>
                  <a:pt x="115957" y="667689"/>
                </a:cubicBezTo>
                <a:cubicBezTo>
                  <a:pt x="114710" y="666442"/>
                  <a:pt x="114710" y="664572"/>
                  <a:pt x="114710" y="662701"/>
                </a:cubicBezTo>
                <a:cubicBezTo>
                  <a:pt x="107229" y="662078"/>
                  <a:pt x="105982" y="655220"/>
                  <a:pt x="99125" y="653973"/>
                </a:cubicBezTo>
                <a:cubicBezTo>
                  <a:pt x="99125" y="652103"/>
                  <a:pt x="99125" y="650233"/>
                  <a:pt x="100372" y="650233"/>
                </a:cubicBezTo>
                <a:cubicBezTo>
                  <a:pt x="98501" y="647739"/>
                  <a:pt x="94761" y="647116"/>
                  <a:pt x="91644" y="646492"/>
                </a:cubicBezTo>
                <a:cubicBezTo>
                  <a:pt x="93514" y="639011"/>
                  <a:pt x="86033" y="640882"/>
                  <a:pt x="87903" y="633400"/>
                </a:cubicBezTo>
                <a:cubicBezTo>
                  <a:pt x="82916" y="634024"/>
                  <a:pt x="84162" y="634024"/>
                  <a:pt x="79175" y="633400"/>
                </a:cubicBezTo>
                <a:cubicBezTo>
                  <a:pt x="79175" y="630283"/>
                  <a:pt x="72941" y="627790"/>
                  <a:pt x="76681" y="625919"/>
                </a:cubicBezTo>
                <a:cubicBezTo>
                  <a:pt x="73564" y="621555"/>
                  <a:pt x="68577" y="618438"/>
                  <a:pt x="69200" y="610334"/>
                </a:cubicBezTo>
                <a:cubicBezTo>
                  <a:pt x="69200" y="607840"/>
                  <a:pt x="66707" y="607217"/>
                  <a:pt x="64213" y="607840"/>
                </a:cubicBezTo>
                <a:cubicBezTo>
                  <a:pt x="65460" y="600982"/>
                  <a:pt x="56108" y="599735"/>
                  <a:pt x="60472" y="593501"/>
                </a:cubicBezTo>
                <a:cubicBezTo>
                  <a:pt x="57979" y="593501"/>
                  <a:pt x="57979" y="595371"/>
                  <a:pt x="55485" y="594748"/>
                </a:cubicBezTo>
                <a:cubicBezTo>
                  <a:pt x="56108" y="592878"/>
                  <a:pt x="54238" y="592254"/>
                  <a:pt x="52991" y="592254"/>
                </a:cubicBezTo>
                <a:cubicBezTo>
                  <a:pt x="54238" y="589761"/>
                  <a:pt x="51744" y="589137"/>
                  <a:pt x="51744" y="588514"/>
                </a:cubicBezTo>
                <a:cubicBezTo>
                  <a:pt x="51744" y="587890"/>
                  <a:pt x="52368" y="586020"/>
                  <a:pt x="51744" y="586020"/>
                </a:cubicBezTo>
                <a:cubicBezTo>
                  <a:pt x="49251" y="584150"/>
                  <a:pt x="51744" y="577916"/>
                  <a:pt x="48004" y="576045"/>
                </a:cubicBezTo>
                <a:cubicBezTo>
                  <a:pt x="48627" y="574175"/>
                  <a:pt x="49874" y="572928"/>
                  <a:pt x="50497" y="571058"/>
                </a:cubicBezTo>
                <a:cubicBezTo>
                  <a:pt x="49874" y="568564"/>
                  <a:pt x="48004" y="566694"/>
                  <a:pt x="46757" y="564824"/>
                </a:cubicBezTo>
                <a:cubicBezTo>
                  <a:pt x="48004" y="562330"/>
                  <a:pt x="46757" y="556719"/>
                  <a:pt x="50497" y="556096"/>
                </a:cubicBezTo>
                <a:cubicBezTo>
                  <a:pt x="46757" y="543627"/>
                  <a:pt x="46757" y="536146"/>
                  <a:pt x="48004" y="525548"/>
                </a:cubicBezTo>
                <a:cubicBezTo>
                  <a:pt x="50497" y="526171"/>
                  <a:pt x="51121" y="524924"/>
                  <a:pt x="52991" y="524301"/>
                </a:cubicBezTo>
                <a:cubicBezTo>
                  <a:pt x="51744" y="521807"/>
                  <a:pt x="48627" y="521807"/>
                  <a:pt x="46757" y="520560"/>
                </a:cubicBezTo>
                <a:cubicBezTo>
                  <a:pt x="18703" y="517443"/>
                  <a:pt x="16832" y="516820"/>
                  <a:pt x="16832" y="513703"/>
                </a:cubicBezTo>
                <a:cubicBezTo>
                  <a:pt x="21820" y="514950"/>
                  <a:pt x="16832" y="512456"/>
                  <a:pt x="18079" y="509962"/>
                </a:cubicBezTo>
                <a:cubicBezTo>
                  <a:pt x="18079" y="509962"/>
                  <a:pt x="20573" y="508715"/>
                  <a:pt x="20573" y="508715"/>
                </a:cubicBezTo>
                <a:cubicBezTo>
                  <a:pt x="20573" y="508715"/>
                  <a:pt x="16209" y="499987"/>
                  <a:pt x="21820" y="501234"/>
                </a:cubicBezTo>
                <a:cubicBezTo>
                  <a:pt x="23067" y="496247"/>
                  <a:pt x="16832" y="499364"/>
                  <a:pt x="18079" y="495000"/>
                </a:cubicBezTo>
                <a:cubicBezTo>
                  <a:pt x="25560" y="493753"/>
                  <a:pt x="19326" y="485025"/>
                  <a:pt x="21820" y="479414"/>
                </a:cubicBezTo>
                <a:cubicBezTo>
                  <a:pt x="19326" y="481908"/>
                  <a:pt x="16209" y="481908"/>
                  <a:pt x="20573" y="479414"/>
                </a:cubicBezTo>
                <a:cubicBezTo>
                  <a:pt x="20573" y="476297"/>
                  <a:pt x="18079" y="475674"/>
                  <a:pt x="20573" y="473180"/>
                </a:cubicBezTo>
                <a:cubicBezTo>
                  <a:pt x="22443" y="470686"/>
                  <a:pt x="19326" y="470686"/>
                  <a:pt x="21820" y="468193"/>
                </a:cubicBezTo>
                <a:cubicBezTo>
                  <a:pt x="19950" y="466322"/>
                  <a:pt x="19950" y="467569"/>
                  <a:pt x="19326" y="463205"/>
                </a:cubicBezTo>
                <a:cubicBezTo>
                  <a:pt x="19326" y="462582"/>
                  <a:pt x="18703" y="461335"/>
                  <a:pt x="18079" y="460712"/>
                </a:cubicBezTo>
                <a:cubicBezTo>
                  <a:pt x="18079" y="460712"/>
                  <a:pt x="16832" y="458841"/>
                  <a:pt x="16832" y="459465"/>
                </a:cubicBezTo>
                <a:cubicBezTo>
                  <a:pt x="15586" y="453230"/>
                  <a:pt x="17456" y="444502"/>
                  <a:pt x="16832" y="437645"/>
                </a:cubicBezTo>
                <a:cubicBezTo>
                  <a:pt x="16832" y="434528"/>
                  <a:pt x="14962" y="432657"/>
                  <a:pt x="16832" y="428917"/>
                </a:cubicBezTo>
                <a:cubicBezTo>
                  <a:pt x="17456" y="425176"/>
                  <a:pt x="14339" y="426423"/>
                  <a:pt x="14339" y="423929"/>
                </a:cubicBezTo>
                <a:cubicBezTo>
                  <a:pt x="16209" y="420189"/>
                  <a:pt x="13092" y="418942"/>
                  <a:pt x="16832" y="417695"/>
                </a:cubicBezTo>
                <a:cubicBezTo>
                  <a:pt x="15586" y="417072"/>
                  <a:pt x="16209" y="414578"/>
                  <a:pt x="15586" y="413955"/>
                </a:cubicBezTo>
                <a:cubicBezTo>
                  <a:pt x="15586" y="413955"/>
                  <a:pt x="14339" y="413955"/>
                  <a:pt x="14339" y="413955"/>
                </a:cubicBezTo>
                <a:cubicBezTo>
                  <a:pt x="13715" y="410837"/>
                  <a:pt x="16832" y="411461"/>
                  <a:pt x="16832" y="410214"/>
                </a:cubicBezTo>
                <a:cubicBezTo>
                  <a:pt x="17456" y="407720"/>
                  <a:pt x="14962" y="407720"/>
                  <a:pt x="15586" y="405227"/>
                </a:cubicBezTo>
                <a:cubicBezTo>
                  <a:pt x="21196" y="405227"/>
                  <a:pt x="17456" y="395875"/>
                  <a:pt x="20573" y="393382"/>
                </a:cubicBezTo>
                <a:cubicBezTo>
                  <a:pt x="15586" y="387771"/>
                  <a:pt x="20573" y="385277"/>
                  <a:pt x="18079" y="377796"/>
                </a:cubicBezTo>
                <a:cubicBezTo>
                  <a:pt x="20573" y="378419"/>
                  <a:pt x="20573" y="375926"/>
                  <a:pt x="20573" y="374055"/>
                </a:cubicBezTo>
                <a:cubicBezTo>
                  <a:pt x="24314" y="372809"/>
                  <a:pt x="23690" y="375926"/>
                  <a:pt x="26807" y="375302"/>
                </a:cubicBezTo>
                <a:cubicBezTo>
                  <a:pt x="29301" y="374679"/>
                  <a:pt x="26807" y="369068"/>
                  <a:pt x="30548" y="372809"/>
                </a:cubicBezTo>
                <a:cubicBezTo>
                  <a:pt x="31171" y="368445"/>
                  <a:pt x="29301" y="365951"/>
                  <a:pt x="26807" y="365327"/>
                </a:cubicBezTo>
                <a:cubicBezTo>
                  <a:pt x="26807" y="362834"/>
                  <a:pt x="30548" y="357846"/>
                  <a:pt x="26807" y="356599"/>
                </a:cubicBezTo>
                <a:cubicBezTo>
                  <a:pt x="27431" y="354106"/>
                  <a:pt x="30548" y="354106"/>
                  <a:pt x="30548" y="351612"/>
                </a:cubicBezTo>
                <a:cubicBezTo>
                  <a:pt x="34912" y="350989"/>
                  <a:pt x="34288" y="355353"/>
                  <a:pt x="36782" y="356599"/>
                </a:cubicBezTo>
                <a:cubicBezTo>
                  <a:pt x="38652" y="356599"/>
                  <a:pt x="37406" y="353482"/>
                  <a:pt x="38029" y="352859"/>
                </a:cubicBezTo>
                <a:cubicBezTo>
                  <a:pt x="38652" y="352235"/>
                  <a:pt x="41146" y="353482"/>
                  <a:pt x="41770" y="352859"/>
                </a:cubicBezTo>
                <a:cubicBezTo>
                  <a:pt x="43640" y="351612"/>
                  <a:pt x="42393" y="347871"/>
                  <a:pt x="41770" y="345378"/>
                </a:cubicBezTo>
                <a:cubicBezTo>
                  <a:pt x="47380" y="347871"/>
                  <a:pt x="43640" y="340390"/>
                  <a:pt x="48004" y="341637"/>
                </a:cubicBezTo>
                <a:cubicBezTo>
                  <a:pt x="46134" y="338520"/>
                  <a:pt x="51121" y="336650"/>
                  <a:pt x="48004" y="336650"/>
                </a:cubicBezTo>
                <a:cubicBezTo>
                  <a:pt x="48627" y="334156"/>
                  <a:pt x="51121" y="333533"/>
                  <a:pt x="54238" y="332909"/>
                </a:cubicBezTo>
                <a:cubicBezTo>
                  <a:pt x="53615" y="329792"/>
                  <a:pt x="54861" y="327298"/>
                  <a:pt x="57979" y="327922"/>
                </a:cubicBezTo>
                <a:cubicBezTo>
                  <a:pt x="56732" y="326052"/>
                  <a:pt x="59225" y="324181"/>
                  <a:pt x="59225" y="324181"/>
                </a:cubicBezTo>
                <a:cubicBezTo>
                  <a:pt x="59225" y="321688"/>
                  <a:pt x="56108" y="319817"/>
                  <a:pt x="59225" y="316700"/>
                </a:cubicBezTo>
                <a:cubicBezTo>
                  <a:pt x="61719" y="314206"/>
                  <a:pt x="61096" y="316700"/>
                  <a:pt x="60472" y="311713"/>
                </a:cubicBezTo>
                <a:cubicBezTo>
                  <a:pt x="60472" y="310466"/>
                  <a:pt x="60472" y="309219"/>
                  <a:pt x="60472" y="307972"/>
                </a:cubicBezTo>
                <a:cubicBezTo>
                  <a:pt x="62966" y="307972"/>
                  <a:pt x="62966" y="306102"/>
                  <a:pt x="65460" y="306725"/>
                </a:cubicBezTo>
                <a:cubicBezTo>
                  <a:pt x="64836" y="305479"/>
                  <a:pt x="64213" y="304855"/>
                  <a:pt x="64213" y="302985"/>
                </a:cubicBezTo>
                <a:cubicBezTo>
                  <a:pt x="64213" y="302361"/>
                  <a:pt x="66707" y="302361"/>
                  <a:pt x="66707" y="301738"/>
                </a:cubicBezTo>
                <a:cubicBezTo>
                  <a:pt x="67330" y="300491"/>
                  <a:pt x="65460" y="300491"/>
                  <a:pt x="65460" y="300491"/>
                </a:cubicBezTo>
                <a:cubicBezTo>
                  <a:pt x="66083" y="296127"/>
                  <a:pt x="70447" y="294257"/>
                  <a:pt x="70447" y="288646"/>
                </a:cubicBezTo>
                <a:cubicBezTo>
                  <a:pt x="76058" y="288023"/>
                  <a:pt x="77305" y="283659"/>
                  <a:pt x="83539" y="283659"/>
                </a:cubicBezTo>
                <a:cubicBezTo>
                  <a:pt x="84786" y="281165"/>
                  <a:pt x="81045" y="280542"/>
                  <a:pt x="81045" y="279918"/>
                </a:cubicBezTo>
                <a:cubicBezTo>
                  <a:pt x="81045" y="276801"/>
                  <a:pt x="86033" y="274931"/>
                  <a:pt x="89773" y="274931"/>
                </a:cubicBezTo>
                <a:cubicBezTo>
                  <a:pt x="87903" y="273060"/>
                  <a:pt x="85409" y="272437"/>
                  <a:pt x="91020" y="272437"/>
                </a:cubicBezTo>
                <a:cubicBezTo>
                  <a:pt x="91020" y="271190"/>
                  <a:pt x="88526" y="271190"/>
                  <a:pt x="87280" y="271190"/>
                </a:cubicBezTo>
                <a:cubicBezTo>
                  <a:pt x="87903" y="268696"/>
                  <a:pt x="89773" y="266826"/>
                  <a:pt x="92267" y="266203"/>
                </a:cubicBezTo>
                <a:cubicBezTo>
                  <a:pt x="91020" y="261839"/>
                  <a:pt x="94137" y="261215"/>
                  <a:pt x="93514" y="257475"/>
                </a:cubicBezTo>
                <a:cubicBezTo>
                  <a:pt x="97878" y="258098"/>
                  <a:pt x="99748" y="256228"/>
                  <a:pt x="102242" y="254981"/>
                </a:cubicBezTo>
                <a:cubicBezTo>
                  <a:pt x="102242" y="253734"/>
                  <a:pt x="100372" y="253734"/>
                  <a:pt x="100995" y="252487"/>
                </a:cubicBezTo>
                <a:cubicBezTo>
                  <a:pt x="100995" y="251864"/>
                  <a:pt x="103489" y="251241"/>
                  <a:pt x="103489" y="251241"/>
                </a:cubicBezTo>
                <a:cubicBezTo>
                  <a:pt x="104112" y="249994"/>
                  <a:pt x="102242" y="250617"/>
                  <a:pt x="102242" y="249994"/>
                </a:cubicBezTo>
                <a:cubicBezTo>
                  <a:pt x="102242" y="248747"/>
                  <a:pt x="103489" y="249370"/>
                  <a:pt x="103489" y="248747"/>
                </a:cubicBezTo>
                <a:cubicBezTo>
                  <a:pt x="103489" y="247500"/>
                  <a:pt x="102865" y="245006"/>
                  <a:pt x="103489" y="243759"/>
                </a:cubicBezTo>
                <a:cubicBezTo>
                  <a:pt x="103489" y="244383"/>
                  <a:pt x="105982" y="240642"/>
                  <a:pt x="104736" y="237525"/>
                </a:cubicBezTo>
                <a:cubicBezTo>
                  <a:pt x="110970" y="238149"/>
                  <a:pt x="110970" y="233161"/>
                  <a:pt x="114710" y="232538"/>
                </a:cubicBezTo>
                <a:cubicBezTo>
                  <a:pt x="114087" y="227550"/>
                  <a:pt x="114087" y="228797"/>
                  <a:pt x="114710" y="223810"/>
                </a:cubicBezTo>
                <a:cubicBezTo>
                  <a:pt x="115334" y="222563"/>
                  <a:pt x="117827" y="222563"/>
                  <a:pt x="118451" y="221316"/>
                </a:cubicBezTo>
                <a:cubicBezTo>
                  <a:pt x="119698" y="219446"/>
                  <a:pt x="119074" y="215705"/>
                  <a:pt x="119698" y="215082"/>
                </a:cubicBezTo>
                <a:cubicBezTo>
                  <a:pt x="119698" y="215082"/>
                  <a:pt x="124685" y="213835"/>
                  <a:pt x="122191" y="210094"/>
                </a:cubicBezTo>
                <a:cubicBezTo>
                  <a:pt x="126555" y="210094"/>
                  <a:pt x="126555" y="206977"/>
                  <a:pt x="130919" y="207601"/>
                </a:cubicBezTo>
                <a:cubicBezTo>
                  <a:pt x="133413" y="206977"/>
                  <a:pt x="130919" y="201990"/>
                  <a:pt x="135907" y="203860"/>
                </a:cubicBezTo>
                <a:cubicBezTo>
                  <a:pt x="135283" y="202613"/>
                  <a:pt x="134660" y="201366"/>
                  <a:pt x="133413" y="201366"/>
                </a:cubicBezTo>
                <a:cubicBezTo>
                  <a:pt x="134037" y="199496"/>
                  <a:pt x="137154" y="200120"/>
                  <a:pt x="135907" y="196379"/>
                </a:cubicBezTo>
                <a:cubicBezTo>
                  <a:pt x="137777" y="197626"/>
                  <a:pt x="137777" y="197002"/>
                  <a:pt x="139647" y="196379"/>
                </a:cubicBezTo>
                <a:cubicBezTo>
                  <a:pt x="141518" y="194509"/>
                  <a:pt x="141518" y="191392"/>
                  <a:pt x="143388" y="190145"/>
                </a:cubicBezTo>
                <a:cubicBezTo>
                  <a:pt x="146505" y="189521"/>
                  <a:pt x="148999" y="188898"/>
                  <a:pt x="150869" y="187651"/>
                </a:cubicBezTo>
                <a:cubicBezTo>
                  <a:pt x="150246" y="186404"/>
                  <a:pt x="149622" y="185781"/>
                  <a:pt x="149622" y="183911"/>
                </a:cubicBezTo>
                <a:cubicBezTo>
                  <a:pt x="152739" y="182664"/>
                  <a:pt x="156480" y="182040"/>
                  <a:pt x="155856" y="177676"/>
                </a:cubicBezTo>
                <a:cubicBezTo>
                  <a:pt x="158974" y="179547"/>
                  <a:pt x="160844" y="174559"/>
                  <a:pt x="160844" y="177676"/>
                </a:cubicBezTo>
                <a:cubicBezTo>
                  <a:pt x="162714" y="176429"/>
                  <a:pt x="160844" y="176429"/>
                  <a:pt x="162091" y="173936"/>
                </a:cubicBezTo>
                <a:cubicBezTo>
                  <a:pt x="162714" y="172689"/>
                  <a:pt x="163961" y="172065"/>
                  <a:pt x="164584" y="171442"/>
                </a:cubicBezTo>
                <a:cubicBezTo>
                  <a:pt x="165208" y="170819"/>
                  <a:pt x="165831" y="170195"/>
                  <a:pt x="165831" y="168948"/>
                </a:cubicBezTo>
                <a:lnTo>
                  <a:pt x="169572" y="168948"/>
                </a:lnTo>
                <a:cubicBezTo>
                  <a:pt x="171442" y="168948"/>
                  <a:pt x="170195" y="166455"/>
                  <a:pt x="170819" y="165208"/>
                </a:cubicBezTo>
                <a:cubicBezTo>
                  <a:pt x="172066" y="163961"/>
                  <a:pt x="175806" y="164584"/>
                  <a:pt x="175806" y="161467"/>
                </a:cubicBezTo>
                <a:cubicBezTo>
                  <a:pt x="179547" y="161467"/>
                  <a:pt x="181417" y="158974"/>
                  <a:pt x="184534" y="158974"/>
                </a:cubicBezTo>
                <a:cubicBezTo>
                  <a:pt x="186404" y="158974"/>
                  <a:pt x="185157" y="156480"/>
                  <a:pt x="185781" y="155233"/>
                </a:cubicBezTo>
                <a:cubicBezTo>
                  <a:pt x="186404" y="154610"/>
                  <a:pt x="189521" y="155233"/>
                  <a:pt x="188275" y="152739"/>
                </a:cubicBezTo>
                <a:cubicBezTo>
                  <a:pt x="193262" y="152116"/>
                  <a:pt x="195756" y="151492"/>
                  <a:pt x="201367" y="148999"/>
                </a:cubicBezTo>
                <a:cubicBezTo>
                  <a:pt x="201990" y="145258"/>
                  <a:pt x="203237" y="142141"/>
                  <a:pt x="203860" y="139024"/>
                </a:cubicBezTo>
                <a:cubicBezTo>
                  <a:pt x="208848" y="139024"/>
                  <a:pt x="213835" y="142141"/>
                  <a:pt x="213835" y="135283"/>
                </a:cubicBezTo>
                <a:cubicBezTo>
                  <a:pt x="218822" y="138400"/>
                  <a:pt x="221940" y="134660"/>
                  <a:pt x="221316" y="129049"/>
                </a:cubicBezTo>
                <a:cubicBezTo>
                  <a:pt x="224433" y="130296"/>
                  <a:pt x="226927" y="125309"/>
                  <a:pt x="226304" y="130296"/>
                </a:cubicBezTo>
                <a:cubicBezTo>
                  <a:pt x="227550" y="129673"/>
                  <a:pt x="228174" y="126555"/>
                  <a:pt x="228797" y="129049"/>
                </a:cubicBezTo>
                <a:cubicBezTo>
                  <a:pt x="230668" y="128426"/>
                  <a:pt x="231914" y="127179"/>
                  <a:pt x="232538" y="125309"/>
                </a:cubicBezTo>
                <a:cubicBezTo>
                  <a:pt x="236278" y="125309"/>
                  <a:pt x="240642" y="125309"/>
                  <a:pt x="240019" y="121568"/>
                </a:cubicBezTo>
                <a:cubicBezTo>
                  <a:pt x="246253" y="122815"/>
                  <a:pt x="245630" y="117204"/>
                  <a:pt x="251864" y="117827"/>
                </a:cubicBezTo>
                <a:cubicBezTo>
                  <a:pt x="251864" y="116581"/>
                  <a:pt x="251864" y="115334"/>
                  <a:pt x="250617" y="115334"/>
                </a:cubicBezTo>
                <a:cubicBezTo>
                  <a:pt x="252487" y="112840"/>
                  <a:pt x="254358" y="114087"/>
                  <a:pt x="256851" y="112840"/>
                </a:cubicBezTo>
                <a:cubicBezTo>
                  <a:pt x="257475" y="112840"/>
                  <a:pt x="256851" y="111593"/>
                  <a:pt x="258098" y="111593"/>
                </a:cubicBezTo>
                <a:cubicBezTo>
                  <a:pt x="258722" y="111593"/>
                  <a:pt x="259969" y="112217"/>
                  <a:pt x="260592" y="111593"/>
                </a:cubicBezTo>
                <a:cubicBezTo>
                  <a:pt x="261215" y="111593"/>
                  <a:pt x="261839" y="109099"/>
                  <a:pt x="261839" y="109099"/>
                </a:cubicBezTo>
                <a:cubicBezTo>
                  <a:pt x="263086" y="108476"/>
                  <a:pt x="262462" y="110346"/>
                  <a:pt x="263086" y="110346"/>
                </a:cubicBezTo>
                <a:cubicBezTo>
                  <a:pt x="264333" y="110346"/>
                  <a:pt x="265579" y="108476"/>
                  <a:pt x="266826" y="110346"/>
                </a:cubicBezTo>
                <a:cubicBezTo>
                  <a:pt x="268696" y="105982"/>
                  <a:pt x="262462" y="109099"/>
                  <a:pt x="264333" y="105359"/>
                </a:cubicBezTo>
                <a:cubicBezTo>
                  <a:pt x="266826" y="107229"/>
                  <a:pt x="271814" y="105982"/>
                  <a:pt x="274307" y="104112"/>
                </a:cubicBezTo>
                <a:cubicBezTo>
                  <a:pt x="274307" y="104112"/>
                  <a:pt x="276178" y="102865"/>
                  <a:pt x="275554" y="102865"/>
                </a:cubicBezTo>
                <a:cubicBezTo>
                  <a:pt x="278671" y="102242"/>
                  <a:pt x="281788" y="105982"/>
                  <a:pt x="281788" y="101618"/>
                </a:cubicBezTo>
                <a:cubicBezTo>
                  <a:pt x="285529" y="100372"/>
                  <a:pt x="284282" y="105359"/>
                  <a:pt x="288023" y="104112"/>
                </a:cubicBezTo>
                <a:cubicBezTo>
                  <a:pt x="289893" y="104735"/>
                  <a:pt x="288646" y="100995"/>
                  <a:pt x="289270" y="100372"/>
                </a:cubicBezTo>
                <a:cubicBezTo>
                  <a:pt x="290516" y="99125"/>
                  <a:pt x="291763" y="101618"/>
                  <a:pt x="291763" y="101618"/>
                </a:cubicBezTo>
                <a:cubicBezTo>
                  <a:pt x="294257" y="101618"/>
                  <a:pt x="293010" y="99748"/>
                  <a:pt x="294257" y="96631"/>
                </a:cubicBezTo>
                <a:cubicBezTo>
                  <a:pt x="297998" y="97254"/>
                  <a:pt x="299244" y="94761"/>
                  <a:pt x="300491" y="92890"/>
                </a:cubicBezTo>
                <a:cubicBezTo>
                  <a:pt x="302361" y="92890"/>
                  <a:pt x="304232" y="92890"/>
                  <a:pt x="304232" y="91644"/>
                </a:cubicBezTo>
                <a:cubicBezTo>
                  <a:pt x="307972" y="92890"/>
                  <a:pt x="307349" y="91020"/>
                  <a:pt x="310466" y="92890"/>
                </a:cubicBezTo>
                <a:cubicBezTo>
                  <a:pt x="311713" y="91644"/>
                  <a:pt x="312336" y="90397"/>
                  <a:pt x="312960" y="89150"/>
                </a:cubicBezTo>
                <a:cubicBezTo>
                  <a:pt x="314830" y="89150"/>
                  <a:pt x="315453" y="94761"/>
                  <a:pt x="315453" y="89150"/>
                </a:cubicBezTo>
                <a:cubicBezTo>
                  <a:pt x="319817" y="92267"/>
                  <a:pt x="320441" y="85409"/>
                  <a:pt x="324181" y="89150"/>
                </a:cubicBezTo>
                <a:cubicBezTo>
                  <a:pt x="324181" y="85409"/>
                  <a:pt x="322311" y="86656"/>
                  <a:pt x="324181" y="84162"/>
                </a:cubicBezTo>
                <a:cubicBezTo>
                  <a:pt x="329169" y="84786"/>
                  <a:pt x="338520" y="81669"/>
                  <a:pt x="339767" y="86656"/>
                </a:cubicBezTo>
                <a:cubicBezTo>
                  <a:pt x="342261" y="86033"/>
                  <a:pt x="340390" y="81045"/>
                  <a:pt x="342261" y="80422"/>
                </a:cubicBezTo>
                <a:cubicBezTo>
                  <a:pt x="343508" y="81045"/>
                  <a:pt x="344131" y="81669"/>
                  <a:pt x="346001" y="81669"/>
                </a:cubicBezTo>
                <a:cubicBezTo>
                  <a:pt x="347248" y="81669"/>
                  <a:pt x="348495" y="79175"/>
                  <a:pt x="348495" y="81669"/>
                </a:cubicBezTo>
                <a:cubicBezTo>
                  <a:pt x="351612" y="81669"/>
                  <a:pt x="346625" y="79175"/>
                  <a:pt x="348495" y="76681"/>
                </a:cubicBezTo>
                <a:cubicBezTo>
                  <a:pt x="352236" y="78552"/>
                  <a:pt x="357223" y="80422"/>
                  <a:pt x="360340" y="76681"/>
                </a:cubicBezTo>
                <a:cubicBezTo>
                  <a:pt x="362834" y="76058"/>
                  <a:pt x="364704" y="77305"/>
                  <a:pt x="366574" y="77928"/>
                </a:cubicBezTo>
                <a:cubicBezTo>
                  <a:pt x="368445" y="78552"/>
                  <a:pt x="370315" y="77305"/>
                  <a:pt x="370315" y="79175"/>
                </a:cubicBezTo>
                <a:cubicBezTo>
                  <a:pt x="371562" y="78552"/>
                  <a:pt x="373432" y="73564"/>
                  <a:pt x="371562" y="74188"/>
                </a:cubicBezTo>
                <a:cubicBezTo>
                  <a:pt x="373432" y="72317"/>
                  <a:pt x="376549" y="72317"/>
                  <a:pt x="377796" y="70447"/>
                </a:cubicBezTo>
                <a:cubicBezTo>
                  <a:pt x="380913" y="73564"/>
                  <a:pt x="385277" y="67953"/>
                  <a:pt x="385277" y="72941"/>
                </a:cubicBezTo>
                <a:cubicBezTo>
                  <a:pt x="386524" y="72317"/>
                  <a:pt x="386524" y="69824"/>
                  <a:pt x="389018" y="70447"/>
                </a:cubicBezTo>
                <a:cubicBezTo>
                  <a:pt x="390265" y="67953"/>
                  <a:pt x="388394" y="64213"/>
                  <a:pt x="394005" y="64213"/>
                </a:cubicBezTo>
                <a:cubicBezTo>
                  <a:pt x="393382" y="65460"/>
                  <a:pt x="392758" y="66083"/>
                  <a:pt x="392758" y="67953"/>
                </a:cubicBezTo>
                <a:cubicBezTo>
                  <a:pt x="394005" y="67953"/>
                  <a:pt x="394005" y="66083"/>
                  <a:pt x="394005" y="65460"/>
                </a:cubicBezTo>
                <a:cubicBezTo>
                  <a:pt x="395252" y="65460"/>
                  <a:pt x="396499" y="65460"/>
                  <a:pt x="396499" y="64213"/>
                </a:cubicBezTo>
                <a:cubicBezTo>
                  <a:pt x="398992" y="64213"/>
                  <a:pt x="400863" y="64836"/>
                  <a:pt x="401486" y="66707"/>
                </a:cubicBezTo>
                <a:cubicBezTo>
                  <a:pt x="403980" y="62343"/>
                  <a:pt x="412084" y="62966"/>
                  <a:pt x="417072" y="61719"/>
                </a:cubicBezTo>
                <a:cubicBezTo>
                  <a:pt x="418319" y="61719"/>
                  <a:pt x="418319" y="60472"/>
                  <a:pt x="418319" y="59225"/>
                </a:cubicBezTo>
                <a:cubicBezTo>
                  <a:pt x="423306" y="57979"/>
                  <a:pt x="422683" y="62343"/>
                  <a:pt x="425800" y="62966"/>
                </a:cubicBezTo>
                <a:cubicBezTo>
                  <a:pt x="425800" y="60472"/>
                  <a:pt x="423930" y="60472"/>
                  <a:pt x="424553" y="57979"/>
                </a:cubicBezTo>
                <a:cubicBezTo>
                  <a:pt x="428293" y="57355"/>
                  <a:pt x="430787" y="61096"/>
                  <a:pt x="432034" y="56732"/>
                </a:cubicBezTo>
                <a:cubicBezTo>
                  <a:pt x="432657" y="57355"/>
                  <a:pt x="433904" y="57355"/>
                  <a:pt x="434528" y="57979"/>
                </a:cubicBezTo>
                <a:cubicBezTo>
                  <a:pt x="434528" y="57979"/>
                  <a:pt x="436398" y="59225"/>
                  <a:pt x="435775" y="59225"/>
                </a:cubicBezTo>
                <a:cubicBezTo>
                  <a:pt x="436398" y="59225"/>
                  <a:pt x="437021" y="57355"/>
                  <a:pt x="438268" y="57979"/>
                </a:cubicBezTo>
                <a:cubicBezTo>
                  <a:pt x="438892" y="57979"/>
                  <a:pt x="438268" y="59225"/>
                  <a:pt x="439515" y="59225"/>
                </a:cubicBezTo>
                <a:cubicBezTo>
                  <a:pt x="440762" y="59225"/>
                  <a:pt x="444503" y="58602"/>
                  <a:pt x="444503" y="56732"/>
                </a:cubicBezTo>
                <a:cubicBezTo>
                  <a:pt x="444503" y="54861"/>
                  <a:pt x="447620" y="57979"/>
                  <a:pt x="448243" y="52991"/>
                </a:cubicBezTo>
                <a:cubicBezTo>
                  <a:pt x="449490" y="52368"/>
                  <a:pt x="450737" y="51744"/>
                  <a:pt x="450737" y="50497"/>
                </a:cubicBezTo>
                <a:cubicBezTo>
                  <a:pt x="458218" y="49874"/>
                  <a:pt x="465076" y="51121"/>
                  <a:pt x="471310" y="51744"/>
                </a:cubicBezTo>
                <a:cubicBezTo>
                  <a:pt x="473804" y="51121"/>
                  <a:pt x="471933" y="46133"/>
                  <a:pt x="473804" y="45510"/>
                </a:cubicBezTo>
                <a:cubicBezTo>
                  <a:pt x="475050" y="45510"/>
                  <a:pt x="475050" y="48004"/>
                  <a:pt x="475050" y="49251"/>
                </a:cubicBezTo>
                <a:cubicBezTo>
                  <a:pt x="485025" y="38652"/>
                  <a:pt x="486895" y="36782"/>
                  <a:pt x="485025" y="36782"/>
                </a:cubicBezTo>
                <a:cubicBezTo>
                  <a:pt x="485025" y="33665"/>
                  <a:pt x="488142" y="38652"/>
                  <a:pt x="490013" y="35535"/>
                </a:cubicBezTo>
                <a:cubicBezTo>
                  <a:pt x="491883" y="33042"/>
                  <a:pt x="494377" y="31795"/>
                  <a:pt x="497494" y="31795"/>
                </a:cubicBezTo>
                <a:cubicBezTo>
                  <a:pt x="500611" y="31795"/>
                  <a:pt x="501234" y="33665"/>
                  <a:pt x="502481" y="35535"/>
                </a:cubicBezTo>
                <a:cubicBezTo>
                  <a:pt x="506222" y="35535"/>
                  <a:pt x="504975" y="33665"/>
                  <a:pt x="507469" y="35535"/>
                </a:cubicBezTo>
                <a:cubicBezTo>
                  <a:pt x="509339" y="34912"/>
                  <a:pt x="508715" y="32418"/>
                  <a:pt x="508715" y="30548"/>
                </a:cubicBezTo>
                <a:cubicBezTo>
                  <a:pt x="511209" y="29924"/>
                  <a:pt x="512456" y="30548"/>
                  <a:pt x="512456" y="33042"/>
                </a:cubicBezTo>
                <a:cubicBezTo>
                  <a:pt x="516197" y="34288"/>
                  <a:pt x="514950" y="29301"/>
                  <a:pt x="518690" y="30548"/>
                </a:cubicBezTo>
                <a:cubicBezTo>
                  <a:pt x="521184" y="30548"/>
                  <a:pt x="521807" y="28054"/>
                  <a:pt x="521184" y="25560"/>
                </a:cubicBezTo>
                <a:cubicBezTo>
                  <a:pt x="526795" y="24314"/>
                  <a:pt x="532406" y="29301"/>
                  <a:pt x="536146" y="23690"/>
                </a:cubicBezTo>
                <a:cubicBezTo>
                  <a:pt x="538640" y="24937"/>
                  <a:pt x="542380" y="24937"/>
                  <a:pt x="541134" y="29924"/>
                </a:cubicBezTo>
                <a:cubicBezTo>
                  <a:pt x="544251" y="29301"/>
                  <a:pt x="544251" y="26184"/>
                  <a:pt x="546121" y="24937"/>
                </a:cubicBezTo>
                <a:cubicBezTo>
                  <a:pt x="549862" y="24314"/>
                  <a:pt x="551108" y="26807"/>
                  <a:pt x="553602" y="27431"/>
                </a:cubicBezTo>
                <a:cubicBezTo>
                  <a:pt x="557343" y="27431"/>
                  <a:pt x="556096" y="25560"/>
                  <a:pt x="558589" y="27431"/>
                </a:cubicBezTo>
                <a:cubicBezTo>
                  <a:pt x="561083" y="27431"/>
                  <a:pt x="559213" y="23067"/>
                  <a:pt x="559836" y="21196"/>
                </a:cubicBezTo>
                <a:cubicBezTo>
                  <a:pt x="564824" y="23067"/>
                  <a:pt x="567317" y="22443"/>
                  <a:pt x="571681" y="23690"/>
                </a:cubicBezTo>
                <a:cubicBezTo>
                  <a:pt x="576045" y="23067"/>
                  <a:pt x="577292" y="19950"/>
                  <a:pt x="583527" y="21196"/>
                </a:cubicBezTo>
                <a:cubicBezTo>
                  <a:pt x="584150" y="22443"/>
                  <a:pt x="586644" y="22443"/>
                  <a:pt x="586020" y="24937"/>
                </a:cubicBezTo>
                <a:cubicBezTo>
                  <a:pt x="590384" y="23067"/>
                  <a:pt x="594125" y="24314"/>
                  <a:pt x="597865" y="26184"/>
                </a:cubicBezTo>
                <a:cubicBezTo>
                  <a:pt x="599736" y="25560"/>
                  <a:pt x="597865" y="24937"/>
                  <a:pt x="597865" y="23690"/>
                </a:cubicBezTo>
                <a:cubicBezTo>
                  <a:pt x="597865" y="22443"/>
                  <a:pt x="599112" y="22443"/>
                  <a:pt x="599112" y="21196"/>
                </a:cubicBezTo>
                <a:cubicBezTo>
                  <a:pt x="604723" y="20573"/>
                  <a:pt x="605346" y="26184"/>
                  <a:pt x="606593" y="19950"/>
                </a:cubicBezTo>
                <a:cubicBezTo>
                  <a:pt x="610334" y="20573"/>
                  <a:pt x="612828" y="22443"/>
                  <a:pt x="614074" y="24937"/>
                </a:cubicBezTo>
                <a:cubicBezTo>
                  <a:pt x="616568" y="23067"/>
                  <a:pt x="619062" y="22443"/>
                  <a:pt x="619062" y="18703"/>
                </a:cubicBezTo>
                <a:cubicBezTo>
                  <a:pt x="624673" y="19950"/>
                  <a:pt x="626543" y="24937"/>
                  <a:pt x="634647" y="23690"/>
                </a:cubicBezTo>
                <a:lnTo>
                  <a:pt x="634647" y="27431"/>
                </a:lnTo>
                <a:cubicBezTo>
                  <a:pt x="635894" y="26807"/>
                  <a:pt x="639011" y="27431"/>
                  <a:pt x="639635" y="26184"/>
                </a:cubicBezTo>
                <a:cubicBezTo>
                  <a:pt x="641505" y="23690"/>
                  <a:pt x="640882" y="26807"/>
                  <a:pt x="644622" y="26184"/>
                </a:cubicBezTo>
                <a:cubicBezTo>
                  <a:pt x="645869" y="26184"/>
                  <a:pt x="645869" y="24937"/>
                  <a:pt x="645869" y="23690"/>
                </a:cubicBezTo>
                <a:cubicBezTo>
                  <a:pt x="652103" y="24314"/>
                  <a:pt x="655844" y="24937"/>
                  <a:pt x="661455" y="28678"/>
                </a:cubicBezTo>
                <a:cubicBezTo>
                  <a:pt x="661455" y="27431"/>
                  <a:pt x="661455" y="26184"/>
                  <a:pt x="660208" y="26184"/>
                </a:cubicBezTo>
                <a:cubicBezTo>
                  <a:pt x="660208" y="24937"/>
                  <a:pt x="669559" y="25560"/>
                  <a:pt x="667689" y="29924"/>
                </a:cubicBezTo>
                <a:cubicBezTo>
                  <a:pt x="668936" y="29924"/>
                  <a:pt x="668936" y="27431"/>
                  <a:pt x="668936" y="26184"/>
                </a:cubicBezTo>
                <a:cubicBezTo>
                  <a:pt x="672676" y="26184"/>
                  <a:pt x="670806" y="28054"/>
                  <a:pt x="673923" y="26184"/>
                </a:cubicBezTo>
                <a:cubicBezTo>
                  <a:pt x="673923" y="26184"/>
                  <a:pt x="675794" y="24937"/>
                  <a:pt x="675170" y="24937"/>
                </a:cubicBezTo>
                <a:cubicBezTo>
                  <a:pt x="675794" y="24937"/>
                  <a:pt x="676417" y="26807"/>
                  <a:pt x="677664" y="26184"/>
                </a:cubicBezTo>
                <a:cubicBezTo>
                  <a:pt x="678287" y="26184"/>
                  <a:pt x="677664" y="24937"/>
                  <a:pt x="678911" y="24937"/>
                </a:cubicBezTo>
                <a:cubicBezTo>
                  <a:pt x="682651" y="25560"/>
                  <a:pt x="685145" y="28678"/>
                  <a:pt x="690756" y="29924"/>
                </a:cubicBezTo>
                <a:cubicBezTo>
                  <a:pt x="693873" y="30548"/>
                  <a:pt x="694496" y="25560"/>
                  <a:pt x="699484" y="27431"/>
                </a:cubicBezTo>
                <a:cubicBezTo>
                  <a:pt x="700107" y="27431"/>
                  <a:pt x="701354" y="28678"/>
                  <a:pt x="700731" y="28678"/>
                </a:cubicBezTo>
                <a:cubicBezTo>
                  <a:pt x="704471" y="28678"/>
                  <a:pt x="703848" y="26184"/>
                  <a:pt x="706965" y="28678"/>
                </a:cubicBezTo>
                <a:cubicBezTo>
                  <a:pt x="708212" y="29301"/>
                  <a:pt x="710082" y="29924"/>
                  <a:pt x="710705" y="31171"/>
                </a:cubicBezTo>
                <a:cubicBezTo>
                  <a:pt x="712576" y="29301"/>
                  <a:pt x="716940" y="29301"/>
                  <a:pt x="718186" y="27431"/>
                </a:cubicBezTo>
                <a:cubicBezTo>
                  <a:pt x="721304" y="28678"/>
                  <a:pt x="723797" y="31171"/>
                  <a:pt x="725668" y="27431"/>
                </a:cubicBezTo>
                <a:cubicBezTo>
                  <a:pt x="726914" y="27431"/>
                  <a:pt x="726914" y="29924"/>
                  <a:pt x="726914" y="31171"/>
                </a:cubicBezTo>
                <a:cubicBezTo>
                  <a:pt x="731902" y="33042"/>
                  <a:pt x="735019" y="30548"/>
                  <a:pt x="740006" y="32418"/>
                </a:cubicBezTo>
                <a:cubicBezTo>
                  <a:pt x="740006" y="32418"/>
                  <a:pt x="740006" y="34912"/>
                  <a:pt x="740006" y="34912"/>
                </a:cubicBezTo>
                <a:cubicBezTo>
                  <a:pt x="743747" y="35535"/>
                  <a:pt x="743123" y="31171"/>
                  <a:pt x="746241" y="31171"/>
                </a:cubicBezTo>
                <a:cubicBezTo>
                  <a:pt x="749981" y="32418"/>
                  <a:pt x="753098" y="34288"/>
                  <a:pt x="754969" y="37406"/>
                </a:cubicBezTo>
                <a:cubicBezTo>
                  <a:pt x="763073" y="36159"/>
                  <a:pt x="764320" y="41146"/>
                  <a:pt x="770554" y="41146"/>
                </a:cubicBezTo>
                <a:cubicBezTo>
                  <a:pt x="771801" y="42393"/>
                  <a:pt x="771801" y="44263"/>
                  <a:pt x="771801" y="46133"/>
                </a:cubicBezTo>
                <a:cubicBezTo>
                  <a:pt x="772425" y="44263"/>
                  <a:pt x="776788" y="46133"/>
                  <a:pt x="776788" y="43640"/>
                </a:cubicBezTo>
                <a:cubicBezTo>
                  <a:pt x="778035" y="44263"/>
                  <a:pt x="778659" y="47380"/>
                  <a:pt x="779282" y="44887"/>
                </a:cubicBezTo>
                <a:cubicBezTo>
                  <a:pt x="781152" y="45510"/>
                  <a:pt x="781776" y="46757"/>
                  <a:pt x="781776" y="48627"/>
                </a:cubicBezTo>
                <a:cubicBezTo>
                  <a:pt x="784893" y="47380"/>
                  <a:pt x="786763" y="44263"/>
                  <a:pt x="789257" y="47380"/>
                </a:cubicBezTo>
                <a:cubicBezTo>
                  <a:pt x="790504" y="48627"/>
                  <a:pt x="791751" y="48627"/>
                  <a:pt x="791751" y="46133"/>
                </a:cubicBezTo>
                <a:cubicBezTo>
                  <a:pt x="792998" y="46757"/>
                  <a:pt x="794244" y="47380"/>
                  <a:pt x="794244" y="46133"/>
                </a:cubicBezTo>
                <a:cubicBezTo>
                  <a:pt x="796738" y="46757"/>
                  <a:pt x="796738" y="48004"/>
                  <a:pt x="795491" y="49874"/>
                </a:cubicBezTo>
                <a:cubicBezTo>
                  <a:pt x="797985" y="52368"/>
                  <a:pt x="801726" y="52991"/>
                  <a:pt x="804219" y="54861"/>
                </a:cubicBezTo>
                <a:cubicBezTo>
                  <a:pt x="805466" y="54238"/>
                  <a:pt x="804843" y="52368"/>
                  <a:pt x="806713" y="52368"/>
                </a:cubicBezTo>
                <a:cubicBezTo>
                  <a:pt x="808583" y="52368"/>
                  <a:pt x="812947" y="53615"/>
                  <a:pt x="812947" y="53615"/>
                </a:cubicBezTo>
                <a:cubicBezTo>
                  <a:pt x="812947" y="53615"/>
                  <a:pt x="811077" y="56108"/>
                  <a:pt x="811700" y="56108"/>
                </a:cubicBezTo>
                <a:cubicBezTo>
                  <a:pt x="812947" y="56732"/>
                  <a:pt x="817935" y="52368"/>
                  <a:pt x="817935" y="58602"/>
                </a:cubicBezTo>
                <a:cubicBezTo>
                  <a:pt x="819181" y="57355"/>
                  <a:pt x="822299" y="57355"/>
                  <a:pt x="825416" y="57355"/>
                </a:cubicBezTo>
                <a:cubicBezTo>
                  <a:pt x="826663" y="60472"/>
                  <a:pt x="831650" y="59225"/>
                  <a:pt x="831650" y="62343"/>
                </a:cubicBezTo>
                <a:cubicBezTo>
                  <a:pt x="834144" y="59849"/>
                  <a:pt x="836637" y="61719"/>
                  <a:pt x="839131" y="62343"/>
                </a:cubicBezTo>
                <a:cubicBezTo>
                  <a:pt x="840378" y="63589"/>
                  <a:pt x="840378" y="65460"/>
                  <a:pt x="840378" y="67330"/>
                </a:cubicBezTo>
                <a:cubicBezTo>
                  <a:pt x="842248" y="66707"/>
                  <a:pt x="842872" y="68577"/>
                  <a:pt x="842872" y="69824"/>
                </a:cubicBezTo>
                <a:cubicBezTo>
                  <a:pt x="845989" y="67953"/>
                  <a:pt x="846612" y="70447"/>
                  <a:pt x="847859" y="68577"/>
                </a:cubicBezTo>
                <a:cubicBezTo>
                  <a:pt x="849106" y="69824"/>
                  <a:pt x="850353" y="71071"/>
                  <a:pt x="851600" y="72317"/>
                </a:cubicBezTo>
                <a:cubicBezTo>
                  <a:pt x="854093" y="72317"/>
                  <a:pt x="854093" y="70447"/>
                  <a:pt x="856587" y="71071"/>
                </a:cubicBezTo>
                <a:cubicBezTo>
                  <a:pt x="857210" y="72317"/>
                  <a:pt x="859704" y="72317"/>
                  <a:pt x="859081" y="74811"/>
                </a:cubicBezTo>
                <a:lnTo>
                  <a:pt x="872173" y="74811"/>
                </a:lnTo>
                <a:cubicBezTo>
                  <a:pt x="870926" y="81669"/>
                  <a:pt x="879030" y="79798"/>
                  <a:pt x="880901" y="83539"/>
                </a:cubicBezTo>
                <a:cubicBezTo>
                  <a:pt x="882771" y="82916"/>
                  <a:pt x="884018" y="81669"/>
                  <a:pt x="885888" y="81045"/>
                </a:cubicBezTo>
                <a:cubicBezTo>
                  <a:pt x="889629" y="81669"/>
                  <a:pt x="892122" y="83539"/>
                  <a:pt x="893369" y="86033"/>
                </a:cubicBezTo>
                <a:cubicBezTo>
                  <a:pt x="897110" y="84162"/>
                  <a:pt x="899603" y="84786"/>
                  <a:pt x="900850" y="88526"/>
                </a:cubicBezTo>
                <a:cubicBezTo>
                  <a:pt x="903967" y="87903"/>
                  <a:pt x="905838" y="86033"/>
                  <a:pt x="908331" y="88526"/>
                </a:cubicBezTo>
                <a:cubicBezTo>
                  <a:pt x="910202" y="86656"/>
                  <a:pt x="910202" y="82916"/>
                  <a:pt x="914566" y="83539"/>
                </a:cubicBezTo>
                <a:cubicBezTo>
                  <a:pt x="914566" y="86033"/>
                  <a:pt x="916436" y="86033"/>
                  <a:pt x="915812" y="88526"/>
                </a:cubicBezTo>
                <a:cubicBezTo>
                  <a:pt x="918306" y="86033"/>
                  <a:pt x="919553" y="87903"/>
                  <a:pt x="922047" y="89773"/>
                </a:cubicBezTo>
                <a:cubicBezTo>
                  <a:pt x="923294" y="90397"/>
                  <a:pt x="927658" y="93514"/>
                  <a:pt x="929528" y="93514"/>
                </a:cubicBezTo>
                <a:cubicBezTo>
                  <a:pt x="929528" y="96008"/>
                  <a:pt x="931398" y="96008"/>
                  <a:pt x="930775" y="98501"/>
                </a:cubicBezTo>
                <a:cubicBezTo>
                  <a:pt x="937632" y="97254"/>
                  <a:pt x="941373" y="97254"/>
                  <a:pt x="948854" y="99748"/>
                </a:cubicBezTo>
                <a:cubicBezTo>
                  <a:pt x="950724" y="98501"/>
                  <a:pt x="951348" y="95384"/>
                  <a:pt x="955088" y="96008"/>
                </a:cubicBezTo>
                <a:cubicBezTo>
                  <a:pt x="955088" y="100372"/>
                  <a:pt x="960699" y="99748"/>
                  <a:pt x="960076" y="104735"/>
                </a:cubicBezTo>
                <a:cubicBezTo>
                  <a:pt x="964440" y="104112"/>
                  <a:pt x="966310" y="105359"/>
                  <a:pt x="968804" y="105982"/>
                </a:cubicBezTo>
                <a:cubicBezTo>
                  <a:pt x="971297" y="105982"/>
                  <a:pt x="969427" y="101618"/>
                  <a:pt x="971297" y="100995"/>
                </a:cubicBezTo>
                <a:cubicBezTo>
                  <a:pt x="974414" y="100995"/>
                  <a:pt x="978155" y="100995"/>
                  <a:pt x="977532" y="104735"/>
                </a:cubicBezTo>
                <a:cubicBezTo>
                  <a:pt x="981896" y="106606"/>
                  <a:pt x="978778" y="100372"/>
                  <a:pt x="982519" y="102242"/>
                </a:cubicBezTo>
                <a:cubicBezTo>
                  <a:pt x="985013" y="100995"/>
                  <a:pt x="984389" y="104112"/>
                  <a:pt x="985013" y="104735"/>
                </a:cubicBezTo>
                <a:cubicBezTo>
                  <a:pt x="985636" y="105359"/>
                  <a:pt x="987506" y="102865"/>
                  <a:pt x="988753" y="104735"/>
                </a:cubicBezTo>
                <a:cubicBezTo>
                  <a:pt x="991870" y="104735"/>
                  <a:pt x="992494" y="102242"/>
                  <a:pt x="996234" y="103489"/>
                </a:cubicBezTo>
                <a:cubicBezTo>
                  <a:pt x="999975" y="104735"/>
                  <a:pt x="1003092" y="106606"/>
                  <a:pt x="1006209" y="108476"/>
                </a:cubicBezTo>
                <a:cubicBezTo>
                  <a:pt x="1008703" y="109723"/>
                  <a:pt x="1010573" y="107229"/>
                  <a:pt x="1012443" y="107229"/>
                </a:cubicBezTo>
                <a:cubicBezTo>
                  <a:pt x="1014314" y="107229"/>
                  <a:pt x="1014314" y="108476"/>
                  <a:pt x="1016184" y="108476"/>
                </a:cubicBezTo>
                <a:cubicBezTo>
                  <a:pt x="1017431" y="108476"/>
                  <a:pt x="1017431" y="106606"/>
                  <a:pt x="1018678" y="107229"/>
                </a:cubicBezTo>
                <a:cubicBezTo>
                  <a:pt x="1019301" y="107229"/>
                  <a:pt x="1018678" y="108476"/>
                  <a:pt x="1019925" y="108476"/>
                </a:cubicBezTo>
                <a:cubicBezTo>
                  <a:pt x="1019925" y="108476"/>
                  <a:pt x="1020548" y="107229"/>
                  <a:pt x="1021171" y="107229"/>
                </a:cubicBezTo>
                <a:cubicBezTo>
                  <a:pt x="1021171" y="107229"/>
                  <a:pt x="1021171" y="108476"/>
                  <a:pt x="1022418" y="108476"/>
                </a:cubicBezTo>
                <a:cubicBezTo>
                  <a:pt x="1023042" y="108476"/>
                  <a:pt x="1024289" y="107853"/>
                  <a:pt x="1024912" y="107229"/>
                </a:cubicBezTo>
                <a:cubicBezTo>
                  <a:pt x="1025535" y="107229"/>
                  <a:pt x="1027406" y="107853"/>
                  <a:pt x="1027406" y="107229"/>
                </a:cubicBezTo>
                <a:cubicBezTo>
                  <a:pt x="1028652" y="105982"/>
                  <a:pt x="1028652" y="107229"/>
                  <a:pt x="1031146" y="107229"/>
                </a:cubicBezTo>
                <a:cubicBezTo>
                  <a:pt x="1031146" y="107229"/>
                  <a:pt x="1033640" y="107229"/>
                  <a:pt x="1033640" y="107229"/>
                </a:cubicBezTo>
                <a:cubicBezTo>
                  <a:pt x="1034887" y="105359"/>
                  <a:pt x="1034263" y="107229"/>
                  <a:pt x="1036134" y="107229"/>
                </a:cubicBezTo>
                <a:cubicBezTo>
                  <a:pt x="1038627" y="107229"/>
                  <a:pt x="1038627" y="105982"/>
                  <a:pt x="1041121" y="105982"/>
                </a:cubicBezTo>
                <a:cubicBezTo>
                  <a:pt x="1041744" y="107853"/>
                  <a:pt x="1042991" y="109099"/>
                  <a:pt x="1043615" y="110970"/>
                </a:cubicBezTo>
                <a:cubicBezTo>
                  <a:pt x="1049849" y="108476"/>
                  <a:pt x="1057330" y="112217"/>
                  <a:pt x="1061694" y="114710"/>
                </a:cubicBezTo>
                <a:cubicBezTo>
                  <a:pt x="1064811" y="110970"/>
                  <a:pt x="1068552" y="107853"/>
                  <a:pt x="1076033" y="108476"/>
                </a:cubicBezTo>
                <a:lnTo>
                  <a:pt x="1076033" y="112217"/>
                </a:lnTo>
                <a:cubicBezTo>
                  <a:pt x="1082267" y="112217"/>
                  <a:pt x="1084137" y="110346"/>
                  <a:pt x="1087878" y="112217"/>
                </a:cubicBezTo>
                <a:cubicBezTo>
                  <a:pt x="1089125" y="115957"/>
                  <a:pt x="1085384" y="114710"/>
                  <a:pt x="1085384" y="117204"/>
                </a:cubicBezTo>
                <a:cubicBezTo>
                  <a:pt x="1090372" y="115334"/>
                  <a:pt x="1097229" y="117827"/>
                  <a:pt x="1102217" y="117204"/>
                </a:cubicBezTo>
                <a:cubicBezTo>
                  <a:pt x="1103464" y="117204"/>
                  <a:pt x="1102840" y="114710"/>
                  <a:pt x="1103464" y="114710"/>
                </a:cubicBezTo>
                <a:cubicBezTo>
                  <a:pt x="1105957" y="114710"/>
                  <a:pt x="1104087" y="119074"/>
                  <a:pt x="1108451" y="115957"/>
                </a:cubicBezTo>
                <a:cubicBezTo>
                  <a:pt x="1109074" y="119074"/>
                  <a:pt x="1114685" y="117204"/>
                  <a:pt x="1115932" y="119698"/>
                </a:cubicBezTo>
                <a:cubicBezTo>
                  <a:pt x="1117802" y="120945"/>
                  <a:pt x="1118426" y="115957"/>
                  <a:pt x="1119673" y="115957"/>
                </a:cubicBezTo>
                <a:cubicBezTo>
                  <a:pt x="1120920" y="115957"/>
                  <a:pt x="1122166" y="117827"/>
                  <a:pt x="1123413" y="118451"/>
                </a:cubicBezTo>
                <a:cubicBezTo>
                  <a:pt x="1129024" y="120321"/>
                  <a:pt x="1135258" y="117827"/>
                  <a:pt x="1138999" y="115957"/>
                </a:cubicBezTo>
                <a:cubicBezTo>
                  <a:pt x="1141493" y="115957"/>
                  <a:pt x="1143363" y="117204"/>
                  <a:pt x="1142739" y="119698"/>
                </a:cubicBezTo>
                <a:cubicBezTo>
                  <a:pt x="1145857" y="119074"/>
                  <a:pt x="1147727" y="119698"/>
                  <a:pt x="1148974" y="120945"/>
                </a:cubicBezTo>
                <a:cubicBezTo>
                  <a:pt x="1150844" y="120321"/>
                  <a:pt x="1151467" y="119074"/>
                  <a:pt x="1151467" y="117204"/>
                </a:cubicBezTo>
                <a:cubicBezTo>
                  <a:pt x="1153961" y="117204"/>
                  <a:pt x="1153338" y="120945"/>
                  <a:pt x="1156455" y="119698"/>
                </a:cubicBezTo>
                <a:cubicBezTo>
                  <a:pt x="1156455" y="119698"/>
                  <a:pt x="1156455" y="119698"/>
                  <a:pt x="1156455" y="119698"/>
                </a:cubicBezTo>
                <a:cubicBezTo>
                  <a:pt x="1157078" y="119698"/>
                  <a:pt x="1157702" y="119698"/>
                  <a:pt x="1158325" y="119698"/>
                </a:cubicBezTo>
                <a:cubicBezTo>
                  <a:pt x="1162066" y="119698"/>
                  <a:pt x="1165183" y="120945"/>
                  <a:pt x="1167053" y="122191"/>
                </a:cubicBezTo>
                <a:cubicBezTo>
                  <a:pt x="1168923" y="121568"/>
                  <a:pt x="1170170" y="120945"/>
                  <a:pt x="1172664" y="120945"/>
                </a:cubicBezTo>
                <a:cubicBezTo>
                  <a:pt x="1177028" y="120945"/>
                  <a:pt x="1180145" y="122191"/>
                  <a:pt x="1182639" y="124062"/>
                </a:cubicBezTo>
                <a:cubicBezTo>
                  <a:pt x="1184509" y="122815"/>
                  <a:pt x="1187003" y="122191"/>
                  <a:pt x="1189496" y="122191"/>
                </a:cubicBezTo>
                <a:cubicBezTo>
                  <a:pt x="1193237" y="122191"/>
                  <a:pt x="1195731" y="123438"/>
                  <a:pt x="1198224" y="124685"/>
                </a:cubicBezTo>
                <a:cubicBezTo>
                  <a:pt x="1198848" y="124685"/>
                  <a:pt x="1200095" y="124685"/>
                  <a:pt x="1200718" y="124685"/>
                </a:cubicBezTo>
                <a:cubicBezTo>
                  <a:pt x="1203835" y="124685"/>
                  <a:pt x="1206329" y="125309"/>
                  <a:pt x="1208823" y="126555"/>
                </a:cubicBezTo>
                <a:cubicBezTo>
                  <a:pt x="1209446" y="125309"/>
                  <a:pt x="1209446" y="124062"/>
                  <a:pt x="1211940" y="124685"/>
                </a:cubicBezTo>
                <a:cubicBezTo>
                  <a:pt x="1210693" y="127802"/>
                  <a:pt x="1213810" y="130296"/>
                  <a:pt x="1213187" y="125932"/>
                </a:cubicBezTo>
                <a:cubicBezTo>
                  <a:pt x="1214433" y="125932"/>
                  <a:pt x="1214433" y="127802"/>
                  <a:pt x="1214433" y="128426"/>
                </a:cubicBezTo>
                <a:cubicBezTo>
                  <a:pt x="1218797" y="129673"/>
                  <a:pt x="1219421" y="126555"/>
                  <a:pt x="1223161" y="127179"/>
                </a:cubicBezTo>
                <a:lnTo>
                  <a:pt x="1223161" y="130919"/>
                </a:lnTo>
                <a:cubicBezTo>
                  <a:pt x="1225032" y="130296"/>
                  <a:pt x="1225655" y="129049"/>
                  <a:pt x="1225655" y="127179"/>
                </a:cubicBezTo>
                <a:cubicBezTo>
                  <a:pt x="1226902" y="125932"/>
                  <a:pt x="1228772" y="129049"/>
                  <a:pt x="1229396" y="128426"/>
                </a:cubicBezTo>
                <a:cubicBezTo>
                  <a:pt x="1229396" y="128426"/>
                  <a:pt x="1229396" y="127179"/>
                  <a:pt x="1229396" y="127179"/>
                </a:cubicBezTo>
                <a:cubicBezTo>
                  <a:pt x="1233760" y="127802"/>
                  <a:pt x="1236253" y="129673"/>
                  <a:pt x="1241241" y="130919"/>
                </a:cubicBezTo>
                <a:cubicBezTo>
                  <a:pt x="1241241" y="130919"/>
                  <a:pt x="1241241" y="130919"/>
                  <a:pt x="1241241" y="131543"/>
                </a:cubicBezTo>
                <a:cubicBezTo>
                  <a:pt x="1241864" y="131543"/>
                  <a:pt x="1241864" y="131543"/>
                  <a:pt x="1242488" y="131543"/>
                </a:cubicBezTo>
                <a:cubicBezTo>
                  <a:pt x="1245605" y="131543"/>
                  <a:pt x="1248722" y="132166"/>
                  <a:pt x="1250592" y="134037"/>
                </a:cubicBezTo>
                <a:cubicBezTo>
                  <a:pt x="1253086" y="132790"/>
                  <a:pt x="1255579" y="131543"/>
                  <a:pt x="1258697" y="131543"/>
                </a:cubicBezTo>
                <a:cubicBezTo>
                  <a:pt x="1259943" y="131543"/>
                  <a:pt x="1261190" y="131543"/>
                  <a:pt x="1262437" y="132166"/>
                </a:cubicBezTo>
                <a:cubicBezTo>
                  <a:pt x="1264307" y="130919"/>
                  <a:pt x="1266801" y="130296"/>
                  <a:pt x="1269295" y="130296"/>
                </a:cubicBezTo>
                <a:cubicBezTo>
                  <a:pt x="1272412" y="130296"/>
                  <a:pt x="1274906" y="130919"/>
                  <a:pt x="1276776" y="132166"/>
                </a:cubicBezTo>
                <a:cubicBezTo>
                  <a:pt x="1277399" y="132166"/>
                  <a:pt x="1277399" y="132166"/>
                  <a:pt x="1278023" y="132166"/>
                </a:cubicBezTo>
                <a:cubicBezTo>
                  <a:pt x="1285504" y="132166"/>
                  <a:pt x="1290491" y="136530"/>
                  <a:pt x="1292362" y="142141"/>
                </a:cubicBezTo>
                <a:cubicBezTo>
                  <a:pt x="1298596" y="144011"/>
                  <a:pt x="1301713" y="150246"/>
                  <a:pt x="1302336" y="156480"/>
                </a:cubicBezTo>
                <a:cubicBezTo>
                  <a:pt x="1305453" y="157727"/>
                  <a:pt x="1307324" y="160220"/>
                  <a:pt x="1309194" y="162714"/>
                </a:cubicBezTo>
                <a:cubicBezTo>
                  <a:pt x="1314805" y="162714"/>
                  <a:pt x="1319169" y="165831"/>
                  <a:pt x="1321039" y="170195"/>
                </a:cubicBezTo>
                <a:cubicBezTo>
                  <a:pt x="1321039" y="169572"/>
                  <a:pt x="1321039" y="169572"/>
                  <a:pt x="1321663" y="168948"/>
                </a:cubicBezTo>
                <a:cubicBezTo>
                  <a:pt x="1325403" y="171442"/>
                  <a:pt x="1327273" y="175183"/>
                  <a:pt x="1333508" y="175183"/>
                </a:cubicBezTo>
                <a:cubicBezTo>
                  <a:pt x="1334131" y="178923"/>
                  <a:pt x="1336625" y="180793"/>
                  <a:pt x="1337248" y="183911"/>
                </a:cubicBezTo>
                <a:cubicBezTo>
                  <a:pt x="1336625" y="184534"/>
                  <a:pt x="1336001" y="185157"/>
                  <a:pt x="1335378" y="185157"/>
                </a:cubicBezTo>
                <a:cubicBezTo>
                  <a:pt x="1336001" y="185157"/>
                  <a:pt x="1336001" y="185157"/>
                  <a:pt x="1336625" y="185781"/>
                </a:cubicBezTo>
                <a:cubicBezTo>
                  <a:pt x="1339119" y="187028"/>
                  <a:pt x="1340989" y="188275"/>
                  <a:pt x="1342236" y="190145"/>
                </a:cubicBezTo>
                <a:cubicBezTo>
                  <a:pt x="1342236" y="190145"/>
                  <a:pt x="1342859" y="190145"/>
                  <a:pt x="1342859" y="190145"/>
                </a:cubicBezTo>
                <a:cubicBezTo>
                  <a:pt x="1353457" y="190145"/>
                  <a:pt x="1358445" y="198249"/>
                  <a:pt x="1357821" y="206354"/>
                </a:cubicBezTo>
                <a:cubicBezTo>
                  <a:pt x="1361562" y="209471"/>
                  <a:pt x="1362809" y="214458"/>
                  <a:pt x="1362809" y="219446"/>
                </a:cubicBezTo>
                <a:cubicBezTo>
                  <a:pt x="1362809" y="219446"/>
                  <a:pt x="1362809" y="220069"/>
                  <a:pt x="1362809" y="220069"/>
                </a:cubicBezTo>
                <a:cubicBezTo>
                  <a:pt x="1369043" y="221316"/>
                  <a:pt x="1372783" y="226303"/>
                  <a:pt x="1374030" y="231914"/>
                </a:cubicBezTo>
                <a:cubicBezTo>
                  <a:pt x="1379641" y="233785"/>
                  <a:pt x="1383382" y="238772"/>
                  <a:pt x="1384005" y="243759"/>
                </a:cubicBezTo>
                <a:cubicBezTo>
                  <a:pt x="1385252" y="244383"/>
                  <a:pt x="1385875" y="245006"/>
                  <a:pt x="1387122" y="245630"/>
                </a:cubicBezTo>
                <a:cubicBezTo>
                  <a:pt x="1388993" y="246253"/>
                  <a:pt x="1390239" y="247500"/>
                  <a:pt x="1391486" y="249370"/>
                </a:cubicBezTo>
                <a:cubicBezTo>
                  <a:pt x="1391486" y="249370"/>
                  <a:pt x="1391486" y="249370"/>
                  <a:pt x="1391486" y="249370"/>
                </a:cubicBezTo>
                <a:cubicBezTo>
                  <a:pt x="1397097" y="249994"/>
                  <a:pt x="1398967" y="254358"/>
                  <a:pt x="1400214" y="259345"/>
                </a:cubicBezTo>
                <a:cubicBezTo>
                  <a:pt x="1400838" y="261215"/>
                  <a:pt x="1402084" y="258722"/>
                  <a:pt x="1403955" y="259345"/>
                </a:cubicBezTo>
                <a:cubicBezTo>
                  <a:pt x="1405202" y="264332"/>
                  <a:pt x="1407072" y="268073"/>
                  <a:pt x="1413930" y="266826"/>
                </a:cubicBezTo>
                <a:cubicBezTo>
                  <a:pt x="1413306" y="270567"/>
                  <a:pt x="1414553" y="272437"/>
                  <a:pt x="1415176" y="275554"/>
                </a:cubicBezTo>
                <a:cubicBezTo>
                  <a:pt x="1415176" y="276178"/>
                  <a:pt x="1415176" y="278048"/>
                  <a:pt x="1415176" y="278048"/>
                </a:cubicBezTo>
                <a:cubicBezTo>
                  <a:pt x="1417047" y="279918"/>
                  <a:pt x="1413930" y="279918"/>
                  <a:pt x="1417670" y="281788"/>
                </a:cubicBezTo>
                <a:cubicBezTo>
                  <a:pt x="1417670" y="282412"/>
                  <a:pt x="1417047" y="282412"/>
                  <a:pt x="1417047" y="283035"/>
                </a:cubicBezTo>
                <a:cubicBezTo>
                  <a:pt x="1419540" y="284905"/>
                  <a:pt x="1420787" y="287399"/>
                  <a:pt x="1422034" y="289893"/>
                </a:cubicBezTo>
                <a:cubicBezTo>
                  <a:pt x="1429515" y="292387"/>
                  <a:pt x="1432632" y="299868"/>
                  <a:pt x="1431386" y="306725"/>
                </a:cubicBezTo>
                <a:cubicBezTo>
                  <a:pt x="1433879" y="309219"/>
                  <a:pt x="1435750" y="312336"/>
                  <a:pt x="1436373" y="315453"/>
                </a:cubicBezTo>
                <a:cubicBezTo>
                  <a:pt x="1446348" y="318570"/>
                  <a:pt x="1449465" y="330416"/>
                  <a:pt x="1444477" y="338520"/>
                </a:cubicBezTo>
                <a:cubicBezTo>
                  <a:pt x="1450088" y="342884"/>
                  <a:pt x="1451335" y="350989"/>
                  <a:pt x="1448841" y="357846"/>
                </a:cubicBezTo>
                <a:cubicBezTo>
                  <a:pt x="1452582" y="362834"/>
                  <a:pt x="1452582" y="370315"/>
                  <a:pt x="1449465" y="375926"/>
                </a:cubicBezTo>
                <a:cubicBezTo>
                  <a:pt x="1451959" y="378419"/>
                  <a:pt x="1453205" y="381536"/>
                  <a:pt x="1453829" y="384654"/>
                </a:cubicBezTo>
                <a:cubicBezTo>
                  <a:pt x="1457569" y="388394"/>
                  <a:pt x="1458816" y="394005"/>
                  <a:pt x="1458193" y="398992"/>
                </a:cubicBezTo>
                <a:cubicBezTo>
                  <a:pt x="1459440" y="399616"/>
                  <a:pt x="1460063" y="400863"/>
                  <a:pt x="1461310" y="402109"/>
                </a:cubicBezTo>
                <a:cubicBezTo>
                  <a:pt x="1467544" y="405227"/>
                  <a:pt x="1469414" y="412708"/>
                  <a:pt x="1468791" y="418942"/>
                </a:cubicBezTo>
                <a:cubicBezTo>
                  <a:pt x="1472532" y="423929"/>
                  <a:pt x="1473155" y="431411"/>
                  <a:pt x="1470038" y="437021"/>
                </a:cubicBezTo>
                <a:cubicBezTo>
                  <a:pt x="1470661" y="438892"/>
                  <a:pt x="1470661" y="440762"/>
                  <a:pt x="1470038" y="443256"/>
                </a:cubicBezTo>
                <a:cubicBezTo>
                  <a:pt x="1471285" y="445126"/>
                  <a:pt x="1469414" y="450113"/>
                  <a:pt x="1470661" y="452607"/>
                </a:cubicBezTo>
                <a:cubicBezTo>
                  <a:pt x="1470661" y="452607"/>
                  <a:pt x="1470661" y="452607"/>
                  <a:pt x="1470661" y="452607"/>
                </a:cubicBezTo>
                <a:cubicBezTo>
                  <a:pt x="1471285" y="454477"/>
                  <a:pt x="1471285" y="456348"/>
                  <a:pt x="1471285" y="458218"/>
                </a:cubicBezTo>
                <a:cubicBezTo>
                  <a:pt x="1472532" y="460088"/>
                  <a:pt x="1474402" y="460712"/>
                  <a:pt x="1473778" y="465075"/>
                </a:cubicBezTo>
                <a:cubicBezTo>
                  <a:pt x="1473778" y="467569"/>
                  <a:pt x="1477519" y="466946"/>
                  <a:pt x="1476272" y="470063"/>
                </a:cubicBezTo>
                <a:cubicBezTo>
                  <a:pt x="1476272" y="473180"/>
                  <a:pt x="1474402" y="473803"/>
                  <a:pt x="1472532" y="475050"/>
                </a:cubicBezTo>
                <a:cubicBezTo>
                  <a:pt x="1473778" y="476297"/>
                  <a:pt x="1473155" y="480038"/>
                  <a:pt x="1476272" y="478791"/>
                </a:cubicBezTo>
                <a:cubicBezTo>
                  <a:pt x="1476896" y="482531"/>
                  <a:pt x="1473778" y="481285"/>
                  <a:pt x="1472532" y="482531"/>
                </a:cubicBezTo>
                <a:cubicBezTo>
                  <a:pt x="1471908" y="486272"/>
                  <a:pt x="1476272" y="485649"/>
                  <a:pt x="1476272" y="488766"/>
                </a:cubicBezTo>
                <a:cubicBezTo>
                  <a:pt x="1483130" y="495623"/>
                  <a:pt x="1485000" y="499987"/>
                  <a:pt x="1483753" y="500611"/>
                </a:cubicBezTo>
                <a:close/>
              </a:path>
            </a:pathLst>
          </a:custGeom>
          <a:solidFill>
            <a:srgbClr val="424141"/>
          </a:solidFill>
          <a:ln w="620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57" name="Полилиния: фигура 1056">
            <a:extLst>
              <a:ext uri="{FF2B5EF4-FFF2-40B4-BE49-F238E27FC236}">
                <a16:creationId xmlns:a16="http://schemas.microsoft.com/office/drawing/2014/main" id="{1A1DF776-EDBE-7B75-852F-FE50F94962FB}"/>
              </a:ext>
            </a:extLst>
          </p:cNvPr>
          <p:cNvSpPr/>
          <p:nvPr/>
        </p:nvSpPr>
        <p:spPr>
          <a:xfrm>
            <a:off x="2959289" y="7664385"/>
            <a:ext cx="1447248" cy="227853"/>
          </a:xfrm>
          <a:custGeom>
            <a:avLst/>
            <a:gdLst>
              <a:gd name="connsiteX0" fmla="*/ 1446625 w 1447248"/>
              <a:gd name="connsiteY0" fmla="*/ 27685 h 227853"/>
              <a:gd name="connsiteX1" fmla="*/ 1447248 w 1447248"/>
              <a:gd name="connsiteY1" fmla="*/ 26438 h 227853"/>
              <a:gd name="connsiteX2" fmla="*/ 1447248 w 1447248"/>
              <a:gd name="connsiteY2" fmla="*/ 25815 h 227853"/>
              <a:gd name="connsiteX3" fmla="*/ 1444131 w 1447248"/>
              <a:gd name="connsiteY3" fmla="*/ 20827 h 227853"/>
              <a:gd name="connsiteX4" fmla="*/ 1446625 w 1447248"/>
              <a:gd name="connsiteY4" fmla="*/ 15840 h 227853"/>
              <a:gd name="connsiteX5" fmla="*/ 1446625 w 1447248"/>
              <a:gd name="connsiteY5" fmla="*/ 15840 h 227853"/>
              <a:gd name="connsiteX6" fmla="*/ 1446625 w 1447248"/>
              <a:gd name="connsiteY6" fmla="*/ 15217 h 227853"/>
              <a:gd name="connsiteX7" fmla="*/ 1442261 w 1447248"/>
              <a:gd name="connsiteY7" fmla="*/ 8982 h 227853"/>
              <a:gd name="connsiteX8" fmla="*/ 1436027 w 1447248"/>
              <a:gd name="connsiteY8" fmla="*/ 10853 h 227853"/>
              <a:gd name="connsiteX9" fmla="*/ 1428546 w 1447248"/>
              <a:gd name="connsiteY9" fmla="*/ 28309 h 227853"/>
              <a:gd name="connsiteX10" fmla="*/ 1423558 w 1447248"/>
              <a:gd name="connsiteY10" fmla="*/ 39530 h 227853"/>
              <a:gd name="connsiteX11" fmla="*/ 1419194 w 1447248"/>
              <a:gd name="connsiteY11" fmla="*/ 48882 h 227853"/>
              <a:gd name="connsiteX12" fmla="*/ 1409843 w 1447248"/>
              <a:gd name="connsiteY12" fmla="*/ 61974 h 227853"/>
              <a:gd name="connsiteX13" fmla="*/ 1408596 w 1447248"/>
              <a:gd name="connsiteY13" fmla="*/ 66338 h 227853"/>
              <a:gd name="connsiteX14" fmla="*/ 1408596 w 1447248"/>
              <a:gd name="connsiteY14" fmla="*/ 68831 h 227853"/>
              <a:gd name="connsiteX15" fmla="*/ 1406102 w 1447248"/>
              <a:gd name="connsiteY15" fmla="*/ 68831 h 227853"/>
              <a:gd name="connsiteX16" fmla="*/ 1398621 w 1447248"/>
              <a:gd name="connsiteY16" fmla="*/ 73819 h 227853"/>
              <a:gd name="connsiteX17" fmla="*/ 1386776 w 1447248"/>
              <a:gd name="connsiteY17" fmla="*/ 80053 h 227853"/>
              <a:gd name="connsiteX18" fmla="*/ 1372437 w 1447248"/>
              <a:gd name="connsiteY18" fmla="*/ 90028 h 227853"/>
              <a:gd name="connsiteX19" fmla="*/ 1371814 w 1447248"/>
              <a:gd name="connsiteY19" fmla="*/ 90028 h 227853"/>
              <a:gd name="connsiteX20" fmla="*/ 1361216 w 1447248"/>
              <a:gd name="connsiteY20" fmla="*/ 94392 h 227853"/>
              <a:gd name="connsiteX21" fmla="*/ 1360592 w 1447248"/>
              <a:gd name="connsiteY21" fmla="*/ 94392 h 227853"/>
              <a:gd name="connsiteX22" fmla="*/ 1346877 w 1447248"/>
              <a:gd name="connsiteY22" fmla="*/ 103743 h 227853"/>
              <a:gd name="connsiteX23" fmla="*/ 1340642 w 1447248"/>
              <a:gd name="connsiteY23" fmla="*/ 102496 h 227853"/>
              <a:gd name="connsiteX24" fmla="*/ 1341266 w 1447248"/>
              <a:gd name="connsiteY24" fmla="*/ 103120 h 227853"/>
              <a:gd name="connsiteX25" fmla="*/ 1336278 w 1447248"/>
              <a:gd name="connsiteY25" fmla="*/ 103120 h 227853"/>
              <a:gd name="connsiteX26" fmla="*/ 1332538 w 1447248"/>
              <a:gd name="connsiteY26" fmla="*/ 108107 h 227853"/>
              <a:gd name="connsiteX27" fmla="*/ 1330044 w 1447248"/>
              <a:gd name="connsiteY27" fmla="*/ 108107 h 227853"/>
              <a:gd name="connsiteX28" fmla="*/ 1316952 w 1447248"/>
              <a:gd name="connsiteY28" fmla="*/ 115588 h 227853"/>
              <a:gd name="connsiteX29" fmla="*/ 1315705 w 1447248"/>
              <a:gd name="connsiteY29" fmla="*/ 115588 h 227853"/>
              <a:gd name="connsiteX30" fmla="*/ 1309471 w 1447248"/>
              <a:gd name="connsiteY30" fmla="*/ 119952 h 227853"/>
              <a:gd name="connsiteX31" fmla="*/ 1310718 w 1447248"/>
              <a:gd name="connsiteY31" fmla="*/ 120576 h 227853"/>
              <a:gd name="connsiteX32" fmla="*/ 1305731 w 1447248"/>
              <a:gd name="connsiteY32" fmla="*/ 123069 h 227853"/>
              <a:gd name="connsiteX33" fmla="*/ 1303237 w 1447248"/>
              <a:gd name="connsiteY33" fmla="*/ 125563 h 227853"/>
              <a:gd name="connsiteX34" fmla="*/ 1299496 w 1447248"/>
              <a:gd name="connsiteY34" fmla="*/ 126810 h 227853"/>
              <a:gd name="connsiteX35" fmla="*/ 1295756 w 1447248"/>
              <a:gd name="connsiteY35" fmla="*/ 126186 h 227853"/>
              <a:gd name="connsiteX36" fmla="*/ 1286404 w 1447248"/>
              <a:gd name="connsiteY36" fmla="*/ 133668 h 227853"/>
              <a:gd name="connsiteX37" fmla="*/ 1280794 w 1447248"/>
              <a:gd name="connsiteY37" fmla="*/ 135538 h 227853"/>
              <a:gd name="connsiteX38" fmla="*/ 1270195 w 1447248"/>
              <a:gd name="connsiteY38" fmla="*/ 139902 h 227853"/>
              <a:gd name="connsiteX39" fmla="*/ 1264585 w 1447248"/>
              <a:gd name="connsiteY39" fmla="*/ 139278 h 227853"/>
              <a:gd name="connsiteX40" fmla="*/ 1265208 w 1447248"/>
              <a:gd name="connsiteY40" fmla="*/ 140525 h 227853"/>
              <a:gd name="connsiteX41" fmla="*/ 1252739 w 1447248"/>
              <a:gd name="connsiteY41" fmla="*/ 146136 h 227853"/>
              <a:gd name="connsiteX42" fmla="*/ 1239024 w 1447248"/>
              <a:gd name="connsiteY42" fmla="*/ 155487 h 227853"/>
              <a:gd name="connsiteX43" fmla="*/ 1238401 w 1447248"/>
              <a:gd name="connsiteY43" fmla="*/ 155487 h 227853"/>
              <a:gd name="connsiteX44" fmla="*/ 1225309 w 1447248"/>
              <a:gd name="connsiteY44" fmla="*/ 163592 h 227853"/>
              <a:gd name="connsiteX45" fmla="*/ 1224062 w 1447248"/>
              <a:gd name="connsiteY45" fmla="*/ 163592 h 227853"/>
              <a:gd name="connsiteX46" fmla="*/ 1210970 w 1447248"/>
              <a:gd name="connsiteY46" fmla="*/ 171697 h 227853"/>
              <a:gd name="connsiteX47" fmla="*/ 1205359 w 1447248"/>
              <a:gd name="connsiteY47" fmla="*/ 170450 h 227853"/>
              <a:gd name="connsiteX48" fmla="*/ 1204736 w 1447248"/>
              <a:gd name="connsiteY48" fmla="*/ 176684 h 227853"/>
              <a:gd name="connsiteX49" fmla="*/ 1200995 w 1447248"/>
              <a:gd name="connsiteY49" fmla="*/ 174814 h 227853"/>
              <a:gd name="connsiteX50" fmla="*/ 1195384 w 1447248"/>
              <a:gd name="connsiteY50" fmla="*/ 178554 h 227853"/>
              <a:gd name="connsiteX51" fmla="*/ 1186033 w 1447248"/>
              <a:gd name="connsiteY51" fmla="*/ 181671 h 227853"/>
              <a:gd name="connsiteX52" fmla="*/ 1174811 w 1447248"/>
              <a:gd name="connsiteY52" fmla="*/ 177307 h 227853"/>
              <a:gd name="connsiteX53" fmla="*/ 1173564 w 1447248"/>
              <a:gd name="connsiteY53" fmla="*/ 180424 h 227853"/>
              <a:gd name="connsiteX54" fmla="*/ 1172318 w 1447248"/>
              <a:gd name="connsiteY54" fmla="*/ 177931 h 227853"/>
              <a:gd name="connsiteX55" fmla="*/ 1168577 w 1447248"/>
              <a:gd name="connsiteY55" fmla="*/ 185412 h 227853"/>
              <a:gd name="connsiteX56" fmla="*/ 1167330 w 1447248"/>
              <a:gd name="connsiteY56" fmla="*/ 181671 h 227853"/>
              <a:gd name="connsiteX57" fmla="*/ 1159849 w 1447248"/>
              <a:gd name="connsiteY57" fmla="*/ 189776 h 227853"/>
              <a:gd name="connsiteX58" fmla="*/ 1149874 w 1447248"/>
              <a:gd name="connsiteY58" fmla="*/ 193516 h 227853"/>
              <a:gd name="connsiteX59" fmla="*/ 1148627 w 1447248"/>
              <a:gd name="connsiteY59" fmla="*/ 193516 h 227853"/>
              <a:gd name="connsiteX60" fmla="*/ 1142393 w 1447248"/>
              <a:gd name="connsiteY60" fmla="*/ 196010 h 227853"/>
              <a:gd name="connsiteX61" fmla="*/ 1134288 w 1447248"/>
              <a:gd name="connsiteY61" fmla="*/ 197880 h 227853"/>
              <a:gd name="connsiteX62" fmla="*/ 1127431 w 1447248"/>
              <a:gd name="connsiteY62" fmla="*/ 196634 h 227853"/>
              <a:gd name="connsiteX63" fmla="*/ 1120573 w 1447248"/>
              <a:gd name="connsiteY63" fmla="*/ 197880 h 227853"/>
              <a:gd name="connsiteX64" fmla="*/ 1114962 w 1447248"/>
              <a:gd name="connsiteY64" fmla="*/ 196634 h 227853"/>
              <a:gd name="connsiteX65" fmla="*/ 1104988 w 1447248"/>
              <a:gd name="connsiteY65" fmla="*/ 200374 h 227853"/>
              <a:gd name="connsiteX66" fmla="*/ 1100000 w 1447248"/>
              <a:gd name="connsiteY66" fmla="*/ 199751 h 227853"/>
              <a:gd name="connsiteX67" fmla="*/ 1088778 w 1447248"/>
              <a:gd name="connsiteY67" fmla="*/ 204115 h 227853"/>
              <a:gd name="connsiteX68" fmla="*/ 1084414 w 1447248"/>
              <a:gd name="connsiteY68" fmla="*/ 203491 h 227853"/>
              <a:gd name="connsiteX69" fmla="*/ 1075063 w 1447248"/>
              <a:gd name="connsiteY69" fmla="*/ 206608 h 227853"/>
              <a:gd name="connsiteX70" fmla="*/ 1070076 w 1447248"/>
              <a:gd name="connsiteY70" fmla="*/ 205985 h 227853"/>
              <a:gd name="connsiteX71" fmla="*/ 1061348 w 1447248"/>
              <a:gd name="connsiteY71" fmla="*/ 208479 h 227853"/>
              <a:gd name="connsiteX72" fmla="*/ 1058854 w 1447248"/>
              <a:gd name="connsiteY72" fmla="*/ 208479 h 227853"/>
              <a:gd name="connsiteX73" fmla="*/ 1052620 w 1447248"/>
              <a:gd name="connsiteY73" fmla="*/ 209725 h 227853"/>
              <a:gd name="connsiteX74" fmla="*/ 1041398 w 1447248"/>
              <a:gd name="connsiteY74" fmla="*/ 204738 h 227853"/>
              <a:gd name="connsiteX75" fmla="*/ 1040775 w 1447248"/>
              <a:gd name="connsiteY75" fmla="*/ 209102 h 227853"/>
              <a:gd name="connsiteX76" fmla="*/ 1037034 w 1447248"/>
              <a:gd name="connsiteY76" fmla="*/ 210349 h 227853"/>
              <a:gd name="connsiteX77" fmla="*/ 1034540 w 1447248"/>
              <a:gd name="connsiteY77" fmla="*/ 207855 h 227853"/>
              <a:gd name="connsiteX78" fmla="*/ 1028306 w 1447248"/>
              <a:gd name="connsiteY78" fmla="*/ 209102 h 227853"/>
              <a:gd name="connsiteX79" fmla="*/ 1023319 w 1447248"/>
              <a:gd name="connsiteY79" fmla="*/ 206608 h 227853"/>
              <a:gd name="connsiteX80" fmla="*/ 1014591 w 1447248"/>
              <a:gd name="connsiteY80" fmla="*/ 209102 h 227853"/>
              <a:gd name="connsiteX81" fmla="*/ 1004616 w 1447248"/>
              <a:gd name="connsiteY81" fmla="*/ 205361 h 227853"/>
              <a:gd name="connsiteX82" fmla="*/ 987783 w 1447248"/>
              <a:gd name="connsiteY82" fmla="*/ 206608 h 227853"/>
              <a:gd name="connsiteX83" fmla="*/ 986537 w 1447248"/>
              <a:gd name="connsiteY83" fmla="*/ 209102 h 227853"/>
              <a:gd name="connsiteX84" fmla="*/ 977809 w 1447248"/>
              <a:gd name="connsiteY84" fmla="*/ 204115 h 227853"/>
              <a:gd name="connsiteX85" fmla="*/ 958482 w 1447248"/>
              <a:gd name="connsiteY85" fmla="*/ 202868 h 227853"/>
              <a:gd name="connsiteX86" fmla="*/ 957236 w 1447248"/>
              <a:gd name="connsiteY86" fmla="*/ 199127 h 227853"/>
              <a:gd name="connsiteX87" fmla="*/ 953495 w 1447248"/>
              <a:gd name="connsiteY87" fmla="*/ 197880 h 227853"/>
              <a:gd name="connsiteX88" fmla="*/ 949755 w 1447248"/>
              <a:gd name="connsiteY88" fmla="*/ 196634 h 227853"/>
              <a:gd name="connsiteX89" fmla="*/ 947261 w 1447248"/>
              <a:gd name="connsiteY89" fmla="*/ 192893 h 227853"/>
              <a:gd name="connsiteX90" fmla="*/ 942273 w 1447248"/>
              <a:gd name="connsiteY90" fmla="*/ 195387 h 227853"/>
              <a:gd name="connsiteX91" fmla="*/ 937286 w 1447248"/>
              <a:gd name="connsiteY91" fmla="*/ 194140 h 227853"/>
              <a:gd name="connsiteX92" fmla="*/ 928558 w 1447248"/>
              <a:gd name="connsiteY92" fmla="*/ 187906 h 227853"/>
              <a:gd name="connsiteX93" fmla="*/ 926064 w 1447248"/>
              <a:gd name="connsiteY93" fmla="*/ 190399 h 227853"/>
              <a:gd name="connsiteX94" fmla="*/ 923571 w 1447248"/>
              <a:gd name="connsiteY94" fmla="*/ 186659 h 227853"/>
              <a:gd name="connsiteX95" fmla="*/ 916089 w 1447248"/>
              <a:gd name="connsiteY95" fmla="*/ 184165 h 227853"/>
              <a:gd name="connsiteX96" fmla="*/ 912349 w 1447248"/>
              <a:gd name="connsiteY96" fmla="*/ 180424 h 227853"/>
              <a:gd name="connsiteX97" fmla="*/ 908608 w 1447248"/>
              <a:gd name="connsiteY97" fmla="*/ 180424 h 227853"/>
              <a:gd name="connsiteX98" fmla="*/ 902374 w 1447248"/>
              <a:gd name="connsiteY98" fmla="*/ 181671 h 227853"/>
              <a:gd name="connsiteX99" fmla="*/ 893023 w 1447248"/>
              <a:gd name="connsiteY99" fmla="*/ 178554 h 227853"/>
              <a:gd name="connsiteX100" fmla="*/ 889282 w 1447248"/>
              <a:gd name="connsiteY100" fmla="*/ 179178 h 227853"/>
              <a:gd name="connsiteX101" fmla="*/ 877437 w 1447248"/>
              <a:gd name="connsiteY101" fmla="*/ 173567 h 227853"/>
              <a:gd name="connsiteX102" fmla="*/ 876190 w 1447248"/>
              <a:gd name="connsiteY102" fmla="*/ 173567 h 227853"/>
              <a:gd name="connsiteX103" fmla="*/ 866839 w 1447248"/>
              <a:gd name="connsiteY103" fmla="*/ 170450 h 227853"/>
              <a:gd name="connsiteX104" fmla="*/ 863098 w 1447248"/>
              <a:gd name="connsiteY104" fmla="*/ 171073 h 227853"/>
              <a:gd name="connsiteX105" fmla="*/ 851877 w 1447248"/>
              <a:gd name="connsiteY105" fmla="*/ 166086 h 227853"/>
              <a:gd name="connsiteX106" fmla="*/ 846889 w 1447248"/>
              <a:gd name="connsiteY106" fmla="*/ 166709 h 227853"/>
              <a:gd name="connsiteX107" fmla="*/ 836914 w 1447248"/>
              <a:gd name="connsiteY107" fmla="*/ 162969 h 227853"/>
              <a:gd name="connsiteX108" fmla="*/ 833797 w 1447248"/>
              <a:gd name="connsiteY108" fmla="*/ 163592 h 227853"/>
              <a:gd name="connsiteX109" fmla="*/ 823199 w 1447248"/>
              <a:gd name="connsiteY109" fmla="*/ 159228 h 227853"/>
              <a:gd name="connsiteX110" fmla="*/ 820082 w 1447248"/>
              <a:gd name="connsiteY110" fmla="*/ 159228 h 227853"/>
              <a:gd name="connsiteX111" fmla="*/ 813848 w 1447248"/>
              <a:gd name="connsiteY111" fmla="*/ 157981 h 227853"/>
              <a:gd name="connsiteX112" fmla="*/ 810731 w 1447248"/>
              <a:gd name="connsiteY112" fmla="*/ 157981 h 227853"/>
              <a:gd name="connsiteX113" fmla="*/ 798886 w 1447248"/>
              <a:gd name="connsiteY113" fmla="*/ 152370 h 227853"/>
              <a:gd name="connsiteX114" fmla="*/ 796392 w 1447248"/>
              <a:gd name="connsiteY114" fmla="*/ 156111 h 227853"/>
              <a:gd name="connsiteX115" fmla="*/ 792651 w 1447248"/>
              <a:gd name="connsiteY115" fmla="*/ 152370 h 227853"/>
              <a:gd name="connsiteX116" fmla="*/ 790157 w 1447248"/>
              <a:gd name="connsiteY116" fmla="*/ 148630 h 227853"/>
              <a:gd name="connsiteX117" fmla="*/ 783923 w 1447248"/>
              <a:gd name="connsiteY117" fmla="*/ 147383 h 227853"/>
              <a:gd name="connsiteX118" fmla="*/ 780183 w 1447248"/>
              <a:gd name="connsiteY118" fmla="*/ 148630 h 227853"/>
              <a:gd name="connsiteX119" fmla="*/ 775195 w 1447248"/>
              <a:gd name="connsiteY119" fmla="*/ 149877 h 227853"/>
              <a:gd name="connsiteX120" fmla="*/ 773948 w 1447248"/>
              <a:gd name="connsiteY120" fmla="*/ 146136 h 227853"/>
              <a:gd name="connsiteX121" fmla="*/ 768961 w 1447248"/>
              <a:gd name="connsiteY121" fmla="*/ 142395 h 227853"/>
              <a:gd name="connsiteX122" fmla="*/ 766467 w 1447248"/>
              <a:gd name="connsiteY122" fmla="*/ 146136 h 227853"/>
              <a:gd name="connsiteX123" fmla="*/ 762727 w 1447248"/>
              <a:gd name="connsiteY123" fmla="*/ 147383 h 227853"/>
              <a:gd name="connsiteX124" fmla="*/ 758986 w 1447248"/>
              <a:gd name="connsiteY124" fmla="*/ 142395 h 227853"/>
              <a:gd name="connsiteX125" fmla="*/ 752752 w 1447248"/>
              <a:gd name="connsiteY125" fmla="*/ 141149 h 227853"/>
              <a:gd name="connsiteX126" fmla="*/ 750258 w 1447248"/>
              <a:gd name="connsiteY126" fmla="*/ 143642 h 227853"/>
              <a:gd name="connsiteX127" fmla="*/ 744024 w 1447248"/>
              <a:gd name="connsiteY127" fmla="*/ 142395 h 227853"/>
              <a:gd name="connsiteX128" fmla="*/ 741530 w 1447248"/>
              <a:gd name="connsiteY128" fmla="*/ 136161 h 227853"/>
              <a:gd name="connsiteX129" fmla="*/ 735296 w 1447248"/>
              <a:gd name="connsiteY129" fmla="*/ 137408 h 227853"/>
              <a:gd name="connsiteX130" fmla="*/ 724698 w 1447248"/>
              <a:gd name="connsiteY130" fmla="*/ 141772 h 227853"/>
              <a:gd name="connsiteX131" fmla="*/ 717217 w 1447248"/>
              <a:gd name="connsiteY131" fmla="*/ 139902 h 227853"/>
              <a:gd name="connsiteX132" fmla="*/ 712853 w 1447248"/>
              <a:gd name="connsiteY132" fmla="*/ 138655 h 227853"/>
              <a:gd name="connsiteX133" fmla="*/ 707242 w 1447248"/>
              <a:gd name="connsiteY133" fmla="*/ 139902 h 227853"/>
              <a:gd name="connsiteX134" fmla="*/ 701631 w 1447248"/>
              <a:gd name="connsiteY134" fmla="*/ 138655 h 227853"/>
              <a:gd name="connsiteX135" fmla="*/ 694773 w 1447248"/>
              <a:gd name="connsiteY135" fmla="*/ 139902 h 227853"/>
              <a:gd name="connsiteX136" fmla="*/ 691033 w 1447248"/>
              <a:gd name="connsiteY136" fmla="*/ 139278 h 227853"/>
              <a:gd name="connsiteX137" fmla="*/ 686045 w 1447248"/>
              <a:gd name="connsiteY137" fmla="*/ 139902 h 227853"/>
              <a:gd name="connsiteX138" fmla="*/ 674824 w 1447248"/>
              <a:gd name="connsiteY138" fmla="*/ 135538 h 227853"/>
              <a:gd name="connsiteX139" fmla="*/ 672953 w 1447248"/>
              <a:gd name="connsiteY139" fmla="*/ 139278 h 227853"/>
              <a:gd name="connsiteX140" fmla="*/ 670460 w 1447248"/>
              <a:gd name="connsiteY140" fmla="*/ 138032 h 227853"/>
              <a:gd name="connsiteX141" fmla="*/ 666719 w 1447248"/>
              <a:gd name="connsiteY141" fmla="*/ 138032 h 227853"/>
              <a:gd name="connsiteX142" fmla="*/ 659238 w 1447248"/>
              <a:gd name="connsiteY142" fmla="*/ 139278 h 227853"/>
              <a:gd name="connsiteX143" fmla="*/ 657368 w 1447248"/>
              <a:gd name="connsiteY143" fmla="*/ 137408 h 227853"/>
              <a:gd name="connsiteX144" fmla="*/ 651134 w 1447248"/>
              <a:gd name="connsiteY144" fmla="*/ 138655 h 227853"/>
              <a:gd name="connsiteX145" fmla="*/ 650510 w 1447248"/>
              <a:gd name="connsiteY145" fmla="*/ 138655 h 227853"/>
              <a:gd name="connsiteX146" fmla="*/ 644899 w 1447248"/>
              <a:gd name="connsiteY146" fmla="*/ 139902 h 227853"/>
              <a:gd name="connsiteX147" fmla="*/ 639288 w 1447248"/>
              <a:gd name="connsiteY147" fmla="*/ 138655 h 227853"/>
              <a:gd name="connsiteX148" fmla="*/ 632431 w 1447248"/>
              <a:gd name="connsiteY148" fmla="*/ 140525 h 227853"/>
              <a:gd name="connsiteX149" fmla="*/ 626197 w 1447248"/>
              <a:gd name="connsiteY149" fmla="*/ 139278 h 227853"/>
              <a:gd name="connsiteX150" fmla="*/ 619962 w 1447248"/>
              <a:gd name="connsiteY150" fmla="*/ 140525 h 227853"/>
              <a:gd name="connsiteX151" fmla="*/ 619339 w 1447248"/>
              <a:gd name="connsiteY151" fmla="*/ 140525 h 227853"/>
              <a:gd name="connsiteX152" fmla="*/ 617469 w 1447248"/>
              <a:gd name="connsiteY152" fmla="*/ 142395 h 227853"/>
              <a:gd name="connsiteX153" fmla="*/ 609987 w 1447248"/>
              <a:gd name="connsiteY153" fmla="*/ 138655 h 227853"/>
              <a:gd name="connsiteX154" fmla="*/ 596896 w 1447248"/>
              <a:gd name="connsiteY154" fmla="*/ 148630 h 227853"/>
              <a:gd name="connsiteX155" fmla="*/ 593155 w 1447248"/>
              <a:gd name="connsiteY155" fmla="*/ 144889 h 227853"/>
              <a:gd name="connsiteX156" fmla="*/ 589414 w 1447248"/>
              <a:gd name="connsiteY156" fmla="*/ 142395 h 227853"/>
              <a:gd name="connsiteX157" fmla="*/ 583180 w 1447248"/>
              <a:gd name="connsiteY157" fmla="*/ 144889 h 227853"/>
              <a:gd name="connsiteX158" fmla="*/ 582557 w 1447248"/>
              <a:gd name="connsiteY158" fmla="*/ 144266 h 227853"/>
              <a:gd name="connsiteX159" fmla="*/ 569465 w 1447248"/>
              <a:gd name="connsiteY159" fmla="*/ 151747 h 227853"/>
              <a:gd name="connsiteX160" fmla="*/ 565724 w 1447248"/>
              <a:gd name="connsiteY160" fmla="*/ 151123 h 227853"/>
              <a:gd name="connsiteX161" fmla="*/ 556373 w 1447248"/>
              <a:gd name="connsiteY161" fmla="*/ 154241 h 227853"/>
              <a:gd name="connsiteX162" fmla="*/ 551385 w 1447248"/>
              <a:gd name="connsiteY162" fmla="*/ 153617 h 227853"/>
              <a:gd name="connsiteX163" fmla="*/ 539540 w 1447248"/>
              <a:gd name="connsiteY163" fmla="*/ 159228 h 227853"/>
              <a:gd name="connsiteX164" fmla="*/ 535176 w 1447248"/>
              <a:gd name="connsiteY164" fmla="*/ 158605 h 227853"/>
              <a:gd name="connsiteX165" fmla="*/ 527695 w 1447248"/>
              <a:gd name="connsiteY165" fmla="*/ 160475 h 227853"/>
              <a:gd name="connsiteX166" fmla="*/ 525202 w 1447248"/>
              <a:gd name="connsiteY166" fmla="*/ 160475 h 227853"/>
              <a:gd name="connsiteX167" fmla="*/ 517720 w 1447248"/>
              <a:gd name="connsiteY167" fmla="*/ 162345 h 227853"/>
              <a:gd name="connsiteX168" fmla="*/ 517720 w 1447248"/>
              <a:gd name="connsiteY168" fmla="*/ 162345 h 227853"/>
              <a:gd name="connsiteX169" fmla="*/ 516474 w 1447248"/>
              <a:gd name="connsiteY169" fmla="*/ 162345 h 227853"/>
              <a:gd name="connsiteX170" fmla="*/ 516474 w 1447248"/>
              <a:gd name="connsiteY170" fmla="*/ 162969 h 227853"/>
              <a:gd name="connsiteX171" fmla="*/ 509616 w 1447248"/>
              <a:gd name="connsiteY171" fmla="*/ 161722 h 227853"/>
              <a:gd name="connsiteX172" fmla="*/ 508369 w 1447248"/>
              <a:gd name="connsiteY172" fmla="*/ 161098 h 227853"/>
              <a:gd name="connsiteX173" fmla="*/ 495277 w 1447248"/>
              <a:gd name="connsiteY173" fmla="*/ 172320 h 227853"/>
              <a:gd name="connsiteX174" fmla="*/ 486549 w 1447248"/>
              <a:gd name="connsiteY174" fmla="*/ 173567 h 227853"/>
              <a:gd name="connsiteX175" fmla="*/ 485926 w 1447248"/>
              <a:gd name="connsiteY175" fmla="*/ 171073 h 227853"/>
              <a:gd name="connsiteX176" fmla="*/ 472210 w 1447248"/>
              <a:gd name="connsiteY176" fmla="*/ 180424 h 227853"/>
              <a:gd name="connsiteX177" fmla="*/ 468470 w 1447248"/>
              <a:gd name="connsiteY177" fmla="*/ 179801 h 227853"/>
              <a:gd name="connsiteX178" fmla="*/ 467223 w 1447248"/>
              <a:gd name="connsiteY178" fmla="*/ 180424 h 227853"/>
              <a:gd name="connsiteX179" fmla="*/ 455378 w 1447248"/>
              <a:gd name="connsiteY179" fmla="*/ 186035 h 227853"/>
              <a:gd name="connsiteX180" fmla="*/ 454754 w 1447248"/>
              <a:gd name="connsiteY180" fmla="*/ 186035 h 227853"/>
              <a:gd name="connsiteX181" fmla="*/ 446026 w 1447248"/>
              <a:gd name="connsiteY181" fmla="*/ 188529 h 227853"/>
              <a:gd name="connsiteX182" fmla="*/ 438545 w 1447248"/>
              <a:gd name="connsiteY182" fmla="*/ 186659 h 227853"/>
              <a:gd name="connsiteX183" fmla="*/ 424207 w 1447248"/>
              <a:gd name="connsiteY183" fmla="*/ 185412 h 227853"/>
              <a:gd name="connsiteX184" fmla="*/ 424207 w 1447248"/>
              <a:gd name="connsiteY184" fmla="*/ 185412 h 227853"/>
              <a:gd name="connsiteX185" fmla="*/ 417972 w 1447248"/>
              <a:gd name="connsiteY185" fmla="*/ 184165 h 227853"/>
              <a:gd name="connsiteX186" fmla="*/ 415479 w 1447248"/>
              <a:gd name="connsiteY186" fmla="*/ 186035 h 227853"/>
              <a:gd name="connsiteX187" fmla="*/ 412985 w 1447248"/>
              <a:gd name="connsiteY187" fmla="*/ 186035 h 227853"/>
              <a:gd name="connsiteX188" fmla="*/ 410491 w 1447248"/>
              <a:gd name="connsiteY188" fmla="*/ 188529 h 227853"/>
              <a:gd name="connsiteX189" fmla="*/ 407998 w 1447248"/>
              <a:gd name="connsiteY189" fmla="*/ 191023 h 227853"/>
              <a:gd name="connsiteX190" fmla="*/ 398023 w 1447248"/>
              <a:gd name="connsiteY190" fmla="*/ 191023 h 227853"/>
              <a:gd name="connsiteX191" fmla="*/ 398023 w 1447248"/>
              <a:gd name="connsiteY191" fmla="*/ 189152 h 227853"/>
              <a:gd name="connsiteX192" fmla="*/ 385554 w 1447248"/>
              <a:gd name="connsiteY192" fmla="*/ 195387 h 227853"/>
              <a:gd name="connsiteX193" fmla="*/ 383060 w 1447248"/>
              <a:gd name="connsiteY193" fmla="*/ 195387 h 227853"/>
              <a:gd name="connsiteX194" fmla="*/ 372462 w 1447248"/>
              <a:gd name="connsiteY194" fmla="*/ 199127 h 227853"/>
              <a:gd name="connsiteX195" fmla="*/ 366851 w 1447248"/>
              <a:gd name="connsiteY195" fmla="*/ 197880 h 227853"/>
              <a:gd name="connsiteX196" fmla="*/ 361241 w 1447248"/>
              <a:gd name="connsiteY196" fmla="*/ 199127 h 227853"/>
              <a:gd name="connsiteX197" fmla="*/ 359994 w 1447248"/>
              <a:gd name="connsiteY197" fmla="*/ 199127 h 227853"/>
              <a:gd name="connsiteX198" fmla="*/ 348772 w 1447248"/>
              <a:gd name="connsiteY198" fmla="*/ 204115 h 227853"/>
              <a:gd name="connsiteX199" fmla="*/ 340668 w 1447248"/>
              <a:gd name="connsiteY199" fmla="*/ 202244 h 227853"/>
              <a:gd name="connsiteX200" fmla="*/ 335680 w 1447248"/>
              <a:gd name="connsiteY200" fmla="*/ 199751 h 227853"/>
              <a:gd name="connsiteX201" fmla="*/ 321965 w 1447248"/>
              <a:gd name="connsiteY201" fmla="*/ 208479 h 227853"/>
              <a:gd name="connsiteX202" fmla="*/ 313860 w 1447248"/>
              <a:gd name="connsiteY202" fmla="*/ 205985 h 227853"/>
              <a:gd name="connsiteX203" fmla="*/ 307626 w 1447248"/>
              <a:gd name="connsiteY203" fmla="*/ 207232 h 227853"/>
              <a:gd name="connsiteX204" fmla="*/ 300145 w 1447248"/>
              <a:gd name="connsiteY204" fmla="*/ 205361 h 227853"/>
              <a:gd name="connsiteX205" fmla="*/ 296404 w 1447248"/>
              <a:gd name="connsiteY205" fmla="*/ 205985 h 227853"/>
              <a:gd name="connsiteX206" fmla="*/ 288923 w 1447248"/>
              <a:gd name="connsiteY206" fmla="*/ 204115 h 227853"/>
              <a:gd name="connsiteX207" fmla="*/ 285806 w 1447248"/>
              <a:gd name="connsiteY207" fmla="*/ 204115 h 227853"/>
              <a:gd name="connsiteX208" fmla="*/ 278325 w 1447248"/>
              <a:gd name="connsiteY208" fmla="*/ 202244 h 227853"/>
              <a:gd name="connsiteX209" fmla="*/ 275208 w 1447248"/>
              <a:gd name="connsiteY209" fmla="*/ 202244 h 227853"/>
              <a:gd name="connsiteX210" fmla="*/ 263363 w 1447248"/>
              <a:gd name="connsiteY210" fmla="*/ 196634 h 227853"/>
              <a:gd name="connsiteX211" fmla="*/ 256505 w 1447248"/>
              <a:gd name="connsiteY211" fmla="*/ 193516 h 227853"/>
              <a:gd name="connsiteX212" fmla="*/ 246530 w 1447248"/>
              <a:gd name="connsiteY212" fmla="*/ 187282 h 227853"/>
              <a:gd name="connsiteX213" fmla="*/ 241543 w 1447248"/>
              <a:gd name="connsiteY213" fmla="*/ 186035 h 227853"/>
              <a:gd name="connsiteX214" fmla="*/ 239049 w 1447248"/>
              <a:gd name="connsiteY214" fmla="*/ 179801 h 227853"/>
              <a:gd name="connsiteX215" fmla="*/ 222217 w 1447248"/>
              <a:gd name="connsiteY215" fmla="*/ 176060 h 227853"/>
              <a:gd name="connsiteX216" fmla="*/ 209125 w 1447248"/>
              <a:gd name="connsiteY216" fmla="*/ 159228 h 227853"/>
              <a:gd name="connsiteX217" fmla="*/ 200397 w 1447248"/>
              <a:gd name="connsiteY217" fmla="*/ 159228 h 227853"/>
              <a:gd name="connsiteX218" fmla="*/ 199150 w 1447248"/>
              <a:gd name="connsiteY218" fmla="*/ 154241 h 227853"/>
              <a:gd name="connsiteX219" fmla="*/ 197280 w 1447248"/>
              <a:gd name="connsiteY219" fmla="*/ 152370 h 227853"/>
              <a:gd name="connsiteX220" fmla="*/ 195409 w 1447248"/>
              <a:gd name="connsiteY220" fmla="*/ 152370 h 227853"/>
              <a:gd name="connsiteX221" fmla="*/ 188552 w 1447248"/>
              <a:gd name="connsiteY221" fmla="*/ 151123 h 227853"/>
              <a:gd name="connsiteX222" fmla="*/ 176707 w 1447248"/>
              <a:gd name="connsiteY222" fmla="*/ 145513 h 227853"/>
              <a:gd name="connsiteX223" fmla="*/ 167355 w 1447248"/>
              <a:gd name="connsiteY223" fmla="*/ 138032 h 227853"/>
              <a:gd name="connsiteX224" fmla="*/ 158004 w 1447248"/>
              <a:gd name="connsiteY224" fmla="*/ 133668 h 227853"/>
              <a:gd name="connsiteX225" fmla="*/ 155510 w 1447248"/>
              <a:gd name="connsiteY225" fmla="*/ 131797 h 227853"/>
              <a:gd name="connsiteX226" fmla="*/ 149276 w 1447248"/>
              <a:gd name="connsiteY226" fmla="*/ 130550 h 227853"/>
              <a:gd name="connsiteX227" fmla="*/ 146782 w 1447248"/>
              <a:gd name="connsiteY227" fmla="*/ 124316 h 227853"/>
              <a:gd name="connsiteX228" fmla="*/ 141795 w 1447248"/>
              <a:gd name="connsiteY228" fmla="*/ 121822 h 227853"/>
              <a:gd name="connsiteX229" fmla="*/ 136807 w 1447248"/>
              <a:gd name="connsiteY229" fmla="*/ 121822 h 227853"/>
              <a:gd name="connsiteX230" fmla="*/ 135560 w 1447248"/>
              <a:gd name="connsiteY230" fmla="*/ 119329 h 227853"/>
              <a:gd name="connsiteX231" fmla="*/ 131820 w 1447248"/>
              <a:gd name="connsiteY231" fmla="*/ 123069 h 227853"/>
              <a:gd name="connsiteX232" fmla="*/ 126832 w 1447248"/>
              <a:gd name="connsiteY232" fmla="*/ 119329 h 227853"/>
              <a:gd name="connsiteX233" fmla="*/ 126832 w 1447248"/>
              <a:gd name="connsiteY233" fmla="*/ 114341 h 227853"/>
              <a:gd name="connsiteX234" fmla="*/ 114987 w 1447248"/>
              <a:gd name="connsiteY234" fmla="*/ 114341 h 227853"/>
              <a:gd name="connsiteX235" fmla="*/ 112494 w 1447248"/>
              <a:gd name="connsiteY235" fmla="*/ 108107 h 227853"/>
              <a:gd name="connsiteX236" fmla="*/ 112494 w 1447248"/>
              <a:gd name="connsiteY236" fmla="*/ 107484 h 227853"/>
              <a:gd name="connsiteX237" fmla="*/ 101895 w 1447248"/>
              <a:gd name="connsiteY237" fmla="*/ 100003 h 227853"/>
              <a:gd name="connsiteX238" fmla="*/ 98155 w 1447248"/>
              <a:gd name="connsiteY238" fmla="*/ 100626 h 227853"/>
              <a:gd name="connsiteX239" fmla="*/ 83816 w 1447248"/>
              <a:gd name="connsiteY239" fmla="*/ 88781 h 227853"/>
              <a:gd name="connsiteX240" fmla="*/ 81322 w 1447248"/>
              <a:gd name="connsiteY240" fmla="*/ 86911 h 227853"/>
              <a:gd name="connsiteX241" fmla="*/ 71971 w 1447248"/>
              <a:gd name="connsiteY241" fmla="*/ 76312 h 227853"/>
              <a:gd name="connsiteX242" fmla="*/ 70101 w 1447248"/>
              <a:gd name="connsiteY242" fmla="*/ 77559 h 227853"/>
              <a:gd name="connsiteX243" fmla="*/ 70101 w 1447248"/>
              <a:gd name="connsiteY243" fmla="*/ 71325 h 227853"/>
              <a:gd name="connsiteX244" fmla="*/ 66360 w 1447248"/>
              <a:gd name="connsiteY244" fmla="*/ 71325 h 227853"/>
              <a:gd name="connsiteX245" fmla="*/ 65113 w 1447248"/>
              <a:gd name="connsiteY245" fmla="*/ 67584 h 227853"/>
              <a:gd name="connsiteX246" fmla="*/ 60126 w 1447248"/>
              <a:gd name="connsiteY246" fmla="*/ 67584 h 227853"/>
              <a:gd name="connsiteX247" fmla="*/ 58879 w 1447248"/>
              <a:gd name="connsiteY247" fmla="*/ 62597 h 227853"/>
              <a:gd name="connsiteX248" fmla="*/ 53892 w 1447248"/>
              <a:gd name="connsiteY248" fmla="*/ 60103 h 227853"/>
              <a:gd name="connsiteX249" fmla="*/ 55139 w 1447248"/>
              <a:gd name="connsiteY249" fmla="*/ 55116 h 227853"/>
              <a:gd name="connsiteX250" fmla="*/ 53892 w 1447248"/>
              <a:gd name="connsiteY250" fmla="*/ 55116 h 227853"/>
              <a:gd name="connsiteX251" fmla="*/ 48904 w 1447248"/>
              <a:gd name="connsiteY251" fmla="*/ 51375 h 227853"/>
              <a:gd name="connsiteX252" fmla="*/ 48904 w 1447248"/>
              <a:gd name="connsiteY252" fmla="*/ 47635 h 227853"/>
              <a:gd name="connsiteX253" fmla="*/ 43917 w 1447248"/>
              <a:gd name="connsiteY253" fmla="*/ 46388 h 227853"/>
              <a:gd name="connsiteX254" fmla="*/ 42670 w 1447248"/>
              <a:gd name="connsiteY254" fmla="*/ 37660 h 227853"/>
              <a:gd name="connsiteX255" fmla="*/ 41423 w 1447248"/>
              <a:gd name="connsiteY255" fmla="*/ 40154 h 227853"/>
              <a:gd name="connsiteX256" fmla="*/ 33942 w 1447248"/>
              <a:gd name="connsiteY256" fmla="*/ 36413 h 227853"/>
              <a:gd name="connsiteX257" fmla="*/ 32695 w 1447248"/>
              <a:gd name="connsiteY257" fmla="*/ 28932 h 227853"/>
              <a:gd name="connsiteX258" fmla="*/ 30202 w 1447248"/>
              <a:gd name="connsiteY258" fmla="*/ 27685 h 227853"/>
              <a:gd name="connsiteX259" fmla="*/ 30202 w 1447248"/>
              <a:gd name="connsiteY259" fmla="*/ 25191 h 227853"/>
              <a:gd name="connsiteX260" fmla="*/ 23967 w 1447248"/>
              <a:gd name="connsiteY260" fmla="*/ 12100 h 227853"/>
              <a:gd name="connsiteX261" fmla="*/ 18980 w 1447248"/>
              <a:gd name="connsiteY261" fmla="*/ 12100 h 227853"/>
              <a:gd name="connsiteX262" fmla="*/ 17733 w 1447248"/>
              <a:gd name="connsiteY262" fmla="*/ 7112 h 227853"/>
              <a:gd name="connsiteX263" fmla="*/ 11499 w 1447248"/>
              <a:gd name="connsiteY263" fmla="*/ 7112 h 227853"/>
              <a:gd name="connsiteX264" fmla="*/ 9005 w 1447248"/>
              <a:gd name="connsiteY264" fmla="*/ 5865 h 227853"/>
              <a:gd name="connsiteX265" fmla="*/ 5264 w 1447248"/>
              <a:gd name="connsiteY265" fmla="*/ 254 h 227853"/>
              <a:gd name="connsiteX266" fmla="*/ 277 w 1447248"/>
              <a:gd name="connsiteY266" fmla="*/ 2748 h 227853"/>
              <a:gd name="connsiteX267" fmla="*/ 277 w 1447248"/>
              <a:gd name="connsiteY267" fmla="*/ 6489 h 227853"/>
              <a:gd name="connsiteX268" fmla="*/ 1524 w 1447248"/>
              <a:gd name="connsiteY268" fmla="*/ 7736 h 227853"/>
              <a:gd name="connsiteX269" fmla="*/ 277 w 1447248"/>
              <a:gd name="connsiteY269" fmla="*/ 11476 h 227853"/>
              <a:gd name="connsiteX270" fmla="*/ 4018 w 1447248"/>
              <a:gd name="connsiteY270" fmla="*/ 19581 h 227853"/>
              <a:gd name="connsiteX271" fmla="*/ 5264 w 1447248"/>
              <a:gd name="connsiteY271" fmla="*/ 20827 h 227853"/>
              <a:gd name="connsiteX272" fmla="*/ 7758 w 1447248"/>
              <a:gd name="connsiteY272" fmla="*/ 23321 h 227853"/>
              <a:gd name="connsiteX273" fmla="*/ 13992 w 1447248"/>
              <a:gd name="connsiteY273" fmla="*/ 25815 h 227853"/>
              <a:gd name="connsiteX274" fmla="*/ 13992 w 1447248"/>
              <a:gd name="connsiteY274" fmla="*/ 32049 h 227853"/>
              <a:gd name="connsiteX275" fmla="*/ 20227 w 1447248"/>
              <a:gd name="connsiteY275" fmla="*/ 30802 h 227853"/>
              <a:gd name="connsiteX276" fmla="*/ 26461 w 1447248"/>
              <a:gd name="connsiteY276" fmla="*/ 48882 h 227853"/>
              <a:gd name="connsiteX277" fmla="*/ 30202 w 1447248"/>
              <a:gd name="connsiteY277" fmla="*/ 50129 h 227853"/>
              <a:gd name="connsiteX278" fmla="*/ 38929 w 1447248"/>
              <a:gd name="connsiteY278" fmla="*/ 64467 h 227853"/>
              <a:gd name="connsiteX279" fmla="*/ 45164 w 1447248"/>
              <a:gd name="connsiteY279" fmla="*/ 78806 h 227853"/>
              <a:gd name="connsiteX280" fmla="*/ 48904 w 1447248"/>
              <a:gd name="connsiteY280" fmla="*/ 76312 h 227853"/>
              <a:gd name="connsiteX281" fmla="*/ 48904 w 1447248"/>
              <a:gd name="connsiteY281" fmla="*/ 78806 h 227853"/>
              <a:gd name="connsiteX282" fmla="*/ 51398 w 1447248"/>
              <a:gd name="connsiteY282" fmla="*/ 83793 h 227853"/>
              <a:gd name="connsiteX283" fmla="*/ 53892 w 1447248"/>
              <a:gd name="connsiteY283" fmla="*/ 87534 h 227853"/>
              <a:gd name="connsiteX284" fmla="*/ 58879 w 1447248"/>
              <a:gd name="connsiteY284" fmla="*/ 88781 h 227853"/>
              <a:gd name="connsiteX285" fmla="*/ 67607 w 1447248"/>
              <a:gd name="connsiteY285" fmla="*/ 93768 h 227853"/>
              <a:gd name="connsiteX286" fmla="*/ 72594 w 1447248"/>
              <a:gd name="connsiteY286" fmla="*/ 101249 h 227853"/>
              <a:gd name="connsiteX287" fmla="*/ 76335 w 1447248"/>
              <a:gd name="connsiteY287" fmla="*/ 106237 h 227853"/>
              <a:gd name="connsiteX288" fmla="*/ 91921 w 1447248"/>
              <a:gd name="connsiteY288" fmla="*/ 107484 h 227853"/>
              <a:gd name="connsiteX289" fmla="*/ 93168 w 1447248"/>
              <a:gd name="connsiteY289" fmla="*/ 114965 h 227853"/>
              <a:gd name="connsiteX290" fmla="*/ 100649 w 1447248"/>
              <a:gd name="connsiteY290" fmla="*/ 113718 h 227853"/>
              <a:gd name="connsiteX291" fmla="*/ 101895 w 1447248"/>
              <a:gd name="connsiteY291" fmla="*/ 117458 h 227853"/>
              <a:gd name="connsiteX292" fmla="*/ 105636 w 1447248"/>
              <a:gd name="connsiteY292" fmla="*/ 118705 h 227853"/>
              <a:gd name="connsiteX293" fmla="*/ 108130 w 1447248"/>
              <a:gd name="connsiteY293" fmla="*/ 123693 h 227853"/>
              <a:gd name="connsiteX294" fmla="*/ 113117 w 1447248"/>
              <a:gd name="connsiteY294" fmla="*/ 131174 h 227853"/>
              <a:gd name="connsiteX295" fmla="*/ 116858 w 1447248"/>
              <a:gd name="connsiteY295" fmla="*/ 129927 h 227853"/>
              <a:gd name="connsiteX296" fmla="*/ 119351 w 1447248"/>
              <a:gd name="connsiteY296" fmla="*/ 134914 h 227853"/>
              <a:gd name="connsiteX297" fmla="*/ 123092 w 1447248"/>
              <a:gd name="connsiteY297" fmla="*/ 137408 h 227853"/>
              <a:gd name="connsiteX298" fmla="*/ 124339 w 1447248"/>
              <a:gd name="connsiteY298" fmla="*/ 133668 h 227853"/>
              <a:gd name="connsiteX299" fmla="*/ 134314 w 1447248"/>
              <a:gd name="connsiteY299" fmla="*/ 141149 h 227853"/>
              <a:gd name="connsiteX300" fmla="*/ 138054 w 1447248"/>
              <a:gd name="connsiteY300" fmla="*/ 141149 h 227853"/>
              <a:gd name="connsiteX301" fmla="*/ 138054 w 1447248"/>
              <a:gd name="connsiteY301" fmla="*/ 143642 h 227853"/>
              <a:gd name="connsiteX302" fmla="*/ 140548 w 1447248"/>
              <a:gd name="connsiteY302" fmla="*/ 146136 h 227853"/>
              <a:gd name="connsiteX303" fmla="*/ 145535 w 1447248"/>
              <a:gd name="connsiteY303" fmla="*/ 146136 h 227853"/>
              <a:gd name="connsiteX304" fmla="*/ 144288 w 1447248"/>
              <a:gd name="connsiteY304" fmla="*/ 148630 h 227853"/>
              <a:gd name="connsiteX305" fmla="*/ 146782 w 1447248"/>
              <a:gd name="connsiteY305" fmla="*/ 146136 h 227853"/>
              <a:gd name="connsiteX306" fmla="*/ 153016 w 1447248"/>
              <a:gd name="connsiteY306" fmla="*/ 153617 h 227853"/>
              <a:gd name="connsiteX307" fmla="*/ 158004 w 1447248"/>
              <a:gd name="connsiteY307" fmla="*/ 153617 h 227853"/>
              <a:gd name="connsiteX308" fmla="*/ 162991 w 1447248"/>
              <a:gd name="connsiteY308" fmla="*/ 162345 h 227853"/>
              <a:gd name="connsiteX309" fmla="*/ 167979 w 1447248"/>
              <a:gd name="connsiteY309" fmla="*/ 163592 h 227853"/>
              <a:gd name="connsiteX310" fmla="*/ 169225 w 1447248"/>
              <a:gd name="connsiteY310" fmla="*/ 161098 h 227853"/>
              <a:gd name="connsiteX311" fmla="*/ 175460 w 1447248"/>
              <a:gd name="connsiteY311" fmla="*/ 162345 h 227853"/>
              <a:gd name="connsiteX312" fmla="*/ 184188 w 1447248"/>
              <a:gd name="connsiteY312" fmla="*/ 176684 h 227853"/>
              <a:gd name="connsiteX313" fmla="*/ 194162 w 1447248"/>
              <a:gd name="connsiteY313" fmla="*/ 177931 h 227853"/>
              <a:gd name="connsiteX314" fmla="*/ 196656 w 1447248"/>
              <a:gd name="connsiteY314" fmla="*/ 175437 h 227853"/>
              <a:gd name="connsiteX315" fmla="*/ 199150 w 1447248"/>
              <a:gd name="connsiteY315" fmla="*/ 174190 h 227853"/>
              <a:gd name="connsiteX316" fmla="*/ 212242 w 1447248"/>
              <a:gd name="connsiteY316" fmla="*/ 188529 h 227853"/>
              <a:gd name="connsiteX317" fmla="*/ 224087 w 1447248"/>
              <a:gd name="connsiteY317" fmla="*/ 189776 h 227853"/>
              <a:gd name="connsiteX318" fmla="*/ 234062 w 1447248"/>
              <a:gd name="connsiteY318" fmla="*/ 197257 h 227853"/>
              <a:gd name="connsiteX319" fmla="*/ 237802 w 1447248"/>
              <a:gd name="connsiteY319" fmla="*/ 196010 h 227853"/>
              <a:gd name="connsiteX320" fmla="*/ 244037 w 1447248"/>
              <a:gd name="connsiteY320" fmla="*/ 202244 h 227853"/>
              <a:gd name="connsiteX321" fmla="*/ 252765 w 1447248"/>
              <a:gd name="connsiteY321" fmla="*/ 203491 h 227853"/>
              <a:gd name="connsiteX322" fmla="*/ 251518 w 1447248"/>
              <a:gd name="connsiteY322" fmla="*/ 208479 h 227853"/>
              <a:gd name="connsiteX323" fmla="*/ 256505 w 1447248"/>
              <a:gd name="connsiteY323" fmla="*/ 207232 h 227853"/>
              <a:gd name="connsiteX324" fmla="*/ 256505 w 1447248"/>
              <a:gd name="connsiteY324" fmla="*/ 209725 h 227853"/>
              <a:gd name="connsiteX325" fmla="*/ 265233 w 1447248"/>
              <a:gd name="connsiteY325" fmla="*/ 214713 h 227853"/>
              <a:gd name="connsiteX326" fmla="*/ 272714 w 1447248"/>
              <a:gd name="connsiteY326" fmla="*/ 210972 h 227853"/>
              <a:gd name="connsiteX327" fmla="*/ 271467 w 1447248"/>
              <a:gd name="connsiteY327" fmla="*/ 214713 h 227853"/>
              <a:gd name="connsiteX328" fmla="*/ 272714 w 1447248"/>
              <a:gd name="connsiteY328" fmla="*/ 217207 h 227853"/>
              <a:gd name="connsiteX329" fmla="*/ 275208 w 1447248"/>
              <a:gd name="connsiteY329" fmla="*/ 218453 h 227853"/>
              <a:gd name="connsiteX330" fmla="*/ 281442 w 1447248"/>
              <a:gd name="connsiteY330" fmla="*/ 218453 h 227853"/>
              <a:gd name="connsiteX331" fmla="*/ 282689 w 1447248"/>
              <a:gd name="connsiteY331" fmla="*/ 214713 h 227853"/>
              <a:gd name="connsiteX332" fmla="*/ 288923 w 1447248"/>
              <a:gd name="connsiteY332" fmla="*/ 212219 h 227853"/>
              <a:gd name="connsiteX333" fmla="*/ 300768 w 1447248"/>
              <a:gd name="connsiteY333" fmla="*/ 213466 h 227853"/>
              <a:gd name="connsiteX334" fmla="*/ 302015 w 1447248"/>
              <a:gd name="connsiteY334" fmla="*/ 215960 h 227853"/>
              <a:gd name="connsiteX335" fmla="*/ 307003 w 1447248"/>
              <a:gd name="connsiteY335" fmla="*/ 212219 h 227853"/>
              <a:gd name="connsiteX336" fmla="*/ 316977 w 1447248"/>
              <a:gd name="connsiteY336" fmla="*/ 218453 h 227853"/>
              <a:gd name="connsiteX337" fmla="*/ 320718 w 1447248"/>
              <a:gd name="connsiteY337" fmla="*/ 219700 h 227853"/>
              <a:gd name="connsiteX338" fmla="*/ 326952 w 1447248"/>
              <a:gd name="connsiteY338" fmla="*/ 218453 h 227853"/>
              <a:gd name="connsiteX339" fmla="*/ 328199 w 1447248"/>
              <a:gd name="connsiteY339" fmla="*/ 212219 h 227853"/>
              <a:gd name="connsiteX340" fmla="*/ 330693 w 1447248"/>
              <a:gd name="connsiteY340" fmla="*/ 214713 h 227853"/>
              <a:gd name="connsiteX341" fmla="*/ 331940 w 1447248"/>
              <a:gd name="connsiteY341" fmla="*/ 209725 h 227853"/>
              <a:gd name="connsiteX342" fmla="*/ 338174 w 1447248"/>
              <a:gd name="connsiteY342" fmla="*/ 214713 h 227853"/>
              <a:gd name="connsiteX343" fmla="*/ 351266 w 1447248"/>
              <a:gd name="connsiteY343" fmla="*/ 213466 h 227853"/>
              <a:gd name="connsiteX344" fmla="*/ 353759 w 1447248"/>
              <a:gd name="connsiteY344" fmla="*/ 213466 h 227853"/>
              <a:gd name="connsiteX345" fmla="*/ 357500 w 1447248"/>
              <a:gd name="connsiteY345" fmla="*/ 212219 h 227853"/>
              <a:gd name="connsiteX346" fmla="*/ 367475 w 1447248"/>
              <a:gd name="connsiteY346" fmla="*/ 209725 h 227853"/>
              <a:gd name="connsiteX347" fmla="*/ 377450 w 1447248"/>
              <a:gd name="connsiteY347" fmla="*/ 212219 h 227853"/>
              <a:gd name="connsiteX348" fmla="*/ 378696 w 1447248"/>
              <a:gd name="connsiteY348" fmla="*/ 208479 h 227853"/>
              <a:gd name="connsiteX349" fmla="*/ 388671 w 1447248"/>
              <a:gd name="connsiteY349" fmla="*/ 210972 h 227853"/>
              <a:gd name="connsiteX350" fmla="*/ 388671 w 1447248"/>
              <a:gd name="connsiteY350" fmla="*/ 213466 h 227853"/>
              <a:gd name="connsiteX351" fmla="*/ 396152 w 1447248"/>
              <a:gd name="connsiteY351" fmla="*/ 209725 h 227853"/>
              <a:gd name="connsiteX352" fmla="*/ 398646 w 1447248"/>
              <a:gd name="connsiteY352" fmla="*/ 203491 h 227853"/>
              <a:gd name="connsiteX353" fmla="*/ 410491 w 1447248"/>
              <a:gd name="connsiteY353" fmla="*/ 202244 h 227853"/>
              <a:gd name="connsiteX354" fmla="*/ 416725 w 1447248"/>
              <a:gd name="connsiteY354" fmla="*/ 204738 h 227853"/>
              <a:gd name="connsiteX355" fmla="*/ 421713 w 1447248"/>
              <a:gd name="connsiteY355" fmla="*/ 204738 h 227853"/>
              <a:gd name="connsiteX356" fmla="*/ 422960 w 1447248"/>
              <a:gd name="connsiteY356" fmla="*/ 199751 h 227853"/>
              <a:gd name="connsiteX357" fmla="*/ 426700 w 1447248"/>
              <a:gd name="connsiteY357" fmla="*/ 198504 h 227853"/>
              <a:gd name="connsiteX358" fmla="*/ 429194 w 1447248"/>
              <a:gd name="connsiteY358" fmla="*/ 197257 h 227853"/>
              <a:gd name="connsiteX359" fmla="*/ 431688 w 1447248"/>
              <a:gd name="connsiteY359" fmla="*/ 198504 h 227853"/>
              <a:gd name="connsiteX360" fmla="*/ 437922 w 1447248"/>
              <a:gd name="connsiteY360" fmla="*/ 199751 h 227853"/>
              <a:gd name="connsiteX361" fmla="*/ 436675 w 1447248"/>
              <a:gd name="connsiteY361" fmla="*/ 197257 h 227853"/>
              <a:gd name="connsiteX362" fmla="*/ 440416 w 1447248"/>
              <a:gd name="connsiteY362" fmla="*/ 194763 h 227853"/>
              <a:gd name="connsiteX363" fmla="*/ 441663 w 1447248"/>
              <a:gd name="connsiteY363" fmla="*/ 196010 h 227853"/>
              <a:gd name="connsiteX364" fmla="*/ 449144 w 1447248"/>
              <a:gd name="connsiteY364" fmla="*/ 196010 h 227853"/>
              <a:gd name="connsiteX365" fmla="*/ 451637 w 1447248"/>
              <a:gd name="connsiteY365" fmla="*/ 188529 h 227853"/>
              <a:gd name="connsiteX366" fmla="*/ 460365 w 1447248"/>
              <a:gd name="connsiteY366" fmla="*/ 191023 h 227853"/>
              <a:gd name="connsiteX367" fmla="*/ 462859 w 1447248"/>
              <a:gd name="connsiteY367" fmla="*/ 188529 h 227853"/>
              <a:gd name="connsiteX368" fmla="*/ 475951 w 1447248"/>
              <a:gd name="connsiteY368" fmla="*/ 187282 h 227853"/>
              <a:gd name="connsiteX369" fmla="*/ 474704 w 1447248"/>
              <a:gd name="connsiteY369" fmla="*/ 182295 h 227853"/>
              <a:gd name="connsiteX370" fmla="*/ 478445 w 1447248"/>
              <a:gd name="connsiteY370" fmla="*/ 182295 h 227853"/>
              <a:gd name="connsiteX371" fmla="*/ 482185 w 1447248"/>
              <a:gd name="connsiteY371" fmla="*/ 181048 h 227853"/>
              <a:gd name="connsiteX372" fmla="*/ 483432 w 1447248"/>
              <a:gd name="connsiteY372" fmla="*/ 183542 h 227853"/>
              <a:gd name="connsiteX373" fmla="*/ 487173 w 1447248"/>
              <a:gd name="connsiteY373" fmla="*/ 183542 h 227853"/>
              <a:gd name="connsiteX374" fmla="*/ 488419 w 1447248"/>
              <a:gd name="connsiteY374" fmla="*/ 179801 h 227853"/>
              <a:gd name="connsiteX375" fmla="*/ 494654 w 1447248"/>
              <a:gd name="connsiteY375" fmla="*/ 176060 h 227853"/>
              <a:gd name="connsiteX376" fmla="*/ 499641 w 1447248"/>
              <a:gd name="connsiteY376" fmla="*/ 177307 h 227853"/>
              <a:gd name="connsiteX377" fmla="*/ 500888 w 1447248"/>
              <a:gd name="connsiteY377" fmla="*/ 174814 h 227853"/>
              <a:gd name="connsiteX378" fmla="*/ 504629 w 1447248"/>
              <a:gd name="connsiteY378" fmla="*/ 176060 h 227853"/>
              <a:gd name="connsiteX379" fmla="*/ 509616 w 1447248"/>
              <a:gd name="connsiteY379" fmla="*/ 172320 h 227853"/>
              <a:gd name="connsiteX380" fmla="*/ 519591 w 1447248"/>
              <a:gd name="connsiteY380" fmla="*/ 176060 h 227853"/>
              <a:gd name="connsiteX381" fmla="*/ 520838 w 1447248"/>
              <a:gd name="connsiteY381" fmla="*/ 168579 h 227853"/>
              <a:gd name="connsiteX382" fmla="*/ 530812 w 1447248"/>
              <a:gd name="connsiteY382" fmla="*/ 171073 h 227853"/>
              <a:gd name="connsiteX383" fmla="*/ 534553 w 1447248"/>
              <a:gd name="connsiteY383" fmla="*/ 164839 h 227853"/>
              <a:gd name="connsiteX384" fmla="*/ 537047 w 1447248"/>
              <a:gd name="connsiteY384" fmla="*/ 168579 h 227853"/>
              <a:gd name="connsiteX385" fmla="*/ 543281 w 1447248"/>
              <a:gd name="connsiteY385" fmla="*/ 171073 h 227853"/>
              <a:gd name="connsiteX386" fmla="*/ 544528 w 1447248"/>
              <a:gd name="connsiteY386" fmla="*/ 167333 h 227853"/>
              <a:gd name="connsiteX387" fmla="*/ 547021 w 1447248"/>
              <a:gd name="connsiteY387" fmla="*/ 164839 h 227853"/>
              <a:gd name="connsiteX388" fmla="*/ 561360 w 1447248"/>
              <a:gd name="connsiteY388" fmla="*/ 166086 h 227853"/>
              <a:gd name="connsiteX389" fmla="*/ 563854 w 1447248"/>
              <a:gd name="connsiteY389" fmla="*/ 162345 h 227853"/>
              <a:gd name="connsiteX390" fmla="*/ 566348 w 1447248"/>
              <a:gd name="connsiteY390" fmla="*/ 163592 h 227853"/>
              <a:gd name="connsiteX391" fmla="*/ 568841 w 1447248"/>
              <a:gd name="connsiteY391" fmla="*/ 163592 h 227853"/>
              <a:gd name="connsiteX392" fmla="*/ 571335 w 1447248"/>
              <a:gd name="connsiteY392" fmla="*/ 158605 h 227853"/>
              <a:gd name="connsiteX393" fmla="*/ 581310 w 1447248"/>
              <a:gd name="connsiteY393" fmla="*/ 162345 h 227853"/>
              <a:gd name="connsiteX394" fmla="*/ 582557 w 1447248"/>
              <a:gd name="connsiteY394" fmla="*/ 159851 h 227853"/>
              <a:gd name="connsiteX395" fmla="*/ 587544 w 1447248"/>
              <a:gd name="connsiteY395" fmla="*/ 157358 h 227853"/>
              <a:gd name="connsiteX396" fmla="*/ 591285 w 1447248"/>
              <a:gd name="connsiteY396" fmla="*/ 154864 h 227853"/>
              <a:gd name="connsiteX397" fmla="*/ 592532 w 1447248"/>
              <a:gd name="connsiteY397" fmla="*/ 157358 h 227853"/>
              <a:gd name="connsiteX398" fmla="*/ 596272 w 1447248"/>
              <a:gd name="connsiteY398" fmla="*/ 153617 h 227853"/>
              <a:gd name="connsiteX399" fmla="*/ 603753 w 1447248"/>
              <a:gd name="connsiteY399" fmla="*/ 158605 h 227853"/>
              <a:gd name="connsiteX400" fmla="*/ 606247 w 1447248"/>
              <a:gd name="connsiteY400" fmla="*/ 156111 h 227853"/>
              <a:gd name="connsiteX401" fmla="*/ 608741 w 1447248"/>
              <a:gd name="connsiteY401" fmla="*/ 153617 h 227853"/>
              <a:gd name="connsiteX402" fmla="*/ 625573 w 1447248"/>
              <a:gd name="connsiteY402" fmla="*/ 152370 h 227853"/>
              <a:gd name="connsiteX403" fmla="*/ 625573 w 1447248"/>
              <a:gd name="connsiteY403" fmla="*/ 157358 h 227853"/>
              <a:gd name="connsiteX404" fmla="*/ 626820 w 1447248"/>
              <a:gd name="connsiteY404" fmla="*/ 154864 h 227853"/>
              <a:gd name="connsiteX405" fmla="*/ 629314 w 1447248"/>
              <a:gd name="connsiteY405" fmla="*/ 156111 h 227853"/>
              <a:gd name="connsiteX406" fmla="*/ 639288 w 1447248"/>
              <a:gd name="connsiteY406" fmla="*/ 156111 h 227853"/>
              <a:gd name="connsiteX407" fmla="*/ 639288 w 1447248"/>
              <a:gd name="connsiteY407" fmla="*/ 154864 h 227853"/>
              <a:gd name="connsiteX408" fmla="*/ 643029 w 1447248"/>
              <a:gd name="connsiteY408" fmla="*/ 149877 h 227853"/>
              <a:gd name="connsiteX409" fmla="*/ 645523 w 1447248"/>
              <a:gd name="connsiteY409" fmla="*/ 152370 h 227853"/>
              <a:gd name="connsiteX410" fmla="*/ 646770 w 1447248"/>
              <a:gd name="connsiteY410" fmla="*/ 154864 h 227853"/>
              <a:gd name="connsiteX411" fmla="*/ 662355 w 1447248"/>
              <a:gd name="connsiteY411" fmla="*/ 154864 h 227853"/>
              <a:gd name="connsiteX412" fmla="*/ 666096 w 1447248"/>
              <a:gd name="connsiteY412" fmla="*/ 157358 h 227853"/>
              <a:gd name="connsiteX413" fmla="*/ 664849 w 1447248"/>
              <a:gd name="connsiteY413" fmla="*/ 152370 h 227853"/>
              <a:gd name="connsiteX414" fmla="*/ 667343 w 1447248"/>
              <a:gd name="connsiteY414" fmla="*/ 149877 h 227853"/>
              <a:gd name="connsiteX415" fmla="*/ 674824 w 1447248"/>
              <a:gd name="connsiteY415" fmla="*/ 153617 h 227853"/>
              <a:gd name="connsiteX416" fmla="*/ 681058 w 1447248"/>
              <a:gd name="connsiteY416" fmla="*/ 151123 h 227853"/>
              <a:gd name="connsiteX417" fmla="*/ 687292 w 1447248"/>
              <a:gd name="connsiteY417" fmla="*/ 152370 h 227853"/>
              <a:gd name="connsiteX418" fmla="*/ 689786 w 1447248"/>
              <a:gd name="connsiteY418" fmla="*/ 154864 h 227853"/>
              <a:gd name="connsiteX419" fmla="*/ 712853 w 1447248"/>
              <a:gd name="connsiteY419" fmla="*/ 153617 h 227853"/>
              <a:gd name="connsiteX420" fmla="*/ 715346 w 1447248"/>
              <a:gd name="connsiteY420" fmla="*/ 154864 h 227853"/>
              <a:gd name="connsiteX421" fmla="*/ 715346 w 1447248"/>
              <a:gd name="connsiteY421" fmla="*/ 157358 h 227853"/>
              <a:gd name="connsiteX422" fmla="*/ 719087 w 1447248"/>
              <a:gd name="connsiteY422" fmla="*/ 162345 h 227853"/>
              <a:gd name="connsiteX423" fmla="*/ 722828 w 1447248"/>
              <a:gd name="connsiteY423" fmla="*/ 154864 h 227853"/>
              <a:gd name="connsiteX424" fmla="*/ 727815 w 1447248"/>
              <a:gd name="connsiteY424" fmla="*/ 157358 h 227853"/>
              <a:gd name="connsiteX425" fmla="*/ 734049 w 1447248"/>
              <a:gd name="connsiteY425" fmla="*/ 156111 h 227853"/>
              <a:gd name="connsiteX426" fmla="*/ 735296 w 1447248"/>
              <a:gd name="connsiteY426" fmla="*/ 157358 h 227853"/>
              <a:gd name="connsiteX427" fmla="*/ 735296 w 1447248"/>
              <a:gd name="connsiteY427" fmla="*/ 156111 h 227853"/>
              <a:gd name="connsiteX428" fmla="*/ 739037 w 1447248"/>
              <a:gd name="connsiteY428" fmla="*/ 157358 h 227853"/>
              <a:gd name="connsiteX429" fmla="*/ 739037 w 1447248"/>
              <a:gd name="connsiteY429" fmla="*/ 161098 h 227853"/>
              <a:gd name="connsiteX430" fmla="*/ 745271 w 1447248"/>
              <a:gd name="connsiteY430" fmla="*/ 159851 h 227853"/>
              <a:gd name="connsiteX431" fmla="*/ 755246 w 1447248"/>
              <a:gd name="connsiteY431" fmla="*/ 167333 h 227853"/>
              <a:gd name="connsiteX432" fmla="*/ 758986 w 1447248"/>
              <a:gd name="connsiteY432" fmla="*/ 163592 h 227853"/>
              <a:gd name="connsiteX433" fmla="*/ 773325 w 1447248"/>
              <a:gd name="connsiteY433" fmla="*/ 171073 h 227853"/>
              <a:gd name="connsiteX434" fmla="*/ 774572 w 1447248"/>
              <a:gd name="connsiteY434" fmla="*/ 168579 h 227853"/>
              <a:gd name="connsiteX435" fmla="*/ 780806 w 1447248"/>
              <a:gd name="connsiteY435" fmla="*/ 168579 h 227853"/>
              <a:gd name="connsiteX436" fmla="*/ 783300 w 1447248"/>
              <a:gd name="connsiteY436" fmla="*/ 172320 h 227853"/>
              <a:gd name="connsiteX437" fmla="*/ 796392 w 1447248"/>
              <a:gd name="connsiteY437" fmla="*/ 173567 h 227853"/>
              <a:gd name="connsiteX438" fmla="*/ 797639 w 1447248"/>
              <a:gd name="connsiteY438" fmla="*/ 177307 h 227853"/>
              <a:gd name="connsiteX439" fmla="*/ 803873 w 1447248"/>
              <a:gd name="connsiteY439" fmla="*/ 179801 h 227853"/>
              <a:gd name="connsiteX440" fmla="*/ 810107 w 1447248"/>
              <a:gd name="connsiteY440" fmla="*/ 178554 h 227853"/>
              <a:gd name="connsiteX441" fmla="*/ 812601 w 1447248"/>
              <a:gd name="connsiteY441" fmla="*/ 182295 h 227853"/>
              <a:gd name="connsiteX442" fmla="*/ 816341 w 1447248"/>
              <a:gd name="connsiteY442" fmla="*/ 179801 h 227853"/>
              <a:gd name="connsiteX443" fmla="*/ 825069 w 1447248"/>
              <a:gd name="connsiteY443" fmla="*/ 184788 h 227853"/>
              <a:gd name="connsiteX444" fmla="*/ 832550 w 1447248"/>
              <a:gd name="connsiteY444" fmla="*/ 184788 h 227853"/>
              <a:gd name="connsiteX445" fmla="*/ 840032 w 1447248"/>
              <a:gd name="connsiteY445" fmla="*/ 189776 h 227853"/>
              <a:gd name="connsiteX446" fmla="*/ 843772 w 1447248"/>
              <a:gd name="connsiteY446" fmla="*/ 188529 h 227853"/>
              <a:gd name="connsiteX447" fmla="*/ 847513 w 1447248"/>
              <a:gd name="connsiteY447" fmla="*/ 187282 h 227853"/>
              <a:gd name="connsiteX448" fmla="*/ 848760 w 1447248"/>
              <a:gd name="connsiteY448" fmla="*/ 188529 h 227853"/>
              <a:gd name="connsiteX449" fmla="*/ 851253 w 1447248"/>
              <a:gd name="connsiteY449" fmla="*/ 191023 h 227853"/>
              <a:gd name="connsiteX450" fmla="*/ 854994 w 1447248"/>
              <a:gd name="connsiteY450" fmla="*/ 194763 h 227853"/>
              <a:gd name="connsiteX451" fmla="*/ 859981 w 1447248"/>
              <a:gd name="connsiteY451" fmla="*/ 192270 h 227853"/>
              <a:gd name="connsiteX452" fmla="*/ 866215 w 1447248"/>
              <a:gd name="connsiteY452" fmla="*/ 197257 h 227853"/>
              <a:gd name="connsiteX453" fmla="*/ 872450 w 1447248"/>
              <a:gd name="connsiteY453" fmla="*/ 193516 h 227853"/>
              <a:gd name="connsiteX454" fmla="*/ 881178 w 1447248"/>
              <a:gd name="connsiteY454" fmla="*/ 205361 h 227853"/>
              <a:gd name="connsiteX455" fmla="*/ 886165 w 1447248"/>
              <a:gd name="connsiteY455" fmla="*/ 197880 h 227853"/>
              <a:gd name="connsiteX456" fmla="*/ 888659 w 1447248"/>
              <a:gd name="connsiteY456" fmla="*/ 206608 h 227853"/>
              <a:gd name="connsiteX457" fmla="*/ 889906 w 1447248"/>
              <a:gd name="connsiteY457" fmla="*/ 199127 h 227853"/>
              <a:gd name="connsiteX458" fmla="*/ 896140 w 1447248"/>
              <a:gd name="connsiteY458" fmla="*/ 202868 h 227853"/>
              <a:gd name="connsiteX459" fmla="*/ 898634 w 1447248"/>
              <a:gd name="connsiteY459" fmla="*/ 205361 h 227853"/>
              <a:gd name="connsiteX460" fmla="*/ 904868 w 1447248"/>
              <a:gd name="connsiteY460" fmla="*/ 206608 h 227853"/>
              <a:gd name="connsiteX461" fmla="*/ 906115 w 1447248"/>
              <a:gd name="connsiteY461" fmla="*/ 207855 h 227853"/>
              <a:gd name="connsiteX462" fmla="*/ 908608 w 1447248"/>
              <a:gd name="connsiteY462" fmla="*/ 210349 h 227853"/>
              <a:gd name="connsiteX463" fmla="*/ 914843 w 1447248"/>
              <a:gd name="connsiteY463" fmla="*/ 207855 h 227853"/>
              <a:gd name="connsiteX464" fmla="*/ 921077 w 1447248"/>
              <a:gd name="connsiteY464" fmla="*/ 212843 h 227853"/>
              <a:gd name="connsiteX465" fmla="*/ 927311 w 1447248"/>
              <a:gd name="connsiteY465" fmla="*/ 210349 h 227853"/>
              <a:gd name="connsiteX466" fmla="*/ 928558 w 1447248"/>
              <a:gd name="connsiteY466" fmla="*/ 211596 h 227853"/>
              <a:gd name="connsiteX467" fmla="*/ 932299 w 1447248"/>
              <a:gd name="connsiteY467" fmla="*/ 212843 h 227853"/>
              <a:gd name="connsiteX468" fmla="*/ 934792 w 1447248"/>
              <a:gd name="connsiteY468" fmla="*/ 211596 h 227853"/>
              <a:gd name="connsiteX469" fmla="*/ 934792 w 1447248"/>
              <a:gd name="connsiteY469" fmla="*/ 217830 h 227853"/>
              <a:gd name="connsiteX470" fmla="*/ 939780 w 1447248"/>
              <a:gd name="connsiteY470" fmla="*/ 215336 h 227853"/>
              <a:gd name="connsiteX471" fmla="*/ 943520 w 1447248"/>
              <a:gd name="connsiteY471" fmla="*/ 216583 h 227853"/>
              <a:gd name="connsiteX472" fmla="*/ 944767 w 1447248"/>
              <a:gd name="connsiteY472" fmla="*/ 217830 h 227853"/>
              <a:gd name="connsiteX473" fmla="*/ 948508 w 1447248"/>
              <a:gd name="connsiteY473" fmla="*/ 219077 h 227853"/>
              <a:gd name="connsiteX474" fmla="*/ 953495 w 1447248"/>
              <a:gd name="connsiteY474" fmla="*/ 216583 h 227853"/>
              <a:gd name="connsiteX475" fmla="*/ 967834 w 1447248"/>
              <a:gd name="connsiteY475" fmla="*/ 220324 h 227853"/>
              <a:gd name="connsiteX476" fmla="*/ 972821 w 1447248"/>
              <a:gd name="connsiteY476" fmla="*/ 227805 h 227853"/>
              <a:gd name="connsiteX477" fmla="*/ 972821 w 1447248"/>
              <a:gd name="connsiteY477" fmla="*/ 224064 h 227853"/>
              <a:gd name="connsiteX478" fmla="*/ 980302 w 1447248"/>
              <a:gd name="connsiteY478" fmla="*/ 224064 h 227853"/>
              <a:gd name="connsiteX479" fmla="*/ 984043 w 1447248"/>
              <a:gd name="connsiteY479" fmla="*/ 222817 h 227853"/>
              <a:gd name="connsiteX480" fmla="*/ 989030 w 1447248"/>
              <a:gd name="connsiteY480" fmla="*/ 224064 h 227853"/>
              <a:gd name="connsiteX481" fmla="*/ 999005 w 1447248"/>
              <a:gd name="connsiteY481" fmla="*/ 225311 h 227853"/>
              <a:gd name="connsiteX482" fmla="*/ 999005 w 1447248"/>
              <a:gd name="connsiteY482" fmla="*/ 224064 h 227853"/>
              <a:gd name="connsiteX483" fmla="*/ 1000252 w 1447248"/>
              <a:gd name="connsiteY483" fmla="*/ 225311 h 227853"/>
              <a:gd name="connsiteX484" fmla="*/ 1002746 w 1447248"/>
              <a:gd name="connsiteY484" fmla="*/ 221571 h 227853"/>
              <a:gd name="connsiteX485" fmla="*/ 1018331 w 1447248"/>
              <a:gd name="connsiteY485" fmla="*/ 222817 h 227853"/>
              <a:gd name="connsiteX486" fmla="*/ 1020825 w 1447248"/>
              <a:gd name="connsiteY486" fmla="*/ 220324 h 227853"/>
              <a:gd name="connsiteX487" fmla="*/ 1022072 w 1447248"/>
              <a:gd name="connsiteY487" fmla="*/ 219077 h 227853"/>
              <a:gd name="connsiteX488" fmla="*/ 1035164 w 1447248"/>
              <a:gd name="connsiteY488" fmla="*/ 222817 h 227853"/>
              <a:gd name="connsiteX489" fmla="*/ 1041398 w 1447248"/>
              <a:gd name="connsiteY489" fmla="*/ 219077 h 227853"/>
              <a:gd name="connsiteX490" fmla="*/ 1050126 w 1447248"/>
              <a:gd name="connsiteY490" fmla="*/ 219077 h 227853"/>
              <a:gd name="connsiteX491" fmla="*/ 1053867 w 1447248"/>
              <a:gd name="connsiteY491" fmla="*/ 220324 h 227853"/>
              <a:gd name="connsiteX492" fmla="*/ 1055113 w 1447248"/>
              <a:gd name="connsiteY492" fmla="*/ 221571 h 227853"/>
              <a:gd name="connsiteX493" fmla="*/ 1060101 w 1447248"/>
              <a:gd name="connsiteY493" fmla="*/ 221571 h 227853"/>
              <a:gd name="connsiteX494" fmla="*/ 1061348 w 1447248"/>
              <a:gd name="connsiteY494" fmla="*/ 216583 h 227853"/>
              <a:gd name="connsiteX495" fmla="*/ 1071323 w 1447248"/>
              <a:gd name="connsiteY495" fmla="*/ 217830 h 227853"/>
              <a:gd name="connsiteX496" fmla="*/ 1072569 w 1447248"/>
              <a:gd name="connsiteY496" fmla="*/ 214089 h 227853"/>
              <a:gd name="connsiteX497" fmla="*/ 1075063 w 1447248"/>
              <a:gd name="connsiteY497" fmla="*/ 214089 h 227853"/>
              <a:gd name="connsiteX498" fmla="*/ 1078804 w 1447248"/>
              <a:gd name="connsiteY498" fmla="*/ 209102 h 227853"/>
              <a:gd name="connsiteX499" fmla="*/ 1080050 w 1447248"/>
              <a:gd name="connsiteY499" fmla="*/ 215336 h 227853"/>
              <a:gd name="connsiteX500" fmla="*/ 1082544 w 1447248"/>
              <a:gd name="connsiteY500" fmla="*/ 212843 h 227853"/>
              <a:gd name="connsiteX501" fmla="*/ 1087532 w 1447248"/>
              <a:gd name="connsiteY501" fmla="*/ 210349 h 227853"/>
              <a:gd name="connsiteX502" fmla="*/ 1090025 w 1447248"/>
              <a:gd name="connsiteY502" fmla="*/ 211596 h 227853"/>
              <a:gd name="connsiteX503" fmla="*/ 1092519 w 1447248"/>
              <a:gd name="connsiteY503" fmla="*/ 211596 h 227853"/>
              <a:gd name="connsiteX504" fmla="*/ 1092519 w 1447248"/>
              <a:gd name="connsiteY504" fmla="*/ 212843 h 227853"/>
              <a:gd name="connsiteX505" fmla="*/ 1100000 w 1447248"/>
              <a:gd name="connsiteY505" fmla="*/ 214089 h 227853"/>
              <a:gd name="connsiteX506" fmla="*/ 1101247 w 1447248"/>
              <a:gd name="connsiteY506" fmla="*/ 207855 h 227853"/>
              <a:gd name="connsiteX507" fmla="*/ 1118079 w 1447248"/>
              <a:gd name="connsiteY507" fmla="*/ 211596 h 227853"/>
              <a:gd name="connsiteX508" fmla="*/ 1121820 w 1447248"/>
              <a:gd name="connsiteY508" fmla="*/ 206608 h 227853"/>
              <a:gd name="connsiteX509" fmla="*/ 1126807 w 1447248"/>
              <a:gd name="connsiteY509" fmla="*/ 206608 h 227853"/>
              <a:gd name="connsiteX510" fmla="*/ 1130548 w 1447248"/>
              <a:gd name="connsiteY510" fmla="*/ 202868 h 227853"/>
              <a:gd name="connsiteX511" fmla="*/ 1131795 w 1447248"/>
              <a:gd name="connsiteY511" fmla="*/ 205361 h 227853"/>
              <a:gd name="connsiteX512" fmla="*/ 1134288 w 1447248"/>
              <a:gd name="connsiteY512" fmla="*/ 202868 h 227853"/>
              <a:gd name="connsiteX513" fmla="*/ 1141770 w 1447248"/>
              <a:gd name="connsiteY513" fmla="*/ 206608 h 227853"/>
              <a:gd name="connsiteX514" fmla="*/ 1141770 w 1447248"/>
              <a:gd name="connsiteY514" fmla="*/ 202868 h 227853"/>
              <a:gd name="connsiteX515" fmla="*/ 1145510 w 1447248"/>
              <a:gd name="connsiteY515" fmla="*/ 201621 h 227853"/>
              <a:gd name="connsiteX516" fmla="*/ 1146757 w 1447248"/>
              <a:gd name="connsiteY516" fmla="*/ 202868 h 227853"/>
              <a:gd name="connsiteX517" fmla="*/ 1149251 w 1447248"/>
              <a:gd name="connsiteY517" fmla="*/ 204115 h 227853"/>
              <a:gd name="connsiteX518" fmla="*/ 1151744 w 1447248"/>
              <a:gd name="connsiteY518" fmla="*/ 200374 h 227853"/>
              <a:gd name="connsiteX519" fmla="*/ 1156732 w 1447248"/>
              <a:gd name="connsiteY519" fmla="*/ 200374 h 227853"/>
              <a:gd name="connsiteX520" fmla="*/ 1159226 w 1447248"/>
              <a:gd name="connsiteY520" fmla="*/ 201621 h 227853"/>
              <a:gd name="connsiteX521" fmla="*/ 1166707 w 1447248"/>
              <a:gd name="connsiteY521" fmla="*/ 199127 h 227853"/>
              <a:gd name="connsiteX522" fmla="*/ 1165460 w 1447248"/>
              <a:gd name="connsiteY522" fmla="*/ 194140 h 227853"/>
              <a:gd name="connsiteX523" fmla="*/ 1171694 w 1447248"/>
              <a:gd name="connsiteY523" fmla="*/ 190399 h 227853"/>
              <a:gd name="connsiteX524" fmla="*/ 1177928 w 1447248"/>
              <a:gd name="connsiteY524" fmla="*/ 191646 h 227853"/>
              <a:gd name="connsiteX525" fmla="*/ 1180422 w 1447248"/>
              <a:gd name="connsiteY525" fmla="*/ 192893 h 227853"/>
              <a:gd name="connsiteX526" fmla="*/ 1184163 w 1447248"/>
              <a:gd name="connsiteY526" fmla="*/ 190399 h 227853"/>
              <a:gd name="connsiteX527" fmla="*/ 1187903 w 1447248"/>
              <a:gd name="connsiteY527" fmla="*/ 187906 h 227853"/>
              <a:gd name="connsiteX528" fmla="*/ 1191644 w 1447248"/>
              <a:gd name="connsiteY528" fmla="*/ 189152 h 227853"/>
              <a:gd name="connsiteX529" fmla="*/ 1194137 w 1447248"/>
              <a:gd name="connsiteY529" fmla="*/ 185412 h 227853"/>
              <a:gd name="connsiteX530" fmla="*/ 1199125 w 1447248"/>
              <a:gd name="connsiteY530" fmla="*/ 184165 h 227853"/>
              <a:gd name="connsiteX531" fmla="*/ 1206606 w 1447248"/>
              <a:gd name="connsiteY531" fmla="*/ 179178 h 227853"/>
              <a:gd name="connsiteX532" fmla="*/ 1214087 w 1447248"/>
              <a:gd name="connsiteY532" fmla="*/ 179178 h 227853"/>
              <a:gd name="connsiteX533" fmla="*/ 1216581 w 1447248"/>
              <a:gd name="connsiteY533" fmla="*/ 176684 h 227853"/>
              <a:gd name="connsiteX534" fmla="*/ 1219074 w 1447248"/>
              <a:gd name="connsiteY534" fmla="*/ 174190 h 227853"/>
              <a:gd name="connsiteX535" fmla="*/ 1224062 w 1447248"/>
              <a:gd name="connsiteY535" fmla="*/ 175437 h 227853"/>
              <a:gd name="connsiteX536" fmla="*/ 1226556 w 1447248"/>
              <a:gd name="connsiteY536" fmla="*/ 175437 h 227853"/>
              <a:gd name="connsiteX537" fmla="*/ 1229049 w 1447248"/>
              <a:gd name="connsiteY537" fmla="*/ 171697 h 227853"/>
              <a:gd name="connsiteX538" fmla="*/ 1232790 w 1447248"/>
              <a:gd name="connsiteY538" fmla="*/ 172943 h 227853"/>
              <a:gd name="connsiteX539" fmla="*/ 1236530 w 1447248"/>
              <a:gd name="connsiteY539" fmla="*/ 171697 h 227853"/>
              <a:gd name="connsiteX540" fmla="*/ 1235284 w 1447248"/>
              <a:gd name="connsiteY540" fmla="*/ 169203 h 227853"/>
              <a:gd name="connsiteX541" fmla="*/ 1237777 w 1447248"/>
              <a:gd name="connsiteY541" fmla="*/ 166709 h 227853"/>
              <a:gd name="connsiteX542" fmla="*/ 1239024 w 1447248"/>
              <a:gd name="connsiteY542" fmla="*/ 162969 h 227853"/>
              <a:gd name="connsiteX543" fmla="*/ 1241518 w 1447248"/>
              <a:gd name="connsiteY543" fmla="*/ 164215 h 227853"/>
              <a:gd name="connsiteX544" fmla="*/ 1242765 w 1447248"/>
              <a:gd name="connsiteY544" fmla="*/ 162969 h 227853"/>
              <a:gd name="connsiteX545" fmla="*/ 1245258 w 1447248"/>
              <a:gd name="connsiteY545" fmla="*/ 164215 h 227853"/>
              <a:gd name="connsiteX546" fmla="*/ 1246505 w 1447248"/>
              <a:gd name="connsiteY546" fmla="*/ 161722 h 227853"/>
              <a:gd name="connsiteX547" fmla="*/ 1248999 w 1447248"/>
              <a:gd name="connsiteY547" fmla="*/ 159228 h 227853"/>
              <a:gd name="connsiteX548" fmla="*/ 1255233 w 1447248"/>
              <a:gd name="connsiteY548" fmla="*/ 159228 h 227853"/>
              <a:gd name="connsiteX549" fmla="*/ 1256480 w 1447248"/>
              <a:gd name="connsiteY549" fmla="*/ 155487 h 227853"/>
              <a:gd name="connsiteX550" fmla="*/ 1258974 w 1447248"/>
              <a:gd name="connsiteY550" fmla="*/ 155487 h 227853"/>
              <a:gd name="connsiteX551" fmla="*/ 1261467 w 1447248"/>
              <a:gd name="connsiteY551" fmla="*/ 151747 h 227853"/>
              <a:gd name="connsiteX552" fmla="*/ 1265208 w 1447248"/>
              <a:gd name="connsiteY552" fmla="*/ 152994 h 227853"/>
              <a:gd name="connsiteX553" fmla="*/ 1267702 w 1447248"/>
              <a:gd name="connsiteY553" fmla="*/ 151747 h 227853"/>
              <a:gd name="connsiteX554" fmla="*/ 1270195 w 1447248"/>
              <a:gd name="connsiteY554" fmla="*/ 148006 h 227853"/>
              <a:gd name="connsiteX555" fmla="*/ 1273936 w 1447248"/>
              <a:gd name="connsiteY555" fmla="*/ 148006 h 227853"/>
              <a:gd name="connsiteX556" fmla="*/ 1275183 w 1447248"/>
              <a:gd name="connsiteY556" fmla="*/ 145513 h 227853"/>
              <a:gd name="connsiteX557" fmla="*/ 1280170 w 1447248"/>
              <a:gd name="connsiteY557" fmla="*/ 143019 h 227853"/>
              <a:gd name="connsiteX558" fmla="*/ 1294509 w 1447248"/>
              <a:gd name="connsiteY558" fmla="*/ 143019 h 227853"/>
              <a:gd name="connsiteX559" fmla="*/ 1300743 w 1447248"/>
              <a:gd name="connsiteY559" fmla="*/ 134291 h 227853"/>
              <a:gd name="connsiteX560" fmla="*/ 1308224 w 1447248"/>
              <a:gd name="connsiteY560" fmla="*/ 138032 h 227853"/>
              <a:gd name="connsiteX561" fmla="*/ 1309471 w 1447248"/>
              <a:gd name="connsiteY561" fmla="*/ 133044 h 227853"/>
              <a:gd name="connsiteX562" fmla="*/ 1322563 w 1447248"/>
              <a:gd name="connsiteY562" fmla="*/ 128057 h 227853"/>
              <a:gd name="connsiteX563" fmla="*/ 1318823 w 1447248"/>
              <a:gd name="connsiteY563" fmla="*/ 125563 h 227853"/>
              <a:gd name="connsiteX564" fmla="*/ 1328797 w 1447248"/>
              <a:gd name="connsiteY564" fmla="*/ 128057 h 227853"/>
              <a:gd name="connsiteX565" fmla="*/ 1326304 w 1447248"/>
              <a:gd name="connsiteY565" fmla="*/ 123069 h 227853"/>
              <a:gd name="connsiteX566" fmla="*/ 1332538 w 1447248"/>
              <a:gd name="connsiteY566" fmla="*/ 119329 h 227853"/>
              <a:gd name="connsiteX567" fmla="*/ 1348124 w 1447248"/>
              <a:gd name="connsiteY567" fmla="*/ 109354 h 227853"/>
              <a:gd name="connsiteX568" fmla="*/ 1349370 w 1447248"/>
              <a:gd name="connsiteY568" fmla="*/ 105613 h 227853"/>
              <a:gd name="connsiteX569" fmla="*/ 1354358 w 1447248"/>
              <a:gd name="connsiteY569" fmla="*/ 101873 h 227853"/>
              <a:gd name="connsiteX570" fmla="*/ 1366203 w 1447248"/>
              <a:gd name="connsiteY570" fmla="*/ 101873 h 227853"/>
              <a:gd name="connsiteX571" fmla="*/ 1366203 w 1447248"/>
              <a:gd name="connsiteY571" fmla="*/ 94392 h 227853"/>
              <a:gd name="connsiteX572" fmla="*/ 1379295 w 1447248"/>
              <a:gd name="connsiteY572" fmla="*/ 91898 h 227853"/>
              <a:gd name="connsiteX573" fmla="*/ 1385529 w 1447248"/>
              <a:gd name="connsiteY573" fmla="*/ 86911 h 227853"/>
              <a:gd name="connsiteX574" fmla="*/ 1388023 w 1447248"/>
              <a:gd name="connsiteY574" fmla="*/ 83170 h 227853"/>
              <a:gd name="connsiteX575" fmla="*/ 1401115 w 1447248"/>
              <a:gd name="connsiteY575" fmla="*/ 80676 h 227853"/>
              <a:gd name="connsiteX576" fmla="*/ 1399868 w 1447248"/>
              <a:gd name="connsiteY576" fmla="*/ 70702 h 227853"/>
              <a:gd name="connsiteX577" fmla="*/ 1404855 w 1447248"/>
              <a:gd name="connsiteY577" fmla="*/ 70702 h 227853"/>
              <a:gd name="connsiteX578" fmla="*/ 1407349 w 1447248"/>
              <a:gd name="connsiteY578" fmla="*/ 65714 h 227853"/>
              <a:gd name="connsiteX579" fmla="*/ 1404855 w 1447248"/>
              <a:gd name="connsiteY579" fmla="*/ 58233 h 227853"/>
              <a:gd name="connsiteX580" fmla="*/ 1406102 w 1447248"/>
              <a:gd name="connsiteY580" fmla="*/ 54492 h 227853"/>
              <a:gd name="connsiteX581" fmla="*/ 1412336 w 1447248"/>
              <a:gd name="connsiteY581" fmla="*/ 45765 h 227853"/>
              <a:gd name="connsiteX582" fmla="*/ 1409843 w 1447248"/>
              <a:gd name="connsiteY582" fmla="*/ 44518 h 227853"/>
              <a:gd name="connsiteX583" fmla="*/ 1414830 w 1447248"/>
              <a:gd name="connsiteY583" fmla="*/ 39530 h 227853"/>
              <a:gd name="connsiteX584" fmla="*/ 1414830 w 1447248"/>
              <a:gd name="connsiteY584" fmla="*/ 32049 h 227853"/>
              <a:gd name="connsiteX585" fmla="*/ 1446625 w 1447248"/>
              <a:gd name="connsiteY585" fmla="*/ 27685 h 227853"/>
              <a:gd name="connsiteX586" fmla="*/ 1446625 w 1447248"/>
              <a:gd name="connsiteY586" fmla="*/ 27685 h 227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</a:cxnLst>
            <a:rect l="l" t="t" r="r" b="b"/>
            <a:pathLst>
              <a:path w="1447248" h="227853">
                <a:moveTo>
                  <a:pt x="1446625" y="27685"/>
                </a:moveTo>
                <a:cubicBezTo>
                  <a:pt x="1446625" y="27062"/>
                  <a:pt x="1446625" y="27062"/>
                  <a:pt x="1447248" y="26438"/>
                </a:cubicBezTo>
                <a:cubicBezTo>
                  <a:pt x="1447248" y="26438"/>
                  <a:pt x="1447248" y="25815"/>
                  <a:pt x="1447248" y="25815"/>
                </a:cubicBezTo>
                <a:cubicBezTo>
                  <a:pt x="1446001" y="24568"/>
                  <a:pt x="1447248" y="20827"/>
                  <a:pt x="1444131" y="20827"/>
                </a:cubicBezTo>
                <a:cubicBezTo>
                  <a:pt x="1444755" y="18957"/>
                  <a:pt x="1447872" y="19581"/>
                  <a:pt x="1446625" y="15840"/>
                </a:cubicBezTo>
                <a:cubicBezTo>
                  <a:pt x="1446625" y="15840"/>
                  <a:pt x="1446625" y="15840"/>
                  <a:pt x="1446625" y="15840"/>
                </a:cubicBezTo>
                <a:cubicBezTo>
                  <a:pt x="1446625" y="15840"/>
                  <a:pt x="1446625" y="15217"/>
                  <a:pt x="1446625" y="15217"/>
                </a:cubicBezTo>
                <a:cubicBezTo>
                  <a:pt x="1444755" y="13346"/>
                  <a:pt x="1442884" y="11476"/>
                  <a:pt x="1442261" y="8982"/>
                </a:cubicBezTo>
                <a:cubicBezTo>
                  <a:pt x="1440391" y="10229"/>
                  <a:pt x="1438520" y="10853"/>
                  <a:pt x="1436027" y="10853"/>
                </a:cubicBezTo>
                <a:cubicBezTo>
                  <a:pt x="1437273" y="17710"/>
                  <a:pt x="1434780" y="25191"/>
                  <a:pt x="1428546" y="28309"/>
                </a:cubicBezTo>
                <a:cubicBezTo>
                  <a:pt x="1428546" y="32673"/>
                  <a:pt x="1426675" y="37037"/>
                  <a:pt x="1423558" y="39530"/>
                </a:cubicBezTo>
                <a:cubicBezTo>
                  <a:pt x="1422935" y="43271"/>
                  <a:pt x="1421688" y="46388"/>
                  <a:pt x="1419194" y="48882"/>
                </a:cubicBezTo>
                <a:cubicBezTo>
                  <a:pt x="1418571" y="54492"/>
                  <a:pt x="1415454" y="60103"/>
                  <a:pt x="1409843" y="61974"/>
                </a:cubicBezTo>
                <a:cubicBezTo>
                  <a:pt x="1409843" y="63844"/>
                  <a:pt x="1409843" y="65714"/>
                  <a:pt x="1408596" y="66338"/>
                </a:cubicBezTo>
                <a:cubicBezTo>
                  <a:pt x="1407972" y="66961"/>
                  <a:pt x="1409219" y="68208"/>
                  <a:pt x="1408596" y="68831"/>
                </a:cubicBezTo>
                <a:cubicBezTo>
                  <a:pt x="1408596" y="69455"/>
                  <a:pt x="1406102" y="68208"/>
                  <a:pt x="1406102" y="68831"/>
                </a:cubicBezTo>
                <a:cubicBezTo>
                  <a:pt x="1404855" y="70078"/>
                  <a:pt x="1403608" y="75689"/>
                  <a:pt x="1398621" y="73819"/>
                </a:cubicBezTo>
                <a:cubicBezTo>
                  <a:pt x="1396127" y="77559"/>
                  <a:pt x="1392387" y="80053"/>
                  <a:pt x="1386776" y="80053"/>
                </a:cubicBezTo>
                <a:cubicBezTo>
                  <a:pt x="1384906" y="85664"/>
                  <a:pt x="1379918" y="90028"/>
                  <a:pt x="1372437" y="90028"/>
                </a:cubicBezTo>
                <a:cubicBezTo>
                  <a:pt x="1372437" y="90028"/>
                  <a:pt x="1371814" y="90028"/>
                  <a:pt x="1371814" y="90028"/>
                </a:cubicBezTo>
                <a:cubicBezTo>
                  <a:pt x="1369320" y="92521"/>
                  <a:pt x="1365579" y="94392"/>
                  <a:pt x="1361216" y="94392"/>
                </a:cubicBezTo>
                <a:cubicBezTo>
                  <a:pt x="1361216" y="94392"/>
                  <a:pt x="1360592" y="94392"/>
                  <a:pt x="1360592" y="94392"/>
                </a:cubicBezTo>
                <a:cubicBezTo>
                  <a:pt x="1358722" y="100003"/>
                  <a:pt x="1353734" y="103743"/>
                  <a:pt x="1346877" y="103743"/>
                </a:cubicBezTo>
                <a:cubicBezTo>
                  <a:pt x="1344383" y="103743"/>
                  <a:pt x="1342513" y="103120"/>
                  <a:pt x="1340642" y="102496"/>
                </a:cubicBezTo>
                <a:cubicBezTo>
                  <a:pt x="1340642" y="102496"/>
                  <a:pt x="1341266" y="103120"/>
                  <a:pt x="1341266" y="103120"/>
                </a:cubicBezTo>
                <a:cubicBezTo>
                  <a:pt x="1340642" y="106860"/>
                  <a:pt x="1338772" y="101873"/>
                  <a:pt x="1336278" y="103120"/>
                </a:cubicBezTo>
                <a:cubicBezTo>
                  <a:pt x="1332538" y="102496"/>
                  <a:pt x="1335032" y="108107"/>
                  <a:pt x="1332538" y="108107"/>
                </a:cubicBezTo>
                <a:cubicBezTo>
                  <a:pt x="1331291" y="108730"/>
                  <a:pt x="1330668" y="108730"/>
                  <a:pt x="1330044" y="108107"/>
                </a:cubicBezTo>
                <a:cubicBezTo>
                  <a:pt x="1327550" y="112471"/>
                  <a:pt x="1323187" y="115588"/>
                  <a:pt x="1316952" y="115588"/>
                </a:cubicBezTo>
                <a:cubicBezTo>
                  <a:pt x="1316329" y="115588"/>
                  <a:pt x="1316329" y="115588"/>
                  <a:pt x="1315705" y="115588"/>
                </a:cubicBezTo>
                <a:cubicBezTo>
                  <a:pt x="1313835" y="117458"/>
                  <a:pt x="1311965" y="118705"/>
                  <a:pt x="1309471" y="119952"/>
                </a:cubicBezTo>
                <a:cubicBezTo>
                  <a:pt x="1309471" y="119952"/>
                  <a:pt x="1310095" y="120576"/>
                  <a:pt x="1310718" y="120576"/>
                </a:cubicBezTo>
                <a:cubicBezTo>
                  <a:pt x="1310718" y="123069"/>
                  <a:pt x="1308224" y="123693"/>
                  <a:pt x="1305731" y="123069"/>
                </a:cubicBezTo>
                <a:cubicBezTo>
                  <a:pt x="1305107" y="122446"/>
                  <a:pt x="1303860" y="126186"/>
                  <a:pt x="1303237" y="125563"/>
                </a:cubicBezTo>
                <a:cubicBezTo>
                  <a:pt x="1300743" y="123069"/>
                  <a:pt x="1303237" y="126810"/>
                  <a:pt x="1299496" y="126810"/>
                </a:cubicBezTo>
                <a:cubicBezTo>
                  <a:pt x="1298249" y="126810"/>
                  <a:pt x="1297003" y="126186"/>
                  <a:pt x="1295756" y="126186"/>
                </a:cubicBezTo>
                <a:cubicBezTo>
                  <a:pt x="1293886" y="129927"/>
                  <a:pt x="1290768" y="132421"/>
                  <a:pt x="1286404" y="133668"/>
                </a:cubicBezTo>
                <a:cubicBezTo>
                  <a:pt x="1284534" y="134291"/>
                  <a:pt x="1282664" y="135538"/>
                  <a:pt x="1280794" y="135538"/>
                </a:cubicBezTo>
                <a:cubicBezTo>
                  <a:pt x="1278300" y="138032"/>
                  <a:pt x="1274559" y="139902"/>
                  <a:pt x="1270195" y="139902"/>
                </a:cubicBezTo>
                <a:cubicBezTo>
                  <a:pt x="1268325" y="139902"/>
                  <a:pt x="1266455" y="139278"/>
                  <a:pt x="1264585" y="139278"/>
                </a:cubicBezTo>
                <a:cubicBezTo>
                  <a:pt x="1264585" y="139902"/>
                  <a:pt x="1264585" y="139902"/>
                  <a:pt x="1265208" y="140525"/>
                </a:cubicBezTo>
                <a:cubicBezTo>
                  <a:pt x="1258350" y="140525"/>
                  <a:pt x="1259597" y="148630"/>
                  <a:pt x="1252739" y="146136"/>
                </a:cubicBezTo>
                <a:cubicBezTo>
                  <a:pt x="1250869" y="151123"/>
                  <a:pt x="1245882" y="155487"/>
                  <a:pt x="1239024" y="155487"/>
                </a:cubicBezTo>
                <a:cubicBezTo>
                  <a:pt x="1239024" y="155487"/>
                  <a:pt x="1239024" y="155487"/>
                  <a:pt x="1238401" y="155487"/>
                </a:cubicBezTo>
                <a:cubicBezTo>
                  <a:pt x="1235907" y="159851"/>
                  <a:pt x="1231543" y="163592"/>
                  <a:pt x="1225309" y="163592"/>
                </a:cubicBezTo>
                <a:cubicBezTo>
                  <a:pt x="1224685" y="163592"/>
                  <a:pt x="1224685" y="163592"/>
                  <a:pt x="1224062" y="163592"/>
                </a:cubicBezTo>
                <a:cubicBezTo>
                  <a:pt x="1221568" y="168579"/>
                  <a:pt x="1217204" y="171697"/>
                  <a:pt x="1210970" y="171697"/>
                </a:cubicBezTo>
                <a:cubicBezTo>
                  <a:pt x="1209100" y="171697"/>
                  <a:pt x="1207229" y="171073"/>
                  <a:pt x="1205359" y="170450"/>
                </a:cubicBezTo>
                <a:cubicBezTo>
                  <a:pt x="1204736" y="172320"/>
                  <a:pt x="1204112" y="174190"/>
                  <a:pt x="1204736" y="176684"/>
                </a:cubicBezTo>
                <a:cubicBezTo>
                  <a:pt x="1204112" y="176060"/>
                  <a:pt x="1202242" y="175437"/>
                  <a:pt x="1200995" y="174814"/>
                </a:cubicBezTo>
                <a:cubicBezTo>
                  <a:pt x="1199748" y="176684"/>
                  <a:pt x="1197878" y="177931"/>
                  <a:pt x="1195384" y="178554"/>
                </a:cubicBezTo>
                <a:cubicBezTo>
                  <a:pt x="1192891" y="180424"/>
                  <a:pt x="1189773" y="181671"/>
                  <a:pt x="1186033" y="181671"/>
                </a:cubicBezTo>
                <a:cubicBezTo>
                  <a:pt x="1181045" y="181671"/>
                  <a:pt x="1177928" y="179801"/>
                  <a:pt x="1174811" y="177307"/>
                </a:cubicBezTo>
                <a:cubicBezTo>
                  <a:pt x="1174811" y="178554"/>
                  <a:pt x="1173564" y="179178"/>
                  <a:pt x="1173564" y="180424"/>
                </a:cubicBezTo>
                <a:cubicBezTo>
                  <a:pt x="1172318" y="180424"/>
                  <a:pt x="1172318" y="178554"/>
                  <a:pt x="1172318" y="177931"/>
                </a:cubicBezTo>
                <a:cubicBezTo>
                  <a:pt x="1169824" y="179178"/>
                  <a:pt x="1167954" y="181048"/>
                  <a:pt x="1168577" y="185412"/>
                </a:cubicBezTo>
                <a:cubicBezTo>
                  <a:pt x="1167330" y="185412"/>
                  <a:pt x="1167330" y="182918"/>
                  <a:pt x="1167330" y="181671"/>
                </a:cubicBezTo>
                <a:cubicBezTo>
                  <a:pt x="1166083" y="185412"/>
                  <a:pt x="1163590" y="187906"/>
                  <a:pt x="1159849" y="189776"/>
                </a:cubicBezTo>
                <a:cubicBezTo>
                  <a:pt x="1157355" y="191646"/>
                  <a:pt x="1154238" y="193516"/>
                  <a:pt x="1149874" y="193516"/>
                </a:cubicBezTo>
                <a:cubicBezTo>
                  <a:pt x="1149251" y="193516"/>
                  <a:pt x="1148627" y="193516"/>
                  <a:pt x="1148627" y="193516"/>
                </a:cubicBezTo>
                <a:cubicBezTo>
                  <a:pt x="1146757" y="194763"/>
                  <a:pt x="1144887" y="195387"/>
                  <a:pt x="1142393" y="196010"/>
                </a:cubicBezTo>
                <a:cubicBezTo>
                  <a:pt x="1140523" y="197257"/>
                  <a:pt x="1137406" y="197880"/>
                  <a:pt x="1134288" y="197880"/>
                </a:cubicBezTo>
                <a:cubicBezTo>
                  <a:pt x="1131795" y="197880"/>
                  <a:pt x="1129301" y="197257"/>
                  <a:pt x="1127431" y="196634"/>
                </a:cubicBezTo>
                <a:cubicBezTo>
                  <a:pt x="1125561" y="197257"/>
                  <a:pt x="1123067" y="197880"/>
                  <a:pt x="1120573" y="197880"/>
                </a:cubicBezTo>
                <a:cubicBezTo>
                  <a:pt x="1118079" y="197880"/>
                  <a:pt x="1116209" y="197257"/>
                  <a:pt x="1114962" y="196634"/>
                </a:cubicBezTo>
                <a:cubicBezTo>
                  <a:pt x="1112469" y="198504"/>
                  <a:pt x="1109351" y="200374"/>
                  <a:pt x="1104988" y="200374"/>
                </a:cubicBezTo>
                <a:cubicBezTo>
                  <a:pt x="1103117" y="200374"/>
                  <a:pt x="1101870" y="200374"/>
                  <a:pt x="1100000" y="199751"/>
                </a:cubicBezTo>
                <a:cubicBezTo>
                  <a:pt x="1097506" y="202244"/>
                  <a:pt x="1093766" y="204115"/>
                  <a:pt x="1088778" y="204115"/>
                </a:cubicBezTo>
                <a:cubicBezTo>
                  <a:pt x="1087532" y="204115"/>
                  <a:pt x="1085661" y="204115"/>
                  <a:pt x="1084414" y="203491"/>
                </a:cubicBezTo>
                <a:cubicBezTo>
                  <a:pt x="1081921" y="205361"/>
                  <a:pt x="1078804" y="206608"/>
                  <a:pt x="1075063" y="206608"/>
                </a:cubicBezTo>
                <a:cubicBezTo>
                  <a:pt x="1073193" y="206608"/>
                  <a:pt x="1071946" y="205985"/>
                  <a:pt x="1070076" y="205985"/>
                </a:cubicBezTo>
                <a:cubicBezTo>
                  <a:pt x="1067582" y="207855"/>
                  <a:pt x="1065088" y="208479"/>
                  <a:pt x="1061348" y="208479"/>
                </a:cubicBezTo>
                <a:cubicBezTo>
                  <a:pt x="1060724" y="208479"/>
                  <a:pt x="1059477" y="208479"/>
                  <a:pt x="1058854" y="208479"/>
                </a:cubicBezTo>
                <a:cubicBezTo>
                  <a:pt x="1056984" y="209102"/>
                  <a:pt x="1055113" y="209725"/>
                  <a:pt x="1052620" y="209725"/>
                </a:cubicBezTo>
                <a:cubicBezTo>
                  <a:pt x="1047632" y="209725"/>
                  <a:pt x="1043892" y="207855"/>
                  <a:pt x="1041398" y="204738"/>
                </a:cubicBezTo>
                <a:cubicBezTo>
                  <a:pt x="1040151" y="205361"/>
                  <a:pt x="1040151" y="206608"/>
                  <a:pt x="1040775" y="209102"/>
                </a:cubicBezTo>
                <a:cubicBezTo>
                  <a:pt x="1038904" y="208479"/>
                  <a:pt x="1038281" y="210349"/>
                  <a:pt x="1037034" y="210349"/>
                </a:cubicBezTo>
                <a:cubicBezTo>
                  <a:pt x="1036411" y="210349"/>
                  <a:pt x="1034540" y="207855"/>
                  <a:pt x="1034540" y="207855"/>
                </a:cubicBezTo>
                <a:cubicBezTo>
                  <a:pt x="1032047" y="207855"/>
                  <a:pt x="1030800" y="209725"/>
                  <a:pt x="1028306" y="209102"/>
                </a:cubicBezTo>
                <a:cubicBezTo>
                  <a:pt x="1026436" y="208479"/>
                  <a:pt x="1024566" y="207855"/>
                  <a:pt x="1023319" y="206608"/>
                </a:cubicBezTo>
                <a:cubicBezTo>
                  <a:pt x="1017708" y="205361"/>
                  <a:pt x="1018331" y="209102"/>
                  <a:pt x="1014591" y="209102"/>
                </a:cubicBezTo>
                <a:cubicBezTo>
                  <a:pt x="1013967" y="202244"/>
                  <a:pt x="1005863" y="210972"/>
                  <a:pt x="1004616" y="205361"/>
                </a:cubicBezTo>
                <a:cubicBezTo>
                  <a:pt x="999629" y="209725"/>
                  <a:pt x="993394" y="204738"/>
                  <a:pt x="987783" y="206608"/>
                </a:cubicBezTo>
                <a:cubicBezTo>
                  <a:pt x="986537" y="206608"/>
                  <a:pt x="986537" y="208479"/>
                  <a:pt x="986537" y="209102"/>
                </a:cubicBezTo>
                <a:cubicBezTo>
                  <a:pt x="982796" y="207855"/>
                  <a:pt x="979055" y="207232"/>
                  <a:pt x="977809" y="204115"/>
                </a:cubicBezTo>
                <a:cubicBezTo>
                  <a:pt x="969081" y="205361"/>
                  <a:pt x="964717" y="200374"/>
                  <a:pt x="958482" y="202868"/>
                </a:cubicBezTo>
                <a:cubicBezTo>
                  <a:pt x="958482" y="201621"/>
                  <a:pt x="957859" y="199127"/>
                  <a:pt x="957236" y="199127"/>
                </a:cubicBezTo>
                <a:cubicBezTo>
                  <a:pt x="956612" y="199127"/>
                  <a:pt x="953495" y="197880"/>
                  <a:pt x="953495" y="197880"/>
                </a:cubicBezTo>
                <a:cubicBezTo>
                  <a:pt x="951001" y="200374"/>
                  <a:pt x="952872" y="196634"/>
                  <a:pt x="949755" y="196634"/>
                </a:cubicBezTo>
                <a:cubicBezTo>
                  <a:pt x="948508" y="196634"/>
                  <a:pt x="948508" y="192893"/>
                  <a:pt x="947261" y="192893"/>
                </a:cubicBezTo>
                <a:cubicBezTo>
                  <a:pt x="946637" y="192893"/>
                  <a:pt x="944144" y="195387"/>
                  <a:pt x="942273" y="195387"/>
                </a:cubicBezTo>
                <a:cubicBezTo>
                  <a:pt x="941650" y="195387"/>
                  <a:pt x="940403" y="191023"/>
                  <a:pt x="937286" y="194140"/>
                </a:cubicBezTo>
                <a:cubicBezTo>
                  <a:pt x="937909" y="188529"/>
                  <a:pt x="930428" y="190399"/>
                  <a:pt x="928558" y="187906"/>
                </a:cubicBezTo>
                <a:cubicBezTo>
                  <a:pt x="927311" y="188529"/>
                  <a:pt x="926064" y="189152"/>
                  <a:pt x="926064" y="190399"/>
                </a:cubicBezTo>
                <a:cubicBezTo>
                  <a:pt x="924817" y="189152"/>
                  <a:pt x="924194" y="187906"/>
                  <a:pt x="923571" y="186659"/>
                </a:cubicBezTo>
                <a:cubicBezTo>
                  <a:pt x="919830" y="187906"/>
                  <a:pt x="918583" y="185412"/>
                  <a:pt x="916089" y="184165"/>
                </a:cubicBezTo>
                <a:cubicBezTo>
                  <a:pt x="914843" y="183542"/>
                  <a:pt x="911726" y="183542"/>
                  <a:pt x="912349" y="180424"/>
                </a:cubicBezTo>
                <a:lnTo>
                  <a:pt x="908608" y="180424"/>
                </a:lnTo>
                <a:cubicBezTo>
                  <a:pt x="906738" y="181048"/>
                  <a:pt x="904868" y="181671"/>
                  <a:pt x="902374" y="181671"/>
                </a:cubicBezTo>
                <a:cubicBezTo>
                  <a:pt x="898634" y="181671"/>
                  <a:pt x="895516" y="180424"/>
                  <a:pt x="893023" y="178554"/>
                </a:cubicBezTo>
                <a:cubicBezTo>
                  <a:pt x="891776" y="178554"/>
                  <a:pt x="890529" y="179178"/>
                  <a:pt x="889282" y="179178"/>
                </a:cubicBezTo>
                <a:cubicBezTo>
                  <a:pt x="883671" y="179178"/>
                  <a:pt x="879931" y="176684"/>
                  <a:pt x="877437" y="173567"/>
                </a:cubicBezTo>
                <a:cubicBezTo>
                  <a:pt x="876814" y="173567"/>
                  <a:pt x="876814" y="173567"/>
                  <a:pt x="876190" y="173567"/>
                </a:cubicBezTo>
                <a:cubicBezTo>
                  <a:pt x="872450" y="173567"/>
                  <a:pt x="868709" y="172320"/>
                  <a:pt x="866839" y="170450"/>
                </a:cubicBezTo>
                <a:cubicBezTo>
                  <a:pt x="865592" y="170450"/>
                  <a:pt x="864345" y="171073"/>
                  <a:pt x="863098" y="171073"/>
                </a:cubicBezTo>
                <a:cubicBezTo>
                  <a:pt x="858111" y="171073"/>
                  <a:pt x="854370" y="169203"/>
                  <a:pt x="851877" y="166086"/>
                </a:cubicBezTo>
                <a:cubicBezTo>
                  <a:pt x="850630" y="166709"/>
                  <a:pt x="848760" y="166709"/>
                  <a:pt x="846889" y="166709"/>
                </a:cubicBezTo>
                <a:cubicBezTo>
                  <a:pt x="842525" y="166709"/>
                  <a:pt x="839408" y="165462"/>
                  <a:pt x="836914" y="162969"/>
                </a:cubicBezTo>
                <a:cubicBezTo>
                  <a:pt x="835668" y="162969"/>
                  <a:pt x="835044" y="163592"/>
                  <a:pt x="833797" y="163592"/>
                </a:cubicBezTo>
                <a:cubicBezTo>
                  <a:pt x="829433" y="163592"/>
                  <a:pt x="825693" y="161722"/>
                  <a:pt x="823199" y="159228"/>
                </a:cubicBezTo>
                <a:cubicBezTo>
                  <a:pt x="822576" y="159228"/>
                  <a:pt x="821329" y="159228"/>
                  <a:pt x="820082" y="159228"/>
                </a:cubicBezTo>
                <a:cubicBezTo>
                  <a:pt x="817588" y="159228"/>
                  <a:pt x="815718" y="158605"/>
                  <a:pt x="813848" y="157981"/>
                </a:cubicBezTo>
                <a:cubicBezTo>
                  <a:pt x="812601" y="157981"/>
                  <a:pt x="811977" y="157981"/>
                  <a:pt x="810731" y="157981"/>
                </a:cubicBezTo>
                <a:cubicBezTo>
                  <a:pt x="805120" y="157981"/>
                  <a:pt x="801379" y="155487"/>
                  <a:pt x="798886" y="152370"/>
                </a:cubicBezTo>
                <a:cubicBezTo>
                  <a:pt x="798886" y="154864"/>
                  <a:pt x="796392" y="153617"/>
                  <a:pt x="796392" y="156111"/>
                </a:cubicBezTo>
                <a:cubicBezTo>
                  <a:pt x="793275" y="156734"/>
                  <a:pt x="795145" y="152370"/>
                  <a:pt x="792651" y="152370"/>
                </a:cubicBezTo>
                <a:cubicBezTo>
                  <a:pt x="790781" y="151747"/>
                  <a:pt x="790157" y="150500"/>
                  <a:pt x="790157" y="148630"/>
                </a:cubicBezTo>
                <a:cubicBezTo>
                  <a:pt x="787040" y="150500"/>
                  <a:pt x="784547" y="152370"/>
                  <a:pt x="783923" y="147383"/>
                </a:cubicBezTo>
                <a:cubicBezTo>
                  <a:pt x="783923" y="147383"/>
                  <a:pt x="780183" y="152994"/>
                  <a:pt x="780183" y="148630"/>
                </a:cubicBezTo>
                <a:cubicBezTo>
                  <a:pt x="780183" y="143642"/>
                  <a:pt x="777689" y="151747"/>
                  <a:pt x="775195" y="149877"/>
                </a:cubicBezTo>
                <a:cubicBezTo>
                  <a:pt x="773948" y="149253"/>
                  <a:pt x="774572" y="147383"/>
                  <a:pt x="773948" y="146136"/>
                </a:cubicBezTo>
                <a:cubicBezTo>
                  <a:pt x="772702" y="144266"/>
                  <a:pt x="770208" y="143642"/>
                  <a:pt x="768961" y="142395"/>
                </a:cubicBezTo>
                <a:cubicBezTo>
                  <a:pt x="767091" y="143019"/>
                  <a:pt x="766467" y="144266"/>
                  <a:pt x="766467" y="146136"/>
                </a:cubicBezTo>
                <a:cubicBezTo>
                  <a:pt x="764597" y="146136"/>
                  <a:pt x="762727" y="146136"/>
                  <a:pt x="762727" y="147383"/>
                </a:cubicBezTo>
                <a:cubicBezTo>
                  <a:pt x="760856" y="146136"/>
                  <a:pt x="758363" y="145513"/>
                  <a:pt x="758986" y="142395"/>
                </a:cubicBezTo>
                <a:cubicBezTo>
                  <a:pt x="755869" y="143019"/>
                  <a:pt x="753999" y="142395"/>
                  <a:pt x="752752" y="141149"/>
                </a:cubicBezTo>
                <a:cubicBezTo>
                  <a:pt x="750882" y="140525"/>
                  <a:pt x="750258" y="142395"/>
                  <a:pt x="750258" y="143642"/>
                </a:cubicBezTo>
                <a:cubicBezTo>
                  <a:pt x="747141" y="141772"/>
                  <a:pt x="747765" y="141149"/>
                  <a:pt x="744024" y="142395"/>
                </a:cubicBezTo>
                <a:cubicBezTo>
                  <a:pt x="743401" y="139902"/>
                  <a:pt x="741530" y="139278"/>
                  <a:pt x="741530" y="136161"/>
                </a:cubicBezTo>
                <a:cubicBezTo>
                  <a:pt x="737790" y="134914"/>
                  <a:pt x="738413" y="137408"/>
                  <a:pt x="735296" y="137408"/>
                </a:cubicBezTo>
                <a:cubicBezTo>
                  <a:pt x="732802" y="139902"/>
                  <a:pt x="729062" y="141772"/>
                  <a:pt x="724698" y="141772"/>
                </a:cubicBezTo>
                <a:cubicBezTo>
                  <a:pt x="721581" y="141772"/>
                  <a:pt x="719087" y="141149"/>
                  <a:pt x="717217" y="139902"/>
                </a:cubicBezTo>
                <a:cubicBezTo>
                  <a:pt x="715346" y="139902"/>
                  <a:pt x="714100" y="139278"/>
                  <a:pt x="712853" y="138655"/>
                </a:cubicBezTo>
                <a:cubicBezTo>
                  <a:pt x="710982" y="139278"/>
                  <a:pt x="709112" y="139902"/>
                  <a:pt x="707242" y="139902"/>
                </a:cubicBezTo>
                <a:cubicBezTo>
                  <a:pt x="705372" y="139902"/>
                  <a:pt x="703501" y="139278"/>
                  <a:pt x="701631" y="138655"/>
                </a:cubicBezTo>
                <a:cubicBezTo>
                  <a:pt x="699761" y="139278"/>
                  <a:pt x="697267" y="139902"/>
                  <a:pt x="694773" y="139902"/>
                </a:cubicBezTo>
                <a:cubicBezTo>
                  <a:pt x="693526" y="139902"/>
                  <a:pt x="692280" y="139902"/>
                  <a:pt x="691033" y="139278"/>
                </a:cubicBezTo>
                <a:cubicBezTo>
                  <a:pt x="689163" y="139902"/>
                  <a:pt x="687916" y="139902"/>
                  <a:pt x="686045" y="139902"/>
                </a:cubicBezTo>
                <a:cubicBezTo>
                  <a:pt x="681058" y="139902"/>
                  <a:pt x="677317" y="138032"/>
                  <a:pt x="674824" y="135538"/>
                </a:cubicBezTo>
                <a:cubicBezTo>
                  <a:pt x="674200" y="136785"/>
                  <a:pt x="672953" y="138032"/>
                  <a:pt x="672953" y="139278"/>
                </a:cubicBezTo>
                <a:cubicBezTo>
                  <a:pt x="672330" y="138655"/>
                  <a:pt x="671083" y="138655"/>
                  <a:pt x="670460" y="138032"/>
                </a:cubicBezTo>
                <a:cubicBezTo>
                  <a:pt x="668589" y="136785"/>
                  <a:pt x="667966" y="136785"/>
                  <a:pt x="666719" y="138032"/>
                </a:cubicBezTo>
                <a:cubicBezTo>
                  <a:pt x="663602" y="141149"/>
                  <a:pt x="661732" y="133044"/>
                  <a:pt x="659238" y="139278"/>
                </a:cubicBezTo>
                <a:cubicBezTo>
                  <a:pt x="658615" y="138655"/>
                  <a:pt x="657991" y="138032"/>
                  <a:pt x="657368" y="137408"/>
                </a:cubicBezTo>
                <a:cubicBezTo>
                  <a:pt x="655498" y="138032"/>
                  <a:pt x="653627" y="138655"/>
                  <a:pt x="651134" y="138655"/>
                </a:cubicBezTo>
                <a:cubicBezTo>
                  <a:pt x="651134" y="138655"/>
                  <a:pt x="650510" y="138655"/>
                  <a:pt x="650510" y="138655"/>
                </a:cubicBezTo>
                <a:cubicBezTo>
                  <a:pt x="648640" y="139278"/>
                  <a:pt x="646770" y="139902"/>
                  <a:pt x="644899" y="139902"/>
                </a:cubicBezTo>
                <a:cubicBezTo>
                  <a:pt x="642406" y="139902"/>
                  <a:pt x="640535" y="139278"/>
                  <a:pt x="639288" y="138655"/>
                </a:cubicBezTo>
                <a:cubicBezTo>
                  <a:pt x="637418" y="139902"/>
                  <a:pt x="634925" y="140525"/>
                  <a:pt x="632431" y="140525"/>
                </a:cubicBezTo>
                <a:cubicBezTo>
                  <a:pt x="629937" y="140525"/>
                  <a:pt x="628067" y="139902"/>
                  <a:pt x="626197" y="139278"/>
                </a:cubicBezTo>
                <a:cubicBezTo>
                  <a:pt x="624326" y="139902"/>
                  <a:pt x="622456" y="140525"/>
                  <a:pt x="619962" y="140525"/>
                </a:cubicBezTo>
                <a:cubicBezTo>
                  <a:pt x="619962" y="140525"/>
                  <a:pt x="619339" y="140525"/>
                  <a:pt x="619339" y="140525"/>
                </a:cubicBezTo>
                <a:cubicBezTo>
                  <a:pt x="618715" y="141149"/>
                  <a:pt x="617469" y="141149"/>
                  <a:pt x="617469" y="142395"/>
                </a:cubicBezTo>
                <a:cubicBezTo>
                  <a:pt x="613728" y="142395"/>
                  <a:pt x="613105" y="139278"/>
                  <a:pt x="609987" y="138655"/>
                </a:cubicBezTo>
                <a:cubicBezTo>
                  <a:pt x="604377" y="141149"/>
                  <a:pt x="598142" y="142395"/>
                  <a:pt x="596896" y="148630"/>
                </a:cubicBezTo>
                <a:cubicBezTo>
                  <a:pt x="593155" y="149253"/>
                  <a:pt x="594402" y="146136"/>
                  <a:pt x="593155" y="144889"/>
                </a:cubicBezTo>
                <a:cubicBezTo>
                  <a:pt x="590661" y="145513"/>
                  <a:pt x="589414" y="144889"/>
                  <a:pt x="589414" y="142395"/>
                </a:cubicBezTo>
                <a:cubicBezTo>
                  <a:pt x="586297" y="142395"/>
                  <a:pt x="583180" y="142395"/>
                  <a:pt x="583180" y="144889"/>
                </a:cubicBezTo>
                <a:cubicBezTo>
                  <a:pt x="583180" y="144889"/>
                  <a:pt x="583180" y="144266"/>
                  <a:pt x="582557" y="144266"/>
                </a:cubicBezTo>
                <a:cubicBezTo>
                  <a:pt x="580063" y="148630"/>
                  <a:pt x="575699" y="151747"/>
                  <a:pt x="569465" y="151747"/>
                </a:cubicBezTo>
                <a:cubicBezTo>
                  <a:pt x="568218" y="151747"/>
                  <a:pt x="566971" y="151747"/>
                  <a:pt x="565724" y="151123"/>
                </a:cubicBezTo>
                <a:cubicBezTo>
                  <a:pt x="563231" y="152994"/>
                  <a:pt x="560113" y="154241"/>
                  <a:pt x="556373" y="154241"/>
                </a:cubicBezTo>
                <a:cubicBezTo>
                  <a:pt x="554503" y="154241"/>
                  <a:pt x="552632" y="153617"/>
                  <a:pt x="551385" y="153617"/>
                </a:cubicBezTo>
                <a:cubicBezTo>
                  <a:pt x="548892" y="156734"/>
                  <a:pt x="545151" y="159228"/>
                  <a:pt x="539540" y="159228"/>
                </a:cubicBezTo>
                <a:cubicBezTo>
                  <a:pt x="538294" y="159228"/>
                  <a:pt x="536423" y="159228"/>
                  <a:pt x="535176" y="158605"/>
                </a:cubicBezTo>
                <a:cubicBezTo>
                  <a:pt x="533306" y="159851"/>
                  <a:pt x="530812" y="160475"/>
                  <a:pt x="527695" y="160475"/>
                </a:cubicBezTo>
                <a:cubicBezTo>
                  <a:pt x="527072" y="160475"/>
                  <a:pt x="525825" y="160475"/>
                  <a:pt x="525202" y="160475"/>
                </a:cubicBezTo>
                <a:cubicBezTo>
                  <a:pt x="523331" y="161722"/>
                  <a:pt x="520838" y="162345"/>
                  <a:pt x="517720" y="162345"/>
                </a:cubicBezTo>
                <a:cubicBezTo>
                  <a:pt x="517720" y="162345"/>
                  <a:pt x="517720" y="162345"/>
                  <a:pt x="517720" y="162345"/>
                </a:cubicBezTo>
                <a:cubicBezTo>
                  <a:pt x="517097" y="162345"/>
                  <a:pt x="516474" y="162345"/>
                  <a:pt x="516474" y="162345"/>
                </a:cubicBezTo>
                <a:cubicBezTo>
                  <a:pt x="516474" y="162345"/>
                  <a:pt x="516474" y="162969"/>
                  <a:pt x="516474" y="162969"/>
                </a:cubicBezTo>
                <a:cubicBezTo>
                  <a:pt x="513356" y="163592"/>
                  <a:pt x="510239" y="162969"/>
                  <a:pt x="509616" y="161722"/>
                </a:cubicBezTo>
                <a:cubicBezTo>
                  <a:pt x="508992" y="161722"/>
                  <a:pt x="508369" y="161098"/>
                  <a:pt x="508369" y="161098"/>
                </a:cubicBezTo>
                <a:cubicBezTo>
                  <a:pt x="503382" y="164215"/>
                  <a:pt x="496524" y="165462"/>
                  <a:pt x="495277" y="172320"/>
                </a:cubicBezTo>
                <a:cubicBezTo>
                  <a:pt x="490913" y="171697"/>
                  <a:pt x="489043" y="172943"/>
                  <a:pt x="486549" y="173567"/>
                </a:cubicBezTo>
                <a:cubicBezTo>
                  <a:pt x="487173" y="172320"/>
                  <a:pt x="486549" y="171697"/>
                  <a:pt x="485926" y="171073"/>
                </a:cubicBezTo>
                <a:cubicBezTo>
                  <a:pt x="484055" y="176060"/>
                  <a:pt x="479068" y="180424"/>
                  <a:pt x="472210" y="180424"/>
                </a:cubicBezTo>
                <a:cubicBezTo>
                  <a:pt x="470964" y="180424"/>
                  <a:pt x="469717" y="180424"/>
                  <a:pt x="468470" y="179801"/>
                </a:cubicBezTo>
                <a:cubicBezTo>
                  <a:pt x="467846" y="179801"/>
                  <a:pt x="467846" y="179801"/>
                  <a:pt x="467223" y="180424"/>
                </a:cubicBezTo>
                <a:cubicBezTo>
                  <a:pt x="464729" y="183542"/>
                  <a:pt x="460989" y="186035"/>
                  <a:pt x="455378" y="186035"/>
                </a:cubicBezTo>
                <a:cubicBezTo>
                  <a:pt x="455378" y="186035"/>
                  <a:pt x="454754" y="186035"/>
                  <a:pt x="454754" y="186035"/>
                </a:cubicBezTo>
                <a:cubicBezTo>
                  <a:pt x="452261" y="187282"/>
                  <a:pt x="449767" y="188529"/>
                  <a:pt x="446026" y="188529"/>
                </a:cubicBezTo>
                <a:cubicBezTo>
                  <a:pt x="442909" y="188529"/>
                  <a:pt x="440416" y="187906"/>
                  <a:pt x="438545" y="186659"/>
                </a:cubicBezTo>
                <a:cubicBezTo>
                  <a:pt x="428571" y="185412"/>
                  <a:pt x="426700" y="185412"/>
                  <a:pt x="424207" y="185412"/>
                </a:cubicBezTo>
                <a:lnTo>
                  <a:pt x="424207" y="185412"/>
                </a:lnTo>
                <a:cubicBezTo>
                  <a:pt x="421713" y="185412"/>
                  <a:pt x="419843" y="184788"/>
                  <a:pt x="417972" y="184165"/>
                </a:cubicBezTo>
                <a:cubicBezTo>
                  <a:pt x="417349" y="184788"/>
                  <a:pt x="415479" y="184788"/>
                  <a:pt x="415479" y="186035"/>
                </a:cubicBezTo>
                <a:cubicBezTo>
                  <a:pt x="414232" y="186659"/>
                  <a:pt x="412985" y="187282"/>
                  <a:pt x="412985" y="186035"/>
                </a:cubicBezTo>
                <a:cubicBezTo>
                  <a:pt x="411115" y="186035"/>
                  <a:pt x="411115" y="187906"/>
                  <a:pt x="410491" y="188529"/>
                </a:cubicBezTo>
                <a:cubicBezTo>
                  <a:pt x="409868" y="189152"/>
                  <a:pt x="408621" y="189776"/>
                  <a:pt x="407998" y="191023"/>
                </a:cubicBezTo>
                <a:cubicBezTo>
                  <a:pt x="404257" y="189776"/>
                  <a:pt x="401140" y="189776"/>
                  <a:pt x="398023" y="191023"/>
                </a:cubicBezTo>
                <a:cubicBezTo>
                  <a:pt x="398023" y="190399"/>
                  <a:pt x="398023" y="189776"/>
                  <a:pt x="398023" y="189152"/>
                </a:cubicBezTo>
                <a:cubicBezTo>
                  <a:pt x="395529" y="192893"/>
                  <a:pt x="391788" y="195387"/>
                  <a:pt x="385554" y="195387"/>
                </a:cubicBezTo>
                <a:cubicBezTo>
                  <a:pt x="384931" y="195387"/>
                  <a:pt x="383684" y="195387"/>
                  <a:pt x="383060" y="195387"/>
                </a:cubicBezTo>
                <a:cubicBezTo>
                  <a:pt x="380567" y="197880"/>
                  <a:pt x="376826" y="199127"/>
                  <a:pt x="372462" y="199127"/>
                </a:cubicBezTo>
                <a:cubicBezTo>
                  <a:pt x="370592" y="199127"/>
                  <a:pt x="368722" y="198504"/>
                  <a:pt x="366851" y="197880"/>
                </a:cubicBezTo>
                <a:cubicBezTo>
                  <a:pt x="364981" y="198504"/>
                  <a:pt x="363111" y="199127"/>
                  <a:pt x="361241" y="199127"/>
                </a:cubicBezTo>
                <a:cubicBezTo>
                  <a:pt x="360617" y="199127"/>
                  <a:pt x="360617" y="199127"/>
                  <a:pt x="359994" y="199127"/>
                </a:cubicBezTo>
                <a:cubicBezTo>
                  <a:pt x="357500" y="202244"/>
                  <a:pt x="353759" y="204115"/>
                  <a:pt x="348772" y="204115"/>
                </a:cubicBezTo>
                <a:cubicBezTo>
                  <a:pt x="345655" y="204115"/>
                  <a:pt x="343161" y="203491"/>
                  <a:pt x="340668" y="202244"/>
                </a:cubicBezTo>
                <a:cubicBezTo>
                  <a:pt x="338797" y="201621"/>
                  <a:pt x="336927" y="200997"/>
                  <a:pt x="335680" y="199751"/>
                </a:cubicBezTo>
                <a:cubicBezTo>
                  <a:pt x="333810" y="204738"/>
                  <a:pt x="328822" y="208479"/>
                  <a:pt x="321965" y="208479"/>
                </a:cubicBezTo>
                <a:cubicBezTo>
                  <a:pt x="318848" y="208479"/>
                  <a:pt x="316354" y="207855"/>
                  <a:pt x="313860" y="205985"/>
                </a:cubicBezTo>
                <a:cubicBezTo>
                  <a:pt x="311990" y="206608"/>
                  <a:pt x="310120" y="207232"/>
                  <a:pt x="307626" y="207232"/>
                </a:cubicBezTo>
                <a:cubicBezTo>
                  <a:pt x="304509" y="207232"/>
                  <a:pt x="302015" y="206608"/>
                  <a:pt x="300145" y="205361"/>
                </a:cubicBezTo>
                <a:cubicBezTo>
                  <a:pt x="298898" y="205361"/>
                  <a:pt x="297651" y="205985"/>
                  <a:pt x="296404" y="205985"/>
                </a:cubicBezTo>
                <a:cubicBezTo>
                  <a:pt x="293287" y="205985"/>
                  <a:pt x="291417" y="205361"/>
                  <a:pt x="288923" y="204115"/>
                </a:cubicBezTo>
                <a:cubicBezTo>
                  <a:pt x="287676" y="204115"/>
                  <a:pt x="287053" y="204115"/>
                  <a:pt x="285806" y="204115"/>
                </a:cubicBezTo>
                <a:cubicBezTo>
                  <a:pt x="282689" y="204115"/>
                  <a:pt x="280819" y="203491"/>
                  <a:pt x="278325" y="202244"/>
                </a:cubicBezTo>
                <a:cubicBezTo>
                  <a:pt x="277078" y="202244"/>
                  <a:pt x="276455" y="202244"/>
                  <a:pt x="275208" y="202244"/>
                </a:cubicBezTo>
                <a:cubicBezTo>
                  <a:pt x="269597" y="202244"/>
                  <a:pt x="265856" y="199751"/>
                  <a:pt x="263363" y="196634"/>
                </a:cubicBezTo>
                <a:cubicBezTo>
                  <a:pt x="260869" y="196010"/>
                  <a:pt x="258375" y="195387"/>
                  <a:pt x="256505" y="193516"/>
                </a:cubicBezTo>
                <a:cubicBezTo>
                  <a:pt x="252141" y="192270"/>
                  <a:pt x="246530" y="192893"/>
                  <a:pt x="246530" y="187282"/>
                </a:cubicBezTo>
                <a:cubicBezTo>
                  <a:pt x="243413" y="190399"/>
                  <a:pt x="245283" y="185412"/>
                  <a:pt x="241543" y="186035"/>
                </a:cubicBezTo>
                <a:cubicBezTo>
                  <a:pt x="242790" y="181671"/>
                  <a:pt x="239673" y="182295"/>
                  <a:pt x="239049" y="179801"/>
                </a:cubicBezTo>
                <a:cubicBezTo>
                  <a:pt x="230945" y="181048"/>
                  <a:pt x="229074" y="172320"/>
                  <a:pt x="222217" y="176060"/>
                </a:cubicBezTo>
                <a:cubicBezTo>
                  <a:pt x="218476" y="170450"/>
                  <a:pt x="213489" y="165462"/>
                  <a:pt x="209125" y="159228"/>
                </a:cubicBezTo>
                <a:cubicBezTo>
                  <a:pt x="203514" y="159851"/>
                  <a:pt x="204137" y="157358"/>
                  <a:pt x="200397" y="159228"/>
                </a:cubicBezTo>
                <a:cubicBezTo>
                  <a:pt x="200397" y="156734"/>
                  <a:pt x="199773" y="155487"/>
                  <a:pt x="199150" y="154241"/>
                </a:cubicBezTo>
                <a:cubicBezTo>
                  <a:pt x="199150" y="153617"/>
                  <a:pt x="197903" y="152994"/>
                  <a:pt x="197280" y="152370"/>
                </a:cubicBezTo>
                <a:cubicBezTo>
                  <a:pt x="196656" y="152370"/>
                  <a:pt x="196033" y="152370"/>
                  <a:pt x="195409" y="152370"/>
                </a:cubicBezTo>
                <a:cubicBezTo>
                  <a:pt x="192916" y="152370"/>
                  <a:pt x="190422" y="151747"/>
                  <a:pt x="188552" y="151123"/>
                </a:cubicBezTo>
                <a:cubicBezTo>
                  <a:pt x="182941" y="151123"/>
                  <a:pt x="179200" y="148630"/>
                  <a:pt x="176707" y="145513"/>
                </a:cubicBezTo>
                <a:cubicBezTo>
                  <a:pt x="172343" y="144266"/>
                  <a:pt x="168602" y="141772"/>
                  <a:pt x="167355" y="138032"/>
                </a:cubicBezTo>
                <a:cubicBezTo>
                  <a:pt x="162991" y="137408"/>
                  <a:pt x="159874" y="136161"/>
                  <a:pt x="158004" y="133668"/>
                </a:cubicBezTo>
                <a:cubicBezTo>
                  <a:pt x="157380" y="134914"/>
                  <a:pt x="156757" y="132421"/>
                  <a:pt x="155510" y="131797"/>
                </a:cubicBezTo>
                <a:cubicBezTo>
                  <a:pt x="153016" y="129927"/>
                  <a:pt x="153016" y="129304"/>
                  <a:pt x="149276" y="130550"/>
                </a:cubicBezTo>
                <a:cubicBezTo>
                  <a:pt x="148029" y="128680"/>
                  <a:pt x="148029" y="125563"/>
                  <a:pt x="146782" y="124316"/>
                </a:cubicBezTo>
                <a:cubicBezTo>
                  <a:pt x="143665" y="126186"/>
                  <a:pt x="143042" y="122446"/>
                  <a:pt x="141795" y="121822"/>
                </a:cubicBezTo>
                <a:cubicBezTo>
                  <a:pt x="140548" y="121199"/>
                  <a:pt x="138054" y="122446"/>
                  <a:pt x="136807" y="121822"/>
                </a:cubicBezTo>
                <a:cubicBezTo>
                  <a:pt x="136184" y="121199"/>
                  <a:pt x="136807" y="118705"/>
                  <a:pt x="135560" y="119329"/>
                </a:cubicBezTo>
                <a:cubicBezTo>
                  <a:pt x="133067" y="119329"/>
                  <a:pt x="131196" y="120576"/>
                  <a:pt x="131820" y="123069"/>
                </a:cubicBezTo>
                <a:cubicBezTo>
                  <a:pt x="129950" y="121822"/>
                  <a:pt x="129326" y="119329"/>
                  <a:pt x="126832" y="119329"/>
                </a:cubicBezTo>
                <a:cubicBezTo>
                  <a:pt x="128703" y="116835"/>
                  <a:pt x="126832" y="117458"/>
                  <a:pt x="126832" y="114341"/>
                </a:cubicBezTo>
                <a:cubicBezTo>
                  <a:pt x="121222" y="114341"/>
                  <a:pt x="119975" y="111848"/>
                  <a:pt x="114987" y="114341"/>
                </a:cubicBezTo>
                <a:cubicBezTo>
                  <a:pt x="117481" y="112471"/>
                  <a:pt x="119975" y="106237"/>
                  <a:pt x="112494" y="108107"/>
                </a:cubicBezTo>
                <a:cubicBezTo>
                  <a:pt x="112494" y="108107"/>
                  <a:pt x="112494" y="107484"/>
                  <a:pt x="112494" y="107484"/>
                </a:cubicBezTo>
                <a:cubicBezTo>
                  <a:pt x="107506" y="106860"/>
                  <a:pt x="103766" y="103743"/>
                  <a:pt x="101895" y="100003"/>
                </a:cubicBezTo>
                <a:cubicBezTo>
                  <a:pt x="100649" y="100003"/>
                  <a:pt x="99402" y="100626"/>
                  <a:pt x="98155" y="100626"/>
                </a:cubicBezTo>
                <a:cubicBezTo>
                  <a:pt x="89427" y="100626"/>
                  <a:pt x="85063" y="95015"/>
                  <a:pt x="83816" y="88781"/>
                </a:cubicBezTo>
                <a:cubicBezTo>
                  <a:pt x="83193" y="88157"/>
                  <a:pt x="81946" y="87534"/>
                  <a:pt x="81322" y="86911"/>
                </a:cubicBezTo>
                <a:cubicBezTo>
                  <a:pt x="76335" y="85040"/>
                  <a:pt x="72594" y="81300"/>
                  <a:pt x="71971" y="76312"/>
                </a:cubicBezTo>
                <a:cubicBezTo>
                  <a:pt x="70724" y="76312"/>
                  <a:pt x="70101" y="76936"/>
                  <a:pt x="70101" y="77559"/>
                </a:cubicBezTo>
                <a:cubicBezTo>
                  <a:pt x="66984" y="76936"/>
                  <a:pt x="69477" y="71948"/>
                  <a:pt x="70101" y="71325"/>
                </a:cubicBezTo>
                <a:cubicBezTo>
                  <a:pt x="69477" y="68831"/>
                  <a:pt x="68230" y="71948"/>
                  <a:pt x="66360" y="71325"/>
                </a:cubicBezTo>
                <a:cubicBezTo>
                  <a:pt x="65737" y="71325"/>
                  <a:pt x="65737" y="67584"/>
                  <a:pt x="65113" y="67584"/>
                </a:cubicBezTo>
                <a:cubicBezTo>
                  <a:pt x="63867" y="66961"/>
                  <a:pt x="61373" y="68208"/>
                  <a:pt x="60126" y="67584"/>
                </a:cubicBezTo>
                <a:cubicBezTo>
                  <a:pt x="59503" y="65714"/>
                  <a:pt x="59503" y="64467"/>
                  <a:pt x="58879" y="62597"/>
                </a:cubicBezTo>
                <a:cubicBezTo>
                  <a:pt x="57009" y="59480"/>
                  <a:pt x="54515" y="61350"/>
                  <a:pt x="53892" y="60103"/>
                </a:cubicBezTo>
                <a:cubicBezTo>
                  <a:pt x="53268" y="57610"/>
                  <a:pt x="58256" y="57610"/>
                  <a:pt x="55139" y="55116"/>
                </a:cubicBezTo>
                <a:cubicBezTo>
                  <a:pt x="55139" y="53246"/>
                  <a:pt x="53892" y="55116"/>
                  <a:pt x="53892" y="55116"/>
                </a:cubicBezTo>
                <a:cubicBezTo>
                  <a:pt x="52021" y="55116"/>
                  <a:pt x="51398" y="51999"/>
                  <a:pt x="48904" y="51375"/>
                </a:cubicBezTo>
                <a:lnTo>
                  <a:pt x="48904" y="47635"/>
                </a:lnTo>
                <a:cubicBezTo>
                  <a:pt x="48281" y="45765"/>
                  <a:pt x="45787" y="46388"/>
                  <a:pt x="43917" y="46388"/>
                </a:cubicBezTo>
                <a:cubicBezTo>
                  <a:pt x="43293" y="40777"/>
                  <a:pt x="43293" y="42024"/>
                  <a:pt x="42670" y="37660"/>
                </a:cubicBezTo>
                <a:cubicBezTo>
                  <a:pt x="41423" y="37037"/>
                  <a:pt x="42047" y="40154"/>
                  <a:pt x="41423" y="40154"/>
                </a:cubicBezTo>
                <a:cubicBezTo>
                  <a:pt x="39553" y="40777"/>
                  <a:pt x="37683" y="35166"/>
                  <a:pt x="33942" y="36413"/>
                </a:cubicBezTo>
                <a:cubicBezTo>
                  <a:pt x="34565" y="32673"/>
                  <a:pt x="31448" y="32673"/>
                  <a:pt x="32695" y="28932"/>
                </a:cubicBezTo>
                <a:cubicBezTo>
                  <a:pt x="32695" y="27685"/>
                  <a:pt x="30825" y="28309"/>
                  <a:pt x="30202" y="27685"/>
                </a:cubicBezTo>
                <a:cubicBezTo>
                  <a:pt x="29578" y="27062"/>
                  <a:pt x="30202" y="25815"/>
                  <a:pt x="30202" y="25191"/>
                </a:cubicBezTo>
                <a:cubicBezTo>
                  <a:pt x="28955" y="20827"/>
                  <a:pt x="22097" y="20204"/>
                  <a:pt x="23967" y="12100"/>
                </a:cubicBezTo>
                <a:cubicBezTo>
                  <a:pt x="21474" y="10229"/>
                  <a:pt x="22097" y="12100"/>
                  <a:pt x="18980" y="12100"/>
                </a:cubicBezTo>
                <a:cubicBezTo>
                  <a:pt x="19603" y="9606"/>
                  <a:pt x="18356" y="8982"/>
                  <a:pt x="17733" y="7112"/>
                </a:cubicBezTo>
                <a:cubicBezTo>
                  <a:pt x="15863" y="7112"/>
                  <a:pt x="13369" y="7112"/>
                  <a:pt x="11499" y="7112"/>
                </a:cubicBezTo>
                <a:cubicBezTo>
                  <a:pt x="11499" y="5865"/>
                  <a:pt x="9628" y="5865"/>
                  <a:pt x="9005" y="5865"/>
                </a:cubicBezTo>
                <a:cubicBezTo>
                  <a:pt x="6511" y="3372"/>
                  <a:pt x="6511" y="878"/>
                  <a:pt x="5264" y="254"/>
                </a:cubicBezTo>
                <a:cubicBezTo>
                  <a:pt x="1524" y="-992"/>
                  <a:pt x="2771" y="2748"/>
                  <a:pt x="277" y="2748"/>
                </a:cubicBezTo>
                <a:cubicBezTo>
                  <a:pt x="277" y="3995"/>
                  <a:pt x="-346" y="5242"/>
                  <a:pt x="277" y="6489"/>
                </a:cubicBezTo>
                <a:cubicBezTo>
                  <a:pt x="277" y="7112"/>
                  <a:pt x="1524" y="8359"/>
                  <a:pt x="1524" y="7736"/>
                </a:cubicBezTo>
                <a:cubicBezTo>
                  <a:pt x="1524" y="9606"/>
                  <a:pt x="-346" y="10229"/>
                  <a:pt x="277" y="11476"/>
                </a:cubicBezTo>
                <a:cubicBezTo>
                  <a:pt x="277" y="13346"/>
                  <a:pt x="2147" y="17087"/>
                  <a:pt x="4018" y="19581"/>
                </a:cubicBezTo>
                <a:cubicBezTo>
                  <a:pt x="4641" y="20204"/>
                  <a:pt x="5264" y="19581"/>
                  <a:pt x="5264" y="20827"/>
                </a:cubicBezTo>
                <a:cubicBezTo>
                  <a:pt x="5264" y="21451"/>
                  <a:pt x="7758" y="23321"/>
                  <a:pt x="7758" y="23321"/>
                </a:cubicBezTo>
                <a:cubicBezTo>
                  <a:pt x="9005" y="24568"/>
                  <a:pt x="11499" y="24568"/>
                  <a:pt x="13992" y="25815"/>
                </a:cubicBezTo>
                <a:cubicBezTo>
                  <a:pt x="14616" y="29555"/>
                  <a:pt x="14616" y="28309"/>
                  <a:pt x="13992" y="32049"/>
                </a:cubicBezTo>
                <a:cubicBezTo>
                  <a:pt x="17110" y="32673"/>
                  <a:pt x="16486" y="29555"/>
                  <a:pt x="20227" y="30802"/>
                </a:cubicBezTo>
                <a:cubicBezTo>
                  <a:pt x="18980" y="40154"/>
                  <a:pt x="28331" y="38907"/>
                  <a:pt x="26461" y="48882"/>
                </a:cubicBezTo>
                <a:cubicBezTo>
                  <a:pt x="27084" y="51999"/>
                  <a:pt x="28331" y="47635"/>
                  <a:pt x="30202" y="50129"/>
                </a:cubicBezTo>
                <a:cubicBezTo>
                  <a:pt x="33942" y="54492"/>
                  <a:pt x="33942" y="61974"/>
                  <a:pt x="38929" y="64467"/>
                </a:cubicBezTo>
                <a:cubicBezTo>
                  <a:pt x="39553" y="70702"/>
                  <a:pt x="42670" y="74442"/>
                  <a:pt x="45164" y="78806"/>
                </a:cubicBezTo>
                <a:cubicBezTo>
                  <a:pt x="46411" y="77559"/>
                  <a:pt x="48904" y="78183"/>
                  <a:pt x="48904" y="76312"/>
                </a:cubicBezTo>
                <a:cubicBezTo>
                  <a:pt x="50775" y="76936"/>
                  <a:pt x="48904" y="77559"/>
                  <a:pt x="48904" y="78806"/>
                </a:cubicBezTo>
                <a:cubicBezTo>
                  <a:pt x="48904" y="81300"/>
                  <a:pt x="52645" y="80676"/>
                  <a:pt x="51398" y="83793"/>
                </a:cubicBezTo>
                <a:cubicBezTo>
                  <a:pt x="52645" y="84417"/>
                  <a:pt x="52645" y="86911"/>
                  <a:pt x="53892" y="87534"/>
                </a:cubicBezTo>
                <a:cubicBezTo>
                  <a:pt x="55139" y="88781"/>
                  <a:pt x="57632" y="87534"/>
                  <a:pt x="58879" y="88781"/>
                </a:cubicBezTo>
                <a:cubicBezTo>
                  <a:pt x="61373" y="90028"/>
                  <a:pt x="62620" y="94392"/>
                  <a:pt x="67607" y="93768"/>
                </a:cubicBezTo>
                <a:cubicBezTo>
                  <a:pt x="68230" y="97509"/>
                  <a:pt x="70724" y="99379"/>
                  <a:pt x="72594" y="101249"/>
                </a:cubicBezTo>
                <a:cubicBezTo>
                  <a:pt x="73841" y="103120"/>
                  <a:pt x="75712" y="103743"/>
                  <a:pt x="76335" y="106237"/>
                </a:cubicBezTo>
                <a:cubicBezTo>
                  <a:pt x="84440" y="104990"/>
                  <a:pt x="85063" y="110601"/>
                  <a:pt x="91921" y="107484"/>
                </a:cubicBezTo>
                <a:cubicBezTo>
                  <a:pt x="91297" y="111224"/>
                  <a:pt x="94414" y="111224"/>
                  <a:pt x="93168" y="114965"/>
                </a:cubicBezTo>
                <a:cubicBezTo>
                  <a:pt x="96285" y="114965"/>
                  <a:pt x="96908" y="112471"/>
                  <a:pt x="100649" y="113718"/>
                </a:cubicBezTo>
                <a:cubicBezTo>
                  <a:pt x="101895" y="114341"/>
                  <a:pt x="101272" y="116835"/>
                  <a:pt x="101895" y="117458"/>
                </a:cubicBezTo>
                <a:cubicBezTo>
                  <a:pt x="102519" y="118082"/>
                  <a:pt x="105013" y="118082"/>
                  <a:pt x="105636" y="118705"/>
                </a:cubicBezTo>
                <a:cubicBezTo>
                  <a:pt x="106883" y="119952"/>
                  <a:pt x="105636" y="123693"/>
                  <a:pt x="108130" y="123693"/>
                </a:cubicBezTo>
                <a:cubicBezTo>
                  <a:pt x="110000" y="123693"/>
                  <a:pt x="110623" y="129927"/>
                  <a:pt x="113117" y="131174"/>
                </a:cubicBezTo>
                <a:cubicBezTo>
                  <a:pt x="113741" y="131174"/>
                  <a:pt x="115611" y="129304"/>
                  <a:pt x="116858" y="129927"/>
                </a:cubicBezTo>
                <a:cubicBezTo>
                  <a:pt x="116858" y="132421"/>
                  <a:pt x="120598" y="131797"/>
                  <a:pt x="119351" y="134914"/>
                </a:cubicBezTo>
                <a:cubicBezTo>
                  <a:pt x="120598" y="136161"/>
                  <a:pt x="123092" y="135538"/>
                  <a:pt x="123092" y="137408"/>
                </a:cubicBezTo>
                <a:cubicBezTo>
                  <a:pt x="124339" y="137408"/>
                  <a:pt x="124339" y="134914"/>
                  <a:pt x="124339" y="133668"/>
                </a:cubicBezTo>
                <a:cubicBezTo>
                  <a:pt x="129326" y="133044"/>
                  <a:pt x="131196" y="139278"/>
                  <a:pt x="134314" y="141149"/>
                </a:cubicBezTo>
                <a:cubicBezTo>
                  <a:pt x="134937" y="141772"/>
                  <a:pt x="137431" y="140525"/>
                  <a:pt x="138054" y="141149"/>
                </a:cubicBezTo>
                <a:cubicBezTo>
                  <a:pt x="138678" y="141772"/>
                  <a:pt x="137431" y="143642"/>
                  <a:pt x="138054" y="143642"/>
                </a:cubicBezTo>
                <a:cubicBezTo>
                  <a:pt x="139301" y="144266"/>
                  <a:pt x="140548" y="144889"/>
                  <a:pt x="140548" y="146136"/>
                </a:cubicBezTo>
                <a:lnTo>
                  <a:pt x="145535" y="146136"/>
                </a:lnTo>
                <a:cubicBezTo>
                  <a:pt x="145535" y="147383"/>
                  <a:pt x="144288" y="147383"/>
                  <a:pt x="144288" y="148630"/>
                </a:cubicBezTo>
                <a:cubicBezTo>
                  <a:pt x="146159" y="149253"/>
                  <a:pt x="146782" y="147383"/>
                  <a:pt x="146782" y="146136"/>
                </a:cubicBezTo>
                <a:cubicBezTo>
                  <a:pt x="151146" y="146136"/>
                  <a:pt x="155510" y="150500"/>
                  <a:pt x="153016" y="153617"/>
                </a:cubicBezTo>
                <a:cubicBezTo>
                  <a:pt x="153016" y="156734"/>
                  <a:pt x="155510" y="151747"/>
                  <a:pt x="158004" y="153617"/>
                </a:cubicBezTo>
                <a:cubicBezTo>
                  <a:pt x="159251" y="156734"/>
                  <a:pt x="162368" y="158605"/>
                  <a:pt x="162991" y="162345"/>
                </a:cubicBezTo>
                <a:cubicBezTo>
                  <a:pt x="165485" y="161722"/>
                  <a:pt x="166108" y="162969"/>
                  <a:pt x="167979" y="163592"/>
                </a:cubicBezTo>
                <a:cubicBezTo>
                  <a:pt x="169225" y="163592"/>
                  <a:pt x="169225" y="161722"/>
                  <a:pt x="169225" y="161098"/>
                </a:cubicBezTo>
                <a:cubicBezTo>
                  <a:pt x="172343" y="160475"/>
                  <a:pt x="171719" y="163592"/>
                  <a:pt x="175460" y="162345"/>
                </a:cubicBezTo>
                <a:cubicBezTo>
                  <a:pt x="177953" y="167333"/>
                  <a:pt x="181694" y="171697"/>
                  <a:pt x="184188" y="176684"/>
                </a:cubicBezTo>
                <a:cubicBezTo>
                  <a:pt x="188552" y="174190"/>
                  <a:pt x="189799" y="177307"/>
                  <a:pt x="194162" y="177931"/>
                </a:cubicBezTo>
                <a:cubicBezTo>
                  <a:pt x="196033" y="178554"/>
                  <a:pt x="196656" y="176684"/>
                  <a:pt x="196656" y="175437"/>
                </a:cubicBezTo>
                <a:cubicBezTo>
                  <a:pt x="197903" y="175437"/>
                  <a:pt x="199150" y="175437"/>
                  <a:pt x="199150" y="174190"/>
                </a:cubicBezTo>
                <a:cubicBezTo>
                  <a:pt x="204761" y="177307"/>
                  <a:pt x="209125" y="182295"/>
                  <a:pt x="212242" y="188529"/>
                </a:cubicBezTo>
                <a:cubicBezTo>
                  <a:pt x="216606" y="188529"/>
                  <a:pt x="218476" y="190399"/>
                  <a:pt x="224087" y="189776"/>
                </a:cubicBezTo>
                <a:cubicBezTo>
                  <a:pt x="225334" y="194763"/>
                  <a:pt x="232815" y="193516"/>
                  <a:pt x="234062" y="197257"/>
                </a:cubicBezTo>
                <a:cubicBezTo>
                  <a:pt x="235932" y="197257"/>
                  <a:pt x="237802" y="197257"/>
                  <a:pt x="237802" y="196010"/>
                </a:cubicBezTo>
                <a:cubicBezTo>
                  <a:pt x="240296" y="197880"/>
                  <a:pt x="242790" y="199751"/>
                  <a:pt x="244037" y="202244"/>
                </a:cubicBezTo>
                <a:cubicBezTo>
                  <a:pt x="246530" y="199751"/>
                  <a:pt x="249024" y="203491"/>
                  <a:pt x="252765" y="203491"/>
                </a:cubicBezTo>
                <a:cubicBezTo>
                  <a:pt x="251518" y="204738"/>
                  <a:pt x="251518" y="206608"/>
                  <a:pt x="251518" y="208479"/>
                </a:cubicBezTo>
                <a:cubicBezTo>
                  <a:pt x="254011" y="209102"/>
                  <a:pt x="254011" y="206608"/>
                  <a:pt x="256505" y="207232"/>
                </a:cubicBezTo>
                <a:cubicBezTo>
                  <a:pt x="256505" y="207232"/>
                  <a:pt x="256505" y="209725"/>
                  <a:pt x="256505" y="209725"/>
                </a:cubicBezTo>
                <a:cubicBezTo>
                  <a:pt x="258375" y="210349"/>
                  <a:pt x="267103" y="210972"/>
                  <a:pt x="265233" y="214713"/>
                </a:cubicBezTo>
                <a:cubicBezTo>
                  <a:pt x="269597" y="215336"/>
                  <a:pt x="268350" y="210349"/>
                  <a:pt x="272714" y="210972"/>
                </a:cubicBezTo>
                <a:cubicBezTo>
                  <a:pt x="273338" y="212843"/>
                  <a:pt x="271467" y="213466"/>
                  <a:pt x="271467" y="214713"/>
                </a:cubicBezTo>
                <a:cubicBezTo>
                  <a:pt x="272091" y="215336"/>
                  <a:pt x="272091" y="216583"/>
                  <a:pt x="272714" y="217207"/>
                </a:cubicBezTo>
                <a:cubicBezTo>
                  <a:pt x="272714" y="217207"/>
                  <a:pt x="276455" y="218453"/>
                  <a:pt x="275208" y="218453"/>
                </a:cubicBezTo>
                <a:cubicBezTo>
                  <a:pt x="277702" y="218453"/>
                  <a:pt x="278325" y="214089"/>
                  <a:pt x="281442" y="218453"/>
                </a:cubicBezTo>
                <a:cubicBezTo>
                  <a:pt x="282689" y="218453"/>
                  <a:pt x="282689" y="215960"/>
                  <a:pt x="282689" y="214713"/>
                </a:cubicBezTo>
                <a:cubicBezTo>
                  <a:pt x="286430" y="215960"/>
                  <a:pt x="287676" y="215336"/>
                  <a:pt x="288923" y="212219"/>
                </a:cubicBezTo>
                <a:cubicBezTo>
                  <a:pt x="292664" y="214089"/>
                  <a:pt x="297028" y="218453"/>
                  <a:pt x="300768" y="213466"/>
                </a:cubicBezTo>
                <a:cubicBezTo>
                  <a:pt x="302015" y="213466"/>
                  <a:pt x="302015" y="215336"/>
                  <a:pt x="302015" y="215960"/>
                </a:cubicBezTo>
                <a:cubicBezTo>
                  <a:pt x="305132" y="215960"/>
                  <a:pt x="305756" y="214089"/>
                  <a:pt x="307003" y="212219"/>
                </a:cubicBezTo>
                <a:cubicBezTo>
                  <a:pt x="310120" y="214713"/>
                  <a:pt x="315731" y="214713"/>
                  <a:pt x="316977" y="218453"/>
                </a:cubicBezTo>
                <a:cubicBezTo>
                  <a:pt x="318848" y="218453"/>
                  <a:pt x="320718" y="218453"/>
                  <a:pt x="320718" y="219700"/>
                </a:cubicBezTo>
                <a:cubicBezTo>
                  <a:pt x="324458" y="220324"/>
                  <a:pt x="323835" y="215336"/>
                  <a:pt x="326952" y="218453"/>
                </a:cubicBezTo>
                <a:cubicBezTo>
                  <a:pt x="330069" y="217830"/>
                  <a:pt x="326952" y="212843"/>
                  <a:pt x="328199" y="212219"/>
                </a:cubicBezTo>
                <a:cubicBezTo>
                  <a:pt x="328822" y="211596"/>
                  <a:pt x="329446" y="215336"/>
                  <a:pt x="330693" y="214713"/>
                </a:cubicBezTo>
                <a:cubicBezTo>
                  <a:pt x="332563" y="214089"/>
                  <a:pt x="331940" y="211596"/>
                  <a:pt x="331940" y="209725"/>
                </a:cubicBezTo>
                <a:cubicBezTo>
                  <a:pt x="335680" y="209725"/>
                  <a:pt x="336927" y="212843"/>
                  <a:pt x="338174" y="214713"/>
                </a:cubicBezTo>
                <a:cubicBezTo>
                  <a:pt x="340044" y="214089"/>
                  <a:pt x="349396" y="210972"/>
                  <a:pt x="351266" y="213466"/>
                </a:cubicBezTo>
                <a:cubicBezTo>
                  <a:pt x="352513" y="214713"/>
                  <a:pt x="351889" y="213466"/>
                  <a:pt x="353759" y="213466"/>
                </a:cubicBezTo>
                <a:cubicBezTo>
                  <a:pt x="354383" y="213466"/>
                  <a:pt x="358123" y="217207"/>
                  <a:pt x="357500" y="212219"/>
                </a:cubicBezTo>
                <a:cubicBezTo>
                  <a:pt x="362487" y="213466"/>
                  <a:pt x="365605" y="214089"/>
                  <a:pt x="367475" y="209725"/>
                </a:cubicBezTo>
                <a:cubicBezTo>
                  <a:pt x="370592" y="213466"/>
                  <a:pt x="371839" y="210972"/>
                  <a:pt x="377450" y="212219"/>
                </a:cubicBezTo>
                <a:cubicBezTo>
                  <a:pt x="378696" y="212219"/>
                  <a:pt x="378696" y="209725"/>
                  <a:pt x="378696" y="208479"/>
                </a:cubicBezTo>
                <a:cubicBezTo>
                  <a:pt x="383060" y="208479"/>
                  <a:pt x="383684" y="212219"/>
                  <a:pt x="388671" y="210972"/>
                </a:cubicBezTo>
                <a:lnTo>
                  <a:pt x="388671" y="213466"/>
                </a:lnTo>
                <a:cubicBezTo>
                  <a:pt x="392412" y="214089"/>
                  <a:pt x="394906" y="202868"/>
                  <a:pt x="396152" y="209725"/>
                </a:cubicBezTo>
                <a:cubicBezTo>
                  <a:pt x="398023" y="208479"/>
                  <a:pt x="398646" y="206608"/>
                  <a:pt x="398646" y="203491"/>
                </a:cubicBezTo>
                <a:cubicBezTo>
                  <a:pt x="403010" y="202244"/>
                  <a:pt x="409244" y="208479"/>
                  <a:pt x="410491" y="202244"/>
                </a:cubicBezTo>
                <a:cubicBezTo>
                  <a:pt x="413608" y="204738"/>
                  <a:pt x="417349" y="200374"/>
                  <a:pt x="416725" y="204738"/>
                </a:cubicBezTo>
                <a:cubicBezTo>
                  <a:pt x="420466" y="204738"/>
                  <a:pt x="419219" y="202868"/>
                  <a:pt x="421713" y="204738"/>
                </a:cubicBezTo>
                <a:cubicBezTo>
                  <a:pt x="423583" y="204115"/>
                  <a:pt x="422960" y="201621"/>
                  <a:pt x="422960" y="199751"/>
                </a:cubicBezTo>
                <a:cubicBezTo>
                  <a:pt x="424207" y="200997"/>
                  <a:pt x="426077" y="197880"/>
                  <a:pt x="426700" y="198504"/>
                </a:cubicBezTo>
                <a:cubicBezTo>
                  <a:pt x="428571" y="200374"/>
                  <a:pt x="427324" y="197257"/>
                  <a:pt x="429194" y="197257"/>
                </a:cubicBezTo>
                <a:cubicBezTo>
                  <a:pt x="429817" y="197257"/>
                  <a:pt x="430441" y="198504"/>
                  <a:pt x="431688" y="198504"/>
                </a:cubicBezTo>
                <a:cubicBezTo>
                  <a:pt x="433558" y="198504"/>
                  <a:pt x="434805" y="196010"/>
                  <a:pt x="437922" y="199751"/>
                </a:cubicBezTo>
                <a:cubicBezTo>
                  <a:pt x="437922" y="198504"/>
                  <a:pt x="437922" y="197257"/>
                  <a:pt x="436675" y="197257"/>
                </a:cubicBezTo>
                <a:cubicBezTo>
                  <a:pt x="437922" y="196010"/>
                  <a:pt x="439169" y="195387"/>
                  <a:pt x="440416" y="194763"/>
                </a:cubicBezTo>
                <a:cubicBezTo>
                  <a:pt x="439792" y="194763"/>
                  <a:pt x="441039" y="196634"/>
                  <a:pt x="441663" y="196010"/>
                </a:cubicBezTo>
                <a:cubicBezTo>
                  <a:pt x="442909" y="194763"/>
                  <a:pt x="446650" y="194140"/>
                  <a:pt x="449144" y="196010"/>
                </a:cubicBezTo>
                <a:cubicBezTo>
                  <a:pt x="453508" y="194140"/>
                  <a:pt x="449767" y="191646"/>
                  <a:pt x="451637" y="188529"/>
                </a:cubicBezTo>
                <a:cubicBezTo>
                  <a:pt x="455378" y="188529"/>
                  <a:pt x="457872" y="190399"/>
                  <a:pt x="460365" y="191023"/>
                </a:cubicBezTo>
                <a:cubicBezTo>
                  <a:pt x="462859" y="191646"/>
                  <a:pt x="462859" y="189776"/>
                  <a:pt x="462859" y="188529"/>
                </a:cubicBezTo>
                <a:cubicBezTo>
                  <a:pt x="468470" y="191646"/>
                  <a:pt x="468470" y="186035"/>
                  <a:pt x="475951" y="187282"/>
                </a:cubicBezTo>
                <a:cubicBezTo>
                  <a:pt x="475951" y="184788"/>
                  <a:pt x="474081" y="184788"/>
                  <a:pt x="474704" y="182295"/>
                </a:cubicBezTo>
                <a:cubicBezTo>
                  <a:pt x="474704" y="184165"/>
                  <a:pt x="482809" y="184165"/>
                  <a:pt x="478445" y="182295"/>
                </a:cubicBezTo>
                <a:cubicBezTo>
                  <a:pt x="477821" y="178554"/>
                  <a:pt x="482185" y="185412"/>
                  <a:pt x="482185" y="181048"/>
                </a:cubicBezTo>
                <a:cubicBezTo>
                  <a:pt x="483432" y="181048"/>
                  <a:pt x="483432" y="182918"/>
                  <a:pt x="483432" y="183542"/>
                </a:cubicBezTo>
                <a:cubicBezTo>
                  <a:pt x="485926" y="183542"/>
                  <a:pt x="486549" y="181048"/>
                  <a:pt x="487173" y="183542"/>
                </a:cubicBezTo>
                <a:cubicBezTo>
                  <a:pt x="488419" y="183542"/>
                  <a:pt x="488419" y="181048"/>
                  <a:pt x="488419" y="179801"/>
                </a:cubicBezTo>
                <a:cubicBezTo>
                  <a:pt x="492160" y="179801"/>
                  <a:pt x="495277" y="179801"/>
                  <a:pt x="494654" y="176060"/>
                </a:cubicBezTo>
                <a:cubicBezTo>
                  <a:pt x="497147" y="176060"/>
                  <a:pt x="497147" y="177931"/>
                  <a:pt x="499641" y="177307"/>
                </a:cubicBezTo>
                <a:cubicBezTo>
                  <a:pt x="500888" y="177931"/>
                  <a:pt x="500265" y="174814"/>
                  <a:pt x="500888" y="174814"/>
                </a:cubicBezTo>
                <a:cubicBezTo>
                  <a:pt x="502758" y="174190"/>
                  <a:pt x="503382" y="176060"/>
                  <a:pt x="504629" y="176060"/>
                </a:cubicBezTo>
                <a:cubicBezTo>
                  <a:pt x="505875" y="176060"/>
                  <a:pt x="508992" y="174190"/>
                  <a:pt x="509616" y="172320"/>
                </a:cubicBezTo>
                <a:cubicBezTo>
                  <a:pt x="511486" y="175437"/>
                  <a:pt x="517097" y="174190"/>
                  <a:pt x="519591" y="176060"/>
                </a:cubicBezTo>
                <a:cubicBezTo>
                  <a:pt x="523331" y="173567"/>
                  <a:pt x="520838" y="172943"/>
                  <a:pt x="520838" y="168579"/>
                </a:cubicBezTo>
                <a:cubicBezTo>
                  <a:pt x="526448" y="168579"/>
                  <a:pt x="526448" y="174190"/>
                  <a:pt x="530812" y="171073"/>
                </a:cubicBezTo>
                <a:cubicBezTo>
                  <a:pt x="533930" y="170450"/>
                  <a:pt x="530812" y="164215"/>
                  <a:pt x="534553" y="164839"/>
                </a:cubicBezTo>
                <a:cubicBezTo>
                  <a:pt x="537047" y="164215"/>
                  <a:pt x="537047" y="166709"/>
                  <a:pt x="537047" y="168579"/>
                </a:cubicBezTo>
                <a:cubicBezTo>
                  <a:pt x="541411" y="167333"/>
                  <a:pt x="540787" y="170450"/>
                  <a:pt x="543281" y="171073"/>
                </a:cubicBezTo>
                <a:cubicBezTo>
                  <a:pt x="545151" y="171073"/>
                  <a:pt x="543904" y="168579"/>
                  <a:pt x="544528" y="167333"/>
                </a:cubicBezTo>
                <a:cubicBezTo>
                  <a:pt x="545151" y="166709"/>
                  <a:pt x="548268" y="167333"/>
                  <a:pt x="547021" y="164839"/>
                </a:cubicBezTo>
                <a:cubicBezTo>
                  <a:pt x="554503" y="166086"/>
                  <a:pt x="558243" y="161722"/>
                  <a:pt x="561360" y="166086"/>
                </a:cubicBezTo>
                <a:cubicBezTo>
                  <a:pt x="562607" y="164839"/>
                  <a:pt x="563231" y="163592"/>
                  <a:pt x="563854" y="162345"/>
                </a:cubicBezTo>
                <a:cubicBezTo>
                  <a:pt x="565101" y="162969"/>
                  <a:pt x="565101" y="163592"/>
                  <a:pt x="566348" y="163592"/>
                </a:cubicBezTo>
                <a:cubicBezTo>
                  <a:pt x="567595" y="163592"/>
                  <a:pt x="568841" y="161098"/>
                  <a:pt x="568841" y="163592"/>
                </a:cubicBezTo>
                <a:cubicBezTo>
                  <a:pt x="570712" y="162969"/>
                  <a:pt x="571335" y="161098"/>
                  <a:pt x="571335" y="158605"/>
                </a:cubicBezTo>
                <a:cubicBezTo>
                  <a:pt x="573829" y="161098"/>
                  <a:pt x="581933" y="157358"/>
                  <a:pt x="581310" y="162345"/>
                </a:cubicBezTo>
                <a:cubicBezTo>
                  <a:pt x="582557" y="162969"/>
                  <a:pt x="581933" y="159851"/>
                  <a:pt x="582557" y="159851"/>
                </a:cubicBezTo>
                <a:cubicBezTo>
                  <a:pt x="584427" y="158605"/>
                  <a:pt x="587544" y="163592"/>
                  <a:pt x="587544" y="157358"/>
                </a:cubicBezTo>
                <a:cubicBezTo>
                  <a:pt x="588791" y="156111"/>
                  <a:pt x="591285" y="156734"/>
                  <a:pt x="591285" y="154864"/>
                </a:cubicBezTo>
                <a:cubicBezTo>
                  <a:pt x="592532" y="154864"/>
                  <a:pt x="592532" y="156734"/>
                  <a:pt x="592532" y="157358"/>
                </a:cubicBezTo>
                <a:cubicBezTo>
                  <a:pt x="593778" y="156111"/>
                  <a:pt x="595025" y="154864"/>
                  <a:pt x="596272" y="153617"/>
                </a:cubicBezTo>
                <a:cubicBezTo>
                  <a:pt x="600013" y="153617"/>
                  <a:pt x="601260" y="156734"/>
                  <a:pt x="603753" y="158605"/>
                </a:cubicBezTo>
                <a:cubicBezTo>
                  <a:pt x="604377" y="157358"/>
                  <a:pt x="605623" y="156734"/>
                  <a:pt x="606247" y="156111"/>
                </a:cubicBezTo>
                <a:cubicBezTo>
                  <a:pt x="606870" y="155487"/>
                  <a:pt x="608741" y="155487"/>
                  <a:pt x="608741" y="153617"/>
                </a:cubicBezTo>
                <a:cubicBezTo>
                  <a:pt x="614351" y="153617"/>
                  <a:pt x="621209" y="154241"/>
                  <a:pt x="625573" y="152370"/>
                </a:cubicBezTo>
                <a:cubicBezTo>
                  <a:pt x="625573" y="156111"/>
                  <a:pt x="627443" y="154864"/>
                  <a:pt x="625573" y="157358"/>
                </a:cubicBezTo>
                <a:cubicBezTo>
                  <a:pt x="628067" y="157981"/>
                  <a:pt x="628690" y="154864"/>
                  <a:pt x="626820" y="154864"/>
                </a:cubicBezTo>
                <a:cubicBezTo>
                  <a:pt x="627443" y="152994"/>
                  <a:pt x="629937" y="154241"/>
                  <a:pt x="629314" y="156111"/>
                </a:cubicBezTo>
                <a:cubicBezTo>
                  <a:pt x="631184" y="154241"/>
                  <a:pt x="637418" y="154241"/>
                  <a:pt x="639288" y="156111"/>
                </a:cubicBezTo>
                <a:cubicBezTo>
                  <a:pt x="640535" y="156111"/>
                  <a:pt x="639912" y="154864"/>
                  <a:pt x="639288" y="154864"/>
                </a:cubicBezTo>
                <a:cubicBezTo>
                  <a:pt x="640535" y="152994"/>
                  <a:pt x="643029" y="152370"/>
                  <a:pt x="643029" y="149877"/>
                </a:cubicBezTo>
                <a:cubicBezTo>
                  <a:pt x="643652" y="151123"/>
                  <a:pt x="644899" y="151747"/>
                  <a:pt x="645523" y="152370"/>
                </a:cubicBezTo>
                <a:cubicBezTo>
                  <a:pt x="646146" y="152994"/>
                  <a:pt x="647393" y="153617"/>
                  <a:pt x="646770" y="154864"/>
                </a:cubicBezTo>
                <a:cubicBezTo>
                  <a:pt x="653004" y="156734"/>
                  <a:pt x="657991" y="152994"/>
                  <a:pt x="662355" y="154864"/>
                </a:cubicBezTo>
                <a:cubicBezTo>
                  <a:pt x="665472" y="154241"/>
                  <a:pt x="664226" y="157358"/>
                  <a:pt x="666096" y="157358"/>
                </a:cubicBezTo>
                <a:cubicBezTo>
                  <a:pt x="671083" y="155487"/>
                  <a:pt x="662979" y="155487"/>
                  <a:pt x="664849" y="152370"/>
                </a:cubicBezTo>
                <a:cubicBezTo>
                  <a:pt x="666719" y="152994"/>
                  <a:pt x="667343" y="151123"/>
                  <a:pt x="667343" y="149877"/>
                </a:cubicBezTo>
                <a:cubicBezTo>
                  <a:pt x="669213" y="151747"/>
                  <a:pt x="672330" y="152370"/>
                  <a:pt x="674824" y="153617"/>
                </a:cubicBezTo>
                <a:cubicBezTo>
                  <a:pt x="678564" y="154864"/>
                  <a:pt x="677317" y="149877"/>
                  <a:pt x="681058" y="151123"/>
                </a:cubicBezTo>
                <a:cubicBezTo>
                  <a:pt x="681681" y="154241"/>
                  <a:pt x="685422" y="151747"/>
                  <a:pt x="687292" y="152370"/>
                </a:cubicBezTo>
                <a:cubicBezTo>
                  <a:pt x="687916" y="152994"/>
                  <a:pt x="687916" y="155487"/>
                  <a:pt x="689786" y="154864"/>
                </a:cubicBezTo>
                <a:cubicBezTo>
                  <a:pt x="699137" y="151123"/>
                  <a:pt x="705995" y="156734"/>
                  <a:pt x="712853" y="153617"/>
                </a:cubicBezTo>
                <a:cubicBezTo>
                  <a:pt x="712229" y="154864"/>
                  <a:pt x="714723" y="154241"/>
                  <a:pt x="715346" y="154864"/>
                </a:cubicBezTo>
                <a:cubicBezTo>
                  <a:pt x="715346" y="155487"/>
                  <a:pt x="714723" y="157358"/>
                  <a:pt x="715346" y="157358"/>
                </a:cubicBezTo>
                <a:cubicBezTo>
                  <a:pt x="718464" y="159228"/>
                  <a:pt x="722204" y="157358"/>
                  <a:pt x="719087" y="162345"/>
                </a:cubicBezTo>
                <a:cubicBezTo>
                  <a:pt x="722828" y="162345"/>
                  <a:pt x="722204" y="157981"/>
                  <a:pt x="722828" y="154864"/>
                </a:cubicBezTo>
                <a:cubicBezTo>
                  <a:pt x="725321" y="152370"/>
                  <a:pt x="727191" y="157358"/>
                  <a:pt x="727815" y="157358"/>
                </a:cubicBezTo>
                <a:cubicBezTo>
                  <a:pt x="729685" y="157981"/>
                  <a:pt x="732179" y="156111"/>
                  <a:pt x="734049" y="156111"/>
                </a:cubicBezTo>
                <a:cubicBezTo>
                  <a:pt x="733426" y="156111"/>
                  <a:pt x="734673" y="157981"/>
                  <a:pt x="735296" y="157358"/>
                </a:cubicBezTo>
                <a:cubicBezTo>
                  <a:pt x="735296" y="157358"/>
                  <a:pt x="735296" y="156111"/>
                  <a:pt x="735296" y="156111"/>
                </a:cubicBezTo>
                <a:cubicBezTo>
                  <a:pt x="737790" y="156734"/>
                  <a:pt x="737166" y="159851"/>
                  <a:pt x="739037" y="157358"/>
                </a:cubicBezTo>
                <a:cubicBezTo>
                  <a:pt x="740907" y="157981"/>
                  <a:pt x="738413" y="159228"/>
                  <a:pt x="739037" y="161098"/>
                </a:cubicBezTo>
                <a:cubicBezTo>
                  <a:pt x="742777" y="162345"/>
                  <a:pt x="742154" y="159228"/>
                  <a:pt x="745271" y="159851"/>
                </a:cubicBezTo>
                <a:cubicBezTo>
                  <a:pt x="747141" y="163592"/>
                  <a:pt x="753375" y="163592"/>
                  <a:pt x="755246" y="167333"/>
                </a:cubicBezTo>
                <a:cubicBezTo>
                  <a:pt x="756493" y="166086"/>
                  <a:pt x="760233" y="166709"/>
                  <a:pt x="758986" y="163592"/>
                </a:cubicBezTo>
                <a:cubicBezTo>
                  <a:pt x="764597" y="164839"/>
                  <a:pt x="769584" y="167956"/>
                  <a:pt x="773325" y="171073"/>
                </a:cubicBezTo>
                <a:cubicBezTo>
                  <a:pt x="774572" y="170450"/>
                  <a:pt x="776442" y="168579"/>
                  <a:pt x="774572" y="168579"/>
                </a:cubicBezTo>
                <a:cubicBezTo>
                  <a:pt x="775819" y="164839"/>
                  <a:pt x="777689" y="170450"/>
                  <a:pt x="780806" y="168579"/>
                </a:cubicBezTo>
                <a:cubicBezTo>
                  <a:pt x="781430" y="170450"/>
                  <a:pt x="783300" y="170450"/>
                  <a:pt x="783300" y="172320"/>
                </a:cubicBezTo>
                <a:cubicBezTo>
                  <a:pt x="788911" y="172320"/>
                  <a:pt x="791404" y="176060"/>
                  <a:pt x="796392" y="173567"/>
                </a:cubicBezTo>
                <a:cubicBezTo>
                  <a:pt x="795768" y="175437"/>
                  <a:pt x="797639" y="176060"/>
                  <a:pt x="797639" y="177307"/>
                </a:cubicBezTo>
                <a:cubicBezTo>
                  <a:pt x="800132" y="174814"/>
                  <a:pt x="802003" y="178554"/>
                  <a:pt x="803873" y="179801"/>
                </a:cubicBezTo>
                <a:cubicBezTo>
                  <a:pt x="806990" y="180424"/>
                  <a:pt x="806367" y="177307"/>
                  <a:pt x="810107" y="178554"/>
                </a:cubicBezTo>
                <a:cubicBezTo>
                  <a:pt x="810731" y="179801"/>
                  <a:pt x="813224" y="179801"/>
                  <a:pt x="812601" y="182295"/>
                </a:cubicBezTo>
                <a:cubicBezTo>
                  <a:pt x="815718" y="182918"/>
                  <a:pt x="814471" y="179801"/>
                  <a:pt x="816341" y="179801"/>
                </a:cubicBezTo>
                <a:cubicBezTo>
                  <a:pt x="821329" y="179801"/>
                  <a:pt x="823199" y="182295"/>
                  <a:pt x="825069" y="184788"/>
                </a:cubicBezTo>
                <a:cubicBezTo>
                  <a:pt x="828810" y="183542"/>
                  <a:pt x="828186" y="184788"/>
                  <a:pt x="832550" y="184788"/>
                </a:cubicBezTo>
                <a:cubicBezTo>
                  <a:pt x="831927" y="189776"/>
                  <a:pt x="839408" y="186659"/>
                  <a:pt x="840032" y="189776"/>
                </a:cubicBezTo>
                <a:cubicBezTo>
                  <a:pt x="841278" y="189776"/>
                  <a:pt x="843149" y="189152"/>
                  <a:pt x="843772" y="188529"/>
                </a:cubicBezTo>
                <a:cubicBezTo>
                  <a:pt x="845642" y="187282"/>
                  <a:pt x="844396" y="185412"/>
                  <a:pt x="847513" y="187282"/>
                </a:cubicBezTo>
                <a:cubicBezTo>
                  <a:pt x="848136" y="187906"/>
                  <a:pt x="847513" y="188529"/>
                  <a:pt x="848760" y="188529"/>
                </a:cubicBezTo>
                <a:cubicBezTo>
                  <a:pt x="850630" y="188529"/>
                  <a:pt x="850630" y="190399"/>
                  <a:pt x="851253" y="191023"/>
                </a:cubicBezTo>
                <a:cubicBezTo>
                  <a:pt x="853124" y="191646"/>
                  <a:pt x="856241" y="189776"/>
                  <a:pt x="854994" y="194763"/>
                </a:cubicBezTo>
                <a:cubicBezTo>
                  <a:pt x="856864" y="194140"/>
                  <a:pt x="856241" y="191023"/>
                  <a:pt x="859981" y="192270"/>
                </a:cubicBezTo>
                <a:cubicBezTo>
                  <a:pt x="863098" y="192893"/>
                  <a:pt x="866215" y="194140"/>
                  <a:pt x="866215" y="197257"/>
                </a:cubicBezTo>
                <a:cubicBezTo>
                  <a:pt x="869333" y="197257"/>
                  <a:pt x="867462" y="191646"/>
                  <a:pt x="872450" y="193516"/>
                </a:cubicBezTo>
                <a:cubicBezTo>
                  <a:pt x="871826" y="200997"/>
                  <a:pt x="875567" y="204115"/>
                  <a:pt x="881178" y="205361"/>
                </a:cubicBezTo>
                <a:cubicBezTo>
                  <a:pt x="883671" y="203491"/>
                  <a:pt x="884918" y="200374"/>
                  <a:pt x="886165" y="197880"/>
                </a:cubicBezTo>
                <a:cubicBezTo>
                  <a:pt x="889282" y="198504"/>
                  <a:pt x="883048" y="206608"/>
                  <a:pt x="888659" y="206608"/>
                </a:cubicBezTo>
                <a:cubicBezTo>
                  <a:pt x="892399" y="204738"/>
                  <a:pt x="886788" y="200374"/>
                  <a:pt x="889906" y="199127"/>
                </a:cubicBezTo>
                <a:cubicBezTo>
                  <a:pt x="891776" y="199751"/>
                  <a:pt x="893646" y="202868"/>
                  <a:pt x="896140" y="202868"/>
                </a:cubicBezTo>
                <a:cubicBezTo>
                  <a:pt x="898010" y="202868"/>
                  <a:pt x="898010" y="204738"/>
                  <a:pt x="898634" y="205361"/>
                </a:cubicBezTo>
                <a:cubicBezTo>
                  <a:pt x="899880" y="205985"/>
                  <a:pt x="902998" y="205985"/>
                  <a:pt x="904868" y="206608"/>
                </a:cubicBezTo>
                <a:cubicBezTo>
                  <a:pt x="905491" y="207232"/>
                  <a:pt x="904868" y="207855"/>
                  <a:pt x="906115" y="207855"/>
                </a:cubicBezTo>
                <a:cubicBezTo>
                  <a:pt x="907362" y="207855"/>
                  <a:pt x="908608" y="209102"/>
                  <a:pt x="908608" y="210349"/>
                </a:cubicBezTo>
                <a:cubicBezTo>
                  <a:pt x="911726" y="210349"/>
                  <a:pt x="912349" y="208479"/>
                  <a:pt x="914843" y="207855"/>
                </a:cubicBezTo>
                <a:cubicBezTo>
                  <a:pt x="917960" y="208479"/>
                  <a:pt x="921077" y="209725"/>
                  <a:pt x="921077" y="212843"/>
                </a:cubicBezTo>
                <a:cubicBezTo>
                  <a:pt x="924817" y="212843"/>
                  <a:pt x="924194" y="210349"/>
                  <a:pt x="927311" y="210349"/>
                </a:cubicBezTo>
                <a:cubicBezTo>
                  <a:pt x="927311" y="210349"/>
                  <a:pt x="927935" y="211596"/>
                  <a:pt x="928558" y="211596"/>
                </a:cubicBezTo>
                <a:cubicBezTo>
                  <a:pt x="930428" y="211596"/>
                  <a:pt x="931052" y="212219"/>
                  <a:pt x="932299" y="212843"/>
                </a:cubicBezTo>
                <a:cubicBezTo>
                  <a:pt x="933545" y="212843"/>
                  <a:pt x="934792" y="212843"/>
                  <a:pt x="934792" y="211596"/>
                </a:cubicBezTo>
                <a:cubicBezTo>
                  <a:pt x="937909" y="211596"/>
                  <a:pt x="932922" y="214713"/>
                  <a:pt x="934792" y="217830"/>
                </a:cubicBezTo>
                <a:cubicBezTo>
                  <a:pt x="939156" y="219700"/>
                  <a:pt x="936039" y="213466"/>
                  <a:pt x="939780" y="215336"/>
                </a:cubicBezTo>
                <a:cubicBezTo>
                  <a:pt x="939156" y="219700"/>
                  <a:pt x="940403" y="215960"/>
                  <a:pt x="943520" y="216583"/>
                </a:cubicBezTo>
                <a:cubicBezTo>
                  <a:pt x="943520" y="216583"/>
                  <a:pt x="944144" y="217830"/>
                  <a:pt x="944767" y="217830"/>
                </a:cubicBezTo>
                <a:cubicBezTo>
                  <a:pt x="946014" y="217830"/>
                  <a:pt x="946637" y="219700"/>
                  <a:pt x="948508" y="219077"/>
                </a:cubicBezTo>
                <a:cubicBezTo>
                  <a:pt x="951001" y="219700"/>
                  <a:pt x="951625" y="217207"/>
                  <a:pt x="953495" y="216583"/>
                </a:cubicBezTo>
                <a:cubicBezTo>
                  <a:pt x="958482" y="215336"/>
                  <a:pt x="963470" y="219077"/>
                  <a:pt x="967834" y="220324"/>
                </a:cubicBezTo>
                <a:cubicBezTo>
                  <a:pt x="967834" y="224688"/>
                  <a:pt x="972821" y="224064"/>
                  <a:pt x="972821" y="227805"/>
                </a:cubicBezTo>
                <a:cubicBezTo>
                  <a:pt x="975315" y="228428"/>
                  <a:pt x="977185" y="222817"/>
                  <a:pt x="972821" y="224064"/>
                </a:cubicBezTo>
                <a:cubicBezTo>
                  <a:pt x="974068" y="220324"/>
                  <a:pt x="978432" y="224688"/>
                  <a:pt x="980302" y="224064"/>
                </a:cubicBezTo>
                <a:cubicBezTo>
                  <a:pt x="982796" y="222817"/>
                  <a:pt x="987160" y="224688"/>
                  <a:pt x="984043" y="222817"/>
                </a:cubicBezTo>
                <a:cubicBezTo>
                  <a:pt x="984666" y="218453"/>
                  <a:pt x="988407" y="224064"/>
                  <a:pt x="989030" y="224064"/>
                </a:cubicBezTo>
                <a:cubicBezTo>
                  <a:pt x="989654" y="224064"/>
                  <a:pt x="998382" y="225935"/>
                  <a:pt x="999005" y="225311"/>
                </a:cubicBezTo>
                <a:cubicBezTo>
                  <a:pt x="999005" y="225311"/>
                  <a:pt x="999005" y="224064"/>
                  <a:pt x="999005" y="224064"/>
                </a:cubicBezTo>
                <a:cubicBezTo>
                  <a:pt x="999629" y="224064"/>
                  <a:pt x="1000875" y="224688"/>
                  <a:pt x="1000252" y="225311"/>
                </a:cubicBezTo>
                <a:cubicBezTo>
                  <a:pt x="1001499" y="224688"/>
                  <a:pt x="1002122" y="222817"/>
                  <a:pt x="1002746" y="221571"/>
                </a:cubicBezTo>
                <a:cubicBezTo>
                  <a:pt x="1008356" y="223441"/>
                  <a:pt x="1013967" y="221571"/>
                  <a:pt x="1018331" y="222817"/>
                </a:cubicBezTo>
                <a:cubicBezTo>
                  <a:pt x="1019578" y="222194"/>
                  <a:pt x="1018955" y="220324"/>
                  <a:pt x="1020825" y="220324"/>
                </a:cubicBezTo>
                <a:cubicBezTo>
                  <a:pt x="1022072" y="220324"/>
                  <a:pt x="1021448" y="219077"/>
                  <a:pt x="1022072" y="219077"/>
                </a:cubicBezTo>
                <a:cubicBezTo>
                  <a:pt x="1026436" y="217830"/>
                  <a:pt x="1031423" y="221571"/>
                  <a:pt x="1035164" y="222817"/>
                </a:cubicBezTo>
                <a:cubicBezTo>
                  <a:pt x="1038281" y="222817"/>
                  <a:pt x="1039528" y="220324"/>
                  <a:pt x="1041398" y="219077"/>
                </a:cubicBezTo>
                <a:cubicBezTo>
                  <a:pt x="1042645" y="220324"/>
                  <a:pt x="1048879" y="217207"/>
                  <a:pt x="1050126" y="219077"/>
                </a:cubicBezTo>
                <a:cubicBezTo>
                  <a:pt x="1051373" y="220324"/>
                  <a:pt x="1051996" y="219700"/>
                  <a:pt x="1053867" y="220324"/>
                </a:cubicBezTo>
                <a:cubicBezTo>
                  <a:pt x="1054490" y="220324"/>
                  <a:pt x="1055113" y="221571"/>
                  <a:pt x="1055113" y="221571"/>
                </a:cubicBezTo>
                <a:cubicBezTo>
                  <a:pt x="1057607" y="221571"/>
                  <a:pt x="1058854" y="218453"/>
                  <a:pt x="1060101" y="221571"/>
                </a:cubicBezTo>
                <a:cubicBezTo>
                  <a:pt x="1061971" y="222194"/>
                  <a:pt x="1064465" y="216583"/>
                  <a:pt x="1061348" y="216583"/>
                </a:cubicBezTo>
                <a:cubicBezTo>
                  <a:pt x="1063841" y="212843"/>
                  <a:pt x="1066335" y="220324"/>
                  <a:pt x="1071323" y="217830"/>
                </a:cubicBezTo>
                <a:cubicBezTo>
                  <a:pt x="1073193" y="217830"/>
                  <a:pt x="1071946" y="215336"/>
                  <a:pt x="1072569" y="214089"/>
                </a:cubicBezTo>
                <a:cubicBezTo>
                  <a:pt x="1072569" y="213466"/>
                  <a:pt x="1075063" y="214713"/>
                  <a:pt x="1075063" y="214089"/>
                </a:cubicBezTo>
                <a:cubicBezTo>
                  <a:pt x="1076310" y="212843"/>
                  <a:pt x="1075687" y="206608"/>
                  <a:pt x="1078804" y="209102"/>
                </a:cubicBezTo>
                <a:cubicBezTo>
                  <a:pt x="1077557" y="212843"/>
                  <a:pt x="1080674" y="212219"/>
                  <a:pt x="1080050" y="215336"/>
                </a:cubicBezTo>
                <a:cubicBezTo>
                  <a:pt x="1081297" y="215960"/>
                  <a:pt x="1081921" y="212843"/>
                  <a:pt x="1082544" y="212843"/>
                </a:cubicBezTo>
                <a:cubicBezTo>
                  <a:pt x="1083791" y="212219"/>
                  <a:pt x="1088778" y="214713"/>
                  <a:pt x="1087532" y="210349"/>
                </a:cubicBezTo>
                <a:cubicBezTo>
                  <a:pt x="1088155" y="210972"/>
                  <a:pt x="1088778" y="210972"/>
                  <a:pt x="1090025" y="211596"/>
                </a:cubicBezTo>
                <a:cubicBezTo>
                  <a:pt x="1090649" y="211596"/>
                  <a:pt x="1092519" y="210972"/>
                  <a:pt x="1092519" y="211596"/>
                </a:cubicBezTo>
                <a:cubicBezTo>
                  <a:pt x="1092519" y="211596"/>
                  <a:pt x="1092519" y="212843"/>
                  <a:pt x="1092519" y="212843"/>
                </a:cubicBezTo>
                <a:cubicBezTo>
                  <a:pt x="1095013" y="213466"/>
                  <a:pt x="1099377" y="211596"/>
                  <a:pt x="1100000" y="214089"/>
                </a:cubicBezTo>
                <a:cubicBezTo>
                  <a:pt x="1103741" y="212219"/>
                  <a:pt x="1098130" y="209102"/>
                  <a:pt x="1101247" y="207855"/>
                </a:cubicBezTo>
                <a:cubicBezTo>
                  <a:pt x="1106234" y="209725"/>
                  <a:pt x="1115586" y="207232"/>
                  <a:pt x="1118079" y="211596"/>
                </a:cubicBezTo>
                <a:cubicBezTo>
                  <a:pt x="1119950" y="210349"/>
                  <a:pt x="1122443" y="209725"/>
                  <a:pt x="1121820" y="206608"/>
                </a:cubicBezTo>
                <a:cubicBezTo>
                  <a:pt x="1123690" y="205985"/>
                  <a:pt x="1125561" y="207232"/>
                  <a:pt x="1126807" y="206608"/>
                </a:cubicBezTo>
                <a:cubicBezTo>
                  <a:pt x="1128054" y="205985"/>
                  <a:pt x="1129301" y="203491"/>
                  <a:pt x="1130548" y="202868"/>
                </a:cubicBezTo>
                <a:cubicBezTo>
                  <a:pt x="1131795" y="202868"/>
                  <a:pt x="1131795" y="204738"/>
                  <a:pt x="1131795" y="205361"/>
                </a:cubicBezTo>
                <a:cubicBezTo>
                  <a:pt x="1133042" y="204738"/>
                  <a:pt x="1132418" y="202868"/>
                  <a:pt x="1134288" y="202868"/>
                </a:cubicBezTo>
                <a:cubicBezTo>
                  <a:pt x="1137406" y="203491"/>
                  <a:pt x="1139899" y="204738"/>
                  <a:pt x="1141770" y="206608"/>
                </a:cubicBezTo>
                <a:cubicBezTo>
                  <a:pt x="1143640" y="206608"/>
                  <a:pt x="1143640" y="202868"/>
                  <a:pt x="1141770" y="202868"/>
                </a:cubicBezTo>
                <a:cubicBezTo>
                  <a:pt x="1141770" y="201621"/>
                  <a:pt x="1144263" y="201621"/>
                  <a:pt x="1145510" y="201621"/>
                </a:cubicBezTo>
                <a:cubicBezTo>
                  <a:pt x="1146757" y="201621"/>
                  <a:pt x="1146134" y="202868"/>
                  <a:pt x="1146757" y="202868"/>
                </a:cubicBezTo>
                <a:cubicBezTo>
                  <a:pt x="1148004" y="202868"/>
                  <a:pt x="1149874" y="200374"/>
                  <a:pt x="1149251" y="204115"/>
                </a:cubicBezTo>
                <a:cubicBezTo>
                  <a:pt x="1150498" y="202868"/>
                  <a:pt x="1151121" y="201621"/>
                  <a:pt x="1151744" y="200374"/>
                </a:cubicBezTo>
                <a:cubicBezTo>
                  <a:pt x="1153615" y="200374"/>
                  <a:pt x="1155485" y="200374"/>
                  <a:pt x="1156732" y="200374"/>
                </a:cubicBezTo>
                <a:cubicBezTo>
                  <a:pt x="1157355" y="200374"/>
                  <a:pt x="1159849" y="201621"/>
                  <a:pt x="1159226" y="201621"/>
                </a:cubicBezTo>
                <a:cubicBezTo>
                  <a:pt x="1161719" y="201621"/>
                  <a:pt x="1162966" y="198504"/>
                  <a:pt x="1166707" y="199127"/>
                </a:cubicBezTo>
                <a:cubicBezTo>
                  <a:pt x="1166707" y="197257"/>
                  <a:pt x="1167330" y="194140"/>
                  <a:pt x="1165460" y="194140"/>
                </a:cubicBezTo>
                <a:cubicBezTo>
                  <a:pt x="1165460" y="191646"/>
                  <a:pt x="1175435" y="192270"/>
                  <a:pt x="1171694" y="190399"/>
                </a:cubicBezTo>
                <a:cubicBezTo>
                  <a:pt x="1172318" y="187282"/>
                  <a:pt x="1174811" y="192270"/>
                  <a:pt x="1177928" y="191646"/>
                </a:cubicBezTo>
                <a:cubicBezTo>
                  <a:pt x="1179799" y="191023"/>
                  <a:pt x="1180422" y="189776"/>
                  <a:pt x="1180422" y="192893"/>
                </a:cubicBezTo>
                <a:cubicBezTo>
                  <a:pt x="1182916" y="194140"/>
                  <a:pt x="1183539" y="190399"/>
                  <a:pt x="1184163" y="190399"/>
                </a:cubicBezTo>
                <a:cubicBezTo>
                  <a:pt x="1185409" y="190399"/>
                  <a:pt x="1189150" y="194140"/>
                  <a:pt x="1187903" y="187906"/>
                </a:cubicBezTo>
                <a:cubicBezTo>
                  <a:pt x="1189773" y="187906"/>
                  <a:pt x="1191644" y="187906"/>
                  <a:pt x="1191644" y="189152"/>
                </a:cubicBezTo>
                <a:cubicBezTo>
                  <a:pt x="1193514" y="188529"/>
                  <a:pt x="1192891" y="186035"/>
                  <a:pt x="1194137" y="185412"/>
                </a:cubicBezTo>
                <a:cubicBezTo>
                  <a:pt x="1195384" y="184165"/>
                  <a:pt x="1197255" y="184788"/>
                  <a:pt x="1199125" y="184165"/>
                </a:cubicBezTo>
                <a:cubicBezTo>
                  <a:pt x="1202242" y="182918"/>
                  <a:pt x="1204736" y="180424"/>
                  <a:pt x="1206606" y="179178"/>
                </a:cubicBezTo>
                <a:cubicBezTo>
                  <a:pt x="1210347" y="180424"/>
                  <a:pt x="1209723" y="179178"/>
                  <a:pt x="1214087" y="179178"/>
                </a:cubicBezTo>
                <a:cubicBezTo>
                  <a:pt x="1214710" y="177931"/>
                  <a:pt x="1215957" y="177307"/>
                  <a:pt x="1216581" y="176684"/>
                </a:cubicBezTo>
                <a:cubicBezTo>
                  <a:pt x="1217204" y="176060"/>
                  <a:pt x="1219074" y="176060"/>
                  <a:pt x="1219074" y="174190"/>
                </a:cubicBezTo>
                <a:cubicBezTo>
                  <a:pt x="1221568" y="173567"/>
                  <a:pt x="1222192" y="175437"/>
                  <a:pt x="1224062" y="175437"/>
                </a:cubicBezTo>
                <a:cubicBezTo>
                  <a:pt x="1225309" y="175437"/>
                  <a:pt x="1226556" y="172943"/>
                  <a:pt x="1226556" y="175437"/>
                </a:cubicBezTo>
                <a:cubicBezTo>
                  <a:pt x="1227802" y="174190"/>
                  <a:pt x="1228426" y="172943"/>
                  <a:pt x="1229049" y="171697"/>
                </a:cubicBezTo>
                <a:cubicBezTo>
                  <a:pt x="1230296" y="172320"/>
                  <a:pt x="1230919" y="172943"/>
                  <a:pt x="1232790" y="172943"/>
                </a:cubicBezTo>
                <a:cubicBezTo>
                  <a:pt x="1234660" y="172943"/>
                  <a:pt x="1234037" y="168579"/>
                  <a:pt x="1236530" y="171697"/>
                </a:cubicBezTo>
                <a:cubicBezTo>
                  <a:pt x="1238401" y="171073"/>
                  <a:pt x="1236530" y="169203"/>
                  <a:pt x="1235284" y="169203"/>
                </a:cubicBezTo>
                <a:cubicBezTo>
                  <a:pt x="1235907" y="167956"/>
                  <a:pt x="1237154" y="167956"/>
                  <a:pt x="1237777" y="166709"/>
                </a:cubicBezTo>
                <a:cubicBezTo>
                  <a:pt x="1238401" y="165462"/>
                  <a:pt x="1237777" y="164215"/>
                  <a:pt x="1239024" y="162969"/>
                </a:cubicBezTo>
                <a:cubicBezTo>
                  <a:pt x="1240271" y="161722"/>
                  <a:pt x="1241518" y="164215"/>
                  <a:pt x="1241518" y="164215"/>
                </a:cubicBezTo>
                <a:cubicBezTo>
                  <a:pt x="1242141" y="164215"/>
                  <a:pt x="1243388" y="162969"/>
                  <a:pt x="1242765" y="162969"/>
                </a:cubicBezTo>
                <a:cubicBezTo>
                  <a:pt x="1243388" y="162969"/>
                  <a:pt x="1248375" y="166709"/>
                  <a:pt x="1245258" y="164215"/>
                </a:cubicBezTo>
                <a:cubicBezTo>
                  <a:pt x="1245258" y="162969"/>
                  <a:pt x="1246505" y="162969"/>
                  <a:pt x="1246505" y="161722"/>
                </a:cubicBezTo>
                <a:cubicBezTo>
                  <a:pt x="1248999" y="163592"/>
                  <a:pt x="1249622" y="162969"/>
                  <a:pt x="1248999" y="159228"/>
                </a:cubicBezTo>
                <a:cubicBezTo>
                  <a:pt x="1253363" y="159851"/>
                  <a:pt x="1252739" y="156734"/>
                  <a:pt x="1255233" y="159228"/>
                </a:cubicBezTo>
                <a:cubicBezTo>
                  <a:pt x="1257103" y="159228"/>
                  <a:pt x="1255857" y="156111"/>
                  <a:pt x="1256480" y="155487"/>
                </a:cubicBezTo>
                <a:cubicBezTo>
                  <a:pt x="1256480" y="154864"/>
                  <a:pt x="1258350" y="155487"/>
                  <a:pt x="1258974" y="155487"/>
                </a:cubicBezTo>
                <a:cubicBezTo>
                  <a:pt x="1260221" y="154864"/>
                  <a:pt x="1260844" y="152994"/>
                  <a:pt x="1261467" y="151747"/>
                </a:cubicBezTo>
                <a:cubicBezTo>
                  <a:pt x="1263338" y="151123"/>
                  <a:pt x="1263961" y="152994"/>
                  <a:pt x="1265208" y="152994"/>
                </a:cubicBezTo>
                <a:cubicBezTo>
                  <a:pt x="1265831" y="152370"/>
                  <a:pt x="1267078" y="152370"/>
                  <a:pt x="1267702" y="151747"/>
                </a:cubicBezTo>
                <a:cubicBezTo>
                  <a:pt x="1268948" y="151123"/>
                  <a:pt x="1268948" y="148630"/>
                  <a:pt x="1270195" y="148006"/>
                </a:cubicBezTo>
                <a:cubicBezTo>
                  <a:pt x="1270819" y="147383"/>
                  <a:pt x="1273312" y="148630"/>
                  <a:pt x="1273936" y="148006"/>
                </a:cubicBezTo>
                <a:cubicBezTo>
                  <a:pt x="1274559" y="148006"/>
                  <a:pt x="1274559" y="145513"/>
                  <a:pt x="1275183" y="145513"/>
                </a:cubicBezTo>
                <a:cubicBezTo>
                  <a:pt x="1277053" y="144889"/>
                  <a:pt x="1280170" y="146759"/>
                  <a:pt x="1280170" y="143019"/>
                </a:cubicBezTo>
                <a:lnTo>
                  <a:pt x="1294509" y="143019"/>
                </a:lnTo>
                <a:cubicBezTo>
                  <a:pt x="1297003" y="140525"/>
                  <a:pt x="1298249" y="136785"/>
                  <a:pt x="1300743" y="134291"/>
                </a:cubicBezTo>
                <a:cubicBezTo>
                  <a:pt x="1303237" y="135538"/>
                  <a:pt x="1305731" y="136785"/>
                  <a:pt x="1308224" y="138032"/>
                </a:cubicBezTo>
                <a:cubicBezTo>
                  <a:pt x="1311965" y="136785"/>
                  <a:pt x="1309471" y="136161"/>
                  <a:pt x="1309471" y="133044"/>
                </a:cubicBezTo>
                <a:cubicBezTo>
                  <a:pt x="1313835" y="131174"/>
                  <a:pt x="1317576" y="129304"/>
                  <a:pt x="1322563" y="128057"/>
                </a:cubicBezTo>
                <a:cubicBezTo>
                  <a:pt x="1323187" y="124940"/>
                  <a:pt x="1317576" y="131174"/>
                  <a:pt x="1318823" y="125563"/>
                </a:cubicBezTo>
                <a:cubicBezTo>
                  <a:pt x="1323187" y="123069"/>
                  <a:pt x="1325680" y="126186"/>
                  <a:pt x="1328797" y="128057"/>
                </a:cubicBezTo>
                <a:cubicBezTo>
                  <a:pt x="1330668" y="123693"/>
                  <a:pt x="1324433" y="126810"/>
                  <a:pt x="1326304" y="123069"/>
                </a:cubicBezTo>
                <a:cubicBezTo>
                  <a:pt x="1328797" y="122446"/>
                  <a:pt x="1330668" y="120576"/>
                  <a:pt x="1332538" y="119329"/>
                </a:cubicBezTo>
                <a:cubicBezTo>
                  <a:pt x="1336902" y="114965"/>
                  <a:pt x="1340019" y="109977"/>
                  <a:pt x="1348124" y="109354"/>
                </a:cubicBezTo>
                <a:cubicBezTo>
                  <a:pt x="1349994" y="109354"/>
                  <a:pt x="1348747" y="106860"/>
                  <a:pt x="1349370" y="105613"/>
                </a:cubicBezTo>
                <a:cubicBezTo>
                  <a:pt x="1350617" y="104367"/>
                  <a:pt x="1354358" y="104990"/>
                  <a:pt x="1354358" y="101873"/>
                </a:cubicBezTo>
                <a:cubicBezTo>
                  <a:pt x="1358722" y="101873"/>
                  <a:pt x="1361216" y="100003"/>
                  <a:pt x="1366203" y="101873"/>
                </a:cubicBezTo>
                <a:cubicBezTo>
                  <a:pt x="1369943" y="100626"/>
                  <a:pt x="1364333" y="98132"/>
                  <a:pt x="1366203" y="94392"/>
                </a:cubicBezTo>
                <a:cubicBezTo>
                  <a:pt x="1371814" y="93145"/>
                  <a:pt x="1375554" y="94392"/>
                  <a:pt x="1379295" y="91898"/>
                </a:cubicBezTo>
                <a:cubicBezTo>
                  <a:pt x="1382412" y="89404"/>
                  <a:pt x="1381165" y="88157"/>
                  <a:pt x="1385529" y="86911"/>
                </a:cubicBezTo>
                <a:cubicBezTo>
                  <a:pt x="1386776" y="86287"/>
                  <a:pt x="1387399" y="84417"/>
                  <a:pt x="1388023" y="83170"/>
                </a:cubicBezTo>
                <a:cubicBezTo>
                  <a:pt x="1393634" y="85040"/>
                  <a:pt x="1396127" y="83170"/>
                  <a:pt x="1401115" y="80676"/>
                </a:cubicBezTo>
                <a:cubicBezTo>
                  <a:pt x="1398621" y="76936"/>
                  <a:pt x="1398621" y="75689"/>
                  <a:pt x="1399868" y="70702"/>
                </a:cubicBezTo>
                <a:lnTo>
                  <a:pt x="1404855" y="70702"/>
                </a:lnTo>
                <a:cubicBezTo>
                  <a:pt x="1406726" y="70078"/>
                  <a:pt x="1401115" y="61974"/>
                  <a:pt x="1407349" y="65714"/>
                </a:cubicBezTo>
                <a:cubicBezTo>
                  <a:pt x="1406102" y="63220"/>
                  <a:pt x="1405479" y="60727"/>
                  <a:pt x="1404855" y="58233"/>
                </a:cubicBezTo>
                <a:cubicBezTo>
                  <a:pt x="1406102" y="58233"/>
                  <a:pt x="1406102" y="55739"/>
                  <a:pt x="1406102" y="54492"/>
                </a:cubicBezTo>
                <a:cubicBezTo>
                  <a:pt x="1409219" y="52622"/>
                  <a:pt x="1409843" y="47635"/>
                  <a:pt x="1412336" y="45765"/>
                </a:cubicBezTo>
                <a:cubicBezTo>
                  <a:pt x="1412336" y="44518"/>
                  <a:pt x="1410466" y="44518"/>
                  <a:pt x="1409843" y="44518"/>
                </a:cubicBezTo>
                <a:cubicBezTo>
                  <a:pt x="1410466" y="42024"/>
                  <a:pt x="1412336" y="40154"/>
                  <a:pt x="1414830" y="39530"/>
                </a:cubicBezTo>
                <a:cubicBezTo>
                  <a:pt x="1413583" y="35790"/>
                  <a:pt x="1413583" y="35790"/>
                  <a:pt x="1414830" y="32049"/>
                </a:cubicBezTo>
                <a:cubicBezTo>
                  <a:pt x="1442884" y="25191"/>
                  <a:pt x="1444755" y="33296"/>
                  <a:pt x="1446625" y="27685"/>
                </a:cubicBezTo>
                <a:cubicBezTo>
                  <a:pt x="1446625" y="27062"/>
                  <a:pt x="1446625" y="27685"/>
                  <a:pt x="1446625" y="27685"/>
                </a:cubicBezTo>
                <a:close/>
              </a:path>
            </a:pathLst>
          </a:custGeom>
          <a:solidFill>
            <a:srgbClr val="3F3F3F"/>
          </a:solidFill>
          <a:ln w="6205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pic>
        <p:nvPicPr>
          <p:cNvPr id="49" name="Рисунок 48">
            <a:extLst>
              <a:ext uri="{FF2B5EF4-FFF2-40B4-BE49-F238E27FC236}">
                <a16:creationId xmlns:a16="http://schemas.microsoft.com/office/drawing/2014/main" id="{F8039F24-7E4E-4EAD-30AC-F3EB471025F9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 rot="322637">
            <a:off x="2732337" y="3943181"/>
            <a:ext cx="1005975" cy="690024"/>
          </a:xfrm>
          <a:prstGeom prst="rect">
            <a:avLst/>
          </a:prstGeom>
        </p:spPr>
      </p:pic>
      <p:pic>
        <p:nvPicPr>
          <p:cNvPr id="51" name="Рисунок 50">
            <a:extLst>
              <a:ext uri="{FF2B5EF4-FFF2-40B4-BE49-F238E27FC236}">
                <a16:creationId xmlns:a16="http://schemas.microsoft.com/office/drawing/2014/main" id="{0BABF2CC-A6E9-97F1-5270-866E1A39F091}"/>
              </a:ext>
            </a:extLst>
          </p:cNvPr>
          <p:cNvPicPr>
            <a:picLocks noChangeAspect="1"/>
          </p:cNvPicPr>
          <p:nvPr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 rot="19069568">
            <a:off x="5284887" y="3288975"/>
            <a:ext cx="799208" cy="1021300"/>
          </a:xfrm>
          <a:prstGeom prst="rect">
            <a:avLst/>
          </a:prstGeom>
        </p:spPr>
      </p:pic>
      <p:pic>
        <p:nvPicPr>
          <p:cNvPr id="53" name="Рисунок 52">
            <a:extLst>
              <a:ext uri="{FF2B5EF4-FFF2-40B4-BE49-F238E27FC236}">
                <a16:creationId xmlns:a16="http://schemas.microsoft.com/office/drawing/2014/main" id="{42B34DED-0D54-82C3-77A9-D98643663068}"/>
              </a:ext>
            </a:extLst>
          </p:cNvPr>
          <p:cNvPicPr>
            <a:picLocks noChangeAspect="1"/>
          </p:cNvPicPr>
          <p:nvPr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6499936" y="3279091"/>
            <a:ext cx="948569" cy="695258"/>
          </a:xfrm>
          <a:prstGeom prst="rect">
            <a:avLst/>
          </a:prstGeom>
        </p:spPr>
      </p:pic>
      <p:pic>
        <p:nvPicPr>
          <p:cNvPr id="55" name="Рисунок 54">
            <a:extLst>
              <a:ext uri="{FF2B5EF4-FFF2-40B4-BE49-F238E27FC236}">
                <a16:creationId xmlns:a16="http://schemas.microsoft.com/office/drawing/2014/main" id="{29A47894-D524-D435-3E4D-B9B511FE35CD}"/>
              </a:ext>
            </a:extLst>
          </p:cNvPr>
          <p:cNvPicPr>
            <a:picLocks noChangeAspect="1"/>
          </p:cNvPicPr>
          <p:nvPr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10905789" y="7111390"/>
            <a:ext cx="803127" cy="983508"/>
          </a:xfrm>
          <a:prstGeom prst="rect">
            <a:avLst/>
          </a:prstGeom>
        </p:spPr>
      </p:pic>
      <p:grpSp>
        <p:nvGrpSpPr>
          <p:cNvPr id="1417" name="Рисунок 58">
            <a:extLst>
              <a:ext uri="{FF2B5EF4-FFF2-40B4-BE49-F238E27FC236}">
                <a16:creationId xmlns:a16="http://schemas.microsoft.com/office/drawing/2014/main" id="{A5B58B14-E57D-0FC0-2D31-8B9C4652948B}"/>
              </a:ext>
            </a:extLst>
          </p:cNvPr>
          <p:cNvGrpSpPr/>
          <p:nvPr/>
        </p:nvGrpSpPr>
        <p:grpSpPr>
          <a:xfrm>
            <a:off x="6852534" y="9085772"/>
            <a:ext cx="561801" cy="1137809"/>
            <a:chOff x="6852534" y="9085772"/>
            <a:chExt cx="561801" cy="1137809"/>
          </a:xfrm>
        </p:grpSpPr>
        <p:grpSp>
          <p:nvGrpSpPr>
            <p:cNvPr id="1418" name="Рисунок 58">
              <a:extLst>
                <a:ext uri="{FF2B5EF4-FFF2-40B4-BE49-F238E27FC236}">
                  <a16:creationId xmlns:a16="http://schemas.microsoft.com/office/drawing/2014/main" id="{CE0DBDDA-6C85-23B0-4CD1-4DD5CF05D677}"/>
                </a:ext>
              </a:extLst>
            </p:cNvPr>
            <p:cNvGrpSpPr/>
            <p:nvPr/>
          </p:nvGrpSpPr>
          <p:grpSpPr>
            <a:xfrm>
              <a:off x="7042206" y="9085772"/>
              <a:ext cx="182572" cy="962171"/>
              <a:chOff x="7042206" y="9085772"/>
              <a:chExt cx="182572" cy="962171"/>
            </a:xfrm>
          </p:grpSpPr>
          <p:sp>
            <p:nvSpPr>
              <p:cNvPr id="1419" name="Полилиния: фигура 1418">
                <a:extLst>
                  <a:ext uri="{FF2B5EF4-FFF2-40B4-BE49-F238E27FC236}">
                    <a16:creationId xmlns:a16="http://schemas.microsoft.com/office/drawing/2014/main" id="{B6CF14E4-71ED-DBCD-6690-2302654372BE}"/>
                  </a:ext>
                </a:extLst>
              </p:cNvPr>
              <p:cNvSpPr/>
              <p:nvPr/>
            </p:nvSpPr>
            <p:spPr>
              <a:xfrm>
                <a:off x="7143225" y="9175030"/>
                <a:ext cx="69555" cy="158533"/>
              </a:xfrm>
              <a:custGeom>
                <a:avLst/>
                <a:gdLst>
                  <a:gd name="connsiteX0" fmla="*/ 4771 w 69555"/>
                  <a:gd name="connsiteY0" fmla="*/ 92138 h 158533"/>
                  <a:gd name="connsiteX1" fmla="*/ 452 w 69555"/>
                  <a:gd name="connsiteY1" fmla="*/ 144446 h 158533"/>
                  <a:gd name="connsiteX2" fmla="*/ 21567 w 69555"/>
                  <a:gd name="connsiteY2" fmla="*/ 158362 h 158533"/>
                  <a:gd name="connsiteX3" fmla="*/ 26366 w 69555"/>
                  <a:gd name="connsiteY3" fmla="*/ 158362 h 158533"/>
                  <a:gd name="connsiteX4" fmla="*/ 69556 w 69555"/>
                  <a:gd name="connsiteY4" fmla="*/ 97417 h 158533"/>
                  <a:gd name="connsiteX5" fmla="*/ 42682 w 69555"/>
                  <a:gd name="connsiteY5" fmla="*/ 0 h 158533"/>
                  <a:gd name="connsiteX6" fmla="*/ 4771 w 69555"/>
                  <a:gd name="connsiteY6" fmla="*/ 92138 h 158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9555" h="158533">
                    <a:moveTo>
                      <a:pt x="4771" y="92138"/>
                    </a:moveTo>
                    <a:cubicBezTo>
                      <a:pt x="9570" y="102696"/>
                      <a:pt x="-2427" y="134368"/>
                      <a:pt x="452" y="144446"/>
                    </a:cubicBezTo>
                    <a:cubicBezTo>
                      <a:pt x="3812" y="156443"/>
                      <a:pt x="14849" y="159322"/>
                      <a:pt x="21567" y="158362"/>
                    </a:cubicBezTo>
                    <a:cubicBezTo>
                      <a:pt x="23007" y="158362"/>
                      <a:pt x="24447" y="158362"/>
                      <a:pt x="26366" y="158362"/>
                    </a:cubicBezTo>
                    <a:cubicBezTo>
                      <a:pt x="50360" y="158362"/>
                      <a:pt x="69556" y="147805"/>
                      <a:pt x="69556" y="97417"/>
                    </a:cubicBezTo>
                    <a:cubicBezTo>
                      <a:pt x="69556" y="67664"/>
                      <a:pt x="54679" y="25434"/>
                      <a:pt x="42682" y="0"/>
                    </a:cubicBezTo>
                    <a:cubicBezTo>
                      <a:pt x="33085" y="17276"/>
                      <a:pt x="11970" y="63345"/>
                      <a:pt x="4771" y="92138"/>
                    </a:cubicBezTo>
                    <a:close/>
                  </a:path>
                </a:pathLst>
              </a:custGeom>
              <a:solidFill>
                <a:srgbClr val="3E9E45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20" name="Полилиния: фигура 1419">
                <a:extLst>
                  <a:ext uri="{FF2B5EF4-FFF2-40B4-BE49-F238E27FC236}">
                    <a16:creationId xmlns:a16="http://schemas.microsoft.com/office/drawing/2014/main" id="{6966D2F6-55B3-7BD4-D6DE-2BB609A9EC33}"/>
                  </a:ext>
                </a:extLst>
              </p:cNvPr>
              <p:cNvSpPr/>
              <p:nvPr/>
            </p:nvSpPr>
            <p:spPr>
              <a:xfrm>
                <a:off x="7119015" y="9141918"/>
                <a:ext cx="105763" cy="203471"/>
              </a:xfrm>
              <a:custGeom>
                <a:avLst/>
                <a:gdLst>
                  <a:gd name="connsiteX0" fmla="*/ 50576 w 105763"/>
                  <a:gd name="connsiteY0" fmla="*/ 203472 h 203471"/>
                  <a:gd name="connsiteX1" fmla="*/ 11226 w 105763"/>
                  <a:gd name="connsiteY1" fmla="*/ 187635 h 203471"/>
                  <a:gd name="connsiteX2" fmla="*/ 9786 w 105763"/>
                  <a:gd name="connsiteY2" fmla="*/ 174199 h 203471"/>
                  <a:gd name="connsiteX3" fmla="*/ 10746 w 105763"/>
                  <a:gd name="connsiteY3" fmla="*/ 132449 h 203471"/>
                  <a:gd name="connsiteX4" fmla="*/ 1148 w 105763"/>
                  <a:gd name="connsiteY4" fmla="*/ 104135 h 203471"/>
                  <a:gd name="connsiteX5" fmla="*/ 188 w 105763"/>
                  <a:gd name="connsiteY5" fmla="*/ 96457 h 203471"/>
                  <a:gd name="connsiteX6" fmla="*/ 36660 w 105763"/>
                  <a:gd name="connsiteY6" fmla="*/ 8158 h 203471"/>
                  <a:gd name="connsiteX7" fmla="*/ 50576 w 105763"/>
                  <a:gd name="connsiteY7" fmla="*/ 0 h 203471"/>
                  <a:gd name="connsiteX8" fmla="*/ 50576 w 105763"/>
                  <a:gd name="connsiteY8" fmla="*/ 0 h 203471"/>
                  <a:gd name="connsiteX9" fmla="*/ 64493 w 105763"/>
                  <a:gd name="connsiteY9" fmla="*/ 8158 h 203471"/>
                  <a:gd name="connsiteX10" fmla="*/ 105763 w 105763"/>
                  <a:gd name="connsiteY10" fmla="*/ 130049 h 203471"/>
                  <a:gd name="connsiteX11" fmla="*/ 50576 w 105763"/>
                  <a:gd name="connsiteY11" fmla="*/ 203472 h 203471"/>
                  <a:gd name="connsiteX12" fmla="*/ 34260 w 105763"/>
                  <a:gd name="connsiteY12" fmla="*/ 176118 h 203471"/>
                  <a:gd name="connsiteX13" fmla="*/ 50576 w 105763"/>
                  <a:gd name="connsiteY13" fmla="*/ 179477 h 203471"/>
                  <a:gd name="connsiteX14" fmla="*/ 81769 w 105763"/>
                  <a:gd name="connsiteY14" fmla="*/ 130529 h 203471"/>
                  <a:gd name="connsiteX15" fmla="*/ 50576 w 105763"/>
                  <a:gd name="connsiteY15" fmla="*/ 33112 h 203471"/>
                  <a:gd name="connsiteX16" fmla="*/ 24183 w 105763"/>
                  <a:gd name="connsiteY16" fmla="*/ 98377 h 203471"/>
                  <a:gd name="connsiteX17" fmla="*/ 33780 w 105763"/>
                  <a:gd name="connsiteY17" fmla="*/ 128130 h 203471"/>
                  <a:gd name="connsiteX18" fmla="*/ 34260 w 105763"/>
                  <a:gd name="connsiteY18" fmla="*/ 176118 h 203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5763" h="203471">
                    <a:moveTo>
                      <a:pt x="50576" y="203472"/>
                    </a:moveTo>
                    <a:cubicBezTo>
                      <a:pt x="33300" y="203472"/>
                      <a:pt x="20343" y="198193"/>
                      <a:pt x="11226" y="187635"/>
                    </a:cubicBezTo>
                    <a:cubicBezTo>
                      <a:pt x="7866" y="183796"/>
                      <a:pt x="7387" y="178518"/>
                      <a:pt x="9786" y="174199"/>
                    </a:cubicBezTo>
                    <a:cubicBezTo>
                      <a:pt x="14105" y="165561"/>
                      <a:pt x="14585" y="151644"/>
                      <a:pt x="10746" y="132449"/>
                    </a:cubicBezTo>
                    <a:cubicBezTo>
                      <a:pt x="9306" y="124290"/>
                      <a:pt x="5947" y="114693"/>
                      <a:pt x="1148" y="104135"/>
                    </a:cubicBezTo>
                    <a:cubicBezTo>
                      <a:pt x="188" y="101736"/>
                      <a:pt x="-292" y="98857"/>
                      <a:pt x="188" y="96457"/>
                    </a:cubicBezTo>
                    <a:cubicBezTo>
                      <a:pt x="8826" y="59986"/>
                      <a:pt x="28502" y="22555"/>
                      <a:pt x="36660" y="8158"/>
                    </a:cubicBezTo>
                    <a:cubicBezTo>
                      <a:pt x="39539" y="2879"/>
                      <a:pt x="44818" y="0"/>
                      <a:pt x="50576" y="0"/>
                    </a:cubicBezTo>
                    <a:cubicBezTo>
                      <a:pt x="50576" y="0"/>
                      <a:pt x="50576" y="0"/>
                      <a:pt x="50576" y="0"/>
                    </a:cubicBezTo>
                    <a:cubicBezTo>
                      <a:pt x="56335" y="0"/>
                      <a:pt x="61614" y="3359"/>
                      <a:pt x="64493" y="8158"/>
                    </a:cubicBezTo>
                    <a:cubicBezTo>
                      <a:pt x="76970" y="30233"/>
                      <a:pt x="105763" y="86380"/>
                      <a:pt x="105763" y="130049"/>
                    </a:cubicBezTo>
                    <a:cubicBezTo>
                      <a:pt x="105763" y="179477"/>
                      <a:pt x="87528" y="203472"/>
                      <a:pt x="50576" y="203472"/>
                    </a:cubicBezTo>
                    <a:close/>
                    <a:moveTo>
                      <a:pt x="34260" y="176118"/>
                    </a:moveTo>
                    <a:cubicBezTo>
                      <a:pt x="38099" y="178518"/>
                      <a:pt x="43378" y="179477"/>
                      <a:pt x="50576" y="179477"/>
                    </a:cubicBezTo>
                    <a:cubicBezTo>
                      <a:pt x="63053" y="179477"/>
                      <a:pt x="81769" y="179477"/>
                      <a:pt x="81769" y="130529"/>
                    </a:cubicBezTo>
                    <a:cubicBezTo>
                      <a:pt x="81769" y="98857"/>
                      <a:pt x="62573" y="56627"/>
                      <a:pt x="50576" y="33112"/>
                    </a:cubicBezTo>
                    <a:cubicBezTo>
                      <a:pt x="42418" y="49428"/>
                      <a:pt x="30901" y="73902"/>
                      <a:pt x="24183" y="98377"/>
                    </a:cubicBezTo>
                    <a:cubicBezTo>
                      <a:pt x="28981" y="108934"/>
                      <a:pt x="32341" y="119012"/>
                      <a:pt x="33780" y="128130"/>
                    </a:cubicBezTo>
                    <a:cubicBezTo>
                      <a:pt x="37619" y="147805"/>
                      <a:pt x="38099" y="163641"/>
                      <a:pt x="34260" y="176118"/>
                    </a:cubicBezTo>
                    <a:close/>
                  </a:path>
                </a:pathLst>
              </a:custGeom>
              <a:solidFill>
                <a:srgbClr val="000000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21" name="Полилиния: фигура 1420">
                <a:extLst>
                  <a:ext uri="{FF2B5EF4-FFF2-40B4-BE49-F238E27FC236}">
                    <a16:creationId xmlns:a16="http://schemas.microsoft.com/office/drawing/2014/main" id="{7D1B1553-9D3D-40CD-6EEC-59E7902314EE}"/>
                  </a:ext>
                </a:extLst>
              </p:cNvPr>
              <p:cNvSpPr/>
              <p:nvPr/>
            </p:nvSpPr>
            <p:spPr>
              <a:xfrm>
                <a:off x="7079284" y="9181269"/>
                <a:ext cx="64682" cy="155483"/>
              </a:xfrm>
              <a:custGeom>
                <a:avLst/>
                <a:gdLst>
                  <a:gd name="connsiteX0" fmla="*/ 61994 w 64682"/>
                  <a:gd name="connsiteY0" fmla="*/ 91178 h 155483"/>
                  <a:gd name="connsiteX1" fmla="*/ 13046 w 64682"/>
                  <a:gd name="connsiteY1" fmla="*/ 0 h 155483"/>
                  <a:gd name="connsiteX2" fmla="*/ 2008 w 64682"/>
                  <a:gd name="connsiteY2" fmla="*/ 102696 h 155483"/>
                  <a:gd name="connsiteX3" fmla="*/ 43758 w 64682"/>
                  <a:gd name="connsiteY3" fmla="*/ 155483 h 155483"/>
                  <a:gd name="connsiteX4" fmla="*/ 61994 w 64682"/>
                  <a:gd name="connsiteY4" fmla="*/ 91178 h 155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682" h="155483">
                    <a:moveTo>
                      <a:pt x="61994" y="91178"/>
                    </a:moveTo>
                    <a:cubicBezTo>
                      <a:pt x="55755" y="59506"/>
                      <a:pt x="30321" y="22555"/>
                      <a:pt x="13046" y="0"/>
                    </a:cubicBezTo>
                    <a:cubicBezTo>
                      <a:pt x="5367" y="27354"/>
                      <a:pt x="-4230" y="71023"/>
                      <a:pt x="2008" y="102696"/>
                    </a:cubicBezTo>
                    <a:cubicBezTo>
                      <a:pt x="9686" y="143486"/>
                      <a:pt x="25523" y="155003"/>
                      <a:pt x="43758" y="155483"/>
                    </a:cubicBezTo>
                    <a:cubicBezTo>
                      <a:pt x="60074" y="148285"/>
                      <a:pt x="69672" y="131489"/>
                      <a:pt x="61994" y="91178"/>
                    </a:cubicBezTo>
                    <a:close/>
                  </a:path>
                </a:pathLst>
              </a:custGeom>
              <a:solidFill>
                <a:srgbClr val="3E9E45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22" name="Полилиния: фигура 1421">
                <a:extLst>
                  <a:ext uri="{FF2B5EF4-FFF2-40B4-BE49-F238E27FC236}">
                    <a16:creationId xmlns:a16="http://schemas.microsoft.com/office/drawing/2014/main" id="{AC6A5307-F677-76DE-D827-E4D138205F28}"/>
                  </a:ext>
                </a:extLst>
              </p:cNvPr>
              <p:cNvSpPr/>
              <p:nvPr/>
            </p:nvSpPr>
            <p:spPr>
              <a:xfrm>
                <a:off x="7112005" y="9117924"/>
                <a:ext cx="47028" cy="107494"/>
              </a:xfrm>
              <a:custGeom>
                <a:avLst/>
                <a:gdLst>
                  <a:gd name="connsiteX0" fmla="*/ 34072 w 47028"/>
                  <a:gd name="connsiteY0" fmla="*/ 0 h 107494"/>
                  <a:gd name="connsiteX1" fmla="*/ 0 w 47028"/>
                  <a:gd name="connsiteY1" fmla="*/ 89739 h 107494"/>
                  <a:gd name="connsiteX2" fmla="*/ 10558 w 47028"/>
                  <a:gd name="connsiteY2" fmla="*/ 107494 h 107494"/>
                  <a:gd name="connsiteX3" fmla="*/ 43670 w 47028"/>
                  <a:gd name="connsiteY3" fmla="*/ 32152 h 107494"/>
                  <a:gd name="connsiteX4" fmla="*/ 47029 w 47028"/>
                  <a:gd name="connsiteY4" fmla="*/ 28313 h 107494"/>
                  <a:gd name="connsiteX5" fmla="*/ 34072 w 47028"/>
                  <a:gd name="connsiteY5" fmla="*/ 0 h 107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028" h="107494">
                    <a:moveTo>
                      <a:pt x="34072" y="0"/>
                    </a:moveTo>
                    <a:cubicBezTo>
                      <a:pt x="21595" y="24954"/>
                      <a:pt x="480" y="58066"/>
                      <a:pt x="0" y="89739"/>
                    </a:cubicBezTo>
                    <a:cubicBezTo>
                      <a:pt x="2399" y="93578"/>
                      <a:pt x="8638" y="103176"/>
                      <a:pt x="10558" y="107494"/>
                    </a:cubicBezTo>
                    <a:cubicBezTo>
                      <a:pt x="20155" y="75342"/>
                      <a:pt x="36471" y="45109"/>
                      <a:pt x="43670" y="32152"/>
                    </a:cubicBezTo>
                    <a:cubicBezTo>
                      <a:pt x="44629" y="30713"/>
                      <a:pt x="45589" y="29273"/>
                      <a:pt x="47029" y="28313"/>
                    </a:cubicBezTo>
                    <a:cubicBezTo>
                      <a:pt x="42230" y="18236"/>
                      <a:pt x="37911" y="8158"/>
                      <a:pt x="34072" y="0"/>
                    </a:cubicBezTo>
                    <a:close/>
                  </a:path>
                </a:pathLst>
              </a:custGeom>
              <a:solidFill>
                <a:srgbClr val="3E9E45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23" name="Полилиния: фигура 1422">
                <a:extLst>
                  <a:ext uri="{FF2B5EF4-FFF2-40B4-BE49-F238E27FC236}">
                    <a16:creationId xmlns:a16="http://schemas.microsoft.com/office/drawing/2014/main" id="{8731C6EC-A5A6-A086-1B2F-CF7314747AED}"/>
                  </a:ext>
                </a:extLst>
              </p:cNvPr>
              <p:cNvSpPr/>
              <p:nvPr/>
            </p:nvSpPr>
            <p:spPr>
              <a:xfrm>
                <a:off x="7042206" y="9152713"/>
                <a:ext cx="113700" cy="200834"/>
              </a:xfrm>
              <a:custGeom>
                <a:avLst/>
                <a:gdLst>
                  <a:gd name="connsiteX0" fmla="*/ 56842 w 113700"/>
                  <a:gd name="connsiteY0" fmla="*/ 200835 h 200834"/>
                  <a:gd name="connsiteX1" fmla="*/ 2135 w 113700"/>
                  <a:gd name="connsiteY1" fmla="*/ 138449 h 200834"/>
                  <a:gd name="connsiteX2" fmla="*/ 2135 w 113700"/>
                  <a:gd name="connsiteY2" fmla="*/ 138449 h 200834"/>
                  <a:gd name="connsiteX3" fmla="*/ 19411 w 113700"/>
                  <a:gd name="connsiteY3" fmla="*/ 11280 h 200834"/>
                  <a:gd name="connsiteX4" fmla="*/ 31888 w 113700"/>
                  <a:gd name="connsiteY4" fmla="*/ 242 h 200834"/>
                  <a:gd name="connsiteX5" fmla="*/ 47245 w 113700"/>
                  <a:gd name="connsiteY5" fmla="*/ 5521 h 200834"/>
                  <a:gd name="connsiteX6" fmla="*/ 110590 w 113700"/>
                  <a:gd name="connsiteY6" fmla="*/ 117334 h 200834"/>
                  <a:gd name="connsiteX7" fmla="*/ 106271 w 113700"/>
                  <a:gd name="connsiteY7" fmla="*/ 176840 h 200834"/>
                  <a:gd name="connsiteX8" fmla="*/ 70279 w 113700"/>
                  <a:gd name="connsiteY8" fmla="*/ 199875 h 200834"/>
                  <a:gd name="connsiteX9" fmla="*/ 56842 w 113700"/>
                  <a:gd name="connsiteY9" fmla="*/ 200835 h 200834"/>
                  <a:gd name="connsiteX10" fmla="*/ 38127 w 113700"/>
                  <a:gd name="connsiteY10" fmla="*/ 32395 h 200834"/>
                  <a:gd name="connsiteX11" fmla="*/ 26130 w 113700"/>
                  <a:gd name="connsiteY11" fmla="*/ 133651 h 200834"/>
                  <a:gd name="connsiteX12" fmla="*/ 26130 w 113700"/>
                  <a:gd name="connsiteY12" fmla="*/ 133651 h 200834"/>
                  <a:gd name="connsiteX13" fmla="*/ 65960 w 113700"/>
                  <a:gd name="connsiteY13" fmla="*/ 175881 h 200834"/>
                  <a:gd name="connsiteX14" fmla="*/ 85635 w 113700"/>
                  <a:gd name="connsiteY14" fmla="*/ 164363 h 200834"/>
                  <a:gd name="connsiteX15" fmla="*/ 87075 w 113700"/>
                  <a:gd name="connsiteY15" fmla="*/ 121653 h 200834"/>
                  <a:gd name="connsiteX16" fmla="*/ 38127 w 113700"/>
                  <a:gd name="connsiteY16" fmla="*/ 32395 h 200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3700" h="200834">
                    <a:moveTo>
                      <a:pt x="56842" y="200835"/>
                    </a:moveTo>
                    <a:cubicBezTo>
                      <a:pt x="28529" y="200835"/>
                      <a:pt x="10293" y="180199"/>
                      <a:pt x="2135" y="138449"/>
                    </a:cubicBezTo>
                    <a:lnTo>
                      <a:pt x="2135" y="138449"/>
                    </a:lnTo>
                    <a:cubicBezTo>
                      <a:pt x="-6023" y="95740"/>
                      <a:pt x="11253" y="35274"/>
                      <a:pt x="19411" y="11280"/>
                    </a:cubicBezTo>
                    <a:cubicBezTo>
                      <a:pt x="21331" y="5521"/>
                      <a:pt x="26130" y="1682"/>
                      <a:pt x="31888" y="242"/>
                    </a:cubicBezTo>
                    <a:cubicBezTo>
                      <a:pt x="37647" y="-718"/>
                      <a:pt x="43405" y="1202"/>
                      <a:pt x="47245" y="5521"/>
                    </a:cubicBezTo>
                    <a:cubicBezTo>
                      <a:pt x="63561" y="24716"/>
                      <a:pt x="102432" y="74145"/>
                      <a:pt x="110590" y="117334"/>
                    </a:cubicBezTo>
                    <a:cubicBezTo>
                      <a:pt x="115868" y="143248"/>
                      <a:pt x="114429" y="162924"/>
                      <a:pt x="106271" y="176840"/>
                    </a:cubicBezTo>
                    <a:cubicBezTo>
                      <a:pt x="99072" y="188837"/>
                      <a:pt x="87555" y="196516"/>
                      <a:pt x="70279" y="199875"/>
                    </a:cubicBezTo>
                    <a:cubicBezTo>
                      <a:pt x="65960" y="200355"/>
                      <a:pt x="61161" y="200835"/>
                      <a:pt x="56842" y="200835"/>
                    </a:cubicBezTo>
                    <a:close/>
                    <a:moveTo>
                      <a:pt x="38127" y="32395"/>
                    </a:moveTo>
                    <a:cubicBezTo>
                      <a:pt x="30928" y="57349"/>
                      <a:pt x="19891" y="102458"/>
                      <a:pt x="26130" y="133651"/>
                    </a:cubicBezTo>
                    <a:lnTo>
                      <a:pt x="26130" y="133651"/>
                    </a:lnTo>
                    <a:cubicBezTo>
                      <a:pt x="35247" y="181639"/>
                      <a:pt x="53963" y="178280"/>
                      <a:pt x="65960" y="175881"/>
                    </a:cubicBezTo>
                    <a:cubicBezTo>
                      <a:pt x="76038" y="173961"/>
                      <a:pt x="82276" y="170602"/>
                      <a:pt x="85635" y="164363"/>
                    </a:cubicBezTo>
                    <a:cubicBezTo>
                      <a:pt x="90434" y="155725"/>
                      <a:pt x="90914" y="141329"/>
                      <a:pt x="87075" y="121653"/>
                    </a:cubicBezTo>
                    <a:cubicBezTo>
                      <a:pt x="81317" y="90941"/>
                      <a:pt x="54443" y="53030"/>
                      <a:pt x="38127" y="323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24" name="Полилиния: фигура 1423">
                <a:extLst>
                  <a:ext uri="{FF2B5EF4-FFF2-40B4-BE49-F238E27FC236}">
                    <a16:creationId xmlns:a16="http://schemas.microsoft.com/office/drawing/2014/main" id="{65D38349-38DD-37BB-8C31-700B98A2B943}"/>
                  </a:ext>
                </a:extLst>
              </p:cNvPr>
              <p:cNvSpPr/>
              <p:nvPr/>
            </p:nvSpPr>
            <p:spPr>
              <a:xfrm>
                <a:off x="7088970" y="9085772"/>
                <a:ext cx="81100" cy="94057"/>
              </a:xfrm>
              <a:custGeom>
                <a:avLst/>
                <a:gdLst>
                  <a:gd name="connsiteX0" fmla="*/ 58066 w 81100"/>
                  <a:gd name="connsiteY0" fmla="*/ 8158 h 94057"/>
                  <a:gd name="connsiteX1" fmla="*/ 44150 w 81100"/>
                  <a:gd name="connsiteY1" fmla="*/ 0 h 94057"/>
                  <a:gd name="connsiteX2" fmla="*/ 44150 w 81100"/>
                  <a:gd name="connsiteY2" fmla="*/ 0 h 94057"/>
                  <a:gd name="connsiteX3" fmla="*/ 30233 w 81100"/>
                  <a:gd name="connsiteY3" fmla="*/ 8158 h 94057"/>
                  <a:gd name="connsiteX4" fmla="*/ 0 w 81100"/>
                  <a:gd name="connsiteY4" fmla="*/ 71983 h 94057"/>
                  <a:gd name="connsiteX5" fmla="*/ 480 w 81100"/>
                  <a:gd name="connsiteY5" fmla="*/ 72463 h 94057"/>
                  <a:gd name="connsiteX6" fmla="*/ 17756 w 81100"/>
                  <a:gd name="connsiteY6" fmla="*/ 94058 h 94057"/>
                  <a:gd name="connsiteX7" fmla="*/ 43670 w 81100"/>
                  <a:gd name="connsiteY7" fmla="*/ 32152 h 94057"/>
                  <a:gd name="connsiteX8" fmla="*/ 61905 w 81100"/>
                  <a:gd name="connsiteY8" fmla="*/ 73423 h 94057"/>
                  <a:gd name="connsiteX9" fmla="*/ 66704 w 81100"/>
                  <a:gd name="connsiteY9" fmla="*/ 64785 h 94057"/>
                  <a:gd name="connsiteX10" fmla="*/ 80621 w 81100"/>
                  <a:gd name="connsiteY10" fmla="*/ 56627 h 94057"/>
                  <a:gd name="connsiteX11" fmla="*/ 80621 w 81100"/>
                  <a:gd name="connsiteY11" fmla="*/ 56627 h 94057"/>
                  <a:gd name="connsiteX12" fmla="*/ 81101 w 81100"/>
                  <a:gd name="connsiteY12" fmla="*/ 56627 h 94057"/>
                  <a:gd name="connsiteX13" fmla="*/ 58066 w 81100"/>
                  <a:gd name="connsiteY13" fmla="*/ 8158 h 94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1100" h="94057">
                    <a:moveTo>
                      <a:pt x="58066" y="8158"/>
                    </a:moveTo>
                    <a:cubicBezTo>
                      <a:pt x="55187" y="3359"/>
                      <a:pt x="49908" y="0"/>
                      <a:pt x="44150" y="0"/>
                    </a:cubicBezTo>
                    <a:cubicBezTo>
                      <a:pt x="44150" y="0"/>
                      <a:pt x="44150" y="0"/>
                      <a:pt x="44150" y="0"/>
                    </a:cubicBezTo>
                    <a:cubicBezTo>
                      <a:pt x="38391" y="0"/>
                      <a:pt x="33112" y="2879"/>
                      <a:pt x="30233" y="8158"/>
                    </a:cubicBezTo>
                    <a:cubicBezTo>
                      <a:pt x="22555" y="21115"/>
                      <a:pt x="9598" y="45109"/>
                      <a:pt x="0" y="71983"/>
                    </a:cubicBezTo>
                    <a:cubicBezTo>
                      <a:pt x="0" y="71983"/>
                      <a:pt x="480" y="72463"/>
                      <a:pt x="480" y="72463"/>
                    </a:cubicBezTo>
                    <a:cubicBezTo>
                      <a:pt x="4799" y="77742"/>
                      <a:pt x="11037" y="85420"/>
                      <a:pt x="17756" y="94058"/>
                    </a:cubicBezTo>
                    <a:cubicBezTo>
                      <a:pt x="24474" y="71023"/>
                      <a:pt x="35512" y="47509"/>
                      <a:pt x="43670" y="32152"/>
                    </a:cubicBezTo>
                    <a:cubicBezTo>
                      <a:pt x="48948" y="43190"/>
                      <a:pt x="56147" y="57586"/>
                      <a:pt x="61905" y="73423"/>
                    </a:cubicBezTo>
                    <a:cubicBezTo>
                      <a:pt x="63825" y="70063"/>
                      <a:pt x="65265" y="67184"/>
                      <a:pt x="66704" y="64785"/>
                    </a:cubicBezTo>
                    <a:cubicBezTo>
                      <a:pt x="69584" y="59506"/>
                      <a:pt x="74862" y="56627"/>
                      <a:pt x="80621" y="56627"/>
                    </a:cubicBezTo>
                    <a:cubicBezTo>
                      <a:pt x="80621" y="56627"/>
                      <a:pt x="80621" y="56627"/>
                      <a:pt x="80621" y="56627"/>
                    </a:cubicBezTo>
                    <a:cubicBezTo>
                      <a:pt x="80621" y="56627"/>
                      <a:pt x="80621" y="56627"/>
                      <a:pt x="81101" y="56627"/>
                    </a:cubicBezTo>
                    <a:cubicBezTo>
                      <a:pt x="72943" y="35991"/>
                      <a:pt x="63825" y="18716"/>
                      <a:pt x="58066" y="81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25" name="Полилиния: фигура 1424">
                <a:extLst>
                  <a:ext uri="{FF2B5EF4-FFF2-40B4-BE49-F238E27FC236}">
                    <a16:creationId xmlns:a16="http://schemas.microsoft.com/office/drawing/2014/main" id="{828CC756-709E-4795-17DA-4FF1E2627FCC}"/>
                  </a:ext>
                </a:extLst>
              </p:cNvPr>
              <p:cNvSpPr/>
              <p:nvPr/>
            </p:nvSpPr>
            <p:spPr>
              <a:xfrm>
                <a:off x="7106246" y="9331226"/>
                <a:ext cx="79456" cy="704602"/>
              </a:xfrm>
              <a:custGeom>
                <a:avLst/>
                <a:gdLst>
                  <a:gd name="connsiteX0" fmla="*/ 77742 w 79456"/>
                  <a:gd name="connsiteY0" fmla="*/ 677846 h 704602"/>
                  <a:gd name="connsiteX1" fmla="*/ 74862 w 79456"/>
                  <a:gd name="connsiteY1" fmla="*/ 305935 h 704602"/>
                  <a:gd name="connsiteX2" fmla="*/ 65265 w 79456"/>
                  <a:gd name="connsiteY2" fmla="*/ 2167 h 704602"/>
                  <a:gd name="connsiteX3" fmla="*/ 63345 w 79456"/>
                  <a:gd name="connsiteY3" fmla="*/ 2167 h 704602"/>
                  <a:gd name="connsiteX4" fmla="*/ 48469 w 79456"/>
                  <a:gd name="connsiteY4" fmla="*/ 247 h 704602"/>
                  <a:gd name="connsiteX5" fmla="*/ 43670 w 79456"/>
                  <a:gd name="connsiteY5" fmla="*/ 1207 h 704602"/>
                  <a:gd name="connsiteX6" fmla="*/ 23994 w 79456"/>
                  <a:gd name="connsiteY6" fmla="*/ 1207 h 704602"/>
                  <a:gd name="connsiteX7" fmla="*/ 10557 w 79456"/>
                  <a:gd name="connsiteY7" fmla="*/ 7446 h 704602"/>
                  <a:gd name="connsiteX8" fmla="*/ 10557 w 79456"/>
                  <a:gd name="connsiteY8" fmla="*/ 74150 h 704602"/>
                  <a:gd name="connsiteX9" fmla="*/ 0 w 79456"/>
                  <a:gd name="connsiteY9" fmla="*/ 704240 h 704602"/>
                  <a:gd name="connsiteX10" fmla="*/ 77742 w 79456"/>
                  <a:gd name="connsiteY10" fmla="*/ 677846 h 704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9456" h="704602">
                    <a:moveTo>
                      <a:pt x="77742" y="677846"/>
                    </a:moveTo>
                    <a:cubicBezTo>
                      <a:pt x="83020" y="565073"/>
                      <a:pt x="74382" y="413909"/>
                      <a:pt x="74862" y="305935"/>
                    </a:cubicBezTo>
                    <a:cubicBezTo>
                      <a:pt x="75342" y="255067"/>
                      <a:pt x="74382" y="127897"/>
                      <a:pt x="65265" y="2167"/>
                    </a:cubicBezTo>
                    <a:cubicBezTo>
                      <a:pt x="64785" y="2167"/>
                      <a:pt x="63825" y="2167"/>
                      <a:pt x="63345" y="2167"/>
                    </a:cubicBezTo>
                    <a:cubicBezTo>
                      <a:pt x="58066" y="2167"/>
                      <a:pt x="53267" y="1687"/>
                      <a:pt x="48469" y="247"/>
                    </a:cubicBezTo>
                    <a:cubicBezTo>
                      <a:pt x="47029" y="727"/>
                      <a:pt x="45109" y="1207"/>
                      <a:pt x="43670" y="1207"/>
                    </a:cubicBezTo>
                    <a:cubicBezTo>
                      <a:pt x="36951" y="2647"/>
                      <a:pt x="30233" y="2647"/>
                      <a:pt x="23994" y="1207"/>
                    </a:cubicBezTo>
                    <a:cubicBezTo>
                      <a:pt x="23035" y="2167"/>
                      <a:pt x="11517" y="-5032"/>
                      <a:pt x="10557" y="7446"/>
                    </a:cubicBezTo>
                    <a:cubicBezTo>
                      <a:pt x="9118" y="28081"/>
                      <a:pt x="9598" y="53515"/>
                      <a:pt x="10557" y="74150"/>
                    </a:cubicBezTo>
                    <a:cubicBezTo>
                      <a:pt x="16796" y="218595"/>
                      <a:pt x="2399" y="515645"/>
                      <a:pt x="0" y="704240"/>
                    </a:cubicBezTo>
                    <a:cubicBezTo>
                      <a:pt x="31193" y="706640"/>
                      <a:pt x="76782" y="697042"/>
                      <a:pt x="77742" y="677846"/>
                    </a:cubicBezTo>
                    <a:close/>
                  </a:path>
                </a:pathLst>
              </a:custGeom>
              <a:solidFill>
                <a:srgbClr val="3E9E45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26" name="Полилиния: фигура 1425">
                <a:extLst>
                  <a:ext uri="{FF2B5EF4-FFF2-40B4-BE49-F238E27FC236}">
                    <a16:creationId xmlns:a16="http://schemas.microsoft.com/office/drawing/2014/main" id="{6FB3E6D3-D114-C89E-6D35-E08D37FD071F}"/>
                  </a:ext>
                </a:extLst>
              </p:cNvPr>
              <p:cNvSpPr/>
              <p:nvPr/>
            </p:nvSpPr>
            <p:spPr>
              <a:xfrm>
                <a:off x="7062577" y="9309307"/>
                <a:ext cx="134283" cy="738635"/>
              </a:xfrm>
              <a:custGeom>
                <a:avLst/>
                <a:gdLst>
                  <a:gd name="connsiteX0" fmla="*/ 55667 w 134283"/>
                  <a:gd name="connsiteY0" fmla="*/ 738636 h 738635"/>
                  <a:gd name="connsiteX1" fmla="*/ 51828 w 134283"/>
                  <a:gd name="connsiteY1" fmla="*/ 738636 h 738635"/>
                  <a:gd name="connsiteX2" fmla="*/ 0 w 134283"/>
                  <a:gd name="connsiteY2" fmla="*/ 708883 h 738635"/>
                  <a:gd name="connsiteX3" fmla="*/ 6239 w 134283"/>
                  <a:gd name="connsiteY3" fmla="*/ 452623 h 738635"/>
                  <a:gd name="connsiteX4" fmla="*/ 11037 w 134283"/>
                  <a:gd name="connsiteY4" fmla="*/ 96068 h 738635"/>
                  <a:gd name="connsiteX5" fmla="*/ 12477 w 134283"/>
                  <a:gd name="connsiteY5" fmla="*/ 28884 h 738635"/>
                  <a:gd name="connsiteX6" fmla="*/ 17756 w 134283"/>
                  <a:gd name="connsiteY6" fmla="*/ 19766 h 738635"/>
                  <a:gd name="connsiteX7" fmla="*/ 28313 w 134283"/>
                  <a:gd name="connsiteY7" fmla="*/ 18327 h 738635"/>
                  <a:gd name="connsiteX8" fmla="*/ 45109 w 134283"/>
                  <a:gd name="connsiteY8" fmla="*/ 18807 h 738635"/>
                  <a:gd name="connsiteX9" fmla="*/ 65265 w 134283"/>
                  <a:gd name="connsiteY9" fmla="*/ 6329 h 738635"/>
                  <a:gd name="connsiteX10" fmla="*/ 74382 w 134283"/>
                  <a:gd name="connsiteY10" fmla="*/ 91 h 738635"/>
                  <a:gd name="connsiteX11" fmla="*/ 84940 w 134283"/>
                  <a:gd name="connsiteY11" fmla="*/ 3930 h 738635"/>
                  <a:gd name="connsiteX12" fmla="*/ 106535 w 134283"/>
                  <a:gd name="connsiteY12" fmla="*/ 11128 h 738635"/>
                  <a:gd name="connsiteX13" fmla="*/ 107974 w 134283"/>
                  <a:gd name="connsiteY13" fmla="*/ 11128 h 738635"/>
                  <a:gd name="connsiteX14" fmla="*/ 120451 w 134283"/>
                  <a:gd name="connsiteY14" fmla="*/ 22166 h 738635"/>
                  <a:gd name="connsiteX15" fmla="*/ 130049 w 134283"/>
                  <a:gd name="connsiteY15" fmla="*/ 326893 h 738635"/>
                  <a:gd name="connsiteX16" fmla="*/ 131969 w 134283"/>
                  <a:gd name="connsiteY16" fmla="*/ 467020 h 738635"/>
                  <a:gd name="connsiteX17" fmla="*/ 132449 w 134283"/>
                  <a:gd name="connsiteY17" fmla="*/ 699285 h 738635"/>
                  <a:gd name="connsiteX18" fmla="*/ 55667 w 134283"/>
                  <a:gd name="connsiteY18" fmla="*/ 738636 h 738635"/>
                  <a:gd name="connsiteX19" fmla="*/ 23994 w 134283"/>
                  <a:gd name="connsiteY19" fmla="*/ 708403 h 738635"/>
                  <a:gd name="connsiteX20" fmla="*/ 90699 w 134283"/>
                  <a:gd name="connsiteY20" fmla="*/ 709842 h 738635"/>
                  <a:gd name="connsiteX21" fmla="*/ 108934 w 134283"/>
                  <a:gd name="connsiteY21" fmla="*/ 699285 h 738635"/>
                  <a:gd name="connsiteX22" fmla="*/ 108454 w 134283"/>
                  <a:gd name="connsiteY22" fmla="*/ 468460 h 738635"/>
                  <a:gd name="connsiteX23" fmla="*/ 106535 w 134283"/>
                  <a:gd name="connsiteY23" fmla="*/ 327373 h 738635"/>
                  <a:gd name="connsiteX24" fmla="*/ 118532 w 134283"/>
                  <a:gd name="connsiteY24" fmla="*/ 327373 h 738635"/>
                  <a:gd name="connsiteX25" fmla="*/ 106535 w 134283"/>
                  <a:gd name="connsiteY25" fmla="*/ 327373 h 738635"/>
                  <a:gd name="connsiteX26" fmla="*/ 97417 w 134283"/>
                  <a:gd name="connsiteY26" fmla="*/ 35123 h 738635"/>
                  <a:gd name="connsiteX27" fmla="*/ 78221 w 134283"/>
                  <a:gd name="connsiteY27" fmla="*/ 29364 h 738635"/>
                  <a:gd name="connsiteX28" fmla="*/ 49908 w 134283"/>
                  <a:gd name="connsiteY28" fmla="*/ 42801 h 738635"/>
                  <a:gd name="connsiteX29" fmla="*/ 35512 w 134283"/>
                  <a:gd name="connsiteY29" fmla="*/ 44240 h 738635"/>
                  <a:gd name="connsiteX30" fmla="*/ 35032 w 134283"/>
                  <a:gd name="connsiteY30" fmla="*/ 95588 h 738635"/>
                  <a:gd name="connsiteX31" fmla="*/ 30233 w 134283"/>
                  <a:gd name="connsiteY31" fmla="*/ 453583 h 738635"/>
                  <a:gd name="connsiteX32" fmla="*/ 23994 w 134283"/>
                  <a:gd name="connsiteY32" fmla="*/ 708403 h 738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34283" h="738635">
                    <a:moveTo>
                      <a:pt x="55667" y="738636"/>
                    </a:moveTo>
                    <a:cubicBezTo>
                      <a:pt x="54227" y="738636"/>
                      <a:pt x="53267" y="738636"/>
                      <a:pt x="51828" y="738636"/>
                    </a:cubicBezTo>
                    <a:cubicBezTo>
                      <a:pt x="18716" y="737676"/>
                      <a:pt x="0" y="727118"/>
                      <a:pt x="0" y="708883"/>
                    </a:cubicBezTo>
                    <a:cubicBezTo>
                      <a:pt x="480" y="633541"/>
                      <a:pt x="3359" y="541882"/>
                      <a:pt x="6239" y="452623"/>
                    </a:cubicBezTo>
                    <a:cubicBezTo>
                      <a:pt x="10558" y="321135"/>
                      <a:pt x="14876" y="185327"/>
                      <a:pt x="11037" y="96068"/>
                    </a:cubicBezTo>
                    <a:cubicBezTo>
                      <a:pt x="10078" y="74473"/>
                      <a:pt x="10558" y="51919"/>
                      <a:pt x="12477" y="28884"/>
                    </a:cubicBezTo>
                    <a:cubicBezTo>
                      <a:pt x="12957" y="25045"/>
                      <a:pt x="14876" y="21686"/>
                      <a:pt x="17756" y="19766"/>
                    </a:cubicBezTo>
                    <a:cubicBezTo>
                      <a:pt x="20635" y="17847"/>
                      <a:pt x="24474" y="17367"/>
                      <a:pt x="28313" y="18327"/>
                    </a:cubicBezTo>
                    <a:cubicBezTo>
                      <a:pt x="32632" y="19766"/>
                      <a:pt x="38391" y="19766"/>
                      <a:pt x="45109" y="18807"/>
                    </a:cubicBezTo>
                    <a:cubicBezTo>
                      <a:pt x="55667" y="16887"/>
                      <a:pt x="61905" y="13048"/>
                      <a:pt x="65265" y="6329"/>
                    </a:cubicBezTo>
                    <a:cubicBezTo>
                      <a:pt x="67184" y="2970"/>
                      <a:pt x="70543" y="571"/>
                      <a:pt x="74382" y="91"/>
                    </a:cubicBezTo>
                    <a:cubicBezTo>
                      <a:pt x="78221" y="-389"/>
                      <a:pt x="82061" y="1051"/>
                      <a:pt x="84940" y="3930"/>
                    </a:cubicBezTo>
                    <a:cubicBezTo>
                      <a:pt x="89259" y="9209"/>
                      <a:pt x="95977" y="11128"/>
                      <a:pt x="106535" y="11128"/>
                    </a:cubicBezTo>
                    <a:lnTo>
                      <a:pt x="107974" y="11128"/>
                    </a:lnTo>
                    <a:cubicBezTo>
                      <a:pt x="114213" y="11128"/>
                      <a:pt x="119972" y="15927"/>
                      <a:pt x="120451" y="22166"/>
                    </a:cubicBezTo>
                    <a:cubicBezTo>
                      <a:pt x="130529" y="164692"/>
                      <a:pt x="130529" y="300980"/>
                      <a:pt x="130049" y="326893"/>
                    </a:cubicBezTo>
                    <a:cubicBezTo>
                      <a:pt x="129569" y="368643"/>
                      <a:pt x="131009" y="416632"/>
                      <a:pt x="131969" y="467020"/>
                    </a:cubicBezTo>
                    <a:cubicBezTo>
                      <a:pt x="133888" y="547161"/>
                      <a:pt x="135808" y="629702"/>
                      <a:pt x="132449" y="699285"/>
                    </a:cubicBezTo>
                    <a:cubicBezTo>
                      <a:pt x="131969" y="729038"/>
                      <a:pt x="87339" y="738636"/>
                      <a:pt x="55667" y="738636"/>
                    </a:cubicBezTo>
                    <a:close/>
                    <a:moveTo>
                      <a:pt x="23994" y="708403"/>
                    </a:moveTo>
                    <a:cubicBezTo>
                      <a:pt x="29273" y="714161"/>
                      <a:pt x="62385" y="718480"/>
                      <a:pt x="90699" y="709842"/>
                    </a:cubicBezTo>
                    <a:cubicBezTo>
                      <a:pt x="104615" y="706003"/>
                      <a:pt x="108934" y="700725"/>
                      <a:pt x="108934" y="699285"/>
                    </a:cubicBezTo>
                    <a:cubicBezTo>
                      <a:pt x="112293" y="630661"/>
                      <a:pt x="110374" y="548121"/>
                      <a:pt x="108454" y="468460"/>
                    </a:cubicBezTo>
                    <a:cubicBezTo>
                      <a:pt x="107015" y="417592"/>
                      <a:pt x="106055" y="369603"/>
                      <a:pt x="106535" y="327373"/>
                    </a:cubicBezTo>
                    <a:lnTo>
                      <a:pt x="118532" y="327373"/>
                    </a:lnTo>
                    <a:lnTo>
                      <a:pt x="106535" y="327373"/>
                    </a:lnTo>
                    <a:cubicBezTo>
                      <a:pt x="106535" y="302419"/>
                      <a:pt x="107015" y="172850"/>
                      <a:pt x="97417" y="35123"/>
                    </a:cubicBezTo>
                    <a:cubicBezTo>
                      <a:pt x="90219" y="34163"/>
                      <a:pt x="83980" y="32243"/>
                      <a:pt x="78221" y="29364"/>
                    </a:cubicBezTo>
                    <a:cubicBezTo>
                      <a:pt x="71023" y="36082"/>
                      <a:pt x="61905" y="40401"/>
                      <a:pt x="49908" y="42801"/>
                    </a:cubicBezTo>
                    <a:cubicBezTo>
                      <a:pt x="44629" y="43761"/>
                      <a:pt x="39831" y="44240"/>
                      <a:pt x="35512" y="44240"/>
                    </a:cubicBezTo>
                    <a:cubicBezTo>
                      <a:pt x="34552" y="61996"/>
                      <a:pt x="34072" y="78792"/>
                      <a:pt x="35032" y="95588"/>
                    </a:cubicBezTo>
                    <a:cubicBezTo>
                      <a:pt x="38871" y="185327"/>
                      <a:pt x="34552" y="322095"/>
                      <a:pt x="30233" y="453583"/>
                    </a:cubicBezTo>
                    <a:cubicBezTo>
                      <a:pt x="27354" y="542362"/>
                      <a:pt x="24474" y="633541"/>
                      <a:pt x="23994" y="708403"/>
                    </a:cubicBezTo>
                    <a:close/>
                  </a:path>
                </a:pathLst>
              </a:custGeom>
              <a:solidFill>
                <a:srgbClr val="000000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27" name="Полилиния: фигура 1426">
                <a:extLst>
                  <a:ext uri="{FF2B5EF4-FFF2-40B4-BE49-F238E27FC236}">
                    <a16:creationId xmlns:a16="http://schemas.microsoft.com/office/drawing/2014/main" id="{3A008DED-0AFC-B448-2986-4D575625A867}"/>
                  </a:ext>
                </a:extLst>
              </p:cNvPr>
              <p:cNvSpPr/>
              <p:nvPr/>
            </p:nvSpPr>
            <p:spPr>
              <a:xfrm>
                <a:off x="7116445" y="9541144"/>
                <a:ext cx="84739" cy="152943"/>
              </a:xfrm>
              <a:custGeom>
                <a:avLst/>
                <a:gdLst>
                  <a:gd name="connsiteX0" fmla="*/ 6117 w 84739"/>
                  <a:gd name="connsiteY0" fmla="*/ 86898 h 152943"/>
                  <a:gd name="connsiteX1" fmla="*/ 24833 w 84739"/>
                  <a:gd name="connsiteY1" fmla="*/ 150243 h 152943"/>
                  <a:gd name="connsiteX2" fmla="*/ 78580 w 84739"/>
                  <a:gd name="connsiteY2" fmla="*/ 111372 h 152943"/>
                  <a:gd name="connsiteX3" fmla="*/ 78580 w 84739"/>
                  <a:gd name="connsiteY3" fmla="*/ 2918 h 152943"/>
                  <a:gd name="connsiteX4" fmla="*/ 72341 w 84739"/>
                  <a:gd name="connsiteY4" fmla="*/ 999 h 152943"/>
                  <a:gd name="connsiteX5" fmla="*/ 6117 w 84739"/>
                  <a:gd name="connsiteY5" fmla="*/ 86898 h 152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4739" h="152943">
                    <a:moveTo>
                      <a:pt x="6117" y="86898"/>
                    </a:moveTo>
                    <a:cubicBezTo>
                      <a:pt x="-8279" y="129128"/>
                      <a:pt x="4677" y="143525"/>
                      <a:pt x="24833" y="150243"/>
                    </a:cubicBezTo>
                    <a:cubicBezTo>
                      <a:pt x="44988" y="156962"/>
                      <a:pt x="64183" y="153602"/>
                      <a:pt x="78580" y="111372"/>
                    </a:cubicBezTo>
                    <a:cubicBezTo>
                      <a:pt x="90577" y="76341"/>
                      <a:pt x="81939" y="21634"/>
                      <a:pt x="78580" y="2918"/>
                    </a:cubicBezTo>
                    <a:cubicBezTo>
                      <a:pt x="78100" y="39"/>
                      <a:pt x="74741" y="-921"/>
                      <a:pt x="72341" y="999"/>
                    </a:cubicBezTo>
                    <a:cubicBezTo>
                      <a:pt x="58425" y="13956"/>
                      <a:pt x="18114" y="52346"/>
                      <a:pt x="6117" y="86898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28" name="Полилиния: фигура 1427">
                <a:extLst>
                  <a:ext uri="{FF2B5EF4-FFF2-40B4-BE49-F238E27FC236}">
                    <a16:creationId xmlns:a16="http://schemas.microsoft.com/office/drawing/2014/main" id="{2C85A79E-57EC-D998-A3CF-5FFAE887EB37}"/>
                  </a:ext>
                </a:extLst>
              </p:cNvPr>
              <p:cNvSpPr/>
              <p:nvPr/>
            </p:nvSpPr>
            <p:spPr>
              <a:xfrm>
                <a:off x="7139283" y="9557500"/>
                <a:ext cx="62207" cy="136287"/>
              </a:xfrm>
              <a:custGeom>
                <a:avLst/>
                <a:gdLst>
                  <a:gd name="connsiteX0" fmla="*/ 55743 w 62207"/>
                  <a:gd name="connsiteY0" fmla="*/ 95497 h 136287"/>
                  <a:gd name="connsiteX1" fmla="*/ 59582 w 62207"/>
                  <a:gd name="connsiteY1" fmla="*/ 0 h 136287"/>
                  <a:gd name="connsiteX2" fmla="*/ 8714 w 62207"/>
                  <a:gd name="connsiteY2" fmla="*/ 70063 h 136287"/>
                  <a:gd name="connsiteX3" fmla="*/ 22151 w 62207"/>
                  <a:gd name="connsiteY3" fmla="*/ 136288 h 136287"/>
                  <a:gd name="connsiteX4" fmla="*/ 55743 w 62207"/>
                  <a:gd name="connsiteY4" fmla="*/ 95497 h 13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07" h="136287">
                    <a:moveTo>
                      <a:pt x="55743" y="95497"/>
                    </a:moveTo>
                    <a:cubicBezTo>
                      <a:pt x="64381" y="70063"/>
                      <a:pt x="62941" y="24954"/>
                      <a:pt x="59582" y="0"/>
                    </a:cubicBezTo>
                    <a:cubicBezTo>
                      <a:pt x="42306" y="17756"/>
                      <a:pt x="16872" y="46549"/>
                      <a:pt x="8714" y="70063"/>
                    </a:cubicBezTo>
                    <a:cubicBezTo>
                      <a:pt x="-3763" y="106055"/>
                      <a:pt x="-5683" y="131009"/>
                      <a:pt x="22151" y="136288"/>
                    </a:cubicBezTo>
                    <a:cubicBezTo>
                      <a:pt x="35108" y="133888"/>
                      <a:pt x="46145" y="123331"/>
                      <a:pt x="55743" y="95497"/>
                    </a:cubicBezTo>
                    <a:close/>
                  </a:path>
                </a:pathLst>
              </a:custGeom>
              <a:solidFill>
                <a:srgbClr val="3E9E45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29" name="Полилиния: фигура 1428">
                <a:extLst>
                  <a:ext uri="{FF2B5EF4-FFF2-40B4-BE49-F238E27FC236}">
                    <a16:creationId xmlns:a16="http://schemas.microsoft.com/office/drawing/2014/main" id="{14403D7B-96DF-B88B-53E8-C5AB80788470}"/>
                  </a:ext>
                </a:extLst>
              </p:cNvPr>
              <p:cNvSpPr/>
              <p:nvPr/>
            </p:nvSpPr>
            <p:spPr>
              <a:xfrm>
                <a:off x="7104679" y="9529990"/>
                <a:ext cx="108528" cy="176753"/>
              </a:xfrm>
              <a:custGeom>
                <a:avLst/>
                <a:gdLst>
                  <a:gd name="connsiteX0" fmla="*/ 51475 w 108528"/>
                  <a:gd name="connsiteY0" fmla="*/ 176754 h 176753"/>
                  <a:gd name="connsiteX1" fmla="*/ 32760 w 108528"/>
                  <a:gd name="connsiteY1" fmla="*/ 173394 h 176753"/>
                  <a:gd name="connsiteX2" fmla="*/ 6846 w 108528"/>
                  <a:gd name="connsiteY2" fmla="*/ 94693 h 176753"/>
                  <a:gd name="connsiteX3" fmla="*/ 6846 w 108528"/>
                  <a:gd name="connsiteY3" fmla="*/ 94693 h 176753"/>
                  <a:gd name="connsiteX4" fmla="*/ 76429 w 108528"/>
                  <a:gd name="connsiteY4" fmla="*/ 3995 h 176753"/>
                  <a:gd name="connsiteX5" fmla="*/ 91786 w 108528"/>
                  <a:gd name="connsiteY5" fmla="*/ 635 h 176753"/>
                  <a:gd name="connsiteX6" fmla="*/ 102343 w 108528"/>
                  <a:gd name="connsiteY6" fmla="*/ 12633 h 176753"/>
                  <a:gd name="connsiteX7" fmla="*/ 101863 w 108528"/>
                  <a:gd name="connsiteY7" fmla="*/ 126845 h 176753"/>
                  <a:gd name="connsiteX8" fmla="*/ 71631 w 108528"/>
                  <a:gd name="connsiteY8" fmla="*/ 170995 h 176753"/>
                  <a:gd name="connsiteX9" fmla="*/ 51475 w 108528"/>
                  <a:gd name="connsiteY9" fmla="*/ 176754 h 176753"/>
                  <a:gd name="connsiteX10" fmla="*/ 29401 w 108528"/>
                  <a:gd name="connsiteY10" fmla="*/ 102371 h 176753"/>
                  <a:gd name="connsiteX11" fmla="*/ 40438 w 108528"/>
                  <a:gd name="connsiteY11" fmla="*/ 150840 h 176753"/>
                  <a:gd name="connsiteX12" fmla="*/ 59633 w 108528"/>
                  <a:gd name="connsiteY12" fmla="*/ 150840 h 176753"/>
                  <a:gd name="connsiteX13" fmla="*/ 78829 w 108528"/>
                  <a:gd name="connsiteY13" fmla="*/ 119647 h 176753"/>
                  <a:gd name="connsiteX14" fmla="*/ 80748 w 108528"/>
                  <a:gd name="connsiteY14" fmla="*/ 32788 h 176753"/>
                  <a:gd name="connsiteX15" fmla="*/ 29401 w 108528"/>
                  <a:gd name="connsiteY15" fmla="*/ 102371 h 176753"/>
                  <a:gd name="connsiteX16" fmla="*/ 29401 w 108528"/>
                  <a:gd name="connsiteY16" fmla="*/ 102371 h 176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08528" h="176753">
                    <a:moveTo>
                      <a:pt x="51475" y="176754"/>
                    </a:moveTo>
                    <a:cubicBezTo>
                      <a:pt x="45717" y="176754"/>
                      <a:pt x="39478" y="175794"/>
                      <a:pt x="32760" y="173394"/>
                    </a:cubicBezTo>
                    <a:cubicBezTo>
                      <a:pt x="607" y="162357"/>
                      <a:pt x="-7551" y="136923"/>
                      <a:pt x="6846" y="94693"/>
                    </a:cubicBezTo>
                    <a:lnTo>
                      <a:pt x="6846" y="94693"/>
                    </a:lnTo>
                    <a:cubicBezTo>
                      <a:pt x="19323" y="57742"/>
                      <a:pt x="59633" y="18871"/>
                      <a:pt x="76429" y="3995"/>
                    </a:cubicBezTo>
                    <a:cubicBezTo>
                      <a:pt x="80748" y="156"/>
                      <a:pt x="86507" y="-804"/>
                      <a:pt x="91786" y="635"/>
                    </a:cubicBezTo>
                    <a:cubicBezTo>
                      <a:pt x="97065" y="2555"/>
                      <a:pt x="100904" y="6874"/>
                      <a:pt x="102343" y="12633"/>
                    </a:cubicBezTo>
                    <a:cubicBezTo>
                      <a:pt x="106182" y="34707"/>
                      <a:pt x="114340" y="89894"/>
                      <a:pt x="101863" y="126845"/>
                    </a:cubicBezTo>
                    <a:cubicBezTo>
                      <a:pt x="94185" y="149400"/>
                      <a:pt x="84108" y="163797"/>
                      <a:pt x="71631" y="170995"/>
                    </a:cubicBezTo>
                    <a:cubicBezTo>
                      <a:pt x="65392" y="174834"/>
                      <a:pt x="58674" y="176754"/>
                      <a:pt x="51475" y="176754"/>
                    </a:cubicBezTo>
                    <a:close/>
                    <a:moveTo>
                      <a:pt x="29401" y="102371"/>
                    </a:moveTo>
                    <a:cubicBezTo>
                      <a:pt x="15964" y="142202"/>
                      <a:pt x="29880" y="147001"/>
                      <a:pt x="40438" y="150840"/>
                    </a:cubicBezTo>
                    <a:cubicBezTo>
                      <a:pt x="50995" y="154679"/>
                      <a:pt x="56274" y="152759"/>
                      <a:pt x="59633" y="150840"/>
                    </a:cubicBezTo>
                    <a:cubicBezTo>
                      <a:pt x="66832" y="146521"/>
                      <a:pt x="73550" y="135963"/>
                      <a:pt x="78829" y="119647"/>
                    </a:cubicBezTo>
                    <a:cubicBezTo>
                      <a:pt x="87467" y="94213"/>
                      <a:pt x="84108" y="55822"/>
                      <a:pt x="80748" y="32788"/>
                    </a:cubicBezTo>
                    <a:cubicBezTo>
                      <a:pt x="64432" y="48624"/>
                      <a:pt x="38038" y="76937"/>
                      <a:pt x="29401" y="102371"/>
                    </a:cubicBezTo>
                    <a:lnTo>
                      <a:pt x="29401" y="102371"/>
                    </a:lnTo>
                    <a:close/>
                  </a:path>
                </a:pathLst>
              </a:custGeom>
              <a:solidFill>
                <a:srgbClr val="000000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430" name="Рисунок 58">
              <a:extLst>
                <a:ext uri="{FF2B5EF4-FFF2-40B4-BE49-F238E27FC236}">
                  <a16:creationId xmlns:a16="http://schemas.microsoft.com/office/drawing/2014/main" id="{F7E3833D-E31E-20F6-4A1E-FF0C439CB71C}"/>
                </a:ext>
              </a:extLst>
            </p:cNvPr>
            <p:cNvGrpSpPr/>
            <p:nvPr/>
          </p:nvGrpSpPr>
          <p:grpSpPr>
            <a:xfrm>
              <a:off x="7153535" y="9270319"/>
              <a:ext cx="260801" cy="953262"/>
              <a:chOff x="7153535" y="9270319"/>
              <a:chExt cx="260801" cy="953262"/>
            </a:xfrm>
          </p:grpSpPr>
          <p:sp>
            <p:nvSpPr>
              <p:cNvPr id="1431" name="Полилиния: фигура 1430">
                <a:extLst>
                  <a:ext uri="{FF2B5EF4-FFF2-40B4-BE49-F238E27FC236}">
                    <a16:creationId xmlns:a16="http://schemas.microsoft.com/office/drawing/2014/main" id="{07B6CA6D-9C9A-88AF-D49E-34BB14B11295}"/>
                  </a:ext>
                </a:extLst>
              </p:cNvPr>
              <p:cNvSpPr/>
              <p:nvPr/>
            </p:nvSpPr>
            <p:spPr>
              <a:xfrm>
                <a:off x="7310678" y="9303640"/>
                <a:ext cx="56146" cy="120451"/>
              </a:xfrm>
              <a:custGeom>
                <a:avLst/>
                <a:gdLst>
                  <a:gd name="connsiteX0" fmla="*/ 12477 w 56146"/>
                  <a:gd name="connsiteY0" fmla="*/ 120451 h 120451"/>
                  <a:gd name="connsiteX1" fmla="*/ 56147 w 56146"/>
                  <a:gd name="connsiteY1" fmla="*/ 44150 h 120451"/>
                  <a:gd name="connsiteX2" fmla="*/ 44150 w 56146"/>
                  <a:gd name="connsiteY2" fmla="*/ 0 h 120451"/>
                  <a:gd name="connsiteX3" fmla="*/ 0 w 56146"/>
                  <a:gd name="connsiteY3" fmla="*/ 88299 h 120451"/>
                  <a:gd name="connsiteX4" fmla="*/ 12477 w 56146"/>
                  <a:gd name="connsiteY4" fmla="*/ 120451 h 12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46" h="120451">
                    <a:moveTo>
                      <a:pt x="12477" y="120451"/>
                    </a:moveTo>
                    <a:cubicBezTo>
                      <a:pt x="24474" y="89739"/>
                      <a:pt x="45109" y="59026"/>
                      <a:pt x="56147" y="44150"/>
                    </a:cubicBezTo>
                    <a:cubicBezTo>
                      <a:pt x="52787" y="27833"/>
                      <a:pt x="47989" y="12477"/>
                      <a:pt x="44150" y="0"/>
                    </a:cubicBezTo>
                    <a:cubicBezTo>
                      <a:pt x="28313" y="23035"/>
                      <a:pt x="5279" y="56627"/>
                      <a:pt x="0" y="88299"/>
                    </a:cubicBezTo>
                    <a:cubicBezTo>
                      <a:pt x="4319" y="97897"/>
                      <a:pt x="9598" y="110854"/>
                      <a:pt x="12477" y="120451"/>
                    </a:cubicBezTo>
                    <a:close/>
                  </a:path>
                </a:pathLst>
              </a:custGeom>
              <a:solidFill>
                <a:srgbClr val="3E9E45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32" name="Полилиния: фигура 1431">
                <a:extLst>
                  <a:ext uri="{FF2B5EF4-FFF2-40B4-BE49-F238E27FC236}">
                    <a16:creationId xmlns:a16="http://schemas.microsoft.com/office/drawing/2014/main" id="{2B14F4E7-0B23-515E-393C-BB699D16CA4D}"/>
                  </a:ext>
                </a:extLst>
              </p:cNvPr>
              <p:cNvSpPr/>
              <p:nvPr/>
            </p:nvSpPr>
            <p:spPr>
              <a:xfrm>
                <a:off x="7287164" y="9270319"/>
                <a:ext cx="93577" cy="104823"/>
              </a:xfrm>
              <a:custGeom>
                <a:avLst/>
                <a:gdLst>
                  <a:gd name="connsiteX0" fmla="*/ 70063 w 93577"/>
                  <a:gd name="connsiteY0" fmla="*/ 91387 h 104823"/>
                  <a:gd name="connsiteX1" fmla="*/ 82540 w 93577"/>
                  <a:gd name="connsiteY1" fmla="*/ 74111 h 104823"/>
                  <a:gd name="connsiteX2" fmla="*/ 89739 w 93577"/>
                  <a:gd name="connsiteY2" fmla="*/ 75071 h 104823"/>
                  <a:gd name="connsiteX3" fmla="*/ 93578 w 93577"/>
                  <a:gd name="connsiteY3" fmla="*/ 85148 h 104823"/>
                  <a:gd name="connsiteX4" fmla="*/ 71983 w 93577"/>
                  <a:gd name="connsiteY4" fmla="*/ 10286 h 104823"/>
                  <a:gd name="connsiteX5" fmla="*/ 59026 w 93577"/>
                  <a:gd name="connsiteY5" fmla="*/ 209 h 104823"/>
                  <a:gd name="connsiteX6" fmla="*/ 44150 w 93577"/>
                  <a:gd name="connsiteY6" fmla="*/ 6447 h 104823"/>
                  <a:gd name="connsiteX7" fmla="*/ 0 w 93577"/>
                  <a:gd name="connsiteY7" fmla="*/ 78430 h 104823"/>
                  <a:gd name="connsiteX8" fmla="*/ 15356 w 93577"/>
                  <a:gd name="connsiteY8" fmla="*/ 104824 h 104823"/>
                  <a:gd name="connsiteX9" fmla="*/ 54707 w 93577"/>
                  <a:gd name="connsiteY9" fmla="*/ 32361 h 104823"/>
                  <a:gd name="connsiteX10" fmla="*/ 70063 w 93577"/>
                  <a:gd name="connsiteY10" fmla="*/ 91387 h 104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3577" h="104823">
                    <a:moveTo>
                      <a:pt x="70063" y="91387"/>
                    </a:moveTo>
                    <a:cubicBezTo>
                      <a:pt x="74862" y="84189"/>
                      <a:pt x="79181" y="77950"/>
                      <a:pt x="82540" y="74111"/>
                    </a:cubicBezTo>
                    <a:cubicBezTo>
                      <a:pt x="84460" y="71712"/>
                      <a:pt x="88779" y="72191"/>
                      <a:pt x="89739" y="75071"/>
                    </a:cubicBezTo>
                    <a:cubicBezTo>
                      <a:pt x="90699" y="77470"/>
                      <a:pt x="92138" y="80829"/>
                      <a:pt x="93578" y="85148"/>
                    </a:cubicBezTo>
                    <a:cubicBezTo>
                      <a:pt x="88299" y="54436"/>
                      <a:pt x="77742" y="25163"/>
                      <a:pt x="71983" y="10286"/>
                    </a:cubicBezTo>
                    <a:cubicBezTo>
                      <a:pt x="70063" y="5007"/>
                      <a:pt x="64785" y="1168"/>
                      <a:pt x="59026" y="209"/>
                    </a:cubicBezTo>
                    <a:cubicBezTo>
                      <a:pt x="53267" y="-751"/>
                      <a:pt x="47509" y="1648"/>
                      <a:pt x="44150" y="6447"/>
                    </a:cubicBezTo>
                    <a:cubicBezTo>
                      <a:pt x="33592" y="19884"/>
                      <a:pt x="13437" y="48197"/>
                      <a:pt x="0" y="78430"/>
                    </a:cubicBezTo>
                    <a:cubicBezTo>
                      <a:pt x="4319" y="85148"/>
                      <a:pt x="9598" y="94266"/>
                      <a:pt x="15356" y="104824"/>
                    </a:cubicBezTo>
                    <a:cubicBezTo>
                      <a:pt x="24474" y="77950"/>
                      <a:pt x="42710" y="49637"/>
                      <a:pt x="54707" y="32361"/>
                    </a:cubicBezTo>
                    <a:cubicBezTo>
                      <a:pt x="59506" y="47237"/>
                      <a:pt x="66224" y="69312"/>
                      <a:pt x="70063" y="91387"/>
                    </a:cubicBezTo>
                    <a:close/>
                  </a:path>
                </a:pathLst>
              </a:custGeom>
              <a:solidFill>
                <a:srgbClr val="000000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33" name="Полилиния: фигура 1432">
                <a:extLst>
                  <a:ext uri="{FF2B5EF4-FFF2-40B4-BE49-F238E27FC236}">
                    <a16:creationId xmlns:a16="http://schemas.microsoft.com/office/drawing/2014/main" id="{08FBFFF7-A266-628C-407F-446E338C2C9D}"/>
                  </a:ext>
                </a:extLst>
              </p:cNvPr>
              <p:cNvSpPr/>
              <p:nvPr/>
            </p:nvSpPr>
            <p:spPr>
              <a:xfrm>
                <a:off x="7326502" y="9366025"/>
                <a:ext cx="75154" cy="155184"/>
              </a:xfrm>
              <a:custGeom>
                <a:avLst/>
                <a:gdLst>
                  <a:gd name="connsiteX0" fmla="*/ 10569 w 75154"/>
                  <a:gd name="connsiteY0" fmla="*/ 89739 h 155184"/>
                  <a:gd name="connsiteX1" fmla="*/ 12 w 75154"/>
                  <a:gd name="connsiteY1" fmla="*/ 137247 h 155184"/>
                  <a:gd name="connsiteX2" fmla="*/ 18727 w 75154"/>
                  <a:gd name="connsiteY2" fmla="*/ 153564 h 155184"/>
                  <a:gd name="connsiteX3" fmla="*/ 23526 w 75154"/>
                  <a:gd name="connsiteY3" fmla="*/ 154523 h 155184"/>
                  <a:gd name="connsiteX4" fmla="*/ 74394 w 75154"/>
                  <a:gd name="connsiteY4" fmla="*/ 99816 h 155184"/>
                  <a:gd name="connsiteX5" fmla="*/ 58078 w 75154"/>
                  <a:gd name="connsiteY5" fmla="*/ 0 h 155184"/>
                  <a:gd name="connsiteX6" fmla="*/ 10569 w 75154"/>
                  <a:gd name="connsiteY6" fmla="*/ 89739 h 155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5154" h="155184">
                    <a:moveTo>
                      <a:pt x="10569" y="89739"/>
                    </a:moveTo>
                    <a:cubicBezTo>
                      <a:pt x="13928" y="100776"/>
                      <a:pt x="-468" y="127170"/>
                      <a:pt x="12" y="137247"/>
                    </a:cubicBezTo>
                    <a:cubicBezTo>
                      <a:pt x="1451" y="159322"/>
                      <a:pt x="24486" y="143966"/>
                      <a:pt x="18727" y="153564"/>
                    </a:cubicBezTo>
                    <a:cubicBezTo>
                      <a:pt x="20167" y="154043"/>
                      <a:pt x="21607" y="154043"/>
                      <a:pt x="23526" y="154523"/>
                    </a:cubicBezTo>
                    <a:cubicBezTo>
                      <a:pt x="47041" y="157883"/>
                      <a:pt x="67676" y="149724"/>
                      <a:pt x="74394" y="99816"/>
                    </a:cubicBezTo>
                    <a:cubicBezTo>
                      <a:pt x="78233" y="70063"/>
                      <a:pt x="66716" y="26874"/>
                      <a:pt x="58078" y="0"/>
                    </a:cubicBezTo>
                    <a:cubicBezTo>
                      <a:pt x="46561" y="16316"/>
                      <a:pt x="21127" y="62385"/>
                      <a:pt x="10569" y="89739"/>
                    </a:cubicBezTo>
                    <a:close/>
                  </a:path>
                </a:pathLst>
              </a:custGeom>
              <a:solidFill>
                <a:srgbClr val="3E9E45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34" name="Полилиния: фигура 1433">
                <a:extLst>
                  <a:ext uri="{FF2B5EF4-FFF2-40B4-BE49-F238E27FC236}">
                    <a16:creationId xmlns:a16="http://schemas.microsoft.com/office/drawing/2014/main" id="{0ACB7289-58DF-2E62-AC7B-3AE3FBA7C3D3}"/>
                  </a:ext>
                </a:extLst>
              </p:cNvPr>
              <p:cNvSpPr/>
              <p:nvPr/>
            </p:nvSpPr>
            <p:spPr>
              <a:xfrm>
                <a:off x="7308998" y="9330785"/>
                <a:ext cx="105337" cy="202240"/>
              </a:xfrm>
              <a:custGeom>
                <a:avLst/>
                <a:gdLst>
                  <a:gd name="connsiteX0" fmla="*/ 49188 w 105337"/>
                  <a:gd name="connsiteY0" fmla="*/ 202241 h 202240"/>
                  <a:gd name="connsiteX1" fmla="*/ 39111 w 105337"/>
                  <a:gd name="connsiteY1" fmla="*/ 201761 h 202240"/>
                  <a:gd name="connsiteX2" fmla="*/ 2159 w 105337"/>
                  <a:gd name="connsiteY2" fmla="*/ 181126 h 202240"/>
                  <a:gd name="connsiteX3" fmla="*/ 2159 w 105337"/>
                  <a:gd name="connsiteY3" fmla="*/ 167689 h 202240"/>
                  <a:gd name="connsiteX4" fmla="*/ 8878 w 105337"/>
                  <a:gd name="connsiteY4" fmla="*/ 126419 h 202240"/>
                  <a:gd name="connsiteX5" fmla="*/ 3119 w 105337"/>
                  <a:gd name="connsiteY5" fmla="*/ 97146 h 202240"/>
                  <a:gd name="connsiteX6" fmla="*/ 3599 w 105337"/>
                  <a:gd name="connsiteY6" fmla="*/ 88987 h 202240"/>
                  <a:gd name="connsiteX7" fmla="*/ 51588 w 105337"/>
                  <a:gd name="connsiteY7" fmla="*/ 6447 h 202240"/>
                  <a:gd name="connsiteX8" fmla="*/ 66464 w 105337"/>
                  <a:gd name="connsiteY8" fmla="*/ 209 h 202240"/>
                  <a:gd name="connsiteX9" fmla="*/ 79421 w 105337"/>
                  <a:gd name="connsiteY9" fmla="*/ 10286 h 202240"/>
                  <a:gd name="connsiteX10" fmla="*/ 79421 w 105337"/>
                  <a:gd name="connsiteY10" fmla="*/ 10286 h 202240"/>
                  <a:gd name="connsiteX11" fmla="*/ 104375 w 105337"/>
                  <a:gd name="connsiteY11" fmla="*/ 136496 h 202240"/>
                  <a:gd name="connsiteX12" fmla="*/ 49188 w 105337"/>
                  <a:gd name="connsiteY12" fmla="*/ 202241 h 202240"/>
                  <a:gd name="connsiteX13" fmla="*/ 26634 w 105337"/>
                  <a:gd name="connsiteY13" fmla="*/ 172488 h 202240"/>
                  <a:gd name="connsiteX14" fmla="*/ 42470 w 105337"/>
                  <a:gd name="connsiteY14" fmla="*/ 177766 h 202240"/>
                  <a:gd name="connsiteX15" fmla="*/ 79901 w 105337"/>
                  <a:gd name="connsiteY15" fmla="*/ 133137 h 202240"/>
                  <a:gd name="connsiteX16" fmla="*/ 61665 w 105337"/>
                  <a:gd name="connsiteY16" fmla="*/ 32841 h 202240"/>
                  <a:gd name="connsiteX17" fmla="*/ 27114 w 105337"/>
                  <a:gd name="connsiteY17" fmla="*/ 94266 h 202240"/>
                  <a:gd name="connsiteX18" fmla="*/ 32872 w 105337"/>
                  <a:gd name="connsiteY18" fmla="*/ 124979 h 202240"/>
                  <a:gd name="connsiteX19" fmla="*/ 26634 w 105337"/>
                  <a:gd name="connsiteY19" fmla="*/ 172488 h 202240"/>
                  <a:gd name="connsiteX20" fmla="*/ 56387 w 105337"/>
                  <a:gd name="connsiteY20" fmla="*/ 19404 h 202240"/>
                  <a:gd name="connsiteX21" fmla="*/ 56387 w 105337"/>
                  <a:gd name="connsiteY21" fmla="*/ 19404 h 202240"/>
                  <a:gd name="connsiteX22" fmla="*/ 56387 w 105337"/>
                  <a:gd name="connsiteY22" fmla="*/ 19404 h 202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5337" h="202240">
                    <a:moveTo>
                      <a:pt x="49188" y="202241"/>
                    </a:moveTo>
                    <a:cubicBezTo>
                      <a:pt x="45829" y="202241"/>
                      <a:pt x="42950" y="202241"/>
                      <a:pt x="39111" y="201761"/>
                    </a:cubicBezTo>
                    <a:cubicBezTo>
                      <a:pt x="21835" y="199361"/>
                      <a:pt x="9838" y="192643"/>
                      <a:pt x="2159" y="181126"/>
                    </a:cubicBezTo>
                    <a:cubicBezTo>
                      <a:pt x="-720" y="176807"/>
                      <a:pt x="-720" y="171528"/>
                      <a:pt x="2159" y="167689"/>
                    </a:cubicBezTo>
                    <a:cubicBezTo>
                      <a:pt x="7438" y="159531"/>
                      <a:pt x="9838" y="146094"/>
                      <a:pt x="8878" y="126419"/>
                    </a:cubicBezTo>
                    <a:cubicBezTo>
                      <a:pt x="8398" y="117781"/>
                      <a:pt x="6478" y="108183"/>
                      <a:pt x="3119" y="97146"/>
                    </a:cubicBezTo>
                    <a:cubicBezTo>
                      <a:pt x="2159" y="94746"/>
                      <a:pt x="2159" y="91867"/>
                      <a:pt x="3599" y="88987"/>
                    </a:cubicBezTo>
                    <a:cubicBezTo>
                      <a:pt x="17036" y="53956"/>
                      <a:pt x="41510" y="19884"/>
                      <a:pt x="51588" y="6447"/>
                    </a:cubicBezTo>
                    <a:cubicBezTo>
                      <a:pt x="54947" y="1648"/>
                      <a:pt x="60706" y="-751"/>
                      <a:pt x="66464" y="209"/>
                    </a:cubicBezTo>
                    <a:cubicBezTo>
                      <a:pt x="72223" y="1168"/>
                      <a:pt x="77022" y="5007"/>
                      <a:pt x="79421" y="10286"/>
                    </a:cubicBezTo>
                    <a:cubicBezTo>
                      <a:pt x="79421" y="10286"/>
                      <a:pt x="79421" y="10286"/>
                      <a:pt x="79421" y="10286"/>
                    </a:cubicBezTo>
                    <a:cubicBezTo>
                      <a:pt x="88539" y="33801"/>
                      <a:pt x="110134" y="92827"/>
                      <a:pt x="104375" y="136496"/>
                    </a:cubicBezTo>
                    <a:cubicBezTo>
                      <a:pt x="97657" y="180646"/>
                      <a:pt x="79901" y="202241"/>
                      <a:pt x="49188" y="202241"/>
                    </a:cubicBezTo>
                    <a:close/>
                    <a:moveTo>
                      <a:pt x="26634" y="172488"/>
                    </a:moveTo>
                    <a:cubicBezTo>
                      <a:pt x="30473" y="175367"/>
                      <a:pt x="35272" y="176807"/>
                      <a:pt x="42470" y="177766"/>
                    </a:cubicBezTo>
                    <a:cubicBezTo>
                      <a:pt x="54947" y="179206"/>
                      <a:pt x="73183" y="182085"/>
                      <a:pt x="79901" y="133137"/>
                    </a:cubicBezTo>
                    <a:cubicBezTo>
                      <a:pt x="84220" y="101465"/>
                      <a:pt x="70783" y="57315"/>
                      <a:pt x="61665" y="32841"/>
                    </a:cubicBezTo>
                    <a:cubicBezTo>
                      <a:pt x="51108" y="47717"/>
                      <a:pt x="36711" y="70752"/>
                      <a:pt x="27114" y="94266"/>
                    </a:cubicBezTo>
                    <a:cubicBezTo>
                      <a:pt x="30473" y="105304"/>
                      <a:pt x="32392" y="115861"/>
                      <a:pt x="32872" y="124979"/>
                    </a:cubicBezTo>
                    <a:cubicBezTo>
                      <a:pt x="33832" y="144654"/>
                      <a:pt x="31912" y="160491"/>
                      <a:pt x="26634" y="172488"/>
                    </a:cubicBezTo>
                    <a:close/>
                    <a:moveTo>
                      <a:pt x="56387" y="19404"/>
                    </a:moveTo>
                    <a:cubicBezTo>
                      <a:pt x="56387" y="19404"/>
                      <a:pt x="56387" y="19404"/>
                      <a:pt x="56387" y="19404"/>
                    </a:cubicBezTo>
                    <a:lnTo>
                      <a:pt x="56387" y="19404"/>
                    </a:lnTo>
                    <a:close/>
                  </a:path>
                </a:pathLst>
              </a:custGeom>
              <a:solidFill>
                <a:srgbClr val="000000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35" name="Полилиния: фигура 1434">
                <a:extLst>
                  <a:ext uri="{FF2B5EF4-FFF2-40B4-BE49-F238E27FC236}">
                    <a16:creationId xmlns:a16="http://schemas.microsoft.com/office/drawing/2014/main" id="{3BEB796D-95DB-4A2A-D7C5-BF20EF8BE228}"/>
                  </a:ext>
                </a:extLst>
              </p:cNvPr>
              <p:cNvSpPr/>
              <p:nvPr/>
            </p:nvSpPr>
            <p:spPr>
              <a:xfrm>
                <a:off x="7268764" y="9359307"/>
                <a:ext cx="61414" cy="158362"/>
              </a:xfrm>
              <a:custGeom>
                <a:avLst/>
                <a:gdLst>
                  <a:gd name="connsiteX0" fmla="*/ 61109 w 61414"/>
                  <a:gd name="connsiteY0" fmla="*/ 96937 h 158362"/>
                  <a:gd name="connsiteX1" fmla="*/ 24638 w 61414"/>
                  <a:gd name="connsiteY1" fmla="*/ 0 h 158362"/>
                  <a:gd name="connsiteX2" fmla="*/ 164 w 61414"/>
                  <a:gd name="connsiteY2" fmla="*/ 100296 h 158362"/>
                  <a:gd name="connsiteX3" fmla="*/ 34236 w 61414"/>
                  <a:gd name="connsiteY3" fmla="*/ 158362 h 158362"/>
                  <a:gd name="connsiteX4" fmla="*/ 61109 w 61414"/>
                  <a:gd name="connsiteY4" fmla="*/ 96937 h 158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414" h="158362">
                    <a:moveTo>
                      <a:pt x="61109" y="96937"/>
                    </a:moveTo>
                    <a:cubicBezTo>
                      <a:pt x="59190" y="64305"/>
                      <a:pt x="39035" y="24474"/>
                      <a:pt x="24638" y="0"/>
                    </a:cubicBezTo>
                    <a:cubicBezTo>
                      <a:pt x="13601" y="25914"/>
                      <a:pt x="-1756" y="68144"/>
                      <a:pt x="164" y="100296"/>
                    </a:cubicBezTo>
                    <a:cubicBezTo>
                      <a:pt x="2563" y="141566"/>
                      <a:pt x="13121" y="158362"/>
                      <a:pt x="34236" y="158362"/>
                    </a:cubicBezTo>
                    <a:cubicBezTo>
                      <a:pt x="51512" y="153564"/>
                      <a:pt x="63509" y="138207"/>
                      <a:pt x="61109" y="96937"/>
                    </a:cubicBezTo>
                    <a:close/>
                  </a:path>
                </a:pathLst>
              </a:custGeom>
              <a:solidFill>
                <a:srgbClr val="3E9E45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36" name="Полилиния: фигура 1435">
                <a:extLst>
                  <a:ext uri="{FF2B5EF4-FFF2-40B4-BE49-F238E27FC236}">
                    <a16:creationId xmlns:a16="http://schemas.microsoft.com/office/drawing/2014/main" id="{11C8239C-7DBB-8C8E-FB4B-C383A7F1A9E3}"/>
                  </a:ext>
                </a:extLst>
              </p:cNvPr>
              <p:cNvSpPr/>
              <p:nvPr/>
            </p:nvSpPr>
            <p:spPr>
              <a:xfrm>
                <a:off x="7231335" y="9329502"/>
                <a:ext cx="110348" cy="202563"/>
              </a:xfrm>
              <a:custGeom>
                <a:avLst/>
                <a:gdLst>
                  <a:gd name="connsiteX0" fmla="*/ 54869 w 110348"/>
                  <a:gd name="connsiteY0" fmla="*/ 202564 h 202563"/>
                  <a:gd name="connsiteX1" fmla="*/ 19357 w 110348"/>
                  <a:gd name="connsiteY1" fmla="*/ 189127 h 202563"/>
                  <a:gd name="connsiteX2" fmla="*/ 162 w 110348"/>
                  <a:gd name="connsiteY2" fmla="*/ 132980 h 202563"/>
                  <a:gd name="connsiteX3" fmla="*/ 33754 w 110348"/>
                  <a:gd name="connsiteY3" fmla="*/ 9170 h 202563"/>
                  <a:gd name="connsiteX4" fmla="*/ 47190 w 110348"/>
                  <a:gd name="connsiteY4" fmla="*/ 52 h 202563"/>
                  <a:gd name="connsiteX5" fmla="*/ 61587 w 110348"/>
                  <a:gd name="connsiteY5" fmla="*/ 7250 h 202563"/>
                  <a:gd name="connsiteX6" fmla="*/ 110056 w 110348"/>
                  <a:gd name="connsiteY6" fmla="*/ 126262 h 202563"/>
                  <a:gd name="connsiteX7" fmla="*/ 98058 w 110348"/>
                  <a:gd name="connsiteY7" fmla="*/ 184328 h 202563"/>
                  <a:gd name="connsiteX8" fmla="*/ 59667 w 110348"/>
                  <a:gd name="connsiteY8" fmla="*/ 202564 h 202563"/>
                  <a:gd name="connsiteX9" fmla="*/ 54869 w 110348"/>
                  <a:gd name="connsiteY9" fmla="*/ 202564 h 202563"/>
                  <a:gd name="connsiteX10" fmla="*/ 49590 w 110348"/>
                  <a:gd name="connsiteY10" fmla="*/ 32204 h 202563"/>
                  <a:gd name="connsiteX11" fmla="*/ 24156 w 110348"/>
                  <a:gd name="connsiteY11" fmla="*/ 131061 h 202563"/>
                  <a:gd name="connsiteX12" fmla="*/ 24156 w 110348"/>
                  <a:gd name="connsiteY12" fmla="*/ 131061 h 202563"/>
                  <a:gd name="connsiteX13" fmla="*/ 36153 w 110348"/>
                  <a:gd name="connsiteY13" fmla="*/ 171851 h 202563"/>
                  <a:gd name="connsiteX14" fmla="*/ 58228 w 110348"/>
                  <a:gd name="connsiteY14" fmla="*/ 178090 h 202563"/>
                  <a:gd name="connsiteX15" fmla="*/ 79343 w 110348"/>
                  <a:gd name="connsiteY15" fmla="*/ 169452 h 202563"/>
                  <a:gd name="connsiteX16" fmla="*/ 86541 w 110348"/>
                  <a:gd name="connsiteY16" fmla="*/ 127222 h 202563"/>
                  <a:gd name="connsiteX17" fmla="*/ 49590 w 110348"/>
                  <a:gd name="connsiteY17" fmla="*/ 32204 h 202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0348" h="202563">
                    <a:moveTo>
                      <a:pt x="54869" y="202564"/>
                    </a:moveTo>
                    <a:cubicBezTo>
                      <a:pt x="39992" y="202564"/>
                      <a:pt x="27995" y="198245"/>
                      <a:pt x="19357" y="189127"/>
                    </a:cubicBezTo>
                    <a:cubicBezTo>
                      <a:pt x="8320" y="177610"/>
                      <a:pt x="2081" y="159374"/>
                      <a:pt x="162" y="132980"/>
                    </a:cubicBezTo>
                    <a:cubicBezTo>
                      <a:pt x="-2238" y="89311"/>
                      <a:pt x="22716" y="31724"/>
                      <a:pt x="33754" y="9170"/>
                    </a:cubicBezTo>
                    <a:cubicBezTo>
                      <a:pt x="36153" y="3891"/>
                      <a:pt x="41432" y="532"/>
                      <a:pt x="47190" y="52"/>
                    </a:cubicBezTo>
                    <a:cubicBezTo>
                      <a:pt x="52949" y="-428"/>
                      <a:pt x="58708" y="2451"/>
                      <a:pt x="61587" y="7250"/>
                    </a:cubicBezTo>
                    <a:cubicBezTo>
                      <a:pt x="75024" y="28365"/>
                      <a:pt x="107176" y="82592"/>
                      <a:pt x="110056" y="126262"/>
                    </a:cubicBezTo>
                    <a:cubicBezTo>
                      <a:pt x="111495" y="152656"/>
                      <a:pt x="107656" y="171851"/>
                      <a:pt x="98058" y="184328"/>
                    </a:cubicBezTo>
                    <a:cubicBezTo>
                      <a:pt x="89420" y="195366"/>
                      <a:pt x="76943" y="201124"/>
                      <a:pt x="59667" y="202564"/>
                    </a:cubicBezTo>
                    <a:cubicBezTo>
                      <a:pt x="58228" y="202564"/>
                      <a:pt x="56308" y="202564"/>
                      <a:pt x="54869" y="202564"/>
                    </a:cubicBezTo>
                    <a:close/>
                    <a:moveTo>
                      <a:pt x="49590" y="32204"/>
                    </a:moveTo>
                    <a:cubicBezTo>
                      <a:pt x="39032" y="56199"/>
                      <a:pt x="22236" y="99388"/>
                      <a:pt x="24156" y="131061"/>
                    </a:cubicBezTo>
                    <a:lnTo>
                      <a:pt x="24156" y="131061"/>
                    </a:lnTo>
                    <a:cubicBezTo>
                      <a:pt x="25596" y="151216"/>
                      <a:pt x="29435" y="165133"/>
                      <a:pt x="36153" y="171851"/>
                    </a:cubicBezTo>
                    <a:cubicBezTo>
                      <a:pt x="40952" y="176650"/>
                      <a:pt x="47670" y="178570"/>
                      <a:pt x="58228" y="178090"/>
                    </a:cubicBezTo>
                    <a:cubicBezTo>
                      <a:pt x="68785" y="177610"/>
                      <a:pt x="75024" y="174730"/>
                      <a:pt x="79343" y="169452"/>
                    </a:cubicBezTo>
                    <a:cubicBezTo>
                      <a:pt x="85101" y="161774"/>
                      <a:pt x="87501" y="147377"/>
                      <a:pt x="86541" y="127222"/>
                    </a:cubicBezTo>
                    <a:cubicBezTo>
                      <a:pt x="84622" y="96029"/>
                      <a:pt x="63027" y="54759"/>
                      <a:pt x="49590" y="32204"/>
                    </a:cubicBezTo>
                    <a:close/>
                  </a:path>
                </a:pathLst>
              </a:custGeom>
              <a:solidFill>
                <a:srgbClr val="000000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37" name="Полилиния: фигура 1436">
                <a:extLst>
                  <a:ext uri="{FF2B5EF4-FFF2-40B4-BE49-F238E27FC236}">
                    <a16:creationId xmlns:a16="http://schemas.microsoft.com/office/drawing/2014/main" id="{CE556638-7BF9-8A49-6AC6-124CD7CBB1DD}"/>
                  </a:ext>
                </a:extLst>
              </p:cNvPr>
              <p:cNvSpPr/>
              <p:nvPr/>
            </p:nvSpPr>
            <p:spPr>
              <a:xfrm>
                <a:off x="7194545" y="9515270"/>
                <a:ext cx="156922" cy="694290"/>
              </a:xfrm>
              <a:custGeom>
                <a:avLst/>
                <a:gdLst>
                  <a:gd name="connsiteX0" fmla="*/ 80621 w 156922"/>
                  <a:gd name="connsiteY0" fmla="*/ 677119 h 694290"/>
                  <a:gd name="connsiteX1" fmla="*/ 126690 w 156922"/>
                  <a:gd name="connsiteY1" fmla="*/ 308087 h 694290"/>
                  <a:gd name="connsiteX2" fmla="*/ 156923 w 156922"/>
                  <a:gd name="connsiteY2" fmla="*/ 5759 h 694290"/>
                  <a:gd name="connsiteX3" fmla="*/ 155003 w 156922"/>
                  <a:gd name="connsiteY3" fmla="*/ 5759 h 694290"/>
                  <a:gd name="connsiteX4" fmla="*/ 140607 w 156922"/>
                  <a:gd name="connsiteY4" fmla="*/ 1920 h 694290"/>
                  <a:gd name="connsiteX5" fmla="*/ 135808 w 156922"/>
                  <a:gd name="connsiteY5" fmla="*/ 2399 h 694290"/>
                  <a:gd name="connsiteX6" fmla="*/ 116132 w 156922"/>
                  <a:gd name="connsiteY6" fmla="*/ 0 h 694290"/>
                  <a:gd name="connsiteX7" fmla="*/ 97417 w 156922"/>
                  <a:gd name="connsiteY7" fmla="*/ 7678 h 694290"/>
                  <a:gd name="connsiteX8" fmla="*/ 87339 w 156922"/>
                  <a:gd name="connsiteY8" fmla="*/ 86379 h 694290"/>
                  <a:gd name="connsiteX9" fmla="*/ 0 w 156922"/>
                  <a:gd name="connsiteY9" fmla="*/ 691516 h 694290"/>
                  <a:gd name="connsiteX10" fmla="*/ 80621 w 156922"/>
                  <a:gd name="connsiteY10" fmla="*/ 677119 h 69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6922" h="694290">
                    <a:moveTo>
                      <a:pt x="80621" y="677119"/>
                    </a:moveTo>
                    <a:cubicBezTo>
                      <a:pt x="100776" y="565786"/>
                      <a:pt x="111813" y="414622"/>
                      <a:pt x="126690" y="308087"/>
                    </a:cubicBezTo>
                    <a:cubicBezTo>
                      <a:pt x="133888" y="257699"/>
                      <a:pt x="149245" y="131489"/>
                      <a:pt x="156923" y="5759"/>
                    </a:cubicBezTo>
                    <a:cubicBezTo>
                      <a:pt x="156443" y="5759"/>
                      <a:pt x="155483" y="5759"/>
                      <a:pt x="155003" y="5759"/>
                    </a:cubicBezTo>
                    <a:cubicBezTo>
                      <a:pt x="149725" y="5279"/>
                      <a:pt x="144926" y="3839"/>
                      <a:pt x="140607" y="1920"/>
                    </a:cubicBezTo>
                    <a:cubicBezTo>
                      <a:pt x="139167" y="1920"/>
                      <a:pt x="137247" y="2399"/>
                      <a:pt x="135808" y="2399"/>
                    </a:cubicBezTo>
                    <a:cubicBezTo>
                      <a:pt x="128610" y="2879"/>
                      <a:pt x="122371" y="1920"/>
                      <a:pt x="116132" y="0"/>
                    </a:cubicBezTo>
                    <a:cubicBezTo>
                      <a:pt x="114693" y="480"/>
                      <a:pt x="98857" y="7198"/>
                      <a:pt x="97417" y="7678"/>
                    </a:cubicBezTo>
                    <a:cubicBezTo>
                      <a:pt x="93098" y="27833"/>
                      <a:pt x="89259" y="65744"/>
                      <a:pt x="87339" y="86379"/>
                    </a:cubicBezTo>
                    <a:cubicBezTo>
                      <a:pt x="74862" y="230825"/>
                      <a:pt x="26874" y="504840"/>
                      <a:pt x="0" y="691516"/>
                    </a:cubicBezTo>
                    <a:cubicBezTo>
                      <a:pt x="31193" y="696795"/>
                      <a:pt x="77262" y="695835"/>
                      <a:pt x="80621" y="677119"/>
                    </a:cubicBezTo>
                    <a:close/>
                  </a:path>
                </a:pathLst>
              </a:custGeom>
              <a:solidFill>
                <a:srgbClr val="3E9E45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38" name="Полилиния: фигура 1437">
                <a:extLst>
                  <a:ext uri="{FF2B5EF4-FFF2-40B4-BE49-F238E27FC236}">
                    <a16:creationId xmlns:a16="http://schemas.microsoft.com/office/drawing/2014/main" id="{A5BA2B88-ED5F-B88D-4989-7C882F7FEB2C}"/>
                  </a:ext>
                </a:extLst>
              </p:cNvPr>
              <p:cNvSpPr/>
              <p:nvPr/>
            </p:nvSpPr>
            <p:spPr>
              <a:xfrm>
                <a:off x="7153535" y="9493195"/>
                <a:ext cx="209963" cy="730386"/>
              </a:xfrm>
              <a:custGeom>
                <a:avLst/>
                <a:gdLst>
                  <a:gd name="connsiteX0" fmla="*/ 73163 w 209963"/>
                  <a:gd name="connsiteY0" fmla="*/ 730387 h 730386"/>
                  <a:gd name="connsiteX1" fmla="*/ 47729 w 209963"/>
                  <a:gd name="connsiteY1" fmla="*/ 728467 h 730386"/>
                  <a:gd name="connsiteX2" fmla="*/ 220 w 209963"/>
                  <a:gd name="connsiteY2" fmla="*/ 692476 h 730386"/>
                  <a:gd name="connsiteX3" fmla="*/ 40051 w 209963"/>
                  <a:gd name="connsiteY3" fmla="*/ 439576 h 730386"/>
                  <a:gd name="connsiteX4" fmla="*/ 91879 w 209963"/>
                  <a:gd name="connsiteY4" fmla="*/ 86859 h 730386"/>
                  <a:gd name="connsiteX5" fmla="*/ 101956 w 209963"/>
                  <a:gd name="connsiteY5" fmla="*/ 20635 h 730386"/>
                  <a:gd name="connsiteX6" fmla="*/ 108675 w 209963"/>
                  <a:gd name="connsiteY6" fmla="*/ 12477 h 730386"/>
                  <a:gd name="connsiteX7" fmla="*/ 119232 w 209963"/>
                  <a:gd name="connsiteY7" fmla="*/ 12477 h 730386"/>
                  <a:gd name="connsiteX8" fmla="*/ 136028 w 209963"/>
                  <a:gd name="connsiteY8" fmla="*/ 14876 h 730386"/>
                  <a:gd name="connsiteX9" fmla="*/ 157623 w 209963"/>
                  <a:gd name="connsiteY9" fmla="*/ 5279 h 730386"/>
                  <a:gd name="connsiteX10" fmla="*/ 167701 w 209963"/>
                  <a:gd name="connsiteY10" fmla="*/ 0 h 730386"/>
                  <a:gd name="connsiteX11" fmla="*/ 167701 w 209963"/>
                  <a:gd name="connsiteY11" fmla="*/ 0 h 730386"/>
                  <a:gd name="connsiteX12" fmla="*/ 177778 w 209963"/>
                  <a:gd name="connsiteY12" fmla="*/ 5279 h 730386"/>
                  <a:gd name="connsiteX13" fmla="*/ 197934 w 209963"/>
                  <a:gd name="connsiteY13" fmla="*/ 15356 h 730386"/>
                  <a:gd name="connsiteX14" fmla="*/ 199373 w 209963"/>
                  <a:gd name="connsiteY14" fmla="*/ 15356 h 730386"/>
                  <a:gd name="connsiteX15" fmla="*/ 209931 w 209963"/>
                  <a:gd name="connsiteY15" fmla="*/ 27833 h 730386"/>
                  <a:gd name="connsiteX16" fmla="*/ 179698 w 209963"/>
                  <a:gd name="connsiteY16" fmla="*/ 331121 h 730386"/>
                  <a:gd name="connsiteX17" fmla="*/ 179698 w 209963"/>
                  <a:gd name="connsiteY17" fmla="*/ 331121 h 730386"/>
                  <a:gd name="connsiteX18" fmla="*/ 163382 w 209963"/>
                  <a:gd name="connsiteY18" fmla="*/ 470288 h 730386"/>
                  <a:gd name="connsiteX19" fmla="*/ 133629 w 209963"/>
                  <a:gd name="connsiteY19" fmla="*/ 700634 h 730386"/>
                  <a:gd name="connsiteX20" fmla="*/ 73163 w 209963"/>
                  <a:gd name="connsiteY20" fmla="*/ 730387 h 730386"/>
                  <a:gd name="connsiteX21" fmla="*/ 24215 w 209963"/>
                  <a:gd name="connsiteY21" fmla="*/ 694875 h 730386"/>
                  <a:gd name="connsiteX22" fmla="*/ 90439 w 209963"/>
                  <a:gd name="connsiteY22" fmla="*/ 704953 h 730386"/>
                  <a:gd name="connsiteX23" fmla="*/ 110114 w 209963"/>
                  <a:gd name="connsiteY23" fmla="*/ 696795 h 730386"/>
                  <a:gd name="connsiteX24" fmla="*/ 139867 w 209963"/>
                  <a:gd name="connsiteY24" fmla="*/ 467889 h 730386"/>
                  <a:gd name="connsiteX25" fmla="*/ 156184 w 209963"/>
                  <a:gd name="connsiteY25" fmla="*/ 327762 h 730386"/>
                  <a:gd name="connsiteX26" fmla="*/ 156184 w 209963"/>
                  <a:gd name="connsiteY26" fmla="*/ 327762 h 730386"/>
                  <a:gd name="connsiteX27" fmla="*/ 185936 w 209963"/>
                  <a:gd name="connsiteY27" fmla="*/ 36951 h 730386"/>
                  <a:gd name="connsiteX28" fmla="*/ 167701 w 209963"/>
                  <a:gd name="connsiteY28" fmla="*/ 28793 h 730386"/>
                  <a:gd name="connsiteX29" fmla="*/ 137468 w 209963"/>
                  <a:gd name="connsiteY29" fmla="*/ 38391 h 730386"/>
                  <a:gd name="connsiteX30" fmla="*/ 123071 w 209963"/>
                  <a:gd name="connsiteY30" fmla="*/ 37911 h 730386"/>
                  <a:gd name="connsiteX31" fmla="*/ 115873 w 209963"/>
                  <a:gd name="connsiteY31" fmla="*/ 88779 h 730386"/>
                  <a:gd name="connsiteX32" fmla="*/ 64045 w 209963"/>
                  <a:gd name="connsiteY32" fmla="*/ 443415 h 730386"/>
                  <a:gd name="connsiteX33" fmla="*/ 24215 w 209963"/>
                  <a:gd name="connsiteY33" fmla="*/ 694875 h 730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09963" h="730386">
                    <a:moveTo>
                      <a:pt x="73163" y="730387"/>
                    </a:moveTo>
                    <a:cubicBezTo>
                      <a:pt x="64045" y="730387"/>
                      <a:pt x="55407" y="729427"/>
                      <a:pt x="47729" y="728467"/>
                    </a:cubicBezTo>
                    <a:cubicBezTo>
                      <a:pt x="15097" y="723188"/>
                      <a:pt x="-2179" y="710231"/>
                      <a:pt x="220" y="692476"/>
                    </a:cubicBezTo>
                    <a:cubicBezTo>
                      <a:pt x="10298" y="617613"/>
                      <a:pt x="25654" y="527395"/>
                      <a:pt x="40051" y="439576"/>
                    </a:cubicBezTo>
                    <a:cubicBezTo>
                      <a:pt x="61646" y="310006"/>
                      <a:pt x="83721" y="175638"/>
                      <a:pt x="91879" y="86859"/>
                    </a:cubicBezTo>
                    <a:cubicBezTo>
                      <a:pt x="93798" y="65265"/>
                      <a:pt x="97157" y="43190"/>
                      <a:pt x="101956" y="20635"/>
                    </a:cubicBezTo>
                    <a:cubicBezTo>
                      <a:pt x="102916" y="16796"/>
                      <a:pt x="105316" y="13917"/>
                      <a:pt x="108675" y="12477"/>
                    </a:cubicBezTo>
                    <a:cubicBezTo>
                      <a:pt x="112034" y="11037"/>
                      <a:pt x="115873" y="11037"/>
                      <a:pt x="119232" y="12477"/>
                    </a:cubicBezTo>
                    <a:cubicBezTo>
                      <a:pt x="123551" y="14397"/>
                      <a:pt x="128830" y="15356"/>
                      <a:pt x="136028" y="14876"/>
                    </a:cubicBezTo>
                    <a:cubicBezTo>
                      <a:pt x="146586" y="14397"/>
                      <a:pt x="153304" y="11037"/>
                      <a:pt x="157623" y="5279"/>
                    </a:cubicBezTo>
                    <a:cubicBezTo>
                      <a:pt x="160023" y="1920"/>
                      <a:pt x="163382" y="0"/>
                      <a:pt x="167701" y="0"/>
                    </a:cubicBezTo>
                    <a:cubicBezTo>
                      <a:pt x="167701" y="0"/>
                      <a:pt x="167701" y="0"/>
                      <a:pt x="167701" y="0"/>
                    </a:cubicBezTo>
                    <a:cubicBezTo>
                      <a:pt x="171540" y="0"/>
                      <a:pt x="175379" y="1920"/>
                      <a:pt x="177778" y="5279"/>
                    </a:cubicBezTo>
                    <a:cubicBezTo>
                      <a:pt x="181617" y="11037"/>
                      <a:pt x="187856" y="13917"/>
                      <a:pt x="197934" y="15356"/>
                    </a:cubicBezTo>
                    <a:lnTo>
                      <a:pt x="199373" y="15356"/>
                    </a:lnTo>
                    <a:cubicBezTo>
                      <a:pt x="205612" y="15836"/>
                      <a:pt x="210411" y="21595"/>
                      <a:pt x="209931" y="27833"/>
                    </a:cubicBezTo>
                    <a:cubicBezTo>
                      <a:pt x="201293" y="170360"/>
                      <a:pt x="183057" y="305687"/>
                      <a:pt x="179698" y="331121"/>
                    </a:cubicBezTo>
                    <a:lnTo>
                      <a:pt x="179698" y="331121"/>
                    </a:lnTo>
                    <a:cubicBezTo>
                      <a:pt x="173939" y="372392"/>
                      <a:pt x="168661" y="419900"/>
                      <a:pt x="163382" y="470288"/>
                    </a:cubicBezTo>
                    <a:cubicBezTo>
                      <a:pt x="154744" y="549949"/>
                      <a:pt x="146106" y="632010"/>
                      <a:pt x="133629" y="700634"/>
                    </a:cubicBezTo>
                    <a:cubicBezTo>
                      <a:pt x="129310" y="723188"/>
                      <a:pt x="100517" y="730387"/>
                      <a:pt x="73163" y="730387"/>
                    </a:cubicBezTo>
                    <a:close/>
                    <a:moveTo>
                      <a:pt x="24215" y="694875"/>
                    </a:moveTo>
                    <a:cubicBezTo>
                      <a:pt x="28534" y="701114"/>
                      <a:pt x="60686" y="709752"/>
                      <a:pt x="90439" y="704953"/>
                    </a:cubicBezTo>
                    <a:cubicBezTo>
                      <a:pt x="104356" y="702553"/>
                      <a:pt x="109635" y="698234"/>
                      <a:pt x="110114" y="696795"/>
                    </a:cubicBezTo>
                    <a:cubicBezTo>
                      <a:pt x="122591" y="629131"/>
                      <a:pt x="131229" y="547070"/>
                      <a:pt x="139867" y="467889"/>
                    </a:cubicBezTo>
                    <a:cubicBezTo>
                      <a:pt x="145146" y="417501"/>
                      <a:pt x="150425" y="369512"/>
                      <a:pt x="156184" y="327762"/>
                    </a:cubicBezTo>
                    <a:lnTo>
                      <a:pt x="156184" y="327762"/>
                    </a:lnTo>
                    <a:cubicBezTo>
                      <a:pt x="159543" y="302808"/>
                      <a:pt x="176819" y="174679"/>
                      <a:pt x="185936" y="36951"/>
                    </a:cubicBezTo>
                    <a:cubicBezTo>
                      <a:pt x="178738" y="35032"/>
                      <a:pt x="172980" y="32152"/>
                      <a:pt x="167701" y="28793"/>
                    </a:cubicBezTo>
                    <a:cubicBezTo>
                      <a:pt x="160023" y="34552"/>
                      <a:pt x="149945" y="37911"/>
                      <a:pt x="137468" y="38391"/>
                    </a:cubicBezTo>
                    <a:cubicBezTo>
                      <a:pt x="132189" y="38871"/>
                      <a:pt x="127390" y="38391"/>
                      <a:pt x="123071" y="37911"/>
                    </a:cubicBezTo>
                    <a:cubicBezTo>
                      <a:pt x="119712" y="55187"/>
                      <a:pt x="117313" y="71983"/>
                      <a:pt x="115873" y="88779"/>
                    </a:cubicBezTo>
                    <a:cubicBezTo>
                      <a:pt x="108195" y="178518"/>
                      <a:pt x="85640" y="312886"/>
                      <a:pt x="64045" y="443415"/>
                    </a:cubicBezTo>
                    <a:cubicBezTo>
                      <a:pt x="49649" y="530754"/>
                      <a:pt x="34292" y="620973"/>
                      <a:pt x="24215" y="6948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39" name="Полилиния: фигура 1438">
                <a:extLst>
                  <a:ext uri="{FF2B5EF4-FFF2-40B4-BE49-F238E27FC236}">
                    <a16:creationId xmlns:a16="http://schemas.microsoft.com/office/drawing/2014/main" id="{B32BDD84-82C2-0F8C-72F8-67B3D22AF6F2}"/>
                  </a:ext>
                </a:extLst>
              </p:cNvPr>
              <p:cNvSpPr/>
              <p:nvPr/>
            </p:nvSpPr>
            <p:spPr>
              <a:xfrm>
                <a:off x="7254005" y="9729694"/>
                <a:ext cx="93597" cy="147174"/>
              </a:xfrm>
              <a:custGeom>
                <a:avLst/>
                <a:gdLst>
                  <a:gd name="connsiteX0" fmla="*/ 10604 w 93597"/>
                  <a:gd name="connsiteY0" fmla="*/ 76867 h 147174"/>
                  <a:gd name="connsiteX1" fmla="*/ 20682 w 93597"/>
                  <a:gd name="connsiteY1" fmla="*/ 142131 h 147174"/>
                  <a:gd name="connsiteX2" fmla="*/ 78748 w 93597"/>
                  <a:gd name="connsiteY2" fmla="*/ 110939 h 147174"/>
                  <a:gd name="connsiteX3" fmla="*/ 93145 w 93597"/>
                  <a:gd name="connsiteY3" fmla="*/ 3444 h 147174"/>
                  <a:gd name="connsiteX4" fmla="*/ 87386 w 93597"/>
                  <a:gd name="connsiteY4" fmla="*/ 565 h 147174"/>
                  <a:gd name="connsiteX5" fmla="*/ 10604 w 93597"/>
                  <a:gd name="connsiteY5" fmla="*/ 76867 h 147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597" h="147174">
                    <a:moveTo>
                      <a:pt x="10604" y="76867"/>
                    </a:moveTo>
                    <a:cubicBezTo>
                      <a:pt x="-9551" y="117177"/>
                      <a:pt x="1966" y="133013"/>
                      <a:pt x="20682" y="142131"/>
                    </a:cubicBezTo>
                    <a:cubicBezTo>
                      <a:pt x="39397" y="151729"/>
                      <a:pt x="59073" y="150769"/>
                      <a:pt x="78748" y="110939"/>
                    </a:cubicBezTo>
                    <a:cubicBezTo>
                      <a:pt x="95064" y="77826"/>
                      <a:pt x="94104" y="22640"/>
                      <a:pt x="93145" y="3444"/>
                    </a:cubicBezTo>
                    <a:cubicBezTo>
                      <a:pt x="93145" y="565"/>
                      <a:pt x="89786" y="-875"/>
                      <a:pt x="87386" y="565"/>
                    </a:cubicBezTo>
                    <a:cubicBezTo>
                      <a:pt x="72030" y="11602"/>
                      <a:pt x="26920" y="44234"/>
                      <a:pt x="10604" y="768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40" name="Полилиния: фигура 1439">
                <a:extLst>
                  <a:ext uri="{FF2B5EF4-FFF2-40B4-BE49-F238E27FC236}">
                    <a16:creationId xmlns:a16="http://schemas.microsoft.com/office/drawing/2014/main" id="{B8215125-432B-6517-A4A1-9FBC490DB2FE}"/>
                  </a:ext>
                </a:extLst>
              </p:cNvPr>
              <p:cNvSpPr/>
              <p:nvPr/>
            </p:nvSpPr>
            <p:spPr>
              <a:xfrm>
                <a:off x="7278681" y="9749454"/>
                <a:ext cx="69427" cy="127649"/>
              </a:xfrm>
              <a:custGeom>
                <a:avLst/>
                <a:gdLst>
                  <a:gd name="connsiteX0" fmla="*/ 54551 w 69427"/>
                  <a:gd name="connsiteY0" fmla="*/ 91178 h 127649"/>
                  <a:gd name="connsiteX1" fmla="*/ 69428 w 69427"/>
                  <a:gd name="connsiteY1" fmla="*/ 0 h 127649"/>
                  <a:gd name="connsiteX2" fmla="*/ 8482 w 69427"/>
                  <a:gd name="connsiteY2" fmla="*/ 67184 h 127649"/>
                  <a:gd name="connsiteX3" fmla="*/ 16640 w 69427"/>
                  <a:gd name="connsiteY3" fmla="*/ 127650 h 127649"/>
                  <a:gd name="connsiteX4" fmla="*/ 54551 w 69427"/>
                  <a:gd name="connsiteY4" fmla="*/ 91178 h 127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427" h="127649">
                    <a:moveTo>
                      <a:pt x="54551" y="91178"/>
                    </a:moveTo>
                    <a:cubicBezTo>
                      <a:pt x="66549" y="67184"/>
                      <a:pt x="68948" y="24954"/>
                      <a:pt x="69428" y="0"/>
                    </a:cubicBezTo>
                    <a:cubicBezTo>
                      <a:pt x="49753" y="15356"/>
                      <a:pt x="19520" y="44629"/>
                      <a:pt x="8482" y="67184"/>
                    </a:cubicBezTo>
                    <a:cubicBezTo>
                      <a:pt x="-8314" y="101256"/>
                      <a:pt x="2724" y="117572"/>
                      <a:pt x="16640" y="127650"/>
                    </a:cubicBezTo>
                    <a:cubicBezTo>
                      <a:pt x="28638" y="126690"/>
                      <a:pt x="41594" y="117572"/>
                      <a:pt x="54551" y="91178"/>
                    </a:cubicBezTo>
                    <a:close/>
                  </a:path>
                </a:pathLst>
              </a:custGeom>
              <a:solidFill>
                <a:srgbClr val="3E9E45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41" name="Полилиния: фигура 1440">
                <a:extLst>
                  <a:ext uri="{FF2B5EF4-FFF2-40B4-BE49-F238E27FC236}">
                    <a16:creationId xmlns:a16="http://schemas.microsoft.com/office/drawing/2014/main" id="{A46AB6AF-6C42-BE83-7B2F-D181F7B52E69}"/>
                  </a:ext>
                </a:extLst>
              </p:cNvPr>
              <p:cNvSpPr/>
              <p:nvPr/>
            </p:nvSpPr>
            <p:spPr>
              <a:xfrm>
                <a:off x="7242042" y="9717810"/>
                <a:ext cx="118024" cy="171290"/>
              </a:xfrm>
              <a:custGeom>
                <a:avLst/>
                <a:gdLst>
                  <a:gd name="connsiteX0" fmla="*/ 51360 w 118024"/>
                  <a:gd name="connsiteY0" fmla="*/ 171290 h 171290"/>
                  <a:gd name="connsiteX1" fmla="*/ 27365 w 118024"/>
                  <a:gd name="connsiteY1" fmla="*/ 165052 h 171290"/>
                  <a:gd name="connsiteX2" fmla="*/ 12009 w 118024"/>
                  <a:gd name="connsiteY2" fmla="*/ 83471 h 171290"/>
                  <a:gd name="connsiteX3" fmla="*/ 12009 w 118024"/>
                  <a:gd name="connsiteY3" fmla="*/ 83471 h 171290"/>
                  <a:gd name="connsiteX4" fmla="*/ 93110 w 118024"/>
                  <a:gd name="connsiteY4" fmla="*/ 2850 h 171290"/>
                  <a:gd name="connsiteX5" fmla="*/ 108946 w 118024"/>
                  <a:gd name="connsiteY5" fmla="*/ 1891 h 171290"/>
                  <a:gd name="connsiteX6" fmla="*/ 117584 w 118024"/>
                  <a:gd name="connsiteY6" fmla="*/ 15327 h 171290"/>
                  <a:gd name="connsiteX7" fmla="*/ 102228 w 118024"/>
                  <a:gd name="connsiteY7" fmla="*/ 128581 h 171290"/>
                  <a:gd name="connsiteX8" fmla="*/ 51360 w 118024"/>
                  <a:gd name="connsiteY8" fmla="*/ 171290 h 171290"/>
                  <a:gd name="connsiteX9" fmla="*/ 33124 w 118024"/>
                  <a:gd name="connsiteY9" fmla="*/ 94509 h 171290"/>
                  <a:gd name="connsiteX10" fmla="*/ 37923 w 118024"/>
                  <a:gd name="connsiteY10" fmla="*/ 143937 h 171290"/>
                  <a:gd name="connsiteX11" fmla="*/ 80153 w 118024"/>
                  <a:gd name="connsiteY11" fmla="*/ 118023 h 171290"/>
                  <a:gd name="connsiteX12" fmla="*/ 93590 w 118024"/>
                  <a:gd name="connsiteY12" fmla="*/ 32123 h 171290"/>
                  <a:gd name="connsiteX13" fmla="*/ 33124 w 118024"/>
                  <a:gd name="connsiteY13" fmla="*/ 94509 h 171290"/>
                  <a:gd name="connsiteX14" fmla="*/ 33124 w 118024"/>
                  <a:gd name="connsiteY14" fmla="*/ 94509 h 171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8024" h="171290">
                    <a:moveTo>
                      <a:pt x="51360" y="171290"/>
                    </a:moveTo>
                    <a:cubicBezTo>
                      <a:pt x="43682" y="171290"/>
                      <a:pt x="36003" y="169371"/>
                      <a:pt x="27365" y="165052"/>
                    </a:cubicBezTo>
                    <a:cubicBezTo>
                      <a:pt x="-2867" y="150175"/>
                      <a:pt x="-8146" y="123302"/>
                      <a:pt x="12009" y="83471"/>
                    </a:cubicBezTo>
                    <a:lnTo>
                      <a:pt x="12009" y="83471"/>
                    </a:lnTo>
                    <a:cubicBezTo>
                      <a:pt x="29285" y="48440"/>
                      <a:pt x="74394" y="15327"/>
                      <a:pt x="93110" y="2850"/>
                    </a:cubicBezTo>
                    <a:cubicBezTo>
                      <a:pt x="97909" y="-509"/>
                      <a:pt x="103667" y="-989"/>
                      <a:pt x="108946" y="1891"/>
                    </a:cubicBezTo>
                    <a:cubicBezTo>
                      <a:pt x="114225" y="4290"/>
                      <a:pt x="117584" y="9569"/>
                      <a:pt x="117584" y="15327"/>
                    </a:cubicBezTo>
                    <a:cubicBezTo>
                      <a:pt x="118544" y="37882"/>
                      <a:pt x="119504" y="93549"/>
                      <a:pt x="102228" y="128581"/>
                    </a:cubicBezTo>
                    <a:cubicBezTo>
                      <a:pt x="87351" y="156894"/>
                      <a:pt x="70555" y="171290"/>
                      <a:pt x="51360" y="171290"/>
                    </a:cubicBezTo>
                    <a:close/>
                    <a:moveTo>
                      <a:pt x="33124" y="94509"/>
                    </a:moveTo>
                    <a:cubicBezTo>
                      <a:pt x="14408" y="131940"/>
                      <a:pt x="27845" y="139138"/>
                      <a:pt x="37923" y="143937"/>
                    </a:cubicBezTo>
                    <a:cubicBezTo>
                      <a:pt x="48001" y="148736"/>
                      <a:pt x="61437" y="155454"/>
                      <a:pt x="80153" y="118023"/>
                    </a:cubicBezTo>
                    <a:cubicBezTo>
                      <a:pt x="92150" y="94029"/>
                      <a:pt x="94070" y="55638"/>
                      <a:pt x="93590" y="32123"/>
                    </a:cubicBezTo>
                    <a:cubicBezTo>
                      <a:pt x="74874" y="45560"/>
                      <a:pt x="45121" y="70514"/>
                      <a:pt x="33124" y="94509"/>
                    </a:cubicBezTo>
                    <a:lnTo>
                      <a:pt x="33124" y="94509"/>
                    </a:lnTo>
                    <a:close/>
                  </a:path>
                </a:pathLst>
              </a:custGeom>
              <a:solidFill>
                <a:srgbClr val="000000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442" name="Рисунок 58">
              <a:extLst>
                <a:ext uri="{FF2B5EF4-FFF2-40B4-BE49-F238E27FC236}">
                  <a16:creationId xmlns:a16="http://schemas.microsoft.com/office/drawing/2014/main" id="{BD0342CF-64FC-B61F-DCA6-E11A197426DC}"/>
                </a:ext>
              </a:extLst>
            </p:cNvPr>
            <p:cNvGrpSpPr/>
            <p:nvPr/>
          </p:nvGrpSpPr>
          <p:grpSpPr>
            <a:xfrm>
              <a:off x="6852534" y="9194165"/>
              <a:ext cx="240898" cy="984306"/>
              <a:chOff x="6852534" y="9194165"/>
              <a:chExt cx="240898" cy="984306"/>
            </a:xfrm>
          </p:grpSpPr>
          <p:sp>
            <p:nvSpPr>
              <p:cNvPr id="1443" name="Полилиния: фигура 1442">
                <a:extLst>
                  <a:ext uri="{FF2B5EF4-FFF2-40B4-BE49-F238E27FC236}">
                    <a16:creationId xmlns:a16="http://schemas.microsoft.com/office/drawing/2014/main" id="{B724B6C5-D92B-0BD8-850E-6FCF81E215E2}"/>
                  </a:ext>
                </a:extLst>
              </p:cNvPr>
              <p:cNvSpPr/>
              <p:nvPr/>
            </p:nvSpPr>
            <p:spPr>
              <a:xfrm>
                <a:off x="6958441" y="9277726"/>
                <a:ext cx="66020" cy="158842"/>
              </a:xfrm>
              <a:custGeom>
                <a:avLst/>
                <a:gdLst>
                  <a:gd name="connsiteX0" fmla="*/ 24954 w 66020"/>
                  <a:gd name="connsiteY0" fmla="*/ 0 h 158842"/>
                  <a:gd name="connsiteX1" fmla="*/ 480 w 66020"/>
                  <a:gd name="connsiteY1" fmla="*/ 93098 h 158842"/>
                  <a:gd name="connsiteX2" fmla="*/ 0 w 66020"/>
                  <a:gd name="connsiteY2" fmla="*/ 158842 h 158842"/>
                  <a:gd name="connsiteX3" fmla="*/ 29273 w 66020"/>
                  <a:gd name="connsiteY3" fmla="*/ 158362 h 158842"/>
                  <a:gd name="connsiteX4" fmla="*/ 64785 w 66020"/>
                  <a:gd name="connsiteY4" fmla="*/ 92618 h 158842"/>
                  <a:gd name="connsiteX5" fmla="*/ 24954 w 66020"/>
                  <a:gd name="connsiteY5" fmla="*/ 0 h 158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020" h="158842">
                    <a:moveTo>
                      <a:pt x="24954" y="0"/>
                    </a:moveTo>
                    <a:cubicBezTo>
                      <a:pt x="17756" y="18236"/>
                      <a:pt x="4319" y="63825"/>
                      <a:pt x="480" y="93098"/>
                    </a:cubicBezTo>
                    <a:cubicBezTo>
                      <a:pt x="6718" y="102696"/>
                      <a:pt x="3359" y="148285"/>
                      <a:pt x="0" y="158842"/>
                    </a:cubicBezTo>
                    <a:cubicBezTo>
                      <a:pt x="1440" y="158842"/>
                      <a:pt x="27354" y="158362"/>
                      <a:pt x="29273" y="158362"/>
                    </a:cubicBezTo>
                    <a:cubicBezTo>
                      <a:pt x="52787" y="155483"/>
                      <a:pt x="71023" y="143006"/>
                      <a:pt x="64785" y="92618"/>
                    </a:cubicBezTo>
                    <a:cubicBezTo>
                      <a:pt x="61425" y="62385"/>
                      <a:pt x="40310" y="23994"/>
                      <a:pt x="24954" y="0"/>
                    </a:cubicBezTo>
                    <a:close/>
                  </a:path>
                </a:pathLst>
              </a:custGeom>
              <a:solidFill>
                <a:srgbClr val="3E9E45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44" name="Полилиния: фигура 1443">
                <a:extLst>
                  <a:ext uri="{FF2B5EF4-FFF2-40B4-BE49-F238E27FC236}">
                    <a16:creationId xmlns:a16="http://schemas.microsoft.com/office/drawing/2014/main" id="{C72340DF-3D49-1728-B366-BBE0DA4A14F6}"/>
                  </a:ext>
                </a:extLst>
              </p:cNvPr>
              <p:cNvSpPr/>
              <p:nvPr/>
            </p:nvSpPr>
            <p:spPr>
              <a:xfrm>
                <a:off x="6926289" y="9245993"/>
                <a:ext cx="110290" cy="202092"/>
              </a:xfrm>
              <a:custGeom>
                <a:avLst/>
                <a:gdLst>
                  <a:gd name="connsiteX0" fmla="*/ 54227 w 110290"/>
                  <a:gd name="connsiteY0" fmla="*/ 202092 h 202092"/>
                  <a:gd name="connsiteX1" fmla="*/ 22075 w 110290"/>
                  <a:gd name="connsiteY1" fmla="*/ 190575 h 202092"/>
                  <a:gd name="connsiteX2" fmla="*/ 18716 w 110290"/>
                  <a:gd name="connsiteY2" fmla="*/ 177618 h 202092"/>
                  <a:gd name="connsiteX3" fmla="*/ 14876 w 110290"/>
                  <a:gd name="connsiteY3" fmla="*/ 136348 h 202092"/>
                  <a:gd name="connsiteX4" fmla="*/ 1920 w 110290"/>
                  <a:gd name="connsiteY4" fmla="*/ 109474 h 202092"/>
                  <a:gd name="connsiteX5" fmla="*/ 0 w 110290"/>
                  <a:gd name="connsiteY5" fmla="*/ 101796 h 202092"/>
                  <a:gd name="connsiteX6" fmla="*/ 25914 w 110290"/>
                  <a:gd name="connsiteY6" fmla="*/ 10138 h 202092"/>
                  <a:gd name="connsiteX7" fmla="*/ 38871 w 110290"/>
                  <a:gd name="connsiteY7" fmla="*/ 60 h 202092"/>
                  <a:gd name="connsiteX8" fmla="*/ 53747 w 110290"/>
                  <a:gd name="connsiteY8" fmla="*/ 6779 h 202092"/>
                  <a:gd name="connsiteX9" fmla="*/ 108934 w 110290"/>
                  <a:gd name="connsiteY9" fmla="*/ 122911 h 202092"/>
                  <a:gd name="connsiteX10" fmla="*/ 108934 w 110290"/>
                  <a:gd name="connsiteY10" fmla="*/ 122911 h 202092"/>
                  <a:gd name="connsiteX11" fmla="*/ 100296 w 110290"/>
                  <a:gd name="connsiteY11" fmla="*/ 181937 h 202092"/>
                  <a:gd name="connsiteX12" fmla="*/ 62865 w 110290"/>
                  <a:gd name="connsiteY12" fmla="*/ 202092 h 202092"/>
                  <a:gd name="connsiteX13" fmla="*/ 54227 w 110290"/>
                  <a:gd name="connsiteY13" fmla="*/ 202092 h 202092"/>
                  <a:gd name="connsiteX14" fmla="*/ 43670 w 110290"/>
                  <a:gd name="connsiteY14" fmla="*/ 176658 h 202092"/>
                  <a:gd name="connsiteX15" fmla="*/ 59986 w 110290"/>
                  <a:gd name="connsiteY15" fmla="*/ 178098 h 202092"/>
                  <a:gd name="connsiteX16" fmla="*/ 80621 w 110290"/>
                  <a:gd name="connsiteY16" fmla="*/ 168020 h 202092"/>
                  <a:gd name="connsiteX17" fmla="*/ 85420 w 110290"/>
                  <a:gd name="connsiteY17" fmla="*/ 125311 h 202092"/>
                  <a:gd name="connsiteX18" fmla="*/ 85420 w 110290"/>
                  <a:gd name="connsiteY18" fmla="*/ 125311 h 202092"/>
                  <a:gd name="connsiteX19" fmla="*/ 42710 w 110290"/>
                  <a:gd name="connsiteY19" fmla="*/ 32213 h 202092"/>
                  <a:gd name="connsiteX20" fmla="*/ 24474 w 110290"/>
                  <a:gd name="connsiteY20" fmla="*/ 100356 h 202092"/>
                  <a:gd name="connsiteX21" fmla="*/ 37911 w 110290"/>
                  <a:gd name="connsiteY21" fmla="*/ 128670 h 202092"/>
                  <a:gd name="connsiteX22" fmla="*/ 43670 w 110290"/>
                  <a:gd name="connsiteY22" fmla="*/ 176658 h 202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10290" h="202092">
                    <a:moveTo>
                      <a:pt x="54227" y="202092"/>
                    </a:moveTo>
                    <a:cubicBezTo>
                      <a:pt x="41270" y="202092"/>
                      <a:pt x="30713" y="198253"/>
                      <a:pt x="22075" y="190575"/>
                    </a:cubicBezTo>
                    <a:cubicBezTo>
                      <a:pt x="18236" y="187216"/>
                      <a:pt x="17276" y="181937"/>
                      <a:pt x="18716" y="177618"/>
                    </a:cubicBezTo>
                    <a:cubicBezTo>
                      <a:pt x="22075" y="168500"/>
                      <a:pt x="20635" y="154584"/>
                      <a:pt x="14876" y="136348"/>
                    </a:cubicBezTo>
                    <a:cubicBezTo>
                      <a:pt x="12477" y="128190"/>
                      <a:pt x="7678" y="119072"/>
                      <a:pt x="1920" y="109474"/>
                    </a:cubicBezTo>
                    <a:cubicBezTo>
                      <a:pt x="480" y="107075"/>
                      <a:pt x="0" y="104196"/>
                      <a:pt x="0" y="101796"/>
                    </a:cubicBezTo>
                    <a:cubicBezTo>
                      <a:pt x="4319" y="64365"/>
                      <a:pt x="19675" y="25014"/>
                      <a:pt x="25914" y="10138"/>
                    </a:cubicBezTo>
                    <a:cubicBezTo>
                      <a:pt x="28313" y="4859"/>
                      <a:pt x="33112" y="1020"/>
                      <a:pt x="38871" y="60"/>
                    </a:cubicBezTo>
                    <a:cubicBezTo>
                      <a:pt x="44629" y="-420"/>
                      <a:pt x="50388" y="1980"/>
                      <a:pt x="53747" y="6779"/>
                    </a:cubicBezTo>
                    <a:cubicBezTo>
                      <a:pt x="68624" y="27414"/>
                      <a:pt x="103655" y="79241"/>
                      <a:pt x="108934" y="122911"/>
                    </a:cubicBezTo>
                    <a:lnTo>
                      <a:pt x="108934" y="122911"/>
                    </a:lnTo>
                    <a:cubicBezTo>
                      <a:pt x="112293" y="149305"/>
                      <a:pt x="109414" y="168500"/>
                      <a:pt x="100296" y="181937"/>
                    </a:cubicBezTo>
                    <a:cubicBezTo>
                      <a:pt x="92618" y="193454"/>
                      <a:pt x="80141" y="200173"/>
                      <a:pt x="62865" y="202092"/>
                    </a:cubicBezTo>
                    <a:cubicBezTo>
                      <a:pt x="59986" y="202092"/>
                      <a:pt x="57106" y="202092"/>
                      <a:pt x="54227" y="202092"/>
                    </a:cubicBezTo>
                    <a:close/>
                    <a:moveTo>
                      <a:pt x="43670" y="176658"/>
                    </a:moveTo>
                    <a:cubicBezTo>
                      <a:pt x="47989" y="178578"/>
                      <a:pt x="53267" y="178578"/>
                      <a:pt x="59986" y="178098"/>
                    </a:cubicBezTo>
                    <a:cubicBezTo>
                      <a:pt x="70063" y="176658"/>
                      <a:pt x="76782" y="173779"/>
                      <a:pt x="80621" y="168020"/>
                    </a:cubicBezTo>
                    <a:cubicBezTo>
                      <a:pt x="85900" y="159862"/>
                      <a:pt x="87819" y="145466"/>
                      <a:pt x="85420" y="125311"/>
                    </a:cubicBezTo>
                    <a:lnTo>
                      <a:pt x="85420" y="125311"/>
                    </a:lnTo>
                    <a:cubicBezTo>
                      <a:pt x="81581" y="93638"/>
                      <a:pt x="57586" y="54287"/>
                      <a:pt x="42710" y="32213"/>
                    </a:cubicBezTo>
                    <a:cubicBezTo>
                      <a:pt x="36471" y="49489"/>
                      <a:pt x="27833" y="75402"/>
                      <a:pt x="24474" y="100356"/>
                    </a:cubicBezTo>
                    <a:cubicBezTo>
                      <a:pt x="30233" y="110434"/>
                      <a:pt x="35032" y="120032"/>
                      <a:pt x="37911" y="128670"/>
                    </a:cubicBezTo>
                    <a:cubicBezTo>
                      <a:pt x="43670" y="147865"/>
                      <a:pt x="46069" y="163701"/>
                      <a:pt x="43670" y="1766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45" name="Полилиния: фигура 1444">
                <a:extLst>
                  <a:ext uri="{FF2B5EF4-FFF2-40B4-BE49-F238E27FC236}">
                    <a16:creationId xmlns:a16="http://schemas.microsoft.com/office/drawing/2014/main" id="{4E2D4E2D-4384-5EF9-3B8B-229744450845}"/>
                  </a:ext>
                </a:extLst>
              </p:cNvPr>
              <p:cNvSpPr/>
              <p:nvPr/>
            </p:nvSpPr>
            <p:spPr>
              <a:xfrm>
                <a:off x="6935402" y="9426339"/>
                <a:ext cx="145927" cy="740615"/>
              </a:xfrm>
              <a:custGeom>
                <a:avLst/>
                <a:gdLst>
                  <a:gd name="connsiteX0" fmla="*/ 91664 w 145927"/>
                  <a:gd name="connsiteY0" fmla="*/ 310638 h 740615"/>
                  <a:gd name="connsiteX1" fmla="*/ 53273 w 145927"/>
                  <a:gd name="connsiteY1" fmla="*/ 9749 h 740615"/>
                  <a:gd name="connsiteX2" fmla="*/ 52313 w 145927"/>
                  <a:gd name="connsiteY2" fmla="*/ 9749 h 740615"/>
                  <a:gd name="connsiteX3" fmla="*/ 20640 w 145927"/>
                  <a:gd name="connsiteY3" fmla="*/ 2071 h 740615"/>
                  <a:gd name="connsiteX4" fmla="*/ 5 w 145927"/>
                  <a:gd name="connsiteY4" fmla="*/ 22226 h 740615"/>
                  <a:gd name="connsiteX5" fmla="*/ 7684 w 145927"/>
                  <a:gd name="connsiteY5" fmla="*/ 115804 h 740615"/>
                  <a:gd name="connsiteX6" fmla="*/ 72948 w 145927"/>
                  <a:gd name="connsiteY6" fmla="*/ 740616 h 740615"/>
                  <a:gd name="connsiteX7" fmla="*/ 145891 w 145927"/>
                  <a:gd name="connsiteY7" fmla="*/ 706544 h 740615"/>
                  <a:gd name="connsiteX8" fmla="*/ 91664 w 145927"/>
                  <a:gd name="connsiteY8" fmla="*/ 310638 h 740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5927" h="740615">
                    <a:moveTo>
                      <a:pt x="91664" y="310638"/>
                    </a:moveTo>
                    <a:cubicBezTo>
                      <a:pt x="83506" y="260250"/>
                      <a:pt x="74388" y="133560"/>
                      <a:pt x="53273" y="9749"/>
                    </a:cubicBezTo>
                    <a:cubicBezTo>
                      <a:pt x="52793" y="9749"/>
                      <a:pt x="52793" y="9749"/>
                      <a:pt x="52313" y="9749"/>
                    </a:cubicBezTo>
                    <a:cubicBezTo>
                      <a:pt x="40316" y="11189"/>
                      <a:pt x="29278" y="9749"/>
                      <a:pt x="20640" y="2071"/>
                    </a:cubicBezTo>
                    <a:cubicBezTo>
                      <a:pt x="24480" y="-8966"/>
                      <a:pt x="2885" y="27985"/>
                      <a:pt x="5" y="22226"/>
                    </a:cubicBezTo>
                    <a:cubicBezTo>
                      <a:pt x="5" y="32304"/>
                      <a:pt x="-475" y="53899"/>
                      <a:pt x="7684" y="115804"/>
                    </a:cubicBezTo>
                    <a:cubicBezTo>
                      <a:pt x="28798" y="276566"/>
                      <a:pt x="48474" y="542423"/>
                      <a:pt x="72948" y="740616"/>
                    </a:cubicBezTo>
                    <a:cubicBezTo>
                      <a:pt x="105580" y="738696"/>
                      <a:pt x="147330" y="719981"/>
                      <a:pt x="145891" y="706544"/>
                    </a:cubicBezTo>
                    <a:cubicBezTo>
                      <a:pt x="130055" y="577454"/>
                      <a:pt x="102221" y="373023"/>
                      <a:pt x="91664" y="310638"/>
                    </a:cubicBezTo>
                    <a:close/>
                  </a:path>
                </a:pathLst>
              </a:custGeom>
              <a:solidFill>
                <a:srgbClr val="3E9E45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46" name="Полилиния: фигура 1445">
                <a:extLst>
                  <a:ext uri="{FF2B5EF4-FFF2-40B4-BE49-F238E27FC236}">
                    <a16:creationId xmlns:a16="http://schemas.microsoft.com/office/drawing/2014/main" id="{EA80E266-0588-DEC1-1C3C-9591D466C3CD}"/>
                  </a:ext>
                </a:extLst>
              </p:cNvPr>
              <p:cNvSpPr/>
              <p:nvPr/>
            </p:nvSpPr>
            <p:spPr>
              <a:xfrm>
                <a:off x="6895576" y="9416053"/>
                <a:ext cx="197856" cy="762418"/>
              </a:xfrm>
              <a:custGeom>
                <a:avLst/>
                <a:gdLst>
                  <a:gd name="connsiteX0" fmla="*/ 102696 w 197856"/>
                  <a:gd name="connsiteY0" fmla="*/ 762419 h 762418"/>
                  <a:gd name="connsiteX1" fmla="*/ 81581 w 197856"/>
                  <a:gd name="connsiteY1" fmla="*/ 759060 h 762418"/>
                  <a:gd name="connsiteX2" fmla="*/ 66224 w 197856"/>
                  <a:gd name="connsiteY2" fmla="*/ 739864 h 762418"/>
                  <a:gd name="connsiteX3" fmla="*/ 37911 w 197856"/>
                  <a:gd name="connsiteY3" fmla="*/ 426979 h 762418"/>
                  <a:gd name="connsiteX4" fmla="*/ 6239 w 197856"/>
                  <a:gd name="connsiteY4" fmla="*/ 103535 h 762418"/>
                  <a:gd name="connsiteX5" fmla="*/ 0 w 197856"/>
                  <a:gd name="connsiteY5" fmla="*/ 36831 h 762418"/>
                  <a:gd name="connsiteX6" fmla="*/ 4319 w 197856"/>
                  <a:gd name="connsiteY6" fmla="*/ 27234 h 762418"/>
                  <a:gd name="connsiteX7" fmla="*/ 14397 w 197856"/>
                  <a:gd name="connsiteY7" fmla="*/ 24834 h 762418"/>
                  <a:gd name="connsiteX8" fmla="*/ 31193 w 197856"/>
                  <a:gd name="connsiteY8" fmla="*/ 22915 h 762418"/>
                  <a:gd name="connsiteX9" fmla="*/ 49908 w 197856"/>
                  <a:gd name="connsiteY9" fmla="*/ 8038 h 762418"/>
                  <a:gd name="connsiteX10" fmla="*/ 58066 w 197856"/>
                  <a:gd name="connsiteY10" fmla="*/ 360 h 762418"/>
                  <a:gd name="connsiteX11" fmla="*/ 69104 w 197856"/>
                  <a:gd name="connsiteY11" fmla="*/ 3239 h 762418"/>
                  <a:gd name="connsiteX12" fmla="*/ 91178 w 197856"/>
                  <a:gd name="connsiteY12" fmla="*/ 8038 h 762418"/>
                  <a:gd name="connsiteX13" fmla="*/ 91658 w 197856"/>
                  <a:gd name="connsiteY13" fmla="*/ 8038 h 762418"/>
                  <a:gd name="connsiteX14" fmla="*/ 105095 w 197856"/>
                  <a:gd name="connsiteY14" fmla="*/ 18116 h 762418"/>
                  <a:gd name="connsiteX15" fmla="*/ 133408 w 197856"/>
                  <a:gd name="connsiteY15" fmla="*/ 235024 h 762418"/>
                  <a:gd name="connsiteX16" fmla="*/ 143486 w 197856"/>
                  <a:gd name="connsiteY16" fmla="*/ 319484 h 762418"/>
                  <a:gd name="connsiteX17" fmla="*/ 143486 w 197856"/>
                  <a:gd name="connsiteY17" fmla="*/ 319484 h 762418"/>
                  <a:gd name="connsiteX18" fmla="*/ 197713 w 197856"/>
                  <a:gd name="connsiteY18" fmla="*/ 715390 h 762418"/>
                  <a:gd name="connsiteX19" fmla="*/ 185716 w 197856"/>
                  <a:gd name="connsiteY19" fmla="*/ 737465 h 762418"/>
                  <a:gd name="connsiteX20" fmla="*/ 102696 w 197856"/>
                  <a:gd name="connsiteY20" fmla="*/ 762419 h 762418"/>
                  <a:gd name="connsiteX21" fmla="*/ 89739 w 197856"/>
                  <a:gd name="connsiteY21" fmla="*/ 736505 h 762418"/>
                  <a:gd name="connsiteX22" fmla="*/ 114693 w 197856"/>
                  <a:gd name="connsiteY22" fmla="*/ 737465 h 762418"/>
                  <a:gd name="connsiteX23" fmla="*/ 173719 w 197856"/>
                  <a:gd name="connsiteY23" fmla="*/ 715870 h 762418"/>
                  <a:gd name="connsiteX24" fmla="*/ 119492 w 197856"/>
                  <a:gd name="connsiteY24" fmla="*/ 322843 h 762418"/>
                  <a:gd name="connsiteX25" fmla="*/ 119492 w 197856"/>
                  <a:gd name="connsiteY25" fmla="*/ 322843 h 762418"/>
                  <a:gd name="connsiteX26" fmla="*/ 108934 w 197856"/>
                  <a:gd name="connsiteY26" fmla="*/ 237424 h 762418"/>
                  <a:gd name="connsiteX27" fmla="*/ 82540 w 197856"/>
                  <a:gd name="connsiteY27" fmla="*/ 32512 h 762418"/>
                  <a:gd name="connsiteX28" fmla="*/ 64305 w 197856"/>
                  <a:gd name="connsiteY28" fmla="*/ 28673 h 762418"/>
                  <a:gd name="connsiteX29" fmla="*/ 37431 w 197856"/>
                  <a:gd name="connsiteY29" fmla="*/ 45469 h 762418"/>
                  <a:gd name="connsiteX30" fmla="*/ 23035 w 197856"/>
                  <a:gd name="connsiteY30" fmla="*/ 48349 h 762418"/>
                  <a:gd name="connsiteX31" fmla="*/ 28793 w 197856"/>
                  <a:gd name="connsiteY31" fmla="*/ 99216 h 762418"/>
                  <a:gd name="connsiteX32" fmla="*/ 60466 w 197856"/>
                  <a:gd name="connsiteY32" fmla="*/ 424579 h 762418"/>
                  <a:gd name="connsiteX33" fmla="*/ 89739 w 197856"/>
                  <a:gd name="connsiteY33" fmla="*/ 736505 h 762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97856" h="762418">
                    <a:moveTo>
                      <a:pt x="102696" y="762419"/>
                    </a:moveTo>
                    <a:cubicBezTo>
                      <a:pt x="94538" y="762419"/>
                      <a:pt x="87339" y="761459"/>
                      <a:pt x="81581" y="759060"/>
                    </a:cubicBezTo>
                    <a:cubicBezTo>
                      <a:pt x="72943" y="755221"/>
                      <a:pt x="67184" y="748502"/>
                      <a:pt x="66224" y="739864"/>
                    </a:cubicBezTo>
                    <a:cubicBezTo>
                      <a:pt x="54707" y="647246"/>
                      <a:pt x="46069" y="535433"/>
                      <a:pt x="37911" y="426979"/>
                    </a:cubicBezTo>
                    <a:cubicBezTo>
                      <a:pt x="28313" y="301249"/>
                      <a:pt x="19195" y="182237"/>
                      <a:pt x="6239" y="103535"/>
                    </a:cubicBezTo>
                    <a:cubicBezTo>
                      <a:pt x="2879" y="82420"/>
                      <a:pt x="480" y="59866"/>
                      <a:pt x="0" y="36831"/>
                    </a:cubicBezTo>
                    <a:cubicBezTo>
                      <a:pt x="0" y="32992"/>
                      <a:pt x="1440" y="29633"/>
                      <a:pt x="4319" y="27234"/>
                    </a:cubicBezTo>
                    <a:cubicBezTo>
                      <a:pt x="7198" y="24834"/>
                      <a:pt x="11037" y="23874"/>
                      <a:pt x="14397" y="24834"/>
                    </a:cubicBezTo>
                    <a:cubicBezTo>
                      <a:pt x="19195" y="25794"/>
                      <a:pt x="24474" y="25314"/>
                      <a:pt x="31193" y="22915"/>
                    </a:cubicBezTo>
                    <a:cubicBezTo>
                      <a:pt x="41270" y="19555"/>
                      <a:pt x="47029" y="15236"/>
                      <a:pt x="49908" y="8038"/>
                    </a:cubicBezTo>
                    <a:cubicBezTo>
                      <a:pt x="51348" y="4199"/>
                      <a:pt x="54227" y="1320"/>
                      <a:pt x="58066" y="360"/>
                    </a:cubicBezTo>
                    <a:cubicBezTo>
                      <a:pt x="61905" y="-600"/>
                      <a:pt x="66224" y="360"/>
                      <a:pt x="69104" y="3239"/>
                    </a:cubicBezTo>
                    <a:cubicBezTo>
                      <a:pt x="74382" y="8038"/>
                      <a:pt x="81101" y="9478"/>
                      <a:pt x="91178" y="8038"/>
                    </a:cubicBezTo>
                    <a:lnTo>
                      <a:pt x="91658" y="8038"/>
                    </a:lnTo>
                    <a:cubicBezTo>
                      <a:pt x="97897" y="7078"/>
                      <a:pt x="104135" y="11397"/>
                      <a:pt x="105095" y="18116"/>
                    </a:cubicBezTo>
                    <a:cubicBezTo>
                      <a:pt x="118532" y="95857"/>
                      <a:pt x="126690" y="173119"/>
                      <a:pt x="133408" y="235024"/>
                    </a:cubicBezTo>
                    <a:cubicBezTo>
                      <a:pt x="137247" y="271496"/>
                      <a:pt x="140607" y="300769"/>
                      <a:pt x="143486" y="319484"/>
                    </a:cubicBezTo>
                    <a:lnTo>
                      <a:pt x="143486" y="319484"/>
                    </a:lnTo>
                    <a:cubicBezTo>
                      <a:pt x="153084" y="379470"/>
                      <a:pt x="181397" y="582942"/>
                      <a:pt x="197713" y="715390"/>
                    </a:cubicBezTo>
                    <a:cubicBezTo>
                      <a:pt x="198673" y="723068"/>
                      <a:pt x="194834" y="730747"/>
                      <a:pt x="185716" y="737465"/>
                    </a:cubicBezTo>
                    <a:cubicBezTo>
                      <a:pt x="169400" y="749462"/>
                      <a:pt x="131009" y="762419"/>
                      <a:pt x="102696" y="762419"/>
                    </a:cubicBezTo>
                    <a:close/>
                    <a:moveTo>
                      <a:pt x="89739" y="736505"/>
                    </a:moveTo>
                    <a:cubicBezTo>
                      <a:pt x="91658" y="737465"/>
                      <a:pt x="98857" y="739864"/>
                      <a:pt x="114693" y="737465"/>
                    </a:cubicBezTo>
                    <a:cubicBezTo>
                      <a:pt x="142526" y="733626"/>
                      <a:pt x="168440" y="721629"/>
                      <a:pt x="173719" y="715870"/>
                    </a:cubicBezTo>
                    <a:cubicBezTo>
                      <a:pt x="156923" y="583422"/>
                      <a:pt x="129569" y="382349"/>
                      <a:pt x="119492" y="322843"/>
                    </a:cubicBezTo>
                    <a:lnTo>
                      <a:pt x="119492" y="322843"/>
                    </a:lnTo>
                    <a:cubicBezTo>
                      <a:pt x="116132" y="303648"/>
                      <a:pt x="113253" y="274375"/>
                      <a:pt x="108934" y="237424"/>
                    </a:cubicBezTo>
                    <a:cubicBezTo>
                      <a:pt x="102696" y="178398"/>
                      <a:pt x="94538" y="105935"/>
                      <a:pt x="82540" y="32512"/>
                    </a:cubicBezTo>
                    <a:cubicBezTo>
                      <a:pt x="75822" y="32512"/>
                      <a:pt x="69584" y="31073"/>
                      <a:pt x="64305" y="28673"/>
                    </a:cubicBezTo>
                    <a:cubicBezTo>
                      <a:pt x="58066" y="36351"/>
                      <a:pt x="49428" y="41630"/>
                      <a:pt x="37431" y="45469"/>
                    </a:cubicBezTo>
                    <a:cubicBezTo>
                      <a:pt x="32632" y="46909"/>
                      <a:pt x="27833" y="47869"/>
                      <a:pt x="23035" y="48349"/>
                    </a:cubicBezTo>
                    <a:cubicBezTo>
                      <a:pt x="23994" y="66104"/>
                      <a:pt x="25914" y="82900"/>
                      <a:pt x="28793" y="99216"/>
                    </a:cubicBezTo>
                    <a:cubicBezTo>
                      <a:pt x="41750" y="179357"/>
                      <a:pt x="50868" y="298369"/>
                      <a:pt x="60466" y="424579"/>
                    </a:cubicBezTo>
                    <a:cubicBezTo>
                      <a:pt x="69584" y="533033"/>
                      <a:pt x="78221" y="644367"/>
                      <a:pt x="89739" y="736505"/>
                    </a:cubicBezTo>
                    <a:close/>
                  </a:path>
                </a:pathLst>
              </a:custGeom>
              <a:solidFill>
                <a:srgbClr val="000000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47" name="Полилиния: фигура 1446">
                <a:extLst>
                  <a:ext uri="{FF2B5EF4-FFF2-40B4-BE49-F238E27FC236}">
                    <a16:creationId xmlns:a16="http://schemas.microsoft.com/office/drawing/2014/main" id="{07B8D758-4A1C-54B5-AA48-AD75FD78A389}"/>
                  </a:ext>
                </a:extLst>
              </p:cNvPr>
              <p:cNvSpPr/>
              <p:nvPr/>
            </p:nvSpPr>
            <p:spPr>
              <a:xfrm>
                <a:off x="6911892" y="9223019"/>
                <a:ext cx="50388" cy="111333"/>
              </a:xfrm>
              <a:custGeom>
                <a:avLst/>
                <a:gdLst>
                  <a:gd name="connsiteX0" fmla="*/ 0 w 50388"/>
                  <a:gd name="connsiteY0" fmla="*/ 86859 h 111333"/>
                  <a:gd name="connsiteX1" fmla="*/ 29273 w 50388"/>
                  <a:gd name="connsiteY1" fmla="*/ 111334 h 111333"/>
                  <a:gd name="connsiteX2" fmla="*/ 50388 w 50388"/>
                  <a:gd name="connsiteY2" fmla="*/ 41750 h 111333"/>
                  <a:gd name="connsiteX3" fmla="*/ 27833 w 50388"/>
                  <a:gd name="connsiteY3" fmla="*/ 0 h 111333"/>
                  <a:gd name="connsiteX4" fmla="*/ 0 w 50388"/>
                  <a:gd name="connsiteY4" fmla="*/ 86859 h 111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388" h="111333">
                    <a:moveTo>
                      <a:pt x="0" y="86859"/>
                    </a:moveTo>
                    <a:cubicBezTo>
                      <a:pt x="7198" y="94538"/>
                      <a:pt x="20635" y="101256"/>
                      <a:pt x="29273" y="111334"/>
                    </a:cubicBezTo>
                    <a:cubicBezTo>
                      <a:pt x="34552" y="83500"/>
                      <a:pt x="44629" y="56147"/>
                      <a:pt x="50388" y="41750"/>
                    </a:cubicBezTo>
                    <a:cubicBezTo>
                      <a:pt x="43190" y="27354"/>
                      <a:pt x="34552" y="10557"/>
                      <a:pt x="27833" y="0"/>
                    </a:cubicBezTo>
                    <a:cubicBezTo>
                      <a:pt x="20155" y="16796"/>
                      <a:pt x="4319" y="55667"/>
                      <a:pt x="0" y="86859"/>
                    </a:cubicBezTo>
                    <a:close/>
                  </a:path>
                </a:pathLst>
              </a:custGeom>
              <a:solidFill>
                <a:srgbClr val="3E9E45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48" name="Полилиния: фигура 1447">
                <a:extLst>
                  <a:ext uri="{FF2B5EF4-FFF2-40B4-BE49-F238E27FC236}">
                    <a16:creationId xmlns:a16="http://schemas.microsoft.com/office/drawing/2014/main" id="{8A55E7DE-0C4F-137A-DBBF-FAF9A0E00E52}"/>
                  </a:ext>
                </a:extLst>
              </p:cNvPr>
              <p:cNvSpPr/>
              <p:nvPr/>
            </p:nvSpPr>
            <p:spPr>
              <a:xfrm>
                <a:off x="6882527" y="9194165"/>
                <a:ext cx="90499" cy="167060"/>
              </a:xfrm>
              <a:custGeom>
                <a:avLst/>
                <a:gdLst>
                  <a:gd name="connsiteX0" fmla="*/ 55759 w 90499"/>
                  <a:gd name="connsiteY0" fmla="*/ 167061 h 167060"/>
                  <a:gd name="connsiteX1" fmla="*/ 45681 w 90499"/>
                  <a:gd name="connsiteY1" fmla="*/ 161302 h 167060"/>
                  <a:gd name="connsiteX2" fmla="*/ 3451 w 90499"/>
                  <a:gd name="connsiteY2" fmla="*/ 109474 h 167060"/>
                  <a:gd name="connsiteX3" fmla="*/ 92 w 90499"/>
                  <a:gd name="connsiteY3" fmla="*/ 99397 h 167060"/>
                  <a:gd name="connsiteX4" fmla="*/ 26486 w 90499"/>
                  <a:gd name="connsiteY4" fmla="*/ 9658 h 167060"/>
                  <a:gd name="connsiteX5" fmla="*/ 39443 w 90499"/>
                  <a:gd name="connsiteY5" fmla="*/ 60 h 167060"/>
                  <a:gd name="connsiteX6" fmla="*/ 54319 w 90499"/>
                  <a:gd name="connsiteY6" fmla="*/ 6779 h 167060"/>
                  <a:gd name="connsiteX7" fmla="*/ 89351 w 90499"/>
                  <a:gd name="connsiteY7" fmla="*/ 65325 h 167060"/>
                  <a:gd name="connsiteX8" fmla="*/ 89831 w 90499"/>
                  <a:gd name="connsiteY8" fmla="*/ 74923 h 167060"/>
                  <a:gd name="connsiteX9" fmla="*/ 67276 w 90499"/>
                  <a:gd name="connsiteY9" fmla="*/ 156503 h 167060"/>
                  <a:gd name="connsiteX10" fmla="*/ 58158 w 90499"/>
                  <a:gd name="connsiteY10" fmla="*/ 166581 h 167060"/>
                  <a:gd name="connsiteX11" fmla="*/ 55759 w 90499"/>
                  <a:gd name="connsiteY11" fmla="*/ 167061 h 167060"/>
                  <a:gd name="connsiteX12" fmla="*/ 25046 w 90499"/>
                  <a:gd name="connsiteY12" fmla="*/ 96997 h 167060"/>
                  <a:gd name="connsiteX13" fmla="*/ 49040 w 90499"/>
                  <a:gd name="connsiteY13" fmla="*/ 124831 h 167060"/>
                  <a:gd name="connsiteX14" fmla="*/ 65836 w 90499"/>
                  <a:gd name="connsiteY14" fmla="*/ 71083 h 167060"/>
                  <a:gd name="connsiteX15" fmla="*/ 43282 w 90499"/>
                  <a:gd name="connsiteY15" fmla="*/ 32693 h 167060"/>
                  <a:gd name="connsiteX16" fmla="*/ 25046 w 90499"/>
                  <a:gd name="connsiteY16" fmla="*/ 96997 h 167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0499" h="167060">
                    <a:moveTo>
                      <a:pt x="55759" y="167061"/>
                    </a:moveTo>
                    <a:cubicBezTo>
                      <a:pt x="51440" y="167061"/>
                      <a:pt x="47601" y="165141"/>
                      <a:pt x="45681" y="161302"/>
                    </a:cubicBezTo>
                    <a:cubicBezTo>
                      <a:pt x="33204" y="141147"/>
                      <a:pt x="15928" y="121951"/>
                      <a:pt x="3451" y="109474"/>
                    </a:cubicBezTo>
                    <a:cubicBezTo>
                      <a:pt x="1052" y="106595"/>
                      <a:pt x="-388" y="103236"/>
                      <a:pt x="92" y="99397"/>
                    </a:cubicBezTo>
                    <a:cubicBezTo>
                      <a:pt x="5371" y="62925"/>
                      <a:pt x="20247" y="24534"/>
                      <a:pt x="26486" y="9658"/>
                    </a:cubicBezTo>
                    <a:cubicBezTo>
                      <a:pt x="28885" y="4379"/>
                      <a:pt x="33684" y="540"/>
                      <a:pt x="39443" y="60"/>
                    </a:cubicBezTo>
                    <a:cubicBezTo>
                      <a:pt x="45201" y="-420"/>
                      <a:pt x="50960" y="1980"/>
                      <a:pt x="54319" y="6779"/>
                    </a:cubicBezTo>
                    <a:cubicBezTo>
                      <a:pt x="61997" y="17816"/>
                      <a:pt x="77354" y="39891"/>
                      <a:pt x="89351" y="65325"/>
                    </a:cubicBezTo>
                    <a:cubicBezTo>
                      <a:pt x="90790" y="68204"/>
                      <a:pt x="90790" y="72043"/>
                      <a:pt x="89831" y="74923"/>
                    </a:cubicBezTo>
                    <a:cubicBezTo>
                      <a:pt x="83112" y="92198"/>
                      <a:pt x="71115" y="125311"/>
                      <a:pt x="67276" y="156503"/>
                    </a:cubicBezTo>
                    <a:cubicBezTo>
                      <a:pt x="66796" y="161782"/>
                      <a:pt x="62957" y="165621"/>
                      <a:pt x="58158" y="166581"/>
                    </a:cubicBezTo>
                    <a:cubicBezTo>
                      <a:pt x="57678" y="167061"/>
                      <a:pt x="56719" y="167061"/>
                      <a:pt x="55759" y="167061"/>
                    </a:cubicBezTo>
                    <a:close/>
                    <a:moveTo>
                      <a:pt x="25046" y="96997"/>
                    </a:moveTo>
                    <a:cubicBezTo>
                      <a:pt x="32244" y="104675"/>
                      <a:pt x="40882" y="114273"/>
                      <a:pt x="49040" y="124831"/>
                    </a:cubicBezTo>
                    <a:cubicBezTo>
                      <a:pt x="53839" y="103716"/>
                      <a:pt x="61038" y="84520"/>
                      <a:pt x="65836" y="71083"/>
                    </a:cubicBezTo>
                    <a:cubicBezTo>
                      <a:pt x="58158" y="56207"/>
                      <a:pt x="49520" y="42770"/>
                      <a:pt x="43282" y="32693"/>
                    </a:cubicBezTo>
                    <a:cubicBezTo>
                      <a:pt x="37043" y="49009"/>
                      <a:pt x="28885" y="73003"/>
                      <a:pt x="25046" y="96997"/>
                    </a:cubicBezTo>
                    <a:close/>
                  </a:path>
                </a:pathLst>
              </a:custGeom>
              <a:solidFill>
                <a:srgbClr val="000000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49" name="Полилиния: фигура 1448">
                <a:extLst>
                  <a:ext uri="{FF2B5EF4-FFF2-40B4-BE49-F238E27FC236}">
                    <a16:creationId xmlns:a16="http://schemas.microsoft.com/office/drawing/2014/main" id="{AB9E844E-0835-11F5-BD5A-4D7921FDBF2B}"/>
                  </a:ext>
                </a:extLst>
              </p:cNvPr>
              <p:cNvSpPr/>
              <p:nvPr/>
            </p:nvSpPr>
            <p:spPr>
              <a:xfrm>
                <a:off x="6889645" y="9294522"/>
                <a:ext cx="69287" cy="149855"/>
              </a:xfrm>
              <a:custGeom>
                <a:avLst/>
                <a:gdLst>
                  <a:gd name="connsiteX0" fmla="*/ 63038 w 69287"/>
                  <a:gd name="connsiteY0" fmla="*/ 83980 h 149855"/>
                  <a:gd name="connsiteX1" fmla="*/ 4971 w 69287"/>
                  <a:gd name="connsiteY1" fmla="*/ 0 h 149855"/>
                  <a:gd name="connsiteX2" fmla="*/ 5931 w 69287"/>
                  <a:gd name="connsiteY2" fmla="*/ 102216 h 149855"/>
                  <a:gd name="connsiteX3" fmla="*/ 52960 w 69287"/>
                  <a:gd name="connsiteY3" fmla="*/ 149724 h 149855"/>
                  <a:gd name="connsiteX4" fmla="*/ 63038 w 69287"/>
                  <a:gd name="connsiteY4" fmla="*/ 83980 h 149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87" h="149855">
                    <a:moveTo>
                      <a:pt x="63038" y="83980"/>
                    </a:moveTo>
                    <a:cubicBezTo>
                      <a:pt x="53440" y="53747"/>
                      <a:pt x="24647" y="20635"/>
                      <a:pt x="4971" y="0"/>
                    </a:cubicBezTo>
                    <a:cubicBezTo>
                      <a:pt x="172" y="28313"/>
                      <a:pt x="-3667" y="71983"/>
                      <a:pt x="5931" y="102216"/>
                    </a:cubicBezTo>
                    <a:cubicBezTo>
                      <a:pt x="18408" y="141087"/>
                      <a:pt x="34724" y="151164"/>
                      <a:pt x="52960" y="149724"/>
                    </a:cubicBezTo>
                    <a:cubicBezTo>
                      <a:pt x="67836" y="140607"/>
                      <a:pt x="75515" y="122851"/>
                      <a:pt x="63038" y="83980"/>
                    </a:cubicBezTo>
                    <a:close/>
                  </a:path>
                </a:pathLst>
              </a:custGeom>
              <a:solidFill>
                <a:srgbClr val="3E9E45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50" name="Полилиния: фигура 1449">
                <a:extLst>
                  <a:ext uri="{FF2B5EF4-FFF2-40B4-BE49-F238E27FC236}">
                    <a16:creationId xmlns:a16="http://schemas.microsoft.com/office/drawing/2014/main" id="{53574051-4110-DB8C-35D4-E58F90C12063}"/>
                  </a:ext>
                </a:extLst>
              </p:cNvPr>
              <p:cNvSpPr/>
              <p:nvPr/>
            </p:nvSpPr>
            <p:spPr>
              <a:xfrm>
                <a:off x="6852534" y="9267282"/>
                <a:ext cx="118600" cy="197599"/>
              </a:xfrm>
              <a:custGeom>
                <a:avLst/>
                <a:gdLst>
                  <a:gd name="connsiteX0" fmla="*/ 61758 w 118600"/>
                  <a:gd name="connsiteY0" fmla="*/ 197600 h 197599"/>
                  <a:gd name="connsiteX1" fmla="*/ 6571 w 118600"/>
                  <a:gd name="connsiteY1" fmla="*/ 141453 h 197599"/>
                  <a:gd name="connsiteX2" fmla="*/ 6571 w 118600"/>
                  <a:gd name="connsiteY2" fmla="*/ 141453 h 197599"/>
                  <a:gd name="connsiteX3" fmla="*/ 8490 w 118600"/>
                  <a:gd name="connsiteY3" fmla="*/ 12844 h 197599"/>
                  <a:gd name="connsiteX4" fmla="*/ 19528 w 118600"/>
                  <a:gd name="connsiteY4" fmla="*/ 847 h 197599"/>
                  <a:gd name="connsiteX5" fmla="*/ 35364 w 118600"/>
                  <a:gd name="connsiteY5" fmla="*/ 4206 h 197599"/>
                  <a:gd name="connsiteX6" fmla="*/ 111666 w 118600"/>
                  <a:gd name="connsiteY6" fmla="*/ 107381 h 197599"/>
                  <a:gd name="connsiteX7" fmla="*/ 114545 w 118600"/>
                  <a:gd name="connsiteY7" fmla="*/ 166887 h 197599"/>
                  <a:gd name="connsiteX8" fmla="*/ 81433 w 118600"/>
                  <a:gd name="connsiteY8" fmla="*/ 193761 h 197599"/>
                  <a:gd name="connsiteX9" fmla="*/ 61758 w 118600"/>
                  <a:gd name="connsiteY9" fmla="*/ 197600 h 197599"/>
                  <a:gd name="connsiteX10" fmla="*/ 29126 w 118600"/>
                  <a:gd name="connsiteY10" fmla="*/ 32039 h 197599"/>
                  <a:gd name="connsiteX11" fmla="*/ 29126 w 118600"/>
                  <a:gd name="connsiteY11" fmla="*/ 134255 h 197599"/>
                  <a:gd name="connsiteX12" fmla="*/ 73755 w 118600"/>
                  <a:gd name="connsiteY12" fmla="*/ 171686 h 197599"/>
                  <a:gd name="connsiteX13" fmla="*/ 91991 w 118600"/>
                  <a:gd name="connsiteY13" fmla="*/ 158249 h 197599"/>
                  <a:gd name="connsiteX14" fmla="*/ 88632 w 118600"/>
                  <a:gd name="connsiteY14" fmla="*/ 115539 h 197599"/>
                  <a:gd name="connsiteX15" fmla="*/ 29126 w 118600"/>
                  <a:gd name="connsiteY15" fmla="*/ 32039 h 197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8600" h="197599">
                    <a:moveTo>
                      <a:pt x="61758" y="197600"/>
                    </a:moveTo>
                    <a:cubicBezTo>
                      <a:pt x="36804" y="197600"/>
                      <a:pt x="18568" y="178884"/>
                      <a:pt x="6571" y="141453"/>
                    </a:cubicBezTo>
                    <a:lnTo>
                      <a:pt x="6571" y="141453"/>
                    </a:lnTo>
                    <a:cubicBezTo>
                      <a:pt x="-6866" y="99703"/>
                      <a:pt x="3692" y="37798"/>
                      <a:pt x="8490" y="12844"/>
                    </a:cubicBezTo>
                    <a:cubicBezTo>
                      <a:pt x="9450" y="7085"/>
                      <a:pt x="13769" y="2766"/>
                      <a:pt x="19528" y="847"/>
                    </a:cubicBezTo>
                    <a:cubicBezTo>
                      <a:pt x="25287" y="-1073"/>
                      <a:pt x="31045" y="367"/>
                      <a:pt x="35364" y="4206"/>
                    </a:cubicBezTo>
                    <a:cubicBezTo>
                      <a:pt x="54080" y="21482"/>
                      <a:pt x="98229" y="66111"/>
                      <a:pt x="111666" y="107381"/>
                    </a:cubicBezTo>
                    <a:cubicBezTo>
                      <a:pt x="119824" y="132815"/>
                      <a:pt x="120784" y="152011"/>
                      <a:pt x="114545" y="166887"/>
                    </a:cubicBezTo>
                    <a:cubicBezTo>
                      <a:pt x="108787" y="179844"/>
                      <a:pt x="98229" y="188482"/>
                      <a:pt x="81433" y="193761"/>
                    </a:cubicBezTo>
                    <a:cubicBezTo>
                      <a:pt x="74235" y="196160"/>
                      <a:pt x="67517" y="197600"/>
                      <a:pt x="61758" y="197600"/>
                    </a:cubicBezTo>
                    <a:close/>
                    <a:moveTo>
                      <a:pt x="29126" y="32039"/>
                    </a:moveTo>
                    <a:cubicBezTo>
                      <a:pt x="24807" y="57953"/>
                      <a:pt x="19528" y="104022"/>
                      <a:pt x="29126" y="134255"/>
                    </a:cubicBezTo>
                    <a:cubicBezTo>
                      <a:pt x="44002" y="180804"/>
                      <a:pt x="61758" y="175045"/>
                      <a:pt x="73755" y="171686"/>
                    </a:cubicBezTo>
                    <a:cubicBezTo>
                      <a:pt x="83833" y="168327"/>
                      <a:pt x="89111" y="164488"/>
                      <a:pt x="91991" y="158249"/>
                    </a:cubicBezTo>
                    <a:cubicBezTo>
                      <a:pt x="95830" y="149131"/>
                      <a:pt x="94870" y="134735"/>
                      <a:pt x="88632" y="115539"/>
                    </a:cubicBezTo>
                    <a:cubicBezTo>
                      <a:pt x="79034" y="84827"/>
                      <a:pt x="47841" y="50275"/>
                      <a:pt x="29126" y="32039"/>
                    </a:cubicBezTo>
                    <a:close/>
                  </a:path>
                </a:pathLst>
              </a:custGeom>
              <a:solidFill>
                <a:srgbClr val="000000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51" name="Полилиния: фигура 1450">
                <a:extLst>
                  <a:ext uri="{FF2B5EF4-FFF2-40B4-BE49-F238E27FC236}">
                    <a16:creationId xmlns:a16="http://schemas.microsoft.com/office/drawing/2014/main" id="{E9CB50A0-3307-BD88-C4A1-A95F96DB7AFB}"/>
                  </a:ext>
                </a:extLst>
              </p:cNvPr>
              <p:cNvSpPr/>
              <p:nvPr/>
            </p:nvSpPr>
            <p:spPr>
              <a:xfrm>
                <a:off x="6899444" y="9721241"/>
                <a:ext cx="96074" cy="163020"/>
              </a:xfrm>
              <a:custGeom>
                <a:avLst/>
                <a:gdLst>
                  <a:gd name="connsiteX0" fmla="*/ 10529 w 96074"/>
                  <a:gd name="connsiteY0" fmla="*/ 120831 h 163020"/>
                  <a:gd name="connsiteX1" fmla="*/ 71474 w 96074"/>
                  <a:gd name="connsiteY1" fmla="*/ 158742 h 163020"/>
                  <a:gd name="connsiteX2" fmla="*/ 86831 w 96074"/>
                  <a:gd name="connsiteY2" fmla="*/ 88679 h 163020"/>
                  <a:gd name="connsiteX3" fmla="*/ 9089 w 96074"/>
                  <a:gd name="connsiteY3" fmla="*/ 860 h 163020"/>
                  <a:gd name="connsiteX4" fmla="*/ 2851 w 96074"/>
                  <a:gd name="connsiteY4" fmla="*/ 3739 h 163020"/>
                  <a:gd name="connsiteX5" fmla="*/ 10529 w 96074"/>
                  <a:gd name="connsiteY5" fmla="*/ 120831 h 163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074" h="163020">
                    <a:moveTo>
                      <a:pt x="10529" y="120831"/>
                    </a:moveTo>
                    <a:cubicBezTo>
                      <a:pt x="29244" y="165461"/>
                      <a:pt x="50359" y="167860"/>
                      <a:pt x="71474" y="158742"/>
                    </a:cubicBezTo>
                    <a:cubicBezTo>
                      <a:pt x="92589" y="150104"/>
                      <a:pt x="106026" y="133308"/>
                      <a:pt x="86831" y="88679"/>
                    </a:cubicBezTo>
                    <a:cubicBezTo>
                      <a:pt x="71474" y="51728"/>
                      <a:pt x="24925" y="13337"/>
                      <a:pt x="9089" y="860"/>
                    </a:cubicBezTo>
                    <a:cubicBezTo>
                      <a:pt x="6690" y="-1060"/>
                      <a:pt x="2851" y="380"/>
                      <a:pt x="2851" y="3739"/>
                    </a:cubicBezTo>
                    <a:cubicBezTo>
                      <a:pt x="451" y="24374"/>
                      <a:pt x="-4827" y="84360"/>
                      <a:pt x="10529" y="1208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52" name="Полилиния: фигура 1451">
                <a:extLst>
                  <a:ext uri="{FF2B5EF4-FFF2-40B4-BE49-F238E27FC236}">
                    <a16:creationId xmlns:a16="http://schemas.microsoft.com/office/drawing/2014/main" id="{DFF12A1E-28A3-50F1-F9CB-CCF472F4C09B}"/>
                  </a:ext>
                </a:extLst>
              </p:cNvPr>
              <p:cNvSpPr/>
              <p:nvPr/>
            </p:nvSpPr>
            <p:spPr>
              <a:xfrm>
                <a:off x="6922750" y="9735537"/>
                <a:ext cx="72471" cy="143485"/>
              </a:xfrm>
              <a:custGeom>
                <a:avLst/>
                <a:gdLst>
                  <a:gd name="connsiteX0" fmla="*/ 51047 w 72471"/>
                  <a:gd name="connsiteY0" fmla="*/ 143486 h 143485"/>
                  <a:gd name="connsiteX1" fmla="*/ 63524 w 72471"/>
                  <a:gd name="connsiteY1" fmla="*/ 74862 h 143485"/>
                  <a:gd name="connsiteX2" fmla="*/ 1139 w 72471"/>
                  <a:gd name="connsiteY2" fmla="*/ 0 h 143485"/>
                  <a:gd name="connsiteX3" fmla="*/ 10737 w 72471"/>
                  <a:gd name="connsiteY3" fmla="*/ 101736 h 143485"/>
                  <a:gd name="connsiteX4" fmla="*/ 51047 w 72471"/>
                  <a:gd name="connsiteY4" fmla="*/ 143486 h 143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471" h="143485">
                    <a:moveTo>
                      <a:pt x="51047" y="143486"/>
                    </a:moveTo>
                    <a:cubicBezTo>
                      <a:pt x="70243" y="134368"/>
                      <a:pt x="81280" y="117572"/>
                      <a:pt x="63524" y="74862"/>
                    </a:cubicBezTo>
                    <a:cubicBezTo>
                      <a:pt x="51527" y="46549"/>
                      <a:pt x="21774" y="17756"/>
                      <a:pt x="1139" y="0"/>
                    </a:cubicBezTo>
                    <a:cubicBezTo>
                      <a:pt x="-780" y="26874"/>
                      <a:pt x="-1740" y="71983"/>
                      <a:pt x="10737" y="101736"/>
                    </a:cubicBezTo>
                    <a:cubicBezTo>
                      <a:pt x="23694" y="131489"/>
                      <a:pt x="37131" y="142526"/>
                      <a:pt x="51047" y="143486"/>
                    </a:cubicBezTo>
                    <a:close/>
                  </a:path>
                </a:pathLst>
              </a:custGeom>
              <a:solidFill>
                <a:srgbClr val="3E9E45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53" name="Полилиния: фигура 1452">
                <a:extLst>
                  <a:ext uri="{FF2B5EF4-FFF2-40B4-BE49-F238E27FC236}">
                    <a16:creationId xmlns:a16="http://schemas.microsoft.com/office/drawing/2014/main" id="{1C0D714B-038B-68DE-701E-C2A987187CA7}"/>
                  </a:ext>
                </a:extLst>
              </p:cNvPr>
              <p:cNvSpPr/>
              <p:nvPr/>
            </p:nvSpPr>
            <p:spPr>
              <a:xfrm>
                <a:off x="6887343" y="9709250"/>
                <a:ext cx="119753" cy="187048"/>
              </a:xfrm>
              <a:custGeom>
                <a:avLst/>
                <a:gdLst>
                  <a:gd name="connsiteX0" fmla="*/ 65340 w 119753"/>
                  <a:gd name="connsiteY0" fmla="*/ 187049 h 187048"/>
                  <a:gd name="connsiteX1" fmla="*/ 11592 w 119753"/>
                  <a:gd name="connsiteY1" fmla="*/ 137621 h 187048"/>
                  <a:gd name="connsiteX2" fmla="*/ 11592 w 119753"/>
                  <a:gd name="connsiteY2" fmla="*/ 137621 h 187048"/>
                  <a:gd name="connsiteX3" fmla="*/ 2954 w 119753"/>
                  <a:gd name="connsiteY3" fmla="*/ 14290 h 187048"/>
                  <a:gd name="connsiteX4" fmla="*/ 12552 w 119753"/>
                  <a:gd name="connsiteY4" fmla="*/ 1333 h 187048"/>
                  <a:gd name="connsiteX5" fmla="*/ 28388 w 119753"/>
                  <a:gd name="connsiteY5" fmla="*/ 3252 h 187048"/>
                  <a:gd name="connsiteX6" fmla="*/ 109969 w 119753"/>
                  <a:gd name="connsiteY6" fmla="*/ 95870 h 187048"/>
                  <a:gd name="connsiteX7" fmla="*/ 87894 w 119753"/>
                  <a:gd name="connsiteY7" fmla="*/ 181770 h 187048"/>
                  <a:gd name="connsiteX8" fmla="*/ 65340 w 119753"/>
                  <a:gd name="connsiteY8" fmla="*/ 187049 h 187048"/>
                  <a:gd name="connsiteX9" fmla="*/ 25509 w 119753"/>
                  <a:gd name="connsiteY9" fmla="*/ 32046 h 187048"/>
                  <a:gd name="connsiteX10" fmla="*/ 34147 w 119753"/>
                  <a:gd name="connsiteY10" fmla="*/ 128503 h 187048"/>
                  <a:gd name="connsiteX11" fmla="*/ 34147 w 119753"/>
                  <a:gd name="connsiteY11" fmla="*/ 128503 h 187048"/>
                  <a:gd name="connsiteX12" fmla="*/ 79256 w 119753"/>
                  <a:gd name="connsiteY12" fmla="*/ 160175 h 187048"/>
                  <a:gd name="connsiteX13" fmla="*/ 88374 w 119753"/>
                  <a:gd name="connsiteY13" fmla="*/ 105948 h 187048"/>
                  <a:gd name="connsiteX14" fmla="*/ 25509 w 119753"/>
                  <a:gd name="connsiteY14" fmla="*/ 32046 h 187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9753" h="187048">
                    <a:moveTo>
                      <a:pt x="65340" y="187049"/>
                    </a:moveTo>
                    <a:cubicBezTo>
                      <a:pt x="43265" y="187049"/>
                      <a:pt x="25509" y="170733"/>
                      <a:pt x="11592" y="137621"/>
                    </a:cubicBezTo>
                    <a:lnTo>
                      <a:pt x="11592" y="137621"/>
                    </a:lnTo>
                    <a:cubicBezTo>
                      <a:pt x="-4724" y="98750"/>
                      <a:pt x="75" y="38764"/>
                      <a:pt x="2954" y="14290"/>
                    </a:cubicBezTo>
                    <a:cubicBezTo>
                      <a:pt x="3434" y="8531"/>
                      <a:pt x="7273" y="3732"/>
                      <a:pt x="12552" y="1333"/>
                    </a:cubicBezTo>
                    <a:cubicBezTo>
                      <a:pt x="17831" y="-1067"/>
                      <a:pt x="24069" y="-107"/>
                      <a:pt x="28388" y="3252"/>
                    </a:cubicBezTo>
                    <a:cubicBezTo>
                      <a:pt x="47584" y="18129"/>
                      <a:pt x="93653" y="57000"/>
                      <a:pt x="109969" y="95870"/>
                    </a:cubicBezTo>
                    <a:cubicBezTo>
                      <a:pt x="128205" y="139540"/>
                      <a:pt x="121007" y="167853"/>
                      <a:pt x="87894" y="181770"/>
                    </a:cubicBezTo>
                    <a:cubicBezTo>
                      <a:pt x="80216" y="185609"/>
                      <a:pt x="72538" y="187049"/>
                      <a:pt x="65340" y="187049"/>
                    </a:cubicBezTo>
                    <a:close/>
                    <a:moveTo>
                      <a:pt x="25509" y="32046"/>
                    </a:moveTo>
                    <a:cubicBezTo>
                      <a:pt x="23590" y="57000"/>
                      <a:pt x="22630" y="100669"/>
                      <a:pt x="34147" y="128503"/>
                    </a:cubicBezTo>
                    <a:lnTo>
                      <a:pt x="34147" y="128503"/>
                    </a:lnTo>
                    <a:cubicBezTo>
                      <a:pt x="52383" y="171692"/>
                      <a:pt x="68699" y="164494"/>
                      <a:pt x="79256" y="160175"/>
                    </a:cubicBezTo>
                    <a:cubicBezTo>
                      <a:pt x="90294" y="155856"/>
                      <a:pt x="106610" y="148658"/>
                      <a:pt x="88374" y="105948"/>
                    </a:cubicBezTo>
                    <a:cubicBezTo>
                      <a:pt x="76377" y="78115"/>
                      <a:pt x="44705" y="48362"/>
                      <a:pt x="25509" y="32046"/>
                    </a:cubicBezTo>
                    <a:close/>
                  </a:path>
                </a:pathLst>
              </a:custGeom>
              <a:solidFill>
                <a:srgbClr val="000000"/>
              </a:solidFill>
              <a:ln w="472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1102" name="Рисунок 960">
            <a:extLst>
              <a:ext uri="{FF2B5EF4-FFF2-40B4-BE49-F238E27FC236}">
                <a16:creationId xmlns:a16="http://schemas.microsoft.com/office/drawing/2014/main" id="{3DED8EAC-6D97-6FC9-A822-C21EF804BAA7}"/>
              </a:ext>
            </a:extLst>
          </p:cNvPr>
          <p:cNvGrpSpPr/>
          <p:nvPr/>
        </p:nvGrpSpPr>
        <p:grpSpPr>
          <a:xfrm>
            <a:off x="8290871" y="7168660"/>
            <a:ext cx="1198342" cy="922623"/>
            <a:chOff x="8290871" y="7168660"/>
            <a:chExt cx="1198342" cy="922623"/>
          </a:xfrm>
        </p:grpSpPr>
        <p:sp>
          <p:nvSpPr>
            <p:cNvPr id="1103" name="Полилиния: фигура 1102">
              <a:extLst>
                <a:ext uri="{FF2B5EF4-FFF2-40B4-BE49-F238E27FC236}">
                  <a16:creationId xmlns:a16="http://schemas.microsoft.com/office/drawing/2014/main" id="{4EDC6F76-1496-0308-7D7E-531435F75C4A}"/>
                </a:ext>
              </a:extLst>
            </p:cNvPr>
            <p:cNvSpPr/>
            <p:nvPr/>
          </p:nvSpPr>
          <p:spPr>
            <a:xfrm>
              <a:off x="8535940" y="7177422"/>
              <a:ext cx="611344" cy="321231"/>
            </a:xfrm>
            <a:custGeom>
              <a:avLst/>
              <a:gdLst>
                <a:gd name="connsiteX0" fmla="*/ 603397 w 611344"/>
                <a:gd name="connsiteY0" fmla="*/ 321231 h 321231"/>
                <a:gd name="connsiteX1" fmla="*/ 607952 w 611344"/>
                <a:gd name="connsiteY1" fmla="*/ 232459 h 321231"/>
                <a:gd name="connsiteX2" fmla="*/ 290470 w 611344"/>
                <a:gd name="connsiteY2" fmla="*/ 994 h 321231"/>
                <a:gd name="connsiteX3" fmla="*/ 0 w 611344"/>
                <a:gd name="connsiteY3" fmla="*/ 14766 h 321231"/>
                <a:gd name="connsiteX4" fmla="*/ 530 w 611344"/>
                <a:gd name="connsiteY4" fmla="*/ 19850 h 321231"/>
                <a:gd name="connsiteX5" fmla="*/ 336233 w 611344"/>
                <a:gd name="connsiteY5" fmla="*/ 66567 h 321231"/>
                <a:gd name="connsiteX6" fmla="*/ 495133 w 611344"/>
                <a:gd name="connsiteY6" fmla="*/ 304388 h 321231"/>
                <a:gd name="connsiteX7" fmla="*/ 492909 w 611344"/>
                <a:gd name="connsiteY7" fmla="*/ 319324 h 321231"/>
                <a:gd name="connsiteX8" fmla="*/ 603397 w 611344"/>
                <a:gd name="connsiteY8" fmla="*/ 321231 h 321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1344" h="321231">
                  <a:moveTo>
                    <a:pt x="603397" y="321231"/>
                  </a:moveTo>
                  <a:cubicBezTo>
                    <a:pt x="611130" y="295383"/>
                    <a:pt x="614308" y="265616"/>
                    <a:pt x="607952" y="232459"/>
                  </a:cubicBezTo>
                  <a:cubicBezTo>
                    <a:pt x="585918" y="116780"/>
                    <a:pt x="412081" y="6609"/>
                    <a:pt x="290470" y="994"/>
                  </a:cubicBezTo>
                  <a:cubicBezTo>
                    <a:pt x="172778" y="-4514"/>
                    <a:pt x="1695" y="14660"/>
                    <a:pt x="0" y="14766"/>
                  </a:cubicBezTo>
                  <a:lnTo>
                    <a:pt x="530" y="19850"/>
                  </a:lnTo>
                  <a:cubicBezTo>
                    <a:pt x="2648" y="19638"/>
                    <a:pt x="208477" y="1312"/>
                    <a:pt x="336233" y="66567"/>
                  </a:cubicBezTo>
                  <a:cubicBezTo>
                    <a:pt x="462824" y="131186"/>
                    <a:pt x="500854" y="246760"/>
                    <a:pt x="495133" y="304388"/>
                  </a:cubicBezTo>
                  <a:cubicBezTo>
                    <a:pt x="494604" y="309367"/>
                    <a:pt x="493862" y="314452"/>
                    <a:pt x="492909" y="319324"/>
                  </a:cubicBezTo>
                  <a:cubicBezTo>
                    <a:pt x="529774" y="320702"/>
                    <a:pt x="566638" y="321231"/>
                    <a:pt x="603397" y="321231"/>
                  </a:cubicBezTo>
                  <a:close/>
                </a:path>
              </a:pathLst>
            </a:custGeom>
            <a:solidFill>
              <a:srgbClr val="FCD286"/>
            </a:solidFill>
            <a:ln w="1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4" name="Полилиния: фигура 1103">
              <a:extLst>
                <a:ext uri="{FF2B5EF4-FFF2-40B4-BE49-F238E27FC236}">
                  <a16:creationId xmlns:a16="http://schemas.microsoft.com/office/drawing/2014/main" id="{0C4914B9-8D1F-44DB-A036-50D09369DAF5}"/>
                </a:ext>
              </a:extLst>
            </p:cNvPr>
            <p:cNvSpPr/>
            <p:nvPr/>
          </p:nvSpPr>
          <p:spPr>
            <a:xfrm>
              <a:off x="8946220" y="7496853"/>
              <a:ext cx="193010" cy="568121"/>
            </a:xfrm>
            <a:custGeom>
              <a:avLst/>
              <a:gdLst>
                <a:gd name="connsiteX0" fmla="*/ 82522 w 193010"/>
                <a:gd name="connsiteY0" fmla="*/ 0 h 568121"/>
                <a:gd name="connsiteX1" fmla="*/ 6250 w 193010"/>
                <a:gd name="connsiteY1" fmla="*/ 112713 h 568121"/>
                <a:gd name="connsiteX2" fmla="*/ 4661 w 193010"/>
                <a:gd name="connsiteY2" fmla="*/ 113349 h 568121"/>
                <a:gd name="connsiteX3" fmla="*/ 4661 w 193010"/>
                <a:gd name="connsiteY3" fmla="*/ 115044 h 568121"/>
                <a:gd name="connsiteX4" fmla="*/ 1165 w 193010"/>
                <a:gd name="connsiteY4" fmla="*/ 339199 h 568121"/>
                <a:gd name="connsiteX5" fmla="*/ 0 w 193010"/>
                <a:gd name="connsiteY5" fmla="*/ 493968 h 568121"/>
                <a:gd name="connsiteX6" fmla="*/ 3284 w 193010"/>
                <a:gd name="connsiteY6" fmla="*/ 567804 h 568121"/>
                <a:gd name="connsiteX7" fmla="*/ 5297 w 193010"/>
                <a:gd name="connsiteY7" fmla="*/ 568122 h 568121"/>
                <a:gd name="connsiteX8" fmla="*/ 116103 w 193010"/>
                <a:gd name="connsiteY8" fmla="*/ 537401 h 568121"/>
                <a:gd name="connsiteX9" fmla="*/ 123730 w 193010"/>
                <a:gd name="connsiteY9" fmla="*/ 318542 h 568121"/>
                <a:gd name="connsiteX10" fmla="*/ 125743 w 193010"/>
                <a:gd name="connsiteY10" fmla="*/ 105192 h 568121"/>
                <a:gd name="connsiteX11" fmla="*/ 193011 w 193010"/>
                <a:gd name="connsiteY11" fmla="*/ 1589 h 568121"/>
                <a:gd name="connsiteX12" fmla="*/ 82522 w 193010"/>
                <a:gd name="connsiteY12" fmla="*/ 0 h 568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3010" h="568121">
                  <a:moveTo>
                    <a:pt x="82522" y="0"/>
                  </a:moveTo>
                  <a:cubicBezTo>
                    <a:pt x="72988" y="51590"/>
                    <a:pt x="41844" y="98518"/>
                    <a:pt x="6250" y="112713"/>
                  </a:cubicBezTo>
                  <a:lnTo>
                    <a:pt x="4661" y="113349"/>
                  </a:lnTo>
                  <a:lnTo>
                    <a:pt x="4661" y="115044"/>
                  </a:lnTo>
                  <a:cubicBezTo>
                    <a:pt x="4661" y="116209"/>
                    <a:pt x="2542" y="228287"/>
                    <a:pt x="1165" y="339199"/>
                  </a:cubicBezTo>
                  <a:cubicBezTo>
                    <a:pt x="318" y="404348"/>
                    <a:pt x="0" y="456468"/>
                    <a:pt x="0" y="493968"/>
                  </a:cubicBezTo>
                  <a:cubicBezTo>
                    <a:pt x="0" y="566109"/>
                    <a:pt x="1271" y="566744"/>
                    <a:pt x="3284" y="567804"/>
                  </a:cubicBezTo>
                  <a:cubicBezTo>
                    <a:pt x="3708" y="568016"/>
                    <a:pt x="4343" y="568122"/>
                    <a:pt x="5297" y="568122"/>
                  </a:cubicBezTo>
                  <a:cubicBezTo>
                    <a:pt x="21822" y="568122"/>
                    <a:pt x="115256" y="537825"/>
                    <a:pt x="116103" y="537401"/>
                  </a:cubicBezTo>
                  <a:cubicBezTo>
                    <a:pt x="118540" y="536236"/>
                    <a:pt x="120976" y="534964"/>
                    <a:pt x="123730" y="318542"/>
                  </a:cubicBezTo>
                  <a:cubicBezTo>
                    <a:pt x="125002" y="218435"/>
                    <a:pt x="125743" y="117268"/>
                    <a:pt x="125743" y="105192"/>
                  </a:cubicBezTo>
                  <a:cubicBezTo>
                    <a:pt x="132735" y="99260"/>
                    <a:pt x="175108" y="61336"/>
                    <a:pt x="193011" y="1589"/>
                  </a:cubicBezTo>
                  <a:cubicBezTo>
                    <a:pt x="156358" y="1801"/>
                    <a:pt x="119493" y="1271"/>
                    <a:pt x="82522" y="0"/>
                  </a:cubicBezTo>
                  <a:close/>
                </a:path>
              </a:pathLst>
            </a:custGeom>
            <a:solidFill>
              <a:srgbClr val="E2B25D"/>
            </a:solidFill>
            <a:ln w="1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5" name="Полилиния: фигура 1104">
              <a:extLst>
                <a:ext uri="{FF2B5EF4-FFF2-40B4-BE49-F238E27FC236}">
                  <a16:creationId xmlns:a16="http://schemas.microsoft.com/office/drawing/2014/main" id="{F89A88AD-B02C-28EF-B406-AD1EFA1BBE43}"/>
                </a:ext>
              </a:extLst>
            </p:cNvPr>
            <p:cNvSpPr/>
            <p:nvPr/>
          </p:nvSpPr>
          <p:spPr>
            <a:xfrm>
              <a:off x="8306396" y="7207695"/>
              <a:ext cx="711547" cy="869037"/>
            </a:xfrm>
            <a:custGeom>
              <a:avLst/>
              <a:gdLst>
                <a:gd name="connsiteX0" fmla="*/ 83779 w 711547"/>
                <a:gd name="connsiteY0" fmla="*/ 817130 h 869037"/>
                <a:gd name="connsiteX1" fmla="*/ 210158 w 711547"/>
                <a:gd name="connsiteY1" fmla="*/ 843296 h 869037"/>
                <a:gd name="connsiteX2" fmla="*/ 287489 w 711547"/>
                <a:gd name="connsiteY2" fmla="*/ 851665 h 869037"/>
                <a:gd name="connsiteX3" fmla="*/ 570650 w 711547"/>
                <a:gd name="connsiteY3" fmla="*/ 869038 h 869037"/>
                <a:gd name="connsiteX4" fmla="*/ 620968 w 711547"/>
                <a:gd name="connsiteY4" fmla="*/ 864906 h 869037"/>
                <a:gd name="connsiteX5" fmla="*/ 633680 w 711547"/>
                <a:gd name="connsiteY5" fmla="*/ 627085 h 869037"/>
                <a:gd name="connsiteX6" fmla="*/ 633044 w 711547"/>
                <a:gd name="connsiteY6" fmla="*/ 402930 h 869037"/>
                <a:gd name="connsiteX7" fmla="*/ 687600 w 711547"/>
                <a:gd name="connsiteY7" fmla="*/ 346256 h 869037"/>
                <a:gd name="connsiteX8" fmla="*/ 690884 w 711547"/>
                <a:gd name="connsiteY8" fmla="*/ 179410 h 869037"/>
                <a:gd name="connsiteX9" fmla="*/ 343210 w 711547"/>
                <a:gd name="connsiteY9" fmla="*/ 1124 h 869037"/>
                <a:gd name="connsiteX10" fmla="*/ 11956 w 711547"/>
                <a:gd name="connsiteY10" fmla="*/ 102079 h 869037"/>
                <a:gd name="connsiteX11" fmla="*/ 53164 w 711547"/>
                <a:gd name="connsiteY11" fmla="*/ 363523 h 869037"/>
                <a:gd name="connsiteX12" fmla="*/ 83779 w 711547"/>
                <a:gd name="connsiteY12" fmla="*/ 817130 h 869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11547" h="869037">
                  <a:moveTo>
                    <a:pt x="83779" y="817130"/>
                  </a:moveTo>
                  <a:cubicBezTo>
                    <a:pt x="90771" y="831007"/>
                    <a:pt x="133144" y="835351"/>
                    <a:pt x="210158" y="843296"/>
                  </a:cubicBezTo>
                  <a:cubicBezTo>
                    <a:pt x="233039" y="845626"/>
                    <a:pt x="259099" y="848381"/>
                    <a:pt x="287489" y="851665"/>
                  </a:cubicBezTo>
                  <a:cubicBezTo>
                    <a:pt x="364609" y="860669"/>
                    <a:pt x="497873" y="869038"/>
                    <a:pt x="570650" y="869038"/>
                  </a:cubicBezTo>
                  <a:cubicBezTo>
                    <a:pt x="598510" y="869038"/>
                    <a:pt x="617472" y="867766"/>
                    <a:pt x="620968" y="864906"/>
                  </a:cubicBezTo>
                  <a:cubicBezTo>
                    <a:pt x="624040" y="862364"/>
                    <a:pt x="632197" y="855478"/>
                    <a:pt x="633680" y="627085"/>
                  </a:cubicBezTo>
                  <a:cubicBezTo>
                    <a:pt x="634316" y="521576"/>
                    <a:pt x="633150" y="416384"/>
                    <a:pt x="633044" y="402930"/>
                  </a:cubicBezTo>
                  <a:cubicBezTo>
                    <a:pt x="639294" y="398905"/>
                    <a:pt x="666625" y="379943"/>
                    <a:pt x="687600" y="346256"/>
                  </a:cubicBezTo>
                  <a:cubicBezTo>
                    <a:pt x="709105" y="311721"/>
                    <a:pt x="727007" y="254623"/>
                    <a:pt x="690884" y="179410"/>
                  </a:cubicBezTo>
                  <a:cubicBezTo>
                    <a:pt x="623616" y="39578"/>
                    <a:pt x="503276" y="7057"/>
                    <a:pt x="343210" y="1124"/>
                  </a:cubicBezTo>
                  <a:cubicBezTo>
                    <a:pt x="212488" y="-3749"/>
                    <a:pt x="56766" y="3349"/>
                    <a:pt x="11956" y="102079"/>
                  </a:cubicBezTo>
                  <a:cubicBezTo>
                    <a:pt x="-28828" y="191805"/>
                    <a:pt x="47338" y="351658"/>
                    <a:pt x="53164" y="363523"/>
                  </a:cubicBezTo>
                  <a:cubicBezTo>
                    <a:pt x="54436" y="387782"/>
                    <a:pt x="75410" y="800499"/>
                    <a:pt x="83779" y="817130"/>
                  </a:cubicBezTo>
                  <a:close/>
                </a:path>
              </a:pathLst>
            </a:custGeom>
            <a:solidFill>
              <a:srgbClr val="FFEBB3"/>
            </a:solidFill>
            <a:ln w="1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6" name="Полилиния: фигура 1105">
              <a:extLst>
                <a:ext uri="{FF2B5EF4-FFF2-40B4-BE49-F238E27FC236}">
                  <a16:creationId xmlns:a16="http://schemas.microsoft.com/office/drawing/2014/main" id="{B3782E60-08B9-B080-950D-3C896AF6ED94}"/>
                </a:ext>
              </a:extLst>
            </p:cNvPr>
            <p:cNvSpPr/>
            <p:nvPr/>
          </p:nvSpPr>
          <p:spPr>
            <a:xfrm>
              <a:off x="9086052" y="7190387"/>
              <a:ext cx="265621" cy="306783"/>
            </a:xfrm>
            <a:custGeom>
              <a:avLst/>
              <a:gdLst>
                <a:gd name="connsiteX0" fmla="*/ 265046 w 265621"/>
                <a:gd name="connsiteY0" fmla="*/ 192057 h 306783"/>
                <a:gd name="connsiteX1" fmla="*/ 141633 w 265621"/>
                <a:gd name="connsiteY1" fmla="*/ 18538 h 306783"/>
                <a:gd name="connsiteX2" fmla="*/ 16843 w 265621"/>
                <a:gd name="connsiteY2" fmla="*/ 1801 h 306783"/>
                <a:gd name="connsiteX3" fmla="*/ 0 w 265621"/>
                <a:gd name="connsiteY3" fmla="*/ 0 h 306783"/>
                <a:gd name="connsiteX4" fmla="*/ 15572 w 265621"/>
                <a:gd name="connsiteY4" fmla="*/ 6674 h 306783"/>
                <a:gd name="connsiteX5" fmla="*/ 174261 w 265621"/>
                <a:gd name="connsiteY5" fmla="*/ 186973 h 306783"/>
                <a:gd name="connsiteX6" fmla="*/ 161231 w 265621"/>
                <a:gd name="connsiteY6" fmla="*/ 306784 h 306783"/>
                <a:gd name="connsiteX7" fmla="*/ 243753 w 265621"/>
                <a:gd name="connsiteY7" fmla="*/ 304559 h 306783"/>
                <a:gd name="connsiteX8" fmla="*/ 265046 w 265621"/>
                <a:gd name="connsiteY8" fmla="*/ 192057 h 306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5621" h="306783">
                  <a:moveTo>
                    <a:pt x="265046" y="192057"/>
                  </a:moveTo>
                  <a:cubicBezTo>
                    <a:pt x="256783" y="87501"/>
                    <a:pt x="164515" y="25000"/>
                    <a:pt x="141633" y="18538"/>
                  </a:cubicBezTo>
                  <a:cubicBezTo>
                    <a:pt x="122247" y="13030"/>
                    <a:pt x="21187" y="2331"/>
                    <a:pt x="16843" y="1801"/>
                  </a:cubicBezTo>
                  <a:lnTo>
                    <a:pt x="0" y="0"/>
                  </a:lnTo>
                  <a:lnTo>
                    <a:pt x="15572" y="6674"/>
                  </a:lnTo>
                  <a:cubicBezTo>
                    <a:pt x="17055" y="7309"/>
                    <a:pt x="163244" y="71505"/>
                    <a:pt x="174261" y="186973"/>
                  </a:cubicBezTo>
                  <a:cubicBezTo>
                    <a:pt x="179028" y="236126"/>
                    <a:pt x="172142" y="275851"/>
                    <a:pt x="161231" y="306784"/>
                  </a:cubicBezTo>
                  <a:cubicBezTo>
                    <a:pt x="188774" y="306148"/>
                    <a:pt x="216210" y="305406"/>
                    <a:pt x="243753" y="304559"/>
                  </a:cubicBezTo>
                  <a:cubicBezTo>
                    <a:pt x="257842" y="271825"/>
                    <a:pt x="268224" y="232736"/>
                    <a:pt x="265046" y="192057"/>
                  </a:cubicBezTo>
                  <a:close/>
                </a:path>
              </a:pathLst>
            </a:custGeom>
            <a:solidFill>
              <a:srgbClr val="FCD286"/>
            </a:solidFill>
            <a:ln w="1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7" name="Полилиния: фигура 1106">
              <a:extLst>
                <a:ext uri="{FF2B5EF4-FFF2-40B4-BE49-F238E27FC236}">
                  <a16:creationId xmlns:a16="http://schemas.microsoft.com/office/drawing/2014/main" id="{03C1F0CC-7C3B-B7A0-B457-E85D92179C93}"/>
                </a:ext>
              </a:extLst>
            </p:cNvPr>
            <p:cNvSpPr/>
            <p:nvPr/>
          </p:nvSpPr>
          <p:spPr>
            <a:xfrm>
              <a:off x="9190609" y="7495052"/>
              <a:ext cx="139408" cy="504031"/>
            </a:xfrm>
            <a:custGeom>
              <a:avLst/>
              <a:gdLst>
                <a:gd name="connsiteX0" fmla="*/ 56780 w 139408"/>
                <a:gd name="connsiteY0" fmla="*/ 2119 h 504031"/>
                <a:gd name="connsiteX1" fmla="*/ 1695 w 139408"/>
                <a:gd name="connsiteY1" fmla="*/ 87289 h 504031"/>
                <a:gd name="connsiteX2" fmla="*/ 742 w 139408"/>
                <a:gd name="connsiteY2" fmla="*/ 88031 h 504031"/>
                <a:gd name="connsiteX3" fmla="*/ 742 w 139408"/>
                <a:gd name="connsiteY3" fmla="*/ 89302 h 504031"/>
                <a:gd name="connsiteX4" fmla="*/ 0 w 139408"/>
                <a:gd name="connsiteY4" fmla="*/ 293966 h 504031"/>
                <a:gd name="connsiteX5" fmla="*/ 4555 w 139408"/>
                <a:gd name="connsiteY5" fmla="*/ 503290 h 504031"/>
                <a:gd name="connsiteX6" fmla="*/ 5932 w 139408"/>
                <a:gd name="connsiteY6" fmla="*/ 504032 h 504031"/>
                <a:gd name="connsiteX7" fmla="*/ 7098 w 139408"/>
                <a:gd name="connsiteY7" fmla="*/ 503502 h 504031"/>
                <a:gd name="connsiteX8" fmla="*/ 79132 w 139408"/>
                <a:gd name="connsiteY8" fmla="*/ 478502 h 504031"/>
                <a:gd name="connsiteX9" fmla="*/ 85382 w 139408"/>
                <a:gd name="connsiteY9" fmla="*/ 280406 h 504031"/>
                <a:gd name="connsiteX10" fmla="*/ 86124 w 139408"/>
                <a:gd name="connsiteY10" fmla="*/ 87607 h 504031"/>
                <a:gd name="connsiteX11" fmla="*/ 139409 w 139408"/>
                <a:gd name="connsiteY11" fmla="*/ 0 h 504031"/>
                <a:gd name="connsiteX12" fmla="*/ 56780 w 139408"/>
                <a:gd name="connsiteY12" fmla="*/ 2119 h 504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9408" h="504031">
                  <a:moveTo>
                    <a:pt x="56780" y="2119"/>
                  </a:moveTo>
                  <a:cubicBezTo>
                    <a:pt x="36547" y="59641"/>
                    <a:pt x="2225" y="86865"/>
                    <a:pt x="1695" y="87289"/>
                  </a:cubicBezTo>
                  <a:lnTo>
                    <a:pt x="742" y="88031"/>
                  </a:lnTo>
                  <a:lnTo>
                    <a:pt x="742" y="89302"/>
                  </a:lnTo>
                  <a:cubicBezTo>
                    <a:pt x="742" y="90361"/>
                    <a:pt x="106" y="192587"/>
                    <a:pt x="0" y="293966"/>
                  </a:cubicBezTo>
                  <a:cubicBezTo>
                    <a:pt x="0" y="500430"/>
                    <a:pt x="2436" y="501913"/>
                    <a:pt x="4555" y="503290"/>
                  </a:cubicBezTo>
                  <a:lnTo>
                    <a:pt x="5932" y="504032"/>
                  </a:lnTo>
                  <a:lnTo>
                    <a:pt x="7098" y="503502"/>
                  </a:lnTo>
                  <a:cubicBezTo>
                    <a:pt x="11653" y="502019"/>
                    <a:pt x="73518" y="481362"/>
                    <a:pt x="79132" y="478502"/>
                  </a:cubicBezTo>
                  <a:cubicBezTo>
                    <a:pt x="81569" y="477336"/>
                    <a:pt x="84005" y="476065"/>
                    <a:pt x="85382" y="280406"/>
                  </a:cubicBezTo>
                  <a:cubicBezTo>
                    <a:pt x="86018" y="189515"/>
                    <a:pt x="86018" y="97883"/>
                    <a:pt x="86124" y="87607"/>
                  </a:cubicBezTo>
                  <a:cubicBezTo>
                    <a:pt x="90785" y="82204"/>
                    <a:pt x="118963" y="47882"/>
                    <a:pt x="139409" y="0"/>
                  </a:cubicBezTo>
                  <a:cubicBezTo>
                    <a:pt x="111760" y="742"/>
                    <a:pt x="84217" y="1483"/>
                    <a:pt x="56780" y="2119"/>
                  </a:cubicBezTo>
                  <a:close/>
                </a:path>
              </a:pathLst>
            </a:custGeom>
            <a:solidFill>
              <a:srgbClr val="E2B25D"/>
            </a:solidFill>
            <a:ln w="1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8" name="Полилиния: фигура 1107">
              <a:extLst>
                <a:ext uri="{FF2B5EF4-FFF2-40B4-BE49-F238E27FC236}">
                  <a16:creationId xmlns:a16="http://schemas.microsoft.com/office/drawing/2014/main" id="{04A08087-7D57-51D9-409A-C0AD9131789E}"/>
                </a:ext>
              </a:extLst>
            </p:cNvPr>
            <p:cNvSpPr/>
            <p:nvPr/>
          </p:nvSpPr>
          <p:spPr>
            <a:xfrm>
              <a:off x="9243152" y="7208290"/>
              <a:ext cx="180133" cy="286444"/>
            </a:xfrm>
            <a:custGeom>
              <a:avLst/>
              <a:gdLst>
                <a:gd name="connsiteX0" fmla="*/ 179769 w 180133"/>
                <a:gd name="connsiteY0" fmla="*/ 160383 h 286444"/>
                <a:gd name="connsiteX1" fmla="*/ 76166 w 180133"/>
                <a:gd name="connsiteY1" fmla="*/ 6250 h 286444"/>
                <a:gd name="connsiteX2" fmla="*/ 8792 w 180133"/>
                <a:gd name="connsiteY2" fmla="*/ 424 h 286444"/>
                <a:gd name="connsiteX3" fmla="*/ 0 w 180133"/>
                <a:gd name="connsiteY3" fmla="*/ 0 h 286444"/>
                <a:gd name="connsiteX4" fmla="*/ 7203 w 180133"/>
                <a:gd name="connsiteY4" fmla="*/ 5085 h 286444"/>
                <a:gd name="connsiteX5" fmla="*/ 113879 w 180133"/>
                <a:gd name="connsiteY5" fmla="*/ 174473 h 286444"/>
                <a:gd name="connsiteX6" fmla="*/ 93221 w 180133"/>
                <a:gd name="connsiteY6" fmla="*/ 286444 h 286444"/>
                <a:gd name="connsiteX7" fmla="*/ 156570 w 180133"/>
                <a:gd name="connsiteY7" fmla="*/ 284537 h 286444"/>
                <a:gd name="connsiteX8" fmla="*/ 179769 w 180133"/>
                <a:gd name="connsiteY8" fmla="*/ 160383 h 286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0133" h="286444">
                  <a:moveTo>
                    <a:pt x="179769" y="160383"/>
                  </a:moveTo>
                  <a:cubicBezTo>
                    <a:pt x="173943" y="67692"/>
                    <a:pt x="77120" y="6780"/>
                    <a:pt x="76166" y="6250"/>
                  </a:cubicBezTo>
                  <a:cubicBezTo>
                    <a:pt x="70446" y="3390"/>
                    <a:pt x="19068" y="953"/>
                    <a:pt x="8792" y="424"/>
                  </a:cubicBezTo>
                  <a:lnTo>
                    <a:pt x="0" y="0"/>
                  </a:lnTo>
                  <a:lnTo>
                    <a:pt x="7203" y="5085"/>
                  </a:lnTo>
                  <a:cubicBezTo>
                    <a:pt x="8263" y="5826"/>
                    <a:pt x="108900" y="77437"/>
                    <a:pt x="113879" y="174473"/>
                  </a:cubicBezTo>
                  <a:cubicBezTo>
                    <a:pt x="115891" y="214727"/>
                    <a:pt x="106145" y="253605"/>
                    <a:pt x="93221" y="286444"/>
                  </a:cubicBezTo>
                  <a:cubicBezTo>
                    <a:pt x="114302" y="285809"/>
                    <a:pt x="135383" y="285173"/>
                    <a:pt x="156570" y="284537"/>
                  </a:cubicBezTo>
                  <a:cubicBezTo>
                    <a:pt x="170235" y="247884"/>
                    <a:pt x="182417" y="202227"/>
                    <a:pt x="179769" y="160383"/>
                  </a:cubicBezTo>
                  <a:close/>
                </a:path>
              </a:pathLst>
            </a:custGeom>
            <a:solidFill>
              <a:srgbClr val="FCD286"/>
            </a:solidFill>
            <a:ln w="1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9" name="Полилиния: фигура 1108">
              <a:extLst>
                <a:ext uri="{FF2B5EF4-FFF2-40B4-BE49-F238E27FC236}">
                  <a16:creationId xmlns:a16="http://schemas.microsoft.com/office/drawing/2014/main" id="{AD745EBB-5C04-D98A-1E01-E1C9E9CAC681}"/>
                </a:ext>
              </a:extLst>
            </p:cNvPr>
            <p:cNvSpPr/>
            <p:nvPr/>
          </p:nvSpPr>
          <p:spPr>
            <a:xfrm>
              <a:off x="9280592" y="7492933"/>
              <a:ext cx="119129" cy="475323"/>
            </a:xfrm>
            <a:custGeom>
              <a:avLst/>
              <a:gdLst>
                <a:gd name="connsiteX0" fmla="*/ 55781 w 119129"/>
                <a:gd name="connsiteY0" fmla="*/ 1801 h 475323"/>
                <a:gd name="connsiteX1" fmla="*/ 5145 w 119129"/>
                <a:gd name="connsiteY1" fmla="*/ 92586 h 475323"/>
                <a:gd name="connsiteX2" fmla="*/ 4615 w 119129"/>
                <a:gd name="connsiteY2" fmla="*/ 93222 h 475323"/>
                <a:gd name="connsiteX3" fmla="*/ 4615 w 119129"/>
                <a:gd name="connsiteY3" fmla="*/ 94069 h 475323"/>
                <a:gd name="connsiteX4" fmla="*/ 1225 w 119129"/>
                <a:gd name="connsiteY4" fmla="*/ 281359 h 475323"/>
                <a:gd name="connsiteX5" fmla="*/ 2496 w 119129"/>
                <a:gd name="connsiteY5" fmla="*/ 474476 h 475323"/>
                <a:gd name="connsiteX6" fmla="*/ 3344 w 119129"/>
                <a:gd name="connsiteY6" fmla="*/ 475324 h 475323"/>
                <a:gd name="connsiteX7" fmla="*/ 4403 w 119129"/>
                <a:gd name="connsiteY7" fmla="*/ 475324 h 475323"/>
                <a:gd name="connsiteX8" fmla="*/ 69129 w 119129"/>
                <a:gd name="connsiteY8" fmla="*/ 455726 h 475323"/>
                <a:gd name="connsiteX9" fmla="*/ 80887 w 119129"/>
                <a:gd name="connsiteY9" fmla="*/ 260491 h 475323"/>
                <a:gd name="connsiteX10" fmla="*/ 87137 w 119129"/>
                <a:gd name="connsiteY10" fmla="*/ 70128 h 475323"/>
                <a:gd name="connsiteX11" fmla="*/ 119129 w 119129"/>
                <a:gd name="connsiteY11" fmla="*/ 0 h 475323"/>
                <a:gd name="connsiteX12" fmla="*/ 55781 w 119129"/>
                <a:gd name="connsiteY12" fmla="*/ 1801 h 475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9129" h="475323">
                  <a:moveTo>
                    <a:pt x="55781" y="1801"/>
                  </a:moveTo>
                  <a:cubicBezTo>
                    <a:pt x="34806" y="54874"/>
                    <a:pt x="5674" y="91950"/>
                    <a:pt x="5145" y="92586"/>
                  </a:cubicBezTo>
                  <a:lnTo>
                    <a:pt x="4615" y="93222"/>
                  </a:lnTo>
                  <a:lnTo>
                    <a:pt x="4615" y="94069"/>
                  </a:lnTo>
                  <a:cubicBezTo>
                    <a:pt x="4615" y="95022"/>
                    <a:pt x="2602" y="188456"/>
                    <a:pt x="1225" y="281359"/>
                  </a:cubicBezTo>
                  <a:cubicBezTo>
                    <a:pt x="-1529" y="470345"/>
                    <a:pt x="1013" y="472887"/>
                    <a:pt x="2496" y="474476"/>
                  </a:cubicBezTo>
                  <a:lnTo>
                    <a:pt x="3344" y="475324"/>
                  </a:lnTo>
                  <a:lnTo>
                    <a:pt x="4403" y="475324"/>
                  </a:lnTo>
                  <a:cubicBezTo>
                    <a:pt x="10653" y="475324"/>
                    <a:pt x="63726" y="458374"/>
                    <a:pt x="69129" y="455726"/>
                  </a:cubicBezTo>
                  <a:cubicBezTo>
                    <a:pt x="71459" y="454561"/>
                    <a:pt x="73896" y="453290"/>
                    <a:pt x="80887" y="260491"/>
                  </a:cubicBezTo>
                  <a:cubicBezTo>
                    <a:pt x="84171" y="170023"/>
                    <a:pt x="86820" y="78603"/>
                    <a:pt x="87137" y="70128"/>
                  </a:cubicBezTo>
                  <a:cubicBezTo>
                    <a:pt x="89574" y="65785"/>
                    <a:pt x="105146" y="37712"/>
                    <a:pt x="119129" y="0"/>
                  </a:cubicBezTo>
                  <a:cubicBezTo>
                    <a:pt x="97943" y="530"/>
                    <a:pt x="76862" y="1165"/>
                    <a:pt x="55781" y="1801"/>
                  </a:cubicBezTo>
                  <a:close/>
                </a:path>
              </a:pathLst>
            </a:custGeom>
            <a:solidFill>
              <a:srgbClr val="E2B25D"/>
            </a:solidFill>
            <a:ln w="1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0" name="Полилиния: фигура 1109">
              <a:extLst>
                <a:ext uri="{FF2B5EF4-FFF2-40B4-BE49-F238E27FC236}">
                  <a16:creationId xmlns:a16="http://schemas.microsoft.com/office/drawing/2014/main" id="{527BA6F5-680C-81AD-7631-ED759436A637}"/>
                </a:ext>
              </a:extLst>
            </p:cNvPr>
            <p:cNvSpPr/>
            <p:nvPr/>
          </p:nvSpPr>
          <p:spPr>
            <a:xfrm>
              <a:off x="9327687" y="7216129"/>
              <a:ext cx="150630" cy="276486"/>
            </a:xfrm>
            <a:custGeom>
              <a:avLst/>
              <a:gdLst>
                <a:gd name="connsiteX0" fmla="*/ 150532 w 150630"/>
                <a:gd name="connsiteY0" fmla="*/ 177439 h 276486"/>
                <a:gd name="connsiteX1" fmla="*/ 13242 w 150630"/>
                <a:gd name="connsiteY1" fmla="*/ 3814 h 276486"/>
                <a:gd name="connsiteX2" fmla="*/ 0 w 150630"/>
                <a:gd name="connsiteY2" fmla="*/ 0 h 276486"/>
                <a:gd name="connsiteX3" fmla="*/ 10911 w 150630"/>
                <a:gd name="connsiteY3" fmla="*/ 8263 h 276486"/>
                <a:gd name="connsiteX4" fmla="*/ 101061 w 150630"/>
                <a:gd name="connsiteY4" fmla="*/ 144387 h 276486"/>
                <a:gd name="connsiteX5" fmla="*/ 78920 w 150630"/>
                <a:gd name="connsiteY5" fmla="*/ 276487 h 276486"/>
                <a:gd name="connsiteX6" fmla="*/ 128179 w 150630"/>
                <a:gd name="connsiteY6" fmla="*/ 275109 h 276486"/>
                <a:gd name="connsiteX7" fmla="*/ 150532 w 150630"/>
                <a:gd name="connsiteY7" fmla="*/ 177439 h 276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0630" h="276486">
                  <a:moveTo>
                    <a:pt x="150532" y="177439"/>
                  </a:moveTo>
                  <a:cubicBezTo>
                    <a:pt x="147565" y="110065"/>
                    <a:pt x="129027" y="36865"/>
                    <a:pt x="13242" y="3814"/>
                  </a:cubicBezTo>
                  <a:lnTo>
                    <a:pt x="0" y="0"/>
                  </a:lnTo>
                  <a:lnTo>
                    <a:pt x="10911" y="8263"/>
                  </a:lnTo>
                  <a:cubicBezTo>
                    <a:pt x="11865" y="8898"/>
                    <a:pt x="101061" y="77331"/>
                    <a:pt x="101061" y="144387"/>
                  </a:cubicBezTo>
                  <a:cubicBezTo>
                    <a:pt x="101061" y="211867"/>
                    <a:pt x="98412" y="236126"/>
                    <a:pt x="78920" y="276487"/>
                  </a:cubicBezTo>
                  <a:cubicBezTo>
                    <a:pt x="95340" y="275957"/>
                    <a:pt x="111760" y="275533"/>
                    <a:pt x="128179" y="275109"/>
                  </a:cubicBezTo>
                  <a:cubicBezTo>
                    <a:pt x="140680" y="244283"/>
                    <a:pt x="151803" y="207524"/>
                    <a:pt x="150532" y="177439"/>
                  </a:cubicBezTo>
                  <a:close/>
                </a:path>
              </a:pathLst>
            </a:custGeom>
            <a:solidFill>
              <a:srgbClr val="FCD286"/>
            </a:solidFill>
            <a:ln w="1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1" name="Полилиния: фигура 1110">
              <a:extLst>
                <a:ext uri="{FF2B5EF4-FFF2-40B4-BE49-F238E27FC236}">
                  <a16:creationId xmlns:a16="http://schemas.microsoft.com/office/drawing/2014/main" id="{8DA01717-D573-871A-26E8-36D213F34A8B}"/>
                </a:ext>
              </a:extLst>
            </p:cNvPr>
            <p:cNvSpPr/>
            <p:nvPr/>
          </p:nvSpPr>
          <p:spPr>
            <a:xfrm>
              <a:off x="9359571" y="7491344"/>
              <a:ext cx="96189" cy="452653"/>
            </a:xfrm>
            <a:custGeom>
              <a:avLst/>
              <a:gdLst>
                <a:gd name="connsiteX0" fmla="*/ 47142 w 96189"/>
                <a:gd name="connsiteY0" fmla="*/ 1377 h 452653"/>
                <a:gd name="connsiteX1" fmla="*/ 44705 w 96189"/>
                <a:gd name="connsiteY1" fmla="*/ 6250 h 452653"/>
                <a:gd name="connsiteX2" fmla="*/ 14197 w 96189"/>
                <a:gd name="connsiteY2" fmla="*/ 69916 h 452653"/>
                <a:gd name="connsiteX3" fmla="*/ 13985 w 96189"/>
                <a:gd name="connsiteY3" fmla="*/ 70340 h 452653"/>
                <a:gd name="connsiteX4" fmla="*/ 13985 w 96189"/>
                <a:gd name="connsiteY4" fmla="*/ 70764 h 452653"/>
                <a:gd name="connsiteX5" fmla="*/ 425 w 96189"/>
                <a:gd name="connsiteY5" fmla="*/ 450535 h 452653"/>
                <a:gd name="connsiteX6" fmla="*/ 3286 w 96189"/>
                <a:gd name="connsiteY6" fmla="*/ 452548 h 452653"/>
                <a:gd name="connsiteX7" fmla="*/ 4133 w 96189"/>
                <a:gd name="connsiteY7" fmla="*/ 452654 h 452653"/>
                <a:gd name="connsiteX8" fmla="*/ 48731 w 96189"/>
                <a:gd name="connsiteY8" fmla="*/ 429137 h 452653"/>
                <a:gd name="connsiteX9" fmla="*/ 58795 w 96189"/>
                <a:gd name="connsiteY9" fmla="*/ 244071 h 452653"/>
                <a:gd name="connsiteX10" fmla="*/ 65998 w 96189"/>
                <a:gd name="connsiteY10" fmla="*/ 63348 h 452653"/>
                <a:gd name="connsiteX11" fmla="*/ 96189 w 96189"/>
                <a:gd name="connsiteY11" fmla="*/ 0 h 452653"/>
                <a:gd name="connsiteX12" fmla="*/ 47142 w 96189"/>
                <a:gd name="connsiteY12" fmla="*/ 1377 h 452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6189" h="452653">
                  <a:moveTo>
                    <a:pt x="47142" y="1377"/>
                  </a:moveTo>
                  <a:cubicBezTo>
                    <a:pt x="46400" y="2966"/>
                    <a:pt x="45553" y="4661"/>
                    <a:pt x="44705" y="6250"/>
                  </a:cubicBezTo>
                  <a:cubicBezTo>
                    <a:pt x="22777" y="50001"/>
                    <a:pt x="14303" y="69704"/>
                    <a:pt x="14197" y="69916"/>
                  </a:cubicBezTo>
                  <a:lnTo>
                    <a:pt x="13985" y="70340"/>
                  </a:lnTo>
                  <a:lnTo>
                    <a:pt x="13985" y="70764"/>
                  </a:lnTo>
                  <a:cubicBezTo>
                    <a:pt x="9006" y="183159"/>
                    <a:pt x="-2329" y="445027"/>
                    <a:pt x="425" y="450535"/>
                  </a:cubicBezTo>
                  <a:cubicBezTo>
                    <a:pt x="743" y="451171"/>
                    <a:pt x="1485" y="452230"/>
                    <a:pt x="3286" y="452548"/>
                  </a:cubicBezTo>
                  <a:cubicBezTo>
                    <a:pt x="3497" y="452548"/>
                    <a:pt x="3815" y="452654"/>
                    <a:pt x="4133" y="452654"/>
                  </a:cubicBezTo>
                  <a:cubicBezTo>
                    <a:pt x="13773" y="452654"/>
                    <a:pt x="46612" y="431361"/>
                    <a:pt x="48731" y="429137"/>
                  </a:cubicBezTo>
                  <a:cubicBezTo>
                    <a:pt x="49896" y="427971"/>
                    <a:pt x="51167" y="426700"/>
                    <a:pt x="58795" y="244071"/>
                  </a:cubicBezTo>
                  <a:cubicBezTo>
                    <a:pt x="62396" y="158159"/>
                    <a:pt x="65680" y="71611"/>
                    <a:pt x="65998" y="63348"/>
                  </a:cubicBezTo>
                  <a:cubicBezTo>
                    <a:pt x="68541" y="58899"/>
                    <a:pt x="83053" y="32733"/>
                    <a:pt x="96189" y="0"/>
                  </a:cubicBezTo>
                  <a:cubicBezTo>
                    <a:pt x="79875" y="424"/>
                    <a:pt x="63562" y="847"/>
                    <a:pt x="47142" y="1377"/>
                  </a:cubicBezTo>
                  <a:close/>
                </a:path>
              </a:pathLst>
            </a:custGeom>
            <a:solidFill>
              <a:srgbClr val="E2B25D"/>
            </a:solidFill>
            <a:ln w="1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2" name="Полилиния: фигура 1111">
              <a:extLst>
                <a:ext uri="{FF2B5EF4-FFF2-40B4-BE49-F238E27FC236}">
                  <a16:creationId xmlns:a16="http://schemas.microsoft.com/office/drawing/2014/main" id="{1270548C-E4E6-04BF-97E9-EE5919B68A1E}"/>
                </a:ext>
              </a:extLst>
            </p:cNvPr>
            <p:cNvSpPr/>
            <p:nvPr/>
          </p:nvSpPr>
          <p:spPr>
            <a:xfrm>
              <a:off x="8867406" y="7177569"/>
              <a:ext cx="387265" cy="321084"/>
            </a:xfrm>
            <a:custGeom>
              <a:avLst/>
              <a:gdLst>
                <a:gd name="connsiteX0" fmla="*/ 386975 w 387265"/>
                <a:gd name="connsiteY0" fmla="*/ 218859 h 321084"/>
                <a:gd name="connsiteX1" fmla="*/ 210914 w 387265"/>
                <a:gd name="connsiteY1" fmla="*/ 20339 h 321084"/>
                <a:gd name="connsiteX2" fmla="*/ 22458 w 387265"/>
                <a:gd name="connsiteY2" fmla="*/ 953 h 321084"/>
                <a:gd name="connsiteX3" fmla="*/ 0 w 387265"/>
                <a:gd name="connsiteY3" fmla="*/ 0 h 321084"/>
                <a:gd name="connsiteX4" fmla="*/ 21716 w 387265"/>
                <a:gd name="connsiteY4" fmla="*/ 5932 h 321084"/>
                <a:gd name="connsiteX5" fmla="*/ 144493 w 387265"/>
                <a:gd name="connsiteY5" fmla="*/ 58263 h 321084"/>
                <a:gd name="connsiteX6" fmla="*/ 285067 w 387265"/>
                <a:gd name="connsiteY6" fmla="*/ 224897 h 321084"/>
                <a:gd name="connsiteX7" fmla="*/ 283690 w 387265"/>
                <a:gd name="connsiteY7" fmla="*/ 321085 h 321084"/>
                <a:gd name="connsiteX8" fmla="*/ 372039 w 387265"/>
                <a:gd name="connsiteY8" fmla="*/ 319919 h 321084"/>
                <a:gd name="connsiteX9" fmla="*/ 386975 w 387265"/>
                <a:gd name="connsiteY9" fmla="*/ 218859 h 32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7265" h="321084">
                  <a:moveTo>
                    <a:pt x="386975" y="218859"/>
                  </a:moveTo>
                  <a:cubicBezTo>
                    <a:pt x="381467" y="95234"/>
                    <a:pt x="269389" y="34958"/>
                    <a:pt x="210914" y="20339"/>
                  </a:cubicBezTo>
                  <a:cubicBezTo>
                    <a:pt x="156040" y="6568"/>
                    <a:pt x="23835" y="953"/>
                    <a:pt x="22458" y="953"/>
                  </a:cubicBezTo>
                  <a:lnTo>
                    <a:pt x="0" y="0"/>
                  </a:lnTo>
                  <a:lnTo>
                    <a:pt x="21716" y="5932"/>
                  </a:lnTo>
                  <a:cubicBezTo>
                    <a:pt x="22352" y="6144"/>
                    <a:pt x="82310" y="22882"/>
                    <a:pt x="144493" y="58263"/>
                  </a:cubicBezTo>
                  <a:cubicBezTo>
                    <a:pt x="201591" y="90785"/>
                    <a:pt x="272461" y="146082"/>
                    <a:pt x="285067" y="224897"/>
                  </a:cubicBezTo>
                  <a:cubicBezTo>
                    <a:pt x="291317" y="263669"/>
                    <a:pt x="289516" y="295449"/>
                    <a:pt x="283690" y="321085"/>
                  </a:cubicBezTo>
                  <a:cubicBezTo>
                    <a:pt x="313139" y="320979"/>
                    <a:pt x="342589" y="320555"/>
                    <a:pt x="372039" y="319919"/>
                  </a:cubicBezTo>
                  <a:cubicBezTo>
                    <a:pt x="381996" y="293224"/>
                    <a:pt x="388776" y="259643"/>
                    <a:pt x="386975" y="218859"/>
                  </a:cubicBezTo>
                  <a:close/>
                </a:path>
              </a:pathLst>
            </a:custGeom>
            <a:solidFill>
              <a:srgbClr val="FCD286"/>
            </a:solidFill>
            <a:ln w="1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3" name="Полилиния: фигура 1112">
              <a:extLst>
                <a:ext uri="{FF2B5EF4-FFF2-40B4-BE49-F238E27FC236}">
                  <a16:creationId xmlns:a16="http://schemas.microsoft.com/office/drawing/2014/main" id="{6B89A2F3-8123-C2B8-6214-0E38E645F62E}"/>
                </a:ext>
              </a:extLst>
            </p:cNvPr>
            <p:cNvSpPr/>
            <p:nvPr/>
          </p:nvSpPr>
          <p:spPr>
            <a:xfrm>
              <a:off x="9075487" y="7497382"/>
              <a:ext cx="163957" cy="531680"/>
            </a:xfrm>
            <a:custGeom>
              <a:avLst/>
              <a:gdLst>
                <a:gd name="connsiteX0" fmla="*/ 75714 w 163957"/>
                <a:gd name="connsiteY0" fmla="*/ 1165 h 531680"/>
                <a:gd name="connsiteX1" fmla="*/ 49655 w 163957"/>
                <a:gd name="connsiteY1" fmla="*/ 61759 h 531680"/>
                <a:gd name="connsiteX2" fmla="*/ 3892 w 163957"/>
                <a:gd name="connsiteY2" fmla="*/ 104027 h 531680"/>
                <a:gd name="connsiteX3" fmla="*/ 2409 w 163957"/>
                <a:gd name="connsiteY3" fmla="*/ 104662 h 531680"/>
                <a:gd name="connsiteX4" fmla="*/ 2409 w 163957"/>
                <a:gd name="connsiteY4" fmla="*/ 106251 h 531680"/>
                <a:gd name="connsiteX5" fmla="*/ 396 w 163957"/>
                <a:gd name="connsiteY5" fmla="*/ 315576 h 531680"/>
                <a:gd name="connsiteX6" fmla="*/ 3044 w 163957"/>
                <a:gd name="connsiteY6" fmla="*/ 530833 h 531680"/>
                <a:gd name="connsiteX7" fmla="*/ 3892 w 163957"/>
                <a:gd name="connsiteY7" fmla="*/ 531680 h 531680"/>
                <a:gd name="connsiteX8" fmla="*/ 4951 w 163957"/>
                <a:gd name="connsiteY8" fmla="*/ 531680 h 531680"/>
                <a:gd name="connsiteX9" fmla="*/ 56541 w 163957"/>
                <a:gd name="connsiteY9" fmla="*/ 517062 h 531680"/>
                <a:gd name="connsiteX10" fmla="*/ 106753 w 163957"/>
                <a:gd name="connsiteY10" fmla="*/ 497146 h 531680"/>
                <a:gd name="connsiteX11" fmla="*/ 106965 w 163957"/>
                <a:gd name="connsiteY11" fmla="*/ 285597 h 531680"/>
                <a:gd name="connsiteX12" fmla="*/ 106647 w 163957"/>
                <a:gd name="connsiteY12" fmla="*/ 83158 h 531680"/>
                <a:gd name="connsiteX13" fmla="*/ 121054 w 163957"/>
                <a:gd name="connsiteY13" fmla="*/ 70552 h 531680"/>
                <a:gd name="connsiteX14" fmla="*/ 163957 w 163957"/>
                <a:gd name="connsiteY14" fmla="*/ 0 h 531680"/>
                <a:gd name="connsiteX15" fmla="*/ 75714 w 163957"/>
                <a:gd name="connsiteY15" fmla="*/ 1165 h 531680"/>
                <a:gd name="connsiteX16" fmla="*/ 104528 w 163957"/>
                <a:gd name="connsiteY16" fmla="*/ 84005 h 531680"/>
                <a:gd name="connsiteX17" fmla="*/ 105800 w 163957"/>
                <a:gd name="connsiteY17" fmla="*/ 83687 h 531680"/>
                <a:gd name="connsiteX18" fmla="*/ 104528 w 163957"/>
                <a:gd name="connsiteY18" fmla="*/ 84005 h 531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3957" h="531680">
                  <a:moveTo>
                    <a:pt x="75714" y="1165"/>
                  </a:moveTo>
                  <a:cubicBezTo>
                    <a:pt x="69782" y="27649"/>
                    <a:pt x="59613" y="47564"/>
                    <a:pt x="49655" y="61759"/>
                  </a:cubicBezTo>
                  <a:cubicBezTo>
                    <a:pt x="28574" y="92056"/>
                    <a:pt x="4103" y="103921"/>
                    <a:pt x="3892" y="104027"/>
                  </a:cubicBezTo>
                  <a:lnTo>
                    <a:pt x="2409" y="104662"/>
                  </a:lnTo>
                  <a:lnTo>
                    <a:pt x="2409" y="106251"/>
                  </a:lnTo>
                  <a:cubicBezTo>
                    <a:pt x="2409" y="107311"/>
                    <a:pt x="1031" y="211761"/>
                    <a:pt x="396" y="315576"/>
                  </a:cubicBezTo>
                  <a:cubicBezTo>
                    <a:pt x="-981" y="526596"/>
                    <a:pt x="1561" y="529244"/>
                    <a:pt x="3044" y="530833"/>
                  </a:cubicBezTo>
                  <a:lnTo>
                    <a:pt x="3892" y="531680"/>
                  </a:lnTo>
                  <a:lnTo>
                    <a:pt x="4951" y="531680"/>
                  </a:lnTo>
                  <a:cubicBezTo>
                    <a:pt x="8870" y="531680"/>
                    <a:pt x="38002" y="522994"/>
                    <a:pt x="56541" y="517062"/>
                  </a:cubicBezTo>
                  <a:cubicBezTo>
                    <a:pt x="104423" y="501807"/>
                    <a:pt x="106012" y="498523"/>
                    <a:pt x="106753" y="497146"/>
                  </a:cubicBezTo>
                  <a:cubicBezTo>
                    <a:pt x="108236" y="494286"/>
                    <a:pt x="108130" y="444391"/>
                    <a:pt x="106965" y="285597"/>
                  </a:cubicBezTo>
                  <a:cubicBezTo>
                    <a:pt x="106329" y="196083"/>
                    <a:pt x="105694" y="94916"/>
                    <a:pt x="106647" y="83158"/>
                  </a:cubicBezTo>
                  <a:cubicBezTo>
                    <a:pt x="110884" y="80721"/>
                    <a:pt x="118088" y="73624"/>
                    <a:pt x="121054" y="70552"/>
                  </a:cubicBezTo>
                  <a:cubicBezTo>
                    <a:pt x="131859" y="59323"/>
                    <a:pt x="150715" y="36017"/>
                    <a:pt x="163957" y="0"/>
                  </a:cubicBezTo>
                  <a:cubicBezTo>
                    <a:pt x="134719" y="636"/>
                    <a:pt x="105270" y="1059"/>
                    <a:pt x="75714" y="1165"/>
                  </a:cubicBezTo>
                  <a:close/>
                  <a:moveTo>
                    <a:pt x="104528" y="84005"/>
                  </a:moveTo>
                  <a:cubicBezTo>
                    <a:pt x="104846" y="84005"/>
                    <a:pt x="105270" y="83899"/>
                    <a:pt x="105800" y="83687"/>
                  </a:cubicBezTo>
                  <a:cubicBezTo>
                    <a:pt x="105270" y="83899"/>
                    <a:pt x="104846" y="84005"/>
                    <a:pt x="104528" y="84005"/>
                  </a:cubicBezTo>
                  <a:close/>
                </a:path>
              </a:pathLst>
            </a:custGeom>
            <a:solidFill>
              <a:srgbClr val="E2B25D"/>
            </a:solidFill>
            <a:ln w="1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114" name="Рисунок 960">
              <a:extLst>
                <a:ext uri="{FF2B5EF4-FFF2-40B4-BE49-F238E27FC236}">
                  <a16:creationId xmlns:a16="http://schemas.microsoft.com/office/drawing/2014/main" id="{06D3A179-F3DF-502F-80F0-861A2CE6248D}"/>
                </a:ext>
              </a:extLst>
            </p:cNvPr>
            <p:cNvGrpSpPr/>
            <p:nvPr/>
          </p:nvGrpSpPr>
          <p:grpSpPr>
            <a:xfrm>
              <a:off x="8535940" y="7177422"/>
              <a:ext cx="611233" cy="432991"/>
              <a:chOff x="8535940" y="7177422"/>
              <a:chExt cx="611233" cy="432991"/>
            </a:xfrm>
            <a:solidFill>
              <a:srgbClr val="F2C366"/>
            </a:solidFill>
          </p:grpSpPr>
          <p:sp>
            <p:nvSpPr>
              <p:cNvPr id="1115" name="Полилиния: фигура 1114">
                <a:extLst>
                  <a:ext uri="{FF2B5EF4-FFF2-40B4-BE49-F238E27FC236}">
                    <a16:creationId xmlns:a16="http://schemas.microsoft.com/office/drawing/2014/main" id="{C1325A2D-AD5F-E68F-55E2-80038652889F}"/>
                  </a:ext>
                </a:extLst>
              </p:cNvPr>
              <p:cNvSpPr/>
              <p:nvPr/>
            </p:nvSpPr>
            <p:spPr>
              <a:xfrm>
                <a:off x="8950881" y="7434458"/>
                <a:ext cx="196291" cy="175955"/>
              </a:xfrm>
              <a:custGeom>
                <a:avLst/>
                <a:gdLst>
                  <a:gd name="connsiteX0" fmla="*/ 80086 w 196291"/>
                  <a:gd name="connsiteY0" fmla="*/ 47458 h 175955"/>
                  <a:gd name="connsiteX1" fmla="*/ 1589 w 196291"/>
                  <a:gd name="connsiteY1" fmla="*/ 175214 h 175955"/>
                  <a:gd name="connsiteX2" fmla="*/ 0 w 196291"/>
                  <a:gd name="connsiteY2" fmla="*/ 175850 h 175955"/>
                  <a:gd name="connsiteX3" fmla="*/ 0 w 196291"/>
                  <a:gd name="connsiteY3" fmla="*/ 175956 h 175955"/>
                  <a:gd name="connsiteX4" fmla="*/ 121188 w 196291"/>
                  <a:gd name="connsiteY4" fmla="*/ 168964 h 175955"/>
                  <a:gd name="connsiteX5" fmla="*/ 121188 w 196291"/>
                  <a:gd name="connsiteY5" fmla="*/ 167799 h 175955"/>
                  <a:gd name="connsiteX6" fmla="*/ 195977 w 196291"/>
                  <a:gd name="connsiteY6" fmla="*/ 0 h 175955"/>
                  <a:gd name="connsiteX7" fmla="*/ 78497 w 196291"/>
                  <a:gd name="connsiteY7" fmla="*/ 9958 h 175955"/>
                  <a:gd name="connsiteX8" fmla="*/ 80086 w 196291"/>
                  <a:gd name="connsiteY8" fmla="*/ 47458 h 175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6291" h="175955">
                    <a:moveTo>
                      <a:pt x="80086" y="47458"/>
                    </a:moveTo>
                    <a:cubicBezTo>
                      <a:pt x="74365" y="104662"/>
                      <a:pt x="40573" y="159536"/>
                      <a:pt x="1589" y="175214"/>
                    </a:cubicBezTo>
                    <a:lnTo>
                      <a:pt x="0" y="175850"/>
                    </a:lnTo>
                    <a:lnTo>
                      <a:pt x="0" y="175956"/>
                    </a:lnTo>
                    <a:cubicBezTo>
                      <a:pt x="37289" y="174261"/>
                      <a:pt x="91315" y="171612"/>
                      <a:pt x="121188" y="168964"/>
                    </a:cubicBezTo>
                    <a:cubicBezTo>
                      <a:pt x="121188" y="168540"/>
                      <a:pt x="121188" y="168117"/>
                      <a:pt x="121188" y="167799"/>
                    </a:cubicBezTo>
                    <a:cubicBezTo>
                      <a:pt x="130404" y="159960"/>
                      <a:pt x="201591" y="96188"/>
                      <a:pt x="195977" y="0"/>
                    </a:cubicBezTo>
                    <a:cubicBezTo>
                      <a:pt x="155193" y="3602"/>
                      <a:pt x="115150" y="6886"/>
                      <a:pt x="78497" y="9958"/>
                    </a:cubicBezTo>
                    <a:cubicBezTo>
                      <a:pt x="80721" y="23941"/>
                      <a:pt x="81145" y="36653"/>
                      <a:pt x="80086" y="47458"/>
                    </a:cubicBezTo>
                    <a:close/>
                  </a:path>
                </a:pathLst>
              </a:custGeom>
              <a:solidFill>
                <a:srgbClr val="F2C366"/>
              </a:solidFill>
              <a:ln w="1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16" name="Полилиния: фигура 1115">
                <a:extLst>
                  <a:ext uri="{FF2B5EF4-FFF2-40B4-BE49-F238E27FC236}">
                    <a16:creationId xmlns:a16="http://schemas.microsoft.com/office/drawing/2014/main" id="{5D0BD585-9FE0-4E7A-AA17-0B43E934AEEF}"/>
                  </a:ext>
                </a:extLst>
              </p:cNvPr>
              <p:cNvSpPr/>
              <p:nvPr/>
            </p:nvSpPr>
            <p:spPr>
              <a:xfrm>
                <a:off x="8535940" y="7177422"/>
                <a:ext cx="522464" cy="105974"/>
              </a:xfrm>
              <a:custGeom>
                <a:avLst/>
                <a:gdLst>
                  <a:gd name="connsiteX0" fmla="*/ 396191 w 522464"/>
                  <a:gd name="connsiteY0" fmla="*/ 105974 h 105974"/>
                  <a:gd name="connsiteX1" fmla="*/ 522464 w 522464"/>
                  <a:gd name="connsiteY1" fmla="*/ 103432 h 105974"/>
                  <a:gd name="connsiteX2" fmla="*/ 290470 w 522464"/>
                  <a:gd name="connsiteY2" fmla="*/ 994 h 105974"/>
                  <a:gd name="connsiteX3" fmla="*/ 0 w 522464"/>
                  <a:gd name="connsiteY3" fmla="*/ 14766 h 105974"/>
                  <a:gd name="connsiteX4" fmla="*/ 530 w 522464"/>
                  <a:gd name="connsiteY4" fmla="*/ 19850 h 105974"/>
                  <a:gd name="connsiteX5" fmla="*/ 336233 w 522464"/>
                  <a:gd name="connsiteY5" fmla="*/ 66567 h 105974"/>
                  <a:gd name="connsiteX6" fmla="*/ 396191 w 522464"/>
                  <a:gd name="connsiteY6" fmla="*/ 105974 h 105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2464" h="105974">
                    <a:moveTo>
                      <a:pt x="396191" y="105974"/>
                    </a:moveTo>
                    <a:cubicBezTo>
                      <a:pt x="433904" y="105127"/>
                      <a:pt x="477230" y="104279"/>
                      <a:pt x="522464" y="103432"/>
                    </a:cubicBezTo>
                    <a:cubicBezTo>
                      <a:pt x="456044" y="45804"/>
                      <a:pt x="363776" y="4384"/>
                      <a:pt x="290470" y="994"/>
                    </a:cubicBezTo>
                    <a:cubicBezTo>
                      <a:pt x="172778" y="-4514"/>
                      <a:pt x="1695" y="14660"/>
                      <a:pt x="0" y="14766"/>
                    </a:cubicBezTo>
                    <a:lnTo>
                      <a:pt x="530" y="19850"/>
                    </a:lnTo>
                    <a:cubicBezTo>
                      <a:pt x="2648" y="19638"/>
                      <a:pt x="208477" y="1312"/>
                      <a:pt x="336233" y="66567"/>
                    </a:cubicBezTo>
                    <a:cubicBezTo>
                      <a:pt x="359009" y="78326"/>
                      <a:pt x="378924" y="91567"/>
                      <a:pt x="396191" y="105974"/>
                    </a:cubicBezTo>
                    <a:close/>
                  </a:path>
                </a:pathLst>
              </a:custGeom>
              <a:solidFill>
                <a:srgbClr val="F2C366"/>
              </a:solidFill>
              <a:ln w="1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117" name="Рисунок 960">
              <a:extLst>
                <a:ext uri="{FF2B5EF4-FFF2-40B4-BE49-F238E27FC236}">
                  <a16:creationId xmlns:a16="http://schemas.microsoft.com/office/drawing/2014/main" id="{87018B02-530A-9293-6CBF-6C78B40257F3}"/>
                </a:ext>
              </a:extLst>
            </p:cNvPr>
            <p:cNvGrpSpPr/>
            <p:nvPr/>
          </p:nvGrpSpPr>
          <p:grpSpPr>
            <a:xfrm>
              <a:off x="8867406" y="7177463"/>
              <a:ext cx="386975" cy="425217"/>
              <a:chOff x="8867406" y="7177463"/>
              <a:chExt cx="386975" cy="425217"/>
            </a:xfrm>
            <a:solidFill>
              <a:srgbClr val="F2C366"/>
            </a:solidFill>
          </p:grpSpPr>
          <p:sp>
            <p:nvSpPr>
              <p:cNvPr id="1118" name="Полилиния: фигура 1117">
                <a:extLst>
                  <a:ext uri="{FF2B5EF4-FFF2-40B4-BE49-F238E27FC236}">
                    <a16:creationId xmlns:a16="http://schemas.microsoft.com/office/drawing/2014/main" id="{CF50E168-B7B9-566A-AECC-C9039DB2C210}"/>
                  </a:ext>
                </a:extLst>
              </p:cNvPr>
              <p:cNvSpPr/>
              <p:nvPr/>
            </p:nvSpPr>
            <p:spPr>
              <a:xfrm>
                <a:off x="8867406" y="7177463"/>
                <a:ext cx="340258" cy="103073"/>
              </a:xfrm>
              <a:custGeom>
                <a:avLst/>
                <a:gdLst>
                  <a:gd name="connsiteX0" fmla="*/ 144599 w 340258"/>
                  <a:gd name="connsiteY0" fmla="*/ 58263 h 103073"/>
                  <a:gd name="connsiteX1" fmla="*/ 209113 w 340258"/>
                  <a:gd name="connsiteY1" fmla="*/ 103073 h 103073"/>
                  <a:gd name="connsiteX2" fmla="*/ 340258 w 340258"/>
                  <a:gd name="connsiteY2" fmla="*/ 100849 h 103073"/>
                  <a:gd name="connsiteX3" fmla="*/ 210914 w 340258"/>
                  <a:gd name="connsiteY3" fmla="*/ 20339 h 103073"/>
                  <a:gd name="connsiteX4" fmla="*/ 22458 w 340258"/>
                  <a:gd name="connsiteY4" fmla="*/ 953 h 103073"/>
                  <a:gd name="connsiteX5" fmla="*/ 0 w 340258"/>
                  <a:gd name="connsiteY5" fmla="*/ 0 h 103073"/>
                  <a:gd name="connsiteX6" fmla="*/ 21716 w 340258"/>
                  <a:gd name="connsiteY6" fmla="*/ 5932 h 103073"/>
                  <a:gd name="connsiteX7" fmla="*/ 144599 w 340258"/>
                  <a:gd name="connsiteY7" fmla="*/ 58263 h 103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0258" h="103073">
                    <a:moveTo>
                      <a:pt x="144599" y="58263"/>
                    </a:moveTo>
                    <a:cubicBezTo>
                      <a:pt x="165468" y="70128"/>
                      <a:pt x="188138" y="85065"/>
                      <a:pt x="209113" y="103073"/>
                    </a:cubicBezTo>
                    <a:cubicBezTo>
                      <a:pt x="252440" y="102332"/>
                      <a:pt x="297144" y="101590"/>
                      <a:pt x="340258" y="100849"/>
                    </a:cubicBezTo>
                    <a:cubicBezTo>
                      <a:pt x="301169" y="54768"/>
                      <a:pt x="246189" y="29132"/>
                      <a:pt x="210914" y="20339"/>
                    </a:cubicBezTo>
                    <a:cubicBezTo>
                      <a:pt x="156040" y="6568"/>
                      <a:pt x="23835" y="953"/>
                      <a:pt x="22458" y="953"/>
                    </a:cubicBezTo>
                    <a:lnTo>
                      <a:pt x="0" y="0"/>
                    </a:lnTo>
                    <a:lnTo>
                      <a:pt x="21716" y="5932"/>
                    </a:lnTo>
                    <a:cubicBezTo>
                      <a:pt x="22352" y="6144"/>
                      <a:pt x="82416" y="22882"/>
                      <a:pt x="144599" y="58263"/>
                    </a:cubicBezTo>
                    <a:close/>
                  </a:path>
                </a:pathLst>
              </a:custGeom>
              <a:solidFill>
                <a:srgbClr val="F2C366"/>
              </a:solidFill>
              <a:ln w="1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19" name="Полилиния: фигура 1118">
                <a:extLst>
                  <a:ext uri="{FF2B5EF4-FFF2-40B4-BE49-F238E27FC236}">
                    <a16:creationId xmlns:a16="http://schemas.microsoft.com/office/drawing/2014/main" id="{6A0511CC-90D7-E6AB-167E-379E0BAF92F9}"/>
                  </a:ext>
                </a:extLst>
              </p:cNvPr>
              <p:cNvSpPr/>
              <p:nvPr/>
            </p:nvSpPr>
            <p:spPr>
              <a:xfrm>
                <a:off x="9078001" y="7424606"/>
                <a:ext cx="176379" cy="178074"/>
              </a:xfrm>
              <a:custGeom>
                <a:avLst/>
                <a:gdLst>
                  <a:gd name="connsiteX0" fmla="*/ 77967 w 176379"/>
                  <a:gd name="connsiteY0" fmla="*/ 8898 h 178074"/>
                  <a:gd name="connsiteX1" fmla="*/ 47246 w 176379"/>
                  <a:gd name="connsiteY1" fmla="*/ 134536 h 178074"/>
                  <a:gd name="connsiteX2" fmla="*/ 1483 w 176379"/>
                  <a:gd name="connsiteY2" fmla="*/ 176803 h 178074"/>
                  <a:gd name="connsiteX3" fmla="*/ 0 w 176379"/>
                  <a:gd name="connsiteY3" fmla="*/ 177439 h 178074"/>
                  <a:gd name="connsiteX4" fmla="*/ 0 w 176379"/>
                  <a:gd name="connsiteY4" fmla="*/ 178074 h 178074"/>
                  <a:gd name="connsiteX5" fmla="*/ 104027 w 176379"/>
                  <a:gd name="connsiteY5" fmla="*/ 166845 h 178074"/>
                  <a:gd name="connsiteX6" fmla="*/ 104345 w 176379"/>
                  <a:gd name="connsiteY6" fmla="*/ 155828 h 178074"/>
                  <a:gd name="connsiteX7" fmla="*/ 118751 w 176379"/>
                  <a:gd name="connsiteY7" fmla="*/ 143222 h 178074"/>
                  <a:gd name="connsiteX8" fmla="*/ 176379 w 176379"/>
                  <a:gd name="connsiteY8" fmla="*/ 0 h 178074"/>
                  <a:gd name="connsiteX9" fmla="*/ 77967 w 176379"/>
                  <a:gd name="connsiteY9" fmla="*/ 8898 h 17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6379" h="178074">
                    <a:moveTo>
                      <a:pt x="77967" y="8898"/>
                    </a:moveTo>
                    <a:cubicBezTo>
                      <a:pt x="81569" y="70022"/>
                      <a:pt x="63984" y="110489"/>
                      <a:pt x="47246" y="134536"/>
                    </a:cubicBezTo>
                    <a:cubicBezTo>
                      <a:pt x="26166" y="164833"/>
                      <a:pt x="1695" y="176697"/>
                      <a:pt x="1483" y="176803"/>
                    </a:cubicBezTo>
                    <a:lnTo>
                      <a:pt x="0" y="177439"/>
                    </a:lnTo>
                    <a:lnTo>
                      <a:pt x="0" y="178074"/>
                    </a:lnTo>
                    <a:cubicBezTo>
                      <a:pt x="34640" y="174684"/>
                      <a:pt x="69281" y="169388"/>
                      <a:pt x="104027" y="166845"/>
                    </a:cubicBezTo>
                    <a:cubicBezTo>
                      <a:pt x="104133" y="161443"/>
                      <a:pt x="104239" y="157629"/>
                      <a:pt x="104345" y="155828"/>
                    </a:cubicBezTo>
                    <a:cubicBezTo>
                      <a:pt x="108582" y="153392"/>
                      <a:pt x="115785" y="146294"/>
                      <a:pt x="118751" y="143222"/>
                    </a:cubicBezTo>
                    <a:cubicBezTo>
                      <a:pt x="135595" y="125637"/>
                      <a:pt x="172036" y="78709"/>
                      <a:pt x="176379" y="0"/>
                    </a:cubicBezTo>
                    <a:cubicBezTo>
                      <a:pt x="143858" y="3072"/>
                      <a:pt x="110701" y="6038"/>
                      <a:pt x="77967" y="8898"/>
                    </a:cubicBezTo>
                    <a:close/>
                  </a:path>
                </a:pathLst>
              </a:custGeom>
              <a:solidFill>
                <a:srgbClr val="F2C366"/>
              </a:solidFill>
              <a:ln w="1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120" name="Рисунок 960">
              <a:extLst>
                <a:ext uri="{FF2B5EF4-FFF2-40B4-BE49-F238E27FC236}">
                  <a16:creationId xmlns:a16="http://schemas.microsoft.com/office/drawing/2014/main" id="{BF722DED-F3A5-484C-5483-BFC216763070}"/>
                </a:ext>
              </a:extLst>
            </p:cNvPr>
            <p:cNvGrpSpPr/>
            <p:nvPr/>
          </p:nvGrpSpPr>
          <p:grpSpPr>
            <a:xfrm>
              <a:off x="9086052" y="7190387"/>
              <a:ext cx="264939" cy="400534"/>
              <a:chOff x="9086052" y="7190387"/>
              <a:chExt cx="264939" cy="400534"/>
            </a:xfrm>
            <a:solidFill>
              <a:srgbClr val="F2C366"/>
            </a:solidFill>
          </p:grpSpPr>
          <p:sp>
            <p:nvSpPr>
              <p:cNvPr id="1121" name="Полилиния: фигура 1120">
                <a:extLst>
                  <a:ext uri="{FF2B5EF4-FFF2-40B4-BE49-F238E27FC236}">
                    <a16:creationId xmlns:a16="http://schemas.microsoft.com/office/drawing/2014/main" id="{2B8A15A6-AF2A-F9AF-2353-62C25462E08A}"/>
                  </a:ext>
                </a:extLst>
              </p:cNvPr>
              <p:cNvSpPr/>
              <p:nvPr/>
            </p:nvSpPr>
            <p:spPr>
              <a:xfrm>
                <a:off x="9191350" y="7415284"/>
                <a:ext cx="159641" cy="175637"/>
              </a:xfrm>
              <a:custGeom>
                <a:avLst/>
                <a:gdLst>
                  <a:gd name="connsiteX0" fmla="*/ 953 w 159641"/>
                  <a:gd name="connsiteY0" fmla="*/ 167057 h 175637"/>
                  <a:gd name="connsiteX1" fmla="*/ 0 w 159641"/>
                  <a:gd name="connsiteY1" fmla="*/ 167799 h 175637"/>
                  <a:gd name="connsiteX2" fmla="*/ 0 w 159641"/>
                  <a:gd name="connsiteY2" fmla="*/ 169070 h 175637"/>
                  <a:gd name="connsiteX3" fmla="*/ 0 w 159641"/>
                  <a:gd name="connsiteY3" fmla="*/ 175638 h 175637"/>
                  <a:gd name="connsiteX4" fmla="*/ 25954 w 159641"/>
                  <a:gd name="connsiteY4" fmla="*/ 174790 h 175637"/>
                  <a:gd name="connsiteX5" fmla="*/ 85276 w 159641"/>
                  <a:gd name="connsiteY5" fmla="*/ 169176 h 175637"/>
                  <a:gd name="connsiteX6" fmla="*/ 85276 w 159641"/>
                  <a:gd name="connsiteY6" fmla="*/ 167163 h 175637"/>
                  <a:gd name="connsiteX7" fmla="*/ 159642 w 159641"/>
                  <a:gd name="connsiteY7" fmla="*/ 0 h 175637"/>
                  <a:gd name="connsiteX8" fmla="*/ 70234 w 159641"/>
                  <a:gd name="connsiteY8" fmla="*/ 8687 h 175637"/>
                  <a:gd name="connsiteX9" fmla="*/ 953 w 159641"/>
                  <a:gd name="connsiteY9" fmla="*/ 167057 h 175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9641" h="175637">
                    <a:moveTo>
                      <a:pt x="953" y="167057"/>
                    </a:moveTo>
                    <a:lnTo>
                      <a:pt x="0" y="167799"/>
                    </a:lnTo>
                    <a:lnTo>
                      <a:pt x="0" y="169070"/>
                    </a:lnTo>
                    <a:cubicBezTo>
                      <a:pt x="0" y="169176"/>
                      <a:pt x="0" y="171612"/>
                      <a:pt x="0" y="175638"/>
                    </a:cubicBezTo>
                    <a:cubicBezTo>
                      <a:pt x="8687" y="175108"/>
                      <a:pt x="17373" y="174790"/>
                      <a:pt x="25954" y="174790"/>
                    </a:cubicBezTo>
                    <a:cubicBezTo>
                      <a:pt x="46081" y="174790"/>
                      <a:pt x="66103" y="172460"/>
                      <a:pt x="85276" y="169176"/>
                    </a:cubicBezTo>
                    <a:cubicBezTo>
                      <a:pt x="85276" y="168328"/>
                      <a:pt x="85276" y="167693"/>
                      <a:pt x="85276" y="167163"/>
                    </a:cubicBezTo>
                    <a:cubicBezTo>
                      <a:pt x="92162" y="159006"/>
                      <a:pt x="151909" y="86230"/>
                      <a:pt x="159642" y="0"/>
                    </a:cubicBezTo>
                    <a:cubicBezTo>
                      <a:pt x="131358" y="2860"/>
                      <a:pt x="101167" y="5720"/>
                      <a:pt x="70234" y="8687"/>
                    </a:cubicBezTo>
                    <a:cubicBezTo>
                      <a:pt x="64408" y="116739"/>
                      <a:pt x="1589" y="166528"/>
                      <a:pt x="953" y="167057"/>
                    </a:cubicBezTo>
                    <a:close/>
                  </a:path>
                </a:pathLst>
              </a:custGeom>
              <a:solidFill>
                <a:srgbClr val="F2C366"/>
              </a:solidFill>
              <a:ln w="1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22" name="Полилиния: фигура 1121">
                <a:extLst>
                  <a:ext uri="{FF2B5EF4-FFF2-40B4-BE49-F238E27FC236}">
                    <a16:creationId xmlns:a16="http://schemas.microsoft.com/office/drawing/2014/main" id="{95E0EBB0-AEEB-5D59-7336-39FDBCB2A33D}"/>
                  </a:ext>
                </a:extLst>
              </p:cNvPr>
              <p:cNvSpPr/>
              <p:nvPr/>
            </p:nvSpPr>
            <p:spPr>
              <a:xfrm>
                <a:off x="9086052" y="7190387"/>
                <a:ext cx="223625" cy="87818"/>
              </a:xfrm>
              <a:custGeom>
                <a:avLst/>
                <a:gdLst>
                  <a:gd name="connsiteX0" fmla="*/ 127332 w 223625"/>
                  <a:gd name="connsiteY0" fmla="*/ 87819 h 87818"/>
                  <a:gd name="connsiteX1" fmla="*/ 223626 w 223625"/>
                  <a:gd name="connsiteY1" fmla="*/ 86336 h 87818"/>
                  <a:gd name="connsiteX2" fmla="*/ 141633 w 223625"/>
                  <a:gd name="connsiteY2" fmla="*/ 18538 h 87818"/>
                  <a:gd name="connsiteX3" fmla="*/ 16843 w 223625"/>
                  <a:gd name="connsiteY3" fmla="*/ 1801 h 87818"/>
                  <a:gd name="connsiteX4" fmla="*/ 0 w 223625"/>
                  <a:gd name="connsiteY4" fmla="*/ 0 h 87818"/>
                  <a:gd name="connsiteX5" fmla="*/ 15572 w 223625"/>
                  <a:gd name="connsiteY5" fmla="*/ 6674 h 87818"/>
                  <a:gd name="connsiteX6" fmla="*/ 127332 w 223625"/>
                  <a:gd name="connsiteY6" fmla="*/ 87819 h 87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3625" h="87818">
                    <a:moveTo>
                      <a:pt x="127332" y="87819"/>
                    </a:moveTo>
                    <a:cubicBezTo>
                      <a:pt x="161019" y="87289"/>
                      <a:pt x="193541" y="86760"/>
                      <a:pt x="223626" y="86336"/>
                    </a:cubicBezTo>
                    <a:cubicBezTo>
                      <a:pt x="193223" y="45975"/>
                      <a:pt x="155193" y="22352"/>
                      <a:pt x="141633" y="18538"/>
                    </a:cubicBezTo>
                    <a:cubicBezTo>
                      <a:pt x="122247" y="13030"/>
                      <a:pt x="21187" y="2331"/>
                      <a:pt x="16843" y="1801"/>
                    </a:cubicBezTo>
                    <a:lnTo>
                      <a:pt x="0" y="0"/>
                    </a:lnTo>
                    <a:lnTo>
                      <a:pt x="15572" y="6674"/>
                    </a:lnTo>
                    <a:cubicBezTo>
                      <a:pt x="16526" y="7203"/>
                      <a:pt x="80721" y="35382"/>
                      <a:pt x="127332" y="87819"/>
                    </a:cubicBezTo>
                    <a:close/>
                  </a:path>
                </a:pathLst>
              </a:custGeom>
              <a:solidFill>
                <a:srgbClr val="F2C366"/>
              </a:solidFill>
              <a:ln w="1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123" name="Рисунок 960">
              <a:extLst>
                <a:ext uri="{FF2B5EF4-FFF2-40B4-BE49-F238E27FC236}">
                  <a16:creationId xmlns:a16="http://schemas.microsoft.com/office/drawing/2014/main" id="{266999F5-D295-9929-B756-2278B7C83297}"/>
                </a:ext>
              </a:extLst>
            </p:cNvPr>
            <p:cNvGrpSpPr/>
            <p:nvPr/>
          </p:nvGrpSpPr>
          <p:grpSpPr>
            <a:xfrm>
              <a:off x="9243152" y="7208396"/>
              <a:ext cx="178392" cy="374051"/>
              <a:chOff x="9243152" y="7208396"/>
              <a:chExt cx="178392" cy="374051"/>
            </a:xfrm>
            <a:solidFill>
              <a:srgbClr val="F2C366"/>
            </a:solidFill>
          </p:grpSpPr>
          <p:sp>
            <p:nvSpPr>
              <p:cNvPr id="1124" name="Полилиния: фигура 1123">
                <a:extLst>
                  <a:ext uri="{FF2B5EF4-FFF2-40B4-BE49-F238E27FC236}">
                    <a16:creationId xmlns:a16="http://schemas.microsoft.com/office/drawing/2014/main" id="{69F043CA-225D-CCB9-8524-5D7A01AD421C}"/>
                  </a:ext>
                </a:extLst>
              </p:cNvPr>
              <p:cNvSpPr/>
              <p:nvPr/>
            </p:nvSpPr>
            <p:spPr>
              <a:xfrm>
                <a:off x="9288174" y="7407868"/>
                <a:ext cx="133370" cy="174578"/>
              </a:xfrm>
              <a:custGeom>
                <a:avLst/>
                <a:gdLst>
                  <a:gd name="connsiteX0" fmla="*/ 133370 w 133370"/>
                  <a:gd name="connsiteY0" fmla="*/ 0 h 174578"/>
                  <a:gd name="connsiteX1" fmla="*/ 68115 w 133370"/>
                  <a:gd name="connsiteY1" fmla="*/ 6992 h 174578"/>
                  <a:gd name="connsiteX2" fmla="*/ 0 w 133370"/>
                  <a:gd name="connsiteY2" fmla="*/ 174578 h 174578"/>
                  <a:gd name="connsiteX3" fmla="*/ 60488 w 133370"/>
                  <a:gd name="connsiteY3" fmla="*/ 160383 h 174578"/>
                  <a:gd name="connsiteX4" fmla="*/ 79556 w 133370"/>
                  <a:gd name="connsiteY4" fmla="*/ 155404 h 174578"/>
                  <a:gd name="connsiteX5" fmla="*/ 79556 w 133370"/>
                  <a:gd name="connsiteY5" fmla="*/ 155193 h 174578"/>
                  <a:gd name="connsiteX6" fmla="*/ 133370 w 133370"/>
                  <a:gd name="connsiteY6" fmla="*/ 0 h 17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3370" h="174578">
                    <a:moveTo>
                      <a:pt x="133370" y="0"/>
                    </a:moveTo>
                    <a:cubicBezTo>
                      <a:pt x="113349" y="2225"/>
                      <a:pt x="91315" y="4555"/>
                      <a:pt x="68115" y="6992"/>
                    </a:cubicBezTo>
                    <a:cubicBezTo>
                      <a:pt x="60488" y="88878"/>
                      <a:pt x="11335" y="159218"/>
                      <a:pt x="0" y="174578"/>
                    </a:cubicBezTo>
                    <a:cubicBezTo>
                      <a:pt x="22352" y="170235"/>
                      <a:pt x="43009" y="164727"/>
                      <a:pt x="60488" y="160383"/>
                    </a:cubicBezTo>
                    <a:cubicBezTo>
                      <a:pt x="65361" y="159218"/>
                      <a:pt x="71929" y="157417"/>
                      <a:pt x="79556" y="155404"/>
                    </a:cubicBezTo>
                    <a:cubicBezTo>
                      <a:pt x="79556" y="155299"/>
                      <a:pt x="79556" y="155193"/>
                      <a:pt x="79556" y="155193"/>
                    </a:cubicBezTo>
                    <a:cubicBezTo>
                      <a:pt x="83582" y="147883"/>
                      <a:pt x="124366" y="74048"/>
                      <a:pt x="133370" y="0"/>
                    </a:cubicBezTo>
                    <a:close/>
                  </a:path>
                </a:pathLst>
              </a:custGeom>
              <a:solidFill>
                <a:srgbClr val="F2C366"/>
              </a:solidFill>
              <a:ln w="1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25" name="Полилиния: фигура 1124">
                <a:extLst>
                  <a:ext uri="{FF2B5EF4-FFF2-40B4-BE49-F238E27FC236}">
                    <a16:creationId xmlns:a16="http://schemas.microsoft.com/office/drawing/2014/main" id="{804BEB03-57B7-E1D6-C866-70D6BA665243}"/>
                  </a:ext>
                </a:extLst>
              </p:cNvPr>
              <p:cNvSpPr/>
              <p:nvPr/>
            </p:nvSpPr>
            <p:spPr>
              <a:xfrm>
                <a:off x="9243152" y="7208396"/>
                <a:ext cx="141950" cy="68327"/>
              </a:xfrm>
              <a:custGeom>
                <a:avLst/>
                <a:gdLst>
                  <a:gd name="connsiteX0" fmla="*/ 70869 w 141950"/>
                  <a:gd name="connsiteY0" fmla="*/ 68327 h 68327"/>
                  <a:gd name="connsiteX1" fmla="*/ 141951 w 141950"/>
                  <a:gd name="connsiteY1" fmla="*/ 67374 h 68327"/>
                  <a:gd name="connsiteX2" fmla="*/ 76166 w 141950"/>
                  <a:gd name="connsiteY2" fmla="*/ 6250 h 68327"/>
                  <a:gd name="connsiteX3" fmla="*/ 8792 w 141950"/>
                  <a:gd name="connsiteY3" fmla="*/ 424 h 68327"/>
                  <a:gd name="connsiteX4" fmla="*/ 0 w 141950"/>
                  <a:gd name="connsiteY4" fmla="*/ 0 h 68327"/>
                  <a:gd name="connsiteX5" fmla="*/ 7203 w 141950"/>
                  <a:gd name="connsiteY5" fmla="*/ 5085 h 68327"/>
                  <a:gd name="connsiteX6" fmla="*/ 70869 w 141950"/>
                  <a:gd name="connsiteY6" fmla="*/ 68327 h 68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1950" h="68327">
                    <a:moveTo>
                      <a:pt x="70869" y="68327"/>
                    </a:moveTo>
                    <a:cubicBezTo>
                      <a:pt x="96823" y="67903"/>
                      <a:pt x="120870" y="67586"/>
                      <a:pt x="141951" y="67374"/>
                    </a:cubicBezTo>
                    <a:cubicBezTo>
                      <a:pt x="112501" y="29026"/>
                      <a:pt x="76696" y="6568"/>
                      <a:pt x="76166" y="6250"/>
                    </a:cubicBezTo>
                    <a:cubicBezTo>
                      <a:pt x="70446" y="3390"/>
                      <a:pt x="19068" y="953"/>
                      <a:pt x="8792" y="424"/>
                    </a:cubicBezTo>
                    <a:lnTo>
                      <a:pt x="0" y="0"/>
                    </a:lnTo>
                    <a:lnTo>
                      <a:pt x="7203" y="5085"/>
                    </a:lnTo>
                    <a:cubicBezTo>
                      <a:pt x="7839" y="5509"/>
                      <a:pt x="41526" y="29555"/>
                      <a:pt x="70869" y="68327"/>
                    </a:cubicBezTo>
                    <a:close/>
                  </a:path>
                </a:pathLst>
              </a:custGeom>
              <a:solidFill>
                <a:srgbClr val="F2C366"/>
              </a:solidFill>
              <a:ln w="1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126" name="Рисунок 960">
              <a:extLst>
                <a:ext uri="{FF2B5EF4-FFF2-40B4-BE49-F238E27FC236}">
                  <a16:creationId xmlns:a16="http://schemas.microsoft.com/office/drawing/2014/main" id="{B643AE66-FEEB-4DDE-B559-8F072260F6B6}"/>
                </a:ext>
              </a:extLst>
            </p:cNvPr>
            <p:cNvGrpSpPr/>
            <p:nvPr/>
          </p:nvGrpSpPr>
          <p:grpSpPr>
            <a:xfrm>
              <a:off x="9327793" y="7216129"/>
              <a:ext cx="150531" cy="345449"/>
              <a:chOff x="9327793" y="7216129"/>
              <a:chExt cx="150531" cy="345449"/>
            </a:xfrm>
            <a:solidFill>
              <a:srgbClr val="F2C366"/>
            </a:solidFill>
          </p:grpSpPr>
          <p:sp>
            <p:nvSpPr>
              <p:cNvPr id="1127" name="Полилиния: фигура 1126">
                <a:extLst>
                  <a:ext uri="{FF2B5EF4-FFF2-40B4-BE49-F238E27FC236}">
                    <a16:creationId xmlns:a16="http://schemas.microsoft.com/office/drawing/2014/main" id="{808EEE46-272A-E417-E772-6C6A928D53B5}"/>
                  </a:ext>
                </a:extLst>
              </p:cNvPr>
              <p:cNvSpPr/>
              <p:nvPr/>
            </p:nvSpPr>
            <p:spPr>
              <a:xfrm>
                <a:off x="9373662" y="7400877"/>
                <a:ext cx="104662" cy="160701"/>
              </a:xfrm>
              <a:custGeom>
                <a:avLst/>
                <a:gdLst>
                  <a:gd name="connsiteX0" fmla="*/ 54344 w 104662"/>
                  <a:gd name="connsiteY0" fmla="*/ 6250 h 160701"/>
                  <a:gd name="connsiteX1" fmla="*/ 30615 w 104662"/>
                  <a:gd name="connsiteY1" fmla="*/ 96717 h 160701"/>
                  <a:gd name="connsiteX2" fmla="*/ 106 w 104662"/>
                  <a:gd name="connsiteY2" fmla="*/ 160383 h 160701"/>
                  <a:gd name="connsiteX3" fmla="*/ 0 w 104662"/>
                  <a:gd name="connsiteY3" fmla="*/ 160701 h 160701"/>
                  <a:gd name="connsiteX4" fmla="*/ 56886 w 104662"/>
                  <a:gd name="connsiteY4" fmla="*/ 144917 h 160701"/>
                  <a:gd name="connsiteX5" fmla="*/ 104662 w 104662"/>
                  <a:gd name="connsiteY5" fmla="*/ 0 h 160701"/>
                  <a:gd name="connsiteX6" fmla="*/ 54344 w 104662"/>
                  <a:gd name="connsiteY6" fmla="*/ 6250 h 160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4662" h="160701">
                    <a:moveTo>
                      <a:pt x="54344" y="6250"/>
                    </a:moveTo>
                    <a:cubicBezTo>
                      <a:pt x="52437" y="43433"/>
                      <a:pt x="46611" y="64619"/>
                      <a:pt x="30615" y="96717"/>
                    </a:cubicBezTo>
                    <a:cubicBezTo>
                      <a:pt x="8687" y="140468"/>
                      <a:pt x="212" y="160171"/>
                      <a:pt x="106" y="160383"/>
                    </a:cubicBezTo>
                    <a:lnTo>
                      <a:pt x="0" y="160701"/>
                    </a:lnTo>
                    <a:cubicBezTo>
                      <a:pt x="16526" y="156252"/>
                      <a:pt x="36971" y="150532"/>
                      <a:pt x="56886" y="144917"/>
                    </a:cubicBezTo>
                    <a:cubicBezTo>
                      <a:pt x="70022" y="120129"/>
                      <a:pt x="103603" y="52013"/>
                      <a:pt x="104662" y="0"/>
                    </a:cubicBezTo>
                    <a:cubicBezTo>
                      <a:pt x="89938" y="2119"/>
                      <a:pt x="73094" y="4131"/>
                      <a:pt x="54344" y="6250"/>
                    </a:cubicBezTo>
                    <a:close/>
                  </a:path>
                </a:pathLst>
              </a:custGeom>
              <a:solidFill>
                <a:srgbClr val="F2C366"/>
              </a:solidFill>
              <a:ln w="1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28" name="Полилиния: фигура 1127">
                <a:extLst>
                  <a:ext uri="{FF2B5EF4-FFF2-40B4-BE49-F238E27FC236}">
                    <a16:creationId xmlns:a16="http://schemas.microsoft.com/office/drawing/2014/main" id="{812F0F55-9399-FFF7-D277-8DA5F3B995BF}"/>
                  </a:ext>
                </a:extLst>
              </p:cNvPr>
              <p:cNvSpPr/>
              <p:nvPr/>
            </p:nvSpPr>
            <p:spPr>
              <a:xfrm>
                <a:off x="9327793" y="7216129"/>
                <a:ext cx="109853" cy="59534"/>
              </a:xfrm>
              <a:custGeom>
                <a:avLst/>
                <a:gdLst>
                  <a:gd name="connsiteX0" fmla="*/ 63136 w 109853"/>
                  <a:gd name="connsiteY0" fmla="*/ 59535 h 59534"/>
                  <a:gd name="connsiteX1" fmla="*/ 109853 w 109853"/>
                  <a:gd name="connsiteY1" fmla="*/ 58899 h 59534"/>
                  <a:gd name="connsiteX2" fmla="*/ 13242 w 109853"/>
                  <a:gd name="connsiteY2" fmla="*/ 3814 h 59534"/>
                  <a:gd name="connsiteX3" fmla="*/ 0 w 109853"/>
                  <a:gd name="connsiteY3" fmla="*/ 0 h 59534"/>
                  <a:gd name="connsiteX4" fmla="*/ 10911 w 109853"/>
                  <a:gd name="connsiteY4" fmla="*/ 8263 h 59534"/>
                  <a:gd name="connsiteX5" fmla="*/ 63136 w 109853"/>
                  <a:gd name="connsiteY5" fmla="*/ 59535 h 59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9853" h="59534">
                    <a:moveTo>
                      <a:pt x="63136" y="59535"/>
                    </a:moveTo>
                    <a:cubicBezTo>
                      <a:pt x="81251" y="59323"/>
                      <a:pt x="97035" y="59111"/>
                      <a:pt x="109853" y="58899"/>
                    </a:cubicBezTo>
                    <a:cubicBezTo>
                      <a:pt x="89408" y="36123"/>
                      <a:pt x="58899" y="16843"/>
                      <a:pt x="13242" y="3814"/>
                    </a:cubicBezTo>
                    <a:lnTo>
                      <a:pt x="0" y="0"/>
                    </a:lnTo>
                    <a:lnTo>
                      <a:pt x="10911" y="8263"/>
                    </a:lnTo>
                    <a:cubicBezTo>
                      <a:pt x="11441" y="8687"/>
                      <a:pt x="38666" y="29661"/>
                      <a:pt x="63136" y="59535"/>
                    </a:cubicBezTo>
                    <a:close/>
                  </a:path>
                </a:pathLst>
              </a:custGeom>
              <a:solidFill>
                <a:srgbClr val="F2C366"/>
              </a:solidFill>
              <a:ln w="105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129" name="Полилиния: фигура 1128">
              <a:extLst>
                <a:ext uri="{FF2B5EF4-FFF2-40B4-BE49-F238E27FC236}">
                  <a16:creationId xmlns:a16="http://schemas.microsoft.com/office/drawing/2014/main" id="{44637D82-3B46-D6BC-7828-6C7B0BA76EE1}"/>
                </a:ext>
              </a:extLst>
            </p:cNvPr>
            <p:cNvSpPr/>
            <p:nvPr/>
          </p:nvSpPr>
          <p:spPr>
            <a:xfrm>
              <a:off x="8290871" y="7168660"/>
              <a:ext cx="1198342" cy="922623"/>
            </a:xfrm>
            <a:custGeom>
              <a:avLst/>
              <a:gdLst>
                <a:gd name="connsiteX0" fmla="*/ 1013511 w 1198342"/>
                <a:gd name="connsiteY0" fmla="*/ 37193 h 922623"/>
                <a:gd name="connsiteX1" fmla="*/ 85004 w 1198342"/>
                <a:gd name="connsiteY1" fmla="*/ 59228 h 922623"/>
                <a:gd name="connsiteX2" fmla="*/ 57355 w 1198342"/>
                <a:gd name="connsiteY2" fmla="*/ 396308 h 922623"/>
                <a:gd name="connsiteX3" fmla="*/ 93372 w 1198342"/>
                <a:gd name="connsiteY3" fmla="*/ 866123 h 922623"/>
                <a:gd name="connsiteX4" fmla="*/ 651536 w 1198342"/>
                <a:gd name="connsiteY4" fmla="*/ 918666 h 922623"/>
                <a:gd name="connsiteX5" fmla="*/ 1123999 w 1198342"/>
                <a:gd name="connsiteY5" fmla="*/ 758389 h 922623"/>
                <a:gd name="connsiteX6" fmla="*/ 1143385 w 1198342"/>
                <a:gd name="connsiteY6" fmla="*/ 382643 h 922623"/>
                <a:gd name="connsiteX7" fmla="*/ 1013511 w 1198342"/>
                <a:gd name="connsiteY7" fmla="*/ 37193 h 922623"/>
                <a:gd name="connsiteX8" fmla="*/ 634904 w 1198342"/>
                <a:gd name="connsiteY8" fmla="*/ 902035 h 922623"/>
                <a:gd name="connsiteX9" fmla="*/ 303333 w 1198342"/>
                <a:gd name="connsiteY9" fmla="*/ 888263 h 922623"/>
                <a:gd name="connsiteX10" fmla="*/ 101635 w 1198342"/>
                <a:gd name="connsiteY10" fmla="*/ 855106 h 922623"/>
                <a:gd name="connsiteX11" fmla="*/ 71232 w 1198342"/>
                <a:gd name="connsiteY11" fmla="*/ 401923 h 922623"/>
                <a:gd name="connsiteX12" fmla="*/ 29812 w 1198342"/>
                <a:gd name="connsiteY12" fmla="*/ 142174 h 922623"/>
                <a:gd name="connsiteX13" fmla="*/ 358630 w 1198342"/>
                <a:gd name="connsiteY13" fmla="*/ 42702 h 922623"/>
                <a:gd name="connsiteX14" fmla="*/ 703973 w 1198342"/>
                <a:gd name="connsiteY14" fmla="*/ 219505 h 922623"/>
                <a:gd name="connsiteX15" fmla="*/ 645922 w 1198342"/>
                <a:gd name="connsiteY15" fmla="*/ 440588 h 922623"/>
                <a:gd name="connsiteX16" fmla="*/ 634904 w 1198342"/>
                <a:gd name="connsiteY16" fmla="*/ 902035 h 922623"/>
                <a:gd name="connsiteX17" fmla="*/ 770287 w 1198342"/>
                <a:gd name="connsiteY17" fmla="*/ 863369 h 922623"/>
                <a:gd name="connsiteX18" fmla="*/ 659799 w 1198342"/>
                <a:gd name="connsiteY18" fmla="*/ 893772 h 922623"/>
                <a:gd name="connsiteX19" fmla="*/ 662553 w 1198342"/>
                <a:gd name="connsiteY19" fmla="*/ 443343 h 922623"/>
                <a:gd name="connsiteX20" fmla="*/ 742639 w 1198342"/>
                <a:gd name="connsiteY20" fmla="*/ 313468 h 922623"/>
                <a:gd name="connsiteX21" fmla="*/ 582361 w 1198342"/>
                <a:gd name="connsiteY21" fmla="*/ 73105 h 922623"/>
                <a:gd name="connsiteX22" fmla="*/ 245281 w 1198342"/>
                <a:gd name="connsiteY22" fmla="*/ 26070 h 922623"/>
                <a:gd name="connsiteX23" fmla="*/ 535433 w 1198342"/>
                <a:gd name="connsiteY23" fmla="*/ 12299 h 922623"/>
                <a:gd name="connsiteX24" fmla="*/ 850479 w 1198342"/>
                <a:gd name="connsiteY24" fmla="*/ 241645 h 922623"/>
                <a:gd name="connsiteX25" fmla="*/ 778656 w 1198342"/>
                <a:gd name="connsiteY25" fmla="*/ 432326 h 922623"/>
                <a:gd name="connsiteX26" fmla="*/ 770287 w 1198342"/>
                <a:gd name="connsiteY26" fmla="*/ 863369 h 922623"/>
                <a:gd name="connsiteX27" fmla="*/ 889145 w 1198342"/>
                <a:gd name="connsiteY27" fmla="*/ 824703 h 922623"/>
                <a:gd name="connsiteX28" fmla="*/ 789673 w 1198342"/>
                <a:gd name="connsiteY28" fmla="*/ 857861 h 922623"/>
                <a:gd name="connsiteX29" fmla="*/ 789673 w 1198342"/>
                <a:gd name="connsiteY29" fmla="*/ 435080 h 922623"/>
                <a:gd name="connsiteX30" fmla="*/ 864250 w 1198342"/>
                <a:gd name="connsiteY30" fmla="*/ 233382 h 922623"/>
                <a:gd name="connsiteX31" fmla="*/ 598993 w 1198342"/>
                <a:gd name="connsiteY31" fmla="*/ 12299 h 922623"/>
                <a:gd name="connsiteX32" fmla="*/ 786919 w 1198342"/>
                <a:gd name="connsiteY32" fmla="*/ 31685 h 922623"/>
                <a:gd name="connsiteX33" fmla="*/ 960968 w 1198342"/>
                <a:gd name="connsiteY33" fmla="*/ 227874 h 922623"/>
                <a:gd name="connsiteX34" fmla="*/ 889145 w 1198342"/>
                <a:gd name="connsiteY34" fmla="*/ 410291 h 922623"/>
                <a:gd name="connsiteX35" fmla="*/ 889145 w 1198342"/>
                <a:gd name="connsiteY35" fmla="*/ 824703 h 922623"/>
                <a:gd name="connsiteX36" fmla="*/ 977599 w 1198342"/>
                <a:gd name="connsiteY36" fmla="*/ 802563 h 922623"/>
                <a:gd name="connsiteX37" fmla="*/ 905776 w 1198342"/>
                <a:gd name="connsiteY37" fmla="*/ 827458 h 922623"/>
                <a:gd name="connsiteX38" fmla="*/ 903022 w 1198342"/>
                <a:gd name="connsiteY38" fmla="*/ 415800 h 922623"/>
                <a:gd name="connsiteX39" fmla="*/ 972091 w 1198342"/>
                <a:gd name="connsiteY39" fmla="*/ 208594 h 922623"/>
                <a:gd name="connsiteX40" fmla="*/ 811813 w 1198342"/>
                <a:gd name="connsiteY40" fmla="*/ 26070 h 922623"/>
                <a:gd name="connsiteX41" fmla="*/ 936179 w 1198342"/>
                <a:gd name="connsiteY41" fmla="*/ 42702 h 922623"/>
                <a:gd name="connsiteX42" fmla="*/ 1057791 w 1198342"/>
                <a:gd name="connsiteY42" fmla="*/ 213997 h 922623"/>
                <a:gd name="connsiteX43" fmla="*/ 983214 w 1198342"/>
                <a:gd name="connsiteY43" fmla="*/ 412940 h 922623"/>
                <a:gd name="connsiteX44" fmla="*/ 977599 w 1198342"/>
                <a:gd name="connsiteY44" fmla="*/ 802563 h 922623"/>
                <a:gd name="connsiteX45" fmla="*/ 994125 w 1198342"/>
                <a:gd name="connsiteY45" fmla="*/ 797055 h 922623"/>
                <a:gd name="connsiteX46" fmla="*/ 996879 w 1198342"/>
                <a:gd name="connsiteY46" fmla="*/ 418554 h 922623"/>
                <a:gd name="connsiteX47" fmla="*/ 1068702 w 1198342"/>
                <a:gd name="connsiteY47" fmla="*/ 214102 h 922623"/>
                <a:gd name="connsiteX48" fmla="*/ 960968 w 1198342"/>
                <a:gd name="connsiteY48" fmla="*/ 42702 h 922623"/>
                <a:gd name="connsiteX49" fmla="*/ 1027282 w 1198342"/>
                <a:gd name="connsiteY49" fmla="*/ 48211 h 922623"/>
                <a:gd name="connsiteX50" fmla="*/ 1129508 w 1198342"/>
                <a:gd name="connsiteY50" fmla="*/ 200225 h 922623"/>
                <a:gd name="connsiteX51" fmla="*/ 1074211 w 1198342"/>
                <a:gd name="connsiteY51" fmla="*/ 393660 h 922623"/>
                <a:gd name="connsiteX52" fmla="*/ 1057579 w 1198342"/>
                <a:gd name="connsiteY52" fmla="*/ 777775 h 922623"/>
                <a:gd name="connsiteX53" fmla="*/ 994125 w 1198342"/>
                <a:gd name="connsiteY53" fmla="*/ 797055 h 922623"/>
                <a:gd name="connsiteX54" fmla="*/ 1132262 w 1198342"/>
                <a:gd name="connsiteY54" fmla="*/ 385291 h 922623"/>
                <a:gd name="connsiteX55" fmla="*/ 1115631 w 1198342"/>
                <a:gd name="connsiteY55" fmla="*/ 750020 h 922623"/>
                <a:gd name="connsiteX56" fmla="*/ 1071456 w 1198342"/>
                <a:gd name="connsiteY56" fmla="*/ 772160 h 922623"/>
                <a:gd name="connsiteX57" fmla="*/ 1085228 w 1198342"/>
                <a:gd name="connsiteY57" fmla="*/ 393660 h 922623"/>
                <a:gd name="connsiteX58" fmla="*/ 1115631 w 1198342"/>
                <a:gd name="connsiteY58" fmla="*/ 330100 h 922623"/>
                <a:gd name="connsiteX59" fmla="*/ 1140525 w 1198342"/>
                <a:gd name="connsiteY59" fmla="*/ 191962 h 922623"/>
                <a:gd name="connsiteX60" fmla="*/ 1049316 w 1198342"/>
                <a:gd name="connsiteY60" fmla="*/ 53825 h 922623"/>
                <a:gd name="connsiteX61" fmla="*/ 1184699 w 1198342"/>
                <a:gd name="connsiteY61" fmla="*/ 225120 h 922623"/>
                <a:gd name="connsiteX62" fmla="*/ 1132262 w 1198342"/>
                <a:gd name="connsiteY62" fmla="*/ 385291 h 922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198342" h="922623">
                  <a:moveTo>
                    <a:pt x="1013511" y="37193"/>
                  </a:moveTo>
                  <a:cubicBezTo>
                    <a:pt x="904929" y="24270"/>
                    <a:pt x="297824" y="-51261"/>
                    <a:pt x="85004" y="59228"/>
                  </a:cubicBezTo>
                  <a:cubicBezTo>
                    <a:pt x="-88516" y="149377"/>
                    <a:pt x="57355" y="396308"/>
                    <a:pt x="57355" y="396308"/>
                  </a:cubicBezTo>
                  <a:cubicBezTo>
                    <a:pt x="57355" y="396308"/>
                    <a:pt x="65724" y="835720"/>
                    <a:pt x="93372" y="866123"/>
                  </a:cubicBezTo>
                  <a:cubicBezTo>
                    <a:pt x="121021" y="896526"/>
                    <a:pt x="593484" y="935192"/>
                    <a:pt x="651536" y="918666"/>
                  </a:cubicBezTo>
                  <a:cubicBezTo>
                    <a:pt x="709588" y="902035"/>
                    <a:pt x="1118491" y="786038"/>
                    <a:pt x="1123999" y="758389"/>
                  </a:cubicBezTo>
                  <a:cubicBezTo>
                    <a:pt x="1129508" y="730740"/>
                    <a:pt x="1143385" y="382643"/>
                    <a:pt x="1143385" y="382643"/>
                  </a:cubicBezTo>
                  <a:cubicBezTo>
                    <a:pt x="1281523" y="164314"/>
                    <a:pt x="1129508" y="50965"/>
                    <a:pt x="1013511" y="37193"/>
                  </a:cubicBezTo>
                  <a:close/>
                  <a:moveTo>
                    <a:pt x="634904" y="902035"/>
                  </a:moveTo>
                  <a:cubicBezTo>
                    <a:pt x="624311" y="910827"/>
                    <a:pt x="422190" y="902035"/>
                    <a:pt x="303333" y="888263"/>
                  </a:cubicBezTo>
                  <a:cubicBezTo>
                    <a:pt x="184475" y="874492"/>
                    <a:pt x="109898" y="871632"/>
                    <a:pt x="101635" y="855106"/>
                  </a:cubicBezTo>
                  <a:cubicBezTo>
                    <a:pt x="93372" y="838475"/>
                    <a:pt x="71232" y="401923"/>
                    <a:pt x="71232" y="401923"/>
                  </a:cubicBezTo>
                  <a:cubicBezTo>
                    <a:pt x="71232" y="401923"/>
                    <a:pt x="-11608" y="233382"/>
                    <a:pt x="29812" y="142174"/>
                  </a:cubicBezTo>
                  <a:cubicBezTo>
                    <a:pt x="71232" y="50965"/>
                    <a:pt x="209370" y="37193"/>
                    <a:pt x="358630" y="42702"/>
                  </a:cubicBezTo>
                  <a:cubicBezTo>
                    <a:pt x="507890" y="48211"/>
                    <a:pt x="634904" y="75859"/>
                    <a:pt x="703973" y="219505"/>
                  </a:cubicBezTo>
                  <a:cubicBezTo>
                    <a:pt x="773042" y="363151"/>
                    <a:pt x="645922" y="440588"/>
                    <a:pt x="645922" y="440588"/>
                  </a:cubicBezTo>
                  <a:cubicBezTo>
                    <a:pt x="645922" y="440588"/>
                    <a:pt x="651536" y="888263"/>
                    <a:pt x="634904" y="902035"/>
                  </a:cubicBezTo>
                  <a:close/>
                  <a:moveTo>
                    <a:pt x="770287" y="863369"/>
                  </a:moveTo>
                  <a:cubicBezTo>
                    <a:pt x="764779" y="866123"/>
                    <a:pt x="665307" y="896526"/>
                    <a:pt x="659799" y="893772"/>
                  </a:cubicBezTo>
                  <a:cubicBezTo>
                    <a:pt x="654290" y="891018"/>
                    <a:pt x="662553" y="443343"/>
                    <a:pt x="662553" y="443343"/>
                  </a:cubicBezTo>
                  <a:cubicBezTo>
                    <a:pt x="703973" y="426711"/>
                    <a:pt x="737130" y="368765"/>
                    <a:pt x="742639" y="313468"/>
                  </a:cubicBezTo>
                  <a:cubicBezTo>
                    <a:pt x="748147" y="258171"/>
                    <a:pt x="712236" y="139419"/>
                    <a:pt x="582361" y="73105"/>
                  </a:cubicBezTo>
                  <a:cubicBezTo>
                    <a:pt x="452593" y="6791"/>
                    <a:pt x="245281" y="26070"/>
                    <a:pt x="245281" y="26070"/>
                  </a:cubicBezTo>
                  <a:cubicBezTo>
                    <a:pt x="245281" y="26070"/>
                    <a:pt x="416575" y="6685"/>
                    <a:pt x="535433" y="12299"/>
                  </a:cubicBezTo>
                  <a:cubicBezTo>
                    <a:pt x="654290" y="17808"/>
                    <a:pt x="828339" y="125542"/>
                    <a:pt x="850479" y="241645"/>
                  </a:cubicBezTo>
                  <a:cubicBezTo>
                    <a:pt x="872619" y="357748"/>
                    <a:pt x="778656" y="432326"/>
                    <a:pt x="778656" y="432326"/>
                  </a:cubicBezTo>
                  <a:cubicBezTo>
                    <a:pt x="778656" y="432326"/>
                    <a:pt x="775796" y="860615"/>
                    <a:pt x="770287" y="863369"/>
                  </a:cubicBezTo>
                  <a:close/>
                  <a:moveTo>
                    <a:pt x="889145" y="824703"/>
                  </a:moveTo>
                  <a:cubicBezTo>
                    <a:pt x="886391" y="830212"/>
                    <a:pt x="795182" y="857861"/>
                    <a:pt x="789673" y="857861"/>
                  </a:cubicBezTo>
                  <a:cubicBezTo>
                    <a:pt x="784165" y="857861"/>
                    <a:pt x="789673" y="435080"/>
                    <a:pt x="789673" y="435080"/>
                  </a:cubicBezTo>
                  <a:cubicBezTo>
                    <a:pt x="789673" y="435080"/>
                    <a:pt x="889145" y="388151"/>
                    <a:pt x="864250" y="233382"/>
                  </a:cubicBezTo>
                  <a:cubicBezTo>
                    <a:pt x="839356" y="78614"/>
                    <a:pt x="598993" y="12299"/>
                    <a:pt x="598993" y="12299"/>
                  </a:cubicBezTo>
                  <a:cubicBezTo>
                    <a:pt x="598993" y="12299"/>
                    <a:pt x="731622" y="17808"/>
                    <a:pt x="786919" y="31685"/>
                  </a:cubicBezTo>
                  <a:cubicBezTo>
                    <a:pt x="842216" y="45456"/>
                    <a:pt x="955459" y="103508"/>
                    <a:pt x="960968" y="227874"/>
                  </a:cubicBezTo>
                  <a:cubicBezTo>
                    <a:pt x="966476" y="352240"/>
                    <a:pt x="891899" y="410291"/>
                    <a:pt x="889145" y="410291"/>
                  </a:cubicBezTo>
                  <a:cubicBezTo>
                    <a:pt x="886391" y="410291"/>
                    <a:pt x="891899" y="819195"/>
                    <a:pt x="889145" y="824703"/>
                  </a:cubicBezTo>
                  <a:close/>
                  <a:moveTo>
                    <a:pt x="977599" y="802563"/>
                  </a:moveTo>
                  <a:cubicBezTo>
                    <a:pt x="972091" y="805318"/>
                    <a:pt x="905776" y="827458"/>
                    <a:pt x="905776" y="827458"/>
                  </a:cubicBezTo>
                  <a:cubicBezTo>
                    <a:pt x="900268" y="830212"/>
                    <a:pt x="903022" y="415800"/>
                    <a:pt x="903022" y="415800"/>
                  </a:cubicBezTo>
                  <a:cubicBezTo>
                    <a:pt x="903022" y="415800"/>
                    <a:pt x="985968" y="352240"/>
                    <a:pt x="972091" y="208594"/>
                  </a:cubicBezTo>
                  <a:cubicBezTo>
                    <a:pt x="960650" y="90160"/>
                    <a:pt x="811813" y="26070"/>
                    <a:pt x="811813" y="26070"/>
                  </a:cubicBezTo>
                  <a:cubicBezTo>
                    <a:pt x="811813" y="26070"/>
                    <a:pt x="916794" y="37088"/>
                    <a:pt x="936179" y="42702"/>
                  </a:cubicBezTo>
                  <a:cubicBezTo>
                    <a:pt x="955565" y="48211"/>
                    <a:pt x="1049422" y="109016"/>
                    <a:pt x="1057791" y="213997"/>
                  </a:cubicBezTo>
                  <a:cubicBezTo>
                    <a:pt x="1066054" y="318977"/>
                    <a:pt x="983214" y="412940"/>
                    <a:pt x="983214" y="412940"/>
                  </a:cubicBezTo>
                  <a:cubicBezTo>
                    <a:pt x="983214" y="412940"/>
                    <a:pt x="983108" y="799809"/>
                    <a:pt x="977599" y="802563"/>
                  </a:cubicBezTo>
                  <a:close/>
                  <a:moveTo>
                    <a:pt x="994125" y="797055"/>
                  </a:moveTo>
                  <a:cubicBezTo>
                    <a:pt x="988616" y="797055"/>
                    <a:pt x="996879" y="418554"/>
                    <a:pt x="996879" y="418554"/>
                  </a:cubicBezTo>
                  <a:cubicBezTo>
                    <a:pt x="996879" y="418554"/>
                    <a:pt x="1074211" y="321837"/>
                    <a:pt x="1068702" y="214102"/>
                  </a:cubicBezTo>
                  <a:cubicBezTo>
                    <a:pt x="1063617" y="114631"/>
                    <a:pt x="960968" y="42702"/>
                    <a:pt x="960968" y="42702"/>
                  </a:cubicBezTo>
                  <a:cubicBezTo>
                    <a:pt x="960968" y="42702"/>
                    <a:pt x="1021774" y="45456"/>
                    <a:pt x="1027282" y="48211"/>
                  </a:cubicBezTo>
                  <a:cubicBezTo>
                    <a:pt x="1032791" y="50965"/>
                    <a:pt x="1123999" y="111771"/>
                    <a:pt x="1129508" y="200225"/>
                  </a:cubicBezTo>
                  <a:cubicBezTo>
                    <a:pt x="1135017" y="288680"/>
                    <a:pt x="1074211" y="393660"/>
                    <a:pt x="1074211" y="393660"/>
                  </a:cubicBezTo>
                  <a:cubicBezTo>
                    <a:pt x="1074211" y="393660"/>
                    <a:pt x="1063194" y="775020"/>
                    <a:pt x="1057579" y="777775"/>
                  </a:cubicBezTo>
                  <a:cubicBezTo>
                    <a:pt x="1052177" y="780423"/>
                    <a:pt x="999633" y="797055"/>
                    <a:pt x="994125" y="797055"/>
                  </a:cubicBezTo>
                  <a:close/>
                  <a:moveTo>
                    <a:pt x="1132262" y="385291"/>
                  </a:moveTo>
                  <a:cubicBezTo>
                    <a:pt x="1132262" y="385291"/>
                    <a:pt x="1118491" y="747266"/>
                    <a:pt x="1115631" y="750020"/>
                  </a:cubicBezTo>
                  <a:cubicBezTo>
                    <a:pt x="1112771" y="752774"/>
                    <a:pt x="1073893" y="777033"/>
                    <a:pt x="1071456" y="772160"/>
                  </a:cubicBezTo>
                  <a:cubicBezTo>
                    <a:pt x="1068702" y="766652"/>
                    <a:pt x="1085228" y="393660"/>
                    <a:pt x="1085228" y="393660"/>
                  </a:cubicBezTo>
                  <a:cubicBezTo>
                    <a:pt x="1085228" y="393660"/>
                    <a:pt x="1093491" y="374274"/>
                    <a:pt x="1115631" y="330100"/>
                  </a:cubicBezTo>
                  <a:cubicBezTo>
                    <a:pt x="1137771" y="285925"/>
                    <a:pt x="1140525" y="261031"/>
                    <a:pt x="1140525" y="191962"/>
                  </a:cubicBezTo>
                  <a:cubicBezTo>
                    <a:pt x="1140525" y="122894"/>
                    <a:pt x="1049316" y="53825"/>
                    <a:pt x="1049316" y="53825"/>
                  </a:cubicBezTo>
                  <a:cubicBezTo>
                    <a:pt x="1165419" y="86982"/>
                    <a:pt x="1181945" y="161559"/>
                    <a:pt x="1184699" y="225120"/>
                  </a:cubicBezTo>
                  <a:cubicBezTo>
                    <a:pt x="1187560" y="288574"/>
                    <a:pt x="1132262" y="385291"/>
                    <a:pt x="1132262" y="385291"/>
                  </a:cubicBezTo>
                  <a:close/>
                </a:path>
              </a:pathLst>
            </a:custGeom>
            <a:solidFill>
              <a:srgbClr val="555555"/>
            </a:solidFill>
            <a:ln w="105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1130" name="Рисунок 962">
            <a:extLst>
              <a:ext uri="{FF2B5EF4-FFF2-40B4-BE49-F238E27FC236}">
                <a16:creationId xmlns:a16="http://schemas.microsoft.com/office/drawing/2014/main" id="{BDC43FA7-8D82-DE29-4974-87FE8C7B8004}"/>
              </a:ext>
            </a:extLst>
          </p:cNvPr>
          <p:cNvGrpSpPr/>
          <p:nvPr/>
        </p:nvGrpSpPr>
        <p:grpSpPr>
          <a:xfrm>
            <a:off x="9644709" y="7244593"/>
            <a:ext cx="1168337" cy="800379"/>
            <a:chOff x="9644709" y="7244593"/>
            <a:chExt cx="1168337" cy="800379"/>
          </a:xfrm>
        </p:grpSpPr>
        <p:sp>
          <p:nvSpPr>
            <p:cNvPr id="1131" name="Полилиния: фигура 1130">
              <a:extLst>
                <a:ext uri="{FF2B5EF4-FFF2-40B4-BE49-F238E27FC236}">
                  <a16:creationId xmlns:a16="http://schemas.microsoft.com/office/drawing/2014/main" id="{E58D7492-FA45-F69E-4278-505BFDD64874}"/>
                </a:ext>
              </a:extLst>
            </p:cNvPr>
            <p:cNvSpPr/>
            <p:nvPr/>
          </p:nvSpPr>
          <p:spPr>
            <a:xfrm>
              <a:off x="9680026" y="7288350"/>
              <a:ext cx="839712" cy="600526"/>
            </a:xfrm>
            <a:custGeom>
              <a:avLst/>
              <a:gdLst>
                <a:gd name="connsiteX0" fmla="*/ 676657 w 839712"/>
                <a:gd name="connsiteY0" fmla="*/ 85013 h 600526"/>
                <a:gd name="connsiteX1" fmla="*/ 839713 w 839712"/>
                <a:gd name="connsiteY1" fmla="*/ 97441 h 600526"/>
                <a:gd name="connsiteX2" fmla="*/ 490237 w 839712"/>
                <a:gd name="connsiteY2" fmla="*/ 5 h 600526"/>
                <a:gd name="connsiteX3" fmla="*/ 143248 w 839712"/>
                <a:gd name="connsiteY3" fmla="*/ 99927 h 600526"/>
                <a:gd name="connsiteX4" fmla="*/ 574 w 839712"/>
                <a:gd name="connsiteY4" fmla="*/ 386268 h 600526"/>
                <a:gd name="connsiteX5" fmla="*/ 20956 w 839712"/>
                <a:gd name="connsiteY5" fmla="*/ 478732 h 600526"/>
                <a:gd name="connsiteX6" fmla="*/ 124357 w 839712"/>
                <a:gd name="connsiteY6" fmla="*/ 565231 h 600526"/>
                <a:gd name="connsiteX7" fmla="*/ 229249 w 839712"/>
                <a:gd name="connsiteY7" fmla="*/ 600527 h 600526"/>
                <a:gd name="connsiteX8" fmla="*/ 226764 w 839712"/>
                <a:gd name="connsiteY8" fmla="*/ 595059 h 600526"/>
                <a:gd name="connsiteX9" fmla="*/ 183017 w 839712"/>
                <a:gd name="connsiteY9" fmla="*/ 460339 h 600526"/>
                <a:gd name="connsiteX10" fmla="*/ 334142 w 839712"/>
                <a:gd name="connsiteY10" fmla="*/ 184437 h 600526"/>
                <a:gd name="connsiteX11" fmla="*/ 676657 w 839712"/>
                <a:gd name="connsiteY11" fmla="*/ 85013 h 600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39712" h="600526">
                  <a:moveTo>
                    <a:pt x="676657" y="85013"/>
                  </a:moveTo>
                  <a:cubicBezTo>
                    <a:pt x="730346" y="84516"/>
                    <a:pt x="796960" y="89487"/>
                    <a:pt x="839713" y="97441"/>
                  </a:cubicBezTo>
                  <a:cubicBezTo>
                    <a:pt x="771110" y="33810"/>
                    <a:pt x="637882" y="-492"/>
                    <a:pt x="490237" y="5"/>
                  </a:cubicBezTo>
                  <a:cubicBezTo>
                    <a:pt x="336130" y="1000"/>
                    <a:pt x="229249" y="33810"/>
                    <a:pt x="143248" y="99927"/>
                  </a:cubicBezTo>
                  <a:cubicBezTo>
                    <a:pt x="68680" y="157593"/>
                    <a:pt x="-7380" y="260496"/>
                    <a:pt x="574" y="386268"/>
                  </a:cubicBezTo>
                  <a:cubicBezTo>
                    <a:pt x="3060" y="421564"/>
                    <a:pt x="10019" y="452385"/>
                    <a:pt x="20956" y="478732"/>
                  </a:cubicBezTo>
                  <a:cubicBezTo>
                    <a:pt x="46806" y="516016"/>
                    <a:pt x="82102" y="543855"/>
                    <a:pt x="124357" y="565231"/>
                  </a:cubicBezTo>
                  <a:cubicBezTo>
                    <a:pt x="152196" y="579151"/>
                    <a:pt x="187988" y="591082"/>
                    <a:pt x="229249" y="600527"/>
                  </a:cubicBezTo>
                  <a:cubicBezTo>
                    <a:pt x="228255" y="598538"/>
                    <a:pt x="227758" y="597047"/>
                    <a:pt x="226764" y="595059"/>
                  </a:cubicBezTo>
                  <a:cubicBezTo>
                    <a:pt x="202405" y="559763"/>
                    <a:pt x="186994" y="515519"/>
                    <a:pt x="183017" y="460339"/>
                  </a:cubicBezTo>
                  <a:cubicBezTo>
                    <a:pt x="174566" y="334070"/>
                    <a:pt x="259574" y="241606"/>
                    <a:pt x="334142" y="184437"/>
                  </a:cubicBezTo>
                  <a:cubicBezTo>
                    <a:pt x="420641" y="118320"/>
                    <a:pt x="522550" y="85510"/>
                    <a:pt x="676657" y="85013"/>
                  </a:cubicBezTo>
                  <a:close/>
                </a:path>
              </a:pathLst>
            </a:custGeom>
            <a:solidFill>
              <a:srgbClr val="B7865E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2" name="Полилиния: фигура 1131">
              <a:extLst>
                <a:ext uri="{FF2B5EF4-FFF2-40B4-BE49-F238E27FC236}">
                  <a16:creationId xmlns:a16="http://schemas.microsoft.com/office/drawing/2014/main" id="{E2CE30EC-03DC-AE1F-6651-2F417C9BB2F8}"/>
                </a:ext>
              </a:extLst>
            </p:cNvPr>
            <p:cNvSpPr/>
            <p:nvPr/>
          </p:nvSpPr>
          <p:spPr>
            <a:xfrm>
              <a:off x="9873739" y="7406141"/>
              <a:ext cx="926879" cy="626366"/>
            </a:xfrm>
            <a:custGeom>
              <a:avLst/>
              <a:gdLst>
                <a:gd name="connsiteX0" fmla="*/ 620647 w 926879"/>
                <a:gd name="connsiteY0" fmla="*/ 619941 h 626366"/>
                <a:gd name="connsiteX1" fmla="*/ 926873 w 926879"/>
                <a:gd name="connsiteY1" fmla="*/ 299796 h 626366"/>
                <a:gd name="connsiteX2" fmla="*/ 907485 w 926879"/>
                <a:gd name="connsiteY2" fmla="*/ 183469 h 626366"/>
                <a:gd name="connsiteX3" fmla="*/ 513269 w 926879"/>
                <a:gd name="connsiteY3" fmla="*/ 32 h 626366"/>
                <a:gd name="connsiteX4" fmla="*/ 169759 w 926879"/>
                <a:gd name="connsiteY4" fmla="*/ 84045 h 626366"/>
                <a:gd name="connsiteX5" fmla="*/ 9686 w 926879"/>
                <a:gd name="connsiteY5" fmla="*/ 413139 h 626366"/>
                <a:gd name="connsiteX6" fmla="*/ 35039 w 926879"/>
                <a:gd name="connsiteY6" fmla="*/ 480747 h 626366"/>
                <a:gd name="connsiteX7" fmla="*/ 136452 w 926879"/>
                <a:gd name="connsiteY7" fmla="*/ 564264 h 626366"/>
                <a:gd name="connsiteX8" fmla="*/ 620647 w 926879"/>
                <a:gd name="connsiteY8" fmla="*/ 619941 h 626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6879" h="626366">
                  <a:moveTo>
                    <a:pt x="620647" y="619941"/>
                  </a:moveTo>
                  <a:cubicBezTo>
                    <a:pt x="824466" y="595582"/>
                    <a:pt x="927867" y="491187"/>
                    <a:pt x="926873" y="299796"/>
                  </a:cubicBezTo>
                  <a:cubicBezTo>
                    <a:pt x="926873" y="258535"/>
                    <a:pt x="920410" y="219262"/>
                    <a:pt x="907485" y="183469"/>
                  </a:cubicBezTo>
                  <a:cubicBezTo>
                    <a:pt x="826952" y="20414"/>
                    <a:pt x="716094" y="-962"/>
                    <a:pt x="513269" y="32"/>
                  </a:cubicBezTo>
                  <a:cubicBezTo>
                    <a:pt x="359659" y="1026"/>
                    <a:pt x="254766" y="29859"/>
                    <a:pt x="169759" y="84045"/>
                  </a:cubicBezTo>
                  <a:cubicBezTo>
                    <a:pt x="90717" y="135249"/>
                    <a:pt x="-36049" y="245112"/>
                    <a:pt x="9686" y="413139"/>
                  </a:cubicBezTo>
                  <a:cubicBezTo>
                    <a:pt x="17143" y="440481"/>
                    <a:pt x="27583" y="457880"/>
                    <a:pt x="35039" y="480747"/>
                  </a:cubicBezTo>
                  <a:cubicBezTo>
                    <a:pt x="60393" y="516540"/>
                    <a:pt x="95191" y="543385"/>
                    <a:pt x="136452" y="564264"/>
                  </a:cubicBezTo>
                  <a:cubicBezTo>
                    <a:pt x="240350" y="616461"/>
                    <a:pt x="463557" y="638335"/>
                    <a:pt x="620647" y="619941"/>
                  </a:cubicBezTo>
                  <a:close/>
                </a:path>
              </a:pathLst>
            </a:custGeom>
            <a:solidFill>
              <a:srgbClr val="B7865E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3" name="Полилиния: фигура 1132">
              <a:extLst>
                <a:ext uri="{FF2B5EF4-FFF2-40B4-BE49-F238E27FC236}">
                  <a16:creationId xmlns:a16="http://schemas.microsoft.com/office/drawing/2014/main" id="{BFB07783-BA56-7AD8-14A0-C0D7709782DF}"/>
                </a:ext>
              </a:extLst>
            </p:cNvPr>
            <p:cNvSpPr/>
            <p:nvPr/>
          </p:nvSpPr>
          <p:spPr>
            <a:xfrm>
              <a:off x="10235508" y="7299911"/>
              <a:ext cx="29816" cy="88365"/>
            </a:xfrm>
            <a:custGeom>
              <a:avLst/>
              <a:gdLst>
                <a:gd name="connsiteX0" fmla="*/ 16780 w 29816"/>
                <a:gd name="connsiteY0" fmla="*/ 88365 h 88365"/>
                <a:gd name="connsiteX1" fmla="*/ 15786 w 29816"/>
                <a:gd name="connsiteY1" fmla="*/ 88365 h 88365"/>
                <a:gd name="connsiteX2" fmla="*/ 4352 w 29816"/>
                <a:gd name="connsiteY2" fmla="*/ 74943 h 88365"/>
                <a:gd name="connsiteX3" fmla="*/ 872 w 29816"/>
                <a:gd name="connsiteY3" fmla="*/ 16780 h 88365"/>
                <a:gd name="connsiteX4" fmla="*/ 7832 w 29816"/>
                <a:gd name="connsiteY4" fmla="*/ 872 h 88365"/>
                <a:gd name="connsiteX5" fmla="*/ 23740 w 29816"/>
                <a:gd name="connsiteY5" fmla="*/ 7832 h 88365"/>
                <a:gd name="connsiteX6" fmla="*/ 28711 w 29816"/>
                <a:gd name="connsiteY6" fmla="*/ 77429 h 88365"/>
                <a:gd name="connsiteX7" fmla="*/ 16780 w 29816"/>
                <a:gd name="connsiteY7" fmla="*/ 88365 h 88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816" h="88365">
                  <a:moveTo>
                    <a:pt x="16780" y="88365"/>
                  </a:moveTo>
                  <a:cubicBezTo>
                    <a:pt x="16283" y="88365"/>
                    <a:pt x="16283" y="88365"/>
                    <a:pt x="15786" y="88365"/>
                  </a:cubicBezTo>
                  <a:cubicBezTo>
                    <a:pt x="8826" y="87868"/>
                    <a:pt x="3855" y="81903"/>
                    <a:pt x="4352" y="74943"/>
                  </a:cubicBezTo>
                  <a:cubicBezTo>
                    <a:pt x="7832" y="35174"/>
                    <a:pt x="872" y="16780"/>
                    <a:pt x="872" y="16780"/>
                  </a:cubicBezTo>
                  <a:cubicBezTo>
                    <a:pt x="-1613" y="10318"/>
                    <a:pt x="1369" y="3358"/>
                    <a:pt x="7832" y="872"/>
                  </a:cubicBezTo>
                  <a:cubicBezTo>
                    <a:pt x="14295" y="-1613"/>
                    <a:pt x="21254" y="1369"/>
                    <a:pt x="23740" y="7832"/>
                  </a:cubicBezTo>
                  <a:cubicBezTo>
                    <a:pt x="24734" y="10318"/>
                    <a:pt x="32688" y="31694"/>
                    <a:pt x="28711" y="77429"/>
                  </a:cubicBezTo>
                  <a:cubicBezTo>
                    <a:pt x="28711" y="83891"/>
                    <a:pt x="23243" y="88365"/>
                    <a:pt x="16780" y="88365"/>
                  </a:cubicBez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4" name="Полилиния: фигура 1133">
              <a:extLst>
                <a:ext uri="{FF2B5EF4-FFF2-40B4-BE49-F238E27FC236}">
                  <a16:creationId xmlns:a16="http://schemas.microsoft.com/office/drawing/2014/main" id="{BF682FD8-1357-470A-87ED-F8C2EBA31E34}"/>
                </a:ext>
              </a:extLst>
            </p:cNvPr>
            <p:cNvSpPr/>
            <p:nvPr/>
          </p:nvSpPr>
          <p:spPr>
            <a:xfrm>
              <a:off x="9850517" y="7360930"/>
              <a:ext cx="962529" cy="684042"/>
            </a:xfrm>
            <a:custGeom>
              <a:avLst/>
              <a:gdLst>
                <a:gd name="connsiteX0" fmla="*/ 522074 w 962529"/>
                <a:gd name="connsiteY0" fmla="*/ 684043 h 684042"/>
                <a:gd name="connsiteX1" fmla="*/ 154205 w 962529"/>
                <a:gd name="connsiteY1" fmla="*/ 619914 h 684042"/>
                <a:gd name="connsiteX2" fmla="*/ 595 w 962529"/>
                <a:gd name="connsiteY2" fmla="*/ 388256 h 684042"/>
                <a:gd name="connsiteX3" fmla="*/ 156691 w 962529"/>
                <a:gd name="connsiteY3" fmla="*/ 101914 h 684042"/>
                <a:gd name="connsiteX4" fmla="*/ 506166 w 962529"/>
                <a:gd name="connsiteY4" fmla="*/ 5 h 684042"/>
                <a:gd name="connsiteX5" fmla="*/ 506166 w 962529"/>
                <a:gd name="connsiteY5" fmla="*/ 5 h 684042"/>
                <a:gd name="connsiteX6" fmla="*/ 873041 w 962529"/>
                <a:gd name="connsiteY6" fmla="*/ 115337 h 684042"/>
                <a:gd name="connsiteX7" fmla="*/ 962523 w 962529"/>
                <a:gd name="connsiteY7" fmla="*/ 345006 h 684042"/>
                <a:gd name="connsiteX8" fmla="*/ 645360 w 962529"/>
                <a:gd name="connsiteY8" fmla="*/ 677083 h 684042"/>
                <a:gd name="connsiteX9" fmla="*/ 522074 w 962529"/>
                <a:gd name="connsiteY9" fmla="*/ 684043 h 684042"/>
                <a:gd name="connsiteX10" fmla="*/ 506166 w 962529"/>
                <a:gd name="connsiteY10" fmla="*/ 24861 h 684042"/>
                <a:gd name="connsiteX11" fmla="*/ 172102 w 962529"/>
                <a:gd name="connsiteY11" fmla="*/ 121799 h 684042"/>
                <a:gd name="connsiteX12" fmla="*/ 25948 w 962529"/>
                <a:gd name="connsiteY12" fmla="*/ 387262 h 684042"/>
                <a:gd name="connsiteX13" fmla="*/ 166136 w 962529"/>
                <a:gd name="connsiteY13" fmla="*/ 598041 h 684042"/>
                <a:gd name="connsiteX14" fmla="*/ 642874 w 962529"/>
                <a:gd name="connsiteY14" fmla="*/ 652724 h 684042"/>
                <a:gd name="connsiteX15" fmla="*/ 938164 w 962529"/>
                <a:gd name="connsiteY15" fmla="*/ 345006 h 684042"/>
                <a:gd name="connsiteX16" fmla="*/ 855642 w 962529"/>
                <a:gd name="connsiteY16" fmla="*/ 132736 h 684042"/>
                <a:gd name="connsiteX17" fmla="*/ 506166 w 962529"/>
                <a:gd name="connsiteY17" fmla="*/ 24861 h 684042"/>
                <a:gd name="connsiteX18" fmla="*/ 506166 w 962529"/>
                <a:gd name="connsiteY18" fmla="*/ 24861 h 684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62529" h="684042">
                  <a:moveTo>
                    <a:pt x="522074" y="684043"/>
                  </a:moveTo>
                  <a:cubicBezTo>
                    <a:pt x="380892" y="684043"/>
                    <a:pt x="232253" y="659684"/>
                    <a:pt x="154205" y="619914"/>
                  </a:cubicBezTo>
                  <a:cubicBezTo>
                    <a:pt x="57764" y="571196"/>
                    <a:pt x="7555" y="495137"/>
                    <a:pt x="595" y="388256"/>
                  </a:cubicBezTo>
                  <a:cubicBezTo>
                    <a:pt x="-6364" y="284855"/>
                    <a:pt x="47822" y="185431"/>
                    <a:pt x="156691" y="101914"/>
                  </a:cubicBezTo>
                  <a:cubicBezTo>
                    <a:pt x="247664" y="32318"/>
                    <a:pt x="355042" y="502"/>
                    <a:pt x="506166" y="5"/>
                  </a:cubicBezTo>
                  <a:lnTo>
                    <a:pt x="506166" y="5"/>
                  </a:lnTo>
                  <a:cubicBezTo>
                    <a:pt x="671707" y="-492"/>
                    <a:pt x="794993" y="37786"/>
                    <a:pt x="873041" y="115337"/>
                  </a:cubicBezTo>
                  <a:cubicBezTo>
                    <a:pt x="931204" y="173003"/>
                    <a:pt x="962523" y="252542"/>
                    <a:pt x="962523" y="345006"/>
                  </a:cubicBezTo>
                  <a:cubicBezTo>
                    <a:pt x="963517" y="540375"/>
                    <a:pt x="856636" y="652227"/>
                    <a:pt x="645360" y="677083"/>
                  </a:cubicBezTo>
                  <a:cubicBezTo>
                    <a:pt x="606088" y="682054"/>
                    <a:pt x="564329" y="684043"/>
                    <a:pt x="522074" y="684043"/>
                  </a:cubicBezTo>
                  <a:close/>
                  <a:moveTo>
                    <a:pt x="506166" y="24861"/>
                  </a:moveTo>
                  <a:cubicBezTo>
                    <a:pt x="359019" y="25855"/>
                    <a:pt x="259098" y="54688"/>
                    <a:pt x="172102" y="121799"/>
                  </a:cubicBezTo>
                  <a:cubicBezTo>
                    <a:pt x="101014" y="176483"/>
                    <a:pt x="17995" y="266958"/>
                    <a:pt x="25948" y="387262"/>
                  </a:cubicBezTo>
                  <a:cubicBezTo>
                    <a:pt x="32411" y="485692"/>
                    <a:pt x="77152" y="552803"/>
                    <a:pt x="166136" y="598041"/>
                  </a:cubicBezTo>
                  <a:cubicBezTo>
                    <a:pt x="262578" y="646759"/>
                    <a:pt x="480813" y="672112"/>
                    <a:pt x="642874" y="652724"/>
                  </a:cubicBezTo>
                  <a:cubicBezTo>
                    <a:pt x="842220" y="628862"/>
                    <a:pt x="939158" y="528444"/>
                    <a:pt x="938164" y="345006"/>
                  </a:cubicBezTo>
                  <a:cubicBezTo>
                    <a:pt x="937667" y="258010"/>
                    <a:pt x="910325" y="186425"/>
                    <a:pt x="855642" y="132736"/>
                  </a:cubicBezTo>
                  <a:cubicBezTo>
                    <a:pt x="782068" y="60156"/>
                    <a:pt x="664251" y="23867"/>
                    <a:pt x="506166" y="24861"/>
                  </a:cubicBezTo>
                  <a:lnTo>
                    <a:pt x="506166" y="24861"/>
                  </a:ln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5" name="Полилиния: фигура 1134">
              <a:extLst>
                <a:ext uri="{FF2B5EF4-FFF2-40B4-BE49-F238E27FC236}">
                  <a16:creationId xmlns:a16="http://schemas.microsoft.com/office/drawing/2014/main" id="{31513EDB-8C7F-CC0F-FB1B-F37CFA20A48B}"/>
                </a:ext>
              </a:extLst>
            </p:cNvPr>
            <p:cNvSpPr/>
            <p:nvPr/>
          </p:nvSpPr>
          <p:spPr>
            <a:xfrm>
              <a:off x="9644709" y="7244593"/>
              <a:ext cx="896375" cy="657208"/>
            </a:xfrm>
            <a:custGeom>
              <a:avLst/>
              <a:gdLst>
                <a:gd name="connsiteX0" fmla="*/ 266555 w 896375"/>
                <a:gd name="connsiteY0" fmla="*/ 657209 h 657208"/>
                <a:gd name="connsiteX1" fmla="*/ 263572 w 896375"/>
                <a:gd name="connsiteY1" fmla="*/ 656711 h 657208"/>
                <a:gd name="connsiteX2" fmla="*/ 154205 w 896375"/>
                <a:gd name="connsiteY2" fmla="*/ 619924 h 657208"/>
                <a:gd name="connsiteX3" fmla="*/ 595 w 896375"/>
                <a:gd name="connsiteY3" fmla="*/ 388763 h 657208"/>
                <a:gd name="connsiteX4" fmla="*/ 156691 w 896375"/>
                <a:gd name="connsiteY4" fmla="*/ 101925 h 657208"/>
                <a:gd name="connsiteX5" fmla="*/ 506166 w 896375"/>
                <a:gd name="connsiteY5" fmla="*/ 15 h 657208"/>
                <a:gd name="connsiteX6" fmla="*/ 893423 w 896375"/>
                <a:gd name="connsiteY6" fmla="*/ 137718 h 657208"/>
                <a:gd name="connsiteX7" fmla="*/ 894417 w 896375"/>
                <a:gd name="connsiteY7" fmla="*/ 152134 h 657208"/>
                <a:gd name="connsiteX8" fmla="*/ 880995 w 896375"/>
                <a:gd name="connsiteY8" fmla="*/ 157602 h 657208"/>
                <a:gd name="connsiteX9" fmla="*/ 711974 w 896375"/>
                <a:gd name="connsiteY9" fmla="*/ 140700 h 657208"/>
                <a:gd name="connsiteX10" fmla="*/ 377909 w 896375"/>
                <a:gd name="connsiteY10" fmla="*/ 237639 h 657208"/>
                <a:gd name="connsiteX11" fmla="*/ 231756 w 896375"/>
                <a:gd name="connsiteY11" fmla="*/ 503101 h 657208"/>
                <a:gd name="connsiteX12" fmla="*/ 231756 w 896375"/>
                <a:gd name="connsiteY12" fmla="*/ 503101 h 657208"/>
                <a:gd name="connsiteX13" fmla="*/ 276994 w 896375"/>
                <a:gd name="connsiteY13" fmla="*/ 637324 h 657208"/>
                <a:gd name="connsiteX14" fmla="*/ 277491 w 896375"/>
                <a:gd name="connsiteY14" fmla="*/ 651740 h 657208"/>
                <a:gd name="connsiteX15" fmla="*/ 266555 w 896375"/>
                <a:gd name="connsiteY15" fmla="*/ 657209 h 657208"/>
                <a:gd name="connsiteX16" fmla="*/ 511138 w 896375"/>
                <a:gd name="connsiteY16" fmla="*/ 24871 h 657208"/>
                <a:gd name="connsiteX17" fmla="*/ 506166 w 896375"/>
                <a:gd name="connsiteY17" fmla="*/ 24871 h 657208"/>
                <a:gd name="connsiteX18" fmla="*/ 172102 w 896375"/>
                <a:gd name="connsiteY18" fmla="*/ 121810 h 657208"/>
                <a:gd name="connsiteX19" fmla="*/ 25948 w 896375"/>
                <a:gd name="connsiteY19" fmla="*/ 387272 h 657208"/>
                <a:gd name="connsiteX20" fmla="*/ 166136 w 896375"/>
                <a:gd name="connsiteY20" fmla="*/ 598051 h 657208"/>
                <a:gd name="connsiteX21" fmla="*/ 239710 w 896375"/>
                <a:gd name="connsiteY21" fmla="*/ 625393 h 657208"/>
                <a:gd name="connsiteX22" fmla="*/ 206900 w 896375"/>
                <a:gd name="connsiteY22" fmla="*/ 505090 h 657208"/>
                <a:gd name="connsiteX23" fmla="*/ 206900 w 896375"/>
                <a:gd name="connsiteY23" fmla="*/ 505090 h 657208"/>
                <a:gd name="connsiteX24" fmla="*/ 362499 w 896375"/>
                <a:gd name="connsiteY24" fmla="*/ 218251 h 657208"/>
                <a:gd name="connsiteX25" fmla="*/ 711974 w 896375"/>
                <a:gd name="connsiteY25" fmla="*/ 116341 h 657208"/>
                <a:gd name="connsiteX26" fmla="*/ 848185 w 896375"/>
                <a:gd name="connsiteY26" fmla="*/ 126284 h 657208"/>
                <a:gd name="connsiteX27" fmla="*/ 511138 w 896375"/>
                <a:gd name="connsiteY27" fmla="*/ 24871 h 657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96375" h="657208">
                  <a:moveTo>
                    <a:pt x="266555" y="657209"/>
                  </a:moveTo>
                  <a:cubicBezTo>
                    <a:pt x="265560" y="657209"/>
                    <a:pt x="264566" y="657209"/>
                    <a:pt x="263572" y="656711"/>
                  </a:cubicBezTo>
                  <a:cubicBezTo>
                    <a:pt x="218831" y="646272"/>
                    <a:pt x="182044" y="634341"/>
                    <a:pt x="154205" y="619924"/>
                  </a:cubicBezTo>
                  <a:cubicBezTo>
                    <a:pt x="57764" y="571207"/>
                    <a:pt x="7555" y="495644"/>
                    <a:pt x="595" y="388763"/>
                  </a:cubicBezTo>
                  <a:cubicBezTo>
                    <a:pt x="-6364" y="284865"/>
                    <a:pt x="47822" y="185938"/>
                    <a:pt x="156691" y="101925"/>
                  </a:cubicBezTo>
                  <a:cubicBezTo>
                    <a:pt x="247167" y="32328"/>
                    <a:pt x="355042" y="1009"/>
                    <a:pt x="506166" y="15"/>
                  </a:cubicBezTo>
                  <a:cubicBezTo>
                    <a:pt x="684632" y="-979"/>
                    <a:pt x="818358" y="46745"/>
                    <a:pt x="893423" y="137718"/>
                  </a:cubicBezTo>
                  <a:cubicBezTo>
                    <a:pt x="896903" y="141695"/>
                    <a:pt x="897400" y="147660"/>
                    <a:pt x="894417" y="152134"/>
                  </a:cubicBezTo>
                  <a:cubicBezTo>
                    <a:pt x="891434" y="156608"/>
                    <a:pt x="886463" y="159094"/>
                    <a:pt x="880995" y="157602"/>
                  </a:cubicBezTo>
                  <a:cubicBezTo>
                    <a:pt x="830786" y="146169"/>
                    <a:pt x="774114" y="140700"/>
                    <a:pt x="711974" y="140700"/>
                  </a:cubicBezTo>
                  <a:cubicBezTo>
                    <a:pt x="564827" y="141695"/>
                    <a:pt x="464905" y="170528"/>
                    <a:pt x="377909" y="237639"/>
                  </a:cubicBezTo>
                  <a:cubicBezTo>
                    <a:pt x="306821" y="292322"/>
                    <a:pt x="223802" y="382798"/>
                    <a:pt x="231756" y="503101"/>
                  </a:cubicBezTo>
                  <a:lnTo>
                    <a:pt x="231756" y="503101"/>
                  </a:lnTo>
                  <a:cubicBezTo>
                    <a:pt x="235236" y="556790"/>
                    <a:pt x="250150" y="600537"/>
                    <a:pt x="276994" y="637324"/>
                  </a:cubicBezTo>
                  <a:cubicBezTo>
                    <a:pt x="279977" y="641301"/>
                    <a:pt x="280474" y="647266"/>
                    <a:pt x="277491" y="651740"/>
                  </a:cubicBezTo>
                  <a:cubicBezTo>
                    <a:pt x="274508" y="655220"/>
                    <a:pt x="270531" y="657209"/>
                    <a:pt x="266555" y="657209"/>
                  </a:cubicBezTo>
                  <a:close/>
                  <a:moveTo>
                    <a:pt x="511138" y="24871"/>
                  </a:moveTo>
                  <a:cubicBezTo>
                    <a:pt x="509646" y="24871"/>
                    <a:pt x="507658" y="24871"/>
                    <a:pt x="506166" y="24871"/>
                  </a:cubicBezTo>
                  <a:cubicBezTo>
                    <a:pt x="359019" y="25865"/>
                    <a:pt x="259098" y="54698"/>
                    <a:pt x="172102" y="121810"/>
                  </a:cubicBezTo>
                  <a:cubicBezTo>
                    <a:pt x="101014" y="176493"/>
                    <a:pt x="17995" y="266969"/>
                    <a:pt x="25948" y="387272"/>
                  </a:cubicBezTo>
                  <a:cubicBezTo>
                    <a:pt x="32411" y="485702"/>
                    <a:pt x="77152" y="552813"/>
                    <a:pt x="166136" y="598051"/>
                  </a:cubicBezTo>
                  <a:cubicBezTo>
                    <a:pt x="186021" y="607994"/>
                    <a:pt x="210380" y="616942"/>
                    <a:pt x="239710" y="625393"/>
                  </a:cubicBezTo>
                  <a:cubicBezTo>
                    <a:pt x="220819" y="591092"/>
                    <a:pt x="209883" y="551322"/>
                    <a:pt x="206900" y="505090"/>
                  </a:cubicBezTo>
                  <a:lnTo>
                    <a:pt x="206900" y="505090"/>
                  </a:lnTo>
                  <a:cubicBezTo>
                    <a:pt x="199443" y="401191"/>
                    <a:pt x="253629" y="301767"/>
                    <a:pt x="362499" y="218251"/>
                  </a:cubicBezTo>
                  <a:cubicBezTo>
                    <a:pt x="453472" y="148654"/>
                    <a:pt x="560850" y="116839"/>
                    <a:pt x="711974" y="116341"/>
                  </a:cubicBezTo>
                  <a:cubicBezTo>
                    <a:pt x="760692" y="115844"/>
                    <a:pt x="805930" y="119324"/>
                    <a:pt x="848185" y="126284"/>
                  </a:cubicBezTo>
                  <a:cubicBezTo>
                    <a:pt x="775108" y="59670"/>
                    <a:pt x="659776" y="24871"/>
                    <a:pt x="511138" y="24871"/>
                  </a:cubicBez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6" name="Полилиния: фигура 1135">
              <a:extLst>
                <a:ext uri="{FF2B5EF4-FFF2-40B4-BE49-F238E27FC236}">
                  <a16:creationId xmlns:a16="http://schemas.microsoft.com/office/drawing/2014/main" id="{502C1BE4-3E21-B475-A9A7-FBE788D23E1D}"/>
                </a:ext>
              </a:extLst>
            </p:cNvPr>
            <p:cNvSpPr/>
            <p:nvPr/>
          </p:nvSpPr>
          <p:spPr>
            <a:xfrm>
              <a:off x="10233380" y="7463821"/>
              <a:ext cx="30116" cy="100435"/>
            </a:xfrm>
            <a:custGeom>
              <a:avLst/>
              <a:gdLst>
                <a:gd name="connsiteX0" fmla="*/ 15925 w 30116"/>
                <a:gd name="connsiteY0" fmla="*/ 100436 h 100435"/>
                <a:gd name="connsiteX1" fmla="*/ 14434 w 30116"/>
                <a:gd name="connsiteY1" fmla="*/ 100436 h 100435"/>
                <a:gd name="connsiteX2" fmla="*/ 3497 w 30116"/>
                <a:gd name="connsiteY2" fmla="*/ 86516 h 100435"/>
                <a:gd name="connsiteX3" fmla="*/ 515 w 30116"/>
                <a:gd name="connsiteY3" fmla="*/ 15925 h 100435"/>
                <a:gd name="connsiteX4" fmla="*/ 8966 w 30116"/>
                <a:gd name="connsiteY4" fmla="*/ 515 h 100435"/>
                <a:gd name="connsiteX5" fmla="*/ 24376 w 30116"/>
                <a:gd name="connsiteY5" fmla="*/ 8966 h 100435"/>
                <a:gd name="connsiteX6" fmla="*/ 28353 w 30116"/>
                <a:gd name="connsiteY6" fmla="*/ 89002 h 100435"/>
                <a:gd name="connsiteX7" fmla="*/ 15925 w 30116"/>
                <a:gd name="connsiteY7" fmla="*/ 100436 h 100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16" h="100435">
                  <a:moveTo>
                    <a:pt x="15925" y="100436"/>
                  </a:moveTo>
                  <a:cubicBezTo>
                    <a:pt x="15428" y="100436"/>
                    <a:pt x="14931" y="100436"/>
                    <a:pt x="14434" y="100436"/>
                  </a:cubicBezTo>
                  <a:cubicBezTo>
                    <a:pt x="7474" y="99442"/>
                    <a:pt x="3000" y="93476"/>
                    <a:pt x="3497" y="86516"/>
                  </a:cubicBezTo>
                  <a:cubicBezTo>
                    <a:pt x="8468" y="46250"/>
                    <a:pt x="515" y="16422"/>
                    <a:pt x="515" y="15925"/>
                  </a:cubicBezTo>
                  <a:cubicBezTo>
                    <a:pt x="-1474" y="9463"/>
                    <a:pt x="2503" y="2503"/>
                    <a:pt x="8966" y="515"/>
                  </a:cubicBezTo>
                  <a:cubicBezTo>
                    <a:pt x="15428" y="-1474"/>
                    <a:pt x="22388" y="2503"/>
                    <a:pt x="24376" y="8966"/>
                  </a:cubicBezTo>
                  <a:cubicBezTo>
                    <a:pt x="24873" y="10457"/>
                    <a:pt x="33822" y="43764"/>
                    <a:pt x="28353" y="89002"/>
                  </a:cubicBezTo>
                  <a:cubicBezTo>
                    <a:pt x="27359" y="95962"/>
                    <a:pt x="21891" y="100436"/>
                    <a:pt x="15925" y="100436"/>
                  </a:cubicBez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7" name="Полилиния: фигура 1136">
              <a:extLst>
                <a:ext uri="{FF2B5EF4-FFF2-40B4-BE49-F238E27FC236}">
                  <a16:creationId xmlns:a16="http://schemas.microsoft.com/office/drawing/2014/main" id="{47FDD3F1-6037-2DA9-3669-E01233AF2098}"/>
                </a:ext>
              </a:extLst>
            </p:cNvPr>
            <p:cNvSpPr/>
            <p:nvPr/>
          </p:nvSpPr>
          <p:spPr>
            <a:xfrm>
              <a:off x="10083155" y="7562457"/>
              <a:ext cx="30005" cy="96253"/>
            </a:xfrm>
            <a:custGeom>
              <a:avLst/>
              <a:gdLst>
                <a:gd name="connsiteX0" fmla="*/ 16517 w 30005"/>
                <a:gd name="connsiteY0" fmla="*/ 96253 h 96253"/>
                <a:gd name="connsiteX1" fmla="*/ 15523 w 30005"/>
                <a:gd name="connsiteY1" fmla="*/ 96253 h 96253"/>
                <a:gd name="connsiteX2" fmla="*/ 4089 w 30005"/>
                <a:gd name="connsiteY2" fmla="*/ 83328 h 96253"/>
                <a:gd name="connsiteX3" fmla="*/ 609 w 30005"/>
                <a:gd name="connsiteY3" fmla="*/ 16714 h 96253"/>
                <a:gd name="connsiteX4" fmla="*/ 8066 w 30005"/>
                <a:gd name="connsiteY4" fmla="*/ 806 h 96253"/>
                <a:gd name="connsiteX5" fmla="*/ 23974 w 30005"/>
                <a:gd name="connsiteY5" fmla="*/ 8263 h 96253"/>
                <a:gd name="connsiteX6" fmla="*/ 28945 w 30005"/>
                <a:gd name="connsiteY6" fmla="*/ 85317 h 96253"/>
                <a:gd name="connsiteX7" fmla="*/ 16517 w 30005"/>
                <a:gd name="connsiteY7" fmla="*/ 96253 h 9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005" h="96253">
                  <a:moveTo>
                    <a:pt x="16517" y="96253"/>
                  </a:moveTo>
                  <a:cubicBezTo>
                    <a:pt x="16020" y="96253"/>
                    <a:pt x="16020" y="96253"/>
                    <a:pt x="15523" y="96253"/>
                  </a:cubicBezTo>
                  <a:cubicBezTo>
                    <a:pt x="9060" y="95756"/>
                    <a:pt x="3592" y="89791"/>
                    <a:pt x="4089" y="83328"/>
                  </a:cubicBezTo>
                  <a:cubicBezTo>
                    <a:pt x="7569" y="37593"/>
                    <a:pt x="609" y="16714"/>
                    <a:pt x="609" y="16714"/>
                  </a:cubicBezTo>
                  <a:cubicBezTo>
                    <a:pt x="-1379" y="10251"/>
                    <a:pt x="1603" y="3292"/>
                    <a:pt x="8066" y="806"/>
                  </a:cubicBezTo>
                  <a:cubicBezTo>
                    <a:pt x="14528" y="-1680"/>
                    <a:pt x="21488" y="1800"/>
                    <a:pt x="23974" y="8263"/>
                  </a:cubicBezTo>
                  <a:cubicBezTo>
                    <a:pt x="24471" y="9257"/>
                    <a:pt x="32922" y="33616"/>
                    <a:pt x="28945" y="85317"/>
                  </a:cubicBezTo>
                  <a:cubicBezTo>
                    <a:pt x="28448" y="91282"/>
                    <a:pt x="22979" y="96253"/>
                    <a:pt x="16517" y="96253"/>
                  </a:cubicBez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8" name="Полилиния: фигура 1137">
              <a:extLst>
                <a:ext uri="{FF2B5EF4-FFF2-40B4-BE49-F238E27FC236}">
                  <a16:creationId xmlns:a16="http://schemas.microsoft.com/office/drawing/2014/main" id="{13CABA7F-B569-1ABE-762A-FF80E1B34AE9}"/>
                </a:ext>
              </a:extLst>
            </p:cNvPr>
            <p:cNvSpPr/>
            <p:nvPr/>
          </p:nvSpPr>
          <p:spPr>
            <a:xfrm>
              <a:off x="9752571" y="7640505"/>
              <a:ext cx="30005" cy="96750"/>
            </a:xfrm>
            <a:custGeom>
              <a:avLst/>
              <a:gdLst>
                <a:gd name="connsiteX0" fmla="*/ 16517 w 30005"/>
                <a:gd name="connsiteY0" fmla="*/ 96750 h 96750"/>
                <a:gd name="connsiteX1" fmla="*/ 15523 w 30005"/>
                <a:gd name="connsiteY1" fmla="*/ 96750 h 96750"/>
                <a:gd name="connsiteX2" fmla="*/ 4089 w 30005"/>
                <a:gd name="connsiteY2" fmla="*/ 83328 h 96750"/>
                <a:gd name="connsiteX3" fmla="*/ 609 w 30005"/>
                <a:gd name="connsiteY3" fmla="*/ 16714 h 96750"/>
                <a:gd name="connsiteX4" fmla="*/ 8066 w 30005"/>
                <a:gd name="connsiteY4" fmla="*/ 806 h 96750"/>
                <a:gd name="connsiteX5" fmla="*/ 23974 w 30005"/>
                <a:gd name="connsiteY5" fmla="*/ 8263 h 96750"/>
                <a:gd name="connsiteX6" fmla="*/ 28945 w 30005"/>
                <a:gd name="connsiteY6" fmla="*/ 85317 h 96750"/>
                <a:gd name="connsiteX7" fmla="*/ 16517 w 30005"/>
                <a:gd name="connsiteY7" fmla="*/ 96750 h 96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005" h="96750">
                  <a:moveTo>
                    <a:pt x="16517" y="96750"/>
                  </a:moveTo>
                  <a:cubicBezTo>
                    <a:pt x="16020" y="96750"/>
                    <a:pt x="16020" y="96750"/>
                    <a:pt x="15523" y="96750"/>
                  </a:cubicBezTo>
                  <a:cubicBezTo>
                    <a:pt x="8563" y="96253"/>
                    <a:pt x="3592" y="90288"/>
                    <a:pt x="4089" y="83328"/>
                  </a:cubicBezTo>
                  <a:cubicBezTo>
                    <a:pt x="7569" y="37593"/>
                    <a:pt x="609" y="16714"/>
                    <a:pt x="609" y="16714"/>
                  </a:cubicBezTo>
                  <a:cubicBezTo>
                    <a:pt x="-1379" y="10251"/>
                    <a:pt x="1603" y="3292"/>
                    <a:pt x="8066" y="806"/>
                  </a:cubicBezTo>
                  <a:cubicBezTo>
                    <a:pt x="14528" y="-1680"/>
                    <a:pt x="21488" y="1800"/>
                    <a:pt x="23974" y="8263"/>
                  </a:cubicBezTo>
                  <a:cubicBezTo>
                    <a:pt x="24471" y="9257"/>
                    <a:pt x="32922" y="33616"/>
                    <a:pt x="28945" y="85317"/>
                  </a:cubicBezTo>
                  <a:cubicBezTo>
                    <a:pt x="28448" y="91779"/>
                    <a:pt x="22979" y="96750"/>
                    <a:pt x="16517" y="96750"/>
                  </a:cubicBez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9" name="Полилиния: фигура 1138">
              <a:extLst>
                <a:ext uri="{FF2B5EF4-FFF2-40B4-BE49-F238E27FC236}">
                  <a16:creationId xmlns:a16="http://schemas.microsoft.com/office/drawing/2014/main" id="{047FE198-8BE0-6415-ED13-2E9149FD05C8}"/>
                </a:ext>
              </a:extLst>
            </p:cNvPr>
            <p:cNvSpPr/>
            <p:nvPr/>
          </p:nvSpPr>
          <p:spPr>
            <a:xfrm>
              <a:off x="9853486" y="7418292"/>
              <a:ext cx="30005" cy="96750"/>
            </a:xfrm>
            <a:custGeom>
              <a:avLst/>
              <a:gdLst>
                <a:gd name="connsiteX0" fmla="*/ 16517 w 30005"/>
                <a:gd name="connsiteY0" fmla="*/ 96750 h 96750"/>
                <a:gd name="connsiteX1" fmla="*/ 15523 w 30005"/>
                <a:gd name="connsiteY1" fmla="*/ 96750 h 96750"/>
                <a:gd name="connsiteX2" fmla="*/ 4089 w 30005"/>
                <a:gd name="connsiteY2" fmla="*/ 83328 h 96750"/>
                <a:gd name="connsiteX3" fmla="*/ 609 w 30005"/>
                <a:gd name="connsiteY3" fmla="*/ 16714 h 96750"/>
                <a:gd name="connsiteX4" fmla="*/ 8066 w 30005"/>
                <a:gd name="connsiteY4" fmla="*/ 806 h 96750"/>
                <a:gd name="connsiteX5" fmla="*/ 23974 w 30005"/>
                <a:gd name="connsiteY5" fmla="*/ 8263 h 96750"/>
                <a:gd name="connsiteX6" fmla="*/ 28945 w 30005"/>
                <a:gd name="connsiteY6" fmla="*/ 85317 h 96750"/>
                <a:gd name="connsiteX7" fmla="*/ 16517 w 30005"/>
                <a:gd name="connsiteY7" fmla="*/ 96750 h 96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005" h="96750">
                  <a:moveTo>
                    <a:pt x="16517" y="96750"/>
                  </a:moveTo>
                  <a:cubicBezTo>
                    <a:pt x="16020" y="96750"/>
                    <a:pt x="16020" y="96750"/>
                    <a:pt x="15523" y="96750"/>
                  </a:cubicBezTo>
                  <a:cubicBezTo>
                    <a:pt x="8563" y="96253"/>
                    <a:pt x="3592" y="90288"/>
                    <a:pt x="4089" y="83328"/>
                  </a:cubicBezTo>
                  <a:cubicBezTo>
                    <a:pt x="7569" y="37593"/>
                    <a:pt x="609" y="16714"/>
                    <a:pt x="609" y="16714"/>
                  </a:cubicBezTo>
                  <a:cubicBezTo>
                    <a:pt x="-1379" y="10251"/>
                    <a:pt x="1603" y="3292"/>
                    <a:pt x="8066" y="806"/>
                  </a:cubicBezTo>
                  <a:cubicBezTo>
                    <a:pt x="14528" y="-1680"/>
                    <a:pt x="21488" y="1800"/>
                    <a:pt x="23974" y="8263"/>
                  </a:cubicBezTo>
                  <a:cubicBezTo>
                    <a:pt x="24471" y="9257"/>
                    <a:pt x="32922" y="33616"/>
                    <a:pt x="28945" y="85317"/>
                  </a:cubicBezTo>
                  <a:cubicBezTo>
                    <a:pt x="28448" y="91779"/>
                    <a:pt x="22979" y="96750"/>
                    <a:pt x="16517" y="96750"/>
                  </a:cubicBez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0" name="Полилиния: фигура 1139">
              <a:extLst>
                <a:ext uri="{FF2B5EF4-FFF2-40B4-BE49-F238E27FC236}">
                  <a16:creationId xmlns:a16="http://schemas.microsoft.com/office/drawing/2014/main" id="{793D5A06-F8BA-E5A8-3065-52786A83E813}"/>
                </a:ext>
              </a:extLst>
            </p:cNvPr>
            <p:cNvSpPr/>
            <p:nvPr/>
          </p:nvSpPr>
          <p:spPr>
            <a:xfrm>
              <a:off x="10022010" y="7309919"/>
              <a:ext cx="30005" cy="96750"/>
            </a:xfrm>
            <a:custGeom>
              <a:avLst/>
              <a:gdLst>
                <a:gd name="connsiteX0" fmla="*/ 16517 w 30005"/>
                <a:gd name="connsiteY0" fmla="*/ 96750 h 96750"/>
                <a:gd name="connsiteX1" fmla="*/ 15523 w 30005"/>
                <a:gd name="connsiteY1" fmla="*/ 96750 h 96750"/>
                <a:gd name="connsiteX2" fmla="*/ 4089 w 30005"/>
                <a:gd name="connsiteY2" fmla="*/ 83328 h 96750"/>
                <a:gd name="connsiteX3" fmla="*/ 609 w 30005"/>
                <a:gd name="connsiteY3" fmla="*/ 16714 h 96750"/>
                <a:gd name="connsiteX4" fmla="*/ 8066 w 30005"/>
                <a:gd name="connsiteY4" fmla="*/ 806 h 96750"/>
                <a:gd name="connsiteX5" fmla="*/ 23974 w 30005"/>
                <a:gd name="connsiteY5" fmla="*/ 8263 h 96750"/>
                <a:gd name="connsiteX6" fmla="*/ 28945 w 30005"/>
                <a:gd name="connsiteY6" fmla="*/ 85317 h 96750"/>
                <a:gd name="connsiteX7" fmla="*/ 16517 w 30005"/>
                <a:gd name="connsiteY7" fmla="*/ 96750 h 96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005" h="96750">
                  <a:moveTo>
                    <a:pt x="16517" y="96750"/>
                  </a:moveTo>
                  <a:cubicBezTo>
                    <a:pt x="16020" y="96750"/>
                    <a:pt x="16020" y="96750"/>
                    <a:pt x="15523" y="96750"/>
                  </a:cubicBezTo>
                  <a:cubicBezTo>
                    <a:pt x="8563" y="96253"/>
                    <a:pt x="3592" y="90288"/>
                    <a:pt x="4089" y="83328"/>
                  </a:cubicBezTo>
                  <a:cubicBezTo>
                    <a:pt x="7569" y="37593"/>
                    <a:pt x="609" y="16714"/>
                    <a:pt x="609" y="16714"/>
                  </a:cubicBezTo>
                  <a:cubicBezTo>
                    <a:pt x="-1379" y="10251"/>
                    <a:pt x="1603" y="3292"/>
                    <a:pt x="8066" y="806"/>
                  </a:cubicBezTo>
                  <a:cubicBezTo>
                    <a:pt x="14528" y="-1680"/>
                    <a:pt x="21488" y="1800"/>
                    <a:pt x="23974" y="8263"/>
                  </a:cubicBezTo>
                  <a:cubicBezTo>
                    <a:pt x="24471" y="9257"/>
                    <a:pt x="32922" y="33616"/>
                    <a:pt x="28945" y="85317"/>
                  </a:cubicBezTo>
                  <a:cubicBezTo>
                    <a:pt x="28448" y="91779"/>
                    <a:pt x="22979" y="96750"/>
                    <a:pt x="16517" y="96750"/>
                  </a:cubicBez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1" name="Полилиния: фигура 1140">
              <a:extLst>
                <a:ext uri="{FF2B5EF4-FFF2-40B4-BE49-F238E27FC236}">
                  <a16:creationId xmlns:a16="http://schemas.microsoft.com/office/drawing/2014/main" id="{27245E25-30E7-D66C-6005-10AFF0B63C3A}"/>
                </a:ext>
              </a:extLst>
            </p:cNvPr>
            <p:cNvSpPr/>
            <p:nvPr/>
          </p:nvSpPr>
          <p:spPr>
            <a:xfrm>
              <a:off x="10405523" y="7517650"/>
              <a:ext cx="30349" cy="94330"/>
            </a:xfrm>
            <a:custGeom>
              <a:avLst/>
              <a:gdLst>
                <a:gd name="connsiteX0" fmla="*/ 14792 w 30349"/>
                <a:gd name="connsiteY0" fmla="*/ 94331 h 94330"/>
                <a:gd name="connsiteX1" fmla="*/ 12306 w 30349"/>
                <a:gd name="connsiteY1" fmla="*/ 93834 h 94330"/>
                <a:gd name="connsiteX2" fmla="*/ 2364 w 30349"/>
                <a:gd name="connsiteY2" fmla="*/ 79417 h 94330"/>
                <a:gd name="connsiteX3" fmla="*/ 872 w 30349"/>
                <a:gd name="connsiteY3" fmla="*/ 16780 h 94330"/>
                <a:gd name="connsiteX4" fmla="*/ 7832 w 30349"/>
                <a:gd name="connsiteY4" fmla="*/ 872 h 94330"/>
                <a:gd name="connsiteX5" fmla="*/ 23740 w 30349"/>
                <a:gd name="connsiteY5" fmla="*/ 7832 h 94330"/>
                <a:gd name="connsiteX6" fmla="*/ 26723 w 30349"/>
                <a:gd name="connsiteY6" fmla="*/ 84886 h 94330"/>
                <a:gd name="connsiteX7" fmla="*/ 14792 w 30349"/>
                <a:gd name="connsiteY7" fmla="*/ 94331 h 94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349" h="94330">
                  <a:moveTo>
                    <a:pt x="14792" y="94331"/>
                  </a:moveTo>
                  <a:cubicBezTo>
                    <a:pt x="13797" y="94331"/>
                    <a:pt x="13300" y="94331"/>
                    <a:pt x="12306" y="93834"/>
                  </a:cubicBezTo>
                  <a:cubicBezTo>
                    <a:pt x="5346" y="92342"/>
                    <a:pt x="1369" y="85880"/>
                    <a:pt x="2364" y="79417"/>
                  </a:cubicBezTo>
                  <a:cubicBezTo>
                    <a:pt x="10318" y="41139"/>
                    <a:pt x="872" y="16780"/>
                    <a:pt x="872" y="16780"/>
                  </a:cubicBezTo>
                  <a:cubicBezTo>
                    <a:pt x="-1613" y="10318"/>
                    <a:pt x="1369" y="3358"/>
                    <a:pt x="7832" y="872"/>
                  </a:cubicBezTo>
                  <a:cubicBezTo>
                    <a:pt x="14295" y="-1613"/>
                    <a:pt x="21254" y="1369"/>
                    <a:pt x="23740" y="7832"/>
                  </a:cubicBezTo>
                  <a:cubicBezTo>
                    <a:pt x="24237" y="8826"/>
                    <a:pt x="36168" y="38653"/>
                    <a:pt x="26723" y="84886"/>
                  </a:cubicBezTo>
                  <a:cubicBezTo>
                    <a:pt x="25728" y="90354"/>
                    <a:pt x="20757" y="94331"/>
                    <a:pt x="14792" y="94331"/>
                  </a:cubicBez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2" name="Полилиния: фигура 1141">
              <a:extLst>
                <a:ext uri="{FF2B5EF4-FFF2-40B4-BE49-F238E27FC236}">
                  <a16:creationId xmlns:a16="http://schemas.microsoft.com/office/drawing/2014/main" id="{26A6D4D4-5492-D882-9A10-6AC084B9364E}"/>
                </a:ext>
              </a:extLst>
            </p:cNvPr>
            <p:cNvSpPr/>
            <p:nvPr/>
          </p:nvSpPr>
          <p:spPr>
            <a:xfrm>
              <a:off x="10603194" y="7482171"/>
              <a:ext cx="30729" cy="95508"/>
            </a:xfrm>
            <a:custGeom>
              <a:avLst/>
              <a:gdLst>
                <a:gd name="connsiteX0" fmla="*/ 16963 w 30729"/>
                <a:gd name="connsiteY0" fmla="*/ 95508 h 95508"/>
                <a:gd name="connsiteX1" fmla="*/ 14975 w 30729"/>
                <a:gd name="connsiteY1" fmla="*/ 95508 h 95508"/>
                <a:gd name="connsiteX2" fmla="*/ 4535 w 30729"/>
                <a:gd name="connsiteY2" fmla="*/ 81589 h 95508"/>
                <a:gd name="connsiteX3" fmla="*/ 558 w 30729"/>
                <a:gd name="connsiteY3" fmla="*/ 15969 h 95508"/>
                <a:gd name="connsiteX4" fmla="*/ 8512 w 30729"/>
                <a:gd name="connsiteY4" fmla="*/ 558 h 95508"/>
                <a:gd name="connsiteX5" fmla="*/ 23923 w 30729"/>
                <a:gd name="connsiteY5" fmla="*/ 8512 h 95508"/>
                <a:gd name="connsiteX6" fmla="*/ 28894 w 30729"/>
                <a:gd name="connsiteY6" fmla="*/ 85069 h 95508"/>
                <a:gd name="connsiteX7" fmla="*/ 16963 w 30729"/>
                <a:gd name="connsiteY7" fmla="*/ 95508 h 95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729" h="95508">
                  <a:moveTo>
                    <a:pt x="16963" y="95508"/>
                  </a:moveTo>
                  <a:cubicBezTo>
                    <a:pt x="16466" y="95508"/>
                    <a:pt x="15969" y="95508"/>
                    <a:pt x="14975" y="95508"/>
                  </a:cubicBezTo>
                  <a:cubicBezTo>
                    <a:pt x="8015" y="94514"/>
                    <a:pt x="3541" y="88051"/>
                    <a:pt x="4535" y="81589"/>
                  </a:cubicBezTo>
                  <a:cubicBezTo>
                    <a:pt x="9506" y="46293"/>
                    <a:pt x="558" y="16466"/>
                    <a:pt x="558" y="15969"/>
                  </a:cubicBezTo>
                  <a:cubicBezTo>
                    <a:pt x="-1430" y="9506"/>
                    <a:pt x="2050" y="2547"/>
                    <a:pt x="8512" y="558"/>
                  </a:cubicBezTo>
                  <a:cubicBezTo>
                    <a:pt x="14975" y="-1430"/>
                    <a:pt x="21934" y="2050"/>
                    <a:pt x="23923" y="8512"/>
                  </a:cubicBezTo>
                  <a:cubicBezTo>
                    <a:pt x="24420" y="10004"/>
                    <a:pt x="34860" y="43808"/>
                    <a:pt x="28894" y="85069"/>
                  </a:cubicBezTo>
                  <a:cubicBezTo>
                    <a:pt x="28397" y="91034"/>
                    <a:pt x="22929" y="95508"/>
                    <a:pt x="16963" y="95508"/>
                  </a:cubicBez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3" name="Полилиния: фигура 1142">
              <a:extLst>
                <a:ext uri="{FF2B5EF4-FFF2-40B4-BE49-F238E27FC236}">
                  <a16:creationId xmlns:a16="http://schemas.microsoft.com/office/drawing/2014/main" id="{8A48D696-F7AF-6B93-2891-1A313A685336}"/>
                </a:ext>
              </a:extLst>
            </p:cNvPr>
            <p:cNvSpPr/>
            <p:nvPr/>
          </p:nvSpPr>
          <p:spPr>
            <a:xfrm>
              <a:off x="10403125" y="7863212"/>
              <a:ext cx="29570" cy="95758"/>
            </a:xfrm>
            <a:custGeom>
              <a:avLst/>
              <a:gdLst>
                <a:gd name="connsiteX0" fmla="*/ 12716 w 29570"/>
                <a:gd name="connsiteY0" fmla="*/ 95759 h 95758"/>
                <a:gd name="connsiteX1" fmla="*/ 9733 w 29570"/>
                <a:gd name="connsiteY1" fmla="*/ 95262 h 95758"/>
                <a:gd name="connsiteX2" fmla="*/ 288 w 29570"/>
                <a:gd name="connsiteY2" fmla="*/ 80348 h 95758"/>
                <a:gd name="connsiteX3" fmla="*/ 2276 w 29570"/>
                <a:gd name="connsiteY3" fmla="*/ 15225 h 95758"/>
                <a:gd name="connsiteX4" fmla="*/ 11722 w 29570"/>
                <a:gd name="connsiteY4" fmla="*/ 312 h 95758"/>
                <a:gd name="connsiteX5" fmla="*/ 26635 w 29570"/>
                <a:gd name="connsiteY5" fmla="*/ 9757 h 95758"/>
                <a:gd name="connsiteX6" fmla="*/ 24647 w 29570"/>
                <a:gd name="connsiteY6" fmla="*/ 85816 h 95758"/>
                <a:gd name="connsiteX7" fmla="*/ 12716 w 29570"/>
                <a:gd name="connsiteY7" fmla="*/ 95759 h 9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70" h="95758">
                  <a:moveTo>
                    <a:pt x="12716" y="95759"/>
                  </a:moveTo>
                  <a:cubicBezTo>
                    <a:pt x="11722" y="95759"/>
                    <a:pt x="10727" y="95759"/>
                    <a:pt x="9733" y="95262"/>
                  </a:cubicBezTo>
                  <a:cubicBezTo>
                    <a:pt x="3271" y="93770"/>
                    <a:pt x="-1203" y="86811"/>
                    <a:pt x="288" y="80348"/>
                  </a:cubicBezTo>
                  <a:cubicBezTo>
                    <a:pt x="8739" y="44555"/>
                    <a:pt x="2276" y="15722"/>
                    <a:pt x="2276" y="15225"/>
                  </a:cubicBezTo>
                  <a:cubicBezTo>
                    <a:pt x="785" y="8763"/>
                    <a:pt x="5259" y="1803"/>
                    <a:pt x="11722" y="312"/>
                  </a:cubicBezTo>
                  <a:cubicBezTo>
                    <a:pt x="18184" y="-1180"/>
                    <a:pt x="25144" y="2797"/>
                    <a:pt x="26635" y="9757"/>
                  </a:cubicBezTo>
                  <a:cubicBezTo>
                    <a:pt x="27132" y="11248"/>
                    <a:pt x="34092" y="44058"/>
                    <a:pt x="24647" y="85816"/>
                  </a:cubicBezTo>
                  <a:cubicBezTo>
                    <a:pt x="23155" y="91782"/>
                    <a:pt x="18184" y="95759"/>
                    <a:pt x="12716" y="95759"/>
                  </a:cubicBez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4" name="Полилиния: фигура 1143">
              <a:extLst>
                <a:ext uri="{FF2B5EF4-FFF2-40B4-BE49-F238E27FC236}">
                  <a16:creationId xmlns:a16="http://schemas.microsoft.com/office/drawing/2014/main" id="{30FC77C6-61D1-42C2-8285-F78523194F25}"/>
                </a:ext>
              </a:extLst>
            </p:cNvPr>
            <p:cNvSpPr/>
            <p:nvPr/>
          </p:nvSpPr>
          <p:spPr>
            <a:xfrm>
              <a:off x="10284314" y="7704136"/>
              <a:ext cx="29791" cy="101224"/>
            </a:xfrm>
            <a:custGeom>
              <a:avLst/>
              <a:gdLst>
                <a:gd name="connsiteX0" fmla="*/ 12715 w 29791"/>
                <a:gd name="connsiteY0" fmla="*/ 101224 h 101224"/>
                <a:gd name="connsiteX1" fmla="*/ 10229 w 29791"/>
                <a:gd name="connsiteY1" fmla="*/ 101224 h 101224"/>
                <a:gd name="connsiteX2" fmla="*/ 287 w 29791"/>
                <a:gd name="connsiteY2" fmla="*/ 86808 h 101224"/>
                <a:gd name="connsiteX3" fmla="*/ 1778 w 29791"/>
                <a:gd name="connsiteY3" fmla="*/ 16714 h 101224"/>
                <a:gd name="connsiteX4" fmla="*/ 9235 w 29791"/>
                <a:gd name="connsiteY4" fmla="*/ 806 h 101224"/>
                <a:gd name="connsiteX5" fmla="*/ 25143 w 29791"/>
                <a:gd name="connsiteY5" fmla="*/ 8263 h 101224"/>
                <a:gd name="connsiteX6" fmla="*/ 25143 w 29791"/>
                <a:gd name="connsiteY6" fmla="*/ 91282 h 101224"/>
                <a:gd name="connsiteX7" fmla="*/ 12715 w 29791"/>
                <a:gd name="connsiteY7" fmla="*/ 101224 h 101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91" h="101224">
                  <a:moveTo>
                    <a:pt x="12715" y="101224"/>
                  </a:moveTo>
                  <a:cubicBezTo>
                    <a:pt x="11721" y="101224"/>
                    <a:pt x="11223" y="101224"/>
                    <a:pt x="10229" y="101224"/>
                  </a:cubicBezTo>
                  <a:cubicBezTo>
                    <a:pt x="3270" y="99733"/>
                    <a:pt x="-1205" y="93270"/>
                    <a:pt x="287" y="86808"/>
                  </a:cubicBezTo>
                  <a:cubicBezTo>
                    <a:pt x="9235" y="40079"/>
                    <a:pt x="1778" y="17211"/>
                    <a:pt x="1778" y="16714"/>
                  </a:cubicBezTo>
                  <a:cubicBezTo>
                    <a:pt x="-210" y="10251"/>
                    <a:pt x="2772" y="3292"/>
                    <a:pt x="9235" y="806"/>
                  </a:cubicBezTo>
                  <a:cubicBezTo>
                    <a:pt x="15698" y="-1680"/>
                    <a:pt x="22657" y="1800"/>
                    <a:pt x="25143" y="8263"/>
                  </a:cubicBezTo>
                  <a:cubicBezTo>
                    <a:pt x="26137" y="11246"/>
                    <a:pt x="35085" y="37593"/>
                    <a:pt x="25143" y="91282"/>
                  </a:cubicBezTo>
                  <a:cubicBezTo>
                    <a:pt x="23651" y="97247"/>
                    <a:pt x="18680" y="101224"/>
                    <a:pt x="12715" y="101224"/>
                  </a:cubicBez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5" name="Полилиния: фигура 1144">
              <a:extLst>
                <a:ext uri="{FF2B5EF4-FFF2-40B4-BE49-F238E27FC236}">
                  <a16:creationId xmlns:a16="http://schemas.microsoft.com/office/drawing/2014/main" id="{DAB6C3AF-61D7-AEFA-EA55-C63AC1B040D2}"/>
                </a:ext>
              </a:extLst>
            </p:cNvPr>
            <p:cNvSpPr/>
            <p:nvPr/>
          </p:nvSpPr>
          <p:spPr>
            <a:xfrm>
              <a:off x="10113304" y="7819262"/>
              <a:ext cx="29757" cy="104412"/>
            </a:xfrm>
            <a:custGeom>
              <a:avLst/>
              <a:gdLst>
                <a:gd name="connsiteX0" fmla="*/ 12716 w 29757"/>
                <a:gd name="connsiteY0" fmla="*/ 104413 h 104412"/>
                <a:gd name="connsiteX1" fmla="*/ 9733 w 29757"/>
                <a:gd name="connsiteY1" fmla="*/ 103916 h 104412"/>
                <a:gd name="connsiteX2" fmla="*/ 288 w 29757"/>
                <a:gd name="connsiteY2" fmla="*/ 89002 h 104412"/>
                <a:gd name="connsiteX3" fmla="*/ 1282 w 29757"/>
                <a:gd name="connsiteY3" fmla="*/ 15925 h 104412"/>
                <a:gd name="connsiteX4" fmla="*/ 9733 w 29757"/>
                <a:gd name="connsiteY4" fmla="*/ 515 h 104412"/>
                <a:gd name="connsiteX5" fmla="*/ 25144 w 29757"/>
                <a:gd name="connsiteY5" fmla="*/ 8966 h 104412"/>
                <a:gd name="connsiteX6" fmla="*/ 24647 w 29757"/>
                <a:gd name="connsiteY6" fmla="*/ 94470 h 104412"/>
                <a:gd name="connsiteX7" fmla="*/ 12716 w 29757"/>
                <a:gd name="connsiteY7" fmla="*/ 104413 h 10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57" h="104412">
                  <a:moveTo>
                    <a:pt x="12716" y="104413"/>
                  </a:moveTo>
                  <a:cubicBezTo>
                    <a:pt x="11722" y="104413"/>
                    <a:pt x="10727" y="104413"/>
                    <a:pt x="9733" y="103916"/>
                  </a:cubicBezTo>
                  <a:cubicBezTo>
                    <a:pt x="3271" y="102424"/>
                    <a:pt x="-1203" y="95465"/>
                    <a:pt x="288" y="89002"/>
                  </a:cubicBezTo>
                  <a:cubicBezTo>
                    <a:pt x="9733" y="48735"/>
                    <a:pt x="1282" y="15925"/>
                    <a:pt x="1282" y="15925"/>
                  </a:cubicBezTo>
                  <a:cubicBezTo>
                    <a:pt x="-706" y="9463"/>
                    <a:pt x="3271" y="2503"/>
                    <a:pt x="9733" y="515"/>
                  </a:cubicBezTo>
                  <a:cubicBezTo>
                    <a:pt x="16196" y="-1474"/>
                    <a:pt x="23155" y="2503"/>
                    <a:pt x="25144" y="8966"/>
                  </a:cubicBezTo>
                  <a:cubicBezTo>
                    <a:pt x="25641" y="10457"/>
                    <a:pt x="35583" y="47741"/>
                    <a:pt x="24647" y="94470"/>
                  </a:cubicBezTo>
                  <a:cubicBezTo>
                    <a:pt x="23653" y="100436"/>
                    <a:pt x="18184" y="104413"/>
                    <a:pt x="12716" y="104413"/>
                  </a:cubicBez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6" name="Полилиния: фигура 1145">
              <a:extLst>
                <a:ext uri="{FF2B5EF4-FFF2-40B4-BE49-F238E27FC236}">
                  <a16:creationId xmlns:a16="http://schemas.microsoft.com/office/drawing/2014/main" id="{CE8AA989-64C0-6121-75A6-83EE587C799A}"/>
                </a:ext>
              </a:extLst>
            </p:cNvPr>
            <p:cNvSpPr/>
            <p:nvPr/>
          </p:nvSpPr>
          <p:spPr>
            <a:xfrm>
              <a:off x="9946271" y="7705875"/>
              <a:ext cx="29757" cy="98490"/>
            </a:xfrm>
            <a:custGeom>
              <a:avLst/>
              <a:gdLst>
                <a:gd name="connsiteX0" fmla="*/ 12716 w 29757"/>
                <a:gd name="connsiteY0" fmla="*/ 98491 h 98490"/>
                <a:gd name="connsiteX1" fmla="*/ 9733 w 29757"/>
                <a:gd name="connsiteY1" fmla="*/ 97994 h 98490"/>
                <a:gd name="connsiteX2" fmla="*/ 288 w 29757"/>
                <a:gd name="connsiteY2" fmla="*/ 83080 h 98490"/>
                <a:gd name="connsiteX3" fmla="*/ 1779 w 29757"/>
                <a:gd name="connsiteY3" fmla="*/ 15969 h 98490"/>
                <a:gd name="connsiteX4" fmla="*/ 9733 w 29757"/>
                <a:gd name="connsiteY4" fmla="*/ 558 h 98490"/>
                <a:gd name="connsiteX5" fmla="*/ 25144 w 29757"/>
                <a:gd name="connsiteY5" fmla="*/ 8512 h 98490"/>
                <a:gd name="connsiteX6" fmla="*/ 24647 w 29757"/>
                <a:gd name="connsiteY6" fmla="*/ 89046 h 98490"/>
                <a:gd name="connsiteX7" fmla="*/ 12716 w 29757"/>
                <a:gd name="connsiteY7" fmla="*/ 98491 h 9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57" h="98490">
                  <a:moveTo>
                    <a:pt x="12716" y="98491"/>
                  </a:moveTo>
                  <a:cubicBezTo>
                    <a:pt x="11722" y="98491"/>
                    <a:pt x="10727" y="98491"/>
                    <a:pt x="9733" y="97994"/>
                  </a:cubicBezTo>
                  <a:cubicBezTo>
                    <a:pt x="3271" y="96503"/>
                    <a:pt x="-1203" y="89543"/>
                    <a:pt x="288" y="83080"/>
                  </a:cubicBezTo>
                  <a:cubicBezTo>
                    <a:pt x="10230" y="43311"/>
                    <a:pt x="1779" y="16466"/>
                    <a:pt x="1779" y="15969"/>
                  </a:cubicBezTo>
                  <a:cubicBezTo>
                    <a:pt x="-209" y="9506"/>
                    <a:pt x="3271" y="2547"/>
                    <a:pt x="9733" y="558"/>
                  </a:cubicBezTo>
                  <a:cubicBezTo>
                    <a:pt x="16196" y="-1430"/>
                    <a:pt x="23155" y="2050"/>
                    <a:pt x="25144" y="8512"/>
                  </a:cubicBezTo>
                  <a:cubicBezTo>
                    <a:pt x="25641" y="10004"/>
                    <a:pt x="35583" y="41819"/>
                    <a:pt x="24647" y="89046"/>
                  </a:cubicBezTo>
                  <a:cubicBezTo>
                    <a:pt x="23653" y="94514"/>
                    <a:pt x="18681" y="98491"/>
                    <a:pt x="12716" y="98491"/>
                  </a:cubicBez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7" name="Полилиния: фигура 1146">
              <a:extLst>
                <a:ext uri="{FF2B5EF4-FFF2-40B4-BE49-F238E27FC236}">
                  <a16:creationId xmlns:a16="http://schemas.microsoft.com/office/drawing/2014/main" id="{94FCA864-6B5D-F633-C55C-7DBEEE979FE6}"/>
                </a:ext>
              </a:extLst>
            </p:cNvPr>
            <p:cNvSpPr/>
            <p:nvPr/>
          </p:nvSpPr>
          <p:spPr>
            <a:xfrm>
              <a:off x="10670351" y="7778004"/>
              <a:ext cx="30469" cy="94964"/>
            </a:xfrm>
            <a:custGeom>
              <a:avLst/>
              <a:gdLst>
                <a:gd name="connsiteX0" fmla="*/ 14431 w 30469"/>
                <a:gd name="connsiteY0" fmla="*/ 94965 h 94964"/>
                <a:gd name="connsiteX1" fmla="*/ 11449 w 30469"/>
                <a:gd name="connsiteY1" fmla="*/ 94468 h 94964"/>
                <a:gd name="connsiteX2" fmla="*/ 2500 w 30469"/>
                <a:gd name="connsiteY2" fmla="*/ 79554 h 94964"/>
                <a:gd name="connsiteX3" fmla="*/ 512 w 30469"/>
                <a:gd name="connsiteY3" fmla="*/ 15923 h 94964"/>
                <a:gd name="connsiteX4" fmla="*/ 9460 w 30469"/>
                <a:gd name="connsiteY4" fmla="*/ 512 h 94964"/>
                <a:gd name="connsiteX5" fmla="*/ 24871 w 30469"/>
                <a:gd name="connsiteY5" fmla="*/ 9460 h 94964"/>
                <a:gd name="connsiteX6" fmla="*/ 26859 w 30469"/>
                <a:gd name="connsiteY6" fmla="*/ 86017 h 94964"/>
                <a:gd name="connsiteX7" fmla="*/ 14431 w 30469"/>
                <a:gd name="connsiteY7" fmla="*/ 94965 h 9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69" h="94964">
                  <a:moveTo>
                    <a:pt x="14431" y="94965"/>
                  </a:moveTo>
                  <a:cubicBezTo>
                    <a:pt x="13437" y="94965"/>
                    <a:pt x="12443" y="94965"/>
                    <a:pt x="11449" y="94468"/>
                  </a:cubicBezTo>
                  <a:cubicBezTo>
                    <a:pt x="4986" y="92976"/>
                    <a:pt x="1009" y="86017"/>
                    <a:pt x="2500" y="79554"/>
                  </a:cubicBezTo>
                  <a:cubicBezTo>
                    <a:pt x="9957" y="51218"/>
                    <a:pt x="512" y="15923"/>
                    <a:pt x="512" y="15923"/>
                  </a:cubicBezTo>
                  <a:cubicBezTo>
                    <a:pt x="-1477" y="9460"/>
                    <a:pt x="2500" y="2500"/>
                    <a:pt x="9460" y="512"/>
                  </a:cubicBezTo>
                  <a:cubicBezTo>
                    <a:pt x="15923" y="-1477"/>
                    <a:pt x="22882" y="2500"/>
                    <a:pt x="24871" y="9460"/>
                  </a:cubicBezTo>
                  <a:cubicBezTo>
                    <a:pt x="25368" y="10951"/>
                    <a:pt x="35807" y="51218"/>
                    <a:pt x="26859" y="86017"/>
                  </a:cubicBezTo>
                  <a:cubicBezTo>
                    <a:pt x="24871" y="90988"/>
                    <a:pt x="19900" y="94965"/>
                    <a:pt x="14431" y="94965"/>
                  </a:cubicBez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8" name="Полилиния: фигура 1147">
              <a:extLst>
                <a:ext uri="{FF2B5EF4-FFF2-40B4-BE49-F238E27FC236}">
                  <a16:creationId xmlns:a16="http://schemas.microsoft.com/office/drawing/2014/main" id="{2A2B0461-F6D7-ADEE-13AB-BD11BFD108D7}"/>
                </a:ext>
              </a:extLst>
            </p:cNvPr>
            <p:cNvSpPr/>
            <p:nvPr/>
          </p:nvSpPr>
          <p:spPr>
            <a:xfrm>
              <a:off x="10510477" y="7707910"/>
              <a:ext cx="28409" cy="94964"/>
            </a:xfrm>
            <a:custGeom>
              <a:avLst/>
              <a:gdLst>
                <a:gd name="connsiteX0" fmla="*/ 13238 w 28409"/>
                <a:gd name="connsiteY0" fmla="*/ 94965 h 94964"/>
                <a:gd name="connsiteX1" fmla="*/ 10753 w 28409"/>
                <a:gd name="connsiteY1" fmla="*/ 94965 h 94964"/>
                <a:gd name="connsiteX2" fmla="*/ 810 w 28409"/>
                <a:gd name="connsiteY2" fmla="*/ 80548 h 94964"/>
                <a:gd name="connsiteX3" fmla="*/ 313 w 28409"/>
                <a:gd name="connsiteY3" fmla="*/ 15425 h 94964"/>
                <a:gd name="connsiteX4" fmla="*/ 9261 w 28409"/>
                <a:gd name="connsiteY4" fmla="*/ 512 h 94964"/>
                <a:gd name="connsiteX5" fmla="*/ 24175 w 28409"/>
                <a:gd name="connsiteY5" fmla="*/ 9460 h 94964"/>
                <a:gd name="connsiteX6" fmla="*/ 24672 w 28409"/>
                <a:gd name="connsiteY6" fmla="*/ 86017 h 94964"/>
                <a:gd name="connsiteX7" fmla="*/ 13238 w 28409"/>
                <a:gd name="connsiteY7" fmla="*/ 94965 h 94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409" h="94964">
                  <a:moveTo>
                    <a:pt x="13238" y="94965"/>
                  </a:moveTo>
                  <a:cubicBezTo>
                    <a:pt x="12244" y="94965"/>
                    <a:pt x="11747" y="94965"/>
                    <a:pt x="10753" y="94965"/>
                  </a:cubicBezTo>
                  <a:cubicBezTo>
                    <a:pt x="3793" y="93473"/>
                    <a:pt x="-184" y="87011"/>
                    <a:pt x="810" y="80548"/>
                  </a:cubicBezTo>
                  <a:cubicBezTo>
                    <a:pt x="7770" y="45253"/>
                    <a:pt x="313" y="15923"/>
                    <a:pt x="313" y="15425"/>
                  </a:cubicBezTo>
                  <a:cubicBezTo>
                    <a:pt x="-1178" y="8963"/>
                    <a:pt x="2799" y="2003"/>
                    <a:pt x="9261" y="512"/>
                  </a:cubicBezTo>
                  <a:cubicBezTo>
                    <a:pt x="15724" y="-1477"/>
                    <a:pt x="22683" y="2500"/>
                    <a:pt x="24175" y="9460"/>
                  </a:cubicBezTo>
                  <a:cubicBezTo>
                    <a:pt x="24672" y="10951"/>
                    <a:pt x="33123" y="44756"/>
                    <a:pt x="24672" y="86017"/>
                  </a:cubicBezTo>
                  <a:cubicBezTo>
                    <a:pt x="24175" y="90988"/>
                    <a:pt x="19204" y="94965"/>
                    <a:pt x="13238" y="94965"/>
                  </a:cubicBezTo>
                  <a:close/>
                </a:path>
              </a:pathLst>
            </a:custGeom>
            <a:solidFill>
              <a:srgbClr val="555555"/>
            </a:solidFill>
            <a:ln w="49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pic>
        <p:nvPicPr>
          <p:cNvPr id="965" name="Рисунок 964">
            <a:extLst>
              <a:ext uri="{FF2B5EF4-FFF2-40B4-BE49-F238E27FC236}">
                <a16:creationId xmlns:a16="http://schemas.microsoft.com/office/drawing/2014/main" id="{7BE04A3B-BDF3-E9B4-8F18-A3CAAFBCEE3E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13804577" y="3323976"/>
            <a:ext cx="692611" cy="1340330"/>
          </a:xfrm>
          <a:prstGeom prst="rect">
            <a:avLst/>
          </a:prstGeom>
        </p:spPr>
      </p:pic>
      <p:pic>
        <p:nvPicPr>
          <p:cNvPr id="967" name="Рисунок 966">
            <a:extLst>
              <a:ext uri="{FF2B5EF4-FFF2-40B4-BE49-F238E27FC236}">
                <a16:creationId xmlns:a16="http://schemas.microsoft.com/office/drawing/2014/main" id="{B0135ACA-168E-E7D0-242D-EBD846D9FCF1}"/>
              </a:ext>
            </a:extLst>
          </p:cNvPr>
          <p:cNvPicPr>
            <a:picLocks noChangeAspect="1"/>
          </p:cNvPicPr>
          <p:nvPr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8611061" y="3311781"/>
            <a:ext cx="512082" cy="1536246"/>
          </a:xfrm>
          <a:prstGeom prst="rect">
            <a:avLst/>
          </a:prstGeom>
        </p:spPr>
      </p:pic>
      <p:pic>
        <p:nvPicPr>
          <p:cNvPr id="1022" name="Рисунок 1021">
            <a:extLst>
              <a:ext uri="{FF2B5EF4-FFF2-40B4-BE49-F238E27FC236}">
                <a16:creationId xmlns:a16="http://schemas.microsoft.com/office/drawing/2014/main" id="{04B0792B-1D56-E2BC-8518-8BDF6645AF84}"/>
              </a:ext>
            </a:extLst>
          </p:cNvPr>
          <p:cNvPicPr>
            <a:picLocks noChangeAspect="1"/>
          </p:cNvPicPr>
          <p:nvPr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2893627" y="3211960"/>
            <a:ext cx="1769508" cy="712239"/>
          </a:xfrm>
          <a:prstGeom prst="rect">
            <a:avLst/>
          </a:prstGeom>
        </p:spPr>
      </p:pic>
      <p:sp>
        <p:nvSpPr>
          <p:cNvPr id="1059" name="Полилиния: фигура 1058">
            <a:extLst>
              <a:ext uri="{FF2B5EF4-FFF2-40B4-BE49-F238E27FC236}">
                <a16:creationId xmlns:a16="http://schemas.microsoft.com/office/drawing/2014/main" id="{68BBD469-B38F-9A03-F526-88882A2BF793}"/>
              </a:ext>
            </a:extLst>
          </p:cNvPr>
          <p:cNvSpPr/>
          <p:nvPr/>
        </p:nvSpPr>
        <p:spPr>
          <a:xfrm>
            <a:off x="4670536" y="7250246"/>
            <a:ext cx="2312257" cy="728426"/>
          </a:xfrm>
          <a:custGeom>
            <a:avLst/>
            <a:gdLst>
              <a:gd name="connsiteX0" fmla="*/ 1858222 w 2312257"/>
              <a:gd name="connsiteY0" fmla="*/ 590389 h 728426"/>
              <a:gd name="connsiteX1" fmla="*/ 1946902 w 2312257"/>
              <a:gd name="connsiteY1" fmla="*/ 560922 h 728426"/>
              <a:gd name="connsiteX2" fmla="*/ 1957566 w 2312257"/>
              <a:gd name="connsiteY2" fmla="*/ 557835 h 728426"/>
              <a:gd name="connsiteX3" fmla="*/ 1974685 w 2312257"/>
              <a:gd name="connsiteY3" fmla="*/ 556713 h 728426"/>
              <a:gd name="connsiteX4" fmla="*/ 2153167 w 2312257"/>
              <a:gd name="connsiteY4" fmla="*/ 507602 h 728426"/>
              <a:gd name="connsiteX5" fmla="*/ 2299377 w 2312257"/>
              <a:gd name="connsiteY5" fmla="*/ 394227 h 728426"/>
              <a:gd name="connsiteX6" fmla="*/ 2310602 w 2312257"/>
              <a:gd name="connsiteY6" fmla="*/ 357464 h 728426"/>
              <a:gd name="connsiteX7" fmla="*/ 2297412 w 2312257"/>
              <a:gd name="connsiteY7" fmla="*/ 336697 h 728426"/>
              <a:gd name="connsiteX8" fmla="*/ 2285906 w 2312257"/>
              <a:gd name="connsiteY8" fmla="*/ 331645 h 728426"/>
              <a:gd name="connsiteX9" fmla="*/ 2268226 w 2312257"/>
              <a:gd name="connsiteY9" fmla="*/ 348483 h 728426"/>
              <a:gd name="connsiteX10" fmla="*/ 2258685 w 2312257"/>
              <a:gd name="connsiteY10" fmla="*/ 367286 h 728426"/>
              <a:gd name="connsiteX11" fmla="*/ 2254195 w 2312257"/>
              <a:gd name="connsiteY11" fmla="*/ 366163 h 728426"/>
              <a:gd name="connsiteX12" fmla="*/ 2261211 w 2312257"/>
              <a:gd name="connsiteY12" fmla="*/ 350167 h 728426"/>
              <a:gd name="connsiteX13" fmla="*/ 2251389 w 2312257"/>
              <a:gd name="connsiteY13" fmla="*/ 314807 h 728426"/>
              <a:gd name="connsiteX14" fmla="*/ 2200594 w 2312257"/>
              <a:gd name="connsiteY14" fmla="*/ 295163 h 728426"/>
              <a:gd name="connsiteX15" fmla="*/ 2153728 w 2312257"/>
              <a:gd name="connsiteY15" fmla="*/ 276641 h 728426"/>
              <a:gd name="connsiteX16" fmla="*/ 2096199 w 2312257"/>
              <a:gd name="connsiteY16" fmla="*/ 252507 h 728426"/>
              <a:gd name="connsiteX17" fmla="*/ 2052981 w 2312257"/>
              <a:gd name="connsiteY17" fmla="*/ 239598 h 728426"/>
              <a:gd name="connsiteX18" fmla="*/ 2030250 w 2312257"/>
              <a:gd name="connsiteY18" fmla="*/ 230898 h 728426"/>
              <a:gd name="connsiteX19" fmla="*/ 1708645 w 2312257"/>
              <a:gd name="connsiteY19" fmla="*/ 156250 h 728426"/>
              <a:gd name="connsiteX20" fmla="*/ 1311270 w 2312257"/>
              <a:gd name="connsiteY20" fmla="*/ 157653 h 728426"/>
              <a:gd name="connsiteX21" fmla="*/ 1305096 w 2312257"/>
              <a:gd name="connsiteY21" fmla="*/ 156250 h 728426"/>
              <a:gd name="connsiteX22" fmla="*/ 1295274 w 2312257"/>
              <a:gd name="connsiteY22" fmla="*/ 148954 h 728426"/>
              <a:gd name="connsiteX23" fmla="*/ 1173760 w 2312257"/>
              <a:gd name="connsiteY23" fmla="*/ 64483 h 728426"/>
              <a:gd name="connsiteX24" fmla="*/ 1115950 w 2312257"/>
              <a:gd name="connsiteY24" fmla="*/ 28843 h 728426"/>
              <a:gd name="connsiteX25" fmla="*/ 1083677 w 2312257"/>
              <a:gd name="connsiteY25" fmla="*/ 10040 h 728426"/>
              <a:gd name="connsiteX26" fmla="*/ 1080590 w 2312257"/>
              <a:gd name="connsiteY26" fmla="*/ 8357 h 728426"/>
              <a:gd name="connsiteX27" fmla="*/ 1062910 w 2312257"/>
              <a:gd name="connsiteY27" fmla="*/ 779 h 728426"/>
              <a:gd name="connsiteX28" fmla="*/ 1055614 w 2312257"/>
              <a:gd name="connsiteY28" fmla="*/ 1902 h 728426"/>
              <a:gd name="connsiteX29" fmla="*/ 1050282 w 2312257"/>
              <a:gd name="connsiteY29" fmla="*/ 7795 h 728426"/>
              <a:gd name="connsiteX30" fmla="*/ 1037092 w 2312257"/>
              <a:gd name="connsiteY30" fmla="*/ 27720 h 728426"/>
              <a:gd name="connsiteX31" fmla="*/ 1004539 w 2312257"/>
              <a:gd name="connsiteY31" fmla="*/ 66167 h 728426"/>
              <a:gd name="connsiteX32" fmla="*/ 990507 w 2312257"/>
              <a:gd name="connsiteY32" fmla="*/ 88898 h 728426"/>
              <a:gd name="connsiteX33" fmla="*/ 976195 w 2312257"/>
              <a:gd name="connsiteY33" fmla="*/ 107139 h 728426"/>
              <a:gd name="connsiteX34" fmla="*/ 958795 w 2312257"/>
              <a:gd name="connsiteY34" fmla="*/ 124538 h 728426"/>
              <a:gd name="connsiteX35" fmla="*/ 950376 w 2312257"/>
              <a:gd name="connsiteY35" fmla="*/ 158495 h 728426"/>
              <a:gd name="connsiteX36" fmla="*/ 981807 w 2312257"/>
              <a:gd name="connsiteY36" fmla="*/ 192732 h 728426"/>
              <a:gd name="connsiteX37" fmla="*/ 984614 w 2312257"/>
              <a:gd name="connsiteY37" fmla="*/ 206483 h 728426"/>
              <a:gd name="connsiteX38" fmla="*/ 913333 w 2312257"/>
              <a:gd name="connsiteY38" fmla="*/ 219392 h 728426"/>
              <a:gd name="connsiteX39" fmla="*/ 607724 w 2312257"/>
              <a:gd name="connsiteY39" fmla="*/ 272713 h 728426"/>
              <a:gd name="connsiteX40" fmla="*/ 325128 w 2312257"/>
              <a:gd name="connsiteY40" fmla="*/ 252226 h 728426"/>
              <a:gd name="connsiteX41" fmla="*/ 145803 w 2312257"/>
              <a:gd name="connsiteY41" fmla="*/ 131554 h 728426"/>
              <a:gd name="connsiteX42" fmla="*/ 22325 w 2312257"/>
              <a:gd name="connsiteY42" fmla="*/ 104333 h 728426"/>
              <a:gd name="connsiteX43" fmla="*/ 1558 w 2312257"/>
              <a:gd name="connsiteY43" fmla="*/ 123697 h 728426"/>
              <a:gd name="connsiteX44" fmla="*/ 24851 w 2312257"/>
              <a:gd name="connsiteY44" fmla="*/ 179542 h 728426"/>
              <a:gd name="connsiteX45" fmla="*/ 157871 w 2312257"/>
              <a:gd name="connsiteY45" fmla="*/ 347080 h 728426"/>
              <a:gd name="connsiteX46" fmla="*/ 143558 w 2312257"/>
              <a:gd name="connsiteY46" fmla="*/ 381598 h 728426"/>
              <a:gd name="connsiteX47" fmla="*/ 50950 w 2312257"/>
              <a:gd name="connsiteY47" fmla="*/ 518547 h 728426"/>
              <a:gd name="connsiteX48" fmla="*/ 15590 w 2312257"/>
              <a:gd name="connsiteY48" fmla="*/ 589828 h 728426"/>
              <a:gd name="connsiteX49" fmla="*/ 10258 w 2312257"/>
              <a:gd name="connsiteY49" fmla="*/ 602456 h 728426"/>
              <a:gd name="connsiteX50" fmla="*/ 58527 w 2312257"/>
              <a:gd name="connsiteY50" fmla="*/ 613962 h 728426"/>
              <a:gd name="connsiteX51" fmla="*/ 164325 w 2312257"/>
              <a:gd name="connsiteY51" fmla="*/ 568219 h 728426"/>
              <a:gd name="connsiteX52" fmla="*/ 384622 w 2312257"/>
              <a:gd name="connsiteY52" fmla="*/ 458211 h 728426"/>
              <a:gd name="connsiteX53" fmla="*/ 547108 w 2312257"/>
              <a:gd name="connsiteY53" fmla="*/ 463543 h 728426"/>
              <a:gd name="connsiteX54" fmla="*/ 565068 w 2312257"/>
              <a:gd name="connsiteY54" fmla="*/ 468875 h 728426"/>
              <a:gd name="connsiteX55" fmla="*/ 574048 w 2312257"/>
              <a:gd name="connsiteY55" fmla="*/ 492448 h 728426"/>
              <a:gd name="connsiteX56" fmla="*/ 589764 w 2312257"/>
              <a:gd name="connsiteY56" fmla="*/ 501148 h 728426"/>
              <a:gd name="connsiteX57" fmla="*/ 615021 w 2312257"/>
              <a:gd name="connsiteY57" fmla="*/ 511812 h 728426"/>
              <a:gd name="connsiteX58" fmla="*/ 622879 w 2312257"/>
              <a:gd name="connsiteY58" fmla="*/ 515179 h 728426"/>
              <a:gd name="connsiteX59" fmla="*/ 672550 w 2312257"/>
              <a:gd name="connsiteY59" fmla="*/ 536507 h 728426"/>
              <a:gd name="connsiteX60" fmla="*/ 716890 w 2312257"/>
              <a:gd name="connsiteY60" fmla="*/ 558677 h 728426"/>
              <a:gd name="connsiteX61" fmla="*/ 746357 w 2312257"/>
              <a:gd name="connsiteY61" fmla="*/ 570183 h 728426"/>
              <a:gd name="connsiteX62" fmla="*/ 756740 w 2312257"/>
              <a:gd name="connsiteY62" fmla="*/ 572990 h 728426"/>
              <a:gd name="connsiteX63" fmla="*/ 762633 w 2312257"/>
              <a:gd name="connsiteY63" fmla="*/ 571306 h 728426"/>
              <a:gd name="connsiteX64" fmla="*/ 811744 w 2312257"/>
              <a:gd name="connsiteY64" fmla="*/ 541559 h 728426"/>
              <a:gd name="connsiteX65" fmla="*/ 817918 w 2312257"/>
              <a:gd name="connsiteY65" fmla="*/ 540436 h 728426"/>
              <a:gd name="connsiteX66" fmla="*/ 1026428 w 2312257"/>
              <a:gd name="connsiteY66" fmla="*/ 597124 h 728426"/>
              <a:gd name="connsiteX67" fmla="*/ 1027270 w 2312257"/>
              <a:gd name="connsiteY67" fmla="*/ 599369 h 728426"/>
              <a:gd name="connsiteX68" fmla="*/ 1011835 w 2312257"/>
              <a:gd name="connsiteY68" fmla="*/ 625468 h 728426"/>
              <a:gd name="connsiteX69" fmla="*/ 1002293 w 2312257"/>
              <a:gd name="connsiteY69" fmla="*/ 655496 h 728426"/>
              <a:gd name="connsiteX70" fmla="*/ 995558 w 2312257"/>
              <a:gd name="connsiteY70" fmla="*/ 696749 h 728426"/>
              <a:gd name="connsiteX71" fmla="*/ 1005380 w 2312257"/>
              <a:gd name="connsiteY71" fmla="*/ 726215 h 728426"/>
              <a:gd name="connsiteX72" fmla="*/ 1034005 w 2312257"/>
              <a:gd name="connsiteY72" fmla="*/ 725092 h 728426"/>
              <a:gd name="connsiteX73" fmla="*/ 1058701 w 2312257"/>
              <a:gd name="connsiteY73" fmla="*/ 713306 h 728426"/>
              <a:gd name="connsiteX74" fmla="*/ 1175163 w 2312257"/>
              <a:gd name="connsiteY74" fmla="*/ 620978 h 728426"/>
              <a:gd name="connsiteX75" fmla="*/ 1183021 w 2312257"/>
              <a:gd name="connsiteY75" fmla="*/ 618452 h 728426"/>
              <a:gd name="connsiteX76" fmla="*/ 1212207 w 2312257"/>
              <a:gd name="connsiteY76" fmla="*/ 619855 h 728426"/>
              <a:gd name="connsiteX77" fmla="*/ 1247286 w 2312257"/>
              <a:gd name="connsiteY77" fmla="*/ 621820 h 728426"/>
              <a:gd name="connsiteX78" fmla="*/ 1614353 w 2312257"/>
              <a:gd name="connsiteY78" fmla="*/ 629116 h 728426"/>
              <a:gd name="connsiteX79" fmla="*/ 1858222 w 2312257"/>
              <a:gd name="connsiteY79" fmla="*/ 590389 h 728426"/>
              <a:gd name="connsiteX80" fmla="*/ 1858222 w 2312257"/>
              <a:gd name="connsiteY80" fmla="*/ 590389 h 728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2312257" h="728426">
                <a:moveTo>
                  <a:pt x="1858222" y="590389"/>
                </a:moveTo>
                <a:cubicBezTo>
                  <a:pt x="1886005" y="583934"/>
                  <a:pt x="1923329" y="576638"/>
                  <a:pt x="1946902" y="560922"/>
                </a:cubicBezTo>
                <a:cubicBezTo>
                  <a:pt x="1950270" y="558677"/>
                  <a:pt x="1953637" y="557555"/>
                  <a:pt x="1957566" y="557835"/>
                </a:cubicBezTo>
                <a:cubicBezTo>
                  <a:pt x="1963179" y="558397"/>
                  <a:pt x="1969072" y="557274"/>
                  <a:pt x="1974685" y="556713"/>
                </a:cubicBezTo>
                <a:cubicBezTo>
                  <a:pt x="2042037" y="549416"/>
                  <a:pt x="2090867" y="540436"/>
                  <a:pt x="2153167" y="507602"/>
                </a:cubicBezTo>
                <a:cubicBezTo>
                  <a:pt x="2207890" y="478697"/>
                  <a:pt x="2257843" y="437725"/>
                  <a:pt x="2299377" y="394227"/>
                </a:cubicBezTo>
                <a:cubicBezTo>
                  <a:pt x="2308357" y="384685"/>
                  <a:pt x="2315653" y="371215"/>
                  <a:pt x="2310602" y="357464"/>
                </a:cubicBezTo>
                <a:cubicBezTo>
                  <a:pt x="2307796" y="349606"/>
                  <a:pt x="2303305" y="342590"/>
                  <a:pt x="2297412" y="336697"/>
                </a:cubicBezTo>
                <a:cubicBezTo>
                  <a:pt x="2294325" y="333610"/>
                  <a:pt x="2290677" y="331084"/>
                  <a:pt x="2285906" y="331645"/>
                </a:cubicBezTo>
                <a:cubicBezTo>
                  <a:pt x="2277487" y="332487"/>
                  <a:pt x="2271033" y="341187"/>
                  <a:pt x="2268226" y="348483"/>
                </a:cubicBezTo>
                <a:cubicBezTo>
                  <a:pt x="2266262" y="352973"/>
                  <a:pt x="2262333" y="355219"/>
                  <a:pt x="2258685" y="367286"/>
                </a:cubicBezTo>
                <a:cubicBezTo>
                  <a:pt x="2257282" y="372337"/>
                  <a:pt x="2252792" y="370934"/>
                  <a:pt x="2254195" y="366163"/>
                </a:cubicBezTo>
                <a:cubicBezTo>
                  <a:pt x="2255879" y="360551"/>
                  <a:pt x="2257562" y="354938"/>
                  <a:pt x="2261211" y="350167"/>
                </a:cubicBezTo>
                <a:cubicBezTo>
                  <a:pt x="2270752" y="337539"/>
                  <a:pt x="2262894" y="317894"/>
                  <a:pt x="2251389" y="314807"/>
                </a:cubicBezTo>
                <a:cubicBezTo>
                  <a:pt x="2235392" y="310879"/>
                  <a:pt x="2216590" y="301056"/>
                  <a:pt x="2200594" y="295163"/>
                </a:cubicBezTo>
                <a:cubicBezTo>
                  <a:pt x="2184879" y="289551"/>
                  <a:pt x="2169163" y="283657"/>
                  <a:pt x="2153728" y="276641"/>
                </a:cubicBezTo>
                <a:cubicBezTo>
                  <a:pt x="2134084" y="267381"/>
                  <a:pt x="2115843" y="260645"/>
                  <a:pt x="2096199" y="252507"/>
                </a:cubicBezTo>
                <a:cubicBezTo>
                  <a:pt x="2082167" y="246894"/>
                  <a:pt x="2067574" y="242685"/>
                  <a:pt x="2052981" y="239598"/>
                </a:cubicBezTo>
                <a:cubicBezTo>
                  <a:pt x="2045124" y="237914"/>
                  <a:pt x="2037266" y="235108"/>
                  <a:pt x="2030250" y="230898"/>
                </a:cubicBezTo>
                <a:cubicBezTo>
                  <a:pt x="1939606" y="180665"/>
                  <a:pt x="1806586" y="164669"/>
                  <a:pt x="1708645" y="156250"/>
                </a:cubicBezTo>
                <a:cubicBezTo>
                  <a:pt x="1580677" y="145586"/>
                  <a:pt x="1440641" y="141938"/>
                  <a:pt x="1311270" y="157653"/>
                </a:cubicBezTo>
                <a:cubicBezTo>
                  <a:pt x="1309025" y="157934"/>
                  <a:pt x="1307060" y="157653"/>
                  <a:pt x="1305096" y="156250"/>
                </a:cubicBezTo>
                <a:cubicBezTo>
                  <a:pt x="1301728" y="153724"/>
                  <a:pt x="1298361" y="151479"/>
                  <a:pt x="1295274" y="148954"/>
                </a:cubicBezTo>
                <a:cubicBezTo>
                  <a:pt x="1253179" y="115278"/>
                  <a:pt x="1216416" y="93949"/>
                  <a:pt x="1173760" y="64483"/>
                </a:cubicBezTo>
                <a:cubicBezTo>
                  <a:pt x="1154958" y="51574"/>
                  <a:pt x="1135033" y="41191"/>
                  <a:pt x="1115950" y="28843"/>
                </a:cubicBezTo>
                <a:cubicBezTo>
                  <a:pt x="1105286" y="22108"/>
                  <a:pt x="1094902" y="15372"/>
                  <a:pt x="1083677" y="10040"/>
                </a:cubicBezTo>
                <a:cubicBezTo>
                  <a:pt x="1082554" y="9479"/>
                  <a:pt x="1081713" y="8637"/>
                  <a:pt x="1080590" y="8357"/>
                </a:cubicBezTo>
                <a:cubicBezTo>
                  <a:pt x="1074697" y="5831"/>
                  <a:pt x="1068523" y="3586"/>
                  <a:pt x="1062910" y="779"/>
                </a:cubicBezTo>
                <a:cubicBezTo>
                  <a:pt x="1060104" y="-624"/>
                  <a:pt x="1057859" y="-62"/>
                  <a:pt x="1055614" y="1902"/>
                </a:cubicBezTo>
                <a:cubicBezTo>
                  <a:pt x="1053649" y="3586"/>
                  <a:pt x="1051685" y="5550"/>
                  <a:pt x="1050282" y="7795"/>
                </a:cubicBezTo>
                <a:cubicBezTo>
                  <a:pt x="1046072" y="14530"/>
                  <a:pt x="1041301" y="20985"/>
                  <a:pt x="1037092" y="27720"/>
                </a:cubicBezTo>
                <a:cubicBezTo>
                  <a:pt x="1028392" y="41191"/>
                  <a:pt x="1014641" y="44558"/>
                  <a:pt x="1004539" y="66167"/>
                </a:cubicBezTo>
                <a:cubicBezTo>
                  <a:pt x="999768" y="76270"/>
                  <a:pt x="996961" y="80479"/>
                  <a:pt x="990507" y="88898"/>
                </a:cubicBezTo>
                <a:cubicBezTo>
                  <a:pt x="985736" y="95072"/>
                  <a:pt x="980965" y="100965"/>
                  <a:pt x="976195" y="107139"/>
                </a:cubicBezTo>
                <a:cubicBezTo>
                  <a:pt x="971143" y="113594"/>
                  <a:pt x="965531" y="119768"/>
                  <a:pt x="958795" y="124538"/>
                </a:cubicBezTo>
                <a:cubicBezTo>
                  <a:pt x="950376" y="130432"/>
                  <a:pt x="948693" y="151199"/>
                  <a:pt x="950376" y="158495"/>
                </a:cubicBezTo>
                <a:cubicBezTo>
                  <a:pt x="952622" y="169720"/>
                  <a:pt x="973108" y="186278"/>
                  <a:pt x="981807" y="192732"/>
                </a:cubicBezTo>
                <a:cubicBezTo>
                  <a:pt x="985456" y="195258"/>
                  <a:pt x="991910" y="204238"/>
                  <a:pt x="984614" y="206483"/>
                </a:cubicBezTo>
                <a:cubicBezTo>
                  <a:pt x="969460" y="211254"/>
                  <a:pt x="941958" y="214902"/>
                  <a:pt x="913333" y="219392"/>
                </a:cubicBezTo>
                <a:cubicBezTo>
                  <a:pt x="806131" y="236792"/>
                  <a:pt x="714365" y="251104"/>
                  <a:pt x="607724" y="272713"/>
                </a:cubicBezTo>
                <a:cubicBezTo>
                  <a:pt x="522412" y="290112"/>
                  <a:pt x="403705" y="303863"/>
                  <a:pt x="325128" y="252226"/>
                </a:cubicBezTo>
                <a:cubicBezTo>
                  <a:pt x="280507" y="223041"/>
                  <a:pt x="203333" y="159618"/>
                  <a:pt x="145803" y="131554"/>
                </a:cubicBezTo>
                <a:cubicBezTo>
                  <a:pt x="125037" y="121452"/>
                  <a:pt x="44495" y="105736"/>
                  <a:pt x="22325" y="104333"/>
                </a:cubicBezTo>
                <a:cubicBezTo>
                  <a:pt x="4926" y="103210"/>
                  <a:pt x="-3774" y="103210"/>
                  <a:pt x="1558" y="123697"/>
                </a:cubicBezTo>
                <a:cubicBezTo>
                  <a:pt x="5207" y="138851"/>
                  <a:pt x="17274" y="163827"/>
                  <a:pt x="24851" y="179542"/>
                </a:cubicBezTo>
                <a:cubicBezTo>
                  <a:pt x="45618" y="222479"/>
                  <a:pt x="125598" y="309195"/>
                  <a:pt x="157871" y="347080"/>
                </a:cubicBezTo>
                <a:cubicBezTo>
                  <a:pt x="169938" y="361392"/>
                  <a:pt x="185934" y="361954"/>
                  <a:pt x="143558" y="381598"/>
                </a:cubicBezTo>
                <a:cubicBezTo>
                  <a:pt x="96131" y="403487"/>
                  <a:pt x="70594" y="473365"/>
                  <a:pt x="50950" y="518547"/>
                </a:cubicBezTo>
                <a:cubicBezTo>
                  <a:pt x="45898" y="529772"/>
                  <a:pt x="20641" y="583092"/>
                  <a:pt x="15590" y="589828"/>
                </a:cubicBezTo>
                <a:cubicBezTo>
                  <a:pt x="12784" y="593756"/>
                  <a:pt x="10819" y="597685"/>
                  <a:pt x="10258" y="602456"/>
                </a:cubicBezTo>
                <a:cubicBezTo>
                  <a:pt x="6048" y="626590"/>
                  <a:pt x="48705" y="616488"/>
                  <a:pt x="58527" y="613962"/>
                </a:cubicBezTo>
                <a:cubicBezTo>
                  <a:pt x="103147" y="602175"/>
                  <a:pt x="125037" y="586741"/>
                  <a:pt x="164325" y="568219"/>
                </a:cubicBezTo>
                <a:cubicBezTo>
                  <a:pt x="254127" y="525563"/>
                  <a:pt x="291171" y="484871"/>
                  <a:pt x="384622" y="458211"/>
                </a:cubicBezTo>
                <a:cubicBezTo>
                  <a:pt x="420823" y="448108"/>
                  <a:pt x="509503" y="455966"/>
                  <a:pt x="547108" y="463543"/>
                </a:cubicBezTo>
                <a:cubicBezTo>
                  <a:pt x="553282" y="464665"/>
                  <a:pt x="559175" y="466910"/>
                  <a:pt x="565068" y="468875"/>
                </a:cubicBezTo>
                <a:cubicBezTo>
                  <a:pt x="570400" y="470559"/>
                  <a:pt x="560297" y="481223"/>
                  <a:pt x="574048" y="492448"/>
                </a:cubicBezTo>
                <a:cubicBezTo>
                  <a:pt x="578819" y="496377"/>
                  <a:pt x="584151" y="498902"/>
                  <a:pt x="589764" y="501148"/>
                </a:cubicBezTo>
                <a:cubicBezTo>
                  <a:pt x="598183" y="504515"/>
                  <a:pt x="606602" y="507883"/>
                  <a:pt x="615021" y="511812"/>
                </a:cubicBezTo>
                <a:cubicBezTo>
                  <a:pt x="617546" y="512934"/>
                  <a:pt x="620353" y="514057"/>
                  <a:pt x="622879" y="515179"/>
                </a:cubicBezTo>
                <a:cubicBezTo>
                  <a:pt x="638594" y="521914"/>
                  <a:pt x="657116" y="529491"/>
                  <a:pt x="672550" y="536507"/>
                </a:cubicBezTo>
                <a:cubicBezTo>
                  <a:pt x="687705" y="543242"/>
                  <a:pt x="702017" y="551661"/>
                  <a:pt x="716890" y="558677"/>
                </a:cubicBezTo>
                <a:cubicBezTo>
                  <a:pt x="726993" y="563448"/>
                  <a:pt x="737096" y="566254"/>
                  <a:pt x="746357" y="570183"/>
                </a:cubicBezTo>
                <a:cubicBezTo>
                  <a:pt x="749724" y="571586"/>
                  <a:pt x="753373" y="571306"/>
                  <a:pt x="756740" y="572990"/>
                </a:cubicBezTo>
                <a:cubicBezTo>
                  <a:pt x="758705" y="573831"/>
                  <a:pt x="760950" y="572428"/>
                  <a:pt x="762633" y="571306"/>
                </a:cubicBezTo>
                <a:cubicBezTo>
                  <a:pt x="775262" y="564009"/>
                  <a:pt x="803325" y="549978"/>
                  <a:pt x="811744" y="541559"/>
                </a:cubicBezTo>
                <a:cubicBezTo>
                  <a:pt x="813428" y="539875"/>
                  <a:pt x="815673" y="539875"/>
                  <a:pt x="817918" y="540436"/>
                </a:cubicBezTo>
                <a:cubicBezTo>
                  <a:pt x="890041" y="558677"/>
                  <a:pt x="949535" y="583373"/>
                  <a:pt x="1026428" y="597124"/>
                </a:cubicBezTo>
                <a:cubicBezTo>
                  <a:pt x="1027550" y="597405"/>
                  <a:pt x="1028112" y="598527"/>
                  <a:pt x="1027270" y="599369"/>
                </a:cubicBezTo>
                <a:cubicBezTo>
                  <a:pt x="1019973" y="606665"/>
                  <a:pt x="1015483" y="615926"/>
                  <a:pt x="1011835" y="625468"/>
                </a:cubicBezTo>
                <a:cubicBezTo>
                  <a:pt x="1007626" y="635851"/>
                  <a:pt x="1003977" y="644270"/>
                  <a:pt x="1002293" y="655496"/>
                </a:cubicBezTo>
                <a:cubicBezTo>
                  <a:pt x="1000048" y="669247"/>
                  <a:pt x="995839" y="682717"/>
                  <a:pt x="995558" y="696749"/>
                </a:cubicBezTo>
                <a:cubicBezTo>
                  <a:pt x="995278" y="708816"/>
                  <a:pt x="992471" y="720883"/>
                  <a:pt x="1005380" y="726215"/>
                </a:cubicBezTo>
                <a:cubicBezTo>
                  <a:pt x="1013238" y="729583"/>
                  <a:pt x="1026428" y="729021"/>
                  <a:pt x="1034005" y="725092"/>
                </a:cubicBezTo>
                <a:cubicBezTo>
                  <a:pt x="1042424" y="720602"/>
                  <a:pt x="1046072" y="721444"/>
                  <a:pt x="1058701" y="713306"/>
                </a:cubicBezTo>
                <a:cubicBezTo>
                  <a:pt x="1109776" y="680472"/>
                  <a:pt x="1131384" y="669527"/>
                  <a:pt x="1175163" y="620978"/>
                </a:cubicBezTo>
                <a:cubicBezTo>
                  <a:pt x="1177408" y="618452"/>
                  <a:pt x="1180215" y="618171"/>
                  <a:pt x="1183021" y="618452"/>
                </a:cubicBezTo>
                <a:cubicBezTo>
                  <a:pt x="1192843" y="619855"/>
                  <a:pt x="1202665" y="619575"/>
                  <a:pt x="1212207" y="619855"/>
                </a:cubicBezTo>
                <a:cubicBezTo>
                  <a:pt x="1223993" y="620136"/>
                  <a:pt x="1235499" y="621258"/>
                  <a:pt x="1247286" y="621820"/>
                </a:cubicBezTo>
                <a:cubicBezTo>
                  <a:pt x="1367396" y="628555"/>
                  <a:pt x="1494803" y="629397"/>
                  <a:pt x="1614353" y="629116"/>
                </a:cubicBezTo>
                <a:cubicBezTo>
                  <a:pt x="1691246" y="628835"/>
                  <a:pt x="1781048" y="608349"/>
                  <a:pt x="1858222" y="590389"/>
                </a:cubicBezTo>
                <a:lnTo>
                  <a:pt x="1858222" y="590389"/>
                </a:lnTo>
                <a:close/>
              </a:path>
            </a:pathLst>
          </a:custGeom>
          <a:solidFill>
            <a:srgbClr val="CCD4D4"/>
          </a:solidFill>
          <a:ln w="27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60" name="Полилиния: фигура 1059">
            <a:extLst>
              <a:ext uri="{FF2B5EF4-FFF2-40B4-BE49-F238E27FC236}">
                <a16:creationId xmlns:a16="http://schemas.microsoft.com/office/drawing/2014/main" id="{2B59B8FE-CDC7-D443-2A4F-FB70C2DF1BC7}"/>
              </a:ext>
            </a:extLst>
          </p:cNvPr>
          <p:cNvSpPr/>
          <p:nvPr/>
        </p:nvSpPr>
        <p:spPr>
          <a:xfrm>
            <a:off x="4972462" y="7425009"/>
            <a:ext cx="1941724" cy="435620"/>
          </a:xfrm>
          <a:custGeom>
            <a:avLst/>
            <a:gdLst>
              <a:gd name="connsiteX0" fmla="*/ 1898948 w 1941724"/>
              <a:gd name="connsiteY0" fmla="*/ 135834 h 435620"/>
              <a:gd name="connsiteX1" fmla="*/ 1840857 w 1941724"/>
              <a:gd name="connsiteY1" fmla="*/ 105245 h 435620"/>
              <a:gd name="connsiteX2" fmla="*/ 1717660 w 1941724"/>
              <a:gd name="connsiteY2" fmla="*/ 68482 h 435620"/>
              <a:gd name="connsiteX3" fmla="*/ 1511956 w 1941724"/>
              <a:gd name="connsiteY3" fmla="*/ 20213 h 435620"/>
              <a:gd name="connsiteX4" fmla="*/ 1307656 w 1941724"/>
              <a:gd name="connsiteY4" fmla="*/ 3095 h 435620"/>
              <a:gd name="connsiteX5" fmla="*/ 1078098 w 1941724"/>
              <a:gd name="connsiteY5" fmla="*/ 7304 h 435620"/>
              <a:gd name="connsiteX6" fmla="*/ 617581 w 1941724"/>
              <a:gd name="connsiteY6" fmla="*/ 68482 h 435620"/>
              <a:gd name="connsiteX7" fmla="*/ 364169 w 1941724"/>
              <a:gd name="connsiteY7" fmla="*/ 108893 h 435620"/>
              <a:gd name="connsiteX8" fmla="*/ 123387 w 1941724"/>
              <a:gd name="connsiteY8" fmla="*/ 134150 h 435620"/>
              <a:gd name="connsiteX9" fmla="*/ 14221 w 1941724"/>
              <a:gd name="connsiteY9" fmla="*/ 108051 h 435620"/>
              <a:gd name="connsiteX10" fmla="*/ 4399 w 1941724"/>
              <a:gd name="connsiteY10" fmla="*/ 234336 h 435620"/>
              <a:gd name="connsiteX11" fmla="*/ 40881 w 1941724"/>
              <a:gd name="connsiteY11" fmla="*/ 265486 h 435620"/>
              <a:gd name="connsiteX12" fmla="*/ 77083 w 1941724"/>
              <a:gd name="connsiteY12" fmla="*/ 249210 h 435620"/>
              <a:gd name="connsiteX13" fmla="*/ 155940 w 1941724"/>
              <a:gd name="connsiteY13" fmla="*/ 245561 h 435620"/>
              <a:gd name="connsiteX14" fmla="*/ 411596 w 1941724"/>
              <a:gd name="connsiteY14" fmla="*/ 243878 h 435620"/>
              <a:gd name="connsiteX15" fmla="*/ 632454 w 1941724"/>
              <a:gd name="connsiteY15" fmla="*/ 217779 h 435620"/>
              <a:gd name="connsiteX16" fmla="*/ 982683 w 1941724"/>
              <a:gd name="connsiteY16" fmla="*/ 172878 h 435620"/>
              <a:gd name="connsiteX17" fmla="*/ 1376691 w 1941724"/>
              <a:gd name="connsiteY17" fmla="*/ 186067 h 435620"/>
              <a:gd name="connsiteX18" fmla="*/ 1494838 w 1941724"/>
              <a:gd name="connsiteY18" fmla="*/ 235178 h 435620"/>
              <a:gd name="connsiteX19" fmla="*/ 1552367 w 1941724"/>
              <a:gd name="connsiteY19" fmla="*/ 245000 h 435620"/>
              <a:gd name="connsiteX20" fmla="*/ 1556296 w 1941724"/>
              <a:gd name="connsiteY20" fmla="*/ 182419 h 435620"/>
              <a:gd name="connsiteX21" fmla="*/ 1601478 w 1941724"/>
              <a:gd name="connsiteY21" fmla="*/ 169791 h 435620"/>
              <a:gd name="connsiteX22" fmla="*/ 1621964 w 1941724"/>
              <a:gd name="connsiteY22" fmla="*/ 232372 h 435620"/>
              <a:gd name="connsiteX23" fmla="*/ 1662656 w 1941724"/>
              <a:gd name="connsiteY23" fmla="*/ 207676 h 435620"/>
              <a:gd name="connsiteX24" fmla="*/ 1696612 w 1941724"/>
              <a:gd name="connsiteY24" fmla="*/ 159127 h 435620"/>
              <a:gd name="connsiteX25" fmla="*/ 1774909 w 1941724"/>
              <a:gd name="connsiteY25" fmla="*/ 223672 h 435620"/>
              <a:gd name="connsiteX26" fmla="*/ 1859098 w 1941724"/>
              <a:gd name="connsiteY26" fmla="*/ 201222 h 435620"/>
              <a:gd name="connsiteX27" fmla="*/ 1880707 w 1941724"/>
              <a:gd name="connsiteY27" fmla="*/ 225917 h 435620"/>
              <a:gd name="connsiteX28" fmla="*/ 1911015 w 1941724"/>
              <a:gd name="connsiteY28" fmla="*/ 230688 h 435620"/>
              <a:gd name="connsiteX29" fmla="*/ 1927573 w 1941724"/>
              <a:gd name="connsiteY29" fmla="*/ 188593 h 435620"/>
              <a:gd name="connsiteX30" fmla="*/ 1940762 w 1941724"/>
              <a:gd name="connsiteY30" fmla="*/ 170352 h 435620"/>
              <a:gd name="connsiteX31" fmla="*/ 1898948 w 1941724"/>
              <a:gd name="connsiteY31" fmla="*/ 135834 h 435620"/>
              <a:gd name="connsiteX32" fmla="*/ 1898948 w 1941724"/>
              <a:gd name="connsiteY32" fmla="*/ 135834 h 435620"/>
              <a:gd name="connsiteX33" fmla="*/ 1499047 w 1941724"/>
              <a:gd name="connsiteY33" fmla="*/ 404680 h 435620"/>
              <a:gd name="connsiteX34" fmla="*/ 938063 w 1941724"/>
              <a:gd name="connsiteY34" fmla="*/ 434708 h 435620"/>
              <a:gd name="connsiteX35" fmla="*/ 718608 w 1941724"/>
              <a:gd name="connsiteY35" fmla="*/ 406925 h 435620"/>
              <a:gd name="connsiteX36" fmla="*/ 555561 w 1941724"/>
              <a:gd name="connsiteY36" fmla="*/ 351641 h 435620"/>
              <a:gd name="connsiteX37" fmla="*/ 539284 w 1941724"/>
              <a:gd name="connsiteY37" fmla="*/ 338451 h 435620"/>
              <a:gd name="connsiteX38" fmla="*/ 708225 w 1941724"/>
              <a:gd name="connsiteY38" fmla="*/ 381388 h 435620"/>
              <a:gd name="connsiteX39" fmla="*/ 951253 w 1941724"/>
              <a:gd name="connsiteY39" fmla="*/ 399629 h 435620"/>
              <a:gd name="connsiteX40" fmla="*/ 1032636 w 1941724"/>
              <a:gd name="connsiteY40" fmla="*/ 398226 h 435620"/>
              <a:gd name="connsiteX41" fmla="*/ 1245075 w 1941724"/>
              <a:gd name="connsiteY41" fmla="*/ 386158 h 435620"/>
              <a:gd name="connsiteX42" fmla="*/ 1470422 w 1941724"/>
              <a:gd name="connsiteY42" fmla="*/ 377739 h 435620"/>
              <a:gd name="connsiteX43" fmla="*/ 1475474 w 1941724"/>
              <a:gd name="connsiteY43" fmla="*/ 374372 h 435620"/>
              <a:gd name="connsiteX44" fmla="*/ 1612703 w 1941724"/>
              <a:gd name="connsiteY44" fmla="*/ 338170 h 435620"/>
              <a:gd name="connsiteX45" fmla="*/ 1685387 w 1941724"/>
              <a:gd name="connsiteY45" fmla="*/ 323297 h 435620"/>
              <a:gd name="connsiteX46" fmla="*/ 1737023 w 1941724"/>
              <a:gd name="connsiteY46" fmla="*/ 293550 h 435620"/>
              <a:gd name="connsiteX47" fmla="*/ 1822055 w 1941724"/>
              <a:gd name="connsiteY47" fmla="*/ 295514 h 435620"/>
              <a:gd name="connsiteX48" fmla="*/ 1852644 w 1941724"/>
              <a:gd name="connsiteY48" fmla="*/ 291024 h 435620"/>
              <a:gd name="connsiteX49" fmla="*/ 1847873 w 1941724"/>
              <a:gd name="connsiteY49" fmla="*/ 304775 h 435620"/>
              <a:gd name="connsiteX50" fmla="*/ 1798201 w 1941724"/>
              <a:gd name="connsiteY50" fmla="*/ 332838 h 435620"/>
              <a:gd name="connsiteX51" fmla="*/ 1499047 w 1941724"/>
              <a:gd name="connsiteY51" fmla="*/ 404680 h 435620"/>
              <a:gd name="connsiteX52" fmla="*/ 1499047 w 1941724"/>
              <a:gd name="connsiteY52" fmla="*/ 404680 h 435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1941724" h="435620">
                <a:moveTo>
                  <a:pt x="1898948" y="135834"/>
                </a:moveTo>
                <a:cubicBezTo>
                  <a:pt x="1880146" y="126012"/>
                  <a:pt x="1863588" y="115629"/>
                  <a:pt x="1840857" y="105245"/>
                </a:cubicBezTo>
                <a:cubicBezTo>
                  <a:pt x="1810830" y="91494"/>
                  <a:pt x="1750494" y="77743"/>
                  <a:pt x="1717660" y="68482"/>
                </a:cubicBezTo>
                <a:cubicBezTo>
                  <a:pt x="1639083" y="46593"/>
                  <a:pt x="1582114" y="30036"/>
                  <a:pt x="1511956" y="20213"/>
                </a:cubicBezTo>
                <a:cubicBezTo>
                  <a:pt x="1450778" y="11794"/>
                  <a:pt x="1376972" y="9269"/>
                  <a:pt x="1307656" y="3095"/>
                </a:cubicBezTo>
                <a:cubicBezTo>
                  <a:pt x="1239462" y="-3079"/>
                  <a:pt x="1147695" y="850"/>
                  <a:pt x="1078098" y="7304"/>
                </a:cubicBezTo>
                <a:cubicBezTo>
                  <a:pt x="922909" y="21617"/>
                  <a:pt x="789328" y="42103"/>
                  <a:pt x="617581" y="68482"/>
                </a:cubicBezTo>
                <a:cubicBezTo>
                  <a:pt x="549387" y="78866"/>
                  <a:pt x="466039" y="95423"/>
                  <a:pt x="364169" y="108893"/>
                </a:cubicBezTo>
                <a:cubicBezTo>
                  <a:pt x="299905" y="117312"/>
                  <a:pt x="200000" y="145095"/>
                  <a:pt x="123387" y="134150"/>
                </a:cubicBezTo>
                <a:cubicBezTo>
                  <a:pt x="104584" y="131344"/>
                  <a:pt x="29375" y="116190"/>
                  <a:pt x="14221" y="108051"/>
                </a:cubicBezTo>
                <a:cubicBezTo>
                  <a:pt x="12537" y="125451"/>
                  <a:pt x="-9072" y="216656"/>
                  <a:pt x="4399" y="234336"/>
                </a:cubicBezTo>
                <a:cubicBezTo>
                  <a:pt x="18992" y="252858"/>
                  <a:pt x="10292" y="274467"/>
                  <a:pt x="40881" y="265486"/>
                </a:cubicBezTo>
                <a:cubicBezTo>
                  <a:pt x="49861" y="262961"/>
                  <a:pt x="61648" y="256506"/>
                  <a:pt x="77083" y="249210"/>
                </a:cubicBezTo>
                <a:cubicBezTo>
                  <a:pt x="103462" y="236862"/>
                  <a:pt x="144715" y="245842"/>
                  <a:pt x="155940" y="245561"/>
                </a:cubicBezTo>
                <a:cubicBezTo>
                  <a:pt x="232834" y="243036"/>
                  <a:pt x="315339" y="247245"/>
                  <a:pt x="411596" y="243878"/>
                </a:cubicBezTo>
                <a:cubicBezTo>
                  <a:pt x="464636" y="242194"/>
                  <a:pt x="584466" y="229004"/>
                  <a:pt x="632454" y="217779"/>
                </a:cubicBezTo>
                <a:cubicBezTo>
                  <a:pt x="710751" y="199538"/>
                  <a:pt x="859205" y="171194"/>
                  <a:pt x="982683" y="172878"/>
                </a:cubicBezTo>
                <a:cubicBezTo>
                  <a:pt x="1204102" y="176245"/>
                  <a:pt x="1228517" y="158285"/>
                  <a:pt x="1376691" y="186067"/>
                </a:cubicBezTo>
                <a:cubicBezTo>
                  <a:pt x="1408964" y="191961"/>
                  <a:pt x="1488102" y="240510"/>
                  <a:pt x="1494838" y="235178"/>
                </a:cubicBezTo>
                <a:cubicBezTo>
                  <a:pt x="1504940" y="227320"/>
                  <a:pt x="1550122" y="255384"/>
                  <a:pt x="1552367" y="245000"/>
                </a:cubicBezTo>
                <a:cubicBezTo>
                  <a:pt x="1559664" y="212727"/>
                  <a:pt x="1549000" y="194486"/>
                  <a:pt x="1556296" y="182419"/>
                </a:cubicBezTo>
                <a:cubicBezTo>
                  <a:pt x="1602881" y="105245"/>
                  <a:pt x="1597830" y="141166"/>
                  <a:pt x="1601478" y="169791"/>
                </a:cubicBezTo>
                <a:cubicBezTo>
                  <a:pt x="1605126" y="199538"/>
                  <a:pt x="1598952" y="211886"/>
                  <a:pt x="1621964" y="232372"/>
                </a:cubicBezTo>
                <a:cubicBezTo>
                  <a:pt x="1636557" y="245561"/>
                  <a:pt x="1644415" y="217218"/>
                  <a:pt x="1662656" y="207676"/>
                </a:cubicBezTo>
                <a:cubicBezTo>
                  <a:pt x="1669952" y="203747"/>
                  <a:pt x="1675845" y="165020"/>
                  <a:pt x="1696612" y="159127"/>
                </a:cubicBezTo>
                <a:cubicBezTo>
                  <a:pt x="1733936" y="167546"/>
                  <a:pt x="1739830" y="227601"/>
                  <a:pt x="1774909" y="223672"/>
                </a:cubicBezTo>
                <a:cubicBezTo>
                  <a:pt x="1775189" y="223672"/>
                  <a:pt x="1818687" y="210202"/>
                  <a:pt x="1859098" y="201222"/>
                </a:cubicBezTo>
                <a:cubicBezTo>
                  <a:pt x="1877059" y="197293"/>
                  <a:pt x="1868079" y="226759"/>
                  <a:pt x="1880707" y="225917"/>
                </a:cubicBezTo>
                <a:cubicBezTo>
                  <a:pt x="1896422" y="224795"/>
                  <a:pt x="1902596" y="237704"/>
                  <a:pt x="1911015" y="230688"/>
                </a:cubicBezTo>
                <a:cubicBezTo>
                  <a:pt x="1921679" y="221988"/>
                  <a:pt x="1923363" y="202625"/>
                  <a:pt x="1927573" y="188593"/>
                </a:cubicBezTo>
                <a:cubicBezTo>
                  <a:pt x="1930379" y="179613"/>
                  <a:pt x="1938798" y="176245"/>
                  <a:pt x="1940762" y="170352"/>
                </a:cubicBezTo>
                <a:cubicBezTo>
                  <a:pt x="1947778" y="150146"/>
                  <a:pt x="1914664" y="143972"/>
                  <a:pt x="1898948" y="135834"/>
                </a:cubicBezTo>
                <a:lnTo>
                  <a:pt x="1898948" y="135834"/>
                </a:lnTo>
                <a:close/>
                <a:moveTo>
                  <a:pt x="1499047" y="404680"/>
                </a:moveTo>
                <a:cubicBezTo>
                  <a:pt x="1439272" y="416467"/>
                  <a:pt x="953498" y="440601"/>
                  <a:pt x="938063" y="434708"/>
                </a:cubicBezTo>
                <a:cubicBezTo>
                  <a:pt x="933573" y="433024"/>
                  <a:pt x="830581" y="428253"/>
                  <a:pt x="718608" y="406925"/>
                </a:cubicBezTo>
                <a:cubicBezTo>
                  <a:pt x="615616" y="387281"/>
                  <a:pt x="562296" y="350799"/>
                  <a:pt x="555561" y="351641"/>
                </a:cubicBezTo>
                <a:cubicBezTo>
                  <a:pt x="544616" y="352763"/>
                  <a:pt x="497751" y="339854"/>
                  <a:pt x="539284" y="338451"/>
                </a:cubicBezTo>
                <a:cubicBezTo>
                  <a:pt x="551632" y="338170"/>
                  <a:pt x="632454" y="369320"/>
                  <a:pt x="708225" y="381388"/>
                </a:cubicBezTo>
                <a:cubicBezTo>
                  <a:pt x="817671" y="399068"/>
                  <a:pt x="933011" y="399909"/>
                  <a:pt x="951253" y="399629"/>
                </a:cubicBezTo>
                <a:cubicBezTo>
                  <a:pt x="978193" y="399348"/>
                  <a:pt x="1005415" y="399068"/>
                  <a:pt x="1032636" y="398226"/>
                </a:cubicBezTo>
                <a:cubicBezTo>
                  <a:pt x="1108407" y="395700"/>
                  <a:pt x="1169585" y="392613"/>
                  <a:pt x="1245075" y="386158"/>
                </a:cubicBezTo>
                <a:cubicBezTo>
                  <a:pt x="1256019" y="385317"/>
                  <a:pt x="1414296" y="377459"/>
                  <a:pt x="1470422" y="377739"/>
                </a:cubicBezTo>
                <a:cubicBezTo>
                  <a:pt x="1472668" y="376617"/>
                  <a:pt x="1474351" y="375494"/>
                  <a:pt x="1475474" y="374372"/>
                </a:cubicBezTo>
                <a:cubicBezTo>
                  <a:pt x="1731691" y="142008"/>
                  <a:pt x="1457233" y="476803"/>
                  <a:pt x="1612703" y="338170"/>
                </a:cubicBezTo>
                <a:cubicBezTo>
                  <a:pt x="1628980" y="323858"/>
                  <a:pt x="1652553" y="351360"/>
                  <a:pt x="1685387" y="323297"/>
                </a:cubicBezTo>
                <a:cubicBezTo>
                  <a:pt x="1700822" y="310107"/>
                  <a:pt x="1713450" y="287095"/>
                  <a:pt x="1737023" y="293550"/>
                </a:cubicBezTo>
                <a:cubicBezTo>
                  <a:pt x="1770418" y="302530"/>
                  <a:pt x="1786695" y="313755"/>
                  <a:pt x="1822055" y="295514"/>
                </a:cubicBezTo>
                <a:cubicBezTo>
                  <a:pt x="1829351" y="291866"/>
                  <a:pt x="1852644" y="287656"/>
                  <a:pt x="1852644" y="291024"/>
                </a:cubicBezTo>
                <a:cubicBezTo>
                  <a:pt x="1852644" y="302249"/>
                  <a:pt x="1858537" y="296075"/>
                  <a:pt x="1847873" y="304775"/>
                </a:cubicBezTo>
                <a:cubicBezTo>
                  <a:pt x="1831596" y="317965"/>
                  <a:pt x="1815600" y="324139"/>
                  <a:pt x="1798201" y="332838"/>
                </a:cubicBezTo>
                <a:cubicBezTo>
                  <a:pt x="1718221" y="373811"/>
                  <a:pt x="1597268" y="403838"/>
                  <a:pt x="1499047" y="404680"/>
                </a:cubicBezTo>
                <a:lnTo>
                  <a:pt x="1499047" y="404680"/>
                </a:lnTo>
                <a:close/>
              </a:path>
            </a:pathLst>
          </a:custGeom>
          <a:solidFill>
            <a:srgbClr val="A6B0B4"/>
          </a:solidFill>
          <a:ln w="27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61" name="Полилиния: фигура 1060">
            <a:extLst>
              <a:ext uri="{FF2B5EF4-FFF2-40B4-BE49-F238E27FC236}">
                <a16:creationId xmlns:a16="http://schemas.microsoft.com/office/drawing/2014/main" id="{AF85DD4D-2DFE-8DD0-3392-72754E89AAB5}"/>
              </a:ext>
            </a:extLst>
          </p:cNvPr>
          <p:cNvSpPr/>
          <p:nvPr/>
        </p:nvSpPr>
        <p:spPr>
          <a:xfrm>
            <a:off x="5437504" y="7577716"/>
            <a:ext cx="1339895" cy="210194"/>
          </a:xfrm>
          <a:custGeom>
            <a:avLst/>
            <a:gdLst>
              <a:gd name="connsiteX0" fmla="*/ 18396 w 1339895"/>
              <a:gd name="connsiteY0" fmla="*/ 102396 h 210194"/>
              <a:gd name="connsiteX1" fmla="*/ 86309 w 1339895"/>
              <a:gd name="connsiteY1" fmla="*/ 169187 h 210194"/>
              <a:gd name="connsiteX2" fmla="*/ 274333 w 1339895"/>
              <a:gd name="connsiteY2" fmla="*/ 205108 h 210194"/>
              <a:gd name="connsiteX3" fmla="*/ 557771 w 1339895"/>
              <a:gd name="connsiteY3" fmla="*/ 169187 h 210194"/>
              <a:gd name="connsiteX4" fmla="*/ 726993 w 1339895"/>
              <a:gd name="connsiteY4" fmla="*/ 146456 h 210194"/>
              <a:gd name="connsiteX5" fmla="*/ 824372 w 1339895"/>
              <a:gd name="connsiteY5" fmla="*/ 124005 h 210194"/>
              <a:gd name="connsiteX6" fmla="*/ 951499 w 1339895"/>
              <a:gd name="connsiteY6" fmla="*/ 122882 h 210194"/>
              <a:gd name="connsiteX7" fmla="*/ 969740 w 1339895"/>
              <a:gd name="connsiteY7" fmla="*/ 94539 h 210194"/>
              <a:gd name="connsiteX8" fmla="*/ 794064 w 1339895"/>
              <a:gd name="connsiteY8" fmla="*/ 50199 h 210194"/>
              <a:gd name="connsiteX9" fmla="*/ 268720 w 1339895"/>
              <a:gd name="connsiteY9" fmla="*/ 67037 h 210194"/>
              <a:gd name="connsiteX10" fmla="*/ 18396 w 1339895"/>
              <a:gd name="connsiteY10" fmla="*/ 102396 h 210194"/>
              <a:gd name="connsiteX11" fmla="*/ 18396 w 1339895"/>
              <a:gd name="connsiteY11" fmla="*/ 102396 h 210194"/>
              <a:gd name="connsiteX12" fmla="*/ 1213609 w 1339895"/>
              <a:gd name="connsiteY12" fmla="*/ 79665 h 210194"/>
              <a:gd name="connsiteX13" fmla="*/ 1213048 w 1339895"/>
              <a:gd name="connsiteY13" fmla="*/ 95380 h 210194"/>
              <a:gd name="connsiteX14" fmla="*/ 1239427 w 1339895"/>
              <a:gd name="connsiteY14" fmla="*/ 144491 h 210194"/>
              <a:gd name="connsiteX15" fmla="*/ 1245040 w 1339895"/>
              <a:gd name="connsiteY15" fmla="*/ 115305 h 210194"/>
              <a:gd name="connsiteX16" fmla="*/ 1281522 w 1339895"/>
              <a:gd name="connsiteY16" fmla="*/ 115025 h 210194"/>
              <a:gd name="connsiteX17" fmla="*/ 1293590 w 1339895"/>
              <a:gd name="connsiteY17" fmla="*/ 141685 h 210194"/>
              <a:gd name="connsiteX18" fmla="*/ 1303131 w 1339895"/>
              <a:gd name="connsiteY18" fmla="*/ 113060 h 210194"/>
              <a:gd name="connsiteX19" fmla="*/ 1323336 w 1339895"/>
              <a:gd name="connsiteY19" fmla="*/ 98187 h 210194"/>
              <a:gd name="connsiteX20" fmla="*/ 1339894 w 1339895"/>
              <a:gd name="connsiteY20" fmla="*/ 83313 h 210194"/>
              <a:gd name="connsiteX21" fmla="*/ 1292186 w 1339895"/>
              <a:gd name="connsiteY21" fmla="*/ 88084 h 210194"/>
              <a:gd name="connsiteX22" fmla="*/ 1271420 w 1339895"/>
              <a:gd name="connsiteY22" fmla="*/ 96222 h 210194"/>
              <a:gd name="connsiteX23" fmla="*/ 1213609 w 1339895"/>
              <a:gd name="connsiteY23" fmla="*/ 79665 h 210194"/>
              <a:gd name="connsiteX24" fmla="*/ 1213609 w 1339895"/>
              <a:gd name="connsiteY24" fmla="*/ 79665 h 210194"/>
              <a:gd name="connsiteX25" fmla="*/ 1106127 w 1339895"/>
              <a:gd name="connsiteY25" fmla="*/ 527 h 210194"/>
              <a:gd name="connsiteX26" fmla="*/ 1091253 w 1339895"/>
              <a:gd name="connsiteY26" fmla="*/ 54408 h 210194"/>
              <a:gd name="connsiteX27" fmla="*/ 1126894 w 1339895"/>
              <a:gd name="connsiteY27" fmla="*/ 153752 h 210194"/>
              <a:gd name="connsiteX28" fmla="*/ 1151028 w 1339895"/>
              <a:gd name="connsiteY28" fmla="*/ 155716 h 210194"/>
              <a:gd name="connsiteX29" fmla="*/ 1152712 w 1339895"/>
              <a:gd name="connsiteY29" fmla="*/ 165539 h 210194"/>
              <a:gd name="connsiteX30" fmla="*/ 1196210 w 1339895"/>
              <a:gd name="connsiteY30" fmla="*/ 154313 h 210194"/>
              <a:gd name="connsiteX31" fmla="*/ 1137558 w 1339895"/>
              <a:gd name="connsiteY31" fmla="*/ 120637 h 210194"/>
              <a:gd name="connsiteX32" fmla="*/ 1109775 w 1339895"/>
              <a:gd name="connsiteY32" fmla="*/ 49637 h 210194"/>
              <a:gd name="connsiteX33" fmla="*/ 1106127 w 1339895"/>
              <a:gd name="connsiteY33" fmla="*/ 527 h 210194"/>
              <a:gd name="connsiteX34" fmla="*/ 1106127 w 1339895"/>
              <a:gd name="connsiteY34" fmla="*/ 527 h 210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339895" h="210194">
                <a:moveTo>
                  <a:pt x="18396" y="102396"/>
                </a:moveTo>
                <a:cubicBezTo>
                  <a:pt x="-34083" y="101835"/>
                  <a:pt x="37479" y="144211"/>
                  <a:pt x="86309" y="169187"/>
                </a:cubicBezTo>
                <a:cubicBezTo>
                  <a:pt x="97815" y="175080"/>
                  <a:pt x="250479" y="202301"/>
                  <a:pt x="274333" y="205108"/>
                </a:cubicBezTo>
                <a:cubicBezTo>
                  <a:pt x="323443" y="210720"/>
                  <a:pt x="445238" y="222226"/>
                  <a:pt x="557771" y="169187"/>
                </a:cubicBezTo>
                <a:cubicBezTo>
                  <a:pt x="603514" y="147578"/>
                  <a:pt x="673672" y="150384"/>
                  <a:pt x="726993" y="146456"/>
                </a:cubicBezTo>
                <a:cubicBezTo>
                  <a:pt x="729518" y="146175"/>
                  <a:pt x="799396" y="137195"/>
                  <a:pt x="824372" y="124005"/>
                </a:cubicBezTo>
                <a:cubicBezTo>
                  <a:pt x="838404" y="116428"/>
                  <a:pt x="913613" y="128776"/>
                  <a:pt x="951499" y="122882"/>
                </a:cubicBezTo>
                <a:cubicBezTo>
                  <a:pt x="974791" y="119234"/>
                  <a:pt x="969740" y="96503"/>
                  <a:pt x="969740" y="94539"/>
                </a:cubicBezTo>
                <a:cubicBezTo>
                  <a:pt x="969459" y="85558"/>
                  <a:pt x="907439" y="58056"/>
                  <a:pt x="794064" y="50199"/>
                </a:cubicBezTo>
                <a:cubicBezTo>
                  <a:pt x="686862" y="42902"/>
                  <a:pt x="374518" y="47392"/>
                  <a:pt x="268720" y="67037"/>
                </a:cubicBezTo>
                <a:cubicBezTo>
                  <a:pt x="211190" y="77701"/>
                  <a:pt x="103989" y="102958"/>
                  <a:pt x="18396" y="102396"/>
                </a:cubicBezTo>
                <a:lnTo>
                  <a:pt x="18396" y="102396"/>
                </a:lnTo>
                <a:close/>
                <a:moveTo>
                  <a:pt x="1213609" y="79665"/>
                </a:moveTo>
                <a:cubicBezTo>
                  <a:pt x="1206032" y="86961"/>
                  <a:pt x="1214732" y="83313"/>
                  <a:pt x="1213048" y="95380"/>
                </a:cubicBezTo>
                <a:cubicBezTo>
                  <a:pt x="1209961" y="118392"/>
                  <a:pt x="1218099" y="154033"/>
                  <a:pt x="1239427" y="144491"/>
                </a:cubicBezTo>
                <a:cubicBezTo>
                  <a:pt x="1244198" y="142246"/>
                  <a:pt x="1236621" y="124286"/>
                  <a:pt x="1245040" y="115305"/>
                </a:cubicBezTo>
                <a:cubicBezTo>
                  <a:pt x="1254301" y="106044"/>
                  <a:pt x="1273384" y="111657"/>
                  <a:pt x="1281522" y="115025"/>
                </a:cubicBezTo>
                <a:cubicBezTo>
                  <a:pt x="1296396" y="121199"/>
                  <a:pt x="1290783" y="142246"/>
                  <a:pt x="1293590" y="141685"/>
                </a:cubicBezTo>
                <a:cubicBezTo>
                  <a:pt x="1305376" y="138879"/>
                  <a:pt x="1293870" y="125127"/>
                  <a:pt x="1303131" y="113060"/>
                </a:cubicBezTo>
                <a:cubicBezTo>
                  <a:pt x="1305095" y="110254"/>
                  <a:pt x="1320250" y="99590"/>
                  <a:pt x="1323336" y="98187"/>
                </a:cubicBezTo>
                <a:cubicBezTo>
                  <a:pt x="1329510" y="95380"/>
                  <a:pt x="1339894" y="92574"/>
                  <a:pt x="1339894" y="83313"/>
                </a:cubicBezTo>
                <a:cubicBezTo>
                  <a:pt x="1340174" y="75736"/>
                  <a:pt x="1298360" y="84436"/>
                  <a:pt x="1292186" y="88084"/>
                </a:cubicBezTo>
                <a:cubicBezTo>
                  <a:pt x="1287696" y="90890"/>
                  <a:pt x="1277032" y="95380"/>
                  <a:pt x="1271420" y="96222"/>
                </a:cubicBezTo>
                <a:cubicBezTo>
                  <a:pt x="1244198" y="100151"/>
                  <a:pt x="1231850" y="62266"/>
                  <a:pt x="1213609" y="79665"/>
                </a:cubicBezTo>
                <a:lnTo>
                  <a:pt x="1213609" y="79665"/>
                </a:lnTo>
                <a:close/>
                <a:moveTo>
                  <a:pt x="1106127" y="527"/>
                </a:moveTo>
                <a:cubicBezTo>
                  <a:pt x="1094621" y="36167"/>
                  <a:pt x="1098831" y="18206"/>
                  <a:pt x="1091253" y="54408"/>
                </a:cubicBezTo>
                <a:cubicBezTo>
                  <a:pt x="1086202" y="79104"/>
                  <a:pt x="1115388" y="132705"/>
                  <a:pt x="1126894" y="153752"/>
                </a:cubicBezTo>
                <a:cubicBezTo>
                  <a:pt x="1130823" y="160768"/>
                  <a:pt x="1142329" y="166942"/>
                  <a:pt x="1151028" y="155716"/>
                </a:cubicBezTo>
                <a:cubicBezTo>
                  <a:pt x="1151589" y="155155"/>
                  <a:pt x="1146258" y="172835"/>
                  <a:pt x="1152712" y="165539"/>
                </a:cubicBezTo>
                <a:cubicBezTo>
                  <a:pt x="1163376" y="153191"/>
                  <a:pt x="1209400" y="177886"/>
                  <a:pt x="1196210" y="154313"/>
                </a:cubicBezTo>
                <a:cubicBezTo>
                  <a:pt x="1187230" y="137756"/>
                  <a:pt x="1140364" y="126250"/>
                  <a:pt x="1137558" y="120637"/>
                </a:cubicBezTo>
                <a:cubicBezTo>
                  <a:pt x="1122404" y="89207"/>
                  <a:pt x="1115107" y="63388"/>
                  <a:pt x="1109775" y="49637"/>
                </a:cubicBezTo>
                <a:cubicBezTo>
                  <a:pt x="1109495" y="49076"/>
                  <a:pt x="1108091" y="-5928"/>
                  <a:pt x="1106127" y="527"/>
                </a:cubicBezTo>
                <a:lnTo>
                  <a:pt x="1106127" y="527"/>
                </a:lnTo>
                <a:close/>
              </a:path>
            </a:pathLst>
          </a:custGeom>
          <a:solidFill>
            <a:srgbClr val="E6EAE9"/>
          </a:solidFill>
          <a:ln w="27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62" name="Полилиния: фигура 1061">
            <a:extLst>
              <a:ext uri="{FF2B5EF4-FFF2-40B4-BE49-F238E27FC236}">
                <a16:creationId xmlns:a16="http://schemas.microsoft.com/office/drawing/2014/main" id="{F40BE37B-35A7-62AA-8A35-D7C9F355EC9F}"/>
              </a:ext>
            </a:extLst>
          </p:cNvPr>
          <p:cNvSpPr/>
          <p:nvPr/>
        </p:nvSpPr>
        <p:spPr>
          <a:xfrm>
            <a:off x="5491653" y="7645417"/>
            <a:ext cx="724153" cy="97461"/>
          </a:xfrm>
          <a:custGeom>
            <a:avLst/>
            <a:gdLst>
              <a:gd name="connsiteX0" fmla="*/ 39456 w 724153"/>
              <a:gd name="connsiteY0" fmla="*/ 43676 h 97461"/>
              <a:gd name="connsiteX1" fmla="*/ 15041 w 724153"/>
              <a:gd name="connsiteY1" fmla="*/ 63881 h 97461"/>
              <a:gd name="connsiteX2" fmla="*/ 177528 w 724153"/>
              <a:gd name="connsiteY2" fmla="*/ 80719 h 97461"/>
              <a:gd name="connsiteX3" fmla="*/ 329350 w 724153"/>
              <a:gd name="connsiteY3" fmla="*/ 94470 h 97461"/>
              <a:gd name="connsiteX4" fmla="*/ 479207 w 724153"/>
              <a:gd name="connsiteY4" fmla="*/ 65285 h 97461"/>
              <a:gd name="connsiteX5" fmla="*/ 707642 w 724153"/>
              <a:gd name="connsiteY5" fmla="*/ 33293 h 97461"/>
              <a:gd name="connsiteX6" fmla="*/ 681543 w 724153"/>
              <a:gd name="connsiteY6" fmla="*/ 3545 h 97461"/>
              <a:gd name="connsiteX7" fmla="*/ 300445 w 724153"/>
              <a:gd name="connsiteY7" fmla="*/ 10561 h 97461"/>
              <a:gd name="connsiteX8" fmla="*/ 39456 w 724153"/>
              <a:gd name="connsiteY8" fmla="*/ 43676 h 97461"/>
              <a:gd name="connsiteX9" fmla="*/ 39456 w 724153"/>
              <a:gd name="connsiteY9" fmla="*/ 43676 h 97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24153" h="97461">
                <a:moveTo>
                  <a:pt x="39456" y="43676"/>
                </a:moveTo>
                <a:cubicBezTo>
                  <a:pt x="21215" y="44237"/>
                  <a:pt x="-23125" y="46763"/>
                  <a:pt x="15041" y="63881"/>
                </a:cubicBezTo>
                <a:cubicBezTo>
                  <a:pt x="19532" y="65846"/>
                  <a:pt x="159567" y="75949"/>
                  <a:pt x="177528" y="80719"/>
                </a:cubicBezTo>
                <a:cubicBezTo>
                  <a:pt x="185666" y="82965"/>
                  <a:pt x="237583" y="105415"/>
                  <a:pt x="329350" y="94470"/>
                </a:cubicBezTo>
                <a:cubicBezTo>
                  <a:pt x="384915" y="88016"/>
                  <a:pt x="423362" y="76791"/>
                  <a:pt x="479207" y="65285"/>
                </a:cubicBezTo>
                <a:cubicBezTo>
                  <a:pt x="577709" y="44798"/>
                  <a:pt x="700907" y="35818"/>
                  <a:pt x="707642" y="33293"/>
                </a:cubicBezTo>
                <a:cubicBezTo>
                  <a:pt x="728409" y="24593"/>
                  <a:pt x="738792" y="8878"/>
                  <a:pt x="681543" y="3545"/>
                </a:cubicBezTo>
                <a:cubicBezTo>
                  <a:pt x="600160" y="-4032"/>
                  <a:pt x="423081" y="1581"/>
                  <a:pt x="300445" y="10561"/>
                </a:cubicBezTo>
                <a:cubicBezTo>
                  <a:pt x="183421" y="18980"/>
                  <a:pt x="103441" y="41431"/>
                  <a:pt x="39456" y="43676"/>
                </a:cubicBezTo>
                <a:lnTo>
                  <a:pt x="39456" y="43676"/>
                </a:lnTo>
                <a:close/>
              </a:path>
            </a:pathLst>
          </a:custGeom>
          <a:solidFill>
            <a:srgbClr val="FBFBFB"/>
          </a:solidFill>
          <a:ln w="27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63" name="Полилиния: фигура 1062">
            <a:extLst>
              <a:ext uri="{FF2B5EF4-FFF2-40B4-BE49-F238E27FC236}">
                <a16:creationId xmlns:a16="http://schemas.microsoft.com/office/drawing/2014/main" id="{273F548F-6000-C1C7-92DB-E534FD431868}"/>
              </a:ext>
            </a:extLst>
          </p:cNvPr>
          <p:cNvSpPr/>
          <p:nvPr/>
        </p:nvSpPr>
        <p:spPr>
          <a:xfrm>
            <a:off x="4979538" y="7449284"/>
            <a:ext cx="1919654" cy="188866"/>
          </a:xfrm>
          <a:custGeom>
            <a:avLst/>
            <a:gdLst>
              <a:gd name="connsiteX0" fmla="*/ 222109 w 1919654"/>
              <a:gd name="connsiteY0" fmla="*/ 125591 h 188866"/>
              <a:gd name="connsiteX1" fmla="*/ 137919 w 1919654"/>
              <a:gd name="connsiteY1" fmla="*/ 119417 h 188866"/>
              <a:gd name="connsiteX2" fmla="*/ 6864 w 1919654"/>
              <a:gd name="connsiteY2" fmla="*/ 98089 h 188866"/>
              <a:gd name="connsiteX3" fmla="*/ 2655 w 1919654"/>
              <a:gd name="connsiteY3" fmla="*/ 184804 h 188866"/>
              <a:gd name="connsiteX4" fmla="*/ 36892 w 1919654"/>
              <a:gd name="connsiteY4" fmla="*/ 169369 h 188866"/>
              <a:gd name="connsiteX5" fmla="*/ 98631 w 1919654"/>
              <a:gd name="connsiteY5" fmla="*/ 161792 h 188866"/>
              <a:gd name="connsiteX6" fmla="*/ 302089 w 1919654"/>
              <a:gd name="connsiteY6" fmla="*/ 164037 h 188866"/>
              <a:gd name="connsiteX7" fmla="*/ 531085 w 1919654"/>
              <a:gd name="connsiteY7" fmla="*/ 141306 h 188866"/>
              <a:gd name="connsiteX8" fmla="*/ 792354 w 1919654"/>
              <a:gd name="connsiteY8" fmla="*/ 113243 h 188866"/>
              <a:gd name="connsiteX9" fmla="*/ 1405255 w 1919654"/>
              <a:gd name="connsiteY9" fmla="*/ 77883 h 188866"/>
              <a:gd name="connsiteX10" fmla="*/ 1475133 w 1919654"/>
              <a:gd name="connsiteY10" fmla="*/ 63290 h 188866"/>
              <a:gd name="connsiteX11" fmla="*/ 1663718 w 1919654"/>
              <a:gd name="connsiteY11" fmla="*/ 85460 h 188866"/>
              <a:gd name="connsiteX12" fmla="*/ 1678311 w 1919654"/>
              <a:gd name="connsiteY12" fmla="*/ 63290 h 188866"/>
              <a:gd name="connsiteX13" fmla="*/ 1692904 w 1919654"/>
              <a:gd name="connsiteY13" fmla="*/ 40559 h 188866"/>
              <a:gd name="connsiteX14" fmla="*/ 1541082 w 1919654"/>
              <a:gd name="connsiteY14" fmla="*/ 16425 h 188866"/>
              <a:gd name="connsiteX15" fmla="*/ 1488603 w 1919654"/>
              <a:gd name="connsiteY15" fmla="*/ 14741 h 188866"/>
              <a:gd name="connsiteX16" fmla="*/ 1034821 w 1919654"/>
              <a:gd name="connsiteY16" fmla="*/ 5199 h 188866"/>
              <a:gd name="connsiteX17" fmla="*/ 830520 w 1919654"/>
              <a:gd name="connsiteY17" fmla="*/ 28492 h 188866"/>
              <a:gd name="connsiteX18" fmla="*/ 483659 w 1919654"/>
              <a:gd name="connsiteY18" fmla="*/ 83496 h 188866"/>
              <a:gd name="connsiteX19" fmla="*/ 222109 w 1919654"/>
              <a:gd name="connsiteY19" fmla="*/ 125591 h 188866"/>
              <a:gd name="connsiteX20" fmla="*/ 222109 w 1919654"/>
              <a:gd name="connsiteY20" fmla="*/ 125591 h 188866"/>
              <a:gd name="connsiteX21" fmla="*/ 1841078 w 1919654"/>
              <a:gd name="connsiteY21" fmla="*/ 97808 h 188866"/>
              <a:gd name="connsiteX22" fmla="*/ 1805718 w 1919654"/>
              <a:gd name="connsiteY22" fmla="*/ 98369 h 188866"/>
              <a:gd name="connsiteX23" fmla="*/ 1815821 w 1919654"/>
              <a:gd name="connsiteY23" fmla="*/ 125591 h 188866"/>
              <a:gd name="connsiteX24" fmla="*/ 1861283 w 1919654"/>
              <a:gd name="connsiteY24" fmla="*/ 136816 h 188866"/>
              <a:gd name="connsiteX25" fmla="*/ 1919655 w 1919654"/>
              <a:gd name="connsiteY25" fmla="*/ 142148 h 188866"/>
              <a:gd name="connsiteX26" fmla="*/ 1879244 w 1919654"/>
              <a:gd name="connsiteY26" fmla="*/ 117452 h 188866"/>
              <a:gd name="connsiteX27" fmla="*/ 1841078 w 1919654"/>
              <a:gd name="connsiteY27" fmla="*/ 97808 h 188866"/>
              <a:gd name="connsiteX28" fmla="*/ 1841078 w 1919654"/>
              <a:gd name="connsiteY28" fmla="*/ 97808 h 188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919654" h="188866">
                <a:moveTo>
                  <a:pt x="222109" y="125591"/>
                </a:moveTo>
                <a:cubicBezTo>
                  <a:pt x="216496" y="125871"/>
                  <a:pt x="166544" y="117733"/>
                  <a:pt x="137919" y="119417"/>
                </a:cubicBezTo>
                <a:cubicBezTo>
                  <a:pt x="121923" y="120259"/>
                  <a:pt x="-1555" y="95844"/>
                  <a:pt x="6864" y="98089"/>
                </a:cubicBezTo>
                <a:cubicBezTo>
                  <a:pt x="18931" y="101456"/>
                  <a:pt x="-8290" y="173579"/>
                  <a:pt x="2655" y="184804"/>
                </a:cubicBezTo>
                <a:cubicBezTo>
                  <a:pt x="14441" y="196591"/>
                  <a:pt x="12196" y="180034"/>
                  <a:pt x="36892" y="169369"/>
                </a:cubicBezTo>
                <a:cubicBezTo>
                  <a:pt x="48959" y="164037"/>
                  <a:pt x="91054" y="161512"/>
                  <a:pt x="98631" y="161792"/>
                </a:cubicBezTo>
                <a:cubicBezTo>
                  <a:pt x="127536" y="162634"/>
                  <a:pt x="256627" y="166283"/>
                  <a:pt x="302089" y="164037"/>
                </a:cubicBezTo>
                <a:cubicBezTo>
                  <a:pt x="379825" y="160109"/>
                  <a:pt x="454753" y="144954"/>
                  <a:pt x="531085" y="141306"/>
                </a:cubicBezTo>
                <a:cubicBezTo>
                  <a:pt x="632955" y="136535"/>
                  <a:pt x="707603" y="121101"/>
                  <a:pt x="792354" y="113243"/>
                </a:cubicBezTo>
                <a:cubicBezTo>
                  <a:pt x="983465" y="95002"/>
                  <a:pt x="1250066" y="153093"/>
                  <a:pt x="1405255" y="77883"/>
                </a:cubicBezTo>
                <a:cubicBezTo>
                  <a:pt x="1412833" y="74235"/>
                  <a:pt x="1468678" y="65255"/>
                  <a:pt x="1475133" y="63290"/>
                </a:cubicBezTo>
                <a:cubicBezTo>
                  <a:pt x="1507686" y="53749"/>
                  <a:pt x="1617413" y="87986"/>
                  <a:pt x="1663718" y="85460"/>
                </a:cubicBezTo>
                <a:cubicBezTo>
                  <a:pt x="1674382" y="84899"/>
                  <a:pt x="1671014" y="70026"/>
                  <a:pt x="1678311" y="63290"/>
                </a:cubicBezTo>
                <a:cubicBezTo>
                  <a:pt x="1687572" y="54591"/>
                  <a:pt x="1704690" y="52346"/>
                  <a:pt x="1692904" y="40559"/>
                </a:cubicBezTo>
                <a:cubicBezTo>
                  <a:pt x="1686168" y="33824"/>
                  <a:pt x="1598050" y="21195"/>
                  <a:pt x="1541082" y="16425"/>
                </a:cubicBezTo>
                <a:cubicBezTo>
                  <a:pt x="1525366" y="15022"/>
                  <a:pt x="1503757" y="15863"/>
                  <a:pt x="1488603" y="14741"/>
                </a:cubicBezTo>
                <a:cubicBezTo>
                  <a:pt x="1321627" y="2674"/>
                  <a:pt x="1172331" y="-6026"/>
                  <a:pt x="1034821" y="5199"/>
                </a:cubicBezTo>
                <a:cubicBezTo>
                  <a:pt x="963259" y="11093"/>
                  <a:pt x="898995" y="20073"/>
                  <a:pt x="830520" y="28492"/>
                </a:cubicBezTo>
                <a:cubicBezTo>
                  <a:pt x="722757" y="41682"/>
                  <a:pt x="599840" y="63571"/>
                  <a:pt x="483659" y="83496"/>
                </a:cubicBezTo>
                <a:cubicBezTo>
                  <a:pt x="401714" y="97247"/>
                  <a:pt x="306018" y="122784"/>
                  <a:pt x="222109" y="125591"/>
                </a:cubicBezTo>
                <a:lnTo>
                  <a:pt x="222109" y="125591"/>
                </a:lnTo>
                <a:close/>
                <a:moveTo>
                  <a:pt x="1841078" y="97808"/>
                </a:moveTo>
                <a:cubicBezTo>
                  <a:pt x="1837991" y="94441"/>
                  <a:pt x="1796457" y="75638"/>
                  <a:pt x="1805718" y="98369"/>
                </a:cubicBezTo>
                <a:cubicBezTo>
                  <a:pt x="1806840" y="101456"/>
                  <a:pt x="1814979" y="125310"/>
                  <a:pt x="1815821" y="125591"/>
                </a:cubicBezTo>
                <a:cubicBezTo>
                  <a:pt x="1816382" y="127836"/>
                  <a:pt x="1853145" y="132607"/>
                  <a:pt x="1861283" y="136816"/>
                </a:cubicBezTo>
                <a:cubicBezTo>
                  <a:pt x="1867176" y="139903"/>
                  <a:pt x="1919655" y="148041"/>
                  <a:pt x="1919655" y="142148"/>
                </a:cubicBezTo>
                <a:cubicBezTo>
                  <a:pt x="1919655" y="127836"/>
                  <a:pt x="1888224" y="125591"/>
                  <a:pt x="1879244" y="117452"/>
                </a:cubicBezTo>
                <a:cubicBezTo>
                  <a:pt x="1875315" y="113524"/>
                  <a:pt x="1844726" y="101737"/>
                  <a:pt x="1841078" y="97808"/>
                </a:cubicBezTo>
                <a:lnTo>
                  <a:pt x="1841078" y="97808"/>
                </a:lnTo>
                <a:close/>
              </a:path>
            </a:pathLst>
          </a:custGeom>
          <a:solidFill>
            <a:srgbClr val="8E999E"/>
          </a:solidFill>
          <a:ln w="27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64" name="Полилиния: фигура 1063">
            <a:extLst>
              <a:ext uri="{FF2B5EF4-FFF2-40B4-BE49-F238E27FC236}">
                <a16:creationId xmlns:a16="http://schemas.microsoft.com/office/drawing/2014/main" id="{073F373B-C679-1A55-11A7-42D52C4225C6}"/>
              </a:ext>
            </a:extLst>
          </p:cNvPr>
          <p:cNvSpPr/>
          <p:nvPr/>
        </p:nvSpPr>
        <p:spPr>
          <a:xfrm>
            <a:off x="5098425" y="7469289"/>
            <a:ext cx="1572391" cy="131651"/>
          </a:xfrm>
          <a:custGeom>
            <a:avLst/>
            <a:gdLst>
              <a:gd name="connsiteX0" fmla="*/ 450084 w 1572391"/>
              <a:gd name="connsiteY0" fmla="*/ 73314 h 131651"/>
              <a:gd name="connsiteX1" fmla="*/ 235961 w 1572391"/>
              <a:gd name="connsiteY1" fmla="*/ 104744 h 131651"/>
              <a:gd name="connsiteX2" fmla="*/ 103783 w 1572391"/>
              <a:gd name="connsiteY2" fmla="*/ 111199 h 131651"/>
              <a:gd name="connsiteX3" fmla="*/ 3036 w 1572391"/>
              <a:gd name="connsiteY3" fmla="*/ 116250 h 131651"/>
              <a:gd name="connsiteX4" fmla="*/ 79088 w 1572391"/>
              <a:gd name="connsiteY4" fmla="*/ 122986 h 131651"/>
              <a:gd name="connsiteX5" fmla="*/ 184044 w 1572391"/>
              <a:gd name="connsiteY5" fmla="*/ 131405 h 131651"/>
              <a:gd name="connsiteX6" fmla="*/ 562617 w 1572391"/>
              <a:gd name="connsiteY6" fmla="*/ 86784 h 131651"/>
              <a:gd name="connsiteX7" fmla="*/ 726226 w 1572391"/>
              <a:gd name="connsiteY7" fmla="*/ 71910 h 131651"/>
              <a:gd name="connsiteX8" fmla="*/ 848301 w 1572391"/>
              <a:gd name="connsiteY8" fmla="*/ 65737 h 131651"/>
              <a:gd name="connsiteX9" fmla="*/ 1175519 w 1572391"/>
              <a:gd name="connsiteY9" fmla="*/ 58159 h 131651"/>
              <a:gd name="connsiteX10" fmla="*/ 1288894 w 1572391"/>
              <a:gd name="connsiteY10" fmla="*/ 42444 h 131651"/>
              <a:gd name="connsiteX11" fmla="*/ 1537815 w 1572391"/>
              <a:gd name="connsiteY11" fmla="*/ 47215 h 131651"/>
              <a:gd name="connsiteX12" fmla="*/ 1564756 w 1572391"/>
              <a:gd name="connsiteY12" fmla="*/ 27570 h 131651"/>
              <a:gd name="connsiteX13" fmla="*/ 1407321 w 1572391"/>
              <a:gd name="connsiteY13" fmla="*/ 9610 h 131651"/>
              <a:gd name="connsiteX14" fmla="*/ 938946 w 1572391"/>
              <a:gd name="connsiteY14" fmla="*/ 3717 h 131651"/>
              <a:gd name="connsiteX15" fmla="*/ 450084 w 1572391"/>
              <a:gd name="connsiteY15" fmla="*/ 73314 h 131651"/>
              <a:gd name="connsiteX16" fmla="*/ 450084 w 1572391"/>
              <a:gd name="connsiteY16" fmla="*/ 73314 h 1316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572391" h="131651">
                <a:moveTo>
                  <a:pt x="450084" y="73314"/>
                </a:moveTo>
                <a:cubicBezTo>
                  <a:pt x="433807" y="76681"/>
                  <a:pt x="256167" y="103903"/>
                  <a:pt x="235961" y="104744"/>
                </a:cubicBezTo>
                <a:cubicBezTo>
                  <a:pt x="194708" y="106148"/>
                  <a:pt x="148404" y="109796"/>
                  <a:pt x="103783" y="111199"/>
                </a:cubicBezTo>
                <a:cubicBezTo>
                  <a:pt x="95084" y="111480"/>
                  <a:pt x="-19975" y="112883"/>
                  <a:pt x="3036" y="116250"/>
                </a:cubicBezTo>
                <a:cubicBezTo>
                  <a:pt x="34187" y="120741"/>
                  <a:pt x="41764" y="122986"/>
                  <a:pt x="79088" y="122986"/>
                </a:cubicBezTo>
                <a:cubicBezTo>
                  <a:pt x="107993" y="122986"/>
                  <a:pt x="138582" y="133369"/>
                  <a:pt x="184044" y="131405"/>
                </a:cubicBezTo>
                <a:cubicBezTo>
                  <a:pt x="209021" y="130282"/>
                  <a:pt x="530906" y="92677"/>
                  <a:pt x="562617" y="86784"/>
                </a:cubicBezTo>
                <a:cubicBezTo>
                  <a:pt x="607238" y="78365"/>
                  <a:pt x="679361" y="74436"/>
                  <a:pt x="726226" y="71910"/>
                </a:cubicBezTo>
                <a:cubicBezTo>
                  <a:pt x="766637" y="69665"/>
                  <a:pt x="808451" y="67982"/>
                  <a:pt x="848301" y="65737"/>
                </a:cubicBezTo>
                <a:cubicBezTo>
                  <a:pt x="961115" y="59282"/>
                  <a:pt x="1064388" y="56756"/>
                  <a:pt x="1175519" y="58159"/>
                </a:cubicBezTo>
                <a:cubicBezTo>
                  <a:pt x="1193198" y="58440"/>
                  <a:pt x="1274582" y="46373"/>
                  <a:pt x="1288894" y="42444"/>
                </a:cubicBezTo>
                <a:cubicBezTo>
                  <a:pt x="1349791" y="25045"/>
                  <a:pt x="1491511" y="49460"/>
                  <a:pt x="1537815" y="47215"/>
                </a:cubicBezTo>
                <a:cubicBezTo>
                  <a:pt x="1562791" y="46092"/>
                  <a:pt x="1584400" y="38235"/>
                  <a:pt x="1564756" y="27570"/>
                </a:cubicBezTo>
                <a:cubicBezTo>
                  <a:pt x="1558021" y="23922"/>
                  <a:pt x="1464289" y="11574"/>
                  <a:pt x="1407321" y="9610"/>
                </a:cubicBezTo>
                <a:cubicBezTo>
                  <a:pt x="1263076" y="4839"/>
                  <a:pt x="1078139" y="-5544"/>
                  <a:pt x="938946" y="3717"/>
                </a:cubicBezTo>
                <a:cubicBezTo>
                  <a:pt x="746432" y="16345"/>
                  <a:pt x="549708" y="53108"/>
                  <a:pt x="450084" y="73314"/>
                </a:cubicBezTo>
                <a:lnTo>
                  <a:pt x="450084" y="73314"/>
                </a:lnTo>
                <a:close/>
              </a:path>
            </a:pathLst>
          </a:custGeom>
          <a:solidFill>
            <a:srgbClr val="7D868A"/>
          </a:solidFill>
          <a:ln w="27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65" name="Полилиния: фигура 1064">
            <a:extLst>
              <a:ext uri="{FF2B5EF4-FFF2-40B4-BE49-F238E27FC236}">
                <a16:creationId xmlns:a16="http://schemas.microsoft.com/office/drawing/2014/main" id="{AC158275-54CB-C090-2A59-B53BC137BEC4}"/>
              </a:ext>
            </a:extLst>
          </p:cNvPr>
          <p:cNvSpPr/>
          <p:nvPr/>
        </p:nvSpPr>
        <p:spPr>
          <a:xfrm>
            <a:off x="5665366" y="7799943"/>
            <a:ext cx="204964" cy="178448"/>
          </a:xfrm>
          <a:custGeom>
            <a:avLst/>
            <a:gdLst>
              <a:gd name="connsiteX0" fmla="*/ 20934 w 204964"/>
              <a:gd name="connsiteY0" fmla="*/ 65387 h 178448"/>
              <a:gd name="connsiteX1" fmla="*/ 16724 w 204964"/>
              <a:gd name="connsiteY1" fmla="*/ 75490 h 178448"/>
              <a:gd name="connsiteX2" fmla="*/ 7183 w 204964"/>
              <a:gd name="connsiteY2" fmla="*/ 105518 h 178448"/>
              <a:gd name="connsiteX3" fmla="*/ 448 w 204964"/>
              <a:gd name="connsiteY3" fmla="*/ 146771 h 178448"/>
              <a:gd name="connsiteX4" fmla="*/ 10270 w 204964"/>
              <a:gd name="connsiteY4" fmla="*/ 176237 h 178448"/>
              <a:gd name="connsiteX5" fmla="*/ 38894 w 204964"/>
              <a:gd name="connsiteY5" fmla="*/ 175115 h 178448"/>
              <a:gd name="connsiteX6" fmla="*/ 63590 w 204964"/>
              <a:gd name="connsiteY6" fmla="*/ 163328 h 178448"/>
              <a:gd name="connsiteX7" fmla="*/ 180052 w 204964"/>
              <a:gd name="connsiteY7" fmla="*/ 71000 h 178448"/>
              <a:gd name="connsiteX8" fmla="*/ 186788 w 204964"/>
              <a:gd name="connsiteY8" fmla="*/ 68474 h 178448"/>
              <a:gd name="connsiteX9" fmla="*/ 192962 w 204964"/>
              <a:gd name="connsiteY9" fmla="*/ 41814 h 178448"/>
              <a:gd name="connsiteX10" fmla="*/ 198013 w 204964"/>
              <a:gd name="connsiteY10" fmla="*/ 0 h 178448"/>
              <a:gd name="connsiteX11" fmla="*/ 94460 w 204964"/>
              <a:gd name="connsiteY11" fmla="*/ 24415 h 178448"/>
              <a:gd name="connsiteX12" fmla="*/ 20934 w 204964"/>
              <a:gd name="connsiteY12" fmla="*/ 65387 h 178448"/>
              <a:gd name="connsiteX13" fmla="*/ 20934 w 204964"/>
              <a:gd name="connsiteY13" fmla="*/ 65387 h 178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04964" h="178448">
                <a:moveTo>
                  <a:pt x="20934" y="65387"/>
                </a:moveTo>
                <a:cubicBezTo>
                  <a:pt x="19250" y="68755"/>
                  <a:pt x="17847" y="71842"/>
                  <a:pt x="16724" y="75490"/>
                </a:cubicBezTo>
                <a:cubicBezTo>
                  <a:pt x="12515" y="85874"/>
                  <a:pt x="8867" y="94293"/>
                  <a:pt x="7183" y="105518"/>
                </a:cubicBezTo>
                <a:cubicBezTo>
                  <a:pt x="4938" y="119269"/>
                  <a:pt x="728" y="132739"/>
                  <a:pt x="448" y="146771"/>
                </a:cubicBezTo>
                <a:cubicBezTo>
                  <a:pt x="167" y="158838"/>
                  <a:pt x="-2639" y="170905"/>
                  <a:pt x="10270" y="176237"/>
                </a:cubicBezTo>
                <a:cubicBezTo>
                  <a:pt x="18128" y="179605"/>
                  <a:pt x="31317" y="179044"/>
                  <a:pt x="38894" y="175115"/>
                </a:cubicBezTo>
                <a:cubicBezTo>
                  <a:pt x="47313" y="170625"/>
                  <a:pt x="50962" y="171467"/>
                  <a:pt x="63590" y="163328"/>
                </a:cubicBezTo>
                <a:cubicBezTo>
                  <a:pt x="114665" y="130494"/>
                  <a:pt x="136274" y="119550"/>
                  <a:pt x="180052" y="71000"/>
                </a:cubicBezTo>
                <a:cubicBezTo>
                  <a:pt x="182017" y="68755"/>
                  <a:pt x="184262" y="68194"/>
                  <a:pt x="186788" y="68474"/>
                </a:cubicBezTo>
                <a:cubicBezTo>
                  <a:pt x="190155" y="59494"/>
                  <a:pt x="192681" y="49672"/>
                  <a:pt x="192962" y="41814"/>
                </a:cubicBezTo>
                <a:cubicBezTo>
                  <a:pt x="193523" y="23573"/>
                  <a:pt x="215973" y="3648"/>
                  <a:pt x="198013" y="0"/>
                </a:cubicBezTo>
                <a:cubicBezTo>
                  <a:pt x="187068" y="5332"/>
                  <a:pt x="107088" y="13470"/>
                  <a:pt x="94460" y="24415"/>
                </a:cubicBezTo>
                <a:cubicBezTo>
                  <a:pt x="85199" y="31992"/>
                  <a:pt x="43946" y="49391"/>
                  <a:pt x="20934" y="65387"/>
                </a:cubicBezTo>
                <a:lnTo>
                  <a:pt x="20934" y="65387"/>
                </a:lnTo>
                <a:close/>
              </a:path>
            </a:pathLst>
          </a:custGeom>
          <a:solidFill>
            <a:srgbClr val="CDBEA8"/>
          </a:solidFill>
          <a:ln w="27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66" name="Полилиния: фигура 1065">
            <a:extLst>
              <a:ext uri="{FF2B5EF4-FFF2-40B4-BE49-F238E27FC236}">
                <a16:creationId xmlns:a16="http://schemas.microsoft.com/office/drawing/2014/main" id="{A4694466-5426-D4B2-FB6D-2010E4A2810C}"/>
              </a:ext>
            </a:extLst>
          </p:cNvPr>
          <p:cNvSpPr/>
          <p:nvPr/>
        </p:nvSpPr>
        <p:spPr>
          <a:xfrm>
            <a:off x="5224378" y="7709603"/>
            <a:ext cx="264355" cy="113888"/>
          </a:xfrm>
          <a:custGeom>
            <a:avLst/>
            <a:gdLst>
              <a:gd name="connsiteX0" fmla="*/ 0 w 264355"/>
              <a:gd name="connsiteY0" fmla="*/ 5869 h 113888"/>
              <a:gd name="connsiteX1" fmla="*/ 10945 w 264355"/>
              <a:gd name="connsiteY1" fmla="*/ 9517 h 113888"/>
              <a:gd name="connsiteX2" fmla="*/ 19925 w 264355"/>
              <a:gd name="connsiteY2" fmla="*/ 33090 h 113888"/>
              <a:gd name="connsiteX3" fmla="*/ 35640 w 264355"/>
              <a:gd name="connsiteY3" fmla="*/ 41790 h 113888"/>
              <a:gd name="connsiteX4" fmla="*/ 60897 w 264355"/>
              <a:gd name="connsiteY4" fmla="*/ 52454 h 113888"/>
              <a:gd name="connsiteX5" fmla="*/ 68755 w 264355"/>
              <a:gd name="connsiteY5" fmla="*/ 55821 h 113888"/>
              <a:gd name="connsiteX6" fmla="*/ 118427 w 264355"/>
              <a:gd name="connsiteY6" fmla="*/ 77149 h 113888"/>
              <a:gd name="connsiteX7" fmla="*/ 162767 w 264355"/>
              <a:gd name="connsiteY7" fmla="*/ 99319 h 113888"/>
              <a:gd name="connsiteX8" fmla="*/ 192233 w 264355"/>
              <a:gd name="connsiteY8" fmla="*/ 110825 h 113888"/>
              <a:gd name="connsiteX9" fmla="*/ 202617 w 264355"/>
              <a:gd name="connsiteY9" fmla="*/ 113632 h 113888"/>
              <a:gd name="connsiteX10" fmla="*/ 208510 w 264355"/>
              <a:gd name="connsiteY10" fmla="*/ 111948 h 113888"/>
              <a:gd name="connsiteX11" fmla="*/ 257621 w 264355"/>
              <a:gd name="connsiteY11" fmla="*/ 82201 h 113888"/>
              <a:gd name="connsiteX12" fmla="*/ 263794 w 264355"/>
              <a:gd name="connsiteY12" fmla="*/ 81078 h 113888"/>
              <a:gd name="connsiteX13" fmla="*/ 264356 w 264355"/>
              <a:gd name="connsiteY13" fmla="*/ 81078 h 113888"/>
              <a:gd name="connsiteX14" fmla="*/ 252850 w 264355"/>
              <a:gd name="connsiteY14" fmla="*/ 68169 h 113888"/>
              <a:gd name="connsiteX15" fmla="*/ 223383 w 264355"/>
              <a:gd name="connsiteY15" fmla="*/ 56102 h 113888"/>
              <a:gd name="connsiteX16" fmla="*/ 130213 w 264355"/>
              <a:gd name="connsiteY16" fmla="*/ 23268 h 113888"/>
              <a:gd name="connsiteX17" fmla="*/ 84751 w 264355"/>
              <a:gd name="connsiteY17" fmla="*/ 9798 h 113888"/>
              <a:gd name="connsiteX18" fmla="*/ 48269 w 264355"/>
              <a:gd name="connsiteY18" fmla="*/ 2220 h 113888"/>
              <a:gd name="connsiteX19" fmla="*/ 0 w 264355"/>
              <a:gd name="connsiteY19" fmla="*/ 5869 h 113888"/>
              <a:gd name="connsiteX20" fmla="*/ 0 w 264355"/>
              <a:gd name="connsiteY20" fmla="*/ 5869 h 113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64355" h="113888">
                <a:moveTo>
                  <a:pt x="0" y="5869"/>
                </a:moveTo>
                <a:cubicBezTo>
                  <a:pt x="3648" y="6991"/>
                  <a:pt x="7296" y="8394"/>
                  <a:pt x="10945" y="9517"/>
                </a:cubicBezTo>
                <a:cubicBezTo>
                  <a:pt x="16277" y="11201"/>
                  <a:pt x="6174" y="21865"/>
                  <a:pt x="19925" y="33090"/>
                </a:cubicBezTo>
                <a:cubicBezTo>
                  <a:pt x="24696" y="37019"/>
                  <a:pt x="30028" y="39545"/>
                  <a:pt x="35640" y="41790"/>
                </a:cubicBezTo>
                <a:cubicBezTo>
                  <a:pt x="44059" y="45157"/>
                  <a:pt x="52478" y="48525"/>
                  <a:pt x="60897" y="52454"/>
                </a:cubicBezTo>
                <a:cubicBezTo>
                  <a:pt x="63423" y="53576"/>
                  <a:pt x="66229" y="54699"/>
                  <a:pt x="68755" y="55821"/>
                </a:cubicBezTo>
                <a:cubicBezTo>
                  <a:pt x="84470" y="62556"/>
                  <a:pt x="102992" y="70134"/>
                  <a:pt x="118427" y="77149"/>
                </a:cubicBezTo>
                <a:cubicBezTo>
                  <a:pt x="133581" y="83885"/>
                  <a:pt x="147893" y="92304"/>
                  <a:pt x="162767" y="99319"/>
                </a:cubicBezTo>
                <a:cubicBezTo>
                  <a:pt x="172870" y="104090"/>
                  <a:pt x="182972" y="106896"/>
                  <a:pt x="192233" y="110825"/>
                </a:cubicBezTo>
                <a:cubicBezTo>
                  <a:pt x="195601" y="112228"/>
                  <a:pt x="199249" y="111948"/>
                  <a:pt x="202617" y="113632"/>
                </a:cubicBezTo>
                <a:cubicBezTo>
                  <a:pt x="204581" y="114474"/>
                  <a:pt x="206826" y="113070"/>
                  <a:pt x="208510" y="111948"/>
                </a:cubicBezTo>
                <a:cubicBezTo>
                  <a:pt x="221138" y="104651"/>
                  <a:pt x="249202" y="90620"/>
                  <a:pt x="257621" y="82201"/>
                </a:cubicBezTo>
                <a:cubicBezTo>
                  <a:pt x="259304" y="80517"/>
                  <a:pt x="261549" y="80517"/>
                  <a:pt x="263794" y="81078"/>
                </a:cubicBezTo>
                <a:lnTo>
                  <a:pt x="264356" y="81078"/>
                </a:lnTo>
                <a:cubicBezTo>
                  <a:pt x="262111" y="74904"/>
                  <a:pt x="258182" y="69853"/>
                  <a:pt x="252850" y="68169"/>
                </a:cubicBezTo>
                <a:cubicBezTo>
                  <a:pt x="251727" y="67888"/>
                  <a:pt x="223383" y="56102"/>
                  <a:pt x="223383" y="56102"/>
                </a:cubicBezTo>
                <a:cubicBezTo>
                  <a:pt x="222822" y="55821"/>
                  <a:pt x="130494" y="23268"/>
                  <a:pt x="130213" y="23268"/>
                </a:cubicBezTo>
                <a:cubicBezTo>
                  <a:pt x="129933" y="23268"/>
                  <a:pt x="90925" y="10359"/>
                  <a:pt x="84751" y="9798"/>
                </a:cubicBezTo>
                <a:cubicBezTo>
                  <a:pt x="77455" y="8956"/>
                  <a:pt x="61458" y="3624"/>
                  <a:pt x="48269" y="2220"/>
                </a:cubicBezTo>
                <a:cubicBezTo>
                  <a:pt x="25257" y="-586"/>
                  <a:pt x="9541" y="-1989"/>
                  <a:pt x="0" y="5869"/>
                </a:cubicBezTo>
                <a:lnTo>
                  <a:pt x="0" y="5869"/>
                </a:lnTo>
                <a:close/>
              </a:path>
            </a:pathLst>
          </a:custGeom>
          <a:solidFill>
            <a:srgbClr val="CDBEA8"/>
          </a:solidFill>
          <a:ln w="27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67" name="Полилиния: фигура 1066">
            <a:extLst>
              <a:ext uri="{FF2B5EF4-FFF2-40B4-BE49-F238E27FC236}">
                <a16:creationId xmlns:a16="http://schemas.microsoft.com/office/drawing/2014/main" id="{89013367-8CEA-D8CE-E4A1-455D611EC42A}"/>
              </a:ext>
            </a:extLst>
          </p:cNvPr>
          <p:cNvSpPr/>
          <p:nvPr/>
        </p:nvSpPr>
        <p:spPr>
          <a:xfrm>
            <a:off x="5620325" y="7250246"/>
            <a:ext cx="463068" cy="216024"/>
          </a:xfrm>
          <a:custGeom>
            <a:avLst/>
            <a:gdLst>
              <a:gd name="connsiteX0" fmla="*/ 463069 w 463068"/>
              <a:gd name="connsiteY0" fmla="*/ 149234 h 216024"/>
              <a:gd name="connsiteX1" fmla="*/ 361480 w 463068"/>
              <a:gd name="connsiteY1" fmla="*/ 157653 h 216024"/>
              <a:gd name="connsiteX2" fmla="*/ 355306 w 463068"/>
              <a:gd name="connsiteY2" fmla="*/ 156250 h 216024"/>
              <a:gd name="connsiteX3" fmla="*/ 345484 w 463068"/>
              <a:gd name="connsiteY3" fmla="*/ 148954 h 216024"/>
              <a:gd name="connsiteX4" fmla="*/ 223970 w 463068"/>
              <a:gd name="connsiteY4" fmla="*/ 64483 h 216024"/>
              <a:gd name="connsiteX5" fmla="*/ 166160 w 463068"/>
              <a:gd name="connsiteY5" fmla="*/ 28843 h 216024"/>
              <a:gd name="connsiteX6" fmla="*/ 133887 w 463068"/>
              <a:gd name="connsiteY6" fmla="*/ 10040 h 216024"/>
              <a:gd name="connsiteX7" fmla="*/ 130800 w 463068"/>
              <a:gd name="connsiteY7" fmla="*/ 8357 h 216024"/>
              <a:gd name="connsiteX8" fmla="*/ 113120 w 463068"/>
              <a:gd name="connsiteY8" fmla="*/ 779 h 216024"/>
              <a:gd name="connsiteX9" fmla="*/ 105824 w 463068"/>
              <a:gd name="connsiteY9" fmla="*/ 1902 h 216024"/>
              <a:gd name="connsiteX10" fmla="*/ 100492 w 463068"/>
              <a:gd name="connsiteY10" fmla="*/ 7795 h 216024"/>
              <a:gd name="connsiteX11" fmla="*/ 87302 w 463068"/>
              <a:gd name="connsiteY11" fmla="*/ 27720 h 216024"/>
              <a:gd name="connsiteX12" fmla="*/ 54749 w 463068"/>
              <a:gd name="connsiteY12" fmla="*/ 66167 h 216024"/>
              <a:gd name="connsiteX13" fmla="*/ 40717 w 463068"/>
              <a:gd name="connsiteY13" fmla="*/ 88898 h 216024"/>
              <a:gd name="connsiteX14" fmla="*/ 26405 w 463068"/>
              <a:gd name="connsiteY14" fmla="*/ 107139 h 216024"/>
              <a:gd name="connsiteX15" fmla="*/ 9006 w 463068"/>
              <a:gd name="connsiteY15" fmla="*/ 124538 h 216024"/>
              <a:gd name="connsiteX16" fmla="*/ 587 w 463068"/>
              <a:gd name="connsiteY16" fmla="*/ 158495 h 216024"/>
              <a:gd name="connsiteX17" fmla="*/ 32018 w 463068"/>
              <a:gd name="connsiteY17" fmla="*/ 192732 h 216024"/>
              <a:gd name="connsiteX18" fmla="*/ 34824 w 463068"/>
              <a:gd name="connsiteY18" fmla="*/ 206483 h 216024"/>
              <a:gd name="connsiteX19" fmla="*/ 29773 w 463068"/>
              <a:gd name="connsiteY19" fmla="*/ 207886 h 216024"/>
              <a:gd name="connsiteX20" fmla="*/ 58958 w 463068"/>
              <a:gd name="connsiteY20" fmla="*/ 216025 h 216024"/>
              <a:gd name="connsiteX21" fmla="*/ 179911 w 463068"/>
              <a:gd name="connsiteY21" fmla="*/ 197784 h 216024"/>
              <a:gd name="connsiteX22" fmla="*/ 296935 w 463068"/>
              <a:gd name="connsiteY22" fmla="*/ 182068 h 216024"/>
              <a:gd name="connsiteX23" fmla="*/ 463069 w 463068"/>
              <a:gd name="connsiteY23" fmla="*/ 149234 h 216024"/>
              <a:gd name="connsiteX24" fmla="*/ 463069 w 463068"/>
              <a:gd name="connsiteY24" fmla="*/ 149234 h 216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463068" h="216024">
                <a:moveTo>
                  <a:pt x="463069" y="149234"/>
                </a:moveTo>
                <a:cubicBezTo>
                  <a:pt x="428832" y="150918"/>
                  <a:pt x="394875" y="153724"/>
                  <a:pt x="361480" y="157653"/>
                </a:cubicBezTo>
                <a:cubicBezTo>
                  <a:pt x="359235" y="157934"/>
                  <a:pt x="357271" y="157653"/>
                  <a:pt x="355306" y="156250"/>
                </a:cubicBezTo>
                <a:cubicBezTo>
                  <a:pt x="351939" y="153724"/>
                  <a:pt x="348571" y="151479"/>
                  <a:pt x="345484" y="148954"/>
                </a:cubicBezTo>
                <a:cubicBezTo>
                  <a:pt x="303389" y="115278"/>
                  <a:pt x="266626" y="93949"/>
                  <a:pt x="223970" y="64483"/>
                </a:cubicBezTo>
                <a:cubicBezTo>
                  <a:pt x="205168" y="51574"/>
                  <a:pt x="185243" y="41191"/>
                  <a:pt x="166160" y="28843"/>
                </a:cubicBezTo>
                <a:cubicBezTo>
                  <a:pt x="155496" y="22108"/>
                  <a:pt x="145112" y="15372"/>
                  <a:pt x="133887" y="10040"/>
                </a:cubicBezTo>
                <a:cubicBezTo>
                  <a:pt x="132765" y="9479"/>
                  <a:pt x="131923" y="8637"/>
                  <a:pt x="130800" y="8357"/>
                </a:cubicBezTo>
                <a:cubicBezTo>
                  <a:pt x="124907" y="5831"/>
                  <a:pt x="118733" y="3586"/>
                  <a:pt x="113120" y="779"/>
                </a:cubicBezTo>
                <a:cubicBezTo>
                  <a:pt x="110314" y="-624"/>
                  <a:pt x="108069" y="-62"/>
                  <a:pt x="105824" y="1902"/>
                </a:cubicBezTo>
                <a:cubicBezTo>
                  <a:pt x="103860" y="3586"/>
                  <a:pt x="101895" y="5550"/>
                  <a:pt x="100492" y="7795"/>
                </a:cubicBezTo>
                <a:cubicBezTo>
                  <a:pt x="96282" y="14530"/>
                  <a:pt x="91512" y="20985"/>
                  <a:pt x="87302" y="27720"/>
                </a:cubicBezTo>
                <a:cubicBezTo>
                  <a:pt x="78603" y="41191"/>
                  <a:pt x="64852" y="44558"/>
                  <a:pt x="54749" y="66167"/>
                </a:cubicBezTo>
                <a:cubicBezTo>
                  <a:pt x="49978" y="76270"/>
                  <a:pt x="47172" y="80479"/>
                  <a:pt x="40717" y="88898"/>
                </a:cubicBezTo>
                <a:cubicBezTo>
                  <a:pt x="35946" y="95072"/>
                  <a:pt x="31176" y="100965"/>
                  <a:pt x="26405" y="107139"/>
                </a:cubicBezTo>
                <a:cubicBezTo>
                  <a:pt x="21354" y="113594"/>
                  <a:pt x="15741" y="119768"/>
                  <a:pt x="9006" y="124538"/>
                </a:cubicBezTo>
                <a:cubicBezTo>
                  <a:pt x="587" y="130432"/>
                  <a:pt x="-1097" y="151199"/>
                  <a:pt x="587" y="158495"/>
                </a:cubicBezTo>
                <a:cubicBezTo>
                  <a:pt x="2832" y="169720"/>
                  <a:pt x="23318" y="186278"/>
                  <a:pt x="32018" y="192732"/>
                </a:cubicBezTo>
                <a:cubicBezTo>
                  <a:pt x="35666" y="195258"/>
                  <a:pt x="42120" y="204238"/>
                  <a:pt x="34824" y="206483"/>
                </a:cubicBezTo>
                <a:cubicBezTo>
                  <a:pt x="33421" y="207044"/>
                  <a:pt x="31737" y="207325"/>
                  <a:pt x="29773" y="207886"/>
                </a:cubicBezTo>
                <a:cubicBezTo>
                  <a:pt x="35666" y="207886"/>
                  <a:pt x="52504" y="215744"/>
                  <a:pt x="58958" y="216025"/>
                </a:cubicBezTo>
                <a:cubicBezTo>
                  <a:pt x="62326" y="216025"/>
                  <a:pt x="156618" y="198064"/>
                  <a:pt x="179911" y="197784"/>
                </a:cubicBezTo>
                <a:cubicBezTo>
                  <a:pt x="192259" y="197784"/>
                  <a:pt x="242492" y="187961"/>
                  <a:pt x="296935" y="182068"/>
                </a:cubicBezTo>
                <a:cubicBezTo>
                  <a:pt x="368776" y="173649"/>
                  <a:pt x="445670" y="158495"/>
                  <a:pt x="463069" y="149234"/>
                </a:cubicBezTo>
                <a:lnTo>
                  <a:pt x="463069" y="149234"/>
                </a:lnTo>
                <a:close/>
              </a:path>
            </a:pathLst>
          </a:custGeom>
          <a:solidFill>
            <a:srgbClr val="CDBEA8"/>
          </a:solidFill>
          <a:ln w="27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68" name="Полилиния: фигура 1067">
            <a:extLst>
              <a:ext uri="{FF2B5EF4-FFF2-40B4-BE49-F238E27FC236}">
                <a16:creationId xmlns:a16="http://schemas.microsoft.com/office/drawing/2014/main" id="{7685D524-3FA8-BC9B-3665-6535FAAB8D9D}"/>
              </a:ext>
            </a:extLst>
          </p:cNvPr>
          <p:cNvSpPr/>
          <p:nvPr/>
        </p:nvSpPr>
        <p:spPr>
          <a:xfrm>
            <a:off x="6242978" y="7676069"/>
            <a:ext cx="265254" cy="113304"/>
          </a:xfrm>
          <a:custGeom>
            <a:avLst/>
            <a:gdLst>
              <a:gd name="connsiteX0" fmla="*/ 261926 w 265254"/>
              <a:gd name="connsiteY0" fmla="*/ 71957 h 113304"/>
              <a:gd name="connsiteX1" fmla="*/ 175492 w 265254"/>
              <a:gd name="connsiteY1" fmla="*/ 40526 h 113304"/>
              <a:gd name="connsiteX2" fmla="*/ 77270 w 265254"/>
              <a:gd name="connsiteY2" fmla="*/ 11621 h 113304"/>
              <a:gd name="connsiteX3" fmla="*/ 2341 w 265254"/>
              <a:gd name="connsiteY3" fmla="*/ 5727 h 113304"/>
              <a:gd name="connsiteX4" fmla="*/ 59029 w 265254"/>
              <a:gd name="connsiteY4" fmla="*/ 71115 h 113304"/>
              <a:gd name="connsiteX5" fmla="*/ 120768 w 265254"/>
              <a:gd name="connsiteY5" fmla="*/ 107878 h 113304"/>
              <a:gd name="connsiteX6" fmla="*/ 228251 w 265254"/>
              <a:gd name="connsiteY6" fmla="*/ 103668 h 113304"/>
              <a:gd name="connsiteX7" fmla="*/ 261926 w 265254"/>
              <a:gd name="connsiteY7" fmla="*/ 71957 h 113304"/>
              <a:gd name="connsiteX8" fmla="*/ 261926 w 265254"/>
              <a:gd name="connsiteY8" fmla="*/ 71957 h 11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65254" h="113304">
                <a:moveTo>
                  <a:pt x="261926" y="71957"/>
                </a:moveTo>
                <a:cubicBezTo>
                  <a:pt x="249859" y="69150"/>
                  <a:pt x="187559" y="42210"/>
                  <a:pt x="175492" y="40526"/>
                </a:cubicBezTo>
                <a:cubicBezTo>
                  <a:pt x="161741" y="38561"/>
                  <a:pt x="91302" y="10779"/>
                  <a:pt x="77270" y="11621"/>
                </a:cubicBezTo>
                <a:cubicBezTo>
                  <a:pt x="75587" y="11621"/>
                  <a:pt x="-15619" y="-9988"/>
                  <a:pt x="2341" y="5727"/>
                </a:cubicBezTo>
                <a:cubicBezTo>
                  <a:pt x="30685" y="30704"/>
                  <a:pt x="41069" y="36878"/>
                  <a:pt x="59029" y="71115"/>
                </a:cubicBezTo>
                <a:cubicBezTo>
                  <a:pt x="84286" y="119945"/>
                  <a:pt x="70816" y="95249"/>
                  <a:pt x="120768" y="107878"/>
                </a:cubicBezTo>
                <a:cubicBezTo>
                  <a:pt x="135923" y="111807"/>
                  <a:pt x="218709" y="119664"/>
                  <a:pt x="228251" y="103668"/>
                </a:cubicBezTo>
                <a:cubicBezTo>
                  <a:pt x="247334" y="100862"/>
                  <a:pt x="274836" y="74763"/>
                  <a:pt x="261926" y="71957"/>
                </a:cubicBezTo>
                <a:lnTo>
                  <a:pt x="261926" y="71957"/>
                </a:lnTo>
                <a:close/>
              </a:path>
            </a:pathLst>
          </a:custGeom>
          <a:solidFill>
            <a:srgbClr val="CDBEA8"/>
          </a:solidFill>
          <a:ln w="27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69" name="Полилиния: фигура 1068">
            <a:extLst>
              <a:ext uri="{FF2B5EF4-FFF2-40B4-BE49-F238E27FC236}">
                <a16:creationId xmlns:a16="http://schemas.microsoft.com/office/drawing/2014/main" id="{69C7F6D4-159B-9B33-D8B5-33CFD6BFCEC4}"/>
              </a:ext>
            </a:extLst>
          </p:cNvPr>
          <p:cNvSpPr/>
          <p:nvPr/>
        </p:nvSpPr>
        <p:spPr>
          <a:xfrm>
            <a:off x="4850379" y="7321008"/>
            <a:ext cx="1233295" cy="584835"/>
          </a:xfrm>
          <a:custGeom>
            <a:avLst/>
            <a:gdLst>
              <a:gd name="connsiteX0" fmla="*/ 798316 w 1233295"/>
              <a:gd name="connsiteY0" fmla="*/ 119163 h 584835"/>
              <a:gd name="connsiteX1" fmla="*/ 816837 w 1233295"/>
              <a:gd name="connsiteY1" fmla="*/ 103167 h 584835"/>
              <a:gd name="connsiteX2" fmla="*/ 860616 w 1233295"/>
              <a:gd name="connsiteY2" fmla="*/ 105412 h 584835"/>
              <a:gd name="connsiteX3" fmla="*/ 903553 w 1233295"/>
              <a:gd name="connsiteY3" fmla="*/ 92222 h 584835"/>
              <a:gd name="connsiteX4" fmla="*/ 952944 w 1233295"/>
              <a:gd name="connsiteY4" fmla="*/ 61633 h 584835"/>
              <a:gd name="connsiteX5" fmla="*/ 999810 w 1233295"/>
              <a:gd name="connsiteY5" fmla="*/ 45918 h 584835"/>
              <a:gd name="connsiteX6" fmla="*/ 977921 w 1233295"/>
              <a:gd name="connsiteY6" fmla="*/ 1017 h 584835"/>
              <a:gd name="connsiteX7" fmla="*/ 1005703 w 1233295"/>
              <a:gd name="connsiteY7" fmla="*/ 1578 h 584835"/>
              <a:gd name="connsiteX8" fmla="*/ 1115711 w 1233295"/>
              <a:gd name="connsiteY8" fmla="*/ 78191 h 584835"/>
              <a:gd name="connsiteX9" fmla="*/ 1125533 w 1233295"/>
              <a:gd name="connsiteY9" fmla="*/ 85487 h 584835"/>
              <a:gd name="connsiteX10" fmla="*/ 1131707 w 1233295"/>
              <a:gd name="connsiteY10" fmla="*/ 86890 h 584835"/>
              <a:gd name="connsiteX11" fmla="*/ 1233296 w 1233295"/>
              <a:gd name="connsiteY11" fmla="*/ 78471 h 584835"/>
              <a:gd name="connsiteX12" fmla="*/ 1228245 w 1233295"/>
              <a:gd name="connsiteY12" fmla="*/ 80716 h 584835"/>
              <a:gd name="connsiteX13" fmla="*/ 1172118 w 1233295"/>
              <a:gd name="connsiteY13" fmla="*/ 89416 h 584835"/>
              <a:gd name="connsiteX14" fmla="*/ 1101679 w 1233295"/>
              <a:gd name="connsiteY14" fmla="*/ 100641 h 584835"/>
              <a:gd name="connsiteX15" fmla="*/ 1019735 w 1233295"/>
              <a:gd name="connsiteY15" fmla="*/ 116637 h 584835"/>
              <a:gd name="connsiteX16" fmla="*/ 949296 w 1233295"/>
              <a:gd name="connsiteY16" fmla="*/ 126459 h 584835"/>
              <a:gd name="connsiteX17" fmla="*/ 828343 w 1233295"/>
              <a:gd name="connsiteY17" fmla="*/ 144701 h 584835"/>
              <a:gd name="connsiteX18" fmla="*/ 799158 w 1233295"/>
              <a:gd name="connsiteY18" fmla="*/ 136562 h 584835"/>
              <a:gd name="connsiteX19" fmla="*/ 804209 w 1233295"/>
              <a:gd name="connsiteY19" fmla="*/ 135159 h 584835"/>
              <a:gd name="connsiteX20" fmla="*/ 801403 w 1233295"/>
              <a:gd name="connsiteY20" fmla="*/ 121408 h 584835"/>
              <a:gd name="connsiteX21" fmla="*/ 798316 w 1233295"/>
              <a:gd name="connsiteY21" fmla="*/ 119163 h 584835"/>
              <a:gd name="connsiteX22" fmla="*/ 798316 w 1233295"/>
              <a:gd name="connsiteY22" fmla="*/ 119163 h 584835"/>
              <a:gd name="connsiteX23" fmla="*/ 144723 w 1233295"/>
              <a:gd name="connsiteY23" fmla="*/ 180902 h 584835"/>
              <a:gd name="connsiteX24" fmla="*/ 144723 w 1233295"/>
              <a:gd name="connsiteY24" fmla="*/ 180902 h 584835"/>
              <a:gd name="connsiteX25" fmla="*/ 72039 w 1233295"/>
              <a:gd name="connsiteY25" fmla="*/ 128985 h 584835"/>
              <a:gd name="connsiteX26" fmla="*/ 63901 w 1233295"/>
              <a:gd name="connsiteY26" fmla="*/ 131792 h 584835"/>
              <a:gd name="connsiteX27" fmla="*/ 39766 w 1233295"/>
              <a:gd name="connsiteY27" fmla="*/ 148629 h 584835"/>
              <a:gd name="connsiteX28" fmla="*/ 31628 w 1233295"/>
              <a:gd name="connsiteY28" fmla="*/ 154523 h 584835"/>
              <a:gd name="connsiteX29" fmla="*/ 4968 w 1233295"/>
              <a:gd name="connsiteY29" fmla="*/ 144701 h 584835"/>
              <a:gd name="connsiteX30" fmla="*/ 15632 w 1233295"/>
              <a:gd name="connsiteY30" fmla="*/ 153681 h 584835"/>
              <a:gd name="connsiteX31" fmla="*/ 45940 w 1233295"/>
              <a:gd name="connsiteY31" fmla="*/ 194653 h 584835"/>
              <a:gd name="connsiteX32" fmla="*/ 12826 w 1233295"/>
              <a:gd name="connsiteY32" fmla="*/ 191005 h 584835"/>
              <a:gd name="connsiteX33" fmla="*/ 75407 w 1233295"/>
              <a:gd name="connsiteY33" fmla="*/ 237871 h 584835"/>
              <a:gd name="connsiteX34" fmla="*/ 36118 w 1233295"/>
              <a:gd name="connsiteY34" fmla="*/ 240958 h 584835"/>
              <a:gd name="connsiteX35" fmla="*/ 90561 w 1233295"/>
              <a:gd name="connsiteY35" fmla="*/ 270143 h 584835"/>
              <a:gd name="connsiteX36" fmla="*/ 61094 w 1233295"/>
              <a:gd name="connsiteY36" fmla="*/ 272389 h 584835"/>
              <a:gd name="connsiteX37" fmla="*/ 70075 w 1233295"/>
              <a:gd name="connsiteY37" fmla="*/ 305784 h 584835"/>
              <a:gd name="connsiteX38" fmla="*/ 67830 w 1233295"/>
              <a:gd name="connsiteY38" fmla="*/ 351246 h 584835"/>
              <a:gd name="connsiteX39" fmla="*/ 65023 w 1233295"/>
              <a:gd name="connsiteY39" fmla="*/ 374539 h 584835"/>
              <a:gd name="connsiteX40" fmla="*/ 39205 w 1233295"/>
              <a:gd name="connsiteY40" fmla="*/ 409618 h 584835"/>
              <a:gd name="connsiteX41" fmla="*/ 31909 w 1233295"/>
              <a:gd name="connsiteY41" fmla="*/ 432349 h 584835"/>
              <a:gd name="connsiteX42" fmla="*/ 82984 w 1233295"/>
              <a:gd name="connsiteY42" fmla="*/ 442452 h 584835"/>
              <a:gd name="connsiteX43" fmla="*/ 133217 w 1233295"/>
              <a:gd name="connsiteY43" fmla="*/ 414669 h 584835"/>
              <a:gd name="connsiteX44" fmla="*/ 122272 w 1233295"/>
              <a:gd name="connsiteY44" fmla="*/ 390254 h 584835"/>
              <a:gd name="connsiteX45" fmla="*/ 112731 w 1233295"/>
              <a:gd name="connsiteY45" fmla="*/ 354614 h 584835"/>
              <a:gd name="connsiteX46" fmla="*/ 111608 w 1233295"/>
              <a:gd name="connsiteY46" fmla="*/ 348440 h 584835"/>
              <a:gd name="connsiteX47" fmla="*/ 106557 w 1233295"/>
              <a:gd name="connsiteY47" fmla="*/ 293997 h 584835"/>
              <a:gd name="connsiteX48" fmla="*/ 118063 w 1233295"/>
              <a:gd name="connsiteY48" fmla="*/ 240958 h 584835"/>
              <a:gd name="connsiteX49" fmla="*/ 135743 w 1233295"/>
              <a:gd name="connsiteY49" fmla="*/ 197179 h 584835"/>
              <a:gd name="connsiteX50" fmla="*/ 144723 w 1233295"/>
              <a:gd name="connsiteY50" fmla="*/ 180902 h 584835"/>
              <a:gd name="connsiteX51" fmla="*/ 144723 w 1233295"/>
              <a:gd name="connsiteY51" fmla="*/ 180902 h 584835"/>
              <a:gd name="connsiteX52" fmla="*/ 1011596 w 1233295"/>
              <a:gd name="connsiteY52" fmla="*/ 475847 h 584835"/>
              <a:gd name="connsiteX53" fmla="*/ 947051 w 1233295"/>
              <a:gd name="connsiteY53" fmla="*/ 498578 h 584835"/>
              <a:gd name="connsiteX54" fmla="*/ 935826 w 1233295"/>
              <a:gd name="connsiteY54" fmla="*/ 523274 h 584835"/>
              <a:gd name="connsiteX55" fmla="*/ 894573 w 1233295"/>
              <a:gd name="connsiteY55" fmla="*/ 550215 h 584835"/>
              <a:gd name="connsiteX56" fmla="*/ 933861 w 1233295"/>
              <a:gd name="connsiteY56" fmla="*/ 541235 h 584835"/>
              <a:gd name="connsiteX57" fmla="*/ 958557 w 1233295"/>
              <a:gd name="connsiteY57" fmla="*/ 537025 h 584835"/>
              <a:gd name="connsiteX58" fmla="*/ 937229 w 1233295"/>
              <a:gd name="connsiteY58" fmla="*/ 574911 h 584835"/>
              <a:gd name="connsiteX59" fmla="*/ 987181 w 1233295"/>
              <a:gd name="connsiteY59" fmla="*/ 544322 h 584835"/>
              <a:gd name="connsiteX60" fmla="*/ 1018893 w 1233295"/>
              <a:gd name="connsiteY60" fmla="*/ 487353 h 584835"/>
              <a:gd name="connsiteX61" fmla="*/ 1011596 w 1233295"/>
              <a:gd name="connsiteY61" fmla="*/ 475847 h 584835"/>
              <a:gd name="connsiteX62" fmla="*/ 1011596 w 1233295"/>
              <a:gd name="connsiteY62" fmla="*/ 475847 h 584835"/>
              <a:gd name="connsiteX63" fmla="*/ 588403 w 1233295"/>
              <a:gd name="connsiteY63" fmla="*/ 443294 h 584835"/>
              <a:gd name="connsiteX64" fmla="*/ 525260 w 1233295"/>
              <a:gd name="connsiteY64" fmla="*/ 420001 h 584835"/>
              <a:gd name="connsiteX65" fmla="*/ 439668 w 1233295"/>
              <a:gd name="connsiteY65" fmla="*/ 396428 h 584835"/>
              <a:gd name="connsiteX66" fmla="*/ 431249 w 1233295"/>
              <a:gd name="connsiteY66" fmla="*/ 403444 h 584835"/>
              <a:gd name="connsiteX67" fmla="*/ 438264 w 1233295"/>
              <a:gd name="connsiteY67" fmla="*/ 413827 h 584835"/>
              <a:gd name="connsiteX68" fmla="*/ 468292 w 1233295"/>
              <a:gd name="connsiteY68" fmla="*/ 409618 h 584835"/>
              <a:gd name="connsiteX69" fmla="*/ 479237 w 1233295"/>
              <a:gd name="connsiteY69" fmla="*/ 425333 h 584835"/>
              <a:gd name="connsiteX70" fmla="*/ 497197 w 1233295"/>
              <a:gd name="connsiteY70" fmla="*/ 423088 h 584835"/>
              <a:gd name="connsiteX71" fmla="*/ 510668 w 1233295"/>
              <a:gd name="connsiteY71" fmla="*/ 435997 h 584835"/>
              <a:gd name="connsiteX72" fmla="*/ 531154 w 1233295"/>
              <a:gd name="connsiteY72" fmla="*/ 448906 h 584835"/>
              <a:gd name="connsiteX73" fmla="*/ 567917 w 1233295"/>
              <a:gd name="connsiteY73" fmla="*/ 457887 h 584835"/>
              <a:gd name="connsiteX74" fmla="*/ 580264 w 1233295"/>
              <a:gd name="connsiteY74" fmla="*/ 471918 h 584835"/>
              <a:gd name="connsiteX75" fmla="*/ 618150 w 1233295"/>
              <a:gd name="connsiteY75" fmla="*/ 462657 h 584835"/>
              <a:gd name="connsiteX76" fmla="*/ 594015 w 1233295"/>
              <a:gd name="connsiteY76" fmla="*/ 444697 h 584835"/>
              <a:gd name="connsiteX77" fmla="*/ 588403 w 1233295"/>
              <a:gd name="connsiteY77" fmla="*/ 443294 h 584835"/>
              <a:gd name="connsiteX78" fmla="*/ 588403 w 1233295"/>
              <a:gd name="connsiteY78" fmla="*/ 443294 h 5848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233295" h="584835">
                <a:moveTo>
                  <a:pt x="798316" y="119163"/>
                </a:moveTo>
                <a:cubicBezTo>
                  <a:pt x="808980" y="119444"/>
                  <a:pt x="817399" y="116357"/>
                  <a:pt x="816837" y="103167"/>
                </a:cubicBezTo>
                <a:cubicBezTo>
                  <a:pt x="816557" y="94467"/>
                  <a:pt x="858371" y="124214"/>
                  <a:pt x="860616" y="105412"/>
                </a:cubicBezTo>
                <a:cubicBezTo>
                  <a:pt x="861739" y="95309"/>
                  <a:pt x="928529" y="132072"/>
                  <a:pt x="903553" y="92222"/>
                </a:cubicBezTo>
                <a:cubicBezTo>
                  <a:pt x="895415" y="79313"/>
                  <a:pt x="974272" y="104570"/>
                  <a:pt x="952944" y="61633"/>
                </a:cubicBezTo>
                <a:cubicBezTo>
                  <a:pt x="945928" y="47321"/>
                  <a:pt x="999810" y="57424"/>
                  <a:pt x="999810" y="45918"/>
                </a:cubicBezTo>
                <a:cubicBezTo>
                  <a:pt x="999810" y="12803"/>
                  <a:pt x="981288" y="18697"/>
                  <a:pt x="977921" y="1017"/>
                </a:cubicBezTo>
                <a:cubicBezTo>
                  <a:pt x="977640" y="-667"/>
                  <a:pt x="989146" y="-106"/>
                  <a:pt x="1005703" y="1578"/>
                </a:cubicBezTo>
                <a:cubicBezTo>
                  <a:pt x="1043588" y="27116"/>
                  <a:pt x="1077545" y="47602"/>
                  <a:pt x="1115711" y="78191"/>
                </a:cubicBezTo>
                <a:cubicBezTo>
                  <a:pt x="1118798" y="80716"/>
                  <a:pt x="1122166" y="82961"/>
                  <a:pt x="1125533" y="85487"/>
                </a:cubicBezTo>
                <a:cubicBezTo>
                  <a:pt x="1127498" y="86890"/>
                  <a:pt x="1129462" y="87171"/>
                  <a:pt x="1131707" y="86890"/>
                </a:cubicBezTo>
                <a:cubicBezTo>
                  <a:pt x="1165102" y="82961"/>
                  <a:pt x="1199059" y="80155"/>
                  <a:pt x="1233296" y="78471"/>
                </a:cubicBezTo>
                <a:cubicBezTo>
                  <a:pt x="1231893" y="79313"/>
                  <a:pt x="1230209" y="79874"/>
                  <a:pt x="1228245" y="80716"/>
                </a:cubicBezTo>
                <a:cubicBezTo>
                  <a:pt x="1209162" y="84926"/>
                  <a:pt x="1183624" y="84365"/>
                  <a:pt x="1172118" y="89416"/>
                </a:cubicBezTo>
                <a:cubicBezTo>
                  <a:pt x="1171837" y="89697"/>
                  <a:pt x="1106450" y="97274"/>
                  <a:pt x="1101679" y="100641"/>
                </a:cubicBezTo>
                <a:cubicBezTo>
                  <a:pt x="1101399" y="100922"/>
                  <a:pt x="1046395" y="107376"/>
                  <a:pt x="1019735" y="116637"/>
                </a:cubicBezTo>
                <a:cubicBezTo>
                  <a:pt x="985217" y="121408"/>
                  <a:pt x="957996" y="126459"/>
                  <a:pt x="949296" y="126459"/>
                </a:cubicBezTo>
                <a:cubicBezTo>
                  <a:pt x="926004" y="126740"/>
                  <a:pt x="831992" y="144981"/>
                  <a:pt x="828343" y="144701"/>
                </a:cubicBezTo>
                <a:cubicBezTo>
                  <a:pt x="822170" y="144420"/>
                  <a:pt x="805332" y="136562"/>
                  <a:pt x="799158" y="136562"/>
                </a:cubicBezTo>
                <a:cubicBezTo>
                  <a:pt x="800841" y="136001"/>
                  <a:pt x="802525" y="135720"/>
                  <a:pt x="804209" y="135159"/>
                </a:cubicBezTo>
                <a:cubicBezTo>
                  <a:pt x="811505" y="132914"/>
                  <a:pt x="805051" y="123934"/>
                  <a:pt x="801403" y="121408"/>
                </a:cubicBezTo>
                <a:cubicBezTo>
                  <a:pt x="800561" y="120847"/>
                  <a:pt x="799438" y="120005"/>
                  <a:pt x="798316" y="119163"/>
                </a:cubicBezTo>
                <a:lnTo>
                  <a:pt x="798316" y="119163"/>
                </a:lnTo>
                <a:close/>
                <a:moveTo>
                  <a:pt x="144723" y="180902"/>
                </a:moveTo>
                <a:lnTo>
                  <a:pt x="144723" y="180902"/>
                </a:lnTo>
                <a:cubicBezTo>
                  <a:pt x="125079" y="167993"/>
                  <a:pt x="99541" y="148910"/>
                  <a:pt x="72039" y="128985"/>
                </a:cubicBezTo>
                <a:cubicBezTo>
                  <a:pt x="68671" y="127863"/>
                  <a:pt x="66707" y="125618"/>
                  <a:pt x="63901" y="131792"/>
                </a:cubicBezTo>
                <a:cubicBezTo>
                  <a:pt x="49027" y="135720"/>
                  <a:pt x="-83" y="99799"/>
                  <a:pt x="39766" y="148629"/>
                </a:cubicBezTo>
                <a:cubicBezTo>
                  <a:pt x="49588" y="160697"/>
                  <a:pt x="43415" y="155365"/>
                  <a:pt x="31628" y="154523"/>
                </a:cubicBezTo>
                <a:cubicBezTo>
                  <a:pt x="30225" y="154523"/>
                  <a:pt x="8055" y="145823"/>
                  <a:pt x="4968" y="144701"/>
                </a:cubicBezTo>
                <a:cubicBezTo>
                  <a:pt x="4687" y="143578"/>
                  <a:pt x="-11309" y="133756"/>
                  <a:pt x="15632" y="153681"/>
                </a:cubicBezTo>
                <a:cubicBezTo>
                  <a:pt x="15913" y="153961"/>
                  <a:pt x="72320" y="207562"/>
                  <a:pt x="45940" y="194653"/>
                </a:cubicBezTo>
                <a:cubicBezTo>
                  <a:pt x="38644" y="191005"/>
                  <a:pt x="10581" y="167432"/>
                  <a:pt x="12826" y="191005"/>
                </a:cubicBezTo>
                <a:cubicBezTo>
                  <a:pt x="13948" y="201669"/>
                  <a:pt x="75407" y="230294"/>
                  <a:pt x="75407" y="237871"/>
                </a:cubicBezTo>
                <a:cubicBezTo>
                  <a:pt x="75407" y="250499"/>
                  <a:pt x="4687" y="219068"/>
                  <a:pt x="36118" y="240958"/>
                </a:cubicBezTo>
                <a:cubicBezTo>
                  <a:pt x="40047" y="243483"/>
                  <a:pt x="106557" y="268179"/>
                  <a:pt x="90561" y="270143"/>
                </a:cubicBezTo>
                <a:cubicBezTo>
                  <a:pt x="83264" y="270985"/>
                  <a:pt x="61094" y="270143"/>
                  <a:pt x="61094" y="272389"/>
                </a:cubicBezTo>
                <a:cubicBezTo>
                  <a:pt x="60814" y="277721"/>
                  <a:pt x="91683" y="289788"/>
                  <a:pt x="70075" y="305784"/>
                </a:cubicBezTo>
                <a:cubicBezTo>
                  <a:pt x="47624" y="322061"/>
                  <a:pt x="75407" y="332444"/>
                  <a:pt x="67830" y="351246"/>
                </a:cubicBezTo>
                <a:cubicBezTo>
                  <a:pt x="64743" y="358543"/>
                  <a:pt x="73162" y="358262"/>
                  <a:pt x="65023" y="374539"/>
                </a:cubicBezTo>
                <a:cubicBezTo>
                  <a:pt x="63901" y="376784"/>
                  <a:pt x="104592" y="381274"/>
                  <a:pt x="39205" y="409618"/>
                </a:cubicBezTo>
                <a:cubicBezTo>
                  <a:pt x="30505" y="413266"/>
                  <a:pt x="-20850" y="447503"/>
                  <a:pt x="31909" y="432349"/>
                </a:cubicBezTo>
                <a:cubicBezTo>
                  <a:pt x="57166" y="425053"/>
                  <a:pt x="70636" y="432630"/>
                  <a:pt x="82984" y="442452"/>
                </a:cubicBezTo>
                <a:cubicBezTo>
                  <a:pt x="99260" y="432630"/>
                  <a:pt x="115537" y="423369"/>
                  <a:pt x="133217" y="414669"/>
                </a:cubicBezTo>
                <a:cubicBezTo>
                  <a:pt x="128727" y="402883"/>
                  <a:pt x="123956" y="393061"/>
                  <a:pt x="122272" y="390254"/>
                </a:cubicBezTo>
                <a:cubicBezTo>
                  <a:pt x="120308" y="387167"/>
                  <a:pt x="116379" y="372013"/>
                  <a:pt x="112731" y="354614"/>
                </a:cubicBezTo>
                <a:cubicBezTo>
                  <a:pt x="112169" y="352649"/>
                  <a:pt x="111889" y="350404"/>
                  <a:pt x="111608" y="348440"/>
                </a:cubicBezTo>
                <a:cubicBezTo>
                  <a:pt x="107118" y="325147"/>
                  <a:pt x="103751" y="299610"/>
                  <a:pt x="106557" y="293997"/>
                </a:cubicBezTo>
                <a:cubicBezTo>
                  <a:pt x="111328" y="284456"/>
                  <a:pt x="110486" y="263970"/>
                  <a:pt x="118063" y="240958"/>
                </a:cubicBezTo>
                <a:cubicBezTo>
                  <a:pt x="122272" y="224681"/>
                  <a:pt x="128166" y="209527"/>
                  <a:pt x="135743" y="197179"/>
                </a:cubicBezTo>
                <a:cubicBezTo>
                  <a:pt x="139110" y="191005"/>
                  <a:pt x="142197" y="185673"/>
                  <a:pt x="144723" y="180902"/>
                </a:cubicBezTo>
                <a:lnTo>
                  <a:pt x="144723" y="180902"/>
                </a:lnTo>
                <a:close/>
                <a:moveTo>
                  <a:pt x="1011596" y="475847"/>
                </a:moveTo>
                <a:cubicBezTo>
                  <a:pt x="994478" y="475847"/>
                  <a:pt x="961083" y="489318"/>
                  <a:pt x="947051" y="498578"/>
                </a:cubicBezTo>
                <a:cubicBezTo>
                  <a:pt x="921794" y="515416"/>
                  <a:pt x="959960" y="506717"/>
                  <a:pt x="935826" y="523274"/>
                </a:cubicBezTo>
                <a:cubicBezTo>
                  <a:pt x="928529" y="528326"/>
                  <a:pt x="892047" y="550215"/>
                  <a:pt x="894573" y="550215"/>
                </a:cubicBezTo>
                <a:cubicBezTo>
                  <a:pt x="909166" y="549654"/>
                  <a:pt x="919830" y="548812"/>
                  <a:pt x="933861" y="541235"/>
                </a:cubicBezTo>
                <a:cubicBezTo>
                  <a:pt x="935826" y="540112"/>
                  <a:pt x="958837" y="530571"/>
                  <a:pt x="958557" y="537025"/>
                </a:cubicBezTo>
                <a:cubicBezTo>
                  <a:pt x="957996" y="559195"/>
                  <a:pt x="947332" y="556950"/>
                  <a:pt x="937229" y="574911"/>
                </a:cubicBezTo>
                <a:cubicBezTo>
                  <a:pt x="920110" y="605780"/>
                  <a:pt x="980446" y="555828"/>
                  <a:pt x="987181" y="544322"/>
                </a:cubicBezTo>
                <a:cubicBezTo>
                  <a:pt x="994197" y="532816"/>
                  <a:pt x="1017490" y="497175"/>
                  <a:pt x="1018893" y="487353"/>
                </a:cubicBezTo>
                <a:cubicBezTo>
                  <a:pt x="1019173" y="487634"/>
                  <a:pt x="1020296" y="475847"/>
                  <a:pt x="1011596" y="475847"/>
                </a:cubicBezTo>
                <a:lnTo>
                  <a:pt x="1011596" y="475847"/>
                </a:lnTo>
                <a:close/>
                <a:moveTo>
                  <a:pt x="588403" y="443294"/>
                </a:moveTo>
                <a:cubicBezTo>
                  <a:pt x="585035" y="443013"/>
                  <a:pt x="537889" y="421404"/>
                  <a:pt x="525260" y="420001"/>
                </a:cubicBezTo>
                <a:cubicBezTo>
                  <a:pt x="507581" y="417756"/>
                  <a:pt x="467450" y="395025"/>
                  <a:pt x="439668" y="396428"/>
                </a:cubicBezTo>
                <a:cubicBezTo>
                  <a:pt x="426758" y="396989"/>
                  <a:pt x="399537" y="385203"/>
                  <a:pt x="431249" y="403444"/>
                </a:cubicBezTo>
                <a:cubicBezTo>
                  <a:pt x="434055" y="405128"/>
                  <a:pt x="424794" y="423369"/>
                  <a:pt x="438264" y="413827"/>
                </a:cubicBezTo>
                <a:cubicBezTo>
                  <a:pt x="444438" y="409618"/>
                  <a:pt x="459312" y="393622"/>
                  <a:pt x="468292" y="409618"/>
                </a:cubicBezTo>
                <a:cubicBezTo>
                  <a:pt x="472782" y="417476"/>
                  <a:pt x="444158" y="427578"/>
                  <a:pt x="479237" y="425333"/>
                </a:cubicBezTo>
                <a:cubicBezTo>
                  <a:pt x="481762" y="425053"/>
                  <a:pt x="489901" y="412705"/>
                  <a:pt x="497197" y="423088"/>
                </a:cubicBezTo>
                <a:cubicBezTo>
                  <a:pt x="501687" y="429543"/>
                  <a:pt x="482604" y="452835"/>
                  <a:pt x="510668" y="435997"/>
                </a:cubicBezTo>
                <a:cubicBezTo>
                  <a:pt x="531434" y="423650"/>
                  <a:pt x="502810" y="459851"/>
                  <a:pt x="531154" y="448906"/>
                </a:cubicBezTo>
                <a:cubicBezTo>
                  <a:pt x="536205" y="446942"/>
                  <a:pt x="569320" y="443294"/>
                  <a:pt x="567917" y="457887"/>
                </a:cubicBezTo>
                <a:cubicBezTo>
                  <a:pt x="567917" y="457887"/>
                  <a:pt x="572407" y="471918"/>
                  <a:pt x="580264" y="471918"/>
                </a:cubicBezTo>
                <a:cubicBezTo>
                  <a:pt x="585596" y="471918"/>
                  <a:pt x="614221" y="465464"/>
                  <a:pt x="618150" y="462657"/>
                </a:cubicBezTo>
                <a:cubicBezTo>
                  <a:pt x="632181" y="453677"/>
                  <a:pt x="599347" y="444697"/>
                  <a:pt x="594015" y="444697"/>
                </a:cubicBezTo>
                <a:cubicBezTo>
                  <a:pt x="591770" y="444697"/>
                  <a:pt x="591490" y="443574"/>
                  <a:pt x="588403" y="443294"/>
                </a:cubicBezTo>
                <a:lnTo>
                  <a:pt x="588403" y="443294"/>
                </a:lnTo>
                <a:close/>
              </a:path>
            </a:pathLst>
          </a:custGeom>
          <a:solidFill>
            <a:srgbClr val="9F9891"/>
          </a:solidFill>
          <a:ln w="27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70" name="Полилиния: фигура 1069">
            <a:extLst>
              <a:ext uri="{FF2B5EF4-FFF2-40B4-BE49-F238E27FC236}">
                <a16:creationId xmlns:a16="http://schemas.microsoft.com/office/drawing/2014/main" id="{9D4AE7DE-EEDC-4FE6-BE91-5FCBA91CABAE}"/>
              </a:ext>
            </a:extLst>
          </p:cNvPr>
          <p:cNvSpPr/>
          <p:nvPr/>
        </p:nvSpPr>
        <p:spPr>
          <a:xfrm>
            <a:off x="4670536" y="7250246"/>
            <a:ext cx="2312257" cy="728426"/>
          </a:xfrm>
          <a:custGeom>
            <a:avLst/>
            <a:gdLst>
              <a:gd name="connsiteX0" fmla="*/ 1858222 w 2312257"/>
              <a:gd name="connsiteY0" fmla="*/ 590389 h 728426"/>
              <a:gd name="connsiteX1" fmla="*/ 1946902 w 2312257"/>
              <a:gd name="connsiteY1" fmla="*/ 560922 h 728426"/>
              <a:gd name="connsiteX2" fmla="*/ 1957566 w 2312257"/>
              <a:gd name="connsiteY2" fmla="*/ 557835 h 728426"/>
              <a:gd name="connsiteX3" fmla="*/ 1974685 w 2312257"/>
              <a:gd name="connsiteY3" fmla="*/ 556713 h 728426"/>
              <a:gd name="connsiteX4" fmla="*/ 2153167 w 2312257"/>
              <a:gd name="connsiteY4" fmla="*/ 507602 h 728426"/>
              <a:gd name="connsiteX5" fmla="*/ 2299377 w 2312257"/>
              <a:gd name="connsiteY5" fmla="*/ 394227 h 728426"/>
              <a:gd name="connsiteX6" fmla="*/ 2310602 w 2312257"/>
              <a:gd name="connsiteY6" fmla="*/ 357464 h 728426"/>
              <a:gd name="connsiteX7" fmla="*/ 2297412 w 2312257"/>
              <a:gd name="connsiteY7" fmla="*/ 336697 h 728426"/>
              <a:gd name="connsiteX8" fmla="*/ 2285906 w 2312257"/>
              <a:gd name="connsiteY8" fmla="*/ 331645 h 728426"/>
              <a:gd name="connsiteX9" fmla="*/ 2268226 w 2312257"/>
              <a:gd name="connsiteY9" fmla="*/ 348483 h 728426"/>
              <a:gd name="connsiteX10" fmla="*/ 2258685 w 2312257"/>
              <a:gd name="connsiteY10" fmla="*/ 367286 h 728426"/>
              <a:gd name="connsiteX11" fmla="*/ 2254195 w 2312257"/>
              <a:gd name="connsiteY11" fmla="*/ 366163 h 728426"/>
              <a:gd name="connsiteX12" fmla="*/ 2261211 w 2312257"/>
              <a:gd name="connsiteY12" fmla="*/ 350167 h 728426"/>
              <a:gd name="connsiteX13" fmla="*/ 2251389 w 2312257"/>
              <a:gd name="connsiteY13" fmla="*/ 314807 h 728426"/>
              <a:gd name="connsiteX14" fmla="*/ 2200594 w 2312257"/>
              <a:gd name="connsiteY14" fmla="*/ 295163 h 728426"/>
              <a:gd name="connsiteX15" fmla="*/ 2153728 w 2312257"/>
              <a:gd name="connsiteY15" fmla="*/ 276641 h 728426"/>
              <a:gd name="connsiteX16" fmla="*/ 2096199 w 2312257"/>
              <a:gd name="connsiteY16" fmla="*/ 252507 h 728426"/>
              <a:gd name="connsiteX17" fmla="*/ 2052981 w 2312257"/>
              <a:gd name="connsiteY17" fmla="*/ 239598 h 728426"/>
              <a:gd name="connsiteX18" fmla="*/ 2030250 w 2312257"/>
              <a:gd name="connsiteY18" fmla="*/ 230898 h 728426"/>
              <a:gd name="connsiteX19" fmla="*/ 1708645 w 2312257"/>
              <a:gd name="connsiteY19" fmla="*/ 156250 h 728426"/>
              <a:gd name="connsiteX20" fmla="*/ 1311270 w 2312257"/>
              <a:gd name="connsiteY20" fmla="*/ 157653 h 728426"/>
              <a:gd name="connsiteX21" fmla="*/ 1305096 w 2312257"/>
              <a:gd name="connsiteY21" fmla="*/ 156250 h 728426"/>
              <a:gd name="connsiteX22" fmla="*/ 1295274 w 2312257"/>
              <a:gd name="connsiteY22" fmla="*/ 148954 h 728426"/>
              <a:gd name="connsiteX23" fmla="*/ 1173760 w 2312257"/>
              <a:gd name="connsiteY23" fmla="*/ 64483 h 728426"/>
              <a:gd name="connsiteX24" fmla="*/ 1115950 w 2312257"/>
              <a:gd name="connsiteY24" fmla="*/ 28843 h 728426"/>
              <a:gd name="connsiteX25" fmla="*/ 1083677 w 2312257"/>
              <a:gd name="connsiteY25" fmla="*/ 10040 h 728426"/>
              <a:gd name="connsiteX26" fmla="*/ 1080590 w 2312257"/>
              <a:gd name="connsiteY26" fmla="*/ 8357 h 728426"/>
              <a:gd name="connsiteX27" fmla="*/ 1062910 w 2312257"/>
              <a:gd name="connsiteY27" fmla="*/ 779 h 728426"/>
              <a:gd name="connsiteX28" fmla="*/ 1055614 w 2312257"/>
              <a:gd name="connsiteY28" fmla="*/ 1902 h 728426"/>
              <a:gd name="connsiteX29" fmla="*/ 1050282 w 2312257"/>
              <a:gd name="connsiteY29" fmla="*/ 7795 h 728426"/>
              <a:gd name="connsiteX30" fmla="*/ 1037092 w 2312257"/>
              <a:gd name="connsiteY30" fmla="*/ 27720 h 728426"/>
              <a:gd name="connsiteX31" fmla="*/ 1004539 w 2312257"/>
              <a:gd name="connsiteY31" fmla="*/ 66167 h 728426"/>
              <a:gd name="connsiteX32" fmla="*/ 990507 w 2312257"/>
              <a:gd name="connsiteY32" fmla="*/ 88898 h 728426"/>
              <a:gd name="connsiteX33" fmla="*/ 976195 w 2312257"/>
              <a:gd name="connsiteY33" fmla="*/ 107139 h 728426"/>
              <a:gd name="connsiteX34" fmla="*/ 958795 w 2312257"/>
              <a:gd name="connsiteY34" fmla="*/ 124538 h 728426"/>
              <a:gd name="connsiteX35" fmla="*/ 950376 w 2312257"/>
              <a:gd name="connsiteY35" fmla="*/ 158495 h 728426"/>
              <a:gd name="connsiteX36" fmla="*/ 981807 w 2312257"/>
              <a:gd name="connsiteY36" fmla="*/ 192732 h 728426"/>
              <a:gd name="connsiteX37" fmla="*/ 984614 w 2312257"/>
              <a:gd name="connsiteY37" fmla="*/ 206483 h 728426"/>
              <a:gd name="connsiteX38" fmla="*/ 913333 w 2312257"/>
              <a:gd name="connsiteY38" fmla="*/ 219392 h 728426"/>
              <a:gd name="connsiteX39" fmla="*/ 607724 w 2312257"/>
              <a:gd name="connsiteY39" fmla="*/ 272713 h 728426"/>
              <a:gd name="connsiteX40" fmla="*/ 325128 w 2312257"/>
              <a:gd name="connsiteY40" fmla="*/ 252226 h 728426"/>
              <a:gd name="connsiteX41" fmla="*/ 145803 w 2312257"/>
              <a:gd name="connsiteY41" fmla="*/ 131554 h 728426"/>
              <a:gd name="connsiteX42" fmla="*/ 22325 w 2312257"/>
              <a:gd name="connsiteY42" fmla="*/ 104333 h 728426"/>
              <a:gd name="connsiteX43" fmla="*/ 1558 w 2312257"/>
              <a:gd name="connsiteY43" fmla="*/ 123697 h 728426"/>
              <a:gd name="connsiteX44" fmla="*/ 24851 w 2312257"/>
              <a:gd name="connsiteY44" fmla="*/ 179542 h 728426"/>
              <a:gd name="connsiteX45" fmla="*/ 157871 w 2312257"/>
              <a:gd name="connsiteY45" fmla="*/ 347080 h 728426"/>
              <a:gd name="connsiteX46" fmla="*/ 143558 w 2312257"/>
              <a:gd name="connsiteY46" fmla="*/ 381598 h 728426"/>
              <a:gd name="connsiteX47" fmla="*/ 50950 w 2312257"/>
              <a:gd name="connsiteY47" fmla="*/ 518547 h 728426"/>
              <a:gd name="connsiteX48" fmla="*/ 15590 w 2312257"/>
              <a:gd name="connsiteY48" fmla="*/ 589828 h 728426"/>
              <a:gd name="connsiteX49" fmla="*/ 10258 w 2312257"/>
              <a:gd name="connsiteY49" fmla="*/ 602456 h 728426"/>
              <a:gd name="connsiteX50" fmla="*/ 58527 w 2312257"/>
              <a:gd name="connsiteY50" fmla="*/ 613962 h 728426"/>
              <a:gd name="connsiteX51" fmla="*/ 164325 w 2312257"/>
              <a:gd name="connsiteY51" fmla="*/ 568219 h 728426"/>
              <a:gd name="connsiteX52" fmla="*/ 384622 w 2312257"/>
              <a:gd name="connsiteY52" fmla="*/ 458211 h 728426"/>
              <a:gd name="connsiteX53" fmla="*/ 547108 w 2312257"/>
              <a:gd name="connsiteY53" fmla="*/ 463543 h 728426"/>
              <a:gd name="connsiteX54" fmla="*/ 565068 w 2312257"/>
              <a:gd name="connsiteY54" fmla="*/ 468875 h 728426"/>
              <a:gd name="connsiteX55" fmla="*/ 574048 w 2312257"/>
              <a:gd name="connsiteY55" fmla="*/ 492448 h 728426"/>
              <a:gd name="connsiteX56" fmla="*/ 589764 w 2312257"/>
              <a:gd name="connsiteY56" fmla="*/ 501148 h 728426"/>
              <a:gd name="connsiteX57" fmla="*/ 615021 w 2312257"/>
              <a:gd name="connsiteY57" fmla="*/ 511812 h 728426"/>
              <a:gd name="connsiteX58" fmla="*/ 622879 w 2312257"/>
              <a:gd name="connsiteY58" fmla="*/ 515179 h 728426"/>
              <a:gd name="connsiteX59" fmla="*/ 672550 w 2312257"/>
              <a:gd name="connsiteY59" fmla="*/ 536507 h 728426"/>
              <a:gd name="connsiteX60" fmla="*/ 716890 w 2312257"/>
              <a:gd name="connsiteY60" fmla="*/ 558677 h 728426"/>
              <a:gd name="connsiteX61" fmla="*/ 746357 w 2312257"/>
              <a:gd name="connsiteY61" fmla="*/ 570183 h 728426"/>
              <a:gd name="connsiteX62" fmla="*/ 756740 w 2312257"/>
              <a:gd name="connsiteY62" fmla="*/ 572990 h 728426"/>
              <a:gd name="connsiteX63" fmla="*/ 762633 w 2312257"/>
              <a:gd name="connsiteY63" fmla="*/ 571306 h 728426"/>
              <a:gd name="connsiteX64" fmla="*/ 811744 w 2312257"/>
              <a:gd name="connsiteY64" fmla="*/ 541559 h 728426"/>
              <a:gd name="connsiteX65" fmla="*/ 817918 w 2312257"/>
              <a:gd name="connsiteY65" fmla="*/ 540436 h 728426"/>
              <a:gd name="connsiteX66" fmla="*/ 1026428 w 2312257"/>
              <a:gd name="connsiteY66" fmla="*/ 597124 h 728426"/>
              <a:gd name="connsiteX67" fmla="*/ 1027270 w 2312257"/>
              <a:gd name="connsiteY67" fmla="*/ 599369 h 728426"/>
              <a:gd name="connsiteX68" fmla="*/ 1011835 w 2312257"/>
              <a:gd name="connsiteY68" fmla="*/ 625468 h 728426"/>
              <a:gd name="connsiteX69" fmla="*/ 1002293 w 2312257"/>
              <a:gd name="connsiteY69" fmla="*/ 655496 h 728426"/>
              <a:gd name="connsiteX70" fmla="*/ 995558 w 2312257"/>
              <a:gd name="connsiteY70" fmla="*/ 696749 h 728426"/>
              <a:gd name="connsiteX71" fmla="*/ 1005380 w 2312257"/>
              <a:gd name="connsiteY71" fmla="*/ 726215 h 728426"/>
              <a:gd name="connsiteX72" fmla="*/ 1034005 w 2312257"/>
              <a:gd name="connsiteY72" fmla="*/ 725092 h 728426"/>
              <a:gd name="connsiteX73" fmla="*/ 1058701 w 2312257"/>
              <a:gd name="connsiteY73" fmla="*/ 713306 h 728426"/>
              <a:gd name="connsiteX74" fmla="*/ 1175163 w 2312257"/>
              <a:gd name="connsiteY74" fmla="*/ 620978 h 728426"/>
              <a:gd name="connsiteX75" fmla="*/ 1183021 w 2312257"/>
              <a:gd name="connsiteY75" fmla="*/ 618452 h 728426"/>
              <a:gd name="connsiteX76" fmla="*/ 1212207 w 2312257"/>
              <a:gd name="connsiteY76" fmla="*/ 619855 h 728426"/>
              <a:gd name="connsiteX77" fmla="*/ 1247286 w 2312257"/>
              <a:gd name="connsiteY77" fmla="*/ 621820 h 728426"/>
              <a:gd name="connsiteX78" fmla="*/ 1614353 w 2312257"/>
              <a:gd name="connsiteY78" fmla="*/ 629116 h 728426"/>
              <a:gd name="connsiteX79" fmla="*/ 1858222 w 2312257"/>
              <a:gd name="connsiteY79" fmla="*/ 590389 h 728426"/>
              <a:gd name="connsiteX80" fmla="*/ 1858222 w 2312257"/>
              <a:gd name="connsiteY80" fmla="*/ 590389 h 728426"/>
              <a:gd name="connsiteX81" fmla="*/ 1854855 w 2312257"/>
              <a:gd name="connsiteY81" fmla="*/ 574673 h 728426"/>
              <a:gd name="connsiteX82" fmla="*/ 1635961 w 2312257"/>
              <a:gd name="connsiteY82" fmla="*/ 610314 h 728426"/>
              <a:gd name="connsiteX83" fmla="*/ 1235499 w 2312257"/>
              <a:gd name="connsiteY83" fmla="*/ 602737 h 728426"/>
              <a:gd name="connsiteX84" fmla="*/ 1197614 w 2312257"/>
              <a:gd name="connsiteY84" fmla="*/ 599650 h 728426"/>
              <a:gd name="connsiteX85" fmla="*/ 1189756 w 2312257"/>
              <a:gd name="connsiteY85" fmla="*/ 598527 h 728426"/>
              <a:gd name="connsiteX86" fmla="*/ 1188914 w 2312257"/>
              <a:gd name="connsiteY86" fmla="*/ 592073 h 728426"/>
              <a:gd name="connsiteX87" fmla="*/ 1191159 w 2312257"/>
              <a:gd name="connsiteY87" fmla="*/ 584495 h 728426"/>
              <a:gd name="connsiteX88" fmla="*/ 1200139 w 2312257"/>
              <a:gd name="connsiteY88" fmla="*/ 561484 h 728426"/>
              <a:gd name="connsiteX89" fmla="*/ 1198175 w 2312257"/>
              <a:gd name="connsiteY89" fmla="*/ 560080 h 728426"/>
              <a:gd name="connsiteX90" fmla="*/ 1189475 w 2312257"/>
              <a:gd name="connsiteY90" fmla="*/ 570744 h 728426"/>
              <a:gd name="connsiteX91" fmla="*/ 1160009 w 2312257"/>
              <a:gd name="connsiteY91" fmla="*/ 615646 h 728426"/>
              <a:gd name="connsiteX92" fmla="*/ 1055894 w 2312257"/>
              <a:gd name="connsiteY92" fmla="*/ 698152 h 728426"/>
              <a:gd name="connsiteX93" fmla="*/ 1022780 w 2312257"/>
              <a:gd name="connsiteY93" fmla="*/ 713586 h 728426"/>
              <a:gd name="connsiteX94" fmla="*/ 1010712 w 2312257"/>
              <a:gd name="connsiteY94" fmla="*/ 713586 h 728426"/>
              <a:gd name="connsiteX95" fmla="*/ 1007626 w 2312257"/>
              <a:gd name="connsiteY95" fmla="*/ 709938 h 728426"/>
              <a:gd name="connsiteX96" fmla="*/ 1010993 w 2312257"/>
              <a:gd name="connsiteY96" fmla="*/ 674859 h 728426"/>
              <a:gd name="connsiteX97" fmla="*/ 1019412 w 2312257"/>
              <a:gd name="connsiteY97" fmla="*/ 664756 h 728426"/>
              <a:gd name="connsiteX98" fmla="*/ 1037373 w 2312257"/>
              <a:gd name="connsiteY98" fmla="*/ 656057 h 728426"/>
              <a:gd name="connsiteX99" fmla="*/ 1176286 w 2312257"/>
              <a:gd name="connsiteY99" fmla="*/ 574954 h 728426"/>
              <a:gd name="connsiteX100" fmla="*/ 1173479 w 2312257"/>
              <a:gd name="connsiteY100" fmla="*/ 568499 h 728426"/>
              <a:gd name="connsiteX101" fmla="*/ 1166463 w 2312257"/>
              <a:gd name="connsiteY101" fmla="*/ 573551 h 728426"/>
              <a:gd name="connsiteX102" fmla="*/ 1017728 w 2312257"/>
              <a:gd name="connsiteY102" fmla="*/ 651005 h 728426"/>
              <a:gd name="connsiteX103" fmla="*/ 1016325 w 2312257"/>
              <a:gd name="connsiteY103" fmla="*/ 649322 h 728426"/>
              <a:gd name="connsiteX104" fmla="*/ 1030076 w 2312257"/>
              <a:gd name="connsiteY104" fmla="*/ 616207 h 728426"/>
              <a:gd name="connsiteX105" fmla="*/ 1040460 w 2312257"/>
              <a:gd name="connsiteY105" fmla="*/ 606385 h 728426"/>
              <a:gd name="connsiteX106" fmla="*/ 1063471 w 2312257"/>
              <a:gd name="connsiteY106" fmla="*/ 596563 h 728426"/>
              <a:gd name="connsiteX107" fmla="*/ 1179373 w 2312257"/>
              <a:gd name="connsiteY107" fmla="*/ 557274 h 728426"/>
              <a:gd name="connsiteX108" fmla="*/ 1177128 w 2312257"/>
              <a:gd name="connsiteY108" fmla="*/ 547733 h 728426"/>
              <a:gd name="connsiteX109" fmla="*/ 1062629 w 2312257"/>
              <a:gd name="connsiteY109" fmla="*/ 583092 h 728426"/>
              <a:gd name="connsiteX110" fmla="*/ 1023622 w 2312257"/>
              <a:gd name="connsiteY110" fmla="*/ 579163 h 728426"/>
              <a:gd name="connsiteX111" fmla="*/ 832511 w 2312257"/>
              <a:gd name="connsiteY111" fmla="*/ 527527 h 728426"/>
              <a:gd name="connsiteX112" fmla="*/ 789574 w 2312257"/>
              <a:gd name="connsiteY112" fmla="*/ 513776 h 728426"/>
              <a:gd name="connsiteX113" fmla="*/ 771333 w 2312257"/>
              <a:gd name="connsiteY113" fmla="*/ 507602 h 728426"/>
              <a:gd name="connsiteX114" fmla="*/ 763195 w 2312257"/>
              <a:gd name="connsiteY114" fmla="*/ 505357 h 728426"/>
              <a:gd name="connsiteX115" fmla="*/ 709594 w 2312257"/>
              <a:gd name="connsiteY115" fmla="*/ 486835 h 728426"/>
              <a:gd name="connsiteX116" fmla="*/ 653748 w 2312257"/>
              <a:gd name="connsiteY116" fmla="*/ 470278 h 728426"/>
              <a:gd name="connsiteX117" fmla="*/ 592851 w 2312257"/>
              <a:gd name="connsiteY117" fmla="*/ 455966 h 728426"/>
              <a:gd name="connsiteX118" fmla="*/ 567594 w 2312257"/>
              <a:gd name="connsiteY118" fmla="*/ 450914 h 728426"/>
              <a:gd name="connsiteX119" fmla="*/ 385183 w 2312257"/>
              <a:gd name="connsiteY119" fmla="*/ 437163 h 728426"/>
              <a:gd name="connsiteX120" fmla="*/ 357120 w 2312257"/>
              <a:gd name="connsiteY120" fmla="*/ 445863 h 728426"/>
              <a:gd name="connsiteX121" fmla="*/ 167973 w 2312257"/>
              <a:gd name="connsiteY121" fmla="*/ 544365 h 728426"/>
              <a:gd name="connsiteX122" fmla="*/ 61333 w 2312257"/>
              <a:gd name="connsiteY122" fmla="*/ 594037 h 728426"/>
              <a:gd name="connsiteX123" fmla="*/ 41689 w 2312257"/>
              <a:gd name="connsiteY123" fmla="*/ 597124 h 728426"/>
              <a:gd name="connsiteX124" fmla="*/ 36357 w 2312257"/>
              <a:gd name="connsiteY124" fmla="*/ 588144 h 728426"/>
              <a:gd name="connsiteX125" fmla="*/ 72278 w 2312257"/>
              <a:gd name="connsiteY125" fmla="*/ 517986 h 728426"/>
              <a:gd name="connsiteX126" fmla="*/ 101183 w 2312257"/>
              <a:gd name="connsiteY126" fmla="*/ 456527 h 728426"/>
              <a:gd name="connsiteX127" fmla="*/ 130088 w 2312257"/>
              <a:gd name="connsiteY127" fmla="*/ 417238 h 728426"/>
              <a:gd name="connsiteX128" fmla="*/ 154222 w 2312257"/>
              <a:gd name="connsiteY128" fmla="*/ 398997 h 728426"/>
              <a:gd name="connsiteX129" fmla="*/ 182286 w 2312257"/>
              <a:gd name="connsiteY129" fmla="*/ 343151 h 728426"/>
              <a:gd name="connsiteX130" fmla="*/ 50669 w 2312257"/>
              <a:gd name="connsiteY130" fmla="*/ 183752 h 728426"/>
              <a:gd name="connsiteX131" fmla="*/ 38321 w 2312257"/>
              <a:gd name="connsiteY131" fmla="*/ 161301 h 728426"/>
              <a:gd name="connsiteX132" fmla="*/ 39444 w 2312257"/>
              <a:gd name="connsiteY132" fmla="*/ 159337 h 728426"/>
              <a:gd name="connsiteX133" fmla="*/ 56562 w 2312257"/>
              <a:gd name="connsiteY133" fmla="*/ 164669 h 728426"/>
              <a:gd name="connsiteX134" fmla="*/ 128404 w 2312257"/>
              <a:gd name="connsiteY134" fmla="*/ 190768 h 728426"/>
              <a:gd name="connsiteX135" fmla="*/ 221294 w 2312257"/>
              <a:gd name="connsiteY135" fmla="*/ 246614 h 728426"/>
              <a:gd name="connsiteX136" fmla="*/ 279104 w 2312257"/>
              <a:gd name="connsiteY136" fmla="*/ 284499 h 728426"/>
              <a:gd name="connsiteX137" fmla="*/ 283875 w 2312257"/>
              <a:gd name="connsiteY137" fmla="*/ 280851 h 728426"/>
              <a:gd name="connsiteX138" fmla="*/ 261705 w 2312257"/>
              <a:gd name="connsiteY138" fmla="*/ 264574 h 728426"/>
              <a:gd name="connsiteX139" fmla="*/ 131211 w 2312257"/>
              <a:gd name="connsiteY139" fmla="*/ 182068 h 728426"/>
              <a:gd name="connsiteX140" fmla="*/ 38321 w 2312257"/>
              <a:gd name="connsiteY140" fmla="*/ 149515 h 728426"/>
              <a:gd name="connsiteX141" fmla="*/ 27938 w 2312257"/>
              <a:gd name="connsiteY141" fmla="*/ 120610 h 728426"/>
              <a:gd name="connsiteX142" fmla="*/ 301274 w 2312257"/>
              <a:gd name="connsiteY142" fmla="*/ 260645 h 728426"/>
              <a:gd name="connsiteX143" fmla="*/ 624001 w 2312257"/>
              <a:gd name="connsiteY143" fmla="*/ 283657 h 728426"/>
              <a:gd name="connsiteX144" fmla="*/ 876290 w 2312257"/>
              <a:gd name="connsiteY144" fmla="*/ 241843 h 728426"/>
              <a:gd name="connsiteX145" fmla="*/ 916139 w 2312257"/>
              <a:gd name="connsiteY145" fmla="*/ 236230 h 728426"/>
              <a:gd name="connsiteX146" fmla="*/ 1076942 w 2312257"/>
              <a:gd name="connsiteY146" fmla="*/ 210693 h 728426"/>
              <a:gd name="connsiteX147" fmla="*/ 1137839 w 2312257"/>
              <a:gd name="connsiteY147" fmla="*/ 201993 h 728426"/>
              <a:gd name="connsiteX148" fmla="*/ 1151309 w 2312257"/>
              <a:gd name="connsiteY148" fmla="*/ 199748 h 728426"/>
              <a:gd name="connsiteX149" fmla="*/ 1191720 w 2312257"/>
              <a:gd name="connsiteY149" fmla="*/ 194697 h 728426"/>
              <a:gd name="connsiteX150" fmla="*/ 1213048 w 2312257"/>
              <a:gd name="connsiteY150" fmla="*/ 191329 h 728426"/>
              <a:gd name="connsiteX151" fmla="*/ 1239147 w 2312257"/>
              <a:gd name="connsiteY151" fmla="*/ 186278 h 728426"/>
              <a:gd name="connsiteX152" fmla="*/ 1285171 w 2312257"/>
              <a:gd name="connsiteY152" fmla="*/ 178981 h 728426"/>
              <a:gd name="connsiteX153" fmla="*/ 1312954 w 2312257"/>
              <a:gd name="connsiteY153" fmla="*/ 175894 h 728426"/>
              <a:gd name="connsiteX154" fmla="*/ 1339894 w 2312257"/>
              <a:gd name="connsiteY154" fmla="*/ 173649 h 728426"/>
              <a:gd name="connsiteX155" fmla="*/ 1370483 w 2312257"/>
              <a:gd name="connsiteY155" fmla="*/ 171123 h 728426"/>
              <a:gd name="connsiteX156" fmla="*/ 1447657 w 2312257"/>
              <a:gd name="connsiteY156" fmla="*/ 165230 h 728426"/>
              <a:gd name="connsiteX157" fmla="*/ 1711732 w 2312257"/>
              <a:gd name="connsiteY157" fmla="*/ 173649 h 728426"/>
              <a:gd name="connsiteX158" fmla="*/ 1969353 w 2312257"/>
              <a:gd name="connsiteY158" fmla="*/ 220795 h 728426"/>
              <a:gd name="connsiteX159" fmla="*/ 1993768 w 2312257"/>
              <a:gd name="connsiteY159" fmla="*/ 231460 h 728426"/>
              <a:gd name="connsiteX160" fmla="*/ 2020428 w 2312257"/>
              <a:gd name="connsiteY160" fmla="*/ 244088 h 728426"/>
              <a:gd name="connsiteX161" fmla="*/ 2057471 w 2312257"/>
              <a:gd name="connsiteY161" fmla="*/ 257839 h 728426"/>
              <a:gd name="connsiteX162" fmla="*/ 2117527 w 2312257"/>
              <a:gd name="connsiteY162" fmla="*/ 277203 h 728426"/>
              <a:gd name="connsiteX163" fmla="*/ 2162989 w 2312257"/>
              <a:gd name="connsiteY163" fmla="*/ 299373 h 728426"/>
              <a:gd name="connsiteX164" fmla="*/ 2243250 w 2312257"/>
              <a:gd name="connsiteY164" fmla="*/ 328558 h 728426"/>
              <a:gd name="connsiteX165" fmla="*/ 2249985 w 2312257"/>
              <a:gd name="connsiteY165" fmla="*/ 341748 h 728426"/>
              <a:gd name="connsiteX166" fmla="*/ 2239882 w 2312257"/>
              <a:gd name="connsiteY166" fmla="*/ 361673 h 728426"/>
              <a:gd name="connsiteX167" fmla="*/ 2228938 w 2312257"/>
              <a:gd name="connsiteY167" fmla="*/ 399839 h 728426"/>
              <a:gd name="connsiteX168" fmla="*/ 2180388 w 2312257"/>
              <a:gd name="connsiteY168" fmla="*/ 451476 h 728426"/>
              <a:gd name="connsiteX169" fmla="*/ 2166918 w 2312257"/>
              <a:gd name="connsiteY169" fmla="*/ 457649 h 728426"/>
              <a:gd name="connsiteX170" fmla="*/ 2129594 w 2312257"/>
              <a:gd name="connsiteY170" fmla="*/ 465507 h 728426"/>
              <a:gd name="connsiteX171" fmla="*/ 2093673 w 2312257"/>
              <a:gd name="connsiteY171" fmla="*/ 444740 h 728426"/>
              <a:gd name="connsiteX172" fmla="*/ 2095076 w 2312257"/>
              <a:gd name="connsiteY172" fmla="*/ 439970 h 728426"/>
              <a:gd name="connsiteX173" fmla="*/ 2148677 w 2312257"/>
              <a:gd name="connsiteY173" fmla="*/ 370373 h 728426"/>
              <a:gd name="connsiteX174" fmla="*/ 2141381 w 2312257"/>
              <a:gd name="connsiteY174" fmla="*/ 370653 h 728426"/>
              <a:gd name="connsiteX175" fmla="*/ 2091709 w 2312257"/>
              <a:gd name="connsiteY175" fmla="*/ 430428 h 728426"/>
              <a:gd name="connsiteX176" fmla="*/ 2083290 w 2312257"/>
              <a:gd name="connsiteY176" fmla="*/ 441653 h 728426"/>
              <a:gd name="connsiteX177" fmla="*/ 2114159 w 2312257"/>
              <a:gd name="connsiteY177" fmla="*/ 474487 h 728426"/>
              <a:gd name="connsiteX178" fmla="*/ 2130155 w 2312257"/>
              <a:gd name="connsiteY178" fmla="*/ 477294 h 728426"/>
              <a:gd name="connsiteX179" fmla="*/ 2167199 w 2312257"/>
              <a:gd name="connsiteY179" fmla="*/ 469155 h 728426"/>
              <a:gd name="connsiteX180" fmla="*/ 2236796 w 2312257"/>
              <a:gd name="connsiteY180" fmla="*/ 411345 h 728426"/>
              <a:gd name="connsiteX181" fmla="*/ 2257001 w 2312257"/>
              <a:gd name="connsiteY181" fmla="*/ 393104 h 728426"/>
              <a:gd name="connsiteX182" fmla="*/ 2278329 w 2312257"/>
              <a:gd name="connsiteY182" fmla="*/ 356622 h 728426"/>
              <a:gd name="connsiteX183" fmla="*/ 2287590 w 2312257"/>
              <a:gd name="connsiteY183" fmla="*/ 349887 h 728426"/>
              <a:gd name="connsiteX184" fmla="*/ 2297973 w 2312257"/>
              <a:gd name="connsiteY184" fmla="*/ 366163 h 728426"/>
              <a:gd name="connsiteX185" fmla="*/ 2278610 w 2312257"/>
              <a:gd name="connsiteY185" fmla="*/ 393946 h 728426"/>
              <a:gd name="connsiteX186" fmla="*/ 2235392 w 2312257"/>
              <a:gd name="connsiteY186" fmla="*/ 431270 h 728426"/>
              <a:gd name="connsiteX187" fmla="*/ 2143906 w 2312257"/>
              <a:gd name="connsiteY187" fmla="*/ 494412 h 728426"/>
              <a:gd name="connsiteX188" fmla="*/ 2101531 w 2312257"/>
              <a:gd name="connsiteY188" fmla="*/ 514899 h 728426"/>
              <a:gd name="connsiteX189" fmla="*/ 2022112 w 2312257"/>
              <a:gd name="connsiteY189" fmla="*/ 532578 h 728426"/>
              <a:gd name="connsiteX190" fmla="*/ 1949428 w 2312257"/>
              <a:gd name="connsiteY190" fmla="*/ 542401 h 728426"/>
              <a:gd name="connsiteX191" fmla="*/ 1854855 w 2312257"/>
              <a:gd name="connsiteY191" fmla="*/ 574673 h 728426"/>
              <a:gd name="connsiteX192" fmla="*/ 1854855 w 2312257"/>
              <a:gd name="connsiteY192" fmla="*/ 574673 h 728426"/>
              <a:gd name="connsiteX193" fmla="*/ 1044388 w 2312257"/>
              <a:gd name="connsiteY193" fmla="*/ 45681 h 728426"/>
              <a:gd name="connsiteX194" fmla="*/ 1058420 w 2312257"/>
              <a:gd name="connsiteY194" fmla="*/ 24914 h 728426"/>
              <a:gd name="connsiteX195" fmla="*/ 1067962 w 2312257"/>
              <a:gd name="connsiteY195" fmla="*/ 22669 h 728426"/>
              <a:gd name="connsiteX196" fmla="*/ 1111179 w 2312257"/>
              <a:gd name="connsiteY196" fmla="*/ 47364 h 728426"/>
              <a:gd name="connsiteX197" fmla="*/ 1140084 w 2312257"/>
              <a:gd name="connsiteY197" fmla="*/ 63641 h 728426"/>
              <a:gd name="connsiteX198" fmla="*/ 1284890 w 2312257"/>
              <a:gd name="connsiteY198" fmla="*/ 161021 h 728426"/>
              <a:gd name="connsiteX199" fmla="*/ 1285732 w 2312257"/>
              <a:gd name="connsiteY199" fmla="*/ 170001 h 728426"/>
              <a:gd name="connsiteX200" fmla="*/ 1263282 w 2312257"/>
              <a:gd name="connsiteY200" fmla="*/ 173649 h 728426"/>
              <a:gd name="connsiteX201" fmla="*/ 1251214 w 2312257"/>
              <a:gd name="connsiteY201" fmla="*/ 175894 h 728426"/>
              <a:gd name="connsiteX202" fmla="*/ 1244479 w 2312257"/>
              <a:gd name="connsiteY202" fmla="*/ 174491 h 728426"/>
              <a:gd name="connsiteX203" fmla="*/ 1227641 w 2312257"/>
              <a:gd name="connsiteY203" fmla="*/ 163266 h 728426"/>
              <a:gd name="connsiteX204" fmla="*/ 1152993 w 2312257"/>
              <a:gd name="connsiteY204" fmla="*/ 111349 h 728426"/>
              <a:gd name="connsiteX205" fmla="*/ 1096586 w 2312257"/>
              <a:gd name="connsiteY205" fmla="*/ 76550 h 728426"/>
              <a:gd name="connsiteX206" fmla="*/ 1064033 w 2312257"/>
              <a:gd name="connsiteY206" fmla="*/ 55222 h 728426"/>
              <a:gd name="connsiteX207" fmla="*/ 1052246 w 2312257"/>
              <a:gd name="connsiteY207" fmla="*/ 49610 h 728426"/>
              <a:gd name="connsiteX208" fmla="*/ 1044388 w 2312257"/>
              <a:gd name="connsiteY208" fmla="*/ 45681 h 728426"/>
              <a:gd name="connsiteX209" fmla="*/ 1044388 w 2312257"/>
              <a:gd name="connsiteY209" fmla="*/ 45681 h 728426"/>
              <a:gd name="connsiteX210" fmla="*/ 1183021 w 2312257"/>
              <a:gd name="connsiteY210" fmla="*/ 187400 h 728426"/>
              <a:gd name="connsiteX211" fmla="*/ 1177689 w 2312257"/>
              <a:gd name="connsiteY211" fmla="*/ 185716 h 728426"/>
              <a:gd name="connsiteX212" fmla="*/ 1148784 w 2312257"/>
              <a:gd name="connsiteY212" fmla="*/ 166633 h 728426"/>
              <a:gd name="connsiteX213" fmla="*/ 1026709 w 2312257"/>
              <a:gd name="connsiteY213" fmla="*/ 83566 h 728426"/>
              <a:gd name="connsiteX214" fmla="*/ 1016886 w 2312257"/>
              <a:gd name="connsiteY214" fmla="*/ 77673 h 728426"/>
              <a:gd name="connsiteX215" fmla="*/ 1030357 w 2312257"/>
              <a:gd name="connsiteY215" fmla="*/ 60554 h 728426"/>
              <a:gd name="connsiteX216" fmla="*/ 1042143 w 2312257"/>
              <a:gd name="connsiteY216" fmla="*/ 54380 h 728426"/>
              <a:gd name="connsiteX217" fmla="*/ 1057578 w 2312257"/>
              <a:gd name="connsiteY217" fmla="*/ 63641 h 728426"/>
              <a:gd name="connsiteX218" fmla="*/ 1059823 w 2312257"/>
              <a:gd name="connsiteY218" fmla="*/ 65325 h 728426"/>
              <a:gd name="connsiteX219" fmla="*/ 1080309 w 2312257"/>
              <a:gd name="connsiteY219" fmla="*/ 77392 h 728426"/>
              <a:gd name="connsiteX220" fmla="*/ 1207155 w 2312257"/>
              <a:gd name="connsiteY220" fmla="*/ 161301 h 728426"/>
              <a:gd name="connsiteX221" fmla="*/ 1219222 w 2312257"/>
              <a:gd name="connsiteY221" fmla="*/ 169159 h 728426"/>
              <a:gd name="connsiteX222" fmla="*/ 1216416 w 2312257"/>
              <a:gd name="connsiteY222" fmla="*/ 180665 h 728426"/>
              <a:gd name="connsiteX223" fmla="*/ 1183021 w 2312257"/>
              <a:gd name="connsiteY223" fmla="*/ 187400 h 728426"/>
              <a:gd name="connsiteX224" fmla="*/ 1183021 w 2312257"/>
              <a:gd name="connsiteY224" fmla="*/ 187400 h 728426"/>
              <a:gd name="connsiteX225" fmla="*/ 1117914 w 2312257"/>
              <a:gd name="connsiteY225" fmla="*/ 192452 h 728426"/>
              <a:gd name="connsiteX226" fmla="*/ 1117914 w 2312257"/>
              <a:gd name="connsiteY226" fmla="*/ 192452 h 728426"/>
              <a:gd name="connsiteX227" fmla="*/ 1105286 w 2312257"/>
              <a:gd name="connsiteY227" fmla="*/ 191610 h 728426"/>
              <a:gd name="connsiteX228" fmla="*/ 1092096 w 2312257"/>
              <a:gd name="connsiteY228" fmla="*/ 179262 h 728426"/>
              <a:gd name="connsiteX229" fmla="*/ 999487 w 2312257"/>
              <a:gd name="connsiteY229" fmla="*/ 115278 h 728426"/>
              <a:gd name="connsiteX230" fmla="*/ 1008187 w 2312257"/>
              <a:gd name="connsiteY230" fmla="*/ 89179 h 728426"/>
              <a:gd name="connsiteX231" fmla="*/ 1011835 w 2312257"/>
              <a:gd name="connsiteY231" fmla="*/ 87776 h 728426"/>
              <a:gd name="connsiteX232" fmla="*/ 1022780 w 2312257"/>
              <a:gd name="connsiteY232" fmla="*/ 93108 h 728426"/>
              <a:gd name="connsiteX233" fmla="*/ 1135313 w 2312257"/>
              <a:gd name="connsiteY233" fmla="*/ 169720 h 728426"/>
              <a:gd name="connsiteX234" fmla="*/ 1160570 w 2312257"/>
              <a:gd name="connsiteY234" fmla="*/ 187961 h 728426"/>
              <a:gd name="connsiteX235" fmla="*/ 1161973 w 2312257"/>
              <a:gd name="connsiteY235" fmla="*/ 189365 h 728426"/>
              <a:gd name="connsiteX236" fmla="*/ 1160290 w 2312257"/>
              <a:gd name="connsiteY236" fmla="*/ 190207 h 728426"/>
              <a:gd name="connsiteX237" fmla="*/ 1146819 w 2312257"/>
              <a:gd name="connsiteY237" fmla="*/ 192171 h 728426"/>
              <a:gd name="connsiteX238" fmla="*/ 1138400 w 2312257"/>
              <a:gd name="connsiteY238" fmla="*/ 189926 h 728426"/>
              <a:gd name="connsiteX239" fmla="*/ 1018570 w 2312257"/>
              <a:gd name="connsiteY239" fmla="*/ 107420 h 728426"/>
              <a:gd name="connsiteX240" fmla="*/ 1011835 w 2312257"/>
              <a:gd name="connsiteY240" fmla="*/ 112191 h 728426"/>
              <a:gd name="connsiteX241" fmla="*/ 1121282 w 2312257"/>
              <a:gd name="connsiteY241" fmla="*/ 187400 h 728426"/>
              <a:gd name="connsiteX242" fmla="*/ 1117914 w 2312257"/>
              <a:gd name="connsiteY242" fmla="*/ 192452 h 728426"/>
              <a:gd name="connsiteX243" fmla="*/ 1117914 w 2312257"/>
              <a:gd name="connsiteY243" fmla="*/ 192452 h 728426"/>
              <a:gd name="connsiteX244" fmla="*/ 1097989 w 2312257"/>
              <a:gd name="connsiteY244" fmla="*/ 196100 h 728426"/>
              <a:gd name="connsiteX245" fmla="*/ 1083677 w 2312257"/>
              <a:gd name="connsiteY245" fmla="*/ 198626 h 728426"/>
              <a:gd name="connsiteX246" fmla="*/ 1078626 w 2312257"/>
              <a:gd name="connsiteY246" fmla="*/ 196661 h 728426"/>
              <a:gd name="connsiteX247" fmla="*/ 1002013 w 2312257"/>
              <a:gd name="connsiteY247" fmla="*/ 136886 h 728426"/>
              <a:gd name="connsiteX248" fmla="*/ 994436 w 2312257"/>
              <a:gd name="connsiteY248" fmla="*/ 141938 h 728426"/>
              <a:gd name="connsiteX249" fmla="*/ 1005380 w 2312257"/>
              <a:gd name="connsiteY249" fmla="*/ 150357 h 728426"/>
              <a:gd name="connsiteX250" fmla="*/ 1058981 w 2312257"/>
              <a:gd name="connsiteY250" fmla="*/ 189365 h 728426"/>
              <a:gd name="connsiteX251" fmla="*/ 1066839 w 2312257"/>
              <a:gd name="connsiteY251" fmla="*/ 196661 h 728426"/>
              <a:gd name="connsiteX252" fmla="*/ 1055052 w 2312257"/>
              <a:gd name="connsiteY252" fmla="*/ 202835 h 728426"/>
              <a:gd name="connsiteX253" fmla="*/ 1049720 w 2312257"/>
              <a:gd name="connsiteY253" fmla="*/ 201432 h 728426"/>
              <a:gd name="connsiteX254" fmla="*/ 1035128 w 2312257"/>
              <a:gd name="connsiteY254" fmla="*/ 189645 h 728426"/>
              <a:gd name="connsiteX255" fmla="*/ 978720 w 2312257"/>
              <a:gd name="connsiteY255" fmla="*/ 145867 h 728426"/>
              <a:gd name="connsiteX256" fmla="*/ 971143 w 2312257"/>
              <a:gd name="connsiteY256" fmla="*/ 140254 h 728426"/>
              <a:gd name="connsiteX257" fmla="*/ 972547 w 2312257"/>
              <a:gd name="connsiteY257" fmla="*/ 130151 h 728426"/>
              <a:gd name="connsiteX258" fmla="*/ 984052 w 2312257"/>
              <a:gd name="connsiteY258" fmla="*/ 120329 h 728426"/>
              <a:gd name="connsiteX259" fmla="*/ 987981 w 2312257"/>
              <a:gd name="connsiteY259" fmla="*/ 117803 h 728426"/>
              <a:gd name="connsiteX260" fmla="*/ 1086483 w 2312257"/>
              <a:gd name="connsiteY260" fmla="*/ 185716 h 728426"/>
              <a:gd name="connsiteX261" fmla="*/ 1097989 w 2312257"/>
              <a:gd name="connsiteY261" fmla="*/ 196100 h 728426"/>
              <a:gd name="connsiteX262" fmla="*/ 1097989 w 2312257"/>
              <a:gd name="connsiteY262" fmla="*/ 196100 h 728426"/>
              <a:gd name="connsiteX263" fmla="*/ 754776 w 2312257"/>
              <a:gd name="connsiteY263" fmla="*/ 558397 h 728426"/>
              <a:gd name="connsiteX264" fmla="*/ 750005 w 2312257"/>
              <a:gd name="connsiteY264" fmla="*/ 558397 h 728426"/>
              <a:gd name="connsiteX265" fmla="*/ 729799 w 2312257"/>
              <a:gd name="connsiteY265" fmla="*/ 550820 h 728426"/>
              <a:gd name="connsiteX266" fmla="*/ 731203 w 2312257"/>
              <a:gd name="connsiteY266" fmla="*/ 543523 h 728426"/>
              <a:gd name="connsiteX267" fmla="*/ 757301 w 2312257"/>
              <a:gd name="connsiteY267" fmla="*/ 521914 h 728426"/>
              <a:gd name="connsiteX268" fmla="*/ 768246 w 2312257"/>
              <a:gd name="connsiteY268" fmla="*/ 516302 h 728426"/>
              <a:gd name="connsiteX269" fmla="*/ 796871 w 2312257"/>
              <a:gd name="connsiteY269" fmla="*/ 527527 h 728426"/>
              <a:gd name="connsiteX270" fmla="*/ 797432 w 2312257"/>
              <a:gd name="connsiteY270" fmla="*/ 532578 h 728426"/>
              <a:gd name="connsiteX271" fmla="*/ 783681 w 2312257"/>
              <a:gd name="connsiteY271" fmla="*/ 541839 h 728426"/>
              <a:gd name="connsiteX272" fmla="*/ 754776 w 2312257"/>
              <a:gd name="connsiteY272" fmla="*/ 558397 h 728426"/>
              <a:gd name="connsiteX273" fmla="*/ 754776 w 2312257"/>
              <a:gd name="connsiteY273" fmla="*/ 558397 h 728426"/>
              <a:gd name="connsiteX274" fmla="*/ 665815 w 2312257"/>
              <a:gd name="connsiteY274" fmla="*/ 519108 h 728426"/>
              <a:gd name="connsiteX275" fmla="*/ 692756 w 2312257"/>
              <a:gd name="connsiteY275" fmla="*/ 494974 h 728426"/>
              <a:gd name="connsiteX276" fmla="*/ 703420 w 2312257"/>
              <a:gd name="connsiteY276" fmla="*/ 493851 h 728426"/>
              <a:gd name="connsiteX277" fmla="*/ 693317 w 2312257"/>
              <a:gd name="connsiteY277" fmla="*/ 505638 h 728426"/>
              <a:gd name="connsiteX278" fmla="*/ 693317 w 2312257"/>
              <a:gd name="connsiteY278" fmla="*/ 508444 h 728426"/>
              <a:gd name="connsiteX279" fmla="*/ 701456 w 2312257"/>
              <a:gd name="connsiteY279" fmla="*/ 508163 h 728426"/>
              <a:gd name="connsiteX280" fmla="*/ 713242 w 2312257"/>
              <a:gd name="connsiteY280" fmla="*/ 498902 h 728426"/>
              <a:gd name="connsiteX281" fmla="*/ 715768 w 2312257"/>
              <a:gd name="connsiteY281" fmla="*/ 498061 h 728426"/>
              <a:gd name="connsiteX282" fmla="*/ 725590 w 2312257"/>
              <a:gd name="connsiteY282" fmla="*/ 501428 h 728426"/>
              <a:gd name="connsiteX283" fmla="*/ 691353 w 2312257"/>
              <a:gd name="connsiteY283" fmla="*/ 528650 h 728426"/>
              <a:gd name="connsiteX284" fmla="*/ 686863 w 2312257"/>
              <a:gd name="connsiteY284" fmla="*/ 529211 h 728426"/>
              <a:gd name="connsiteX285" fmla="*/ 665815 w 2312257"/>
              <a:gd name="connsiteY285" fmla="*/ 519108 h 728426"/>
              <a:gd name="connsiteX286" fmla="*/ 665815 w 2312257"/>
              <a:gd name="connsiteY286" fmla="*/ 519108 h 728426"/>
              <a:gd name="connsiteX287" fmla="*/ 698649 w 2312257"/>
              <a:gd name="connsiteY287" fmla="*/ 534262 h 728426"/>
              <a:gd name="connsiteX288" fmla="*/ 732606 w 2312257"/>
              <a:gd name="connsiteY288" fmla="*/ 505638 h 728426"/>
              <a:gd name="connsiteX289" fmla="*/ 736535 w 2312257"/>
              <a:gd name="connsiteY289" fmla="*/ 504796 h 728426"/>
              <a:gd name="connsiteX290" fmla="*/ 753934 w 2312257"/>
              <a:gd name="connsiteY290" fmla="*/ 510970 h 728426"/>
              <a:gd name="connsiteX291" fmla="*/ 754214 w 2312257"/>
              <a:gd name="connsiteY291" fmla="*/ 513215 h 728426"/>
              <a:gd name="connsiteX292" fmla="*/ 721381 w 2312257"/>
              <a:gd name="connsiteY292" fmla="*/ 543523 h 728426"/>
              <a:gd name="connsiteX293" fmla="*/ 714365 w 2312257"/>
              <a:gd name="connsiteY293" fmla="*/ 542962 h 728426"/>
              <a:gd name="connsiteX294" fmla="*/ 727274 w 2312257"/>
              <a:gd name="connsiteY294" fmla="*/ 525563 h 728426"/>
              <a:gd name="connsiteX295" fmla="*/ 720258 w 2312257"/>
              <a:gd name="connsiteY295" fmla="*/ 524440 h 728426"/>
              <a:gd name="connsiteX296" fmla="*/ 708752 w 2312257"/>
              <a:gd name="connsiteY296" fmla="*/ 534543 h 728426"/>
              <a:gd name="connsiteX297" fmla="*/ 699491 w 2312257"/>
              <a:gd name="connsiteY297" fmla="*/ 535104 h 728426"/>
              <a:gd name="connsiteX298" fmla="*/ 698649 w 2312257"/>
              <a:gd name="connsiteY298" fmla="*/ 534262 h 728426"/>
              <a:gd name="connsiteX299" fmla="*/ 698649 w 2312257"/>
              <a:gd name="connsiteY299" fmla="*/ 534262 h 728426"/>
              <a:gd name="connsiteX300" fmla="*/ 1036531 w 2312257"/>
              <a:gd name="connsiteY300" fmla="*/ 205641 h 728426"/>
              <a:gd name="connsiteX301" fmla="*/ 1015483 w 2312257"/>
              <a:gd name="connsiteY301" fmla="*/ 196661 h 728426"/>
              <a:gd name="connsiteX302" fmla="*/ 970021 w 2312257"/>
              <a:gd name="connsiteY302" fmla="*/ 156811 h 728426"/>
              <a:gd name="connsiteX303" fmla="*/ 968618 w 2312257"/>
              <a:gd name="connsiteY303" fmla="*/ 150637 h 728426"/>
              <a:gd name="connsiteX304" fmla="*/ 970301 w 2312257"/>
              <a:gd name="connsiteY304" fmla="*/ 150076 h 728426"/>
              <a:gd name="connsiteX305" fmla="*/ 1037653 w 2312257"/>
              <a:gd name="connsiteY305" fmla="*/ 202835 h 728426"/>
              <a:gd name="connsiteX306" fmla="*/ 1036531 w 2312257"/>
              <a:gd name="connsiteY306" fmla="*/ 205641 h 728426"/>
              <a:gd name="connsiteX307" fmla="*/ 1036531 w 2312257"/>
              <a:gd name="connsiteY307" fmla="*/ 205641 h 728426"/>
              <a:gd name="connsiteX308" fmla="*/ 643365 w 2312257"/>
              <a:gd name="connsiteY308" fmla="*/ 493290 h 728426"/>
              <a:gd name="connsiteX309" fmla="*/ 655151 w 2312257"/>
              <a:gd name="connsiteY309" fmla="*/ 482626 h 728426"/>
              <a:gd name="connsiteX310" fmla="*/ 660203 w 2312257"/>
              <a:gd name="connsiteY310" fmla="*/ 480942 h 728426"/>
              <a:gd name="connsiteX311" fmla="*/ 668622 w 2312257"/>
              <a:gd name="connsiteY311" fmla="*/ 484029 h 728426"/>
              <a:gd name="connsiteX312" fmla="*/ 668060 w 2312257"/>
              <a:gd name="connsiteY312" fmla="*/ 485432 h 728426"/>
              <a:gd name="connsiteX313" fmla="*/ 643926 w 2312257"/>
              <a:gd name="connsiteY313" fmla="*/ 507041 h 728426"/>
              <a:gd name="connsiteX314" fmla="*/ 638594 w 2312257"/>
              <a:gd name="connsiteY314" fmla="*/ 507883 h 728426"/>
              <a:gd name="connsiteX315" fmla="*/ 617546 w 2312257"/>
              <a:gd name="connsiteY315" fmla="*/ 498902 h 728426"/>
              <a:gd name="connsiteX316" fmla="*/ 616985 w 2312257"/>
              <a:gd name="connsiteY316" fmla="*/ 495254 h 728426"/>
              <a:gd name="connsiteX317" fmla="*/ 629052 w 2312257"/>
              <a:gd name="connsiteY317" fmla="*/ 484871 h 728426"/>
              <a:gd name="connsiteX318" fmla="*/ 638313 w 2312257"/>
              <a:gd name="connsiteY318" fmla="*/ 477855 h 728426"/>
              <a:gd name="connsiteX319" fmla="*/ 642242 w 2312257"/>
              <a:gd name="connsiteY319" fmla="*/ 477013 h 728426"/>
              <a:gd name="connsiteX320" fmla="*/ 647294 w 2312257"/>
              <a:gd name="connsiteY320" fmla="*/ 480661 h 728426"/>
              <a:gd name="connsiteX321" fmla="*/ 634104 w 2312257"/>
              <a:gd name="connsiteY321" fmla="*/ 492167 h 728426"/>
              <a:gd name="connsiteX322" fmla="*/ 643365 w 2312257"/>
              <a:gd name="connsiteY322" fmla="*/ 493290 h 728426"/>
              <a:gd name="connsiteX323" fmla="*/ 643365 w 2312257"/>
              <a:gd name="connsiteY323" fmla="*/ 493290 h 728426"/>
              <a:gd name="connsiteX324" fmla="*/ 605479 w 2312257"/>
              <a:gd name="connsiteY324" fmla="*/ 481223 h 728426"/>
              <a:gd name="connsiteX325" fmla="*/ 610250 w 2312257"/>
              <a:gd name="connsiteY325" fmla="*/ 480661 h 728426"/>
              <a:gd name="connsiteX326" fmla="*/ 615021 w 2312257"/>
              <a:gd name="connsiteY326" fmla="*/ 476171 h 728426"/>
              <a:gd name="connsiteX327" fmla="*/ 625965 w 2312257"/>
              <a:gd name="connsiteY327" fmla="*/ 473084 h 728426"/>
              <a:gd name="connsiteX328" fmla="*/ 629614 w 2312257"/>
              <a:gd name="connsiteY328" fmla="*/ 474768 h 728426"/>
              <a:gd name="connsiteX329" fmla="*/ 627369 w 2312257"/>
              <a:gd name="connsiteY329" fmla="*/ 478136 h 728426"/>
              <a:gd name="connsiteX330" fmla="*/ 609128 w 2312257"/>
              <a:gd name="connsiteY330" fmla="*/ 492167 h 728426"/>
              <a:gd name="connsiteX331" fmla="*/ 603796 w 2312257"/>
              <a:gd name="connsiteY331" fmla="*/ 492729 h 728426"/>
              <a:gd name="connsiteX332" fmla="*/ 588080 w 2312257"/>
              <a:gd name="connsiteY332" fmla="*/ 485993 h 728426"/>
              <a:gd name="connsiteX333" fmla="*/ 587519 w 2312257"/>
              <a:gd name="connsiteY333" fmla="*/ 483187 h 728426"/>
              <a:gd name="connsiteX334" fmla="*/ 604076 w 2312257"/>
              <a:gd name="connsiteY334" fmla="*/ 469436 h 728426"/>
              <a:gd name="connsiteX335" fmla="*/ 609689 w 2312257"/>
              <a:gd name="connsiteY335" fmla="*/ 471120 h 728426"/>
              <a:gd name="connsiteX336" fmla="*/ 605479 w 2312257"/>
              <a:gd name="connsiteY336" fmla="*/ 481223 h 728426"/>
              <a:gd name="connsiteX337" fmla="*/ 605479 w 2312257"/>
              <a:gd name="connsiteY337" fmla="*/ 481223 h 728426"/>
              <a:gd name="connsiteX338" fmla="*/ 650100 w 2312257"/>
              <a:gd name="connsiteY338" fmla="*/ 512654 h 728426"/>
              <a:gd name="connsiteX339" fmla="*/ 652626 w 2312257"/>
              <a:gd name="connsiteY339" fmla="*/ 508444 h 728426"/>
              <a:gd name="connsiteX340" fmla="*/ 674515 w 2312257"/>
              <a:gd name="connsiteY340" fmla="*/ 488519 h 728426"/>
              <a:gd name="connsiteX341" fmla="*/ 685740 w 2312257"/>
              <a:gd name="connsiteY341" fmla="*/ 487677 h 728426"/>
              <a:gd name="connsiteX342" fmla="*/ 686301 w 2312257"/>
              <a:gd name="connsiteY342" fmla="*/ 490203 h 728426"/>
              <a:gd name="connsiteX343" fmla="*/ 664693 w 2312257"/>
              <a:gd name="connsiteY343" fmla="*/ 509286 h 728426"/>
              <a:gd name="connsiteX344" fmla="*/ 661325 w 2312257"/>
              <a:gd name="connsiteY344" fmla="*/ 512092 h 728426"/>
              <a:gd name="connsiteX345" fmla="*/ 650100 w 2312257"/>
              <a:gd name="connsiteY345" fmla="*/ 512654 h 728426"/>
              <a:gd name="connsiteX346" fmla="*/ 650100 w 2312257"/>
              <a:gd name="connsiteY346" fmla="*/ 512654 h 728426"/>
              <a:gd name="connsiteX347" fmla="*/ 596218 w 2312257"/>
              <a:gd name="connsiteY347" fmla="*/ 466349 h 728426"/>
              <a:gd name="connsiteX348" fmla="*/ 595657 w 2312257"/>
              <a:gd name="connsiteY348" fmla="*/ 467472 h 728426"/>
              <a:gd name="connsiteX349" fmla="*/ 581906 w 2312257"/>
              <a:gd name="connsiteY349" fmla="*/ 478978 h 728426"/>
              <a:gd name="connsiteX350" fmla="*/ 578819 w 2312257"/>
              <a:gd name="connsiteY350" fmla="*/ 477013 h 728426"/>
              <a:gd name="connsiteX351" fmla="*/ 582187 w 2312257"/>
              <a:gd name="connsiteY351" fmla="*/ 466910 h 728426"/>
              <a:gd name="connsiteX352" fmla="*/ 596218 w 2312257"/>
              <a:gd name="connsiteY352" fmla="*/ 466349 h 728426"/>
              <a:gd name="connsiteX353" fmla="*/ 596218 w 2312257"/>
              <a:gd name="connsiteY353" fmla="*/ 466349 h 728426"/>
              <a:gd name="connsiteX354" fmla="*/ 1566084 w 2312257"/>
              <a:gd name="connsiteY354" fmla="*/ 419764 h 728426"/>
              <a:gd name="connsiteX355" fmla="*/ 1561313 w 2312257"/>
              <a:gd name="connsiteY355" fmla="*/ 428464 h 728426"/>
              <a:gd name="connsiteX356" fmla="*/ 1584044 w 2312257"/>
              <a:gd name="connsiteY356" fmla="*/ 454001 h 728426"/>
              <a:gd name="connsiteX357" fmla="*/ 1617440 w 2312257"/>
              <a:gd name="connsiteY357" fmla="*/ 494132 h 728426"/>
              <a:gd name="connsiteX358" fmla="*/ 1636523 w 2312257"/>
              <a:gd name="connsiteY358" fmla="*/ 525001 h 728426"/>
              <a:gd name="connsiteX359" fmla="*/ 1649151 w 2312257"/>
              <a:gd name="connsiteY359" fmla="*/ 534823 h 728426"/>
              <a:gd name="connsiteX360" fmla="*/ 1690965 w 2312257"/>
              <a:gd name="connsiteY360" fmla="*/ 541559 h 728426"/>
              <a:gd name="connsiteX361" fmla="*/ 1752424 w 2312257"/>
              <a:gd name="connsiteY361" fmla="*/ 542962 h 728426"/>
              <a:gd name="connsiteX362" fmla="*/ 1795361 w 2312257"/>
              <a:gd name="connsiteY362" fmla="*/ 531456 h 728426"/>
              <a:gd name="connsiteX363" fmla="*/ 1745689 w 2312257"/>
              <a:gd name="connsiteY363" fmla="*/ 532578 h 728426"/>
              <a:gd name="connsiteX364" fmla="*/ 1670760 w 2312257"/>
              <a:gd name="connsiteY364" fmla="*/ 526966 h 728426"/>
              <a:gd name="connsiteX365" fmla="*/ 1653080 w 2312257"/>
              <a:gd name="connsiteY365" fmla="*/ 523598 h 728426"/>
              <a:gd name="connsiteX366" fmla="*/ 1646906 w 2312257"/>
              <a:gd name="connsiteY366" fmla="*/ 519108 h 728426"/>
              <a:gd name="connsiteX367" fmla="*/ 1637084 w 2312257"/>
              <a:gd name="connsiteY367" fmla="*/ 499464 h 728426"/>
              <a:gd name="connsiteX368" fmla="*/ 1638487 w 2312257"/>
              <a:gd name="connsiteY368" fmla="*/ 496657 h 728426"/>
              <a:gd name="connsiteX369" fmla="*/ 1743724 w 2312257"/>
              <a:gd name="connsiteY369" fmla="*/ 522195 h 728426"/>
              <a:gd name="connsiteX370" fmla="*/ 1747373 w 2312257"/>
              <a:gd name="connsiteY370" fmla="*/ 515740 h 728426"/>
              <a:gd name="connsiteX371" fmla="*/ 1635681 w 2312257"/>
              <a:gd name="connsiteY371" fmla="*/ 487397 h 728426"/>
              <a:gd name="connsiteX372" fmla="*/ 1615756 w 2312257"/>
              <a:gd name="connsiteY372" fmla="*/ 473646 h 728426"/>
              <a:gd name="connsiteX373" fmla="*/ 1616598 w 2312257"/>
              <a:gd name="connsiteY373" fmla="*/ 472242 h 728426"/>
              <a:gd name="connsiteX374" fmla="*/ 1637926 w 2312257"/>
              <a:gd name="connsiteY374" fmla="*/ 475891 h 728426"/>
              <a:gd name="connsiteX375" fmla="*/ 1774313 w 2312257"/>
              <a:gd name="connsiteY375" fmla="*/ 514899 h 728426"/>
              <a:gd name="connsiteX376" fmla="*/ 1799290 w 2312257"/>
              <a:gd name="connsiteY376" fmla="*/ 525843 h 728426"/>
              <a:gd name="connsiteX377" fmla="*/ 1806867 w 2312257"/>
              <a:gd name="connsiteY377" fmla="*/ 525563 h 728426"/>
              <a:gd name="connsiteX378" fmla="*/ 1838017 w 2312257"/>
              <a:gd name="connsiteY378" fmla="*/ 505076 h 728426"/>
              <a:gd name="connsiteX379" fmla="*/ 1829317 w 2312257"/>
              <a:gd name="connsiteY379" fmla="*/ 491045 h 728426"/>
              <a:gd name="connsiteX380" fmla="*/ 1762246 w 2312257"/>
              <a:gd name="connsiteY380" fmla="*/ 463262 h 728426"/>
              <a:gd name="connsiteX381" fmla="*/ 1584044 w 2312257"/>
              <a:gd name="connsiteY381" fmla="*/ 420606 h 728426"/>
              <a:gd name="connsiteX382" fmla="*/ 1566084 w 2312257"/>
              <a:gd name="connsiteY382" fmla="*/ 419764 h 728426"/>
              <a:gd name="connsiteX383" fmla="*/ 1566084 w 2312257"/>
              <a:gd name="connsiteY383" fmla="*/ 419764 h 728426"/>
              <a:gd name="connsiteX384" fmla="*/ 1799290 w 2312257"/>
              <a:gd name="connsiteY384" fmla="*/ 512654 h 728426"/>
              <a:gd name="connsiteX385" fmla="*/ 1742321 w 2312257"/>
              <a:gd name="connsiteY385" fmla="*/ 493009 h 728426"/>
              <a:gd name="connsiteX386" fmla="*/ 1616037 w 2312257"/>
              <a:gd name="connsiteY386" fmla="*/ 463543 h 728426"/>
              <a:gd name="connsiteX387" fmla="*/ 1603128 w 2312257"/>
              <a:gd name="connsiteY387" fmla="*/ 459053 h 728426"/>
              <a:gd name="connsiteX388" fmla="*/ 1587412 w 2312257"/>
              <a:gd name="connsiteY388" fmla="*/ 440812 h 728426"/>
              <a:gd name="connsiteX389" fmla="*/ 1583764 w 2312257"/>
              <a:gd name="connsiteY389" fmla="*/ 435480 h 728426"/>
              <a:gd name="connsiteX390" fmla="*/ 1587132 w 2312257"/>
              <a:gd name="connsiteY390" fmla="*/ 433234 h 728426"/>
              <a:gd name="connsiteX391" fmla="*/ 1625017 w 2312257"/>
              <a:gd name="connsiteY391" fmla="*/ 436321 h 728426"/>
              <a:gd name="connsiteX392" fmla="*/ 1763649 w 2312257"/>
              <a:gd name="connsiteY392" fmla="*/ 475891 h 728426"/>
              <a:gd name="connsiteX393" fmla="*/ 1823424 w 2312257"/>
              <a:gd name="connsiteY393" fmla="*/ 498622 h 728426"/>
              <a:gd name="connsiteX394" fmla="*/ 1799290 w 2312257"/>
              <a:gd name="connsiteY394" fmla="*/ 512654 h 728426"/>
              <a:gd name="connsiteX395" fmla="*/ 1799290 w 2312257"/>
              <a:gd name="connsiteY395" fmla="*/ 512654 h 728426"/>
              <a:gd name="connsiteX396" fmla="*/ 2053262 w 2312257"/>
              <a:gd name="connsiteY396" fmla="*/ 376266 h 728426"/>
              <a:gd name="connsiteX397" fmla="*/ 2089464 w 2312257"/>
              <a:gd name="connsiteY397" fmla="*/ 391701 h 728426"/>
              <a:gd name="connsiteX398" fmla="*/ 2128191 w 2312257"/>
              <a:gd name="connsiteY398" fmla="*/ 374302 h 728426"/>
              <a:gd name="connsiteX399" fmla="*/ 2140539 w 2312257"/>
              <a:gd name="connsiteY399" fmla="*/ 349606 h 728426"/>
              <a:gd name="connsiteX400" fmla="*/ 2082167 w 2312257"/>
              <a:gd name="connsiteY400" fmla="*/ 295444 h 728426"/>
              <a:gd name="connsiteX401" fmla="*/ 2051017 w 2312257"/>
              <a:gd name="connsiteY401" fmla="*/ 315369 h 728426"/>
              <a:gd name="connsiteX402" fmla="*/ 2053262 w 2312257"/>
              <a:gd name="connsiteY402" fmla="*/ 376266 h 728426"/>
              <a:gd name="connsiteX403" fmla="*/ 2053262 w 2312257"/>
              <a:gd name="connsiteY403" fmla="*/ 376266 h 728426"/>
              <a:gd name="connsiteX404" fmla="*/ 2057471 w 2312257"/>
              <a:gd name="connsiteY404" fmla="*/ 322665 h 728426"/>
              <a:gd name="connsiteX405" fmla="*/ 2121175 w 2312257"/>
              <a:gd name="connsiteY405" fmla="*/ 319298 h 728426"/>
              <a:gd name="connsiteX406" fmla="*/ 2123981 w 2312257"/>
              <a:gd name="connsiteY406" fmla="*/ 364760 h 728426"/>
              <a:gd name="connsiteX407" fmla="*/ 2091709 w 2312257"/>
              <a:gd name="connsiteY407" fmla="*/ 381317 h 728426"/>
              <a:gd name="connsiteX408" fmla="*/ 2061681 w 2312257"/>
              <a:gd name="connsiteY408" fmla="*/ 372057 h 728426"/>
              <a:gd name="connsiteX409" fmla="*/ 2057471 w 2312257"/>
              <a:gd name="connsiteY409" fmla="*/ 322665 h 728426"/>
              <a:gd name="connsiteX410" fmla="*/ 2057471 w 2312257"/>
              <a:gd name="connsiteY410" fmla="*/ 322665 h 728426"/>
              <a:gd name="connsiteX411" fmla="*/ 1867764 w 2312257"/>
              <a:gd name="connsiteY411" fmla="*/ 346238 h 728426"/>
              <a:gd name="connsiteX412" fmla="*/ 1862432 w 2312257"/>
              <a:gd name="connsiteY412" fmla="*/ 342590 h 728426"/>
              <a:gd name="connsiteX413" fmla="*/ 1874499 w 2312257"/>
              <a:gd name="connsiteY413" fmla="*/ 457649 h 728426"/>
              <a:gd name="connsiteX414" fmla="*/ 1884041 w 2312257"/>
              <a:gd name="connsiteY414" fmla="*/ 472242 h 728426"/>
              <a:gd name="connsiteX415" fmla="*/ 1909578 w 2312257"/>
              <a:gd name="connsiteY415" fmla="*/ 519108 h 728426"/>
              <a:gd name="connsiteX416" fmla="*/ 1927258 w 2312257"/>
              <a:gd name="connsiteY416" fmla="*/ 531456 h 728426"/>
              <a:gd name="connsiteX417" fmla="*/ 1928380 w 2312257"/>
              <a:gd name="connsiteY417" fmla="*/ 523879 h 728426"/>
              <a:gd name="connsiteX418" fmla="*/ 1900317 w 2312257"/>
              <a:gd name="connsiteY418" fmla="*/ 487958 h 728426"/>
              <a:gd name="connsiteX419" fmla="*/ 1892740 w 2312257"/>
              <a:gd name="connsiteY419" fmla="*/ 462701 h 728426"/>
              <a:gd name="connsiteX420" fmla="*/ 1889934 w 2312257"/>
              <a:gd name="connsiteY420" fmla="*/ 456246 h 728426"/>
              <a:gd name="connsiteX421" fmla="*/ 1867764 w 2312257"/>
              <a:gd name="connsiteY421" fmla="*/ 346238 h 728426"/>
              <a:gd name="connsiteX422" fmla="*/ 1867764 w 2312257"/>
              <a:gd name="connsiteY422" fmla="*/ 346238 h 728426"/>
              <a:gd name="connsiteX423" fmla="*/ 62456 w 2312257"/>
              <a:gd name="connsiteY423" fmla="*/ 577480 h 728426"/>
              <a:gd name="connsiteX424" fmla="*/ 276578 w 2312257"/>
              <a:gd name="connsiteY424" fmla="*/ 461017 h 728426"/>
              <a:gd name="connsiteX425" fmla="*/ 279946 w 2312257"/>
              <a:gd name="connsiteY425" fmla="*/ 450914 h 728426"/>
              <a:gd name="connsiteX426" fmla="*/ 57965 w 2312257"/>
              <a:gd name="connsiteY426" fmla="*/ 571306 h 728426"/>
              <a:gd name="connsiteX427" fmla="*/ 52072 w 2312257"/>
              <a:gd name="connsiteY427" fmla="*/ 579444 h 728426"/>
              <a:gd name="connsiteX428" fmla="*/ 62456 w 2312257"/>
              <a:gd name="connsiteY428" fmla="*/ 577480 h 728426"/>
              <a:gd name="connsiteX429" fmla="*/ 62456 w 2312257"/>
              <a:gd name="connsiteY429" fmla="*/ 577480 h 728426"/>
              <a:gd name="connsiteX430" fmla="*/ 305203 w 2312257"/>
              <a:gd name="connsiteY430" fmla="*/ 450072 h 728426"/>
              <a:gd name="connsiteX431" fmla="*/ 294258 w 2312257"/>
              <a:gd name="connsiteY431" fmla="*/ 359428 h 728426"/>
              <a:gd name="connsiteX432" fmla="*/ 309693 w 2312257"/>
              <a:gd name="connsiteY432" fmla="*/ 291234 h 728426"/>
              <a:gd name="connsiteX433" fmla="*/ 310815 w 2312257"/>
              <a:gd name="connsiteY433" fmla="*/ 284499 h 728426"/>
              <a:gd name="connsiteX434" fmla="*/ 302958 w 2312257"/>
              <a:gd name="connsiteY434" fmla="*/ 286464 h 728426"/>
              <a:gd name="connsiteX435" fmla="*/ 283033 w 2312257"/>
              <a:gd name="connsiteY435" fmla="*/ 347641 h 728426"/>
              <a:gd name="connsiteX436" fmla="*/ 296222 w 2312257"/>
              <a:gd name="connsiteY436" fmla="*/ 446705 h 728426"/>
              <a:gd name="connsiteX437" fmla="*/ 305203 w 2312257"/>
              <a:gd name="connsiteY437" fmla="*/ 450072 h 728426"/>
              <a:gd name="connsiteX438" fmla="*/ 305203 w 2312257"/>
              <a:gd name="connsiteY438" fmla="*/ 450072 h 728426"/>
              <a:gd name="connsiteX439" fmla="*/ 72278 w 2312257"/>
              <a:gd name="connsiteY439" fmla="*/ 187120 h 728426"/>
              <a:gd name="connsiteX440" fmla="*/ 70875 w 2312257"/>
              <a:gd name="connsiteY440" fmla="*/ 188523 h 728426"/>
              <a:gd name="connsiteX441" fmla="*/ 77610 w 2312257"/>
              <a:gd name="connsiteY441" fmla="*/ 194135 h 728426"/>
              <a:gd name="connsiteX442" fmla="*/ 99780 w 2312257"/>
              <a:gd name="connsiteY442" fmla="*/ 202554 h 728426"/>
              <a:gd name="connsiteX443" fmla="*/ 100341 w 2312257"/>
              <a:gd name="connsiteY443" fmla="*/ 202835 h 728426"/>
              <a:gd name="connsiteX444" fmla="*/ 190424 w 2312257"/>
              <a:gd name="connsiteY444" fmla="*/ 248859 h 728426"/>
              <a:gd name="connsiteX445" fmla="*/ 235045 w 2312257"/>
              <a:gd name="connsiteY445" fmla="*/ 278045 h 728426"/>
              <a:gd name="connsiteX446" fmla="*/ 241780 w 2312257"/>
              <a:gd name="connsiteY446" fmla="*/ 274677 h 728426"/>
              <a:gd name="connsiteX447" fmla="*/ 216803 w 2312257"/>
              <a:gd name="connsiteY447" fmla="*/ 255033 h 728426"/>
              <a:gd name="connsiteX448" fmla="*/ 85748 w 2312257"/>
              <a:gd name="connsiteY448" fmla="*/ 187961 h 728426"/>
              <a:gd name="connsiteX449" fmla="*/ 72278 w 2312257"/>
              <a:gd name="connsiteY449" fmla="*/ 187120 h 728426"/>
              <a:gd name="connsiteX450" fmla="*/ 72278 w 2312257"/>
              <a:gd name="connsiteY450" fmla="*/ 187120 h 728426"/>
              <a:gd name="connsiteX451" fmla="*/ 106515 w 2312257"/>
              <a:gd name="connsiteY451" fmla="*/ 157934 h 728426"/>
              <a:gd name="connsiteX452" fmla="*/ 137384 w 2312257"/>
              <a:gd name="connsiteY452" fmla="*/ 166914 h 728426"/>
              <a:gd name="connsiteX453" fmla="*/ 255531 w 2312257"/>
              <a:gd name="connsiteY453" fmla="*/ 251104 h 728426"/>
              <a:gd name="connsiteX454" fmla="*/ 278262 w 2312257"/>
              <a:gd name="connsiteY454" fmla="*/ 267942 h 728426"/>
              <a:gd name="connsiteX455" fmla="*/ 286400 w 2312257"/>
              <a:gd name="connsiteY455" fmla="*/ 265977 h 728426"/>
              <a:gd name="connsiteX456" fmla="*/ 102867 w 2312257"/>
              <a:gd name="connsiteY456" fmla="*/ 148392 h 728426"/>
              <a:gd name="connsiteX457" fmla="*/ 106515 w 2312257"/>
              <a:gd name="connsiteY457" fmla="*/ 157934 h 728426"/>
              <a:gd name="connsiteX458" fmla="*/ 106515 w 2312257"/>
              <a:gd name="connsiteY458" fmla="*/ 157934 h 728426"/>
              <a:gd name="connsiteX459" fmla="*/ 268720 w 2312257"/>
              <a:gd name="connsiteY459" fmla="*/ 407977 h 728426"/>
              <a:gd name="connsiteX460" fmla="*/ 233080 w 2312257"/>
              <a:gd name="connsiteY460" fmla="*/ 422851 h 728426"/>
              <a:gd name="connsiteX461" fmla="*/ 103428 w 2312257"/>
              <a:gd name="connsiteY461" fmla="*/ 479539 h 728426"/>
              <a:gd name="connsiteX462" fmla="*/ 105392 w 2312257"/>
              <a:gd name="connsiteY462" fmla="*/ 486274 h 728426"/>
              <a:gd name="connsiteX463" fmla="*/ 125878 w 2312257"/>
              <a:gd name="connsiteY463" fmla="*/ 479819 h 728426"/>
              <a:gd name="connsiteX464" fmla="*/ 238973 w 2312257"/>
              <a:gd name="connsiteY464" fmla="*/ 429867 h 728426"/>
              <a:gd name="connsiteX465" fmla="*/ 264511 w 2312257"/>
              <a:gd name="connsiteY465" fmla="*/ 418361 h 728426"/>
              <a:gd name="connsiteX466" fmla="*/ 276297 w 2312257"/>
              <a:gd name="connsiteY466" fmla="*/ 407977 h 728426"/>
              <a:gd name="connsiteX467" fmla="*/ 268720 w 2312257"/>
              <a:gd name="connsiteY467" fmla="*/ 407977 h 728426"/>
              <a:gd name="connsiteX468" fmla="*/ 268720 w 2312257"/>
              <a:gd name="connsiteY468" fmla="*/ 407977 h 728426"/>
              <a:gd name="connsiteX469" fmla="*/ 1980578 w 2312257"/>
              <a:gd name="connsiteY469" fmla="*/ 458772 h 728426"/>
              <a:gd name="connsiteX470" fmla="*/ 1992926 w 2312257"/>
              <a:gd name="connsiteY470" fmla="*/ 480381 h 728426"/>
              <a:gd name="connsiteX471" fmla="*/ 2001064 w 2312257"/>
              <a:gd name="connsiteY471" fmla="*/ 488519 h 728426"/>
              <a:gd name="connsiteX472" fmla="*/ 2006677 w 2312257"/>
              <a:gd name="connsiteY472" fmla="*/ 482906 h 728426"/>
              <a:gd name="connsiteX473" fmla="*/ 1999380 w 2312257"/>
              <a:gd name="connsiteY473" fmla="*/ 469436 h 728426"/>
              <a:gd name="connsiteX474" fmla="*/ 1993768 w 2312257"/>
              <a:gd name="connsiteY474" fmla="*/ 342871 h 728426"/>
              <a:gd name="connsiteX475" fmla="*/ 2002748 w 2312257"/>
              <a:gd name="connsiteY475" fmla="*/ 334452 h 728426"/>
              <a:gd name="connsiteX476" fmla="*/ 1990120 w 2312257"/>
              <a:gd name="connsiteY476" fmla="*/ 335855 h 728426"/>
              <a:gd name="connsiteX477" fmla="*/ 1980578 w 2312257"/>
              <a:gd name="connsiteY477" fmla="*/ 458772 h 728426"/>
              <a:gd name="connsiteX478" fmla="*/ 1980578 w 2312257"/>
              <a:gd name="connsiteY478" fmla="*/ 458772 h 728426"/>
              <a:gd name="connsiteX479" fmla="*/ 92483 w 2312257"/>
              <a:gd name="connsiteY479" fmla="*/ 520231 h 728426"/>
              <a:gd name="connsiteX480" fmla="*/ 213155 w 2312257"/>
              <a:gd name="connsiteY480" fmla="*/ 466349 h 728426"/>
              <a:gd name="connsiteX481" fmla="*/ 225784 w 2312257"/>
              <a:gd name="connsiteY481" fmla="*/ 456246 h 728426"/>
              <a:gd name="connsiteX482" fmla="*/ 215961 w 2312257"/>
              <a:gd name="connsiteY482" fmla="*/ 456808 h 728426"/>
              <a:gd name="connsiteX483" fmla="*/ 89677 w 2312257"/>
              <a:gd name="connsiteY483" fmla="*/ 510689 h 728426"/>
              <a:gd name="connsiteX484" fmla="*/ 92483 w 2312257"/>
              <a:gd name="connsiteY484" fmla="*/ 520231 h 728426"/>
              <a:gd name="connsiteX485" fmla="*/ 92483 w 2312257"/>
              <a:gd name="connsiteY485" fmla="*/ 520231 h 728426"/>
              <a:gd name="connsiteX486" fmla="*/ 1503222 w 2312257"/>
              <a:gd name="connsiteY486" fmla="*/ 301337 h 728426"/>
              <a:gd name="connsiteX487" fmla="*/ 1526796 w 2312257"/>
              <a:gd name="connsiteY487" fmla="*/ 188523 h 728426"/>
              <a:gd name="connsiteX488" fmla="*/ 1518096 w 2312257"/>
              <a:gd name="connsiteY488" fmla="*/ 186278 h 728426"/>
              <a:gd name="connsiteX489" fmla="*/ 1493681 w 2312257"/>
              <a:gd name="connsiteY489" fmla="*/ 298811 h 728426"/>
              <a:gd name="connsiteX490" fmla="*/ 1503222 w 2312257"/>
              <a:gd name="connsiteY490" fmla="*/ 301337 h 728426"/>
              <a:gd name="connsiteX491" fmla="*/ 1503222 w 2312257"/>
              <a:gd name="connsiteY491" fmla="*/ 301337 h 728426"/>
              <a:gd name="connsiteX492" fmla="*/ 85748 w 2312257"/>
              <a:gd name="connsiteY492" fmla="*/ 542120 h 728426"/>
              <a:gd name="connsiteX493" fmla="*/ 217365 w 2312257"/>
              <a:gd name="connsiteY493" fmla="*/ 480100 h 728426"/>
              <a:gd name="connsiteX494" fmla="*/ 210349 w 2312257"/>
              <a:gd name="connsiteY494" fmla="*/ 477574 h 728426"/>
              <a:gd name="connsiteX495" fmla="*/ 81539 w 2312257"/>
              <a:gd name="connsiteY495" fmla="*/ 535665 h 728426"/>
              <a:gd name="connsiteX496" fmla="*/ 85748 w 2312257"/>
              <a:gd name="connsiteY496" fmla="*/ 542120 h 728426"/>
              <a:gd name="connsiteX497" fmla="*/ 85748 w 2312257"/>
              <a:gd name="connsiteY497" fmla="*/ 542120 h 728426"/>
              <a:gd name="connsiteX498" fmla="*/ 1249531 w 2312257"/>
              <a:gd name="connsiteY498" fmla="*/ 338381 h 728426"/>
              <a:gd name="connsiteX499" fmla="*/ 1273665 w 2312257"/>
              <a:gd name="connsiteY499" fmla="*/ 202554 h 728426"/>
              <a:gd name="connsiteX500" fmla="*/ 1267772 w 2312257"/>
              <a:gd name="connsiteY500" fmla="*/ 197222 h 728426"/>
              <a:gd name="connsiteX501" fmla="*/ 1244199 w 2312257"/>
              <a:gd name="connsiteY501" fmla="*/ 321262 h 728426"/>
              <a:gd name="connsiteX502" fmla="*/ 1249531 w 2312257"/>
              <a:gd name="connsiteY502" fmla="*/ 338381 h 728426"/>
              <a:gd name="connsiteX503" fmla="*/ 1249531 w 2312257"/>
              <a:gd name="connsiteY503" fmla="*/ 338381 h 728426"/>
              <a:gd name="connsiteX504" fmla="*/ 125598 w 2312257"/>
              <a:gd name="connsiteY504" fmla="*/ 262610 h 728426"/>
              <a:gd name="connsiteX505" fmla="*/ 129246 w 2312257"/>
              <a:gd name="connsiteY505" fmla="*/ 266539 h 728426"/>
              <a:gd name="connsiteX506" fmla="*/ 161238 w 2312257"/>
              <a:gd name="connsiteY506" fmla="*/ 276641 h 728426"/>
              <a:gd name="connsiteX507" fmla="*/ 234203 w 2312257"/>
              <a:gd name="connsiteY507" fmla="*/ 310598 h 728426"/>
              <a:gd name="connsiteX508" fmla="*/ 246831 w 2312257"/>
              <a:gd name="connsiteY508" fmla="*/ 315649 h 728426"/>
              <a:gd name="connsiteX509" fmla="*/ 249918 w 2312257"/>
              <a:gd name="connsiteY509" fmla="*/ 310879 h 728426"/>
              <a:gd name="connsiteX510" fmla="*/ 154784 w 2312257"/>
              <a:gd name="connsiteY510" fmla="*/ 265416 h 728426"/>
              <a:gd name="connsiteX511" fmla="*/ 152258 w 2312257"/>
              <a:gd name="connsiteY511" fmla="*/ 264294 h 728426"/>
              <a:gd name="connsiteX512" fmla="*/ 132614 w 2312257"/>
              <a:gd name="connsiteY512" fmla="*/ 257839 h 728426"/>
              <a:gd name="connsiteX513" fmla="*/ 125598 w 2312257"/>
              <a:gd name="connsiteY513" fmla="*/ 262610 h 728426"/>
              <a:gd name="connsiteX514" fmla="*/ 125598 w 2312257"/>
              <a:gd name="connsiteY514" fmla="*/ 262610 h 728426"/>
              <a:gd name="connsiteX515" fmla="*/ 97254 w 2312257"/>
              <a:gd name="connsiteY515" fmla="*/ 228373 h 728426"/>
              <a:gd name="connsiteX516" fmla="*/ 185934 w 2312257"/>
              <a:gd name="connsiteY516" fmla="*/ 269064 h 728426"/>
              <a:gd name="connsiteX517" fmla="*/ 202491 w 2312257"/>
              <a:gd name="connsiteY517" fmla="*/ 276080 h 728426"/>
              <a:gd name="connsiteX518" fmla="*/ 204175 w 2312257"/>
              <a:gd name="connsiteY518" fmla="*/ 273274 h 728426"/>
              <a:gd name="connsiteX519" fmla="*/ 157309 w 2312257"/>
              <a:gd name="connsiteY519" fmla="*/ 245491 h 728426"/>
              <a:gd name="connsiteX520" fmla="*/ 91922 w 2312257"/>
              <a:gd name="connsiteY520" fmla="*/ 215744 h 728426"/>
              <a:gd name="connsiteX521" fmla="*/ 97254 w 2312257"/>
              <a:gd name="connsiteY521" fmla="*/ 228373 h 728426"/>
              <a:gd name="connsiteX522" fmla="*/ 97254 w 2312257"/>
              <a:gd name="connsiteY522" fmla="*/ 228373 h 728426"/>
              <a:gd name="connsiteX523" fmla="*/ 1374412 w 2312257"/>
              <a:gd name="connsiteY523" fmla="*/ 296005 h 728426"/>
              <a:gd name="connsiteX524" fmla="*/ 1398266 w 2312257"/>
              <a:gd name="connsiteY524" fmla="*/ 200029 h 728426"/>
              <a:gd name="connsiteX525" fmla="*/ 1398266 w 2312257"/>
              <a:gd name="connsiteY525" fmla="*/ 191048 h 728426"/>
              <a:gd name="connsiteX526" fmla="*/ 1385637 w 2312257"/>
              <a:gd name="connsiteY526" fmla="*/ 209290 h 728426"/>
              <a:gd name="connsiteX527" fmla="*/ 1365712 w 2312257"/>
              <a:gd name="connsiteY527" fmla="*/ 295724 h 728426"/>
              <a:gd name="connsiteX528" fmla="*/ 1374412 w 2312257"/>
              <a:gd name="connsiteY528" fmla="*/ 296005 h 728426"/>
              <a:gd name="connsiteX529" fmla="*/ 1374412 w 2312257"/>
              <a:gd name="connsiteY529" fmla="*/ 296005 h 728426"/>
              <a:gd name="connsiteX530" fmla="*/ 1107250 w 2312257"/>
              <a:gd name="connsiteY530" fmla="*/ 235950 h 728426"/>
              <a:gd name="connsiteX531" fmla="*/ 1096586 w 2312257"/>
              <a:gd name="connsiteY531" fmla="*/ 329120 h 728426"/>
              <a:gd name="connsiteX532" fmla="*/ 1102760 w 2312257"/>
              <a:gd name="connsiteY532" fmla="*/ 331926 h 728426"/>
              <a:gd name="connsiteX533" fmla="*/ 1106127 w 2312257"/>
              <a:gd name="connsiteY533" fmla="*/ 313966 h 728426"/>
              <a:gd name="connsiteX534" fmla="*/ 1117914 w 2312257"/>
              <a:gd name="connsiteY534" fmla="*/ 235669 h 728426"/>
              <a:gd name="connsiteX535" fmla="*/ 1107250 w 2312257"/>
              <a:gd name="connsiteY535" fmla="*/ 235950 h 728426"/>
              <a:gd name="connsiteX536" fmla="*/ 1107250 w 2312257"/>
              <a:gd name="connsiteY536" fmla="*/ 235950 h 728426"/>
              <a:gd name="connsiteX537" fmla="*/ 1603969 w 2312257"/>
              <a:gd name="connsiteY537" fmla="*/ 278886 h 728426"/>
              <a:gd name="connsiteX538" fmla="*/ 1627823 w 2312257"/>
              <a:gd name="connsiteY538" fmla="*/ 194977 h 728426"/>
              <a:gd name="connsiteX539" fmla="*/ 1620807 w 2312257"/>
              <a:gd name="connsiteY539" fmla="*/ 186558 h 728426"/>
              <a:gd name="connsiteX540" fmla="*/ 1595550 w 2312257"/>
              <a:gd name="connsiteY540" fmla="*/ 270748 h 728426"/>
              <a:gd name="connsiteX541" fmla="*/ 1603969 w 2312257"/>
              <a:gd name="connsiteY541" fmla="*/ 278886 h 728426"/>
              <a:gd name="connsiteX542" fmla="*/ 1603969 w 2312257"/>
              <a:gd name="connsiteY542" fmla="*/ 278886 h 728426"/>
              <a:gd name="connsiteX543" fmla="*/ 1854294 w 2312257"/>
              <a:gd name="connsiteY543" fmla="*/ 310317 h 728426"/>
              <a:gd name="connsiteX544" fmla="*/ 1862713 w 2312257"/>
              <a:gd name="connsiteY544" fmla="*/ 310598 h 728426"/>
              <a:gd name="connsiteX545" fmla="*/ 1891337 w 2312257"/>
              <a:gd name="connsiteY545" fmla="*/ 215463 h 728426"/>
              <a:gd name="connsiteX546" fmla="*/ 1884321 w 2312257"/>
              <a:gd name="connsiteY546" fmla="*/ 212096 h 728426"/>
              <a:gd name="connsiteX547" fmla="*/ 1854294 w 2312257"/>
              <a:gd name="connsiteY547" fmla="*/ 310317 h 728426"/>
              <a:gd name="connsiteX548" fmla="*/ 1854294 w 2312257"/>
              <a:gd name="connsiteY548" fmla="*/ 310317 h 728426"/>
              <a:gd name="connsiteX549" fmla="*/ 731764 w 2312257"/>
              <a:gd name="connsiteY549" fmla="*/ 383001 h 728426"/>
              <a:gd name="connsiteX550" fmla="*/ 737938 w 2312257"/>
              <a:gd name="connsiteY550" fmla="*/ 288428 h 728426"/>
              <a:gd name="connsiteX551" fmla="*/ 728958 w 2312257"/>
              <a:gd name="connsiteY551" fmla="*/ 288989 h 728426"/>
              <a:gd name="connsiteX552" fmla="*/ 723345 w 2312257"/>
              <a:gd name="connsiteY552" fmla="*/ 379914 h 728426"/>
              <a:gd name="connsiteX553" fmla="*/ 731764 w 2312257"/>
              <a:gd name="connsiteY553" fmla="*/ 383001 h 728426"/>
              <a:gd name="connsiteX554" fmla="*/ 731764 w 2312257"/>
              <a:gd name="connsiteY554" fmla="*/ 383001 h 728426"/>
              <a:gd name="connsiteX555" fmla="*/ 673392 w 2312257"/>
              <a:gd name="connsiteY555" fmla="*/ 386930 h 728426"/>
              <a:gd name="connsiteX556" fmla="*/ 679566 w 2312257"/>
              <a:gd name="connsiteY556" fmla="*/ 388333 h 728426"/>
              <a:gd name="connsiteX557" fmla="*/ 682373 w 2312257"/>
              <a:gd name="connsiteY557" fmla="*/ 363638 h 728426"/>
              <a:gd name="connsiteX558" fmla="*/ 688827 w 2312257"/>
              <a:gd name="connsiteY558" fmla="*/ 299934 h 728426"/>
              <a:gd name="connsiteX559" fmla="*/ 677882 w 2312257"/>
              <a:gd name="connsiteY559" fmla="*/ 300495 h 728426"/>
              <a:gd name="connsiteX560" fmla="*/ 673392 w 2312257"/>
              <a:gd name="connsiteY560" fmla="*/ 386930 h 728426"/>
              <a:gd name="connsiteX561" fmla="*/ 673392 w 2312257"/>
              <a:gd name="connsiteY561" fmla="*/ 386930 h 728426"/>
              <a:gd name="connsiteX562" fmla="*/ 820444 w 2312257"/>
              <a:gd name="connsiteY562" fmla="*/ 383282 h 728426"/>
              <a:gd name="connsiteX563" fmla="*/ 826618 w 2312257"/>
              <a:gd name="connsiteY563" fmla="*/ 384685 h 728426"/>
              <a:gd name="connsiteX564" fmla="*/ 839527 w 2312257"/>
              <a:gd name="connsiteY564" fmla="*/ 276080 h 728426"/>
              <a:gd name="connsiteX565" fmla="*/ 831669 w 2312257"/>
              <a:gd name="connsiteY565" fmla="*/ 274396 h 728426"/>
              <a:gd name="connsiteX566" fmla="*/ 820444 w 2312257"/>
              <a:gd name="connsiteY566" fmla="*/ 383282 h 728426"/>
              <a:gd name="connsiteX567" fmla="*/ 820444 w 2312257"/>
              <a:gd name="connsiteY567" fmla="*/ 383282 h 728426"/>
              <a:gd name="connsiteX568" fmla="*/ 866467 w 2312257"/>
              <a:gd name="connsiteY568" fmla="*/ 385808 h 728426"/>
              <a:gd name="connsiteX569" fmla="*/ 874886 w 2312257"/>
              <a:gd name="connsiteY569" fmla="*/ 379914 h 728426"/>
              <a:gd name="connsiteX570" fmla="*/ 879657 w 2312257"/>
              <a:gd name="connsiteY570" fmla="*/ 302179 h 728426"/>
              <a:gd name="connsiteX571" fmla="*/ 872080 w 2312257"/>
              <a:gd name="connsiteY571" fmla="*/ 300495 h 728426"/>
              <a:gd name="connsiteX572" fmla="*/ 871519 w 2312257"/>
              <a:gd name="connsiteY572" fmla="*/ 302460 h 728426"/>
              <a:gd name="connsiteX573" fmla="*/ 866467 w 2312257"/>
              <a:gd name="connsiteY573" fmla="*/ 385808 h 728426"/>
              <a:gd name="connsiteX574" fmla="*/ 866467 w 2312257"/>
              <a:gd name="connsiteY574" fmla="*/ 385808 h 728426"/>
              <a:gd name="connsiteX575" fmla="*/ 1147942 w 2312257"/>
              <a:gd name="connsiteY575" fmla="*/ 311440 h 728426"/>
              <a:gd name="connsiteX576" fmla="*/ 1157203 w 2312257"/>
              <a:gd name="connsiteY576" fmla="*/ 307511 h 728426"/>
              <a:gd name="connsiteX577" fmla="*/ 1168428 w 2312257"/>
              <a:gd name="connsiteY577" fmla="*/ 220795 h 728426"/>
              <a:gd name="connsiteX578" fmla="*/ 1160009 w 2312257"/>
              <a:gd name="connsiteY578" fmla="*/ 224444 h 728426"/>
              <a:gd name="connsiteX579" fmla="*/ 1147942 w 2312257"/>
              <a:gd name="connsiteY579" fmla="*/ 311440 h 728426"/>
              <a:gd name="connsiteX580" fmla="*/ 1147942 w 2312257"/>
              <a:gd name="connsiteY580" fmla="*/ 311440 h 728426"/>
              <a:gd name="connsiteX581" fmla="*/ 1465056 w 2312257"/>
              <a:gd name="connsiteY581" fmla="*/ 192171 h 728426"/>
              <a:gd name="connsiteX582" fmla="*/ 1445693 w 2312257"/>
              <a:gd name="connsiteY582" fmla="*/ 281693 h 728426"/>
              <a:gd name="connsiteX583" fmla="*/ 1454392 w 2312257"/>
              <a:gd name="connsiteY583" fmla="*/ 279167 h 728426"/>
              <a:gd name="connsiteX584" fmla="*/ 1473195 w 2312257"/>
              <a:gd name="connsiteY584" fmla="*/ 193855 h 728426"/>
              <a:gd name="connsiteX585" fmla="*/ 1465056 w 2312257"/>
              <a:gd name="connsiteY585" fmla="*/ 192171 h 728426"/>
              <a:gd name="connsiteX586" fmla="*/ 1465056 w 2312257"/>
              <a:gd name="connsiteY586" fmla="*/ 192171 h 728426"/>
              <a:gd name="connsiteX587" fmla="*/ 1475440 w 2312257"/>
              <a:gd name="connsiteY587" fmla="*/ 308072 h 728426"/>
              <a:gd name="connsiteX588" fmla="*/ 1488910 w 2312257"/>
              <a:gd name="connsiteY588" fmla="*/ 235950 h 728426"/>
              <a:gd name="connsiteX589" fmla="*/ 1483578 w 2312257"/>
              <a:gd name="connsiteY589" fmla="*/ 225286 h 728426"/>
              <a:gd name="connsiteX590" fmla="*/ 1467021 w 2312257"/>
              <a:gd name="connsiteY590" fmla="*/ 304705 h 728426"/>
              <a:gd name="connsiteX591" fmla="*/ 1475440 w 2312257"/>
              <a:gd name="connsiteY591" fmla="*/ 308072 h 728426"/>
              <a:gd name="connsiteX592" fmla="*/ 1475440 w 2312257"/>
              <a:gd name="connsiteY592" fmla="*/ 308072 h 728426"/>
              <a:gd name="connsiteX593" fmla="*/ 1779365 w 2312257"/>
              <a:gd name="connsiteY593" fmla="*/ 299092 h 728426"/>
              <a:gd name="connsiteX594" fmla="*/ 1786942 w 2312257"/>
              <a:gd name="connsiteY594" fmla="*/ 299653 h 728426"/>
              <a:gd name="connsiteX595" fmla="*/ 1818092 w 2312257"/>
              <a:gd name="connsiteY595" fmla="*/ 206203 h 728426"/>
              <a:gd name="connsiteX596" fmla="*/ 1810234 w 2312257"/>
              <a:gd name="connsiteY596" fmla="*/ 207044 h 728426"/>
              <a:gd name="connsiteX597" fmla="*/ 1779365 w 2312257"/>
              <a:gd name="connsiteY597" fmla="*/ 296566 h 728426"/>
              <a:gd name="connsiteX598" fmla="*/ 1779365 w 2312257"/>
              <a:gd name="connsiteY598" fmla="*/ 299092 h 728426"/>
              <a:gd name="connsiteX599" fmla="*/ 1779365 w 2312257"/>
              <a:gd name="connsiteY599" fmla="*/ 299092 h 728426"/>
              <a:gd name="connsiteX600" fmla="*/ 1058139 w 2312257"/>
              <a:gd name="connsiteY600" fmla="*/ 324630 h 728426"/>
              <a:gd name="connsiteX601" fmla="*/ 1066278 w 2312257"/>
              <a:gd name="connsiteY601" fmla="*/ 254752 h 728426"/>
              <a:gd name="connsiteX602" fmla="*/ 1058420 w 2312257"/>
              <a:gd name="connsiteY602" fmla="*/ 247456 h 728426"/>
              <a:gd name="connsiteX603" fmla="*/ 1049720 w 2312257"/>
              <a:gd name="connsiteY603" fmla="*/ 320139 h 728426"/>
              <a:gd name="connsiteX604" fmla="*/ 1058139 w 2312257"/>
              <a:gd name="connsiteY604" fmla="*/ 324630 h 728426"/>
              <a:gd name="connsiteX605" fmla="*/ 1058139 w 2312257"/>
              <a:gd name="connsiteY605" fmla="*/ 324630 h 728426"/>
              <a:gd name="connsiteX606" fmla="*/ 154784 w 2312257"/>
              <a:gd name="connsiteY606" fmla="*/ 411626 h 728426"/>
              <a:gd name="connsiteX607" fmla="*/ 142716 w 2312257"/>
              <a:gd name="connsiteY607" fmla="*/ 415835 h 728426"/>
              <a:gd name="connsiteX608" fmla="*/ 144961 w 2312257"/>
              <a:gd name="connsiteY608" fmla="*/ 423132 h 728426"/>
              <a:gd name="connsiteX609" fmla="*/ 184531 w 2312257"/>
              <a:gd name="connsiteY609" fmla="*/ 410784 h 728426"/>
              <a:gd name="connsiteX610" fmla="*/ 240096 w 2312257"/>
              <a:gd name="connsiteY610" fmla="*/ 389456 h 728426"/>
              <a:gd name="connsiteX611" fmla="*/ 233641 w 2312257"/>
              <a:gd name="connsiteY611" fmla="*/ 385246 h 728426"/>
              <a:gd name="connsiteX612" fmla="*/ 154784 w 2312257"/>
              <a:gd name="connsiteY612" fmla="*/ 411626 h 728426"/>
              <a:gd name="connsiteX613" fmla="*/ 154784 w 2312257"/>
              <a:gd name="connsiteY613" fmla="*/ 411626 h 728426"/>
              <a:gd name="connsiteX614" fmla="*/ 626807 w 2312257"/>
              <a:gd name="connsiteY614" fmla="*/ 385246 h 728426"/>
              <a:gd name="connsiteX615" fmla="*/ 631578 w 2312257"/>
              <a:gd name="connsiteY615" fmla="*/ 389456 h 728426"/>
              <a:gd name="connsiteX616" fmla="*/ 634946 w 2312257"/>
              <a:gd name="connsiteY616" fmla="*/ 383282 h 728426"/>
              <a:gd name="connsiteX617" fmla="*/ 640558 w 2312257"/>
              <a:gd name="connsiteY617" fmla="*/ 307230 h 728426"/>
              <a:gd name="connsiteX618" fmla="*/ 630736 w 2312257"/>
              <a:gd name="connsiteY618" fmla="*/ 308914 h 728426"/>
              <a:gd name="connsiteX619" fmla="*/ 626807 w 2312257"/>
              <a:gd name="connsiteY619" fmla="*/ 385246 h 728426"/>
              <a:gd name="connsiteX620" fmla="*/ 626807 w 2312257"/>
              <a:gd name="connsiteY620" fmla="*/ 385246 h 728426"/>
              <a:gd name="connsiteX621" fmla="*/ 1835210 w 2312257"/>
              <a:gd name="connsiteY621" fmla="*/ 279728 h 728426"/>
              <a:gd name="connsiteX622" fmla="*/ 1863835 w 2312257"/>
              <a:gd name="connsiteY622" fmla="*/ 214622 h 728426"/>
              <a:gd name="connsiteX623" fmla="*/ 1865799 w 2312257"/>
              <a:gd name="connsiteY623" fmla="*/ 210693 h 728426"/>
              <a:gd name="connsiteX624" fmla="*/ 1857942 w 2312257"/>
              <a:gd name="connsiteY624" fmla="*/ 205361 h 728426"/>
              <a:gd name="connsiteX625" fmla="*/ 1835210 w 2312257"/>
              <a:gd name="connsiteY625" fmla="*/ 279728 h 728426"/>
              <a:gd name="connsiteX626" fmla="*/ 1835210 w 2312257"/>
              <a:gd name="connsiteY626" fmla="*/ 279728 h 728426"/>
              <a:gd name="connsiteX627" fmla="*/ 1289661 w 2312257"/>
              <a:gd name="connsiteY627" fmla="*/ 340626 h 728426"/>
              <a:gd name="connsiteX628" fmla="*/ 1297519 w 2312257"/>
              <a:gd name="connsiteY628" fmla="*/ 340906 h 728426"/>
              <a:gd name="connsiteX629" fmla="*/ 1306499 w 2312257"/>
              <a:gd name="connsiteY629" fmla="*/ 268222 h 728426"/>
              <a:gd name="connsiteX630" fmla="*/ 1300045 w 2312257"/>
              <a:gd name="connsiteY630" fmla="*/ 264574 h 728426"/>
              <a:gd name="connsiteX631" fmla="*/ 1292748 w 2312257"/>
              <a:gd name="connsiteY631" fmla="*/ 292076 h 728426"/>
              <a:gd name="connsiteX632" fmla="*/ 1289661 w 2312257"/>
              <a:gd name="connsiteY632" fmla="*/ 340626 h 728426"/>
              <a:gd name="connsiteX633" fmla="*/ 1289661 w 2312257"/>
              <a:gd name="connsiteY633" fmla="*/ 340626 h 728426"/>
              <a:gd name="connsiteX634" fmla="*/ 198843 w 2312257"/>
              <a:gd name="connsiteY634" fmla="*/ 423974 h 728426"/>
              <a:gd name="connsiteX635" fmla="*/ 190985 w 2312257"/>
              <a:gd name="connsiteY635" fmla="*/ 418922 h 728426"/>
              <a:gd name="connsiteX636" fmla="*/ 112969 w 2312257"/>
              <a:gd name="connsiteY636" fmla="*/ 452317 h 728426"/>
              <a:gd name="connsiteX637" fmla="*/ 120266 w 2312257"/>
              <a:gd name="connsiteY637" fmla="*/ 456246 h 728426"/>
              <a:gd name="connsiteX638" fmla="*/ 123353 w 2312257"/>
              <a:gd name="connsiteY638" fmla="*/ 454563 h 728426"/>
              <a:gd name="connsiteX639" fmla="*/ 198843 w 2312257"/>
              <a:gd name="connsiteY639" fmla="*/ 423974 h 728426"/>
              <a:gd name="connsiteX640" fmla="*/ 198843 w 2312257"/>
              <a:gd name="connsiteY640" fmla="*/ 423974 h 728426"/>
              <a:gd name="connsiteX641" fmla="*/ 1213610 w 2312257"/>
              <a:gd name="connsiteY641" fmla="*/ 214060 h 728426"/>
              <a:gd name="connsiteX642" fmla="*/ 1201823 w 2312257"/>
              <a:gd name="connsiteY642" fmla="*/ 281132 h 728426"/>
              <a:gd name="connsiteX643" fmla="*/ 1208839 w 2312257"/>
              <a:gd name="connsiteY643" fmla="*/ 283657 h 728426"/>
              <a:gd name="connsiteX644" fmla="*/ 1224274 w 2312257"/>
              <a:gd name="connsiteY644" fmla="*/ 209851 h 728426"/>
              <a:gd name="connsiteX645" fmla="*/ 1213610 w 2312257"/>
              <a:gd name="connsiteY645" fmla="*/ 214060 h 728426"/>
              <a:gd name="connsiteX646" fmla="*/ 1213610 w 2312257"/>
              <a:gd name="connsiteY646" fmla="*/ 214060 h 728426"/>
              <a:gd name="connsiteX647" fmla="*/ 1582361 w 2312257"/>
              <a:gd name="connsiteY647" fmla="*/ 223321 h 728426"/>
              <a:gd name="connsiteX648" fmla="*/ 1577029 w 2312257"/>
              <a:gd name="connsiteY648" fmla="*/ 237633 h 728426"/>
              <a:gd name="connsiteX649" fmla="*/ 1568610 w 2312257"/>
              <a:gd name="connsiteY649" fmla="*/ 279448 h 728426"/>
              <a:gd name="connsiteX650" fmla="*/ 1572539 w 2312257"/>
              <a:gd name="connsiteY650" fmla="*/ 291515 h 728426"/>
              <a:gd name="connsiteX651" fmla="*/ 1577029 w 2312257"/>
              <a:gd name="connsiteY651" fmla="*/ 288709 h 728426"/>
              <a:gd name="connsiteX652" fmla="*/ 1589938 w 2312257"/>
              <a:gd name="connsiteY652" fmla="*/ 228653 h 728426"/>
              <a:gd name="connsiteX653" fmla="*/ 1582361 w 2312257"/>
              <a:gd name="connsiteY653" fmla="*/ 223321 h 728426"/>
              <a:gd name="connsiteX654" fmla="*/ 1582361 w 2312257"/>
              <a:gd name="connsiteY654" fmla="*/ 223321 h 728426"/>
              <a:gd name="connsiteX655" fmla="*/ 892286 w 2312257"/>
              <a:gd name="connsiteY655" fmla="*/ 334171 h 728426"/>
              <a:gd name="connsiteX656" fmla="*/ 897056 w 2312257"/>
              <a:gd name="connsiteY656" fmla="*/ 338100 h 728426"/>
              <a:gd name="connsiteX657" fmla="*/ 901266 w 2312257"/>
              <a:gd name="connsiteY657" fmla="*/ 328278 h 728426"/>
              <a:gd name="connsiteX658" fmla="*/ 909685 w 2312257"/>
              <a:gd name="connsiteY658" fmla="*/ 262329 h 728426"/>
              <a:gd name="connsiteX659" fmla="*/ 902108 w 2312257"/>
              <a:gd name="connsiteY659" fmla="*/ 266539 h 728426"/>
              <a:gd name="connsiteX660" fmla="*/ 892005 w 2312257"/>
              <a:gd name="connsiteY660" fmla="*/ 324349 h 728426"/>
              <a:gd name="connsiteX661" fmla="*/ 892286 w 2312257"/>
              <a:gd name="connsiteY661" fmla="*/ 334171 h 728426"/>
              <a:gd name="connsiteX662" fmla="*/ 892286 w 2312257"/>
              <a:gd name="connsiteY662" fmla="*/ 334171 h 728426"/>
              <a:gd name="connsiteX663" fmla="*/ 1031760 w 2312257"/>
              <a:gd name="connsiteY663" fmla="*/ 679349 h 728426"/>
              <a:gd name="connsiteX664" fmla="*/ 1092096 w 2312257"/>
              <a:gd name="connsiteY664" fmla="*/ 647357 h 728426"/>
              <a:gd name="connsiteX665" fmla="*/ 1077784 w 2312257"/>
              <a:gd name="connsiteY665" fmla="*/ 647077 h 728426"/>
              <a:gd name="connsiteX666" fmla="*/ 1035128 w 2312257"/>
              <a:gd name="connsiteY666" fmla="*/ 665879 h 728426"/>
              <a:gd name="connsiteX667" fmla="*/ 1027270 w 2312257"/>
              <a:gd name="connsiteY667" fmla="*/ 670650 h 728426"/>
              <a:gd name="connsiteX668" fmla="*/ 1029234 w 2312257"/>
              <a:gd name="connsiteY668" fmla="*/ 679349 h 728426"/>
              <a:gd name="connsiteX669" fmla="*/ 1031760 w 2312257"/>
              <a:gd name="connsiteY669" fmla="*/ 679349 h 728426"/>
              <a:gd name="connsiteX670" fmla="*/ 1031760 w 2312257"/>
              <a:gd name="connsiteY670" fmla="*/ 679349 h 728426"/>
              <a:gd name="connsiteX671" fmla="*/ 1327547 w 2312257"/>
              <a:gd name="connsiteY671" fmla="*/ 282254 h 728426"/>
              <a:gd name="connsiteX672" fmla="*/ 1338772 w 2312257"/>
              <a:gd name="connsiteY672" fmla="*/ 217989 h 728426"/>
              <a:gd name="connsiteX673" fmla="*/ 1331756 w 2312257"/>
              <a:gd name="connsiteY673" fmla="*/ 221357 h 728426"/>
              <a:gd name="connsiteX674" fmla="*/ 1318286 w 2312257"/>
              <a:gd name="connsiteY674" fmla="*/ 280009 h 728426"/>
              <a:gd name="connsiteX675" fmla="*/ 1327547 w 2312257"/>
              <a:gd name="connsiteY675" fmla="*/ 282254 h 728426"/>
              <a:gd name="connsiteX676" fmla="*/ 1327547 w 2312257"/>
              <a:gd name="connsiteY676" fmla="*/ 282254 h 728426"/>
              <a:gd name="connsiteX677" fmla="*/ 1710890 w 2312257"/>
              <a:gd name="connsiteY677" fmla="*/ 288989 h 728426"/>
              <a:gd name="connsiteX678" fmla="*/ 1730815 w 2312257"/>
              <a:gd name="connsiteY678" fmla="*/ 224163 h 728426"/>
              <a:gd name="connsiteX679" fmla="*/ 1722396 w 2312257"/>
              <a:gd name="connsiteY679" fmla="*/ 222760 h 728426"/>
              <a:gd name="connsiteX680" fmla="*/ 1704155 w 2312257"/>
              <a:gd name="connsiteY680" fmla="*/ 277483 h 728426"/>
              <a:gd name="connsiteX681" fmla="*/ 1710890 w 2312257"/>
              <a:gd name="connsiteY681" fmla="*/ 288989 h 728426"/>
              <a:gd name="connsiteX682" fmla="*/ 1710890 w 2312257"/>
              <a:gd name="connsiteY682" fmla="*/ 288989 h 728426"/>
              <a:gd name="connsiteX683" fmla="*/ 925681 w 2312257"/>
              <a:gd name="connsiteY683" fmla="*/ 262610 h 728426"/>
              <a:gd name="connsiteX684" fmla="*/ 918384 w 2312257"/>
              <a:gd name="connsiteY684" fmla="*/ 330523 h 728426"/>
              <a:gd name="connsiteX685" fmla="*/ 927084 w 2312257"/>
              <a:gd name="connsiteY685" fmla="*/ 327997 h 728426"/>
              <a:gd name="connsiteX686" fmla="*/ 932135 w 2312257"/>
              <a:gd name="connsiteY686" fmla="*/ 272432 h 728426"/>
              <a:gd name="connsiteX687" fmla="*/ 933819 w 2312257"/>
              <a:gd name="connsiteY687" fmla="*/ 257839 h 728426"/>
              <a:gd name="connsiteX688" fmla="*/ 925681 w 2312257"/>
              <a:gd name="connsiteY688" fmla="*/ 262610 h 728426"/>
              <a:gd name="connsiteX689" fmla="*/ 925681 w 2312257"/>
              <a:gd name="connsiteY689" fmla="*/ 262610 h 728426"/>
              <a:gd name="connsiteX690" fmla="*/ 501084 w 2312257"/>
              <a:gd name="connsiteY690" fmla="*/ 320420 h 728426"/>
              <a:gd name="connsiteX691" fmla="*/ 495191 w 2312257"/>
              <a:gd name="connsiteY691" fmla="*/ 396191 h 728426"/>
              <a:gd name="connsiteX692" fmla="*/ 503610 w 2312257"/>
              <a:gd name="connsiteY692" fmla="*/ 398155 h 728426"/>
              <a:gd name="connsiteX693" fmla="*/ 506977 w 2312257"/>
              <a:gd name="connsiteY693" fmla="*/ 320420 h 728426"/>
              <a:gd name="connsiteX694" fmla="*/ 501084 w 2312257"/>
              <a:gd name="connsiteY694" fmla="*/ 320420 h 728426"/>
              <a:gd name="connsiteX695" fmla="*/ 501084 w 2312257"/>
              <a:gd name="connsiteY695" fmla="*/ 320420 h 728426"/>
              <a:gd name="connsiteX696" fmla="*/ 1346349 w 2312257"/>
              <a:gd name="connsiteY696" fmla="*/ 257558 h 728426"/>
              <a:gd name="connsiteX697" fmla="*/ 1339052 w 2312257"/>
              <a:gd name="connsiteY697" fmla="*/ 301056 h 728426"/>
              <a:gd name="connsiteX698" fmla="*/ 1338211 w 2312257"/>
              <a:gd name="connsiteY698" fmla="*/ 315088 h 728426"/>
              <a:gd name="connsiteX699" fmla="*/ 1347191 w 2312257"/>
              <a:gd name="connsiteY699" fmla="*/ 312001 h 728426"/>
              <a:gd name="connsiteX700" fmla="*/ 1352803 w 2312257"/>
              <a:gd name="connsiteY700" fmla="*/ 271309 h 728426"/>
              <a:gd name="connsiteX701" fmla="*/ 1357294 w 2312257"/>
              <a:gd name="connsiteY701" fmla="*/ 253630 h 728426"/>
              <a:gd name="connsiteX702" fmla="*/ 1346349 w 2312257"/>
              <a:gd name="connsiteY702" fmla="*/ 257558 h 728426"/>
              <a:gd name="connsiteX703" fmla="*/ 1346349 w 2312257"/>
              <a:gd name="connsiteY703" fmla="*/ 257558 h 728426"/>
              <a:gd name="connsiteX704" fmla="*/ 1436993 w 2312257"/>
              <a:gd name="connsiteY704" fmla="*/ 248578 h 728426"/>
              <a:gd name="connsiteX705" fmla="*/ 1449622 w 2312257"/>
              <a:gd name="connsiteY705" fmla="*/ 199748 h 728426"/>
              <a:gd name="connsiteX706" fmla="*/ 1454673 w 2312257"/>
              <a:gd name="connsiteY706" fmla="*/ 185997 h 728426"/>
              <a:gd name="connsiteX707" fmla="*/ 1452428 w 2312257"/>
              <a:gd name="connsiteY707" fmla="*/ 180384 h 728426"/>
              <a:gd name="connsiteX708" fmla="*/ 1446254 w 2312257"/>
              <a:gd name="connsiteY708" fmla="*/ 184594 h 728426"/>
              <a:gd name="connsiteX709" fmla="*/ 1428294 w 2312257"/>
              <a:gd name="connsiteY709" fmla="*/ 247736 h 728426"/>
              <a:gd name="connsiteX710" fmla="*/ 1436993 w 2312257"/>
              <a:gd name="connsiteY710" fmla="*/ 248578 h 728426"/>
              <a:gd name="connsiteX711" fmla="*/ 1436993 w 2312257"/>
              <a:gd name="connsiteY711" fmla="*/ 248578 h 728426"/>
              <a:gd name="connsiteX712" fmla="*/ 214278 w 2312257"/>
              <a:gd name="connsiteY712" fmla="*/ 319017 h 728426"/>
              <a:gd name="connsiteX713" fmla="*/ 215681 w 2312257"/>
              <a:gd name="connsiteY713" fmla="*/ 314807 h 728426"/>
              <a:gd name="connsiteX714" fmla="*/ 149452 w 2312257"/>
              <a:gd name="connsiteY714" fmla="*/ 287025 h 728426"/>
              <a:gd name="connsiteX715" fmla="*/ 151135 w 2312257"/>
              <a:gd name="connsiteY715" fmla="*/ 296566 h 728426"/>
              <a:gd name="connsiteX716" fmla="*/ 156467 w 2312257"/>
              <a:gd name="connsiteY716" fmla="*/ 298250 h 728426"/>
              <a:gd name="connsiteX717" fmla="*/ 210910 w 2312257"/>
              <a:gd name="connsiteY717" fmla="*/ 318736 h 728426"/>
              <a:gd name="connsiteX718" fmla="*/ 214278 w 2312257"/>
              <a:gd name="connsiteY718" fmla="*/ 319017 h 728426"/>
              <a:gd name="connsiteX719" fmla="*/ 214278 w 2312257"/>
              <a:gd name="connsiteY719" fmla="*/ 319017 h 728426"/>
              <a:gd name="connsiteX720" fmla="*/ 748041 w 2312257"/>
              <a:gd name="connsiteY720" fmla="*/ 343993 h 728426"/>
              <a:gd name="connsiteX721" fmla="*/ 754214 w 2312257"/>
              <a:gd name="connsiteY721" fmla="*/ 345677 h 728426"/>
              <a:gd name="connsiteX722" fmla="*/ 758705 w 2312257"/>
              <a:gd name="connsiteY722" fmla="*/ 330242 h 728426"/>
              <a:gd name="connsiteX723" fmla="*/ 762633 w 2312257"/>
              <a:gd name="connsiteY723" fmla="*/ 286183 h 728426"/>
              <a:gd name="connsiteX724" fmla="*/ 755056 w 2312257"/>
              <a:gd name="connsiteY724" fmla="*/ 279728 h 728426"/>
              <a:gd name="connsiteX725" fmla="*/ 748041 w 2312257"/>
              <a:gd name="connsiteY725" fmla="*/ 343993 h 728426"/>
              <a:gd name="connsiteX726" fmla="*/ 748041 w 2312257"/>
              <a:gd name="connsiteY726" fmla="*/ 343993 h 728426"/>
              <a:gd name="connsiteX727" fmla="*/ 321479 w 2312257"/>
              <a:gd name="connsiteY727" fmla="*/ 386649 h 728426"/>
              <a:gd name="connsiteX728" fmla="*/ 330179 w 2312257"/>
              <a:gd name="connsiteY728" fmla="*/ 381598 h 728426"/>
              <a:gd name="connsiteX729" fmla="*/ 331021 w 2312257"/>
              <a:gd name="connsiteY729" fmla="*/ 331926 h 728426"/>
              <a:gd name="connsiteX730" fmla="*/ 324005 w 2312257"/>
              <a:gd name="connsiteY730" fmla="*/ 324630 h 728426"/>
              <a:gd name="connsiteX731" fmla="*/ 321479 w 2312257"/>
              <a:gd name="connsiteY731" fmla="*/ 386649 h 728426"/>
              <a:gd name="connsiteX732" fmla="*/ 321479 w 2312257"/>
              <a:gd name="connsiteY732" fmla="*/ 386649 h 728426"/>
              <a:gd name="connsiteX733" fmla="*/ 1655606 w 2312257"/>
              <a:gd name="connsiteY733" fmla="*/ 284218 h 728426"/>
              <a:gd name="connsiteX734" fmla="*/ 1673005 w 2312257"/>
              <a:gd name="connsiteY734" fmla="*/ 230898 h 728426"/>
              <a:gd name="connsiteX735" fmla="*/ 1662902 w 2312257"/>
              <a:gd name="connsiteY735" fmla="*/ 230056 h 728426"/>
              <a:gd name="connsiteX736" fmla="*/ 1648871 w 2312257"/>
              <a:gd name="connsiteY736" fmla="*/ 277764 h 728426"/>
              <a:gd name="connsiteX737" fmla="*/ 1655606 w 2312257"/>
              <a:gd name="connsiteY737" fmla="*/ 284218 h 728426"/>
              <a:gd name="connsiteX738" fmla="*/ 1655606 w 2312257"/>
              <a:gd name="connsiteY738" fmla="*/ 284218 h 728426"/>
              <a:gd name="connsiteX739" fmla="*/ 589203 w 2312257"/>
              <a:gd name="connsiteY739" fmla="*/ 304705 h 728426"/>
              <a:gd name="connsiteX740" fmla="*/ 584712 w 2312257"/>
              <a:gd name="connsiteY740" fmla="*/ 368128 h 728426"/>
              <a:gd name="connsiteX741" fmla="*/ 592851 w 2312257"/>
              <a:gd name="connsiteY741" fmla="*/ 365602 h 728426"/>
              <a:gd name="connsiteX742" fmla="*/ 597060 w 2312257"/>
              <a:gd name="connsiteY742" fmla="*/ 308634 h 728426"/>
              <a:gd name="connsiteX743" fmla="*/ 589203 w 2312257"/>
              <a:gd name="connsiteY743" fmla="*/ 304705 h 728426"/>
              <a:gd name="connsiteX744" fmla="*/ 589203 w 2312257"/>
              <a:gd name="connsiteY744" fmla="*/ 304705 h 728426"/>
              <a:gd name="connsiteX745" fmla="*/ 1694614 w 2312257"/>
              <a:gd name="connsiteY745" fmla="*/ 251104 h 728426"/>
              <a:gd name="connsiteX746" fmla="*/ 1711171 w 2312257"/>
              <a:gd name="connsiteY746" fmla="*/ 203396 h 728426"/>
              <a:gd name="connsiteX747" fmla="*/ 1701910 w 2312257"/>
              <a:gd name="connsiteY747" fmla="*/ 203116 h 728426"/>
              <a:gd name="connsiteX748" fmla="*/ 1682266 w 2312257"/>
              <a:gd name="connsiteY748" fmla="*/ 256155 h 728426"/>
              <a:gd name="connsiteX749" fmla="*/ 1694614 w 2312257"/>
              <a:gd name="connsiteY749" fmla="*/ 251104 h 728426"/>
              <a:gd name="connsiteX750" fmla="*/ 1694614 w 2312257"/>
              <a:gd name="connsiteY750" fmla="*/ 251104 h 728426"/>
              <a:gd name="connsiteX751" fmla="*/ 1981981 w 2312257"/>
              <a:gd name="connsiteY751" fmla="*/ 252788 h 728426"/>
              <a:gd name="connsiteX752" fmla="*/ 1962056 w 2312257"/>
              <a:gd name="connsiteY752" fmla="*/ 315369 h 728426"/>
              <a:gd name="connsiteX753" fmla="*/ 1968511 w 2312257"/>
              <a:gd name="connsiteY753" fmla="*/ 315649 h 728426"/>
              <a:gd name="connsiteX754" fmla="*/ 1989839 w 2312257"/>
              <a:gd name="connsiteY754" fmla="*/ 252788 h 728426"/>
              <a:gd name="connsiteX755" fmla="*/ 1981981 w 2312257"/>
              <a:gd name="connsiteY755" fmla="*/ 252788 h 728426"/>
              <a:gd name="connsiteX756" fmla="*/ 1981981 w 2312257"/>
              <a:gd name="connsiteY756" fmla="*/ 252788 h 728426"/>
              <a:gd name="connsiteX757" fmla="*/ 805009 w 2312257"/>
              <a:gd name="connsiteY757" fmla="*/ 363076 h 728426"/>
              <a:gd name="connsiteX758" fmla="*/ 810622 w 2312257"/>
              <a:gd name="connsiteY758" fmla="*/ 301056 h 728426"/>
              <a:gd name="connsiteX759" fmla="*/ 803325 w 2312257"/>
              <a:gd name="connsiteY759" fmla="*/ 303021 h 728426"/>
              <a:gd name="connsiteX760" fmla="*/ 797151 w 2312257"/>
              <a:gd name="connsiteY760" fmla="*/ 359989 h 728426"/>
              <a:gd name="connsiteX761" fmla="*/ 805009 w 2312257"/>
              <a:gd name="connsiteY761" fmla="*/ 363076 h 728426"/>
              <a:gd name="connsiteX762" fmla="*/ 805009 w 2312257"/>
              <a:gd name="connsiteY762" fmla="*/ 363076 h 728426"/>
              <a:gd name="connsiteX763" fmla="*/ 1638768 w 2312257"/>
              <a:gd name="connsiteY763" fmla="*/ 207325 h 728426"/>
              <a:gd name="connsiteX764" fmla="*/ 1623894 w 2312257"/>
              <a:gd name="connsiteY764" fmla="*/ 260084 h 728426"/>
              <a:gd name="connsiteX765" fmla="*/ 1632033 w 2312257"/>
              <a:gd name="connsiteY765" fmla="*/ 260084 h 728426"/>
              <a:gd name="connsiteX766" fmla="*/ 1644100 w 2312257"/>
              <a:gd name="connsiteY766" fmla="*/ 220234 h 728426"/>
              <a:gd name="connsiteX767" fmla="*/ 1651396 w 2312257"/>
              <a:gd name="connsiteY767" fmla="*/ 196661 h 728426"/>
              <a:gd name="connsiteX768" fmla="*/ 1638768 w 2312257"/>
              <a:gd name="connsiteY768" fmla="*/ 207325 h 728426"/>
              <a:gd name="connsiteX769" fmla="*/ 1638768 w 2312257"/>
              <a:gd name="connsiteY769" fmla="*/ 207325 h 728426"/>
              <a:gd name="connsiteX770" fmla="*/ 973950 w 2312257"/>
              <a:gd name="connsiteY770" fmla="*/ 250823 h 728426"/>
              <a:gd name="connsiteX771" fmla="*/ 966653 w 2312257"/>
              <a:gd name="connsiteY771" fmla="*/ 308072 h 728426"/>
              <a:gd name="connsiteX772" fmla="*/ 975914 w 2312257"/>
              <a:gd name="connsiteY772" fmla="*/ 306108 h 728426"/>
              <a:gd name="connsiteX773" fmla="*/ 981527 w 2312257"/>
              <a:gd name="connsiteY773" fmla="*/ 252226 h 728426"/>
              <a:gd name="connsiteX774" fmla="*/ 973950 w 2312257"/>
              <a:gd name="connsiteY774" fmla="*/ 250823 h 728426"/>
              <a:gd name="connsiteX775" fmla="*/ 973950 w 2312257"/>
              <a:gd name="connsiteY775" fmla="*/ 250823 h 728426"/>
              <a:gd name="connsiteX776" fmla="*/ 546827 w 2312257"/>
              <a:gd name="connsiteY776" fmla="*/ 314527 h 728426"/>
              <a:gd name="connsiteX777" fmla="*/ 542618 w 2312257"/>
              <a:gd name="connsiteY777" fmla="*/ 375705 h 728426"/>
              <a:gd name="connsiteX778" fmla="*/ 550195 w 2312257"/>
              <a:gd name="connsiteY778" fmla="*/ 376266 h 728426"/>
              <a:gd name="connsiteX779" fmla="*/ 554124 w 2312257"/>
              <a:gd name="connsiteY779" fmla="*/ 320701 h 728426"/>
              <a:gd name="connsiteX780" fmla="*/ 546827 w 2312257"/>
              <a:gd name="connsiteY780" fmla="*/ 314527 h 728426"/>
              <a:gd name="connsiteX781" fmla="*/ 546827 w 2312257"/>
              <a:gd name="connsiteY781" fmla="*/ 314527 h 728426"/>
              <a:gd name="connsiteX782" fmla="*/ 1016886 w 2312257"/>
              <a:gd name="connsiteY782" fmla="*/ 245491 h 728426"/>
              <a:gd name="connsiteX783" fmla="*/ 1008748 w 2312257"/>
              <a:gd name="connsiteY783" fmla="*/ 306669 h 728426"/>
              <a:gd name="connsiteX784" fmla="*/ 1017448 w 2312257"/>
              <a:gd name="connsiteY784" fmla="*/ 302460 h 728426"/>
              <a:gd name="connsiteX785" fmla="*/ 1023622 w 2312257"/>
              <a:gd name="connsiteY785" fmla="*/ 244088 h 728426"/>
              <a:gd name="connsiteX786" fmla="*/ 1016886 w 2312257"/>
              <a:gd name="connsiteY786" fmla="*/ 245491 h 728426"/>
              <a:gd name="connsiteX787" fmla="*/ 1016886 w 2312257"/>
              <a:gd name="connsiteY787" fmla="*/ 245491 h 728426"/>
              <a:gd name="connsiteX788" fmla="*/ 1407246 w 2312257"/>
              <a:gd name="connsiteY788" fmla="*/ 215183 h 728426"/>
              <a:gd name="connsiteX789" fmla="*/ 1393214 w 2312257"/>
              <a:gd name="connsiteY789" fmla="*/ 272713 h 728426"/>
              <a:gd name="connsiteX790" fmla="*/ 1402195 w 2312257"/>
              <a:gd name="connsiteY790" fmla="*/ 269345 h 728426"/>
              <a:gd name="connsiteX791" fmla="*/ 1413981 w 2312257"/>
              <a:gd name="connsiteY791" fmla="*/ 220795 h 728426"/>
              <a:gd name="connsiteX792" fmla="*/ 1407246 w 2312257"/>
              <a:gd name="connsiteY792" fmla="*/ 215183 h 728426"/>
              <a:gd name="connsiteX793" fmla="*/ 1407246 w 2312257"/>
              <a:gd name="connsiteY793" fmla="*/ 215183 h 728426"/>
              <a:gd name="connsiteX794" fmla="*/ 1548685 w 2312257"/>
              <a:gd name="connsiteY794" fmla="*/ 272432 h 728426"/>
              <a:gd name="connsiteX795" fmla="*/ 1557104 w 2312257"/>
              <a:gd name="connsiteY795" fmla="*/ 271871 h 728426"/>
              <a:gd name="connsiteX796" fmla="*/ 1558226 w 2312257"/>
              <a:gd name="connsiteY796" fmla="*/ 265977 h 728426"/>
              <a:gd name="connsiteX797" fmla="*/ 1568049 w 2312257"/>
              <a:gd name="connsiteY797" fmla="*/ 220234 h 728426"/>
              <a:gd name="connsiteX798" fmla="*/ 1565242 w 2312257"/>
              <a:gd name="connsiteY798" fmla="*/ 212657 h 728426"/>
              <a:gd name="connsiteX799" fmla="*/ 1561033 w 2312257"/>
              <a:gd name="connsiteY799" fmla="*/ 216867 h 728426"/>
              <a:gd name="connsiteX800" fmla="*/ 1548965 w 2312257"/>
              <a:gd name="connsiteY800" fmla="*/ 265697 h 728426"/>
              <a:gd name="connsiteX801" fmla="*/ 1548685 w 2312257"/>
              <a:gd name="connsiteY801" fmla="*/ 272432 h 728426"/>
              <a:gd name="connsiteX802" fmla="*/ 1548685 w 2312257"/>
              <a:gd name="connsiteY802" fmla="*/ 272432 h 728426"/>
              <a:gd name="connsiteX803" fmla="*/ 1485543 w 2312257"/>
              <a:gd name="connsiteY803" fmla="*/ 549697 h 728426"/>
              <a:gd name="connsiteX804" fmla="*/ 1485262 w 2312257"/>
              <a:gd name="connsiteY804" fmla="*/ 475610 h 728426"/>
              <a:gd name="connsiteX805" fmla="*/ 1478246 w 2312257"/>
              <a:gd name="connsiteY805" fmla="*/ 477294 h 728426"/>
              <a:gd name="connsiteX806" fmla="*/ 1480772 w 2312257"/>
              <a:gd name="connsiteY806" fmla="*/ 543242 h 728426"/>
              <a:gd name="connsiteX807" fmla="*/ 1485543 w 2312257"/>
              <a:gd name="connsiteY807" fmla="*/ 549697 h 728426"/>
              <a:gd name="connsiteX808" fmla="*/ 1485543 w 2312257"/>
              <a:gd name="connsiteY808" fmla="*/ 549697 h 728426"/>
              <a:gd name="connsiteX809" fmla="*/ 410440 w 2312257"/>
              <a:gd name="connsiteY809" fmla="*/ 365602 h 728426"/>
              <a:gd name="connsiteX810" fmla="*/ 419701 w 2312257"/>
              <a:gd name="connsiteY810" fmla="*/ 365602 h 728426"/>
              <a:gd name="connsiteX811" fmla="*/ 418578 w 2312257"/>
              <a:gd name="connsiteY811" fmla="*/ 333329 h 728426"/>
              <a:gd name="connsiteX812" fmla="*/ 419981 w 2312257"/>
              <a:gd name="connsiteY812" fmla="*/ 318736 h 728426"/>
              <a:gd name="connsiteX813" fmla="*/ 410440 w 2312257"/>
              <a:gd name="connsiteY813" fmla="*/ 316491 h 728426"/>
              <a:gd name="connsiteX814" fmla="*/ 409878 w 2312257"/>
              <a:gd name="connsiteY814" fmla="*/ 319298 h 728426"/>
              <a:gd name="connsiteX815" fmla="*/ 410440 w 2312257"/>
              <a:gd name="connsiteY815" fmla="*/ 365602 h 728426"/>
              <a:gd name="connsiteX816" fmla="*/ 410440 w 2312257"/>
              <a:gd name="connsiteY816" fmla="*/ 365602 h 728426"/>
              <a:gd name="connsiteX817" fmla="*/ 775823 w 2312257"/>
              <a:gd name="connsiteY817" fmla="*/ 333329 h 728426"/>
              <a:gd name="connsiteX818" fmla="*/ 784523 w 2312257"/>
              <a:gd name="connsiteY818" fmla="*/ 327997 h 728426"/>
              <a:gd name="connsiteX819" fmla="*/ 789574 w 2312257"/>
              <a:gd name="connsiteY819" fmla="*/ 287867 h 728426"/>
              <a:gd name="connsiteX820" fmla="*/ 782558 w 2312257"/>
              <a:gd name="connsiteY820" fmla="*/ 279728 h 728426"/>
              <a:gd name="connsiteX821" fmla="*/ 775823 w 2312257"/>
              <a:gd name="connsiteY821" fmla="*/ 331084 h 728426"/>
              <a:gd name="connsiteX822" fmla="*/ 775823 w 2312257"/>
              <a:gd name="connsiteY822" fmla="*/ 333329 h 728426"/>
              <a:gd name="connsiteX823" fmla="*/ 775823 w 2312257"/>
              <a:gd name="connsiteY823" fmla="*/ 333329 h 728426"/>
              <a:gd name="connsiteX824" fmla="*/ 1356452 w 2312257"/>
              <a:gd name="connsiteY824" fmla="*/ 564571 h 728426"/>
              <a:gd name="connsiteX825" fmla="*/ 1367677 w 2312257"/>
              <a:gd name="connsiteY825" fmla="*/ 560922 h 728426"/>
              <a:gd name="connsiteX826" fmla="*/ 1367677 w 2312257"/>
              <a:gd name="connsiteY826" fmla="*/ 518547 h 728426"/>
              <a:gd name="connsiteX827" fmla="*/ 1359258 w 2312257"/>
              <a:gd name="connsiteY827" fmla="*/ 518547 h 728426"/>
              <a:gd name="connsiteX828" fmla="*/ 1356452 w 2312257"/>
              <a:gd name="connsiteY828" fmla="*/ 564571 h 728426"/>
              <a:gd name="connsiteX829" fmla="*/ 1356452 w 2312257"/>
              <a:gd name="connsiteY829" fmla="*/ 564571 h 728426"/>
              <a:gd name="connsiteX830" fmla="*/ 1941851 w 2312257"/>
              <a:gd name="connsiteY830" fmla="*/ 288709 h 728426"/>
              <a:gd name="connsiteX831" fmla="*/ 1948867 w 2312257"/>
              <a:gd name="connsiteY831" fmla="*/ 294041 h 728426"/>
              <a:gd name="connsiteX832" fmla="*/ 1951673 w 2312257"/>
              <a:gd name="connsiteY832" fmla="*/ 284218 h 728426"/>
              <a:gd name="connsiteX833" fmla="*/ 1965143 w 2312257"/>
              <a:gd name="connsiteY833" fmla="*/ 243807 h 728426"/>
              <a:gd name="connsiteX834" fmla="*/ 1957566 w 2312257"/>
              <a:gd name="connsiteY834" fmla="*/ 239879 h 728426"/>
              <a:gd name="connsiteX835" fmla="*/ 1941851 w 2312257"/>
              <a:gd name="connsiteY835" fmla="*/ 288709 h 728426"/>
              <a:gd name="connsiteX836" fmla="*/ 1941851 w 2312257"/>
              <a:gd name="connsiteY836" fmla="*/ 288709 h 728426"/>
              <a:gd name="connsiteX837" fmla="*/ 483404 w 2312257"/>
              <a:gd name="connsiteY837" fmla="*/ 341748 h 728426"/>
              <a:gd name="connsiteX838" fmla="*/ 479756 w 2312257"/>
              <a:gd name="connsiteY838" fmla="*/ 339784 h 728426"/>
              <a:gd name="connsiteX839" fmla="*/ 474985 w 2312257"/>
              <a:gd name="connsiteY839" fmla="*/ 398155 h 728426"/>
              <a:gd name="connsiteX840" fmla="*/ 483685 w 2312257"/>
              <a:gd name="connsiteY840" fmla="*/ 398155 h 728426"/>
              <a:gd name="connsiteX841" fmla="*/ 483404 w 2312257"/>
              <a:gd name="connsiteY841" fmla="*/ 341748 h 728426"/>
              <a:gd name="connsiteX842" fmla="*/ 483404 w 2312257"/>
              <a:gd name="connsiteY842" fmla="*/ 341748 h 728426"/>
              <a:gd name="connsiteX843" fmla="*/ 1905930 w 2312257"/>
              <a:gd name="connsiteY843" fmla="*/ 228373 h 728426"/>
              <a:gd name="connsiteX844" fmla="*/ 1889653 w 2312257"/>
              <a:gd name="connsiteY844" fmla="*/ 272993 h 728426"/>
              <a:gd name="connsiteX845" fmla="*/ 1897511 w 2312257"/>
              <a:gd name="connsiteY845" fmla="*/ 275519 h 728426"/>
              <a:gd name="connsiteX846" fmla="*/ 1914349 w 2312257"/>
              <a:gd name="connsiteY846" fmla="*/ 232582 h 728426"/>
              <a:gd name="connsiteX847" fmla="*/ 1905930 w 2312257"/>
              <a:gd name="connsiteY847" fmla="*/ 228373 h 728426"/>
              <a:gd name="connsiteX848" fmla="*/ 1905930 w 2312257"/>
              <a:gd name="connsiteY848" fmla="*/ 228373 h 728426"/>
              <a:gd name="connsiteX849" fmla="*/ 1288539 w 2312257"/>
              <a:gd name="connsiteY849" fmla="*/ 243246 h 728426"/>
              <a:gd name="connsiteX850" fmla="*/ 1295274 w 2312257"/>
              <a:gd name="connsiteY850" fmla="*/ 209570 h 728426"/>
              <a:gd name="connsiteX851" fmla="*/ 1285732 w 2312257"/>
              <a:gd name="connsiteY851" fmla="*/ 210693 h 728426"/>
              <a:gd name="connsiteX852" fmla="*/ 1280120 w 2312257"/>
              <a:gd name="connsiteY852" fmla="*/ 236511 h 728426"/>
              <a:gd name="connsiteX853" fmla="*/ 1288539 w 2312257"/>
              <a:gd name="connsiteY853" fmla="*/ 243246 h 728426"/>
              <a:gd name="connsiteX854" fmla="*/ 1288539 w 2312257"/>
              <a:gd name="connsiteY854" fmla="*/ 243246 h 728426"/>
              <a:gd name="connsiteX855" fmla="*/ 1380305 w 2312257"/>
              <a:gd name="connsiteY855" fmla="*/ 529772 h 728426"/>
              <a:gd name="connsiteX856" fmla="*/ 1389847 w 2312257"/>
              <a:gd name="connsiteY856" fmla="*/ 530333 h 728426"/>
              <a:gd name="connsiteX857" fmla="*/ 1389847 w 2312257"/>
              <a:gd name="connsiteY857" fmla="*/ 489361 h 728426"/>
              <a:gd name="connsiteX858" fmla="*/ 1381428 w 2312257"/>
              <a:gd name="connsiteY858" fmla="*/ 482906 h 728426"/>
              <a:gd name="connsiteX859" fmla="*/ 1380305 w 2312257"/>
              <a:gd name="connsiteY859" fmla="*/ 529772 h 728426"/>
              <a:gd name="connsiteX860" fmla="*/ 1380305 w 2312257"/>
              <a:gd name="connsiteY860" fmla="*/ 529772 h 728426"/>
              <a:gd name="connsiteX861" fmla="*/ 1136436 w 2312257"/>
              <a:gd name="connsiteY861" fmla="*/ 224724 h 728426"/>
              <a:gd name="connsiteX862" fmla="*/ 1127456 w 2312257"/>
              <a:gd name="connsiteY862" fmla="*/ 276641 h 728426"/>
              <a:gd name="connsiteX863" fmla="*/ 1135594 w 2312257"/>
              <a:gd name="connsiteY863" fmla="*/ 274958 h 728426"/>
              <a:gd name="connsiteX864" fmla="*/ 1143171 w 2312257"/>
              <a:gd name="connsiteY864" fmla="*/ 226969 h 728426"/>
              <a:gd name="connsiteX865" fmla="*/ 1136436 w 2312257"/>
              <a:gd name="connsiteY865" fmla="*/ 224724 h 728426"/>
              <a:gd name="connsiteX866" fmla="*/ 1136436 w 2312257"/>
              <a:gd name="connsiteY866" fmla="*/ 224724 h 728426"/>
              <a:gd name="connsiteX867" fmla="*/ 1360100 w 2312257"/>
              <a:gd name="connsiteY867" fmla="*/ 201993 h 728426"/>
              <a:gd name="connsiteX868" fmla="*/ 1351681 w 2312257"/>
              <a:gd name="connsiteY868" fmla="*/ 236230 h 728426"/>
              <a:gd name="connsiteX869" fmla="*/ 1361222 w 2312257"/>
              <a:gd name="connsiteY869" fmla="*/ 235388 h 728426"/>
              <a:gd name="connsiteX870" fmla="*/ 1372448 w 2312257"/>
              <a:gd name="connsiteY870" fmla="*/ 195258 h 728426"/>
              <a:gd name="connsiteX871" fmla="*/ 1360100 w 2312257"/>
              <a:gd name="connsiteY871" fmla="*/ 201993 h 728426"/>
              <a:gd name="connsiteX872" fmla="*/ 1360100 w 2312257"/>
              <a:gd name="connsiteY872" fmla="*/ 201993 h 728426"/>
              <a:gd name="connsiteX873" fmla="*/ 1877867 w 2312257"/>
              <a:gd name="connsiteY873" fmla="*/ 497219 h 728426"/>
              <a:gd name="connsiteX874" fmla="*/ 1871693 w 2312257"/>
              <a:gd name="connsiteY874" fmla="*/ 497219 h 728426"/>
              <a:gd name="connsiteX875" fmla="*/ 1880673 w 2312257"/>
              <a:gd name="connsiteY875" fmla="*/ 544926 h 728426"/>
              <a:gd name="connsiteX876" fmla="*/ 1877867 w 2312257"/>
              <a:gd name="connsiteY876" fmla="*/ 497219 h 728426"/>
              <a:gd name="connsiteX877" fmla="*/ 1877867 w 2312257"/>
              <a:gd name="connsiteY877" fmla="*/ 497219 h 728426"/>
              <a:gd name="connsiteX878" fmla="*/ 1053649 w 2312257"/>
              <a:gd name="connsiteY878" fmla="*/ 624907 h 728426"/>
              <a:gd name="connsiteX879" fmla="*/ 1095464 w 2312257"/>
              <a:gd name="connsiteY879" fmla="*/ 604140 h 728426"/>
              <a:gd name="connsiteX880" fmla="*/ 1093218 w 2312257"/>
              <a:gd name="connsiteY880" fmla="*/ 597966 h 728426"/>
              <a:gd name="connsiteX881" fmla="*/ 1045230 w 2312257"/>
              <a:gd name="connsiteY881" fmla="*/ 619013 h 728426"/>
              <a:gd name="connsiteX882" fmla="*/ 1053649 w 2312257"/>
              <a:gd name="connsiteY882" fmla="*/ 624907 h 728426"/>
              <a:gd name="connsiteX883" fmla="*/ 1053649 w 2312257"/>
              <a:gd name="connsiteY883" fmla="*/ 624907 h 728426"/>
              <a:gd name="connsiteX884" fmla="*/ 1221467 w 2312257"/>
              <a:gd name="connsiteY884" fmla="*/ 314807 h 728426"/>
              <a:gd name="connsiteX885" fmla="*/ 1230167 w 2312257"/>
              <a:gd name="connsiteY885" fmla="*/ 311159 h 728426"/>
              <a:gd name="connsiteX886" fmla="*/ 1235780 w 2312257"/>
              <a:gd name="connsiteY886" fmla="*/ 265135 h 728426"/>
              <a:gd name="connsiteX887" fmla="*/ 1227361 w 2312257"/>
              <a:gd name="connsiteY887" fmla="*/ 268784 h 728426"/>
              <a:gd name="connsiteX888" fmla="*/ 1221467 w 2312257"/>
              <a:gd name="connsiteY888" fmla="*/ 314807 h 728426"/>
              <a:gd name="connsiteX889" fmla="*/ 1221467 w 2312257"/>
              <a:gd name="connsiteY889" fmla="*/ 314807 h 728426"/>
              <a:gd name="connsiteX890" fmla="*/ 1989278 w 2312257"/>
              <a:gd name="connsiteY890" fmla="*/ 304424 h 728426"/>
              <a:gd name="connsiteX891" fmla="*/ 1997697 w 2312257"/>
              <a:gd name="connsiteY891" fmla="*/ 304424 h 728426"/>
              <a:gd name="connsiteX892" fmla="*/ 2008361 w 2312257"/>
              <a:gd name="connsiteY892" fmla="*/ 274116 h 728426"/>
              <a:gd name="connsiteX893" fmla="*/ 2003590 w 2312257"/>
              <a:gd name="connsiteY893" fmla="*/ 260926 h 728426"/>
              <a:gd name="connsiteX894" fmla="*/ 1989278 w 2312257"/>
              <a:gd name="connsiteY894" fmla="*/ 304424 h 728426"/>
              <a:gd name="connsiteX895" fmla="*/ 1989278 w 2312257"/>
              <a:gd name="connsiteY895" fmla="*/ 304424 h 728426"/>
              <a:gd name="connsiteX896" fmla="*/ 1454673 w 2312257"/>
              <a:gd name="connsiteY896" fmla="*/ 518547 h 728426"/>
              <a:gd name="connsiteX897" fmla="*/ 1463373 w 2312257"/>
              <a:gd name="connsiteY897" fmla="*/ 523037 h 728426"/>
              <a:gd name="connsiteX898" fmla="*/ 1465337 w 2312257"/>
              <a:gd name="connsiteY898" fmla="*/ 484310 h 728426"/>
              <a:gd name="connsiteX899" fmla="*/ 1457479 w 2312257"/>
              <a:gd name="connsiteY899" fmla="*/ 476171 h 728426"/>
              <a:gd name="connsiteX900" fmla="*/ 1454673 w 2312257"/>
              <a:gd name="connsiteY900" fmla="*/ 518547 h 728426"/>
              <a:gd name="connsiteX901" fmla="*/ 1454673 w 2312257"/>
              <a:gd name="connsiteY901" fmla="*/ 518547 h 728426"/>
              <a:gd name="connsiteX902" fmla="*/ 396128 w 2312257"/>
              <a:gd name="connsiteY902" fmla="*/ 407136 h 728426"/>
              <a:gd name="connsiteX903" fmla="*/ 395286 w 2312257"/>
              <a:gd name="connsiteY903" fmla="*/ 370653 h 728426"/>
              <a:gd name="connsiteX904" fmla="*/ 387147 w 2312257"/>
              <a:gd name="connsiteY904" fmla="*/ 363357 h 728426"/>
              <a:gd name="connsiteX905" fmla="*/ 387147 w 2312257"/>
              <a:gd name="connsiteY905" fmla="*/ 400681 h 728426"/>
              <a:gd name="connsiteX906" fmla="*/ 396128 w 2312257"/>
              <a:gd name="connsiteY906" fmla="*/ 407136 h 728426"/>
              <a:gd name="connsiteX907" fmla="*/ 396128 w 2312257"/>
              <a:gd name="connsiteY907" fmla="*/ 407136 h 728426"/>
              <a:gd name="connsiteX908" fmla="*/ 1855697 w 2312257"/>
              <a:gd name="connsiteY908" fmla="*/ 546049 h 728426"/>
              <a:gd name="connsiteX909" fmla="*/ 1855135 w 2312257"/>
              <a:gd name="connsiteY909" fmla="*/ 511812 h 728426"/>
              <a:gd name="connsiteX910" fmla="*/ 1846716 w 2312257"/>
              <a:gd name="connsiteY910" fmla="*/ 510128 h 728426"/>
              <a:gd name="connsiteX911" fmla="*/ 1845313 w 2312257"/>
              <a:gd name="connsiteY911" fmla="*/ 545768 h 728426"/>
              <a:gd name="connsiteX912" fmla="*/ 1855697 w 2312257"/>
              <a:gd name="connsiteY912" fmla="*/ 546049 h 728426"/>
              <a:gd name="connsiteX913" fmla="*/ 1855697 w 2312257"/>
              <a:gd name="connsiteY913" fmla="*/ 546049 h 728426"/>
              <a:gd name="connsiteX914" fmla="*/ 1527637 w 2312257"/>
              <a:gd name="connsiteY914" fmla="*/ 296005 h 728426"/>
              <a:gd name="connsiteX915" fmla="*/ 1533531 w 2312257"/>
              <a:gd name="connsiteY915" fmla="*/ 259803 h 728426"/>
              <a:gd name="connsiteX916" fmla="*/ 1522025 w 2312257"/>
              <a:gd name="connsiteY916" fmla="*/ 264294 h 728426"/>
              <a:gd name="connsiteX917" fmla="*/ 1519218 w 2312257"/>
              <a:gd name="connsiteY917" fmla="*/ 288989 h 728426"/>
              <a:gd name="connsiteX918" fmla="*/ 1527637 w 2312257"/>
              <a:gd name="connsiteY918" fmla="*/ 296005 h 728426"/>
              <a:gd name="connsiteX919" fmla="*/ 1527637 w 2312257"/>
              <a:gd name="connsiteY919" fmla="*/ 296005 h 728426"/>
              <a:gd name="connsiteX920" fmla="*/ 1779365 w 2312257"/>
              <a:gd name="connsiteY920" fmla="*/ 242685 h 728426"/>
              <a:gd name="connsiteX921" fmla="*/ 1793396 w 2312257"/>
              <a:gd name="connsiteY921" fmla="*/ 206764 h 728426"/>
              <a:gd name="connsiteX922" fmla="*/ 1783293 w 2312257"/>
              <a:gd name="connsiteY922" fmla="*/ 206203 h 728426"/>
              <a:gd name="connsiteX923" fmla="*/ 1770946 w 2312257"/>
              <a:gd name="connsiteY923" fmla="*/ 236792 h 728426"/>
              <a:gd name="connsiteX924" fmla="*/ 1779365 w 2312257"/>
              <a:gd name="connsiteY924" fmla="*/ 242685 h 728426"/>
              <a:gd name="connsiteX925" fmla="*/ 1779365 w 2312257"/>
              <a:gd name="connsiteY925" fmla="*/ 242685 h 728426"/>
              <a:gd name="connsiteX926" fmla="*/ 1310709 w 2312257"/>
              <a:gd name="connsiteY926" fmla="*/ 247456 h 728426"/>
              <a:gd name="connsiteX927" fmla="*/ 1319689 w 2312257"/>
              <a:gd name="connsiteY927" fmla="*/ 203677 h 728426"/>
              <a:gd name="connsiteX928" fmla="*/ 1320250 w 2312257"/>
              <a:gd name="connsiteY928" fmla="*/ 193293 h 728426"/>
              <a:gd name="connsiteX929" fmla="*/ 1312954 w 2312257"/>
              <a:gd name="connsiteY929" fmla="*/ 197503 h 728426"/>
              <a:gd name="connsiteX930" fmla="*/ 1310989 w 2312257"/>
              <a:gd name="connsiteY930" fmla="*/ 203677 h 728426"/>
              <a:gd name="connsiteX931" fmla="*/ 1304535 w 2312257"/>
              <a:gd name="connsiteY931" fmla="*/ 235950 h 728426"/>
              <a:gd name="connsiteX932" fmla="*/ 1310709 w 2312257"/>
              <a:gd name="connsiteY932" fmla="*/ 247456 h 728426"/>
              <a:gd name="connsiteX933" fmla="*/ 1310709 w 2312257"/>
              <a:gd name="connsiteY933" fmla="*/ 247456 h 728426"/>
              <a:gd name="connsiteX934" fmla="*/ 705946 w 2312257"/>
              <a:gd name="connsiteY934" fmla="*/ 287025 h 728426"/>
              <a:gd name="connsiteX935" fmla="*/ 701175 w 2312257"/>
              <a:gd name="connsiteY935" fmla="*/ 329120 h 728426"/>
              <a:gd name="connsiteX936" fmla="*/ 709313 w 2312257"/>
              <a:gd name="connsiteY936" fmla="*/ 330523 h 728426"/>
              <a:gd name="connsiteX937" fmla="*/ 714365 w 2312257"/>
              <a:gd name="connsiteY937" fmla="*/ 285341 h 728426"/>
              <a:gd name="connsiteX938" fmla="*/ 705946 w 2312257"/>
              <a:gd name="connsiteY938" fmla="*/ 287025 h 728426"/>
              <a:gd name="connsiteX939" fmla="*/ 705946 w 2312257"/>
              <a:gd name="connsiteY939" fmla="*/ 287025 h 728426"/>
              <a:gd name="connsiteX940" fmla="*/ 220732 w 2312257"/>
              <a:gd name="connsiteY940" fmla="*/ 414993 h 728426"/>
              <a:gd name="connsiteX941" fmla="*/ 263669 w 2312257"/>
              <a:gd name="connsiteY941" fmla="*/ 396752 h 728426"/>
              <a:gd name="connsiteX942" fmla="*/ 262266 w 2312257"/>
              <a:gd name="connsiteY942" fmla="*/ 389456 h 728426"/>
              <a:gd name="connsiteX943" fmla="*/ 232238 w 2312257"/>
              <a:gd name="connsiteY943" fmla="*/ 401523 h 728426"/>
              <a:gd name="connsiteX944" fmla="*/ 218768 w 2312257"/>
              <a:gd name="connsiteY944" fmla="*/ 407977 h 728426"/>
              <a:gd name="connsiteX945" fmla="*/ 220732 w 2312257"/>
              <a:gd name="connsiteY945" fmla="*/ 414993 h 728426"/>
              <a:gd name="connsiteX946" fmla="*/ 220732 w 2312257"/>
              <a:gd name="connsiteY946" fmla="*/ 414993 h 728426"/>
              <a:gd name="connsiteX947" fmla="*/ 1827634 w 2312257"/>
              <a:gd name="connsiteY947" fmla="*/ 244930 h 728426"/>
              <a:gd name="connsiteX948" fmla="*/ 1841104 w 2312257"/>
              <a:gd name="connsiteY948" fmla="*/ 209570 h 728426"/>
              <a:gd name="connsiteX949" fmla="*/ 1831843 w 2312257"/>
              <a:gd name="connsiteY949" fmla="*/ 209570 h 728426"/>
              <a:gd name="connsiteX950" fmla="*/ 1819215 w 2312257"/>
              <a:gd name="connsiteY950" fmla="*/ 242124 h 728426"/>
              <a:gd name="connsiteX951" fmla="*/ 1827634 w 2312257"/>
              <a:gd name="connsiteY951" fmla="*/ 244930 h 728426"/>
              <a:gd name="connsiteX952" fmla="*/ 1827634 w 2312257"/>
              <a:gd name="connsiteY952" fmla="*/ 244930 h 728426"/>
              <a:gd name="connsiteX953" fmla="*/ 1187792 w 2312257"/>
              <a:gd name="connsiteY953" fmla="*/ 248578 h 728426"/>
              <a:gd name="connsiteX954" fmla="*/ 1193965 w 2312257"/>
              <a:gd name="connsiteY954" fmla="*/ 210973 h 728426"/>
              <a:gd name="connsiteX955" fmla="*/ 1185547 w 2312257"/>
              <a:gd name="connsiteY955" fmla="*/ 211815 h 728426"/>
              <a:gd name="connsiteX956" fmla="*/ 1178531 w 2312257"/>
              <a:gd name="connsiteY956" fmla="*/ 245491 h 728426"/>
              <a:gd name="connsiteX957" fmla="*/ 1187792 w 2312257"/>
              <a:gd name="connsiteY957" fmla="*/ 248578 h 728426"/>
              <a:gd name="connsiteX958" fmla="*/ 1187792 w 2312257"/>
              <a:gd name="connsiteY958" fmla="*/ 248578 h 728426"/>
              <a:gd name="connsiteX959" fmla="*/ 1922768 w 2312257"/>
              <a:gd name="connsiteY959" fmla="*/ 255033 h 728426"/>
              <a:gd name="connsiteX960" fmla="*/ 1911542 w 2312257"/>
              <a:gd name="connsiteY960" fmla="*/ 292076 h 728426"/>
              <a:gd name="connsiteX961" fmla="*/ 1918558 w 2312257"/>
              <a:gd name="connsiteY961" fmla="*/ 298250 h 728426"/>
              <a:gd name="connsiteX962" fmla="*/ 1931748 w 2312257"/>
              <a:gd name="connsiteY962" fmla="*/ 255313 h 728426"/>
              <a:gd name="connsiteX963" fmla="*/ 1922768 w 2312257"/>
              <a:gd name="connsiteY963" fmla="*/ 255033 h 728426"/>
              <a:gd name="connsiteX964" fmla="*/ 1922768 w 2312257"/>
              <a:gd name="connsiteY964" fmla="*/ 255033 h 728426"/>
              <a:gd name="connsiteX965" fmla="*/ 943361 w 2312257"/>
              <a:gd name="connsiteY965" fmla="*/ 337258 h 728426"/>
              <a:gd name="connsiteX966" fmla="*/ 951780 w 2312257"/>
              <a:gd name="connsiteY966" fmla="*/ 335013 h 728426"/>
              <a:gd name="connsiteX967" fmla="*/ 951780 w 2312257"/>
              <a:gd name="connsiteY967" fmla="*/ 299934 h 728426"/>
              <a:gd name="connsiteX968" fmla="*/ 943922 w 2312257"/>
              <a:gd name="connsiteY968" fmla="*/ 297969 h 728426"/>
              <a:gd name="connsiteX969" fmla="*/ 943361 w 2312257"/>
              <a:gd name="connsiteY969" fmla="*/ 337258 h 728426"/>
              <a:gd name="connsiteX970" fmla="*/ 943361 w 2312257"/>
              <a:gd name="connsiteY970" fmla="*/ 337258 h 728426"/>
              <a:gd name="connsiteX971" fmla="*/ 520448 w 2312257"/>
              <a:gd name="connsiteY971" fmla="*/ 401242 h 728426"/>
              <a:gd name="connsiteX972" fmla="*/ 529147 w 2312257"/>
              <a:gd name="connsiteY972" fmla="*/ 402926 h 728426"/>
              <a:gd name="connsiteX973" fmla="*/ 527183 w 2312257"/>
              <a:gd name="connsiteY973" fmla="*/ 365602 h 728426"/>
              <a:gd name="connsiteX974" fmla="*/ 519045 w 2312257"/>
              <a:gd name="connsiteY974" fmla="*/ 362234 h 728426"/>
              <a:gd name="connsiteX975" fmla="*/ 520448 w 2312257"/>
              <a:gd name="connsiteY975" fmla="*/ 401242 h 728426"/>
              <a:gd name="connsiteX976" fmla="*/ 520448 w 2312257"/>
              <a:gd name="connsiteY976" fmla="*/ 401242 h 728426"/>
              <a:gd name="connsiteX977" fmla="*/ 1239147 w 2312257"/>
              <a:gd name="connsiteY977" fmla="*/ 211254 h 728426"/>
              <a:gd name="connsiteX978" fmla="*/ 1231009 w 2312257"/>
              <a:gd name="connsiteY978" fmla="*/ 247736 h 728426"/>
              <a:gd name="connsiteX979" fmla="*/ 1240270 w 2312257"/>
              <a:gd name="connsiteY979" fmla="*/ 246614 h 728426"/>
              <a:gd name="connsiteX980" fmla="*/ 1247847 w 2312257"/>
              <a:gd name="connsiteY980" fmla="*/ 208448 h 728426"/>
              <a:gd name="connsiteX981" fmla="*/ 1239147 w 2312257"/>
              <a:gd name="connsiteY981" fmla="*/ 211254 h 728426"/>
              <a:gd name="connsiteX982" fmla="*/ 1239147 w 2312257"/>
              <a:gd name="connsiteY982" fmla="*/ 211254 h 728426"/>
              <a:gd name="connsiteX983" fmla="*/ 1630630 w 2312257"/>
              <a:gd name="connsiteY983" fmla="*/ 578883 h 728426"/>
              <a:gd name="connsiteX984" fmla="*/ 1626701 w 2312257"/>
              <a:gd name="connsiteY984" fmla="*/ 536788 h 728426"/>
              <a:gd name="connsiteX985" fmla="*/ 1622772 w 2312257"/>
              <a:gd name="connsiteY985" fmla="*/ 540436 h 728426"/>
              <a:gd name="connsiteX986" fmla="*/ 1620807 w 2312257"/>
              <a:gd name="connsiteY986" fmla="*/ 576076 h 728426"/>
              <a:gd name="connsiteX987" fmla="*/ 1630630 w 2312257"/>
              <a:gd name="connsiteY987" fmla="*/ 578883 h 728426"/>
              <a:gd name="connsiteX988" fmla="*/ 1630630 w 2312257"/>
              <a:gd name="connsiteY988" fmla="*/ 578883 h 728426"/>
              <a:gd name="connsiteX989" fmla="*/ 1073574 w 2312257"/>
              <a:gd name="connsiteY989" fmla="*/ 317053 h 728426"/>
              <a:gd name="connsiteX990" fmla="*/ 1081713 w 2312257"/>
              <a:gd name="connsiteY990" fmla="*/ 310598 h 728426"/>
              <a:gd name="connsiteX991" fmla="*/ 1085361 w 2312257"/>
              <a:gd name="connsiteY991" fmla="*/ 286744 h 728426"/>
              <a:gd name="connsiteX992" fmla="*/ 1086764 w 2312257"/>
              <a:gd name="connsiteY992" fmla="*/ 275800 h 728426"/>
              <a:gd name="connsiteX993" fmla="*/ 1078064 w 2312257"/>
              <a:gd name="connsiteY993" fmla="*/ 279448 h 728426"/>
              <a:gd name="connsiteX994" fmla="*/ 1073574 w 2312257"/>
              <a:gd name="connsiteY994" fmla="*/ 317053 h 728426"/>
              <a:gd name="connsiteX995" fmla="*/ 1073574 w 2312257"/>
              <a:gd name="connsiteY995" fmla="*/ 317053 h 728426"/>
              <a:gd name="connsiteX996" fmla="*/ 674796 w 2312257"/>
              <a:gd name="connsiteY996" fmla="*/ 459053 h 728426"/>
              <a:gd name="connsiteX997" fmla="*/ 682653 w 2312257"/>
              <a:gd name="connsiteY997" fmla="*/ 456246 h 728426"/>
              <a:gd name="connsiteX998" fmla="*/ 679847 w 2312257"/>
              <a:gd name="connsiteY998" fmla="*/ 413029 h 728426"/>
              <a:gd name="connsiteX999" fmla="*/ 672550 w 2312257"/>
              <a:gd name="connsiteY999" fmla="*/ 416396 h 728426"/>
              <a:gd name="connsiteX1000" fmla="*/ 674515 w 2312257"/>
              <a:gd name="connsiteY1000" fmla="*/ 457369 h 728426"/>
              <a:gd name="connsiteX1001" fmla="*/ 674796 w 2312257"/>
              <a:gd name="connsiteY1001" fmla="*/ 459053 h 728426"/>
              <a:gd name="connsiteX1002" fmla="*/ 674796 w 2312257"/>
              <a:gd name="connsiteY1002" fmla="*/ 459053 h 728426"/>
              <a:gd name="connsiteX1003" fmla="*/ 432329 w 2312257"/>
              <a:gd name="connsiteY1003" fmla="*/ 355219 h 728426"/>
              <a:gd name="connsiteX1004" fmla="*/ 441029 w 2312257"/>
              <a:gd name="connsiteY1004" fmla="*/ 355499 h 728426"/>
              <a:gd name="connsiteX1005" fmla="*/ 441871 w 2312257"/>
              <a:gd name="connsiteY1005" fmla="*/ 315930 h 728426"/>
              <a:gd name="connsiteX1006" fmla="*/ 435135 w 2312257"/>
              <a:gd name="connsiteY1006" fmla="*/ 317053 h 728426"/>
              <a:gd name="connsiteX1007" fmla="*/ 432329 w 2312257"/>
              <a:gd name="connsiteY1007" fmla="*/ 355219 h 728426"/>
              <a:gd name="connsiteX1008" fmla="*/ 432329 w 2312257"/>
              <a:gd name="connsiteY1008" fmla="*/ 355219 h 728426"/>
              <a:gd name="connsiteX1009" fmla="*/ 649539 w 2312257"/>
              <a:gd name="connsiteY1009" fmla="*/ 374863 h 728426"/>
              <a:gd name="connsiteX1010" fmla="*/ 653187 w 2312257"/>
              <a:gd name="connsiteY1010" fmla="*/ 377389 h 728426"/>
              <a:gd name="connsiteX1011" fmla="*/ 657396 w 2312257"/>
              <a:gd name="connsiteY1011" fmla="*/ 368689 h 728426"/>
              <a:gd name="connsiteX1012" fmla="*/ 660764 w 2312257"/>
              <a:gd name="connsiteY1012" fmla="*/ 332768 h 728426"/>
              <a:gd name="connsiteX1013" fmla="*/ 651503 w 2312257"/>
              <a:gd name="connsiteY1013" fmla="*/ 339784 h 728426"/>
              <a:gd name="connsiteX1014" fmla="*/ 649539 w 2312257"/>
              <a:gd name="connsiteY1014" fmla="*/ 374863 h 728426"/>
              <a:gd name="connsiteX1015" fmla="*/ 649539 w 2312257"/>
              <a:gd name="connsiteY1015" fmla="*/ 374863 h 728426"/>
              <a:gd name="connsiteX1016" fmla="*/ 653748 w 2312257"/>
              <a:gd name="connsiteY1016" fmla="*/ 434076 h 728426"/>
              <a:gd name="connsiteX1017" fmla="*/ 662167 w 2312257"/>
              <a:gd name="connsiteY1017" fmla="*/ 431551 h 728426"/>
              <a:gd name="connsiteX1018" fmla="*/ 660764 w 2312257"/>
              <a:gd name="connsiteY1018" fmla="*/ 395068 h 728426"/>
              <a:gd name="connsiteX1019" fmla="*/ 654029 w 2312257"/>
              <a:gd name="connsiteY1019" fmla="*/ 393946 h 728426"/>
              <a:gd name="connsiteX1020" fmla="*/ 653748 w 2312257"/>
              <a:gd name="connsiteY1020" fmla="*/ 434076 h 728426"/>
              <a:gd name="connsiteX1021" fmla="*/ 653748 w 2312257"/>
              <a:gd name="connsiteY1021" fmla="*/ 434076 h 728426"/>
              <a:gd name="connsiteX1022" fmla="*/ 365539 w 2312257"/>
              <a:gd name="connsiteY1022" fmla="*/ 350448 h 728426"/>
              <a:gd name="connsiteX1023" fmla="*/ 373396 w 2312257"/>
              <a:gd name="connsiteY1023" fmla="*/ 346800 h 728426"/>
              <a:gd name="connsiteX1024" fmla="*/ 375641 w 2312257"/>
              <a:gd name="connsiteY1024" fmla="*/ 310317 h 728426"/>
              <a:gd name="connsiteX1025" fmla="*/ 368626 w 2312257"/>
              <a:gd name="connsiteY1025" fmla="*/ 312001 h 728426"/>
              <a:gd name="connsiteX1026" fmla="*/ 365539 w 2312257"/>
              <a:gd name="connsiteY1026" fmla="*/ 350448 h 728426"/>
              <a:gd name="connsiteX1027" fmla="*/ 365539 w 2312257"/>
              <a:gd name="connsiteY1027" fmla="*/ 350448 h 728426"/>
              <a:gd name="connsiteX1028" fmla="*/ 1738673 w 2312257"/>
              <a:gd name="connsiteY1028" fmla="*/ 275800 h 728426"/>
              <a:gd name="connsiteX1029" fmla="*/ 1747934 w 2312257"/>
              <a:gd name="connsiteY1029" fmla="*/ 250543 h 728426"/>
              <a:gd name="connsiteX1030" fmla="*/ 1739234 w 2312257"/>
              <a:gd name="connsiteY1030" fmla="*/ 246894 h 728426"/>
              <a:gd name="connsiteX1031" fmla="*/ 1729412 w 2312257"/>
              <a:gd name="connsiteY1031" fmla="*/ 276641 h 728426"/>
              <a:gd name="connsiteX1032" fmla="*/ 1738673 w 2312257"/>
              <a:gd name="connsiteY1032" fmla="*/ 275800 h 728426"/>
              <a:gd name="connsiteX1033" fmla="*/ 1738673 w 2312257"/>
              <a:gd name="connsiteY1033" fmla="*/ 275800 h 728426"/>
              <a:gd name="connsiteX1034" fmla="*/ 1573100 w 2312257"/>
              <a:gd name="connsiteY1034" fmla="*/ 543804 h 728426"/>
              <a:gd name="connsiteX1035" fmla="*/ 1581238 w 2312257"/>
              <a:gd name="connsiteY1035" fmla="*/ 545768 h 728426"/>
              <a:gd name="connsiteX1036" fmla="*/ 1577871 w 2312257"/>
              <a:gd name="connsiteY1036" fmla="*/ 507041 h 728426"/>
              <a:gd name="connsiteX1037" fmla="*/ 1570294 w 2312257"/>
              <a:gd name="connsiteY1037" fmla="*/ 510128 h 728426"/>
              <a:gd name="connsiteX1038" fmla="*/ 1573100 w 2312257"/>
              <a:gd name="connsiteY1038" fmla="*/ 543804 h 728426"/>
              <a:gd name="connsiteX1039" fmla="*/ 1573100 w 2312257"/>
              <a:gd name="connsiteY1039" fmla="*/ 543804 h 728426"/>
              <a:gd name="connsiteX1040" fmla="*/ 2024637 w 2312257"/>
              <a:gd name="connsiteY1040" fmla="*/ 266539 h 728426"/>
              <a:gd name="connsiteX1041" fmla="*/ 2014535 w 2312257"/>
              <a:gd name="connsiteY1041" fmla="*/ 293760 h 728426"/>
              <a:gd name="connsiteX1042" fmla="*/ 2020147 w 2312257"/>
              <a:gd name="connsiteY1042" fmla="*/ 301618 h 728426"/>
              <a:gd name="connsiteX1043" fmla="*/ 2025199 w 2312257"/>
              <a:gd name="connsiteY1043" fmla="*/ 294883 h 728426"/>
              <a:gd name="connsiteX1044" fmla="*/ 2032495 w 2312257"/>
              <a:gd name="connsiteY1044" fmla="*/ 271029 h 728426"/>
              <a:gd name="connsiteX1045" fmla="*/ 2024637 w 2312257"/>
              <a:gd name="connsiteY1045" fmla="*/ 266539 h 728426"/>
              <a:gd name="connsiteX1046" fmla="*/ 2024637 w 2312257"/>
              <a:gd name="connsiteY1046" fmla="*/ 266539 h 728426"/>
              <a:gd name="connsiteX1047" fmla="*/ 1260475 w 2312257"/>
              <a:gd name="connsiteY1047" fmla="*/ 504235 h 728426"/>
              <a:gd name="connsiteX1048" fmla="*/ 1252618 w 2312257"/>
              <a:gd name="connsiteY1048" fmla="*/ 502551 h 728426"/>
              <a:gd name="connsiteX1049" fmla="*/ 1253460 w 2312257"/>
              <a:gd name="connsiteY1049" fmla="*/ 545207 h 728426"/>
              <a:gd name="connsiteX1050" fmla="*/ 1258511 w 2312257"/>
              <a:gd name="connsiteY1050" fmla="*/ 538472 h 728426"/>
              <a:gd name="connsiteX1051" fmla="*/ 1260475 w 2312257"/>
              <a:gd name="connsiteY1051" fmla="*/ 504235 h 728426"/>
              <a:gd name="connsiteX1052" fmla="*/ 1260475 w 2312257"/>
              <a:gd name="connsiteY1052" fmla="*/ 504235 h 728426"/>
              <a:gd name="connsiteX1053" fmla="*/ 1402756 w 2312257"/>
              <a:gd name="connsiteY1053" fmla="*/ 513495 h 728426"/>
              <a:gd name="connsiteX1054" fmla="*/ 1411736 w 2312257"/>
              <a:gd name="connsiteY1054" fmla="*/ 512654 h 728426"/>
              <a:gd name="connsiteX1055" fmla="*/ 1412859 w 2312257"/>
              <a:gd name="connsiteY1055" fmla="*/ 480661 h 728426"/>
              <a:gd name="connsiteX1056" fmla="*/ 1404159 w 2312257"/>
              <a:gd name="connsiteY1056" fmla="*/ 481784 h 728426"/>
              <a:gd name="connsiteX1057" fmla="*/ 1402756 w 2312257"/>
              <a:gd name="connsiteY1057" fmla="*/ 513495 h 728426"/>
              <a:gd name="connsiteX1058" fmla="*/ 1402756 w 2312257"/>
              <a:gd name="connsiteY1058" fmla="*/ 513495 h 728426"/>
              <a:gd name="connsiteX1059" fmla="*/ 846823 w 2312257"/>
              <a:gd name="connsiteY1059" fmla="*/ 317894 h 728426"/>
              <a:gd name="connsiteX1060" fmla="*/ 844297 w 2312257"/>
              <a:gd name="connsiteY1060" fmla="*/ 347922 h 728426"/>
              <a:gd name="connsiteX1061" fmla="*/ 852155 w 2312257"/>
              <a:gd name="connsiteY1061" fmla="*/ 351851 h 728426"/>
              <a:gd name="connsiteX1062" fmla="*/ 854681 w 2312257"/>
              <a:gd name="connsiteY1062" fmla="*/ 325752 h 728426"/>
              <a:gd name="connsiteX1063" fmla="*/ 846823 w 2312257"/>
              <a:gd name="connsiteY1063" fmla="*/ 317894 h 728426"/>
              <a:gd name="connsiteX1064" fmla="*/ 846823 w 2312257"/>
              <a:gd name="connsiteY1064" fmla="*/ 317894 h 728426"/>
              <a:gd name="connsiteX1065" fmla="*/ 2211539 w 2312257"/>
              <a:gd name="connsiteY1065" fmla="*/ 353815 h 728426"/>
              <a:gd name="connsiteX1066" fmla="*/ 2207329 w 2312257"/>
              <a:gd name="connsiteY1066" fmla="*/ 368408 h 728426"/>
              <a:gd name="connsiteX1067" fmla="*/ 2202558 w 2312257"/>
              <a:gd name="connsiteY1067" fmla="*/ 384404 h 728426"/>
              <a:gd name="connsiteX1068" fmla="*/ 2211258 w 2312257"/>
              <a:gd name="connsiteY1068" fmla="*/ 385246 h 728426"/>
              <a:gd name="connsiteX1069" fmla="*/ 2217993 w 2312257"/>
              <a:gd name="connsiteY1069" fmla="*/ 366725 h 728426"/>
              <a:gd name="connsiteX1070" fmla="*/ 2211539 w 2312257"/>
              <a:gd name="connsiteY1070" fmla="*/ 353815 h 728426"/>
              <a:gd name="connsiteX1071" fmla="*/ 2211539 w 2312257"/>
              <a:gd name="connsiteY1071" fmla="*/ 353815 h 728426"/>
              <a:gd name="connsiteX1072" fmla="*/ 1280120 w 2312257"/>
              <a:gd name="connsiteY1072" fmla="*/ 270467 h 728426"/>
              <a:gd name="connsiteX1073" fmla="*/ 1275910 w 2312257"/>
              <a:gd name="connsiteY1073" fmla="*/ 263732 h 728426"/>
              <a:gd name="connsiteX1074" fmla="*/ 1273384 w 2312257"/>
              <a:gd name="connsiteY1074" fmla="*/ 269626 h 728426"/>
              <a:gd name="connsiteX1075" fmla="*/ 1269175 w 2312257"/>
              <a:gd name="connsiteY1075" fmla="*/ 300776 h 728426"/>
              <a:gd name="connsiteX1076" fmla="*/ 1278716 w 2312257"/>
              <a:gd name="connsiteY1076" fmla="*/ 296847 h 728426"/>
              <a:gd name="connsiteX1077" fmla="*/ 1280962 w 2312257"/>
              <a:gd name="connsiteY1077" fmla="*/ 274958 h 728426"/>
              <a:gd name="connsiteX1078" fmla="*/ 1280120 w 2312257"/>
              <a:gd name="connsiteY1078" fmla="*/ 270467 h 728426"/>
              <a:gd name="connsiteX1079" fmla="*/ 1280120 w 2312257"/>
              <a:gd name="connsiteY1079" fmla="*/ 270467 h 728426"/>
              <a:gd name="connsiteX1080" fmla="*/ 1759159 w 2312257"/>
              <a:gd name="connsiteY1080" fmla="*/ 198064 h 728426"/>
              <a:gd name="connsiteX1081" fmla="*/ 1750179 w 2312257"/>
              <a:gd name="connsiteY1081" fmla="*/ 215463 h 728426"/>
              <a:gd name="connsiteX1082" fmla="*/ 1747653 w 2312257"/>
              <a:gd name="connsiteY1082" fmla="*/ 223882 h 728426"/>
              <a:gd name="connsiteX1083" fmla="*/ 1754388 w 2312257"/>
              <a:gd name="connsiteY1083" fmla="*/ 231179 h 728426"/>
              <a:gd name="connsiteX1084" fmla="*/ 1766736 w 2312257"/>
              <a:gd name="connsiteY1084" fmla="*/ 200871 h 728426"/>
              <a:gd name="connsiteX1085" fmla="*/ 1759159 w 2312257"/>
              <a:gd name="connsiteY1085" fmla="*/ 198064 h 728426"/>
              <a:gd name="connsiteX1086" fmla="*/ 1759159 w 2312257"/>
              <a:gd name="connsiteY1086" fmla="*/ 198064 h 728426"/>
              <a:gd name="connsiteX1087" fmla="*/ 1238025 w 2312257"/>
              <a:gd name="connsiteY1087" fmla="*/ 511812 h 728426"/>
              <a:gd name="connsiteX1088" fmla="*/ 1230167 w 2312257"/>
              <a:gd name="connsiteY1088" fmla="*/ 511531 h 728426"/>
              <a:gd name="connsiteX1089" fmla="*/ 1226519 w 2312257"/>
              <a:gd name="connsiteY1089" fmla="*/ 537349 h 728426"/>
              <a:gd name="connsiteX1090" fmla="*/ 1235499 w 2312257"/>
              <a:gd name="connsiteY1090" fmla="*/ 539875 h 728426"/>
              <a:gd name="connsiteX1091" fmla="*/ 1235780 w 2312257"/>
              <a:gd name="connsiteY1091" fmla="*/ 539314 h 728426"/>
              <a:gd name="connsiteX1092" fmla="*/ 1238025 w 2312257"/>
              <a:gd name="connsiteY1092" fmla="*/ 511812 h 728426"/>
              <a:gd name="connsiteX1093" fmla="*/ 1238025 w 2312257"/>
              <a:gd name="connsiteY1093" fmla="*/ 511812 h 728426"/>
              <a:gd name="connsiteX1094" fmla="*/ 1546720 w 2312257"/>
              <a:gd name="connsiteY1094" fmla="*/ 532298 h 728426"/>
              <a:gd name="connsiteX1095" fmla="*/ 1553456 w 2312257"/>
              <a:gd name="connsiteY1095" fmla="*/ 535104 h 728426"/>
              <a:gd name="connsiteX1096" fmla="*/ 1554017 w 2312257"/>
              <a:gd name="connsiteY1096" fmla="*/ 507602 h 728426"/>
              <a:gd name="connsiteX1097" fmla="*/ 1549807 w 2312257"/>
              <a:gd name="connsiteY1097" fmla="*/ 496377 h 728426"/>
              <a:gd name="connsiteX1098" fmla="*/ 1544756 w 2312257"/>
              <a:gd name="connsiteY1098" fmla="*/ 503673 h 728426"/>
              <a:gd name="connsiteX1099" fmla="*/ 1546720 w 2312257"/>
              <a:gd name="connsiteY1099" fmla="*/ 532298 h 728426"/>
              <a:gd name="connsiteX1100" fmla="*/ 1546720 w 2312257"/>
              <a:gd name="connsiteY1100" fmla="*/ 532298 h 728426"/>
              <a:gd name="connsiteX1101" fmla="*/ 1530444 w 2312257"/>
              <a:gd name="connsiteY1101" fmla="*/ 481503 h 728426"/>
              <a:gd name="connsiteX1102" fmla="*/ 1522867 w 2312257"/>
              <a:gd name="connsiteY1102" fmla="*/ 479539 h 728426"/>
              <a:gd name="connsiteX1103" fmla="*/ 1522586 w 2312257"/>
              <a:gd name="connsiteY1103" fmla="*/ 515179 h 728426"/>
              <a:gd name="connsiteX1104" fmla="*/ 1530724 w 2312257"/>
              <a:gd name="connsiteY1104" fmla="*/ 514337 h 728426"/>
              <a:gd name="connsiteX1105" fmla="*/ 1530444 w 2312257"/>
              <a:gd name="connsiteY1105" fmla="*/ 481503 h 728426"/>
              <a:gd name="connsiteX1106" fmla="*/ 1530444 w 2312257"/>
              <a:gd name="connsiteY1106" fmla="*/ 481503 h 728426"/>
              <a:gd name="connsiteX1107" fmla="*/ 946728 w 2312257"/>
              <a:gd name="connsiteY1107" fmla="*/ 280851 h 728426"/>
              <a:gd name="connsiteX1108" fmla="*/ 955428 w 2312257"/>
              <a:gd name="connsiteY1108" fmla="*/ 281693 h 728426"/>
              <a:gd name="connsiteX1109" fmla="*/ 958234 w 2312257"/>
              <a:gd name="connsiteY1109" fmla="*/ 258962 h 728426"/>
              <a:gd name="connsiteX1110" fmla="*/ 946728 w 2312257"/>
              <a:gd name="connsiteY1110" fmla="*/ 280851 h 728426"/>
              <a:gd name="connsiteX1111" fmla="*/ 946728 w 2312257"/>
              <a:gd name="connsiteY1111" fmla="*/ 280851 h 728426"/>
              <a:gd name="connsiteX1112" fmla="*/ 1422120 w 2312257"/>
              <a:gd name="connsiteY1112" fmla="*/ 294602 h 728426"/>
              <a:gd name="connsiteX1113" fmla="*/ 1428294 w 2312257"/>
              <a:gd name="connsiteY1113" fmla="*/ 270467 h 728426"/>
              <a:gd name="connsiteX1114" fmla="*/ 1420155 w 2312257"/>
              <a:gd name="connsiteY1114" fmla="*/ 263732 h 728426"/>
              <a:gd name="connsiteX1115" fmla="*/ 1415665 w 2312257"/>
              <a:gd name="connsiteY1115" fmla="*/ 288147 h 728426"/>
              <a:gd name="connsiteX1116" fmla="*/ 1422120 w 2312257"/>
              <a:gd name="connsiteY1116" fmla="*/ 294602 h 728426"/>
              <a:gd name="connsiteX1117" fmla="*/ 1422120 w 2312257"/>
              <a:gd name="connsiteY1117" fmla="*/ 294602 h 728426"/>
              <a:gd name="connsiteX1118" fmla="*/ 387989 w 2312257"/>
              <a:gd name="connsiteY1118" fmla="*/ 341468 h 728426"/>
              <a:gd name="connsiteX1119" fmla="*/ 396128 w 2312257"/>
              <a:gd name="connsiteY1119" fmla="*/ 341468 h 728426"/>
              <a:gd name="connsiteX1120" fmla="*/ 399214 w 2312257"/>
              <a:gd name="connsiteY1120" fmla="*/ 318175 h 728426"/>
              <a:gd name="connsiteX1121" fmla="*/ 391357 w 2312257"/>
              <a:gd name="connsiteY1121" fmla="*/ 312843 h 728426"/>
              <a:gd name="connsiteX1122" fmla="*/ 387709 w 2312257"/>
              <a:gd name="connsiteY1122" fmla="*/ 335294 h 728426"/>
              <a:gd name="connsiteX1123" fmla="*/ 387989 w 2312257"/>
              <a:gd name="connsiteY1123" fmla="*/ 341468 h 728426"/>
              <a:gd name="connsiteX1124" fmla="*/ 387989 w 2312257"/>
              <a:gd name="connsiteY1124" fmla="*/ 341468 h 728426"/>
              <a:gd name="connsiteX1125" fmla="*/ 222416 w 2312257"/>
              <a:gd name="connsiteY1125" fmla="*/ 366725 h 728426"/>
              <a:gd name="connsiteX1126" fmla="*/ 221294 w 2312257"/>
              <a:gd name="connsiteY1126" fmla="*/ 374582 h 728426"/>
              <a:gd name="connsiteX1127" fmla="*/ 257776 w 2312257"/>
              <a:gd name="connsiteY1127" fmla="*/ 368128 h 728426"/>
              <a:gd name="connsiteX1128" fmla="*/ 255250 w 2312257"/>
              <a:gd name="connsiteY1128" fmla="*/ 362796 h 728426"/>
              <a:gd name="connsiteX1129" fmla="*/ 222416 w 2312257"/>
              <a:gd name="connsiteY1129" fmla="*/ 366725 h 728426"/>
              <a:gd name="connsiteX1130" fmla="*/ 222416 w 2312257"/>
              <a:gd name="connsiteY1130" fmla="*/ 366725 h 728426"/>
              <a:gd name="connsiteX1131" fmla="*/ 353191 w 2312257"/>
              <a:gd name="connsiteY1131" fmla="*/ 331645 h 728426"/>
              <a:gd name="connsiteX1132" fmla="*/ 356558 w 2312257"/>
              <a:gd name="connsiteY1132" fmla="*/ 310037 h 728426"/>
              <a:gd name="connsiteX1133" fmla="*/ 347578 w 2312257"/>
              <a:gd name="connsiteY1133" fmla="*/ 308914 h 728426"/>
              <a:gd name="connsiteX1134" fmla="*/ 344491 w 2312257"/>
              <a:gd name="connsiteY1134" fmla="*/ 331365 h 728426"/>
              <a:gd name="connsiteX1135" fmla="*/ 353191 w 2312257"/>
              <a:gd name="connsiteY1135" fmla="*/ 331645 h 728426"/>
              <a:gd name="connsiteX1136" fmla="*/ 353191 w 2312257"/>
              <a:gd name="connsiteY1136" fmla="*/ 331645 h 728426"/>
              <a:gd name="connsiteX1137" fmla="*/ 1313795 w 2312257"/>
              <a:gd name="connsiteY1137" fmla="*/ 332487 h 728426"/>
              <a:gd name="connsiteX1138" fmla="*/ 1321653 w 2312257"/>
              <a:gd name="connsiteY1138" fmla="*/ 332487 h 728426"/>
              <a:gd name="connsiteX1139" fmla="*/ 1323618 w 2312257"/>
              <a:gd name="connsiteY1139" fmla="*/ 304705 h 728426"/>
              <a:gd name="connsiteX1140" fmla="*/ 1315760 w 2312257"/>
              <a:gd name="connsiteY1140" fmla="*/ 303582 h 728426"/>
              <a:gd name="connsiteX1141" fmla="*/ 1313795 w 2312257"/>
              <a:gd name="connsiteY1141" fmla="*/ 332487 h 728426"/>
              <a:gd name="connsiteX1142" fmla="*/ 1313795 w 2312257"/>
              <a:gd name="connsiteY1142" fmla="*/ 332487 h 728426"/>
              <a:gd name="connsiteX1143" fmla="*/ 889760 w 2312257"/>
              <a:gd name="connsiteY1143" fmla="*/ 377669 h 728426"/>
              <a:gd name="connsiteX1144" fmla="*/ 898179 w 2312257"/>
              <a:gd name="connsiteY1144" fmla="*/ 376266 h 728426"/>
              <a:gd name="connsiteX1145" fmla="*/ 899021 w 2312257"/>
              <a:gd name="connsiteY1145" fmla="*/ 352973 h 728426"/>
              <a:gd name="connsiteX1146" fmla="*/ 890602 w 2312257"/>
              <a:gd name="connsiteY1146" fmla="*/ 349887 h 728426"/>
              <a:gd name="connsiteX1147" fmla="*/ 889760 w 2312257"/>
              <a:gd name="connsiteY1147" fmla="*/ 377669 h 728426"/>
              <a:gd name="connsiteX1148" fmla="*/ 889760 w 2312257"/>
              <a:gd name="connsiteY1148" fmla="*/ 377669 h 728426"/>
              <a:gd name="connsiteX1149" fmla="*/ 1074416 w 2312257"/>
              <a:gd name="connsiteY1149" fmla="*/ 504235 h 728426"/>
              <a:gd name="connsiteX1150" fmla="*/ 1067962 w 2312257"/>
              <a:gd name="connsiteY1150" fmla="*/ 516863 h 728426"/>
              <a:gd name="connsiteX1151" fmla="*/ 1066839 w 2312257"/>
              <a:gd name="connsiteY1151" fmla="*/ 534262 h 728426"/>
              <a:gd name="connsiteX1152" fmla="*/ 1074977 w 2312257"/>
              <a:gd name="connsiteY1152" fmla="*/ 537630 h 728426"/>
              <a:gd name="connsiteX1153" fmla="*/ 1078626 w 2312257"/>
              <a:gd name="connsiteY1153" fmla="*/ 508725 h 728426"/>
              <a:gd name="connsiteX1154" fmla="*/ 1074416 w 2312257"/>
              <a:gd name="connsiteY1154" fmla="*/ 504235 h 728426"/>
              <a:gd name="connsiteX1155" fmla="*/ 1074416 w 2312257"/>
              <a:gd name="connsiteY1155" fmla="*/ 504235 h 728426"/>
              <a:gd name="connsiteX1156" fmla="*/ 521290 w 2312257"/>
              <a:gd name="connsiteY1156" fmla="*/ 345396 h 728426"/>
              <a:gd name="connsiteX1157" fmla="*/ 530270 w 2312257"/>
              <a:gd name="connsiteY1157" fmla="*/ 341187 h 728426"/>
              <a:gd name="connsiteX1158" fmla="*/ 532234 w 2312257"/>
              <a:gd name="connsiteY1158" fmla="*/ 314807 h 728426"/>
              <a:gd name="connsiteX1159" fmla="*/ 525780 w 2312257"/>
              <a:gd name="connsiteY1159" fmla="*/ 313124 h 728426"/>
              <a:gd name="connsiteX1160" fmla="*/ 521290 w 2312257"/>
              <a:gd name="connsiteY1160" fmla="*/ 345396 h 728426"/>
              <a:gd name="connsiteX1161" fmla="*/ 521290 w 2312257"/>
              <a:gd name="connsiteY1161" fmla="*/ 345396 h 728426"/>
              <a:gd name="connsiteX1162" fmla="*/ 2170286 w 2312257"/>
              <a:gd name="connsiteY1162" fmla="*/ 343432 h 728426"/>
              <a:gd name="connsiteX1163" fmla="*/ 2164112 w 2312257"/>
              <a:gd name="connsiteY1163" fmla="*/ 365883 h 728426"/>
              <a:gd name="connsiteX1164" fmla="*/ 2175056 w 2312257"/>
              <a:gd name="connsiteY1164" fmla="*/ 363638 h 728426"/>
              <a:gd name="connsiteX1165" fmla="*/ 2180388 w 2312257"/>
              <a:gd name="connsiteY1165" fmla="*/ 343993 h 728426"/>
              <a:gd name="connsiteX1166" fmla="*/ 2170286 w 2312257"/>
              <a:gd name="connsiteY1166" fmla="*/ 343432 h 728426"/>
              <a:gd name="connsiteX1167" fmla="*/ 2170286 w 2312257"/>
              <a:gd name="connsiteY1167" fmla="*/ 343432 h 728426"/>
              <a:gd name="connsiteX1168" fmla="*/ 606041 w 2312257"/>
              <a:gd name="connsiteY1168" fmla="*/ 384685 h 728426"/>
              <a:gd name="connsiteX1169" fmla="*/ 609969 w 2312257"/>
              <a:gd name="connsiteY1169" fmla="*/ 388333 h 728426"/>
              <a:gd name="connsiteX1170" fmla="*/ 613898 w 2312257"/>
              <a:gd name="connsiteY1170" fmla="*/ 382440 h 728426"/>
              <a:gd name="connsiteX1171" fmla="*/ 612776 w 2312257"/>
              <a:gd name="connsiteY1171" fmla="*/ 352412 h 728426"/>
              <a:gd name="connsiteX1172" fmla="*/ 606041 w 2312257"/>
              <a:gd name="connsiteY1172" fmla="*/ 353254 h 728426"/>
              <a:gd name="connsiteX1173" fmla="*/ 606041 w 2312257"/>
              <a:gd name="connsiteY1173" fmla="*/ 384685 h 728426"/>
              <a:gd name="connsiteX1174" fmla="*/ 606041 w 2312257"/>
              <a:gd name="connsiteY1174" fmla="*/ 384685 h 728426"/>
              <a:gd name="connsiteX1175" fmla="*/ 1334562 w 2312257"/>
              <a:gd name="connsiteY1175" fmla="*/ 565693 h 728426"/>
              <a:gd name="connsiteX1176" fmla="*/ 1339894 w 2312257"/>
              <a:gd name="connsiteY1176" fmla="*/ 571306 h 728426"/>
              <a:gd name="connsiteX1177" fmla="*/ 1343823 w 2312257"/>
              <a:gd name="connsiteY1177" fmla="*/ 567657 h 728426"/>
              <a:gd name="connsiteX1178" fmla="*/ 1344665 w 2312257"/>
              <a:gd name="connsiteY1178" fmla="*/ 545768 h 728426"/>
              <a:gd name="connsiteX1179" fmla="*/ 1336807 w 2312257"/>
              <a:gd name="connsiteY1179" fmla="*/ 538752 h 728426"/>
              <a:gd name="connsiteX1180" fmla="*/ 1334843 w 2312257"/>
              <a:gd name="connsiteY1180" fmla="*/ 556152 h 728426"/>
              <a:gd name="connsiteX1181" fmla="*/ 1334562 w 2312257"/>
              <a:gd name="connsiteY1181" fmla="*/ 565693 h 728426"/>
              <a:gd name="connsiteX1182" fmla="*/ 1334562 w 2312257"/>
              <a:gd name="connsiteY1182" fmla="*/ 565693 h 728426"/>
              <a:gd name="connsiteX1183" fmla="*/ 1029234 w 2312257"/>
              <a:gd name="connsiteY1183" fmla="*/ 324349 h 728426"/>
              <a:gd name="connsiteX1184" fmla="*/ 1037373 w 2312257"/>
              <a:gd name="connsiteY1184" fmla="*/ 323507 h 728426"/>
              <a:gd name="connsiteX1185" fmla="*/ 1037934 w 2312257"/>
              <a:gd name="connsiteY1185" fmla="*/ 292076 h 728426"/>
              <a:gd name="connsiteX1186" fmla="*/ 1031199 w 2312257"/>
              <a:gd name="connsiteY1186" fmla="*/ 294602 h 728426"/>
              <a:gd name="connsiteX1187" fmla="*/ 1029234 w 2312257"/>
              <a:gd name="connsiteY1187" fmla="*/ 324349 h 728426"/>
              <a:gd name="connsiteX1188" fmla="*/ 1029234 w 2312257"/>
              <a:gd name="connsiteY1188" fmla="*/ 324349 h 728426"/>
              <a:gd name="connsiteX1189" fmla="*/ 604076 w 2312257"/>
              <a:gd name="connsiteY1189" fmla="*/ 407697 h 728426"/>
              <a:gd name="connsiteX1190" fmla="*/ 603796 w 2312257"/>
              <a:gd name="connsiteY1190" fmla="*/ 430428 h 728426"/>
              <a:gd name="connsiteX1191" fmla="*/ 611653 w 2312257"/>
              <a:gd name="connsiteY1191" fmla="*/ 434357 h 728426"/>
              <a:gd name="connsiteX1192" fmla="*/ 612495 w 2312257"/>
              <a:gd name="connsiteY1192" fmla="*/ 409661 h 728426"/>
              <a:gd name="connsiteX1193" fmla="*/ 604076 w 2312257"/>
              <a:gd name="connsiteY1193" fmla="*/ 407697 h 728426"/>
              <a:gd name="connsiteX1194" fmla="*/ 604076 w 2312257"/>
              <a:gd name="connsiteY1194" fmla="*/ 407697 h 728426"/>
              <a:gd name="connsiteX1195" fmla="*/ 1761124 w 2312257"/>
              <a:gd name="connsiteY1195" fmla="*/ 290392 h 728426"/>
              <a:gd name="connsiteX1196" fmla="*/ 1764772 w 2312257"/>
              <a:gd name="connsiteY1196" fmla="*/ 282535 h 728426"/>
              <a:gd name="connsiteX1197" fmla="*/ 1770665 w 2312257"/>
              <a:gd name="connsiteY1197" fmla="*/ 265135 h 728426"/>
              <a:gd name="connsiteX1198" fmla="*/ 1760843 w 2312257"/>
              <a:gd name="connsiteY1198" fmla="*/ 265135 h 728426"/>
              <a:gd name="connsiteX1199" fmla="*/ 1756072 w 2312257"/>
              <a:gd name="connsiteY1199" fmla="*/ 280570 h 728426"/>
              <a:gd name="connsiteX1200" fmla="*/ 1761124 w 2312257"/>
              <a:gd name="connsiteY1200" fmla="*/ 290392 h 728426"/>
              <a:gd name="connsiteX1201" fmla="*/ 1761124 w 2312257"/>
              <a:gd name="connsiteY1201" fmla="*/ 290392 h 728426"/>
              <a:gd name="connsiteX1202" fmla="*/ 567313 w 2312257"/>
              <a:gd name="connsiteY1202" fmla="*/ 308072 h 728426"/>
              <a:gd name="connsiteX1203" fmla="*/ 565068 w 2312257"/>
              <a:gd name="connsiteY1203" fmla="*/ 331926 h 728426"/>
              <a:gd name="connsiteX1204" fmla="*/ 575732 w 2312257"/>
              <a:gd name="connsiteY1204" fmla="*/ 330523 h 728426"/>
              <a:gd name="connsiteX1205" fmla="*/ 575732 w 2312257"/>
              <a:gd name="connsiteY1205" fmla="*/ 310879 h 728426"/>
              <a:gd name="connsiteX1206" fmla="*/ 567313 w 2312257"/>
              <a:gd name="connsiteY1206" fmla="*/ 308072 h 728426"/>
              <a:gd name="connsiteX1207" fmla="*/ 567313 w 2312257"/>
              <a:gd name="connsiteY1207" fmla="*/ 308072 h 728426"/>
              <a:gd name="connsiteX1208" fmla="*/ 1601163 w 2312257"/>
              <a:gd name="connsiteY1208" fmla="*/ 583934 h 728426"/>
              <a:gd name="connsiteX1209" fmla="*/ 1605653 w 2312257"/>
              <a:gd name="connsiteY1209" fmla="*/ 580005 h 728426"/>
              <a:gd name="connsiteX1210" fmla="*/ 1602566 w 2312257"/>
              <a:gd name="connsiteY1210" fmla="*/ 554748 h 728426"/>
              <a:gd name="connsiteX1211" fmla="*/ 1593867 w 2312257"/>
              <a:gd name="connsiteY1211" fmla="*/ 563448 h 728426"/>
              <a:gd name="connsiteX1212" fmla="*/ 1601163 w 2312257"/>
              <a:gd name="connsiteY1212" fmla="*/ 583934 h 728426"/>
              <a:gd name="connsiteX1213" fmla="*/ 1601163 w 2312257"/>
              <a:gd name="connsiteY1213" fmla="*/ 583934 h 728426"/>
              <a:gd name="connsiteX1214" fmla="*/ 1048598 w 2312257"/>
              <a:gd name="connsiteY1214" fmla="*/ 682156 h 728426"/>
              <a:gd name="connsiteX1215" fmla="*/ 1046353 w 2312257"/>
              <a:gd name="connsiteY1215" fmla="*/ 683559 h 728426"/>
              <a:gd name="connsiteX1216" fmla="*/ 1030357 w 2312257"/>
              <a:gd name="connsiteY1216" fmla="*/ 693100 h 728426"/>
              <a:gd name="connsiteX1217" fmla="*/ 1028392 w 2312257"/>
              <a:gd name="connsiteY1217" fmla="*/ 693942 h 728426"/>
              <a:gd name="connsiteX1218" fmla="*/ 1032041 w 2312257"/>
              <a:gd name="connsiteY1218" fmla="*/ 702361 h 728426"/>
              <a:gd name="connsiteX1219" fmla="*/ 1054491 w 2312257"/>
              <a:gd name="connsiteY1219" fmla="*/ 688330 h 728426"/>
              <a:gd name="connsiteX1220" fmla="*/ 1048598 w 2312257"/>
              <a:gd name="connsiteY1220" fmla="*/ 682156 h 728426"/>
              <a:gd name="connsiteX1221" fmla="*/ 1048598 w 2312257"/>
              <a:gd name="connsiteY1221" fmla="*/ 682156 h 728426"/>
              <a:gd name="connsiteX1222" fmla="*/ 1040460 w 2312257"/>
              <a:gd name="connsiteY1222" fmla="*/ 270467 h 728426"/>
              <a:gd name="connsiteX1223" fmla="*/ 1045230 w 2312257"/>
              <a:gd name="connsiteY1223" fmla="*/ 248297 h 728426"/>
              <a:gd name="connsiteX1224" fmla="*/ 1040179 w 2312257"/>
              <a:gd name="connsiteY1224" fmla="*/ 240440 h 728426"/>
              <a:gd name="connsiteX1225" fmla="*/ 1032882 w 2312257"/>
              <a:gd name="connsiteY1225" fmla="*/ 271590 h 728426"/>
              <a:gd name="connsiteX1226" fmla="*/ 1040460 w 2312257"/>
              <a:gd name="connsiteY1226" fmla="*/ 270467 h 728426"/>
              <a:gd name="connsiteX1227" fmla="*/ 1040460 w 2312257"/>
              <a:gd name="connsiteY1227" fmla="*/ 270467 h 728426"/>
              <a:gd name="connsiteX1228" fmla="*/ 1823705 w 2312257"/>
              <a:gd name="connsiteY1228" fmla="*/ 474768 h 728426"/>
              <a:gd name="connsiteX1229" fmla="*/ 1832685 w 2312257"/>
              <a:gd name="connsiteY1229" fmla="*/ 475610 h 728426"/>
              <a:gd name="connsiteX1230" fmla="*/ 1834369 w 2312257"/>
              <a:gd name="connsiteY1230" fmla="*/ 454563 h 728426"/>
              <a:gd name="connsiteX1231" fmla="*/ 1826511 w 2312257"/>
              <a:gd name="connsiteY1231" fmla="*/ 450634 h 728426"/>
              <a:gd name="connsiteX1232" fmla="*/ 1823705 w 2312257"/>
              <a:gd name="connsiteY1232" fmla="*/ 474768 h 728426"/>
              <a:gd name="connsiteX1233" fmla="*/ 1823705 w 2312257"/>
              <a:gd name="connsiteY1233" fmla="*/ 474768 h 728426"/>
              <a:gd name="connsiteX1234" fmla="*/ 2012290 w 2312257"/>
              <a:gd name="connsiteY1234" fmla="*/ 358867 h 728426"/>
              <a:gd name="connsiteX1235" fmla="*/ 2004993 w 2312257"/>
              <a:gd name="connsiteY1235" fmla="*/ 370653 h 728426"/>
              <a:gd name="connsiteX1236" fmla="*/ 2002187 w 2312257"/>
              <a:gd name="connsiteY1236" fmla="*/ 382721 h 728426"/>
              <a:gd name="connsiteX1237" fmla="*/ 2012009 w 2312257"/>
              <a:gd name="connsiteY1237" fmla="*/ 385808 h 728426"/>
              <a:gd name="connsiteX1238" fmla="*/ 2015938 w 2312257"/>
              <a:gd name="connsiteY1238" fmla="*/ 366725 h 728426"/>
              <a:gd name="connsiteX1239" fmla="*/ 2012290 w 2312257"/>
              <a:gd name="connsiteY1239" fmla="*/ 358867 h 728426"/>
              <a:gd name="connsiteX1240" fmla="*/ 2012290 w 2312257"/>
              <a:gd name="connsiteY1240" fmla="*/ 358867 h 728426"/>
              <a:gd name="connsiteX1241" fmla="*/ 1292467 w 2312257"/>
              <a:gd name="connsiteY1241" fmla="*/ 549136 h 728426"/>
              <a:gd name="connsiteX1242" fmla="*/ 1293590 w 2312257"/>
              <a:gd name="connsiteY1242" fmla="*/ 551100 h 728426"/>
              <a:gd name="connsiteX1243" fmla="*/ 1299764 w 2312257"/>
              <a:gd name="connsiteY1243" fmla="*/ 548855 h 728426"/>
              <a:gd name="connsiteX1244" fmla="*/ 1300886 w 2312257"/>
              <a:gd name="connsiteY1244" fmla="*/ 517424 h 728426"/>
              <a:gd name="connsiteX1245" fmla="*/ 1295835 w 2312257"/>
              <a:gd name="connsiteY1245" fmla="*/ 515179 h 728426"/>
              <a:gd name="connsiteX1246" fmla="*/ 1292467 w 2312257"/>
              <a:gd name="connsiteY1246" fmla="*/ 549136 h 728426"/>
              <a:gd name="connsiteX1247" fmla="*/ 1292467 w 2312257"/>
              <a:gd name="connsiteY1247" fmla="*/ 549136 h 728426"/>
              <a:gd name="connsiteX1248" fmla="*/ 1428294 w 2312257"/>
              <a:gd name="connsiteY1248" fmla="*/ 524440 h 728426"/>
              <a:gd name="connsiteX1249" fmla="*/ 1433626 w 2312257"/>
              <a:gd name="connsiteY1249" fmla="*/ 530333 h 728426"/>
              <a:gd name="connsiteX1250" fmla="*/ 1437835 w 2312257"/>
              <a:gd name="connsiteY1250" fmla="*/ 526966 h 728426"/>
              <a:gd name="connsiteX1251" fmla="*/ 1438677 w 2312257"/>
              <a:gd name="connsiteY1251" fmla="*/ 521914 h 728426"/>
              <a:gd name="connsiteX1252" fmla="*/ 1437554 w 2312257"/>
              <a:gd name="connsiteY1252" fmla="*/ 503673 h 728426"/>
              <a:gd name="connsiteX1253" fmla="*/ 1431100 w 2312257"/>
              <a:gd name="connsiteY1253" fmla="*/ 501148 h 728426"/>
              <a:gd name="connsiteX1254" fmla="*/ 1428013 w 2312257"/>
              <a:gd name="connsiteY1254" fmla="*/ 506760 h 728426"/>
              <a:gd name="connsiteX1255" fmla="*/ 1428294 w 2312257"/>
              <a:gd name="connsiteY1255" fmla="*/ 524440 h 728426"/>
              <a:gd name="connsiteX1256" fmla="*/ 1428294 w 2312257"/>
              <a:gd name="connsiteY1256" fmla="*/ 524440 h 728426"/>
              <a:gd name="connsiteX1257" fmla="*/ 1545317 w 2312257"/>
              <a:gd name="connsiteY1257" fmla="*/ 180104 h 728426"/>
              <a:gd name="connsiteX1258" fmla="*/ 1538301 w 2312257"/>
              <a:gd name="connsiteY1258" fmla="*/ 201432 h 728426"/>
              <a:gd name="connsiteX1259" fmla="*/ 1546720 w 2312257"/>
              <a:gd name="connsiteY1259" fmla="*/ 204519 h 728426"/>
              <a:gd name="connsiteX1260" fmla="*/ 1552333 w 2312257"/>
              <a:gd name="connsiteY1260" fmla="*/ 184875 h 728426"/>
              <a:gd name="connsiteX1261" fmla="*/ 1545317 w 2312257"/>
              <a:gd name="connsiteY1261" fmla="*/ 180104 h 728426"/>
              <a:gd name="connsiteX1262" fmla="*/ 1545317 w 2312257"/>
              <a:gd name="connsiteY1262" fmla="*/ 180104 h 728426"/>
              <a:gd name="connsiteX1263" fmla="*/ 551317 w 2312257"/>
              <a:gd name="connsiteY1263" fmla="*/ 390578 h 728426"/>
              <a:gd name="connsiteX1264" fmla="*/ 543740 w 2312257"/>
              <a:gd name="connsiteY1264" fmla="*/ 400962 h 728426"/>
              <a:gd name="connsiteX1265" fmla="*/ 545143 w 2312257"/>
              <a:gd name="connsiteY1265" fmla="*/ 417800 h 728426"/>
              <a:gd name="connsiteX1266" fmla="*/ 553843 w 2312257"/>
              <a:gd name="connsiteY1266" fmla="*/ 416677 h 728426"/>
              <a:gd name="connsiteX1267" fmla="*/ 551317 w 2312257"/>
              <a:gd name="connsiteY1267" fmla="*/ 390578 h 728426"/>
              <a:gd name="connsiteX1268" fmla="*/ 551317 w 2312257"/>
              <a:gd name="connsiteY1268" fmla="*/ 390578 h 728426"/>
              <a:gd name="connsiteX1269" fmla="*/ 925400 w 2312257"/>
              <a:gd name="connsiteY1269" fmla="*/ 497780 h 728426"/>
              <a:gd name="connsiteX1270" fmla="*/ 929329 w 2312257"/>
              <a:gd name="connsiteY1270" fmla="*/ 502831 h 728426"/>
              <a:gd name="connsiteX1271" fmla="*/ 933539 w 2312257"/>
              <a:gd name="connsiteY1271" fmla="*/ 495254 h 728426"/>
              <a:gd name="connsiteX1272" fmla="*/ 933819 w 2312257"/>
              <a:gd name="connsiteY1272" fmla="*/ 472523 h 728426"/>
              <a:gd name="connsiteX1273" fmla="*/ 927084 w 2312257"/>
              <a:gd name="connsiteY1273" fmla="*/ 470559 h 728426"/>
              <a:gd name="connsiteX1274" fmla="*/ 925681 w 2312257"/>
              <a:gd name="connsiteY1274" fmla="*/ 474768 h 728426"/>
              <a:gd name="connsiteX1275" fmla="*/ 924839 w 2312257"/>
              <a:gd name="connsiteY1275" fmla="*/ 493009 h 728426"/>
              <a:gd name="connsiteX1276" fmla="*/ 925400 w 2312257"/>
              <a:gd name="connsiteY1276" fmla="*/ 497780 h 728426"/>
              <a:gd name="connsiteX1277" fmla="*/ 925400 w 2312257"/>
              <a:gd name="connsiteY1277" fmla="*/ 497780 h 728426"/>
              <a:gd name="connsiteX1278" fmla="*/ 1976930 w 2312257"/>
              <a:gd name="connsiteY1278" fmla="*/ 515460 h 728426"/>
              <a:gd name="connsiteX1279" fmla="*/ 1987594 w 2312257"/>
              <a:gd name="connsiteY1279" fmla="*/ 516021 h 728426"/>
              <a:gd name="connsiteX1280" fmla="*/ 1980578 w 2312257"/>
              <a:gd name="connsiteY1280" fmla="*/ 493009 h 728426"/>
              <a:gd name="connsiteX1281" fmla="*/ 1976930 w 2312257"/>
              <a:gd name="connsiteY1281" fmla="*/ 496938 h 728426"/>
              <a:gd name="connsiteX1282" fmla="*/ 1976930 w 2312257"/>
              <a:gd name="connsiteY1282" fmla="*/ 515460 h 728426"/>
              <a:gd name="connsiteX1283" fmla="*/ 1976930 w 2312257"/>
              <a:gd name="connsiteY1283" fmla="*/ 515460 h 728426"/>
              <a:gd name="connsiteX1284" fmla="*/ 606602 w 2312257"/>
              <a:gd name="connsiteY1284" fmla="*/ 332768 h 728426"/>
              <a:gd name="connsiteX1285" fmla="*/ 614179 w 2312257"/>
              <a:gd name="connsiteY1285" fmla="*/ 331084 h 728426"/>
              <a:gd name="connsiteX1286" fmla="*/ 617827 w 2312257"/>
              <a:gd name="connsiteY1286" fmla="*/ 303582 h 728426"/>
              <a:gd name="connsiteX1287" fmla="*/ 609408 w 2312257"/>
              <a:gd name="connsiteY1287" fmla="*/ 306950 h 728426"/>
              <a:gd name="connsiteX1288" fmla="*/ 607444 w 2312257"/>
              <a:gd name="connsiteY1288" fmla="*/ 322104 h 728426"/>
              <a:gd name="connsiteX1289" fmla="*/ 606602 w 2312257"/>
              <a:gd name="connsiteY1289" fmla="*/ 332768 h 728426"/>
              <a:gd name="connsiteX1290" fmla="*/ 606602 w 2312257"/>
              <a:gd name="connsiteY1290" fmla="*/ 332768 h 728426"/>
              <a:gd name="connsiteX1291" fmla="*/ 1497890 w 2312257"/>
              <a:gd name="connsiteY1291" fmla="*/ 206203 h 728426"/>
              <a:gd name="connsiteX1292" fmla="*/ 1503784 w 2312257"/>
              <a:gd name="connsiteY1292" fmla="*/ 183752 h 728426"/>
              <a:gd name="connsiteX1293" fmla="*/ 1495365 w 2312257"/>
              <a:gd name="connsiteY1293" fmla="*/ 183191 h 728426"/>
              <a:gd name="connsiteX1294" fmla="*/ 1489471 w 2312257"/>
              <a:gd name="connsiteY1294" fmla="*/ 199467 h 728426"/>
              <a:gd name="connsiteX1295" fmla="*/ 1497890 w 2312257"/>
              <a:gd name="connsiteY1295" fmla="*/ 206203 h 728426"/>
              <a:gd name="connsiteX1296" fmla="*/ 1497890 w 2312257"/>
              <a:gd name="connsiteY1296" fmla="*/ 206203 h 728426"/>
              <a:gd name="connsiteX1297" fmla="*/ 440467 w 2312257"/>
              <a:gd name="connsiteY1297" fmla="*/ 378230 h 728426"/>
              <a:gd name="connsiteX1298" fmla="*/ 433171 w 2312257"/>
              <a:gd name="connsiteY1298" fmla="*/ 377669 h 728426"/>
              <a:gd name="connsiteX1299" fmla="*/ 434574 w 2312257"/>
              <a:gd name="connsiteY1299" fmla="*/ 401523 h 728426"/>
              <a:gd name="connsiteX1300" fmla="*/ 443274 w 2312257"/>
              <a:gd name="connsiteY1300" fmla="*/ 399559 h 728426"/>
              <a:gd name="connsiteX1301" fmla="*/ 440467 w 2312257"/>
              <a:gd name="connsiteY1301" fmla="*/ 378230 h 728426"/>
              <a:gd name="connsiteX1302" fmla="*/ 440467 w 2312257"/>
              <a:gd name="connsiteY1302" fmla="*/ 378230 h 728426"/>
              <a:gd name="connsiteX1303" fmla="*/ 994997 w 2312257"/>
              <a:gd name="connsiteY1303" fmla="*/ 251384 h 728426"/>
              <a:gd name="connsiteX1304" fmla="*/ 993313 w 2312257"/>
              <a:gd name="connsiteY1304" fmla="*/ 269626 h 728426"/>
              <a:gd name="connsiteX1305" fmla="*/ 1001732 w 2312257"/>
              <a:gd name="connsiteY1305" fmla="*/ 266258 h 728426"/>
              <a:gd name="connsiteX1306" fmla="*/ 1004258 w 2312257"/>
              <a:gd name="connsiteY1306" fmla="*/ 245211 h 728426"/>
              <a:gd name="connsiteX1307" fmla="*/ 994997 w 2312257"/>
              <a:gd name="connsiteY1307" fmla="*/ 251384 h 728426"/>
              <a:gd name="connsiteX1308" fmla="*/ 994997 w 2312257"/>
              <a:gd name="connsiteY1308" fmla="*/ 251384 h 728426"/>
              <a:gd name="connsiteX1309" fmla="*/ 854400 w 2312257"/>
              <a:gd name="connsiteY1309" fmla="*/ 268222 h 728426"/>
              <a:gd name="connsiteX1310" fmla="*/ 851033 w 2312257"/>
              <a:gd name="connsiteY1310" fmla="*/ 289270 h 728426"/>
              <a:gd name="connsiteX1311" fmla="*/ 860574 w 2312257"/>
              <a:gd name="connsiteY1311" fmla="*/ 288989 h 728426"/>
              <a:gd name="connsiteX1312" fmla="*/ 863100 w 2312257"/>
              <a:gd name="connsiteY1312" fmla="*/ 270187 h 728426"/>
              <a:gd name="connsiteX1313" fmla="*/ 854400 w 2312257"/>
              <a:gd name="connsiteY1313" fmla="*/ 268222 h 728426"/>
              <a:gd name="connsiteX1314" fmla="*/ 854400 w 2312257"/>
              <a:gd name="connsiteY1314" fmla="*/ 268222 h 728426"/>
              <a:gd name="connsiteX1315" fmla="*/ 1013799 w 2312257"/>
              <a:gd name="connsiteY1315" fmla="*/ 524159 h 728426"/>
              <a:gd name="connsiteX1316" fmla="*/ 1022780 w 2312257"/>
              <a:gd name="connsiteY1316" fmla="*/ 521634 h 728426"/>
              <a:gd name="connsiteX1317" fmla="*/ 1024464 w 2312257"/>
              <a:gd name="connsiteY1317" fmla="*/ 501148 h 728426"/>
              <a:gd name="connsiteX1318" fmla="*/ 1016045 w 2312257"/>
              <a:gd name="connsiteY1318" fmla="*/ 502551 h 728426"/>
              <a:gd name="connsiteX1319" fmla="*/ 1013799 w 2312257"/>
              <a:gd name="connsiteY1319" fmla="*/ 524159 h 728426"/>
              <a:gd name="connsiteX1320" fmla="*/ 1013799 w 2312257"/>
              <a:gd name="connsiteY1320" fmla="*/ 524159 h 728426"/>
              <a:gd name="connsiteX1321" fmla="*/ 1119598 w 2312257"/>
              <a:gd name="connsiteY1321" fmla="*/ 539314 h 728426"/>
              <a:gd name="connsiteX1322" fmla="*/ 1127736 w 2312257"/>
              <a:gd name="connsiteY1322" fmla="*/ 539875 h 728426"/>
              <a:gd name="connsiteX1323" fmla="*/ 1130262 w 2312257"/>
              <a:gd name="connsiteY1323" fmla="*/ 515179 h 728426"/>
              <a:gd name="connsiteX1324" fmla="*/ 1122965 w 2312257"/>
              <a:gd name="connsiteY1324" fmla="*/ 514899 h 728426"/>
              <a:gd name="connsiteX1325" fmla="*/ 1119598 w 2312257"/>
              <a:gd name="connsiteY1325" fmla="*/ 539314 h 728426"/>
              <a:gd name="connsiteX1326" fmla="*/ 1119598 w 2312257"/>
              <a:gd name="connsiteY1326" fmla="*/ 539314 h 728426"/>
              <a:gd name="connsiteX1327" fmla="*/ 1816127 w 2312257"/>
              <a:gd name="connsiteY1327" fmla="*/ 349606 h 728426"/>
              <a:gd name="connsiteX1328" fmla="*/ 1818092 w 2312257"/>
              <a:gd name="connsiteY1328" fmla="*/ 354096 h 728426"/>
              <a:gd name="connsiteX1329" fmla="*/ 1823424 w 2312257"/>
              <a:gd name="connsiteY1329" fmla="*/ 349325 h 728426"/>
              <a:gd name="connsiteX1330" fmla="*/ 1827072 w 2312257"/>
              <a:gd name="connsiteY1330" fmla="*/ 329962 h 728426"/>
              <a:gd name="connsiteX1331" fmla="*/ 1827072 w 2312257"/>
              <a:gd name="connsiteY1331" fmla="*/ 325471 h 728426"/>
              <a:gd name="connsiteX1332" fmla="*/ 1819776 w 2312257"/>
              <a:gd name="connsiteY1332" fmla="*/ 326313 h 728426"/>
              <a:gd name="connsiteX1333" fmla="*/ 1815847 w 2312257"/>
              <a:gd name="connsiteY1333" fmla="*/ 346519 h 728426"/>
              <a:gd name="connsiteX1334" fmla="*/ 1816127 w 2312257"/>
              <a:gd name="connsiteY1334" fmla="*/ 349606 h 728426"/>
              <a:gd name="connsiteX1335" fmla="*/ 1816127 w 2312257"/>
              <a:gd name="connsiteY1335" fmla="*/ 349606 h 728426"/>
              <a:gd name="connsiteX1336" fmla="*/ 1934274 w 2312257"/>
              <a:gd name="connsiteY1336" fmla="*/ 311720 h 728426"/>
              <a:gd name="connsiteX1337" fmla="*/ 1929503 w 2312257"/>
              <a:gd name="connsiteY1337" fmla="*/ 329400 h 728426"/>
              <a:gd name="connsiteX1338" fmla="*/ 1937361 w 2312257"/>
              <a:gd name="connsiteY1338" fmla="*/ 333049 h 728426"/>
              <a:gd name="connsiteX1339" fmla="*/ 1942693 w 2312257"/>
              <a:gd name="connsiteY1339" fmla="*/ 311720 h 728426"/>
              <a:gd name="connsiteX1340" fmla="*/ 1934274 w 2312257"/>
              <a:gd name="connsiteY1340" fmla="*/ 311720 h 728426"/>
              <a:gd name="connsiteX1341" fmla="*/ 1934274 w 2312257"/>
              <a:gd name="connsiteY1341" fmla="*/ 311720 h 728426"/>
              <a:gd name="connsiteX1342" fmla="*/ 1819776 w 2312257"/>
              <a:gd name="connsiteY1342" fmla="*/ 555029 h 728426"/>
              <a:gd name="connsiteX1343" fmla="*/ 1829317 w 2312257"/>
              <a:gd name="connsiteY1343" fmla="*/ 552503 h 728426"/>
              <a:gd name="connsiteX1344" fmla="*/ 1827634 w 2312257"/>
              <a:gd name="connsiteY1344" fmla="*/ 539594 h 728426"/>
              <a:gd name="connsiteX1345" fmla="*/ 1818653 w 2312257"/>
              <a:gd name="connsiteY1345" fmla="*/ 535665 h 728426"/>
              <a:gd name="connsiteX1346" fmla="*/ 1819776 w 2312257"/>
              <a:gd name="connsiteY1346" fmla="*/ 555029 h 728426"/>
              <a:gd name="connsiteX1347" fmla="*/ 1819776 w 2312257"/>
              <a:gd name="connsiteY1347" fmla="*/ 555029 h 728426"/>
              <a:gd name="connsiteX1348" fmla="*/ 1678056 w 2312257"/>
              <a:gd name="connsiteY1348" fmla="*/ 187681 h 728426"/>
              <a:gd name="connsiteX1349" fmla="*/ 1671883 w 2312257"/>
              <a:gd name="connsiteY1349" fmla="*/ 202554 h 728426"/>
              <a:gd name="connsiteX1350" fmla="*/ 1681424 w 2312257"/>
              <a:gd name="connsiteY1350" fmla="*/ 205641 h 728426"/>
              <a:gd name="connsiteX1351" fmla="*/ 1686475 w 2312257"/>
              <a:gd name="connsiteY1351" fmla="*/ 191890 h 728426"/>
              <a:gd name="connsiteX1352" fmla="*/ 1678056 w 2312257"/>
              <a:gd name="connsiteY1352" fmla="*/ 187681 h 728426"/>
              <a:gd name="connsiteX1353" fmla="*/ 1678056 w 2312257"/>
              <a:gd name="connsiteY1353" fmla="*/ 187681 h 728426"/>
              <a:gd name="connsiteX1354" fmla="*/ 2189930 w 2312257"/>
              <a:gd name="connsiteY1354" fmla="*/ 353815 h 728426"/>
              <a:gd name="connsiteX1355" fmla="*/ 2184317 w 2312257"/>
              <a:gd name="connsiteY1355" fmla="*/ 370934 h 728426"/>
              <a:gd name="connsiteX1356" fmla="*/ 2192736 w 2312257"/>
              <a:gd name="connsiteY1356" fmla="*/ 375705 h 728426"/>
              <a:gd name="connsiteX1357" fmla="*/ 2197507 w 2312257"/>
              <a:gd name="connsiteY1357" fmla="*/ 361112 h 728426"/>
              <a:gd name="connsiteX1358" fmla="*/ 2189930 w 2312257"/>
              <a:gd name="connsiteY1358" fmla="*/ 353815 h 728426"/>
              <a:gd name="connsiteX1359" fmla="*/ 2189930 w 2312257"/>
              <a:gd name="connsiteY1359" fmla="*/ 353815 h 728426"/>
              <a:gd name="connsiteX1360" fmla="*/ 1082554 w 2312257"/>
              <a:gd name="connsiteY1360" fmla="*/ 254752 h 728426"/>
              <a:gd name="connsiteX1361" fmla="*/ 1090132 w 2312257"/>
              <a:gd name="connsiteY1361" fmla="*/ 256436 h 728426"/>
              <a:gd name="connsiteX1362" fmla="*/ 1094341 w 2312257"/>
              <a:gd name="connsiteY1362" fmla="*/ 233424 h 728426"/>
              <a:gd name="connsiteX1363" fmla="*/ 1087886 w 2312257"/>
              <a:gd name="connsiteY1363" fmla="*/ 232301 h 728426"/>
              <a:gd name="connsiteX1364" fmla="*/ 1082554 w 2312257"/>
              <a:gd name="connsiteY1364" fmla="*/ 254752 h 728426"/>
              <a:gd name="connsiteX1365" fmla="*/ 1082554 w 2312257"/>
              <a:gd name="connsiteY1365" fmla="*/ 254752 h 728426"/>
              <a:gd name="connsiteX1366" fmla="*/ 1120440 w 2312257"/>
              <a:gd name="connsiteY1366" fmla="*/ 324630 h 728426"/>
              <a:gd name="connsiteX1367" fmla="*/ 1129701 w 2312257"/>
              <a:gd name="connsiteY1367" fmla="*/ 325752 h 728426"/>
              <a:gd name="connsiteX1368" fmla="*/ 1131104 w 2312257"/>
              <a:gd name="connsiteY1368" fmla="*/ 308914 h 728426"/>
              <a:gd name="connsiteX1369" fmla="*/ 1123246 w 2312257"/>
              <a:gd name="connsiteY1369" fmla="*/ 305827 h 728426"/>
              <a:gd name="connsiteX1370" fmla="*/ 1120440 w 2312257"/>
              <a:gd name="connsiteY1370" fmla="*/ 324630 h 728426"/>
              <a:gd name="connsiteX1371" fmla="*/ 1120440 w 2312257"/>
              <a:gd name="connsiteY1371" fmla="*/ 324630 h 728426"/>
              <a:gd name="connsiteX1372" fmla="*/ 1662060 w 2312257"/>
              <a:gd name="connsiteY1372" fmla="*/ 520231 h 728426"/>
              <a:gd name="connsiteX1373" fmla="*/ 1679179 w 2312257"/>
              <a:gd name="connsiteY1373" fmla="*/ 522476 h 728426"/>
              <a:gd name="connsiteX1374" fmla="*/ 1681143 w 2312257"/>
              <a:gd name="connsiteY1374" fmla="*/ 515460 h 728426"/>
              <a:gd name="connsiteX1375" fmla="*/ 1657009 w 2312257"/>
              <a:gd name="connsiteY1375" fmla="*/ 511812 h 728426"/>
              <a:gd name="connsiteX1376" fmla="*/ 1662060 w 2312257"/>
              <a:gd name="connsiteY1376" fmla="*/ 520231 h 728426"/>
              <a:gd name="connsiteX1377" fmla="*/ 1662060 w 2312257"/>
              <a:gd name="connsiteY1377" fmla="*/ 520231 h 728426"/>
              <a:gd name="connsiteX1378" fmla="*/ 1944096 w 2312257"/>
              <a:gd name="connsiteY1378" fmla="*/ 404329 h 728426"/>
              <a:gd name="connsiteX1379" fmla="*/ 1948305 w 2312257"/>
              <a:gd name="connsiteY1379" fmla="*/ 407697 h 728426"/>
              <a:gd name="connsiteX1380" fmla="*/ 1952234 w 2312257"/>
              <a:gd name="connsiteY1380" fmla="*/ 404049 h 728426"/>
              <a:gd name="connsiteX1381" fmla="*/ 1952234 w 2312257"/>
              <a:gd name="connsiteY1381" fmla="*/ 382159 h 728426"/>
              <a:gd name="connsiteX1382" fmla="*/ 1944096 w 2312257"/>
              <a:gd name="connsiteY1382" fmla="*/ 386088 h 728426"/>
              <a:gd name="connsiteX1383" fmla="*/ 1944096 w 2312257"/>
              <a:gd name="connsiteY1383" fmla="*/ 404329 h 728426"/>
              <a:gd name="connsiteX1384" fmla="*/ 1944096 w 2312257"/>
              <a:gd name="connsiteY1384" fmla="*/ 404329 h 728426"/>
              <a:gd name="connsiteX1385" fmla="*/ 1814724 w 2312257"/>
              <a:gd name="connsiteY1385" fmla="*/ 286183 h 728426"/>
              <a:gd name="connsiteX1386" fmla="*/ 1818653 w 2312257"/>
              <a:gd name="connsiteY1386" fmla="*/ 265977 h 728426"/>
              <a:gd name="connsiteX1387" fmla="*/ 1810515 w 2312257"/>
              <a:gd name="connsiteY1387" fmla="*/ 267100 h 728426"/>
              <a:gd name="connsiteX1388" fmla="*/ 1806025 w 2312257"/>
              <a:gd name="connsiteY1388" fmla="*/ 282535 h 728426"/>
              <a:gd name="connsiteX1389" fmla="*/ 1814724 w 2312257"/>
              <a:gd name="connsiteY1389" fmla="*/ 286183 h 728426"/>
              <a:gd name="connsiteX1390" fmla="*/ 1814724 w 2312257"/>
              <a:gd name="connsiteY1390" fmla="*/ 286183 h 728426"/>
              <a:gd name="connsiteX1391" fmla="*/ 179479 w 2312257"/>
              <a:gd name="connsiteY1391" fmla="*/ 321543 h 728426"/>
              <a:gd name="connsiteX1392" fmla="*/ 179479 w 2312257"/>
              <a:gd name="connsiteY1392" fmla="*/ 327717 h 728426"/>
              <a:gd name="connsiteX1393" fmla="*/ 204736 w 2312257"/>
              <a:gd name="connsiteY1393" fmla="*/ 335574 h 728426"/>
              <a:gd name="connsiteX1394" fmla="*/ 205578 w 2312257"/>
              <a:gd name="connsiteY1394" fmla="*/ 328839 h 728426"/>
              <a:gd name="connsiteX1395" fmla="*/ 183689 w 2312257"/>
              <a:gd name="connsiteY1395" fmla="*/ 321823 h 728426"/>
              <a:gd name="connsiteX1396" fmla="*/ 179479 w 2312257"/>
              <a:gd name="connsiteY1396" fmla="*/ 321543 h 728426"/>
              <a:gd name="connsiteX1397" fmla="*/ 179479 w 2312257"/>
              <a:gd name="connsiteY1397" fmla="*/ 321543 h 728426"/>
              <a:gd name="connsiteX1398" fmla="*/ 697246 w 2312257"/>
              <a:gd name="connsiteY1398" fmla="*/ 380195 h 728426"/>
              <a:gd name="connsiteX1399" fmla="*/ 702297 w 2312257"/>
              <a:gd name="connsiteY1399" fmla="*/ 384404 h 728426"/>
              <a:gd name="connsiteX1400" fmla="*/ 706507 w 2312257"/>
              <a:gd name="connsiteY1400" fmla="*/ 379353 h 728426"/>
              <a:gd name="connsiteX1401" fmla="*/ 706226 w 2312257"/>
              <a:gd name="connsiteY1401" fmla="*/ 361112 h 728426"/>
              <a:gd name="connsiteX1402" fmla="*/ 698930 w 2312257"/>
              <a:gd name="connsiteY1402" fmla="*/ 361392 h 728426"/>
              <a:gd name="connsiteX1403" fmla="*/ 697246 w 2312257"/>
              <a:gd name="connsiteY1403" fmla="*/ 380195 h 728426"/>
              <a:gd name="connsiteX1404" fmla="*/ 697246 w 2312257"/>
              <a:gd name="connsiteY1404" fmla="*/ 380195 h 728426"/>
              <a:gd name="connsiteX1405" fmla="*/ 1950831 w 2312257"/>
              <a:gd name="connsiteY1405" fmla="*/ 350448 h 728426"/>
              <a:gd name="connsiteX1406" fmla="*/ 1959811 w 2312257"/>
              <a:gd name="connsiteY1406" fmla="*/ 346800 h 728426"/>
              <a:gd name="connsiteX1407" fmla="*/ 1962056 w 2312257"/>
              <a:gd name="connsiteY1407" fmla="*/ 331645 h 728426"/>
              <a:gd name="connsiteX1408" fmla="*/ 1954199 w 2312257"/>
              <a:gd name="connsiteY1408" fmla="*/ 329681 h 728426"/>
              <a:gd name="connsiteX1409" fmla="*/ 1950831 w 2312257"/>
              <a:gd name="connsiteY1409" fmla="*/ 349606 h 728426"/>
              <a:gd name="connsiteX1410" fmla="*/ 1950831 w 2312257"/>
              <a:gd name="connsiteY1410" fmla="*/ 350448 h 728426"/>
              <a:gd name="connsiteX1411" fmla="*/ 1950831 w 2312257"/>
              <a:gd name="connsiteY1411" fmla="*/ 350448 h 728426"/>
              <a:gd name="connsiteX1412" fmla="*/ 1201823 w 2312257"/>
              <a:gd name="connsiteY1412" fmla="*/ 518827 h 728426"/>
              <a:gd name="connsiteX1413" fmla="*/ 1211365 w 2312257"/>
              <a:gd name="connsiteY1413" fmla="*/ 517424 h 728426"/>
              <a:gd name="connsiteX1414" fmla="*/ 1211645 w 2312257"/>
              <a:gd name="connsiteY1414" fmla="*/ 503673 h 728426"/>
              <a:gd name="connsiteX1415" fmla="*/ 1207716 w 2312257"/>
              <a:gd name="connsiteY1415" fmla="*/ 498341 h 728426"/>
              <a:gd name="connsiteX1416" fmla="*/ 1202384 w 2312257"/>
              <a:gd name="connsiteY1416" fmla="*/ 502270 h 728426"/>
              <a:gd name="connsiteX1417" fmla="*/ 1201823 w 2312257"/>
              <a:gd name="connsiteY1417" fmla="*/ 518827 h 728426"/>
              <a:gd name="connsiteX1418" fmla="*/ 1201823 w 2312257"/>
              <a:gd name="connsiteY1418" fmla="*/ 518827 h 728426"/>
              <a:gd name="connsiteX1419" fmla="*/ 1613511 w 2312257"/>
              <a:gd name="connsiteY1419" fmla="*/ 301618 h 728426"/>
              <a:gd name="connsiteX1420" fmla="*/ 1623333 w 2312257"/>
              <a:gd name="connsiteY1420" fmla="*/ 299934 h 728426"/>
              <a:gd name="connsiteX1421" fmla="*/ 1625017 w 2312257"/>
              <a:gd name="connsiteY1421" fmla="*/ 283938 h 728426"/>
              <a:gd name="connsiteX1422" fmla="*/ 1618001 w 2312257"/>
              <a:gd name="connsiteY1422" fmla="*/ 281693 h 728426"/>
              <a:gd name="connsiteX1423" fmla="*/ 1614353 w 2312257"/>
              <a:gd name="connsiteY1423" fmla="*/ 292637 h 728426"/>
              <a:gd name="connsiteX1424" fmla="*/ 1613511 w 2312257"/>
              <a:gd name="connsiteY1424" fmla="*/ 301618 h 728426"/>
              <a:gd name="connsiteX1425" fmla="*/ 1613511 w 2312257"/>
              <a:gd name="connsiteY1425" fmla="*/ 301618 h 728426"/>
              <a:gd name="connsiteX1426" fmla="*/ 248515 w 2312257"/>
              <a:gd name="connsiteY1426" fmla="*/ 356060 h 728426"/>
              <a:gd name="connsiteX1427" fmla="*/ 249918 w 2312257"/>
              <a:gd name="connsiteY1427" fmla="*/ 351851 h 728426"/>
              <a:gd name="connsiteX1428" fmla="*/ 222697 w 2312257"/>
              <a:gd name="connsiteY1428" fmla="*/ 346519 h 728426"/>
              <a:gd name="connsiteX1429" fmla="*/ 217084 w 2312257"/>
              <a:gd name="connsiteY1429" fmla="*/ 350728 h 728426"/>
              <a:gd name="connsiteX1430" fmla="*/ 225503 w 2312257"/>
              <a:gd name="connsiteY1430" fmla="*/ 354096 h 728426"/>
              <a:gd name="connsiteX1431" fmla="*/ 240938 w 2312257"/>
              <a:gd name="connsiteY1431" fmla="*/ 356341 h 728426"/>
              <a:gd name="connsiteX1432" fmla="*/ 248515 w 2312257"/>
              <a:gd name="connsiteY1432" fmla="*/ 356060 h 728426"/>
              <a:gd name="connsiteX1433" fmla="*/ 248515 w 2312257"/>
              <a:gd name="connsiteY1433" fmla="*/ 356060 h 728426"/>
              <a:gd name="connsiteX1434" fmla="*/ 1590780 w 2312257"/>
              <a:gd name="connsiteY1434" fmla="*/ 190768 h 728426"/>
              <a:gd name="connsiteX1435" fmla="*/ 1586290 w 2312257"/>
              <a:gd name="connsiteY1435" fmla="*/ 207044 h 728426"/>
              <a:gd name="connsiteX1436" fmla="*/ 1592744 w 2312257"/>
              <a:gd name="connsiteY1436" fmla="*/ 211815 h 728426"/>
              <a:gd name="connsiteX1437" fmla="*/ 1594428 w 2312257"/>
              <a:gd name="connsiteY1437" fmla="*/ 209570 h 728426"/>
              <a:gd name="connsiteX1438" fmla="*/ 1599479 w 2312257"/>
              <a:gd name="connsiteY1438" fmla="*/ 191890 h 728426"/>
              <a:gd name="connsiteX1439" fmla="*/ 1590780 w 2312257"/>
              <a:gd name="connsiteY1439" fmla="*/ 190768 h 728426"/>
              <a:gd name="connsiteX1440" fmla="*/ 1590780 w 2312257"/>
              <a:gd name="connsiteY1440" fmla="*/ 190768 h 728426"/>
              <a:gd name="connsiteX1441" fmla="*/ 1646906 w 2312257"/>
              <a:gd name="connsiteY1441" fmla="*/ 567377 h 728426"/>
              <a:gd name="connsiteX1442" fmla="*/ 1655886 w 2312257"/>
              <a:gd name="connsiteY1442" fmla="*/ 562045 h 728426"/>
              <a:gd name="connsiteX1443" fmla="*/ 1653361 w 2312257"/>
              <a:gd name="connsiteY1443" fmla="*/ 550820 h 728426"/>
              <a:gd name="connsiteX1444" fmla="*/ 1644100 w 2312257"/>
              <a:gd name="connsiteY1444" fmla="*/ 551381 h 728426"/>
              <a:gd name="connsiteX1445" fmla="*/ 1646906 w 2312257"/>
              <a:gd name="connsiteY1445" fmla="*/ 567377 h 728426"/>
              <a:gd name="connsiteX1446" fmla="*/ 1646906 w 2312257"/>
              <a:gd name="connsiteY1446" fmla="*/ 567377 h 728426"/>
              <a:gd name="connsiteX1447" fmla="*/ 2024918 w 2312257"/>
              <a:gd name="connsiteY1447" fmla="*/ 400120 h 728426"/>
              <a:gd name="connsiteX1448" fmla="*/ 2028286 w 2312257"/>
              <a:gd name="connsiteY1448" fmla="*/ 381317 h 728426"/>
              <a:gd name="connsiteX1449" fmla="*/ 2020709 w 2312257"/>
              <a:gd name="connsiteY1449" fmla="*/ 380756 h 728426"/>
              <a:gd name="connsiteX1450" fmla="*/ 2017060 w 2312257"/>
              <a:gd name="connsiteY1450" fmla="*/ 399278 h 728426"/>
              <a:gd name="connsiteX1451" fmla="*/ 2024918 w 2312257"/>
              <a:gd name="connsiteY1451" fmla="*/ 400120 h 728426"/>
              <a:gd name="connsiteX1452" fmla="*/ 2024918 w 2312257"/>
              <a:gd name="connsiteY1452" fmla="*/ 400120 h 728426"/>
              <a:gd name="connsiteX1453" fmla="*/ 1674689 w 2312257"/>
              <a:gd name="connsiteY1453" fmla="*/ 329400 h 728426"/>
              <a:gd name="connsiteX1454" fmla="*/ 1678898 w 2312257"/>
              <a:gd name="connsiteY1454" fmla="*/ 310037 h 728426"/>
              <a:gd name="connsiteX1455" fmla="*/ 1672163 w 2312257"/>
              <a:gd name="connsiteY1455" fmla="*/ 307511 h 728426"/>
              <a:gd name="connsiteX1456" fmla="*/ 1666831 w 2312257"/>
              <a:gd name="connsiteY1456" fmla="*/ 325752 h 728426"/>
              <a:gd name="connsiteX1457" fmla="*/ 1674689 w 2312257"/>
              <a:gd name="connsiteY1457" fmla="*/ 329400 h 728426"/>
              <a:gd name="connsiteX1458" fmla="*/ 1674689 w 2312257"/>
              <a:gd name="connsiteY1458" fmla="*/ 329400 h 728426"/>
              <a:gd name="connsiteX1459" fmla="*/ 1594709 w 2312257"/>
              <a:gd name="connsiteY1459" fmla="*/ 536507 h 728426"/>
              <a:gd name="connsiteX1460" fmla="*/ 1605092 w 2312257"/>
              <a:gd name="connsiteY1460" fmla="*/ 537069 h 728426"/>
              <a:gd name="connsiteX1461" fmla="*/ 1604531 w 2312257"/>
              <a:gd name="connsiteY1461" fmla="*/ 524721 h 728426"/>
              <a:gd name="connsiteX1462" fmla="*/ 1594989 w 2312257"/>
              <a:gd name="connsiteY1462" fmla="*/ 523037 h 728426"/>
              <a:gd name="connsiteX1463" fmla="*/ 1594709 w 2312257"/>
              <a:gd name="connsiteY1463" fmla="*/ 536507 h 728426"/>
              <a:gd name="connsiteX1464" fmla="*/ 1594709 w 2312257"/>
              <a:gd name="connsiteY1464" fmla="*/ 536507 h 728426"/>
              <a:gd name="connsiteX1465" fmla="*/ 911369 w 2312257"/>
              <a:gd name="connsiteY1465" fmla="*/ 369250 h 728426"/>
              <a:gd name="connsiteX1466" fmla="*/ 920630 w 2312257"/>
              <a:gd name="connsiteY1466" fmla="*/ 369811 h 728426"/>
              <a:gd name="connsiteX1467" fmla="*/ 919507 w 2312257"/>
              <a:gd name="connsiteY1467" fmla="*/ 353815 h 728426"/>
              <a:gd name="connsiteX1468" fmla="*/ 911369 w 2312257"/>
              <a:gd name="connsiteY1468" fmla="*/ 354096 h 728426"/>
              <a:gd name="connsiteX1469" fmla="*/ 911369 w 2312257"/>
              <a:gd name="connsiteY1469" fmla="*/ 369250 h 728426"/>
              <a:gd name="connsiteX1470" fmla="*/ 911369 w 2312257"/>
              <a:gd name="connsiteY1470" fmla="*/ 369250 h 728426"/>
              <a:gd name="connsiteX1471" fmla="*/ 792380 w 2312257"/>
              <a:gd name="connsiteY1471" fmla="*/ 450353 h 728426"/>
              <a:gd name="connsiteX1472" fmla="*/ 797432 w 2312257"/>
              <a:gd name="connsiteY1472" fmla="*/ 455124 h 728426"/>
              <a:gd name="connsiteX1473" fmla="*/ 801361 w 2312257"/>
              <a:gd name="connsiteY1473" fmla="*/ 450634 h 728426"/>
              <a:gd name="connsiteX1474" fmla="*/ 802764 w 2312257"/>
              <a:gd name="connsiteY1474" fmla="*/ 435480 h 728426"/>
              <a:gd name="connsiteX1475" fmla="*/ 793503 w 2312257"/>
              <a:gd name="connsiteY1475" fmla="*/ 435199 h 728426"/>
              <a:gd name="connsiteX1476" fmla="*/ 792380 w 2312257"/>
              <a:gd name="connsiteY1476" fmla="*/ 450353 h 728426"/>
              <a:gd name="connsiteX1477" fmla="*/ 792380 w 2312257"/>
              <a:gd name="connsiteY1477" fmla="*/ 450353 h 728426"/>
              <a:gd name="connsiteX1478" fmla="*/ 1572819 w 2312257"/>
              <a:gd name="connsiteY1478" fmla="*/ 578883 h 728426"/>
              <a:gd name="connsiteX1479" fmla="*/ 1576468 w 2312257"/>
              <a:gd name="connsiteY1479" fmla="*/ 586179 h 728426"/>
              <a:gd name="connsiteX1480" fmla="*/ 1579274 w 2312257"/>
              <a:gd name="connsiteY1480" fmla="*/ 585057 h 728426"/>
              <a:gd name="connsiteX1481" fmla="*/ 1579835 w 2312257"/>
              <a:gd name="connsiteY1481" fmla="*/ 565412 h 728426"/>
              <a:gd name="connsiteX1482" fmla="*/ 1571135 w 2312257"/>
              <a:gd name="connsiteY1482" fmla="*/ 566816 h 728426"/>
              <a:gd name="connsiteX1483" fmla="*/ 1572819 w 2312257"/>
              <a:gd name="connsiteY1483" fmla="*/ 578883 h 728426"/>
              <a:gd name="connsiteX1484" fmla="*/ 1572819 w 2312257"/>
              <a:gd name="connsiteY1484" fmla="*/ 578883 h 728426"/>
              <a:gd name="connsiteX1485" fmla="*/ 375361 w 2312257"/>
              <a:gd name="connsiteY1485" fmla="*/ 405732 h 728426"/>
              <a:gd name="connsiteX1486" fmla="*/ 366380 w 2312257"/>
              <a:gd name="connsiteY1486" fmla="*/ 411064 h 728426"/>
              <a:gd name="connsiteX1487" fmla="*/ 370871 w 2312257"/>
              <a:gd name="connsiteY1487" fmla="*/ 423974 h 728426"/>
              <a:gd name="connsiteX1488" fmla="*/ 375922 w 2312257"/>
              <a:gd name="connsiteY1488" fmla="*/ 418642 h 728426"/>
              <a:gd name="connsiteX1489" fmla="*/ 375361 w 2312257"/>
              <a:gd name="connsiteY1489" fmla="*/ 405732 h 728426"/>
              <a:gd name="connsiteX1490" fmla="*/ 375361 w 2312257"/>
              <a:gd name="connsiteY1490" fmla="*/ 405732 h 728426"/>
              <a:gd name="connsiteX1491" fmla="*/ 876570 w 2312257"/>
              <a:gd name="connsiteY1491" fmla="*/ 281693 h 728426"/>
              <a:gd name="connsiteX1492" fmla="*/ 884989 w 2312257"/>
              <a:gd name="connsiteY1492" fmla="*/ 280290 h 728426"/>
              <a:gd name="connsiteX1493" fmla="*/ 886392 w 2312257"/>
              <a:gd name="connsiteY1493" fmla="*/ 262890 h 728426"/>
              <a:gd name="connsiteX1494" fmla="*/ 878535 w 2312257"/>
              <a:gd name="connsiteY1494" fmla="*/ 264294 h 728426"/>
              <a:gd name="connsiteX1495" fmla="*/ 876570 w 2312257"/>
              <a:gd name="connsiteY1495" fmla="*/ 281693 h 728426"/>
              <a:gd name="connsiteX1496" fmla="*/ 876570 w 2312257"/>
              <a:gd name="connsiteY1496" fmla="*/ 281693 h 728426"/>
              <a:gd name="connsiteX1497" fmla="*/ 1955041 w 2312257"/>
              <a:gd name="connsiteY1497" fmla="*/ 464104 h 728426"/>
              <a:gd name="connsiteX1498" fmla="*/ 1964582 w 2312257"/>
              <a:gd name="connsiteY1498" fmla="*/ 464104 h 728426"/>
              <a:gd name="connsiteX1499" fmla="*/ 1962337 w 2312257"/>
              <a:gd name="connsiteY1499" fmla="*/ 448389 h 728426"/>
              <a:gd name="connsiteX1500" fmla="*/ 1954760 w 2312257"/>
              <a:gd name="connsiteY1500" fmla="*/ 452037 h 728426"/>
              <a:gd name="connsiteX1501" fmla="*/ 1955041 w 2312257"/>
              <a:gd name="connsiteY1501" fmla="*/ 464104 h 728426"/>
              <a:gd name="connsiteX1502" fmla="*/ 1955041 w 2312257"/>
              <a:gd name="connsiteY1502" fmla="*/ 464104 h 728426"/>
              <a:gd name="connsiteX1503" fmla="*/ 2048772 w 2312257"/>
              <a:gd name="connsiteY1503" fmla="*/ 492167 h 728426"/>
              <a:gd name="connsiteX1504" fmla="*/ 2040914 w 2312257"/>
              <a:gd name="connsiteY1504" fmla="*/ 495535 h 728426"/>
              <a:gd name="connsiteX1505" fmla="*/ 2048211 w 2312257"/>
              <a:gd name="connsiteY1505" fmla="*/ 513495 h 728426"/>
              <a:gd name="connsiteX1506" fmla="*/ 2050175 w 2312257"/>
              <a:gd name="connsiteY1506" fmla="*/ 510128 h 728426"/>
              <a:gd name="connsiteX1507" fmla="*/ 2048772 w 2312257"/>
              <a:gd name="connsiteY1507" fmla="*/ 492167 h 728426"/>
              <a:gd name="connsiteX1508" fmla="*/ 2048772 w 2312257"/>
              <a:gd name="connsiteY1508" fmla="*/ 492167 h 728426"/>
              <a:gd name="connsiteX1509" fmla="*/ 1855416 w 2312257"/>
              <a:gd name="connsiteY1509" fmla="*/ 459614 h 728426"/>
              <a:gd name="connsiteX1510" fmla="*/ 1846716 w 2312257"/>
              <a:gd name="connsiteY1510" fmla="*/ 457930 h 728426"/>
              <a:gd name="connsiteX1511" fmla="*/ 1845594 w 2312257"/>
              <a:gd name="connsiteY1511" fmla="*/ 471681 h 728426"/>
              <a:gd name="connsiteX1512" fmla="*/ 1853171 w 2312257"/>
              <a:gd name="connsiteY1512" fmla="*/ 475610 h 728426"/>
              <a:gd name="connsiteX1513" fmla="*/ 1855135 w 2312257"/>
              <a:gd name="connsiteY1513" fmla="*/ 472523 h 728426"/>
              <a:gd name="connsiteX1514" fmla="*/ 1855416 w 2312257"/>
              <a:gd name="connsiteY1514" fmla="*/ 459614 h 728426"/>
              <a:gd name="connsiteX1515" fmla="*/ 1855416 w 2312257"/>
              <a:gd name="connsiteY1515" fmla="*/ 459614 h 728426"/>
              <a:gd name="connsiteX1516" fmla="*/ 248795 w 2312257"/>
              <a:gd name="connsiteY1516" fmla="*/ 446705 h 728426"/>
              <a:gd name="connsiteX1517" fmla="*/ 262546 w 2312257"/>
              <a:gd name="connsiteY1517" fmla="*/ 437163 h 728426"/>
              <a:gd name="connsiteX1518" fmla="*/ 256653 w 2312257"/>
              <a:gd name="connsiteY1518" fmla="*/ 434357 h 728426"/>
              <a:gd name="connsiteX1519" fmla="*/ 239535 w 2312257"/>
              <a:gd name="connsiteY1519" fmla="*/ 443898 h 728426"/>
              <a:gd name="connsiteX1520" fmla="*/ 242622 w 2312257"/>
              <a:gd name="connsiteY1520" fmla="*/ 448389 h 728426"/>
              <a:gd name="connsiteX1521" fmla="*/ 248795 w 2312257"/>
              <a:gd name="connsiteY1521" fmla="*/ 446705 h 728426"/>
              <a:gd name="connsiteX1522" fmla="*/ 248795 w 2312257"/>
              <a:gd name="connsiteY1522" fmla="*/ 446705 h 728426"/>
              <a:gd name="connsiteX1523" fmla="*/ 1501539 w 2312257"/>
              <a:gd name="connsiteY1523" fmla="*/ 502270 h 728426"/>
              <a:gd name="connsiteX1524" fmla="*/ 1498452 w 2312257"/>
              <a:gd name="connsiteY1524" fmla="*/ 508725 h 728426"/>
              <a:gd name="connsiteX1525" fmla="*/ 1499013 w 2312257"/>
              <a:gd name="connsiteY1525" fmla="*/ 521072 h 728426"/>
              <a:gd name="connsiteX1526" fmla="*/ 1507713 w 2312257"/>
              <a:gd name="connsiteY1526" fmla="*/ 519950 h 728426"/>
              <a:gd name="connsiteX1527" fmla="*/ 1507432 w 2312257"/>
              <a:gd name="connsiteY1527" fmla="*/ 505918 h 728426"/>
              <a:gd name="connsiteX1528" fmla="*/ 1501539 w 2312257"/>
              <a:gd name="connsiteY1528" fmla="*/ 502270 h 728426"/>
              <a:gd name="connsiteX1529" fmla="*/ 1501539 w 2312257"/>
              <a:gd name="connsiteY1529" fmla="*/ 502270 h 728426"/>
              <a:gd name="connsiteX1530" fmla="*/ 1959811 w 2312257"/>
              <a:gd name="connsiteY1530" fmla="*/ 518266 h 728426"/>
              <a:gd name="connsiteX1531" fmla="*/ 1964863 w 2312257"/>
              <a:gd name="connsiteY1531" fmla="*/ 524159 h 728426"/>
              <a:gd name="connsiteX1532" fmla="*/ 1968230 w 2312257"/>
              <a:gd name="connsiteY1532" fmla="*/ 505638 h 728426"/>
              <a:gd name="connsiteX1533" fmla="*/ 1960934 w 2312257"/>
              <a:gd name="connsiteY1533" fmla="*/ 503673 h 728426"/>
              <a:gd name="connsiteX1534" fmla="*/ 1959250 w 2312257"/>
              <a:gd name="connsiteY1534" fmla="*/ 507602 h 728426"/>
              <a:gd name="connsiteX1535" fmla="*/ 1959811 w 2312257"/>
              <a:gd name="connsiteY1535" fmla="*/ 518266 h 728426"/>
              <a:gd name="connsiteX1536" fmla="*/ 1959811 w 2312257"/>
              <a:gd name="connsiteY1536" fmla="*/ 518266 h 728426"/>
              <a:gd name="connsiteX1537" fmla="*/ 1440361 w 2312257"/>
              <a:gd name="connsiteY1537" fmla="*/ 316211 h 728426"/>
              <a:gd name="connsiteX1538" fmla="*/ 1449341 w 2312257"/>
              <a:gd name="connsiteY1538" fmla="*/ 314527 h 728426"/>
              <a:gd name="connsiteX1539" fmla="*/ 1449902 w 2312257"/>
              <a:gd name="connsiteY1539" fmla="*/ 304143 h 728426"/>
              <a:gd name="connsiteX1540" fmla="*/ 1441203 w 2312257"/>
              <a:gd name="connsiteY1540" fmla="*/ 300776 h 728426"/>
              <a:gd name="connsiteX1541" fmla="*/ 1440361 w 2312257"/>
              <a:gd name="connsiteY1541" fmla="*/ 316211 h 728426"/>
              <a:gd name="connsiteX1542" fmla="*/ 1440361 w 2312257"/>
              <a:gd name="connsiteY1542" fmla="*/ 316211 h 728426"/>
              <a:gd name="connsiteX1543" fmla="*/ 1389847 w 2312257"/>
              <a:gd name="connsiteY1543" fmla="*/ 557835 h 728426"/>
              <a:gd name="connsiteX1544" fmla="*/ 1383954 w 2312257"/>
              <a:gd name="connsiteY1544" fmla="*/ 551661 h 728426"/>
              <a:gd name="connsiteX1545" fmla="*/ 1380867 w 2312257"/>
              <a:gd name="connsiteY1545" fmla="*/ 556713 h 728426"/>
              <a:gd name="connsiteX1546" fmla="*/ 1387041 w 2312257"/>
              <a:gd name="connsiteY1546" fmla="*/ 573551 h 728426"/>
              <a:gd name="connsiteX1547" fmla="*/ 1390689 w 2312257"/>
              <a:gd name="connsiteY1547" fmla="*/ 569622 h 728426"/>
              <a:gd name="connsiteX1548" fmla="*/ 1389847 w 2312257"/>
              <a:gd name="connsiteY1548" fmla="*/ 557835 h 728426"/>
              <a:gd name="connsiteX1549" fmla="*/ 1389847 w 2312257"/>
              <a:gd name="connsiteY1549" fmla="*/ 557835 h 728426"/>
              <a:gd name="connsiteX1550" fmla="*/ 1313795 w 2312257"/>
              <a:gd name="connsiteY1550" fmla="*/ 554748 h 728426"/>
              <a:gd name="connsiteX1551" fmla="*/ 1321653 w 2312257"/>
              <a:gd name="connsiteY1551" fmla="*/ 554748 h 728426"/>
              <a:gd name="connsiteX1552" fmla="*/ 1321934 w 2312257"/>
              <a:gd name="connsiteY1552" fmla="*/ 537910 h 728426"/>
              <a:gd name="connsiteX1553" fmla="*/ 1313515 w 2312257"/>
              <a:gd name="connsiteY1553" fmla="*/ 542962 h 728426"/>
              <a:gd name="connsiteX1554" fmla="*/ 1313795 w 2312257"/>
              <a:gd name="connsiteY1554" fmla="*/ 554748 h 728426"/>
              <a:gd name="connsiteX1555" fmla="*/ 1313795 w 2312257"/>
              <a:gd name="connsiteY1555" fmla="*/ 554748 h 728426"/>
              <a:gd name="connsiteX1556" fmla="*/ 1171515 w 2312257"/>
              <a:gd name="connsiteY1556" fmla="*/ 528088 h 728426"/>
              <a:gd name="connsiteX1557" fmla="*/ 1181337 w 2312257"/>
              <a:gd name="connsiteY1557" fmla="*/ 529772 h 728426"/>
              <a:gd name="connsiteX1558" fmla="*/ 1181898 w 2312257"/>
              <a:gd name="connsiteY1558" fmla="*/ 516582 h 728426"/>
              <a:gd name="connsiteX1559" fmla="*/ 1173199 w 2312257"/>
              <a:gd name="connsiteY1559" fmla="*/ 515460 h 728426"/>
              <a:gd name="connsiteX1560" fmla="*/ 1172637 w 2312257"/>
              <a:gd name="connsiteY1560" fmla="*/ 516863 h 728426"/>
              <a:gd name="connsiteX1561" fmla="*/ 1171515 w 2312257"/>
              <a:gd name="connsiteY1561" fmla="*/ 528088 h 728426"/>
              <a:gd name="connsiteX1562" fmla="*/ 1171515 w 2312257"/>
              <a:gd name="connsiteY1562" fmla="*/ 528088 h 728426"/>
              <a:gd name="connsiteX1563" fmla="*/ 1703033 w 2312257"/>
              <a:gd name="connsiteY1563" fmla="*/ 565132 h 728426"/>
              <a:gd name="connsiteX1564" fmla="*/ 1710048 w 2312257"/>
              <a:gd name="connsiteY1564" fmla="*/ 571586 h 728426"/>
              <a:gd name="connsiteX1565" fmla="*/ 1713416 w 2312257"/>
              <a:gd name="connsiteY1565" fmla="*/ 565132 h 728426"/>
              <a:gd name="connsiteX1566" fmla="*/ 1711732 w 2312257"/>
              <a:gd name="connsiteY1566" fmla="*/ 555871 h 728426"/>
              <a:gd name="connsiteX1567" fmla="*/ 1703033 w 2312257"/>
              <a:gd name="connsiteY1567" fmla="*/ 565132 h 728426"/>
              <a:gd name="connsiteX1568" fmla="*/ 1703033 w 2312257"/>
              <a:gd name="connsiteY1568" fmla="*/ 565132 h 728426"/>
              <a:gd name="connsiteX1569" fmla="*/ 276297 w 2312257"/>
              <a:gd name="connsiteY1569" fmla="*/ 300776 h 728426"/>
              <a:gd name="connsiteX1570" fmla="*/ 274333 w 2312257"/>
              <a:gd name="connsiteY1570" fmla="*/ 294321 h 728426"/>
              <a:gd name="connsiteX1571" fmla="*/ 256092 w 2312257"/>
              <a:gd name="connsiteY1571" fmla="*/ 283938 h 728426"/>
              <a:gd name="connsiteX1572" fmla="*/ 254408 w 2312257"/>
              <a:gd name="connsiteY1572" fmla="*/ 291515 h 728426"/>
              <a:gd name="connsiteX1573" fmla="*/ 274333 w 2312257"/>
              <a:gd name="connsiteY1573" fmla="*/ 301056 h 728426"/>
              <a:gd name="connsiteX1574" fmla="*/ 276297 w 2312257"/>
              <a:gd name="connsiteY1574" fmla="*/ 300776 h 728426"/>
              <a:gd name="connsiteX1575" fmla="*/ 276297 w 2312257"/>
              <a:gd name="connsiteY1575" fmla="*/ 300776 h 728426"/>
              <a:gd name="connsiteX1576" fmla="*/ 1173760 w 2312257"/>
              <a:gd name="connsiteY1576" fmla="*/ 292076 h 728426"/>
              <a:gd name="connsiteX1577" fmla="*/ 1174602 w 2312257"/>
              <a:gd name="connsiteY1577" fmla="*/ 293479 h 728426"/>
              <a:gd name="connsiteX1578" fmla="*/ 1180495 w 2312257"/>
              <a:gd name="connsiteY1578" fmla="*/ 290392 h 728426"/>
              <a:gd name="connsiteX1579" fmla="*/ 1181898 w 2312257"/>
              <a:gd name="connsiteY1579" fmla="*/ 271590 h 728426"/>
              <a:gd name="connsiteX1580" fmla="*/ 1176005 w 2312257"/>
              <a:gd name="connsiteY1580" fmla="*/ 270187 h 728426"/>
              <a:gd name="connsiteX1581" fmla="*/ 1173760 w 2312257"/>
              <a:gd name="connsiteY1581" fmla="*/ 292076 h 728426"/>
              <a:gd name="connsiteX1582" fmla="*/ 1173760 w 2312257"/>
              <a:gd name="connsiteY1582" fmla="*/ 292076 h 728426"/>
              <a:gd name="connsiteX1583" fmla="*/ 2069539 w 2312257"/>
              <a:gd name="connsiteY1583" fmla="*/ 490483 h 728426"/>
              <a:gd name="connsiteX1584" fmla="*/ 2065329 w 2312257"/>
              <a:gd name="connsiteY1584" fmla="*/ 484871 h 728426"/>
              <a:gd name="connsiteX1585" fmla="*/ 2060278 w 2312257"/>
              <a:gd name="connsiteY1585" fmla="*/ 489080 h 728426"/>
              <a:gd name="connsiteX1586" fmla="*/ 2066732 w 2312257"/>
              <a:gd name="connsiteY1586" fmla="*/ 505076 h 728426"/>
              <a:gd name="connsiteX1587" fmla="*/ 2071222 w 2312257"/>
              <a:gd name="connsiteY1587" fmla="*/ 500867 h 728426"/>
              <a:gd name="connsiteX1588" fmla="*/ 2069539 w 2312257"/>
              <a:gd name="connsiteY1588" fmla="*/ 490483 h 728426"/>
              <a:gd name="connsiteX1589" fmla="*/ 2069539 w 2312257"/>
              <a:gd name="connsiteY1589" fmla="*/ 490483 h 728426"/>
              <a:gd name="connsiteX1590" fmla="*/ 453938 w 2312257"/>
              <a:gd name="connsiteY1590" fmla="*/ 336977 h 728426"/>
              <a:gd name="connsiteX1591" fmla="*/ 461234 w 2312257"/>
              <a:gd name="connsiteY1591" fmla="*/ 337539 h 728426"/>
              <a:gd name="connsiteX1592" fmla="*/ 462357 w 2312257"/>
              <a:gd name="connsiteY1592" fmla="*/ 321543 h 728426"/>
              <a:gd name="connsiteX1593" fmla="*/ 455060 w 2312257"/>
              <a:gd name="connsiteY1593" fmla="*/ 320139 h 728426"/>
              <a:gd name="connsiteX1594" fmla="*/ 453938 w 2312257"/>
              <a:gd name="connsiteY1594" fmla="*/ 336977 h 728426"/>
              <a:gd name="connsiteX1595" fmla="*/ 453938 w 2312257"/>
              <a:gd name="connsiteY1595" fmla="*/ 336977 h 728426"/>
              <a:gd name="connsiteX1596" fmla="*/ 948412 w 2312257"/>
              <a:gd name="connsiteY1596" fmla="*/ 520792 h 728426"/>
              <a:gd name="connsiteX1597" fmla="*/ 951499 w 2312257"/>
              <a:gd name="connsiteY1597" fmla="*/ 525001 h 728426"/>
              <a:gd name="connsiteX1598" fmla="*/ 955428 w 2312257"/>
              <a:gd name="connsiteY1598" fmla="*/ 521353 h 728426"/>
              <a:gd name="connsiteX1599" fmla="*/ 957112 w 2312257"/>
              <a:gd name="connsiteY1599" fmla="*/ 506199 h 728426"/>
              <a:gd name="connsiteX1600" fmla="*/ 948693 w 2312257"/>
              <a:gd name="connsiteY1600" fmla="*/ 505638 h 728426"/>
              <a:gd name="connsiteX1601" fmla="*/ 948412 w 2312257"/>
              <a:gd name="connsiteY1601" fmla="*/ 520792 h 728426"/>
              <a:gd name="connsiteX1602" fmla="*/ 948412 w 2312257"/>
              <a:gd name="connsiteY1602" fmla="*/ 520792 h 728426"/>
              <a:gd name="connsiteX1603" fmla="*/ 1747373 w 2312257"/>
              <a:gd name="connsiteY1603" fmla="*/ 325191 h 728426"/>
              <a:gd name="connsiteX1604" fmla="*/ 1748776 w 2312257"/>
              <a:gd name="connsiteY1604" fmla="*/ 328278 h 728426"/>
              <a:gd name="connsiteX1605" fmla="*/ 1754388 w 2312257"/>
              <a:gd name="connsiteY1605" fmla="*/ 325752 h 728426"/>
              <a:gd name="connsiteX1606" fmla="*/ 1757475 w 2312257"/>
              <a:gd name="connsiteY1606" fmla="*/ 308353 h 728426"/>
              <a:gd name="connsiteX1607" fmla="*/ 1751582 w 2312257"/>
              <a:gd name="connsiteY1607" fmla="*/ 306388 h 728426"/>
              <a:gd name="connsiteX1608" fmla="*/ 1747373 w 2312257"/>
              <a:gd name="connsiteY1608" fmla="*/ 325191 h 728426"/>
              <a:gd name="connsiteX1609" fmla="*/ 1747373 w 2312257"/>
              <a:gd name="connsiteY1609" fmla="*/ 325191 h 728426"/>
              <a:gd name="connsiteX1610" fmla="*/ 804448 w 2312257"/>
              <a:gd name="connsiteY1610" fmla="*/ 284218 h 728426"/>
              <a:gd name="connsiteX1611" fmla="*/ 813989 w 2312257"/>
              <a:gd name="connsiteY1611" fmla="*/ 283096 h 728426"/>
              <a:gd name="connsiteX1612" fmla="*/ 815673 w 2312257"/>
              <a:gd name="connsiteY1612" fmla="*/ 272993 h 728426"/>
              <a:gd name="connsiteX1613" fmla="*/ 807815 w 2312257"/>
              <a:gd name="connsiteY1613" fmla="*/ 269345 h 728426"/>
              <a:gd name="connsiteX1614" fmla="*/ 804448 w 2312257"/>
              <a:gd name="connsiteY1614" fmla="*/ 284218 h 728426"/>
              <a:gd name="connsiteX1615" fmla="*/ 804448 w 2312257"/>
              <a:gd name="connsiteY1615" fmla="*/ 284218 h 728426"/>
              <a:gd name="connsiteX1616" fmla="*/ 2046527 w 2312257"/>
              <a:gd name="connsiteY1616" fmla="*/ 292637 h 728426"/>
              <a:gd name="connsiteX1617" fmla="*/ 2054104 w 2312257"/>
              <a:gd name="connsiteY1617" fmla="*/ 294041 h 728426"/>
              <a:gd name="connsiteX1618" fmla="*/ 2059716 w 2312257"/>
              <a:gd name="connsiteY1618" fmla="*/ 283938 h 728426"/>
              <a:gd name="connsiteX1619" fmla="*/ 2053543 w 2312257"/>
              <a:gd name="connsiteY1619" fmla="*/ 278045 h 728426"/>
              <a:gd name="connsiteX1620" fmla="*/ 2046527 w 2312257"/>
              <a:gd name="connsiteY1620" fmla="*/ 292637 h 728426"/>
              <a:gd name="connsiteX1621" fmla="*/ 2046527 w 2312257"/>
              <a:gd name="connsiteY1621" fmla="*/ 292637 h 728426"/>
              <a:gd name="connsiteX1622" fmla="*/ 988823 w 2312257"/>
              <a:gd name="connsiteY1622" fmla="*/ 512373 h 728426"/>
              <a:gd name="connsiteX1623" fmla="*/ 997242 w 2312257"/>
              <a:gd name="connsiteY1623" fmla="*/ 511250 h 728426"/>
              <a:gd name="connsiteX1624" fmla="*/ 998084 w 2312257"/>
              <a:gd name="connsiteY1624" fmla="*/ 495254 h 728426"/>
              <a:gd name="connsiteX1625" fmla="*/ 991349 w 2312257"/>
              <a:gd name="connsiteY1625" fmla="*/ 494693 h 728426"/>
              <a:gd name="connsiteX1626" fmla="*/ 988823 w 2312257"/>
              <a:gd name="connsiteY1626" fmla="*/ 512373 h 728426"/>
              <a:gd name="connsiteX1627" fmla="*/ 988823 w 2312257"/>
              <a:gd name="connsiteY1627" fmla="*/ 512373 h 728426"/>
              <a:gd name="connsiteX1628" fmla="*/ 1046633 w 2312257"/>
              <a:gd name="connsiteY1628" fmla="*/ 508444 h 728426"/>
              <a:gd name="connsiteX1629" fmla="*/ 1049720 w 2312257"/>
              <a:gd name="connsiteY1629" fmla="*/ 505638 h 728426"/>
              <a:gd name="connsiteX1630" fmla="*/ 1051965 w 2312257"/>
              <a:gd name="connsiteY1630" fmla="*/ 493570 h 728426"/>
              <a:gd name="connsiteX1631" fmla="*/ 1043827 w 2312257"/>
              <a:gd name="connsiteY1631" fmla="*/ 490483 h 728426"/>
              <a:gd name="connsiteX1632" fmla="*/ 1040740 w 2312257"/>
              <a:gd name="connsiteY1632" fmla="*/ 503954 h 728426"/>
              <a:gd name="connsiteX1633" fmla="*/ 1046633 w 2312257"/>
              <a:gd name="connsiteY1633" fmla="*/ 508444 h 728426"/>
              <a:gd name="connsiteX1634" fmla="*/ 1046633 w 2312257"/>
              <a:gd name="connsiteY1634" fmla="*/ 508444 h 728426"/>
              <a:gd name="connsiteX1635" fmla="*/ 1729131 w 2312257"/>
              <a:gd name="connsiteY1635" fmla="*/ 207044 h 728426"/>
              <a:gd name="connsiteX1636" fmla="*/ 1738392 w 2312257"/>
              <a:gd name="connsiteY1636" fmla="*/ 206483 h 728426"/>
              <a:gd name="connsiteX1637" fmla="*/ 1741760 w 2312257"/>
              <a:gd name="connsiteY1637" fmla="*/ 199187 h 728426"/>
              <a:gd name="connsiteX1638" fmla="*/ 1734744 w 2312257"/>
              <a:gd name="connsiteY1638" fmla="*/ 192452 h 728426"/>
              <a:gd name="connsiteX1639" fmla="*/ 1729131 w 2312257"/>
              <a:gd name="connsiteY1639" fmla="*/ 206483 h 728426"/>
              <a:gd name="connsiteX1640" fmla="*/ 1729131 w 2312257"/>
              <a:gd name="connsiteY1640" fmla="*/ 207044 h 728426"/>
              <a:gd name="connsiteX1641" fmla="*/ 1729131 w 2312257"/>
              <a:gd name="connsiteY1641" fmla="*/ 207044 h 728426"/>
              <a:gd name="connsiteX1642" fmla="*/ 235886 w 2312257"/>
              <a:gd name="connsiteY1642" fmla="*/ 323507 h 728426"/>
              <a:gd name="connsiteX1643" fmla="*/ 243183 w 2312257"/>
              <a:gd name="connsiteY1643" fmla="*/ 331084 h 728426"/>
              <a:gd name="connsiteX1644" fmla="*/ 255531 w 2312257"/>
              <a:gd name="connsiteY1644" fmla="*/ 333890 h 728426"/>
              <a:gd name="connsiteX1645" fmla="*/ 255811 w 2312257"/>
              <a:gd name="connsiteY1645" fmla="*/ 326594 h 728426"/>
              <a:gd name="connsiteX1646" fmla="*/ 242622 w 2312257"/>
              <a:gd name="connsiteY1646" fmla="*/ 323226 h 728426"/>
              <a:gd name="connsiteX1647" fmla="*/ 235886 w 2312257"/>
              <a:gd name="connsiteY1647" fmla="*/ 323507 h 728426"/>
              <a:gd name="connsiteX1648" fmla="*/ 235886 w 2312257"/>
              <a:gd name="connsiteY1648" fmla="*/ 323507 h 728426"/>
              <a:gd name="connsiteX1649" fmla="*/ 1436151 w 2312257"/>
              <a:gd name="connsiteY1649" fmla="*/ 457649 h 728426"/>
              <a:gd name="connsiteX1650" fmla="*/ 1432784 w 2312257"/>
              <a:gd name="connsiteY1650" fmla="*/ 462982 h 728426"/>
              <a:gd name="connsiteX1651" fmla="*/ 1431942 w 2312257"/>
              <a:gd name="connsiteY1651" fmla="*/ 473926 h 728426"/>
              <a:gd name="connsiteX1652" fmla="*/ 1436993 w 2312257"/>
              <a:gd name="connsiteY1652" fmla="*/ 478978 h 728426"/>
              <a:gd name="connsiteX1653" fmla="*/ 1440361 w 2312257"/>
              <a:gd name="connsiteY1653" fmla="*/ 475610 h 728426"/>
              <a:gd name="connsiteX1654" fmla="*/ 1440922 w 2312257"/>
              <a:gd name="connsiteY1654" fmla="*/ 460175 h 728426"/>
              <a:gd name="connsiteX1655" fmla="*/ 1436151 w 2312257"/>
              <a:gd name="connsiteY1655" fmla="*/ 457649 h 728426"/>
              <a:gd name="connsiteX1656" fmla="*/ 1436151 w 2312257"/>
              <a:gd name="connsiteY1656" fmla="*/ 457649 h 728426"/>
              <a:gd name="connsiteX1657" fmla="*/ 1500416 w 2312257"/>
              <a:gd name="connsiteY1657" fmla="*/ 490764 h 728426"/>
              <a:gd name="connsiteX1658" fmla="*/ 1505748 w 2312257"/>
              <a:gd name="connsiteY1658" fmla="*/ 495254 h 728426"/>
              <a:gd name="connsiteX1659" fmla="*/ 1508274 w 2312257"/>
              <a:gd name="connsiteY1659" fmla="*/ 492167 h 728426"/>
              <a:gd name="connsiteX1660" fmla="*/ 1506871 w 2312257"/>
              <a:gd name="connsiteY1660" fmla="*/ 474207 h 728426"/>
              <a:gd name="connsiteX1661" fmla="*/ 1500135 w 2312257"/>
              <a:gd name="connsiteY1661" fmla="*/ 475329 h 728426"/>
              <a:gd name="connsiteX1662" fmla="*/ 1500416 w 2312257"/>
              <a:gd name="connsiteY1662" fmla="*/ 490764 h 728426"/>
              <a:gd name="connsiteX1663" fmla="*/ 1500416 w 2312257"/>
              <a:gd name="connsiteY1663" fmla="*/ 490764 h 728426"/>
              <a:gd name="connsiteX1664" fmla="*/ 1537179 w 2312257"/>
              <a:gd name="connsiteY1664" fmla="*/ 241562 h 728426"/>
              <a:gd name="connsiteX1665" fmla="*/ 1534653 w 2312257"/>
              <a:gd name="connsiteY1665" fmla="*/ 225847 h 728426"/>
              <a:gd name="connsiteX1666" fmla="*/ 1527918 w 2312257"/>
              <a:gd name="connsiteY1666" fmla="*/ 239037 h 728426"/>
              <a:gd name="connsiteX1667" fmla="*/ 1537179 w 2312257"/>
              <a:gd name="connsiteY1667" fmla="*/ 241562 h 728426"/>
              <a:gd name="connsiteX1668" fmla="*/ 1537179 w 2312257"/>
              <a:gd name="connsiteY1668" fmla="*/ 241562 h 728426"/>
              <a:gd name="connsiteX1669" fmla="*/ 1774033 w 2312257"/>
              <a:gd name="connsiteY1669" fmla="*/ 331926 h 728426"/>
              <a:gd name="connsiteX1670" fmla="*/ 1782732 w 2312257"/>
              <a:gd name="connsiteY1670" fmla="*/ 330804 h 728426"/>
              <a:gd name="connsiteX1671" fmla="*/ 1783855 w 2312257"/>
              <a:gd name="connsiteY1671" fmla="*/ 319298 h 728426"/>
              <a:gd name="connsiteX1672" fmla="*/ 1776839 w 2312257"/>
              <a:gd name="connsiteY1672" fmla="*/ 316491 h 728426"/>
              <a:gd name="connsiteX1673" fmla="*/ 1774033 w 2312257"/>
              <a:gd name="connsiteY1673" fmla="*/ 331926 h 728426"/>
              <a:gd name="connsiteX1674" fmla="*/ 1774033 w 2312257"/>
              <a:gd name="connsiteY1674" fmla="*/ 331926 h 728426"/>
              <a:gd name="connsiteX1675" fmla="*/ 1146819 w 2312257"/>
              <a:gd name="connsiteY1675" fmla="*/ 534543 h 728426"/>
              <a:gd name="connsiteX1676" fmla="*/ 1155519 w 2312257"/>
              <a:gd name="connsiteY1676" fmla="*/ 535665 h 728426"/>
              <a:gd name="connsiteX1677" fmla="*/ 1156641 w 2312257"/>
              <a:gd name="connsiteY1677" fmla="*/ 522476 h 728426"/>
              <a:gd name="connsiteX1678" fmla="*/ 1148222 w 2312257"/>
              <a:gd name="connsiteY1678" fmla="*/ 521914 h 728426"/>
              <a:gd name="connsiteX1679" fmla="*/ 1146819 w 2312257"/>
              <a:gd name="connsiteY1679" fmla="*/ 534543 h 728426"/>
              <a:gd name="connsiteX1680" fmla="*/ 1146819 w 2312257"/>
              <a:gd name="connsiteY1680" fmla="*/ 534543 h 728426"/>
              <a:gd name="connsiteX1681" fmla="*/ 453657 w 2312257"/>
              <a:gd name="connsiteY1681" fmla="*/ 381317 h 728426"/>
              <a:gd name="connsiteX1682" fmla="*/ 454499 w 2312257"/>
              <a:gd name="connsiteY1682" fmla="*/ 383282 h 728426"/>
              <a:gd name="connsiteX1683" fmla="*/ 461515 w 2312257"/>
              <a:gd name="connsiteY1683" fmla="*/ 382159 h 728426"/>
              <a:gd name="connsiteX1684" fmla="*/ 456744 w 2312257"/>
              <a:gd name="connsiteY1684" fmla="*/ 363918 h 728426"/>
              <a:gd name="connsiteX1685" fmla="*/ 453657 w 2312257"/>
              <a:gd name="connsiteY1685" fmla="*/ 381317 h 728426"/>
              <a:gd name="connsiteX1686" fmla="*/ 453657 w 2312257"/>
              <a:gd name="connsiteY1686" fmla="*/ 381317 h 728426"/>
              <a:gd name="connsiteX1687" fmla="*/ 303799 w 2312257"/>
              <a:gd name="connsiteY1687" fmla="*/ 363638 h 728426"/>
              <a:gd name="connsiteX1688" fmla="*/ 302396 w 2312257"/>
              <a:gd name="connsiteY1688" fmla="*/ 380475 h 728426"/>
              <a:gd name="connsiteX1689" fmla="*/ 310254 w 2312257"/>
              <a:gd name="connsiteY1689" fmla="*/ 379353 h 728426"/>
              <a:gd name="connsiteX1690" fmla="*/ 310254 w 2312257"/>
              <a:gd name="connsiteY1690" fmla="*/ 365041 h 728426"/>
              <a:gd name="connsiteX1691" fmla="*/ 303799 w 2312257"/>
              <a:gd name="connsiteY1691" fmla="*/ 363638 h 728426"/>
              <a:gd name="connsiteX1692" fmla="*/ 303799 w 2312257"/>
              <a:gd name="connsiteY1692" fmla="*/ 363638 h 728426"/>
              <a:gd name="connsiteX1693" fmla="*/ 1096867 w 2312257"/>
              <a:gd name="connsiteY1693" fmla="*/ 511250 h 728426"/>
              <a:gd name="connsiteX1694" fmla="*/ 1097709 w 2312257"/>
              <a:gd name="connsiteY1694" fmla="*/ 513495 h 728426"/>
              <a:gd name="connsiteX1695" fmla="*/ 1104724 w 2312257"/>
              <a:gd name="connsiteY1695" fmla="*/ 511250 h 728426"/>
              <a:gd name="connsiteX1696" fmla="*/ 1106408 w 2312257"/>
              <a:gd name="connsiteY1696" fmla="*/ 497499 h 728426"/>
              <a:gd name="connsiteX1697" fmla="*/ 1098831 w 2312257"/>
              <a:gd name="connsiteY1697" fmla="*/ 496377 h 728426"/>
              <a:gd name="connsiteX1698" fmla="*/ 1096867 w 2312257"/>
              <a:gd name="connsiteY1698" fmla="*/ 511250 h 728426"/>
              <a:gd name="connsiteX1699" fmla="*/ 1096867 w 2312257"/>
              <a:gd name="connsiteY1699" fmla="*/ 511250 h 728426"/>
              <a:gd name="connsiteX1700" fmla="*/ 887234 w 2312257"/>
              <a:gd name="connsiteY1700" fmla="*/ 483748 h 728426"/>
              <a:gd name="connsiteX1701" fmla="*/ 893689 w 2312257"/>
              <a:gd name="connsiteY1701" fmla="*/ 478697 h 728426"/>
              <a:gd name="connsiteX1702" fmla="*/ 894250 w 2312257"/>
              <a:gd name="connsiteY1702" fmla="*/ 469155 h 728426"/>
              <a:gd name="connsiteX1703" fmla="*/ 884709 w 2312257"/>
              <a:gd name="connsiteY1703" fmla="*/ 469997 h 728426"/>
              <a:gd name="connsiteX1704" fmla="*/ 887234 w 2312257"/>
              <a:gd name="connsiteY1704" fmla="*/ 483748 h 728426"/>
              <a:gd name="connsiteX1705" fmla="*/ 887234 w 2312257"/>
              <a:gd name="connsiteY1705" fmla="*/ 483748 h 728426"/>
              <a:gd name="connsiteX1706" fmla="*/ 746918 w 2312257"/>
              <a:gd name="connsiteY1706" fmla="*/ 438847 h 728426"/>
              <a:gd name="connsiteX1707" fmla="*/ 751127 w 2312257"/>
              <a:gd name="connsiteY1707" fmla="*/ 442215 h 728426"/>
              <a:gd name="connsiteX1708" fmla="*/ 753653 w 2312257"/>
              <a:gd name="connsiteY1708" fmla="*/ 423132 h 728426"/>
              <a:gd name="connsiteX1709" fmla="*/ 746918 w 2312257"/>
              <a:gd name="connsiteY1709" fmla="*/ 422570 h 728426"/>
              <a:gd name="connsiteX1710" fmla="*/ 746918 w 2312257"/>
              <a:gd name="connsiteY1710" fmla="*/ 438847 h 728426"/>
              <a:gd name="connsiteX1711" fmla="*/ 746918 w 2312257"/>
              <a:gd name="connsiteY1711" fmla="*/ 438847 h 728426"/>
              <a:gd name="connsiteX1712" fmla="*/ 1367396 w 2312257"/>
              <a:gd name="connsiteY1712" fmla="*/ 325191 h 728426"/>
              <a:gd name="connsiteX1713" fmla="*/ 1364029 w 2312257"/>
              <a:gd name="connsiteY1713" fmla="*/ 328839 h 728426"/>
              <a:gd name="connsiteX1714" fmla="*/ 1363187 w 2312257"/>
              <a:gd name="connsiteY1714" fmla="*/ 337539 h 728426"/>
              <a:gd name="connsiteX1715" fmla="*/ 1373570 w 2312257"/>
              <a:gd name="connsiteY1715" fmla="*/ 328839 h 728426"/>
              <a:gd name="connsiteX1716" fmla="*/ 1367396 w 2312257"/>
              <a:gd name="connsiteY1716" fmla="*/ 325191 h 728426"/>
              <a:gd name="connsiteX1717" fmla="*/ 1367396 w 2312257"/>
              <a:gd name="connsiteY1717" fmla="*/ 325191 h 728426"/>
              <a:gd name="connsiteX1718" fmla="*/ 1820056 w 2312257"/>
              <a:gd name="connsiteY1718" fmla="*/ 374021 h 728426"/>
              <a:gd name="connsiteX1719" fmla="*/ 1819215 w 2312257"/>
              <a:gd name="connsiteY1719" fmla="*/ 372618 h 728426"/>
              <a:gd name="connsiteX1720" fmla="*/ 1812479 w 2312257"/>
              <a:gd name="connsiteY1720" fmla="*/ 374863 h 728426"/>
              <a:gd name="connsiteX1721" fmla="*/ 1811637 w 2312257"/>
              <a:gd name="connsiteY1721" fmla="*/ 386369 h 728426"/>
              <a:gd name="connsiteX1722" fmla="*/ 1820618 w 2312257"/>
              <a:gd name="connsiteY1722" fmla="*/ 386930 h 728426"/>
              <a:gd name="connsiteX1723" fmla="*/ 1820056 w 2312257"/>
              <a:gd name="connsiteY1723" fmla="*/ 374021 h 728426"/>
              <a:gd name="connsiteX1724" fmla="*/ 1820056 w 2312257"/>
              <a:gd name="connsiteY1724" fmla="*/ 374021 h 728426"/>
              <a:gd name="connsiteX1725" fmla="*/ 1675250 w 2312257"/>
              <a:gd name="connsiteY1725" fmla="*/ 287867 h 728426"/>
              <a:gd name="connsiteX1726" fmla="*/ 1683388 w 2312257"/>
              <a:gd name="connsiteY1726" fmla="*/ 288428 h 728426"/>
              <a:gd name="connsiteX1727" fmla="*/ 1683388 w 2312257"/>
              <a:gd name="connsiteY1727" fmla="*/ 272993 h 728426"/>
              <a:gd name="connsiteX1728" fmla="*/ 1678056 w 2312257"/>
              <a:gd name="connsiteY1728" fmla="*/ 274116 h 728426"/>
              <a:gd name="connsiteX1729" fmla="*/ 1675250 w 2312257"/>
              <a:gd name="connsiteY1729" fmla="*/ 287867 h 728426"/>
              <a:gd name="connsiteX1730" fmla="*/ 1675250 w 2312257"/>
              <a:gd name="connsiteY1730" fmla="*/ 287867 h 728426"/>
              <a:gd name="connsiteX1731" fmla="*/ 340843 w 2312257"/>
              <a:gd name="connsiteY1731" fmla="*/ 388053 h 728426"/>
              <a:gd name="connsiteX1732" fmla="*/ 341404 w 2312257"/>
              <a:gd name="connsiteY1732" fmla="*/ 400400 h 728426"/>
              <a:gd name="connsiteX1733" fmla="*/ 349262 w 2312257"/>
              <a:gd name="connsiteY1733" fmla="*/ 400681 h 728426"/>
              <a:gd name="connsiteX1734" fmla="*/ 346456 w 2312257"/>
              <a:gd name="connsiteY1734" fmla="*/ 383562 h 728426"/>
              <a:gd name="connsiteX1735" fmla="*/ 340843 w 2312257"/>
              <a:gd name="connsiteY1735" fmla="*/ 388053 h 728426"/>
              <a:gd name="connsiteX1736" fmla="*/ 340843 w 2312257"/>
              <a:gd name="connsiteY1736" fmla="*/ 388053 h 728426"/>
              <a:gd name="connsiteX1737" fmla="*/ 914456 w 2312257"/>
              <a:gd name="connsiteY1737" fmla="*/ 493009 h 728426"/>
              <a:gd name="connsiteX1738" fmla="*/ 912772 w 2312257"/>
              <a:gd name="connsiteY1738" fmla="*/ 490764 h 728426"/>
              <a:gd name="connsiteX1739" fmla="*/ 906598 w 2312257"/>
              <a:gd name="connsiteY1739" fmla="*/ 493570 h 728426"/>
              <a:gd name="connsiteX1740" fmla="*/ 906598 w 2312257"/>
              <a:gd name="connsiteY1740" fmla="*/ 504515 h 728426"/>
              <a:gd name="connsiteX1741" fmla="*/ 915017 w 2312257"/>
              <a:gd name="connsiteY1741" fmla="*/ 504515 h 728426"/>
              <a:gd name="connsiteX1742" fmla="*/ 914456 w 2312257"/>
              <a:gd name="connsiteY1742" fmla="*/ 493009 h 728426"/>
              <a:gd name="connsiteX1743" fmla="*/ 914456 w 2312257"/>
              <a:gd name="connsiteY1743" fmla="*/ 493009 h 728426"/>
              <a:gd name="connsiteX1744" fmla="*/ 1549807 w 2312257"/>
              <a:gd name="connsiteY1744" fmla="*/ 571025 h 728426"/>
              <a:gd name="connsiteX1745" fmla="*/ 1556823 w 2312257"/>
              <a:gd name="connsiteY1745" fmla="*/ 572709 h 728426"/>
              <a:gd name="connsiteX1746" fmla="*/ 1556543 w 2312257"/>
              <a:gd name="connsiteY1746" fmla="*/ 556713 h 728426"/>
              <a:gd name="connsiteX1747" fmla="*/ 1549246 w 2312257"/>
              <a:gd name="connsiteY1747" fmla="*/ 555590 h 728426"/>
              <a:gd name="connsiteX1748" fmla="*/ 1549807 w 2312257"/>
              <a:gd name="connsiteY1748" fmla="*/ 571025 h 728426"/>
              <a:gd name="connsiteX1749" fmla="*/ 1549807 w 2312257"/>
              <a:gd name="connsiteY1749" fmla="*/ 571025 h 728426"/>
              <a:gd name="connsiteX1750" fmla="*/ 951780 w 2312257"/>
              <a:gd name="connsiteY1750" fmla="*/ 484310 h 728426"/>
              <a:gd name="connsiteX1751" fmla="*/ 956550 w 2312257"/>
              <a:gd name="connsiteY1751" fmla="*/ 487397 h 728426"/>
              <a:gd name="connsiteX1752" fmla="*/ 961321 w 2312257"/>
              <a:gd name="connsiteY1752" fmla="*/ 472242 h 728426"/>
              <a:gd name="connsiteX1753" fmla="*/ 952622 w 2312257"/>
              <a:gd name="connsiteY1753" fmla="*/ 471401 h 728426"/>
              <a:gd name="connsiteX1754" fmla="*/ 951780 w 2312257"/>
              <a:gd name="connsiteY1754" fmla="*/ 484310 h 728426"/>
              <a:gd name="connsiteX1755" fmla="*/ 951780 w 2312257"/>
              <a:gd name="connsiteY1755" fmla="*/ 484310 h 728426"/>
              <a:gd name="connsiteX1756" fmla="*/ 772736 w 2312257"/>
              <a:gd name="connsiteY1756" fmla="*/ 370653 h 728426"/>
              <a:gd name="connsiteX1757" fmla="*/ 773859 w 2312257"/>
              <a:gd name="connsiteY1757" fmla="*/ 372337 h 728426"/>
              <a:gd name="connsiteX1758" fmla="*/ 781436 w 2312257"/>
              <a:gd name="connsiteY1758" fmla="*/ 368408 h 728426"/>
              <a:gd name="connsiteX1759" fmla="*/ 781436 w 2312257"/>
              <a:gd name="connsiteY1759" fmla="*/ 358867 h 728426"/>
              <a:gd name="connsiteX1760" fmla="*/ 772736 w 2312257"/>
              <a:gd name="connsiteY1760" fmla="*/ 360270 h 728426"/>
              <a:gd name="connsiteX1761" fmla="*/ 772736 w 2312257"/>
              <a:gd name="connsiteY1761" fmla="*/ 370653 h 728426"/>
              <a:gd name="connsiteX1762" fmla="*/ 772736 w 2312257"/>
              <a:gd name="connsiteY1762" fmla="*/ 370653 h 728426"/>
              <a:gd name="connsiteX1763" fmla="*/ 1936799 w 2312257"/>
              <a:gd name="connsiteY1763" fmla="*/ 227250 h 728426"/>
              <a:gd name="connsiteX1764" fmla="*/ 1933993 w 2312257"/>
              <a:gd name="connsiteY1764" fmla="*/ 229495 h 728426"/>
              <a:gd name="connsiteX1765" fmla="*/ 1934274 w 2312257"/>
              <a:gd name="connsiteY1765" fmla="*/ 244930 h 728426"/>
              <a:gd name="connsiteX1766" fmla="*/ 1937922 w 2312257"/>
              <a:gd name="connsiteY1766" fmla="*/ 243246 h 728426"/>
              <a:gd name="connsiteX1767" fmla="*/ 1941851 w 2312257"/>
              <a:gd name="connsiteY1767" fmla="*/ 231740 h 728426"/>
              <a:gd name="connsiteX1768" fmla="*/ 1936799 w 2312257"/>
              <a:gd name="connsiteY1768" fmla="*/ 227250 h 728426"/>
              <a:gd name="connsiteX1769" fmla="*/ 1936799 w 2312257"/>
              <a:gd name="connsiteY1769" fmla="*/ 227250 h 728426"/>
              <a:gd name="connsiteX1770" fmla="*/ 410440 w 2312257"/>
              <a:gd name="connsiteY1770" fmla="*/ 403487 h 728426"/>
              <a:gd name="connsiteX1771" fmla="*/ 415772 w 2312257"/>
              <a:gd name="connsiteY1771" fmla="*/ 408258 h 728426"/>
              <a:gd name="connsiteX1772" fmla="*/ 418578 w 2312257"/>
              <a:gd name="connsiteY1772" fmla="*/ 392823 h 728426"/>
              <a:gd name="connsiteX1773" fmla="*/ 410720 w 2312257"/>
              <a:gd name="connsiteY1773" fmla="*/ 392543 h 728426"/>
              <a:gd name="connsiteX1774" fmla="*/ 410440 w 2312257"/>
              <a:gd name="connsiteY1774" fmla="*/ 403487 h 728426"/>
              <a:gd name="connsiteX1775" fmla="*/ 410440 w 2312257"/>
              <a:gd name="connsiteY1775" fmla="*/ 403487 h 728426"/>
              <a:gd name="connsiteX1776" fmla="*/ 1903404 w 2312257"/>
              <a:gd name="connsiteY1776" fmla="*/ 528088 h 728426"/>
              <a:gd name="connsiteX1777" fmla="*/ 1897230 w 2312257"/>
              <a:gd name="connsiteY1777" fmla="*/ 520231 h 728426"/>
              <a:gd name="connsiteX1778" fmla="*/ 1894705 w 2312257"/>
              <a:gd name="connsiteY1778" fmla="*/ 535104 h 728426"/>
              <a:gd name="connsiteX1779" fmla="*/ 1903124 w 2312257"/>
              <a:gd name="connsiteY1779" fmla="*/ 534262 h 728426"/>
              <a:gd name="connsiteX1780" fmla="*/ 1903404 w 2312257"/>
              <a:gd name="connsiteY1780" fmla="*/ 528088 h 728426"/>
              <a:gd name="connsiteX1781" fmla="*/ 1903404 w 2312257"/>
              <a:gd name="connsiteY1781" fmla="*/ 528088 h 728426"/>
              <a:gd name="connsiteX1782" fmla="*/ 1810796 w 2312257"/>
              <a:gd name="connsiteY1782" fmla="*/ 430989 h 728426"/>
              <a:gd name="connsiteX1783" fmla="*/ 1813602 w 2312257"/>
              <a:gd name="connsiteY1783" fmla="*/ 437163 h 728426"/>
              <a:gd name="connsiteX1784" fmla="*/ 1821179 w 2312257"/>
              <a:gd name="connsiteY1784" fmla="*/ 432673 h 728426"/>
              <a:gd name="connsiteX1785" fmla="*/ 1814724 w 2312257"/>
              <a:gd name="connsiteY1785" fmla="*/ 421448 h 728426"/>
              <a:gd name="connsiteX1786" fmla="*/ 1810234 w 2312257"/>
              <a:gd name="connsiteY1786" fmla="*/ 426499 h 728426"/>
              <a:gd name="connsiteX1787" fmla="*/ 1810796 w 2312257"/>
              <a:gd name="connsiteY1787" fmla="*/ 430989 h 728426"/>
              <a:gd name="connsiteX1788" fmla="*/ 1810796 w 2312257"/>
              <a:gd name="connsiteY1788" fmla="*/ 430989 h 728426"/>
              <a:gd name="connsiteX1789" fmla="*/ 1921365 w 2312257"/>
              <a:gd name="connsiteY1789" fmla="*/ 393385 h 728426"/>
              <a:gd name="connsiteX1790" fmla="*/ 1930906 w 2312257"/>
              <a:gd name="connsiteY1790" fmla="*/ 393665 h 728426"/>
              <a:gd name="connsiteX1791" fmla="*/ 1922206 w 2312257"/>
              <a:gd name="connsiteY1791" fmla="*/ 383282 h 728426"/>
              <a:gd name="connsiteX1792" fmla="*/ 1921365 w 2312257"/>
              <a:gd name="connsiteY1792" fmla="*/ 393385 h 728426"/>
              <a:gd name="connsiteX1793" fmla="*/ 1921365 w 2312257"/>
              <a:gd name="connsiteY1793" fmla="*/ 393385 h 728426"/>
              <a:gd name="connsiteX1794" fmla="*/ 886954 w 2312257"/>
              <a:gd name="connsiteY1794" fmla="*/ 514337 h 728426"/>
              <a:gd name="connsiteX1795" fmla="*/ 889760 w 2312257"/>
              <a:gd name="connsiteY1795" fmla="*/ 518266 h 728426"/>
              <a:gd name="connsiteX1796" fmla="*/ 892286 w 2312257"/>
              <a:gd name="connsiteY1796" fmla="*/ 499744 h 728426"/>
              <a:gd name="connsiteX1797" fmla="*/ 887795 w 2312257"/>
              <a:gd name="connsiteY1797" fmla="*/ 502551 h 728426"/>
              <a:gd name="connsiteX1798" fmla="*/ 886954 w 2312257"/>
              <a:gd name="connsiteY1798" fmla="*/ 514337 h 728426"/>
              <a:gd name="connsiteX1799" fmla="*/ 886954 w 2312257"/>
              <a:gd name="connsiteY1799" fmla="*/ 514337 h 728426"/>
              <a:gd name="connsiteX1800" fmla="*/ 1197052 w 2312257"/>
              <a:gd name="connsiteY1800" fmla="*/ 318456 h 728426"/>
              <a:gd name="connsiteX1801" fmla="*/ 1205752 w 2312257"/>
              <a:gd name="connsiteY1801" fmla="*/ 316491 h 728426"/>
              <a:gd name="connsiteX1802" fmla="*/ 1206313 w 2312257"/>
              <a:gd name="connsiteY1802" fmla="*/ 307792 h 728426"/>
              <a:gd name="connsiteX1803" fmla="*/ 1198175 w 2312257"/>
              <a:gd name="connsiteY1803" fmla="*/ 306950 h 728426"/>
              <a:gd name="connsiteX1804" fmla="*/ 1197052 w 2312257"/>
              <a:gd name="connsiteY1804" fmla="*/ 318456 h 728426"/>
              <a:gd name="connsiteX1805" fmla="*/ 1197052 w 2312257"/>
              <a:gd name="connsiteY1805" fmla="*/ 318456 h 728426"/>
              <a:gd name="connsiteX1806" fmla="*/ 50108 w 2312257"/>
              <a:gd name="connsiteY1806" fmla="*/ 140254 h 728426"/>
              <a:gd name="connsiteX1807" fmla="*/ 51230 w 2312257"/>
              <a:gd name="connsiteY1807" fmla="*/ 141657 h 728426"/>
              <a:gd name="connsiteX1808" fmla="*/ 69191 w 2312257"/>
              <a:gd name="connsiteY1808" fmla="*/ 147270 h 728426"/>
              <a:gd name="connsiteX1809" fmla="*/ 67507 w 2312257"/>
              <a:gd name="connsiteY1809" fmla="*/ 142499 h 728426"/>
              <a:gd name="connsiteX1810" fmla="*/ 55440 w 2312257"/>
              <a:gd name="connsiteY1810" fmla="*/ 136325 h 728426"/>
              <a:gd name="connsiteX1811" fmla="*/ 50108 w 2312257"/>
              <a:gd name="connsiteY1811" fmla="*/ 140254 h 728426"/>
              <a:gd name="connsiteX1812" fmla="*/ 50108 w 2312257"/>
              <a:gd name="connsiteY1812" fmla="*/ 140254 h 728426"/>
              <a:gd name="connsiteX1813" fmla="*/ 1635120 w 2312257"/>
              <a:gd name="connsiteY1813" fmla="*/ 315930 h 728426"/>
              <a:gd name="connsiteX1814" fmla="*/ 1642697 w 2312257"/>
              <a:gd name="connsiteY1814" fmla="*/ 318456 h 728426"/>
              <a:gd name="connsiteX1815" fmla="*/ 1642697 w 2312257"/>
              <a:gd name="connsiteY1815" fmla="*/ 303863 h 728426"/>
              <a:gd name="connsiteX1816" fmla="*/ 1635681 w 2312257"/>
              <a:gd name="connsiteY1816" fmla="*/ 307792 h 728426"/>
              <a:gd name="connsiteX1817" fmla="*/ 1635120 w 2312257"/>
              <a:gd name="connsiteY1817" fmla="*/ 315930 h 728426"/>
              <a:gd name="connsiteX1818" fmla="*/ 1635120 w 2312257"/>
              <a:gd name="connsiteY1818" fmla="*/ 315930 h 728426"/>
              <a:gd name="connsiteX1819" fmla="*/ 725871 w 2312257"/>
              <a:gd name="connsiteY1819" fmla="*/ 443618 h 728426"/>
              <a:gd name="connsiteX1820" fmla="*/ 716890 w 2312257"/>
              <a:gd name="connsiteY1820" fmla="*/ 442495 h 728426"/>
              <a:gd name="connsiteX1821" fmla="*/ 716890 w 2312257"/>
              <a:gd name="connsiteY1821" fmla="*/ 451756 h 728426"/>
              <a:gd name="connsiteX1822" fmla="*/ 723064 w 2312257"/>
              <a:gd name="connsiteY1822" fmla="*/ 456246 h 728426"/>
              <a:gd name="connsiteX1823" fmla="*/ 725871 w 2312257"/>
              <a:gd name="connsiteY1823" fmla="*/ 443618 h 728426"/>
              <a:gd name="connsiteX1824" fmla="*/ 725871 w 2312257"/>
              <a:gd name="connsiteY1824" fmla="*/ 443618 h 728426"/>
              <a:gd name="connsiteX1825" fmla="*/ 1421839 w 2312257"/>
              <a:gd name="connsiteY1825" fmla="*/ 185155 h 728426"/>
              <a:gd name="connsiteX1826" fmla="*/ 1420155 w 2312257"/>
              <a:gd name="connsiteY1826" fmla="*/ 186278 h 728426"/>
              <a:gd name="connsiteX1827" fmla="*/ 1413420 w 2312257"/>
              <a:gd name="connsiteY1827" fmla="*/ 198345 h 728426"/>
              <a:gd name="connsiteX1828" fmla="*/ 1421278 w 2312257"/>
              <a:gd name="connsiteY1828" fmla="*/ 200590 h 728426"/>
              <a:gd name="connsiteX1829" fmla="*/ 1426329 w 2312257"/>
              <a:gd name="connsiteY1829" fmla="*/ 189365 h 728426"/>
              <a:gd name="connsiteX1830" fmla="*/ 1421839 w 2312257"/>
              <a:gd name="connsiteY1830" fmla="*/ 185155 h 728426"/>
              <a:gd name="connsiteX1831" fmla="*/ 1421839 w 2312257"/>
              <a:gd name="connsiteY1831" fmla="*/ 185155 h 728426"/>
              <a:gd name="connsiteX1832" fmla="*/ 312780 w 2312257"/>
              <a:gd name="connsiteY1832" fmla="*/ 307230 h 728426"/>
              <a:gd name="connsiteX1833" fmla="*/ 320076 w 2312257"/>
              <a:gd name="connsiteY1833" fmla="*/ 308353 h 728426"/>
              <a:gd name="connsiteX1834" fmla="*/ 324286 w 2312257"/>
              <a:gd name="connsiteY1834" fmla="*/ 297408 h 728426"/>
              <a:gd name="connsiteX1835" fmla="*/ 318392 w 2312257"/>
              <a:gd name="connsiteY1835" fmla="*/ 292637 h 728426"/>
              <a:gd name="connsiteX1836" fmla="*/ 312780 w 2312257"/>
              <a:gd name="connsiteY1836" fmla="*/ 307230 h 728426"/>
              <a:gd name="connsiteX1837" fmla="*/ 312780 w 2312257"/>
              <a:gd name="connsiteY1837" fmla="*/ 307230 h 728426"/>
              <a:gd name="connsiteX1838" fmla="*/ 1794238 w 2312257"/>
              <a:gd name="connsiteY1838" fmla="*/ 350167 h 728426"/>
              <a:gd name="connsiteX1839" fmla="*/ 1792554 w 2312257"/>
              <a:gd name="connsiteY1839" fmla="*/ 351570 h 728426"/>
              <a:gd name="connsiteX1840" fmla="*/ 1793677 w 2312257"/>
              <a:gd name="connsiteY1840" fmla="*/ 368128 h 728426"/>
              <a:gd name="connsiteX1841" fmla="*/ 1796764 w 2312257"/>
              <a:gd name="connsiteY1841" fmla="*/ 366444 h 728426"/>
              <a:gd name="connsiteX1842" fmla="*/ 1799851 w 2312257"/>
              <a:gd name="connsiteY1842" fmla="*/ 353815 h 728426"/>
              <a:gd name="connsiteX1843" fmla="*/ 1794238 w 2312257"/>
              <a:gd name="connsiteY1843" fmla="*/ 350167 h 728426"/>
              <a:gd name="connsiteX1844" fmla="*/ 1794238 w 2312257"/>
              <a:gd name="connsiteY1844" fmla="*/ 350167 h 728426"/>
              <a:gd name="connsiteX1845" fmla="*/ 840930 w 2312257"/>
              <a:gd name="connsiteY1845" fmla="*/ 483468 h 728426"/>
              <a:gd name="connsiteX1846" fmla="*/ 842052 w 2312257"/>
              <a:gd name="connsiteY1846" fmla="*/ 485432 h 728426"/>
              <a:gd name="connsiteX1847" fmla="*/ 849910 w 2312257"/>
              <a:gd name="connsiteY1847" fmla="*/ 481784 h 728426"/>
              <a:gd name="connsiteX1848" fmla="*/ 850191 w 2312257"/>
              <a:gd name="connsiteY1848" fmla="*/ 474487 h 728426"/>
              <a:gd name="connsiteX1849" fmla="*/ 841772 w 2312257"/>
              <a:gd name="connsiteY1849" fmla="*/ 471962 h 728426"/>
              <a:gd name="connsiteX1850" fmla="*/ 840930 w 2312257"/>
              <a:gd name="connsiteY1850" fmla="*/ 483468 h 728426"/>
              <a:gd name="connsiteX1851" fmla="*/ 840930 w 2312257"/>
              <a:gd name="connsiteY1851" fmla="*/ 483468 h 728426"/>
              <a:gd name="connsiteX1852" fmla="*/ 1182179 w 2312257"/>
              <a:gd name="connsiteY1852" fmla="*/ 311720 h 728426"/>
              <a:gd name="connsiteX1853" fmla="*/ 1177408 w 2312257"/>
              <a:gd name="connsiteY1853" fmla="*/ 308914 h 728426"/>
              <a:gd name="connsiteX1854" fmla="*/ 1174041 w 2312257"/>
              <a:gd name="connsiteY1854" fmla="*/ 313124 h 728426"/>
              <a:gd name="connsiteX1855" fmla="*/ 1173760 w 2312257"/>
              <a:gd name="connsiteY1855" fmla="*/ 324068 h 728426"/>
              <a:gd name="connsiteX1856" fmla="*/ 1179653 w 2312257"/>
              <a:gd name="connsiteY1856" fmla="*/ 325752 h 728426"/>
              <a:gd name="connsiteX1857" fmla="*/ 1182179 w 2312257"/>
              <a:gd name="connsiteY1857" fmla="*/ 311720 h 728426"/>
              <a:gd name="connsiteX1858" fmla="*/ 1182179 w 2312257"/>
              <a:gd name="connsiteY1858" fmla="*/ 311720 h 728426"/>
              <a:gd name="connsiteX1859" fmla="*/ 698930 w 2312257"/>
              <a:gd name="connsiteY1859" fmla="*/ 403768 h 728426"/>
              <a:gd name="connsiteX1860" fmla="*/ 695282 w 2312257"/>
              <a:gd name="connsiteY1860" fmla="*/ 416116 h 728426"/>
              <a:gd name="connsiteX1861" fmla="*/ 704543 w 2312257"/>
              <a:gd name="connsiteY1861" fmla="*/ 416116 h 728426"/>
              <a:gd name="connsiteX1862" fmla="*/ 698930 w 2312257"/>
              <a:gd name="connsiteY1862" fmla="*/ 403768 h 728426"/>
              <a:gd name="connsiteX1863" fmla="*/ 698930 w 2312257"/>
              <a:gd name="connsiteY1863" fmla="*/ 403768 h 728426"/>
              <a:gd name="connsiteX1864" fmla="*/ 1408649 w 2312257"/>
              <a:gd name="connsiteY1864" fmla="*/ 547452 h 728426"/>
              <a:gd name="connsiteX1865" fmla="*/ 1414262 w 2312257"/>
              <a:gd name="connsiteY1865" fmla="*/ 553065 h 728426"/>
              <a:gd name="connsiteX1866" fmla="*/ 1417629 w 2312257"/>
              <a:gd name="connsiteY1866" fmla="*/ 539033 h 728426"/>
              <a:gd name="connsiteX1867" fmla="*/ 1409210 w 2312257"/>
              <a:gd name="connsiteY1867" fmla="*/ 539033 h 728426"/>
              <a:gd name="connsiteX1868" fmla="*/ 1408649 w 2312257"/>
              <a:gd name="connsiteY1868" fmla="*/ 547452 h 728426"/>
              <a:gd name="connsiteX1869" fmla="*/ 1408649 w 2312257"/>
              <a:gd name="connsiteY1869" fmla="*/ 547452 h 728426"/>
              <a:gd name="connsiteX1870" fmla="*/ 464041 w 2312257"/>
              <a:gd name="connsiteY1870" fmla="*/ 404329 h 728426"/>
              <a:gd name="connsiteX1871" fmla="*/ 455060 w 2312257"/>
              <a:gd name="connsiteY1871" fmla="*/ 400681 h 728426"/>
              <a:gd name="connsiteX1872" fmla="*/ 464321 w 2312257"/>
              <a:gd name="connsiteY1872" fmla="*/ 408258 h 728426"/>
              <a:gd name="connsiteX1873" fmla="*/ 464041 w 2312257"/>
              <a:gd name="connsiteY1873" fmla="*/ 404329 h 728426"/>
              <a:gd name="connsiteX1874" fmla="*/ 464041 w 2312257"/>
              <a:gd name="connsiteY1874" fmla="*/ 404329 h 728426"/>
              <a:gd name="connsiteX1875" fmla="*/ 1431942 w 2312257"/>
              <a:gd name="connsiteY1875" fmla="*/ 562887 h 728426"/>
              <a:gd name="connsiteX1876" fmla="*/ 1440361 w 2312257"/>
              <a:gd name="connsiteY1876" fmla="*/ 562887 h 728426"/>
              <a:gd name="connsiteX1877" fmla="*/ 1440922 w 2312257"/>
              <a:gd name="connsiteY1877" fmla="*/ 554187 h 728426"/>
              <a:gd name="connsiteX1878" fmla="*/ 1432222 w 2312257"/>
              <a:gd name="connsiteY1878" fmla="*/ 552503 h 728426"/>
              <a:gd name="connsiteX1879" fmla="*/ 1431942 w 2312257"/>
              <a:gd name="connsiteY1879" fmla="*/ 562887 h 728426"/>
              <a:gd name="connsiteX1880" fmla="*/ 1431942 w 2312257"/>
              <a:gd name="connsiteY1880" fmla="*/ 562887 h 728426"/>
              <a:gd name="connsiteX1881" fmla="*/ 1804622 w 2312257"/>
              <a:gd name="connsiteY1881" fmla="*/ 304424 h 728426"/>
              <a:gd name="connsiteX1882" fmla="*/ 1799570 w 2312257"/>
              <a:gd name="connsiteY1882" fmla="*/ 320981 h 728426"/>
              <a:gd name="connsiteX1883" fmla="*/ 1807147 w 2312257"/>
              <a:gd name="connsiteY1883" fmla="*/ 320701 h 728426"/>
              <a:gd name="connsiteX1884" fmla="*/ 1808550 w 2312257"/>
              <a:gd name="connsiteY1884" fmla="*/ 308353 h 728426"/>
              <a:gd name="connsiteX1885" fmla="*/ 1804622 w 2312257"/>
              <a:gd name="connsiteY1885" fmla="*/ 304424 h 728426"/>
              <a:gd name="connsiteX1886" fmla="*/ 1804622 w 2312257"/>
              <a:gd name="connsiteY1886" fmla="*/ 304424 h 728426"/>
              <a:gd name="connsiteX1887" fmla="*/ 1114827 w 2312257"/>
              <a:gd name="connsiteY1887" fmla="*/ 632764 h 728426"/>
              <a:gd name="connsiteX1888" fmla="*/ 1126333 w 2312257"/>
              <a:gd name="connsiteY1888" fmla="*/ 624907 h 728426"/>
              <a:gd name="connsiteX1889" fmla="*/ 1121282 w 2312257"/>
              <a:gd name="connsiteY1889" fmla="*/ 621258 h 728426"/>
              <a:gd name="connsiteX1890" fmla="*/ 1110618 w 2312257"/>
              <a:gd name="connsiteY1890" fmla="*/ 625468 h 728426"/>
              <a:gd name="connsiteX1891" fmla="*/ 1112863 w 2312257"/>
              <a:gd name="connsiteY1891" fmla="*/ 633045 h 728426"/>
              <a:gd name="connsiteX1892" fmla="*/ 1114827 w 2312257"/>
              <a:gd name="connsiteY1892" fmla="*/ 632764 h 728426"/>
              <a:gd name="connsiteX1893" fmla="*/ 1114827 w 2312257"/>
              <a:gd name="connsiteY1893" fmla="*/ 632764 h 728426"/>
              <a:gd name="connsiteX1894" fmla="*/ 1947183 w 2312257"/>
              <a:gd name="connsiteY1894" fmla="*/ 414713 h 728426"/>
              <a:gd name="connsiteX1895" fmla="*/ 1942693 w 2312257"/>
              <a:gd name="connsiteY1895" fmla="*/ 427061 h 728426"/>
              <a:gd name="connsiteX1896" fmla="*/ 1951392 w 2312257"/>
              <a:gd name="connsiteY1896" fmla="*/ 429025 h 728426"/>
              <a:gd name="connsiteX1897" fmla="*/ 1949147 w 2312257"/>
              <a:gd name="connsiteY1897" fmla="*/ 414713 h 728426"/>
              <a:gd name="connsiteX1898" fmla="*/ 1947183 w 2312257"/>
              <a:gd name="connsiteY1898" fmla="*/ 414713 h 728426"/>
              <a:gd name="connsiteX1899" fmla="*/ 1947183 w 2312257"/>
              <a:gd name="connsiteY1899" fmla="*/ 414713 h 728426"/>
              <a:gd name="connsiteX1900" fmla="*/ 749724 w 2312257"/>
              <a:gd name="connsiteY1900" fmla="*/ 375705 h 728426"/>
              <a:gd name="connsiteX1901" fmla="*/ 756179 w 2312257"/>
              <a:gd name="connsiteY1901" fmla="*/ 377669 h 728426"/>
              <a:gd name="connsiteX1902" fmla="*/ 754776 w 2312257"/>
              <a:gd name="connsiteY1902" fmla="*/ 361112 h 728426"/>
              <a:gd name="connsiteX1903" fmla="*/ 750005 w 2312257"/>
              <a:gd name="connsiteY1903" fmla="*/ 364479 h 728426"/>
              <a:gd name="connsiteX1904" fmla="*/ 749724 w 2312257"/>
              <a:gd name="connsiteY1904" fmla="*/ 375705 h 728426"/>
              <a:gd name="connsiteX1905" fmla="*/ 749724 w 2312257"/>
              <a:gd name="connsiteY1905" fmla="*/ 375705 h 728426"/>
              <a:gd name="connsiteX1906" fmla="*/ 1099954 w 2312257"/>
              <a:gd name="connsiteY1906" fmla="*/ 533701 h 728426"/>
              <a:gd name="connsiteX1907" fmla="*/ 1093218 w 2312257"/>
              <a:gd name="connsiteY1907" fmla="*/ 531456 h 728426"/>
              <a:gd name="connsiteX1908" fmla="*/ 1090973 w 2312257"/>
              <a:gd name="connsiteY1908" fmla="*/ 543242 h 728426"/>
              <a:gd name="connsiteX1909" fmla="*/ 1099673 w 2312257"/>
              <a:gd name="connsiteY1909" fmla="*/ 543804 h 728426"/>
              <a:gd name="connsiteX1910" fmla="*/ 1099954 w 2312257"/>
              <a:gd name="connsiteY1910" fmla="*/ 533701 h 728426"/>
              <a:gd name="connsiteX1911" fmla="*/ 1099954 w 2312257"/>
              <a:gd name="connsiteY1911" fmla="*/ 533701 h 728426"/>
              <a:gd name="connsiteX1912" fmla="*/ 1457760 w 2312257"/>
              <a:gd name="connsiteY1912" fmla="*/ 549697 h 728426"/>
              <a:gd name="connsiteX1913" fmla="*/ 1458321 w 2312257"/>
              <a:gd name="connsiteY1913" fmla="*/ 559800 h 728426"/>
              <a:gd name="connsiteX1914" fmla="*/ 1466460 w 2312257"/>
              <a:gd name="connsiteY1914" fmla="*/ 560361 h 728426"/>
              <a:gd name="connsiteX1915" fmla="*/ 1465056 w 2312257"/>
              <a:gd name="connsiteY1915" fmla="*/ 548294 h 728426"/>
              <a:gd name="connsiteX1916" fmla="*/ 1457760 w 2312257"/>
              <a:gd name="connsiteY1916" fmla="*/ 549697 h 728426"/>
              <a:gd name="connsiteX1917" fmla="*/ 1457760 w 2312257"/>
              <a:gd name="connsiteY1917" fmla="*/ 549697 h 728426"/>
              <a:gd name="connsiteX1918" fmla="*/ 743270 w 2312257"/>
              <a:gd name="connsiteY1918" fmla="*/ 467191 h 728426"/>
              <a:gd name="connsiteX1919" fmla="*/ 751127 w 2312257"/>
              <a:gd name="connsiteY1919" fmla="*/ 455685 h 728426"/>
              <a:gd name="connsiteX1920" fmla="*/ 744112 w 2312257"/>
              <a:gd name="connsiteY1920" fmla="*/ 456527 h 728426"/>
              <a:gd name="connsiteX1921" fmla="*/ 743270 w 2312257"/>
              <a:gd name="connsiteY1921" fmla="*/ 467191 h 728426"/>
              <a:gd name="connsiteX1922" fmla="*/ 743270 w 2312257"/>
              <a:gd name="connsiteY1922" fmla="*/ 467191 h 728426"/>
              <a:gd name="connsiteX1923" fmla="*/ 1419875 w 2312257"/>
              <a:gd name="connsiteY1923" fmla="*/ 317333 h 728426"/>
              <a:gd name="connsiteX1924" fmla="*/ 1410614 w 2312257"/>
              <a:gd name="connsiteY1924" fmla="*/ 325471 h 728426"/>
              <a:gd name="connsiteX1925" fmla="*/ 1419875 w 2312257"/>
              <a:gd name="connsiteY1925" fmla="*/ 325191 h 728426"/>
              <a:gd name="connsiteX1926" fmla="*/ 1419875 w 2312257"/>
              <a:gd name="connsiteY1926" fmla="*/ 317333 h 728426"/>
              <a:gd name="connsiteX1927" fmla="*/ 1419875 w 2312257"/>
              <a:gd name="connsiteY1927" fmla="*/ 317333 h 728426"/>
              <a:gd name="connsiteX1928" fmla="*/ 1336527 w 2312257"/>
              <a:gd name="connsiteY1928" fmla="*/ 511250 h 728426"/>
              <a:gd name="connsiteX1929" fmla="*/ 1345507 w 2312257"/>
              <a:gd name="connsiteY1929" fmla="*/ 503112 h 728426"/>
              <a:gd name="connsiteX1930" fmla="*/ 1336807 w 2312257"/>
              <a:gd name="connsiteY1930" fmla="*/ 502831 h 728426"/>
              <a:gd name="connsiteX1931" fmla="*/ 1336527 w 2312257"/>
              <a:gd name="connsiteY1931" fmla="*/ 511250 h 728426"/>
              <a:gd name="connsiteX1932" fmla="*/ 1336527 w 2312257"/>
              <a:gd name="connsiteY1932" fmla="*/ 511250 h 728426"/>
              <a:gd name="connsiteX1933" fmla="*/ 950938 w 2312257"/>
              <a:gd name="connsiteY1933" fmla="*/ 366444 h 728426"/>
              <a:gd name="connsiteX1934" fmla="*/ 941958 w 2312257"/>
              <a:gd name="connsiteY1934" fmla="*/ 366725 h 728426"/>
              <a:gd name="connsiteX1935" fmla="*/ 945325 w 2312257"/>
              <a:gd name="connsiteY1935" fmla="*/ 378511 h 728426"/>
              <a:gd name="connsiteX1936" fmla="*/ 950376 w 2312257"/>
              <a:gd name="connsiteY1936" fmla="*/ 376547 h 728426"/>
              <a:gd name="connsiteX1937" fmla="*/ 950938 w 2312257"/>
              <a:gd name="connsiteY1937" fmla="*/ 366444 h 728426"/>
              <a:gd name="connsiteX1938" fmla="*/ 950938 w 2312257"/>
              <a:gd name="connsiteY1938" fmla="*/ 366444 h 728426"/>
              <a:gd name="connsiteX1939" fmla="*/ 584993 w 2312257"/>
              <a:gd name="connsiteY1939" fmla="*/ 422570 h 728426"/>
              <a:gd name="connsiteX1940" fmla="*/ 592851 w 2312257"/>
              <a:gd name="connsiteY1940" fmla="*/ 422009 h 728426"/>
              <a:gd name="connsiteX1941" fmla="*/ 592009 w 2312257"/>
              <a:gd name="connsiteY1941" fmla="*/ 411064 h 728426"/>
              <a:gd name="connsiteX1942" fmla="*/ 585274 w 2312257"/>
              <a:gd name="connsiteY1942" fmla="*/ 410223 h 728426"/>
              <a:gd name="connsiteX1943" fmla="*/ 584993 w 2312257"/>
              <a:gd name="connsiteY1943" fmla="*/ 422570 h 728426"/>
              <a:gd name="connsiteX1944" fmla="*/ 584993 w 2312257"/>
              <a:gd name="connsiteY1944" fmla="*/ 422570 h 728426"/>
              <a:gd name="connsiteX1945" fmla="*/ 1683669 w 2312257"/>
              <a:gd name="connsiteY1945" fmla="*/ 557274 h 728426"/>
              <a:gd name="connsiteX1946" fmla="*/ 1678337 w 2312257"/>
              <a:gd name="connsiteY1946" fmla="*/ 551381 h 728426"/>
              <a:gd name="connsiteX1947" fmla="*/ 1680021 w 2312257"/>
              <a:gd name="connsiteY1947" fmla="*/ 566816 h 728426"/>
              <a:gd name="connsiteX1948" fmla="*/ 1683669 w 2312257"/>
              <a:gd name="connsiteY1948" fmla="*/ 557274 h 728426"/>
              <a:gd name="connsiteX1949" fmla="*/ 1683669 w 2312257"/>
              <a:gd name="connsiteY1949" fmla="*/ 557274 h 728426"/>
              <a:gd name="connsiteX1950" fmla="*/ 326250 w 2312257"/>
              <a:gd name="connsiteY1950" fmla="*/ 422290 h 728426"/>
              <a:gd name="connsiteX1951" fmla="*/ 331582 w 2312257"/>
              <a:gd name="connsiteY1951" fmla="*/ 426219 h 728426"/>
              <a:gd name="connsiteX1952" fmla="*/ 334669 w 2312257"/>
              <a:gd name="connsiteY1952" fmla="*/ 422570 h 728426"/>
              <a:gd name="connsiteX1953" fmla="*/ 333546 w 2312257"/>
              <a:gd name="connsiteY1953" fmla="*/ 412468 h 728426"/>
              <a:gd name="connsiteX1954" fmla="*/ 325689 w 2312257"/>
              <a:gd name="connsiteY1954" fmla="*/ 412748 h 728426"/>
              <a:gd name="connsiteX1955" fmla="*/ 326250 w 2312257"/>
              <a:gd name="connsiteY1955" fmla="*/ 422290 h 728426"/>
              <a:gd name="connsiteX1956" fmla="*/ 326250 w 2312257"/>
              <a:gd name="connsiteY1956" fmla="*/ 422290 h 728426"/>
              <a:gd name="connsiteX1957" fmla="*/ 1533250 w 2312257"/>
              <a:gd name="connsiteY1957" fmla="*/ 546049 h 728426"/>
              <a:gd name="connsiteX1958" fmla="*/ 1526234 w 2312257"/>
              <a:gd name="connsiteY1958" fmla="*/ 543242 h 728426"/>
              <a:gd name="connsiteX1959" fmla="*/ 1527076 w 2312257"/>
              <a:gd name="connsiteY1959" fmla="*/ 557555 h 728426"/>
              <a:gd name="connsiteX1960" fmla="*/ 1533811 w 2312257"/>
              <a:gd name="connsiteY1960" fmla="*/ 556713 h 728426"/>
              <a:gd name="connsiteX1961" fmla="*/ 1533250 w 2312257"/>
              <a:gd name="connsiteY1961" fmla="*/ 546049 h 728426"/>
              <a:gd name="connsiteX1962" fmla="*/ 1533250 w 2312257"/>
              <a:gd name="connsiteY1962" fmla="*/ 546049 h 728426"/>
              <a:gd name="connsiteX1963" fmla="*/ 1290503 w 2312257"/>
              <a:gd name="connsiteY1963" fmla="*/ 573831 h 728426"/>
              <a:gd name="connsiteX1964" fmla="*/ 1299764 w 2312257"/>
              <a:gd name="connsiteY1964" fmla="*/ 574954 h 728426"/>
              <a:gd name="connsiteX1965" fmla="*/ 1295835 w 2312257"/>
              <a:gd name="connsiteY1965" fmla="*/ 562887 h 728426"/>
              <a:gd name="connsiteX1966" fmla="*/ 1290503 w 2312257"/>
              <a:gd name="connsiteY1966" fmla="*/ 573831 h 728426"/>
              <a:gd name="connsiteX1967" fmla="*/ 1290503 w 2312257"/>
              <a:gd name="connsiteY1967" fmla="*/ 573831 h 728426"/>
              <a:gd name="connsiteX1968" fmla="*/ 1835491 w 2312257"/>
              <a:gd name="connsiteY1968" fmla="*/ 371776 h 728426"/>
              <a:gd name="connsiteX1969" fmla="*/ 1836614 w 2312257"/>
              <a:gd name="connsiteY1969" fmla="*/ 373740 h 728426"/>
              <a:gd name="connsiteX1970" fmla="*/ 1842788 w 2312257"/>
              <a:gd name="connsiteY1970" fmla="*/ 373740 h 728426"/>
              <a:gd name="connsiteX1971" fmla="*/ 1840543 w 2312257"/>
              <a:gd name="connsiteY1971" fmla="*/ 358306 h 728426"/>
              <a:gd name="connsiteX1972" fmla="*/ 1837736 w 2312257"/>
              <a:gd name="connsiteY1972" fmla="*/ 360270 h 728426"/>
              <a:gd name="connsiteX1973" fmla="*/ 1835491 w 2312257"/>
              <a:gd name="connsiteY1973" fmla="*/ 371776 h 728426"/>
              <a:gd name="connsiteX1974" fmla="*/ 1835491 w 2312257"/>
              <a:gd name="connsiteY1974" fmla="*/ 371776 h 728426"/>
              <a:gd name="connsiteX1975" fmla="*/ 1904807 w 2312257"/>
              <a:gd name="connsiteY1975" fmla="*/ 323788 h 728426"/>
              <a:gd name="connsiteX1976" fmla="*/ 1912946 w 2312257"/>
              <a:gd name="connsiteY1976" fmla="*/ 324349 h 728426"/>
              <a:gd name="connsiteX1977" fmla="*/ 1913507 w 2312257"/>
              <a:gd name="connsiteY1977" fmla="*/ 314807 h 728426"/>
              <a:gd name="connsiteX1978" fmla="*/ 1906211 w 2312257"/>
              <a:gd name="connsiteY1978" fmla="*/ 312562 h 728426"/>
              <a:gd name="connsiteX1979" fmla="*/ 1904807 w 2312257"/>
              <a:gd name="connsiteY1979" fmla="*/ 323788 h 728426"/>
              <a:gd name="connsiteX1980" fmla="*/ 1904807 w 2312257"/>
              <a:gd name="connsiteY1980" fmla="*/ 323788 h 728426"/>
              <a:gd name="connsiteX1981" fmla="*/ 1760001 w 2312257"/>
              <a:gd name="connsiteY1981" fmla="*/ 567096 h 728426"/>
              <a:gd name="connsiteX1982" fmla="*/ 1769262 w 2312257"/>
              <a:gd name="connsiteY1982" fmla="*/ 567657 h 728426"/>
              <a:gd name="connsiteX1983" fmla="*/ 1762527 w 2312257"/>
              <a:gd name="connsiteY1983" fmla="*/ 556152 h 728426"/>
              <a:gd name="connsiteX1984" fmla="*/ 1760001 w 2312257"/>
              <a:gd name="connsiteY1984" fmla="*/ 567096 h 728426"/>
              <a:gd name="connsiteX1985" fmla="*/ 1760001 w 2312257"/>
              <a:gd name="connsiteY1985" fmla="*/ 567096 h 728426"/>
              <a:gd name="connsiteX1986" fmla="*/ 1717626 w 2312257"/>
              <a:gd name="connsiteY1986" fmla="*/ 328278 h 728426"/>
              <a:gd name="connsiteX1987" fmla="*/ 1720432 w 2312257"/>
              <a:gd name="connsiteY1987" fmla="*/ 331645 h 728426"/>
              <a:gd name="connsiteX1988" fmla="*/ 1727448 w 2312257"/>
              <a:gd name="connsiteY1988" fmla="*/ 319017 h 728426"/>
              <a:gd name="connsiteX1989" fmla="*/ 1720712 w 2312257"/>
              <a:gd name="connsiteY1989" fmla="*/ 315930 h 728426"/>
              <a:gd name="connsiteX1990" fmla="*/ 1719871 w 2312257"/>
              <a:gd name="connsiteY1990" fmla="*/ 317053 h 728426"/>
              <a:gd name="connsiteX1991" fmla="*/ 1717626 w 2312257"/>
              <a:gd name="connsiteY1991" fmla="*/ 328278 h 728426"/>
              <a:gd name="connsiteX1992" fmla="*/ 1717626 w 2312257"/>
              <a:gd name="connsiteY1992" fmla="*/ 328278 h 728426"/>
              <a:gd name="connsiteX1993" fmla="*/ 1805744 w 2312257"/>
              <a:gd name="connsiteY1993" fmla="*/ 451476 h 728426"/>
              <a:gd name="connsiteX1994" fmla="*/ 1797325 w 2312257"/>
              <a:gd name="connsiteY1994" fmla="*/ 450353 h 728426"/>
              <a:gd name="connsiteX1995" fmla="*/ 1796764 w 2312257"/>
              <a:gd name="connsiteY1995" fmla="*/ 458211 h 728426"/>
              <a:gd name="connsiteX1996" fmla="*/ 1806025 w 2312257"/>
              <a:gd name="connsiteY1996" fmla="*/ 459614 h 728426"/>
              <a:gd name="connsiteX1997" fmla="*/ 1805744 w 2312257"/>
              <a:gd name="connsiteY1997" fmla="*/ 451476 h 728426"/>
              <a:gd name="connsiteX1998" fmla="*/ 1805744 w 2312257"/>
              <a:gd name="connsiteY1998" fmla="*/ 451476 h 728426"/>
              <a:gd name="connsiteX1999" fmla="*/ 1035689 w 2312257"/>
              <a:gd name="connsiteY1999" fmla="*/ 542681 h 728426"/>
              <a:gd name="connsiteX2000" fmla="*/ 1036811 w 2312257"/>
              <a:gd name="connsiteY2000" fmla="*/ 544926 h 728426"/>
              <a:gd name="connsiteX2001" fmla="*/ 1042985 w 2312257"/>
              <a:gd name="connsiteY2001" fmla="*/ 543242 h 728426"/>
              <a:gd name="connsiteX2002" fmla="*/ 1044669 w 2312257"/>
              <a:gd name="connsiteY2002" fmla="*/ 532578 h 728426"/>
              <a:gd name="connsiteX2003" fmla="*/ 1035689 w 2312257"/>
              <a:gd name="connsiteY2003" fmla="*/ 542681 h 728426"/>
              <a:gd name="connsiteX2004" fmla="*/ 1035689 w 2312257"/>
              <a:gd name="connsiteY2004" fmla="*/ 542681 h 728426"/>
              <a:gd name="connsiteX2005" fmla="*/ 1833527 w 2312257"/>
              <a:gd name="connsiteY2005" fmla="*/ 408819 h 728426"/>
              <a:gd name="connsiteX2006" fmla="*/ 1832404 w 2312257"/>
              <a:gd name="connsiteY2006" fmla="*/ 406855 h 728426"/>
              <a:gd name="connsiteX2007" fmla="*/ 1827072 w 2312257"/>
              <a:gd name="connsiteY2007" fmla="*/ 407416 h 728426"/>
              <a:gd name="connsiteX2008" fmla="*/ 1825950 w 2312257"/>
              <a:gd name="connsiteY2008" fmla="*/ 418922 h 728426"/>
              <a:gd name="connsiteX2009" fmla="*/ 1834369 w 2312257"/>
              <a:gd name="connsiteY2009" fmla="*/ 418922 h 728426"/>
              <a:gd name="connsiteX2010" fmla="*/ 1833527 w 2312257"/>
              <a:gd name="connsiteY2010" fmla="*/ 408819 h 728426"/>
              <a:gd name="connsiteX2011" fmla="*/ 1833527 w 2312257"/>
              <a:gd name="connsiteY2011" fmla="*/ 408819 h 728426"/>
              <a:gd name="connsiteX2012" fmla="*/ 1999100 w 2312257"/>
              <a:gd name="connsiteY2012" fmla="*/ 514057 h 728426"/>
              <a:gd name="connsiteX2013" fmla="*/ 2001345 w 2312257"/>
              <a:gd name="connsiteY2013" fmla="*/ 517705 h 728426"/>
              <a:gd name="connsiteX2014" fmla="*/ 2006958 w 2312257"/>
              <a:gd name="connsiteY2014" fmla="*/ 515179 h 728426"/>
              <a:gd name="connsiteX2015" fmla="*/ 2006396 w 2312257"/>
              <a:gd name="connsiteY2015" fmla="*/ 501428 h 728426"/>
              <a:gd name="connsiteX2016" fmla="*/ 2000784 w 2312257"/>
              <a:gd name="connsiteY2016" fmla="*/ 501989 h 728426"/>
              <a:gd name="connsiteX2017" fmla="*/ 1999100 w 2312257"/>
              <a:gd name="connsiteY2017" fmla="*/ 514057 h 728426"/>
              <a:gd name="connsiteX2018" fmla="*/ 1999100 w 2312257"/>
              <a:gd name="connsiteY2018" fmla="*/ 514057 h 728426"/>
              <a:gd name="connsiteX2019" fmla="*/ 1545037 w 2312257"/>
              <a:gd name="connsiteY2019" fmla="*/ 482906 h 728426"/>
              <a:gd name="connsiteX2020" fmla="*/ 1553456 w 2312257"/>
              <a:gd name="connsiteY2020" fmla="*/ 484871 h 728426"/>
              <a:gd name="connsiteX2021" fmla="*/ 1552894 w 2312257"/>
              <a:gd name="connsiteY2021" fmla="*/ 474768 h 728426"/>
              <a:gd name="connsiteX2022" fmla="*/ 1545317 w 2312257"/>
              <a:gd name="connsiteY2022" fmla="*/ 473646 h 728426"/>
              <a:gd name="connsiteX2023" fmla="*/ 1545037 w 2312257"/>
              <a:gd name="connsiteY2023" fmla="*/ 482906 h 728426"/>
              <a:gd name="connsiteX2024" fmla="*/ 1545037 w 2312257"/>
              <a:gd name="connsiteY2024" fmla="*/ 482906 h 728426"/>
              <a:gd name="connsiteX2025" fmla="*/ 2083290 w 2312257"/>
              <a:gd name="connsiteY2025" fmla="*/ 493290 h 728426"/>
              <a:gd name="connsiteX2026" fmla="*/ 2093112 w 2312257"/>
              <a:gd name="connsiteY2026" fmla="*/ 493009 h 728426"/>
              <a:gd name="connsiteX2027" fmla="*/ 2090586 w 2312257"/>
              <a:gd name="connsiteY2027" fmla="*/ 483748 h 728426"/>
              <a:gd name="connsiteX2028" fmla="*/ 2084412 w 2312257"/>
              <a:gd name="connsiteY2028" fmla="*/ 485151 h 728426"/>
              <a:gd name="connsiteX2029" fmla="*/ 2083290 w 2312257"/>
              <a:gd name="connsiteY2029" fmla="*/ 493290 h 728426"/>
              <a:gd name="connsiteX2030" fmla="*/ 2083290 w 2312257"/>
              <a:gd name="connsiteY2030" fmla="*/ 493290 h 728426"/>
              <a:gd name="connsiteX2031" fmla="*/ 1503222 w 2312257"/>
              <a:gd name="connsiteY2031" fmla="*/ 563448 h 728426"/>
              <a:gd name="connsiteX2032" fmla="*/ 1511922 w 2312257"/>
              <a:gd name="connsiteY2032" fmla="*/ 563729 h 728426"/>
              <a:gd name="connsiteX2033" fmla="*/ 1509958 w 2312257"/>
              <a:gd name="connsiteY2033" fmla="*/ 552503 h 728426"/>
              <a:gd name="connsiteX2034" fmla="*/ 1503784 w 2312257"/>
              <a:gd name="connsiteY2034" fmla="*/ 553907 h 728426"/>
              <a:gd name="connsiteX2035" fmla="*/ 1503222 w 2312257"/>
              <a:gd name="connsiteY2035" fmla="*/ 563448 h 728426"/>
              <a:gd name="connsiteX2036" fmla="*/ 1503222 w 2312257"/>
              <a:gd name="connsiteY2036" fmla="*/ 563448 h 728426"/>
              <a:gd name="connsiteX2037" fmla="*/ 1845033 w 2312257"/>
              <a:gd name="connsiteY2037" fmla="*/ 338942 h 728426"/>
              <a:gd name="connsiteX2038" fmla="*/ 1845875 w 2312257"/>
              <a:gd name="connsiteY2038" fmla="*/ 340626 h 728426"/>
              <a:gd name="connsiteX2039" fmla="*/ 1852890 w 2312257"/>
              <a:gd name="connsiteY2039" fmla="*/ 338661 h 728426"/>
              <a:gd name="connsiteX2040" fmla="*/ 1854574 w 2312257"/>
              <a:gd name="connsiteY2040" fmla="*/ 330804 h 728426"/>
              <a:gd name="connsiteX2041" fmla="*/ 1846716 w 2312257"/>
              <a:gd name="connsiteY2041" fmla="*/ 328278 h 728426"/>
              <a:gd name="connsiteX2042" fmla="*/ 1845033 w 2312257"/>
              <a:gd name="connsiteY2042" fmla="*/ 338942 h 728426"/>
              <a:gd name="connsiteX2043" fmla="*/ 1845033 w 2312257"/>
              <a:gd name="connsiteY2043" fmla="*/ 338942 h 728426"/>
              <a:gd name="connsiteX2044" fmla="*/ 796029 w 2312257"/>
              <a:gd name="connsiteY2044" fmla="*/ 391701 h 728426"/>
              <a:gd name="connsiteX2045" fmla="*/ 799958 w 2312257"/>
              <a:gd name="connsiteY2045" fmla="*/ 395630 h 728426"/>
              <a:gd name="connsiteX2046" fmla="*/ 804448 w 2312257"/>
              <a:gd name="connsiteY2046" fmla="*/ 382721 h 728426"/>
              <a:gd name="connsiteX2047" fmla="*/ 797993 w 2312257"/>
              <a:gd name="connsiteY2047" fmla="*/ 380756 h 728426"/>
              <a:gd name="connsiteX2048" fmla="*/ 796029 w 2312257"/>
              <a:gd name="connsiteY2048" fmla="*/ 391701 h 728426"/>
              <a:gd name="connsiteX2049" fmla="*/ 796029 w 2312257"/>
              <a:gd name="connsiteY2049" fmla="*/ 391701 h 728426"/>
              <a:gd name="connsiteX2050" fmla="*/ 655713 w 2312257"/>
              <a:gd name="connsiteY2050" fmla="*/ 312282 h 728426"/>
              <a:gd name="connsiteX2051" fmla="*/ 656554 w 2312257"/>
              <a:gd name="connsiteY2051" fmla="*/ 314246 h 728426"/>
              <a:gd name="connsiteX2052" fmla="*/ 663570 w 2312257"/>
              <a:gd name="connsiteY2052" fmla="*/ 312562 h 728426"/>
              <a:gd name="connsiteX2053" fmla="*/ 665254 w 2312257"/>
              <a:gd name="connsiteY2053" fmla="*/ 304705 h 728426"/>
              <a:gd name="connsiteX2054" fmla="*/ 659080 w 2312257"/>
              <a:gd name="connsiteY2054" fmla="*/ 301056 h 728426"/>
              <a:gd name="connsiteX2055" fmla="*/ 655713 w 2312257"/>
              <a:gd name="connsiteY2055" fmla="*/ 312282 h 728426"/>
              <a:gd name="connsiteX2056" fmla="*/ 655713 w 2312257"/>
              <a:gd name="connsiteY2056" fmla="*/ 312282 h 728426"/>
              <a:gd name="connsiteX2057" fmla="*/ 767124 w 2312257"/>
              <a:gd name="connsiteY2057" fmla="*/ 460175 h 728426"/>
              <a:gd name="connsiteX2058" fmla="*/ 775543 w 2312257"/>
              <a:gd name="connsiteY2058" fmla="*/ 459053 h 728426"/>
              <a:gd name="connsiteX2059" fmla="*/ 770772 w 2312257"/>
              <a:gd name="connsiteY2059" fmla="*/ 447266 h 728426"/>
              <a:gd name="connsiteX2060" fmla="*/ 767124 w 2312257"/>
              <a:gd name="connsiteY2060" fmla="*/ 460175 h 728426"/>
              <a:gd name="connsiteX2061" fmla="*/ 767124 w 2312257"/>
              <a:gd name="connsiteY2061" fmla="*/ 460175 h 728426"/>
              <a:gd name="connsiteX2062" fmla="*/ 364416 w 2312257"/>
              <a:gd name="connsiteY2062" fmla="*/ 381317 h 728426"/>
              <a:gd name="connsiteX2063" fmla="*/ 366100 w 2312257"/>
              <a:gd name="connsiteY2063" fmla="*/ 383843 h 728426"/>
              <a:gd name="connsiteX2064" fmla="*/ 372835 w 2312257"/>
              <a:gd name="connsiteY2064" fmla="*/ 382440 h 728426"/>
              <a:gd name="connsiteX2065" fmla="*/ 365258 w 2312257"/>
              <a:gd name="connsiteY2065" fmla="*/ 372337 h 728426"/>
              <a:gd name="connsiteX2066" fmla="*/ 364416 w 2312257"/>
              <a:gd name="connsiteY2066" fmla="*/ 381317 h 728426"/>
              <a:gd name="connsiteX2067" fmla="*/ 364416 w 2312257"/>
              <a:gd name="connsiteY2067" fmla="*/ 381317 h 728426"/>
              <a:gd name="connsiteX2068" fmla="*/ 792100 w 2312257"/>
              <a:gd name="connsiteY2068" fmla="*/ 467472 h 728426"/>
              <a:gd name="connsiteX2069" fmla="*/ 790697 w 2312257"/>
              <a:gd name="connsiteY2069" fmla="*/ 468314 h 728426"/>
              <a:gd name="connsiteX2070" fmla="*/ 790977 w 2312257"/>
              <a:gd name="connsiteY2070" fmla="*/ 482626 h 728426"/>
              <a:gd name="connsiteX2071" fmla="*/ 797712 w 2312257"/>
              <a:gd name="connsiteY2071" fmla="*/ 471401 h 728426"/>
              <a:gd name="connsiteX2072" fmla="*/ 792100 w 2312257"/>
              <a:gd name="connsiteY2072" fmla="*/ 467472 h 728426"/>
              <a:gd name="connsiteX2073" fmla="*/ 792100 w 2312257"/>
              <a:gd name="connsiteY2073" fmla="*/ 467472 h 728426"/>
              <a:gd name="connsiteX2074" fmla="*/ 2020147 w 2312257"/>
              <a:gd name="connsiteY2074" fmla="*/ 510408 h 728426"/>
              <a:gd name="connsiteX2075" fmla="*/ 2029128 w 2312257"/>
              <a:gd name="connsiteY2075" fmla="*/ 510408 h 728426"/>
              <a:gd name="connsiteX2076" fmla="*/ 2024076 w 2312257"/>
              <a:gd name="connsiteY2076" fmla="*/ 499744 h 728426"/>
              <a:gd name="connsiteX2077" fmla="*/ 2020147 w 2312257"/>
              <a:gd name="connsiteY2077" fmla="*/ 510408 h 728426"/>
              <a:gd name="connsiteX2078" fmla="*/ 2020147 w 2312257"/>
              <a:gd name="connsiteY2078" fmla="*/ 510408 h 728426"/>
              <a:gd name="connsiteX2079" fmla="*/ 1797606 w 2312257"/>
              <a:gd name="connsiteY2079" fmla="*/ 556152 h 728426"/>
              <a:gd name="connsiteX2080" fmla="*/ 1791712 w 2312257"/>
              <a:gd name="connsiteY2080" fmla="*/ 550820 h 728426"/>
              <a:gd name="connsiteX2081" fmla="*/ 1789187 w 2312257"/>
              <a:gd name="connsiteY2081" fmla="*/ 559239 h 728426"/>
              <a:gd name="connsiteX2082" fmla="*/ 1797045 w 2312257"/>
              <a:gd name="connsiteY2082" fmla="*/ 565412 h 728426"/>
              <a:gd name="connsiteX2083" fmla="*/ 1797606 w 2312257"/>
              <a:gd name="connsiteY2083" fmla="*/ 556152 h 728426"/>
              <a:gd name="connsiteX2084" fmla="*/ 1797606 w 2312257"/>
              <a:gd name="connsiteY2084" fmla="*/ 556152 h 728426"/>
              <a:gd name="connsiteX2085" fmla="*/ 1466740 w 2312257"/>
              <a:gd name="connsiteY2085" fmla="*/ 440250 h 728426"/>
              <a:gd name="connsiteX2086" fmla="*/ 1458041 w 2312257"/>
              <a:gd name="connsiteY2086" fmla="*/ 438847 h 728426"/>
              <a:gd name="connsiteX2087" fmla="*/ 1463653 w 2312257"/>
              <a:gd name="connsiteY2087" fmla="*/ 450072 h 728426"/>
              <a:gd name="connsiteX2088" fmla="*/ 1466740 w 2312257"/>
              <a:gd name="connsiteY2088" fmla="*/ 440250 h 728426"/>
              <a:gd name="connsiteX2089" fmla="*/ 1466740 w 2312257"/>
              <a:gd name="connsiteY2089" fmla="*/ 440250 h 728426"/>
              <a:gd name="connsiteX2090" fmla="*/ 1913788 w 2312257"/>
              <a:gd name="connsiteY2090" fmla="*/ 488800 h 728426"/>
              <a:gd name="connsiteX2091" fmla="*/ 1922487 w 2312257"/>
              <a:gd name="connsiteY2091" fmla="*/ 489080 h 728426"/>
              <a:gd name="connsiteX2092" fmla="*/ 1922206 w 2312257"/>
              <a:gd name="connsiteY2092" fmla="*/ 482626 h 728426"/>
              <a:gd name="connsiteX2093" fmla="*/ 1913788 w 2312257"/>
              <a:gd name="connsiteY2093" fmla="*/ 482345 h 728426"/>
              <a:gd name="connsiteX2094" fmla="*/ 1913788 w 2312257"/>
              <a:gd name="connsiteY2094" fmla="*/ 488800 h 728426"/>
              <a:gd name="connsiteX2095" fmla="*/ 1913788 w 2312257"/>
              <a:gd name="connsiteY2095" fmla="*/ 488800 h 728426"/>
              <a:gd name="connsiteX2096" fmla="*/ 905756 w 2312257"/>
              <a:gd name="connsiteY2096" fmla="*/ 468033 h 728426"/>
              <a:gd name="connsiteX2097" fmla="*/ 906317 w 2312257"/>
              <a:gd name="connsiteY2097" fmla="*/ 469436 h 728426"/>
              <a:gd name="connsiteX2098" fmla="*/ 914175 w 2312257"/>
              <a:gd name="connsiteY2098" fmla="*/ 459614 h 728426"/>
              <a:gd name="connsiteX2099" fmla="*/ 906598 w 2312257"/>
              <a:gd name="connsiteY2099" fmla="*/ 458211 h 728426"/>
              <a:gd name="connsiteX2100" fmla="*/ 905756 w 2312257"/>
              <a:gd name="connsiteY2100" fmla="*/ 468033 h 728426"/>
              <a:gd name="connsiteX2101" fmla="*/ 905756 w 2312257"/>
              <a:gd name="connsiteY2101" fmla="*/ 468033 h 728426"/>
              <a:gd name="connsiteX2102" fmla="*/ 1550369 w 2312257"/>
              <a:gd name="connsiteY2102" fmla="*/ 317894 h 728426"/>
              <a:gd name="connsiteX2103" fmla="*/ 1553456 w 2312257"/>
              <a:gd name="connsiteY2103" fmla="*/ 307230 h 728426"/>
              <a:gd name="connsiteX2104" fmla="*/ 1545317 w 2312257"/>
              <a:gd name="connsiteY2104" fmla="*/ 305547 h 728426"/>
              <a:gd name="connsiteX2105" fmla="*/ 1545037 w 2312257"/>
              <a:gd name="connsiteY2105" fmla="*/ 315649 h 728426"/>
              <a:gd name="connsiteX2106" fmla="*/ 1550369 w 2312257"/>
              <a:gd name="connsiteY2106" fmla="*/ 317894 h 728426"/>
              <a:gd name="connsiteX2107" fmla="*/ 1550369 w 2312257"/>
              <a:gd name="connsiteY2107" fmla="*/ 317894 h 728426"/>
              <a:gd name="connsiteX2108" fmla="*/ 1828195 w 2312257"/>
              <a:gd name="connsiteY2108" fmla="*/ 292076 h 728426"/>
              <a:gd name="connsiteX2109" fmla="*/ 1826511 w 2312257"/>
              <a:gd name="connsiteY2109" fmla="*/ 293199 h 728426"/>
              <a:gd name="connsiteX2110" fmla="*/ 1829879 w 2312257"/>
              <a:gd name="connsiteY2110" fmla="*/ 306388 h 728426"/>
              <a:gd name="connsiteX2111" fmla="*/ 1833527 w 2312257"/>
              <a:gd name="connsiteY2111" fmla="*/ 296005 h 728426"/>
              <a:gd name="connsiteX2112" fmla="*/ 1828195 w 2312257"/>
              <a:gd name="connsiteY2112" fmla="*/ 292076 h 728426"/>
              <a:gd name="connsiteX2113" fmla="*/ 1828195 w 2312257"/>
              <a:gd name="connsiteY2113" fmla="*/ 292076 h 728426"/>
              <a:gd name="connsiteX2114" fmla="*/ 1933993 w 2312257"/>
              <a:gd name="connsiteY2114" fmla="*/ 521072 h 728426"/>
              <a:gd name="connsiteX2115" fmla="*/ 1943535 w 2312257"/>
              <a:gd name="connsiteY2115" fmla="*/ 521634 h 728426"/>
              <a:gd name="connsiteX2116" fmla="*/ 1934274 w 2312257"/>
              <a:gd name="connsiteY2116" fmla="*/ 513776 h 728426"/>
              <a:gd name="connsiteX2117" fmla="*/ 1933993 w 2312257"/>
              <a:gd name="connsiteY2117" fmla="*/ 521072 h 728426"/>
              <a:gd name="connsiteX2118" fmla="*/ 1933993 w 2312257"/>
              <a:gd name="connsiteY2118" fmla="*/ 521072 h 728426"/>
              <a:gd name="connsiteX2119" fmla="*/ 1908456 w 2312257"/>
              <a:gd name="connsiteY2119" fmla="*/ 341468 h 728426"/>
              <a:gd name="connsiteX2120" fmla="*/ 1903685 w 2312257"/>
              <a:gd name="connsiteY2120" fmla="*/ 349606 h 728426"/>
              <a:gd name="connsiteX2121" fmla="*/ 1912104 w 2312257"/>
              <a:gd name="connsiteY2121" fmla="*/ 352973 h 728426"/>
              <a:gd name="connsiteX2122" fmla="*/ 1908456 w 2312257"/>
              <a:gd name="connsiteY2122" fmla="*/ 341468 h 728426"/>
              <a:gd name="connsiteX2123" fmla="*/ 1908456 w 2312257"/>
              <a:gd name="connsiteY2123" fmla="*/ 341468 h 728426"/>
              <a:gd name="connsiteX2124" fmla="*/ 1218942 w 2312257"/>
              <a:gd name="connsiteY2124" fmla="*/ 340906 h 728426"/>
              <a:gd name="connsiteX2125" fmla="*/ 1220064 w 2312257"/>
              <a:gd name="connsiteY2125" fmla="*/ 344274 h 728426"/>
              <a:gd name="connsiteX2126" fmla="*/ 1225677 w 2312257"/>
              <a:gd name="connsiteY2126" fmla="*/ 344555 h 728426"/>
              <a:gd name="connsiteX2127" fmla="*/ 1224554 w 2312257"/>
              <a:gd name="connsiteY2127" fmla="*/ 329962 h 728426"/>
              <a:gd name="connsiteX2128" fmla="*/ 1220906 w 2312257"/>
              <a:gd name="connsiteY2128" fmla="*/ 331365 h 728426"/>
              <a:gd name="connsiteX2129" fmla="*/ 1218942 w 2312257"/>
              <a:gd name="connsiteY2129" fmla="*/ 340906 h 728426"/>
              <a:gd name="connsiteX2130" fmla="*/ 1218942 w 2312257"/>
              <a:gd name="connsiteY2130" fmla="*/ 340906 h 728426"/>
              <a:gd name="connsiteX2131" fmla="*/ 1278716 w 2312257"/>
              <a:gd name="connsiteY2131" fmla="*/ 487116 h 728426"/>
              <a:gd name="connsiteX2132" fmla="*/ 1287697 w 2312257"/>
              <a:gd name="connsiteY2132" fmla="*/ 488238 h 728426"/>
              <a:gd name="connsiteX2133" fmla="*/ 1286574 w 2312257"/>
              <a:gd name="connsiteY2133" fmla="*/ 478136 h 728426"/>
              <a:gd name="connsiteX2134" fmla="*/ 1278716 w 2312257"/>
              <a:gd name="connsiteY2134" fmla="*/ 487116 h 728426"/>
              <a:gd name="connsiteX2135" fmla="*/ 1278716 w 2312257"/>
              <a:gd name="connsiteY2135" fmla="*/ 487116 h 728426"/>
              <a:gd name="connsiteX2136" fmla="*/ 343088 w 2312257"/>
              <a:gd name="connsiteY2136" fmla="*/ 362234 h 728426"/>
              <a:gd name="connsiteX2137" fmla="*/ 343649 w 2312257"/>
              <a:gd name="connsiteY2137" fmla="*/ 363638 h 728426"/>
              <a:gd name="connsiteX2138" fmla="*/ 350946 w 2312257"/>
              <a:gd name="connsiteY2138" fmla="*/ 354377 h 728426"/>
              <a:gd name="connsiteX2139" fmla="*/ 343088 w 2312257"/>
              <a:gd name="connsiteY2139" fmla="*/ 362234 h 728426"/>
              <a:gd name="connsiteX2140" fmla="*/ 343088 w 2312257"/>
              <a:gd name="connsiteY2140" fmla="*/ 362234 h 728426"/>
              <a:gd name="connsiteX2141" fmla="*/ 1273104 w 2312257"/>
              <a:gd name="connsiteY2141" fmla="*/ 548294 h 728426"/>
              <a:gd name="connsiteX2142" fmla="*/ 1278155 w 2312257"/>
              <a:gd name="connsiteY2142" fmla="*/ 552223 h 728426"/>
              <a:gd name="connsiteX2143" fmla="*/ 1281523 w 2312257"/>
              <a:gd name="connsiteY2143" fmla="*/ 542681 h 728426"/>
              <a:gd name="connsiteX2144" fmla="*/ 1273104 w 2312257"/>
              <a:gd name="connsiteY2144" fmla="*/ 548294 h 728426"/>
              <a:gd name="connsiteX2145" fmla="*/ 1273104 w 2312257"/>
              <a:gd name="connsiteY2145" fmla="*/ 548294 h 728426"/>
              <a:gd name="connsiteX2146" fmla="*/ 1997977 w 2312257"/>
              <a:gd name="connsiteY2146" fmla="*/ 402926 h 728426"/>
              <a:gd name="connsiteX2147" fmla="*/ 1994329 w 2312257"/>
              <a:gd name="connsiteY2147" fmla="*/ 412187 h 728426"/>
              <a:gd name="connsiteX2148" fmla="*/ 2003590 w 2312257"/>
              <a:gd name="connsiteY2148" fmla="*/ 412187 h 728426"/>
              <a:gd name="connsiteX2149" fmla="*/ 1997977 w 2312257"/>
              <a:gd name="connsiteY2149" fmla="*/ 402926 h 728426"/>
              <a:gd name="connsiteX2150" fmla="*/ 1997977 w 2312257"/>
              <a:gd name="connsiteY2150" fmla="*/ 402926 h 728426"/>
              <a:gd name="connsiteX2151" fmla="*/ 971985 w 2312257"/>
              <a:gd name="connsiteY2151" fmla="*/ 498061 h 728426"/>
              <a:gd name="connsiteX2152" fmla="*/ 980124 w 2312257"/>
              <a:gd name="connsiteY2152" fmla="*/ 498061 h 728426"/>
              <a:gd name="connsiteX2153" fmla="*/ 978440 w 2312257"/>
              <a:gd name="connsiteY2153" fmla="*/ 487677 h 728426"/>
              <a:gd name="connsiteX2154" fmla="*/ 971985 w 2312257"/>
              <a:gd name="connsiteY2154" fmla="*/ 490483 h 728426"/>
              <a:gd name="connsiteX2155" fmla="*/ 971985 w 2312257"/>
              <a:gd name="connsiteY2155" fmla="*/ 498061 h 728426"/>
              <a:gd name="connsiteX2156" fmla="*/ 971985 w 2312257"/>
              <a:gd name="connsiteY2156" fmla="*/ 498061 h 728426"/>
              <a:gd name="connsiteX2157" fmla="*/ 2014535 w 2312257"/>
              <a:gd name="connsiteY2157" fmla="*/ 345116 h 728426"/>
              <a:gd name="connsiteX2158" fmla="*/ 2015938 w 2312257"/>
              <a:gd name="connsiteY2158" fmla="*/ 347641 h 728426"/>
              <a:gd name="connsiteX2159" fmla="*/ 2021270 w 2312257"/>
              <a:gd name="connsiteY2159" fmla="*/ 335574 h 728426"/>
              <a:gd name="connsiteX2160" fmla="*/ 2014535 w 2312257"/>
              <a:gd name="connsiteY2160" fmla="*/ 345116 h 728426"/>
              <a:gd name="connsiteX2161" fmla="*/ 2014535 w 2312257"/>
              <a:gd name="connsiteY2161" fmla="*/ 345116 h 728426"/>
              <a:gd name="connsiteX2162" fmla="*/ 1894705 w 2312257"/>
              <a:gd name="connsiteY2162" fmla="*/ 289831 h 728426"/>
              <a:gd name="connsiteX2163" fmla="*/ 1893863 w 2312257"/>
              <a:gd name="connsiteY2163" fmla="*/ 287867 h 728426"/>
              <a:gd name="connsiteX2164" fmla="*/ 1888811 w 2312257"/>
              <a:gd name="connsiteY2164" fmla="*/ 287305 h 728426"/>
              <a:gd name="connsiteX2165" fmla="*/ 1889373 w 2312257"/>
              <a:gd name="connsiteY2165" fmla="*/ 301337 h 728426"/>
              <a:gd name="connsiteX2166" fmla="*/ 1894705 w 2312257"/>
              <a:gd name="connsiteY2166" fmla="*/ 289831 h 728426"/>
              <a:gd name="connsiteX2167" fmla="*/ 1894705 w 2312257"/>
              <a:gd name="connsiteY2167" fmla="*/ 289831 h 728426"/>
              <a:gd name="connsiteX2168" fmla="*/ 2151483 w 2312257"/>
              <a:gd name="connsiteY2168" fmla="*/ 334732 h 728426"/>
              <a:gd name="connsiteX2169" fmla="*/ 2161305 w 2312257"/>
              <a:gd name="connsiteY2169" fmla="*/ 333890 h 728426"/>
              <a:gd name="connsiteX2170" fmla="*/ 2151483 w 2312257"/>
              <a:gd name="connsiteY2170" fmla="*/ 334732 h 728426"/>
              <a:gd name="connsiteX2171" fmla="*/ 2151483 w 2312257"/>
              <a:gd name="connsiteY2171" fmla="*/ 334732 h 728426"/>
              <a:gd name="connsiteX2172" fmla="*/ 626246 w 2312257"/>
              <a:gd name="connsiteY2172" fmla="*/ 416396 h 728426"/>
              <a:gd name="connsiteX2173" fmla="*/ 633823 w 2312257"/>
              <a:gd name="connsiteY2173" fmla="*/ 417519 h 728426"/>
              <a:gd name="connsiteX2174" fmla="*/ 630456 w 2312257"/>
              <a:gd name="connsiteY2174" fmla="*/ 405732 h 728426"/>
              <a:gd name="connsiteX2175" fmla="*/ 626246 w 2312257"/>
              <a:gd name="connsiteY2175" fmla="*/ 416396 h 728426"/>
              <a:gd name="connsiteX2176" fmla="*/ 626246 w 2312257"/>
              <a:gd name="connsiteY2176" fmla="*/ 416396 h 728426"/>
              <a:gd name="connsiteX2177" fmla="*/ 2039511 w 2312257"/>
              <a:gd name="connsiteY2177" fmla="*/ 399278 h 728426"/>
              <a:gd name="connsiteX2178" fmla="*/ 2044562 w 2312257"/>
              <a:gd name="connsiteY2178" fmla="*/ 389736 h 728426"/>
              <a:gd name="connsiteX2179" fmla="*/ 2034459 w 2312257"/>
              <a:gd name="connsiteY2179" fmla="*/ 395349 h 728426"/>
              <a:gd name="connsiteX2180" fmla="*/ 2039511 w 2312257"/>
              <a:gd name="connsiteY2180" fmla="*/ 399278 h 728426"/>
              <a:gd name="connsiteX2181" fmla="*/ 2039511 w 2312257"/>
              <a:gd name="connsiteY2181" fmla="*/ 399278 h 728426"/>
              <a:gd name="connsiteX2182" fmla="*/ 1933432 w 2312257"/>
              <a:gd name="connsiteY2182" fmla="*/ 358306 h 728426"/>
              <a:gd name="connsiteX2183" fmla="*/ 1925855 w 2312257"/>
              <a:gd name="connsiteY2183" fmla="*/ 358306 h 728426"/>
              <a:gd name="connsiteX2184" fmla="*/ 1927819 w 2312257"/>
              <a:gd name="connsiteY2184" fmla="*/ 369531 h 728426"/>
              <a:gd name="connsiteX2185" fmla="*/ 1933432 w 2312257"/>
              <a:gd name="connsiteY2185" fmla="*/ 358306 h 728426"/>
              <a:gd name="connsiteX2186" fmla="*/ 1933432 w 2312257"/>
              <a:gd name="connsiteY2186" fmla="*/ 358306 h 728426"/>
              <a:gd name="connsiteX2187" fmla="*/ 566752 w 2312257"/>
              <a:gd name="connsiteY2187" fmla="*/ 402645 h 728426"/>
              <a:gd name="connsiteX2188" fmla="*/ 575171 w 2312257"/>
              <a:gd name="connsiteY2188" fmla="*/ 402926 h 728426"/>
              <a:gd name="connsiteX2189" fmla="*/ 571523 w 2312257"/>
              <a:gd name="connsiteY2189" fmla="*/ 392262 h 728426"/>
              <a:gd name="connsiteX2190" fmla="*/ 566752 w 2312257"/>
              <a:gd name="connsiteY2190" fmla="*/ 402645 h 728426"/>
              <a:gd name="connsiteX2191" fmla="*/ 566752 w 2312257"/>
              <a:gd name="connsiteY2191" fmla="*/ 402645 h 728426"/>
              <a:gd name="connsiteX2192" fmla="*/ 1342139 w 2312257"/>
              <a:gd name="connsiteY2192" fmla="*/ 203958 h 728426"/>
              <a:gd name="connsiteX2193" fmla="*/ 1343823 w 2312257"/>
              <a:gd name="connsiteY2193" fmla="*/ 202554 h 728426"/>
              <a:gd name="connsiteX2194" fmla="*/ 1340456 w 2312257"/>
              <a:gd name="connsiteY2194" fmla="*/ 189645 h 728426"/>
              <a:gd name="connsiteX2195" fmla="*/ 1342139 w 2312257"/>
              <a:gd name="connsiteY2195" fmla="*/ 203958 h 728426"/>
              <a:gd name="connsiteX2196" fmla="*/ 1342139 w 2312257"/>
              <a:gd name="connsiteY2196" fmla="*/ 203958 h 728426"/>
              <a:gd name="connsiteX2197" fmla="*/ 1390128 w 2312257"/>
              <a:gd name="connsiteY2197" fmla="*/ 302740 h 728426"/>
              <a:gd name="connsiteX2198" fmla="*/ 1398266 w 2312257"/>
              <a:gd name="connsiteY2198" fmla="*/ 302179 h 728426"/>
              <a:gd name="connsiteX2199" fmla="*/ 1395740 w 2312257"/>
              <a:gd name="connsiteY2199" fmla="*/ 292076 h 728426"/>
              <a:gd name="connsiteX2200" fmla="*/ 1391250 w 2312257"/>
              <a:gd name="connsiteY2200" fmla="*/ 293479 h 728426"/>
              <a:gd name="connsiteX2201" fmla="*/ 1390128 w 2312257"/>
              <a:gd name="connsiteY2201" fmla="*/ 302740 h 728426"/>
              <a:gd name="connsiteX2202" fmla="*/ 1390128 w 2312257"/>
              <a:gd name="connsiteY2202" fmla="*/ 302740 h 728426"/>
              <a:gd name="connsiteX2203" fmla="*/ 1571977 w 2312257"/>
              <a:gd name="connsiteY2203" fmla="*/ 482626 h 728426"/>
              <a:gd name="connsiteX2204" fmla="*/ 1581238 w 2312257"/>
              <a:gd name="connsiteY2204" fmla="*/ 484029 h 728426"/>
              <a:gd name="connsiteX2205" fmla="*/ 1572819 w 2312257"/>
              <a:gd name="connsiteY2205" fmla="*/ 476171 h 728426"/>
              <a:gd name="connsiteX2206" fmla="*/ 1571977 w 2312257"/>
              <a:gd name="connsiteY2206" fmla="*/ 482626 h 728426"/>
              <a:gd name="connsiteX2207" fmla="*/ 1571977 w 2312257"/>
              <a:gd name="connsiteY2207" fmla="*/ 482626 h 728426"/>
              <a:gd name="connsiteX2208" fmla="*/ 975633 w 2312257"/>
              <a:gd name="connsiteY2208" fmla="*/ 465788 h 728426"/>
              <a:gd name="connsiteX2209" fmla="*/ 977317 w 2312257"/>
              <a:gd name="connsiteY2209" fmla="*/ 468594 h 728426"/>
              <a:gd name="connsiteX2210" fmla="*/ 981246 w 2312257"/>
              <a:gd name="connsiteY2210" fmla="*/ 455966 h 728426"/>
              <a:gd name="connsiteX2211" fmla="*/ 975633 w 2312257"/>
              <a:gd name="connsiteY2211" fmla="*/ 465788 h 728426"/>
              <a:gd name="connsiteX2212" fmla="*/ 975633 w 2312257"/>
              <a:gd name="connsiteY2212" fmla="*/ 465788 h 728426"/>
              <a:gd name="connsiteX2213" fmla="*/ 1274507 w 2312257"/>
              <a:gd name="connsiteY2213" fmla="*/ 525001 h 728426"/>
              <a:gd name="connsiteX2214" fmla="*/ 1282365 w 2312257"/>
              <a:gd name="connsiteY2214" fmla="*/ 525563 h 728426"/>
              <a:gd name="connsiteX2215" fmla="*/ 1282645 w 2312257"/>
              <a:gd name="connsiteY2215" fmla="*/ 518266 h 728426"/>
              <a:gd name="connsiteX2216" fmla="*/ 1275630 w 2312257"/>
              <a:gd name="connsiteY2216" fmla="*/ 516302 h 728426"/>
              <a:gd name="connsiteX2217" fmla="*/ 1274507 w 2312257"/>
              <a:gd name="connsiteY2217" fmla="*/ 525001 h 728426"/>
              <a:gd name="connsiteX2218" fmla="*/ 1274507 w 2312257"/>
              <a:gd name="connsiteY2218" fmla="*/ 525001 h 728426"/>
              <a:gd name="connsiteX2219" fmla="*/ 1052527 w 2312257"/>
              <a:gd name="connsiteY2219" fmla="*/ 346800 h 728426"/>
              <a:gd name="connsiteX2220" fmla="*/ 1051124 w 2312257"/>
              <a:gd name="connsiteY2220" fmla="*/ 347361 h 728426"/>
              <a:gd name="connsiteX2221" fmla="*/ 1049159 w 2312257"/>
              <a:gd name="connsiteY2221" fmla="*/ 359147 h 728426"/>
              <a:gd name="connsiteX2222" fmla="*/ 1055614 w 2312257"/>
              <a:gd name="connsiteY2222" fmla="*/ 359147 h 728426"/>
              <a:gd name="connsiteX2223" fmla="*/ 1052527 w 2312257"/>
              <a:gd name="connsiteY2223" fmla="*/ 346800 h 728426"/>
              <a:gd name="connsiteX2224" fmla="*/ 1052527 w 2312257"/>
              <a:gd name="connsiteY2224" fmla="*/ 346800 h 728426"/>
              <a:gd name="connsiteX2225" fmla="*/ 1735305 w 2312257"/>
              <a:gd name="connsiteY2225" fmla="*/ 560922 h 728426"/>
              <a:gd name="connsiteX2226" fmla="*/ 1745408 w 2312257"/>
              <a:gd name="connsiteY2226" fmla="*/ 557555 h 728426"/>
              <a:gd name="connsiteX2227" fmla="*/ 1736147 w 2312257"/>
              <a:gd name="connsiteY2227" fmla="*/ 554468 h 728426"/>
              <a:gd name="connsiteX2228" fmla="*/ 1735305 w 2312257"/>
              <a:gd name="connsiteY2228" fmla="*/ 560922 h 728426"/>
              <a:gd name="connsiteX2229" fmla="*/ 1735305 w 2312257"/>
              <a:gd name="connsiteY2229" fmla="*/ 560922 h 728426"/>
              <a:gd name="connsiteX2230" fmla="*/ 989665 w 2312257"/>
              <a:gd name="connsiteY2230" fmla="*/ 341187 h 728426"/>
              <a:gd name="connsiteX2231" fmla="*/ 995558 w 2312257"/>
              <a:gd name="connsiteY2231" fmla="*/ 343432 h 728426"/>
              <a:gd name="connsiteX2232" fmla="*/ 998926 w 2312257"/>
              <a:gd name="connsiteY2232" fmla="*/ 334452 h 728426"/>
              <a:gd name="connsiteX2233" fmla="*/ 989665 w 2312257"/>
              <a:gd name="connsiteY2233" fmla="*/ 341187 h 728426"/>
              <a:gd name="connsiteX2234" fmla="*/ 989665 w 2312257"/>
              <a:gd name="connsiteY2234" fmla="*/ 341187 h 728426"/>
              <a:gd name="connsiteX2235" fmla="*/ 719416 w 2312257"/>
              <a:gd name="connsiteY2235" fmla="*/ 420045 h 728426"/>
              <a:gd name="connsiteX2236" fmla="*/ 726432 w 2312257"/>
              <a:gd name="connsiteY2236" fmla="*/ 422851 h 728426"/>
              <a:gd name="connsiteX2237" fmla="*/ 723345 w 2312257"/>
              <a:gd name="connsiteY2237" fmla="*/ 411345 h 728426"/>
              <a:gd name="connsiteX2238" fmla="*/ 719416 w 2312257"/>
              <a:gd name="connsiteY2238" fmla="*/ 420045 h 728426"/>
              <a:gd name="connsiteX2239" fmla="*/ 719416 w 2312257"/>
              <a:gd name="connsiteY2239" fmla="*/ 420045 h 728426"/>
              <a:gd name="connsiteX2240" fmla="*/ 1231290 w 2312257"/>
              <a:gd name="connsiteY2240" fmla="*/ 557274 h 728426"/>
              <a:gd name="connsiteX2241" fmla="*/ 1232693 w 2312257"/>
              <a:gd name="connsiteY2241" fmla="*/ 570183 h 728426"/>
              <a:gd name="connsiteX2242" fmla="*/ 1236902 w 2312257"/>
              <a:gd name="connsiteY2242" fmla="*/ 562887 h 728426"/>
              <a:gd name="connsiteX2243" fmla="*/ 1231290 w 2312257"/>
              <a:gd name="connsiteY2243" fmla="*/ 557274 h 728426"/>
              <a:gd name="connsiteX2244" fmla="*/ 1231290 w 2312257"/>
              <a:gd name="connsiteY2244" fmla="*/ 557274 h 728426"/>
              <a:gd name="connsiteX2245" fmla="*/ 1148503 w 2312257"/>
              <a:gd name="connsiteY2245" fmla="*/ 340064 h 728426"/>
              <a:gd name="connsiteX2246" fmla="*/ 1145697 w 2312257"/>
              <a:gd name="connsiteY2246" fmla="*/ 348764 h 728426"/>
              <a:gd name="connsiteX2247" fmla="*/ 1154116 w 2312257"/>
              <a:gd name="connsiteY2247" fmla="*/ 350448 h 728426"/>
              <a:gd name="connsiteX2248" fmla="*/ 1148503 w 2312257"/>
              <a:gd name="connsiteY2248" fmla="*/ 340064 h 728426"/>
              <a:gd name="connsiteX2249" fmla="*/ 1148503 w 2312257"/>
              <a:gd name="connsiteY2249" fmla="*/ 340064 h 728426"/>
              <a:gd name="connsiteX2250" fmla="*/ 506135 w 2312257"/>
              <a:gd name="connsiteY2250" fmla="*/ 415555 h 728426"/>
              <a:gd name="connsiteX2251" fmla="*/ 497997 w 2312257"/>
              <a:gd name="connsiteY2251" fmla="*/ 412468 h 728426"/>
              <a:gd name="connsiteX2252" fmla="*/ 506697 w 2312257"/>
              <a:gd name="connsiteY2252" fmla="*/ 420045 h 728426"/>
              <a:gd name="connsiteX2253" fmla="*/ 506135 w 2312257"/>
              <a:gd name="connsiteY2253" fmla="*/ 415555 h 728426"/>
              <a:gd name="connsiteX2254" fmla="*/ 506135 w 2312257"/>
              <a:gd name="connsiteY2254" fmla="*/ 415555 h 728426"/>
              <a:gd name="connsiteX2255" fmla="*/ 476669 w 2312257"/>
              <a:gd name="connsiteY2255" fmla="*/ 327155 h 728426"/>
              <a:gd name="connsiteX2256" fmla="*/ 484246 w 2312257"/>
              <a:gd name="connsiteY2256" fmla="*/ 328839 h 728426"/>
              <a:gd name="connsiteX2257" fmla="*/ 478353 w 2312257"/>
              <a:gd name="connsiteY2257" fmla="*/ 319298 h 728426"/>
              <a:gd name="connsiteX2258" fmla="*/ 476669 w 2312257"/>
              <a:gd name="connsiteY2258" fmla="*/ 327155 h 728426"/>
              <a:gd name="connsiteX2259" fmla="*/ 476669 w 2312257"/>
              <a:gd name="connsiteY2259" fmla="*/ 327155 h 728426"/>
              <a:gd name="connsiteX2260" fmla="*/ 704823 w 2312257"/>
              <a:gd name="connsiteY2260" fmla="*/ 441934 h 728426"/>
              <a:gd name="connsiteX2261" fmla="*/ 696404 w 2312257"/>
              <a:gd name="connsiteY2261" fmla="*/ 440531 h 728426"/>
              <a:gd name="connsiteX2262" fmla="*/ 700894 w 2312257"/>
              <a:gd name="connsiteY2262" fmla="*/ 450353 h 728426"/>
              <a:gd name="connsiteX2263" fmla="*/ 704823 w 2312257"/>
              <a:gd name="connsiteY2263" fmla="*/ 441934 h 728426"/>
              <a:gd name="connsiteX2264" fmla="*/ 704823 w 2312257"/>
              <a:gd name="connsiteY2264" fmla="*/ 441934 h 728426"/>
              <a:gd name="connsiteX2265" fmla="*/ 1023341 w 2312257"/>
              <a:gd name="connsiteY2265" fmla="*/ 467752 h 728426"/>
              <a:gd name="connsiteX2266" fmla="*/ 1022218 w 2312257"/>
              <a:gd name="connsiteY2266" fmla="*/ 480100 h 728426"/>
              <a:gd name="connsiteX2267" fmla="*/ 1028954 w 2312257"/>
              <a:gd name="connsiteY2267" fmla="*/ 470278 h 728426"/>
              <a:gd name="connsiteX2268" fmla="*/ 1023341 w 2312257"/>
              <a:gd name="connsiteY2268" fmla="*/ 467752 h 728426"/>
              <a:gd name="connsiteX2269" fmla="*/ 1023341 w 2312257"/>
              <a:gd name="connsiteY2269" fmla="*/ 467752 h 728426"/>
              <a:gd name="connsiteX2270" fmla="*/ 628211 w 2312257"/>
              <a:gd name="connsiteY2270" fmla="*/ 441373 h 728426"/>
              <a:gd name="connsiteX2271" fmla="*/ 632139 w 2312257"/>
              <a:gd name="connsiteY2271" fmla="*/ 445302 h 728426"/>
              <a:gd name="connsiteX2272" fmla="*/ 635788 w 2312257"/>
              <a:gd name="connsiteY2272" fmla="*/ 441934 h 728426"/>
              <a:gd name="connsiteX2273" fmla="*/ 631017 w 2312257"/>
              <a:gd name="connsiteY2273" fmla="*/ 431831 h 728426"/>
              <a:gd name="connsiteX2274" fmla="*/ 628211 w 2312257"/>
              <a:gd name="connsiteY2274" fmla="*/ 441373 h 728426"/>
              <a:gd name="connsiteX2275" fmla="*/ 628211 w 2312257"/>
              <a:gd name="connsiteY2275" fmla="*/ 441373 h 728426"/>
              <a:gd name="connsiteX2276" fmla="*/ 1336527 w 2312257"/>
              <a:gd name="connsiteY2276" fmla="*/ 465788 h 728426"/>
              <a:gd name="connsiteX2277" fmla="*/ 1346068 w 2312257"/>
              <a:gd name="connsiteY2277" fmla="*/ 461578 h 728426"/>
              <a:gd name="connsiteX2278" fmla="*/ 1336807 w 2312257"/>
              <a:gd name="connsiteY2278" fmla="*/ 461298 h 728426"/>
              <a:gd name="connsiteX2279" fmla="*/ 1336527 w 2312257"/>
              <a:gd name="connsiteY2279" fmla="*/ 465788 h 728426"/>
              <a:gd name="connsiteX2280" fmla="*/ 1336527 w 2312257"/>
              <a:gd name="connsiteY2280" fmla="*/ 465788 h 728426"/>
              <a:gd name="connsiteX2281" fmla="*/ 772175 w 2312257"/>
              <a:gd name="connsiteY2281" fmla="*/ 414713 h 728426"/>
              <a:gd name="connsiteX2282" fmla="*/ 770491 w 2312257"/>
              <a:gd name="connsiteY2282" fmla="*/ 426219 h 728426"/>
              <a:gd name="connsiteX2283" fmla="*/ 778349 w 2312257"/>
              <a:gd name="connsiteY2283" fmla="*/ 418922 h 728426"/>
              <a:gd name="connsiteX2284" fmla="*/ 772175 w 2312257"/>
              <a:gd name="connsiteY2284" fmla="*/ 414713 h 728426"/>
              <a:gd name="connsiteX2285" fmla="*/ 772175 w 2312257"/>
              <a:gd name="connsiteY2285" fmla="*/ 414713 h 728426"/>
              <a:gd name="connsiteX2286" fmla="*/ 865626 w 2312257"/>
              <a:gd name="connsiteY2286" fmla="*/ 485151 h 728426"/>
              <a:gd name="connsiteX2287" fmla="*/ 873203 w 2312257"/>
              <a:gd name="connsiteY2287" fmla="*/ 485432 h 728426"/>
              <a:gd name="connsiteX2288" fmla="*/ 869554 w 2312257"/>
              <a:gd name="connsiteY2288" fmla="*/ 474768 h 728426"/>
              <a:gd name="connsiteX2289" fmla="*/ 865626 w 2312257"/>
              <a:gd name="connsiteY2289" fmla="*/ 485151 h 728426"/>
              <a:gd name="connsiteX2290" fmla="*/ 865626 w 2312257"/>
              <a:gd name="connsiteY2290" fmla="*/ 485151 h 728426"/>
              <a:gd name="connsiteX2291" fmla="*/ 305203 w 2312257"/>
              <a:gd name="connsiteY2291" fmla="*/ 335013 h 728426"/>
              <a:gd name="connsiteX2292" fmla="*/ 312499 w 2312257"/>
              <a:gd name="connsiteY2292" fmla="*/ 336416 h 728426"/>
              <a:gd name="connsiteX2293" fmla="*/ 307728 w 2312257"/>
              <a:gd name="connsiteY2293" fmla="*/ 325752 h 728426"/>
              <a:gd name="connsiteX2294" fmla="*/ 305203 w 2312257"/>
              <a:gd name="connsiteY2294" fmla="*/ 335013 h 728426"/>
              <a:gd name="connsiteX2295" fmla="*/ 305203 w 2312257"/>
              <a:gd name="connsiteY2295" fmla="*/ 335013 h 728426"/>
              <a:gd name="connsiteX2296" fmla="*/ 316989 w 2312257"/>
              <a:gd name="connsiteY2296" fmla="*/ 437725 h 728426"/>
              <a:gd name="connsiteX2297" fmla="*/ 312218 w 2312257"/>
              <a:gd name="connsiteY2297" fmla="*/ 433234 h 728426"/>
              <a:gd name="connsiteX2298" fmla="*/ 309693 w 2312257"/>
              <a:gd name="connsiteY2298" fmla="*/ 443898 h 728426"/>
              <a:gd name="connsiteX2299" fmla="*/ 316989 w 2312257"/>
              <a:gd name="connsiteY2299" fmla="*/ 445021 h 728426"/>
              <a:gd name="connsiteX2300" fmla="*/ 316989 w 2312257"/>
              <a:gd name="connsiteY2300" fmla="*/ 437725 h 728426"/>
              <a:gd name="connsiteX2301" fmla="*/ 316989 w 2312257"/>
              <a:gd name="connsiteY2301" fmla="*/ 437725 h 728426"/>
              <a:gd name="connsiteX2302" fmla="*/ 2064768 w 2312257"/>
              <a:gd name="connsiteY2302" fmla="*/ 409381 h 728426"/>
              <a:gd name="connsiteX2303" fmla="*/ 2062803 w 2312257"/>
              <a:gd name="connsiteY2303" fmla="*/ 399559 h 728426"/>
              <a:gd name="connsiteX2304" fmla="*/ 2055788 w 2312257"/>
              <a:gd name="connsiteY2304" fmla="*/ 402645 h 728426"/>
              <a:gd name="connsiteX2305" fmla="*/ 2064768 w 2312257"/>
              <a:gd name="connsiteY2305" fmla="*/ 409381 h 728426"/>
              <a:gd name="connsiteX2306" fmla="*/ 2064768 w 2312257"/>
              <a:gd name="connsiteY2306" fmla="*/ 409381 h 728426"/>
              <a:gd name="connsiteX2307" fmla="*/ 1568329 w 2312257"/>
              <a:gd name="connsiteY2307" fmla="*/ 196661 h 728426"/>
              <a:gd name="connsiteX2308" fmla="*/ 1572819 w 2312257"/>
              <a:gd name="connsiteY2308" fmla="*/ 198906 h 728426"/>
              <a:gd name="connsiteX2309" fmla="*/ 1573942 w 2312257"/>
              <a:gd name="connsiteY2309" fmla="*/ 198064 h 728426"/>
              <a:gd name="connsiteX2310" fmla="*/ 1576187 w 2312257"/>
              <a:gd name="connsiteY2310" fmla="*/ 188242 h 728426"/>
              <a:gd name="connsiteX2311" fmla="*/ 1570294 w 2312257"/>
              <a:gd name="connsiteY2311" fmla="*/ 186558 h 728426"/>
              <a:gd name="connsiteX2312" fmla="*/ 1568329 w 2312257"/>
              <a:gd name="connsiteY2312" fmla="*/ 196661 h 728426"/>
              <a:gd name="connsiteX2313" fmla="*/ 1568329 w 2312257"/>
              <a:gd name="connsiteY2313" fmla="*/ 196661 h 728426"/>
              <a:gd name="connsiteX2314" fmla="*/ 1229325 w 2312257"/>
              <a:gd name="connsiteY2314" fmla="*/ 477855 h 728426"/>
              <a:gd name="connsiteX2315" fmla="*/ 1236902 w 2312257"/>
              <a:gd name="connsiteY2315" fmla="*/ 470278 h 728426"/>
              <a:gd name="connsiteX2316" fmla="*/ 1229325 w 2312257"/>
              <a:gd name="connsiteY2316" fmla="*/ 477855 h 728426"/>
              <a:gd name="connsiteX2317" fmla="*/ 1229325 w 2312257"/>
              <a:gd name="connsiteY2317" fmla="*/ 477855 h 728426"/>
              <a:gd name="connsiteX2318" fmla="*/ 819602 w 2312257"/>
              <a:gd name="connsiteY2318" fmla="*/ 469997 h 728426"/>
              <a:gd name="connsiteX2319" fmla="*/ 817918 w 2312257"/>
              <a:gd name="connsiteY2319" fmla="*/ 471401 h 728426"/>
              <a:gd name="connsiteX2320" fmla="*/ 818199 w 2312257"/>
              <a:gd name="connsiteY2320" fmla="*/ 480942 h 728426"/>
              <a:gd name="connsiteX2321" fmla="*/ 823531 w 2312257"/>
              <a:gd name="connsiteY2321" fmla="*/ 470839 h 728426"/>
              <a:gd name="connsiteX2322" fmla="*/ 819602 w 2312257"/>
              <a:gd name="connsiteY2322" fmla="*/ 469997 h 728426"/>
              <a:gd name="connsiteX2323" fmla="*/ 819602 w 2312257"/>
              <a:gd name="connsiteY2323" fmla="*/ 469997 h 728426"/>
              <a:gd name="connsiteX2324" fmla="*/ 565068 w 2312257"/>
              <a:gd name="connsiteY2324" fmla="*/ 365602 h 728426"/>
              <a:gd name="connsiteX2325" fmla="*/ 571803 w 2312257"/>
              <a:gd name="connsiteY2325" fmla="*/ 357744 h 728426"/>
              <a:gd name="connsiteX2326" fmla="*/ 565349 w 2312257"/>
              <a:gd name="connsiteY2326" fmla="*/ 356902 h 728426"/>
              <a:gd name="connsiteX2327" fmla="*/ 565068 w 2312257"/>
              <a:gd name="connsiteY2327" fmla="*/ 365602 h 728426"/>
              <a:gd name="connsiteX2328" fmla="*/ 565068 w 2312257"/>
              <a:gd name="connsiteY2328" fmla="*/ 365602 h 728426"/>
              <a:gd name="connsiteX2329" fmla="*/ 1201823 w 2312257"/>
              <a:gd name="connsiteY2329" fmla="*/ 542120 h 728426"/>
              <a:gd name="connsiteX2330" fmla="*/ 1208839 w 2312257"/>
              <a:gd name="connsiteY2330" fmla="*/ 544084 h 728426"/>
              <a:gd name="connsiteX2331" fmla="*/ 1204068 w 2312257"/>
              <a:gd name="connsiteY2331" fmla="*/ 534543 h 728426"/>
              <a:gd name="connsiteX2332" fmla="*/ 1201823 w 2312257"/>
              <a:gd name="connsiteY2332" fmla="*/ 542120 h 728426"/>
              <a:gd name="connsiteX2333" fmla="*/ 1201823 w 2312257"/>
              <a:gd name="connsiteY2333" fmla="*/ 542120 h 728426"/>
              <a:gd name="connsiteX2334" fmla="*/ 996681 w 2312257"/>
              <a:gd name="connsiteY2334" fmla="*/ 296286 h 728426"/>
              <a:gd name="connsiteX2335" fmla="*/ 990226 w 2312257"/>
              <a:gd name="connsiteY2335" fmla="*/ 294321 h 728426"/>
              <a:gd name="connsiteX2336" fmla="*/ 989384 w 2312257"/>
              <a:gd name="connsiteY2336" fmla="*/ 303021 h 728426"/>
              <a:gd name="connsiteX2337" fmla="*/ 996681 w 2312257"/>
              <a:gd name="connsiteY2337" fmla="*/ 296286 h 728426"/>
              <a:gd name="connsiteX2338" fmla="*/ 996681 w 2312257"/>
              <a:gd name="connsiteY2338" fmla="*/ 296286 h 728426"/>
              <a:gd name="connsiteX2339" fmla="*/ 1727167 w 2312257"/>
              <a:gd name="connsiteY2339" fmla="*/ 290954 h 728426"/>
              <a:gd name="connsiteX2340" fmla="*/ 1728570 w 2312257"/>
              <a:gd name="connsiteY2340" fmla="*/ 302179 h 728426"/>
              <a:gd name="connsiteX2341" fmla="*/ 1727167 w 2312257"/>
              <a:gd name="connsiteY2341" fmla="*/ 290954 h 728426"/>
              <a:gd name="connsiteX2342" fmla="*/ 1727167 w 2312257"/>
              <a:gd name="connsiteY2342" fmla="*/ 290954 h 728426"/>
              <a:gd name="connsiteX2343" fmla="*/ 2089744 w 2312257"/>
              <a:gd name="connsiteY2343" fmla="*/ 408258 h 728426"/>
              <a:gd name="connsiteX2344" fmla="*/ 2084973 w 2312257"/>
              <a:gd name="connsiteY2344" fmla="*/ 400120 h 728426"/>
              <a:gd name="connsiteX2345" fmla="*/ 2080764 w 2312257"/>
              <a:gd name="connsiteY2345" fmla="*/ 404610 h 728426"/>
              <a:gd name="connsiteX2346" fmla="*/ 2089744 w 2312257"/>
              <a:gd name="connsiteY2346" fmla="*/ 408258 h 728426"/>
              <a:gd name="connsiteX2347" fmla="*/ 2089744 w 2312257"/>
              <a:gd name="connsiteY2347" fmla="*/ 408258 h 728426"/>
              <a:gd name="connsiteX2348" fmla="*/ 305483 w 2312257"/>
              <a:gd name="connsiteY2348" fmla="*/ 418642 h 728426"/>
              <a:gd name="connsiteX2349" fmla="*/ 312218 w 2312257"/>
              <a:gd name="connsiteY2349" fmla="*/ 410784 h 728426"/>
              <a:gd name="connsiteX2350" fmla="*/ 305483 w 2312257"/>
              <a:gd name="connsiteY2350" fmla="*/ 410503 h 728426"/>
              <a:gd name="connsiteX2351" fmla="*/ 305483 w 2312257"/>
              <a:gd name="connsiteY2351" fmla="*/ 418642 h 728426"/>
              <a:gd name="connsiteX2352" fmla="*/ 305483 w 2312257"/>
              <a:gd name="connsiteY2352" fmla="*/ 418642 h 728426"/>
              <a:gd name="connsiteX2353" fmla="*/ 1975807 w 2312257"/>
              <a:gd name="connsiteY2353" fmla="*/ 479819 h 728426"/>
              <a:gd name="connsiteX2354" fmla="*/ 1967950 w 2312257"/>
              <a:gd name="connsiteY2354" fmla="*/ 484871 h 728426"/>
              <a:gd name="connsiteX2355" fmla="*/ 1975807 w 2312257"/>
              <a:gd name="connsiteY2355" fmla="*/ 479819 h 728426"/>
              <a:gd name="connsiteX2356" fmla="*/ 1975807 w 2312257"/>
              <a:gd name="connsiteY2356" fmla="*/ 479819 h 728426"/>
              <a:gd name="connsiteX2357" fmla="*/ 1318566 w 2312257"/>
              <a:gd name="connsiteY2357" fmla="*/ 510128 h 728426"/>
              <a:gd name="connsiteX2358" fmla="*/ 1316882 w 2312257"/>
              <a:gd name="connsiteY2358" fmla="*/ 511812 h 728426"/>
              <a:gd name="connsiteX2359" fmla="*/ 1318286 w 2312257"/>
              <a:gd name="connsiteY2359" fmla="*/ 523318 h 728426"/>
              <a:gd name="connsiteX2360" fmla="*/ 1322214 w 2312257"/>
              <a:gd name="connsiteY2360" fmla="*/ 512373 h 728426"/>
              <a:gd name="connsiteX2361" fmla="*/ 1318566 w 2312257"/>
              <a:gd name="connsiteY2361" fmla="*/ 510128 h 728426"/>
              <a:gd name="connsiteX2362" fmla="*/ 1318566 w 2312257"/>
              <a:gd name="connsiteY2362" fmla="*/ 510128 h 728426"/>
              <a:gd name="connsiteX2363" fmla="*/ 1271701 w 2312257"/>
              <a:gd name="connsiteY2363" fmla="*/ 319859 h 728426"/>
              <a:gd name="connsiteX2364" fmla="*/ 1269175 w 2312257"/>
              <a:gd name="connsiteY2364" fmla="*/ 324349 h 728426"/>
              <a:gd name="connsiteX2365" fmla="*/ 1278436 w 2312257"/>
              <a:gd name="connsiteY2365" fmla="*/ 324630 h 728426"/>
              <a:gd name="connsiteX2366" fmla="*/ 1271701 w 2312257"/>
              <a:gd name="connsiteY2366" fmla="*/ 319859 h 728426"/>
              <a:gd name="connsiteX2367" fmla="*/ 1271701 w 2312257"/>
              <a:gd name="connsiteY2367" fmla="*/ 319859 h 728426"/>
              <a:gd name="connsiteX2368" fmla="*/ 1528479 w 2312257"/>
              <a:gd name="connsiteY2368" fmla="*/ 437163 h 728426"/>
              <a:gd name="connsiteX2369" fmla="*/ 1522305 w 2312257"/>
              <a:gd name="connsiteY2369" fmla="*/ 434076 h 728426"/>
              <a:gd name="connsiteX2370" fmla="*/ 1525673 w 2312257"/>
              <a:gd name="connsiteY2370" fmla="*/ 443618 h 728426"/>
              <a:gd name="connsiteX2371" fmla="*/ 1528479 w 2312257"/>
              <a:gd name="connsiteY2371" fmla="*/ 437163 h 728426"/>
              <a:gd name="connsiteX2372" fmla="*/ 1528479 w 2312257"/>
              <a:gd name="connsiteY2372" fmla="*/ 437163 h 728426"/>
              <a:gd name="connsiteX2373" fmla="*/ 1689282 w 2312257"/>
              <a:gd name="connsiteY2373" fmla="*/ 352412 h 728426"/>
              <a:gd name="connsiteX2374" fmla="*/ 1696578 w 2312257"/>
              <a:gd name="connsiteY2374" fmla="*/ 353254 h 728426"/>
              <a:gd name="connsiteX2375" fmla="*/ 1696859 w 2312257"/>
              <a:gd name="connsiteY2375" fmla="*/ 347361 h 728426"/>
              <a:gd name="connsiteX2376" fmla="*/ 1689282 w 2312257"/>
              <a:gd name="connsiteY2376" fmla="*/ 352412 h 728426"/>
              <a:gd name="connsiteX2377" fmla="*/ 1689282 w 2312257"/>
              <a:gd name="connsiteY2377" fmla="*/ 352412 h 728426"/>
              <a:gd name="connsiteX2378" fmla="*/ 2158780 w 2312257"/>
              <a:gd name="connsiteY2378" fmla="*/ 386649 h 728426"/>
              <a:gd name="connsiteX2379" fmla="*/ 2167199 w 2312257"/>
              <a:gd name="connsiteY2379" fmla="*/ 383562 h 728426"/>
              <a:gd name="connsiteX2380" fmla="*/ 2158780 w 2312257"/>
              <a:gd name="connsiteY2380" fmla="*/ 386649 h 728426"/>
              <a:gd name="connsiteX2381" fmla="*/ 2158780 w 2312257"/>
              <a:gd name="connsiteY2381" fmla="*/ 386649 h 728426"/>
              <a:gd name="connsiteX2382" fmla="*/ 1481052 w 2312257"/>
              <a:gd name="connsiteY2382" fmla="*/ 578041 h 728426"/>
              <a:gd name="connsiteX2383" fmla="*/ 1487226 w 2312257"/>
              <a:gd name="connsiteY2383" fmla="*/ 580847 h 728426"/>
              <a:gd name="connsiteX2384" fmla="*/ 1484420 w 2312257"/>
              <a:gd name="connsiteY2384" fmla="*/ 570744 h 728426"/>
              <a:gd name="connsiteX2385" fmla="*/ 1481052 w 2312257"/>
              <a:gd name="connsiteY2385" fmla="*/ 578041 h 728426"/>
              <a:gd name="connsiteX2386" fmla="*/ 1481052 w 2312257"/>
              <a:gd name="connsiteY2386" fmla="*/ 578041 h 728426"/>
              <a:gd name="connsiteX2387" fmla="*/ 1527637 w 2312257"/>
              <a:gd name="connsiteY2387" fmla="*/ 574673 h 728426"/>
              <a:gd name="connsiteX2388" fmla="*/ 1529602 w 2312257"/>
              <a:gd name="connsiteY2388" fmla="*/ 584495 h 728426"/>
              <a:gd name="connsiteX2389" fmla="*/ 1533811 w 2312257"/>
              <a:gd name="connsiteY2389" fmla="*/ 578322 h 728426"/>
              <a:gd name="connsiteX2390" fmla="*/ 1527637 w 2312257"/>
              <a:gd name="connsiteY2390" fmla="*/ 574673 h 728426"/>
              <a:gd name="connsiteX2391" fmla="*/ 1527637 w 2312257"/>
              <a:gd name="connsiteY2391" fmla="*/ 574673 h 728426"/>
              <a:gd name="connsiteX2392" fmla="*/ 2182353 w 2312257"/>
              <a:gd name="connsiteY2392" fmla="*/ 387772 h 728426"/>
              <a:gd name="connsiteX2393" fmla="*/ 2181230 w 2312257"/>
              <a:gd name="connsiteY2393" fmla="*/ 398155 h 728426"/>
              <a:gd name="connsiteX2394" fmla="*/ 2182353 w 2312257"/>
              <a:gd name="connsiteY2394" fmla="*/ 387772 h 728426"/>
              <a:gd name="connsiteX2395" fmla="*/ 2182353 w 2312257"/>
              <a:gd name="connsiteY2395" fmla="*/ 387772 h 728426"/>
              <a:gd name="connsiteX2396" fmla="*/ 854400 w 2312257"/>
              <a:gd name="connsiteY2396" fmla="*/ 371215 h 728426"/>
              <a:gd name="connsiteX2397" fmla="*/ 847104 w 2312257"/>
              <a:gd name="connsiteY2397" fmla="*/ 375985 h 728426"/>
              <a:gd name="connsiteX2398" fmla="*/ 854400 w 2312257"/>
              <a:gd name="connsiteY2398" fmla="*/ 373740 h 728426"/>
              <a:gd name="connsiteX2399" fmla="*/ 854400 w 2312257"/>
              <a:gd name="connsiteY2399" fmla="*/ 371215 h 728426"/>
              <a:gd name="connsiteX2400" fmla="*/ 854400 w 2312257"/>
              <a:gd name="connsiteY2400" fmla="*/ 371215 h 728426"/>
              <a:gd name="connsiteX2401" fmla="*/ 1081151 w 2312257"/>
              <a:gd name="connsiteY2401" fmla="*/ 359428 h 728426"/>
              <a:gd name="connsiteX2402" fmla="*/ 1073855 w 2312257"/>
              <a:gd name="connsiteY2402" fmla="*/ 359147 h 728426"/>
              <a:gd name="connsiteX2403" fmla="*/ 1081151 w 2312257"/>
              <a:gd name="connsiteY2403" fmla="*/ 359428 h 728426"/>
              <a:gd name="connsiteX2404" fmla="*/ 1081151 w 2312257"/>
              <a:gd name="connsiteY2404" fmla="*/ 359428 h 728426"/>
              <a:gd name="connsiteX2405" fmla="*/ 1988997 w 2312257"/>
              <a:gd name="connsiteY2405" fmla="*/ 377669 h 728426"/>
              <a:gd name="connsiteX2406" fmla="*/ 1986471 w 2312257"/>
              <a:gd name="connsiteY2406" fmla="*/ 383843 h 728426"/>
              <a:gd name="connsiteX2407" fmla="*/ 1992365 w 2312257"/>
              <a:gd name="connsiteY2407" fmla="*/ 386649 h 728426"/>
              <a:gd name="connsiteX2408" fmla="*/ 1995452 w 2312257"/>
              <a:gd name="connsiteY2408" fmla="*/ 380756 h 728426"/>
              <a:gd name="connsiteX2409" fmla="*/ 1988997 w 2312257"/>
              <a:gd name="connsiteY2409" fmla="*/ 377669 h 728426"/>
              <a:gd name="connsiteX2410" fmla="*/ 1988997 w 2312257"/>
              <a:gd name="connsiteY2410" fmla="*/ 377669 h 728426"/>
              <a:gd name="connsiteX2411" fmla="*/ 267037 w 2312257"/>
              <a:gd name="connsiteY2411" fmla="*/ 316491 h 728426"/>
              <a:gd name="connsiteX2412" fmla="*/ 271807 w 2312257"/>
              <a:gd name="connsiteY2412" fmla="*/ 324630 h 728426"/>
              <a:gd name="connsiteX2413" fmla="*/ 274052 w 2312257"/>
              <a:gd name="connsiteY2413" fmla="*/ 317614 h 728426"/>
              <a:gd name="connsiteX2414" fmla="*/ 267037 w 2312257"/>
              <a:gd name="connsiteY2414" fmla="*/ 316491 h 728426"/>
              <a:gd name="connsiteX2415" fmla="*/ 267037 w 2312257"/>
              <a:gd name="connsiteY2415" fmla="*/ 316491 h 728426"/>
              <a:gd name="connsiteX2416" fmla="*/ 521009 w 2312257"/>
              <a:gd name="connsiteY2416" fmla="*/ 424535 h 728426"/>
              <a:gd name="connsiteX2417" fmla="*/ 524938 w 2312257"/>
              <a:gd name="connsiteY2417" fmla="*/ 428464 h 728426"/>
              <a:gd name="connsiteX2418" fmla="*/ 523815 w 2312257"/>
              <a:gd name="connsiteY2418" fmla="*/ 417238 h 728426"/>
              <a:gd name="connsiteX2419" fmla="*/ 521009 w 2312257"/>
              <a:gd name="connsiteY2419" fmla="*/ 424535 h 728426"/>
              <a:gd name="connsiteX2420" fmla="*/ 521009 w 2312257"/>
              <a:gd name="connsiteY2420" fmla="*/ 424535 h 728426"/>
              <a:gd name="connsiteX2421" fmla="*/ 1880112 w 2312257"/>
              <a:gd name="connsiteY2421" fmla="*/ 319017 h 728426"/>
              <a:gd name="connsiteX2422" fmla="*/ 1885163 w 2312257"/>
              <a:gd name="connsiteY2422" fmla="*/ 323226 h 728426"/>
              <a:gd name="connsiteX2423" fmla="*/ 1883760 w 2312257"/>
              <a:gd name="connsiteY2423" fmla="*/ 313685 h 728426"/>
              <a:gd name="connsiteX2424" fmla="*/ 1880112 w 2312257"/>
              <a:gd name="connsiteY2424" fmla="*/ 319017 h 728426"/>
              <a:gd name="connsiteX2425" fmla="*/ 1880112 w 2312257"/>
              <a:gd name="connsiteY2425" fmla="*/ 319017 h 728426"/>
              <a:gd name="connsiteX2426" fmla="*/ 1614633 w 2312257"/>
              <a:gd name="connsiteY2426" fmla="*/ 320981 h 728426"/>
              <a:gd name="connsiteX2427" fmla="*/ 1615475 w 2312257"/>
              <a:gd name="connsiteY2427" fmla="*/ 331645 h 728426"/>
              <a:gd name="connsiteX2428" fmla="*/ 1618001 w 2312257"/>
              <a:gd name="connsiteY2428" fmla="*/ 322104 h 728426"/>
              <a:gd name="connsiteX2429" fmla="*/ 1614633 w 2312257"/>
              <a:gd name="connsiteY2429" fmla="*/ 320981 h 728426"/>
              <a:gd name="connsiteX2430" fmla="*/ 1614633 w 2312257"/>
              <a:gd name="connsiteY2430" fmla="*/ 320981 h 728426"/>
              <a:gd name="connsiteX2431" fmla="*/ 1788906 w 2312257"/>
              <a:gd name="connsiteY2431" fmla="*/ 392262 h 728426"/>
              <a:gd name="connsiteX2432" fmla="*/ 1797325 w 2312257"/>
              <a:gd name="connsiteY2432" fmla="*/ 389736 h 728426"/>
              <a:gd name="connsiteX2433" fmla="*/ 1788906 w 2312257"/>
              <a:gd name="connsiteY2433" fmla="*/ 392262 h 728426"/>
              <a:gd name="connsiteX2434" fmla="*/ 1788906 w 2312257"/>
              <a:gd name="connsiteY2434" fmla="*/ 392262 h 728426"/>
              <a:gd name="connsiteX2435" fmla="*/ 1016606 w 2312257"/>
              <a:gd name="connsiteY2435" fmla="*/ 327717 h 728426"/>
              <a:gd name="connsiteX2436" fmla="*/ 1015483 w 2312257"/>
              <a:gd name="connsiteY2436" fmla="*/ 326033 h 728426"/>
              <a:gd name="connsiteX2437" fmla="*/ 1010712 w 2312257"/>
              <a:gd name="connsiteY2437" fmla="*/ 327155 h 728426"/>
              <a:gd name="connsiteX2438" fmla="*/ 1016886 w 2312257"/>
              <a:gd name="connsiteY2438" fmla="*/ 334171 h 728426"/>
              <a:gd name="connsiteX2439" fmla="*/ 1016606 w 2312257"/>
              <a:gd name="connsiteY2439" fmla="*/ 327717 h 728426"/>
              <a:gd name="connsiteX2440" fmla="*/ 1016606 w 2312257"/>
              <a:gd name="connsiteY2440" fmla="*/ 327717 h 728426"/>
              <a:gd name="connsiteX2441" fmla="*/ 1695736 w 2312257"/>
              <a:gd name="connsiteY2441" fmla="*/ 321823 h 728426"/>
              <a:gd name="connsiteX2442" fmla="*/ 1702752 w 2312257"/>
              <a:gd name="connsiteY2442" fmla="*/ 315088 h 728426"/>
              <a:gd name="connsiteX2443" fmla="*/ 1697981 w 2312257"/>
              <a:gd name="connsiteY2443" fmla="*/ 313966 h 728426"/>
              <a:gd name="connsiteX2444" fmla="*/ 1695736 w 2312257"/>
              <a:gd name="connsiteY2444" fmla="*/ 321823 h 728426"/>
              <a:gd name="connsiteX2445" fmla="*/ 1695736 w 2312257"/>
              <a:gd name="connsiteY2445" fmla="*/ 321823 h 728426"/>
              <a:gd name="connsiteX2446" fmla="*/ 587238 w 2312257"/>
              <a:gd name="connsiteY2446" fmla="*/ 392823 h 728426"/>
              <a:gd name="connsiteX2447" fmla="*/ 593973 w 2312257"/>
              <a:gd name="connsiteY2447" fmla="*/ 393665 h 728426"/>
              <a:gd name="connsiteX2448" fmla="*/ 593412 w 2312257"/>
              <a:gd name="connsiteY2448" fmla="*/ 388614 h 728426"/>
              <a:gd name="connsiteX2449" fmla="*/ 587238 w 2312257"/>
              <a:gd name="connsiteY2449" fmla="*/ 390017 h 728426"/>
              <a:gd name="connsiteX2450" fmla="*/ 587238 w 2312257"/>
              <a:gd name="connsiteY2450" fmla="*/ 392823 h 728426"/>
              <a:gd name="connsiteX2451" fmla="*/ 587238 w 2312257"/>
              <a:gd name="connsiteY2451" fmla="*/ 392823 h 728426"/>
              <a:gd name="connsiteX2452" fmla="*/ 2108827 w 2312257"/>
              <a:gd name="connsiteY2452" fmla="*/ 489080 h 728426"/>
              <a:gd name="connsiteX2453" fmla="*/ 2116966 w 2312257"/>
              <a:gd name="connsiteY2453" fmla="*/ 486835 h 728426"/>
              <a:gd name="connsiteX2454" fmla="*/ 2108827 w 2312257"/>
              <a:gd name="connsiteY2454" fmla="*/ 489080 h 728426"/>
              <a:gd name="connsiteX2455" fmla="*/ 2108827 w 2312257"/>
              <a:gd name="connsiteY2455" fmla="*/ 489080 h 728426"/>
              <a:gd name="connsiteX2456" fmla="*/ 968618 w 2312257"/>
              <a:gd name="connsiteY2456" fmla="*/ 358306 h 728426"/>
              <a:gd name="connsiteX2457" fmla="*/ 966092 w 2312257"/>
              <a:gd name="connsiteY2457" fmla="*/ 363638 h 728426"/>
              <a:gd name="connsiteX2458" fmla="*/ 972827 w 2312257"/>
              <a:gd name="connsiteY2458" fmla="*/ 365883 h 728426"/>
              <a:gd name="connsiteX2459" fmla="*/ 968618 w 2312257"/>
              <a:gd name="connsiteY2459" fmla="*/ 358306 h 728426"/>
              <a:gd name="connsiteX2460" fmla="*/ 968618 w 2312257"/>
              <a:gd name="connsiteY2460" fmla="*/ 358306 h 728426"/>
              <a:gd name="connsiteX2461" fmla="*/ 2034740 w 2312257"/>
              <a:gd name="connsiteY2461" fmla="*/ 417800 h 728426"/>
              <a:gd name="connsiteX2462" fmla="*/ 2041475 w 2312257"/>
              <a:gd name="connsiteY2462" fmla="*/ 415835 h 728426"/>
              <a:gd name="connsiteX2463" fmla="*/ 2037547 w 2312257"/>
              <a:gd name="connsiteY2463" fmla="*/ 413590 h 728426"/>
              <a:gd name="connsiteX2464" fmla="*/ 2034740 w 2312257"/>
              <a:gd name="connsiteY2464" fmla="*/ 417800 h 728426"/>
              <a:gd name="connsiteX2465" fmla="*/ 2034740 w 2312257"/>
              <a:gd name="connsiteY2465" fmla="*/ 417800 h 728426"/>
              <a:gd name="connsiteX2466" fmla="*/ 1154677 w 2312257"/>
              <a:gd name="connsiteY2466" fmla="*/ 93949 h 728426"/>
              <a:gd name="connsiteX2467" fmla="*/ 1247005 w 2312257"/>
              <a:gd name="connsiteY2467" fmla="*/ 159337 h 728426"/>
              <a:gd name="connsiteX2468" fmla="*/ 1262159 w 2312257"/>
              <a:gd name="connsiteY2468" fmla="*/ 169159 h 728426"/>
              <a:gd name="connsiteX2469" fmla="*/ 1263843 w 2312257"/>
              <a:gd name="connsiteY2469" fmla="*/ 161301 h 728426"/>
              <a:gd name="connsiteX2470" fmla="*/ 1162254 w 2312257"/>
              <a:gd name="connsiteY2470" fmla="*/ 91704 h 728426"/>
              <a:gd name="connsiteX2471" fmla="*/ 1154677 w 2312257"/>
              <a:gd name="connsiteY2471" fmla="*/ 93949 h 728426"/>
              <a:gd name="connsiteX2472" fmla="*/ 1154677 w 2312257"/>
              <a:gd name="connsiteY2472" fmla="*/ 93949 h 728426"/>
              <a:gd name="connsiteX2473" fmla="*/ 1135313 w 2312257"/>
              <a:gd name="connsiteY2473" fmla="*/ 75989 h 728426"/>
              <a:gd name="connsiteX2474" fmla="*/ 1119598 w 2312257"/>
              <a:gd name="connsiteY2474" fmla="*/ 67009 h 728426"/>
              <a:gd name="connsiteX2475" fmla="*/ 1101357 w 2312257"/>
              <a:gd name="connsiteY2475" fmla="*/ 64764 h 728426"/>
              <a:gd name="connsiteX2476" fmla="*/ 1105566 w 2312257"/>
              <a:gd name="connsiteY2476" fmla="*/ 70376 h 728426"/>
              <a:gd name="connsiteX2477" fmla="*/ 1126614 w 2312257"/>
              <a:gd name="connsiteY2477" fmla="*/ 81882 h 728426"/>
              <a:gd name="connsiteX2478" fmla="*/ 1135313 w 2312257"/>
              <a:gd name="connsiteY2478" fmla="*/ 75989 h 728426"/>
              <a:gd name="connsiteX2479" fmla="*/ 1135313 w 2312257"/>
              <a:gd name="connsiteY2479" fmla="*/ 75989 h 728426"/>
              <a:gd name="connsiteX2480" fmla="*/ 1070768 w 2312257"/>
              <a:gd name="connsiteY2480" fmla="*/ 40349 h 728426"/>
              <a:gd name="connsiteX2481" fmla="*/ 1068803 w 2312257"/>
              <a:gd name="connsiteY2481" fmla="*/ 47645 h 728426"/>
              <a:gd name="connsiteX2482" fmla="*/ 1079187 w 2312257"/>
              <a:gd name="connsiteY2482" fmla="*/ 52416 h 728426"/>
              <a:gd name="connsiteX2483" fmla="*/ 1082835 w 2312257"/>
              <a:gd name="connsiteY2483" fmla="*/ 44278 h 728426"/>
              <a:gd name="connsiteX2484" fmla="*/ 1073574 w 2312257"/>
              <a:gd name="connsiteY2484" fmla="*/ 40349 h 728426"/>
              <a:gd name="connsiteX2485" fmla="*/ 1070768 w 2312257"/>
              <a:gd name="connsiteY2485" fmla="*/ 40349 h 728426"/>
              <a:gd name="connsiteX2486" fmla="*/ 1070768 w 2312257"/>
              <a:gd name="connsiteY2486" fmla="*/ 40349 h 728426"/>
              <a:gd name="connsiteX2487" fmla="*/ 1179092 w 2312257"/>
              <a:gd name="connsiteY2487" fmla="*/ 160179 h 728426"/>
              <a:gd name="connsiteX2488" fmla="*/ 1057297 w 2312257"/>
              <a:gd name="connsiteY2488" fmla="*/ 78515 h 728426"/>
              <a:gd name="connsiteX2489" fmla="*/ 1047475 w 2312257"/>
              <a:gd name="connsiteY2489" fmla="*/ 75708 h 728426"/>
              <a:gd name="connsiteX2490" fmla="*/ 1047756 w 2312257"/>
              <a:gd name="connsiteY2490" fmla="*/ 82163 h 728426"/>
              <a:gd name="connsiteX2491" fmla="*/ 1180776 w 2312257"/>
              <a:gd name="connsiteY2491" fmla="*/ 171685 h 728426"/>
              <a:gd name="connsiteX2492" fmla="*/ 1179092 w 2312257"/>
              <a:gd name="connsiteY2492" fmla="*/ 160179 h 728426"/>
              <a:gd name="connsiteX2493" fmla="*/ 1179092 w 2312257"/>
              <a:gd name="connsiteY2493" fmla="*/ 160179 h 728426"/>
              <a:gd name="connsiteX2494" fmla="*/ 775543 w 2312257"/>
              <a:gd name="connsiteY2494" fmla="*/ 525282 h 728426"/>
              <a:gd name="connsiteX2495" fmla="*/ 747479 w 2312257"/>
              <a:gd name="connsiteY2495" fmla="*/ 543523 h 728426"/>
              <a:gd name="connsiteX2496" fmla="*/ 750566 w 2312257"/>
              <a:gd name="connsiteY2496" fmla="*/ 549697 h 728426"/>
              <a:gd name="connsiteX2497" fmla="*/ 779471 w 2312257"/>
              <a:gd name="connsiteY2497" fmla="*/ 530333 h 728426"/>
              <a:gd name="connsiteX2498" fmla="*/ 776946 w 2312257"/>
              <a:gd name="connsiteY2498" fmla="*/ 525001 h 728426"/>
              <a:gd name="connsiteX2499" fmla="*/ 775543 w 2312257"/>
              <a:gd name="connsiteY2499" fmla="*/ 525282 h 728426"/>
              <a:gd name="connsiteX2500" fmla="*/ 775543 w 2312257"/>
              <a:gd name="connsiteY2500" fmla="*/ 525282 h 728426"/>
              <a:gd name="connsiteX2501" fmla="*/ 1619966 w 2312257"/>
              <a:gd name="connsiteY2501" fmla="*/ 450634 h 728426"/>
              <a:gd name="connsiteX2502" fmla="*/ 1625859 w 2312257"/>
              <a:gd name="connsiteY2502" fmla="*/ 454001 h 728426"/>
              <a:gd name="connsiteX2503" fmla="*/ 1676092 w 2312257"/>
              <a:gd name="connsiteY2503" fmla="*/ 466068 h 728426"/>
              <a:gd name="connsiteX2504" fmla="*/ 1739515 w 2312257"/>
              <a:gd name="connsiteY2504" fmla="*/ 481503 h 728426"/>
              <a:gd name="connsiteX2505" fmla="*/ 1745128 w 2312257"/>
              <a:gd name="connsiteY2505" fmla="*/ 481223 h 728426"/>
              <a:gd name="connsiteX2506" fmla="*/ 1740637 w 2312257"/>
              <a:gd name="connsiteY2506" fmla="*/ 477294 h 728426"/>
              <a:gd name="connsiteX2507" fmla="*/ 1727728 w 2312257"/>
              <a:gd name="connsiteY2507" fmla="*/ 472804 h 728426"/>
              <a:gd name="connsiteX2508" fmla="*/ 1623614 w 2312257"/>
              <a:gd name="connsiteY2508" fmla="*/ 446424 h 728426"/>
              <a:gd name="connsiteX2509" fmla="*/ 1619966 w 2312257"/>
              <a:gd name="connsiteY2509" fmla="*/ 450634 h 728426"/>
              <a:gd name="connsiteX2510" fmla="*/ 1619966 w 2312257"/>
              <a:gd name="connsiteY2510" fmla="*/ 450634 h 728426"/>
              <a:gd name="connsiteX2511" fmla="*/ 2108827 w 2312257"/>
              <a:gd name="connsiteY2511" fmla="*/ 336416 h 728426"/>
              <a:gd name="connsiteX2512" fmla="*/ 2102373 w 2312257"/>
              <a:gd name="connsiteY2512" fmla="*/ 331365 h 728426"/>
              <a:gd name="connsiteX2513" fmla="*/ 2095918 w 2312257"/>
              <a:gd name="connsiteY2513" fmla="*/ 338942 h 728426"/>
              <a:gd name="connsiteX2514" fmla="*/ 2085815 w 2312257"/>
              <a:gd name="connsiteY2514" fmla="*/ 333329 h 728426"/>
              <a:gd name="connsiteX2515" fmla="*/ 2085254 w 2312257"/>
              <a:gd name="connsiteY2515" fmla="*/ 323507 h 728426"/>
              <a:gd name="connsiteX2516" fmla="*/ 2065890 w 2312257"/>
              <a:gd name="connsiteY2516" fmla="*/ 339222 h 728426"/>
              <a:gd name="connsiteX2517" fmla="*/ 2091989 w 2312257"/>
              <a:gd name="connsiteY2517" fmla="*/ 365321 h 728426"/>
              <a:gd name="connsiteX2518" fmla="*/ 2108827 w 2312257"/>
              <a:gd name="connsiteY2518" fmla="*/ 336416 h 728426"/>
              <a:gd name="connsiteX2519" fmla="*/ 2108827 w 2312257"/>
              <a:gd name="connsiteY2519" fmla="*/ 336416 h 7284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</a:cxnLst>
            <a:rect l="l" t="t" r="r" b="b"/>
            <a:pathLst>
              <a:path w="2312257" h="728426">
                <a:moveTo>
                  <a:pt x="1858222" y="590389"/>
                </a:moveTo>
                <a:cubicBezTo>
                  <a:pt x="1886005" y="583934"/>
                  <a:pt x="1923329" y="576638"/>
                  <a:pt x="1946902" y="560922"/>
                </a:cubicBezTo>
                <a:cubicBezTo>
                  <a:pt x="1950270" y="558677"/>
                  <a:pt x="1953637" y="557555"/>
                  <a:pt x="1957566" y="557835"/>
                </a:cubicBezTo>
                <a:cubicBezTo>
                  <a:pt x="1963179" y="558397"/>
                  <a:pt x="1969072" y="557274"/>
                  <a:pt x="1974685" y="556713"/>
                </a:cubicBezTo>
                <a:cubicBezTo>
                  <a:pt x="2042037" y="549416"/>
                  <a:pt x="2090867" y="540436"/>
                  <a:pt x="2153167" y="507602"/>
                </a:cubicBezTo>
                <a:cubicBezTo>
                  <a:pt x="2207890" y="478697"/>
                  <a:pt x="2257843" y="437725"/>
                  <a:pt x="2299377" y="394227"/>
                </a:cubicBezTo>
                <a:cubicBezTo>
                  <a:pt x="2308357" y="384685"/>
                  <a:pt x="2315653" y="371215"/>
                  <a:pt x="2310602" y="357464"/>
                </a:cubicBezTo>
                <a:cubicBezTo>
                  <a:pt x="2307796" y="349606"/>
                  <a:pt x="2303305" y="342590"/>
                  <a:pt x="2297412" y="336697"/>
                </a:cubicBezTo>
                <a:cubicBezTo>
                  <a:pt x="2294325" y="333610"/>
                  <a:pt x="2290677" y="331084"/>
                  <a:pt x="2285906" y="331645"/>
                </a:cubicBezTo>
                <a:cubicBezTo>
                  <a:pt x="2277487" y="332487"/>
                  <a:pt x="2271033" y="341187"/>
                  <a:pt x="2268226" y="348483"/>
                </a:cubicBezTo>
                <a:cubicBezTo>
                  <a:pt x="2266262" y="352973"/>
                  <a:pt x="2262333" y="355219"/>
                  <a:pt x="2258685" y="367286"/>
                </a:cubicBezTo>
                <a:cubicBezTo>
                  <a:pt x="2257282" y="372337"/>
                  <a:pt x="2252792" y="370934"/>
                  <a:pt x="2254195" y="366163"/>
                </a:cubicBezTo>
                <a:cubicBezTo>
                  <a:pt x="2255879" y="360551"/>
                  <a:pt x="2257562" y="354938"/>
                  <a:pt x="2261211" y="350167"/>
                </a:cubicBezTo>
                <a:cubicBezTo>
                  <a:pt x="2270752" y="337539"/>
                  <a:pt x="2262894" y="317894"/>
                  <a:pt x="2251389" y="314807"/>
                </a:cubicBezTo>
                <a:cubicBezTo>
                  <a:pt x="2235392" y="310879"/>
                  <a:pt x="2216590" y="301056"/>
                  <a:pt x="2200594" y="295163"/>
                </a:cubicBezTo>
                <a:cubicBezTo>
                  <a:pt x="2184879" y="289551"/>
                  <a:pt x="2169163" y="283657"/>
                  <a:pt x="2153728" y="276641"/>
                </a:cubicBezTo>
                <a:cubicBezTo>
                  <a:pt x="2134084" y="267381"/>
                  <a:pt x="2115843" y="260645"/>
                  <a:pt x="2096199" y="252507"/>
                </a:cubicBezTo>
                <a:cubicBezTo>
                  <a:pt x="2082167" y="246894"/>
                  <a:pt x="2067574" y="242685"/>
                  <a:pt x="2052981" y="239598"/>
                </a:cubicBezTo>
                <a:cubicBezTo>
                  <a:pt x="2045124" y="237914"/>
                  <a:pt x="2037266" y="235108"/>
                  <a:pt x="2030250" y="230898"/>
                </a:cubicBezTo>
                <a:cubicBezTo>
                  <a:pt x="1939606" y="180665"/>
                  <a:pt x="1806586" y="164669"/>
                  <a:pt x="1708645" y="156250"/>
                </a:cubicBezTo>
                <a:cubicBezTo>
                  <a:pt x="1580677" y="145586"/>
                  <a:pt x="1440641" y="141938"/>
                  <a:pt x="1311270" y="157653"/>
                </a:cubicBezTo>
                <a:cubicBezTo>
                  <a:pt x="1309025" y="157934"/>
                  <a:pt x="1307060" y="157653"/>
                  <a:pt x="1305096" y="156250"/>
                </a:cubicBezTo>
                <a:cubicBezTo>
                  <a:pt x="1301728" y="153724"/>
                  <a:pt x="1298361" y="151479"/>
                  <a:pt x="1295274" y="148954"/>
                </a:cubicBezTo>
                <a:cubicBezTo>
                  <a:pt x="1253179" y="115278"/>
                  <a:pt x="1216416" y="93949"/>
                  <a:pt x="1173760" y="64483"/>
                </a:cubicBezTo>
                <a:cubicBezTo>
                  <a:pt x="1154958" y="51574"/>
                  <a:pt x="1135033" y="41191"/>
                  <a:pt x="1115950" y="28843"/>
                </a:cubicBezTo>
                <a:cubicBezTo>
                  <a:pt x="1105286" y="22108"/>
                  <a:pt x="1094902" y="15372"/>
                  <a:pt x="1083677" y="10040"/>
                </a:cubicBezTo>
                <a:cubicBezTo>
                  <a:pt x="1082554" y="9479"/>
                  <a:pt x="1081713" y="8637"/>
                  <a:pt x="1080590" y="8357"/>
                </a:cubicBezTo>
                <a:cubicBezTo>
                  <a:pt x="1074697" y="5831"/>
                  <a:pt x="1068523" y="3586"/>
                  <a:pt x="1062910" y="779"/>
                </a:cubicBezTo>
                <a:cubicBezTo>
                  <a:pt x="1060104" y="-624"/>
                  <a:pt x="1057859" y="-62"/>
                  <a:pt x="1055614" y="1902"/>
                </a:cubicBezTo>
                <a:cubicBezTo>
                  <a:pt x="1053649" y="3586"/>
                  <a:pt x="1051685" y="5550"/>
                  <a:pt x="1050282" y="7795"/>
                </a:cubicBezTo>
                <a:cubicBezTo>
                  <a:pt x="1046072" y="14530"/>
                  <a:pt x="1041301" y="20985"/>
                  <a:pt x="1037092" y="27720"/>
                </a:cubicBezTo>
                <a:cubicBezTo>
                  <a:pt x="1028392" y="41191"/>
                  <a:pt x="1014641" y="44558"/>
                  <a:pt x="1004539" y="66167"/>
                </a:cubicBezTo>
                <a:cubicBezTo>
                  <a:pt x="999768" y="76270"/>
                  <a:pt x="996961" y="80479"/>
                  <a:pt x="990507" y="88898"/>
                </a:cubicBezTo>
                <a:cubicBezTo>
                  <a:pt x="985736" y="95072"/>
                  <a:pt x="980965" y="100965"/>
                  <a:pt x="976195" y="107139"/>
                </a:cubicBezTo>
                <a:cubicBezTo>
                  <a:pt x="971143" y="113594"/>
                  <a:pt x="965531" y="119768"/>
                  <a:pt x="958795" y="124538"/>
                </a:cubicBezTo>
                <a:cubicBezTo>
                  <a:pt x="950376" y="130432"/>
                  <a:pt x="948693" y="151199"/>
                  <a:pt x="950376" y="158495"/>
                </a:cubicBezTo>
                <a:cubicBezTo>
                  <a:pt x="952622" y="169720"/>
                  <a:pt x="973108" y="186278"/>
                  <a:pt x="981807" y="192732"/>
                </a:cubicBezTo>
                <a:cubicBezTo>
                  <a:pt x="985456" y="195258"/>
                  <a:pt x="991910" y="204238"/>
                  <a:pt x="984614" y="206483"/>
                </a:cubicBezTo>
                <a:cubicBezTo>
                  <a:pt x="969460" y="211254"/>
                  <a:pt x="941958" y="214902"/>
                  <a:pt x="913333" y="219392"/>
                </a:cubicBezTo>
                <a:cubicBezTo>
                  <a:pt x="806131" y="236792"/>
                  <a:pt x="714365" y="251104"/>
                  <a:pt x="607724" y="272713"/>
                </a:cubicBezTo>
                <a:cubicBezTo>
                  <a:pt x="522412" y="290112"/>
                  <a:pt x="403705" y="303863"/>
                  <a:pt x="325128" y="252226"/>
                </a:cubicBezTo>
                <a:cubicBezTo>
                  <a:pt x="280507" y="223041"/>
                  <a:pt x="203333" y="159618"/>
                  <a:pt x="145803" y="131554"/>
                </a:cubicBezTo>
                <a:cubicBezTo>
                  <a:pt x="125037" y="121452"/>
                  <a:pt x="44495" y="105736"/>
                  <a:pt x="22325" y="104333"/>
                </a:cubicBezTo>
                <a:cubicBezTo>
                  <a:pt x="4926" y="103210"/>
                  <a:pt x="-3774" y="103210"/>
                  <a:pt x="1558" y="123697"/>
                </a:cubicBezTo>
                <a:cubicBezTo>
                  <a:pt x="5207" y="138851"/>
                  <a:pt x="17274" y="163827"/>
                  <a:pt x="24851" y="179542"/>
                </a:cubicBezTo>
                <a:cubicBezTo>
                  <a:pt x="45618" y="222479"/>
                  <a:pt x="125598" y="309195"/>
                  <a:pt x="157871" y="347080"/>
                </a:cubicBezTo>
                <a:cubicBezTo>
                  <a:pt x="169938" y="361392"/>
                  <a:pt x="185934" y="361954"/>
                  <a:pt x="143558" y="381598"/>
                </a:cubicBezTo>
                <a:cubicBezTo>
                  <a:pt x="96131" y="403487"/>
                  <a:pt x="70594" y="473365"/>
                  <a:pt x="50950" y="518547"/>
                </a:cubicBezTo>
                <a:cubicBezTo>
                  <a:pt x="45898" y="529772"/>
                  <a:pt x="20641" y="583092"/>
                  <a:pt x="15590" y="589828"/>
                </a:cubicBezTo>
                <a:cubicBezTo>
                  <a:pt x="12784" y="593756"/>
                  <a:pt x="10819" y="597685"/>
                  <a:pt x="10258" y="602456"/>
                </a:cubicBezTo>
                <a:cubicBezTo>
                  <a:pt x="6048" y="626590"/>
                  <a:pt x="48705" y="616488"/>
                  <a:pt x="58527" y="613962"/>
                </a:cubicBezTo>
                <a:cubicBezTo>
                  <a:pt x="103147" y="602175"/>
                  <a:pt x="125037" y="586741"/>
                  <a:pt x="164325" y="568219"/>
                </a:cubicBezTo>
                <a:cubicBezTo>
                  <a:pt x="254127" y="525563"/>
                  <a:pt x="291171" y="484871"/>
                  <a:pt x="384622" y="458211"/>
                </a:cubicBezTo>
                <a:cubicBezTo>
                  <a:pt x="420823" y="448108"/>
                  <a:pt x="509503" y="455966"/>
                  <a:pt x="547108" y="463543"/>
                </a:cubicBezTo>
                <a:cubicBezTo>
                  <a:pt x="553282" y="464665"/>
                  <a:pt x="559175" y="466910"/>
                  <a:pt x="565068" y="468875"/>
                </a:cubicBezTo>
                <a:cubicBezTo>
                  <a:pt x="570400" y="470559"/>
                  <a:pt x="560297" y="481223"/>
                  <a:pt x="574048" y="492448"/>
                </a:cubicBezTo>
                <a:cubicBezTo>
                  <a:pt x="578819" y="496377"/>
                  <a:pt x="584151" y="498902"/>
                  <a:pt x="589764" y="501148"/>
                </a:cubicBezTo>
                <a:cubicBezTo>
                  <a:pt x="598183" y="504515"/>
                  <a:pt x="606602" y="507883"/>
                  <a:pt x="615021" y="511812"/>
                </a:cubicBezTo>
                <a:cubicBezTo>
                  <a:pt x="617546" y="512934"/>
                  <a:pt x="620353" y="514057"/>
                  <a:pt x="622879" y="515179"/>
                </a:cubicBezTo>
                <a:cubicBezTo>
                  <a:pt x="638594" y="521914"/>
                  <a:pt x="657116" y="529491"/>
                  <a:pt x="672550" y="536507"/>
                </a:cubicBezTo>
                <a:cubicBezTo>
                  <a:pt x="687705" y="543242"/>
                  <a:pt x="702017" y="551661"/>
                  <a:pt x="716890" y="558677"/>
                </a:cubicBezTo>
                <a:cubicBezTo>
                  <a:pt x="726993" y="563448"/>
                  <a:pt x="737096" y="566254"/>
                  <a:pt x="746357" y="570183"/>
                </a:cubicBezTo>
                <a:cubicBezTo>
                  <a:pt x="749724" y="571586"/>
                  <a:pt x="753373" y="571306"/>
                  <a:pt x="756740" y="572990"/>
                </a:cubicBezTo>
                <a:cubicBezTo>
                  <a:pt x="758705" y="573831"/>
                  <a:pt x="760950" y="572428"/>
                  <a:pt x="762633" y="571306"/>
                </a:cubicBezTo>
                <a:cubicBezTo>
                  <a:pt x="775262" y="564009"/>
                  <a:pt x="803325" y="549978"/>
                  <a:pt x="811744" y="541559"/>
                </a:cubicBezTo>
                <a:cubicBezTo>
                  <a:pt x="813428" y="539875"/>
                  <a:pt x="815673" y="539875"/>
                  <a:pt x="817918" y="540436"/>
                </a:cubicBezTo>
                <a:cubicBezTo>
                  <a:pt x="890041" y="558677"/>
                  <a:pt x="949535" y="583373"/>
                  <a:pt x="1026428" y="597124"/>
                </a:cubicBezTo>
                <a:cubicBezTo>
                  <a:pt x="1027550" y="597405"/>
                  <a:pt x="1028112" y="598527"/>
                  <a:pt x="1027270" y="599369"/>
                </a:cubicBezTo>
                <a:cubicBezTo>
                  <a:pt x="1019973" y="606665"/>
                  <a:pt x="1015483" y="615926"/>
                  <a:pt x="1011835" y="625468"/>
                </a:cubicBezTo>
                <a:cubicBezTo>
                  <a:pt x="1007626" y="635851"/>
                  <a:pt x="1003977" y="644270"/>
                  <a:pt x="1002293" y="655496"/>
                </a:cubicBezTo>
                <a:cubicBezTo>
                  <a:pt x="1000048" y="669247"/>
                  <a:pt x="995839" y="682717"/>
                  <a:pt x="995558" y="696749"/>
                </a:cubicBezTo>
                <a:cubicBezTo>
                  <a:pt x="995278" y="708816"/>
                  <a:pt x="992471" y="720883"/>
                  <a:pt x="1005380" y="726215"/>
                </a:cubicBezTo>
                <a:cubicBezTo>
                  <a:pt x="1013238" y="729583"/>
                  <a:pt x="1026428" y="729021"/>
                  <a:pt x="1034005" y="725092"/>
                </a:cubicBezTo>
                <a:cubicBezTo>
                  <a:pt x="1042424" y="720602"/>
                  <a:pt x="1046072" y="721444"/>
                  <a:pt x="1058701" y="713306"/>
                </a:cubicBezTo>
                <a:cubicBezTo>
                  <a:pt x="1109776" y="680472"/>
                  <a:pt x="1131384" y="669527"/>
                  <a:pt x="1175163" y="620978"/>
                </a:cubicBezTo>
                <a:cubicBezTo>
                  <a:pt x="1177408" y="618452"/>
                  <a:pt x="1180215" y="618171"/>
                  <a:pt x="1183021" y="618452"/>
                </a:cubicBezTo>
                <a:cubicBezTo>
                  <a:pt x="1192843" y="619855"/>
                  <a:pt x="1202665" y="619575"/>
                  <a:pt x="1212207" y="619855"/>
                </a:cubicBezTo>
                <a:cubicBezTo>
                  <a:pt x="1223993" y="620136"/>
                  <a:pt x="1235499" y="621258"/>
                  <a:pt x="1247286" y="621820"/>
                </a:cubicBezTo>
                <a:cubicBezTo>
                  <a:pt x="1367396" y="628555"/>
                  <a:pt x="1494803" y="629397"/>
                  <a:pt x="1614353" y="629116"/>
                </a:cubicBezTo>
                <a:cubicBezTo>
                  <a:pt x="1691246" y="628835"/>
                  <a:pt x="1781048" y="608349"/>
                  <a:pt x="1858222" y="590389"/>
                </a:cubicBezTo>
                <a:lnTo>
                  <a:pt x="1858222" y="590389"/>
                </a:lnTo>
                <a:close/>
                <a:moveTo>
                  <a:pt x="1854855" y="574673"/>
                </a:moveTo>
                <a:cubicBezTo>
                  <a:pt x="1788064" y="592353"/>
                  <a:pt x="1703875" y="607507"/>
                  <a:pt x="1635961" y="610314"/>
                </a:cubicBezTo>
                <a:cubicBezTo>
                  <a:pt x="1502380" y="616207"/>
                  <a:pt x="1368799" y="612559"/>
                  <a:pt x="1235499" y="602737"/>
                </a:cubicBezTo>
                <a:cubicBezTo>
                  <a:pt x="1222871" y="601895"/>
                  <a:pt x="1210242" y="600772"/>
                  <a:pt x="1197614" y="599650"/>
                </a:cubicBezTo>
                <a:cubicBezTo>
                  <a:pt x="1195088" y="599369"/>
                  <a:pt x="1192282" y="598808"/>
                  <a:pt x="1189756" y="598527"/>
                </a:cubicBezTo>
                <a:cubicBezTo>
                  <a:pt x="1186950" y="597966"/>
                  <a:pt x="1189195" y="593756"/>
                  <a:pt x="1188914" y="592073"/>
                </a:cubicBezTo>
                <a:cubicBezTo>
                  <a:pt x="1188633" y="589266"/>
                  <a:pt x="1189475" y="586741"/>
                  <a:pt x="1191159" y="584495"/>
                </a:cubicBezTo>
                <a:cubicBezTo>
                  <a:pt x="1195930" y="577480"/>
                  <a:pt x="1197614" y="569061"/>
                  <a:pt x="1200139" y="561484"/>
                </a:cubicBezTo>
                <a:cubicBezTo>
                  <a:pt x="1200420" y="560361"/>
                  <a:pt x="1199017" y="558958"/>
                  <a:pt x="1198175" y="560080"/>
                </a:cubicBezTo>
                <a:cubicBezTo>
                  <a:pt x="1191159" y="567377"/>
                  <a:pt x="1193404" y="565974"/>
                  <a:pt x="1189475" y="570744"/>
                </a:cubicBezTo>
                <a:cubicBezTo>
                  <a:pt x="1177408" y="585337"/>
                  <a:pt x="1174321" y="601053"/>
                  <a:pt x="1160009" y="615646"/>
                </a:cubicBezTo>
                <a:cubicBezTo>
                  <a:pt x="1119598" y="656337"/>
                  <a:pt x="1103602" y="668966"/>
                  <a:pt x="1055894" y="698152"/>
                </a:cubicBezTo>
                <a:cubicBezTo>
                  <a:pt x="1044669" y="704887"/>
                  <a:pt x="1035128" y="709938"/>
                  <a:pt x="1022780" y="713586"/>
                </a:cubicBezTo>
                <a:cubicBezTo>
                  <a:pt x="1018851" y="714709"/>
                  <a:pt x="1014641" y="714428"/>
                  <a:pt x="1010712" y="713586"/>
                </a:cubicBezTo>
                <a:cubicBezTo>
                  <a:pt x="1008748" y="713025"/>
                  <a:pt x="1007626" y="711903"/>
                  <a:pt x="1007626" y="709938"/>
                </a:cubicBezTo>
                <a:cubicBezTo>
                  <a:pt x="1007345" y="693662"/>
                  <a:pt x="1008187" y="690013"/>
                  <a:pt x="1010993" y="674859"/>
                </a:cubicBezTo>
                <a:cubicBezTo>
                  <a:pt x="1012396" y="667282"/>
                  <a:pt x="1012396" y="667282"/>
                  <a:pt x="1019412" y="664756"/>
                </a:cubicBezTo>
                <a:cubicBezTo>
                  <a:pt x="1026428" y="662231"/>
                  <a:pt x="1031199" y="659144"/>
                  <a:pt x="1037373" y="656057"/>
                </a:cubicBezTo>
                <a:cubicBezTo>
                  <a:pt x="1086483" y="632203"/>
                  <a:pt x="1133910" y="610594"/>
                  <a:pt x="1176286" y="574954"/>
                </a:cubicBezTo>
                <a:cubicBezTo>
                  <a:pt x="1182460" y="569903"/>
                  <a:pt x="1179373" y="564571"/>
                  <a:pt x="1173479" y="568499"/>
                </a:cubicBezTo>
                <a:cubicBezTo>
                  <a:pt x="1170954" y="570183"/>
                  <a:pt x="1168709" y="571586"/>
                  <a:pt x="1166463" y="573551"/>
                </a:cubicBezTo>
                <a:cubicBezTo>
                  <a:pt x="1151590" y="585057"/>
                  <a:pt x="1037934" y="645112"/>
                  <a:pt x="1017728" y="651005"/>
                </a:cubicBezTo>
                <a:cubicBezTo>
                  <a:pt x="1016886" y="651286"/>
                  <a:pt x="1016045" y="650164"/>
                  <a:pt x="1016325" y="649322"/>
                </a:cubicBezTo>
                <a:cubicBezTo>
                  <a:pt x="1020254" y="638096"/>
                  <a:pt x="1024464" y="626871"/>
                  <a:pt x="1030076" y="616207"/>
                </a:cubicBezTo>
                <a:cubicBezTo>
                  <a:pt x="1032321" y="611717"/>
                  <a:pt x="1035408" y="608069"/>
                  <a:pt x="1040460" y="606385"/>
                </a:cubicBezTo>
                <a:cubicBezTo>
                  <a:pt x="1043266" y="605543"/>
                  <a:pt x="1060665" y="597685"/>
                  <a:pt x="1063471" y="596563"/>
                </a:cubicBezTo>
                <a:cubicBezTo>
                  <a:pt x="1092938" y="582812"/>
                  <a:pt x="1148784" y="565412"/>
                  <a:pt x="1179373" y="557274"/>
                </a:cubicBezTo>
                <a:cubicBezTo>
                  <a:pt x="1187792" y="555029"/>
                  <a:pt x="1185266" y="545768"/>
                  <a:pt x="1177128" y="547733"/>
                </a:cubicBezTo>
                <a:cubicBezTo>
                  <a:pt x="1141487" y="556432"/>
                  <a:pt x="1096867" y="568780"/>
                  <a:pt x="1062629" y="583092"/>
                </a:cubicBezTo>
                <a:cubicBezTo>
                  <a:pt x="1057017" y="585337"/>
                  <a:pt x="1030357" y="580567"/>
                  <a:pt x="1023622" y="579163"/>
                </a:cubicBezTo>
                <a:cubicBezTo>
                  <a:pt x="956270" y="566816"/>
                  <a:pt x="896495" y="549416"/>
                  <a:pt x="832511" y="527527"/>
                </a:cubicBezTo>
                <a:cubicBezTo>
                  <a:pt x="818199" y="522476"/>
                  <a:pt x="804167" y="516863"/>
                  <a:pt x="789574" y="513776"/>
                </a:cubicBezTo>
                <a:cubicBezTo>
                  <a:pt x="783400" y="512373"/>
                  <a:pt x="776946" y="510408"/>
                  <a:pt x="771333" y="507602"/>
                </a:cubicBezTo>
                <a:cubicBezTo>
                  <a:pt x="766001" y="505076"/>
                  <a:pt x="767685" y="506760"/>
                  <a:pt x="763195" y="505357"/>
                </a:cubicBezTo>
                <a:cubicBezTo>
                  <a:pt x="745234" y="499183"/>
                  <a:pt x="727554" y="492729"/>
                  <a:pt x="709594" y="486835"/>
                </a:cubicBezTo>
                <a:cubicBezTo>
                  <a:pt x="691072" y="480942"/>
                  <a:pt x="672550" y="474768"/>
                  <a:pt x="653748" y="470278"/>
                </a:cubicBezTo>
                <a:cubicBezTo>
                  <a:pt x="633823" y="465507"/>
                  <a:pt x="612776" y="460175"/>
                  <a:pt x="592851" y="455966"/>
                </a:cubicBezTo>
                <a:cubicBezTo>
                  <a:pt x="584432" y="454282"/>
                  <a:pt x="576013" y="452879"/>
                  <a:pt x="567594" y="450914"/>
                </a:cubicBezTo>
                <a:cubicBezTo>
                  <a:pt x="529147" y="440812"/>
                  <a:pt x="430645" y="425938"/>
                  <a:pt x="385183" y="437163"/>
                </a:cubicBezTo>
                <a:cubicBezTo>
                  <a:pt x="375641" y="439408"/>
                  <a:pt x="366100" y="441934"/>
                  <a:pt x="357120" y="445863"/>
                </a:cubicBezTo>
                <a:cubicBezTo>
                  <a:pt x="286681" y="476733"/>
                  <a:pt x="235045" y="511531"/>
                  <a:pt x="167973" y="544365"/>
                </a:cubicBezTo>
                <a:cubicBezTo>
                  <a:pt x="132614" y="561764"/>
                  <a:pt x="97815" y="579725"/>
                  <a:pt x="61333" y="594037"/>
                </a:cubicBezTo>
                <a:cubicBezTo>
                  <a:pt x="57965" y="595440"/>
                  <a:pt x="45618" y="597966"/>
                  <a:pt x="41689" y="597124"/>
                </a:cubicBezTo>
                <a:cubicBezTo>
                  <a:pt x="32709" y="594879"/>
                  <a:pt x="35515" y="592914"/>
                  <a:pt x="36357" y="588144"/>
                </a:cubicBezTo>
                <a:cubicBezTo>
                  <a:pt x="36357" y="587302"/>
                  <a:pt x="68629" y="525563"/>
                  <a:pt x="72278" y="517986"/>
                </a:cubicBezTo>
                <a:cubicBezTo>
                  <a:pt x="82100" y="497499"/>
                  <a:pt x="89677" y="475891"/>
                  <a:pt x="101183" y="456527"/>
                </a:cubicBezTo>
                <a:cubicBezTo>
                  <a:pt x="109041" y="443057"/>
                  <a:pt x="119143" y="428464"/>
                  <a:pt x="130088" y="417238"/>
                </a:cubicBezTo>
                <a:cubicBezTo>
                  <a:pt x="137104" y="409661"/>
                  <a:pt x="145803" y="404329"/>
                  <a:pt x="154222" y="398997"/>
                </a:cubicBezTo>
                <a:cubicBezTo>
                  <a:pt x="200246" y="369531"/>
                  <a:pt x="212875" y="371776"/>
                  <a:pt x="182286" y="343151"/>
                </a:cubicBezTo>
                <a:cubicBezTo>
                  <a:pt x="151697" y="314807"/>
                  <a:pt x="74803" y="230056"/>
                  <a:pt x="50669" y="183752"/>
                </a:cubicBezTo>
                <a:cubicBezTo>
                  <a:pt x="46740" y="176175"/>
                  <a:pt x="42811" y="168598"/>
                  <a:pt x="38321" y="161301"/>
                </a:cubicBezTo>
                <a:cubicBezTo>
                  <a:pt x="37760" y="160179"/>
                  <a:pt x="37760" y="158776"/>
                  <a:pt x="39444" y="159337"/>
                </a:cubicBezTo>
                <a:cubicBezTo>
                  <a:pt x="45056" y="161021"/>
                  <a:pt x="50950" y="162985"/>
                  <a:pt x="56562" y="164669"/>
                </a:cubicBezTo>
                <a:cubicBezTo>
                  <a:pt x="83784" y="171685"/>
                  <a:pt x="106795" y="180384"/>
                  <a:pt x="128404" y="190768"/>
                </a:cubicBezTo>
                <a:cubicBezTo>
                  <a:pt x="159554" y="205361"/>
                  <a:pt x="187618" y="223602"/>
                  <a:pt x="221294" y="246614"/>
                </a:cubicBezTo>
                <a:cubicBezTo>
                  <a:pt x="236728" y="257278"/>
                  <a:pt x="263108" y="277203"/>
                  <a:pt x="279104" y="284499"/>
                </a:cubicBezTo>
                <a:cubicBezTo>
                  <a:pt x="281629" y="285622"/>
                  <a:pt x="286120" y="284218"/>
                  <a:pt x="283875" y="280851"/>
                </a:cubicBezTo>
                <a:cubicBezTo>
                  <a:pt x="281349" y="277203"/>
                  <a:pt x="265914" y="267381"/>
                  <a:pt x="261705" y="264574"/>
                </a:cubicBezTo>
                <a:cubicBezTo>
                  <a:pt x="206420" y="225847"/>
                  <a:pt x="176954" y="204519"/>
                  <a:pt x="131211" y="182068"/>
                </a:cubicBezTo>
                <a:cubicBezTo>
                  <a:pt x="106234" y="169720"/>
                  <a:pt x="65543" y="157934"/>
                  <a:pt x="38321" y="149515"/>
                </a:cubicBezTo>
                <a:cubicBezTo>
                  <a:pt x="18958" y="143621"/>
                  <a:pt x="23167" y="120048"/>
                  <a:pt x="27938" y="120610"/>
                </a:cubicBezTo>
                <a:cubicBezTo>
                  <a:pt x="181724" y="142780"/>
                  <a:pt x="168815" y="174210"/>
                  <a:pt x="301274" y="260645"/>
                </a:cubicBezTo>
                <a:cubicBezTo>
                  <a:pt x="393882" y="321262"/>
                  <a:pt x="524657" y="304424"/>
                  <a:pt x="624001" y="283657"/>
                </a:cubicBezTo>
                <a:cubicBezTo>
                  <a:pt x="708191" y="265977"/>
                  <a:pt x="791258" y="253068"/>
                  <a:pt x="876290" y="241843"/>
                </a:cubicBezTo>
                <a:cubicBezTo>
                  <a:pt x="889479" y="240159"/>
                  <a:pt x="902950" y="238195"/>
                  <a:pt x="916139" y="236230"/>
                </a:cubicBezTo>
                <a:cubicBezTo>
                  <a:pt x="969740" y="228092"/>
                  <a:pt x="1023341" y="218270"/>
                  <a:pt x="1076942" y="210693"/>
                </a:cubicBezTo>
                <a:cubicBezTo>
                  <a:pt x="1097147" y="207886"/>
                  <a:pt x="1117633" y="204799"/>
                  <a:pt x="1137839" y="201993"/>
                </a:cubicBezTo>
                <a:cubicBezTo>
                  <a:pt x="1142329" y="201432"/>
                  <a:pt x="1146819" y="200309"/>
                  <a:pt x="1151309" y="199748"/>
                </a:cubicBezTo>
                <a:cubicBezTo>
                  <a:pt x="1164780" y="198064"/>
                  <a:pt x="1178250" y="196100"/>
                  <a:pt x="1191720" y="194697"/>
                </a:cubicBezTo>
                <a:cubicBezTo>
                  <a:pt x="1199017" y="193855"/>
                  <a:pt x="1205752" y="192452"/>
                  <a:pt x="1213048" y="191329"/>
                </a:cubicBezTo>
                <a:cubicBezTo>
                  <a:pt x="1221748" y="190207"/>
                  <a:pt x="1230448" y="187961"/>
                  <a:pt x="1239147" y="186278"/>
                </a:cubicBezTo>
                <a:cubicBezTo>
                  <a:pt x="1254301" y="183471"/>
                  <a:pt x="1269736" y="181788"/>
                  <a:pt x="1285171" y="178981"/>
                </a:cubicBezTo>
                <a:cubicBezTo>
                  <a:pt x="1294432" y="177297"/>
                  <a:pt x="1303693" y="176456"/>
                  <a:pt x="1312954" y="175894"/>
                </a:cubicBezTo>
                <a:cubicBezTo>
                  <a:pt x="1321653" y="175333"/>
                  <a:pt x="1330633" y="174491"/>
                  <a:pt x="1339894" y="173649"/>
                </a:cubicBezTo>
                <a:cubicBezTo>
                  <a:pt x="1349997" y="172807"/>
                  <a:pt x="1360100" y="171685"/>
                  <a:pt x="1370483" y="171123"/>
                </a:cubicBezTo>
                <a:cubicBezTo>
                  <a:pt x="1396301" y="169440"/>
                  <a:pt x="1421839" y="167195"/>
                  <a:pt x="1447657" y="165230"/>
                </a:cubicBezTo>
                <a:cubicBezTo>
                  <a:pt x="1535215" y="158776"/>
                  <a:pt x="1624456" y="166353"/>
                  <a:pt x="1711732" y="173649"/>
                </a:cubicBezTo>
                <a:cubicBezTo>
                  <a:pt x="1804902" y="181226"/>
                  <a:pt x="1906772" y="194135"/>
                  <a:pt x="1969353" y="220795"/>
                </a:cubicBezTo>
                <a:cubicBezTo>
                  <a:pt x="1977491" y="224163"/>
                  <a:pt x="1985630" y="228092"/>
                  <a:pt x="1993768" y="231460"/>
                </a:cubicBezTo>
                <a:cubicBezTo>
                  <a:pt x="2002748" y="235108"/>
                  <a:pt x="2012009" y="238756"/>
                  <a:pt x="2020428" y="244088"/>
                </a:cubicBezTo>
                <a:cubicBezTo>
                  <a:pt x="2028286" y="248859"/>
                  <a:pt x="2048211" y="255033"/>
                  <a:pt x="2057471" y="257839"/>
                </a:cubicBezTo>
                <a:cubicBezTo>
                  <a:pt x="2079361" y="264294"/>
                  <a:pt x="2095357" y="266819"/>
                  <a:pt x="2117527" y="277203"/>
                </a:cubicBezTo>
                <a:cubicBezTo>
                  <a:pt x="2132681" y="284218"/>
                  <a:pt x="2147555" y="292076"/>
                  <a:pt x="2162989" y="299373"/>
                </a:cubicBezTo>
                <a:cubicBezTo>
                  <a:pt x="2189930" y="312001"/>
                  <a:pt x="2216590" y="317894"/>
                  <a:pt x="2243250" y="328558"/>
                </a:cubicBezTo>
                <a:cubicBezTo>
                  <a:pt x="2249705" y="331084"/>
                  <a:pt x="2250266" y="335013"/>
                  <a:pt x="2249985" y="341748"/>
                </a:cubicBezTo>
                <a:cubicBezTo>
                  <a:pt x="2249424" y="348764"/>
                  <a:pt x="2243811" y="356060"/>
                  <a:pt x="2239882" y="361673"/>
                </a:cubicBezTo>
                <a:cubicBezTo>
                  <a:pt x="2233428" y="370934"/>
                  <a:pt x="2233147" y="388333"/>
                  <a:pt x="2228938" y="399839"/>
                </a:cubicBezTo>
                <a:cubicBezTo>
                  <a:pt x="2222764" y="416396"/>
                  <a:pt x="2195262" y="439689"/>
                  <a:pt x="2180388" y="451476"/>
                </a:cubicBezTo>
                <a:cubicBezTo>
                  <a:pt x="2176179" y="454563"/>
                  <a:pt x="2171689" y="456527"/>
                  <a:pt x="2166918" y="457649"/>
                </a:cubicBezTo>
                <a:cubicBezTo>
                  <a:pt x="2154009" y="460456"/>
                  <a:pt x="2143064" y="463543"/>
                  <a:pt x="2129594" y="465507"/>
                </a:cubicBezTo>
                <a:cubicBezTo>
                  <a:pt x="2120052" y="466910"/>
                  <a:pt x="2097602" y="455404"/>
                  <a:pt x="2093673" y="444740"/>
                </a:cubicBezTo>
                <a:cubicBezTo>
                  <a:pt x="2092831" y="441934"/>
                  <a:pt x="2092831" y="441653"/>
                  <a:pt x="2095076" y="439970"/>
                </a:cubicBezTo>
                <a:cubicBezTo>
                  <a:pt x="2118369" y="424254"/>
                  <a:pt x="2156815" y="404610"/>
                  <a:pt x="2148677" y="370373"/>
                </a:cubicBezTo>
                <a:cubicBezTo>
                  <a:pt x="2147555" y="365321"/>
                  <a:pt x="2141661" y="365602"/>
                  <a:pt x="2141381" y="370653"/>
                </a:cubicBezTo>
                <a:cubicBezTo>
                  <a:pt x="2138855" y="406013"/>
                  <a:pt x="2118369" y="413871"/>
                  <a:pt x="2091709" y="430428"/>
                </a:cubicBezTo>
                <a:cubicBezTo>
                  <a:pt x="2082728" y="436041"/>
                  <a:pt x="2085535" y="438286"/>
                  <a:pt x="2083290" y="441653"/>
                </a:cubicBezTo>
                <a:cubicBezTo>
                  <a:pt x="2074309" y="455404"/>
                  <a:pt x="2105179" y="469997"/>
                  <a:pt x="2114159" y="474487"/>
                </a:cubicBezTo>
                <a:cubicBezTo>
                  <a:pt x="2119211" y="477013"/>
                  <a:pt x="2124543" y="477855"/>
                  <a:pt x="2130155" y="477294"/>
                </a:cubicBezTo>
                <a:cubicBezTo>
                  <a:pt x="2143906" y="475610"/>
                  <a:pt x="2154009" y="472804"/>
                  <a:pt x="2167199" y="469155"/>
                </a:cubicBezTo>
                <a:cubicBezTo>
                  <a:pt x="2192456" y="462420"/>
                  <a:pt x="2226412" y="415555"/>
                  <a:pt x="2236796" y="411345"/>
                </a:cubicBezTo>
                <a:cubicBezTo>
                  <a:pt x="2242970" y="408819"/>
                  <a:pt x="2253072" y="398997"/>
                  <a:pt x="2257001" y="393104"/>
                </a:cubicBezTo>
                <a:cubicBezTo>
                  <a:pt x="2264298" y="382159"/>
                  <a:pt x="2273278" y="368970"/>
                  <a:pt x="2278329" y="356622"/>
                </a:cubicBezTo>
                <a:cubicBezTo>
                  <a:pt x="2280574" y="350728"/>
                  <a:pt x="2282539" y="348203"/>
                  <a:pt x="2287590" y="349887"/>
                </a:cubicBezTo>
                <a:cubicBezTo>
                  <a:pt x="2292922" y="351570"/>
                  <a:pt x="2298535" y="360270"/>
                  <a:pt x="2297973" y="366163"/>
                </a:cubicBezTo>
                <a:cubicBezTo>
                  <a:pt x="2296851" y="377108"/>
                  <a:pt x="2286187" y="386649"/>
                  <a:pt x="2278610" y="393946"/>
                </a:cubicBezTo>
                <a:cubicBezTo>
                  <a:pt x="2265139" y="407136"/>
                  <a:pt x="2246337" y="422290"/>
                  <a:pt x="2235392" y="431270"/>
                </a:cubicBezTo>
                <a:cubicBezTo>
                  <a:pt x="2202839" y="457369"/>
                  <a:pt x="2180950" y="475049"/>
                  <a:pt x="2143906" y="494412"/>
                </a:cubicBezTo>
                <a:cubicBezTo>
                  <a:pt x="2126226" y="503673"/>
                  <a:pt x="2109388" y="512373"/>
                  <a:pt x="2101531" y="514899"/>
                </a:cubicBezTo>
                <a:cubicBezTo>
                  <a:pt x="2091428" y="517705"/>
                  <a:pt x="2056068" y="526966"/>
                  <a:pt x="2022112" y="532578"/>
                </a:cubicBezTo>
                <a:cubicBezTo>
                  <a:pt x="1987313" y="538191"/>
                  <a:pt x="1953918" y="540156"/>
                  <a:pt x="1949428" y="542401"/>
                </a:cubicBezTo>
                <a:cubicBezTo>
                  <a:pt x="1917716" y="558397"/>
                  <a:pt x="1889092" y="565693"/>
                  <a:pt x="1854855" y="574673"/>
                </a:cubicBezTo>
                <a:lnTo>
                  <a:pt x="1854855" y="574673"/>
                </a:lnTo>
                <a:close/>
                <a:moveTo>
                  <a:pt x="1044388" y="45681"/>
                </a:moveTo>
                <a:cubicBezTo>
                  <a:pt x="1049159" y="38665"/>
                  <a:pt x="1053649" y="31930"/>
                  <a:pt x="1058420" y="24914"/>
                </a:cubicBezTo>
                <a:cubicBezTo>
                  <a:pt x="1061507" y="20143"/>
                  <a:pt x="1062629" y="19862"/>
                  <a:pt x="1067962" y="22669"/>
                </a:cubicBezTo>
                <a:cubicBezTo>
                  <a:pt x="1082554" y="30527"/>
                  <a:pt x="1097147" y="38104"/>
                  <a:pt x="1111179" y="47364"/>
                </a:cubicBezTo>
                <a:cubicBezTo>
                  <a:pt x="1120440" y="53258"/>
                  <a:pt x="1130262" y="58309"/>
                  <a:pt x="1140084" y="63641"/>
                </a:cubicBezTo>
                <a:cubicBezTo>
                  <a:pt x="1195369" y="93669"/>
                  <a:pt x="1235218" y="130712"/>
                  <a:pt x="1284890" y="161021"/>
                </a:cubicBezTo>
                <a:cubicBezTo>
                  <a:pt x="1288539" y="163266"/>
                  <a:pt x="1291064" y="169720"/>
                  <a:pt x="1285732" y="170001"/>
                </a:cubicBezTo>
                <a:cubicBezTo>
                  <a:pt x="1278155" y="170282"/>
                  <a:pt x="1270578" y="171965"/>
                  <a:pt x="1263282" y="173649"/>
                </a:cubicBezTo>
                <a:cubicBezTo>
                  <a:pt x="1259353" y="174491"/>
                  <a:pt x="1255424" y="175333"/>
                  <a:pt x="1251214" y="175894"/>
                </a:cubicBezTo>
                <a:cubicBezTo>
                  <a:pt x="1248689" y="176456"/>
                  <a:pt x="1246444" y="175894"/>
                  <a:pt x="1244479" y="174491"/>
                </a:cubicBezTo>
                <a:cubicBezTo>
                  <a:pt x="1238867" y="170843"/>
                  <a:pt x="1233254" y="167195"/>
                  <a:pt x="1227641" y="163266"/>
                </a:cubicBezTo>
                <a:cubicBezTo>
                  <a:pt x="1203788" y="146989"/>
                  <a:pt x="1176286" y="128467"/>
                  <a:pt x="1152993" y="111349"/>
                </a:cubicBezTo>
                <a:cubicBezTo>
                  <a:pt x="1133910" y="97317"/>
                  <a:pt x="1116230" y="90301"/>
                  <a:pt x="1096586" y="76550"/>
                </a:cubicBezTo>
                <a:cubicBezTo>
                  <a:pt x="1085922" y="69254"/>
                  <a:pt x="1074977" y="62238"/>
                  <a:pt x="1064033" y="55222"/>
                </a:cubicBezTo>
                <a:cubicBezTo>
                  <a:pt x="1060384" y="52696"/>
                  <a:pt x="1055894" y="51574"/>
                  <a:pt x="1052246" y="49610"/>
                </a:cubicBezTo>
                <a:cubicBezTo>
                  <a:pt x="1049440" y="48768"/>
                  <a:pt x="1046914" y="47084"/>
                  <a:pt x="1044388" y="45681"/>
                </a:cubicBezTo>
                <a:lnTo>
                  <a:pt x="1044388" y="45681"/>
                </a:lnTo>
                <a:close/>
                <a:moveTo>
                  <a:pt x="1183021" y="187400"/>
                </a:moveTo>
                <a:cubicBezTo>
                  <a:pt x="1181056" y="187400"/>
                  <a:pt x="1179653" y="186839"/>
                  <a:pt x="1177689" y="185716"/>
                </a:cubicBezTo>
                <a:cubicBezTo>
                  <a:pt x="1168428" y="178981"/>
                  <a:pt x="1157203" y="173649"/>
                  <a:pt x="1148784" y="166633"/>
                </a:cubicBezTo>
                <a:cubicBezTo>
                  <a:pt x="1131104" y="152321"/>
                  <a:pt x="1048317" y="92266"/>
                  <a:pt x="1026709" y="83566"/>
                </a:cubicBezTo>
                <a:cubicBezTo>
                  <a:pt x="1023341" y="82163"/>
                  <a:pt x="1019412" y="81040"/>
                  <a:pt x="1016886" y="77673"/>
                </a:cubicBezTo>
                <a:cubicBezTo>
                  <a:pt x="1019973" y="73183"/>
                  <a:pt x="1025867" y="63361"/>
                  <a:pt x="1030357" y="60554"/>
                </a:cubicBezTo>
                <a:cubicBezTo>
                  <a:pt x="1036811" y="56345"/>
                  <a:pt x="1037653" y="51855"/>
                  <a:pt x="1042143" y="54380"/>
                </a:cubicBezTo>
                <a:cubicBezTo>
                  <a:pt x="1047195" y="57467"/>
                  <a:pt x="1053088" y="59432"/>
                  <a:pt x="1057578" y="63641"/>
                </a:cubicBezTo>
                <a:cubicBezTo>
                  <a:pt x="1058139" y="64202"/>
                  <a:pt x="1058981" y="65044"/>
                  <a:pt x="1059823" y="65325"/>
                </a:cubicBezTo>
                <a:cubicBezTo>
                  <a:pt x="1066839" y="68693"/>
                  <a:pt x="1073294" y="73463"/>
                  <a:pt x="1080309" y="77392"/>
                </a:cubicBezTo>
                <a:cubicBezTo>
                  <a:pt x="1123807" y="100404"/>
                  <a:pt x="1165622" y="136886"/>
                  <a:pt x="1207155" y="161301"/>
                </a:cubicBezTo>
                <a:cubicBezTo>
                  <a:pt x="1211365" y="163827"/>
                  <a:pt x="1215294" y="166353"/>
                  <a:pt x="1219222" y="169159"/>
                </a:cubicBezTo>
                <a:cubicBezTo>
                  <a:pt x="1224554" y="173088"/>
                  <a:pt x="1221467" y="178981"/>
                  <a:pt x="1216416" y="180665"/>
                </a:cubicBezTo>
                <a:cubicBezTo>
                  <a:pt x="1205752" y="184033"/>
                  <a:pt x="1194527" y="187400"/>
                  <a:pt x="1183021" y="187400"/>
                </a:cubicBezTo>
                <a:lnTo>
                  <a:pt x="1183021" y="187400"/>
                </a:lnTo>
                <a:close/>
                <a:moveTo>
                  <a:pt x="1117914" y="192452"/>
                </a:moveTo>
                <a:cubicBezTo>
                  <a:pt x="1117914" y="192452"/>
                  <a:pt x="1117914" y="192452"/>
                  <a:pt x="1117914" y="192452"/>
                </a:cubicBezTo>
                <a:cubicBezTo>
                  <a:pt x="1111460" y="193855"/>
                  <a:pt x="1109214" y="195539"/>
                  <a:pt x="1105286" y="191610"/>
                </a:cubicBezTo>
                <a:cubicBezTo>
                  <a:pt x="1101076" y="187400"/>
                  <a:pt x="1096867" y="182910"/>
                  <a:pt x="1092096" y="179262"/>
                </a:cubicBezTo>
                <a:cubicBezTo>
                  <a:pt x="1064313" y="158776"/>
                  <a:pt x="1030076" y="130993"/>
                  <a:pt x="999487" y="115278"/>
                </a:cubicBezTo>
                <a:cubicBezTo>
                  <a:pt x="986859" y="108823"/>
                  <a:pt x="996400" y="109946"/>
                  <a:pt x="1008187" y="89179"/>
                </a:cubicBezTo>
                <a:cubicBezTo>
                  <a:pt x="1009029" y="87495"/>
                  <a:pt x="1010151" y="87214"/>
                  <a:pt x="1011835" y="87776"/>
                </a:cubicBezTo>
                <a:cubicBezTo>
                  <a:pt x="1015483" y="89459"/>
                  <a:pt x="1019131" y="91424"/>
                  <a:pt x="1022780" y="93108"/>
                </a:cubicBezTo>
                <a:cubicBezTo>
                  <a:pt x="1066278" y="112191"/>
                  <a:pt x="1097989" y="144744"/>
                  <a:pt x="1135313" y="169720"/>
                </a:cubicBezTo>
                <a:cubicBezTo>
                  <a:pt x="1144013" y="175333"/>
                  <a:pt x="1152151" y="181788"/>
                  <a:pt x="1160570" y="187961"/>
                </a:cubicBezTo>
                <a:cubicBezTo>
                  <a:pt x="1161131" y="188242"/>
                  <a:pt x="1161973" y="188523"/>
                  <a:pt x="1161973" y="189365"/>
                </a:cubicBezTo>
                <a:cubicBezTo>
                  <a:pt x="1161693" y="190207"/>
                  <a:pt x="1161131" y="190207"/>
                  <a:pt x="1160290" y="190207"/>
                </a:cubicBezTo>
                <a:cubicBezTo>
                  <a:pt x="1155799" y="190768"/>
                  <a:pt x="1151309" y="191048"/>
                  <a:pt x="1146819" y="192171"/>
                </a:cubicBezTo>
                <a:cubicBezTo>
                  <a:pt x="1143452" y="192732"/>
                  <a:pt x="1140926" y="192171"/>
                  <a:pt x="1138400" y="189926"/>
                </a:cubicBezTo>
                <a:cubicBezTo>
                  <a:pt x="1115108" y="168037"/>
                  <a:pt x="1047195" y="121452"/>
                  <a:pt x="1018570" y="107420"/>
                </a:cubicBezTo>
                <a:cubicBezTo>
                  <a:pt x="1011554" y="104052"/>
                  <a:pt x="1008748" y="109946"/>
                  <a:pt x="1011835" y="112191"/>
                </a:cubicBezTo>
                <a:cubicBezTo>
                  <a:pt x="1045511" y="138289"/>
                  <a:pt x="1085641" y="161582"/>
                  <a:pt x="1121282" y="187400"/>
                </a:cubicBezTo>
                <a:cubicBezTo>
                  <a:pt x="1126894" y="191610"/>
                  <a:pt x="1122124" y="191610"/>
                  <a:pt x="1117914" y="192452"/>
                </a:cubicBezTo>
                <a:lnTo>
                  <a:pt x="1117914" y="192452"/>
                </a:lnTo>
                <a:close/>
                <a:moveTo>
                  <a:pt x="1097989" y="196100"/>
                </a:moveTo>
                <a:cubicBezTo>
                  <a:pt x="1092657" y="196942"/>
                  <a:pt x="1088167" y="197784"/>
                  <a:pt x="1083677" y="198626"/>
                </a:cubicBezTo>
                <a:cubicBezTo>
                  <a:pt x="1081713" y="198906"/>
                  <a:pt x="1080309" y="198345"/>
                  <a:pt x="1078626" y="196661"/>
                </a:cubicBezTo>
                <a:cubicBezTo>
                  <a:pt x="1055052" y="171965"/>
                  <a:pt x="1030918" y="155127"/>
                  <a:pt x="1002013" y="136886"/>
                </a:cubicBezTo>
                <a:cubicBezTo>
                  <a:pt x="995278" y="132677"/>
                  <a:pt x="990788" y="138289"/>
                  <a:pt x="994436" y="141938"/>
                </a:cubicBezTo>
                <a:cubicBezTo>
                  <a:pt x="997803" y="145305"/>
                  <a:pt x="1001171" y="148112"/>
                  <a:pt x="1005380" y="150357"/>
                </a:cubicBezTo>
                <a:cubicBezTo>
                  <a:pt x="1022499" y="159898"/>
                  <a:pt x="1042705" y="177297"/>
                  <a:pt x="1058981" y="189365"/>
                </a:cubicBezTo>
                <a:cubicBezTo>
                  <a:pt x="1061507" y="191890"/>
                  <a:pt x="1064313" y="194135"/>
                  <a:pt x="1066839" y="196661"/>
                </a:cubicBezTo>
                <a:cubicBezTo>
                  <a:pt x="1072732" y="203116"/>
                  <a:pt x="1063471" y="201432"/>
                  <a:pt x="1055052" y="202835"/>
                </a:cubicBezTo>
                <a:cubicBezTo>
                  <a:pt x="1053088" y="203116"/>
                  <a:pt x="1051404" y="202835"/>
                  <a:pt x="1049720" y="201432"/>
                </a:cubicBezTo>
                <a:cubicBezTo>
                  <a:pt x="1044950" y="197503"/>
                  <a:pt x="1039898" y="193574"/>
                  <a:pt x="1035128" y="189645"/>
                </a:cubicBezTo>
                <a:cubicBezTo>
                  <a:pt x="1018009" y="176175"/>
                  <a:pt x="996681" y="156811"/>
                  <a:pt x="978720" y="145867"/>
                </a:cubicBezTo>
                <a:cubicBezTo>
                  <a:pt x="976195" y="144183"/>
                  <a:pt x="973669" y="142218"/>
                  <a:pt x="971143" y="140254"/>
                </a:cubicBezTo>
                <a:cubicBezTo>
                  <a:pt x="967495" y="137448"/>
                  <a:pt x="970301" y="131835"/>
                  <a:pt x="972547" y="130151"/>
                </a:cubicBezTo>
                <a:cubicBezTo>
                  <a:pt x="976475" y="127064"/>
                  <a:pt x="979562" y="122574"/>
                  <a:pt x="984052" y="120329"/>
                </a:cubicBezTo>
                <a:cubicBezTo>
                  <a:pt x="985175" y="119768"/>
                  <a:pt x="985456" y="115558"/>
                  <a:pt x="987981" y="117803"/>
                </a:cubicBezTo>
                <a:cubicBezTo>
                  <a:pt x="1015764" y="139412"/>
                  <a:pt x="1055614" y="162985"/>
                  <a:pt x="1086483" y="185716"/>
                </a:cubicBezTo>
                <a:cubicBezTo>
                  <a:pt x="1090412" y="188523"/>
                  <a:pt x="1094060" y="191890"/>
                  <a:pt x="1097989" y="196100"/>
                </a:cubicBezTo>
                <a:lnTo>
                  <a:pt x="1097989" y="196100"/>
                </a:lnTo>
                <a:close/>
                <a:moveTo>
                  <a:pt x="754776" y="558397"/>
                </a:moveTo>
                <a:cubicBezTo>
                  <a:pt x="753092" y="559239"/>
                  <a:pt x="751408" y="558958"/>
                  <a:pt x="750005" y="558397"/>
                </a:cubicBezTo>
                <a:cubicBezTo>
                  <a:pt x="743270" y="555871"/>
                  <a:pt x="736535" y="553345"/>
                  <a:pt x="729799" y="550820"/>
                </a:cubicBezTo>
                <a:cubicBezTo>
                  <a:pt x="725590" y="549136"/>
                  <a:pt x="729238" y="545207"/>
                  <a:pt x="731203" y="543523"/>
                </a:cubicBezTo>
                <a:cubicBezTo>
                  <a:pt x="739622" y="535946"/>
                  <a:pt x="747479" y="527527"/>
                  <a:pt x="757301" y="521914"/>
                </a:cubicBezTo>
                <a:cubicBezTo>
                  <a:pt x="762072" y="519108"/>
                  <a:pt x="763475" y="515179"/>
                  <a:pt x="768246" y="516302"/>
                </a:cubicBezTo>
                <a:cubicBezTo>
                  <a:pt x="778349" y="518827"/>
                  <a:pt x="787610" y="523037"/>
                  <a:pt x="796871" y="527527"/>
                </a:cubicBezTo>
                <a:cubicBezTo>
                  <a:pt x="798554" y="528369"/>
                  <a:pt x="798835" y="531456"/>
                  <a:pt x="797432" y="532578"/>
                </a:cubicBezTo>
                <a:cubicBezTo>
                  <a:pt x="794345" y="535665"/>
                  <a:pt x="787610" y="539033"/>
                  <a:pt x="783681" y="541839"/>
                </a:cubicBezTo>
                <a:cubicBezTo>
                  <a:pt x="783120" y="541839"/>
                  <a:pt x="755898" y="557835"/>
                  <a:pt x="754776" y="558397"/>
                </a:cubicBezTo>
                <a:lnTo>
                  <a:pt x="754776" y="558397"/>
                </a:lnTo>
                <a:close/>
                <a:moveTo>
                  <a:pt x="665815" y="519108"/>
                </a:moveTo>
                <a:cubicBezTo>
                  <a:pt x="674515" y="510689"/>
                  <a:pt x="684337" y="503954"/>
                  <a:pt x="692756" y="494974"/>
                </a:cubicBezTo>
                <a:cubicBezTo>
                  <a:pt x="696685" y="490764"/>
                  <a:pt x="698930" y="491887"/>
                  <a:pt x="703420" y="493851"/>
                </a:cubicBezTo>
                <a:cubicBezTo>
                  <a:pt x="707910" y="495816"/>
                  <a:pt x="694720" y="501148"/>
                  <a:pt x="693317" y="505638"/>
                </a:cubicBezTo>
                <a:cubicBezTo>
                  <a:pt x="693037" y="506480"/>
                  <a:pt x="692475" y="507321"/>
                  <a:pt x="693317" y="508444"/>
                </a:cubicBezTo>
                <a:cubicBezTo>
                  <a:pt x="695562" y="511250"/>
                  <a:pt x="699211" y="509847"/>
                  <a:pt x="701456" y="508163"/>
                </a:cubicBezTo>
                <a:cubicBezTo>
                  <a:pt x="705384" y="505076"/>
                  <a:pt x="709313" y="501989"/>
                  <a:pt x="713242" y="498902"/>
                </a:cubicBezTo>
                <a:cubicBezTo>
                  <a:pt x="714084" y="498341"/>
                  <a:pt x="714926" y="497780"/>
                  <a:pt x="715768" y="498061"/>
                </a:cubicBezTo>
                <a:cubicBezTo>
                  <a:pt x="718855" y="499183"/>
                  <a:pt x="721942" y="500306"/>
                  <a:pt x="725590" y="501428"/>
                </a:cubicBezTo>
                <a:cubicBezTo>
                  <a:pt x="713803" y="510689"/>
                  <a:pt x="702578" y="519669"/>
                  <a:pt x="691353" y="528650"/>
                </a:cubicBezTo>
                <a:cubicBezTo>
                  <a:pt x="689669" y="530053"/>
                  <a:pt x="688266" y="530053"/>
                  <a:pt x="686863" y="529211"/>
                </a:cubicBezTo>
                <a:cubicBezTo>
                  <a:pt x="679847" y="525843"/>
                  <a:pt x="672831" y="522476"/>
                  <a:pt x="665815" y="519108"/>
                </a:cubicBezTo>
                <a:lnTo>
                  <a:pt x="665815" y="519108"/>
                </a:lnTo>
                <a:close/>
                <a:moveTo>
                  <a:pt x="698649" y="534262"/>
                </a:moveTo>
                <a:cubicBezTo>
                  <a:pt x="707349" y="525001"/>
                  <a:pt x="722222" y="514899"/>
                  <a:pt x="732606" y="505638"/>
                </a:cubicBezTo>
                <a:cubicBezTo>
                  <a:pt x="733728" y="504515"/>
                  <a:pt x="734851" y="504235"/>
                  <a:pt x="736535" y="504796"/>
                </a:cubicBezTo>
                <a:cubicBezTo>
                  <a:pt x="742428" y="507041"/>
                  <a:pt x="748321" y="509005"/>
                  <a:pt x="753934" y="510970"/>
                </a:cubicBezTo>
                <a:cubicBezTo>
                  <a:pt x="754776" y="511250"/>
                  <a:pt x="754776" y="512654"/>
                  <a:pt x="754214" y="513215"/>
                </a:cubicBezTo>
                <a:cubicBezTo>
                  <a:pt x="740744" y="522756"/>
                  <a:pt x="732886" y="531737"/>
                  <a:pt x="721381" y="543523"/>
                </a:cubicBezTo>
                <a:cubicBezTo>
                  <a:pt x="719135" y="545768"/>
                  <a:pt x="716610" y="544365"/>
                  <a:pt x="714365" y="542962"/>
                </a:cubicBezTo>
                <a:cubicBezTo>
                  <a:pt x="709313" y="540436"/>
                  <a:pt x="719697" y="536227"/>
                  <a:pt x="727274" y="525563"/>
                </a:cubicBezTo>
                <a:cubicBezTo>
                  <a:pt x="728958" y="523037"/>
                  <a:pt x="725590" y="519669"/>
                  <a:pt x="720258" y="524440"/>
                </a:cubicBezTo>
                <a:cubicBezTo>
                  <a:pt x="716610" y="527808"/>
                  <a:pt x="712681" y="531175"/>
                  <a:pt x="708752" y="534543"/>
                </a:cubicBezTo>
                <a:cubicBezTo>
                  <a:pt x="704543" y="538191"/>
                  <a:pt x="703981" y="538191"/>
                  <a:pt x="699491" y="535104"/>
                </a:cubicBezTo>
                <a:cubicBezTo>
                  <a:pt x="699211" y="535104"/>
                  <a:pt x="699211" y="534823"/>
                  <a:pt x="698649" y="534262"/>
                </a:cubicBezTo>
                <a:lnTo>
                  <a:pt x="698649" y="534262"/>
                </a:lnTo>
                <a:close/>
                <a:moveTo>
                  <a:pt x="1036531" y="205641"/>
                </a:moveTo>
                <a:cubicBezTo>
                  <a:pt x="1031199" y="208167"/>
                  <a:pt x="1019412" y="199748"/>
                  <a:pt x="1015483" y="196661"/>
                </a:cubicBezTo>
                <a:cubicBezTo>
                  <a:pt x="998365" y="184033"/>
                  <a:pt x="983772" y="172807"/>
                  <a:pt x="970021" y="156811"/>
                </a:cubicBezTo>
                <a:cubicBezTo>
                  <a:pt x="967776" y="154005"/>
                  <a:pt x="967776" y="151760"/>
                  <a:pt x="968618" y="150637"/>
                </a:cubicBezTo>
                <a:cubicBezTo>
                  <a:pt x="969179" y="150076"/>
                  <a:pt x="969740" y="150076"/>
                  <a:pt x="970301" y="150076"/>
                </a:cubicBezTo>
                <a:cubicBezTo>
                  <a:pt x="976475" y="149234"/>
                  <a:pt x="1030918" y="197222"/>
                  <a:pt x="1037653" y="202835"/>
                </a:cubicBezTo>
                <a:cubicBezTo>
                  <a:pt x="1039898" y="203958"/>
                  <a:pt x="1038214" y="205080"/>
                  <a:pt x="1036531" y="205641"/>
                </a:cubicBezTo>
                <a:lnTo>
                  <a:pt x="1036531" y="205641"/>
                </a:lnTo>
                <a:close/>
                <a:moveTo>
                  <a:pt x="643365" y="493290"/>
                </a:moveTo>
                <a:cubicBezTo>
                  <a:pt x="647574" y="489922"/>
                  <a:pt x="652064" y="487116"/>
                  <a:pt x="655151" y="482626"/>
                </a:cubicBezTo>
                <a:cubicBezTo>
                  <a:pt x="656554" y="480942"/>
                  <a:pt x="658238" y="480381"/>
                  <a:pt x="660203" y="480942"/>
                </a:cubicBezTo>
                <a:cubicBezTo>
                  <a:pt x="661886" y="481223"/>
                  <a:pt x="668341" y="482345"/>
                  <a:pt x="668622" y="484029"/>
                </a:cubicBezTo>
                <a:cubicBezTo>
                  <a:pt x="668622" y="484310"/>
                  <a:pt x="668622" y="485151"/>
                  <a:pt x="668060" y="485432"/>
                </a:cubicBezTo>
                <a:cubicBezTo>
                  <a:pt x="659361" y="492729"/>
                  <a:pt x="651784" y="498902"/>
                  <a:pt x="643926" y="507041"/>
                </a:cubicBezTo>
                <a:cubicBezTo>
                  <a:pt x="642242" y="508725"/>
                  <a:pt x="640839" y="508725"/>
                  <a:pt x="638594" y="507883"/>
                </a:cubicBezTo>
                <a:cubicBezTo>
                  <a:pt x="633823" y="505918"/>
                  <a:pt x="621195" y="501148"/>
                  <a:pt x="617546" y="498902"/>
                </a:cubicBezTo>
                <a:cubicBezTo>
                  <a:pt x="616143" y="498061"/>
                  <a:pt x="615863" y="496377"/>
                  <a:pt x="616985" y="495254"/>
                </a:cubicBezTo>
                <a:cubicBezTo>
                  <a:pt x="620914" y="491887"/>
                  <a:pt x="625124" y="488238"/>
                  <a:pt x="629052" y="484871"/>
                </a:cubicBezTo>
                <a:cubicBezTo>
                  <a:pt x="632139" y="482345"/>
                  <a:pt x="635226" y="480100"/>
                  <a:pt x="638313" y="477855"/>
                </a:cubicBezTo>
                <a:cubicBezTo>
                  <a:pt x="639436" y="477013"/>
                  <a:pt x="640839" y="476452"/>
                  <a:pt x="642242" y="477013"/>
                </a:cubicBezTo>
                <a:cubicBezTo>
                  <a:pt x="643365" y="477294"/>
                  <a:pt x="650100" y="478136"/>
                  <a:pt x="647294" y="480661"/>
                </a:cubicBezTo>
                <a:cubicBezTo>
                  <a:pt x="643084" y="484590"/>
                  <a:pt x="638313" y="487958"/>
                  <a:pt x="634104" y="492167"/>
                </a:cubicBezTo>
                <a:cubicBezTo>
                  <a:pt x="629894" y="496657"/>
                  <a:pt x="638875" y="496938"/>
                  <a:pt x="643365" y="493290"/>
                </a:cubicBezTo>
                <a:lnTo>
                  <a:pt x="643365" y="493290"/>
                </a:lnTo>
                <a:close/>
                <a:moveTo>
                  <a:pt x="605479" y="481223"/>
                </a:moveTo>
                <a:cubicBezTo>
                  <a:pt x="607163" y="481503"/>
                  <a:pt x="608847" y="482065"/>
                  <a:pt x="610250" y="480661"/>
                </a:cubicBezTo>
                <a:cubicBezTo>
                  <a:pt x="611934" y="479258"/>
                  <a:pt x="613618" y="477855"/>
                  <a:pt x="615021" y="476171"/>
                </a:cubicBezTo>
                <a:cubicBezTo>
                  <a:pt x="618108" y="472523"/>
                  <a:pt x="621756" y="471681"/>
                  <a:pt x="625965" y="473084"/>
                </a:cubicBezTo>
                <a:cubicBezTo>
                  <a:pt x="627369" y="473365"/>
                  <a:pt x="629052" y="473365"/>
                  <a:pt x="629614" y="474768"/>
                </a:cubicBezTo>
                <a:cubicBezTo>
                  <a:pt x="630175" y="476452"/>
                  <a:pt x="628211" y="477013"/>
                  <a:pt x="627369" y="478136"/>
                </a:cubicBezTo>
                <a:cubicBezTo>
                  <a:pt x="621475" y="483187"/>
                  <a:pt x="615301" y="487397"/>
                  <a:pt x="609128" y="492167"/>
                </a:cubicBezTo>
                <a:cubicBezTo>
                  <a:pt x="607444" y="493570"/>
                  <a:pt x="605760" y="493570"/>
                  <a:pt x="603796" y="492729"/>
                </a:cubicBezTo>
                <a:cubicBezTo>
                  <a:pt x="598463" y="490483"/>
                  <a:pt x="593131" y="488238"/>
                  <a:pt x="588080" y="485993"/>
                </a:cubicBezTo>
                <a:cubicBezTo>
                  <a:pt x="586677" y="485432"/>
                  <a:pt x="586396" y="484029"/>
                  <a:pt x="587519" y="483187"/>
                </a:cubicBezTo>
                <a:cubicBezTo>
                  <a:pt x="593131" y="478697"/>
                  <a:pt x="598744" y="473926"/>
                  <a:pt x="604076" y="469436"/>
                </a:cubicBezTo>
                <a:cubicBezTo>
                  <a:pt x="605760" y="468033"/>
                  <a:pt x="611373" y="468875"/>
                  <a:pt x="609689" y="471120"/>
                </a:cubicBezTo>
                <a:cubicBezTo>
                  <a:pt x="608847" y="471962"/>
                  <a:pt x="600989" y="480381"/>
                  <a:pt x="605479" y="481223"/>
                </a:cubicBezTo>
                <a:lnTo>
                  <a:pt x="605479" y="481223"/>
                </a:lnTo>
                <a:close/>
                <a:moveTo>
                  <a:pt x="650100" y="512654"/>
                </a:moveTo>
                <a:cubicBezTo>
                  <a:pt x="650380" y="510408"/>
                  <a:pt x="650942" y="510408"/>
                  <a:pt x="652626" y="508444"/>
                </a:cubicBezTo>
                <a:cubicBezTo>
                  <a:pt x="659922" y="501709"/>
                  <a:pt x="667499" y="495254"/>
                  <a:pt x="674515" y="488519"/>
                </a:cubicBezTo>
                <a:cubicBezTo>
                  <a:pt x="678163" y="485151"/>
                  <a:pt x="681531" y="486274"/>
                  <a:pt x="685740" y="487677"/>
                </a:cubicBezTo>
                <a:cubicBezTo>
                  <a:pt x="687424" y="488238"/>
                  <a:pt x="687424" y="489080"/>
                  <a:pt x="686301" y="490203"/>
                </a:cubicBezTo>
                <a:cubicBezTo>
                  <a:pt x="679566" y="497219"/>
                  <a:pt x="671989" y="502831"/>
                  <a:pt x="664693" y="509286"/>
                </a:cubicBezTo>
                <a:cubicBezTo>
                  <a:pt x="663570" y="510128"/>
                  <a:pt x="662448" y="510970"/>
                  <a:pt x="661325" y="512092"/>
                </a:cubicBezTo>
                <a:cubicBezTo>
                  <a:pt x="657677" y="516582"/>
                  <a:pt x="654590" y="514618"/>
                  <a:pt x="650100" y="512654"/>
                </a:cubicBezTo>
                <a:lnTo>
                  <a:pt x="650100" y="512654"/>
                </a:lnTo>
                <a:close/>
                <a:moveTo>
                  <a:pt x="596218" y="466349"/>
                </a:moveTo>
                <a:cubicBezTo>
                  <a:pt x="595938" y="466630"/>
                  <a:pt x="595938" y="467191"/>
                  <a:pt x="595657" y="467472"/>
                </a:cubicBezTo>
                <a:cubicBezTo>
                  <a:pt x="591167" y="471401"/>
                  <a:pt x="586677" y="475329"/>
                  <a:pt x="581906" y="478978"/>
                </a:cubicBezTo>
                <a:cubicBezTo>
                  <a:pt x="579380" y="480942"/>
                  <a:pt x="579100" y="479539"/>
                  <a:pt x="578819" y="477013"/>
                </a:cubicBezTo>
                <a:cubicBezTo>
                  <a:pt x="578539" y="475329"/>
                  <a:pt x="581626" y="468594"/>
                  <a:pt x="582187" y="466910"/>
                </a:cubicBezTo>
                <a:cubicBezTo>
                  <a:pt x="584151" y="462140"/>
                  <a:pt x="593973" y="464104"/>
                  <a:pt x="596218" y="466349"/>
                </a:cubicBezTo>
                <a:lnTo>
                  <a:pt x="596218" y="466349"/>
                </a:lnTo>
                <a:close/>
                <a:moveTo>
                  <a:pt x="1566084" y="419764"/>
                </a:moveTo>
                <a:cubicBezTo>
                  <a:pt x="1559630" y="421728"/>
                  <a:pt x="1559349" y="426499"/>
                  <a:pt x="1561313" y="428464"/>
                </a:cubicBezTo>
                <a:cubicBezTo>
                  <a:pt x="1570855" y="438566"/>
                  <a:pt x="1574784" y="440531"/>
                  <a:pt x="1584044" y="454001"/>
                </a:cubicBezTo>
                <a:cubicBezTo>
                  <a:pt x="1592744" y="466630"/>
                  <a:pt x="1607337" y="483187"/>
                  <a:pt x="1617440" y="494132"/>
                </a:cubicBezTo>
                <a:cubicBezTo>
                  <a:pt x="1626701" y="504235"/>
                  <a:pt x="1630630" y="513215"/>
                  <a:pt x="1636523" y="525001"/>
                </a:cubicBezTo>
                <a:cubicBezTo>
                  <a:pt x="1639329" y="530333"/>
                  <a:pt x="1643258" y="533982"/>
                  <a:pt x="1649151" y="534823"/>
                </a:cubicBezTo>
                <a:cubicBezTo>
                  <a:pt x="1663183" y="537349"/>
                  <a:pt x="1676934" y="540156"/>
                  <a:pt x="1690965" y="541559"/>
                </a:cubicBezTo>
                <a:cubicBezTo>
                  <a:pt x="1711452" y="543804"/>
                  <a:pt x="1731938" y="543804"/>
                  <a:pt x="1752424" y="542962"/>
                </a:cubicBezTo>
                <a:cubicBezTo>
                  <a:pt x="1754388" y="542962"/>
                  <a:pt x="1804341" y="542681"/>
                  <a:pt x="1795361" y="531456"/>
                </a:cubicBezTo>
                <a:cubicBezTo>
                  <a:pt x="1795080" y="531175"/>
                  <a:pt x="1751021" y="532578"/>
                  <a:pt x="1745689" y="532578"/>
                </a:cubicBezTo>
                <a:cubicBezTo>
                  <a:pt x="1720712" y="532578"/>
                  <a:pt x="1695456" y="531456"/>
                  <a:pt x="1670760" y="526966"/>
                </a:cubicBezTo>
                <a:cubicBezTo>
                  <a:pt x="1664867" y="525843"/>
                  <a:pt x="1658973" y="524721"/>
                  <a:pt x="1653080" y="523598"/>
                </a:cubicBezTo>
                <a:cubicBezTo>
                  <a:pt x="1650274" y="523037"/>
                  <a:pt x="1648309" y="521914"/>
                  <a:pt x="1646906" y="519108"/>
                </a:cubicBezTo>
                <a:cubicBezTo>
                  <a:pt x="1644100" y="512373"/>
                  <a:pt x="1640452" y="505918"/>
                  <a:pt x="1637084" y="499464"/>
                </a:cubicBezTo>
                <a:cubicBezTo>
                  <a:pt x="1636242" y="497780"/>
                  <a:pt x="1636803" y="496377"/>
                  <a:pt x="1638487" y="496657"/>
                </a:cubicBezTo>
                <a:cubicBezTo>
                  <a:pt x="1662902" y="499183"/>
                  <a:pt x="1719309" y="516021"/>
                  <a:pt x="1743724" y="522195"/>
                </a:cubicBezTo>
                <a:cubicBezTo>
                  <a:pt x="1755511" y="525282"/>
                  <a:pt x="1754669" y="518827"/>
                  <a:pt x="1747373" y="515740"/>
                </a:cubicBezTo>
                <a:cubicBezTo>
                  <a:pt x="1717626" y="502831"/>
                  <a:pt x="1668234" y="494974"/>
                  <a:pt x="1635681" y="487397"/>
                </a:cubicBezTo>
                <a:cubicBezTo>
                  <a:pt x="1623052" y="484310"/>
                  <a:pt x="1632594" y="493009"/>
                  <a:pt x="1615756" y="473646"/>
                </a:cubicBezTo>
                <a:cubicBezTo>
                  <a:pt x="1615195" y="473084"/>
                  <a:pt x="1616037" y="472242"/>
                  <a:pt x="1616598" y="472242"/>
                </a:cubicBezTo>
                <a:cubicBezTo>
                  <a:pt x="1623614" y="473365"/>
                  <a:pt x="1630630" y="474487"/>
                  <a:pt x="1637926" y="475891"/>
                </a:cubicBezTo>
                <a:cubicBezTo>
                  <a:pt x="1685353" y="484871"/>
                  <a:pt x="1728851" y="500025"/>
                  <a:pt x="1774313" y="514899"/>
                </a:cubicBezTo>
                <a:cubicBezTo>
                  <a:pt x="1783013" y="517705"/>
                  <a:pt x="1791432" y="520792"/>
                  <a:pt x="1799290" y="525843"/>
                </a:cubicBezTo>
                <a:cubicBezTo>
                  <a:pt x="1800973" y="526966"/>
                  <a:pt x="1805463" y="526405"/>
                  <a:pt x="1806867" y="525563"/>
                </a:cubicBezTo>
                <a:cubicBezTo>
                  <a:pt x="1815847" y="521353"/>
                  <a:pt x="1832124" y="513776"/>
                  <a:pt x="1838017" y="505076"/>
                </a:cubicBezTo>
                <a:cubicBezTo>
                  <a:pt x="1842507" y="498622"/>
                  <a:pt x="1834088" y="493851"/>
                  <a:pt x="1829317" y="491045"/>
                </a:cubicBezTo>
                <a:cubicBezTo>
                  <a:pt x="1810515" y="480381"/>
                  <a:pt x="1782732" y="470278"/>
                  <a:pt x="1762246" y="463262"/>
                </a:cubicBezTo>
                <a:cubicBezTo>
                  <a:pt x="1701349" y="442495"/>
                  <a:pt x="1647748" y="428183"/>
                  <a:pt x="1584044" y="420606"/>
                </a:cubicBezTo>
                <a:cubicBezTo>
                  <a:pt x="1579835" y="420606"/>
                  <a:pt x="1570294" y="418361"/>
                  <a:pt x="1566084" y="419764"/>
                </a:cubicBezTo>
                <a:lnTo>
                  <a:pt x="1566084" y="419764"/>
                </a:lnTo>
                <a:close/>
                <a:moveTo>
                  <a:pt x="1799290" y="512654"/>
                </a:moveTo>
                <a:cubicBezTo>
                  <a:pt x="1780768" y="504796"/>
                  <a:pt x="1761685" y="498622"/>
                  <a:pt x="1742321" y="493009"/>
                </a:cubicBezTo>
                <a:cubicBezTo>
                  <a:pt x="1699946" y="480381"/>
                  <a:pt x="1658412" y="473646"/>
                  <a:pt x="1616037" y="463543"/>
                </a:cubicBezTo>
                <a:cubicBezTo>
                  <a:pt x="1609021" y="461859"/>
                  <a:pt x="1607337" y="464665"/>
                  <a:pt x="1603128" y="459053"/>
                </a:cubicBezTo>
                <a:cubicBezTo>
                  <a:pt x="1598357" y="452598"/>
                  <a:pt x="1593025" y="446424"/>
                  <a:pt x="1587412" y="440812"/>
                </a:cubicBezTo>
                <a:cubicBezTo>
                  <a:pt x="1585728" y="439128"/>
                  <a:pt x="1585167" y="437163"/>
                  <a:pt x="1583764" y="435480"/>
                </a:cubicBezTo>
                <a:cubicBezTo>
                  <a:pt x="1582361" y="433515"/>
                  <a:pt x="1586290" y="433234"/>
                  <a:pt x="1587132" y="433234"/>
                </a:cubicBezTo>
                <a:cubicBezTo>
                  <a:pt x="1596112" y="433234"/>
                  <a:pt x="1616037" y="434357"/>
                  <a:pt x="1625017" y="436321"/>
                </a:cubicBezTo>
                <a:cubicBezTo>
                  <a:pt x="1674408" y="447827"/>
                  <a:pt x="1715942" y="461298"/>
                  <a:pt x="1763649" y="475891"/>
                </a:cubicBezTo>
                <a:cubicBezTo>
                  <a:pt x="1783013" y="481784"/>
                  <a:pt x="1806586" y="494412"/>
                  <a:pt x="1823424" y="498622"/>
                </a:cubicBezTo>
                <a:cubicBezTo>
                  <a:pt x="1829879" y="500586"/>
                  <a:pt x="1806305" y="515460"/>
                  <a:pt x="1799290" y="512654"/>
                </a:cubicBezTo>
                <a:lnTo>
                  <a:pt x="1799290" y="512654"/>
                </a:lnTo>
                <a:close/>
                <a:moveTo>
                  <a:pt x="2053262" y="376266"/>
                </a:moveTo>
                <a:cubicBezTo>
                  <a:pt x="2063365" y="388614"/>
                  <a:pt x="2076274" y="393104"/>
                  <a:pt x="2089464" y="391701"/>
                </a:cubicBezTo>
                <a:cubicBezTo>
                  <a:pt x="2102653" y="390298"/>
                  <a:pt x="2116404" y="384966"/>
                  <a:pt x="2128191" y="374302"/>
                </a:cubicBezTo>
                <a:cubicBezTo>
                  <a:pt x="2132681" y="370092"/>
                  <a:pt x="2140258" y="355780"/>
                  <a:pt x="2140539" y="349606"/>
                </a:cubicBezTo>
                <a:cubicBezTo>
                  <a:pt x="2141661" y="314527"/>
                  <a:pt x="2115282" y="294041"/>
                  <a:pt x="2082167" y="295444"/>
                </a:cubicBezTo>
                <a:cubicBezTo>
                  <a:pt x="2070661" y="296005"/>
                  <a:pt x="2056910" y="306108"/>
                  <a:pt x="2051017" y="315369"/>
                </a:cubicBezTo>
                <a:cubicBezTo>
                  <a:pt x="2039511" y="333329"/>
                  <a:pt x="2039511" y="359147"/>
                  <a:pt x="2053262" y="376266"/>
                </a:cubicBezTo>
                <a:lnTo>
                  <a:pt x="2053262" y="376266"/>
                </a:lnTo>
                <a:close/>
                <a:moveTo>
                  <a:pt x="2057471" y="322665"/>
                </a:moveTo>
                <a:cubicBezTo>
                  <a:pt x="2072626" y="297969"/>
                  <a:pt x="2102934" y="299373"/>
                  <a:pt x="2121175" y="319298"/>
                </a:cubicBezTo>
                <a:cubicBezTo>
                  <a:pt x="2131278" y="330523"/>
                  <a:pt x="2134926" y="352973"/>
                  <a:pt x="2123981" y="364760"/>
                </a:cubicBezTo>
                <a:cubicBezTo>
                  <a:pt x="2115001" y="374302"/>
                  <a:pt x="2103495" y="379072"/>
                  <a:pt x="2091709" y="381317"/>
                </a:cubicBezTo>
                <a:cubicBezTo>
                  <a:pt x="2080203" y="383282"/>
                  <a:pt x="2068697" y="378792"/>
                  <a:pt x="2061681" y="372057"/>
                </a:cubicBezTo>
                <a:cubicBezTo>
                  <a:pt x="2050175" y="361392"/>
                  <a:pt x="2049614" y="335574"/>
                  <a:pt x="2057471" y="322665"/>
                </a:cubicBezTo>
                <a:lnTo>
                  <a:pt x="2057471" y="322665"/>
                </a:lnTo>
                <a:close/>
                <a:moveTo>
                  <a:pt x="1867764" y="346238"/>
                </a:moveTo>
                <a:cubicBezTo>
                  <a:pt x="1866922" y="342029"/>
                  <a:pt x="1867483" y="333049"/>
                  <a:pt x="1862432" y="342590"/>
                </a:cubicBezTo>
                <a:cubicBezTo>
                  <a:pt x="1846436" y="372337"/>
                  <a:pt x="1847558" y="436883"/>
                  <a:pt x="1874499" y="457649"/>
                </a:cubicBezTo>
                <a:cubicBezTo>
                  <a:pt x="1881515" y="462982"/>
                  <a:pt x="1882076" y="463543"/>
                  <a:pt x="1884041" y="472242"/>
                </a:cubicBezTo>
                <a:cubicBezTo>
                  <a:pt x="1887969" y="489080"/>
                  <a:pt x="1896388" y="507602"/>
                  <a:pt x="1909578" y="519108"/>
                </a:cubicBezTo>
                <a:cubicBezTo>
                  <a:pt x="1913507" y="522476"/>
                  <a:pt x="1922487" y="529772"/>
                  <a:pt x="1927258" y="531456"/>
                </a:cubicBezTo>
                <a:cubicBezTo>
                  <a:pt x="1929503" y="532298"/>
                  <a:pt x="1933713" y="529491"/>
                  <a:pt x="1928380" y="523879"/>
                </a:cubicBezTo>
                <a:cubicBezTo>
                  <a:pt x="1916594" y="511531"/>
                  <a:pt x="1907894" y="505076"/>
                  <a:pt x="1900317" y="487958"/>
                </a:cubicBezTo>
                <a:cubicBezTo>
                  <a:pt x="1898072" y="482626"/>
                  <a:pt x="1892740" y="468875"/>
                  <a:pt x="1892740" y="462701"/>
                </a:cubicBezTo>
                <a:cubicBezTo>
                  <a:pt x="1892740" y="459895"/>
                  <a:pt x="1891898" y="457649"/>
                  <a:pt x="1889934" y="456246"/>
                </a:cubicBezTo>
                <a:cubicBezTo>
                  <a:pt x="1847839" y="422570"/>
                  <a:pt x="1868044" y="363638"/>
                  <a:pt x="1867764" y="346238"/>
                </a:cubicBezTo>
                <a:lnTo>
                  <a:pt x="1867764" y="346238"/>
                </a:lnTo>
                <a:close/>
                <a:moveTo>
                  <a:pt x="62456" y="577480"/>
                </a:moveTo>
                <a:cubicBezTo>
                  <a:pt x="114653" y="564571"/>
                  <a:pt x="237290" y="493851"/>
                  <a:pt x="276578" y="461017"/>
                </a:cubicBezTo>
                <a:cubicBezTo>
                  <a:pt x="288365" y="451195"/>
                  <a:pt x="281068" y="450072"/>
                  <a:pt x="279946" y="450914"/>
                </a:cubicBezTo>
                <a:cubicBezTo>
                  <a:pt x="216242" y="489642"/>
                  <a:pt x="130088" y="551100"/>
                  <a:pt x="57965" y="571306"/>
                </a:cubicBezTo>
                <a:cubicBezTo>
                  <a:pt x="52633" y="572709"/>
                  <a:pt x="48705" y="579163"/>
                  <a:pt x="52072" y="579444"/>
                </a:cubicBezTo>
                <a:cubicBezTo>
                  <a:pt x="56001" y="580005"/>
                  <a:pt x="58807" y="578602"/>
                  <a:pt x="62456" y="577480"/>
                </a:cubicBezTo>
                <a:lnTo>
                  <a:pt x="62456" y="577480"/>
                </a:lnTo>
                <a:close/>
                <a:moveTo>
                  <a:pt x="305203" y="450072"/>
                </a:moveTo>
                <a:cubicBezTo>
                  <a:pt x="295380" y="410784"/>
                  <a:pt x="292855" y="404329"/>
                  <a:pt x="294258" y="359428"/>
                </a:cubicBezTo>
                <a:cubicBezTo>
                  <a:pt x="294819" y="337819"/>
                  <a:pt x="299029" y="310598"/>
                  <a:pt x="309693" y="291234"/>
                </a:cubicBezTo>
                <a:cubicBezTo>
                  <a:pt x="310815" y="289270"/>
                  <a:pt x="312499" y="286464"/>
                  <a:pt x="310815" y="284499"/>
                </a:cubicBezTo>
                <a:cubicBezTo>
                  <a:pt x="308570" y="281973"/>
                  <a:pt x="304361" y="284499"/>
                  <a:pt x="302958" y="286464"/>
                </a:cubicBezTo>
                <a:cubicBezTo>
                  <a:pt x="288645" y="304424"/>
                  <a:pt x="286400" y="325471"/>
                  <a:pt x="283033" y="347641"/>
                </a:cubicBezTo>
                <a:cubicBezTo>
                  <a:pt x="277981" y="381598"/>
                  <a:pt x="282752" y="415835"/>
                  <a:pt x="296222" y="446705"/>
                </a:cubicBezTo>
                <a:cubicBezTo>
                  <a:pt x="302677" y="462420"/>
                  <a:pt x="309693" y="468314"/>
                  <a:pt x="305203" y="450072"/>
                </a:cubicBezTo>
                <a:lnTo>
                  <a:pt x="305203" y="450072"/>
                </a:lnTo>
                <a:close/>
                <a:moveTo>
                  <a:pt x="72278" y="187120"/>
                </a:moveTo>
                <a:cubicBezTo>
                  <a:pt x="73120" y="186839"/>
                  <a:pt x="70875" y="187681"/>
                  <a:pt x="70875" y="188523"/>
                </a:cubicBezTo>
                <a:cubicBezTo>
                  <a:pt x="70313" y="191048"/>
                  <a:pt x="75926" y="193574"/>
                  <a:pt x="77610" y="194135"/>
                </a:cubicBezTo>
                <a:cubicBezTo>
                  <a:pt x="85187" y="196380"/>
                  <a:pt x="92483" y="199187"/>
                  <a:pt x="99780" y="202554"/>
                </a:cubicBezTo>
                <a:cubicBezTo>
                  <a:pt x="100060" y="202554"/>
                  <a:pt x="100341" y="202835"/>
                  <a:pt x="100341" y="202835"/>
                </a:cubicBezTo>
                <a:cubicBezTo>
                  <a:pt x="117460" y="207325"/>
                  <a:pt x="173025" y="238756"/>
                  <a:pt x="190424" y="248859"/>
                </a:cubicBezTo>
                <a:cubicBezTo>
                  <a:pt x="205859" y="257558"/>
                  <a:pt x="220732" y="267381"/>
                  <a:pt x="235045" y="278045"/>
                </a:cubicBezTo>
                <a:cubicBezTo>
                  <a:pt x="244305" y="284780"/>
                  <a:pt x="243744" y="276080"/>
                  <a:pt x="241780" y="274677"/>
                </a:cubicBezTo>
                <a:cubicBezTo>
                  <a:pt x="232799" y="268784"/>
                  <a:pt x="225503" y="261207"/>
                  <a:pt x="216803" y="255033"/>
                </a:cubicBezTo>
                <a:cubicBezTo>
                  <a:pt x="173586" y="224163"/>
                  <a:pt x="134297" y="207044"/>
                  <a:pt x="85748" y="187961"/>
                </a:cubicBezTo>
                <a:cubicBezTo>
                  <a:pt x="81819" y="186278"/>
                  <a:pt x="77329" y="185436"/>
                  <a:pt x="72278" y="187120"/>
                </a:cubicBezTo>
                <a:lnTo>
                  <a:pt x="72278" y="187120"/>
                </a:lnTo>
                <a:close/>
                <a:moveTo>
                  <a:pt x="106515" y="157934"/>
                </a:moveTo>
                <a:cubicBezTo>
                  <a:pt x="117179" y="160179"/>
                  <a:pt x="127001" y="164388"/>
                  <a:pt x="137384" y="166914"/>
                </a:cubicBezTo>
                <a:cubicBezTo>
                  <a:pt x="166851" y="173930"/>
                  <a:pt x="230835" y="230898"/>
                  <a:pt x="255531" y="251104"/>
                </a:cubicBezTo>
                <a:cubicBezTo>
                  <a:pt x="262827" y="256997"/>
                  <a:pt x="270685" y="262329"/>
                  <a:pt x="278262" y="267942"/>
                </a:cubicBezTo>
                <a:cubicBezTo>
                  <a:pt x="288645" y="275519"/>
                  <a:pt x="291732" y="269345"/>
                  <a:pt x="286400" y="265977"/>
                </a:cubicBezTo>
                <a:cubicBezTo>
                  <a:pt x="210068" y="217989"/>
                  <a:pt x="203614" y="175052"/>
                  <a:pt x="102867" y="148392"/>
                </a:cubicBezTo>
                <a:cubicBezTo>
                  <a:pt x="89116" y="144744"/>
                  <a:pt x="86871" y="153724"/>
                  <a:pt x="106515" y="157934"/>
                </a:cubicBezTo>
                <a:lnTo>
                  <a:pt x="106515" y="157934"/>
                </a:lnTo>
                <a:close/>
                <a:moveTo>
                  <a:pt x="268720" y="407977"/>
                </a:moveTo>
                <a:cubicBezTo>
                  <a:pt x="256653" y="412468"/>
                  <a:pt x="244586" y="416677"/>
                  <a:pt x="233080" y="422851"/>
                </a:cubicBezTo>
                <a:cubicBezTo>
                  <a:pt x="193792" y="444179"/>
                  <a:pt x="144961" y="460456"/>
                  <a:pt x="103428" y="479539"/>
                </a:cubicBezTo>
                <a:cubicBezTo>
                  <a:pt x="100060" y="480942"/>
                  <a:pt x="102025" y="486555"/>
                  <a:pt x="105392" y="486274"/>
                </a:cubicBezTo>
                <a:cubicBezTo>
                  <a:pt x="115776" y="484871"/>
                  <a:pt x="116337" y="484029"/>
                  <a:pt x="125878" y="479819"/>
                </a:cubicBezTo>
                <a:cubicBezTo>
                  <a:pt x="162641" y="464385"/>
                  <a:pt x="203614" y="447547"/>
                  <a:pt x="238973" y="429867"/>
                </a:cubicBezTo>
                <a:cubicBezTo>
                  <a:pt x="247392" y="425657"/>
                  <a:pt x="255811" y="422009"/>
                  <a:pt x="264511" y="418361"/>
                </a:cubicBezTo>
                <a:cubicBezTo>
                  <a:pt x="267317" y="417238"/>
                  <a:pt x="279104" y="412468"/>
                  <a:pt x="276297" y="407977"/>
                </a:cubicBezTo>
                <a:cubicBezTo>
                  <a:pt x="274614" y="405452"/>
                  <a:pt x="270965" y="407416"/>
                  <a:pt x="268720" y="407977"/>
                </a:cubicBezTo>
                <a:lnTo>
                  <a:pt x="268720" y="407977"/>
                </a:lnTo>
                <a:close/>
                <a:moveTo>
                  <a:pt x="1980578" y="458772"/>
                </a:moveTo>
                <a:cubicBezTo>
                  <a:pt x="1982823" y="466068"/>
                  <a:pt x="1988716" y="473926"/>
                  <a:pt x="1992926" y="480381"/>
                </a:cubicBezTo>
                <a:cubicBezTo>
                  <a:pt x="1995171" y="483748"/>
                  <a:pt x="1998258" y="485993"/>
                  <a:pt x="2001064" y="488519"/>
                </a:cubicBezTo>
                <a:cubicBezTo>
                  <a:pt x="2004993" y="491606"/>
                  <a:pt x="2008922" y="486555"/>
                  <a:pt x="2006677" y="482906"/>
                </a:cubicBezTo>
                <a:cubicBezTo>
                  <a:pt x="2003871" y="478416"/>
                  <a:pt x="2000784" y="474768"/>
                  <a:pt x="1999380" y="469436"/>
                </a:cubicBezTo>
                <a:cubicBezTo>
                  <a:pt x="1986191" y="423974"/>
                  <a:pt x="1945780" y="384966"/>
                  <a:pt x="1993768" y="342871"/>
                </a:cubicBezTo>
                <a:cubicBezTo>
                  <a:pt x="1995732" y="341187"/>
                  <a:pt x="2001345" y="336416"/>
                  <a:pt x="2002748" y="334452"/>
                </a:cubicBezTo>
                <a:cubicBezTo>
                  <a:pt x="2005835" y="329962"/>
                  <a:pt x="1999661" y="326594"/>
                  <a:pt x="1990120" y="335855"/>
                </a:cubicBezTo>
                <a:cubicBezTo>
                  <a:pt x="1946622" y="378511"/>
                  <a:pt x="1964582" y="408819"/>
                  <a:pt x="1980578" y="458772"/>
                </a:cubicBezTo>
                <a:lnTo>
                  <a:pt x="1980578" y="458772"/>
                </a:lnTo>
                <a:close/>
                <a:moveTo>
                  <a:pt x="92483" y="520231"/>
                </a:moveTo>
                <a:cubicBezTo>
                  <a:pt x="135139" y="503393"/>
                  <a:pt x="171060" y="485993"/>
                  <a:pt x="213155" y="466349"/>
                </a:cubicBezTo>
                <a:cubicBezTo>
                  <a:pt x="215400" y="465227"/>
                  <a:pt x="228029" y="460456"/>
                  <a:pt x="225784" y="456246"/>
                </a:cubicBezTo>
                <a:cubicBezTo>
                  <a:pt x="224100" y="452879"/>
                  <a:pt x="218487" y="455685"/>
                  <a:pt x="215961" y="456808"/>
                </a:cubicBezTo>
                <a:cubicBezTo>
                  <a:pt x="174428" y="473646"/>
                  <a:pt x="133175" y="496938"/>
                  <a:pt x="89677" y="510689"/>
                </a:cubicBezTo>
                <a:cubicBezTo>
                  <a:pt x="79574" y="513495"/>
                  <a:pt x="72839" y="526685"/>
                  <a:pt x="92483" y="520231"/>
                </a:cubicBezTo>
                <a:lnTo>
                  <a:pt x="92483" y="520231"/>
                </a:lnTo>
                <a:close/>
                <a:moveTo>
                  <a:pt x="1503222" y="301337"/>
                </a:moveTo>
                <a:cubicBezTo>
                  <a:pt x="1505187" y="275238"/>
                  <a:pt x="1518096" y="215183"/>
                  <a:pt x="1526796" y="188523"/>
                </a:cubicBezTo>
                <a:cubicBezTo>
                  <a:pt x="1529882" y="178701"/>
                  <a:pt x="1520622" y="177578"/>
                  <a:pt x="1518096" y="186278"/>
                </a:cubicBezTo>
                <a:cubicBezTo>
                  <a:pt x="1507151" y="225286"/>
                  <a:pt x="1499294" y="258120"/>
                  <a:pt x="1493681" y="298811"/>
                </a:cubicBezTo>
                <a:cubicBezTo>
                  <a:pt x="1491716" y="312843"/>
                  <a:pt x="1502661" y="308353"/>
                  <a:pt x="1503222" y="301337"/>
                </a:cubicBezTo>
                <a:lnTo>
                  <a:pt x="1503222" y="301337"/>
                </a:lnTo>
                <a:close/>
                <a:moveTo>
                  <a:pt x="85748" y="542120"/>
                </a:moveTo>
                <a:cubicBezTo>
                  <a:pt x="119424" y="532859"/>
                  <a:pt x="190705" y="497499"/>
                  <a:pt x="217365" y="480100"/>
                </a:cubicBezTo>
                <a:cubicBezTo>
                  <a:pt x="219890" y="478416"/>
                  <a:pt x="218207" y="473646"/>
                  <a:pt x="210349" y="477574"/>
                </a:cubicBezTo>
                <a:cubicBezTo>
                  <a:pt x="177795" y="493851"/>
                  <a:pt x="116618" y="525843"/>
                  <a:pt x="81539" y="535665"/>
                </a:cubicBezTo>
                <a:cubicBezTo>
                  <a:pt x="75645" y="537349"/>
                  <a:pt x="68349" y="547171"/>
                  <a:pt x="85748" y="542120"/>
                </a:cubicBezTo>
                <a:lnTo>
                  <a:pt x="85748" y="542120"/>
                </a:lnTo>
                <a:close/>
                <a:moveTo>
                  <a:pt x="1249531" y="338381"/>
                </a:moveTo>
                <a:cubicBezTo>
                  <a:pt x="1259914" y="298811"/>
                  <a:pt x="1264685" y="244930"/>
                  <a:pt x="1273665" y="202554"/>
                </a:cubicBezTo>
                <a:cubicBezTo>
                  <a:pt x="1275910" y="191890"/>
                  <a:pt x="1271701" y="182629"/>
                  <a:pt x="1267772" y="197222"/>
                </a:cubicBezTo>
                <a:cubicBezTo>
                  <a:pt x="1256546" y="239879"/>
                  <a:pt x="1253460" y="279728"/>
                  <a:pt x="1244199" y="321262"/>
                </a:cubicBezTo>
                <a:cubicBezTo>
                  <a:pt x="1241392" y="331926"/>
                  <a:pt x="1247847" y="343993"/>
                  <a:pt x="1249531" y="338381"/>
                </a:cubicBezTo>
                <a:lnTo>
                  <a:pt x="1249531" y="338381"/>
                </a:lnTo>
                <a:close/>
                <a:moveTo>
                  <a:pt x="125598" y="262610"/>
                </a:moveTo>
                <a:cubicBezTo>
                  <a:pt x="126440" y="264294"/>
                  <a:pt x="127282" y="265977"/>
                  <a:pt x="129246" y="266539"/>
                </a:cubicBezTo>
                <a:cubicBezTo>
                  <a:pt x="140191" y="269064"/>
                  <a:pt x="151135" y="272151"/>
                  <a:pt x="161238" y="276641"/>
                </a:cubicBezTo>
                <a:cubicBezTo>
                  <a:pt x="186495" y="287586"/>
                  <a:pt x="209507" y="297689"/>
                  <a:pt x="234203" y="310598"/>
                </a:cubicBezTo>
                <a:cubicBezTo>
                  <a:pt x="238412" y="312843"/>
                  <a:pt x="242622" y="313966"/>
                  <a:pt x="246831" y="315649"/>
                </a:cubicBezTo>
                <a:cubicBezTo>
                  <a:pt x="249357" y="316772"/>
                  <a:pt x="252444" y="312843"/>
                  <a:pt x="249918" y="310879"/>
                </a:cubicBezTo>
                <a:cubicBezTo>
                  <a:pt x="228309" y="294041"/>
                  <a:pt x="180882" y="277483"/>
                  <a:pt x="154784" y="265416"/>
                </a:cubicBezTo>
                <a:cubicBezTo>
                  <a:pt x="153942" y="265135"/>
                  <a:pt x="152819" y="264855"/>
                  <a:pt x="152258" y="264294"/>
                </a:cubicBezTo>
                <a:cubicBezTo>
                  <a:pt x="146365" y="260084"/>
                  <a:pt x="139349" y="259523"/>
                  <a:pt x="132614" y="257839"/>
                </a:cubicBezTo>
                <a:cubicBezTo>
                  <a:pt x="129527" y="256997"/>
                  <a:pt x="123914" y="258120"/>
                  <a:pt x="125598" y="262610"/>
                </a:cubicBezTo>
                <a:lnTo>
                  <a:pt x="125598" y="262610"/>
                </a:lnTo>
                <a:close/>
                <a:moveTo>
                  <a:pt x="97254" y="228373"/>
                </a:moveTo>
                <a:cubicBezTo>
                  <a:pt x="122792" y="236792"/>
                  <a:pt x="163483" y="255313"/>
                  <a:pt x="185934" y="269064"/>
                </a:cubicBezTo>
                <a:cubicBezTo>
                  <a:pt x="191266" y="272151"/>
                  <a:pt x="196598" y="274396"/>
                  <a:pt x="202491" y="276080"/>
                </a:cubicBezTo>
                <a:cubicBezTo>
                  <a:pt x="203894" y="276641"/>
                  <a:pt x="205297" y="274396"/>
                  <a:pt x="204175" y="273274"/>
                </a:cubicBezTo>
                <a:cubicBezTo>
                  <a:pt x="194353" y="264013"/>
                  <a:pt x="169657" y="251104"/>
                  <a:pt x="157309" y="245491"/>
                </a:cubicBezTo>
                <a:cubicBezTo>
                  <a:pt x="135420" y="235669"/>
                  <a:pt x="114092" y="224444"/>
                  <a:pt x="91922" y="215744"/>
                </a:cubicBezTo>
                <a:cubicBezTo>
                  <a:pt x="79294" y="210693"/>
                  <a:pt x="78171" y="221918"/>
                  <a:pt x="97254" y="228373"/>
                </a:cubicBezTo>
                <a:lnTo>
                  <a:pt x="97254" y="228373"/>
                </a:lnTo>
                <a:close/>
                <a:moveTo>
                  <a:pt x="1374412" y="296005"/>
                </a:moveTo>
                <a:cubicBezTo>
                  <a:pt x="1380867" y="260084"/>
                  <a:pt x="1386479" y="235108"/>
                  <a:pt x="1398266" y="200029"/>
                </a:cubicBezTo>
                <a:cubicBezTo>
                  <a:pt x="1399108" y="197784"/>
                  <a:pt x="1400792" y="192732"/>
                  <a:pt x="1398266" y="191048"/>
                </a:cubicBezTo>
                <a:cubicBezTo>
                  <a:pt x="1392373" y="187400"/>
                  <a:pt x="1386479" y="206764"/>
                  <a:pt x="1385637" y="209290"/>
                </a:cubicBezTo>
                <a:cubicBezTo>
                  <a:pt x="1376096" y="241001"/>
                  <a:pt x="1370203" y="263171"/>
                  <a:pt x="1365712" y="295724"/>
                </a:cubicBezTo>
                <a:cubicBezTo>
                  <a:pt x="1364029" y="306388"/>
                  <a:pt x="1370764" y="315930"/>
                  <a:pt x="1374412" y="296005"/>
                </a:cubicBezTo>
                <a:lnTo>
                  <a:pt x="1374412" y="296005"/>
                </a:lnTo>
                <a:close/>
                <a:moveTo>
                  <a:pt x="1107250" y="235950"/>
                </a:moveTo>
                <a:cubicBezTo>
                  <a:pt x="1102199" y="262890"/>
                  <a:pt x="1095464" y="301337"/>
                  <a:pt x="1096586" y="329120"/>
                </a:cubicBezTo>
                <a:cubicBezTo>
                  <a:pt x="1096867" y="334732"/>
                  <a:pt x="1101637" y="335013"/>
                  <a:pt x="1102760" y="331926"/>
                </a:cubicBezTo>
                <a:cubicBezTo>
                  <a:pt x="1104724" y="326594"/>
                  <a:pt x="1105566" y="319578"/>
                  <a:pt x="1106127" y="313966"/>
                </a:cubicBezTo>
                <a:cubicBezTo>
                  <a:pt x="1108092" y="287586"/>
                  <a:pt x="1113143" y="261487"/>
                  <a:pt x="1117914" y="235669"/>
                </a:cubicBezTo>
                <a:cubicBezTo>
                  <a:pt x="1120720" y="219392"/>
                  <a:pt x="1111179" y="214060"/>
                  <a:pt x="1107250" y="235950"/>
                </a:cubicBezTo>
                <a:lnTo>
                  <a:pt x="1107250" y="235950"/>
                </a:lnTo>
                <a:close/>
                <a:moveTo>
                  <a:pt x="1603969" y="278886"/>
                </a:moveTo>
                <a:cubicBezTo>
                  <a:pt x="1610143" y="250823"/>
                  <a:pt x="1617720" y="221918"/>
                  <a:pt x="1627823" y="194977"/>
                </a:cubicBezTo>
                <a:cubicBezTo>
                  <a:pt x="1633155" y="180946"/>
                  <a:pt x="1623894" y="177017"/>
                  <a:pt x="1620807" y="186558"/>
                </a:cubicBezTo>
                <a:cubicBezTo>
                  <a:pt x="1611547" y="214902"/>
                  <a:pt x="1602005" y="241562"/>
                  <a:pt x="1595550" y="270748"/>
                </a:cubicBezTo>
                <a:cubicBezTo>
                  <a:pt x="1591060" y="290954"/>
                  <a:pt x="1599199" y="299934"/>
                  <a:pt x="1603969" y="278886"/>
                </a:cubicBezTo>
                <a:lnTo>
                  <a:pt x="1603969" y="278886"/>
                </a:lnTo>
                <a:close/>
                <a:moveTo>
                  <a:pt x="1854294" y="310317"/>
                </a:moveTo>
                <a:cubicBezTo>
                  <a:pt x="1855416" y="315088"/>
                  <a:pt x="1861309" y="314527"/>
                  <a:pt x="1862713" y="310598"/>
                </a:cubicBezTo>
                <a:cubicBezTo>
                  <a:pt x="1869728" y="288428"/>
                  <a:pt x="1887408" y="235669"/>
                  <a:pt x="1891337" y="215463"/>
                </a:cubicBezTo>
                <a:cubicBezTo>
                  <a:pt x="1892179" y="211815"/>
                  <a:pt x="1885724" y="209851"/>
                  <a:pt x="1884321" y="212096"/>
                </a:cubicBezTo>
                <a:cubicBezTo>
                  <a:pt x="1873096" y="228934"/>
                  <a:pt x="1855977" y="290954"/>
                  <a:pt x="1854294" y="310317"/>
                </a:cubicBezTo>
                <a:lnTo>
                  <a:pt x="1854294" y="310317"/>
                </a:lnTo>
                <a:close/>
                <a:moveTo>
                  <a:pt x="731764" y="383001"/>
                </a:moveTo>
                <a:cubicBezTo>
                  <a:pt x="728677" y="359709"/>
                  <a:pt x="736815" y="313404"/>
                  <a:pt x="737938" y="288428"/>
                </a:cubicBezTo>
                <a:cubicBezTo>
                  <a:pt x="738499" y="277764"/>
                  <a:pt x="730361" y="273554"/>
                  <a:pt x="728958" y="288989"/>
                </a:cubicBezTo>
                <a:cubicBezTo>
                  <a:pt x="725590" y="321823"/>
                  <a:pt x="725309" y="348483"/>
                  <a:pt x="723345" y="379914"/>
                </a:cubicBezTo>
                <a:cubicBezTo>
                  <a:pt x="722503" y="391420"/>
                  <a:pt x="732606" y="389736"/>
                  <a:pt x="731764" y="383001"/>
                </a:cubicBezTo>
                <a:lnTo>
                  <a:pt x="731764" y="383001"/>
                </a:lnTo>
                <a:close/>
                <a:moveTo>
                  <a:pt x="673392" y="386930"/>
                </a:moveTo>
                <a:cubicBezTo>
                  <a:pt x="674515" y="390859"/>
                  <a:pt x="678444" y="391420"/>
                  <a:pt x="679566" y="388333"/>
                </a:cubicBezTo>
                <a:cubicBezTo>
                  <a:pt x="681811" y="380756"/>
                  <a:pt x="682092" y="371495"/>
                  <a:pt x="682373" y="363638"/>
                </a:cubicBezTo>
                <a:cubicBezTo>
                  <a:pt x="682934" y="342309"/>
                  <a:pt x="686301" y="321262"/>
                  <a:pt x="688827" y="299934"/>
                </a:cubicBezTo>
                <a:cubicBezTo>
                  <a:pt x="691072" y="280851"/>
                  <a:pt x="679566" y="283938"/>
                  <a:pt x="677882" y="300495"/>
                </a:cubicBezTo>
                <a:cubicBezTo>
                  <a:pt x="675637" y="322104"/>
                  <a:pt x="670586" y="366444"/>
                  <a:pt x="673392" y="386930"/>
                </a:cubicBezTo>
                <a:lnTo>
                  <a:pt x="673392" y="386930"/>
                </a:lnTo>
                <a:close/>
                <a:moveTo>
                  <a:pt x="820444" y="383282"/>
                </a:moveTo>
                <a:cubicBezTo>
                  <a:pt x="822128" y="386369"/>
                  <a:pt x="825776" y="391140"/>
                  <a:pt x="826618" y="384685"/>
                </a:cubicBezTo>
                <a:cubicBezTo>
                  <a:pt x="831108" y="348764"/>
                  <a:pt x="833353" y="311440"/>
                  <a:pt x="839527" y="276080"/>
                </a:cubicBezTo>
                <a:cubicBezTo>
                  <a:pt x="840930" y="267942"/>
                  <a:pt x="833072" y="265135"/>
                  <a:pt x="831669" y="274396"/>
                </a:cubicBezTo>
                <a:cubicBezTo>
                  <a:pt x="827740" y="299934"/>
                  <a:pt x="818199" y="359709"/>
                  <a:pt x="820444" y="383282"/>
                </a:cubicBezTo>
                <a:lnTo>
                  <a:pt x="820444" y="383282"/>
                </a:lnTo>
                <a:close/>
                <a:moveTo>
                  <a:pt x="866467" y="385808"/>
                </a:moveTo>
                <a:cubicBezTo>
                  <a:pt x="869835" y="401242"/>
                  <a:pt x="874325" y="385808"/>
                  <a:pt x="874886" y="379914"/>
                </a:cubicBezTo>
                <a:cubicBezTo>
                  <a:pt x="876570" y="356622"/>
                  <a:pt x="880780" y="324910"/>
                  <a:pt x="879657" y="302179"/>
                </a:cubicBezTo>
                <a:cubicBezTo>
                  <a:pt x="879377" y="298250"/>
                  <a:pt x="873483" y="296005"/>
                  <a:pt x="872080" y="300495"/>
                </a:cubicBezTo>
                <a:cubicBezTo>
                  <a:pt x="871799" y="301056"/>
                  <a:pt x="871519" y="301898"/>
                  <a:pt x="871519" y="302460"/>
                </a:cubicBezTo>
                <a:cubicBezTo>
                  <a:pt x="870677" y="331645"/>
                  <a:pt x="863380" y="352693"/>
                  <a:pt x="866467" y="385808"/>
                </a:cubicBezTo>
                <a:lnTo>
                  <a:pt x="866467" y="385808"/>
                </a:lnTo>
                <a:close/>
                <a:moveTo>
                  <a:pt x="1147942" y="311440"/>
                </a:moveTo>
                <a:cubicBezTo>
                  <a:pt x="1149906" y="318736"/>
                  <a:pt x="1156641" y="317053"/>
                  <a:pt x="1157203" y="307511"/>
                </a:cubicBezTo>
                <a:cubicBezTo>
                  <a:pt x="1158325" y="277764"/>
                  <a:pt x="1165622" y="249981"/>
                  <a:pt x="1168428" y="220795"/>
                </a:cubicBezTo>
                <a:cubicBezTo>
                  <a:pt x="1168709" y="218550"/>
                  <a:pt x="1163096" y="214060"/>
                  <a:pt x="1160009" y="224444"/>
                </a:cubicBezTo>
                <a:cubicBezTo>
                  <a:pt x="1154116" y="244649"/>
                  <a:pt x="1147100" y="288989"/>
                  <a:pt x="1147942" y="311440"/>
                </a:cubicBezTo>
                <a:lnTo>
                  <a:pt x="1147942" y="311440"/>
                </a:lnTo>
                <a:close/>
                <a:moveTo>
                  <a:pt x="1465056" y="192171"/>
                </a:moveTo>
                <a:cubicBezTo>
                  <a:pt x="1455796" y="223041"/>
                  <a:pt x="1451305" y="249981"/>
                  <a:pt x="1445693" y="281693"/>
                </a:cubicBezTo>
                <a:cubicBezTo>
                  <a:pt x="1444570" y="288147"/>
                  <a:pt x="1450744" y="295163"/>
                  <a:pt x="1454392" y="279167"/>
                </a:cubicBezTo>
                <a:cubicBezTo>
                  <a:pt x="1460286" y="251946"/>
                  <a:pt x="1465337" y="220515"/>
                  <a:pt x="1473195" y="193855"/>
                </a:cubicBezTo>
                <a:cubicBezTo>
                  <a:pt x="1475440" y="185716"/>
                  <a:pt x="1467582" y="184313"/>
                  <a:pt x="1465056" y="192171"/>
                </a:cubicBezTo>
                <a:lnTo>
                  <a:pt x="1465056" y="192171"/>
                </a:lnTo>
                <a:close/>
                <a:moveTo>
                  <a:pt x="1475440" y="308072"/>
                </a:moveTo>
                <a:cubicBezTo>
                  <a:pt x="1478807" y="283657"/>
                  <a:pt x="1483578" y="259803"/>
                  <a:pt x="1488910" y="235950"/>
                </a:cubicBezTo>
                <a:cubicBezTo>
                  <a:pt x="1490313" y="230056"/>
                  <a:pt x="1489191" y="210131"/>
                  <a:pt x="1483578" y="225286"/>
                </a:cubicBezTo>
                <a:cubicBezTo>
                  <a:pt x="1472353" y="255875"/>
                  <a:pt x="1473195" y="274958"/>
                  <a:pt x="1467021" y="304705"/>
                </a:cubicBezTo>
                <a:cubicBezTo>
                  <a:pt x="1464495" y="315369"/>
                  <a:pt x="1473756" y="319859"/>
                  <a:pt x="1475440" y="308072"/>
                </a:cubicBezTo>
                <a:lnTo>
                  <a:pt x="1475440" y="308072"/>
                </a:lnTo>
                <a:close/>
                <a:moveTo>
                  <a:pt x="1779365" y="299092"/>
                </a:moveTo>
                <a:cubicBezTo>
                  <a:pt x="1780487" y="303301"/>
                  <a:pt x="1785819" y="303863"/>
                  <a:pt x="1786942" y="299653"/>
                </a:cubicBezTo>
                <a:cubicBezTo>
                  <a:pt x="1796483" y="265416"/>
                  <a:pt x="1803499" y="239598"/>
                  <a:pt x="1818092" y="206203"/>
                </a:cubicBezTo>
                <a:cubicBezTo>
                  <a:pt x="1819495" y="203116"/>
                  <a:pt x="1814163" y="200309"/>
                  <a:pt x="1810234" y="207044"/>
                </a:cubicBezTo>
                <a:cubicBezTo>
                  <a:pt x="1796483" y="232021"/>
                  <a:pt x="1786381" y="268503"/>
                  <a:pt x="1779365" y="296566"/>
                </a:cubicBezTo>
                <a:cubicBezTo>
                  <a:pt x="1779084" y="297689"/>
                  <a:pt x="1779365" y="298811"/>
                  <a:pt x="1779365" y="299092"/>
                </a:cubicBezTo>
                <a:lnTo>
                  <a:pt x="1779365" y="299092"/>
                </a:lnTo>
                <a:close/>
                <a:moveTo>
                  <a:pt x="1058139" y="324630"/>
                </a:moveTo>
                <a:cubicBezTo>
                  <a:pt x="1059262" y="301056"/>
                  <a:pt x="1060946" y="277764"/>
                  <a:pt x="1066278" y="254752"/>
                </a:cubicBezTo>
                <a:cubicBezTo>
                  <a:pt x="1072732" y="226408"/>
                  <a:pt x="1061226" y="232863"/>
                  <a:pt x="1058420" y="247456"/>
                </a:cubicBezTo>
                <a:cubicBezTo>
                  <a:pt x="1053930" y="271029"/>
                  <a:pt x="1050001" y="296005"/>
                  <a:pt x="1049720" y="320139"/>
                </a:cubicBezTo>
                <a:cubicBezTo>
                  <a:pt x="1049720" y="335294"/>
                  <a:pt x="1057859" y="332768"/>
                  <a:pt x="1058139" y="324630"/>
                </a:cubicBezTo>
                <a:lnTo>
                  <a:pt x="1058139" y="324630"/>
                </a:lnTo>
                <a:close/>
                <a:moveTo>
                  <a:pt x="154784" y="411626"/>
                </a:moveTo>
                <a:cubicBezTo>
                  <a:pt x="150574" y="412748"/>
                  <a:pt x="146365" y="413590"/>
                  <a:pt x="142716" y="415835"/>
                </a:cubicBezTo>
                <a:cubicBezTo>
                  <a:pt x="139349" y="417800"/>
                  <a:pt x="141033" y="423412"/>
                  <a:pt x="144961" y="423132"/>
                </a:cubicBezTo>
                <a:cubicBezTo>
                  <a:pt x="149452" y="422851"/>
                  <a:pt x="178918" y="412748"/>
                  <a:pt x="184531" y="410784"/>
                </a:cubicBezTo>
                <a:cubicBezTo>
                  <a:pt x="202772" y="404329"/>
                  <a:pt x="221574" y="396191"/>
                  <a:pt x="240096" y="389456"/>
                </a:cubicBezTo>
                <a:cubicBezTo>
                  <a:pt x="245428" y="387491"/>
                  <a:pt x="244305" y="382440"/>
                  <a:pt x="233641" y="385246"/>
                </a:cubicBezTo>
                <a:cubicBezTo>
                  <a:pt x="205578" y="392262"/>
                  <a:pt x="182005" y="404049"/>
                  <a:pt x="154784" y="411626"/>
                </a:cubicBezTo>
                <a:lnTo>
                  <a:pt x="154784" y="411626"/>
                </a:lnTo>
                <a:close/>
                <a:moveTo>
                  <a:pt x="626807" y="385246"/>
                </a:moveTo>
                <a:cubicBezTo>
                  <a:pt x="627649" y="387772"/>
                  <a:pt x="628491" y="391420"/>
                  <a:pt x="631578" y="389456"/>
                </a:cubicBezTo>
                <a:cubicBezTo>
                  <a:pt x="633823" y="388053"/>
                  <a:pt x="634946" y="386088"/>
                  <a:pt x="634946" y="383282"/>
                </a:cubicBezTo>
                <a:cubicBezTo>
                  <a:pt x="634104" y="356060"/>
                  <a:pt x="636629" y="333610"/>
                  <a:pt x="640558" y="307230"/>
                </a:cubicBezTo>
                <a:cubicBezTo>
                  <a:pt x="643084" y="290392"/>
                  <a:pt x="633262" y="289551"/>
                  <a:pt x="630736" y="308914"/>
                </a:cubicBezTo>
                <a:cubicBezTo>
                  <a:pt x="627649" y="334171"/>
                  <a:pt x="624282" y="359709"/>
                  <a:pt x="626807" y="385246"/>
                </a:cubicBezTo>
                <a:lnTo>
                  <a:pt x="626807" y="385246"/>
                </a:lnTo>
                <a:close/>
                <a:moveTo>
                  <a:pt x="1835210" y="279728"/>
                </a:moveTo>
                <a:cubicBezTo>
                  <a:pt x="1839981" y="297128"/>
                  <a:pt x="1860187" y="220795"/>
                  <a:pt x="1863835" y="214622"/>
                </a:cubicBezTo>
                <a:cubicBezTo>
                  <a:pt x="1864677" y="213499"/>
                  <a:pt x="1865238" y="212096"/>
                  <a:pt x="1865799" y="210693"/>
                </a:cubicBezTo>
                <a:cubicBezTo>
                  <a:pt x="1867764" y="205922"/>
                  <a:pt x="1861590" y="201993"/>
                  <a:pt x="1857942" y="205361"/>
                </a:cubicBezTo>
                <a:cubicBezTo>
                  <a:pt x="1851768" y="210973"/>
                  <a:pt x="1832124" y="267661"/>
                  <a:pt x="1835210" y="279728"/>
                </a:cubicBezTo>
                <a:lnTo>
                  <a:pt x="1835210" y="279728"/>
                </a:lnTo>
                <a:close/>
                <a:moveTo>
                  <a:pt x="1289661" y="340626"/>
                </a:moveTo>
                <a:cubicBezTo>
                  <a:pt x="1290503" y="344835"/>
                  <a:pt x="1296396" y="347922"/>
                  <a:pt x="1297519" y="340906"/>
                </a:cubicBezTo>
                <a:cubicBezTo>
                  <a:pt x="1298922" y="331084"/>
                  <a:pt x="1306780" y="272713"/>
                  <a:pt x="1306499" y="268222"/>
                </a:cubicBezTo>
                <a:cubicBezTo>
                  <a:pt x="1306218" y="263452"/>
                  <a:pt x="1301728" y="261487"/>
                  <a:pt x="1300045" y="264574"/>
                </a:cubicBezTo>
                <a:cubicBezTo>
                  <a:pt x="1296116" y="271309"/>
                  <a:pt x="1293871" y="284499"/>
                  <a:pt x="1292748" y="292076"/>
                </a:cubicBezTo>
                <a:cubicBezTo>
                  <a:pt x="1290222" y="307230"/>
                  <a:pt x="1289381" y="324910"/>
                  <a:pt x="1289661" y="340626"/>
                </a:cubicBezTo>
                <a:lnTo>
                  <a:pt x="1289661" y="340626"/>
                </a:lnTo>
                <a:close/>
                <a:moveTo>
                  <a:pt x="198843" y="423974"/>
                </a:moveTo>
                <a:cubicBezTo>
                  <a:pt x="201930" y="422009"/>
                  <a:pt x="201088" y="414713"/>
                  <a:pt x="190985" y="418922"/>
                </a:cubicBezTo>
                <a:cubicBezTo>
                  <a:pt x="182286" y="422290"/>
                  <a:pt x="115776" y="446424"/>
                  <a:pt x="112969" y="452317"/>
                </a:cubicBezTo>
                <a:cubicBezTo>
                  <a:pt x="111286" y="455685"/>
                  <a:pt x="115776" y="458211"/>
                  <a:pt x="120266" y="456246"/>
                </a:cubicBezTo>
                <a:cubicBezTo>
                  <a:pt x="121388" y="455685"/>
                  <a:pt x="122230" y="455124"/>
                  <a:pt x="123353" y="454563"/>
                </a:cubicBezTo>
                <a:cubicBezTo>
                  <a:pt x="146645" y="443057"/>
                  <a:pt x="178357" y="436883"/>
                  <a:pt x="198843" y="423974"/>
                </a:cubicBezTo>
                <a:lnTo>
                  <a:pt x="198843" y="423974"/>
                </a:lnTo>
                <a:close/>
                <a:moveTo>
                  <a:pt x="1213610" y="214060"/>
                </a:moveTo>
                <a:cubicBezTo>
                  <a:pt x="1209681" y="236511"/>
                  <a:pt x="1201262" y="258120"/>
                  <a:pt x="1201823" y="281132"/>
                </a:cubicBezTo>
                <a:cubicBezTo>
                  <a:pt x="1201823" y="284780"/>
                  <a:pt x="1206875" y="286744"/>
                  <a:pt x="1208839" y="283657"/>
                </a:cubicBezTo>
                <a:cubicBezTo>
                  <a:pt x="1209120" y="283096"/>
                  <a:pt x="1223151" y="214622"/>
                  <a:pt x="1224274" y="209851"/>
                </a:cubicBezTo>
                <a:cubicBezTo>
                  <a:pt x="1225958" y="200871"/>
                  <a:pt x="1215855" y="199748"/>
                  <a:pt x="1213610" y="214060"/>
                </a:cubicBezTo>
                <a:lnTo>
                  <a:pt x="1213610" y="214060"/>
                </a:lnTo>
                <a:close/>
                <a:moveTo>
                  <a:pt x="1582361" y="223321"/>
                </a:moveTo>
                <a:cubicBezTo>
                  <a:pt x="1580677" y="228092"/>
                  <a:pt x="1578432" y="232863"/>
                  <a:pt x="1577029" y="237633"/>
                </a:cubicBezTo>
                <a:cubicBezTo>
                  <a:pt x="1573100" y="251104"/>
                  <a:pt x="1570855" y="265416"/>
                  <a:pt x="1568610" y="279448"/>
                </a:cubicBezTo>
                <a:cubicBezTo>
                  <a:pt x="1568049" y="283377"/>
                  <a:pt x="1566645" y="291234"/>
                  <a:pt x="1572539" y="291515"/>
                </a:cubicBezTo>
                <a:cubicBezTo>
                  <a:pt x="1574503" y="291796"/>
                  <a:pt x="1576468" y="290673"/>
                  <a:pt x="1577029" y="288709"/>
                </a:cubicBezTo>
                <a:cubicBezTo>
                  <a:pt x="1583203" y="268784"/>
                  <a:pt x="1583203" y="248297"/>
                  <a:pt x="1589938" y="228653"/>
                </a:cubicBezTo>
                <a:cubicBezTo>
                  <a:pt x="1593867" y="217709"/>
                  <a:pt x="1584044" y="218550"/>
                  <a:pt x="1582361" y="223321"/>
                </a:cubicBezTo>
                <a:lnTo>
                  <a:pt x="1582361" y="223321"/>
                </a:lnTo>
                <a:close/>
                <a:moveTo>
                  <a:pt x="892286" y="334171"/>
                </a:moveTo>
                <a:cubicBezTo>
                  <a:pt x="893127" y="335574"/>
                  <a:pt x="895092" y="340626"/>
                  <a:pt x="897056" y="338100"/>
                </a:cubicBezTo>
                <a:cubicBezTo>
                  <a:pt x="899582" y="335013"/>
                  <a:pt x="900705" y="332207"/>
                  <a:pt x="901266" y="328278"/>
                </a:cubicBezTo>
                <a:cubicBezTo>
                  <a:pt x="904353" y="308072"/>
                  <a:pt x="909404" y="282254"/>
                  <a:pt x="909685" y="262329"/>
                </a:cubicBezTo>
                <a:cubicBezTo>
                  <a:pt x="909685" y="259803"/>
                  <a:pt x="905195" y="256436"/>
                  <a:pt x="902108" y="266539"/>
                </a:cubicBezTo>
                <a:cubicBezTo>
                  <a:pt x="896495" y="286464"/>
                  <a:pt x="894531" y="303582"/>
                  <a:pt x="892005" y="324349"/>
                </a:cubicBezTo>
                <a:cubicBezTo>
                  <a:pt x="892005" y="327436"/>
                  <a:pt x="892286" y="331084"/>
                  <a:pt x="892286" y="334171"/>
                </a:cubicBezTo>
                <a:lnTo>
                  <a:pt x="892286" y="334171"/>
                </a:lnTo>
                <a:close/>
                <a:moveTo>
                  <a:pt x="1031760" y="679349"/>
                </a:moveTo>
                <a:cubicBezTo>
                  <a:pt x="1054491" y="669527"/>
                  <a:pt x="1073294" y="664195"/>
                  <a:pt x="1092096" y="647357"/>
                </a:cubicBezTo>
                <a:cubicBezTo>
                  <a:pt x="1094622" y="645112"/>
                  <a:pt x="1093499" y="636413"/>
                  <a:pt x="1077784" y="647077"/>
                </a:cubicBezTo>
                <a:cubicBezTo>
                  <a:pt x="1067962" y="653812"/>
                  <a:pt x="1046914" y="660828"/>
                  <a:pt x="1035128" y="665879"/>
                </a:cubicBezTo>
                <a:cubicBezTo>
                  <a:pt x="1032321" y="667001"/>
                  <a:pt x="1029796" y="668966"/>
                  <a:pt x="1027270" y="670650"/>
                </a:cubicBezTo>
                <a:cubicBezTo>
                  <a:pt x="1023902" y="672895"/>
                  <a:pt x="1025025" y="679349"/>
                  <a:pt x="1029234" y="679349"/>
                </a:cubicBezTo>
                <a:cubicBezTo>
                  <a:pt x="1030357" y="679630"/>
                  <a:pt x="1031199" y="679349"/>
                  <a:pt x="1031760" y="679349"/>
                </a:cubicBezTo>
                <a:lnTo>
                  <a:pt x="1031760" y="679349"/>
                </a:lnTo>
                <a:close/>
                <a:moveTo>
                  <a:pt x="1327547" y="282254"/>
                </a:moveTo>
                <a:cubicBezTo>
                  <a:pt x="1329230" y="273554"/>
                  <a:pt x="1339614" y="226127"/>
                  <a:pt x="1338772" y="217989"/>
                </a:cubicBezTo>
                <a:cubicBezTo>
                  <a:pt x="1338491" y="214622"/>
                  <a:pt x="1334282" y="214060"/>
                  <a:pt x="1331756" y="221357"/>
                </a:cubicBezTo>
                <a:cubicBezTo>
                  <a:pt x="1325021" y="240440"/>
                  <a:pt x="1321934" y="260084"/>
                  <a:pt x="1318286" y="280009"/>
                </a:cubicBezTo>
                <a:cubicBezTo>
                  <a:pt x="1315760" y="295724"/>
                  <a:pt x="1324179" y="299373"/>
                  <a:pt x="1327547" y="282254"/>
                </a:cubicBezTo>
                <a:lnTo>
                  <a:pt x="1327547" y="282254"/>
                </a:lnTo>
                <a:close/>
                <a:moveTo>
                  <a:pt x="1710890" y="288989"/>
                </a:moveTo>
                <a:cubicBezTo>
                  <a:pt x="1715942" y="263171"/>
                  <a:pt x="1722957" y="248297"/>
                  <a:pt x="1730815" y="224163"/>
                </a:cubicBezTo>
                <a:cubicBezTo>
                  <a:pt x="1732499" y="219392"/>
                  <a:pt x="1725764" y="215183"/>
                  <a:pt x="1722396" y="222760"/>
                </a:cubicBezTo>
                <a:cubicBezTo>
                  <a:pt x="1715100" y="238756"/>
                  <a:pt x="1707523" y="260084"/>
                  <a:pt x="1704155" y="277483"/>
                </a:cubicBezTo>
                <a:cubicBezTo>
                  <a:pt x="1699384" y="304143"/>
                  <a:pt x="1709487" y="296286"/>
                  <a:pt x="1710890" y="288989"/>
                </a:cubicBezTo>
                <a:lnTo>
                  <a:pt x="1710890" y="288989"/>
                </a:lnTo>
                <a:close/>
                <a:moveTo>
                  <a:pt x="925681" y="262610"/>
                </a:moveTo>
                <a:cubicBezTo>
                  <a:pt x="920910" y="287025"/>
                  <a:pt x="919788" y="306108"/>
                  <a:pt x="918384" y="330523"/>
                </a:cubicBezTo>
                <a:cubicBezTo>
                  <a:pt x="918104" y="336136"/>
                  <a:pt x="927084" y="340626"/>
                  <a:pt x="927084" y="327997"/>
                </a:cubicBezTo>
                <a:cubicBezTo>
                  <a:pt x="927084" y="311159"/>
                  <a:pt x="929048" y="288709"/>
                  <a:pt x="932135" y="272432"/>
                </a:cubicBezTo>
                <a:cubicBezTo>
                  <a:pt x="932977" y="267661"/>
                  <a:pt x="933258" y="262610"/>
                  <a:pt x="933819" y="257839"/>
                </a:cubicBezTo>
                <a:cubicBezTo>
                  <a:pt x="934661" y="248017"/>
                  <a:pt x="928207" y="249701"/>
                  <a:pt x="925681" y="262610"/>
                </a:cubicBezTo>
                <a:lnTo>
                  <a:pt x="925681" y="262610"/>
                </a:lnTo>
                <a:close/>
                <a:moveTo>
                  <a:pt x="501084" y="320420"/>
                </a:moveTo>
                <a:cubicBezTo>
                  <a:pt x="495752" y="344555"/>
                  <a:pt x="494910" y="371495"/>
                  <a:pt x="495191" y="396191"/>
                </a:cubicBezTo>
                <a:cubicBezTo>
                  <a:pt x="495191" y="402926"/>
                  <a:pt x="503610" y="403207"/>
                  <a:pt x="503610" y="398155"/>
                </a:cubicBezTo>
                <a:cubicBezTo>
                  <a:pt x="504171" y="372057"/>
                  <a:pt x="505294" y="346519"/>
                  <a:pt x="506977" y="320420"/>
                </a:cubicBezTo>
                <a:cubicBezTo>
                  <a:pt x="507539" y="316491"/>
                  <a:pt x="502207" y="315649"/>
                  <a:pt x="501084" y="320420"/>
                </a:cubicBezTo>
                <a:lnTo>
                  <a:pt x="501084" y="320420"/>
                </a:lnTo>
                <a:close/>
                <a:moveTo>
                  <a:pt x="1346349" y="257558"/>
                </a:moveTo>
                <a:cubicBezTo>
                  <a:pt x="1343543" y="271871"/>
                  <a:pt x="1340736" y="286464"/>
                  <a:pt x="1339052" y="301056"/>
                </a:cubicBezTo>
                <a:cubicBezTo>
                  <a:pt x="1338491" y="305547"/>
                  <a:pt x="1338491" y="310317"/>
                  <a:pt x="1338211" y="315088"/>
                </a:cubicBezTo>
                <a:cubicBezTo>
                  <a:pt x="1337930" y="320420"/>
                  <a:pt x="1346349" y="323788"/>
                  <a:pt x="1347191" y="312001"/>
                </a:cubicBezTo>
                <a:cubicBezTo>
                  <a:pt x="1348313" y="298250"/>
                  <a:pt x="1350839" y="284780"/>
                  <a:pt x="1352803" y="271309"/>
                </a:cubicBezTo>
                <a:cubicBezTo>
                  <a:pt x="1353926" y="265135"/>
                  <a:pt x="1354768" y="259242"/>
                  <a:pt x="1357294" y="253630"/>
                </a:cubicBezTo>
                <a:cubicBezTo>
                  <a:pt x="1361784" y="243246"/>
                  <a:pt x="1349155" y="242965"/>
                  <a:pt x="1346349" y="257558"/>
                </a:cubicBezTo>
                <a:lnTo>
                  <a:pt x="1346349" y="257558"/>
                </a:lnTo>
                <a:close/>
                <a:moveTo>
                  <a:pt x="1436993" y="248578"/>
                </a:moveTo>
                <a:cubicBezTo>
                  <a:pt x="1439519" y="233424"/>
                  <a:pt x="1443167" y="213780"/>
                  <a:pt x="1449622" y="199748"/>
                </a:cubicBezTo>
                <a:cubicBezTo>
                  <a:pt x="1451586" y="195258"/>
                  <a:pt x="1452989" y="190487"/>
                  <a:pt x="1454673" y="185997"/>
                </a:cubicBezTo>
                <a:cubicBezTo>
                  <a:pt x="1455234" y="184033"/>
                  <a:pt x="1454392" y="181226"/>
                  <a:pt x="1452428" y="180384"/>
                </a:cubicBezTo>
                <a:cubicBezTo>
                  <a:pt x="1448780" y="179262"/>
                  <a:pt x="1447096" y="182068"/>
                  <a:pt x="1446254" y="184594"/>
                </a:cubicBezTo>
                <a:cubicBezTo>
                  <a:pt x="1439238" y="203116"/>
                  <a:pt x="1429416" y="227811"/>
                  <a:pt x="1428294" y="247736"/>
                </a:cubicBezTo>
                <a:cubicBezTo>
                  <a:pt x="1428013" y="256997"/>
                  <a:pt x="1435309" y="259242"/>
                  <a:pt x="1436993" y="248578"/>
                </a:cubicBezTo>
                <a:lnTo>
                  <a:pt x="1436993" y="248578"/>
                </a:lnTo>
                <a:close/>
                <a:moveTo>
                  <a:pt x="214278" y="319017"/>
                </a:moveTo>
                <a:cubicBezTo>
                  <a:pt x="215681" y="318456"/>
                  <a:pt x="216523" y="315930"/>
                  <a:pt x="215681" y="314807"/>
                </a:cubicBezTo>
                <a:cubicBezTo>
                  <a:pt x="209507" y="306950"/>
                  <a:pt x="159274" y="287867"/>
                  <a:pt x="149452" y="287025"/>
                </a:cubicBezTo>
                <a:cubicBezTo>
                  <a:pt x="143558" y="286464"/>
                  <a:pt x="142436" y="293479"/>
                  <a:pt x="151135" y="296566"/>
                </a:cubicBezTo>
                <a:cubicBezTo>
                  <a:pt x="152819" y="297128"/>
                  <a:pt x="154784" y="297689"/>
                  <a:pt x="156467" y="298250"/>
                </a:cubicBezTo>
                <a:cubicBezTo>
                  <a:pt x="169657" y="302179"/>
                  <a:pt x="199404" y="313124"/>
                  <a:pt x="210910" y="318736"/>
                </a:cubicBezTo>
                <a:cubicBezTo>
                  <a:pt x="212033" y="319298"/>
                  <a:pt x="212875" y="319578"/>
                  <a:pt x="214278" y="319017"/>
                </a:cubicBezTo>
                <a:lnTo>
                  <a:pt x="214278" y="319017"/>
                </a:lnTo>
                <a:close/>
                <a:moveTo>
                  <a:pt x="748041" y="343993"/>
                </a:moveTo>
                <a:cubicBezTo>
                  <a:pt x="749444" y="347641"/>
                  <a:pt x="753373" y="347922"/>
                  <a:pt x="754214" y="345677"/>
                </a:cubicBezTo>
                <a:cubicBezTo>
                  <a:pt x="756179" y="340626"/>
                  <a:pt x="758424" y="336136"/>
                  <a:pt x="758705" y="330242"/>
                </a:cubicBezTo>
                <a:cubicBezTo>
                  <a:pt x="758985" y="315649"/>
                  <a:pt x="760388" y="300776"/>
                  <a:pt x="762633" y="286183"/>
                </a:cubicBezTo>
                <a:cubicBezTo>
                  <a:pt x="763475" y="279448"/>
                  <a:pt x="757582" y="275238"/>
                  <a:pt x="755056" y="279728"/>
                </a:cubicBezTo>
                <a:cubicBezTo>
                  <a:pt x="751127" y="286183"/>
                  <a:pt x="746357" y="336136"/>
                  <a:pt x="748041" y="343993"/>
                </a:cubicBezTo>
                <a:lnTo>
                  <a:pt x="748041" y="343993"/>
                </a:lnTo>
                <a:close/>
                <a:moveTo>
                  <a:pt x="321479" y="386649"/>
                </a:moveTo>
                <a:cubicBezTo>
                  <a:pt x="327092" y="396472"/>
                  <a:pt x="330740" y="389456"/>
                  <a:pt x="330179" y="381598"/>
                </a:cubicBezTo>
                <a:cubicBezTo>
                  <a:pt x="328214" y="358586"/>
                  <a:pt x="327934" y="356060"/>
                  <a:pt x="331021" y="331926"/>
                </a:cubicBezTo>
                <a:cubicBezTo>
                  <a:pt x="332985" y="315649"/>
                  <a:pt x="327092" y="310879"/>
                  <a:pt x="324005" y="324630"/>
                </a:cubicBezTo>
                <a:cubicBezTo>
                  <a:pt x="317270" y="352973"/>
                  <a:pt x="319515" y="361112"/>
                  <a:pt x="321479" y="386649"/>
                </a:cubicBezTo>
                <a:lnTo>
                  <a:pt x="321479" y="386649"/>
                </a:lnTo>
                <a:close/>
                <a:moveTo>
                  <a:pt x="1655606" y="284218"/>
                </a:moveTo>
                <a:cubicBezTo>
                  <a:pt x="1660376" y="274958"/>
                  <a:pt x="1670199" y="241843"/>
                  <a:pt x="1673005" y="230898"/>
                </a:cubicBezTo>
                <a:cubicBezTo>
                  <a:pt x="1674969" y="223041"/>
                  <a:pt x="1667112" y="220234"/>
                  <a:pt x="1662902" y="230056"/>
                </a:cubicBezTo>
                <a:cubicBezTo>
                  <a:pt x="1656448" y="245211"/>
                  <a:pt x="1653080" y="261768"/>
                  <a:pt x="1648871" y="277764"/>
                </a:cubicBezTo>
                <a:cubicBezTo>
                  <a:pt x="1645503" y="290392"/>
                  <a:pt x="1653080" y="289551"/>
                  <a:pt x="1655606" y="284218"/>
                </a:cubicBezTo>
                <a:lnTo>
                  <a:pt x="1655606" y="284218"/>
                </a:lnTo>
                <a:close/>
                <a:moveTo>
                  <a:pt x="589203" y="304705"/>
                </a:moveTo>
                <a:cubicBezTo>
                  <a:pt x="584993" y="317614"/>
                  <a:pt x="584151" y="353535"/>
                  <a:pt x="584712" y="368128"/>
                </a:cubicBezTo>
                <a:cubicBezTo>
                  <a:pt x="584993" y="373460"/>
                  <a:pt x="592290" y="369811"/>
                  <a:pt x="592851" y="365602"/>
                </a:cubicBezTo>
                <a:cubicBezTo>
                  <a:pt x="595096" y="347641"/>
                  <a:pt x="595377" y="327436"/>
                  <a:pt x="597060" y="308634"/>
                </a:cubicBezTo>
                <a:cubicBezTo>
                  <a:pt x="597902" y="298250"/>
                  <a:pt x="590606" y="300495"/>
                  <a:pt x="589203" y="304705"/>
                </a:cubicBezTo>
                <a:lnTo>
                  <a:pt x="589203" y="304705"/>
                </a:lnTo>
                <a:close/>
                <a:moveTo>
                  <a:pt x="1694614" y="251104"/>
                </a:moveTo>
                <a:cubicBezTo>
                  <a:pt x="1696578" y="238195"/>
                  <a:pt x="1710610" y="207325"/>
                  <a:pt x="1711171" y="203396"/>
                </a:cubicBezTo>
                <a:cubicBezTo>
                  <a:pt x="1711732" y="198345"/>
                  <a:pt x="1704436" y="196942"/>
                  <a:pt x="1701910" y="203116"/>
                </a:cubicBezTo>
                <a:cubicBezTo>
                  <a:pt x="1696578" y="216586"/>
                  <a:pt x="1684511" y="242965"/>
                  <a:pt x="1682266" y="256155"/>
                </a:cubicBezTo>
                <a:cubicBezTo>
                  <a:pt x="1681424" y="262329"/>
                  <a:pt x="1692088" y="267381"/>
                  <a:pt x="1694614" y="251104"/>
                </a:cubicBezTo>
                <a:lnTo>
                  <a:pt x="1694614" y="251104"/>
                </a:lnTo>
                <a:close/>
                <a:moveTo>
                  <a:pt x="1981981" y="252788"/>
                </a:moveTo>
                <a:cubicBezTo>
                  <a:pt x="1978052" y="260365"/>
                  <a:pt x="1958128" y="308072"/>
                  <a:pt x="1962056" y="315369"/>
                </a:cubicBezTo>
                <a:cubicBezTo>
                  <a:pt x="1963459" y="318175"/>
                  <a:pt x="1967108" y="318175"/>
                  <a:pt x="1968511" y="315649"/>
                </a:cubicBezTo>
                <a:cubicBezTo>
                  <a:pt x="1974685" y="304705"/>
                  <a:pt x="1983665" y="268222"/>
                  <a:pt x="1989839" y="252788"/>
                </a:cubicBezTo>
                <a:cubicBezTo>
                  <a:pt x="1990961" y="250262"/>
                  <a:pt x="1985630" y="245491"/>
                  <a:pt x="1981981" y="252788"/>
                </a:cubicBezTo>
                <a:lnTo>
                  <a:pt x="1981981" y="252788"/>
                </a:lnTo>
                <a:close/>
                <a:moveTo>
                  <a:pt x="805009" y="363076"/>
                </a:moveTo>
                <a:cubicBezTo>
                  <a:pt x="807535" y="353815"/>
                  <a:pt x="812305" y="308072"/>
                  <a:pt x="810622" y="301056"/>
                </a:cubicBezTo>
                <a:cubicBezTo>
                  <a:pt x="809499" y="296566"/>
                  <a:pt x="803606" y="297408"/>
                  <a:pt x="803325" y="303021"/>
                </a:cubicBezTo>
                <a:cubicBezTo>
                  <a:pt x="802483" y="318175"/>
                  <a:pt x="796590" y="345958"/>
                  <a:pt x="797151" y="359989"/>
                </a:cubicBezTo>
                <a:cubicBezTo>
                  <a:pt x="797151" y="368970"/>
                  <a:pt x="802764" y="371776"/>
                  <a:pt x="805009" y="363076"/>
                </a:cubicBezTo>
                <a:lnTo>
                  <a:pt x="805009" y="363076"/>
                </a:lnTo>
                <a:close/>
                <a:moveTo>
                  <a:pt x="1638768" y="207325"/>
                </a:moveTo>
                <a:cubicBezTo>
                  <a:pt x="1635120" y="219112"/>
                  <a:pt x="1626139" y="248859"/>
                  <a:pt x="1623894" y="260084"/>
                </a:cubicBezTo>
                <a:cubicBezTo>
                  <a:pt x="1623052" y="264013"/>
                  <a:pt x="1629507" y="267381"/>
                  <a:pt x="1632033" y="260084"/>
                </a:cubicBezTo>
                <a:cubicBezTo>
                  <a:pt x="1636242" y="246894"/>
                  <a:pt x="1640732" y="233705"/>
                  <a:pt x="1644100" y="220234"/>
                </a:cubicBezTo>
                <a:cubicBezTo>
                  <a:pt x="1645222" y="215183"/>
                  <a:pt x="1650835" y="202554"/>
                  <a:pt x="1651396" y="196661"/>
                </a:cubicBezTo>
                <a:cubicBezTo>
                  <a:pt x="1652238" y="184875"/>
                  <a:pt x="1646345" y="183191"/>
                  <a:pt x="1638768" y="207325"/>
                </a:cubicBezTo>
                <a:lnTo>
                  <a:pt x="1638768" y="207325"/>
                </a:lnTo>
                <a:close/>
                <a:moveTo>
                  <a:pt x="973950" y="250823"/>
                </a:moveTo>
                <a:cubicBezTo>
                  <a:pt x="968898" y="271029"/>
                  <a:pt x="968337" y="287586"/>
                  <a:pt x="966653" y="308072"/>
                </a:cubicBezTo>
                <a:cubicBezTo>
                  <a:pt x="965811" y="317894"/>
                  <a:pt x="975072" y="318456"/>
                  <a:pt x="975914" y="306108"/>
                </a:cubicBezTo>
                <a:cubicBezTo>
                  <a:pt x="977037" y="287586"/>
                  <a:pt x="979282" y="270467"/>
                  <a:pt x="981527" y="252226"/>
                </a:cubicBezTo>
                <a:cubicBezTo>
                  <a:pt x="982369" y="243807"/>
                  <a:pt x="976475" y="241001"/>
                  <a:pt x="973950" y="250823"/>
                </a:cubicBezTo>
                <a:lnTo>
                  <a:pt x="973950" y="250823"/>
                </a:lnTo>
                <a:close/>
                <a:moveTo>
                  <a:pt x="546827" y="314527"/>
                </a:moveTo>
                <a:cubicBezTo>
                  <a:pt x="543460" y="329962"/>
                  <a:pt x="540653" y="360270"/>
                  <a:pt x="542618" y="375705"/>
                </a:cubicBezTo>
                <a:cubicBezTo>
                  <a:pt x="543179" y="379634"/>
                  <a:pt x="549072" y="379634"/>
                  <a:pt x="550195" y="376266"/>
                </a:cubicBezTo>
                <a:cubicBezTo>
                  <a:pt x="553843" y="363357"/>
                  <a:pt x="552159" y="336977"/>
                  <a:pt x="554124" y="320701"/>
                </a:cubicBezTo>
                <a:cubicBezTo>
                  <a:pt x="555527" y="308914"/>
                  <a:pt x="549353" y="302460"/>
                  <a:pt x="546827" y="314527"/>
                </a:cubicBezTo>
                <a:lnTo>
                  <a:pt x="546827" y="314527"/>
                </a:lnTo>
                <a:close/>
                <a:moveTo>
                  <a:pt x="1016886" y="245491"/>
                </a:moveTo>
                <a:cubicBezTo>
                  <a:pt x="1011554" y="265977"/>
                  <a:pt x="1009309" y="285622"/>
                  <a:pt x="1008748" y="306669"/>
                </a:cubicBezTo>
                <a:cubicBezTo>
                  <a:pt x="1008467" y="312001"/>
                  <a:pt x="1017167" y="309475"/>
                  <a:pt x="1017448" y="302460"/>
                </a:cubicBezTo>
                <a:cubicBezTo>
                  <a:pt x="1018851" y="284499"/>
                  <a:pt x="1024183" y="260365"/>
                  <a:pt x="1023622" y="244088"/>
                </a:cubicBezTo>
                <a:cubicBezTo>
                  <a:pt x="1023622" y="237633"/>
                  <a:pt x="1019131" y="237633"/>
                  <a:pt x="1016886" y="245491"/>
                </a:cubicBezTo>
                <a:lnTo>
                  <a:pt x="1016886" y="245491"/>
                </a:lnTo>
                <a:close/>
                <a:moveTo>
                  <a:pt x="1407246" y="215183"/>
                </a:moveTo>
                <a:cubicBezTo>
                  <a:pt x="1403037" y="222760"/>
                  <a:pt x="1394056" y="262890"/>
                  <a:pt x="1393214" y="272713"/>
                </a:cubicBezTo>
                <a:cubicBezTo>
                  <a:pt x="1392934" y="275800"/>
                  <a:pt x="1399669" y="280851"/>
                  <a:pt x="1402195" y="269345"/>
                </a:cubicBezTo>
                <a:cubicBezTo>
                  <a:pt x="1405843" y="253068"/>
                  <a:pt x="1409491" y="236792"/>
                  <a:pt x="1413981" y="220795"/>
                </a:cubicBezTo>
                <a:cubicBezTo>
                  <a:pt x="1417349" y="210693"/>
                  <a:pt x="1410052" y="209851"/>
                  <a:pt x="1407246" y="215183"/>
                </a:cubicBezTo>
                <a:lnTo>
                  <a:pt x="1407246" y="215183"/>
                </a:lnTo>
                <a:close/>
                <a:moveTo>
                  <a:pt x="1548685" y="272432"/>
                </a:moveTo>
                <a:cubicBezTo>
                  <a:pt x="1550088" y="278325"/>
                  <a:pt x="1555981" y="276080"/>
                  <a:pt x="1557104" y="271871"/>
                </a:cubicBezTo>
                <a:cubicBezTo>
                  <a:pt x="1557665" y="269906"/>
                  <a:pt x="1557946" y="267942"/>
                  <a:pt x="1558226" y="265977"/>
                </a:cubicBezTo>
                <a:cubicBezTo>
                  <a:pt x="1560191" y="250262"/>
                  <a:pt x="1563278" y="235108"/>
                  <a:pt x="1568049" y="220234"/>
                </a:cubicBezTo>
                <a:cubicBezTo>
                  <a:pt x="1568890" y="217147"/>
                  <a:pt x="1569732" y="213499"/>
                  <a:pt x="1565242" y="212657"/>
                </a:cubicBezTo>
                <a:cubicBezTo>
                  <a:pt x="1562997" y="212377"/>
                  <a:pt x="1561875" y="215183"/>
                  <a:pt x="1561033" y="216867"/>
                </a:cubicBezTo>
                <a:cubicBezTo>
                  <a:pt x="1553736" y="232301"/>
                  <a:pt x="1551211" y="248859"/>
                  <a:pt x="1548965" y="265697"/>
                </a:cubicBezTo>
                <a:cubicBezTo>
                  <a:pt x="1548685" y="268222"/>
                  <a:pt x="1548965" y="270748"/>
                  <a:pt x="1548685" y="272432"/>
                </a:cubicBezTo>
                <a:lnTo>
                  <a:pt x="1548685" y="272432"/>
                </a:lnTo>
                <a:close/>
                <a:moveTo>
                  <a:pt x="1485543" y="549697"/>
                </a:moveTo>
                <a:cubicBezTo>
                  <a:pt x="1490875" y="548855"/>
                  <a:pt x="1484701" y="484590"/>
                  <a:pt x="1485262" y="475610"/>
                </a:cubicBezTo>
                <a:cubicBezTo>
                  <a:pt x="1485543" y="470839"/>
                  <a:pt x="1478527" y="468594"/>
                  <a:pt x="1478246" y="477294"/>
                </a:cubicBezTo>
                <a:cubicBezTo>
                  <a:pt x="1477685" y="499183"/>
                  <a:pt x="1479369" y="521353"/>
                  <a:pt x="1480772" y="543242"/>
                </a:cubicBezTo>
                <a:cubicBezTo>
                  <a:pt x="1481052" y="545768"/>
                  <a:pt x="1482456" y="550258"/>
                  <a:pt x="1485543" y="549697"/>
                </a:cubicBezTo>
                <a:lnTo>
                  <a:pt x="1485543" y="549697"/>
                </a:lnTo>
                <a:close/>
                <a:moveTo>
                  <a:pt x="410440" y="365602"/>
                </a:moveTo>
                <a:cubicBezTo>
                  <a:pt x="413246" y="381598"/>
                  <a:pt x="420823" y="374021"/>
                  <a:pt x="419701" y="365602"/>
                </a:cubicBezTo>
                <a:cubicBezTo>
                  <a:pt x="418297" y="356341"/>
                  <a:pt x="417175" y="342590"/>
                  <a:pt x="418578" y="333329"/>
                </a:cubicBezTo>
                <a:cubicBezTo>
                  <a:pt x="419420" y="328558"/>
                  <a:pt x="419701" y="323507"/>
                  <a:pt x="419981" y="318736"/>
                </a:cubicBezTo>
                <a:cubicBezTo>
                  <a:pt x="420543" y="313404"/>
                  <a:pt x="412124" y="310598"/>
                  <a:pt x="410440" y="316491"/>
                </a:cubicBezTo>
                <a:cubicBezTo>
                  <a:pt x="410159" y="317333"/>
                  <a:pt x="410159" y="318456"/>
                  <a:pt x="409878" y="319298"/>
                </a:cubicBezTo>
                <a:cubicBezTo>
                  <a:pt x="407914" y="335013"/>
                  <a:pt x="408195" y="350448"/>
                  <a:pt x="410440" y="365602"/>
                </a:cubicBezTo>
                <a:lnTo>
                  <a:pt x="410440" y="365602"/>
                </a:lnTo>
                <a:close/>
                <a:moveTo>
                  <a:pt x="775823" y="333329"/>
                </a:moveTo>
                <a:cubicBezTo>
                  <a:pt x="777226" y="337258"/>
                  <a:pt x="783962" y="338661"/>
                  <a:pt x="784523" y="327997"/>
                </a:cubicBezTo>
                <a:cubicBezTo>
                  <a:pt x="785645" y="313685"/>
                  <a:pt x="786768" y="302179"/>
                  <a:pt x="789574" y="287867"/>
                </a:cubicBezTo>
                <a:cubicBezTo>
                  <a:pt x="793222" y="269626"/>
                  <a:pt x="784803" y="271029"/>
                  <a:pt x="782558" y="279728"/>
                </a:cubicBezTo>
                <a:cubicBezTo>
                  <a:pt x="778068" y="296566"/>
                  <a:pt x="774981" y="313685"/>
                  <a:pt x="775823" y="331084"/>
                </a:cubicBezTo>
                <a:cubicBezTo>
                  <a:pt x="775543" y="332207"/>
                  <a:pt x="775823" y="333049"/>
                  <a:pt x="775823" y="333329"/>
                </a:cubicBezTo>
                <a:lnTo>
                  <a:pt x="775823" y="333329"/>
                </a:lnTo>
                <a:close/>
                <a:moveTo>
                  <a:pt x="1356452" y="564571"/>
                </a:moveTo>
                <a:cubicBezTo>
                  <a:pt x="1357294" y="570744"/>
                  <a:pt x="1369361" y="572428"/>
                  <a:pt x="1367677" y="560922"/>
                </a:cubicBezTo>
                <a:cubicBezTo>
                  <a:pt x="1365712" y="548575"/>
                  <a:pt x="1367396" y="531456"/>
                  <a:pt x="1367677" y="518547"/>
                </a:cubicBezTo>
                <a:cubicBezTo>
                  <a:pt x="1367958" y="511250"/>
                  <a:pt x="1360380" y="511250"/>
                  <a:pt x="1359258" y="518547"/>
                </a:cubicBezTo>
                <a:cubicBezTo>
                  <a:pt x="1358135" y="527808"/>
                  <a:pt x="1354207" y="555871"/>
                  <a:pt x="1356452" y="564571"/>
                </a:cubicBezTo>
                <a:lnTo>
                  <a:pt x="1356452" y="564571"/>
                </a:lnTo>
                <a:close/>
                <a:moveTo>
                  <a:pt x="1941851" y="288709"/>
                </a:moveTo>
                <a:cubicBezTo>
                  <a:pt x="1943815" y="295724"/>
                  <a:pt x="1948025" y="297128"/>
                  <a:pt x="1948867" y="294041"/>
                </a:cubicBezTo>
                <a:cubicBezTo>
                  <a:pt x="1949989" y="290673"/>
                  <a:pt x="1950831" y="287586"/>
                  <a:pt x="1951673" y="284218"/>
                </a:cubicBezTo>
                <a:cubicBezTo>
                  <a:pt x="1955321" y="270467"/>
                  <a:pt x="1960934" y="257558"/>
                  <a:pt x="1965143" y="243807"/>
                </a:cubicBezTo>
                <a:cubicBezTo>
                  <a:pt x="1966547" y="239879"/>
                  <a:pt x="1959811" y="236230"/>
                  <a:pt x="1957566" y="239879"/>
                </a:cubicBezTo>
                <a:cubicBezTo>
                  <a:pt x="1953357" y="246894"/>
                  <a:pt x="1939886" y="283657"/>
                  <a:pt x="1941851" y="288709"/>
                </a:cubicBezTo>
                <a:lnTo>
                  <a:pt x="1941851" y="288709"/>
                </a:lnTo>
                <a:close/>
                <a:moveTo>
                  <a:pt x="483404" y="341748"/>
                </a:moveTo>
                <a:cubicBezTo>
                  <a:pt x="482562" y="340345"/>
                  <a:pt x="481440" y="338381"/>
                  <a:pt x="479756" y="339784"/>
                </a:cubicBezTo>
                <a:cubicBezTo>
                  <a:pt x="473582" y="344274"/>
                  <a:pt x="473582" y="391701"/>
                  <a:pt x="474985" y="398155"/>
                </a:cubicBezTo>
                <a:cubicBezTo>
                  <a:pt x="475827" y="402926"/>
                  <a:pt x="482843" y="402926"/>
                  <a:pt x="483685" y="398155"/>
                </a:cubicBezTo>
                <a:cubicBezTo>
                  <a:pt x="483965" y="393104"/>
                  <a:pt x="483685" y="351009"/>
                  <a:pt x="483404" y="341748"/>
                </a:cubicBezTo>
                <a:lnTo>
                  <a:pt x="483404" y="341748"/>
                </a:lnTo>
                <a:close/>
                <a:moveTo>
                  <a:pt x="1905930" y="228373"/>
                </a:moveTo>
                <a:cubicBezTo>
                  <a:pt x="1904246" y="236792"/>
                  <a:pt x="1889653" y="264294"/>
                  <a:pt x="1889653" y="272993"/>
                </a:cubicBezTo>
                <a:cubicBezTo>
                  <a:pt x="1889653" y="277203"/>
                  <a:pt x="1895266" y="280009"/>
                  <a:pt x="1897511" y="275519"/>
                </a:cubicBezTo>
                <a:cubicBezTo>
                  <a:pt x="1904527" y="261768"/>
                  <a:pt x="1906772" y="247736"/>
                  <a:pt x="1914349" y="232582"/>
                </a:cubicBezTo>
                <a:cubicBezTo>
                  <a:pt x="1921645" y="219112"/>
                  <a:pt x="1907614" y="220795"/>
                  <a:pt x="1905930" y="228373"/>
                </a:cubicBezTo>
                <a:lnTo>
                  <a:pt x="1905930" y="228373"/>
                </a:lnTo>
                <a:close/>
                <a:moveTo>
                  <a:pt x="1288539" y="243246"/>
                </a:moveTo>
                <a:cubicBezTo>
                  <a:pt x="1290222" y="232021"/>
                  <a:pt x="1292748" y="220795"/>
                  <a:pt x="1295274" y="209570"/>
                </a:cubicBezTo>
                <a:cubicBezTo>
                  <a:pt x="1300886" y="185436"/>
                  <a:pt x="1291626" y="184594"/>
                  <a:pt x="1285732" y="210693"/>
                </a:cubicBezTo>
                <a:cubicBezTo>
                  <a:pt x="1283768" y="219392"/>
                  <a:pt x="1281803" y="227811"/>
                  <a:pt x="1280120" y="236511"/>
                </a:cubicBezTo>
                <a:cubicBezTo>
                  <a:pt x="1275910" y="255033"/>
                  <a:pt x="1286855" y="254191"/>
                  <a:pt x="1288539" y="243246"/>
                </a:cubicBezTo>
                <a:lnTo>
                  <a:pt x="1288539" y="243246"/>
                </a:lnTo>
                <a:close/>
                <a:moveTo>
                  <a:pt x="1380305" y="529772"/>
                </a:moveTo>
                <a:cubicBezTo>
                  <a:pt x="1382831" y="537630"/>
                  <a:pt x="1389566" y="534823"/>
                  <a:pt x="1389847" y="530333"/>
                </a:cubicBezTo>
                <a:cubicBezTo>
                  <a:pt x="1390689" y="517144"/>
                  <a:pt x="1388444" y="504235"/>
                  <a:pt x="1389847" y="489361"/>
                </a:cubicBezTo>
                <a:cubicBezTo>
                  <a:pt x="1390689" y="478416"/>
                  <a:pt x="1382831" y="479258"/>
                  <a:pt x="1381428" y="482906"/>
                </a:cubicBezTo>
                <a:cubicBezTo>
                  <a:pt x="1376938" y="494693"/>
                  <a:pt x="1379744" y="516302"/>
                  <a:pt x="1380305" y="529772"/>
                </a:cubicBezTo>
                <a:lnTo>
                  <a:pt x="1380305" y="529772"/>
                </a:lnTo>
                <a:close/>
                <a:moveTo>
                  <a:pt x="1136436" y="224724"/>
                </a:moveTo>
                <a:cubicBezTo>
                  <a:pt x="1131946" y="237353"/>
                  <a:pt x="1126894" y="263732"/>
                  <a:pt x="1127456" y="276641"/>
                </a:cubicBezTo>
                <a:cubicBezTo>
                  <a:pt x="1127456" y="281132"/>
                  <a:pt x="1133910" y="285622"/>
                  <a:pt x="1135594" y="274958"/>
                </a:cubicBezTo>
                <a:cubicBezTo>
                  <a:pt x="1138120" y="258962"/>
                  <a:pt x="1141487" y="243246"/>
                  <a:pt x="1143171" y="226969"/>
                </a:cubicBezTo>
                <a:cubicBezTo>
                  <a:pt x="1143732" y="221076"/>
                  <a:pt x="1138120" y="220515"/>
                  <a:pt x="1136436" y="224724"/>
                </a:cubicBezTo>
                <a:lnTo>
                  <a:pt x="1136436" y="224724"/>
                </a:lnTo>
                <a:close/>
                <a:moveTo>
                  <a:pt x="1360100" y="201993"/>
                </a:moveTo>
                <a:cubicBezTo>
                  <a:pt x="1356732" y="212938"/>
                  <a:pt x="1353084" y="225005"/>
                  <a:pt x="1351681" y="236230"/>
                </a:cubicBezTo>
                <a:cubicBezTo>
                  <a:pt x="1351120" y="241562"/>
                  <a:pt x="1359258" y="246894"/>
                  <a:pt x="1361222" y="235388"/>
                </a:cubicBezTo>
                <a:cubicBezTo>
                  <a:pt x="1363748" y="220515"/>
                  <a:pt x="1371045" y="205361"/>
                  <a:pt x="1372448" y="195258"/>
                </a:cubicBezTo>
                <a:cubicBezTo>
                  <a:pt x="1374412" y="178701"/>
                  <a:pt x="1361503" y="197784"/>
                  <a:pt x="1360100" y="201993"/>
                </a:cubicBezTo>
                <a:lnTo>
                  <a:pt x="1360100" y="201993"/>
                </a:lnTo>
                <a:close/>
                <a:moveTo>
                  <a:pt x="1877867" y="497219"/>
                </a:moveTo>
                <a:cubicBezTo>
                  <a:pt x="1876463" y="494974"/>
                  <a:pt x="1872535" y="494132"/>
                  <a:pt x="1871693" y="497219"/>
                </a:cubicBezTo>
                <a:cubicBezTo>
                  <a:pt x="1858784" y="544084"/>
                  <a:pt x="1882637" y="559800"/>
                  <a:pt x="1880673" y="544926"/>
                </a:cubicBezTo>
                <a:cubicBezTo>
                  <a:pt x="1880112" y="538191"/>
                  <a:pt x="1878708" y="498622"/>
                  <a:pt x="1877867" y="497219"/>
                </a:cubicBezTo>
                <a:lnTo>
                  <a:pt x="1877867" y="497219"/>
                </a:lnTo>
                <a:close/>
                <a:moveTo>
                  <a:pt x="1053649" y="624907"/>
                </a:moveTo>
                <a:cubicBezTo>
                  <a:pt x="1064875" y="617049"/>
                  <a:pt x="1083677" y="612278"/>
                  <a:pt x="1095464" y="604140"/>
                </a:cubicBezTo>
                <a:cubicBezTo>
                  <a:pt x="1099392" y="601614"/>
                  <a:pt x="1097428" y="596843"/>
                  <a:pt x="1093218" y="597966"/>
                </a:cubicBezTo>
                <a:cubicBezTo>
                  <a:pt x="1076661" y="602175"/>
                  <a:pt x="1058981" y="614804"/>
                  <a:pt x="1045230" y="619013"/>
                </a:cubicBezTo>
                <a:cubicBezTo>
                  <a:pt x="1037373" y="621539"/>
                  <a:pt x="1042985" y="632484"/>
                  <a:pt x="1053649" y="624907"/>
                </a:cubicBezTo>
                <a:lnTo>
                  <a:pt x="1053649" y="624907"/>
                </a:lnTo>
                <a:close/>
                <a:moveTo>
                  <a:pt x="1221467" y="314807"/>
                </a:moveTo>
                <a:cubicBezTo>
                  <a:pt x="1225396" y="321823"/>
                  <a:pt x="1229325" y="315649"/>
                  <a:pt x="1230167" y="311159"/>
                </a:cubicBezTo>
                <a:cubicBezTo>
                  <a:pt x="1233254" y="296847"/>
                  <a:pt x="1235780" y="279448"/>
                  <a:pt x="1235780" y="265135"/>
                </a:cubicBezTo>
                <a:cubicBezTo>
                  <a:pt x="1235780" y="259242"/>
                  <a:pt x="1228764" y="261487"/>
                  <a:pt x="1227361" y="268784"/>
                </a:cubicBezTo>
                <a:cubicBezTo>
                  <a:pt x="1225116" y="283096"/>
                  <a:pt x="1220906" y="300495"/>
                  <a:pt x="1221467" y="314807"/>
                </a:cubicBezTo>
                <a:lnTo>
                  <a:pt x="1221467" y="314807"/>
                </a:lnTo>
                <a:close/>
                <a:moveTo>
                  <a:pt x="1989278" y="304424"/>
                </a:moveTo>
                <a:cubicBezTo>
                  <a:pt x="1990120" y="308634"/>
                  <a:pt x="1995732" y="311159"/>
                  <a:pt x="1997697" y="304424"/>
                </a:cubicBezTo>
                <a:cubicBezTo>
                  <a:pt x="2000503" y="294041"/>
                  <a:pt x="2004151" y="283938"/>
                  <a:pt x="2008361" y="274116"/>
                </a:cubicBezTo>
                <a:cubicBezTo>
                  <a:pt x="2012851" y="263452"/>
                  <a:pt x="2010045" y="253349"/>
                  <a:pt x="2003590" y="260926"/>
                </a:cubicBezTo>
                <a:cubicBezTo>
                  <a:pt x="1997977" y="266819"/>
                  <a:pt x="1990120" y="295163"/>
                  <a:pt x="1989278" y="304424"/>
                </a:cubicBezTo>
                <a:lnTo>
                  <a:pt x="1989278" y="304424"/>
                </a:lnTo>
                <a:close/>
                <a:moveTo>
                  <a:pt x="1454673" y="518547"/>
                </a:moveTo>
                <a:cubicBezTo>
                  <a:pt x="1456637" y="527246"/>
                  <a:pt x="1461969" y="525563"/>
                  <a:pt x="1463373" y="523037"/>
                </a:cubicBezTo>
                <a:cubicBezTo>
                  <a:pt x="1465337" y="519389"/>
                  <a:pt x="1464776" y="491606"/>
                  <a:pt x="1465337" y="484310"/>
                </a:cubicBezTo>
                <a:cubicBezTo>
                  <a:pt x="1466179" y="469997"/>
                  <a:pt x="1458321" y="473084"/>
                  <a:pt x="1457479" y="476171"/>
                </a:cubicBezTo>
                <a:cubicBezTo>
                  <a:pt x="1453270" y="489080"/>
                  <a:pt x="1454673" y="518547"/>
                  <a:pt x="1454673" y="518547"/>
                </a:cubicBezTo>
                <a:lnTo>
                  <a:pt x="1454673" y="518547"/>
                </a:lnTo>
                <a:close/>
                <a:moveTo>
                  <a:pt x="396128" y="407136"/>
                </a:moveTo>
                <a:cubicBezTo>
                  <a:pt x="396128" y="394788"/>
                  <a:pt x="395566" y="382721"/>
                  <a:pt x="395286" y="370653"/>
                </a:cubicBezTo>
                <a:cubicBezTo>
                  <a:pt x="395005" y="357183"/>
                  <a:pt x="387709" y="360551"/>
                  <a:pt x="387147" y="363357"/>
                </a:cubicBezTo>
                <a:cubicBezTo>
                  <a:pt x="384902" y="373179"/>
                  <a:pt x="387428" y="389736"/>
                  <a:pt x="387147" y="400681"/>
                </a:cubicBezTo>
                <a:cubicBezTo>
                  <a:pt x="386586" y="413871"/>
                  <a:pt x="395847" y="423132"/>
                  <a:pt x="396128" y="407136"/>
                </a:cubicBezTo>
                <a:lnTo>
                  <a:pt x="396128" y="407136"/>
                </a:lnTo>
                <a:close/>
                <a:moveTo>
                  <a:pt x="1855697" y="546049"/>
                </a:moveTo>
                <a:cubicBezTo>
                  <a:pt x="1853452" y="538752"/>
                  <a:pt x="1855977" y="522195"/>
                  <a:pt x="1855135" y="511812"/>
                </a:cubicBezTo>
                <a:cubicBezTo>
                  <a:pt x="1854574" y="503112"/>
                  <a:pt x="1847278" y="504235"/>
                  <a:pt x="1846716" y="510128"/>
                </a:cubicBezTo>
                <a:cubicBezTo>
                  <a:pt x="1846436" y="514618"/>
                  <a:pt x="1843349" y="534262"/>
                  <a:pt x="1845313" y="545768"/>
                </a:cubicBezTo>
                <a:cubicBezTo>
                  <a:pt x="1847558" y="559519"/>
                  <a:pt x="1858222" y="554468"/>
                  <a:pt x="1855697" y="546049"/>
                </a:cubicBezTo>
                <a:lnTo>
                  <a:pt x="1855697" y="546049"/>
                </a:lnTo>
                <a:close/>
                <a:moveTo>
                  <a:pt x="1527637" y="296005"/>
                </a:moveTo>
                <a:cubicBezTo>
                  <a:pt x="1530163" y="283938"/>
                  <a:pt x="1532127" y="271871"/>
                  <a:pt x="1533531" y="259803"/>
                </a:cubicBezTo>
                <a:cubicBezTo>
                  <a:pt x="1534653" y="251384"/>
                  <a:pt x="1524551" y="249420"/>
                  <a:pt x="1522025" y="264294"/>
                </a:cubicBezTo>
                <a:cubicBezTo>
                  <a:pt x="1520341" y="274116"/>
                  <a:pt x="1520341" y="280009"/>
                  <a:pt x="1519218" y="288989"/>
                </a:cubicBezTo>
                <a:cubicBezTo>
                  <a:pt x="1518096" y="299934"/>
                  <a:pt x="1525392" y="306388"/>
                  <a:pt x="1527637" y="296005"/>
                </a:cubicBezTo>
                <a:lnTo>
                  <a:pt x="1527637" y="296005"/>
                </a:lnTo>
                <a:close/>
                <a:moveTo>
                  <a:pt x="1779365" y="242685"/>
                </a:moveTo>
                <a:cubicBezTo>
                  <a:pt x="1782452" y="230056"/>
                  <a:pt x="1786942" y="217989"/>
                  <a:pt x="1793396" y="206764"/>
                </a:cubicBezTo>
                <a:cubicBezTo>
                  <a:pt x="1797606" y="199187"/>
                  <a:pt x="1788345" y="196380"/>
                  <a:pt x="1783293" y="206203"/>
                </a:cubicBezTo>
                <a:cubicBezTo>
                  <a:pt x="1778242" y="215744"/>
                  <a:pt x="1774033" y="226127"/>
                  <a:pt x="1770946" y="236792"/>
                </a:cubicBezTo>
                <a:cubicBezTo>
                  <a:pt x="1767859" y="246052"/>
                  <a:pt x="1776558" y="253630"/>
                  <a:pt x="1779365" y="242685"/>
                </a:cubicBezTo>
                <a:lnTo>
                  <a:pt x="1779365" y="242685"/>
                </a:lnTo>
                <a:close/>
                <a:moveTo>
                  <a:pt x="1310709" y="247456"/>
                </a:moveTo>
                <a:cubicBezTo>
                  <a:pt x="1313795" y="239879"/>
                  <a:pt x="1315199" y="217428"/>
                  <a:pt x="1319689" y="203677"/>
                </a:cubicBezTo>
                <a:cubicBezTo>
                  <a:pt x="1320811" y="200590"/>
                  <a:pt x="1323056" y="196100"/>
                  <a:pt x="1320250" y="193293"/>
                </a:cubicBezTo>
                <a:cubicBezTo>
                  <a:pt x="1317163" y="190487"/>
                  <a:pt x="1314076" y="194977"/>
                  <a:pt x="1312954" y="197503"/>
                </a:cubicBezTo>
                <a:cubicBezTo>
                  <a:pt x="1312112" y="199467"/>
                  <a:pt x="1311270" y="201712"/>
                  <a:pt x="1310989" y="203677"/>
                </a:cubicBezTo>
                <a:cubicBezTo>
                  <a:pt x="1308744" y="214341"/>
                  <a:pt x="1306780" y="225286"/>
                  <a:pt x="1304535" y="235950"/>
                </a:cubicBezTo>
                <a:cubicBezTo>
                  <a:pt x="1302570" y="246333"/>
                  <a:pt x="1308744" y="252226"/>
                  <a:pt x="1310709" y="247456"/>
                </a:cubicBezTo>
                <a:lnTo>
                  <a:pt x="1310709" y="247456"/>
                </a:lnTo>
                <a:close/>
                <a:moveTo>
                  <a:pt x="705946" y="287025"/>
                </a:moveTo>
                <a:cubicBezTo>
                  <a:pt x="703420" y="301056"/>
                  <a:pt x="701175" y="315088"/>
                  <a:pt x="701175" y="329120"/>
                </a:cubicBezTo>
                <a:cubicBezTo>
                  <a:pt x="701175" y="337258"/>
                  <a:pt x="708191" y="338942"/>
                  <a:pt x="709313" y="330523"/>
                </a:cubicBezTo>
                <a:cubicBezTo>
                  <a:pt x="710155" y="323226"/>
                  <a:pt x="714365" y="290112"/>
                  <a:pt x="714365" y="285341"/>
                </a:cubicBezTo>
                <a:cubicBezTo>
                  <a:pt x="714084" y="281973"/>
                  <a:pt x="706788" y="282535"/>
                  <a:pt x="705946" y="287025"/>
                </a:cubicBezTo>
                <a:lnTo>
                  <a:pt x="705946" y="287025"/>
                </a:lnTo>
                <a:close/>
                <a:moveTo>
                  <a:pt x="220732" y="414993"/>
                </a:moveTo>
                <a:cubicBezTo>
                  <a:pt x="229993" y="412748"/>
                  <a:pt x="254127" y="401242"/>
                  <a:pt x="263669" y="396752"/>
                </a:cubicBezTo>
                <a:cubicBezTo>
                  <a:pt x="272088" y="392823"/>
                  <a:pt x="267598" y="388053"/>
                  <a:pt x="262266" y="389456"/>
                </a:cubicBezTo>
                <a:cubicBezTo>
                  <a:pt x="249637" y="393104"/>
                  <a:pt x="244305" y="395910"/>
                  <a:pt x="232238" y="401523"/>
                </a:cubicBezTo>
                <a:cubicBezTo>
                  <a:pt x="226345" y="404329"/>
                  <a:pt x="221574" y="406294"/>
                  <a:pt x="218768" y="407977"/>
                </a:cubicBezTo>
                <a:cubicBezTo>
                  <a:pt x="209226" y="414993"/>
                  <a:pt x="209226" y="418080"/>
                  <a:pt x="220732" y="414993"/>
                </a:cubicBezTo>
                <a:lnTo>
                  <a:pt x="220732" y="414993"/>
                </a:lnTo>
                <a:close/>
                <a:moveTo>
                  <a:pt x="1827634" y="244930"/>
                </a:moveTo>
                <a:cubicBezTo>
                  <a:pt x="1829317" y="239879"/>
                  <a:pt x="1841384" y="212377"/>
                  <a:pt x="1841104" y="209570"/>
                </a:cubicBezTo>
                <a:cubicBezTo>
                  <a:pt x="1840262" y="204238"/>
                  <a:pt x="1833807" y="205922"/>
                  <a:pt x="1831843" y="209570"/>
                </a:cubicBezTo>
                <a:cubicBezTo>
                  <a:pt x="1824546" y="222199"/>
                  <a:pt x="1822863" y="228092"/>
                  <a:pt x="1819215" y="242124"/>
                </a:cubicBezTo>
                <a:cubicBezTo>
                  <a:pt x="1816408" y="250823"/>
                  <a:pt x="1825669" y="251104"/>
                  <a:pt x="1827634" y="244930"/>
                </a:cubicBezTo>
                <a:lnTo>
                  <a:pt x="1827634" y="244930"/>
                </a:lnTo>
                <a:close/>
                <a:moveTo>
                  <a:pt x="1187792" y="248578"/>
                </a:moveTo>
                <a:cubicBezTo>
                  <a:pt x="1189195" y="241001"/>
                  <a:pt x="1194807" y="217428"/>
                  <a:pt x="1193965" y="210973"/>
                </a:cubicBezTo>
                <a:cubicBezTo>
                  <a:pt x="1193404" y="205922"/>
                  <a:pt x="1187230" y="206483"/>
                  <a:pt x="1185547" y="211815"/>
                </a:cubicBezTo>
                <a:cubicBezTo>
                  <a:pt x="1183301" y="218831"/>
                  <a:pt x="1179934" y="237633"/>
                  <a:pt x="1178531" y="245491"/>
                </a:cubicBezTo>
                <a:cubicBezTo>
                  <a:pt x="1175724" y="259242"/>
                  <a:pt x="1186388" y="255875"/>
                  <a:pt x="1187792" y="248578"/>
                </a:cubicBezTo>
                <a:lnTo>
                  <a:pt x="1187792" y="248578"/>
                </a:lnTo>
                <a:close/>
                <a:moveTo>
                  <a:pt x="1922768" y="255033"/>
                </a:moveTo>
                <a:cubicBezTo>
                  <a:pt x="1918558" y="267381"/>
                  <a:pt x="1915191" y="279448"/>
                  <a:pt x="1911542" y="292076"/>
                </a:cubicBezTo>
                <a:cubicBezTo>
                  <a:pt x="1910701" y="295444"/>
                  <a:pt x="1916594" y="302460"/>
                  <a:pt x="1918558" y="298250"/>
                </a:cubicBezTo>
                <a:cubicBezTo>
                  <a:pt x="1919120" y="296847"/>
                  <a:pt x="1931748" y="255313"/>
                  <a:pt x="1931748" y="255313"/>
                </a:cubicBezTo>
                <a:cubicBezTo>
                  <a:pt x="1931467" y="249139"/>
                  <a:pt x="1924171" y="250823"/>
                  <a:pt x="1922768" y="255033"/>
                </a:cubicBezTo>
                <a:lnTo>
                  <a:pt x="1922768" y="255033"/>
                </a:lnTo>
                <a:close/>
                <a:moveTo>
                  <a:pt x="943361" y="337258"/>
                </a:moveTo>
                <a:cubicBezTo>
                  <a:pt x="946167" y="347641"/>
                  <a:pt x="952902" y="344274"/>
                  <a:pt x="951780" y="335013"/>
                </a:cubicBezTo>
                <a:cubicBezTo>
                  <a:pt x="950657" y="323788"/>
                  <a:pt x="951218" y="311159"/>
                  <a:pt x="951780" y="299934"/>
                </a:cubicBezTo>
                <a:cubicBezTo>
                  <a:pt x="952341" y="292076"/>
                  <a:pt x="944203" y="290392"/>
                  <a:pt x="943922" y="297969"/>
                </a:cubicBezTo>
                <a:cubicBezTo>
                  <a:pt x="943361" y="310879"/>
                  <a:pt x="940835" y="324349"/>
                  <a:pt x="943361" y="337258"/>
                </a:cubicBezTo>
                <a:lnTo>
                  <a:pt x="943361" y="337258"/>
                </a:lnTo>
                <a:close/>
                <a:moveTo>
                  <a:pt x="520448" y="401242"/>
                </a:moveTo>
                <a:cubicBezTo>
                  <a:pt x="523535" y="413029"/>
                  <a:pt x="529709" y="407416"/>
                  <a:pt x="529147" y="402926"/>
                </a:cubicBezTo>
                <a:cubicBezTo>
                  <a:pt x="527744" y="389456"/>
                  <a:pt x="527183" y="379072"/>
                  <a:pt x="527183" y="365602"/>
                </a:cubicBezTo>
                <a:cubicBezTo>
                  <a:pt x="527183" y="356341"/>
                  <a:pt x="519325" y="355219"/>
                  <a:pt x="519045" y="362234"/>
                </a:cubicBezTo>
                <a:cubicBezTo>
                  <a:pt x="519045" y="375705"/>
                  <a:pt x="517922" y="388053"/>
                  <a:pt x="520448" y="401242"/>
                </a:cubicBezTo>
                <a:lnTo>
                  <a:pt x="520448" y="401242"/>
                </a:lnTo>
                <a:close/>
                <a:moveTo>
                  <a:pt x="1239147" y="211254"/>
                </a:moveTo>
                <a:cubicBezTo>
                  <a:pt x="1236902" y="219673"/>
                  <a:pt x="1230448" y="239317"/>
                  <a:pt x="1231009" y="247736"/>
                </a:cubicBezTo>
                <a:cubicBezTo>
                  <a:pt x="1231290" y="254191"/>
                  <a:pt x="1239709" y="252226"/>
                  <a:pt x="1240270" y="246614"/>
                </a:cubicBezTo>
                <a:cubicBezTo>
                  <a:pt x="1241673" y="233705"/>
                  <a:pt x="1247566" y="217428"/>
                  <a:pt x="1247847" y="208448"/>
                </a:cubicBezTo>
                <a:cubicBezTo>
                  <a:pt x="1248128" y="203958"/>
                  <a:pt x="1241112" y="203677"/>
                  <a:pt x="1239147" y="211254"/>
                </a:cubicBezTo>
                <a:lnTo>
                  <a:pt x="1239147" y="211254"/>
                </a:lnTo>
                <a:close/>
                <a:moveTo>
                  <a:pt x="1630630" y="578883"/>
                </a:moveTo>
                <a:cubicBezTo>
                  <a:pt x="1626420" y="557835"/>
                  <a:pt x="1633716" y="537069"/>
                  <a:pt x="1626701" y="536788"/>
                </a:cubicBezTo>
                <a:cubicBezTo>
                  <a:pt x="1624736" y="536788"/>
                  <a:pt x="1623052" y="538472"/>
                  <a:pt x="1622772" y="540436"/>
                </a:cubicBezTo>
                <a:cubicBezTo>
                  <a:pt x="1620246" y="552223"/>
                  <a:pt x="1618843" y="564009"/>
                  <a:pt x="1620807" y="576076"/>
                </a:cubicBezTo>
                <a:cubicBezTo>
                  <a:pt x="1622211" y="587021"/>
                  <a:pt x="1631752" y="584495"/>
                  <a:pt x="1630630" y="578883"/>
                </a:cubicBezTo>
                <a:lnTo>
                  <a:pt x="1630630" y="578883"/>
                </a:lnTo>
                <a:close/>
                <a:moveTo>
                  <a:pt x="1073574" y="317053"/>
                </a:moveTo>
                <a:cubicBezTo>
                  <a:pt x="1074697" y="321543"/>
                  <a:pt x="1080590" y="321262"/>
                  <a:pt x="1081713" y="310598"/>
                </a:cubicBezTo>
                <a:cubicBezTo>
                  <a:pt x="1082554" y="302460"/>
                  <a:pt x="1083958" y="294602"/>
                  <a:pt x="1085361" y="286744"/>
                </a:cubicBezTo>
                <a:cubicBezTo>
                  <a:pt x="1085922" y="283096"/>
                  <a:pt x="1086203" y="279448"/>
                  <a:pt x="1086764" y="275800"/>
                </a:cubicBezTo>
                <a:cubicBezTo>
                  <a:pt x="1087325" y="272432"/>
                  <a:pt x="1081432" y="268503"/>
                  <a:pt x="1078064" y="279448"/>
                </a:cubicBezTo>
                <a:cubicBezTo>
                  <a:pt x="1074697" y="289551"/>
                  <a:pt x="1072171" y="305827"/>
                  <a:pt x="1073574" y="317053"/>
                </a:cubicBezTo>
                <a:lnTo>
                  <a:pt x="1073574" y="317053"/>
                </a:lnTo>
                <a:close/>
                <a:moveTo>
                  <a:pt x="674796" y="459053"/>
                </a:moveTo>
                <a:cubicBezTo>
                  <a:pt x="675918" y="463543"/>
                  <a:pt x="682373" y="463262"/>
                  <a:pt x="682653" y="456246"/>
                </a:cubicBezTo>
                <a:cubicBezTo>
                  <a:pt x="682653" y="450914"/>
                  <a:pt x="680408" y="414993"/>
                  <a:pt x="679847" y="413029"/>
                </a:cubicBezTo>
                <a:cubicBezTo>
                  <a:pt x="678444" y="408258"/>
                  <a:pt x="672550" y="409381"/>
                  <a:pt x="672550" y="416396"/>
                </a:cubicBezTo>
                <a:cubicBezTo>
                  <a:pt x="672270" y="430989"/>
                  <a:pt x="674796" y="444179"/>
                  <a:pt x="674515" y="457369"/>
                </a:cubicBezTo>
                <a:cubicBezTo>
                  <a:pt x="674515" y="458211"/>
                  <a:pt x="674515" y="458491"/>
                  <a:pt x="674796" y="459053"/>
                </a:cubicBezTo>
                <a:lnTo>
                  <a:pt x="674796" y="459053"/>
                </a:lnTo>
                <a:close/>
                <a:moveTo>
                  <a:pt x="432329" y="355219"/>
                </a:moveTo>
                <a:cubicBezTo>
                  <a:pt x="434574" y="366444"/>
                  <a:pt x="441871" y="362796"/>
                  <a:pt x="441029" y="355499"/>
                </a:cubicBezTo>
                <a:cubicBezTo>
                  <a:pt x="439345" y="342029"/>
                  <a:pt x="442151" y="329400"/>
                  <a:pt x="441871" y="315930"/>
                </a:cubicBezTo>
                <a:cubicBezTo>
                  <a:pt x="441871" y="312282"/>
                  <a:pt x="436539" y="310879"/>
                  <a:pt x="435135" y="317053"/>
                </a:cubicBezTo>
                <a:cubicBezTo>
                  <a:pt x="432048" y="329400"/>
                  <a:pt x="430645" y="342871"/>
                  <a:pt x="432329" y="355219"/>
                </a:cubicBezTo>
                <a:lnTo>
                  <a:pt x="432329" y="355219"/>
                </a:lnTo>
                <a:close/>
                <a:moveTo>
                  <a:pt x="649539" y="374863"/>
                </a:moveTo>
                <a:cubicBezTo>
                  <a:pt x="650380" y="376266"/>
                  <a:pt x="651222" y="378230"/>
                  <a:pt x="653187" y="377389"/>
                </a:cubicBezTo>
                <a:cubicBezTo>
                  <a:pt x="656554" y="375705"/>
                  <a:pt x="657116" y="372057"/>
                  <a:pt x="657396" y="368689"/>
                </a:cubicBezTo>
                <a:cubicBezTo>
                  <a:pt x="657958" y="355780"/>
                  <a:pt x="660483" y="344835"/>
                  <a:pt x="660764" y="332768"/>
                </a:cubicBezTo>
                <a:cubicBezTo>
                  <a:pt x="660764" y="329400"/>
                  <a:pt x="654029" y="325752"/>
                  <a:pt x="651503" y="339784"/>
                </a:cubicBezTo>
                <a:cubicBezTo>
                  <a:pt x="649258" y="352973"/>
                  <a:pt x="648416" y="361673"/>
                  <a:pt x="649539" y="374863"/>
                </a:cubicBezTo>
                <a:lnTo>
                  <a:pt x="649539" y="374863"/>
                </a:lnTo>
                <a:close/>
                <a:moveTo>
                  <a:pt x="653748" y="434076"/>
                </a:moveTo>
                <a:cubicBezTo>
                  <a:pt x="655151" y="440531"/>
                  <a:pt x="663009" y="439128"/>
                  <a:pt x="662167" y="431551"/>
                </a:cubicBezTo>
                <a:cubicBezTo>
                  <a:pt x="660764" y="419764"/>
                  <a:pt x="663290" y="403207"/>
                  <a:pt x="660764" y="395068"/>
                </a:cubicBezTo>
                <a:cubicBezTo>
                  <a:pt x="659641" y="391981"/>
                  <a:pt x="654309" y="390017"/>
                  <a:pt x="654029" y="393946"/>
                </a:cubicBezTo>
                <a:cubicBezTo>
                  <a:pt x="652906" y="406294"/>
                  <a:pt x="654590" y="425938"/>
                  <a:pt x="653748" y="434076"/>
                </a:cubicBezTo>
                <a:lnTo>
                  <a:pt x="653748" y="434076"/>
                </a:lnTo>
                <a:close/>
                <a:moveTo>
                  <a:pt x="365539" y="350448"/>
                </a:moveTo>
                <a:cubicBezTo>
                  <a:pt x="367503" y="358586"/>
                  <a:pt x="374519" y="359989"/>
                  <a:pt x="373396" y="346800"/>
                </a:cubicBezTo>
                <a:cubicBezTo>
                  <a:pt x="371993" y="329681"/>
                  <a:pt x="377325" y="316211"/>
                  <a:pt x="375641" y="310317"/>
                </a:cubicBezTo>
                <a:cubicBezTo>
                  <a:pt x="374799" y="306950"/>
                  <a:pt x="369748" y="307511"/>
                  <a:pt x="368626" y="312001"/>
                </a:cubicBezTo>
                <a:cubicBezTo>
                  <a:pt x="365258" y="324630"/>
                  <a:pt x="363294" y="337819"/>
                  <a:pt x="365539" y="350448"/>
                </a:cubicBezTo>
                <a:lnTo>
                  <a:pt x="365539" y="350448"/>
                </a:lnTo>
                <a:close/>
                <a:moveTo>
                  <a:pt x="1738673" y="275800"/>
                </a:moveTo>
                <a:cubicBezTo>
                  <a:pt x="1740918" y="267100"/>
                  <a:pt x="1744566" y="258681"/>
                  <a:pt x="1747934" y="250543"/>
                </a:cubicBezTo>
                <a:cubicBezTo>
                  <a:pt x="1751582" y="241562"/>
                  <a:pt x="1742882" y="239598"/>
                  <a:pt x="1739234" y="246894"/>
                </a:cubicBezTo>
                <a:cubicBezTo>
                  <a:pt x="1734464" y="256155"/>
                  <a:pt x="1732218" y="266539"/>
                  <a:pt x="1729412" y="276641"/>
                </a:cubicBezTo>
                <a:cubicBezTo>
                  <a:pt x="1728009" y="282815"/>
                  <a:pt x="1736147" y="285902"/>
                  <a:pt x="1738673" y="275800"/>
                </a:cubicBezTo>
                <a:lnTo>
                  <a:pt x="1738673" y="275800"/>
                </a:lnTo>
                <a:close/>
                <a:moveTo>
                  <a:pt x="1573100" y="543804"/>
                </a:moveTo>
                <a:cubicBezTo>
                  <a:pt x="1574222" y="548855"/>
                  <a:pt x="1581238" y="549697"/>
                  <a:pt x="1581238" y="545768"/>
                </a:cubicBezTo>
                <a:cubicBezTo>
                  <a:pt x="1581519" y="536227"/>
                  <a:pt x="1579835" y="515740"/>
                  <a:pt x="1577871" y="507041"/>
                </a:cubicBezTo>
                <a:cubicBezTo>
                  <a:pt x="1577029" y="502831"/>
                  <a:pt x="1571135" y="503673"/>
                  <a:pt x="1570294" y="510128"/>
                </a:cubicBezTo>
                <a:cubicBezTo>
                  <a:pt x="1569452" y="520231"/>
                  <a:pt x="1571416" y="533701"/>
                  <a:pt x="1573100" y="543804"/>
                </a:cubicBezTo>
                <a:lnTo>
                  <a:pt x="1573100" y="543804"/>
                </a:lnTo>
                <a:close/>
                <a:moveTo>
                  <a:pt x="2024637" y="266539"/>
                </a:moveTo>
                <a:cubicBezTo>
                  <a:pt x="2019025" y="275800"/>
                  <a:pt x="2018744" y="284499"/>
                  <a:pt x="2014535" y="293760"/>
                </a:cubicBezTo>
                <a:cubicBezTo>
                  <a:pt x="2012290" y="298531"/>
                  <a:pt x="2015938" y="304424"/>
                  <a:pt x="2020147" y="301618"/>
                </a:cubicBezTo>
                <a:cubicBezTo>
                  <a:pt x="2022673" y="299934"/>
                  <a:pt x="2024357" y="297969"/>
                  <a:pt x="2025199" y="294883"/>
                </a:cubicBezTo>
                <a:cubicBezTo>
                  <a:pt x="2027444" y="286744"/>
                  <a:pt x="2029969" y="278886"/>
                  <a:pt x="2032495" y="271029"/>
                </a:cubicBezTo>
                <a:cubicBezTo>
                  <a:pt x="2034179" y="266258"/>
                  <a:pt x="2027163" y="262610"/>
                  <a:pt x="2024637" y="266539"/>
                </a:cubicBezTo>
                <a:lnTo>
                  <a:pt x="2024637" y="266539"/>
                </a:lnTo>
                <a:close/>
                <a:moveTo>
                  <a:pt x="1260475" y="504235"/>
                </a:moveTo>
                <a:cubicBezTo>
                  <a:pt x="1258792" y="497219"/>
                  <a:pt x="1252898" y="499464"/>
                  <a:pt x="1252618" y="502551"/>
                </a:cubicBezTo>
                <a:cubicBezTo>
                  <a:pt x="1251495" y="510970"/>
                  <a:pt x="1245882" y="544926"/>
                  <a:pt x="1253460" y="545207"/>
                </a:cubicBezTo>
                <a:cubicBezTo>
                  <a:pt x="1256827" y="545488"/>
                  <a:pt x="1258230" y="541278"/>
                  <a:pt x="1258511" y="538472"/>
                </a:cubicBezTo>
                <a:cubicBezTo>
                  <a:pt x="1258792" y="533701"/>
                  <a:pt x="1261037" y="506480"/>
                  <a:pt x="1260475" y="504235"/>
                </a:cubicBezTo>
                <a:lnTo>
                  <a:pt x="1260475" y="504235"/>
                </a:lnTo>
                <a:close/>
                <a:moveTo>
                  <a:pt x="1402756" y="513495"/>
                </a:moveTo>
                <a:cubicBezTo>
                  <a:pt x="1404159" y="519389"/>
                  <a:pt x="1410894" y="518266"/>
                  <a:pt x="1411736" y="512654"/>
                </a:cubicBezTo>
                <a:cubicBezTo>
                  <a:pt x="1412297" y="502270"/>
                  <a:pt x="1413981" y="491606"/>
                  <a:pt x="1412859" y="480661"/>
                </a:cubicBezTo>
                <a:cubicBezTo>
                  <a:pt x="1412297" y="475329"/>
                  <a:pt x="1405001" y="476452"/>
                  <a:pt x="1404159" y="481784"/>
                </a:cubicBezTo>
                <a:cubicBezTo>
                  <a:pt x="1403037" y="489642"/>
                  <a:pt x="1401353" y="505918"/>
                  <a:pt x="1402756" y="513495"/>
                </a:cubicBezTo>
                <a:lnTo>
                  <a:pt x="1402756" y="513495"/>
                </a:lnTo>
                <a:close/>
                <a:moveTo>
                  <a:pt x="846823" y="317894"/>
                </a:moveTo>
                <a:cubicBezTo>
                  <a:pt x="845981" y="327997"/>
                  <a:pt x="845139" y="337819"/>
                  <a:pt x="844297" y="347922"/>
                </a:cubicBezTo>
                <a:cubicBezTo>
                  <a:pt x="843456" y="358025"/>
                  <a:pt x="850752" y="357464"/>
                  <a:pt x="852155" y="351851"/>
                </a:cubicBezTo>
                <a:cubicBezTo>
                  <a:pt x="854400" y="342590"/>
                  <a:pt x="854120" y="335013"/>
                  <a:pt x="854681" y="325752"/>
                </a:cubicBezTo>
                <a:cubicBezTo>
                  <a:pt x="855242" y="317614"/>
                  <a:pt x="848226" y="302179"/>
                  <a:pt x="846823" y="317894"/>
                </a:cubicBezTo>
                <a:lnTo>
                  <a:pt x="846823" y="317894"/>
                </a:lnTo>
                <a:close/>
                <a:moveTo>
                  <a:pt x="2211539" y="353815"/>
                </a:moveTo>
                <a:cubicBezTo>
                  <a:pt x="2210136" y="358306"/>
                  <a:pt x="2209855" y="362234"/>
                  <a:pt x="2207329" y="368408"/>
                </a:cubicBezTo>
                <a:cubicBezTo>
                  <a:pt x="2206487" y="370653"/>
                  <a:pt x="2202839" y="381879"/>
                  <a:pt x="2202558" y="384404"/>
                </a:cubicBezTo>
                <a:cubicBezTo>
                  <a:pt x="2201717" y="391140"/>
                  <a:pt x="2210416" y="390017"/>
                  <a:pt x="2211258" y="385246"/>
                </a:cubicBezTo>
                <a:cubicBezTo>
                  <a:pt x="2212661" y="378792"/>
                  <a:pt x="2216309" y="373179"/>
                  <a:pt x="2217993" y="366725"/>
                </a:cubicBezTo>
                <a:cubicBezTo>
                  <a:pt x="2221922" y="350167"/>
                  <a:pt x="2213503" y="346800"/>
                  <a:pt x="2211539" y="353815"/>
                </a:cubicBezTo>
                <a:lnTo>
                  <a:pt x="2211539" y="353815"/>
                </a:lnTo>
                <a:close/>
                <a:moveTo>
                  <a:pt x="1280120" y="270467"/>
                </a:moveTo>
                <a:cubicBezTo>
                  <a:pt x="1279278" y="267661"/>
                  <a:pt x="1278997" y="264574"/>
                  <a:pt x="1275910" y="263732"/>
                </a:cubicBezTo>
                <a:cubicBezTo>
                  <a:pt x="1273946" y="265135"/>
                  <a:pt x="1273665" y="267381"/>
                  <a:pt x="1273384" y="269626"/>
                </a:cubicBezTo>
                <a:cubicBezTo>
                  <a:pt x="1271981" y="280009"/>
                  <a:pt x="1270578" y="290392"/>
                  <a:pt x="1269175" y="300776"/>
                </a:cubicBezTo>
                <a:cubicBezTo>
                  <a:pt x="1268052" y="309756"/>
                  <a:pt x="1276752" y="313404"/>
                  <a:pt x="1278716" y="296847"/>
                </a:cubicBezTo>
                <a:cubicBezTo>
                  <a:pt x="1278997" y="293760"/>
                  <a:pt x="1280962" y="277764"/>
                  <a:pt x="1280962" y="274958"/>
                </a:cubicBezTo>
                <a:cubicBezTo>
                  <a:pt x="1280681" y="273274"/>
                  <a:pt x="1280400" y="271590"/>
                  <a:pt x="1280120" y="270467"/>
                </a:cubicBezTo>
                <a:lnTo>
                  <a:pt x="1280120" y="270467"/>
                </a:lnTo>
                <a:close/>
                <a:moveTo>
                  <a:pt x="1759159" y="198064"/>
                </a:moveTo>
                <a:cubicBezTo>
                  <a:pt x="1754950" y="204238"/>
                  <a:pt x="1753546" y="209009"/>
                  <a:pt x="1750179" y="215463"/>
                </a:cubicBezTo>
                <a:cubicBezTo>
                  <a:pt x="1748776" y="218270"/>
                  <a:pt x="1748214" y="221076"/>
                  <a:pt x="1747653" y="223882"/>
                </a:cubicBezTo>
                <a:cubicBezTo>
                  <a:pt x="1746250" y="230056"/>
                  <a:pt x="1753266" y="233985"/>
                  <a:pt x="1754388" y="231179"/>
                </a:cubicBezTo>
                <a:cubicBezTo>
                  <a:pt x="1756633" y="226127"/>
                  <a:pt x="1766456" y="205080"/>
                  <a:pt x="1766736" y="200871"/>
                </a:cubicBezTo>
                <a:cubicBezTo>
                  <a:pt x="1767578" y="196100"/>
                  <a:pt x="1761685" y="194416"/>
                  <a:pt x="1759159" y="198064"/>
                </a:cubicBezTo>
                <a:lnTo>
                  <a:pt x="1759159" y="198064"/>
                </a:lnTo>
                <a:close/>
                <a:moveTo>
                  <a:pt x="1238025" y="511812"/>
                </a:moveTo>
                <a:cubicBezTo>
                  <a:pt x="1236902" y="507883"/>
                  <a:pt x="1231851" y="507883"/>
                  <a:pt x="1230167" y="511531"/>
                </a:cubicBezTo>
                <a:cubicBezTo>
                  <a:pt x="1226519" y="520231"/>
                  <a:pt x="1226799" y="528088"/>
                  <a:pt x="1226519" y="537349"/>
                </a:cubicBezTo>
                <a:cubicBezTo>
                  <a:pt x="1226238" y="542120"/>
                  <a:pt x="1232973" y="544646"/>
                  <a:pt x="1235499" y="539875"/>
                </a:cubicBezTo>
                <a:cubicBezTo>
                  <a:pt x="1235499" y="539594"/>
                  <a:pt x="1235780" y="539594"/>
                  <a:pt x="1235780" y="539314"/>
                </a:cubicBezTo>
                <a:cubicBezTo>
                  <a:pt x="1238025" y="530053"/>
                  <a:pt x="1240550" y="521353"/>
                  <a:pt x="1238025" y="511812"/>
                </a:cubicBezTo>
                <a:lnTo>
                  <a:pt x="1238025" y="511812"/>
                </a:lnTo>
                <a:close/>
                <a:moveTo>
                  <a:pt x="1546720" y="532298"/>
                </a:moveTo>
                <a:cubicBezTo>
                  <a:pt x="1548404" y="536227"/>
                  <a:pt x="1552333" y="540156"/>
                  <a:pt x="1553456" y="535104"/>
                </a:cubicBezTo>
                <a:cubicBezTo>
                  <a:pt x="1554859" y="527527"/>
                  <a:pt x="1556543" y="514899"/>
                  <a:pt x="1554017" y="507602"/>
                </a:cubicBezTo>
                <a:cubicBezTo>
                  <a:pt x="1552333" y="502831"/>
                  <a:pt x="1554297" y="496938"/>
                  <a:pt x="1549807" y="496377"/>
                </a:cubicBezTo>
                <a:cubicBezTo>
                  <a:pt x="1546159" y="495816"/>
                  <a:pt x="1544756" y="500586"/>
                  <a:pt x="1544756" y="503673"/>
                </a:cubicBezTo>
                <a:cubicBezTo>
                  <a:pt x="1545317" y="511531"/>
                  <a:pt x="1545598" y="525001"/>
                  <a:pt x="1546720" y="532298"/>
                </a:cubicBezTo>
                <a:lnTo>
                  <a:pt x="1546720" y="532298"/>
                </a:lnTo>
                <a:close/>
                <a:moveTo>
                  <a:pt x="1530444" y="481503"/>
                </a:moveTo>
                <a:cubicBezTo>
                  <a:pt x="1528760" y="476733"/>
                  <a:pt x="1523708" y="475610"/>
                  <a:pt x="1522867" y="479539"/>
                </a:cubicBezTo>
                <a:cubicBezTo>
                  <a:pt x="1521183" y="485432"/>
                  <a:pt x="1522305" y="507602"/>
                  <a:pt x="1522586" y="515179"/>
                </a:cubicBezTo>
                <a:cubicBezTo>
                  <a:pt x="1522867" y="519669"/>
                  <a:pt x="1531005" y="520792"/>
                  <a:pt x="1530724" y="514337"/>
                </a:cubicBezTo>
                <a:cubicBezTo>
                  <a:pt x="1529602" y="502551"/>
                  <a:pt x="1531005" y="492729"/>
                  <a:pt x="1530444" y="481503"/>
                </a:cubicBezTo>
                <a:lnTo>
                  <a:pt x="1530444" y="481503"/>
                </a:lnTo>
                <a:close/>
                <a:moveTo>
                  <a:pt x="946728" y="280851"/>
                </a:moveTo>
                <a:cubicBezTo>
                  <a:pt x="946448" y="285902"/>
                  <a:pt x="954586" y="286744"/>
                  <a:pt x="955428" y="281693"/>
                </a:cubicBezTo>
                <a:cubicBezTo>
                  <a:pt x="956831" y="274116"/>
                  <a:pt x="956550" y="267100"/>
                  <a:pt x="958234" y="258962"/>
                </a:cubicBezTo>
                <a:cubicBezTo>
                  <a:pt x="962163" y="237633"/>
                  <a:pt x="949535" y="242965"/>
                  <a:pt x="946728" y="280851"/>
                </a:cubicBezTo>
                <a:lnTo>
                  <a:pt x="946728" y="280851"/>
                </a:lnTo>
                <a:close/>
                <a:moveTo>
                  <a:pt x="1422120" y="294602"/>
                </a:moveTo>
                <a:cubicBezTo>
                  <a:pt x="1424365" y="286744"/>
                  <a:pt x="1426048" y="278325"/>
                  <a:pt x="1428294" y="270467"/>
                </a:cubicBezTo>
                <a:cubicBezTo>
                  <a:pt x="1432222" y="255875"/>
                  <a:pt x="1421558" y="259523"/>
                  <a:pt x="1420155" y="263732"/>
                </a:cubicBezTo>
                <a:cubicBezTo>
                  <a:pt x="1417068" y="271590"/>
                  <a:pt x="1415665" y="279728"/>
                  <a:pt x="1415665" y="288147"/>
                </a:cubicBezTo>
                <a:cubicBezTo>
                  <a:pt x="1415384" y="294602"/>
                  <a:pt x="1420436" y="300495"/>
                  <a:pt x="1422120" y="294602"/>
                </a:cubicBezTo>
                <a:lnTo>
                  <a:pt x="1422120" y="294602"/>
                </a:lnTo>
                <a:close/>
                <a:moveTo>
                  <a:pt x="387989" y="341468"/>
                </a:moveTo>
                <a:cubicBezTo>
                  <a:pt x="390515" y="350728"/>
                  <a:pt x="395286" y="347641"/>
                  <a:pt x="396128" y="341468"/>
                </a:cubicBezTo>
                <a:cubicBezTo>
                  <a:pt x="397250" y="333610"/>
                  <a:pt x="398092" y="326033"/>
                  <a:pt x="399214" y="318175"/>
                </a:cubicBezTo>
                <a:cubicBezTo>
                  <a:pt x="400618" y="307511"/>
                  <a:pt x="392479" y="307230"/>
                  <a:pt x="391357" y="312843"/>
                </a:cubicBezTo>
                <a:cubicBezTo>
                  <a:pt x="390234" y="320420"/>
                  <a:pt x="388831" y="327717"/>
                  <a:pt x="387709" y="335294"/>
                </a:cubicBezTo>
                <a:cubicBezTo>
                  <a:pt x="387147" y="337819"/>
                  <a:pt x="387989" y="340345"/>
                  <a:pt x="387989" y="341468"/>
                </a:cubicBezTo>
                <a:lnTo>
                  <a:pt x="387989" y="341468"/>
                </a:lnTo>
                <a:close/>
                <a:moveTo>
                  <a:pt x="222416" y="366725"/>
                </a:moveTo>
                <a:cubicBezTo>
                  <a:pt x="208104" y="370653"/>
                  <a:pt x="213716" y="376266"/>
                  <a:pt x="221294" y="374582"/>
                </a:cubicBezTo>
                <a:cubicBezTo>
                  <a:pt x="233361" y="371776"/>
                  <a:pt x="245989" y="371215"/>
                  <a:pt x="257776" y="368128"/>
                </a:cubicBezTo>
                <a:cubicBezTo>
                  <a:pt x="261705" y="367005"/>
                  <a:pt x="259460" y="362515"/>
                  <a:pt x="255250" y="362796"/>
                </a:cubicBezTo>
                <a:cubicBezTo>
                  <a:pt x="244586" y="363357"/>
                  <a:pt x="233641" y="364199"/>
                  <a:pt x="222416" y="366725"/>
                </a:cubicBezTo>
                <a:lnTo>
                  <a:pt x="222416" y="366725"/>
                </a:lnTo>
                <a:close/>
                <a:moveTo>
                  <a:pt x="353191" y="331645"/>
                </a:moveTo>
                <a:cubicBezTo>
                  <a:pt x="354313" y="324349"/>
                  <a:pt x="355436" y="317053"/>
                  <a:pt x="356558" y="310037"/>
                </a:cubicBezTo>
                <a:cubicBezTo>
                  <a:pt x="358242" y="299934"/>
                  <a:pt x="349543" y="300215"/>
                  <a:pt x="347578" y="308914"/>
                </a:cubicBezTo>
                <a:cubicBezTo>
                  <a:pt x="345894" y="316211"/>
                  <a:pt x="344491" y="323788"/>
                  <a:pt x="344491" y="331365"/>
                </a:cubicBezTo>
                <a:cubicBezTo>
                  <a:pt x="344211" y="340064"/>
                  <a:pt x="351507" y="344274"/>
                  <a:pt x="353191" y="331645"/>
                </a:cubicBezTo>
                <a:lnTo>
                  <a:pt x="353191" y="331645"/>
                </a:lnTo>
                <a:close/>
                <a:moveTo>
                  <a:pt x="1313795" y="332487"/>
                </a:moveTo>
                <a:cubicBezTo>
                  <a:pt x="1315199" y="338100"/>
                  <a:pt x="1320811" y="337539"/>
                  <a:pt x="1321653" y="332487"/>
                </a:cubicBezTo>
                <a:cubicBezTo>
                  <a:pt x="1322776" y="324068"/>
                  <a:pt x="1324740" y="313404"/>
                  <a:pt x="1323618" y="304705"/>
                </a:cubicBezTo>
                <a:cubicBezTo>
                  <a:pt x="1323056" y="298531"/>
                  <a:pt x="1316882" y="299092"/>
                  <a:pt x="1315760" y="303582"/>
                </a:cubicBezTo>
                <a:cubicBezTo>
                  <a:pt x="1314076" y="311159"/>
                  <a:pt x="1311831" y="325191"/>
                  <a:pt x="1313795" y="332487"/>
                </a:cubicBezTo>
                <a:lnTo>
                  <a:pt x="1313795" y="332487"/>
                </a:lnTo>
                <a:close/>
                <a:moveTo>
                  <a:pt x="889760" y="377669"/>
                </a:moveTo>
                <a:cubicBezTo>
                  <a:pt x="892566" y="384124"/>
                  <a:pt x="897898" y="382440"/>
                  <a:pt x="898179" y="376266"/>
                </a:cubicBezTo>
                <a:cubicBezTo>
                  <a:pt x="898459" y="368408"/>
                  <a:pt x="898740" y="360551"/>
                  <a:pt x="899021" y="352973"/>
                </a:cubicBezTo>
                <a:cubicBezTo>
                  <a:pt x="899301" y="343151"/>
                  <a:pt x="891444" y="343432"/>
                  <a:pt x="890602" y="349887"/>
                </a:cubicBezTo>
                <a:cubicBezTo>
                  <a:pt x="889479" y="358867"/>
                  <a:pt x="888357" y="368970"/>
                  <a:pt x="889760" y="377669"/>
                </a:cubicBezTo>
                <a:lnTo>
                  <a:pt x="889760" y="377669"/>
                </a:lnTo>
                <a:close/>
                <a:moveTo>
                  <a:pt x="1074416" y="504235"/>
                </a:moveTo>
                <a:cubicBezTo>
                  <a:pt x="1069926" y="505918"/>
                  <a:pt x="1068523" y="512654"/>
                  <a:pt x="1067962" y="516863"/>
                </a:cubicBezTo>
                <a:cubicBezTo>
                  <a:pt x="1067400" y="522756"/>
                  <a:pt x="1067120" y="528650"/>
                  <a:pt x="1066839" y="534262"/>
                </a:cubicBezTo>
                <a:cubicBezTo>
                  <a:pt x="1066558" y="540156"/>
                  <a:pt x="1073574" y="542120"/>
                  <a:pt x="1074977" y="537630"/>
                </a:cubicBezTo>
                <a:cubicBezTo>
                  <a:pt x="1077222" y="531175"/>
                  <a:pt x="1075819" y="520511"/>
                  <a:pt x="1078626" y="508725"/>
                </a:cubicBezTo>
                <a:cubicBezTo>
                  <a:pt x="1078906" y="506480"/>
                  <a:pt x="1077222" y="503393"/>
                  <a:pt x="1074416" y="504235"/>
                </a:cubicBezTo>
                <a:lnTo>
                  <a:pt x="1074416" y="504235"/>
                </a:lnTo>
                <a:close/>
                <a:moveTo>
                  <a:pt x="521290" y="345396"/>
                </a:moveTo>
                <a:cubicBezTo>
                  <a:pt x="523535" y="353535"/>
                  <a:pt x="530270" y="349887"/>
                  <a:pt x="530270" y="341187"/>
                </a:cubicBezTo>
                <a:cubicBezTo>
                  <a:pt x="530270" y="331084"/>
                  <a:pt x="532234" y="319859"/>
                  <a:pt x="532234" y="314807"/>
                </a:cubicBezTo>
                <a:cubicBezTo>
                  <a:pt x="532234" y="311720"/>
                  <a:pt x="527464" y="310598"/>
                  <a:pt x="525780" y="313124"/>
                </a:cubicBezTo>
                <a:cubicBezTo>
                  <a:pt x="521851" y="319017"/>
                  <a:pt x="520728" y="338381"/>
                  <a:pt x="521290" y="345396"/>
                </a:cubicBezTo>
                <a:lnTo>
                  <a:pt x="521290" y="345396"/>
                </a:lnTo>
                <a:close/>
                <a:moveTo>
                  <a:pt x="2170286" y="343432"/>
                </a:moveTo>
                <a:cubicBezTo>
                  <a:pt x="2169163" y="351290"/>
                  <a:pt x="2166357" y="358586"/>
                  <a:pt x="2164112" y="365883"/>
                </a:cubicBezTo>
                <a:cubicBezTo>
                  <a:pt x="2162709" y="369811"/>
                  <a:pt x="2171128" y="376827"/>
                  <a:pt x="2175056" y="363638"/>
                </a:cubicBezTo>
                <a:cubicBezTo>
                  <a:pt x="2176179" y="359989"/>
                  <a:pt x="2180388" y="347641"/>
                  <a:pt x="2180388" y="343993"/>
                </a:cubicBezTo>
                <a:cubicBezTo>
                  <a:pt x="2180108" y="337819"/>
                  <a:pt x="2171128" y="338661"/>
                  <a:pt x="2170286" y="343432"/>
                </a:cubicBezTo>
                <a:lnTo>
                  <a:pt x="2170286" y="343432"/>
                </a:lnTo>
                <a:close/>
                <a:moveTo>
                  <a:pt x="606041" y="384685"/>
                </a:moveTo>
                <a:cubicBezTo>
                  <a:pt x="606882" y="386649"/>
                  <a:pt x="607724" y="388053"/>
                  <a:pt x="609969" y="388333"/>
                </a:cubicBezTo>
                <a:cubicBezTo>
                  <a:pt x="613056" y="388614"/>
                  <a:pt x="614179" y="384966"/>
                  <a:pt x="613898" y="382440"/>
                </a:cubicBezTo>
                <a:cubicBezTo>
                  <a:pt x="613056" y="372618"/>
                  <a:pt x="614179" y="362234"/>
                  <a:pt x="612776" y="352412"/>
                </a:cubicBezTo>
                <a:cubicBezTo>
                  <a:pt x="611934" y="347641"/>
                  <a:pt x="606321" y="346519"/>
                  <a:pt x="606041" y="353254"/>
                </a:cubicBezTo>
                <a:cubicBezTo>
                  <a:pt x="605479" y="360551"/>
                  <a:pt x="604357" y="378230"/>
                  <a:pt x="606041" y="384685"/>
                </a:cubicBezTo>
                <a:lnTo>
                  <a:pt x="606041" y="384685"/>
                </a:lnTo>
                <a:close/>
                <a:moveTo>
                  <a:pt x="1334562" y="565693"/>
                </a:moveTo>
                <a:cubicBezTo>
                  <a:pt x="1335404" y="569061"/>
                  <a:pt x="1336246" y="571306"/>
                  <a:pt x="1339894" y="571306"/>
                </a:cubicBezTo>
                <a:cubicBezTo>
                  <a:pt x="1341859" y="571306"/>
                  <a:pt x="1343543" y="569622"/>
                  <a:pt x="1343823" y="567657"/>
                </a:cubicBezTo>
                <a:cubicBezTo>
                  <a:pt x="1344665" y="558397"/>
                  <a:pt x="1343543" y="555029"/>
                  <a:pt x="1344665" y="545768"/>
                </a:cubicBezTo>
                <a:cubicBezTo>
                  <a:pt x="1346068" y="534262"/>
                  <a:pt x="1337369" y="534543"/>
                  <a:pt x="1336807" y="538752"/>
                </a:cubicBezTo>
                <a:cubicBezTo>
                  <a:pt x="1336246" y="542681"/>
                  <a:pt x="1335404" y="554748"/>
                  <a:pt x="1334843" y="556152"/>
                </a:cubicBezTo>
                <a:cubicBezTo>
                  <a:pt x="1333720" y="559800"/>
                  <a:pt x="1334282" y="563448"/>
                  <a:pt x="1334562" y="565693"/>
                </a:cubicBezTo>
                <a:lnTo>
                  <a:pt x="1334562" y="565693"/>
                </a:lnTo>
                <a:close/>
                <a:moveTo>
                  <a:pt x="1029234" y="324349"/>
                </a:moveTo>
                <a:cubicBezTo>
                  <a:pt x="1030918" y="330523"/>
                  <a:pt x="1037092" y="328558"/>
                  <a:pt x="1037373" y="323507"/>
                </a:cubicBezTo>
                <a:cubicBezTo>
                  <a:pt x="1037653" y="315088"/>
                  <a:pt x="1038776" y="299934"/>
                  <a:pt x="1037934" y="292076"/>
                </a:cubicBezTo>
                <a:cubicBezTo>
                  <a:pt x="1037373" y="287867"/>
                  <a:pt x="1031479" y="286183"/>
                  <a:pt x="1031199" y="294602"/>
                </a:cubicBezTo>
                <a:cubicBezTo>
                  <a:pt x="1030637" y="302740"/>
                  <a:pt x="1027831" y="317614"/>
                  <a:pt x="1029234" y="324349"/>
                </a:cubicBezTo>
                <a:lnTo>
                  <a:pt x="1029234" y="324349"/>
                </a:lnTo>
                <a:close/>
                <a:moveTo>
                  <a:pt x="604076" y="407697"/>
                </a:moveTo>
                <a:cubicBezTo>
                  <a:pt x="603796" y="414993"/>
                  <a:pt x="604637" y="423974"/>
                  <a:pt x="603796" y="430428"/>
                </a:cubicBezTo>
                <a:cubicBezTo>
                  <a:pt x="602954" y="436602"/>
                  <a:pt x="609969" y="438566"/>
                  <a:pt x="611653" y="434357"/>
                </a:cubicBezTo>
                <a:cubicBezTo>
                  <a:pt x="614460" y="427341"/>
                  <a:pt x="613056" y="417519"/>
                  <a:pt x="612495" y="409661"/>
                </a:cubicBezTo>
                <a:cubicBezTo>
                  <a:pt x="611653" y="397594"/>
                  <a:pt x="604637" y="395630"/>
                  <a:pt x="604076" y="407697"/>
                </a:cubicBezTo>
                <a:lnTo>
                  <a:pt x="604076" y="407697"/>
                </a:lnTo>
                <a:close/>
                <a:moveTo>
                  <a:pt x="1761124" y="290392"/>
                </a:moveTo>
                <a:cubicBezTo>
                  <a:pt x="1762527" y="287867"/>
                  <a:pt x="1763930" y="285341"/>
                  <a:pt x="1764772" y="282535"/>
                </a:cubicBezTo>
                <a:cubicBezTo>
                  <a:pt x="1766456" y="276641"/>
                  <a:pt x="1768139" y="270748"/>
                  <a:pt x="1770665" y="265135"/>
                </a:cubicBezTo>
                <a:cubicBezTo>
                  <a:pt x="1773191" y="259523"/>
                  <a:pt x="1765052" y="254471"/>
                  <a:pt x="1760843" y="265135"/>
                </a:cubicBezTo>
                <a:cubicBezTo>
                  <a:pt x="1758879" y="270187"/>
                  <a:pt x="1758598" y="275800"/>
                  <a:pt x="1756072" y="280570"/>
                </a:cubicBezTo>
                <a:cubicBezTo>
                  <a:pt x="1750740" y="290112"/>
                  <a:pt x="1758598" y="295724"/>
                  <a:pt x="1761124" y="290392"/>
                </a:cubicBezTo>
                <a:lnTo>
                  <a:pt x="1761124" y="290392"/>
                </a:lnTo>
                <a:close/>
                <a:moveTo>
                  <a:pt x="567313" y="308072"/>
                </a:moveTo>
                <a:cubicBezTo>
                  <a:pt x="565349" y="315930"/>
                  <a:pt x="564507" y="323788"/>
                  <a:pt x="565068" y="331926"/>
                </a:cubicBezTo>
                <a:cubicBezTo>
                  <a:pt x="565349" y="338100"/>
                  <a:pt x="575732" y="337258"/>
                  <a:pt x="575732" y="330523"/>
                </a:cubicBezTo>
                <a:cubicBezTo>
                  <a:pt x="575732" y="324068"/>
                  <a:pt x="575732" y="317333"/>
                  <a:pt x="575732" y="310879"/>
                </a:cubicBezTo>
                <a:cubicBezTo>
                  <a:pt x="575171" y="304705"/>
                  <a:pt x="568436" y="303301"/>
                  <a:pt x="567313" y="308072"/>
                </a:cubicBezTo>
                <a:lnTo>
                  <a:pt x="567313" y="308072"/>
                </a:lnTo>
                <a:close/>
                <a:moveTo>
                  <a:pt x="1601163" y="583934"/>
                </a:moveTo>
                <a:cubicBezTo>
                  <a:pt x="1602847" y="584215"/>
                  <a:pt x="1605373" y="581970"/>
                  <a:pt x="1605653" y="580005"/>
                </a:cubicBezTo>
                <a:cubicBezTo>
                  <a:pt x="1606214" y="573831"/>
                  <a:pt x="1604250" y="560642"/>
                  <a:pt x="1602566" y="554748"/>
                </a:cubicBezTo>
                <a:cubicBezTo>
                  <a:pt x="1599760" y="546049"/>
                  <a:pt x="1593025" y="557274"/>
                  <a:pt x="1593867" y="563448"/>
                </a:cubicBezTo>
                <a:cubicBezTo>
                  <a:pt x="1594147" y="567938"/>
                  <a:pt x="1595550" y="583092"/>
                  <a:pt x="1601163" y="583934"/>
                </a:cubicBezTo>
                <a:lnTo>
                  <a:pt x="1601163" y="583934"/>
                </a:lnTo>
                <a:close/>
                <a:moveTo>
                  <a:pt x="1048598" y="682156"/>
                </a:moveTo>
                <a:cubicBezTo>
                  <a:pt x="1048317" y="682436"/>
                  <a:pt x="1047195" y="682717"/>
                  <a:pt x="1046353" y="683559"/>
                </a:cubicBezTo>
                <a:cubicBezTo>
                  <a:pt x="1041301" y="687488"/>
                  <a:pt x="1035969" y="690294"/>
                  <a:pt x="1030357" y="693100"/>
                </a:cubicBezTo>
                <a:cubicBezTo>
                  <a:pt x="1029796" y="693381"/>
                  <a:pt x="1028954" y="693662"/>
                  <a:pt x="1028392" y="693942"/>
                </a:cubicBezTo>
                <a:cubicBezTo>
                  <a:pt x="1024183" y="696749"/>
                  <a:pt x="1027831" y="704326"/>
                  <a:pt x="1032041" y="702361"/>
                </a:cubicBezTo>
                <a:cubicBezTo>
                  <a:pt x="1044669" y="696749"/>
                  <a:pt x="1044108" y="696749"/>
                  <a:pt x="1054491" y="688330"/>
                </a:cubicBezTo>
                <a:cubicBezTo>
                  <a:pt x="1058420" y="685243"/>
                  <a:pt x="1055052" y="680191"/>
                  <a:pt x="1048598" y="682156"/>
                </a:cubicBezTo>
                <a:lnTo>
                  <a:pt x="1048598" y="682156"/>
                </a:lnTo>
                <a:close/>
                <a:moveTo>
                  <a:pt x="1040460" y="270467"/>
                </a:moveTo>
                <a:cubicBezTo>
                  <a:pt x="1041582" y="262890"/>
                  <a:pt x="1042985" y="255594"/>
                  <a:pt x="1045230" y="248297"/>
                </a:cubicBezTo>
                <a:cubicBezTo>
                  <a:pt x="1047475" y="240720"/>
                  <a:pt x="1044669" y="230056"/>
                  <a:pt x="1040179" y="240440"/>
                </a:cubicBezTo>
                <a:cubicBezTo>
                  <a:pt x="1034286" y="254191"/>
                  <a:pt x="1034847" y="256155"/>
                  <a:pt x="1032882" y="271590"/>
                </a:cubicBezTo>
                <a:cubicBezTo>
                  <a:pt x="1032321" y="275800"/>
                  <a:pt x="1039337" y="278045"/>
                  <a:pt x="1040460" y="270467"/>
                </a:cubicBezTo>
                <a:lnTo>
                  <a:pt x="1040460" y="270467"/>
                </a:lnTo>
                <a:close/>
                <a:moveTo>
                  <a:pt x="1823705" y="474768"/>
                </a:moveTo>
                <a:cubicBezTo>
                  <a:pt x="1825108" y="479819"/>
                  <a:pt x="1831282" y="480381"/>
                  <a:pt x="1832685" y="475610"/>
                </a:cubicBezTo>
                <a:cubicBezTo>
                  <a:pt x="1834088" y="471401"/>
                  <a:pt x="1834088" y="459333"/>
                  <a:pt x="1834369" y="454563"/>
                </a:cubicBezTo>
                <a:cubicBezTo>
                  <a:pt x="1834930" y="445582"/>
                  <a:pt x="1828475" y="445021"/>
                  <a:pt x="1826511" y="450634"/>
                </a:cubicBezTo>
                <a:cubicBezTo>
                  <a:pt x="1824266" y="457088"/>
                  <a:pt x="1822582" y="468314"/>
                  <a:pt x="1823705" y="474768"/>
                </a:cubicBezTo>
                <a:lnTo>
                  <a:pt x="1823705" y="474768"/>
                </a:lnTo>
                <a:close/>
                <a:moveTo>
                  <a:pt x="2012290" y="358867"/>
                </a:moveTo>
                <a:cubicBezTo>
                  <a:pt x="2009483" y="359147"/>
                  <a:pt x="2005554" y="368408"/>
                  <a:pt x="2004993" y="370653"/>
                </a:cubicBezTo>
                <a:cubicBezTo>
                  <a:pt x="2004151" y="374582"/>
                  <a:pt x="2003029" y="378792"/>
                  <a:pt x="2002187" y="382721"/>
                </a:cubicBezTo>
                <a:cubicBezTo>
                  <a:pt x="2000784" y="388894"/>
                  <a:pt x="2010045" y="391140"/>
                  <a:pt x="2012009" y="385808"/>
                </a:cubicBezTo>
                <a:cubicBezTo>
                  <a:pt x="2014815" y="378792"/>
                  <a:pt x="2011167" y="379072"/>
                  <a:pt x="2015938" y="366725"/>
                </a:cubicBezTo>
                <a:cubicBezTo>
                  <a:pt x="2017060" y="363918"/>
                  <a:pt x="2016218" y="358586"/>
                  <a:pt x="2012290" y="358867"/>
                </a:cubicBezTo>
                <a:lnTo>
                  <a:pt x="2012290" y="358867"/>
                </a:lnTo>
                <a:close/>
                <a:moveTo>
                  <a:pt x="1292467" y="549136"/>
                </a:moveTo>
                <a:cubicBezTo>
                  <a:pt x="1293029" y="549978"/>
                  <a:pt x="1293309" y="550539"/>
                  <a:pt x="1293590" y="551100"/>
                </a:cubicBezTo>
                <a:cubicBezTo>
                  <a:pt x="1295554" y="553907"/>
                  <a:pt x="1300045" y="551661"/>
                  <a:pt x="1299764" y="548855"/>
                </a:cubicBezTo>
                <a:cubicBezTo>
                  <a:pt x="1299483" y="537910"/>
                  <a:pt x="1302570" y="528930"/>
                  <a:pt x="1300886" y="517424"/>
                </a:cubicBezTo>
                <a:cubicBezTo>
                  <a:pt x="1300325" y="514057"/>
                  <a:pt x="1296396" y="513495"/>
                  <a:pt x="1295835" y="515179"/>
                </a:cubicBezTo>
                <a:cubicBezTo>
                  <a:pt x="1294151" y="523598"/>
                  <a:pt x="1291626" y="540156"/>
                  <a:pt x="1292467" y="549136"/>
                </a:cubicBezTo>
                <a:lnTo>
                  <a:pt x="1292467" y="549136"/>
                </a:lnTo>
                <a:close/>
                <a:moveTo>
                  <a:pt x="1428294" y="524440"/>
                </a:moveTo>
                <a:cubicBezTo>
                  <a:pt x="1429135" y="526966"/>
                  <a:pt x="1430258" y="530614"/>
                  <a:pt x="1433626" y="530333"/>
                </a:cubicBezTo>
                <a:cubicBezTo>
                  <a:pt x="1435871" y="530053"/>
                  <a:pt x="1437274" y="529211"/>
                  <a:pt x="1437835" y="526966"/>
                </a:cubicBezTo>
                <a:cubicBezTo>
                  <a:pt x="1438116" y="525282"/>
                  <a:pt x="1438677" y="523598"/>
                  <a:pt x="1438677" y="521914"/>
                </a:cubicBezTo>
                <a:cubicBezTo>
                  <a:pt x="1438677" y="517424"/>
                  <a:pt x="1438677" y="507883"/>
                  <a:pt x="1437554" y="503673"/>
                </a:cubicBezTo>
                <a:cubicBezTo>
                  <a:pt x="1436993" y="501428"/>
                  <a:pt x="1432784" y="499183"/>
                  <a:pt x="1431100" y="501148"/>
                </a:cubicBezTo>
                <a:cubicBezTo>
                  <a:pt x="1429697" y="502831"/>
                  <a:pt x="1428294" y="504515"/>
                  <a:pt x="1428013" y="506760"/>
                </a:cubicBezTo>
                <a:cubicBezTo>
                  <a:pt x="1427452" y="512654"/>
                  <a:pt x="1427732" y="518547"/>
                  <a:pt x="1428294" y="524440"/>
                </a:cubicBezTo>
                <a:lnTo>
                  <a:pt x="1428294" y="524440"/>
                </a:lnTo>
                <a:close/>
                <a:moveTo>
                  <a:pt x="1545317" y="180104"/>
                </a:moveTo>
                <a:cubicBezTo>
                  <a:pt x="1540827" y="190487"/>
                  <a:pt x="1541388" y="190768"/>
                  <a:pt x="1538301" y="201432"/>
                </a:cubicBezTo>
                <a:cubicBezTo>
                  <a:pt x="1535776" y="209851"/>
                  <a:pt x="1544756" y="212096"/>
                  <a:pt x="1546720" y="204519"/>
                </a:cubicBezTo>
                <a:cubicBezTo>
                  <a:pt x="1548685" y="198064"/>
                  <a:pt x="1550369" y="191329"/>
                  <a:pt x="1552333" y="184875"/>
                </a:cubicBezTo>
                <a:cubicBezTo>
                  <a:pt x="1554297" y="178139"/>
                  <a:pt x="1547282" y="175614"/>
                  <a:pt x="1545317" y="180104"/>
                </a:cubicBezTo>
                <a:lnTo>
                  <a:pt x="1545317" y="180104"/>
                </a:lnTo>
                <a:close/>
                <a:moveTo>
                  <a:pt x="551317" y="390578"/>
                </a:moveTo>
                <a:cubicBezTo>
                  <a:pt x="549072" y="385527"/>
                  <a:pt x="541776" y="390859"/>
                  <a:pt x="543740" y="400962"/>
                </a:cubicBezTo>
                <a:cubicBezTo>
                  <a:pt x="544863" y="406294"/>
                  <a:pt x="544582" y="415555"/>
                  <a:pt x="545143" y="417800"/>
                </a:cubicBezTo>
                <a:cubicBezTo>
                  <a:pt x="546546" y="422290"/>
                  <a:pt x="553843" y="421167"/>
                  <a:pt x="553843" y="416677"/>
                </a:cubicBezTo>
                <a:cubicBezTo>
                  <a:pt x="554124" y="411345"/>
                  <a:pt x="553282" y="395068"/>
                  <a:pt x="551317" y="390578"/>
                </a:cubicBezTo>
                <a:lnTo>
                  <a:pt x="551317" y="390578"/>
                </a:lnTo>
                <a:close/>
                <a:moveTo>
                  <a:pt x="925400" y="497780"/>
                </a:moveTo>
                <a:cubicBezTo>
                  <a:pt x="926242" y="500025"/>
                  <a:pt x="926803" y="502831"/>
                  <a:pt x="929329" y="502831"/>
                </a:cubicBezTo>
                <a:cubicBezTo>
                  <a:pt x="932697" y="502831"/>
                  <a:pt x="933258" y="498061"/>
                  <a:pt x="933539" y="495254"/>
                </a:cubicBezTo>
                <a:cubicBezTo>
                  <a:pt x="933819" y="491045"/>
                  <a:pt x="934942" y="476171"/>
                  <a:pt x="933819" y="472523"/>
                </a:cubicBezTo>
                <a:cubicBezTo>
                  <a:pt x="932977" y="469436"/>
                  <a:pt x="928487" y="467752"/>
                  <a:pt x="927084" y="470559"/>
                </a:cubicBezTo>
                <a:cubicBezTo>
                  <a:pt x="926523" y="471962"/>
                  <a:pt x="925681" y="473365"/>
                  <a:pt x="925681" y="474768"/>
                </a:cubicBezTo>
                <a:cubicBezTo>
                  <a:pt x="925120" y="480942"/>
                  <a:pt x="924839" y="487116"/>
                  <a:pt x="924839" y="493009"/>
                </a:cubicBezTo>
                <a:cubicBezTo>
                  <a:pt x="924839" y="494693"/>
                  <a:pt x="925120" y="496377"/>
                  <a:pt x="925400" y="497780"/>
                </a:cubicBezTo>
                <a:lnTo>
                  <a:pt x="925400" y="497780"/>
                </a:lnTo>
                <a:close/>
                <a:moveTo>
                  <a:pt x="1976930" y="515460"/>
                </a:moveTo>
                <a:cubicBezTo>
                  <a:pt x="1980578" y="526685"/>
                  <a:pt x="1988716" y="520511"/>
                  <a:pt x="1987594" y="516021"/>
                </a:cubicBezTo>
                <a:cubicBezTo>
                  <a:pt x="1984788" y="505638"/>
                  <a:pt x="1988436" y="492167"/>
                  <a:pt x="1980578" y="493009"/>
                </a:cubicBezTo>
                <a:cubicBezTo>
                  <a:pt x="1978614" y="493290"/>
                  <a:pt x="1977211" y="495254"/>
                  <a:pt x="1976930" y="496938"/>
                </a:cubicBezTo>
                <a:cubicBezTo>
                  <a:pt x="1976088" y="503112"/>
                  <a:pt x="1975527" y="509005"/>
                  <a:pt x="1976930" y="515460"/>
                </a:cubicBezTo>
                <a:lnTo>
                  <a:pt x="1976930" y="515460"/>
                </a:lnTo>
                <a:close/>
                <a:moveTo>
                  <a:pt x="606602" y="332768"/>
                </a:moveTo>
                <a:cubicBezTo>
                  <a:pt x="608286" y="337258"/>
                  <a:pt x="613898" y="335294"/>
                  <a:pt x="614179" y="331084"/>
                </a:cubicBezTo>
                <a:cubicBezTo>
                  <a:pt x="614460" y="323507"/>
                  <a:pt x="618950" y="307230"/>
                  <a:pt x="617827" y="303582"/>
                </a:cubicBezTo>
                <a:cubicBezTo>
                  <a:pt x="616705" y="300495"/>
                  <a:pt x="611373" y="297408"/>
                  <a:pt x="609408" y="306950"/>
                </a:cubicBezTo>
                <a:cubicBezTo>
                  <a:pt x="608286" y="312001"/>
                  <a:pt x="607163" y="317053"/>
                  <a:pt x="607444" y="322104"/>
                </a:cubicBezTo>
                <a:cubicBezTo>
                  <a:pt x="607724" y="325471"/>
                  <a:pt x="606882" y="329400"/>
                  <a:pt x="606602" y="332768"/>
                </a:cubicBezTo>
                <a:lnTo>
                  <a:pt x="606602" y="332768"/>
                </a:lnTo>
                <a:close/>
                <a:moveTo>
                  <a:pt x="1497890" y="206203"/>
                </a:moveTo>
                <a:cubicBezTo>
                  <a:pt x="1499574" y="200029"/>
                  <a:pt x="1504064" y="189365"/>
                  <a:pt x="1503784" y="183752"/>
                </a:cubicBezTo>
                <a:cubicBezTo>
                  <a:pt x="1503784" y="178981"/>
                  <a:pt x="1497048" y="179262"/>
                  <a:pt x="1495365" y="183191"/>
                </a:cubicBezTo>
                <a:cubicBezTo>
                  <a:pt x="1493400" y="188523"/>
                  <a:pt x="1491155" y="194135"/>
                  <a:pt x="1489471" y="199467"/>
                </a:cubicBezTo>
                <a:cubicBezTo>
                  <a:pt x="1486946" y="207886"/>
                  <a:pt x="1495926" y="213780"/>
                  <a:pt x="1497890" y="206203"/>
                </a:cubicBezTo>
                <a:lnTo>
                  <a:pt x="1497890" y="206203"/>
                </a:lnTo>
                <a:close/>
                <a:moveTo>
                  <a:pt x="440467" y="378230"/>
                </a:moveTo>
                <a:cubicBezTo>
                  <a:pt x="437942" y="374302"/>
                  <a:pt x="433732" y="373460"/>
                  <a:pt x="433171" y="377669"/>
                </a:cubicBezTo>
                <a:cubicBezTo>
                  <a:pt x="432329" y="386088"/>
                  <a:pt x="433732" y="393104"/>
                  <a:pt x="434574" y="401523"/>
                </a:cubicBezTo>
                <a:cubicBezTo>
                  <a:pt x="435416" y="410223"/>
                  <a:pt x="444396" y="411626"/>
                  <a:pt x="443274" y="399559"/>
                </a:cubicBezTo>
                <a:cubicBezTo>
                  <a:pt x="442432" y="392262"/>
                  <a:pt x="441590" y="385527"/>
                  <a:pt x="440467" y="378230"/>
                </a:cubicBezTo>
                <a:lnTo>
                  <a:pt x="440467" y="378230"/>
                </a:lnTo>
                <a:close/>
                <a:moveTo>
                  <a:pt x="994997" y="251384"/>
                </a:moveTo>
                <a:cubicBezTo>
                  <a:pt x="994155" y="257558"/>
                  <a:pt x="993875" y="263452"/>
                  <a:pt x="993313" y="269626"/>
                </a:cubicBezTo>
                <a:cubicBezTo>
                  <a:pt x="993033" y="273835"/>
                  <a:pt x="1001452" y="277203"/>
                  <a:pt x="1001732" y="266258"/>
                </a:cubicBezTo>
                <a:cubicBezTo>
                  <a:pt x="1002013" y="259242"/>
                  <a:pt x="1002574" y="252226"/>
                  <a:pt x="1004258" y="245211"/>
                </a:cubicBezTo>
                <a:cubicBezTo>
                  <a:pt x="1006222" y="238195"/>
                  <a:pt x="996681" y="237633"/>
                  <a:pt x="994997" y="251384"/>
                </a:cubicBezTo>
                <a:lnTo>
                  <a:pt x="994997" y="251384"/>
                </a:lnTo>
                <a:close/>
                <a:moveTo>
                  <a:pt x="854400" y="268222"/>
                </a:moveTo>
                <a:cubicBezTo>
                  <a:pt x="853278" y="275238"/>
                  <a:pt x="852155" y="282254"/>
                  <a:pt x="851033" y="289270"/>
                </a:cubicBezTo>
                <a:cubicBezTo>
                  <a:pt x="850191" y="295444"/>
                  <a:pt x="859452" y="297969"/>
                  <a:pt x="860574" y="288989"/>
                </a:cubicBezTo>
                <a:cubicBezTo>
                  <a:pt x="861416" y="283657"/>
                  <a:pt x="862819" y="275238"/>
                  <a:pt x="863100" y="270187"/>
                </a:cubicBezTo>
                <a:cubicBezTo>
                  <a:pt x="863661" y="262890"/>
                  <a:pt x="855242" y="264294"/>
                  <a:pt x="854400" y="268222"/>
                </a:cubicBezTo>
                <a:lnTo>
                  <a:pt x="854400" y="268222"/>
                </a:lnTo>
                <a:close/>
                <a:moveTo>
                  <a:pt x="1013799" y="524159"/>
                </a:moveTo>
                <a:cubicBezTo>
                  <a:pt x="1015483" y="531175"/>
                  <a:pt x="1021938" y="529211"/>
                  <a:pt x="1022780" y="521634"/>
                </a:cubicBezTo>
                <a:cubicBezTo>
                  <a:pt x="1023060" y="517986"/>
                  <a:pt x="1024464" y="503954"/>
                  <a:pt x="1024464" y="501148"/>
                </a:cubicBezTo>
                <a:cubicBezTo>
                  <a:pt x="1024183" y="495816"/>
                  <a:pt x="1017448" y="495254"/>
                  <a:pt x="1016045" y="502551"/>
                </a:cubicBezTo>
                <a:cubicBezTo>
                  <a:pt x="1014641" y="508444"/>
                  <a:pt x="1013238" y="518547"/>
                  <a:pt x="1013799" y="524159"/>
                </a:cubicBezTo>
                <a:lnTo>
                  <a:pt x="1013799" y="524159"/>
                </a:lnTo>
                <a:close/>
                <a:moveTo>
                  <a:pt x="1119598" y="539314"/>
                </a:moveTo>
                <a:cubicBezTo>
                  <a:pt x="1120720" y="544365"/>
                  <a:pt x="1126894" y="544646"/>
                  <a:pt x="1127736" y="539875"/>
                </a:cubicBezTo>
                <a:cubicBezTo>
                  <a:pt x="1128578" y="535946"/>
                  <a:pt x="1130262" y="519669"/>
                  <a:pt x="1130262" y="515179"/>
                </a:cubicBezTo>
                <a:cubicBezTo>
                  <a:pt x="1130262" y="512092"/>
                  <a:pt x="1124369" y="510408"/>
                  <a:pt x="1122965" y="514899"/>
                </a:cubicBezTo>
                <a:cubicBezTo>
                  <a:pt x="1121282" y="521072"/>
                  <a:pt x="1118756" y="533140"/>
                  <a:pt x="1119598" y="539314"/>
                </a:cubicBezTo>
                <a:lnTo>
                  <a:pt x="1119598" y="539314"/>
                </a:lnTo>
                <a:close/>
                <a:moveTo>
                  <a:pt x="1816127" y="349606"/>
                </a:moveTo>
                <a:cubicBezTo>
                  <a:pt x="1816689" y="351570"/>
                  <a:pt x="1816969" y="352973"/>
                  <a:pt x="1818092" y="354096"/>
                </a:cubicBezTo>
                <a:cubicBezTo>
                  <a:pt x="1820618" y="356622"/>
                  <a:pt x="1823143" y="351290"/>
                  <a:pt x="1823424" y="349325"/>
                </a:cubicBezTo>
                <a:cubicBezTo>
                  <a:pt x="1824827" y="342871"/>
                  <a:pt x="1825950" y="336416"/>
                  <a:pt x="1827072" y="329962"/>
                </a:cubicBezTo>
                <a:cubicBezTo>
                  <a:pt x="1827353" y="328558"/>
                  <a:pt x="1827072" y="327155"/>
                  <a:pt x="1827072" y="325471"/>
                </a:cubicBezTo>
                <a:cubicBezTo>
                  <a:pt x="1826791" y="322104"/>
                  <a:pt x="1820898" y="322104"/>
                  <a:pt x="1819776" y="326313"/>
                </a:cubicBezTo>
                <a:cubicBezTo>
                  <a:pt x="1817811" y="332768"/>
                  <a:pt x="1816408" y="339503"/>
                  <a:pt x="1815847" y="346519"/>
                </a:cubicBezTo>
                <a:cubicBezTo>
                  <a:pt x="1815847" y="347641"/>
                  <a:pt x="1816127" y="348764"/>
                  <a:pt x="1816127" y="349606"/>
                </a:cubicBezTo>
                <a:lnTo>
                  <a:pt x="1816127" y="349606"/>
                </a:lnTo>
                <a:close/>
                <a:moveTo>
                  <a:pt x="1934274" y="311720"/>
                </a:moveTo>
                <a:cubicBezTo>
                  <a:pt x="1932590" y="317614"/>
                  <a:pt x="1931187" y="323507"/>
                  <a:pt x="1929503" y="329400"/>
                </a:cubicBezTo>
                <a:cubicBezTo>
                  <a:pt x="1928380" y="333890"/>
                  <a:pt x="1933713" y="338381"/>
                  <a:pt x="1937361" y="333049"/>
                </a:cubicBezTo>
                <a:cubicBezTo>
                  <a:pt x="1939044" y="330523"/>
                  <a:pt x="1941851" y="315649"/>
                  <a:pt x="1942693" y="311720"/>
                </a:cubicBezTo>
                <a:cubicBezTo>
                  <a:pt x="1943815" y="306388"/>
                  <a:pt x="1936799" y="303301"/>
                  <a:pt x="1934274" y="311720"/>
                </a:cubicBezTo>
                <a:lnTo>
                  <a:pt x="1934274" y="311720"/>
                </a:lnTo>
                <a:close/>
                <a:moveTo>
                  <a:pt x="1819776" y="555029"/>
                </a:moveTo>
                <a:cubicBezTo>
                  <a:pt x="1821740" y="560361"/>
                  <a:pt x="1829879" y="558397"/>
                  <a:pt x="1829317" y="552503"/>
                </a:cubicBezTo>
                <a:cubicBezTo>
                  <a:pt x="1828756" y="548294"/>
                  <a:pt x="1828195" y="543804"/>
                  <a:pt x="1827634" y="539594"/>
                </a:cubicBezTo>
                <a:cubicBezTo>
                  <a:pt x="1827072" y="534543"/>
                  <a:pt x="1821460" y="530333"/>
                  <a:pt x="1818653" y="535665"/>
                </a:cubicBezTo>
                <a:cubicBezTo>
                  <a:pt x="1815005" y="542120"/>
                  <a:pt x="1817531" y="548855"/>
                  <a:pt x="1819776" y="555029"/>
                </a:cubicBezTo>
                <a:lnTo>
                  <a:pt x="1819776" y="555029"/>
                </a:lnTo>
                <a:close/>
                <a:moveTo>
                  <a:pt x="1678056" y="187681"/>
                </a:moveTo>
                <a:cubicBezTo>
                  <a:pt x="1675250" y="192171"/>
                  <a:pt x="1673286" y="197222"/>
                  <a:pt x="1671883" y="202554"/>
                </a:cubicBezTo>
                <a:cubicBezTo>
                  <a:pt x="1670199" y="209009"/>
                  <a:pt x="1678337" y="214060"/>
                  <a:pt x="1681424" y="205641"/>
                </a:cubicBezTo>
                <a:cubicBezTo>
                  <a:pt x="1683108" y="201151"/>
                  <a:pt x="1684792" y="196380"/>
                  <a:pt x="1686475" y="191890"/>
                </a:cubicBezTo>
                <a:cubicBezTo>
                  <a:pt x="1688720" y="185997"/>
                  <a:pt x="1681143" y="182629"/>
                  <a:pt x="1678056" y="187681"/>
                </a:cubicBezTo>
                <a:lnTo>
                  <a:pt x="1678056" y="187681"/>
                </a:lnTo>
                <a:close/>
                <a:moveTo>
                  <a:pt x="2189930" y="353815"/>
                </a:moveTo>
                <a:cubicBezTo>
                  <a:pt x="2188807" y="356902"/>
                  <a:pt x="2184598" y="368408"/>
                  <a:pt x="2184317" y="370934"/>
                </a:cubicBezTo>
                <a:cubicBezTo>
                  <a:pt x="2183475" y="377389"/>
                  <a:pt x="2191333" y="379914"/>
                  <a:pt x="2192736" y="375705"/>
                </a:cubicBezTo>
                <a:cubicBezTo>
                  <a:pt x="2194420" y="370934"/>
                  <a:pt x="2194701" y="365883"/>
                  <a:pt x="2197507" y="361112"/>
                </a:cubicBezTo>
                <a:cubicBezTo>
                  <a:pt x="2201997" y="353254"/>
                  <a:pt x="2191614" y="348483"/>
                  <a:pt x="2189930" y="353815"/>
                </a:cubicBezTo>
                <a:lnTo>
                  <a:pt x="2189930" y="353815"/>
                </a:lnTo>
                <a:close/>
                <a:moveTo>
                  <a:pt x="1082554" y="254752"/>
                </a:moveTo>
                <a:cubicBezTo>
                  <a:pt x="1083677" y="259803"/>
                  <a:pt x="1089009" y="260084"/>
                  <a:pt x="1090132" y="256436"/>
                </a:cubicBezTo>
                <a:cubicBezTo>
                  <a:pt x="1091254" y="252507"/>
                  <a:pt x="1095744" y="237072"/>
                  <a:pt x="1094341" y="233424"/>
                </a:cubicBezTo>
                <a:cubicBezTo>
                  <a:pt x="1092938" y="229776"/>
                  <a:pt x="1089851" y="228092"/>
                  <a:pt x="1087886" y="232301"/>
                </a:cubicBezTo>
                <a:cubicBezTo>
                  <a:pt x="1084519" y="240159"/>
                  <a:pt x="1082554" y="246052"/>
                  <a:pt x="1082554" y="254752"/>
                </a:cubicBezTo>
                <a:lnTo>
                  <a:pt x="1082554" y="254752"/>
                </a:lnTo>
                <a:close/>
                <a:moveTo>
                  <a:pt x="1120440" y="324630"/>
                </a:moveTo>
                <a:cubicBezTo>
                  <a:pt x="1122124" y="332487"/>
                  <a:pt x="1129139" y="329400"/>
                  <a:pt x="1129701" y="325752"/>
                </a:cubicBezTo>
                <a:cubicBezTo>
                  <a:pt x="1130262" y="320139"/>
                  <a:pt x="1131104" y="314527"/>
                  <a:pt x="1131104" y="308914"/>
                </a:cubicBezTo>
                <a:cubicBezTo>
                  <a:pt x="1131104" y="304424"/>
                  <a:pt x="1125211" y="300776"/>
                  <a:pt x="1123246" y="305827"/>
                </a:cubicBezTo>
                <a:cubicBezTo>
                  <a:pt x="1120720" y="312562"/>
                  <a:pt x="1119879" y="319017"/>
                  <a:pt x="1120440" y="324630"/>
                </a:cubicBezTo>
                <a:lnTo>
                  <a:pt x="1120440" y="324630"/>
                </a:lnTo>
                <a:close/>
                <a:moveTo>
                  <a:pt x="1662060" y="520231"/>
                </a:moveTo>
                <a:cubicBezTo>
                  <a:pt x="1667673" y="521072"/>
                  <a:pt x="1673566" y="521072"/>
                  <a:pt x="1679179" y="522476"/>
                </a:cubicBezTo>
                <a:cubicBezTo>
                  <a:pt x="1686475" y="524159"/>
                  <a:pt x="1687878" y="516863"/>
                  <a:pt x="1681143" y="515460"/>
                </a:cubicBezTo>
                <a:cubicBezTo>
                  <a:pt x="1673286" y="513776"/>
                  <a:pt x="1665147" y="512654"/>
                  <a:pt x="1657009" y="511812"/>
                </a:cubicBezTo>
                <a:cubicBezTo>
                  <a:pt x="1653080" y="511531"/>
                  <a:pt x="1648309" y="518547"/>
                  <a:pt x="1662060" y="520231"/>
                </a:cubicBezTo>
                <a:lnTo>
                  <a:pt x="1662060" y="520231"/>
                </a:lnTo>
                <a:close/>
                <a:moveTo>
                  <a:pt x="1944096" y="404329"/>
                </a:moveTo>
                <a:cubicBezTo>
                  <a:pt x="1944377" y="406013"/>
                  <a:pt x="1946622" y="407697"/>
                  <a:pt x="1948305" y="407697"/>
                </a:cubicBezTo>
                <a:cubicBezTo>
                  <a:pt x="1949709" y="407697"/>
                  <a:pt x="1951954" y="405732"/>
                  <a:pt x="1952234" y="404049"/>
                </a:cubicBezTo>
                <a:cubicBezTo>
                  <a:pt x="1952795" y="400120"/>
                  <a:pt x="1953357" y="384685"/>
                  <a:pt x="1952234" y="382159"/>
                </a:cubicBezTo>
                <a:cubicBezTo>
                  <a:pt x="1950831" y="379072"/>
                  <a:pt x="1945218" y="377669"/>
                  <a:pt x="1944096" y="386088"/>
                </a:cubicBezTo>
                <a:cubicBezTo>
                  <a:pt x="1943535" y="389456"/>
                  <a:pt x="1943254" y="401523"/>
                  <a:pt x="1944096" y="404329"/>
                </a:cubicBezTo>
                <a:lnTo>
                  <a:pt x="1944096" y="404329"/>
                </a:lnTo>
                <a:close/>
                <a:moveTo>
                  <a:pt x="1814724" y="286183"/>
                </a:moveTo>
                <a:cubicBezTo>
                  <a:pt x="1815847" y="281693"/>
                  <a:pt x="1819215" y="270187"/>
                  <a:pt x="1818653" y="265977"/>
                </a:cubicBezTo>
                <a:cubicBezTo>
                  <a:pt x="1818092" y="261207"/>
                  <a:pt x="1812199" y="262329"/>
                  <a:pt x="1810515" y="267100"/>
                </a:cubicBezTo>
                <a:cubicBezTo>
                  <a:pt x="1808831" y="272151"/>
                  <a:pt x="1807428" y="277483"/>
                  <a:pt x="1806025" y="282535"/>
                </a:cubicBezTo>
                <a:cubicBezTo>
                  <a:pt x="1804060" y="290673"/>
                  <a:pt x="1813041" y="293479"/>
                  <a:pt x="1814724" y="286183"/>
                </a:cubicBezTo>
                <a:lnTo>
                  <a:pt x="1814724" y="286183"/>
                </a:lnTo>
                <a:close/>
                <a:moveTo>
                  <a:pt x="179479" y="321543"/>
                </a:moveTo>
                <a:cubicBezTo>
                  <a:pt x="175831" y="322385"/>
                  <a:pt x="176954" y="326875"/>
                  <a:pt x="179479" y="327717"/>
                </a:cubicBezTo>
                <a:cubicBezTo>
                  <a:pt x="187898" y="330523"/>
                  <a:pt x="196317" y="333049"/>
                  <a:pt x="204736" y="335574"/>
                </a:cubicBezTo>
                <a:cubicBezTo>
                  <a:pt x="208665" y="336697"/>
                  <a:pt x="210629" y="330804"/>
                  <a:pt x="205578" y="328839"/>
                </a:cubicBezTo>
                <a:cubicBezTo>
                  <a:pt x="198562" y="326033"/>
                  <a:pt x="191266" y="323507"/>
                  <a:pt x="183689" y="321823"/>
                </a:cubicBezTo>
                <a:cubicBezTo>
                  <a:pt x="182286" y="321543"/>
                  <a:pt x="180602" y="321543"/>
                  <a:pt x="179479" y="321543"/>
                </a:cubicBezTo>
                <a:lnTo>
                  <a:pt x="179479" y="321543"/>
                </a:lnTo>
                <a:close/>
                <a:moveTo>
                  <a:pt x="697246" y="380195"/>
                </a:moveTo>
                <a:cubicBezTo>
                  <a:pt x="698088" y="382440"/>
                  <a:pt x="699491" y="384966"/>
                  <a:pt x="702297" y="384404"/>
                </a:cubicBezTo>
                <a:cubicBezTo>
                  <a:pt x="705104" y="383843"/>
                  <a:pt x="706226" y="381879"/>
                  <a:pt x="706507" y="379353"/>
                </a:cubicBezTo>
                <a:cubicBezTo>
                  <a:pt x="706788" y="374863"/>
                  <a:pt x="707910" y="365041"/>
                  <a:pt x="706226" y="361112"/>
                </a:cubicBezTo>
                <a:cubicBezTo>
                  <a:pt x="704823" y="358025"/>
                  <a:pt x="699772" y="357744"/>
                  <a:pt x="698930" y="361392"/>
                </a:cubicBezTo>
                <a:cubicBezTo>
                  <a:pt x="697246" y="367847"/>
                  <a:pt x="695562" y="374021"/>
                  <a:pt x="697246" y="380195"/>
                </a:cubicBezTo>
                <a:lnTo>
                  <a:pt x="697246" y="380195"/>
                </a:lnTo>
                <a:close/>
                <a:moveTo>
                  <a:pt x="1950831" y="350448"/>
                </a:moveTo>
                <a:cubicBezTo>
                  <a:pt x="1952795" y="354657"/>
                  <a:pt x="1958128" y="354377"/>
                  <a:pt x="1959811" y="346800"/>
                </a:cubicBezTo>
                <a:cubicBezTo>
                  <a:pt x="1960653" y="343151"/>
                  <a:pt x="1962337" y="335294"/>
                  <a:pt x="1962056" y="331645"/>
                </a:cubicBezTo>
                <a:cubicBezTo>
                  <a:pt x="1961776" y="327717"/>
                  <a:pt x="1955602" y="326033"/>
                  <a:pt x="1954199" y="329681"/>
                </a:cubicBezTo>
                <a:cubicBezTo>
                  <a:pt x="1951673" y="336136"/>
                  <a:pt x="1950270" y="342590"/>
                  <a:pt x="1950831" y="349606"/>
                </a:cubicBezTo>
                <a:cubicBezTo>
                  <a:pt x="1950831" y="350167"/>
                  <a:pt x="1950831" y="350448"/>
                  <a:pt x="1950831" y="350448"/>
                </a:cubicBezTo>
                <a:lnTo>
                  <a:pt x="1950831" y="350448"/>
                </a:lnTo>
                <a:close/>
                <a:moveTo>
                  <a:pt x="1201823" y="518827"/>
                </a:moveTo>
                <a:cubicBezTo>
                  <a:pt x="1203226" y="524721"/>
                  <a:pt x="1211365" y="523037"/>
                  <a:pt x="1211365" y="517424"/>
                </a:cubicBezTo>
                <a:cubicBezTo>
                  <a:pt x="1211365" y="512934"/>
                  <a:pt x="1211645" y="508163"/>
                  <a:pt x="1211645" y="503673"/>
                </a:cubicBezTo>
                <a:cubicBezTo>
                  <a:pt x="1211645" y="501428"/>
                  <a:pt x="1209961" y="498622"/>
                  <a:pt x="1207716" y="498341"/>
                </a:cubicBezTo>
                <a:cubicBezTo>
                  <a:pt x="1205471" y="498061"/>
                  <a:pt x="1202946" y="500025"/>
                  <a:pt x="1202384" y="502270"/>
                </a:cubicBezTo>
                <a:cubicBezTo>
                  <a:pt x="1201262" y="507602"/>
                  <a:pt x="1200981" y="513215"/>
                  <a:pt x="1201823" y="518827"/>
                </a:cubicBezTo>
                <a:lnTo>
                  <a:pt x="1201823" y="518827"/>
                </a:lnTo>
                <a:close/>
                <a:moveTo>
                  <a:pt x="1613511" y="301618"/>
                </a:moveTo>
                <a:cubicBezTo>
                  <a:pt x="1615195" y="306669"/>
                  <a:pt x="1622772" y="305547"/>
                  <a:pt x="1623333" y="299934"/>
                </a:cubicBezTo>
                <a:cubicBezTo>
                  <a:pt x="1623894" y="294602"/>
                  <a:pt x="1624456" y="289270"/>
                  <a:pt x="1625017" y="283938"/>
                </a:cubicBezTo>
                <a:cubicBezTo>
                  <a:pt x="1625297" y="280009"/>
                  <a:pt x="1619685" y="278606"/>
                  <a:pt x="1618001" y="281693"/>
                </a:cubicBezTo>
                <a:cubicBezTo>
                  <a:pt x="1616317" y="285060"/>
                  <a:pt x="1614072" y="288428"/>
                  <a:pt x="1614353" y="292637"/>
                </a:cubicBezTo>
                <a:cubicBezTo>
                  <a:pt x="1614072" y="295444"/>
                  <a:pt x="1613230" y="298811"/>
                  <a:pt x="1613511" y="301618"/>
                </a:cubicBezTo>
                <a:lnTo>
                  <a:pt x="1613511" y="301618"/>
                </a:lnTo>
                <a:close/>
                <a:moveTo>
                  <a:pt x="248515" y="356060"/>
                </a:moveTo>
                <a:cubicBezTo>
                  <a:pt x="249637" y="355219"/>
                  <a:pt x="251602" y="352973"/>
                  <a:pt x="249918" y="351851"/>
                </a:cubicBezTo>
                <a:cubicBezTo>
                  <a:pt x="245147" y="348764"/>
                  <a:pt x="228309" y="347080"/>
                  <a:pt x="222697" y="346519"/>
                </a:cubicBezTo>
                <a:cubicBezTo>
                  <a:pt x="219048" y="346238"/>
                  <a:pt x="215400" y="348483"/>
                  <a:pt x="217084" y="350728"/>
                </a:cubicBezTo>
                <a:cubicBezTo>
                  <a:pt x="219329" y="353535"/>
                  <a:pt x="222416" y="353535"/>
                  <a:pt x="225503" y="354096"/>
                </a:cubicBezTo>
                <a:cubicBezTo>
                  <a:pt x="230554" y="354938"/>
                  <a:pt x="235886" y="355499"/>
                  <a:pt x="240938" y="356341"/>
                </a:cubicBezTo>
                <a:cubicBezTo>
                  <a:pt x="243744" y="356341"/>
                  <a:pt x="246270" y="356341"/>
                  <a:pt x="248515" y="356060"/>
                </a:cubicBezTo>
                <a:lnTo>
                  <a:pt x="248515" y="356060"/>
                </a:lnTo>
                <a:close/>
                <a:moveTo>
                  <a:pt x="1590780" y="190768"/>
                </a:moveTo>
                <a:cubicBezTo>
                  <a:pt x="1588254" y="195819"/>
                  <a:pt x="1587412" y="201432"/>
                  <a:pt x="1586290" y="207044"/>
                </a:cubicBezTo>
                <a:cubicBezTo>
                  <a:pt x="1585448" y="210973"/>
                  <a:pt x="1589657" y="215183"/>
                  <a:pt x="1592744" y="211815"/>
                </a:cubicBezTo>
                <a:cubicBezTo>
                  <a:pt x="1593305" y="211254"/>
                  <a:pt x="1594147" y="210412"/>
                  <a:pt x="1594428" y="209570"/>
                </a:cubicBezTo>
                <a:cubicBezTo>
                  <a:pt x="1596112" y="203677"/>
                  <a:pt x="1597796" y="197784"/>
                  <a:pt x="1599479" y="191890"/>
                </a:cubicBezTo>
                <a:cubicBezTo>
                  <a:pt x="1600321" y="187400"/>
                  <a:pt x="1594428" y="183191"/>
                  <a:pt x="1590780" y="190768"/>
                </a:cubicBezTo>
                <a:lnTo>
                  <a:pt x="1590780" y="190768"/>
                </a:lnTo>
                <a:close/>
                <a:moveTo>
                  <a:pt x="1646906" y="567377"/>
                </a:moveTo>
                <a:cubicBezTo>
                  <a:pt x="1649712" y="572990"/>
                  <a:pt x="1657570" y="570744"/>
                  <a:pt x="1655886" y="562045"/>
                </a:cubicBezTo>
                <a:cubicBezTo>
                  <a:pt x="1655325" y="558958"/>
                  <a:pt x="1654483" y="553626"/>
                  <a:pt x="1653361" y="550820"/>
                </a:cubicBezTo>
                <a:cubicBezTo>
                  <a:pt x="1651677" y="546049"/>
                  <a:pt x="1645784" y="547171"/>
                  <a:pt x="1644100" y="551381"/>
                </a:cubicBezTo>
                <a:cubicBezTo>
                  <a:pt x="1642697" y="555029"/>
                  <a:pt x="1645503" y="564009"/>
                  <a:pt x="1646906" y="567377"/>
                </a:cubicBezTo>
                <a:lnTo>
                  <a:pt x="1646906" y="567377"/>
                </a:lnTo>
                <a:close/>
                <a:moveTo>
                  <a:pt x="2024918" y="400120"/>
                </a:moveTo>
                <a:cubicBezTo>
                  <a:pt x="2026040" y="394507"/>
                  <a:pt x="2028005" y="386930"/>
                  <a:pt x="2028286" y="381317"/>
                </a:cubicBezTo>
                <a:cubicBezTo>
                  <a:pt x="2028566" y="377389"/>
                  <a:pt x="2022112" y="376266"/>
                  <a:pt x="2020709" y="380756"/>
                </a:cubicBezTo>
                <a:cubicBezTo>
                  <a:pt x="2018744" y="386649"/>
                  <a:pt x="2017622" y="393104"/>
                  <a:pt x="2017060" y="399278"/>
                </a:cubicBezTo>
                <a:cubicBezTo>
                  <a:pt x="2016499" y="405732"/>
                  <a:pt x="2023795" y="407416"/>
                  <a:pt x="2024918" y="400120"/>
                </a:cubicBezTo>
                <a:lnTo>
                  <a:pt x="2024918" y="400120"/>
                </a:lnTo>
                <a:close/>
                <a:moveTo>
                  <a:pt x="1674689" y="329400"/>
                </a:moveTo>
                <a:cubicBezTo>
                  <a:pt x="1676373" y="322946"/>
                  <a:pt x="1677776" y="316491"/>
                  <a:pt x="1678898" y="310037"/>
                </a:cubicBezTo>
                <a:cubicBezTo>
                  <a:pt x="1679740" y="305827"/>
                  <a:pt x="1673847" y="304424"/>
                  <a:pt x="1672163" y="307511"/>
                </a:cubicBezTo>
                <a:cubicBezTo>
                  <a:pt x="1669637" y="312001"/>
                  <a:pt x="1667954" y="320701"/>
                  <a:pt x="1666831" y="325752"/>
                </a:cubicBezTo>
                <a:cubicBezTo>
                  <a:pt x="1665428" y="331926"/>
                  <a:pt x="1673566" y="334732"/>
                  <a:pt x="1674689" y="329400"/>
                </a:cubicBezTo>
                <a:lnTo>
                  <a:pt x="1674689" y="329400"/>
                </a:lnTo>
                <a:close/>
                <a:moveTo>
                  <a:pt x="1594709" y="536507"/>
                </a:moveTo>
                <a:cubicBezTo>
                  <a:pt x="1596392" y="543804"/>
                  <a:pt x="1605653" y="543523"/>
                  <a:pt x="1605092" y="537069"/>
                </a:cubicBezTo>
                <a:cubicBezTo>
                  <a:pt x="1604811" y="532859"/>
                  <a:pt x="1604250" y="528930"/>
                  <a:pt x="1604531" y="524721"/>
                </a:cubicBezTo>
                <a:cubicBezTo>
                  <a:pt x="1605092" y="519389"/>
                  <a:pt x="1596954" y="517705"/>
                  <a:pt x="1594989" y="523037"/>
                </a:cubicBezTo>
                <a:cubicBezTo>
                  <a:pt x="1593586" y="527246"/>
                  <a:pt x="1594428" y="532578"/>
                  <a:pt x="1594709" y="536507"/>
                </a:cubicBezTo>
                <a:lnTo>
                  <a:pt x="1594709" y="536507"/>
                </a:lnTo>
                <a:close/>
                <a:moveTo>
                  <a:pt x="911369" y="369250"/>
                </a:moveTo>
                <a:cubicBezTo>
                  <a:pt x="914736" y="378511"/>
                  <a:pt x="920910" y="376827"/>
                  <a:pt x="920630" y="369811"/>
                </a:cubicBezTo>
                <a:cubicBezTo>
                  <a:pt x="920349" y="364479"/>
                  <a:pt x="920630" y="359147"/>
                  <a:pt x="919507" y="353815"/>
                </a:cubicBezTo>
                <a:cubicBezTo>
                  <a:pt x="918384" y="349325"/>
                  <a:pt x="912211" y="349606"/>
                  <a:pt x="911369" y="354096"/>
                </a:cubicBezTo>
                <a:cubicBezTo>
                  <a:pt x="910527" y="359147"/>
                  <a:pt x="910527" y="364199"/>
                  <a:pt x="911369" y="369250"/>
                </a:cubicBezTo>
                <a:lnTo>
                  <a:pt x="911369" y="369250"/>
                </a:lnTo>
                <a:close/>
                <a:moveTo>
                  <a:pt x="792380" y="450353"/>
                </a:moveTo>
                <a:cubicBezTo>
                  <a:pt x="793222" y="452598"/>
                  <a:pt x="794345" y="455404"/>
                  <a:pt x="797432" y="455124"/>
                </a:cubicBezTo>
                <a:cubicBezTo>
                  <a:pt x="799677" y="454843"/>
                  <a:pt x="801361" y="452879"/>
                  <a:pt x="801361" y="450634"/>
                </a:cubicBezTo>
                <a:cubicBezTo>
                  <a:pt x="801361" y="445582"/>
                  <a:pt x="801641" y="440531"/>
                  <a:pt x="802764" y="435480"/>
                </a:cubicBezTo>
                <a:cubicBezTo>
                  <a:pt x="804167" y="429586"/>
                  <a:pt x="794906" y="428183"/>
                  <a:pt x="793503" y="435199"/>
                </a:cubicBezTo>
                <a:cubicBezTo>
                  <a:pt x="792380" y="439689"/>
                  <a:pt x="791258" y="444740"/>
                  <a:pt x="792380" y="450353"/>
                </a:cubicBezTo>
                <a:lnTo>
                  <a:pt x="792380" y="450353"/>
                </a:lnTo>
                <a:close/>
                <a:moveTo>
                  <a:pt x="1572819" y="578883"/>
                </a:moveTo>
                <a:cubicBezTo>
                  <a:pt x="1573380" y="581689"/>
                  <a:pt x="1573661" y="583934"/>
                  <a:pt x="1576468" y="586179"/>
                </a:cubicBezTo>
                <a:cubicBezTo>
                  <a:pt x="1577309" y="587021"/>
                  <a:pt x="1579274" y="586460"/>
                  <a:pt x="1579274" y="585057"/>
                </a:cubicBezTo>
                <a:cubicBezTo>
                  <a:pt x="1580958" y="577199"/>
                  <a:pt x="1580677" y="573551"/>
                  <a:pt x="1579835" y="565412"/>
                </a:cubicBezTo>
                <a:cubicBezTo>
                  <a:pt x="1578993" y="555590"/>
                  <a:pt x="1571416" y="556713"/>
                  <a:pt x="1571135" y="566816"/>
                </a:cubicBezTo>
                <a:cubicBezTo>
                  <a:pt x="1570855" y="570464"/>
                  <a:pt x="1571977" y="574112"/>
                  <a:pt x="1572819" y="578883"/>
                </a:cubicBezTo>
                <a:lnTo>
                  <a:pt x="1572819" y="578883"/>
                </a:lnTo>
                <a:close/>
                <a:moveTo>
                  <a:pt x="375361" y="405732"/>
                </a:moveTo>
                <a:cubicBezTo>
                  <a:pt x="371993" y="394507"/>
                  <a:pt x="365819" y="398717"/>
                  <a:pt x="366380" y="411064"/>
                </a:cubicBezTo>
                <a:cubicBezTo>
                  <a:pt x="366661" y="416116"/>
                  <a:pt x="366100" y="422009"/>
                  <a:pt x="370871" y="423974"/>
                </a:cubicBezTo>
                <a:cubicBezTo>
                  <a:pt x="373958" y="425377"/>
                  <a:pt x="375922" y="421167"/>
                  <a:pt x="375922" y="418642"/>
                </a:cubicBezTo>
                <a:cubicBezTo>
                  <a:pt x="375922" y="414151"/>
                  <a:pt x="375641" y="409381"/>
                  <a:pt x="375361" y="405732"/>
                </a:cubicBezTo>
                <a:lnTo>
                  <a:pt x="375361" y="405732"/>
                </a:lnTo>
                <a:close/>
                <a:moveTo>
                  <a:pt x="876570" y="281693"/>
                </a:moveTo>
                <a:cubicBezTo>
                  <a:pt x="878815" y="288428"/>
                  <a:pt x="884428" y="285060"/>
                  <a:pt x="884989" y="280290"/>
                </a:cubicBezTo>
                <a:cubicBezTo>
                  <a:pt x="885270" y="277203"/>
                  <a:pt x="886954" y="265416"/>
                  <a:pt x="886392" y="262890"/>
                </a:cubicBezTo>
                <a:cubicBezTo>
                  <a:pt x="885270" y="258681"/>
                  <a:pt x="879096" y="260365"/>
                  <a:pt x="878535" y="264294"/>
                </a:cubicBezTo>
                <a:cubicBezTo>
                  <a:pt x="877693" y="269064"/>
                  <a:pt x="876290" y="276641"/>
                  <a:pt x="876570" y="281693"/>
                </a:cubicBezTo>
                <a:lnTo>
                  <a:pt x="876570" y="281693"/>
                </a:lnTo>
                <a:close/>
                <a:moveTo>
                  <a:pt x="1955041" y="464104"/>
                </a:moveTo>
                <a:cubicBezTo>
                  <a:pt x="1957286" y="473084"/>
                  <a:pt x="1966266" y="470278"/>
                  <a:pt x="1964582" y="464104"/>
                </a:cubicBezTo>
                <a:cubicBezTo>
                  <a:pt x="1962898" y="456808"/>
                  <a:pt x="1964582" y="453159"/>
                  <a:pt x="1962337" y="448389"/>
                </a:cubicBezTo>
                <a:cubicBezTo>
                  <a:pt x="1960653" y="445021"/>
                  <a:pt x="1955602" y="446705"/>
                  <a:pt x="1954760" y="452037"/>
                </a:cubicBezTo>
                <a:cubicBezTo>
                  <a:pt x="1954199" y="456246"/>
                  <a:pt x="1954479" y="460456"/>
                  <a:pt x="1955041" y="464104"/>
                </a:cubicBezTo>
                <a:lnTo>
                  <a:pt x="1955041" y="464104"/>
                </a:lnTo>
                <a:close/>
                <a:moveTo>
                  <a:pt x="2048772" y="492167"/>
                </a:moveTo>
                <a:cubicBezTo>
                  <a:pt x="2046807" y="485151"/>
                  <a:pt x="2040914" y="488519"/>
                  <a:pt x="2040914" y="495535"/>
                </a:cubicBezTo>
                <a:cubicBezTo>
                  <a:pt x="2040914" y="500025"/>
                  <a:pt x="2039792" y="516582"/>
                  <a:pt x="2048211" y="513495"/>
                </a:cubicBezTo>
                <a:cubicBezTo>
                  <a:pt x="2049614" y="512934"/>
                  <a:pt x="2050456" y="511531"/>
                  <a:pt x="2050175" y="510128"/>
                </a:cubicBezTo>
                <a:cubicBezTo>
                  <a:pt x="2049052" y="503954"/>
                  <a:pt x="2049614" y="498622"/>
                  <a:pt x="2048772" y="492167"/>
                </a:cubicBezTo>
                <a:lnTo>
                  <a:pt x="2048772" y="492167"/>
                </a:lnTo>
                <a:close/>
                <a:moveTo>
                  <a:pt x="1855416" y="459614"/>
                </a:moveTo>
                <a:cubicBezTo>
                  <a:pt x="1854013" y="454282"/>
                  <a:pt x="1848962" y="453721"/>
                  <a:pt x="1846716" y="457930"/>
                </a:cubicBezTo>
                <a:cubicBezTo>
                  <a:pt x="1845033" y="461017"/>
                  <a:pt x="1845594" y="468033"/>
                  <a:pt x="1845594" y="471681"/>
                </a:cubicBezTo>
                <a:cubicBezTo>
                  <a:pt x="1845594" y="475049"/>
                  <a:pt x="1850365" y="478978"/>
                  <a:pt x="1853171" y="475610"/>
                </a:cubicBezTo>
                <a:cubicBezTo>
                  <a:pt x="1854013" y="474768"/>
                  <a:pt x="1854855" y="473646"/>
                  <a:pt x="1855135" y="472523"/>
                </a:cubicBezTo>
                <a:cubicBezTo>
                  <a:pt x="1856258" y="468033"/>
                  <a:pt x="1855977" y="463543"/>
                  <a:pt x="1855416" y="459614"/>
                </a:cubicBezTo>
                <a:lnTo>
                  <a:pt x="1855416" y="459614"/>
                </a:lnTo>
                <a:close/>
                <a:moveTo>
                  <a:pt x="248795" y="446705"/>
                </a:moveTo>
                <a:cubicBezTo>
                  <a:pt x="254127" y="442776"/>
                  <a:pt x="263388" y="442776"/>
                  <a:pt x="262546" y="437163"/>
                </a:cubicBezTo>
                <a:cubicBezTo>
                  <a:pt x="262266" y="434918"/>
                  <a:pt x="258618" y="433796"/>
                  <a:pt x="256653" y="434357"/>
                </a:cubicBezTo>
                <a:cubicBezTo>
                  <a:pt x="250479" y="436041"/>
                  <a:pt x="243463" y="438286"/>
                  <a:pt x="239535" y="443898"/>
                </a:cubicBezTo>
                <a:cubicBezTo>
                  <a:pt x="237851" y="446144"/>
                  <a:pt x="237851" y="448950"/>
                  <a:pt x="242622" y="448389"/>
                </a:cubicBezTo>
                <a:cubicBezTo>
                  <a:pt x="244305" y="448389"/>
                  <a:pt x="247392" y="447547"/>
                  <a:pt x="248795" y="446705"/>
                </a:cubicBezTo>
                <a:lnTo>
                  <a:pt x="248795" y="446705"/>
                </a:lnTo>
                <a:close/>
                <a:moveTo>
                  <a:pt x="1501539" y="502270"/>
                </a:moveTo>
                <a:cubicBezTo>
                  <a:pt x="1499013" y="502831"/>
                  <a:pt x="1498452" y="506760"/>
                  <a:pt x="1498452" y="508725"/>
                </a:cubicBezTo>
                <a:cubicBezTo>
                  <a:pt x="1498452" y="512934"/>
                  <a:pt x="1498732" y="517144"/>
                  <a:pt x="1499013" y="521072"/>
                </a:cubicBezTo>
                <a:cubicBezTo>
                  <a:pt x="1499294" y="526966"/>
                  <a:pt x="1507993" y="528088"/>
                  <a:pt x="1507713" y="519950"/>
                </a:cubicBezTo>
                <a:cubicBezTo>
                  <a:pt x="1507713" y="515179"/>
                  <a:pt x="1507713" y="510689"/>
                  <a:pt x="1507432" y="505918"/>
                </a:cubicBezTo>
                <a:cubicBezTo>
                  <a:pt x="1507432" y="503673"/>
                  <a:pt x="1504345" y="501428"/>
                  <a:pt x="1501539" y="502270"/>
                </a:cubicBezTo>
                <a:lnTo>
                  <a:pt x="1501539" y="502270"/>
                </a:lnTo>
                <a:close/>
                <a:moveTo>
                  <a:pt x="1959811" y="518266"/>
                </a:moveTo>
                <a:cubicBezTo>
                  <a:pt x="1960653" y="521072"/>
                  <a:pt x="1961495" y="524440"/>
                  <a:pt x="1964863" y="524159"/>
                </a:cubicBezTo>
                <a:cubicBezTo>
                  <a:pt x="1971878" y="523598"/>
                  <a:pt x="1968792" y="509567"/>
                  <a:pt x="1968230" y="505638"/>
                </a:cubicBezTo>
                <a:cubicBezTo>
                  <a:pt x="1967669" y="503112"/>
                  <a:pt x="1962337" y="500867"/>
                  <a:pt x="1960934" y="503673"/>
                </a:cubicBezTo>
                <a:cubicBezTo>
                  <a:pt x="1960092" y="504796"/>
                  <a:pt x="1959250" y="506199"/>
                  <a:pt x="1959250" y="507602"/>
                </a:cubicBezTo>
                <a:cubicBezTo>
                  <a:pt x="1958969" y="511250"/>
                  <a:pt x="1958689" y="514899"/>
                  <a:pt x="1959811" y="518266"/>
                </a:cubicBezTo>
                <a:lnTo>
                  <a:pt x="1959811" y="518266"/>
                </a:lnTo>
                <a:close/>
                <a:moveTo>
                  <a:pt x="1440361" y="316211"/>
                </a:moveTo>
                <a:cubicBezTo>
                  <a:pt x="1440922" y="320420"/>
                  <a:pt x="1448780" y="324349"/>
                  <a:pt x="1449341" y="314527"/>
                </a:cubicBezTo>
                <a:cubicBezTo>
                  <a:pt x="1449622" y="311159"/>
                  <a:pt x="1449622" y="307792"/>
                  <a:pt x="1449902" y="304143"/>
                </a:cubicBezTo>
                <a:cubicBezTo>
                  <a:pt x="1450183" y="299092"/>
                  <a:pt x="1443448" y="294883"/>
                  <a:pt x="1441203" y="300776"/>
                </a:cubicBezTo>
                <a:cubicBezTo>
                  <a:pt x="1439799" y="305827"/>
                  <a:pt x="1439238" y="310598"/>
                  <a:pt x="1440361" y="316211"/>
                </a:cubicBezTo>
                <a:lnTo>
                  <a:pt x="1440361" y="316211"/>
                </a:lnTo>
                <a:close/>
                <a:moveTo>
                  <a:pt x="1389847" y="557835"/>
                </a:moveTo>
                <a:cubicBezTo>
                  <a:pt x="1389286" y="556432"/>
                  <a:pt x="1388444" y="550258"/>
                  <a:pt x="1383954" y="551661"/>
                </a:cubicBezTo>
                <a:cubicBezTo>
                  <a:pt x="1381709" y="552223"/>
                  <a:pt x="1380586" y="554748"/>
                  <a:pt x="1380867" y="556713"/>
                </a:cubicBezTo>
                <a:cubicBezTo>
                  <a:pt x="1380867" y="560361"/>
                  <a:pt x="1379744" y="575235"/>
                  <a:pt x="1387041" y="573551"/>
                </a:cubicBezTo>
                <a:cubicBezTo>
                  <a:pt x="1389286" y="572990"/>
                  <a:pt x="1390408" y="571867"/>
                  <a:pt x="1390689" y="569622"/>
                </a:cubicBezTo>
                <a:cubicBezTo>
                  <a:pt x="1390969" y="565693"/>
                  <a:pt x="1390689" y="562045"/>
                  <a:pt x="1389847" y="557835"/>
                </a:cubicBezTo>
                <a:lnTo>
                  <a:pt x="1389847" y="557835"/>
                </a:lnTo>
                <a:close/>
                <a:moveTo>
                  <a:pt x="1313795" y="554748"/>
                </a:moveTo>
                <a:cubicBezTo>
                  <a:pt x="1315199" y="560361"/>
                  <a:pt x="1321373" y="559800"/>
                  <a:pt x="1321653" y="554748"/>
                </a:cubicBezTo>
                <a:cubicBezTo>
                  <a:pt x="1321934" y="549136"/>
                  <a:pt x="1322214" y="543523"/>
                  <a:pt x="1321934" y="537910"/>
                </a:cubicBezTo>
                <a:cubicBezTo>
                  <a:pt x="1321934" y="534262"/>
                  <a:pt x="1312954" y="530895"/>
                  <a:pt x="1313515" y="542962"/>
                </a:cubicBezTo>
                <a:cubicBezTo>
                  <a:pt x="1313795" y="547733"/>
                  <a:pt x="1313515" y="551381"/>
                  <a:pt x="1313795" y="554748"/>
                </a:cubicBezTo>
                <a:lnTo>
                  <a:pt x="1313795" y="554748"/>
                </a:lnTo>
                <a:close/>
                <a:moveTo>
                  <a:pt x="1171515" y="528088"/>
                </a:moveTo>
                <a:cubicBezTo>
                  <a:pt x="1172918" y="534823"/>
                  <a:pt x="1180215" y="534262"/>
                  <a:pt x="1181337" y="529772"/>
                </a:cubicBezTo>
                <a:cubicBezTo>
                  <a:pt x="1182460" y="525563"/>
                  <a:pt x="1182740" y="521072"/>
                  <a:pt x="1181898" y="516582"/>
                </a:cubicBezTo>
                <a:cubicBezTo>
                  <a:pt x="1181618" y="514337"/>
                  <a:pt x="1176566" y="510128"/>
                  <a:pt x="1173199" y="515460"/>
                </a:cubicBezTo>
                <a:cubicBezTo>
                  <a:pt x="1172918" y="515740"/>
                  <a:pt x="1172637" y="516302"/>
                  <a:pt x="1172637" y="516863"/>
                </a:cubicBezTo>
                <a:cubicBezTo>
                  <a:pt x="1172076" y="520792"/>
                  <a:pt x="1171796" y="525001"/>
                  <a:pt x="1171515" y="528088"/>
                </a:cubicBezTo>
                <a:lnTo>
                  <a:pt x="1171515" y="528088"/>
                </a:lnTo>
                <a:close/>
                <a:moveTo>
                  <a:pt x="1703033" y="565132"/>
                </a:moveTo>
                <a:cubicBezTo>
                  <a:pt x="1703875" y="567377"/>
                  <a:pt x="1705278" y="572990"/>
                  <a:pt x="1710048" y="571586"/>
                </a:cubicBezTo>
                <a:cubicBezTo>
                  <a:pt x="1712293" y="571025"/>
                  <a:pt x="1713977" y="567657"/>
                  <a:pt x="1713416" y="565132"/>
                </a:cubicBezTo>
                <a:cubicBezTo>
                  <a:pt x="1712574" y="562045"/>
                  <a:pt x="1712013" y="558958"/>
                  <a:pt x="1711732" y="555871"/>
                </a:cubicBezTo>
                <a:cubicBezTo>
                  <a:pt x="1711171" y="549136"/>
                  <a:pt x="1697701" y="548575"/>
                  <a:pt x="1703033" y="565132"/>
                </a:cubicBezTo>
                <a:lnTo>
                  <a:pt x="1703033" y="565132"/>
                </a:lnTo>
                <a:close/>
                <a:moveTo>
                  <a:pt x="276297" y="300776"/>
                </a:moveTo>
                <a:cubicBezTo>
                  <a:pt x="279104" y="298531"/>
                  <a:pt x="276297" y="295724"/>
                  <a:pt x="274333" y="294321"/>
                </a:cubicBezTo>
                <a:cubicBezTo>
                  <a:pt x="268440" y="290673"/>
                  <a:pt x="262266" y="287305"/>
                  <a:pt x="256092" y="283938"/>
                </a:cubicBezTo>
                <a:cubicBezTo>
                  <a:pt x="253005" y="282254"/>
                  <a:pt x="251882" y="289551"/>
                  <a:pt x="254408" y="291515"/>
                </a:cubicBezTo>
                <a:cubicBezTo>
                  <a:pt x="260582" y="295724"/>
                  <a:pt x="267317" y="298811"/>
                  <a:pt x="274333" y="301056"/>
                </a:cubicBezTo>
                <a:cubicBezTo>
                  <a:pt x="275175" y="301056"/>
                  <a:pt x="276017" y="301337"/>
                  <a:pt x="276297" y="300776"/>
                </a:cubicBezTo>
                <a:lnTo>
                  <a:pt x="276297" y="300776"/>
                </a:lnTo>
                <a:close/>
                <a:moveTo>
                  <a:pt x="1173760" y="292076"/>
                </a:moveTo>
                <a:cubicBezTo>
                  <a:pt x="1174041" y="292357"/>
                  <a:pt x="1174321" y="292918"/>
                  <a:pt x="1174602" y="293479"/>
                </a:cubicBezTo>
                <a:cubicBezTo>
                  <a:pt x="1176005" y="295444"/>
                  <a:pt x="1179653" y="294883"/>
                  <a:pt x="1180495" y="290392"/>
                </a:cubicBezTo>
                <a:cubicBezTo>
                  <a:pt x="1181898" y="284218"/>
                  <a:pt x="1181898" y="277764"/>
                  <a:pt x="1181898" y="271590"/>
                </a:cubicBezTo>
                <a:cubicBezTo>
                  <a:pt x="1181898" y="269064"/>
                  <a:pt x="1176847" y="267100"/>
                  <a:pt x="1176005" y="270187"/>
                </a:cubicBezTo>
                <a:cubicBezTo>
                  <a:pt x="1174321" y="276641"/>
                  <a:pt x="1172076" y="285341"/>
                  <a:pt x="1173760" y="292076"/>
                </a:cubicBezTo>
                <a:lnTo>
                  <a:pt x="1173760" y="292076"/>
                </a:lnTo>
                <a:close/>
                <a:moveTo>
                  <a:pt x="2069539" y="490483"/>
                </a:moveTo>
                <a:cubicBezTo>
                  <a:pt x="2068697" y="487677"/>
                  <a:pt x="2068416" y="484871"/>
                  <a:pt x="2065329" y="484871"/>
                </a:cubicBezTo>
                <a:cubicBezTo>
                  <a:pt x="2063084" y="484871"/>
                  <a:pt x="2060558" y="486555"/>
                  <a:pt x="2060278" y="489080"/>
                </a:cubicBezTo>
                <a:cubicBezTo>
                  <a:pt x="2059436" y="495535"/>
                  <a:pt x="2058594" y="503673"/>
                  <a:pt x="2066732" y="505076"/>
                </a:cubicBezTo>
                <a:cubicBezTo>
                  <a:pt x="2068977" y="505638"/>
                  <a:pt x="2071784" y="503393"/>
                  <a:pt x="2071222" y="500867"/>
                </a:cubicBezTo>
                <a:cubicBezTo>
                  <a:pt x="2070661" y="496938"/>
                  <a:pt x="2069539" y="493290"/>
                  <a:pt x="2069539" y="490483"/>
                </a:cubicBezTo>
                <a:lnTo>
                  <a:pt x="2069539" y="490483"/>
                </a:lnTo>
                <a:close/>
                <a:moveTo>
                  <a:pt x="453938" y="336977"/>
                </a:moveTo>
                <a:cubicBezTo>
                  <a:pt x="456183" y="344274"/>
                  <a:pt x="460673" y="343713"/>
                  <a:pt x="461234" y="337539"/>
                </a:cubicBezTo>
                <a:cubicBezTo>
                  <a:pt x="461795" y="332207"/>
                  <a:pt x="462076" y="326875"/>
                  <a:pt x="462357" y="321543"/>
                </a:cubicBezTo>
                <a:cubicBezTo>
                  <a:pt x="462918" y="315930"/>
                  <a:pt x="456463" y="315649"/>
                  <a:pt x="455060" y="320139"/>
                </a:cubicBezTo>
                <a:cubicBezTo>
                  <a:pt x="453657" y="326033"/>
                  <a:pt x="452815" y="331645"/>
                  <a:pt x="453938" y="336977"/>
                </a:cubicBezTo>
                <a:lnTo>
                  <a:pt x="453938" y="336977"/>
                </a:lnTo>
                <a:close/>
                <a:moveTo>
                  <a:pt x="948412" y="520792"/>
                </a:moveTo>
                <a:cubicBezTo>
                  <a:pt x="949254" y="522476"/>
                  <a:pt x="949815" y="524159"/>
                  <a:pt x="951499" y="525001"/>
                </a:cubicBezTo>
                <a:cubicBezTo>
                  <a:pt x="952341" y="525282"/>
                  <a:pt x="954867" y="523318"/>
                  <a:pt x="955428" y="521353"/>
                </a:cubicBezTo>
                <a:cubicBezTo>
                  <a:pt x="957112" y="516302"/>
                  <a:pt x="957392" y="511250"/>
                  <a:pt x="957112" y="506199"/>
                </a:cubicBezTo>
                <a:cubicBezTo>
                  <a:pt x="956831" y="501709"/>
                  <a:pt x="949815" y="500586"/>
                  <a:pt x="948693" y="505638"/>
                </a:cubicBezTo>
                <a:cubicBezTo>
                  <a:pt x="947570" y="510689"/>
                  <a:pt x="948131" y="516021"/>
                  <a:pt x="948412" y="520792"/>
                </a:cubicBezTo>
                <a:lnTo>
                  <a:pt x="948412" y="520792"/>
                </a:lnTo>
                <a:close/>
                <a:moveTo>
                  <a:pt x="1747373" y="325191"/>
                </a:moveTo>
                <a:cubicBezTo>
                  <a:pt x="1747934" y="326313"/>
                  <a:pt x="1748214" y="327436"/>
                  <a:pt x="1748776" y="328278"/>
                </a:cubicBezTo>
                <a:cubicBezTo>
                  <a:pt x="1750460" y="331645"/>
                  <a:pt x="1753827" y="327717"/>
                  <a:pt x="1754388" y="325752"/>
                </a:cubicBezTo>
                <a:cubicBezTo>
                  <a:pt x="1755792" y="320139"/>
                  <a:pt x="1757475" y="314527"/>
                  <a:pt x="1757475" y="308353"/>
                </a:cubicBezTo>
                <a:cubicBezTo>
                  <a:pt x="1757475" y="305827"/>
                  <a:pt x="1753266" y="304143"/>
                  <a:pt x="1751582" y="306388"/>
                </a:cubicBezTo>
                <a:cubicBezTo>
                  <a:pt x="1747653" y="312282"/>
                  <a:pt x="1746811" y="318736"/>
                  <a:pt x="1747373" y="325191"/>
                </a:cubicBezTo>
                <a:lnTo>
                  <a:pt x="1747373" y="325191"/>
                </a:lnTo>
                <a:close/>
                <a:moveTo>
                  <a:pt x="804448" y="284218"/>
                </a:moveTo>
                <a:cubicBezTo>
                  <a:pt x="805009" y="288147"/>
                  <a:pt x="813147" y="288709"/>
                  <a:pt x="813989" y="283096"/>
                </a:cubicBezTo>
                <a:cubicBezTo>
                  <a:pt x="814550" y="279728"/>
                  <a:pt x="815392" y="276361"/>
                  <a:pt x="815673" y="272993"/>
                </a:cubicBezTo>
                <a:cubicBezTo>
                  <a:pt x="816234" y="268222"/>
                  <a:pt x="810341" y="264013"/>
                  <a:pt x="807815" y="269345"/>
                </a:cubicBezTo>
                <a:cubicBezTo>
                  <a:pt x="806131" y="272713"/>
                  <a:pt x="804167" y="280290"/>
                  <a:pt x="804448" y="284218"/>
                </a:cubicBezTo>
                <a:lnTo>
                  <a:pt x="804448" y="284218"/>
                </a:lnTo>
                <a:close/>
                <a:moveTo>
                  <a:pt x="2046527" y="292637"/>
                </a:moveTo>
                <a:cubicBezTo>
                  <a:pt x="2047649" y="297128"/>
                  <a:pt x="2052139" y="297128"/>
                  <a:pt x="2054104" y="294041"/>
                </a:cubicBezTo>
                <a:cubicBezTo>
                  <a:pt x="2056068" y="290673"/>
                  <a:pt x="2058033" y="287586"/>
                  <a:pt x="2059716" y="283938"/>
                </a:cubicBezTo>
                <a:cubicBezTo>
                  <a:pt x="2061400" y="280290"/>
                  <a:pt x="2056910" y="276641"/>
                  <a:pt x="2053543" y="278045"/>
                </a:cubicBezTo>
                <a:cubicBezTo>
                  <a:pt x="2048772" y="280290"/>
                  <a:pt x="2045404" y="287305"/>
                  <a:pt x="2046527" y="292637"/>
                </a:cubicBezTo>
                <a:lnTo>
                  <a:pt x="2046527" y="292637"/>
                </a:lnTo>
                <a:close/>
                <a:moveTo>
                  <a:pt x="988823" y="512373"/>
                </a:moveTo>
                <a:cubicBezTo>
                  <a:pt x="990788" y="517705"/>
                  <a:pt x="996681" y="516302"/>
                  <a:pt x="997242" y="511250"/>
                </a:cubicBezTo>
                <a:cubicBezTo>
                  <a:pt x="997523" y="507321"/>
                  <a:pt x="998926" y="498902"/>
                  <a:pt x="998084" y="495254"/>
                </a:cubicBezTo>
                <a:cubicBezTo>
                  <a:pt x="997242" y="491887"/>
                  <a:pt x="992752" y="492167"/>
                  <a:pt x="991349" y="494693"/>
                </a:cubicBezTo>
                <a:cubicBezTo>
                  <a:pt x="988543" y="498902"/>
                  <a:pt x="988823" y="507602"/>
                  <a:pt x="988823" y="512373"/>
                </a:cubicBezTo>
                <a:lnTo>
                  <a:pt x="988823" y="512373"/>
                </a:lnTo>
                <a:close/>
                <a:moveTo>
                  <a:pt x="1046633" y="508444"/>
                </a:moveTo>
                <a:cubicBezTo>
                  <a:pt x="1048037" y="508163"/>
                  <a:pt x="1049440" y="507321"/>
                  <a:pt x="1049720" y="505638"/>
                </a:cubicBezTo>
                <a:cubicBezTo>
                  <a:pt x="1050562" y="501709"/>
                  <a:pt x="1051404" y="497499"/>
                  <a:pt x="1051965" y="493570"/>
                </a:cubicBezTo>
                <a:cubicBezTo>
                  <a:pt x="1052527" y="489642"/>
                  <a:pt x="1046353" y="485432"/>
                  <a:pt x="1043827" y="490483"/>
                </a:cubicBezTo>
                <a:cubicBezTo>
                  <a:pt x="1041863" y="494693"/>
                  <a:pt x="1041021" y="499183"/>
                  <a:pt x="1040740" y="503954"/>
                </a:cubicBezTo>
                <a:cubicBezTo>
                  <a:pt x="1040740" y="507041"/>
                  <a:pt x="1043546" y="509286"/>
                  <a:pt x="1046633" y="508444"/>
                </a:cubicBezTo>
                <a:lnTo>
                  <a:pt x="1046633" y="508444"/>
                </a:lnTo>
                <a:close/>
                <a:moveTo>
                  <a:pt x="1729131" y="207044"/>
                </a:moveTo>
                <a:cubicBezTo>
                  <a:pt x="1729973" y="210412"/>
                  <a:pt x="1735586" y="212096"/>
                  <a:pt x="1738392" y="206483"/>
                </a:cubicBezTo>
                <a:cubicBezTo>
                  <a:pt x="1739515" y="204238"/>
                  <a:pt x="1740637" y="201712"/>
                  <a:pt x="1741760" y="199187"/>
                </a:cubicBezTo>
                <a:cubicBezTo>
                  <a:pt x="1744005" y="194135"/>
                  <a:pt x="1738112" y="188523"/>
                  <a:pt x="1734744" y="192452"/>
                </a:cubicBezTo>
                <a:cubicBezTo>
                  <a:pt x="1731376" y="196380"/>
                  <a:pt x="1729412" y="201151"/>
                  <a:pt x="1729131" y="206483"/>
                </a:cubicBezTo>
                <a:cubicBezTo>
                  <a:pt x="1729131" y="206764"/>
                  <a:pt x="1729131" y="206764"/>
                  <a:pt x="1729131" y="207044"/>
                </a:cubicBezTo>
                <a:lnTo>
                  <a:pt x="1729131" y="207044"/>
                </a:lnTo>
                <a:close/>
                <a:moveTo>
                  <a:pt x="235886" y="323507"/>
                </a:moveTo>
                <a:cubicBezTo>
                  <a:pt x="231958" y="324630"/>
                  <a:pt x="239254" y="329962"/>
                  <a:pt x="243183" y="331084"/>
                </a:cubicBezTo>
                <a:cubicBezTo>
                  <a:pt x="247392" y="331926"/>
                  <a:pt x="251602" y="333049"/>
                  <a:pt x="255531" y="333890"/>
                </a:cubicBezTo>
                <a:cubicBezTo>
                  <a:pt x="260021" y="335013"/>
                  <a:pt x="261705" y="327997"/>
                  <a:pt x="255811" y="326594"/>
                </a:cubicBezTo>
                <a:cubicBezTo>
                  <a:pt x="251321" y="325471"/>
                  <a:pt x="247112" y="324349"/>
                  <a:pt x="242622" y="323226"/>
                </a:cubicBezTo>
                <a:cubicBezTo>
                  <a:pt x="240377" y="322385"/>
                  <a:pt x="238131" y="322665"/>
                  <a:pt x="235886" y="323507"/>
                </a:cubicBezTo>
                <a:lnTo>
                  <a:pt x="235886" y="323507"/>
                </a:lnTo>
                <a:close/>
                <a:moveTo>
                  <a:pt x="1436151" y="457649"/>
                </a:moveTo>
                <a:cubicBezTo>
                  <a:pt x="1434748" y="458772"/>
                  <a:pt x="1433064" y="459895"/>
                  <a:pt x="1432784" y="462982"/>
                </a:cubicBezTo>
                <a:cubicBezTo>
                  <a:pt x="1432503" y="466630"/>
                  <a:pt x="1432222" y="470278"/>
                  <a:pt x="1431942" y="473926"/>
                </a:cubicBezTo>
                <a:cubicBezTo>
                  <a:pt x="1431661" y="476452"/>
                  <a:pt x="1434467" y="479258"/>
                  <a:pt x="1436993" y="478978"/>
                </a:cubicBezTo>
                <a:cubicBezTo>
                  <a:pt x="1438677" y="478697"/>
                  <a:pt x="1440080" y="477574"/>
                  <a:pt x="1440361" y="475610"/>
                </a:cubicBezTo>
                <a:cubicBezTo>
                  <a:pt x="1441483" y="470559"/>
                  <a:pt x="1441483" y="465507"/>
                  <a:pt x="1440922" y="460175"/>
                </a:cubicBezTo>
                <a:cubicBezTo>
                  <a:pt x="1440641" y="458211"/>
                  <a:pt x="1438677" y="457088"/>
                  <a:pt x="1436151" y="457649"/>
                </a:cubicBezTo>
                <a:lnTo>
                  <a:pt x="1436151" y="457649"/>
                </a:lnTo>
                <a:close/>
                <a:moveTo>
                  <a:pt x="1500416" y="490764"/>
                </a:moveTo>
                <a:cubicBezTo>
                  <a:pt x="1501819" y="493290"/>
                  <a:pt x="1502661" y="495535"/>
                  <a:pt x="1505748" y="495254"/>
                </a:cubicBezTo>
                <a:cubicBezTo>
                  <a:pt x="1507151" y="495254"/>
                  <a:pt x="1508274" y="493570"/>
                  <a:pt x="1508274" y="492167"/>
                </a:cubicBezTo>
                <a:cubicBezTo>
                  <a:pt x="1508554" y="487677"/>
                  <a:pt x="1508554" y="478416"/>
                  <a:pt x="1506871" y="474207"/>
                </a:cubicBezTo>
                <a:cubicBezTo>
                  <a:pt x="1505467" y="471120"/>
                  <a:pt x="1500135" y="471120"/>
                  <a:pt x="1500135" y="475329"/>
                </a:cubicBezTo>
                <a:cubicBezTo>
                  <a:pt x="1500135" y="480381"/>
                  <a:pt x="1500135" y="485713"/>
                  <a:pt x="1500416" y="490764"/>
                </a:cubicBezTo>
                <a:lnTo>
                  <a:pt x="1500416" y="490764"/>
                </a:lnTo>
                <a:close/>
                <a:moveTo>
                  <a:pt x="1537179" y="241562"/>
                </a:moveTo>
                <a:cubicBezTo>
                  <a:pt x="1539705" y="237353"/>
                  <a:pt x="1542230" y="226408"/>
                  <a:pt x="1534653" y="225847"/>
                </a:cubicBezTo>
                <a:cubicBezTo>
                  <a:pt x="1528479" y="225566"/>
                  <a:pt x="1527637" y="234546"/>
                  <a:pt x="1527918" y="239037"/>
                </a:cubicBezTo>
                <a:cubicBezTo>
                  <a:pt x="1527918" y="241843"/>
                  <a:pt x="1534373" y="246333"/>
                  <a:pt x="1537179" y="241562"/>
                </a:cubicBezTo>
                <a:lnTo>
                  <a:pt x="1537179" y="241562"/>
                </a:lnTo>
                <a:close/>
                <a:moveTo>
                  <a:pt x="1774033" y="331926"/>
                </a:moveTo>
                <a:cubicBezTo>
                  <a:pt x="1777400" y="337539"/>
                  <a:pt x="1782171" y="335855"/>
                  <a:pt x="1782732" y="330804"/>
                </a:cubicBezTo>
                <a:cubicBezTo>
                  <a:pt x="1783293" y="326875"/>
                  <a:pt x="1783574" y="322946"/>
                  <a:pt x="1783855" y="319298"/>
                </a:cubicBezTo>
                <a:cubicBezTo>
                  <a:pt x="1784135" y="315088"/>
                  <a:pt x="1779084" y="312843"/>
                  <a:pt x="1776839" y="316491"/>
                </a:cubicBezTo>
                <a:cubicBezTo>
                  <a:pt x="1774874" y="319017"/>
                  <a:pt x="1773191" y="328558"/>
                  <a:pt x="1774033" y="331926"/>
                </a:cubicBezTo>
                <a:lnTo>
                  <a:pt x="1774033" y="331926"/>
                </a:lnTo>
                <a:close/>
                <a:moveTo>
                  <a:pt x="1146819" y="534543"/>
                </a:moveTo>
                <a:cubicBezTo>
                  <a:pt x="1148222" y="540436"/>
                  <a:pt x="1154958" y="540156"/>
                  <a:pt x="1155519" y="535665"/>
                </a:cubicBezTo>
                <a:cubicBezTo>
                  <a:pt x="1156080" y="532578"/>
                  <a:pt x="1157203" y="525563"/>
                  <a:pt x="1156641" y="522476"/>
                </a:cubicBezTo>
                <a:cubicBezTo>
                  <a:pt x="1155799" y="517705"/>
                  <a:pt x="1149345" y="517705"/>
                  <a:pt x="1148222" y="521914"/>
                </a:cubicBezTo>
                <a:cubicBezTo>
                  <a:pt x="1147661" y="525843"/>
                  <a:pt x="1147100" y="530614"/>
                  <a:pt x="1146819" y="534543"/>
                </a:cubicBezTo>
                <a:lnTo>
                  <a:pt x="1146819" y="534543"/>
                </a:lnTo>
                <a:close/>
                <a:moveTo>
                  <a:pt x="453657" y="381317"/>
                </a:moveTo>
                <a:cubicBezTo>
                  <a:pt x="453938" y="382159"/>
                  <a:pt x="454218" y="382721"/>
                  <a:pt x="454499" y="383282"/>
                </a:cubicBezTo>
                <a:cubicBezTo>
                  <a:pt x="456183" y="386369"/>
                  <a:pt x="461234" y="385808"/>
                  <a:pt x="461515" y="382159"/>
                </a:cubicBezTo>
                <a:cubicBezTo>
                  <a:pt x="461795" y="378230"/>
                  <a:pt x="463760" y="363357"/>
                  <a:pt x="456744" y="363918"/>
                </a:cubicBezTo>
                <a:cubicBezTo>
                  <a:pt x="452254" y="364199"/>
                  <a:pt x="453377" y="378230"/>
                  <a:pt x="453657" y="381317"/>
                </a:cubicBezTo>
                <a:lnTo>
                  <a:pt x="453657" y="381317"/>
                </a:lnTo>
                <a:close/>
                <a:moveTo>
                  <a:pt x="303799" y="363638"/>
                </a:moveTo>
                <a:cubicBezTo>
                  <a:pt x="302677" y="369250"/>
                  <a:pt x="302116" y="374863"/>
                  <a:pt x="302396" y="380475"/>
                </a:cubicBezTo>
                <a:cubicBezTo>
                  <a:pt x="302677" y="385246"/>
                  <a:pt x="309973" y="384966"/>
                  <a:pt x="310254" y="379353"/>
                </a:cubicBezTo>
                <a:cubicBezTo>
                  <a:pt x="310254" y="377389"/>
                  <a:pt x="311096" y="370092"/>
                  <a:pt x="310254" y="365041"/>
                </a:cubicBezTo>
                <a:cubicBezTo>
                  <a:pt x="309131" y="358306"/>
                  <a:pt x="304641" y="359147"/>
                  <a:pt x="303799" y="363638"/>
                </a:cubicBezTo>
                <a:lnTo>
                  <a:pt x="303799" y="363638"/>
                </a:lnTo>
                <a:close/>
                <a:moveTo>
                  <a:pt x="1096867" y="511250"/>
                </a:moveTo>
                <a:cubicBezTo>
                  <a:pt x="1097147" y="512373"/>
                  <a:pt x="1097428" y="512934"/>
                  <a:pt x="1097709" y="513495"/>
                </a:cubicBezTo>
                <a:cubicBezTo>
                  <a:pt x="1099954" y="517986"/>
                  <a:pt x="1104163" y="514337"/>
                  <a:pt x="1104724" y="511250"/>
                </a:cubicBezTo>
                <a:cubicBezTo>
                  <a:pt x="1105286" y="506760"/>
                  <a:pt x="1105847" y="501989"/>
                  <a:pt x="1106408" y="497499"/>
                </a:cubicBezTo>
                <a:cubicBezTo>
                  <a:pt x="1106689" y="494412"/>
                  <a:pt x="1100515" y="491887"/>
                  <a:pt x="1098831" y="496377"/>
                </a:cubicBezTo>
                <a:cubicBezTo>
                  <a:pt x="1096867" y="501428"/>
                  <a:pt x="1096586" y="506480"/>
                  <a:pt x="1096867" y="511250"/>
                </a:cubicBezTo>
                <a:lnTo>
                  <a:pt x="1096867" y="511250"/>
                </a:lnTo>
                <a:close/>
                <a:moveTo>
                  <a:pt x="887234" y="483748"/>
                </a:moveTo>
                <a:cubicBezTo>
                  <a:pt x="890602" y="485993"/>
                  <a:pt x="893408" y="481784"/>
                  <a:pt x="893689" y="478697"/>
                </a:cubicBezTo>
                <a:cubicBezTo>
                  <a:pt x="893969" y="475610"/>
                  <a:pt x="893969" y="472242"/>
                  <a:pt x="894250" y="469155"/>
                </a:cubicBezTo>
                <a:cubicBezTo>
                  <a:pt x="894250" y="465227"/>
                  <a:pt x="886954" y="461859"/>
                  <a:pt x="884709" y="469997"/>
                </a:cubicBezTo>
                <a:cubicBezTo>
                  <a:pt x="883867" y="473365"/>
                  <a:pt x="883867" y="481503"/>
                  <a:pt x="887234" y="483748"/>
                </a:cubicBezTo>
                <a:lnTo>
                  <a:pt x="887234" y="483748"/>
                </a:lnTo>
                <a:close/>
                <a:moveTo>
                  <a:pt x="746918" y="438847"/>
                </a:moveTo>
                <a:cubicBezTo>
                  <a:pt x="748041" y="440812"/>
                  <a:pt x="748882" y="442776"/>
                  <a:pt x="751127" y="442215"/>
                </a:cubicBezTo>
                <a:cubicBezTo>
                  <a:pt x="755898" y="441092"/>
                  <a:pt x="753934" y="425938"/>
                  <a:pt x="753653" y="423132"/>
                </a:cubicBezTo>
                <a:cubicBezTo>
                  <a:pt x="753373" y="417519"/>
                  <a:pt x="748041" y="417519"/>
                  <a:pt x="746918" y="422570"/>
                </a:cubicBezTo>
                <a:cubicBezTo>
                  <a:pt x="745795" y="428183"/>
                  <a:pt x="746637" y="433515"/>
                  <a:pt x="746918" y="438847"/>
                </a:cubicBezTo>
                <a:lnTo>
                  <a:pt x="746918" y="438847"/>
                </a:lnTo>
                <a:close/>
                <a:moveTo>
                  <a:pt x="1367396" y="325191"/>
                </a:moveTo>
                <a:cubicBezTo>
                  <a:pt x="1365432" y="325752"/>
                  <a:pt x="1364309" y="326875"/>
                  <a:pt x="1364029" y="328839"/>
                </a:cubicBezTo>
                <a:cubicBezTo>
                  <a:pt x="1363467" y="331645"/>
                  <a:pt x="1363187" y="334732"/>
                  <a:pt x="1363187" y="337539"/>
                </a:cubicBezTo>
                <a:cubicBezTo>
                  <a:pt x="1362906" y="344274"/>
                  <a:pt x="1375815" y="347361"/>
                  <a:pt x="1373570" y="328839"/>
                </a:cubicBezTo>
                <a:cubicBezTo>
                  <a:pt x="1373290" y="326875"/>
                  <a:pt x="1369922" y="324068"/>
                  <a:pt x="1367396" y="325191"/>
                </a:cubicBezTo>
                <a:lnTo>
                  <a:pt x="1367396" y="325191"/>
                </a:lnTo>
                <a:close/>
                <a:moveTo>
                  <a:pt x="1820056" y="374021"/>
                </a:moveTo>
                <a:cubicBezTo>
                  <a:pt x="1820056" y="373740"/>
                  <a:pt x="1819776" y="373179"/>
                  <a:pt x="1819215" y="372618"/>
                </a:cubicBezTo>
                <a:cubicBezTo>
                  <a:pt x="1817250" y="369250"/>
                  <a:pt x="1813041" y="371495"/>
                  <a:pt x="1812479" y="374863"/>
                </a:cubicBezTo>
                <a:cubicBezTo>
                  <a:pt x="1811637" y="378792"/>
                  <a:pt x="1811637" y="382440"/>
                  <a:pt x="1811637" y="386369"/>
                </a:cubicBezTo>
                <a:cubicBezTo>
                  <a:pt x="1811918" y="391701"/>
                  <a:pt x="1819776" y="392823"/>
                  <a:pt x="1820618" y="386930"/>
                </a:cubicBezTo>
                <a:cubicBezTo>
                  <a:pt x="1821460" y="382721"/>
                  <a:pt x="1821179" y="378792"/>
                  <a:pt x="1820056" y="374021"/>
                </a:cubicBezTo>
                <a:lnTo>
                  <a:pt x="1820056" y="374021"/>
                </a:lnTo>
                <a:close/>
                <a:moveTo>
                  <a:pt x="1675250" y="287867"/>
                </a:moveTo>
                <a:cubicBezTo>
                  <a:pt x="1676653" y="292076"/>
                  <a:pt x="1682266" y="292076"/>
                  <a:pt x="1683388" y="288428"/>
                </a:cubicBezTo>
                <a:cubicBezTo>
                  <a:pt x="1684792" y="284499"/>
                  <a:pt x="1688440" y="275519"/>
                  <a:pt x="1683388" y="272993"/>
                </a:cubicBezTo>
                <a:cubicBezTo>
                  <a:pt x="1681705" y="272151"/>
                  <a:pt x="1678898" y="272713"/>
                  <a:pt x="1678056" y="274116"/>
                </a:cubicBezTo>
                <a:cubicBezTo>
                  <a:pt x="1676092" y="277483"/>
                  <a:pt x="1673566" y="283377"/>
                  <a:pt x="1675250" y="287867"/>
                </a:cubicBezTo>
                <a:lnTo>
                  <a:pt x="1675250" y="287867"/>
                </a:lnTo>
                <a:close/>
                <a:moveTo>
                  <a:pt x="340843" y="388053"/>
                </a:moveTo>
                <a:cubicBezTo>
                  <a:pt x="341124" y="392262"/>
                  <a:pt x="341124" y="396472"/>
                  <a:pt x="341404" y="400400"/>
                </a:cubicBezTo>
                <a:cubicBezTo>
                  <a:pt x="341685" y="406294"/>
                  <a:pt x="349543" y="406294"/>
                  <a:pt x="349262" y="400681"/>
                </a:cubicBezTo>
                <a:cubicBezTo>
                  <a:pt x="349262" y="397313"/>
                  <a:pt x="349262" y="385808"/>
                  <a:pt x="346456" y="383562"/>
                </a:cubicBezTo>
                <a:cubicBezTo>
                  <a:pt x="343369" y="381317"/>
                  <a:pt x="340843" y="384966"/>
                  <a:pt x="340843" y="388053"/>
                </a:cubicBezTo>
                <a:lnTo>
                  <a:pt x="340843" y="388053"/>
                </a:lnTo>
                <a:close/>
                <a:moveTo>
                  <a:pt x="914456" y="493009"/>
                </a:moveTo>
                <a:cubicBezTo>
                  <a:pt x="914175" y="492729"/>
                  <a:pt x="913614" y="491606"/>
                  <a:pt x="912772" y="490764"/>
                </a:cubicBezTo>
                <a:cubicBezTo>
                  <a:pt x="910527" y="488238"/>
                  <a:pt x="906878" y="490483"/>
                  <a:pt x="906598" y="493570"/>
                </a:cubicBezTo>
                <a:cubicBezTo>
                  <a:pt x="906598" y="497219"/>
                  <a:pt x="906317" y="500867"/>
                  <a:pt x="906598" y="504515"/>
                </a:cubicBezTo>
                <a:cubicBezTo>
                  <a:pt x="906878" y="511531"/>
                  <a:pt x="913614" y="512373"/>
                  <a:pt x="915017" y="504515"/>
                </a:cubicBezTo>
                <a:cubicBezTo>
                  <a:pt x="915578" y="501148"/>
                  <a:pt x="915578" y="497499"/>
                  <a:pt x="914456" y="493009"/>
                </a:cubicBezTo>
                <a:lnTo>
                  <a:pt x="914456" y="493009"/>
                </a:lnTo>
                <a:close/>
                <a:moveTo>
                  <a:pt x="1549807" y="571025"/>
                </a:moveTo>
                <a:cubicBezTo>
                  <a:pt x="1551772" y="574954"/>
                  <a:pt x="1555981" y="576638"/>
                  <a:pt x="1556823" y="572709"/>
                </a:cubicBezTo>
                <a:cubicBezTo>
                  <a:pt x="1557946" y="567377"/>
                  <a:pt x="1557104" y="562325"/>
                  <a:pt x="1556543" y="556713"/>
                </a:cubicBezTo>
                <a:cubicBezTo>
                  <a:pt x="1556262" y="552223"/>
                  <a:pt x="1549527" y="551381"/>
                  <a:pt x="1549246" y="555590"/>
                </a:cubicBezTo>
                <a:cubicBezTo>
                  <a:pt x="1548965" y="560922"/>
                  <a:pt x="1549246" y="565974"/>
                  <a:pt x="1549807" y="571025"/>
                </a:cubicBezTo>
                <a:lnTo>
                  <a:pt x="1549807" y="571025"/>
                </a:lnTo>
                <a:close/>
                <a:moveTo>
                  <a:pt x="951780" y="484310"/>
                </a:moveTo>
                <a:cubicBezTo>
                  <a:pt x="952622" y="486274"/>
                  <a:pt x="954025" y="489080"/>
                  <a:pt x="956550" y="487397"/>
                </a:cubicBezTo>
                <a:cubicBezTo>
                  <a:pt x="961602" y="484310"/>
                  <a:pt x="961041" y="477294"/>
                  <a:pt x="961321" y="472242"/>
                </a:cubicBezTo>
                <a:cubicBezTo>
                  <a:pt x="961602" y="468033"/>
                  <a:pt x="953744" y="466630"/>
                  <a:pt x="952622" y="471401"/>
                </a:cubicBezTo>
                <a:cubicBezTo>
                  <a:pt x="951218" y="475891"/>
                  <a:pt x="950938" y="480100"/>
                  <a:pt x="951780" y="484310"/>
                </a:cubicBezTo>
                <a:lnTo>
                  <a:pt x="951780" y="484310"/>
                </a:lnTo>
                <a:close/>
                <a:moveTo>
                  <a:pt x="772736" y="370653"/>
                </a:moveTo>
                <a:cubicBezTo>
                  <a:pt x="773017" y="371215"/>
                  <a:pt x="773298" y="371776"/>
                  <a:pt x="773859" y="372337"/>
                </a:cubicBezTo>
                <a:cubicBezTo>
                  <a:pt x="776665" y="376266"/>
                  <a:pt x="781436" y="372337"/>
                  <a:pt x="781436" y="368408"/>
                </a:cubicBezTo>
                <a:cubicBezTo>
                  <a:pt x="781436" y="365321"/>
                  <a:pt x="781436" y="362234"/>
                  <a:pt x="781436" y="358867"/>
                </a:cubicBezTo>
                <a:cubicBezTo>
                  <a:pt x="781436" y="354377"/>
                  <a:pt x="774701" y="351851"/>
                  <a:pt x="772736" y="360270"/>
                </a:cubicBezTo>
                <a:cubicBezTo>
                  <a:pt x="771614" y="363638"/>
                  <a:pt x="772456" y="367005"/>
                  <a:pt x="772736" y="370653"/>
                </a:cubicBezTo>
                <a:lnTo>
                  <a:pt x="772736" y="370653"/>
                </a:lnTo>
                <a:close/>
                <a:moveTo>
                  <a:pt x="1936799" y="227250"/>
                </a:moveTo>
                <a:cubicBezTo>
                  <a:pt x="1936238" y="227811"/>
                  <a:pt x="1934835" y="228373"/>
                  <a:pt x="1933993" y="229495"/>
                </a:cubicBezTo>
                <a:cubicBezTo>
                  <a:pt x="1931467" y="233424"/>
                  <a:pt x="1926135" y="243807"/>
                  <a:pt x="1934274" y="244930"/>
                </a:cubicBezTo>
                <a:cubicBezTo>
                  <a:pt x="1935677" y="245211"/>
                  <a:pt x="1937080" y="244649"/>
                  <a:pt x="1937922" y="243246"/>
                </a:cubicBezTo>
                <a:cubicBezTo>
                  <a:pt x="1940167" y="239598"/>
                  <a:pt x="1941290" y="235669"/>
                  <a:pt x="1941851" y="231740"/>
                </a:cubicBezTo>
                <a:cubicBezTo>
                  <a:pt x="1942131" y="229214"/>
                  <a:pt x="1939606" y="226689"/>
                  <a:pt x="1936799" y="227250"/>
                </a:cubicBezTo>
                <a:lnTo>
                  <a:pt x="1936799" y="227250"/>
                </a:lnTo>
                <a:close/>
                <a:moveTo>
                  <a:pt x="410440" y="403487"/>
                </a:moveTo>
                <a:cubicBezTo>
                  <a:pt x="411282" y="406294"/>
                  <a:pt x="412685" y="408539"/>
                  <a:pt x="415772" y="408258"/>
                </a:cubicBezTo>
                <a:cubicBezTo>
                  <a:pt x="421946" y="407136"/>
                  <a:pt x="419701" y="396752"/>
                  <a:pt x="418578" y="392823"/>
                </a:cubicBezTo>
                <a:cubicBezTo>
                  <a:pt x="417736" y="389456"/>
                  <a:pt x="411843" y="388894"/>
                  <a:pt x="410720" y="392543"/>
                </a:cubicBezTo>
                <a:cubicBezTo>
                  <a:pt x="409598" y="396191"/>
                  <a:pt x="410440" y="400120"/>
                  <a:pt x="410440" y="403487"/>
                </a:cubicBezTo>
                <a:lnTo>
                  <a:pt x="410440" y="403487"/>
                </a:lnTo>
                <a:close/>
                <a:moveTo>
                  <a:pt x="1903404" y="528088"/>
                </a:moveTo>
                <a:cubicBezTo>
                  <a:pt x="1902001" y="523879"/>
                  <a:pt x="1901720" y="520231"/>
                  <a:pt x="1897230" y="520231"/>
                </a:cubicBezTo>
                <a:cubicBezTo>
                  <a:pt x="1890495" y="520511"/>
                  <a:pt x="1893301" y="531456"/>
                  <a:pt x="1894705" y="535104"/>
                </a:cubicBezTo>
                <a:cubicBezTo>
                  <a:pt x="1895827" y="538191"/>
                  <a:pt x="1901720" y="538472"/>
                  <a:pt x="1903124" y="534262"/>
                </a:cubicBezTo>
                <a:cubicBezTo>
                  <a:pt x="1903965" y="532017"/>
                  <a:pt x="1903685" y="529211"/>
                  <a:pt x="1903404" y="528088"/>
                </a:cubicBezTo>
                <a:lnTo>
                  <a:pt x="1903404" y="528088"/>
                </a:lnTo>
                <a:close/>
                <a:moveTo>
                  <a:pt x="1810796" y="430989"/>
                </a:moveTo>
                <a:cubicBezTo>
                  <a:pt x="1811637" y="433515"/>
                  <a:pt x="1811918" y="435480"/>
                  <a:pt x="1813602" y="437163"/>
                </a:cubicBezTo>
                <a:cubicBezTo>
                  <a:pt x="1816969" y="440250"/>
                  <a:pt x="1821740" y="436602"/>
                  <a:pt x="1821179" y="432673"/>
                </a:cubicBezTo>
                <a:cubicBezTo>
                  <a:pt x="1820618" y="428744"/>
                  <a:pt x="1820056" y="420887"/>
                  <a:pt x="1814724" y="421448"/>
                </a:cubicBezTo>
                <a:cubicBezTo>
                  <a:pt x="1812479" y="421728"/>
                  <a:pt x="1810234" y="424254"/>
                  <a:pt x="1810234" y="426499"/>
                </a:cubicBezTo>
                <a:cubicBezTo>
                  <a:pt x="1810234" y="428183"/>
                  <a:pt x="1810515" y="429867"/>
                  <a:pt x="1810796" y="430989"/>
                </a:cubicBezTo>
                <a:lnTo>
                  <a:pt x="1810796" y="430989"/>
                </a:lnTo>
                <a:close/>
                <a:moveTo>
                  <a:pt x="1921365" y="393385"/>
                </a:moveTo>
                <a:cubicBezTo>
                  <a:pt x="1922768" y="399278"/>
                  <a:pt x="1929784" y="398997"/>
                  <a:pt x="1930906" y="393665"/>
                </a:cubicBezTo>
                <a:cubicBezTo>
                  <a:pt x="1933993" y="376827"/>
                  <a:pt x="1923610" y="378792"/>
                  <a:pt x="1922206" y="383282"/>
                </a:cubicBezTo>
                <a:cubicBezTo>
                  <a:pt x="1921084" y="386369"/>
                  <a:pt x="1920803" y="390017"/>
                  <a:pt x="1921365" y="393385"/>
                </a:cubicBezTo>
                <a:lnTo>
                  <a:pt x="1921365" y="393385"/>
                </a:lnTo>
                <a:close/>
                <a:moveTo>
                  <a:pt x="886954" y="514337"/>
                </a:moveTo>
                <a:cubicBezTo>
                  <a:pt x="887515" y="516021"/>
                  <a:pt x="888076" y="517705"/>
                  <a:pt x="889760" y="518266"/>
                </a:cubicBezTo>
                <a:cubicBezTo>
                  <a:pt x="895934" y="519950"/>
                  <a:pt x="899021" y="500306"/>
                  <a:pt x="892286" y="499744"/>
                </a:cubicBezTo>
                <a:cubicBezTo>
                  <a:pt x="890321" y="499744"/>
                  <a:pt x="888076" y="501148"/>
                  <a:pt x="887795" y="502551"/>
                </a:cubicBezTo>
                <a:cubicBezTo>
                  <a:pt x="886954" y="504515"/>
                  <a:pt x="886392" y="512654"/>
                  <a:pt x="886954" y="514337"/>
                </a:cubicBezTo>
                <a:lnTo>
                  <a:pt x="886954" y="514337"/>
                </a:lnTo>
                <a:close/>
                <a:moveTo>
                  <a:pt x="1197052" y="318456"/>
                </a:moveTo>
                <a:cubicBezTo>
                  <a:pt x="1199578" y="325191"/>
                  <a:pt x="1205191" y="322665"/>
                  <a:pt x="1205752" y="316491"/>
                </a:cubicBezTo>
                <a:cubicBezTo>
                  <a:pt x="1206033" y="313685"/>
                  <a:pt x="1206033" y="310598"/>
                  <a:pt x="1206313" y="307792"/>
                </a:cubicBezTo>
                <a:cubicBezTo>
                  <a:pt x="1206594" y="301898"/>
                  <a:pt x="1199297" y="303021"/>
                  <a:pt x="1198175" y="306950"/>
                </a:cubicBezTo>
                <a:cubicBezTo>
                  <a:pt x="1196772" y="310879"/>
                  <a:pt x="1195649" y="314527"/>
                  <a:pt x="1197052" y="318456"/>
                </a:cubicBezTo>
                <a:lnTo>
                  <a:pt x="1197052" y="318456"/>
                </a:lnTo>
                <a:close/>
                <a:moveTo>
                  <a:pt x="50108" y="140254"/>
                </a:moveTo>
                <a:cubicBezTo>
                  <a:pt x="50388" y="140535"/>
                  <a:pt x="50669" y="141376"/>
                  <a:pt x="51230" y="141657"/>
                </a:cubicBezTo>
                <a:cubicBezTo>
                  <a:pt x="54037" y="143621"/>
                  <a:pt x="66384" y="151760"/>
                  <a:pt x="69191" y="147270"/>
                </a:cubicBezTo>
                <a:cubicBezTo>
                  <a:pt x="70033" y="145867"/>
                  <a:pt x="69471" y="143621"/>
                  <a:pt x="67507" y="142499"/>
                </a:cubicBezTo>
                <a:cubicBezTo>
                  <a:pt x="63578" y="140254"/>
                  <a:pt x="59369" y="138289"/>
                  <a:pt x="55440" y="136325"/>
                </a:cubicBezTo>
                <a:cubicBezTo>
                  <a:pt x="52633" y="134922"/>
                  <a:pt x="48985" y="136886"/>
                  <a:pt x="50108" y="140254"/>
                </a:cubicBezTo>
                <a:lnTo>
                  <a:pt x="50108" y="140254"/>
                </a:lnTo>
                <a:close/>
                <a:moveTo>
                  <a:pt x="1635120" y="315930"/>
                </a:moveTo>
                <a:cubicBezTo>
                  <a:pt x="1635681" y="320420"/>
                  <a:pt x="1640452" y="321823"/>
                  <a:pt x="1642697" y="318456"/>
                </a:cubicBezTo>
                <a:cubicBezTo>
                  <a:pt x="1644942" y="315088"/>
                  <a:pt x="1648309" y="305827"/>
                  <a:pt x="1642697" y="303863"/>
                </a:cubicBezTo>
                <a:cubicBezTo>
                  <a:pt x="1639610" y="302740"/>
                  <a:pt x="1636242" y="304705"/>
                  <a:pt x="1635681" y="307792"/>
                </a:cubicBezTo>
                <a:cubicBezTo>
                  <a:pt x="1634839" y="310317"/>
                  <a:pt x="1634839" y="313685"/>
                  <a:pt x="1635120" y="315930"/>
                </a:cubicBezTo>
                <a:lnTo>
                  <a:pt x="1635120" y="315930"/>
                </a:lnTo>
                <a:close/>
                <a:moveTo>
                  <a:pt x="725871" y="443618"/>
                </a:moveTo>
                <a:cubicBezTo>
                  <a:pt x="724187" y="436321"/>
                  <a:pt x="717171" y="438847"/>
                  <a:pt x="716890" y="442495"/>
                </a:cubicBezTo>
                <a:cubicBezTo>
                  <a:pt x="716610" y="445582"/>
                  <a:pt x="716610" y="448669"/>
                  <a:pt x="716890" y="451756"/>
                </a:cubicBezTo>
                <a:cubicBezTo>
                  <a:pt x="717171" y="454282"/>
                  <a:pt x="720539" y="457088"/>
                  <a:pt x="723064" y="456246"/>
                </a:cubicBezTo>
                <a:cubicBezTo>
                  <a:pt x="727274" y="455404"/>
                  <a:pt x="725871" y="447547"/>
                  <a:pt x="725871" y="443618"/>
                </a:cubicBezTo>
                <a:lnTo>
                  <a:pt x="725871" y="443618"/>
                </a:lnTo>
                <a:close/>
                <a:moveTo>
                  <a:pt x="1421839" y="185155"/>
                </a:moveTo>
                <a:cubicBezTo>
                  <a:pt x="1421278" y="185436"/>
                  <a:pt x="1420716" y="185716"/>
                  <a:pt x="1420155" y="186278"/>
                </a:cubicBezTo>
                <a:cubicBezTo>
                  <a:pt x="1417068" y="189926"/>
                  <a:pt x="1415104" y="193855"/>
                  <a:pt x="1413420" y="198345"/>
                </a:cubicBezTo>
                <a:cubicBezTo>
                  <a:pt x="1411736" y="202554"/>
                  <a:pt x="1417349" y="205641"/>
                  <a:pt x="1421278" y="200590"/>
                </a:cubicBezTo>
                <a:cubicBezTo>
                  <a:pt x="1423803" y="197222"/>
                  <a:pt x="1425487" y="193574"/>
                  <a:pt x="1426329" y="189365"/>
                </a:cubicBezTo>
                <a:cubicBezTo>
                  <a:pt x="1426890" y="186558"/>
                  <a:pt x="1424365" y="184875"/>
                  <a:pt x="1421839" y="185155"/>
                </a:cubicBezTo>
                <a:lnTo>
                  <a:pt x="1421839" y="185155"/>
                </a:lnTo>
                <a:close/>
                <a:moveTo>
                  <a:pt x="312780" y="307230"/>
                </a:moveTo>
                <a:cubicBezTo>
                  <a:pt x="315586" y="312562"/>
                  <a:pt x="319234" y="310317"/>
                  <a:pt x="320076" y="308353"/>
                </a:cubicBezTo>
                <a:cubicBezTo>
                  <a:pt x="321479" y="304705"/>
                  <a:pt x="323163" y="301337"/>
                  <a:pt x="324286" y="297408"/>
                </a:cubicBezTo>
                <a:cubicBezTo>
                  <a:pt x="325408" y="294321"/>
                  <a:pt x="321199" y="289551"/>
                  <a:pt x="318392" y="292637"/>
                </a:cubicBezTo>
                <a:cubicBezTo>
                  <a:pt x="315305" y="297128"/>
                  <a:pt x="313060" y="301898"/>
                  <a:pt x="312780" y="307230"/>
                </a:cubicBezTo>
                <a:lnTo>
                  <a:pt x="312780" y="307230"/>
                </a:lnTo>
                <a:close/>
                <a:moveTo>
                  <a:pt x="1794238" y="350167"/>
                </a:moveTo>
                <a:cubicBezTo>
                  <a:pt x="1793958" y="350448"/>
                  <a:pt x="1793116" y="351009"/>
                  <a:pt x="1792554" y="351570"/>
                </a:cubicBezTo>
                <a:cubicBezTo>
                  <a:pt x="1788626" y="358306"/>
                  <a:pt x="1788906" y="368128"/>
                  <a:pt x="1793677" y="368128"/>
                </a:cubicBezTo>
                <a:cubicBezTo>
                  <a:pt x="1794799" y="368128"/>
                  <a:pt x="1796203" y="367566"/>
                  <a:pt x="1796764" y="366444"/>
                </a:cubicBezTo>
                <a:cubicBezTo>
                  <a:pt x="1798728" y="362515"/>
                  <a:pt x="1799851" y="358306"/>
                  <a:pt x="1799851" y="353815"/>
                </a:cubicBezTo>
                <a:cubicBezTo>
                  <a:pt x="1799851" y="351290"/>
                  <a:pt x="1797045" y="349325"/>
                  <a:pt x="1794238" y="350167"/>
                </a:cubicBezTo>
                <a:lnTo>
                  <a:pt x="1794238" y="350167"/>
                </a:lnTo>
                <a:close/>
                <a:moveTo>
                  <a:pt x="840930" y="483468"/>
                </a:moveTo>
                <a:cubicBezTo>
                  <a:pt x="841210" y="484029"/>
                  <a:pt x="841491" y="484871"/>
                  <a:pt x="842052" y="485432"/>
                </a:cubicBezTo>
                <a:cubicBezTo>
                  <a:pt x="844578" y="489642"/>
                  <a:pt x="849068" y="485993"/>
                  <a:pt x="849910" y="481784"/>
                </a:cubicBezTo>
                <a:cubicBezTo>
                  <a:pt x="850191" y="479539"/>
                  <a:pt x="850191" y="477013"/>
                  <a:pt x="850191" y="474487"/>
                </a:cubicBezTo>
                <a:cubicBezTo>
                  <a:pt x="850471" y="469997"/>
                  <a:pt x="843736" y="467472"/>
                  <a:pt x="841772" y="471962"/>
                </a:cubicBezTo>
                <a:cubicBezTo>
                  <a:pt x="840649" y="474768"/>
                  <a:pt x="840088" y="480661"/>
                  <a:pt x="840930" y="483468"/>
                </a:cubicBezTo>
                <a:lnTo>
                  <a:pt x="840930" y="483468"/>
                </a:lnTo>
                <a:close/>
                <a:moveTo>
                  <a:pt x="1182179" y="311720"/>
                </a:moveTo>
                <a:cubicBezTo>
                  <a:pt x="1181056" y="309756"/>
                  <a:pt x="1179934" y="307511"/>
                  <a:pt x="1177408" y="308914"/>
                </a:cubicBezTo>
                <a:cubicBezTo>
                  <a:pt x="1175724" y="309756"/>
                  <a:pt x="1174041" y="311159"/>
                  <a:pt x="1174041" y="313124"/>
                </a:cubicBezTo>
                <a:cubicBezTo>
                  <a:pt x="1173760" y="316772"/>
                  <a:pt x="1173760" y="320420"/>
                  <a:pt x="1173760" y="324068"/>
                </a:cubicBezTo>
                <a:cubicBezTo>
                  <a:pt x="1173760" y="326875"/>
                  <a:pt x="1178531" y="327997"/>
                  <a:pt x="1179653" y="325752"/>
                </a:cubicBezTo>
                <a:cubicBezTo>
                  <a:pt x="1182179" y="321543"/>
                  <a:pt x="1182740" y="316772"/>
                  <a:pt x="1182179" y="311720"/>
                </a:cubicBezTo>
                <a:lnTo>
                  <a:pt x="1182179" y="311720"/>
                </a:lnTo>
                <a:close/>
                <a:moveTo>
                  <a:pt x="698930" y="403768"/>
                </a:moveTo>
                <a:cubicBezTo>
                  <a:pt x="693878" y="405171"/>
                  <a:pt x="694440" y="411906"/>
                  <a:pt x="695282" y="416116"/>
                </a:cubicBezTo>
                <a:cubicBezTo>
                  <a:pt x="696124" y="420325"/>
                  <a:pt x="703981" y="420325"/>
                  <a:pt x="704543" y="416116"/>
                </a:cubicBezTo>
                <a:cubicBezTo>
                  <a:pt x="705104" y="412748"/>
                  <a:pt x="705384" y="402365"/>
                  <a:pt x="698930" y="403768"/>
                </a:cubicBezTo>
                <a:lnTo>
                  <a:pt x="698930" y="403768"/>
                </a:lnTo>
                <a:close/>
                <a:moveTo>
                  <a:pt x="1408649" y="547452"/>
                </a:moveTo>
                <a:cubicBezTo>
                  <a:pt x="1410052" y="550258"/>
                  <a:pt x="1410894" y="552784"/>
                  <a:pt x="1414262" y="553065"/>
                </a:cubicBezTo>
                <a:cubicBezTo>
                  <a:pt x="1419594" y="553345"/>
                  <a:pt x="1417910" y="542120"/>
                  <a:pt x="1417629" y="539033"/>
                </a:cubicBezTo>
                <a:cubicBezTo>
                  <a:pt x="1417068" y="534543"/>
                  <a:pt x="1410333" y="535104"/>
                  <a:pt x="1409210" y="539033"/>
                </a:cubicBezTo>
                <a:cubicBezTo>
                  <a:pt x="1408369" y="542120"/>
                  <a:pt x="1408649" y="544926"/>
                  <a:pt x="1408649" y="547452"/>
                </a:cubicBezTo>
                <a:lnTo>
                  <a:pt x="1408649" y="547452"/>
                </a:lnTo>
                <a:close/>
                <a:moveTo>
                  <a:pt x="464041" y="404329"/>
                </a:moveTo>
                <a:cubicBezTo>
                  <a:pt x="462076" y="394788"/>
                  <a:pt x="455902" y="396472"/>
                  <a:pt x="455060" y="400681"/>
                </a:cubicBezTo>
                <a:cubicBezTo>
                  <a:pt x="452254" y="418922"/>
                  <a:pt x="465163" y="416677"/>
                  <a:pt x="464321" y="408258"/>
                </a:cubicBezTo>
                <a:cubicBezTo>
                  <a:pt x="464321" y="406574"/>
                  <a:pt x="464041" y="404891"/>
                  <a:pt x="464041" y="404329"/>
                </a:cubicBezTo>
                <a:lnTo>
                  <a:pt x="464041" y="404329"/>
                </a:lnTo>
                <a:close/>
                <a:moveTo>
                  <a:pt x="1431942" y="562887"/>
                </a:moveTo>
                <a:cubicBezTo>
                  <a:pt x="1434748" y="568219"/>
                  <a:pt x="1440080" y="566254"/>
                  <a:pt x="1440361" y="562887"/>
                </a:cubicBezTo>
                <a:cubicBezTo>
                  <a:pt x="1440641" y="560080"/>
                  <a:pt x="1440922" y="556993"/>
                  <a:pt x="1440922" y="554187"/>
                </a:cubicBezTo>
                <a:cubicBezTo>
                  <a:pt x="1441203" y="549697"/>
                  <a:pt x="1433906" y="548013"/>
                  <a:pt x="1432222" y="552503"/>
                </a:cubicBezTo>
                <a:cubicBezTo>
                  <a:pt x="1431100" y="555590"/>
                  <a:pt x="1430819" y="558958"/>
                  <a:pt x="1431942" y="562887"/>
                </a:cubicBezTo>
                <a:lnTo>
                  <a:pt x="1431942" y="562887"/>
                </a:lnTo>
                <a:close/>
                <a:moveTo>
                  <a:pt x="1804622" y="304424"/>
                </a:moveTo>
                <a:cubicBezTo>
                  <a:pt x="1800412" y="304705"/>
                  <a:pt x="1799851" y="318175"/>
                  <a:pt x="1799570" y="320981"/>
                </a:cubicBezTo>
                <a:cubicBezTo>
                  <a:pt x="1799009" y="326594"/>
                  <a:pt x="1806305" y="326594"/>
                  <a:pt x="1807147" y="320701"/>
                </a:cubicBezTo>
                <a:cubicBezTo>
                  <a:pt x="1807709" y="316491"/>
                  <a:pt x="1808270" y="312562"/>
                  <a:pt x="1808550" y="308353"/>
                </a:cubicBezTo>
                <a:cubicBezTo>
                  <a:pt x="1808831" y="305827"/>
                  <a:pt x="1806867" y="303863"/>
                  <a:pt x="1804622" y="304424"/>
                </a:cubicBezTo>
                <a:lnTo>
                  <a:pt x="1804622" y="304424"/>
                </a:lnTo>
                <a:close/>
                <a:moveTo>
                  <a:pt x="1114827" y="632764"/>
                </a:moveTo>
                <a:cubicBezTo>
                  <a:pt x="1121562" y="629958"/>
                  <a:pt x="1124088" y="629958"/>
                  <a:pt x="1126333" y="624907"/>
                </a:cubicBezTo>
                <a:cubicBezTo>
                  <a:pt x="1127456" y="622100"/>
                  <a:pt x="1123246" y="619855"/>
                  <a:pt x="1121282" y="621258"/>
                </a:cubicBezTo>
                <a:cubicBezTo>
                  <a:pt x="1117633" y="623223"/>
                  <a:pt x="1113424" y="623784"/>
                  <a:pt x="1110618" y="625468"/>
                </a:cubicBezTo>
                <a:cubicBezTo>
                  <a:pt x="1107250" y="627713"/>
                  <a:pt x="1108373" y="633326"/>
                  <a:pt x="1112863" y="633045"/>
                </a:cubicBezTo>
                <a:cubicBezTo>
                  <a:pt x="1113705" y="633045"/>
                  <a:pt x="1114546" y="632764"/>
                  <a:pt x="1114827" y="632764"/>
                </a:cubicBezTo>
                <a:lnTo>
                  <a:pt x="1114827" y="632764"/>
                </a:lnTo>
                <a:close/>
                <a:moveTo>
                  <a:pt x="1947183" y="414713"/>
                </a:moveTo>
                <a:cubicBezTo>
                  <a:pt x="1942973" y="416396"/>
                  <a:pt x="1942412" y="423132"/>
                  <a:pt x="1942693" y="427061"/>
                </a:cubicBezTo>
                <a:cubicBezTo>
                  <a:pt x="1942693" y="431831"/>
                  <a:pt x="1949709" y="433234"/>
                  <a:pt x="1951392" y="429025"/>
                </a:cubicBezTo>
                <a:cubicBezTo>
                  <a:pt x="1952795" y="425377"/>
                  <a:pt x="1954199" y="416396"/>
                  <a:pt x="1949147" y="414713"/>
                </a:cubicBezTo>
                <a:cubicBezTo>
                  <a:pt x="1948586" y="414713"/>
                  <a:pt x="1947744" y="414993"/>
                  <a:pt x="1947183" y="414713"/>
                </a:cubicBezTo>
                <a:lnTo>
                  <a:pt x="1947183" y="414713"/>
                </a:lnTo>
                <a:close/>
                <a:moveTo>
                  <a:pt x="749724" y="375705"/>
                </a:moveTo>
                <a:cubicBezTo>
                  <a:pt x="751127" y="382440"/>
                  <a:pt x="755337" y="379353"/>
                  <a:pt x="756179" y="377669"/>
                </a:cubicBezTo>
                <a:cubicBezTo>
                  <a:pt x="759546" y="370373"/>
                  <a:pt x="758424" y="361392"/>
                  <a:pt x="754776" y="361112"/>
                </a:cubicBezTo>
                <a:cubicBezTo>
                  <a:pt x="752531" y="360831"/>
                  <a:pt x="750286" y="362515"/>
                  <a:pt x="750005" y="364479"/>
                </a:cubicBezTo>
                <a:cubicBezTo>
                  <a:pt x="749163" y="368689"/>
                  <a:pt x="749163" y="372898"/>
                  <a:pt x="749724" y="375705"/>
                </a:cubicBezTo>
                <a:lnTo>
                  <a:pt x="749724" y="375705"/>
                </a:lnTo>
                <a:close/>
                <a:moveTo>
                  <a:pt x="1099954" y="533701"/>
                </a:moveTo>
                <a:cubicBezTo>
                  <a:pt x="1099112" y="530614"/>
                  <a:pt x="1094622" y="529211"/>
                  <a:pt x="1093218" y="531456"/>
                </a:cubicBezTo>
                <a:cubicBezTo>
                  <a:pt x="1090693" y="535665"/>
                  <a:pt x="1090693" y="538191"/>
                  <a:pt x="1090973" y="543242"/>
                </a:cubicBezTo>
                <a:cubicBezTo>
                  <a:pt x="1091254" y="548294"/>
                  <a:pt x="1098831" y="548855"/>
                  <a:pt x="1099673" y="543804"/>
                </a:cubicBezTo>
                <a:cubicBezTo>
                  <a:pt x="1100515" y="540436"/>
                  <a:pt x="1101076" y="537069"/>
                  <a:pt x="1099954" y="533701"/>
                </a:cubicBezTo>
                <a:lnTo>
                  <a:pt x="1099954" y="533701"/>
                </a:lnTo>
                <a:close/>
                <a:moveTo>
                  <a:pt x="1457760" y="549697"/>
                </a:moveTo>
                <a:cubicBezTo>
                  <a:pt x="1457760" y="553065"/>
                  <a:pt x="1457760" y="556432"/>
                  <a:pt x="1458321" y="559800"/>
                </a:cubicBezTo>
                <a:cubicBezTo>
                  <a:pt x="1458882" y="563729"/>
                  <a:pt x="1465337" y="565412"/>
                  <a:pt x="1466460" y="560361"/>
                </a:cubicBezTo>
                <a:cubicBezTo>
                  <a:pt x="1467301" y="556152"/>
                  <a:pt x="1466460" y="552223"/>
                  <a:pt x="1465056" y="548294"/>
                </a:cubicBezTo>
                <a:cubicBezTo>
                  <a:pt x="1463934" y="544926"/>
                  <a:pt x="1457760" y="545488"/>
                  <a:pt x="1457760" y="549697"/>
                </a:cubicBezTo>
                <a:lnTo>
                  <a:pt x="1457760" y="549697"/>
                </a:lnTo>
                <a:close/>
                <a:moveTo>
                  <a:pt x="743270" y="467191"/>
                </a:moveTo>
                <a:cubicBezTo>
                  <a:pt x="746637" y="477574"/>
                  <a:pt x="755618" y="466630"/>
                  <a:pt x="751127" y="455685"/>
                </a:cubicBezTo>
                <a:cubicBezTo>
                  <a:pt x="749724" y="452317"/>
                  <a:pt x="744954" y="453159"/>
                  <a:pt x="744112" y="456527"/>
                </a:cubicBezTo>
                <a:cubicBezTo>
                  <a:pt x="743270" y="459895"/>
                  <a:pt x="742709" y="463543"/>
                  <a:pt x="743270" y="467191"/>
                </a:cubicBezTo>
                <a:lnTo>
                  <a:pt x="743270" y="467191"/>
                </a:lnTo>
                <a:close/>
                <a:moveTo>
                  <a:pt x="1419875" y="317333"/>
                </a:moveTo>
                <a:cubicBezTo>
                  <a:pt x="1418191" y="310879"/>
                  <a:pt x="1408649" y="312843"/>
                  <a:pt x="1410614" y="325471"/>
                </a:cubicBezTo>
                <a:cubicBezTo>
                  <a:pt x="1411456" y="330523"/>
                  <a:pt x="1418191" y="331645"/>
                  <a:pt x="1419875" y="325191"/>
                </a:cubicBezTo>
                <a:cubicBezTo>
                  <a:pt x="1420716" y="322665"/>
                  <a:pt x="1420997" y="319859"/>
                  <a:pt x="1419875" y="317333"/>
                </a:cubicBezTo>
                <a:lnTo>
                  <a:pt x="1419875" y="317333"/>
                </a:lnTo>
                <a:close/>
                <a:moveTo>
                  <a:pt x="1336527" y="511250"/>
                </a:moveTo>
                <a:cubicBezTo>
                  <a:pt x="1339333" y="520792"/>
                  <a:pt x="1348594" y="513776"/>
                  <a:pt x="1345507" y="503112"/>
                </a:cubicBezTo>
                <a:cubicBezTo>
                  <a:pt x="1344665" y="499744"/>
                  <a:pt x="1338772" y="498061"/>
                  <a:pt x="1336807" y="502831"/>
                </a:cubicBezTo>
                <a:cubicBezTo>
                  <a:pt x="1335966" y="505357"/>
                  <a:pt x="1335685" y="508163"/>
                  <a:pt x="1336527" y="511250"/>
                </a:cubicBezTo>
                <a:lnTo>
                  <a:pt x="1336527" y="511250"/>
                </a:lnTo>
                <a:close/>
                <a:moveTo>
                  <a:pt x="950938" y="366444"/>
                </a:moveTo>
                <a:cubicBezTo>
                  <a:pt x="949535" y="361954"/>
                  <a:pt x="943080" y="362515"/>
                  <a:pt x="941958" y="366725"/>
                </a:cubicBezTo>
                <a:cubicBezTo>
                  <a:pt x="940835" y="371215"/>
                  <a:pt x="939712" y="376547"/>
                  <a:pt x="945325" y="378511"/>
                </a:cubicBezTo>
                <a:cubicBezTo>
                  <a:pt x="947009" y="379072"/>
                  <a:pt x="949815" y="378230"/>
                  <a:pt x="950376" y="376547"/>
                </a:cubicBezTo>
                <a:cubicBezTo>
                  <a:pt x="951218" y="373179"/>
                  <a:pt x="951780" y="369811"/>
                  <a:pt x="950938" y="366444"/>
                </a:cubicBezTo>
                <a:lnTo>
                  <a:pt x="950938" y="366444"/>
                </a:lnTo>
                <a:close/>
                <a:moveTo>
                  <a:pt x="584993" y="422570"/>
                </a:moveTo>
                <a:cubicBezTo>
                  <a:pt x="586116" y="427061"/>
                  <a:pt x="593131" y="426780"/>
                  <a:pt x="592851" y="422009"/>
                </a:cubicBezTo>
                <a:cubicBezTo>
                  <a:pt x="592570" y="418361"/>
                  <a:pt x="592290" y="414713"/>
                  <a:pt x="592009" y="411064"/>
                </a:cubicBezTo>
                <a:cubicBezTo>
                  <a:pt x="591728" y="407977"/>
                  <a:pt x="586958" y="405171"/>
                  <a:pt x="585274" y="410223"/>
                </a:cubicBezTo>
                <a:cubicBezTo>
                  <a:pt x="584432" y="412468"/>
                  <a:pt x="584151" y="419764"/>
                  <a:pt x="584993" y="422570"/>
                </a:cubicBezTo>
                <a:lnTo>
                  <a:pt x="584993" y="422570"/>
                </a:lnTo>
                <a:close/>
                <a:moveTo>
                  <a:pt x="1683669" y="557274"/>
                </a:moveTo>
                <a:cubicBezTo>
                  <a:pt x="1682827" y="554468"/>
                  <a:pt x="1681705" y="551100"/>
                  <a:pt x="1678337" y="551381"/>
                </a:cubicBezTo>
                <a:cubicBezTo>
                  <a:pt x="1669918" y="552223"/>
                  <a:pt x="1673286" y="568780"/>
                  <a:pt x="1680021" y="566816"/>
                </a:cubicBezTo>
                <a:cubicBezTo>
                  <a:pt x="1685353" y="565132"/>
                  <a:pt x="1683950" y="561203"/>
                  <a:pt x="1683669" y="557274"/>
                </a:cubicBezTo>
                <a:lnTo>
                  <a:pt x="1683669" y="557274"/>
                </a:lnTo>
                <a:close/>
                <a:moveTo>
                  <a:pt x="326250" y="422290"/>
                </a:moveTo>
                <a:cubicBezTo>
                  <a:pt x="327373" y="424254"/>
                  <a:pt x="328776" y="427341"/>
                  <a:pt x="331582" y="426219"/>
                </a:cubicBezTo>
                <a:cubicBezTo>
                  <a:pt x="333266" y="425657"/>
                  <a:pt x="334669" y="424535"/>
                  <a:pt x="334669" y="422570"/>
                </a:cubicBezTo>
                <a:cubicBezTo>
                  <a:pt x="334950" y="419203"/>
                  <a:pt x="334669" y="415835"/>
                  <a:pt x="333546" y="412468"/>
                </a:cubicBezTo>
                <a:cubicBezTo>
                  <a:pt x="332143" y="407697"/>
                  <a:pt x="325408" y="408258"/>
                  <a:pt x="325689" y="412748"/>
                </a:cubicBezTo>
                <a:cubicBezTo>
                  <a:pt x="325408" y="416116"/>
                  <a:pt x="325969" y="419203"/>
                  <a:pt x="326250" y="422290"/>
                </a:cubicBezTo>
                <a:lnTo>
                  <a:pt x="326250" y="422290"/>
                </a:lnTo>
                <a:close/>
                <a:moveTo>
                  <a:pt x="1533250" y="546049"/>
                </a:moveTo>
                <a:cubicBezTo>
                  <a:pt x="1531847" y="540717"/>
                  <a:pt x="1527076" y="539594"/>
                  <a:pt x="1526234" y="543242"/>
                </a:cubicBezTo>
                <a:cubicBezTo>
                  <a:pt x="1525392" y="548013"/>
                  <a:pt x="1525673" y="552784"/>
                  <a:pt x="1527076" y="557555"/>
                </a:cubicBezTo>
                <a:cubicBezTo>
                  <a:pt x="1527918" y="560922"/>
                  <a:pt x="1533531" y="560361"/>
                  <a:pt x="1533811" y="556713"/>
                </a:cubicBezTo>
                <a:cubicBezTo>
                  <a:pt x="1534092" y="553345"/>
                  <a:pt x="1534092" y="549697"/>
                  <a:pt x="1533250" y="546049"/>
                </a:cubicBezTo>
                <a:lnTo>
                  <a:pt x="1533250" y="546049"/>
                </a:lnTo>
                <a:close/>
                <a:moveTo>
                  <a:pt x="1290503" y="573831"/>
                </a:moveTo>
                <a:cubicBezTo>
                  <a:pt x="1291906" y="578883"/>
                  <a:pt x="1298080" y="579444"/>
                  <a:pt x="1299764" y="574954"/>
                </a:cubicBezTo>
                <a:cubicBezTo>
                  <a:pt x="1301448" y="570744"/>
                  <a:pt x="1302009" y="563167"/>
                  <a:pt x="1295835" y="562887"/>
                </a:cubicBezTo>
                <a:cubicBezTo>
                  <a:pt x="1290503" y="562887"/>
                  <a:pt x="1289942" y="570464"/>
                  <a:pt x="1290503" y="573831"/>
                </a:cubicBezTo>
                <a:lnTo>
                  <a:pt x="1290503" y="573831"/>
                </a:lnTo>
                <a:close/>
                <a:moveTo>
                  <a:pt x="1835491" y="371776"/>
                </a:moveTo>
                <a:cubicBezTo>
                  <a:pt x="1835772" y="372618"/>
                  <a:pt x="1836052" y="373179"/>
                  <a:pt x="1836614" y="373740"/>
                </a:cubicBezTo>
                <a:cubicBezTo>
                  <a:pt x="1838017" y="375705"/>
                  <a:pt x="1841665" y="375985"/>
                  <a:pt x="1842788" y="373740"/>
                </a:cubicBezTo>
                <a:cubicBezTo>
                  <a:pt x="1844471" y="370092"/>
                  <a:pt x="1848400" y="357183"/>
                  <a:pt x="1840543" y="358306"/>
                </a:cubicBezTo>
                <a:cubicBezTo>
                  <a:pt x="1839420" y="358586"/>
                  <a:pt x="1838017" y="358867"/>
                  <a:pt x="1837736" y="360270"/>
                </a:cubicBezTo>
                <a:cubicBezTo>
                  <a:pt x="1835772" y="364199"/>
                  <a:pt x="1835210" y="367847"/>
                  <a:pt x="1835491" y="371776"/>
                </a:cubicBezTo>
                <a:lnTo>
                  <a:pt x="1835491" y="371776"/>
                </a:lnTo>
                <a:close/>
                <a:moveTo>
                  <a:pt x="1904807" y="323788"/>
                </a:moveTo>
                <a:cubicBezTo>
                  <a:pt x="1906211" y="329120"/>
                  <a:pt x="1912665" y="327997"/>
                  <a:pt x="1912946" y="324349"/>
                </a:cubicBezTo>
                <a:cubicBezTo>
                  <a:pt x="1913226" y="321262"/>
                  <a:pt x="1913507" y="317894"/>
                  <a:pt x="1913507" y="314807"/>
                </a:cubicBezTo>
                <a:cubicBezTo>
                  <a:pt x="1913507" y="310879"/>
                  <a:pt x="1908736" y="309475"/>
                  <a:pt x="1906211" y="312562"/>
                </a:cubicBezTo>
                <a:cubicBezTo>
                  <a:pt x="1903685" y="315930"/>
                  <a:pt x="1903965" y="319859"/>
                  <a:pt x="1904807" y="323788"/>
                </a:cubicBezTo>
                <a:lnTo>
                  <a:pt x="1904807" y="323788"/>
                </a:lnTo>
                <a:close/>
                <a:moveTo>
                  <a:pt x="1760001" y="567096"/>
                </a:moveTo>
                <a:cubicBezTo>
                  <a:pt x="1760562" y="571306"/>
                  <a:pt x="1767578" y="572428"/>
                  <a:pt x="1769262" y="567657"/>
                </a:cubicBezTo>
                <a:cubicBezTo>
                  <a:pt x="1770946" y="562606"/>
                  <a:pt x="1767859" y="554468"/>
                  <a:pt x="1762527" y="556152"/>
                </a:cubicBezTo>
                <a:cubicBezTo>
                  <a:pt x="1757475" y="557835"/>
                  <a:pt x="1759159" y="562887"/>
                  <a:pt x="1760001" y="567096"/>
                </a:cubicBezTo>
                <a:lnTo>
                  <a:pt x="1760001" y="567096"/>
                </a:lnTo>
                <a:close/>
                <a:moveTo>
                  <a:pt x="1717626" y="328278"/>
                </a:moveTo>
                <a:cubicBezTo>
                  <a:pt x="1718467" y="329681"/>
                  <a:pt x="1718748" y="331365"/>
                  <a:pt x="1720432" y="331645"/>
                </a:cubicBezTo>
                <a:cubicBezTo>
                  <a:pt x="1726325" y="332768"/>
                  <a:pt x="1726606" y="322665"/>
                  <a:pt x="1727448" y="319017"/>
                </a:cubicBezTo>
                <a:cubicBezTo>
                  <a:pt x="1728290" y="315369"/>
                  <a:pt x="1723519" y="312843"/>
                  <a:pt x="1720712" y="315930"/>
                </a:cubicBezTo>
                <a:cubicBezTo>
                  <a:pt x="1720432" y="316211"/>
                  <a:pt x="1719871" y="316491"/>
                  <a:pt x="1719871" y="317053"/>
                </a:cubicBezTo>
                <a:cubicBezTo>
                  <a:pt x="1718467" y="320701"/>
                  <a:pt x="1717906" y="324630"/>
                  <a:pt x="1717626" y="328278"/>
                </a:cubicBezTo>
                <a:lnTo>
                  <a:pt x="1717626" y="328278"/>
                </a:lnTo>
                <a:close/>
                <a:moveTo>
                  <a:pt x="1805744" y="451476"/>
                </a:moveTo>
                <a:cubicBezTo>
                  <a:pt x="1801815" y="444460"/>
                  <a:pt x="1797886" y="448669"/>
                  <a:pt x="1797325" y="450353"/>
                </a:cubicBezTo>
                <a:cubicBezTo>
                  <a:pt x="1796203" y="453721"/>
                  <a:pt x="1796483" y="455124"/>
                  <a:pt x="1796764" y="458211"/>
                </a:cubicBezTo>
                <a:cubicBezTo>
                  <a:pt x="1797045" y="465227"/>
                  <a:pt x="1805744" y="462982"/>
                  <a:pt x="1806025" y="459614"/>
                </a:cubicBezTo>
                <a:cubicBezTo>
                  <a:pt x="1806305" y="456808"/>
                  <a:pt x="1806305" y="454282"/>
                  <a:pt x="1805744" y="451476"/>
                </a:cubicBezTo>
                <a:lnTo>
                  <a:pt x="1805744" y="451476"/>
                </a:lnTo>
                <a:close/>
                <a:moveTo>
                  <a:pt x="1035689" y="542681"/>
                </a:moveTo>
                <a:cubicBezTo>
                  <a:pt x="1036250" y="543523"/>
                  <a:pt x="1036250" y="544365"/>
                  <a:pt x="1036811" y="544926"/>
                </a:cubicBezTo>
                <a:cubicBezTo>
                  <a:pt x="1038495" y="547452"/>
                  <a:pt x="1042143" y="545768"/>
                  <a:pt x="1042985" y="543242"/>
                </a:cubicBezTo>
                <a:cubicBezTo>
                  <a:pt x="1044108" y="539875"/>
                  <a:pt x="1044669" y="536227"/>
                  <a:pt x="1044669" y="532578"/>
                </a:cubicBezTo>
                <a:cubicBezTo>
                  <a:pt x="1044388" y="528088"/>
                  <a:pt x="1034847" y="523598"/>
                  <a:pt x="1035689" y="542681"/>
                </a:cubicBezTo>
                <a:lnTo>
                  <a:pt x="1035689" y="542681"/>
                </a:lnTo>
                <a:close/>
                <a:moveTo>
                  <a:pt x="1833527" y="408819"/>
                </a:moveTo>
                <a:cubicBezTo>
                  <a:pt x="1833246" y="408539"/>
                  <a:pt x="1832965" y="407697"/>
                  <a:pt x="1832404" y="406855"/>
                </a:cubicBezTo>
                <a:cubicBezTo>
                  <a:pt x="1831001" y="405171"/>
                  <a:pt x="1827914" y="405452"/>
                  <a:pt x="1827072" y="407416"/>
                </a:cubicBezTo>
                <a:cubicBezTo>
                  <a:pt x="1825388" y="411064"/>
                  <a:pt x="1825388" y="414993"/>
                  <a:pt x="1825950" y="418922"/>
                </a:cubicBezTo>
                <a:cubicBezTo>
                  <a:pt x="1826511" y="423693"/>
                  <a:pt x="1833807" y="423412"/>
                  <a:pt x="1834369" y="418922"/>
                </a:cubicBezTo>
                <a:cubicBezTo>
                  <a:pt x="1834930" y="415835"/>
                  <a:pt x="1834649" y="412748"/>
                  <a:pt x="1833527" y="408819"/>
                </a:cubicBezTo>
                <a:lnTo>
                  <a:pt x="1833527" y="408819"/>
                </a:lnTo>
                <a:close/>
                <a:moveTo>
                  <a:pt x="1999100" y="514057"/>
                </a:moveTo>
                <a:cubicBezTo>
                  <a:pt x="1999661" y="516021"/>
                  <a:pt x="2000222" y="517144"/>
                  <a:pt x="2001345" y="517705"/>
                </a:cubicBezTo>
                <a:cubicBezTo>
                  <a:pt x="2003590" y="519108"/>
                  <a:pt x="2007238" y="518266"/>
                  <a:pt x="2006958" y="515179"/>
                </a:cubicBezTo>
                <a:cubicBezTo>
                  <a:pt x="2006677" y="510689"/>
                  <a:pt x="2006677" y="505918"/>
                  <a:pt x="2006396" y="501428"/>
                </a:cubicBezTo>
                <a:cubicBezTo>
                  <a:pt x="2006116" y="498622"/>
                  <a:pt x="2001345" y="500306"/>
                  <a:pt x="2000784" y="501989"/>
                </a:cubicBezTo>
                <a:cubicBezTo>
                  <a:pt x="1999380" y="506199"/>
                  <a:pt x="1998539" y="510408"/>
                  <a:pt x="1999100" y="514057"/>
                </a:cubicBezTo>
                <a:lnTo>
                  <a:pt x="1999100" y="514057"/>
                </a:lnTo>
                <a:close/>
                <a:moveTo>
                  <a:pt x="1545037" y="482906"/>
                </a:moveTo>
                <a:cubicBezTo>
                  <a:pt x="1546440" y="488800"/>
                  <a:pt x="1553456" y="488519"/>
                  <a:pt x="1553456" y="484871"/>
                </a:cubicBezTo>
                <a:cubicBezTo>
                  <a:pt x="1553456" y="481503"/>
                  <a:pt x="1553175" y="478136"/>
                  <a:pt x="1552894" y="474768"/>
                </a:cubicBezTo>
                <a:cubicBezTo>
                  <a:pt x="1552614" y="471120"/>
                  <a:pt x="1546720" y="468875"/>
                  <a:pt x="1545317" y="473646"/>
                </a:cubicBezTo>
                <a:cubicBezTo>
                  <a:pt x="1544475" y="477013"/>
                  <a:pt x="1545037" y="480381"/>
                  <a:pt x="1545037" y="482906"/>
                </a:cubicBezTo>
                <a:lnTo>
                  <a:pt x="1545037" y="482906"/>
                </a:lnTo>
                <a:close/>
                <a:moveTo>
                  <a:pt x="2083290" y="493290"/>
                </a:moveTo>
                <a:cubicBezTo>
                  <a:pt x="2084693" y="500025"/>
                  <a:pt x="2092831" y="498622"/>
                  <a:pt x="2093112" y="493009"/>
                </a:cubicBezTo>
                <a:cubicBezTo>
                  <a:pt x="2093392" y="489642"/>
                  <a:pt x="2093673" y="485713"/>
                  <a:pt x="2090586" y="483748"/>
                </a:cubicBezTo>
                <a:cubicBezTo>
                  <a:pt x="2088341" y="482345"/>
                  <a:pt x="2086096" y="482906"/>
                  <a:pt x="2084412" y="485151"/>
                </a:cubicBezTo>
                <a:cubicBezTo>
                  <a:pt x="2082728" y="488238"/>
                  <a:pt x="2083851" y="491045"/>
                  <a:pt x="2083290" y="493290"/>
                </a:cubicBezTo>
                <a:lnTo>
                  <a:pt x="2083290" y="493290"/>
                </a:lnTo>
                <a:close/>
                <a:moveTo>
                  <a:pt x="1503222" y="563448"/>
                </a:moveTo>
                <a:cubicBezTo>
                  <a:pt x="1505187" y="570464"/>
                  <a:pt x="1511922" y="567657"/>
                  <a:pt x="1511922" y="563729"/>
                </a:cubicBezTo>
                <a:cubicBezTo>
                  <a:pt x="1511922" y="560922"/>
                  <a:pt x="1512203" y="554748"/>
                  <a:pt x="1509958" y="552503"/>
                </a:cubicBezTo>
                <a:cubicBezTo>
                  <a:pt x="1507993" y="550539"/>
                  <a:pt x="1504626" y="550820"/>
                  <a:pt x="1503784" y="553907"/>
                </a:cubicBezTo>
                <a:cubicBezTo>
                  <a:pt x="1502942" y="557555"/>
                  <a:pt x="1502942" y="561203"/>
                  <a:pt x="1503222" y="563448"/>
                </a:cubicBezTo>
                <a:lnTo>
                  <a:pt x="1503222" y="563448"/>
                </a:lnTo>
                <a:close/>
                <a:moveTo>
                  <a:pt x="1845033" y="338942"/>
                </a:moveTo>
                <a:cubicBezTo>
                  <a:pt x="1845313" y="339503"/>
                  <a:pt x="1845594" y="340064"/>
                  <a:pt x="1845875" y="340626"/>
                </a:cubicBezTo>
                <a:cubicBezTo>
                  <a:pt x="1847839" y="343993"/>
                  <a:pt x="1851207" y="341748"/>
                  <a:pt x="1852890" y="338661"/>
                </a:cubicBezTo>
                <a:cubicBezTo>
                  <a:pt x="1854294" y="336136"/>
                  <a:pt x="1854013" y="333610"/>
                  <a:pt x="1854574" y="330804"/>
                </a:cubicBezTo>
                <a:cubicBezTo>
                  <a:pt x="1855135" y="326594"/>
                  <a:pt x="1848962" y="325191"/>
                  <a:pt x="1846716" y="328278"/>
                </a:cubicBezTo>
                <a:cubicBezTo>
                  <a:pt x="1845033" y="330804"/>
                  <a:pt x="1844191" y="335574"/>
                  <a:pt x="1845033" y="338942"/>
                </a:cubicBezTo>
                <a:lnTo>
                  <a:pt x="1845033" y="338942"/>
                </a:lnTo>
                <a:close/>
                <a:moveTo>
                  <a:pt x="796029" y="391701"/>
                </a:moveTo>
                <a:cubicBezTo>
                  <a:pt x="796871" y="393385"/>
                  <a:pt x="797712" y="395910"/>
                  <a:pt x="799958" y="395630"/>
                </a:cubicBezTo>
                <a:cubicBezTo>
                  <a:pt x="805570" y="395349"/>
                  <a:pt x="805009" y="386930"/>
                  <a:pt x="804448" y="382721"/>
                </a:cubicBezTo>
                <a:cubicBezTo>
                  <a:pt x="804167" y="379634"/>
                  <a:pt x="799958" y="378230"/>
                  <a:pt x="797993" y="380756"/>
                </a:cubicBezTo>
                <a:cubicBezTo>
                  <a:pt x="795467" y="384404"/>
                  <a:pt x="794906" y="387211"/>
                  <a:pt x="796029" y="391701"/>
                </a:cubicBezTo>
                <a:lnTo>
                  <a:pt x="796029" y="391701"/>
                </a:lnTo>
                <a:close/>
                <a:moveTo>
                  <a:pt x="655713" y="312282"/>
                </a:moveTo>
                <a:cubicBezTo>
                  <a:pt x="655993" y="312843"/>
                  <a:pt x="656274" y="313685"/>
                  <a:pt x="656554" y="314246"/>
                </a:cubicBezTo>
                <a:cubicBezTo>
                  <a:pt x="658238" y="317614"/>
                  <a:pt x="662728" y="315930"/>
                  <a:pt x="663570" y="312562"/>
                </a:cubicBezTo>
                <a:cubicBezTo>
                  <a:pt x="664131" y="310037"/>
                  <a:pt x="664693" y="307230"/>
                  <a:pt x="665254" y="304705"/>
                </a:cubicBezTo>
                <a:cubicBezTo>
                  <a:pt x="665815" y="301337"/>
                  <a:pt x="662167" y="298531"/>
                  <a:pt x="659080" y="301056"/>
                </a:cubicBezTo>
                <a:cubicBezTo>
                  <a:pt x="654871" y="303863"/>
                  <a:pt x="654590" y="308072"/>
                  <a:pt x="655713" y="312282"/>
                </a:cubicBezTo>
                <a:lnTo>
                  <a:pt x="655713" y="312282"/>
                </a:lnTo>
                <a:close/>
                <a:moveTo>
                  <a:pt x="767124" y="460175"/>
                </a:moveTo>
                <a:cubicBezTo>
                  <a:pt x="770491" y="466910"/>
                  <a:pt x="775262" y="462701"/>
                  <a:pt x="775543" y="459053"/>
                </a:cubicBezTo>
                <a:cubicBezTo>
                  <a:pt x="775543" y="455124"/>
                  <a:pt x="776946" y="446985"/>
                  <a:pt x="770772" y="447266"/>
                </a:cubicBezTo>
                <a:cubicBezTo>
                  <a:pt x="765440" y="447547"/>
                  <a:pt x="766282" y="456527"/>
                  <a:pt x="767124" y="460175"/>
                </a:cubicBezTo>
                <a:lnTo>
                  <a:pt x="767124" y="460175"/>
                </a:lnTo>
                <a:close/>
                <a:moveTo>
                  <a:pt x="364416" y="381317"/>
                </a:moveTo>
                <a:cubicBezTo>
                  <a:pt x="364697" y="381879"/>
                  <a:pt x="365258" y="383001"/>
                  <a:pt x="366100" y="383843"/>
                </a:cubicBezTo>
                <a:cubicBezTo>
                  <a:pt x="368345" y="386369"/>
                  <a:pt x="371993" y="385527"/>
                  <a:pt x="372835" y="382440"/>
                </a:cubicBezTo>
                <a:cubicBezTo>
                  <a:pt x="376203" y="370653"/>
                  <a:pt x="368064" y="366725"/>
                  <a:pt x="365258" y="372337"/>
                </a:cubicBezTo>
                <a:cubicBezTo>
                  <a:pt x="363855" y="374863"/>
                  <a:pt x="363574" y="377950"/>
                  <a:pt x="364416" y="381317"/>
                </a:cubicBezTo>
                <a:lnTo>
                  <a:pt x="364416" y="381317"/>
                </a:lnTo>
                <a:close/>
                <a:moveTo>
                  <a:pt x="792100" y="467472"/>
                </a:moveTo>
                <a:cubicBezTo>
                  <a:pt x="791819" y="467752"/>
                  <a:pt x="790977" y="467752"/>
                  <a:pt x="790697" y="468314"/>
                </a:cubicBezTo>
                <a:cubicBezTo>
                  <a:pt x="787610" y="471681"/>
                  <a:pt x="787890" y="479258"/>
                  <a:pt x="790977" y="482626"/>
                </a:cubicBezTo>
                <a:cubicBezTo>
                  <a:pt x="794626" y="486555"/>
                  <a:pt x="798274" y="479819"/>
                  <a:pt x="797712" y="471401"/>
                </a:cubicBezTo>
                <a:cubicBezTo>
                  <a:pt x="797432" y="468875"/>
                  <a:pt x="794626" y="466910"/>
                  <a:pt x="792100" y="467472"/>
                </a:cubicBezTo>
                <a:lnTo>
                  <a:pt x="792100" y="467472"/>
                </a:lnTo>
                <a:close/>
                <a:moveTo>
                  <a:pt x="2020147" y="510408"/>
                </a:moveTo>
                <a:cubicBezTo>
                  <a:pt x="2021550" y="515740"/>
                  <a:pt x="2028847" y="515179"/>
                  <a:pt x="2029128" y="510408"/>
                </a:cubicBezTo>
                <a:cubicBezTo>
                  <a:pt x="2029408" y="506199"/>
                  <a:pt x="2029689" y="499464"/>
                  <a:pt x="2024076" y="499744"/>
                </a:cubicBezTo>
                <a:cubicBezTo>
                  <a:pt x="2019305" y="499464"/>
                  <a:pt x="2019025" y="505918"/>
                  <a:pt x="2020147" y="510408"/>
                </a:cubicBezTo>
                <a:lnTo>
                  <a:pt x="2020147" y="510408"/>
                </a:lnTo>
                <a:close/>
                <a:moveTo>
                  <a:pt x="1797606" y="556152"/>
                </a:moveTo>
                <a:cubicBezTo>
                  <a:pt x="1796483" y="552784"/>
                  <a:pt x="1795641" y="549978"/>
                  <a:pt x="1791712" y="550820"/>
                </a:cubicBezTo>
                <a:cubicBezTo>
                  <a:pt x="1788345" y="551381"/>
                  <a:pt x="1789748" y="556152"/>
                  <a:pt x="1789187" y="559239"/>
                </a:cubicBezTo>
                <a:cubicBezTo>
                  <a:pt x="1788345" y="564009"/>
                  <a:pt x="1793958" y="569061"/>
                  <a:pt x="1797045" y="565412"/>
                </a:cubicBezTo>
                <a:cubicBezTo>
                  <a:pt x="1799570" y="562325"/>
                  <a:pt x="1798167" y="559239"/>
                  <a:pt x="1797606" y="556152"/>
                </a:cubicBezTo>
                <a:lnTo>
                  <a:pt x="1797606" y="556152"/>
                </a:lnTo>
                <a:close/>
                <a:moveTo>
                  <a:pt x="1466740" y="440250"/>
                </a:moveTo>
                <a:cubicBezTo>
                  <a:pt x="1465618" y="435760"/>
                  <a:pt x="1459724" y="434638"/>
                  <a:pt x="1458041" y="438847"/>
                </a:cubicBezTo>
                <a:cubicBezTo>
                  <a:pt x="1456076" y="443337"/>
                  <a:pt x="1456918" y="451756"/>
                  <a:pt x="1463653" y="450072"/>
                </a:cubicBezTo>
                <a:cubicBezTo>
                  <a:pt x="1467582" y="449230"/>
                  <a:pt x="1467582" y="443898"/>
                  <a:pt x="1466740" y="440250"/>
                </a:cubicBezTo>
                <a:lnTo>
                  <a:pt x="1466740" y="440250"/>
                </a:lnTo>
                <a:close/>
                <a:moveTo>
                  <a:pt x="1913788" y="488800"/>
                </a:moveTo>
                <a:cubicBezTo>
                  <a:pt x="1915471" y="494693"/>
                  <a:pt x="1922206" y="493290"/>
                  <a:pt x="1922487" y="489080"/>
                </a:cubicBezTo>
                <a:cubicBezTo>
                  <a:pt x="1922487" y="486835"/>
                  <a:pt x="1922487" y="484871"/>
                  <a:pt x="1922206" y="482626"/>
                </a:cubicBezTo>
                <a:cubicBezTo>
                  <a:pt x="1921926" y="478697"/>
                  <a:pt x="1916033" y="475329"/>
                  <a:pt x="1913788" y="482345"/>
                </a:cubicBezTo>
                <a:cubicBezTo>
                  <a:pt x="1912946" y="484590"/>
                  <a:pt x="1912946" y="487116"/>
                  <a:pt x="1913788" y="488800"/>
                </a:cubicBezTo>
                <a:lnTo>
                  <a:pt x="1913788" y="488800"/>
                </a:lnTo>
                <a:close/>
                <a:moveTo>
                  <a:pt x="905756" y="468033"/>
                </a:moveTo>
                <a:cubicBezTo>
                  <a:pt x="906037" y="468594"/>
                  <a:pt x="906037" y="468875"/>
                  <a:pt x="906317" y="469436"/>
                </a:cubicBezTo>
                <a:cubicBezTo>
                  <a:pt x="908001" y="473926"/>
                  <a:pt x="915578" y="471681"/>
                  <a:pt x="914175" y="459614"/>
                </a:cubicBezTo>
                <a:cubicBezTo>
                  <a:pt x="913614" y="455966"/>
                  <a:pt x="908282" y="454843"/>
                  <a:pt x="906598" y="458211"/>
                </a:cubicBezTo>
                <a:cubicBezTo>
                  <a:pt x="904914" y="461298"/>
                  <a:pt x="904633" y="464665"/>
                  <a:pt x="905756" y="468033"/>
                </a:cubicBezTo>
                <a:lnTo>
                  <a:pt x="905756" y="468033"/>
                </a:lnTo>
                <a:close/>
                <a:moveTo>
                  <a:pt x="1550369" y="317894"/>
                </a:moveTo>
                <a:cubicBezTo>
                  <a:pt x="1554297" y="316772"/>
                  <a:pt x="1553736" y="312282"/>
                  <a:pt x="1553456" y="307230"/>
                </a:cubicBezTo>
                <a:cubicBezTo>
                  <a:pt x="1553175" y="302740"/>
                  <a:pt x="1546720" y="301618"/>
                  <a:pt x="1545317" y="305547"/>
                </a:cubicBezTo>
                <a:cubicBezTo>
                  <a:pt x="1544195" y="308914"/>
                  <a:pt x="1544475" y="312282"/>
                  <a:pt x="1545037" y="315649"/>
                </a:cubicBezTo>
                <a:cubicBezTo>
                  <a:pt x="1545598" y="317614"/>
                  <a:pt x="1548124" y="318456"/>
                  <a:pt x="1550369" y="317894"/>
                </a:cubicBezTo>
                <a:lnTo>
                  <a:pt x="1550369" y="317894"/>
                </a:lnTo>
                <a:close/>
                <a:moveTo>
                  <a:pt x="1828195" y="292076"/>
                </a:moveTo>
                <a:cubicBezTo>
                  <a:pt x="1827914" y="292357"/>
                  <a:pt x="1827072" y="292637"/>
                  <a:pt x="1826511" y="293199"/>
                </a:cubicBezTo>
                <a:cubicBezTo>
                  <a:pt x="1820618" y="300215"/>
                  <a:pt x="1825950" y="309475"/>
                  <a:pt x="1829879" y="306388"/>
                </a:cubicBezTo>
                <a:cubicBezTo>
                  <a:pt x="1833246" y="303582"/>
                  <a:pt x="1833807" y="300215"/>
                  <a:pt x="1833527" y="296005"/>
                </a:cubicBezTo>
                <a:cubicBezTo>
                  <a:pt x="1833527" y="293479"/>
                  <a:pt x="1830720" y="291515"/>
                  <a:pt x="1828195" y="292076"/>
                </a:cubicBezTo>
                <a:lnTo>
                  <a:pt x="1828195" y="292076"/>
                </a:lnTo>
                <a:close/>
                <a:moveTo>
                  <a:pt x="1933993" y="521072"/>
                </a:moveTo>
                <a:cubicBezTo>
                  <a:pt x="1936799" y="528650"/>
                  <a:pt x="1942693" y="525001"/>
                  <a:pt x="1943535" y="521634"/>
                </a:cubicBezTo>
                <a:cubicBezTo>
                  <a:pt x="1944938" y="516021"/>
                  <a:pt x="1937922" y="507321"/>
                  <a:pt x="1934274" y="513776"/>
                </a:cubicBezTo>
                <a:cubicBezTo>
                  <a:pt x="1932871" y="516302"/>
                  <a:pt x="1933151" y="518547"/>
                  <a:pt x="1933993" y="521072"/>
                </a:cubicBezTo>
                <a:lnTo>
                  <a:pt x="1933993" y="521072"/>
                </a:lnTo>
                <a:close/>
                <a:moveTo>
                  <a:pt x="1908456" y="341468"/>
                </a:moveTo>
                <a:cubicBezTo>
                  <a:pt x="1904246" y="342309"/>
                  <a:pt x="1904246" y="346238"/>
                  <a:pt x="1903685" y="349606"/>
                </a:cubicBezTo>
                <a:cubicBezTo>
                  <a:pt x="1902843" y="355219"/>
                  <a:pt x="1910139" y="356622"/>
                  <a:pt x="1912104" y="352973"/>
                </a:cubicBezTo>
                <a:cubicBezTo>
                  <a:pt x="1915191" y="347641"/>
                  <a:pt x="1913226" y="340345"/>
                  <a:pt x="1908456" y="341468"/>
                </a:cubicBezTo>
                <a:lnTo>
                  <a:pt x="1908456" y="341468"/>
                </a:lnTo>
                <a:close/>
                <a:moveTo>
                  <a:pt x="1218942" y="340906"/>
                </a:moveTo>
                <a:cubicBezTo>
                  <a:pt x="1219222" y="342029"/>
                  <a:pt x="1219503" y="343151"/>
                  <a:pt x="1220064" y="344274"/>
                </a:cubicBezTo>
                <a:cubicBezTo>
                  <a:pt x="1220906" y="345958"/>
                  <a:pt x="1224554" y="346238"/>
                  <a:pt x="1225677" y="344555"/>
                </a:cubicBezTo>
                <a:cubicBezTo>
                  <a:pt x="1227361" y="342029"/>
                  <a:pt x="1230448" y="331365"/>
                  <a:pt x="1224554" y="329962"/>
                </a:cubicBezTo>
                <a:cubicBezTo>
                  <a:pt x="1223151" y="329681"/>
                  <a:pt x="1221467" y="329962"/>
                  <a:pt x="1220906" y="331365"/>
                </a:cubicBezTo>
                <a:cubicBezTo>
                  <a:pt x="1219222" y="334732"/>
                  <a:pt x="1217539" y="335855"/>
                  <a:pt x="1218942" y="340906"/>
                </a:cubicBezTo>
                <a:lnTo>
                  <a:pt x="1218942" y="340906"/>
                </a:lnTo>
                <a:close/>
                <a:moveTo>
                  <a:pt x="1278716" y="487116"/>
                </a:moveTo>
                <a:cubicBezTo>
                  <a:pt x="1280120" y="491325"/>
                  <a:pt x="1285452" y="491606"/>
                  <a:pt x="1287697" y="488238"/>
                </a:cubicBezTo>
                <a:cubicBezTo>
                  <a:pt x="1289381" y="485432"/>
                  <a:pt x="1288819" y="480661"/>
                  <a:pt x="1286574" y="478136"/>
                </a:cubicBezTo>
                <a:cubicBezTo>
                  <a:pt x="1283207" y="474207"/>
                  <a:pt x="1277594" y="477855"/>
                  <a:pt x="1278716" y="487116"/>
                </a:cubicBezTo>
                <a:lnTo>
                  <a:pt x="1278716" y="487116"/>
                </a:lnTo>
                <a:close/>
                <a:moveTo>
                  <a:pt x="343088" y="362234"/>
                </a:moveTo>
                <a:cubicBezTo>
                  <a:pt x="343088" y="362234"/>
                  <a:pt x="343369" y="362796"/>
                  <a:pt x="343649" y="363638"/>
                </a:cubicBezTo>
                <a:cubicBezTo>
                  <a:pt x="344772" y="366444"/>
                  <a:pt x="351788" y="369811"/>
                  <a:pt x="350946" y="354377"/>
                </a:cubicBezTo>
                <a:cubicBezTo>
                  <a:pt x="350665" y="349045"/>
                  <a:pt x="339720" y="349045"/>
                  <a:pt x="343088" y="362234"/>
                </a:cubicBezTo>
                <a:lnTo>
                  <a:pt x="343088" y="362234"/>
                </a:lnTo>
                <a:close/>
                <a:moveTo>
                  <a:pt x="1273104" y="548294"/>
                </a:moveTo>
                <a:cubicBezTo>
                  <a:pt x="1273946" y="550258"/>
                  <a:pt x="1275349" y="553065"/>
                  <a:pt x="1278155" y="552223"/>
                </a:cubicBezTo>
                <a:cubicBezTo>
                  <a:pt x="1282365" y="550820"/>
                  <a:pt x="1281242" y="547733"/>
                  <a:pt x="1281523" y="542681"/>
                </a:cubicBezTo>
                <a:cubicBezTo>
                  <a:pt x="1282084" y="536227"/>
                  <a:pt x="1269736" y="533982"/>
                  <a:pt x="1273104" y="548294"/>
                </a:cubicBezTo>
                <a:lnTo>
                  <a:pt x="1273104" y="548294"/>
                </a:lnTo>
                <a:close/>
                <a:moveTo>
                  <a:pt x="1997977" y="402926"/>
                </a:moveTo>
                <a:cubicBezTo>
                  <a:pt x="1994329" y="404610"/>
                  <a:pt x="1994048" y="408819"/>
                  <a:pt x="1994329" y="412187"/>
                </a:cubicBezTo>
                <a:cubicBezTo>
                  <a:pt x="1994890" y="418642"/>
                  <a:pt x="2003309" y="418642"/>
                  <a:pt x="2003590" y="412187"/>
                </a:cubicBezTo>
                <a:cubicBezTo>
                  <a:pt x="2003871" y="408539"/>
                  <a:pt x="2003309" y="401804"/>
                  <a:pt x="1997977" y="402926"/>
                </a:cubicBezTo>
                <a:lnTo>
                  <a:pt x="1997977" y="402926"/>
                </a:lnTo>
                <a:close/>
                <a:moveTo>
                  <a:pt x="971985" y="498061"/>
                </a:moveTo>
                <a:cubicBezTo>
                  <a:pt x="973669" y="503673"/>
                  <a:pt x="979562" y="502551"/>
                  <a:pt x="980124" y="498061"/>
                </a:cubicBezTo>
                <a:cubicBezTo>
                  <a:pt x="980685" y="494132"/>
                  <a:pt x="981246" y="490203"/>
                  <a:pt x="978440" y="487677"/>
                </a:cubicBezTo>
                <a:cubicBezTo>
                  <a:pt x="975914" y="485432"/>
                  <a:pt x="972266" y="487958"/>
                  <a:pt x="971985" y="490483"/>
                </a:cubicBezTo>
                <a:cubicBezTo>
                  <a:pt x="971705" y="493290"/>
                  <a:pt x="971705" y="496096"/>
                  <a:pt x="971985" y="498061"/>
                </a:cubicBezTo>
                <a:lnTo>
                  <a:pt x="971985" y="498061"/>
                </a:lnTo>
                <a:close/>
                <a:moveTo>
                  <a:pt x="2014535" y="345116"/>
                </a:moveTo>
                <a:cubicBezTo>
                  <a:pt x="2014815" y="345396"/>
                  <a:pt x="2015096" y="346519"/>
                  <a:pt x="2015938" y="347641"/>
                </a:cubicBezTo>
                <a:cubicBezTo>
                  <a:pt x="2020147" y="353254"/>
                  <a:pt x="2029408" y="338381"/>
                  <a:pt x="2021270" y="335574"/>
                </a:cubicBezTo>
                <a:cubicBezTo>
                  <a:pt x="2015657" y="333890"/>
                  <a:pt x="2012851" y="340345"/>
                  <a:pt x="2014535" y="345116"/>
                </a:cubicBezTo>
                <a:lnTo>
                  <a:pt x="2014535" y="345116"/>
                </a:lnTo>
                <a:close/>
                <a:moveTo>
                  <a:pt x="1894705" y="289831"/>
                </a:moveTo>
                <a:cubicBezTo>
                  <a:pt x="1894424" y="289270"/>
                  <a:pt x="1894143" y="288709"/>
                  <a:pt x="1893863" y="287867"/>
                </a:cubicBezTo>
                <a:cubicBezTo>
                  <a:pt x="1893021" y="286183"/>
                  <a:pt x="1889934" y="285902"/>
                  <a:pt x="1888811" y="287305"/>
                </a:cubicBezTo>
                <a:cubicBezTo>
                  <a:pt x="1885724" y="291234"/>
                  <a:pt x="1883199" y="299934"/>
                  <a:pt x="1889373" y="301337"/>
                </a:cubicBezTo>
                <a:cubicBezTo>
                  <a:pt x="1894143" y="302179"/>
                  <a:pt x="1895827" y="294041"/>
                  <a:pt x="1894705" y="289831"/>
                </a:cubicBezTo>
                <a:lnTo>
                  <a:pt x="1894705" y="289831"/>
                </a:lnTo>
                <a:close/>
                <a:moveTo>
                  <a:pt x="2151483" y="334732"/>
                </a:moveTo>
                <a:cubicBezTo>
                  <a:pt x="2152886" y="340626"/>
                  <a:pt x="2160744" y="339503"/>
                  <a:pt x="2161305" y="333890"/>
                </a:cubicBezTo>
                <a:cubicBezTo>
                  <a:pt x="2162428" y="322946"/>
                  <a:pt x="2148958" y="322104"/>
                  <a:pt x="2151483" y="334732"/>
                </a:cubicBezTo>
                <a:lnTo>
                  <a:pt x="2151483" y="334732"/>
                </a:lnTo>
                <a:close/>
                <a:moveTo>
                  <a:pt x="626246" y="416396"/>
                </a:moveTo>
                <a:cubicBezTo>
                  <a:pt x="627088" y="420325"/>
                  <a:pt x="631297" y="420325"/>
                  <a:pt x="633823" y="417519"/>
                </a:cubicBezTo>
                <a:cubicBezTo>
                  <a:pt x="636910" y="413590"/>
                  <a:pt x="635226" y="404329"/>
                  <a:pt x="630456" y="405732"/>
                </a:cubicBezTo>
                <a:cubicBezTo>
                  <a:pt x="625404" y="407416"/>
                  <a:pt x="625404" y="411906"/>
                  <a:pt x="626246" y="416396"/>
                </a:cubicBezTo>
                <a:lnTo>
                  <a:pt x="626246" y="416396"/>
                </a:lnTo>
                <a:close/>
                <a:moveTo>
                  <a:pt x="2039511" y="399278"/>
                </a:moveTo>
                <a:cubicBezTo>
                  <a:pt x="2043440" y="398436"/>
                  <a:pt x="2044282" y="392823"/>
                  <a:pt x="2044562" y="389736"/>
                </a:cubicBezTo>
                <a:cubicBezTo>
                  <a:pt x="2045124" y="383843"/>
                  <a:pt x="2034459" y="382440"/>
                  <a:pt x="2034459" y="395349"/>
                </a:cubicBezTo>
                <a:cubicBezTo>
                  <a:pt x="2034459" y="397594"/>
                  <a:pt x="2037266" y="399559"/>
                  <a:pt x="2039511" y="399278"/>
                </a:cubicBezTo>
                <a:lnTo>
                  <a:pt x="2039511" y="399278"/>
                </a:lnTo>
                <a:close/>
                <a:moveTo>
                  <a:pt x="1933432" y="358306"/>
                </a:moveTo>
                <a:cubicBezTo>
                  <a:pt x="1932309" y="353815"/>
                  <a:pt x="1926977" y="354377"/>
                  <a:pt x="1925855" y="358306"/>
                </a:cubicBezTo>
                <a:cubicBezTo>
                  <a:pt x="1924732" y="361954"/>
                  <a:pt x="1922487" y="368128"/>
                  <a:pt x="1927819" y="369531"/>
                </a:cubicBezTo>
                <a:cubicBezTo>
                  <a:pt x="1933713" y="370653"/>
                  <a:pt x="1935116" y="363357"/>
                  <a:pt x="1933432" y="358306"/>
                </a:cubicBezTo>
                <a:lnTo>
                  <a:pt x="1933432" y="358306"/>
                </a:lnTo>
                <a:close/>
                <a:moveTo>
                  <a:pt x="566752" y="402645"/>
                </a:moveTo>
                <a:cubicBezTo>
                  <a:pt x="568716" y="406855"/>
                  <a:pt x="574048" y="406574"/>
                  <a:pt x="575171" y="402926"/>
                </a:cubicBezTo>
                <a:cubicBezTo>
                  <a:pt x="576574" y="399278"/>
                  <a:pt x="576574" y="392543"/>
                  <a:pt x="571523" y="392262"/>
                </a:cubicBezTo>
                <a:cubicBezTo>
                  <a:pt x="567033" y="391701"/>
                  <a:pt x="566471" y="399278"/>
                  <a:pt x="566752" y="402645"/>
                </a:cubicBezTo>
                <a:lnTo>
                  <a:pt x="566752" y="402645"/>
                </a:lnTo>
                <a:close/>
                <a:moveTo>
                  <a:pt x="1342139" y="203958"/>
                </a:moveTo>
                <a:cubicBezTo>
                  <a:pt x="1342420" y="203677"/>
                  <a:pt x="1343543" y="203396"/>
                  <a:pt x="1343823" y="202554"/>
                </a:cubicBezTo>
                <a:cubicBezTo>
                  <a:pt x="1350278" y="186558"/>
                  <a:pt x="1341578" y="188242"/>
                  <a:pt x="1340456" y="189645"/>
                </a:cubicBezTo>
                <a:cubicBezTo>
                  <a:pt x="1334843" y="198345"/>
                  <a:pt x="1337088" y="205080"/>
                  <a:pt x="1342139" y="203958"/>
                </a:cubicBezTo>
                <a:lnTo>
                  <a:pt x="1342139" y="203958"/>
                </a:lnTo>
                <a:close/>
                <a:moveTo>
                  <a:pt x="1390128" y="302740"/>
                </a:moveTo>
                <a:cubicBezTo>
                  <a:pt x="1391250" y="306388"/>
                  <a:pt x="1397424" y="306950"/>
                  <a:pt x="1398266" y="302179"/>
                </a:cubicBezTo>
                <a:cubicBezTo>
                  <a:pt x="1398827" y="298811"/>
                  <a:pt x="1399950" y="293760"/>
                  <a:pt x="1395740" y="292076"/>
                </a:cubicBezTo>
                <a:cubicBezTo>
                  <a:pt x="1394056" y="291515"/>
                  <a:pt x="1392373" y="292076"/>
                  <a:pt x="1391250" y="293479"/>
                </a:cubicBezTo>
                <a:cubicBezTo>
                  <a:pt x="1389286" y="296286"/>
                  <a:pt x="1389566" y="299373"/>
                  <a:pt x="1390128" y="302740"/>
                </a:cubicBezTo>
                <a:lnTo>
                  <a:pt x="1390128" y="302740"/>
                </a:lnTo>
                <a:close/>
                <a:moveTo>
                  <a:pt x="1571977" y="482626"/>
                </a:moveTo>
                <a:cubicBezTo>
                  <a:pt x="1572539" y="486555"/>
                  <a:pt x="1578993" y="488519"/>
                  <a:pt x="1581238" y="484029"/>
                </a:cubicBezTo>
                <a:cubicBezTo>
                  <a:pt x="1585448" y="475049"/>
                  <a:pt x="1575345" y="471120"/>
                  <a:pt x="1572819" y="476171"/>
                </a:cubicBezTo>
                <a:cubicBezTo>
                  <a:pt x="1572258" y="477574"/>
                  <a:pt x="1571977" y="481503"/>
                  <a:pt x="1571977" y="482626"/>
                </a:cubicBezTo>
                <a:lnTo>
                  <a:pt x="1571977" y="482626"/>
                </a:lnTo>
                <a:close/>
                <a:moveTo>
                  <a:pt x="975633" y="465788"/>
                </a:moveTo>
                <a:cubicBezTo>
                  <a:pt x="975914" y="466349"/>
                  <a:pt x="976475" y="467472"/>
                  <a:pt x="977317" y="468594"/>
                </a:cubicBezTo>
                <a:cubicBezTo>
                  <a:pt x="981527" y="475049"/>
                  <a:pt x="988823" y="457930"/>
                  <a:pt x="981246" y="455966"/>
                </a:cubicBezTo>
                <a:cubicBezTo>
                  <a:pt x="976195" y="454563"/>
                  <a:pt x="974792" y="461859"/>
                  <a:pt x="975633" y="465788"/>
                </a:cubicBezTo>
                <a:lnTo>
                  <a:pt x="975633" y="465788"/>
                </a:lnTo>
                <a:close/>
                <a:moveTo>
                  <a:pt x="1274507" y="525001"/>
                </a:moveTo>
                <a:cubicBezTo>
                  <a:pt x="1276191" y="531175"/>
                  <a:pt x="1281803" y="530053"/>
                  <a:pt x="1282365" y="525563"/>
                </a:cubicBezTo>
                <a:cubicBezTo>
                  <a:pt x="1282645" y="523037"/>
                  <a:pt x="1282645" y="520792"/>
                  <a:pt x="1282645" y="518266"/>
                </a:cubicBezTo>
                <a:cubicBezTo>
                  <a:pt x="1282645" y="514618"/>
                  <a:pt x="1277033" y="512654"/>
                  <a:pt x="1275630" y="516302"/>
                </a:cubicBezTo>
                <a:cubicBezTo>
                  <a:pt x="1274226" y="519669"/>
                  <a:pt x="1273946" y="523037"/>
                  <a:pt x="1274507" y="525001"/>
                </a:cubicBezTo>
                <a:lnTo>
                  <a:pt x="1274507" y="525001"/>
                </a:lnTo>
                <a:close/>
                <a:moveTo>
                  <a:pt x="1052527" y="346800"/>
                </a:moveTo>
                <a:cubicBezTo>
                  <a:pt x="1051965" y="347080"/>
                  <a:pt x="1051404" y="347080"/>
                  <a:pt x="1051124" y="347361"/>
                </a:cubicBezTo>
                <a:cubicBezTo>
                  <a:pt x="1047756" y="349325"/>
                  <a:pt x="1046633" y="355780"/>
                  <a:pt x="1049159" y="359147"/>
                </a:cubicBezTo>
                <a:cubicBezTo>
                  <a:pt x="1050562" y="361112"/>
                  <a:pt x="1053930" y="361112"/>
                  <a:pt x="1055614" y="359147"/>
                </a:cubicBezTo>
                <a:cubicBezTo>
                  <a:pt x="1058420" y="355219"/>
                  <a:pt x="1057859" y="345677"/>
                  <a:pt x="1052527" y="346800"/>
                </a:cubicBezTo>
                <a:lnTo>
                  <a:pt x="1052527" y="346800"/>
                </a:lnTo>
                <a:close/>
                <a:moveTo>
                  <a:pt x="1735305" y="560922"/>
                </a:moveTo>
                <a:cubicBezTo>
                  <a:pt x="1736709" y="564851"/>
                  <a:pt x="1744847" y="566254"/>
                  <a:pt x="1745408" y="557555"/>
                </a:cubicBezTo>
                <a:cubicBezTo>
                  <a:pt x="1745689" y="552503"/>
                  <a:pt x="1738673" y="549697"/>
                  <a:pt x="1736147" y="554468"/>
                </a:cubicBezTo>
                <a:cubicBezTo>
                  <a:pt x="1734744" y="556713"/>
                  <a:pt x="1735305" y="558677"/>
                  <a:pt x="1735305" y="560922"/>
                </a:cubicBezTo>
                <a:lnTo>
                  <a:pt x="1735305" y="560922"/>
                </a:lnTo>
                <a:close/>
                <a:moveTo>
                  <a:pt x="989665" y="341187"/>
                </a:moveTo>
                <a:cubicBezTo>
                  <a:pt x="989946" y="342871"/>
                  <a:pt x="993594" y="344274"/>
                  <a:pt x="995558" y="343432"/>
                </a:cubicBezTo>
                <a:cubicBezTo>
                  <a:pt x="998926" y="341468"/>
                  <a:pt x="998926" y="338100"/>
                  <a:pt x="998926" y="334452"/>
                </a:cubicBezTo>
                <a:cubicBezTo>
                  <a:pt x="998645" y="329400"/>
                  <a:pt x="987981" y="326594"/>
                  <a:pt x="989665" y="341187"/>
                </a:cubicBezTo>
                <a:lnTo>
                  <a:pt x="989665" y="341187"/>
                </a:lnTo>
                <a:close/>
                <a:moveTo>
                  <a:pt x="719416" y="420045"/>
                </a:moveTo>
                <a:cubicBezTo>
                  <a:pt x="719977" y="422290"/>
                  <a:pt x="723906" y="424815"/>
                  <a:pt x="726432" y="422851"/>
                </a:cubicBezTo>
                <a:cubicBezTo>
                  <a:pt x="730922" y="419483"/>
                  <a:pt x="729238" y="411064"/>
                  <a:pt x="723345" y="411345"/>
                </a:cubicBezTo>
                <a:cubicBezTo>
                  <a:pt x="719135" y="411626"/>
                  <a:pt x="718574" y="416677"/>
                  <a:pt x="719416" y="420045"/>
                </a:cubicBezTo>
                <a:lnTo>
                  <a:pt x="719416" y="420045"/>
                </a:lnTo>
                <a:close/>
                <a:moveTo>
                  <a:pt x="1231290" y="557274"/>
                </a:moveTo>
                <a:cubicBezTo>
                  <a:pt x="1223993" y="560080"/>
                  <a:pt x="1227080" y="571867"/>
                  <a:pt x="1232693" y="570183"/>
                </a:cubicBezTo>
                <a:cubicBezTo>
                  <a:pt x="1235780" y="569341"/>
                  <a:pt x="1236902" y="567096"/>
                  <a:pt x="1236902" y="562887"/>
                </a:cubicBezTo>
                <a:cubicBezTo>
                  <a:pt x="1237464" y="559239"/>
                  <a:pt x="1234657" y="557555"/>
                  <a:pt x="1231290" y="557274"/>
                </a:cubicBezTo>
                <a:lnTo>
                  <a:pt x="1231290" y="557274"/>
                </a:lnTo>
                <a:close/>
                <a:moveTo>
                  <a:pt x="1148503" y="340064"/>
                </a:moveTo>
                <a:cubicBezTo>
                  <a:pt x="1145697" y="343151"/>
                  <a:pt x="1145697" y="344274"/>
                  <a:pt x="1145697" y="348764"/>
                </a:cubicBezTo>
                <a:cubicBezTo>
                  <a:pt x="1145697" y="352973"/>
                  <a:pt x="1152432" y="354096"/>
                  <a:pt x="1154116" y="350448"/>
                </a:cubicBezTo>
                <a:cubicBezTo>
                  <a:pt x="1156080" y="346519"/>
                  <a:pt x="1154677" y="338381"/>
                  <a:pt x="1148503" y="340064"/>
                </a:cubicBezTo>
                <a:lnTo>
                  <a:pt x="1148503" y="340064"/>
                </a:lnTo>
                <a:close/>
                <a:moveTo>
                  <a:pt x="506135" y="415555"/>
                </a:moveTo>
                <a:cubicBezTo>
                  <a:pt x="503890" y="406855"/>
                  <a:pt x="498278" y="409381"/>
                  <a:pt x="497997" y="412468"/>
                </a:cubicBezTo>
                <a:cubicBezTo>
                  <a:pt x="496875" y="428183"/>
                  <a:pt x="506416" y="425377"/>
                  <a:pt x="506697" y="420045"/>
                </a:cubicBezTo>
                <a:cubicBezTo>
                  <a:pt x="506697" y="418642"/>
                  <a:pt x="506416" y="417238"/>
                  <a:pt x="506135" y="415555"/>
                </a:cubicBezTo>
                <a:lnTo>
                  <a:pt x="506135" y="415555"/>
                </a:lnTo>
                <a:close/>
                <a:moveTo>
                  <a:pt x="476669" y="327155"/>
                </a:moveTo>
                <a:cubicBezTo>
                  <a:pt x="477511" y="331365"/>
                  <a:pt x="482562" y="332487"/>
                  <a:pt x="484246" y="328839"/>
                </a:cubicBezTo>
                <a:cubicBezTo>
                  <a:pt x="489297" y="319017"/>
                  <a:pt x="481159" y="315088"/>
                  <a:pt x="478353" y="319298"/>
                </a:cubicBezTo>
                <a:cubicBezTo>
                  <a:pt x="476669" y="321823"/>
                  <a:pt x="476108" y="324630"/>
                  <a:pt x="476669" y="327155"/>
                </a:cubicBezTo>
                <a:lnTo>
                  <a:pt x="476669" y="327155"/>
                </a:lnTo>
                <a:close/>
                <a:moveTo>
                  <a:pt x="704823" y="441934"/>
                </a:moveTo>
                <a:cubicBezTo>
                  <a:pt x="702578" y="434357"/>
                  <a:pt x="697527" y="437163"/>
                  <a:pt x="696404" y="440531"/>
                </a:cubicBezTo>
                <a:cubicBezTo>
                  <a:pt x="695282" y="444179"/>
                  <a:pt x="695562" y="450914"/>
                  <a:pt x="700894" y="450353"/>
                </a:cubicBezTo>
                <a:cubicBezTo>
                  <a:pt x="706226" y="450072"/>
                  <a:pt x="705104" y="445302"/>
                  <a:pt x="704823" y="441934"/>
                </a:cubicBezTo>
                <a:lnTo>
                  <a:pt x="704823" y="441934"/>
                </a:lnTo>
                <a:close/>
                <a:moveTo>
                  <a:pt x="1023341" y="467752"/>
                </a:moveTo>
                <a:cubicBezTo>
                  <a:pt x="1019693" y="469717"/>
                  <a:pt x="1018290" y="477574"/>
                  <a:pt x="1022218" y="480100"/>
                </a:cubicBezTo>
                <a:cubicBezTo>
                  <a:pt x="1026709" y="483187"/>
                  <a:pt x="1030918" y="475329"/>
                  <a:pt x="1028954" y="470278"/>
                </a:cubicBezTo>
                <a:cubicBezTo>
                  <a:pt x="1028112" y="468314"/>
                  <a:pt x="1025586" y="467191"/>
                  <a:pt x="1023341" y="467752"/>
                </a:cubicBezTo>
                <a:lnTo>
                  <a:pt x="1023341" y="467752"/>
                </a:lnTo>
                <a:close/>
                <a:moveTo>
                  <a:pt x="628211" y="441373"/>
                </a:moveTo>
                <a:cubicBezTo>
                  <a:pt x="628772" y="443618"/>
                  <a:pt x="629614" y="445582"/>
                  <a:pt x="632139" y="445302"/>
                </a:cubicBezTo>
                <a:cubicBezTo>
                  <a:pt x="634384" y="445021"/>
                  <a:pt x="635788" y="443898"/>
                  <a:pt x="635788" y="441934"/>
                </a:cubicBezTo>
                <a:cubicBezTo>
                  <a:pt x="635788" y="438566"/>
                  <a:pt x="636068" y="430989"/>
                  <a:pt x="631017" y="431831"/>
                </a:cubicBezTo>
                <a:cubicBezTo>
                  <a:pt x="626246" y="432393"/>
                  <a:pt x="627649" y="438005"/>
                  <a:pt x="628211" y="441373"/>
                </a:cubicBezTo>
                <a:lnTo>
                  <a:pt x="628211" y="441373"/>
                </a:lnTo>
                <a:close/>
                <a:moveTo>
                  <a:pt x="1336527" y="465788"/>
                </a:moveTo>
                <a:cubicBezTo>
                  <a:pt x="1337930" y="472523"/>
                  <a:pt x="1347752" y="471120"/>
                  <a:pt x="1346068" y="461578"/>
                </a:cubicBezTo>
                <a:cubicBezTo>
                  <a:pt x="1345226" y="456246"/>
                  <a:pt x="1338211" y="456527"/>
                  <a:pt x="1336807" y="461298"/>
                </a:cubicBezTo>
                <a:cubicBezTo>
                  <a:pt x="1336246" y="462701"/>
                  <a:pt x="1336246" y="464104"/>
                  <a:pt x="1336527" y="465788"/>
                </a:cubicBezTo>
                <a:lnTo>
                  <a:pt x="1336527" y="465788"/>
                </a:lnTo>
                <a:close/>
                <a:moveTo>
                  <a:pt x="772175" y="414713"/>
                </a:moveTo>
                <a:cubicBezTo>
                  <a:pt x="770211" y="414993"/>
                  <a:pt x="767685" y="421728"/>
                  <a:pt x="770491" y="426219"/>
                </a:cubicBezTo>
                <a:cubicBezTo>
                  <a:pt x="774420" y="432673"/>
                  <a:pt x="778349" y="423132"/>
                  <a:pt x="778349" y="418922"/>
                </a:cubicBezTo>
                <a:cubicBezTo>
                  <a:pt x="778349" y="416396"/>
                  <a:pt x="775823" y="414151"/>
                  <a:pt x="772175" y="414713"/>
                </a:cubicBezTo>
                <a:lnTo>
                  <a:pt x="772175" y="414713"/>
                </a:lnTo>
                <a:close/>
                <a:moveTo>
                  <a:pt x="865626" y="485151"/>
                </a:moveTo>
                <a:cubicBezTo>
                  <a:pt x="867029" y="490483"/>
                  <a:pt x="872922" y="489080"/>
                  <a:pt x="873203" y="485432"/>
                </a:cubicBezTo>
                <a:cubicBezTo>
                  <a:pt x="873483" y="481784"/>
                  <a:pt x="874606" y="474768"/>
                  <a:pt x="869554" y="474768"/>
                </a:cubicBezTo>
                <a:cubicBezTo>
                  <a:pt x="864784" y="474768"/>
                  <a:pt x="864784" y="482065"/>
                  <a:pt x="865626" y="485151"/>
                </a:cubicBezTo>
                <a:lnTo>
                  <a:pt x="865626" y="485151"/>
                </a:lnTo>
                <a:close/>
                <a:moveTo>
                  <a:pt x="305203" y="335013"/>
                </a:moveTo>
                <a:cubicBezTo>
                  <a:pt x="307448" y="339503"/>
                  <a:pt x="311657" y="339222"/>
                  <a:pt x="312499" y="336416"/>
                </a:cubicBezTo>
                <a:cubicBezTo>
                  <a:pt x="316147" y="324349"/>
                  <a:pt x="310254" y="322946"/>
                  <a:pt x="307728" y="325752"/>
                </a:cubicBezTo>
                <a:cubicBezTo>
                  <a:pt x="305203" y="328558"/>
                  <a:pt x="305203" y="331926"/>
                  <a:pt x="305203" y="335013"/>
                </a:cubicBezTo>
                <a:lnTo>
                  <a:pt x="305203" y="335013"/>
                </a:lnTo>
                <a:close/>
                <a:moveTo>
                  <a:pt x="316989" y="437725"/>
                </a:moveTo>
                <a:cubicBezTo>
                  <a:pt x="316147" y="435760"/>
                  <a:pt x="315305" y="432673"/>
                  <a:pt x="312218" y="433234"/>
                </a:cubicBezTo>
                <a:cubicBezTo>
                  <a:pt x="307728" y="434076"/>
                  <a:pt x="308570" y="441092"/>
                  <a:pt x="309693" y="443898"/>
                </a:cubicBezTo>
                <a:cubicBezTo>
                  <a:pt x="310815" y="446424"/>
                  <a:pt x="315586" y="448389"/>
                  <a:pt x="316989" y="445021"/>
                </a:cubicBezTo>
                <a:cubicBezTo>
                  <a:pt x="317831" y="442495"/>
                  <a:pt x="317831" y="441934"/>
                  <a:pt x="316989" y="437725"/>
                </a:cubicBezTo>
                <a:lnTo>
                  <a:pt x="316989" y="437725"/>
                </a:lnTo>
                <a:close/>
                <a:moveTo>
                  <a:pt x="2064768" y="409381"/>
                </a:moveTo>
                <a:cubicBezTo>
                  <a:pt x="2066452" y="406574"/>
                  <a:pt x="2065610" y="401523"/>
                  <a:pt x="2062803" y="399559"/>
                </a:cubicBezTo>
                <a:cubicBezTo>
                  <a:pt x="2059997" y="397594"/>
                  <a:pt x="2056068" y="399278"/>
                  <a:pt x="2055788" y="402645"/>
                </a:cubicBezTo>
                <a:cubicBezTo>
                  <a:pt x="2054946" y="408819"/>
                  <a:pt x="2061962" y="414151"/>
                  <a:pt x="2064768" y="409381"/>
                </a:cubicBezTo>
                <a:lnTo>
                  <a:pt x="2064768" y="409381"/>
                </a:lnTo>
                <a:close/>
                <a:moveTo>
                  <a:pt x="1568329" y="196661"/>
                </a:moveTo>
                <a:cubicBezTo>
                  <a:pt x="1569171" y="198064"/>
                  <a:pt x="1570574" y="200871"/>
                  <a:pt x="1572819" y="198906"/>
                </a:cubicBezTo>
                <a:cubicBezTo>
                  <a:pt x="1573100" y="198626"/>
                  <a:pt x="1573661" y="198345"/>
                  <a:pt x="1573942" y="198064"/>
                </a:cubicBezTo>
                <a:cubicBezTo>
                  <a:pt x="1575625" y="194977"/>
                  <a:pt x="1576468" y="191610"/>
                  <a:pt x="1576187" y="188242"/>
                </a:cubicBezTo>
                <a:cubicBezTo>
                  <a:pt x="1576187" y="185436"/>
                  <a:pt x="1572258" y="184313"/>
                  <a:pt x="1570294" y="186558"/>
                </a:cubicBezTo>
                <a:cubicBezTo>
                  <a:pt x="1567768" y="189365"/>
                  <a:pt x="1567487" y="192452"/>
                  <a:pt x="1568329" y="196661"/>
                </a:cubicBezTo>
                <a:lnTo>
                  <a:pt x="1568329" y="196661"/>
                </a:lnTo>
                <a:close/>
                <a:moveTo>
                  <a:pt x="1229325" y="477855"/>
                </a:moveTo>
                <a:cubicBezTo>
                  <a:pt x="1232693" y="486555"/>
                  <a:pt x="1243637" y="476452"/>
                  <a:pt x="1236902" y="470278"/>
                </a:cubicBezTo>
                <a:cubicBezTo>
                  <a:pt x="1233254" y="466630"/>
                  <a:pt x="1227641" y="471681"/>
                  <a:pt x="1229325" y="477855"/>
                </a:cubicBezTo>
                <a:lnTo>
                  <a:pt x="1229325" y="477855"/>
                </a:lnTo>
                <a:close/>
                <a:moveTo>
                  <a:pt x="819602" y="469997"/>
                </a:moveTo>
                <a:cubicBezTo>
                  <a:pt x="819321" y="470278"/>
                  <a:pt x="818479" y="470559"/>
                  <a:pt x="817918" y="471401"/>
                </a:cubicBezTo>
                <a:cubicBezTo>
                  <a:pt x="816234" y="473646"/>
                  <a:pt x="816234" y="478416"/>
                  <a:pt x="818199" y="480942"/>
                </a:cubicBezTo>
                <a:cubicBezTo>
                  <a:pt x="822969" y="486835"/>
                  <a:pt x="828582" y="475610"/>
                  <a:pt x="823531" y="470839"/>
                </a:cubicBezTo>
                <a:cubicBezTo>
                  <a:pt x="822689" y="469717"/>
                  <a:pt x="821566" y="469717"/>
                  <a:pt x="819602" y="469997"/>
                </a:cubicBezTo>
                <a:lnTo>
                  <a:pt x="819602" y="469997"/>
                </a:lnTo>
                <a:close/>
                <a:moveTo>
                  <a:pt x="565068" y="365602"/>
                </a:moveTo>
                <a:cubicBezTo>
                  <a:pt x="566752" y="371215"/>
                  <a:pt x="574610" y="370373"/>
                  <a:pt x="571803" y="357744"/>
                </a:cubicBezTo>
                <a:cubicBezTo>
                  <a:pt x="571242" y="354938"/>
                  <a:pt x="565910" y="353815"/>
                  <a:pt x="565349" y="356902"/>
                </a:cubicBezTo>
                <a:cubicBezTo>
                  <a:pt x="564507" y="359709"/>
                  <a:pt x="564507" y="363076"/>
                  <a:pt x="565068" y="365602"/>
                </a:cubicBezTo>
                <a:lnTo>
                  <a:pt x="565068" y="365602"/>
                </a:lnTo>
                <a:close/>
                <a:moveTo>
                  <a:pt x="1201823" y="542120"/>
                </a:moveTo>
                <a:cubicBezTo>
                  <a:pt x="1202665" y="544926"/>
                  <a:pt x="1206594" y="546049"/>
                  <a:pt x="1208839" y="544084"/>
                </a:cubicBezTo>
                <a:cubicBezTo>
                  <a:pt x="1213329" y="540156"/>
                  <a:pt x="1209120" y="530614"/>
                  <a:pt x="1204068" y="534543"/>
                </a:cubicBezTo>
                <a:cubicBezTo>
                  <a:pt x="1201823" y="536227"/>
                  <a:pt x="1200981" y="539314"/>
                  <a:pt x="1201823" y="542120"/>
                </a:cubicBezTo>
                <a:lnTo>
                  <a:pt x="1201823" y="542120"/>
                </a:lnTo>
                <a:close/>
                <a:moveTo>
                  <a:pt x="996681" y="296286"/>
                </a:moveTo>
                <a:cubicBezTo>
                  <a:pt x="996120" y="292918"/>
                  <a:pt x="991629" y="290673"/>
                  <a:pt x="990226" y="294321"/>
                </a:cubicBezTo>
                <a:cubicBezTo>
                  <a:pt x="989384" y="297128"/>
                  <a:pt x="989384" y="299934"/>
                  <a:pt x="989384" y="303021"/>
                </a:cubicBezTo>
                <a:cubicBezTo>
                  <a:pt x="989384" y="307511"/>
                  <a:pt x="999487" y="308634"/>
                  <a:pt x="996681" y="296286"/>
                </a:cubicBezTo>
                <a:lnTo>
                  <a:pt x="996681" y="296286"/>
                </a:lnTo>
                <a:close/>
                <a:moveTo>
                  <a:pt x="1727167" y="290954"/>
                </a:moveTo>
                <a:cubicBezTo>
                  <a:pt x="1721554" y="292076"/>
                  <a:pt x="1721554" y="302740"/>
                  <a:pt x="1728570" y="302179"/>
                </a:cubicBezTo>
                <a:cubicBezTo>
                  <a:pt x="1734744" y="301337"/>
                  <a:pt x="1733341" y="289831"/>
                  <a:pt x="1727167" y="290954"/>
                </a:cubicBezTo>
                <a:lnTo>
                  <a:pt x="1727167" y="290954"/>
                </a:lnTo>
                <a:close/>
                <a:moveTo>
                  <a:pt x="2089744" y="408258"/>
                </a:moveTo>
                <a:cubicBezTo>
                  <a:pt x="2090025" y="404891"/>
                  <a:pt x="2089464" y="399839"/>
                  <a:pt x="2084973" y="400120"/>
                </a:cubicBezTo>
                <a:cubicBezTo>
                  <a:pt x="2083009" y="400400"/>
                  <a:pt x="2081045" y="402365"/>
                  <a:pt x="2080764" y="404610"/>
                </a:cubicBezTo>
                <a:cubicBezTo>
                  <a:pt x="2080203" y="413871"/>
                  <a:pt x="2089464" y="413310"/>
                  <a:pt x="2089744" y="408258"/>
                </a:cubicBezTo>
                <a:lnTo>
                  <a:pt x="2089744" y="408258"/>
                </a:lnTo>
                <a:close/>
                <a:moveTo>
                  <a:pt x="305483" y="418642"/>
                </a:moveTo>
                <a:cubicBezTo>
                  <a:pt x="309412" y="427622"/>
                  <a:pt x="313060" y="418922"/>
                  <a:pt x="312218" y="410784"/>
                </a:cubicBezTo>
                <a:cubicBezTo>
                  <a:pt x="311938" y="407977"/>
                  <a:pt x="306325" y="407697"/>
                  <a:pt x="305483" y="410503"/>
                </a:cubicBezTo>
                <a:cubicBezTo>
                  <a:pt x="304641" y="413029"/>
                  <a:pt x="303799" y="415835"/>
                  <a:pt x="305483" y="418642"/>
                </a:cubicBezTo>
                <a:lnTo>
                  <a:pt x="305483" y="418642"/>
                </a:lnTo>
                <a:close/>
                <a:moveTo>
                  <a:pt x="1975807" y="479819"/>
                </a:moveTo>
                <a:cubicBezTo>
                  <a:pt x="1973282" y="471401"/>
                  <a:pt x="1964301" y="477294"/>
                  <a:pt x="1967950" y="484871"/>
                </a:cubicBezTo>
                <a:cubicBezTo>
                  <a:pt x="1969633" y="488238"/>
                  <a:pt x="1977211" y="488519"/>
                  <a:pt x="1975807" y="479819"/>
                </a:cubicBezTo>
                <a:lnTo>
                  <a:pt x="1975807" y="479819"/>
                </a:lnTo>
                <a:close/>
                <a:moveTo>
                  <a:pt x="1318566" y="510128"/>
                </a:moveTo>
                <a:cubicBezTo>
                  <a:pt x="1318286" y="510408"/>
                  <a:pt x="1317163" y="510970"/>
                  <a:pt x="1316882" y="511812"/>
                </a:cubicBezTo>
                <a:cubicBezTo>
                  <a:pt x="1314918" y="514899"/>
                  <a:pt x="1313795" y="521914"/>
                  <a:pt x="1318286" y="523318"/>
                </a:cubicBezTo>
                <a:cubicBezTo>
                  <a:pt x="1323337" y="525001"/>
                  <a:pt x="1323337" y="515179"/>
                  <a:pt x="1322214" y="512373"/>
                </a:cubicBezTo>
                <a:cubicBezTo>
                  <a:pt x="1321934" y="511250"/>
                  <a:pt x="1319969" y="509847"/>
                  <a:pt x="1318566" y="510128"/>
                </a:cubicBezTo>
                <a:lnTo>
                  <a:pt x="1318566" y="510128"/>
                </a:lnTo>
                <a:close/>
                <a:moveTo>
                  <a:pt x="1271701" y="319859"/>
                </a:moveTo>
                <a:cubicBezTo>
                  <a:pt x="1270017" y="320420"/>
                  <a:pt x="1269456" y="322385"/>
                  <a:pt x="1269175" y="324349"/>
                </a:cubicBezTo>
                <a:cubicBezTo>
                  <a:pt x="1268333" y="329120"/>
                  <a:pt x="1277594" y="334452"/>
                  <a:pt x="1278436" y="324630"/>
                </a:cubicBezTo>
                <a:cubicBezTo>
                  <a:pt x="1278716" y="321262"/>
                  <a:pt x="1275349" y="318736"/>
                  <a:pt x="1271701" y="319859"/>
                </a:cubicBezTo>
                <a:lnTo>
                  <a:pt x="1271701" y="319859"/>
                </a:lnTo>
                <a:close/>
                <a:moveTo>
                  <a:pt x="1528479" y="437163"/>
                </a:moveTo>
                <a:cubicBezTo>
                  <a:pt x="1527637" y="434638"/>
                  <a:pt x="1525112" y="433234"/>
                  <a:pt x="1522305" y="434076"/>
                </a:cubicBezTo>
                <a:cubicBezTo>
                  <a:pt x="1516693" y="436041"/>
                  <a:pt x="1518938" y="445863"/>
                  <a:pt x="1525673" y="443618"/>
                </a:cubicBezTo>
                <a:cubicBezTo>
                  <a:pt x="1528479" y="442776"/>
                  <a:pt x="1529321" y="440250"/>
                  <a:pt x="1528479" y="437163"/>
                </a:cubicBezTo>
                <a:lnTo>
                  <a:pt x="1528479" y="437163"/>
                </a:lnTo>
                <a:close/>
                <a:moveTo>
                  <a:pt x="1689282" y="352412"/>
                </a:moveTo>
                <a:cubicBezTo>
                  <a:pt x="1690965" y="358306"/>
                  <a:pt x="1696017" y="356622"/>
                  <a:pt x="1696578" y="353254"/>
                </a:cubicBezTo>
                <a:cubicBezTo>
                  <a:pt x="1696859" y="351290"/>
                  <a:pt x="1696859" y="349325"/>
                  <a:pt x="1696859" y="347361"/>
                </a:cubicBezTo>
                <a:cubicBezTo>
                  <a:pt x="1696578" y="343151"/>
                  <a:pt x="1686475" y="342029"/>
                  <a:pt x="1689282" y="352412"/>
                </a:cubicBezTo>
                <a:lnTo>
                  <a:pt x="1689282" y="352412"/>
                </a:lnTo>
                <a:close/>
                <a:moveTo>
                  <a:pt x="2158780" y="386649"/>
                </a:moveTo>
                <a:cubicBezTo>
                  <a:pt x="2160744" y="392543"/>
                  <a:pt x="2169444" y="390298"/>
                  <a:pt x="2167199" y="383562"/>
                </a:cubicBezTo>
                <a:cubicBezTo>
                  <a:pt x="2165515" y="377108"/>
                  <a:pt x="2157096" y="380475"/>
                  <a:pt x="2158780" y="386649"/>
                </a:cubicBezTo>
                <a:lnTo>
                  <a:pt x="2158780" y="386649"/>
                </a:lnTo>
                <a:close/>
                <a:moveTo>
                  <a:pt x="1481052" y="578041"/>
                </a:moveTo>
                <a:cubicBezTo>
                  <a:pt x="1481894" y="581128"/>
                  <a:pt x="1484981" y="582531"/>
                  <a:pt x="1487226" y="580847"/>
                </a:cubicBezTo>
                <a:cubicBezTo>
                  <a:pt x="1491436" y="578322"/>
                  <a:pt x="1490033" y="569622"/>
                  <a:pt x="1484420" y="570744"/>
                </a:cubicBezTo>
                <a:cubicBezTo>
                  <a:pt x="1480772" y="571867"/>
                  <a:pt x="1481333" y="574954"/>
                  <a:pt x="1481052" y="578041"/>
                </a:cubicBezTo>
                <a:lnTo>
                  <a:pt x="1481052" y="578041"/>
                </a:lnTo>
                <a:close/>
                <a:moveTo>
                  <a:pt x="1527637" y="574673"/>
                </a:moveTo>
                <a:cubicBezTo>
                  <a:pt x="1521744" y="576076"/>
                  <a:pt x="1523708" y="585337"/>
                  <a:pt x="1529602" y="584495"/>
                </a:cubicBezTo>
                <a:cubicBezTo>
                  <a:pt x="1531847" y="584215"/>
                  <a:pt x="1534092" y="580847"/>
                  <a:pt x="1533811" y="578322"/>
                </a:cubicBezTo>
                <a:cubicBezTo>
                  <a:pt x="1532969" y="575796"/>
                  <a:pt x="1530163" y="574112"/>
                  <a:pt x="1527637" y="574673"/>
                </a:cubicBezTo>
                <a:lnTo>
                  <a:pt x="1527637" y="574673"/>
                </a:lnTo>
                <a:close/>
                <a:moveTo>
                  <a:pt x="2182353" y="387772"/>
                </a:moveTo>
                <a:cubicBezTo>
                  <a:pt x="2177863" y="389175"/>
                  <a:pt x="2176179" y="396472"/>
                  <a:pt x="2181230" y="398155"/>
                </a:cubicBezTo>
                <a:cubicBezTo>
                  <a:pt x="2186843" y="400120"/>
                  <a:pt x="2190772" y="387772"/>
                  <a:pt x="2182353" y="387772"/>
                </a:cubicBezTo>
                <a:lnTo>
                  <a:pt x="2182353" y="387772"/>
                </a:lnTo>
                <a:close/>
                <a:moveTo>
                  <a:pt x="854400" y="371215"/>
                </a:moveTo>
                <a:cubicBezTo>
                  <a:pt x="852436" y="362796"/>
                  <a:pt x="841772" y="368128"/>
                  <a:pt x="847104" y="375985"/>
                </a:cubicBezTo>
                <a:cubicBezTo>
                  <a:pt x="849349" y="379072"/>
                  <a:pt x="854120" y="377389"/>
                  <a:pt x="854400" y="373740"/>
                </a:cubicBezTo>
                <a:cubicBezTo>
                  <a:pt x="854400" y="372618"/>
                  <a:pt x="854400" y="371776"/>
                  <a:pt x="854400" y="371215"/>
                </a:cubicBezTo>
                <a:lnTo>
                  <a:pt x="854400" y="371215"/>
                </a:lnTo>
                <a:close/>
                <a:moveTo>
                  <a:pt x="1081151" y="359428"/>
                </a:moveTo>
                <a:cubicBezTo>
                  <a:pt x="1080029" y="355219"/>
                  <a:pt x="1074977" y="355219"/>
                  <a:pt x="1073855" y="359147"/>
                </a:cubicBezTo>
                <a:cubicBezTo>
                  <a:pt x="1069926" y="371215"/>
                  <a:pt x="1084519" y="368970"/>
                  <a:pt x="1081151" y="359428"/>
                </a:cubicBezTo>
                <a:lnTo>
                  <a:pt x="1081151" y="359428"/>
                </a:lnTo>
                <a:close/>
                <a:moveTo>
                  <a:pt x="1988997" y="377669"/>
                </a:moveTo>
                <a:cubicBezTo>
                  <a:pt x="1987033" y="378511"/>
                  <a:pt x="1985630" y="382159"/>
                  <a:pt x="1986471" y="383843"/>
                </a:cubicBezTo>
                <a:cubicBezTo>
                  <a:pt x="1987594" y="386088"/>
                  <a:pt x="1990400" y="387491"/>
                  <a:pt x="1992365" y="386649"/>
                </a:cubicBezTo>
                <a:cubicBezTo>
                  <a:pt x="1994610" y="385808"/>
                  <a:pt x="1996013" y="382721"/>
                  <a:pt x="1995452" y="380756"/>
                </a:cubicBezTo>
                <a:cubicBezTo>
                  <a:pt x="1994329" y="378230"/>
                  <a:pt x="1991242" y="376547"/>
                  <a:pt x="1988997" y="377669"/>
                </a:cubicBezTo>
                <a:lnTo>
                  <a:pt x="1988997" y="377669"/>
                </a:lnTo>
                <a:close/>
                <a:moveTo>
                  <a:pt x="267037" y="316491"/>
                </a:moveTo>
                <a:cubicBezTo>
                  <a:pt x="262546" y="317894"/>
                  <a:pt x="266195" y="324349"/>
                  <a:pt x="271807" y="324630"/>
                </a:cubicBezTo>
                <a:cubicBezTo>
                  <a:pt x="276017" y="324910"/>
                  <a:pt x="277420" y="319578"/>
                  <a:pt x="274052" y="317614"/>
                </a:cubicBezTo>
                <a:cubicBezTo>
                  <a:pt x="271807" y="316211"/>
                  <a:pt x="269562" y="315649"/>
                  <a:pt x="267037" y="316491"/>
                </a:cubicBezTo>
                <a:lnTo>
                  <a:pt x="267037" y="316491"/>
                </a:lnTo>
                <a:close/>
                <a:moveTo>
                  <a:pt x="521009" y="424535"/>
                </a:moveTo>
                <a:cubicBezTo>
                  <a:pt x="521851" y="426780"/>
                  <a:pt x="522412" y="427902"/>
                  <a:pt x="524938" y="428464"/>
                </a:cubicBezTo>
                <a:cubicBezTo>
                  <a:pt x="529709" y="429025"/>
                  <a:pt x="529709" y="416116"/>
                  <a:pt x="523815" y="417238"/>
                </a:cubicBezTo>
                <a:cubicBezTo>
                  <a:pt x="519886" y="417800"/>
                  <a:pt x="520728" y="421728"/>
                  <a:pt x="521009" y="424535"/>
                </a:cubicBezTo>
                <a:lnTo>
                  <a:pt x="521009" y="424535"/>
                </a:lnTo>
                <a:close/>
                <a:moveTo>
                  <a:pt x="1880112" y="319017"/>
                </a:moveTo>
                <a:cubicBezTo>
                  <a:pt x="1880392" y="321262"/>
                  <a:pt x="1882637" y="323788"/>
                  <a:pt x="1885163" y="323226"/>
                </a:cubicBezTo>
                <a:cubicBezTo>
                  <a:pt x="1891056" y="321262"/>
                  <a:pt x="1888811" y="312282"/>
                  <a:pt x="1883760" y="313685"/>
                </a:cubicBezTo>
                <a:cubicBezTo>
                  <a:pt x="1881234" y="313966"/>
                  <a:pt x="1879551" y="316491"/>
                  <a:pt x="1880112" y="319017"/>
                </a:cubicBezTo>
                <a:lnTo>
                  <a:pt x="1880112" y="319017"/>
                </a:lnTo>
                <a:close/>
                <a:moveTo>
                  <a:pt x="1614633" y="320981"/>
                </a:moveTo>
                <a:cubicBezTo>
                  <a:pt x="1609301" y="322665"/>
                  <a:pt x="1610985" y="332207"/>
                  <a:pt x="1615475" y="331645"/>
                </a:cubicBezTo>
                <a:cubicBezTo>
                  <a:pt x="1619966" y="331084"/>
                  <a:pt x="1619685" y="325191"/>
                  <a:pt x="1618001" y="322104"/>
                </a:cubicBezTo>
                <a:cubicBezTo>
                  <a:pt x="1617440" y="320981"/>
                  <a:pt x="1616037" y="320981"/>
                  <a:pt x="1614633" y="320981"/>
                </a:cubicBezTo>
                <a:lnTo>
                  <a:pt x="1614633" y="320981"/>
                </a:lnTo>
                <a:close/>
                <a:moveTo>
                  <a:pt x="1788906" y="392262"/>
                </a:moveTo>
                <a:cubicBezTo>
                  <a:pt x="1790871" y="398436"/>
                  <a:pt x="1798728" y="395349"/>
                  <a:pt x="1797325" y="389736"/>
                </a:cubicBezTo>
                <a:cubicBezTo>
                  <a:pt x="1795641" y="383562"/>
                  <a:pt x="1787222" y="387211"/>
                  <a:pt x="1788906" y="392262"/>
                </a:cubicBezTo>
                <a:lnTo>
                  <a:pt x="1788906" y="392262"/>
                </a:lnTo>
                <a:close/>
                <a:moveTo>
                  <a:pt x="1016606" y="327717"/>
                </a:moveTo>
                <a:cubicBezTo>
                  <a:pt x="1016606" y="327717"/>
                  <a:pt x="1016045" y="326875"/>
                  <a:pt x="1015483" y="326033"/>
                </a:cubicBezTo>
                <a:cubicBezTo>
                  <a:pt x="1014080" y="324630"/>
                  <a:pt x="1011274" y="325191"/>
                  <a:pt x="1010712" y="327155"/>
                </a:cubicBezTo>
                <a:cubicBezTo>
                  <a:pt x="1008187" y="335013"/>
                  <a:pt x="1014641" y="340064"/>
                  <a:pt x="1016886" y="334171"/>
                </a:cubicBezTo>
                <a:cubicBezTo>
                  <a:pt x="1017448" y="332207"/>
                  <a:pt x="1017448" y="330523"/>
                  <a:pt x="1016606" y="327717"/>
                </a:cubicBezTo>
                <a:lnTo>
                  <a:pt x="1016606" y="327717"/>
                </a:lnTo>
                <a:close/>
                <a:moveTo>
                  <a:pt x="1695736" y="321823"/>
                </a:moveTo>
                <a:cubicBezTo>
                  <a:pt x="1696859" y="326594"/>
                  <a:pt x="1704716" y="323788"/>
                  <a:pt x="1702752" y="315088"/>
                </a:cubicBezTo>
                <a:cubicBezTo>
                  <a:pt x="1702471" y="313124"/>
                  <a:pt x="1699384" y="312562"/>
                  <a:pt x="1697981" y="313966"/>
                </a:cubicBezTo>
                <a:cubicBezTo>
                  <a:pt x="1696017" y="316211"/>
                  <a:pt x="1695175" y="318736"/>
                  <a:pt x="1695736" y="321823"/>
                </a:cubicBezTo>
                <a:lnTo>
                  <a:pt x="1695736" y="321823"/>
                </a:lnTo>
                <a:close/>
                <a:moveTo>
                  <a:pt x="587238" y="392823"/>
                </a:moveTo>
                <a:cubicBezTo>
                  <a:pt x="589203" y="400962"/>
                  <a:pt x="593693" y="397594"/>
                  <a:pt x="593973" y="393665"/>
                </a:cubicBezTo>
                <a:cubicBezTo>
                  <a:pt x="593973" y="391981"/>
                  <a:pt x="594254" y="390298"/>
                  <a:pt x="593412" y="388614"/>
                </a:cubicBezTo>
                <a:cubicBezTo>
                  <a:pt x="591448" y="385246"/>
                  <a:pt x="586958" y="386649"/>
                  <a:pt x="587238" y="390017"/>
                </a:cubicBezTo>
                <a:cubicBezTo>
                  <a:pt x="586958" y="391420"/>
                  <a:pt x="587238" y="392543"/>
                  <a:pt x="587238" y="392823"/>
                </a:cubicBezTo>
                <a:lnTo>
                  <a:pt x="587238" y="392823"/>
                </a:lnTo>
                <a:close/>
                <a:moveTo>
                  <a:pt x="2108827" y="489080"/>
                </a:moveTo>
                <a:cubicBezTo>
                  <a:pt x="2110792" y="494974"/>
                  <a:pt x="2118088" y="491887"/>
                  <a:pt x="2116966" y="486835"/>
                </a:cubicBezTo>
                <a:cubicBezTo>
                  <a:pt x="2115282" y="480942"/>
                  <a:pt x="2107143" y="484310"/>
                  <a:pt x="2108827" y="489080"/>
                </a:cubicBezTo>
                <a:lnTo>
                  <a:pt x="2108827" y="489080"/>
                </a:lnTo>
                <a:close/>
                <a:moveTo>
                  <a:pt x="968618" y="358306"/>
                </a:moveTo>
                <a:cubicBezTo>
                  <a:pt x="966653" y="360270"/>
                  <a:pt x="966373" y="360551"/>
                  <a:pt x="966092" y="363638"/>
                </a:cubicBezTo>
                <a:cubicBezTo>
                  <a:pt x="965531" y="368689"/>
                  <a:pt x="971985" y="368408"/>
                  <a:pt x="972827" y="365883"/>
                </a:cubicBezTo>
                <a:cubicBezTo>
                  <a:pt x="973950" y="362515"/>
                  <a:pt x="973108" y="358025"/>
                  <a:pt x="968618" y="358306"/>
                </a:cubicBezTo>
                <a:lnTo>
                  <a:pt x="968618" y="358306"/>
                </a:lnTo>
                <a:close/>
                <a:moveTo>
                  <a:pt x="2034740" y="417800"/>
                </a:moveTo>
                <a:cubicBezTo>
                  <a:pt x="2035863" y="423412"/>
                  <a:pt x="2042878" y="420887"/>
                  <a:pt x="2041475" y="415835"/>
                </a:cubicBezTo>
                <a:cubicBezTo>
                  <a:pt x="2041195" y="414432"/>
                  <a:pt x="2039230" y="413029"/>
                  <a:pt x="2037547" y="413590"/>
                </a:cubicBezTo>
                <a:cubicBezTo>
                  <a:pt x="2035863" y="413871"/>
                  <a:pt x="2034459" y="416116"/>
                  <a:pt x="2034740" y="417800"/>
                </a:cubicBezTo>
                <a:lnTo>
                  <a:pt x="2034740" y="417800"/>
                </a:lnTo>
                <a:close/>
                <a:moveTo>
                  <a:pt x="1154677" y="93949"/>
                </a:moveTo>
                <a:cubicBezTo>
                  <a:pt x="1179653" y="115278"/>
                  <a:pt x="1220345" y="140815"/>
                  <a:pt x="1247005" y="159337"/>
                </a:cubicBezTo>
                <a:cubicBezTo>
                  <a:pt x="1250934" y="162143"/>
                  <a:pt x="1257669" y="167756"/>
                  <a:pt x="1262159" y="169159"/>
                </a:cubicBezTo>
                <a:cubicBezTo>
                  <a:pt x="1265807" y="170282"/>
                  <a:pt x="1269736" y="164950"/>
                  <a:pt x="1263843" y="161301"/>
                </a:cubicBezTo>
                <a:cubicBezTo>
                  <a:pt x="1231570" y="139131"/>
                  <a:pt x="1195649" y="110507"/>
                  <a:pt x="1162254" y="91704"/>
                </a:cubicBezTo>
                <a:cubicBezTo>
                  <a:pt x="1156080" y="88056"/>
                  <a:pt x="1148784" y="88898"/>
                  <a:pt x="1154677" y="93949"/>
                </a:cubicBezTo>
                <a:lnTo>
                  <a:pt x="1154677" y="93949"/>
                </a:lnTo>
                <a:close/>
                <a:moveTo>
                  <a:pt x="1135313" y="75989"/>
                </a:moveTo>
                <a:cubicBezTo>
                  <a:pt x="1129981" y="73183"/>
                  <a:pt x="1124649" y="70376"/>
                  <a:pt x="1119598" y="67009"/>
                </a:cubicBezTo>
                <a:cubicBezTo>
                  <a:pt x="1117353" y="65606"/>
                  <a:pt x="1099392" y="55783"/>
                  <a:pt x="1101357" y="64764"/>
                </a:cubicBezTo>
                <a:cubicBezTo>
                  <a:pt x="1101918" y="67289"/>
                  <a:pt x="1103321" y="69534"/>
                  <a:pt x="1105566" y="70376"/>
                </a:cubicBezTo>
                <a:cubicBezTo>
                  <a:pt x="1107531" y="71218"/>
                  <a:pt x="1117072" y="78795"/>
                  <a:pt x="1126614" y="81882"/>
                </a:cubicBezTo>
                <a:cubicBezTo>
                  <a:pt x="1140645" y="86092"/>
                  <a:pt x="1153554" y="85531"/>
                  <a:pt x="1135313" y="75989"/>
                </a:cubicBezTo>
                <a:lnTo>
                  <a:pt x="1135313" y="75989"/>
                </a:lnTo>
                <a:close/>
                <a:moveTo>
                  <a:pt x="1070768" y="40349"/>
                </a:moveTo>
                <a:cubicBezTo>
                  <a:pt x="1067120" y="41191"/>
                  <a:pt x="1065155" y="45961"/>
                  <a:pt x="1068803" y="47645"/>
                </a:cubicBezTo>
                <a:cubicBezTo>
                  <a:pt x="1072171" y="49329"/>
                  <a:pt x="1075539" y="51013"/>
                  <a:pt x="1079187" y="52416"/>
                </a:cubicBezTo>
                <a:cubicBezTo>
                  <a:pt x="1085080" y="54661"/>
                  <a:pt x="1088448" y="47084"/>
                  <a:pt x="1082835" y="44278"/>
                </a:cubicBezTo>
                <a:cubicBezTo>
                  <a:pt x="1079748" y="42874"/>
                  <a:pt x="1076661" y="41471"/>
                  <a:pt x="1073574" y="40349"/>
                </a:cubicBezTo>
                <a:cubicBezTo>
                  <a:pt x="1072452" y="40068"/>
                  <a:pt x="1071329" y="40349"/>
                  <a:pt x="1070768" y="40349"/>
                </a:cubicBezTo>
                <a:lnTo>
                  <a:pt x="1070768" y="40349"/>
                </a:lnTo>
                <a:close/>
                <a:moveTo>
                  <a:pt x="1179092" y="160179"/>
                </a:moveTo>
                <a:cubicBezTo>
                  <a:pt x="1158325" y="147831"/>
                  <a:pt x="1080309" y="94230"/>
                  <a:pt x="1057297" y="78515"/>
                </a:cubicBezTo>
                <a:cubicBezTo>
                  <a:pt x="1053930" y="76270"/>
                  <a:pt x="1050843" y="73744"/>
                  <a:pt x="1047475" y="75708"/>
                </a:cubicBezTo>
                <a:cubicBezTo>
                  <a:pt x="1044669" y="77112"/>
                  <a:pt x="1045511" y="80760"/>
                  <a:pt x="1047756" y="82163"/>
                </a:cubicBezTo>
                <a:cubicBezTo>
                  <a:pt x="1086764" y="105455"/>
                  <a:pt x="1150187" y="159056"/>
                  <a:pt x="1180776" y="171685"/>
                </a:cubicBezTo>
                <a:cubicBezTo>
                  <a:pt x="1202665" y="180384"/>
                  <a:pt x="1197614" y="171123"/>
                  <a:pt x="1179092" y="160179"/>
                </a:cubicBezTo>
                <a:lnTo>
                  <a:pt x="1179092" y="160179"/>
                </a:lnTo>
                <a:close/>
                <a:moveTo>
                  <a:pt x="775543" y="525282"/>
                </a:moveTo>
                <a:cubicBezTo>
                  <a:pt x="765159" y="529491"/>
                  <a:pt x="756460" y="536788"/>
                  <a:pt x="747479" y="543523"/>
                </a:cubicBezTo>
                <a:cubicBezTo>
                  <a:pt x="743550" y="546610"/>
                  <a:pt x="747760" y="551100"/>
                  <a:pt x="750566" y="549697"/>
                </a:cubicBezTo>
                <a:cubicBezTo>
                  <a:pt x="758424" y="545768"/>
                  <a:pt x="772456" y="535385"/>
                  <a:pt x="779471" y="530333"/>
                </a:cubicBezTo>
                <a:cubicBezTo>
                  <a:pt x="781997" y="528369"/>
                  <a:pt x="779752" y="524440"/>
                  <a:pt x="776946" y="525001"/>
                </a:cubicBezTo>
                <a:cubicBezTo>
                  <a:pt x="776384" y="525001"/>
                  <a:pt x="775823" y="525001"/>
                  <a:pt x="775543" y="525282"/>
                </a:cubicBezTo>
                <a:lnTo>
                  <a:pt x="775543" y="525282"/>
                </a:lnTo>
                <a:close/>
                <a:moveTo>
                  <a:pt x="1619966" y="450634"/>
                </a:moveTo>
                <a:cubicBezTo>
                  <a:pt x="1620807" y="453159"/>
                  <a:pt x="1623614" y="453440"/>
                  <a:pt x="1625859" y="454001"/>
                </a:cubicBezTo>
                <a:cubicBezTo>
                  <a:pt x="1642697" y="457649"/>
                  <a:pt x="1659254" y="462140"/>
                  <a:pt x="1676092" y="466068"/>
                </a:cubicBezTo>
                <a:cubicBezTo>
                  <a:pt x="1697139" y="471120"/>
                  <a:pt x="1718467" y="475329"/>
                  <a:pt x="1739515" y="481503"/>
                </a:cubicBezTo>
                <a:cubicBezTo>
                  <a:pt x="1740918" y="481784"/>
                  <a:pt x="1744847" y="483468"/>
                  <a:pt x="1745128" y="481223"/>
                </a:cubicBezTo>
                <a:cubicBezTo>
                  <a:pt x="1745408" y="478978"/>
                  <a:pt x="1742321" y="477855"/>
                  <a:pt x="1740637" y="477294"/>
                </a:cubicBezTo>
                <a:cubicBezTo>
                  <a:pt x="1736428" y="475610"/>
                  <a:pt x="1732218" y="473926"/>
                  <a:pt x="1727728" y="472804"/>
                </a:cubicBezTo>
                <a:cubicBezTo>
                  <a:pt x="1705839" y="466630"/>
                  <a:pt x="1642977" y="447266"/>
                  <a:pt x="1623614" y="446424"/>
                </a:cubicBezTo>
                <a:cubicBezTo>
                  <a:pt x="1621369" y="446144"/>
                  <a:pt x="1619404" y="448669"/>
                  <a:pt x="1619966" y="450634"/>
                </a:cubicBezTo>
                <a:lnTo>
                  <a:pt x="1619966" y="450634"/>
                </a:lnTo>
                <a:close/>
                <a:moveTo>
                  <a:pt x="2108827" y="336416"/>
                </a:moveTo>
                <a:cubicBezTo>
                  <a:pt x="2107985" y="334171"/>
                  <a:pt x="2104898" y="331084"/>
                  <a:pt x="2102373" y="331365"/>
                </a:cubicBezTo>
                <a:cubicBezTo>
                  <a:pt x="2099566" y="331645"/>
                  <a:pt x="2101811" y="336977"/>
                  <a:pt x="2095918" y="338942"/>
                </a:cubicBezTo>
                <a:cubicBezTo>
                  <a:pt x="2091709" y="340345"/>
                  <a:pt x="2084693" y="339222"/>
                  <a:pt x="2085815" y="333329"/>
                </a:cubicBezTo>
                <a:cubicBezTo>
                  <a:pt x="2086376" y="330242"/>
                  <a:pt x="2088902" y="324349"/>
                  <a:pt x="2085254" y="323507"/>
                </a:cubicBezTo>
                <a:cubicBezTo>
                  <a:pt x="2075712" y="320981"/>
                  <a:pt x="2066452" y="329681"/>
                  <a:pt x="2065890" y="339222"/>
                </a:cubicBezTo>
                <a:cubicBezTo>
                  <a:pt x="2064487" y="359989"/>
                  <a:pt x="2072345" y="366444"/>
                  <a:pt x="2091989" y="365321"/>
                </a:cubicBezTo>
                <a:cubicBezTo>
                  <a:pt x="2107143" y="364479"/>
                  <a:pt x="2114159" y="351290"/>
                  <a:pt x="2108827" y="336416"/>
                </a:cubicBezTo>
                <a:lnTo>
                  <a:pt x="2108827" y="336416"/>
                </a:lnTo>
                <a:close/>
              </a:path>
            </a:pathLst>
          </a:custGeom>
          <a:solidFill>
            <a:srgbClr val="000000"/>
          </a:solidFill>
          <a:ln w="27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199" name="Рисунок 1025">
            <a:extLst>
              <a:ext uri="{FF2B5EF4-FFF2-40B4-BE49-F238E27FC236}">
                <a16:creationId xmlns:a16="http://schemas.microsoft.com/office/drawing/2014/main" id="{2D0DCAF8-8909-9E6B-CAC3-686A16AA2DCB}"/>
              </a:ext>
            </a:extLst>
          </p:cNvPr>
          <p:cNvGrpSpPr/>
          <p:nvPr/>
        </p:nvGrpSpPr>
        <p:grpSpPr>
          <a:xfrm>
            <a:off x="3578756" y="9448466"/>
            <a:ext cx="1325835" cy="671864"/>
            <a:chOff x="3578756" y="9448466"/>
            <a:chExt cx="1325835" cy="671864"/>
          </a:xfrm>
        </p:grpSpPr>
        <p:sp>
          <p:nvSpPr>
            <p:cNvPr id="1200" name="Полилиния: фигура 1199">
              <a:extLst>
                <a:ext uri="{FF2B5EF4-FFF2-40B4-BE49-F238E27FC236}">
                  <a16:creationId xmlns:a16="http://schemas.microsoft.com/office/drawing/2014/main" id="{E0151736-7816-8436-8C4F-A7D45AEB32CD}"/>
                </a:ext>
              </a:extLst>
            </p:cNvPr>
            <p:cNvSpPr/>
            <p:nvPr/>
          </p:nvSpPr>
          <p:spPr>
            <a:xfrm>
              <a:off x="3578756" y="9607601"/>
              <a:ext cx="877404" cy="498158"/>
            </a:xfrm>
            <a:custGeom>
              <a:avLst/>
              <a:gdLst>
                <a:gd name="connsiteX0" fmla="*/ 849493 w 877404"/>
                <a:gd name="connsiteY0" fmla="*/ 323460 h 498158"/>
                <a:gd name="connsiteX1" fmla="*/ 760963 w 877404"/>
                <a:gd name="connsiteY1" fmla="*/ 253568 h 498158"/>
                <a:gd name="connsiteX2" fmla="*/ 652361 w 877404"/>
                <a:gd name="connsiteY2" fmla="*/ 186901 h 498158"/>
                <a:gd name="connsiteX3" fmla="*/ 511860 w 877404"/>
                <a:gd name="connsiteY3" fmla="*/ 114500 h 498158"/>
                <a:gd name="connsiteX4" fmla="*/ 404334 w 877404"/>
                <a:gd name="connsiteY4" fmla="*/ 84751 h 498158"/>
                <a:gd name="connsiteX5" fmla="*/ 264549 w 877404"/>
                <a:gd name="connsiteY5" fmla="*/ 24178 h 498158"/>
                <a:gd name="connsiteX6" fmla="*/ 115446 w 877404"/>
                <a:gd name="connsiteY6" fmla="*/ 4823 h 498158"/>
                <a:gd name="connsiteX7" fmla="*/ 14371 w 877404"/>
                <a:gd name="connsiteY7" fmla="*/ 83317 h 498158"/>
                <a:gd name="connsiteX8" fmla="*/ 34 w 877404"/>
                <a:gd name="connsiteY8" fmla="*/ 131346 h 498158"/>
                <a:gd name="connsiteX9" fmla="*/ 22973 w 877404"/>
                <a:gd name="connsiteY9" fmla="*/ 203030 h 498158"/>
                <a:gd name="connsiteX10" fmla="*/ 72077 w 877404"/>
                <a:gd name="connsiteY10" fmla="*/ 266829 h 498158"/>
                <a:gd name="connsiteX11" fmla="*/ 65267 w 877404"/>
                <a:gd name="connsiteY11" fmla="*/ 268263 h 498158"/>
                <a:gd name="connsiteX12" fmla="*/ 105768 w 877404"/>
                <a:gd name="connsiteY12" fmla="*/ 305539 h 498158"/>
                <a:gd name="connsiteX13" fmla="*/ 146270 w 877404"/>
                <a:gd name="connsiteY13" fmla="*/ 320234 h 498158"/>
                <a:gd name="connsiteX14" fmla="*/ 335158 w 877404"/>
                <a:gd name="connsiteY14" fmla="*/ 371489 h 498158"/>
                <a:gd name="connsiteX15" fmla="*/ 431574 w 877404"/>
                <a:gd name="connsiteY15" fmla="*/ 398729 h 498158"/>
                <a:gd name="connsiteX16" fmla="*/ 508634 w 877404"/>
                <a:gd name="connsiteY16" fmla="*/ 437438 h 498158"/>
                <a:gd name="connsiteX17" fmla="*/ 553078 w 877404"/>
                <a:gd name="connsiteY17" fmla="*/ 458944 h 498158"/>
                <a:gd name="connsiteX18" fmla="*/ 731931 w 877404"/>
                <a:gd name="connsiteY18" fmla="*/ 498012 h 498158"/>
                <a:gd name="connsiteX19" fmla="*/ 812934 w 877404"/>
                <a:gd name="connsiteY19" fmla="*/ 484392 h 498158"/>
                <a:gd name="connsiteX20" fmla="*/ 871715 w 877404"/>
                <a:gd name="connsiteY20" fmla="*/ 429553 h 498158"/>
                <a:gd name="connsiteX21" fmla="*/ 849493 w 877404"/>
                <a:gd name="connsiteY21" fmla="*/ 323460 h 498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77404" h="498158">
                  <a:moveTo>
                    <a:pt x="849493" y="323460"/>
                  </a:moveTo>
                  <a:cubicBezTo>
                    <a:pt x="826196" y="293711"/>
                    <a:pt x="793221" y="273281"/>
                    <a:pt x="760963" y="253568"/>
                  </a:cubicBezTo>
                  <a:cubicBezTo>
                    <a:pt x="724762" y="231346"/>
                    <a:pt x="688562" y="209124"/>
                    <a:pt x="652361" y="186901"/>
                  </a:cubicBezTo>
                  <a:cubicBezTo>
                    <a:pt x="607200" y="159303"/>
                    <a:pt x="561681" y="131346"/>
                    <a:pt x="511860" y="114500"/>
                  </a:cubicBezTo>
                  <a:cubicBezTo>
                    <a:pt x="476735" y="102672"/>
                    <a:pt x="439459" y="96221"/>
                    <a:pt x="404334" y="84751"/>
                  </a:cubicBezTo>
                  <a:cubicBezTo>
                    <a:pt x="355947" y="68981"/>
                    <a:pt x="311502" y="43174"/>
                    <a:pt x="264549" y="24178"/>
                  </a:cubicBezTo>
                  <a:cubicBezTo>
                    <a:pt x="217596" y="5181"/>
                    <a:pt x="164908" y="-7363"/>
                    <a:pt x="115446" y="4823"/>
                  </a:cubicBezTo>
                  <a:cubicBezTo>
                    <a:pt x="72793" y="15217"/>
                    <a:pt x="35159" y="44608"/>
                    <a:pt x="14371" y="83317"/>
                  </a:cubicBezTo>
                  <a:cubicBezTo>
                    <a:pt x="6485" y="98013"/>
                    <a:pt x="751" y="114500"/>
                    <a:pt x="34" y="131346"/>
                  </a:cubicBezTo>
                  <a:cubicBezTo>
                    <a:pt x="-683" y="156794"/>
                    <a:pt x="10070" y="181167"/>
                    <a:pt x="22973" y="203030"/>
                  </a:cubicBezTo>
                  <a:cubicBezTo>
                    <a:pt x="36593" y="225969"/>
                    <a:pt x="53080" y="247475"/>
                    <a:pt x="72077" y="266829"/>
                  </a:cubicBezTo>
                  <a:cubicBezTo>
                    <a:pt x="69926" y="267188"/>
                    <a:pt x="67776" y="267546"/>
                    <a:pt x="65267" y="268263"/>
                  </a:cubicBezTo>
                  <a:cubicBezTo>
                    <a:pt x="77453" y="282242"/>
                    <a:pt x="89639" y="296220"/>
                    <a:pt x="105768" y="305539"/>
                  </a:cubicBezTo>
                  <a:cubicBezTo>
                    <a:pt x="118313" y="312708"/>
                    <a:pt x="132291" y="316650"/>
                    <a:pt x="146270" y="320234"/>
                  </a:cubicBezTo>
                  <a:cubicBezTo>
                    <a:pt x="209352" y="337439"/>
                    <a:pt x="272076" y="354284"/>
                    <a:pt x="335158" y="371489"/>
                  </a:cubicBezTo>
                  <a:cubicBezTo>
                    <a:pt x="367416" y="380091"/>
                    <a:pt x="399674" y="389051"/>
                    <a:pt x="431574" y="398729"/>
                  </a:cubicBezTo>
                  <a:cubicBezTo>
                    <a:pt x="462039" y="408048"/>
                    <a:pt x="481036" y="422026"/>
                    <a:pt x="508634" y="437438"/>
                  </a:cubicBezTo>
                  <a:cubicBezTo>
                    <a:pt x="522971" y="445324"/>
                    <a:pt x="538025" y="452134"/>
                    <a:pt x="553078" y="458944"/>
                  </a:cubicBezTo>
                  <a:cubicBezTo>
                    <a:pt x="611143" y="485108"/>
                    <a:pt x="667057" y="499804"/>
                    <a:pt x="731931" y="498012"/>
                  </a:cubicBezTo>
                  <a:cubicBezTo>
                    <a:pt x="759529" y="497295"/>
                    <a:pt x="787486" y="494786"/>
                    <a:pt x="812934" y="484392"/>
                  </a:cubicBezTo>
                  <a:cubicBezTo>
                    <a:pt x="838382" y="473997"/>
                    <a:pt x="861679" y="455001"/>
                    <a:pt x="871715" y="429553"/>
                  </a:cubicBezTo>
                  <a:cubicBezTo>
                    <a:pt x="885335" y="394428"/>
                    <a:pt x="873149" y="353209"/>
                    <a:pt x="849493" y="323460"/>
                  </a:cubicBezTo>
                  <a:close/>
                </a:path>
              </a:pathLst>
            </a:custGeom>
            <a:gradFill>
              <a:gsLst>
                <a:gs pos="0">
                  <a:srgbClr val="589255"/>
                </a:gs>
                <a:gs pos="30880">
                  <a:srgbClr val="5A9355"/>
                </a:gs>
                <a:gs pos="47860">
                  <a:srgbClr val="629854"/>
                </a:gs>
                <a:gs pos="61480">
                  <a:srgbClr val="70A154"/>
                </a:gs>
                <a:gs pos="73310">
                  <a:srgbClr val="84AD53"/>
                </a:gs>
                <a:gs pos="83980">
                  <a:srgbClr val="9DBC51"/>
                </a:gs>
                <a:gs pos="93660">
                  <a:srgbClr val="BBCF4F"/>
                </a:gs>
                <a:gs pos="100000">
                  <a:srgbClr val="D4DE4E"/>
                </a:gs>
              </a:gsLst>
              <a:lin ang="0" scaled="1"/>
            </a:gradFill>
            <a:ln w="35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1" name="Полилиния: фигура 1200">
              <a:extLst>
                <a:ext uri="{FF2B5EF4-FFF2-40B4-BE49-F238E27FC236}">
                  <a16:creationId xmlns:a16="http://schemas.microsoft.com/office/drawing/2014/main" id="{64CC34BD-4F4A-92C2-F74E-845FE1B8BFFD}"/>
                </a:ext>
              </a:extLst>
            </p:cNvPr>
            <p:cNvSpPr/>
            <p:nvPr/>
          </p:nvSpPr>
          <p:spPr>
            <a:xfrm>
              <a:off x="3582782" y="9610471"/>
              <a:ext cx="882384" cy="509858"/>
            </a:xfrm>
            <a:custGeom>
              <a:avLst/>
              <a:gdLst>
                <a:gd name="connsiteX0" fmla="*/ 310702 w 882384"/>
                <a:gd name="connsiteY0" fmla="*/ 37436 h 509858"/>
                <a:gd name="connsiteX1" fmla="*/ 291347 w 882384"/>
                <a:gd name="connsiteY1" fmla="*/ 30268 h 509858"/>
                <a:gd name="connsiteX2" fmla="*/ 236509 w 882384"/>
                <a:gd name="connsiteY2" fmla="*/ 12705 h 509858"/>
                <a:gd name="connsiteX3" fmla="*/ 196366 w 882384"/>
                <a:gd name="connsiteY3" fmla="*/ 4462 h 509858"/>
                <a:gd name="connsiteX4" fmla="*/ 148337 w 882384"/>
                <a:gd name="connsiteY4" fmla="*/ 1594 h 509858"/>
                <a:gd name="connsiteX5" fmla="*/ 94574 w 882384"/>
                <a:gd name="connsiteY5" fmla="*/ 10913 h 509858"/>
                <a:gd name="connsiteX6" fmla="*/ 67334 w 882384"/>
                <a:gd name="connsiteY6" fmla="*/ 22383 h 509858"/>
                <a:gd name="connsiteX7" fmla="*/ 41886 w 882384"/>
                <a:gd name="connsiteY7" fmla="*/ 39945 h 509858"/>
                <a:gd name="connsiteX8" fmla="*/ 21097 w 882384"/>
                <a:gd name="connsiteY8" fmla="*/ 64318 h 509858"/>
                <a:gd name="connsiteX9" fmla="*/ 13929 w 882384"/>
                <a:gd name="connsiteY9" fmla="*/ 79013 h 509858"/>
                <a:gd name="connsiteX10" fmla="*/ 8911 w 882384"/>
                <a:gd name="connsiteY10" fmla="*/ 95142 h 509858"/>
                <a:gd name="connsiteX11" fmla="*/ 10703 w 882384"/>
                <a:gd name="connsiteY11" fmla="*/ 164676 h 509858"/>
                <a:gd name="connsiteX12" fmla="*/ 94215 w 882384"/>
                <a:gd name="connsiteY12" fmla="*/ 286898 h 509858"/>
                <a:gd name="connsiteX13" fmla="*/ 166975 w 882384"/>
                <a:gd name="connsiteY13" fmla="*/ 320590 h 509858"/>
                <a:gd name="connsiteX14" fmla="*/ 247261 w 882384"/>
                <a:gd name="connsiteY14" fmla="*/ 341378 h 509858"/>
                <a:gd name="connsiteX15" fmla="*/ 409268 w 882384"/>
                <a:gd name="connsiteY15" fmla="*/ 392991 h 509858"/>
                <a:gd name="connsiteX16" fmla="*/ 566615 w 882384"/>
                <a:gd name="connsiteY16" fmla="*/ 456790 h 509858"/>
                <a:gd name="connsiteX17" fmla="*/ 644393 w 882384"/>
                <a:gd name="connsiteY17" fmla="*/ 484747 h 509858"/>
                <a:gd name="connsiteX18" fmla="*/ 722887 w 882384"/>
                <a:gd name="connsiteY18" fmla="*/ 497292 h 509858"/>
                <a:gd name="connsiteX19" fmla="*/ 798155 w 882384"/>
                <a:gd name="connsiteY19" fmla="*/ 485464 h 509858"/>
                <a:gd name="connsiteX20" fmla="*/ 830772 w 882384"/>
                <a:gd name="connsiteY20" fmla="*/ 468976 h 509858"/>
                <a:gd name="connsiteX21" fmla="*/ 857295 w 882384"/>
                <a:gd name="connsiteY21" fmla="*/ 445679 h 509858"/>
                <a:gd name="connsiteX22" fmla="*/ 861955 w 882384"/>
                <a:gd name="connsiteY22" fmla="*/ 438869 h 509858"/>
                <a:gd name="connsiteX23" fmla="*/ 864105 w 882384"/>
                <a:gd name="connsiteY23" fmla="*/ 434926 h 509858"/>
                <a:gd name="connsiteX24" fmla="*/ 865180 w 882384"/>
                <a:gd name="connsiteY24" fmla="*/ 433134 h 509858"/>
                <a:gd name="connsiteX25" fmla="*/ 865897 w 882384"/>
                <a:gd name="connsiteY25" fmla="*/ 431342 h 509858"/>
                <a:gd name="connsiteX26" fmla="*/ 867689 w 882384"/>
                <a:gd name="connsiteY26" fmla="*/ 427758 h 509858"/>
                <a:gd name="connsiteX27" fmla="*/ 869123 w 882384"/>
                <a:gd name="connsiteY27" fmla="*/ 423815 h 509858"/>
                <a:gd name="connsiteX28" fmla="*/ 871273 w 882384"/>
                <a:gd name="connsiteY28" fmla="*/ 415572 h 509858"/>
                <a:gd name="connsiteX29" fmla="*/ 871990 w 882384"/>
                <a:gd name="connsiteY29" fmla="*/ 382597 h 509858"/>
                <a:gd name="connsiteX30" fmla="*/ 862671 w 882384"/>
                <a:gd name="connsiteY30" fmla="*/ 351414 h 509858"/>
                <a:gd name="connsiteX31" fmla="*/ 846184 w 882384"/>
                <a:gd name="connsiteY31" fmla="*/ 324532 h 509858"/>
                <a:gd name="connsiteX32" fmla="*/ 802815 w 882384"/>
                <a:gd name="connsiteY32" fmla="*/ 282955 h 509858"/>
                <a:gd name="connsiteX33" fmla="*/ 758012 w 882384"/>
                <a:gd name="connsiteY33" fmla="*/ 251056 h 509858"/>
                <a:gd name="connsiteX34" fmla="*/ 684177 w 882384"/>
                <a:gd name="connsiteY34" fmla="*/ 199802 h 509858"/>
                <a:gd name="connsiteX35" fmla="*/ 620020 w 882384"/>
                <a:gd name="connsiteY35" fmla="*/ 154999 h 509858"/>
                <a:gd name="connsiteX36" fmla="*/ 620737 w 882384"/>
                <a:gd name="connsiteY36" fmla="*/ 154282 h 509858"/>
                <a:gd name="connsiteX37" fmla="*/ 686328 w 882384"/>
                <a:gd name="connsiteY37" fmla="*/ 196934 h 509858"/>
                <a:gd name="connsiteX38" fmla="*/ 761238 w 882384"/>
                <a:gd name="connsiteY38" fmla="*/ 246038 h 509858"/>
                <a:gd name="connsiteX39" fmla="*/ 807116 w 882384"/>
                <a:gd name="connsiteY39" fmla="*/ 277221 h 509858"/>
                <a:gd name="connsiteX40" fmla="*/ 852636 w 882384"/>
                <a:gd name="connsiteY40" fmla="*/ 319514 h 509858"/>
                <a:gd name="connsiteX41" fmla="*/ 880951 w 882384"/>
                <a:gd name="connsiteY41" fmla="*/ 381163 h 509858"/>
                <a:gd name="connsiteX42" fmla="*/ 880592 w 882384"/>
                <a:gd name="connsiteY42" fmla="*/ 417722 h 509858"/>
                <a:gd name="connsiteX43" fmla="*/ 878083 w 882384"/>
                <a:gd name="connsiteY43" fmla="*/ 427041 h 509858"/>
                <a:gd name="connsiteX44" fmla="*/ 876650 w 882384"/>
                <a:gd name="connsiteY44" fmla="*/ 431701 h 509858"/>
                <a:gd name="connsiteX45" fmla="*/ 874499 w 882384"/>
                <a:gd name="connsiteY45" fmla="*/ 436360 h 509858"/>
                <a:gd name="connsiteX46" fmla="*/ 873424 w 882384"/>
                <a:gd name="connsiteY46" fmla="*/ 438511 h 509858"/>
                <a:gd name="connsiteX47" fmla="*/ 872349 w 882384"/>
                <a:gd name="connsiteY47" fmla="*/ 440661 h 509858"/>
                <a:gd name="connsiteX48" fmla="*/ 870198 w 882384"/>
                <a:gd name="connsiteY48" fmla="*/ 444604 h 509858"/>
                <a:gd name="connsiteX49" fmla="*/ 864463 w 882384"/>
                <a:gd name="connsiteY49" fmla="*/ 452847 h 509858"/>
                <a:gd name="connsiteX50" fmla="*/ 835790 w 882384"/>
                <a:gd name="connsiteY50" fmla="*/ 479012 h 509858"/>
                <a:gd name="connsiteX51" fmla="*/ 801023 w 882384"/>
                <a:gd name="connsiteY51" fmla="*/ 496933 h 509858"/>
                <a:gd name="connsiteX52" fmla="*/ 721812 w 882384"/>
                <a:gd name="connsiteY52" fmla="*/ 509837 h 509858"/>
                <a:gd name="connsiteX53" fmla="*/ 640450 w 882384"/>
                <a:gd name="connsiteY53" fmla="*/ 496575 h 509858"/>
                <a:gd name="connsiteX54" fmla="*/ 561956 w 882384"/>
                <a:gd name="connsiteY54" fmla="*/ 467901 h 509858"/>
                <a:gd name="connsiteX55" fmla="*/ 405325 w 882384"/>
                <a:gd name="connsiteY55" fmla="*/ 402668 h 509858"/>
                <a:gd name="connsiteX56" fmla="*/ 244394 w 882384"/>
                <a:gd name="connsiteY56" fmla="*/ 349980 h 509858"/>
                <a:gd name="connsiteX57" fmla="*/ 163749 w 882384"/>
                <a:gd name="connsiteY57" fmla="*/ 328475 h 509858"/>
                <a:gd name="connsiteX58" fmla="*/ 89556 w 882384"/>
                <a:gd name="connsiteY58" fmla="*/ 293350 h 509858"/>
                <a:gd name="connsiteX59" fmla="*/ 34359 w 882384"/>
                <a:gd name="connsiteY59" fmla="*/ 236719 h 509858"/>
                <a:gd name="connsiteX60" fmla="*/ 4610 w 882384"/>
                <a:gd name="connsiteY60" fmla="*/ 167185 h 509858"/>
                <a:gd name="connsiteX61" fmla="*/ 3535 w 882384"/>
                <a:gd name="connsiteY61" fmla="*/ 95501 h 509858"/>
                <a:gd name="connsiteX62" fmla="*/ 8911 w 882384"/>
                <a:gd name="connsiteY62" fmla="*/ 79013 h 509858"/>
                <a:gd name="connsiteX63" fmla="*/ 16438 w 882384"/>
                <a:gd name="connsiteY63" fmla="*/ 63601 h 509858"/>
                <a:gd name="connsiteX64" fmla="*/ 37943 w 882384"/>
                <a:gd name="connsiteY64" fmla="*/ 38512 h 509858"/>
                <a:gd name="connsiteX65" fmla="*/ 92065 w 882384"/>
                <a:gd name="connsiteY65" fmla="*/ 9121 h 509858"/>
                <a:gd name="connsiteX66" fmla="*/ 146903 w 882384"/>
                <a:gd name="connsiteY66" fmla="*/ 161 h 509858"/>
                <a:gd name="connsiteX67" fmla="*/ 195649 w 882384"/>
                <a:gd name="connsiteY67" fmla="*/ 3386 h 509858"/>
                <a:gd name="connsiteX68" fmla="*/ 236150 w 882384"/>
                <a:gd name="connsiteY68" fmla="*/ 12347 h 509858"/>
                <a:gd name="connsiteX69" fmla="*/ 290989 w 882384"/>
                <a:gd name="connsiteY69" fmla="*/ 30268 h 509858"/>
                <a:gd name="connsiteX70" fmla="*/ 309985 w 882384"/>
                <a:gd name="connsiteY70" fmla="*/ 37436 h 509858"/>
                <a:gd name="connsiteX71" fmla="*/ 310702 w 882384"/>
                <a:gd name="connsiteY71" fmla="*/ 37436 h 509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882384" h="509858">
                  <a:moveTo>
                    <a:pt x="310702" y="37436"/>
                  </a:moveTo>
                  <a:cubicBezTo>
                    <a:pt x="310702" y="37436"/>
                    <a:pt x="303892" y="34927"/>
                    <a:pt x="291347" y="30268"/>
                  </a:cubicBezTo>
                  <a:cubicBezTo>
                    <a:pt x="278802" y="25967"/>
                    <a:pt x="260523" y="19157"/>
                    <a:pt x="236509" y="12705"/>
                  </a:cubicBezTo>
                  <a:cubicBezTo>
                    <a:pt x="224681" y="9480"/>
                    <a:pt x="211061" y="6612"/>
                    <a:pt x="196366" y="4462"/>
                  </a:cubicBezTo>
                  <a:cubicBezTo>
                    <a:pt x="181670" y="2311"/>
                    <a:pt x="165541" y="877"/>
                    <a:pt x="148337" y="1594"/>
                  </a:cubicBezTo>
                  <a:cubicBezTo>
                    <a:pt x="131133" y="2311"/>
                    <a:pt x="112853" y="4820"/>
                    <a:pt x="94574" y="10913"/>
                  </a:cubicBezTo>
                  <a:cubicBezTo>
                    <a:pt x="85255" y="13781"/>
                    <a:pt x="76294" y="17723"/>
                    <a:pt x="67334" y="22383"/>
                  </a:cubicBezTo>
                  <a:cubicBezTo>
                    <a:pt x="58373" y="27401"/>
                    <a:pt x="49771" y="32777"/>
                    <a:pt x="41886" y="39945"/>
                  </a:cubicBezTo>
                  <a:cubicBezTo>
                    <a:pt x="34001" y="46755"/>
                    <a:pt x="26832" y="54999"/>
                    <a:pt x="21097" y="64318"/>
                  </a:cubicBezTo>
                  <a:cubicBezTo>
                    <a:pt x="18230" y="68978"/>
                    <a:pt x="15721" y="73995"/>
                    <a:pt x="13929" y="79013"/>
                  </a:cubicBezTo>
                  <a:cubicBezTo>
                    <a:pt x="12137" y="84031"/>
                    <a:pt x="10345" y="89408"/>
                    <a:pt x="8911" y="95142"/>
                  </a:cubicBezTo>
                  <a:cubicBezTo>
                    <a:pt x="3893" y="117365"/>
                    <a:pt x="5327" y="141379"/>
                    <a:pt x="10703" y="164676"/>
                  </a:cubicBezTo>
                  <a:cubicBezTo>
                    <a:pt x="21456" y="211629"/>
                    <a:pt x="50846" y="257507"/>
                    <a:pt x="94215" y="286898"/>
                  </a:cubicBezTo>
                  <a:cubicBezTo>
                    <a:pt x="116079" y="301593"/>
                    <a:pt x="140810" y="312346"/>
                    <a:pt x="166975" y="320590"/>
                  </a:cubicBezTo>
                  <a:cubicBezTo>
                    <a:pt x="192781" y="328833"/>
                    <a:pt x="220021" y="334927"/>
                    <a:pt x="247261" y="341378"/>
                  </a:cubicBezTo>
                  <a:cubicBezTo>
                    <a:pt x="301741" y="354640"/>
                    <a:pt x="356222" y="372561"/>
                    <a:pt x="409268" y="392991"/>
                  </a:cubicBezTo>
                  <a:cubicBezTo>
                    <a:pt x="462673" y="413421"/>
                    <a:pt x="515002" y="435643"/>
                    <a:pt x="566615" y="456790"/>
                  </a:cubicBezTo>
                  <a:cubicBezTo>
                    <a:pt x="592421" y="467184"/>
                    <a:pt x="618228" y="477220"/>
                    <a:pt x="644393" y="484747"/>
                  </a:cubicBezTo>
                  <a:cubicBezTo>
                    <a:pt x="670557" y="492274"/>
                    <a:pt x="697081" y="496933"/>
                    <a:pt x="722887" y="497292"/>
                  </a:cubicBezTo>
                  <a:cubicBezTo>
                    <a:pt x="749052" y="497650"/>
                    <a:pt x="774500" y="494066"/>
                    <a:pt x="798155" y="485464"/>
                  </a:cubicBezTo>
                  <a:cubicBezTo>
                    <a:pt x="809983" y="481163"/>
                    <a:pt x="820736" y="475428"/>
                    <a:pt x="830772" y="468976"/>
                  </a:cubicBezTo>
                  <a:cubicBezTo>
                    <a:pt x="840808" y="462166"/>
                    <a:pt x="850127" y="454640"/>
                    <a:pt x="857295" y="445679"/>
                  </a:cubicBezTo>
                  <a:cubicBezTo>
                    <a:pt x="859087" y="443528"/>
                    <a:pt x="860879" y="441020"/>
                    <a:pt x="861955" y="438869"/>
                  </a:cubicBezTo>
                  <a:lnTo>
                    <a:pt x="864105" y="434926"/>
                  </a:lnTo>
                  <a:cubicBezTo>
                    <a:pt x="864463" y="434209"/>
                    <a:pt x="864822" y="433493"/>
                    <a:pt x="865180" y="433134"/>
                  </a:cubicBezTo>
                  <a:lnTo>
                    <a:pt x="865897" y="431342"/>
                  </a:lnTo>
                  <a:lnTo>
                    <a:pt x="867689" y="427758"/>
                  </a:lnTo>
                  <a:lnTo>
                    <a:pt x="869123" y="423815"/>
                  </a:lnTo>
                  <a:cubicBezTo>
                    <a:pt x="870198" y="421306"/>
                    <a:pt x="870557" y="418439"/>
                    <a:pt x="871273" y="415572"/>
                  </a:cubicBezTo>
                  <a:cubicBezTo>
                    <a:pt x="873782" y="404460"/>
                    <a:pt x="873424" y="393349"/>
                    <a:pt x="871990" y="382597"/>
                  </a:cubicBezTo>
                  <a:cubicBezTo>
                    <a:pt x="870557" y="371844"/>
                    <a:pt x="866972" y="361091"/>
                    <a:pt x="862671" y="351414"/>
                  </a:cubicBezTo>
                  <a:cubicBezTo>
                    <a:pt x="858370" y="341737"/>
                    <a:pt x="852636" y="332776"/>
                    <a:pt x="846184" y="324532"/>
                  </a:cubicBezTo>
                  <a:cubicBezTo>
                    <a:pt x="833281" y="308045"/>
                    <a:pt x="818227" y="294783"/>
                    <a:pt x="802815" y="282955"/>
                  </a:cubicBezTo>
                  <a:cubicBezTo>
                    <a:pt x="787403" y="271128"/>
                    <a:pt x="772349" y="260733"/>
                    <a:pt x="758012" y="251056"/>
                  </a:cubicBezTo>
                  <a:cubicBezTo>
                    <a:pt x="729339" y="231343"/>
                    <a:pt x="704607" y="214138"/>
                    <a:pt x="684177" y="199802"/>
                  </a:cubicBezTo>
                  <a:cubicBezTo>
                    <a:pt x="643317" y="171128"/>
                    <a:pt x="620020" y="154999"/>
                    <a:pt x="620020" y="154999"/>
                  </a:cubicBezTo>
                  <a:lnTo>
                    <a:pt x="620737" y="154282"/>
                  </a:lnTo>
                  <a:cubicBezTo>
                    <a:pt x="620737" y="154282"/>
                    <a:pt x="644751" y="169694"/>
                    <a:pt x="686328" y="196934"/>
                  </a:cubicBezTo>
                  <a:cubicBezTo>
                    <a:pt x="707116" y="210554"/>
                    <a:pt x="732564" y="227042"/>
                    <a:pt x="761238" y="246038"/>
                  </a:cubicBezTo>
                  <a:cubicBezTo>
                    <a:pt x="775575" y="255715"/>
                    <a:pt x="791345" y="265393"/>
                    <a:pt x="807116" y="277221"/>
                  </a:cubicBezTo>
                  <a:cubicBezTo>
                    <a:pt x="822887" y="289049"/>
                    <a:pt x="839015" y="302310"/>
                    <a:pt x="852636" y="319514"/>
                  </a:cubicBezTo>
                  <a:cubicBezTo>
                    <a:pt x="866256" y="336360"/>
                    <a:pt x="877367" y="357507"/>
                    <a:pt x="880951" y="381163"/>
                  </a:cubicBezTo>
                  <a:cubicBezTo>
                    <a:pt x="882743" y="392991"/>
                    <a:pt x="883101" y="405536"/>
                    <a:pt x="880592" y="417722"/>
                  </a:cubicBezTo>
                  <a:cubicBezTo>
                    <a:pt x="879876" y="420948"/>
                    <a:pt x="879159" y="423815"/>
                    <a:pt x="878083" y="427041"/>
                  </a:cubicBezTo>
                  <a:lnTo>
                    <a:pt x="876650" y="431701"/>
                  </a:lnTo>
                  <a:lnTo>
                    <a:pt x="874499" y="436360"/>
                  </a:lnTo>
                  <a:lnTo>
                    <a:pt x="873424" y="438511"/>
                  </a:lnTo>
                  <a:cubicBezTo>
                    <a:pt x="873066" y="439227"/>
                    <a:pt x="872707" y="439944"/>
                    <a:pt x="872349" y="440661"/>
                  </a:cubicBezTo>
                  <a:lnTo>
                    <a:pt x="870198" y="444604"/>
                  </a:lnTo>
                  <a:cubicBezTo>
                    <a:pt x="868406" y="447830"/>
                    <a:pt x="866614" y="449980"/>
                    <a:pt x="864463" y="452847"/>
                  </a:cubicBezTo>
                  <a:cubicBezTo>
                    <a:pt x="856578" y="463242"/>
                    <a:pt x="846542" y="471485"/>
                    <a:pt x="835790" y="479012"/>
                  </a:cubicBezTo>
                  <a:cubicBezTo>
                    <a:pt x="825037" y="486181"/>
                    <a:pt x="813209" y="492274"/>
                    <a:pt x="801023" y="496933"/>
                  </a:cubicBezTo>
                  <a:cubicBezTo>
                    <a:pt x="776292" y="506252"/>
                    <a:pt x="749052" y="510195"/>
                    <a:pt x="721812" y="509837"/>
                  </a:cubicBezTo>
                  <a:cubicBezTo>
                    <a:pt x="694213" y="509478"/>
                    <a:pt x="667332" y="504102"/>
                    <a:pt x="640450" y="496575"/>
                  </a:cubicBezTo>
                  <a:cubicBezTo>
                    <a:pt x="613568" y="489048"/>
                    <a:pt x="587762" y="478654"/>
                    <a:pt x="561956" y="467901"/>
                  </a:cubicBezTo>
                  <a:cubicBezTo>
                    <a:pt x="510343" y="446037"/>
                    <a:pt x="458372" y="423457"/>
                    <a:pt x="405325" y="402668"/>
                  </a:cubicBezTo>
                  <a:cubicBezTo>
                    <a:pt x="352279" y="381880"/>
                    <a:pt x="298874" y="363600"/>
                    <a:pt x="244394" y="349980"/>
                  </a:cubicBezTo>
                  <a:cubicBezTo>
                    <a:pt x="217154" y="343170"/>
                    <a:pt x="190272" y="337077"/>
                    <a:pt x="163749" y="328475"/>
                  </a:cubicBezTo>
                  <a:cubicBezTo>
                    <a:pt x="137584" y="319873"/>
                    <a:pt x="112136" y="308762"/>
                    <a:pt x="89556" y="293350"/>
                  </a:cubicBezTo>
                  <a:cubicBezTo>
                    <a:pt x="67334" y="277938"/>
                    <a:pt x="48696" y="258224"/>
                    <a:pt x="34359" y="236719"/>
                  </a:cubicBezTo>
                  <a:cubicBezTo>
                    <a:pt x="20022" y="214855"/>
                    <a:pt x="9986" y="191199"/>
                    <a:pt x="4610" y="167185"/>
                  </a:cubicBezTo>
                  <a:cubicBezTo>
                    <a:pt x="-766" y="143171"/>
                    <a:pt x="-1842" y="118440"/>
                    <a:pt x="3535" y="95501"/>
                  </a:cubicBezTo>
                  <a:cubicBezTo>
                    <a:pt x="4968" y="89766"/>
                    <a:pt x="6760" y="84390"/>
                    <a:pt x="8911" y="79013"/>
                  </a:cubicBezTo>
                  <a:cubicBezTo>
                    <a:pt x="11062" y="73637"/>
                    <a:pt x="13570" y="68619"/>
                    <a:pt x="16438" y="63601"/>
                  </a:cubicBezTo>
                  <a:cubicBezTo>
                    <a:pt x="22531" y="53924"/>
                    <a:pt x="30058" y="45680"/>
                    <a:pt x="37943" y="38512"/>
                  </a:cubicBezTo>
                  <a:cubicBezTo>
                    <a:pt x="54431" y="24533"/>
                    <a:pt x="73427" y="15214"/>
                    <a:pt x="92065" y="9121"/>
                  </a:cubicBezTo>
                  <a:cubicBezTo>
                    <a:pt x="110703" y="3386"/>
                    <a:pt x="129341" y="877"/>
                    <a:pt x="146903" y="161"/>
                  </a:cubicBezTo>
                  <a:cubicBezTo>
                    <a:pt x="164466" y="-556"/>
                    <a:pt x="180595" y="1236"/>
                    <a:pt x="195649" y="3386"/>
                  </a:cubicBezTo>
                  <a:cubicBezTo>
                    <a:pt x="210702" y="5537"/>
                    <a:pt x="223964" y="8763"/>
                    <a:pt x="236150" y="12347"/>
                  </a:cubicBezTo>
                  <a:cubicBezTo>
                    <a:pt x="260165" y="19157"/>
                    <a:pt x="278444" y="25967"/>
                    <a:pt x="290989" y="30268"/>
                  </a:cubicBezTo>
                  <a:cubicBezTo>
                    <a:pt x="303534" y="34927"/>
                    <a:pt x="309985" y="37436"/>
                    <a:pt x="309985" y="37436"/>
                  </a:cubicBezTo>
                  <a:lnTo>
                    <a:pt x="310702" y="37436"/>
                  </a:lnTo>
                  <a:close/>
                </a:path>
              </a:pathLst>
            </a:custGeom>
            <a:solidFill>
              <a:srgbClr val="000000"/>
            </a:solidFill>
            <a:ln w="35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2" name="Полилиния: фигура 1201">
              <a:extLst>
                <a:ext uri="{FF2B5EF4-FFF2-40B4-BE49-F238E27FC236}">
                  <a16:creationId xmlns:a16="http://schemas.microsoft.com/office/drawing/2014/main" id="{313F813B-4E49-BAEC-9D55-A72F68388945}"/>
                </a:ext>
              </a:extLst>
            </p:cNvPr>
            <p:cNvSpPr/>
            <p:nvPr/>
          </p:nvSpPr>
          <p:spPr>
            <a:xfrm>
              <a:off x="3883867" y="9453092"/>
              <a:ext cx="1016432" cy="517374"/>
            </a:xfrm>
            <a:custGeom>
              <a:avLst/>
              <a:gdLst>
                <a:gd name="connsiteX0" fmla="*/ 958000 w 1016432"/>
                <a:gd name="connsiteY0" fmla="*/ 270085 h 517374"/>
                <a:gd name="connsiteX1" fmla="*/ 848682 w 1016432"/>
                <a:gd name="connsiteY1" fmla="*/ 171160 h 517374"/>
                <a:gd name="connsiteX2" fmla="*/ 736137 w 1016432"/>
                <a:gd name="connsiteY2" fmla="*/ 131017 h 517374"/>
                <a:gd name="connsiteX3" fmla="*/ 654417 w 1016432"/>
                <a:gd name="connsiteY3" fmla="*/ 90515 h 517374"/>
                <a:gd name="connsiteX4" fmla="*/ 543665 w 1016432"/>
                <a:gd name="connsiteY4" fmla="*/ 59333 h 517374"/>
                <a:gd name="connsiteX5" fmla="*/ 319293 w 1016432"/>
                <a:gd name="connsiteY5" fmla="*/ 12379 h 517374"/>
                <a:gd name="connsiteX6" fmla="*/ 178433 w 1016432"/>
                <a:gd name="connsiteY6" fmla="*/ 7003 h 517374"/>
                <a:gd name="connsiteX7" fmla="*/ 89903 w 1016432"/>
                <a:gd name="connsiteY7" fmla="*/ 52164 h 517374"/>
                <a:gd name="connsiteX8" fmla="*/ 6391 w 1016432"/>
                <a:gd name="connsiteY8" fmla="*/ 114171 h 517374"/>
                <a:gd name="connsiteX9" fmla="*/ 298 w 1016432"/>
                <a:gd name="connsiteY9" fmla="*/ 151805 h 517374"/>
                <a:gd name="connsiteX10" fmla="*/ 44742 w 1016432"/>
                <a:gd name="connsiteY10" fmla="*/ 236035 h 517374"/>
                <a:gd name="connsiteX11" fmla="*/ 131122 w 1016432"/>
                <a:gd name="connsiteY11" fmla="*/ 281196 h 517374"/>
                <a:gd name="connsiteX12" fmla="*/ 234347 w 1016432"/>
                <a:gd name="connsiteY12" fmla="*/ 299834 h 517374"/>
                <a:gd name="connsiteX13" fmla="*/ 248684 w 1016432"/>
                <a:gd name="connsiteY13" fmla="*/ 274386 h 517374"/>
                <a:gd name="connsiteX14" fmla="*/ 237573 w 1016432"/>
                <a:gd name="connsiteY14" fmla="*/ 296250 h 517374"/>
                <a:gd name="connsiteX15" fmla="*/ 327537 w 1016432"/>
                <a:gd name="connsiteY15" fmla="*/ 329583 h 517374"/>
                <a:gd name="connsiteX16" fmla="*/ 454418 w 1016432"/>
                <a:gd name="connsiteY16" fmla="*/ 356823 h 517374"/>
                <a:gd name="connsiteX17" fmla="*/ 683091 w 1016432"/>
                <a:gd name="connsiteY17" fmla="*/ 467575 h 517374"/>
                <a:gd name="connsiteX18" fmla="*/ 774489 w 1016432"/>
                <a:gd name="connsiteY18" fmla="*/ 503059 h 517374"/>
                <a:gd name="connsiteX19" fmla="*/ 909972 w 1016432"/>
                <a:gd name="connsiteY19" fmla="*/ 510944 h 517374"/>
                <a:gd name="connsiteX20" fmla="*/ 992767 w 1016432"/>
                <a:gd name="connsiteY20" fmla="*/ 453955 h 517374"/>
                <a:gd name="connsiteX21" fmla="*/ 1015348 w 1016432"/>
                <a:gd name="connsiteY21" fmla="*/ 402342 h 517374"/>
                <a:gd name="connsiteX22" fmla="*/ 958000 w 1016432"/>
                <a:gd name="connsiteY22" fmla="*/ 270085 h 517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16432" h="517374">
                  <a:moveTo>
                    <a:pt x="958000" y="270085"/>
                  </a:moveTo>
                  <a:cubicBezTo>
                    <a:pt x="926101" y="232092"/>
                    <a:pt x="892768" y="193741"/>
                    <a:pt x="848682" y="171160"/>
                  </a:cubicBezTo>
                  <a:cubicBezTo>
                    <a:pt x="813198" y="152881"/>
                    <a:pt x="773055" y="146429"/>
                    <a:pt x="736137" y="131017"/>
                  </a:cubicBezTo>
                  <a:cubicBezTo>
                    <a:pt x="708181" y="119189"/>
                    <a:pt x="682374" y="102702"/>
                    <a:pt x="654417" y="90515"/>
                  </a:cubicBezTo>
                  <a:cubicBezTo>
                    <a:pt x="619292" y="75103"/>
                    <a:pt x="581299" y="67218"/>
                    <a:pt x="543665" y="59333"/>
                  </a:cubicBezTo>
                  <a:cubicBezTo>
                    <a:pt x="468755" y="43562"/>
                    <a:pt x="394203" y="28150"/>
                    <a:pt x="319293" y="12379"/>
                  </a:cubicBezTo>
                  <a:cubicBezTo>
                    <a:pt x="272698" y="2702"/>
                    <a:pt x="223953" y="-6975"/>
                    <a:pt x="178433" y="7003"/>
                  </a:cubicBezTo>
                  <a:cubicBezTo>
                    <a:pt x="146534" y="16680"/>
                    <a:pt x="119294" y="37110"/>
                    <a:pt x="89903" y="52164"/>
                  </a:cubicBezTo>
                  <a:cubicBezTo>
                    <a:pt x="58362" y="68293"/>
                    <a:pt x="21086" y="81913"/>
                    <a:pt x="6391" y="114171"/>
                  </a:cubicBezTo>
                  <a:cubicBezTo>
                    <a:pt x="1015" y="125999"/>
                    <a:pt x="-777" y="138902"/>
                    <a:pt x="298" y="151805"/>
                  </a:cubicBezTo>
                  <a:cubicBezTo>
                    <a:pt x="2090" y="184063"/>
                    <a:pt x="20369" y="214529"/>
                    <a:pt x="44742" y="236035"/>
                  </a:cubicBezTo>
                  <a:cubicBezTo>
                    <a:pt x="69115" y="257540"/>
                    <a:pt x="99939" y="271518"/>
                    <a:pt x="131122" y="281196"/>
                  </a:cubicBezTo>
                  <a:cubicBezTo>
                    <a:pt x="164455" y="291590"/>
                    <a:pt x="199222" y="298042"/>
                    <a:pt x="234347" y="299834"/>
                  </a:cubicBezTo>
                  <a:lnTo>
                    <a:pt x="248684" y="274386"/>
                  </a:lnTo>
                  <a:cubicBezTo>
                    <a:pt x="245100" y="281554"/>
                    <a:pt x="241516" y="288723"/>
                    <a:pt x="237573" y="296250"/>
                  </a:cubicBezTo>
                  <a:cubicBezTo>
                    <a:pt x="269831" y="293741"/>
                    <a:pt x="297788" y="316680"/>
                    <a:pt x="327537" y="329583"/>
                  </a:cubicBezTo>
                  <a:cubicBezTo>
                    <a:pt x="367322" y="347145"/>
                    <a:pt x="412124" y="347145"/>
                    <a:pt x="454418" y="356823"/>
                  </a:cubicBezTo>
                  <a:cubicBezTo>
                    <a:pt x="537213" y="375819"/>
                    <a:pt x="606747" y="430299"/>
                    <a:pt x="683091" y="467575"/>
                  </a:cubicBezTo>
                  <a:cubicBezTo>
                    <a:pt x="712482" y="481912"/>
                    <a:pt x="743306" y="493740"/>
                    <a:pt x="774489" y="503059"/>
                  </a:cubicBezTo>
                  <a:cubicBezTo>
                    <a:pt x="818574" y="515962"/>
                    <a:pt x="865886" y="523489"/>
                    <a:pt x="909972" y="510944"/>
                  </a:cubicBezTo>
                  <a:cubicBezTo>
                    <a:pt x="942947" y="501625"/>
                    <a:pt x="972337" y="481195"/>
                    <a:pt x="992767" y="453955"/>
                  </a:cubicBezTo>
                  <a:cubicBezTo>
                    <a:pt x="1004237" y="438901"/>
                    <a:pt x="1012839" y="421339"/>
                    <a:pt x="1015348" y="402342"/>
                  </a:cubicBezTo>
                  <a:cubicBezTo>
                    <a:pt x="1022875" y="353239"/>
                    <a:pt x="989900" y="308436"/>
                    <a:pt x="958000" y="270085"/>
                  </a:cubicBezTo>
                  <a:close/>
                </a:path>
              </a:pathLst>
            </a:custGeom>
            <a:gradFill>
              <a:gsLst>
                <a:gs pos="0">
                  <a:srgbClr val="589255"/>
                </a:gs>
                <a:gs pos="30880">
                  <a:srgbClr val="5A9355"/>
                </a:gs>
                <a:gs pos="47860">
                  <a:srgbClr val="629854"/>
                </a:gs>
                <a:gs pos="61480">
                  <a:srgbClr val="70A154"/>
                </a:gs>
                <a:gs pos="73310">
                  <a:srgbClr val="84AD53"/>
                </a:gs>
                <a:gs pos="83980">
                  <a:srgbClr val="9DBC51"/>
                </a:gs>
                <a:gs pos="93660">
                  <a:srgbClr val="BBCF4F"/>
                </a:gs>
                <a:gs pos="100000">
                  <a:srgbClr val="D4DE4E"/>
                </a:gs>
              </a:gsLst>
              <a:lin ang="0" scaled="1"/>
            </a:gradFill>
            <a:ln w="35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3" name="Полилиния: фигура 1202">
              <a:extLst>
                <a:ext uri="{FF2B5EF4-FFF2-40B4-BE49-F238E27FC236}">
                  <a16:creationId xmlns:a16="http://schemas.microsoft.com/office/drawing/2014/main" id="{72980E9D-FD15-CD62-F3F2-7279AAB3B633}"/>
                </a:ext>
              </a:extLst>
            </p:cNvPr>
            <p:cNvSpPr/>
            <p:nvPr/>
          </p:nvSpPr>
          <p:spPr>
            <a:xfrm>
              <a:off x="3878771" y="9448466"/>
              <a:ext cx="1025819" cy="523729"/>
            </a:xfrm>
            <a:custGeom>
              <a:avLst/>
              <a:gdLst>
                <a:gd name="connsiteX0" fmla="*/ 1023669 w 1025819"/>
                <a:gd name="connsiteY0" fmla="*/ 374352 h 523729"/>
                <a:gd name="connsiteX1" fmla="*/ 1022235 w 1025819"/>
                <a:gd name="connsiteY1" fmla="*/ 367542 h 523729"/>
                <a:gd name="connsiteX2" fmla="*/ 1015784 w 1025819"/>
                <a:gd name="connsiteY2" fmla="*/ 348545 h 523729"/>
                <a:gd name="connsiteX3" fmla="*/ 999655 w 1025819"/>
                <a:gd name="connsiteY3" fmla="*/ 320230 h 523729"/>
                <a:gd name="connsiteX4" fmla="*/ 972415 w 1025819"/>
                <a:gd name="connsiteY4" fmla="*/ 285463 h 523729"/>
                <a:gd name="connsiteX5" fmla="*/ 889978 w 1025819"/>
                <a:gd name="connsiteY5" fmla="*/ 198725 h 523729"/>
                <a:gd name="connsiteX6" fmla="*/ 861304 w 1025819"/>
                <a:gd name="connsiteY6" fmla="*/ 177937 h 523729"/>
                <a:gd name="connsiteX7" fmla="*/ 827971 w 1025819"/>
                <a:gd name="connsiteY7" fmla="*/ 160374 h 523729"/>
                <a:gd name="connsiteX8" fmla="*/ 750910 w 1025819"/>
                <a:gd name="connsiteY8" fmla="*/ 133134 h 523729"/>
                <a:gd name="connsiteX9" fmla="*/ 669190 w 1025819"/>
                <a:gd name="connsiteY9" fmla="*/ 98008 h 523729"/>
                <a:gd name="connsiteX10" fmla="*/ 625821 w 1025819"/>
                <a:gd name="connsiteY10" fmla="*/ 81521 h 523729"/>
                <a:gd name="connsiteX11" fmla="*/ 579226 w 1025819"/>
                <a:gd name="connsiteY11" fmla="*/ 69335 h 523729"/>
                <a:gd name="connsiteX12" fmla="*/ 378152 w 1025819"/>
                <a:gd name="connsiteY12" fmla="*/ 28475 h 523729"/>
                <a:gd name="connsiteX13" fmla="*/ 325464 w 1025819"/>
                <a:gd name="connsiteY13" fmla="*/ 17722 h 523729"/>
                <a:gd name="connsiteX14" fmla="*/ 272059 w 1025819"/>
                <a:gd name="connsiteY14" fmla="*/ 8761 h 523729"/>
                <a:gd name="connsiteX15" fmla="*/ 265249 w 1025819"/>
                <a:gd name="connsiteY15" fmla="*/ 8403 h 523729"/>
                <a:gd name="connsiteX16" fmla="*/ 258439 w 1025819"/>
                <a:gd name="connsiteY16" fmla="*/ 8045 h 523729"/>
                <a:gd name="connsiteX17" fmla="*/ 244819 w 1025819"/>
                <a:gd name="connsiteY17" fmla="*/ 8045 h 523729"/>
                <a:gd name="connsiteX18" fmla="*/ 231199 w 1025819"/>
                <a:gd name="connsiteY18" fmla="*/ 9120 h 523729"/>
                <a:gd name="connsiteX19" fmla="*/ 217579 w 1025819"/>
                <a:gd name="connsiteY19" fmla="*/ 10912 h 523729"/>
                <a:gd name="connsiteX20" fmla="*/ 164174 w 1025819"/>
                <a:gd name="connsiteY20" fmla="*/ 24890 h 523729"/>
                <a:gd name="connsiteX21" fmla="*/ 63816 w 1025819"/>
                <a:gd name="connsiteY21" fmla="*/ 74353 h 523729"/>
                <a:gd name="connsiteX22" fmla="*/ 39802 w 1025819"/>
                <a:gd name="connsiteY22" fmla="*/ 89048 h 523729"/>
                <a:gd name="connsiteX23" fmla="*/ 20089 w 1025819"/>
                <a:gd name="connsiteY23" fmla="*/ 107327 h 523729"/>
                <a:gd name="connsiteX24" fmla="*/ 10411 w 1025819"/>
                <a:gd name="connsiteY24" fmla="*/ 131700 h 523729"/>
                <a:gd name="connsiteX25" fmla="*/ 10053 w 1025819"/>
                <a:gd name="connsiteY25" fmla="*/ 158940 h 523729"/>
                <a:gd name="connsiteX26" fmla="*/ 65608 w 1025819"/>
                <a:gd name="connsiteY26" fmla="*/ 249621 h 523729"/>
                <a:gd name="connsiteX27" fmla="*/ 89981 w 1025819"/>
                <a:gd name="connsiteY27" fmla="*/ 262166 h 523729"/>
                <a:gd name="connsiteX28" fmla="*/ 116862 w 1025819"/>
                <a:gd name="connsiteY28" fmla="*/ 271843 h 523729"/>
                <a:gd name="connsiteX29" fmla="*/ 120088 w 1025819"/>
                <a:gd name="connsiteY29" fmla="*/ 273277 h 523729"/>
                <a:gd name="connsiteX30" fmla="*/ 122956 w 1025819"/>
                <a:gd name="connsiteY30" fmla="*/ 274352 h 523729"/>
                <a:gd name="connsiteX31" fmla="*/ 128690 w 1025819"/>
                <a:gd name="connsiteY31" fmla="*/ 275427 h 523729"/>
                <a:gd name="connsiteX32" fmla="*/ 130124 w 1025819"/>
                <a:gd name="connsiteY32" fmla="*/ 275427 h 523729"/>
                <a:gd name="connsiteX33" fmla="*/ 131916 w 1025819"/>
                <a:gd name="connsiteY33" fmla="*/ 275427 h 523729"/>
                <a:gd name="connsiteX34" fmla="*/ 135500 w 1025819"/>
                <a:gd name="connsiteY34" fmla="*/ 275427 h 523729"/>
                <a:gd name="connsiteX35" fmla="*/ 143027 w 1025819"/>
                <a:gd name="connsiteY35" fmla="*/ 276503 h 523729"/>
                <a:gd name="connsiteX36" fmla="*/ 170626 w 1025819"/>
                <a:gd name="connsiteY36" fmla="*/ 285463 h 523729"/>
                <a:gd name="connsiteX37" fmla="*/ 196432 w 1025819"/>
                <a:gd name="connsiteY37" fmla="*/ 295141 h 523729"/>
                <a:gd name="connsiteX38" fmla="*/ 222238 w 1025819"/>
                <a:gd name="connsiteY38" fmla="*/ 297650 h 523729"/>
                <a:gd name="connsiteX39" fmla="*/ 250195 w 1025819"/>
                <a:gd name="connsiteY39" fmla="*/ 296933 h 523729"/>
                <a:gd name="connsiteX40" fmla="*/ 254138 w 1025819"/>
                <a:gd name="connsiteY40" fmla="*/ 297291 h 523729"/>
                <a:gd name="connsiteX41" fmla="*/ 257722 w 1025819"/>
                <a:gd name="connsiteY41" fmla="*/ 297650 h 523729"/>
                <a:gd name="connsiteX42" fmla="*/ 261306 w 1025819"/>
                <a:gd name="connsiteY42" fmla="*/ 298008 h 523729"/>
                <a:gd name="connsiteX43" fmla="*/ 264891 w 1025819"/>
                <a:gd name="connsiteY43" fmla="*/ 298725 h 523729"/>
                <a:gd name="connsiteX44" fmla="*/ 272059 w 1025819"/>
                <a:gd name="connsiteY44" fmla="*/ 300517 h 523729"/>
                <a:gd name="connsiteX45" fmla="*/ 278869 w 1025819"/>
                <a:gd name="connsiteY45" fmla="*/ 302667 h 523729"/>
                <a:gd name="connsiteX46" fmla="*/ 329048 w 1025819"/>
                <a:gd name="connsiteY46" fmla="*/ 325606 h 523729"/>
                <a:gd name="connsiteX47" fmla="*/ 353062 w 1025819"/>
                <a:gd name="connsiteY47" fmla="*/ 336359 h 523729"/>
                <a:gd name="connsiteX48" fmla="*/ 378152 w 1025819"/>
                <a:gd name="connsiteY48" fmla="*/ 343169 h 523729"/>
                <a:gd name="connsiteX49" fmla="*/ 430123 w 1025819"/>
                <a:gd name="connsiteY49" fmla="*/ 353205 h 523729"/>
                <a:gd name="connsiteX50" fmla="*/ 479944 w 1025819"/>
                <a:gd name="connsiteY50" fmla="*/ 370409 h 523729"/>
                <a:gd name="connsiteX51" fmla="*/ 570266 w 1025819"/>
                <a:gd name="connsiteY51" fmla="*/ 415212 h 523729"/>
                <a:gd name="connsiteX52" fmla="*/ 735857 w 1025819"/>
                <a:gd name="connsiteY52" fmla="*/ 493348 h 523729"/>
                <a:gd name="connsiteX53" fmla="*/ 813992 w 1025819"/>
                <a:gd name="connsiteY53" fmla="*/ 515570 h 523729"/>
                <a:gd name="connsiteX54" fmla="*/ 886752 w 1025819"/>
                <a:gd name="connsiteY54" fmla="*/ 519513 h 523729"/>
                <a:gd name="connsiteX55" fmla="*/ 919369 w 1025819"/>
                <a:gd name="connsiteY55" fmla="*/ 513778 h 523729"/>
                <a:gd name="connsiteX56" fmla="*/ 948401 w 1025819"/>
                <a:gd name="connsiteY56" fmla="*/ 503025 h 523729"/>
                <a:gd name="connsiteX57" fmla="*/ 991411 w 1025819"/>
                <a:gd name="connsiteY57" fmla="*/ 470050 h 523729"/>
                <a:gd name="connsiteX58" fmla="*/ 1015067 w 1025819"/>
                <a:gd name="connsiteY58" fmla="*/ 433133 h 523729"/>
                <a:gd name="connsiteX59" fmla="*/ 1018293 w 1025819"/>
                <a:gd name="connsiteY59" fmla="*/ 424531 h 523729"/>
                <a:gd name="connsiteX60" fmla="*/ 1020802 w 1025819"/>
                <a:gd name="connsiteY60" fmla="*/ 416287 h 523729"/>
                <a:gd name="connsiteX61" fmla="*/ 1023311 w 1025819"/>
                <a:gd name="connsiteY61" fmla="*/ 401592 h 523729"/>
                <a:gd name="connsiteX62" fmla="*/ 1024028 w 1025819"/>
                <a:gd name="connsiteY62" fmla="*/ 395499 h 523729"/>
                <a:gd name="connsiteX63" fmla="*/ 1024028 w 1025819"/>
                <a:gd name="connsiteY63" fmla="*/ 390122 h 523729"/>
                <a:gd name="connsiteX64" fmla="*/ 1024028 w 1025819"/>
                <a:gd name="connsiteY64" fmla="*/ 385463 h 523729"/>
                <a:gd name="connsiteX65" fmla="*/ 1023669 w 1025819"/>
                <a:gd name="connsiteY65" fmla="*/ 381520 h 523729"/>
                <a:gd name="connsiteX66" fmla="*/ 1023669 w 1025819"/>
                <a:gd name="connsiteY66" fmla="*/ 374352 h 523729"/>
                <a:gd name="connsiteX67" fmla="*/ 1024744 w 1025819"/>
                <a:gd name="connsiteY67" fmla="*/ 373993 h 523729"/>
                <a:gd name="connsiteX68" fmla="*/ 1025461 w 1025819"/>
                <a:gd name="connsiteY68" fmla="*/ 380803 h 523729"/>
                <a:gd name="connsiteX69" fmla="*/ 1025820 w 1025819"/>
                <a:gd name="connsiteY69" fmla="*/ 384746 h 523729"/>
                <a:gd name="connsiteX70" fmla="*/ 1025820 w 1025819"/>
                <a:gd name="connsiteY70" fmla="*/ 389406 h 523729"/>
                <a:gd name="connsiteX71" fmla="*/ 1025820 w 1025819"/>
                <a:gd name="connsiteY71" fmla="*/ 394782 h 523729"/>
                <a:gd name="connsiteX72" fmla="*/ 1025103 w 1025819"/>
                <a:gd name="connsiteY72" fmla="*/ 401233 h 523729"/>
                <a:gd name="connsiteX73" fmla="*/ 1022594 w 1025819"/>
                <a:gd name="connsiteY73" fmla="*/ 415929 h 523729"/>
                <a:gd name="connsiteX74" fmla="*/ 1020085 w 1025819"/>
                <a:gd name="connsiteY74" fmla="*/ 424172 h 523729"/>
                <a:gd name="connsiteX75" fmla="*/ 1016859 w 1025819"/>
                <a:gd name="connsiteY75" fmla="*/ 432775 h 523729"/>
                <a:gd name="connsiteX76" fmla="*/ 993203 w 1025819"/>
                <a:gd name="connsiteY76" fmla="*/ 470409 h 523729"/>
                <a:gd name="connsiteX77" fmla="*/ 949476 w 1025819"/>
                <a:gd name="connsiteY77" fmla="*/ 504459 h 523729"/>
                <a:gd name="connsiteX78" fmla="*/ 920085 w 1025819"/>
                <a:gd name="connsiteY78" fmla="*/ 515928 h 523729"/>
                <a:gd name="connsiteX79" fmla="*/ 886752 w 1025819"/>
                <a:gd name="connsiteY79" fmla="*/ 522380 h 523729"/>
                <a:gd name="connsiteX80" fmla="*/ 812559 w 1025819"/>
                <a:gd name="connsiteY80" fmla="*/ 519871 h 523729"/>
                <a:gd name="connsiteX81" fmla="*/ 732989 w 1025819"/>
                <a:gd name="connsiteY81" fmla="*/ 499083 h 523729"/>
                <a:gd name="connsiteX82" fmla="*/ 650552 w 1025819"/>
                <a:gd name="connsiteY82" fmla="*/ 465033 h 523729"/>
                <a:gd name="connsiteX83" fmla="*/ 565248 w 1025819"/>
                <a:gd name="connsiteY83" fmla="*/ 422739 h 523729"/>
                <a:gd name="connsiteX84" fmla="*/ 521162 w 1025819"/>
                <a:gd name="connsiteY84" fmla="*/ 400517 h 523729"/>
                <a:gd name="connsiteX85" fmla="*/ 475642 w 1025819"/>
                <a:gd name="connsiteY85" fmla="*/ 379011 h 523729"/>
                <a:gd name="connsiteX86" fmla="*/ 427256 w 1025819"/>
                <a:gd name="connsiteY86" fmla="*/ 362524 h 523729"/>
                <a:gd name="connsiteX87" fmla="*/ 375284 w 1025819"/>
                <a:gd name="connsiteY87" fmla="*/ 352846 h 523729"/>
                <a:gd name="connsiteX88" fmla="*/ 348761 w 1025819"/>
                <a:gd name="connsiteY88" fmla="*/ 345320 h 523729"/>
                <a:gd name="connsiteX89" fmla="*/ 323672 w 1025819"/>
                <a:gd name="connsiteY89" fmla="*/ 334209 h 523729"/>
                <a:gd name="connsiteX90" fmla="*/ 274926 w 1025819"/>
                <a:gd name="connsiteY90" fmla="*/ 311628 h 523729"/>
                <a:gd name="connsiteX91" fmla="*/ 268475 w 1025819"/>
                <a:gd name="connsiteY91" fmla="*/ 309836 h 523729"/>
                <a:gd name="connsiteX92" fmla="*/ 262023 w 1025819"/>
                <a:gd name="connsiteY92" fmla="*/ 308402 h 523729"/>
                <a:gd name="connsiteX93" fmla="*/ 258797 w 1025819"/>
                <a:gd name="connsiteY93" fmla="*/ 307685 h 523729"/>
                <a:gd name="connsiteX94" fmla="*/ 255572 w 1025819"/>
                <a:gd name="connsiteY94" fmla="*/ 307327 h 523729"/>
                <a:gd name="connsiteX95" fmla="*/ 251987 w 1025819"/>
                <a:gd name="connsiteY95" fmla="*/ 306968 h 523729"/>
                <a:gd name="connsiteX96" fmla="*/ 248762 w 1025819"/>
                <a:gd name="connsiteY96" fmla="*/ 306610 h 523729"/>
                <a:gd name="connsiteX97" fmla="*/ 221522 w 1025819"/>
                <a:gd name="connsiteY97" fmla="*/ 306968 h 523729"/>
                <a:gd name="connsiteX98" fmla="*/ 207185 w 1025819"/>
                <a:gd name="connsiteY98" fmla="*/ 306610 h 523729"/>
                <a:gd name="connsiteX99" fmla="*/ 192489 w 1025819"/>
                <a:gd name="connsiteY99" fmla="*/ 303743 h 523729"/>
                <a:gd name="connsiteX100" fmla="*/ 165966 w 1025819"/>
                <a:gd name="connsiteY100" fmla="*/ 293707 h 523729"/>
                <a:gd name="connsiteX101" fmla="*/ 140160 w 1025819"/>
                <a:gd name="connsiteY101" fmla="*/ 285105 h 523729"/>
                <a:gd name="connsiteX102" fmla="*/ 134067 w 1025819"/>
                <a:gd name="connsiteY102" fmla="*/ 284388 h 523729"/>
                <a:gd name="connsiteX103" fmla="*/ 130841 w 1025819"/>
                <a:gd name="connsiteY103" fmla="*/ 284388 h 523729"/>
                <a:gd name="connsiteX104" fmla="*/ 129049 w 1025819"/>
                <a:gd name="connsiteY104" fmla="*/ 284388 h 523729"/>
                <a:gd name="connsiteX105" fmla="*/ 126898 w 1025819"/>
                <a:gd name="connsiteY105" fmla="*/ 284388 h 523729"/>
                <a:gd name="connsiteX106" fmla="*/ 118655 w 1025819"/>
                <a:gd name="connsiteY106" fmla="*/ 282596 h 523729"/>
                <a:gd name="connsiteX107" fmla="*/ 115070 w 1025819"/>
                <a:gd name="connsiteY107" fmla="*/ 281162 h 523729"/>
                <a:gd name="connsiteX108" fmla="*/ 111845 w 1025819"/>
                <a:gd name="connsiteY108" fmla="*/ 279728 h 523729"/>
                <a:gd name="connsiteX109" fmla="*/ 85680 w 1025819"/>
                <a:gd name="connsiteY109" fmla="*/ 270051 h 523729"/>
                <a:gd name="connsiteX110" fmla="*/ 72418 w 1025819"/>
                <a:gd name="connsiteY110" fmla="*/ 263958 h 523729"/>
                <a:gd name="connsiteX111" fmla="*/ 65967 w 1025819"/>
                <a:gd name="connsiteY111" fmla="*/ 260374 h 523729"/>
                <a:gd name="connsiteX112" fmla="*/ 59873 w 1025819"/>
                <a:gd name="connsiteY112" fmla="*/ 256431 h 523729"/>
                <a:gd name="connsiteX113" fmla="*/ 734 w 1025819"/>
                <a:gd name="connsiteY113" fmla="*/ 158582 h 523729"/>
                <a:gd name="connsiteX114" fmla="*/ 1451 w 1025819"/>
                <a:gd name="connsiteY114" fmla="*/ 129191 h 523729"/>
                <a:gd name="connsiteX115" fmla="*/ 12562 w 1025819"/>
                <a:gd name="connsiteY115" fmla="*/ 101234 h 523729"/>
                <a:gd name="connsiteX116" fmla="*/ 34425 w 1025819"/>
                <a:gd name="connsiteY116" fmla="*/ 81163 h 523729"/>
                <a:gd name="connsiteX117" fmla="*/ 58798 w 1025819"/>
                <a:gd name="connsiteY117" fmla="*/ 66109 h 523729"/>
                <a:gd name="connsiteX118" fmla="*/ 160948 w 1025819"/>
                <a:gd name="connsiteY118" fmla="*/ 16647 h 523729"/>
                <a:gd name="connsiteX119" fmla="*/ 215428 w 1025819"/>
                <a:gd name="connsiteY119" fmla="*/ 2668 h 523729"/>
                <a:gd name="connsiteX120" fmla="*/ 229407 w 1025819"/>
                <a:gd name="connsiteY120" fmla="*/ 876 h 523729"/>
                <a:gd name="connsiteX121" fmla="*/ 243385 w 1025819"/>
                <a:gd name="connsiteY121" fmla="*/ 159 h 523729"/>
                <a:gd name="connsiteX122" fmla="*/ 257364 w 1025819"/>
                <a:gd name="connsiteY122" fmla="*/ 159 h 523729"/>
                <a:gd name="connsiteX123" fmla="*/ 264532 w 1025819"/>
                <a:gd name="connsiteY123" fmla="*/ 518 h 523729"/>
                <a:gd name="connsiteX124" fmla="*/ 271342 w 1025819"/>
                <a:gd name="connsiteY124" fmla="*/ 1235 h 523729"/>
                <a:gd name="connsiteX125" fmla="*/ 325464 w 1025819"/>
                <a:gd name="connsiteY125" fmla="*/ 10554 h 523729"/>
                <a:gd name="connsiteX126" fmla="*/ 378152 w 1025819"/>
                <a:gd name="connsiteY126" fmla="*/ 21665 h 523729"/>
                <a:gd name="connsiteX127" fmla="*/ 480660 w 1025819"/>
                <a:gd name="connsiteY127" fmla="*/ 43170 h 523729"/>
                <a:gd name="connsiteX128" fmla="*/ 578868 w 1025819"/>
                <a:gd name="connsiteY128" fmla="*/ 63958 h 523729"/>
                <a:gd name="connsiteX129" fmla="*/ 625463 w 1025819"/>
                <a:gd name="connsiteY129" fmla="*/ 76862 h 523729"/>
                <a:gd name="connsiteX130" fmla="*/ 669190 w 1025819"/>
                <a:gd name="connsiteY130" fmla="*/ 94066 h 523729"/>
                <a:gd name="connsiteX131" fmla="*/ 750193 w 1025819"/>
                <a:gd name="connsiteY131" fmla="*/ 129908 h 523729"/>
                <a:gd name="connsiteX132" fmla="*/ 826896 w 1025819"/>
                <a:gd name="connsiteY132" fmla="*/ 158223 h 523729"/>
                <a:gd name="connsiteX133" fmla="*/ 860587 w 1025819"/>
                <a:gd name="connsiteY133" fmla="*/ 176144 h 523729"/>
                <a:gd name="connsiteX134" fmla="*/ 889261 w 1025819"/>
                <a:gd name="connsiteY134" fmla="*/ 197650 h 523729"/>
                <a:gd name="connsiteX135" fmla="*/ 935497 w 1025819"/>
                <a:gd name="connsiteY135" fmla="*/ 243169 h 523729"/>
                <a:gd name="connsiteX136" fmla="*/ 971340 w 1025819"/>
                <a:gd name="connsiteY136" fmla="*/ 285105 h 523729"/>
                <a:gd name="connsiteX137" fmla="*/ 998580 w 1025819"/>
                <a:gd name="connsiteY137" fmla="*/ 320230 h 523729"/>
                <a:gd name="connsiteX138" fmla="*/ 1014709 w 1025819"/>
                <a:gd name="connsiteY138" fmla="*/ 348904 h 523729"/>
                <a:gd name="connsiteX139" fmla="*/ 1021519 w 1025819"/>
                <a:gd name="connsiteY139" fmla="*/ 368259 h 523729"/>
                <a:gd name="connsiteX140" fmla="*/ 1024744 w 1025819"/>
                <a:gd name="connsiteY140" fmla="*/ 373993 h 523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1025819" h="523729">
                  <a:moveTo>
                    <a:pt x="1023669" y="374352"/>
                  </a:moveTo>
                  <a:cubicBezTo>
                    <a:pt x="1023669" y="374352"/>
                    <a:pt x="1023311" y="372201"/>
                    <a:pt x="1022235" y="367542"/>
                  </a:cubicBezTo>
                  <a:cubicBezTo>
                    <a:pt x="1021160" y="363241"/>
                    <a:pt x="1019368" y="356431"/>
                    <a:pt x="1015784" y="348545"/>
                  </a:cubicBezTo>
                  <a:cubicBezTo>
                    <a:pt x="1012200" y="340302"/>
                    <a:pt x="1006823" y="330624"/>
                    <a:pt x="999655" y="320230"/>
                  </a:cubicBezTo>
                  <a:cubicBezTo>
                    <a:pt x="992487" y="309477"/>
                    <a:pt x="983168" y="298008"/>
                    <a:pt x="972415" y="285463"/>
                  </a:cubicBezTo>
                  <a:cubicBezTo>
                    <a:pt x="950910" y="260015"/>
                    <a:pt x="925820" y="228474"/>
                    <a:pt x="889978" y="198725"/>
                  </a:cubicBezTo>
                  <a:cubicBezTo>
                    <a:pt x="881017" y="191557"/>
                    <a:pt x="871340" y="184388"/>
                    <a:pt x="861304" y="177937"/>
                  </a:cubicBezTo>
                  <a:cubicBezTo>
                    <a:pt x="850910" y="171485"/>
                    <a:pt x="839799" y="165392"/>
                    <a:pt x="827971" y="160374"/>
                  </a:cubicBezTo>
                  <a:cubicBezTo>
                    <a:pt x="804315" y="149980"/>
                    <a:pt x="777792" y="142811"/>
                    <a:pt x="750910" y="133134"/>
                  </a:cubicBezTo>
                  <a:cubicBezTo>
                    <a:pt x="724029" y="123098"/>
                    <a:pt x="697505" y="110195"/>
                    <a:pt x="669190" y="98008"/>
                  </a:cubicBezTo>
                  <a:cubicBezTo>
                    <a:pt x="655212" y="91915"/>
                    <a:pt x="640516" y="86181"/>
                    <a:pt x="625821" y="81521"/>
                  </a:cubicBezTo>
                  <a:cubicBezTo>
                    <a:pt x="610767" y="76862"/>
                    <a:pt x="595355" y="72919"/>
                    <a:pt x="579226" y="69335"/>
                  </a:cubicBezTo>
                  <a:cubicBezTo>
                    <a:pt x="515427" y="56073"/>
                    <a:pt x="448044" y="42812"/>
                    <a:pt x="378152" y="28475"/>
                  </a:cubicBezTo>
                  <a:cubicBezTo>
                    <a:pt x="360589" y="24890"/>
                    <a:pt x="343026" y="21306"/>
                    <a:pt x="325464" y="17722"/>
                  </a:cubicBezTo>
                  <a:cubicBezTo>
                    <a:pt x="307901" y="14138"/>
                    <a:pt x="289980" y="10554"/>
                    <a:pt x="272059" y="8761"/>
                  </a:cubicBezTo>
                  <a:cubicBezTo>
                    <a:pt x="269908" y="8403"/>
                    <a:pt x="267400" y="8403"/>
                    <a:pt x="265249" y="8403"/>
                  </a:cubicBezTo>
                  <a:cubicBezTo>
                    <a:pt x="263098" y="8403"/>
                    <a:pt x="260589" y="8403"/>
                    <a:pt x="258439" y="8045"/>
                  </a:cubicBezTo>
                  <a:cubicBezTo>
                    <a:pt x="253779" y="8045"/>
                    <a:pt x="249120" y="7686"/>
                    <a:pt x="244819" y="8045"/>
                  </a:cubicBezTo>
                  <a:cubicBezTo>
                    <a:pt x="240159" y="8045"/>
                    <a:pt x="235858" y="8403"/>
                    <a:pt x="231199" y="9120"/>
                  </a:cubicBezTo>
                  <a:cubicBezTo>
                    <a:pt x="226539" y="9478"/>
                    <a:pt x="222238" y="10195"/>
                    <a:pt x="217579" y="10912"/>
                  </a:cubicBezTo>
                  <a:cubicBezTo>
                    <a:pt x="199658" y="13779"/>
                    <a:pt x="181737" y="18797"/>
                    <a:pt x="164174" y="24890"/>
                  </a:cubicBezTo>
                  <a:cubicBezTo>
                    <a:pt x="129407" y="37435"/>
                    <a:pt x="96074" y="55356"/>
                    <a:pt x="63816" y="74353"/>
                  </a:cubicBezTo>
                  <a:cubicBezTo>
                    <a:pt x="55572" y="79012"/>
                    <a:pt x="47329" y="83672"/>
                    <a:pt x="39802" y="89048"/>
                  </a:cubicBezTo>
                  <a:cubicBezTo>
                    <a:pt x="32275" y="94424"/>
                    <a:pt x="25465" y="100159"/>
                    <a:pt x="20089" y="107327"/>
                  </a:cubicBezTo>
                  <a:cubicBezTo>
                    <a:pt x="15071" y="114496"/>
                    <a:pt x="11845" y="123098"/>
                    <a:pt x="10411" y="131700"/>
                  </a:cubicBezTo>
                  <a:cubicBezTo>
                    <a:pt x="8978" y="140661"/>
                    <a:pt x="8978" y="149980"/>
                    <a:pt x="10053" y="158940"/>
                  </a:cubicBezTo>
                  <a:cubicBezTo>
                    <a:pt x="13995" y="195141"/>
                    <a:pt x="35501" y="229549"/>
                    <a:pt x="65608" y="249621"/>
                  </a:cubicBezTo>
                  <a:cubicBezTo>
                    <a:pt x="73135" y="254639"/>
                    <a:pt x="81379" y="258940"/>
                    <a:pt x="89981" y="262166"/>
                  </a:cubicBezTo>
                  <a:cubicBezTo>
                    <a:pt x="98583" y="265392"/>
                    <a:pt x="107543" y="268259"/>
                    <a:pt x="116862" y="271843"/>
                  </a:cubicBezTo>
                  <a:lnTo>
                    <a:pt x="120088" y="273277"/>
                  </a:lnTo>
                  <a:cubicBezTo>
                    <a:pt x="121163" y="273635"/>
                    <a:pt x="121880" y="273994"/>
                    <a:pt x="122956" y="274352"/>
                  </a:cubicBezTo>
                  <a:cubicBezTo>
                    <a:pt x="124748" y="275069"/>
                    <a:pt x="126898" y="275427"/>
                    <a:pt x="128690" y="275427"/>
                  </a:cubicBezTo>
                  <a:cubicBezTo>
                    <a:pt x="129049" y="275427"/>
                    <a:pt x="129766" y="275427"/>
                    <a:pt x="130124" y="275427"/>
                  </a:cubicBezTo>
                  <a:lnTo>
                    <a:pt x="131916" y="275427"/>
                  </a:lnTo>
                  <a:cubicBezTo>
                    <a:pt x="132991" y="275427"/>
                    <a:pt x="134067" y="275427"/>
                    <a:pt x="135500" y="275427"/>
                  </a:cubicBezTo>
                  <a:cubicBezTo>
                    <a:pt x="138368" y="275786"/>
                    <a:pt x="140877" y="276144"/>
                    <a:pt x="143027" y="276503"/>
                  </a:cubicBezTo>
                  <a:cubicBezTo>
                    <a:pt x="152705" y="278295"/>
                    <a:pt x="162024" y="281879"/>
                    <a:pt x="170626" y="285463"/>
                  </a:cubicBezTo>
                  <a:cubicBezTo>
                    <a:pt x="179228" y="289047"/>
                    <a:pt x="187830" y="292632"/>
                    <a:pt x="196432" y="295141"/>
                  </a:cubicBezTo>
                  <a:cubicBezTo>
                    <a:pt x="204676" y="297650"/>
                    <a:pt x="213278" y="298008"/>
                    <a:pt x="222238" y="297650"/>
                  </a:cubicBezTo>
                  <a:cubicBezTo>
                    <a:pt x="231199" y="297291"/>
                    <a:pt x="240518" y="296574"/>
                    <a:pt x="250195" y="296933"/>
                  </a:cubicBezTo>
                  <a:cubicBezTo>
                    <a:pt x="251629" y="296933"/>
                    <a:pt x="252346" y="296933"/>
                    <a:pt x="254138" y="297291"/>
                  </a:cubicBezTo>
                  <a:lnTo>
                    <a:pt x="257722" y="297650"/>
                  </a:lnTo>
                  <a:cubicBezTo>
                    <a:pt x="258797" y="297650"/>
                    <a:pt x="259873" y="298008"/>
                    <a:pt x="261306" y="298008"/>
                  </a:cubicBezTo>
                  <a:lnTo>
                    <a:pt x="264891" y="298725"/>
                  </a:lnTo>
                  <a:cubicBezTo>
                    <a:pt x="267400" y="299083"/>
                    <a:pt x="269550" y="299800"/>
                    <a:pt x="272059" y="300517"/>
                  </a:cubicBezTo>
                  <a:cubicBezTo>
                    <a:pt x="274568" y="301234"/>
                    <a:pt x="276718" y="301951"/>
                    <a:pt x="278869" y="302667"/>
                  </a:cubicBezTo>
                  <a:cubicBezTo>
                    <a:pt x="297149" y="308761"/>
                    <a:pt x="313278" y="317721"/>
                    <a:pt x="329048" y="325606"/>
                  </a:cubicBezTo>
                  <a:cubicBezTo>
                    <a:pt x="336933" y="329549"/>
                    <a:pt x="345177" y="333133"/>
                    <a:pt x="353062" y="336359"/>
                  </a:cubicBezTo>
                  <a:cubicBezTo>
                    <a:pt x="361306" y="339226"/>
                    <a:pt x="369550" y="341377"/>
                    <a:pt x="378152" y="343169"/>
                  </a:cubicBezTo>
                  <a:cubicBezTo>
                    <a:pt x="395356" y="346753"/>
                    <a:pt x="412919" y="348545"/>
                    <a:pt x="430123" y="353205"/>
                  </a:cubicBezTo>
                  <a:cubicBezTo>
                    <a:pt x="447686" y="357506"/>
                    <a:pt x="464173" y="363599"/>
                    <a:pt x="479944" y="370409"/>
                  </a:cubicBezTo>
                  <a:cubicBezTo>
                    <a:pt x="511843" y="384029"/>
                    <a:pt x="541234" y="400158"/>
                    <a:pt x="570266" y="415212"/>
                  </a:cubicBezTo>
                  <a:cubicBezTo>
                    <a:pt x="627972" y="445319"/>
                    <a:pt x="682810" y="473635"/>
                    <a:pt x="735857" y="493348"/>
                  </a:cubicBezTo>
                  <a:cubicBezTo>
                    <a:pt x="762380" y="503025"/>
                    <a:pt x="788545" y="510911"/>
                    <a:pt x="813992" y="515570"/>
                  </a:cubicBezTo>
                  <a:cubicBezTo>
                    <a:pt x="839440" y="520230"/>
                    <a:pt x="863813" y="521663"/>
                    <a:pt x="886752" y="519513"/>
                  </a:cubicBezTo>
                  <a:cubicBezTo>
                    <a:pt x="898222" y="518437"/>
                    <a:pt x="908974" y="516287"/>
                    <a:pt x="919369" y="513778"/>
                  </a:cubicBezTo>
                  <a:cubicBezTo>
                    <a:pt x="929763" y="510911"/>
                    <a:pt x="939440" y="507326"/>
                    <a:pt x="948401" y="503025"/>
                  </a:cubicBezTo>
                  <a:cubicBezTo>
                    <a:pt x="965963" y="494065"/>
                    <a:pt x="980659" y="482595"/>
                    <a:pt x="991411" y="470050"/>
                  </a:cubicBezTo>
                  <a:cubicBezTo>
                    <a:pt x="1002522" y="457864"/>
                    <a:pt x="1010049" y="444961"/>
                    <a:pt x="1015067" y="433133"/>
                  </a:cubicBezTo>
                  <a:cubicBezTo>
                    <a:pt x="1016142" y="430266"/>
                    <a:pt x="1017576" y="427398"/>
                    <a:pt x="1018293" y="424531"/>
                  </a:cubicBezTo>
                  <a:cubicBezTo>
                    <a:pt x="1019010" y="421663"/>
                    <a:pt x="1020085" y="419155"/>
                    <a:pt x="1020802" y="416287"/>
                  </a:cubicBezTo>
                  <a:cubicBezTo>
                    <a:pt x="1021877" y="410911"/>
                    <a:pt x="1022952" y="406251"/>
                    <a:pt x="1023311" y="401592"/>
                  </a:cubicBezTo>
                  <a:cubicBezTo>
                    <a:pt x="1023669" y="399441"/>
                    <a:pt x="1023669" y="397291"/>
                    <a:pt x="1024028" y="395499"/>
                  </a:cubicBezTo>
                  <a:cubicBezTo>
                    <a:pt x="1024028" y="393707"/>
                    <a:pt x="1024028" y="391556"/>
                    <a:pt x="1024028" y="390122"/>
                  </a:cubicBezTo>
                  <a:cubicBezTo>
                    <a:pt x="1024028" y="388330"/>
                    <a:pt x="1024028" y="386897"/>
                    <a:pt x="1024028" y="385463"/>
                  </a:cubicBezTo>
                  <a:cubicBezTo>
                    <a:pt x="1024028" y="384029"/>
                    <a:pt x="1023669" y="382954"/>
                    <a:pt x="1023669" y="381520"/>
                  </a:cubicBezTo>
                  <a:cubicBezTo>
                    <a:pt x="1024028" y="376861"/>
                    <a:pt x="1023669" y="374352"/>
                    <a:pt x="1023669" y="374352"/>
                  </a:cubicBezTo>
                  <a:close/>
                  <a:moveTo>
                    <a:pt x="1024744" y="373993"/>
                  </a:moveTo>
                  <a:cubicBezTo>
                    <a:pt x="1024744" y="373993"/>
                    <a:pt x="1025103" y="376502"/>
                    <a:pt x="1025461" y="380803"/>
                  </a:cubicBezTo>
                  <a:cubicBezTo>
                    <a:pt x="1025461" y="381879"/>
                    <a:pt x="1025820" y="383312"/>
                    <a:pt x="1025820" y="384746"/>
                  </a:cubicBezTo>
                  <a:cubicBezTo>
                    <a:pt x="1025820" y="386180"/>
                    <a:pt x="1025820" y="387613"/>
                    <a:pt x="1025820" y="389406"/>
                  </a:cubicBezTo>
                  <a:cubicBezTo>
                    <a:pt x="1025820" y="391198"/>
                    <a:pt x="1025820" y="392990"/>
                    <a:pt x="1025820" y="394782"/>
                  </a:cubicBezTo>
                  <a:cubicBezTo>
                    <a:pt x="1025820" y="396574"/>
                    <a:pt x="1025461" y="398724"/>
                    <a:pt x="1025103" y="401233"/>
                  </a:cubicBezTo>
                  <a:cubicBezTo>
                    <a:pt x="1025103" y="405893"/>
                    <a:pt x="1023669" y="410552"/>
                    <a:pt x="1022594" y="415929"/>
                  </a:cubicBezTo>
                  <a:cubicBezTo>
                    <a:pt x="1021877" y="418438"/>
                    <a:pt x="1021160" y="421305"/>
                    <a:pt x="1020085" y="424172"/>
                  </a:cubicBezTo>
                  <a:cubicBezTo>
                    <a:pt x="1019368" y="427040"/>
                    <a:pt x="1017934" y="429907"/>
                    <a:pt x="1016859" y="432775"/>
                  </a:cubicBezTo>
                  <a:cubicBezTo>
                    <a:pt x="1011841" y="444603"/>
                    <a:pt x="1004314" y="457864"/>
                    <a:pt x="993203" y="470409"/>
                  </a:cubicBezTo>
                  <a:cubicBezTo>
                    <a:pt x="982092" y="482954"/>
                    <a:pt x="967755" y="494782"/>
                    <a:pt x="949476" y="504459"/>
                  </a:cubicBezTo>
                  <a:cubicBezTo>
                    <a:pt x="940515" y="508760"/>
                    <a:pt x="930480" y="513061"/>
                    <a:pt x="920085" y="515928"/>
                  </a:cubicBezTo>
                  <a:cubicBezTo>
                    <a:pt x="909691" y="518796"/>
                    <a:pt x="898580" y="521305"/>
                    <a:pt x="886752" y="522380"/>
                  </a:cubicBezTo>
                  <a:cubicBezTo>
                    <a:pt x="863455" y="524889"/>
                    <a:pt x="838365" y="523814"/>
                    <a:pt x="812559" y="519871"/>
                  </a:cubicBezTo>
                  <a:cubicBezTo>
                    <a:pt x="786753" y="515570"/>
                    <a:pt x="760229" y="508402"/>
                    <a:pt x="732989" y="499083"/>
                  </a:cubicBezTo>
                  <a:cubicBezTo>
                    <a:pt x="706108" y="489764"/>
                    <a:pt x="678151" y="478294"/>
                    <a:pt x="650552" y="465033"/>
                  </a:cubicBezTo>
                  <a:cubicBezTo>
                    <a:pt x="622595" y="452129"/>
                    <a:pt x="594280" y="437434"/>
                    <a:pt x="565248" y="422739"/>
                  </a:cubicBezTo>
                  <a:cubicBezTo>
                    <a:pt x="550553" y="415212"/>
                    <a:pt x="535857" y="408043"/>
                    <a:pt x="521162" y="400517"/>
                  </a:cubicBezTo>
                  <a:cubicBezTo>
                    <a:pt x="506108" y="392990"/>
                    <a:pt x="491055" y="385821"/>
                    <a:pt x="475642" y="379011"/>
                  </a:cubicBezTo>
                  <a:cubicBezTo>
                    <a:pt x="460230" y="372560"/>
                    <a:pt x="443743" y="366825"/>
                    <a:pt x="427256" y="362524"/>
                  </a:cubicBezTo>
                  <a:cubicBezTo>
                    <a:pt x="410410" y="358223"/>
                    <a:pt x="393205" y="356431"/>
                    <a:pt x="375284" y="352846"/>
                  </a:cubicBezTo>
                  <a:cubicBezTo>
                    <a:pt x="366324" y="351054"/>
                    <a:pt x="357363" y="348904"/>
                    <a:pt x="348761" y="345320"/>
                  </a:cubicBezTo>
                  <a:cubicBezTo>
                    <a:pt x="340159" y="342094"/>
                    <a:pt x="331557" y="338151"/>
                    <a:pt x="323672" y="334209"/>
                  </a:cubicBezTo>
                  <a:cubicBezTo>
                    <a:pt x="307184" y="325965"/>
                    <a:pt x="291772" y="317004"/>
                    <a:pt x="274926" y="311628"/>
                  </a:cubicBezTo>
                  <a:cubicBezTo>
                    <a:pt x="272776" y="310911"/>
                    <a:pt x="270625" y="310194"/>
                    <a:pt x="268475" y="309836"/>
                  </a:cubicBezTo>
                  <a:cubicBezTo>
                    <a:pt x="266324" y="309119"/>
                    <a:pt x="264174" y="308761"/>
                    <a:pt x="262023" y="308402"/>
                  </a:cubicBezTo>
                  <a:lnTo>
                    <a:pt x="258797" y="307685"/>
                  </a:lnTo>
                  <a:cubicBezTo>
                    <a:pt x="257722" y="307685"/>
                    <a:pt x="256647" y="307327"/>
                    <a:pt x="255572" y="307327"/>
                  </a:cubicBezTo>
                  <a:lnTo>
                    <a:pt x="251987" y="306968"/>
                  </a:lnTo>
                  <a:lnTo>
                    <a:pt x="248762" y="306610"/>
                  </a:lnTo>
                  <a:cubicBezTo>
                    <a:pt x="240159" y="306252"/>
                    <a:pt x="230841" y="306968"/>
                    <a:pt x="221522" y="306968"/>
                  </a:cubicBezTo>
                  <a:cubicBezTo>
                    <a:pt x="216862" y="306968"/>
                    <a:pt x="211844" y="306968"/>
                    <a:pt x="207185" y="306610"/>
                  </a:cubicBezTo>
                  <a:cubicBezTo>
                    <a:pt x="202525" y="306252"/>
                    <a:pt x="197149" y="305176"/>
                    <a:pt x="192489" y="303743"/>
                  </a:cubicBezTo>
                  <a:cubicBezTo>
                    <a:pt x="183170" y="300875"/>
                    <a:pt x="174568" y="297291"/>
                    <a:pt x="165966" y="293707"/>
                  </a:cubicBezTo>
                  <a:cubicBezTo>
                    <a:pt x="157364" y="290123"/>
                    <a:pt x="148762" y="286897"/>
                    <a:pt x="140160" y="285105"/>
                  </a:cubicBezTo>
                  <a:cubicBezTo>
                    <a:pt x="138009" y="284746"/>
                    <a:pt x="135859" y="284388"/>
                    <a:pt x="134067" y="284388"/>
                  </a:cubicBezTo>
                  <a:cubicBezTo>
                    <a:pt x="132991" y="284388"/>
                    <a:pt x="131916" y="284388"/>
                    <a:pt x="130841" y="284388"/>
                  </a:cubicBezTo>
                  <a:lnTo>
                    <a:pt x="129049" y="284388"/>
                  </a:lnTo>
                  <a:cubicBezTo>
                    <a:pt x="128332" y="284388"/>
                    <a:pt x="127615" y="284388"/>
                    <a:pt x="126898" y="284388"/>
                  </a:cubicBezTo>
                  <a:cubicBezTo>
                    <a:pt x="124031" y="284029"/>
                    <a:pt x="121522" y="283671"/>
                    <a:pt x="118655" y="282596"/>
                  </a:cubicBezTo>
                  <a:cubicBezTo>
                    <a:pt x="117579" y="282237"/>
                    <a:pt x="116146" y="281521"/>
                    <a:pt x="115070" y="281162"/>
                  </a:cubicBezTo>
                  <a:lnTo>
                    <a:pt x="111845" y="279728"/>
                  </a:lnTo>
                  <a:cubicBezTo>
                    <a:pt x="103601" y="276144"/>
                    <a:pt x="94640" y="273277"/>
                    <a:pt x="85680" y="270051"/>
                  </a:cubicBezTo>
                  <a:cubicBezTo>
                    <a:pt x="81020" y="268259"/>
                    <a:pt x="76719" y="266108"/>
                    <a:pt x="72418" y="263958"/>
                  </a:cubicBezTo>
                  <a:cubicBezTo>
                    <a:pt x="70268" y="262883"/>
                    <a:pt x="68117" y="261449"/>
                    <a:pt x="65967" y="260374"/>
                  </a:cubicBezTo>
                  <a:cubicBezTo>
                    <a:pt x="63816" y="259298"/>
                    <a:pt x="61666" y="257865"/>
                    <a:pt x="59873" y="256431"/>
                  </a:cubicBezTo>
                  <a:cubicBezTo>
                    <a:pt x="27257" y="234567"/>
                    <a:pt x="5035" y="198008"/>
                    <a:pt x="734" y="158582"/>
                  </a:cubicBezTo>
                  <a:cubicBezTo>
                    <a:pt x="-341" y="148904"/>
                    <a:pt x="-341" y="138869"/>
                    <a:pt x="1451" y="129191"/>
                  </a:cubicBezTo>
                  <a:cubicBezTo>
                    <a:pt x="2884" y="119514"/>
                    <a:pt x="6469" y="109478"/>
                    <a:pt x="12562" y="101234"/>
                  </a:cubicBezTo>
                  <a:cubicBezTo>
                    <a:pt x="18655" y="92991"/>
                    <a:pt x="26182" y="86539"/>
                    <a:pt x="34425" y="81163"/>
                  </a:cubicBezTo>
                  <a:cubicBezTo>
                    <a:pt x="42311" y="75786"/>
                    <a:pt x="50913" y="71127"/>
                    <a:pt x="58798" y="66109"/>
                  </a:cubicBezTo>
                  <a:cubicBezTo>
                    <a:pt x="91773" y="47113"/>
                    <a:pt x="125106" y="29191"/>
                    <a:pt x="160948" y="16647"/>
                  </a:cubicBezTo>
                  <a:cubicBezTo>
                    <a:pt x="178869" y="10195"/>
                    <a:pt x="197149" y="5536"/>
                    <a:pt x="215428" y="2668"/>
                  </a:cubicBezTo>
                  <a:cubicBezTo>
                    <a:pt x="220088" y="1951"/>
                    <a:pt x="224747" y="1235"/>
                    <a:pt x="229407" y="876"/>
                  </a:cubicBezTo>
                  <a:cubicBezTo>
                    <a:pt x="234066" y="159"/>
                    <a:pt x="238726" y="159"/>
                    <a:pt x="243385" y="159"/>
                  </a:cubicBezTo>
                  <a:cubicBezTo>
                    <a:pt x="248045" y="-199"/>
                    <a:pt x="252704" y="159"/>
                    <a:pt x="257364" y="159"/>
                  </a:cubicBezTo>
                  <a:cubicBezTo>
                    <a:pt x="259873" y="159"/>
                    <a:pt x="261665" y="159"/>
                    <a:pt x="264532" y="518"/>
                  </a:cubicBezTo>
                  <a:cubicBezTo>
                    <a:pt x="266683" y="518"/>
                    <a:pt x="269192" y="876"/>
                    <a:pt x="271342" y="1235"/>
                  </a:cubicBezTo>
                  <a:cubicBezTo>
                    <a:pt x="289980" y="3027"/>
                    <a:pt x="307901" y="6969"/>
                    <a:pt x="325464" y="10554"/>
                  </a:cubicBezTo>
                  <a:cubicBezTo>
                    <a:pt x="343026" y="14138"/>
                    <a:pt x="360589" y="17722"/>
                    <a:pt x="378152" y="21665"/>
                  </a:cubicBezTo>
                  <a:cubicBezTo>
                    <a:pt x="412919" y="28833"/>
                    <a:pt x="447327" y="36001"/>
                    <a:pt x="480660" y="43170"/>
                  </a:cubicBezTo>
                  <a:cubicBezTo>
                    <a:pt x="514352" y="50338"/>
                    <a:pt x="546968" y="56790"/>
                    <a:pt x="578868" y="63958"/>
                  </a:cubicBezTo>
                  <a:cubicBezTo>
                    <a:pt x="594639" y="67543"/>
                    <a:pt x="610409" y="71844"/>
                    <a:pt x="625463" y="76862"/>
                  </a:cubicBezTo>
                  <a:cubicBezTo>
                    <a:pt x="640516" y="81880"/>
                    <a:pt x="655212" y="87973"/>
                    <a:pt x="669190" y="94066"/>
                  </a:cubicBezTo>
                  <a:cubicBezTo>
                    <a:pt x="697147" y="106611"/>
                    <a:pt x="723670" y="119872"/>
                    <a:pt x="750193" y="129908"/>
                  </a:cubicBezTo>
                  <a:cubicBezTo>
                    <a:pt x="776717" y="139944"/>
                    <a:pt x="803240" y="147471"/>
                    <a:pt x="826896" y="158223"/>
                  </a:cubicBezTo>
                  <a:cubicBezTo>
                    <a:pt x="838724" y="163600"/>
                    <a:pt x="849835" y="169693"/>
                    <a:pt x="860587" y="176144"/>
                  </a:cubicBezTo>
                  <a:cubicBezTo>
                    <a:pt x="870982" y="182954"/>
                    <a:pt x="880659" y="190123"/>
                    <a:pt x="889261" y="197650"/>
                  </a:cubicBezTo>
                  <a:cubicBezTo>
                    <a:pt x="907182" y="212345"/>
                    <a:pt x="922236" y="228116"/>
                    <a:pt x="935497" y="243169"/>
                  </a:cubicBezTo>
                  <a:cubicBezTo>
                    <a:pt x="948759" y="258223"/>
                    <a:pt x="960587" y="272202"/>
                    <a:pt x="971340" y="285105"/>
                  </a:cubicBezTo>
                  <a:cubicBezTo>
                    <a:pt x="982092" y="298008"/>
                    <a:pt x="991411" y="309477"/>
                    <a:pt x="998580" y="320230"/>
                  </a:cubicBezTo>
                  <a:cubicBezTo>
                    <a:pt x="1006106" y="330983"/>
                    <a:pt x="1011124" y="340660"/>
                    <a:pt x="1014709" y="348904"/>
                  </a:cubicBezTo>
                  <a:cubicBezTo>
                    <a:pt x="1018293" y="357148"/>
                    <a:pt x="1020085" y="363599"/>
                    <a:pt x="1021519" y="368259"/>
                  </a:cubicBezTo>
                  <a:cubicBezTo>
                    <a:pt x="1024028" y="371843"/>
                    <a:pt x="1024744" y="373993"/>
                    <a:pt x="1024744" y="373993"/>
                  </a:cubicBezTo>
                  <a:close/>
                </a:path>
              </a:pathLst>
            </a:custGeom>
            <a:solidFill>
              <a:srgbClr val="000000"/>
            </a:solidFill>
            <a:ln w="35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4" name="Полилиния: фигура 1203">
              <a:extLst>
                <a:ext uri="{FF2B5EF4-FFF2-40B4-BE49-F238E27FC236}">
                  <a16:creationId xmlns:a16="http://schemas.microsoft.com/office/drawing/2014/main" id="{45A51744-2165-A235-5733-07B8D8D27F75}"/>
                </a:ext>
              </a:extLst>
            </p:cNvPr>
            <p:cNvSpPr/>
            <p:nvPr/>
          </p:nvSpPr>
          <p:spPr>
            <a:xfrm>
              <a:off x="4421072" y="10013597"/>
              <a:ext cx="22658" cy="22622"/>
            </a:xfrm>
            <a:custGeom>
              <a:avLst/>
              <a:gdLst>
                <a:gd name="connsiteX0" fmla="*/ 9 w 22658"/>
                <a:gd name="connsiteY0" fmla="*/ 12805 h 22622"/>
                <a:gd name="connsiteX1" fmla="*/ 15779 w 22658"/>
                <a:gd name="connsiteY1" fmla="*/ 21765 h 22622"/>
                <a:gd name="connsiteX2" fmla="*/ 17213 w 22658"/>
                <a:gd name="connsiteY2" fmla="*/ 20690 h 22622"/>
                <a:gd name="connsiteX3" fmla="*/ 18288 w 22658"/>
                <a:gd name="connsiteY3" fmla="*/ 977 h 22622"/>
                <a:gd name="connsiteX4" fmla="*/ 9 w 22658"/>
                <a:gd name="connsiteY4" fmla="*/ 12805 h 22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58" h="22622">
                  <a:moveTo>
                    <a:pt x="9" y="12805"/>
                  </a:moveTo>
                  <a:cubicBezTo>
                    <a:pt x="367" y="19973"/>
                    <a:pt x="9686" y="24632"/>
                    <a:pt x="15779" y="21765"/>
                  </a:cubicBezTo>
                  <a:cubicBezTo>
                    <a:pt x="16138" y="21765"/>
                    <a:pt x="16855" y="20690"/>
                    <a:pt x="17213" y="20690"/>
                  </a:cubicBezTo>
                  <a:cubicBezTo>
                    <a:pt x="21872" y="13521"/>
                    <a:pt x="26174" y="4561"/>
                    <a:pt x="18288" y="977"/>
                  </a:cubicBezTo>
                  <a:cubicBezTo>
                    <a:pt x="10403" y="-2608"/>
                    <a:pt x="-350" y="4202"/>
                    <a:pt x="9" y="12805"/>
                  </a:cubicBezTo>
                  <a:close/>
                </a:path>
              </a:pathLst>
            </a:custGeom>
            <a:solidFill>
              <a:srgbClr val="443F14"/>
            </a:solidFill>
            <a:ln w="35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5" name="Полилиния: фигура 1204">
              <a:extLst>
                <a:ext uri="{FF2B5EF4-FFF2-40B4-BE49-F238E27FC236}">
                  <a16:creationId xmlns:a16="http://schemas.microsoft.com/office/drawing/2014/main" id="{DDC9A11B-B1FC-0ADC-F473-AAFB9CD5B67C}"/>
                </a:ext>
              </a:extLst>
            </p:cNvPr>
            <p:cNvSpPr/>
            <p:nvPr/>
          </p:nvSpPr>
          <p:spPr>
            <a:xfrm>
              <a:off x="4854514" y="9847551"/>
              <a:ext cx="20741" cy="31118"/>
            </a:xfrm>
            <a:custGeom>
              <a:avLst/>
              <a:gdLst>
                <a:gd name="connsiteX0" fmla="*/ 2766 w 20741"/>
                <a:gd name="connsiteY0" fmla="*/ 30822 h 31118"/>
                <a:gd name="connsiteX1" fmla="*/ 7425 w 20741"/>
                <a:gd name="connsiteY1" fmla="*/ 30105 h 31118"/>
                <a:gd name="connsiteX2" fmla="*/ 20687 w 20741"/>
                <a:gd name="connsiteY2" fmla="*/ 6807 h 31118"/>
                <a:gd name="connsiteX3" fmla="*/ 18895 w 20741"/>
                <a:gd name="connsiteY3" fmla="*/ 1431 h 31118"/>
                <a:gd name="connsiteX4" fmla="*/ 2766 w 20741"/>
                <a:gd name="connsiteY4" fmla="*/ 16485 h 31118"/>
                <a:gd name="connsiteX5" fmla="*/ 2407 w 20741"/>
                <a:gd name="connsiteY5" fmla="*/ 30822 h 31118"/>
                <a:gd name="connsiteX6" fmla="*/ 2766 w 20741"/>
                <a:gd name="connsiteY6" fmla="*/ 30822 h 31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41" h="31118">
                  <a:moveTo>
                    <a:pt x="2766" y="30822"/>
                  </a:moveTo>
                  <a:cubicBezTo>
                    <a:pt x="4199" y="31539"/>
                    <a:pt x="5992" y="30822"/>
                    <a:pt x="7425" y="30105"/>
                  </a:cubicBezTo>
                  <a:cubicBezTo>
                    <a:pt x="14952" y="26521"/>
                    <a:pt x="21404" y="15051"/>
                    <a:pt x="20687" y="6807"/>
                  </a:cubicBezTo>
                  <a:cubicBezTo>
                    <a:pt x="20687" y="5015"/>
                    <a:pt x="20328" y="2865"/>
                    <a:pt x="18895" y="1431"/>
                  </a:cubicBezTo>
                  <a:cubicBezTo>
                    <a:pt x="12802" y="-5020"/>
                    <a:pt x="4558" y="12184"/>
                    <a:pt x="2766" y="16485"/>
                  </a:cubicBezTo>
                  <a:cubicBezTo>
                    <a:pt x="974" y="20069"/>
                    <a:pt x="-2252" y="27596"/>
                    <a:pt x="2407" y="30822"/>
                  </a:cubicBezTo>
                  <a:cubicBezTo>
                    <a:pt x="2407" y="30822"/>
                    <a:pt x="2766" y="30822"/>
                    <a:pt x="2766" y="30822"/>
                  </a:cubicBezTo>
                  <a:close/>
                </a:path>
              </a:pathLst>
            </a:custGeom>
            <a:solidFill>
              <a:srgbClr val="443F14"/>
            </a:solidFill>
            <a:ln w="35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6" name="Полилиния: фигура 1205">
              <a:extLst>
                <a:ext uri="{FF2B5EF4-FFF2-40B4-BE49-F238E27FC236}">
                  <a16:creationId xmlns:a16="http://schemas.microsoft.com/office/drawing/2014/main" id="{76ED3C9D-EA1D-F40A-898F-639499C30AC6}"/>
                </a:ext>
              </a:extLst>
            </p:cNvPr>
            <p:cNvSpPr/>
            <p:nvPr/>
          </p:nvSpPr>
          <p:spPr>
            <a:xfrm>
              <a:off x="4017856" y="9528054"/>
              <a:ext cx="836556" cy="272900"/>
            </a:xfrm>
            <a:custGeom>
              <a:avLst/>
              <a:gdLst>
                <a:gd name="connsiteX0" fmla="*/ 836556 w 836556"/>
                <a:gd name="connsiteY0" fmla="*/ 272900 h 272900"/>
                <a:gd name="connsiteX1" fmla="*/ 835481 w 836556"/>
                <a:gd name="connsiteY1" fmla="*/ 270750 h 272900"/>
                <a:gd name="connsiteX2" fmla="*/ 831897 w 836556"/>
                <a:gd name="connsiteY2" fmla="*/ 264298 h 272900"/>
                <a:gd name="connsiteX3" fmla="*/ 813259 w 836556"/>
                <a:gd name="connsiteY3" fmla="*/ 242793 h 272900"/>
                <a:gd name="connsiteX4" fmla="*/ 777775 w 836556"/>
                <a:gd name="connsiteY4" fmla="*/ 216628 h 272900"/>
                <a:gd name="connsiteX5" fmla="*/ 766664 w 836556"/>
                <a:gd name="connsiteY5" fmla="*/ 209460 h 272900"/>
                <a:gd name="connsiteX6" fmla="*/ 754478 w 836556"/>
                <a:gd name="connsiteY6" fmla="*/ 202291 h 272900"/>
                <a:gd name="connsiteX7" fmla="*/ 728313 w 836556"/>
                <a:gd name="connsiteY7" fmla="*/ 187237 h 272900"/>
                <a:gd name="connsiteX8" fmla="*/ 667381 w 836556"/>
                <a:gd name="connsiteY8" fmla="*/ 157130 h 272900"/>
                <a:gd name="connsiteX9" fmla="*/ 597130 w 836556"/>
                <a:gd name="connsiteY9" fmla="*/ 128815 h 272900"/>
                <a:gd name="connsiteX10" fmla="*/ 520428 w 836556"/>
                <a:gd name="connsiteY10" fmla="*/ 102650 h 272900"/>
                <a:gd name="connsiteX11" fmla="*/ 440142 w 836556"/>
                <a:gd name="connsiteY11" fmla="*/ 78636 h 272900"/>
                <a:gd name="connsiteX12" fmla="*/ 359497 w 836556"/>
                <a:gd name="connsiteY12" fmla="*/ 54621 h 272900"/>
                <a:gd name="connsiteX13" fmla="*/ 281361 w 836556"/>
                <a:gd name="connsiteY13" fmla="*/ 32758 h 272900"/>
                <a:gd name="connsiteX14" fmla="*/ 207526 w 836556"/>
                <a:gd name="connsiteY14" fmla="*/ 16270 h 272900"/>
                <a:gd name="connsiteX15" fmla="*/ 140143 w 836556"/>
                <a:gd name="connsiteY15" fmla="*/ 6951 h 272900"/>
                <a:gd name="connsiteX16" fmla="*/ 82795 w 836556"/>
                <a:gd name="connsiteY16" fmla="*/ 4442 h 272900"/>
                <a:gd name="connsiteX17" fmla="*/ 38710 w 836556"/>
                <a:gd name="connsiteY17" fmla="*/ 6593 h 272900"/>
                <a:gd name="connsiteX18" fmla="*/ 22222 w 836556"/>
                <a:gd name="connsiteY18" fmla="*/ 8385 h 272900"/>
                <a:gd name="connsiteX19" fmla="*/ 10036 w 836556"/>
                <a:gd name="connsiteY19" fmla="*/ 9819 h 272900"/>
                <a:gd name="connsiteX20" fmla="*/ 0 w 836556"/>
                <a:gd name="connsiteY20" fmla="*/ 11252 h 272900"/>
                <a:gd name="connsiteX21" fmla="*/ 10036 w 836556"/>
                <a:gd name="connsiteY21" fmla="*/ 9102 h 272900"/>
                <a:gd name="connsiteX22" fmla="*/ 21864 w 836556"/>
                <a:gd name="connsiteY22" fmla="*/ 6951 h 272900"/>
                <a:gd name="connsiteX23" fmla="*/ 29391 w 836556"/>
                <a:gd name="connsiteY23" fmla="*/ 5518 h 272900"/>
                <a:gd name="connsiteX24" fmla="*/ 37993 w 836556"/>
                <a:gd name="connsiteY24" fmla="*/ 4442 h 272900"/>
                <a:gd name="connsiteX25" fmla="*/ 82437 w 836556"/>
                <a:gd name="connsiteY25" fmla="*/ 500 h 272900"/>
                <a:gd name="connsiteX26" fmla="*/ 140501 w 836556"/>
                <a:gd name="connsiteY26" fmla="*/ 858 h 272900"/>
                <a:gd name="connsiteX27" fmla="*/ 208601 w 836556"/>
                <a:gd name="connsiteY27" fmla="*/ 8743 h 272900"/>
                <a:gd name="connsiteX28" fmla="*/ 283512 w 836556"/>
                <a:gd name="connsiteY28" fmla="*/ 23797 h 272900"/>
                <a:gd name="connsiteX29" fmla="*/ 362364 w 836556"/>
                <a:gd name="connsiteY29" fmla="*/ 44944 h 272900"/>
                <a:gd name="connsiteX30" fmla="*/ 443009 w 836556"/>
                <a:gd name="connsiteY30" fmla="*/ 68600 h 272900"/>
                <a:gd name="connsiteX31" fmla="*/ 523654 w 836556"/>
                <a:gd name="connsiteY31" fmla="*/ 92972 h 272900"/>
                <a:gd name="connsiteX32" fmla="*/ 600715 w 836556"/>
                <a:gd name="connsiteY32" fmla="*/ 120213 h 272900"/>
                <a:gd name="connsiteX33" fmla="*/ 670965 w 836556"/>
                <a:gd name="connsiteY33" fmla="*/ 150320 h 272900"/>
                <a:gd name="connsiteX34" fmla="*/ 731539 w 836556"/>
                <a:gd name="connsiteY34" fmla="*/ 182220 h 272900"/>
                <a:gd name="connsiteX35" fmla="*/ 757703 w 836556"/>
                <a:gd name="connsiteY35" fmla="*/ 197990 h 272900"/>
                <a:gd name="connsiteX36" fmla="*/ 769531 w 836556"/>
                <a:gd name="connsiteY36" fmla="*/ 205875 h 272900"/>
                <a:gd name="connsiteX37" fmla="*/ 780284 w 836556"/>
                <a:gd name="connsiteY37" fmla="*/ 213402 h 272900"/>
                <a:gd name="connsiteX38" fmla="*/ 815051 w 836556"/>
                <a:gd name="connsiteY38" fmla="*/ 241359 h 272900"/>
                <a:gd name="connsiteX39" fmla="*/ 832613 w 836556"/>
                <a:gd name="connsiteY39" fmla="*/ 263940 h 272900"/>
                <a:gd name="connsiteX40" fmla="*/ 835839 w 836556"/>
                <a:gd name="connsiteY40" fmla="*/ 270750 h 272900"/>
                <a:gd name="connsiteX41" fmla="*/ 836556 w 836556"/>
                <a:gd name="connsiteY41" fmla="*/ 272900 h 272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836556" h="272900">
                  <a:moveTo>
                    <a:pt x="836556" y="272900"/>
                  </a:moveTo>
                  <a:cubicBezTo>
                    <a:pt x="836556" y="272900"/>
                    <a:pt x="836198" y="272183"/>
                    <a:pt x="835481" y="270750"/>
                  </a:cubicBezTo>
                  <a:cubicBezTo>
                    <a:pt x="834764" y="269316"/>
                    <a:pt x="833330" y="267166"/>
                    <a:pt x="831897" y="264298"/>
                  </a:cubicBezTo>
                  <a:cubicBezTo>
                    <a:pt x="828312" y="258922"/>
                    <a:pt x="822219" y="251037"/>
                    <a:pt x="813259" y="242793"/>
                  </a:cubicBezTo>
                  <a:cubicBezTo>
                    <a:pt x="804298" y="234549"/>
                    <a:pt x="792112" y="225589"/>
                    <a:pt x="777775" y="216628"/>
                  </a:cubicBezTo>
                  <a:cubicBezTo>
                    <a:pt x="774191" y="214477"/>
                    <a:pt x="770248" y="211969"/>
                    <a:pt x="766664" y="209460"/>
                  </a:cubicBezTo>
                  <a:cubicBezTo>
                    <a:pt x="762721" y="206951"/>
                    <a:pt x="758779" y="204800"/>
                    <a:pt x="754478" y="202291"/>
                  </a:cubicBezTo>
                  <a:cubicBezTo>
                    <a:pt x="746234" y="197273"/>
                    <a:pt x="737273" y="192614"/>
                    <a:pt x="728313" y="187237"/>
                  </a:cubicBezTo>
                  <a:cubicBezTo>
                    <a:pt x="709675" y="177202"/>
                    <a:pt x="689245" y="167166"/>
                    <a:pt x="667381" y="157130"/>
                  </a:cubicBezTo>
                  <a:cubicBezTo>
                    <a:pt x="645517" y="147453"/>
                    <a:pt x="621862" y="137775"/>
                    <a:pt x="597130" y="128815"/>
                  </a:cubicBezTo>
                  <a:cubicBezTo>
                    <a:pt x="572399" y="119496"/>
                    <a:pt x="546593" y="110894"/>
                    <a:pt x="520428" y="102650"/>
                  </a:cubicBezTo>
                  <a:cubicBezTo>
                    <a:pt x="493905" y="94406"/>
                    <a:pt x="467023" y="86521"/>
                    <a:pt x="440142" y="78636"/>
                  </a:cubicBezTo>
                  <a:cubicBezTo>
                    <a:pt x="413260" y="70750"/>
                    <a:pt x="386020" y="62507"/>
                    <a:pt x="359497" y="54621"/>
                  </a:cubicBezTo>
                  <a:cubicBezTo>
                    <a:pt x="332974" y="46736"/>
                    <a:pt x="306809" y="39209"/>
                    <a:pt x="281361" y="32758"/>
                  </a:cubicBezTo>
                  <a:cubicBezTo>
                    <a:pt x="255913" y="26306"/>
                    <a:pt x="231182" y="20571"/>
                    <a:pt x="207526" y="16270"/>
                  </a:cubicBezTo>
                  <a:cubicBezTo>
                    <a:pt x="183870" y="11969"/>
                    <a:pt x="161290" y="8743"/>
                    <a:pt x="140143" y="6951"/>
                  </a:cubicBezTo>
                  <a:cubicBezTo>
                    <a:pt x="119354" y="5159"/>
                    <a:pt x="100000" y="4442"/>
                    <a:pt x="82795" y="4442"/>
                  </a:cubicBezTo>
                  <a:cubicBezTo>
                    <a:pt x="65591" y="4442"/>
                    <a:pt x="50896" y="5518"/>
                    <a:pt x="38710" y="6593"/>
                  </a:cubicBezTo>
                  <a:cubicBezTo>
                    <a:pt x="32616" y="7310"/>
                    <a:pt x="27240" y="7668"/>
                    <a:pt x="22222" y="8385"/>
                  </a:cubicBezTo>
                  <a:cubicBezTo>
                    <a:pt x="17563" y="9102"/>
                    <a:pt x="13262" y="9460"/>
                    <a:pt x="10036" y="9819"/>
                  </a:cubicBezTo>
                  <a:cubicBezTo>
                    <a:pt x="3584" y="10894"/>
                    <a:pt x="0" y="11252"/>
                    <a:pt x="0" y="11252"/>
                  </a:cubicBezTo>
                  <a:cubicBezTo>
                    <a:pt x="0" y="11252"/>
                    <a:pt x="3584" y="10535"/>
                    <a:pt x="10036" y="9102"/>
                  </a:cubicBezTo>
                  <a:cubicBezTo>
                    <a:pt x="13262" y="8385"/>
                    <a:pt x="17204" y="7668"/>
                    <a:pt x="21864" y="6951"/>
                  </a:cubicBezTo>
                  <a:cubicBezTo>
                    <a:pt x="24373" y="6593"/>
                    <a:pt x="26882" y="6234"/>
                    <a:pt x="29391" y="5518"/>
                  </a:cubicBezTo>
                  <a:cubicBezTo>
                    <a:pt x="32258" y="5159"/>
                    <a:pt x="35125" y="4801"/>
                    <a:pt x="37993" y="4442"/>
                  </a:cubicBezTo>
                  <a:cubicBezTo>
                    <a:pt x="50179" y="2650"/>
                    <a:pt x="65233" y="1216"/>
                    <a:pt x="82437" y="500"/>
                  </a:cubicBezTo>
                  <a:cubicBezTo>
                    <a:pt x="99641" y="-217"/>
                    <a:pt x="118996" y="-217"/>
                    <a:pt x="140501" y="858"/>
                  </a:cubicBezTo>
                  <a:cubicBezTo>
                    <a:pt x="161648" y="2292"/>
                    <a:pt x="184587" y="4801"/>
                    <a:pt x="208601" y="8743"/>
                  </a:cubicBezTo>
                  <a:cubicBezTo>
                    <a:pt x="232616" y="12686"/>
                    <a:pt x="257705" y="17704"/>
                    <a:pt x="283512" y="23797"/>
                  </a:cubicBezTo>
                  <a:cubicBezTo>
                    <a:pt x="309318" y="29890"/>
                    <a:pt x="335841" y="37059"/>
                    <a:pt x="362364" y="44944"/>
                  </a:cubicBezTo>
                  <a:cubicBezTo>
                    <a:pt x="388887" y="52829"/>
                    <a:pt x="416128" y="60714"/>
                    <a:pt x="443009" y="68600"/>
                  </a:cubicBezTo>
                  <a:cubicBezTo>
                    <a:pt x="469891" y="76485"/>
                    <a:pt x="497131" y="84370"/>
                    <a:pt x="523654" y="92972"/>
                  </a:cubicBezTo>
                  <a:cubicBezTo>
                    <a:pt x="550177" y="101575"/>
                    <a:pt x="575984" y="110535"/>
                    <a:pt x="600715" y="120213"/>
                  </a:cubicBezTo>
                  <a:cubicBezTo>
                    <a:pt x="625446" y="129531"/>
                    <a:pt x="649102" y="139926"/>
                    <a:pt x="670965" y="150320"/>
                  </a:cubicBezTo>
                  <a:cubicBezTo>
                    <a:pt x="692829" y="160714"/>
                    <a:pt x="713259" y="171467"/>
                    <a:pt x="731539" y="182220"/>
                  </a:cubicBezTo>
                  <a:cubicBezTo>
                    <a:pt x="740499" y="187596"/>
                    <a:pt x="749460" y="192614"/>
                    <a:pt x="757703" y="197990"/>
                  </a:cubicBezTo>
                  <a:cubicBezTo>
                    <a:pt x="761646" y="200499"/>
                    <a:pt x="765947" y="203008"/>
                    <a:pt x="769531" y="205875"/>
                  </a:cubicBezTo>
                  <a:cubicBezTo>
                    <a:pt x="773116" y="208384"/>
                    <a:pt x="777058" y="210893"/>
                    <a:pt x="780284" y="213402"/>
                  </a:cubicBezTo>
                  <a:cubicBezTo>
                    <a:pt x="794621" y="223080"/>
                    <a:pt x="806449" y="232399"/>
                    <a:pt x="815051" y="241359"/>
                  </a:cubicBezTo>
                  <a:cubicBezTo>
                    <a:pt x="824011" y="249961"/>
                    <a:pt x="829388" y="258205"/>
                    <a:pt x="832613" y="263940"/>
                  </a:cubicBezTo>
                  <a:cubicBezTo>
                    <a:pt x="834047" y="266807"/>
                    <a:pt x="835481" y="268958"/>
                    <a:pt x="835839" y="270750"/>
                  </a:cubicBezTo>
                  <a:cubicBezTo>
                    <a:pt x="836198" y="272183"/>
                    <a:pt x="836556" y="272900"/>
                    <a:pt x="836556" y="272900"/>
                  </a:cubicBezTo>
                  <a:close/>
                </a:path>
              </a:pathLst>
            </a:custGeom>
            <a:solidFill>
              <a:srgbClr val="FFFFFF"/>
            </a:solidFill>
            <a:ln w="35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7" name="Полилиния: фигура 1206">
              <a:extLst>
                <a:ext uri="{FF2B5EF4-FFF2-40B4-BE49-F238E27FC236}">
                  <a16:creationId xmlns:a16="http://schemas.microsoft.com/office/drawing/2014/main" id="{12D42034-7335-9A1E-7CDE-81776B01234A}"/>
                </a:ext>
              </a:extLst>
            </p:cNvPr>
            <p:cNvSpPr/>
            <p:nvPr/>
          </p:nvSpPr>
          <p:spPr>
            <a:xfrm>
              <a:off x="4047605" y="9590202"/>
              <a:ext cx="753043" cy="246235"/>
            </a:xfrm>
            <a:custGeom>
              <a:avLst/>
              <a:gdLst>
                <a:gd name="connsiteX0" fmla="*/ 753044 w 753043"/>
                <a:gd name="connsiteY0" fmla="*/ 246236 h 246235"/>
                <a:gd name="connsiteX1" fmla="*/ 636198 w 753043"/>
                <a:gd name="connsiteY1" fmla="*/ 205017 h 246235"/>
                <a:gd name="connsiteX2" fmla="*/ 579568 w 753043"/>
                <a:gd name="connsiteY2" fmla="*/ 185304 h 246235"/>
                <a:gd name="connsiteX3" fmla="*/ 516127 w 753043"/>
                <a:gd name="connsiteY3" fmla="*/ 163440 h 246235"/>
                <a:gd name="connsiteX4" fmla="*/ 448385 w 753043"/>
                <a:gd name="connsiteY4" fmla="*/ 140501 h 246235"/>
                <a:gd name="connsiteX5" fmla="*/ 378135 w 753043"/>
                <a:gd name="connsiteY5" fmla="*/ 117204 h 246235"/>
                <a:gd name="connsiteX6" fmla="*/ 307884 w 753043"/>
                <a:gd name="connsiteY6" fmla="*/ 94623 h 246235"/>
                <a:gd name="connsiteX7" fmla="*/ 239784 w 753043"/>
                <a:gd name="connsiteY7" fmla="*/ 73118 h 246235"/>
                <a:gd name="connsiteX8" fmla="*/ 175985 w 753043"/>
                <a:gd name="connsiteY8" fmla="*/ 53405 h 246235"/>
                <a:gd name="connsiteX9" fmla="*/ 118638 w 753043"/>
                <a:gd name="connsiteY9" fmla="*/ 35842 h 246235"/>
                <a:gd name="connsiteX10" fmla="*/ 0 w 753043"/>
                <a:gd name="connsiteY10" fmla="*/ 0 h 246235"/>
                <a:gd name="connsiteX11" fmla="*/ 8602 w 753043"/>
                <a:gd name="connsiteY11" fmla="*/ 2151 h 246235"/>
                <a:gd name="connsiteX12" fmla="*/ 32975 w 753043"/>
                <a:gd name="connsiteY12" fmla="*/ 7885 h 246235"/>
                <a:gd name="connsiteX13" fmla="*/ 70967 w 753043"/>
                <a:gd name="connsiteY13" fmla="*/ 17204 h 246235"/>
                <a:gd name="connsiteX14" fmla="*/ 94265 w 753043"/>
                <a:gd name="connsiteY14" fmla="*/ 22939 h 246235"/>
                <a:gd name="connsiteX15" fmla="*/ 120071 w 753043"/>
                <a:gd name="connsiteY15" fmla="*/ 29749 h 246235"/>
                <a:gd name="connsiteX16" fmla="*/ 178136 w 753043"/>
                <a:gd name="connsiteY16" fmla="*/ 45520 h 246235"/>
                <a:gd name="connsiteX17" fmla="*/ 242651 w 753043"/>
                <a:gd name="connsiteY17" fmla="*/ 63799 h 246235"/>
                <a:gd name="connsiteX18" fmla="*/ 311110 w 753043"/>
                <a:gd name="connsiteY18" fmla="*/ 84588 h 246235"/>
                <a:gd name="connsiteX19" fmla="*/ 381719 w 753043"/>
                <a:gd name="connsiteY19" fmla="*/ 106810 h 246235"/>
                <a:gd name="connsiteX20" fmla="*/ 451970 w 753043"/>
                <a:gd name="connsiteY20" fmla="*/ 130466 h 246235"/>
                <a:gd name="connsiteX21" fmla="*/ 519711 w 753043"/>
                <a:gd name="connsiteY21" fmla="*/ 154121 h 246235"/>
                <a:gd name="connsiteX22" fmla="*/ 582794 w 753043"/>
                <a:gd name="connsiteY22" fmla="*/ 177419 h 246235"/>
                <a:gd name="connsiteX23" fmla="*/ 638707 w 753043"/>
                <a:gd name="connsiteY23" fmla="*/ 198924 h 246235"/>
                <a:gd name="connsiteX24" fmla="*/ 663438 w 753043"/>
                <a:gd name="connsiteY24" fmla="*/ 208602 h 246235"/>
                <a:gd name="connsiteX25" fmla="*/ 685661 w 753043"/>
                <a:gd name="connsiteY25" fmla="*/ 217562 h 246235"/>
                <a:gd name="connsiteX26" fmla="*/ 721861 w 753043"/>
                <a:gd name="connsiteY26" fmla="*/ 232257 h 246235"/>
                <a:gd name="connsiteX27" fmla="*/ 745159 w 753043"/>
                <a:gd name="connsiteY27" fmla="*/ 241935 h 246235"/>
                <a:gd name="connsiteX28" fmla="*/ 753044 w 753043"/>
                <a:gd name="connsiteY28" fmla="*/ 246236 h 24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753043" h="246235">
                  <a:moveTo>
                    <a:pt x="753044" y="246236"/>
                  </a:moveTo>
                  <a:cubicBezTo>
                    <a:pt x="753044" y="246236"/>
                    <a:pt x="706449" y="229748"/>
                    <a:pt x="636198" y="205017"/>
                  </a:cubicBezTo>
                  <a:cubicBezTo>
                    <a:pt x="618636" y="198924"/>
                    <a:pt x="599639" y="192114"/>
                    <a:pt x="579568" y="185304"/>
                  </a:cubicBezTo>
                  <a:cubicBezTo>
                    <a:pt x="559496" y="178494"/>
                    <a:pt x="538349" y="170967"/>
                    <a:pt x="516127" y="163440"/>
                  </a:cubicBezTo>
                  <a:cubicBezTo>
                    <a:pt x="494263" y="155914"/>
                    <a:pt x="471324" y="148387"/>
                    <a:pt x="448385" y="140501"/>
                  </a:cubicBezTo>
                  <a:cubicBezTo>
                    <a:pt x="425446" y="132616"/>
                    <a:pt x="401791" y="125089"/>
                    <a:pt x="378135" y="117204"/>
                  </a:cubicBezTo>
                  <a:cubicBezTo>
                    <a:pt x="354479" y="109677"/>
                    <a:pt x="331182" y="101792"/>
                    <a:pt x="307884" y="94623"/>
                  </a:cubicBezTo>
                  <a:cubicBezTo>
                    <a:pt x="284587" y="87097"/>
                    <a:pt x="261648" y="79928"/>
                    <a:pt x="239784" y="73118"/>
                  </a:cubicBezTo>
                  <a:cubicBezTo>
                    <a:pt x="217562" y="66308"/>
                    <a:pt x="196057" y="59498"/>
                    <a:pt x="175985" y="53405"/>
                  </a:cubicBezTo>
                  <a:cubicBezTo>
                    <a:pt x="155555" y="47312"/>
                    <a:pt x="136200" y="41219"/>
                    <a:pt x="118638" y="35842"/>
                  </a:cubicBezTo>
                  <a:cubicBezTo>
                    <a:pt x="47312" y="14337"/>
                    <a:pt x="0" y="0"/>
                    <a:pt x="0" y="0"/>
                  </a:cubicBezTo>
                  <a:cubicBezTo>
                    <a:pt x="0" y="0"/>
                    <a:pt x="2867" y="717"/>
                    <a:pt x="8602" y="2151"/>
                  </a:cubicBezTo>
                  <a:cubicBezTo>
                    <a:pt x="14337" y="3584"/>
                    <a:pt x="22581" y="5376"/>
                    <a:pt x="32975" y="7885"/>
                  </a:cubicBezTo>
                  <a:cubicBezTo>
                    <a:pt x="43369" y="10394"/>
                    <a:pt x="56272" y="13620"/>
                    <a:pt x="70967" y="17204"/>
                  </a:cubicBezTo>
                  <a:cubicBezTo>
                    <a:pt x="78136" y="18996"/>
                    <a:pt x="86021" y="21147"/>
                    <a:pt x="94265" y="22939"/>
                  </a:cubicBezTo>
                  <a:cubicBezTo>
                    <a:pt x="102509" y="25090"/>
                    <a:pt x="111111" y="27240"/>
                    <a:pt x="120071" y="29749"/>
                  </a:cubicBezTo>
                  <a:cubicBezTo>
                    <a:pt x="137992" y="34409"/>
                    <a:pt x="157347" y="39785"/>
                    <a:pt x="178136" y="45520"/>
                  </a:cubicBezTo>
                  <a:cubicBezTo>
                    <a:pt x="198566" y="51254"/>
                    <a:pt x="220429" y="57348"/>
                    <a:pt x="242651" y="63799"/>
                  </a:cubicBezTo>
                  <a:cubicBezTo>
                    <a:pt x="264874" y="70609"/>
                    <a:pt x="288171" y="77061"/>
                    <a:pt x="311110" y="84588"/>
                  </a:cubicBezTo>
                  <a:cubicBezTo>
                    <a:pt x="334407" y="91756"/>
                    <a:pt x="358063" y="99283"/>
                    <a:pt x="381719" y="106810"/>
                  </a:cubicBezTo>
                  <a:cubicBezTo>
                    <a:pt x="405375" y="114695"/>
                    <a:pt x="428672" y="122580"/>
                    <a:pt x="451970" y="130466"/>
                  </a:cubicBezTo>
                  <a:cubicBezTo>
                    <a:pt x="475267" y="138351"/>
                    <a:pt x="497848" y="146595"/>
                    <a:pt x="519711" y="154121"/>
                  </a:cubicBezTo>
                  <a:cubicBezTo>
                    <a:pt x="541575" y="162007"/>
                    <a:pt x="562722" y="169892"/>
                    <a:pt x="582794" y="177419"/>
                  </a:cubicBezTo>
                  <a:cubicBezTo>
                    <a:pt x="602865" y="184946"/>
                    <a:pt x="621503" y="192114"/>
                    <a:pt x="638707" y="198924"/>
                  </a:cubicBezTo>
                  <a:cubicBezTo>
                    <a:pt x="647309" y="202150"/>
                    <a:pt x="655553" y="205734"/>
                    <a:pt x="663438" y="208602"/>
                  </a:cubicBezTo>
                  <a:cubicBezTo>
                    <a:pt x="671324" y="211827"/>
                    <a:pt x="678851" y="214695"/>
                    <a:pt x="685661" y="217562"/>
                  </a:cubicBezTo>
                  <a:cubicBezTo>
                    <a:pt x="699639" y="223297"/>
                    <a:pt x="711825" y="228315"/>
                    <a:pt x="721861" y="232257"/>
                  </a:cubicBezTo>
                  <a:cubicBezTo>
                    <a:pt x="731897" y="236558"/>
                    <a:pt x="739782" y="239784"/>
                    <a:pt x="745159" y="241935"/>
                  </a:cubicBezTo>
                  <a:cubicBezTo>
                    <a:pt x="750176" y="245161"/>
                    <a:pt x="753044" y="246236"/>
                    <a:pt x="753044" y="246236"/>
                  </a:cubicBezTo>
                  <a:close/>
                </a:path>
              </a:pathLst>
            </a:custGeom>
            <a:solidFill>
              <a:srgbClr val="FFFFFF"/>
            </a:solidFill>
            <a:ln w="35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8" name="Полилиния: фигура 1207">
              <a:extLst>
                <a:ext uri="{FF2B5EF4-FFF2-40B4-BE49-F238E27FC236}">
                  <a16:creationId xmlns:a16="http://schemas.microsoft.com/office/drawing/2014/main" id="{A86042B2-0C94-333A-1D05-297D0C6AD631}"/>
                </a:ext>
              </a:extLst>
            </p:cNvPr>
            <p:cNvSpPr/>
            <p:nvPr/>
          </p:nvSpPr>
          <p:spPr>
            <a:xfrm>
              <a:off x="3966602" y="9636438"/>
              <a:ext cx="765588" cy="288171"/>
            </a:xfrm>
            <a:custGeom>
              <a:avLst/>
              <a:gdLst>
                <a:gd name="connsiteX0" fmla="*/ 765589 w 765588"/>
                <a:gd name="connsiteY0" fmla="*/ 288171 h 288171"/>
                <a:gd name="connsiteX1" fmla="*/ 756986 w 765588"/>
                <a:gd name="connsiteY1" fmla="*/ 284587 h 288171"/>
                <a:gd name="connsiteX2" fmla="*/ 732972 w 765588"/>
                <a:gd name="connsiteY2" fmla="*/ 274910 h 288171"/>
                <a:gd name="connsiteX3" fmla="*/ 695696 w 765588"/>
                <a:gd name="connsiteY3" fmla="*/ 259856 h 288171"/>
                <a:gd name="connsiteX4" fmla="*/ 646951 w 765588"/>
                <a:gd name="connsiteY4" fmla="*/ 240501 h 288171"/>
                <a:gd name="connsiteX5" fmla="*/ 589245 w 765588"/>
                <a:gd name="connsiteY5" fmla="*/ 217921 h 288171"/>
                <a:gd name="connsiteX6" fmla="*/ 524729 w 765588"/>
                <a:gd name="connsiteY6" fmla="*/ 193189 h 288171"/>
                <a:gd name="connsiteX7" fmla="*/ 455554 w 765588"/>
                <a:gd name="connsiteY7" fmla="*/ 167383 h 288171"/>
                <a:gd name="connsiteX8" fmla="*/ 383870 w 765588"/>
                <a:gd name="connsiteY8" fmla="*/ 141218 h 288171"/>
                <a:gd name="connsiteX9" fmla="*/ 242651 w 765588"/>
                <a:gd name="connsiteY9" fmla="*/ 89964 h 288171"/>
                <a:gd name="connsiteX10" fmla="*/ 177777 w 765588"/>
                <a:gd name="connsiteY10" fmla="*/ 66308 h 288171"/>
                <a:gd name="connsiteX11" fmla="*/ 119713 w 765588"/>
                <a:gd name="connsiteY11" fmla="*/ 45161 h 288171"/>
                <a:gd name="connsiteX12" fmla="*/ 32975 w 765588"/>
                <a:gd name="connsiteY12" fmla="*/ 12545 h 288171"/>
                <a:gd name="connsiteX13" fmla="*/ 8602 w 765588"/>
                <a:gd name="connsiteY13" fmla="*/ 3226 h 288171"/>
                <a:gd name="connsiteX14" fmla="*/ 0 w 765588"/>
                <a:gd name="connsiteY14" fmla="*/ 0 h 288171"/>
                <a:gd name="connsiteX15" fmla="*/ 8602 w 765588"/>
                <a:gd name="connsiteY15" fmla="*/ 2867 h 288171"/>
                <a:gd name="connsiteX16" fmla="*/ 33333 w 765588"/>
                <a:gd name="connsiteY16" fmla="*/ 10753 h 288171"/>
                <a:gd name="connsiteX17" fmla="*/ 121505 w 765588"/>
                <a:gd name="connsiteY17" fmla="*/ 39426 h 288171"/>
                <a:gd name="connsiteX18" fmla="*/ 180286 w 765588"/>
                <a:gd name="connsiteY18" fmla="*/ 59140 h 288171"/>
                <a:gd name="connsiteX19" fmla="*/ 245877 w 765588"/>
                <a:gd name="connsiteY19" fmla="*/ 81362 h 288171"/>
                <a:gd name="connsiteX20" fmla="*/ 315769 w 765588"/>
                <a:gd name="connsiteY20" fmla="*/ 105734 h 288171"/>
                <a:gd name="connsiteX21" fmla="*/ 387812 w 765588"/>
                <a:gd name="connsiteY21" fmla="*/ 131541 h 288171"/>
                <a:gd name="connsiteX22" fmla="*/ 459497 w 765588"/>
                <a:gd name="connsiteY22" fmla="*/ 158423 h 288171"/>
                <a:gd name="connsiteX23" fmla="*/ 528314 w 765588"/>
                <a:gd name="connsiteY23" fmla="*/ 185304 h 288171"/>
                <a:gd name="connsiteX24" fmla="*/ 592471 w 765588"/>
                <a:gd name="connsiteY24" fmla="*/ 211111 h 288171"/>
                <a:gd name="connsiteX25" fmla="*/ 649460 w 765588"/>
                <a:gd name="connsiteY25" fmla="*/ 235125 h 288171"/>
                <a:gd name="connsiteX26" fmla="*/ 674550 w 765588"/>
                <a:gd name="connsiteY26" fmla="*/ 246236 h 288171"/>
                <a:gd name="connsiteX27" fmla="*/ 697130 w 765588"/>
                <a:gd name="connsiteY27" fmla="*/ 256630 h 288171"/>
                <a:gd name="connsiteX28" fmla="*/ 733689 w 765588"/>
                <a:gd name="connsiteY28" fmla="*/ 273476 h 288171"/>
                <a:gd name="connsiteX29" fmla="*/ 756986 w 765588"/>
                <a:gd name="connsiteY29" fmla="*/ 284587 h 288171"/>
                <a:gd name="connsiteX30" fmla="*/ 765589 w 765588"/>
                <a:gd name="connsiteY30" fmla="*/ 288171 h 28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65588" h="288171">
                  <a:moveTo>
                    <a:pt x="765589" y="288171"/>
                  </a:moveTo>
                  <a:cubicBezTo>
                    <a:pt x="765589" y="288171"/>
                    <a:pt x="762721" y="287096"/>
                    <a:pt x="756986" y="284587"/>
                  </a:cubicBezTo>
                  <a:cubicBezTo>
                    <a:pt x="751610" y="282437"/>
                    <a:pt x="743367" y="278852"/>
                    <a:pt x="732972" y="274910"/>
                  </a:cubicBezTo>
                  <a:cubicBezTo>
                    <a:pt x="722578" y="270609"/>
                    <a:pt x="710033" y="265591"/>
                    <a:pt x="695696" y="259856"/>
                  </a:cubicBezTo>
                  <a:cubicBezTo>
                    <a:pt x="681360" y="254121"/>
                    <a:pt x="664872" y="247670"/>
                    <a:pt x="646951" y="240501"/>
                  </a:cubicBezTo>
                  <a:cubicBezTo>
                    <a:pt x="629030" y="233333"/>
                    <a:pt x="609675" y="226164"/>
                    <a:pt x="589245" y="217921"/>
                  </a:cubicBezTo>
                  <a:cubicBezTo>
                    <a:pt x="568815" y="210035"/>
                    <a:pt x="546951" y="201792"/>
                    <a:pt x="524729" y="193189"/>
                  </a:cubicBezTo>
                  <a:cubicBezTo>
                    <a:pt x="502149" y="184946"/>
                    <a:pt x="479210" y="176344"/>
                    <a:pt x="455554" y="167383"/>
                  </a:cubicBezTo>
                  <a:cubicBezTo>
                    <a:pt x="431898" y="158423"/>
                    <a:pt x="407884" y="149820"/>
                    <a:pt x="383870" y="141218"/>
                  </a:cubicBezTo>
                  <a:cubicBezTo>
                    <a:pt x="335841" y="123656"/>
                    <a:pt x="287813" y="106451"/>
                    <a:pt x="242651" y="89964"/>
                  </a:cubicBezTo>
                  <a:cubicBezTo>
                    <a:pt x="220071" y="81720"/>
                    <a:pt x="198207" y="73835"/>
                    <a:pt x="177777" y="66308"/>
                  </a:cubicBezTo>
                  <a:cubicBezTo>
                    <a:pt x="156989" y="58781"/>
                    <a:pt x="137634" y="51613"/>
                    <a:pt x="119713" y="45161"/>
                  </a:cubicBezTo>
                  <a:cubicBezTo>
                    <a:pt x="83871" y="31900"/>
                    <a:pt x="53763" y="20430"/>
                    <a:pt x="32975" y="12545"/>
                  </a:cubicBezTo>
                  <a:cubicBezTo>
                    <a:pt x="22581" y="8602"/>
                    <a:pt x="14337" y="5376"/>
                    <a:pt x="8602" y="3226"/>
                  </a:cubicBezTo>
                  <a:cubicBezTo>
                    <a:pt x="2867" y="1075"/>
                    <a:pt x="0" y="0"/>
                    <a:pt x="0" y="0"/>
                  </a:cubicBezTo>
                  <a:cubicBezTo>
                    <a:pt x="0" y="0"/>
                    <a:pt x="3226" y="1075"/>
                    <a:pt x="8602" y="2867"/>
                  </a:cubicBezTo>
                  <a:cubicBezTo>
                    <a:pt x="14337" y="4659"/>
                    <a:pt x="22581" y="7168"/>
                    <a:pt x="33333" y="10753"/>
                  </a:cubicBezTo>
                  <a:cubicBezTo>
                    <a:pt x="54480" y="17563"/>
                    <a:pt x="84946" y="27240"/>
                    <a:pt x="121505" y="39426"/>
                  </a:cubicBezTo>
                  <a:cubicBezTo>
                    <a:pt x="139784" y="45520"/>
                    <a:pt x="159498" y="51971"/>
                    <a:pt x="180286" y="59140"/>
                  </a:cubicBezTo>
                  <a:cubicBezTo>
                    <a:pt x="201075" y="66308"/>
                    <a:pt x="222938" y="73477"/>
                    <a:pt x="245877" y="81362"/>
                  </a:cubicBezTo>
                  <a:cubicBezTo>
                    <a:pt x="268458" y="89247"/>
                    <a:pt x="292114" y="97132"/>
                    <a:pt x="315769" y="105734"/>
                  </a:cubicBezTo>
                  <a:cubicBezTo>
                    <a:pt x="339425" y="114337"/>
                    <a:pt x="363440" y="122939"/>
                    <a:pt x="387812" y="131541"/>
                  </a:cubicBezTo>
                  <a:cubicBezTo>
                    <a:pt x="411826" y="140501"/>
                    <a:pt x="435841" y="149462"/>
                    <a:pt x="459497" y="158423"/>
                  </a:cubicBezTo>
                  <a:cubicBezTo>
                    <a:pt x="483152" y="167383"/>
                    <a:pt x="506091" y="176344"/>
                    <a:pt x="528314" y="185304"/>
                  </a:cubicBezTo>
                  <a:cubicBezTo>
                    <a:pt x="550536" y="194265"/>
                    <a:pt x="572041" y="202867"/>
                    <a:pt x="592471" y="211111"/>
                  </a:cubicBezTo>
                  <a:cubicBezTo>
                    <a:pt x="612901" y="219354"/>
                    <a:pt x="631897" y="227598"/>
                    <a:pt x="649460" y="235125"/>
                  </a:cubicBezTo>
                  <a:cubicBezTo>
                    <a:pt x="658421" y="239067"/>
                    <a:pt x="666664" y="242652"/>
                    <a:pt x="674550" y="246236"/>
                  </a:cubicBezTo>
                  <a:cubicBezTo>
                    <a:pt x="682435" y="249820"/>
                    <a:pt x="689962" y="253404"/>
                    <a:pt x="697130" y="256630"/>
                  </a:cubicBezTo>
                  <a:cubicBezTo>
                    <a:pt x="711467" y="263082"/>
                    <a:pt x="723653" y="268816"/>
                    <a:pt x="733689" y="273476"/>
                  </a:cubicBezTo>
                  <a:cubicBezTo>
                    <a:pt x="743725" y="278135"/>
                    <a:pt x="751610" y="282078"/>
                    <a:pt x="756986" y="284587"/>
                  </a:cubicBezTo>
                  <a:cubicBezTo>
                    <a:pt x="762721" y="286738"/>
                    <a:pt x="765589" y="288171"/>
                    <a:pt x="765589" y="288171"/>
                  </a:cubicBezTo>
                  <a:close/>
                </a:path>
              </a:pathLst>
            </a:custGeom>
            <a:solidFill>
              <a:srgbClr val="FFFFFF"/>
            </a:solidFill>
            <a:ln w="35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09" name="Рисунок 1025">
              <a:extLst>
                <a:ext uri="{FF2B5EF4-FFF2-40B4-BE49-F238E27FC236}">
                  <a16:creationId xmlns:a16="http://schemas.microsoft.com/office/drawing/2014/main" id="{FB9755CC-CAB1-E4B1-B34D-91D45FB07B51}"/>
                </a:ext>
              </a:extLst>
            </p:cNvPr>
            <p:cNvGrpSpPr/>
            <p:nvPr/>
          </p:nvGrpSpPr>
          <p:grpSpPr>
            <a:xfrm>
              <a:off x="4166601" y="9547043"/>
              <a:ext cx="493188" cy="290111"/>
              <a:chOff x="4166601" y="9547043"/>
              <a:chExt cx="493188" cy="290111"/>
            </a:xfrm>
            <a:solidFill>
              <a:srgbClr val="000000"/>
            </a:solidFill>
          </p:grpSpPr>
          <p:sp>
            <p:nvSpPr>
              <p:cNvPr id="1210" name="Полилиния: фигура 1209">
                <a:extLst>
                  <a:ext uri="{FF2B5EF4-FFF2-40B4-BE49-F238E27FC236}">
                    <a16:creationId xmlns:a16="http://schemas.microsoft.com/office/drawing/2014/main" id="{A6BF4D7D-E5D2-E241-AF27-0CA3E9EED61D}"/>
                  </a:ext>
                </a:extLst>
              </p:cNvPr>
              <p:cNvSpPr/>
              <p:nvPr/>
            </p:nvSpPr>
            <p:spPr>
              <a:xfrm>
                <a:off x="4166601" y="9570130"/>
                <a:ext cx="23297" cy="28086"/>
              </a:xfrm>
              <a:custGeom>
                <a:avLst/>
                <a:gdLst>
                  <a:gd name="connsiteX0" fmla="*/ 13262 w 23297"/>
                  <a:gd name="connsiteY0" fmla="*/ 717 h 28086"/>
                  <a:gd name="connsiteX1" fmla="*/ 12903 w 23297"/>
                  <a:gd name="connsiteY1" fmla="*/ 1075 h 28086"/>
                  <a:gd name="connsiteX2" fmla="*/ 12186 w 23297"/>
                  <a:gd name="connsiteY2" fmla="*/ 2151 h 28086"/>
                  <a:gd name="connsiteX3" fmla="*/ 11469 w 23297"/>
                  <a:gd name="connsiteY3" fmla="*/ 3943 h 28086"/>
                  <a:gd name="connsiteX4" fmla="*/ 10753 w 23297"/>
                  <a:gd name="connsiteY4" fmla="*/ 6093 h 28086"/>
                  <a:gd name="connsiteX5" fmla="*/ 11111 w 23297"/>
                  <a:gd name="connsiteY5" fmla="*/ 15412 h 28086"/>
                  <a:gd name="connsiteX6" fmla="*/ 11111 w 23297"/>
                  <a:gd name="connsiteY6" fmla="*/ 15054 h 28086"/>
                  <a:gd name="connsiteX7" fmla="*/ 11111 w 23297"/>
                  <a:gd name="connsiteY7" fmla="*/ 15054 h 28086"/>
                  <a:gd name="connsiteX8" fmla="*/ 11111 w 23297"/>
                  <a:gd name="connsiteY8" fmla="*/ 15054 h 28086"/>
                  <a:gd name="connsiteX9" fmla="*/ 11111 w 23297"/>
                  <a:gd name="connsiteY9" fmla="*/ 15054 h 28086"/>
                  <a:gd name="connsiteX10" fmla="*/ 11111 w 23297"/>
                  <a:gd name="connsiteY10" fmla="*/ 15054 h 28086"/>
                  <a:gd name="connsiteX11" fmla="*/ 11111 w 23297"/>
                  <a:gd name="connsiteY11" fmla="*/ 15412 h 28086"/>
                  <a:gd name="connsiteX12" fmla="*/ 11469 w 23297"/>
                  <a:gd name="connsiteY12" fmla="*/ 15771 h 28086"/>
                  <a:gd name="connsiteX13" fmla="*/ 11828 w 23297"/>
                  <a:gd name="connsiteY13" fmla="*/ 16129 h 28086"/>
                  <a:gd name="connsiteX14" fmla="*/ 12186 w 23297"/>
                  <a:gd name="connsiteY14" fmla="*/ 16846 h 28086"/>
                  <a:gd name="connsiteX15" fmla="*/ 13620 w 23297"/>
                  <a:gd name="connsiteY15" fmla="*/ 18638 h 28086"/>
                  <a:gd name="connsiteX16" fmla="*/ 17563 w 23297"/>
                  <a:gd name="connsiteY16" fmla="*/ 21864 h 28086"/>
                  <a:gd name="connsiteX17" fmla="*/ 19713 w 23297"/>
                  <a:gd name="connsiteY17" fmla="*/ 22939 h 28086"/>
                  <a:gd name="connsiteX18" fmla="*/ 21505 w 23297"/>
                  <a:gd name="connsiteY18" fmla="*/ 23656 h 28086"/>
                  <a:gd name="connsiteX19" fmla="*/ 23297 w 23297"/>
                  <a:gd name="connsiteY19" fmla="*/ 24014 h 28086"/>
                  <a:gd name="connsiteX20" fmla="*/ 22939 w 23297"/>
                  <a:gd name="connsiteY20" fmla="*/ 24373 h 28086"/>
                  <a:gd name="connsiteX21" fmla="*/ 21864 w 23297"/>
                  <a:gd name="connsiteY21" fmla="*/ 25448 h 28086"/>
                  <a:gd name="connsiteX22" fmla="*/ 19713 w 23297"/>
                  <a:gd name="connsiteY22" fmla="*/ 26882 h 28086"/>
                  <a:gd name="connsiteX23" fmla="*/ 16487 w 23297"/>
                  <a:gd name="connsiteY23" fmla="*/ 27957 h 28086"/>
                  <a:gd name="connsiteX24" fmla="*/ 8244 w 23297"/>
                  <a:gd name="connsiteY24" fmla="*/ 26523 h 28086"/>
                  <a:gd name="connsiteX25" fmla="*/ 4301 w 23297"/>
                  <a:gd name="connsiteY25" fmla="*/ 23297 h 28086"/>
                  <a:gd name="connsiteX26" fmla="*/ 2509 w 23297"/>
                  <a:gd name="connsiteY26" fmla="*/ 21147 h 28086"/>
                  <a:gd name="connsiteX27" fmla="*/ 1792 w 23297"/>
                  <a:gd name="connsiteY27" fmla="*/ 20072 h 28086"/>
                  <a:gd name="connsiteX28" fmla="*/ 1434 w 23297"/>
                  <a:gd name="connsiteY28" fmla="*/ 19713 h 28086"/>
                  <a:gd name="connsiteX29" fmla="*/ 1434 w 23297"/>
                  <a:gd name="connsiteY29" fmla="*/ 19355 h 28086"/>
                  <a:gd name="connsiteX30" fmla="*/ 1075 w 23297"/>
                  <a:gd name="connsiteY30" fmla="*/ 18996 h 28086"/>
                  <a:gd name="connsiteX31" fmla="*/ 0 w 23297"/>
                  <a:gd name="connsiteY31" fmla="*/ 13620 h 28086"/>
                  <a:gd name="connsiteX32" fmla="*/ 717 w 23297"/>
                  <a:gd name="connsiteY32" fmla="*/ 8602 h 28086"/>
                  <a:gd name="connsiteX33" fmla="*/ 5735 w 23297"/>
                  <a:gd name="connsiteY33" fmla="*/ 1792 h 28086"/>
                  <a:gd name="connsiteX34" fmla="*/ 8602 w 23297"/>
                  <a:gd name="connsiteY34" fmla="*/ 358 h 28086"/>
                  <a:gd name="connsiteX35" fmla="*/ 11111 w 23297"/>
                  <a:gd name="connsiteY35" fmla="*/ 0 h 28086"/>
                  <a:gd name="connsiteX36" fmla="*/ 12545 w 23297"/>
                  <a:gd name="connsiteY36" fmla="*/ 0 h 28086"/>
                  <a:gd name="connsiteX37" fmla="*/ 13262 w 23297"/>
                  <a:gd name="connsiteY37" fmla="*/ 717 h 28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3297" h="28086">
                    <a:moveTo>
                      <a:pt x="13262" y="717"/>
                    </a:moveTo>
                    <a:cubicBezTo>
                      <a:pt x="13262" y="717"/>
                      <a:pt x="13262" y="717"/>
                      <a:pt x="12903" y="1075"/>
                    </a:cubicBezTo>
                    <a:cubicBezTo>
                      <a:pt x="12545" y="1434"/>
                      <a:pt x="12186" y="1792"/>
                      <a:pt x="12186" y="2151"/>
                    </a:cubicBezTo>
                    <a:cubicBezTo>
                      <a:pt x="11828" y="2509"/>
                      <a:pt x="11469" y="3226"/>
                      <a:pt x="11469" y="3943"/>
                    </a:cubicBezTo>
                    <a:cubicBezTo>
                      <a:pt x="11111" y="4659"/>
                      <a:pt x="11111" y="5376"/>
                      <a:pt x="10753" y="6093"/>
                    </a:cubicBezTo>
                    <a:cubicBezTo>
                      <a:pt x="10036" y="9319"/>
                      <a:pt x="10036" y="12903"/>
                      <a:pt x="11111" y="15412"/>
                    </a:cubicBezTo>
                    <a:cubicBezTo>
                      <a:pt x="10753" y="14695"/>
                      <a:pt x="11111" y="15412"/>
                      <a:pt x="11111" y="15054"/>
                    </a:cubicBezTo>
                    <a:lnTo>
                      <a:pt x="11111" y="15054"/>
                    </a:lnTo>
                    <a:lnTo>
                      <a:pt x="11111" y="15054"/>
                    </a:lnTo>
                    <a:lnTo>
                      <a:pt x="11111" y="15054"/>
                    </a:lnTo>
                    <a:lnTo>
                      <a:pt x="11111" y="15054"/>
                    </a:lnTo>
                    <a:lnTo>
                      <a:pt x="11111" y="15412"/>
                    </a:lnTo>
                    <a:lnTo>
                      <a:pt x="11469" y="15771"/>
                    </a:lnTo>
                    <a:cubicBezTo>
                      <a:pt x="11469" y="16129"/>
                      <a:pt x="11828" y="16129"/>
                      <a:pt x="11828" y="16129"/>
                    </a:cubicBezTo>
                    <a:lnTo>
                      <a:pt x="12186" y="16846"/>
                    </a:lnTo>
                    <a:cubicBezTo>
                      <a:pt x="12545" y="17563"/>
                      <a:pt x="13262" y="18280"/>
                      <a:pt x="13620" y="18638"/>
                    </a:cubicBezTo>
                    <a:cubicBezTo>
                      <a:pt x="14695" y="19713"/>
                      <a:pt x="16129" y="20788"/>
                      <a:pt x="17563" y="21864"/>
                    </a:cubicBezTo>
                    <a:cubicBezTo>
                      <a:pt x="18280" y="22222"/>
                      <a:pt x="18996" y="22581"/>
                      <a:pt x="19713" y="22939"/>
                    </a:cubicBezTo>
                    <a:cubicBezTo>
                      <a:pt x="20430" y="23297"/>
                      <a:pt x="21147" y="23656"/>
                      <a:pt x="21505" y="23656"/>
                    </a:cubicBezTo>
                    <a:cubicBezTo>
                      <a:pt x="22581" y="24014"/>
                      <a:pt x="23297" y="24014"/>
                      <a:pt x="23297" y="24014"/>
                    </a:cubicBezTo>
                    <a:cubicBezTo>
                      <a:pt x="23297" y="24014"/>
                      <a:pt x="23297" y="24014"/>
                      <a:pt x="22939" y="24373"/>
                    </a:cubicBezTo>
                    <a:cubicBezTo>
                      <a:pt x="22581" y="24731"/>
                      <a:pt x="22222" y="25090"/>
                      <a:pt x="21864" y="25448"/>
                    </a:cubicBezTo>
                    <a:cubicBezTo>
                      <a:pt x="21505" y="25806"/>
                      <a:pt x="20788" y="26523"/>
                      <a:pt x="19713" y="26882"/>
                    </a:cubicBezTo>
                    <a:cubicBezTo>
                      <a:pt x="18996" y="27240"/>
                      <a:pt x="17921" y="27598"/>
                      <a:pt x="16487" y="27957"/>
                    </a:cubicBezTo>
                    <a:cubicBezTo>
                      <a:pt x="13978" y="28315"/>
                      <a:pt x="11111" y="27957"/>
                      <a:pt x="8244" y="26523"/>
                    </a:cubicBezTo>
                    <a:cubicBezTo>
                      <a:pt x="6810" y="25806"/>
                      <a:pt x="5376" y="24731"/>
                      <a:pt x="4301" y="23297"/>
                    </a:cubicBezTo>
                    <a:cubicBezTo>
                      <a:pt x="3584" y="22581"/>
                      <a:pt x="3226" y="21864"/>
                      <a:pt x="2509" y="21147"/>
                    </a:cubicBezTo>
                    <a:cubicBezTo>
                      <a:pt x="2151" y="20788"/>
                      <a:pt x="1792" y="20072"/>
                      <a:pt x="1792" y="20072"/>
                    </a:cubicBezTo>
                    <a:lnTo>
                      <a:pt x="1434" y="19713"/>
                    </a:lnTo>
                    <a:lnTo>
                      <a:pt x="1434" y="19355"/>
                    </a:lnTo>
                    <a:lnTo>
                      <a:pt x="1075" y="18996"/>
                    </a:lnTo>
                    <a:cubicBezTo>
                      <a:pt x="358" y="17204"/>
                      <a:pt x="0" y="15412"/>
                      <a:pt x="0" y="13620"/>
                    </a:cubicBezTo>
                    <a:cubicBezTo>
                      <a:pt x="0" y="11828"/>
                      <a:pt x="358" y="10036"/>
                      <a:pt x="717" y="8602"/>
                    </a:cubicBezTo>
                    <a:cubicBezTo>
                      <a:pt x="1792" y="5376"/>
                      <a:pt x="3943" y="3226"/>
                      <a:pt x="5735" y="1792"/>
                    </a:cubicBezTo>
                    <a:cubicBezTo>
                      <a:pt x="6810" y="1075"/>
                      <a:pt x="7885" y="717"/>
                      <a:pt x="8602" y="358"/>
                    </a:cubicBezTo>
                    <a:cubicBezTo>
                      <a:pt x="9677" y="0"/>
                      <a:pt x="10394" y="0"/>
                      <a:pt x="11111" y="0"/>
                    </a:cubicBezTo>
                    <a:cubicBezTo>
                      <a:pt x="11828" y="0"/>
                      <a:pt x="12186" y="0"/>
                      <a:pt x="12545" y="0"/>
                    </a:cubicBezTo>
                    <a:cubicBezTo>
                      <a:pt x="12903" y="717"/>
                      <a:pt x="13262" y="717"/>
                      <a:pt x="13262" y="717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11" name="Полилиния: фигура 1210">
                <a:extLst>
                  <a:ext uri="{FF2B5EF4-FFF2-40B4-BE49-F238E27FC236}">
                    <a16:creationId xmlns:a16="http://schemas.microsoft.com/office/drawing/2014/main" id="{A59594DA-DAA7-EEE3-5CF8-84FB2403C8C3}"/>
                  </a:ext>
                </a:extLst>
              </p:cNvPr>
              <p:cNvSpPr/>
              <p:nvPr/>
            </p:nvSpPr>
            <p:spPr>
              <a:xfrm>
                <a:off x="4262658" y="9606899"/>
                <a:ext cx="33333" cy="29897"/>
              </a:xfrm>
              <a:custGeom>
                <a:avLst/>
                <a:gdLst>
                  <a:gd name="connsiteX0" fmla="*/ 19713 w 33333"/>
                  <a:gd name="connsiteY0" fmla="*/ 4091 h 29897"/>
                  <a:gd name="connsiteX1" fmla="*/ 18996 w 33333"/>
                  <a:gd name="connsiteY1" fmla="*/ 3733 h 29897"/>
                  <a:gd name="connsiteX2" fmla="*/ 17204 w 33333"/>
                  <a:gd name="connsiteY2" fmla="*/ 3374 h 29897"/>
                  <a:gd name="connsiteX3" fmla="*/ 12545 w 33333"/>
                  <a:gd name="connsiteY3" fmla="*/ 5166 h 29897"/>
                  <a:gd name="connsiteX4" fmla="*/ 10036 w 33333"/>
                  <a:gd name="connsiteY4" fmla="*/ 9826 h 29897"/>
                  <a:gd name="connsiteX5" fmla="*/ 10036 w 33333"/>
                  <a:gd name="connsiteY5" fmla="*/ 10184 h 29897"/>
                  <a:gd name="connsiteX6" fmla="*/ 10036 w 33333"/>
                  <a:gd name="connsiteY6" fmla="*/ 9826 h 29897"/>
                  <a:gd name="connsiteX7" fmla="*/ 10036 w 33333"/>
                  <a:gd name="connsiteY7" fmla="*/ 9826 h 29897"/>
                  <a:gd name="connsiteX8" fmla="*/ 10036 w 33333"/>
                  <a:gd name="connsiteY8" fmla="*/ 9826 h 29897"/>
                  <a:gd name="connsiteX9" fmla="*/ 10036 w 33333"/>
                  <a:gd name="connsiteY9" fmla="*/ 9826 h 29897"/>
                  <a:gd name="connsiteX10" fmla="*/ 10036 w 33333"/>
                  <a:gd name="connsiteY10" fmla="*/ 9826 h 29897"/>
                  <a:gd name="connsiteX11" fmla="*/ 10036 w 33333"/>
                  <a:gd name="connsiteY11" fmla="*/ 10184 h 29897"/>
                  <a:gd name="connsiteX12" fmla="*/ 10036 w 33333"/>
                  <a:gd name="connsiteY12" fmla="*/ 10901 h 29897"/>
                  <a:gd name="connsiteX13" fmla="*/ 10036 w 33333"/>
                  <a:gd name="connsiteY13" fmla="*/ 11260 h 29897"/>
                  <a:gd name="connsiteX14" fmla="*/ 10394 w 33333"/>
                  <a:gd name="connsiteY14" fmla="*/ 12335 h 29897"/>
                  <a:gd name="connsiteX15" fmla="*/ 11828 w 33333"/>
                  <a:gd name="connsiteY15" fmla="*/ 15202 h 29897"/>
                  <a:gd name="connsiteX16" fmla="*/ 14337 w 33333"/>
                  <a:gd name="connsiteY16" fmla="*/ 17711 h 29897"/>
                  <a:gd name="connsiteX17" fmla="*/ 15771 w 33333"/>
                  <a:gd name="connsiteY17" fmla="*/ 18786 h 29897"/>
                  <a:gd name="connsiteX18" fmla="*/ 17563 w 33333"/>
                  <a:gd name="connsiteY18" fmla="*/ 19862 h 29897"/>
                  <a:gd name="connsiteX19" fmla="*/ 21147 w 33333"/>
                  <a:gd name="connsiteY19" fmla="*/ 21654 h 29897"/>
                  <a:gd name="connsiteX20" fmla="*/ 24731 w 33333"/>
                  <a:gd name="connsiteY20" fmla="*/ 23087 h 29897"/>
                  <a:gd name="connsiteX21" fmla="*/ 30824 w 33333"/>
                  <a:gd name="connsiteY21" fmla="*/ 25238 h 29897"/>
                  <a:gd name="connsiteX22" fmla="*/ 33333 w 33333"/>
                  <a:gd name="connsiteY22" fmla="*/ 26313 h 29897"/>
                  <a:gd name="connsiteX23" fmla="*/ 30824 w 33333"/>
                  <a:gd name="connsiteY23" fmla="*/ 27389 h 29897"/>
                  <a:gd name="connsiteX24" fmla="*/ 24373 w 33333"/>
                  <a:gd name="connsiteY24" fmla="*/ 29539 h 29897"/>
                  <a:gd name="connsiteX25" fmla="*/ 19713 w 33333"/>
                  <a:gd name="connsiteY25" fmla="*/ 29897 h 29897"/>
                  <a:gd name="connsiteX26" fmla="*/ 13978 w 33333"/>
                  <a:gd name="connsiteY26" fmla="*/ 29181 h 29897"/>
                  <a:gd name="connsiteX27" fmla="*/ 8244 w 33333"/>
                  <a:gd name="connsiteY27" fmla="*/ 26672 h 29897"/>
                  <a:gd name="connsiteX28" fmla="*/ 3226 w 33333"/>
                  <a:gd name="connsiteY28" fmla="*/ 22012 h 29897"/>
                  <a:gd name="connsiteX29" fmla="*/ 358 w 33333"/>
                  <a:gd name="connsiteY29" fmla="*/ 15561 h 29897"/>
                  <a:gd name="connsiteX30" fmla="*/ 0 w 33333"/>
                  <a:gd name="connsiteY30" fmla="*/ 11618 h 29897"/>
                  <a:gd name="connsiteX31" fmla="*/ 0 w 33333"/>
                  <a:gd name="connsiteY31" fmla="*/ 10543 h 29897"/>
                  <a:gd name="connsiteX32" fmla="*/ 0 w 33333"/>
                  <a:gd name="connsiteY32" fmla="*/ 9826 h 29897"/>
                  <a:gd name="connsiteX33" fmla="*/ 0 w 33333"/>
                  <a:gd name="connsiteY33" fmla="*/ 9467 h 29897"/>
                  <a:gd name="connsiteX34" fmla="*/ 0 w 33333"/>
                  <a:gd name="connsiteY34" fmla="*/ 9467 h 29897"/>
                  <a:gd name="connsiteX35" fmla="*/ 0 w 33333"/>
                  <a:gd name="connsiteY35" fmla="*/ 9467 h 29897"/>
                  <a:gd name="connsiteX36" fmla="*/ 0 w 33333"/>
                  <a:gd name="connsiteY36" fmla="*/ 9467 h 29897"/>
                  <a:gd name="connsiteX37" fmla="*/ 0 w 33333"/>
                  <a:gd name="connsiteY37" fmla="*/ 9109 h 29897"/>
                  <a:gd name="connsiteX38" fmla="*/ 358 w 33333"/>
                  <a:gd name="connsiteY38" fmla="*/ 8034 h 29897"/>
                  <a:gd name="connsiteX39" fmla="*/ 4659 w 33333"/>
                  <a:gd name="connsiteY39" fmla="*/ 2299 h 29897"/>
                  <a:gd name="connsiteX40" fmla="*/ 10036 w 33333"/>
                  <a:gd name="connsiteY40" fmla="*/ 148 h 29897"/>
                  <a:gd name="connsiteX41" fmla="*/ 14695 w 33333"/>
                  <a:gd name="connsiteY41" fmla="*/ 507 h 29897"/>
                  <a:gd name="connsiteX42" fmla="*/ 17563 w 33333"/>
                  <a:gd name="connsiteY42" fmla="*/ 2299 h 29897"/>
                  <a:gd name="connsiteX43" fmla="*/ 18638 w 33333"/>
                  <a:gd name="connsiteY43" fmla="*/ 4091 h 29897"/>
                  <a:gd name="connsiteX44" fmla="*/ 19713 w 33333"/>
                  <a:gd name="connsiteY44" fmla="*/ 4091 h 29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33333" h="29897">
                    <a:moveTo>
                      <a:pt x="19713" y="4091"/>
                    </a:moveTo>
                    <a:cubicBezTo>
                      <a:pt x="19713" y="4091"/>
                      <a:pt x="19355" y="4091"/>
                      <a:pt x="18996" y="3733"/>
                    </a:cubicBezTo>
                    <a:cubicBezTo>
                      <a:pt x="18638" y="3374"/>
                      <a:pt x="17921" y="3374"/>
                      <a:pt x="17204" y="3374"/>
                    </a:cubicBezTo>
                    <a:cubicBezTo>
                      <a:pt x="15771" y="3374"/>
                      <a:pt x="13978" y="4091"/>
                      <a:pt x="12545" y="5166"/>
                    </a:cubicBezTo>
                    <a:cubicBezTo>
                      <a:pt x="11111" y="6242"/>
                      <a:pt x="10036" y="8392"/>
                      <a:pt x="10036" y="9826"/>
                    </a:cubicBezTo>
                    <a:lnTo>
                      <a:pt x="10036" y="10184"/>
                    </a:lnTo>
                    <a:cubicBezTo>
                      <a:pt x="10036" y="9826"/>
                      <a:pt x="10036" y="10184"/>
                      <a:pt x="10036" y="9826"/>
                    </a:cubicBezTo>
                    <a:lnTo>
                      <a:pt x="10036" y="9826"/>
                    </a:lnTo>
                    <a:lnTo>
                      <a:pt x="10036" y="9826"/>
                    </a:lnTo>
                    <a:lnTo>
                      <a:pt x="10036" y="9826"/>
                    </a:lnTo>
                    <a:lnTo>
                      <a:pt x="10036" y="9826"/>
                    </a:lnTo>
                    <a:lnTo>
                      <a:pt x="10036" y="10184"/>
                    </a:lnTo>
                    <a:cubicBezTo>
                      <a:pt x="10036" y="10543"/>
                      <a:pt x="10036" y="10543"/>
                      <a:pt x="10036" y="10901"/>
                    </a:cubicBezTo>
                    <a:lnTo>
                      <a:pt x="10036" y="11260"/>
                    </a:lnTo>
                    <a:lnTo>
                      <a:pt x="10394" y="12335"/>
                    </a:lnTo>
                    <a:cubicBezTo>
                      <a:pt x="10753" y="13052"/>
                      <a:pt x="11111" y="14127"/>
                      <a:pt x="11828" y="15202"/>
                    </a:cubicBezTo>
                    <a:cubicBezTo>
                      <a:pt x="12545" y="16277"/>
                      <a:pt x="13262" y="16994"/>
                      <a:pt x="14337" y="17711"/>
                    </a:cubicBezTo>
                    <a:cubicBezTo>
                      <a:pt x="14695" y="18070"/>
                      <a:pt x="15412" y="18428"/>
                      <a:pt x="15771" y="18786"/>
                    </a:cubicBezTo>
                    <a:cubicBezTo>
                      <a:pt x="16129" y="19145"/>
                      <a:pt x="16487" y="19503"/>
                      <a:pt x="17563" y="19862"/>
                    </a:cubicBezTo>
                    <a:cubicBezTo>
                      <a:pt x="18279" y="20579"/>
                      <a:pt x="19713" y="20937"/>
                      <a:pt x="21147" y="21654"/>
                    </a:cubicBezTo>
                    <a:cubicBezTo>
                      <a:pt x="22222" y="22012"/>
                      <a:pt x="23656" y="22729"/>
                      <a:pt x="24731" y="23087"/>
                    </a:cubicBezTo>
                    <a:cubicBezTo>
                      <a:pt x="27240" y="23804"/>
                      <a:pt x="29391" y="24521"/>
                      <a:pt x="30824" y="25238"/>
                    </a:cubicBezTo>
                    <a:cubicBezTo>
                      <a:pt x="32258" y="25955"/>
                      <a:pt x="33333" y="26313"/>
                      <a:pt x="33333" y="26313"/>
                    </a:cubicBezTo>
                    <a:cubicBezTo>
                      <a:pt x="33333" y="26313"/>
                      <a:pt x="32616" y="26672"/>
                      <a:pt x="30824" y="27389"/>
                    </a:cubicBezTo>
                    <a:cubicBezTo>
                      <a:pt x="29391" y="28105"/>
                      <a:pt x="27240" y="28822"/>
                      <a:pt x="24373" y="29539"/>
                    </a:cubicBezTo>
                    <a:cubicBezTo>
                      <a:pt x="22939" y="29897"/>
                      <a:pt x="21505" y="29897"/>
                      <a:pt x="19713" y="29897"/>
                    </a:cubicBezTo>
                    <a:cubicBezTo>
                      <a:pt x="17921" y="29897"/>
                      <a:pt x="16129" y="29539"/>
                      <a:pt x="13978" y="29181"/>
                    </a:cubicBezTo>
                    <a:cubicBezTo>
                      <a:pt x="12186" y="28822"/>
                      <a:pt x="10036" y="27747"/>
                      <a:pt x="8244" y="26672"/>
                    </a:cubicBezTo>
                    <a:cubicBezTo>
                      <a:pt x="6452" y="25596"/>
                      <a:pt x="4659" y="23804"/>
                      <a:pt x="3226" y="22012"/>
                    </a:cubicBezTo>
                    <a:cubicBezTo>
                      <a:pt x="1792" y="20220"/>
                      <a:pt x="717" y="17711"/>
                      <a:pt x="358" y="15561"/>
                    </a:cubicBezTo>
                    <a:cubicBezTo>
                      <a:pt x="0" y="14127"/>
                      <a:pt x="0" y="13052"/>
                      <a:pt x="0" y="11618"/>
                    </a:cubicBezTo>
                    <a:lnTo>
                      <a:pt x="0" y="10543"/>
                    </a:lnTo>
                    <a:cubicBezTo>
                      <a:pt x="0" y="10184"/>
                      <a:pt x="0" y="10184"/>
                      <a:pt x="0" y="9826"/>
                    </a:cubicBezTo>
                    <a:lnTo>
                      <a:pt x="0" y="9467"/>
                    </a:lnTo>
                    <a:lnTo>
                      <a:pt x="0" y="9467"/>
                    </a:lnTo>
                    <a:lnTo>
                      <a:pt x="0" y="9467"/>
                    </a:lnTo>
                    <a:lnTo>
                      <a:pt x="0" y="9467"/>
                    </a:lnTo>
                    <a:lnTo>
                      <a:pt x="0" y="9109"/>
                    </a:lnTo>
                    <a:lnTo>
                      <a:pt x="358" y="8034"/>
                    </a:lnTo>
                    <a:cubicBezTo>
                      <a:pt x="1075" y="5525"/>
                      <a:pt x="2867" y="3733"/>
                      <a:pt x="4659" y="2299"/>
                    </a:cubicBezTo>
                    <a:cubicBezTo>
                      <a:pt x="6452" y="1224"/>
                      <a:pt x="8244" y="507"/>
                      <a:pt x="10036" y="148"/>
                    </a:cubicBezTo>
                    <a:cubicBezTo>
                      <a:pt x="11828" y="-210"/>
                      <a:pt x="13262" y="148"/>
                      <a:pt x="14695" y="507"/>
                    </a:cubicBezTo>
                    <a:cubicBezTo>
                      <a:pt x="16129" y="865"/>
                      <a:pt x="17204" y="1582"/>
                      <a:pt x="17563" y="2299"/>
                    </a:cubicBezTo>
                    <a:cubicBezTo>
                      <a:pt x="18279" y="3016"/>
                      <a:pt x="18638" y="3733"/>
                      <a:pt x="18638" y="4091"/>
                    </a:cubicBezTo>
                    <a:cubicBezTo>
                      <a:pt x="19713" y="3733"/>
                      <a:pt x="19713" y="4091"/>
                      <a:pt x="19713" y="4091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12" name="Полилиния: фигура 1211">
                <a:extLst>
                  <a:ext uri="{FF2B5EF4-FFF2-40B4-BE49-F238E27FC236}">
                    <a16:creationId xmlns:a16="http://schemas.microsoft.com/office/drawing/2014/main" id="{FC0EF3FB-468D-81C2-9243-40052C021E97}"/>
                  </a:ext>
                </a:extLst>
              </p:cNvPr>
              <p:cNvSpPr/>
              <p:nvPr/>
            </p:nvSpPr>
            <p:spPr>
              <a:xfrm>
                <a:off x="4203518" y="9636438"/>
                <a:ext cx="22222" cy="24999"/>
              </a:xfrm>
              <a:custGeom>
                <a:avLst/>
                <a:gdLst>
                  <a:gd name="connsiteX0" fmla="*/ 15054 w 22222"/>
                  <a:gd name="connsiteY0" fmla="*/ 0 h 24999"/>
                  <a:gd name="connsiteX1" fmla="*/ 13262 w 22222"/>
                  <a:gd name="connsiteY1" fmla="*/ 2509 h 24999"/>
                  <a:gd name="connsiteX2" fmla="*/ 12186 w 22222"/>
                  <a:gd name="connsiteY2" fmla="*/ 5018 h 24999"/>
                  <a:gd name="connsiteX3" fmla="*/ 11469 w 22222"/>
                  <a:gd name="connsiteY3" fmla="*/ 7168 h 24999"/>
                  <a:gd name="connsiteX4" fmla="*/ 11111 w 22222"/>
                  <a:gd name="connsiteY4" fmla="*/ 9319 h 24999"/>
                  <a:gd name="connsiteX5" fmla="*/ 10753 w 22222"/>
                  <a:gd name="connsiteY5" fmla="*/ 11470 h 24999"/>
                  <a:gd name="connsiteX6" fmla="*/ 10753 w 22222"/>
                  <a:gd name="connsiteY6" fmla="*/ 13262 h 24999"/>
                  <a:gd name="connsiteX7" fmla="*/ 10753 w 22222"/>
                  <a:gd name="connsiteY7" fmla="*/ 15054 h 24999"/>
                  <a:gd name="connsiteX8" fmla="*/ 11111 w 22222"/>
                  <a:gd name="connsiteY8" fmla="*/ 16846 h 24999"/>
                  <a:gd name="connsiteX9" fmla="*/ 7527 w 22222"/>
                  <a:gd name="connsiteY9" fmla="*/ 13262 h 24999"/>
                  <a:gd name="connsiteX10" fmla="*/ 15412 w 22222"/>
                  <a:gd name="connsiteY10" fmla="*/ 17204 h 24999"/>
                  <a:gd name="connsiteX11" fmla="*/ 18996 w 22222"/>
                  <a:gd name="connsiteY11" fmla="*/ 20072 h 24999"/>
                  <a:gd name="connsiteX12" fmla="*/ 22222 w 22222"/>
                  <a:gd name="connsiteY12" fmla="*/ 23656 h 24999"/>
                  <a:gd name="connsiteX13" fmla="*/ 17563 w 22222"/>
                  <a:gd name="connsiteY13" fmla="*/ 24731 h 24999"/>
                  <a:gd name="connsiteX14" fmla="*/ 12903 w 22222"/>
                  <a:gd name="connsiteY14" fmla="*/ 24731 h 24999"/>
                  <a:gd name="connsiteX15" fmla="*/ 4301 w 22222"/>
                  <a:gd name="connsiteY15" fmla="*/ 23656 h 24999"/>
                  <a:gd name="connsiteX16" fmla="*/ 1792 w 22222"/>
                  <a:gd name="connsiteY16" fmla="*/ 22939 h 24999"/>
                  <a:gd name="connsiteX17" fmla="*/ 717 w 22222"/>
                  <a:gd name="connsiteY17" fmla="*/ 20072 h 24999"/>
                  <a:gd name="connsiteX18" fmla="*/ 0 w 22222"/>
                  <a:gd name="connsiteY18" fmla="*/ 16129 h 24999"/>
                  <a:gd name="connsiteX19" fmla="*/ 0 w 22222"/>
                  <a:gd name="connsiteY19" fmla="*/ 12186 h 24999"/>
                  <a:gd name="connsiteX20" fmla="*/ 1075 w 22222"/>
                  <a:gd name="connsiteY20" fmla="*/ 8602 h 24999"/>
                  <a:gd name="connsiteX21" fmla="*/ 2867 w 22222"/>
                  <a:gd name="connsiteY21" fmla="*/ 5376 h 24999"/>
                  <a:gd name="connsiteX22" fmla="*/ 5376 w 22222"/>
                  <a:gd name="connsiteY22" fmla="*/ 2867 h 24999"/>
                  <a:gd name="connsiteX23" fmla="*/ 8244 w 22222"/>
                  <a:gd name="connsiteY23" fmla="*/ 1075 h 24999"/>
                  <a:gd name="connsiteX24" fmla="*/ 11469 w 22222"/>
                  <a:gd name="connsiteY24" fmla="*/ 0 h 24999"/>
                  <a:gd name="connsiteX25" fmla="*/ 13262 w 22222"/>
                  <a:gd name="connsiteY25" fmla="*/ 0 h 24999"/>
                  <a:gd name="connsiteX26" fmla="*/ 15054 w 22222"/>
                  <a:gd name="connsiteY26" fmla="*/ 0 h 24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2222" h="24999">
                    <a:moveTo>
                      <a:pt x="15054" y="0"/>
                    </a:moveTo>
                    <a:cubicBezTo>
                      <a:pt x="14337" y="1075"/>
                      <a:pt x="13620" y="1792"/>
                      <a:pt x="13262" y="2509"/>
                    </a:cubicBezTo>
                    <a:cubicBezTo>
                      <a:pt x="12903" y="3226"/>
                      <a:pt x="12545" y="4301"/>
                      <a:pt x="12186" y="5018"/>
                    </a:cubicBezTo>
                    <a:cubicBezTo>
                      <a:pt x="11828" y="5735"/>
                      <a:pt x="11469" y="6452"/>
                      <a:pt x="11469" y="7168"/>
                    </a:cubicBezTo>
                    <a:cubicBezTo>
                      <a:pt x="11111" y="7885"/>
                      <a:pt x="11111" y="8602"/>
                      <a:pt x="11111" y="9319"/>
                    </a:cubicBezTo>
                    <a:cubicBezTo>
                      <a:pt x="11111" y="10036"/>
                      <a:pt x="10753" y="10753"/>
                      <a:pt x="10753" y="11470"/>
                    </a:cubicBezTo>
                    <a:cubicBezTo>
                      <a:pt x="10753" y="12186"/>
                      <a:pt x="10753" y="12903"/>
                      <a:pt x="10753" y="13262"/>
                    </a:cubicBezTo>
                    <a:cubicBezTo>
                      <a:pt x="10753" y="13978"/>
                      <a:pt x="10753" y="14337"/>
                      <a:pt x="10753" y="15054"/>
                    </a:cubicBezTo>
                    <a:cubicBezTo>
                      <a:pt x="10753" y="15771"/>
                      <a:pt x="10753" y="16129"/>
                      <a:pt x="11111" y="16846"/>
                    </a:cubicBezTo>
                    <a:lnTo>
                      <a:pt x="7527" y="13262"/>
                    </a:lnTo>
                    <a:cubicBezTo>
                      <a:pt x="10036" y="14337"/>
                      <a:pt x="12903" y="15412"/>
                      <a:pt x="15412" y="17204"/>
                    </a:cubicBezTo>
                    <a:cubicBezTo>
                      <a:pt x="16487" y="17921"/>
                      <a:pt x="17921" y="18996"/>
                      <a:pt x="18996" y="20072"/>
                    </a:cubicBezTo>
                    <a:cubicBezTo>
                      <a:pt x="20072" y="21147"/>
                      <a:pt x="21147" y="22222"/>
                      <a:pt x="22222" y="23656"/>
                    </a:cubicBezTo>
                    <a:cubicBezTo>
                      <a:pt x="20430" y="24014"/>
                      <a:pt x="18996" y="24373"/>
                      <a:pt x="17563" y="24731"/>
                    </a:cubicBezTo>
                    <a:cubicBezTo>
                      <a:pt x="16129" y="25090"/>
                      <a:pt x="14337" y="25090"/>
                      <a:pt x="12903" y="24731"/>
                    </a:cubicBezTo>
                    <a:cubicBezTo>
                      <a:pt x="10036" y="24731"/>
                      <a:pt x="7168" y="24373"/>
                      <a:pt x="4301" y="23656"/>
                    </a:cubicBezTo>
                    <a:lnTo>
                      <a:pt x="1792" y="22939"/>
                    </a:lnTo>
                    <a:lnTo>
                      <a:pt x="717" y="20072"/>
                    </a:lnTo>
                    <a:cubicBezTo>
                      <a:pt x="358" y="18638"/>
                      <a:pt x="0" y="17563"/>
                      <a:pt x="0" y="16129"/>
                    </a:cubicBezTo>
                    <a:cubicBezTo>
                      <a:pt x="0" y="14695"/>
                      <a:pt x="0" y="13620"/>
                      <a:pt x="0" y="12186"/>
                    </a:cubicBezTo>
                    <a:cubicBezTo>
                      <a:pt x="358" y="10753"/>
                      <a:pt x="717" y="9677"/>
                      <a:pt x="1075" y="8602"/>
                    </a:cubicBezTo>
                    <a:cubicBezTo>
                      <a:pt x="1434" y="7527"/>
                      <a:pt x="2150" y="6452"/>
                      <a:pt x="2867" y="5376"/>
                    </a:cubicBezTo>
                    <a:cubicBezTo>
                      <a:pt x="3584" y="4301"/>
                      <a:pt x="4301" y="3584"/>
                      <a:pt x="5376" y="2867"/>
                    </a:cubicBezTo>
                    <a:cubicBezTo>
                      <a:pt x="6452" y="2151"/>
                      <a:pt x="7168" y="1434"/>
                      <a:pt x="8244" y="1075"/>
                    </a:cubicBezTo>
                    <a:cubicBezTo>
                      <a:pt x="9319" y="717"/>
                      <a:pt x="10394" y="358"/>
                      <a:pt x="11469" y="0"/>
                    </a:cubicBezTo>
                    <a:cubicBezTo>
                      <a:pt x="12186" y="0"/>
                      <a:pt x="12545" y="0"/>
                      <a:pt x="13262" y="0"/>
                    </a:cubicBezTo>
                    <a:cubicBezTo>
                      <a:pt x="13978" y="0"/>
                      <a:pt x="14337" y="0"/>
                      <a:pt x="1505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13" name="Полилиния: фигура 1212">
                <a:extLst>
                  <a:ext uri="{FF2B5EF4-FFF2-40B4-BE49-F238E27FC236}">
                    <a16:creationId xmlns:a16="http://schemas.microsoft.com/office/drawing/2014/main" id="{FCC8D9AB-4902-F3B9-422C-DB5B37FA946D}"/>
                  </a:ext>
                </a:extLst>
              </p:cNvPr>
              <p:cNvSpPr/>
              <p:nvPr/>
            </p:nvSpPr>
            <p:spPr>
              <a:xfrm>
                <a:off x="4502442" y="9658660"/>
                <a:ext cx="21505" cy="27329"/>
              </a:xfrm>
              <a:custGeom>
                <a:avLst/>
                <a:gdLst>
                  <a:gd name="connsiteX0" fmla="*/ 17204 w 21505"/>
                  <a:gd name="connsiteY0" fmla="*/ 1792 h 27329"/>
                  <a:gd name="connsiteX1" fmla="*/ 16846 w 21505"/>
                  <a:gd name="connsiteY1" fmla="*/ 2151 h 27329"/>
                  <a:gd name="connsiteX2" fmla="*/ 15771 w 21505"/>
                  <a:gd name="connsiteY2" fmla="*/ 2867 h 27329"/>
                  <a:gd name="connsiteX3" fmla="*/ 14337 w 21505"/>
                  <a:gd name="connsiteY3" fmla="*/ 4301 h 27329"/>
                  <a:gd name="connsiteX4" fmla="*/ 12903 w 21505"/>
                  <a:gd name="connsiteY4" fmla="*/ 6093 h 27329"/>
                  <a:gd name="connsiteX5" fmla="*/ 10753 w 21505"/>
                  <a:gd name="connsiteY5" fmla="*/ 10394 h 27329"/>
                  <a:gd name="connsiteX6" fmla="*/ 10394 w 21505"/>
                  <a:gd name="connsiteY6" fmla="*/ 12545 h 27329"/>
                  <a:gd name="connsiteX7" fmla="*/ 10394 w 21505"/>
                  <a:gd name="connsiteY7" fmla="*/ 13620 h 27329"/>
                  <a:gd name="connsiteX8" fmla="*/ 10394 w 21505"/>
                  <a:gd name="connsiteY8" fmla="*/ 13978 h 27329"/>
                  <a:gd name="connsiteX9" fmla="*/ 10394 w 21505"/>
                  <a:gd name="connsiteY9" fmla="*/ 14337 h 27329"/>
                  <a:gd name="connsiteX10" fmla="*/ 10394 w 21505"/>
                  <a:gd name="connsiteY10" fmla="*/ 14337 h 27329"/>
                  <a:gd name="connsiteX11" fmla="*/ 10394 w 21505"/>
                  <a:gd name="connsiteY11" fmla="*/ 14337 h 27329"/>
                  <a:gd name="connsiteX12" fmla="*/ 10394 w 21505"/>
                  <a:gd name="connsiteY12" fmla="*/ 14337 h 27329"/>
                  <a:gd name="connsiteX13" fmla="*/ 10394 w 21505"/>
                  <a:gd name="connsiteY13" fmla="*/ 14337 h 27329"/>
                  <a:gd name="connsiteX14" fmla="*/ 10394 w 21505"/>
                  <a:gd name="connsiteY14" fmla="*/ 14337 h 27329"/>
                  <a:gd name="connsiteX15" fmla="*/ 10394 w 21505"/>
                  <a:gd name="connsiteY15" fmla="*/ 13978 h 27329"/>
                  <a:gd name="connsiteX16" fmla="*/ 11111 w 21505"/>
                  <a:gd name="connsiteY16" fmla="*/ 16129 h 27329"/>
                  <a:gd name="connsiteX17" fmla="*/ 12186 w 21505"/>
                  <a:gd name="connsiteY17" fmla="*/ 17921 h 27329"/>
                  <a:gd name="connsiteX18" fmla="*/ 15771 w 21505"/>
                  <a:gd name="connsiteY18" fmla="*/ 21505 h 27329"/>
                  <a:gd name="connsiteX19" fmla="*/ 17921 w 21505"/>
                  <a:gd name="connsiteY19" fmla="*/ 22581 h 27329"/>
                  <a:gd name="connsiteX20" fmla="*/ 19713 w 21505"/>
                  <a:gd name="connsiteY20" fmla="*/ 23297 h 27329"/>
                  <a:gd name="connsiteX21" fmla="*/ 21505 w 21505"/>
                  <a:gd name="connsiteY21" fmla="*/ 23656 h 27329"/>
                  <a:gd name="connsiteX22" fmla="*/ 21147 w 21505"/>
                  <a:gd name="connsiteY22" fmla="*/ 24014 h 27329"/>
                  <a:gd name="connsiteX23" fmla="*/ 20072 w 21505"/>
                  <a:gd name="connsiteY23" fmla="*/ 25090 h 27329"/>
                  <a:gd name="connsiteX24" fmla="*/ 17921 w 21505"/>
                  <a:gd name="connsiteY24" fmla="*/ 26523 h 27329"/>
                  <a:gd name="connsiteX25" fmla="*/ 14695 w 21505"/>
                  <a:gd name="connsiteY25" fmla="*/ 27240 h 27329"/>
                  <a:gd name="connsiteX26" fmla="*/ 6093 w 21505"/>
                  <a:gd name="connsiteY26" fmla="*/ 25090 h 27329"/>
                  <a:gd name="connsiteX27" fmla="*/ 2150 w 21505"/>
                  <a:gd name="connsiteY27" fmla="*/ 21505 h 27329"/>
                  <a:gd name="connsiteX28" fmla="*/ 0 w 21505"/>
                  <a:gd name="connsiteY28" fmla="*/ 16487 h 27329"/>
                  <a:gd name="connsiteX29" fmla="*/ 0 w 21505"/>
                  <a:gd name="connsiteY29" fmla="*/ 16129 h 27329"/>
                  <a:gd name="connsiteX30" fmla="*/ 0 w 21505"/>
                  <a:gd name="connsiteY30" fmla="*/ 16129 h 27329"/>
                  <a:gd name="connsiteX31" fmla="*/ 0 w 21505"/>
                  <a:gd name="connsiteY31" fmla="*/ 16129 h 27329"/>
                  <a:gd name="connsiteX32" fmla="*/ 0 w 21505"/>
                  <a:gd name="connsiteY32" fmla="*/ 15771 h 27329"/>
                  <a:gd name="connsiteX33" fmla="*/ 0 w 21505"/>
                  <a:gd name="connsiteY33" fmla="*/ 15412 h 27329"/>
                  <a:gd name="connsiteX34" fmla="*/ 0 w 21505"/>
                  <a:gd name="connsiteY34" fmla="*/ 14695 h 27329"/>
                  <a:gd name="connsiteX35" fmla="*/ 0 w 21505"/>
                  <a:gd name="connsiteY35" fmla="*/ 13262 h 27329"/>
                  <a:gd name="connsiteX36" fmla="*/ 358 w 21505"/>
                  <a:gd name="connsiteY36" fmla="*/ 10394 h 27329"/>
                  <a:gd name="connsiteX37" fmla="*/ 2509 w 21505"/>
                  <a:gd name="connsiteY37" fmla="*/ 5376 h 27329"/>
                  <a:gd name="connsiteX38" fmla="*/ 9677 w 21505"/>
                  <a:gd name="connsiteY38" fmla="*/ 358 h 27329"/>
                  <a:gd name="connsiteX39" fmla="*/ 13262 w 21505"/>
                  <a:gd name="connsiteY39" fmla="*/ 0 h 27329"/>
                  <a:gd name="connsiteX40" fmla="*/ 15771 w 21505"/>
                  <a:gd name="connsiteY40" fmla="*/ 358 h 27329"/>
                  <a:gd name="connsiteX41" fmla="*/ 17204 w 21505"/>
                  <a:gd name="connsiteY41" fmla="*/ 1075 h 27329"/>
                  <a:gd name="connsiteX42" fmla="*/ 17204 w 21505"/>
                  <a:gd name="connsiteY42" fmla="*/ 1792 h 27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21505" h="27329">
                    <a:moveTo>
                      <a:pt x="17204" y="1792"/>
                    </a:moveTo>
                    <a:cubicBezTo>
                      <a:pt x="17204" y="1792"/>
                      <a:pt x="17204" y="1792"/>
                      <a:pt x="16846" y="2151"/>
                    </a:cubicBezTo>
                    <a:cubicBezTo>
                      <a:pt x="16487" y="2509"/>
                      <a:pt x="16129" y="2509"/>
                      <a:pt x="15771" y="2867"/>
                    </a:cubicBezTo>
                    <a:cubicBezTo>
                      <a:pt x="15412" y="3226"/>
                      <a:pt x="14695" y="3584"/>
                      <a:pt x="14337" y="4301"/>
                    </a:cubicBezTo>
                    <a:cubicBezTo>
                      <a:pt x="13978" y="5018"/>
                      <a:pt x="13262" y="5376"/>
                      <a:pt x="12903" y="6093"/>
                    </a:cubicBezTo>
                    <a:cubicBezTo>
                      <a:pt x="11828" y="7527"/>
                      <a:pt x="11111" y="8961"/>
                      <a:pt x="10753" y="10394"/>
                    </a:cubicBezTo>
                    <a:cubicBezTo>
                      <a:pt x="10394" y="11111"/>
                      <a:pt x="10394" y="11828"/>
                      <a:pt x="10394" y="12545"/>
                    </a:cubicBezTo>
                    <a:lnTo>
                      <a:pt x="10394" y="13620"/>
                    </a:lnTo>
                    <a:cubicBezTo>
                      <a:pt x="10394" y="13620"/>
                      <a:pt x="10394" y="13978"/>
                      <a:pt x="10394" y="13978"/>
                    </a:cubicBezTo>
                    <a:lnTo>
                      <a:pt x="10394" y="14337"/>
                    </a:lnTo>
                    <a:lnTo>
                      <a:pt x="10394" y="14337"/>
                    </a:lnTo>
                    <a:lnTo>
                      <a:pt x="10394" y="14337"/>
                    </a:lnTo>
                    <a:lnTo>
                      <a:pt x="10394" y="14337"/>
                    </a:lnTo>
                    <a:lnTo>
                      <a:pt x="10394" y="14337"/>
                    </a:lnTo>
                    <a:lnTo>
                      <a:pt x="10394" y="14337"/>
                    </a:lnTo>
                    <a:cubicBezTo>
                      <a:pt x="10394" y="14337"/>
                      <a:pt x="10394" y="14695"/>
                      <a:pt x="10394" y="13978"/>
                    </a:cubicBezTo>
                    <a:cubicBezTo>
                      <a:pt x="10753" y="15771"/>
                      <a:pt x="10753" y="15054"/>
                      <a:pt x="11111" y="16129"/>
                    </a:cubicBezTo>
                    <a:cubicBezTo>
                      <a:pt x="11469" y="16846"/>
                      <a:pt x="11828" y="17563"/>
                      <a:pt x="12186" y="17921"/>
                    </a:cubicBezTo>
                    <a:cubicBezTo>
                      <a:pt x="13262" y="19355"/>
                      <a:pt x="14337" y="20430"/>
                      <a:pt x="15771" y="21505"/>
                    </a:cubicBezTo>
                    <a:cubicBezTo>
                      <a:pt x="16487" y="21864"/>
                      <a:pt x="17204" y="22222"/>
                      <a:pt x="17921" y="22581"/>
                    </a:cubicBezTo>
                    <a:cubicBezTo>
                      <a:pt x="18638" y="22939"/>
                      <a:pt x="19355" y="23297"/>
                      <a:pt x="19713" y="23297"/>
                    </a:cubicBezTo>
                    <a:cubicBezTo>
                      <a:pt x="20788" y="23656"/>
                      <a:pt x="21505" y="23656"/>
                      <a:pt x="21505" y="23656"/>
                    </a:cubicBezTo>
                    <a:cubicBezTo>
                      <a:pt x="21505" y="23656"/>
                      <a:pt x="21505" y="23656"/>
                      <a:pt x="21147" y="24014"/>
                    </a:cubicBezTo>
                    <a:cubicBezTo>
                      <a:pt x="20788" y="24373"/>
                      <a:pt x="20430" y="24731"/>
                      <a:pt x="20072" y="25090"/>
                    </a:cubicBezTo>
                    <a:cubicBezTo>
                      <a:pt x="19355" y="25448"/>
                      <a:pt x="18638" y="26165"/>
                      <a:pt x="17921" y="26523"/>
                    </a:cubicBezTo>
                    <a:cubicBezTo>
                      <a:pt x="16846" y="26882"/>
                      <a:pt x="15771" y="27240"/>
                      <a:pt x="14695" y="27240"/>
                    </a:cubicBezTo>
                    <a:cubicBezTo>
                      <a:pt x="12186" y="27598"/>
                      <a:pt x="8961" y="26882"/>
                      <a:pt x="6093" y="25090"/>
                    </a:cubicBezTo>
                    <a:cubicBezTo>
                      <a:pt x="4659" y="24014"/>
                      <a:pt x="3226" y="22939"/>
                      <a:pt x="2150" y="21505"/>
                    </a:cubicBezTo>
                    <a:cubicBezTo>
                      <a:pt x="1075" y="20072"/>
                      <a:pt x="0" y="17204"/>
                      <a:pt x="0" y="16487"/>
                    </a:cubicBezTo>
                    <a:lnTo>
                      <a:pt x="0" y="16129"/>
                    </a:lnTo>
                    <a:lnTo>
                      <a:pt x="0" y="16129"/>
                    </a:lnTo>
                    <a:lnTo>
                      <a:pt x="0" y="16129"/>
                    </a:lnTo>
                    <a:lnTo>
                      <a:pt x="0" y="15771"/>
                    </a:lnTo>
                    <a:lnTo>
                      <a:pt x="0" y="15412"/>
                    </a:lnTo>
                    <a:lnTo>
                      <a:pt x="0" y="14695"/>
                    </a:lnTo>
                    <a:cubicBezTo>
                      <a:pt x="0" y="14337"/>
                      <a:pt x="0" y="13620"/>
                      <a:pt x="0" y="13262"/>
                    </a:cubicBezTo>
                    <a:cubicBezTo>
                      <a:pt x="0" y="12186"/>
                      <a:pt x="358" y="11470"/>
                      <a:pt x="358" y="10394"/>
                    </a:cubicBezTo>
                    <a:cubicBezTo>
                      <a:pt x="717" y="8602"/>
                      <a:pt x="1792" y="6810"/>
                      <a:pt x="2509" y="5376"/>
                    </a:cubicBezTo>
                    <a:cubicBezTo>
                      <a:pt x="4659" y="2509"/>
                      <a:pt x="7168" y="1075"/>
                      <a:pt x="9677" y="358"/>
                    </a:cubicBezTo>
                    <a:cubicBezTo>
                      <a:pt x="10753" y="0"/>
                      <a:pt x="12186" y="0"/>
                      <a:pt x="13262" y="0"/>
                    </a:cubicBezTo>
                    <a:cubicBezTo>
                      <a:pt x="14337" y="0"/>
                      <a:pt x="15054" y="358"/>
                      <a:pt x="15771" y="358"/>
                    </a:cubicBezTo>
                    <a:cubicBezTo>
                      <a:pt x="16487" y="358"/>
                      <a:pt x="16846" y="717"/>
                      <a:pt x="17204" y="1075"/>
                    </a:cubicBezTo>
                    <a:cubicBezTo>
                      <a:pt x="16846" y="1792"/>
                      <a:pt x="17204" y="1792"/>
                      <a:pt x="17204" y="17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14" name="Полилиния: фигура 1213">
                <a:extLst>
                  <a:ext uri="{FF2B5EF4-FFF2-40B4-BE49-F238E27FC236}">
                    <a16:creationId xmlns:a16="http://schemas.microsoft.com/office/drawing/2014/main" id="{EDEB5510-DD4A-2AD6-50E2-DEDAF3EBDA67}"/>
                  </a:ext>
                </a:extLst>
              </p:cNvPr>
              <p:cNvSpPr/>
              <p:nvPr/>
            </p:nvSpPr>
            <p:spPr>
              <a:xfrm>
                <a:off x="4589180" y="9723567"/>
                <a:ext cx="25806" cy="30792"/>
              </a:xfrm>
              <a:custGeom>
                <a:avLst/>
                <a:gdLst>
                  <a:gd name="connsiteX0" fmla="*/ 25090 w 25806"/>
                  <a:gd name="connsiteY0" fmla="*/ 7495 h 30792"/>
                  <a:gd name="connsiteX1" fmla="*/ 24373 w 25806"/>
                  <a:gd name="connsiteY1" fmla="*/ 7136 h 30792"/>
                  <a:gd name="connsiteX2" fmla="*/ 22581 w 25806"/>
                  <a:gd name="connsiteY2" fmla="*/ 6419 h 30792"/>
                  <a:gd name="connsiteX3" fmla="*/ 20430 w 25806"/>
                  <a:gd name="connsiteY3" fmla="*/ 6061 h 30792"/>
                  <a:gd name="connsiteX4" fmla="*/ 17563 w 25806"/>
                  <a:gd name="connsiteY4" fmla="*/ 6778 h 30792"/>
                  <a:gd name="connsiteX5" fmla="*/ 14695 w 25806"/>
                  <a:gd name="connsiteY5" fmla="*/ 8211 h 30792"/>
                  <a:gd name="connsiteX6" fmla="*/ 12186 w 25806"/>
                  <a:gd name="connsiteY6" fmla="*/ 10362 h 30792"/>
                  <a:gd name="connsiteX7" fmla="*/ 10753 w 25806"/>
                  <a:gd name="connsiteY7" fmla="*/ 12871 h 30792"/>
                  <a:gd name="connsiteX8" fmla="*/ 10394 w 25806"/>
                  <a:gd name="connsiteY8" fmla="*/ 14663 h 30792"/>
                  <a:gd name="connsiteX9" fmla="*/ 10394 w 25806"/>
                  <a:gd name="connsiteY9" fmla="*/ 16097 h 30792"/>
                  <a:gd name="connsiteX10" fmla="*/ 10394 w 25806"/>
                  <a:gd name="connsiteY10" fmla="*/ 16455 h 30792"/>
                  <a:gd name="connsiteX11" fmla="*/ 10753 w 25806"/>
                  <a:gd name="connsiteY11" fmla="*/ 17530 h 30792"/>
                  <a:gd name="connsiteX12" fmla="*/ 12545 w 25806"/>
                  <a:gd name="connsiteY12" fmla="*/ 20398 h 30792"/>
                  <a:gd name="connsiteX13" fmla="*/ 17921 w 25806"/>
                  <a:gd name="connsiteY13" fmla="*/ 24699 h 30792"/>
                  <a:gd name="connsiteX14" fmla="*/ 20789 w 25806"/>
                  <a:gd name="connsiteY14" fmla="*/ 26133 h 30792"/>
                  <a:gd name="connsiteX15" fmla="*/ 23297 w 25806"/>
                  <a:gd name="connsiteY15" fmla="*/ 26849 h 30792"/>
                  <a:gd name="connsiteX16" fmla="*/ 25090 w 25806"/>
                  <a:gd name="connsiteY16" fmla="*/ 27208 h 30792"/>
                  <a:gd name="connsiteX17" fmla="*/ 25806 w 25806"/>
                  <a:gd name="connsiteY17" fmla="*/ 27208 h 30792"/>
                  <a:gd name="connsiteX18" fmla="*/ 25448 w 25806"/>
                  <a:gd name="connsiteY18" fmla="*/ 27566 h 30792"/>
                  <a:gd name="connsiteX19" fmla="*/ 24014 w 25806"/>
                  <a:gd name="connsiteY19" fmla="*/ 28641 h 30792"/>
                  <a:gd name="connsiteX20" fmla="*/ 16846 w 25806"/>
                  <a:gd name="connsiteY20" fmla="*/ 30792 h 30792"/>
                  <a:gd name="connsiteX21" fmla="*/ 11828 w 25806"/>
                  <a:gd name="connsiteY21" fmla="*/ 30075 h 30792"/>
                  <a:gd name="connsiteX22" fmla="*/ 6452 w 25806"/>
                  <a:gd name="connsiteY22" fmla="*/ 27566 h 30792"/>
                  <a:gd name="connsiteX23" fmla="*/ 1792 w 25806"/>
                  <a:gd name="connsiteY23" fmla="*/ 22548 h 30792"/>
                  <a:gd name="connsiteX24" fmla="*/ 358 w 25806"/>
                  <a:gd name="connsiteY24" fmla="*/ 18964 h 30792"/>
                  <a:gd name="connsiteX25" fmla="*/ 0 w 25806"/>
                  <a:gd name="connsiteY25" fmla="*/ 16814 h 30792"/>
                  <a:gd name="connsiteX26" fmla="*/ 0 w 25806"/>
                  <a:gd name="connsiteY26" fmla="*/ 15380 h 30792"/>
                  <a:gd name="connsiteX27" fmla="*/ 1792 w 25806"/>
                  <a:gd name="connsiteY27" fmla="*/ 7495 h 30792"/>
                  <a:gd name="connsiteX28" fmla="*/ 6810 w 25806"/>
                  <a:gd name="connsiteY28" fmla="*/ 2477 h 30792"/>
                  <a:gd name="connsiteX29" fmla="*/ 17921 w 25806"/>
                  <a:gd name="connsiteY29" fmla="*/ 326 h 30792"/>
                  <a:gd name="connsiteX30" fmla="*/ 22222 w 25806"/>
                  <a:gd name="connsiteY30" fmla="*/ 2118 h 30792"/>
                  <a:gd name="connsiteX31" fmla="*/ 24373 w 25806"/>
                  <a:gd name="connsiteY31" fmla="*/ 4627 h 30792"/>
                  <a:gd name="connsiteX32" fmla="*/ 25090 w 25806"/>
                  <a:gd name="connsiteY32" fmla="*/ 6419 h 30792"/>
                  <a:gd name="connsiteX33" fmla="*/ 25090 w 25806"/>
                  <a:gd name="connsiteY33" fmla="*/ 7495 h 30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5806" h="30792">
                    <a:moveTo>
                      <a:pt x="25090" y="7495"/>
                    </a:moveTo>
                    <a:cubicBezTo>
                      <a:pt x="25090" y="7495"/>
                      <a:pt x="24731" y="7495"/>
                      <a:pt x="24373" y="7136"/>
                    </a:cubicBezTo>
                    <a:cubicBezTo>
                      <a:pt x="24014" y="7136"/>
                      <a:pt x="23297" y="6419"/>
                      <a:pt x="22581" y="6419"/>
                    </a:cubicBezTo>
                    <a:cubicBezTo>
                      <a:pt x="21864" y="6061"/>
                      <a:pt x="21147" y="6061"/>
                      <a:pt x="20430" y="6061"/>
                    </a:cubicBezTo>
                    <a:cubicBezTo>
                      <a:pt x="19713" y="6061"/>
                      <a:pt x="18638" y="6419"/>
                      <a:pt x="17563" y="6778"/>
                    </a:cubicBezTo>
                    <a:cubicBezTo>
                      <a:pt x="16487" y="7136"/>
                      <a:pt x="15771" y="7495"/>
                      <a:pt x="14695" y="8211"/>
                    </a:cubicBezTo>
                    <a:cubicBezTo>
                      <a:pt x="13620" y="8928"/>
                      <a:pt x="12903" y="9645"/>
                      <a:pt x="12186" y="10362"/>
                    </a:cubicBezTo>
                    <a:cubicBezTo>
                      <a:pt x="11470" y="11079"/>
                      <a:pt x="11111" y="12154"/>
                      <a:pt x="10753" y="12871"/>
                    </a:cubicBezTo>
                    <a:cubicBezTo>
                      <a:pt x="10394" y="13588"/>
                      <a:pt x="10394" y="14305"/>
                      <a:pt x="10394" y="14663"/>
                    </a:cubicBezTo>
                    <a:lnTo>
                      <a:pt x="10394" y="16097"/>
                    </a:lnTo>
                    <a:cubicBezTo>
                      <a:pt x="10394" y="16097"/>
                      <a:pt x="10394" y="16455"/>
                      <a:pt x="10394" y="16455"/>
                    </a:cubicBezTo>
                    <a:cubicBezTo>
                      <a:pt x="10394" y="16814"/>
                      <a:pt x="10753" y="17172"/>
                      <a:pt x="10753" y="17530"/>
                    </a:cubicBezTo>
                    <a:cubicBezTo>
                      <a:pt x="11111" y="18606"/>
                      <a:pt x="11828" y="19323"/>
                      <a:pt x="12545" y="20398"/>
                    </a:cubicBezTo>
                    <a:cubicBezTo>
                      <a:pt x="13978" y="22190"/>
                      <a:pt x="15771" y="23624"/>
                      <a:pt x="17921" y="24699"/>
                    </a:cubicBezTo>
                    <a:cubicBezTo>
                      <a:pt x="18996" y="25057"/>
                      <a:pt x="19713" y="25774"/>
                      <a:pt x="20789" y="26133"/>
                    </a:cubicBezTo>
                    <a:cubicBezTo>
                      <a:pt x="21864" y="26491"/>
                      <a:pt x="22581" y="26849"/>
                      <a:pt x="23297" y="26849"/>
                    </a:cubicBezTo>
                    <a:cubicBezTo>
                      <a:pt x="24014" y="26849"/>
                      <a:pt x="24731" y="27208"/>
                      <a:pt x="25090" y="27208"/>
                    </a:cubicBezTo>
                    <a:cubicBezTo>
                      <a:pt x="25448" y="27208"/>
                      <a:pt x="25806" y="27208"/>
                      <a:pt x="25806" y="27208"/>
                    </a:cubicBezTo>
                    <a:cubicBezTo>
                      <a:pt x="25806" y="27208"/>
                      <a:pt x="25806" y="27208"/>
                      <a:pt x="25448" y="27566"/>
                    </a:cubicBezTo>
                    <a:cubicBezTo>
                      <a:pt x="25090" y="27925"/>
                      <a:pt x="24731" y="28283"/>
                      <a:pt x="24014" y="28641"/>
                    </a:cubicBezTo>
                    <a:cubicBezTo>
                      <a:pt x="22581" y="29717"/>
                      <a:pt x="20072" y="30434"/>
                      <a:pt x="16846" y="30792"/>
                    </a:cubicBezTo>
                    <a:cubicBezTo>
                      <a:pt x="15412" y="30792"/>
                      <a:pt x="13620" y="30792"/>
                      <a:pt x="11828" y="30075"/>
                    </a:cubicBezTo>
                    <a:cubicBezTo>
                      <a:pt x="10036" y="29717"/>
                      <a:pt x="8244" y="28641"/>
                      <a:pt x="6452" y="27566"/>
                    </a:cubicBezTo>
                    <a:cubicBezTo>
                      <a:pt x="4660" y="26133"/>
                      <a:pt x="2867" y="24699"/>
                      <a:pt x="1792" y="22548"/>
                    </a:cubicBezTo>
                    <a:cubicBezTo>
                      <a:pt x="1075" y="21473"/>
                      <a:pt x="717" y="20398"/>
                      <a:pt x="358" y="18964"/>
                    </a:cubicBezTo>
                    <a:cubicBezTo>
                      <a:pt x="0" y="18247"/>
                      <a:pt x="0" y="17530"/>
                      <a:pt x="0" y="16814"/>
                    </a:cubicBezTo>
                    <a:lnTo>
                      <a:pt x="0" y="15380"/>
                    </a:lnTo>
                    <a:cubicBezTo>
                      <a:pt x="0" y="12512"/>
                      <a:pt x="358" y="9645"/>
                      <a:pt x="1792" y="7495"/>
                    </a:cubicBezTo>
                    <a:cubicBezTo>
                      <a:pt x="3226" y="5344"/>
                      <a:pt x="5018" y="3552"/>
                      <a:pt x="6810" y="2477"/>
                    </a:cubicBezTo>
                    <a:cubicBezTo>
                      <a:pt x="10394" y="-32"/>
                      <a:pt x="14695" y="-391"/>
                      <a:pt x="17921" y="326"/>
                    </a:cubicBezTo>
                    <a:cubicBezTo>
                      <a:pt x="19713" y="685"/>
                      <a:pt x="21147" y="1401"/>
                      <a:pt x="22222" y="2118"/>
                    </a:cubicBezTo>
                    <a:cubicBezTo>
                      <a:pt x="23297" y="2835"/>
                      <a:pt x="24014" y="3910"/>
                      <a:pt x="24373" y="4627"/>
                    </a:cubicBezTo>
                    <a:cubicBezTo>
                      <a:pt x="25090" y="5344"/>
                      <a:pt x="24731" y="6061"/>
                      <a:pt x="25090" y="6419"/>
                    </a:cubicBezTo>
                    <a:cubicBezTo>
                      <a:pt x="25090" y="7495"/>
                      <a:pt x="25090" y="7495"/>
                      <a:pt x="25090" y="749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15" name="Полилиния: фигура 1214">
                <a:extLst>
                  <a:ext uri="{FF2B5EF4-FFF2-40B4-BE49-F238E27FC236}">
                    <a16:creationId xmlns:a16="http://schemas.microsoft.com/office/drawing/2014/main" id="{8D1344A4-9A8B-589D-FE91-3BC78C038346}"/>
                  </a:ext>
                </a:extLst>
              </p:cNvPr>
              <p:cNvSpPr/>
              <p:nvPr/>
            </p:nvSpPr>
            <p:spPr>
              <a:xfrm>
                <a:off x="4425146" y="9640022"/>
                <a:ext cx="30701" cy="32257"/>
              </a:xfrm>
              <a:custGeom>
                <a:avLst/>
                <a:gdLst>
                  <a:gd name="connsiteX0" fmla="*/ 25325 w 30701"/>
                  <a:gd name="connsiteY0" fmla="*/ 4659 h 32257"/>
                  <a:gd name="connsiteX1" fmla="*/ 17440 w 30701"/>
                  <a:gd name="connsiteY1" fmla="*/ 8602 h 32257"/>
                  <a:gd name="connsiteX2" fmla="*/ 8479 w 30701"/>
                  <a:gd name="connsiteY2" fmla="*/ 10394 h 32257"/>
                  <a:gd name="connsiteX3" fmla="*/ 12422 w 30701"/>
                  <a:gd name="connsiteY3" fmla="*/ 8602 h 32257"/>
                  <a:gd name="connsiteX4" fmla="*/ 12063 w 30701"/>
                  <a:gd name="connsiteY4" fmla="*/ 10394 h 32257"/>
                  <a:gd name="connsiteX5" fmla="*/ 11705 w 30701"/>
                  <a:gd name="connsiteY5" fmla="*/ 12186 h 32257"/>
                  <a:gd name="connsiteX6" fmla="*/ 11705 w 30701"/>
                  <a:gd name="connsiteY6" fmla="*/ 13978 h 32257"/>
                  <a:gd name="connsiteX7" fmla="*/ 12063 w 30701"/>
                  <a:gd name="connsiteY7" fmla="*/ 15771 h 32257"/>
                  <a:gd name="connsiteX8" fmla="*/ 13139 w 30701"/>
                  <a:gd name="connsiteY8" fmla="*/ 18996 h 32257"/>
                  <a:gd name="connsiteX9" fmla="*/ 13855 w 30701"/>
                  <a:gd name="connsiteY9" fmla="*/ 20430 h 32257"/>
                  <a:gd name="connsiteX10" fmla="*/ 14214 w 30701"/>
                  <a:gd name="connsiteY10" fmla="*/ 21147 h 32257"/>
                  <a:gd name="connsiteX11" fmla="*/ 14572 w 30701"/>
                  <a:gd name="connsiteY11" fmla="*/ 21505 h 32257"/>
                  <a:gd name="connsiteX12" fmla="*/ 14572 w 30701"/>
                  <a:gd name="connsiteY12" fmla="*/ 21505 h 32257"/>
                  <a:gd name="connsiteX13" fmla="*/ 14572 w 30701"/>
                  <a:gd name="connsiteY13" fmla="*/ 21505 h 32257"/>
                  <a:gd name="connsiteX14" fmla="*/ 14572 w 30701"/>
                  <a:gd name="connsiteY14" fmla="*/ 21505 h 32257"/>
                  <a:gd name="connsiteX15" fmla="*/ 14572 w 30701"/>
                  <a:gd name="connsiteY15" fmla="*/ 21505 h 32257"/>
                  <a:gd name="connsiteX16" fmla="*/ 14572 w 30701"/>
                  <a:gd name="connsiteY16" fmla="*/ 21505 h 32257"/>
                  <a:gd name="connsiteX17" fmla="*/ 14572 w 30701"/>
                  <a:gd name="connsiteY17" fmla="*/ 21505 h 32257"/>
                  <a:gd name="connsiteX18" fmla="*/ 14214 w 30701"/>
                  <a:gd name="connsiteY18" fmla="*/ 21505 h 32257"/>
                  <a:gd name="connsiteX19" fmla="*/ 15289 w 30701"/>
                  <a:gd name="connsiteY19" fmla="*/ 22222 h 32257"/>
                  <a:gd name="connsiteX20" fmla="*/ 15648 w 30701"/>
                  <a:gd name="connsiteY20" fmla="*/ 22581 h 32257"/>
                  <a:gd name="connsiteX21" fmla="*/ 17081 w 30701"/>
                  <a:gd name="connsiteY21" fmla="*/ 23656 h 32257"/>
                  <a:gd name="connsiteX22" fmla="*/ 18873 w 30701"/>
                  <a:gd name="connsiteY22" fmla="*/ 24373 h 32257"/>
                  <a:gd name="connsiteX23" fmla="*/ 21024 w 30701"/>
                  <a:gd name="connsiteY23" fmla="*/ 25090 h 32257"/>
                  <a:gd name="connsiteX24" fmla="*/ 23174 w 30701"/>
                  <a:gd name="connsiteY24" fmla="*/ 25448 h 32257"/>
                  <a:gd name="connsiteX25" fmla="*/ 25683 w 30701"/>
                  <a:gd name="connsiteY25" fmla="*/ 25448 h 32257"/>
                  <a:gd name="connsiteX26" fmla="*/ 28192 w 30701"/>
                  <a:gd name="connsiteY26" fmla="*/ 25090 h 32257"/>
                  <a:gd name="connsiteX27" fmla="*/ 30701 w 30701"/>
                  <a:gd name="connsiteY27" fmla="*/ 24373 h 32257"/>
                  <a:gd name="connsiteX28" fmla="*/ 29268 w 30701"/>
                  <a:gd name="connsiteY28" fmla="*/ 26882 h 32257"/>
                  <a:gd name="connsiteX29" fmla="*/ 27117 w 30701"/>
                  <a:gd name="connsiteY29" fmla="*/ 29032 h 32257"/>
                  <a:gd name="connsiteX30" fmla="*/ 24250 w 30701"/>
                  <a:gd name="connsiteY30" fmla="*/ 30824 h 32257"/>
                  <a:gd name="connsiteX31" fmla="*/ 21024 w 30701"/>
                  <a:gd name="connsiteY31" fmla="*/ 31900 h 32257"/>
                  <a:gd name="connsiteX32" fmla="*/ 17798 w 30701"/>
                  <a:gd name="connsiteY32" fmla="*/ 32258 h 32257"/>
                  <a:gd name="connsiteX33" fmla="*/ 14214 w 30701"/>
                  <a:gd name="connsiteY33" fmla="*/ 31900 h 32257"/>
                  <a:gd name="connsiteX34" fmla="*/ 10630 w 30701"/>
                  <a:gd name="connsiteY34" fmla="*/ 30824 h 32257"/>
                  <a:gd name="connsiteX35" fmla="*/ 8838 w 30701"/>
                  <a:gd name="connsiteY35" fmla="*/ 29749 h 32257"/>
                  <a:gd name="connsiteX36" fmla="*/ 7762 w 30701"/>
                  <a:gd name="connsiteY36" fmla="*/ 29032 h 32257"/>
                  <a:gd name="connsiteX37" fmla="*/ 5970 w 30701"/>
                  <a:gd name="connsiteY37" fmla="*/ 27598 h 32257"/>
                  <a:gd name="connsiteX38" fmla="*/ 4536 w 30701"/>
                  <a:gd name="connsiteY38" fmla="*/ 26165 h 32257"/>
                  <a:gd name="connsiteX39" fmla="*/ 2386 w 30701"/>
                  <a:gd name="connsiteY39" fmla="*/ 23297 h 32257"/>
                  <a:gd name="connsiteX40" fmla="*/ 952 w 30701"/>
                  <a:gd name="connsiteY40" fmla="*/ 20072 h 32257"/>
                  <a:gd name="connsiteX41" fmla="*/ 235 w 30701"/>
                  <a:gd name="connsiteY41" fmla="*/ 16487 h 32257"/>
                  <a:gd name="connsiteX42" fmla="*/ 594 w 30701"/>
                  <a:gd name="connsiteY42" fmla="*/ 9319 h 32257"/>
                  <a:gd name="connsiteX43" fmla="*/ 2028 w 30701"/>
                  <a:gd name="connsiteY43" fmla="*/ 5735 h 32257"/>
                  <a:gd name="connsiteX44" fmla="*/ 4178 w 30701"/>
                  <a:gd name="connsiteY44" fmla="*/ 2509 h 32257"/>
                  <a:gd name="connsiteX45" fmla="*/ 5970 w 30701"/>
                  <a:gd name="connsiteY45" fmla="*/ 0 h 32257"/>
                  <a:gd name="connsiteX46" fmla="*/ 8121 w 30701"/>
                  <a:gd name="connsiteY46" fmla="*/ 358 h 32257"/>
                  <a:gd name="connsiteX47" fmla="*/ 16006 w 30701"/>
                  <a:gd name="connsiteY47" fmla="*/ 1792 h 32257"/>
                  <a:gd name="connsiteX48" fmla="*/ 20307 w 30701"/>
                  <a:gd name="connsiteY48" fmla="*/ 2509 h 32257"/>
                  <a:gd name="connsiteX49" fmla="*/ 25325 w 30701"/>
                  <a:gd name="connsiteY49" fmla="*/ 4659 h 32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0701" h="32257">
                    <a:moveTo>
                      <a:pt x="25325" y="4659"/>
                    </a:moveTo>
                    <a:cubicBezTo>
                      <a:pt x="22816" y="6452"/>
                      <a:pt x="19949" y="7885"/>
                      <a:pt x="17440" y="8602"/>
                    </a:cubicBezTo>
                    <a:cubicBezTo>
                      <a:pt x="14572" y="9677"/>
                      <a:pt x="11705" y="10036"/>
                      <a:pt x="8479" y="10394"/>
                    </a:cubicBezTo>
                    <a:lnTo>
                      <a:pt x="12422" y="8602"/>
                    </a:lnTo>
                    <a:cubicBezTo>
                      <a:pt x="12063" y="9319"/>
                      <a:pt x="12063" y="9677"/>
                      <a:pt x="12063" y="10394"/>
                    </a:cubicBezTo>
                    <a:cubicBezTo>
                      <a:pt x="12063" y="11111"/>
                      <a:pt x="11705" y="11470"/>
                      <a:pt x="11705" y="12186"/>
                    </a:cubicBezTo>
                    <a:cubicBezTo>
                      <a:pt x="11705" y="12903"/>
                      <a:pt x="11705" y="13262"/>
                      <a:pt x="11705" y="13978"/>
                    </a:cubicBezTo>
                    <a:cubicBezTo>
                      <a:pt x="11705" y="14695"/>
                      <a:pt x="11705" y="15054"/>
                      <a:pt x="12063" y="15771"/>
                    </a:cubicBezTo>
                    <a:cubicBezTo>
                      <a:pt x="12422" y="16846"/>
                      <a:pt x="12780" y="17921"/>
                      <a:pt x="13139" y="18996"/>
                    </a:cubicBezTo>
                    <a:cubicBezTo>
                      <a:pt x="13497" y="19355"/>
                      <a:pt x="13497" y="20072"/>
                      <a:pt x="13855" y="20430"/>
                    </a:cubicBezTo>
                    <a:lnTo>
                      <a:pt x="14214" y="21147"/>
                    </a:lnTo>
                    <a:lnTo>
                      <a:pt x="14572" y="21505"/>
                    </a:lnTo>
                    <a:lnTo>
                      <a:pt x="14572" y="21505"/>
                    </a:lnTo>
                    <a:lnTo>
                      <a:pt x="14572" y="21505"/>
                    </a:lnTo>
                    <a:lnTo>
                      <a:pt x="14572" y="21505"/>
                    </a:lnTo>
                    <a:lnTo>
                      <a:pt x="14572" y="21505"/>
                    </a:lnTo>
                    <a:lnTo>
                      <a:pt x="14572" y="21505"/>
                    </a:lnTo>
                    <a:lnTo>
                      <a:pt x="14572" y="21505"/>
                    </a:lnTo>
                    <a:cubicBezTo>
                      <a:pt x="14572" y="21505"/>
                      <a:pt x="14931" y="21505"/>
                      <a:pt x="14214" y="21505"/>
                    </a:cubicBezTo>
                    <a:lnTo>
                      <a:pt x="15289" y="22222"/>
                    </a:lnTo>
                    <a:cubicBezTo>
                      <a:pt x="15289" y="22222"/>
                      <a:pt x="15648" y="22581"/>
                      <a:pt x="15648" y="22581"/>
                    </a:cubicBezTo>
                    <a:cubicBezTo>
                      <a:pt x="16006" y="22939"/>
                      <a:pt x="16723" y="23297"/>
                      <a:pt x="17081" y="23656"/>
                    </a:cubicBezTo>
                    <a:cubicBezTo>
                      <a:pt x="17798" y="24014"/>
                      <a:pt x="18156" y="24014"/>
                      <a:pt x="18873" y="24373"/>
                    </a:cubicBezTo>
                    <a:cubicBezTo>
                      <a:pt x="19590" y="24731"/>
                      <a:pt x="20307" y="24731"/>
                      <a:pt x="21024" y="25090"/>
                    </a:cubicBezTo>
                    <a:cubicBezTo>
                      <a:pt x="21741" y="25090"/>
                      <a:pt x="22458" y="25448"/>
                      <a:pt x="23174" y="25448"/>
                    </a:cubicBezTo>
                    <a:cubicBezTo>
                      <a:pt x="23891" y="25448"/>
                      <a:pt x="24608" y="25448"/>
                      <a:pt x="25683" y="25448"/>
                    </a:cubicBezTo>
                    <a:cubicBezTo>
                      <a:pt x="26400" y="25448"/>
                      <a:pt x="27475" y="25090"/>
                      <a:pt x="28192" y="25090"/>
                    </a:cubicBezTo>
                    <a:cubicBezTo>
                      <a:pt x="28909" y="24731"/>
                      <a:pt x="29984" y="24731"/>
                      <a:pt x="30701" y="24373"/>
                    </a:cubicBezTo>
                    <a:cubicBezTo>
                      <a:pt x="30343" y="25448"/>
                      <a:pt x="29984" y="26165"/>
                      <a:pt x="29268" y="26882"/>
                    </a:cubicBezTo>
                    <a:cubicBezTo>
                      <a:pt x="28551" y="27598"/>
                      <a:pt x="27834" y="28315"/>
                      <a:pt x="27117" y="29032"/>
                    </a:cubicBezTo>
                    <a:cubicBezTo>
                      <a:pt x="26400" y="29749"/>
                      <a:pt x="25325" y="30466"/>
                      <a:pt x="24250" y="30824"/>
                    </a:cubicBezTo>
                    <a:cubicBezTo>
                      <a:pt x="23174" y="31183"/>
                      <a:pt x="22099" y="31541"/>
                      <a:pt x="21024" y="31900"/>
                    </a:cubicBezTo>
                    <a:cubicBezTo>
                      <a:pt x="19949" y="32258"/>
                      <a:pt x="18873" y="32258"/>
                      <a:pt x="17798" y="32258"/>
                    </a:cubicBezTo>
                    <a:cubicBezTo>
                      <a:pt x="16723" y="32258"/>
                      <a:pt x="15648" y="32258"/>
                      <a:pt x="14214" y="31900"/>
                    </a:cubicBezTo>
                    <a:cubicBezTo>
                      <a:pt x="13139" y="31541"/>
                      <a:pt x="12063" y="31541"/>
                      <a:pt x="10630" y="30824"/>
                    </a:cubicBezTo>
                    <a:cubicBezTo>
                      <a:pt x="9913" y="30466"/>
                      <a:pt x="9196" y="30107"/>
                      <a:pt x="8838" y="29749"/>
                    </a:cubicBezTo>
                    <a:lnTo>
                      <a:pt x="7762" y="29032"/>
                    </a:lnTo>
                    <a:lnTo>
                      <a:pt x="5970" y="27598"/>
                    </a:lnTo>
                    <a:lnTo>
                      <a:pt x="4536" y="26165"/>
                    </a:lnTo>
                    <a:cubicBezTo>
                      <a:pt x="3820" y="25090"/>
                      <a:pt x="3103" y="24373"/>
                      <a:pt x="2386" y="23297"/>
                    </a:cubicBezTo>
                    <a:cubicBezTo>
                      <a:pt x="1669" y="22222"/>
                      <a:pt x="1311" y="21147"/>
                      <a:pt x="952" y="20072"/>
                    </a:cubicBezTo>
                    <a:cubicBezTo>
                      <a:pt x="594" y="18996"/>
                      <a:pt x="235" y="17563"/>
                      <a:pt x="235" y="16487"/>
                    </a:cubicBezTo>
                    <a:cubicBezTo>
                      <a:pt x="-123" y="13978"/>
                      <a:pt x="-123" y="11828"/>
                      <a:pt x="594" y="9319"/>
                    </a:cubicBezTo>
                    <a:cubicBezTo>
                      <a:pt x="952" y="8244"/>
                      <a:pt x="1311" y="7168"/>
                      <a:pt x="2028" y="5735"/>
                    </a:cubicBezTo>
                    <a:cubicBezTo>
                      <a:pt x="2744" y="4659"/>
                      <a:pt x="3103" y="3584"/>
                      <a:pt x="4178" y="2509"/>
                    </a:cubicBezTo>
                    <a:lnTo>
                      <a:pt x="5970" y="0"/>
                    </a:lnTo>
                    <a:lnTo>
                      <a:pt x="8121" y="358"/>
                    </a:lnTo>
                    <a:cubicBezTo>
                      <a:pt x="10630" y="717"/>
                      <a:pt x="13139" y="1434"/>
                      <a:pt x="16006" y="1792"/>
                    </a:cubicBezTo>
                    <a:lnTo>
                      <a:pt x="20307" y="2509"/>
                    </a:lnTo>
                    <a:cubicBezTo>
                      <a:pt x="22458" y="3943"/>
                      <a:pt x="23891" y="4301"/>
                      <a:pt x="25325" y="46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16" name="Полилиния: фигура 1215">
                <a:extLst>
                  <a:ext uri="{FF2B5EF4-FFF2-40B4-BE49-F238E27FC236}">
                    <a16:creationId xmlns:a16="http://schemas.microsoft.com/office/drawing/2014/main" id="{9E4F6E6D-5CF9-DB2A-AC6F-2528DFB66E75}"/>
                  </a:ext>
                </a:extLst>
              </p:cNvPr>
              <p:cNvSpPr/>
              <p:nvPr/>
            </p:nvSpPr>
            <p:spPr>
              <a:xfrm>
                <a:off x="4571617" y="9806330"/>
                <a:ext cx="23655" cy="30824"/>
              </a:xfrm>
              <a:custGeom>
                <a:avLst/>
                <a:gdLst>
                  <a:gd name="connsiteX0" fmla="*/ 22222 w 23655"/>
                  <a:gd name="connsiteY0" fmla="*/ 2867 h 30824"/>
                  <a:gd name="connsiteX1" fmla="*/ 21505 w 23655"/>
                  <a:gd name="connsiteY1" fmla="*/ 2867 h 30824"/>
                  <a:gd name="connsiteX2" fmla="*/ 19713 w 23655"/>
                  <a:gd name="connsiteY2" fmla="*/ 3226 h 30824"/>
                  <a:gd name="connsiteX3" fmla="*/ 17563 w 23655"/>
                  <a:gd name="connsiteY3" fmla="*/ 4301 h 30824"/>
                  <a:gd name="connsiteX4" fmla="*/ 15412 w 23655"/>
                  <a:gd name="connsiteY4" fmla="*/ 5735 h 30824"/>
                  <a:gd name="connsiteX5" fmla="*/ 11470 w 23655"/>
                  <a:gd name="connsiteY5" fmla="*/ 10394 h 30824"/>
                  <a:gd name="connsiteX6" fmla="*/ 10394 w 23655"/>
                  <a:gd name="connsiteY6" fmla="*/ 15412 h 30824"/>
                  <a:gd name="connsiteX7" fmla="*/ 10394 w 23655"/>
                  <a:gd name="connsiteY7" fmla="*/ 15054 h 30824"/>
                  <a:gd name="connsiteX8" fmla="*/ 10394 w 23655"/>
                  <a:gd name="connsiteY8" fmla="*/ 15054 h 30824"/>
                  <a:gd name="connsiteX9" fmla="*/ 10394 w 23655"/>
                  <a:gd name="connsiteY9" fmla="*/ 15054 h 30824"/>
                  <a:gd name="connsiteX10" fmla="*/ 10394 w 23655"/>
                  <a:gd name="connsiteY10" fmla="*/ 15054 h 30824"/>
                  <a:gd name="connsiteX11" fmla="*/ 10394 w 23655"/>
                  <a:gd name="connsiteY11" fmla="*/ 15054 h 30824"/>
                  <a:gd name="connsiteX12" fmla="*/ 10394 w 23655"/>
                  <a:gd name="connsiteY12" fmla="*/ 15412 h 30824"/>
                  <a:gd name="connsiteX13" fmla="*/ 10394 w 23655"/>
                  <a:gd name="connsiteY13" fmla="*/ 16129 h 30824"/>
                  <a:gd name="connsiteX14" fmla="*/ 10394 w 23655"/>
                  <a:gd name="connsiteY14" fmla="*/ 16846 h 30824"/>
                  <a:gd name="connsiteX15" fmla="*/ 10753 w 23655"/>
                  <a:gd name="connsiteY15" fmla="*/ 17921 h 30824"/>
                  <a:gd name="connsiteX16" fmla="*/ 12186 w 23655"/>
                  <a:gd name="connsiteY16" fmla="*/ 20430 h 30824"/>
                  <a:gd name="connsiteX17" fmla="*/ 16487 w 23655"/>
                  <a:gd name="connsiteY17" fmla="*/ 24731 h 30824"/>
                  <a:gd name="connsiteX18" fmla="*/ 18996 w 23655"/>
                  <a:gd name="connsiteY18" fmla="*/ 26165 h 30824"/>
                  <a:gd name="connsiteX19" fmla="*/ 21147 w 23655"/>
                  <a:gd name="connsiteY19" fmla="*/ 26882 h 30824"/>
                  <a:gd name="connsiteX20" fmla="*/ 22939 w 23655"/>
                  <a:gd name="connsiteY20" fmla="*/ 27240 h 30824"/>
                  <a:gd name="connsiteX21" fmla="*/ 23656 w 23655"/>
                  <a:gd name="connsiteY21" fmla="*/ 27240 h 30824"/>
                  <a:gd name="connsiteX22" fmla="*/ 23297 w 23655"/>
                  <a:gd name="connsiteY22" fmla="*/ 27599 h 30824"/>
                  <a:gd name="connsiteX23" fmla="*/ 21864 w 23655"/>
                  <a:gd name="connsiteY23" fmla="*/ 28674 h 30824"/>
                  <a:gd name="connsiteX24" fmla="*/ 19355 w 23655"/>
                  <a:gd name="connsiteY24" fmla="*/ 30107 h 30824"/>
                  <a:gd name="connsiteX25" fmla="*/ 15412 w 23655"/>
                  <a:gd name="connsiteY25" fmla="*/ 30824 h 30824"/>
                  <a:gd name="connsiteX26" fmla="*/ 5735 w 23655"/>
                  <a:gd name="connsiteY26" fmla="*/ 27599 h 30824"/>
                  <a:gd name="connsiteX27" fmla="*/ 1792 w 23655"/>
                  <a:gd name="connsiteY27" fmla="*/ 22939 h 30824"/>
                  <a:gd name="connsiteX28" fmla="*/ 358 w 23655"/>
                  <a:gd name="connsiteY28" fmla="*/ 19713 h 30824"/>
                  <a:gd name="connsiteX29" fmla="*/ 0 w 23655"/>
                  <a:gd name="connsiteY29" fmla="*/ 17921 h 30824"/>
                  <a:gd name="connsiteX30" fmla="*/ 0 w 23655"/>
                  <a:gd name="connsiteY30" fmla="*/ 17204 h 30824"/>
                  <a:gd name="connsiteX31" fmla="*/ 0 w 23655"/>
                  <a:gd name="connsiteY31" fmla="*/ 16846 h 30824"/>
                  <a:gd name="connsiteX32" fmla="*/ 0 w 23655"/>
                  <a:gd name="connsiteY32" fmla="*/ 16846 h 30824"/>
                  <a:gd name="connsiteX33" fmla="*/ 0 w 23655"/>
                  <a:gd name="connsiteY33" fmla="*/ 16487 h 30824"/>
                  <a:gd name="connsiteX34" fmla="*/ 1075 w 23655"/>
                  <a:gd name="connsiteY34" fmla="*/ 9677 h 30824"/>
                  <a:gd name="connsiteX35" fmla="*/ 4659 w 23655"/>
                  <a:gd name="connsiteY35" fmla="*/ 4659 h 30824"/>
                  <a:gd name="connsiteX36" fmla="*/ 13620 w 23655"/>
                  <a:gd name="connsiteY36" fmla="*/ 0 h 30824"/>
                  <a:gd name="connsiteX37" fmla="*/ 17563 w 23655"/>
                  <a:gd name="connsiteY37" fmla="*/ 0 h 30824"/>
                  <a:gd name="connsiteX38" fmla="*/ 20430 w 23655"/>
                  <a:gd name="connsiteY38" fmla="*/ 1075 h 30824"/>
                  <a:gd name="connsiteX39" fmla="*/ 21864 w 23655"/>
                  <a:gd name="connsiteY39" fmla="*/ 2151 h 30824"/>
                  <a:gd name="connsiteX40" fmla="*/ 22222 w 23655"/>
                  <a:gd name="connsiteY40" fmla="*/ 2867 h 30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3655" h="30824">
                    <a:moveTo>
                      <a:pt x="22222" y="2867"/>
                    </a:moveTo>
                    <a:cubicBezTo>
                      <a:pt x="22222" y="2867"/>
                      <a:pt x="21864" y="2867"/>
                      <a:pt x="21505" y="2867"/>
                    </a:cubicBezTo>
                    <a:cubicBezTo>
                      <a:pt x="21147" y="2867"/>
                      <a:pt x="20430" y="3226"/>
                      <a:pt x="19713" y="3226"/>
                    </a:cubicBezTo>
                    <a:cubicBezTo>
                      <a:pt x="18996" y="3584"/>
                      <a:pt x="18280" y="3943"/>
                      <a:pt x="17563" y="4301"/>
                    </a:cubicBezTo>
                    <a:cubicBezTo>
                      <a:pt x="16846" y="4659"/>
                      <a:pt x="16129" y="5376"/>
                      <a:pt x="15412" y="5735"/>
                    </a:cubicBezTo>
                    <a:cubicBezTo>
                      <a:pt x="13978" y="7168"/>
                      <a:pt x="12545" y="8602"/>
                      <a:pt x="11470" y="10394"/>
                    </a:cubicBezTo>
                    <a:cubicBezTo>
                      <a:pt x="10394" y="12186"/>
                      <a:pt x="10036" y="13978"/>
                      <a:pt x="10394" y="15412"/>
                    </a:cubicBezTo>
                    <a:cubicBezTo>
                      <a:pt x="10394" y="14695"/>
                      <a:pt x="10394" y="15054"/>
                      <a:pt x="10394" y="15054"/>
                    </a:cubicBezTo>
                    <a:lnTo>
                      <a:pt x="10394" y="15054"/>
                    </a:lnTo>
                    <a:lnTo>
                      <a:pt x="10394" y="15054"/>
                    </a:lnTo>
                    <a:lnTo>
                      <a:pt x="10394" y="15054"/>
                    </a:lnTo>
                    <a:lnTo>
                      <a:pt x="10394" y="15054"/>
                    </a:lnTo>
                    <a:lnTo>
                      <a:pt x="10394" y="15412"/>
                    </a:lnTo>
                    <a:lnTo>
                      <a:pt x="10394" y="16129"/>
                    </a:lnTo>
                    <a:cubicBezTo>
                      <a:pt x="10394" y="16487"/>
                      <a:pt x="10394" y="16487"/>
                      <a:pt x="10394" y="16846"/>
                    </a:cubicBezTo>
                    <a:cubicBezTo>
                      <a:pt x="10394" y="16846"/>
                      <a:pt x="10753" y="17563"/>
                      <a:pt x="10753" y="17921"/>
                    </a:cubicBezTo>
                    <a:cubicBezTo>
                      <a:pt x="11111" y="18638"/>
                      <a:pt x="11470" y="19713"/>
                      <a:pt x="12186" y="20430"/>
                    </a:cubicBezTo>
                    <a:cubicBezTo>
                      <a:pt x="13262" y="22222"/>
                      <a:pt x="15054" y="23656"/>
                      <a:pt x="16487" y="24731"/>
                    </a:cubicBezTo>
                    <a:cubicBezTo>
                      <a:pt x="17204" y="25090"/>
                      <a:pt x="18280" y="25806"/>
                      <a:pt x="18996" y="26165"/>
                    </a:cubicBezTo>
                    <a:cubicBezTo>
                      <a:pt x="19713" y="26523"/>
                      <a:pt x="20430" y="26882"/>
                      <a:pt x="21147" y="26882"/>
                    </a:cubicBezTo>
                    <a:cubicBezTo>
                      <a:pt x="21864" y="26882"/>
                      <a:pt x="22222" y="27240"/>
                      <a:pt x="22939" y="27240"/>
                    </a:cubicBezTo>
                    <a:cubicBezTo>
                      <a:pt x="23297" y="27240"/>
                      <a:pt x="23656" y="27240"/>
                      <a:pt x="23656" y="27240"/>
                    </a:cubicBezTo>
                    <a:cubicBezTo>
                      <a:pt x="23656" y="27240"/>
                      <a:pt x="23656" y="27240"/>
                      <a:pt x="23297" y="27599"/>
                    </a:cubicBezTo>
                    <a:cubicBezTo>
                      <a:pt x="22939" y="27957"/>
                      <a:pt x="22581" y="28315"/>
                      <a:pt x="21864" y="28674"/>
                    </a:cubicBezTo>
                    <a:cubicBezTo>
                      <a:pt x="21147" y="29032"/>
                      <a:pt x="20430" y="29749"/>
                      <a:pt x="19355" y="30107"/>
                    </a:cubicBezTo>
                    <a:cubicBezTo>
                      <a:pt x="18280" y="30466"/>
                      <a:pt x="16846" y="30824"/>
                      <a:pt x="15412" y="30824"/>
                    </a:cubicBezTo>
                    <a:cubicBezTo>
                      <a:pt x="12545" y="30824"/>
                      <a:pt x="8961" y="29749"/>
                      <a:pt x="5735" y="27599"/>
                    </a:cubicBezTo>
                    <a:cubicBezTo>
                      <a:pt x="4301" y="26523"/>
                      <a:pt x="2867" y="24731"/>
                      <a:pt x="1792" y="22939"/>
                    </a:cubicBezTo>
                    <a:cubicBezTo>
                      <a:pt x="1434" y="21864"/>
                      <a:pt x="717" y="21147"/>
                      <a:pt x="358" y="19713"/>
                    </a:cubicBezTo>
                    <a:cubicBezTo>
                      <a:pt x="358" y="18996"/>
                      <a:pt x="0" y="18280"/>
                      <a:pt x="0" y="17921"/>
                    </a:cubicBezTo>
                    <a:lnTo>
                      <a:pt x="0" y="17204"/>
                    </a:lnTo>
                    <a:lnTo>
                      <a:pt x="0" y="16846"/>
                    </a:lnTo>
                    <a:lnTo>
                      <a:pt x="0" y="16846"/>
                    </a:lnTo>
                    <a:lnTo>
                      <a:pt x="0" y="16487"/>
                    </a:lnTo>
                    <a:cubicBezTo>
                      <a:pt x="0" y="13978"/>
                      <a:pt x="358" y="11828"/>
                      <a:pt x="1075" y="9677"/>
                    </a:cubicBezTo>
                    <a:cubicBezTo>
                      <a:pt x="1792" y="7527"/>
                      <a:pt x="3226" y="6093"/>
                      <a:pt x="4659" y="4659"/>
                    </a:cubicBezTo>
                    <a:cubicBezTo>
                      <a:pt x="7527" y="1792"/>
                      <a:pt x="10753" y="358"/>
                      <a:pt x="13620" y="0"/>
                    </a:cubicBezTo>
                    <a:cubicBezTo>
                      <a:pt x="15054" y="0"/>
                      <a:pt x="16487" y="0"/>
                      <a:pt x="17563" y="0"/>
                    </a:cubicBezTo>
                    <a:cubicBezTo>
                      <a:pt x="18638" y="358"/>
                      <a:pt x="19713" y="717"/>
                      <a:pt x="20430" y="1075"/>
                    </a:cubicBezTo>
                    <a:cubicBezTo>
                      <a:pt x="21147" y="1434"/>
                      <a:pt x="21505" y="1792"/>
                      <a:pt x="21864" y="2151"/>
                    </a:cubicBezTo>
                    <a:cubicBezTo>
                      <a:pt x="22222" y="2867"/>
                      <a:pt x="22222" y="2867"/>
                      <a:pt x="22222" y="2867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17" name="Полилиния: фигура 1216">
                <a:extLst>
                  <a:ext uri="{FF2B5EF4-FFF2-40B4-BE49-F238E27FC236}">
                    <a16:creationId xmlns:a16="http://schemas.microsoft.com/office/drawing/2014/main" id="{8D9AAD84-4AEB-FD0B-F700-A56BE460386D}"/>
                  </a:ext>
                </a:extLst>
              </p:cNvPr>
              <p:cNvSpPr/>
              <p:nvPr/>
            </p:nvSpPr>
            <p:spPr>
              <a:xfrm>
                <a:off x="4274486" y="9725416"/>
                <a:ext cx="25806" cy="28506"/>
              </a:xfrm>
              <a:custGeom>
                <a:avLst/>
                <a:gdLst>
                  <a:gd name="connsiteX0" fmla="*/ 15412 w 25806"/>
                  <a:gd name="connsiteY0" fmla="*/ 269 h 28506"/>
                  <a:gd name="connsiteX1" fmla="*/ 15054 w 25806"/>
                  <a:gd name="connsiteY1" fmla="*/ 627 h 28506"/>
                  <a:gd name="connsiteX2" fmla="*/ 13620 w 25806"/>
                  <a:gd name="connsiteY2" fmla="*/ 1703 h 28506"/>
                  <a:gd name="connsiteX3" fmla="*/ 12186 w 25806"/>
                  <a:gd name="connsiteY3" fmla="*/ 3495 h 28506"/>
                  <a:gd name="connsiteX4" fmla="*/ 10753 w 25806"/>
                  <a:gd name="connsiteY4" fmla="*/ 5645 h 28506"/>
                  <a:gd name="connsiteX5" fmla="*/ 9319 w 25806"/>
                  <a:gd name="connsiteY5" fmla="*/ 11021 h 28506"/>
                  <a:gd name="connsiteX6" fmla="*/ 10394 w 25806"/>
                  <a:gd name="connsiteY6" fmla="*/ 15681 h 28506"/>
                  <a:gd name="connsiteX7" fmla="*/ 10036 w 25806"/>
                  <a:gd name="connsiteY7" fmla="*/ 15323 h 28506"/>
                  <a:gd name="connsiteX8" fmla="*/ 10036 w 25806"/>
                  <a:gd name="connsiteY8" fmla="*/ 15323 h 28506"/>
                  <a:gd name="connsiteX9" fmla="*/ 10036 w 25806"/>
                  <a:gd name="connsiteY9" fmla="*/ 15323 h 28506"/>
                  <a:gd name="connsiteX10" fmla="*/ 10036 w 25806"/>
                  <a:gd name="connsiteY10" fmla="*/ 15323 h 28506"/>
                  <a:gd name="connsiteX11" fmla="*/ 10036 w 25806"/>
                  <a:gd name="connsiteY11" fmla="*/ 15323 h 28506"/>
                  <a:gd name="connsiteX12" fmla="*/ 10036 w 25806"/>
                  <a:gd name="connsiteY12" fmla="*/ 15681 h 28506"/>
                  <a:gd name="connsiteX13" fmla="*/ 10394 w 25806"/>
                  <a:gd name="connsiteY13" fmla="*/ 16039 h 28506"/>
                  <a:gd name="connsiteX14" fmla="*/ 10753 w 25806"/>
                  <a:gd name="connsiteY14" fmla="*/ 16398 h 28506"/>
                  <a:gd name="connsiteX15" fmla="*/ 11469 w 25806"/>
                  <a:gd name="connsiteY15" fmla="*/ 17115 h 28506"/>
                  <a:gd name="connsiteX16" fmla="*/ 13620 w 25806"/>
                  <a:gd name="connsiteY16" fmla="*/ 18548 h 28506"/>
                  <a:gd name="connsiteX17" fmla="*/ 18996 w 25806"/>
                  <a:gd name="connsiteY17" fmla="*/ 20340 h 28506"/>
                  <a:gd name="connsiteX18" fmla="*/ 21505 w 25806"/>
                  <a:gd name="connsiteY18" fmla="*/ 20340 h 28506"/>
                  <a:gd name="connsiteX19" fmla="*/ 23656 w 25806"/>
                  <a:gd name="connsiteY19" fmla="*/ 19982 h 28506"/>
                  <a:gd name="connsiteX20" fmla="*/ 25090 w 25806"/>
                  <a:gd name="connsiteY20" fmla="*/ 19624 h 28506"/>
                  <a:gd name="connsiteX21" fmla="*/ 25806 w 25806"/>
                  <a:gd name="connsiteY21" fmla="*/ 19265 h 28506"/>
                  <a:gd name="connsiteX22" fmla="*/ 25806 w 25806"/>
                  <a:gd name="connsiteY22" fmla="*/ 19982 h 28506"/>
                  <a:gd name="connsiteX23" fmla="*/ 25448 w 25806"/>
                  <a:gd name="connsiteY23" fmla="*/ 21774 h 28506"/>
                  <a:gd name="connsiteX24" fmla="*/ 24014 w 25806"/>
                  <a:gd name="connsiteY24" fmla="*/ 24283 h 28506"/>
                  <a:gd name="connsiteX25" fmla="*/ 21147 w 25806"/>
                  <a:gd name="connsiteY25" fmla="*/ 26792 h 28506"/>
                  <a:gd name="connsiteX26" fmla="*/ 11469 w 25806"/>
                  <a:gd name="connsiteY26" fmla="*/ 28226 h 28506"/>
                  <a:gd name="connsiteX27" fmla="*/ 6093 w 25806"/>
                  <a:gd name="connsiteY27" fmla="*/ 26075 h 28506"/>
                  <a:gd name="connsiteX28" fmla="*/ 3584 w 25806"/>
                  <a:gd name="connsiteY28" fmla="*/ 23925 h 28506"/>
                  <a:gd name="connsiteX29" fmla="*/ 2509 w 25806"/>
                  <a:gd name="connsiteY29" fmla="*/ 22491 h 28506"/>
                  <a:gd name="connsiteX30" fmla="*/ 2150 w 25806"/>
                  <a:gd name="connsiteY30" fmla="*/ 22133 h 28506"/>
                  <a:gd name="connsiteX31" fmla="*/ 2150 w 25806"/>
                  <a:gd name="connsiteY31" fmla="*/ 21774 h 28506"/>
                  <a:gd name="connsiteX32" fmla="*/ 2150 w 25806"/>
                  <a:gd name="connsiteY32" fmla="*/ 21774 h 28506"/>
                  <a:gd name="connsiteX33" fmla="*/ 1792 w 25806"/>
                  <a:gd name="connsiteY33" fmla="*/ 21416 h 28506"/>
                  <a:gd name="connsiteX34" fmla="*/ 0 w 25806"/>
                  <a:gd name="connsiteY34" fmla="*/ 14964 h 28506"/>
                  <a:gd name="connsiteX35" fmla="*/ 1075 w 25806"/>
                  <a:gd name="connsiteY35" fmla="*/ 9229 h 28506"/>
                  <a:gd name="connsiteX36" fmla="*/ 7527 w 25806"/>
                  <a:gd name="connsiteY36" fmla="*/ 1703 h 28506"/>
                  <a:gd name="connsiteX37" fmla="*/ 11111 w 25806"/>
                  <a:gd name="connsiteY37" fmla="*/ 269 h 28506"/>
                  <a:gd name="connsiteX38" fmla="*/ 13978 w 25806"/>
                  <a:gd name="connsiteY38" fmla="*/ 269 h 28506"/>
                  <a:gd name="connsiteX39" fmla="*/ 15771 w 25806"/>
                  <a:gd name="connsiteY39" fmla="*/ 627 h 28506"/>
                  <a:gd name="connsiteX40" fmla="*/ 15412 w 25806"/>
                  <a:gd name="connsiteY40" fmla="*/ 269 h 28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5806" h="28506">
                    <a:moveTo>
                      <a:pt x="15412" y="269"/>
                    </a:moveTo>
                    <a:cubicBezTo>
                      <a:pt x="15412" y="269"/>
                      <a:pt x="15412" y="269"/>
                      <a:pt x="15054" y="627"/>
                    </a:cubicBezTo>
                    <a:cubicBezTo>
                      <a:pt x="14695" y="986"/>
                      <a:pt x="14337" y="1344"/>
                      <a:pt x="13620" y="1703"/>
                    </a:cubicBezTo>
                    <a:cubicBezTo>
                      <a:pt x="13262" y="2061"/>
                      <a:pt x="12903" y="2778"/>
                      <a:pt x="12186" y="3495"/>
                    </a:cubicBezTo>
                    <a:cubicBezTo>
                      <a:pt x="11828" y="4211"/>
                      <a:pt x="11469" y="4928"/>
                      <a:pt x="10753" y="5645"/>
                    </a:cubicBezTo>
                    <a:cubicBezTo>
                      <a:pt x="10036" y="7437"/>
                      <a:pt x="9677" y="9229"/>
                      <a:pt x="9319" y="11021"/>
                    </a:cubicBezTo>
                    <a:cubicBezTo>
                      <a:pt x="9319" y="12814"/>
                      <a:pt x="9677" y="14247"/>
                      <a:pt x="10394" y="15681"/>
                    </a:cubicBezTo>
                    <a:cubicBezTo>
                      <a:pt x="10036" y="14964"/>
                      <a:pt x="10394" y="15323"/>
                      <a:pt x="10036" y="15323"/>
                    </a:cubicBezTo>
                    <a:lnTo>
                      <a:pt x="10036" y="15323"/>
                    </a:lnTo>
                    <a:lnTo>
                      <a:pt x="10036" y="15323"/>
                    </a:lnTo>
                    <a:lnTo>
                      <a:pt x="10036" y="15323"/>
                    </a:lnTo>
                    <a:lnTo>
                      <a:pt x="10036" y="15323"/>
                    </a:lnTo>
                    <a:lnTo>
                      <a:pt x="10036" y="15681"/>
                    </a:lnTo>
                    <a:lnTo>
                      <a:pt x="10394" y="16039"/>
                    </a:lnTo>
                    <a:cubicBezTo>
                      <a:pt x="10753" y="16398"/>
                      <a:pt x="10753" y="16398"/>
                      <a:pt x="10753" y="16398"/>
                    </a:cubicBezTo>
                    <a:cubicBezTo>
                      <a:pt x="10753" y="16398"/>
                      <a:pt x="11111" y="16756"/>
                      <a:pt x="11469" y="17115"/>
                    </a:cubicBezTo>
                    <a:cubicBezTo>
                      <a:pt x="12186" y="17473"/>
                      <a:pt x="12903" y="18190"/>
                      <a:pt x="13620" y="18548"/>
                    </a:cubicBezTo>
                    <a:cubicBezTo>
                      <a:pt x="15054" y="19265"/>
                      <a:pt x="17204" y="19982"/>
                      <a:pt x="18996" y="20340"/>
                    </a:cubicBezTo>
                    <a:cubicBezTo>
                      <a:pt x="19713" y="20340"/>
                      <a:pt x="20788" y="20340"/>
                      <a:pt x="21505" y="20340"/>
                    </a:cubicBezTo>
                    <a:cubicBezTo>
                      <a:pt x="22222" y="20340"/>
                      <a:pt x="22939" y="19982"/>
                      <a:pt x="23656" y="19982"/>
                    </a:cubicBezTo>
                    <a:cubicBezTo>
                      <a:pt x="24373" y="19982"/>
                      <a:pt x="24731" y="19624"/>
                      <a:pt x="25090" y="19624"/>
                    </a:cubicBezTo>
                    <a:cubicBezTo>
                      <a:pt x="25448" y="19624"/>
                      <a:pt x="25806" y="19265"/>
                      <a:pt x="25806" y="19265"/>
                    </a:cubicBezTo>
                    <a:cubicBezTo>
                      <a:pt x="25806" y="19265"/>
                      <a:pt x="25806" y="19624"/>
                      <a:pt x="25806" y="19982"/>
                    </a:cubicBezTo>
                    <a:cubicBezTo>
                      <a:pt x="25806" y="20340"/>
                      <a:pt x="25806" y="21057"/>
                      <a:pt x="25448" y="21774"/>
                    </a:cubicBezTo>
                    <a:cubicBezTo>
                      <a:pt x="25090" y="22491"/>
                      <a:pt x="24731" y="23208"/>
                      <a:pt x="24014" y="24283"/>
                    </a:cubicBezTo>
                    <a:cubicBezTo>
                      <a:pt x="23297" y="25000"/>
                      <a:pt x="22222" y="26075"/>
                      <a:pt x="21147" y="26792"/>
                    </a:cubicBezTo>
                    <a:cubicBezTo>
                      <a:pt x="18638" y="28226"/>
                      <a:pt x="15412" y="28943"/>
                      <a:pt x="11469" y="28226"/>
                    </a:cubicBezTo>
                    <a:cubicBezTo>
                      <a:pt x="9677" y="27867"/>
                      <a:pt x="7527" y="27150"/>
                      <a:pt x="6093" y="26075"/>
                    </a:cubicBezTo>
                    <a:cubicBezTo>
                      <a:pt x="5376" y="25358"/>
                      <a:pt x="4301" y="25000"/>
                      <a:pt x="3584" y="23925"/>
                    </a:cubicBezTo>
                    <a:cubicBezTo>
                      <a:pt x="3226" y="23566"/>
                      <a:pt x="2509" y="22849"/>
                      <a:pt x="2509" y="22491"/>
                    </a:cubicBezTo>
                    <a:lnTo>
                      <a:pt x="2150" y="22133"/>
                    </a:lnTo>
                    <a:lnTo>
                      <a:pt x="2150" y="21774"/>
                    </a:lnTo>
                    <a:lnTo>
                      <a:pt x="2150" y="21774"/>
                    </a:lnTo>
                    <a:lnTo>
                      <a:pt x="1792" y="21416"/>
                    </a:lnTo>
                    <a:cubicBezTo>
                      <a:pt x="717" y="19265"/>
                      <a:pt x="0" y="17115"/>
                      <a:pt x="0" y="14964"/>
                    </a:cubicBezTo>
                    <a:cubicBezTo>
                      <a:pt x="0" y="12814"/>
                      <a:pt x="358" y="10663"/>
                      <a:pt x="1075" y="9229"/>
                    </a:cubicBezTo>
                    <a:cubicBezTo>
                      <a:pt x="2509" y="5645"/>
                      <a:pt x="5018" y="3136"/>
                      <a:pt x="7527" y="1703"/>
                    </a:cubicBezTo>
                    <a:cubicBezTo>
                      <a:pt x="8602" y="986"/>
                      <a:pt x="10036" y="627"/>
                      <a:pt x="11111" y="269"/>
                    </a:cubicBezTo>
                    <a:cubicBezTo>
                      <a:pt x="12186" y="-90"/>
                      <a:pt x="13262" y="-90"/>
                      <a:pt x="13978" y="269"/>
                    </a:cubicBezTo>
                    <a:cubicBezTo>
                      <a:pt x="14695" y="269"/>
                      <a:pt x="15412" y="627"/>
                      <a:pt x="15771" y="627"/>
                    </a:cubicBezTo>
                    <a:cubicBezTo>
                      <a:pt x="15412" y="-90"/>
                      <a:pt x="15412" y="269"/>
                      <a:pt x="15412" y="269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18" name="Полилиния: фигура 1217">
                <a:extLst>
                  <a:ext uri="{FF2B5EF4-FFF2-40B4-BE49-F238E27FC236}">
                    <a16:creationId xmlns:a16="http://schemas.microsoft.com/office/drawing/2014/main" id="{94E69CFF-C4A8-A7A8-7057-372706D1CB8B}"/>
                  </a:ext>
                </a:extLst>
              </p:cNvPr>
              <p:cNvSpPr/>
              <p:nvPr/>
            </p:nvSpPr>
            <p:spPr>
              <a:xfrm>
                <a:off x="4458479" y="9547043"/>
                <a:ext cx="26041" cy="26313"/>
              </a:xfrm>
              <a:custGeom>
                <a:avLst/>
                <a:gdLst>
                  <a:gd name="connsiteX0" fmla="*/ 20665 w 26041"/>
                  <a:gd name="connsiteY0" fmla="*/ 7675 h 26313"/>
                  <a:gd name="connsiteX1" fmla="*/ 20307 w 26041"/>
                  <a:gd name="connsiteY1" fmla="*/ 7317 h 26313"/>
                  <a:gd name="connsiteX2" fmla="*/ 18873 w 26041"/>
                  <a:gd name="connsiteY2" fmla="*/ 6600 h 26313"/>
                  <a:gd name="connsiteX3" fmla="*/ 14214 w 26041"/>
                  <a:gd name="connsiteY3" fmla="*/ 6600 h 26313"/>
                  <a:gd name="connsiteX4" fmla="*/ 10988 w 26041"/>
                  <a:gd name="connsiteY4" fmla="*/ 9109 h 26313"/>
                  <a:gd name="connsiteX5" fmla="*/ 10988 w 26041"/>
                  <a:gd name="connsiteY5" fmla="*/ 9109 h 26313"/>
                  <a:gd name="connsiteX6" fmla="*/ 10988 w 26041"/>
                  <a:gd name="connsiteY6" fmla="*/ 9109 h 26313"/>
                  <a:gd name="connsiteX7" fmla="*/ 10988 w 26041"/>
                  <a:gd name="connsiteY7" fmla="*/ 9109 h 26313"/>
                  <a:gd name="connsiteX8" fmla="*/ 10988 w 26041"/>
                  <a:gd name="connsiteY8" fmla="*/ 8751 h 26313"/>
                  <a:gd name="connsiteX9" fmla="*/ 10988 w 26041"/>
                  <a:gd name="connsiteY9" fmla="*/ 8751 h 26313"/>
                  <a:gd name="connsiteX10" fmla="*/ 10988 w 26041"/>
                  <a:gd name="connsiteY10" fmla="*/ 8751 h 26313"/>
                  <a:gd name="connsiteX11" fmla="*/ 10988 w 26041"/>
                  <a:gd name="connsiteY11" fmla="*/ 9109 h 26313"/>
                  <a:gd name="connsiteX12" fmla="*/ 10630 w 26041"/>
                  <a:gd name="connsiteY12" fmla="*/ 9467 h 26313"/>
                  <a:gd name="connsiteX13" fmla="*/ 10630 w 26041"/>
                  <a:gd name="connsiteY13" fmla="*/ 9467 h 26313"/>
                  <a:gd name="connsiteX14" fmla="*/ 10630 w 26041"/>
                  <a:gd name="connsiteY14" fmla="*/ 10184 h 26313"/>
                  <a:gd name="connsiteX15" fmla="*/ 10988 w 26041"/>
                  <a:gd name="connsiteY15" fmla="*/ 12335 h 26313"/>
                  <a:gd name="connsiteX16" fmla="*/ 12063 w 26041"/>
                  <a:gd name="connsiteY16" fmla="*/ 14485 h 26313"/>
                  <a:gd name="connsiteX17" fmla="*/ 12780 w 26041"/>
                  <a:gd name="connsiteY17" fmla="*/ 15561 h 26313"/>
                  <a:gd name="connsiteX18" fmla="*/ 13139 w 26041"/>
                  <a:gd name="connsiteY18" fmla="*/ 15919 h 26313"/>
                  <a:gd name="connsiteX19" fmla="*/ 13139 w 26041"/>
                  <a:gd name="connsiteY19" fmla="*/ 15919 h 26313"/>
                  <a:gd name="connsiteX20" fmla="*/ 13139 w 26041"/>
                  <a:gd name="connsiteY20" fmla="*/ 15919 h 26313"/>
                  <a:gd name="connsiteX21" fmla="*/ 13497 w 26041"/>
                  <a:gd name="connsiteY21" fmla="*/ 15919 h 26313"/>
                  <a:gd name="connsiteX22" fmla="*/ 13855 w 26041"/>
                  <a:gd name="connsiteY22" fmla="*/ 16277 h 26313"/>
                  <a:gd name="connsiteX23" fmla="*/ 16006 w 26041"/>
                  <a:gd name="connsiteY23" fmla="*/ 17711 h 26313"/>
                  <a:gd name="connsiteX24" fmla="*/ 18873 w 26041"/>
                  <a:gd name="connsiteY24" fmla="*/ 18786 h 26313"/>
                  <a:gd name="connsiteX25" fmla="*/ 23891 w 26041"/>
                  <a:gd name="connsiteY25" fmla="*/ 19145 h 26313"/>
                  <a:gd name="connsiteX26" fmla="*/ 26042 w 26041"/>
                  <a:gd name="connsiteY26" fmla="*/ 19145 h 26313"/>
                  <a:gd name="connsiteX27" fmla="*/ 24608 w 26041"/>
                  <a:gd name="connsiteY27" fmla="*/ 21295 h 26313"/>
                  <a:gd name="connsiteX28" fmla="*/ 19232 w 26041"/>
                  <a:gd name="connsiteY28" fmla="*/ 25238 h 26313"/>
                  <a:gd name="connsiteX29" fmla="*/ 14572 w 26041"/>
                  <a:gd name="connsiteY29" fmla="*/ 26313 h 26313"/>
                  <a:gd name="connsiteX30" fmla="*/ 8838 w 26041"/>
                  <a:gd name="connsiteY30" fmla="*/ 25238 h 26313"/>
                  <a:gd name="connsiteX31" fmla="*/ 8479 w 26041"/>
                  <a:gd name="connsiteY31" fmla="*/ 24880 h 26313"/>
                  <a:gd name="connsiteX32" fmla="*/ 8121 w 26041"/>
                  <a:gd name="connsiteY32" fmla="*/ 24880 h 26313"/>
                  <a:gd name="connsiteX33" fmla="*/ 8121 w 26041"/>
                  <a:gd name="connsiteY33" fmla="*/ 24880 h 26313"/>
                  <a:gd name="connsiteX34" fmla="*/ 7762 w 26041"/>
                  <a:gd name="connsiteY34" fmla="*/ 24521 h 26313"/>
                  <a:gd name="connsiteX35" fmla="*/ 6329 w 26041"/>
                  <a:gd name="connsiteY35" fmla="*/ 23804 h 26313"/>
                  <a:gd name="connsiteX36" fmla="*/ 3820 w 26041"/>
                  <a:gd name="connsiteY36" fmla="*/ 21654 h 26313"/>
                  <a:gd name="connsiteX37" fmla="*/ 594 w 26041"/>
                  <a:gd name="connsiteY37" fmla="*/ 15919 h 26313"/>
                  <a:gd name="connsiteX38" fmla="*/ 235 w 26041"/>
                  <a:gd name="connsiteY38" fmla="*/ 9109 h 26313"/>
                  <a:gd name="connsiteX39" fmla="*/ 1669 w 26041"/>
                  <a:gd name="connsiteY39" fmla="*/ 5525 h 26313"/>
                  <a:gd name="connsiteX40" fmla="*/ 2028 w 26041"/>
                  <a:gd name="connsiteY40" fmla="*/ 4808 h 26313"/>
                  <a:gd name="connsiteX41" fmla="*/ 2386 w 26041"/>
                  <a:gd name="connsiteY41" fmla="*/ 4450 h 26313"/>
                  <a:gd name="connsiteX42" fmla="*/ 3103 w 26041"/>
                  <a:gd name="connsiteY42" fmla="*/ 3733 h 26313"/>
                  <a:gd name="connsiteX43" fmla="*/ 3820 w 26041"/>
                  <a:gd name="connsiteY43" fmla="*/ 3016 h 26313"/>
                  <a:gd name="connsiteX44" fmla="*/ 9554 w 26041"/>
                  <a:gd name="connsiteY44" fmla="*/ 148 h 26313"/>
                  <a:gd name="connsiteX45" fmla="*/ 14572 w 26041"/>
                  <a:gd name="connsiteY45" fmla="*/ 507 h 26313"/>
                  <a:gd name="connsiteX46" fmla="*/ 19949 w 26041"/>
                  <a:gd name="connsiteY46" fmla="*/ 5166 h 26313"/>
                  <a:gd name="connsiteX47" fmla="*/ 20665 w 26041"/>
                  <a:gd name="connsiteY47" fmla="*/ 7675 h 26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26041" h="26313">
                    <a:moveTo>
                      <a:pt x="20665" y="7675"/>
                    </a:moveTo>
                    <a:cubicBezTo>
                      <a:pt x="20665" y="7675"/>
                      <a:pt x="20307" y="7675"/>
                      <a:pt x="20307" y="7317"/>
                    </a:cubicBezTo>
                    <a:cubicBezTo>
                      <a:pt x="19949" y="6958"/>
                      <a:pt x="19590" y="6958"/>
                      <a:pt x="18873" y="6600"/>
                    </a:cubicBezTo>
                    <a:cubicBezTo>
                      <a:pt x="17798" y="6242"/>
                      <a:pt x="16006" y="6242"/>
                      <a:pt x="14214" y="6600"/>
                    </a:cubicBezTo>
                    <a:cubicBezTo>
                      <a:pt x="12780" y="6958"/>
                      <a:pt x="10988" y="8392"/>
                      <a:pt x="10988" y="9109"/>
                    </a:cubicBezTo>
                    <a:lnTo>
                      <a:pt x="10988" y="9109"/>
                    </a:lnTo>
                    <a:lnTo>
                      <a:pt x="10988" y="9109"/>
                    </a:lnTo>
                    <a:lnTo>
                      <a:pt x="10988" y="9109"/>
                    </a:lnTo>
                    <a:cubicBezTo>
                      <a:pt x="10988" y="9109"/>
                      <a:pt x="10988" y="9467"/>
                      <a:pt x="10988" y="8751"/>
                    </a:cubicBezTo>
                    <a:lnTo>
                      <a:pt x="10988" y="8751"/>
                    </a:lnTo>
                    <a:lnTo>
                      <a:pt x="10988" y="8751"/>
                    </a:lnTo>
                    <a:lnTo>
                      <a:pt x="10988" y="9109"/>
                    </a:lnTo>
                    <a:lnTo>
                      <a:pt x="10630" y="9467"/>
                    </a:lnTo>
                    <a:cubicBezTo>
                      <a:pt x="10630" y="9467"/>
                      <a:pt x="10630" y="9467"/>
                      <a:pt x="10630" y="9467"/>
                    </a:cubicBezTo>
                    <a:cubicBezTo>
                      <a:pt x="10630" y="9467"/>
                      <a:pt x="10630" y="9826"/>
                      <a:pt x="10630" y="10184"/>
                    </a:cubicBezTo>
                    <a:cubicBezTo>
                      <a:pt x="10630" y="10901"/>
                      <a:pt x="10630" y="11618"/>
                      <a:pt x="10988" y="12335"/>
                    </a:cubicBezTo>
                    <a:cubicBezTo>
                      <a:pt x="11347" y="13052"/>
                      <a:pt x="11705" y="13769"/>
                      <a:pt x="12063" y="14485"/>
                    </a:cubicBezTo>
                    <a:cubicBezTo>
                      <a:pt x="12422" y="14844"/>
                      <a:pt x="12422" y="15202"/>
                      <a:pt x="12780" y="15561"/>
                    </a:cubicBezTo>
                    <a:cubicBezTo>
                      <a:pt x="12780" y="15561"/>
                      <a:pt x="13139" y="15919"/>
                      <a:pt x="13139" y="15919"/>
                    </a:cubicBezTo>
                    <a:cubicBezTo>
                      <a:pt x="13139" y="15919"/>
                      <a:pt x="13497" y="15919"/>
                      <a:pt x="13139" y="15919"/>
                    </a:cubicBezTo>
                    <a:lnTo>
                      <a:pt x="13139" y="15919"/>
                    </a:lnTo>
                    <a:lnTo>
                      <a:pt x="13497" y="15919"/>
                    </a:lnTo>
                    <a:lnTo>
                      <a:pt x="13855" y="16277"/>
                    </a:lnTo>
                    <a:cubicBezTo>
                      <a:pt x="14214" y="16636"/>
                      <a:pt x="15289" y="17353"/>
                      <a:pt x="16006" y="17711"/>
                    </a:cubicBezTo>
                    <a:cubicBezTo>
                      <a:pt x="16723" y="18070"/>
                      <a:pt x="17798" y="18428"/>
                      <a:pt x="18873" y="18786"/>
                    </a:cubicBezTo>
                    <a:cubicBezTo>
                      <a:pt x="20665" y="19145"/>
                      <a:pt x="22816" y="19145"/>
                      <a:pt x="23891" y="19145"/>
                    </a:cubicBezTo>
                    <a:cubicBezTo>
                      <a:pt x="25325" y="19145"/>
                      <a:pt x="26042" y="19145"/>
                      <a:pt x="26042" y="19145"/>
                    </a:cubicBezTo>
                    <a:cubicBezTo>
                      <a:pt x="26042" y="19145"/>
                      <a:pt x="25683" y="19862"/>
                      <a:pt x="24608" y="21295"/>
                    </a:cubicBezTo>
                    <a:cubicBezTo>
                      <a:pt x="23533" y="22371"/>
                      <a:pt x="21741" y="24163"/>
                      <a:pt x="19232" y="25238"/>
                    </a:cubicBezTo>
                    <a:cubicBezTo>
                      <a:pt x="17798" y="25596"/>
                      <a:pt x="16364" y="25955"/>
                      <a:pt x="14572" y="26313"/>
                    </a:cubicBezTo>
                    <a:cubicBezTo>
                      <a:pt x="12780" y="26313"/>
                      <a:pt x="10988" y="26313"/>
                      <a:pt x="8838" y="25238"/>
                    </a:cubicBezTo>
                    <a:lnTo>
                      <a:pt x="8479" y="24880"/>
                    </a:lnTo>
                    <a:lnTo>
                      <a:pt x="8121" y="24880"/>
                    </a:lnTo>
                    <a:lnTo>
                      <a:pt x="8121" y="24880"/>
                    </a:lnTo>
                    <a:lnTo>
                      <a:pt x="7762" y="24521"/>
                    </a:lnTo>
                    <a:cubicBezTo>
                      <a:pt x="7404" y="24163"/>
                      <a:pt x="6687" y="23804"/>
                      <a:pt x="6329" y="23804"/>
                    </a:cubicBezTo>
                    <a:cubicBezTo>
                      <a:pt x="5253" y="23087"/>
                      <a:pt x="4536" y="22371"/>
                      <a:pt x="3820" y="21654"/>
                    </a:cubicBezTo>
                    <a:cubicBezTo>
                      <a:pt x="2386" y="19862"/>
                      <a:pt x="1311" y="18070"/>
                      <a:pt x="594" y="15919"/>
                    </a:cubicBezTo>
                    <a:cubicBezTo>
                      <a:pt x="-123" y="13769"/>
                      <a:pt x="-123" y="11260"/>
                      <a:pt x="235" y="9109"/>
                    </a:cubicBezTo>
                    <a:cubicBezTo>
                      <a:pt x="594" y="8034"/>
                      <a:pt x="952" y="6958"/>
                      <a:pt x="1669" y="5525"/>
                    </a:cubicBezTo>
                    <a:lnTo>
                      <a:pt x="2028" y="4808"/>
                    </a:lnTo>
                    <a:lnTo>
                      <a:pt x="2386" y="4450"/>
                    </a:lnTo>
                    <a:lnTo>
                      <a:pt x="3103" y="3733"/>
                    </a:lnTo>
                    <a:lnTo>
                      <a:pt x="3820" y="3016"/>
                    </a:lnTo>
                    <a:cubicBezTo>
                      <a:pt x="5612" y="1224"/>
                      <a:pt x="7762" y="507"/>
                      <a:pt x="9554" y="148"/>
                    </a:cubicBezTo>
                    <a:cubicBezTo>
                      <a:pt x="11347" y="-210"/>
                      <a:pt x="13139" y="148"/>
                      <a:pt x="14572" y="507"/>
                    </a:cubicBezTo>
                    <a:cubicBezTo>
                      <a:pt x="17440" y="1582"/>
                      <a:pt x="19590" y="3733"/>
                      <a:pt x="19949" y="5166"/>
                    </a:cubicBezTo>
                    <a:cubicBezTo>
                      <a:pt x="21024" y="6958"/>
                      <a:pt x="20665" y="7675"/>
                      <a:pt x="20665" y="76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19" name="Полилиния: фигура 1218">
                <a:extLst>
                  <a:ext uri="{FF2B5EF4-FFF2-40B4-BE49-F238E27FC236}">
                    <a16:creationId xmlns:a16="http://schemas.microsoft.com/office/drawing/2014/main" id="{FC68C2C4-B672-B0C0-1C63-3381A71BE75A}"/>
                  </a:ext>
                </a:extLst>
              </p:cNvPr>
              <p:cNvSpPr/>
              <p:nvPr/>
            </p:nvSpPr>
            <p:spPr>
              <a:xfrm>
                <a:off x="4633983" y="9650417"/>
                <a:ext cx="25806" cy="28463"/>
              </a:xfrm>
              <a:custGeom>
                <a:avLst/>
                <a:gdLst>
                  <a:gd name="connsiteX0" fmla="*/ 18996 w 25806"/>
                  <a:gd name="connsiteY0" fmla="*/ 3226 h 28463"/>
                  <a:gd name="connsiteX1" fmla="*/ 18280 w 25806"/>
                  <a:gd name="connsiteY1" fmla="*/ 3226 h 28463"/>
                  <a:gd name="connsiteX2" fmla="*/ 16846 w 25806"/>
                  <a:gd name="connsiteY2" fmla="*/ 3584 h 28463"/>
                  <a:gd name="connsiteX3" fmla="*/ 15054 w 25806"/>
                  <a:gd name="connsiteY3" fmla="*/ 4659 h 28463"/>
                  <a:gd name="connsiteX4" fmla="*/ 13262 w 25806"/>
                  <a:gd name="connsiteY4" fmla="*/ 6452 h 28463"/>
                  <a:gd name="connsiteX5" fmla="*/ 11828 w 25806"/>
                  <a:gd name="connsiteY5" fmla="*/ 8602 h 28463"/>
                  <a:gd name="connsiteX6" fmla="*/ 10753 w 25806"/>
                  <a:gd name="connsiteY6" fmla="*/ 11111 h 28463"/>
                  <a:gd name="connsiteX7" fmla="*/ 10394 w 25806"/>
                  <a:gd name="connsiteY7" fmla="*/ 13620 h 28463"/>
                  <a:gd name="connsiteX8" fmla="*/ 10753 w 25806"/>
                  <a:gd name="connsiteY8" fmla="*/ 15054 h 28463"/>
                  <a:gd name="connsiteX9" fmla="*/ 11111 w 25806"/>
                  <a:gd name="connsiteY9" fmla="*/ 16129 h 28463"/>
                  <a:gd name="connsiteX10" fmla="*/ 11470 w 25806"/>
                  <a:gd name="connsiteY10" fmla="*/ 16487 h 28463"/>
                  <a:gd name="connsiteX11" fmla="*/ 12186 w 25806"/>
                  <a:gd name="connsiteY11" fmla="*/ 17204 h 28463"/>
                  <a:gd name="connsiteX12" fmla="*/ 13978 w 25806"/>
                  <a:gd name="connsiteY12" fmla="*/ 18996 h 28463"/>
                  <a:gd name="connsiteX13" fmla="*/ 18996 w 25806"/>
                  <a:gd name="connsiteY13" fmla="*/ 21864 h 28463"/>
                  <a:gd name="connsiteX14" fmla="*/ 21505 w 25806"/>
                  <a:gd name="connsiteY14" fmla="*/ 22581 h 28463"/>
                  <a:gd name="connsiteX15" fmla="*/ 23656 w 25806"/>
                  <a:gd name="connsiteY15" fmla="*/ 22939 h 28463"/>
                  <a:gd name="connsiteX16" fmla="*/ 25806 w 25806"/>
                  <a:gd name="connsiteY16" fmla="*/ 22939 h 28463"/>
                  <a:gd name="connsiteX17" fmla="*/ 25448 w 25806"/>
                  <a:gd name="connsiteY17" fmla="*/ 23297 h 28463"/>
                  <a:gd name="connsiteX18" fmla="*/ 24373 w 25806"/>
                  <a:gd name="connsiteY18" fmla="*/ 24731 h 28463"/>
                  <a:gd name="connsiteX19" fmla="*/ 18996 w 25806"/>
                  <a:gd name="connsiteY19" fmla="*/ 27957 h 28463"/>
                  <a:gd name="connsiteX20" fmla="*/ 14695 w 25806"/>
                  <a:gd name="connsiteY20" fmla="*/ 28315 h 28463"/>
                  <a:gd name="connsiteX21" fmla="*/ 9677 w 25806"/>
                  <a:gd name="connsiteY21" fmla="*/ 27240 h 28463"/>
                  <a:gd name="connsiteX22" fmla="*/ 4660 w 25806"/>
                  <a:gd name="connsiteY22" fmla="*/ 24014 h 28463"/>
                  <a:gd name="connsiteX23" fmla="*/ 2509 w 25806"/>
                  <a:gd name="connsiteY23" fmla="*/ 21505 h 28463"/>
                  <a:gd name="connsiteX24" fmla="*/ 1434 w 25806"/>
                  <a:gd name="connsiteY24" fmla="*/ 20072 h 28463"/>
                  <a:gd name="connsiteX25" fmla="*/ 1075 w 25806"/>
                  <a:gd name="connsiteY25" fmla="*/ 18996 h 28463"/>
                  <a:gd name="connsiteX26" fmla="*/ 717 w 25806"/>
                  <a:gd name="connsiteY26" fmla="*/ 18280 h 28463"/>
                  <a:gd name="connsiteX27" fmla="*/ 717 w 25806"/>
                  <a:gd name="connsiteY27" fmla="*/ 17921 h 28463"/>
                  <a:gd name="connsiteX28" fmla="*/ 358 w 25806"/>
                  <a:gd name="connsiteY28" fmla="*/ 17204 h 28463"/>
                  <a:gd name="connsiteX29" fmla="*/ 0 w 25806"/>
                  <a:gd name="connsiteY29" fmla="*/ 15412 h 28463"/>
                  <a:gd name="connsiteX30" fmla="*/ 0 w 25806"/>
                  <a:gd name="connsiteY30" fmla="*/ 12186 h 28463"/>
                  <a:gd name="connsiteX31" fmla="*/ 2151 w 25806"/>
                  <a:gd name="connsiteY31" fmla="*/ 6452 h 28463"/>
                  <a:gd name="connsiteX32" fmla="*/ 5735 w 25806"/>
                  <a:gd name="connsiteY32" fmla="*/ 2509 h 28463"/>
                  <a:gd name="connsiteX33" fmla="*/ 10036 w 25806"/>
                  <a:gd name="connsiteY33" fmla="*/ 358 h 28463"/>
                  <a:gd name="connsiteX34" fmla="*/ 13978 w 25806"/>
                  <a:gd name="connsiteY34" fmla="*/ 0 h 28463"/>
                  <a:gd name="connsiteX35" fmla="*/ 16846 w 25806"/>
                  <a:gd name="connsiteY35" fmla="*/ 1075 h 28463"/>
                  <a:gd name="connsiteX36" fmla="*/ 18280 w 25806"/>
                  <a:gd name="connsiteY36" fmla="*/ 2151 h 28463"/>
                  <a:gd name="connsiteX37" fmla="*/ 18996 w 25806"/>
                  <a:gd name="connsiteY37" fmla="*/ 3226 h 28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5806" h="28463">
                    <a:moveTo>
                      <a:pt x="18996" y="3226"/>
                    </a:moveTo>
                    <a:cubicBezTo>
                      <a:pt x="18996" y="3226"/>
                      <a:pt x="18638" y="3226"/>
                      <a:pt x="18280" y="3226"/>
                    </a:cubicBezTo>
                    <a:cubicBezTo>
                      <a:pt x="17921" y="3226"/>
                      <a:pt x="17204" y="3226"/>
                      <a:pt x="16846" y="3584"/>
                    </a:cubicBezTo>
                    <a:cubicBezTo>
                      <a:pt x="16487" y="3943"/>
                      <a:pt x="15771" y="4301"/>
                      <a:pt x="15054" y="4659"/>
                    </a:cubicBezTo>
                    <a:cubicBezTo>
                      <a:pt x="14337" y="5018"/>
                      <a:pt x="13978" y="5735"/>
                      <a:pt x="13262" y="6452"/>
                    </a:cubicBezTo>
                    <a:cubicBezTo>
                      <a:pt x="12903" y="7168"/>
                      <a:pt x="12186" y="7885"/>
                      <a:pt x="11828" y="8602"/>
                    </a:cubicBezTo>
                    <a:cubicBezTo>
                      <a:pt x="11470" y="9319"/>
                      <a:pt x="11111" y="10394"/>
                      <a:pt x="10753" y="11111"/>
                    </a:cubicBezTo>
                    <a:cubicBezTo>
                      <a:pt x="10394" y="11828"/>
                      <a:pt x="10394" y="12903"/>
                      <a:pt x="10394" y="13620"/>
                    </a:cubicBezTo>
                    <a:cubicBezTo>
                      <a:pt x="10394" y="14337"/>
                      <a:pt x="10753" y="15054"/>
                      <a:pt x="10753" y="15054"/>
                    </a:cubicBezTo>
                    <a:lnTo>
                      <a:pt x="11111" y="16129"/>
                    </a:lnTo>
                    <a:cubicBezTo>
                      <a:pt x="11111" y="16487"/>
                      <a:pt x="11111" y="16487"/>
                      <a:pt x="11470" y="16487"/>
                    </a:cubicBezTo>
                    <a:cubicBezTo>
                      <a:pt x="11470" y="16487"/>
                      <a:pt x="11828" y="17204"/>
                      <a:pt x="12186" y="17204"/>
                    </a:cubicBezTo>
                    <a:cubicBezTo>
                      <a:pt x="12545" y="17921"/>
                      <a:pt x="13262" y="18280"/>
                      <a:pt x="13978" y="18996"/>
                    </a:cubicBezTo>
                    <a:cubicBezTo>
                      <a:pt x="15412" y="20072"/>
                      <a:pt x="17204" y="21147"/>
                      <a:pt x="18996" y="21864"/>
                    </a:cubicBezTo>
                    <a:cubicBezTo>
                      <a:pt x="19713" y="22222"/>
                      <a:pt x="20789" y="22581"/>
                      <a:pt x="21505" y="22581"/>
                    </a:cubicBezTo>
                    <a:cubicBezTo>
                      <a:pt x="22222" y="22581"/>
                      <a:pt x="22939" y="22939"/>
                      <a:pt x="23656" y="22939"/>
                    </a:cubicBezTo>
                    <a:cubicBezTo>
                      <a:pt x="25090" y="22939"/>
                      <a:pt x="25806" y="22939"/>
                      <a:pt x="25806" y="22939"/>
                    </a:cubicBezTo>
                    <a:cubicBezTo>
                      <a:pt x="25806" y="22939"/>
                      <a:pt x="25806" y="22939"/>
                      <a:pt x="25448" y="23297"/>
                    </a:cubicBezTo>
                    <a:cubicBezTo>
                      <a:pt x="25090" y="23656"/>
                      <a:pt x="25090" y="24014"/>
                      <a:pt x="24373" y="24731"/>
                    </a:cubicBezTo>
                    <a:cubicBezTo>
                      <a:pt x="23297" y="25806"/>
                      <a:pt x="21505" y="27240"/>
                      <a:pt x="18996" y="27957"/>
                    </a:cubicBezTo>
                    <a:cubicBezTo>
                      <a:pt x="17563" y="28315"/>
                      <a:pt x="16129" y="28674"/>
                      <a:pt x="14695" y="28315"/>
                    </a:cubicBezTo>
                    <a:cubicBezTo>
                      <a:pt x="13262" y="28315"/>
                      <a:pt x="11470" y="27957"/>
                      <a:pt x="9677" y="27240"/>
                    </a:cubicBezTo>
                    <a:cubicBezTo>
                      <a:pt x="7885" y="26523"/>
                      <a:pt x="6093" y="25448"/>
                      <a:pt x="4660" y="24014"/>
                    </a:cubicBezTo>
                    <a:cubicBezTo>
                      <a:pt x="3943" y="23297"/>
                      <a:pt x="3226" y="22581"/>
                      <a:pt x="2509" y="21505"/>
                    </a:cubicBezTo>
                    <a:cubicBezTo>
                      <a:pt x="2151" y="21147"/>
                      <a:pt x="1792" y="20430"/>
                      <a:pt x="1434" y="20072"/>
                    </a:cubicBezTo>
                    <a:lnTo>
                      <a:pt x="1075" y="18996"/>
                    </a:lnTo>
                    <a:lnTo>
                      <a:pt x="717" y="18280"/>
                    </a:lnTo>
                    <a:lnTo>
                      <a:pt x="717" y="17921"/>
                    </a:lnTo>
                    <a:lnTo>
                      <a:pt x="358" y="17204"/>
                    </a:lnTo>
                    <a:cubicBezTo>
                      <a:pt x="358" y="16487"/>
                      <a:pt x="0" y="16129"/>
                      <a:pt x="0" y="15412"/>
                    </a:cubicBezTo>
                    <a:cubicBezTo>
                      <a:pt x="0" y="14337"/>
                      <a:pt x="0" y="13262"/>
                      <a:pt x="0" y="12186"/>
                    </a:cubicBezTo>
                    <a:cubicBezTo>
                      <a:pt x="358" y="10036"/>
                      <a:pt x="1075" y="8244"/>
                      <a:pt x="2151" y="6452"/>
                    </a:cubicBezTo>
                    <a:cubicBezTo>
                      <a:pt x="3226" y="5018"/>
                      <a:pt x="4301" y="3584"/>
                      <a:pt x="5735" y="2509"/>
                    </a:cubicBezTo>
                    <a:cubicBezTo>
                      <a:pt x="7168" y="1434"/>
                      <a:pt x="8602" y="1075"/>
                      <a:pt x="10036" y="358"/>
                    </a:cubicBezTo>
                    <a:cubicBezTo>
                      <a:pt x="11470" y="0"/>
                      <a:pt x="12903" y="0"/>
                      <a:pt x="13978" y="0"/>
                    </a:cubicBezTo>
                    <a:cubicBezTo>
                      <a:pt x="15054" y="0"/>
                      <a:pt x="16129" y="358"/>
                      <a:pt x="16846" y="1075"/>
                    </a:cubicBezTo>
                    <a:cubicBezTo>
                      <a:pt x="17563" y="1434"/>
                      <a:pt x="17921" y="1792"/>
                      <a:pt x="18280" y="2151"/>
                    </a:cubicBezTo>
                    <a:cubicBezTo>
                      <a:pt x="18996" y="2867"/>
                      <a:pt x="18996" y="3226"/>
                      <a:pt x="18996" y="3226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220" name="Полилиния: фигура 1219">
              <a:extLst>
                <a:ext uri="{FF2B5EF4-FFF2-40B4-BE49-F238E27FC236}">
                  <a16:creationId xmlns:a16="http://schemas.microsoft.com/office/drawing/2014/main" id="{7DE3A30F-B5DA-C42E-7694-629856A149E8}"/>
                </a:ext>
              </a:extLst>
            </p:cNvPr>
            <p:cNvSpPr/>
            <p:nvPr/>
          </p:nvSpPr>
          <p:spPr>
            <a:xfrm>
              <a:off x="3687033" y="9674789"/>
              <a:ext cx="720427" cy="294264"/>
            </a:xfrm>
            <a:custGeom>
              <a:avLst/>
              <a:gdLst>
                <a:gd name="connsiteX0" fmla="*/ 0 w 720427"/>
                <a:gd name="connsiteY0" fmla="*/ 0 h 294264"/>
                <a:gd name="connsiteX1" fmla="*/ 8961 w 720427"/>
                <a:gd name="connsiteY1" fmla="*/ 358 h 294264"/>
                <a:gd name="connsiteX2" fmla="*/ 34050 w 720427"/>
                <a:gd name="connsiteY2" fmla="*/ 1792 h 294264"/>
                <a:gd name="connsiteX3" fmla="*/ 51971 w 720427"/>
                <a:gd name="connsiteY3" fmla="*/ 3226 h 294264"/>
                <a:gd name="connsiteX4" fmla="*/ 62007 w 720427"/>
                <a:gd name="connsiteY4" fmla="*/ 4301 h 294264"/>
                <a:gd name="connsiteX5" fmla="*/ 72760 w 720427"/>
                <a:gd name="connsiteY5" fmla="*/ 5735 h 294264"/>
                <a:gd name="connsiteX6" fmla="*/ 96415 w 720427"/>
                <a:gd name="connsiteY6" fmla="*/ 8602 h 294264"/>
                <a:gd name="connsiteX7" fmla="*/ 122580 w 720427"/>
                <a:gd name="connsiteY7" fmla="*/ 12545 h 294264"/>
                <a:gd name="connsiteX8" fmla="*/ 150896 w 720427"/>
                <a:gd name="connsiteY8" fmla="*/ 17563 h 294264"/>
                <a:gd name="connsiteX9" fmla="*/ 181003 w 720427"/>
                <a:gd name="connsiteY9" fmla="*/ 24014 h 294264"/>
                <a:gd name="connsiteX10" fmla="*/ 212902 w 720427"/>
                <a:gd name="connsiteY10" fmla="*/ 31900 h 294264"/>
                <a:gd name="connsiteX11" fmla="*/ 245877 w 720427"/>
                <a:gd name="connsiteY11" fmla="*/ 41219 h 294264"/>
                <a:gd name="connsiteX12" fmla="*/ 313619 w 720427"/>
                <a:gd name="connsiteY12" fmla="*/ 63799 h 294264"/>
                <a:gd name="connsiteX13" fmla="*/ 330823 w 720427"/>
                <a:gd name="connsiteY13" fmla="*/ 70251 h 294264"/>
                <a:gd name="connsiteX14" fmla="*/ 348027 w 720427"/>
                <a:gd name="connsiteY14" fmla="*/ 77061 h 294264"/>
                <a:gd name="connsiteX15" fmla="*/ 382077 w 720427"/>
                <a:gd name="connsiteY15" fmla="*/ 91756 h 294264"/>
                <a:gd name="connsiteX16" fmla="*/ 415411 w 720427"/>
                <a:gd name="connsiteY16" fmla="*/ 107885 h 294264"/>
                <a:gd name="connsiteX17" fmla="*/ 448027 w 720427"/>
                <a:gd name="connsiteY17" fmla="*/ 125089 h 294264"/>
                <a:gd name="connsiteX18" fmla="*/ 509676 w 720427"/>
                <a:gd name="connsiteY18" fmla="*/ 161290 h 294264"/>
                <a:gd name="connsiteX19" fmla="*/ 565948 w 720427"/>
                <a:gd name="connsiteY19" fmla="*/ 196774 h 294264"/>
                <a:gd name="connsiteX20" fmla="*/ 616844 w 720427"/>
                <a:gd name="connsiteY20" fmla="*/ 227598 h 294264"/>
                <a:gd name="connsiteX21" fmla="*/ 660213 w 720427"/>
                <a:gd name="connsiteY21" fmla="*/ 253404 h 294264"/>
                <a:gd name="connsiteX22" fmla="*/ 692829 w 720427"/>
                <a:gd name="connsiteY22" fmla="*/ 274551 h 294264"/>
                <a:gd name="connsiteX23" fmla="*/ 713259 w 720427"/>
                <a:gd name="connsiteY23" fmla="*/ 288888 h 294264"/>
                <a:gd name="connsiteX24" fmla="*/ 720427 w 720427"/>
                <a:gd name="connsiteY24" fmla="*/ 294264 h 294264"/>
                <a:gd name="connsiteX25" fmla="*/ 712901 w 720427"/>
                <a:gd name="connsiteY25" fmla="*/ 289246 h 294264"/>
                <a:gd name="connsiteX26" fmla="*/ 691754 w 720427"/>
                <a:gd name="connsiteY26" fmla="*/ 275985 h 294264"/>
                <a:gd name="connsiteX27" fmla="*/ 658062 w 720427"/>
                <a:gd name="connsiteY27" fmla="*/ 256630 h 294264"/>
                <a:gd name="connsiteX28" fmla="*/ 613618 w 720427"/>
                <a:gd name="connsiteY28" fmla="*/ 232616 h 294264"/>
                <a:gd name="connsiteX29" fmla="*/ 561647 w 720427"/>
                <a:gd name="connsiteY29" fmla="*/ 203225 h 294264"/>
                <a:gd name="connsiteX30" fmla="*/ 504658 w 720427"/>
                <a:gd name="connsiteY30" fmla="*/ 168817 h 294264"/>
                <a:gd name="connsiteX31" fmla="*/ 474550 w 720427"/>
                <a:gd name="connsiteY31" fmla="*/ 151254 h 294264"/>
                <a:gd name="connsiteX32" fmla="*/ 443009 w 720427"/>
                <a:gd name="connsiteY32" fmla="*/ 134050 h 294264"/>
                <a:gd name="connsiteX33" fmla="*/ 410751 w 720427"/>
                <a:gd name="connsiteY33" fmla="*/ 117204 h 294264"/>
                <a:gd name="connsiteX34" fmla="*/ 377418 w 720427"/>
                <a:gd name="connsiteY34" fmla="*/ 101433 h 294264"/>
                <a:gd name="connsiteX35" fmla="*/ 343726 w 720427"/>
                <a:gd name="connsiteY35" fmla="*/ 86738 h 294264"/>
                <a:gd name="connsiteX36" fmla="*/ 326881 w 720427"/>
                <a:gd name="connsiteY36" fmla="*/ 79570 h 294264"/>
                <a:gd name="connsiteX37" fmla="*/ 310035 w 720427"/>
                <a:gd name="connsiteY37" fmla="*/ 73118 h 294264"/>
                <a:gd name="connsiteX38" fmla="*/ 243010 w 720427"/>
                <a:gd name="connsiteY38" fmla="*/ 49821 h 294264"/>
                <a:gd name="connsiteX39" fmla="*/ 210752 w 720427"/>
                <a:gd name="connsiteY39" fmla="*/ 40143 h 294264"/>
                <a:gd name="connsiteX40" fmla="*/ 179569 w 720427"/>
                <a:gd name="connsiteY40" fmla="*/ 31541 h 294264"/>
                <a:gd name="connsiteX41" fmla="*/ 149820 w 720427"/>
                <a:gd name="connsiteY41" fmla="*/ 24373 h 294264"/>
                <a:gd name="connsiteX42" fmla="*/ 121863 w 720427"/>
                <a:gd name="connsiteY42" fmla="*/ 18280 h 294264"/>
                <a:gd name="connsiteX43" fmla="*/ 96057 w 720427"/>
                <a:gd name="connsiteY43" fmla="*/ 13262 h 294264"/>
                <a:gd name="connsiteX44" fmla="*/ 72401 w 720427"/>
                <a:gd name="connsiteY44" fmla="*/ 9319 h 294264"/>
                <a:gd name="connsiteX45" fmla="*/ 61649 w 720427"/>
                <a:gd name="connsiteY45" fmla="*/ 7527 h 294264"/>
                <a:gd name="connsiteX46" fmla="*/ 51613 w 720427"/>
                <a:gd name="connsiteY46" fmla="*/ 6093 h 294264"/>
                <a:gd name="connsiteX47" fmla="*/ 34050 w 720427"/>
                <a:gd name="connsiteY47" fmla="*/ 3584 h 294264"/>
                <a:gd name="connsiteX48" fmla="*/ 0 w 720427"/>
                <a:gd name="connsiteY48" fmla="*/ 0 h 29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720427" h="294264">
                  <a:moveTo>
                    <a:pt x="0" y="0"/>
                  </a:moveTo>
                  <a:cubicBezTo>
                    <a:pt x="0" y="0"/>
                    <a:pt x="3226" y="0"/>
                    <a:pt x="8961" y="358"/>
                  </a:cubicBezTo>
                  <a:cubicBezTo>
                    <a:pt x="14695" y="717"/>
                    <a:pt x="23297" y="1075"/>
                    <a:pt x="34050" y="1792"/>
                  </a:cubicBezTo>
                  <a:cubicBezTo>
                    <a:pt x="39426" y="2151"/>
                    <a:pt x="45520" y="2867"/>
                    <a:pt x="51971" y="3226"/>
                  </a:cubicBezTo>
                  <a:cubicBezTo>
                    <a:pt x="55197" y="3584"/>
                    <a:pt x="58423" y="3943"/>
                    <a:pt x="62007" y="4301"/>
                  </a:cubicBezTo>
                  <a:cubicBezTo>
                    <a:pt x="65591" y="4659"/>
                    <a:pt x="69175" y="5018"/>
                    <a:pt x="72760" y="5735"/>
                  </a:cubicBezTo>
                  <a:cubicBezTo>
                    <a:pt x="80286" y="6810"/>
                    <a:pt x="88172" y="7527"/>
                    <a:pt x="96415" y="8602"/>
                  </a:cubicBezTo>
                  <a:cubicBezTo>
                    <a:pt x="104659" y="10036"/>
                    <a:pt x="113620" y="11111"/>
                    <a:pt x="122580" y="12545"/>
                  </a:cubicBezTo>
                  <a:cubicBezTo>
                    <a:pt x="131541" y="14337"/>
                    <a:pt x="141218" y="15771"/>
                    <a:pt x="150896" y="17563"/>
                  </a:cubicBezTo>
                  <a:cubicBezTo>
                    <a:pt x="160573" y="19355"/>
                    <a:pt x="170609" y="21864"/>
                    <a:pt x="181003" y="24014"/>
                  </a:cubicBezTo>
                  <a:cubicBezTo>
                    <a:pt x="191397" y="26523"/>
                    <a:pt x="201791" y="29032"/>
                    <a:pt x="212902" y="31900"/>
                  </a:cubicBezTo>
                  <a:cubicBezTo>
                    <a:pt x="223655" y="34767"/>
                    <a:pt x="234766" y="37993"/>
                    <a:pt x="245877" y="41219"/>
                  </a:cubicBezTo>
                  <a:cubicBezTo>
                    <a:pt x="268099" y="48029"/>
                    <a:pt x="291038" y="55197"/>
                    <a:pt x="313619" y="63799"/>
                  </a:cubicBezTo>
                  <a:cubicBezTo>
                    <a:pt x="319354" y="65950"/>
                    <a:pt x="325088" y="68100"/>
                    <a:pt x="330823" y="70251"/>
                  </a:cubicBezTo>
                  <a:cubicBezTo>
                    <a:pt x="336558" y="72401"/>
                    <a:pt x="342293" y="74910"/>
                    <a:pt x="348027" y="77061"/>
                  </a:cubicBezTo>
                  <a:cubicBezTo>
                    <a:pt x="359497" y="81720"/>
                    <a:pt x="370608" y="86738"/>
                    <a:pt x="382077" y="91756"/>
                  </a:cubicBezTo>
                  <a:cubicBezTo>
                    <a:pt x="393189" y="96774"/>
                    <a:pt x="404300" y="102509"/>
                    <a:pt x="415411" y="107885"/>
                  </a:cubicBezTo>
                  <a:cubicBezTo>
                    <a:pt x="426163" y="113620"/>
                    <a:pt x="437274" y="118996"/>
                    <a:pt x="448027" y="125089"/>
                  </a:cubicBezTo>
                  <a:cubicBezTo>
                    <a:pt x="469532" y="136559"/>
                    <a:pt x="489962" y="149104"/>
                    <a:pt x="509676" y="161290"/>
                  </a:cubicBezTo>
                  <a:cubicBezTo>
                    <a:pt x="529389" y="173476"/>
                    <a:pt x="548027" y="185663"/>
                    <a:pt x="565948" y="196774"/>
                  </a:cubicBezTo>
                  <a:cubicBezTo>
                    <a:pt x="583869" y="207885"/>
                    <a:pt x="601073" y="218279"/>
                    <a:pt x="616844" y="227598"/>
                  </a:cubicBezTo>
                  <a:cubicBezTo>
                    <a:pt x="632614" y="236917"/>
                    <a:pt x="647309" y="245519"/>
                    <a:pt x="660213" y="253404"/>
                  </a:cubicBezTo>
                  <a:cubicBezTo>
                    <a:pt x="673116" y="261290"/>
                    <a:pt x="683868" y="268458"/>
                    <a:pt x="692829" y="274551"/>
                  </a:cubicBezTo>
                  <a:cubicBezTo>
                    <a:pt x="701790" y="280644"/>
                    <a:pt x="708600" y="285662"/>
                    <a:pt x="713259" y="288888"/>
                  </a:cubicBezTo>
                  <a:cubicBezTo>
                    <a:pt x="717919" y="292472"/>
                    <a:pt x="720427" y="294264"/>
                    <a:pt x="720427" y="294264"/>
                  </a:cubicBezTo>
                  <a:cubicBezTo>
                    <a:pt x="720427" y="294264"/>
                    <a:pt x="717919" y="292472"/>
                    <a:pt x="712901" y="289246"/>
                  </a:cubicBezTo>
                  <a:cubicBezTo>
                    <a:pt x="707883" y="286021"/>
                    <a:pt x="700714" y="281720"/>
                    <a:pt x="691754" y="275985"/>
                  </a:cubicBezTo>
                  <a:cubicBezTo>
                    <a:pt x="682435" y="270250"/>
                    <a:pt x="671324" y="263799"/>
                    <a:pt x="658062" y="256630"/>
                  </a:cubicBezTo>
                  <a:cubicBezTo>
                    <a:pt x="644801" y="249462"/>
                    <a:pt x="630105" y="241576"/>
                    <a:pt x="613618" y="232616"/>
                  </a:cubicBezTo>
                  <a:cubicBezTo>
                    <a:pt x="597489" y="223655"/>
                    <a:pt x="579926" y="213978"/>
                    <a:pt x="561647" y="203225"/>
                  </a:cubicBezTo>
                  <a:cubicBezTo>
                    <a:pt x="543367" y="192473"/>
                    <a:pt x="524371" y="181003"/>
                    <a:pt x="504658" y="168817"/>
                  </a:cubicBezTo>
                  <a:cubicBezTo>
                    <a:pt x="494622" y="162724"/>
                    <a:pt x="484586" y="156989"/>
                    <a:pt x="474550" y="151254"/>
                  </a:cubicBezTo>
                  <a:cubicBezTo>
                    <a:pt x="464156" y="145161"/>
                    <a:pt x="453762" y="139785"/>
                    <a:pt x="443009" y="134050"/>
                  </a:cubicBezTo>
                  <a:cubicBezTo>
                    <a:pt x="432256" y="128315"/>
                    <a:pt x="421504" y="122939"/>
                    <a:pt x="410751" y="117204"/>
                  </a:cubicBezTo>
                  <a:cubicBezTo>
                    <a:pt x="399640" y="111828"/>
                    <a:pt x="388887" y="106451"/>
                    <a:pt x="377418" y="101433"/>
                  </a:cubicBezTo>
                  <a:cubicBezTo>
                    <a:pt x="366307" y="96416"/>
                    <a:pt x="355196" y="91398"/>
                    <a:pt x="343726" y="86738"/>
                  </a:cubicBezTo>
                  <a:cubicBezTo>
                    <a:pt x="337992" y="84229"/>
                    <a:pt x="332615" y="82079"/>
                    <a:pt x="326881" y="79570"/>
                  </a:cubicBezTo>
                  <a:cubicBezTo>
                    <a:pt x="321146" y="77419"/>
                    <a:pt x="315411" y="75269"/>
                    <a:pt x="310035" y="73118"/>
                  </a:cubicBezTo>
                  <a:cubicBezTo>
                    <a:pt x="287454" y="64516"/>
                    <a:pt x="265232" y="56631"/>
                    <a:pt x="243010" y="49821"/>
                  </a:cubicBezTo>
                  <a:cubicBezTo>
                    <a:pt x="231899" y="46236"/>
                    <a:pt x="221146" y="43369"/>
                    <a:pt x="210752" y="40143"/>
                  </a:cubicBezTo>
                  <a:cubicBezTo>
                    <a:pt x="199999" y="37276"/>
                    <a:pt x="189605" y="34409"/>
                    <a:pt x="179569" y="31541"/>
                  </a:cubicBezTo>
                  <a:cubicBezTo>
                    <a:pt x="169175" y="29032"/>
                    <a:pt x="159498" y="26523"/>
                    <a:pt x="149820" y="24373"/>
                  </a:cubicBezTo>
                  <a:cubicBezTo>
                    <a:pt x="140143" y="22222"/>
                    <a:pt x="130824" y="20072"/>
                    <a:pt x="121863" y="18280"/>
                  </a:cubicBezTo>
                  <a:cubicBezTo>
                    <a:pt x="112903" y="16487"/>
                    <a:pt x="104301" y="15054"/>
                    <a:pt x="96057" y="13262"/>
                  </a:cubicBezTo>
                  <a:cubicBezTo>
                    <a:pt x="87813" y="11469"/>
                    <a:pt x="79928" y="10394"/>
                    <a:pt x="72401" y="9319"/>
                  </a:cubicBezTo>
                  <a:cubicBezTo>
                    <a:pt x="68817" y="8602"/>
                    <a:pt x="65233" y="8244"/>
                    <a:pt x="61649" y="7527"/>
                  </a:cubicBezTo>
                  <a:cubicBezTo>
                    <a:pt x="58064" y="7168"/>
                    <a:pt x="54839" y="6452"/>
                    <a:pt x="51613" y="6093"/>
                  </a:cubicBezTo>
                  <a:cubicBezTo>
                    <a:pt x="45161" y="5376"/>
                    <a:pt x="39426" y="4301"/>
                    <a:pt x="34050" y="3584"/>
                  </a:cubicBezTo>
                  <a:cubicBezTo>
                    <a:pt x="12186" y="14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35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1" name="Полилиния: фигура 1220">
              <a:extLst>
                <a:ext uri="{FF2B5EF4-FFF2-40B4-BE49-F238E27FC236}">
                  <a16:creationId xmlns:a16="http://schemas.microsoft.com/office/drawing/2014/main" id="{AFDE53A7-38A9-6453-1AAA-A9352983065A}"/>
                </a:ext>
              </a:extLst>
            </p:cNvPr>
            <p:cNvSpPr/>
            <p:nvPr/>
          </p:nvSpPr>
          <p:spPr>
            <a:xfrm>
              <a:off x="3692768" y="9726402"/>
              <a:ext cx="675983" cy="275626"/>
            </a:xfrm>
            <a:custGeom>
              <a:avLst/>
              <a:gdLst>
                <a:gd name="connsiteX0" fmla="*/ 0 w 675983"/>
                <a:gd name="connsiteY0" fmla="*/ 0 h 275626"/>
                <a:gd name="connsiteX1" fmla="*/ 7168 w 675983"/>
                <a:gd name="connsiteY1" fmla="*/ 3584 h 275626"/>
                <a:gd name="connsiteX2" fmla="*/ 28315 w 675983"/>
                <a:gd name="connsiteY2" fmla="*/ 12903 h 275626"/>
                <a:gd name="connsiteX3" fmla="*/ 62365 w 675983"/>
                <a:gd name="connsiteY3" fmla="*/ 24014 h 275626"/>
                <a:gd name="connsiteX4" fmla="*/ 107526 w 675983"/>
                <a:gd name="connsiteY4" fmla="*/ 36559 h 275626"/>
                <a:gd name="connsiteX5" fmla="*/ 133333 w 675983"/>
                <a:gd name="connsiteY5" fmla="*/ 44086 h 275626"/>
                <a:gd name="connsiteX6" fmla="*/ 160573 w 675983"/>
                <a:gd name="connsiteY6" fmla="*/ 53046 h 275626"/>
                <a:gd name="connsiteX7" fmla="*/ 189247 w 675983"/>
                <a:gd name="connsiteY7" fmla="*/ 63082 h 275626"/>
                <a:gd name="connsiteX8" fmla="*/ 218637 w 675983"/>
                <a:gd name="connsiteY8" fmla="*/ 74552 h 275626"/>
                <a:gd name="connsiteX9" fmla="*/ 279569 w 675983"/>
                <a:gd name="connsiteY9" fmla="*/ 100358 h 275626"/>
                <a:gd name="connsiteX10" fmla="*/ 310752 w 675983"/>
                <a:gd name="connsiteY10" fmla="*/ 114337 h 275626"/>
                <a:gd name="connsiteX11" fmla="*/ 341934 w 675983"/>
                <a:gd name="connsiteY11" fmla="*/ 128673 h 275626"/>
                <a:gd name="connsiteX12" fmla="*/ 403583 w 675983"/>
                <a:gd name="connsiteY12" fmla="*/ 158064 h 275626"/>
                <a:gd name="connsiteX13" fmla="*/ 463081 w 675983"/>
                <a:gd name="connsiteY13" fmla="*/ 186738 h 275626"/>
                <a:gd name="connsiteX14" fmla="*/ 518995 w 675983"/>
                <a:gd name="connsiteY14" fmla="*/ 212903 h 275626"/>
                <a:gd name="connsiteX15" fmla="*/ 569532 w 675983"/>
                <a:gd name="connsiteY15" fmla="*/ 235483 h 275626"/>
                <a:gd name="connsiteX16" fmla="*/ 612543 w 675983"/>
                <a:gd name="connsiteY16" fmla="*/ 253404 h 275626"/>
                <a:gd name="connsiteX17" fmla="*/ 646234 w 675983"/>
                <a:gd name="connsiteY17" fmla="*/ 265949 h 275626"/>
                <a:gd name="connsiteX18" fmla="*/ 668098 w 675983"/>
                <a:gd name="connsiteY18" fmla="*/ 273118 h 275626"/>
                <a:gd name="connsiteX19" fmla="*/ 675983 w 675983"/>
                <a:gd name="connsiteY19" fmla="*/ 275626 h 275626"/>
                <a:gd name="connsiteX20" fmla="*/ 668098 w 675983"/>
                <a:gd name="connsiteY20" fmla="*/ 273834 h 275626"/>
                <a:gd name="connsiteX21" fmla="*/ 645517 w 675983"/>
                <a:gd name="connsiteY21" fmla="*/ 268100 h 275626"/>
                <a:gd name="connsiteX22" fmla="*/ 567023 w 675983"/>
                <a:gd name="connsiteY22" fmla="*/ 241218 h 275626"/>
                <a:gd name="connsiteX23" fmla="*/ 542292 w 675983"/>
                <a:gd name="connsiteY23" fmla="*/ 231182 h 275626"/>
                <a:gd name="connsiteX24" fmla="*/ 515769 w 675983"/>
                <a:gd name="connsiteY24" fmla="*/ 220071 h 275626"/>
                <a:gd name="connsiteX25" fmla="*/ 459138 w 675983"/>
                <a:gd name="connsiteY25" fmla="*/ 194982 h 275626"/>
                <a:gd name="connsiteX26" fmla="*/ 399282 w 675983"/>
                <a:gd name="connsiteY26" fmla="*/ 167025 h 275626"/>
                <a:gd name="connsiteX27" fmla="*/ 337633 w 675983"/>
                <a:gd name="connsiteY27" fmla="*/ 137992 h 275626"/>
                <a:gd name="connsiteX28" fmla="*/ 306809 w 675983"/>
                <a:gd name="connsiteY28" fmla="*/ 123297 h 275626"/>
                <a:gd name="connsiteX29" fmla="*/ 275985 w 675983"/>
                <a:gd name="connsiteY29" fmla="*/ 109319 h 275626"/>
                <a:gd name="connsiteX30" fmla="*/ 245519 w 675983"/>
                <a:gd name="connsiteY30" fmla="*/ 95699 h 275626"/>
                <a:gd name="connsiteX31" fmla="*/ 215770 w 675983"/>
                <a:gd name="connsiteY31" fmla="*/ 82795 h 275626"/>
                <a:gd name="connsiteX32" fmla="*/ 186738 w 675983"/>
                <a:gd name="connsiteY32" fmla="*/ 70968 h 275626"/>
                <a:gd name="connsiteX33" fmla="*/ 158781 w 675983"/>
                <a:gd name="connsiteY33" fmla="*/ 60215 h 275626"/>
                <a:gd name="connsiteX34" fmla="*/ 131899 w 675983"/>
                <a:gd name="connsiteY34" fmla="*/ 50537 h 275626"/>
                <a:gd name="connsiteX35" fmla="*/ 106451 w 675983"/>
                <a:gd name="connsiteY35" fmla="*/ 41935 h 275626"/>
                <a:gd name="connsiteX36" fmla="*/ 62007 w 675983"/>
                <a:gd name="connsiteY36" fmla="*/ 27598 h 275626"/>
                <a:gd name="connsiteX37" fmla="*/ 28315 w 675983"/>
                <a:gd name="connsiteY37" fmla="*/ 14695 h 275626"/>
                <a:gd name="connsiteX38" fmla="*/ 7527 w 675983"/>
                <a:gd name="connsiteY38" fmla="*/ 3943 h 275626"/>
                <a:gd name="connsiteX39" fmla="*/ 0 w 675983"/>
                <a:gd name="connsiteY39" fmla="*/ 0 h 275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675983" h="275626">
                  <a:moveTo>
                    <a:pt x="0" y="0"/>
                  </a:moveTo>
                  <a:cubicBezTo>
                    <a:pt x="0" y="0"/>
                    <a:pt x="2509" y="1434"/>
                    <a:pt x="7168" y="3584"/>
                  </a:cubicBezTo>
                  <a:cubicBezTo>
                    <a:pt x="11828" y="6093"/>
                    <a:pt x="18996" y="8961"/>
                    <a:pt x="28315" y="12903"/>
                  </a:cubicBezTo>
                  <a:cubicBezTo>
                    <a:pt x="37634" y="16487"/>
                    <a:pt x="49104" y="20430"/>
                    <a:pt x="62365" y="24014"/>
                  </a:cubicBezTo>
                  <a:cubicBezTo>
                    <a:pt x="75627" y="27957"/>
                    <a:pt x="91039" y="31541"/>
                    <a:pt x="107526" y="36559"/>
                  </a:cubicBezTo>
                  <a:cubicBezTo>
                    <a:pt x="115770" y="39068"/>
                    <a:pt x="124372" y="41577"/>
                    <a:pt x="133333" y="44086"/>
                  </a:cubicBezTo>
                  <a:cubicBezTo>
                    <a:pt x="142293" y="46953"/>
                    <a:pt x="151254" y="50179"/>
                    <a:pt x="160573" y="53046"/>
                  </a:cubicBezTo>
                  <a:cubicBezTo>
                    <a:pt x="169892" y="56272"/>
                    <a:pt x="179211" y="59856"/>
                    <a:pt x="189247" y="63082"/>
                  </a:cubicBezTo>
                  <a:cubicBezTo>
                    <a:pt x="198924" y="66666"/>
                    <a:pt x="208601" y="70609"/>
                    <a:pt x="218637" y="74552"/>
                  </a:cubicBezTo>
                  <a:cubicBezTo>
                    <a:pt x="238709" y="82437"/>
                    <a:pt x="259139" y="91039"/>
                    <a:pt x="279569" y="100358"/>
                  </a:cubicBezTo>
                  <a:cubicBezTo>
                    <a:pt x="289963" y="105018"/>
                    <a:pt x="300357" y="109677"/>
                    <a:pt x="310752" y="114337"/>
                  </a:cubicBezTo>
                  <a:cubicBezTo>
                    <a:pt x="321146" y="118996"/>
                    <a:pt x="331540" y="124014"/>
                    <a:pt x="341934" y="128673"/>
                  </a:cubicBezTo>
                  <a:cubicBezTo>
                    <a:pt x="362723" y="138709"/>
                    <a:pt x="383153" y="148387"/>
                    <a:pt x="403583" y="158064"/>
                  </a:cubicBezTo>
                  <a:cubicBezTo>
                    <a:pt x="423654" y="167741"/>
                    <a:pt x="443726" y="177419"/>
                    <a:pt x="463081" y="186738"/>
                  </a:cubicBezTo>
                  <a:cubicBezTo>
                    <a:pt x="482435" y="196057"/>
                    <a:pt x="501073" y="205017"/>
                    <a:pt x="518995" y="212903"/>
                  </a:cubicBezTo>
                  <a:cubicBezTo>
                    <a:pt x="536916" y="221146"/>
                    <a:pt x="553761" y="228673"/>
                    <a:pt x="569532" y="235483"/>
                  </a:cubicBezTo>
                  <a:cubicBezTo>
                    <a:pt x="585303" y="242293"/>
                    <a:pt x="599639" y="248386"/>
                    <a:pt x="612543" y="253404"/>
                  </a:cubicBezTo>
                  <a:cubicBezTo>
                    <a:pt x="625446" y="258422"/>
                    <a:pt x="636915" y="262723"/>
                    <a:pt x="646234" y="265949"/>
                  </a:cubicBezTo>
                  <a:cubicBezTo>
                    <a:pt x="655553" y="269175"/>
                    <a:pt x="663080" y="271684"/>
                    <a:pt x="668098" y="273118"/>
                  </a:cubicBezTo>
                  <a:cubicBezTo>
                    <a:pt x="673116" y="274551"/>
                    <a:pt x="675983" y="275626"/>
                    <a:pt x="675983" y="275626"/>
                  </a:cubicBezTo>
                  <a:cubicBezTo>
                    <a:pt x="675983" y="275626"/>
                    <a:pt x="673116" y="274910"/>
                    <a:pt x="668098" y="273834"/>
                  </a:cubicBezTo>
                  <a:cubicBezTo>
                    <a:pt x="662722" y="272401"/>
                    <a:pt x="655195" y="270609"/>
                    <a:pt x="645517" y="268100"/>
                  </a:cubicBezTo>
                  <a:cubicBezTo>
                    <a:pt x="626163" y="262723"/>
                    <a:pt x="598923" y="253763"/>
                    <a:pt x="567023" y="241218"/>
                  </a:cubicBezTo>
                  <a:cubicBezTo>
                    <a:pt x="559138" y="237992"/>
                    <a:pt x="550894" y="234766"/>
                    <a:pt x="542292" y="231182"/>
                  </a:cubicBezTo>
                  <a:cubicBezTo>
                    <a:pt x="533690" y="227598"/>
                    <a:pt x="525088" y="224014"/>
                    <a:pt x="515769" y="220071"/>
                  </a:cubicBezTo>
                  <a:cubicBezTo>
                    <a:pt x="497848" y="212186"/>
                    <a:pt x="478851" y="203942"/>
                    <a:pt x="459138" y="194982"/>
                  </a:cubicBezTo>
                  <a:cubicBezTo>
                    <a:pt x="439783" y="186021"/>
                    <a:pt x="419353" y="176702"/>
                    <a:pt x="399282" y="167025"/>
                  </a:cubicBezTo>
                  <a:cubicBezTo>
                    <a:pt x="378852" y="157347"/>
                    <a:pt x="358422" y="147670"/>
                    <a:pt x="337633" y="137992"/>
                  </a:cubicBezTo>
                  <a:cubicBezTo>
                    <a:pt x="327239" y="132975"/>
                    <a:pt x="316845" y="128315"/>
                    <a:pt x="306809" y="123297"/>
                  </a:cubicBezTo>
                  <a:cubicBezTo>
                    <a:pt x="296415" y="118638"/>
                    <a:pt x="286020" y="113978"/>
                    <a:pt x="275985" y="109319"/>
                  </a:cubicBezTo>
                  <a:cubicBezTo>
                    <a:pt x="265590" y="104659"/>
                    <a:pt x="255555" y="100358"/>
                    <a:pt x="245519" y="95699"/>
                  </a:cubicBezTo>
                  <a:cubicBezTo>
                    <a:pt x="235483" y="91398"/>
                    <a:pt x="225447" y="87097"/>
                    <a:pt x="215770" y="82795"/>
                  </a:cubicBezTo>
                  <a:cubicBezTo>
                    <a:pt x="205734" y="78853"/>
                    <a:pt x="196057" y="74552"/>
                    <a:pt x="186738" y="70968"/>
                  </a:cubicBezTo>
                  <a:cubicBezTo>
                    <a:pt x="177060" y="67383"/>
                    <a:pt x="167741" y="63441"/>
                    <a:pt x="158781" y="60215"/>
                  </a:cubicBezTo>
                  <a:cubicBezTo>
                    <a:pt x="149462" y="56989"/>
                    <a:pt x="140501" y="53763"/>
                    <a:pt x="131899" y="50537"/>
                  </a:cubicBezTo>
                  <a:cubicBezTo>
                    <a:pt x="123297" y="47670"/>
                    <a:pt x="114695" y="44803"/>
                    <a:pt x="106451" y="41935"/>
                  </a:cubicBezTo>
                  <a:cubicBezTo>
                    <a:pt x="90322" y="36559"/>
                    <a:pt x="75269" y="31900"/>
                    <a:pt x="62007" y="27598"/>
                  </a:cubicBezTo>
                  <a:cubicBezTo>
                    <a:pt x="48745" y="22939"/>
                    <a:pt x="37276" y="18638"/>
                    <a:pt x="28315" y="14695"/>
                  </a:cubicBezTo>
                  <a:cubicBezTo>
                    <a:pt x="18996" y="10753"/>
                    <a:pt x="12186" y="6810"/>
                    <a:pt x="7527" y="3943"/>
                  </a:cubicBezTo>
                  <a:cubicBezTo>
                    <a:pt x="2509" y="14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35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2" name="Полилиния: фигура 1221">
              <a:extLst>
                <a:ext uri="{FF2B5EF4-FFF2-40B4-BE49-F238E27FC236}">
                  <a16:creationId xmlns:a16="http://schemas.microsoft.com/office/drawing/2014/main" id="{E47CBBC5-6965-0F18-FF07-6EFB7ABB6D85}"/>
                </a:ext>
              </a:extLst>
            </p:cNvPr>
            <p:cNvSpPr/>
            <p:nvPr/>
          </p:nvSpPr>
          <p:spPr>
            <a:xfrm>
              <a:off x="3652624" y="9784825"/>
              <a:ext cx="710391" cy="283511"/>
            </a:xfrm>
            <a:custGeom>
              <a:avLst/>
              <a:gdLst>
                <a:gd name="connsiteX0" fmla="*/ 0 w 710391"/>
                <a:gd name="connsiteY0" fmla="*/ 0 h 283511"/>
                <a:gd name="connsiteX1" fmla="*/ 1075 w 710391"/>
                <a:gd name="connsiteY1" fmla="*/ 1792 h 283511"/>
                <a:gd name="connsiteX2" fmla="*/ 4659 w 710391"/>
                <a:gd name="connsiteY2" fmla="*/ 7168 h 283511"/>
                <a:gd name="connsiteX3" fmla="*/ 22939 w 710391"/>
                <a:gd name="connsiteY3" fmla="*/ 23297 h 283511"/>
                <a:gd name="connsiteX4" fmla="*/ 56272 w 710391"/>
                <a:gd name="connsiteY4" fmla="*/ 40860 h 283511"/>
                <a:gd name="connsiteX5" fmla="*/ 101075 w 710391"/>
                <a:gd name="connsiteY5" fmla="*/ 61649 h 283511"/>
                <a:gd name="connsiteX6" fmla="*/ 154480 w 710391"/>
                <a:gd name="connsiteY6" fmla="*/ 85304 h 283511"/>
                <a:gd name="connsiteX7" fmla="*/ 214336 w 710391"/>
                <a:gd name="connsiteY7" fmla="*/ 110752 h 283511"/>
                <a:gd name="connsiteX8" fmla="*/ 278852 w 710391"/>
                <a:gd name="connsiteY8" fmla="*/ 137276 h 283511"/>
                <a:gd name="connsiteX9" fmla="*/ 345518 w 710391"/>
                <a:gd name="connsiteY9" fmla="*/ 163799 h 283511"/>
                <a:gd name="connsiteX10" fmla="*/ 477059 w 710391"/>
                <a:gd name="connsiteY10" fmla="*/ 215770 h 283511"/>
                <a:gd name="connsiteX11" fmla="*/ 537991 w 710391"/>
                <a:gd name="connsiteY11" fmla="*/ 238709 h 283511"/>
                <a:gd name="connsiteX12" fmla="*/ 593188 w 710391"/>
                <a:gd name="connsiteY12" fmla="*/ 256989 h 283511"/>
                <a:gd name="connsiteX13" fmla="*/ 677775 w 710391"/>
                <a:gd name="connsiteY13" fmla="*/ 277777 h 283511"/>
                <a:gd name="connsiteX14" fmla="*/ 701790 w 710391"/>
                <a:gd name="connsiteY14" fmla="*/ 282078 h 283511"/>
                <a:gd name="connsiteX15" fmla="*/ 710392 w 710391"/>
                <a:gd name="connsiteY15" fmla="*/ 283512 h 283511"/>
                <a:gd name="connsiteX16" fmla="*/ 701790 w 710391"/>
                <a:gd name="connsiteY16" fmla="*/ 282795 h 283511"/>
                <a:gd name="connsiteX17" fmla="*/ 677417 w 710391"/>
                <a:gd name="connsiteY17" fmla="*/ 279928 h 283511"/>
                <a:gd name="connsiteX18" fmla="*/ 591396 w 710391"/>
                <a:gd name="connsiteY18" fmla="*/ 263082 h 283511"/>
                <a:gd name="connsiteX19" fmla="*/ 473833 w 710391"/>
                <a:gd name="connsiteY19" fmla="*/ 224731 h 283511"/>
                <a:gd name="connsiteX20" fmla="*/ 408601 w 710391"/>
                <a:gd name="connsiteY20" fmla="*/ 199999 h 283511"/>
                <a:gd name="connsiteX21" fmla="*/ 341576 w 710391"/>
                <a:gd name="connsiteY21" fmla="*/ 173835 h 283511"/>
                <a:gd name="connsiteX22" fmla="*/ 274909 w 710391"/>
                <a:gd name="connsiteY22" fmla="*/ 146953 h 283511"/>
                <a:gd name="connsiteX23" fmla="*/ 210752 w 710391"/>
                <a:gd name="connsiteY23" fmla="*/ 119713 h 283511"/>
                <a:gd name="connsiteX24" fmla="*/ 151254 w 710391"/>
                <a:gd name="connsiteY24" fmla="*/ 92831 h 283511"/>
                <a:gd name="connsiteX25" fmla="*/ 98566 w 710391"/>
                <a:gd name="connsiteY25" fmla="*/ 67383 h 283511"/>
                <a:gd name="connsiteX26" fmla="*/ 54839 w 710391"/>
                <a:gd name="connsiteY26" fmla="*/ 44803 h 283511"/>
                <a:gd name="connsiteX27" fmla="*/ 21864 w 710391"/>
                <a:gd name="connsiteY27" fmla="*/ 25448 h 283511"/>
                <a:gd name="connsiteX28" fmla="*/ 4659 w 710391"/>
                <a:gd name="connsiteY28" fmla="*/ 8244 h 283511"/>
                <a:gd name="connsiteX29" fmla="*/ 1434 w 710391"/>
                <a:gd name="connsiteY29" fmla="*/ 2867 h 283511"/>
                <a:gd name="connsiteX30" fmla="*/ 0 w 710391"/>
                <a:gd name="connsiteY30" fmla="*/ 0 h 283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10391" h="283511">
                  <a:moveTo>
                    <a:pt x="0" y="0"/>
                  </a:moveTo>
                  <a:cubicBezTo>
                    <a:pt x="0" y="0"/>
                    <a:pt x="358" y="717"/>
                    <a:pt x="1075" y="1792"/>
                  </a:cubicBezTo>
                  <a:cubicBezTo>
                    <a:pt x="1792" y="3226"/>
                    <a:pt x="2867" y="5018"/>
                    <a:pt x="4659" y="7168"/>
                  </a:cubicBezTo>
                  <a:cubicBezTo>
                    <a:pt x="8244" y="11470"/>
                    <a:pt x="13978" y="17563"/>
                    <a:pt x="22939" y="23297"/>
                  </a:cubicBezTo>
                  <a:cubicBezTo>
                    <a:pt x="31541" y="29032"/>
                    <a:pt x="43011" y="34767"/>
                    <a:pt x="56272" y="40860"/>
                  </a:cubicBezTo>
                  <a:cubicBezTo>
                    <a:pt x="69534" y="47312"/>
                    <a:pt x="84588" y="54122"/>
                    <a:pt x="101075" y="61649"/>
                  </a:cubicBezTo>
                  <a:cubicBezTo>
                    <a:pt x="117562" y="69175"/>
                    <a:pt x="135483" y="77061"/>
                    <a:pt x="154480" y="85304"/>
                  </a:cubicBezTo>
                  <a:cubicBezTo>
                    <a:pt x="173476" y="93548"/>
                    <a:pt x="193548" y="102150"/>
                    <a:pt x="214336" y="110752"/>
                  </a:cubicBezTo>
                  <a:cubicBezTo>
                    <a:pt x="235125" y="119355"/>
                    <a:pt x="256630" y="128315"/>
                    <a:pt x="278852" y="137276"/>
                  </a:cubicBezTo>
                  <a:cubicBezTo>
                    <a:pt x="300716" y="146236"/>
                    <a:pt x="323296" y="155197"/>
                    <a:pt x="345518" y="163799"/>
                  </a:cubicBezTo>
                  <a:cubicBezTo>
                    <a:pt x="390321" y="181362"/>
                    <a:pt x="435124" y="199283"/>
                    <a:pt x="477059" y="215770"/>
                  </a:cubicBezTo>
                  <a:cubicBezTo>
                    <a:pt x="498206" y="224014"/>
                    <a:pt x="518278" y="231899"/>
                    <a:pt x="537991" y="238709"/>
                  </a:cubicBezTo>
                  <a:cubicBezTo>
                    <a:pt x="557346" y="245519"/>
                    <a:pt x="575984" y="251971"/>
                    <a:pt x="593188" y="256989"/>
                  </a:cubicBezTo>
                  <a:cubicBezTo>
                    <a:pt x="627596" y="267383"/>
                    <a:pt x="656987" y="273834"/>
                    <a:pt x="677775" y="277777"/>
                  </a:cubicBezTo>
                  <a:cubicBezTo>
                    <a:pt x="688170" y="279569"/>
                    <a:pt x="696413" y="281361"/>
                    <a:pt x="701790" y="282078"/>
                  </a:cubicBezTo>
                  <a:cubicBezTo>
                    <a:pt x="707524" y="283153"/>
                    <a:pt x="710392" y="283512"/>
                    <a:pt x="710392" y="283512"/>
                  </a:cubicBezTo>
                  <a:cubicBezTo>
                    <a:pt x="710392" y="283512"/>
                    <a:pt x="707524" y="283153"/>
                    <a:pt x="701790" y="282795"/>
                  </a:cubicBezTo>
                  <a:cubicBezTo>
                    <a:pt x="696055" y="282078"/>
                    <a:pt x="687811" y="281361"/>
                    <a:pt x="677417" y="279928"/>
                  </a:cubicBezTo>
                  <a:cubicBezTo>
                    <a:pt x="656628" y="277060"/>
                    <a:pt x="626521" y="272042"/>
                    <a:pt x="591396" y="263082"/>
                  </a:cubicBezTo>
                  <a:cubicBezTo>
                    <a:pt x="556270" y="254121"/>
                    <a:pt x="516127" y="240501"/>
                    <a:pt x="473833" y="224731"/>
                  </a:cubicBezTo>
                  <a:cubicBezTo>
                    <a:pt x="452687" y="216845"/>
                    <a:pt x="430823" y="208602"/>
                    <a:pt x="408601" y="199999"/>
                  </a:cubicBezTo>
                  <a:cubicBezTo>
                    <a:pt x="386379" y="191397"/>
                    <a:pt x="364156" y="182795"/>
                    <a:pt x="341576" y="173835"/>
                  </a:cubicBezTo>
                  <a:cubicBezTo>
                    <a:pt x="319354" y="164874"/>
                    <a:pt x="296773" y="155914"/>
                    <a:pt x="274909" y="146953"/>
                  </a:cubicBezTo>
                  <a:cubicBezTo>
                    <a:pt x="253046" y="137992"/>
                    <a:pt x="231540" y="128674"/>
                    <a:pt x="210752" y="119713"/>
                  </a:cubicBezTo>
                  <a:cubicBezTo>
                    <a:pt x="189963" y="110752"/>
                    <a:pt x="170250" y="101792"/>
                    <a:pt x="151254" y="92831"/>
                  </a:cubicBezTo>
                  <a:cubicBezTo>
                    <a:pt x="132258" y="84229"/>
                    <a:pt x="114695" y="75627"/>
                    <a:pt x="98566" y="67383"/>
                  </a:cubicBezTo>
                  <a:cubicBezTo>
                    <a:pt x="82437" y="59498"/>
                    <a:pt x="67742" y="51613"/>
                    <a:pt x="54839" y="44803"/>
                  </a:cubicBezTo>
                  <a:cubicBezTo>
                    <a:pt x="41935" y="37993"/>
                    <a:pt x="30466" y="31900"/>
                    <a:pt x="21864" y="25448"/>
                  </a:cubicBezTo>
                  <a:cubicBezTo>
                    <a:pt x="13262" y="19355"/>
                    <a:pt x="7527" y="12903"/>
                    <a:pt x="4659" y="8244"/>
                  </a:cubicBezTo>
                  <a:cubicBezTo>
                    <a:pt x="3226" y="5735"/>
                    <a:pt x="1792" y="3943"/>
                    <a:pt x="1434" y="2867"/>
                  </a:cubicBezTo>
                  <a:cubicBezTo>
                    <a:pt x="358" y="71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357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23" name="Рисунок 1025">
              <a:extLst>
                <a:ext uri="{FF2B5EF4-FFF2-40B4-BE49-F238E27FC236}">
                  <a16:creationId xmlns:a16="http://schemas.microsoft.com/office/drawing/2014/main" id="{B428A6FE-DDFC-8336-C378-D0E21D55887D}"/>
                </a:ext>
              </a:extLst>
            </p:cNvPr>
            <p:cNvGrpSpPr/>
            <p:nvPr/>
          </p:nvGrpSpPr>
          <p:grpSpPr>
            <a:xfrm>
              <a:off x="3726818" y="9658660"/>
              <a:ext cx="403731" cy="243726"/>
              <a:chOff x="3726818" y="9658660"/>
              <a:chExt cx="403731" cy="243726"/>
            </a:xfrm>
            <a:solidFill>
              <a:srgbClr val="000000"/>
            </a:solidFill>
          </p:grpSpPr>
          <p:sp>
            <p:nvSpPr>
              <p:cNvPr id="1224" name="Полилиния: фигура 1223">
                <a:extLst>
                  <a:ext uri="{FF2B5EF4-FFF2-40B4-BE49-F238E27FC236}">
                    <a16:creationId xmlns:a16="http://schemas.microsoft.com/office/drawing/2014/main" id="{D8216E4C-5D9D-7101-BB4F-8384BA29E34B}"/>
                  </a:ext>
                </a:extLst>
              </p:cNvPr>
              <p:cNvSpPr/>
              <p:nvPr/>
            </p:nvSpPr>
            <p:spPr>
              <a:xfrm>
                <a:off x="3812480" y="9760811"/>
                <a:ext cx="16646" cy="33691"/>
              </a:xfrm>
              <a:custGeom>
                <a:avLst/>
                <a:gdLst>
                  <a:gd name="connsiteX0" fmla="*/ 0 w 16646"/>
                  <a:gd name="connsiteY0" fmla="*/ 33692 h 33691"/>
                  <a:gd name="connsiteX1" fmla="*/ 1075 w 16646"/>
                  <a:gd name="connsiteY1" fmla="*/ 31900 h 33691"/>
                  <a:gd name="connsiteX2" fmla="*/ 2151 w 16646"/>
                  <a:gd name="connsiteY2" fmla="*/ 30107 h 33691"/>
                  <a:gd name="connsiteX3" fmla="*/ 3226 w 16646"/>
                  <a:gd name="connsiteY3" fmla="*/ 27957 h 33691"/>
                  <a:gd name="connsiteX4" fmla="*/ 3943 w 16646"/>
                  <a:gd name="connsiteY4" fmla="*/ 25448 h 33691"/>
                  <a:gd name="connsiteX5" fmla="*/ 4659 w 16646"/>
                  <a:gd name="connsiteY5" fmla="*/ 22939 h 33691"/>
                  <a:gd name="connsiteX6" fmla="*/ 5376 w 16646"/>
                  <a:gd name="connsiteY6" fmla="*/ 20072 h 33691"/>
                  <a:gd name="connsiteX7" fmla="*/ 5735 w 16646"/>
                  <a:gd name="connsiteY7" fmla="*/ 17204 h 33691"/>
                  <a:gd name="connsiteX8" fmla="*/ 6093 w 16646"/>
                  <a:gd name="connsiteY8" fmla="*/ 14337 h 33691"/>
                  <a:gd name="connsiteX9" fmla="*/ 6093 w 16646"/>
                  <a:gd name="connsiteY9" fmla="*/ 11469 h 33691"/>
                  <a:gd name="connsiteX10" fmla="*/ 6093 w 16646"/>
                  <a:gd name="connsiteY10" fmla="*/ 8602 h 33691"/>
                  <a:gd name="connsiteX11" fmla="*/ 5735 w 16646"/>
                  <a:gd name="connsiteY11" fmla="*/ 6093 h 33691"/>
                  <a:gd name="connsiteX12" fmla="*/ 5376 w 16646"/>
                  <a:gd name="connsiteY12" fmla="*/ 3584 h 33691"/>
                  <a:gd name="connsiteX13" fmla="*/ 5018 w 16646"/>
                  <a:gd name="connsiteY13" fmla="*/ 1792 h 33691"/>
                  <a:gd name="connsiteX14" fmla="*/ 4301 w 16646"/>
                  <a:gd name="connsiteY14" fmla="*/ 0 h 33691"/>
                  <a:gd name="connsiteX15" fmla="*/ 6452 w 16646"/>
                  <a:gd name="connsiteY15" fmla="*/ 358 h 33691"/>
                  <a:gd name="connsiteX16" fmla="*/ 8602 w 16646"/>
                  <a:gd name="connsiteY16" fmla="*/ 1075 h 33691"/>
                  <a:gd name="connsiteX17" fmla="*/ 11111 w 16646"/>
                  <a:gd name="connsiteY17" fmla="*/ 2867 h 33691"/>
                  <a:gd name="connsiteX18" fmla="*/ 13620 w 16646"/>
                  <a:gd name="connsiteY18" fmla="*/ 5735 h 33691"/>
                  <a:gd name="connsiteX19" fmla="*/ 15412 w 16646"/>
                  <a:gd name="connsiteY19" fmla="*/ 9319 h 33691"/>
                  <a:gd name="connsiteX20" fmla="*/ 16487 w 16646"/>
                  <a:gd name="connsiteY20" fmla="*/ 13620 h 33691"/>
                  <a:gd name="connsiteX21" fmla="*/ 16487 w 16646"/>
                  <a:gd name="connsiteY21" fmla="*/ 18280 h 33691"/>
                  <a:gd name="connsiteX22" fmla="*/ 15412 w 16646"/>
                  <a:gd name="connsiteY22" fmla="*/ 22581 h 33691"/>
                  <a:gd name="connsiteX23" fmla="*/ 13262 w 16646"/>
                  <a:gd name="connsiteY23" fmla="*/ 26523 h 33691"/>
                  <a:gd name="connsiteX24" fmla="*/ 10394 w 16646"/>
                  <a:gd name="connsiteY24" fmla="*/ 29749 h 33691"/>
                  <a:gd name="connsiteX25" fmla="*/ 7168 w 16646"/>
                  <a:gd name="connsiteY25" fmla="*/ 31900 h 33691"/>
                  <a:gd name="connsiteX26" fmla="*/ 4301 w 16646"/>
                  <a:gd name="connsiteY26" fmla="*/ 32975 h 33691"/>
                  <a:gd name="connsiteX27" fmla="*/ 2151 w 16646"/>
                  <a:gd name="connsiteY27" fmla="*/ 33333 h 33691"/>
                  <a:gd name="connsiteX28" fmla="*/ 0 w 16646"/>
                  <a:gd name="connsiteY28" fmla="*/ 33692 h 33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6646" h="33691">
                    <a:moveTo>
                      <a:pt x="0" y="33692"/>
                    </a:moveTo>
                    <a:cubicBezTo>
                      <a:pt x="0" y="33692"/>
                      <a:pt x="358" y="32975"/>
                      <a:pt x="1075" y="31900"/>
                    </a:cubicBezTo>
                    <a:cubicBezTo>
                      <a:pt x="1434" y="31541"/>
                      <a:pt x="1792" y="30824"/>
                      <a:pt x="2151" y="30107"/>
                    </a:cubicBezTo>
                    <a:cubicBezTo>
                      <a:pt x="2509" y="29391"/>
                      <a:pt x="2867" y="28674"/>
                      <a:pt x="3226" y="27957"/>
                    </a:cubicBezTo>
                    <a:cubicBezTo>
                      <a:pt x="3584" y="27240"/>
                      <a:pt x="3943" y="26523"/>
                      <a:pt x="3943" y="25448"/>
                    </a:cubicBezTo>
                    <a:cubicBezTo>
                      <a:pt x="4301" y="24731"/>
                      <a:pt x="4301" y="23656"/>
                      <a:pt x="4659" y="22939"/>
                    </a:cubicBezTo>
                    <a:cubicBezTo>
                      <a:pt x="4659" y="21864"/>
                      <a:pt x="5018" y="21147"/>
                      <a:pt x="5376" y="20072"/>
                    </a:cubicBezTo>
                    <a:cubicBezTo>
                      <a:pt x="5735" y="18996"/>
                      <a:pt x="5735" y="18280"/>
                      <a:pt x="5735" y="17204"/>
                    </a:cubicBezTo>
                    <a:cubicBezTo>
                      <a:pt x="5735" y="16129"/>
                      <a:pt x="6093" y="15412"/>
                      <a:pt x="6093" y="14337"/>
                    </a:cubicBezTo>
                    <a:cubicBezTo>
                      <a:pt x="6093" y="13262"/>
                      <a:pt x="6093" y="12545"/>
                      <a:pt x="6093" y="11469"/>
                    </a:cubicBezTo>
                    <a:cubicBezTo>
                      <a:pt x="6093" y="10753"/>
                      <a:pt x="6093" y="9677"/>
                      <a:pt x="6093" y="8602"/>
                    </a:cubicBezTo>
                    <a:cubicBezTo>
                      <a:pt x="6093" y="7885"/>
                      <a:pt x="6093" y="6810"/>
                      <a:pt x="5735" y="6093"/>
                    </a:cubicBezTo>
                    <a:cubicBezTo>
                      <a:pt x="5735" y="5376"/>
                      <a:pt x="5376" y="4301"/>
                      <a:pt x="5376" y="3584"/>
                    </a:cubicBezTo>
                    <a:cubicBezTo>
                      <a:pt x="5376" y="2867"/>
                      <a:pt x="5018" y="2151"/>
                      <a:pt x="5018" y="1792"/>
                    </a:cubicBezTo>
                    <a:cubicBezTo>
                      <a:pt x="4659" y="717"/>
                      <a:pt x="4301" y="0"/>
                      <a:pt x="4301" y="0"/>
                    </a:cubicBezTo>
                    <a:cubicBezTo>
                      <a:pt x="4301" y="0"/>
                      <a:pt x="5018" y="0"/>
                      <a:pt x="6452" y="358"/>
                    </a:cubicBezTo>
                    <a:cubicBezTo>
                      <a:pt x="7168" y="358"/>
                      <a:pt x="7885" y="717"/>
                      <a:pt x="8602" y="1075"/>
                    </a:cubicBezTo>
                    <a:cubicBezTo>
                      <a:pt x="9319" y="1434"/>
                      <a:pt x="10394" y="2151"/>
                      <a:pt x="11111" y="2867"/>
                    </a:cubicBezTo>
                    <a:cubicBezTo>
                      <a:pt x="12186" y="3584"/>
                      <a:pt x="12903" y="4659"/>
                      <a:pt x="13620" y="5735"/>
                    </a:cubicBezTo>
                    <a:cubicBezTo>
                      <a:pt x="14337" y="6810"/>
                      <a:pt x="15054" y="8244"/>
                      <a:pt x="15412" y="9319"/>
                    </a:cubicBezTo>
                    <a:cubicBezTo>
                      <a:pt x="15771" y="10753"/>
                      <a:pt x="16129" y="12186"/>
                      <a:pt x="16487" y="13620"/>
                    </a:cubicBezTo>
                    <a:cubicBezTo>
                      <a:pt x="16846" y="15054"/>
                      <a:pt x="16487" y="16846"/>
                      <a:pt x="16487" y="18280"/>
                    </a:cubicBezTo>
                    <a:cubicBezTo>
                      <a:pt x="16129" y="19713"/>
                      <a:pt x="16129" y="21147"/>
                      <a:pt x="15412" y="22581"/>
                    </a:cubicBezTo>
                    <a:cubicBezTo>
                      <a:pt x="15054" y="24014"/>
                      <a:pt x="14337" y="25448"/>
                      <a:pt x="13262" y="26523"/>
                    </a:cubicBezTo>
                    <a:cubicBezTo>
                      <a:pt x="12545" y="27598"/>
                      <a:pt x="11470" y="28674"/>
                      <a:pt x="10394" y="29749"/>
                    </a:cubicBezTo>
                    <a:cubicBezTo>
                      <a:pt x="9319" y="30466"/>
                      <a:pt x="8244" y="31541"/>
                      <a:pt x="7168" y="31900"/>
                    </a:cubicBezTo>
                    <a:cubicBezTo>
                      <a:pt x="6093" y="32616"/>
                      <a:pt x="5018" y="32975"/>
                      <a:pt x="4301" y="32975"/>
                    </a:cubicBezTo>
                    <a:cubicBezTo>
                      <a:pt x="3226" y="33333"/>
                      <a:pt x="2509" y="33333"/>
                      <a:pt x="2151" y="33333"/>
                    </a:cubicBezTo>
                    <a:cubicBezTo>
                      <a:pt x="717" y="33692"/>
                      <a:pt x="0" y="33692"/>
                      <a:pt x="0" y="336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25" name="Полилиния: фигура 1224">
                <a:extLst>
                  <a:ext uri="{FF2B5EF4-FFF2-40B4-BE49-F238E27FC236}">
                    <a16:creationId xmlns:a16="http://schemas.microsoft.com/office/drawing/2014/main" id="{07C117B5-C1B8-17B0-92E1-005C6C78F84B}"/>
                  </a:ext>
                </a:extLst>
              </p:cNvPr>
              <p:cNvSpPr/>
              <p:nvPr/>
            </p:nvSpPr>
            <p:spPr>
              <a:xfrm>
                <a:off x="3838645" y="9799162"/>
                <a:ext cx="17005" cy="25358"/>
              </a:xfrm>
              <a:custGeom>
                <a:avLst/>
                <a:gdLst>
                  <a:gd name="connsiteX0" fmla="*/ 0 w 17005"/>
                  <a:gd name="connsiteY0" fmla="*/ 24373 h 25358"/>
                  <a:gd name="connsiteX1" fmla="*/ 1075 w 17005"/>
                  <a:gd name="connsiteY1" fmla="*/ 22939 h 25358"/>
                  <a:gd name="connsiteX2" fmla="*/ 2151 w 17005"/>
                  <a:gd name="connsiteY2" fmla="*/ 21505 h 25358"/>
                  <a:gd name="connsiteX3" fmla="*/ 2867 w 17005"/>
                  <a:gd name="connsiteY3" fmla="*/ 19713 h 25358"/>
                  <a:gd name="connsiteX4" fmla="*/ 3584 w 17005"/>
                  <a:gd name="connsiteY4" fmla="*/ 17921 h 25358"/>
                  <a:gd name="connsiteX5" fmla="*/ 4301 w 17005"/>
                  <a:gd name="connsiteY5" fmla="*/ 16129 h 25358"/>
                  <a:gd name="connsiteX6" fmla="*/ 5018 w 17005"/>
                  <a:gd name="connsiteY6" fmla="*/ 14337 h 25358"/>
                  <a:gd name="connsiteX7" fmla="*/ 5735 w 17005"/>
                  <a:gd name="connsiteY7" fmla="*/ 12545 h 25358"/>
                  <a:gd name="connsiteX8" fmla="*/ 6452 w 17005"/>
                  <a:gd name="connsiteY8" fmla="*/ 10753 h 25358"/>
                  <a:gd name="connsiteX9" fmla="*/ 7168 w 17005"/>
                  <a:gd name="connsiteY9" fmla="*/ 8961 h 25358"/>
                  <a:gd name="connsiteX10" fmla="*/ 7885 w 17005"/>
                  <a:gd name="connsiteY10" fmla="*/ 7168 h 25358"/>
                  <a:gd name="connsiteX11" fmla="*/ 8244 w 17005"/>
                  <a:gd name="connsiteY11" fmla="*/ 5376 h 25358"/>
                  <a:gd name="connsiteX12" fmla="*/ 8961 w 17005"/>
                  <a:gd name="connsiteY12" fmla="*/ 1792 h 25358"/>
                  <a:gd name="connsiteX13" fmla="*/ 8961 w 17005"/>
                  <a:gd name="connsiteY13" fmla="*/ 0 h 25358"/>
                  <a:gd name="connsiteX14" fmla="*/ 10753 w 17005"/>
                  <a:gd name="connsiteY14" fmla="*/ 358 h 25358"/>
                  <a:gd name="connsiteX15" fmla="*/ 12545 w 17005"/>
                  <a:gd name="connsiteY15" fmla="*/ 1434 h 25358"/>
                  <a:gd name="connsiteX16" fmla="*/ 14337 w 17005"/>
                  <a:gd name="connsiteY16" fmla="*/ 3226 h 25358"/>
                  <a:gd name="connsiteX17" fmla="*/ 15771 w 17005"/>
                  <a:gd name="connsiteY17" fmla="*/ 5735 h 25358"/>
                  <a:gd name="connsiteX18" fmla="*/ 16846 w 17005"/>
                  <a:gd name="connsiteY18" fmla="*/ 8961 h 25358"/>
                  <a:gd name="connsiteX19" fmla="*/ 16846 w 17005"/>
                  <a:gd name="connsiteY19" fmla="*/ 12545 h 25358"/>
                  <a:gd name="connsiteX20" fmla="*/ 16129 w 17005"/>
                  <a:gd name="connsiteY20" fmla="*/ 16129 h 25358"/>
                  <a:gd name="connsiteX21" fmla="*/ 14337 w 17005"/>
                  <a:gd name="connsiteY21" fmla="*/ 19355 h 25358"/>
                  <a:gd name="connsiteX22" fmla="*/ 11828 w 17005"/>
                  <a:gd name="connsiteY22" fmla="*/ 22222 h 25358"/>
                  <a:gd name="connsiteX23" fmla="*/ 8961 w 17005"/>
                  <a:gd name="connsiteY23" fmla="*/ 24014 h 25358"/>
                  <a:gd name="connsiteX24" fmla="*/ 6093 w 17005"/>
                  <a:gd name="connsiteY24" fmla="*/ 25090 h 25358"/>
                  <a:gd name="connsiteX25" fmla="*/ 3584 w 17005"/>
                  <a:gd name="connsiteY25" fmla="*/ 25090 h 25358"/>
                  <a:gd name="connsiteX26" fmla="*/ 1792 w 17005"/>
                  <a:gd name="connsiteY26" fmla="*/ 24731 h 25358"/>
                  <a:gd name="connsiteX27" fmla="*/ 0 w 17005"/>
                  <a:gd name="connsiteY27" fmla="*/ 24373 h 25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7005" h="25358">
                    <a:moveTo>
                      <a:pt x="0" y="24373"/>
                    </a:moveTo>
                    <a:cubicBezTo>
                      <a:pt x="0" y="24373"/>
                      <a:pt x="358" y="23656"/>
                      <a:pt x="1075" y="22939"/>
                    </a:cubicBezTo>
                    <a:cubicBezTo>
                      <a:pt x="1434" y="22581"/>
                      <a:pt x="1792" y="21864"/>
                      <a:pt x="2151" y="21505"/>
                    </a:cubicBezTo>
                    <a:cubicBezTo>
                      <a:pt x="2509" y="21147"/>
                      <a:pt x="2867" y="20430"/>
                      <a:pt x="2867" y="19713"/>
                    </a:cubicBezTo>
                    <a:cubicBezTo>
                      <a:pt x="3226" y="19355"/>
                      <a:pt x="3584" y="18638"/>
                      <a:pt x="3584" y="17921"/>
                    </a:cubicBezTo>
                    <a:cubicBezTo>
                      <a:pt x="3943" y="17204"/>
                      <a:pt x="3943" y="16846"/>
                      <a:pt x="4301" y="16129"/>
                    </a:cubicBezTo>
                    <a:cubicBezTo>
                      <a:pt x="4659" y="15412"/>
                      <a:pt x="4659" y="15054"/>
                      <a:pt x="5018" y="14337"/>
                    </a:cubicBezTo>
                    <a:cubicBezTo>
                      <a:pt x="5376" y="13620"/>
                      <a:pt x="5376" y="12903"/>
                      <a:pt x="5735" y="12545"/>
                    </a:cubicBezTo>
                    <a:cubicBezTo>
                      <a:pt x="6093" y="11828"/>
                      <a:pt x="6093" y="11111"/>
                      <a:pt x="6452" y="10753"/>
                    </a:cubicBezTo>
                    <a:cubicBezTo>
                      <a:pt x="6810" y="10036"/>
                      <a:pt x="6810" y="9319"/>
                      <a:pt x="7168" y="8961"/>
                    </a:cubicBezTo>
                    <a:cubicBezTo>
                      <a:pt x="7168" y="8244"/>
                      <a:pt x="7527" y="7527"/>
                      <a:pt x="7885" y="7168"/>
                    </a:cubicBezTo>
                    <a:cubicBezTo>
                      <a:pt x="8244" y="6452"/>
                      <a:pt x="8244" y="5735"/>
                      <a:pt x="8244" y="5376"/>
                    </a:cubicBezTo>
                    <a:cubicBezTo>
                      <a:pt x="8602" y="3943"/>
                      <a:pt x="8602" y="2867"/>
                      <a:pt x="8961" y="1792"/>
                    </a:cubicBezTo>
                    <a:cubicBezTo>
                      <a:pt x="8961" y="717"/>
                      <a:pt x="8961" y="0"/>
                      <a:pt x="8961" y="0"/>
                    </a:cubicBezTo>
                    <a:cubicBezTo>
                      <a:pt x="8961" y="0"/>
                      <a:pt x="9677" y="0"/>
                      <a:pt x="10753" y="358"/>
                    </a:cubicBezTo>
                    <a:cubicBezTo>
                      <a:pt x="11111" y="717"/>
                      <a:pt x="11828" y="717"/>
                      <a:pt x="12545" y="1434"/>
                    </a:cubicBezTo>
                    <a:cubicBezTo>
                      <a:pt x="13262" y="1792"/>
                      <a:pt x="13978" y="2509"/>
                      <a:pt x="14337" y="3226"/>
                    </a:cubicBezTo>
                    <a:cubicBezTo>
                      <a:pt x="15054" y="3943"/>
                      <a:pt x="15412" y="5018"/>
                      <a:pt x="15771" y="5735"/>
                    </a:cubicBezTo>
                    <a:cubicBezTo>
                      <a:pt x="16129" y="6810"/>
                      <a:pt x="16487" y="7885"/>
                      <a:pt x="16846" y="8961"/>
                    </a:cubicBezTo>
                    <a:cubicBezTo>
                      <a:pt x="16846" y="10036"/>
                      <a:pt x="17204" y="11470"/>
                      <a:pt x="16846" y="12545"/>
                    </a:cubicBezTo>
                    <a:cubicBezTo>
                      <a:pt x="16846" y="13978"/>
                      <a:pt x="16487" y="15054"/>
                      <a:pt x="16129" y="16129"/>
                    </a:cubicBezTo>
                    <a:cubicBezTo>
                      <a:pt x="15771" y="17204"/>
                      <a:pt x="15054" y="18280"/>
                      <a:pt x="14337" y="19355"/>
                    </a:cubicBezTo>
                    <a:cubicBezTo>
                      <a:pt x="13620" y="20430"/>
                      <a:pt x="12903" y="21147"/>
                      <a:pt x="11828" y="22222"/>
                    </a:cubicBezTo>
                    <a:cubicBezTo>
                      <a:pt x="10753" y="22939"/>
                      <a:pt x="10036" y="23656"/>
                      <a:pt x="8961" y="24014"/>
                    </a:cubicBezTo>
                    <a:cubicBezTo>
                      <a:pt x="7885" y="24373"/>
                      <a:pt x="7168" y="24731"/>
                      <a:pt x="6093" y="25090"/>
                    </a:cubicBezTo>
                    <a:cubicBezTo>
                      <a:pt x="5376" y="25448"/>
                      <a:pt x="4301" y="25448"/>
                      <a:pt x="3584" y="25090"/>
                    </a:cubicBezTo>
                    <a:cubicBezTo>
                      <a:pt x="2867" y="25090"/>
                      <a:pt x="2151" y="24731"/>
                      <a:pt x="1792" y="24731"/>
                    </a:cubicBezTo>
                    <a:cubicBezTo>
                      <a:pt x="717" y="24731"/>
                      <a:pt x="0" y="24373"/>
                      <a:pt x="0" y="24373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26" name="Полилиния: фигура 1225">
                <a:extLst>
                  <a:ext uri="{FF2B5EF4-FFF2-40B4-BE49-F238E27FC236}">
                    <a16:creationId xmlns:a16="http://schemas.microsoft.com/office/drawing/2014/main" id="{7A50BC5F-4A02-11CF-B1EF-454B6EC7AB4A}"/>
                  </a:ext>
                </a:extLst>
              </p:cNvPr>
              <p:cNvSpPr/>
              <p:nvPr/>
            </p:nvSpPr>
            <p:spPr>
              <a:xfrm>
                <a:off x="3726818" y="9658660"/>
                <a:ext cx="21863" cy="17562"/>
              </a:xfrm>
              <a:custGeom>
                <a:avLst/>
                <a:gdLst>
                  <a:gd name="connsiteX0" fmla="*/ 0 w 21863"/>
                  <a:gd name="connsiteY0" fmla="*/ 10036 h 17562"/>
                  <a:gd name="connsiteX1" fmla="*/ 1434 w 21863"/>
                  <a:gd name="connsiteY1" fmla="*/ 9677 h 17562"/>
                  <a:gd name="connsiteX2" fmla="*/ 2867 w 21863"/>
                  <a:gd name="connsiteY2" fmla="*/ 9319 h 17562"/>
                  <a:gd name="connsiteX3" fmla="*/ 4301 w 21863"/>
                  <a:gd name="connsiteY3" fmla="*/ 8602 h 17562"/>
                  <a:gd name="connsiteX4" fmla="*/ 6093 w 21863"/>
                  <a:gd name="connsiteY4" fmla="*/ 7885 h 17562"/>
                  <a:gd name="connsiteX5" fmla="*/ 7527 w 21863"/>
                  <a:gd name="connsiteY5" fmla="*/ 7168 h 17562"/>
                  <a:gd name="connsiteX6" fmla="*/ 8961 w 21863"/>
                  <a:gd name="connsiteY6" fmla="*/ 6452 h 17562"/>
                  <a:gd name="connsiteX7" fmla="*/ 10394 w 21863"/>
                  <a:gd name="connsiteY7" fmla="*/ 5735 h 17562"/>
                  <a:gd name="connsiteX8" fmla="*/ 11828 w 21863"/>
                  <a:gd name="connsiteY8" fmla="*/ 5018 h 17562"/>
                  <a:gd name="connsiteX9" fmla="*/ 13262 w 21863"/>
                  <a:gd name="connsiteY9" fmla="*/ 4301 h 17562"/>
                  <a:gd name="connsiteX10" fmla="*/ 14695 w 21863"/>
                  <a:gd name="connsiteY10" fmla="*/ 3584 h 17562"/>
                  <a:gd name="connsiteX11" fmla="*/ 16129 w 21863"/>
                  <a:gd name="connsiteY11" fmla="*/ 2867 h 17562"/>
                  <a:gd name="connsiteX12" fmla="*/ 18996 w 21863"/>
                  <a:gd name="connsiteY12" fmla="*/ 1075 h 17562"/>
                  <a:gd name="connsiteX13" fmla="*/ 20072 w 21863"/>
                  <a:gd name="connsiteY13" fmla="*/ 0 h 17562"/>
                  <a:gd name="connsiteX14" fmla="*/ 20788 w 21863"/>
                  <a:gd name="connsiteY14" fmla="*/ 1434 h 17562"/>
                  <a:gd name="connsiteX15" fmla="*/ 21505 w 21863"/>
                  <a:gd name="connsiteY15" fmla="*/ 3226 h 17562"/>
                  <a:gd name="connsiteX16" fmla="*/ 21864 w 21863"/>
                  <a:gd name="connsiteY16" fmla="*/ 5735 h 17562"/>
                  <a:gd name="connsiteX17" fmla="*/ 20072 w 21863"/>
                  <a:gd name="connsiteY17" fmla="*/ 11470 h 17562"/>
                  <a:gd name="connsiteX18" fmla="*/ 17921 w 21863"/>
                  <a:gd name="connsiteY18" fmla="*/ 13978 h 17562"/>
                  <a:gd name="connsiteX19" fmla="*/ 15054 w 21863"/>
                  <a:gd name="connsiteY19" fmla="*/ 16129 h 17562"/>
                  <a:gd name="connsiteX20" fmla="*/ 11828 w 21863"/>
                  <a:gd name="connsiteY20" fmla="*/ 17204 h 17562"/>
                  <a:gd name="connsiteX21" fmla="*/ 8602 w 21863"/>
                  <a:gd name="connsiteY21" fmla="*/ 17563 h 17562"/>
                  <a:gd name="connsiteX22" fmla="*/ 5376 w 21863"/>
                  <a:gd name="connsiteY22" fmla="*/ 17204 h 17562"/>
                  <a:gd name="connsiteX23" fmla="*/ 2867 w 21863"/>
                  <a:gd name="connsiteY23" fmla="*/ 16129 h 17562"/>
                  <a:gd name="connsiteX24" fmla="*/ 1075 w 21863"/>
                  <a:gd name="connsiteY24" fmla="*/ 14695 h 17562"/>
                  <a:gd name="connsiteX25" fmla="*/ 0 w 21863"/>
                  <a:gd name="connsiteY25" fmla="*/ 13262 h 17562"/>
                  <a:gd name="connsiteX26" fmla="*/ 0 w 21863"/>
                  <a:gd name="connsiteY26" fmla="*/ 10036 h 17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1863" h="17562">
                    <a:moveTo>
                      <a:pt x="0" y="10036"/>
                    </a:moveTo>
                    <a:cubicBezTo>
                      <a:pt x="0" y="10036"/>
                      <a:pt x="717" y="9677"/>
                      <a:pt x="1434" y="9677"/>
                    </a:cubicBezTo>
                    <a:cubicBezTo>
                      <a:pt x="1792" y="9677"/>
                      <a:pt x="2509" y="9319"/>
                      <a:pt x="2867" y="9319"/>
                    </a:cubicBezTo>
                    <a:cubicBezTo>
                      <a:pt x="3226" y="8961"/>
                      <a:pt x="3943" y="8961"/>
                      <a:pt x="4301" y="8602"/>
                    </a:cubicBezTo>
                    <a:cubicBezTo>
                      <a:pt x="4659" y="8244"/>
                      <a:pt x="5376" y="8244"/>
                      <a:pt x="6093" y="7885"/>
                    </a:cubicBezTo>
                    <a:cubicBezTo>
                      <a:pt x="6452" y="7527"/>
                      <a:pt x="7168" y="7168"/>
                      <a:pt x="7527" y="7168"/>
                    </a:cubicBezTo>
                    <a:cubicBezTo>
                      <a:pt x="7885" y="6810"/>
                      <a:pt x="8602" y="6452"/>
                      <a:pt x="8961" y="6452"/>
                    </a:cubicBezTo>
                    <a:lnTo>
                      <a:pt x="10394" y="5735"/>
                    </a:lnTo>
                    <a:lnTo>
                      <a:pt x="11828" y="5018"/>
                    </a:lnTo>
                    <a:cubicBezTo>
                      <a:pt x="12545" y="4659"/>
                      <a:pt x="12903" y="4301"/>
                      <a:pt x="13262" y="4301"/>
                    </a:cubicBezTo>
                    <a:cubicBezTo>
                      <a:pt x="13620" y="3943"/>
                      <a:pt x="14337" y="3943"/>
                      <a:pt x="14695" y="3584"/>
                    </a:cubicBezTo>
                    <a:cubicBezTo>
                      <a:pt x="15054" y="3226"/>
                      <a:pt x="15771" y="2867"/>
                      <a:pt x="16129" y="2867"/>
                    </a:cubicBezTo>
                    <a:cubicBezTo>
                      <a:pt x="17204" y="2151"/>
                      <a:pt x="18280" y="1434"/>
                      <a:pt x="18996" y="1075"/>
                    </a:cubicBezTo>
                    <a:cubicBezTo>
                      <a:pt x="19713" y="358"/>
                      <a:pt x="20072" y="0"/>
                      <a:pt x="20072" y="0"/>
                    </a:cubicBezTo>
                    <a:cubicBezTo>
                      <a:pt x="20072" y="0"/>
                      <a:pt x="20430" y="358"/>
                      <a:pt x="20788" y="1434"/>
                    </a:cubicBezTo>
                    <a:cubicBezTo>
                      <a:pt x="21147" y="1792"/>
                      <a:pt x="21147" y="2509"/>
                      <a:pt x="21505" y="3226"/>
                    </a:cubicBezTo>
                    <a:cubicBezTo>
                      <a:pt x="21505" y="3943"/>
                      <a:pt x="21864" y="4659"/>
                      <a:pt x="21864" y="5735"/>
                    </a:cubicBezTo>
                    <a:cubicBezTo>
                      <a:pt x="21864" y="7527"/>
                      <a:pt x="21147" y="9677"/>
                      <a:pt x="20072" y="11470"/>
                    </a:cubicBezTo>
                    <a:cubicBezTo>
                      <a:pt x="19355" y="12186"/>
                      <a:pt x="18638" y="13262"/>
                      <a:pt x="17921" y="13978"/>
                    </a:cubicBezTo>
                    <a:cubicBezTo>
                      <a:pt x="17204" y="14695"/>
                      <a:pt x="16129" y="15412"/>
                      <a:pt x="15054" y="16129"/>
                    </a:cubicBezTo>
                    <a:cubicBezTo>
                      <a:pt x="13978" y="16487"/>
                      <a:pt x="12903" y="17204"/>
                      <a:pt x="11828" y="17204"/>
                    </a:cubicBezTo>
                    <a:cubicBezTo>
                      <a:pt x="10753" y="17563"/>
                      <a:pt x="9677" y="17563"/>
                      <a:pt x="8602" y="17563"/>
                    </a:cubicBezTo>
                    <a:cubicBezTo>
                      <a:pt x="7527" y="17563"/>
                      <a:pt x="6452" y="17204"/>
                      <a:pt x="5376" y="17204"/>
                    </a:cubicBezTo>
                    <a:cubicBezTo>
                      <a:pt x="4301" y="16846"/>
                      <a:pt x="3584" y="16487"/>
                      <a:pt x="2867" y="16129"/>
                    </a:cubicBezTo>
                    <a:cubicBezTo>
                      <a:pt x="2151" y="15771"/>
                      <a:pt x="1434" y="15054"/>
                      <a:pt x="1075" y="14695"/>
                    </a:cubicBezTo>
                    <a:cubicBezTo>
                      <a:pt x="358" y="14337"/>
                      <a:pt x="358" y="13620"/>
                      <a:pt x="0" y="13262"/>
                    </a:cubicBezTo>
                    <a:cubicBezTo>
                      <a:pt x="0" y="10753"/>
                      <a:pt x="0" y="10036"/>
                      <a:pt x="0" y="100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27" name="Полилиния: фигура 1226">
                <a:extLst>
                  <a:ext uri="{FF2B5EF4-FFF2-40B4-BE49-F238E27FC236}">
                    <a16:creationId xmlns:a16="http://schemas.microsoft.com/office/drawing/2014/main" id="{AD759139-4F4F-0C50-0E6E-9B9BA47C814D}"/>
                  </a:ext>
                </a:extLst>
              </p:cNvPr>
              <p:cNvSpPr/>
              <p:nvPr/>
            </p:nvSpPr>
            <p:spPr>
              <a:xfrm>
                <a:off x="4108895" y="9871404"/>
                <a:ext cx="21653" cy="30983"/>
              </a:xfrm>
              <a:custGeom>
                <a:avLst/>
                <a:gdLst>
                  <a:gd name="connsiteX0" fmla="*/ 6452 w 21653"/>
                  <a:gd name="connsiteY0" fmla="*/ 159 h 30983"/>
                  <a:gd name="connsiteX1" fmla="*/ 7168 w 21653"/>
                  <a:gd name="connsiteY1" fmla="*/ 159 h 30983"/>
                  <a:gd name="connsiteX2" fmla="*/ 8602 w 21653"/>
                  <a:gd name="connsiteY2" fmla="*/ 159 h 30983"/>
                  <a:gd name="connsiteX3" fmla="*/ 11111 w 21653"/>
                  <a:gd name="connsiteY3" fmla="*/ 518 h 30983"/>
                  <a:gd name="connsiteX4" fmla="*/ 14337 w 21653"/>
                  <a:gd name="connsiteY4" fmla="*/ 1951 h 30983"/>
                  <a:gd name="connsiteX5" fmla="*/ 20072 w 21653"/>
                  <a:gd name="connsiteY5" fmla="*/ 8403 h 30983"/>
                  <a:gd name="connsiteX6" fmla="*/ 21505 w 21653"/>
                  <a:gd name="connsiteY6" fmla="*/ 13421 h 30983"/>
                  <a:gd name="connsiteX7" fmla="*/ 21147 w 21653"/>
                  <a:gd name="connsiteY7" fmla="*/ 18797 h 30983"/>
                  <a:gd name="connsiteX8" fmla="*/ 20788 w 21653"/>
                  <a:gd name="connsiteY8" fmla="*/ 19873 h 30983"/>
                  <a:gd name="connsiteX9" fmla="*/ 20430 w 21653"/>
                  <a:gd name="connsiteY9" fmla="*/ 21306 h 30983"/>
                  <a:gd name="connsiteX10" fmla="*/ 18996 w 21653"/>
                  <a:gd name="connsiteY10" fmla="*/ 23815 h 30983"/>
                  <a:gd name="connsiteX11" fmla="*/ 15412 w 21653"/>
                  <a:gd name="connsiteY11" fmla="*/ 27758 h 30983"/>
                  <a:gd name="connsiteX12" fmla="*/ 7527 w 21653"/>
                  <a:gd name="connsiteY12" fmla="*/ 30984 h 30983"/>
                  <a:gd name="connsiteX13" fmla="*/ 4301 w 21653"/>
                  <a:gd name="connsiteY13" fmla="*/ 30625 h 30983"/>
                  <a:gd name="connsiteX14" fmla="*/ 1792 w 21653"/>
                  <a:gd name="connsiteY14" fmla="*/ 29908 h 30983"/>
                  <a:gd name="connsiteX15" fmla="*/ 358 w 21653"/>
                  <a:gd name="connsiteY15" fmla="*/ 29191 h 30983"/>
                  <a:gd name="connsiteX16" fmla="*/ 0 w 21653"/>
                  <a:gd name="connsiteY16" fmla="*/ 28833 h 30983"/>
                  <a:gd name="connsiteX17" fmla="*/ 1792 w 21653"/>
                  <a:gd name="connsiteY17" fmla="*/ 27758 h 30983"/>
                  <a:gd name="connsiteX18" fmla="*/ 3584 w 21653"/>
                  <a:gd name="connsiteY18" fmla="*/ 26683 h 30983"/>
                  <a:gd name="connsiteX19" fmla="*/ 5376 w 21653"/>
                  <a:gd name="connsiteY19" fmla="*/ 25249 h 30983"/>
                  <a:gd name="connsiteX20" fmla="*/ 8602 w 21653"/>
                  <a:gd name="connsiteY20" fmla="*/ 21306 h 30983"/>
                  <a:gd name="connsiteX21" fmla="*/ 9677 w 21653"/>
                  <a:gd name="connsiteY21" fmla="*/ 19156 h 30983"/>
                  <a:gd name="connsiteX22" fmla="*/ 10036 w 21653"/>
                  <a:gd name="connsiteY22" fmla="*/ 18080 h 30983"/>
                  <a:gd name="connsiteX23" fmla="*/ 10394 w 21653"/>
                  <a:gd name="connsiteY23" fmla="*/ 17364 h 30983"/>
                  <a:gd name="connsiteX24" fmla="*/ 10394 w 21653"/>
                  <a:gd name="connsiteY24" fmla="*/ 17005 h 30983"/>
                  <a:gd name="connsiteX25" fmla="*/ 10394 w 21653"/>
                  <a:gd name="connsiteY25" fmla="*/ 16647 h 30983"/>
                  <a:gd name="connsiteX26" fmla="*/ 10394 w 21653"/>
                  <a:gd name="connsiteY26" fmla="*/ 16647 h 30983"/>
                  <a:gd name="connsiteX27" fmla="*/ 10394 w 21653"/>
                  <a:gd name="connsiteY27" fmla="*/ 16647 h 30983"/>
                  <a:gd name="connsiteX28" fmla="*/ 10394 w 21653"/>
                  <a:gd name="connsiteY28" fmla="*/ 16647 h 30983"/>
                  <a:gd name="connsiteX29" fmla="*/ 10394 w 21653"/>
                  <a:gd name="connsiteY29" fmla="*/ 16647 h 30983"/>
                  <a:gd name="connsiteX30" fmla="*/ 10394 w 21653"/>
                  <a:gd name="connsiteY30" fmla="*/ 17005 h 30983"/>
                  <a:gd name="connsiteX31" fmla="*/ 9319 w 21653"/>
                  <a:gd name="connsiteY31" fmla="*/ 6969 h 30983"/>
                  <a:gd name="connsiteX32" fmla="*/ 8244 w 21653"/>
                  <a:gd name="connsiteY32" fmla="*/ 4819 h 30983"/>
                  <a:gd name="connsiteX33" fmla="*/ 7168 w 21653"/>
                  <a:gd name="connsiteY33" fmla="*/ 3027 h 30983"/>
                  <a:gd name="connsiteX34" fmla="*/ 6093 w 21653"/>
                  <a:gd name="connsiteY34" fmla="*/ 1951 h 30983"/>
                  <a:gd name="connsiteX35" fmla="*/ 6452 w 21653"/>
                  <a:gd name="connsiteY35" fmla="*/ 159 h 30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21653" h="30983">
                    <a:moveTo>
                      <a:pt x="6452" y="159"/>
                    </a:moveTo>
                    <a:cubicBezTo>
                      <a:pt x="6452" y="159"/>
                      <a:pt x="6810" y="159"/>
                      <a:pt x="7168" y="159"/>
                    </a:cubicBezTo>
                    <a:cubicBezTo>
                      <a:pt x="7527" y="159"/>
                      <a:pt x="7885" y="-199"/>
                      <a:pt x="8602" y="159"/>
                    </a:cubicBezTo>
                    <a:cubicBezTo>
                      <a:pt x="9319" y="159"/>
                      <a:pt x="10036" y="159"/>
                      <a:pt x="11111" y="518"/>
                    </a:cubicBezTo>
                    <a:cubicBezTo>
                      <a:pt x="12186" y="876"/>
                      <a:pt x="13262" y="1235"/>
                      <a:pt x="14337" y="1951"/>
                    </a:cubicBezTo>
                    <a:cubicBezTo>
                      <a:pt x="16487" y="3385"/>
                      <a:pt x="18638" y="5536"/>
                      <a:pt x="20072" y="8403"/>
                    </a:cubicBezTo>
                    <a:cubicBezTo>
                      <a:pt x="20788" y="9837"/>
                      <a:pt x="21147" y="11629"/>
                      <a:pt x="21505" y="13421"/>
                    </a:cubicBezTo>
                    <a:cubicBezTo>
                      <a:pt x="21864" y="15213"/>
                      <a:pt x="21505" y="17005"/>
                      <a:pt x="21147" y="18797"/>
                    </a:cubicBezTo>
                    <a:lnTo>
                      <a:pt x="20788" y="19873"/>
                    </a:lnTo>
                    <a:cubicBezTo>
                      <a:pt x="20788" y="20231"/>
                      <a:pt x="20430" y="20589"/>
                      <a:pt x="20430" y="21306"/>
                    </a:cubicBezTo>
                    <a:cubicBezTo>
                      <a:pt x="20072" y="22381"/>
                      <a:pt x="19713" y="23098"/>
                      <a:pt x="18996" y="23815"/>
                    </a:cubicBezTo>
                    <a:cubicBezTo>
                      <a:pt x="17921" y="25249"/>
                      <a:pt x="16846" y="26683"/>
                      <a:pt x="15412" y="27758"/>
                    </a:cubicBezTo>
                    <a:cubicBezTo>
                      <a:pt x="12903" y="29908"/>
                      <a:pt x="10036" y="30625"/>
                      <a:pt x="7527" y="30984"/>
                    </a:cubicBezTo>
                    <a:cubicBezTo>
                      <a:pt x="6452" y="30984"/>
                      <a:pt x="5018" y="30984"/>
                      <a:pt x="4301" y="30625"/>
                    </a:cubicBezTo>
                    <a:cubicBezTo>
                      <a:pt x="3226" y="30267"/>
                      <a:pt x="2509" y="30267"/>
                      <a:pt x="1792" y="29908"/>
                    </a:cubicBezTo>
                    <a:cubicBezTo>
                      <a:pt x="1075" y="29550"/>
                      <a:pt x="717" y="29191"/>
                      <a:pt x="358" y="29191"/>
                    </a:cubicBezTo>
                    <a:cubicBezTo>
                      <a:pt x="0" y="28833"/>
                      <a:pt x="0" y="28833"/>
                      <a:pt x="0" y="28833"/>
                    </a:cubicBezTo>
                    <a:cubicBezTo>
                      <a:pt x="0" y="28833"/>
                      <a:pt x="717" y="28475"/>
                      <a:pt x="1792" y="27758"/>
                    </a:cubicBezTo>
                    <a:cubicBezTo>
                      <a:pt x="2151" y="27399"/>
                      <a:pt x="2867" y="27041"/>
                      <a:pt x="3584" y="26683"/>
                    </a:cubicBezTo>
                    <a:cubicBezTo>
                      <a:pt x="4301" y="26324"/>
                      <a:pt x="5018" y="25607"/>
                      <a:pt x="5376" y="25249"/>
                    </a:cubicBezTo>
                    <a:cubicBezTo>
                      <a:pt x="6810" y="24174"/>
                      <a:pt x="7885" y="22740"/>
                      <a:pt x="8602" y="21306"/>
                    </a:cubicBezTo>
                    <a:cubicBezTo>
                      <a:pt x="8961" y="20589"/>
                      <a:pt x="9319" y="19873"/>
                      <a:pt x="9677" y="19156"/>
                    </a:cubicBezTo>
                    <a:lnTo>
                      <a:pt x="10036" y="18080"/>
                    </a:lnTo>
                    <a:cubicBezTo>
                      <a:pt x="10036" y="18080"/>
                      <a:pt x="10036" y="18080"/>
                      <a:pt x="10394" y="17364"/>
                    </a:cubicBezTo>
                    <a:lnTo>
                      <a:pt x="10394" y="17005"/>
                    </a:lnTo>
                    <a:lnTo>
                      <a:pt x="10394" y="16647"/>
                    </a:lnTo>
                    <a:lnTo>
                      <a:pt x="10394" y="16647"/>
                    </a:lnTo>
                    <a:lnTo>
                      <a:pt x="10394" y="16647"/>
                    </a:lnTo>
                    <a:lnTo>
                      <a:pt x="10394" y="16647"/>
                    </a:lnTo>
                    <a:lnTo>
                      <a:pt x="10394" y="16647"/>
                    </a:lnTo>
                    <a:cubicBezTo>
                      <a:pt x="10394" y="16647"/>
                      <a:pt x="10394" y="16288"/>
                      <a:pt x="10394" y="17005"/>
                    </a:cubicBezTo>
                    <a:cubicBezTo>
                      <a:pt x="11111" y="14138"/>
                      <a:pt x="10753" y="10195"/>
                      <a:pt x="9319" y="6969"/>
                    </a:cubicBezTo>
                    <a:cubicBezTo>
                      <a:pt x="8961" y="6252"/>
                      <a:pt x="8602" y="5536"/>
                      <a:pt x="8244" y="4819"/>
                    </a:cubicBezTo>
                    <a:cubicBezTo>
                      <a:pt x="7885" y="4102"/>
                      <a:pt x="7527" y="3385"/>
                      <a:pt x="7168" y="3027"/>
                    </a:cubicBezTo>
                    <a:cubicBezTo>
                      <a:pt x="6810" y="2668"/>
                      <a:pt x="6452" y="1951"/>
                      <a:pt x="6093" y="1951"/>
                    </a:cubicBezTo>
                    <a:cubicBezTo>
                      <a:pt x="6452" y="518"/>
                      <a:pt x="6452" y="159"/>
                      <a:pt x="6452" y="159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28" name="Полилиния: фигура 1227">
                <a:extLst>
                  <a:ext uri="{FF2B5EF4-FFF2-40B4-BE49-F238E27FC236}">
                    <a16:creationId xmlns:a16="http://schemas.microsoft.com/office/drawing/2014/main" id="{AFE95371-82CE-3E71-A3F2-285A98DA758F}"/>
                  </a:ext>
                </a:extLst>
              </p:cNvPr>
              <p:cNvSpPr/>
              <p:nvPr/>
            </p:nvSpPr>
            <p:spPr>
              <a:xfrm>
                <a:off x="3747965" y="9847190"/>
                <a:ext cx="26881" cy="33333"/>
              </a:xfrm>
              <a:custGeom>
                <a:avLst/>
                <a:gdLst>
                  <a:gd name="connsiteX0" fmla="*/ 0 w 26881"/>
                  <a:gd name="connsiteY0" fmla="*/ 1075 h 33333"/>
                  <a:gd name="connsiteX1" fmla="*/ 2151 w 26881"/>
                  <a:gd name="connsiteY1" fmla="*/ 358 h 33333"/>
                  <a:gd name="connsiteX2" fmla="*/ 4659 w 26881"/>
                  <a:gd name="connsiteY2" fmla="*/ 0 h 33333"/>
                  <a:gd name="connsiteX3" fmla="*/ 7885 w 26881"/>
                  <a:gd name="connsiteY3" fmla="*/ 358 h 33333"/>
                  <a:gd name="connsiteX4" fmla="*/ 11469 w 26881"/>
                  <a:gd name="connsiteY4" fmla="*/ 1434 h 33333"/>
                  <a:gd name="connsiteX5" fmla="*/ 15412 w 26881"/>
                  <a:gd name="connsiteY5" fmla="*/ 3226 h 33333"/>
                  <a:gd name="connsiteX6" fmla="*/ 18996 w 26881"/>
                  <a:gd name="connsiteY6" fmla="*/ 6093 h 33333"/>
                  <a:gd name="connsiteX7" fmla="*/ 22222 w 26881"/>
                  <a:gd name="connsiteY7" fmla="*/ 9677 h 33333"/>
                  <a:gd name="connsiteX8" fmla="*/ 24731 w 26881"/>
                  <a:gd name="connsiteY8" fmla="*/ 13620 h 33333"/>
                  <a:gd name="connsiteX9" fmla="*/ 26165 w 26881"/>
                  <a:gd name="connsiteY9" fmla="*/ 17921 h 33333"/>
                  <a:gd name="connsiteX10" fmla="*/ 26882 w 26881"/>
                  <a:gd name="connsiteY10" fmla="*/ 22222 h 33333"/>
                  <a:gd name="connsiteX11" fmla="*/ 26882 w 26881"/>
                  <a:gd name="connsiteY11" fmla="*/ 26165 h 33333"/>
                  <a:gd name="connsiteX12" fmla="*/ 26165 w 26881"/>
                  <a:gd name="connsiteY12" fmla="*/ 29391 h 33333"/>
                  <a:gd name="connsiteX13" fmla="*/ 25090 w 26881"/>
                  <a:gd name="connsiteY13" fmla="*/ 31541 h 33333"/>
                  <a:gd name="connsiteX14" fmla="*/ 24014 w 26881"/>
                  <a:gd name="connsiteY14" fmla="*/ 33333 h 33333"/>
                  <a:gd name="connsiteX15" fmla="*/ 22939 w 26881"/>
                  <a:gd name="connsiteY15" fmla="*/ 31541 h 33333"/>
                  <a:gd name="connsiteX16" fmla="*/ 20788 w 26881"/>
                  <a:gd name="connsiteY16" fmla="*/ 27240 h 33333"/>
                  <a:gd name="connsiteX17" fmla="*/ 19355 w 26881"/>
                  <a:gd name="connsiteY17" fmla="*/ 24731 h 33333"/>
                  <a:gd name="connsiteX18" fmla="*/ 17563 w 26881"/>
                  <a:gd name="connsiteY18" fmla="*/ 21864 h 33333"/>
                  <a:gd name="connsiteX19" fmla="*/ 15771 w 26881"/>
                  <a:gd name="connsiteY19" fmla="*/ 18996 h 33333"/>
                  <a:gd name="connsiteX20" fmla="*/ 13978 w 26881"/>
                  <a:gd name="connsiteY20" fmla="*/ 16129 h 33333"/>
                  <a:gd name="connsiteX21" fmla="*/ 11828 w 26881"/>
                  <a:gd name="connsiteY21" fmla="*/ 13620 h 33333"/>
                  <a:gd name="connsiteX22" fmla="*/ 9677 w 26881"/>
                  <a:gd name="connsiteY22" fmla="*/ 11111 h 33333"/>
                  <a:gd name="connsiteX23" fmla="*/ 7527 w 26881"/>
                  <a:gd name="connsiteY23" fmla="*/ 8602 h 33333"/>
                  <a:gd name="connsiteX24" fmla="*/ 5376 w 26881"/>
                  <a:gd name="connsiteY24" fmla="*/ 6452 h 33333"/>
                  <a:gd name="connsiteX25" fmla="*/ 3584 w 26881"/>
                  <a:gd name="connsiteY25" fmla="*/ 4659 h 33333"/>
                  <a:gd name="connsiteX26" fmla="*/ 1792 w 26881"/>
                  <a:gd name="connsiteY26" fmla="*/ 3226 h 33333"/>
                  <a:gd name="connsiteX27" fmla="*/ 0 w 26881"/>
                  <a:gd name="connsiteY27" fmla="*/ 1075 h 33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26881" h="33333">
                    <a:moveTo>
                      <a:pt x="0" y="1075"/>
                    </a:moveTo>
                    <a:cubicBezTo>
                      <a:pt x="0" y="1075"/>
                      <a:pt x="717" y="717"/>
                      <a:pt x="2151" y="358"/>
                    </a:cubicBezTo>
                    <a:cubicBezTo>
                      <a:pt x="2867" y="358"/>
                      <a:pt x="3584" y="0"/>
                      <a:pt x="4659" y="0"/>
                    </a:cubicBezTo>
                    <a:cubicBezTo>
                      <a:pt x="5735" y="0"/>
                      <a:pt x="6810" y="0"/>
                      <a:pt x="7885" y="358"/>
                    </a:cubicBezTo>
                    <a:cubicBezTo>
                      <a:pt x="8961" y="358"/>
                      <a:pt x="10394" y="717"/>
                      <a:pt x="11469" y="1434"/>
                    </a:cubicBezTo>
                    <a:cubicBezTo>
                      <a:pt x="12903" y="1792"/>
                      <a:pt x="13978" y="2509"/>
                      <a:pt x="15412" y="3226"/>
                    </a:cubicBezTo>
                    <a:cubicBezTo>
                      <a:pt x="16487" y="3943"/>
                      <a:pt x="17921" y="5018"/>
                      <a:pt x="18996" y="6093"/>
                    </a:cubicBezTo>
                    <a:cubicBezTo>
                      <a:pt x="20072" y="7168"/>
                      <a:pt x="21147" y="8244"/>
                      <a:pt x="22222" y="9677"/>
                    </a:cubicBezTo>
                    <a:cubicBezTo>
                      <a:pt x="22939" y="11111"/>
                      <a:pt x="24014" y="12186"/>
                      <a:pt x="24731" y="13620"/>
                    </a:cubicBezTo>
                    <a:cubicBezTo>
                      <a:pt x="25448" y="15054"/>
                      <a:pt x="25806" y="16487"/>
                      <a:pt x="26165" y="17921"/>
                    </a:cubicBezTo>
                    <a:cubicBezTo>
                      <a:pt x="26523" y="19355"/>
                      <a:pt x="26882" y="20788"/>
                      <a:pt x="26882" y="22222"/>
                    </a:cubicBezTo>
                    <a:cubicBezTo>
                      <a:pt x="26882" y="23656"/>
                      <a:pt x="26882" y="24731"/>
                      <a:pt x="26882" y="26165"/>
                    </a:cubicBezTo>
                    <a:cubicBezTo>
                      <a:pt x="26882" y="27240"/>
                      <a:pt x="26523" y="28315"/>
                      <a:pt x="26165" y="29391"/>
                    </a:cubicBezTo>
                    <a:cubicBezTo>
                      <a:pt x="25806" y="30466"/>
                      <a:pt x="25448" y="31183"/>
                      <a:pt x="25090" y="31541"/>
                    </a:cubicBezTo>
                    <a:cubicBezTo>
                      <a:pt x="24373" y="32616"/>
                      <a:pt x="24014" y="33333"/>
                      <a:pt x="24014" y="33333"/>
                    </a:cubicBezTo>
                    <a:cubicBezTo>
                      <a:pt x="24014" y="33333"/>
                      <a:pt x="23656" y="32616"/>
                      <a:pt x="22939" y="31541"/>
                    </a:cubicBezTo>
                    <a:cubicBezTo>
                      <a:pt x="22222" y="30466"/>
                      <a:pt x="21505" y="28674"/>
                      <a:pt x="20788" y="27240"/>
                    </a:cubicBezTo>
                    <a:cubicBezTo>
                      <a:pt x="20430" y="26523"/>
                      <a:pt x="19713" y="25448"/>
                      <a:pt x="19355" y="24731"/>
                    </a:cubicBezTo>
                    <a:cubicBezTo>
                      <a:pt x="18996" y="23656"/>
                      <a:pt x="18279" y="22939"/>
                      <a:pt x="17563" y="21864"/>
                    </a:cubicBezTo>
                    <a:cubicBezTo>
                      <a:pt x="16846" y="21147"/>
                      <a:pt x="16487" y="20072"/>
                      <a:pt x="15771" y="18996"/>
                    </a:cubicBezTo>
                    <a:cubicBezTo>
                      <a:pt x="15054" y="17921"/>
                      <a:pt x="14337" y="17204"/>
                      <a:pt x="13978" y="16129"/>
                    </a:cubicBezTo>
                    <a:cubicBezTo>
                      <a:pt x="13262" y="15412"/>
                      <a:pt x="12545" y="14337"/>
                      <a:pt x="11828" y="13620"/>
                    </a:cubicBezTo>
                    <a:cubicBezTo>
                      <a:pt x="11111" y="12903"/>
                      <a:pt x="10394" y="11828"/>
                      <a:pt x="9677" y="11111"/>
                    </a:cubicBezTo>
                    <a:cubicBezTo>
                      <a:pt x="8961" y="10394"/>
                      <a:pt x="8244" y="9319"/>
                      <a:pt x="7527" y="8602"/>
                    </a:cubicBezTo>
                    <a:cubicBezTo>
                      <a:pt x="6810" y="7885"/>
                      <a:pt x="6093" y="7168"/>
                      <a:pt x="5376" y="6452"/>
                    </a:cubicBezTo>
                    <a:cubicBezTo>
                      <a:pt x="4659" y="5735"/>
                      <a:pt x="3943" y="5018"/>
                      <a:pt x="3584" y="4659"/>
                    </a:cubicBezTo>
                    <a:cubicBezTo>
                      <a:pt x="2867" y="3943"/>
                      <a:pt x="2509" y="3584"/>
                      <a:pt x="1792" y="3226"/>
                    </a:cubicBezTo>
                    <a:cubicBezTo>
                      <a:pt x="358" y="1434"/>
                      <a:pt x="0" y="1075"/>
                      <a:pt x="0" y="10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29" name="Полилиния: фигура 1228">
                <a:extLst>
                  <a:ext uri="{FF2B5EF4-FFF2-40B4-BE49-F238E27FC236}">
                    <a16:creationId xmlns:a16="http://schemas.microsoft.com/office/drawing/2014/main" id="{1B402154-0948-D997-7633-926EB2D7E639}"/>
                  </a:ext>
                </a:extLst>
              </p:cNvPr>
              <p:cNvSpPr/>
              <p:nvPr/>
            </p:nvSpPr>
            <p:spPr>
              <a:xfrm>
                <a:off x="3966602" y="9772639"/>
                <a:ext cx="22938" cy="29191"/>
              </a:xfrm>
              <a:custGeom>
                <a:avLst/>
                <a:gdLst>
                  <a:gd name="connsiteX0" fmla="*/ 0 w 22938"/>
                  <a:gd name="connsiteY0" fmla="*/ 358 h 29191"/>
                  <a:gd name="connsiteX1" fmla="*/ 2151 w 22938"/>
                  <a:gd name="connsiteY1" fmla="*/ 0 h 29191"/>
                  <a:gd name="connsiteX2" fmla="*/ 7527 w 22938"/>
                  <a:gd name="connsiteY2" fmla="*/ 358 h 29191"/>
                  <a:gd name="connsiteX3" fmla="*/ 14695 w 22938"/>
                  <a:gd name="connsiteY3" fmla="*/ 2867 h 29191"/>
                  <a:gd name="connsiteX4" fmla="*/ 21505 w 22938"/>
                  <a:gd name="connsiteY4" fmla="*/ 9677 h 29191"/>
                  <a:gd name="connsiteX5" fmla="*/ 22581 w 22938"/>
                  <a:gd name="connsiteY5" fmla="*/ 12186 h 29191"/>
                  <a:gd name="connsiteX6" fmla="*/ 22939 w 22938"/>
                  <a:gd name="connsiteY6" fmla="*/ 13978 h 29191"/>
                  <a:gd name="connsiteX7" fmla="*/ 22939 w 22938"/>
                  <a:gd name="connsiteY7" fmla="*/ 15412 h 29191"/>
                  <a:gd name="connsiteX8" fmla="*/ 22581 w 22938"/>
                  <a:gd name="connsiteY8" fmla="*/ 20430 h 29191"/>
                  <a:gd name="connsiteX9" fmla="*/ 17563 w 22938"/>
                  <a:gd name="connsiteY9" fmla="*/ 27598 h 29191"/>
                  <a:gd name="connsiteX10" fmla="*/ 14337 w 22938"/>
                  <a:gd name="connsiteY10" fmla="*/ 29032 h 29191"/>
                  <a:gd name="connsiteX11" fmla="*/ 11828 w 22938"/>
                  <a:gd name="connsiteY11" fmla="*/ 29032 h 29191"/>
                  <a:gd name="connsiteX12" fmla="*/ 10394 w 22938"/>
                  <a:gd name="connsiteY12" fmla="*/ 28315 h 29191"/>
                  <a:gd name="connsiteX13" fmla="*/ 10036 w 22938"/>
                  <a:gd name="connsiteY13" fmla="*/ 27957 h 29191"/>
                  <a:gd name="connsiteX14" fmla="*/ 10394 w 22938"/>
                  <a:gd name="connsiteY14" fmla="*/ 27598 h 29191"/>
                  <a:gd name="connsiteX15" fmla="*/ 11470 w 22938"/>
                  <a:gd name="connsiteY15" fmla="*/ 26523 h 29191"/>
                  <a:gd name="connsiteX16" fmla="*/ 13262 w 22938"/>
                  <a:gd name="connsiteY16" fmla="*/ 22939 h 29191"/>
                  <a:gd name="connsiteX17" fmla="*/ 13620 w 22938"/>
                  <a:gd name="connsiteY17" fmla="*/ 18280 h 29191"/>
                  <a:gd name="connsiteX18" fmla="*/ 13262 w 22938"/>
                  <a:gd name="connsiteY18" fmla="*/ 16129 h 29191"/>
                  <a:gd name="connsiteX19" fmla="*/ 13262 w 22938"/>
                  <a:gd name="connsiteY19" fmla="*/ 15771 h 29191"/>
                  <a:gd name="connsiteX20" fmla="*/ 13262 w 22938"/>
                  <a:gd name="connsiteY20" fmla="*/ 15412 h 29191"/>
                  <a:gd name="connsiteX21" fmla="*/ 12903 w 22938"/>
                  <a:gd name="connsiteY21" fmla="*/ 14337 h 29191"/>
                  <a:gd name="connsiteX22" fmla="*/ 9677 w 22938"/>
                  <a:gd name="connsiteY22" fmla="*/ 9677 h 29191"/>
                  <a:gd name="connsiteX23" fmla="*/ 5735 w 22938"/>
                  <a:gd name="connsiteY23" fmla="*/ 5376 h 29191"/>
                  <a:gd name="connsiteX24" fmla="*/ 2509 w 22938"/>
                  <a:gd name="connsiteY24" fmla="*/ 1792 h 29191"/>
                  <a:gd name="connsiteX25" fmla="*/ 0 w 22938"/>
                  <a:gd name="connsiteY25" fmla="*/ 358 h 29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2938" h="29191">
                    <a:moveTo>
                      <a:pt x="0" y="358"/>
                    </a:moveTo>
                    <a:cubicBezTo>
                      <a:pt x="0" y="358"/>
                      <a:pt x="717" y="0"/>
                      <a:pt x="2151" y="0"/>
                    </a:cubicBezTo>
                    <a:cubicBezTo>
                      <a:pt x="3584" y="0"/>
                      <a:pt x="5376" y="0"/>
                      <a:pt x="7527" y="358"/>
                    </a:cubicBezTo>
                    <a:cubicBezTo>
                      <a:pt x="9677" y="717"/>
                      <a:pt x="12186" y="1434"/>
                      <a:pt x="14695" y="2867"/>
                    </a:cubicBezTo>
                    <a:cubicBezTo>
                      <a:pt x="17204" y="4301"/>
                      <a:pt x="19713" y="6810"/>
                      <a:pt x="21505" y="9677"/>
                    </a:cubicBezTo>
                    <a:cubicBezTo>
                      <a:pt x="22222" y="11111"/>
                      <a:pt x="22222" y="10753"/>
                      <a:pt x="22581" y="12186"/>
                    </a:cubicBezTo>
                    <a:cubicBezTo>
                      <a:pt x="22581" y="12545"/>
                      <a:pt x="22939" y="13262"/>
                      <a:pt x="22939" y="13978"/>
                    </a:cubicBezTo>
                    <a:lnTo>
                      <a:pt x="22939" y="15412"/>
                    </a:lnTo>
                    <a:cubicBezTo>
                      <a:pt x="22939" y="17204"/>
                      <a:pt x="22939" y="18996"/>
                      <a:pt x="22581" y="20430"/>
                    </a:cubicBezTo>
                    <a:cubicBezTo>
                      <a:pt x="21864" y="23656"/>
                      <a:pt x="19713" y="26165"/>
                      <a:pt x="17563" y="27598"/>
                    </a:cubicBezTo>
                    <a:cubicBezTo>
                      <a:pt x="16487" y="28315"/>
                      <a:pt x="15412" y="28674"/>
                      <a:pt x="14337" y="29032"/>
                    </a:cubicBezTo>
                    <a:cubicBezTo>
                      <a:pt x="13262" y="29391"/>
                      <a:pt x="12545" y="29032"/>
                      <a:pt x="11828" y="29032"/>
                    </a:cubicBezTo>
                    <a:cubicBezTo>
                      <a:pt x="11111" y="29032"/>
                      <a:pt x="10753" y="28674"/>
                      <a:pt x="10394" y="28315"/>
                    </a:cubicBezTo>
                    <a:cubicBezTo>
                      <a:pt x="10036" y="28315"/>
                      <a:pt x="10036" y="27957"/>
                      <a:pt x="10036" y="27957"/>
                    </a:cubicBezTo>
                    <a:cubicBezTo>
                      <a:pt x="10036" y="27957"/>
                      <a:pt x="10036" y="27957"/>
                      <a:pt x="10394" y="27598"/>
                    </a:cubicBezTo>
                    <a:cubicBezTo>
                      <a:pt x="10753" y="27240"/>
                      <a:pt x="11111" y="27240"/>
                      <a:pt x="11470" y="26523"/>
                    </a:cubicBezTo>
                    <a:cubicBezTo>
                      <a:pt x="12186" y="25806"/>
                      <a:pt x="12903" y="24373"/>
                      <a:pt x="13262" y="22939"/>
                    </a:cubicBezTo>
                    <a:cubicBezTo>
                      <a:pt x="13620" y="21505"/>
                      <a:pt x="13620" y="20072"/>
                      <a:pt x="13620" y="18280"/>
                    </a:cubicBezTo>
                    <a:cubicBezTo>
                      <a:pt x="13620" y="17563"/>
                      <a:pt x="13262" y="16846"/>
                      <a:pt x="13262" y="16129"/>
                    </a:cubicBezTo>
                    <a:lnTo>
                      <a:pt x="13262" y="15771"/>
                    </a:lnTo>
                    <a:cubicBezTo>
                      <a:pt x="13262" y="15771"/>
                      <a:pt x="13262" y="15771"/>
                      <a:pt x="13262" y="15412"/>
                    </a:cubicBezTo>
                    <a:cubicBezTo>
                      <a:pt x="13262" y="15412"/>
                      <a:pt x="12545" y="13978"/>
                      <a:pt x="12903" y="14337"/>
                    </a:cubicBezTo>
                    <a:cubicBezTo>
                      <a:pt x="12186" y="12903"/>
                      <a:pt x="11111" y="11469"/>
                      <a:pt x="9677" y="9677"/>
                    </a:cubicBezTo>
                    <a:cubicBezTo>
                      <a:pt x="8244" y="8244"/>
                      <a:pt x="6810" y="6810"/>
                      <a:pt x="5735" y="5376"/>
                    </a:cubicBezTo>
                    <a:cubicBezTo>
                      <a:pt x="4301" y="3943"/>
                      <a:pt x="3226" y="2509"/>
                      <a:pt x="2509" y="1792"/>
                    </a:cubicBezTo>
                    <a:cubicBezTo>
                      <a:pt x="358" y="1075"/>
                      <a:pt x="0" y="358"/>
                      <a:pt x="0" y="358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30" name="Полилиния: фигура 1229">
                <a:extLst>
                  <a:ext uri="{FF2B5EF4-FFF2-40B4-BE49-F238E27FC236}">
                    <a16:creationId xmlns:a16="http://schemas.microsoft.com/office/drawing/2014/main" id="{1B81F9A2-EB7D-FA44-C081-8A2321521264}"/>
                  </a:ext>
                </a:extLst>
              </p:cNvPr>
              <p:cNvSpPr/>
              <p:nvPr/>
            </p:nvSpPr>
            <p:spPr>
              <a:xfrm>
                <a:off x="3764093" y="9675865"/>
                <a:ext cx="23080" cy="35125"/>
              </a:xfrm>
              <a:custGeom>
                <a:avLst/>
                <a:gdLst>
                  <a:gd name="connsiteX0" fmla="*/ 15054 w 23080"/>
                  <a:gd name="connsiteY0" fmla="*/ 0 h 35125"/>
                  <a:gd name="connsiteX1" fmla="*/ 16487 w 23080"/>
                  <a:gd name="connsiteY1" fmla="*/ 1434 h 35125"/>
                  <a:gd name="connsiteX2" fmla="*/ 19713 w 23080"/>
                  <a:gd name="connsiteY2" fmla="*/ 5735 h 35125"/>
                  <a:gd name="connsiteX3" fmla="*/ 22581 w 23080"/>
                  <a:gd name="connsiteY3" fmla="*/ 13262 h 35125"/>
                  <a:gd name="connsiteX4" fmla="*/ 22222 w 23080"/>
                  <a:gd name="connsiteY4" fmla="*/ 22939 h 35125"/>
                  <a:gd name="connsiteX5" fmla="*/ 21147 w 23080"/>
                  <a:gd name="connsiteY5" fmla="*/ 25448 h 35125"/>
                  <a:gd name="connsiteX6" fmla="*/ 19713 w 23080"/>
                  <a:gd name="connsiteY6" fmla="*/ 27957 h 35125"/>
                  <a:gd name="connsiteX7" fmla="*/ 16129 w 23080"/>
                  <a:gd name="connsiteY7" fmla="*/ 31900 h 35125"/>
                  <a:gd name="connsiteX8" fmla="*/ 7527 w 23080"/>
                  <a:gd name="connsiteY8" fmla="*/ 35125 h 35125"/>
                  <a:gd name="connsiteX9" fmla="*/ 3943 w 23080"/>
                  <a:gd name="connsiteY9" fmla="*/ 34767 h 35125"/>
                  <a:gd name="connsiteX10" fmla="*/ 1434 w 23080"/>
                  <a:gd name="connsiteY10" fmla="*/ 33692 h 35125"/>
                  <a:gd name="connsiteX11" fmla="*/ 358 w 23080"/>
                  <a:gd name="connsiteY11" fmla="*/ 32616 h 35125"/>
                  <a:gd name="connsiteX12" fmla="*/ 0 w 23080"/>
                  <a:gd name="connsiteY12" fmla="*/ 32258 h 35125"/>
                  <a:gd name="connsiteX13" fmla="*/ 2151 w 23080"/>
                  <a:gd name="connsiteY13" fmla="*/ 31900 h 35125"/>
                  <a:gd name="connsiteX14" fmla="*/ 3943 w 23080"/>
                  <a:gd name="connsiteY14" fmla="*/ 31183 h 35125"/>
                  <a:gd name="connsiteX15" fmla="*/ 5735 w 23080"/>
                  <a:gd name="connsiteY15" fmla="*/ 29749 h 35125"/>
                  <a:gd name="connsiteX16" fmla="*/ 7527 w 23080"/>
                  <a:gd name="connsiteY16" fmla="*/ 27957 h 35125"/>
                  <a:gd name="connsiteX17" fmla="*/ 9319 w 23080"/>
                  <a:gd name="connsiteY17" fmla="*/ 25806 h 35125"/>
                  <a:gd name="connsiteX18" fmla="*/ 10753 w 23080"/>
                  <a:gd name="connsiteY18" fmla="*/ 23297 h 35125"/>
                  <a:gd name="connsiteX19" fmla="*/ 11111 w 23080"/>
                  <a:gd name="connsiteY19" fmla="*/ 22222 h 35125"/>
                  <a:gd name="connsiteX20" fmla="*/ 11469 w 23080"/>
                  <a:gd name="connsiteY20" fmla="*/ 20788 h 35125"/>
                  <a:gd name="connsiteX21" fmla="*/ 13262 w 23080"/>
                  <a:gd name="connsiteY21" fmla="*/ 7885 h 35125"/>
                  <a:gd name="connsiteX22" fmla="*/ 13978 w 23080"/>
                  <a:gd name="connsiteY22" fmla="*/ 2509 h 35125"/>
                  <a:gd name="connsiteX23" fmla="*/ 15054 w 23080"/>
                  <a:gd name="connsiteY23" fmla="*/ 0 h 35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3080" h="35125">
                    <a:moveTo>
                      <a:pt x="15054" y="0"/>
                    </a:moveTo>
                    <a:cubicBezTo>
                      <a:pt x="15054" y="0"/>
                      <a:pt x="15771" y="358"/>
                      <a:pt x="16487" y="1434"/>
                    </a:cubicBezTo>
                    <a:cubicBezTo>
                      <a:pt x="17563" y="2509"/>
                      <a:pt x="18638" y="3943"/>
                      <a:pt x="19713" y="5735"/>
                    </a:cubicBezTo>
                    <a:cubicBezTo>
                      <a:pt x="20788" y="7527"/>
                      <a:pt x="21864" y="10036"/>
                      <a:pt x="22581" y="13262"/>
                    </a:cubicBezTo>
                    <a:cubicBezTo>
                      <a:pt x="23297" y="16129"/>
                      <a:pt x="23297" y="19713"/>
                      <a:pt x="22222" y="22939"/>
                    </a:cubicBezTo>
                    <a:cubicBezTo>
                      <a:pt x="21864" y="24373"/>
                      <a:pt x="21864" y="24014"/>
                      <a:pt x="21147" y="25448"/>
                    </a:cubicBezTo>
                    <a:cubicBezTo>
                      <a:pt x="20788" y="26523"/>
                      <a:pt x="20072" y="27240"/>
                      <a:pt x="19713" y="27957"/>
                    </a:cubicBezTo>
                    <a:cubicBezTo>
                      <a:pt x="18638" y="29391"/>
                      <a:pt x="17563" y="30824"/>
                      <a:pt x="16129" y="31900"/>
                    </a:cubicBezTo>
                    <a:cubicBezTo>
                      <a:pt x="13620" y="34050"/>
                      <a:pt x="10394" y="35125"/>
                      <a:pt x="7527" y="35125"/>
                    </a:cubicBezTo>
                    <a:cubicBezTo>
                      <a:pt x="6093" y="35125"/>
                      <a:pt x="5018" y="35125"/>
                      <a:pt x="3943" y="34767"/>
                    </a:cubicBezTo>
                    <a:cubicBezTo>
                      <a:pt x="2867" y="34409"/>
                      <a:pt x="2151" y="34050"/>
                      <a:pt x="1434" y="33692"/>
                    </a:cubicBezTo>
                    <a:cubicBezTo>
                      <a:pt x="717" y="33333"/>
                      <a:pt x="358" y="32975"/>
                      <a:pt x="358" y="32616"/>
                    </a:cubicBezTo>
                    <a:cubicBezTo>
                      <a:pt x="0" y="32258"/>
                      <a:pt x="0" y="32258"/>
                      <a:pt x="0" y="32258"/>
                    </a:cubicBezTo>
                    <a:cubicBezTo>
                      <a:pt x="0" y="32258"/>
                      <a:pt x="717" y="32258"/>
                      <a:pt x="2151" y="31900"/>
                    </a:cubicBezTo>
                    <a:cubicBezTo>
                      <a:pt x="2867" y="31900"/>
                      <a:pt x="3226" y="31541"/>
                      <a:pt x="3943" y="31183"/>
                    </a:cubicBezTo>
                    <a:cubicBezTo>
                      <a:pt x="4659" y="30824"/>
                      <a:pt x="5376" y="30466"/>
                      <a:pt x="5735" y="29749"/>
                    </a:cubicBezTo>
                    <a:cubicBezTo>
                      <a:pt x="6452" y="29032"/>
                      <a:pt x="7168" y="28674"/>
                      <a:pt x="7527" y="27957"/>
                    </a:cubicBezTo>
                    <a:cubicBezTo>
                      <a:pt x="8244" y="27240"/>
                      <a:pt x="8602" y="26523"/>
                      <a:pt x="9319" y="25806"/>
                    </a:cubicBezTo>
                    <a:cubicBezTo>
                      <a:pt x="10036" y="25090"/>
                      <a:pt x="10394" y="24014"/>
                      <a:pt x="10753" y="23297"/>
                    </a:cubicBezTo>
                    <a:cubicBezTo>
                      <a:pt x="11111" y="22939"/>
                      <a:pt x="11111" y="22581"/>
                      <a:pt x="11111" y="22222"/>
                    </a:cubicBezTo>
                    <a:cubicBezTo>
                      <a:pt x="11111" y="22222"/>
                      <a:pt x="11469" y="20788"/>
                      <a:pt x="11469" y="20788"/>
                    </a:cubicBezTo>
                    <a:cubicBezTo>
                      <a:pt x="12545" y="16846"/>
                      <a:pt x="12903" y="12186"/>
                      <a:pt x="13262" y="7885"/>
                    </a:cubicBezTo>
                    <a:cubicBezTo>
                      <a:pt x="13620" y="5735"/>
                      <a:pt x="13620" y="3943"/>
                      <a:pt x="13978" y="2509"/>
                    </a:cubicBezTo>
                    <a:cubicBezTo>
                      <a:pt x="15054" y="1075"/>
                      <a:pt x="15054" y="0"/>
                      <a:pt x="1505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 w="357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pic>
        <p:nvPicPr>
          <p:cNvPr id="1030" name="Рисунок 1029">
            <a:extLst>
              <a:ext uri="{FF2B5EF4-FFF2-40B4-BE49-F238E27FC236}">
                <a16:creationId xmlns:a16="http://schemas.microsoft.com/office/drawing/2014/main" id="{C54E364E-6DAC-E431-15B5-1E41C7199DC6}"/>
              </a:ext>
            </a:extLst>
          </p:cNvPr>
          <p:cNvPicPr>
            <a:picLocks noChangeAspect="1"/>
          </p:cNvPicPr>
          <p:nvPr/>
        </p:nvPicPr>
        <p:blipFill>
          <a:blip r:embed="rId46">
            <a:extLst>
              <a:ext uri="{96DAC541-7B7A-43D3-8B79-37D633B846F1}">
                <asvg:svgBlip xmlns:asvg="http://schemas.microsoft.com/office/drawing/2016/SVG/main" r:embed="rId47"/>
              </a:ext>
            </a:extLst>
          </a:blip>
          <a:stretch>
            <a:fillRect/>
          </a:stretch>
        </p:blipFill>
        <p:spPr>
          <a:xfrm>
            <a:off x="9368538" y="3782013"/>
            <a:ext cx="849292" cy="1053783"/>
          </a:xfrm>
          <a:prstGeom prst="rect">
            <a:avLst/>
          </a:prstGeom>
        </p:spPr>
      </p:pic>
      <p:pic>
        <p:nvPicPr>
          <p:cNvPr id="1032" name="Рисунок 1031">
            <a:extLst>
              <a:ext uri="{FF2B5EF4-FFF2-40B4-BE49-F238E27FC236}">
                <a16:creationId xmlns:a16="http://schemas.microsoft.com/office/drawing/2014/main" id="{F66810EA-3C1D-2B56-DE49-5537FE18C0D5}"/>
              </a:ext>
            </a:extLst>
          </p:cNvPr>
          <p:cNvPicPr>
            <a:picLocks noChangeAspect="1"/>
          </p:cNvPicPr>
          <p:nvPr/>
        </p:nvPicPr>
        <p:blipFill>
          <a:blip r:embed="rId48">
            <a:extLst>
              <a:ext uri="{96DAC541-7B7A-43D3-8B79-37D633B846F1}">
                <asvg:svgBlip xmlns:asvg="http://schemas.microsoft.com/office/drawing/2016/SVG/main" r:embed="rId49"/>
              </a:ext>
            </a:extLst>
          </a:blip>
          <a:stretch>
            <a:fillRect/>
          </a:stretch>
        </p:blipFill>
        <p:spPr>
          <a:xfrm>
            <a:off x="6040248" y="4166200"/>
            <a:ext cx="1390424" cy="640036"/>
          </a:xfrm>
          <a:prstGeom prst="rect">
            <a:avLst/>
          </a:prstGeom>
        </p:spPr>
      </p:pic>
      <p:pic>
        <p:nvPicPr>
          <p:cNvPr id="1036" name="Рисунок 1035">
            <a:extLst>
              <a:ext uri="{FF2B5EF4-FFF2-40B4-BE49-F238E27FC236}">
                <a16:creationId xmlns:a16="http://schemas.microsoft.com/office/drawing/2014/main" id="{1004AE8E-94A5-638E-AC16-CB51D953F1C9}"/>
              </a:ext>
            </a:extLst>
          </p:cNvPr>
          <p:cNvPicPr>
            <a:picLocks noChangeAspect="1"/>
          </p:cNvPicPr>
          <p:nvPr/>
        </p:nvPicPr>
        <p:blipFill>
          <a:blip r:embed="rId50">
            <a:extLst>
              <a:ext uri="{96DAC541-7B7A-43D3-8B79-37D633B846F1}">
                <asvg:svgBlip xmlns:asvg="http://schemas.microsoft.com/office/drawing/2016/SVG/main" r:embed="rId51"/>
              </a:ext>
            </a:extLst>
          </a:blip>
          <a:stretch>
            <a:fillRect/>
          </a:stretch>
        </p:blipFill>
        <p:spPr>
          <a:xfrm>
            <a:off x="11818826" y="7259206"/>
            <a:ext cx="953923" cy="832146"/>
          </a:xfrm>
          <a:prstGeom prst="rect">
            <a:avLst/>
          </a:prstGeom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023" name="Google Shape;1023;p27"/>
          <p:cNvSpPr txBox="1"/>
          <p:nvPr/>
        </p:nvSpPr>
        <p:spPr bwMode="auto">
          <a:xfrm>
            <a:off x="751740" y="600531"/>
            <a:ext cx="14939110" cy="7502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ПРАВИЛО ТАРЕЛКИ</a:t>
            </a:r>
            <a:endParaRPr/>
          </a:p>
        </p:txBody>
      </p:sp>
      <p:sp>
        <p:nvSpPr>
          <p:cNvPr id="1025" name="Google Shape;1025;p27"/>
          <p:cNvSpPr txBox="1"/>
          <p:nvPr/>
        </p:nvSpPr>
        <p:spPr bwMode="auto">
          <a:xfrm>
            <a:off x="811550" y="10659199"/>
            <a:ext cx="1400483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>
              <a:buClr>
                <a:srgbClr val="555555"/>
              </a:buClr>
              <a:buSzPts val="800"/>
              <a:defRPr/>
            </a:pPr>
            <a:r>
              <a:rPr lang="ru-RU" sz="1000" dirty="0">
                <a:solidFill>
                  <a:prstClr val="black"/>
                </a:solidFill>
                <a:latin typeface="+mn-lt"/>
                <a:ea typeface="Arial"/>
                <a:cs typeface="Calibri"/>
              </a:rPr>
              <a:t>*</a:t>
            </a:r>
            <a:r>
              <a:rPr lang="ru-RU" sz="1000" dirty="0">
                <a:solidFill>
                  <a:srgbClr val="555555"/>
                </a:solidFill>
                <a:latin typeface="+mn-lt"/>
                <a:ea typeface="Arial"/>
                <a:cs typeface="Calibri"/>
              </a:rPr>
              <a:t>Норма для взрослого около 1 г на кг веса, у пожилых 1,2-1,3 г на кг веса; при наличии диабетической нефропатии 0,8 г на кг</a:t>
            </a:r>
            <a:endParaRPr lang="ru-RU" sz="1000" dirty="0">
              <a:solidFill>
                <a:srgbClr val="555555"/>
              </a:solidFill>
              <a:latin typeface="+mn-lt"/>
            </a:endParaRPr>
          </a:p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800"/>
              <a:buFont typeface="Arial"/>
              <a:buNone/>
              <a:defRPr/>
            </a:pP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Arial"/>
                <a:cs typeface="Arial"/>
              </a:rPr>
              <a:t>1. Адаптировано из The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Arial"/>
                <a:cs typeface="Arial"/>
              </a:rPr>
              <a:t>Healthy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Arial"/>
                <a:cs typeface="Arial"/>
              </a:rPr>
              <a:t>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Arial"/>
                <a:cs typeface="Arial"/>
              </a:rPr>
              <a:t>Eating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Arial"/>
                <a:cs typeface="Arial"/>
              </a:rPr>
              <a:t>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Arial"/>
                <a:cs typeface="Arial"/>
              </a:rPr>
              <a:t>Plate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Arial"/>
                <a:cs typeface="Arial"/>
              </a:rPr>
              <a:t>,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Arial"/>
                <a:cs typeface="Arial"/>
              </a:rPr>
              <a:t>please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Arial"/>
                <a:cs typeface="Arial"/>
              </a:rPr>
              <a:t>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Arial"/>
                <a:cs typeface="Arial"/>
              </a:rPr>
              <a:t>see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Arial"/>
                <a:cs typeface="Arial"/>
              </a:rPr>
              <a:t> The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Arial"/>
                <a:cs typeface="Arial"/>
              </a:rPr>
              <a:t>Nutrition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Arial"/>
                <a:cs typeface="Arial"/>
              </a:rPr>
              <a:t> Source, Department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Arial"/>
                <a:cs typeface="Arial"/>
              </a:rPr>
              <a:t>of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Arial"/>
                <a:cs typeface="Arial"/>
              </a:rPr>
              <a:t>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Arial"/>
                <a:cs typeface="Arial"/>
              </a:rPr>
              <a:t>Nutrition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Arial"/>
                <a:cs typeface="Arial"/>
              </a:rPr>
              <a:t>, Harvard T.H.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Arial"/>
                <a:cs typeface="Arial"/>
              </a:rPr>
              <a:t>Chan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Arial"/>
                <a:cs typeface="Arial"/>
              </a:rPr>
              <a:t> School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Arial"/>
                <a:cs typeface="Arial"/>
              </a:rPr>
              <a:t>of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Arial"/>
                <a:cs typeface="Arial"/>
              </a:rPr>
              <a:t> Public Health, www.thenutritionsource.org,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Arial"/>
                <a:cs typeface="Arial"/>
              </a:rPr>
              <a:t>and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Arial"/>
                <a:cs typeface="Arial"/>
              </a:rPr>
              <a:t> Harvard Health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Arial"/>
                <a:cs typeface="Arial"/>
              </a:rPr>
              <a:t>Publications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Arial"/>
                <a:cs typeface="Arial"/>
              </a:rPr>
              <a:t>, www.health.harvard.edu.                                                                                                                                                                                                                 </a:t>
            </a:r>
            <a:endParaRPr sz="1000" dirty="0">
              <a:latin typeface="+mn-lt"/>
            </a:endParaRPr>
          </a:p>
        </p:txBody>
      </p:sp>
      <p:graphicFrame>
        <p:nvGraphicFramePr>
          <p:cNvPr id="1029" name="Google Shape;1029;p27"/>
          <p:cNvGraphicFramePr>
            <a:graphicFrameLocks/>
          </p:cNvGraphicFramePr>
          <p:nvPr/>
        </p:nvGraphicFramePr>
        <p:xfrm>
          <a:off x="5708650" y="3315937"/>
          <a:ext cx="7952402" cy="53016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30" name="Google Shape;1030;p27"/>
          <p:cNvSpPr txBox="1"/>
          <p:nvPr/>
        </p:nvSpPr>
        <p:spPr bwMode="auto">
          <a:xfrm>
            <a:off x="7779320" y="5849811"/>
            <a:ext cx="1417376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15%</a:t>
            </a:r>
            <a:endParaRPr sz="4800" b="1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31" name="Google Shape;1031;p27"/>
          <p:cNvSpPr txBox="1"/>
          <p:nvPr/>
        </p:nvSpPr>
        <p:spPr bwMode="auto">
          <a:xfrm>
            <a:off x="10452231" y="4683583"/>
            <a:ext cx="1417376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35%</a:t>
            </a:r>
            <a:endParaRPr sz="4800" b="1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32" name="Google Shape;1032;p27"/>
          <p:cNvSpPr txBox="1"/>
          <p:nvPr/>
        </p:nvSpPr>
        <p:spPr bwMode="auto">
          <a:xfrm>
            <a:off x="8191286" y="4037377"/>
            <a:ext cx="1417376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25%</a:t>
            </a:r>
            <a:endParaRPr sz="4800" b="1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33" name="Google Shape;1033;p27"/>
          <p:cNvSpPr txBox="1"/>
          <p:nvPr/>
        </p:nvSpPr>
        <p:spPr bwMode="auto">
          <a:xfrm>
            <a:off x="9477561" y="6593834"/>
            <a:ext cx="1417376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25%</a:t>
            </a:r>
            <a:endParaRPr sz="4800" b="1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34" name="Google Shape;1034;p27"/>
          <p:cNvSpPr txBox="1"/>
          <p:nvPr/>
        </p:nvSpPr>
        <p:spPr bwMode="auto">
          <a:xfrm>
            <a:off x="10409442" y="5229348"/>
            <a:ext cx="1420774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овощи</a:t>
            </a:r>
            <a:endParaRPr/>
          </a:p>
        </p:txBody>
      </p:sp>
      <p:sp>
        <p:nvSpPr>
          <p:cNvPr id="1035" name="Google Shape;1035;p27"/>
          <p:cNvSpPr txBox="1"/>
          <p:nvPr/>
        </p:nvSpPr>
        <p:spPr bwMode="auto">
          <a:xfrm>
            <a:off x="8712949" y="7283704"/>
            <a:ext cx="2807935" cy="8320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75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полезные белки*</a:t>
            </a:r>
            <a:endParaRPr/>
          </a:p>
        </p:txBody>
      </p:sp>
      <p:sp>
        <p:nvSpPr>
          <p:cNvPr id="1036" name="Google Shape;1036;p27"/>
          <p:cNvSpPr txBox="1"/>
          <p:nvPr/>
        </p:nvSpPr>
        <p:spPr bwMode="auto">
          <a:xfrm>
            <a:off x="7401434" y="4731818"/>
            <a:ext cx="2807935" cy="8320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75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цельно-</a:t>
            </a:r>
            <a:b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зерновые</a:t>
            </a:r>
            <a:endParaRPr/>
          </a:p>
        </p:txBody>
      </p:sp>
      <p:sp>
        <p:nvSpPr>
          <p:cNvPr id="1037" name="Google Shape;1037;p27"/>
          <p:cNvSpPr txBox="1"/>
          <p:nvPr/>
        </p:nvSpPr>
        <p:spPr bwMode="auto">
          <a:xfrm>
            <a:off x="14632522" y="3716668"/>
            <a:ext cx="4639728" cy="18158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Овощи</a:t>
            </a: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: </a:t>
            </a:r>
            <a:b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помидоры, огурцы, капуста, шпинат, щавель, морковь, свекла, лук</a:t>
            </a: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38" name="Google Shape;1038;p27"/>
          <p:cNvSpPr txBox="1"/>
          <p:nvPr/>
        </p:nvSpPr>
        <p:spPr bwMode="auto">
          <a:xfrm>
            <a:off x="825294" y="5939882"/>
            <a:ext cx="4462965" cy="13849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Фрукты и ягоды</a:t>
            </a: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: голубика, черника, малина, клюква,  яблоки</a:t>
            </a: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39" name="Google Shape;1039;p27"/>
          <p:cNvSpPr txBox="1"/>
          <p:nvPr/>
        </p:nvSpPr>
        <p:spPr bwMode="auto">
          <a:xfrm>
            <a:off x="-23160" y="3716668"/>
            <a:ext cx="5311418" cy="13849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Цельнозерновые крупы</a:t>
            </a: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: гречка, овсянка, рожь, </a:t>
            </a:r>
            <a:b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полба, коричневый рис </a:t>
            </a: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40" name="Google Shape;1040;p27"/>
          <p:cNvSpPr txBox="1"/>
          <p:nvPr/>
        </p:nvSpPr>
        <p:spPr bwMode="auto">
          <a:xfrm>
            <a:off x="14632522" y="5939882"/>
            <a:ext cx="4688511" cy="2677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Растительный белок</a:t>
            </a: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: гречка, киноа, амарант, бобовые, орехи и семена</a:t>
            </a:r>
            <a:endParaRPr sz="2800" b="0" i="0" u="none" strike="noStrike" cap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Животный белок</a:t>
            </a: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: рыба,  морепродукты, индейка, курица</a:t>
            </a: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41" name="Google Shape;1041;p27"/>
          <p:cNvSpPr txBox="1"/>
          <p:nvPr/>
        </p:nvSpPr>
        <p:spPr bwMode="auto">
          <a:xfrm>
            <a:off x="7600868" y="6414258"/>
            <a:ext cx="1617751" cy="5847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фрукты</a:t>
            </a:r>
            <a:endParaRPr/>
          </a:p>
        </p:txBody>
      </p:sp>
      <p:cxnSp>
        <p:nvCxnSpPr>
          <p:cNvPr id="1042" name="Google Shape;1042;p27"/>
          <p:cNvCxnSpPr>
            <a:cxnSpLocks/>
          </p:cNvCxnSpPr>
          <p:nvPr/>
        </p:nvCxnSpPr>
        <p:spPr bwMode="auto">
          <a:xfrm>
            <a:off x="5327650" y="4037377"/>
            <a:ext cx="3385299" cy="0"/>
          </a:xfrm>
          <a:prstGeom prst="straightConnector1">
            <a:avLst/>
          </a:prstGeom>
          <a:noFill/>
          <a:ln w="38100" cap="flat" cmpd="sng">
            <a:solidFill>
              <a:srgbClr val="FFEDE9"/>
            </a:solidFill>
            <a:prstDash val="solid"/>
            <a:round/>
            <a:headEnd type="none" w="sm" len="sm"/>
            <a:tailEnd type="none" w="sm" len="sm"/>
          </a:ln>
        </p:spPr>
      </p:cxnSp>
      <p:cxnSp>
        <p:nvCxnSpPr>
          <p:cNvPr id="1043" name="Google Shape;1043;p27"/>
          <p:cNvCxnSpPr>
            <a:cxnSpLocks/>
          </p:cNvCxnSpPr>
          <p:nvPr/>
        </p:nvCxnSpPr>
        <p:spPr bwMode="auto">
          <a:xfrm>
            <a:off x="11137278" y="3982483"/>
            <a:ext cx="3385299" cy="0"/>
          </a:xfrm>
          <a:prstGeom prst="straightConnector1">
            <a:avLst/>
          </a:prstGeom>
          <a:noFill/>
          <a:ln w="38100" cap="flat" cmpd="sng">
            <a:solidFill>
              <a:srgbClr val="FFF2CD"/>
            </a:solidFill>
            <a:prstDash val="solid"/>
            <a:round/>
            <a:headEnd type="none" w="sm" len="sm"/>
            <a:tailEnd type="none" w="sm" len="sm"/>
          </a:ln>
        </p:spPr>
      </p:cxnSp>
      <p:cxnSp>
        <p:nvCxnSpPr>
          <p:cNvPr id="1044" name="Google Shape;1044;p27"/>
          <p:cNvCxnSpPr>
            <a:cxnSpLocks/>
          </p:cNvCxnSpPr>
          <p:nvPr/>
        </p:nvCxnSpPr>
        <p:spPr bwMode="auto">
          <a:xfrm>
            <a:off x="11137278" y="7391725"/>
            <a:ext cx="3385299" cy="0"/>
          </a:xfrm>
          <a:prstGeom prst="straightConnector1">
            <a:avLst/>
          </a:prstGeom>
          <a:noFill/>
          <a:ln w="38100" cap="flat" cmpd="sng">
            <a:solidFill>
              <a:srgbClr val="FEDDA4"/>
            </a:solidFill>
            <a:prstDash val="solid"/>
            <a:round/>
            <a:headEnd type="none" w="sm" len="sm"/>
            <a:tailEnd type="none" w="sm" len="sm"/>
          </a:ln>
        </p:spPr>
      </p:cxnSp>
      <p:cxnSp>
        <p:nvCxnSpPr>
          <p:cNvPr id="1045" name="Google Shape;1045;p27"/>
          <p:cNvCxnSpPr>
            <a:cxnSpLocks/>
            <a:endCxn id="1030" idx="1"/>
          </p:cNvCxnSpPr>
          <p:nvPr/>
        </p:nvCxnSpPr>
        <p:spPr bwMode="auto">
          <a:xfrm>
            <a:off x="5288120" y="6264410"/>
            <a:ext cx="2491200" cy="900"/>
          </a:xfrm>
          <a:prstGeom prst="straightConnector1">
            <a:avLst/>
          </a:prstGeom>
          <a:noFill/>
          <a:ln w="38100" cap="flat" cmpd="sng">
            <a:solidFill>
              <a:srgbClr val="FEF2E8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1046" name="Google Shape;1046;p27"/>
          <p:cNvSpPr/>
          <p:nvPr/>
        </p:nvSpPr>
        <p:spPr bwMode="auto">
          <a:xfrm>
            <a:off x="14384536" y="3902075"/>
            <a:ext cx="193014" cy="193014"/>
          </a:xfrm>
          <a:prstGeom prst="ellipse">
            <a:avLst/>
          </a:prstGeom>
          <a:solidFill>
            <a:srgbClr val="FFF2CD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047" name="Google Shape;1047;p27"/>
          <p:cNvSpPr/>
          <p:nvPr/>
        </p:nvSpPr>
        <p:spPr bwMode="auto">
          <a:xfrm>
            <a:off x="14384536" y="7295218"/>
            <a:ext cx="193014" cy="193014"/>
          </a:xfrm>
          <a:prstGeom prst="ellipse">
            <a:avLst/>
          </a:prstGeom>
          <a:solidFill>
            <a:srgbClr val="FEDDA4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048" name="Google Shape;1048;p27"/>
          <p:cNvSpPr/>
          <p:nvPr/>
        </p:nvSpPr>
        <p:spPr bwMode="auto">
          <a:xfrm>
            <a:off x="5290381" y="3936490"/>
            <a:ext cx="193014" cy="193014"/>
          </a:xfrm>
          <a:prstGeom prst="ellipse">
            <a:avLst/>
          </a:prstGeom>
          <a:solidFill>
            <a:srgbClr val="FFEDE9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049" name="Google Shape;1049;p27"/>
          <p:cNvSpPr/>
          <p:nvPr/>
        </p:nvSpPr>
        <p:spPr bwMode="auto">
          <a:xfrm>
            <a:off x="5290381" y="6167768"/>
            <a:ext cx="193014" cy="193014"/>
          </a:xfrm>
          <a:prstGeom prst="ellipse">
            <a:avLst/>
          </a:prstGeom>
          <a:solidFill>
            <a:srgbClr val="FEF2E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C45C8045-21C0-4288-CA0B-F75631E2785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908630" y="1907133"/>
            <a:ext cx="7998867" cy="7998867"/>
          </a:xfrm>
          <a:prstGeom prst="rect">
            <a:avLst/>
          </a:prstGeom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054" name="Google Shape;1054;p28"/>
          <p:cNvSpPr/>
          <p:nvPr/>
        </p:nvSpPr>
        <p:spPr bwMode="auto">
          <a:xfrm>
            <a:off x="5459767" y="9007475"/>
            <a:ext cx="13660083" cy="1317500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055" name="Google Shape;1055;p28"/>
          <p:cNvSpPr/>
          <p:nvPr/>
        </p:nvSpPr>
        <p:spPr bwMode="auto">
          <a:xfrm>
            <a:off x="4197389" y="7559675"/>
            <a:ext cx="14052288" cy="1317500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056" name="Google Shape;1056;p28"/>
          <p:cNvSpPr/>
          <p:nvPr/>
        </p:nvSpPr>
        <p:spPr bwMode="auto">
          <a:xfrm>
            <a:off x="3336674" y="5883275"/>
            <a:ext cx="13951839" cy="1588348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057" name="Google Shape;1057;p28"/>
          <p:cNvSpPr txBox="1"/>
          <p:nvPr/>
        </p:nvSpPr>
        <p:spPr bwMode="auto">
          <a:xfrm>
            <a:off x="751740" y="600531"/>
            <a:ext cx="17074518" cy="14888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ДАВАЙТЕ НАЧНЕМ УЖЕ СЕГОДНЯ </a:t>
            </a: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СЛЕДОВАТЬ </a:t>
            </a: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ОСНОВНЫМ</a:t>
            </a: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 ПРИНЦИПАМ ЗДОРОВОГО ПИТАНИЯ</a:t>
            </a:r>
            <a:endParaRPr sz="4800" b="1" i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59" name="Google Shape;1059;p28"/>
          <p:cNvSpPr txBox="1"/>
          <p:nvPr/>
        </p:nvSpPr>
        <p:spPr bwMode="auto">
          <a:xfrm>
            <a:off x="811550" y="10659199"/>
            <a:ext cx="12470497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Arial"/>
              <a:buNone/>
              <a:defRPr/>
            </a:pPr>
            <a:r>
              <a:rPr lang="ru-RU" sz="10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Российское кардиологическое общество. Клинические рекомендации «Нарушение липидного обмена» год утверждения 2023 [Электронный ресурс] Дата обращения: 23.01.2026</a:t>
            </a:r>
            <a:endParaRPr sz="10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lvl="0">
              <a:buSzPts val="700"/>
              <a:defRPr/>
            </a:pPr>
            <a:r>
              <a:rPr lang="ru-RU" sz="10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URL: </a:t>
            </a: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https://scardio.ru/content/Guidelines/KR_NLO_2023.pdf.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2. Сайт  Федеральной службы по надзору  в сфере защиты прав потребителей и  благополучия человека О скрытой соли в продуктах питания [Электронный ресурс] Дата обращения 14.06.2023  URLL: </a:t>
            </a: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https://www.rospotrebnadzor.ru/about/info/news/news_details.php?ELEMENT_ID=15184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. 3. </a:t>
            </a: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Адаптировано на основании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2"/>
              </a:rPr>
              <a:t>Том 28, № 5</a:t>
            </a:r>
            <a:r>
              <a:rPr lang="en-US" sz="1000" dirty="0">
                <a:hlinkClick r:id="rId2"/>
              </a:rPr>
              <a:t>S (2025)</a:t>
            </a:r>
            <a:endParaRPr sz="10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1062" name="Google Shape;1062;p28"/>
          <p:cNvGrpSpPr/>
          <p:nvPr/>
        </p:nvGrpSpPr>
        <p:grpSpPr bwMode="auto">
          <a:xfrm>
            <a:off x="3736240" y="7687327"/>
            <a:ext cx="13888033" cy="1042178"/>
            <a:chOff x="4415650" y="7668616"/>
            <a:chExt cx="13888033" cy="1042178"/>
          </a:xfrm>
        </p:grpSpPr>
        <p:grpSp>
          <p:nvGrpSpPr>
            <p:cNvPr id="1063" name="Google Shape;1063;p28"/>
            <p:cNvGrpSpPr/>
            <p:nvPr/>
          </p:nvGrpSpPr>
          <p:grpSpPr bwMode="auto">
            <a:xfrm>
              <a:off x="4415650" y="7668616"/>
              <a:ext cx="1042178" cy="1042178"/>
              <a:chOff x="13605558" y="2433877"/>
              <a:chExt cx="1042178" cy="1042178"/>
            </a:xfrm>
          </p:grpSpPr>
          <p:sp>
            <p:nvSpPr>
              <p:cNvPr id="1064" name="Google Shape;1064;p28"/>
              <p:cNvSpPr/>
              <p:nvPr/>
            </p:nvSpPr>
            <p:spPr bwMode="auto">
              <a:xfrm>
                <a:off x="13605558" y="2433877"/>
                <a:ext cx="1042178" cy="1042178"/>
              </a:xfrm>
              <a:prstGeom prst="ellipse">
                <a:avLst/>
              </a:prstGeom>
              <a:gradFill>
                <a:gsLst>
                  <a:gs pos="0">
                    <a:srgbClr val="FFA58F"/>
                  </a:gs>
                  <a:gs pos="28000">
                    <a:srgbClr val="FFA58F"/>
                  </a:gs>
                  <a:gs pos="100000">
                    <a:srgbClr val="FEDDA4"/>
                  </a:gs>
                </a:gsLst>
                <a:lin ang="1080000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lt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1065" name="Google Shape;1065;p28"/>
              <p:cNvSpPr txBox="1"/>
              <p:nvPr/>
            </p:nvSpPr>
            <p:spPr bwMode="auto">
              <a:xfrm>
                <a:off x="13856380" y="2513870"/>
                <a:ext cx="540533" cy="86177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r>
                  <a:rPr lang="ru-RU" sz="5000" b="1">
                    <a:solidFill>
                      <a:schemeClr val="lt1"/>
                    </a:solidFill>
                    <a:latin typeface="Arial"/>
                    <a:ea typeface="Arial"/>
                    <a:cs typeface="Arial"/>
                  </a:rPr>
                  <a:t>4</a:t>
                </a:r>
                <a:endParaRPr/>
              </a:p>
            </p:txBody>
          </p:sp>
        </p:grpSp>
        <p:sp>
          <p:nvSpPr>
            <p:cNvPr id="1066" name="Google Shape;1066;p28"/>
            <p:cNvSpPr txBox="1"/>
            <p:nvPr/>
          </p:nvSpPr>
          <p:spPr bwMode="auto">
            <a:xfrm>
              <a:off x="5708650" y="7804985"/>
              <a:ext cx="12595033" cy="7694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2200" b="0" i="0" u="none" strike="noStrike" cap="none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Употребляйте </a:t>
              </a:r>
              <a:r>
                <a:rPr lang="ru-RU" sz="2200" b="1" i="0" u="none" strike="noStrike" cap="none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обезжиренные молочные и кисломолочные продукты</a:t>
              </a:r>
              <a:r>
                <a:rPr lang="ru-RU" sz="2200" b="0" i="0" u="none" strike="noStrike" cap="none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, сыры со сниженным содержанием жира, яйца — не более 2–3 в неделю</a:t>
              </a:r>
              <a:r>
                <a:rPr lang="ru-RU" sz="2200" b="0" i="0" u="none" strike="noStrike" cap="none" baseline="300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1,2</a:t>
              </a:r>
              <a:endParaRPr sz="2200">
                <a:solidFill>
                  <a:srgbClr val="555555"/>
                </a:solidFill>
                <a:latin typeface="Arial"/>
                <a:ea typeface="Arial"/>
                <a:cs typeface="Arial"/>
              </a:endParaRPr>
            </a:p>
          </p:txBody>
        </p:sp>
      </p:grpSp>
      <p:grpSp>
        <p:nvGrpSpPr>
          <p:cNvPr id="1067" name="Google Shape;1067;p28"/>
          <p:cNvGrpSpPr/>
          <p:nvPr/>
        </p:nvGrpSpPr>
        <p:grpSpPr bwMode="auto">
          <a:xfrm>
            <a:off x="4938678" y="9136085"/>
            <a:ext cx="9958185" cy="1042178"/>
            <a:chOff x="6294795" y="9028779"/>
            <a:chExt cx="9958185" cy="1042178"/>
          </a:xfrm>
        </p:grpSpPr>
        <p:grpSp>
          <p:nvGrpSpPr>
            <p:cNvPr id="1068" name="Google Shape;1068;p28"/>
            <p:cNvGrpSpPr/>
            <p:nvPr/>
          </p:nvGrpSpPr>
          <p:grpSpPr bwMode="auto">
            <a:xfrm>
              <a:off x="6294795" y="9028779"/>
              <a:ext cx="1042178" cy="1042178"/>
              <a:chOff x="17371078" y="2433877"/>
              <a:chExt cx="1042178" cy="1042178"/>
            </a:xfrm>
          </p:grpSpPr>
          <p:sp>
            <p:nvSpPr>
              <p:cNvPr id="1069" name="Google Shape;1069;p28"/>
              <p:cNvSpPr/>
              <p:nvPr/>
            </p:nvSpPr>
            <p:spPr bwMode="auto">
              <a:xfrm>
                <a:off x="17371078" y="2433877"/>
                <a:ext cx="1042178" cy="1042178"/>
              </a:xfrm>
              <a:prstGeom prst="ellipse">
                <a:avLst/>
              </a:prstGeom>
              <a:gradFill>
                <a:gsLst>
                  <a:gs pos="0">
                    <a:srgbClr val="FFA58F"/>
                  </a:gs>
                  <a:gs pos="28000">
                    <a:srgbClr val="FFA58F"/>
                  </a:gs>
                  <a:gs pos="100000">
                    <a:srgbClr val="FEDDA4"/>
                  </a:gs>
                </a:gsLst>
                <a:lin ang="1080000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lt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1070" name="Google Shape;1070;p28"/>
              <p:cNvSpPr txBox="1"/>
              <p:nvPr/>
            </p:nvSpPr>
            <p:spPr bwMode="auto">
              <a:xfrm>
                <a:off x="17621900" y="2513870"/>
                <a:ext cx="540533" cy="86177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r>
                  <a:rPr lang="ru-RU" sz="5000" b="1">
                    <a:solidFill>
                      <a:schemeClr val="lt1"/>
                    </a:solidFill>
                    <a:latin typeface="Arial"/>
                    <a:ea typeface="Arial"/>
                    <a:cs typeface="Arial"/>
                  </a:rPr>
                  <a:t>5</a:t>
                </a:r>
                <a:endParaRPr/>
              </a:p>
            </p:txBody>
          </p:sp>
        </p:grpSp>
        <p:sp>
          <p:nvSpPr>
            <p:cNvPr id="1071" name="Google Shape;1071;p28"/>
            <p:cNvSpPr txBox="1"/>
            <p:nvPr/>
          </p:nvSpPr>
          <p:spPr bwMode="auto">
            <a:xfrm>
              <a:off x="7442017" y="9334425"/>
              <a:ext cx="8810963" cy="43088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2200" b="0" i="0" u="none" strike="noStrike" cap="none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Готовьте </a:t>
              </a:r>
              <a:r>
                <a:rPr lang="ru-RU" sz="2200" b="1" i="0" u="none" strike="noStrike" cap="none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пищу на гриле/на пару, без обжаривания и фритюра</a:t>
              </a:r>
              <a:r>
                <a:rPr lang="ru-RU" sz="2200" b="1" i="0" u="none" strike="noStrike" cap="none" baseline="300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1</a:t>
              </a:r>
              <a:endParaRPr sz="2200">
                <a:solidFill>
                  <a:srgbClr val="555555"/>
                </a:solidFill>
                <a:latin typeface="Arial"/>
                <a:ea typeface="Arial"/>
                <a:cs typeface="Arial"/>
              </a:endParaRPr>
            </a:p>
          </p:txBody>
        </p:sp>
      </p:grpSp>
      <p:sp>
        <p:nvSpPr>
          <p:cNvPr id="1072" name="Google Shape;1072;p28"/>
          <p:cNvSpPr txBox="1"/>
          <p:nvPr/>
        </p:nvSpPr>
        <p:spPr bwMode="auto">
          <a:xfrm>
            <a:off x="2985504" y="4248140"/>
            <a:ext cx="15683526" cy="7694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Исключите трансжиры, уменьшите употребление насыщенных жиров </a:t>
            </a:r>
            <a:br>
              <a:rPr lang="ru-RU" sz="22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(маргарин, животные жиры, пальмовое, кокосовое масла)</a:t>
            </a:r>
            <a:r>
              <a:rPr lang="ru-RU" sz="2200" b="0" i="0" u="none" strike="noStrike" cap="none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1,2</a:t>
            </a:r>
            <a:r>
              <a:rPr lang="ru-RU" sz="2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 </a:t>
            </a:r>
            <a:endParaRPr/>
          </a:p>
        </p:txBody>
      </p:sp>
      <p:sp>
        <p:nvSpPr>
          <p:cNvPr id="1073" name="Google Shape;1073;p28"/>
          <p:cNvSpPr txBox="1"/>
          <p:nvPr/>
        </p:nvSpPr>
        <p:spPr bwMode="auto">
          <a:xfrm>
            <a:off x="2985504" y="4993307"/>
            <a:ext cx="14052288" cy="7694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Для приготовления блюд используйте </a:t>
            </a:r>
            <a:r>
              <a:rPr lang="ru-RU" sz="22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нетропические растительные масла </a:t>
            </a:r>
            <a:br>
              <a:rPr lang="ru-RU" sz="22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(оливковое, подсолнечное, кукурузное), </a:t>
            </a:r>
            <a:r>
              <a:rPr lang="ru-RU" sz="22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ограничьте использование сливочного масла, сала</a:t>
            </a:r>
            <a:r>
              <a:rPr lang="ru-RU" sz="2200" b="1" i="0" u="none" strike="noStrike" cap="none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1,2</a:t>
            </a:r>
            <a:endParaRPr sz="2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1074" name="Google Shape;1074;p28"/>
          <p:cNvGrpSpPr/>
          <p:nvPr/>
        </p:nvGrpSpPr>
        <p:grpSpPr bwMode="auto">
          <a:xfrm>
            <a:off x="2815586" y="6113871"/>
            <a:ext cx="1042178" cy="1042178"/>
            <a:chOff x="9781129" y="2433877"/>
            <a:chExt cx="1042178" cy="1042178"/>
          </a:xfrm>
        </p:grpSpPr>
        <p:sp>
          <p:nvSpPr>
            <p:cNvPr id="1075" name="Google Shape;1075;p28"/>
            <p:cNvSpPr/>
            <p:nvPr/>
          </p:nvSpPr>
          <p:spPr bwMode="auto">
            <a:xfrm>
              <a:off x="9781129" y="2433877"/>
              <a:ext cx="1042178" cy="1042178"/>
            </a:xfrm>
            <a:prstGeom prst="ellipse">
              <a:avLst/>
            </a:prstGeom>
            <a:gradFill>
              <a:gsLst>
                <a:gs pos="0">
                  <a:srgbClr val="FFA58F"/>
                </a:gs>
                <a:gs pos="28000">
                  <a:srgbClr val="FFA58F"/>
                </a:gs>
                <a:gs pos="100000">
                  <a:srgbClr val="FEDDA4"/>
                </a:gs>
              </a:gsLst>
              <a:lin ang="1080000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076" name="Google Shape;1076;p28"/>
            <p:cNvSpPr txBox="1"/>
            <p:nvPr/>
          </p:nvSpPr>
          <p:spPr bwMode="auto">
            <a:xfrm>
              <a:off x="10031951" y="2513870"/>
              <a:ext cx="540533" cy="86177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5000" b="1">
                  <a:solidFill>
                    <a:schemeClr val="lt1"/>
                  </a:solidFill>
                  <a:latin typeface="Arial"/>
                  <a:ea typeface="Arial"/>
                  <a:cs typeface="Arial"/>
                </a:rPr>
                <a:t>3</a:t>
              </a:r>
              <a:endParaRPr/>
            </a:p>
          </p:txBody>
        </p:sp>
      </p:grpSp>
      <p:sp>
        <p:nvSpPr>
          <p:cNvPr id="1077" name="Google Shape;1077;p28"/>
          <p:cNvSpPr txBox="1"/>
          <p:nvPr/>
        </p:nvSpPr>
        <p:spPr bwMode="auto">
          <a:xfrm>
            <a:off x="3971553" y="6030755"/>
            <a:ext cx="13417409" cy="7694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Ограничьте употребление красного мяса </a:t>
            </a:r>
            <a:r>
              <a:rPr lang="ru-RU" sz="2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до 350–500 г в неделю</a:t>
            </a: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 </a:t>
            </a:r>
            <a:b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(в особенности переработанного мяса)</a:t>
            </a:r>
            <a:r>
              <a:rPr lang="ru-RU" sz="2200" b="0" i="0" u="none" strike="noStrike" cap="none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1,2</a:t>
            </a:r>
            <a:endParaRPr sz="2200" b="0" i="0" u="none" strike="noStrike" cap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78" name="Google Shape;1078;p28"/>
          <p:cNvSpPr txBox="1"/>
          <p:nvPr/>
        </p:nvSpPr>
        <p:spPr bwMode="auto">
          <a:xfrm>
            <a:off x="3971553" y="6840194"/>
            <a:ext cx="15341623" cy="4308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Отдавайте </a:t>
            </a:r>
            <a:r>
              <a:rPr lang="ru-RU" sz="22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предпочтение мясу птицы </a:t>
            </a:r>
            <a:r>
              <a:rPr lang="ru-RU" sz="2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(без кожи) и </a:t>
            </a:r>
            <a:r>
              <a:rPr lang="ru-RU" sz="22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рыбе</a:t>
            </a:r>
            <a:r>
              <a:rPr lang="ru-RU" sz="2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 (постные и жирные сорта)</a:t>
            </a:r>
            <a:r>
              <a:rPr lang="ru-RU" sz="2200" b="0" i="0" u="none" strike="noStrike" cap="none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1,2</a:t>
            </a:r>
            <a:endParaRPr sz="2200" b="0" i="0" u="none" strike="noStrike" cap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79" name="Google Shape;1079;p28"/>
          <p:cNvSpPr txBox="1"/>
          <p:nvPr/>
        </p:nvSpPr>
        <p:spPr bwMode="auto">
          <a:xfrm>
            <a:off x="2030949" y="2565858"/>
            <a:ext cx="12660818" cy="1184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Употребляйте </a:t>
            </a:r>
            <a:r>
              <a:rPr lang="ru-RU" sz="2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пищу преимущественно  растительного, а не животного происхождения</a:t>
            </a:r>
            <a:r>
              <a:rPr lang="ru-RU" sz="2200" b="1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1,2</a:t>
            </a:r>
            <a:r>
              <a:rPr lang="ru-RU" sz="2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: </a:t>
            </a:r>
            <a:endParaRPr/>
          </a:p>
          <a:p>
            <a:pPr marL="504900" marR="0" lvl="0" indent="-342900" algn="l">
              <a:spcBef>
                <a:spcPts val="600"/>
              </a:spcBef>
              <a:spcAft>
                <a:spcPts val="0"/>
              </a:spcAft>
              <a:buClr>
                <a:srgbClr val="555555"/>
              </a:buClr>
              <a:buSzPts val="2640"/>
              <a:buFont typeface="Arial"/>
              <a:buChar char="•"/>
              <a:defRPr/>
            </a:pP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≥200 г фруктов в день (≥ 2-3 порций) </a:t>
            </a:r>
            <a:endParaRPr/>
          </a:p>
          <a:p>
            <a:pPr marL="504900" marR="0" lvl="0" indent="-34290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640"/>
              <a:buFont typeface="Arial"/>
              <a:buChar char="•"/>
              <a:defRPr/>
            </a:pP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≥200 г овощей в день (≥ 2-3 порций) </a:t>
            </a:r>
            <a:endParaRPr/>
          </a:p>
        </p:txBody>
      </p:sp>
      <p:sp>
        <p:nvSpPr>
          <p:cNvPr id="1080" name="Google Shape;1080;p28"/>
          <p:cNvSpPr txBox="1"/>
          <p:nvPr/>
        </p:nvSpPr>
        <p:spPr bwMode="auto">
          <a:xfrm>
            <a:off x="7442017" y="2987675"/>
            <a:ext cx="7563033" cy="11079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504900" marR="0" lvl="0" indent="-34290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640"/>
              <a:buFont typeface="Arial"/>
              <a:buChar char="•"/>
              <a:defRPr/>
            </a:pP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30–45 г пищевых волокон в день, предпочтительно из цельнозерновых продуктов и круп </a:t>
            </a:r>
            <a:endParaRPr/>
          </a:p>
          <a:p>
            <a:pPr marL="504900" marR="0" lvl="0" indent="-34290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640"/>
              <a:buFont typeface="Arial"/>
              <a:buChar char="•"/>
              <a:defRPr/>
            </a:pP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30 г несоленых орехов в день</a:t>
            </a:r>
            <a:endParaRPr/>
          </a:p>
        </p:txBody>
      </p:sp>
      <p:sp>
        <p:nvSpPr>
          <p:cNvPr id="1081" name="Google Shape;1081;p28"/>
          <p:cNvSpPr/>
          <p:nvPr/>
        </p:nvSpPr>
        <p:spPr bwMode="auto">
          <a:xfrm>
            <a:off x="1272132" y="2526611"/>
            <a:ext cx="14052288" cy="1588348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grpSp>
        <p:nvGrpSpPr>
          <p:cNvPr id="1082" name="Google Shape;1082;p28"/>
          <p:cNvGrpSpPr/>
          <p:nvPr/>
        </p:nvGrpSpPr>
        <p:grpSpPr bwMode="auto">
          <a:xfrm>
            <a:off x="751043" y="2820999"/>
            <a:ext cx="1042178" cy="1042178"/>
            <a:chOff x="2084393" y="2438866"/>
            <a:chExt cx="1042178" cy="1042178"/>
          </a:xfrm>
        </p:grpSpPr>
        <p:sp>
          <p:nvSpPr>
            <p:cNvPr id="1083" name="Google Shape;1083;p28"/>
            <p:cNvSpPr/>
            <p:nvPr/>
          </p:nvSpPr>
          <p:spPr bwMode="auto">
            <a:xfrm>
              <a:off x="2084393" y="2438866"/>
              <a:ext cx="1042178" cy="1042178"/>
            </a:xfrm>
            <a:prstGeom prst="ellipse">
              <a:avLst/>
            </a:prstGeom>
            <a:gradFill>
              <a:gsLst>
                <a:gs pos="0">
                  <a:srgbClr val="FFA58F"/>
                </a:gs>
                <a:gs pos="28000">
                  <a:srgbClr val="FFA58F"/>
                </a:gs>
                <a:gs pos="100000">
                  <a:srgbClr val="FEDDA4"/>
                </a:gs>
              </a:gsLst>
              <a:lin ang="1080000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084" name="Google Shape;1084;p28"/>
            <p:cNvSpPr txBox="1"/>
            <p:nvPr/>
          </p:nvSpPr>
          <p:spPr bwMode="auto">
            <a:xfrm>
              <a:off x="2322122" y="2524079"/>
              <a:ext cx="540533" cy="86177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5000" b="1">
                  <a:solidFill>
                    <a:schemeClr val="lt1"/>
                  </a:solidFill>
                  <a:latin typeface="Arial"/>
                  <a:ea typeface="Arial"/>
                  <a:cs typeface="Arial"/>
                </a:rPr>
                <a:t>1</a:t>
              </a:r>
              <a:endParaRPr/>
            </a:p>
          </p:txBody>
        </p:sp>
      </p:grpSp>
      <p:sp>
        <p:nvSpPr>
          <p:cNvPr id="1085" name="Google Shape;1085;p28"/>
          <p:cNvSpPr/>
          <p:nvPr/>
        </p:nvSpPr>
        <p:spPr bwMode="auto">
          <a:xfrm>
            <a:off x="2199491" y="4206875"/>
            <a:ext cx="14052288" cy="1588348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grpSp>
        <p:nvGrpSpPr>
          <p:cNvPr id="1086" name="Google Shape;1086;p28"/>
          <p:cNvGrpSpPr/>
          <p:nvPr/>
        </p:nvGrpSpPr>
        <p:grpSpPr bwMode="auto">
          <a:xfrm>
            <a:off x="1678402" y="4472218"/>
            <a:ext cx="1042178" cy="1042178"/>
            <a:chOff x="5896259" y="2438866"/>
            <a:chExt cx="1042178" cy="1042178"/>
          </a:xfrm>
        </p:grpSpPr>
        <p:sp>
          <p:nvSpPr>
            <p:cNvPr id="1087" name="Google Shape;1087;p28"/>
            <p:cNvSpPr/>
            <p:nvPr/>
          </p:nvSpPr>
          <p:spPr bwMode="auto">
            <a:xfrm>
              <a:off x="5896259" y="2438866"/>
              <a:ext cx="1042178" cy="1042178"/>
            </a:xfrm>
            <a:prstGeom prst="ellipse">
              <a:avLst/>
            </a:prstGeom>
            <a:gradFill>
              <a:gsLst>
                <a:gs pos="0">
                  <a:srgbClr val="FFA58F"/>
                </a:gs>
                <a:gs pos="28000">
                  <a:srgbClr val="FFA58F"/>
                </a:gs>
                <a:gs pos="100000">
                  <a:srgbClr val="FEDDA4"/>
                </a:gs>
              </a:gsLst>
              <a:lin ang="1080000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088" name="Google Shape;1088;p28"/>
            <p:cNvSpPr txBox="1"/>
            <p:nvPr/>
          </p:nvSpPr>
          <p:spPr bwMode="auto">
            <a:xfrm>
              <a:off x="6158717" y="2518859"/>
              <a:ext cx="540533" cy="86177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5000" b="1">
                  <a:solidFill>
                    <a:schemeClr val="lt1"/>
                  </a:solidFill>
                  <a:latin typeface="Arial"/>
                  <a:ea typeface="Arial"/>
                  <a:cs typeface="Arial"/>
                </a:rPr>
                <a:t>2</a:t>
              </a:r>
              <a:endParaRPr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76" name="Google Shape;76;p2"/>
          <p:cNvSpPr/>
          <p:nvPr/>
        </p:nvSpPr>
        <p:spPr bwMode="auto">
          <a:xfrm>
            <a:off x="695309" y="2968254"/>
            <a:ext cx="11041579" cy="4348505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77" name="Google Shape;77;p2"/>
          <p:cNvSpPr txBox="1">
            <a:spLocks noGrp="1"/>
          </p:cNvSpPr>
          <p:nvPr>
            <p:ph type="title"/>
          </p:nvPr>
        </p:nvSpPr>
        <p:spPr bwMode="auto"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КАКОЙ УРОВЕНЬ САХАРА В КРОВИ  СЧИТАЕТСЯ </a:t>
            </a:r>
            <a:r>
              <a:rPr lang="ru-RU" sz="4800">
                <a:solidFill>
                  <a:srgbClr val="D54F4E"/>
                </a:solidFill>
                <a:latin typeface="Arial"/>
                <a:ea typeface="Arial"/>
                <a:cs typeface="Arial"/>
              </a:rPr>
              <a:t>НОРМАЛЬНЫМ?</a:t>
            </a:r>
            <a:endParaRPr/>
          </a:p>
        </p:txBody>
      </p:sp>
      <p:sp>
        <p:nvSpPr>
          <p:cNvPr id="78" name="Google Shape;78;p2"/>
          <p:cNvSpPr txBox="1"/>
          <p:nvPr/>
        </p:nvSpPr>
        <p:spPr bwMode="auto">
          <a:xfrm>
            <a:off x="12033705" y="3229466"/>
            <a:ext cx="6171745" cy="22467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Для людей </a:t>
            </a: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без сахарного диабета </a:t>
            </a:r>
            <a:br>
              <a:rPr lang="ru-RU" sz="2800">
                <a:solidFill>
                  <a:schemeClr val="dk1"/>
                </a:solidFill>
                <a:latin typeface="Arial"/>
                <a:ea typeface="Arial"/>
                <a:cs typeface="Arial"/>
              </a:rPr>
            </a:b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уровень</a:t>
            </a:r>
            <a:r>
              <a:rPr lang="ru-RU" sz="2800">
                <a:solidFill>
                  <a:schemeClr val="dk1"/>
                </a:solidFill>
                <a:latin typeface="Arial"/>
                <a:ea typeface="Arial"/>
                <a:cs typeface="Arial"/>
              </a:rPr>
              <a:t> 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сахара в крови (гликемия) </a:t>
            </a:r>
            <a:b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натощак</a:t>
            </a:r>
            <a:r>
              <a:rPr lang="ru-RU" sz="2800">
                <a:solidFill>
                  <a:schemeClr val="dk1"/>
                </a:solidFill>
                <a:latin typeface="Arial"/>
                <a:ea typeface="Arial"/>
                <a:cs typeface="Arial"/>
              </a:rPr>
              <a:t> 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составляет </a:t>
            </a:r>
            <a:b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3.3-5.5 ммоль/л </a:t>
            </a:r>
            <a:endParaRPr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2800">
              <a:solidFill>
                <a:schemeClr val="dk1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79" name="Google Shape;79;p2"/>
          <p:cNvSpPr txBox="1"/>
          <p:nvPr/>
        </p:nvSpPr>
        <p:spPr bwMode="auto">
          <a:xfrm>
            <a:off x="1450791" y="3217129"/>
            <a:ext cx="2337307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Гипогликемия</a:t>
            </a:r>
            <a:endParaRPr dirty="0"/>
          </a:p>
        </p:txBody>
      </p:sp>
      <p:sp>
        <p:nvSpPr>
          <p:cNvPr id="80" name="Google Shape;80;p2"/>
          <p:cNvSpPr txBox="1"/>
          <p:nvPr/>
        </p:nvSpPr>
        <p:spPr bwMode="auto">
          <a:xfrm>
            <a:off x="3555470" y="3217129"/>
            <a:ext cx="511298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Нормальный уровень </a:t>
            </a:r>
            <a:br>
              <a:rPr lang="ru-RU" sz="2400" b="1" dirty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 b="1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глюкозы</a:t>
            </a:r>
            <a:endParaRPr dirty="0"/>
          </a:p>
        </p:txBody>
      </p:sp>
      <p:sp>
        <p:nvSpPr>
          <p:cNvPr id="81" name="Google Shape;81;p2"/>
          <p:cNvSpPr txBox="1"/>
          <p:nvPr/>
        </p:nvSpPr>
        <p:spPr bwMode="auto">
          <a:xfrm>
            <a:off x="8435831" y="3217129"/>
            <a:ext cx="2508828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Гипергликемия</a:t>
            </a:r>
            <a:endParaRPr/>
          </a:p>
        </p:txBody>
      </p:sp>
      <p:sp>
        <p:nvSpPr>
          <p:cNvPr id="82" name="Google Shape;82;p2"/>
          <p:cNvSpPr txBox="1"/>
          <p:nvPr/>
        </p:nvSpPr>
        <p:spPr bwMode="auto">
          <a:xfrm>
            <a:off x="1491562" y="3542833"/>
            <a:ext cx="2231316" cy="7078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 b="1">
                <a:solidFill>
                  <a:schemeClr val="accent2"/>
                </a:solidFill>
                <a:latin typeface="Arial"/>
                <a:ea typeface="Arial"/>
                <a:cs typeface="Arial"/>
              </a:rPr>
              <a:t>Низкий уровень</a:t>
            </a:r>
            <a:br>
              <a:rPr lang="ru-RU" sz="2000" b="1">
                <a:solidFill>
                  <a:schemeClr val="accent2"/>
                </a:solidFill>
                <a:latin typeface="Arial"/>
                <a:ea typeface="Arial"/>
                <a:cs typeface="Arial"/>
              </a:rPr>
            </a:br>
            <a:r>
              <a:rPr lang="ru-RU" sz="2000" b="1">
                <a:solidFill>
                  <a:schemeClr val="accent2"/>
                </a:solidFill>
                <a:latin typeface="Arial"/>
                <a:ea typeface="Arial"/>
                <a:cs typeface="Arial"/>
              </a:rPr>
              <a:t>глюкозы</a:t>
            </a:r>
            <a:endParaRPr/>
          </a:p>
        </p:txBody>
      </p:sp>
      <p:sp>
        <p:nvSpPr>
          <p:cNvPr id="83" name="Google Shape;83;p2"/>
          <p:cNvSpPr txBox="1"/>
          <p:nvPr/>
        </p:nvSpPr>
        <p:spPr bwMode="auto">
          <a:xfrm>
            <a:off x="8139015" y="3563202"/>
            <a:ext cx="3114648" cy="7078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 b="1">
                <a:solidFill>
                  <a:schemeClr val="accent2"/>
                </a:solidFill>
                <a:latin typeface="Arial"/>
                <a:ea typeface="Arial"/>
                <a:cs typeface="Arial"/>
              </a:rPr>
              <a:t>Высокий уровень глюкозы</a:t>
            </a:r>
            <a:endParaRPr/>
          </a:p>
        </p:txBody>
      </p:sp>
      <p:sp>
        <p:nvSpPr>
          <p:cNvPr id="84" name="Google Shape;84;p2"/>
          <p:cNvSpPr txBox="1"/>
          <p:nvPr/>
        </p:nvSpPr>
        <p:spPr bwMode="auto">
          <a:xfrm>
            <a:off x="811550" y="8307367"/>
            <a:ext cx="5735581" cy="11387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4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Значение уровня сахара в крови натощак</a:t>
            </a:r>
            <a:endParaRPr/>
          </a:p>
        </p:txBody>
      </p:sp>
      <p:sp>
        <p:nvSpPr>
          <p:cNvPr id="85" name="Google Shape;85;p2"/>
          <p:cNvSpPr txBox="1"/>
          <p:nvPr/>
        </p:nvSpPr>
        <p:spPr bwMode="auto">
          <a:xfrm>
            <a:off x="7099002" y="8982112"/>
            <a:ext cx="2704161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4F6128"/>
                </a:solidFill>
                <a:latin typeface="Arial"/>
                <a:ea typeface="Arial"/>
                <a:cs typeface="Arial"/>
              </a:rPr>
              <a:t>Диабета нет</a:t>
            </a:r>
            <a:endParaRPr/>
          </a:p>
        </p:txBody>
      </p:sp>
      <p:sp>
        <p:nvSpPr>
          <p:cNvPr id="86" name="Google Shape;86;p2"/>
          <p:cNvSpPr txBox="1"/>
          <p:nvPr/>
        </p:nvSpPr>
        <p:spPr bwMode="auto">
          <a:xfrm>
            <a:off x="11312306" y="8982112"/>
            <a:ext cx="2332754" cy="52322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FF9797"/>
                </a:solidFill>
                <a:latin typeface="Arial"/>
                <a:ea typeface="Arial"/>
                <a:cs typeface="Arial"/>
              </a:rPr>
              <a:t>Преддиабет</a:t>
            </a:r>
            <a:endParaRPr sz="2800" b="1">
              <a:solidFill>
                <a:srgbClr val="FF9797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87" name="Google Shape;87;p2"/>
          <p:cNvSpPr txBox="1"/>
          <p:nvPr/>
        </p:nvSpPr>
        <p:spPr bwMode="auto">
          <a:xfrm>
            <a:off x="15597861" y="8982112"/>
            <a:ext cx="1679586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C00000"/>
                </a:solidFill>
                <a:latin typeface="Arial"/>
                <a:ea typeface="Arial"/>
                <a:cs typeface="Arial"/>
              </a:rPr>
              <a:t>Диабет</a:t>
            </a:r>
            <a:endParaRPr/>
          </a:p>
        </p:txBody>
      </p:sp>
      <p:sp>
        <p:nvSpPr>
          <p:cNvPr id="88" name="Google Shape;88;p2"/>
          <p:cNvSpPr txBox="1"/>
          <p:nvPr/>
        </p:nvSpPr>
        <p:spPr bwMode="auto">
          <a:xfrm>
            <a:off x="7017264" y="8167436"/>
            <a:ext cx="2867636" cy="7078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chemeClr val="dk1"/>
                </a:solidFill>
                <a:latin typeface="Arial"/>
                <a:ea typeface="Arial"/>
                <a:cs typeface="Arial"/>
              </a:rPr>
              <a:t>Ниже 100 мг/дл</a:t>
            </a:r>
            <a:endParaRPr sz="2000">
              <a:solidFill>
                <a:schemeClr val="dk1"/>
              </a:solidFill>
              <a:latin typeface="Arial"/>
              <a:ea typeface="Arial"/>
              <a:cs typeface="Arial"/>
            </a:endParaRPr>
          </a:p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chemeClr val="dk1"/>
                </a:solidFill>
                <a:latin typeface="Arial"/>
                <a:ea typeface="Arial"/>
                <a:cs typeface="Arial"/>
              </a:rPr>
              <a:t>(Ниже 5,6 ммоль/л)</a:t>
            </a:r>
            <a:endParaRPr/>
          </a:p>
        </p:txBody>
      </p:sp>
      <p:sp>
        <p:nvSpPr>
          <p:cNvPr id="89" name="Google Shape;89;p2"/>
          <p:cNvSpPr txBox="1"/>
          <p:nvPr/>
        </p:nvSpPr>
        <p:spPr bwMode="auto">
          <a:xfrm>
            <a:off x="11316049" y="8167436"/>
            <a:ext cx="2553259" cy="7078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chemeClr val="dk1"/>
                </a:solidFill>
                <a:latin typeface="Arial"/>
                <a:ea typeface="Arial"/>
                <a:cs typeface="Arial"/>
              </a:rPr>
              <a:t>100-125 мг/дл</a:t>
            </a:r>
            <a:endParaRPr sz="2000">
              <a:solidFill>
                <a:schemeClr val="dk1"/>
              </a:solidFill>
              <a:latin typeface="Arial"/>
              <a:ea typeface="Arial"/>
              <a:cs typeface="Arial"/>
            </a:endParaRPr>
          </a:p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chemeClr val="dk1"/>
                </a:solidFill>
                <a:latin typeface="Arial"/>
                <a:ea typeface="Arial"/>
                <a:cs typeface="Arial"/>
              </a:rPr>
              <a:t>(5,6-6,9 ммоль/л)</a:t>
            </a:r>
            <a:endParaRPr/>
          </a:p>
        </p:txBody>
      </p:sp>
      <p:sp>
        <p:nvSpPr>
          <p:cNvPr id="90" name="Google Shape;90;p2"/>
          <p:cNvSpPr txBox="1"/>
          <p:nvPr/>
        </p:nvSpPr>
        <p:spPr bwMode="auto">
          <a:xfrm>
            <a:off x="15228080" y="8167436"/>
            <a:ext cx="2419149" cy="70788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chemeClr val="dk1"/>
                </a:solidFill>
                <a:latin typeface="Arial"/>
                <a:ea typeface="Arial"/>
                <a:cs typeface="Arial"/>
              </a:rPr>
              <a:t>От 126 мг/дл</a:t>
            </a:r>
            <a:endParaRPr sz="2000">
              <a:solidFill>
                <a:schemeClr val="dk1"/>
              </a:solidFill>
              <a:latin typeface="Arial"/>
              <a:ea typeface="Arial"/>
              <a:cs typeface="Arial"/>
            </a:endParaRPr>
          </a:p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chemeClr val="dk1"/>
                </a:solidFill>
                <a:latin typeface="Arial"/>
                <a:ea typeface="Arial"/>
                <a:cs typeface="Arial"/>
              </a:rPr>
              <a:t>(от 7,0 ммоль/л)</a:t>
            </a:r>
            <a:endParaRPr/>
          </a:p>
        </p:txBody>
      </p:sp>
      <p:pic>
        <p:nvPicPr>
          <p:cNvPr id="91" name="Google Shape;91;p2"/>
          <p:cNvPicPr/>
          <p:nvPr/>
        </p:nvPicPr>
        <p:blipFill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6416431" y="7925505"/>
            <a:ext cx="3935372" cy="1726011"/>
          </a:xfrm>
          <a:prstGeom prst="rect">
            <a:avLst/>
          </a:prstGeom>
          <a:noFill/>
          <a:ln>
            <a:noFill/>
          </a:ln>
        </p:spPr>
      </p:pic>
      <p:pic>
        <p:nvPicPr>
          <p:cNvPr id="93" name="Google Shape;93;p2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0510583" y="7934702"/>
            <a:ext cx="3935372" cy="1759563"/>
          </a:xfrm>
          <a:prstGeom prst="rect">
            <a:avLst/>
          </a:prstGeom>
          <a:noFill/>
          <a:ln>
            <a:noFill/>
          </a:ln>
        </p:spPr>
      </p:pic>
      <p:pic>
        <p:nvPicPr>
          <p:cNvPr id="94" name="Google Shape;94;p2"/>
          <p:cNvPicPr/>
          <p:nvPr/>
        </p:nvPicPr>
        <p:blipFill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4506478" y="7934704"/>
            <a:ext cx="3394171" cy="1759563"/>
          </a:xfrm>
          <a:prstGeom prst="rect">
            <a:avLst/>
          </a:prstGeom>
          <a:noFill/>
          <a:ln>
            <a:noFill/>
          </a:ln>
        </p:spPr>
      </p:pic>
      <p:sp>
        <p:nvSpPr>
          <p:cNvPr id="95" name="Google Shape;95;p2"/>
          <p:cNvSpPr txBox="1"/>
          <p:nvPr/>
        </p:nvSpPr>
        <p:spPr bwMode="auto">
          <a:xfrm>
            <a:off x="12106157" y="5356120"/>
            <a:ext cx="5900750" cy="18158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Через 2 часа после еды 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уровень сахара в крови у человека без сахарного диабета повышается до 7,8 ммоль/л (но не выше!).</a:t>
            </a:r>
            <a:endParaRPr/>
          </a:p>
        </p:txBody>
      </p:sp>
      <p:sp>
        <p:nvSpPr>
          <p:cNvPr id="96" name="Google Shape;96;p2"/>
          <p:cNvSpPr txBox="1"/>
          <p:nvPr/>
        </p:nvSpPr>
        <p:spPr bwMode="auto">
          <a:xfrm>
            <a:off x="811551" y="10659199"/>
            <a:ext cx="785308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defRPr/>
            </a:pPr>
            <a:r>
              <a:rPr lang="ru-RU" sz="1000" dirty="0">
                <a:solidFill>
                  <a:srgbClr val="2C2D2E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</a:t>
            </a:r>
            <a:r>
              <a:rPr lang="ru-RU" sz="1000" dirty="0">
                <a:solidFill>
                  <a:srgbClr val="555555"/>
                </a:solidFill>
              </a:rPr>
              <a:t> Под редакцией И.И. Дедова, М.В. Шестаковой, О.Ю. Сухаревой. 12-й выпуск. Сахарный диабет. 2025;28(5S):1-175.</a:t>
            </a:r>
            <a:r>
              <a:rPr lang="ru-RU" sz="1000" dirty="0">
                <a:solidFill>
                  <a:srgbClr val="2C2D2E"/>
                </a:solidFill>
                <a:latin typeface="Arial"/>
                <a:ea typeface="Arial"/>
                <a:cs typeface="Arial"/>
              </a:rPr>
              <a:t> </a:t>
            </a:r>
            <a:r>
              <a:rPr lang="ru-RU" sz="1000" dirty="0">
                <a:hlinkClick r:id="rId5"/>
              </a:rPr>
              <a:t>Том 28, № 5</a:t>
            </a:r>
            <a:r>
              <a:rPr lang="en-US" sz="1000" dirty="0">
                <a:hlinkClick r:id="rId5"/>
              </a:rPr>
              <a:t>S (2025)</a:t>
            </a:r>
            <a:endParaRPr sz="1000" dirty="0">
              <a:solidFill>
                <a:schemeClr val="accent4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97" name="Google Shape;97;p2"/>
          <p:cNvSpPr/>
          <p:nvPr/>
        </p:nvSpPr>
        <p:spPr bwMode="auto">
          <a:xfrm>
            <a:off x="14283292" y="8156126"/>
            <a:ext cx="417730" cy="1226760"/>
          </a:xfrm>
          <a:custGeom>
            <a:avLst/>
            <a:gdLst/>
            <a:ahLst/>
            <a:cxnLst/>
            <a:rect l="l" t="t" r="r" b="b"/>
            <a:pathLst>
              <a:path w="362100" h="1066306" extrusionOk="0">
                <a:moveTo>
                  <a:pt x="0" y="0"/>
                </a:moveTo>
                <a:lnTo>
                  <a:pt x="362101" y="536452"/>
                </a:lnTo>
                <a:lnTo>
                  <a:pt x="0" y="1066307"/>
                </a:lnTo>
              </a:path>
            </a:pathLst>
          </a:custGeom>
          <a:noFill/>
          <a:ln w="190500" cap="rnd" cmpd="sng">
            <a:solidFill>
              <a:srgbClr val="D54F4E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92" name="Google Shape;92;p2"/>
          <p:cNvSpPr/>
          <p:nvPr/>
        </p:nvSpPr>
        <p:spPr bwMode="auto">
          <a:xfrm>
            <a:off x="10260452" y="8194493"/>
            <a:ext cx="417730" cy="1226760"/>
          </a:xfrm>
          <a:custGeom>
            <a:avLst/>
            <a:gdLst/>
            <a:ahLst/>
            <a:cxnLst/>
            <a:rect l="l" t="t" r="r" b="b"/>
            <a:pathLst>
              <a:path w="362100" h="1066306" extrusionOk="0">
                <a:moveTo>
                  <a:pt x="0" y="0"/>
                </a:moveTo>
                <a:lnTo>
                  <a:pt x="362101" y="536452"/>
                </a:lnTo>
                <a:lnTo>
                  <a:pt x="0" y="1066307"/>
                </a:lnTo>
              </a:path>
            </a:pathLst>
          </a:custGeom>
          <a:noFill/>
          <a:ln w="190500" cap="rnd" cmpd="sng">
            <a:solidFill>
              <a:srgbClr val="D54F4E"/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grpSp>
        <p:nvGrpSpPr>
          <p:cNvPr id="2" name="Рисунок 4">
            <a:extLst>
              <a:ext uri="{FF2B5EF4-FFF2-40B4-BE49-F238E27FC236}">
                <a16:creationId xmlns:a16="http://schemas.microsoft.com/office/drawing/2014/main" id="{32561021-E124-FDA8-3644-2C648FFC2CAE}"/>
              </a:ext>
            </a:extLst>
          </p:cNvPr>
          <p:cNvGrpSpPr/>
          <p:nvPr/>
        </p:nvGrpSpPr>
        <p:grpSpPr>
          <a:xfrm>
            <a:off x="1053817" y="4219347"/>
            <a:ext cx="3097763" cy="2801726"/>
            <a:chOff x="1053817" y="4219347"/>
            <a:chExt cx="3097763" cy="2801726"/>
          </a:xfrm>
        </p:grpSpPr>
        <p:grpSp>
          <p:nvGrpSpPr>
            <p:cNvPr id="3" name="Рисунок 4">
              <a:extLst>
                <a:ext uri="{FF2B5EF4-FFF2-40B4-BE49-F238E27FC236}">
                  <a16:creationId xmlns:a16="http://schemas.microsoft.com/office/drawing/2014/main" id="{5B52446B-422C-5383-E004-34DC3ADFA4BE}"/>
                </a:ext>
              </a:extLst>
            </p:cNvPr>
            <p:cNvGrpSpPr/>
            <p:nvPr/>
          </p:nvGrpSpPr>
          <p:grpSpPr>
            <a:xfrm>
              <a:off x="1053817" y="4219347"/>
              <a:ext cx="3097763" cy="2801726"/>
              <a:chOff x="1053817" y="4219347"/>
              <a:chExt cx="3097763" cy="2801726"/>
            </a:xfrm>
          </p:grpSpPr>
          <p:sp>
            <p:nvSpPr>
              <p:cNvPr id="4" name="Полилиния: фигура 3">
                <a:extLst>
                  <a:ext uri="{FF2B5EF4-FFF2-40B4-BE49-F238E27FC236}">
                    <a16:creationId xmlns:a16="http://schemas.microsoft.com/office/drawing/2014/main" id="{E9AA3E38-B789-9535-C849-E22EABC2E1F5}"/>
                  </a:ext>
                </a:extLst>
              </p:cNvPr>
              <p:cNvSpPr/>
              <p:nvPr/>
            </p:nvSpPr>
            <p:spPr>
              <a:xfrm>
                <a:off x="1221031" y="4219347"/>
                <a:ext cx="2749257" cy="2749257"/>
              </a:xfrm>
              <a:custGeom>
                <a:avLst/>
                <a:gdLst>
                  <a:gd name="connsiteX0" fmla="*/ 2749258 w 2749257"/>
                  <a:gd name="connsiteY0" fmla="*/ 1374629 h 2749257"/>
                  <a:gd name="connsiteX1" fmla="*/ 1374629 w 2749257"/>
                  <a:gd name="connsiteY1" fmla="*/ 2749257 h 2749257"/>
                  <a:gd name="connsiteX2" fmla="*/ 0 w 2749257"/>
                  <a:gd name="connsiteY2" fmla="*/ 1374629 h 2749257"/>
                  <a:gd name="connsiteX3" fmla="*/ 1374629 w 2749257"/>
                  <a:gd name="connsiteY3" fmla="*/ 0 h 2749257"/>
                  <a:gd name="connsiteX4" fmla="*/ 2749258 w 2749257"/>
                  <a:gd name="connsiteY4" fmla="*/ 1374629 h 2749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9257" h="2749257">
                    <a:moveTo>
                      <a:pt x="2749258" y="1374629"/>
                    </a:moveTo>
                    <a:cubicBezTo>
                      <a:pt x="2749258" y="2133815"/>
                      <a:pt x="2133815" y="2749257"/>
                      <a:pt x="1374629" y="2749257"/>
                    </a:cubicBezTo>
                    <a:cubicBezTo>
                      <a:pt x="615442" y="2749257"/>
                      <a:pt x="0" y="2133815"/>
                      <a:pt x="0" y="1374629"/>
                    </a:cubicBezTo>
                    <a:cubicBezTo>
                      <a:pt x="0" y="615442"/>
                      <a:pt x="615442" y="0"/>
                      <a:pt x="1374629" y="0"/>
                    </a:cubicBezTo>
                    <a:cubicBezTo>
                      <a:pt x="2133815" y="0"/>
                      <a:pt x="2749258" y="615442"/>
                      <a:pt x="2749258" y="1374629"/>
                    </a:cubicBezTo>
                    <a:close/>
                  </a:path>
                </a:pathLst>
              </a:custGeom>
              <a:solidFill>
                <a:srgbClr val="FFB1AE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6" name="Рисунок 4">
                <a:extLst>
                  <a:ext uri="{FF2B5EF4-FFF2-40B4-BE49-F238E27FC236}">
                    <a16:creationId xmlns:a16="http://schemas.microsoft.com/office/drawing/2014/main" id="{50B21310-0C3B-2F0E-A0BC-EF33EC9CDF9D}"/>
                  </a:ext>
                </a:extLst>
              </p:cNvPr>
              <p:cNvGrpSpPr/>
              <p:nvPr/>
            </p:nvGrpSpPr>
            <p:grpSpPr>
              <a:xfrm>
                <a:off x="1053817" y="4219347"/>
                <a:ext cx="3097763" cy="2801726"/>
                <a:chOff x="1053817" y="4219347"/>
                <a:chExt cx="3097763" cy="2801726"/>
              </a:xfrm>
            </p:grpSpPr>
            <p:sp>
              <p:nvSpPr>
                <p:cNvPr id="8" name="Полилиния: фигура 7">
                  <a:extLst>
                    <a:ext uri="{FF2B5EF4-FFF2-40B4-BE49-F238E27FC236}">
                      <a16:creationId xmlns:a16="http://schemas.microsoft.com/office/drawing/2014/main" id="{D1A62D58-0CE1-7B74-2A7D-20E17EDDA0C8}"/>
                    </a:ext>
                  </a:extLst>
                </p:cNvPr>
                <p:cNvSpPr/>
                <p:nvPr/>
              </p:nvSpPr>
              <p:spPr>
                <a:xfrm rot="-2537554">
                  <a:off x="2681628" y="4550851"/>
                  <a:ext cx="802250" cy="622769"/>
                </a:xfrm>
                <a:custGeom>
                  <a:avLst/>
                  <a:gdLst>
                    <a:gd name="connsiteX0" fmla="*/ 802250 w 802250"/>
                    <a:gd name="connsiteY0" fmla="*/ 311385 h 622769"/>
                    <a:gd name="connsiteX1" fmla="*/ 401125 w 802250"/>
                    <a:gd name="connsiteY1" fmla="*/ 622770 h 622769"/>
                    <a:gd name="connsiteX2" fmla="*/ 0 w 802250"/>
                    <a:gd name="connsiteY2" fmla="*/ 311385 h 622769"/>
                    <a:gd name="connsiteX3" fmla="*/ 401125 w 802250"/>
                    <a:gd name="connsiteY3" fmla="*/ 0 h 622769"/>
                    <a:gd name="connsiteX4" fmla="*/ 802250 w 802250"/>
                    <a:gd name="connsiteY4" fmla="*/ 311385 h 622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2250" h="622769">
                      <a:moveTo>
                        <a:pt x="802250" y="311385"/>
                      </a:moveTo>
                      <a:cubicBezTo>
                        <a:pt x="802250" y="483358"/>
                        <a:pt x="622661" y="622770"/>
                        <a:pt x="401125" y="622770"/>
                      </a:cubicBezTo>
                      <a:cubicBezTo>
                        <a:pt x="179590" y="622770"/>
                        <a:pt x="0" y="483358"/>
                        <a:pt x="0" y="311385"/>
                      </a:cubicBezTo>
                      <a:cubicBezTo>
                        <a:pt x="0" y="139412"/>
                        <a:pt x="179590" y="0"/>
                        <a:pt x="401125" y="0"/>
                      </a:cubicBezTo>
                      <a:cubicBezTo>
                        <a:pt x="622661" y="0"/>
                        <a:pt x="802250" y="139412"/>
                        <a:pt x="802250" y="311385"/>
                      </a:cubicBezTo>
                      <a:close/>
                    </a:path>
                  </a:pathLst>
                </a:custGeom>
                <a:solidFill>
                  <a:srgbClr val="BF3C3C"/>
                </a:solidFill>
                <a:ln w="28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0" name="Полилиния: фигура 9">
                  <a:extLst>
                    <a:ext uri="{FF2B5EF4-FFF2-40B4-BE49-F238E27FC236}">
                      <a16:creationId xmlns:a16="http://schemas.microsoft.com/office/drawing/2014/main" id="{F75FDE65-7B44-385A-C6BC-EC72217CAF04}"/>
                    </a:ext>
                  </a:extLst>
                </p:cNvPr>
                <p:cNvSpPr/>
                <p:nvPr/>
              </p:nvSpPr>
              <p:spPr>
                <a:xfrm rot="-2537554">
                  <a:off x="1734934" y="4655464"/>
                  <a:ext cx="802250" cy="622769"/>
                </a:xfrm>
                <a:custGeom>
                  <a:avLst/>
                  <a:gdLst>
                    <a:gd name="connsiteX0" fmla="*/ 802251 w 802250"/>
                    <a:gd name="connsiteY0" fmla="*/ 311385 h 622769"/>
                    <a:gd name="connsiteX1" fmla="*/ 401125 w 802250"/>
                    <a:gd name="connsiteY1" fmla="*/ 622770 h 622769"/>
                    <a:gd name="connsiteX2" fmla="*/ 0 w 802250"/>
                    <a:gd name="connsiteY2" fmla="*/ 311385 h 622769"/>
                    <a:gd name="connsiteX3" fmla="*/ 401125 w 802250"/>
                    <a:gd name="connsiteY3" fmla="*/ 0 h 622769"/>
                    <a:gd name="connsiteX4" fmla="*/ 802251 w 802250"/>
                    <a:gd name="connsiteY4" fmla="*/ 311385 h 622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2250" h="622769">
                      <a:moveTo>
                        <a:pt x="802251" y="311385"/>
                      </a:moveTo>
                      <a:cubicBezTo>
                        <a:pt x="802251" y="483358"/>
                        <a:pt x="622661" y="622770"/>
                        <a:pt x="401125" y="622770"/>
                      </a:cubicBezTo>
                      <a:cubicBezTo>
                        <a:pt x="179590" y="622770"/>
                        <a:pt x="0" y="483358"/>
                        <a:pt x="0" y="311385"/>
                      </a:cubicBezTo>
                      <a:cubicBezTo>
                        <a:pt x="0" y="139412"/>
                        <a:pt x="179590" y="0"/>
                        <a:pt x="401125" y="0"/>
                      </a:cubicBezTo>
                      <a:cubicBezTo>
                        <a:pt x="622661" y="0"/>
                        <a:pt x="802251" y="139412"/>
                        <a:pt x="802251" y="311385"/>
                      </a:cubicBezTo>
                      <a:close/>
                    </a:path>
                  </a:pathLst>
                </a:custGeom>
                <a:solidFill>
                  <a:srgbClr val="BF3C3C"/>
                </a:solidFill>
                <a:ln w="28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" name="Полилиния: фигура 10">
                  <a:extLst>
                    <a:ext uri="{FF2B5EF4-FFF2-40B4-BE49-F238E27FC236}">
                      <a16:creationId xmlns:a16="http://schemas.microsoft.com/office/drawing/2014/main" id="{7389E716-EF34-BF6A-C57A-573B8C4C395D}"/>
                    </a:ext>
                  </a:extLst>
                </p:cNvPr>
                <p:cNvSpPr/>
                <p:nvPr/>
              </p:nvSpPr>
              <p:spPr>
                <a:xfrm rot="-1336619">
                  <a:off x="2236478" y="5427037"/>
                  <a:ext cx="802303" cy="622810"/>
                </a:xfrm>
                <a:custGeom>
                  <a:avLst/>
                  <a:gdLst>
                    <a:gd name="connsiteX0" fmla="*/ 802303 w 802303"/>
                    <a:gd name="connsiteY0" fmla="*/ 311405 h 622810"/>
                    <a:gd name="connsiteX1" fmla="*/ 401152 w 802303"/>
                    <a:gd name="connsiteY1" fmla="*/ 622811 h 622810"/>
                    <a:gd name="connsiteX2" fmla="*/ 0 w 802303"/>
                    <a:gd name="connsiteY2" fmla="*/ 311405 h 622810"/>
                    <a:gd name="connsiteX3" fmla="*/ 401152 w 802303"/>
                    <a:gd name="connsiteY3" fmla="*/ 0 h 622810"/>
                    <a:gd name="connsiteX4" fmla="*/ 802303 w 802303"/>
                    <a:gd name="connsiteY4" fmla="*/ 311405 h 622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2303" h="622810">
                      <a:moveTo>
                        <a:pt x="802303" y="311405"/>
                      </a:moveTo>
                      <a:cubicBezTo>
                        <a:pt x="802303" y="483390"/>
                        <a:pt x="622702" y="622811"/>
                        <a:pt x="401152" y="622811"/>
                      </a:cubicBezTo>
                      <a:cubicBezTo>
                        <a:pt x="179602" y="622811"/>
                        <a:pt x="0" y="483390"/>
                        <a:pt x="0" y="311405"/>
                      </a:cubicBezTo>
                      <a:cubicBezTo>
                        <a:pt x="0" y="139421"/>
                        <a:pt x="179602" y="0"/>
                        <a:pt x="401152" y="0"/>
                      </a:cubicBezTo>
                      <a:cubicBezTo>
                        <a:pt x="622702" y="0"/>
                        <a:pt x="802303" y="139421"/>
                        <a:pt x="802303" y="311405"/>
                      </a:cubicBezTo>
                      <a:close/>
                    </a:path>
                  </a:pathLst>
                </a:custGeom>
                <a:solidFill>
                  <a:srgbClr val="B23030"/>
                </a:solidFill>
                <a:ln w="28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" name="Полилиния: фигура 11">
                  <a:extLst>
                    <a:ext uri="{FF2B5EF4-FFF2-40B4-BE49-F238E27FC236}">
                      <a16:creationId xmlns:a16="http://schemas.microsoft.com/office/drawing/2014/main" id="{E00134FD-0A43-BC99-D415-9DC4BA84CE39}"/>
                    </a:ext>
                  </a:extLst>
                </p:cNvPr>
                <p:cNvSpPr/>
                <p:nvPr/>
              </p:nvSpPr>
              <p:spPr>
                <a:xfrm rot="-5122058">
                  <a:off x="3039708" y="5751581"/>
                  <a:ext cx="622764" cy="802243"/>
                </a:xfrm>
                <a:custGeom>
                  <a:avLst/>
                  <a:gdLst>
                    <a:gd name="connsiteX0" fmla="*/ 622764 w 622764"/>
                    <a:gd name="connsiteY0" fmla="*/ 401122 h 802243"/>
                    <a:gd name="connsiteX1" fmla="*/ 311382 w 622764"/>
                    <a:gd name="connsiteY1" fmla="*/ 802243 h 802243"/>
                    <a:gd name="connsiteX2" fmla="*/ 0 w 622764"/>
                    <a:gd name="connsiteY2" fmla="*/ 401122 h 802243"/>
                    <a:gd name="connsiteX3" fmla="*/ 311382 w 622764"/>
                    <a:gd name="connsiteY3" fmla="*/ 0 h 802243"/>
                    <a:gd name="connsiteX4" fmla="*/ 622764 w 622764"/>
                    <a:gd name="connsiteY4" fmla="*/ 401122 h 80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2764" h="802243">
                      <a:moveTo>
                        <a:pt x="622764" y="401122"/>
                      </a:moveTo>
                      <a:cubicBezTo>
                        <a:pt x="622764" y="622655"/>
                        <a:pt x="483354" y="802243"/>
                        <a:pt x="311382" y="802243"/>
                      </a:cubicBezTo>
                      <a:cubicBezTo>
                        <a:pt x="139411" y="802243"/>
                        <a:pt x="0" y="622655"/>
                        <a:pt x="0" y="401122"/>
                      </a:cubicBezTo>
                      <a:cubicBezTo>
                        <a:pt x="0" y="179588"/>
                        <a:pt x="139411" y="0"/>
                        <a:pt x="311382" y="0"/>
                      </a:cubicBezTo>
                      <a:cubicBezTo>
                        <a:pt x="483354" y="0"/>
                        <a:pt x="622764" y="179588"/>
                        <a:pt x="622764" y="401122"/>
                      </a:cubicBezTo>
                      <a:close/>
                    </a:path>
                  </a:pathLst>
                </a:custGeom>
                <a:solidFill>
                  <a:srgbClr val="B23030"/>
                </a:solidFill>
                <a:ln w="28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" name="Полилиния: фигура 12">
                  <a:extLst>
                    <a:ext uri="{FF2B5EF4-FFF2-40B4-BE49-F238E27FC236}">
                      <a16:creationId xmlns:a16="http://schemas.microsoft.com/office/drawing/2014/main" id="{145ACB87-A8E9-31FB-5697-2EBB1A019A7D}"/>
                    </a:ext>
                  </a:extLst>
                </p:cNvPr>
                <p:cNvSpPr/>
                <p:nvPr/>
              </p:nvSpPr>
              <p:spPr>
                <a:xfrm rot="-5122061">
                  <a:off x="1367386" y="5095229"/>
                  <a:ext cx="622764" cy="802243"/>
                </a:xfrm>
                <a:custGeom>
                  <a:avLst/>
                  <a:gdLst>
                    <a:gd name="connsiteX0" fmla="*/ 622764 w 622764"/>
                    <a:gd name="connsiteY0" fmla="*/ 401122 h 802243"/>
                    <a:gd name="connsiteX1" fmla="*/ 311382 w 622764"/>
                    <a:gd name="connsiteY1" fmla="*/ 802243 h 802243"/>
                    <a:gd name="connsiteX2" fmla="*/ 0 w 622764"/>
                    <a:gd name="connsiteY2" fmla="*/ 401122 h 802243"/>
                    <a:gd name="connsiteX3" fmla="*/ 311382 w 622764"/>
                    <a:gd name="connsiteY3" fmla="*/ 0 h 802243"/>
                    <a:gd name="connsiteX4" fmla="*/ 622764 w 622764"/>
                    <a:gd name="connsiteY4" fmla="*/ 401122 h 802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2764" h="802243">
                      <a:moveTo>
                        <a:pt x="622764" y="401122"/>
                      </a:moveTo>
                      <a:cubicBezTo>
                        <a:pt x="622764" y="622655"/>
                        <a:pt x="483354" y="802243"/>
                        <a:pt x="311382" y="802243"/>
                      </a:cubicBezTo>
                      <a:cubicBezTo>
                        <a:pt x="139410" y="802243"/>
                        <a:pt x="0" y="622655"/>
                        <a:pt x="0" y="401122"/>
                      </a:cubicBezTo>
                      <a:cubicBezTo>
                        <a:pt x="0" y="179588"/>
                        <a:pt x="139410" y="0"/>
                        <a:pt x="311382" y="0"/>
                      </a:cubicBezTo>
                      <a:cubicBezTo>
                        <a:pt x="483354" y="0"/>
                        <a:pt x="622764" y="179588"/>
                        <a:pt x="622764" y="401122"/>
                      </a:cubicBezTo>
                      <a:close/>
                    </a:path>
                  </a:pathLst>
                </a:custGeom>
                <a:solidFill>
                  <a:srgbClr val="BF3C3C"/>
                </a:solidFill>
                <a:ln w="28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14" name="Рисунок 4">
                  <a:extLst>
                    <a:ext uri="{FF2B5EF4-FFF2-40B4-BE49-F238E27FC236}">
                      <a16:creationId xmlns:a16="http://schemas.microsoft.com/office/drawing/2014/main" id="{BB8997DF-B56C-ED2F-021B-E1CD6850EC6C}"/>
                    </a:ext>
                  </a:extLst>
                </p:cNvPr>
                <p:cNvGrpSpPr/>
                <p:nvPr/>
              </p:nvGrpSpPr>
              <p:grpSpPr>
                <a:xfrm>
                  <a:off x="1398445" y="4599776"/>
                  <a:ext cx="854278" cy="413487"/>
                  <a:chOff x="1398445" y="4599776"/>
                  <a:chExt cx="854278" cy="413487"/>
                </a:xfrm>
              </p:grpSpPr>
              <p:sp>
                <p:nvSpPr>
                  <p:cNvPr id="15" name="Полилиния: фигура 14">
                    <a:extLst>
                      <a:ext uri="{FF2B5EF4-FFF2-40B4-BE49-F238E27FC236}">
                        <a16:creationId xmlns:a16="http://schemas.microsoft.com/office/drawing/2014/main" id="{421C6A28-01F1-B81B-78A0-ACA734655008}"/>
                      </a:ext>
                    </a:extLst>
                  </p:cNvPr>
                  <p:cNvSpPr/>
                  <p:nvPr/>
                </p:nvSpPr>
                <p:spPr>
                  <a:xfrm>
                    <a:off x="1398445" y="4599776"/>
                    <a:ext cx="854278" cy="413487"/>
                  </a:xfrm>
                  <a:custGeom>
                    <a:avLst/>
                    <a:gdLst>
                      <a:gd name="connsiteX0" fmla="*/ 681266 w 854278"/>
                      <a:gd name="connsiteY0" fmla="*/ 13869 h 413487"/>
                      <a:gd name="connsiteX1" fmla="*/ 108907 w 854278"/>
                      <a:gd name="connsiteY1" fmla="*/ 188511 h 413487"/>
                      <a:gd name="connsiteX2" fmla="*/ 76 w 854278"/>
                      <a:gd name="connsiteY2" fmla="*/ 311017 h 413487"/>
                      <a:gd name="connsiteX3" fmla="*/ 76 w 854278"/>
                      <a:gd name="connsiteY3" fmla="*/ 311017 h 413487"/>
                      <a:gd name="connsiteX4" fmla="*/ 135687 w 854278"/>
                      <a:gd name="connsiteY4" fmla="*/ 412440 h 413487"/>
                      <a:gd name="connsiteX5" fmla="*/ 783829 w 854278"/>
                      <a:gd name="connsiteY5" fmla="*/ 214721 h 413487"/>
                      <a:gd name="connsiteX6" fmla="*/ 839668 w 854278"/>
                      <a:gd name="connsiteY6" fmla="*/ 54894 h 413487"/>
                      <a:gd name="connsiteX7" fmla="*/ 839668 w 854278"/>
                      <a:gd name="connsiteY7" fmla="*/ 54894 h 413487"/>
                      <a:gd name="connsiteX8" fmla="*/ 681266 w 854278"/>
                      <a:gd name="connsiteY8" fmla="*/ 13869 h 413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54278" h="413487">
                        <a:moveTo>
                          <a:pt x="681266" y="13869"/>
                        </a:moveTo>
                        <a:cubicBezTo>
                          <a:pt x="502350" y="105321"/>
                          <a:pt x="308620" y="164580"/>
                          <a:pt x="108907" y="188511"/>
                        </a:cubicBezTo>
                        <a:cubicBezTo>
                          <a:pt x="46800" y="196203"/>
                          <a:pt x="-2203" y="248624"/>
                          <a:pt x="76" y="311017"/>
                        </a:cubicBezTo>
                        <a:lnTo>
                          <a:pt x="76" y="311017"/>
                        </a:lnTo>
                        <a:cubicBezTo>
                          <a:pt x="2640" y="373124"/>
                          <a:pt x="63608" y="421272"/>
                          <a:pt x="135687" y="412440"/>
                        </a:cubicBezTo>
                        <a:cubicBezTo>
                          <a:pt x="361611" y="385375"/>
                          <a:pt x="581267" y="318139"/>
                          <a:pt x="783829" y="214721"/>
                        </a:cubicBezTo>
                        <a:cubicBezTo>
                          <a:pt x="848500" y="181673"/>
                          <a:pt x="872431" y="107600"/>
                          <a:pt x="839668" y="54894"/>
                        </a:cubicBezTo>
                        <a:lnTo>
                          <a:pt x="839668" y="54894"/>
                        </a:lnTo>
                        <a:cubicBezTo>
                          <a:pt x="807190" y="1618"/>
                          <a:pt x="737105" y="-14621"/>
                          <a:pt x="681266" y="13869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20109968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" name="Полилиния: фигура 15">
                    <a:extLst>
                      <a:ext uri="{FF2B5EF4-FFF2-40B4-BE49-F238E27FC236}">
                        <a16:creationId xmlns:a16="http://schemas.microsoft.com/office/drawing/2014/main" id="{53B507EB-BB9F-6934-249A-F2BF51AEC063}"/>
                      </a:ext>
                    </a:extLst>
                  </p:cNvPr>
                  <p:cNvSpPr/>
                  <p:nvPr/>
                </p:nvSpPr>
                <p:spPr>
                  <a:xfrm>
                    <a:off x="1398445" y="4599776"/>
                    <a:ext cx="854278" cy="413487"/>
                  </a:xfrm>
                  <a:custGeom>
                    <a:avLst/>
                    <a:gdLst>
                      <a:gd name="connsiteX0" fmla="*/ 681266 w 854278"/>
                      <a:gd name="connsiteY0" fmla="*/ 13869 h 413487"/>
                      <a:gd name="connsiteX1" fmla="*/ 108907 w 854278"/>
                      <a:gd name="connsiteY1" fmla="*/ 188511 h 413487"/>
                      <a:gd name="connsiteX2" fmla="*/ 76 w 854278"/>
                      <a:gd name="connsiteY2" fmla="*/ 311017 h 413487"/>
                      <a:gd name="connsiteX3" fmla="*/ 76 w 854278"/>
                      <a:gd name="connsiteY3" fmla="*/ 311017 h 413487"/>
                      <a:gd name="connsiteX4" fmla="*/ 135687 w 854278"/>
                      <a:gd name="connsiteY4" fmla="*/ 412440 h 413487"/>
                      <a:gd name="connsiteX5" fmla="*/ 783829 w 854278"/>
                      <a:gd name="connsiteY5" fmla="*/ 214721 h 413487"/>
                      <a:gd name="connsiteX6" fmla="*/ 839668 w 854278"/>
                      <a:gd name="connsiteY6" fmla="*/ 54894 h 413487"/>
                      <a:gd name="connsiteX7" fmla="*/ 839668 w 854278"/>
                      <a:gd name="connsiteY7" fmla="*/ 54894 h 413487"/>
                      <a:gd name="connsiteX8" fmla="*/ 681266 w 854278"/>
                      <a:gd name="connsiteY8" fmla="*/ 13869 h 4134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54278" h="413487">
                        <a:moveTo>
                          <a:pt x="681266" y="13869"/>
                        </a:moveTo>
                        <a:cubicBezTo>
                          <a:pt x="502350" y="105321"/>
                          <a:pt x="308620" y="164580"/>
                          <a:pt x="108907" y="188511"/>
                        </a:cubicBezTo>
                        <a:cubicBezTo>
                          <a:pt x="46800" y="196203"/>
                          <a:pt x="-2203" y="248624"/>
                          <a:pt x="76" y="311017"/>
                        </a:cubicBezTo>
                        <a:lnTo>
                          <a:pt x="76" y="311017"/>
                        </a:lnTo>
                        <a:cubicBezTo>
                          <a:pt x="2640" y="373124"/>
                          <a:pt x="63608" y="421272"/>
                          <a:pt x="135687" y="412440"/>
                        </a:cubicBezTo>
                        <a:cubicBezTo>
                          <a:pt x="361611" y="385375"/>
                          <a:pt x="581267" y="318139"/>
                          <a:pt x="783829" y="214721"/>
                        </a:cubicBezTo>
                        <a:cubicBezTo>
                          <a:pt x="848500" y="181673"/>
                          <a:pt x="872431" y="107600"/>
                          <a:pt x="839668" y="54894"/>
                        </a:cubicBezTo>
                        <a:lnTo>
                          <a:pt x="839668" y="54894"/>
                        </a:lnTo>
                        <a:cubicBezTo>
                          <a:pt x="807190" y="1618"/>
                          <a:pt x="737105" y="-14621"/>
                          <a:pt x="681266" y="13869"/>
                        </a:cubicBezTo>
                        <a:close/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7" name="Рисунок 4">
                  <a:extLst>
                    <a:ext uri="{FF2B5EF4-FFF2-40B4-BE49-F238E27FC236}">
                      <a16:creationId xmlns:a16="http://schemas.microsoft.com/office/drawing/2014/main" id="{CD3CE391-6332-594B-BB62-DB1421050E97}"/>
                    </a:ext>
                  </a:extLst>
                </p:cNvPr>
                <p:cNvGrpSpPr/>
                <p:nvPr/>
              </p:nvGrpSpPr>
              <p:grpSpPr>
                <a:xfrm>
                  <a:off x="2315891" y="5810783"/>
                  <a:ext cx="802270" cy="721929"/>
                  <a:chOff x="2315891" y="5810783"/>
                  <a:chExt cx="802270" cy="721929"/>
                </a:xfrm>
              </p:grpSpPr>
              <p:sp>
                <p:nvSpPr>
                  <p:cNvPr id="18" name="Полилиния: фигура 17">
                    <a:extLst>
                      <a:ext uri="{FF2B5EF4-FFF2-40B4-BE49-F238E27FC236}">
                        <a16:creationId xmlns:a16="http://schemas.microsoft.com/office/drawing/2014/main" id="{A5CAC110-FAB7-CF2E-9CE1-73F3BE184690}"/>
                      </a:ext>
                    </a:extLst>
                  </p:cNvPr>
                  <p:cNvSpPr/>
                  <p:nvPr/>
                </p:nvSpPr>
                <p:spPr>
                  <a:xfrm>
                    <a:off x="2315891" y="5810783"/>
                    <a:ext cx="802270" cy="721929"/>
                  </a:xfrm>
                  <a:custGeom>
                    <a:avLst/>
                    <a:gdLst>
                      <a:gd name="connsiteX0" fmla="*/ 802270 w 802270"/>
                      <a:gd name="connsiteY0" fmla="*/ 360965 h 721929"/>
                      <a:gd name="connsiteX1" fmla="*/ 401135 w 802270"/>
                      <a:gd name="connsiteY1" fmla="*/ 721929 h 721929"/>
                      <a:gd name="connsiteX2" fmla="*/ 0 w 802270"/>
                      <a:gd name="connsiteY2" fmla="*/ 360965 h 721929"/>
                      <a:gd name="connsiteX3" fmla="*/ 401135 w 802270"/>
                      <a:gd name="connsiteY3" fmla="*/ 0 h 721929"/>
                      <a:gd name="connsiteX4" fmla="*/ 802270 w 802270"/>
                      <a:gd name="connsiteY4" fmla="*/ 360965 h 721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270" h="721929">
                        <a:moveTo>
                          <a:pt x="802270" y="360965"/>
                        </a:moveTo>
                        <a:cubicBezTo>
                          <a:pt x="802270" y="560320"/>
                          <a:pt x="622676" y="721929"/>
                          <a:pt x="401135" y="721929"/>
                        </a:cubicBezTo>
                        <a:cubicBezTo>
                          <a:pt x="179594" y="721929"/>
                          <a:pt x="0" y="560320"/>
                          <a:pt x="0" y="360965"/>
                        </a:cubicBezTo>
                        <a:cubicBezTo>
                          <a:pt x="0" y="161609"/>
                          <a:pt x="179594" y="0"/>
                          <a:pt x="401135" y="0"/>
                        </a:cubicBezTo>
                        <a:cubicBezTo>
                          <a:pt x="622676" y="0"/>
                          <a:pt x="802270" y="161609"/>
                          <a:pt x="802270" y="36096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6901006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" name="Полилиния: фигура 18">
                    <a:extLst>
                      <a:ext uri="{FF2B5EF4-FFF2-40B4-BE49-F238E27FC236}">
                        <a16:creationId xmlns:a16="http://schemas.microsoft.com/office/drawing/2014/main" id="{79F30B48-487B-461D-1424-0C0F62291DCB}"/>
                      </a:ext>
                    </a:extLst>
                  </p:cNvPr>
                  <p:cNvSpPr/>
                  <p:nvPr/>
                </p:nvSpPr>
                <p:spPr>
                  <a:xfrm>
                    <a:off x="2486829" y="5964627"/>
                    <a:ext cx="460393" cy="414240"/>
                  </a:xfrm>
                  <a:custGeom>
                    <a:avLst/>
                    <a:gdLst>
                      <a:gd name="connsiteX0" fmla="*/ 460394 w 460393"/>
                      <a:gd name="connsiteY0" fmla="*/ 207120 h 414240"/>
                      <a:gd name="connsiteX1" fmla="*/ 230197 w 460393"/>
                      <a:gd name="connsiteY1" fmla="*/ 414240 h 414240"/>
                      <a:gd name="connsiteX2" fmla="*/ 0 w 460393"/>
                      <a:gd name="connsiteY2" fmla="*/ 207120 h 414240"/>
                      <a:gd name="connsiteX3" fmla="*/ 230197 w 460393"/>
                      <a:gd name="connsiteY3" fmla="*/ 0 h 414240"/>
                      <a:gd name="connsiteX4" fmla="*/ 460394 w 460393"/>
                      <a:gd name="connsiteY4" fmla="*/ 207120 h 414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393" h="414240">
                        <a:moveTo>
                          <a:pt x="460394" y="207120"/>
                        </a:moveTo>
                        <a:cubicBezTo>
                          <a:pt x="460394" y="321510"/>
                          <a:pt x="357331" y="414240"/>
                          <a:pt x="230197" y="414240"/>
                        </a:cubicBezTo>
                        <a:cubicBezTo>
                          <a:pt x="103063" y="414240"/>
                          <a:pt x="0" y="321510"/>
                          <a:pt x="0" y="207120"/>
                        </a:cubicBezTo>
                        <a:cubicBezTo>
                          <a:pt x="0" y="92731"/>
                          <a:pt x="103063" y="0"/>
                          <a:pt x="230197" y="0"/>
                        </a:cubicBezTo>
                        <a:cubicBezTo>
                          <a:pt x="357331" y="0"/>
                          <a:pt x="460394" y="92731"/>
                          <a:pt x="460394" y="207120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" name="Полилиния: фигура 19">
                    <a:extLst>
                      <a:ext uri="{FF2B5EF4-FFF2-40B4-BE49-F238E27FC236}">
                        <a16:creationId xmlns:a16="http://schemas.microsoft.com/office/drawing/2014/main" id="{41F07ACE-0A67-4EBA-82DC-00B209F2628A}"/>
                      </a:ext>
                    </a:extLst>
                  </p:cNvPr>
                  <p:cNvSpPr/>
                  <p:nvPr/>
                </p:nvSpPr>
                <p:spPr>
                  <a:xfrm>
                    <a:off x="2315891" y="5810783"/>
                    <a:ext cx="802270" cy="721929"/>
                  </a:xfrm>
                  <a:custGeom>
                    <a:avLst/>
                    <a:gdLst>
                      <a:gd name="connsiteX0" fmla="*/ 802270 w 802270"/>
                      <a:gd name="connsiteY0" fmla="*/ 360965 h 721929"/>
                      <a:gd name="connsiteX1" fmla="*/ 401135 w 802270"/>
                      <a:gd name="connsiteY1" fmla="*/ 721929 h 721929"/>
                      <a:gd name="connsiteX2" fmla="*/ 0 w 802270"/>
                      <a:gd name="connsiteY2" fmla="*/ 360965 h 721929"/>
                      <a:gd name="connsiteX3" fmla="*/ 401135 w 802270"/>
                      <a:gd name="connsiteY3" fmla="*/ 0 h 721929"/>
                      <a:gd name="connsiteX4" fmla="*/ 802270 w 802270"/>
                      <a:gd name="connsiteY4" fmla="*/ 360965 h 721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270" h="721929">
                        <a:moveTo>
                          <a:pt x="802270" y="360965"/>
                        </a:moveTo>
                        <a:cubicBezTo>
                          <a:pt x="802270" y="560320"/>
                          <a:pt x="622676" y="721929"/>
                          <a:pt x="401135" y="721929"/>
                        </a:cubicBezTo>
                        <a:cubicBezTo>
                          <a:pt x="179594" y="721929"/>
                          <a:pt x="0" y="560320"/>
                          <a:pt x="0" y="360965"/>
                        </a:cubicBezTo>
                        <a:cubicBezTo>
                          <a:pt x="0" y="161609"/>
                          <a:pt x="179594" y="0"/>
                          <a:pt x="401135" y="0"/>
                        </a:cubicBezTo>
                        <a:cubicBezTo>
                          <a:pt x="622676" y="0"/>
                          <a:pt x="802270" y="161609"/>
                          <a:pt x="802270" y="360965"/>
                        </a:cubicBezTo>
                        <a:close/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" name="Полилиния: фигура 20">
                    <a:extLst>
                      <a:ext uri="{FF2B5EF4-FFF2-40B4-BE49-F238E27FC236}">
                        <a16:creationId xmlns:a16="http://schemas.microsoft.com/office/drawing/2014/main" id="{97A2207D-1034-75F5-241A-5ED9E7A010EA}"/>
                      </a:ext>
                    </a:extLst>
                  </p:cNvPr>
                  <p:cNvSpPr/>
                  <p:nvPr/>
                </p:nvSpPr>
                <p:spPr>
                  <a:xfrm>
                    <a:off x="2486829" y="6171747"/>
                    <a:ext cx="460393" cy="207120"/>
                  </a:xfrm>
                  <a:custGeom>
                    <a:avLst/>
                    <a:gdLst>
                      <a:gd name="connsiteX0" fmla="*/ 460394 w 460393"/>
                      <a:gd name="connsiteY0" fmla="*/ 0 h 207120"/>
                      <a:gd name="connsiteX1" fmla="*/ 230197 w 460393"/>
                      <a:gd name="connsiteY1" fmla="*/ 207120 h 207120"/>
                      <a:gd name="connsiteX2" fmla="*/ 0 w 460393"/>
                      <a:gd name="connsiteY2" fmla="*/ 0 h 207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60393" h="207120">
                        <a:moveTo>
                          <a:pt x="460394" y="0"/>
                        </a:moveTo>
                        <a:cubicBezTo>
                          <a:pt x="460394" y="114244"/>
                          <a:pt x="357261" y="207120"/>
                          <a:pt x="230197" y="207120"/>
                        </a:cubicBezTo>
                        <a:cubicBezTo>
                          <a:pt x="103133" y="207120"/>
                          <a:pt x="0" y="114529"/>
                          <a:pt x="0" y="0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" name="Полилиния: фигура 21">
                    <a:extLst>
                      <a:ext uri="{FF2B5EF4-FFF2-40B4-BE49-F238E27FC236}">
                        <a16:creationId xmlns:a16="http://schemas.microsoft.com/office/drawing/2014/main" id="{5A5332EB-767C-2951-42FD-2907E953232B}"/>
                      </a:ext>
                    </a:extLst>
                  </p:cNvPr>
                  <p:cNvSpPr/>
                  <p:nvPr/>
                </p:nvSpPr>
                <p:spPr>
                  <a:xfrm>
                    <a:off x="2552355" y="5988843"/>
                    <a:ext cx="329341" cy="296293"/>
                  </a:xfrm>
                  <a:custGeom>
                    <a:avLst/>
                    <a:gdLst>
                      <a:gd name="connsiteX0" fmla="*/ 329341 w 329341"/>
                      <a:gd name="connsiteY0" fmla="*/ 148146 h 296293"/>
                      <a:gd name="connsiteX1" fmla="*/ 164671 w 329341"/>
                      <a:gd name="connsiteY1" fmla="*/ 296293 h 296293"/>
                      <a:gd name="connsiteX2" fmla="*/ 0 w 329341"/>
                      <a:gd name="connsiteY2" fmla="*/ 148146 h 296293"/>
                      <a:gd name="connsiteX3" fmla="*/ 164671 w 329341"/>
                      <a:gd name="connsiteY3" fmla="*/ 0 h 296293"/>
                      <a:gd name="connsiteX4" fmla="*/ 329341 w 329341"/>
                      <a:gd name="connsiteY4" fmla="*/ 148146 h 296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9341" h="296293">
                        <a:moveTo>
                          <a:pt x="329341" y="148146"/>
                        </a:moveTo>
                        <a:cubicBezTo>
                          <a:pt x="329341" y="229966"/>
                          <a:pt x="255616" y="296293"/>
                          <a:pt x="164671" y="296293"/>
                        </a:cubicBezTo>
                        <a:cubicBezTo>
                          <a:pt x="73726" y="296293"/>
                          <a:pt x="0" y="229966"/>
                          <a:pt x="0" y="148146"/>
                        </a:cubicBezTo>
                        <a:cubicBezTo>
                          <a:pt x="0" y="66327"/>
                          <a:pt x="73726" y="0"/>
                          <a:pt x="164671" y="0"/>
                        </a:cubicBezTo>
                        <a:cubicBezTo>
                          <a:pt x="255616" y="0"/>
                          <a:pt x="329341" y="66327"/>
                          <a:pt x="329341" y="14814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5400000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3" name="Полилиния: фигура 22">
                    <a:extLst>
                      <a:ext uri="{FF2B5EF4-FFF2-40B4-BE49-F238E27FC236}">
                        <a16:creationId xmlns:a16="http://schemas.microsoft.com/office/drawing/2014/main" id="{052F3D5C-E4CE-B45B-B7BD-5CDAF04144AA}"/>
                      </a:ext>
                    </a:extLst>
                  </p:cNvPr>
                  <p:cNvSpPr/>
                  <p:nvPr/>
                </p:nvSpPr>
                <p:spPr>
                  <a:xfrm>
                    <a:off x="2369451" y="5859785"/>
                    <a:ext cx="694013" cy="339027"/>
                  </a:xfrm>
                  <a:custGeom>
                    <a:avLst/>
                    <a:gdLst>
                      <a:gd name="connsiteX0" fmla="*/ 664380 w 694013"/>
                      <a:gd name="connsiteY0" fmla="*/ 339028 h 339027"/>
                      <a:gd name="connsiteX1" fmla="*/ 634181 w 694013"/>
                      <a:gd name="connsiteY1" fmla="*/ 311962 h 339027"/>
                      <a:gd name="connsiteX2" fmla="*/ 347290 w 694013"/>
                      <a:gd name="connsiteY2" fmla="*/ 54130 h 339027"/>
                      <a:gd name="connsiteX3" fmla="*/ 60398 w 694013"/>
                      <a:gd name="connsiteY3" fmla="*/ 311962 h 339027"/>
                      <a:gd name="connsiteX4" fmla="*/ 30199 w 694013"/>
                      <a:gd name="connsiteY4" fmla="*/ 339028 h 339027"/>
                      <a:gd name="connsiteX5" fmla="*/ 0 w 694013"/>
                      <a:gd name="connsiteY5" fmla="*/ 311962 h 339027"/>
                      <a:gd name="connsiteX6" fmla="*/ 347005 w 694013"/>
                      <a:gd name="connsiteY6" fmla="*/ 0 h 339027"/>
                      <a:gd name="connsiteX7" fmla="*/ 694010 w 694013"/>
                      <a:gd name="connsiteY7" fmla="*/ 311962 h 339027"/>
                      <a:gd name="connsiteX8" fmla="*/ 664380 w 694013"/>
                      <a:gd name="connsiteY8" fmla="*/ 339028 h 3390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4013" h="339027">
                        <a:moveTo>
                          <a:pt x="664380" y="339028"/>
                        </a:moveTo>
                        <a:cubicBezTo>
                          <a:pt x="647856" y="339028"/>
                          <a:pt x="634181" y="326777"/>
                          <a:pt x="634181" y="311962"/>
                        </a:cubicBezTo>
                        <a:cubicBezTo>
                          <a:pt x="634181" y="169799"/>
                          <a:pt x="505408" y="54130"/>
                          <a:pt x="347290" y="54130"/>
                        </a:cubicBezTo>
                        <a:cubicBezTo>
                          <a:pt x="189172" y="54130"/>
                          <a:pt x="60398" y="169799"/>
                          <a:pt x="60398" y="311962"/>
                        </a:cubicBezTo>
                        <a:cubicBezTo>
                          <a:pt x="60398" y="326777"/>
                          <a:pt x="47008" y="339028"/>
                          <a:pt x="30199" y="339028"/>
                        </a:cubicBezTo>
                        <a:cubicBezTo>
                          <a:pt x="13390" y="339028"/>
                          <a:pt x="0" y="326777"/>
                          <a:pt x="0" y="311962"/>
                        </a:cubicBezTo>
                        <a:cubicBezTo>
                          <a:pt x="0" y="139885"/>
                          <a:pt x="155554" y="0"/>
                          <a:pt x="347005" y="0"/>
                        </a:cubicBezTo>
                        <a:cubicBezTo>
                          <a:pt x="538456" y="0"/>
                          <a:pt x="694010" y="139885"/>
                          <a:pt x="694010" y="311962"/>
                        </a:cubicBezTo>
                        <a:cubicBezTo>
                          <a:pt x="694294" y="326777"/>
                          <a:pt x="680904" y="339028"/>
                          <a:pt x="664380" y="339028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5400000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4" name="Рисунок 4">
                  <a:extLst>
                    <a:ext uri="{FF2B5EF4-FFF2-40B4-BE49-F238E27FC236}">
                      <a16:creationId xmlns:a16="http://schemas.microsoft.com/office/drawing/2014/main" id="{6173559A-B20A-09D9-6006-65AE812518EA}"/>
                    </a:ext>
                  </a:extLst>
                </p:cNvPr>
                <p:cNvGrpSpPr/>
                <p:nvPr/>
              </p:nvGrpSpPr>
              <p:grpSpPr>
                <a:xfrm>
                  <a:off x="2351484" y="4359992"/>
                  <a:ext cx="978518" cy="880466"/>
                  <a:chOff x="2351484" y="4359992"/>
                  <a:chExt cx="978518" cy="880466"/>
                </a:xfrm>
              </p:grpSpPr>
              <p:sp>
                <p:nvSpPr>
                  <p:cNvPr id="25" name="Полилиния: фигура 24">
                    <a:extLst>
                      <a:ext uri="{FF2B5EF4-FFF2-40B4-BE49-F238E27FC236}">
                        <a16:creationId xmlns:a16="http://schemas.microsoft.com/office/drawing/2014/main" id="{1E7FA78F-1486-FD15-C950-193C865FC1BC}"/>
                      </a:ext>
                    </a:extLst>
                  </p:cNvPr>
                  <p:cNvSpPr/>
                  <p:nvPr/>
                </p:nvSpPr>
                <p:spPr>
                  <a:xfrm rot="-1336619">
                    <a:off x="2439592" y="4488820"/>
                    <a:ext cx="802303" cy="622810"/>
                  </a:xfrm>
                  <a:custGeom>
                    <a:avLst/>
                    <a:gdLst>
                      <a:gd name="connsiteX0" fmla="*/ 802303 w 802303"/>
                      <a:gd name="connsiteY0" fmla="*/ 311405 h 622810"/>
                      <a:gd name="connsiteX1" fmla="*/ 401152 w 802303"/>
                      <a:gd name="connsiteY1" fmla="*/ 622811 h 622810"/>
                      <a:gd name="connsiteX2" fmla="*/ 0 w 802303"/>
                      <a:gd name="connsiteY2" fmla="*/ 311405 h 622810"/>
                      <a:gd name="connsiteX3" fmla="*/ 401152 w 802303"/>
                      <a:gd name="connsiteY3" fmla="*/ 0 h 622810"/>
                      <a:gd name="connsiteX4" fmla="*/ 802303 w 802303"/>
                      <a:gd name="connsiteY4" fmla="*/ 311405 h 622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303" h="622810">
                        <a:moveTo>
                          <a:pt x="802303" y="311405"/>
                        </a:moveTo>
                        <a:cubicBezTo>
                          <a:pt x="802303" y="483390"/>
                          <a:pt x="622701" y="622811"/>
                          <a:pt x="401152" y="622811"/>
                        </a:cubicBezTo>
                        <a:cubicBezTo>
                          <a:pt x="179602" y="622811"/>
                          <a:pt x="0" y="483390"/>
                          <a:pt x="0" y="311405"/>
                        </a:cubicBezTo>
                        <a:cubicBezTo>
                          <a:pt x="0" y="139421"/>
                          <a:pt x="179602" y="0"/>
                          <a:pt x="401152" y="0"/>
                        </a:cubicBezTo>
                        <a:cubicBezTo>
                          <a:pt x="622702" y="0"/>
                          <a:pt x="802303" y="139421"/>
                          <a:pt x="802303" y="31140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" name="Полилиния: фигура 25">
                    <a:extLst>
                      <a:ext uri="{FF2B5EF4-FFF2-40B4-BE49-F238E27FC236}">
                        <a16:creationId xmlns:a16="http://schemas.microsoft.com/office/drawing/2014/main" id="{5103626D-016F-D149-F743-560AE0F79173}"/>
                      </a:ext>
                    </a:extLst>
                  </p:cNvPr>
                  <p:cNvSpPr/>
                  <p:nvPr/>
                </p:nvSpPr>
                <p:spPr>
                  <a:xfrm rot="-1336619">
                    <a:off x="2439592" y="4488820"/>
                    <a:ext cx="802303" cy="622810"/>
                  </a:xfrm>
                  <a:custGeom>
                    <a:avLst/>
                    <a:gdLst>
                      <a:gd name="connsiteX0" fmla="*/ 802303 w 802303"/>
                      <a:gd name="connsiteY0" fmla="*/ 311405 h 622810"/>
                      <a:gd name="connsiteX1" fmla="*/ 401152 w 802303"/>
                      <a:gd name="connsiteY1" fmla="*/ 622811 h 622810"/>
                      <a:gd name="connsiteX2" fmla="*/ 0 w 802303"/>
                      <a:gd name="connsiteY2" fmla="*/ 311405 h 622810"/>
                      <a:gd name="connsiteX3" fmla="*/ 401152 w 802303"/>
                      <a:gd name="connsiteY3" fmla="*/ 0 h 622810"/>
                      <a:gd name="connsiteX4" fmla="*/ 802303 w 802303"/>
                      <a:gd name="connsiteY4" fmla="*/ 311405 h 622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303" h="622810">
                        <a:moveTo>
                          <a:pt x="802303" y="311405"/>
                        </a:moveTo>
                        <a:cubicBezTo>
                          <a:pt x="802303" y="483390"/>
                          <a:pt x="622701" y="622811"/>
                          <a:pt x="401152" y="622811"/>
                        </a:cubicBezTo>
                        <a:cubicBezTo>
                          <a:pt x="179602" y="622811"/>
                          <a:pt x="0" y="483390"/>
                          <a:pt x="0" y="311405"/>
                        </a:cubicBezTo>
                        <a:cubicBezTo>
                          <a:pt x="0" y="139421"/>
                          <a:pt x="179602" y="0"/>
                          <a:pt x="401152" y="0"/>
                        </a:cubicBezTo>
                        <a:cubicBezTo>
                          <a:pt x="622702" y="0"/>
                          <a:pt x="802303" y="139421"/>
                          <a:pt x="802303" y="311405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" name="Полилиния: фигура 26">
                    <a:extLst>
                      <a:ext uri="{FF2B5EF4-FFF2-40B4-BE49-F238E27FC236}">
                        <a16:creationId xmlns:a16="http://schemas.microsoft.com/office/drawing/2014/main" id="{239DD98E-79DC-E432-1C74-9AB2412A47A6}"/>
                      </a:ext>
                    </a:extLst>
                  </p:cNvPr>
                  <p:cNvSpPr/>
                  <p:nvPr/>
                </p:nvSpPr>
                <p:spPr>
                  <a:xfrm rot="-1336619">
                    <a:off x="2597992" y="4624179"/>
                    <a:ext cx="460412" cy="291176"/>
                  </a:xfrm>
                  <a:custGeom>
                    <a:avLst/>
                    <a:gdLst>
                      <a:gd name="connsiteX0" fmla="*/ 460413 w 460412"/>
                      <a:gd name="connsiteY0" fmla="*/ 145588 h 291176"/>
                      <a:gd name="connsiteX1" fmla="*/ 230206 w 460412"/>
                      <a:gd name="connsiteY1" fmla="*/ 291177 h 291176"/>
                      <a:gd name="connsiteX2" fmla="*/ 0 w 460412"/>
                      <a:gd name="connsiteY2" fmla="*/ 145588 h 291176"/>
                      <a:gd name="connsiteX3" fmla="*/ 230206 w 460412"/>
                      <a:gd name="connsiteY3" fmla="*/ 0 h 291176"/>
                      <a:gd name="connsiteX4" fmla="*/ 460413 w 460412"/>
                      <a:gd name="connsiteY4" fmla="*/ 145588 h 291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412" h="291176">
                        <a:moveTo>
                          <a:pt x="460413" y="145588"/>
                        </a:moveTo>
                        <a:cubicBezTo>
                          <a:pt x="460413" y="225995"/>
                          <a:pt x="357346" y="291177"/>
                          <a:pt x="230206" y="291177"/>
                        </a:cubicBezTo>
                        <a:cubicBezTo>
                          <a:pt x="103067" y="291177"/>
                          <a:pt x="0" y="225995"/>
                          <a:pt x="0" y="145588"/>
                        </a:cubicBezTo>
                        <a:cubicBezTo>
                          <a:pt x="0" y="65182"/>
                          <a:pt x="103067" y="0"/>
                          <a:pt x="230206" y="0"/>
                        </a:cubicBezTo>
                        <a:cubicBezTo>
                          <a:pt x="357346" y="0"/>
                          <a:pt x="460413" y="65182"/>
                          <a:pt x="460413" y="145588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" name="Полилиния: фигура 27">
                    <a:extLst>
                      <a:ext uri="{FF2B5EF4-FFF2-40B4-BE49-F238E27FC236}">
                        <a16:creationId xmlns:a16="http://schemas.microsoft.com/office/drawing/2014/main" id="{DB00A3DF-C6C9-B765-A444-69BA275136B2}"/>
                      </a:ext>
                    </a:extLst>
                  </p:cNvPr>
                  <p:cNvSpPr/>
                  <p:nvPr/>
                </p:nvSpPr>
                <p:spPr>
                  <a:xfrm rot="-1336619">
                    <a:off x="2439592" y="4488820"/>
                    <a:ext cx="802303" cy="622810"/>
                  </a:xfrm>
                  <a:custGeom>
                    <a:avLst/>
                    <a:gdLst>
                      <a:gd name="connsiteX0" fmla="*/ 802303 w 802303"/>
                      <a:gd name="connsiteY0" fmla="*/ 311405 h 622810"/>
                      <a:gd name="connsiteX1" fmla="*/ 401152 w 802303"/>
                      <a:gd name="connsiteY1" fmla="*/ 622811 h 622810"/>
                      <a:gd name="connsiteX2" fmla="*/ 0 w 802303"/>
                      <a:gd name="connsiteY2" fmla="*/ 311405 h 622810"/>
                      <a:gd name="connsiteX3" fmla="*/ 401152 w 802303"/>
                      <a:gd name="connsiteY3" fmla="*/ 0 h 622810"/>
                      <a:gd name="connsiteX4" fmla="*/ 802303 w 802303"/>
                      <a:gd name="connsiteY4" fmla="*/ 311405 h 622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303" h="622810">
                        <a:moveTo>
                          <a:pt x="802303" y="311405"/>
                        </a:moveTo>
                        <a:cubicBezTo>
                          <a:pt x="802303" y="483390"/>
                          <a:pt x="622701" y="622811"/>
                          <a:pt x="401152" y="622811"/>
                        </a:cubicBezTo>
                        <a:cubicBezTo>
                          <a:pt x="179602" y="622811"/>
                          <a:pt x="0" y="483390"/>
                          <a:pt x="0" y="311405"/>
                        </a:cubicBezTo>
                        <a:cubicBezTo>
                          <a:pt x="0" y="139421"/>
                          <a:pt x="179602" y="0"/>
                          <a:pt x="401152" y="0"/>
                        </a:cubicBezTo>
                        <a:cubicBezTo>
                          <a:pt x="622702" y="0"/>
                          <a:pt x="802303" y="139421"/>
                          <a:pt x="802303" y="311405"/>
                        </a:cubicBezTo>
                        <a:close/>
                      </a:path>
                    </a:pathLst>
                  </a:custGeom>
                  <a:noFill/>
                  <a:ln w="22764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" name="Полилиния: фигура 28">
                    <a:extLst>
                      <a:ext uri="{FF2B5EF4-FFF2-40B4-BE49-F238E27FC236}">
                        <a16:creationId xmlns:a16="http://schemas.microsoft.com/office/drawing/2014/main" id="{49E5FFDB-4C88-9C1B-FF7E-6579F71EED5F}"/>
                      </a:ext>
                    </a:extLst>
                  </p:cNvPr>
                  <p:cNvSpPr/>
                  <p:nvPr/>
                </p:nvSpPr>
                <p:spPr>
                  <a:xfrm>
                    <a:off x="2615033" y="4682590"/>
                    <a:ext cx="433294" cy="247963"/>
                  </a:xfrm>
                  <a:custGeom>
                    <a:avLst/>
                    <a:gdLst>
                      <a:gd name="connsiteX0" fmla="*/ 426206 w 433294"/>
                      <a:gd name="connsiteY0" fmla="*/ 0 h 247963"/>
                      <a:gd name="connsiteX1" fmla="*/ 268373 w 433294"/>
                      <a:gd name="connsiteY1" fmla="*/ 222220 h 247963"/>
                      <a:gd name="connsiteX2" fmla="*/ 0 w 433294"/>
                      <a:gd name="connsiteY2" fmla="*/ 174642 h 247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3294" h="247963">
                        <a:moveTo>
                          <a:pt x="426206" y="0"/>
                        </a:moveTo>
                        <a:cubicBezTo>
                          <a:pt x="456690" y="74358"/>
                          <a:pt x="386036" y="173787"/>
                          <a:pt x="268373" y="222220"/>
                        </a:cubicBezTo>
                        <a:cubicBezTo>
                          <a:pt x="150711" y="270367"/>
                          <a:pt x="30484" y="249000"/>
                          <a:pt x="0" y="174642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0" name="Полилиния: фигура 29">
                    <a:extLst>
                      <a:ext uri="{FF2B5EF4-FFF2-40B4-BE49-F238E27FC236}">
                        <a16:creationId xmlns:a16="http://schemas.microsoft.com/office/drawing/2014/main" id="{89460B29-E1A5-3F35-5496-EEBDF9BE8749}"/>
                      </a:ext>
                    </a:extLst>
                  </p:cNvPr>
                  <p:cNvSpPr/>
                  <p:nvPr/>
                </p:nvSpPr>
                <p:spPr>
                  <a:xfrm>
                    <a:off x="2661487" y="4632351"/>
                    <a:ext cx="315064" cy="229980"/>
                  </a:xfrm>
                  <a:custGeom>
                    <a:avLst/>
                    <a:gdLst>
                      <a:gd name="connsiteX0" fmla="*/ 309952 w 315064"/>
                      <a:gd name="connsiteY0" fmla="*/ 52518 h 229980"/>
                      <a:gd name="connsiteX1" fmla="*/ 197133 w 315064"/>
                      <a:gd name="connsiteY1" fmla="*/ 211491 h 229980"/>
                      <a:gd name="connsiteX2" fmla="*/ 5112 w 315064"/>
                      <a:gd name="connsiteY2" fmla="*/ 177588 h 229980"/>
                      <a:gd name="connsiteX3" fmla="*/ 117932 w 315064"/>
                      <a:gd name="connsiteY3" fmla="*/ 18615 h 229980"/>
                      <a:gd name="connsiteX4" fmla="*/ 309952 w 315064"/>
                      <a:gd name="connsiteY4" fmla="*/ 52518 h 229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5064" h="229980">
                        <a:moveTo>
                          <a:pt x="309952" y="52518"/>
                        </a:moveTo>
                        <a:cubicBezTo>
                          <a:pt x="331890" y="105794"/>
                          <a:pt x="281178" y="177018"/>
                          <a:pt x="197133" y="211491"/>
                        </a:cubicBezTo>
                        <a:cubicBezTo>
                          <a:pt x="113088" y="245963"/>
                          <a:pt x="27050" y="230864"/>
                          <a:pt x="5112" y="177588"/>
                        </a:cubicBezTo>
                        <a:cubicBezTo>
                          <a:pt x="-16825" y="124312"/>
                          <a:pt x="33887" y="53088"/>
                          <a:pt x="117932" y="18615"/>
                        </a:cubicBezTo>
                        <a:cubicBezTo>
                          <a:pt x="202261" y="-16142"/>
                          <a:pt x="288015" y="-758"/>
                          <a:pt x="309952" y="52518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4063381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" name="Полилиния: фигура 30">
                    <a:extLst>
                      <a:ext uri="{FF2B5EF4-FFF2-40B4-BE49-F238E27FC236}">
                        <a16:creationId xmlns:a16="http://schemas.microsoft.com/office/drawing/2014/main" id="{25EB1C0E-0E28-197F-9765-4A57CF7DFCDB}"/>
                      </a:ext>
                    </a:extLst>
                  </p:cNvPr>
                  <p:cNvSpPr/>
                  <p:nvPr/>
                </p:nvSpPr>
                <p:spPr>
                  <a:xfrm>
                    <a:off x="2494436" y="4598150"/>
                    <a:ext cx="657365" cy="413646"/>
                  </a:xfrm>
                  <a:custGeom>
                    <a:avLst/>
                    <a:gdLst>
                      <a:gd name="connsiteX0" fmla="*/ 20597 w 657365"/>
                      <a:gd name="connsiteY0" fmla="*/ 243413 h 413646"/>
                      <a:gd name="connsiteX1" fmla="*/ 56779 w 657365"/>
                      <a:gd name="connsiteY1" fmla="*/ 252530 h 413646"/>
                      <a:gd name="connsiteX2" fmla="*/ 402075 w 657365"/>
                      <a:gd name="connsiteY2" fmla="*/ 338853 h 413646"/>
                      <a:gd name="connsiteX3" fmla="*/ 587543 w 657365"/>
                      <a:gd name="connsiteY3" fmla="*/ 34868 h 413646"/>
                      <a:gd name="connsiteX4" fmla="*/ 606916 w 657365"/>
                      <a:gd name="connsiteY4" fmla="*/ 2960 h 413646"/>
                      <a:gd name="connsiteX5" fmla="*/ 643098 w 657365"/>
                      <a:gd name="connsiteY5" fmla="*/ 12076 h 413646"/>
                      <a:gd name="connsiteX6" fmla="*/ 418884 w 657365"/>
                      <a:gd name="connsiteY6" fmla="*/ 379594 h 413646"/>
                      <a:gd name="connsiteX7" fmla="*/ 1224 w 657365"/>
                      <a:gd name="connsiteY7" fmla="*/ 275036 h 413646"/>
                      <a:gd name="connsiteX8" fmla="*/ 20597 w 657365"/>
                      <a:gd name="connsiteY8" fmla="*/ 243413 h 413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57365" h="413646">
                        <a:moveTo>
                          <a:pt x="20597" y="243413"/>
                        </a:moveTo>
                        <a:cubicBezTo>
                          <a:pt x="35982" y="237145"/>
                          <a:pt x="52221" y="241134"/>
                          <a:pt x="56779" y="252530"/>
                        </a:cubicBezTo>
                        <a:cubicBezTo>
                          <a:pt x="100938" y="360221"/>
                          <a:pt x="255922" y="398967"/>
                          <a:pt x="402075" y="338853"/>
                        </a:cubicBezTo>
                        <a:cubicBezTo>
                          <a:pt x="548512" y="279025"/>
                          <a:pt x="631702" y="142559"/>
                          <a:pt x="587543" y="34868"/>
                        </a:cubicBezTo>
                        <a:cubicBezTo>
                          <a:pt x="582984" y="23472"/>
                          <a:pt x="591531" y="9227"/>
                          <a:pt x="606916" y="2960"/>
                        </a:cubicBezTo>
                        <a:cubicBezTo>
                          <a:pt x="622300" y="-3308"/>
                          <a:pt x="638539" y="680"/>
                          <a:pt x="643098" y="12076"/>
                        </a:cubicBezTo>
                        <a:cubicBezTo>
                          <a:pt x="696373" y="142274"/>
                          <a:pt x="595805" y="307230"/>
                          <a:pt x="418884" y="379594"/>
                        </a:cubicBezTo>
                        <a:cubicBezTo>
                          <a:pt x="241962" y="451958"/>
                          <a:pt x="54500" y="405234"/>
                          <a:pt x="1224" y="275036"/>
                        </a:cubicBezTo>
                        <a:cubicBezTo>
                          <a:pt x="-3334" y="263925"/>
                          <a:pt x="5213" y="249681"/>
                          <a:pt x="20597" y="243413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4863381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32" name="Рисунок 4">
                  <a:extLst>
                    <a:ext uri="{FF2B5EF4-FFF2-40B4-BE49-F238E27FC236}">
                      <a16:creationId xmlns:a16="http://schemas.microsoft.com/office/drawing/2014/main" id="{85642A8F-7D00-562C-3611-139C7D684D79}"/>
                    </a:ext>
                  </a:extLst>
                </p:cNvPr>
                <p:cNvGrpSpPr/>
                <p:nvPr/>
              </p:nvGrpSpPr>
              <p:grpSpPr>
                <a:xfrm>
                  <a:off x="1053817" y="5546647"/>
                  <a:ext cx="978518" cy="880466"/>
                  <a:chOff x="1053817" y="5546647"/>
                  <a:chExt cx="978518" cy="880466"/>
                </a:xfrm>
              </p:grpSpPr>
              <p:sp>
                <p:nvSpPr>
                  <p:cNvPr id="33" name="Полилиния: фигура 32">
                    <a:extLst>
                      <a:ext uri="{FF2B5EF4-FFF2-40B4-BE49-F238E27FC236}">
                        <a16:creationId xmlns:a16="http://schemas.microsoft.com/office/drawing/2014/main" id="{7B96945E-40D9-C47B-0C85-8F7E753D2F53}"/>
                      </a:ext>
                    </a:extLst>
                  </p:cNvPr>
                  <p:cNvSpPr/>
                  <p:nvPr/>
                </p:nvSpPr>
                <p:spPr>
                  <a:xfrm rot="-1336619">
                    <a:off x="1141925" y="5675475"/>
                    <a:ext cx="802303" cy="622810"/>
                  </a:xfrm>
                  <a:custGeom>
                    <a:avLst/>
                    <a:gdLst>
                      <a:gd name="connsiteX0" fmla="*/ 802303 w 802303"/>
                      <a:gd name="connsiteY0" fmla="*/ 311405 h 622810"/>
                      <a:gd name="connsiteX1" fmla="*/ 401152 w 802303"/>
                      <a:gd name="connsiteY1" fmla="*/ 622811 h 622810"/>
                      <a:gd name="connsiteX2" fmla="*/ 0 w 802303"/>
                      <a:gd name="connsiteY2" fmla="*/ 311405 h 622810"/>
                      <a:gd name="connsiteX3" fmla="*/ 401152 w 802303"/>
                      <a:gd name="connsiteY3" fmla="*/ 0 h 622810"/>
                      <a:gd name="connsiteX4" fmla="*/ 802303 w 802303"/>
                      <a:gd name="connsiteY4" fmla="*/ 311405 h 622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303" h="622810">
                        <a:moveTo>
                          <a:pt x="802303" y="311405"/>
                        </a:moveTo>
                        <a:cubicBezTo>
                          <a:pt x="802303" y="483390"/>
                          <a:pt x="622702" y="622811"/>
                          <a:pt x="401152" y="622811"/>
                        </a:cubicBezTo>
                        <a:cubicBezTo>
                          <a:pt x="179602" y="622811"/>
                          <a:pt x="0" y="483390"/>
                          <a:pt x="0" y="311405"/>
                        </a:cubicBezTo>
                        <a:cubicBezTo>
                          <a:pt x="0" y="139421"/>
                          <a:pt x="179602" y="0"/>
                          <a:pt x="401152" y="0"/>
                        </a:cubicBezTo>
                        <a:cubicBezTo>
                          <a:pt x="622702" y="0"/>
                          <a:pt x="802303" y="139421"/>
                          <a:pt x="802303" y="311405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4" name="Полилиния: фигура 33">
                    <a:extLst>
                      <a:ext uri="{FF2B5EF4-FFF2-40B4-BE49-F238E27FC236}">
                        <a16:creationId xmlns:a16="http://schemas.microsoft.com/office/drawing/2014/main" id="{137C724A-3670-8F64-9DAF-A017EA4D2AEF}"/>
                      </a:ext>
                    </a:extLst>
                  </p:cNvPr>
                  <p:cNvSpPr/>
                  <p:nvPr/>
                </p:nvSpPr>
                <p:spPr>
                  <a:xfrm rot="-1336619">
                    <a:off x="1300326" y="5810833"/>
                    <a:ext cx="460412" cy="291176"/>
                  </a:xfrm>
                  <a:custGeom>
                    <a:avLst/>
                    <a:gdLst>
                      <a:gd name="connsiteX0" fmla="*/ 460413 w 460412"/>
                      <a:gd name="connsiteY0" fmla="*/ 145588 h 291176"/>
                      <a:gd name="connsiteX1" fmla="*/ 230206 w 460412"/>
                      <a:gd name="connsiteY1" fmla="*/ 291177 h 291176"/>
                      <a:gd name="connsiteX2" fmla="*/ 0 w 460412"/>
                      <a:gd name="connsiteY2" fmla="*/ 145588 h 291176"/>
                      <a:gd name="connsiteX3" fmla="*/ 230206 w 460412"/>
                      <a:gd name="connsiteY3" fmla="*/ 0 h 291176"/>
                      <a:gd name="connsiteX4" fmla="*/ 460413 w 460412"/>
                      <a:gd name="connsiteY4" fmla="*/ 145588 h 291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412" h="291176">
                        <a:moveTo>
                          <a:pt x="460413" y="145588"/>
                        </a:moveTo>
                        <a:cubicBezTo>
                          <a:pt x="460413" y="225995"/>
                          <a:pt x="357346" y="291177"/>
                          <a:pt x="230206" y="291177"/>
                        </a:cubicBezTo>
                        <a:cubicBezTo>
                          <a:pt x="103067" y="291177"/>
                          <a:pt x="0" y="225995"/>
                          <a:pt x="0" y="145588"/>
                        </a:cubicBezTo>
                        <a:cubicBezTo>
                          <a:pt x="0" y="65182"/>
                          <a:pt x="103067" y="0"/>
                          <a:pt x="230206" y="0"/>
                        </a:cubicBezTo>
                        <a:cubicBezTo>
                          <a:pt x="357346" y="0"/>
                          <a:pt x="460413" y="65182"/>
                          <a:pt x="460413" y="145588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" name="Полилиния: фигура 34">
                    <a:extLst>
                      <a:ext uri="{FF2B5EF4-FFF2-40B4-BE49-F238E27FC236}">
                        <a16:creationId xmlns:a16="http://schemas.microsoft.com/office/drawing/2014/main" id="{7CC6F42C-A685-5F89-A731-114211F8BCD4}"/>
                      </a:ext>
                    </a:extLst>
                  </p:cNvPr>
                  <p:cNvSpPr/>
                  <p:nvPr/>
                </p:nvSpPr>
                <p:spPr>
                  <a:xfrm rot="-1336619">
                    <a:off x="1141925" y="5675475"/>
                    <a:ext cx="802303" cy="622810"/>
                  </a:xfrm>
                  <a:custGeom>
                    <a:avLst/>
                    <a:gdLst>
                      <a:gd name="connsiteX0" fmla="*/ 802303 w 802303"/>
                      <a:gd name="connsiteY0" fmla="*/ 311405 h 622810"/>
                      <a:gd name="connsiteX1" fmla="*/ 401152 w 802303"/>
                      <a:gd name="connsiteY1" fmla="*/ 622811 h 622810"/>
                      <a:gd name="connsiteX2" fmla="*/ 0 w 802303"/>
                      <a:gd name="connsiteY2" fmla="*/ 311405 h 622810"/>
                      <a:gd name="connsiteX3" fmla="*/ 401152 w 802303"/>
                      <a:gd name="connsiteY3" fmla="*/ 0 h 622810"/>
                      <a:gd name="connsiteX4" fmla="*/ 802303 w 802303"/>
                      <a:gd name="connsiteY4" fmla="*/ 311405 h 622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303" h="622810">
                        <a:moveTo>
                          <a:pt x="802303" y="311405"/>
                        </a:moveTo>
                        <a:cubicBezTo>
                          <a:pt x="802303" y="483390"/>
                          <a:pt x="622702" y="622811"/>
                          <a:pt x="401152" y="622811"/>
                        </a:cubicBezTo>
                        <a:cubicBezTo>
                          <a:pt x="179602" y="622811"/>
                          <a:pt x="0" y="483390"/>
                          <a:pt x="0" y="311405"/>
                        </a:cubicBezTo>
                        <a:cubicBezTo>
                          <a:pt x="0" y="139421"/>
                          <a:pt x="179602" y="0"/>
                          <a:pt x="401152" y="0"/>
                        </a:cubicBezTo>
                        <a:cubicBezTo>
                          <a:pt x="622702" y="0"/>
                          <a:pt x="802303" y="139421"/>
                          <a:pt x="802303" y="311405"/>
                        </a:cubicBezTo>
                        <a:close/>
                      </a:path>
                    </a:pathLst>
                  </a:custGeom>
                  <a:noFill/>
                  <a:ln w="22764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6" name="Полилиния: фигура 35">
                    <a:extLst>
                      <a:ext uri="{FF2B5EF4-FFF2-40B4-BE49-F238E27FC236}">
                        <a16:creationId xmlns:a16="http://schemas.microsoft.com/office/drawing/2014/main" id="{6D5371D4-C719-B6A3-2CB1-ADC872A3B91B}"/>
                      </a:ext>
                    </a:extLst>
                  </p:cNvPr>
                  <p:cNvSpPr/>
                  <p:nvPr/>
                </p:nvSpPr>
                <p:spPr>
                  <a:xfrm>
                    <a:off x="1317326" y="5868902"/>
                    <a:ext cx="433294" cy="248089"/>
                  </a:xfrm>
                  <a:custGeom>
                    <a:avLst/>
                    <a:gdLst>
                      <a:gd name="connsiteX0" fmla="*/ 426206 w 433294"/>
                      <a:gd name="connsiteY0" fmla="*/ 0 h 248089"/>
                      <a:gd name="connsiteX1" fmla="*/ 268373 w 433294"/>
                      <a:gd name="connsiteY1" fmla="*/ 222220 h 248089"/>
                      <a:gd name="connsiteX2" fmla="*/ 0 w 433294"/>
                      <a:gd name="connsiteY2" fmla="*/ 174642 h 248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3294" h="248089">
                        <a:moveTo>
                          <a:pt x="426206" y="0"/>
                        </a:moveTo>
                        <a:cubicBezTo>
                          <a:pt x="456690" y="74358"/>
                          <a:pt x="386036" y="173787"/>
                          <a:pt x="268373" y="222220"/>
                        </a:cubicBezTo>
                        <a:cubicBezTo>
                          <a:pt x="150711" y="270652"/>
                          <a:pt x="30484" y="249000"/>
                          <a:pt x="0" y="174642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7" name="Полилиния: фигура 36">
                    <a:extLst>
                      <a:ext uri="{FF2B5EF4-FFF2-40B4-BE49-F238E27FC236}">
                        <a16:creationId xmlns:a16="http://schemas.microsoft.com/office/drawing/2014/main" id="{F0EFA3CE-A78C-6665-BFFF-428F5E2F8152}"/>
                      </a:ext>
                    </a:extLst>
                  </p:cNvPr>
                  <p:cNvSpPr/>
                  <p:nvPr/>
                </p:nvSpPr>
                <p:spPr>
                  <a:xfrm>
                    <a:off x="1363780" y="5818860"/>
                    <a:ext cx="315064" cy="229782"/>
                  </a:xfrm>
                  <a:custGeom>
                    <a:avLst/>
                    <a:gdLst>
                      <a:gd name="connsiteX0" fmla="*/ 309952 w 315064"/>
                      <a:gd name="connsiteY0" fmla="*/ 52321 h 229782"/>
                      <a:gd name="connsiteX1" fmla="*/ 197133 w 315064"/>
                      <a:gd name="connsiteY1" fmla="*/ 211293 h 229782"/>
                      <a:gd name="connsiteX2" fmla="*/ 5112 w 315064"/>
                      <a:gd name="connsiteY2" fmla="*/ 177391 h 229782"/>
                      <a:gd name="connsiteX3" fmla="*/ 117932 w 315064"/>
                      <a:gd name="connsiteY3" fmla="*/ 18418 h 229782"/>
                      <a:gd name="connsiteX4" fmla="*/ 309952 w 315064"/>
                      <a:gd name="connsiteY4" fmla="*/ 52321 h 229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5064" h="229782">
                        <a:moveTo>
                          <a:pt x="309952" y="52321"/>
                        </a:moveTo>
                        <a:cubicBezTo>
                          <a:pt x="331889" y="105596"/>
                          <a:pt x="281178" y="176821"/>
                          <a:pt x="197133" y="211293"/>
                        </a:cubicBezTo>
                        <a:cubicBezTo>
                          <a:pt x="113088" y="245766"/>
                          <a:pt x="27050" y="230666"/>
                          <a:pt x="5112" y="177391"/>
                        </a:cubicBezTo>
                        <a:cubicBezTo>
                          <a:pt x="-16825" y="124115"/>
                          <a:pt x="33887" y="52891"/>
                          <a:pt x="117932" y="18418"/>
                        </a:cubicBezTo>
                        <a:cubicBezTo>
                          <a:pt x="202261" y="-16055"/>
                          <a:pt x="288015" y="-670"/>
                          <a:pt x="309952" y="5232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4063381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8" name="Полилиния: фигура 37">
                    <a:extLst>
                      <a:ext uri="{FF2B5EF4-FFF2-40B4-BE49-F238E27FC236}">
                        <a16:creationId xmlns:a16="http://schemas.microsoft.com/office/drawing/2014/main" id="{3B77C138-CEBD-A41E-2C02-4FDF79494BEA}"/>
                      </a:ext>
                    </a:extLst>
                  </p:cNvPr>
                  <p:cNvSpPr/>
                  <p:nvPr/>
                </p:nvSpPr>
                <p:spPr>
                  <a:xfrm>
                    <a:off x="1196730" y="5784462"/>
                    <a:ext cx="657365" cy="413646"/>
                  </a:xfrm>
                  <a:custGeom>
                    <a:avLst/>
                    <a:gdLst>
                      <a:gd name="connsiteX0" fmla="*/ 20597 w 657365"/>
                      <a:gd name="connsiteY0" fmla="*/ 243413 h 413646"/>
                      <a:gd name="connsiteX1" fmla="*/ 56779 w 657365"/>
                      <a:gd name="connsiteY1" fmla="*/ 252530 h 413646"/>
                      <a:gd name="connsiteX2" fmla="*/ 402075 w 657365"/>
                      <a:gd name="connsiteY2" fmla="*/ 338853 h 413646"/>
                      <a:gd name="connsiteX3" fmla="*/ 587543 w 657365"/>
                      <a:gd name="connsiteY3" fmla="*/ 34868 h 413646"/>
                      <a:gd name="connsiteX4" fmla="*/ 606916 w 657365"/>
                      <a:gd name="connsiteY4" fmla="*/ 2960 h 413646"/>
                      <a:gd name="connsiteX5" fmla="*/ 643098 w 657365"/>
                      <a:gd name="connsiteY5" fmla="*/ 12076 h 413646"/>
                      <a:gd name="connsiteX6" fmla="*/ 418884 w 657365"/>
                      <a:gd name="connsiteY6" fmla="*/ 379594 h 413646"/>
                      <a:gd name="connsiteX7" fmla="*/ 1224 w 657365"/>
                      <a:gd name="connsiteY7" fmla="*/ 275036 h 413646"/>
                      <a:gd name="connsiteX8" fmla="*/ 20597 w 657365"/>
                      <a:gd name="connsiteY8" fmla="*/ 243413 h 4136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57365" h="413646">
                        <a:moveTo>
                          <a:pt x="20597" y="243413"/>
                        </a:moveTo>
                        <a:cubicBezTo>
                          <a:pt x="35982" y="237145"/>
                          <a:pt x="52221" y="241134"/>
                          <a:pt x="56779" y="252530"/>
                        </a:cubicBezTo>
                        <a:cubicBezTo>
                          <a:pt x="100938" y="360221"/>
                          <a:pt x="255922" y="398967"/>
                          <a:pt x="402075" y="338853"/>
                        </a:cubicBezTo>
                        <a:cubicBezTo>
                          <a:pt x="548227" y="278740"/>
                          <a:pt x="631702" y="142559"/>
                          <a:pt x="587543" y="34868"/>
                        </a:cubicBezTo>
                        <a:cubicBezTo>
                          <a:pt x="582984" y="23472"/>
                          <a:pt x="591531" y="9227"/>
                          <a:pt x="606916" y="2960"/>
                        </a:cubicBezTo>
                        <a:cubicBezTo>
                          <a:pt x="622300" y="-3308"/>
                          <a:pt x="638539" y="680"/>
                          <a:pt x="643098" y="12076"/>
                        </a:cubicBezTo>
                        <a:cubicBezTo>
                          <a:pt x="696373" y="142274"/>
                          <a:pt x="595805" y="307230"/>
                          <a:pt x="418884" y="379594"/>
                        </a:cubicBezTo>
                        <a:cubicBezTo>
                          <a:pt x="241962" y="451958"/>
                          <a:pt x="54500" y="405234"/>
                          <a:pt x="1224" y="275036"/>
                        </a:cubicBezTo>
                        <a:cubicBezTo>
                          <a:pt x="-3334" y="263925"/>
                          <a:pt x="5213" y="249681"/>
                          <a:pt x="20597" y="243413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4863381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39" name="Рисунок 4">
                  <a:extLst>
                    <a:ext uri="{FF2B5EF4-FFF2-40B4-BE49-F238E27FC236}">
                      <a16:creationId xmlns:a16="http://schemas.microsoft.com/office/drawing/2014/main" id="{E7E292AC-093D-6BEB-273B-85BD88400EF1}"/>
                    </a:ext>
                  </a:extLst>
                </p:cNvPr>
                <p:cNvGrpSpPr/>
                <p:nvPr/>
              </p:nvGrpSpPr>
              <p:grpSpPr>
                <a:xfrm>
                  <a:off x="3154767" y="4861185"/>
                  <a:ext cx="996813" cy="917463"/>
                  <a:chOff x="3154767" y="4861185"/>
                  <a:chExt cx="996813" cy="917463"/>
                </a:xfrm>
              </p:grpSpPr>
              <p:sp>
                <p:nvSpPr>
                  <p:cNvPr id="40" name="Полилиния: фигура 39">
                    <a:extLst>
                      <a:ext uri="{FF2B5EF4-FFF2-40B4-BE49-F238E27FC236}">
                        <a16:creationId xmlns:a16="http://schemas.microsoft.com/office/drawing/2014/main" id="{A04310F5-31DE-29E1-89D9-0B108F4E4A9E}"/>
                      </a:ext>
                    </a:extLst>
                  </p:cNvPr>
                  <p:cNvSpPr/>
                  <p:nvPr/>
                </p:nvSpPr>
                <p:spPr>
                  <a:xfrm rot="-3793029">
                    <a:off x="3341789" y="4918791"/>
                    <a:ext cx="622770" cy="802251"/>
                  </a:xfrm>
                  <a:custGeom>
                    <a:avLst/>
                    <a:gdLst>
                      <a:gd name="connsiteX0" fmla="*/ 622771 w 622770"/>
                      <a:gd name="connsiteY0" fmla="*/ 401126 h 802251"/>
                      <a:gd name="connsiteX1" fmla="*/ 311385 w 622770"/>
                      <a:gd name="connsiteY1" fmla="*/ 802252 h 802251"/>
                      <a:gd name="connsiteX2" fmla="*/ 0 w 622770"/>
                      <a:gd name="connsiteY2" fmla="*/ 401126 h 802251"/>
                      <a:gd name="connsiteX3" fmla="*/ 311385 w 622770"/>
                      <a:gd name="connsiteY3" fmla="*/ 0 h 802251"/>
                      <a:gd name="connsiteX4" fmla="*/ 622771 w 622770"/>
                      <a:gd name="connsiteY4" fmla="*/ 401126 h 802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70" h="802251">
                        <a:moveTo>
                          <a:pt x="622771" y="401126"/>
                        </a:moveTo>
                        <a:cubicBezTo>
                          <a:pt x="622771" y="622662"/>
                          <a:pt x="483359" y="802252"/>
                          <a:pt x="311385" y="802252"/>
                        </a:cubicBezTo>
                        <a:cubicBezTo>
                          <a:pt x="139412" y="802252"/>
                          <a:pt x="0" y="622662"/>
                          <a:pt x="0" y="401126"/>
                        </a:cubicBezTo>
                        <a:cubicBezTo>
                          <a:pt x="0" y="179590"/>
                          <a:pt x="139412" y="0"/>
                          <a:pt x="311385" y="0"/>
                        </a:cubicBezTo>
                        <a:cubicBezTo>
                          <a:pt x="483359" y="0"/>
                          <a:pt x="622771" y="179590"/>
                          <a:pt x="622771" y="401126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1" name="Полилиния: фигура 40">
                    <a:extLst>
                      <a:ext uri="{FF2B5EF4-FFF2-40B4-BE49-F238E27FC236}">
                        <a16:creationId xmlns:a16="http://schemas.microsoft.com/office/drawing/2014/main" id="{268246E7-1410-38F7-1622-740D49AD67BD}"/>
                      </a:ext>
                    </a:extLst>
                  </p:cNvPr>
                  <p:cNvSpPr/>
                  <p:nvPr/>
                </p:nvSpPr>
                <p:spPr>
                  <a:xfrm rot="-3793029">
                    <a:off x="3522445" y="5060372"/>
                    <a:ext cx="291158" cy="460383"/>
                  </a:xfrm>
                  <a:custGeom>
                    <a:avLst/>
                    <a:gdLst>
                      <a:gd name="connsiteX0" fmla="*/ 291158 w 291158"/>
                      <a:gd name="connsiteY0" fmla="*/ 230192 h 460383"/>
                      <a:gd name="connsiteX1" fmla="*/ 145579 w 291158"/>
                      <a:gd name="connsiteY1" fmla="*/ 460383 h 460383"/>
                      <a:gd name="connsiteX2" fmla="*/ 0 w 291158"/>
                      <a:gd name="connsiteY2" fmla="*/ 230192 h 460383"/>
                      <a:gd name="connsiteX3" fmla="*/ 145579 w 291158"/>
                      <a:gd name="connsiteY3" fmla="*/ 0 h 460383"/>
                      <a:gd name="connsiteX4" fmla="*/ 291158 w 291158"/>
                      <a:gd name="connsiteY4" fmla="*/ 230192 h 4603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158" h="460383">
                        <a:moveTo>
                          <a:pt x="291158" y="230192"/>
                        </a:moveTo>
                        <a:cubicBezTo>
                          <a:pt x="291158" y="357323"/>
                          <a:pt x="225980" y="460383"/>
                          <a:pt x="145579" y="460383"/>
                        </a:cubicBezTo>
                        <a:cubicBezTo>
                          <a:pt x="65178" y="460383"/>
                          <a:pt x="0" y="357323"/>
                          <a:pt x="0" y="230192"/>
                        </a:cubicBezTo>
                        <a:cubicBezTo>
                          <a:pt x="0" y="103060"/>
                          <a:pt x="65178" y="0"/>
                          <a:pt x="145579" y="0"/>
                        </a:cubicBezTo>
                        <a:cubicBezTo>
                          <a:pt x="225980" y="0"/>
                          <a:pt x="291158" y="103060"/>
                          <a:pt x="291158" y="230192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2" name="Полилиния: фигура 41">
                    <a:extLst>
                      <a:ext uri="{FF2B5EF4-FFF2-40B4-BE49-F238E27FC236}">
                        <a16:creationId xmlns:a16="http://schemas.microsoft.com/office/drawing/2014/main" id="{6E29B45D-6CDE-6A6A-BE1A-A1C3E18B907D}"/>
                      </a:ext>
                    </a:extLst>
                  </p:cNvPr>
                  <p:cNvSpPr/>
                  <p:nvPr/>
                </p:nvSpPr>
                <p:spPr>
                  <a:xfrm rot="-3793029">
                    <a:off x="3341789" y="4918791"/>
                    <a:ext cx="622770" cy="802251"/>
                  </a:xfrm>
                  <a:custGeom>
                    <a:avLst/>
                    <a:gdLst>
                      <a:gd name="connsiteX0" fmla="*/ 622771 w 622770"/>
                      <a:gd name="connsiteY0" fmla="*/ 401126 h 802251"/>
                      <a:gd name="connsiteX1" fmla="*/ 311385 w 622770"/>
                      <a:gd name="connsiteY1" fmla="*/ 802252 h 802251"/>
                      <a:gd name="connsiteX2" fmla="*/ 0 w 622770"/>
                      <a:gd name="connsiteY2" fmla="*/ 401126 h 802251"/>
                      <a:gd name="connsiteX3" fmla="*/ 311385 w 622770"/>
                      <a:gd name="connsiteY3" fmla="*/ 0 h 802251"/>
                      <a:gd name="connsiteX4" fmla="*/ 622771 w 622770"/>
                      <a:gd name="connsiteY4" fmla="*/ 401126 h 8022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70" h="802251">
                        <a:moveTo>
                          <a:pt x="622771" y="401126"/>
                        </a:moveTo>
                        <a:cubicBezTo>
                          <a:pt x="622771" y="622662"/>
                          <a:pt x="483359" y="802252"/>
                          <a:pt x="311385" y="802252"/>
                        </a:cubicBezTo>
                        <a:cubicBezTo>
                          <a:pt x="139412" y="802252"/>
                          <a:pt x="0" y="622662"/>
                          <a:pt x="0" y="401126"/>
                        </a:cubicBezTo>
                        <a:cubicBezTo>
                          <a:pt x="0" y="179590"/>
                          <a:pt x="139412" y="0"/>
                          <a:pt x="311385" y="0"/>
                        </a:cubicBezTo>
                        <a:cubicBezTo>
                          <a:pt x="483359" y="0"/>
                          <a:pt x="622771" y="179590"/>
                          <a:pt x="622771" y="401126"/>
                        </a:cubicBezTo>
                        <a:close/>
                      </a:path>
                    </a:pathLst>
                  </a:custGeom>
                  <a:noFill/>
                  <a:ln w="22762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3" name="Полилиния: фигура 42">
                    <a:extLst>
                      <a:ext uri="{FF2B5EF4-FFF2-40B4-BE49-F238E27FC236}">
                        <a16:creationId xmlns:a16="http://schemas.microsoft.com/office/drawing/2014/main" id="{08C320BB-1D9F-9AFB-0BD9-432C34AF68FD}"/>
                      </a:ext>
                    </a:extLst>
                  </p:cNvPr>
                  <p:cNvSpPr/>
                  <p:nvPr/>
                </p:nvSpPr>
                <p:spPr>
                  <a:xfrm>
                    <a:off x="3452353" y="5186573"/>
                    <a:ext cx="421355" cy="270351"/>
                  </a:xfrm>
                  <a:custGeom>
                    <a:avLst/>
                    <a:gdLst>
                      <a:gd name="connsiteX0" fmla="*/ 421355 w 421355"/>
                      <a:gd name="connsiteY0" fmla="*/ 207690 h 270351"/>
                      <a:gd name="connsiteX1" fmla="*/ 150133 w 421355"/>
                      <a:gd name="connsiteY1" fmla="*/ 233901 h 270351"/>
                      <a:gd name="connsiteX2" fmla="*/ 10248 w 421355"/>
                      <a:gd name="connsiteY2" fmla="*/ 0 h 2703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1355" h="270351">
                        <a:moveTo>
                          <a:pt x="421355" y="207690"/>
                        </a:moveTo>
                        <a:cubicBezTo>
                          <a:pt x="385173" y="279484"/>
                          <a:pt x="263807" y="291450"/>
                          <a:pt x="150133" y="233901"/>
                        </a:cubicBezTo>
                        <a:cubicBezTo>
                          <a:pt x="36744" y="176636"/>
                          <a:pt x="-25933" y="71794"/>
                          <a:pt x="10248" y="0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4" name="Полилиния: фигура 43">
                    <a:extLst>
                      <a:ext uri="{FF2B5EF4-FFF2-40B4-BE49-F238E27FC236}">
                        <a16:creationId xmlns:a16="http://schemas.microsoft.com/office/drawing/2014/main" id="{2DF1D574-9F36-526B-4F76-5822685C7C97}"/>
                      </a:ext>
                    </a:extLst>
                  </p:cNvPr>
                  <p:cNvSpPr/>
                  <p:nvPr/>
                </p:nvSpPr>
                <p:spPr>
                  <a:xfrm>
                    <a:off x="3524755" y="5149777"/>
                    <a:ext cx="308736" cy="237978"/>
                  </a:xfrm>
                  <a:custGeom>
                    <a:avLst/>
                    <a:gdLst>
                      <a:gd name="connsiteX0" fmla="*/ 301375 w 308736"/>
                      <a:gd name="connsiteY0" fmla="*/ 193205 h 237978"/>
                      <a:gd name="connsiteX1" fmla="*/ 107360 w 308736"/>
                      <a:gd name="connsiteY1" fmla="*/ 212008 h 237978"/>
                      <a:gd name="connsiteX2" fmla="*/ 7361 w 308736"/>
                      <a:gd name="connsiteY2" fmla="*/ 44774 h 237978"/>
                      <a:gd name="connsiteX3" fmla="*/ 201376 w 308736"/>
                      <a:gd name="connsiteY3" fmla="*/ 25970 h 237978"/>
                      <a:gd name="connsiteX4" fmla="*/ 301375 w 308736"/>
                      <a:gd name="connsiteY4" fmla="*/ 193205 h 2379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8736" h="237978">
                        <a:moveTo>
                          <a:pt x="301375" y="193205"/>
                        </a:moveTo>
                        <a:cubicBezTo>
                          <a:pt x="275450" y="244486"/>
                          <a:pt x="188556" y="253033"/>
                          <a:pt x="107360" y="212008"/>
                        </a:cubicBezTo>
                        <a:cubicBezTo>
                          <a:pt x="26164" y="170983"/>
                          <a:pt x="-18564" y="96055"/>
                          <a:pt x="7361" y="44774"/>
                        </a:cubicBezTo>
                        <a:cubicBezTo>
                          <a:pt x="33287" y="-6508"/>
                          <a:pt x="120181" y="-15055"/>
                          <a:pt x="201376" y="25970"/>
                        </a:cubicBezTo>
                        <a:cubicBezTo>
                          <a:pt x="282572" y="66996"/>
                          <a:pt x="327301" y="141924"/>
                          <a:pt x="301375" y="19320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7006972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5" name="Полилиния: фигура 44">
                    <a:extLst>
                      <a:ext uri="{FF2B5EF4-FFF2-40B4-BE49-F238E27FC236}">
                        <a16:creationId xmlns:a16="http://schemas.microsoft.com/office/drawing/2014/main" id="{BF14CAD5-ACEA-3310-F67C-6789BBF8966C}"/>
                      </a:ext>
                    </a:extLst>
                  </p:cNvPr>
                  <p:cNvSpPr/>
                  <p:nvPr/>
                </p:nvSpPr>
                <p:spPr>
                  <a:xfrm>
                    <a:off x="3350856" y="5096708"/>
                    <a:ext cx="642114" cy="443023"/>
                  </a:xfrm>
                  <a:custGeom>
                    <a:avLst/>
                    <a:gdLst>
                      <a:gd name="connsiteX0" fmla="*/ 57901 w 642114"/>
                      <a:gd name="connsiteY0" fmla="*/ 4112 h 443023"/>
                      <a:gd name="connsiteX1" fmla="*/ 74710 w 642114"/>
                      <a:gd name="connsiteY1" fmla="*/ 37445 h 443023"/>
                      <a:gd name="connsiteX2" fmla="*/ 235676 w 642114"/>
                      <a:gd name="connsiteY2" fmla="*/ 355105 h 443023"/>
                      <a:gd name="connsiteX3" fmla="*/ 586670 w 642114"/>
                      <a:gd name="connsiteY3" fmla="*/ 296131 h 443023"/>
                      <a:gd name="connsiteX4" fmla="*/ 623422 w 642114"/>
                      <a:gd name="connsiteY4" fmla="*/ 289863 h 443023"/>
                      <a:gd name="connsiteX5" fmla="*/ 640230 w 642114"/>
                      <a:gd name="connsiteY5" fmla="*/ 323196 h 443023"/>
                      <a:gd name="connsiteX6" fmla="*/ 215449 w 642114"/>
                      <a:gd name="connsiteY6" fmla="*/ 394706 h 443023"/>
                      <a:gd name="connsiteX7" fmla="*/ 20579 w 642114"/>
                      <a:gd name="connsiteY7" fmla="*/ 10664 h 443023"/>
                      <a:gd name="connsiteX8" fmla="*/ 57901 w 642114"/>
                      <a:gd name="connsiteY8" fmla="*/ 4112 h 443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42114" h="443023">
                        <a:moveTo>
                          <a:pt x="57901" y="4112"/>
                        </a:moveTo>
                        <a:cubicBezTo>
                          <a:pt x="72715" y="11519"/>
                          <a:pt x="80407" y="26618"/>
                          <a:pt x="74710" y="37445"/>
                        </a:cubicBezTo>
                        <a:cubicBezTo>
                          <a:pt x="22289" y="141147"/>
                          <a:pt x="94652" y="283596"/>
                          <a:pt x="235676" y="355105"/>
                        </a:cubicBezTo>
                        <a:cubicBezTo>
                          <a:pt x="376986" y="426329"/>
                          <a:pt x="534249" y="399834"/>
                          <a:pt x="586670" y="296131"/>
                        </a:cubicBezTo>
                        <a:cubicBezTo>
                          <a:pt x="592083" y="285305"/>
                          <a:pt x="608607" y="282456"/>
                          <a:pt x="623422" y="289863"/>
                        </a:cubicBezTo>
                        <a:cubicBezTo>
                          <a:pt x="638236" y="297271"/>
                          <a:pt x="645928" y="312370"/>
                          <a:pt x="640230" y="323196"/>
                        </a:cubicBezTo>
                        <a:cubicBezTo>
                          <a:pt x="576698" y="448836"/>
                          <a:pt x="386387" y="480744"/>
                          <a:pt x="215449" y="394706"/>
                        </a:cubicBezTo>
                        <a:cubicBezTo>
                          <a:pt x="44795" y="308382"/>
                          <a:pt x="-42668" y="136304"/>
                          <a:pt x="20579" y="10664"/>
                        </a:cubicBezTo>
                        <a:cubicBezTo>
                          <a:pt x="26562" y="-447"/>
                          <a:pt x="43086" y="-3296"/>
                          <a:pt x="57901" y="411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7806972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46" name="Рисунок 4">
                  <a:extLst>
                    <a:ext uri="{FF2B5EF4-FFF2-40B4-BE49-F238E27FC236}">
                      <a16:creationId xmlns:a16="http://schemas.microsoft.com/office/drawing/2014/main" id="{B32FA702-30FE-D331-5F91-20762A1583E1}"/>
                    </a:ext>
                  </a:extLst>
                </p:cNvPr>
                <p:cNvGrpSpPr/>
                <p:nvPr/>
              </p:nvGrpSpPr>
              <p:grpSpPr>
                <a:xfrm>
                  <a:off x="1888830" y="4219347"/>
                  <a:ext cx="802840" cy="622501"/>
                  <a:chOff x="1888830" y="4219347"/>
                  <a:chExt cx="802840" cy="622501"/>
                </a:xfrm>
              </p:grpSpPr>
              <p:sp>
                <p:nvSpPr>
                  <p:cNvPr id="47" name="Полилиния: фигура 46">
                    <a:extLst>
                      <a:ext uri="{FF2B5EF4-FFF2-40B4-BE49-F238E27FC236}">
                        <a16:creationId xmlns:a16="http://schemas.microsoft.com/office/drawing/2014/main" id="{E8A9F048-A163-560F-3D2E-C2E6923A183C}"/>
                      </a:ext>
                    </a:extLst>
                  </p:cNvPr>
                  <p:cNvSpPr/>
                  <p:nvPr/>
                </p:nvSpPr>
                <p:spPr>
                  <a:xfrm>
                    <a:off x="1888830" y="4219347"/>
                    <a:ext cx="802840" cy="622501"/>
                  </a:xfrm>
                  <a:custGeom>
                    <a:avLst/>
                    <a:gdLst>
                      <a:gd name="connsiteX0" fmla="*/ 802840 w 802840"/>
                      <a:gd name="connsiteY0" fmla="*/ 277490 h 622501"/>
                      <a:gd name="connsiteX1" fmla="*/ 401420 w 802840"/>
                      <a:gd name="connsiteY1" fmla="*/ 622500 h 622501"/>
                      <a:gd name="connsiteX2" fmla="*/ 0 w 802840"/>
                      <a:gd name="connsiteY2" fmla="*/ 277490 h 622501"/>
                      <a:gd name="connsiteX3" fmla="*/ 401420 w 802840"/>
                      <a:gd name="connsiteY3" fmla="*/ 0 h 622501"/>
                      <a:gd name="connsiteX4" fmla="*/ 802840 w 802840"/>
                      <a:gd name="connsiteY4" fmla="*/ 277490 h 622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840" h="622501">
                        <a:moveTo>
                          <a:pt x="802840" y="277490"/>
                        </a:moveTo>
                        <a:cubicBezTo>
                          <a:pt x="803125" y="448713"/>
                          <a:pt x="624210" y="623070"/>
                          <a:pt x="401420" y="622500"/>
                        </a:cubicBezTo>
                        <a:cubicBezTo>
                          <a:pt x="178630" y="623070"/>
                          <a:pt x="0" y="448713"/>
                          <a:pt x="0" y="277490"/>
                        </a:cubicBezTo>
                        <a:cubicBezTo>
                          <a:pt x="0" y="105127"/>
                          <a:pt x="178630" y="570"/>
                          <a:pt x="401420" y="0"/>
                        </a:cubicBezTo>
                        <a:cubicBezTo>
                          <a:pt x="624210" y="570"/>
                          <a:pt x="802840" y="105127"/>
                          <a:pt x="802840" y="27749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8" name="Полилиния: фигура 47">
                    <a:extLst>
                      <a:ext uri="{FF2B5EF4-FFF2-40B4-BE49-F238E27FC236}">
                        <a16:creationId xmlns:a16="http://schemas.microsoft.com/office/drawing/2014/main" id="{C6E44A84-D445-8CCA-D889-1E35B6EBE187}"/>
                      </a:ext>
                    </a:extLst>
                  </p:cNvPr>
                  <p:cNvSpPr/>
                  <p:nvPr/>
                </p:nvSpPr>
                <p:spPr>
                  <a:xfrm>
                    <a:off x="1888830" y="4219347"/>
                    <a:ext cx="802840" cy="622501"/>
                  </a:xfrm>
                  <a:custGeom>
                    <a:avLst/>
                    <a:gdLst>
                      <a:gd name="connsiteX0" fmla="*/ 802840 w 802840"/>
                      <a:gd name="connsiteY0" fmla="*/ 277490 h 622501"/>
                      <a:gd name="connsiteX1" fmla="*/ 401420 w 802840"/>
                      <a:gd name="connsiteY1" fmla="*/ 622500 h 622501"/>
                      <a:gd name="connsiteX2" fmla="*/ 0 w 802840"/>
                      <a:gd name="connsiteY2" fmla="*/ 277490 h 622501"/>
                      <a:gd name="connsiteX3" fmla="*/ 401420 w 802840"/>
                      <a:gd name="connsiteY3" fmla="*/ 0 h 622501"/>
                      <a:gd name="connsiteX4" fmla="*/ 802840 w 802840"/>
                      <a:gd name="connsiteY4" fmla="*/ 277490 h 622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840" h="622501">
                        <a:moveTo>
                          <a:pt x="802840" y="277490"/>
                        </a:moveTo>
                        <a:cubicBezTo>
                          <a:pt x="803125" y="448713"/>
                          <a:pt x="624210" y="623070"/>
                          <a:pt x="401420" y="622500"/>
                        </a:cubicBezTo>
                        <a:cubicBezTo>
                          <a:pt x="178630" y="623070"/>
                          <a:pt x="0" y="448713"/>
                          <a:pt x="0" y="277490"/>
                        </a:cubicBezTo>
                        <a:cubicBezTo>
                          <a:pt x="0" y="105127"/>
                          <a:pt x="178630" y="570"/>
                          <a:pt x="401420" y="0"/>
                        </a:cubicBezTo>
                        <a:cubicBezTo>
                          <a:pt x="624210" y="570"/>
                          <a:pt x="802840" y="105127"/>
                          <a:pt x="802840" y="277490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9" name="Полилиния: фигура 48">
                    <a:extLst>
                      <a:ext uri="{FF2B5EF4-FFF2-40B4-BE49-F238E27FC236}">
                        <a16:creationId xmlns:a16="http://schemas.microsoft.com/office/drawing/2014/main" id="{D3D68FBE-52E5-BAD7-4E5A-06840D823543}"/>
                      </a:ext>
                    </a:extLst>
                  </p:cNvPr>
                  <p:cNvSpPr/>
                  <p:nvPr/>
                </p:nvSpPr>
                <p:spPr>
                  <a:xfrm>
                    <a:off x="2059483" y="4352109"/>
                    <a:ext cx="461533" cy="291165"/>
                  </a:xfrm>
                  <a:custGeom>
                    <a:avLst/>
                    <a:gdLst>
                      <a:gd name="connsiteX0" fmla="*/ 461533 w 461533"/>
                      <a:gd name="connsiteY0" fmla="*/ 134471 h 291165"/>
                      <a:gd name="connsiteX1" fmla="*/ 230767 w 461533"/>
                      <a:gd name="connsiteY1" fmla="*/ 291165 h 291165"/>
                      <a:gd name="connsiteX2" fmla="*/ 0 w 461533"/>
                      <a:gd name="connsiteY2" fmla="*/ 134471 h 291165"/>
                      <a:gd name="connsiteX3" fmla="*/ 230767 w 461533"/>
                      <a:gd name="connsiteY3" fmla="*/ 0 h 291165"/>
                      <a:gd name="connsiteX4" fmla="*/ 461533 w 461533"/>
                      <a:gd name="connsiteY4" fmla="*/ 134471 h 2911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1533" h="291165">
                        <a:moveTo>
                          <a:pt x="461533" y="134471"/>
                        </a:moveTo>
                        <a:cubicBezTo>
                          <a:pt x="461533" y="214812"/>
                          <a:pt x="358401" y="291450"/>
                          <a:pt x="230767" y="291165"/>
                        </a:cubicBezTo>
                        <a:cubicBezTo>
                          <a:pt x="103133" y="291450"/>
                          <a:pt x="0" y="214528"/>
                          <a:pt x="0" y="134471"/>
                        </a:cubicBezTo>
                        <a:cubicBezTo>
                          <a:pt x="0" y="53846"/>
                          <a:pt x="103133" y="0"/>
                          <a:pt x="230767" y="0"/>
                        </a:cubicBezTo>
                        <a:cubicBezTo>
                          <a:pt x="358401" y="0"/>
                          <a:pt x="461533" y="53846"/>
                          <a:pt x="461533" y="134471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0" name="Полилиния: фигура 49">
                    <a:extLst>
                      <a:ext uri="{FF2B5EF4-FFF2-40B4-BE49-F238E27FC236}">
                        <a16:creationId xmlns:a16="http://schemas.microsoft.com/office/drawing/2014/main" id="{0137FFFD-08F3-7F4E-0603-BB9A5C319604}"/>
                      </a:ext>
                    </a:extLst>
                  </p:cNvPr>
                  <p:cNvSpPr/>
                  <p:nvPr/>
                </p:nvSpPr>
                <p:spPr>
                  <a:xfrm>
                    <a:off x="1888830" y="4219347"/>
                    <a:ext cx="802840" cy="622501"/>
                  </a:xfrm>
                  <a:custGeom>
                    <a:avLst/>
                    <a:gdLst>
                      <a:gd name="connsiteX0" fmla="*/ 802840 w 802840"/>
                      <a:gd name="connsiteY0" fmla="*/ 277490 h 622501"/>
                      <a:gd name="connsiteX1" fmla="*/ 401420 w 802840"/>
                      <a:gd name="connsiteY1" fmla="*/ 622500 h 622501"/>
                      <a:gd name="connsiteX2" fmla="*/ 0 w 802840"/>
                      <a:gd name="connsiteY2" fmla="*/ 277490 h 622501"/>
                      <a:gd name="connsiteX3" fmla="*/ 401420 w 802840"/>
                      <a:gd name="connsiteY3" fmla="*/ 0 h 622501"/>
                      <a:gd name="connsiteX4" fmla="*/ 802840 w 802840"/>
                      <a:gd name="connsiteY4" fmla="*/ 277490 h 622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840" h="622501">
                        <a:moveTo>
                          <a:pt x="802840" y="277490"/>
                        </a:moveTo>
                        <a:cubicBezTo>
                          <a:pt x="803125" y="448713"/>
                          <a:pt x="624210" y="623070"/>
                          <a:pt x="401420" y="622500"/>
                        </a:cubicBezTo>
                        <a:cubicBezTo>
                          <a:pt x="178630" y="623070"/>
                          <a:pt x="0" y="448713"/>
                          <a:pt x="0" y="277490"/>
                        </a:cubicBezTo>
                        <a:cubicBezTo>
                          <a:pt x="0" y="105127"/>
                          <a:pt x="178630" y="570"/>
                          <a:pt x="401420" y="0"/>
                        </a:cubicBezTo>
                        <a:cubicBezTo>
                          <a:pt x="624210" y="570"/>
                          <a:pt x="802840" y="105127"/>
                          <a:pt x="802840" y="277490"/>
                        </a:cubicBezTo>
                        <a:close/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1" name="Полилиния: фигура 50">
                    <a:extLst>
                      <a:ext uri="{FF2B5EF4-FFF2-40B4-BE49-F238E27FC236}">
                        <a16:creationId xmlns:a16="http://schemas.microsoft.com/office/drawing/2014/main" id="{4D9B2A68-53B3-98E2-0BB0-F058929CDE72}"/>
                      </a:ext>
                    </a:extLst>
                  </p:cNvPr>
                  <p:cNvSpPr/>
                  <p:nvPr/>
                </p:nvSpPr>
                <p:spPr>
                  <a:xfrm>
                    <a:off x="2059483" y="4486581"/>
                    <a:ext cx="461533" cy="156694"/>
                  </a:xfrm>
                  <a:custGeom>
                    <a:avLst/>
                    <a:gdLst>
                      <a:gd name="connsiteX0" fmla="*/ 461533 w 461533"/>
                      <a:gd name="connsiteY0" fmla="*/ 0 h 156694"/>
                      <a:gd name="connsiteX1" fmla="*/ 230767 w 461533"/>
                      <a:gd name="connsiteY1" fmla="*/ 156693 h 156694"/>
                      <a:gd name="connsiteX2" fmla="*/ 0 w 461533"/>
                      <a:gd name="connsiteY2" fmla="*/ 0 h 156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61533" h="156694">
                        <a:moveTo>
                          <a:pt x="461533" y="0"/>
                        </a:moveTo>
                        <a:cubicBezTo>
                          <a:pt x="461533" y="80341"/>
                          <a:pt x="358401" y="156978"/>
                          <a:pt x="230767" y="156693"/>
                        </a:cubicBezTo>
                        <a:cubicBezTo>
                          <a:pt x="103133" y="156978"/>
                          <a:pt x="0" y="80056"/>
                          <a:pt x="0" y="0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2" name="Полилиния: фигура 51">
                    <a:extLst>
                      <a:ext uri="{FF2B5EF4-FFF2-40B4-BE49-F238E27FC236}">
                        <a16:creationId xmlns:a16="http://schemas.microsoft.com/office/drawing/2014/main" id="{1563664A-6C37-82BC-E4BA-D311B3E5F2DA}"/>
                      </a:ext>
                    </a:extLst>
                  </p:cNvPr>
                  <p:cNvSpPr/>
                  <p:nvPr/>
                </p:nvSpPr>
                <p:spPr>
                  <a:xfrm>
                    <a:off x="2125010" y="4369203"/>
                    <a:ext cx="330480" cy="208544"/>
                  </a:xfrm>
                  <a:custGeom>
                    <a:avLst/>
                    <a:gdLst>
                      <a:gd name="connsiteX0" fmla="*/ 330481 w 330480"/>
                      <a:gd name="connsiteY0" fmla="*/ 98574 h 208544"/>
                      <a:gd name="connsiteX1" fmla="*/ 165240 w 330480"/>
                      <a:gd name="connsiteY1" fmla="*/ 208545 h 208544"/>
                      <a:gd name="connsiteX2" fmla="*/ 0 w 330480"/>
                      <a:gd name="connsiteY2" fmla="*/ 98574 h 208544"/>
                      <a:gd name="connsiteX3" fmla="*/ 165240 w 330480"/>
                      <a:gd name="connsiteY3" fmla="*/ 0 h 208544"/>
                      <a:gd name="connsiteX4" fmla="*/ 330481 w 330480"/>
                      <a:gd name="connsiteY4" fmla="*/ 98574 h 2085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480" h="208544">
                        <a:moveTo>
                          <a:pt x="330481" y="98574"/>
                        </a:moveTo>
                        <a:cubicBezTo>
                          <a:pt x="330481" y="156124"/>
                          <a:pt x="256692" y="208545"/>
                          <a:pt x="165240" y="208545"/>
                        </a:cubicBezTo>
                        <a:cubicBezTo>
                          <a:pt x="73788" y="208545"/>
                          <a:pt x="0" y="156124"/>
                          <a:pt x="0" y="98574"/>
                        </a:cubicBezTo>
                        <a:cubicBezTo>
                          <a:pt x="0" y="41025"/>
                          <a:pt x="73788" y="0"/>
                          <a:pt x="165240" y="0"/>
                        </a:cubicBezTo>
                        <a:cubicBezTo>
                          <a:pt x="256407" y="0"/>
                          <a:pt x="330481" y="40740"/>
                          <a:pt x="330481" y="9857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5400000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3" name="Полилиния: фигура 52">
                    <a:extLst>
                      <a:ext uri="{FF2B5EF4-FFF2-40B4-BE49-F238E27FC236}">
                        <a16:creationId xmlns:a16="http://schemas.microsoft.com/office/drawing/2014/main" id="{4A635797-2AC4-4941-F659-2178E9667414}"/>
                      </a:ext>
                    </a:extLst>
                  </p:cNvPr>
                  <p:cNvSpPr/>
                  <p:nvPr/>
                </p:nvSpPr>
                <p:spPr>
                  <a:xfrm>
                    <a:off x="1942960" y="4424085"/>
                    <a:ext cx="694579" cy="298677"/>
                  </a:xfrm>
                  <a:custGeom>
                    <a:avLst/>
                    <a:gdLst>
                      <a:gd name="connsiteX0" fmla="*/ 29915 w 694579"/>
                      <a:gd name="connsiteY0" fmla="*/ 388 h 298677"/>
                      <a:gd name="connsiteX1" fmla="*/ 59829 w 694579"/>
                      <a:gd name="connsiteY1" fmla="*/ 26314 h 298677"/>
                      <a:gd name="connsiteX2" fmla="*/ 347290 w 694579"/>
                      <a:gd name="connsiteY2" fmla="*/ 254517 h 298677"/>
                      <a:gd name="connsiteX3" fmla="*/ 634751 w 694579"/>
                      <a:gd name="connsiteY3" fmla="*/ 26314 h 298677"/>
                      <a:gd name="connsiteX4" fmla="*/ 664665 w 694579"/>
                      <a:gd name="connsiteY4" fmla="*/ 388 h 298677"/>
                      <a:gd name="connsiteX5" fmla="*/ 694580 w 694579"/>
                      <a:gd name="connsiteY5" fmla="*/ 18337 h 298677"/>
                      <a:gd name="connsiteX6" fmla="*/ 347290 w 694579"/>
                      <a:gd name="connsiteY6" fmla="*/ 298676 h 298677"/>
                      <a:gd name="connsiteX7" fmla="*/ 0 w 694579"/>
                      <a:gd name="connsiteY7" fmla="*/ 18337 h 298677"/>
                      <a:gd name="connsiteX8" fmla="*/ 29915 w 694579"/>
                      <a:gd name="connsiteY8" fmla="*/ 388 h 298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4579" h="298677">
                        <a:moveTo>
                          <a:pt x="29915" y="388"/>
                        </a:moveTo>
                        <a:cubicBezTo>
                          <a:pt x="46439" y="2668"/>
                          <a:pt x="59829" y="14064"/>
                          <a:pt x="59829" y="26314"/>
                        </a:cubicBezTo>
                        <a:cubicBezTo>
                          <a:pt x="59829" y="142267"/>
                          <a:pt x="188317" y="254802"/>
                          <a:pt x="347290" y="254517"/>
                        </a:cubicBezTo>
                        <a:cubicBezTo>
                          <a:pt x="506263" y="254802"/>
                          <a:pt x="634751" y="142267"/>
                          <a:pt x="634751" y="26314"/>
                        </a:cubicBezTo>
                        <a:cubicBezTo>
                          <a:pt x="634751" y="14064"/>
                          <a:pt x="648141" y="2668"/>
                          <a:pt x="664665" y="388"/>
                        </a:cubicBezTo>
                        <a:cubicBezTo>
                          <a:pt x="681189" y="-1891"/>
                          <a:pt x="694580" y="6086"/>
                          <a:pt x="694580" y="18337"/>
                        </a:cubicBezTo>
                        <a:cubicBezTo>
                          <a:pt x="694580" y="158506"/>
                          <a:pt x="539596" y="299246"/>
                          <a:pt x="347290" y="298676"/>
                        </a:cubicBezTo>
                        <a:cubicBezTo>
                          <a:pt x="154984" y="299246"/>
                          <a:pt x="-285" y="158506"/>
                          <a:pt x="0" y="18337"/>
                        </a:cubicBezTo>
                        <a:cubicBezTo>
                          <a:pt x="0" y="6086"/>
                          <a:pt x="13391" y="-1891"/>
                          <a:pt x="29915" y="388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6200000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54" name="Рисунок 4">
                  <a:extLst>
                    <a:ext uri="{FF2B5EF4-FFF2-40B4-BE49-F238E27FC236}">
                      <a16:creationId xmlns:a16="http://schemas.microsoft.com/office/drawing/2014/main" id="{5BD88B02-CA4B-2690-A681-3FEB30E8EBC4}"/>
                    </a:ext>
                  </a:extLst>
                </p:cNvPr>
                <p:cNvGrpSpPr/>
                <p:nvPr/>
              </p:nvGrpSpPr>
              <p:grpSpPr>
                <a:xfrm>
                  <a:off x="2819369" y="5810848"/>
                  <a:ext cx="787895" cy="409810"/>
                  <a:chOff x="2819369" y="5810848"/>
                  <a:chExt cx="787895" cy="409810"/>
                </a:xfrm>
              </p:grpSpPr>
              <p:sp>
                <p:nvSpPr>
                  <p:cNvPr id="55" name="Полилиния: фигура 54">
                    <a:extLst>
                      <a:ext uri="{FF2B5EF4-FFF2-40B4-BE49-F238E27FC236}">
                        <a16:creationId xmlns:a16="http://schemas.microsoft.com/office/drawing/2014/main" id="{9A480522-B8B6-D8D7-A484-17752A4B7620}"/>
                      </a:ext>
                    </a:extLst>
                  </p:cNvPr>
                  <p:cNvSpPr/>
                  <p:nvPr/>
                </p:nvSpPr>
                <p:spPr>
                  <a:xfrm>
                    <a:off x="2819369" y="5810848"/>
                    <a:ext cx="787895" cy="409810"/>
                  </a:xfrm>
                  <a:custGeom>
                    <a:avLst/>
                    <a:gdLst>
                      <a:gd name="connsiteX0" fmla="*/ 640099 w 787895"/>
                      <a:gd name="connsiteY0" fmla="*/ 404204 h 409810"/>
                      <a:gd name="connsiteX1" fmla="*/ 77712 w 787895"/>
                      <a:gd name="connsiteY1" fmla="*/ 219876 h 409810"/>
                      <a:gd name="connsiteX2" fmla="*/ 5633 w 787895"/>
                      <a:gd name="connsiteY2" fmla="*/ 77712 h 409810"/>
                      <a:gd name="connsiteX3" fmla="*/ 5633 w 787895"/>
                      <a:gd name="connsiteY3" fmla="*/ 77712 h 409810"/>
                      <a:gd name="connsiteX4" fmla="*/ 147797 w 787895"/>
                      <a:gd name="connsiteY4" fmla="*/ 5633 h 409810"/>
                      <a:gd name="connsiteX5" fmla="*/ 710184 w 787895"/>
                      <a:gd name="connsiteY5" fmla="*/ 189962 h 409810"/>
                      <a:gd name="connsiteX6" fmla="*/ 782263 w 787895"/>
                      <a:gd name="connsiteY6" fmla="*/ 332125 h 409810"/>
                      <a:gd name="connsiteX7" fmla="*/ 782263 w 787895"/>
                      <a:gd name="connsiteY7" fmla="*/ 332125 h 409810"/>
                      <a:gd name="connsiteX8" fmla="*/ 640099 w 787895"/>
                      <a:gd name="connsiteY8" fmla="*/ 404204 h 40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7895" h="409810">
                        <a:moveTo>
                          <a:pt x="640099" y="404204"/>
                        </a:moveTo>
                        <a:lnTo>
                          <a:pt x="77712" y="219876"/>
                        </a:lnTo>
                        <a:cubicBezTo>
                          <a:pt x="18453" y="200503"/>
                          <a:pt x="-13740" y="136686"/>
                          <a:pt x="5633" y="77712"/>
                        </a:cubicBezTo>
                        <a:lnTo>
                          <a:pt x="5633" y="77712"/>
                        </a:lnTo>
                        <a:cubicBezTo>
                          <a:pt x="25006" y="18453"/>
                          <a:pt x="88823" y="-13740"/>
                          <a:pt x="147797" y="5633"/>
                        </a:cubicBezTo>
                        <a:lnTo>
                          <a:pt x="710184" y="189962"/>
                        </a:lnTo>
                        <a:cubicBezTo>
                          <a:pt x="769442" y="209334"/>
                          <a:pt x="801636" y="273152"/>
                          <a:pt x="782263" y="332125"/>
                        </a:cubicBezTo>
                        <a:lnTo>
                          <a:pt x="782263" y="332125"/>
                        </a:lnTo>
                        <a:cubicBezTo>
                          <a:pt x="762890" y="391099"/>
                          <a:pt x="699358" y="423577"/>
                          <a:pt x="640099" y="404204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6" name="Полилиния: фигура 55">
                    <a:extLst>
                      <a:ext uri="{FF2B5EF4-FFF2-40B4-BE49-F238E27FC236}">
                        <a16:creationId xmlns:a16="http://schemas.microsoft.com/office/drawing/2014/main" id="{84DB10EE-E44C-76B5-D7CC-280577DDD375}"/>
                      </a:ext>
                    </a:extLst>
                  </p:cNvPr>
                  <p:cNvSpPr/>
                  <p:nvPr/>
                </p:nvSpPr>
                <p:spPr>
                  <a:xfrm>
                    <a:off x="2819369" y="5810848"/>
                    <a:ext cx="787895" cy="409810"/>
                  </a:xfrm>
                  <a:custGeom>
                    <a:avLst/>
                    <a:gdLst>
                      <a:gd name="connsiteX0" fmla="*/ 640099 w 787895"/>
                      <a:gd name="connsiteY0" fmla="*/ 404204 h 409810"/>
                      <a:gd name="connsiteX1" fmla="*/ 77712 w 787895"/>
                      <a:gd name="connsiteY1" fmla="*/ 219876 h 409810"/>
                      <a:gd name="connsiteX2" fmla="*/ 5633 w 787895"/>
                      <a:gd name="connsiteY2" fmla="*/ 77712 h 409810"/>
                      <a:gd name="connsiteX3" fmla="*/ 5633 w 787895"/>
                      <a:gd name="connsiteY3" fmla="*/ 77712 h 409810"/>
                      <a:gd name="connsiteX4" fmla="*/ 147797 w 787895"/>
                      <a:gd name="connsiteY4" fmla="*/ 5633 h 409810"/>
                      <a:gd name="connsiteX5" fmla="*/ 710184 w 787895"/>
                      <a:gd name="connsiteY5" fmla="*/ 189962 h 409810"/>
                      <a:gd name="connsiteX6" fmla="*/ 782263 w 787895"/>
                      <a:gd name="connsiteY6" fmla="*/ 332125 h 409810"/>
                      <a:gd name="connsiteX7" fmla="*/ 782263 w 787895"/>
                      <a:gd name="connsiteY7" fmla="*/ 332125 h 409810"/>
                      <a:gd name="connsiteX8" fmla="*/ 640099 w 787895"/>
                      <a:gd name="connsiteY8" fmla="*/ 404204 h 4098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7895" h="409810">
                        <a:moveTo>
                          <a:pt x="640099" y="404204"/>
                        </a:moveTo>
                        <a:lnTo>
                          <a:pt x="77712" y="219876"/>
                        </a:lnTo>
                        <a:cubicBezTo>
                          <a:pt x="18453" y="200503"/>
                          <a:pt x="-13740" y="136686"/>
                          <a:pt x="5633" y="77712"/>
                        </a:cubicBezTo>
                        <a:lnTo>
                          <a:pt x="5633" y="77712"/>
                        </a:lnTo>
                        <a:cubicBezTo>
                          <a:pt x="25006" y="18453"/>
                          <a:pt x="88823" y="-13740"/>
                          <a:pt x="147797" y="5633"/>
                        </a:cubicBezTo>
                        <a:lnTo>
                          <a:pt x="710184" y="189962"/>
                        </a:lnTo>
                        <a:cubicBezTo>
                          <a:pt x="769442" y="209334"/>
                          <a:pt x="801636" y="273152"/>
                          <a:pt x="782263" y="332125"/>
                        </a:cubicBezTo>
                        <a:lnTo>
                          <a:pt x="782263" y="332125"/>
                        </a:lnTo>
                        <a:cubicBezTo>
                          <a:pt x="762890" y="391099"/>
                          <a:pt x="699358" y="423577"/>
                          <a:pt x="640099" y="404204"/>
                        </a:cubicBezTo>
                        <a:close/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7" name="Полилиния: фигура 56">
                    <a:extLst>
                      <a:ext uri="{FF2B5EF4-FFF2-40B4-BE49-F238E27FC236}">
                        <a16:creationId xmlns:a16="http://schemas.microsoft.com/office/drawing/2014/main" id="{FD9761C0-1FC1-25A7-B99F-6E74D6F885D1}"/>
                      </a:ext>
                    </a:extLst>
                  </p:cNvPr>
                  <p:cNvSpPr/>
                  <p:nvPr/>
                </p:nvSpPr>
                <p:spPr>
                  <a:xfrm>
                    <a:off x="2911403" y="5862711"/>
                    <a:ext cx="605821" cy="248166"/>
                  </a:xfrm>
                  <a:custGeom>
                    <a:avLst/>
                    <a:gdLst>
                      <a:gd name="connsiteX0" fmla="*/ 557182 w 605821"/>
                      <a:gd name="connsiteY0" fmla="*/ 246359 h 248166"/>
                      <a:gd name="connsiteX1" fmla="*/ 25563 w 605821"/>
                      <a:gd name="connsiteY1" fmla="*/ 72287 h 248166"/>
                      <a:gd name="connsiteX2" fmla="*/ 1917 w 605821"/>
                      <a:gd name="connsiteY2" fmla="*/ 25563 h 248166"/>
                      <a:gd name="connsiteX3" fmla="*/ 1917 w 605821"/>
                      <a:gd name="connsiteY3" fmla="*/ 25563 h 248166"/>
                      <a:gd name="connsiteX4" fmla="*/ 48640 w 605821"/>
                      <a:gd name="connsiteY4" fmla="*/ 1917 h 248166"/>
                      <a:gd name="connsiteX5" fmla="*/ 580258 w 605821"/>
                      <a:gd name="connsiteY5" fmla="*/ 175989 h 248166"/>
                      <a:gd name="connsiteX6" fmla="*/ 603905 w 605821"/>
                      <a:gd name="connsiteY6" fmla="*/ 222712 h 248166"/>
                      <a:gd name="connsiteX7" fmla="*/ 603905 w 605821"/>
                      <a:gd name="connsiteY7" fmla="*/ 222712 h 248166"/>
                      <a:gd name="connsiteX8" fmla="*/ 557182 w 605821"/>
                      <a:gd name="connsiteY8" fmla="*/ 246359 h 2481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05821" h="248166">
                        <a:moveTo>
                          <a:pt x="557182" y="246359"/>
                        </a:moveTo>
                        <a:lnTo>
                          <a:pt x="25563" y="72287"/>
                        </a:lnTo>
                        <a:cubicBezTo>
                          <a:pt x="6190" y="66019"/>
                          <a:pt x="-4636" y="44936"/>
                          <a:pt x="1917" y="25563"/>
                        </a:cubicBezTo>
                        <a:lnTo>
                          <a:pt x="1917" y="25563"/>
                        </a:lnTo>
                        <a:cubicBezTo>
                          <a:pt x="8185" y="6190"/>
                          <a:pt x="29267" y="-4636"/>
                          <a:pt x="48640" y="1917"/>
                        </a:cubicBezTo>
                        <a:lnTo>
                          <a:pt x="580258" y="175989"/>
                        </a:lnTo>
                        <a:cubicBezTo>
                          <a:pt x="599631" y="182257"/>
                          <a:pt x="610457" y="203339"/>
                          <a:pt x="603905" y="222712"/>
                        </a:cubicBezTo>
                        <a:lnTo>
                          <a:pt x="603905" y="222712"/>
                        </a:lnTo>
                        <a:cubicBezTo>
                          <a:pt x="597637" y="242085"/>
                          <a:pt x="576839" y="252626"/>
                          <a:pt x="557182" y="246359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088268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58" name="Рисунок 4">
                  <a:extLst>
                    <a:ext uri="{FF2B5EF4-FFF2-40B4-BE49-F238E27FC236}">
                      <a16:creationId xmlns:a16="http://schemas.microsoft.com/office/drawing/2014/main" id="{31707B7E-6CA5-1314-4474-E0527A1836A2}"/>
                    </a:ext>
                  </a:extLst>
                </p:cNvPr>
                <p:cNvGrpSpPr/>
                <p:nvPr/>
              </p:nvGrpSpPr>
              <p:grpSpPr>
                <a:xfrm>
                  <a:off x="2032024" y="5218534"/>
                  <a:ext cx="626475" cy="739992"/>
                  <a:chOff x="2032024" y="5218534"/>
                  <a:chExt cx="626475" cy="739992"/>
                </a:xfrm>
              </p:grpSpPr>
              <p:sp>
                <p:nvSpPr>
                  <p:cNvPr id="59" name="Полилиния: фигура 58">
                    <a:extLst>
                      <a:ext uri="{FF2B5EF4-FFF2-40B4-BE49-F238E27FC236}">
                        <a16:creationId xmlns:a16="http://schemas.microsoft.com/office/drawing/2014/main" id="{3F65CEEA-AC34-FC46-F100-406BDD86C94E}"/>
                      </a:ext>
                    </a:extLst>
                  </p:cNvPr>
                  <p:cNvSpPr/>
                  <p:nvPr/>
                </p:nvSpPr>
                <p:spPr>
                  <a:xfrm>
                    <a:off x="2032024" y="5218534"/>
                    <a:ext cx="626475" cy="739992"/>
                  </a:xfrm>
                  <a:custGeom>
                    <a:avLst/>
                    <a:gdLst>
                      <a:gd name="connsiteX0" fmla="*/ 584433 w 626475"/>
                      <a:gd name="connsiteY0" fmla="*/ 202509 h 739992"/>
                      <a:gd name="connsiteX1" fmla="*/ 215206 w 626475"/>
                      <a:gd name="connsiteY1" fmla="*/ 673444 h 739992"/>
                      <a:gd name="connsiteX2" fmla="*/ 61647 w 626475"/>
                      <a:gd name="connsiteY2" fmla="*/ 730708 h 739992"/>
                      <a:gd name="connsiteX3" fmla="*/ 61647 w 626475"/>
                      <a:gd name="connsiteY3" fmla="*/ 730708 h 739992"/>
                      <a:gd name="connsiteX4" fmla="*/ 16063 w 626475"/>
                      <a:gd name="connsiteY4" fmla="*/ 567462 h 739992"/>
                      <a:gd name="connsiteX5" fmla="*/ 434007 w 626475"/>
                      <a:gd name="connsiteY5" fmla="*/ 34135 h 739992"/>
                      <a:gd name="connsiteX6" fmla="*/ 603236 w 626475"/>
                      <a:gd name="connsiteY6" fmla="*/ 39548 h 739992"/>
                      <a:gd name="connsiteX7" fmla="*/ 603236 w 626475"/>
                      <a:gd name="connsiteY7" fmla="*/ 39548 h 739992"/>
                      <a:gd name="connsiteX8" fmla="*/ 584433 w 626475"/>
                      <a:gd name="connsiteY8" fmla="*/ 202509 h 739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26475" h="739992">
                        <a:moveTo>
                          <a:pt x="584433" y="202509"/>
                        </a:moveTo>
                        <a:cubicBezTo>
                          <a:pt x="434577" y="336411"/>
                          <a:pt x="309507" y="495953"/>
                          <a:pt x="215206" y="673444"/>
                        </a:cubicBezTo>
                        <a:cubicBezTo>
                          <a:pt x="185577" y="728714"/>
                          <a:pt x="118911" y="755494"/>
                          <a:pt x="61647" y="730708"/>
                        </a:cubicBezTo>
                        <a:lnTo>
                          <a:pt x="61647" y="730708"/>
                        </a:lnTo>
                        <a:cubicBezTo>
                          <a:pt x="4667" y="705922"/>
                          <a:pt x="-18125" y="631849"/>
                          <a:pt x="16063" y="567462"/>
                        </a:cubicBezTo>
                        <a:cubicBezTo>
                          <a:pt x="122899" y="366325"/>
                          <a:pt x="264493" y="185985"/>
                          <a:pt x="434007" y="34135"/>
                        </a:cubicBezTo>
                        <a:cubicBezTo>
                          <a:pt x="488138" y="-14298"/>
                          <a:pt x="565630" y="-10024"/>
                          <a:pt x="603236" y="39548"/>
                        </a:cubicBezTo>
                        <a:lnTo>
                          <a:pt x="603236" y="39548"/>
                        </a:lnTo>
                        <a:cubicBezTo>
                          <a:pt x="641127" y="89690"/>
                          <a:pt x="631156" y="160914"/>
                          <a:pt x="584433" y="202509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0" name="Полилиния: фигура 59">
                    <a:extLst>
                      <a:ext uri="{FF2B5EF4-FFF2-40B4-BE49-F238E27FC236}">
                        <a16:creationId xmlns:a16="http://schemas.microsoft.com/office/drawing/2014/main" id="{208CF4AB-767A-2C31-C855-8AAB108D44AA}"/>
                      </a:ext>
                    </a:extLst>
                  </p:cNvPr>
                  <p:cNvSpPr/>
                  <p:nvPr/>
                </p:nvSpPr>
                <p:spPr>
                  <a:xfrm>
                    <a:off x="2032024" y="5218534"/>
                    <a:ext cx="626475" cy="739992"/>
                  </a:xfrm>
                  <a:custGeom>
                    <a:avLst/>
                    <a:gdLst>
                      <a:gd name="connsiteX0" fmla="*/ 584433 w 626475"/>
                      <a:gd name="connsiteY0" fmla="*/ 202509 h 739992"/>
                      <a:gd name="connsiteX1" fmla="*/ 215206 w 626475"/>
                      <a:gd name="connsiteY1" fmla="*/ 673444 h 739992"/>
                      <a:gd name="connsiteX2" fmla="*/ 61647 w 626475"/>
                      <a:gd name="connsiteY2" fmla="*/ 730708 h 739992"/>
                      <a:gd name="connsiteX3" fmla="*/ 61647 w 626475"/>
                      <a:gd name="connsiteY3" fmla="*/ 730708 h 739992"/>
                      <a:gd name="connsiteX4" fmla="*/ 16063 w 626475"/>
                      <a:gd name="connsiteY4" fmla="*/ 567462 h 739992"/>
                      <a:gd name="connsiteX5" fmla="*/ 434007 w 626475"/>
                      <a:gd name="connsiteY5" fmla="*/ 34135 h 739992"/>
                      <a:gd name="connsiteX6" fmla="*/ 603236 w 626475"/>
                      <a:gd name="connsiteY6" fmla="*/ 39548 h 739992"/>
                      <a:gd name="connsiteX7" fmla="*/ 603236 w 626475"/>
                      <a:gd name="connsiteY7" fmla="*/ 39548 h 739992"/>
                      <a:gd name="connsiteX8" fmla="*/ 584433 w 626475"/>
                      <a:gd name="connsiteY8" fmla="*/ 202509 h 739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26475" h="739992">
                        <a:moveTo>
                          <a:pt x="584433" y="202509"/>
                        </a:moveTo>
                        <a:cubicBezTo>
                          <a:pt x="434577" y="336411"/>
                          <a:pt x="309507" y="495953"/>
                          <a:pt x="215206" y="673444"/>
                        </a:cubicBezTo>
                        <a:cubicBezTo>
                          <a:pt x="185577" y="728714"/>
                          <a:pt x="118911" y="755494"/>
                          <a:pt x="61647" y="730708"/>
                        </a:cubicBezTo>
                        <a:lnTo>
                          <a:pt x="61647" y="730708"/>
                        </a:lnTo>
                        <a:cubicBezTo>
                          <a:pt x="4667" y="705922"/>
                          <a:pt x="-18125" y="631849"/>
                          <a:pt x="16063" y="567462"/>
                        </a:cubicBezTo>
                        <a:cubicBezTo>
                          <a:pt x="122899" y="366325"/>
                          <a:pt x="264493" y="185985"/>
                          <a:pt x="434007" y="34135"/>
                        </a:cubicBezTo>
                        <a:cubicBezTo>
                          <a:pt x="488138" y="-14298"/>
                          <a:pt x="565630" y="-10024"/>
                          <a:pt x="603236" y="39548"/>
                        </a:cubicBezTo>
                        <a:lnTo>
                          <a:pt x="603236" y="39548"/>
                        </a:lnTo>
                        <a:cubicBezTo>
                          <a:pt x="641127" y="89690"/>
                          <a:pt x="631156" y="160914"/>
                          <a:pt x="584433" y="202509"/>
                        </a:cubicBezTo>
                        <a:close/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1" name="Полилиния: фигура 60">
                    <a:extLst>
                      <a:ext uri="{FF2B5EF4-FFF2-40B4-BE49-F238E27FC236}">
                        <a16:creationId xmlns:a16="http://schemas.microsoft.com/office/drawing/2014/main" id="{D6030CCD-F4FE-5F13-608A-8CFD6CFF6CAD}"/>
                      </a:ext>
                    </a:extLst>
                  </p:cNvPr>
                  <p:cNvSpPr/>
                  <p:nvPr/>
                </p:nvSpPr>
                <p:spPr>
                  <a:xfrm>
                    <a:off x="2089366" y="5295439"/>
                    <a:ext cx="452791" cy="562874"/>
                  </a:xfrm>
                  <a:custGeom>
                    <a:avLst/>
                    <a:gdLst>
                      <a:gd name="connsiteX0" fmla="*/ 438773 w 452791"/>
                      <a:gd name="connsiteY0" fmla="*/ 66061 h 562874"/>
                      <a:gd name="connsiteX1" fmla="*/ 70686 w 452791"/>
                      <a:gd name="connsiteY1" fmla="*/ 540415 h 562874"/>
                      <a:gd name="connsiteX2" fmla="*/ 19120 w 452791"/>
                      <a:gd name="connsiteY2" fmla="*/ 559218 h 562874"/>
                      <a:gd name="connsiteX3" fmla="*/ 19120 w 452791"/>
                      <a:gd name="connsiteY3" fmla="*/ 559218 h 562874"/>
                      <a:gd name="connsiteX4" fmla="*/ 5445 w 452791"/>
                      <a:gd name="connsiteY4" fmla="*/ 505372 h 562874"/>
                      <a:gd name="connsiteX5" fmla="*/ 388631 w 452791"/>
                      <a:gd name="connsiteY5" fmla="*/ 11645 h 562874"/>
                      <a:gd name="connsiteX6" fmla="*/ 444186 w 452791"/>
                      <a:gd name="connsiteY6" fmla="*/ 11645 h 562874"/>
                      <a:gd name="connsiteX7" fmla="*/ 444186 w 452791"/>
                      <a:gd name="connsiteY7" fmla="*/ 11645 h 562874"/>
                      <a:gd name="connsiteX8" fmla="*/ 438773 w 452791"/>
                      <a:gd name="connsiteY8" fmla="*/ 66061 h 562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2791" h="562874">
                        <a:moveTo>
                          <a:pt x="438773" y="66061"/>
                        </a:moveTo>
                        <a:cubicBezTo>
                          <a:pt x="290627" y="202526"/>
                          <a:pt x="166127" y="362924"/>
                          <a:pt x="70686" y="540415"/>
                        </a:cubicBezTo>
                        <a:cubicBezTo>
                          <a:pt x="60145" y="559788"/>
                          <a:pt x="37353" y="568334"/>
                          <a:pt x="19120" y="559218"/>
                        </a:cubicBezTo>
                        <a:lnTo>
                          <a:pt x="19120" y="559218"/>
                        </a:lnTo>
                        <a:cubicBezTo>
                          <a:pt x="886" y="550101"/>
                          <a:pt x="-5666" y="525885"/>
                          <a:pt x="5445" y="505372"/>
                        </a:cubicBezTo>
                        <a:cubicBezTo>
                          <a:pt x="104874" y="320474"/>
                          <a:pt x="234217" y="153524"/>
                          <a:pt x="388631" y="11645"/>
                        </a:cubicBezTo>
                        <a:cubicBezTo>
                          <a:pt x="405725" y="-4024"/>
                          <a:pt x="430796" y="-3739"/>
                          <a:pt x="444186" y="11645"/>
                        </a:cubicBezTo>
                        <a:lnTo>
                          <a:pt x="444186" y="11645"/>
                        </a:lnTo>
                        <a:cubicBezTo>
                          <a:pt x="457577" y="27030"/>
                          <a:pt x="455012" y="51246"/>
                          <a:pt x="438773" y="6606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8485495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62" name="Рисунок 4">
                  <a:extLst>
                    <a:ext uri="{FF2B5EF4-FFF2-40B4-BE49-F238E27FC236}">
                      <a16:creationId xmlns:a16="http://schemas.microsoft.com/office/drawing/2014/main" id="{C7B60AA3-4AE9-0D91-57AF-CCAB229B49FA}"/>
                    </a:ext>
                  </a:extLst>
                </p:cNvPr>
                <p:cNvGrpSpPr/>
                <p:nvPr/>
              </p:nvGrpSpPr>
              <p:grpSpPr>
                <a:xfrm>
                  <a:off x="1543009" y="5032940"/>
                  <a:ext cx="787273" cy="647949"/>
                  <a:chOff x="1543009" y="5032940"/>
                  <a:chExt cx="787273" cy="647949"/>
                </a:xfrm>
              </p:grpSpPr>
              <p:sp>
                <p:nvSpPr>
                  <p:cNvPr id="63" name="Полилиния: фигура 62">
                    <a:extLst>
                      <a:ext uri="{FF2B5EF4-FFF2-40B4-BE49-F238E27FC236}">
                        <a16:creationId xmlns:a16="http://schemas.microsoft.com/office/drawing/2014/main" id="{F04A9805-A106-2A16-ADB0-DF4EF31DC69E}"/>
                      </a:ext>
                    </a:extLst>
                  </p:cNvPr>
                  <p:cNvSpPr/>
                  <p:nvPr/>
                </p:nvSpPr>
                <p:spPr>
                  <a:xfrm>
                    <a:off x="1543009" y="5032940"/>
                    <a:ext cx="787273" cy="647949"/>
                  </a:xfrm>
                  <a:custGeom>
                    <a:avLst/>
                    <a:gdLst>
                      <a:gd name="connsiteX0" fmla="*/ 773167 w 787273"/>
                      <a:gd name="connsiteY0" fmla="*/ 490951 h 647949"/>
                      <a:gd name="connsiteX1" fmla="*/ 309069 w 787273"/>
                      <a:gd name="connsiteY1" fmla="*/ 611178 h 647949"/>
                      <a:gd name="connsiteX2" fmla="*/ 12206 w 787273"/>
                      <a:gd name="connsiteY2" fmla="*/ 234828 h 647949"/>
                      <a:gd name="connsiteX3" fmla="*/ 507642 w 787273"/>
                      <a:gd name="connsiteY3" fmla="*/ 21156 h 647949"/>
                      <a:gd name="connsiteX4" fmla="*/ 773167 w 787273"/>
                      <a:gd name="connsiteY4" fmla="*/ 490951 h 647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7273" h="647949">
                        <a:moveTo>
                          <a:pt x="773167" y="490951"/>
                        </a:moveTo>
                        <a:cubicBezTo>
                          <a:pt x="718466" y="654767"/>
                          <a:pt x="521602" y="682117"/>
                          <a:pt x="309069" y="611178"/>
                        </a:cubicBezTo>
                        <a:cubicBezTo>
                          <a:pt x="96821" y="538814"/>
                          <a:pt x="-43349" y="398359"/>
                          <a:pt x="12206" y="234828"/>
                        </a:cubicBezTo>
                        <a:cubicBezTo>
                          <a:pt x="66337" y="72437"/>
                          <a:pt x="295679" y="-51208"/>
                          <a:pt x="507642" y="21156"/>
                        </a:cubicBezTo>
                        <a:cubicBezTo>
                          <a:pt x="720176" y="91810"/>
                          <a:pt x="827867" y="328845"/>
                          <a:pt x="773167" y="49095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4" name="Полилиния: фигура 63">
                    <a:extLst>
                      <a:ext uri="{FF2B5EF4-FFF2-40B4-BE49-F238E27FC236}">
                        <a16:creationId xmlns:a16="http://schemas.microsoft.com/office/drawing/2014/main" id="{34C12A98-8A9B-2752-FD2F-82C63E0920CA}"/>
                      </a:ext>
                    </a:extLst>
                  </p:cNvPr>
                  <p:cNvSpPr/>
                  <p:nvPr/>
                </p:nvSpPr>
                <p:spPr>
                  <a:xfrm>
                    <a:off x="1543009" y="5032940"/>
                    <a:ext cx="787273" cy="647949"/>
                  </a:xfrm>
                  <a:custGeom>
                    <a:avLst/>
                    <a:gdLst>
                      <a:gd name="connsiteX0" fmla="*/ 773167 w 787273"/>
                      <a:gd name="connsiteY0" fmla="*/ 490951 h 647949"/>
                      <a:gd name="connsiteX1" fmla="*/ 309069 w 787273"/>
                      <a:gd name="connsiteY1" fmla="*/ 611178 h 647949"/>
                      <a:gd name="connsiteX2" fmla="*/ 12206 w 787273"/>
                      <a:gd name="connsiteY2" fmla="*/ 234828 h 647949"/>
                      <a:gd name="connsiteX3" fmla="*/ 507642 w 787273"/>
                      <a:gd name="connsiteY3" fmla="*/ 21156 h 647949"/>
                      <a:gd name="connsiteX4" fmla="*/ 773167 w 787273"/>
                      <a:gd name="connsiteY4" fmla="*/ 490951 h 647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7273" h="647949">
                        <a:moveTo>
                          <a:pt x="773167" y="490951"/>
                        </a:moveTo>
                        <a:cubicBezTo>
                          <a:pt x="718466" y="654767"/>
                          <a:pt x="521602" y="682117"/>
                          <a:pt x="309069" y="611178"/>
                        </a:cubicBezTo>
                        <a:cubicBezTo>
                          <a:pt x="96821" y="538814"/>
                          <a:pt x="-43349" y="398359"/>
                          <a:pt x="12206" y="234828"/>
                        </a:cubicBezTo>
                        <a:cubicBezTo>
                          <a:pt x="66337" y="72437"/>
                          <a:pt x="295679" y="-51208"/>
                          <a:pt x="507642" y="21156"/>
                        </a:cubicBezTo>
                        <a:cubicBezTo>
                          <a:pt x="720176" y="91810"/>
                          <a:pt x="827867" y="328845"/>
                          <a:pt x="773167" y="490951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5" name="Полилиния: фигура 64">
                    <a:extLst>
                      <a:ext uri="{FF2B5EF4-FFF2-40B4-BE49-F238E27FC236}">
                        <a16:creationId xmlns:a16="http://schemas.microsoft.com/office/drawing/2014/main" id="{6E3FD951-F7C0-67D5-958D-D47C6FCCE918}"/>
                      </a:ext>
                    </a:extLst>
                  </p:cNvPr>
                  <p:cNvSpPr/>
                  <p:nvPr/>
                </p:nvSpPr>
                <p:spPr>
                  <a:xfrm>
                    <a:off x="1732494" y="5164570"/>
                    <a:ext cx="448686" cy="314294"/>
                  </a:xfrm>
                  <a:custGeom>
                    <a:avLst/>
                    <a:gdLst>
                      <a:gd name="connsiteX0" fmla="*/ 443512 w 448686"/>
                      <a:gd name="connsiteY0" fmla="*/ 242798 h 314294"/>
                      <a:gd name="connsiteX1" fmla="*/ 182831 w 448686"/>
                      <a:gd name="connsiteY1" fmla="*/ 291801 h 314294"/>
                      <a:gd name="connsiteX2" fmla="*/ 4770 w 448686"/>
                      <a:gd name="connsiteY2" fmla="*/ 95222 h 314294"/>
                      <a:gd name="connsiteX3" fmla="*/ 275708 w 448686"/>
                      <a:gd name="connsiteY3" fmla="*/ 15735 h 314294"/>
                      <a:gd name="connsiteX4" fmla="*/ 443512 w 448686"/>
                      <a:gd name="connsiteY4" fmla="*/ 242798 h 3142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8686" h="314294">
                        <a:moveTo>
                          <a:pt x="443512" y="242798"/>
                        </a:moveTo>
                        <a:cubicBezTo>
                          <a:pt x="417871" y="319436"/>
                          <a:pt x="304482" y="332256"/>
                          <a:pt x="182831" y="291801"/>
                        </a:cubicBezTo>
                        <a:cubicBezTo>
                          <a:pt x="61465" y="250491"/>
                          <a:pt x="-21155" y="171859"/>
                          <a:pt x="4770" y="95222"/>
                        </a:cubicBezTo>
                        <a:cubicBezTo>
                          <a:pt x="30411" y="19154"/>
                          <a:pt x="154341" y="-25575"/>
                          <a:pt x="275708" y="15735"/>
                        </a:cubicBezTo>
                        <a:cubicBezTo>
                          <a:pt x="397359" y="56191"/>
                          <a:pt x="469153" y="166731"/>
                          <a:pt x="443512" y="242798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6" name="Полилиния: фигура 65">
                    <a:extLst>
                      <a:ext uri="{FF2B5EF4-FFF2-40B4-BE49-F238E27FC236}">
                        <a16:creationId xmlns:a16="http://schemas.microsoft.com/office/drawing/2014/main" id="{4F361E18-BD62-E1CF-5B05-CBDA0870FDA4}"/>
                      </a:ext>
                    </a:extLst>
                  </p:cNvPr>
                  <p:cNvSpPr/>
                  <p:nvPr/>
                </p:nvSpPr>
                <p:spPr>
                  <a:xfrm>
                    <a:off x="1543009" y="5032940"/>
                    <a:ext cx="787273" cy="647949"/>
                  </a:xfrm>
                  <a:custGeom>
                    <a:avLst/>
                    <a:gdLst>
                      <a:gd name="connsiteX0" fmla="*/ 773167 w 787273"/>
                      <a:gd name="connsiteY0" fmla="*/ 490951 h 647949"/>
                      <a:gd name="connsiteX1" fmla="*/ 309069 w 787273"/>
                      <a:gd name="connsiteY1" fmla="*/ 611178 h 647949"/>
                      <a:gd name="connsiteX2" fmla="*/ 12206 w 787273"/>
                      <a:gd name="connsiteY2" fmla="*/ 234828 h 647949"/>
                      <a:gd name="connsiteX3" fmla="*/ 507642 w 787273"/>
                      <a:gd name="connsiteY3" fmla="*/ 21156 h 647949"/>
                      <a:gd name="connsiteX4" fmla="*/ 773167 w 787273"/>
                      <a:gd name="connsiteY4" fmla="*/ 490951 h 647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7273" h="647949">
                        <a:moveTo>
                          <a:pt x="773167" y="490951"/>
                        </a:moveTo>
                        <a:cubicBezTo>
                          <a:pt x="718466" y="654767"/>
                          <a:pt x="521602" y="682117"/>
                          <a:pt x="309069" y="611178"/>
                        </a:cubicBezTo>
                        <a:cubicBezTo>
                          <a:pt x="96821" y="538814"/>
                          <a:pt x="-43349" y="398359"/>
                          <a:pt x="12206" y="234828"/>
                        </a:cubicBezTo>
                        <a:cubicBezTo>
                          <a:pt x="66337" y="72437"/>
                          <a:pt x="295679" y="-51208"/>
                          <a:pt x="507642" y="21156"/>
                        </a:cubicBezTo>
                        <a:cubicBezTo>
                          <a:pt x="720176" y="91810"/>
                          <a:pt x="827867" y="328845"/>
                          <a:pt x="773167" y="490951"/>
                        </a:cubicBezTo>
                        <a:close/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7" name="Полилиния: фигура 66">
                    <a:extLst>
                      <a:ext uri="{FF2B5EF4-FFF2-40B4-BE49-F238E27FC236}">
                        <a16:creationId xmlns:a16="http://schemas.microsoft.com/office/drawing/2014/main" id="{DB92087B-42F8-7EDA-2EC9-7B2819C1E5F1}"/>
                      </a:ext>
                    </a:extLst>
                  </p:cNvPr>
                  <p:cNvSpPr/>
                  <p:nvPr/>
                </p:nvSpPr>
                <p:spPr>
                  <a:xfrm>
                    <a:off x="1732494" y="5259792"/>
                    <a:ext cx="443512" cy="219072"/>
                  </a:xfrm>
                  <a:custGeom>
                    <a:avLst/>
                    <a:gdLst>
                      <a:gd name="connsiteX0" fmla="*/ 443512 w 443512"/>
                      <a:gd name="connsiteY0" fmla="*/ 147577 h 219072"/>
                      <a:gd name="connsiteX1" fmla="*/ 182831 w 443512"/>
                      <a:gd name="connsiteY1" fmla="*/ 196579 h 219072"/>
                      <a:gd name="connsiteX2" fmla="*/ 4770 w 443512"/>
                      <a:gd name="connsiteY2" fmla="*/ 0 h 219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43512" h="219072">
                        <a:moveTo>
                          <a:pt x="443512" y="147577"/>
                        </a:moveTo>
                        <a:cubicBezTo>
                          <a:pt x="417871" y="224214"/>
                          <a:pt x="304482" y="237034"/>
                          <a:pt x="182831" y="196579"/>
                        </a:cubicBezTo>
                        <a:cubicBezTo>
                          <a:pt x="61465" y="155269"/>
                          <a:pt x="-21155" y="76637"/>
                          <a:pt x="4770" y="0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8" name="Полилиния: фигура 67">
                    <a:extLst>
                      <a:ext uri="{FF2B5EF4-FFF2-40B4-BE49-F238E27FC236}">
                        <a16:creationId xmlns:a16="http://schemas.microsoft.com/office/drawing/2014/main" id="{C7D83A35-F764-C8A5-2BCB-63CD28E135E5}"/>
                      </a:ext>
                    </a:extLst>
                  </p:cNvPr>
                  <p:cNvSpPr/>
                  <p:nvPr/>
                </p:nvSpPr>
                <p:spPr>
                  <a:xfrm>
                    <a:off x="1806468" y="5184560"/>
                    <a:ext cx="321284" cy="224620"/>
                  </a:xfrm>
                  <a:custGeom>
                    <a:avLst/>
                    <a:gdLst>
                      <a:gd name="connsiteX0" fmla="*/ 317687 w 321284"/>
                      <a:gd name="connsiteY0" fmla="*/ 171242 h 224620"/>
                      <a:gd name="connsiteX1" fmla="*/ 129940 w 321284"/>
                      <a:gd name="connsiteY1" fmla="*/ 209418 h 224620"/>
                      <a:gd name="connsiteX2" fmla="*/ 3446 w 321284"/>
                      <a:gd name="connsiteY2" fmla="*/ 65545 h 224620"/>
                      <a:gd name="connsiteX3" fmla="*/ 196606 w 321284"/>
                      <a:gd name="connsiteY3" fmla="*/ 11699 h 224620"/>
                      <a:gd name="connsiteX4" fmla="*/ 317687 w 321284"/>
                      <a:gd name="connsiteY4" fmla="*/ 171242 h 224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1284" h="224620">
                        <a:moveTo>
                          <a:pt x="317687" y="171242"/>
                        </a:moveTo>
                        <a:cubicBezTo>
                          <a:pt x="299169" y="225942"/>
                          <a:pt x="216834" y="238477"/>
                          <a:pt x="129940" y="209418"/>
                        </a:cubicBezTo>
                        <a:cubicBezTo>
                          <a:pt x="43046" y="180073"/>
                          <a:pt x="-15073" y="120245"/>
                          <a:pt x="3446" y="65545"/>
                        </a:cubicBezTo>
                        <a:cubicBezTo>
                          <a:pt x="21679" y="11129"/>
                          <a:pt x="109712" y="-17645"/>
                          <a:pt x="196606" y="11699"/>
                        </a:cubicBezTo>
                        <a:cubicBezTo>
                          <a:pt x="283215" y="40759"/>
                          <a:pt x="335921" y="116826"/>
                          <a:pt x="317687" y="171242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6516208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9" name="Полилиния: фигура 68">
                    <a:extLst>
                      <a:ext uri="{FF2B5EF4-FFF2-40B4-BE49-F238E27FC236}">
                        <a16:creationId xmlns:a16="http://schemas.microsoft.com/office/drawing/2014/main" id="{9451C9AF-4C51-B231-9B95-D88E64FEBF7A}"/>
                      </a:ext>
                    </a:extLst>
                  </p:cNvPr>
                  <p:cNvSpPr/>
                  <p:nvPr/>
                </p:nvSpPr>
                <p:spPr>
                  <a:xfrm>
                    <a:off x="1620959" y="5195660"/>
                    <a:ext cx="669299" cy="367346"/>
                  </a:xfrm>
                  <a:custGeom>
                    <a:avLst/>
                    <a:gdLst>
                      <a:gd name="connsiteX0" fmla="*/ 46506 w 669299"/>
                      <a:gd name="connsiteY0" fmla="*/ 315 h 367346"/>
                      <a:gd name="connsiteX1" fmla="*/ 69583 w 669299"/>
                      <a:gd name="connsiteY1" fmla="*/ 25671 h 367346"/>
                      <a:gd name="connsiteX2" fmla="*/ 283256 w 669299"/>
                      <a:gd name="connsiteY2" fmla="*/ 293474 h 367346"/>
                      <a:gd name="connsiteX3" fmla="*/ 615446 w 669299"/>
                      <a:gd name="connsiteY3" fmla="*/ 209429 h 367346"/>
                      <a:gd name="connsiteX4" fmla="*/ 649064 w 669299"/>
                      <a:gd name="connsiteY4" fmla="*/ 203162 h 367346"/>
                      <a:gd name="connsiteX5" fmla="*/ 668437 w 669299"/>
                      <a:gd name="connsiteY5" fmla="*/ 239344 h 367346"/>
                      <a:gd name="connsiteX6" fmla="*/ 269296 w 669299"/>
                      <a:gd name="connsiteY6" fmla="*/ 335354 h 367346"/>
                      <a:gd name="connsiteX7" fmla="*/ 9470 w 669299"/>
                      <a:gd name="connsiteY7" fmla="*/ 17409 h 367346"/>
                      <a:gd name="connsiteX8" fmla="*/ 46506 w 669299"/>
                      <a:gd name="connsiteY8" fmla="*/ 315 h 367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9299" h="367346">
                        <a:moveTo>
                          <a:pt x="46506" y="315"/>
                        </a:moveTo>
                        <a:cubicBezTo>
                          <a:pt x="63315" y="2594"/>
                          <a:pt x="73571" y="13990"/>
                          <a:pt x="69583" y="25671"/>
                        </a:cubicBezTo>
                        <a:cubicBezTo>
                          <a:pt x="32261" y="136211"/>
                          <a:pt x="131975" y="242193"/>
                          <a:pt x="283256" y="293474"/>
                        </a:cubicBezTo>
                        <a:cubicBezTo>
                          <a:pt x="434821" y="343901"/>
                          <a:pt x="578409" y="319969"/>
                          <a:pt x="615446" y="209429"/>
                        </a:cubicBezTo>
                        <a:cubicBezTo>
                          <a:pt x="619434" y="197749"/>
                          <a:pt x="634534" y="194900"/>
                          <a:pt x="649064" y="203162"/>
                        </a:cubicBezTo>
                        <a:cubicBezTo>
                          <a:pt x="663594" y="211424"/>
                          <a:pt x="672140" y="227948"/>
                          <a:pt x="668437" y="239344"/>
                        </a:cubicBezTo>
                        <a:cubicBezTo>
                          <a:pt x="623708" y="373245"/>
                          <a:pt x="452485" y="396322"/>
                          <a:pt x="269296" y="335354"/>
                        </a:cubicBezTo>
                        <a:cubicBezTo>
                          <a:pt x="86392" y="272961"/>
                          <a:pt x="-35829" y="151310"/>
                          <a:pt x="9470" y="17409"/>
                        </a:cubicBezTo>
                        <a:cubicBezTo>
                          <a:pt x="12888" y="6013"/>
                          <a:pt x="29697" y="-1679"/>
                          <a:pt x="46506" y="31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7316207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70" name="Рисунок 4">
                  <a:extLst>
                    <a:ext uri="{FF2B5EF4-FFF2-40B4-BE49-F238E27FC236}">
                      <a16:creationId xmlns:a16="http://schemas.microsoft.com/office/drawing/2014/main" id="{AAB84CD0-CCD8-9C35-5126-DAB26DC03581}"/>
                    </a:ext>
                  </a:extLst>
                </p:cNvPr>
                <p:cNvGrpSpPr/>
                <p:nvPr/>
              </p:nvGrpSpPr>
              <p:grpSpPr>
                <a:xfrm>
                  <a:off x="1825703" y="6292805"/>
                  <a:ext cx="765852" cy="675518"/>
                  <a:chOff x="1825703" y="6292805"/>
                  <a:chExt cx="765852" cy="675518"/>
                </a:xfrm>
              </p:grpSpPr>
              <p:sp>
                <p:nvSpPr>
                  <p:cNvPr id="71" name="Полилиния: фигура 70">
                    <a:extLst>
                      <a:ext uri="{FF2B5EF4-FFF2-40B4-BE49-F238E27FC236}">
                        <a16:creationId xmlns:a16="http://schemas.microsoft.com/office/drawing/2014/main" id="{5CB12423-EF9D-5364-78CA-E843F0A9F3B3}"/>
                      </a:ext>
                    </a:extLst>
                  </p:cNvPr>
                  <p:cNvSpPr/>
                  <p:nvPr/>
                </p:nvSpPr>
                <p:spPr>
                  <a:xfrm>
                    <a:off x="1825703" y="6292805"/>
                    <a:ext cx="765852" cy="675518"/>
                  </a:xfrm>
                  <a:custGeom>
                    <a:avLst/>
                    <a:gdLst>
                      <a:gd name="connsiteX0" fmla="*/ 737479 w 765852"/>
                      <a:gd name="connsiteY0" fmla="*/ 170677 h 675518"/>
                      <a:gd name="connsiteX1" fmla="*/ 514404 w 765852"/>
                      <a:gd name="connsiteY1" fmla="*/ 594889 h 675518"/>
                      <a:gd name="connsiteX2" fmla="*/ 36062 w 765852"/>
                      <a:gd name="connsiteY2" fmla="*/ 561271 h 675518"/>
                      <a:gd name="connsiteX3" fmla="*/ 211274 w 765852"/>
                      <a:gd name="connsiteY3" fmla="*/ 51020 h 675518"/>
                      <a:gd name="connsiteX4" fmla="*/ 737479 w 765852"/>
                      <a:gd name="connsiteY4" fmla="*/ 170677 h 675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5852" h="675518">
                        <a:moveTo>
                          <a:pt x="737479" y="170677"/>
                        </a:moveTo>
                        <a:cubicBezTo>
                          <a:pt x="821808" y="321387"/>
                          <a:pt x="709559" y="485203"/>
                          <a:pt x="514404" y="594889"/>
                        </a:cubicBezTo>
                        <a:cubicBezTo>
                          <a:pt x="318110" y="703150"/>
                          <a:pt x="119822" y="712266"/>
                          <a:pt x="36062" y="561271"/>
                        </a:cubicBezTo>
                        <a:cubicBezTo>
                          <a:pt x="-47413" y="411985"/>
                          <a:pt x="15264" y="159281"/>
                          <a:pt x="211274" y="51020"/>
                        </a:cubicBezTo>
                        <a:cubicBezTo>
                          <a:pt x="406713" y="-58665"/>
                          <a:pt x="654574" y="21106"/>
                          <a:pt x="737479" y="17067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2" name="Полилиния: фигура 71">
                    <a:extLst>
                      <a:ext uri="{FF2B5EF4-FFF2-40B4-BE49-F238E27FC236}">
                        <a16:creationId xmlns:a16="http://schemas.microsoft.com/office/drawing/2014/main" id="{13641F74-6C1F-8CE9-5615-A0FB6880668A}"/>
                      </a:ext>
                    </a:extLst>
                  </p:cNvPr>
                  <p:cNvSpPr/>
                  <p:nvPr/>
                </p:nvSpPr>
                <p:spPr>
                  <a:xfrm>
                    <a:off x="1825703" y="6292805"/>
                    <a:ext cx="765852" cy="675518"/>
                  </a:xfrm>
                  <a:custGeom>
                    <a:avLst/>
                    <a:gdLst>
                      <a:gd name="connsiteX0" fmla="*/ 737479 w 765852"/>
                      <a:gd name="connsiteY0" fmla="*/ 170677 h 675518"/>
                      <a:gd name="connsiteX1" fmla="*/ 514404 w 765852"/>
                      <a:gd name="connsiteY1" fmla="*/ 594889 h 675518"/>
                      <a:gd name="connsiteX2" fmla="*/ 36062 w 765852"/>
                      <a:gd name="connsiteY2" fmla="*/ 561271 h 675518"/>
                      <a:gd name="connsiteX3" fmla="*/ 211274 w 765852"/>
                      <a:gd name="connsiteY3" fmla="*/ 51020 h 675518"/>
                      <a:gd name="connsiteX4" fmla="*/ 737479 w 765852"/>
                      <a:gd name="connsiteY4" fmla="*/ 170677 h 675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5852" h="675518">
                        <a:moveTo>
                          <a:pt x="737479" y="170677"/>
                        </a:moveTo>
                        <a:cubicBezTo>
                          <a:pt x="821808" y="321387"/>
                          <a:pt x="709559" y="485203"/>
                          <a:pt x="514404" y="594889"/>
                        </a:cubicBezTo>
                        <a:cubicBezTo>
                          <a:pt x="318110" y="703150"/>
                          <a:pt x="119822" y="712266"/>
                          <a:pt x="36062" y="561271"/>
                        </a:cubicBezTo>
                        <a:cubicBezTo>
                          <a:pt x="-47413" y="411985"/>
                          <a:pt x="15264" y="159281"/>
                          <a:pt x="211274" y="51020"/>
                        </a:cubicBezTo>
                        <a:cubicBezTo>
                          <a:pt x="406713" y="-58665"/>
                          <a:pt x="654574" y="21106"/>
                          <a:pt x="737479" y="170677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3" name="Полилиния: фигура 72">
                    <a:extLst>
                      <a:ext uri="{FF2B5EF4-FFF2-40B4-BE49-F238E27FC236}">
                        <a16:creationId xmlns:a16="http://schemas.microsoft.com/office/drawing/2014/main" id="{F6DD0D6D-FA4E-2112-93AC-93B900705174}"/>
                      </a:ext>
                    </a:extLst>
                  </p:cNvPr>
                  <p:cNvSpPr/>
                  <p:nvPr/>
                </p:nvSpPr>
                <p:spPr>
                  <a:xfrm>
                    <a:off x="1964891" y="6422574"/>
                    <a:ext cx="429026" cy="341157"/>
                  </a:xfrm>
                  <a:custGeom>
                    <a:avLst/>
                    <a:gdLst>
                      <a:gd name="connsiteX0" fmla="*/ 417666 w 429026"/>
                      <a:gd name="connsiteY0" fmla="*/ 65979 h 341157"/>
                      <a:gd name="connsiteX1" fmla="*/ 278351 w 429026"/>
                      <a:gd name="connsiteY1" fmla="*/ 291618 h 341157"/>
                      <a:gd name="connsiteX2" fmla="*/ 13112 w 429026"/>
                      <a:gd name="connsiteY2" fmla="*/ 291048 h 341157"/>
                      <a:gd name="connsiteX3" fmla="*/ 136472 w 429026"/>
                      <a:gd name="connsiteY3" fmla="*/ 36919 h 341157"/>
                      <a:gd name="connsiteX4" fmla="*/ 417666 w 429026"/>
                      <a:gd name="connsiteY4" fmla="*/ 65979 h 3411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9026" h="341157">
                        <a:moveTo>
                          <a:pt x="417666" y="65979"/>
                        </a:moveTo>
                        <a:cubicBezTo>
                          <a:pt x="456981" y="136633"/>
                          <a:pt x="390316" y="229225"/>
                          <a:pt x="278351" y="291618"/>
                        </a:cubicBezTo>
                        <a:cubicBezTo>
                          <a:pt x="166102" y="353725"/>
                          <a:pt x="52428" y="361702"/>
                          <a:pt x="13112" y="291048"/>
                        </a:cubicBezTo>
                        <a:cubicBezTo>
                          <a:pt x="-25919" y="220963"/>
                          <a:pt x="24223" y="99027"/>
                          <a:pt x="136472" y="36919"/>
                        </a:cubicBezTo>
                        <a:cubicBezTo>
                          <a:pt x="248722" y="-25473"/>
                          <a:pt x="378920" y="-4106"/>
                          <a:pt x="417666" y="65979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4" name="Полилиния: фигура 73">
                    <a:extLst>
                      <a:ext uri="{FF2B5EF4-FFF2-40B4-BE49-F238E27FC236}">
                        <a16:creationId xmlns:a16="http://schemas.microsoft.com/office/drawing/2014/main" id="{1C7FF67B-E456-7EFB-326E-AEFFE974DA39}"/>
                      </a:ext>
                    </a:extLst>
                  </p:cNvPr>
                  <p:cNvSpPr/>
                  <p:nvPr/>
                </p:nvSpPr>
                <p:spPr>
                  <a:xfrm>
                    <a:off x="1825703" y="6292805"/>
                    <a:ext cx="765852" cy="675518"/>
                  </a:xfrm>
                  <a:custGeom>
                    <a:avLst/>
                    <a:gdLst>
                      <a:gd name="connsiteX0" fmla="*/ 737479 w 765852"/>
                      <a:gd name="connsiteY0" fmla="*/ 170677 h 675518"/>
                      <a:gd name="connsiteX1" fmla="*/ 514404 w 765852"/>
                      <a:gd name="connsiteY1" fmla="*/ 594889 h 675518"/>
                      <a:gd name="connsiteX2" fmla="*/ 36062 w 765852"/>
                      <a:gd name="connsiteY2" fmla="*/ 561271 h 675518"/>
                      <a:gd name="connsiteX3" fmla="*/ 211274 w 765852"/>
                      <a:gd name="connsiteY3" fmla="*/ 51020 h 675518"/>
                      <a:gd name="connsiteX4" fmla="*/ 737479 w 765852"/>
                      <a:gd name="connsiteY4" fmla="*/ 170677 h 675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5852" h="675518">
                        <a:moveTo>
                          <a:pt x="737479" y="170677"/>
                        </a:moveTo>
                        <a:cubicBezTo>
                          <a:pt x="821808" y="321387"/>
                          <a:pt x="709559" y="485203"/>
                          <a:pt x="514404" y="594889"/>
                        </a:cubicBezTo>
                        <a:cubicBezTo>
                          <a:pt x="318110" y="703150"/>
                          <a:pt x="119822" y="712266"/>
                          <a:pt x="36062" y="561271"/>
                        </a:cubicBezTo>
                        <a:cubicBezTo>
                          <a:pt x="-47413" y="411985"/>
                          <a:pt x="15264" y="159281"/>
                          <a:pt x="211274" y="51020"/>
                        </a:cubicBezTo>
                        <a:cubicBezTo>
                          <a:pt x="406713" y="-58665"/>
                          <a:pt x="654574" y="21106"/>
                          <a:pt x="737479" y="170677"/>
                        </a:cubicBezTo>
                        <a:close/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75" name="Полилиния: фигура 74">
                    <a:extLst>
                      <a:ext uri="{FF2B5EF4-FFF2-40B4-BE49-F238E27FC236}">
                        <a16:creationId xmlns:a16="http://schemas.microsoft.com/office/drawing/2014/main" id="{7F62252F-9B14-3CFE-BC88-E7C018C546D4}"/>
                      </a:ext>
                    </a:extLst>
                  </p:cNvPr>
                  <p:cNvSpPr/>
                  <p:nvPr/>
                </p:nvSpPr>
                <p:spPr>
                  <a:xfrm>
                    <a:off x="1978003" y="6488553"/>
                    <a:ext cx="415914" cy="275178"/>
                  </a:xfrm>
                  <a:custGeom>
                    <a:avLst/>
                    <a:gdLst>
                      <a:gd name="connsiteX0" fmla="*/ 404554 w 415914"/>
                      <a:gd name="connsiteY0" fmla="*/ 0 h 275178"/>
                      <a:gd name="connsiteX1" fmla="*/ 265239 w 415914"/>
                      <a:gd name="connsiteY1" fmla="*/ 225639 h 275178"/>
                      <a:gd name="connsiteX2" fmla="*/ 0 w 415914"/>
                      <a:gd name="connsiteY2" fmla="*/ 225069 h 275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5914" h="275178">
                        <a:moveTo>
                          <a:pt x="404554" y="0"/>
                        </a:moveTo>
                        <a:cubicBezTo>
                          <a:pt x="443870" y="70654"/>
                          <a:pt x="377204" y="163246"/>
                          <a:pt x="265239" y="225639"/>
                        </a:cubicBezTo>
                        <a:cubicBezTo>
                          <a:pt x="152990" y="287746"/>
                          <a:pt x="39316" y="295723"/>
                          <a:pt x="0" y="225069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8" name="Полилиния: фигура 97">
                    <a:extLst>
                      <a:ext uri="{FF2B5EF4-FFF2-40B4-BE49-F238E27FC236}">
                        <a16:creationId xmlns:a16="http://schemas.microsoft.com/office/drawing/2014/main" id="{A4A1CBC4-C909-0E8D-E0F5-7887FE252F17}"/>
                      </a:ext>
                    </a:extLst>
                  </p:cNvPr>
                  <p:cNvSpPr/>
                  <p:nvPr/>
                </p:nvSpPr>
                <p:spPr>
                  <a:xfrm>
                    <a:off x="2010759" y="6446973"/>
                    <a:ext cx="307157" cy="243678"/>
                  </a:xfrm>
                  <a:custGeom>
                    <a:avLst/>
                    <a:gdLst>
                      <a:gd name="connsiteX0" fmla="*/ 298864 w 307157"/>
                      <a:gd name="connsiteY0" fmla="*/ 45283 h 243678"/>
                      <a:gd name="connsiteX1" fmla="*/ 200574 w 307157"/>
                      <a:gd name="connsiteY1" fmla="*/ 209669 h 243678"/>
                      <a:gd name="connsiteX2" fmla="*/ 9123 w 307157"/>
                      <a:gd name="connsiteY2" fmla="*/ 206535 h 243678"/>
                      <a:gd name="connsiteX3" fmla="*/ 99151 w 307157"/>
                      <a:gd name="connsiteY3" fmla="*/ 27620 h 243678"/>
                      <a:gd name="connsiteX4" fmla="*/ 298864 w 307157"/>
                      <a:gd name="connsiteY4" fmla="*/ 45283 h 2436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7157" h="243678">
                        <a:moveTo>
                          <a:pt x="298864" y="45283"/>
                        </a:moveTo>
                        <a:cubicBezTo>
                          <a:pt x="327068" y="95710"/>
                          <a:pt x="280630" y="164940"/>
                          <a:pt x="200574" y="209669"/>
                        </a:cubicBezTo>
                        <a:cubicBezTo>
                          <a:pt x="120233" y="254113"/>
                          <a:pt x="37043" y="256962"/>
                          <a:pt x="9123" y="206535"/>
                        </a:cubicBezTo>
                        <a:cubicBezTo>
                          <a:pt x="-18797" y="156393"/>
                          <a:pt x="19095" y="72064"/>
                          <a:pt x="99151" y="27620"/>
                        </a:cubicBezTo>
                        <a:cubicBezTo>
                          <a:pt x="179207" y="-17109"/>
                          <a:pt x="270944" y="-4858"/>
                          <a:pt x="298864" y="45283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3653385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99" name="Полилиния: фигура 98">
                    <a:extLst>
                      <a:ext uri="{FF2B5EF4-FFF2-40B4-BE49-F238E27FC236}">
                        <a16:creationId xmlns:a16="http://schemas.microsoft.com/office/drawing/2014/main" id="{2606FFB9-C4FC-A6BF-FBD6-EE0CBEB55B02}"/>
                      </a:ext>
                    </a:extLst>
                  </p:cNvPr>
                  <p:cNvSpPr/>
                  <p:nvPr/>
                </p:nvSpPr>
                <p:spPr>
                  <a:xfrm>
                    <a:off x="1869588" y="6411521"/>
                    <a:ext cx="632407" cy="443128"/>
                  </a:xfrm>
                  <a:custGeom>
                    <a:avLst/>
                    <a:gdLst>
                      <a:gd name="connsiteX0" fmla="*/ 14684 w 632407"/>
                      <a:gd name="connsiteY0" fmla="*/ 311218 h 443128"/>
                      <a:gd name="connsiteX1" fmla="*/ 48872 w 632407"/>
                      <a:gd name="connsiteY1" fmla="*/ 311218 h 443128"/>
                      <a:gd name="connsiteX2" fmla="*/ 390748 w 632407"/>
                      <a:gd name="connsiteY2" fmla="*/ 333440 h 443128"/>
                      <a:gd name="connsiteX3" fmla="*/ 552000 w 632407"/>
                      <a:gd name="connsiteY3" fmla="*/ 31164 h 443128"/>
                      <a:gd name="connsiteX4" fmla="*/ 570233 w 632407"/>
                      <a:gd name="connsiteY4" fmla="*/ 2104 h 443128"/>
                      <a:gd name="connsiteX5" fmla="*/ 610119 w 632407"/>
                      <a:gd name="connsiteY5" fmla="*/ 12361 h 443128"/>
                      <a:gd name="connsiteX6" fmla="*/ 412400 w 632407"/>
                      <a:gd name="connsiteY6" fmla="*/ 372471 h 443128"/>
                      <a:gd name="connsiteX7" fmla="*/ 2433 w 632407"/>
                      <a:gd name="connsiteY7" fmla="*/ 350818 h 443128"/>
                      <a:gd name="connsiteX8" fmla="*/ 14684 w 632407"/>
                      <a:gd name="connsiteY8" fmla="*/ 311218 h 443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32407" h="443128">
                        <a:moveTo>
                          <a:pt x="14684" y="311218"/>
                        </a:moveTo>
                        <a:cubicBezTo>
                          <a:pt x="27504" y="300392"/>
                          <a:pt x="42889" y="300392"/>
                          <a:pt x="48872" y="311218"/>
                        </a:cubicBezTo>
                        <a:cubicBezTo>
                          <a:pt x="105566" y="413211"/>
                          <a:pt x="251149" y="410647"/>
                          <a:pt x="390748" y="333440"/>
                        </a:cubicBezTo>
                        <a:cubicBezTo>
                          <a:pt x="530063" y="255378"/>
                          <a:pt x="608980" y="132872"/>
                          <a:pt x="552000" y="31164"/>
                        </a:cubicBezTo>
                        <a:cubicBezTo>
                          <a:pt x="546017" y="20623"/>
                          <a:pt x="553994" y="7233"/>
                          <a:pt x="570233" y="2104"/>
                        </a:cubicBezTo>
                        <a:cubicBezTo>
                          <a:pt x="586188" y="-3024"/>
                          <a:pt x="604136" y="1535"/>
                          <a:pt x="610119" y="12361"/>
                        </a:cubicBezTo>
                        <a:cubicBezTo>
                          <a:pt x="679064" y="135721"/>
                          <a:pt x="581060" y="277600"/>
                          <a:pt x="412400" y="372471"/>
                        </a:cubicBezTo>
                        <a:cubicBezTo>
                          <a:pt x="243171" y="465917"/>
                          <a:pt x="70809" y="474464"/>
                          <a:pt x="2433" y="350818"/>
                        </a:cubicBezTo>
                        <a:cubicBezTo>
                          <a:pt x="-3549" y="339708"/>
                          <a:pt x="1864" y="322044"/>
                          <a:pt x="14684" y="311218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4453384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00" name="Рисунок 4">
                  <a:extLst>
                    <a:ext uri="{FF2B5EF4-FFF2-40B4-BE49-F238E27FC236}">
                      <a16:creationId xmlns:a16="http://schemas.microsoft.com/office/drawing/2014/main" id="{1C7EC3B9-E2B0-F917-CB8D-13AC26FE38EC}"/>
                    </a:ext>
                  </a:extLst>
                </p:cNvPr>
                <p:cNvGrpSpPr/>
                <p:nvPr/>
              </p:nvGrpSpPr>
              <p:grpSpPr>
                <a:xfrm>
                  <a:off x="2688203" y="5140992"/>
                  <a:ext cx="930263" cy="1002254"/>
                  <a:chOff x="2688203" y="5140992"/>
                  <a:chExt cx="930263" cy="1002254"/>
                </a:xfrm>
              </p:grpSpPr>
              <p:sp>
                <p:nvSpPr>
                  <p:cNvPr id="101" name="Полилиния: фигура 100">
                    <a:extLst>
                      <a:ext uri="{FF2B5EF4-FFF2-40B4-BE49-F238E27FC236}">
                        <a16:creationId xmlns:a16="http://schemas.microsoft.com/office/drawing/2014/main" id="{CD47A261-5650-8513-23D1-E64B2AE5147B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2841950" y="5240995"/>
                    <a:ext cx="622767" cy="802247"/>
                  </a:xfrm>
                  <a:custGeom>
                    <a:avLst/>
                    <a:gdLst>
                      <a:gd name="connsiteX0" fmla="*/ 622768 w 622767"/>
                      <a:gd name="connsiteY0" fmla="*/ 401124 h 802247"/>
                      <a:gd name="connsiteX1" fmla="*/ 311384 w 622767"/>
                      <a:gd name="connsiteY1" fmla="*/ 802248 h 802247"/>
                      <a:gd name="connsiteX2" fmla="*/ 0 w 622767"/>
                      <a:gd name="connsiteY2" fmla="*/ 401124 h 802247"/>
                      <a:gd name="connsiteX3" fmla="*/ 311384 w 622767"/>
                      <a:gd name="connsiteY3" fmla="*/ 0 h 802247"/>
                      <a:gd name="connsiteX4" fmla="*/ 622768 w 622767"/>
                      <a:gd name="connsiteY4" fmla="*/ 401124 h 802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67" h="802247">
                        <a:moveTo>
                          <a:pt x="622768" y="401124"/>
                        </a:moveTo>
                        <a:cubicBezTo>
                          <a:pt x="622768" y="622659"/>
                          <a:pt x="483356" y="802248"/>
                          <a:pt x="311384" y="802248"/>
                        </a:cubicBezTo>
                        <a:cubicBezTo>
                          <a:pt x="139411" y="802248"/>
                          <a:pt x="0" y="622659"/>
                          <a:pt x="0" y="401124"/>
                        </a:cubicBezTo>
                        <a:cubicBezTo>
                          <a:pt x="0" y="179589"/>
                          <a:pt x="139411" y="0"/>
                          <a:pt x="311384" y="0"/>
                        </a:cubicBezTo>
                        <a:cubicBezTo>
                          <a:pt x="483357" y="0"/>
                          <a:pt x="622768" y="179589"/>
                          <a:pt x="622768" y="40112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2" name="Полилиния: фигура 101">
                    <a:extLst>
                      <a:ext uri="{FF2B5EF4-FFF2-40B4-BE49-F238E27FC236}">
                        <a16:creationId xmlns:a16="http://schemas.microsoft.com/office/drawing/2014/main" id="{E0CEE322-2C40-7294-F321-AEA2A52F2616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2841950" y="5240995"/>
                    <a:ext cx="622767" cy="802247"/>
                  </a:xfrm>
                  <a:custGeom>
                    <a:avLst/>
                    <a:gdLst>
                      <a:gd name="connsiteX0" fmla="*/ 622768 w 622767"/>
                      <a:gd name="connsiteY0" fmla="*/ 401124 h 802247"/>
                      <a:gd name="connsiteX1" fmla="*/ 311384 w 622767"/>
                      <a:gd name="connsiteY1" fmla="*/ 802248 h 802247"/>
                      <a:gd name="connsiteX2" fmla="*/ 0 w 622767"/>
                      <a:gd name="connsiteY2" fmla="*/ 401124 h 802247"/>
                      <a:gd name="connsiteX3" fmla="*/ 311384 w 622767"/>
                      <a:gd name="connsiteY3" fmla="*/ 0 h 802247"/>
                      <a:gd name="connsiteX4" fmla="*/ 622768 w 622767"/>
                      <a:gd name="connsiteY4" fmla="*/ 401124 h 802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67" h="802247">
                        <a:moveTo>
                          <a:pt x="622768" y="401124"/>
                        </a:moveTo>
                        <a:cubicBezTo>
                          <a:pt x="622768" y="622659"/>
                          <a:pt x="483356" y="802248"/>
                          <a:pt x="311384" y="802248"/>
                        </a:cubicBezTo>
                        <a:cubicBezTo>
                          <a:pt x="139411" y="802248"/>
                          <a:pt x="0" y="622659"/>
                          <a:pt x="0" y="401124"/>
                        </a:cubicBezTo>
                        <a:cubicBezTo>
                          <a:pt x="0" y="179589"/>
                          <a:pt x="139411" y="0"/>
                          <a:pt x="311384" y="0"/>
                        </a:cubicBezTo>
                        <a:cubicBezTo>
                          <a:pt x="483357" y="0"/>
                          <a:pt x="622768" y="179589"/>
                          <a:pt x="622768" y="401124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3" name="Полилиния: фигура 102">
                    <a:extLst>
                      <a:ext uri="{FF2B5EF4-FFF2-40B4-BE49-F238E27FC236}">
                        <a16:creationId xmlns:a16="http://schemas.microsoft.com/office/drawing/2014/main" id="{91954FB3-AF8E-498C-F194-16D72B355F0D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3036569" y="5396322"/>
                    <a:ext cx="291156" cy="460380"/>
                  </a:xfrm>
                  <a:custGeom>
                    <a:avLst/>
                    <a:gdLst>
                      <a:gd name="connsiteX0" fmla="*/ 291157 w 291156"/>
                      <a:gd name="connsiteY0" fmla="*/ 230190 h 460380"/>
                      <a:gd name="connsiteX1" fmla="*/ 145578 w 291156"/>
                      <a:gd name="connsiteY1" fmla="*/ 460381 h 460380"/>
                      <a:gd name="connsiteX2" fmla="*/ 0 w 291156"/>
                      <a:gd name="connsiteY2" fmla="*/ 230191 h 460380"/>
                      <a:gd name="connsiteX3" fmla="*/ 145578 w 291156"/>
                      <a:gd name="connsiteY3" fmla="*/ 0 h 460380"/>
                      <a:gd name="connsiteX4" fmla="*/ 291157 w 291156"/>
                      <a:gd name="connsiteY4" fmla="*/ 230190 h 460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156" h="460380">
                        <a:moveTo>
                          <a:pt x="291157" y="230190"/>
                        </a:moveTo>
                        <a:cubicBezTo>
                          <a:pt x="291157" y="357321"/>
                          <a:pt x="225979" y="460381"/>
                          <a:pt x="145578" y="460381"/>
                        </a:cubicBezTo>
                        <a:cubicBezTo>
                          <a:pt x="65178" y="460381"/>
                          <a:pt x="0" y="357321"/>
                          <a:pt x="0" y="230191"/>
                        </a:cubicBezTo>
                        <a:cubicBezTo>
                          <a:pt x="0" y="103060"/>
                          <a:pt x="65178" y="0"/>
                          <a:pt x="145578" y="0"/>
                        </a:cubicBezTo>
                        <a:cubicBezTo>
                          <a:pt x="225979" y="0"/>
                          <a:pt x="291157" y="103060"/>
                          <a:pt x="291157" y="230190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4" name="Полилиния: фигура 103">
                    <a:extLst>
                      <a:ext uri="{FF2B5EF4-FFF2-40B4-BE49-F238E27FC236}">
                        <a16:creationId xmlns:a16="http://schemas.microsoft.com/office/drawing/2014/main" id="{3BFA6551-E007-F50E-62F3-AB4306D9B812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2841950" y="5240995"/>
                    <a:ext cx="622767" cy="802247"/>
                  </a:xfrm>
                  <a:custGeom>
                    <a:avLst/>
                    <a:gdLst>
                      <a:gd name="connsiteX0" fmla="*/ 622768 w 622767"/>
                      <a:gd name="connsiteY0" fmla="*/ 401124 h 802247"/>
                      <a:gd name="connsiteX1" fmla="*/ 311384 w 622767"/>
                      <a:gd name="connsiteY1" fmla="*/ 802248 h 802247"/>
                      <a:gd name="connsiteX2" fmla="*/ 0 w 622767"/>
                      <a:gd name="connsiteY2" fmla="*/ 401124 h 802247"/>
                      <a:gd name="connsiteX3" fmla="*/ 311384 w 622767"/>
                      <a:gd name="connsiteY3" fmla="*/ 0 h 802247"/>
                      <a:gd name="connsiteX4" fmla="*/ 622768 w 622767"/>
                      <a:gd name="connsiteY4" fmla="*/ 401124 h 802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67" h="802247">
                        <a:moveTo>
                          <a:pt x="622768" y="401124"/>
                        </a:moveTo>
                        <a:cubicBezTo>
                          <a:pt x="622768" y="622659"/>
                          <a:pt x="483356" y="802248"/>
                          <a:pt x="311384" y="802248"/>
                        </a:cubicBezTo>
                        <a:cubicBezTo>
                          <a:pt x="139411" y="802248"/>
                          <a:pt x="0" y="622659"/>
                          <a:pt x="0" y="401124"/>
                        </a:cubicBezTo>
                        <a:cubicBezTo>
                          <a:pt x="0" y="179589"/>
                          <a:pt x="139411" y="0"/>
                          <a:pt x="311384" y="0"/>
                        </a:cubicBezTo>
                        <a:cubicBezTo>
                          <a:pt x="483357" y="0"/>
                          <a:pt x="622768" y="179589"/>
                          <a:pt x="622768" y="401124"/>
                        </a:cubicBezTo>
                        <a:close/>
                      </a:path>
                    </a:pathLst>
                  </a:custGeom>
                  <a:noFill/>
                  <a:ln w="22762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5" name="Полилиния: фигура 104">
                    <a:extLst>
                      <a:ext uri="{FF2B5EF4-FFF2-40B4-BE49-F238E27FC236}">
                        <a16:creationId xmlns:a16="http://schemas.microsoft.com/office/drawing/2014/main" id="{A5C24C71-395E-0AAC-9153-FBF62C908F04}"/>
                      </a:ext>
                    </a:extLst>
                  </p:cNvPr>
                  <p:cNvSpPr/>
                  <p:nvPr/>
                </p:nvSpPr>
                <p:spPr>
                  <a:xfrm>
                    <a:off x="3013588" y="5424177"/>
                    <a:ext cx="278645" cy="416247"/>
                  </a:xfrm>
                  <a:custGeom>
                    <a:avLst/>
                    <a:gdLst>
                      <a:gd name="connsiteX0" fmla="*/ 278646 w 278645"/>
                      <a:gd name="connsiteY0" fmla="*/ 404554 h 416247"/>
                      <a:gd name="connsiteX1" fmla="*/ 40756 w 278645"/>
                      <a:gd name="connsiteY1" fmla="*/ 271792 h 416247"/>
                      <a:gd name="connsiteX2" fmla="*/ 58705 w 278645"/>
                      <a:gd name="connsiteY2" fmla="*/ 0 h 416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8645" h="416247">
                        <a:moveTo>
                          <a:pt x="278646" y="404554"/>
                        </a:moveTo>
                        <a:cubicBezTo>
                          <a:pt x="207991" y="443015"/>
                          <a:pt x="101439" y="383472"/>
                          <a:pt x="40756" y="271792"/>
                        </a:cubicBezTo>
                        <a:cubicBezTo>
                          <a:pt x="-19927" y="160112"/>
                          <a:pt x="-11950" y="38461"/>
                          <a:pt x="58705" y="0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6" name="Полилиния: фигура 105">
                    <a:extLst>
                      <a:ext uri="{FF2B5EF4-FFF2-40B4-BE49-F238E27FC236}">
                        <a16:creationId xmlns:a16="http://schemas.microsoft.com/office/drawing/2014/main" id="{D3AB9D71-2DC6-0632-7451-D8A761FBB3C6}"/>
                      </a:ext>
                    </a:extLst>
                  </p:cNvPr>
                  <p:cNvSpPr/>
                  <p:nvPr/>
                </p:nvSpPr>
                <p:spPr>
                  <a:xfrm>
                    <a:off x="3083097" y="5461746"/>
                    <a:ext cx="241278" cy="306055"/>
                  </a:xfrm>
                  <a:custGeom>
                    <a:avLst/>
                    <a:gdLst>
                      <a:gd name="connsiteX0" fmla="*/ 199165 w 241278"/>
                      <a:gd name="connsiteY0" fmla="*/ 297756 h 306055"/>
                      <a:gd name="connsiteX1" fmla="*/ 29081 w 241278"/>
                      <a:gd name="connsiteY1" fmla="*/ 202885 h 306055"/>
                      <a:gd name="connsiteX2" fmla="*/ 41902 w 241278"/>
                      <a:gd name="connsiteY2" fmla="*/ 8300 h 306055"/>
                      <a:gd name="connsiteX3" fmla="*/ 211985 w 241278"/>
                      <a:gd name="connsiteY3" fmla="*/ 103171 h 306055"/>
                      <a:gd name="connsiteX4" fmla="*/ 199165 w 241278"/>
                      <a:gd name="connsiteY4" fmla="*/ 297756 h 306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1278" h="306055">
                        <a:moveTo>
                          <a:pt x="199165" y="297756"/>
                        </a:moveTo>
                        <a:cubicBezTo>
                          <a:pt x="148453" y="325106"/>
                          <a:pt x="72386" y="282656"/>
                          <a:pt x="29081" y="202885"/>
                        </a:cubicBezTo>
                        <a:cubicBezTo>
                          <a:pt x="-14223" y="122829"/>
                          <a:pt x="-8525" y="35935"/>
                          <a:pt x="41902" y="8300"/>
                        </a:cubicBezTo>
                        <a:cubicBezTo>
                          <a:pt x="92614" y="-19050"/>
                          <a:pt x="168681" y="23400"/>
                          <a:pt x="211985" y="103171"/>
                        </a:cubicBezTo>
                        <a:cubicBezTo>
                          <a:pt x="255575" y="183227"/>
                          <a:pt x="249877" y="270406"/>
                          <a:pt x="199165" y="29775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9088613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7" name="Полилиния: фигура 106">
                    <a:extLst>
                      <a:ext uri="{FF2B5EF4-FFF2-40B4-BE49-F238E27FC236}">
                        <a16:creationId xmlns:a16="http://schemas.microsoft.com/office/drawing/2014/main" id="{02165495-8FC5-34C8-5ECF-132737B7F7D5}"/>
                      </a:ext>
                    </a:extLst>
                  </p:cNvPr>
                  <p:cNvSpPr/>
                  <p:nvPr/>
                </p:nvSpPr>
                <p:spPr>
                  <a:xfrm>
                    <a:off x="2929983" y="5305248"/>
                    <a:ext cx="454187" cy="635292"/>
                  </a:xfrm>
                  <a:custGeom>
                    <a:avLst/>
                    <a:gdLst>
                      <a:gd name="connsiteX0" fmla="*/ 146868 w 454187"/>
                      <a:gd name="connsiteY0" fmla="*/ 17791 h 635292"/>
                      <a:gd name="connsiteX1" fmla="*/ 141740 w 454187"/>
                      <a:gd name="connsiteY1" fmla="*/ 54828 h 635292"/>
                      <a:gd name="connsiteX2" fmla="*/ 93307 w 454187"/>
                      <a:gd name="connsiteY2" fmla="*/ 407531 h 635292"/>
                      <a:gd name="connsiteX3" fmla="*/ 415526 w 454187"/>
                      <a:gd name="connsiteY3" fmla="*/ 558811 h 635292"/>
                      <a:gd name="connsiteX4" fmla="*/ 449429 w 454187"/>
                      <a:gd name="connsiteY4" fmla="*/ 574765 h 635292"/>
                      <a:gd name="connsiteX5" fmla="*/ 444300 w 454187"/>
                      <a:gd name="connsiteY5" fmla="*/ 611802 h 635292"/>
                      <a:gd name="connsiteX6" fmla="*/ 54561 w 454187"/>
                      <a:gd name="connsiteY6" fmla="*/ 428898 h 635292"/>
                      <a:gd name="connsiteX7" fmla="*/ 112965 w 454187"/>
                      <a:gd name="connsiteY7" fmla="*/ 2122 h 635292"/>
                      <a:gd name="connsiteX8" fmla="*/ 146868 w 454187"/>
                      <a:gd name="connsiteY8" fmla="*/ 17791 h 6352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4187" h="635292">
                        <a:moveTo>
                          <a:pt x="146868" y="17791"/>
                        </a:moveTo>
                        <a:cubicBezTo>
                          <a:pt x="154845" y="32321"/>
                          <a:pt x="152566" y="48845"/>
                          <a:pt x="141740" y="54828"/>
                        </a:cubicBezTo>
                        <a:cubicBezTo>
                          <a:pt x="39462" y="110383"/>
                          <a:pt x="17809" y="268501"/>
                          <a:pt x="93307" y="407531"/>
                        </a:cubicBezTo>
                        <a:cubicBezTo>
                          <a:pt x="168805" y="546560"/>
                          <a:pt x="313533" y="614366"/>
                          <a:pt x="415526" y="558811"/>
                        </a:cubicBezTo>
                        <a:cubicBezTo>
                          <a:pt x="426352" y="553113"/>
                          <a:pt x="441451" y="559951"/>
                          <a:pt x="449429" y="574765"/>
                        </a:cubicBezTo>
                        <a:cubicBezTo>
                          <a:pt x="457406" y="589295"/>
                          <a:pt x="455127" y="605819"/>
                          <a:pt x="444300" y="611802"/>
                        </a:cubicBezTo>
                        <a:cubicBezTo>
                          <a:pt x="320655" y="679037"/>
                          <a:pt x="145728" y="596987"/>
                          <a:pt x="54561" y="428898"/>
                        </a:cubicBezTo>
                        <a:cubicBezTo>
                          <a:pt x="-36891" y="260809"/>
                          <a:pt x="-10680" y="69358"/>
                          <a:pt x="112965" y="2122"/>
                        </a:cubicBezTo>
                        <a:cubicBezTo>
                          <a:pt x="123791" y="-3861"/>
                          <a:pt x="139176" y="3261"/>
                          <a:pt x="146868" y="1779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9888612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08" name="Рисунок 4">
                  <a:extLst>
                    <a:ext uri="{FF2B5EF4-FFF2-40B4-BE49-F238E27FC236}">
                      <a16:creationId xmlns:a16="http://schemas.microsoft.com/office/drawing/2014/main" id="{C10D2574-E4A5-B4B8-2391-077AC088D3D3}"/>
                    </a:ext>
                  </a:extLst>
                </p:cNvPr>
                <p:cNvGrpSpPr/>
                <p:nvPr/>
              </p:nvGrpSpPr>
              <p:grpSpPr>
                <a:xfrm>
                  <a:off x="2598574" y="6018820"/>
                  <a:ext cx="930263" cy="1002254"/>
                  <a:chOff x="2598574" y="6018820"/>
                  <a:chExt cx="930263" cy="1002254"/>
                </a:xfrm>
              </p:grpSpPr>
              <p:sp>
                <p:nvSpPr>
                  <p:cNvPr id="109" name="Полилиния: фигура 108">
                    <a:extLst>
                      <a:ext uri="{FF2B5EF4-FFF2-40B4-BE49-F238E27FC236}">
                        <a16:creationId xmlns:a16="http://schemas.microsoft.com/office/drawing/2014/main" id="{701D1525-FF66-1D4A-7E40-3866496C8540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2752321" y="6118823"/>
                    <a:ext cx="622767" cy="802247"/>
                  </a:xfrm>
                  <a:custGeom>
                    <a:avLst/>
                    <a:gdLst>
                      <a:gd name="connsiteX0" fmla="*/ 622768 w 622767"/>
                      <a:gd name="connsiteY0" fmla="*/ 401124 h 802247"/>
                      <a:gd name="connsiteX1" fmla="*/ 311384 w 622767"/>
                      <a:gd name="connsiteY1" fmla="*/ 802248 h 802247"/>
                      <a:gd name="connsiteX2" fmla="*/ 0 w 622767"/>
                      <a:gd name="connsiteY2" fmla="*/ 401124 h 802247"/>
                      <a:gd name="connsiteX3" fmla="*/ 311384 w 622767"/>
                      <a:gd name="connsiteY3" fmla="*/ 0 h 802247"/>
                      <a:gd name="connsiteX4" fmla="*/ 622768 w 622767"/>
                      <a:gd name="connsiteY4" fmla="*/ 401124 h 802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67" h="802247">
                        <a:moveTo>
                          <a:pt x="622768" y="401124"/>
                        </a:moveTo>
                        <a:cubicBezTo>
                          <a:pt x="622768" y="622659"/>
                          <a:pt x="483356" y="802248"/>
                          <a:pt x="311384" y="802248"/>
                        </a:cubicBezTo>
                        <a:cubicBezTo>
                          <a:pt x="139411" y="802248"/>
                          <a:pt x="0" y="622659"/>
                          <a:pt x="0" y="401124"/>
                        </a:cubicBezTo>
                        <a:cubicBezTo>
                          <a:pt x="0" y="179589"/>
                          <a:pt x="139412" y="0"/>
                          <a:pt x="311384" y="0"/>
                        </a:cubicBezTo>
                        <a:cubicBezTo>
                          <a:pt x="483357" y="0"/>
                          <a:pt x="622768" y="179589"/>
                          <a:pt x="622768" y="40112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0" name="Полилиния: фигура 109">
                    <a:extLst>
                      <a:ext uri="{FF2B5EF4-FFF2-40B4-BE49-F238E27FC236}">
                        <a16:creationId xmlns:a16="http://schemas.microsoft.com/office/drawing/2014/main" id="{2B7081D0-961A-FD80-714F-CA6136D95E55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2752321" y="6118823"/>
                    <a:ext cx="622767" cy="802247"/>
                  </a:xfrm>
                  <a:custGeom>
                    <a:avLst/>
                    <a:gdLst>
                      <a:gd name="connsiteX0" fmla="*/ 622768 w 622767"/>
                      <a:gd name="connsiteY0" fmla="*/ 401124 h 802247"/>
                      <a:gd name="connsiteX1" fmla="*/ 311384 w 622767"/>
                      <a:gd name="connsiteY1" fmla="*/ 802248 h 802247"/>
                      <a:gd name="connsiteX2" fmla="*/ 0 w 622767"/>
                      <a:gd name="connsiteY2" fmla="*/ 401124 h 802247"/>
                      <a:gd name="connsiteX3" fmla="*/ 311384 w 622767"/>
                      <a:gd name="connsiteY3" fmla="*/ 0 h 802247"/>
                      <a:gd name="connsiteX4" fmla="*/ 622768 w 622767"/>
                      <a:gd name="connsiteY4" fmla="*/ 401124 h 802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67" h="802247">
                        <a:moveTo>
                          <a:pt x="622768" y="401124"/>
                        </a:moveTo>
                        <a:cubicBezTo>
                          <a:pt x="622768" y="622659"/>
                          <a:pt x="483356" y="802248"/>
                          <a:pt x="311384" y="802248"/>
                        </a:cubicBezTo>
                        <a:cubicBezTo>
                          <a:pt x="139411" y="802248"/>
                          <a:pt x="0" y="622659"/>
                          <a:pt x="0" y="401124"/>
                        </a:cubicBezTo>
                        <a:cubicBezTo>
                          <a:pt x="0" y="179589"/>
                          <a:pt x="139412" y="0"/>
                          <a:pt x="311384" y="0"/>
                        </a:cubicBezTo>
                        <a:cubicBezTo>
                          <a:pt x="483357" y="0"/>
                          <a:pt x="622768" y="179589"/>
                          <a:pt x="622768" y="401124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" name="Полилиния: фигура 110">
                    <a:extLst>
                      <a:ext uri="{FF2B5EF4-FFF2-40B4-BE49-F238E27FC236}">
                        <a16:creationId xmlns:a16="http://schemas.microsoft.com/office/drawing/2014/main" id="{69F685F4-61E9-FDB1-2921-9741078DE3D0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2947188" y="6274014"/>
                    <a:ext cx="291156" cy="460380"/>
                  </a:xfrm>
                  <a:custGeom>
                    <a:avLst/>
                    <a:gdLst>
                      <a:gd name="connsiteX0" fmla="*/ 291157 w 291156"/>
                      <a:gd name="connsiteY0" fmla="*/ 230190 h 460380"/>
                      <a:gd name="connsiteX1" fmla="*/ 145579 w 291156"/>
                      <a:gd name="connsiteY1" fmla="*/ 460381 h 460380"/>
                      <a:gd name="connsiteX2" fmla="*/ 0 w 291156"/>
                      <a:gd name="connsiteY2" fmla="*/ 230190 h 460380"/>
                      <a:gd name="connsiteX3" fmla="*/ 145579 w 291156"/>
                      <a:gd name="connsiteY3" fmla="*/ 0 h 460380"/>
                      <a:gd name="connsiteX4" fmla="*/ 291157 w 291156"/>
                      <a:gd name="connsiteY4" fmla="*/ 230190 h 460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156" h="460380">
                        <a:moveTo>
                          <a:pt x="291157" y="230190"/>
                        </a:moveTo>
                        <a:cubicBezTo>
                          <a:pt x="291157" y="357321"/>
                          <a:pt x="225979" y="460381"/>
                          <a:pt x="145579" y="460381"/>
                        </a:cubicBezTo>
                        <a:cubicBezTo>
                          <a:pt x="65178" y="460381"/>
                          <a:pt x="0" y="357321"/>
                          <a:pt x="0" y="230190"/>
                        </a:cubicBezTo>
                        <a:cubicBezTo>
                          <a:pt x="0" y="103060"/>
                          <a:pt x="65178" y="0"/>
                          <a:pt x="145579" y="0"/>
                        </a:cubicBezTo>
                        <a:cubicBezTo>
                          <a:pt x="225979" y="0"/>
                          <a:pt x="291157" y="103060"/>
                          <a:pt x="291157" y="230190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2" name="Полилиния: фигура 111">
                    <a:extLst>
                      <a:ext uri="{FF2B5EF4-FFF2-40B4-BE49-F238E27FC236}">
                        <a16:creationId xmlns:a16="http://schemas.microsoft.com/office/drawing/2014/main" id="{B69783DD-34A4-8E0D-A758-CB198B6E2D7A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2752321" y="6118823"/>
                    <a:ext cx="622767" cy="802247"/>
                  </a:xfrm>
                  <a:custGeom>
                    <a:avLst/>
                    <a:gdLst>
                      <a:gd name="connsiteX0" fmla="*/ 622768 w 622767"/>
                      <a:gd name="connsiteY0" fmla="*/ 401124 h 802247"/>
                      <a:gd name="connsiteX1" fmla="*/ 311384 w 622767"/>
                      <a:gd name="connsiteY1" fmla="*/ 802248 h 802247"/>
                      <a:gd name="connsiteX2" fmla="*/ 0 w 622767"/>
                      <a:gd name="connsiteY2" fmla="*/ 401124 h 802247"/>
                      <a:gd name="connsiteX3" fmla="*/ 311384 w 622767"/>
                      <a:gd name="connsiteY3" fmla="*/ 0 h 802247"/>
                      <a:gd name="connsiteX4" fmla="*/ 622768 w 622767"/>
                      <a:gd name="connsiteY4" fmla="*/ 401124 h 802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67" h="802247">
                        <a:moveTo>
                          <a:pt x="622768" y="401124"/>
                        </a:moveTo>
                        <a:cubicBezTo>
                          <a:pt x="622768" y="622659"/>
                          <a:pt x="483356" y="802248"/>
                          <a:pt x="311384" y="802248"/>
                        </a:cubicBezTo>
                        <a:cubicBezTo>
                          <a:pt x="139411" y="802248"/>
                          <a:pt x="0" y="622659"/>
                          <a:pt x="0" y="401124"/>
                        </a:cubicBezTo>
                        <a:cubicBezTo>
                          <a:pt x="0" y="179589"/>
                          <a:pt x="139412" y="0"/>
                          <a:pt x="311384" y="0"/>
                        </a:cubicBezTo>
                        <a:cubicBezTo>
                          <a:pt x="483357" y="0"/>
                          <a:pt x="622768" y="179589"/>
                          <a:pt x="622768" y="401124"/>
                        </a:cubicBezTo>
                        <a:close/>
                      </a:path>
                    </a:pathLst>
                  </a:custGeom>
                  <a:noFill/>
                  <a:ln w="22762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3" name="Полилиния: фигура 112">
                    <a:extLst>
                      <a:ext uri="{FF2B5EF4-FFF2-40B4-BE49-F238E27FC236}">
                        <a16:creationId xmlns:a16="http://schemas.microsoft.com/office/drawing/2014/main" id="{017BBD82-1A75-AD78-D0CB-DB9B959CAA7D}"/>
                      </a:ext>
                    </a:extLst>
                  </p:cNvPr>
                  <p:cNvSpPr/>
                  <p:nvPr/>
                </p:nvSpPr>
                <p:spPr>
                  <a:xfrm>
                    <a:off x="2924130" y="6301661"/>
                    <a:ext cx="278645" cy="416247"/>
                  </a:xfrm>
                  <a:custGeom>
                    <a:avLst/>
                    <a:gdLst>
                      <a:gd name="connsiteX0" fmla="*/ 278646 w 278645"/>
                      <a:gd name="connsiteY0" fmla="*/ 404554 h 416247"/>
                      <a:gd name="connsiteX1" fmla="*/ 40756 w 278645"/>
                      <a:gd name="connsiteY1" fmla="*/ 271792 h 416247"/>
                      <a:gd name="connsiteX2" fmla="*/ 58705 w 278645"/>
                      <a:gd name="connsiteY2" fmla="*/ 0 h 416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8645" h="416247">
                        <a:moveTo>
                          <a:pt x="278646" y="404554"/>
                        </a:moveTo>
                        <a:cubicBezTo>
                          <a:pt x="207991" y="443015"/>
                          <a:pt x="101440" y="383471"/>
                          <a:pt x="40756" y="271792"/>
                        </a:cubicBezTo>
                        <a:cubicBezTo>
                          <a:pt x="-19927" y="160112"/>
                          <a:pt x="-11950" y="38461"/>
                          <a:pt x="58705" y="0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" name="Полилиния: фигура 113">
                    <a:extLst>
                      <a:ext uri="{FF2B5EF4-FFF2-40B4-BE49-F238E27FC236}">
                        <a16:creationId xmlns:a16="http://schemas.microsoft.com/office/drawing/2014/main" id="{D2732ACD-BDD8-F6CC-F1B5-34FE4A8E6E93}"/>
                      </a:ext>
                    </a:extLst>
                  </p:cNvPr>
                  <p:cNvSpPr/>
                  <p:nvPr/>
                </p:nvSpPr>
                <p:spPr>
                  <a:xfrm>
                    <a:off x="2993639" y="6339514"/>
                    <a:ext cx="241183" cy="306055"/>
                  </a:xfrm>
                  <a:custGeom>
                    <a:avLst/>
                    <a:gdLst>
                      <a:gd name="connsiteX0" fmla="*/ 199165 w 241183"/>
                      <a:gd name="connsiteY0" fmla="*/ 297756 h 306055"/>
                      <a:gd name="connsiteX1" fmla="*/ 29082 w 241183"/>
                      <a:gd name="connsiteY1" fmla="*/ 202885 h 306055"/>
                      <a:gd name="connsiteX2" fmla="*/ 41902 w 241183"/>
                      <a:gd name="connsiteY2" fmla="*/ 8300 h 306055"/>
                      <a:gd name="connsiteX3" fmla="*/ 211986 w 241183"/>
                      <a:gd name="connsiteY3" fmla="*/ 103171 h 306055"/>
                      <a:gd name="connsiteX4" fmla="*/ 199165 w 241183"/>
                      <a:gd name="connsiteY4" fmla="*/ 297756 h 306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1183" h="306055">
                        <a:moveTo>
                          <a:pt x="199165" y="297756"/>
                        </a:moveTo>
                        <a:cubicBezTo>
                          <a:pt x="148453" y="325106"/>
                          <a:pt x="72386" y="282656"/>
                          <a:pt x="29082" y="202885"/>
                        </a:cubicBezTo>
                        <a:cubicBezTo>
                          <a:pt x="-14223" y="122829"/>
                          <a:pt x="-8525" y="35935"/>
                          <a:pt x="41902" y="8300"/>
                        </a:cubicBezTo>
                        <a:cubicBezTo>
                          <a:pt x="92614" y="-19050"/>
                          <a:pt x="168681" y="23400"/>
                          <a:pt x="211986" y="103171"/>
                        </a:cubicBezTo>
                        <a:cubicBezTo>
                          <a:pt x="255575" y="183227"/>
                          <a:pt x="249592" y="270121"/>
                          <a:pt x="199165" y="29775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9088613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" name="Полилиния: фигура 114">
                    <a:extLst>
                      <a:ext uri="{FF2B5EF4-FFF2-40B4-BE49-F238E27FC236}">
                        <a16:creationId xmlns:a16="http://schemas.microsoft.com/office/drawing/2014/main" id="{1E69C5B1-B706-B715-07B0-6FA33441A010}"/>
                      </a:ext>
                    </a:extLst>
                  </p:cNvPr>
                  <p:cNvSpPr/>
                  <p:nvPr/>
                </p:nvSpPr>
                <p:spPr>
                  <a:xfrm>
                    <a:off x="2840526" y="6182858"/>
                    <a:ext cx="454187" cy="635450"/>
                  </a:xfrm>
                  <a:custGeom>
                    <a:avLst/>
                    <a:gdLst>
                      <a:gd name="connsiteX0" fmla="*/ 146868 w 454187"/>
                      <a:gd name="connsiteY0" fmla="*/ 17949 h 635450"/>
                      <a:gd name="connsiteX1" fmla="*/ 141740 w 454187"/>
                      <a:gd name="connsiteY1" fmla="*/ 54985 h 635450"/>
                      <a:gd name="connsiteX2" fmla="*/ 93307 w 454187"/>
                      <a:gd name="connsiteY2" fmla="*/ 407688 h 635450"/>
                      <a:gd name="connsiteX3" fmla="*/ 415526 w 454187"/>
                      <a:gd name="connsiteY3" fmla="*/ 558969 h 635450"/>
                      <a:gd name="connsiteX4" fmla="*/ 449429 w 454187"/>
                      <a:gd name="connsiteY4" fmla="*/ 574923 h 635450"/>
                      <a:gd name="connsiteX5" fmla="*/ 444300 w 454187"/>
                      <a:gd name="connsiteY5" fmla="*/ 611959 h 635450"/>
                      <a:gd name="connsiteX6" fmla="*/ 54561 w 454187"/>
                      <a:gd name="connsiteY6" fmla="*/ 429055 h 635450"/>
                      <a:gd name="connsiteX7" fmla="*/ 112965 w 454187"/>
                      <a:gd name="connsiteY7" fmla="*/ 2280 h 635450"/>
                      <a:gd name="connsiteX8" fmla="*/ 146868 w 454187"/>
                      <a:gd name="connsiteY8" fmla="*/ 17949 h 6354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4187" h="635450">
                        <a:moveTo>
                          <a:pt x="146868" y="17949"/>
                        </a:moveTo>
                        <a:cubicBezTo>
                          <a:pt x="154845" y="32479"/>
                          <a:pt x="152566" y="49003"/>
                          <a:pt x="141740" y="54985"/>
                        </a:cubicBezTo>
                        <a:cubicBezTo>
                          <a:pt x="39461" y="110540"/>
                          <a:pt x="17809" y="268658"/>
                          <a:pt x="93307" y="407688"/>
                        </a:cubicBezTo>
                        <a:cubicBezTo>
                          <a:pt x="168805" y="546718"/>
                          <a:pt x="313533" y="614524"/>
                          <a:pt x="415526" y="558969"/>
                        </a:cubicBezTo>
                        <a:cubicBezTo>
                          <a:pt x="426352" y="553271"/>
                          <a:pt x="441451" y="560108"/>
                          <a:pt x="449429" y="574923"/>
                        </a:cubicBezTo>
                        <a:cubicBezTo>
                          <a:pt x="457406" y="589452"/>
                          <a:pt x="455126" y="605977"/>
                          <a:pt x="444300" y="611959"/>
                        </a:cubicBezTo>
                        <a:cubicBezTo>
                          <a:pt x="320655" y="679195"/>
                          <a:pt x="145728" y="597145"/>
                          <a:pt x="54561" y="429055"/>
                        </a:cubicBezTo>
                        <a:cubicBezTo>
                          <a:pt x="-36891" y="260966"/>
                          <a:pt x="-10680" y="69515"/>
                          <a:pt x="112965" y="2280"/>
                        </a:cubicBezTo>
                        <a:cubicBezTo>
                          <a:pt x="123791" y="-3988"/>
                          <a:pt x="138891" y="3134"/>
                          <a:pt x="146868" y="17949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9888612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116" name="Рисунок 4">
              <a:extLst>
                <a:ext uri="{FF2B5EF4-FFF2-40B4-BE49-F238E27FC236}">
                  <a16:creationId xmlns:a16="http://schemas.microsoft.com/office/drawing/2014/main" id="{9C78E5E5-42F2-43AC-FD4E-7F961B535726}"/>
                </a:ext>
              </a:extLst>
            </p:cNvPr>
            <p:cNvGrpSpPr/>
            <p:nvPr/>
          </p:nvGrpSpPr>
          <p:grpSpPr>
            <a:xfrm>
              <a:off x="2291861" y="4902907"/>
              <a:ext cx="318292" cy="318292"/>
              <a:chOff x="2291861" y="4902907"/>
              <a:chExt cx="318292" cy="318292"/>
            </a:xfrm>
          </p:grpSpPr>
          <p:sp>
            <p:nvSpPr>
              <p:cNvPr id="117" name="Полилиния: фигура 116">
                <a:extLst>
                  <a:ext uri="{FF2B5EF4-FFF2-40B4-BE49-F238E27FC236}">
                    <a16:creationId xmlns:a16="http://schemas.microsoft.com/office/drawing/2014/main" id="{90AC4BD3-4D10-48C7-2A3D-428A33C1C73F}"/>
                  </a:ext>
                </a:extLst>
              </p:cNvPr>
              <p:cNvSpPr/>
              <p:nvPr/>
            </p:nvSpPr>
            <p:spPr>
              <a:xfrm rot="-2700000">
                <a:off x="2338474" y="4949520"/>
                <a:ext cx="225066" cy="225066"/>
              </a:xfrm>
              <a:custGeom>
                <a:avLst/>
                <a:gdLst>
                  <a:gd name="connsiteX0" fmla="*/ 225067 w 225066"/>
                  <a:gd name="connsiteY0" fmla="*/ 112533 h 225066"/>
                  <a:gd name="connsiteX1" fmla="*/ 112533 w 225066"/>
                  <a:gd name="connsiteY1" fmla="*/ 225067 h 225066"/>
                  <a:gd name="connsiteX2" fmla="*/ 0 w 225066"/>
                  <a:gd name="connsiteY2" fmla="*/ 112533 h 225066"/>
                  <a:gd name="connsiteX3" fmla="*/ 112533 w 225066"/>
                  <a:gd name="connsiteY3" fmla="*/ 0 h 225066"/>
                  <a:gd name="connsiteX4" fmla="*/ 225067 w 225066"/>
                  <a:gd name="connsiteY4" fmla="*/ 112533 h 225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6" h="225066">
                    <a:moveTo>
                      <a:pt x="225067" y="112533"/>
                    </a:moveTo>
                    <a:cubicBezTo>
                      <a:pt x="225067" y="174684"/>
                      <a:pt x="174684" y="225067"/>
                      <a:pt x="112533" y="225067"/>
                    </a:cubicBezTo>
                    <a:cubicBezTo>
                      <a:pt x="50383" y="225067"/>
                      <a:pt x="0" y="174684"/>
                      <a:pt x="0" y="112533"/>
                    </a:cubicBezTo>
                    <a:cubicBezTo>
                      <a:pt x="0" y="50383"/>
                      <a:pt x="50383" y="0"/>
                      <a:pt x="112533" y="0"/>
                    </a:cubicBezTo>
                    <a:cubicBezTo>
                      <a:pt x="174684" y="0"/>
                      <a:pt x="225067" y="50383"/>
                      <a:pt x="225067" y="1125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8" name="Полилиния: фигура 117">
                <a:extLst>
                  <a:ext uri="{FF2B5EF4-FFF2-40B4-BE49-F238E27FC236}">
                    <a16:creationId xmlns:a16="http://schemas.microsoft.com/office/drawing/2014/main" id="{8799B2E4-CEBD-DFA8-5EB4-FBD86F834C50}"/>
                  </a:ext>
                </a:extLst>
              </p:cNvPr>
              <p:cNvSpPr/>
              <p:nvPr/>
            </p:nvSpPr>
            <p:spPr>
              <a:xfrm>
                <a:off x="2338398" y="4949539"/>
                <a:ext cx="225068" cy="225068"/>
              </a:xfrm>
              <a:custGeom>
                <a:avLst/>
                <a:gdLst>
                  <a:gd name="connsiteX0" fmla="*/ 225069 w 225068"/>
                  <a:gd name="connsiteY0" fmla="*/ 112534 h 225068"/>
                  <a:gd name="connsiteX1" fmla="*/ 112534 w 225068"/>
                  <a:gd name="connsiteY1" fmla="*/ 225069 h 225068"/>
                  <a:gd name="connsiteX2" fmla="*/ 0 w 225068"/>
                  <a:gd name="connsiteY2" fmla="*/ 112534 h 225068"/>
                  <a:gd name="connsiteX3" fmla="*/ 112534 w 225068"/>
                  <a:gd name="connsiteY3" fmla="*/ 0 h 225068"/>
                  <a:gd name="connsiteX4" fmla="*/ 225069 w 225068"/>
                  <a:gd name="connsiteY4" fmla="*/ 112534 h 22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8" h="225068">
                    <a:moveTo>
                      <a:pt x="225069" y="112534"/>
                    </a:moveTo>
                    <a:cubicBezTo>
                      <a:pt x="225069" y="174685"/>
                      <a:pt x="174685" y="225069"/>
                      <a:pt x="112534" y="225069"/>
                    </a:cubicBezTo>
                    <a:cubicBezTo>
                      <a:pt x="50383" y="225069"/>
                      <a:pt x="0" y="174685"/>
                      <a:pt x="0" y="112534"/>
                    </a:cubicBezTo>
                    <a:cubicBezTo>
                      <a:pt x="0" y="50383"/>
                      <a:pt x="50383" y="0"/>
                      <a:pt x="112534" y="0"/>
                    </a:cubicBezTo>
                    <a:cubicBezTo>
                      <a:pt x="174685" y="0"/>
                      <a:pt x="225069" y="50383"/>
                      <a:pt x="225069" y="112534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9" name="Полилиния: фигура 118">
                <a:extLst>
                  <a:ext uri="{FF2B5EF4-FFF2-40B4-BE49-F238E27FC236}">
                    <a16:creationId xmlns:a16="http://schemas.microsoft.com/office/drawing/2014/main" id="{EFEB0D43-9C64-CC86-02E4-F7FA39D4C255}"/>
                  </a:ext>
                </a:extLst>
              </p:cNvPr>
              <p:cNvSpPr/>
              <p:nvPr/>
            </p:nvSpPr>
            <p:spPr>
              <a:xfrm rot="-2700000">
                <a:off x="2338474" y="4949520"/>
                <a:ext cx="225066" cy="225066"/>
              </a:xfrm>
              <a:custGeom>
                <a:avLst/>
                <a:gdLst>
                  <a:gd name="connsiteX0" fmla="*/ 225067 w 225066"/>
                  <a:gd name="connsiteY0" fmla="*/ 112533 h 225066"/>
                  <a:gd name="connsiteX1" fmla="*/ 112533 w 225066"/>
                  <a:gd name="connsiteY1" fmla="*/ 225067 h 225066"/>
                  <a:gd name="connsiteX2" fmla="*/ 0 w 225066"/>
                  <a:gd name="connsiteY2" fmla="*/ 112533 h 225066"/>
                  <a:gd name="connsiteX3" fmla="*/ 112533 w 225066"/>
                  <a:gd name="connsiteY3" fmla="*/ 0 h 225066"/>
                  <a:gd name="connsiteX4" fmla="*/ 225067 w 225066"/>
                  <a:gd name="connsiteY4" fmla="*/ 112533 h 225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6" h="225066">
                    <a:moveTo>
                      <a:pt x="225067" y="112533"/>
                    </a:moveTo>
                    <a:cubicBezTo>
                      <a:pt x="225067" y="174684"/>
                      <a:pt x="174684" y="225067"/>
                      <a:pt x="112533" y="225067"/>
                    </a:cubicBezTo>
                    <a:cubicBezTo>
                      <a:pt x="50383" y="225067"/>
                      <a:pt x="0" y="174684"/>
                      <a:pt x="0" y="112533"/>
                    </a:cubicBezTo>
                    <a:cubicBezTo>
                      <a:pt x="0" y="50383"/>
                      <a:pt x="50383" y="0"/>
                      <a:pt x="112533" y="0"/>
                    </a:cubicBezTo>
                    <a:cubicBezTo>
                      <a:pt x="174684" y="0"/>
                      <a:pt x="225067" y="50383"/>
                      <a:pt x="225067" y="112533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0" name="Полилиния: фигура 119">
                <a:extLst>
                  <a:ext uri="{FF2B5EF4-FFF2-40B4-BE49-F238E27FC236}">
                    <a16:creationId xmlns:a16="http://schemas.microsoft.com/office/drawing/2014/main" id="{E091640A-403F-19F2-B030-0993016B1E0C}"/>
                  </a:ext>
                </a:extLst>
              </p:cNvPr>
              <p:cNvSpPr/>
              <p:nvPr/>
            </p:nvSpPr>
            <p:spPr>
              <a:xfrm>
                <a:off x="2420829" y="4966663"/>
                <a:ext cx="125228" cy="190314"/>
              </a:xfrm>
              <a:custGeom>
                <a:avLst/>
                <a:gdLst>
                  <a:gd name="connsiteX0" fmla="*/ 17283 w 125228"/>
                  <a:gd name="connsiteY0" fmla="*/ 824 h 190314"/>
                  <a:gd name="connsiteX1" fmla="*/ 54035 w 125228"/>
                  <a:gd name="connsiteY1" fmla="*/ 91991 h 190314"/>
                  <a:gd name="connsiteX2" fmla="*/ 42639 w 125228"/>
                  <a:gd name="connsiteY2" fmla="*/ 189711 h 190314"/>
                  <a:gd name="connsiteX3" fmla="*/ 124404 w 125228"/>
                  <a:gd name="connsiteY3" fmla="*/ 82589 h 190314"/>
                  <a:gd name="connsiteX4" fmla="*/ 17283 w 125228"/>
                  <a:gd name="connsiteY4" fmla="*/ 824 h 190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8" h="190314">
                    <a:moveTo>
                      <a:pt x="17283" y="824"/>
                    </a:moveTo>
                    <a:cubicBezTo>
                      <a:pt x="-34853" y="7946"/>
                      <a:pt x="46912" y="39855"/>
                      <a:pt x="54035" y="91991"/>
                    </a:cubicBezTo>
                    <a:cubicBezTo>
                      <a:pt x="61157" y="144127"/>
                      <a:pt x="-9497" y="196548"/>
                      <a:pt x="42639" y="189711"/>
                    </a:cubicBezTo>
                    <a:cubicBezTo>
                      <a:pt x="94775" y="182588"/>
                      <a:pt x="131242" y="134725"/>
                      <a:pt x="124404" y="82589"/>
                    </a:cubicBezTo>
                    <a:cubicBezTo>
                      <a:pt x="117567" y="30453"/>
                      <a:pt x="69419" y="-6014"/>
                      <a:pt x="17283" y="8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21" name="Рисунок 4">
              <a:extLst>
                <a:ext uri="{FF2B5EF4-FFF2-40B4-BE49-F238E27FC236}">
                  <a16:creationId xmlns:a16="http://schemas.microsoft.com/office/drawing/2014/main" id="{B0B63549-159E-7FC1-A251-2332E3CB61CD}"/>
                </a:ext>
              </a:extLst>
            </p:cNvPr>
            <p:cNvGrpSpPr/>
            <p:nvPr/>
          </p:nvGrpSpPr>
          <p:grpSpPr>
            <a:xfrm>
              <a:off x="1901195" y="5958458"/>
              <a:ext cx="316536" cy="316536"/>
              <a:chOff x="1901195" y="5958458"/>
              <a:chExt cx="316536" cy="316536"/>
            </a:xfrm>
          </p:grpSpPr>
          <p:sp>
            <p:nvSpPr>
              <p:cNvPr id="122" name="Полилиния: фигура 121">
                <a:extLst>
                  <a:ext uri="{FF2B5EF4-FFF2-40B4-BE49-F238E27FC236}">
                    <a16:creationId xmlns:a16="http://schemas.microsoft.com/office/drawing/2014/main" id="{179A9B83-1570-D45A-5CD0-439E2E29CC60}"/>
                  </a:ext>
                </a:extLst>
              </p:cNvPr>
              <p:cNvSpPr/>
              <p:nvPr/>
            </p:nvSpPr>
            <p:spPr>
              <a:xfrm rot="-2337627">
                <a:off x="1946926" y="6004189"/>
                <a:ext cx="225074" cy="225074"/>
              </a:xfrm>
              <a:custGeom>
                <a:avLst/>
                <a:gdLst>
                  <a:gd name="connsiteX0" fmla="*/ 225075 w 225074"/>
                  <a:gd name="connsiteY0" fmla="*/ 112537 h 225074"/>
                  <a:gd name="connsiteX1" fmla="*/ 112537 w 225074"/>
                  <a:gd name="connsiteY1" fmla="*/ 225074 h 225074"/>
                  <a:gd name="connsiteX2" fmla="*/ 0 w 225074"/>
                  <a:gd name="connsiteY2" fmla="*/ 112537 h 225074"/>
                  <a:gd name="connsiteX3" fmla="*/ 112537 w 225074"/>
                  <a:gd name="connsiteY3" fmla="*/ 0 h 225074"/>
                  <a:gd name="connsiteX4" fmla="*/ 225075 w 225074"/>
                  <a:gd name="connsiteY4" fmla="*/ 112537 h 225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74" h="225074">
                    <a:moveTo>
                      <a:pt x="225075" y="112537"/>
                    </a:moveTo>
                    <a:cubicBezTo>
                      <a:pt x="225075" y="174690"/>
                      <a:pt x="174690" y="225074"/>
                      <a:pt x="112537" y="225074"/>
                    </a:cubicBezTo>
                    <a:cubicBezTo>
                      <a:pt x="50385" y="225074"/>
                      <a:pt x="0" y="174690"/>
                      <a:pt x="0" y="112537"/>
                    </a:cubicBezTo>
                    <a:cubicBezTo>
                      <a:pt x="0" y="50385"/>
                      <a:pt x="50385" y="0"/>
                      <a:pt x="112537" y="0"/>
                    </a:cubicBezTo>
                    <a:cubicBezTo>
                      <a:pt x="174690" y="0"/>
                      <a:pt x="225075" y="50385"/>
                      <a:pt x="225075" y="1125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3" name="Полилиния: фигура 122">
                <a:extLst>
                  <a:ext uri="{FF2B5EF4-FFF2-40B4-BE49-F238E27FC236}">
                    <a16:creationId xmlns:a16="http://schemas.microsoft.com/office/drawing/2014/main" id="{A359E06C-D9D3-4A09-E6FD-7BCA33CA10BF}"/>
                  </a:ext>
                </a:extLst>
              </p:cNvPr>
              <p:cNvSpPr/>
              <p:nvPr/>
            </p:nvSpPr>
            <p:spPr>
              <a:xfrm>
                <a:off x="1946949" y="6004228"/>
                <a:ext cx="225068" cy="225068"/>
              </a:xfrm>
              <a:custGeom>
                <a:avLst/>
                <a:gdLst>
                  <a:gd name="connsiteX0" fmla="*/ 225069 w 225068"/>
                  <a:gd name="connsiteY0" fmla="*/ 112534 h 225068"/>
                  <a:gd name="connsiteX1" fmla="*/ 112534 w 225068"/>
                  <a:gd name="connsiteY1" fmla="*/ 225069 h 225068"/>
                  <a:gd name="connsiteX2" fmla="*/ 0 w 225068"/>
                  <a:gd name="connsiteY2" fmla="*/ 112534 h 225068"/>
                  <a:gd name="connsiteX3" fmla="*/ 112534 w 225068"/>
                  <a:gd name="connsiteY3" fmla="*/ 0 h 225068"/>
                  <a:gd name="connsiteX4" fmla="*/ 225069 w 225068"/>
                  <a:gd name="connsiteY4" fmla="*/ 112534 h 22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8" h="225068">
                    <a:moveTo>
                      <a:pt x="225069" y="112534"/>
                    </a:moveTo>
                    <a:cubicBezTo>
                      <a:pt x="225069" y="174685"/>
                      <a:pt x="174685" y="225069"/>
                      <a:pt x="112534" y="225069"/>
                    </a:cubicBezTo>
                    <a:cubicBezTo>
                      <a:pt x="50383" y="225069"/>
                      <a:pt x="0" y="174685"/>
                      <a:pt x="0" y="112534"/>
                    </a:cubicBezTo>
                    <a:cubicBezTo>
                      <a:pt x="0" y="50383"/>
                      <a:pt x="50383" y="0"/>
                      <a:pt x="112534" y="0"/>
                    </a:cubicBezTo>
                    <a:cubicBezTo>
                      <a:pt x="174685" y="0"/>
                      <a:pt x="225069" y="50383"/>
                      <a:pt x="225069" y="112534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4" name="Полилиния: фигура 123">
                <a:extLst>
                  <a:ext uri="{FF2B5EF4-FFF2-40B4-BE49-F238E27FC236}">
                    <a16:creationId xmlns:a16="http://schemas.microsoft.com/office/drawing/2014/main" id="{9A8D0487-AED7-C839-BB4A-9E57992A59CE}"/>
                  </a:ext>
                </a:extLst>
              </p:cNvPr>
              <p:cNvSpPr/>
              <p:nvPr/>
            </p:nvSpPr>
            <p:spPr>
              <a:xfrm rot="-2337627">
                <a:off x="1946926" y="6004189"/>
                <a:ext cx="225074" cy="225074"/>
              </a:xfrm>
              <a:custGeom>
                <a:avLst/>
                <a:gdLst>
                  <a:gd name="connsiteX0" fmla="*/ 225075 w 225074"/>
                  <a:gd name="connsiteY0" fmla="*/ 112537 h 225074"/>
                  <a:gd name="connsiteX1" fmla="*/ 112537 w 225074"/>
                  <a:gd name="connsiteY1" fmla="*/ 225074 h 225074"/>
                  <a:gd name="connsiteX2" fmla="*/ 0 w 225074"/>
                  <a:gd name="connsiteY2" fmla="*/ 112537 h 225074"/>
                  <a:gd name="connsiteX3" fmla="*/ 112537 w 225074"/>
                  <a:gd name="connsiteY3" fmla="*/ 0 h 225074"/>
                  <a:gd name="connsiteX4" fmla="*/ 225075 w 225074"/>
                  <a:gd name="connsiteY4" fmla="*/ 112537 h 225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74" h="225074">
                    <a:moveTo>
                      <a:pt x="225075" y="112537"/>
                    </a:moveTo>
                    <a:cubicBezTo>
                      <a:pt x="225075" y="174690"/>
                      <a:pt x="174690" y="225074"/>
                      <a:pt x="112537" y="225074"/>
                    </a:cubicBezTo>
                    <a:cubicBezTo>
                      <a:pt x="50385" y="225074"/>
                      <a:pt x="0" y="174690"/>
                      <a:pt x="0" y="112537"/>
                    </a:cubicBezTo>
                    <a:cubicBezTo>
                      <a:pt x="0" y="50385"/>
                      <a:pt x="50385" y="0"/>
                      <a:pt x="112537" y="0"/>
                    </a:cubicBezTo>
                    <a:cubicBezTo>
                      <a:pt x="174690" y="0"/>
                      <a:pt x="225075" y="50385"/>
                      <a:pt x="225075" y="112537"/>
                    </a:cubicBezTo>
                    <a:close/>
                  </a:path>
                </a:pathLst>
              </a:custGeom>
              <a:noFill/>
              <a:ln w="22764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5" name="Полилиния: фигура 124">
                <a:extLst>
                  <a:ext uri="{FF2B5EF4-FFF2-40B4-BE49-F238E27FC236}">
                    <a16:creationId xmlns:a16="http://schemas.microsoft.com/office/drawing/2014/main" id="{BE7EA3FA-ECE2-3F22-0159-9A89F268DAB9}"/>
                  </a:ext>
                </a:extLst>
              </p:cNvPr>
              <p:cNvSpPr/>
              <p:nvPr/>
            </p:nvSpPr>
            <p:spPr>
              <a:xfrm>
                <a:off x="2029380" y="6021578"/>
                <a:ext cx="125228" cy="190373"/>
              </a:xfrm>
              <a:custGeom>
                <a:avLst/>
                <a:gdLst>
                  <a:gd name="connsiteX0" fmla="*/ 17283 w 125228"/>
                  <a:gd name="connsiteY0" fmla="*/ 883 h 190373"/>
                  <a:gd name="connsiteX1" fmla="*/ 54035 w 125228"/>
                  <a:gd name="connsiteY1" fmla="*/ 92050 h 190373"/>
                  <a:gd name="connsiteX2" fmla="*/ 42639 w 125228"/>
                  <a:gd name="connsiteY2" fmla="*/ 189770 h 190373"/>
                  <a:gd name="connsiteX3" fmla="*/ 124404 w 125228"/>
                  <a:gd name="connsiteY3" fmla="*/ 82648 h 190373"/>
                  <a:gd name="connsiteX4" fmla="*/ 17283 w 125228"/>
                  <a:gd name="connsiteY4" fmla="*/ 883 h 190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8" h="190373">
                    <a:moveTo>
                      <a:pt x="17283" y="883"/>
                    </a:moveTo>
                    <a:cubicBezTo>
                      <a:pt x="-34853" y="8005"/>
                      <a:pt x="46912" y="39914"/>
                      <a:pt x="54035" y="92050"/>
                    </a:cubicBezTo>
                    <a:cubicBezTo>
                      <a:pt x="61157" y="144186"/>
                      <a:pt x="-9497" y="196607"/>
                      <a:pt x="42639" y="189770"/>
                    </a:cubicBezTo>
                    <a:cubicBezTo>
                      <a:pt x="94775" y="182647"/>
                      <a:pt x="131242" y="134785"/>
                      <a:pt x="124404" y="82648"/>
                    </a:cubicBezTo>
                    <a:cubicBezTo>
                      <a:pt x="117282" y="30512"/>
                      <a:pt x="69419" y="-6239"/>
                      <a:pt x="17283" y="88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126" name="Рисунок 6">
            <a:extLst>
              <a:ext uri="{FF2B5EF4-FFF2-40B4-BE49-F238E27FC236}">
                <a16:creationId xmlns:a16="http://schemas.microsoft.com/office/drawing/2014/main" id="{ED0B2F70-0A16-F826-3E90-C2824D50CBA0}"/>
              </a:ext>
            </a:extLst>
          </p:cNvPr>
          <p:cNvGrpSpPr/>
          <p:nvPr/>
        </p:nvGrpSpPr>
        <p:grpSpPr>
          <a:xfrm>
            <a:off x="4641898" y="4219446"/>
            <a:ext cx="3097542" cy="2801529"/>
            <a:chOff x="4641898" y="4219446"/>
            <a:chExt cx="3097542" cy="2801529"/>
          </a:xfrm>
        </p:grpSpPr>
        <p:grpSp>
          <p:nvGrpSpPr>
            <p:cNvPr id="127" name="Рисунок 6">
              <a:extLst>
                <a:ext uri="{FF2B5EF4-FFF2-40B4-BE49-F238E27FC236}">
                  <a16:creationId xmlns:a16="http://schemas.microsoft.com/office/drawing/2014/main" id="{05820503-9720-3C37-7899-DABA12F78F60}"/>
                </a:ext>
              </a:extLst>
            </p:cNvPr>
            <p:cNvGrpSpPr/>
            <p:nvPr/>
          </p:nvGrpSpPr>
          <p:grpSpPr>
            <a:xfrm>
              <a:off x="4641898" y="4219446"/>
              <a:ext cx="3097542" cy="2801529"/>
              <a:chOff x="4641898" y="4219446"/>
              <a:chExt cx="3097542" cy="2801529"/>
            </a:xfrm>
          </p:grpSpPr>
          <p:sp>
            <p:nvSpPr>
              <p:cNvPr id="128" name="Полилиния: фигура 127">
                <a:extLst>
                  <a:ext uri="{FF2B5EF4-FFF2-40B4-BE49-F238E27FC236}">
                    <a16:creationId xmlns:a16="http://schemas.microsoft.com/office/drawing/2014/main" id="{1FE64E4D-65EE-B061-C8DE-CF6503815675}"/>
                  </a:ext>
                </a:extLst>
              </p:cNvPr>
              <p:cNvSpPr/>
              <p:nvPr/>
            </p:nvSpPr>
            <p:spPr>
              <a:xfrm>
                <a:off x="4809099" y="4219446"/>
                <a:ext cx="2749060" cy="2749060"/>
              </a:xfrm>
              <a:custGeom>
                <a:avLst/>
                <a:gdLst>
                  <a:gd name="connsiteX0" fmla="*/ 2749061 w 2749060"/>
                  <a:gd name="connsiteY0" fmla="*/ 1374530 h 2749060"/>
                  <a:gd name="connsiteX1" fmla="*/ 1374531 w 2749060"/>
                  <a:gd name="connsiteY1" fmla="*/ 2749061 h 2749060"/>
                  <a:gd name="connsiteX2" fmla="*/ 0 w 2749060"/>
                  <a:gd name="connsiteY2" fmla="*/ 1374530 h 2749060"/>
                  <a:gd name="connsiteX3" fmla="*/ 1374531 w 2749060"/>
                  <a:gd name="connsiteY3" fmla="*/ 0 h 2749060"/>
                  <a:gd name="connsiteX4" fmla="*/ 2749061 w 2749060"/>
                  <a:gd name="connsiteY4" fmla="*/ 1374530 h 2749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49060" h="2749060">
                    <a:moveTo>
                      <a:pt x="2749061" y="1374530"/>
                    </a:moveTo>
                    <a:cubicBezTo>
                      <a:pt x="2749061" y="2133663"/>
                      <a:pt x="2133663" y="2749061"/>
                      <a:pt x="1374531" y="2749061"/>
                    </a:cubicBezTo>
                    <a:cubicBezTo>
                      <a:pt x="615398" y="2749061"/>
                      <a:pt x="0" y="2133663"/>
                      <a:pt x="0" y="1374530"/>
                    </a:cubicBezTo>
                    <a:cubicBezTo>
                      <a:pt x="0" y="615398"/>
                      <a:pt x="615398" y="0"/>
                      <a:pt x="1374531" y="0"/>
                    </a:cubicBezTo>
                    <a:cubicBezTo>
                      <a:pt x="2133663" y="0"/>
                      <a:pt x="2749061" y="615398"/>
                      <a:pt x="2749061" y="1374530"/>
                    </a:cubicBezTo>
                    <a:close/>
                  </a:path>
                </a:pathLst>
              </a:custGeom>
              <a:solidFill>
                <a:srgbClr val="FFB1AE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29" name="Рисунок 6">
                <a:extLst>
                  <a:ext uri="{FF2B5EF4-FFF2-40B4-BE49-F238E27FC236}">
                    <a16:creationId xmlns:a16="http://schemas.microsoft.com/office/drawing/2014/main" id="{367E7CD2-2B34-00CA-031F-A5DFF3F93DA3}"/>
                  </a:ext>
                </a:extLst>
              </p:cNvPr>
              <p:cNvGrpSpPr/>
              <p:nvPr/>
            </p:nvGrpSpPr>
            <p:grpSpPr>
              <a:xfrm>
                <a:off x="4641898" y="4219446"/>
                <a:ext cx="3097542" cy="2801529"/>
                <a:chOff x="4641898" y="4219446"/>
                <a:chExt cx="3097542" cy="2801529"/>
              </a:xfrm>
            </p:grpSpPr>
            <p:sp>
              <p:nvSpPr>
                <p:cNvPr id="130" name="Полилиния: фигура 129">
                  <a:extLst>
                    <a:ext uri="{FF2B5EF4-FFF2-40B4-BE49-F238E27FC236}">
                      <a16:creationId xmlns:a16="http://schemas.microsoft.com/office/drawing/2014/main" id="{865BF95A-8334-278C-73B2-B67FCD406B0C}"/>
                    </a:ext>
                  </a:extLst>
                </p:cNvPr>
                <p:cNvSpPr/>
                <p:nvPr/>
              </p:nvSpPr>
              <p:spPr>
                <a:xfrm rot="-2537554">
                  <a:off x="6269593" y="4550925"/>
                  <a:ext cx="802193" cy="622725"/>
                </a:xfrm>
                <a:custGeom>
                  <a:avLst/>
                  <a:gdLst>
                    <a:gd name="connsiteX0" fmla="*/ 802193 w 802193"/>
                    <a:gd name="connsiteY0" fmla="*/ 311363 h 622725"/>
                    <a:gd name="connsiteX1" fmla="*/ 401097 w 802193"/>
                    <a:gd name="connsiteY1" fmla="*/ 622725 h 622725"/>
                    <a:gd name="connsiteX2" fmla="*/ 0 w 802193"/>
                    <a:gd name="connsiteY2" fmla="*/ 311363 h 622725"/>
                    <a:gd name="connsiteX3" fmla="*/ 401097 w 802193"/>
                    <a:gd name="connsiteY3" fmla="*/ 0 h 622725"/>
                    <a:gd name="connsiteX4" fmla="*/ 802193 w 802193"/>
                    <a:gd name="connsiteY4" fmla="*/ 311363 h 622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2193" h="622725">
                      <a:moveTo>
                        <a:pt x="802193" y="311363"/>
                      </a:moveTo>
                      <a:cubicBezTo>
                        <a:pt x="802193" y="483323"/>
                        <a:pt x="622616" y="622725"/>
                        <a:pt x="401097" y="622725"/>
                      </a:cubicBezTo>
                      <a:cubicBezTo>
                        <a:pt x="179577" y="622725"/>
                        <a:pt x="0" y="483323"/>
                        <a:pt x="0" y="311363"/>
                      </a:cubicBezTo>
                      <a:cubicBezTo>
                        <a:pt x="0" y="139402"/>
                        <a:pt x="179577" y="0"/>
                        <a:pt x="401097" y="0"/>
                      </a:cubicBezTo>
                      <a:cubicBezTo>
                        <a:pt x="622616" y="0"/>
                        <a:pt x="802193" y="139402"/>
                        <a:pt x="802193" y="311363"/>
                      </a:cubicBezTo>
                      <a:close/>
                    </a:path>
                  </a:pathLst>
                </a:custGeom>
                <a:solidFill>
                  <a:srgbClr val="BF3C3C"/>
                </a:solidFill>
                <a:ln w="28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1" name="Полилиния: фигура 130">
                  <a:extLst>
                    <a:ext uri="{FF2B5EF4-FFF2-40B4-BE49-F238E27FC236}">
                      <a16:creationId xmlns:a16="http://schemas.microsoft.com/office/drawing/2014/main" id="{9BA54F38-FA1E-C7BE-D0D3-2A2C5BB1C3FD}"/>
                    </a:ext>
                  </a:extLst>
                </p:cNvPr>
                <p:cNvSpPr/>
                <p:nvPr/>
              </p:nvSpPr>
              <p:spPr>
                <a:xfrm rot="-2537554">
                  <a:off x="5322966" y="4655531"/>
                  <a:ext cx="802193" cy="622725"/>
                </a:xfrm>
                <a:custGeom>
                  <a:avLst/>
                  <a:gdLst>
                    <a:gd name="connsiteX0" fmla="*/ 802193 w 802193"/>
                    <a:gd name="connsiteY0" fmla="*/ 311363 h 622725"/>
                    <a:gd name="connsiteX1" fmla="*/ 401097 w 802193"/>
                    <a:gd name="connsiteY1" fmla="*/ 622725 h 622725"/>
                    <a:gd name="connsiteX2" fmla="*/ 0 w 802193"/>
                    <a:gd name="connsiteY2" fmla="*/ 311363 h 622725"/>
                    <a:gd name="connsiteX3" fmla="*/ 401097 w 802193"/>
                    <a:gd name="connsiteY3" fmla="*/ 0 h 622725"/>
                    <a:gd name="connsiteX4" fmla="*/ 802193 w 802193"/>
                    <a:gd name="connsiteY4" fmla="*/ 311363 h 622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2193" h="622725">
                      <a:moveTo>
                        <a:pt x="802193" y="311363"/>
                      </a:moveTo>
                      <a:cubicBezTo>
                        <a:pt x="802193" y="483323"/>
                        <a:pt x="622616" y="622725"/>
                        <a:pt x="401097" y="622725"/>
                      </a:cubicBezTo>
                      <a:cubicBezTo>
                        <a:pt x="179577" y="622725"/>
                        <a:pt x="0" y="483323"/>
                        <a:pt x="0" y="311363"/>
                      </a:cubicBezTo>
                      <a:cubicBezTo>
                        <a:pt x="0" y="139402"/>
                        <a:pt x="179577" y="0"/>
                        <a:pt x="401097" y="0"/>
                      </a:cubicBezTo>
                      <a:cubicBezTo>
                        <a:pt x="622616" y="0"/>
                        <a:pt x="802193" y="139402"/>
                        <a:pt x="802193" y="311363"/>
                      </a:cubicBezTo>
                      <a:close/>
                    </a:path>
                  </a:pathLst>
                </a:custGeom>
                <a:solidFill>
                  <a:srgbClr val="BF3C3C"/>
                </a:solidFill>
                <a:ln w="28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2" name="Полилиния: фигура 131">
                  <a:extLst>
                    <a:ext uri="{FF2B5EF4-FFF2-40B4-BE49-F238E27FC236}">
                      <a16:creationId xmlns:a16="http://schemas.microsoft.com/office/drawing/2014/main" id="{706C0C50-79EF-A783-A255-4CD5B73F141D}"/>
                    </a:ext>
                  </a:extLst>
                </p:cNvPr>
                <p:cNvSpPr/>
                <p:nvPr/>
              </p:nvSpPr>
              <p:spPr>
                <a:xfrm rot="-1336619">
                  <a:off x="5824473" y="5427046"/>
                  <a:ext cx="802245" cy="622766"/>
                </a:xfrm>
                <a:custGeom>
                  <a:avLst/>
                  <a:gdLst>
                    <a:gd name="connsiteX0" fmla="*/ 802246 w 802245"/>
                    <a:gd name="connsiteY0" fmla="*/ 311383 h 622766"/>
                    <a:gd name="connsiteX1" fmla="*/ 401123 w 802245"/>
                    <a:gd name="connsiteY1" fmla="*/ 622766 h 622766"/>
                    <a:gd name="connsiteX2" fmla="*/ 0 w 802245"/>
                    <a:gd name="connsiteY2" fmla="*/ 311383 h 622766"/>
                    <a:gd name="connsiteX3" fmla="*/ 401123 w 802245"/>
                    <a:gd name="connsiteY3" fmla="*/ 0 h 622766"/>
                    <a:gd name="connsiteX4" fmla="*/ 802246 w 802245"/>
                    <a:gd name="connsiteY4" fmla="*/ 311383 h 622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2245" h="622766">
                      <a:moveTo>
                        <a:pt x="802246" y="311383"/>
                      </a:moveTo>
                      <a:cubicBezTo>
                        <a:pt x="802246" y="483355"/>
                        <a:pt x="622657" y="622766"/>
                        <a:pt x="401123" y="622766"/>
                      </a:cubicBezTo>
                      <a:cubicBezTo>
                        <a:pt x="179589" y="622766"/>
                        <a:pt x="0" y="483355"/>
                        <a:pt x="0" y="311383"/>
                      </a:cubicBezTo>
                      <a:cubicBezTo>
                        <a:pt x="0" y="139411"/>
                        <a:pt x="179589" y="0"/>
                        <a:pt x="401123" y="0"/>
                      </a:cubicBezTo>
                      <a:cubicBezTo>
                        <a:pt x="622657" y="0"/>
                        <a:pt x="802246" y="139411"/>
                        <a:pt x="802246" y="311383"/>
                      </a:cubicBezTo>
                      <a:close/>
                    </a:path>
                  </a:pathLst>
                </a:custGeom>
                <a:solidFill>
                  <a:srgbClr val="B23030"/>
                </a:solidFill>
                <a:ln w="28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3" name="Полилиния: фигура 132">
                  <a:extLst>
                    <a:ext uri="{FF2B5EF4-FFF2-40B4-BE49-F238E27FC236}">
                      <a16:creationId xmlns:a16="http://schemas.microsoft.com/office/drawing/2014/main" id="{75714305-3D06-3D56-1D3B-E9B65F230268}"/>
                    </a:ext>
                  </a:extLst>
                </p:cNvPr>
                <p:cNvSpPr/>
                <p:nvPr/>
              </p:nvSpPr>
              <p:spPr>
                <a:xfrm rot="-5122062">
                  <a:off x="6627646" y="5751567"/>
                  <a:ext cx="622719" cy="802186"/>
                </a:xfrm>
                <a:custGeom>
                  <a:avLst/>
                  <a:gdLst>
                    <a:gd name="connsiteX0" fmla="*/ 622720 w 622719"/>
                    <a:gd name="connsiteY0" fmla="*/ 401093 h 802186"/>
                    <a:gd name="connsiteX1" fmla="*/ 311360 w 622719"/>
                    <a:gd name="connsiteY1" fmla="*/ 802186 h 802186"/>
                    <a:gd name="connsiteX2" fmla="*/ 0 w 622719"/>
                    <a:gd name="connsiteY2" fmla="*/ 401093 h 802186"/>
                    <a:gd name="connsiteX3" fmla="*/ 311360 w 622719"/>
                    <a:gd name="connsiteY3" fmla="*/ 0 h 802186"/>
                    <a:gd name="connsiteX4" fmla="*/ 622720 w 622719"/>
                    <a:gd name="connsiteY4" fmla="*/ 401093 h 802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2719" h="802186">
                      <a:moveTo>
                        <a:pt x="622720" y="401093"/>
                      </a:moveTo>
                      <a:cubicBezTo>
                        <a:pt x="622720" y="622611"/>
                        <a:pt x="483319" y="802186"/>
                        <a:pt x="311360" y="802186"/>
                      </a:cubicBezTo>
                      <a:cubicBezTo>
                        <a:pt x="139401" y="802186"/>
                        <a:pt x="0" y="622610"/>
                        <a:pt x="0" y="401093"/>
                      </a:cubicBezTo>
                      <a:cubicBezTo>
                        <a:pt x="0" y="179575"/>
                        <a:pt x="139401" y="0"/>
                        <a:pt x="311360" y="0"/>
                      </a:cubicBezTo>
                      <a:cubicBezTo>
                        <a:pt x="483319" y="0"/>
                        <a:pt x="622720" y="179576"/>
                        <a:pt x="622720" y="401093"/>
                      </a:cubicBezTo>
                      <a:close/>
                    </a:path>
                  </a:pathLst>
                </a:custGeom>
                <a:solidFill>
                  <a:srgbClr val="B23030"/>
                </a:solidFill>
                <a:ln w="28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4" name="Полилиния: фигура 133">
                  <a:extLst>
                    <a:ext uri="{FF2B5EF4-FFF2-40B4-BE49-F238E27FC236}">
                      <a16:creationId xmlns:a16="http://schemas.microsoft.com/office/drawing/2014/main" id="{45D256A4-3AFE-6220-FF1C-304D0D20741D}"/>
                    </a:ext>
                  </a:extLst>
                </p:cNvPr>
                <p:cNvSpPr/>
                <p:nvPr/>
              </p:nvSpPr>
              <p:spPr>
                <a:xfrm rot="-5122060">
                  <a:off x="4955444" y="5095262"/>
                  <a:ext cx="622719" cy="802186"/>
                </a:xfrm>
                <a:custGeom>
                  <a:avLst/>
                  <a:gdLst>
                    <a:gd name="connsiteX0" fmla="*/ 622720 w 622719"/>
                    <a:gd name="connsiteY0" fmla="*/ 401093 h 802186"/>
                    <a:gd name="connsiteX1" fmla="*/ 311360 w 622719"/>
                    <a:gd name="connsiteY1" fmla="*/ 802186 h 802186"/>
                    <a:gd name="connsiteX2" fmla="*/ 0 w 622719"/>
                    <a:gd name="connsiteY2" fmla="*/ 401093 h 802186"/>
                    <a:gd name="connsiteX3" fmla="*/ 311360 w 622719"/>
                    <a:gd name="connsiteY3" fmla="*/ 0 h 802186"/>
                    <a:gd name="connsiteX4" fmla="*/ 622720 w 622719"/>
                    <a:gd name="connsiteY4" fmla="*/ 401093 h 802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2719" h="802186">
                      <a:moveTo>
                        <a:pt x="622720" y="401093"/>
                      </a:moveTo>
                      <a:cubicBezTo>
                        <a:pt x="622720" y="622611"/>
                        <a:pt x="483319" y="802186"/>
                        <a:pt x="311360" y="802186"/>
                      </a:cubicBezTo>
                      <a:cubicBezTo>
                        <a:pt x="139401" y="802186"/>
                        <a:pt x="0" y="622610"/>
                        <a:pt x="0" y="401093"/>
                      </a:cubicBezTo>
                      <a:cubicBezTo>
                        <a:pt x="0" y="179575"/>
                        <a:pt x="139400" y="0"/>
                        <a:pt x="311360" y="0"/>
                      </a:cubicBezTo>
                      <a:cubicBezTo>
                        <a:pt x="483319" y="0"/>
                        <a:pt x="622720" y="179575"/>
                        <a:pt x="622720" y="401093"/>
                      </a:cubicBezTo>
                      <a:close/>
                    </a:path>
                  </a:pathLst>
                </a:custGeom>
                <a:solidFill>
                  <a:srgbClr val="BF3C3C"/>
                </a:solidFill>
                <a:ln w="284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135" name="Рисунок 6">
                  <a:extLst>
                    <a:ext uri="{FF2B5EF4-FFF2-40B4-BE49-F238E27FC236}">
                      <a16:creationId xmlns:a16="http://schemas.microsoft.com/office/drawing/2014/main" id="{EDD0BE58-DEFE-2C58-7FF8-A32107916900}"/>
                    </a:ext>
                  </a:extLst>
                </p:cNvPr>
                <p:cNvGrpSpPr/>
                <p:nvPr/>
              </p:nvGrpSpPr>
              <p:grpSpPr>
                <a:xfrm>
                  <a:off x="4986501" y="4599847"/>
                  <a:ext cx="854217" cy="413458"/>
                  <a:chOff x="4986501" y="4599847"/>
                  <a:chExt cx="854217" cy="413458"/>
                </a:xfrm>
              </p:grpSpPr>
              <p:sp>
                <p:nvSpPr>
                  <p:cNvPr id="136" name="Полилиния: фигура 135">
                    <a:extLst>
                      <a:ext uri="{FF2B5EF4-FFF2-40B4-BE49-F238E27FC236}">
                        <a16:creationId xmlns:a16="http://schemas.microsoft.com/office/drawing/2014/main" id="{AE5914CD-66A3-F79B-22E9-B6A8206037AF}"/>
                      </a:ext>
                    </a:extLst>
                  </p:cNvPr>
                  <p:cNvSpPr/>
                  <p:nvPr/>
                </p:nvSpPr>
                <p:spPr>
                  <a:xfrm>
                    <a:off x="4986501" y="4599847"/>
                    <a:ext cx="854217" cy="413458"/>
                  </a:xfrm>
                  <a:custGeom>
                    <a:avLst/>
                    <a:gdLst>
                      <a:gd name="connsiteX0" fmla="*/ 681217 w 854217"/>
                      <a:gd name="connsiteY0" fmla="*/ 13868 h 413458"/>
                      <a:gd name="connsiteX1" fmla="*/ 108899 w 854217"/>
                      <a:gd name="connsiteY1" fmla="*/ 188497 h 413458"/>
                      <a:gd name="connsiteX2" fmla="*/ 76 w 854217"/>
                      <a:gd name="connsiteY2" fmla="*/ 310995 h 413458"/>
                      <a:gd name="connsiteX3" fmla="*/ 76 w 854217"/>
                      <a:gd name="connsiteY3" fmla="*/ 310995 h 413458"/>
                      <a:gd name="connsiteX4" fmla="*/ 135678 w 854217"/>
                      <a:gd name="connsiteY4" fmla="*/ 412411 h 413458"/>
                      <a:gd name="connsiteX5" fmla="*/ 783773 w 854217"/>
                      <a:gd name="connsiteY5" fmla="*/ 214706 h 413458"/>
                      <a:gd name="connsiteX6" fmla="*/ 839608 w 854217"/>
                      <a:gd name="connsiteY6" fmla="*/ 54890 h 413458"/>
                      <a:gd name="connsiteX7" fmla="*/ 839608 w 854217"/>
                      <a:gd name="connsiteY7" fmla="*/ 54890 h 413458"/>
                      <a:gd name="connsiteX8" fmla="*/ 681217 w 854217"/>
                      <a:gd name="connsiteY8" fmla="*/ 13868 h 413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54217" h="413458">
                        <a:moveTo>
                          <a:pt x="681217" y="13868"/>
                        </a:moveTo>
                        <a:cubicBezTo>
                          <a:pt x="502314" y="105313"/>
                          <a:pt x="308598" y="164568"/>
                          <a:pt x="108899" y="188497"/>
                        </a:cubicBezTo>
                        <a:cubicBezTo>
                          <a:pt x="46796" y="196189"/>
                          <a:pt x="-2203" y="248606"/>
                          <a:pt x="76" y="310995"/>
                        </a:cubicBezTo>
                        <a:lnTo>
                          <a:pt x="76" y="310995"/>
                        </a:lnTo>
                        <a:cubicBezTo>
                          <a:pt x="2640" y="373098"/>
                          <a:pt x="63604" y="421242"/>
                          <a:pt x="135678" y="412411"/>
                        </a:cubicBezTo>
                        <a:cubicBezTo>
                          <a:pt x="361585" y="385347"/>
                          <a:pt x="581225" y="318116"/>
                          <a:pt x="783773" y="214706"/>
                        </a:cubicBezTo>
                        <a:cubicBezTo>
                          <a:pt x="848439" y="181660"/>
                          <a:pt x="872369" y="107592"/>
                          <a:pt x="839608" y="54890"/>
                        </a:cubicBezTo>
                        <a:lnTo>
                          <a:pt x="839608" y="54890"/>
                        </a:lnTo>
                        <a:cubicBezTo>
                          <a:pt x="807132" y="1618"/>
                          <a:pt x="737053" y="-14620"/>
                          <a:pt x="681217" y="13868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20109968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7" name="Полилиния: фигура 136">
                    <a:extLst>
                      <a:ext uri="{FF2B5EF4-FFF2-40B4-BE49-F238E27FC236}">
                        <a16:creationId xmlns:a16="http://schemas.microsoft.com/office/drawing/2014/main" id="{D5234E36-7395-B5D6-C9DC-365453611C3C}"/>
                      </a:ext>
                    </a:extLst>
                  </p:cNvPr>
                  <p:cNvSpPr/>
                  <p:nvPr/>
                </p:nvSpPr>
                <p:spPr>
                  <a:xfrm>
                    <a:off x="4986501" y="4599847"/>
                    <a:ext cx="854217" cy="413458"/>
                  </a:xfrm>
                  <a:custGeom>
                    <a:avLst/>
                    <a:gdLst>
                      <a:gd name="connsiteX0" fmla="*/ 681217 w 854217"/>
                      <a:gd name="connsiteY0" fmla="*/ 13868 h 413458"/>
                      <a:gd name="connsiteX1" fmla="*/ 108899 w 854217"/>
                      <a:gd name="connsiteY1" fmla="*/ 188497 h 413458"/>
                      <a:gd name="connsiteX2" fmla="*/ 76 w 854217"/>
                      <a:gd name="connsiteY2" fmla="*/ 310995 h 413458"/>
                      <a:gd name="connsiteX3" fmla="*/ 76 w 854217"/>
                      <a:gd name="connsiteY3" fmla="*/ 310995 h 413458"/>
                      <a:gd name="connsiteX4" fmla="*/ 135678 w 854217"/>
                      <a:gd name="connsiteY4" fmla="*/ 412411 h 413458"/>
                      <a:gd name="connsiteX5" fmla="*/ 783773 w 854217"/>
                      <a:gd name="connsiteY5" fmla="*/ 214706 h 413458"/>
                      <a:gd name="connsiteX6" fmla="*/ 839608 w 854217"/>
                      <a:gd name="connsiteY6" fmla="*/ 54890 h 413458"/>
                      <a:gd name="connsiteX7" fmla="*/ 839608 w 854217"/>
                      <a:gd name="connsiteY7" fmla="*/ 54890 h 413458"/>
                      <a:gd name="connsiteX8" fmla="*/ 681217 w 854217"/>
                      <a:gd name="connsiteY8" fmla="*/ 13868 h 413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54217" h="413458">
                        <a:moveTo>
                          <a:pt x="681217" y="13868"/>
                        </a:moveTo>
                        <a:cubicBezTo>
                          <a:pt x="502314" y="105313"/>
                          <a:pt x="308598" y="164568"/>
                          <a:pt x="108899" y="188497"/>
                        </a:cubicBezTo>
                        <a:cubicBezTo>
                          <a:pt x="46796" y="196189"/>
                          <a:pt x="-2203" y="248606"/>
                          <a:pt x="76" y="310995"/>
                        </a:cubicBezTo>
                        <a:lnTo>
                          <a:pt x="76" y="310995"/>
                        </a:lnTo>
                        <a:cubicBezTo>
                          <a:pt x="2640" y="373098"/>
                          <a:pt x="63604" y="421242"/>
                          <a:pt x="135678" y="412411"/>
                        </a:cubicBezTo>
                        <a:cubicBezTo>
                          <a:pt x="361585" y="385347"/>
                          <a:pt x="581225" y="318116"/>
                          <a:pt x="783773" y="214706"/>
                        </a:cubicBezTo>
                        <a:cubicBezTo>
                          <a:pt x="848439" y="181660"/>
                          <a:pt x="872369" y="107592"/>
                          <a:pt x="839608" y="54890"/>
                        </a:cubicBezTo>
                        <a:lnTo>
                          <a:pt x="839608" y="54890"/>
                        </a:lnTo>
                        <a:cubicBezTo>
                          <a:pt x="807132" y="1618"/>
                          <a:pt x="737053" y="-14620"/>
                          <a:pt x="681217" y="13868"/>
                        </a:cubicBezTo>
                        <a:close/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38" name="Рисунок 6">
                  <a:extLst>
                    <a:ext uri="{FF2B5EF4-FFF2-40B4-BE49-F238E27FC236}">
                      <a16:creationId xmlns:a16="http://schemas.microsoft.com/office/drawing/2014/main" id="{A5ED61A2-5B98-C4C3-C66F-F3466C40A405}"/>
                    </a:ext>
                  </a:extLst>
                </p:cNvPr>
                <p:cNvGrpSpPr/>
                <p:nvPr/>
              </p:nvGrpSpPr>
              <p:grpSpPr>
                <a:xfrm>
                  <a:off x="5903881" y="5810767"/>
                  <a:ext cx="802213" cy="721877"/>
                  <a:chOff x="5903881" y="5810767"/>
                  <a:chExt cx="802213" cy="721877"/>
                </a:xfrm>
              </p:grpSpPr>
              <p:sp>
                <p:nvSpPr>
                  <p:cNvPr id="139" name="Полилиния: фигура 138">
                    <a:extLst>
                      <a:ext uri="{FF2B5EF4-FFF2-40B4-BE49-F238E27FC236}">
                        <a16:creationId xmlns:a16="http://schemas.microsoft.com/office/drawing/2014/main" id="{A8F6921F-CA4D-8A5F-8AC6-AC5A5C82F74D}"/>
                      </a:ext>
                    </a:extLst>
                  </p:cNvPr>
                  <p:cNvSpPr/>
                  <p:nvPr/>
                </p:nvSpPr>
                <p:spPr>
                  <a:xfrm>
                    <a:off x="5903881" y="5810767"/>
                    <a:ext cx="802213" cy="721877"/>
                  </a:xfrm>
                  <a:custGeom>
                    <a:avLst/>
                    <a:gdLst>
                      <a:gd name="connsiteX0" fmla="*/ 802213 w 802213"/>
                      <a:gd name="connsiteY0" fmla="*/ 360939 h 721877"/>
                      <a:gd name="connsiteX1" fmla="*/ 401107 w 802213"/>
                      <a:gd name="connsiteY1" fmla="*/ 721878 h 721877"/>
                      <a:gd name="connsiteX2" fmla="*/ 0 w 802213"/>
                      <a:gd name="connsiteY2" fmla="*/ 360939 h 721877"/>
                      <a:gd name="connsiteX3" fmla="*/ 401107 w 802213"/>
                      <a:gd name="connsiteY3" fmla="*/ 0 h 721877"/>
                      <a:gd name="connsiteX4" fmla="*/ 802213 w 802213"/>
                      <a:gd name="connsiteY4" fmla="*/ 360939 h 721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213" h="721877">
                        <a:moveTo>
                          <a:pt x="802213" y="360939"/>
                        </a:moveTo>
                        <a:cubicBezTo>
                          <a:pt x="802213" y="560280"/>
                          <a:pt x="622632" y="721878"/>
                          <a:pt x="401107" y="721878"/>
                        </a:cubicBezTo>
                        <a:cubicBezTo>
                          <a:pt x="179582" y="721878"/>
                          <a:pt x="0" y="560280"/>
                          <a:pt x="0" y="360939"/>
                        </a:cubicBezTo>
                        <a:cubicBezTo>
                          <a:pt x="0" y="161598"/>
                          <a:pt x="179582" y="0"/>
                          <a:pt x="401107" y="0"/>
                        </a:cubicBezTo>
                        <a:cubicBezTo>
                          <a:pt x="622632" y="0"/>
                          <a:pt x="802213" y="161598"/>
                          <a:pt x="802213" y="360939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6901006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0" name="Полилиния: фигура 139">
                    <a:extLst>
                      <a:ext uri="{FF2B5EF4-FFF2-40B4-BE49-F238E27FC236}">
                        <a16:creationId xmlns:a16="http://schemas.microsoft.com/office/drawing/2014/main" id="{F38B87CA-9A7D-B11E-309F-2F70DA9E0338}"/>
                      </a:ext>
                    </a:extLst>
                  </p:cNvPr>
                  <p:cNvSpPr/>
                  <p:nvPr/>
                </p:nvSpPr>
                <p:spPr>
                  <a:xfrm>
                    <a:off x="6074807" y="5964601"/>
                    <a:ext cx="460360" cy="414210"/>
                  </a:xfrm>
                  <a:custGeom>
                    <a:avLst/>
                    <a:gdLst>
                      <a:gd name="connsiteX0" fmla="*/ 460361 w 460360"/>
                      <a:gd name="connsiteY0" fmla="*/ 207105 h 414210"/>
                      <a:gd name="connsiteX1" fmla="*/ 230181 w 460360"/>
                      <a:gd name="connsiteY1" fmla="*/ 414211 h 414210"/>
                      <a:gd name="connsiteX2" fmla="*/ 0 w 460360"/>
                      <a:gd name="connsiteY2" fmla="*/ 207105 h 414210"/>
                      <a:gd name="connsiteX3" fmla="*/ 230181 w 460360"/>
                      <a:gd name="connsiteY3" fmla="*/ 0 h 414210"/>
                      <a:gd name="connsiteX4" fmla="*/ 460361 w 460360"/>
                      <a:gd name="connsiteY4" fmla="*/ 207105 h 4142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360" h="414210">
                        <a:moveTo>
                          <a:pt x="460361" y="207105"/>
                        </a:moveTo>
                        <a:cubicBezTo>
                          <a:pt x="460361" y="321487"/>
                          <a:pt x="357306" y="414211"/>
                          <a:pt x="230181" y="414211"/>
                        </a:cubicBezTo>
                        <a:cubicBezTo>
                          <a:pt x="103055" y="414211"/>
                          <a:pt x="0" y="321487"/>
                          <a:pt x="0" y="207105"/>
                        </a:cubicBezTo>
                        <a:cubicBezTo>
                          <a:pt x="0" y="92724"/>
                          <a:pt x="103055" y="0"/>
                          <a:pt x="230181" y="0"/>
                        </a:cubicBezTo>
                        <a:cubicBezTo>
                          <a:pt x="357306" y="0"/>
                          <a:pt x="460361" y="92724"/>
                          <a:pt x="460361" y="207105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1" name="Полилиния: фигура 140">
                    <a:extLst>
                      <a:ext uri="{FF2B5EF4-FFF2-40B4-BE49-F238E27FC236}">
                        <a16:creationId xmlns:a16="http://schemas.microsoft.com/office/drawing/2014/main" id="{A8126D97-4476-06F2-97CE-8384CB2FF1DD}"/>
                      </a:ext>
                    </a:extLst>
                  </p:cNvPr>
                  <p:cNvSpPr/>
                  <p:nvPr/>
                </p:nvSpPr>
                <p:spPr>
                  <a:xfrm>
                    <a:off x="5903881" y="5810767"/>
                    <a:ext cx="802213" cy="721877"/>
                  </a:xfrm>
                  <a:custGeom>
                    <a:avLst/>
                    <a:gdLst>
                      <a:gd name="connsiteX0" fmla="*/ 802213 w 802213"/>
                      <a:gd name="connsiteY0" fmla="*/ 360939 h 721877"/>
                      <a:gd name="connsiteX1" fmla="*/ 401107 w 802213"/>
                      <a:gd name="connsiteY1" fmla="*/ 721878 h 721877"/>
                      <a:gd name="connsiteX2" fmla="*/ 0 w 802213"/>
                      <a:gd name="connsiteY2" fmla="*/ 360939 h 721877"/>
                      <a:gd name="connsiteX3" fmla="*/ 401107 w 802213"/>
                      <a:gd name="connsiteY3" fmla="*/ 0 h 721877"/>
                      <a:gd name="connsiteX4" fmla="*/ 802213 w 802213"/>
                      <a:gd name="connsiteY4" fmla="*/ 360939 h 7218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213" h="721877">
                        <a:moveTo>
                          <a:pt x="802213" y="360939"/>
                        </a:moveTo>
                        <a:cubicBezTo>
                          <a:pt x="802213" y="560280"/>
                          <a:pt x="622632" y="721878"/>
                          <a:pt x="401107" y="721878"/>
                        </a:cubicBezTo>
                        <a:cubicBezTo>
                          <a:pt x="179582" y="721878"/>
                          <a:pt x="0" y="560280"/>
                          <a:pt x="0" y="360939"/>
                        </a:cubicBezTo>
                        <a:cubicBezTo>
                          <a:pt x="0" y="161598"/>
                          <a:pt x="179582" y="0"/>
                          <a:pt x="401107" y="0"/>
                        </a:cubicBezTo>
                        <a:cubicBezTo>
                          <a:pt x="622632" y="0"/>
                          <a:pt x="802213" y="161598"/>
                          <a:pt x="802213" y="360939"/>
                        </a:cubicBezTo>
                        <a:close/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2" name="Полилиния: фигура 141">
                    <a:extLst>
                      <a:ext uri="{FF2B5EF4-FFF2-40B4-BE49-F238E27FC236}">
                        <a16:creationId xmlns:a16="http://schemas.microsoft.com/office/drawing/2014/main" id="{DF2EF3CD-F069-D7ED-1819-B351FAF12C36}"/>
                      </a:ext>
                    </a:extLst>
                  </p:cNvPr>
                  <p:cNvSpPr/>
                  <p:nvPr/>
                </p:nvSpPr>
                <p:spPr>
                  <a:xfrm>
                    <a:off x="6074807" y="6171706"/>
                    <a:ext cx="460360" cy="207105"/>
                  </a:xfrm>
                  <a:custGeom>
                    <a:avLst/>
                    <a:gdLst>
                      <a:gd name="connsiteX0" fmla="*/ 460361 w 460360"/>
                      <a:gd name="connsiteY0" fmla="*/ 0 h 207105"/>
                      <a:gd name="connsiteX1" fmla="*/ 230181 w 460360"/>
                      <a:gd name="connsiteY1" fmla="*/ 207105 h 207105"/>
                      <a:gd name="connsiteX2" fmla="*/ 0 w 460360"/>
                      <a:gd name="connsiteY2" fmla="*/ 0 h 2071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60360" h="207105">
                        <a:moveTo>
                          <a:pt x="460361" y="0"/>
                        </a:moveTo>
                        <a:cubicBezTo>
                          <a:pt x="460361" y="114236"/>
                          <a:pt x="357235" y="207105"/>
                          <a:pt x="230181" y="207105"/>
                        </a:cubicBezTo>
                        <a:cubicBezTo>
                          <a:pt x="103125" y="207105"/>
                          <a:pt x="0" y="114521"/>
                          <a:pt x="0" y="0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3" name="Полилиния: фигура 142">
                    <a:extLst>
                      <a:ext uri="{FF2B5EF4-FFF2-40B4-BE49-F238E27FC236}">
                        <a16:creationId xmlns:a16="http://schemas.microsoft.com/office/drawing/2014/main" id="{52C92AC3-9CEE-4D65-D62A-907A304975F1}"/>
                      </a:ext>
                    </a:extLst>
                  </p:cNvPr>
                  <p:cNvSpPr/>
                  <p:nvPr/>
                </p:nvSpPr>
                <p:spPr>
                  <a:xfrm>
                    <a:off x="6140328" y="5988815"/>
                    <a:ext cx="329317" cy="296271"/>
                  </a:xfrm>
                  <a:custGeom>
                    <a:avLst/>
                    <a:gdLst>
                      <a:gd name="connsiteX0" fmla="*/ 329318 w 329317"/>
                      <a:gd name="connsiteY0" fmla="*/ 148136 h 296271"/>
                      <a:gd name="connsiteX1" fmla="*/ 164659 w 329317"/>
                      <a:gd name="connsiteY1" fmla="*/ 296272 h 296271"/>
                      <a:gd name="connsiteX2" fmla="*/ 0 w 329317"/>
                      <a:gd name="connsiteY2" fmla="*/ 148136 h 296271"/>
                      <a:gd name="connsiteX3" fmla="*/ 164659 w 329317"/>
                      <a:gd name="connsiteY3" fmla="*/ 0 h 296271"/>
                      <a:gd name="connsiteX4" fmla="*/ 329318 w 329317"/>
                      <a:gd name="connsiteY4" fmla="*/ 148136 h 296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9317" h="296271">
                        <a:moveTo>
                          <a:pt x="329318" y="148136"/>
                        </a:moveTo>
                        <a:cubicBezTo>
                          <a:pt x="329318" y="229949"/>
                          <a:pt x="255597" y="296272"/>
                          <a:pt x="164659" y="296272"/>
                        </a:cubicBezTo>
                        <a:cubicBezTo>
                          <a:pt x="73720" y="296272"/>
                          <a:pt x="0" y="229949"/>
                          <a:pt x="0" y="148136"/>
                        </a:cubicBezTo>
                        <a:cubicBezTo>
                          <a:pt x="0" y="66323"/>
                          <a:pt x="73720" y="0"/>
                          <a:pt x="164659" y="0"/>
                        </a:cubicBezTo>
                        <a:cubicBezTo>
                          <a:pt x="255597" y="0"/>
                          <a:pt x="329318" y="66323"/>
                          <a:pt x="329318" y="14813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5400000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" name="Полилиния: фигура 143">
                    <a:extLst>
                      <a:ext uri="{FF2B5EF4-FFF2-40B4-BE49-F238E27FC236}">
                        <a16:creationId xmlns:a16="http://schemas.microsoft.com/office/drawing/2014/main" id="{039538A4-0A73-6465-215D-5E1F3520867F}"/>
                      </a:ext>
                    </a:extLst>
                  </p:cNvPr>
                  <p:cNvSpPr/>
                  <p:nvPr/>
                </p:nvSpPr>
                <p:spPr>
                  <a:xfrm>
                    <a:off x="5957438" y="5859766"/>
                    <a:ext cx="693964" cy="339003"/>
                  </a:xfrm>
                  <a:custGeom>
                    <a:avLst/>
                    <a:gdLst>
                      <a:gd name="connsiteX0" fmla="*/ 664333 w 693964"/>
                      <a:gd name="connsiteY0" fmla="*/ 339003 h 339003"/>
                      <a:gd name="connsiteX1" fmla="*/ 634136 w 693964"/>
                      <a:gd name="connsiteY1" fmla="*/ 311940 h 339003"/>
                      <a:gd name="connsiteX2" fmla="*/ 347265 w 693964"/>
                      <a:gd name="connsiteY2" fmla="*/ 54127 h 339003"/>
                      <a:gd name="connsiteX3" fmla="*/ 60394 w 693964"/>
                      <a:gd name="connsiteY3" fmla="*/ 311940 h 339003"/>
                      <a:gd name="connsiteX4" fmla="*/ 30197 w 693964"/>
                      <a:gd name="connsiteY4" fmla="*/ 339003 h 339003"/>
                      <a:gd name="connsiteX5" fmla="*/ 0 w 693964"/>
                      <a:gd name="connsiteY5" fmla="*/ 311940 h 339003"/>
                      <a:gd name="connsiteX6" fmla="*/ 346980 w 693964"/>
                      <a:gd name="connsiteY6" fmla="*/ 0 h 339003"/>
                      <a:gd name="connsiteX7" fmla="*/ 693960 w 693964"/>
                      <a:gd name="connsiteY7" fmla="*/ 311940 h 339003"/>
                      <a:gd name="connsiteX8" fmla="*/ 664333 w 693964"/>
                      <a:gd name="connsiteY8" fmla="*/ 339003 h 3390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3964" h="339003">
                        <a:moveTo>
                          <a:pt x="664333" y="339003"/>
                        </a:moveTo>
                        <a:cubicBezTo>
                          <a:pt x="647810" y="339003"/>
                          <a:pt x="634136" y="326754"/>
                          <a:pt x="634136" y="311940"/>
                        </a:cubicBezTo>
                        <a:cubicBezTo>
                          <a:pt x="634136" y="169787"/>
                          <a:pt x="505371" y="54127"/>
                          <a:pt x="347265" y="54127"/>
                        </a:cubicBezTo>
                        <a:cubicBezTo>
                          <a:pt x="189158" y="54127"/>
                          <a:pt x="60394" y="169787"/>
                          <a:pt x="60394" y="311940"/>
                        </a:cubicBezTo>
                        <a:cubicBezTo>
                          <a:pt x="60394" y="326754"/>
                          <a:pt x="47005" y="339003"/>
                          <a:pt x="30197" y="339003"/>
                        </a:cubicBezTo>
                        <a:cubicBezTo>
                          <a:pt x="13389" y="339003"/>
                          <a:pt x="0" y="326754"/>
                          <a:pt x="0" y="311940"/>
                        </a:cubicBezTo>
                        <a:cubicBezTo>
                          <a:pt x="0" y="139875"/>
                          <a:pt x="155543" y="0"/>
                          <a:pt x="346980" y="0"/>
                        </a:cubicBezTo>
                        <a:cubicBezTo>
                          <a:pt x="538417" y="0"/>
                          <a:pt x="693960" y="139875"/>
                          <a:pt x="693960" y="311940"/>
                        </a:cubicBezTo>
                        <a:cubicBezTo>
                          <a:pt x="694245" y="326754"/>
                          <a:pt x="680856" y="339003"/>
                          <a:pt x="664333" y="339003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5400000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45" name="Рисунок 6">
                  <a:extLst>
                    <a:ext uri="{FF2B5EF4-FFF2-40B4-BE49-F238E27FC236}">
                      <a16:creationId xmlns:a16="http://schemas.microsoft.com/office/drawing/2014/main" id="{49DE29AF-8C17-BF1A-6D50-0C0E48371CB5}"/>
                    </a:ext>
                  </a:extLst>
                </p:cNvPr>
                <p:cNvGrpSpPr/>
                <p:nvPr/>
              </p:nvGrpSpPr>
              <p:grpSpPr>
                <a:xfrm>
                  <a:off x="5939472" y="4360080"/>
                  <a:ext cx="978448" cy="880403"/>
                  <a:chOff x="5939472" y="4360080"/>
                  <a:chExt cx="978448" cy="880403"/>
                </a:xfrm>
              </p:grpSpPr>
              <p:sp>
                <p:nvSpPr>
                  <p:cNvPr id="146" name="Полилиния: фигура 145">
                    <a:extLst>
                      <a:ext uri="{FF2B5EF4-FFF2-40B4-BE49-F238E27FC236}">
                        <a16:creationId xmlns:a16="http://schemas.microsoft.com/office/drawing/2014/main" id="{DF8B1413-40D0-9C2B-1A81-7CFB775E19E9}"/>
                      </a:ext>
                    </a:extLst>
                  </p:cNvPr>
                  <p:cNvSpPr/>
                  <p:nvPr/>
                </p:nvSpPr>
                <p:spPr>
                  <a:xfrm rot="-1336619">
                    <a:off x="6027573" y="4488899"/>
                    <a:ext cx="802245" cy="622766"/>
                  </a:xfrm>
                  <a:custGeom>
                    <a:avLst/>
                    <a:gdLst>
                      <a:gd name="connsiteX0" fmla="*/ 802246 w 802245"/>
                      <a:gd name="connsiteY0" fmla="*/ 311383 h 622766"/>
                      <a:gd name="connsiteX1" fmla="*/ 401123 w 802245"/>
                      <a:gd name="connsiteY1" fmla="*/ 622766 h 622766"/>
                      <a:gd name="connsiteX2" fmla="*/ 0 w 802245"/>
                      <a:gd name="connsiteY2" fmla="*/ 311383 h 622766"/>
                      <a:gd name="connsiteX3" fmla="*/ 401123 w 802245"/>
                      <a:gd name="connsiteY3" fmla="*/ 0 h 622766"/>
                      <a:gd name="connsiteX4" fmla="*/ 802246 w 802245"/>
                      <a:gd name="connsiteY4" fmla="*/ 311383 h 622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245" h="622766">
                        <a:moveTo>
                          <a:pt x="802246" y="311383"/>
                        </a:moveTo>
                        <a:cubicBezTo>
                          <a:pt x="802246" y="483355"/>
                          <a:pt x="622657" y="622766"/>
                          <a:pt x="401123" y="622766"/>
                        </a:cubicBezTo>
                        <a:cubicBezTo>
                          <a:pt x="179589" y="622766"/>
                          <a:pt x="0" y="483355"/>
                          <a:pt x="0" y="311383"/>
                        </a:cubicBezTo>
                        <a:cubicBezTo>
                          <a:pt x="0" y="139411"/>
                          <a:pt x="179589" y="0"/>
                          <a:pt x="401123" y="0"/>
                        </a:cubicBezTo>
                        <a:cubicBezTo>
                          <a:pt x="622657" y="0"/>
                          <a:pt x="802246" y="139411"/>
                          <a:pt x="802246" y="31138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" name="Полилиния: фигура 146">
                    <a:extLst>
                      <a:ext uri="{FF2B5EF4-FFF2-40B4-BE49-F238E27FC236}">
                        <a16:creationId xmlns:a16="http://schemas.microsoft.com/office/drawing/2014/main" id="{74376923-325F-2FEE-9F3B-6DEB1AA46046}"/>
                      </a:ext>
                    </a:extLst>
                  </p:cNvPr>
                  <p:cNvSpPr/>
                  <p:nvPr/>
                </p:nvSpPr>
                <p:spPr>
                  <a:xfrm rot="-1336619">
                    <a:off x="6027573" y="4488899"/>
                    <a:ext cx="802245" cy="622766"/>
                  </a:xfrm>
                  <a:custGeom>
                    <a:avLst/>
                    <a:gdLst>
                      <a:gd name="connsiteX0" fmla="*/ 802246 w 802245"/>
                      <a:gd name="connsiteY0" fmla="*/ 311383 h 622766"/>
                      <a:gd name="connsiteX1" fmla="*/ 401123 w 802245"/>
                      <a:gd name="connsiteY1" fmla="*/ 622766 h 622766"/>
                      <a:gd name="connsiteX2" fmla="*/ 0 w 802245"/>
                      <a:gd name="connsiteY2" fmla="*/ 311383 h 622766"/>
                      <a:gd name="connsiteX3" fmla="*/ 401123 w 802245"/>
                      <a:gd name="connsiteY3" fmla="*/ 0 h 622766"/>
                      <a:gd name="connsiteX4" fmla="*/ 802246 w 802245"/>
                      <a:gd name="connsiteY4" fmla="*/ 311383 h 622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245" h="622766">
                        <a:moveTo>
                          <a:pt x="802246" y="311383"/>
                        </a:moveTo>
                        <a:cubicBezTo>
                          <a:pt x="802246" y="483355"/>
                          <a:pt x="622657" y="622766"/>
                          <a:pt x="401123" y="622766"/>
                        </a:cubicBezTo>
                        <a:cubicBezTo>
                          <a:pt x="179589" y="622766"/>
                          <a:pt x="0" y="483355"/>
                          <a:pt x="0" y="311383"/>
                        </a:cubicBezTo>
                        <a:cubicBezTo>
                          <a:pt x="0" y="139411"/>
                          <a:pt x="179589" y="0"/>
                          <a:pt x="401123" y="0"/>
                        </a:cubicBezTo>
                        <a:cubicBezTo>
                          <a:pt x="622657" y="0"/>
                          <a:pt x="802246" y="139411"/>
                          <a:pt x="802246" y="311383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" name="Полилиния: фигура 147">
                    <a:extLst>
                      <a:ext uri="{FF2B5EF4-FFF2-40B4-BE49-F238E27FC236}">
                        <a16:creationId xmlns:a16="http://schemas.microsoft.com/office/drawing/2014/main" id="{5CDD4732-3953-A34B-E548-0830133F41C2}"/>
                      </a:ext>
                    </a:extLst>
                  </p:cNvPr>
                  <p:cNvSpPr/>
                  <p:nvPr/>
                </p:nvSpPr>
                <p:spPr>
                  <a:xfrm rot="-1336619">
                    <a:off x="6185962" y="4624248"/>
                    <a:ext cx="460379" cy="291155"/>
                  </a:xfrm>
                  <a:custGeom>
                    <a:avLst/>
                    <a:gdLst>
                      <a:gd name="connsiteX0" fmla="*/ 460380 w 460379"/>
                      <a:gd name="connsiteY0" fmla="*/ 145578 h 291155"/>
                      <a:gd name="connsiteX1" fmla="*/ 230190 w 460379"/>
                      <a:gd name="connsiteY1" fmla="*/ 291156 h 291155"/>
                      <a:gd name="connsiteX2" fmla="*/ 0 w 460379"/>
                      <a:gd name="connsiteY2" fmla="*/ 145578 h 291155"/>
                      <a:gd name="connsiteX3" fmla="*/ 230190 w 460379"/>
                      <a:gd name="connsiteY3" fmla="*/ 0 h 291155"/>
                      <a:gd name="connsiteX4" fmla="*/ 460380 w 460379"/>
                      <a:gd name="connsiteY4" fmla="*/ 145578 h 291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379" h="291155">
                        <a:moveTo>
                          <a:pt x="460380" y="145578"/>
                        </a:moveTo>
                        <a:cubicBezTo>
                          <a:pt x="460380" y="225979"/>
                          <a:pt x="357320" y="291156"/>
                          <a:pt x="230190" y="291156"/>
                        </a:cubicBezTo>
                        <a:cubicBezTo>
                          <a:pt x="103060" y="291156"/>
                          <a:pt x="0" y="225979"/>
                          <a:pt x="0" y="145578"/>
                        </a:cubicBezTo>
                        <a:cubicBezTo>
                          <a:pt x="0" y="65177"/>
                          <a:pt x="103060" y="0"/>
                          <a:pt x="230190" y="0"/>
                        </a:cubicBezTo>
                        <a:cubicBezTo>
                          <a:pt x="357320" y="0"/>
                          <a:pt x="460380" y="65177"/>
                          <a:pt x="460380" y="145578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" name="Полилиния: фигура 148">
                    <a:extLst>
                      <a:ext uri="{FF2B5EF4-FFF2-40B4-BE49-F238E27FC236}">
                        <a16:creationId xmlns:a16="http://schemas.microsoft.com/office/drawing/2014/main" id="{A163A634-F8B5-A2B1-994E-9935E26C02EE}"/>
                      </a:ext>
                    </a:extLst>
                  </p:cNvPr>
                  <p:cNvSpPr/>
                  <p:nvPr/>
                </p:nvSpPr>
                <p:spPr>
                  <a:xfrm rot="-1336619">
                    <a:off x="6027573" y="4488899"/>
                    <a:ext cx="802245" cy="622766"/>
                  </a:xfrm>
                  <a:custGeom>
                    <a:avLst/>
                    <a:gdLst>
                      <a:gd name="connsiteX0" fmla="*/ 802246 w 802245"/>
                      <a:gd name="connsiteY0" fmla="*/ 311383 h 622766"/>
                      <a:gd name="connsiteX1" fmla="*/ 401123 w 802245"/>
                      <a:gd name="connsiteY1" fmla="*/ 622766 h 622766"/>
                      <a:gd name="connsiteX2" fmla="*/ 0 w 802245"/>
                      <a:gd name="connsiteY2" fmla="*/ 311383 h 622766"/>
                      <a:gd name="connsiteX3" fmla="*/ 401123 w 802245"/>
                      <a:gd name="connsiteY3" fmla="*/ 0 h 622766"/>
                      <a:gd name="connsiteX4" fmla="*/ 802246 w 802245"/>
                      <a:gd name="connsiteY4" fmla="*/ 311383 h 622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245" h="622766">
                        <a:moveTo>
                          <a:pt x="802246" y="311383"/>
                        </a:moveTo>
                        <a:cubicBezTo>
                          <a:pt x="802246" y="483355"/>
                          <a:pt x="622657" y="622766"/>
                          <a:pt x="401123" y="622766"/>
                        </a:cubicBezTo>
                        <a:cubicBezTo>
                          <a:pt x="179589" y="622766"/>
                          <a:pt x="0" y="483355"/>
                          <a:pt x="0" y="311383"/>
                        </a:cubicBezTo>
                        <a:cubicBezTo>
                          <a:pt x="0" y="139411"/>
                          <a:pt x="179589" y="0"/>
                          <a:pt x="401123" y="0"/>
                        </a:cubicBezTo>
                        <a:cubicBezTo>
                          <a:pt x="622657" y="0"/>
                          <a:pt x="802246" y="139411"/>
                          <a:pt x="802246" y="311383"/>
                        </a:cubicBezTo>
                        <a:close/>
                      </a:path>
                    </a:pathLst>
                  </a:custGeom>
                  <a:noFill/>
                  <a:ln w="22764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" name="Полилиния: фигура 149">
                    <a:extLst>
                      <a:ext uri="{FF2B5EF4-FFF2-40B4-BE49-F238E27FC236}">
                        <a16:creationId xmlns:a16="http://schemas.microsoft.com/office/drawing/2014/main" id="{B21987C5-E7E4-0515-217D-47C2B4048A05}"/>
                      </a:ext>
                    </a:extLst>
                  </p:cNvPr>
                  <p:cNvSpPr/>
                  <p:nvPr/>
                </p:nvSpPr>
                <p:spPr>
                  <a:xfrm>
                    <a:off x="6203001" y="4682655"/>
                    <a:ext cx="433263" cy="247945"/>
                  </a:xfrm>
                  <a:custGeom>
                    <a:avLst/>
                    <a:gdLst>
                      <a:gd name="connsiteX0" fmla="*/ 426176 w 433263"/>
                      <a:gd name="connsiteY0" fmla="*/ 0 h 247945"/>
                      <a:gd name="connsiteX1" fmla="*/ 268354 w 433263"/>
                      <a:gd name="connsiteY1" fmla="*/ 222204 h 247945"/>
                      <a:gd name="connsiteX2" fmla="*/ 0 w 433263"/>
                      <a:gd name="connsiteY2" fmla="*/ 174629 h 247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3263" h="247945">
                        <a:moveTo>
                          <a:pt x="426176" y="0"/>
                        </a:moveTo>
                        <a:cubicBezTo>
                          <a:pt x="456658" y="74353"/>
                          <a:pt x="386008" y="173775"/>
                          <a:pt x="268354" y="222204"/>
                        </a:cubicBezTo>
                        <a:cubicBezTo>
                          <a:pt x="150700" y="270348"/>
                          <a:pt x="30482" y="248982"/>
                          <a:pt x="0" y="174629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" name="Полилиния: фигура 150">
                    <a:extLst>
                      <a:ext uri="{FF2B5EF4-FFF2-40B4-BE49-F238E27FC236}">
                        <a16:creationId xmlns:a16="http://schemas.microsoft.com/office/drawing/2014/main" id="{0CA42AA0-5EE5-6A99-37F3-63CD91DCF804}"/>
                      </a:ext>
                    </a:extLst>
                  </p:cNvPr>
                  <p:cNvSpPr/>
                  <p:nvPr/>
                </p:nvSpPr>
                <p:spPr>
                  <a:xfrm>
                    <a:off x="6249452" y="4632420"/>
                    <a:ext cx="315042" cy="229963"/>
                  </a:xfrm>
                  <a:custGeom>
                    <a:avLst/>
                    <a:gdLst>
                      <a:gd name="connsiteX0" fmla="*/ 309930 w 315042"/>
                      <a:gd name="connsiteY0" fmla="*/ 52514 h 229963"/>
                      <a:gd name="connsiteX1" fmla="*/ 197119 w 315042"/>
                      <a:gd name="connsiteY1" fmla="*/ 211476 h 229963"/>
                      <a:gd name="connsiteX2" fmla="*/ 5112 w 315042"/>
                      <a:gd name="connsiteY2" fmla="*/ 177575 h 229963"/>
                      <a:gd name="connsiteX3" fmla="*/ 117923 w 315042"/>
                      <a:gd name="connsiteY3" fmla="*/ 18614 h 229963"/>
                      <a:gd name="connsiteX4" fmla="*/ 309930 w 315042"/>
                      <a:gd name="connsiteY4" fmla="*/ 52514 h 229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5042" h="229963">
                        <a:moveTo>
                          <a:pt x="309930" y="52514"/>
                        </a:moveTo>
                        <a:cubicBezTo>
                          <a:pt x="331866" y="105786"/>
                          <a:pt x="281158" y="177006"/>
                          <a:pt x="197119" y="211476"/>
                        </a:cubicBezTo>
                        <a:cubicBezTo>
                          <a:pt x="113080" y="245946"/>
                          <a:pt x="27048" y="230847"/>
                          <a:pt x="5112" y="177575"/>
                        </a:cubicBezTo>
                        <a:cubicBezTo>
                          <a:pt x="-16823" y="124303"/>
                          <a:pt x="33885" y="53084"/>
                          <a:pt x="117923" y="18614"/>
                        </a:cubicBezTo>
                        <a:cubicBezTo>
                          <a:pt x="202247" y="-16141"/>
                          <a:pt x="287995" y="-758"/>
                          <a:pt x="309930" y="5251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4063381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" name="Полилиния: фигура 151">
                    <a:extLst>
                      <a:ext uri="{FF2B5EF4-FFF2-40B4-BE49-F238E27FC236}">
                        <a16:creationId xmlns:a16="http://schemas.microsoft.com/office/drawing/2014/main" id="{149E4515-AA48-868A-4D9C-EAE5CD2321A9}"/>
                      </a:ext>
                    </a:extLst>
                  </p:cNvPr>
                  <p:cNvSpPr/>
                  <p:nvPr/>
                </p:nvSpPr>
                <p:spPr>
                  <a:xfrm>
                    <a:off x="6082414" y="4598221"/>
                    <a:ext cx="657318" cy="413743"/>
                  </a:xfrm>
                  <a:custGeom>
                    <a:avLst/>
                    <a:gdLst>
                      <a:gd name="connsiteX0" fmla="*/ 20596 w 657318"/>
                      <a:gd name="connsiteY0" fmla="*/ 243395 h 413743"/>
                      <a:gd name="connsiteX1" fmla="*/ 56775 w 657318"/>
                      <a:gd name="connsiteY1" fmla="*/ 252512 h 413743"/>
                      <a:gd name="connsiteX2" fmla="*/ 402046 w 657318"/>
                      <a:gd name="connsiteY2" fmla="*/ 338829 h 413743"/>
                      <a:gd name="connsiteX3" fmla="*/ 587501 w 657318"/>
                      <a:gd name="connsiteY3" fmla="*/ 34866 h 413743"/>
                      <a:gd name="connsiteX4" fmla="*/ 606872 w 657318"/>
                      <a:gd name="connsiteY4" fmla="*/ 2959 h 413743"/>
                      <a:gd name="connsiteX5" fmla="*/ 643052 w 657318"/>
                      <a:gd name="connsiteY5" fmla="*/ 12075 h 413743"/>
                      <a:gd name="connsiteX6" fmla="*/ 418854 w 657318"/>
                      <a:gd name="connsiteY6" fmla="*/ 379567 h 413743"/>
                      <a:gd name="connsiteX7" fmla="*/ 1224 w 657318"/>
                      <a:gd name="connsiteY7" fmla="*/ 275017 h 413743"/>
                      <a:gd name="connsiteX8" fmla="*/ 20596 w 657318"/>
                      <a:gd name="connsiteY8" fmla="*/ 243395 h 4137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57318" h="413743">
                        <a:moveTo>
                          <a:pt x="20596" y="243395"/>
                        </a:moveTo>
                        <a:cubicBezTo>
                          <a:pt x="35979" y="237128"/>
                          <a:pt x="52217" y="241116"/>
                          <a:pt x="56775" y="252512"/>
                        </a:cubicBezTo>
                        <a:cubicBezTo>
                          <a:pt x="100931" y="360195"/>
                          <a:pt x="255904" y="398938"/>
                          <a:pt x="402046" y="338829"/>
                        </a:cubicBezTo>
                        <a:cubicBezTo>
                          <a:pt x="548473" y="279005"/>
                          <a:pt x="631657" y="142549"/>
                          <a:pt x="587501" y="34866"/>
                        </a:cubicBezTo>
                        <a:cubicBezTo>
                          <a:pt x="582943" y="23471"/>
                          <a:pt x="591489" y="9227"/>
                          <a:pt x="606872" y="2959"/>
                        </a:cubicBezTo>
                        <a:cubicBezTo>
                          <a:pt x="622256" y="-3308"/>
                          <a:pt x="638494" y="680"/>
                          <a:pt x="643052" y="12075"/>
                        </a:cubicBezTo>
                        <a:cubicBezTo>
                          <a:pt x="696324" y="142264"/>
                          <a:pt x="595762" y="307208"/>
                          <a:pt x="418854" y="379567"/>
                        </a:cubicBezTo>
                        <a:cubicBezTo>
                          <a:pt x="241945" y="452210"/>
                          <a:pt x="54496" y="405205"/>
                          <a:pt x="1224" y="275017"/>
                        </a:cubicBezTo>
                        <a:cubicBezTo>
                          <a:pt x="-3334" y="263907"/>
                          <a:pt x="5213" y="249663"/>
                          <a:pt x="20596" y="24339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4863381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3" name="Рисунок 6">
                  <a:extLst>
                    <a:ext uri="{FF2B5EF4-FFF2-40B4-BE49-F238E27FC236}">
                      <a16:creationId xmlns:a16="http://schemas.microsoft.com/office/drawing/2014/main" id="{25FADE34-DDDE-E2D9-1EE3-3ABD3A9D93CC}"/>
                    </a:ext>
                  </a:extLst>
                </p:cNvPr>
                <p:cNvGrpSpPr/>
                <p:nvPr/>
              </p:nvGrpSpPr>
              <p:grpSpPr>
                <a:xfrm>
                  <a:off x="4641898" y="5546651"/>
                  <a:ext cx="978448" cy="880403"/>
                  <a:chOff x="4641898" y="5546651"/>
                  <a:chExt cx="978448" cy="880403"/>
                </a:xfrm>
              </p:grpSpPr>
              <p:sp>
                <p:nvSpPr>
                  <p:cNvPr id="154" name="Полилиния: фигура 153">
                    <a:extLst>
                      <a:ext uri="{FF2B5EF4-FFF2-40B4-BE49-F238E27FC236}">
                        <a16:creationId xmlns:a16="http://schemas.microsoft.com/office/drawing/2014/main" id="{D2A55E03-79C8-45A9-034B-61C8C2F8FDB4}"/>
                      </a:ext>
                    </a:extLst>
                  </p:cNvPr>
                  <p:cNvSpPr/>
                  <p:nvPr/>
                </p:nvSpPr>
                <p:spPr>
                  <a:xfrm rot="-1336619">
                    <a:off x="4729999" y="5675469"/>
                    <a:ext cx="802245" cy="622766"/>
                  </a:xfrm>
                  <a:custGeom>
                    <a:avLst/>
                    <a:gdLst>
                      <a:gd name="connsiteX0" fmla="*/ 802246 w 802245"/>
                      <a:gd name="connsiteY0" fmla="*/ 311383 h 622766"/>
                      <a:gd name="connsiteX1" fmla="*/ 401123 w 802245"/>
                      <a:gd name="connsiteY1" fmla="*/ 622766 h 622766"/>
                      <a:gd name="connsiteX2" fmla="*/ 0 w 802245"/>
                      <a:gd name="connsiteY2" fmla="*/ 311383 h 622766"/>
                      <a:gd name="connsiteX3" fmla="*/ 401123 w 802245"/>
                      <a:gd name="connsiteY3" fmla="*/ 0 h 622766"/>
                      <a:gd name="connsiteX4" fmla="*/ 802246 w 802245"/>
                      <a:gd name="connsiteY4" fmla="*/ 311383 h 622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245" h="622766">
                        <a:moveTo>
                          <a:pt x="802246" y="311383"/>
                        </a:moveTo>
                        <a:cubicBezTo>
                          <a:pt x="802246" y="483355"/>
                          <a:pt x="622657" y="622766"/>
                          <a:pt x="401123" y="622766"/>
                        </a:cubicBezTo>
                        <a:cubicBezTo>
                          <a:pt x="179589" y="622766"/>
                          <a:pt x="0" y="483355"/>
                          <a:pt x="0" y="311383"/>
                        </a:cubicBezTo>
                        <a:cubicBezTo>
                          <a:pt x="0" y="139411"/>
                          <a:pt x="179589" y="0"/>
                          <a:pt x="401123" y="0"/>
                        </a:cubicBezTo>
                        <a:cubicBezTo>
                          <a:pt x="622657" y="0"/>
                          <a:pt x="802246" y="139411"/>
                          <a:pt x="802246" y="311383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" name="Полилиния: фигура 154">
                    <a:extLst>
                      <a:ext uri="{FF2B5EF4-FFF2-40B4-BE49-F238E27FC236}">
                        <a16:creationId xmlns:a16="http://schemas.microsoft.com/office/drawing/2014/main" id="{B9F7AE47-C3E8-035C-CFC7-9445392C5DD0}"/>
                      </a:ext>
                    </a:extLst>
                  </p:cNvPr>
                  <p:cNvSpPr/>
                  <p:nvPr/>
                </p:nvSpPr>
                <p:spPr>
                  <a:xfrm rot="-1336619">
                    <a:off x="4888389" y="5810817"/>
                    <a:ext cx="460379" cy="291155"/>
                  </a:xfrm>
                  <a:custGeom>
                    <a:avLst/>
                    <a:gdLst>
                      <a:gd name="connsiteX0" fmla="*/ 460380 w 460379"/>
                      <a:gd name="connsiteY0" fmla="*/ 145578 h 291155"/>
                      <a:gd name="connsiteX1" fmla="*/ 230190 w 460379"/>
                      <a:gd name="connsiteY1" fmla="*/ 291156 h 291155"/>
                      <a:gd name="connsiteX2" fmla="*/ 0 w 460379"/>
                      <a:gd name="connsiteY2" fmla="*/ 145578 h 291155"/>
                      <a:gd name="connsiteX3" fmla="*/ 230190 w 460379"/>
                      <a:gd name="connsiteY3" fmla="*/ 0 h 291155"/>
                      <a:gd name="connsiteX4" fmla="*/ 460380 w 460379"/>
                      <a:gd name="connsiteY4" fmla="*/ 145578 h 291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0379" h="291155">
                        <a:moveTo>
                          <a:pt x="460380" y="145578"/>
                        </a:moveTo>
                        <a:cubicBezTo>
                          <a:pt x="460380" y="225979"/>
                          <a:pt x="357320" y="291156"/>
                          <a:pt x="230190" y="291156"/>
                        </a:cubicBezTo>
                        <a:cubicBezTo>
                          <a:pt x="103060" y="291156"/>
                          <a:pt x="0" y="225979"/>
                          <a:pt x="0" y="145578"/>
                        </a:cubicBezTo>
                        <a:cubicBezTo>
                          <a:pt x="0" y="65178"/>
                          <a:pt x="103060" y="0"/>
                          <a:pt x="230190" y="0"/>
                        </a:cubicBezTo>
                        <a:cubicBezTo>
                          <a:pt x="357320" y="0"/>
                          <a:pt x="460380" y="65178"/>
                          <a:pt x="460380" y="145578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6" name="Полилиния: фигура 155">
                    <a:extLst>
                      <a:ext uri="{FF2B5EF4-FFF2-40B4-BE49-F238E27FC236}">
                        <a16:creationId xmlns:a16="http://schemas.microsoft.com/office/drawing/2014/main" id="{AAE84B4A-01DD-C875-0872-B32BAE708938}"/>
                      </a:ext>
                    </a:extLst>
                  </p:cNvPr>
                  <p:cNvSpPr/>
                  <p:nvPr/>
                </p:nvSpPr>
                <p:spPr>
                  <a:xfrm rot="-1336619">
                    <a:off x="4729999" y="5675469"/>
                    <a:ext cx="802245" cy="622766"/>
                  </a:xfrm>
                  <a:custGeom>
                    <a:avLst/>
                    <a:gdLst>
                      <a:gd name="connsiteX0" fmla="*/ 802246 w 802245"/>
                      <a:gd name="connsiteY0" fmla="*/ 311383 h 622766"/>
                      <a:gd name="connsiteX1" fmla="*/ 401123 w 802245"/>
                      <a:gd name="connsiteY1" fmla="*/ 622766 h 622766"/>
                      <a:gd name="connsiteX2" fmla="*/ 0 w 802245"/>
                      <a:gd name="connsiteY2" fmla="*/ 311383 h 622766"/>
                      <a:gd name="connsiteX3" fmla="*/ 401123 w 802245"/>
                      <a:gd name="connsiteY3" fmla="*/ 0 h 622766"/>
                      <a:gd name="connsiteX4" fmla="*/ 802246 w 802245"/>
                      <a:gd name="connsiteY4" fmla="*/ 311383 h 622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245" h="622766">
                        <a:moveTo>
                          <a:pt x="802246" y="311383"/>
                        </a:moveTo>
                        <a:cubicBezTo>
                          <a:pt x="802246" y="483355"/>
                          <a:pt x="622657" y="622766"/>
                          <a:pt x="401123" y="622766"/>
                        </a:cubicBezTo>
                        <a:cubicBezTo>
                          <a:pt x="179589" y="622766"/>
                          <a:pt x="0" y="483355"/>
                          <a:pt x="0" y="311383"/>
                        </a:cubicBezTo>
                        <a:cubicBezTo>
                          <a:pt x="0" y="139411"/>
                          <a:pt x="179589" y="0"/>
                          <a:pt x="401123" y="0"/>
                        </a:cubicBezTo>
                        <a:cubicBezTo>
                          <a:pt x="622657" y="0"/>
                          <a:pt x="802246" y="139411"/>
                          <a:pt x="802246" y="311383"/>
                        </a:cubicBezTo>
                        <a:close/>
                      </a:path>
                    </a:pathLst>
                  </a:custGeom>
                  <a:noFill/>
                  <a:ln w="22764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7" name="Полилиния: фигура 156">
                    <a:extLst>
                      <a:ext uri="{FF2B5EF4-FFF2-40B4-BE49-F238E27FC236}">
                        <a16:creationId xmlns:a16="http://schemas.microsoft.com/office/drawing/2014/main" id="{A721C618-12B7-316F-735A-59B50501B419}"/>
                      </a:ext>
                    </a:extLst>
                  </p:cNvPr>
                  <p:cNvSpPr/>
                  <p:nvPr/>
                </p:nvSpPr>
                <p:spPr>
                  <a:xfrm>
                    <a:off x="4905388" y="5868882"/>
                    <a:ext cx="433263" cy="248071"/>
                  </a:xfrm>
                  <a:custGeom>
                    <a:avLst/>
                    <a:gdLst>
                      <a:gd name="connsiteX0" fmla="*/ 426176 w 433263"/>
                      <a:gd name="connsiteY0" fmla="*/ 0 h 248071"/>
                      <a:gd name="connsiteX1" fmla="*/ 268354 w 433263"/>
                      <a:gd name="connsiteY1" fmla="*/ 222204 h 248071"/>
                      <a:gd name="connsiteX2" fmla="*/ 0 w 433263"/>
                      <a:gd name="connsiteY2" fmla="*/ 174629 h 248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3263" h="248071">
                        <a:moveTo>
                          <a:pt x="426176" y="0"/>
                        </a:moveTo>
                        <a:cubicBezTo>
                          <a:pt x="456657" y="74353"/>
                          <a:pt x="386008" y="173775"/>
                          <a:pt x="268354" y="222204"/>
                        </a:cubicBezTo>
                        <a:cubicBezTo>
                          <a:pt x="150700" y="270633"/>
                          <a:pt x="30482" y="248982"/>
                          <a:pt x="0" y="174629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" name="Полилиния: фигура 157">
                    <a:extLst>
                      <a:ext uri="{FF2B5EF4-FFF2-40B4-BE49-F238E27FC236}">
                        <a16:creationId xmlns:a16="http://schemas.microsoft.com/office/drawing/2014/main" id="{76EB2281-8A1F-102D-B328-27395C2A7BFB}"/>
                      </a:ext>
                    </a:extLst>
                  </p:cNvPr>
                  <p:cNvSpPr/>
                  <p:nvPr/>
                </p:nvSpPr>
                <p:spPr>
                  <a:xfrm>
                    <a:off x="4951838" y="5818844"/>
                    <a:ext cx="315042" cy="229766"/>
                  </a:xfrm>
                  <a:custGeom>
                    <a:avLst/>
                    <a:gdLst>
                      <a:gd name="connsiteX0" fmla="*/ 309930 w 315042"/>
                      <a:gd name="connsiteY0" fmla="*/ 52317 h 229766"/>
                      <a:gd name="connsiteX1" fmla="*/ 197119 w 315042"/>
                      <a:gd name="connsiteY1" fmla="*/ 211278 h 229766"/>
                      <a:gd name="connsiteX2" fmla="*/ 5112 w 315042"/>
                      <a:gd name="connsiteY2" fmla="*/ 177378 h 229766"/>
                      <a:gd name="connsiteX3" fmla="*/ 117923 w 315042"/>
                      <a:gd name="connsiteY3" fmla="*/ 18417 h 229766"/>
                      <a:gd name="connsiteX4" fmla="*/ 309930 w 315042"/>
                      <a:gd name="connsiteY4" fmla="*/ 52317 h 229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5042" h="229766">
                        <a:moveTo>
                          <a:pt x="309930" y="52317"/>
                        </a:moveTo>
                        <a:cubicBezTo>
                          <a:pt x="331866" y="105589"/>
                          <a:pt x="281158" y="176808"/>
                          <a:pt x="197119" y="211278"/>
                        </a:cubicBezTo>
                        <a:cubicBezTo>
                          <a:pt x="113080" y="245748"/>
                          <a:pt x="27048" y="230650"/>
                          <a:pt x="5112" y="177378"/>
                        </a:cubicBezTo>
                        <a:cubicBezTo>
                          <a:pt x="-16823" y="124106"/>
                          <a:pt x="33885" y="52887"/>
                          <a:pt x="117923" y="18417"/>
                        </a:cubicBezTo>
                        <a:cubicBezTo>
                          <a:pt x="202247" y="-16053"/>
                          <a:pt x="287995" y="-670"/>
                          <a:pt x="309930" y="5231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4063381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9" name="Полилиния: фигура 158">
                    <a:extLst>
                      <a:ext uri="{FF2B5EF4-FFF2-40B4-BE49-F238E27FC236}">
                        <a16:creationId xmlns:a16="http://schemas.microsoft.com/office/drawing/2014/main" id="{ABDDC225-B777-2874-60D9-2B282932D808}"/>
                      </a:ext>
                    </a:extLst>
                  </p:cNvPr>
                  <p:cNvSpPr/>
                  <p:nvPr/>
                </p:nvSpPr>
                <p:spPr>
                  <a:xfrm>
                    <a:off x="4784800" y="5784448"/>
                    <a:ext cx="657318" cy="413617"/>
                  </a:xfrm>
                  <a:custGeom>
                    <a:avLst/>
                    <a:gdLst>
                      <a:gd name="connsiteX0" fmla="*/ 20596 w 657318"/>
                      <a:gd name="connsiteY0" fmla="*/ 243395 h 413617"/>
                      <a:gd name="connsiteX1" fmla="*/ 56775 w 657318"/>
                      <a:gd name="connsiteY1" fmla="*/ 252511 h 413617"/>
                      <a:gd name="connsiteX2" fmla="*/ 402046 w 657318"/>
                      <a:gd name="connsiteY2" fmla="*/ 338829 h 413617"/>
                      <a:gd name="connsiteX3" fmla="*/ 587501 w 657318"/>
                      <a:gd name="connsiteY3" fmla="*/ 34866 h 413617"/>
                      <a:gd name="connsiteX4" fmla="*/ 606872 w 657318"/>
                      <a:gd name="connsiteY4" fmla="*/ 2959 h 413617"/>
                      <a:gd name="connsiteX5" fmla="*/ 643052 w 657318"/>
                      <a:gd name="connsiteY5" fmla="*/ 12075 h 413617"/>
                      <a:gd name="connsiteX6" fmla="*/ 418854 w 657318"/>
                      <a:gd name="connsiteY6" fmla="*/ 379566 h 413617"/>
                      <a:gd name="connsiteX7" fmla="*/ 1224 w 657318"/>
                      <a:gd name="connsiteY7" fmla="*/ 275017 h 413617"/>
                      <a:gd name="connsiteX8" fmla="*/ 20596 w 657318"/>
                      <a:gd name="connsiteY8" fmla="*/ 243395 h 413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57318" h="413617">
                        <a:moveTo>
                          <a:pt x="20596" y="243395"/>
                        </a:moveTo>
                        <a:cubicBezTo>
                          <a:pt x="35979" y="237128"/>
                          <a:pt x="52217" y="241116"/>
                          <a:pt x="56775" y="252511"/>
                        </a:cubicBezTo>
                        <a:cubicBezTo>
                          <a:pt x="100931" y="360195"/>
                          <a:pt x="255904" y="398938"/>
                          <a:pt x="402046" y="338829"/>
                        </a:cubicBezTo>
                        <a:cubicBezTo>
                          <a:pt x="548188" y="278720"/>
                          <a:pt x="631657" y="142549"/>
                          <a:pt x="587501" y="34866"/>
                        </a:cubicBezTo>
                        <a:cubicBezTo>
                          <a:pt x="582943" y="23470"/>
                          <a:pt x="591489" y="9227"/>
                          <a:pt x="606872" y="2959"/>
                        </a:cubicBezTo>
                        <a:cubicBezTo>
                          <a:pt x="622256" y="-3308"/>
                          <a:pt x="638494" y="680"/>
                          <a:pt x="643052" y="12075"/>
                        </a:cubicBezTo>
                        <a:cubicBezTo>
                          <a:pt x="696324" y="142264"/>
                          <a:pt x="595762" y="307208"/>
                          <a:pt x="418854" y="379566"/>
                        </a:cubicBezTo>
                        <a:cubicBezTo>
                          <a:pt x="241945" y="451925"/>
                          <a:pt x="54496" y="405205"/>
                          <a:pt x="1224" y="275017"/>
                        </a:cubicBezTo>
                        <a:cubicBezTo>
                          <a:pt x="-3334" y="263907"/>
                          <a:pt x="5213" y="249663"/>
                          <a:pt x="20596" y="24339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4863381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60" name="Рисунок 6">
                  <a:extLst>
                    <a:ext uri="{FF2B5EF4-FFF2-40B4-BE49-F238E27FC236}">
                      <a16:creationId xmlns:a16="http://schemas.microsoft.com/office/drawing/2014/main" id="{C0595CBE-7464-2562-2B8F-5D5B8615E3AA}"/>
                    </a:ext>
                  </a:extLst>
                </p:cNvPr>
                <p:cNvGrpSpPr/>
                <p:nvPr/>
              </p:nvGrpSpPr>
              <p:grpSpPr>
                <a:xfrm>
                  <a:off x="6742698" y="4861237"/>
                  <a:ext cx="996742" cy="917397"/>
                  <a:chOff x="6742698" y="4861237"/>
                  <a:chExt cx="996742" cy="917397"/>
                </a:xfrm>
              </p:grpSpPr>
              <p:sp>
                <p:nvSpPr>
                  <p:cNvPr id="161" name="Полилиния: фигура 160">
                    <a:extLst>
                      <a:ext uri="{FF2B5EF4-FFF2-40B4-BE49-F238E27FC236}">
                        <a16:creationId xmlns:a16="http://schemas.microsoft.com/office/drawing/2014/main" id="{81D2ACCE-3317-EDCF-322C-B55D8639F36F}"/>
                      </a:ext>
                    </a:extLst>
                  </p:cNvPr>
                  <p:cNvSpPr/>
                  <p:nvPr/>
                </p:nvSpPr>
                <p:spPr>
                  <a:xfrm rot="-3793029">
                    <a:off x="6929706" y="4918839"/>
                    <a:ext cx="622726" cy="802194"/>
                  </a:xfrm>
                  <a:custGeom>
                    <a:avLst/>
                    <a:gdLst>
                      <a:gd name="connsiteX0" fmla="*/ 622726 w 622726"/>
                      <a:gd name="connsiteY0" fmla="*/ 401097 h 802194"/>
                      <a:gd name="connsiteX1" fmla="*/ 311363 w 622726"/>
                      <a:gd name="connsiteY1" fmla="*/ 802194 h 802194"/>
                      <a:gd name="connsiteX2" fmla="*/ 0 w 622726"/>
                      <a:gd name="connsiteY2" fmla="*/ 401097 h 802194"/>
                      <a:gd name="connsiteX3" fmla="*/ 311363 w 622726"/>
                      <a:gd name="connsiteY3" fmla="*/ 0 h 802194"/>
                      <a:gd name="connsiteX4" fmla="*/ 622726 w 622726"/>
                      <a:gd name="connsiteY4" fmla="*/ 401097 h 802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26" h="802194">
                        <a:moveTo>
                          <a:pt x="622726" y="401097"/>
                        </a:moveTo>
                        <a:cubicBezTo>
                          <a:pt x="622726" y="622617"/>
                          <a:pt x="483324" y="802194"/>
                          <a:pt x="311363" y="802194"/>
                        </a:cubicBezTo>
                        <a:cubicBezTo>
                          <a:pt x="139402" y="802194"/>
                          <a:pt x="0" y="622617"/>
                          <a:pt x="0" y="401097"/>
                        </a:cubicBezTo>
                        <a:cubicBezTo>
                          <a:pt x="0" y="179577"/>
                          <a:pt x="139402" y="0"/>
                          <a:pt x="311363" y="0"/>
                        </a:cubicBezTo>
                        <a:cubicBezTo>
                          <a:pt x="483324" y="0"/>
                          <a:pt x="622726" y="179577"/>
                          <a:pt x="622726" y="401097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2" name="Полилиния: фигура 161">
                    <a:extLst>
                      <a:ext uri="{FF2B5EF4-FFF2-40B4-BE49-F238E27FC236}">
                        <a16:creationId xmlns:a16="http://schemas.microsoft.com/office/drawing/2014/main" id="{539FCC94-D603-2184-06D3-4CE15060E59C}"/>
                      </a:ext>
                    </a:extLst>
                  </p:cNvPr>
                  <p:cNvSpPr/>
                  <p:nvPr/>
                </p:nvSpPr>
                <p:spPr>
                  <a:xfrm rot="-3793029">
                    <a:off x="7110349" y="5060410"/>
                    <a:ext cx="291137" cy="460350"/>
                  </a:xfrm>
                  <a:custGeom>
                    <a:avLst/>
                    <a:gdLst>
                      <a:gd name="connsiteX0" fmla="*/ 291137 w 291137"/>
                      <a:gd name="connsiteY0" fmla="*/ 230175 h 460350"/>
                      <a:gd name="connsiteX1" fmla="*/ 145569 w 291137"/>
                      <a:gd name="connsiteY1" fmla="*/ 460350 h 460350"/>
                      <a:gd name="connsiteX2" fmla="*/ 0 w 291137"/>
                      <a:gd name="connsiteY2" fmla="*/ 230175 h 460350"/>
                      <a:gd name="connsiteX3" fmla="*/ 145569 w 291137"/>
                      <a:gd name="connsiteY3" fmla="*/ 0 h 460350"/>
                      <a:gd name="connsiteX4" fmla="*/ 291137 w 291137"/>
                      <a:gd name="connsiteY4" fmla="*/ 230175 h 460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137" h="460350">
                        <a:moveTo>
                          <a:pt x="291137" y="230175"/>
                        </a:moveTo>
                        <a:cubicBezTo>
                          <a:pt x="291137" y="357297"/>
                          <a:pt x="225964" y="460350"/>
                          <a:pt x="145569" y="460350"/>
                        </a:cubicBezTo>
                        <a:cubicBezTo>
                          <a:pt x="65173" y="460350"/>
                          <a:pt x="0" y="357297"/>
                          <a:pt x="0" y="230175"/>
                        </a:cubicBezTo>
                        <a:cubicBezTo>
                          <a:pt x="0" y="103053"/>
                          <a:pt x="65173" y="0"/>
                          <a:pt x="145569" y="0"/>
                        </a:cubicBezTo>
                        <a:cubicBezTo>
                          <a:pt x="225964" y="0"/>
                          <a:pt x="291137" y="103053"/>
                          <a:pt x="291137" y="230175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3" name="Полилиния: фигура 162">
                    <a:extLst>
                      <a:ext uri="{FF2B5EF4-FFF2-40B4-BE49-F238E27FC236}">
                        <a16:creationId xmlns:a16="http://schemas.microsoft.com/office/drawing/2014/main" id="{6543BA8A-781F-BF91-92CF-52452F498A38}"/>
                      </a:ext>
                    </a:extLst>
                  </p:cNvPr>
                  <p:cNvSpPr/>
                  <p:nvPr/>
                </p:nvSpPr>
                <p:spPr>
                  <a:xfrm rot="-3793029">
                    <a:off x="6929706" y="4918839"/>
                    <a:ext cx="622726" cy="802194"/>
                  </a:xfrm>
                  <a:custGeom>
                    <a:avLst/>
                    <a:gdLst>
                      <a:gd name="connsiteX0" fmla="*/ 622726 w 622726"/>
                      <a:gd name="connsiteY0" fmla="*/ 401097 h 802194"/>
                      <a:gd name="connsiteX1" fmla="*/ 311363 w 622726"/>
                      <a:gd name="connsiteY1" fmla="*/ 802194 h 802194"/>
                      <a:gd name="connsiteX2" fmla="*/ 0 w 622726"/>
                      <a:gd name="connsiteY2" fmla="*/ 401097 h 802194"/>
                      <a:gd name="connsiteX3" fmla="*/ 311363 w 622726"/>
                      <a:gd name="connsiteY3" fmla="*/ 0 h 802194"/>
                      <a:gd name="connsiteX4" fmla="*/ 622726 w 622726"/>
                      <a:gd name="connsiteY4" fmla="*/ 401097 h 802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26" h="802194">
                        <a:moveTo>
                          <a:pt x="622726" y="401097"/>
                        </a:moveTo>
                        <a:cubicBezTo>
                          <a:pt x="622726" y="622617"/>
                          <a:pt x="483324" y="802194"/>
                          <a:pt x="311363" y="802194"/>
                        </a:cubicBezTo>
                        <a:cubicBezTo>
                          <a:pt x="139402" y="802194"/>
                          <a:pt x="0" y="622617"/>
                          <a:pt x="0" y="401097"/>
                        </a:cubicBezTo>
                        <a:cubicBezTo>
                          <a:pt x="0" y="179577"/>
                          <a:pt x="139402" y="0"/>
                          <a:pt x="311363" y="0"/>
                        </a:cubicBezTo>
                        <a:cubicBezTo>
                          <a:pt x="483324" y="0"/>
                          <a:pt x="622726" y="179577"/>
                          <a:pt x="622726" y="401097"/>
                        </a:cubicBezTo>
                        <a:close/>
                      </a:path>
                    </a:pathLst>
                  </a:custGeom>
                  <a:noFill/>
                  <a:ln w="22762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4" name="Полилиния: фигура 163">
                    <a:extLst>
                      <a:ext uri="{FF2B5EF4-FFF2-40B4-BE49-F238E27FC236}">
                        <a16:creationId xmlns:a16="http://schemas.microsoft.com/office/drawing/2014/main" id="{45899A4D-F449-E7DB-5C93-1D1CCE8286C1}"/>
                      </a:ext>
                    </a:extLst>
                  </p:cNvPr>
                  <p:cNvSpPr/>
                  <p:nvPr/>
                </p:nvSpPr>
                <p:spPr>
                  <a:xfrm>
                    <a:off x="7040262" y="5186602"/>
                    <a:ext cx="421325" cy="270332"/>
                  </a:xfrm>
                  <a:custGeom>
                    <a:avLst/>
                    <a:gdLst>
                      <a:gd name="connsiteX0" fmla="*/ 421325 w 421325"/>
                      <a:gd name="connsiteY0" fmla="*/ 207675 h 270332"/>
                      <a:gd name="connsiteX1" fmla="*/ 150122 w 421325"/>
                      <a:gd name="connsiteY1" fmla="*/ 233884 h 270332"/>
                      <a:gd name="connsiteX2" fmla="*/ 10248 w 421325"/>
                      <a:gd name="connsiteY2" fmla="*/ 0 h 270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1325" h="270332">
                        <a:moveTo>
                          <a:pt x="421325" y="207675"/>
                        </a:moveTo>
                        <a:cubicBezTo>
                          <a:pt x="385146" y="279464"/>
                          <a:pt x="263788" y="291429"/>
                          <a:pt x="150122" y="233884"/>
                        </a:cubicBezTo>
                        <a:cubicBezTo>
                          <a:pt x="36741" y="176624"/>
                          <a:pt x="-25931" y="71789"/>
                          <a:pt x="10248" y="0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5" name="Полилиния: фигура 164">
                    <a:extLst>
                      <a:ext uri="{FF2B5EF4-FFF2-40B4-BE49-F238E27FC236}">
                        <a16:creationId xmlns:a16="http://schemas.microsoft.com/office/drawing/2014/main" id="{E1209270-D852-6F6E-AACD-BF97467B6A87}"/>
                      </a:ext>
                    </a:extLst>
                  </p:cNvPr>
                  <p:cNvSpPr/>
                  <p:nvPr/>
                </p:nvSpPr>
                <p:spPr>
                  <a:xfrm>
                    <a:off x="7112659" y="5149808"/>
                    <a:ext cx="308714" cy="237961"/>
                  </a:xfrm>
                  <a:custGeom>
                    <a:avLst/>
                    <a:gdLst>
                      <a:gd name="connsiteX0" fmla="*/ 301354 w 308714"/>
                      <a:gd name="connsiteY0" fmla="*/ 193191 h 237961"/>
                      <a:gd name="connsiteX1" fmla="*/ 107352 w 308714"/>
                      <a:gd name="connsiteY1" fmla="*/ 211993 h 237961"/>
                      <a:gd name="connsiteX2" fmla="*/ 7361 w 308714"/>
                      <a:gd name="connsiteY2" fmla="*/ 44770 h 237961"/>
                      <a:gd name="connsiteX3" fmla="*/ 201362 w 308714"/>
                      <a:gd name="connsiteY3" fmla="*/ 25969 h 237961"/>
                      <a:gd name="connsiteX4" fmla="*/ 301354 w 308714"/>
                      <a:gd name="connsiteY4" fmla="*/ 193191 h 2379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8714" h="237961">
                        <a:moveTo>
                          <a:pt x="301354" y="193191"/>
                        </a:moveTo>
                        <a:cubicBezTo>
                          <a:pt x="275430" y="244469"/>
                          <a:pt x="188542" y="253015"/>
                          <a:pt x="107352" y="211993"/>
                        </a:cubicBezTo>
                        <a:cubicBezTo>
                          <a:pt x="26163" y="170971"/>
                          <a:pt x="-18563" y="96048"/>
                          <a:pt x="7361" y="44770"/>
                        </a:cubicBezTo>
                        <a:cubicBezTo>
                          <a:pt x="33285" y="-6507"/>
                          <a:pt x="120172" y="-15054"/>
                          <a:pt x="201362" y="25969"/>
                        </a:cubicBezTo>
                        <a:cubicBezTo>
                          <a:pt x="282552" y="66991"/>
                          <a:pt x="327277" y="141913"/>
                          <a:pt x="301354" y="19319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7006972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6" name="Полилиния: фигура 165">
                    <a:extLst>
                      <a:ext uri="{FF2B5EF4-FFF2-40B4-BE49-F238E27FC236}">
                        <a16:creationId xmlns:a16="http://schemas.microsoft.com/office/drawing/2014/main" id="{DAD081E7-76D4-4A62-8FD1-16B92A40B438}"/>
                      </a:ext>
                    </a:extLst>
                  </p:cNvPr>
                  <p:cNvSpPr/>
                  <p:nvPr/>
                </p:nvSpPr>
                <p:spPr>
                  <a:xfrm>
                    <a:off x="6938772" y="5096743"/>
                    <a:ext cx="642068" cy="442992"/>
                  </a:xfrm>
                  <a:custGeom>
                    <a:avLst/>
                    <a:gdLst>
                      <a:gd name="connsiteX0" fmla="*/ 57897 w 642068"/>
                      <a:gd name="connsiteY0" fmla="*/ 4111 h 442992"/>
                      <a:gd name="connsiteX1" fmla="*/ 74704 w 642068"/>
                      <a:gd name="connsiteY1" fmla="*/ 37442 h 442992"/>
                      <a:gd name="connsiteX2" fmla="*/ 235660 w 642068"/>
                      <a:gd name="connsiteY2" fmla="*/ 355079 h 442992"/>
                      <a:gd name="connsiteX3" fmla="*/ 586628 w 642068"/>
                      <a:gd name="connsiteY3" fmla="*/ 296110 h 442992"/>
                      <a:gd name="connsiteX4" fmla="*/ 623377 w 642068"/>
                      <a:gd name="connsiteY4" fmla="*/ 289843 h 442992"/>
                      <a:gd name="connsiteX5" fmla="*/ 640185 w 642068"/>
                      <a:gd name="connsiteY5" fmla="*/ 323173 h 442992"/>
                      <a:gd name="connsiteX6" fmla="*/ 215433 w 642068"/>
                      <a:gd name="connsiteY6" fmla="*/ 394677 h 442992"/>
                      <a:gd name="connsiteX7" fmla="*/ 20578 w 642068"/>
                      <a:gd name="connsiteY7" fmla="*/ 10663 h 442992"/>
                      <a:gd name="connsiteX8" fmla="*/ 57897 w 642068"/>
                      <a:gd name="connsiteY8" fmla="*/ 4111 h 442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42068" h="442992">
                        <a:moveTo>
                          <a:pt x="57897" y="4111"/>
                        </a:moveTo>
                        <a:cubicBezTo>
                          <a:pt x="72710" y="11518"/>
                          <a:pt x="80402" y="26616"/>
                          <a:pt x="74704" y="37442"/>
                        </a:cubicBezTo>
                        <a:cubicBezTo>
                          <a:pt x="22287" y="141137"/>
                          <a:pt x="94646" y="283575"/>
                          <a:pt x="235660" y="355079"/>
                        </a:cubicBezTo>
                        <a:cubicBezTo>
                          <a:pt x="376959" y="426299"/>
                          <a:pt x="534211" y="399805"/>
                          <a:pt x="586628" y="296110"/>
                        </a:cubicBezTo>
                        <a:cubicBezTo>
                          <a:pt x="592041" y="285285"/>
                          <a:pt x="608563" y="282436"/>
                          <a:pt x="623377" y="289843"/>
                        </a:cubicBezTo>
                        <a:cubicBezTo>
                          <a:pt x="638191" y="297249"/>
                          <a:pt x="645882" y="312348"/>
                          <a:pt x="640185" y="323173"/>
                        </a:cubicBezTo>
                        <a:cubicBezTo>
                          <a:pt x="576657" y="448804"/>
                          <a:pt x="386359" y="480710"/>
                          <a:pt x="215433" y="394677"/>
                        </a:cubicBezTo>
                        <a:cubicBezTo>
                          <a:pt x="44792" y="308360"/>
                          <a:pt x="-42665" y="136294"/>
                          <a:pt x="20578" y="10663"/>
                        </a:cubicBezTo>
                        <a:cubicBezTo>
                          <a:pt x="26560" y="-447"/>
                          <a:pt x="43083" y="-3296"/>
                          <a:pt x="57897" y="411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7806972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67" name="Рисунок 6">
                  <a:extLst>
                    <a:ext uri="{FF2B5EF4-FFF2-40B4-BE49-F238E27FC236}">
                      <a16:creationId xmlns:a16="http://schemas.microsoft.com/office/drawing/2014/main" id="{59BE628C-4C45-2FE7-E931-A70D4D54AEDA}"/>
                    </a:ext>
                  </a:extLst>
                </p:cNvPr>
                <p:cNvGrpSpPr/>
                <p:nvPr/>
              </p:nvGrpSpPr>
              <p:grpSpPr>
                <a:xfrm>
                  <a:off x="5476850" y="4219446"/>
                  <a:ext cx="802783" cy="622457"/>
                  <a:chOff x="5476850" y="4219446"/>
                  <a:chExt cx="802783" cy="622457"/>
                </a:xfrm>
              </p:grpSpPr>
              <p:sp>
                <p:nvSpPr>
                  <p:cNvPr id="168" name="Полилиния: фигура 167">
                    <a:extLst>
                      <a:ext uri="{FF2B5EF4-FFF2-40B4-BE49-F238E27FC236}">
                        <a16:creationId xmlns:a16="http://schemas.microsoft.com/office/drawing/2014/main" id="{9CF84D07-E1AB-DE10-E3AD-3A6C308DBF38}"/>
                      </a:ext>
                    </a:extLst>
                  </p:cNvPr>
                  <p:cNvSpPr/>
                  <p:nvPr/>
                </p:nvSpPr>
                <p:spPr>
                  <a:xfrm>
                    <a:off x="5476850" y="4219446"/>
                    <a:ext cx="802783" cy="622457"/>
                  </a:xfrm>
                  <a:custGeom>
                    <a:avLst/>
                    <a:gdLst>
                      <a:gd name="connsiteX0" fmla="*/ 802783 w 802783"/>
                      <a:gd name="connsiteY0" fmla="*/ 277470 h 622457"/>
                      <a:gd name="connsiteX1" fmla="*/ 401391 w 802783"/>
                      <a:gd name="connsiteY1" fmla="*/ 622456 h 622457"/>
                      <a:gd name="connsiteX2" fmla="*/ 0 w 802783"/>
                      <a:gd name="connsiteY2" fmla="*/ 277470 h 622457"/>
                      <a:gd name="connsiteX3" fmla="*/ 401391 w 802783"/>
                      <a:gd name="connsiteY3" fmla="*/ 0 h 622457"/>
                      <a:gd name="connsiteX4" fmla="*/ 802783 w 802783"/>
                      <a:gd name="connsiteY4" fmla="*/ 277470 h 622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783" h="622457">
                        <a:moveTo>
                          <a:pt x="802783" y="277470"/>
                        </a:moveTo>
                        <a:cubicBezTo>
                          <a:pt x="803068" y="448681"/>
                          <a:pt x="624165" y="623026"/>
                          <a:pt x="401391" y="622456"/>
                        </a:cubicBezTo>
                        <a:cubicBezTo>
                          <a:pt x="178618" y="623026"/>
                          <a:pt x="0" y="448681"/>
                          <a:pt x="0" y="277470"/>
                        </a:cubicBezTo>
                        <a:cubicBezTo>
                          <a:pt x="0" y="105120"/>
                          <a:pt x="178618" y="570"/>
                          <a:pt x="401391" y="0"/>
                        </a:cubicBezTo>
                        <a:cubicBezTo>
                          <a:pt x="624165" y="570"/>
                          <a:pt x="802783" y="105120"/>
                          <a:pt x="802783" y="27747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9" name="Полилиния: фигура 168">
                    <a:extLst>
                      <a:ext uri="{FF2B5EF4-FFF2-40B4-BE49-F238E27FC236}">
                        <a16:creationId xmlns:a16="http://schemas.microsoft.com/office/drawing/2014/main" id="{3EEC33DE-8DA6-FDC1-3C94-9F3C61B293EA}"/>
                      </a:ext>
                    </a:extLst>
                  </p:cNvPr>
                  <p:cNvSpPr/>
                  <p:nvPr/>
                </p:nvSpPr>
                <p:spPr>
                  <a:xfrm>
                    <a:off x="5476850" y="4219446"/>
                    <a:ext cx="802783" cy="622457"/>
                  </a:xfrm>
                  <a:custGeom>
                    <a:avLst/>
                    <a:gdLst>
                      <a:gd name="connsiteX0" fmla="*/ 802783 w 802783"/>
                      <a:gd name="connsiteY0" fmla="*/ 277470 h 622457"/>
                      <a:gd name="connsiteX1" fmla="*/ 401391 w 802783"/>
                      <a:gd name="connsiteY1" fmla="*/ 622456 h 622457"/>
                      <a:gd name="connsiteX2" fmla="*/ 0 w 802783"/>
                      <a:gd name="connsiteY2" fmla="*/ 277470 h 622457"/>
                      <a:gd name="connsiteX3" fmla="*/ 401391 w 802783"/>
                      <a:gd name="connsiteY3" fmla="*/ 0 h 622457"/>
                      <a:gd name="connsiteX4" fmla="*/ 802783 w 802783"/>
                      <a:gd name="connsiteY4" fmla="*/ 277470 h 622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783" h="622457">
                        <a:moveTo>
                          <a:pt x="802783" y="277470"/>
                        </a:moveTo>
                        <a:cubicBezTo>
                          <a:pt x="803068" y="448681"/>
                          <a:pt x="624165" y="623026"/>
                          <a:pt x="401391" y="622456"/>
                        </a:cubicBezTo>
                        <a:cubicBezTo>
                          <a:pt x="178618" y="623026"/>
                          <a:pt x="0" y="448681"/>
                          <a:pt x="0" y="277470"/>
                        </a:cubicBezTo>
                        <a:cubicBezTo>
                          <a:pt x="0" y="105120"/>
                          <a:pt x="178618" y="570"/>
                          <a:pt x="401391" y="0"/>
                        </a:cubicBezTo>
                        <a:cubicBezTo>
                          <a:pt x="624165" y="570"/>
                          <a:pt x="802783" y="105120"/>
                          <a:pt x="802783" y="277470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0" name="Полилиния: фигура 169">
                    <a:extLst>
                      <a:ext uri="{FF2B5EF4-FFF2-40B4-BE49-F238E27FC236}">
                        <a16:creationId xmlns:a16="http://schemas.microsoft.com/office/drawing/2014/main" id="{3CEB1330-1C6C-0561-6DB4-3A0DC6548EC6}"/>
                      </a:ext>
                    </a:extLst>
                  </p:cNvPr>
                  <p:cNvSpPr/>
                  <p:nvPr/>
                </p:nvSpPr>
                <p:spPr>
                  <a:xfrm>
                    <a:off x="5647492" y="4352198"/>
                    <a:ext cx="461500" cy="291144"/>
                  </a:xfrm>
                  <a:custGeom>
                    <a:avLst/>
                    <a:gdLst>
                      <a:gd name="connsiteX0" fmla="*/ 461500 w 461500"/>
                      <a:gd name="connsiteY0" fmla="*/ 134462 h 291144"/>
                      <a:gd name="connsiteX1" fmla="*/ 230750 w 461500"/>
                      <a:gd name="connsiteY1" fmla="*/ 291144 h 291144"/>
                      <a:gd name="connsiteX2" fmla="*/ 0 w 461500"/>
                      <a:gd name="connsiteY2" fmla="*/ 134462 h 291144"/>
                      <a:gd name="connsiteX3" fmla="*/ 230750 w 461500"/>
                      <a:gd name="connsiteY3" fmla="*/ 0 h 291144"/>
                      <a:gd name="connsiteX4" fmla="*/ 461500 w 461500"/>
                      <a:gd name="connsiteY4" fmla="*/ 134462 h 291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61500" h="291144">
                        <a:moveTo>
                          <a:pt x="461500" y="134462"/>
                        </a:moveTo>
                        <a:cubicBezTo>
                          <a:pt x="461500" y="214797"/>
                          <a:pt x="358375" y="291429"/>
                          <a:pt x="230750" y="291144"/>
                        </a:cubicBezTo>
                        <a:cubicBezTo>
                          <a:pt x="103125" y="291429"/>
                          <a:pt x="0" y="214512"/>
                          <a:pt x="0" y="134462"/>
                        </a:cubicBezTo>
                        <a:cubicBezTo>
                          <a:pt x="0" y="53842"/>
                          <a:pt x="103125" y="0"/>
                          <a:pt x="230750" y="0"/>
                        </a:cubicBezTo>
                        <a:cubicBezTo>
                          <a:pt x="358375" y="0"/>
                          <a:pt x="461500" y="53842"/>
                          <a:pt x="461500" y="134462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1" name="Полилиния: фигура 170">
                    <a:extLst>
                      <a:ext uri="{FF2B5EF4-FFF2-40B4-BE49-F238E27FC236}">
                        <a16:creationId xmlns:a16="http://schemas.microsoft.com/office/drawing/2014/main" id="{C12B0F30-B4CC-C2F7-EA08-FCF44F357534}"/>
                      </a:ext>
                    </a:extLst>
                  </p:cNvPr>
                  <p:cNvSpPr/>
                  <p:nvPr/>
                </p:nvSpPr>
                <p:spPr>
                  <a:xfrm>
                    <a:off x="5476850" y="4219446"/>
                    <a:ext cx="802783" cy="622457"/>
                  </a:xfrm>
                  <a:custGeom>
                    <a:avLst/>
                    <a:gdLst>
                      <a:gd name="connsiteX0" fmla="*/ 802783 w 802783"/>
                      <a:gd name="connsiteY0" fmla="*/ 277470 h 622457"/>
                      <a:gd name="connsiteX1" fmla="*/ 401391 w 802783"/>
                      <a:gd name="connsiteY1" fmla="*/ 622456 h 622457"/>
                      <a:gd name="connsiteX2" fmla="*/ 0 w 802783"/>
                      <a:gd name="connsiteY2" fmla="*/ 277470 h 622457"/>
                      <a:gd name="connsiteX3" fmla="*/ 401391 w 802783"/>
                      <a:gd name="connsiteY3" fmla="*/ 0 h 622457"/>
                      <a:gd name="connsiteX4" fmla="*/ 802783 w 802783"/>
                      <a:gd name="connsiteY4" fmla="*/ 277470 h 6224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02783" h="622457">
                        <a:moveTo>
                          <a:pt x="802783" y="277470"/>
                        </a:moveTo>
                        <a:cubicBezTo>
                          <a:pt x="803068" y="448681"/>
                          <a:pt x="624165" y="623026"/>
                          <a:pt x="401391" y="622456"/>
                        </a:cubicBezTo>
                        <a:cubicBezTo>
                          <a:pt x="178618" y="623026"/>
                          <a:pt x="0" y="448681"/>
                          <a:pt x="0" y="277470"/>
                        </a:cubicBezTo>
                        <a:cubicBezTo>
                          <a:pt x="0" y="105120"/>
                          <a:pt x="178618" y="570"/>
                          <a:pt x="401391" y="0"/>
                        </a:cubicBezTo>
                        <a:cubicBezTo>
                          <a:pt x="624165" y="570"/>
                          <a:pt x="802783" y="105120"/>
                          <a:pt x="802783" y="277470"/>
                        </a:cubicBezTo>
                        <a:close/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2" name="Полилиния: фигура 171">
                    <a:extLst>
                      <a:ext uri="{FF2B5EF4-FFF2-40B4-BE49-F238E27FC236}">
                        <a16:creationId xmlns:a16="http://schemas.microsoft.com/office/drawing/2014/main" id="{E09B0756-8256-A270-94D3-C0D586AE056B}"/>
                      </a:ext>
                    </a:extLst>
                  </p:cNvPr>
                  <p:cNvSpPr/>
                  <p:nvPr/>
                </p:nvSpPr>
                <p:spPr>
                  <a:xfrm>
                    <a:off x="5647492" y="4486660"/>
                    <a:ext cx="461500" cy="156683"/>
                  </a:xfrm>
                  <a:custGeom>
                    <a:avLst/>
                    <a:gdLst>
                      <a:gd name="connsiteX0" fmla="*/ 461500 w 461500"/>
                      <a:gd name="connsiteY0" fmla="*/ 0 h 156683"/>
                      <a:gd name="connsiteX1" fmla="*/ 230750 w 461500"/>
                      <a:gd name="connsiteY1" fmla="*/ 156682 h 156683"/>
                      <a:gd name="connsiteX2" fmla="*/ 0 w 461500"/>
                      <a:gd name="connsiteY2" fmla="*/ 0 h 156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61500" h="156683">
                        <a:moveTo>
                          <a:pt x="461500" y="0"/>
                        </a:moveTo>
                        <a:cubicBezTo>
                          <a:pt x="461500" y="80335"/>
                          <a:pt x="358375" y="156967"/>
                          <a:pt x="230750" y="156682"/>
                        </a:cubicBezTo>
                        <a:cubicBezTo>
                          <a:pt x="103125" y="156967"/>
                          <a:pt x="0" y="80050"/>
                          <a:pt x="0" y="0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3" name="Полилиния: фигура 172">
                    <a:extLst>
                      <a:ext uri="{FF2B5EF4-FFF2-40B4-BE49-F238E27FC236}">
                        <a16:creationId xmlns:a16="http://schemas.microsoft.com/office/drawing/2014/main" id="{5601531F-4902-5103-D02C-D1BEEDBFAB7E}"/>
                      </a:ext>
                    </a:extLst>
                  </p:cNvPr>
                  <p:cNvSpPr/>
                  <p:nvPr/>
                </p:nvSpPr>
                <p:spPr>
                  <a:xfrm>
                    <a:off x="5713013" y="4369291"/>
                    <a:ext cx="330457" cy="208529"/>
                  </a:xfrm>
                  <a:custGeom>
                    <a:avLst/>
                    <a:gdLst>
                      <a:gd name="connsiteX0" fmla="*/ 330457 w 330457"/>
                      <a:gd name="connsiteY0" fmla="*/ 98567 h 208529"/>
                      <a:gd name="connsiteX1" fmla="*/ 165229 w 330457"/>
                      <a:gd name="connsiteY1" fmla="*/ 208530 h 208529"/>
                      <a:gd name="connsiteX2" fmla="*/ 0 w 330457"/>
                      <a:gd name="connsiteY2" fmla="*/ 98567 h 208529"/>
                      <a:gd name="connsiteX3" fmla="*/ 165229 w 330457"/>
                      <a:gd name="connsiteY3" fmla="*/ 0 h 208529"/>
                      <a:gd name="connsiteX4" fmla="*/ 330457 w 330457"/>
                      <a:gd name="connsiteY4" fmla="*/ 98567 h 2085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0457" h="208529">
                        <a:moveTo>
                          <a:pt x="330457" y="98567"/>
                        </a:moveTo>
                        <a:cubicBezTo>
                          <a:pt x="330457" y="156112"/>
                          <a:pt x="256674" y="208530"/>
                          <a:pt x="165229" y="208530"/>
                        </a:cubicBezTo>
                        <a:cubicBezTo>
                          <a:pt x="73783" y="208530"/>
                          <a:pt x="0" y="156112"/>
                          <a:pt x="0" y="98567"/>
                        </a:cubicBezTo>
                        <a:cubicBezTo>
                          <a:pt x="0" y="41022"/>
                          <a:pt x="73783" y="0"/>
                          <a:pt x="165229" y="0"/>
                        </a:cubicBezTo>
                        <a:cubicBezTo>
                          <a:pt x="256389" y="0"/>
                          <a:pt x="330457" y="40737"/>
                          <a:pt x="330457" y="98567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5400000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4" name="Полилиния: фигура 173">
                    <a:extLst>
                      <a:ext uri="{FF2B5EF4-FFF2-40B4-BE49-F238E27FC236}">
                        <a16:creationId xmlns:a16="http://schemas.microsoft.com/office/drawing/2014/main" id="{67102DC6-A619-9AB1-33B2-1B40CCC35BDA}"/>
                      </a:ext>
                    </a:extLst>
                  </p:cNvPr>
                  <p:cNvSpPr/>
                  <p:nvPr/>
                </p:nvSpPr>
                <p:spPr>
                  <a:xfrm>
                    <a:off x="5530977" y="4424168"/>
                    <a:ext cx="694529" cy="298656"/>
                  </a:xfrm>
                  <a:custGeom>
                    <a:avLst/>
                    <a:gdLst>
                      <a:gd name="connsiteX0" fmla="*/ 29912 w 694529"/>
                      <a:gd name="connsiteY0" fmla="*/ 388 h 298656"/>
                      <a:gd name="connsiteX1" fmla="*/ 59825 w 694529"/>
                      <a:gd name="connsiteY1" fmla="*/ 26312 h 298656"/>
                      <a:gd name="connsiteX2" fmla="*/ 347265 w 694529"/>
                      <a:gd name="connsiteY2" fmla="*/ 254499 h 298656"/>
                      <a:gd name="connsiteX3" fmla="*/ 634706 w 694529"/>
                      <a:gd name="connsiteY3" fmla="*/ 26312 h 298656"/>
                      <a:gd name="connsiteX4" fmla="*/ 664618 w 694529"/>
                      <a:gd name="connsiteY4" fmla="*/ 388 h 298656"/>
                      <a:gd name="connsiteX5" fmla="*/ 694530 w 694529"/>
                      <a:gd name="connsiteY5" fmla="*/ 18336 h 298656"/>
                      <a:gd name="connsiteX6" fmla="*/ 347265 w 694529"/>
                      <a:gd name="connsiteY6" fmla="*/ 298654 h 298656"/>
                      <a:gd name="connsiteX7" fmla="*/ 0 w 694529"/>
                      <a:gd name="connsiteY7" fmla="*/ 18336 h 298656"/>
                      <a:gd name="connsiteX8" fmla="*/ 29912 w 694529"/>
                      <a:gd name="connsiteY8" fmla="*/ 388 h 298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94529" h="298656">
                        <a:moveTo>
                          <a:pt x="29912" y="388"/>
                        </a:moveTo>
                        <a:cubicBezTo>
                          <a:pt x="46435" y="2667"/>
                          <a:pt x="59825" y="14063"/>
                          <a:pt x="59825" y="26312"/>
                        </a:cubicBezTo>
                        <a:cubicBezTo>
                          <a:pt x="59825" y="142257"/>
                          <a:pt x="188304" y="254783"/>
                          <a:pt x="347265" y="254499"/>
                        </a:cubicBezTo>
                        <a:cubicBezTo>
                          <a:pt x="506226" y="254783"/>
                          <a:pt x="634706" y="142257"/>
                          <a:pt x="634706" y="26312"/>
                        </a:cubicBezTo>
                        <a:cubicBezTo>
                          <a:pt x="634706" y="14063"/>
                          <a:pt x="648095" y="2667"/>
                          <a:pt x="664618" y="388"/>
                        </a:cubicBezTo>
                        <a:cubicBezTo>
                          <a:pt x="681141" y="-1891"/>
                          <a:pt x="694530" y="6086"/>
                          <a:pt x="694530" y="18336"/>
                        </a:cubicBezTo>
                        <a:cubicBezTo>
                          <a:pt x="694530" y="158495"/>
                          <a:pt x="539557" y="299224"/>
                          <a:pt x="347265" y="298654"/>
                        </a:cubicBezTo>
                        <a:cubicBezTo>
                          <a:pt x="154973" y="299224"/>
                          <a:pt x="-285" y="158495"/>
                          <a:pt x="0" y="18336"/>
                        </a:cubicBezTo>
                        <a:cubicBezTo>
                          <a:pt x="0" y="6086"/>
                          <a:pt x="13390" y="-1891"/>
                          <a:pt x="29912" y="388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6200000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75" name="Рисунок 6">
                  <a:extLst>
                    <a:ext uri="{FF2B5EF4-FFF2-40B4-BE49-F238E27FC236}">
                      <a16:creationId xmlns:a16="http://schemas.microsoft.com/office/drawing/2014/main" id="{D210A057-72E6-51DD-8DA2-D6D1E76411D7}"/>
                    </a:ext>
                  </a:extLst>
                </p:cNvPr>
                <p:cNvGrpSpPr/>
                <p:nvPr/>
              </p:nvGrpSpPr>
              <p:grpSpPr>
                <a:xfrm>
                  <a:off x="6407323" y="5810832"/>
                  <a:ext cx="787839" cy="409781"/>
                  <a:chOff x="6407323" y="5810832"/>
                  <a:chExt cx="787839" cy="409781"/>
                </a:xfrm>
              </p:grpSpPr>
              <p:sp>
                <p:nvSpPr>
                  <p:cNvPr id="176" name="Полилиния: фигура 175">
                    <a:extLst>
                      <a:ext uri="{FF2B5EF4-FFF2-40B4-BE49-F238E27FC236}">
                        <a16:creationId xmlns:a16="http://schemas.microsoft.com/office/drawing/2014/main" id="{236A9D09-D552-7E5A-455E-81B7D6448F27}"/>
                      </a:ext>
                    </a:extLst>
                  </p:cNvPr>
                  <p:cNvSpPr/>
                  <p:nvPr/>
                </p:nvSpPr>
                <p:spPr>
                  <a:xfrm>
                    <a:off x="6407323" y="5810832"/>
                    <a:ext cx="787839" cy="409781"/>
                  </a:xfrm>
                  <a:custGeom>
                    <a:avLst/>
                    <a:gdLst>
                      <a:gd name="connsiteX0" fmla="*/ 640053 w 787839"/>
                      <a:gd name="connsiteY0" fmla="*/ 404175 h 409781"/>
                      <a:gd name="connsiteX1" fmla="*/ 77706 w 787839"/>
                      <a:gd name="connsiteY1" fmla="*/ 219860 h 409781"/>
                      <a:gd name="connsiteX2" fmla="*/ 5633 w 787839"/>
                      <a:gd name="connsiteY2" fmla="*/ 77707 h 409781"/>
                      <a:gd name="connsiteX3" fmla="*/ 5633 w 787839"/>
                      <a:gd name="connsiteY3" fmla="*/ 77707 h 409781"/>
                      <a:gd name="connsiteX4" fmla="*/ 147786 w 787839"/>
                      <a:gd name="connsiteY4" fmla="*/ 5633 h 409781"/>
                      <a:gd name="connsiteX5" fmla="*/ 710133 w 787839"/>
                      <a:gd name="connsiteY5" fmla="*/ 189948 h 409781"/>
                      <a:gd name="connsiteX6" fmla="*/ 782207 w 787839"/>
                      <a:gd name="connsiteY6" fmla="*/ 332102 h 409781"/>
                      <a:gd name="connsiteX7" fmla="*/ 782207 w 787839"/>
                      <a:gd name="connsiteY7" fmla="*/ 332102 h 409781"/>
                      <a:gd name="connsiteX8" fmla="*/ 640053 w 787839"/>
                      <a:gd name="connsiteY8" fmla="*/ 404175 h 409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7839" h="409781">
                        <a:moveTo>
                          <a:pt x="640053" y="404175"/>
                        </a:moveTo>
                        <a:lnTo>
                          <a:pt x="77706" y="219860"/>
                        </a:lnTo>
                        <a:cubicBezTo>
                          <a:pt x="18452" y="200488"/>
                          <a:pt x="-13739" y="136676"/>
                          <a:pt x="5633" y="77707"/>
                        </a:cubicBezTo>
                        <a:lnTo>
                          <a:pt x="5633" y="77707"/>
                        </a:lnTo>
                        <a:cubicBezTo>
                          <a:pt x="25004" y="18452"/>
                          <a:pt x="88817" y="-13739"/>
                          <a:pt x="147786" y="5633"/>
                        </a:cubicBezTo>
                        <a:lnTo>
                          <a:pt x="710133" y="189948"/>
                        </a:lnTo>
                        <a:cubicBezTo>
                          <a:pt x="769387" y="209320"/>
                          <a:pt x="801578" y="273132"/>
                          <a:pt x="782207" y="332102"/>
                        </a:cubicBezTo>
                        <a:lnTo>
                          <a:pt x="782207" y="332102"/>
                        </a:lnTo>
                        <a:cubicBezTo>
                          <a:pt x="762835" y="391071"/>
                          <a:pt x="699308" y="423547"/>
                          <a:pt x="640053" y="404175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7" name="Полилиния: фигура 176">
                    <a:extLst>
                      <a:ext uri="{FF2B5EF4-FFF2-40B4-BE49-F238E27FC236}">
                        <a16:creationId xmlns:a16="http://schemas.microsoft.com/office/drawing/2014/main" id="{1E00C55F-15E9-0DF8-F400-C7517066F4C0}"/>
                      </a:ext>
                    </a:extLst>
                  </p:cNvPr>
                  <p:cNvSpPr/>
                  <p:nvPr/>
                </p:nvSpPr>
                <p:spPr>
                  <a:xfrm>
                    <a:off x="6407323" y="5810832"/>
                    <a:ext cx="787839" cy="409781"/>
                  </a:xfrm>
                  <a:custGeom>
                    <a:avLst/>
                    <a:gdLst>
                      <a:gd name="connsiteX0" fmla="*/ 640053 w 787839"/>
                      <a:gd name="connsiteY0" fmla="*/ 404175 h 409781"/>
                      <a:gd name="connsiteX1" fmla="*/ 77706 w 787839"/>
                      <a:gd name="connsiteY1" fmla="*/ 219860 h 409781"/>
                      <a:gd name="connsiteX2" fmla="*/ 5633 w 787839"/>
                      <a:gd name="connsiteY2" fmla="*/ 77707 h 409781"/>
                      <a:gd name="connsiteX3" fmla="*/ 5633 w 787839"/>
                      <a:gd name="connsiteY3" fmla="*/ 77707 h 409781"/>
                      <a:gd name="connsiteX4" fmla="*/ 147786 w 787839"/>
                      <a:gd name="connsiteY4" fmla="*/ 5633 h 409781"/>
                      <a:gd name="connsiteX5" fmla="*/ 710133 w 787839"/>
                      <a:gd name="connsiteY5" fmla="*/ 189948 h 409781"/>
                      <a:gd name="connsiteX6" fmla="*/ 782207 w 787839"/>
                      <a:gd name="connsiteY6" fmla="*/ 332102 h 409781"/>
                      <a:gd name="connsiteX7" fmla="*/ 782207 w 787839"/>
                      <a:gd name="connsiteY7" fmla="*/ 332102 h 409781"/>
                      <a:gd name="connsiteX8" fmla="*/ 640053 w 787839"/>
                      <a:gd name="connsiteY8" fmla="*/ 404175 h 4097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787839" h="409781">
                        <a:moveTo>
                          <a:pt x="640053" y="404175"/>
                        </a:moveTo>
                        <a:lnTo>
                          <a:pt x="77706" y="219860"/>
                        </a:lnTo>
                        <a:cubicBezTo>
                          <a:pt x="18452" y="200488"/>
                          <a:pt x="-13739" y="136676"/>
                          <a:pt x="5633" y="77707"/>
                        </a:cubicBezTo>
                        <a:lnTo>
                          <a:pt x="5633" y="77707"/>
                        </a:lnTo>
                        <a:cubicBezTo>
                          <a:pt x="25004" y="18452"/>
                          <a:pt x="88817" y="-13739"/>
                          <a:pt x="147786" y="5633"/>
                        </a:cubicBezTo>
                        <a:lnTo>
                          <a:pt x="710133" y="189948"/>
                        </a:lnTo>
                        <a:cubicBezTo>
                          <a:pt x="769387" y="209320"/>
                          <a:pt x="801578" y="273132"/>
                          <a:pt x="782207" y="332102"/>
                        </a:cubicBezTo>
                        <a:lnTo>
                          <a:pt x="782207" y="332102"/>
                        </a:lnTo>
                        <a:cubicBezTo>
                          <a:pt x="762835" y="391071"/>
                          <a:pt x="699308" y="423547"/>
                          <a:pt x="640053" y="404175"/>
                        </a:cubicBezTo>
                        <a:close/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8" name="Полилиния: фигура 177">
                    <a:extLst>
                      <a:ext uri="{FF2B5EF4-FFF2-40B4-BE49-F238E27FC236}">
                        <a16:creationId xmlns:a16="http://schemas.microsoft.com/office/drawing/2014/main" id="{C8902B51-462D-3B65-9198-892689BB9540}"/>
                      </a:ext>
                    </a:extLst>
                  </p:cNvPr>
                  <p:cNvSpPr/>
                  <p:nvPr/>
                </p:nvSpPr>
                <p:spPr>
                  <a:xfrm>
                    <a:off x="6499351" y="5862692"/>
                    <a:ext cx="605778" cy="248149"/>
                  </a:xfrm>
                  <a:custGeom>
                    <a:avLst/>
                    <a:gdLst>
                      <a:gd name="connsiteX0" fmla="*/ 557142 w 605778"/>
                      <a:gd name="connsiteY0" fmla="*/ 246341 h 248149"/>
                      <a:gd name="connsiteX1" fmla="*/ 25561 w 605778"/>
                      <a:gd name="connsiteY1" fmla="*/ 72281 h 248149"/>
                      <a:gd name="connsiteX2" fmla="*/ 1917 w 605778"/>
                      <a:gd name="connsiteY2" fmla="*/ 25561 h 248149"/>
                      <a:gd name="connsiteX3" fmla="*/ 1917 w 605778"/>
                      <a:gd name="connsiteY3" fmla="*/ 25561 h 248149"/>
                      <a:gd name="connsiteX4" fmla="*/ 48637 w 605778"/>
                      <a:gd name="connsiteY4" fmla="*/ 1917 h 248149"/>
                      <a:gd name="connsiteX5" fmla="*/ 580217 w 605778"/>
                      <a:gd name="connsiteY5" fmla="*/ 175976 h 248149"/>
                      <a:gd name="connsiteX6" fmla="*/ 603861 w 605778"/>
                      <a:gd name="connsiteY6" fmla="*/ 222696 h 248149"/>
                      <a:gd name="connsiteX7" fmla="*/ 603861 w 605778"/>
                      <a:gd name="connsiteY7" fmla="*/ 222696 h 248149"/>
                      <a:gd name="connsiteX8" fmla="*/ 557142 w 605778"/>
                      <a:gd name="connsiteY8" fmla="*/ 246341 h 2481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05778" h="248149">
                        <a:moveTo>
                          <a:pt x="557142" y="246341"/>
                        </a:moveTo>
                        <a:lnTo>
                          <a:pt x="25561" y="72281"/>
                        </a:lnTo>
                        <a:cubicBezTo>
                          <a:pt x="6190" y="66014"/>
                          <a:pt x="-4635" y="44933"/>
                          <a:pt x="1917" y="25561"/>
                        </a:cubicBezTo>
                        <a:lnTo>
                          <a:pt x="1917" y="25561"/>
                        </a:lnTo>
                        <a:cubicBezTo>
                          <a:pt x="8184" y="6190"/>
                          <a:pt x="29265" y="-4635"/>
                          <a:pt x="48637" y="1917"/>
                        </a:cubicBezTo>
                        <a:lnTo>
                          <a:pt x="580217" y="175976"/>
                        </a:lnTo>
                        <a:cubicBezTo>
                          <a:pt x="599588" y="182244"/>
                          <a:pt x="610414" y="203325"/>
                          <a:pt x="603861" y="222696"/>
                        </a:cubicBezTo>
                        <a:lnTo>
                          <a:pt x="603861" y="222696"/>
                        </a:lnTo>
                        <a:cubicBezTo>
                          <a:pt x="597594" y="242068"/>
                          <a:pt x="576798" y="252608"/>
                          <a:pt x="557142" y="246341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088268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79" name="Рисунок 6">
                  <a:extLst>
                    <a:ext uri="{FF2B5EF4-FFF2-40B4-BE49-F238E27FC236}">
                      <a16:creationId xmlns:a16="http://schemas.microsoft.com/office/drawing/2014/main" id="{46994133-0A08-0D23-6DAD-4060E6735D3A}"/>
                    </a:ext>
                  </a:extLst>
                </p:cNvPr>
                <p:cNvGrpSpPr/>
                <p:nvPr/>
              </p:nvGrpSpPr>
              <p:grpSpPr>
                <a:xfrm>
                  <a:off x="5620035" y="5218561"/>
                  <a:ext cx="626430" cy="739940"/>
                  <a:chOff x="5620035" y="5218561"/>
                  <a:chExt cx="626430" cy="739940"/>
                </a:xfrm>
              </p:grpSpPr>
              <p:sp>
                <p:nvSpPr>
                  <p:cNvPr id="180" name="Полилиния: фигура 179">
                    <a:extLst>
                      <a:ext uri="{FF2B5EF4-FFF2-40B4-BE49-F238E27FC236}">
                        <a16:creationId xmlns:a16="http://schemas.microsoft.com/office/drawing/2014/main" id="{24019966-1ED9-B3C0-8204-AF9ECEAE016E}"/>
                      </a:ext>
                    </a:extLst>
                  </p:cNvPr>
                  <p:cNvSpPr/>
                  <p:nvPr/>
                </p:nvSpPr>
                <p:spPr>
                  <a:xfrm>
                    <a:off x="5620035" y="5218561"/>
                    <a:ext cx="626430" cy="739940"/>
                  </a:xfrm>
                  <a:custGeom>
                    <a:avLst/>
                    <a:gdLst>
                      <a:gd name="connsiteX0" fmla="*/ 584391 w 626430"/>
                      <a:gd name="connsiteY0" fmla="*/ 202495 h 739940"/>
                      <a:gd name="connsiteX1" fmla="*/ 215191 w 626430"/>
                      <a:gd name="connsiteY1" fmla="*/ 673396 h 739940"/>
                      <a:gd name="connsiteX2" fmla="*/ 61642 w 626430"/>
                      <a:gd name="connsiteY2" fmla="*/ 730656 h 739940"/>
                      <a:gd name="connsiteX3" fmla="*/ 61642 w 626430"/>
                      <a:gd name="connsiteY3" fmla="*/ 730656 h 739940"/>
                      <a:gd name="connsiteX4" fmla="*/ 16062 w 626430"/>
                      <a:gd name="connsiteY4" fmla="*/ 567422 h 739940"/>
                      <a:gd name="connsiteX5" fmla="*/ 433976 w 626430"/>
                      <a:gd name="connsiteY5" fmla="*/ 34132 h 739940"/>
                      <a:gd name="connsiteX6" fmla="*/ 603193 w 626430"/>
                      <a:gd name="connsiteY6" fmla="*/ 39545 h 739940"/>
                      <a:gd name="connsiteX7" fmla="*/ 603193 w 626430"/>
                      <a:gd name="connsiteY7" fmla="*/ 39545 h 739940"/>
                      <a:gd name="connsiteX8" fmla="*/ 584391 w 626430"/>
                      <a:gd name="connsiteY8" fmla="*/ 202495 h 739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26430" h="739940">
                        <a:moveTo>
                          <a:pt x="584391" y="202495"/>
                        </a:moveTo>
                        <a:cubicBezTo>
                          <a:pt x="434546" y="336387"/>
                          <a:pt x="309485" y="495918"/>
                          <a:pt x="215191" y="673396"/>
                        </a:cubicBezTo>
                        <a:cubicBezTo>
                          <a:pt x="185564" y="728662"/>
                          <a:pt x="118902" y="755440"/>
                          <a:pt x="61642" y="730656"/>
                        </a:cubicBezTo>
                        <a:lnTo>
                          <a:pt x="61642" y="730656"/>
                        </a:lnTo>
                        <a:cubicBezTo>
                          <a:pt x="4667" y="705872"/>
                          <a:pt x="-18123" y="631804"/>
                          <a:pt x="16062" y="567422"/>
                        </a:cubicBezTo>
                        <a:cubicBezTo>
                          <a:pt x="122891" y="366299"/>
                          <a:pt x="264474" y="185972"/>
                          <a:pt x="433976" y="34132"/>
                        </a:cubicBezTo>
                        <a:cubicBezTo>
                          <a:pt x="488103" y="-14297"/>
                          <a:pt x="565589" y="-10023"/>
                          <a:pt x="603193" y="39545"/>
                        </a:cubicBezTo>
                        <a:lnTo>
                          <a:pt x="603193" y="39545"/>
                        </a:lnTo>
                        <a:cubicBezTo>
                          <a:pt x="641081" y="89683"/>
                          <a:pt x="631111" y="160903"/>
                          <a:pt x="584391" y="202495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81" name="Полилиния: фигура 180">
                    <a:extLst>
                      <a:ext uri="{FF2B5EF4-FFF2-40B4-BE49-F238E27FC236}">
                        <a16:creationId xmlns:a16="http://schemas.microsoft.com/office/drawing/2014/main" id="{7E53DC0A-DC12-8EB5-6B92-37E4BB76EB3F}"/>
                      </a:ext>
                    </a:extLst>
                  </p:cNvPr>
                  <p:cNvSpPr/>
                  <p:nvPr/>
                </p:nvSpPr>
                <p:spPr>
                  <a:xfrm>
                    <a:off x="5620035" y="5218561"/>
                    <a:ext cx="626430" cy="739940"/>
                  </a:xfrm>
                  <a:custGeom>
                    <a:avLst/>
                    <a:gdLst>
                      <a:gd name="connsiteX0" fmla="*/ 584391 w 626430"/>
                      <a:gd name="connsiteY0" fmla="*/ 202495 h 739940"/>
                      <a:gd name="connsiteX1" fmla="*/ 215191 w 626430"/>
                      <a:gd name="connsiteY1" fmla="*/ 673396 h 739940"/>
                      <a:gd name="connsiteX2" fmla="*/ 61642 w 626430"/>
                      <a:gd name="connsiteY2" fmla="*/ 730656 h 739940"/>
                      <a:gd name="connsiteX3" fmla="*/ 61642 w 626430"/>
                      <a:gd name="connsiteY3" fmla="*/ 730656 h 739940"/>
                      <a:gd name="connsiteX4" fmla="*/ 16062 w 626430"/>
                      <a:gd name="connsiteY4" fmla="*/ 567422 h 739940"/>
                      <a:gd name="connsiteX5" fmla="*/ 433976 w 626430"/>
                      <a:gd name="connsiteY5" fmla="*/ 34132 h 739940"/>
                      <a:gd name="connsiteX6" fmla="*/ 603193 w 626430"/>
                      <a:gd name="connsiteY6" fmla="*/ 39545 h 739940"/>
                      <a:gd name="connsiteX7" fmla="*/ 603193 w 626430"/>
                      <a:gd name="connsiteY7" fmla="*/ 39545 h 739940"/>
                      <a:gd name="connsiteX8" fmla="*/ 584391 w 626430"/>
                      <a:gd name="connsiteY8" fmla="*/ 202495 h 739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26430" h="739940">
                        <a:moveTo>
                          <a:pt x="584391" y="202495"/>
                        </a:moveTo>
                        <a:cubicBezTo>
                          <a:pt x="434546" y="336387"/>
                          <a:pt x="309485" y="495918"/>
                          <a:pt x="215191" y="673396"/>
                        </a:cubicBezTo>
                        <a:cubicBezTo>
                          <a:pt x="185564" y="728662"/>
                          <a:pt x="118902" y="755440"/>
                          <a:pt x="61642" y="730656"/>
                        </a:cubicBezTo>
                        <a:lnTo>
                          <a:pt x="61642" y="730656"/>
                        </a:lnTo>
                        <a:cubicBezTo>
                          <a:pt x="4667" y="705872"/>
                          <a:pt x="-18123" y="631804"/>
                          <a:pt x="16062" y="567422"/>
                        </a:cubicBezTo>
                        <a:cubicBezTo>
                          <a:pt x="122891" y="366299"/>
                          <a:pt x="264474" y="185972"/>
                          <a:pt x="433976" y="34132"/>
                        </a:cubicBezTo>
                        <a:cubicBezTo>
                          <a:pt x="488103" y="-14297"/>
                          <a:pt x="565589" y="-10023"/>
                          <a:pt x="603193" y="39545"/>
                        </a:cubicBezTo>
                        <a:lnTo>
                          <a:pt x="603193" y="39545"/>
                        </a:lnTo>
                        <a:cubicBezTo>
                          <a:pt x="641081" y="89683"/>
                          <a:pt x="631111" y="160903"/>
                          <a:pt x="584391" y="202495"/>
                        </a:cubicBezTo>
                        <a:close/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82" name="Полилиния: фигура 181">
                    <a:extLst>
                      <a:ext uri="{FF2B5EF4-FFF2-40B4-BE49-F238E27FC236}">
                        <a16:creationId xmlns:a16="http://schemas.microsoft.com/office/drawing/2014/main" id="{97AB7707-2BDB-4E2E-FE02-B9A2D87BA051}"/>
                      </a:ext>
                    </a:extLst>
                  </p:cNvPr>
                  <p:cNvSpPr/>
                  <p:nvPr/>
                </p:nvSpPr>
                <p:spPr>
                  <a:xfrm>
                    <a:off x="5677372" y="5295460"/>
                    <a:ext cx="452759" cy="562833"/>
                  </a:xfrm>
                  <a:custGeom>
                    <a:avLst/>
                    <a:gdLst>
                      <a:gd name="connsiteX0" fmla="*/ 438742 w 452759"/>
                      <a:gd name="connsiteY0" fmla="*/ 66056 h 562833"/>
                      <a:gd name="connsiteX1" fmla="*/ 70681 w 452759"/>
                      <a:gd name="connsiteY1" fmla="*/ 540376 h 562833"/>
                      <a:gd name="connsiteX2" fmla="*/ 19118 w 452759"/>
                      <a:gd name="connsiteY2" fmla="*/ 559178 h 562833"/>
                      <a:gd name="connsiteX3" fmla="*/ 19118 w 452759"/>
                      <a:gd name="connsiteY3" fmla="*/ 559178 h 562833"/>
                      <a:gd name="connsiteX4" fmla="*/ 5444 w 452759"/>
                      <a:gd name="connsiteY4" fmla="*/ 505336 h 562833"/>
                      <a:gd name="connsiteX5" fmla="*/ 388604 w 452759"/>
                      <a:gd name="connsiteY5" fmla="*/ 11645 h 562833"/>
                      <a:gd name="connsiteX6" fmla="*/ 444155 w 452759"/>
                      <a:gd name="connsiteY6" fmla="*/ 11645 h 562833"/>
                      <a:gd name="connsiteX7" fmla="*/ 444155 w 452759"/>
                      <a:gd name="connsiteY7" fmla="*/ 11645 h 562833"/>
                      <a:gd name="connsiteX8" fmla="*/ 438742 w 452759"/>
                      <a:gd name="connsiteY8" fmla="*/ 66056 h 562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2759" h="562833">
                        <a:moveTo>
                          <a:pt x="438742" y="66056"/>
                        </a:moveTo>
                        <a:cubicBezTo>
                          <a:pt x="290606" y="202512"/>
                          <a:pt x="166115" y="362898"/>
                          <a:pt x="70681" y="540376"/>
                        </a:cubicBezTo>
                        <a:cubicBezTo>
                          <a:pt x="60141" y="559748"/>
                          <a:pt x="37351" y="568294"/>
                          <a:pt x="19118" y="559178"/>
                        </a:cubicBezTo>
                        <a:lnTo>
                          <a:pt x="19118" y="559178"/>
                        </a:lnTo>
                        <a:cubicBezTo>
                          <a:pt x="886" y="550062"/>
                          <a:pt x="-5666" y="525847"/>
                          <a:pt x="5444" y="505336"/>
                        </a:cubicBezTo>
                        <a:cubicBezTo>
                          <a:pt x="104866" y="320451"/>
                          <a:pt x="234200" y="153513"/>
                          <a:pt x="388604" y="11645"/>
                        </a:cubicBezTo>
                        <a:cubicBezTo>
                          <a:pt x="405696" y="-4024"/>
                          <a:pt x="430765" y="-3739"/>
                          <a:pt x="444155" y="11645"/>
                        </a:cubicBezTo>
                        <a:lnTo>
                          <a:pt x="444155" y="11645"/>
                        </a:lnTo>
                        <a:cubicBezTo>
                          <a:pt x="457544" y="27028"/>
                          <a:pt x="454980" y="51243"/>
                          <a:pt x="438742" y="6605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8485495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83" name="Рисунок 6">
                  <a:extLst>
                    <a:ext uri="{FF2B5EF4-FFF2-40B4-BE49-F238E27FC236}">
                      <a16:creationId xmlns:a16="http://schemas.microsoft.com/office/drawing/2014/main" id="{9B92304D-1F33-B5F7-44D6-6F7D8CF6B4DF}"/>
                    </a:ext>
                  </a:extLst>
                </p:cNvPr>
                <p:cNvGrpSpPr/>
                <p:nvPr/>
              </p:nvGrpSpPr>
              <p:grpSpPr>
                <a:xfrm>
                  <a:off x="5131054" y="5032980"/>
                  <a:ext cx="787217" cy="647902"/>
                  <a:chOff x="5131054" y="5032980"/>
                  <a:chExt cx="787217" cy="647902"/>
                </a:xfrm>
              </p:grpSpPr>
              <p:sp>
                <p:nvSpPr>
                  <p:cNvPr id="184" name="Полилиния: фигура 183">
                    <a:extLst>
                      <a:ext uri="{FF2B5EF4-FFF2-40B4-BE49-F238E27FC236}">
                        <a16:creationId xmlns:a16="http://schemas.microsoft.com/office/drawing/2014/main" id="{64991A60-D48A-4521-F5A6-24628A75066A}"/>
                      </a:ext>
                    </a:extLst>
                  </p:cNvPr>
                  <p:cNvSpPr/>
                  <p:nvPr/>
                </p:nvSpPr>
                <p:spPr>
                  <a:xfrm>
                    <a:off x="5131054" y="5032980"/>
                    <a:ext cx="787217" cy="647902"/>
                  </a:xfrm>
                  <a:custGeom>
                    <a:avLst/>
                    <a:gdLst>
                      <a:gd name="connsiteX0" fmla="*/ 773111 w 787217"/>
                      <a:gd name="connsiteY0" fmla="*/ 490916 h 647902"/>
                      <a:gd name="connsiteX1" fmla="*/ 309047 w 787217"/>
                      <a:gd name="connsiteY1" fmla="*/ 611134 h 647902"/>
                      <a:gd name="connsiteX2" fmla="*/ 12205 w 787217"/>
                      <a:gd name="connsiteY2" fmla="*/ 234812 h 647902"/>
                      <a:gd name="connsiteX3" fmla="*/ 507606 w 787217"/>
                      <a:gd name="connsiteY3" fmla="*/ 21154 h 647902"/>
                      <a:gd name="connsiteX4" fmla="*/ 773111 w 787217"/>
                      <a:gd name="connsiteY4" fmla="*/ 490916 h 647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7217" h="647902">
                        <a:moveTo>
                          <a:pt x="773111" y="490916"/>
                        </a:moveTo>
                        <a:cubicBezTo>
                          <a:pt x="718415" y="654720"/>
                          <a:pt x="521565" y="682068"/>
                          <a:pt x="309047" y="611134"/>
                        </a:cubicBezTo>
                        <a:cubicBezTo>
                          <a:pt x="96814" y="538775"/>
                          <a:pt x="-43346" y="398331"/>
                          <a:pt x="12205" y="234812"/>
                        </a:cubicBezTo>
                        <a:cubicBezTo>
                          <a:pt x="66332" y="72432"/>
                          <a:pt x="295658" y="-51205"/>
                          <a:pt x="507606" y="21154"/>
                        </a:cubicBezTo>
                        <a:cubicBezTo>
                          <a:pt x="720124" y="91803"/>
                          <a:pt x="827808" y="328821"/>
                          <a:pt x="773111" y="4909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85" name="Полилиния: фигура 184">
                    <a:extLst>
                      <a:ext uri="{FF2B5EF4-FFF2-40B4-BE49-F238E27FC236}">
                        <a16:creationId xmlns:a16="http://schemas.microsoft.com/office/drawing/2014/main" id="{88A22A6E-C0D3-DD0C-F7AE-ACA477555436}"/>
                      </a:ext>
                    </a:extLst>
                  </p:cNvPr>
                  <p:cNvSpPr/>
                  <p:nvPr/>
                </p:nvSpPr>
                <p:spPr>
                  <a:xfrm>
                    <a:off x="5131054" y="5032980"/>
                    <a:ext cx="787217" cy="647902"/>
                  </a:xfrm>
                  <a:custGeom>
                    <a:avLst/>
                    <a:gdLst>
                      <a:gd name="connsiteX0" fmla="*/ 773111 w 787217"/>
                      <a:gd name="connsiteY0" fmla="*/ 490916 h 647902"/>
                      <a:gd name="connsiteX1" fmla="*/ 309047 w 787217"/>
                      <a:gd name="connsiteY1" fmla="*/ 611134 h 647902"/>
                      <a:gd name="connsiteX2" fmla="*/ 12205 w 787217"/>
                      <a:gd name="connsiteY2" fmla="*/ 234812 h 647902"/>
                      <a:gd name="connsiteX3" fmla="*/ 507606 w 787217"/>
                      <a:gd name="connsiteY3" fmla="*/ 21154 h 647902"/>
                      <a:gd name="connsiteX4" fmla="*/ 773111 w 787217"/>
                      <a:gd name="connsiteY4" fmla="*/ 490916 h 647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7217" h="647902">
                        <a:moveTo>
                          <a:pt x="773111" y="490916"/>
                        </a:moveTo>
                        <a:cubicBezTo>
                          <a:pt x="718415" y="654720"/>
                          <a:pt x="521565" y="682068"/>
                          <a:pt x="309047" y="611134"/>
                        </a:cubicBezTo>
                        <a:cubicBezTo>
                          <a:pt x="96814" y="538775"/>
                          <a:pt x="-43346" y="398331"/>
                          <a:pt x="12205" y="234812"/>
                        </a:cubicBezTo>
                        <a:cubicBezTo>
                          <a:pt x="66332" y="72432"/>
                          <a:pt x="295658" y="-51205"/>
                          <a:pt x="507606" y="21154"/>
                        </a:cubicBezTo>
                        <a:cubicBezTo>
                          <a:pt x="720124" y="91803"/>
                          <a:pt x="827808" y="328821"/>
                          <a:pt x="773111" y="490916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86" name="Полилиния: фигура 185">
                    <a:extLst>
                      <a:ext uri="{FF2B5EF4-FFF2-40B4-BE49-F238E27FC236}">
                        <a16:creationId xmlns:a16="http://schemas.microsoft.com/office/drawing/2014/main" id="{25EF8F90-D690-2886-8CC7-A4902C5D2F5D}"/>
                      </a:ext>
                    </a:extLst>
                  </p:cNvPr>
                  <p:cNvSpPr/>
                  <p:nvPr/>
                </p:nvSpPr>
                <p:spPr>
                  <a:xfrm>
                    <a:off x="5320526" y="5164601"/>
                    <a:ext cx="448654" cy="314271"/>
                  </a:xfrm>
                  <a:custGeom>
                    <a:avLst/>
                    <a:gdLst>
                      <a:gd name="connsiteX0" fmla="*/ 443480 w 448654"/>
                      <a:gd name="connsiteY0" fmla="*/ 242781 h 314271"/>
                      <a:gd name="connsiteX1" fmla="*/ 182818 w 448654"/>
                      <a:gd name="connsiteY1" fmla="*/ 291780 h 314271"/>
                      <a:gd name="connsiteX2" fmla="*/ 4770 w 448654"/>
                      <a:gd name="connsiteY2" fmla="*/ 95215 h 314271"/>
                      <a:gd name="connsiteX3" fmla="*/ 275688 w 448654"/>
                      <a:gd name="connsiteY3" fmla="*/ 15734 h 314271"/>
                      <a:gd name="connsiteX4" fmla="*/ 443480 w 448654"/>
                      <a:gd name="connsiteY4" fmla="*/ 242781 h 3142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48654" h="314271">
                        <a:moveTo>
                          <a:pt x="443480" y="242781"/>
                        </a:moveTo>
                        <a:cubicBezTo>
                          <a:pt x="417841" y="319413"/>
                          <a:pt x="304461" y="332232"/>
                          <a:pt x="182818" y="291780"/>
                        </a:cubicBezTo>
                        <a:cubicBezTo>
                          <a:pt x="61461" y="250473"/>
                          <a:pt x="-21154" y="171847"/>
                          <a:pt x="4770" y="95215"/>
                        </a:cubicBezTo>
                        <a:cubicBezTo>
                          <a:pt x="30409" y="19153"/>
                          <a:pt x="154330" y="-25573"/>
                          <a:pt x="275688" y="15734"/>
                        </a:cubicBezTo>
                        <a:cubicBezTo>
                          <a:pt x="397330" y="56187"/>
                          <a:pt x="469119" y="166719"/>
                          <a:pt x="443480" y="242781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87" name="Полилиния: фигура 186">
                    <a:extLst>
                      <a:ext uri="{FF2B5EF4-FFF2-40B4-BE49-F238E27FC236}">
                        <a16:creationId xmlns:a16="http://schemas.microsoft.com/office/drawing/2014/main" id="{B97261FC-8628-50E1-D877-AF91FEF65CB7}"/>
                      </a:ext>
                    </a:extLst>
                  </p:cNvPr>
                  <p:cNvSpPr/>
                  <p:nvPr/>
                </p:nvSpPr>
                <p:spPr>
                  <a:xfrm>
                    <a:off x="5131054" y="5032980"/>
                    <a:ext cx="787217" cy="647902"/>
                  </a:xfrm>
                  <a:custGeom>
                    <a:avLst/>
                    <a:gdLst>
                      <a:gd name="connsiteX0" fmla="*/ 773111 w 787217"/>
                      <a:gd name="connsiteY0" fmla="*/ 490916 h 647902"/>
                      <a:gd name="connsiteX1" fmla="*/ 309047 w 787217"/>
                      <a:gd name="connsiteY1" fmla="*/ 611134 h 647902"/>
                      <a:gd name="connsiteX2" fmla="*/ 12205 w 787217"/>
                      <a:gd name="connsiteY2" fmla="*/ 234812 h 647902"/>
                      <a:gd name="connsiteX3" fmla="*/ 507606 w 787217"/>
                      <a:gd name="connsiteY3" fmla="*/ 21154 h 647902"/>
                      <a:gd name="connsiteX4" fmla="*/ 773111 w 787217"/>
                      <a:gd name="connsiteY4" fmla="*/ 490916 h 647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87217" h="647902">
                        <a:moveTo>
                          <a:pt x="773111" y="490916"/>
                        </a:moveTo>
                        <a:cubicBezTo>
                          <a:pt x="718415" y="654720"/>
                          <a:pt x="521565" y="682068"/>
                          <a:pt x="309047" y="611134"/>
                        </a:cubicBezTo>
                        <a:cubicBezTo>
                          <a:pt x="96814" y="538775"/>
                          <a:pt x="-43346" y="398331"/>
                          <a:pt x="12205" y="234812"/>
                        </a:cubicBezTo>
                        <a:cubicBezTo>
                          <a:pt x="66332" y="72432"/>
                          <a:pt x="295658" y="-51205"/>
                          <a:pt x="507606" y="21154"/>
                        </a:cubicBezTo>
                        <a:cubicBezTo>
                          <a:pt x="720124" y="91803"/>
                          <a:pt x="827808" y="328821"/>
                          <a:pt x="773111" y="490916"/>
                        </a:cubicBezTo>
                        <a:close/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88" name="Полилиния: фигура 187">
                    <a:extLst>
                      <a:ext uri="{FF2B5EF4-FFF2-40B4-BE49-F238E27FC236}">
                        <a16:creationId xmlns:a16="http://schemas.microsoft.com/office/drawing/2014/main" id="{A92A6F18-5B94-276F-570D-332D43497601}"/>
                      </a:ext>
                    </a:extLst>
                  </p:cNvPr>
                  <p:cNvSpPr/>
                  <p:nvPr/>
                </p:nvSpPr>
                <p:spPr>
                  <a:xfrm>
                    <a:off x="5320526" y="5259816"/>
                    <a:ext cx="443480" cy="219056"/>
                  </a:xfrm>
                  <a:custGeom>
                    <a:avLst/>
                    <a:gdLst>
                      <a:gd name="connsiteX0" fmla="*/ 443480 w 443480"/>
                      <a:gd name="connsiteY0" fmla="*/ 147566 h 219056"/>
                      <a:gd name="connsiteX1" fmla="*/ 182818 w 443480"/>
                      <a:gd name="connsiteY1" fmla="*/ 196565 h 219056"/>
                      <a:gd name="connsiteX2" fmla="*/ 4770 w 443480"/>
                      <a:gd name="connsiteY2" fmla="*/ 0 h 2190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43480" h="219056">
                        <a:moveTo>
                          <a:pt x="443480" y="147566"/>
                        </a:moveTo>
                        <a:cubicBezTo>
                          <a:pt x="417841" y="224198"/>
                          <a:pt x="304461" y="237017"/>
                          <a:pt x="182818" y="196565"/>
                        </a:cubicBezTo>
                        <a:cubicBezTo>
                          <a:pt x="61461" y="155258"/>
                          <a:pt x="-21154" y="76632"/>
                          <a:pt x="4770" y="0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89" name="Полилиния: фигура 188">
                    <a:extLst>
                      <a:ext uri="{FF2B5EF4-FFF2-40B4-BE49-F238E27FC236}">
                        <a16:creationId xmlns:a16="http://schemas.microsoft.com/office/drawing/2014/main" id="{39CF880C-DE7C-8709-A30B-C303BAE45E99}"/>
                      </a:ext>
                    </a:extLst>
                  </p:cNvPr>
                  <p:cNvSpPr/>
                  <p:nvPr/>
                </p:nvSpPr>
                <p:spPr>
                  <a:xfrm>
                    <a:off x="5394494" y="5184590"/>
                    <a:ext cx="321261" cy="224603"/>
                  </a:xfrm>
                  <a:custGeom>
                    <a:avLst/>
                    <a:gdLst>
                      <a:gd name="connsiteX0" fmla="*/ 317664 w 321261"/>
                      <a:gd name="connsiteY0" fmla="*/ 171229 h 224603"/>
                      <a:gd name="connsiteX1" fmla="*/ 129931 w 321261"/>
                      <a:gd name="connsiteY1" fmla="*/ 209403 h 224603"/>
                      <a:gd name="connsiteX2" fmla="*/ 3445 w 321261"/>
                      <a:gd name="connsiteY2" fmla="*/ 65540 h 224603"/>
                      <a:gd name="connsiteX3" fmla="*/ 196592 w 321261"/>
                      <a:gd name="connsiteY3" fmla="*/ 11698 h 224603"/>
                      <a:gd name="connsiteX4" fmla="*/ 317664 w 321261"/>
                      <a:gd name="connsiteY4" fmla="*/ 171229 h 224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1261" h="224603">
                        <a:moveTo>
                          <a:pt x="317664" y="171229"/>
                        </a:moveTo>
                        <a:cubicBezTo>
                          <a:pt x="299147" y="225926"/>
                          <a:pt x="216818" y="238460"/>
                          <a:pt x="129931" y="209403"/>
                        </a:cubicBezTo>
                        <a:cubicBezTo>
                          <a:pt x="43043" y="180061"/>
                          <a:pt x="-15072" y="120236"/>
                          <a:pt x="3445" y="65540"/>
                        </a:cubicBezTo>
                        <a:cubicBezTo>
                          <a:pt x="21677" y="11129"/>
                          <a:pt x="109704" y="-17644"/>
                          <a:pt x="196592" y="11698"/>
                        </a:cubicBezTo>
                        <a:cubicBezTo>
                          <a:pt x="283194" y="40756"/>
                          <a:pt x="335897" y="116818"/>
                          <a:pt x="317664" y="171229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6516208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0" name="Полилиния: фигура 189">
                    <a:extLst>
                      <a:ext uri="{FF2B5EF4-FFF2-40B4-BE49-F238E27FC236}">
                        <a16:creationId xmlns:a16="http://schemas.microsoft.com/office/drawing/2014/main" id="{A87875FA-D40E-6D0B-9307-09489155CB3C}"/>
                      </a:ext>
                    </a:extLst>
                  </p:cNvPr>
                  <p:cNvSpPr/>
                  <p:nvPr/>
                </p:nvSpPr>
                <p:spPr>
                  <a:xfrm>
                    <a:off x="5208998" y="5195688"/>
                    <a:ext cx="669251" cy="367319"/>
                  </a:xfrm>
                  <a:custGeom>
                    <a:avLst/>
                    <a:gdLst>
                      <a:gd name="connsiteX0" fmla="*/ 46503 w 669251"/>
                      <a:gd name="connsiteY0" fmla="*/ 315 h 367319"/>
                      <a:gd name="connsiteX1" fmla="*/ 69578 w 669251"/>
                      <a:gd name="connsiteY1" fmla="*/ 25669 h 367319"/>
                      <a:gd name="connsiteX2" fmla="*/ 283236 w 669251"/>
                      <a:gd name="connsiteY2" fmla="*/ 293453 h 367319"/>
                      <a:gd name="connsiteX3" fmla="*/ 615402 w 669251"/>
                      <a:gd name="connsiteY3" fmla="*/ 209414 h 367319"/>
                      <a:gd name="connsiteX4" fmla="*/ 649017 w 669251"/>
                      <a:gd name="connsiteY4" fmla="*/ 203147 h 367319"/>
                      <a:gd name="connsiteX5" fmla="*/ 668389 w 669251"/>
                      <a:gd name="connsiteY5" fmla="*/ 239326 h 367319"/>
                      <a:gd name="connsiteX6" fmla="*/ 269277 w 669251"/>
                      <a:gd name="connsiteY6" fmla="*/ 335330 h 367319"/>
                      <a:gd name="connsiteX7" fmla="*/ 9469 w 669251"/>
                      <a:gd name="connsiteY7" fmla="*/ 17407 h 367319"/>
                      <a:gd name="connsiteX8" fmla="*/ 46503 w 669251"/>
                      <a:gd name="connsiteY8" fmla="*/ 315 h 367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69251" h="367319">
                        <a:moveTo>
                          <a:pt x="46503" y="315"/>
                        </a:moveTo>
                        <a:cubicBezTo>
                          <a:pt x="63311" y="2594"/>
                          <a:pt x="73566" y="13989"/>
                          <a:pt x="69578" y="25669"/>
                        </a:cubicBezTo>
                        <a:cubicBezTo>
                          <a:pt x="32259" y="136201"/>
                          <a:pt x="131966" y="242175"/>
                          <a:pt x="283236" y="293453"/>
                        </a:cubicBezTo>
                        <a:cubicBezTo>
                          <a:pt x="434790" y="343876"/>
                          <a:pt x="578368" y="319947"/>
                          <a:pt x="615402" y="209414"/>
                        </a:cubicBezTo>
                        <a:cubicBezTo>
                          <a:pt x="619390" y="197734"/>
                          <a:pt x="634489" y="194886"/>
                          <a:pt x="649017" y="203147"/>
                        </a:cubicBezTo>
                        <a:cubicBezTo>
                          <a:pt x="663546" y="211408"/>
                          <a:pt x="672092" y="227931"/>
                          <a:pt x="668389" y="239326"/>
                        </a:cubicBezTo>
                        <a:cubicBezTo>
                          <a:pt x="623663" y="373219"/>
                          <a:pt x="452452" y="396293"/>
                          <a:pt x="269277" y="335330"/>
                        </a:cubicBezTo>
                        <a:cubicBezTo>
                          <a:pt x="86386" y="272942"/>
                          <a:pt x="-35826" y="151299"/>
                          <a:pt x="9469" y="17407"/>
                        </a:cubicBezTo>
                        <a:cubicBezTo>
                          <a:pt x="12887" y="6012"/>
                          <a:pt x="29695" y="-1679"/>
                          <a:pt x="46503" y="31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7316207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91" name="Рисунок 6">
                  <a:extLst>
                    <a:ext uri="{FF2B5EF4-FFF2-40B4-BE49-F238E27FC236}">
                      <a16:creationId xmlns:a16="http://schemas.microsoft.com/office/drawing/2014/main" id="{1CC7AA28-FA7D-FCFB-34B2-DF4ED4178FBD}"/>
                    </a:ext>
                  </a:extLst>
                </p:cNvPr>
                <p:cNvGrpSpPr/>
                <p:nvPr/>
              </p:nvGrpSpPr>
              <p:grpSpPr>
                <a:xfrm>
                  <a:off x="5413728" y="6292755"/>
                  <a:ext cx="765797" cy="675470"/>
                  <a:chOff x="5413728" y="6292755"/>
                  <a:chExt cx="765797" cy="675470"/>
                </a:xfrm>
              </p:grpSpPr>
              <p:sp>
                <p:nvSpPr>
                  <p:cNvPr id="192" name="Полилиния: фигура 191">
                    <a:extLst>
                      <a:ext uri="{FF2B5EF4-FFF2-40B4-BE49-F238E27FC236}">
                        <a16:creationId xmlns:a16="http://schemas.microsoft.com/office/drawing/2014/main" id="{F71031D9-4FBF-628A-ACAB-7E1DB589A40D}"/>
                      </a:ext>
                    </a:extLst>
                  </p:cNvPr>
                  <p:cNvSpPr/>
                  <p:nvPr/>
                </p:nvSpPr>
                <p:spPr>
                  <a:xfrm>
                    <a:off x="5413728" y="6292755"/>
                    <a:ext cx="765797" cy="675470"/>
                  </a:xfrm>
                  <a:custGeom>
                    <a:avLst/>
                    <a:gdLst>
                      <a:gd name="connsiteX0" fmla="*/ 737426 w 765797"/>
                      <a:gd name="connsiteY0" fmla="*/ 170665 h 675470"/>
                      <a:gd name="connsiteX1" fmla="*/ 514367 w 765797"/>
                      <a:gd name="connsiteY1" fmla="*/ 594846 h 675470"/>
                      <a:gd name="connsiteX2" fmla="*/ 36059 w 765797"/>
                      <a:gd name="connsiteY2" fmla="*/ 561231 h 675470"/>
                      <a:gd name="connsiteX3" fmla="*/ 211259 w 765797"/>
                      <a:gd name="connsiteY3" fmla="*/ 51017 h 675470"/>
                      <a:gd name="connsiteX4" fmla="*/ 737426 w 765797"/>
                      <a:gd name="connsiteY4" fmla="*/ 170665 h 675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5797" h="675470">
                        <a:moveTo>
                          <a:pt x="737426" y="170665"/>
                        </a:moveTo>
                        <a:cubicBezTo>
                          <a:pt x="821749" y="321364"/>
                          <a:pt x="709508" y="485169"/>
                          <a:pt x="514367" y="594846"/>
                        </a:cubicBezTo>
                        <a:cubicBezTo>
                          <a:pt x="318087" y="703099"/>
                          <a:pt x="119813" y="712215"/>
                          <a:pt x="36059" y="561231"/>
                        </a:cubicBezTo>
                        <a:cubicBezTo>
                          <a:pt x="-47410" y="411955"/>
                          <a:pt x="15263" y="159270"/>
                          <a:pt x="211259" y="51017"/>
                        </a:cubicBezTo>
                        <a:cubicBezTo>
                          <a:pt x="406684" y="-58661"/>
                          <a:pt x="654527" y="21104"/>
                          <a:pt x="737426" y="17066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3" name="Полилиния: фигура 192">
                    <a:extLst>
                      <a:ext uri="{FF2B5EF4-FFF2-40B4-BE49-F238E27FC236}">
                        <a16:creationId xmlns:a16="http://schemas.microsoft.com/office/drawing/2014/main" id="{0BD46A83-70D4-8A06-77F9-1B205C825376}"/>
                      </a:ext>
                    </a:extLst>
                  </p:cNvPr>
                  <p:cNvSpPr/>
                  <p:nvPr/>
                </p:nvSpPr>
                <p:spPr>
                  <a:xfrm>
                    <a:off x="5413728" y="6292755"/>
                    <a:ext cx="765797" cy="675470"/>
                  </a:xfrm>
                  <a:custGeom>
                    <a:avLst/>
                    <a:gdLst>
                      <a:gd name="connsiteX0" fmla="*/ 737426 w 765797"/>
                      <a:gd name="connsiteY0" fmla="*/ 170665 h 675470"/>
                      <a:gd name="connsiteX1" fmla="*/ 514367 w 765797"/>
                      <a:gd name="connsiteY1" fmla="*/ 594846 h 675470"/>
                      <a:gd name="connsiteX2" fmla="*/ 36059 w 765797"/>
                      <a:gd name="connsiteY2" fmla="*/ 561231 h 675470"/>
                      <a:gd name="connsiteX3" fmla="*/ 211259 w 765797"/>
                      <a:gd name="connsiteY3" fmla="*/ 51017 h 675470"/>
                      <a:gd name="connsiteX4" fmla="*/ 737426 w 765797"/>
                      <a:gd name="connsiteY4" fmla="*/ 170665 h 675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5797" h="675470">
                        <a:moveTo>
                          <a:pt x="737426" y="170665"/>
                        </a:moveTo>
                        <a:cubicBezTo>
                          <a:pt x="821749" y="321364"/>
                          <a:pt x="709508" y="485169"/>
                          <a:pt x="514367" y="594846"/>
                        </a:cubicBezTo>
                        <a:cubicBezTo>
                          <a:pt x="318087" y="703099"/>
                          <a:pt x="119813" y="712215"/>
                          <a:pt x="36059" y="561231"/>
                        </a:cubicBezTo>
                        <a:cubicBezTo>
                          <a:pt x="-47410" y="411955"/>
                          <a:pt x="15263" y="159270"/>
                          <a:pt x="211259" y="51017"/>
                        </a:cubicBezTo>
                        <a:cubicBezTo>
                          <a:pt x="406684" y="-58661"/>
                          <a:pt x="654527" y="21104"/>
                          <a:pt x="737426" y="170665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4" name="Полилиния: фигура 193">
                    <a:extLst>
                      <a:ext uri="{FF2B5EF4-FFF2-40B4-BE49-F238E27FC236}">
                        <a16:creationId xmlns:a16="http://schemas.microsoft.com/office/drawing/2014/main" id="{E70BD019-9751-10F9-F13A-A441A4563BE0}"/>
                      </a:ext>
                    </a:extLst>
                  </p:cNvPr>
                  <p:cNvSpPr/>
                  <p:nvPr/>
                </p:nvSpPr>
                <p:spPr>
                  <a:xfrm>
                    <a:off x="5552906" y="6422515"/>
                    <a:ext cx="428995" cy="341132"/>
                  </a:xfrm>
                  <a:custGeom>
                    <a:avLst/>
                    <a:gdLst>
                      <a:gd name="connsiteX0" fmla="*/ 417636 w 428995"/>
                      <a:gd name="connsiteY0" fmla="*/ 65974 h 341132"/>
                      <a:gd name="connsiteX1" fmla="*/ 278331 w 428995"/>
                      <a:gd name="connsiteY1" fmla="*/ 291597 h 341132"/>
                      <a:gd name="connsiteX2" fmla="*/ 13111 w 428995"/>
                      <a:gd name="connsiteY2" fmla="*/ 291027 h 341132"/>
                      <a:gd name="connsiteX3" fmla="*/ 136462 w 428995"/>
                      <a:gd name="connsiteY3" fmla="*/ 36917 h 341132"/>
                      <a:gd name="connsiteX4" fmla="*/ 417636 w 428995"/>
                      <a:gd name="connsiteY4" fmla="*/ 65974 h 341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8995" h="341132">
                        <a:moveTo>
                          <a:pt x="417636" y="65974"/>
                        </a:moveTo>
                        <a:cubicBezTo>
                          <a:pt x="456949" y="136624"/>
                          <a:pt x="390288" y="229209"/>
                          <a:pt x="278331" y="291597"/>
                        </a:cubicBezTo>
                        <a:cubicBezTo>
                          <a:pt x="166090" y="353700"/>
                          <a:pt x="52424" y="361676"/>
                          <a:pt x="13111" y="291027"/>
                        </a:cubicBezTo>
                        <a:cubicBezTo>
                          <a:pt x="-25917" y="220947"/>
                          <a:pt x="24221" y="99020"/>
                          <a:pt x="136462" y="36917"/>
                        </a:cubicBezTo>
                        <a:cubicBezTo>
                          <a:pt x="248704" y="-25471"/>
                          <a:pt x="378893" y="-4105"/>
                          <a:pt x="417636" y="65974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5" name="Полилиния: фигура 194">
                    <a:extLst>
                      <a:ext uri="{FF2B5EF4-FFF2-40B4-BE49-F238E27FC236}">
                        <a16:creationId xmlns:a16="http://schemas.microsoft.com/office/drawing/2014/main" id="{6680ECEA-1B2E-5898-365A-F41814CC718B}"/>
                      </a:ext>
                    </a:extLst>
                  </p:cNvPr>
                  <p:cNvSpPr/>
                  <p:nvPr/>
                </p:nvSpPr>
                <p:spPr>
                  <a:xfrm>
                    <a:off x="5413728" y="6292755"/>
                    <a:ext cx="765797" cy="675470"/>
                  </a:xfrm>
                  <a:custGeom>
                    <a:avLst/>
                    <a:gdLst>
                      <a:gd name="connsiteX0" fmla="*/ 737426 w 765797"/>
                      <a:gd name="connsiteY0" fmla="*/ 170665 h 675470"/>
                      <a:gd name="connsiteX1" fmla="*/ 514367 w 765797"/>
                      <a:gd name="connsiteY1" fmla="*/ 594846 h 675470"/>
                      <a:gd name="connsiteX2" fmla="*/ 36059 w 765797"/>
                      <a:gd name="connsiteY2" fmla="*/ 561231 h 675470"/>
                      <a:gd name="connsiteX3" fmla="*/ 211259 w 765797"/>
                      <a:gd name="connsiteY3" fmla="*/ 51017 h 675470"/>
                      <a:gd name="connsiteX4" fmla="*/ 737426 w 765797"/>
                      <a:gd name="connsiteY4" fmla="*/ 170665 h 675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65797" h="675470">
                        <a:moveTo>
                          <a:pt x="737426" y="170665"/>
                        </a:moveTo>
                        <a:cubicBezTo>
                          <a:pt x="821749" y="321364"/>
                          <a:pt x="709508" y="485169"/>
                          <a:pt x="514367" y="594846"/>
                        </a:cubicBezTo>
                        <a:cubicBezTo>
                          <a:pt x="318087" y="703099"/>
                          <a:pt x="119813" y="712215"/>
                          <a:pt x="36059" y="561231"/>
                        </a:cubicBezTo>
                        <a:cubicBezTo>
                          <a:pt x="-47410" y="411955"/>
                          <a:pt x="15263" y="159270"/>
                          <a:pt x="211259" y="51017"/>
                        </a:cubicBezTo>
                        <a:cubicBezTo>
                          <a:pt x="406684" y="-58661"/>
                          <a:pt x="654527" y="21104"/>
                          <a:pt x="737426" y="170665"/>
                        </a:cubicBezTo>
                        <a:close/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6" name="Полилиния: фигура 195">
                    <a:extLst>
                      <a:ext uri="{FF2B5EF4-FFF2-40B4-BE49-F238E27FC236}">
                        <a16:creationId xmlns:a16="http://schemas.microsoft.com/office/drawing/2014/main" id="{295967CD-7671-F2FA-121F-393F178F7EF4}"/>
                      </a:ext>
                    </a:extLst>
                  </p:cNvPr>
                  <p:cNvSpPr/>
                  <p:nvPr/>
                </p:nvSpPr>
                <p:spPr>
                  <a:xfrm>
                    <a:off x="5566017" y="6488489"/>
                    <a:ext cx="415884" cy="275158"/>
                  </a:xfrm>
                  <a:custGeom>
                    <a:avLst/>
                    <a:gdLst>
                      <a:gd name="connsiteX0" fmla="*/ 404525 w 415884"/>
                      <a:gd name="connsiteY0" fmla="*/ 0 h 275158"/>
                      <a:gd name="connsiteX1" fmla="*/ 265220 w 415884"/>
                      <a:gd name="connsiteY1" fmla="*/ 225622 h 275158"/>
                      <a:gd name="connsiteX2" fmla="*/ 0 w 415884"/>
                      <a:gd name="connsiteY2" fmla="*/ 225053 h 2751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15884" h="275158">
                        <a:moveTo>
                          <a:pt x="404525" y="0"/>
                        </a:moveTo>
                        <a:cubicBezTo>
                          <a:pt x="443838" y="70649"/>
                          <a:pt x="377177" y="163234"/>
                          <a:pt x="265220" y="225622"/>
                        </a:cubicBezTo>
                        <a:cubicBezTo>
                          <a:pt x="152979" y="287726"/>
                          <a:pt x="39313" y="295702"/>
                          <a:pt x="0" y="225053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7" name="Полилиния: фигура 196">
                    <a:extLst>
                      <a:ext uri="{FF2B5EF4-FFF2-40B4-BE49-F238E27FC236}">
                        <a16:creationId xmlns:a16="http://schemas.microsoft.com/office/drawing/2014/main" id="{62A56350-E15A-57B2-1B0A-4C71DE151707}"/>
                      </a:ext>
                    </a:extLst>
                  </p:cNvPr>
                  <p:cNvSpPr/>
                  <p:nvPr/>
                </p:nvSpPr>
                <p:spPr>
                  <a:xfrm>
                    <a:off x="5598771" y="6446912"/>
                    <a:ext cx="307135" cy="243661"/>
                  </a:xfrm>
                  <a:custGeom>
                    <a:avLst/>
                    <a:gdLst>
                      <a:gd name="connsiteX0" fmla="*/ 298842 w 307135"/>
                      <a:gd name="connsiteY0" fmla="*/ 45280 h 243661"/>
                      <a:gd name="connsiteX1" fmla="*/ 200560 w 307135"/>
                      <a:gd name="connsiteY1" fmla="*/ 209654 h 243661"/>
                      <a:gd name="connsiteX2" fmla="*/ 9123 w 307135"/>
                      <a:gd name="connsiteY2" fmla="*/ 206521 h 243661"/>
                      <a:gd name="connsiteX3" fmla="*/ 99144 w 307135"/>
                      <a:gd name="connsiteY3" fmla="*/ 27618 h 243661"/>
                      <a:gd name="connsiteX4" fmla="*/ 298842 w 307135"/>
                      <a:gd name="connsiteY4" fmla="*/ 45280 h 243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7135" h="243661">
                        <a:moveTo>
                          <a:pt x="298842" y="45280"/>
                        </a:moveTo>
                        <a:cubicBezTo>
                          <a:pt x="327045" y="95703"/>
                          <a:pt x="280610" y="164928"/>
                          <a:pt x="200560" y="209654"/>
                        </a:cubicBezTo>
                        <a:cubicBezTo>
                          <a:pt x="120225" y="254095"/>
                          <a:pt x="37041" y="256944"/>
                          <a:pt x="9123" y="206521"/>
                        </a:cubicBezTo>
                        <a:cubicBezTo>
                          <a:pt x="-18795" y="156382"/>
                          <a:pt x="19093" y="72059"/>
                          <a:pt x="99144" y="27618"/>
                        </a:cubicBezTo>
                        <a:cubicBezTo>
                          <a:pt x="179194" y="-17108"/>
                          <a:pt x="270924" y="-4858"/>
                          <a:pt x="298842" y="4528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3653385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8" name="Полилиния: фигура 197">
                    <a:extLst>
                      <a:ext uri="{FF2B5EF4-FFF2-40B4-BE49-F238E27FC236}">
                        <a16:creationId xmlns:a16="http://schemas.microsoft.com/office/drawing/2014/main" id="{333CA478-077C-83A1-1683-41E080728735}"/>
                      </a:ext>
                    </a:extLst>
                  </p:cNvPr>
                  <p:cNvSpPr/>
                  <p:nvPr/>
                </p:nvSpPr>
                <p:spPr>
                  <a:xfrm>
                    <a:off x="5457609" y="6411462"/>
                    <a:ext cx="632361" cy="443096"/>
                  </a:xfrm>
                  <a:custGeom>
                    <a:avLst/>
                    <a:gdLst>
                      <a:gd name="connsiteX0" fmla="*/ 14683 w 632361"/>
                      <a:gd name="connsiteY0" fmla="*/ 311196 h 443096"/>
                      <a:gd name="connsiteX1" fmla="*/ 48868 w 632361"/>
                      <a:gd name="connsiteY1" fmla="*/ 311196 h 443096"/>
                      <a:gd name="connsiteX2" fmla="*/ 390720 w 632361"/>
                      <a:gd name="connsiteY2" fmla="*/ 333416 h 443096"/>
                      <a:gd name="connsiteX3" fmla="*/ 551961 w 632361"/>
                      <a:gd name="connsiteY3" fmla="*/ 31162 h 443096"/>
                      <a:gd name="connsiteX4" fmla="*/ 570193 w 632361"/>
                      <a:gd name="connsiteY4" fmla="*/ 2104 h 443096"/>
                      <a:gd name="connsiteX5" fmla="*/ 610075 w 632361"/>
                      <a:gd name="connsiteY5" fmla="*/ 12360 h 443096"/>
                      <a:gd name="connsiteX6" fmla="*/ 412371 w 632361"/>
                      <a:gd name="connsiteY6" fmla="*/ 372444 h 443096"/>
                      <a:gd name="connsiteX7" fmla="*/ 2433 w 632361"/>
                      <a:gd name="connsiteY7" fmla="*/ 350793 h 443096"/>
                      <a:gd name="connsiteX8" fmla="*/ 14683 w 632361"/>
                      <a:gd name="connsiteY8" fmla="*/ 311196 h 443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32361" h="443096">
                        <a:moveTo>
                          <a:pt x="14683" y="311196"/>
                        </a:moveTo>
                        <a:cubicBezTo>
                          <a:pt x="27502" y="300370"/>
                          <a:pt x="42886" y="300370"/>
                          <a:pt x="48868" y="311196"/>
                        </a:cubicBezTo>
                        <a:cubicBezTo>
                          <a:pt x="105559" y="413182"/>
                          <a:pt x="251131" y="410618"/>
                          <a:pt x="390720" y="333416"/>
                        </a:cubicBezTo>
                        <a:cubicBezTo>
                          <a:pt x="530025" y="255360"/>
                          <a:pt x="608936" y="132863"/>
                          <a:pt x="551961" y="31162"/>
                        </a:cubicBezTo>
                        <a:cubicBezTo>
                          <a:pt x="545978" y="20621"/>
                          <a:pt x="553955" y="7232"/>
                          <a:pt x="570193" y="2104"/>
                        </a:cubicBezTo>
                        <a:cubicBezTo>
                          <a:pt x="586146" y="-3023"/>
                          <a:pt x="604093" y="1535"/>
                          <a:pt x="610075" y="12360"/>
                        </a:cubicBezTo>
                        <a:cubicBezTo>
                          <a:pt x="679016" y="135711"/>
                          <a:pt x="581018" y="277580"/>
                          <a:pt x="412371" y="372444"/>
                        </a:cubicBezTo>
                        <a:cubicBezTo>
                          <a:pt x="243154" y="465884"/>
                          <a:pt x="70804" y="474430"/>
                          <a:pt x="2433" y="350793"/>
                        </a:cubicBezTo>
                        <a:cubicBezTo>
                          <a:pt x="-3549" y="339683"/>
                          <a:pt x="1863" y="322021"/>
                          <a:pt x="14683" y="311196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4453384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99" name="Рисунок 6">
                  <a:extLst>
                    <a:ext uri="{FF2B5EF4-FFF2-40B4-BE49-F238E27FC236}">
                      <a16:creationId xmlns:a16="http://schemas.microsoft.com/office/drawing/2014/main" id="{6D76B09C-800E-DAA2-8F1C-41EA98C1E038}"/>
                    </a:ext>
                  </a:extLst>
                </p:cNvPr>
                <p:cNvGrpSpPr/>
                <p:nvPr/>
              </p:nvGrpSpPr>
              <p:grpSpPr>
                <a:xfrm>
                  <a:off x="6276166" y="5141024"/>
                  <a:ext cx="930196" cy="1002182"/>
                  <a:chOff x="6276166" y="5141024"/>
                  <a:chExt cx="930196" cy="1002182"/>
                </a:xfrm>
              </p:grpSpPr>
              <p:sp>
                <p:nvSpPr>
                  <p:cNvPr id="200" name="Полилиния: фигура 199">
                    <a:extLst>
                      <a:ext uri="{FF2B5EF4-FFF2-40B4-BE49-F238E27FC236}">
                        <a16:creationId xmlns:a16="http://schemas.microsoft.com/office/drawing/2014/main" id="{0B690BC2-8313-3F42-992B-7B1D9937EE4C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6429903" y="5241021"/>
                    <a:ext cx="622723" cy="802190"/>
                  </a:xfrm>
                  <a:custGeom>
                    <a:avLst/>
                    <a:gdLst>
                      <a:gd name="connsiteX0" fmla="*/ 622723 w 622723"/>
                      <a:gd name="connsiteY0" fmla="*/ 401095 h 802190"/>
                      <a:gd name="connsiteX1" fmla="*/ 311362 w 622723"/>
                      <a:gd name="connsiteY1" fmla="*/ 802191 h 802190"/>
                      <a:gd name="connsiteX2" fmla="*/ 0 w 622723"/>
                      <a:gd name="connsiteY2" fmla="*/ 401095 h 802190"/>
                      <a:gd name="connsiteX3" fmla="*/ 311362 w 622723"/>
                      <a:gd name="connsiteY3" fmla="*/ 0 h 802190"/>
                      <a:gd name="connsiteX4" fmla="*/ 622723 w 622723"/>
                      <a:gd name="connsiteY4" fmla="*/ 401095 h 80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23" h="802190">
                        <a:moveTo>
                          <a:pt x="622723" y="401095"/>
                        </a:moveTo>
                        <a:cubicBezTo>
                          <a:pt x="622723" y="622614"/>
                          <a:pt x="483322" y="802191"/>
                          <a:pt x="311362" y="802191"/>
                        </a:cubicBezTo>
                        <a:cubicBezTo>
                          <a:pt x="139401" y="802191"/>
                          <a:pt x="0" y="622614"/>
                          <a:pt x="0" y="401095"/>
                        </a:cubicBezTo>
                        <a:cubicBezTo>
                          <a:pt x="0" y="179577"/>
                          <a:pt x="139402" y="0"/>
                          <a:pt x="311362" y="0"/>
                        </a:cubicBezTo>
                        <a:cubicBezTo>
                          <a:pt x="483322" y="0"/>
                          <a:pt x="622723" y="179577"/>
                          <a:pt x="622723" y="4010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1" name="Полилиния: фигура 200">
                    <a:extLst>
                      <a:ext uri="{FF2B5EF4-FFF2-40B4-BE49-F238E27FC236}">
                        <a16:creationId xmlns:a16="http://schemas.microsoft.com/office/drawing/2014/main" id="{98221238-EC91-8169-BA46-C4D05699C748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6429903" y="5241021"/>
                    <a:ext cx="622723" cy="802190"/>
                  </a:xfrm>
                  <a:custGeom>
                    <a:avLst/>
                    <a:gdLst>
                      <a:gd name="connsiteX0" fmla="*/ 622723 w 622723"/>
                      <a:gd name="connsiteY0" fmla="*/ 401095 h 802190"/>
                      <a:gd name="connsiteX1" fmla="*/ 311362 w 622723"/>
                      <a:gd name="connsiteY1" fmla="*/ 802191 h 802190"/>
                      <a:gd name="connsiteX2" fmla="*/ 0 w 622723"/>
                      <a:gd name="connsiteY2" fmla="*/ 401095 h 802190"/>
                      <a:gd name="connsiteX3" fmla="*/ 311362 w 622723"/>
                      <a:gd name="connsiteY3" fmla="*/ 0 h 802190"/>
                      <a:gd name="connsiteX4" fmla="*/ 622723 w 622723"/>
                      <a:gd name="connsiteY4" fmla="*/ 401095 h 80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23" h="802190">
                        <a:moveTo>
                          <a:pt x="622723" y="401095"/>
                        </a:moveTo>
                        <a:cubicBezTo>
                          <a:pt x="622723" y="622614"/>
                          <a:pt x="483322" y="802191"/>
                          <a:pt x="311362" y="802191"/>
                        </a:cubicBezTo>
                        <a:cubicBezTo>
                          <a:pt x="139401" y="802191"/>
                          <a:pt x="0" y="622614"/>
                          <a:pt x="0" y="401095"/>
                        </a:cubicBezTo>
                        <a:cubicBezTo>
                          <a:pt x="0" y="179577"/>
                          <a:pt x="139402" y="0"/>
                          <a:pt x="311362" y="0"/>
                        </a:cubicBezTo>
                        <a:cubicBezTo>
                          <a:pt x="483322" y="0"/>
                          <a:pt x="622723" y="179577"/>
                          <a:pt x="622723" y="401095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2" name="Полилиния: фигура 201">
                    <a:extLst>
                      <a:ext uri="{FF2B5EF4-FFF2-40B4-BE49-F238E27FC236}">
                        <a16:creationId xmlns:a16="http://schemas.microsoft.com/office/drawing/2014/main" id="{40C5161D-DE9A-65C6-B07C-C1785A734427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6624508" y="5396336"/>
                    <a:ext cx="291135" cy="460348"/>
                  </a:xfrm>
                  <a:custGeom>
                    <a:avLst/>
                    <a:gdLst>
                      <a:gd name="connsiteX0" fmla="*/ 291136 w 291135"/>
                      <a:gd name="connsiteY0" fmla="*/ 230174 h 460348"/>
                      <a:gd name="connsiteX1" fmla="*/ 145568 w 291135"/>
                      <a:gd name="connsiteY1" fmla="*/ 460348 h 460348"/>
                      <a:gd name="connsiteX2" fmla="*/ 0 w 291135"/>
                      <a:gd name="connsiteY2" fmla="*/ 230174 h 460348"/>
                      <a:gd name="connsiteX3" fmla="*/ 145568 w 291135"/>
                      <a:gd name="connsiteY3" fmla="*/ 0 h 460348"/>
                      <a:gd name="connsiteX4" fmla="*/ 291136 w 291135"/>
                      <a:gd name="connsiteY4" fmla="*/ 230174 h 460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135" h="460348">
                        <a:moveTo>
                          <a:pt x="291136" y="230174"/>
                        </a:moveTo>
                        <a:cubicBezTo>
                          <a:pt x="291136" y="357296"/>
                          <a:pt x="225963" y="460348"/>
                          <a:pt x="145568" y="460348"/>
                        </a:cubicBezTo>
                        <a:cubicBezTo>
                          <a:pt x="65173" y="460348"/>
                          <a:pt x="0" y="357296"/>
                          <a:pt x="0" y="230174"/>
                        </a:cubicBezTo>
                        <a:cubicBezTo>
                          <a:pt x="0" y="103053"/>
                          <a:pt x="65173" y="0"/>
                          <a:pt x="145568" y="0"/>
                        </a:cubicBezTo>
                        <a:cubicBezTo>
                          <a:pt x="225963" y="0"/>
                          <a:pt x="291136" y="103053"/>
                          <a:pt x="291136" y="230174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3" name="Полилиния: фигура 202">
                    <a:extLst>
                      <a:ext uri="{FF2B5EF4-FFF2-40B4-BE49-F238E27FC236}">
                        <a16:creationId xmlns:a16="http://schemas.microsoft.com/office/drawing/2014/main" id="{ECBCFEB1-30AE-E73B-AD9E-922C163D05E1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6429903" y="5241021"/>
                    <a:ext cx="622723" cy="802190"/>
                  </a:xfrm>
                  <a:custGeom>
                    <a:avLst/>
                    <a:gdLst>
                      <a:gd name="connsiteX0" fmla="*/ 622723 w 622723"/>
                      <a:gd name="connsiteY0" fmla="*/ 401095 h 802190"/>
                      <a:gd name="connsiteX1" fmla="*/ 311362 w 622723"/>
                      <a:gd name="connsiteY1" fmla="*/ 802191 h 802190"/>
                      <a:gd name="connsiteX2" fmla="*/ 0 w 622723"/>
                      <a:gd name="connsiteY2" fmla="*/ 401095 h 802190"/>
                      <a:gd name="connsiteX3" fmla="*/ 311362 w 622723"/>
                      <a:gd name="connsiteY3" fmla="*/ 0 h 802190"/>
                      <a:gd name="connsiteX4" fmla="*/ 622723 w 622723"/>
                      <a:gd name="connsiteY4" fmla="*/ 401095 h 80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23" h="802190">
                        <a:moveTo>
                          <a:pt x="622723" y="401095"/>
                        </a:moveTo>
                        <a:cubicBezTo>
                          <a:pt x="622723" y="622614"/>
                          <a:pt x="483322" y="802191"/>
                          <a:pt x="311362" y="802191"/>
                        </a:cubicBezTo>
                        <a:cubicBezTo>
                          <a:pt x="139401" y="802191"/>
                          <a:pt x="0" y="622614"/>
                          <a:pt x="0" y="401095"/>
                        </a:cubicBezTo>
                        <a:cubicBezTo>
                          <a:pt x="0" y="179577"/>
                          <a:pt x="139402" y="0"/>
                          <a:pt x="311362" y="0"/>
                        </a:cubicBezTo>
                        <a:cubicBezTo>
                          <a:pt x="483322" y="0"/>
                          <a:pt x="622723" y="179577"/>
                          <a:pt x="622723" y="401095"/>
                        </a:cubicBezTo>
                        <a:close/>
                      </a:path>
                    </a:pathLst>
                  </a:custGeom>
                  <a:noFill/>
                  <a:ln w="22762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4" name="Полилиния: фигура 203">
                    <a:extLst>
                      <a:ext uri="{FF2B5EF4-FFF2-40B4-BE49-F238E27FC236}">
                        <a16:creationId xmlns:a16="http://schemas.microsoft.com/office/drawing/2014/main" id="{BFFF9105-D979-A223-693C-CB647AD73349}"/>
                      </a:ext>
                    </a:extLst>
                  </p:cNvPr>
                  <p:cNvSpPr/>
                  <p:nvPr/>
                </p:nvSpPr>
                <p:spPr>
                  <a:xfrm>
                    <a:off x="6601528" y="5424189"/>
                    <a:ext cx="278625" cy="416217"/>
                  </a:xfrm>
                  <a:custGeom>
                    <a:avLst/>
                    <a:gdLst>
                      <a:gd name="connsiteX0" fmla="*/ 278626 w 278625"/>
                      <a:gd name="connsiteY0" fmla="*/ 404525 h 416217"/>
                      <a:gd name="connsiteX1" fmla="*/ 40753 w 278625"/>
                      <a:gd name="connsiteY1" fmla="*/ 271772 h 416217"/>
                      <a:gd name="connsiteX2" fmla="*/ 58701 w 278625"/>
                      <a:gd name="connsiteY2" fmla="*/ 0 h 416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8625" h="416217">
                        <a:moveTo>
                          <a:pt x="278626" y="404525"/>
                        </a:moveTo>
                        <a:cubicBezTo>
                          <a:pt x="207976" y="442983"/>
                          <a:pt x="101432" y="383444"/>
                          <a:pt x="40753" y="271772"/>
                        </a:cubicBezTo>
                        <a:cubicBezTo>
                          <a:pt x="-19925" y="160101"/>
                          <a:pt x="-11949" y="38458"/>
                          <a:pt x="58701" y="0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5" name="Полилиния: фигура 204">
                    <a:extLst>
                      <a:ext uri="{FF2B5EF4-FFF2-40B4-BE49-F238E27FC236}">
                        <a16:creationId xmlns:a16="http://schemas.microsoft.com/office/drawing/2014/main" id="{D1948D4F-A6F7-1F4B-440A-9FC6896DC610}"/>
                      </a:ext>
                    </a:extLst>
                  </p:cNvPr>
                  <p:cNvSpPr/>
                  <p:nvPr/>
                </p:nvSpPr>
                <p:spPr>
                  <a:xfrm>
                    <a:off x="6671032" y="5461755"/>
                    <a:ext cx="241261" cy="306034"/>
                  </a:xfrm>
                  <a:custGeom>
                    <a:avLst/>
                    <a:gdLst>
                      <a:gd name="connsiteX0" fmla="*/ 199151 w 241261"/>
                      <a:gd name="connsiteY0" fmla="*/ 297734 h 306034"/>
                      <a:gd name="connsiteX1" fmla="*/ 29079 w 241261"/>
                      <a:gd name="connsiteY1" fmla="*/ 202870 h 306034"/>
                      <a:gd name="connsiteX2" fmla="*/ 41899 w 241261"/>
                      <a:gd name="connsiteY2" fmla="*/ 8300 h 306034"/>
                      <a:gd name="connsiteX3" fmla="*/ 211970 w 241261"/>
                      <a:gd name="connsiteY3" fmla="*/ 103164 h 306034"/>
                      <a:gd name="connsiteX4" fmla="*/ 199151 w 241261"/>
                      <a:gd name="connsiteY4" fmla="*/ 297734 h 306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1261" h="306034">
                        <a:moveTo>
                          <a:pt x="199151" y="297734"/>
                        </a:moveTo>
                        <a:cubicBezTo>
                          <a:pt x="148443" y="325083"/>
                          <a:pt x="72381" y="282636"/>
                          <a:pt x="29079" y="202870"/>
                        </a:cubicBezTo>
                        <a:cubicBezTo>
                          <a:pt x="-14222" y="123105"/>
                          <a:pt x="-8524" y="35933"/>
                          <a:pt x="41899" y="8300"/>
                        </a:cubicBezTo>
                        <a:cubicBezTo>
                          <a:pt x="92607" y="-19049"/>
                          <a:pt x="168669" y="23398"/>
                          <a:pt x="211970" y="103164"/>
                        </a:cubicBezTo>
                        <a:cubicBezTo>
                          <a:pt x="255556" y="183214"/>
                          <a:pt x="249859" y="270386"/>
                          <a:pt x="199151" y="297734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9088613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6" name="Полилиния: фигура 205">
                    <a:extLst>
                      <a:ext uri="{FF2B5EF4-FFF2-40B4-BE49-F238E27FC236}">
                        <a16:creationId xmlns:a16="http://schemas.microsoft.com/office/drawing/2014/main" id="{F49D41A2-3951-265E-7A2F-704A00630AF0}"/>
                      </a:ext>
                    </a:extLst>
                  </p:cNvPr>
                  <p:cNvSpPr/>
                  <p:nvPr/>
                </p:nvSpPr>
                <p:spPr>
                  <a:xfrm>
                    <a:off x="6517929" y="5305268"/>
                    <a:ext cx="454155" cy="635247"/>
                  </a:xfrm>
                  <a:custGeom>
                    <a:avLst/>
                    <a:gdLst>
                      <a:gd name="connsiteX0" fmla="*/ 146857 w 454155"/>
                      <a:gd name="connsiteY0" fmla="*/ 17790 h 635247"/>
                      <a:gd name="connsiteX1" fmla="*/ 141730 w 454155"/>
                      <a:gd name="connsiteY1" fmla="*/ 54824 h 635247"/>
                      <a:gd name="connsiteX2" fmla="*/ 93300 w 454155"/>
                      <a:gd name="connsiteY2" fmla="*/ 407501 h 635247"/>
                      <a:gd name="connsiteX3" fmla="*/ 415496 w 454155"/>
                      <a:gd name="connsiteY3" fmla="*/ 558771 h 635247"/>
                      <a:gd name="connsiteX4" fmla="*/ 449396 w 454155"/>
                      <a:gd name="connsiteY4" fmla="*/ 574724 h 635247"/>
                      <a:gd name="connsiteX5" fmla="*/ 444269 w 454155"/>
                      <a:gd name="connsiteY5" fmla="*/ 611758 h 635247"/>
                      <a:gd name="connsiteX6" fmla="*/ 54557 w 454155"/>
                      <a:gd name="connsiteY6" fmla="*/ 428867 h 635247"/>
                      <a:gd name="connsiteX7" fmla="*/ 112957 w 454155"/>
                      <a:gd name="connsiteY7" fmla="*/ 2122 h 635247"/>
                      <a:gd name="connsiteX8" fmla="*/ 146857 w 454155"/>
                      <a:gd name="connsiteY8" fmla="*/ 17790 h 635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4155" h="635247">
                        <a:moveTo>
                          <a:pt x="146857" y="17790"/>
                        </a:moveTo>
                        <a:cubicBezTo>
                          <a:pt x="154834" y="32319"/>
                          <a:pt x="152555" y="48841"/>
                          <a:pt x="141730" y="54824"/>
                        </a:cubicBezTo>
                        <a:cubicBezTo>
                          <a:pt x="39459" y="110375"/>
                          <a:pt x="17808" y="268482"/>
                          <a:pt x="93300" y="407501"/>
                        </a:cubicBezTo>
                        <a:cubicBezTo>
                          <a:pt x="168793" y="546521"/>
                          <a:pt x="313510" y="614322"/>
                          <a:pt x="415496" y="558771"/>
                        </a:cubicBezTo>
                        <a:cubicBezTo>
                          <a:pt x="426321" y="553073"/>
                          <a:pt x="441420" y="559911"/>
                          <a:pt x="449396" y="574724"/>
                        </a:cubicBezTo>
                        <a:cubicBezTo>
                          <a:pt x="457373" y="589253"/>
                          <a:pt x="455094" y="605776"/>
                          <a:pt x="444269" y="611758"/>
                        </a:cubicBezTo>
                        <a:cubicBezTo>
                          <a:pt x="320632" y="678989"/>
                          <a:pt x="145718" y="596944"/>
                          <a:pt x="54557" y="428867"/>
                        </a:cubicBezTo>
                        <a:cubicBezTo>
                          <a:pt x="-36888" y="260790"/>
                          <a:pt x="-10680" y="69353"/>
                          <a:pt x="112957" y="2122"/>
                        </a:cubicBezTo>
                        <a:cubicBezTo>
                          <a:pt x="123782" y="-3861"/>
                          <a:pt x="139166" y="3261"/>
                          <a:pt x="146857" y="1779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9888612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07" name="Рисунок 6">
                  <a:extLst>
                    <a:ext uri="{FF2B5EF4-FFF2-40B4-BE49-F238E27FC236}">
                      <a16:creationId xmlns:a16="http://schemas.microsoft.com/office/drawing/2014/main" id="{AD32B911-BD1B-6EAF-AD8A-B751F363D53A}"/>
                    </a:ext>
                  </a:extLst>
                </p:cNvPr>
                <p:cNvGrpSpPr/>
                <p:nvPr/>
              </p:nvGrpSpPr>
              <p:grpSpPr>
                <a:xfrm>
                  <a:off x="6186541" y="6018792"/>
                  <a:ext cx="930196" cy="1002182"/>
                  <a:chOff x="6186541" y="6018792"/>
                  <a:chExt cx="930196" cy="1002182"/>
                </a:xfrm>
              </p:grpSpPr>
              <p:sp>
                <p:nvSpPr>
                  <p:cNvPr id="208" name="Полилиния: фигура 207">
                    <a:extLst>
                      <a:ext uri="{FF2B5EF4-FFF2-40B4-BE49-F238E27FC236}">
                        <a16:creationId xmlns:a16="http://schemas.microsoft.com/office/drawing/2014/main" id="{677691AD-30A2-2128-DEF8-641CE878BE97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6340277" y="6118788"/>
                    <a:ext cx="622723" cy="802190"/>
                  </a:xfrm>
                  <a:custGeom>
                    <a:avLst/>
                    <a:gdLst>
                      <a:gd name="connsiteX0" fmla="*/ 622723 w 622723"/>
                      <a:gd name="connsiteY0" fmla="*/ 401095 h 802190"/>
                      <a:gd name="connsiteX1" fmla="*/ 311362 w 622723"/>
                      <a:gd name="connsiteY1" fmla="*/ 802191 h 802190"/>
                      <a:gd name="connsiteX2" fmla="*/ 0 w 622723"/>
                      <a:gd name="connsiteY2" fmla="*/ 401095 h 802190"/>
                      <a:gd name="connsiteX3" fmla="*/ 311362 w 622723"/>
                      <a:gd name="connsiteY3" fmla="*/ 0 h 802190"/>
                      <a:gd name="connsiteX4" fmla="*/ 622723 w 622723"/>
                      <a:gd name="connsiteY4" fmla="*/ 401095 h 80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23" h="802190">
                        <a:moveTo>
                          <a:pt x="622723" y="401095"/>
                        </a:moveTo>
                        <a:cubicBezTo>
                          <a:pt x="622723" y="622614"/>
                          <a:pt x="483322" y="802191"/>
                          <a:pt x="311362" y="802191"/>
                        </a:cubicBezTo>
                        <a:cubicBezTo>
                          <a:pt x="139401" y="802191"/>
                          <a:pt x="0" y="622614"/>
                          <a:pt x="0" y="401095"/>
                        </a:cubicBezTo>
                        <a:cubicBezTo>
                          <a:pt x="0" y="179576"/>
                          <a:pt x="139402" y="0"/>
                          <a:pt x="311362" y="0"/>
                        </a:cubicBezTo>
                        <a:cubicBezTo>
                          <a:pt x="483322" y="0"/>
                          <a:pt x="622723" y="179577"/>
                          <a:pt x="622723" y="401095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9" name="Полилиния: фигура 208">
                    <a:extLst>
                      <a:ext uri="{FF2B5EF4-FFF2-40B4-BE49-F238E27FC236}">
                        <a16:creationId xmlns:a16="http://schemas.microsoft.com/office/drawing/2014/main" id="{C5702D29-BC96-1F8A-41DB-49468D1D3CE5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6340277" y="6118788"/>
                    <a:ext cx="622723" cy="802190"/>
                  </a:xfrm>
                  <a:custGeom>
                    <a:avLst/>
                    <a:gdLst>
                      <a:gd name="connsiteX0" fmla="*/ 622723 w 622723"/>
                      <a:gd name="connsiteY0" fmla="*/ 401095 h 802190"/>
                      <a:gd name="connsiteX1" fmla="*/ 311362 w 622723"/>
                      <a:gd name="connsiteY1" fmla="*/ 802191 h 802190"/>
                      <a:gd name="connsiteX2" fmla="*/ 0 w 622723"/>
                      <a:gd name="connsiteY2" fmla="*/ 401095 h 802190"/>
                      <a:gd name="connsiteX3" fmla="*/ 311362 w 622723"/>
                      <a:gd name="connsiteY3" fmla="*/ 0 h 802190"/>
                      <a:gd name="connsiteX4" fmla="*/ 622723 w 622723"/>
                      <a:gd name="connsiteY4" fmla="*/ 401095 h 80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23" h="802190">
                        <a:moveTo>
                          <a:pt x="622723" y="401095"/>
                        </a:moveTo>
                        <a:cubicBezTo>
                          <a:pt x="622723" y="622614"/>
                          <a:pt x="483322" y="802191"/>
                          <a:pt x="311362" y="802191"/>
                        </a:cubicBezTo>
                        <a:cubicBezTo>
                          <a:pt x="139401" y="802191"/>
                          <a:pt x="0" y="622614"/>
                          <a:pt x="0" y="401095"/>
                        </a:cubicBezTo>
                        <a:cubicBezTo>
                          <a:pt x="0" y="179576"/>
                          <a:pt x="139402" y="0"/>
                          <a:pt x="311362" y="0"/>
                        </a:cubicBezTo>
                        <a:cubicBezTo>
                          <a:pt x="483322" y="0"/>
                          <a:pt x="622723" y="179577"/>
                          <a:pt x="622723" y="401095"/>
                        </a:cubicBezTo>
                        <a:close/>
                      </a:path>
                    </a:pathLst>
                  </a:custGeom>
                  <a:solidFill>
                    <a:srgbClr val="CC5350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0" name="Полилиния: фигура 209">
                    <a:extLst>
                      <a:ext uri="{FF2B5EF4-FFF2-40B4-BE49-F238E27FC236}">
                        <a16:creationId xmlns:a16="http://schemas.microsoft.com/office/drawing/2014/main" id="{344E34DA-6925-0266-7F2B-A295977D0D81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6535133" y="6273968"/>
                    <a:ext cx="291135" cy="460348"/>
                  </a:xfrm>
                  <a:custGeom>
                    <a:avLst/>
                    <a:gdLst>
                      <a:gd name="connsiteX0" fmla="*/ 291136 w 291135"/>
                      <a:gd name="connsiteY0" fmla="*/ 230174 h 460348"/>
                      <a:gd name="connsiteX1" fmla="*/ 145568 w 291135"/>
                      <a:gd name="connsiteY1" fmla="*/ 460348 h 460348"/>
                      <a:gd name="connsiteX2" fmla="*/ 0 w 291135"/>
                      <a:gd name="connsiteY2" fmla="*/ 230174 h 460348"/>
                      <a:gd name="connsiteX3" fmla="*/ 145568 w 291135"/>
                      <a:gd name="connsiteY3" fmla="*/ 0 h 460348"/>
                      <a:gd name="connsiteX4" fmla="*/ 291136 w 291135"/>
                      <a:gd name="connsiteY4" fmla="*/ 230174 h 460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135" h="460348">
                        <a:moveTo>
                          <a:pt x="291136" y="230174"/>
                        </a:moveTo>
                        <a:cubicBezTo>
                          <a:pt x="291136" y="357296"/>
                          <a:pt x="225963" y="460348"/>
                          <a:pt x="145568" y="460348"/>
                        </a:cubicBezTo>
                        <a:cubicBezTo>
                          <a:pt x="65173" y="460348"/>
                          <a:pt x="0" y="357296"/>
                          <a:pt x="0" y="230174"/>
                        </a:cubicBezTo>
                        <a:cubicBezTo>
                          <a:pt x="0" y="103052"/>
                          <a:pt x="65173" y="0"/>
                          <a:pt x="145568" y="0"/>
                        </a:cubicBezTo>
                        <a:cubicBezTo>
                          <a:pt x="225963" y="0"/>
                          <a:pt x="291136" y="103053"/>
                          <a:pt x="291136" y="230174"/>
                        </a:cubicBezTo>
                        <a:close/>
                      </a:path>
                    </a:pathLst>
                  </a:custGeom>
                  <a:solidFill>
                    <a:srgbClr val="BF3C3C"/>
                  </a:soli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1" name="Полилиния: фигура 210">
                    <a:extLst>
                      <a:ext uri="{FF2B5EF4-FFF2-40B4-BE49-F238E27FC236}">
                        <a16:creationId xmlns:a16="http://schemas.microsoft.com/office/drawing/2014/main" id="{028C5567-8EB8-9AB0-9CD1-5BFDFC990BD8}"/>
                      </a:ext>
                    </a:extLst>
                  </p:cNvPr>
                  <p:cNvSpPr/>
                  <p:nvPr/>
                </p:nvSpPr>
                <p:spPr>
                  <a:xfrm rot="-1711387">
                    <a:off x="6340277" y="6118788"/>
                    <a:ext cx="622723" cy="802190"/>
                  </a:xfrm>
                  <a:custGeom>
                    <a:avLst/>
                    <a:gdLst>
                      <a:gd name="connsiteX0" fmla="*/ 622723 w 622723"/>
                      <a:gd name="connsiteY0" fmla="*/ 401095 h 802190"/>
                      <a:gd name="connsiteX1" fmla="*/ 311362 w 622723"/>
                      <a:gd name="connsiteY1" fmla="*/ 802191 h 802190"/>
                      <a:gd name="connsiteX2" fmla="*/ 0 w 622723"/>
                      <a:gd name="connsiteY2" fmla="*/ 401095 h 802190"/>
                      <a:gd name="connsiteX3" fmla="*/ 311362 w 622723"/>
                      <a:gd name="connsiteY3" fmla="*/ 0 h 802190"/>
                      <a:gd name="connsiteX4" fmla="*/ 622723 w 622723"/>
                      <a:gd name="connsiteY4" fmla="*/ 401095 h 802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22723" h="802190">
                        <a:moveTo>
                          <a:pt x="622723" y="401095"/>
                        </a:moveTo>
                        <a:cubicBezTo>
                          <a:pt x="622723" y="622614"/>
                          <a:pt x="483322" y="802191"/>
                          <a:pt x="311362" y="802191"/>
                        </a:cubicBezTo>
                        <a:cubicBezTo>
                          <a:pt x="139401" y="802191"/>
                          <a:pt x="0" y="622614"/>
                          <a:pt x="0" y="401095"/>
                        </a:cubicBezTo>
                        <a:cubicBezTo>
                          <a:pt x="0" y="179576"/>
                          <a:pt x="139402" y="0"/>
                          <a:pt x="311362" y="0"/>
                        </a:cubicBezTo>
                        <a:cubicBezTo>
                          <a:pt x="483322" y="0"/>
                          <a:pt x="622723" y="179577"/>
                          <a:pt x="622723" y="401095"/>
                        </a:cubicBezTo>
                        <a:close/>
                      </a:path>
                    </a:pathLst>
                  </a:custGeom>
                  <a:noFill/>
                  <a:ln w="22762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2" name="Полилиния: фигура 211">
                    <a:extLst>
                      <a:ext uri="{FF2B5EF4-FFF2-40B4-BE49-F238E27FC236}">
                        <a16:creationId xmlns:a16="http://schemas.microsoft.com/office/drawing/2014/main" id="{97714E3C-0DF9-4561-4DBA-5B233E0DDC5B}"/>
                      </a:ext>
                    </a:extLst>
                  </p:cNvPr>
                  <p:cNvSpPr/>
                  <p:nvPr/>
                </p:nvSpPr>
                <p:spPr>
                  <a:xfrm>
                    <a:off x="6512077" y="6301610"/>
                    <a:ext cx="278625" cy="416217"/>
                  </a:xfrm>
                  <a:custGeom>
                    <a:avLst/>
                    <a:gdLst>
                      <a:gd name="connsiteX0" fmla="*/ 278626 w 278625"/>
                      <a:gd name="connsiteY0" fmla="*/ 404525 h 416217"/>
                      <a:gd name="connsiteX1" fmla="*/ 40754 w 278625"/>
                      <a:gd name="connsiteY1" fmla="*/ 271772 h 416217"/>
                      <a:gd name="connsiteX2" fmla="*/ 58701 w 278625"/>
                      <a:gd name="connsiteY2" fmla="*/ 0 h 416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8625" h="416217">
                        <a:moveTo>
                          <a:pt x="278626" y="404525"/>
                        </a:moveTo>
                        <a:cubicBezTo>
                          <a:pt x="207976" y="442983"/>
                          <a:pt x="101432" y="383444"/>
                          <a:pt x="40754" y="271772"/>
                        </a:cubicBezTo>
                        <a:cubicBezTo>
                          <a:pt x="-19925" y="160101"/>
                          <a:pt x="-11949" y="38458"/>
                          <a:pt x="58701" y="0"/>
                        </a:cubicBezTo>
                      </a:path>
                    </a:pathLst>
                  </a:custGeom>
                  <a:noFill/>
                  <a:ln w="22763" cap="rnd">
                    <a:solidFill>
                      <a:srgbClr val="33365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3" name="Полилиния: фигура 212">
                    <a:extLst>
                      <a:ext uri="{FF2B5EF4-FFF2-40B4-BE49-F238E27FC236}">
                        <a16:creationId xmlns:a16="http://schemas.microsoft.com/office/drawing/2014/main" id="{FA79C257-DDAE-78E1-4557-ACCFD3967BAF}"/>
                      </a:ext>
                    </a:extLst>
                  </p:cNvPr>
                  <p:cNvSpPr/>
                  <p:nvPr/>
                </p:nvSpPr>
                <p:spPr>
                  <a:xfrm>
                    <a:off x="6581581" y="6339460"/>
                    <a:ext cx="241165" cy="306034"/>
                  </a:xfrm>
                  <a:custGeom>
                    <a:avLst/>
                    <a:gdLst>
                      <a:gd name="connsiteX0" fmla="*/ 199151 w 241165"/>
                      <a:gd name="connsiteY0" fmla="*/ 297735 h 306034"/>
                      <a:gd name="connsiteX1" fmla="*/ 29079 w 241165"/>
                      <a:gd name="connsiteY1" fmla="*/ 202871 h 306034"/>
                      <a:gd name="connsiteX2" fmla="*/ 41899 w 241165"/>
                      <a:gd name="connsiteY2" fmla="*/ 8300 h 306034"/>
                      <a:gd name="connsiteX3" fmla="*/ 211970 w 241165"/>
                      <a:gd name="connsiteY3" fmla="*/ 103164 h 306034"/>
                      <a:gd name="connsiteX4" fmla="*/ 199151 w 241165"/>
                      <a:gd name="connsiteY4" fmla="*/ 297735 h 3060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1165" h="306034">
                        <a:moveTo>
                          <a:pt x="199151" y="297735"/>
                        </a:moveTo>
                        <a:cubicBezTo>
                          <a:pt x="148443" y="325083"/>
                          <a:pt x="72381" y="282636"/>
                          <a:pt x="29079" y="202871"/>
                        </a:cubicBezTo>
                        <a:cubicBezTo>
                          <a:pt x="-14222" y="123105"/>
                          <a:pt x="-8524" y="35933"/>
                          <a:pt x="41899" y="8300"/>
                        </a:cubicBezTo>
                        <a:cubicBezTo>
                          <a:pt x="92607" y="-19049"/>
                          <a:pt x="168669" y="23398"/>
                          <a:pt x="211970" y="103164"/>
                        </a:cubicBezTo>
                        <a:cubicBezTo>
                          <a:pt x="255556" y="183214"/>
                          <a:pt x="249574" y="270101"/>
                          <a:pt x="199151" y="297735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CC5350"/>
                      </a:gs>
                      <a:gs pos="50000">
                        <a:srgbClr val="C54746"/>
                      </a:gs>
                      <a:gs pos="100000">
                        <a:srgbClr val="BF3C3C"/>
                      </a:gs>
                    </a:gsLst>
                    <a:lin ang="9088613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4" name="Полилиния: фигура 213">
                    <a:extLst>
                      <a:ext uri="{FF2B5EF4-FFF2-40B4-BE49-F238E27FC236}">
                        <a16:creationId xmlns:a16="http://schemas.microsoft.com/office/drawing/2014/main" id="{87263D25-849C-F4F3-E8E3-4986CE3C8F05}"/>
                      </a:ext>
                    </a:extLst>
                  </p:cNvPr>
                  <p:cNvSpPr/>
                  <p:nvPr/>
                </p:nvSpPr>
                <p:spPr>
                  <a:xfrm>
                    <a:off x="6428478" y="6182816"/>
                    <a:ext cx="454155" cy="635404"/>
                  </a:xfrm>
                  <a:custGeom>
                    <a:avLst/>
                    <a:gdLst>
                      <a:gd name="connsiteX0" fmla="*/ 146857 w 454155"/>
                      <a:gd name="connsiteY0" fmla="*/ 17948 h 635404"/>
                      <a:gd name="connsiteX1" fmla="*/ 141729 w 454155"/>
                      <a:gd name="connsiteY1" fmla="*/ 54982 h 635404"/>
                      <a:gd name="connsiteX2" fmla="*/ 93300 w 454155"/>
                      <a:gd name="connsiteY2" fmla="*/ 407659 h 635404"/>
                      <a:gd name="connsiteX3" fmla="*/ 415496 w 454155"/>
                      <a:gd name="connsiteY3" fmla="*/ 558929 h 635404"/>
                      <a:gd name="connsiteX4" fmla="*/ 449396 w 454155"/>
                      <a:gd name="connsiteY4" fmla="*/ 574882 h 635404"/>
                      <a:gd name="connsiteX5" fmla="*/ 444269 w 454155"/>
                      <a:gd name="connsiteY5" fmla="*/ 611916 h 635404"/>
                      <a:gd name="connsiteX6" fmla="*/ 54557 w 454155"/>
                      <a:gd name="connsiteY6" fmla="*/ 429025 h 635404"/>
                      <a:gd name="connsiteX7" fmla="*/ 112957 w 454155"/>
                      <a:gd name="connsiteY7" fmla="*/ 2279 h 635404"/>
                      <a:gd name="connsiteX8" fmla="*/ 146857 w 454155"/>
                      <a:gd name="connsiteY8" fmla="*/ 17948 h 6354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54155" h="635404">
                        <a:moveTo>
                          <a:pt x="146857" y="17948"/>
                        </a:moveTo>
                        <a:cubicBezTo>
                          <a:pt x="154834" y="32476"/>
                          <a:pt x="152555" y="48999"/>
                          <a:pt x="141729" y="54982"/>
                        </a:cubicBezTo>
                        <a:cubicBezTo>
                          <a:pt x="39459" y="110533"/>
                          <a:pt x="17808" y="268639"/>
                          <a:pt x="93300" y="407659"/>
                        </a:cubicBezTo>
                        <a:cubicBezTo>
                          <a:pt x="168793" y="546679"/>
                          <a:pt x="313510" y="614480"/>
                          <a:pt x="415496" y="558929"/>
                        </a:cubicBezTo>
                        <a:cubicBezTo>
                          <a:pt x="426321" y="553231"/>
                          <a:pt x="441420" y="560068"/>
                          <a:pt x="449396" y="574882"/>
                        </a:cubicBezTo>
                        <a:cubicBezTo>
                          <a:pt x="457373" y="589410"/>
                          <a:pt x="455094" y="605933"/>
                          <a:pt x="444269" y="611916"/>
                        </a:cubicBezTo>
                        <a:cubicBezTo>
                          <a:pt x="320632" y="679147"/>
                          <a:pt x="145718" y="597102"/>
                          <a:pt x="54557" y="429025"/>
                        </a:cubicBezTo>
                        <a:cubicBezTo>
                          <a:pt x="-36888" y="260947"/>
                          <a:pt x="-10680" y="69510"/>
                          <a:pt x="112957" y="2279"/>
                        </a:cubicBezTo>
                        <a:cubicBezTo>
                          <a:pt x="123782" y="-3988"/>
                          <a:pt x="138881" y="3134"/>
                          <a:pt x="146857" y="17948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rgbClr val="FFB1AE"/>
                      </a:gs>
                      <a:gs pos="50000">
                        <a:srgbClr val="E5827F"/>
                      </a:gs>
                      <a:gs pos="100000">
                        <a:srgbClr val="CC5350"/>
                      </a:gs>
                    </a:gsLst>
                    <a:lin ang="19888612" scaled="1"/>
                  </a:gradFill>
                  <a:ln w="284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215" name="Рисунок 6">
              <a:extLst>
                <a:ext uri="{FF2B5EF4-FFF2-40B4-BE49-F238E27FC236}">
                  <a16:creationId xmlns:a16="http://schemas.microsoft.com/office/drawing/2014/main" id="{91BBE920-E0DE-EB70-DFFF-7F312162717B}"/>
                </a:ext>
              </a:extLst>
            </p:cNvPr>
            <p:cNvGrpSpPr/>
            <p:nvPr/>
          </p:nvGrpSpPr>
          <p:grpSpPr>
            <a:xfrm>
              <a:off x="5996917" y="5366200"/>
              <a:ext cx="318269" cy="318269"/>
              <a:chOff x="5996917" y="5366200"/>
              <a:chExt cx="318269" cy="318269"/>
            </a:xfrm>
          </p:grpSpPr>
          <p:sp>
            <p:nvSpPr>
              <p:cNvPr id="216" name="Полилиния: фигура 215">
                <a:extLst>
                  <a:ext uri="{FF2B5EF4-FFF2-40B4-BE49-F238E27FC236}">
                    <a16:creationId xmlns:a16="http://schemas.microsoft.com/office/drawing/2014/main" id="{B74A4870-BDE0-CB96-643D-21185B0ECC3A}"/>
                  </a:ext>
                </a:extLst>
              </p:cNvPr>
              <p:cNvSpPr/>
              <p:nvPr/>
            </p:nvSpPr>
            <p:spPr>
              <a:xfrm rot="-2700000">
                <a:off x="6043526" y="5412809"/>
                <a:ext cx="225050" cy="225050"/>
              </a:xfrm>
              <a:custGeom>
                <a:avLst/>
                <a:gdLst>
                  <a:gd name="connsiteX0" fmla="*/ 225050 w 225050"/>
                  <a:gd name="connsiteY0" fmla="*/ 112525 h 225050"/>
                  <a:gd name="connsiteX1" fmla="*/ 112525 w 225050"/>
                  <a:gd name="connsiteY1" fmla="*/ 225050 h 225050"/>
                  <a:gd name="connsiteX2" fmla="*/ 0 w 225050"/>
                  <a:gd name="connsiteY2" fmla="*/ 112525 h 225050"/>
                  <a:gd name="connsiteX3" fmla="*/ 112525 w 225050"/>
                  <a:gd name="connsiteY3" fmla="*/ 0 h 225050"/>
                  <a:gd name="connsiteX4" fmla="*/ 225050 w 225050"/>
                  <a:gd name="connsiteY4" fmla="*/ 112525 h 22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0" h="225050">
                    <a:moveTo>
                      <a:pt x="225050" y="112525"/>
                    </a:moveTo>
                    <a:cubicBezTo>
                      <a:pt x="225050" y="174671"/>
                      <a:pt x="174671" y="225050"/>
                      <a:pt x="112525" y="225050"/>
                    </a:cubicBezTo>
                    <a:cubicBezTo>
                      <a:pt x="50379" y="225050"/>
                      <a:pt x="0" y="174671"/>
                      <a:pt x="0" y="112525"/>
                    </a:cubicBezTo>
                    <a:cubicBezTo>
                      <a:pt x="0" y="50379"/>
                      <a:pt x="50379" y="0"/>
                      <a:pt x="112525" y="0"/>
                    </a:cubicBezTo>
                    <a:cubicBezTo>
                      <a:pt x="174671" y="0"/>
                      <a:pt x="225050" y="50379"/>
                      <a:pt x="225050" y="1125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7" name="Полилиния: фигура 216">
                <a:extLst>
                  <a:ext uri="{FF2B5EF4-FFF2-40B4-BE49-F238E27FC236}">
                    <a16:creationId xmlns:a16="http://schemas.microsoft.com/office/drawing/2014/main" id="{C23FFD9C-5D78-3186-43D5-A999A85BEDBE}"/>
                  </a:ext>
                </a:extLst>
              </p:cNvPr>
              <p:cNvSpPr/>
              <p:nvPr/>
            </p:nvSpPr>
            <p:spPr>
              <a:xfrm>
                <a:off x="6043470" y="5412794"/>
                <a:ext cx="225052" cy="225052"/>
              </a:xfrm>
              <a:custGeom>
                <a:avLst/>
                <a:gdLst>
                  <a:gd name="connsiteX0" fmla="*/ 225053 w 225052"/>
                  <a:gd name="connsiteY0" fmla="*/ 112526 h 225052"/>
                  <a:gd name="connsiteX1" fmla="*/ 112526 w 225052"/>
                  <a:gd name="connsiteY1" fmla="*/ 225053 h 225052"/>
                  <a:gd name="connsiteX2" fmla="*/ 0 w 225052"/>
                  <a:gd name="connsiteY2" fmla="*/ 112526 h 225052"/>
                  <a:gd name="connsiteX3" fmla="*/ 112526 w 225052"/>
                  <a:gd name="connsiteY3" fmla="*/ 0 h 225052"/>
                  <a:gd name="connsiteX4" fmla="*/ 225053 w 225052"/>
                  <a:gd name="connsiteY4" fmla="*/ 112526 h 225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2" h="225052">
                    <a:moveTo>
                      <a:pt x="225053" y="112526"/>
                    </a:moveTo>
                    <a:cubicBezTo>
                      <a:pt x="225053" y="174673"/>
                      <a:pt x="174673" y="225053"/>
                      <a:pt x="112526" y="225053"/>
                    </a:cubicBezTo>
                    <a:cubicBezTo>
                      <a:pt x="50380" y="225053"/>
                      <a:pt x="0" y="174673"/>
                      <a:pt x="0" y="112526"/>
                    </a:cubicBezTo>
                    <a:cubicBezTo>
                      <a:pt x="0" y="50380"/>
                      <a:pt x="50380" y="0"/>
                      <a:pt x="112526" y="0"/>
                    </a:cubicBezTo>
                    <a:cubicBezTo>
                      <a:pt x="174673" y="0"/>
                      <a:pt x="225053" y="50380"/>
                      <a:pt x="225053" y="112526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8" name="Полилиния: фигура 217">
                <a:extLst>
                  <a:ext uri="{FF2B5EF4-FFF2-40B4-BE49-F238E27FC236}">
                    <a16:creationId xmlns:a16="http://schemas.microsoft.com/office/drawing/2014/main" id="{B8E26FE1-FC7D-2101-A25D-7506880FDEC5}"/>
                  </a:ext>
                </a:extLst>
              </p:cNvPr>
              <p:cNvSpPr/>
              <p:nvPr/>
            </p:nvSpPr>
            <p:spPr>
              <a:xfrm rot="-2700000">
                <a:off x="6043526" y="5412809"/>
                <a:ext cx="225050" cy="225050"/>
              </a:xfrm>
              <a:custGeom>
                <a:avLst/>
                <a:gdLst>
                  <a:gd name="connsiteX0" fmla="*/ 225050 w 225050"/>
                  <a:gd name="connsiteY0" fmla="*/ 112525 h 225050"/>
                  <a:gd name="connsiteX1" fmla="*/ 112525 w 225050"/>
                  <a:gd name="connsiteY1" fmla="*/ 225050 h 225050"/>
                  <a:gd name="connsiteX2" fmla="*/ 0 w 225050"/>
                  <a:gd name="connsiteY2" fmla="*/ 112525 h 225050"/>
                  <a:gd name="connsiteX3" fmla="*/ 112525 w 225050"/>
                  <a:gd name="connsiteY3" fmla="*/ 0 h 225050"/>
                  <a:gd name="connsiteX4" fmla="*/ 225050 w 225050"/>
                  <a:gd name="connsiteY4" fmla="*/ 112525 h 22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0" h="225050">
                    <a:moveTo>
                      <a:pt x="225050" y="112525"/>
                    </a:moveTo>
                    <a:cubicBezTo>
                      <a:pt x="225050" y="174671"/>
                      <a:pt x="174671" y="225050"/>
                      <a:pt x="112525" y="225050"/>
                    </a:cubicBezTo>
                    <a:cubicBezTo>
                      <a:pt x="50379" y="225050"/>
                      <a:pt x="0" y="174671"/>
                      <a:pt x="0" y="112525"/>
                    </a:cubicBezTo>
                    <a:cubicBezTo>
                      <a:pt x="0" y="50379"/>
                      <a:pt x="50379" y="0"/>
                      <a:pt x="112525" y="0"/>
                    </a:cubicBezTo>
                    <a:cubicBezTo>
                      <a:pt x="174671" y="0"/>
                      <a:pt x="225050" y="50379"/>
                      <a:pt x="225050" y="112525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9" name="Полилиния: фигура 218">
                <a:extLst>
                  <a:ext uri="{FF2B5EF4-FFF2-40B4-BE49-F238E27FC236}">
                    <a16:creationId xmlns:a16="http://schemas.microsoft.com/office/drawing/2014/main" id="{4607391A-DD37-6D90-56DE-4313E93DA94C}"/>
                  </a:ext>
                </a:extLst>
              </p:cNvPr>
              <p:cNvSpPr/>
              <p:nvPr/>
            </p:nvSpPr>
            <p:spPr>
              <a:xfrm>
                <a:off x="6126180" y="5429918"/>
                <a:ext cx="125219" cy="190300"/>
              </a:xfrm>
              <a:custGeom>
                <a:avLst/>
                <a:gdLst>
                  <a:gd name="connsiteX0" fmla="*/ 17282 w 125219"/>
                  <a:gd name="connsiteY0" fmla="*/ 824 h 190300"/>
                  <a:gd name="connsiteX1" fmla="*/ 54031 w 125219"/>
                  <a:gd name="connsiteY1" fmla="*/ 91984 h 190300"/>
                  <a:gd name="connsiteX2" fmla="*/ 42636 w 125219"/>
                  <a:gd name="connsiteY2" fmla="*/ 189697 h 190300"/>
                  <a:gd name="connsiteX3" fmla="*/ 124395 w 125219"/>
                  <a:gd name="connsiteY3" fmla="*/ 82583 h 190300"/>
                  <a:gd name="connsiteX4" fmla="*/ 17282 w 125219"/>
                  <a:gd name="connsiteY4" fmla="*/ 824 h 19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19" h="190300">
                    <a:moveTo>
                      <a:pt x="17282" y="824"/>
                    </a:moveTo>
                    <a:cubicBezTo>
                      <a:pt x="-34851" y="7946"/>
                      <a:pt x="46909" y="39852"/>
                      <a:pt x="54031" y="91984"/>
                    </a:cubicBezTo>
                    <a:cubicBezTo>
                      <a:pt x="61153" y="144117"/>
                      <a:pt x="-9497" y="196534"/>
                      <a:pt x="42636" y="189697"/>
                    </a:cubicBezTo>
                    <a:cubicBezTo>
                      <a:pt x="94768" y="182575"/>
                      <a:pt x="131232" y="134716"/>
                      <a:pt x="124395" y="82583"/>
                    </a:cubicBezTo>
                    <a:cubicBezTo>
                      <a:pt x="117273" y="30451"/>
                      <a:pt x="69414" y="-6013"/>
                      <a:pt x="17282" y="8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20" name="Рисунок 6">
              <a:extLst>
                <a:ext uri="{FF2B5EF4-FFF2-40B4-BE49-F238E27FC236}">
                  <a16:creationId xmlns:a16="http://schemas.microsoft.com/office/drawing/2014/main" id="{3E8FCD82-6B38-8D2C-BFDA-9039EF1A2245}"/>
                </a:ext>
              </a:extLst>
            </p:cNvPr>
            <p:cNvGrpSpPr/>
            <p:nvPr/>
          </p:nvGrpSpPr>
          <p:grpSpPr>
            <a:xfrm>
              <a:off x="5019443" y="4610758"/>
              <a:ext cx="318269" cy="318269"/>
              <a:chOff x="5019443" y="4610758"/>
              <a:chExt cx="318269" cy="318269"/>
            </a:xfrm>
          </p:grpSpPr>
          <p:sp>
            <p:nvSpPr>
              <p:cNvPr id="221" name="Полилиния: фигура 220">
                <a:extLst>
                  <a:ext uri="{FF2B5EF4-FFF2-40B4-BE49-F238E27FC236}">
                    <a16:creationId xmlns:a16="http://schemas.microsoft.com/office/drawing/2014/main" id="{6F3BEDD2-F529-F5DA-4F07-AF00D3E9CE9E}"/>
                  </a:ext>
                </a:extLst>
              </p:cNvPr>
              <p:cNvSpPr/>
              <p:nvPr/>
            </p:nvSpPr>
            <p:spPr>
              <a:xfrm rot="-2700000">
                <a:off x="5066052" y="4657367"/>
                <a:ext cx="225050" cy="225050"/>
              </a:xfrm>
              <a:custGeom>
                <a:avLst/>
                <a:gdLst>
                  <a:gd name="connsiteX0" fmla="*/ 225051 w 225050"/>
                  <a:gd name="connsiteY0" fmla="*/ 112525 h 225050"/>
                  <a:gd name="connsiteX1" fmla="*/ 112525 w 225050"/>
                  <a:gd name="connsiteY1" fmla="*/ 225051 h 225050"/>
                  <a:gd name="connsiteX2" fmla="*/ 0 w 225050"/>
                  <a:gd name="connsiteY2" fmla="*/ 112525 h 225050"/>
                  <a:gd name="connsiteX3" fmla="*/ 112525 w 225050"/>
                  <a:gd name="connsiteY3" fmla="*/ 0 h 225050"/>
                  <a:gd name="connsiteX4" fmla="*/ 225051 w 225050"/>
                  <a:gd name="connsiteY4" fmla="*/ 112525 h 22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0" h="225050">
                    <a:moveTo>
                      <a:pt x="225051" y="112525"/>
                    </a:moveTo>
                    <a:cubicBezTo>
                      <a:pt x="225051" y="174671"/>
                      <a:pt x="174671" y="225051"/>
                      <a:pt x="112525" y="225051"/>
                    </a:cubicBezTo>
                    <a:cubicBezTo>
                      <a:pt x="50379" y="225051"/>
                      <a:pt x="0" y="174671"/>
                      <a:pt x="0" y="112525"/>
                    </a:cubicBezTo>
                    <a:cubicBezTo>
                      <a:pt x="0" y="50379"/>
                      <a:pt x="50379" y="0"/>
                      <a:pt x="112525" y="0"/>
                    </a:cubicBezTo>
                    <a:cubicBezTo>
                      <a:pt x="174671" y="0"/>
                      <a:pt x="225051" y="50379"/>
                      <a:pt x="225051" y="11252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2" name="Полилиния: фигура 221">
                <a:extLst>
                  <a:ext uri="{FF2B5EF4-FFF2-40B4-BE49-F238E27FC236}">
                    <a16:creationId xmlns:a16="http://schemas.microsoft.com/office/drawing/2014/main" id="{71E88C13-9578-1C3A-E192-B24FF18982B6}"/>
                  </a:ext>
                </a:extLst>
              </p:cNvPr>
              <p:cNvSpPr/>
              <p:nvPr/>
            </p:nvSpPr>
            <p:spPr>
              <a:xfrm>
                <a:off x="5066058" y="4657301"/>
                <a:ext cx="225052" cy="225052"/>
              </a:xfrm>
              <a:custGeom>
                <a:avLst/>
                <a:gdLst>
                  <a:gd name="connsiteX0" fmla="*/ 225053 w 225052"/>
                  <a:gd name="connsiteY0" fmla="*/ 112526 h 225052"/>
                  <a:gd name="connsiteX1" fmla="*/ 112526 w 225052"/>
                  <a:gd name="connsiteY1" fmla="*/ 225053 h 225052"/>
                  <a:gd name="connsiteX2" fmla="*/ 0 w 225052"/>
                  <a:gd name="connsiteY2" fmla="*/ 112526 h 225052"/>
                  <a:gd name="connsiteX3" fmla="*/ 112526 w 225052"/>
                  <a:gd name="connsiteY3" fmla="*/ 0 h 225052"/>
                  <a:gd name="connsiteX4" fmla="*/ 225053 w 225052"/>
                  <a:gd name="connsiteY4" fmla="*/ 112526 h 225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2" h="225052">
                    <a:moveTo>
                      <a:pt x="225053" y="112526"/>
                    </a:moveTo>
                    <a:cubicBezTo>
                      <a:pt x="225053" y="174673"/>
                      <a:pt x="174673" y="225053"/>
                      <a:pt x="112526" y="225053"/>
                    </a:cubicBezTo>
                    <a:cubicBezTo>
                      <a:pt x="50380" y="225053"/>
                      <a:pt x="0" y="174673"/>
                      <a:pt x="0" y="112526"/>
                    </a:cubicBezTo>
                    <a:cubicBezTo>
                      <a:pt x="0" y="50380"/>
                      <a:pt x="50380" y="0"/>
                      <a:pt x="112526" y="0"/>
                    </a:cubicBezTo>
                    <a:cubicBezTo>
                      <a:pt x="174673" y="0"/>
                      <a:pt x="225053" y="50380"/>
                      <a:pt x="225053" y="112526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3" name="Полилиния: фигура 222">
                <a:extLst>
                  <a:ext uri="{FF2B5EF4-FFF2-40B4-BE49-F238E27FC236}">
                    <a16:creationId xmlns:a16="http://schemas.microsoft.com/office/drawing/2014/main" id="{B1F51A9B-02E1-E43F-99AF-26554C6BDE30}"/>
                  </a:ext>
                </a:extLst>
              </p:cNvPr>
              <p:cNvSpPr/>
              <p:nvPr/>
            </p:nvSpPr>
            <p:spPr>
              <a:xfrm rot="-2700000">
                <a:off x="5066052" y="4657367"/>
                <a:ext cx="225050" cy="225050"/>
              </a:xfrm>
              <a:custGeom>
                <a:avLst/>
                <a:gdLst>
                  <a:gd name="connsiteX0" fmla="*/ 225051 w 225050"/>
                  <a:gd name="connsiteY0" fmla="*/ 112525 h 225050"/>
                  <a:gd name="connsiteX1" fmla="*/ 112525 w 225050"/>
                  <a:gd name="connsiteY1" fmla="*/ 225051 h 225050"/>
                  <a:gd name="connsiteX2" fmla="*/ 0 w 225050"/>
                  <a:gd name="connsiteY2" fmla="*/ 112525 h 225050"/>
                  <a:gd name="connsiteX3" fmla="*/ 112525 w 225050"/>
                  <a:gd name="connsiteY3" fmla="*/ 0 h 225050"/>
                  <a:gd name="connsiteX4" fmla="*/ 225051 w 225050"/>
                  <a:gd name="connsiteY4" fmla="*/ 112525 h 22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0" h="225050">
                    <a:moveTo>
                      <a:pt x="225051" y="112525"/>
                    </a:moveTo>
                    <a:cubicBezTo>
                      <a:pt x="225051" y="174671"/>
                      <a:pt x="174671" y="225051"/>
                      <a:pt x="112525" y="225051"/>
                    </a:cubicBezTo>
                    <a:cubicBezTo>
                      <a:pt x="50379" y="225051"/>
                      <a:pt x="0" y="174671"/>
                      <a:pt x="0" y="112525"/>
                    </a:cubicBezTo>
                    <a:cubicBezTo>
                      <a:pt x="0" y="50379"/>
                      <a:pt x="50379" y="0"/>
                      <a:pt x="112525" y="0"/>
                    </a:cubicBezTo>
                    <a:cubicBezTo>
                      <a:pt x="174671" y="0"/>
                      <a:pt x="225051" y="50379"/>
                      <a:pt x="225051" y="112525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4" name="Полилиния: фигура 223">
                <a:extLst>
                  <a:ext uri="{FF2B5EF4-FFF2-40B4-BE49-F238E27FC236}">
                    <a16:creationId xmlns:a16="http://schemas.microsoft.com/office/drawing/2014/main" id="{0F648205-63DC-DA3A-DF5E-EF51D0BA5440}"/>
                  </a:ext>
                </a:extLst>
              </p:cNvPr>
              <p:cNvSpPr/>
              <p:nvPr/>
            </p:nvSpPr>
            <p:spPr>
              <a:xfrm>
                <a:off x="5148768" y="4674645"/>
                <a:ext cx="125219" cy="190365"/>
              </a:xfrm>
              <a:custGeom>
                <a:avLst/>
                <a:gdLst>
                  <a:gd name="connsiteX0" fmla="*/ 17282 w 125219"/>
                  <a:gd name="connsiteY0" fmla="*/ 888 h 190365"/>
                  <a:gd name="connsiteX1" fmla="*/ 54031 w 125219"/>
                  <a:gd name="connsiteY1" fmla="*/ 92049 h 190365"/>
                  <a:gd name="connsiteX2" fmla="*/ 42636 w 125219"/>
                  <a:gd name="connsiteY2" fmla="*/ 189762 h 190365"/>
                  <a:gd name="connsiteX3" fmla="*/ 124395 w 125219"/>
                  <a:gd name="connsiteY3" fmla="*/ 82648 h 190365"/>
                  <a:gd name="connsiteX4" fmla="*/ 17282 w 125219"/>
                  <a:gd name="connsiteY4" fmla="*/ 888 h 19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19" h="190365">
                    <a:moveTo>
                      <a:pt x="17282" y="888"/>
                    </a:moveTo>
                    <a:cubicBezTo>
                      <a:pt x="-34851" y="8010"/>
                      <a:pt x="46909" y="39917"/>
                      <a:pt x="54031" y="92049"/>
                    </a:cubicBezTo>
                    <a:cubicBezTo>
                      <a:pt x="61153" y="144181"/>
                      <a:pt x="-9497" y="196599"/>
                      <a:pt x="42636" y="189762"/>
                    </a:cubicBezTo>
                    <a:cubicBezTo>
                      <a:pt x="94768" y="182640"/>
                      <a:pt x="131232" y="134781"/>
                      <a:pt x="124395" y="82648"/>
                    </a:cubicBezTo>
                    <a:cubicBezTo>
                      <a:pt x="117273" y="30231"/>
                      <a:pt x="69414" y="-6233"/>
                      <a:pt x="17282" y="888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25" name="Рисунок 6">
              <a:extLst>
                <a:ext uri="{FF2B5EF4-FFF2-40B4-BE49-F238E27FC236}">
                  <a16:creationId xmlns:a16="http://schemas.microsoft.com/office/drawing/2014/main" id="{EC4AF08C-F5BB-B043-DD79-284B42C8F9FC}"/>
                </a:ext>
              </a:extLst>
            </p:cNvPr>
            <p:cNvGrpSpPr/>
            <p:nvPr/>
          </p:nvGrpSpPr>
          <p:grpSpPr>
            <a:xfrm>
              <a:off x="4708536" y="5272368"/>
              <a:ext cx="314961" cy="314961"/>
              <a:chOff x="4708536" y="5272368"/>
              <a:chExt cx="314961" cy="314961"/>
            </a:xfrm>
          </p:grpSpPr>
          <p:sp>
            <p:nvSpPr>
              <p:cNvPr id="226" name="Полилиния: фигура 225">
                <a:extLst>
                  <a:ext uri="{FF2B5EF4-FFF2-40B4-BE49-F238E27FC236}">
                    <a16:creationId xmlns:a16="http://schemas.microsoft.com/office/drawing/2014/main" id="{6574AF9A-56A4-8DE5-016E-66A97BE02BDC}"/>
                  </a:ext>
                </a:extLst>
              </p:cNvPr>
              <p:cNvSpPr/>
              <p:nvPr/>
            </p:nvSpPr>
            <p:spPr>
              <a:xfrm rot="-3196400">
                <a:off x="4753490" y="5317322"/>
                <a:ext cx="225053" cy="225053"/>
              </a:xfrm>
              <a:custGeom>
                <a:avLst/>
                <a:gdLst>
                  <a:gd name="connsiteX0" fmla="*/ 225053 w 225053"/>
                  <a:gd name="connsiteY0" fmla="*/ 112527 h 225053"/>
                  <a:gd name="connsiteX1" fmla="*/ 112527 w 225053"/>
                  <a:gd name="connsiteY1" fmla="*/ 225053 h 225053"/>
                  <a:gd name="connsiteX2" fmla="*/ 0 w 225053"/>
                  <a:gd name="connsiteY2" fmla="*/ 112527 h 225053"/>
                  <a:gd name="connsiteX3" fmla="*/ 112527 w 225053"/>
                  <a:gd name="connsiteY3" fmla="*/ 0 h 225053"/>
                  <a:gd name="connsiteX4" fmla="*/ 225053 w 225053"/>
                  <a:gd name="connsiteY4" fmla="*/ 112527 h 225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3" h="225053">
                    <a:moveTo>
                      <a:pt x="225053" y="112527"/>
                    </a:moveTo>
                    <a:cubicBezTo>
                      <a:pt x="225053" y="174673"/>
                      <a:pt x="174673" y="225053"/>
                      <a:pt x="112527" y="225053"/>
                    </a:cubicBezTo>
                    <a:cubicBezTo>
                      <a:pt x="50380" y="225053"/>
                      <a:pt x="0" y="174673"/>
                      <a:pt x="0" y="112527"/>
                    </a:cubicBezTo>
                    <a:cubicBezTo>
                      <a:pt x="0" y="50380"/>
                      <a:pt x="50380" y="0"/>
                      <a:pt x="112527" y="0"/>
                    </a:cubicBezTo>
                    <a:cubicBezTo>
                      <a:pt x="174673" y="0"/>
                      <a:pt x="225053" y="50380"/>
                      <a:pt x="225053" y="1125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7" name="Полилиния: фигура 226">
                <a:extLst>
                  <a:ext uri="{FF2B5EF4-FFF2-40B4-BE49-F238E27FC236}">
                    <a16:creationId xmlns:a16="http://schemas.microsoft.com/office/drawing/2014/main" id="{63785BA2-AFC4-8250-F7D8-009CDD1B4B78}"/>
                  </a:ext>
                </a:extLst>
              </p:cNvPr>
              <p:cNvSpPr/>
              <p:nvPr/>
            </p:nvSpPr>
            <p:spPr>
              <a:xfrm>
                <a:off x="4753548" y="5317361"/>
                <a:ext cx="225052" cy="225052"/>
              </a:xfrm>
              <a:custGeom>
                <a:avLst/>
                <a:gdLst>
                  <a:gd name="connsiteX0" fmla="*/ 225053 w 225052"/>
                  <a:gd name="connsiteY0" fmla="*/ 112526 h 225052"/>
                  <a:gd name="connsiteX1" fmla="*/ 112526 w 225052"/>
                  <a:gd name="connsiteY1" fmla="*/ 225053 h 225052"/>
                  <a:gd name="connsiteX2" fmla="*/ 0 w 225052"/>
                  <a:gd name="connsiteY2" fmla="*/ 112526 h 225052"/>
                  <a:gd name="connsiteX3" fmla="*/ 112526 w 225052"/>
                  <a:gd name="connsiteY3" fmla="*/ 0 h 225052"/>
                  <a:gd name="connsiteX4" fmla="*/ 225053 w 225052"/>
                  <a:gd name="connsiteY4" fmla="*/ 112526 h 225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2" h="225052">
                    <a:moveTo>
                      <a:pt x="225053" y="112526"/>
                    </a:moveTo>
                    <a:cubicBezTo>
                      <a:pt x="225053" y="174673"/>
                      <a:pt x="174673" y="225053"/>
                      <a:pt x="112526" y="225053"/>
                    </a:cubicBezTo>
                    <a:cubicBezTo>
                      <a:pt x="50380" y="225053"/>
                      <a:pt x="0" y="174673"/>
                      <a:pt x="0" y="112526"/>
                    </a:cubicBezTo>
                    <a:cubicBezTo>
                      <a:pt x="0" y="50380"/>
                      <a:pt x="50380" y="0"/>
                      <a:pt x="112526" y="0"/>
                    </a:cubicBezTo>
                    <a:cubicBezTo>
                      <a:pt x="174673" y="0"/>
                      <a:pt x="225053" y="50380"/>
                      <a:pt x="225053" y="112526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8" name="Полилиния: фигура 227">
                <a:extLst>
                  <a:ext uri="{FF2B5EF4-FFF2-40B4-BE49-F238E27FC236}">
                    <a16:creationId xmlns:a16="http://schemas.microsoft.com/office/drawing/2014/main" id="{FFB2241D-244C-574F-93C8-F77D87611071}"/>
                  </a:ext>
                </a:extLst>
              </p:cNvPr>
              <p:cNvSpPr/>
              <p:nvPr/>
            </p:nvSpPr>
            <p:spPr>
              <a:xfrm rot="-3196400">
                <a:off x="4753490" y="5317322"/>
                <a:ext cx="225053" cy="225053"/>
              </a:xfrm>
              <a:custGeom>
                <a:avLst/>
                <a:gdLst>
                  <a:gd name="connsiteX0" fmla="*/ 225053 w 225053"/>
                  <a:gd name="connsiteY0" fmla="*/ 112527 h 225053"/>
                  <a:gd name="connsiteX1" fmla="*/ 112527 w 225053"/>
                  <a:gd name="connsiteY1" fmla="*/ 225053 h 225053"/>
                  <a:gd name="connsiteX2" fmla="*/ 0 w 225053"/>
                  <a:gd name="connsiteY2" fmla="*/ 112527 h 225053"/>
                  <a:gd name="connsiteX3" fmla="*/ 112527 w 225053"/>
                  <a:gd name="connsiteY3" fmla="*/ 0 h 225053"/>
                  <a:gd name="connsiteX4" fmla="*/ 225053 w 225053"/>
                  <a:gd name="connsiteY4" fmla="*/ 112527 h 225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3" h="225053">
                    <a:moveTo>
                      <a:pt x="225053" y="112527"/>
                    </a:moveTo>
                    <a:cubicBezTo>
                      <a:pt x="225053" y="174673"/>
                      <a:pt x="174673" y="225053"/>
                      <a:pt x="112527" y="225053"/>
                    </a:cubicBezTo>
                    <a:cubicBezTo>
                      <a:pt x="50380" y="225053"/>
                      <a:pt x="0" y="174673"/>
                      <a:pt x="0" y="112527"/>
                    </a:cubicBezTo>
                    <a:cubicBezTo>
                      <a:pt x="0" y="50380"/>
                      <a:pt x="50380" y="0"/>
                      <a:pt x="112527" y="0"/>
                    </a:cubicBezTo>
                    <a:cubicBezTo>
                      <a:pt x="174673" y="0"/>
                      <a:pt x="225053" y="50380"/>
                      <a:pt x="225053" y="112527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9" name="Полилиния: фигура 228">
                <a:extLst>
                  <a:ext uri="{FF2B5EF4-FFF2-40B4-BE49-F238E27FC236}">
                    <a16:creationId xmlns:a16="http://schemas.microsoft.com/office/drawing/2014/main" id="{602DF336-C150-D8D9-06F0-165448E61FE5}"/>
                  </a:ext>
                </a:extLst>
              </p:cNvPr>
              <p:cNvSpPr/>
              <p:nvPr/>
            </p:nvSpPr>
            <p:spPr>
              <a:xfrm>
                <a:off x="4835973" y="5334710"/>
                <a:ext cx="125219" cy="190359"/>
              </a:xfrm>
              <a:custGeom>
                <a:avLst/>
                <a:gdLst>
                  <a:gd name="connsiteX0" fmla="*/ 17282 w 125219"/>
                  <a:gd name="connsiteY0" fmla="*/ 883 h 190359"/>
                  <a:gd name="connsiteX1" fmla="*/ 54031 w 125219"/>
                  <a:gd name="connsiteY1" fmla="*/ 92044 h 190359"/>
                  <a:gd name="connsiteX2" fmla="*/ 42636 w 125219"/>
                  <a:gd name="connsiteY2" fmla="*/ 189756 h 190359"/>
                  <a:gd name="connsiteX3" fmla="*/ 124395 w 125219"/>
                  <a:gd name="connsiteY3" fmla="*/ 82643 h 190359"/>
                  <a:gd name="connsiteX4" fmla="*/ 17282 w 125219"/>
                  <a:gd name="connsiteY4" fmla="*/ 883 h 190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19" h="190359">
                    <a:moveTo>
                      <a:pt x="17282" y="883"/>
                    </a:moveTo>
                    <a:cubicBezTo>
                      <a:pt x="-34851" y="8005"/>
                      <a:pt x="46909" y="39911"/>
                      <a:pt x="54031" y="92044"/>
                    </a:cubicBezTo>
                    <a:cubicBezTo>
                      <a:pt x="61153" y="144176"/>
                      <a:pt x="-9497" y="196593"/>
                      <a:pt x="42636" y="189756"/>
                    </a:cubicBezTo>
                    <a:cubicBezTo>
                      <a:pt x="94768" y="182634"/>
                      <a:pt x="131232" y="134775"/>
                      <a:pt x="124395" y="82643"/>
                    </a:cubicBezTo>
                    <a:cubicBezTo>
                      <a:pt x="117558" y="30510"/>
                      <a:pt x="69414" y="-6239"/>
                      <a:pt x="17282" y="88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30" name="Рисунок 6">
              <a:extLst>
                <a:ext uri="{FF2B5EF4-FFF2-40B4-BE49-F238E27FC236}">
                  <a16:creationId xmlns:a16="http://schemas.microsoft.com/office/drawing/2014/main" id="{E870DA64-9498-1270-2FAB-2AFCC8C71FD5}"/>
                </a:ext>
              </a:extLst>
            </p:cNvPr>
            <p:cNvGrpSpPr/>
            <p:nvPr/>
          </p:nvGrpSpPr>
          <p:grpSpPr>
            <a:xfrm>
              <a:off x="6332268" y="4280161"/>
              <a:ext cx="312935" cy="312935"/>
              <a:chOff x="6332268" y="4280161"/>
              <a:chExt cx="312935" cy="312935"/>
            </a:xfrm>
          </p:grpSpPr>
          <p:sp>
            <p:nvSpPr>
              <p:cNvPr id="231" name="Полилиния: фигура 230">
                <a:extLst>
                  <a:ext uri="{FF2B5EF4-FFF2-40B4-BE49-F238E27FC236}">
                    <a16:creationId xmlns:a16="http://schemas.microsoft.com/office/drawing/2014/main" id="{8E7D4B06-8BBF-05F5-6CAD-028DFD70787B}"/>
                  </a:ext>
                </a:extLst>
              </p:cNvPr>
              <p:cNvSpPr/>
              <p:nvPr/>
            </p:nvSpPr>
            <p:spPr>
              <a:xfrm rot="-2070033">
                <a:off x="6376212" y="4324105"/>
                <a:ext cx="225047" cy="225046"/>
              </a:xfrm>
              <a:custGeom>
                <a:avLst/>
                <a:gdLst>
                  <a:gd name="connsiteX0" fmla="*/ 225047 w 225047"/>
                  <a:gd name="connsiteY0" fmla="*/ 112524 h 225046"/>
                  <a:gd name="connsiteX1" fmla="*/ 112524 w 225047"/>
                  <a:gd name="connsiteY1" fmla="*/ 225047 h 225046"/>
                  <a:gd name="connsiteX2" fmla="*/ 0 w 225047"/>
                  <a:gd name="connsiteY2" fmla="*/ 112524 h 225046"/>
                  <a:gd name="connsiteX3" fmla="*/ 112524 w 225047"/>
                  <a:gd name="connsiteY3" fmla="*/ 0 h 225046"/>
                  <a:gd name="connsiteX4" fmla="*/ 225047 w 225047"/>
                  <a:gd name="connsiteY4" fmla="*/ 112524 h 2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47" h="225046">
                    <a:moveTo>
                      <a:pt x="225047" y="112524"/>
                    </a:moveTo>
                    <a:cubicBezTo>
                      <a:pt x="225047" y="174669"/>
                      <a:pt x="174669" y="225047"/>
                      <a:pt x="112524" y="225047"/>
                    </a:cubicBezTo>
                    <a:cubicBezTo>
                      <a:pt x="50379" y="225047"/>
                      <a:pt x="0" y="174669"/>
                      <a:pt x="0" y="112524"/>
                    </a:cubicBezTo>
                    <a:cubicBezTo>
                      <a:pt x="0" y="50379"/>
                      <a:pt x="50379" y="0"/>
                      <a:pt x="112524" y="0"/>
                    </a:cubicBezTo>
                    <a:cubicBezTo>
                      <a:pt x="174669" y="0"/>
                      <a:pt x="225047" y="50379"/>
                      <a:pt x="225047" y="1125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2" name="Полилиния: фигура 231">
                <a:extLst>
                  <a:ext uri="{FF2B5EF4-FFF2-40B4-BE49-F238E27FC236}">
                    <a16:creationId xmlns:a16="http://schemas.microsoft.com/office/drawing/2014/main" id="{0EF516A0-5B62-202F-492A-A449448A550A}"/>
                  </a:ext>
                </a:extLst>
              </p:cNvPr>
              <p:cNvSpPr/>
              <p:nvPr/>
            </p:nvSpPr>
            <p:spPr>
              <a:xfrm>
                <a:off x="6376206" y="4323995"/>
                <a:ext cx="225052" cy="225052"/>
              </a:xfrm>
              <a:custGeom>
                <a:avLst/>
                <a:gdLst>
                  <a:gd name="connsiteX0" fmla="*/ 225053 w 225052"/>
                  <a:gd name="connsiteY0" fmla="*/ 112526 h 225052"/>
                  <a:gd name="connsiteX1" fmla="*/ 112526 w 225052"/>
                  <a:gd name="connsiteY1" fmla="*/ 225053 h 225052"/>
                  <a:gd name="connsiteX2" fmla="*/ 0 w 225052"/>
                  <a:gd name="connsiteY2" fmla="*/ 112526 h 225052"/>
                  <a:gd name="connsiteX3" fmla="*/ 112526 w 225052"/>
                  <a:gd name="connsiteY3" fmla="*/ 0 h 225052"/>
                  <a:gd name="connsiteX4" fmla="*/ 225053 w 225052"/>
                  <a:gd name="connsiteY4" fmla="*/ 112526 h 225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2" h="225052">
                    <a:moveTo>
                      <a:pt x="225053" y="112526"/>
                    </a:moveTo>
                    <a:cubicBezTo>
                      <a:pt x="225053" y="174673"/>
                      <a:pt x="174673" y="225053"/>
                      <a:pt x="112526" y="225053"/>
                    </a:cubicBezTo>
                    <a:cubicBezTo>
                      <a:pt x="50380" y="225053"/>
                      <a:pt x="0" y="174673"/>
                      <a:pt x="0" y="112526"/>
                    </a:cubicBezTo>
                    <a:cubicBezTo>
                      <a:pt x="0" y="50380"/>
                      <a:pt x="50380" y="0"/>
                      <a:pt x="112526" y="0"/>
                    </a:cubicBezTo>
                    <a:cubicBezTo>
                      <a:pt x="174673" y="0"/>
                      <a:pt x="225053" y="50380"/>
                      <a:pt x="225053" y="112526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3" name="Полилиния: фигура 232">
                <a:extLst>
                  <a:ext uri="{FF2B5EF4-FFF2-40B4-BE49-F238E27FC236}">
                    <a16:creationId xmlns:a16="http://schemas.microsoft.com/office/drawing/2014/main" id="{73C14283-73D2-E888-BBC1-42B710DBC299}"/>
                  </a:ext>
                </a:extLst>
              </p:cNvPr>
              <p:cNvSpPr/>
              <p:nvPr/>
            </p:nvSpPr>
            <p:spPr>
              <a:xfrm rot="-2070033">
                <a:off x="6376212" y="4324105"/>
                <a:ext cx="225047" cy="225046"/>
              </a:xfrm>
              <a:custGeom>
                <a:avLst/>
                <a:gdLst>
                  <a:gd name="connsiteX0" fmla="*/ 225047 w 225047"/>
                  <a:gd name="connsiteY0" fmla="*/ 112524 h 225046"/>
                  <a:gd name="connsiteX1" fmla="*/ 112524 w 225047"/>
                  <a:gd name="connsiteY1" fmla="*/ 225047 h 225046"/>
                  <a:gd name="connsiteX2" fmla="*/ 0 w 225047"/>
                  <a:gd name="connsiteY2" fmla="*/ 112524 h 225046"/>
                  <a:gd name="connsiteX3" fmla="*/ 112524 w 225047"/>
                  <a:gd name="connsiteY3" fmla="*/ 0 h 225046"/>
                  <a:gd name="connsiteX4" fmla="*/ 225047 w 225047"/>
                  <a:gd name="connsiteY4" fmla="*/ 112524 h 2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47" h="225046">
                    <a:moveTo>
                      <a:pt x="225047" y="112524"/>
                    </a:moveTo>
                    <a:cubicBezTo>
                      <a:pt x="225047" y="174669"/>
                      <a:pt x="174669" y="225047"/>
                      <a:pt x="112524" y="225047"/>
                    </a:cubicBezTo>
                    <a:cubicBezTo>
                      <a:pt x="50379" y="225047"/>
                      <a:pt x="0" y="174669"/>
                      <a:pt x="0" y="112524"/>
                    </a:cubicBezTo>
                    <a:cubicBezTo>
                      <a:pt x="0" y="50379"/>
                      <a:pt x="50379" y="0"/>
                      <a:pt x="112524" y="0"/>
                    </a:cubicBezTo>
                    <a:cubicBezTo>
                      <a:pt x="174669" y="0"/>
                      <a:pt x="225047" y="50379"/>
                      <a:pt x="225047" y="112524"/>
                    </a:cubicBezTo>
                    <a:close/>
                  </a:path>
                </a:pathLst>
              </a:custGeom>
              <a:noFill/>
              <a:ln w="22762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4" name="Полилиния: фигура 233">
                <a:extLst>
                  <a:ext uri="{FF2B5EF4-FFF2-40B4-BE49-F238E27FC236}">
                    <a16:creationId xmlns:a16="http://schemas.microsoft.com/office/drawing/2014/main" id="{CD8723A1-7DAE-91F4-3589-B11DEA22863A}"/>
                  </a:ext>
                </a:extLst>
              </p:cNvPr>
              <p:cNvSpPr/>
              <p:nvPr/>
            </p:nvSpPr>
            <p:spPr>
              <a:xfrm>
                <a:off x="6458917" y="4341339"/>
                <a:ext cx="125219" cy="190365"/>
              </a:xfrm>
              <a:custGeom>
                <a:avLst/>
                <a:gdLst>
                  <a:gd name="connsiteX0" fmla="*/ 17282 w 125219"/>
                  <a:gd name="connsiteY0" fmla="*/ 888 h 190365"/>
                  <a:gd name="connsiteX1" fmla="*/ 54031 w 125219"/>
                  <a:gd name="connsiteY1" fmla="*/ 92049 h 190365"/>
                  <a:gd name="connsiteX2" fmla="*/ 42636 w 125219"/>
                  <a:gd name="connsiteY2" fmla="*/ 189762 h 190365"/>
                  <a:gd name="connsiteX3" fmla="*/ 124395 w 125219"/>
                  <a:gd name="connsiteY3" fmla="*/ 82648 h 190365"/>
                  <a:gd name="connsiteX4" fmla="*/ 17282 w 125219"/>
                  <a:gd name="connsiteY4" fmla="*/ 888 h 19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19" h="190365">
                    <a:moveTo>
                      <a:pt x="17282" y="888"/>
                    </a:moveTo>
                    <a:cubicBezTo>
                      <a:pt x="-34851" y="8010"/>
                      <a:pt x="46909" y="39917"/>
                      <a:pt x="54031" y="92049"/>
                    </a:cubicBezTo>
                    <a:cubicBezTo>
                      <a:pt x="61153" y="144182"/>
                      <a:pt x="-9497" y="196599"/>
                      <a:pt x="42636" y="189762"/>
                    </a:cubicBezTo>
                    <a:cubicBezTo>
                      <a:pt x="94768" y="182640"/>
                      <a:pt x="131232" y="134781"/>
                      <a:pt x="124395" y="82648"/>
                    </a:cubicBezTo>
                    <a:cubicBezTo>
                      <a:pt x="117273" y="30231"/>
                      <a:pt x="69414" y="-6233"/>
                      <a:pt x="17282" y="888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35" name="Рисунок 6">
              <a:extLst>
                <a:ext uri="{FF2B5EF4-FFF2-40B4-BE49-F238E27FC236}">
                  <a16:creationId xmlns:a16="http://schemas.microsoft.com/office/drawing/2014/main" id="{759A8CB4-1316-F08E-9357-CF2B2A24AC02}"/>
                </a:ext>
              </a:extLst>
            </p:cNvPr>
            <p:cNvGrpSpPr/>
            <p:nvPr/>
          </p:nvGrpSpPr>
          <p:grpSpPr>
            <a:xfrm>
              <a:off x="6257386" y="5000088"/>
              <a:ext cx="299410" cy="299410"/>
              <a:chOff x="6257386" y="5000088"/>
              <a:chExt cx="299410" cy="299410"/>
            </a:xfrm>
          </p:grpSpPr>
          <p:sp>
            <p:nvSpPr>
              <p:cNvPr id="236" name="Полилиния: фигура 235">
                <a:extLst>
                  <a:ext uri="{FF2B5EF4-FFF2-40B4-BE49-F238E27FC236}">
                    <a16:creationId xmlns:a16="http://schemas.microsoft.com/office/drawing/2014/main" id="{ECB09CBF-E33A-456B-1044-0B34D1E585AA}"/>
                  </a:ext>
                </a:extLst>
              </p:cNvPr>
              <p:cNvSpPr/>
              <p:nvPr/>
            </p:nvSpPr>
            <p:spPr>
              <a:xfrm rot="-1510110">
                <a:off x="6294560" y="5037262"/>
                <a:ext cx="225062" cy="225062"/>
              </a:xfrm>
              <a:custGeom>
                <a:avLst/>
                <a:gdLst>
                  <a:gd name="connsiteX0" fmla="*/ 225062 w 225062"/>
                  <a:gd name="connsiteY0" fmla="*/ 112531 h 225062"/>
                  <a:gd name="connsiteX1" fmla="*/ 112531 w 225062"/>
                  <a:gd name="connsiteY1" fmla="*/ 225062 h 225062"/>
                  <a:gd name="connsiteX2" fmla="*/ 0 w 225062"/>
                  <a:gd name="connsiteY2" fmla="*/ 112531 h 225062"/>
                  <a:gd name="connsiteX3" fmla="*/ 112531 w 225062"/>
                  <a:gd name="connsiteY3" fmla="*/ 0 h 225062"/>
                  <a:gd name="connsiteX4" fmla="*/ 225062 w 225062"/>
                  <a:gd name="connsiteY4" fmla="*/ 112531 h 225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2" h="225062">
                    <a:moveTo>
                      <a:pt x="225062" y="112531"/>
                    </a:moveTo>
                    <a:cubicBezTo>
                      <a:pt x="225062" y="174680"/>
                      <a:pt x="174681" y="225062"/>
                      <a:pt x="112531" y="225062"/>
                    </a:cubicBezTo>
                    <a:cubicBezTo>
                      <a:pt x="50382" y="225062"/>
                      <a:pt x="0" y="174680"/>
                      <a:pt x="0" y="112531"/>
                    </a:cubicBezTo>
                    <a:cubicBezTo>
                      <a:pt x="0" y="50382"/>
                      <a:pt x="50382" y="0"/>
                      <a:pt x="112531" y="0"/>
                    </a:cubicBezTo>
                    <a:cubicBezTo>
                      <a:pt x="174681" y="0"/>
                      <a:pt x="225062" y="50382"/>
                      <a:pt x="225062" y="1125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7" name="Полилиния: фигура 236">
                <a:extLst>
                  <a:ext uri="{FF2B5EF4-FFF2-40B4-BE49-F238E27FC236}">
                    <a16:creationId xmlns:a16="http://schemas.microsoft.com/office/drawing/2014/main" id="{A1A09BB0-778A-6F84-8251-7F48939BB706}"/>
                  </a:ext>
                </a:extLst>
              </p:cNvPr>
              <p:cNvSpPr/>
              <p:nvPr/>
            </p:nvSpPr>
            <p:spPr>
              <a:xfrm>
                <a:off x="6294447" y="5037327"/>
                <a:ext cx="225052" cy="225052"/>
              </a:xfrm>
              <a:custGeom>
                <a:avLst/>
                <a:gdLst>
                  <a:gd name="connsiteX0" fmla="*/ 225053 w 225052"/>
                  <a:gd name="connsiteY0" fmla="*/ 112526 h 225052"/>
                  <a:gd name="connsiteX1" fmla="*/ 112526 w 225052"/>
                  <a:gd name="connsiteY1" fmla="*/ 225053 h 225052"/>
                  <a:gd name="connsiteX2" fmla="*/ 0 w 225052"/>
                  <a:gd name="connsiteY2" fmla="*/ 112526 h 225052"/>
                  <a:gd name="connsiteX3" fmla="*/ 112526 w 225052"/>
                  <a:gd name="connsiteY3" fmla="*/ 0 h 225052"/>
                  <a:gd name="connsiteX4" fmla="*/ 225053 w 225052"/>
                  <a:gd name="connsiteY4" fmla="*/ 112526 h 225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2" h="225052">
                    <a:moveTo>
                      <a:pt x="225053" y="112526"/>
                    </a:moveTo>
                    <a:cubicBezTo>
                      <a:pt x="225053" y="174673"/>
                      <a:pt x="174673" y="225053"/>
                      <a:pt x="112526" y="225053"/>
                    </a:cubicBezTo>
                    <a:cubicBezTo>
                      <a:pt x="50380" y="225053"/>
                      <a:pt x="0" y="174673"/>
                      <a:pt x="0" y="112526"/>
                    </a:cubicBezTo>
                    <a:cubicBezTo>
                      <a:pt x="0" y="50380"/>
                      <a:pt x="50380" y="0"/>
                      <a:pt x="112526" y="0"/>
                    </a:cubicBezTo>
                    <a:cubicBezTo>
                      <a:pt x="174673" y="0"/>
                      <a:pt x="225053" y="50380"/>
                      <a:pt x="225053" y="112526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8" name="Полилиния: фигура 237">
                <a:extLst>
                  <a:ext uri="{FF2B5EF4-FFF2-40B4-BE49-F238E27FC236}">
                    <a16:creationId xmlns:a16="http://schemas.microsoft.com/office/drawing/2014/main" id="{E7A6D63C-C6FB-306B-5E14-5D3F5F4487EF}"/>
                  </a:ext>
                </a:extLst>
              </p:cNvPr>
              <p:cNvSpPr/>
              <p:nvPr/>
            </p:nvSpPr>
            <p:spPr>
              <a:xfrm rot="-1510110">
                <a:off x="6294560" y="5037262"/>
                <a:ext cx="225062" cy="225062"/>
              </a:xfrm>
              <a:custGeom>
                <a:avLst/>
                <a:gdLst>
                  <a:gd name="connsiteX0" fmla="*/ 225062 w 225062"/>
                  <a:gd name="connsiteY0" fmla="*/ 112531 h 225062"/>
                  <a:gd name="connsiteX1" fmla="*/ 112531 w 225062"/>
                  <a:gd name="connsiteY1" fmla="*/ 225062 h 225062"/>
                  <a:gd name="connsiteX2" fmla="*/ 0 w 225062"/>
                  <a:gd name="connsiteY2" fmla="*/ 112531 h 225062"/>
                  <a:gd name="connsiteX3" fmla="*/ 112531 w 225062"/>
                  <a:gd name="connsiteY3" fmla="*/ 0 h 225062"/>
                  <a:gd name="connsiteX4" fmla="*/ 225062 w 225062"/>
                  <a:gd name="connsiteY4" fmla="*/ 112531 h 225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2" h="225062">
                    <a:moveTo>
                      <a:pt x="225062" y="112531"/>
                    </a:moveTo>
                    <a:cubicBezTo>
                      <a:pt x="225062" y="174680"/>
                      <a:pt x="174681" y="225062"/>
                      <a:pt x="112531" y="225062"/>
                    </a:cubicBezTo>
                    <a:cubicBezTo>
                      <a:pt x="50382" y="225062"/>
                      <a:pt x="0" y="174680"/>
                      <a:pt x="0" y="112531"/>
                    </a:cubicBezTo>
                    <a:cubicBezTo>
                      <a:pt x="0" y="50382"/>
                      <a:pt x="50382" y="0"/>
                      <a:pt x="112531" y="0"/>
                    </a:cubicBezTo>
                    <a:cubicBezTo>
                      <a:pt x="174681" y="0"/>
                      <a:pt x="225062" y="50382"/>
                      <a:pt x="225062" y="112531"/>
                    </a:cubicBezTo>
                    <a:close/>
                  </a:path>
                </a:pathLst>
              </a:custGeom>
              <a:noFill/>
              <a:ln w="22764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9" name="Полилиния: фигура 238">
                <a:extLst>
                  <a:ext uri="{FF2B5EF4-FFF2-40B4-BE49-F238E27FC236}">
                    <a16:creationId xmlns:a16="http://schemas.microsoft.com/office/drawing/2014/main" id="{C82B751E-D99B-FB18-6203-7C7AD7991DEC}"/>
                  </a:ext>
                </a:extLst>
              </p:cNvPr>
              <p:cNvSpPr/>
              <p:nvPr/>
            </p:nvSpPr>
            <p:spPr>
              <a:xfrm>
                <a:off x="6376872" y="5054450"/>
                <a:ext cx="125219" cy="190300"/>
              </a:xfrm>
              <a:custGeom>
                <a:avLst/>
                <a:gdLst>
                  <a:gd name="connsiteX0" fmla="*/ 17282 w 125219"/>
                  <a:gd name="connsiteY0" fmla="*/ 824 h 190300"/>
                  <a:gd name="connsiteX1" fmla="*/ 54031 w 125219"/>
                  <a:gd name="connsiteY1" fmla="*/ 91984 h 190300"/>
                  <a:gd name="connsiteX2" fmla="*/ 42636 w 125219"/>
                  <a:gd name="connsiteY2" fmla="*/ 189697 h 190300"/>
                  <a:gd name="connsiteX3" fmla="*/ 124395 w 125219"/>
                  <a:gd name="connsiteY3" fmla="*/ 82583 h 190300"/>
                  <a:gd name="connsiteX4" fmla="*/ 17282 w 125219"/>
                  <a:gd name="connsiteY4" fmla="*/ 824 h 19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19" h="190300">
                    <a:moveTo>
                      <a:pt x="17282" y="824"/>
                    </a:moveTo>
                    <a:cubicBezTo>
                      <a:pt x="-34851" y="7946"/>
                      <a:pt x="46909" y="39852"/>
                      <a:pt x="54031" y="91984"/>
                    </a:cubicBezTo>
                    <a:cubicBezTo>
                      <a:pt x="61153" y="144117"/>
                      <a:pt x="-9497" y="196534"/>
                      <a:pt x="42636" y="189697"/>
                    </a:cubicBezTo>
                    <a:cubicBezTo>
                      <a:pt x="94768" y="182575"/>
                      <a:pt x="131232" y="134716"/>
                      <a:pt x="124395" y="82583"/>
                    </a:cubicBezTo>
                    <a:cubicBezTo>
                      <a:pt x="117558" y="30451"/>
                      <a:pt x="69414" y="-6013"/>
                      <a:pt x="17282" y="8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40" name="Рисунок 6">
              <a:extLst>
                <a:ext uri="{FF2B5EF4-FFF2-40B4-BE49-F238E27FC236}">
                  <a16:creationId xmlns:a16="http://schemas.microsoft.com/office/drawing/2014/main" id="{ED738187-D744-A897-47E7-530E7CCA90E9}"/>
                </a:ext>
              </a:extLst>
            </p:cNvPr>
            <p:cNvGrpSpPr/>
            <p:nvPr/>
          </p:nvGrpSpPr>
          <p:grpSpPr>
            <a:xfrm>
              <a:off x="5527085" y="5986955"/>
              <a:ext cx="299995" cy="299995"/>
              <a:chOff x="5527085" y="5986955"/>
              <a:chExt cx="299995" cy="299995"/>
            </a:xfrm>
          </p:grpSpPr>
          <p:sp>
            <p:nvSpPr>
              <p:cNvPr id="241" name="Полилиния: фигура 240">
                <a:extLst>
                  <a:ext uri="{FF2B5EF4-FFF2-40B4-BE49-F238E27FC236}">
                    <a16:creationId xmlns:a16="http://schemas.microsoft.com/office/drawing/2014/main" id="{EA0FBB91-091F-F44D-123C-51DA0F0E84FC}"/>
                  </a:ext>
                </a:extLst>
              </p:cNvPr>
              <p:cNvSpPr/>
              <p:nvPr/>
            </p:nvSpPr>
            <p:spPr>
              <a:xfrm rot="-1529633">
                <a:off x="5564560" y="6024430"/>
                <a:ext cx="225044" cy="225044"/>
              </a:xfrm>
              <a:custGeom>
                <a:avLst/>
                <a:gdLst>
                  <a:gd name="connsiteX0" fmla="*/ 225045 w 225044"/>
                  <a:gd name="connsiteY0" fmla="*/ 112522 h 225044"/>
                  <a:gd name="connsiteX1" fmla="*/ 112522 w 225044"/>
                  <a:gd name="connsiteY1" fmla="*/ 225045 h 225044"/>
                  <a:gd name="connsiteX2" fmla="*/ 0 w 225044"/>
                  <a:gd name="connsiteY2" fmla="*/ 112522 h 225044"/>
                  <a:gd name="connsiteX3" fmla="*/ 112522 w 225044"/>
                  <a:gd name="connsiteY3" fmla="*/ 0 h 225044"/>
                  <a:gd name="connsiteX4" fmla="*/ 225045 w 225044"/>
                  <a:gd name="connsiteY4" fmla="*/ 112522 h 225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44" h="225044">
                    <a:moveTo>
                      <a:pt x="225045" y="112522"/>
                    </a:moveTo>
                    <a:cubicBezTo>
                      <a:pt x="225045" y="174667"/>
                      <a:pt x="174667" y="225045"/>
                      <a:pt x="112522" y="225045"/>
                    </a:cubicBezTo>
                    <a:cubicBezTo>
                      <a:pt x="50378" y="225045"/>
                      <a:pt x="0" y="174667"/>
                      <a:pt x="0" y="112522"/>
                    </a:cubicBezTo>
                    <a:cubicBezTo>
                      <a:pt x="0" y="50378"/>
                      <a:pt x="50378" y="0"/>
                      <a:pt x="112522" y="0"/>
                    </a:cubicBezTo>
                    <a:cubicBezTo>
                      <a:pt x="174667" y="0"/>
                      <a:pt x="225045" y="50378"/>
                      <a:pt x="225045" y="112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2" name="Полилиния: фигура 241">
                <a:extLst>
                  <a:ext uri="{FF2B5EF4-FFF2-40B4-BE49-F238E27FC236}">
                    <a16:creationId xmlns:a16="http://schemas.microsoft.com/office/drawing/2014/main" id="{171C3147-143D-EA2D-F288-2DF66B6C09B7}"/>
                  </a:ext>
                </a:extLst>
              </p:cNvPr>
              <p:cNvSpPr/>
              <p:nvPr/>
            </p:nvSpPr>
            <p:spPr>
              <a:xfrm>
                <a:off x="5564592" y="6024425"/>
                <a:ext cx="225052" cy="225052"/>
              </a:xfrm>
              <a:custGeom>
                <a:avLst/>
                <a:gdLst>
                  <a:gd name="connsiteX0" fmla="*/ 225053 w 225052"/>
                  <a:gd name="connsiteY0" fmla="*/ 112526 h 225052"/>
                  <a:gd name="connsiteX1" fmla="*/ 112526 w 225052"/>
                  <a:gd name="connsiteY1" fmla="*/ 225053 h 225052"/>
                  <a:gd name="connsiteX2" fmla="*/ 0 w 225052"/>
                  <a:gd name="connsiteY2" fmla="*/ 112526 h 225052"/>
                  <a:gd name="connsiteX3" fmla="*/ 112526 w 225052"/>
                  <a:gd name="connsiteY3" fmla="*/ 0 h 225052"/>
                  <a:gd name="connsiteX4" fmla="*/ 225053 w 225052"/>
                  <a:gd name="connsiteY4" fmla="*/ 112526 h 225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2" h="225052">
                    <a:moveTo>
                      <a:pt x="225053" y="112526"/>
                    </a:moveTo>
                    <a:cubicBezTo>
                      <a:pt x="225053" y="174673"/>
                      <a:pt x="174673" y="225053"/>
                      <a:pt x="112526" y="225053"/>
                    </a:cubicBezTo>
                    <a:cubicBezTo>
                      <a:pt x="50380" y="225053"/>
                      <a:pt x="0" y="174673"/>
                      <a:pt x="0" y="112526"/>
                    </a:cubicBezTo>
                    <a:cubicBezTo>
                      <a:pt x="0" y="50380"/>
                      <a:pt x="50380" y="0"/>
                      <a:pt x="112526" y="0"/>
                    </a:cubicBezTo>
                    <a:cubicBezTo>
                      <a:pt x="174673" y="0"/>
                      <a:pt x="225053" y="50380"/>
                      <a:pt x="225053" y="112526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3" name="Полилиния: фигура 242">
                <a:extLst>
                  <a:ext uri="{FF2B5EF4-FFF2-40B4-BE49-F238E27FC236}">
                    <a16:creationId xmlns:a16="http://schemas.microsoft.com/office/drawing/2014/main" id="{1A675390-4D15-5B0D-6290-ED8A7C9312C9}"/>
                  </a:ext>
                </a:extLst>
              </p:cNvPr>
              <p:cNvSpPr/>
              <p:nvPr/>
            </p:nvSpPr>
            <p:spPr>
              <a:xfrm rot="-1529633">
                <a:off x="5564560" y="6024430"/>
                <a:ext cx="225044" cy="225044"/>
              </a:xfrm>
              <a:custGeom>
                <a:avLst/>
                <a:gdLst>
                  <a:gd name="connsiteX0" fmla="*/ 225045 w 225044"/>
                  <a:gd name="connsiteY0" fmla="*/ 112522 h 225044"/>
                  <a:gd name="connsiteX1" fmla="*/ 112522 w 225044"/>
                  <a:gd name="connsiteY1" fmla="*/ 225045 h 225044"/>
                  <a:gd name="connsiteX2" fmla="*/ 0 w 225044"/>
                  <a:gd name="connsiteY2" fmla="*/ 112522 h 225044"/>
                  <a:gd name="connsiteX3" fmla="*/ 112522 w 225044"/>
                  <a:gd name="connsiteY3" fmla="*/ 0 h 225044"/>
                  <a:gd name="connsiteX4" fmla="*/ 225045 w 225044"/>
                  <a:gd name="connsiteY4" fmla="*/ 112522 h 225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44" h="225044">
                    <a:moveTo>
                      <a:pt x="225045" y="112522"/>
                    </a:moveTo>
                    <a:cubicBezTo>
                      <a:pt x="225045" y="174667"/>
                      <a:pt x="174667" y="225045"/>
                      <a:pt x="112522" y="225045"/>
                    </a:cubicBezTo>
                    <a:cubicBezTo>
                      <a:pt x="50378" y="225045"/>
                      <a:pt x="0" y="174667"/>
                      <a:pt x="0" y="112522"/>
                    </a:cubicBezTo>
                    <a:cubicBezTo>
                      <a:pt x="0" y="50378"/>
                      <a:pt x="50378" y="0"/>
                      <a:pt x="112522" y="0"/>
                    </a:cubicBezTo>
                    <a:cubicBezTo>
                      <a:pt x="174667" y="0"/>
                      <a:pt x="225045" y="50378"/>
                      <a:pt x="225045" y="112522"/>
                    </a:cubicBezTo>
                    <a:close/>
                  </a:path>
                </a:pathLst>
              </a:custGeom>
              <a:noFill/>
              <a:ln w="22762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4" name="Полилиния: фигура 243">
                <a:extLst>
                  <a:ext uri="{FF2B5EF4-FFF2-40B4-BE49-F238E27FC236}">
                    <a16:creationId xmlns:a16="http://schemas.microsoft.com/office/drawing/2014/main" id="{679E2CD0-5695-62D7-45F0-73E83859F318}"/>
                  </a:ext>
                </a:extLst>
              </p:cNvPr>
              <p:cNvSpPr/>
              <p:nvPr/>
            </p:nvSpPr>
            <p:spPr>
              <a:xfrm>
                <a:off x="5647303" y="6041768"/>
                <a:ext cx="125219" cy="190365"/>
              </a:xfrm>
              <a:custGeom>
                <a:avLst/>
                <a:gdLst>
                  <a:gd name="connsiteX0" fmla="*/ 17282 w 125219"/>
                  <a:gd name="connsiteY0" fmla="*/ 888 h 190365"/>
                  <a:gd name="connsiteX1" fmla="*/ 54031 w 125219"/>
                  <a:gd name="connsiteY1" fmla="*/ 92049 h 190365"/>
                  <a:gd name="connsiteX2" fmla="*/ 42636 w 125219"/>
                  <a:gd name="connsiteY2" fmla="*/ 189762 h 190365"/>
                  <a:gd name="connsiteX3" fmla="*/ 124395 w 125219"/>
                  <a:gd name="connsiteY3" fmla="*/ 82648 h 190365"/>
                  <a:gd name="connsiteX4" fmla="*/ 17282 w 125219"/>
                  <a:gd name="connsiteY4" fmla="*/ 888 h 19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19" h="190365">
                    <a:moveTo>
                      <a:pt x="17282" y="888"/>
                    </a:moveTo>
                    <a:cubicBezTo>
                      <a:pt x="-34851" y="8010"/>
                      <a:pt x="46909" y="39917"/>
                      <a:pt x="54031" y="92049"/>
                    </a:cubicBezTo>
                    <a:cubicBezTo>
                      <a:pt x="61153" y="144181"/>
                      <a:pt x="-9497" y="196599"/>
                      <a:pt x="42636" y="189762"/>
                    </a:cubicBezTo>
                    <a:cubicBezTo>
                      <a:pt x="94768" y="182640"/>
                      <a:pt x="131232" y="134781"/>
                      <a:pt x="124395" y="82648"/>
                    </a:cubicBezTo>
                    <a:cubicBezTo>
                      <a:pt x="117273" y="30231"/>
                      <a:pt x="69414" y="-6233"/>
                      <a:pt x="17282" y="888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45" name="Рисунок 6">
              <a:extLst>
                <a:ext uri="{FF2B5EF4-FFF2-40B4-BE49-F238E27FC236}">
                  <a16:creationId xmlns:a16="http://schemas.microsoft.com/office/drawing/2014/main" id="{DC4C5453-1E2B-47A9-191D-77EC3DFF6A2C}"/>
                </a:ext>
              </a:extLst>
            </p:cNvPr>
            <p:cNvGrpSpPr/>
            <p:nvPr/>
          </p:nvGrpSpPr>
          <p:grpSpPr>
            <a:xfrm>
              <a:off x="6180237" y="6571644"/>
              <a:ext cx="315411" cy="315411"/>
              <a:chOff x="6180237" y="6571644"/>
              <a:chExt cx="315411" cy="315411"/>
            </a:xfrm>
          </p:grpSpPr>
          <p:sp>
            <p:nvSpPr>
              <p:cNvPr id="246" name="Полилиния: фигура 245">
                <a:extLst>
                  <a:ext uri="{FF2B5EF4-FFF2-40B4-BE49-F238E27FC236}">
                    <a16:creationId xmlns:a16="http://schemas.microsoft.com/office/drawing/2014/main" id="{84A655BA-46D7-CBDD-61DF-D89B9106BF45}"/>
                  </a:ext>
                </a:extLst>
              </p:cNvPr>
              <p:cNvSpPr/>
              <p:nvPr/>
            </p:nvSpPr>
            <p:spPr>
              <a:xfrm rot="-3160578">
                <a:off x="6225420" y="6616827"/>
                <a:ext cx="225046" cy="225046"/>
              </a:xfrm>
              <a:custGeom>
                <a:avLst/>
                <a:gdLst>
                  <a:gd name="connsiteX0" fmla="*/ 225046 w 225046"/>
                  <a:gd name="connsiteY0" fmla="*/ 112523 h 225046"/>
                  <a:gd name="connsiteX1" fmla="*/ 112523 w 225046"/>
                  <a:gd name="connsiteY1" fmla="*/ 225046 h 225046"/>
                  <a:gd name="connsiteX2" fmla="*/ 0 w 225046"/>
                  <a:gd name="connsiteY2" fmla="*/ 112523 h 225046"/>
                  <a:gd name="connsiteX3" fmla="*/ 112523 w 225046"/>
                  <a:gd name="connsiteY3" fmla="*/ 0 h 225046"/>
                  <a:gd name="connsiteX4" fmla="*/ 225046 w 225046"/>
                  <a:gd name="connsiteY4" fmla="*/ 112523 h 2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46" h="225046">
                    <a:moveTo>
                      <a:pt x="225046" y="112523"/>
                    </a:moveTo>
                    <a:cubicBezTo>
                      <a:pt x="225046" y="174668"/>
                      <a:pt x="174668" y="225046"/>
                      <a:pt x="112523" y="225046"/>
                    </a:cubicBezTo>
                    <a:cubicBezTo>
                      <a:pt x="50378" y="225046"/>
                      <a:pt x="0" y="174668"/>
                      <a:pt x="0" y="112523"/>
                    </a:cubicBezTo>
                    <a:cubicBezTo>
                      <a:pt x="0" y="50378"/>
                      <a:pt x="50378" y="0"/>
                      <a:pt x="112523" y="0"/>
                    </a:cubicBezTo>
                    <a:cubicBezTo>
                      <a:pt x="174668" y="0"/>
                      <a:pt x="225046" y="50378"/>
                      <a:pt x="225046" y="1125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7" name="Полилиния: фигура 246">
                <a:extLst>
                  <a:ext uri="{FF2B5EF4-FFF2-40B4-BE49-F238E27FC236}">
                    <a16:creationId xmlns:a16="http://schemas.microsoft.com/office/drawing/2014/main" id="{466B8521-6D11-2C91-CA9A-ECCCE2B364B2}"/>
                  </a:ext>
                </a:extLst>
              </p:cNvPr>
              <p:cNvSpPr/>
              <p:nvPr/>
            </p:nvSpPr>
            <p:spPr>
              <a:xfrm>
                <a:off x="6225507" y="6616684"/>
                <a:ext cx="225052" cy="225052"/>
              </a:xfrm>
              <a:custGeom>
                <a:avLst/>
                <a:gdLst>
                  <a:gd name="connsiteX0" fmla="*/ 225053 w 225052"/>
                  <a:gd name="connsiteY0" fmla="*/ 112526 h 225052"/>
                  <a:gd name="connsiteX1" fmla="*/ 112526 w 225052"/>
                  <a:gd name="connsiteY1" fmla="*/ 225053 h 225052"/>
                  <a:gd name="connsiteX2" fmla="*/ 0 w 225052"/>
                  <a:gd name="connsiteY2" fmla="*/ 112526 h 225052"/>
                  <a:gd name="connsiteX3" fmla="*/ 112526 w 225052"/>
                  <a:gd name="connsiteY3" fmla="*/ 0 h 225052"/>
                  <a:gd name="connsiteX4" fmla="*/ 225053 w 225052"/>
                  <a:gd name="connsiteY4" fmla="*/ 112526 h 225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2" h="225052">
                    <a:moveTo>
                      <a:pt x="225053" y="112526"/>
                    </a:moveTo>
                    <a:cubicBezTo>
                      <a:pt x="225053" y="174673"/>
                      <a:pt x="174673" y="225053"/>
                      <a:pt x="112526" y="225053"/>
                    </a:cubicBezTo>
                    <a:cubicBezTo>
                      <a:pt x="50380" y="225053"/>
                      <a:pt x="0" y="174673"/>
                      <a:pt x="0" y="112526"/>
                    </a:cubicBezTo>
                    <a:cubicBezTo>
                      <a:pt x="0" y="50380"/>
                      <a:pt x="50380" y="0"/>
                      <a:pt x="112526" y="0"/>
                    </a:cubicBezTo>
                    <a:cubicBezTo>
                      <a:pt x="174673" y="0"/>
                      <a:pt x="225053" y="50380"/>
                      <a:pt x="225053" y="112526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8" name="Полилиния: фигура 247">
                <a:extLst>
                  <a:ext uri="{FF2B5EF4-FFF2-40B4-BE49-F238E27FC236}">
                    <a16:creationId xmlns:a16="http://schemas.microsoft.com/office/drawing/2014/main" id="{A33C58DB-9A78-8A9D-0AA5-879E92F31E0B}"/>
                  </a:ext>
                </a:extLst>
              </p:cNvPr>
              <p:cNvSpPr/>
              <p:nvPr/>
            </p:nvSpPr>
            <p:spPr>
              <a:xfrm rot="-3160578">
                <a:off x="6225420" y="6616827"/>
                <a:ext cx="225046" cy="225046"/>
              </a:xfrm>
              <a:custGeom>
                <a:avLst/>
                <a:gdLst>
                  <a:gd name="connsiteX0" fmla="*/ 225046 w 225046"/>
                  <a:gd name="connsiteY0" fmla="*/ 112523 h 225046"/>
                  <a:gd name="connsiteX1" fmla="*/ 112523 w 225046"/>
                  <a:gd name="connsiteY1" fmla="*/ 225046 h 225046"/>
                  <a:gd name="connsiteX2" fmla="*/ 0 w 225046"/>
                  <a:gd name="connsiteY2" fmla="*/ 112523 h 225046"/>
                  <a:gd name="connsiteX3" fmla="*/ 112523 w 225046"/>
                  <a:gd name="connsiteY3" fmla="*/ 0 h 225046"/>
                  <a:gd name="connsiteX4" fmla="*/ 225046 w 225046"/>
                  <a:gd name="connsiteY4" fmla="*/ 112523 h 22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46" h="225046">
                    <a:moveTo>
                      <a:pt x="225046" y="112523"/>
                    </a:moveTo>
                    <a:cubicBezTo>
                      <a:pt x="225046" y="174668"/>
                      <a:pt x="174668" y="225046"/>
                      <a:pt x="112523" y="225046"/>
                    </a:cubicBezTo>
                    <a:cubicBezTo>
                      <a:pt x="50378" y="225046"/>
                      <a:pt x="0" y="174668"/>
                      <a:pt x="0" y="112523"/>
                    </a:cubicBezTo>
                    <a:cubicBezTo>
                      <a:pt x="0" y="50378"/>
                      <a:pt x="50378" y="0"/>
                      <a:pt x="112523" y="0"/>
                    </a:cubicBezTo>
                    <a:cubicBezTo>
                      <a:pt x="174668" y="0"/>
                      <a:pt x="225046" y="50378"/>
                      <a:pt x="225046" y="112523"/>
                    </a:cubicBezTo>
                    <a:close/>
                  </a:path>
                </a:pathLst>
              </a:custGeom>
              <a:noFill/>
              <a:ln w="22762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9" name="Полилиния: фигура 248">
                <a:extLst>
                  <a:ext uri="{FF2B5EF4-FFF2-40B4-BE49-F238E27FC236}">
                    <a16:creationId xmlns:a16="http://schemas.microsoft.com/office/drawing/2014/main" id="{25F434F6-E68C-3CD3-A776-51AB09EA1B12}"/>
                  </a:ext>
                </a:extLst>
              </p:cNvPr>
              <p:cNvSpPr/>
              <p:nvPr/>
            </p:nvSpPr>
            <p:spPr>
              <a:xfrm>
                <a:off x="6308217" y="6634033"/>
                <a:ext cx="125219" cy="190359"/>
              </a:xfrm>
              <a:custGeom>
                <a:avLst/>
                <a:gdLst>
                  <a:gd name="connsiteX0" fmla="*/ 17282 w 125219"/>
                  <a:gd name="connsiteY0" fmla="*/ 883 h 190359"/>
                  <a:gd name="connsiteX1" fmla="*/ 54031 w 125219"/>
                  <a:gd name="connsiteY1" fmla="*/ 92044 h 190359"/>
                  <a:gd name="connsiteX2" fmla="*/ 42636 w 125219"/>
                  <a:gd name="connsiteY2" fmla="*/ 189756 h 190359"/>
                  <a:gd name="connsiteX3" fmla="*/ 124395 w 125219"/>
                  <a:gd name="connsiteY3" fmla="*/ 82642 h 190359"/>
                  <a:gd name="connsiteX4" fmla="*/ 17282 w 125219"/>
                  <a:gd name="connsiteY4" fmla="*/ 883 h 190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19" h="190359">
                    <a:moveTo>
                      <a:pt x="17282" y="883"/>
                    </a:moveTo>
                    <a:cubicBezTo>
                      <a:pt x="-34851" y="8005"/>
                      <a:pt x="46909" y="39911"/>
                      <a:pt x="54031" y="92044"/>
                    </a:cubicBezTo>
                    <a:cubicBezTo>
                      <a:pt x="61153" y="144176"/>
                      <a:pt x="-9497" y="196593"/>
                      <a:pt x="42636" y="189756"/>
                    </a:cubicBezTo>
                    <a:cubicBezTo>
                      <a:pt x="94768" y="182634"/>
                      <a:pt x="131232" y="134775"/>
                      <a:pt x="124395" y="82642"/>
                    </a:cubicBezTo>
                    <a:cubicBezTo>
                      <a:pt x="117274" y="30510"/>
                      <a:pt x="69414" y="-6239"/>
                      <a:pt x="17282" y="88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50" name="Рисунок 6">
              <a:extLst>
                <a:ext uri="{FF2B5EF4-FFF2-40B4-BE49-F238E27FC236}">
                  <a16:creationId xmlns:a16="http://schemas.microsoft.com/office/drawing/2014/main" id="{9DE011AA-35F2-8FE2-4160-DF1BBB98A3F2}"/>
                </a:ext>
              </a:extLst>
            </p:cNvPr>
            <p:cNvGrpSpPr/>
            <p:nvPr/>
          </p:nvGrpSpPr>
          <p:grpSpPr>
            <a:xfrm>
              <a:off x="7090334" y="5490009"/>
              <a:ext cx="260543" cy="260543"/>
              <a:chOff x="7090334" y="5490009"/>
              <a:chExt cx="260543" cy="260543"/>
            </a:xfrm>
          </p:grpSpPr>
          <p:sp>
            <p:nvSpPr>
              <p:cNvPr id="251" name="Полилиния: фигура 250">
                <a:extLst>
                  <a:ext uri="{FF2B5EF4-FFF2-40B4-BE49-F238E27FC236}">
                    <a16:creationId xmlns:a16="http://schemas.microsoft.com/office/drawing/2014/main" id="{3EE2B6D4-4E21-8DD1-F2F1-2F0BCCF572E9}"/>
                  </a:ext>
                </a:extLst>
              </p:cNvPr>
              <p:cNvSpPr/>
              <p:nvPr/>
            </p:nvSpPr>
            <p:spPr>
              <a:xfrm rot="-596675">
                <a:off x="7108077" y="5507752"/>
                <a:ext cx="225058" cy="225058"/>
              </a:xfrm>
              <a:custGeom>
                <a:avLst/>
                <a:gdLst>
                  <a:gd name="connsiteX0" fmla="*/ 225058 w 225058"/>
                  <a:gd name="connsiteY0" fmla="*/ 112529 h 225058"/>
                  <a:gd name="connsiteX1" fmla="*/ 112529 w 225058"/>
                  <a:gd name="connsiteY1" fmla="*/ 225058 h 225058"/>
                  <a:gd name="connsiteX2" fmla="*/ 0 w 225058"/>
                  <a:gd name="connsiteY2" fmla="*/ 112529 h 225058"/>
                  <a:gd name="connsiteX3" fmla="*/ 112529 w 225058"/>
                  <a:gd name="connsiteY3" fmla="*/ 0 h 225058"/>
                  <a:gd name="connsiteX4" fmla="*/ 225058 w 225058"/>
                  <a:gd name="connsiteY4" fmla="*/ 112529 h 225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8" h="225058">
                    <a:moveTo>
                      <a:pt x="225058" y="112529"/>
                    </a:moveTo>
                    <a:cubicBezTo>
                      <a:pt x="225058" y="174677"/>
                      <a:pt x="174677" y="225058"/>
                      <a:pt x="112529" y="225058"/>
                    </a:cubicBezTo>
                    <a:cubicBezTo>
                      <a:pt x="50381" y="225058"/>
                      <a:pt x="0" y="174677"/>
                      <a:pt x="0" y="112529"/>
                    </a:cubicBezTo>
                    <a:cubicBezTo>
                      <a:pt x="0" y="50381"/>
                      <a:pt x="50381" y="0"/>
                      <a:pt x="112529" y="0"/>
                    </a:cubicBezTo>
                    <a:cubicBezTo>
                      <a:pt x="174677" y="0"/>
                      <a:pt x="225058" y="50381"/>
                      <a:pt x="225058" y="1125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2" name="Полилиния: фигура 251">
                <a:extLst>
                  <a:ext uri="{FF2B5EF4-FFF2-40B4-BE49-F238E27FC236}">
                    <a16:creationId xmlns:a16="http://schemas.microsoft.com/office/drawing/2014/main" id="{C4503AC5-BFBD-34E1-949F-628BCC6AAE3E}"/>
                  </a:ext>
                </a:extLst>
              </p:cNvPr>
              <p:cNvSpPr/>
              <p:nvPr/>
            </p:nvSpPr>
            <p:spPr>
              <a:xfrm>
                <a:off x="7108055" y="5507658"/>
                <a:ext cx="225052" cy="225052"/>
              </a:xfrm>
              <a:custGeom>
                <a:avLst/>
                <a:gdLst>
                  <a:gd name="connsiteX0" fmla="*/ 225053 w 225052"/>
                  <a:gd name="connsiteY0" fmla="*/ 112526 h 225052"/>
                  <a:gd name="connsiteX1" fmla="*/ 112526 w 225052"/>
                  <a:gd name="connsiteY1" fmla="*/ 225053 h 225052"/>
                  <a:gd name="connsiteX2" fmla="*/ 0 w 225052"/>
                  <a:gd name="connsiteY2" fmla="*/ 112526 h 225052"/>
                  <a:gd name="connsiteX3" fmla="*/ 112526 w 225052"/>
                  <a:gd name="connsiteY3" fmla="*/ 0 h 225052"/>
                  <a:gd name="connsiteX4" fmla="*/ 225053 w 225052"/>
                  <a:gd name="connsiteY4" fmla="*/ 112526 h 225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2" h="225052">
                    <a:moveTo>
                      <a:pt x="225053" y="112526"/>
                    </a:moveTo>
                    <a:cubicBezTo>
                      <a:pt x="225053" y="174673"/>
                      <a:pt x="174673" y="225053"/>
                      <a:pt x="112526" y="225053"/>
                    </a:cubicBezTo>
                    <a:cubicBezTo>
                      <a:pt x="50380" y="225053"/>
                      <a:pt x="0" y="174673"/>
                      <a:pt x="0" y="112526"/>
                    </a:cubicBezTo>
                    <a:cubicBezTo>
                      <a:pt x="0" y="50380"/>
                      <a:pt x="50380" y="0"/>
                      <a:pt x="112526" y="0"/>
                    </a:cubicBezTo>
                    <a:cubicBezTo>
                      <a:pt x="174673" y="0"/>
                      <a:pt x="225053" y="50380"/>
                      <a:pt x="225053" y="112526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3" name="Полилиния: фигура 252">
                <a:extLst>
                  <a:ext uri="{FF2B5EF4-FFF2-40B4-BE49-F238E27FC236}">
                    <a16:creationId xmlns:a16="http://schemas.microsoft.com/office/drawing/2014/main" id="{2F30604B-CAAF-4CDB-924E-2478D617D0E0}"/>
                  </a:ext>
                </a:extLst>
              </p:cNvPr>
              <p:cNvSpPr/>
              <p:nvPr/>
            </p:nvSpPr>
            <p:spPr>
              <a:xfrm rot="-596675">
                <a:off x="7108077" y="5507752"/>
                <a:ext cx="225058" cy="225058"/>
              </a:xfrm>
              <a:custGeom>
                <a:avLst/>
                <a:gdLst>
                  <a:gd name="connsiteX0" fmla="*/ 225058 w 225058"/>
                  <a:gd name="connsiteY0" fmla="*/ 112529 h 225058"/>
                  <a:gd name="connsiteX1" fmla="*/ 112529 w 225058"/>
                  <a:gd name="connsiteY1" fmla="*/ 225058 h 225058"/>
                  <a:gd name="connsiteX2" fmla="*/ 0 w 225058"/>
                  <a:gd name="connsiteY2" fmla="*/ 112529 h 225058"/>
                  <a:gd name="connsiteX3" fmla="*/ 112529 w 225058"/>
                  <a:gd name="connsiteY3" fmla="*/ 0 h 225058"/>
                  <a:gd name="connsiteX4" fmla="*/ 225058 w 225058"/>
                  <a:gd name="connsiteY4" fmla="*/ 112529 h 225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8" h="225058">
                    <a:moveTo>
                      <a:pt x="225058" y="112529"/>
                    </a:moveTo>
                    <a:cubicBezTo>
                      <a:pt x="225058" y="174677"/>
                      <a:pt x="174677" y="225058"/>
                      <a:pt x="112529" y="225058"/>
                    </a:cubicBezTo>
                    <a:cubicBezTo>
                      <a:pt x="50381" y="225058"/>
                      <a:pt x="0" y="174677"/>
                      <a:pt x="0" y="112529"/>
                    </a:cubicBezTo>
                    <a:cubicBezTo>
                      <a:pt x="0" y="50381"/>
                      <a:pt x="50381" y="0"/>
                      <a:pt x="112529" y="0"/>
                    </a:cubicBezTo>
                    <a:cubicBezTo>
                      <a:pt x="174677" y="0"/>
                      <a:pt x="225058" y="50381"/>
                      <a:pt x="225058" y="112529"/>
                    </a:cubicBezTo>
                    <a:close/>
                  </a:path>
                </a:pathLst>
              </a:custGeom>
              <a:noFill/>
              <a:ln w="22764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4" name="Полилиния: фигура 253">
                <a:extLst>
                  <a:ext uri="{FF2B5EF4-FFF2-40B4-BE49-F238E27FC236}">
                    <a16:creationId xmlns:a16="http://schemas.microsoft.com/office/drawing/2014/main" id="{FBC2F21A-BADB-4103-EA63-27BE3B65E5D1}"/>
                  </a:ext>
                </a:extLst>
              </p:cNvPr>
              <p:cNvSpPr/>
              <p:nvPr/>
            </p:nvSpPr>
            <p:spPr>
              <a:xfrm>
                <a:off x="7190480" y="5525007"/>
                <a:ext cx="125219" cy="190359"/>
              </a:xfrm>
              <a:custGeom>
                <a:avLst/>
                <a:gdLst>
                  <a:gd name="connsiteX0" fmla="*/ 17282 w 125219"/>
                  <a:gd name="connsiteY0" fmla="*/ 883 h 190359"/>
                  <a:gd name="connsiteX1" fmla="*/ 54031 w 125219"/>
                  <a:gd name="connsiteY1" fmla="*/ 92044 h 190359"/>
                  <a:gd name="connsiteX2" fmla="*/ 42636 w 125219"/>
                  <a:gd name="connsiteY2" fmla="*/ 189756 h 190359"/>
                  <a:gd name="connsiteX3" fmla="*/ 124395 w 125219"/>
                  <a:gd name="connsiteY3" fmla="*/ 82643 h 190359"/>
                  <a:gd name="connsiteX4" fmla="*/ 17282 w 125219"/>
                  <a:gd name="connsiteY4" fmla="*/ 883 h 190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19" h="190359">
                    <a:moveTo>
                      <a:pt x="17282" y="883"/>
                    </a:moveTo>
                    <a:cubicBezTo>
                      <a:pt x="-34851" y="8005"/>
                      <a:pt x="46909" y="39911"/>
                      <a:pt x="54031" y="92044"/>
                    </a:cubicBezTo>
                    <a:cubicBezTo>
                      <a:pt x="61153" y="144176"/>
                      <a:pt x="-9497" y="196593"/>
                      <a:pt x="42636" y="189756"/>
                    </a:cubicBezTo>
                    <a:cubicBezTo>
                      <a:pt x="94768" y="182634"/>
                      <a:pt x="131232" y="134775"/>
                      <a:pt x="124395" y="82643"/>
                    </a:cubicBezTo>
                    <a:cubicBezTo>
                      <a:pt x="117558" y="30510"/>
                      <a:pt x="69414" y="-6239"/>
                      <a:pt x="17282" y="88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255" name="Рисунок 8">
            <a:extLst>
              <a:ext uri="{FF2B5EF4-FFF2-40B4-BE49-F238E27FC236}">
                <a16:creationId xmlns:a16="http://schemas.microsoft.com/office/drawing/2014/main" id="{20F6E2A9-B7EA-9D4A-FA0A-DF7F5438BF4E}"/>
              </a:ext>
            </a:extLst>
          </p:cNvPr>
          <p:cNvGrpSpPr/>
          <p:nvPr/>
        </p:nvGrpSpPr>
        <p:grpSpPr>
          <a:xfrm>
            <a:off x="8182432" y="4219371"/>
            <a:ext cx="3097709" cy="2801677"/>
            <a:chOff x="8182432" y="4219371"/>
            <a:chExt cx="3097709" cy="2801677"/>
          </a:xfrm>
        </p:grpSpPr>
        <p:sp>
          <p:nvSpPr>
            <p:cNvPr id="256" name="Полилиния: фигура 255">
              <a:extLst>
                <a:ext uri="{FF2B5EF4-FFF2-40B4-BE49-F238E27FC236}">
                  <a16:creationId xmlns:a16="http://schemas.microsoft.com/office/drawing/2014/main" id="{5A316EAA-36D7-910A-9F64-0517849612F8}"/>
                </a:ext>
              </a:extLst>
            </p:cNvPr>
            <p:cNvSpPr/>
            <p:nvPr/>
          </p:nvSpPr>
          <p:spPr>
            <a:xfrm>
              <a:off x="8349643" y="4219371"/>
              <a:ext cx="2749209" cy="2749208"/>
            </a:xfrm>
            <a:custGeom>
              <a:avLst/>
              <a:gdLst>
                <a:gd name="connsiteX0" fmla="*/ 2749209 w 2749209"/>
                <a:gd name="connsiteY0" fmla="*/ 1374604 h 2749208"/>
                <a:gd name="connsiteX1" fmla="*/ 1374605 w 2749209"/>
                <a:gd name="connsiteY1" fmla="*/ 2749209 h 2749208"/>
                <a:gd name="connsiteX2" fmla="*/ 0 w 2749209"/>
                <a:gd name="connsiteY2" fmla="*/ 1374604 h 2749208"/>
                <a:gd name="connsiteX3" fmla="*/ 1374605 w 2749209"/>
                <a:gd name="connsiteY3" fmla="*/ 0 h 2749208"/>
                <a:gd name="connsiteX4" fmla="*/ 2749209 w 2749209"/>
                <a:gd name="connsiteY4" fmla="*/ 1374604 h 274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9209" h="2749208">
                  <a:moveTo>
                    <a:pt x="2749209" y="1374604"/>
                  </a:moveTo>
                  <a:cubicBezTo>
                    <a:pt x="2749209" y="2133778"/>
                    <a:pt x="2133778" y="2749209"/>
                    <a:pt x="1374605" y="2749209"/>
                  </a:cubicBezTo>
                  <a:cubicBezTo>
                    <a:pt x="615431" y="2749209"/>
                    <a:pt x="0" y="2133778"/>
                    <a:pt x="0" y="1374604"/>
                  </a:cubicBezTo>
                  <a:cubicBezTo>
                    <a:pt x="0" y="615431"/>
                    <a:pt x="615431" y="0"/>
                    <a:pt x="1374605" y="0"/>
                  </a:cubicBezTo>
                  <a:cubicBezTo>
                    <a:pt x="2133778" y="0"/>
                    <a:pt x="2749209" y="615431"/>
                    <a:pt x="2749209" y="1374604"/>
                  </a:cubicBezTo>
                  <a:close/>
                </a:path>
              </a:pathLst>
            </a:custGeom>
            <a:solidFill>
              <a:srgbClr val="FFB1AE"/>
            </a:solidFill>
            <a:ln w="28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" name="Полилиния: фигура 256">
              <a:extLst>
                <a:ext uri="{FF2B5EF4-FFF2-40B4-BE49-F238E27FC236}">
                  <a16:creationId xmlns:a16="http://schemas.microsoft.com/office/drawing/2014/main" id="{E1BB1333-CA63-A858-AC30-CA76372541A9}"/>
                </a:ext>
              </a:extLst>
            </p:cNvPr>
            <p:cNvSpPr/>
            <p:nvPr/>
          </p:nvSpPr>
          <p:spPr>
            <a:xfrm rot="-5122061">
              <a:off x="8495995" y="5095237"/>
              <a:ext cx="622753" cy="802229"/>
            </a:xfrm>
            <a:custGeom>
              <a:avLst/>
              <a:gdLst>
                <a:gd name="connsiteX0" fmla="*/ 622753 w 622753"/>
                <a:gd name="connsiteY0" fmla="*/ 401114 h 802229"/>
                <a:gd name="connsiteX1" fmla="*/ 311377 w 622753"/>
                <a:gd name="connsiteY1" fmla="*/ 802229 h 802229"/>
                <a:gd name="connsiteX2" fmla="*/ 0 w 622753"/>
                <a:gd name="connsiteY2" fmla="*/ 401114 h 802229"/>
                <a:gd name="connsiteX3" fmla="*/ 311377 w 622753"/>
                <a:gd name="connsiteY3" fmla="*/ 0 h 802229"/>
                <a:gd name="connsiteX4" fmla="*/ 622753 w 622753"/>
                <a:gd name="connsiteY4" fmla="*/ 401114 h 80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753" h="802229">
                  <a:moveTo>
                    <a:pt x="622753" y="401114"/>
                  </a:moveTo>
                  <a:cubicBezTo>
                    <a:pt x="622753" y="622644"/>
                    <a:pt x="483345" y="802229"/>
                    <a:pt x="311377" y="802229"/>
                  </a:cubicBezTo>
                  <a:cubicBezTo>
                    <a:pt x="139408" y="802229"/>
                    <a:pt x="0" y="622644"/>
                    <a:pt x="0" y="401114"/>
                  </a:cubicBezTo>
                  <a:cubicBezTo>
                    <a:pt x="0" y="179585"/>
                    <a:pt x="139408" y="0"/>
                    <a:pt x="311377" y="0"/>
                  </a:cubicBezTo>
                  <a:cubicBezTo>
                    <a:pt x="483345" y="0"/>
                    <a:pt x="622753" y="179585"/>
                    <a:pt x="622753" y="401114"/>
                  </a:cubicBezTo>
                  <a:close/>
                </a:path>
              </a:pathLst>
            </a:custGeom>
            <a:solidFill>
              <a:srgbClr val="BF3C3C"/>
            </a:solidFill>
            <a:ln w="28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" name="Полилиния: фигура 257">
              <a:extLst>
                <a:ext uri="{FF2B5EF4-FFF2-40B4-BE49-F238E27FC236}">
                  <a16:creationId xmlns:a16="http://schemas.microsoft.com/office/drawing/2014/main" id="{AF57BC82-65DF-BB71-071C-F3A1F88E5AAB}"/>
                </a:ext>
              </a:extLst>
            </p:cNvPr>
            <p:cNvSpPr/>
            <p:nvPr/>
          </p:nvSpPr>
          <p:spPr>
            <a:xfrm rot="-2537554">
              <a:off x="9810214" y="4550869"/>
              <a:ext cx="802236" cy="622758"/>
            </a:xfrm>
            <a:custGeom>
              <a:avLst/>
              <a:gdLst>
                <a:gd name="connsiteX0" fmla="*/ 802236 w 802236"/>
                <a:gd name="connsiteY0" fmla="*/ 311379 h 622758"/>
                <a:gd name="connsiteX1" fmla="*/ 401118 w 802236"/>
                <a:gd name="connsiteY1" fmla="*/ 622759 h 622758"/>
                <a:gd name="connsiteX2" fmla="*/ 0 w 802236"/>
                <a:gd name="connsiteY2" fmla="*/ 311379 h 622758"/>
                <a:gd name="connsiteX3" fmla="*/ 401118 w 802236"/>
                <a:gd name="connsiteY3" fmla="*/ 0 h 622758"/>
                <a:gd name="connsiteX4" fmla="*/ 802236 w 802236"/>
                <a:gd name="connsiteY4" fmla="*/ 311379 h 62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2236" h="622758">
                  <a:moveTo>
                    <a:pt x="802236" y="311379"/>
                  </a:moveTo>
                  <a:cubicBezTo>
                    <a:pt x="802236" y="483349"/>
                    <a:pt x="622650" y="622759"/>
                    <a:pt x="401118" y="622759"/>
                  </a:cubicBezTo>
                  <a:cubicBezTo>
                    <a:pt x="179587" y="622759"/>
                    <a:pt x="0" y="483349"/>
                    <a:pt x="0" y="311379"/>
                  </a:cubicBezTo>
                  <a:cubicBezTo>
                    <a:pt x="0" y="139409"/>
                    <a:pt x="179587" y="0"/>
                    <a:pt x="401118" y="0"/>
                  </a:cubicBezTo>
                  <a:cubicBezTo>
                    <a:pt x="622650" y="0"/>
                    <a:pt x="802236" y="139409"/>
                    <a:pt x="802236" y="311379"/>
                  </a:cubicBezTo>
                  <a:close/>
                </a:path>
              </a:pathLst>
            </a:custGeom>
            <a:solidFill>
              <a:srgbClr val="BF3C3C"/>
            </a:solidFill>
            <a:ln w="28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259" name="Рисунок 8">
              <a:extLst>
                <a:ext uri="{FF2B5EF4-FFF2-40B4-BE49-F238E27FC236}">
                  <a16:creationId xmlns:a16="http://schemas.microsoft.com/office/drawing/2014/main" id="{E80FACB8-BAE8-F832-6739-9BD9564DBB30}"/>
                </a:ext>
              </a:extLst>
            </p:cNvPr>
            <p:cNvGrpSpPr/>
            <p:nvPr/>
          </p:nvGrpSpPr>
          <p:grpSpPr>
            <a:xfrm>
              <a:off x="8886217" y="6243651"/>
              <a:ext cx="318286" cy="318286"/>
              <a:chOff x="8886217" y="6243651"/>
              <a:chExt cx="318286" cy="318286"/>
            </a:xfrm>
          </p:grpSpPr>
          <p:sp>
            <p:nvSpPr>
              <p:cNvPr id="260" name="Полилиния: фигура 259">
                <a:extLst>
                  <a:ext uri="{FF2B5EF4-FFF2-40B4-BE49-F238E27FC236}">
                    <a16:creationId xmlns:a16="http://schemas.microsoft.com/office/drawing/2014/main" id="{7C8D8F47-13DE-CA3C-3375-84CDE836C529}"/>
                  </a:ext>
                </a:extLst>
              </p:cNvPr>
              <p:cNvSpPr/>
              <p:nvPr/>
            </p:nvSpPr>
            <p:spPr>
              <a:xfrm rot="-2700000">
                <a:off x="8932829" y="6290263"/>
                <a:ext cx="225062" cy="225062"/>
              </a:xfrm>
              <a:custGeom>
                <a:avLst/>
                <a:gdLst>
                  <a:gd name="connsiteX0" fmla="*/ 225063 w 225062"/>
                  <a:gd name="connsiteY0" fmla="*/ 112531 h 225062"/>
                  <a:gd name="connsiteX1" fmla="*/ 112531 w 225062"/>
                  <a:gd name="connsiteY1" fmla="*/ 225063 h 225062"/>
                  <a:gd name="connsiteX2" fmla="*/ 0 w 225062"/>
                  <a:gd name="connsiteY2" fmla="*/ 112531 h 225062"/>
                  <a:gd name="connsiteX3" fmla="*/ 112531 w 225062"/>
                  <a:gd name="connsiteY3" fmla="*/ 0 h 225062"/>
                  <a:gd name="connsiteX4" fmla="*/ 225063 w 225062"/>
                  <a:gd name="connsiteY4" fmla="*/ 112531 h 225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2" h="225062">
                    <a:moveTo>
                      <a:pt x="225063" y="112531"/>
                    </a:moveTo>
                    <a:cubicBezTo>
                      <a:pt x="225063" y="174681"/>
                      <a:pt x="174681" y="225063"/>
                      <a:pt x="112531" y="225063"/>
                    </a:cubicBezTo>
                    <a:cubicBezTo>
                      <a:pt x="50382" y="225063"/>
                      <a:pt x="0" y="174681"/>
                      <a:pt x="0" y="112531"/>
                    </a:cubicBezTo>
                    <a:cubicBezTo>
                      <a:pt x="0" y="50382"/>
                      <a:pt x="50382" y="0"/>
                      <a:pt x="112531" y="0"/>
                    </a:cubicBezTo>
                    <a:cubicBezTo>
                      <a:pt x="174681" y="0"/>
                      <a:pt x="225063" y="50382"/>
                      <a:pt x="225063" y="1125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1" name="Полилиния: фигура 260">
                <a:extLst>
                  <a:ext uri="{FF2B5EF4-FFF2-40B4-BE49-F238E27FC236}">
                    <a16:creationId xmlns:a16="http://schemas.microsoft.com/office/drawing/2014/main" id="{7BBAA128-2142-C002-9EBE-2A5B7127BD8A}"/>
                  </a:ext>
                </a:extLst>
              </p:cNvPr>
              <p:cNvSpPr/>
              <p:nvPr/>
            </p:nvSpPr>
            <p:spPr>
              <a:xfrm>
                <a:off x="8932817" y="6290252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3"/>
                      <a:pt x="50382" y="0"/>
                      <a:pt x="112532" y="0"/>
                    </a:cubicBezTo>
                    <a:cubicBezTo>
                      <a:pt x="174682" y="0"/>
                      <a:pt x="225065" y="50383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2" name="Полилиния: фигура 261">
                <a:extLst>
                  <a:ext uri="{FF2B5EF4-FFF2-40B4-BE49-F238E27FC236}">
                    <a16:creationId xmlns:a16="http://schemas.microsoft.com/office/drawing/2014/main" id="{52342438-D992-EB40-EFF5-110E0F7A0156}"/>
                  </a:ext>
                </a:extLst>
              </p:cNvPr>
              <p:cNvSpPr/>
              <p:nvPr/>
            </p:nvSpPr>
            <p:spPr>
              <a:xfrm rot="-2700000">
                <a:off x="8932829" y="6290263"/>
                <a:ext cx="225062" cy="225062"/>
              </a:xfrm>
              <a:custGeom>
                <a:avLst/>
                <a:gdLst>
                  <a:gd name="connsiteX0" fmla="*/ 225063 w 225062"/>
                  <a:gd name="connsiteY0" fmla="*/ 112531 h 225062"/>
                  <a:gd name="connsiteX1" fmla="*/ 112531 w 225062"/>
                  <a:gd name="connsiteY1" fmla="*/ 225063 h 225062"/>
                  <a:gd name="connsiteX2" fmla="*/ 0 w 225062"/>
                  <a:gd name="connsiteY2" fmla="*/ 112531 h 225062"/>
                  <a:gd name="connsiteX3" fmla="*/ 112531 w 225062"/>
                  <a:gd name="connsiteY3" fmla="*/ 0 h 225062"/>
                  <a:gd name="connsiteX4" fmla="*/ 225063 w 225062"/>
                  <a:gd name="connsiteY4" fmla="*/ 112531 h 225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2" h="225062">
                    <a:moveTo>
                      <a:pt x="225063" y="112531"/>
                    </a:moveTo>
                    <a:cubicBezTo>
                      <a:pt x="225063" y="174681"/>
                      <a:pt x="174681" y="225063"/>
                      <a:pt x="112531" y="225063"/>
                    </a:cubicBezTo>
                    <a:cubicBezTo>
                      <a:pt x="50382" y="225063"/>
                      <a:pt x="0" y="174681"/>
                      <a:pt x="0" y="112531"/>
                    </a:cubicBezTo>
                    <a:cubicBezTo>
                      <a:pt x="0" y="50382"/>
                      <a:pt x="50382" y="0"/>
                      <a:pt x="112531" y="0"/>
                    </a:cubicBezTo>
                    <a:cubicBezTo>
                      <a:pt x="174681" y="0"/>
                      <a:pt x="225063" y="50382"/>
                      <a:pt x="225063" y="112531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3" name="Полилиния: фигура 262">
                <a:extLst>
                  <a:ext uri="{FF2B5EF4-FFF2-40B4-BE49-F238E27FC236}">
                    <a16:creationId xmlns:a16="http://schemas.microsoft.com/office/drawing/2014/main" id="{D34B2D5C-436E-BB04-DDD0-0A95161D74CA}"/>
                  </a:ext>
                </a:extLst>
              </p:cNvPr>
              <p:cNvSpPr/>
              <p:nvPr/>
            </p:nvSpPr>
            <p:spPr>
              <a:xfrm>
                <a:off x="9015246" y="6307596"/>
                <a:ext cx="125225" cy="190375"/>
              </a:xfrm>
              <a:custGeom>
                <a:avLst/>
                <a:gdLst>
                  <a:gd name="connsiteX0" fmla="*/ 17283 w 125225"/>
                  <a:gd name="connsiteY0" fmla="*/ 889 h 190375"/>
                  <a:gd name="connsiteX1" fmla="*/ 54034 w 125225"/>
                  <a:gd name="connsiteY1" fmla="*/ 92054 h 190375"/>
                  <a:gd name="connsiteX2" fmla="*/ 42638 w 125225"/>
                  <a:gd name="connsiteY2" fmla="*/ 189772 h 190375"/>
                  <a:gd name="connsiteX3" fmla="*/ 124402 w 125225"/>
                  <a:gd name="connsiteY3" fmla="*/ 82653 h 190375"/>
                  <a:gd name="connsiteX4" fmla="*/ 17283 w 125225"/>
                  <a:gd name="connsiteY4" fmla="*/ 889 h 190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75">
                    <a:moveTo>
                      <a:pt x="17283" y="889"/>
                    </a:moveTo>
                    <a:cubicBezTo>
                      <a:pt x="-34853" y="8011"/>
                      <a:pt x="46911" y="39919"/>
                      <a:pt x="54034" y="92054"/>
                    </a:cubicBezTo>
                    <a:cubicBezTo>
                      <a:pt x="61156" y="144189"/>
                      <a:pt x="-9497" y="196609"/>
                      <a:pt x="42638" y="189772"/>
                    </a:cubicBezTo>
                    <a:cubicBezTo>
                      <a:pt x="94773" y="182650"/>
                      <a:pt x="131239" y="134788"/>
                      <a:pt x="124402" y="82653"/>
                    </a:cubicBezTo>
                    <a:cubicBezTo>
                      <a:pt x="117565" y="30232"/>
                      <a:pt x="69418" y="-6234"/>
                      <a:pt x="17283" y="889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64" name="Рисунок 8">
              <a:extLst>
                <a:ext uri="{FF2B5EF4-FFF2-40B4-BE49-F238E27FC236}">
                  <a16:creationId xmlns:a16="http://schemas.microsoft.com/office/drawing/2014/main" id="{F536ED43-31C6-50C1-2A19-2A2E6E2DCCC9}"/>
                </a:ext>
              </a:extLst>
            </p:cNvPr>
            <p:cNvGrpSpPr/>
            <p:nvPr/>
          </p:nvGrpSpPr>
          <p:grpSpPr>
            <a:xfrm>
              <a:off x="9722996" y="6403959"/>
              <a:ext cx="316036" cy="316035"/>
              <a:chOff x="9722996" y="6403959"/>
              <a:chExt cx="316036" cy="316035"/>
            </a:xfrm>
          </p:grpSpPr>
          <p:sp>
            <p:nvSpPr>
              <p:cNvPr id="265" name="Полилиния: фигура 264">
                <a:extLst>
                  <a:ext uri="{FF2B5EF4-FFF2-40B4-BE49-F238E27FC236}">
                    <a16:creationId xmlns:a16="http://schemas.microsoft.com/office/drawing/2014/main" id="{366F78F8-01BE-4513-D641-79F44A657F94}"/>
                  </a:ext>
                </a:extLst>
              </p:cNvPr>
              <p:cNvSpPr/>
              <p:nvPr/>
            </p:nvSpPr>
            <p:spPr>
              <a:xfrm rot="-3110315">
                <a:off x="9768477" y="6449441"/>
                <a:ext cx="225072" cy="225072"/>
              </a:xfrm>
              <a:custGeom>
                <a:avLst/>
                <a:gdLst>
                  <a:gd name="connsiteX0" fmla="*/ 225072 w 225072"/>
                  <a:gd name="connsiteY0" fmla="*/ 112536 h 225072"/>
                  <a:gd name="connsiteX1" fmla="*/ 112536 w 225072"/>
                  <a:gd name="connsiteY1" fmla="*/ 225072 h 225072"/>
                  <a:gd name="connsiteX2" fmla="*/ 0 w 225072"/>
                  <a:gd name="connsiteY2" fmla="*/ 112536 h 225072"/>
                  <a:gd name="connsiteX3" fmla="*/ 112536 w 225072"/>
                  <a:gd name="connsiteY3" fmla="*/ 0 h 225072"/>
                  <a:gd name="connsiteX4" fmla="*/ 225072 w 225072"/>
                  <a:gd name="connsiteY4" fmla="*/ 112536 h 225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72" h="225072">
                    <a:moveTo>
                      <a:pt x="225072" y="112536"/>
                    </a:moveTo>
                    <a:cubicBezTo>
                      <a:pt x="225072" y="174688"/>
                      <a:pt x="174688" y="225072"/>
                      <a:pt x="112536" y="225072"/>
                    </a:cubicBezTo>
                    <a:cubicBezTo>
                      <a:pt x="50384" y="225072"/>
                      <a:pt x="0" y="174688"/>
                      <a:pt x="0" y="112536"/>
                    </a:cubicBezTo>
                    <a:cubicBezTo>
                      <a:pt x="0" y="50384"/>
                      <a:pt x="50384" y="0"/>
                      <a:pt x="112536" y="0"/>
                    </a:cubicBezTo>
                    <a:cubicBezTo>
                      <a:pt x="174688" y="0"/>
                      <a:pt x="225072" y="50384"/>
                      <a:pt x="225072" y="1125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6" name="Полилиния: фигура 265">
                <a:extLst>
                  <a:ext uri="{FF2B5EF4-FFF2-40B4-BE49-F238E27FC236}">
                    <a16:creationId xmlns:a16="http://schemas.microsoft.com/office/drawing/2014/main" id="{8A0B737B-E1DC-9247-FDD1-ACEEB0507E17}"/>
                  </a:ext>
                </a:extLst>
              </p:cNvPr>
              <p:cNvSpPr/>
              <p:nvPr/>
            </p:nvSpPr>
            <p:spPr>
              <a:xfrm>
                <a:off x="9768406" y="6449506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2"/>
                      <a:pt x="50382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7" name="Полилиния: фигура 266">
                <a:extLst>
                  <a:ext uri="{FF2B5EF4-FFF2-40B4-BE49-F238E27FC236}">
                    <a16:creationId xmlns:a16="http://schemas.microsoft.com/office/drawing/2014/main" id="{3FCD94C8-A99A-00C3-A7EF-A062AD40C3AA}"/>
                  </a:ext>
                </a:extLst>
              </p:cNvPr>
              <p:cNvSpPr/>
              <p:nvPr/>
            </p:nvSpPr>
            <p:spPr>
              <a:xfrm rot="-3110315">
                <a:off x="9768477" y="6449441"/>
                <a:ext cx="225072" cy="225072"/>
              </a:xfrm>
              <a:custGeom>
                <a:avLst/>
                <a:gdLst>
                  <a:gd name="connsiteX0" fmla="*/ 225072 w 225072"/>
                  <a:gd name="connsiteY0" fmla="*/ 112536 h 225072"/>
                  <a:gd name="connsiteX1" fmla="*/ 112536 w 225072"/>
                  <a:gd name="connsiteY1" fmla="*/ 225072 h 225072"/>
                  <a:gd name="connsiteX2" fmla="*/ 0 w 225072"/>
                  <a:gd name="connsiteY2" fmla="*/ 112536 h 225072"/>
                  <a:gd name="connsiteX3" fmla="*/ 112536 w 225072"/>
                  <a:gd name="connsiteY3" fmla="*/ 0 h 225072"/>
                  <a:gd name="connsiteX4" fmla="*/ 225072 w 225072"/>
                  <a:gd name="connsiteY4" fmla="*/ 112536 h 225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72" h="225072">
                    <a:moveTo>
                      <a:pt x="225072" y="112536"/>
                    </a:moveTo>
                    <a:cubicBezTo>
                      <a:pt x="225072" y="174688"/>
                      <a:pt x="174688" y="225072"/>
                      <a:pt x="112536" y="225072"/>
                    </a:cubicBezTo>
                    <a:cubicBezTo>
                      <a:pt x="50384" y="225072"/>
                      <a:pt x="0" y="174688"/>
                      <a:pt x="0" y="112536"/>
                    </a:cubicBezTo>
                    <a:cubicBezTo>
                      <a:pt x="0" y="50384"/>
                      <a:pt x="50384" y="0"/>
                      <a:pt x="112536" y="0"/>
                    </a:cubicBezTo>
                    <a:cubicBezTo>
                      <a:pt x="174688" y="0"/>
                      <a:pt x="225072" y="50384"/>
                      <a:pt x="225072" y="112536"/>
                    </a:cubicBezTo>
                    <a:close/>
                  </a:path>
                </a:pathLst>
              </a:custGeom>
              <a:noFill/>
              <a:ln w="22764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8" name="Полилиния: фигура 267">
                <a:extLst>
                  <a:ext uri="{FF2B5EF4-FFF2-40B4-BE49-F238E27FC236}">
                    <a16:creationId xmlns:a16="http://schemas.microsoft.com/office/drawing/2014/main" id="{066A1DB3-26BD-A0E3-425E-7E112C78FA3C}"/>
                  </a:ext>
                </a:extLst>
              </p:cNvPr>
              <p:cNvSpPr/>
              <p:nvPr/>
            </p:nvSpPr>
            <p:spPr>
              <a:xfrm>
                <a:off x="9850835" y="6466851"/>
                <a:ext cx="125225" cy="190375"/>
              </a:xfrm>
              <a:custGeom>
                <a:avLst/>
                <a:gdLst>
                  <a:gd name="connsiteX0" fmla="*/ 17283 w 125225"/>
                  <a:gd name="connsiteY0" fmla="*/ 889 h 190375"/>
                  <a:gd name="connsiteX1" fmla="*/ 54034 w 125225"/>
                  <a:gd name="connsiteY1" fmla="*/ 92054 h 190375"/>
                  <a:gd name="connsiteX2" fmla="*/ 42638 w 125225"/>
                  <a:gd name="connsiteY2" fmla="*/ 189772 h 190375"/>
                  <a:gd name="connsiteX3" fmla="*/ 124402 w 125225"/>
                  <a:gd name="connsiteY3" fmla="*/ 82653 h 190375"/>
                  <a:gd name="connsiteX4" fmla="*/ 17283 w 125225"/>
                  <a:gd name="connsiteY4" fmla="*/ 889 h 190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75">
                    <a:moveTo>
                      <a:pt x="17283" y="889"/>
                    </a:moveTo>
                    <a:cubicBezTo>
                      <a:pt x="-34853" y="8011"/>
                      <a:pt x="46911" y="39919"/>
                      <a:pt x="54034" y="92054"/>
                    </a:cubicBezTo>
                    <a:cubicBezTo>
                      <a:pt x="61156" y="144189"/>
                      <a:pt x="-9497" y="196609"/>
                      <a:pt x="42638" y="189772"/>
                    </a:cubicBezTo>
                    <a:cubicBezTo>
                      <a:pt x="94773" y="182650"/>
                      <a:pt x="131239" y="134788"/>
                      <a:pt x="124402" y="82653"/>
                    </a:cubicBezTo>
                    <a:cubicBezTo>
                      <a:pt x="117565" y="30232"/>
                      <a:pt x="69418" y="-6234"/>
                      <a:pt x="17283" y="889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69" name="Рисунок 8">
              <a:extLst>
                <a:ext uri="{FF2B5EF4-FFF2-40B4-BE49-F238E27FC236}">
                  <a16:creationId xmlns:a16="http://schemas.microsoft.com/office/drawing/2014/main" id="{1150DE0F-70B4-0A13-F60A-3E1C8627AC0C}"/>
                </a:ext>
              </a:extLst>
            </p:cNvPr>
            <p:cNvGrpSpPr/>
            <p:nvPr/>
          </p:nvGrpSpPr>
          <p:grpSpPr>
            <a:xfrm>
              <a:off x="10722675" y="4855625"/>
              <a:ext cx="315383" cy="315383"/>
              <a:chOff x="10722675" y="4855625"/>
              <a:chExt cx="315383" cy="315383"/>
            </a:xfrm>
          </p:grpSpPr>
          <p:sp>
            <p:nvSpPr>
              <p:cNvPr id="270" name="Полилиния: фигура 269">
                <a:extLst>
                  <a:ext uri="{FF2B5EF4-FFF2-40B4-BE49-F238E27FC236}">
                    <a16:creationId xmlns:a16="http://schemas.microsoft.com/office/drawing/2014/main" id="{2D5B5362-B3AE-C019-9200-743E6F30307A}"/>
                  </a:ext>
                </a:extLst>
              </p:cNvPr>
              <p:cNvSpPr/>
              <p:nvPr/>
            </p:nvSpPr>
            <p:spPr>
              <a:xfrm rot="-2235502">
                <a:off x="10767836" y="4900787"/>
                <a:ext cx="225060" cy="225060"/>
              </a:xfrm>
              <a:custGeom>
                <a:avLst/>
                <a:gdLst>
                  <a:gd name="connsiteX0" fmla="*/ 225061 w 225060"/>
                  <a:gd name="connsiteY0" fmla="*/ 112530 h 225060"/>
                  <a:gd name="connsiteX1" fmla="*/ 112530 w 225060"/>
                  <a:gd name="connsiteY1" fmla="*/ 225061 h 225060"/>
                  <a:gd name="connsiteX2" fmla="*/ 0 w 225060"/>
                  <a:gd name="connsiteY2" fmla="*/ 112530 h 225060"/>
                  <a:gd name="connsiteX3" fmla="*/ 112530 w 225060"/>
                  <a:gd name="connsiteY3" fmla="*/ 0 h 225060"/>
                  <a:gd name="connsiteX4" fmla="*/ 225061 w 225060"/>
                  <a:gd name="connsiteY4" fmla="*/ 112530 h 225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0" h="225060">
                    <a:moveTo>
                      <a:pt x="225061" y="112530"/>
                    </a:moveTo>
                    <a:cubicBezTo>
                      <a:pt x="225061" y="174679"/>
                      <a:pt x="174679" y="225061"/>
                      <a:pt x="112530" y="225061"/>
                    </a:cubicBezTo>
                    <a:cubicBezTo>
                      <a:pt x="50382" y="225061"/>
                      <a:pt x="0" y="174679"/>
                      <a:pt x="0" y="112530"/>
                    </a:cubicBezTo>
                    <a:cubicBezTo>
                      <a:pt x="0" y="50382"/>
                      <a:pt x="50382" y="0"/>
                      <a:pt x="112530" y="0"/>
                    </a:cubicBezTo>
                    <a:cubicBezTo>
                      <a:pt x="174679" y="0"/>
                      <a:pt x="225061" y="50382"/>
                      <a:pt x="225061" y="1125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1" name="Полилиния: фигура 270">
                <a:extLst>
                  <a:ext uri="{FF2B5EF4-FFF2-40B4-BE49-F238E27FC236}">
                    <a16:creationId xmlns:a16="http://schemas.microsoft.com/office/drawing/2014/main" id="{5EDAD5EE-5563-9079-431D-F9E06F03F5AD}"/>
                  </a:ext>
                </a:extLst>
              </p:cNvPr>
              <p:cNvSpPr/>
              <p:nvPr/>
            </p:nvSpPr>
            <p:spPr>
              <a:xfrm>
                <a:off x="10767807" y="4900833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2"/>
                      <a:pt x="50382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2" name="Полилиния: фигура 271">
                <a:extLst>
                  <a:ext uri="{FF2B5EF4-FFF2-40B4-BE49-F238E27FC236}">
                    <a16:creationId xmlns:a16="http://schemas.microsoft.com/office/drawing/2014/main" id="{3D1B38BC-D5A4-0AD5-6A8D-237DD0150E5C}"/>
                  </a:ext>
                </a:extLst>
              </p:cNvPr>
              <p:cNvSpPr/>
              <p:nvPr/>
            </p:nvSpPr>
            <p:spPr>
              <a:xfrm rot="-2235502">
                <a:off x="10767836" y="4900787"/>
                <a:ext cx="225060" cy="225060"/>
              </a:xfrm>
              <a:custGeom>
                <a:avLst/>
                <a:gdLst>
                  <a:gd name="connsiteX0" fmla="*/ 225061 w 225060"/>
                  <a:gd name="connsiteY0" fmla="*/ 112530 h 225060"/>
                  <a:gd name="connsiteX1" fmla="*/ 112530 w 225060"/>
                  <a:gd name="connsiteY1" fmla="*/ 225061 h 225060"/>
                  <a:gd name="connsiteX2" fmla="*/ 0 w 225060"/>
                  <a:gd name="connsiteY2" fmla="*/ 112530 h 225060"/>
                  <a:gd name="connsiteX3" fmla="*/ 112530 w 225060"/>
                  <a:gd name="connsiteY3" fmla="*/ 0 h 225060"/>
                  <a:gd name="connsiteX4" fmla="*/ 225061 w 225060"/>
                  <a:gd name="connsiteY4" fmla="*/ 112530 h 225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0" h="225060">
                    <a:moveTo>
                      <a:pt x="225061" y="112530"/>
                    </a:moveTo>
                    <a:cubicBezTo>
                      <a:pt x="225061" y="174679"/>
                      <a:pt x="174679" y="225061"/>
                      <a:pt x="112530" y="225061"/>
                    </a:cubicBezTo>
                    <a:cubicBezTo>
                      <a:pt x="50382" y="225061"/>
                      <a:pt x="0" y="174679"/>
                      <a:pt x="0" y="112530"/>
                    </a:cubicBezTo>
                    <a:cubicBezTo>
                      <a:pt x="0" y="50382"/>
                      <a:pt x="50382" y="0"/>
                      <a:pt x="112530" y="0"/>
                    </a:cubicBezTo>
                    <a:cubicBezTo>
                      <a:pt x="174679" y="0"/>
                      <a:pt x="225061" y="50382"/>
                      <a:pt x="225061" y="112530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3" name="Полилиния: фигура 272">
                <a:extLst>
                  <a:ext uri="{FF2B5EF4-FFF2-40B4-BE49-F238E27FC236}">
                    <a16:creationId xmlns:a16="http://schemas.microsoft.com/office/drawing/2014/main" id="{E472BE82-EE15-EF83-C768-4299775872ED}"/>
                  </a:ext>
                </a:extLst>
              </p:cNvPr>
              <p:cNvSpPr/>
              <p:nvPr/>
            </p:nvSpPr>
            <p:spPr>
              <a:xfrm>
                <a:off x="10850237" y="4917898"/>
                <a:ext cx="125225" cy="190370"/>
              </a:xfrm>
              <a:custGeom>
                <a:avLst/>
                <a:gdLst>
                  <a:gd name="connsiteX0" fmla="*/ 17283 w 125225"/>
                  <a:gd name="connsiteY0" fmla="*/ 883 h 190370"/>
                  <a:gd name="connsiteX1" fmla="*/ 54034 w 125225"/>
                  <a:gd name="connsiteY1" fmla="*/ 92049 h 190370"/>
                  <a:gd name="connsiteX2" fmla="*/ 42638 w 125225"/>
                  <a:gd name="connsiteY2" fmla="*/ 189766 h 190370"/>
                  <a:gd name="connsiteX3" fmla="*/ 124402 w 125225"/>
                  <a:gd name="connsiteY3" fmla="*/ 82647 h 190370"/>
                  <a:gd name="connsiteX4" fmla="*/ 17283 w 125225"/>
                  <a:gd name="connsiteY4" fmla="*/ 883 h 19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70">
                    <a:moveTo>
                      <a:pt x="17283" y="883"/>
                    </a:moveTo>
                    <a:cubicBezTo>
                      <a:pt x="-34853" y="8005"/>
                      <a:pt x="46911" y="39913"/>
                      <a:pt x="54034" y="92049"/>
                    </a:cubicBezTo>
                    <a:cubicBezTo>
                      <a:pt x="61156" y="144184"/>
                      <a:pt x="-9497" y="196604"/>
                      <a:pt x="42638" y="189766"/>
                    </a:cubicBezTo>
                    <a:cubicBezTo>
                      <a:pt x="94773" y="182644"/>
                      <a:pt x="131239" y="134782"/>
                      <a:pt x="124402" y="82647"/>
                    </a:cubicBezTo>
                    <a:cubicBezTo>
                      <a:pt x="117565" y="30512"/>
                      <a:pt x="69418" y="-6239"/>
                      <a:pt x="17283" y="88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74" name="Рисунок 8">
              <a:extLst>
                <a:ext uri="{FF2B5EF4-FFF2-40B4-BE49-F238E27FC236}">
                  <a16:creationId xmlns:a16="http://schemas.microsoft.com/office/drawing/2014/main" id="{7BF528AA-109E-6BF2-463E-752D50FBCA58}"/>
                </a:ext>
              </a:extLst>
            </p:cNvPr>
            <p:cNvGrpSpPr/>
            <p:nvPr/>
          </p:nvGrpSpPr>
          <p:grpSpPr>
            <a:xfrm>
              <a:off x="9890912" y="5147553"/>
              <a:ext cx="315428" cy="315428"/>
              <a:chOff x="9890912" y="5147553"/>
              <a:chExt cx="315428" cy="315428"/>
            </a:xfrm>
          </p:grpSpPr>
          <p:sp>
            <p:nvSpPr>
              <p:cNvPr id="275" name="Полилиния: фигура 274">
                <a:extLst>
                  <a:ext uri="{FF2B5EF4-FFF2-40B4-BE49-F238E27FC236}">
                    <a16:creationId xmlns:a16="http://schemas.microsoft.com/office/drawing/2014/main" id="{E61AFE40-6F7E-5D18-1B0E-13DE35E2DFF7}"/>
                  </a:ext>
                </a:extLst>
              </p:cNvPr>
              <p:cNvSpPr/>
              <p:nvPr/>
            </p:nvSpPr>
            <p:spPr>
              <a:xfrm rot="-3160578">
                <a:off x="9936097" y="5192738"/>
                <a:ext cx="225058" cy="225058"/>
              </a:xfrm>
              <a:custGeom>
                <a:avLst/>
                <a:gdLst>
                  <a:gd name="connsiteX0" fmla="*/ 225058 w 225058"/>
                  <a:gd name="connsiteY0" fmla="*/ 112529 h 225058"/>
                  <a:gd name="connsiteX1" fmla="*/ 112529 w 225058"/>
                  <a:gd name="connsiteY1" fmla="*/ 225058 h 225058"/>
                  <a:gd name="connsiteX2" fmla="*/ 0 w 225058"/>
                  <a:gd name="connsiteY2" fmla="*/ 112529 h 225058"/>
                  <a:gd name="connsiteX3" fmla="*/ 112529 w 225058"/>
                  <a:gd name="connsiteY3" fmla="*/ 0 h 225058"/>
                  <a:gd name="connsiteX4" fmla="*/ 225058 w 225058"/>
                  <a:gd name="connsiteY4" fmla="*/ 112529 h 225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8" h="225058">
                    <a:moveTo>
                      <a:pt x="225058" y="112529"/>
                    </a:moveTo>
                    <a:cubicBezTo>
                      <a:pt x="225058" y="174677"/>
                      <a:pt x="174677" y="225058"/>
                      <a:pt x="112529" y="225058"/>
                    </a:cubicBezTo>
                    <a:cubicBezTo>
                      <a:pt x="50381" y="225058"/>
                      <a:pt x="0" y="174677"/>
                      <a:pt x="0" y="112529"/>
                    </a:cubicBezTo>
                    <a:cubicBezTo>
                      <a:pt x="0" y="50381"/>
                      <a:pt x="50381" y="0"/>
                      <a:pt x="112529" y="0"/>
                    </a:cubicBezTo>
                    <a:cubicBezTo>
                      <a:pt x="174677" y="0"/>
                      <a:pt x="225058" y="50381"/>
                      <a:pt x="225058" y="1125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6" name="Полилиния: фигура 275">
                <a:extLst>
                  <a:ext uri="{FF2B5EF4-FFF2-40B4-BE49-F238E27FC236}">
                    <a16:creationId xmlns:a16="http://schemas.microsoft.com/office/drawing/2014/main" id="{9E8F503B-4069-DA60-139C-A177490A14C0}"/>
                  </a:ext>
                </a:extLst>
              </p:cNvPr>
              <p:cNvSpPr/>
              <p:nvPr/>
            </p:nvSpPr>
            <p:spPr>
              <a:xfrm>
                <a:off x="9936207" y="5192563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3" y="225065"/>
                      <a:pt x="0" y="174682"/>
                      <a:pt x="0" y="112532"/>
                    </a:cubicBezTo>
                    <a:cubicBezTo>
                      <a:pt x="0" y="50382"/>
                      <a:pt x="50383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7" name="Полилиния: фигура 276">
                <a:extLst>
                  <a:ext uri="{FF2B5EF4-FFF2-40B4-BE49-F238E27FC236}">
                    <a16:creationId xmlns:a16="http://schemas.microsoft.com/office/drawing/2014/main" id="{1A804681-BFBE-4783-E43B-14B5382EAB9F}"/>
                  </a:ext>
                </a:extLst>
              </p:cNvPr>
              <p:cNvSpPr/>
              <p:nvPr/>
            </p:nvSpPr>
            <p:spPr>
              <a:xfrm rot="-3160578">
                <a:off x="9936097" y="5192738"/>
                <a:ext cx="225058" cy="225058"/>
              </a:xfrm>
              <a:custGeom>
                <a:avLst/>
                <a:gdLst>
                  <a:gd name="connsiteX0" fmla="*/ 225058 w 225058"/>
                  <a:gd name="connsiteY0" fmla="*/ 112529 h 225058"/>
                  <a:gd name="connsiteX1" fmla="*/ 112529 w 225058"/>
                  <a:gd name="connsiteY1" fmla="*/ 225058 h 225058"/>
                  <a:gd name="connsiteX2" fmla="*/ 0 w 225058"/>
                  <a:gd name="connsiteY2" fmla="*/ 112529 h 225058"/>
                  <a:gd name="connsiteX3" fmla="*/ 112529 w 225058"/>
                  <a:gd name="connsiteY3" fmla="*/ 0 h 225058"/>
                  <a:gd name="connsiteX4" fmla="*/ 225058 w 225058"/>
                  <a:gd name="connsiteY4" fmla="*/ 112529 h 225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8" h="225058">
                    <a:moveTo>
                      <a:pt x="225058" y="112529"/>
                    </a:moveTo>
                    <a:cubicBezTo>
                      <a:pt x="225058" y="174677"/>
                      <a:pt x="174677" y="225058"/>
                      <a:pt x="112529" y="225058"/>
                    </a:cubicBezTo>
                    <a:cubicBezTo>
                      <a:pt x="50381" y="225058"/>
                      <a:pt x="0" y="174677"/>
                      <a:pt x="0" y="112529"/>
                    </a:cubicBezTo>
                    <a:cubicBezTo>
                      <a:pt x="0" y="50381"/>
                      <a:pt x="50381" y="0"/>
                      <a:pt x="112529" y="0"/>
                    </a:cubicBezTo>
                    <a:cubicBezTo>
                      <a:pt x="174677" y="0"/>
                      <a:pt x="225058" y="50381"/>
                      <a:pt x="225058" y="112529"/>
                    </a:cubicBezTo>
                    <a:close/>
                  </a:path>
                </a:pathLst>
              </a:custGeom>
              <a:noFill/>
              <a:ln w="22762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8" name="Полилиния: фигура 277">
                <a:extLst>
                  <a:ext uri="{FF2B5EF4-FFF2-40B4-BE49-F238E27FC236}">
                    <a16:creationId xmlns:a16="http://schemas.microsoft.com/office/drawing/2014/main" id="{A53747B2-433D-A5E2-DDB0-942AAA99B541}"/>
                  </a:ext>
                </a:extLst>
              </p:cNvPr>
              <p:cNvSpPr/>
              <p:nvPr/>
            </p:nvSpPr>
            <p:spPr>
              <a:xfrm>
                <a:off x="10018922" y="5209913"/>
                <a:ext cx="125225" cy="190370"/>
              </a:xfrm>
              <a:custGeom>
                <a:avLst/>
                <a:gdLst>
                  <a:gd name="connsiteX0" fmla="*/ 17283 w 125225"/>
                  <a:gd name="connsiteY0" fmla="*/ 883 h 190370"/>
                  <a:gd name="connsiteX1" fmla="*/ 54034 w 125225"/>
                  <a:gd name="connsiteY1" fmla="*/ 92049 h 190370"/>
                  <a:gd name="connsiteX2" fmla="*/ 42638 w 125225"/>
                  <a:gd name="connsiteY2" fmla="*/ 189766 h 190370"/>
                  <a:gd name="connsiteX3" fmla="*/ 124402 w 125225"/>
                  <a:gd name="connsiteY3" fmla="*/ 82647 h 190370"/>
                  <a:gd name="connsiteX4" fmla="*/ 17283 w 125225"/>
                  <a:gd name="connsiteY4" fmla="*/ 883 h 19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70">
                    <a:moveTo>
                      <a:pt x="17283" y="883"/>
                    </a:moveTo>
                    <a:cubicBezTo>
                      <a:pt x="-34853" y="8005"/>
                      <a:pt x="46911" y="39913"/>
                      <a:pt x="54034" y="92049"/>
                    </a:cubicBezTo>
                    <a:cubicBezTo>
                      <a:pt x="61156" y="144184"/>
                      <a:pt x="-9497" y="196604"/>
                      <a:pt x="42638" y="189766"/>
                    </a:cubicBezTo>
                    <a:cubicBezTo>
                      <a:pt x="94773" y="182644"/>
                      <a:pt x="131239" y="134782"/>
                      <a:pt x="124402" y="82647"/>
                    </a:cubicBezTo>
                    <a:cubicBezTo>
                      <a:pt x="117280" y="30512"/>
                      <a:pt x="69418" y="-6239"/>
                      <a:pt x="17283" y="88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79" name="Рисунок 8">
              <a:extLst>
                <a:ext uri="{FF2B5EF4-FFF2-40B4-BE49-F238E27FC236}">
                  <a16:creationId xmlns:a16="http://schemas.microsoft.com/office/drawing/2014/main" id="{0BF31E72-76FB-FA35-D374-5825D791C431}"/>
                </a:ext>
              </a:extLst>
            </p:cNvPr>
            <p:cNvGrpSpPr/>
            <p:nvPr/>
          </p:nvGrpSpPr>
          <p:grpSpPr>
            <a:xfrm>
              <a:off x="8478895" y="5061337"/>
              <a:ext cx="315428" cy="315428"/>
              <a:chOff x="8478895" y="5061337"/>
              <a:chExt cx="315428" cy="315428"/>
            </a:xfrm>
          </p:grpSpPr>
          <p:sp>
            <p:nvSpPr>
              <p:cNvPr id="280" name="Полилиния: фигура 279">
                <a:extLst>
                  <a:ext uri="{FF2B5EF4-FFF2-40B4-BE49-F238E27FC236}">
                    <a16:creationId xmlns:a16="http://schemas.microsoft.com/office/drawing/2014/main" id="{47F92B09-F9A7-CB70-6912-F6ADF68A2777}"/>
                  </a:ext>
                </a:extLst>
              </p:cNvPr>
              <p:cNvSpPr/>
              <p:nvPr/>
            </p:nvSpPr>
            <p:spPr>
              <a:xfrm rot="-3160578">
                <a:off x="8524080" y="5106522"/>
                <a:ext cx="225058" cy="225058"/>
              </a:xfrm>
              <a:custGeom>
                <a:avLst/>
                <a:gdLst>
                  <a:gd name="connsiteX0" fmla="*/ 225058 w 225058"/>
                  <a:gd name="connsiteY0" fmla="*/ 112529 h 225058"/>
                  <a:gd name="connsiteX1" fmla="*/ 112529 w 225058"/>
                  <a:gd name="connsiteY1" fmla="*/ 225058 h 225058"/>
                  <a:gd name="connsiteX2" fmla="*/ 0 w 225058"/>
                  <a:gd name="connsiteY2" fmla="*/ 112529 h 225058"/>
                  <a:gd name="connsiteX3" fmla="*/ 112529 w 225058"/>
                  <a:gd name="connsiteY3" fmla="*/ 0 h 225058"/>
                  <a:gd name="connsiteX4" fmla="*/ 225058 w 225058"/>
                  <a:gd name="connsiteY4" fmla="*/ 112529 h 225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8" h="225058">
                    <a:moveTo>
                      <a:pt x="225058" y="112529"/>
                    </a:moveTo>
                    <a:cubicBezTo>
                      <a:pt x="225058" y="174677"/>
                      <a:pt x="174677" y="225058"/>
                      <a:pt x="112529" y="225058"/>
                    </a:cubicBezTo>
                    <a:cubicBezTo>
                      <a:pt x="50381" y="225058"/>
                      <a:pt x="0" y="174677"/>
                      <a:pt x="0" y="112529"/>
                    </a:cubicBezTo>
                    <a:cubicBezTo>
                      <a:pt x="0" y="50381"/>
                      <a:pt x="50381" y="0"/>
                      <a:pt x="112529" y="0"/>
                    </a:cubicBezTo>
                    <a:cubicBezTo>
                      <a:pt x="174677" y="0"/>
                      <a:pt x="225058" y="50381"/>
                      <a:pt x="225058" y="1125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1" name="Полилиния: фигура 280">
                <a:extLst>
                  <a:ext uri="{FF2B5EF4-FFF2-40B4-BE49-F238E27FC236}">
                    <a16:creationId xmlns:a16="http://schemas.microsoft.com/office/drawing/2014/main" id="{B6AE82BA-B29F-B451-4F22-226F50512F16}"/>
                  </a:ext>
                </a:extLst>
              </p:cNvPr>
              <p:cNvSpPr/>
              <p:nvPr/>
            </p:nvSpPr>
            <p:spPr>
              <a:xfrm>
                <a:off x="8523997" y="5106525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2"/>
                      <a:pt x="50382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2" name="Полилиния: фигура 281">
                <a:extLst>
                  <a:ext uri="{FF2B5EF4-FFF2-40B4-BE49-F238E27FC236}">
                    <a16:creationId xmlns:a16="http://schemas.microsoft.com/office/drawing/2014/main" id="{24F83973-938B-109B-7066-5CF55599915F}"/>
                  </a:ext>
                </a:extLst>
              </p:cNvPr>
              <p:cNvSpPr/>
              <p:nvPr/>
            </p:nvSpPr>
            <p:spPr>
              <a:xfrm rot="-3160578">
                <a:off x="8524080" y="5106522"/>
                <a:ext cx="225058" cy="225058"/>
              </a:xfrm>
              <a:custGeom>
                <a:avLst/>
                <a:gdLst>
                  <a:gd name="connsiteX0" fmla="*/ 225058 w 225058"/>
                  <a:gd name="connsiteY0" fmla="*/ 112529 h 225058"/>
                  <a:gd name="connsiteX1" fmla="*/ 112529 w 225058"/>
                  <a:gd name="connsiteY1" fmla="*/ 225058 h 225058"/>
                  <a:gd name="connsiteX2" fmla="*/ 0 w 225058"/>
                  <a:gd name="connsiteY2" fmla="*/ 112529 h 225058"/>
                  <a:gd name="connsiteX3" fmla="*/ 112529 w 225058"/>
                  <a:gd name="connsiteY3" fmla="*/ 0 h 225058"/>
                  <a:gd name="connsiteX4" fmla="*/ 225058 w 225058"/>
                  <a:gd name="connsiteY4" fmla="*/ 112529 h 225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8" h="225058">
                    <a:moveTo>
                      <a:pt x="225058" y="112529"/>
                    </a:moveTo>
                    <a:cubicBezTo>
                      <a:pt x="225058" y="174677"/>
                      <a:pt x="174677" y="225058"/>
                      <a:pt x="112529" y="225058"/>
                    </a:cubicBezTo>
                    <a:cubicBezTo>
                      <a:pt x="50381" y="225058"/>
                      <a:pt x="0" y="174677"/>
                      <a:pt x="0" y="112529"/>
                    </a:cubicBezTo>
                    <a:cubicBezTo>
                      <a:pt x="0" y="50381"/>
                      <a:pt x="50381" y="0"/>
                      <a:pt x="112529" y="0"/>
                    </a:cubicBezTo>
                    <a:cubicBezTo>
                      <a:pt x="174677" y="0"/>
                      <a:pt x="225058" y="50381"/>
                      <a:pt x="225058" y="112529"/>
                    </a:cubicBezTo>
                    <a:close/>
                  </a:path>
                </a:pathLst>
              </a:custGeom>
              <a:noFill/>
              <a:ln w="22762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3" name="Полилиния: фигура 282">
                <a:extLst>
                  <a:ext uri="{FF2B5EF4-FFF2-40B4-BE49-F238E27FC236}">
                    <a16:creationId xmlns:a16="http://schemas.microsoft.com/office/drawing/2014/main" id="{F2842BBE-6458-B40F-26F0-883ADF7FBB74}"/>
                  </a:ext>
                </a:extLst>
              </p:cNvPr>
              <p:cNvSpPr/>
              <p:nvPr/>
            </p:nvSpPr>
            <p:spPr>
              <a:xfrm>
                <a:off x="8606711" y="5123650"/>
                <a:ext cx="125225" cy="190310"/>
              </a:xfrm>
              <a:custGeom>
                <a:avLst/>
                <a:gdLst>
                  <a:gd name="connsiteX0" fmla="*/ 17283 w 125225"/>
                  <a:gd name="connsiteY0" fmla="*/ 824 h 190310"/>
                  <a:gd name="connsiteX1" fmla="*/ 54034 w 125225"/>
                  <a:gd name="connsiteY1" fmla="*/ 91989 h 190310"/>
                  <a:gd name="connsiteX2" fmla="*/ 42638 w 125225"/>
                  <a:gd name="connsiteY2" fmla="*/ 189707 h 190310"/>
                  <a:gd name="connsiteX3" fmla="*/ 124402 w 125225"/>
                  <a:gd name="connsiteY3" fmla="*/ 82588 h 190310"/>
                  <a:gd name="connsiteX4" fmla="*/ 17283 w 125225"/>
                  <a:gd name="connsiteY4" fmla="*/ 824 h 190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10">
                    <a:moveTo>
                      <a:pt x="17283" y="824"/>
                    </a:moveTo>
                    <a:cubicBezTo>
                      <a:pt x="-34853" y="7946"/>
                      <a:pt x="46911" y="39854"/>
                      <a:pt x="54034" y="91989"/>
                    </a:cubicBezTo>
                    <a:cubicBezTo>
                      <a:pt x="61156" y="144125"/>
                      <a:pt x="-9497" y="196545"/>
                      <a:pt x="42638" y="189707"/>
                    </a:cubicBezTo>
                    <a:cubicBezTo>
                      <a:pt x="94773" y="182585"/>
                      <a:pt x="131239" y="134723"/>
                      <a:pt x="124402" y="82588"/>
                    </a:cubicBezTo>
                    <a:cubicBezTo>
                      <a:pt x="117280" y="30453"/>
                      <a:pt x="69418" y="-6014"/>
                      <a:pt x="17283" y="8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284" name="Полилиния: фигура 283">
              <a:extLst>
                <a:ext uri="{FF2B5EF4-FFF2-40B4-BE49-F238E27FC236}">
                  <a16:creationId xmlns:a16="http://schemas.microsoft.com/office/drawing/2014/main" id="{2A22E5CE-249D-0740-90C3-3E43852B6F02}"/>
                </a:ext>
              </a:extLst>
            </p:cNvPr>
            <p:cNvSpPr/>
            <p:nvPr/>
          </p:nvSpPr>
          <p:spPr>
            <a:xfrm rot="-2537554">
              <a:off x="8863537" y="4655480"/>
              <a:ext cx="802236" cy="622758"/>
            </a:xfrm>
            <a:custGeom>
              <a:avLst/>
              <a:gdLst>
                <a:gd name="connsiteX0" fmla="*/ 802236 w 802236"/>
                <a:gd name="connsiteY0" fmla="*/ 311379 h 622758"/>
                <a:gd name="connsiteX1" fmla="*/ 401118 w 802236"/>
                <a:gd name="connsiteY1" fmla="*/ 622759 h 622758"/>
                <a:gd name="connsiteX2" fmla="*/ 0 w 802236"/>
                <a:gd name="connsiteY2" fmla="*/ 311379 h 622758"/>
                <a:gd name="connsiteX3" fmla="*/ 401118 w 802236"/>
                <a:gd name="connsiteY3" fmla="*/ 0 h 622758"/>
                <a:gd name="connsiteX4" fmla="*/ 802236 w 802236"/>
                <a:gd name="connsiteY4" fmla="*/ 311379 h 62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2236" h="622758">
                  <a:moveTo>
                    <a:pt x="802236" y="311379"/>
                  </a:moveTo>
                  <a:cubicBezTo>
                    <a:pt x="802236" y="483349"/>
                    <a:pt x="622650" y="622759"/>
                    <a:pt x="401118" y="622759"/>
                  </a:cubicBezTo>
                  <a:cubicBezTo>
                    <a:pt x="179587" y="622759"/>
                    <a:pt x="0" y="483349"/>
                    <a:pt x="0" y="311379"/>
                  </a:cubicBezTo>
                  <a:cubicBezTo>
                    <a:pt x="0" y="139409"/>
                    <a:pt x="179587" y="0"/>
                    <a:pt x="401118" y="0"/>
                  </a:cubicBezTo>
                  <a:cubicBezTo>
                    <a:pt x="622650" y="0"/>
                    <a:pt x="802236" y="139409"/>
                    <a:pt x="802236" y="311379"/>
                  </a:cubicBezTo>
                  <a:close/>
                </a:path>
              </a:pathLst>
            </a:custGeom>
            <a:solidFill>
              <a:srgbClr val="BF3C3C"/>
            </a:solidFill>
            <a:ln w="28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" name="Полилиния: фигура 284">
              <a:extLst>
                <a:ext uri="{FF2B5EF4-FFF2-40B4-BE49-F238E27FC236}">
                  <a16:creationId xmlns:a16="http://schemas.microsoft.com/office/drawing/2014/main" id="{8F458185-9D0C-C7A7-C182-B1E179017AE2}"/>
                </a:ext>
              </a:extLst>
            </p:cNvPr>
            <p:cNvSpPr/>
            <p:nvPr/>
          </p:nvSpPr>
          <p:spPr>
            <a:xfrm rot="-1336619">
              <a:off x="9365072" y="5427040"/>
              <a:ext cx="802289" cy="622799"/>
            </a:xfrm>
            <a:custGeom>
              <a:avLst/>
              <a:gdLst>
                <a:gd name="connsiteX0" fmla="*/ 802289 w 802289"/>
                <a:gd name="connsiteY0" fmla="*/ 311400 h 622799"/>
                <a:gd name="connsiteX1" fmla="*/ 401145 w 802289"/>
                <a:gd name="connsiteY1" fmla="*/ 622800 h 622799"/>
                <a:gd name="connsiteX2" fmla="*/ 0 w 802289"/>
                <a:gd name="connsiteY2" fmla="*/ 311400 h 622799"/>
                <a:gd name="connsiteX3" fmla="*/ 401145 w 802289"/>
                <a:gd name="connsiteY3" fmla="*/ 0 h 622799"/>
                <a:gd name="connsiteX4" fmla="*/ 802289 w 802289"/>
                <a:gd name="connsiteY4" fmla="*/ 311400 h 62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2289" h="622799">
                  <a:moveTo>
                    <a:pt x="802289" y="311400"/>
                  </a:moveTo>
                  <a:cubicBezTo>
                    <a:pt x="802289" y="483381"/>
                    <a:pt x="622691" y="622800"/>
                    <a:pt x="401145" y="622800"/>
                  </a:cubicBezTo>
                  <a:cubicBezTo>
                    <a:pt x="179599" y="622800"/>
                    <a:pt x="0" y="483381"/>
                    <a:pt x="0" y="311400"/>
                  </a:cubicBezTo>
                  <a:cubicBezTo>
                    <a:pt x="0" y="139419"/>
                    <a:pt x="179599" y="0"/>
                    <a:pt x="401145" y="0"/>
                  </a:cubicBezTo>
                  <a:cubicBezTo>
                    <a:pt x="622691" y="0"/>
                    <a:pt x="802289" y="139419"/>
                    <a:pt x="802289" y="311400"/>
                  </a:cubicBezTo>
                  <a:close/>
                </a:path>
              </a:pathLst>
            </a:custGeom>
            <a:solidFill>
              <a:srgbClr val="B23030"/>
            </a:solidFill>
            <a:ln w="28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" name="Полилиния: фигура 285">
              <a:extLst>
                <a:ext uri="{FF2B5EF4-FFF2-40B4-BE49-F238E27FC236}">
                  <a16:creationId xmlns:a16="http://schemas.microsoft.com/office/drawing/2014/main" id="{7A28606D-FA45-02FA-7D08-0326FFD6E398}"/>
                </a:ext>
              </a:extLst>
            </p:cNvPr>
            <p:cNvSpPr/>
            <p:nvPr/>
          </p:nvSpPr>
          <p:spPr>
            <a:xfrm rot="-5122058">
              <a:off x="10168288" y="5751578"/>
              <a:ext cx="622753" cy="802229"/>
            </a:xfrm>
            <a:custGeom>
              <a:avLst/>
              <a:gdLst>
                <a:gd name="connsiteX0" fmla="*/ 622754 w 622753"/>
                <a:gd name="connsiteY0" fmla="*/ 401115 h 802229"/>
                <a:gd name="connsiteX1" fmla="*/ 311377 w 622753"/>
                <a:gd name="connsiteY1" fmla="*/ 802229 h 802229"/>
                <a:gd name="connsiteX2" fmla="*/ 0 w 622753"/>
                <a:gd name="connsiteY2" fmla="*/ 401115 h 802229"/>
                <a:gd name="connsiteX3" fmla="*/ 311377 w 622753"/>
                <a:gd name="connsiteY3" fmla="*/ 0 h 802229"/>
                <a:gd name="connsiteX4" fmla="*/ 622754 w 622753"/>
                <a:gd name="connsiteY4" fmla="*/ 401115 h 802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753" h="802229">
                  <a:moveTo>
                    <a:pt x="622754" y="401115"/>
                  </a:moveTo>
                  <a:cubicBezTo>
                    <a:pt x="622754" y="622644"/>
                    <a:pt x="483345" y="802229"/>
                    <a:pt x="311377" y="802229"/>
                  </a:cubicBezTo>
                  <a:cubicBezTo>
                    <a:pt x="139408" y="802229"/>
                    <a:pt x="0" y="622644"/>
                    <a:pt x="0" y="401115"/>
                  </a:cubicBezTo>
                  <a:cubicBezTo>
                    <a:pt x="0" y="179585"/>
                    <a:pt x="139408" y="0"/>
                    <a:pt x="311377" y="0"/>
                  </a:cubicBezTo>
                  <a:cubicBezTo>
                    <a:pt x="483346" y="0"/>
                    <a:pt x="622754" y="179585"/>
                    <a:pt x="622754" y="401115"/>
                  </a:cubicBezTo>
                  <a:close/>
                </a:path>
              </a:pathLst>
            </a:custGeom>
            <a:solidFill>
              <a:srgbClr val="B23030"/>
            </a:solidFill>
            <a:ln w="284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287" name="Рисунок 8">
              <a:extLst>
                <a:ext uri="{FF2B5EF4-FFF2-40B4-BE49-F238E27FC236}">
                  <a16:creationId xmlns:a16="http://schemas.microsoft.com/office/drawing/2014/main" id="{EC7548E4-082F-8CD4-71A0-623FF6B5BD12}"/>
                </a:ext>
              </a:extLst>
            </p:cNvPr>
            <p:cNvGrpSpPr/>
            <p:nvPr/>
          </p:nvGrpSpPr>
          <p:grpSpPr>
            <a:xfrm>
              <a:off x="8527054" y="4599793"/>
              <a:ext cx="854263" cy="413480"/>
              <a:chOff x="8527054" y="4599793"/>
              <a:chExt cx="854263" cy="413480"/>
            </a:xfrm>
          </p:grpSpPr>
          <p:sp>
            <p:nvSpPr>
              <p:cNvPr id="288" name="Полилиния: фигура 287">
                <a:extLst>
                  <a:ext uri="{FF2B5EF4-FFF2-40B4-BE49-F238E27FC236}">
                    <a16:creationId xmlns:a16="http://schemas.microsoft.com/office/drawing/2014/main" id="{C35EAFFF-2B9A-E6C0-44F3-76F781F2F476}"/>
                  </a:ext>
                </a:extLst>
              </p:cNvPr>
              <p:cNvSpPr/>
              <p:nvPr/>
            </p:nvSpPr>
            <p:spPr>
              <a:xfrm>
                <a:off x="8527054" y="4599793"/>
                <a:ext cx="854263" cy="413480"/>
              </a:xfrm>
              <a:custGeom>
                <a:avLst/>
                <a:gdLst>
                  <a:gd name="connsiteX0" fmla="*/ 681254 w 854263"/>
                  <a:gd name="connsiteY0" fmla="*/ 13869 h 413480"/>
                  <a:gd name="connsiteX1" fmla="*/ 108905 w 854263"/>
                  <a:gd name="connsiteY1" fmla="*/ 188508 h 413480"/>
                  <a:gd name="connsiteX2" fmla="*/ 76 w 854263"/>
                  <a:gd name="connsiteY2" fmla="*/ 311011 h 413480"/>
                  <a:gd name="connsiteX3" fmla="*/ 76 w 854263"/>
                  <a:gd name="connsiteY3" fmla="*/ 311011 h 413480"/>
                  <a:gd name="connsiteX4" fmla="*/ 135685 w 854263"/>
                  <a:gd name="connsiteY4" fmla="*/ 412433 h 413480"/>
                  <a:gd name="connsiteX5" fmla="*/ 783815 w 854263"/>
                  <a:gd name="connsiteY5" fmla="*/ 214718 h 413480"/>
                  <a:gd name="connsiteX6" fmla="*/ 839654 w 854263"/>
                  <a:gd name="connsiteY6" fmla="*/ 54893 h 413480"/>
                  <a:gd name="connsiteX7" fmla="*/ 839654 w 854263"/>
                  <a:gd name="connsiteY7" fmla="*/ 54893 h 413480"/>
                  <a:gd name="connsiteX8" fmla="*/ 681254 w 854263"/>
                  <a:gd name="connsiteY8" fmla="*/ 13869 h 41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54263" h="413480">
                    <a:moveTo>
                      <a:pt x="681254" y="13869"/>
                    </a:moveTo>
                    <a:cubicBezTo>
                      <a:pt x="502341" y="105319"/>
                      <a:pt x="308615" y="164577"/>
                      <a:pt x="108905" y="188508"/>
                    </a:cubicBezTo>
                    <a:cubicBezTo>
                      <a:pt x="46799" y="196200"/>
                      <a:pt x="-2203" y="248620"/>
                      <a:pt x="76" y="311011"/>
                    </a:cubicBezTo>
                    <a:lnTo>
                      <a:pt x="76" y="311011"/>
                    </a:lnTo>
                    <a:cubicBezTo>
                      <a:pt x="2640" y="373118"/>
                      <a:pt x="63607" y="421264"/>
                      <a:pt x="135685" y="412433"/>
                    </a:cubicBezTo>
                    <a:cubicBezTo>
                      <a:pt x="361605" y="385368"/>
                      <a:pt x="581256" y="318134"/>
                      <a:pt x="783815" y="214718"/>
                    </a:cubicBezTo>
                    <a:cubicBezTo>
                      <a:pt x="848485" y="181670"/>
                      <a:pt x="872416" y="107598"/>
                      <a:pt x="839654" y="54893"/>
                    </a:cubicBezTo>
                    <a:lnTo>
                      <a:pt x="839654" y="54893"/>
                    </a:lnTo>
                    <a:cubicBezTo>
                      <a:pt x="807176" y="1618"/>
                      <a:pt x="737092" y="-14620"/>
                      <a:pt x="681254" y="13869"/>
                    </a:cubicBezTo>
                    <a:close/>
                  </a:path>
                </a:pathLst>
              </a:custGeom>
              <a:gradFill>
                <a:gsLst>
                  <a:gs pos="0">
                    <a:srgbClr val="CC5350"/>
                  </a:gs>
                  <a:gs pos="50000">
                    <a:srgbClr val="C54746"/>
                  </a:gs>
                  <a:gs pos="100000">
                    <a:srgbClr val="BF3C3C"/>
                  </a:gs>
                </a:gsLst>
                <a:lin ang="20109966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9" name="Полилиния: фигура 288">
                <a:extLst>
                  <a:ext uri="{FF2B5EF4-FFF2-40B4-BE49-F238E27FC236}">
                    <a16:creationId xmlns:a16="http://schemas.microsoft.com/office/drawing/2014/main" id="{3035DD0C-F77D-588A-280D-0290EB81B1D9}"/>
                  </a:ext>
                </a:extLst>
              </p:cNvPr>
              <p:cNvSpPr/>
              <p:nvPr/>
            </p:nvSpPr>
            <p:spPr>
              <a:xfrm>
                <a:off x="8527054" y="4599793"/>
                <a:ext cx="854263" cy="413480"/>
              </a:xfrm>
              <a:custGeom>
                <a:avLst/>
                <a:gdLst>
                  <a:gd name="connsiteX0" fmla="*/ 681254 w 854263"/>
                  <a:gd name="connsiteY0" fmla="*/ 13869 h 413480"/>
                  <a:gd name="connsiteX1" fmla="*/ 108905 w 854263"/>
                  <a:gd name="connsiteY1" fmla="*/ 188508 h 413480"/>
                  <a:gd name="connsiteX2" fmla="*/ 76 w 854263"/>
                  <a:gd name="connsiteY2" fmla="*/ 311011 h 413480"/>
                  <a:gd name="connsiteX3" fmla="*/ 76 w 854263"/>
                  <a:gd name="connsiteY3" fmla="*/ 311011 h 413480"/>
                  <a:gd name="connsiteX4" fmla="*/ 135685 w 854263"/>
                  <a:gd name="connsiteY4" fmla="*/ 412433 h 413480"/>
                  <a:gd name="connsiteX5" fmla="*/ 783815 w 854263"/>
                  <a:gd name="connsiteY5" fmla="*/ 214718 h 413480"/>
                  <a:gd name="connsiteX6" fmla="*/ 839654 w 854263"/>
                  <a:gd name="connsiteY6" fmla="*/ 54893 h 413480"/>
                  <a:gd name="connsiteX7" fmla="*/ 839654 w 854263"/>
                  <a:gd name="connsiteY7" fmla="*/ 54893 h 413480"/>
                  <a:gd name="connsiteX8" fmla="*/ 681254 w 854263"/>
                  <a:gd name="connsiteY8" fmla="*/ 13869 h 413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54263" h="413480">
                    <a:moveTo>
                      <a:pt x="681254" y="13869"/>
                    </a:moveTo>
                    <a:cubicBezTo>
                      <a:pt x="502341" y="105319"/>
                      <a:pt x="308615" y="164577"/>
                      <a:pt x="108905" y="188508"/>
                    </a:cubicBezTo>
                    <a:cubicBezTo>
                      <a:pt x="46799" y="196200"/>
                      <a:pt x="-2203" y="248620"/>
                      <a:pt x="76" y="311011"/>
                    </a:cubicBezTo>
                    <a:lnTo>
                      <a:pt x="76" y="311011"/>
                    </a:lnTo>
                    <a:cubicBezTo>
                      <a:pt x="2640" y="373118"/>
                      <a:pt x="63607" y="421264"/>
                      <a:pt x="135685" y="412433"/>
                    </a:cubicBezTo>
                    <a:cubicBezTo>
                      <a:pt x="361605" y="385368"/>
                      <a:pt x="581256" y="318134"/>
                      <a:pt x="783815" y="214718"/>
                    </a:cubicBezTo>
                    <a:cubicBezTo>
                      <a:pt x="848485" y="181670"/>
                      <a:pt x="872416" y="107598"/>
                      <a:pt x="839654" y="54893"/>
                    </a:cubicBezTo>
                    <a:lnTo>
                      <a:pt x="839654" y="54893"/>
                    </a:lnTo>
                    <a:cubicBezTo>
                      <a:pt x="807176" y="1618"/>
                      <a:pt x="737092" y="-14620"/>
                      <a:pt x="681254" y="13869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90" name="Рисунок 8">
              <a:extLst>
                <a:ext uri="{FF2B5EF4-FFF2-40B4-BE49-F238E27FC236}">
                  <a16:creationId xmlns:a16="http://schemas.microsoft.com/office/drawing/2014/main" id="{5AC6F91B-B9F1-A360-37CF-11F5E4EB0E83}"/>
                </a:ext>
              </a:extLst>
            </p:cNvPr>
            <p:cNvGrpSpPr/>
            <p:nvPr/>
          </p:nvGrpSpPr>
          <p:grpSpPr>
            <a:xfrm>
              <a:off x="9444483" y="5810778"/>
              <a:ext cx="802256" cy="721916"/>
              <a:chOff x="9444483" y="5810778"/>
              <a:chExt cx="802256" cy="721916"/>
            </a:xfrm>
          </p:grpSpPr>
          <p:sp>
            <p:nvSpPr>
              <p:cNvPr id="291" name="Полилиния: фигура 290">
                <a:extLst>
                  <a:ext uri="{FF2B5EF4-FFF2-40B4-BE49-F238E27FC236}">
                    <a16:creationId xmlns:a16="http://schemas.microsoft.com/office/drawing/2014/main" id="{1B807F43-EBB4-DE12-B6E1-C9DF5DF9F75B}"/>
                  </a:ext>
                </a:extLst>
              </p:cNvPr>
              <p:cNvSpPr/>
              <p:nvPr/>
            </p:nvSpPr>
            <p:spPr>
              <a:xfrm>
                <a:off x="9444483" y="5810778"/>
                <a:ext cx="802256" cy="721916"/>
              </a:xfrm>
              <a:custGeom>
                <a:avLst/>
                <a:gdLst>
                  <a:gd name="connsiteX0" fmla="*/ 802256 w 802256"/>
                  <a:gd name="connsiteY0" fmla="*/ 360958 h 721916"/>
                  <a:gd name="connsiteX1" fmla="*/ 401128 w 802256"/>
                  <a:gd name="connsiteY1" fmla="*/ 721917 h 721916"/>
                  <a:gd name="connsiteX2" fmla="*/ 0 w 802256"/>
                  <a:gd name="connsiteY2" fmla="*/ 360958 h 721916"/>
                  <a:gd name="connsiteX3" fmla="*/ 401128 w 802256"/>
                  <a:gd name="connsiteY3" fmla="*/ 0 h 721916"/>
                  <a:gd name="connsiteX4" fmla="*/ 802256 w 802256"/>
                  <a:gd name="connsiteY4" fmla="*/ 360958 h 721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2256" h="721916">
                    <a:moveTo>
                      <a:pt x="802256" y="360958"/>
                    </a:moveTo>
                    <a:cubicBezTo>
                      <a:pt x="802256" y="560310"/>
                      <a:pt x="622665" y="721917"/>
                      <a:pt x="401128" y="721917"/>
                    </a:cubicBezTo>
                    <a:cubicBezTo>
                      <a:pt x="179591" y="721917"/>
                      <a:pt x="0" y="560310"/>
                      <a:pt x="0" y="360958"/>
                    </a:cubicBezTo>
                    <a:cubicBezTo>
                      <a:pt x="0" y="161606"/>
                      <a:pt x="179591" y="0"/>
                      <a:pt x="401128" y="0"/>
                    </a:cubicBezTo>
                    <a:cubicBezTo>
                      <a:pt x="622665" y="0"/>
                      <a:pt x="802256" y="161606"/>
                      <a:pt x="802256" y="360958"/>
                    </a:cubicBezTo>
                    <a:close/>
                  </a:path>
                </a:pathLst>
              </a:custGeom>
              <a:gradFill>
                <a:gsLst>
                  <a:gs pos="0">
                    <a:srgbClr val="CC5350"/>
                  </a:gs>
                  <a:gs pos="50000">
                    <a:srgbClr val="C54746"/>
                  </a:gs>
                  <a:gs pos="100000">
                    <a:srgbClr val="BF3C3C"/>
                  </a:gs>
                </a:gsLst>
                <a:lin ang="6901006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2" name="Полилиния: фигура 291">
                <a:extLst>
                  <a:ext uri="{FF2B5EF4-FFF2-40B4-BE49-F238E27FC236}">
                    <a16:creationId xmlns:a16="http://schemas.microsoft.com/office/drawing/2014/main" id="{AB3BE031-8F7C-CD21-CC78-5595F62B1CCA}"/>
                  </a:ext>
                </a:extLst>
              </p:cNvPr>
              <p:cNvSpPr/>
              <p:nvPr/>
            </p:nvSpPr>
            <p:spPr>
              <a:xfrm>
                <a:off x="9615418" y="5964620"/>
                <a:ext cx="460385" cy="414233"/>
              </a:xfrm>
              <a:custGeom>
                <a:avLst/>
                <a:gdLst>
                  <a:gd name="connsiteX0" fmla="*/ 460386 w 460385"/>
                  <a:gd name="connsiteY0" fmla="*/ 207117 h 414233"/>
                  <a:gd name="connsiteX1" fmla="*/ 230193 w 460385"/>
                  <a:gd name="connsiteY1" fmla="*/ 414233 h 414233"/>
                  <a:gd name="connsiteX2" fmla="*/ 0 w 460385"/>
                  <a:gd name="connsiteY2" fmla="*/ 207117 h 414233"/>
                  <a:gd name="connsiteX3" fmla="*/ 230193 w 460385"/>
                  <a:gd name="connsiteY3" fmla="*/ 0 h 414233"/>
                  <a:gd name="connsiteX4" fmla="*/ 460386 w 460385"/>
                  <a:gd name="connsiteY4" fmla="*/ 207117 h 414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385" h="414233">
                    <a:moveTo>
                      <a:pt x="460386" y="207117"/>
                    </a:moveTo>
                    <a:cubicBezTo>
                      <a:pt x="460386" y="321504"/>
                      <a:pt x="357325" y="414233"/>
                      <a:pt x="230193" y="414233"/>
                    </a:cubicBezTo>
                    <a:cubicBezTo>
                      <a:pt x="103061" y="414233"/>
                      <a:pt x="0" y="321504"/>
                      <a:pt x="0" y="207117"/>
                    </a:cubicBezTo>
                    <a:cubicBezTo>
                      <a:pt x="0" y="92729"/>
                      <a:pt x="103061" y="0"/>
                      <a:pt x="230193" y="0"/>
                    </a:cubicBezTo>
                    <a:cubicBezTo>
                      <a:pt x="357325" y="0"/>
                      <a:pt x="460386" y="92729"/>
                      <a:pt x="460386" y="207117"/>
                    </a:cubicBezTo>
                    <a:close/>
                  </a:path>
                </a:pathLst>
              </a:custGeom>
              <a:solidFill>
                <a:srgbClr val="BF3C3C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3" name="Полилиния: фигура 292">
                <a:extLst>
                  <a:ext uri="{FF2B5EF4-FFF2-40B4-BE49-F238E27FC236}">
                    <a16:creationId xmlns:a16="http://schemas.microsoft.com/office/drawing/2014/main" id="{A02FCDD9-52F8-2459-4A62-67C0B96B9AC0}"/>
                  </a:ext>
                </a:extLst>
              </p:cNvPr>
              <p:cNvSpPr/>
              <p:nvPr/>
            </p:nvSpPr>
            <p:spPr>
              <a:xfrm>
                <a:off x="9444483" y="5810778"/>
                <a:ext cx="802256" cy="721916"/>
              </a:xfrm>
              <a:custGeom>
                <a:avLst/>
                <a:gdLst>
                  <a:gd name="connsiteX0" fmla="*/ 802256 w 802256"/>
                  <a:gd name="connsiteY0" fmla="*/ 360958 h 721916"/>
                  <a:gd name="connsiteX1" fmla="*/ 401128 w 802256"/>
                  <a:gd name="connsiteY1" fmla="*/ 721917 h 721916"/>
                  <a:gd name="connsiteX2" fmla="*/ 0 w 802256"/>
                  <a:gd name="connsiteY2" fmla="*/ 360958 h 721916"/>
                  <a:gd name="connsiteX3" fmla="*/ 401128 w 802256"/>
                  <a:gd name="connsiteY3" fmla="*/ 0 h 721916"/>
                  <a:gd name="connsiteX4" fmla="*/ 802256 w 802256"/>
                  <a:gd name="connsiteY4" fmla="*/ 360958 h 721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2256" h="721916">
                    <a:moveTo>
                      <a:pt x="802256" y="360958"/>
                    </a:moveTo>
                    <a:cubicBezTo>
                      <a:pt x="802256" y="560310"/>
                      <a:pt x="622665" y="721917"/>
                      <a:pt x="401128" y="721917"/>
                    </a:cubicBezTo>
                    <a:cubicBezTo>
                      <a:pt x="179591" y="721917"/>
                      <a:pt x="0" y="560310"/>
                      <a:pt x="0" y="360958"/>
                    </a:cubicBezTo>
                    <a:cubicBezTo>
                      <a:pt x="0" y="161606"/>
                      <a:pt x="179591" y="0"/>
                      <a:pt x="401128" y="0"/>
                    </a:cubicBezTo>
                    <a:cubicBezTo>
                      <a:pt x="622665" y="0"/>
                      <a:pt x="802256" y="161606"/>
                      <a:pt x="802256" y="360958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4" name="Полилиния: фигура 293">
                <a:extLst>
                  <a:ext uri="{FF2B5EF4-FFF2-40B4-BE49-F238E27FC236}">
                    <a16:creationId xmlns:a16="http://schemas.microsoft.com/office/drawing/2014/main" id="{1AA2CF0C-25CC-0F20-0DDA-4044FA390FC8}"/>
                  </a:ext>
                </a:extLst>
              </p:cNvPr>
              <p:cNvSpPr/>
              <p:nvPr/>
            </p:nvSpPr>
            <p:spPr>
              <a:xfrm>
                <a:off x="9615418" y="6171737"/>
                <a:ext cx="460385" cy="207116"/>
              </a:xfrm>
              <a:custGeom>
                <a:avLst/>
                <a:gdLst>
                  <a:gd name="connsiteX0" fmla="*/ 460386 w 460385"/>
                  <a:gd name="connsiteY0" fmla="*/ 0 h 207116"/>
                  <a:gd name="connsiteX1" fmla="*/ 230193 w 460385"/>
                  <a:gd name="connsiteY1" fmla="*/ 207117 h 207116"/>
                  <a:gd name="connsiteX2" fmla="*/ 0 w 460385"/>
                  <a:gd name="connsiteY2" fmla="*/ 0 h 207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0385" h="207116">
                    <a:moveTo>
                      <a:pt x="460386" y="0"/>
                    </a:moveTo>
                    <a:cubicBezTo>
                      <a:pt x="460386" y="114242"/>
                      <a:pt x="357255" y="207117"/>
                      <a:pt x="230193" y="207117"/>
                    </a:cubicBezTo>
                    <a:cubicBezTo>
                      <a:pt x="103131" y="207117"/>
                      <a:pt x="0" y="114527"/>
                      <a:pt x="0" y="0"/>
                    </a:cubicBezTo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5" name="Полилиния: фигура 294">
                <a:extLst>
                  <a:ext uri="{FF2B5EF4-FFF2-40B4-BE49-F238E27FC236}">
                    <a16:creationId xmlns:a16="http://schemas.microsoft.com/office/drawing/2014/main" id="{9E4F4615-0079-38C0-32D1-3E8C1F5CDBE1}"/>
                  </a:ext>
                </a:extLst>
              </p:cNvPr>
              <p:cNvSpPr/>
              <p:nvPr/>
            </p:nvSpPr>
            <p:spPr>
              <a:xfrm>
                <a:off x="9680944" y="5988836"/>
                <a:ext cx="329335" cy="296287"/>
              </a:xfrm>
              <a:custGeom>
                <a:avLst/>
                <a:gdLst>
                  <a:gd name="connsiteX0" fmla="*/ 329335 w 329335"/>
                  <a:gd name="connsiteY0" fmla="*/ 148144 h 296287"/>
                  <a:gd name="connsiteX1" fmla="*/ 164668 w 329335"/>
                  <a:gd name="connsiteY1" fmla="*/ 296288 h 296287"/>
                  <a:gd name="connsiteX2" fmla="*/ 0 w 329335"/>
                  <a:gd name="connsiteY2" fmla="*/ 148144 h 296287"/>
                  <a:gd name="connsiteX3" fmla="*/ 164668 w 329335"/>
                  <a:gd name="connsiteY3" fmla="*/ 0 h 296287"/>
                  <a:gd name="connsiteX4" fmla="*/ 329335 w 329335"/>
                  <a:gd name="connsiteY4" fmla="*/ 148144 h 29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9335" h="296287">
                    <a:moveTo>
                      <a:pt x="329335" y="148144"/>
                    </a:moveTo>
                    <a:cubicBezTo>
                      <a:pt x="329335" y="229961"/>
                      <a:pt x="255611" y="296288"/>
                      <a:pt x="164668" y="296288"/>
                    </a:cubicBezTo>
                    <a:cubicBezTo>
                      <a:pt x="73724" y="296288"/>
                      <a:pt x="0" y="229961"/>
                      <a:pt x="0" y="148144"/>
                    </a:cubicBezTo>
                    <a:cubicBezTo>
                      <a:pt x="0" y="66326"/>
                      <a:pt x="73724" y="0"/>
                      <a:pt x="164668" y="0"/>
                    </a:cubicBezTo>
                    <a:cubicBezTo>
                      <a:pt x="255611" y="0"/>
                      <a:pt x="329335" y="66326"/>
                      <a:pt x="329335" y="148144"/>
                    </a:cubicBezTo>
                    <a:close/>
                  </a:path>
                </a:pathLst>
              </a:custGeom>
              <a:gradFill>
                <a:gsLst>
                  <a:gs pos="0">
                    <a:srgbClr val="CC5350"/>
                  </a:gs>
                  <a:gs pos="50000">
                    <a:srgbClr val="C54746"/>
                  </a:gs>
                  <a:gs pos="100000">
                    <a:srgbClr val="BF3C3C"/>
                  </a:gs>
                </a:gsLst>
                <a:lin ang="5400000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6" name="Полилиния: фигура 295">
                <a:extLst>
                  <a:ext uri="{FF2B5EF4-FFF2-40B4-BE49-F238E27FC236}">
                    <a16:creationId xmlns:a16="http://schemas.microsoft.com/office/drawing/2014/main" id="{16A73CA7-19DE-E737-3BAF-853223AAADC9}"/>
                  </a:ext>
                </a:extLst>
              </p:cNvPr>
              <p:cNvSpPr/>
              <p:nvPr/>
            </p:nvSpPr>
            <p:spPr>
              <a:xfrm>
                <a:off x="9498043" y="5859780"/>
                <a:ext cx="694001" cy="339021"/>
              </a:xfrm>
              <a:custGeom>
                <a:avLst/>
                <a:gdLst>
                  <a:gd name="connsiteX0" fmla="*/ 664369 w 694001"/>
                  <a:gd name="connsiteY0" fmla="*/ 339022 h 339021"/>
                  <a:gd name="connsiteX1" fmla="*/ 634170 w 694001"/>
                  <a:gd name="connsiteY1" fmla="*/ 311957 h 339021"/>
                  <a:gd name="connsiteX2" fmla="*/ 347284 w 694001"/>
                  <a:gd name="connsiteY2" fmla="*/ 54129 h 339021"/>
                  <a:gd name="connsiteX3" fmla="*/ 60397 w 694001"/>
                  <a:gd name="connsiteY3" fmla="*/ 311957 h 339021"/>
                  <a:gd name="connsiteX4" fmla="*/ 30199 w 694001"/>
                  <a:gd name="connsiteY4" fmla="*/ 339022 h 339021"/>
                  <a:gd name="connsiteX5" fmla="*/ 0 w 694001"/>
                  <a:gd name="connsiteY5" fmla="*/ 311957 h 339021"/>
                  <a:gd name="connsiteX6" fmla="*/ 346999 w 694001"/>
                  <a:gd name="connsiteY6" fmla="*/ 0 h 339021"/>
                  <a:gd name="connsiteX7" fmla="*/ 693997 w 694001"/>
                  <a:gd name="connsiteY7" fmla="*/ 311957 h 339021"/>
                  <a:gd name="connsiteX8" fmla="*/ 664369 w 694001"/>
                  <a:gd name="connsiteY8" fmla="*/ 339022 h 339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4001" h="339021">
                    <a:moveTo>
                      <a:pt x="664369" y="339022"/>
                    </a:moveTo>
                    <a:cubicBezTo>
                      <a:pt x="647845" y="339022"/>
                      <a:pt x="634170" y="326771"/>
                      <a:pt x="634170" y="311957"/>
                    </a:cubicBezTo>
                    <a:cubicBezTo>
                      <a:pt x="634170" y="169796"/>
                      <a:pt x="505399" y="54129"/>
                      <a:pt x="347284" y="54129"/>
                    </a:cubicBezTo>
                    <a:cubicBezTo>
                      <a:pt x="189168" y="54129"/>
                      <a:pt x="60397" y="169796"/>
                      <a:pt x="60397" y="311957"/>
                    </a:cubicBezTo>
                    <a:cubicBezTo>
                      <a:pt x="60397" y="326771"/>
                      <a:pt x="47007" y="339022"/>
                      <a:pt x="30199" y="339022"/>
                    </a:cubicBezTo>
                    <a:cubicBezTo>
                      <a:pt x="13390" y="339022"/>
                      <a:pt x="0" y="326771"/>
                      <a:pt x="0" y="311957"/>
                    </a:cubicBezTo>
                    <a:cubicBezTo>
                      <a:pt x="0" y="139882"/>
                      <a:pt x="155551" y="0"/>
                      <a:pt x="346999" y="0"/>
                    </a:cubicBezTo>
                    <a:cubicBezTo>
                      <a:pt x="538446" y="0"/>
                      <a:pt x="693997" y="139882"/>
                      <a:pt x="693997" y="311957"/>
                    </a:cubicBezTo>
                    <a:cubicBezTo>
                      <a:pt x="694282" y="326771"/>
                      <a:pt x="680892" y="339022"/>
                      <a:pt x="664369" y="33902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B1AE"/>
                  </a:gs>
                  <a:gs pos="50000">
                    <a:srgbClr val="E5827F"/>
                  </a:gs>
                  <a:gs pos="100000">
                    <a:srgbClr val="CC5350"/>
                  </a:gs>
                </a:gsLst>
                <a:lin ang="5400000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297" name="Рисунок 8">
              <a:extLst>
                <a:ext uri="{FF2B5EF4-FFF2-40B4-BE49-F238E27FC236}">
                  <a16:creationId xmlns:a16="http://schemas.microsoft.com/office/drawing/2014/main" id="{D133B4E7-71F3-13AA-12D2-B8048DECFFE7}"/>
                </a:ext>
              </a:extLst>
            </p:cNvPr>
            <p:cNvGrpSpPr/>
            <p:nvPr/>
          </p:nvGrpSpPr>
          <p:grpSpPr>
            <a:xfrm>
              <a:off x="9480076" y="4360013"/>
              <a:ext cx="978501" cy="880450"/>
              <a:chOff x="9480076" y="4360013"/>
              <a:chExt cx="978501" cy="880450"/>
            </a:xfrm>
          </p:grpSpPr>
          <p:sp>
            <p:nvSpPr>
              <p:cNvPr id="298" name="Полилиния: фигура 297">
                <a:extLst>
                  <a:ext uri="{FF2B5EF4-FFF2-40B4-BE49-F238E27FC236}">
                    <a16:creationId xmlns:a16="http://schemas.microsoft.com/office/drawing/2014/main" id="{5BAF4275-7A52-3109-9430-742025350F65}"/>
                  </a:ext>
                </a:extLst>
              </p:cNvPr>
              <p:cNvSpPr/>
              <p:nvPr/>
            </p:nvSpPr>
            <p:spPr>
              <a:xfrm rot="-1336619">
                <a:off x="9568183" y="4488839"/>
                <a:ext cx="802289" cy="622799"/>
              </a:xfrm>
              <a:custGeom>
                <a:avLst/>
                <a:gdLst>
                  <a:gd name="connsiteX0" fmla="*/ 802289 w 802289"/>
                  <a:gd name="connsiteY0" fmla="*/ 311400 h 622799"/>
                  <a:gd name="connsiteX1" fmla="*/ 401145 w 802289"/>
                  <a:gd name="connsiteY1" fmla="*/ 622800 h 622799"/>
                  <a:gd name="connsiteX2" fmla="*/ 0 w 802289"/>
                  <a:gd name="connsiteY2" fmla="*/ 311400 h 622799"/>
                  <a:gd name="connsiteX3" fmla="*/ 401145 w 802289"/>
                  <a:gd name="connsiteY3" fmla="*/ 0 h 622799"/>
                  <a:gd name="connsiteX4" fmla="*/ 802289 w 802289"/>
                  <a:gd name="connsiteY4" fmla="*/ 311400 h 622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2289" h="622799">
                    <a:moveTo>
                      <a:pt x="802289" y="311400"/>
                    </a:moveTo>
                    <a:cubicBezTo>
                      <a:pt x="802289" y="483381"/>
                      <a:pt x="622691" y="622800"/>
                      <a:pt x="401145" y="622800"/>
                    </a:cubicBezTo>
                    <a:cubicBezTo>
                      <a:pt x="179598" y="622800"/>
                      <a:pt x="0" y="483381"/>
                      <a:pt x="0" y="311400"/>
                    </a:cubicBezTo>
                    <a:cubicBezTo>
                      <a:pt x="0" y="139418"/>
                      <a:pt x="179599" y="0"/>
                      <a:pt x="401145" y="0"/>
                    </a:cubicBezTo>
                    <a:cubicBezTo>
                      <a:pt x="622691" y="0"/>
                      <a:pt x="802289" y="139418"/>
                      <a:pt x="802289" y="3114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9" name="Полилиния: фигура 298">
                <a:extLst>
                  <a:ext uri="{FF2B5EF4-FFF2-40B4-BE49-F238E27FC236}">
                    <a16:creationId xmlns:a16="http://schemas.microsoft.com/office/drawing/2014/main" id="{6BDB9671-2501-E67B-6DE8-3163B8918380}"/>
                  </a:ext>
                </a:extLst>
              </p:cNvPr>
              <p:cNvSpPr/>
              <p:nvPr/>
            </p:nvSpPr>
            <p:spPr>
              <a:xfrm rot="-1336619">
                <a:off x="9568183" y="4488839"/>
                <a:ext cx="802289" cy="622799"/>
              </a:xfrm>
              <a:custGeom>
                <a:avLst/>
                <a:gdLst>
                  <a:gd name="connsiteX0" fmla="*/ 802289 w 802289"/>
                  <a:gd name="connsiteY0" fmla="*/ 311400 h 622799"/>
                  <a:gd name="connsiteX1" fmla="*/ 401145 w 802289"/>
                  <a:gd name="connsiteY1" fmla="*/ 622800 h 622799"/>
                  <a:gd name="connsiteX2" fmla="*/ 0 w 802289"/>
                  <a:gd name="connsiteY2" fmla="*/ 311400 h 622799"/>
                  <a:gd name="connsiteX3" fmla="*/ 401145 w 802289"/>
                  <a:gd name="connsiteY3" fmla="*/ 0 h 622799"/>
                  <a:gd name="connsiteX4" fmla="*/ 802289 w 802289"/>
                  <a:gd name="connsiteY4" fmla="*/ 311400 h 622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2289" h="622799">
                    <a:moveTo>
                      <a:pt x="802289" y="311400"/>
                    </a:moveTo>
                    <a:cubicBezTo>
                      <a:pt x="802289" y="483381"/>
                      <a:pt x="622691" y="622800"/>
                      <a:pt x="401145" y="622800"/>
                    </a:cubicBezTo>
                    <a:cubicBezTo>
                      <a:pt x="179598" y="622800"/>
                      <a:pt x="0" y="483381"/>
                      <a:pt x="0" y="311400"/>
                    </a:cubicBezTo>
                    <a:cubicBezTo>
                      <a:pt x="0" y="139418"/>
                      <a:pt x="179599" y="0"/>
                      <a:pt x="401145" y="0"/>
                    </a:cubicBezTo>
                    <a:cubicBezTo>
                      <a:pt x="622691" y="0"/>
                      <a:pt x="802289" y="139418"/>
                      <a:pt x="802289" y="311400"/>
                    </a:cubicBezTo>
                    <a:close/>
                  </a:path>
                </a:pathLst>
              </a:custGeom>
              <a:solidFill>
                <a:srgbClr val="CC5350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0" name="Полилиния: фигура 299">
                <a:extLst>
                  <a:ext uri="{FF2B5EF4-FFF2-40B4-BE49-F238E27FC236}">
                    <a16:creationId xmlns:a16="http://schemas.microsoft.com/office/drawing/2014/main" id="{2106B22B-EECC-51D6-0015-B34D209F6FC0}"/>
                  </a:ext>
                </a:extLst>
              </p:cNvPr>
              <p:cNvSpPr/>
              <p:nvPr/>
            </p:nvSpPr>
            <p:spPr>
              <a:xfrm rot="-1336619">
                <a:off x="9726580" y="4624196"/>
                <a:ext cx="460404" cy="291171"/>
              </a:xfrm>
              <a:custGeom>
                <a:avLst/>
                <a:gdLst>
                  <a:gd name="connsiteX0" fmla="*/ 460405 w 460404"/>
                  <a:gd name="connsiteY0" fmla="*/ 145586 h 291171"/>
                  <a:gd name="connsiteX1" fmla="*/ 230202 w 460404"/>
                  <a:gd name="connsiteY1" fmla="*/ 291172 h 291171"/>
                  <a:gd name="connsiteX2" fmla="*/ 0 w 460404"/>
                  <a:gd name="connsiteY2" fmla="*/ 145586 h 291171"/>
                  <a:gd name="connsiteX3" fmla="*/ 230202 w 460404"/>
                  <a:gd name="connsiteY3" fmla="*/ 0 h 291171"/>
                  <a:gd name="connsiteX4" fmla="*/ 460405 w 460404"/>
                  <a:gd name="connsiteY4" fmla="*/ 145586 h 29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404" h="291171">
                    <a:moveTo>
                      <a:pt x="460405" y="145586"/>
                    </a:moveTo>
                    <a:cubicBezTo>
                      <a:pt x="460405" y="225991"/>
                      <a:pt x="357340" y="291172"/>
                      <a:pt x="230202" y="291172"/>
                    </a:cubicBezTo>
                    <a:cubicBezTo>
                      <a:pt x="103065" y="291172"/>
                      <a:pt x="0" y="225991"/>
                      <a:pt x="0" y="145586"/>
                    </a:cubicBezTo>
                    <a:cubicBezTo>
                      <a:pt x="0" y="65181"/>
                      <a:pt x="103065" y="0"/>
                      <a:pt x="230202" y="0"/>
                    </a:cubicBezTo>
                    <a:cubicBezTo>
                      <a:pt x="357340" y="0"/>
                      <a:pt x="460405" y="65181"/>
                      <a:pt x="460405" y="145586"/>
                    </a:cubicBezTo>
                    <a:close/>
                  </a:path>
                </a:pathLst>
              </a:custGeom>
              <a:solidFill>
                <a:srgbClr val="BF3C3C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1" name="Полилиния: фигура 300">
                <a:extLst>
                  <a:ext uri="{FF2B5EF4-FFF2-40B4-BE49-F238E27FC236}">
                    <a16:creationId xmlns:a16="http://schemas.microsoft.com/office/drawing/2014/main" id="{BB79DB51-65EA-D885-288E-678886D6D5C2}"/>
                  </a:ext>
                </a:extLst>
              </p:cNvPr>
              <p:cNvSpPr/>
              <p:nvPr/>
            </p:nvSpPr>
            <p:spPr>
              <a:xfrm rot="-1336619">
                <a:off x="9568183" y="4488839"/>
                <a:ext cx="802289" cy="622799"/>
              </a:xfrm>
              <a:custGeom>
                <a:avLst/>
                <a:gdLst>
                  <a:gd name="connsiteX0" fmla="*/ 802289 w 802289"/>
                  <a:gd name="connsiteY0" fmla="*/ 311400 h 622799"/>
                  <a:gd name="connsiteX1" fmla="*/ 401145 w 802289"/>
                  <a:gd name="connsiteY1" fmla="*/ 622800 h 622799"/>
                  <a:gd name="connsiteX2" fmla="*/ 0 w 802289"/>
                  <a:gd name="connsiteY2" fmla="*/ 311400 h 622799"/>
                  <a:gd name="connsiteX3" fmla="*/ 401145 w 802289"/>
                  <a:gd name="connsiteY3" fmla="*/ 0 h 622799"/>
                  <a:gd name="connsiteX4" fmla="*/ 802289 w 802289"/>
                  <a:gd name="connsiteY4" fmla="*/ 311400 h 622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2289" h="622799">
                    <a:moveTo>
                      <a:pt x="802289" y="311400"/>
                    </a:moveTo>
                    <a:cubicBezTo>
                      <a:pt x="802289" y="483381"/>
                      <a:pt x="622691" y="622800"/>
                      <a:pt x="401145" y="622800"/>
                    </a:cubicBezTo>
                    <a:cubicBezTo>
                      <a:pt x="179598" y="622800"/>
                      <a:pt x="0" y="483381"/>
                      <a:pt x="0" y="311400"/>
                    </a:cubicBezTo>
                    <a:cubicBezTo>
                      <a:pt x="0" y="139418"/>
                      <a:pt x="179599" y="0"/>
                      <a:pt x="401145" y="0"/>
                    </a:cubicBezTo>
                    <a:cubicBezTo>
                      <a:pt x="622691" y="0"/>
                      <a:pt x="802289" y="139418"/>
                      <a:pt x="802289" y="311400"/>
                    </a:cubicBezTo>
                    <a:close/>
                  </a:path>
                </a:pathLst>
              </a:custGeom>
              <a:noFill/>
              <a:ln w="22764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2" name="Полилиния: фигура 301">
                <a:extLst>
                  <a:ext uri="{FF2B5EF4-FFF2-40B4-BE49-F238E27FC236}">
                    <a16:creationId xmlns:a16="http://schemas.microsoft.com/office/drawing/2014/main" id="{419D906E-17DE-5CB1-9CA1-1C2ACB95BE21}"/>
                  </a:ext>
                </a:extLst>
              </p:cNvPr>
              <p:cNvSpPr/>
              <p:nvPr/>
            </p:nvSpPr>
            <p:spPr>
              <a:xfrm>
                <a:off x="9743620" y="4682606"/>
                <a:ext cx="433287" cy="247959"/>
              </a:xfrm>
              <a:custGeom>
                <a:avLst/>
                <a:gdLst>
                  <a:gd name="connsiteX0" fmla="*/ 426199 w 433287"/>
                  <a:gd name="connsiteY0" fmla="*/ 0 h 247959"/>
                  <a:gd name="connsiteX1" fmla="*/ 268368 w 433287"/>
                  <a:gd name="connsiteY1" fmla="*/ 222216 h 247959"/>
                  <a:gd name="connsiteX2" fmla="*/ 0 w 433287"/>
                  <a:gd name="connsiteY2" fmla="*/ 174639 h 247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287" h="247959">
                    <a:moveTo>
                      <a:pt x="426199" y="0"/>
                    </a:moveTo>
                    <a:cubicBezTo>
                      <a:pt x="456682" y="74357"/>
                      <a:pt x="386029" y="173784"/>
                      <a:pt x="268368" y="222216"/>
                    </a:cubicBezTo>
                    <a:cubicBezTo>
                      <a:pt x="150708" y="270363"/>
                      <a:pt x="30483" y="248996"/>
                      <a:pt x="0" y="174639"/>
                    </a:cubicBezTo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" name="Полилиния: фигура 302">
                <a:extLst>
                  <a:ext uri="{FF2B5EF4-FFF2-40B4-BE49-F238E27FC236}">
                    <a16:creationId xmlns:a16="http://schemas.microsoft.com/office/drawing/2014/main" id="{AA8D3E3E-3195-FA8F-A0B5-802532FA7329}"/>
                  </a:ext>
                </a:extLst>
              </p:cNvPr>
              <p:cNvSpPr/>
              <p:nvPr/>
            </p:nvSpPr>
            <p:spPr>
              <a:xfrm>
                <a:off x="9790073" y="4632368"/>
                <a:ext cx="315059" cy="229976"/>
              </a:xfrm>
              <a:custGeom>
                <a:avLst/>
                <a:gdLst>
                  <a:gd name="connsiteX0" fmla="*/ 309947 w 315059"/>
                  <a:gd name="connsiteY0" fmla="*/ 52517 h 229976"/>
                  <a:gd name="connsiteX1" fmla="*/ 197130 w 315059"/>
                  <a:gd name="connsiteY1" fmla="*/ 211487 h 229976"/>
                  <a:gd name="connsiteX2" fmla="*/ 5112 w 315059"/>
                  <a:gd name="connsiteY2" fmla="*/ 177585 h 229976"/>
                  <a:gd name="connsiteX3" fmla="*/ 117930 w 315059"/>
                  <a:gd name="connsiteY3" fmla="*/ 18615 h 229976"/>
                  <a:gd name="connsiteX4" fmla="*/ 309947 w 315059"/>
                  <a:gd name="connsiteY4" fmla="*/ 52517 h 229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059" h="229976">
                    <a:moveTo>
                      <a:pt x="309947" y="52517"/>
                    </a:moveTo>
                    <a:cubicBezTo>
                      <a:pt x="331884" y="105792"/>
                      <a:pt x="281173" y="177015"/>
                      <a:pt x="197130" y="211487"/>
                    </a:cubicBezTo>
                    <a:cubicBezTo>
                      <a:pt x="113086" y="245959"/>
                      <a:pt x="27049" y="230860"/>
                      <a:pt x="5112" y="177585"/>
                    </a:cubicBezTo>
                    <a:cubicBezTo>
                      <a:pt x="-16824" y="124310"/>
                      <a:pt x="33886" y="53087"/>
                      <a:pt x="117930" y="18615"/>
                    </a:cubicBezTo>
                    <a:cubicBezTo>
                      <a:pt x="202258" y="-16142"/>
                      <a:pt x="288010" y="-758"/>
                      <a:pt x="309947" y="52517"/>
                    </a:cubicBezTo>
                    <a:close/>
                  </a:path>
                </a:pathLst>
              </a:custGeom>
              <a:gradFill>
                <a:gsLst>
                  <a:gs pos="0">
                    <a:srgbClr val="CC5350"/>
                  </a:gs>
                  <a:gs pos="50000">
                    <a:srgbClr val="C54746"/>
                  </a:gs>
                  <a:gs pos="100000">
                    <a:srgbClr val="BF3C3C"/>
                  </a:gs>
                </a:gsLst>
                <a:lin ang="4063381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4" name="Полилиния: фигура 303">
                <a:extLst>
                  <a:ext uri="{FF2B5EF4-FFF2-40B4-BE49-F238E27FC236}">
                    <a16:creationId xmlns:a16="http://schemas.microsoft.com/office/drawing/2014/main" id="{F7A8D189-FDD6-8811-46D7-14DA766C5384}"/>
                  </a:ext>
                </a:extLst>
              </p:cNvPr>
              <p:cNvSpPr/>
              <p:nvPr/>
            </p:nvSpPr>
            <p:spPr>
              <a:xfrm>
                <a:off x="9623026" y="4598167"/>
                <a:ext cx="657354" cy="413639"/>
              </a:xfrm>
              <a:custGeom>
                <a:avLst/>
                <a:gdLst>
                  <a:gd name="connsiteX0" fmla="*/ 20597 w 657354"/>
                  <a:gd name="connsiteY0" fmla="*/ 243409 h 413639"/>
                  <a:gd name="connsiteX1" fmla="*/ 56778 w 657354"/>
                  <a:gd name="connsiteY1" fmla="*/ 252525 h 413639"/>
                  <a:gd name="connsiteX2" fmla="*/ 402068 w 657354"/>
                  <a:gd name="connsiteY2" fmla="*/ 338847 h 413639"/>
                  <a:gd name="connsiteX3" fmla="*/ 587532 w 657354"/>
                  <a:gd name="connsiteY3" fmla="*/ 34868 h 413639"/>
                  <a:gd name="connsiteX4" fmla="*/ 606905 w 657354"/>
                  <a:gd name="connsiteY4" fmla="*/ 2960 h 413639"/>
                  <a:gd name="connsiteX5" fmla="*/ 643086 w 657354"/>
                  <a:gd name="connsiteY5" fmla="*/ 12076 h 413639"/>
                  <a:gd name="connsiteX6" fmla="*/ 418876 w 657354"/>
                  <a:gd name="connsiteY6" fmla="*/ 379587 h 413639"/>
                  <a:gd name="connsiteX7" fmla="*/ 1224 w 657354"/>
                  <a:gd name="connsiteY7" fmla="*/ 275032 h 413639"/>
                  <a:gd name="connsiteX8" fmla="*/ 20597 w 657354"/>
                  <a:gd name="connsiteY8" fmla="*/ 243409 h 413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7354" h="413639">
                    <a:moveTo>
                      <a:pt x="20597" y="243409"/>
                    </a:moveTo>
                    <a:cubicBezTo>
                      <a:pt x="35981" y="237141"/>
                      <a:pt x="52220" y="241129"/>
                      <a:pt x="56778" y="252525"/>
                    </a:cubicBezTo>
                    <a:cubicBezTo>
                      <a:pt x="100937" y="360214"/>
                      <a:pt x="255918" y="398960"/>
                      <a:pt x="402068" y="338847"/>
                    </a:cubicBezTo>
                    <a:cubicBezTo>
                      <a:pt x="548502" y="279020"/>
                      <a:pt x="631691" y="142557"/>
                      <a:pt x="587532" y="34868"/>
                    </a:cubicBezTo>
                    <a:cubicBezTo>
                      <a:pt x="582974" y="23472"/>
                      <a:pt x="591521" y="9227"/>
                      <a:pt x="606905" y="2960"/>
                    </a:cubicBezTo>
                    <a:cubicBezTo>
                      <a:pt x="622289" y="-3308"/>
                      <a:pt x="638528" y="680"/>
                      <a:pt x="643086" y="12076"/>
                    </a:cubicBezTo>
                    <a:cubicBezTo>
                      <a:pt x="696361" y="142272"/>
                      <a:pt x="595794" y="307224"/>
                      <a:pt x="418876" y="379587"/>
                    </a:cubicBezTo>
                    <a:cubicBezTo>
                      <a:pt x="241958" y="451950"/>
                      <a:pt x="54499" y="405227"/>
                      <a:pt x="1224" y="275032"/>
                    </a:cubicBezTo>
                    <a:cubicBezTo>
                      <a:pt x="-3334" y="263921"/>
                      <a:pt x="5213" y="249676"/>
                      <a:pt x="20597" y="24340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B1AE"/>
                  </a:gs>
                  <a:gs pos="50000">
                    <a:srgbClr val="E5827F"/>
                  </a:gs>
                  <a:gs pos="100000">
                    <a:srgbClr val="CC5350"/>
                  </a:gs>
                </a:gsLst>
                <a:lin ang="14863381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05" name="Рисунок 8">
              <a:extLst>
                <a:ext uri="{FF2B5EF4-FFF2-40B4-BE49-F238E27FC236}">
                  <a16:creationId xmlns:a16="http://schemas.microsoft.com/office/drawing/2014/main" id="{52B147CD-4269-B69F-B1DA-0697642EF641}"/>
                </a:ext>
              </a:extLst>
            </p:cNvPr>
            <p:cNvGrpSpPr/>
            <p:nvPr/>
          </p:nvGrpSpPr>
          <p:grpSpPr>
            <a:xfrm>
              <a:off x="8182432" y="5546647"/>
              <a:ext cx="978501" cy="880450"/>
              <a:chOff x="8182432" y="5546647"/>
              <a:chExt cx="978501" cy="880450"/>
            </a:xfrm>
          </p:grpSpPr>
          <p:sp>
            <p:nvSpPr>
              <p:cNvPr id="306" name="Полилиния: фигура 305">
                <a:extLst>
                  <a:ext uri="{FF2B5EF4-FFF2-40B4-BE49-F238E27FC236}">
                    <a16:creationId xmlns:a16="http://schemas.microsoft.com/office/drawing/2014/main" id="{1CFF8E35-F0D8-1C81-F323-E8634CBEAAED}"/>
                  </a:ext>
                </a:extLst>
              </p:cNvPr>
              <p:cNvSpPr/>
              <p:nvPr/>
            </p:nvSpPr>
            <p:spPr>
              <a:xfrm rot="-1336619">
                <a:off x="8270538" y="5675473"/>
                <a:ext cx="802289" cy="622799"/>
              </a:xfrm>
              <a:custGeom>
                <a:avLst/>
                <a:gdLst>
                  <a:gd name="connsiteX0" fmla="*/ 802289 w 802289"/>
                  <a:gd name="connsiteY0" fmla="*/ 311400 h 622799"/>
                  <a:gd name="connsiteX1" fmla="*/ 401145 w 802289"/>
                  <a:gd name="connsiteY1" fmla="*/ 622800 h 622799"/>
                  <a:gd name="connsiteX2" fmla="*/ 0 w 802289"/>
                  <a:gd name="connsiteY2" fmla="*/ 311400 h 622799"/>
                  <a:gd name="connsiteX3" fmla="*/ 401145 w 802289"/>
                  <a:gd name="connsiteY3" fmla="*/ 0 h 622799"/>
                  <a:gd name="connsiteX4" fmla="*/ 802289 w 802289"/>
                  <a:gd name="connsiteY4" fmla="*/ 311400 h 622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2289" h="622799">
                    <a:moveTo>
                      <a:pt x="802289" y="311400"/>
                    </a:moveTo>
                    <a:cubicBezTo>
                      <a:pt x="802289" y="483381"/>
                      <a:pt x="622691" y="622800"/>
                      <a:pt x="401145" y="622800"/>
                    </a:cubicBezTo>
                    <a:cubicBezTo>
                      <a:pt x="179599" y="622800"/>
                      <a:pt x="0" y="483381"/>
                      <a:pt x="0" y="311400"/>
                    </a:cubicBezTo>
                    <a:cubicBezTo>
                      <a:pt x="0" y="139418"/>
                      <a:pt x="179599" y="0"/>
                      <a:pt x="401145" y="0"/>
                    </a:cubicBezTo>
                    <a:cubicBezTo>
                      <a:pt x="622691" y="0"/>
                      <a:pt x="802289" y="139419"/>
                      <a:pt x="802289" y="311400"/>
                    </a:cubicBezTo>
                    <a:close/>
                  </a:path>
                </a:pathLst>
              </a:custGeom>
              <a:solidFill>
                <a:srgbClr val="CC5350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7" name="Полилиния: фигура 306">
                <a:extLst>
                  <a:ext uri="{FF2B5EF4-FFF2-40B4-BE49-F238E27FC236}">
                    <a16:creationId xmlns:a16="http://schemas.microsoft.com/office/drawing/2014/main" id="{70F8882F-7F05-7B20-E248-CF2AC1D123BC}"/>
                  </a:ext>
                </a:extLst>
              </p:cNvPr>
              <p:cNvSpPr/>
              <p:nvPr/>
            </p:nvSpPr>
            <p:spPr>
              <a:xfrm rot="-1336619">
                <a:off x="8428936" y="5810828"/>
                <a:ext cx="460404" cy="291171"/>
              </a:xfrm>
              <a:custGeom>
                <a:avLst/>
                <a:gdLst>
                  <a:gd name="connsiteX0" fmla="*/ 460405 w 460404"/>
                  <a:gd name="connsiteY0" fmla="*/ 145586 h 291171"/>
                  <a:gd name="connsiteX1" fmla="*/ 230202 w 460404"/>
                  <a:gd name="connsiteY1" fmla="*/ 291172 h 291171"/>
                  <a:gd name="connsiteX2" fmla="*/ 0 w 460404"/>
                  <a:gd name="connsiteY2" fmla="*/ 145586 h 291171"/>
                  <a:gd name="connsiteX3" fmla="*/ 230202 w 460404"/>
                  <a:gd name="connsiteY3" fmla="*/ 0 h 291171"/>
                  <a:gd name="connsiteX4" fmla="*/ 460405 w 460404"/>
                  <a:gd name="connsiteY4" fmla="*/ 145586 h 29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404" h="291171">
                    <a:moveTo>
                      <a:pt x="460405" y="145586"/>
                    </a:moveTo>
                    <a:cubicBezTo>
                      <a:pt x="460405" y="225991"/>
                      <a:pt x="357340" y="291172"/>
                      <a:pt x="230202" y="291172"/>
                    </a:cubicBezTo>
                    <a:cubicBezTo>
                      <a:pt x="103065" y="291172"/>
                      <a:pt x="0" y="225991"/>
                      <a:pt x="0" y="145586"/>
                    </a:cubicBezTo>
                    <a:cubicBezTo>
                      <a:pt x="0" y="65181"/>
                      <a:pt x="103065" y="0"/>
                      <a:pt x="230202" y="0"/>
                    </a:cubicBezTo>
                    <a:cubicBezTo>
                      <a:pt x="357340" y="0"/>
                      <a:pt x="460405" y="65181"/>
                      <a:pt x="460405" y="145586"/>
                    </a:cubicBezTo>
                    <a:close/>
                  </a:path>
                </a:pathLst>
              </a:custGeom>
              <a:solidFill>
                <a:srgbClr val="BF3C3C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8" name="Полилиния: фигура 307">
                <a:extLst>
                  <a:ext uri="{FF2B5EF4-FFF2-40B4-BE49-F238E27FC236}">
                    <a16:creationId xmlns:a16="http://schemas.microsoft.com/office/drawing/2014/main" id="{7D227D65-0D6B-817A-AB53-139DEE55FB25}"/>
                  </a:ext>
                </a:extLst>
              </p:cNvPr>
              <p:cNvSpPr/>
              <p:nvPr/>
            </p:nvSpPr>
            <p:spPr>
              <a:xfrm rot="-1336619">
                <a:off x="8270538" y="5675473"/>
                <a:ext cx="802289" cy="622799"/>
              </a:xfrm>
              <a:custGeom>
                <a:avLst/>
                <a:gdLst>
                  <a:gd name="connsiteX0" fmla="*/ 802289 w 802289"/>
                  <a:gd name="connsiteY0" fmla="*/ 311400 h 622799"/>
                  <a:gd name="connsiteX1" fmla="*/ 401145 w 802289"/>
                  <a:gd name="connsiteY1" fmla="*/ 622800 h 622799"/>
                  <a:gd name="connsiteX2" fmla="*/ 0 w 802289"/>
                  <a:gd name="connsiteY2" fmla="*/ 311400 h 622799"/>
                  <a:gd name="connsiteX3" fmla="*/ 401145 w 802289"/>
                  <a:gd name="connsiteY3" fmla="*/ 0 h 622799"/>
                  <a:gd name="connsiteX4" fmla="*/ 802289 w 802289"/>
                  <a:gd name="connsiteY4" fmla="*/ 311400 h 622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2289" h="622799">
                    <a:moveTo>
                      <a:pt x="802289" y="311400"/>
                    </a:moveTo>
                    <a:cubicBezTo>
                      <a:pt x="802289" y="483381"/>
                      <a:pt x="622691" y="622800"/>
                      <a:pt x="401145" y="622800"/>
                    </a:cubicBezTo>
                    <a:cubicBezTo>
                      <a:pt x="179599" y="622800"/>
                      <a:pt x="0" y="483381"/>
                      <a:pt x="0" y="311400"/>
                    </a:cubicBezTo>
                    <a:cubicBezTo>
                      <a:pt x="0" y="139418"/>
                      <a:pt x="179599" y="0"/>
                      <a:pt x="401145" y="0"/>
                    </a:cubicBezTo>
                    <a:cubicBezTo>
                      <a:pt x="622691" y="0"/>
                      <a:pt x="802289" y="139419"/>
                      <a:pt x="802289" y="311400"/>
                    </a:cubicBezTo>
                    <a:close/>
                  </a:path>
                </a:pathLst>
              </a:custGeom>
              <a:noFill/>
              <a:ln w="22764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9" name="Полилиния: фигура 308">
                <a:extLst>
                  <a:ext uri="{FF2B5EF4-FFF2-40B4-BE49-F238E27FC236}">
                    <a16:creationId xmlns:a16="http://schemas.microsoft.com/office/drawing/2014/main" id="{9C479A92-A238-F49E-EF09-09CC4F59918A}"/>
                  </a:ext>
                </a:extLst>
              </p:cNvPr>
              <p:cNvSpPr/>
              <p:nvPr/>
            </p:nvSpPr>
            <p:spPr>
              <a:xfrm>
                <a:off x="8445936" y="5868896"/>
                <a:ext cx="433287" cy="248084"/>
              </a:xfrm>
              <a:custGeom>
                <a:avLst/>
                <a:gdLst>
                  <a:gd name="connsiteX0" fmla="*/ 426199 w 433287"/>
                  <a:gd name="connsiteY0" fmla="*/ 0 h 248084"/>
                  <a:gd name="connsiteX1" fmla="*/ 268368 w 433287"/>
                  <a:gd name="connsiteY1" fmla="*/ 222216 h 248084"/>
                  <a:gd name="connsiteX2" fmla="*/ 0 w 433287"/>
                  <a:gd name="connsiteY2" fmla="*/ 174639 h 248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287" h="248084">
                    <a:moveTo>
                      <a:pt x="426199" y="0"/>
                    </a:moveTo>
                    <a:cubicBezTo>
                      <a:pt x="456682" y="74357"/>
                      <a:pt x="386029" y="173784"/>
                      <a:pt x="268368" y="222216"/>
                    </a:cubicBezTo>
                    <a:cubicBezTo>
                      <a:pt x="150708" y="270647"/>
                      <a:pt x="30483" y="248996"/>
                      <a:pt x="0" y="174639"/>
                    </a:cubicBezTo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0" name="Полилиния: фигура 309">
                <a:extLst>
                  <a:ext uri="{FF2B5EF4-FFF2-40B4-BE49-F238E27FC236}">
                    <a16:creationId xmlns:a16="http://schemas.microsoft.com/office/drawing/2014/main" id="{31C63A72-7736-F164-468D-C7A46523F606}"/>
                  </a:ext>
                </a:extLst>
              </p:cNvPr>
              <p:cNvSpPr/>
              <p:nvPr/>
            </p:nvSpPr>
            <p:spPr>
              <a:xfrm>
                <a:off x="8492389" y="5818856"/>
                <a:ext cx="315059" cy="229778"/>
              </a:xfrm>
              <a:custGeom>
                <a:avLst/>
                <a:gdLst>
                  <a:gd name="connsiteX0" fmla="*/ 309947 w 315059"/>
                  <a:gd name="connsiteY0" fmla="*/ 52320 h 229778"/>
                  <a:gd name="connsiteX1" fmla="*/ 197130 w 315059"/>
                  <a:gd name="connsiteY1" fmla="*/ 211290 h 229778"/>
                  <a:gd name="connsiteX2" fmla="*/ 5112 w 315059"/>
                  <a:gd name="connsiteY2" fmla="*/ 177387 h 229778"/>
                  <a:gd name="connsiteX3" fmla="*/ 117930 w 315059"/>
                  <a:gd name="connsiteY3" fmla="*/ 18418 h 229778"/>
                  <a:gd name="connsiteX4" fmla="*/ 309947 w 315059"/>
                  <a:gd name="connsiteY4" fmla="*/ 52320 h 229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5059" h="229778">
                    <a:moveTo>
                      <a:pt x="309947" y="52320"/>
                    </a:moveTo>
                    <a:cubicBezTo>
                      <a:pt x="331884" y="105595"/>
                      <a:pt x="281173" y="176818"/>
                      <a:pt x="197130" y="211290"/>
                    </a:cubicBezTo>
                    <a:cubicBezTo>
                      <a:pt x="113086" y="245762"/>
                      <a:pt x="27049" y="230662"/>
                      <a:pt x="5112" y="177387"/>
                    </a:cubicBezTo>
                    <a:cubicBezTo>
                      <a:pt x="-16824" y="124113"/>
                      <a:pt x="33886" y="52890"/>
                      <a:pt x="117930" y="18418"/>
                    </a:cubicBezTo>
                    <a:cubicBezTo>
                      <a:pt x="202258" y="-16054"/>
                      <a:pt x="288010" y="-670"/>
                      <a:pt x="309947" y="52320"/>
                    </a:cubicBezTo>
                    <a:close/>
                  </a:path>
                </a:pathLst>
              </a:custGeom>
              <a:gradFill>
                <a:gsLst>
                  <a:gs pos="0">
                    <a:srgbClr val="CC5350"/>
                  </a:gs>
                  <a:gs pos="50000">
                    <a:srgbClr val="C54746"/>
                  </a:gs>
                  <a:gs pos="100000">
                    <a:srgbClr val="BF3C3C"/>
                  </a:gs>
                </a:gsLst>
                <a:lin ang="4063381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1" name="Полилиния: фигура 310">
                <a:extLst>
                  <a:ext uri="{FF2B5EF4-FFF2-40B4-BE49-F238E27FC236}">
                    <a16:creationId xmlns:a16="http://schemas.microsoft.com/office/drawing/2014/main" id="{E254970D-4C5F-1C09-0876-07C171798962}"/>
                  </a:ext>
                </a:extLst>
              </p:cNvPr>
              <p:cNvSpPr/>
              <p:nvPr/>
            </p:nvSpPr>
            <p:spPr>
              <a:xfrm>
                <a:off x="8325342" y="5784458"/>
                <a:ext cx="657354" cy="413639"/>
              </a:xfrm>
              <a:custGeom>
                <a:avLst/>
                <a:gdLst>
                  <a:gd name="connsiteX0" fmla="*/ 20597 w 657354"/>
                  <a:gd name="connsiteY0" fmla="*/ 243408 h 413639"/>
                  <a:gd name="connsiteX1" fmla="*/ 56778 w 657354"/>
                  <a:gd name="connsiteY1" fmla="*/ 252525 h 413639"/>
                  <a:gd name="connsiteX2" fmla="*/ 402068 w 657354"/>
                  <a:gd name="connsiteY2" fmla="*/ 338847 h 413639"/>
                  <a:gd name="connsiteX3" fmla="*/ 587532 w 657354"/>
                  <a:gd name="connsiteY3" fmla="*/ 34867 h 413639"/>
                  <a:gd name="connsiteX4" fmla="*/ 606905 w 657354"/>
                  <a:gd name="connsiteY4" fmla="*/ 2960 h 413639"/>
                  <a:gd name="connsiteX5" fmla="*/ 643086 w 657354"/>
                  <a:gd name="connsiteY5" fmla="*/ 12076 h 413639"/>
                  <a:gd name="connsiteX6" fmla="*/ 418876 w 657354"/>
                  <a:gd name="connsiteY6" fmla="*/ 379587 h 413639"/>
                  <a:gd name="connsiteX7" fmla="*/ 1224 w 657354"/>
                  <a:gd name="connsiteY7" fmla="*/ 275032 h 413639"/>
                  <a:gd name="connsiteX8" fmla="*/ 20597 w 657354"/>
                  <a:gd name="connsiteY8" fmla="*/ 243408 h 413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7354" h="413639">
                    <a:moveTo>
                      <a:pt x="20597" y="243408"/>
                    </a:moveTo>
                    <a:cubicBezTo>
                      <a:pt x="35981" y="237141"/>
                      <a:pt x="52220" y="241129"/>
                      <a:pt x="56778" y="252525"/>
                    </a:cubicBezTo>
                    <a:cubicBezTo>
                      <a:pt x="100937" y="360214"/>
                      <a:pt x="255918" y="398960"/>
                      <a:pt x="402068" y="338847"/>
                    </a:cubicBezTo>
                    <a:cubicBezTo>
                      <a:pt x="548217" y="278735"/>
                      <a:pt x="631691" y="142557"/>
                      <a:pt x="587532" y="34867"/>
                    </a:cubicBezTo>
                    <a:cubicBezTo>
                      <a:pt x="582974" y="23472"/>
                      <a:pt x="591521" y="9227"/>
                      <a:pt x="606905" y="2960"/>
                    </a:cubicBezTo>
                    <a:cubicBezTo>
                      <a:pt x="622289" y="-3308"/>
                      <a:pt x="638528" y="680"/>
                      <a:pt x="643086" y="12076"/>
                    </a:cubicBezTo>
                    <a:cubicBezTo>
                      <a:pt x="696361" y="142272"/>
                      <a:pt x="595794" y="307224"/>
                      <a:pt x="418876" y="379587"/>
                    </a:cubicBezTo>
                    <a:cubicBezTo>
                      <a:pt x="241958" y="451950"/>
                      <a:pt x="54499" y="405227"/>
                      <a:pt x="1224" y="275032"/>
                    </a:cubicBezTo>
                    <a:cubicBezTo>
                      <a:pt x="-3334" y="263921"/>
                      <a:pt x="5213" y="249676"/>
                      <a:pt x="20597" y="24340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B1AE"/>
                  </a:gs>
                  <a:gs pos="50000">
                    <a:srgbClr val="E5827F"/>
                  </a:gs>
                  <a:gs pos="100000">
                    <a:srgbClr val="CC5350"/>
                  </a:gs>
                </a:gsLst>
                <a:lin ang="14863381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12" name="Рисунок 8">
              <a:extLst>
                <a:ext uri="{FF2B5EF4-FFF2-40B4-BE49-F238E27FC236}">
                  <a16:creationId xmlns:a16="http://schemas.microsoft.com/office/drawing/2014/main" id="{01F574FB-1D46-60F0-5892-0CF711D1E3C1}"/>
                </a:ext>
              </a:extLst>
            </p:cNvPr>
            <p:cNvGrpSpPr/>
            <p:nvPr/>
          </p:nvGrpSpPr>
          <p:grpSpPr>
            <a:xfrm>
              <a:off x="10283345" y="4861198"/>
              <a:ext cx="996796" cy="917447"/>
              <a:chOff x="10283345" y="4861198"/>
              <a:chExt cx="996796" cy="917447"/>
            </a:xfrm>
          </p:grpSpPr>
          <p:sp>
            <p:nvSpPr>
              <p:cNvPr id="313" name="Полилиния: фигура 312">
                <a:extLst>
                  <a:ext uri="{FF2B5EF4-FFF2-40B4-BE49-F238E27FC236}">
                    <a16:creationId xmlns:a16="http://schemas.microsoft.com/office/drawing/2014/main" id="{35A9CBBC-8F11-3EE4-7D41-7CB3C8EF15BA}"/>
                  </a:ext>
                </a:extLst>
              </p:cNvPr>
              <p:cNvSpPr/>
              <p:nvPr/>
            </p:nvSpPr>
            <p:spPr>
              <a:xfrm rot="-3793029">
                <a:off x="10470363" y="4918802"/>
                <a:ext cx="622759" cy="802237"/>
              </a:xfrm>
              <a:custGeom>
                <a:avLst/>
                <a:gdLst>
                  <a:gd name="connsiteX0" fmla="*/ 622760 w 622759"/>
                  <a:gd name="connsiteY0" fmla="*/ 401119 h 802237"/>
                  <a:gd name="connsiteX1" fmla="*/ 311380 w 622759"/>
                  <a:gd name="connsiteY1" fmla="*/ 802237 h 802237"/>
                  <a:gd name="connsiteX2" fmla="*/ 0 w 622759"/>
                  <a:gd name="connsiteY2" fmla="*/ 401119 h 802237"/>
                  <a:gd name="connsiteX3" fmla="*/ 311380 w 622759"/>
                  <a:gd name="connsiteY3" fmla="*/ 0 h 802237"/>
                  <a:gd name="connsiteX4" fmla="*/ 622760 w 622759"/>
                  <a:gd name="connsiteY4" fmla="*/ 401119 h 802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759" h="802237">
                    <a:moveTo>
                      <a:pt x="622760" y="401119"/>
                    </a:moveTo>
                    <a:cubicBezTo>
                      <a:pt x="622760" y="622651"/>
                      <a:pt x="483350" y="802237"/>
                      <a:pt x="311380" y="802237"/>
                    </a:cubicBezTo>
                    <a:cubicBezTo>
                      <a:pt x="139409" y="802237"/>
                      <a:pt x="0" y="622651"/>
                      <a:pt x="0" y="401119"/>
                    </a:cubicBezTo>
                    <a:cubicBezTo>
                      <a:pt x="0" y="179587"/>
                      <a:pt x="139410" y="0"/>
                      <a:pt x="311380" y="0"/>
                    </a:cubicBezTo>
                    <a:cubicBezTo>
                      <a:pt x="483350" y="0"/>
                      <a:pt x="622760" y="179587"/>
                      <a:pt x="622760" y="401119"/>
                    </a:cubicBezTo>
                    <a:close/>
                  </a:path>
                </a:pathLst>
              </a:custGeom>
              <a:solidFill>
                <a:srgbClr val="CC5350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4" name="Полилиния: фигура 313">
                <a:extLst>
                  <a:ext uri="{FF2B5EF4-FFF2-40B4-BE49-F238E27FC236}">
                    <a16:creationId xmlns:a16="http://schemas.microsoft.com/office/drawing/2014/main" id="{CDDFDCDD-CE2D-B73F-705B-F593D86136D2}"/>
                  </a:ext>
                </a:extLst>
              </p:cNvPr>
              <p:cNvSpPr/>
              <p:nvPr/>
            </p:nvSpPr>
            <p:spPr>
              <a:xfrm rot="-3793029">
                <a:off x="10651016" y="5060381"/>
                <a:ext cx="291153" cy="460374"/>
              </a:xfrm>
              <a:custGeom>
                <a:avLst/>
                <a:gdLst>
                  <a:gd name="connsiteX0" fmla="*/ 291153 w 291153"/>
                  <a:gd name="connsiteY0" fmla="*/ 230187 h 460374"/>
                  <a:gd name="connsiteX1" fmla="*/ 145577 w 291153"/>
                  <a:gd name="connsiteY1" fmla="*/ 460375 h 460374"/>
                  <a:gd name="connsiteX2" fmla="*/ 0 w 291153"/>
                  <a:gd name="connsiteY2" fmla="*/ 230187 h 460374"/>
                  <a:gd name="connsiteX3" fmla="*/ 145577 w 291153"/>
                  <a:gd name="connsiteY3" fmla="*/ 0 h 460374"/>
                  <a:gd name="connsiteX4" fmla="*/ 291153 w 291153"/>
                  <a:gd name="connsiteY4" fmla="*/ 230187 h 460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1153" h="460374">
                    <a:moveTo>
                      <a:pt x="291153" y="230187"/>
                    </a:moveTo>
                    <a:cubicBezTo>
                      <a:pt x="291153" y="357317"/>
                      <a:pt x="225976" y="460375"/>
                      <a:pt x="145577" y="460375"/>
                    </a:cubicBezTo>
                    <a:cubicBezTo>
                      <a:pt x="65177" y="460375"/>
                      <a:pt x="0" y="357317"/>
                      <a:pt x="0" y="230187"/>
                    </a:cubicBezTo>
                    <a:cubicBezTo>
                      <a:pt x="0" y="103058"/>
                      <a:pt x="65177" y="0"/>
                      <a:pt x="145577" y="0"/>
                    </a:cubicBezTo>
                    <a:cubicBezTo>
                      <a:pt x="225976" y="0"/>
                      <a:pt x="291153" y="103058"/>
                      <a:pt x="291153" y="230187"/>
                    </a:cubicBezTo>
                    <a:close/>
                  </a:path>
                </a:pathLst>
              </a:custGeom>
              <a:solidFill>
                <a:srgbClr val="BF3C3C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5" name="Полилиния: фигура 314">
                <a:extLst>
                  <a:ext uri="{FF2B5EF4-FFF2-40B4-BE49-F238E27FC236}">
                    <a16:creationId xmlns:a16="http://schemas.microsoft.com/office/drawing/2014/main" id="{14FC45E6-DB28-282A-88ED-EBB8C058D4B5}"/>
                  </a:ext>
                </a:extLst>
              </p:cNvPr>
              <p:cNvSpPr/>
              <p:nvPr/>
            </p:nvSpPr>
            <p:spPr>
              <a:xfrm rot="-3793029">
                <a:off x="10470363" y="4918802"/>
                <a:ext cx="622759" cy="802237"/>
              </a:xfrm>
              <a:custGeom>
                <a:avLst/>
                <a:gdLst>
                  <a:gd name="connsiteX0" fmla="*/ 622760 w 622759"/>
                  <a:gd name="connsiteY0" fmla="*/ 401119 h 802237"/>
                  <a:gd name="connsiteX1" fmla="*/ 311380 w 622759"/>
                  <a:gd name="connsiteY1" fmla="*/ 802237 h 802237"/>
                  <a:gd name="connsiteX2" fmla="*/ 0 w 622759"/>
                  <a:gd name="connsiteY2" fmla="*/ 401119 h 802237"/>
                  <a:gd name="connsiteX3" fmla="*/ 311380 w 622759"/>
                  <a:gd name="connsiteY3" fmla="*/ 0 h 802237"/>
                  <a:gd name="connsiteX4" fmla="*/ 622760 w 622759"/>
                  <a:gd name="connsiteY4" fmla="*/ 401119 h 802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759" h="802237">
                    <a:moveTo>
                      <a:pt x="622760" y="401119"/>
                    </a:moveTo>
                    <a:cubicBezTo>
                      <a:pt x="622760" y="622651"/>
                      <a:pt x="483350" y="802237"/>
                      <a:pt x="311380" y="802237"/>
                    </a:cubicBezTo>
                    <a:cubicBezTo>
                      <a:pt x="139409" y="802237"/>
                      <a:pt x="0" y="622651"/>
                      <a:pt x="0" y="401119"/>
                    </a:cubicBezTo>
                    <a:cubicBezTo>
                      <a:pt x="0" y="179587"/>
                      <a:pt x="139410" y="0"/>
                      <a:pt x="311380" y="0"/>
                    </a:cubicBezTo>
                    <a:cubicBezTo>
                      <a:pt x="483350" y="0"/>
                      <a:pt x="622760" y="179587"/>
                      <a:pt x="622760" y="401119"/>
                    </a:cubicBezTo>
                    <a:close/>
                  </a:path>
                </a:pathLst>
              </a:custGeom>
              <a:noFill/>
              <a:ln w="22762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6" name="Полилиния: фигура 315">
                <a:extLst>
                  <a:ext uri="{FF2B5EF4-FFF2-40B4-BE49-F238E27FC236}">
                    <a16:creationId xmlns:a16="http://schemas.microsoft.com/office/drawing/2014/main" id="{1A441AA0-F896-F8BA-4653-34AD2A65297C}"/>
                  </a:ext>
                </a:extLst>
              </p:cNvPr>
              <p:cNvSpPr/>
              <p:nvPr/>
            </p:nvSpPr>
            <p:spPr>
              <a:xfrm>
                <a:off x="10580926" y="5186580"/>
                <a:ext cx="421347" cy="270346"/>
              </a:xfrm>
              <a:custGeom>
                <a:avLst/>
                <a:gdLst>
                  <a:gd name="connsiteX0" fmla="*/ 421348 w 421347"/>
                  <a:gd name="connsiteY0" fmla="*/ 207686 h 270346"/>
                  <a:gd name="connsiteX1" fmla="*/ 150130 w 421347"/>
                  <a:gd name="connsiteY1" fmla="*/ 233896 h 270346"/>
                  <a:gd name="connsiteX2" fmla="*/ 10248 w 421347"/>
                  <a:gd name="connsiteY2" fmla="*/ 0 h 270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1347" h="270346">
                    <a:moveTo>
                      <a:pt x="421348" y="207686"/>
                    </a:moveTo>
                    <a:cubicBezTo>
                      <a:pt x="385166" y="279479"/>
                      <a:pt x="263802" y="291445"/>
                      <a:pt x="150130" y="233896"/>
                    </a:cubicBezTo>
                    <a:cubicBezTo>
                      <a:pt x="36743" y="176633"/>
                      <a:pt x="-25933" y="71793"/>
                      <a:pt x="10248" y="0"/>
                    </a:cubicBezTo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7" name="Полилиния: фигура 316">
                <a:extLst>
                  <a:ext uri="{FF2B5EF4-FFF2-40B4-BE49-F238E27FC236}">
                    <a16:creationId xmlns:a16="http://schemas.microsoft.com/office/drawing/2014/main" id="{B0E65761-FB0E-7BE6-79AA-927ACA0385DF}"/>
                  </a:ext>
                </a:extLst>
              </p:cNvPr>
              <p:cNvSpPr/>
              <p:nvPr/>
            </p:nvSpPr>
            <p:spPr>
              <a:xfrm>
                <a:off x="10653327" y="5149784"/>
                <a:ext cx="308731" cy="237974"/>
              </a:xfrm>
              <a:custGeom>
                <a:avLst/>
                <a:gdLst>
                  <a:gd name="connsiteX0" fmla="*/ 301370 w 308731"/>
                  <a:gd name="connsiteY0" fmla="*/ 193202 h 237974"/>
                  <a:gd name="connsiteX1" fmla="*/ 107358 w 308731"/>
                  <a:gd name="connsiteY1" fmla="*/ 212004 h 237974"/>
                  <a:gd name="connsiteX2" fmla="*/ 7361 w 308731"/>
                  <a:gd name="connsiteY2" fmla="*/ 44773 h 237974"/>
                  <a:gd name="connsiteX3" fmla="*/ 201373 w 308731"/>
                  <a:gd name="connsiteY3" fmla="*/ 25970 h 237974"/>
                  <a:gd name="connsiteX4" fmla="*/ 301370 w 308731"/>
                  <a:gd name="connsiteY4" fmla="*/ 193202 h 237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731" h="237974">
                    <a:moveTo>
                      <a:pt x="301370" y="193202"/>
                    </a:moveTo>
                    <a:cubicBezTo>
                      <a:pt x="275445" y="244482"/>
                      <a:pt x="188553" y="253029"/>
                      <a:pt x="107358" y="212004"/>
                    </a:cubicBezTo>
                    <a:cubicBezTo>
                      <a:pt x="26164" y="170980"/>
                      <a:pt x="-18564" y="96053"/>
                      <a:pt x="7361" y="44773"/>
                    </a:cubicBezTo>
                    <a:cubicBezTo>
                      <a:pt x="33286" y="-6508"/>
                      <a:pt x="120178" y="-15055"/>
                      <a:pt x="201373" y="25970"/>
                    </a:cubicBezTo>
                    <a:cubicBezTo>
                      <a:pt x="282567" y="66994"/>
                      <a:pt x="327295" y="141921"/>
                      <a:pt x="301370" y="193202"/>
                    </a:cubicBezTo>
                    <a:close/>
                  </a:path>
                </a:pathLst>
              </a:custGeom>
              <a:gradFill>
                <a:gsLst>
                  <a:gs pos="0">
                    <a:srgbClr val="CC5350"/>
                  </a:gs>
                  <a:gs pos="50000">
                    <a:srgbClr val="C54746"/>
                  </a:gs>
                  <a:gs pos="100000">
                    <a:srgbClr val="BF3C3C"/>
                  </a:gs>
                </a:gsLst>
                <a:lin ang="7006972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8" name="Полилиния: фигура 317">
                <a:extLst>
                  <a:ext uri="{FF2B5EF4-FFF2-40B4-BE49-F238E27FC236}">
                    <a16:creationId xmlns:a16="http://schemas.microsoft.com/office/drawing/2014/main" id="{122E6021-5C62-F9F0-EF4D-00B2AAE6EBB4}"/>
                  </a:ext>
                </a:extLst>
              </p:cNvPr>
              <p:cNvSpPr/>
              <p:nvPr/>
            </p:nvSpPr>
            <p:spPr>
              <a:xfrm>
                <a:off x="10479430" y="5096716"/>
                <a:ext cx="642103" cy="443016"/>
              </a:xfrm>
              <a:custGeom>
                <a:avLst/>
                <a:gdLst>
                  <a:gd name="connsiteX0" fmla="*/ 57900 w 642103"/>
                  <a:gd name="connsiteY0" fmla="*/ 4111 h 443016"/>
                  <a:gd name="connsiteX1" fmla="*/ 74708 w 642103"/>
                  <a:gd name="connsiteY1" fmla="*/ 37444 h 443016"/>
                  <a:gd name="connsiteX2" fmla="*/ 235672 w 642103"/>
                  <a:gd name="connsiteY2" fmla="*/ 355099 h 443016"/>
                  <a:gd name="connsiteX3" fmla="*/ 586660 w 642103"/>
                  <a:gd name="connsiteY3" fmla="*/ 296126 h 443016"/>
                  <a:gd name="connsiteX4" fmla="*/ 623411 w 642103"/>
                  <a:gd name="connsiteY4" fmla="*/ 289858 h 443016"/>
                  <a:gd name="connsiteX5" fmla="*/ 640219 w 642103"/>
                  <a:gd name="connsiteY5" fmla="*/ 323191 h 443016"/>
                  <a:gd name="connsiteX6" fmla="*/ 215445 w 642103"/>
                  <a:gd name="connsiteY6" fmla="*/ 394699 h 443016"/>
                  <a:gd name="connsiteX7" fmla="*/ 20579 w 642103"/>
                  <a:gd name="connsiteY7" fmla="*/ 10664 h 443016"/>
                  <a:gd name="connsiteX8" fmla="*/ 57900 w 642103"/>
                  <a:gd name="connsiteY8" fmla="*/ 4111 h 443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2103" h="443016">
                    <a:moveTo>
                      <a:pt x="57900" y="4111"/>
                    </a:moveTo>
                    <a:cubicBezTo>
                      <a:pt x="72714" y="11519"/>
                      <a:pt x="80406" y="26618"/>
                      <a:pt x="74708" y="37444"/>
                    </a:cubicBezTo>
                    <a:cubicBezTo>
                      <a:pt x="22288" y="141145"/>
                      <a:pt x="94651" y="283591"/>
                      <a:pt x="235672" y="355099"/>
                    </a:cubicBezTo>
                    <a:cubicBezTo>
                      <a:pt x="376979" y="426322"/>
                      <a:pt x="534239" y="399827"/>
                      <a:pt x="586660" y="296126"/>
                    </a:cubicBezTo>
                    <a:cubicBezTo>
                      <a:pt x="592073" y="285300"/>
                      <a:pt x="608596" y="282451"/>
                      <a:pt x="623411" y="289858"/>
                    </a:cubicBezTo>
                    <a:cubicBezTo>
                      <a:pt x="638225" y="297265"/>
                      <a:pt x="645917" y="312365"/>
                      <a:pt x="640219" y="323191"/>
                    </a:cubicBezTo>
                    <a:cubicBezTo>
                      <a:pt x="576688" y="448828"/>
                      <a:pt x="386380" y="480736"/>
                      <a:pt x="215445" y="394699"/>
                    </a:cubicBezTo>
                    <a:cubicBezTo>
                      <a:pt x="44795" y="308376"/>
                      <a:pt x="-42667" y="136301"/>
                      <a:pt x="20579" y="10664"/>
                    </a:cubicBezTo>
                    <a:cubicBezTo>
                      <a:pt x="26562" y="-447"/>
                      <a:pt x="43085" y="-3296"/>
                      <a:pt x="57900" y="411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B1AE"/>
                  </a:gs>
                  <a:gs pos="50000">
                    <a:srgbClr val="E5827F"/>
                  </a:gs>
                  <a:gs pos="100000">
                    <a:srgbClr val="CC5350"/>
                  </a:gs>
                </a:gsLst>
                <a:lin ang="17806972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19" name="Рисунок 8">
              <a:extLst>
                <a:ext uri="{FF2B5EF4-FFF2-40B4-BE49-F238E27FC236}">
                  <a16:creationId xmlns:a16="http://schemas.microsoft.com/office/drawing/2014/main" id="{2FCCF2D1-FD36-E24A-704B-4055DF37133A}"/>
                </a:ext>
              </a:extLst>
            </p:cNvPr>
            <p:cNvGrpSpPr/>
            <p:nvPr/>
          </p:nvGrpSpPr>
          <p:grpSpPr>
            <a:xfrm>
              <a:off x="9017430" y="4219371"/>
              <a:ext cx="802826" cy="622490"/>
              <a:chOff x="9017430" y="4219371"/>
              <a:chExt cx="802826" cy="622490"/>
            </a:xfrm>
          </p:grpSpPr>
          <p:sp>
            <p:nvSpPr>
              <p:cNvPr id="320" name="Полилиния: фигура 319">
                <a:extLst>
                  <a:ext uri="{FF2B5EF4-FFF2-40B4-BE49-F238E27FC236}">
                    <a16:creationId xmlns:a16="http://schemas.microsoft.com/office/drawing/2014/main" id="{237DCD84-4B54-721E-6482-7B77F724C455}"/>
                  </a:ext>
                </a:extLst>
              </p:cNvPr>
              <p:cNvSpPr/>
              <p:nvPr/>
            </p:nvSpPr>
            <p:spPr>
              <a:xfrm>
                <a:off x="9017430" y="4219371"/>
                <a:ext cx="802826" cy="622490"/>
              </a:xfrm>
              <a:custGeom>
                <a:avLst/>
                <a:gdLst>
                  <a:gd name="connsiteX0" fmla="*/ 802826 w 802826"/>
                  <a:gd name="connsiteY0" fmla="*/ 277485 h 622490"/>
                  <a:gd name="connsiteX1" fmla="*/ 401413 w 802826"/>
                  <a:gd name="connsiteY1" fmla="*/ 622489 h 622490"/>
                  <a:gd name="connsiteX2" fmla="*/ 0 w 802826"/>
                  <a:gd name="connsiteY2" fmla="*/ 277485 h 622490"/>
                  <a:gd name="connsiteX3" fmla="*/ 401413 w 802826"/>
                  <a:gd name="connsiteY3" fmla="*/ 0 h 622490"/>
                  <a:gd name="connsiteX4" fmla="*/ 802826 w 802826"/>
                  <a:gd name="connsiteY4" fmla="*/ 277485 h 622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2826" h="622490">
                    <a:moveTo>
                      <a:pt x="802826" y="277485"/>
                    </a:moveTo>
                    <a:cubicBezTo>
                      <a:pt x="803111" y="448705"/>
                      <a:pt x="624199" y="623059"/>
                      <a:pt x="401413" y="622489"/>
                    </a:cubicBezTo>
                    <a:cubicBezTo>
                      <a:pt x="178627" y="623059"/>
                      <a:pt x="0" y="448705"/>
                      <a:pt x="0" y="277485"/>
                    </a:cubicBezTo>
                    <a:cubicBezTo>
                      <a:pt x="0" y="105125"/>
                      <a:pt x="178627" y="570"/>
                      <a:pt x="401413" y="0"/>
                    </a:cubicBezTo>
                    <a:cubicBezTo>
                      <a:pt x="624199" y="570"/>
                      <a:pt x="802826" y="105125"/>
                      <a:pt x="802826" y="2774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1" name="Полилиния: фигура 320">
                <a:extLst>
                  <a:ext uri="{FF2B5EF4-FFF2-40B4-BE49-F238E27FC236}">
                    <a16:creationId xmlns:a16="http://schemas.microsoft.com/office/drawing/2014/main" id="{E2CBB5D7-23E9-815B-F7D8-5C8890C85797}"/>
                  </a:ext>
                </a:extLst>
              </p:cNvPr>
              <p:cNvSpPr/>
              <p:nvPr/>
            </p:nvSpPr>
            <p:spPr>
              <a:xfrm>
                <a:off x="9017430" y="4219371"/>
                <a:ext cx="802826" cy="622490"/>
              </a:xfrm>
              <a:custGeom>
                <a:avLst/>
                <a:gdLst>
                  <a:gd name="connsiteX0" fmla="*/ 802826 w 802826"/>
                  <a:gd name="connsiteY0" fmla="*/ 277485 h 622490"/>
                  <a:gd name="connsiteX1" fmla="*/ 401413 w 802826"/>
                  <a:gd name="connsiteY1" fmla="*/ 622489 h 622490"/>
                  <a:gd name="connsiteX2" fmla="*/ 0 w 802826"/>
                  <a:gd name="connsiteY2" fmla="*/ 277485 h 622490"/>
                  <a:gd name="connsiteX3" fmla="*/ 401413 w 802826"/>
                  <a:gd name="connsiteY3" fmla="*/ 0 h 622490"/>
                  <a:gd name="connsiteX4" fmla="*/ 802826 w 802826"/>
                  <a:gd name="connsiteY4" fmla="*/ 277485 h 622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2826" h="622490">
                    <a:moveTo>
                      <a:pt x="802826" y="277485"/>
                    </a:moveTo>
                    <a:cubicBezTo>
                      <a:pt x="803111" y="448705"/>
                      <a:pt x="624199" y="623059"/>
                      <a:pt x="401413" y="622489"/>
                    </a:cubicBezTo>
                    <a:cubicBezTo>
                      <a:pt x="178627" y="623059"/>
                      <a:pt x="0" y="448705"/>
                      <a:pt x="0" y="277485"/>
                    </a:cubicBezTo>
                    <a:cubicBezTo>
                      <a:pt x="0" y="105125"/>
                      <a:pt x="178627" y="570"/>
                      <a:pt x="401413" y="0"/>
                    </a:cubicBezTo>
                    <a:cubicBezTo>
                      <a:pt x="624199" y="570"/>
                      <a:pt x="802826" y="105125"/>
                      <a:pt x="802826" y="277485"/>
                    </a:cubicBezTo>
                    <a:close/>
                  </a:path>
                </a:pathLst>
              </a:custGeom>
              <a:solidFill>
                <a:srgbClr val="CC5350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2" name="Полилиния: фигура 321">
                <a:extLst>
                  <a:ext uri="{FF2B5EF4-FFF2-40B4-BE49-F238E27FC236}">
                    <a16:creationId xmlns:a16="http://schemas.microsoft.com/office/drawing/2014/main" id="{40E51C2A-C08E-E220-641F-FAD10E3615CC}"/>
                  </a:ext>
                </a:extLst>
              </p:cNvPr>
              <p:cNvSpPr/>
              <p:nvPr/>
            </p:nvSpPr>
            <p:spPr>
              <a:xfrm>
                <a:off x="9188080" y="4352131"/>
                <a:ext cx="461525" cy="291160"/>
              </a:xfrm>
              <a:custGeom>
                <a:avLst/>
                <a:gdLst>
                  <a:gd name="connsiteX0" fmla="*/ 461525 w 461525"/>
                  <a:gd name="connsiteY0" fmla="*/ 134469 h 291160"/>
                  <a:gd name="connsiteX1" fmla="*/ 230763 w 461525"/>
                  <a:gd name="connsiteY1" fmla="*/ 291160 h 291160"/>
                  <a:gd name="connsiteX2" fmla="*/ 0 w 461525"/>
                  <a:gd name="connsiteY2" fmla="*/ 134469 h 291160"/>
                  <a:gd name="connsiteX3" fmla="*/ 230763 w 461525"/>
                  <a:gd name="connsiteY3" fmla="*/ 0 h 291160"/>
                  <a:gd name="connsiteX4" fmla="*/ 461525 w 461525"/>
                  <a:gd name="connsiteY4" fmla="*/ 134469 h 291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1525" h="291160">
                    <a:moveTo>
                      <a:pt x="461525" y="134469"/>
                    </a:moveTo>
                    <a:cubicBezTo>
                      <a:pt x="461525" y="214809"/>
                      <a:pt x="358394" y="291445"/>
                      <a:pt x="230763" y="291160"/>
                    </a:cubicBezTo>
                    <a:cubicBezTo>
                      <a:pt x="103131" y="291445"/>
                      <a:pt x="0" y="214524"/>
                      <a:pt x="0" y="134469"/>
                    </a:cubicBezTo>
                    <a:cubicBezTo>
                      <a:pt x="0" y="53845"/>
                      <a:pt x="103131" y="0"/>
                      <a:pt x="230763" y="0"/>
                    </a:cubicBezTo>
                    <a:cubicBezTo>
                      <a:pt x="358394" y="0"/>
                      <a:pt x="461525" y="53845"/>
                      <a:pt x="461525" y="134469"/>
                    </a:cubicBezTo>
                    <a:close/>
                  </a:path>
                </a:pathLst>
              </a:custGeom>
              <a:solidFill>
                <a:srgbClr val="BF3C3C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3" name="Полилиния: фигура 322">
                <a:extLst>
                  <a:ext uri="{FF2B5EF4-FFF2-40B4-BE49-F238E27FC236}">
                    <a16:creationId xmlns:a16="http://schemas.microsoft.com/office/drawing/2014/main" id="{27326FB3-07C1-13DD-F05B-491EEFD7AE34}"/>
                  </a:ext>
                </a:extLst>
              </p:cNvPr>
              <p:cNvSpPr/>
              <p:nvPr/>
            </p:nvSpPr>
            <p:spPr>
              <a:xfrm>
                <a:off x="9017430" y="4219371"/>
                <a:ext cx="802826" cy="622490"/>
              </a:xfrm>
              <a:custGeom>
                <a:avLst/>
                <a:gdLst>
                  <a:gd name="connsiteX0" fmla="*/ 802826 w 802826"/>
                  <a:gd name="connsiteY0" fmla="*/ 277485 h 622490"/>
                  <a:gd name="connsiteX1" fmla="*/ 401413 w 802826"/>
                  <a:gd name="connsiteY1" fmla="*/ 622489 h 622490"/>
                  <a:gd name="connsiteX2" fmla="*/ 0 w 802826"/>
                  <a:gd name="connsiteY2" fmla="*/ 277485 h 622490"/>
                  <a:gd name="connsiteX3" fmla="*/ 401413 w 802826"/>
                  <a:gd name="connsiteY3" fmla="*/ 0 h 622490"/>
                  <a:gd name="connsiteX4" fmla="*/ 802826 w 802826"/>
                  <a:gd name="connsiteY4" fmla="*/ 277485 h 622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2826" h="622490">
                    <a:moveTo>
                      <a:pt x="802826" y="277485"/>
                    </a:moveTo>
                    <a:cubicBezTo>
                      <a:pt x="803111" y="448705"/>
                      <a:pt x="624199" y="623059"/>
                      <a:pt x="401413" y="622489"/>
                    </a:cubicBezTo>
                    <a:cubicBezTo>
                      <a:pt x="178627" y="623059"/>
                      <a:pt x="0" y="448705"/>
                      <a:pt x="0" y="277485"/>
                    </a:cubicBezTo>
                    <a:cubicBezTo>
                      <a:pt x="0" y="105125"/>
                      <a:pt x="178627" y="570"/>
                      <a:pt x="401413" y="0"/>
                    </a:cubicBezTo>
                    <a:cubicBezTo>
                      <a:pt x="624199" y="570"/>
                      <a:pt x="802826" y="105125"/>
                      <a:pt x="802826" y="277485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4" name="Полилиния: фигура 323">
                <a:extLst>
                  <a:ext uri="{FF2B5EF4-FFF2-40B4-BE49-F238E27FC236}">
                    <a16:creationId xmlns:a16="http://schemas.microsoft.com/office/drawing/2014/main" id="{8EA36E90-FD20-733F-AAC4-5911EFD1441E}"/>
                  </a:ext>
                </a:extLst>
              </p:cNvPr>
              <p:cNvSpPr/>
              <p:nvPr/>
            </p:nvSpPr>
            <p:spPr>
              <a:xfrm>
                <a:off x="9188080" y="4486600"/>
                <a:ext cx="461525" cy="156691"/>
              </a:xfrm>
              <a:custGeom>
                <a:avLst/>
                <a:gdLst>
                  <a:gd name="connsiteX0" fmla="*/ 461525 w 461525"/>
                  <a:gd name="connsiteY0" fmla="*/ 0 h 156691"/>
                  <a:gd name="connsiteX1" fmla="*/ 230763 w 461525"/>
                  <a:gd name="connsiteY1" fmla="*/ 156691 h 156691"/>
                  <a:gd name="connsiteX2" fmla="*/ 0 w 461525"/>
                  <a:gd name="connsiteY2" fmla="*/ 0 h 156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1525" h="156691">
                    <a:moveTo>
                      <a:pt x="461525" y="0"/>
                    </a:moveTo>
                    <a:cubicBezTo>
                      <a:pt x="461525" y="80340"/>
                      <a:pt x="358394" y="156976"/>
                      <a:pt x="230763" y="156691"/>
                    </a:cubicBezTo>
                    <a:cubicBezTo>
                      <a:pt x="103131" y="156976"/>
                      <a:pt x="0" y="80055"/>
                      <a:pt x="0" y="0"/>
                    </a:cubicBezTo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5" name="Полилиния: фигура 324">
                <a:extLst>
                  <a:ext uri="{FF2B5EF4-FFF2-40B4-BE49-F238E27FC236}">
                    <a16:creationId xmlns:a16="http://schemas.microsoft.com/office/drawing/2014/main" id="{AFD36154-F75B-DE80-AA39-2F3ED1065012}"/>
                  </a:ext>
                </a:extLst>
              </p:cNvPr>
              <p:cNvSpPr/>
              <p:nvPr/>
            </p:nvSpPr>
            <p:spPr>
              <a:xfrm>
                <a:off x="9253605" y="4369224"/>
                <a:ext cx="330474" cy="208541"/>
              </a:xfrm>
              <a:custGeom>
                <a:avLst/>
                <a:gdLst>
                  <a:gd name="connsiteX0" fmla="*/ 330475 w 330474"/>
                  <a:gd name="connsiteY0" fmla="*/ 98573 h 208541"/>
                  <a:gd name="connsiteX1" fmla="*/ 165237 w 330474"/>
                  <a:gd name="connsiteY1" fmla="*/ 208541 h 208541"/>
                  <a:gd name="connsiteX2" fmla="*/ 0 w 330474"/>
                  <a:gd name="connsiteY2" fmla="*/ 98573 h 208541"/>
                  <a:gd name="connsiteX3" fmla="*/ 165237 w 330474"/>
                  <a:gd name="connsiteY3" fmla="*/ 0 h 208541"/>
                  <a:gd name="connsiteX4" fmla="*/ 330475 w 330474"/>
                  <a:gd name="connsiteY4" fmla="*/ 98573 h 208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474" h="208541">
                    <a:moveTo>
                      <a:pt x="330475" y="98573"/>
                    </a:moveTo>
                    <a:cubicBezTo>
                      <a:pt x="330475" y="156121"/>
                      <a:pt x="256688" y="208541"/>
                      <a:pt x="165237" y="208541"/>
                    </a:cubicBezTo>
                    <a:cubicBezTo>
                      <a:pt x="73787" y="208541"/>
                      <a:pt x="0" y="156121"/>
                      <a:pt x="0" y="98573"/>
                    </a:cubicBezTo>
                    <a:cubicBezTo>
                      <a:pt x="0" y="41024"/>
                      <a:pt x="73787" y="0"/>
                      <a:pt x="165237" y="0"/>
                    </a:cubicBezTo>
                    <a:cubicBezTo>
                      <a:pt x="256403" y="0"/>
                      <a:pt x="330475" y="40740"/>
                      <a:pt x="330475" y="98573"/>
                    </a:cubicBezTo>
                    <a:close/>
                  </a:path>
                </a:pathLst>
              </a:custGeom>
              <a:gradFill>
                <a:gsLst>
                  <a:gs pos="0">
                    <a:srgbClr val="CC5350"/>
                  </a:gs>
                  <a:gs pos="50000">
                    <a:srgbClr val="C54746"/>
                  </a:gs>
                  <a:gs pos="100000">
                    <a:srgbClr val="BF3C3C"/>
                  </a:gs>
                </a:gsLst>
                <a:lin ang="5400000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6" name="Полилиния: фигура 325">
                <a:extLst>
                  <a:ext uri="{FF2B5EF4-FFF2-40B4-BE49-F238E27FC236}">
                    <a16:creationId xmlns:a16="http://schemas.microsoft.com/office/drawing/2014/main" id="{CB16D406-AB07-8783-3F81-FBDA56513D64}"/>
                  </a:ext>
                </a:extLst>
              </p:cNvPr>
              <p:cNvSpPr/>
              <p:nvPr/>
            </p:nvSpPr>
            <p:spPr>
              <a:xfrm>
                <a:off x="9071559" y="4424105"/>
                <a:ext cx="694567" cy="298672"/>
              </a:xfrm>
              <a:custGeom>
                <a:avLst/>
                <a:gdLst>
                  <a:gd name="connsiteX0" fmla="*/ 29914 w 694567"/>
                  <a:gd name="connsiteY0" fmla="*/ 388 h 298672"/>
                  <a:gd name="connsiteX1" fmla="*/ 59828 w 694567"/>
                  <a:gd name="connsiteY1" fmla="*/ 26314 h 298672"/>
                  <a:gd name="connsiteX2" fmla="*/ 347284 w 694567"/>
                  <a:gd name="connsiteY2" fmla="*/ 254512 h 298672"/>
                  <a:gd name="connsiteX3" fmla="*/ 634740 w 694567"/>
                  <a:gd name="connsiteY3" fmla="*/ 26314 h 298672"/>
                  <a:gd name="connsiteX4" fmla="*/ 664654 w 694567"/>
                  <a:gd name="connsiteY4" fmla="*/ 388 h 298672"/>
                  <a:gd name="connsiteX5" fmla="*/ 694567 w 694567"/>
                  <a:gd name="connsiteY5" fmla="*/ 18337 h 298672"/>
                  <a:gd name="connsiteX6" fmla="*/ 347284 w 694567"/>
                  <a:gd name="connsiteY6" fmla="*/ 298671 h 298672"/>
                  <a:gd name="connsiteX7" fmla="*/ 0 w 694567"/>
                  <a:gd name="connsiteY7" fmla="*/ 18337 h 298672"/>
                  <a:gd name="connsiteX8" fmla="*/ 29914 w 694567"/>
                  <a:gd name="connsiteY8" fmla="*/ 388 h 298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4567" h="298672">
                    <a:moveTo>
                      <a:pt x="29914" y="388"/>
                    </a:moveTo>
                    <a:cubicBezTo>
                      <a:pt x="46438" y="2668"/>
                      <a:pt x="59828" y="14063"/>
                      <a:pt x="59828" y="26314"/>
                    </a:cubicBezTo>
                    <a:cubicBezTo>
                      <a:pt x="59828" y="142265"/>
                      <a:pt x="188314" y="254797"/>
                      <a:pt x="347284" y="254512"/>
                    </a:cubicBezTo>
                    <a:cubicBezTo>
                      <a:pt x="506254" y="254797"/>
                      <a:pt x="634740" y="142265"/>
                      <a:pt x="634740" y="26314"/>
                    </a:cubicBezTo>
                    <a:cubicBezTo>
                      <a:pt x="634740" y="14063"/>
                      <a:pt x="648130" y="2668"/>
                      <a:pt x="664654" y="388"/>
                    </a:cubicBezTo>
                    <a:cubicBezTo>
                      <a:pt x="681178" y="-1891"/>
                      <a:pt x="694567" y="6086"/>
                      <a:pt x="694567" y="18337"/>
                    </a:cubicBezTo>
                    <a:cubicBezTo>
                      <a:pt x="694567" y="158504"/>
                      <a:pt x="539586" y="299240"/>
                      <a:pt x="347284" y="298671"/>
                    </a:cubicBezTo>
                    <a:cubicBezTo>
                      <a:pt x="154982" y="299240"/>
                      <a:pt x="-285" y="158504"/>
                      <a:pt x="0" y="18337"/>
                    </a:cubicBezTo>
                    <a:cubicBezTo>
                      <a:pt x="0" y="6086"/>
                      <a:pt x="13390" y="-1891"/>
                      <a:pt x="29914" y="38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B1AE"/>
                  </a:gs>
                  <a:gs pos="50000">
                    <a:srgbClr val="E5827F"/>
                  </a:gs>
                  <a:gs pos="100000">
                    <a:srgbClr val="CC5350"/>
                  </a:gs>
                </a:gsLst>
                <a:lin ang="16200000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27" name="Рисунок 8">
              <a:extLst>
                <a:ext uri="{FF2B5EF4-FFF2-40B4-BE49-F238E27FC236}">
                  <a16:creationId xmlns:a16="http://schemas.microsoft.com/office/drawing/2014/main" id="{5C7B247F-1419-34D0-5009-434643FC8706}"/>
                </a:ext>
              </a:extLst>
            </p:cNvPr>
            <p:cNvGrpSpPr/>
            <p:nvPr/>
          </p:nvGrpSpPr>
          <p:grpSpPr>
            <a:xfrm>
              <a:off x="9947952" y="5810843"/>
              <a:ext cx="787882" cy="409803"/>
              <a:chOff x="9947952" y="5810843"/>
              <a:chExt cx="787882" cy="409803"/>
            </a:xfrm>
          </p:grpSpPr>
          <p:sp>
            <p:nvSpPr>
              <p:cNvPr id="328" name="Полилиния: фигура 327">
                <a:extLst>
                  <a:ext uri="{FF2B5EF4-FFF2-40B4-BE49-F238E27FC236}">
                    <a16:creationId xmlns:a16="http://schemas.microsoft.com/office/drawing/2014/main" id="{2C896036-23D8-5AF1-BE68-2D6FDFF2F8C6}"/>
                  </a:ext>
                </a:extLst>
              </p:cNvPr>
              <p:cNvSpPr/>
              <p:nvPr/>
            </p:nvSpPr>
            <p:spPr>
              <a:xfrm>
                <a:off x="9947952" y="5810843"/>
                <a:ext cx="787882" cy="409803"/>
              </a:xfrm>
              <a:custGeom>
                <a:avLst/>
                <a:gdLst>
                  <a:gd name="connsiteX0" fmla="*/ 640088 w 787882"/>
                  <a:gd name="connsiteY0" fmla="*/ 404197 h 409803"/>
                  <a:gd name="connsiteX1" fmla="*/ 77711 w 787882"/>
                  <a:gd name="connsiteY1" fmla="*/ 219872 h 409803"/>
                  <a:gd name="connsiteX2" fmla="*/ 5633 w 787882"/>
                  <a:gd name="connsiteY2" fmla="*/ 77711 h 409803"/>
                  <a:gd name="connsiteX3" fmla="*/ 5633 w 787882"/>
                  <a:gd name="connsiteY3" fmla="*/ 77711 h 409803"/>
                  <a:gd name="connsiteX4" fmla="*/ 147794 w 787882"/>
                  <a:gd name="connsiteY4" fmla="*/ 5633 h 409803"/>
                  <a:gd name="connsiteX5" fmla="*/ 710171 w 787882"/>
                  <a:gd name="connsiteY5" fmla="*/ 189958 h 409803"/>
                  <a:gd name="connsiteX6" fmla="*/ 782249 w 787882"/>
                  <a:gd name="connsiteY6" fmla="*/ 332119 h 409803"/>
                  <a:gd name="connsiteX7" fmla="*/ 782249 w 787882"/>
                  <a:gd name="connsiteY7" fmla="*/ 332119 h 409803"/>
                  <a:gd name="connsiteX8" fmla="*/ 640088 w 787882"/>
                  <a:gd name="connsiteY8" fmla="*/ 404197 h 409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7882" h="409803">
                    <a:moveTo>
                      <a:pt x="640088" y="404197"/>
                    </a:moveTo>
                    <a:lnTo>
                      <a:pt x="77711" y="219872"/>
                    </a:lnTo>
                    <a:cubicBezTo>
                      <a:pt x="18453" y="200499"/>
                      <a:pt x="-13740" y="136683"/>
                      <a:pt x="5633" y="77711"/>
                    </a:cubicBezTo>
                    <a:lnTo>
                      <a:pt x="5633" y="77711"/>
                    </a:lnTo>
                    <a:cubicBezTo>
                      <a:pt x="25006" y="18453"/>
                      <a:pt x="88821" y="-13740"/>
                      <a:pt x="147794" y="5633"/>
                    </a:cubicBezTo>
                    <a:lnTo>
                      <a:pt x="710171" y="189958"/>
                    </a:lnTo>
                    <a:cubicBezTo>
                      <a:pt x="769429" y="209331"/>
                      <a:pt x="801622" y="273147"/>
                      <a:pt x="782249" y="332119"/>
                    </a:cubicBezTo>
                    <a:lnTo>
                      <a:pt x="782249" y="332119"/>
                    </a:lnTo>
                    <a:cubicBezTo>
                      <a:pt x="762876" y="391092"/>
                      <a:pt x="699345" y="423570"/>
                      <a:pt x="640088" y="404197"/>
                    </a:cubicBezTo>
                    <a:close/>
                  </a:path>
                </a:pathLst>
              </a:custGeom>
              <a:solidFill>
                <a:srgbClr val="CC5350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9" name="Полилиния: фигура 328">
                <a:extLst>
                  <a:ext uri="{FF2B5EF4-FFF2-40B4-BE49-F238E27FC236}">
                    <a16:creationId xmlns:a16="http://schemas.microsoft.com/office/drawing/2014/main" id="{FB0985D0-DBFA-03FA-EC36-781EE69AF49C}"/>
                  </a:ext>
                </a:extLst>
              </p:cNvPr>
              <p:cNvSpPr/>
              <p:nvPr/>
            </p:nvSpPr>
            <p:spPr>
              <a:xfrm>
                <a:off x="9947952" y="5810843"/>
                <a:ext cx="787882" cy="409803"/>
              </a:xfrm>
              <a:custGeom>
                <a:avLst/>
                <a:gdLst>
                  <a:gd name="connsiteX0" fmla="*/ 640088 w 787882"/>
                  <a:gd name="connsiteY0" fmla="*/ 404197 h 409803"/>
                  <a:gd name="connsiteX1" fmla="*/ 77711 w 787882"/>
                  <a:gd name="connsiteY1" fmla="*/ 219872 h 409803"/>
                  <a:gd name="connsiteX2" fmla="*/ 5633 w 787882"/>
                  <a:gd name="connsiteY2" fmla="*/ 77711 h 409803"/>
                  <a:gd name="connsiteX3" fmla="*/ 5633 w 787882"/>
                  <a:gd name="connsiteY3" fmla="*/ 77711 h 409803"/>
                  <a:gd name="connsiteX4" fmla="*/ 147794 w 787882"/>
                  <a:gd name="connsiteY4" fmla="*/ 5633 h 409803"/>
                  <a:gd name="connsiteX5" fmla="*/ 710171 w 787882"/>
                  <a:gd name="connsiteY5" fmla="*/ 189958 h 409803"/>
                  <a:gd name="connsiteX6" fmla="*/ 782249 w 787882"/>
                  <a:gd name="connsiteY6" fmla="*/ 332119 h 409803"/>
                  <a:gd name="connsiteX7" fmla="*/ 782249 w 787882"/>
                  <a:gd name="connsiteY7" fmla="*/ 332119 h 409803"/>
                  <a:gd name="connsiteX8" fmla="*/ 640088 w 787882"/>
                  <a:gd name="connsiteY8" fmla="*/ 404197 h 409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7882" h="409803">
                    <a:moveTo>
                      <a:pt x="640088" y="404197"/>
                    </a:moveTo>
                    <a:lnTo>
                      <a:pt x="77711" y="219872"/>
                    </a:lnTo>
                    <a:cubicBezTo>
                      <a:pt x="18453" y="200499"/>
                      <a:pt x="-13740" y="136683"/>
                      <a:pt x="5633" y="77711"/>
                    </a:cubicBezTo>
                    <a:lnTo>
                      <a:pt x="5633" y="77711"/>
                    </a:lnTo>
                    <a:cubicBezTo>
                      <a:pt x="25006" y="18453"/>
                      <a:pt x="88821" y="-13740"/>
                      <a:pt x="147794" y="5633"/>
                    </a:cubicBezTo>
                    <a:lnTo>
                      <a:pt x="710171" y="189958"/>
                    </a:lnTo>
                    <a:cubicBezTo>
                      <a:pt x="769429" y="209331"/>
                      <a:pt x="801622" y="273147"/>
                      <a:pt x="782249" y="332119"/>
                    </a:cubicBezTo>
                    <a:lnTo>
                      <a:pt x="782249" y="332119"/>
                    </a:lnTo>
                    <a:cubicBezTo>
                      <a:pt x="762876" y="391092"/>
                      <a:pt x="699345" y="423570"/>
                      <a:pt x="640088" y="404197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0" name="Полилиния: фигура 329">
                <a:extLst>
                  <a:ext uri="{FF2B5EF4-FFF2-40B4-BE49-F238E27FC236}">
                    <a16:creationId xmlns:a16="http://schemas.microsoft.com/office/drawing/2014/main" id="{74F0D903-01F7-BC7E-AAD5-60C9DBF7BCFB}"/>
                  </a:ext>
                </a:extLst>
              </p:cNvPr>
              <p:cNvSpPr/>
              <p:nvPr/>
            </p:nvSpPr>
            <p:spPr>
              <a:xfrm>
                <a:off x="10039985" y="5862706"/>
                <a:ext cx="605810" cy="248162"/>
              </a:xfrm>
              <a:custGeom>
                <a:avLst/>
                <a:gdLst>
                  <a:gd name="connsiteX0" fmla="*/ 557172 w 605810"/>
                  <a:gd name="connsiteY0" fmla="*/ 246354 h 248162"/>
                  <a:gd name="connsiteX1" fmla="*/ 25563 w 605810"/>
                  <a:gd name="connsiteY1" fmla="*/ 72285 h 248162"/>
                  <a:gd name="connsiteX2" fmla="*/ 1917 w 605810"/>
                  <a:gd name="connsiteY2" fmla="*/ 25563 h 248162"/>
                  <a:gd name="connsiteX3" fmla="*/ 1917 w 605810"/>
                  <a:gd name="connsiteY3" fmla="*/ 25563 h 248162"/>
                  <a:gd name="connsiteX4" fmla="*/ 48639 w 605810"/>
                  <a:gd name="connsiteY4" fmla="*/ 1917 h 248162"/>
                  <a:gd name="connsiteX5" fmla="*/ 580248 w 605810"/>
                  <a:gd name="connsiteY5" fmla="*/ 175986 h 248162"/>
                  <a:gd name="connsiteX6" fmla="*/ 603894 w 605810"/>
                  <a:gd name="connsiteY6" fmla="*/ 222708 h 248162"/>
                  <a:gd name="connsiteX7" fmla="*/ 603894 w 605810"/>
                  <a:gd name="connsiteY7" fmla="*/ 222708 h 248162"/>
                  <a:gd name="connsiteX8" fmla="*/ 557172 w 605810"/>
                  <a:gd name="connsiteY8" fmla="*/ 246354 h 248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5810" h="248162">
                    <a:moveTo>
                      <a:pt x="557172" y="246354"/>
                    </a:moveTo>
                    <a:lnTo>
                      <a:pt x="25563" y="72285"/>
                    </a:lnTo>
                    <a:cubicBezTo>
                      <a:pt x="6190" y="66018"/>
                      <a:pt x="-4636" y="44935"/>
                      <a:pt x="1917" y="25563"/>
                    </a:cubicBezTo>
                    <a:lnTo>
                      <a:pt x="1917" y="25563"/>
                    </a:lnTo>
                    <a:cubicBezTo>
                      <a:pt x="8185" y="6190"/>
                      <a:pt x="29267" y="-4636"/>
                      <a:pt x="48639" y="1917"/>
                    </a:cubicBezTo>
                    <a:lnTo>
                      <a:pt x="580248" y="175986"/>
                    </a:lnTo>
                    <a:cubicBezTo>
                      <a:pt x="599621" y="182254"/>
                      <a:pt x="610447" y="203336"/>
                      <a:pt x="603894" y="222708"/>
                    </a:cubicBezTo>
                    <a:lnTo>
                      <a:pt x="603894" y="222708"/>
                    </a:lnTo>
                    <a:cubicBezTo>
                      <a:pt x="597626" y="242081"/>
                      <a:pt x="576829" y="252622"/>
                      <a:pt x="557172" y="246354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B1AE"/>
                  </a:gs>
                  <a:gs pos="50000">
                    <a:srgbClr val="E5827F"/>
                  </a:gs>
                  <a:gs pos="100000">
                    <a:srgbClr val="CC5350"/>
                  </a:gs>
                </a:gsLst>
                <a:lin ang="1088268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31" name="Рисунок 8">
              <a:extLst>
                <a:ext uri="{FF2B5EF4-FFF2-40B4-BE49-F238E27FC236}">
                  <a16:creationId xmlns:a16="http://schemas.microsoft.com/office/drawing/2014/main" id="{76FE518D-46A8-15D0-1FBD-36E61B4800EB}"/>
                </a:ext>
              </a:extLst>
            </p:cNvPr>
            <p:cNvGrpSpPr/>
            <p:nvPr/>
          </p:nvGrpSpPr>
          <p:grpSpPr>
            <a:xfrm>
              <a:off x="9160622" y="5218541"/>
              <a:ext cx="626464" cy="739979"/>
              <a:chOff x="9160622" y="5218541"/>
              <a:chExt cx="626464" cy="739979"/>
            </a:xfrm>
          </p:grpSpPr>
          <p:sp>
            <p:nvSpPr>
              <p:cNvPr id="332" name="Полилиния: фигура 331">
                <a:extLst>
                  <a:ext uri="{FF2B5EF4-FFF2-40B4-BE49-F238E27FC236}">
                    <a16:creationId xmlns:a16="http://schemas.microsoft.com/office/drawing/2014/main" id="{93E9BC0A-8F66-15B5-377B-43DE37D9D551}"/>
                  </a:ext>
                </a:extLst>
              </p:cNvPr>
              <p:cNvSpPr/>
              <p:nvPr/>
            </p:nvSpPr>
            <p:spPr>
              <a:xfrm>
                <a:off x="9160622" y="5218541"/>
                <a:ext cx="626464" cy="739979"/>
              </a:xfrm>
              <a:custGeom>
                <a:avLst/>
                <a:gdLst>
                  <a:gd name="connsiteX0" fmla="*/ 584422 w 626464"/>
                  <a:gd name="connsiteY0" fmla="*/ 202505 h 739979"/>
                  <a:gd name="connsiteX1" fmla="*/ 215202 w 626464"/>
                  <a:gd name="connsiteY1" fmla="*/ 673432 h 739979"/>
                  <a:gd name="connsiteX2" fmla="*/ 61645 w 626464"/>
                  <a:gd name="connsiteY2" fmla="*/ 730695 h 739979"/>
                  <a:gd name="connsiteX3" fmla="*/ 61645 w 626464"/>
                  <a:gd name="connsiteY3" fmla="*/ 730695 h 739979"/>
                  <a:gd name="connsiteX4" fmla="*/ 16063 w 626464"/>
                  <a:gd name="connsiteY4" fmla="*/ 567452 h 739979"/>
                  <a:gd name="connsiteX5" fmla="*/ 433999 w 626464"/>
                  <a:gd name="connsiteY5" fmla="*/ 34134 h 739979"/>
                  <a:gd name="connsiteX6" fmla="*/ 603225 w 626464"/>
                  <a:gd name="connsiteY6" fmla="*/ 39547 h 739979"/>
                  <a:gd name="connsiteX7" fmla="*/ 603225 w 626464"/>
                  <a:gd name="connsiteY7" fmla="*/ 39547 h 739979"/>
                  <a:gd name="connsiteX8" fmla="*/ 584422 w 626464"/>
                  <a:gd name="connsiteY8" fmla="*/ 202505 h 739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6464" h="739979">
                    <a:moveTo>
                      <a:pt x="584422" y="202505"/>
                    </a:moveTo>
                    <a:cubicBezTo>
                      <a:pt x="434569" y="336405"/>
                      <a:pt x="309502" y="495944"/>
                      <a:pt x="215202" y="673432"/>
                    </a:cubicBezTo>
                    <a:cubicBezTo>
                      <a:pt x="185574" y="728701"/>
                      <a:pt x="118909" y="755481"/>
                      <a:pt x="61645" y="730695"/>
                    </a:cubicBezTo>
                    <a:lnTo>
                      <a:pt x="61645" y="730695"/>
                    </a:lnTo>
                    <a:cubicBezTo>
                      <a:pt x="4667" y="705910"/>
                      <a:pt x="-18124" y="631838"/>
                      <a:pt x="16063" y="567452"/>
                    </a:cubicBezTo>
                    <a:cubicBezTo>
                      <a:pt x="122897" y="366318"/>
                      <a:pt x="264489" y="185982"/>
                      <a:pt x="433999" y="34134"/>
                    </a:cubicBezTo>
                    <a:cubicBezTo>
                      <a:pt x="488129" y="-14297"/>
                      <a:pt x="565620" y="-10024"/>
                      <a:pt x="603225" y="39547"/>
                    </a:cubicBezTo>
                    <a:lnTo>
                      <a:pt x="603225" y="39547"/>
                    </a:lnTo>
                    <a:cubicBezTo>
                      <a:pt x="641116" y="89688"/>
                      <a:pt x="631145" y="160911"/>
                      <a:pt x="584422" y="202505"/>
                    </a:cubicBezTo>
                    <a:close/>
                  </a:path>
                </a:pathLst>
              </a:custGeom>
              <a:solidFill>
                <a:srgbClr val="CC5350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3" name="Полилиния: фигура 332">
                <a:extLst>
                  <a:ext uri="{FF2B5EF4-FFF2-40B4-BE49-F238E27FC236}">
                    <a16:creationId xmlns:a16="http://schemas.microsoft.com/office/drawing/2014/main" id="{FB67C768-1D75-D5D8-E76E-E2AD0AB1C9E0}"/>
                  </a:ext>
                </a:extLst>
              </p:cNvPr>
              <p:cNvSpPr/>
              <p:nvPr/>
            </p:nvSpPr>
            <p:spPr>
              <a:xfrm>
                <a:off x="9160622" y="5218541"/>
                <a:ext cx="626464" cy="739979"/>
              </a:xfrm>
              <a:custGeom>
                <a:avLst/>
                <a:gdLst>
                  <a:gd name="connsiteX0" fmla="*/ 584422 w 626464"/>
                  <a:gd name="connsiteY0" fmla="*/ 202505 h 739979"/>
                  <a:gd name="connsiteX1" fmla="*/ 215202 w 626464"/>
                  <a:gd name="connsiteY1" fmla="*/ 673432 h 739979"/>
                  <a:gd name="connsiteX2" fmla="*/ 61645 w 626464"/>
                  <a:gd name="connsiteY2" fmla="*/ 730695 h 739979"/>
                  <a:gd name="connsiteX3" fmla="*/ 61645 w 626464"/>
                  <a:gd name="connsiteY3" fmla="*/ 730695 h 739979"/>
                  <a:gd name="connsiteX4" fmla="*/ 16063 w 626464"/>
                  <a:gd name="connsiteY4" fmla="*/ 567452 h 739979"/>
                  <a:gd name="connsiteX5" fmla="*/ 433999 w 626464"/>
                  <a:gd name="connsiteY5" fmla="*/ 34134 h 739979"/>
                  <a:gd name="connsiteX6" fmla="*/ 603225 w 626464"/>
                  <a:gd name="connsiteY6" fmla="*/ 39547 h 739979"/>
                  <a:gd name="connsiteX7" fmla="*/ 603225 w 626464"/>
                  <a:gd name="connsiteY7" fmla="*/ 39547 h 739979"/>
                  <a:gd name="connsiteX8" fmla="*/ 584422 w 626464"/>
                  <a:gd name="connsiteY8" fmla="*/ 202505 h 739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6464" h="739979">
                    <a:moveTo>
                      <a:pt x="584422" y="202505"/>
                    </a:moveTo>
                    <a:cubicBezTo>
                      <a:pt x="434569" y="336405"/>
                      <a:pt x="309502" y="495944"/>
                      <a:pt x="215202" y="673432"/>
                    </a:cubicBezTo>
                    <a:cubicBezTo>
                      <a:pt x="185574" y="728701"/>
                      <a:pt x="118909" y="755481"/>
                      <a:pt x="61645" y="730695"/>
                    </a:cubicBezTo>
                    <a:lnTo>
                      <a:pt x="61645" y="730695"/>
                    </a:lnTo>
                    <a:cubicBezTo>
                      <a:pt x="4667" y="705910"/>
                      <a:pt x="-18124" y="631838"/>
                      <a:pt x="16063" y="567452"/>
                    </a:cubicBezTo>
                    <a:cubicBezTo>
                      <a:pt x="122897" y="366318"/>
                      <a:pt x="264489" y="185982"/>
                      <a:pt x="433999" y="34134"/>
                    </a:cubicBezTo>
                    <a:cubicBezTo>
                      <a:pt x="488129" y="-14297"/>
                      <a:pt x="565620" y="-10024"/>
                      <a:pt x="603225" y="39547"/>
                    </a:cubicBezTo>
                    <a:lnTo>
                      <a:pt x="603225" y="39547"/>
                    </a:lnTo>
                    <a:cubicBezTo>
                      <a:pt x="641116" y="89688"/>
                      <a:pt x="631145" y="160911"/>
                      <a:pt x="584422" y="202505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4" name="Полилиния: фигура 333">
                <a:extLst>
                  <a:ext uri="{FF2B5EF4-FFF2-40B4-BE49-F238E27FC236}">
                    <a16:creationId xmlns:a16="http://schemas.microsoft.com/office/drawing/2014/main" id="{0EEA828A-3156-143C-4176-423BFAA2A9F6}"/>
                  </a:ext>
                </a:extLst>
              </p:cNvPr>
              <p:cNvSpPr/>
              <p:nvPr/>
            </p:nvSpPr>
            <p:spPr>
              <a:xfrm>
                <a:off x="9217962" y="5295444"/>
                <a:ext cx="452783" cy="562864"/>
              </a:xfrm>
              <a:custGeom>
                <a:avLst/>
                <a:gdLst>
                  <a:gd name="connsiteX0" fmla="*/ 438766 w 452783"/>
                  <a:gd name="connsiteY0" fmla="*/ 66060 h 562864"/>
                  <a:gd name="connsiteX1" fmla="*/ 70685 w 452783"/>
                  <a:gd name="connsiteY1" fmla="*/ 540405 h 562864"/>
                  <a:gd name="connsiteX2" fmla="*/ 19119 w 452783"/>
                  <a:gd name="connsiteY2" fmla="*/ 559208 h 562864"/>
                  <a:gd name="connsiteX3" fmla="*/ 19119 w 452783"/>
                  <a:gd name="connsiteY3" fmla="*/ 559208 h 562864"/>
                  <a:gd name="connsiteX4" fmla="*/ 5445 w 452783"/>
                  <a:gd name="connsiteY4" fmla="*/ 505363 h 562864"/>
                  <a:gd name="connsiteX5" fmla="*/ 388625 w 452783"/>
                  <a:gd name="connsiteY5" fmla="*/ 11645 h 562864"/>
                  <a:gd name="connsiteX6" fmla="*/ 444179 w 452783"/>
                  <a:gd name="connsiteY6" fmla="*/ 11645 h 562864"/>
                  <a:gd name="connsiteX7" fmla="*/ 444179 w 452783"/>
                  <a:gd name="connsiteY7" fmla="*/ 11645 h 562864"/>
                  <a:gd name="connsiteX8" fmla="*/ 438766 w 452783"/>
                  <a:gd name="connsiteY8" fmla="*/ 66060 h 562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2783" h="562864">
                    <a:moveTo>
                      <a:pt x="438766" y="66060"/>
                    </a:moveTo>
                    <a:cubicBezTo>
                      <a:pt x="290622" y="202523"/>
                      <a:pt x="166124" y="362917"/>
                      <a:pt x="70685" y="540405"/>
                    </a:cubicBezTo>
                    <a:cubicBezTo>
                      <a:pt x="60144" y="559778"/>
                      <a:pt x="37353" y="568324"/>
                      <a:pt x="19119" y="559208"/>
                    </a:cubicBezTo>
                    <a:lnTo>
                      <a:pt x="19119" y="559208"/>
                    </a:lnTo>
                    <a:cubicBezTo>
                      <a:pt x="886" y="550091"/>
                      <a:pt x="-5666" y="525875"/>
                      <a:pt x="5445" y="505363"/>
                    </a:cubicBezTo>
                    <a:cubicBezTo>
                      <a:pt x="104872" y="320468"/>
                      <a:pt x="234213" y="153522"/>
                      <a:pt x="388625" y="11645"/>
                    </a:cubicBezTo>
                    <a:cubicBezTo>
                      <a:pt x="405718" y="-4024"/>
                      <a:pt x="430789" y="-3739"/>
                      <a:pt x="444179" y="11645"/>
                    </a:cubicBezTo>
                    <a:lnTo>
                      <a:pt x="444179" y="11645"/>
                    </a:lnTo>
                    <a:cubicBezTo>
                      <a:pt x="457569" y="27029"/>
                      <a:pt x="455004" y="51245"/>
                      <a:pt x="438766" y="66060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B1AE"/>
                  </a:gs>
                  <a:gs pos="50000">
                    <a:srgbClr val="E5827F"/>
                  </a:gs>
                  <a:gs pos="100000">
                    <a:srgbClr val="CC5350"/>
                  </a:gs>
                </a:gsLst>
                <a:lin ang="18485495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35" name="Рисунок 8">
              <a:extLst>
                <a:ext uri="{FF2B5EF4-FFF2-40B4-BE49-F238E27FC236}">
                  <a16:creationId xmlns:a16="http://schemas.microsoft.com/office/drawing/2014/main" id="{67CAF152-414D-481C-ABF4-2395D97FD1DD}"/>
                </a:ext>
              </a:extLst>
            </p:cNvPr>
            <p:cNvGrpSpPr/>
            <p:nvPr/>
          </p:nvGrpSpPr>
          <p:grpSpPr>
            <a:xfrm>
              <a:off x="8671615" y="5032950"/>
              <a:ext cx="787259" cy="647937"/>
              <a:chOff x="8671615" y="5032950"/>
              <a:chExt cx="787259" cy="647937"/>
            </a:xfrm>
          </p:grpSpPr>
          <p:sp>
            <p:nvSpPr>
              <p:cNvPr id="336" name="Полилиния: фигура 335">
                <a:extLst>
                  <a:ext uri="{FF2B5EF4-FFF2-40B4-BE49-F238E27FC236}">
                    <a16:creationId xmlns:a16="http://schemas.microsoft.com/office/drawing/2014/main" id="{DD5B35AA-0F84-E4A4-B839-C3B1E013C568}"/>
                  </a:ext>
                </a:extLst>
              </p:cNvPr>
              <p:cNvSpPr/>
              <p:nvPr/>
            </p:nvSpPr>
            <p:spPr>
              <a:xfrm>
                <a:off x="8671615" y="5032950"/>
                <a:ext cx="787259" cy="647937"/>
              </a:xfrm>
              <a:custGeom>
                <a:avLst/>
                <a:gdLst>
                  <a:gd name="connsiteX0" fmla="*/ 773153 w 787259"/>
                  <a:gd name="connsiteY0" fmla="*/ 490942 h 647937"/>
                  <a:gd name="connsiteX1" fmla="*/ 309064 w 787259"/>
                  <a:gd name="connsiteY1" fmla="*/ 611167 h 647937"/>
                  <a:gd name="connsiteX2" fmla="*/ 12206 w 787259"/>
                  <a:gd name="connsiteY2" fmla="*/ 234824 h 647937"/>
                  <a:gd name="connsiteX3" fmla="*/ 507634 w 787259"/>
                  <a:gd name="connsiteY3" fmla="*/ 21155 h 647937"/>
                  <a:gd name="connsiteX4" fmla="*/ 773153 w 787259"/>
                  <a:gd name="connsiteY4" fmla="*/ 490942 h 647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7259" h="647937">
                    <a:moveTo>
                      <a:pt x="773153" y="490942"/>
                    </a:moveTo>
                    <a:cubicBezTo>
                      <a:pt x="718454" y="654755"/>
                      <a:pt x="521593" y="682105"/>
                      <a:pt x="309064" y="611167"/>
                    </a:cubicBezTo>
                    <a:cubicBezTo>
                      <a:pt x="96819" y="538804"/>
                      <a:pt x="-43348" y="398352"/>
                      <a:pt x="12206" y="234824"/>
                    </a:cubicBezTo>
                    <a:cubicBezTo>
                      <a:pt x="66336" y="72436"/>
                      <a:pt x="295674" y="-51207"/>
                      <a:pt x="507634" y="21155"/>
                    </a:cubicBezTo>
                    <a:cubicBezTo>
                      <a:pt x="720163" y="91808"/>
                      <a:pt x="827852" y="328839"/>
                      <a:pt x="773153" y="4909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7" name="Полилиния: фигура 336">
                <a:extLst>
                  <a:ext uri="{FF2B5EF4-FFF2-40B4-BE49-F238E27FC236}">
                    <a16:creationId xmlns:a16="http://schemas.microsoft.com/office/drawing/2014/main" id="{1F9E1580-2498-FDDF-2FAE-2F5A50479599}"/>
                  </a:ext>
                </a:extLst>
              </p:cNvPr>
              <p:cNvSpPr/>
              <p:nvPr/>
            </p:nvSpPr>
            <p:spPr>
              <a:xfrm>
                <a:off x="8671615" y="5032950"/>
                <a:ext cx="787259" cy="647937"/>
              </a:xfrm>
              <a:custGeom>
                <a:avLst/>
                <a:gdLst>
                  <a:gd name="connsiteX0" fmla="*/ 773153 w 787259"/>
                  <a:gd name="connsiteY0" fmla="*/ 490942 h 647937"/>
                  <a:gd name="connsiteX1" fmla="*/ 309064 w 787259"/>
                  <a:gd name="connsiteY1" fmla="*/ 611167 h 647937"/>
                  <a:gd name="connsiteX2" fmla="*/ 12206 w 787259"/>
                  <a:gd name="connsiteY2" fmla="*/ 234824 h 647937"/>
                  <a:gd name="connsiteX3" fmla="*/ 507634 w 787259"/>
                  <a:gd name="connsiteY3" fmla="*/ 21155 h 647937"/>
                  <a:gd name="connsiteX4" fmla="*/ 773153 w 787259"/>
                  <a:gd name="connsiteY4" fmla="*/ 490942 h 647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7259" h="647937">
                    <a:moveTo>
                      <a:pt x="773153" y="490942"/>
                    </a:moveTo>
                    <a:cubicBezTo>
                      <a:pt x="718454" y="654755"/>
                      <a:pt x="521593" y="682105"/>
                      <a:pt x="309064" y="611167"/>
                    </a:cubicBezTo>
                    <a:cubicBezTo>
                      <a:pt x="96819" y="538804"/>
                      <a:pt x="-43348" y="398352"/>
                      <a:pt x="12206" y="234824"/>
                    </a:cubicBezTo>
                    <a:cubicBezTo>
                      <a:pt x="66336" y="72436"/>
                      <a:pt x="295674" y="-51207"/>
                      <a:pt x="507634" y="21155"/>
                    </a:cubicBezTo>
                    <a:cubicBezTo>
                      <a:pt x="720163" y="91808"/>
                      <a:pt x="827852" y="328839"/>
                      <a:pt x="773153" y="490942"/>
                    </a:cubicBezTo>
                    <a:close/>
                  </a:path>
                </a:pathLst>
              </a:custGeom>
              <a:solidFill>
                <a:srgbClr val="CC5350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8" name="Полилиния: фигура 337">
                <a:extLst>
                  <a:ext uri="{FF2B5EF4-FFF2-40B4-BE49-F238E27FC236}">
                    <a16:creationId xmlns:a16="http://schemas.microsoft.com/office/drawing/2014/main" id="{1F91A6BC-FC60-25F0-77B1-1548530BF6AA}"/>
                  </a:ext>
                </a:extLst>
              </p:cNvPr>
              <p:cNvSpPr/>
              <p:nvPr/>
            </p:nvSpPr>
            <p:spPr>
              <a:xfrm>
                <a:off x="8861097" y="5164577"/>
                <a:ext cx="448678" cy="314288"/>
              </a:xfrm>
              <a:custGeom>
                <a:avLst/>
                <a:gdLst>
                  <a:gd name="connsiteX0" fmla="*/ 443504 w 448678"/>
                  <a:gd name="connsiteY0" fmla="*/ 242794 h 314288"/>
                  <a:gd name="connsiteX1" fmla="*/ 182828 w 448678"/>
                  <a:gd name="connsiteY1" fmla="*/ 291796 h 314288"/>
                  <a:gd name="connsiteX2" fmla="*/ 4770 w 448678"/>
                  <a:gd name="connsiteY2" fmla="*/ 95220 h 314288"/>
                  <a:gd name="connsiteX3" fmla="*/ 275703 w 448678"/>
                  <a:gd name="connsiteY3" fmla="*/ 15735 h 314288"/>
                  <a:gd name="connsiteX4" fmla="*/ 443504 w 448678"/>
                  <a:gd name="connsiteY4" fmla="*/ 242794 h 31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8678" h="314288">
                    <a:moveTo>
                      <a:pt x="443504" y="242794"/>
                    </a:moveTo>
                    <a:cubicBezTo>
                      <a:pt x="417864" y="319430"/>
                      <a:pt x="304477" y="332250"/>
                      <a:pt x="182828" y="291796"/>
                    </a:cubicBezTo>
                    <a:cubicBezTo>
                      <a:pt x="61464" y="250486"/>
                      <a:pt x="-21155" y="171856"/>
                      <a:pt x="4770" y="95220"/>
                    </a:cubicBezTo>
                    <a:cubicBezTo>
                      <a:pt x="30411" y="19154"/>
                      <a:pt x="154339" y="-25574"/>
                      <a:pt x="275703" y="15735"/>
                    </a:cubicBezTo>
                    <a:cubicBezTo>
                      <a:pt x="397352" y="56190"/>
                      <a:pt x="469145" y="166728"/>
                      <a:pt x="443504" y="242794"/>
                    </a:cubicBezTo>
                    <a:close/>
                  </a:path>
                </a:pathLst>
              </a:custGeom>
              <a:solidFill>
                <a:srgbClr val="BF3C3C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9" name="Полилиния: фигура 338">
                <a:extLst>
                  <a:ext uri="{FF2B5EF4-FFF2-40B4-BE49-F238E27FC236}">
                    <a16:creationId xmlns:a16="http://schemas.microsoft.com/office/drawing/2014/main" id="{C42AE8C9-9F62-A4E0-70F8-1C6F16C588E4}"/>
                  </a:ext>
                </a:extLst>
              </p:cNvPr>
              <p:cNvSpPr/>
              <p:nvPr/>
            </p:nvSpPr>
            <p:spPr>
              <a:xfrm>
                <a:off x="8671615" y="5032950"/>
                <a:ext cx="787259" cy="647937"/>
              </a:xfrm>
              <a:custGeom>
                <a:avLst/>
                <a:gdLst>
                  <a:gd name="connsiteX0" fmla="*/ 773153 w 787259"/>
                  <a:gd name="connsiteY0" fmla="*/ 490942 h 647937"/>
                  <a:gd name="connsiteX1" fmla="*/ 309064 w 787259"/>
                  <a:gd name="connsiteY1" fmla="*/ 611167 h 647937"/>
                  <a:gd name="connsiteX2" fmla="*/ 12206 w 787259"/>
                  <a:gd name="connsiteY2" fmla="*/ 234824 h 647937"/>
                  <a:gd name="connsiteX3" fmla="*/ 507634 w 787259"/>
                  <a:gd name="connsiteY3" fmla="*/ 21155 h 647937"/>
                  <a:gd name="connsiteX4" fmla="*/ 773153 w 787259"/>
                  <a:gd name="connsiteY4" fmla="*/ 490942 h 647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7259" h="647937">
                    <a:moveTo>
                      <a:pt x="773153" y="490942"/>
                    </a:moveTo>
                    <a:cubicBezTo>
                      <a:pt x="718454" y="654755"/>
                      <a:pt x="521593" y="682105"/>
                      <a:pt x="309064" y="611167"/>
                    </a:cubicBezTo>
                    <a:cubicBezTo>
                      <a:pt x="96819" y="538804"/>
                      <a:pt x="-43348" y="398352"/>
                      <a:pt x="12206" y="234824"/>
                    </a:cubicBezTo>
                    <a:cubicBezTo>
                      <a:pt x="66336" y="72436"/>
                      <a:pt x="295674" y="-51207"/>
                      <a:pt x="507634" y="21155"/>
                    </a:cubicBezTo>
                    <a:cubicBezTo>
                      <a:pt x="720163" y="91808"/>
                      <a:pt x="827852" y="328839"/>
                      <a:pt x="773153" y="490942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0" name="Полилиния: фигура 339">
                <a:extLst>
                  <a:ext uri="{FF2B5EF4-FFF2-40B4-BE49-F238E27FC236}">
                    <a16:creationId xmlns:a16="http://schemas.microsoft.com/office/drawing/2014/main" id="{CE4904D8-49C5-357B-BF03-BB82B2A61089}"/>
                  </a:ext>
                </a:extLst>
              </p:cNvPr>
              <p:cNvSpPr/>
              <p:nvPr/>
            </p:nvSpPr>
            <p:spPr>
              <a:xfrm>
                <a:off x="8861097" y="5259797"/>
                <a:ext cx="443504" cy="219068"/>
              </a:xfrm>
              <a:custGeom>
                <a:avLst/>
                <a:gdLst>
                  <a:gd name="connsiteX0" fmla="*/ 443504 w 443504"/>
                  <a:gd name="connsiteY0" fmla="*/ 147574 h 219068"/>
                  <a:gd name="connsiteX1" fmla="*/ 182828 w 443504"/>
                  <a:gd name="connsiteY1" fmla="*/ 196576 h 219068"/>
                  <a:gd name="connsiteX2" fmla="*/ 4770 w 443504"/>
                  <a:gd name="connsiteY2" fmla="*/ 0 h 219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3504" h="219068">
                    <a:moveTo>
                      <a:pt x="443504" y="147574"/>
                    </a:moveTo>
                    <a:cubicBezTo>
                      <a:pt x="417864" y="224210"/>
                      <a:pt x="304477" y="237030"/>
                      <a:pt x="182828" y="196576"/>
                    </a:cubicBezTo>
                    <a:cubicBezTo>
                      <a:pt x="61464" y="155266"/>
                      <a:pt x="-21155" y="76636"/>
                      <a:pt x="4770" y="0"/>
                    </a:cubicBezTo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1" name="Полилиния: фигура 340">
                <a:extLst>
                  <a:ext uri="{FF2B5EF4-FFF2-40B4-BE49-F238E27FC236}">
                    <a16:creationId xmlns:a16="http://schemas.microsoft.com/office/drawing/2014/main" id="{5434B61B-4CC3-CA9D-C1A2-F3ADB5F6309C}"/>
                  </a:ext>
                </a:extLst>
              </p:cNvPr>
              <p:cNvSpPr/>
              <p:nvPr/>
            </p:nvSpPr>
            <p:spPr>
              <a:xfrm>
                <a:off x="8935069" y="5184567"/>
                <a:ext cx="321279" cy="224616"/>
              </a:xfrm>
              <a:custGeom>
                <a:avLst/>
                <a:gdLst>
                  <a:gd name="connsiteX0" fmla="*/ 317682 w 321279"/>
                  <a:gd name="connsiteY0" fmla="*/ 171239 h 224616"/>
                  <a:gd name="connsiteX1" fmla="*/ 129938 w 321279"/>
                  <a:gd name="connsiteY1" fmla="*/ 209414 h 224616"/>
                  <a:gd name="connsiteX2" fmla="*/ 3446 w 321279"/>
                  <a:gd name="connsiteY2" fmla="*/ 65544 h 224616"/>
                  <a:gd name="connsiteX3" fmla="*/ 196602 w 321279"/>
                  <a:gd name="connsiteY3" fmla="*/ 11699 h 224616"/>
                  <a:gd name="connsiteX4" fmla="*/ 317682 w 321279"/>
                  <a:gd name="connsiteY4" fmla="*/ 171239 h 224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1279" h="224616">
                    <a:moveTo>
                      <a:pt x="317682" y="171239"/>
                    </a:moveTo>
                    <a:cubicBezTo>
                      <a:pt x="299164" y="225938"/>
                      <a:pt x="216830" y="238473"/>
                      <a:pt x="129938" y="209414"/>
                    </a:cubicBezTo>
                    <a:cubicBezTo>
                      <a:pt x="43046" y="180070"/>
                      <a:pt x="-15072" y="120243"/>
                      <a:pt x="3446" y="65544"/>
                    </a:cubicBezTo>
                    <a:cubicBezTo>
                      <a:pt x="21679" y="11129"/>
                      <a:pt x="109710" y="-17645"/>
                      <a:pt x="196602" y="11699"/>
                    </a:cubicBezTo>
                    <a:cubicBezTo>
                      <a:pt x="283210" y="40758"/>
                      <a:pt x="335915" y="116824"/>
                      <a:pt x="317682" y="171239"/>
                    </a:cubicBezTo>
                    <a:close/>
                  </a:path>
                </a:pathLst>
              </a:custGeom>
              <a:gradFill>
                <a:gsLst>
                  <a:gs pos="0">
                    <a:srgbClr val="CC5350"/>
                  </a:gs>
                  <a:gs pos="50000">
                    <a:srgbClr val="C54746"/>
                  </a:gs>
                  <a:gs pos="100000">
                    <a:srgbClr val="BF3C3C"/>
                  </a:gs>
                </a:gsLst>
                <a:lin ang="6516208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2" name="Полилиния: фигура 341">
                <a:extLst>
                  <a:ext uri="{FF2B5EF4-FFF2-40B4-BE49-F238E27FC236}">
                    <a16:creationId xmlns:a16="http://schemas.microsoft.com/office/drawing/2014/main" id="{11A4A174-B7FE-83F0-CEDF-31F74E8F07CC}"/>
                  </a:ext>
                </a:extLst>
              </p:cNvPr>
              <p:cNvSpPr/>
              <p:nvPr/>
            </p:nvSpPr>
            <p:spPr>
              <a:xfrm>
                <a:off x="8749563" y="5195666"/>
                <a:ext cx="669287" cy="367339"/>
              </a:xfrm>
              <a:custGeom>
                <a:avLst/>
                <a:gdLst>
                  <a:gd name="connsiteX0" fmla="*/ 46505 w 669287"/>
                  <a:gd name="connsiteY0" fmla="*/ 315 h 367339"/>
                  <a:gd name="connsiteX1" fmla="*/ 69582 w 669287"/>
                  <a:gd name="connsiteY1" fmla="*/ 25670 h 367339"/>
                  <a:gd name="connsiteX2" fmla="*/ 283251 w 669287"/>
                  <a:gd name="connsiteY2" fmla="*/ 293469 h 367339"/>
                  <a:gd name="connsiteX3" fmla="*/ 615435 w 669287"/>
                  <a:gd name="connsiteY3" fmla="*/ 209426 h 367339"/>
                  <a:gd name="connsiteX4" fmla="*/ 649052 w 669287"/>
                  <a:gd name="connsiteY4" fmla="*/ 203158 h 367339"/>
                  <a:gd name="connsiteX5" fmla="*/ 668425 w 669287"/>
                  <a:gd name="connsiteY5" fmla="*/ 239339 h 367339"/>
                  <a:gd name="connsiteX6" fmla="*/ 269291 w 669287"/>
                  <a:gd name="connsiteY6" fmla="*/ 335348 h 367339"/>
                  <a:gd name="connsiteX7" fmla="*/ 9469 w 669287"/>
                  <a:gd name="connsiteY7" fmla="*/ 17408 h 367339"/>
                  <a:gd name="connsiteX8" fmla="*/ 46505 w 669287"/>
                  <a:gd name="connsiteY8" fmla="*/ 315 h 367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9287" h="367339">
                    <a:moveTo>
                      <a:pt x="46505" y="315"/>
                    </a:moveTo>
                    <a:cubicBezTo>
                      <a:pt x="63314" y="2594"/>
                      <a:pt x="73570" y="13990"/>
                      <a:pt x="69582" y="25670"/>
                    </a:cubicBezTo>
                    <a:cubicBezTo>
                      <a:pt x="32261" y="136208"/>
                      <a:pt x="131973" y="242188"/>
                      <a:pt x="283251" y="293469"/>
                    </a:cubicBezTo>
                    <a:cubicBezTo>
                      <a:pt x="434813" y="343895"/>
                      <a:pt x="578399" y="319964"/>
                      <a:pt x="615435" y="209426"/>
                    </a:cubicBezTo>
                    <a:cubicBezTo>
                      <a:pt x="619424" y="197745"/>
                      <a:pt x="634523" y="194896"/>
                      <a:pt x="649052" y="203158"/>
                    </a:cubicBezTo>
                    <a:cubicBezTo>
                      <a:pt x="663582" y="211420"/>
                      <a:pt x="672129" y="227944"/>
                      <a:pt x="668425" y="239339"/>
                    </a:cubicBezTo>
                    <a:cubicBezTo>
                      <a:pt x="623697" y="373239"/>
                      <a:pt x="452477" y="396315"/>
                      <a:pt x="269291" y="335348"/>
                    </a:cubicBezTo>
                    <a:cubicBezTo>
                      <a:pt x="86390" y="272957"/>
                      <a:pt x="-35828" y="151308"/>
                      <a:pt x="9469" y="17408"/>
                    </a:cubicBezTo>
                    <a:cubicBezTo>
                      <a:pt x="12888" y="6013"/>
                      <a:pt x="29697" y="-1679"/>
                      <a:pt x="46505" y="31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B1AE"/>
                  </a:gs>
                  <a:gs pos="50000">
                    <a:srgbClr val="E5827F"/>
                  </a:gs>
                  <a:gs pos="100000">
                    <a:srgbClr val="CC5350"/>
                  </a:gs>
                </a:gsLst>
                <a:lin ang="17316207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43" name="Рисунок 8">
              <a:extLst>
                <a:ext uri="{FF2B5EF4-FFF2-40B4-BE49-F238E27FC236}">
                  <a16:creationId xmlns:a16="http://schemas.microsoft.com/office/drawing/2014/main" id="{5AD0E14E-A5CB-7626-33ED-E9C6C6E29B43}"/>
                </a:ext>
              </a:extLst>
            </p:cNvPr>
            <p:cNvGrpSpPr/>
            <p:nvPr/>
          </p:nvGrpSpPr>
          <p:grpSpPr>
            <a:xfrm>
              <a:off x="8954304" y="6292792"/>
              <a:ext cx="765838" cy="675506"/>
              <a:chOff x="8954304" y="6292792"/>
              <a:chExt cx="765838" cy="675506"/>
            </a:xfrm>
          </p:grpSpPr>
          <p:sp>
            <p:nvSpPr>
              <p:cNvPr id="344" name="Полилиния: фигура 343">
                <a:extLst>
                  <a:ext uri="{FF2B5EF4-FFF2-40B4-BE49-F238E27FC236}">
                    <a16:creationId xmlns:a16="http://schemas.microsoft.com/office/drawing/2014/main" id="{30098BA4-2C2E-13AF-EF83-E444712D24FA}"/>
                  </a:ext>
                </a:extLst>
              </p:cNvPr>
              <p:cNvSpPr/>
              <p:nvPr/>
            </p:nvSpPr>
            <p:spPr>
              <a:xfrm>
                <a:off x="8954304" y="6292792"/>
                <a:ext cx="765838" cy="675506"/>
              </a:xfrm>
              <a:custGeom>
                <a:avLst/>
                <a:gdLst>
                  <a:gd name="connsiteX0" fmla="*/ 737466 w 765838"/>
                  <a:gd name="connsiteY0" fmla="*/ 170674 h 675506"/>
                  <a:gd name="connsiteX1" fmla="*/ 514395 w 765838"/>
                  <a:gd name="connsiteY1" fmla="*/ 594878 h 675506"/>
                  <a:gd name="connsiteX2" fmla="*/ 36061 w 765838"/>
                  <a:gd name="connsiteY2" fmla="*/ 561261 h 675506"/>
                  <a:gd name="connsiteX3" fmla="*/ 211270 w 765838"/>
                  <a:gd name="connsiteY3" fmla="*/ 51019 h 675506"/>
                  <a:gd name="connsiteX4" fmla="*/ 737466 w 765838"/>
                  <a:gd name="connsiteY4" fmla="*/ 170674 h 675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5838" h="675506">
                    <a:moveTo>
                      <a:pt x="737466" y="170674"/>
                    </a:moveTo>
                    <a:cubicBezTo>
                      <a:pt x="821794" y="321382"/>
                      <a:pt x="709546" y="485195"/>
                      <a:pt x="514395" y="594878"/>
                    </a:cubicBezTo>
                    <a:cubicBezTo>
                      <a:pt x="318105" y="703137"/>
                      <a:pt x="119820" y="712254"/>
                      <a:pt x="36061" y="561261"/>
                    </a:cubicBezTo>
                    <a:cubicBezTo>
                      <a:pt x="-47412" y="411978"/>
                      <a:pt x="15264" y="159278"/>
                      <a:pt x="211270" y="51019"/>
                    </a:cubicBezTo>
                    <a:cubicBezTo>
                      <a:pt x="406706" y="-58664"/>
                      <a:pt x="654562" y="21106"/>
                      <a:pt x="737466" y="17067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5" name="Полилиния: фигура 344">
                <a:extLst>
                  <a:ext uri="{FF2B5EF4-FFF2-40B4-BE49-F238E27FC236}">
                    <a16:creationId xmlns:a16="http://schemas.microsoft.com/office/drawing/2014/main" id="{16FC96AC-F04D-10DF-4E4A-B67C5E9F04C0}"/>
                  </a:ext>
                </a:extLst>
              </p:cNvPr>
              <p:cNvSpPr/>
              <p:nvPr/>
            </p:nvSpPr>
            <p:spPr>
              <a:xfrm>
                <a:off x="8954304" y="6292792"/>
                <a:ext cx="765838" cy="675506"/>
              </a:xfrm>
              <a:custGeom>
                <a:avLst/>
                <a:gdLst>
                  <a:gd name="connsiteX0" fmla="*/ 737466 w 765838"/>
                  <a:gd name="connsiteY0" fmla="*/ 170674 h 675506"/>
                  <a:gd name="connsiteX1" fmla="*/ 514395 w 765838"/>
                  <a:gd name="connsiteY1" fmla="*/ 594878 h 675506"/>
                  <a:gd name="connsiteX2" fmla="*/ 36061 w 765838"/>
                  <a:gd name="connsiteY2" fmla="*/ 561261 h 675506"/>
                  <a:gd name="connsiteX3" fmla="*/ 211270 w 765838"/>
                  <a:gd name="connsiteY3" fmla="*/ 51019 h 675506"/>
                  <a:gd name="connsiteX4" fmla="*/ 737466 w 765838"/>
                  <a:gd name="connsiteY4" fmla="*/ 170674 h 675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5838" h="675506">
                    <a:moveTo>
                      <a:pt x="737466" y="170674"/>
                    </a:moveTo>
                    <a:cubicBezTo>
                      <a:pt x="821794" y="321382"/>
                      <a:pt x="709546" y="485195"/>
                      <a:pt x="514395" y="594878"/>
                    </a:cubicBezTo>
                    <a:cubicBezTo>
                      <a:pt x="318105" y="703137"/>
                      <a:pt x="119820" y="712254"/>
                      <a:pt x="36061" y="561261"/>
                    </a:cubicBezTo>
                    <a:cubicBezTo>
                      <a:pt x="-47412" y="411978"/>
                      <a:pt x="15264" y="159278"/>
                      <a:pt x="211270" y="51019"/>
                    </a:cubicBezTo>
                    <a:cubicBezTo>
                      <a:pt x="406706" y="-58664"/>
                      <a:pt x="654562" y="21106"/>
                      <a:pt x="737466" y="170674"/>
                    </a:cubicBezTo>
                    <a:close/>
                  </a:path>
                </a:pathLst>
              </a:custGeom>
              <a:solidFill>
                <a:srgbClr val="CC5350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6" name="Полилиния: фигура 345">
                <a:extLst>
                  <a:ext uri="{FF2B5EF4-FFF2-40B4-BE49-F238E27FC236}">
                    <a16:creationId xmlns:a16="http://schemas.microsoft.com/office/drawing/2014/main" id="{1051DEFA-8F63-6CEC-15E7-9F9F9D16EB3B}"/>
                  </a:ext>
                </a:extLst>
              </p:cNvPr>
              <p:cNvSpPr/>
              <p:nvPr/>
            </p:nvSpPr>
            <p:spPr>
              <a:xfrm>
                <a:off x="9093490" y="6422559"/>
                <a:ext cx="429018" cy="341151"/>
              </a:xfrm>
              <a:custGeom>
                <a:avLst/>
                <a:gdLst>
                  <a:gd name="connsiteX0" fmla="*/ 417658 w 429018"/>
                  <a:gd name="connsiteY0" fmla="*/ 65978 h 341151"/>
                  <a:gd name="connsiteX1" fmla="*/ 278346 w 429018"/>
                  <a:gd name="connsiteY1" fmla="*/ 291612 h 341151"/>
                  <a:gd name="connsiteX2" fmla="*/ 13111 w 429018"/>
                  <a:gd name="connsiteY2" fmla="*/ 291043 h 341151"/>
                  <a:gd name="connsiteX3" fmla="*/ 136470 w 429018"/>
                  <a:gd name="connsiteY3" fmla="*/ 36919 h 341151"/>
                  <a:gd name="connsiteX4" fmla="*/ 417658 w 429018"/>
                  <a:gd name="connsiteY4" fmla="*/ 65978 h 341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018" h="341151">
                    <a:moveTo>
                      <a:pt x="417658" y="65978"/>
                    </a:moveTo>
                    <a:cubicBezTo>
                      <a:pt x="456973" y="136631"/>
                      <a:pt x="390309" y="229221"/>
                      <a:pt x="278346" y="291612"/>
                    </a:cubicBezTo>
                    <a:cubicBezTo>
                      <a:pt x="166099" y="353719"/>
                      <a:pt x="52427" y="361696"/>
                      <a:pt x="13111" y="291043"/>
                    </a:cubicBezTo>
                    <a:cubicBezTo>
                      <a:pt x="-25919" y="220959"/>
                      <a:pt x="24222" y="99025"/>
                      <a:pt x="136470" y="36919"/>
                    </a:cubicBezTo>
                    <a:cubicBezTo>
                      <a:pt x="248717" y="-25472"/>
                      <a:pt x="378913" y="-4106"/>
                      <a:pt x="417658" y="65978"/>
                    </a:cubicBezTo>
                    <a:close/>
                  </a:path>
                </a:pathLst>
              </a:custGeom>
              <a:solidFill>
                <a:srgbClr val="BF3C3C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7" name="Полилиния: фигура 346">
                <a:extLst>
                  <a:ext uri="{FF2B5EF4-FFF2-40B4-BE49-F238E27FC236}">
                    <a16:creationId xmlns:a16="http://schemas.microsoft.com/office/drawing/2014/main" id="{76ED2975-7476-93E6-C429-DA88A99A0E4E}"/>
                  </a:ext>
                </a:extLst>
              </p:cNvPr>
              <p:cNvSpPr/>
              <p:nvPr/>
            </p:nvSpPr>
            <p:spPr>
              <a:xfrm>
                <a:off x="8954304" y="6292792"/>
                <a:ext cx="765838" cy="675506"/>
              </a:xfrm>
              <a:custGeom>
                <a:avLst/>
                <a:gdLst>
                  <a:gd name="connsiteX0" fmla="*/ 737466 w 765838"/>
                  <a:gd name="connsiteY0" fmla="*/ 170674 h 675506"/>
                  <a:gd name="connsiteX1" fmla="*/ 514395 w 765838"/>
                  <a:gd name="connsiteY1" fmla="*/ 594878 h 675506"/>
                  <a:gd name="connsiteX2" fmla="*/ 36061 w 765838"/>
                  <a:gd name="connsiteY2" fmla="*/ 561261 h 675506"/>
                  <a:gd name="connsiteX3" fmla="*/ 211270 w 765838"/>
                  <a:gd name="connsiteY3" fmla="*/ 51019 h 675506"/>
                  <a:gd name="connsiteX4" fmla="*/ 737466 w 765838"/>
                  <a:gd name="connsiteY4" fmla="*/ 170674 h 675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5838" h="675506">
                    <a:moveTo>
                      <a:pt x="737466" y="170674"/>
                    </a:moveTo>
                    <a:cubicBezTo>
                      <a:pt x="821794" y="321382"/>
                      <a:pt x="709546" y="485195"/>
                      <a:pt x="514395" y="594878"/>
                    </a:cubicBezTo>
                    <a:cubicBezTo>
                      <a:pt x="318105" y="703137"/>
                      <a:pt x="119820" y="712254"/>
                      <a:pt x="36061" y="561261"/>
                    </a:cubicBezTo>
                    <a:cubicBezTo>
                      <a:pt x="-47412" y="411978"/>
                      <a:pt x="15264" y="159278"/>
                      <a:pt x="211270" y="51019"/>
                    </a:cubicBezTo>
                    <a:cubicBezTo>
                      <a:pt x="406706" y="-58664"/>
                      <a:pt x="654562" y="21106"/>
                      <a:pt x="737466" y="170674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8" name="Полилиния: фигура 347">
                <a:extLst>
                  <a:ext uri="{FF2B5EF4-FFF2-40B4-BE49-F238E27FC236}">
                    <a16:creationId xmlns:a16="http://schemas.microsoft.com/office/drawing/2014/main" id="{D0B1F178-6E7D-CD64-74C9-DEE8EFAC3406}"/>
                  </a:ext>
                </a:extLst>
              </p:cNvPr>
              <p:cNvSpPr/>
              <p:nvPr/>
            </p:nvSpPr>
            <p:spPr>
              <a:xfrm>
                <a:off x="9106601" y="6488537"/>
                <a:ext cx="415907" cy="275173"/>
              </a:xfrm>
              <a:custGeom>
                <a:avLst/>
                <a:gdLst>
                  <a:gd name="connsiteX0" fmla="*/ 404547 w 415907"/>
                  <a:gd name="connsiteY0" fmla="*/ 0 h 275173"/>
                  <a:gd name="connsiteX1" fmla="*/ 265235 w 415907"/>
                  <a:gd name="connsiteY1" fmla="*/ 225635 h 275173"/>
                  <a:gd name="connsiteX2" fmla="*/ 0 w 415907"/>
                  <a:gd name="connsiteY2" fmla="*/ 225065 h 275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5907" h="275173">
                    <a:moveTo>
                      <a:pt x="404547" y="0"/>
                    </a:moveTo>
                    <a:cubicBezTo>
                      <a:pt x="443862" y="70653"/>
                      <a:pt x="377197" y="163243"/>
                      <a:pt x="265235" y="225635"/>
                    </a:cubicBezTo>
                    <a:cubicBezTo>
                      <a:pt x="152987" y="287741"/>
                      <a:pt x="39315" y="295718"/>
                      <a:pt x="0" y="225065"/>
                    </a:cubicBezTo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9" name="Полилиния: фигура 348">
                <a:extLst>
                  <a:ext uri="{FF2B5EF4-FFF2-40B4-BE49-F238E27FC236}">
                    <a16:creationId xmlns:a16="http://schemas.microsoft.com/office/drawing/2014/main" id="{D98C459D-E190-05E2-F003-6C15D39925B0}"/>
                  </a:ext>
                </a:extLst>
              </p:cNvPr>
              <p:cNvSpPr/>
              <p:nvPr/>
            </p:nvSpPr>
            <p:spPr>
              <a:xfrm>
                <a:off x="9139357" y="6446958"/>
                <a:ext cx="307152" cy="243674"/>
              </a:xfrm>
              <a:custGeom>
                <a:avLst/>
                <a:gdLst>
                  <a:gd name="connsiteX0" fmla="*/ 298858 w 307152"/>
                  <a:gd name="connsiteY0" fmla="*/ 45283 h 243674"/>
                  <a:gd name="connsiteX1" fmla="*/ 200571 w 307152"/>
                  <a:gd name="connsiteY1" fmla="*/ 209665 h 243674"/>
                  <a:gd name="connsiteX2" fmla="*/ 9123 w 307152"/>
                  <a:gd name="connsiteY2" fmla="*/ 206532 h 243674"/>
                  <a:gd name="connsiteX3" fmla="*/ 99149 w 307152"/>
                  <a:gd name="connsiteY3" fmla="*/ 27619 h 243674"/>
                  <a:gd name="connsiteX4" fmla="*/ 298858 w 307152"/>
                  <a:gd name="connsiteY4" fmla="*/ 45283 h 243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152" h="243674">
                    <a:moveTo>
                      <a:pt x="298858" y="45283"/>
                    </a:moveTo>
                    <a:cubicBezTo>
                      <a:pt x="327063" y="95709"/>
                      <a:pt x="280625" y="164937"/>
                      <a:pt x="200571" y="209665"/>
                    </a:cubicBezTo>
                    <a:cubicBezTo>
                      <a:pt x="120231" y="254109"/>
                      <a:pt x="37043" y="256957"/>
                      <a:pt x="9123" y="206532"/>
                    </a:cubicBezTo>
                    <a:cubicBezTo>
                      <a:pt x="-18796" y="156391"/>
                      <a:pt x="19094" y="72063"/>
                      <a:pt x="99149" y="27619"/>
                    </a:cubicBezTo>
                    <a:cubicBezTo>
                      <a:pt x="179204" y="-17109"/>
                      <a:pt x="270939" y="-4858"/>
                      <a:pt x="298858" y="45283"/>
                    </a:cubicBezTo>
                    <a:close/>
                  </a:path>
                </a:pathLst>
              </a:custGeom>
              <a:gradFill>
                <a:gsLst>
                  <a:gs pos="0">
                    <a:srgbClr val="CC5350"/>
                  </a:gs>
                  <a:gs pos="50000">
                    <a:srgbClr val="C54746"/>
                  </a:gs>
                  <a:gs pos="100000">
                    <a:srgbClr val="BF3C3C"/>
                  </a:gs>
                </a:gsLst>
                <a:lin ang="3653385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0" name="Полилиния: фигура 349">
                <a:extLst>
                  <a:ext uri="{FF2B5EF4-FFF2-40B4-BE49-F238E27FC236}">
                    <a16:creationId xmlns:a16="http://schemas.microsoft.com/office/drawing/2014/main" id="{CF3E4B57-290A-50E1-4177-B92D1E171F1E}"/>
                  </a:ext>
                </a:extLst>
              </p:cNvPr>
              <p:cNvSpPr/>
              <p:nvPr/>
            </p:nvSpPr>
            <p:spPr>
              <a:xfrm>
                <a:off x="8998188" y="6411506"/>
                <a:ext cx="632396" cy="443120"/>
              </a:xfrm>
              <a:custGeom>
                <a:avLst/>
                <a:gdLst>
                  <a:gd name="connsiteX0" fmla="*/ 14684 w 632396"/>
                  <a:gd name="connsiteY0" fmla="*/ 311212 h 443120"/>
                  <a:gd name="connsiteX1" fmla="*/ 48871 w 632396"/>
                  <a:gd name="connsiteY1" fmla="*/ 311212 h 443120"/>
                  <a:gd name="connsiteX2" fmla="*/ 390741 w 632396"/>
                  <a:gd name="connsiteY2" fmla="*/ 333434 h 443120"/>
                  <a:gd name="connsiteX3" fmla="*/ 551990 w 632396"/>
                  <a:gd name="connsiteY3" fmla="*/ 31163 h 443120"/>
                  <a:gd name="connsiteX4" fmla="*/ 570223 w 632396"/>
                  <a:gd name="connsiteY4" fmla="*/ 2104 h 443120"/>
                  <a:gd name="connsiteX5" fmla="*/ 610108 w 632396"/>
                  <a:gd name="connsiteY5" fmla="*/ 12360 h 443120"/>
                  <a:gd name="connsiteX6" fmla="*/ 412393 w 632396"/>
                  <a:gd name="connsiteY6" fmla="*/ 372464 h 443120"/>
                  <a:gd name="connsiteX7" fmla="*/ 2433 w 632396"/>
                  <a:gd name="connsiteY7" fmla="*/ 350812 h 443120"/>
                  <a:gd name="connsiteX8" fmla="*/ 14684 w 632396"/>
                  <a:gd name="connsiteY8" fmla="*/ 311212 h 443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32396" h="443120">
                    <a:moveTo>
                      <a:pt x="14684" y="311212"/>
                    </a:moveTo>
                    <a:cubicBezTo>
                      <a:pt x="27504" y="300387"/>
                      <a:pt x="42888" y="300387"/>
                      <a:pt x="48871" y="311212"/>
                    </a:cubicBezTo>
                    <a:cubicBezTo>
                      <a:pt x="105564" y="413204"/>
                      <a:pt x="251144" y="410640"/>
                      <a:pt x="390741" y="333434"/>
                    </a:cubicBezTo>
                    <a:cubicBezTo>
                      <a:pt x="530054" y="255373"/>
                      <a:pt x="608969" y="132870"/>
                      <a:pt x="551990" y="31163"/>
                    </a:cubicBezTo>
                    <a:cubicBezTo>
                      <a:pt x="546008" y="20622"/>
                      <a:pt x="553985" y="7232"/>
                      <a:pt x="570223" y="2104"/>
                    </a:cubicBezTo>
                    <a:cubicBezTo>
                      <a:pt x="586177" y="-3024"/>
                      <a:pt x="604126" y="1535"/>
                      <a:pt x="610108" y="12360"/>
                    </a:cubicBezTo>
                    <a:cubicBezTo>
                      <a:pt x="679052" y="135719"/>
                      <a:pt x="581049" y="277595"/>
                      <a:pt x="412393" y="372464"/>
                    </a:cubicBezTo>
                    <a:cubicBezTo>
                      <a:pt x="243167" y="465909"/>
                      <a:pt x="70807" y="474456"/>
                      <a:pt x="2433" y="350812"/>
                    </a:cubicBezTo>
                    <a:cubicBezTo>
                      <a:pt x="-3549" y="339702"/>
                      <a:pt x="1864" y="322038"/>
                      <a:pt x="14684" y="311212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B1AE"/>
                  </a:gs>
                  <a:gs pos="50000">
                    <a:srgbClr val="E5827F"/>
                  </a:gs>
                  <a:gs pos="100000">
                    <a:srgbClr val="CC5350"/>
                  </a:gs>
                </a:gsLst>
                <a:lin ang="14453384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51" name="Рисунок 8">
              <a:extLst>
                <a:ext uri="{FF2B5EF4-FFF2-40B4-BE49-F238E27FC236}">
                  <a16:creationId xmlns:a16="http://schemas.microsoft.com/office/drawing/2014/main" id="{63465624-6670-2C49-BEC7-6053BD166D56}"/>
                </a:ext>
              </a:extLst>
            </p:cNvPr>
            <p:cNvGrpSpPr/>
            <p:nvPr/>
          </p:nvGrpSpPr>
          <p:grpSpPr>
            <a:xfrm>
              <a:off x="9816789" y="5141000"/>
              <a:ext cx="930246" cy="1002236"/>
              <a:chOff x="9816789" y="5141000"/>
              <a:chExt cx="930246" cy="1002236"/>
            </a:xfrm>
          </p:grpSpPr>
          <p:sp>
            <p:nvSpPr>
              <p:cNvPr id="352" name="Полилиния: фигура 351">
                <a:extLst>
                  <a:ext uri="{FF2B5EF4-FFF2-40B4-BE49-F238E27FC236}">
                    <a16:creationId xmlns:a16="http://schemas.microsoft.com/office/drawing/2014/main" id="{26D94B95-2C94-AA76-8635-C41D88ADCA56}"/>
                  </a:ext>
                </a:extLst>
              </p:cNvPr>
              <p:cNvSpPr/>
              <p:nvPr/>
            </p:nvSpPr>
            <p:spPr>
              <a:xfrm rot="-1711387">
                <a:off x="9970534" y="5241001"/>
                <a:ext cx="622756" cy="802233"/>
              </a:xfrm>
              <a:custGeom>
                <a:avLst/>
                <a:gdLst>
                  <a:gd name="connsiteX0" fmla="*/ 622757 w 622756"/>
                  <a:gd name="connsiteY0" fmla="*/ 401117 h 802233"/>
                  <a:gd name="connsiteX1" fmla="*/ 311379 w 622756"/>
                  <a:gd name="connsiteY1" fmla="*/ 802234 h 802233"/>
                  <a:gd name="connsiteX2" fmla="*/ 0 w 622756"/>
                  <a:gd name="connsiteY2" fmla="*/ 401117 h 802233"/>
                  <a:gd name="connsiteX3" fmla="*/ 311379 w 622756"/>
                  <a:gd name="connsiteY3" fmla="*/ 0 h 802233"/>
                  <a:gd name="connsiteX4" fmla="*/ 622757 w 622756"/>
                  <a:gd name="connsiteY4" fmla="*/ 401117 h 802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756" h="802233">
                    <a:moveTo>
                      <a:pt x="622757" y="401117"/>
                    </a:moveTo>
                    <a:cubicBezTo>
                      <a:pt x="622757" y="622648"/>
                      <a:pt x="483348" y="802234"/>
                      <a:pt x="311379" y="802234"/>
                    </a:cubicBezTo>
                    <a:cubicBezTo>
                      <a:pt x="139409" y="802234"/>
                      <a:pt x="0" y="622648"/>
                      <a:pt x="0" y="401117"/>
                    </a:cubicBezTo>
                    <a:cubicBezTo>
                      <a:pt x="0" y="179586"/>
                      <a:pt x="139409" y="0"/>
                      <a:pt x="311379" y="0"/>
                    </a:cubicBezTo>
                    <a:cubicBezTo>
                      <a:pt x="483348" y="0"/>
                      <a:pt x="622757" y="179586"/>
                      <a:pt x="622757" y="4011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3" name="Полилиния: фигура 352">
                <a:extLst>
                  <a:ext uri="{FF2B5EF4-FFF2-40B4-BE49-F238E27FC236}">
                    <a16:creationId xmlns:a16="http://schemas.microsoft.com/office/drawing/2014/main" id="{C96673A8-10FC-CFA2-28DF-6DB99B77253B}"/>
                  </a:ext>
                </a:extLst>
              </p:cNvPr>
              <p:cNvSpPr/>
              <p:nvPr/>
            </p:nvSpPr>
            <p:spPr>
              <a:xfrm rot="-1711387">
                <a:off x="9970534" y="5241001"/>
                <a:ext cx="622756" cy="802233"/>
              </a:xfrm>
              <a:custGeom>
                <a:avLst/>
                <a:gdLst>
                  <a:gd name="connsiteX0" fmla="*/ 622757 w 622756"/>
                  <a:gd name="connsiteY0" fmla="*/ 401117 h 802233"/>
                  <a:gd name="connsiteX1" fmla="*/ 311379 w 622756"/>
                  <a:gd name="connsiteY1" fmla="*/ 802234 h 802233"/>
                  <a:gd name="connsiteX2" fmla="*/ 0 w 622756"/>
                  <a:gd name="connsiteY2" fmla="*/ 401117 h 802233"/>
                  <a:gd name="connsiteX3" fmla="*/ 311379 w 622756"/>
                  <a:gd name="connsiteY3" fmla="*/ 0 h 802233"/>
                  <a:gd name="connsiteX4" fmla="*/ 622757 w 622756"/>
                  <a:gd name="connsiteY4" fmla="*/ 401117 h 802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756" h="802233">
                    <a:moveTo>
                      <a:pt x="622757" y="401117"/>
                    </a:moveTo>
                    <a:cubicBezTo>
                      <a:pt x="622757" y="622648"/>
                      <a:pt x="483348" y="802234"/>
                      <a:pt x="311379" y="802234"/>
                    </a:cubicBezTo>
                    <a:cubicBezTo>
                      <a:pt x="139409" y="802234"/>
                      <a:pt x="0" y="622648"/>
                      <a:pt x="0" y="401117"/>
                    </a:cubicBezTo>
                    <a:cubicBezTo>
                      <a:pt x="0" y="179586"/>
                      <a:pt x="139409" y="0"/>
                      <a:pt x="311379" y="0"/>
                    </a:cubicBezTo>
                    <a:cubicBezTo>
                      <a:pt x="483348" y="0"/>
                      <a:pt x="622757" y="179586"/>
                      <a:pt x="622757" y="401117"/>
                    </a:cubicBezTo>
                    <a:close/>
                  </a:path>
                </a:pathLst>
              </a:custGeom>
              <a:solidFill>
                <a:srgbClr val="CC5350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4" name="Полилиния: фигура 353">
                <a:extLst>
                  <a:ext uri="{FF2B5EF4-FFF2-40B4-BE49-F238E27FC236}">
                    <a16:creationId xmlns:a16="http://schemas.microsoft.com/office/drawing/2014/main" id="{27D8A462-0C90-22D4-D737-3660E23E306F}"/>
                  </a:ext>
                </a:extLst>
              </p:cNvPr>
              <p:cNvSpPr/>
              <p:nvPr/>
            </p:nvSpPr>
            <p:spPr>
              <a:xfrm rot="-1711387">
                <a:off x="10165149" y="5396325"/>
                <a:ext cx="291151" cy="460372"/>
              </a:xfrm>
              <a:custGeom>
                <a:avLst/>
                <a:gdLst>
                  <a:gd name="connsiteX0" fmla="*/ 291152 w 291151"/>
                  <a:gd name="connsiteY0" fmla="*/ 230186 h 460372"/>
                  <a:gd name="connsiteX1" fmla="*/ 145576 w 291151"/>
                  <a:gd name="connsiteY1" fmla="*/ 460373 h 460372"/>
                  <a:gd name="connsiteX2" fmla="*/ 0 w 291151"/>
                  <a:gd name="connsiteY2" fmla="*/ 230186 h 460372"/>
                  <a:gd name="connsiteX3" fmla="*/ 145576 w 291151"/>
                  <a:gd name="connsiteY3" fmla="*/ 0 h 460372"/>
                  <a:gd name="connsiteX4" fmla="*/ 291152 w 291151"/>
                  <a:gd name="connsiteY4" fmla="*/ 230186 h 460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1151" h="460372">
                    <a:moveTo>
                      <a:pt x="291152" y="230186"/>
                    </a:moveTo>
                    <a:cubicBezTo>
                      <a:pt x="291152" y="357315"/>
                      <a:pt x="225975" y="460373"/>
                      <a:pt x="145576" y="460373"/>
                    </a:cubicBezTo>
                    <a:cubicBezTo>
                      <a:pt x="65177" y="460373"/>
                      <a:pt x="0" y="357315"/>
                      <a:pt x="0" y="230186"/>
                    </a:cubicBezTo>
                    <a:cubicBezTo>
                      <a:pt x="0" y="103058"/>
                      <a:pt x="65177" y="0"/>
                      <a:pt x="145576" y="0"/>
                    </a:cubicBezTo>
                    <a:cubicBezTo>
                      <a:pt x="225975" y="0"/>
                      <a:pt x="291152" y="103058"/>
                      <a:pt x="291152" y="230186"/>
                    </a:cubicBezTo>
                    <a:close/>
                  </a:path>
                </a:pathLst>
              </a:custGeom>
              <a:solidFill>
                <a:srgbClr val="BF3C3C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5" name="Полилиния: фигура 354">
                <a:extLst>
                  <a:ext uri="{FF2B5EF4-FFF2-40B4-BE49-F238E27FC236}">
                    <a16:creationId xmlns:a16="http://schemas.microsoft.com/office/drawing/2014/main" id="{758BBB8D-8A94-A384-BDB9-DBCB4C5CD7B3}"/>
                  </a:ext>
                </a:extLst>
              </p:cNvPr>
              <p:cNvSpPr/>
              <p:nvPr/>
            </p:nvSpPr>
            <p:spPr>
              <a:xfrm rot="-1711387">
                <a:off x="9970534" y="5241001"/>
                <a:ext cx="622756" cy="802233"/>
              </a:xfrm>
              <a:custGeom>
                <a:avLst/>
                <a:gdLst>
                  <a:gd name="connsiteX0" fmla="*/ 622757 w 622756"/>
                  <a:gd name="connsiteY0" fmla="*/ 401117 h 802233"/>
                  <a:gd name="connsiteX1" fmla="*/ 311379 w 622756"/>
                  <a:gd name="connsiteY1" fmla="*/ 802234 h 802233"/>
                  <a:gd name="connsiteX2" fmla="*/ 0 w 622756"/>
                  <a:gd name="connsiteY2" fmla="*/ 401117 h 802233"/>
                  <a:gd name="connsiteX3" fmla="*/ 311379 w 622756"/>
                  <a:gd name="connsiteY3" fmla="*/ 0 h 802233"/>
                  <a:gd name="connsiteX4" fmla="*/ 622757 w 622756"/>
                  <a:gd name="connsiteY4" fmla="*/ 401117 h 802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756" h="802233">
                    <a:moveTo>
                      <a:pt x="622757" y="401117"/>
                    </a:moveTo>
                    <a:cubicBezTo>
                      <a:pt x="622757" y="622648"/>
                      <a:pt x="483348" y="802234"/>
                      <a:pt x="311379" y="802234"/>
                    </a:cubicBezTo>
                    <a:cubicBezTo>
                      <a:pt x="139409" y="802234"/>
                      <a:pt x="0" y="622648"/>
                      <a:pt x="0" y="401117"/>
                    </a:cubicBezTo>
                    <a:cubicBezTo>
                      <a:pt x="0" y="179586"/>
                      <a:pt x="139409" y="0"/>
                      <a:pt x="311379" y="0"/>
                    </a:cubicBezTo>
                    <a:cubicBezTo>
                      <a:pt x="483348" y="0"/>
                      <a:pt x="622757" y="179586"/>
                      <a:pt x="622757" y="401117"/>
                    </a:cubicBezTo>
                    <a:close/>
                  </a:path>
                </a:pathLst>
              </a:custGeom>
              <a:noFill/>
              <a:ln w="22762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6" name="Полилиния: фигура 355">
                <a:extLst>
                  <a:ext uri="{FF2B5EF4-FFF2-40B4-BE49-F238E27FC236}">
                    <a16:creationId xmlns:a16="http://schemas.microsoft.com/office/drawing/2014/main" id="{6B5B6932-9452-B244-E1BB-1084D0A0BD3D}"/>
                  </a:ext>
                </a:extLst>
              </p:cNvPr>
              <p:cNvSpPr/>
              <p:nvPr/>
            </p:nvSpPr>
            <p:spPr>
              <a:xfrm>
                <a:off x="10142168" y="5424180"/>
                <a:ext cx="278640" cy="416239"/>
              </a:xfrm>
              <a:custGeom>
                <a:avLst/>
                <a:gdLst>
                  <a:gd name="connsiteX0" fmla="*/ 278641 w 278640"/>
                  <a:gd name="connsiteY0" fmla="*/ 404547 h 416239"/>
                  <a:gd name="connsiteX1" fmla="*/ 40756 w 278640"/>
                  <a:gd name="connsiteY1" fmla="*/ 271787 h 416239"/>
                  <a:gd name="connsiteX2" fmla="*/ 58704 w 278640"/>
                  <a:gd name="connsiteY2" fmla="*/ 0 h 416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8640" h="416239">
                    <a:moveTo>
                      <a:pt x="278641" y="404547"/>
                    </a:moveTo>
                    <a:cubicBezTo>
                      <a:pt x="207987" y="443007"/>
                      <a:pt x="101438" y="383465"/>
                      <a:pt x="40756" y="271787"/>
                    </a:cubicBezTo>
                    <a:cubicBezTo>
                      <a:pt x="-19926" y="160109"/>
                      <a:pt x="-11949" y="38460"/>
                      <a:pt x="58704" y="0"/>
                    </a:cubicBezTo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7" name="Полилиния: фигура 356">
                <a:extLst>
                  <a:ext uri="{FF2B5EF4-FFF2-40B4-BE49-F238E27FC236}">
                    <a16:creationId xmlns:a16="http://schemas.microsoft.com/office/drawing/2014/main" id="{C68E4121-B0BB-1429-A883-BA7CAC7CA5E9}"/>
                  </a:ext>
                </a:extLst>
              </p:cNvPr>
              <p:cNvSpPr/>
              <p:nvPr/>
            </p:nvSpPr>
            <p:spPr>
              <a:xfrm>
                <a:off x="10211676" y="5461747"/>
                <a:ext cx="241274" cy="306050"/>
              </a:xfrm>
              <a:custGeom>
                <a:avLst/>
                <a:gdLst>
                  <a:gd name="connsiteX0" fmla="*/ 199162 w 241274"/>
                  <a:gd name="connsiteY0" fmla="*/ 297750 h 306050"/>
                  <a:gd name="connsiteX1" fmla="*/ 29081 w 241274"/>
                  <a:gd name="connsiteY1" fmla="*/ 202881 h 306050"/>
                  <a:gd name="connsiteX2" fmla="*/ 41901 w 241274"/>
                  <a:gd name="connsiteY2" fmla="*/ 8300 h 306050"/>
                  <a:gd name="connsiteX3" fmla="*/ 211982 w 241274"/>
                  <a:gd name="connsiteY3" fmla="*/ 103169 h 306050"/>
                  <a:gd name="connsiteX4" fmla="*/ 199162 w 241274"/>
                  <a:gd name="connsiteY4" fmla="*/ 297750 h 30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274" h="306050">
                    <a:moveTo>
                      <a:pt x="199162" y="297750"/>
                    </a:moveTo>
                    <a:cubicBezTo>
                      <a:pt x="148451" y="325100"/>
                      <a:pt x="72385" y="282651"/>
                      <a:pt x="29081" y="202881"/>
                    </a:cubicBezTo>
                    <a:cubicBezTo>
                      <a:pt x="-14223" y="122827"/>
                      <a:pt x="-8525" y="35935"/>
                      <a:pt x="41901" y="8300"/>
                    </a:cubicBezTo>
                    <a:cubicBezTo>
                      <a:pt x="92612" y="-19050"/>
                      <a:pt x="168678" y="23399"/>
                      <a:pt x="211982" y="103169"/>
                    </a:cubicBezTo>
                    <a:cubicBezTo>
                      <a:pt x="255570" y="183224"/>
                      <a:pt x="249872" y="270401"/>
                      <a:pt x="199162" y="297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CC5350"/>
                  </a:gs>
                  <a:gs pos="50000">
                    <a:srgbClr val="C54746"/>
                  </a:gs>
                  <a:gs pos="100000">
                    <a:srgbClr val="BF3C3C"/>
                  </a:gs>
                </a:gsLst>
                <a:lin ang="9088613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8" name="Полилиния: фигура 357">
                <a:extLst>
                  <a:ext uri="{FF2B5EF4-FFF2-40B4-BE49-F238E27FC236}">
                    <a16:creationId xmlns:a16="http://schemas.microsoft.com/office/drawing/2014/main" id="{E5784D53-E3B1-2B43-880C-8C173BD8B8A6}"/>
                  </a:ext>
                </a:extLst>
              </p:cNvPr>
              <p:cNvSpPr/>
              <p:nvPr/>
            </p:nvSpPr>
            <p:spPr>
              <a:xfrm>
                <a:off x="10058565" y="5305252"/>
                <a:ext cx="454179" cy="635281"/>
              </a:xfrm>
              <a:custGeom>
                <a:avLst/>
                <a:gdLst>
                  <a:gd name="connsiteX0" fmla="*/ 146865 w 454179"/>
                  <a:gd name="connsiteY0" fmla="*/ 17791 h 635281"/>
                  <a:gd name="connsiteX1" fmla="*/ 141737 w 454179"/>
                  <a:gd name="connsiteY1" fmla="*/ 54827 h 635281"/>
                  <a:gd name="connsiteX2" fmla="*/ 93306 w 454179"/>
                  <a:gd name="connsiteY2" fmla="*/ 407523 h 635281"/>
                  <a:gd name="connsiteX3" fmla="*/ 415518 w 454179"/>
                  <a:gd name="connsiteY3" fmla="*/ 558801 h 635281"/>
                  <a:gd name="connsiteX4" fmla="*/ 449421 w 454179"/>
                  <a:gd name="connsiteY4" fmla="*/ 574755 h 635281"/>
                  <a:gd name="connsiteX5" fmla="*/ 444293 w 454179"/>
                  <a:gd name="connsiteY5" fmla="*/ 611791 h 635281"/>
                  <a:gd name="connsiteX6" fmla="*/ 54560 w 454179"/>
                  <a:gd name="connsiteY6" fmla="*/ 428890 h 635281"/>
                  <a:gd name="connsiteX7" fmla="*/ 112963 w 454179"/>
                  <a:gd name="connsiteY7" fmla="*/ 2122 h 635281"/>
                  <a:gd name="connsiteX8" fmla="*/ 146865 w 454179"/>
                  <a:gd name="connsiteY8" fmla="*/ 17791 h 63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4179" h="635281">
                    <a:moveTo>
                      <a:pt x="146865" y="17791"/>
                    </a:moveTo>
                    <a:cubicBezTo>
                      <a:pt x="154842" y="32320"/>
                      <a:pt x="152563" y="48844"/>
                      <a:pt x="141737" y="54827"/>
                    </a:cubicBezTo>
                    <a:cubicBezTo>
                      <a:pt x="39461" y="110381"/>
                      <a:pt x="17809" y="268496"/>
                      <a:pt x="93306" y="407523"/>
                    </a:cubicBezTo>
                    <a:cubicBezTo>
                      <a:pt x="168802" y="546551"/>
                      <a:pt x="313527" y="614355"/>
                      <a:pt x="415518" y="558801"/>
                    </a:cubicBezTo>
                    <a:cubicBezTo>
                      <a:pt x="426344" y="553103"/>
                      <a:pt x="441444" y="559941"/>
                      <a:pt x="449421" y="574755"/>
                    </a:cubicBezTo>
                    <a:cubicBezTo>
                      <a:pt x="457398" y="589284"/>
                      <a:pt x="455119" y="605808"/>
                      <a:pt x="444293" y="611791"/>
                    </a:cubicBezTo>
                    <a:cubicBezTo>
                      <a:pt x="320649" y="679025"/>
                      <a:pt x="145726" y="596977"/>
                      <a:pt x="54560" y="428890"/>
                    </a:cubicBezTo>
                    <a:cubicBezTo>
                      <a:pt x="-36890" y="260804"/>
                      <a:pt x="-10680" y="69356"/>
                      <a:pt x="112963" y="2122"/>
                    </a:cubicBezTo>
                    <a:cubicBezTo>
                      <a:pt x="123789" y="-3861"/>
                      <a:pt x="139173" y="3261"/>
                      <a:pt x="146865" y="17791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B1AE"/>
                  </a:gs>
                  <a:gs pos="50000">
                    <a:srgbClr val="E5827F"/>
                  </a:gs>
                  <a:gs pos="100000">
                    <a:srgbClr val="CC5350"/>
                  </a:gs>
                </a:gsLst>
                <a:lin ang="19888612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59" name="Рисунок 8">
              <a:extLst>
                <a:ext uri="{FF2B5EF4-FFF2-40B4-BE49-F238E27FC236}">
                  <a16:creationId xmlns:a16="http://schemas.microsoft.com/office/drawing/2014/main" id="{4CA51572-79F4-CD11-877F-A333EB4102DB}"/>
                </a:ext>
              </a:extLst>
            </p:cNvPr>
            <p:cNvGrpSpPr/>
            <p:nvPr/>
          </p:nvGrpSpPr>
          <p:grpSpPr>
            <a:xfrm>
              <a:off x="9727161" y="6018812"/>
              <a:ext cx="930246" cy="1002236"/>
              <a:chOff x="9727161" y="6018812"/>
              <a:chExt cx="930246" cy="1002236"/>
            </a:xfrm>
          </p:grpSpPr>
          <p:sp>
            <p:nvSpPr>
              <p:cNvPr id="360" name="Полилиния: фигура 359">
                <a:extLst>
                  <a:ext uri="{FF2B5EF4-FFF2-40B4-BE49-F238E27FC236}">
                    <a16:creationId xmlns:a16="http://schemas.microsoft.com/office/drawing/2014/main" id="{F74BC9AD-AE49-E8B2-6341-17FF31E3E514}"/>
                  </a:ext>
                </a:extLst>
              </p:cNvPr>
              <p:cNvSpPr/>
              <p:nvPr/>
            </p:nvSpPr>
            <p:spPr>
              <a:xfrm rot="-1711387">
                <a:off x="9880906" y="6118813"/>
                <a:ext cx="622756" cy="802233"/>
              </a:xfrm>
              <a:custGeom>
                <a:avLst/>
                <a:gdLst>
                  <a:gd name="connsiteX0" fmla="*/ 622757 w 622756"/>
                  <a:gd name="connsiteY0" fmla="*/ 401117 h 802233"/>
                  <a:gd name="connsiteX1" fmla="*/ 311379 w 622756"/>
                  <a:gd name="connsiteY1" fmla="*/ 802234 h 802233"/>
                  <a:gd name="connsiteX2" fmla="*/ 0 w 622756"/>
                  <a:gd name="connsiteY2" fmla="*/ 401117 h 802233"/>
                  <a:gd name="connsiteX3" fmla="*/ 311379 w 622756"/>
                  <a:gd name="connsiteY3" fmla="*/ 0 h 802233"/>
                  <a:gd name="connsiteX4" fmla="*/ 622757 w 622756"/>
                  <a:gd name="connsiteY4" fmla="*/ 401117 h 802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756" h="802233">
                    <a:moveTo>
                      <a:pt x="622757" y="401117"/>
                    </a:moveTo>
                    <a:cubicBezTo>
                      <a:pt x="622757" y="622648"/>
                      <a:pt x="483348" y="802234"/>
                      <a:pt x="311379" y="802234"/>
                    </a:cubicBezTo>
                    <a:cubicBezTo>
                      <a:pt x="139409" y="802234"/>
                      <a:pt x="0" y="622648"/>
                      <a:pt x="0" y="401117"/>
                    </a:cubicBezTo>
                    <a:cubicBezTo>
                      <a:pt x="0" y="179586"/>
                      <a:pt x="139409" y="0"/>
                      <a:pt x="311379" y="0"/>
                    </a:cubicBezTo>
                    <a:cubicBezTo>
                      <a:pt x="483348" y="0"/>
                      <a:pt x="622757" y="179586"/>
                      <a:pt x="622757" y="4011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1" name="Полилиния: фигура 360">
                <a:extLst>
                  <a:ext uri="{FF2B5EF4-FFF2-40B4-BE49-F238E27FC236}">
                    <a16:creationId xmlns:a16="http://schemas.microsoft.com/office/drawing/2014/main" id="{B4F6BA66-154F-7459-F271-99F09E8B4294}"/>
                  </a:ext>
                </a:extLst>
              </p:cNvPr>
              <p:cNvSpPr/>
              <p:nvPr/>
            </p:nvSpPr>
            <p:spPr>
              <a:xfrm rot="-1711387">
                <a:off x="9880906" y="6118813"/>
                <a:ext cx="622756" cy="802233"/>
              </a:xfrm>
              <a:custGeom>
                <a:avLst/>
                <a:gdLst>
                  <a:gd name="connsiteX0" fmla="*/ 622757 w 622756"/>
                  <a:gd name="connsiteY0" fmla="*/ 401117 h 802233"/>
                  <a:gd name="connsiteX1" fmla="*/ 311379 w 622756"/>
                  <a:gd name="connsiteY1" fmla="*/ 802234 h 802233"/>
                  <a:gd name="connsiteX2" fmla="*/ 0 w 622756"/>
                  <a:gd name="connsiteY2" fmla="*/ 401117 h 802233"/>
                  <a:gd name="connsiteX3" fmla="*/ 311379 w 622756"/>
                  <a:gd name="connsiteY3" fmla="*/ 0 h 802233"/>
                  <a:gd name="connsiteX4" fmla="*/ 622757 w 622756"/>
                  <a:gd name="connsiteY4" fmla="*/ 401117 h 802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756" h="802233">
                    <a:moveTo>
                      <a:pt x="622757" y="401117"/>
                    </a:moveTo>
                    <a:cubicBezTo>
                      <a:pt x="622757" y="622648"/>
                      <a:pt x="483348" y="802234"/>
                      <a:pt x="311379" y="802234"/>
                    </a:cubicBezTo>
                    <a:cubicBezTo>
                      <a:pt x="139409" y="802234"/>
                      <a:pt x="0" y="622648"/>
                      <a:pt x="0" y="401117"/>
                    </a:cubicBezTo>
                    <a:cubicBezTo>
                      <a:pt x="0" y="179586"/>
                      <a:pt x="139409" y="0"/>
                      <a:pt x="311379" y="0"/>
                    </a:cubicBezTo>
                    <a:cubicBezTo>
                      <a:pt x="483348" y="0"/>
                      <a:pt x="622757" y="179586"/>
                      <a:pt x="622757" y="401117"/>
                    </a:cubicBezTo>
                    <a:close/>
                  </a:path>
                </a:pathLst>
              </a:custGeom>
              <a:solidFill>
                <a:srgbClr val="CC5350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2" name="Полилиния: фигура 361">
                <a:extLst>
                  <a:ext uri="{FF2B5EF4-FFF2-40B4-BE49-F238E27FC236}">
                    <a16:creationId xmlns:a16="http://schemas.microsoft.com/office/drawing/2014/main" id="{E27F47A9-45FC-DE68-103F-93336E5E9E7D}"/>
                  </a:ext>
                </a:extLst>
              </p:cNvPr>
              <p:cNvSpPr/>
              <p:nvPr/>
            </p:nvSpPr>
            <p:spPr>
              <a:xfrm rot="-1711387">
                <a:off x="10075769" y="6274001"/>
                <a:ext cx="291151" cy="460372"/>
              </a:xfrm>
              <a:custGeom>
                <a:avLst/>
                <a:gdLst>
                  <a:gd name="connsiteX0" fmla="*/ 291152 w 291151"/>
                  <a:gd name="connsiteY0" fmla="*/ 230186 h 460372"/>
                  <a:gd name="connsiteX1" fmla="*/ 145576 w 291151"/>
                  <a:gd name="connsiteY1" fmla="*/ 460373 h 460372"/>
                  <a:gd name="connsiteX2" fmla="*/ 0 w 291151"/>
                  <a:gd name="connsiteY2" fmla="*/ 230186 h 460372"/>
                  <a:gd name="connsiteX3" fmla="*/ 145576 w 291151"/>
                  <a:gd name="connsiteY3" fmla="*/ 0 h 460372"/>
                  <a:gd name="connsiteX4" fmla="*/ 291152 w 291151"/>
                  <a:gd name="connsiteY4" fmla="*/ 230186 h 460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1151" h="460372">
                    <a:moveTo>
                      <a:pt x="291152" y="230186"/>
                    </a:moveTo>
                    <a:cubicBezTo>
                      <a:pt x="291152" y="357315"/>
                      <a:pt x="225975" y="460373"/>
                      <a:pt x="145576" y="460373"/>
                    </a:cubicBezTo>
                    <a:cubicBezTo>
                      <a:pt x="65177" y="460373"/>
                      <a:pt x="0" y="357315"/>
                      <a:pt x="0" y="230186"/>
                    </a:cubicBezTo>
                    <a:cubicBezTo>
                      <a:pt x="0" y="103058"/>
                      <a:pt x="65177" y="0"/>
                      <a:pt x="145576" y="0"/>
                    </a:cubicBezTo>
                    <a:cubicBezTo>
                      <a:pt x="225975" y="0"/>
                      <a:pt x="291152" y="103058"/>
                      <a:pt x="291152" y="230186"/>
                    </a:cubicBezTo>
                    <a:close/>
                  </a:path>
                </a:pathLst>
              </a:custGeom>
              <a:solidFill>
                <a:srgbClr val="BF3C3C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3" name="Полилиния: фигура 362">
                <a:extLst>
                  <a:ext uri="{FF2B5EF4-FFF2-40B4-BE49-F238E27FC236}">
                    <a16:creationId xmlns:a16="http://schemas.microsoft.com/office/drawing/2014/main" id="{086240D1-BD98-B7C4-CED8-6E7C471CF980}"/>
                  </a:ext>
                </a:extLst>
              </p:cNvPr>
              <p:cNvSpPr/>
              <p:nvPr/>
            </p:nvSpPr>
            <p:spPr>
              <a:xfrm rot="-1711387">
                <a:off x="9880906" y="6118813"/>
                <a:ext cx="622756" cy="802233"/>
              </a:xfrm>
              <a:custGeom>
                <a:avLst/>
                <a:gdLst>
                  <a:gd name="connsiteX0" fmla="*/ 622757 w 622756"/>
                  <a:gd name="connsiteY0" fmla="*/ 401117 h 802233"/>
                  <a:gd name="connsiteX1" fmla="*/ 311379 w 622756"/>
                  <a:gd name="connsiteY1" fmla="*/ 802234 h 802233"/>
                  <a:gd name="connsiteX2" fmla="*/ 0 w 622756"/>
                  <a:gd name="connsiteY2" fmla="*/ 401117 h 802233"/>
                  <a:gd name="connsiteX3" fmla="*/ 311379 w 622756"/>
                  <a:gd name="connsiteY3" fmla="*/ 0 h 802233"/>
                  <a:gd name="connsiteX4" fmla="*/ 622757 w 622756"/>
                  <a:gd name="connsiteY4" fmla="*/ 401117 h 802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2756" h="802233">
                    <a:moveTo>
                      <a:pt x="622757" y="401117"/>
                    </a:moveTo>
                    <a:cubicBezTo>
                      <a:pt x="622757" y="622648"/>
                      <a:pt x="483348" y="802234"/>
                      <a:pt x="311379" y="802234"/>
                    </a:cubicBezTo>
                    <a:cubicBezTo>
                      <a:pt x="139409" y="802234"/>
                      <a:pt x="0" y="622648"/>
                      <a:pt x="0" y="401117"/>
                    </a:cubicBezTo>
                    <a:cubicBezTo>
                      <a:pt x="0" y="179586"/>
                      <a:pt x="139409" y="0"/>
                      <a:pt x="311379" y="0"/>
                    </a:cubicBezTo>
                    <a:cubicBezTo>
                      <a:pt x="483348" y="0"/>
                      <a:pt x="622757" y="179586"/>
                      <a:pt x="622757" y="401117"/>
                    </a:cubicBezTo>
                    <a:close/>
                  </a:path>
                </a:pathLst>
              </a:custGeom>
              <a:noFill/>
              <a:ln w="22762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4" name="Полилиния: фигура 363">
                <a:extLst>
                  <a:ext uri="{FF2B5EF4-FFF2-40B4-BE49-F238E27FC236}">
                    <a16:creationId xmlns:a16="http://schemas.microsoft.com/office/drawing/2014/main" id="{A4F4FCA2-B3B1-63C0-1BCB-E6A74563DA1A}"/>
                  </a:ext>
                </a:extLst>
              </p:cNvPr>
              <p:cNvSpPr/>
              <p:nvPr/>
            </p:nvSpPr>
            <p:spPr>
              <a:xfrm>
                <a:off x="10052712" y="6301648"/>
                <a:ext cx="278640" cy="416239"/>
              </a:xfrm>
              <a:custGeom>
                <a:avLst/>
                <a:gdLst>
                  <a:gd name="connsiteX0" fmla="*/ 278641 w 278640"/>
                  <a:gd name="connsiteY0" fmla="*/ 404547 h 416239"/>
                  <a:gd name="connsiteX1" fmla="*/ 40756 w 278640"/>
                  <a:gd name="connsiteY1" fmla="*/ 271787 h 416239"/>
                  <a:gd name="connsiteX2" fmla="*/ 58704 w 278640"/>
                  <a:gd name="connsiteY2" fmla="*/ 0 h 416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8640" h="416239">
                    <a:moveTo>
                      <a:pt x="278641" y="404547"/>
                    </a:moveTo>
                    <a:cubicBezTo>
                      <a:pt x="207987" y="443007"/>
                      <a:pt x="101438" y="383465"/>
                      <a:pt x="40756" y="271787"/>
                    </a:cubicBezTo>
                    <a:cubicBezTo>
                      <a:pt x="-19926" y="160109"/>
                      <a:pt x="-11949" y="38460"/>
                      <a:pt x="58704" y="0"/>
                    </a:cubicBezTo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5" name="Полилиния: фигура 364">
                <a:extLst>
                  <a:ext uri="{FF2B5EF4-FFF2-40B4-BE49-F238E27FC236}">
                    <a16:creationId xmlns:a16="http://schemas.microsoft.com/office/drawing/2014/main" id="{CCB6839A-E7FB-E035-6560-0AD9AB290857}"/>
                  </a:ext>
                </a:extLst>
              </p:cNvPr>
              <p:cNvSpPr/>
              <p:nvPr/>
            </p:nvSpPr>
            <p:spPr>
              <a:xfrm>
                <a:off x="10122220" y="6339500"/>
                <a:ext cx="241178" cy="306050"/>
              </a:xfrm>
              <a:custGeom>
                <a:avLst/>
                <a:gdLst>
                  <a:gd name="connsiteX0" fmla="*/ 199162 w 241178"/>
                  <a:gd name="connsiteY0" fmla="*/ 297751 h 306050"/>
                  <a:gd name="connsiteX1" fmla="*/ 29081 w 241178"/>
                  <a:gd name="connsiteY1" fmla="*/ 202881 h 306050"/>
                  <a:gd name="connsiteX2" fmla="*/ 41901 w 241178"/>
                  <a:gd name="connsiteY2" fmla="*/ 8300 h 306050"/>
                  <a:gd name="connsiteX3" fmla="*/ 211982 w 241178"/>
                  <a:gd name="connsiteY3" fmla="*/ 103169 h 306050"/>
                  <a:gd name="connsiteX4" fmla="*/ 199162 w 241178"/>
                  <a:gd name="connsiteY4" fmla="*/ 297751 h 30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1178" h="306050">
                    <a:moveTo>
                      <a:pt x="199162" y="297751"/>
                    </a:moveTo>
                    <a:cubicBezTo>
                      <a:pt x="148451" y="325100"/>
                      <a:pt x="72385" y="282651"/>
                      <a:pt x="29081" y="202881"/>
                    </a:cubicBezTo>
                    <a:cubicBezTo>
                      <a:pt x="-14223" y="122827"/>
                      <a:pt x="-8525" y="35935"/>
                      <a:pt x="41901" y="8300"/>
                    </a:cubicBezTo>
                    <a:cubicBezTo>
                      <a:pt x="92612" y="-19050"/>
                      <a:pt x="168678" y="23399"/>
                      <a:pt x="211982" y="103169"/>
                    </a:cubicBezTo>
                    <a:cubicBezTo>
                      <a:pt x="255570" y="183224"/>
                      <a:pt x="249587" y="270116"/>
                      <a:pt x="199162" y="297751"/>
                    </a:cubicBezTo>
                    <a:close/>
                  </a:path>
                </a:pathLst>
              </a:custGeom>
              <a:gradFill>
                <a:gsLst>
                  <a:gs pos="0">
                    <a:srgbClr val="CC5350"/>
                  </a:gs>
                  <a:gs pos="50000">
                    <a:srgbClr val="C54746"/>
                  </a:gs>
                  <a:gs pos="100000">
                    <a:srgbClr val="BF3C3C"/>
                  </a:gs>
                </a:gsLst>
                <a:lin ang="9088613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6" name="Полилиния: фигура 365">
                <a:extLst>
                  <a:ext uri="{FF2B5EF4-FFF2-40B4-BE49-F238E27FC236}">
                    <a16:creationId xmlns:a16="http://schemas.microsoft.com/office/drawing/2014/main" id="{03DC4A64-CF32-7003-36FC-12B2FFE6F4FE}"/>
                  </a:ext>
                </a:extLst>
              </p:cNvPr>
              <p:cNvSpPr/>
              <p:nvPr/>
            </p:nvSpPr>
            <p:spPr>
              <a:xfrm>
                <a:off x="9969109" y="6182847"/>
                <a:ext cx="454179" cy="635438"/>
              </a:xfrm>
              <a:custGeom>
                <a:avLst/>
                <a:gdLst>
                  <a:gd name="connsiteX0" fmla="*/ 146865 w 454179"/>
                  <a:gd name="connsiteY0" fmla="*/ 17949 h 635438"/>
                  <a:gd name="connsiteX1" fmla="*/ 141737 w 454179"/>
                  <a:gd name="connsiteY1" fmla="*/ 54985 h 635438"/>
                  <a:gd name="connsiteX2" fmla="*/ 93305 w 454179"/>
                  <a:gd name="connsiteY2" fmla="*/ 407681 h 635438"/>
                  <a:gd name="connsiteX3" fmla="*/ 415518 w 454179"/>
                  <a:gd name="connsiteY3" fmla="*/ 558959 h 635438"/>
                  <a:gd name="connsiteX4" fmla="*/ 449421 w 454179"/>
                  <a:gd name="connsiteY4" fmla="*/ 574913 h 635438"/>
                  <a:gd name="connsiteX5" fmla="*/ 444293 w 454179"/>
                  <a:gd name="connsiteY5" fmla="*/ 611949 h 635438"/>
                  <a:gd name="connsiteX6" fmla="*/ 54560 w 454179"/>
                  <a:gd name="connsiteY6" fmla="*/ 429048 h 635438"/>
                  <a:gd name="connsiteX7" fmla="*/ 112963 w 454179"/>
                  <a:gd name="connsiteY7" fmla="*/ 2279 h 635438"/>
                  <a:gd name="connsiteX8" fmla="*/ 146865 w 454179"/>
                  <a:gd name="connsiteY8" fmla="*/ 17949 h 635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4179" h="635438">
                    <a:moveTo>
                      <a:pt x="146865" y="17949"/>
                    </a:moveTo>
                    <a:cubicBezTo>
                      <a:pt x="154842" y="32478"/>
                      <a:pt x="152563" y="49002"/>
                      <a:pt x="141737" y="54985"/>
                    </a:cubicBezTo>
                    <a:cubicBezTo>
                      <a:pt x="39461" y="110538"/>
                      <a:pt x="17809" y="268654"/>
                      <a:pt x="93305" y="407681"/>
                    </a:cubicBezTo>
                    <a:cubicBezTo>
                      <a:pt x="168802" y="546708"/>
                      <a:pt x="313527" y="614513"/>
                      <a:pt x="415518" y="558959"/>
                    </a:cubicBezTo>
                    <a:cubicBezTo>
                      <a:pt x="426344" y="553261"/>
                      <a:pt x="441444" y="560098"/>
                      <a:pt x="449421" y="574913"/>
                    </a:cubicBezTo>
                    <a:cubicBezTo>
                      <a:pt x="457398" y="589442"/>
                      <a:pt x="455119" y="605966"/>
                      <a:pt x="444293" y="611949"/>
                    </a:cubicBezTo>
                    <a:cubicBezTo>
                      <a:pt x="320649" y="679183"/>
                      <a:pt x="145726" y="597134"/>
                      <a:pt x="54560" y="429048"/>
                    </a:cubicBezTo>
                    <a:cubicBezTo>
                      <a:pt x="-36890" y="260961"/>
                      <a:pt x="-10680" y="69514"/>
                      <a:pt x="112963" y="2279"/>
                    </a:cubicBezTo>
                    <a:cubicBezTo>
                      <a:pt x="123789" y="-3988"/>
                      <a:pt x="138888" y="3134"/>
                      <a:pt x="146865" y="17949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B1AE"/>
                  </a:gs>
                  <a:gs pos="50000">
                    <a:srgbClr val="E5827F"/>
                  </a:gs>
                  <a:gs pos="100000">
                    <a:srgbClr val="CC5350"/>
                  </a:gs>
                </a:gsLst>
                <a:lin ang="19888612" scaled="1"/>
              </a:gra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67" name="Рисунок 8">
              <a:extLst>
                <a:ext uri="{FF2B5EF4-FFF2-40B4-BE49-F238E27FC236}">
                  <a16:creationId xmlns:a16="http://schemas.microsoft.com/office/drawing/2014/main" id="{7A8DE187-B90D-24E7-2C45-6CCFC17370B8}"/>
                </a:ext>
              </a:extLst>
            </p:cNvPr>
            <p:cNvGrpSpPr/>
            <p:nvPr/>
          </p:nvGrpSpPr>
          <p:grpSpPr>
            <a:xfrm>
              <a:off x="9547254" y="5376061"/>
              <a:ext cx="298796" cy="298795"/>
              <a:chOff x="9547254" y="5376061"/>
              <a:chExt cx="298796" cy="298795"/>
            </a:xfrm>
          </p:grpSpPr>
          <p:sp>
            <p:nvSpPr>
              <p:cNvPr id="368" name="Полилиния: фигура 367">
                <a:extLst>
                  <a:ext uri="{FF2B5EF4-FFF2-40B4-BE49-F238E27FC236}">
                    <a16:creationId xmlns:a16="http://schemas.microsoft.com/office/drawing/2014/main" id="{0F1447EB-7538-F7BC-EA13-296893AA92DB}"/>
                  </a:ext>
                </a:extLst>
              </p:cNvPr>
              <p:cNvSpPr/>
              <p:nvPr/>
            </p:nvSpPr>
            <p:spPr>
              <a:xfrm rot="-1490422">
                <a:off x="9584117" y="5412924"/>
                <a:ext cx="225069" cy="225069"/>
              </a:xfrm>
              <a:custGeom>
                <a:avLst/>
                <a:gdLst>
                  <a:gd name="connsiteX0" fmla="*/ 225069 w 225069"/>
                  <a:gd name="connsiteY0" fmla="*/ 112535 h 225069"/>
                  <a:gd name="connsiteX1" fmla="*/ 112535 w 225069"/>
                  <a:gd name="connsiteY1" fmla="*/ 225069 h 225069"/>
                  <a:gd name="connsiteX2" fmla="*/ 0 w 225069"/>
                  <a:gd name="connsiteY2" fmla="*/ 112535 h 225069"/>
                  <a:gd name="connsiteX3" fmla="*/ 112535 w 225069"/>
                  <a:gd name="connsiteY3" fmla="*/ 0 h 225069"/>
                  <a:gd name="connsiteX4" fmla="*/ 225069 w 225069"/>
                  <a:gd name="connsiteY4" fmla="*/ 112535 h 225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9" h="225069">
                    <a:moveTo>
                      <a:pt x="225069" y="112535"/>
                    </a:moveTo>
                    <a:cubicBezTo>
                      <a:pt x="225069" y="174686"/>
                      <a:pt x="174686" y="225069"/>
                      <a:pt x="112535" y="225069"/>
                    </a:cubicBezTo>
                    <a:cubicBezTo>
                      <a:pt x="50383" y="225069"/>
                      <a:pt x="0" y="174686"/>
                      <a:pt x="0" y="112535"/>
                    </a:cubicBezTo>
                    <a:cubicBezTo>
                      <a:pt x="0" y="50384"/>
                      <a:pt x="50383" y="0"/>
                      <a:pt x="112535" y="0"/>
                    </a:cubicBezTo>
                    <a:cubicBezTo>
                      <a:pt x="174686" y="0"/>
                      <a:pt x="225069" y="50384"/>
                      <a:pt x="225069" y="1125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9" name="Полилиния: фигура 368">
                <a:extLst>
                  <a:ext uri="{FF2B5EF4-FFF2-40B4-BE49-F238E27FC236}">
                    <a16:creationId xmlns:a16="http://schemas.microsoft.com/office/drawing/2014/main" id="{7ADF68CD-1397-91AE-D7D9-07B0A3DE8262}"/>
                  </a:ext>
                </a:extLst>
              </p:cNvPr>
              <p:cNvSpPr/>
              <p:nvPr/>
            </p:nvSpPr>
            <p:spPr>
              <a:xfrm>
                <a:off x="9584080" y="5412784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2"/>
                      <a:pt x="50382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0" name="Полилиния: фигура 369">
                <a:extLst>
                  <a:ext uri="{FF2B5EF4-FFF2-40B4-BE49-F238E27FC236}">
                    <a16:creationId xmlns:a16="http://schemas.microsoft.com/office/drawing/2014/main" id="{04195594-418E-BC1B-D40E-76F55A6AE57B}"/>
                  </a:ext>
                </a:extLst>
              </p:cNvPr>
              <p:cNvSpPr/>
              <p:nvPr/>
            </p:nvSpPr>
            <p:spPr>
              <a:xfrm rot="-1490422">
                <a:off x="9584117" y="5412924"/>
                <a:ext cx="225069" cy="225069"/>
              </a:xfrm>
              <a:custGeom>
                <a:avLst/>
                <a:gdLst>
                  <a:gd name="connsiteX0" fmla="*/ 225069 w 225069"/>
                  <a:gd name="connsiteY0" fmla="*/ 112535 h 225069"/>
                  <a:gd name="connsiteX1" fmla="*/ 112535 w 225069"/>
                  <a:gd name="connsiteY1" fmla="*/ 225069 h 225069"/>
                  <a:gd name="connsiteX2" fmla="*/ 0 w 225069"/>
                  <a:gd name="connsiteY2" fmla="*/ 112535 h 225069"/>
                  <a:gd name="connsiteX3" fmla="*/ 112535 w 225069"/>
                  <a:gd name="connsiteY3" fmla="*/ 0 h 225069"/>
                  <a:gd name="connsiteX4" fmla="*/ 225069 w 225069"/>
                  <a:gd name="connsiteY4" fmla="*/ 112535 h 225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9" h="225069">
                    <a:moveTo>
                      <a:pt x="225069" y="112535"/>
                    </a:moveTo>
                    <a:cubicBezTo>
                      <a:pt x="225069" y="174686"/>
                      <a:pt x="174686" y="225069"/>
                      <a:pt x="112535" y="225069"/>
                    </a:cubicBezTo>
                    <a:cubicBezTo>
                      <a:pt x="50383" y="225069"/>
                      <a:pt x="0" y="174686"/>
                      <a:pt x="0" y="112535"/>
                    </a:cubicBezTo>
                    <a:cubicBezTo>
                      <a:pt x="0" y="50384"/>
                      <a:pt x="50383" y="0"/>
                      <a:pt x="112535" y="0"/>
                    </a:cubicBezTo>
                    <a:cubicBezTo>
                      <a:pt x="174686" y="0"/>
                      <a:pt x="225069" y="50384"/>
                      <a:pt x="225069" y="112535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1" name="Полилиния: фигура 370">
                <a:extLst>
                  <a:ext uri="{FF2B5EF4-FFF2-40B4-BE49-F238E27FC236}">
                    <a16:creationId xmlns:a16="http://schemas.microsoft.com/office/drawing/2014/main" id="{5C44D16D-B456-DF4A-55D1-FD78B43746DB}"/>
                  </a:ext>
                </a:extLst>
              </p:cNvPr>
              <p:cNvSpPr/>
              <p:nvPr/>
            </p:nvSpPr>
            <p:spPr>
              <a:xfrm>
                <a:off x="9666795" y="5429909"/>
                <a:ext cx="125225" cy="190310"/>
              </a:xfrm>
              <a:custGeom>
                <a:avLst/>
                <a:gdLst>
                  <a:gd name="connsiteX0" fmla="*/ 17283 w 125225"/>
                  <a:gd name="connsiteY0" fmla="*/ 824 h 190310"/>
                  <a:gd name="connsiteX1" fmla="*/ 54034 w 125225"/>
                  <a:gd name="connsiteY1" fmla="*/ 91989 h 190310"/>
                  <a:gd name="connsiteX2" fmla="*/ 42638 w 125225"/>
                  <a:gd name="connsiteY2" fmla="*/ 189707 h 190310"/>
                  <a:gd name="connsiteX3" fmla="*/ 124402 w 125225"/>
                  <a:gd name="connsiteY3" fmla="*/ 82588 h 190310"/>
                  <a:gd name="connsiteX4" fmla="*/ 17283 w 125225"/>
                  <a:gd name="connsiteY4" fmla="*/ 824 h 190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10">
                    <a:moveTo>
                      <a:pt x="17283" y="824"/>
                    </a:moveTo>
                    <a:cubicBezTo>
                      <a:pt x="-34853" y="7946"/>
                      <a:pt x="46911" y="39854"/>
                      <a:pt x="54034" y="91989"/>
                    </a:cubicBezTo>
                    <a:cubicBezTo>
                      <a:pt x="61156" y="144125"/>
                      <a:pt x="-9497" y="196545"/>
                      <a:pt x="42638" y="189707"/>
                    </a:cubicBezTo>
                    <a:cubicBezTo>
                      <a:pt x="94773" y="182585"/>
                      <a:pt x="131239" y="134723"/>
                      <a:pt x="124402" y="82588"/>
                    </a:cubicBezTo>
                    <a:cubicBezTo>
                      <a:pt x="117280" y="30453"/>
                      <a:pt x="69418" y="-6014"/>
                      <a:pt x="17283" y="8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72" name="Рисунок 8">
              <a:extLst>
                <a:ext uri="{FF2B5EF4-FFF2-40B4-BE49-F238E27FC236}">
                  <a16:creationId xmlns:a16="http://schemas.microsoft.com/office/drawing/2014/main" id="{5E4F473A-7074-E7EB-8092-52E499D92DE4}"/>
                </a:ext>
              </a:extLst>
            </p:cNvPr>
            <p:cNvGrpSpPr/>
            <p:nvPr/>
          </p:nvGrpSpPr>
          <p:grpSpPr>
            <a:xfrm>
              <a:off x="8574674" y="4625304"/>
              <a:ext cx="288983" cy="288983"/>
              <a:chOff x="8574674" y="4625304"/>
              <a:chExt cx="288983" cy="288983"/>
            </a:xfrm>
          </p:grpSpPr>
          <p:sp>
            <p:nvSpPr>
              <p:cNvPr id="373" name="Полилиния: фигура 372">
                <a:extLst>
                  <a:ext uri="{FF2B5EF4-FFF2-40B4-BE49-F238E27FC236}">
                    <a16:creationId xmlns:a16="http://schemas.microsoft.com/office/drawing/2014/main" id="{4648C5A6-E156-7090-0671-233737401856}"/>
                  </a:ext>
                </a:extLst>
              </p:cNvPr>
              <p:cNvSpPr/>
              <p:nvPr/>
            </p:nvSpPr>
            <p:spPr>
              <a:xfrm rot="-1213084">
                <a:off x="8606631" y="4657261"/>
                <a:ext cx="225068" cy="225068"/>
              </a:xfrm>
              <a:custGeom>
                <a:avLst/>
                <a:gdLst>
                  <a:gd name="connsiteX0" fmla="*/ 225069 w 225068"/>
                  <a:gd name="connsiteY0" fmla="*/ 112534 h 225068"/>
                  <a:gd name="connsiteX1" fmla="*/ 112534 w 225068"/>
                  <a:gd name="connsiteY1" fmla="*/ 225069 h 225068"/>
                  <a:gd name="connsiteX2" fmla="*/ 0 w 225068"/>
                  <a:gd name="connsiteY2" fmla="*/ 112534 h 225068"/>
                  <a:gd name="connsiteX3" fmla="*/ 112534 w 225068"/>
                  <a:gd name="connsiteY3" fmla="*/ 0 h 225068"/>
                  <a:gd name="connsiteX4" fmla="*/ 225069 w 225068"/>
                  <a:gd name="connsiteY4" fmla="*/ 112534 h 22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8" h="225068">
                    <a:moveTo>
                      <a:pt x="225069" y="112534"/>
                    </a:moveTo>
                    <a:cubicBezTo>
                      <a:pt x="225069" y="174685"/>
                      <a:pt x="174685" y="225069"/>
                      <a:pt x="112534" y="225069"/>
                    </a:cubicBezTo>
                    <a:cubicBezTo>
                      <a:pt x="50383" y="225069"/>
                      <a:pt x="0" y="174685"/>
                      <a:pt x="0" y="112534"/>
                    </a:cubicBezTo>
                    <a:cubicBezTo>
                      <a:pt x="0" y="50383"/>
                      <a:pt x="50383" y="0"/>
                      <a:pt x="112534" y="0"/>
                    </a:cubicBezTo>
                    <a:cubicBezTo>
                      <a:pt x="174685" y="0"/>
                      <a:pt x="225069" y="50383"/>
                      <a:pt x="225069" y="1125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4" name="Полилиния: фигура 373">
                <a:extLst>
                  <a:ext uri="{FF2B5EF4-FFF2-40B4-BE49-F238E27FC236}">
                    <a16:creationId xmlns:a16="http://schemas.microsoft.com/office/drawing/2014/main" id="{55AC01B1-FD84-45AD-990F-B134C8490890}"/>
                  </a:ext>
                </a:extLst>
              </p:cNvPr>
              <p:cNvSpPr/>
              <p:nvPr/>
            </p:nvSpPr>
            <p:spPr>
              <a:xfrm>
                <a:off x="8606615" y="4657250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2"/>
                      <a:pt x="50382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5" name="Полилиния: фигура 374">
                <a:extLst>
                  <a:ext uri="{FF2B5EF4-FFF2-40B4-BE49-F238E27FC236}">
                    <a16:creationId xmlns:a16="http://schemas.microsoft.com/office/drawing/2014/main" id="{70080B0B-9E49-8B38-6A86-4C1AA4E240B2}"/>
                  </a:ext>
                </a:extLst>
              </p:cNvPr>
              <p:cNvSpPr/>
              <p:nvPr/>
            </p:nvSpPr>
            <p:spPr>
              <a:xfrm rot="-1213084">
                <a:off x="8606631" y="4657261"/>
                <a:ext cx="225068" cy="225068"/>
              </a:xfrm>
              <a:custGeom>
                <a:avLst/>
                <a:gdLst>
                  <a:gd name="connsiteX0" fmla="*/ 225069 w 225068"/>
                  <a:gd name="connsiteY0" fmla="*/ 112534 h 225068"/>
                  <a:gd name="connsiteX1" fmla="*/ 112534 w 225068"/>
                  <a:gd name="connsiteY1" fmla="*/ 225069 h 225068"/>
                  <a:gd name="connsiteX2" fmla="*/ 0 w 225068"/>
                  <a:gd name="connsiteY2" fmla="*/ 112534 h 225068"/>
                  <a:gd name="connsiteX3" fmla="*/ 112534 w 225068"/>
                  <a:gd name="connsiteY3" fmla="*/ 0 h 225068"/>
                  <a:gd name="connsiteX4" fmla="*/ 225069 w 225068"/>
                  <a:gd name="connsiteY4" fmla="*/ 112534 h 22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8" h="225068">
                    <a:moveTo>
                      <a:pt x="225069" y="112534"/>
                    </a:moveTo>
                    <a:cubicBezTo>
                      <a:pt x="225069" y="174685"/>
                      <a:pt x="174685" y="225069"/>
                      <a:pt x="112534" y="225069"/>
                    </a:cubicBezTo>
                    <a:cubicBezTo>
                      <a:pt x="50383" y="225069"/>
                      <a:pt x="0" y="174685"/>
                      <a:pt x="0" y="112534"/>
                    </a:cubicBezTo>
                    <a:cubicBezTo>
                      <a:pt x="0" y="50383"/>
                      <a:pt x="50383" y="0"/>
                      <a:pt x="112534" y="0"/>
                    </a:cubicBezTo>
                    <a:cubicBezTo>
                      <a:pt x="174685" y="0"/>
                      <a:pt x="225069" y="50383"/>
                      <a:pt x="225069" y="112534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6" name="Полилиния: фигура 375">
                <a:extLst>
                  <a:ext uri="{FF2B5EF4-FFF2-40B4-BE49-F238E27FC236}">
                    <a16:creationId xmlns:a16="http://schemas.microsoft.com/office/drawing/2014/main" id="{73843E14-6B01-9B16-0961-6B1F0FDE42CA}"/>
                  </a:ext>
                </a:extLst>
              </p:cNvPr>
              <p:cNvSpPr/>
              <p:nvPr/>
            </p:nvSpPr>
            <p:spPr>
              <a:xfrm>
                <a:off x="8689330" y="4674595"/>
                <a:ext cx="125225" cy="190375"/>
              </a:xfrm>
              <a:custGeom>
                <a:avLst/>
                <a:gdLst>
                  <a:gd name="connsiteX0" fmla="*/ 17283 w 125225"/>
                  <a:gd name="connsiteY0" fmla="*/ 889 h 190375"/>
                  <a:gd name="connsiteX1" fmla="*/ 54034 w 125225"/>
                  <a:gd name="connsiteY1" fmla="*/ 92054 h 190375"/>
                  <a:gd name="connsiteX2" fmla="*/ 42638 w 125225"/>
                  <a:gd name="connsiteY2" fmla="*/ 189772 h 190375"/>
                  <a:gd name="connsiteX3" fmla="*/ 124402 w 125225"/>
                  <a:gd name="connsiteY3" fmla="*/ 82653 h 190375"/>
                  <a:gd name="connsiteX4" fmla="*/ 17283 w 125225"/>
                  <a:gd name="connsiteY4" fmla="*/ 889 h 190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75">
                    <a:moveTo>
                      <a:pt x="17283" y="889"/>
                    </a:moveTo>
                    <a:cubicBezTo>
                      <a:pt x="-34853" y="8011"/>
                      <a:pt x="46911" y="39919"/>
                      <a:pt x="54034" y="92054"/>
                    </a:cubicBezTo>
                    <a:cubicBezTo>
                      <a:pt x="61156" y="144189"/>
                      <a:pt x="-9497" y="196609"/>
                      <a:pt x="42638" y="189772"/>
                    </a:cubicBezTo>
                    <a:cubicBezTo>
                      <a:pt x="94773" y="182650"/>
                      <a:pt x="131239" y="134788"/>
                      <a:pt x="124402" y="82653"/>
                    </a:cubicBezTo>
                    <a:cubicBezTo>
                      <a:pt x="117280" y="30232"/>
                      <a:pt x="69418" y="-6234"/>
                      <a:pt x="17283" y="889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77" name="Рисунок 8">
              <a:extLst>
                <a:ext uri="{FF2B5EF4-FFF2-40B4-BE49-F238E27FC236}">
                  <a16:creationId xmlns:a16="http://schemas.microsoft.com/office/drawing/2014/main" id="{6DB0BA4C-FBCE-6417-E8A4-D8E145B113E1}"/>
                </a:ext>
              </a:extLst>
            </p:cNvPr>
            <p:cNvGrpSpPr/>
            <p:nvPr/>
          </p:nvGrpSpPr>
          <p:grpSpPr>
            <a:xfrm>
              <a:off x="9420454" y="4902919"/>
              <a:ext cx="318286" cy="318286"/>
              <a:chOff x="9420454" y="4902919"/>
              <a:chExt cx="318286" cy="318286"/>
            </a:xfrm>
          </p:grpSpPr>
          <p:sp>
            <p:nvSpPr>
              <p:cNvPr id="378" name="Полилиния: фигура 377">
                <a:extLst>
                  <a:ext uri="{FF2B5EF4-FFF2-40B4-BE49-F238E27FC236}">
                    <a16:creationId xmlns:a16="http://schemas.microsoft.com/office/drawing/2014/main" id="{70D7B08B-105A-4B59-3B26-95FE4D2E259A}"/>
                  </a:ext>
                </a:extLst>
              </p:cNvPr>
              <p:cNvSpPr/>
              <p:nvPr/>
            </p:nvSpPr>
            <p:spPr>
              <a:xfrm rot="-2700000">
                <a:off x="9467066" y="4949531"/>
                <a:ext cx="225062" cy="225062"/>
              </a:xfrm>
              <a:custGeom>
                <a:avLst/>
                <a:gdLst>
                  <a:gd name="connsiteX0" fmla="*/ 225063 w 225062"/>
                  <a:gd name="connsiteY0" fmla="*/ 112531 h 225062"/>
                  <a:gd name="connsiteX1" fmla="*/ 112531 w 225062"/>
                  <a:gd name="connsiteY1" fmla="*/ 225063 h 225062"/>
                  <a:gd name="connsiteX2" fmla="*/ 0 w 225062"/>
                  <a:gd name="connsiteY2" fmla="*/ 112531 h 225062"/>
                  <a:gd name="connsiteX3" fmla="*/ 112531 w 225062"/>
                  <a:gd name="connsiteY3" fmla="*/ 0 h 225062"/>
                  <a:gd name="connsiteX4" fmla="*/ 225063 w 225062"/>
                  <a:gd name="connsiteY4" fmla="*/ 112531 h 225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2" h="225062">
                    <a:moveTo>
                      <a:pt x="225063" y="112531"/>
                    </a:moveTo>
                    <a:cubicBezTo>
                      <a:pt x="225063" y="174681"/>
                      <a:pt x="174681" y="225063"/>
                      <a:pt x="112531" y="225063"/>
                    </a:cubicBezTo>
                    <a:cubicBezTo>
                      <a:pt x="50382" y="225063"/>
                      <a:pt x="0" y="174681"/>
                      <a:pt x="0" y="112531"/>
                    </a:cubicBezTo>
                    <a:cubicBezTo>
                      <a:pt x="0" y="50382"/>
                      <a:pt x="50382" y="0"/>
                      <a:pt x="112531" y="0"/>
                    </a:cubicBezTo>
                    <a:cubicBezTo>
                      <a:pt x="174681" y="0"/>
                      <a:pt x="225063" y="50382"/>
                      <a:pt x="225063" y="1125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9" name="Полилиния: фигура 378">
                <a:extLst>
                  <a:ext uri="{FF2B5EF4-FFF2-40B4-BE49-F238E27FC236}">
                    <a16:creationId xmlns:a16="http://schemas.microsoft.com/office/drawing/2014/main" id="{413550D2-55D2-1A59-E8AA-853FBCA349FF}"/>
                  </a:ext>
                </a:extLst>
              </p:cNvPr>
              <p:cNvSpPr/>
              <p:nvPr/>
            </p:nvSpPr>
            <p:spPr>
              <a:xfrm>
                <a:off x="9466990" y="4949550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2"/>
                      <a:pt x="50382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0" name="Полилиния: фигура 379">
                <a:extLst>
                  <a:ext uri="{FF2B5EF4-FFF2-40B4-BE49-F238E27FC236}">
                    <a16:creationId xmlns:a16="http://schemas.microsoft.com/office/drawing/2014/main" id="{F14513DD-70F1-EBEB-9ED8-A1E99FA6F3DF}"/>
                  </a:ext>
                </a:extLst>
              </p:cNvPr>
              <p:cNvSpPr/>
              <p:nvPr/>
            </p:nvSpPr>
            <p:spPr>
              <a:xfrm rot="-2700000">
                <a:off x="9467066" y="4949531"/>
                <a:ext cx="225062" cy="225062"/>
              </a:xfrm>
              <a:custGeom>
                <a:avLst/>
                <a:gdLst>
                  <a:gd name="connsiteX0" fmla="*/ 225063 w 225062"/>
                  <a:gd name="connsiteY0" fmla="*/ 112531 h 225062"/>
                  <a:gd name="connsiteX1" fmla="*/ 112531 w 225062"/>
                  <a:gd name="connsiteY1" fmla="*/ 225063 h 225062"/>
                  <a:gd name="connsiteX2" fmla="*/ 0 w 225062"/>
                  <a:gd name="connsiteY2" fmla="*/ 112531 h 225062"/>
                  <a:gd name="connsiteX3" fmla="*/ 112531 w 225062"/>
                  <a:gd name="connsiteY3" fmla="*/ 0 h 225062"/>
                  <a:gd name="connsiteX4" fmla="*/ 225063 w 225062"/>
                  <a:gd name="connsiteY4" fmla="*/ 112531 h 225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2" h="225062">
                    <a:moveTo>
                      <a:pt x="225063" y="112531"/>
                    </a:moveTo>
                    <a:cubicBezTo>
                      <a:pt x="225063" y="174681"/>
                      <a:pt x="174681" y="225063"/>
                      <a:pt x="112531" y="225063"/>
                    </a:cubicBezTo>
                    <a:cubicBezTo>
                      <a:pt x="50382" y="225063"/>
                      <a:pt x="0" y="174681"/>
                      <a:pt x="0" y="112531"/>
                    </a:cubicBezTo>
                    <a:cubicBezTo>
                      <a:pt x="0" y="50382"/>
                      <a:pt x="50382" y="0"/>
                      <a:pt x="112531" y="0"/>
                    </a:cubicBezTo>
                    <a:cubicBezTo>
                      <a:pt x="174681" y="0"/>
                      <a:pt x="225063" y="50382"/>
                      <a:pt x="225063" y="112531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1" name="Полилиния: фигура 380">
                <a:extLst>
                  <a:ext uri="{FF2B5EF4-FFF2-40B4-BE49-F238E27FC236}">
                    <a16:creationId xmlns:a16="http://schemas.microsoft.com/office/drawing/2014/main" id="{CEB77673-D4ED-8AD2-E532-642AB1D5BC60}"/>
                  </a:ext>
                </a:extLst>
              </p:cNvPr>
              <p:cNvSpPr/>
              <p:nvPr/>
            </p:nvSpPr>
            <p:spPr>
              <a:xfrm>
                <a:off x="9549419" y="4966674"/>
                <a:ext cx="125225" cy="190310"/>
              </a:xfrm>
              <a:custGeom>
                <a:avLst/>
                <a:gdLst>
                  <a:gd name="connsiteX0" fmla="*/ 17283 w 125225"/>
                  <a:gd name="connsiteY0" fmla="*/ 824 h 190310"/>
                  <a:gd name="connsiteX1" fmla="*/ 54034 w 125225"/>
                  <a:gd name="connsiteY1" fmla="*/ 91989 h 190310"/>
                  <a:gd name="connsiteX2" fmla="*/ 42638 w 125225"/>
                  <a:gd name="connsiteY2" fmla="*/ 189707 h 190310"/>
                  <a:gd name="connsiteX3" fmla="*/ 124402 w 125225"/>
                  <a:gd name="connsiteY3" fmla="*/ 82588 h 190310"/>
                  <a:gd name="connsiteX4" fmla="*/ 17283 w 125225"/>
                  <a:gd name="connsiteY4" fmla="*/ 824 h 190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10">
                    <a:moveTo>
                      <a:pt x="17283" y="824"/>
                    </a:moveTo>
                    <a:cubicBezTo>
                      <a:pt x="-34853" y="7946"/>
                      <a:pt x="46911" y="39854"/>
                      <a:pt x="54034" y="91989"/>
                    </a:cubicBezTo>
                    <a:cubicBezTo>
                      <a:pt x="61156" y="144125"/>
                      <a:pt x="-9497" y="196545"/>
                      <a:pt x="42638" y="189707"/>
                    </a:cubicBezTo>
                    <a:cubicBezTo>
                      <a:pt x="94773" y="182585"/>
                      <a:pt x="131239" y="134723"/>
                      <a:pt x="124402" y="82588"/>
                    </a:cubicBezTo>
                    <a:cubicBezTo>
                      <a:pt x="117565" y="30453"/>
                      <a:pt x="69418" y="-6014"/>
                      <a:pt x="17283" y="8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82" name="Рисунок 8">
              <a:extLst>
                <a:ext uri="{FF2B5EF4-FFF2-40B4-BE49-F238E27FC236}">
                  <a16:creationId xmlns:a16="http://schemas.microsoft.com/office/drawing/2014/main" id="{967C16E8-1E49-AD53-0EF3-5364679F8B3B}"/>
                </a:ext>
              </a:extLst>
            </p:cNvPr>
            <p:cNvGrpSpPr/>
            <p:nvPr/>
          </p:nvGrpSpPr>
          <p:grpSpPr>
            <a:xfrm>
              <a:off x="8276301" y="5299633"/>
              <a:ext cx="260557" cy="260557"/>
              <a:chOff x="8276301" y="5299633"/>
              <a:chExt cx="260557" cy="260557"/>
            </a:xfrm>
          </p:grpSpPr>
          <p:sp>
            <p:nvSpPr>
              <p:cNvPr id="383" name="Полилиния: фигура 382">
                <a:extLst>
                  <a:ext uri="{FF2B5EF4-FFF2-40B4-BE49-F238E27FC236}">
                    <a16:creationId xmlns:a16="http://schemas.microsoft.com/office/drawing/2014/main" id="{17C9908C-9DED-7F6E-78AE-3FD24A7A697E}"/>
                  </a:ext>
                </a:extLst>
              </p:cNvPr>
              <p:cNvSpPr/>
              <p:nvPr/>
            </p:nvSpPr>
            <p:spPr>
              <a:xfrm rot="-596675">
                <a:off x="8294044" y="5317376"/>
                <a:ext cx="225070" cy="225070"/>
              </a:xfrm>
              <a:custGeom>
                <a:avLst/>
                <a:gdLst>
                  <a:gd name="connsiteX0" fmla="*/ 225070 w 225070"/>
                  <a:gd name="connsiteY0" fmla="*/ 112535 h 225070"/>
                  <a:gd name="connsiteX1" fmla="*/ 112535 w 225070"/>
                  <a:gd name="connsiteY1" fmla="*/ 225070 h 225070"/>
                  <a:gd name="connsiteX2" fmla="*/ 0 w 225070"/>
                  <a:gd name="connsiteY2" fmla="*/ 112535 h 225070"/>
                  <a:gd name="connsiteX3" fmla="*/ 112535 w 225070"/>
                  <a:gd name="connsiteY3" fmla="*/ 0 h 225070"/>
                  <a:gd name="connsiteX4" fmla="*/ 225070 w 225070"/>
                  <a:gd name="connsiteY4" fmla="*/ 112535 h 225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70" h="225070">
                    <a:moveTo>
                      <a:pt x="225070" y="112535"/>
                    </a:moveTo>
                    <a:cubicBezTo>
                      <a:pt x="225070" y="174687"/>
                      <a:pt x="174687" y="225070"/>
                      <a:pt x="112535" y="225070"/>
                    </a:cubicBezTo>
                    <a:cubicBezTo>
                      <a:pt x="50384" y="225070"/>
                      <a:pt x="0" y="174687"/>
                      <a:pt x="0" y="112535"/>
                    </a:cubicBezTo>
                    <a:cubicBezTo>
                      <a:pt x="0" y="50384"/>
                      <a:pt x="50384" y="0"/>
                      <a:pt x="112535" y="0"/>
                    </a:cubicBezTo>
                    <a:cubicBezTo>
                      <a:pt x="174687" y="0"/>
                      <a:pt x="225070" y="50384"/>
                      <a:pt x="225070" y="1125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4" name="Полилиния: фигура 383">
                <a:extLst>
                  <a:ext uri="{FF2B5EF4-FFF2-40B4-BE49-F238E27FC236}">
                    <a16:creationId xmlns:a16="http://schemas.microsoft.com/office/drawing/2014/main" id="{F554F802-2474-D5AE-FC2A-0B53E41A7BD8}"/>
                  </a:ext>
                </a:extLst>
              </p:cNvPr>
              <p:cNvSpPr/>
              <p:nvPr/>
            </p:nvSpPr>
            <p:spPr>
              <a:xfrm>
                <a:off x="8294089" y="5317345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2"/>
                      <a:pt x="50382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5" name="Полилиния: фигура 384">
                <a:extLst>
                  <a:ext uri="{FF2B5EF4-FFF2-40B4-BE49-F238E27FC236}">
                    <a16:creationId xmlns:a16="http://schemas.microsoft.com/office/drawing/2014/main" id="{3F09801C-1BA9-9CF9-7EF2-50F712953777}"/>
                  </a:ext>
                </a:extLst>
              </p:cNvPr>
              <p:cNvSpPr/>
              <p:nvPr/>
            </p:nvSpPr>
            <p:spPr>
              <a:xfrm rot="-596675">
                <a:off x="8294044" y="5317376"/>
                <a:ext cx="225070" cy="225070"/>
              </a:xfrm>
              <a:custGeom>
                <a:avLst/>
                <a:gdLst>
                  <a:gd name="connsiteX0" fmla="*/ 225070 w 225070"/>
                  <a:gd name="connsiteY0" fmla="*/ 112535 h 225070"/>
                  <a:gd name="connsiteX1" fmla="*/ 112535 w 225070"/>
                  <a:gd name="connsiteY1" fmla="*/ 225070 h 225070"/>
                  <a:gd name="connsiteX2" fmla="*/ 0 w 225070"/>
                  <a:gd name="connsiteY2" fmla="*/ 112535 h 225070"/>
                  <a:gd name="connsiteX3" fmla="*/ 112535 w 225070"/>
                  <a:gd name="connsiteY3" fmla="*/ 0 h 225070"/>
                  <a:gd name="connsiteX4" fmla="*/ 225070 w 225070"/>
                  <a:gd name="connsiteY4" fmla="*/ 112535 h 225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70" h="225070">
                    <a:moveTo>
                      <a:pt x="225070" y="112535"/>
                    </a:moveTo>
                    <a:cubicBezTo>
                      <a:pt x="225070" y="174687"/>
                      <a:pt x="174687" y="225070"/>
                      <a:pt x="112535" y="225070"/>
                    </a:cubicBezTo>
                    <a:cubicBezTo>
                      <a:pt x="50384" y="225070"/>
                      <a:pt x="0" y="174687"/>
                      <a:pt x="0" y="112535"/>
                    </a:cubicBezTo>
                    <a:cubicBezTo>
                      <a:pt x="0" y="50384"/>
                      <a:pt x="50384" y="0"/>
                      <a:pt x="112535" y="0"/>
                    </a:cubicBezTo>
                    <a:cubicBezTo>
                      <a:pt x="174687" y="0"/>
                      <a:pt x="225070" y="50384"/>
                      <a:pt x="225070" y="112535"/>
                    </a:cubicBezTo>
                    <a:close/>
                  </a:path>
                </a:pathLst>
              </a:custGeom>
              <a:noFill/>
              <a:ln w="22764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6" name="Полилиния: фигура 385">
                <a:extLst>
                  <a:ext uri="{FF2B5EF4-FFF2-40B4-BE49-F238E27FC236}">
                    <a16:creationId xmlns:a16="http://schemas.microsoft.com/office/drawing/2014/main" id="{29B9FC18-7FEB-6FCF-EDCF-A85D63108224}"/>
                  </a:ext>
                </a:extLst>
              </p:cNvPr>
              <p:cNvSpPr/>
              <p:nvPr/>
            </p:nvSpPr>
            <p:spPr>
              <a:xfrm>
                <a:off x="8376518" y="5334695"/>
                <a:ext cx="125225" cy="190370"/>
              </a:xfrm>
              <a:custGeom>
                <a:avLst/>
                <a:gdLst>
                  <a:gd name="connsiteX0" fmla="*/ 17283 w 125225"/>
                  <a:gd name="connsiteY0" fmla="*/ 883 h 190370"/>
                  <a:gd name="connsiteX1" fmla="*/ 54034 w 125225"/>
                  <a:gd name="connsiteY1" fmla="*/ 92049 h 190370"/>
                  <a:gd name="connsiteX2" fmla="*/ 42638 w 125225"/>
                  <a:gd name="connsiteY2" fmla="*/ 189767 h 190370"/>
                  <a:gd name="connsiteX3" fmla="*/ 124402 w 125225"/>
                  <a:gd name="connsiteY3" fmla="*/ 82647 h 190370"/>
                  <a:gd name="connsiteX4" fmla="*/ 17283 w 125225"/>
                  <a:gd name="connsiteY4" fmla="*/ 883 h 19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70">
                    <a:moveTo>
                      <a:pt x="17283" y="883"/>
                    </a:moveTo>
                    <a:cubicBezTo>
                      <a:pt x="-34853" y="8005"/>
                      <a:pt x="46911" y="39913"/>
                      <a:pt x="54034" y="92049"/>
                    </a:cubicBezTo>
                    <a:cubicBezTo>
                      <a:pt x="61156" y="144184"/>
                      <a:pt x="-9497" y="196604"/>
                      <a:pt x="42638" y="189767"/>
                    </a:cubicBezTo>
                    <a:cubicBezTo>
                      <a:pt x="94773" y="182644"/>
                      <a:pt x="131239" y="134782"/>
                      <a:pt x="124402" y="82647"/>
                    </a:cubicBezTo>
                    <a:cubicBezTo>
                      <a:pt x="117565" y="30512"/>
                      <a:pt x="69418" y="-6239"/>
                      <a:pt x="17283" y="88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87" name="Рисунок 8">
              <a:extLst>
                <a:ext uri="{FF2B5EF4-FFF2-40B4-BE49-F238E27FC236}">
                  <a16:creationId xmlns:a16="http://schemas.microsoft.com/office/drawing/2014/main" id="{73354096-858C-06FA-6571-145B4FE58220}"/>
                </a:ext>
              </a:extLst>
            </p:cNvPr>
            <p:cNvGrpSpPr/>
            <p:nvPr/>
          </p:nvGrpSpPr>
          <p:grpSpPr>
            <a:xfrm>
              <a:off x="9109968" y="4724146"/>
              <a:ext cx="260557" cy="260557"/>
              <a:chOff x="9109968" y="4724146"/>
              <a:chExt cx="260557" cy="260557"/>
            </a:xfrm>
          </p:grpSpPr>
          <p:sp>
            <p:nvSpPr>
              <p:cNvPr id="388" name="Полилиния: фигура 387">
                <a:extLst>
                  <a:ext uri="{FF2B5EF4-FFF2-40B4-BE49-F238E27FC236}">
                    <a16:creationId xmlns:a16="http://schemas.microsoft.com/office/drawing/2014/main" id="{C79A6709-BC1E-A0B2-DD3D-A7621571CD40}"/>
                  </a:ext>
                </a:extLst>
              </p:cNvPr>
              <p:cNvSpPr/>
              <p:nvPr/>
            </p:nvSpPr>
            <p:spPr>
              <a:xfrm rot="-596675">
                <a:off x="9127712" y="4741890"/>
                <a:ext cx="225070" cy="225070"/>
              </a:xfrm>
              <a:custGeom>
                <a:avLst/>
                <a:gdLst>
                  <a:gd name="connsiteX0" fmla="*/ 225070 w 225070"/>
                  <a:gd name="connsiteY0" fmla="*/ 112535 h 225070"/>
                  <a:gd name="connsiteX1" fmla="*/ 112535 w 225070"/>
                  <a:gd name="connsiteY1" fmla="*/ 225070 h 225070"/>
                  <a:gd name="connsiteX2" fmla="*/ 0 w 225070"/>
                  <a:gd name="connsiteY2" fmla="*/ 112535 h 225070"/>
                  <a:gd name="connsiteX3" fmla="*/ 112535 w 225070"/>
                  <a:gd name="connsiteY3" fmla="*/ 0 h 225070"/>
                  <a:gd name="connsiteX4" fmla="*/ 225070 w 225070"/>
                  <a:gd name="connsiteY4" fmla="*/ 112535 h 225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70" h="225070">
                    <a:moveTo>
                      <a:pt x="225070" y="112535"/>
                    </a:moveTo>
                    <a:cubicBezTo>
                      <a:pt x="225070" y="174687"/>
                      <a:pt x="174687" y="225070"/>
                      <a:pt x="112535" y="225070"/>
                    </a:cubicBezTo>
                    <a:cubicBezTo>
                      <a:pt x="50384" y="225070"/>
                      <a:pt x="0" y="174687"/>
                      <a:pt x="0" y="112535"/>
                    </a:cubicBezTo>
                    <a:cubicBezTo>
                      <a:pt x="0" y="50384"/>
                      <a:pt x="50384" y="0"/>
                      <a:pt x="112535" y="0"/>
                    </a:cubicBezTo>
                    <a:cubicBezTo>
                      <a:pt x="174687" y="0"/>
                      <a:pt x="225070" y="50384"/>
                      <a:pt x="225070" y="1125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9" name="Полилиния: фигура 388">
                <a:extLst>
                  <a:ext uri="{FF2B5EF4-FFF2-40B4-BE49-F238E27FC236}">
                    <a16:creationId xmlns:a16="http://schemas.microsoft.com/office/drawing/2014/main" id="{59FE043E-4FA7-0AC9-2415-3510EE118EC6}"/>
                  </a:ext>
                </a:extLst>
              </p:cNvPr>
              <p:cNvSpPr/>
              <p:nvPr/>
            </p:nvSpPr>
            <p:spPr>
              <a:xfrm>
                <a:off x="9127683" y="4741863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2"/>
                      <a:pt x="50382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0" name="Полилиния: фигура 389">
                <a:extLst>
                  <a:ext uri="{FF2B5EF4-FFF2-40B4-BE49-F238E27FC236}">
                    <a16:creationId xmlns:a16="http://schemas.microsoft.com/office/drawing/2014/main" id="{1A2F1FF4-37EA-865B-79C2-25AB3DC4DCBC}"/>
                  </a:ext>
                </a:extLst>
              </p:cNvPr>
              <p:cNvSpPr/>
              <p:nvPr/>
            </p:nvSpPr>
            <p:spPr>
              <a:xfrm rot="-596675">
                <a:off x="9127712" y="4741890"/>
                <a:ext cx="225070" cy="225070"/>
              </a:xfrm>
              <a:custGeom>
                <a:avLst/>
                <a:gdLst>
                  <a:gd name="connsiteX0" fmla="*/ 225070 w 225070"/>
                  <a:gd name="connsiteY0" fmla="*/ 112535 h 225070"/>
                  <a:gd name="connsiteX1" fmla="*/ 112535 w 225070"/>
                  <a:gd name="connsiteY1" fmla="*/ 225070 h 225070"/>
                  <a:gd name="connsiteX2" fmla="*/ 0 w 225070"/>
                  <a:gd name="connsiteY2" fmla="*/ 112535 h 225070"/>
                  <a:gd name="connsiteX3" fmla="*/ 112535 w 225070"/>
                  <a:gd name="connsiteY3" fmla="*/ 0 h 225070"/>
                  <a:gd name="connsiteX4" fmla="*/ 225070 w 225070"/>
                  <a:gd name="connsiteY4" fmla="*/ 112535 h 225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70" h="225070">
                    <a:moveTo>
                      <a:pt x="225070" y="112535"/>
                    </a:moveTo>
                    <a:cubicBezTo>
                      <a:pt x="225070" y="174687"/>
                      <a:pt x="174687" y="225070"/>
                      <a:pt x="112535" y="225070"/>
                    </a:cubicBezTo>
                    <a:cubicBezTo>
                      <a:pt x="50384" y="225070"/>
                      <a:pt x="0" y="174687"/>
                      <a:pt x="0" y="112535"/>
                    </a:cubicBezTo>
                    <a:cubicBezTo>
                      <a:pt x="0" y="50384"/>
                      <a:pt x="50384" y="0"/>
                      <a:pt x="112535" y="0"/>
                    </a:cubicBezTo>
                    <a:cubicBezTo>
                      <a:pt x="174687" y="0"/>
                      <a:pt x="225070" y="50384"/>
                      <a:pt x="225070" y="112535"/>
                    </a:cubicBezTo>
                    <a:close/>
                  </a:path>
                </a:pathLst>
              </a:custGeom>
              <a:noFill/>
              <a:ln w="22764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1" name="Полилиния: фигура 390">
                <a:extLst>
                  <a:ext uri="{FF2B5EF4-FFF2-40B4-BE49-F238E27FC236}">
                    <a16:creationId xmlns:a16="http://schemas.microsoft.com/office/drawing/2014/main" id="{EA073C98-7D05-DEE3-AE22-2B8732D9812E}"/>
                  </a:ext>
                </a:extLst>
              </p:cNvPr>
              <p:cNvSpPr/>
              <p:nvPr/>
            </p:nvSpPr>
            <p:spPr>
              <a:xfrm>
                <a:off x="9210113" y="4758988"/>
                <a:ext cx="125225" cy="190310"/>
              </a:xfrm>
              <a:custGeom>
                <a:avLst/>
                <a:gdLst>
                  <a:gd name="connsiteX0" fmla="*/ 17283 w 125225"/>
                  <a:gd name="connsiteY0" fmla="*/ 824 h 190310"/>
                  <a:gd name="connsiteX1" fmla="*/ 54034 w 125225"/>
                  <a:gd name="connsiteY1" fmla="*/ 91989 h 190310"/>
                  <a:gd name="connsiteX2" fmla="*/ 42638 w 125225"/>
                  <a:gd name="connsiteY2" fmla="*/ 189707 h 190310"/>
                  <a:gd name="connsiteX3" fmla="*/ 124402 w 125225"/>
                  <a:gd name="connsiteY3" fmla="*/ 82588 h 190310"/>
                  <a:gd name="connsiteX4" fmla="*/ 17283 w 125225"/>
                  <a:gd name="connsiteY4" fmla="*/ 824 h 190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10">
                    <a:moveTo>
                      <a:pt x="17283" y="824"/>
                    </a:moveTo>
                    <a:cubicBezTo>
                      <a:pt x="-34853" y="7946"/>
                      <a:pt x="46911" y="39854"/>
                      <a:pt x="54034" y="91989"/>
                    </a:cubicBezTo>
                    <a:cubicBezTo>
                      <a:pt x="61156" y="144125"/>
                      <a:pt x="-9497" y="196545"/>
                      <a:pt x="42638" y="189707"/>
                    </a:cubicBezTo>
                    <a:cubicBezTo>
                      <a:pt x="94773" y="182585"/>
                      <a:pt x="131239" y="134723"/>
                      <a:pt x="124402" y="82588"/>
                    </a:cubicBezTo>
                    <a:cubicBezTo>
                      <a:pt x="117280" y="30453"/>
                      <a:pt x="69418" y="-6014"/>
                      <a:pt x="17283" y="8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92" name="Рисунок 8">
              <a:extLst>
                <a:ext uri="{FF2B5EF4-FFF2-40B4-BE49-F238E27FC236}">
                  <a16:creationId xmlns:a16="http://schemas.microsoft.com/office/drawing/2014/main" id="{A12B5ECB-8B44-D177-DBC2-21C6F92F296E}"/>
                </a:ext>
              </a:extLst>
            </p:cNvPr>
            <p:cNvGrpSpPr/>
            <p:nvPr/>
          </p:nvGrpSpPr>
          <p:grpSpPr>
            <a:xfrm>
              <a:off x="9871677" y="4278867"/>
              <a:ext cx="315428" cy="315428"/>
              <a:chOff x="9871677" y="4278867"/>
              <a:chExt cx="315428" cy="315428"/>
            </a:xfrm>
          </p:grpSpPr>
          <p:sp>
            <p:nvSpPr>
              <p:cNvPr id="393" name="Полилиния: фигура 392">
                <a:extLst>
                  <a:ext uri="{FF2B5EF4-FFF2-40B4-BE49-F238E27FC236}">
                    <a16:creationId xmlns:a16="http://schemas.microsoft.com/office/drawing/2014/main" id="{0B735D9E-D567-EEF4-9A5E-D7AFB69D519F}"/>
                  </a:ext>
                </a:extLst>
              </p:cNvPr>
              <p:cNvSpPr/>
              <p:nvPr/>
            </p:nvSpPr>
            <p:spPr>
              <a:xfrm rot="-3160578">
                <a:off x="9916862" y="4324052"/>
                <a:ext cx="225058" cy="225058"/>
              </a:xfrm>
              <a:custGeom>
                <a:avLst/>
                <a:gdLst>
                  <a:gd name="connsiteX0" fmla="*/ 225058 w 225058"/>
                  <a:gd name="connsiteY0" fmla="*/ 112529 h 225058"/>
                  <a:gd name="connsiteX1" fmla="*/ 112529 w 225058"/>
                  <a:gd name="connsiteY1" fmla="*/ 225058 h 225058"/>
                  <a:gd name="connsiteX2" fmla="*/ 0 w 225058"/>
                  <a:gd name="connsiteY2" fmla="*/ 112529 h 225058"/>
                  <a:gd name="connsiteX3" fmla="*/ 112529 w 225058"/>
                  <a:gd name="connsiteY3" fmla="*/ 0 h 225058"/>
                  <a:gd name="connsiteX4" fmla="*/ 225058 w 225058"/>
                  <a:gd name="connsiteY4" fmla="*/ 112529 h 225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8" h="225058">
                    <a:moveTo>
                      <a:pt x="225058" y="112529"/>
                    </a:moveTo>
                    <a:cubicBezTo>
                      <a:pt x="225058" y="174677"/>
                      <a:pt x="174677" y="225058"/>
                      <a:pt x="112529" y="225058"/>
                    </a:cubicBezTo>
                    <a:cubicBezTo>
                      <a:pt x="50381" y="225058"/>
                      <a:pt x="0" y="174677"/>
                      <a:pt x="0" y="112529"/>
                    </a:cubicBezTo>
                    <a:cubicBezTo>
                      <a:pt x="0" y="50381"/>
                      <a:pt x="50381" y="0"/>
                      <a:pt x="112529" y="0"/>
                    </a:cubicBezTo>
                    <a:cubicBezTo>
                      <a:pt x="174677" y="0"/>
                      <a:pt x="225058" y="50381"/>
                      <a:pt x="225058" y="1125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4" name="Полилиния: фигура 393">
                <a:extLst>
                  <a:ext uri="{FF2B5EF4-FFF2-40B4-BE49-F238E27FC236}">
                    <a16:creationId xmlns:a16="http://schemas.microsoft.com/office/drawing/2014/main" id="{33643B87-237B-8BAB-4C03-0EE3F475AD88}"/>
                  </a:ext>
                </a:extLst>
              </p:cNvPr>
              <p:cNvSpPr/>
              <p:nvPr/>
            </p:nvSpPr>
            <p:spPr>
              <a:xfrm>
                <a:off x="9916834" y="4323927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3" y="225065"/>
                      <a:pt x="0" y="174682"/>
                      <a:pt x="0" y="112532"/>
                    </a:cubicBezTo>
                    <a:cubicBezTo>
                      <a:pt x="0" y="50382"/>
                      <a:pt x="50383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5" name="Полилиния: фигура 394">
                <a:extLst>
                  <a:ext uri="{FF2B5EF4-FFF2-40B4-BE49-F238E27FC236}">
                    <a16:creationId xmlns:a16="http://schemas.microsoft.com/office/drawing/2014/main" id="{A233C729-A2EC-EC49-3242-9E2FA9191280}"/>
                  </a:ext>
                </a:extLst>
              </p:cNvPr>
              <p:cNvSpPr/>
              <p:nvPr/>
            </p:nvSpPr>
            <p:spPr>
              <a:xfrm rot="-3160578">
                <a:off x="9916862" y="4324052"/>
                <a:ext cx="225058" cy="225058"/>
              </a:xfrm>
              <a:custGeom>
                <a:avLst/>
                <a:gdLst>
                  <a:gd name="connsiteX0" fmla="*/ 225058 w 225058"/>
                  <a:gd name="connsiteY0" fmla="*/ 112529 h 225058"/>
                  <a:gd name="connsiteX1" fmla="*/ 112529 w 225058"/>
                  <a:gd name="connsiteY1" fmla="*/ 225058 h 225058"/>
                  <a:gd name="connsiteX2" fmla="*/ 0 w 225058"/>
                  <a:gd name="connsiteY2" fmla="*/ 112529 h 225058"/>
                  <a:gd name="connsiteX3" fmla="*/ 112529 w 225058"/>
                  <a:gd name="connsiteY3" fmla="*/ 0 h 225058"/>
                  <a:gd name="connsiteX4" fmla="*/ 225058 w 225058"/>
                  <a:gd name="connsiteY4" fmla="*/ 112529 h 225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8" h="225058">
                    <a:moveTo>
                      <a:pt x="225058" y="112529"/>
                    </a:moveTo>
                    <a:cubicBezTo>
                      <a:pt x="225058" y="174677"/>
                      <a:pt x="174677" y="225058"/>
                      <a:pt x="112529" y="225058"/>
                    </a:cubicBezTo>
                    <a:cubicBezTo>
                      <a:pt x="50381" y="225058"/>
                      <a:pt x="0" y="174677"/>
                      <a:pt x="0" y="112529"/>
                    </a:cubicBezTo>
                    <a:cubicBezTo>
                      <a:pt x="0" y="50381"/>
                      <a:pt x="50381" y="0"/>
                      <a:pt x="112529" y="0"/>
                    </a:cubicBezTo>
                    <a:cubicBezTo>
                      <a:pt x="174677" y="0"/>
                      <a:pt x="225058" y="50381"/>
                      <a:pt x="225058" y="112529"/>
                    </a:cubicBezTo>
                    <a:close/>
                  </a:path>
                </a:pathLst>
              </a:custGeom>
              <a:noFill/>
              <a:ln w="22762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6" name="Полилиния: фигура 395">
                <a:extLst>
                  <a:ext uri="{FF2B5EF4-FFF2-40B4-BE49-F238E27FC236}">
                    <a16:creationId xmlns:a16="http://schemas.microsoft.com/office/drawing/2014/main" id="{A35D20B1-DD03-A868-CD35-99EF49ACCFDA}"/>
                  </a:ext>
                </a:extLst>
              </p:cNvPr>
              <p:cNvSpPr/>
              <p:nvPr/>
            </p:nvSpPr>
            <p:spPr>
              <a:xfrm>
                <a:off x="9999549" y="4341271"/>
                <a:ext cx="125225" cy="190375"/>
              </a:xfrm>
              <a:custGeom>
                <a:avLst/>
                <a:gdLst>
                  <a:gd name="connsiteX0" fmla="*/ 17283 w 125225"/>
                  <a:gd name="connsiteY0" fmla="*/ 889 h 190375"/>
                  <a:gd name="connsiteX1" fmla="*/ 54034 w 125225"/>
                  <a:gd name="connsiteY1" fmla="*/ 92054 h 190375"/>
                  <a:gd name="connsiteX2" fmla="*/ 42638 w 125225"/>
                  <a:gd name="connsiteY2" fmla="*/ 189772 h 190375"/>
                  <a:gd name="connsiteX3" fmla="*/ 124402 w 125225"/>
                  <a:gd name="connsiteY3" fmla="*/ 82653 h 190375"/>
                  <a:gd name="connsiteX4" fmla="*/ 17283 w 125225"/>
                  <a:gd name="connsiteY4" fmla="*/ 889 h 190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75">
                    <a:moveTo>
                      <a:pt x="17283" y="889"/>
                    </a:moveTo>
                    <a:cubicBezTo>
                      <a:pt x="-34853" y="8011"/>
                      <a:pt x="46911" y="39919"/>
                      <a:pt x="54034" y="92054"/>
                    </a:cubicBezTo>
                    <a:cubicBezTo>
                      <a:pt x="61156" y="144189"/>
                      <a:pt x="-9497" y="196609"/>
                      <a:pt x="42638" y="189772"/>
                    </a:cubicBezTo>
                    <a:cubicBezTo>
                      <a:pt x="94773" y="182650"/>
                      <a:pt x="131239" y="134788"/>
                      <a:pt x="124402" y="82653"/>
                    </a:cubicBezTo>
                    <a:cubicBezTo>
                      <a:pt x="117280" y="30232"/>
                      <a:pt x="69418" y="-6234"/>
                      <a:pt x="17283" y="889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97" name="Рисунок 8">
              <a:extLst>
                <a:ext uri="{FF2B5EF4-FFF2-40B4-BE49-F238E27FC236}">
                  <a16:creationId xmlns:a16="http://schemas.microsoft.com/office/drawing/2014/main" id="{19A615C9-F102-7920-A3FD-97EBC28E09E1}"/>
                </a:ext>
              </a:extLst>
            </p:cNvPr>
            <p:cNvGrpSpPr/>
            <p:nvPr/>
          </p:nvGrpSpPr>
          <p:grpSpPr>
            <a:xfrm>
              <a:off x="10466580" y="4677223"/>
              <a:ext cx="298796" cy="298795"/>
              <a:chOff x="10466580" y="4677223"/>
              <a:chExt cx="298796" cy="298795"/>
            </a:xfrm>
          </p:grpSpPr>
          <p:sp>
            <p:nvSpPr>
              <p:cNvPr id="398" name="Полилиния: фигура 397">
                <a:extLst>
                  <a:ext uri="{FF2B5EF4-FFF2-40B4-BE49-F238E27FC236}">
                    <a16:creationId xmlns:a16="http://schemas.microsoft.com/office/drawing/2014/main" id="{F1358460-0126-3536-A921-DA831D4C6E7C}"/>
                  </a:ext>
                </a:extLst>
              </p:cNvPr>
              <p:cNvSpPr/>
              <p:nvPr/>
            </p:nvSpPr>
            <p:spPr>
              <a:xfrm rot="-1490422">
                <a:off x="10503443" y="4714087"/>
                <a:ext cx="225069" cy="225069"/>
              </a:xfrm>
              <a:custGeom>
                <a:avLst/>
                <a:gdLst>
                  <a:gd name="connsiteX0" fmla="*/ 225069 w 225069"/>
                  <a:gd name="connsiteY0" fmla="*/ 112535 h 225069"/>
                  <a:gd name="connsiteX1" fmla="*/ 112535 w 225069"/>
                  <a:gd name="connsiteY1" fmla="*/ 225069 h 225069"/>
                  <a:gd name="connsiteX2" fmla="*/ 0 w 225069"/>
                  <a:gd name="connsiteY2" fmla="*/ 112535 h 225069"/>
                  <a:gd name="connsiteX3" fmla="*/ 112535 w 225069"/>
                  <a:gd name="connsiteY3" fmla="*/ 0 h 225069"/>
                  <a:gd name="connsiteX4" fmla="*/ 225069 w 225069"/>
                  <a:gd name="connsiteY4" fmla="*/ 112535 h 225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9" h="225069">
                    <a:moveTo>
                      <a:pt x="225069" y="112535"/>
                    </a:moveTo>
                    <a:cubicBezTo>
                      <a:pt x="225069" y="174686"/>
                      <a:pt x="174686" y="225069"/>
                      <a:pt x="112535" y="225069"/>
                    </a:cubicBezTo>
                    <a:cubicBezTo>
                      <a:pt x="50383" y="225069"/>
                      <a:pt x="0" y="174686"/>
                      <a:pt x="0" y="112535"/>
                    </a:cubicBezTo>
                    <a:cubicBezTo>
                      <a:pt x="0" y="50384"/>
                      <a:pt x="50383" y="0"/>
                      <a:pt x="112535" y="0"/>
                    </a:cubicBezTo>
                    <a:cubicBezTo>
                      <a:pt x="174686" y="0"/>
                      <a:pt x="225069" y="50384"/>
                      <a:pt x="225069" y="1125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9" name="Полилиния: фигура 398">
                <a:extLst>
                  <a:ext uri="{FF2B5EF4-FFF2-40B4-BE49-F238E27FC236}">
                    <a16:creationId xmlns:a16="http://schemas.microsoft.com/office/drawing/2014/main" id="{3EF93CF2-CA68-96B1-01F4-3A967AAA9268}"/>
                  </a:ext>
                </a:extLst>
              </p:cNvPr>
              <p:cNvSpPr/>
              <p:nvPr/>
            </p:nvSpPr>
            <p:spPr>
              <a:xfrm>
                <a:off x="10503427" y="4713944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2"/>
                      <a:pt x="50382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0" name="Полилиния: фигура 399">
                <a:extLst>
                  <a:ext uri="{FF2B5EF4-FFF2-40B4-BE49-F238E27FC236}">
                    <a16:creationId xmlns:a16="http://schemas.microsoft.com/office/drawing/2014/main" id="{D63C3661-E710-4AF6-E1D3-E91B3EB64DC3}"/>
                  </a:ext>
                </a:extLst>
              </p:cNvPr>
              <p:cNvSpPr/>
              <p:nvPr/>
            </p:nvSpPr>
            <p:spPr>
              <a:xfrm rot="-1490422">
                <a:off x="10503443" y="4714087"/>
                <a:ext cx="225069" cy="225069"/>
              </a:xfrm>
              <a:custGeom>
                <a:avLst/>
                <a:gdLst>
                  <a:gd name="connsiteX0" fmla="*/ 225069 w 225069"/>
                  <a:gd name="connsiteY0" fmla="*/ 112535 h 225069"/>
                  <a:gd name="connsiteX1" fmla="*/ 112535 w 225069"/>
                  <a:gd name="connsiteY1" fmla="*/ 225069 h 225069"/>
                  <a:gd name="connsiteX2" fmla="*/ 0 w 225069"/>
                  <a:gd name="connsiteY2" fmla="*/ 112535 h 225069"/>
                  <a:gd name="connsiteX3" fmla="*/ 112535 w 225069"/>
                  <a:gd name="connsiteY3" fmla="*/ 0 h 225069"/>
                  <a:gd name="connsiteX4" fmla="*/ 225069 w 225069"/>
                  <a:gd name="connsiteY4" fmla="*/ 112535 h 225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9" h="225069">
                    <a:moveTo>
                      <a:pt x="225069" y="112535"/>
                    </a:moveTo>
                    <a:cubicBezTo>
                      <a:pt x="225069" y="174686"/>
                      <a:pt x="174686" y="225069"/>
                      <a:pt x="112535" y="225069"/>
                    </a:cubicBezTo>
                    <a:cubicBezTo>
                      <a:pt x="50383" y="225069"/>
                      <a:pt x="0" y="174686"/>
                      <a:pt x="0" y="112535"/>
                    </a:cubicBezTo>
                    <a:cubicBezTo>
                      <a:pt x="0" y="50384"/>
                      <a:pt x="50383" y="0"/>
                      <a:pt x="112535" y="0"/>
                    </a:cubicBezTo>
                    <a:cubicBezTo>
                      <a:pt x="174686" y="0"/>
                      <a:pt x="225069" y="50384"/>
                      <a:pt x="225069" y="112535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1" name="Полилиния: фигура 400">
                <a:extLst>
                  <a:ext uri="{FF2B5EF4-FFF2-40B4-BE49-F238E27FC236}">
                    <a16:creationId xmlns:a16="http://schemas.microsoft.com/office/drawing/2014/main" id="{0EA98C3E-68B2-717E-4F88-6969671ED272}"/>
                  </a:ext>
                </a:extLst>
              </p:cNvPr>
              <p:cNvSpPr/>
              <p:nvPr/>
            </p:nvSpPr>
            <p:spPr>
              <a:xfrm>
                <a:off x="10585857" y="4731294"/>
                <a:ext cx="125225" cy="190370"/>
              </a:xfrm>
              <a:custGeom>
                <a:avLst/>
                <a:gdLst>
                  <a:gd name="connsiteX0" fmla="*/ 17283 w 125225"/>
                  <a:gd name="connsiteY0" fmla="*/ 883 h 190370"/>
                  <a:gd name="connsiteX1" fmla="*/ 54034 w 125225"/>
                  <a:gd name="connsiteY1" fmla="*/ 92049 h 190370"/>
                  <a:gd name="connsiteX2" fmla="*/ 42638 w 125225"/>
                  <a:gd name="connsiteY2" fmla="*/ 189767 h 190370"/>
                  <a:gd name="connsiteX3" fmla="*/ 124402 w 125225"/>
                  <a:gd name="connsiteY3" fmla="*/ 82647 h 190370"/>
                  <a:gd name="connsiteX4" fmla="*/ 17283 w 125225"/>
                  <a:gd name="connsiteY4" fmla="*/ 883 h 19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70">
                    <a:moveTo>
                      <a:pt x="17283" y="883"/>
                    </a:moveTo>
                    <a:cubicBezTo>
                      <a:pt x="-34853" y="8005"/>
                      <a:pt x="46911" y="39913"/>
                      <a:pt x="54034" y="92049"/>
                    </a:cubicBezTo>
                    <a:cubicBezTo>
                      <a:pt x="61156" y="144184"/>
                      <a:pt x="-9497" y="196604"/>
                      <a:pt x="42638" y="189767"/>
                    </a:cubicBezTo>
                    <a:cubicBezTo>
                      <a:pt x="94773" y="182644"/>
                      <a:pt x="131239" y="134782"/>
                      <a:pt x="124402" y="82647"/>
                    </a:cubicBezTo>
                    <a:cubicBezTo>
                      <a:pt x="117565" y="30512"/>
                      <a:pt x="69418" y="-6239"/>
                      <a:pt x="17283" y="88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02" name="Рисунок 8">
              <a:extLst>
                <a:ext uri="{FF2B5EF4-FFF2-40B4-BE49-F238E27FC236}">
                  <a16:creationId xmlns:a16="http://schemas.microsoft.com/office/drawing/2014/main" id="{7B2C5506-0F15-4D71-728B-76D3187C3B15}"/>
                </a:ext>
              </a:extLst>
            </p:cNvPr>
            <p:cNvGrpSpPr/>
            <p:nvPr/>
          </p:nvGrpSpPr>
          <p:grpSpPr>
            <a:xfrm>
              <a:off x="9029795" y="5958451"/>
              <a:ext cx="316531" cy="316531"/>
              <a:chOff x="9029795" y="5958451"/>
              <a:chExt cx="316531" cy="316531"/>
            </a:xfrm>
          </p:grpSpPr>
          <p:sp>
            <p:nvSpPr>
              <p:cNvPr id="403" name="Полилиния: фигура 402">
                <a:extLst>
                  <a:ext uri="{FF2B5EF4-FFF2-40B4-BE49-F238E27FC236}">
                    <a16:creationId xmlns:a16="http://schemas.microsoft.com/office/drawing/2014/main" id="{F885F565-3CA5-D572-FAEC-4752C41E026C}"/>
                  </a:ext>
                </a:extLst>
              </p:cNvPr>
              <p:cNvSpPr/>
              <p:nvPr/>
            </p:nvSpPr>
            <p:spPr>
              <a:xfrm rot="-2337627">
                <a:off x="9075525" y="6004182"/>
                <a:ext cx="225070" cy="225070"/>
              </a:xfrm>
              <a:custGeom>
                <a:avLst/>
                <a:gdLst>
                  <a:gd name="connsiteX0" fmla="*/ 225071 w 225070"/>
                  <a:gd name="connsiteY0" fmla="*/ 112535 h 225070"/>
                  <a:gd name="connsiteX1" fmla="*/ 112535 w 225070"/>
                  <a:gd name="connsiteY1" fmla="*/ 225071 h 225070"/>
                  <a:gd name="connsiteX2" fmla="*/ 0 w 225070"/>
                  <a:gd name="connsiteY2" fmla="*/ 112535 h 225070"/>
                  <a:gd name="connsiteX3" fmla="*/ 112535 w 225070"/>
                  <a:gd name="connsiteY3" fmla="*/ 0 h 225070"/>
                  <a:gd name="connsiteX4" fmla="*/ 225071 w 225070"/>
                  <a:gd name="connsiteY4" fmla="*/ 112535 h 225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70" h="225070">
                    <a:moveTo>
                      <a:pt x="225071" y="112535"/>
                    </a:moveTo>
                    <a:cubicBezTo>
                      <a:pt x="225071" y="174687"/>
                      <a:pt x="174687" y="225071"/>
                      <a:pt x="112535" y="225071"/>
                    </a:cubicBezTo>
                    <a:cubicBezTo>
                      <a:pt x="50384" y="225071"/>
                      <a:pt x="0" y="174687"/>
                      <a:pt x="0" y="112535"/>
                    </a:cubicBezTo>
                    <a:cubicBezTo>
                      <a:pt x="0" y="50384"/>
                      <a:pt x="50384" y="0"/>
                      <a:pt x="112535" y="0"/>
                    </a:cubicBezTo>
                    <a:cubicBezTo>
                      <a:pt x="174687" y="0"/>
                      <a:pt x="225071" y="50384"/>
                      <a:pt x="225071" y="1125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4" name="Полилиния: фигура 403">
                <a:extLst>
                  <a:ext uri="{FF2B5EF4-FFF2-40B4-BE49-F238E27FC236}">
                    <a16:creationId xmlns:a16="http://schemas.microsoft.com/office/drawing/2014/main" id="{07602D5A-85C4-3C01-EC04-DFD56B36F772}"/>
                  </a:ext>
                </a:extLst>
              </p:cNvPr>
              <p:cNvSpPr/>
              <p:nvPr/>
            </p:nvSpPr>
            <p:spPr>
              <a:xfrm>
                <a:off x="9075548" y="6004220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2"/>
                      <a:pt x="50382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5" name="Полилиния: фигура 404">
                <a:extLst>
                  <a:ext uri="{FF2B5EF4-FFF2-40B4-BE49-F238E27FC236}">
                    <a16:creationId xmlns:a16="http://schemas.microsoft.com/office/drawing/2014/main" id="{B24D8AAE-DD00-36ED-DCD4-BB6FD746F0F3}"/>
                  </a:ext>
                </a:extLst>
              </p:cNvPr>
              <p:cNvSpPr/>
              <p:nvPr/>
            </p:nvSpPr>
            <p:spPr>
              <a:xfrm rot="-2337627">
                <a:off x="9075525" y="6004182"/>
                <a:ext cx="225070" cy="225070"/>
              </a:xfrm>
              <a:custGeom>
                <a:avLst/>
                <a:gdLst>
                  <a:gd name="connsiteX0" fmla="*/ 225071 w 225070"/>
                  <a:gd name="connsiteY0" fmla="*/ 112535 h 225070"/>
                  <a:gd name="connsiteX1" fmla="*/ 112535 w 225070"/>
                  <a:gd name="connsiteY1" fmla="*/ 225071 h 225070"/>
                  <a:gd name="connsiteX2" fmla="*/ 0 w 225070"/>
                  <a:gd name="connsiteY2" fmla="*/ 112535 h 225070"/>
                  <a:gd name="connsiteX3" fmla="*/ 112535 w 225070"/>
                  <a:gd name="connsiteY3" fmla="*/ 0 h 225070"/>
                  <a:gd name="connsiteX4" fmla="*/ 225071 w 225070"/>
                  <a:gd name="connsiteY4" fmla="*/ 112535 h 225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70" h="225070">
                    <a:moveTo>
                      <a:pt x="225071" y="112535"/>
                    </a:moveTo>
                    <a:cubicBezTo>
                      <a:pt x="225071" y="174687"/>
                      <a:pt x="174687" y="225071"/>
                      <a:pt x="112535" y="225071"/>
                    </a:cubicBezTo>
                    <a:cubicBezTo>
                      <a:pt x="50384" y="225071"/>
                      <a:pt x="0" y="174687"/>
                      <a:pt x="0" y="112535"/>
                    </a:cubicBezTo>
                    <a:cubicBezTo>
                      <a:pt x="0" y="50384"/>
                      <a:pt x="50384" y="0"/>
                      <a:pt x="112535" y="0"/>
                    </a:cubicBezTo>
                    <a:cubicBezTo>
                      <a:pt x="174687" y="0"/>
                      <a:pt x="225071" y="50384"/>
                      <a:pt x="225071" y="112535"/>
                    </a:cubicBezTo>
                    <a:close/>
                  </a:path>
                </a:pathLst>
              </a:custGeom>
              <a:noFill/>
              <a:ln w="22764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6" name="Полилиния: фигура 405">
                <a:extLst>
                  <a:ext uri="{FF2B5EF4-FFF2-40B4-BE49-F238E27FC236}">
                    <a16:creationId xmlns:a16="http://schemas.microsoft.com/office/drawing/2014/main" id="{876F3B45-4E61-E7A2-0610-B48E7618E628}"/>
                  </a:ext>
                </a:extLst>
              </p:cNvPr>
              <p:cNvSpPr/>
              <p:nvPr/>
            </p:nvSpPr>
            <p:spPr>
              <a:xfrm>
                <a:off x="9157977" y="6021570"/>
                <a:ext cx="125225" cy="190370"/>
              </a:xfrm>
              <a:custGeom>
                <a:avLst/>
                <a:gdLst>
                  <a:gd name="connsiteX0" fmla="*/ 17283 w 125225"/>
                  <a:gd name="connsiteY0" fmla="*/ 883 h 190370"/>
                  <a:gd name="connsiteX1" fmla="*/ 54034 w 125225"/>
                  <a:gd name="connsiteY1" fmla="*/ 92049 h 190370"/>
                  <a:gd name="connsiteX2" fmla="*/ 42638 w 125225"/>
                  <a:gd name="connsiteY2" fmla="*/ 189766 h 190370"/>
                  <a:gd name="connsiteX3" fmla="*/ 124402 w 125225"/>
                  <a:gd name="connsiteY3" fmla="*/ 82647 h 190370"/>
                  <a:gd name="connsiteX4" fmla="*/ 17283 w 125225"/>
                  <a:gd name="connsiteY4" fmla="*/ 883 h 19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70">
                    <a:moveTo>
                      <a:pt x="17283" y="883"/>
                    </a:moveTo>
                    <a:cubicBezTo>
                      <a:pt x="-34853" y="8005"/>
                      <a:pt x="46911" y="39913"/>
                      <a:pt x="54034" y="92049"/>
                    </a:cubicBezTo>
                    <a:cubicBezTo>
                      <a:pt x="61156" y="144184"/>
                      <a:pt x="-9497" y="196604"/>
                      <a:pt x="42638" y="189766"/>
                    </a:cubicBezTo>
                    <a:cubicBezTo>
                      <a:pt x="94773" y="182644"/>
                      <a:pt x="131239" y="134782"/>
                      <a:pt x="124402" y="82647"/>
                    </a:cubicBezTo>
                    <a:cubicBezTo>
                      <a:pt x="117280" y="30512"/>
                      <a:pt x="69418" y="-6239"/>
                      <a:pt x="17283" y="88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07" name="Рисунок 8">
              <a:extLst>
                <a:ext uri="{FF2B5EF4-FFF2-40B4-BE49-F238E27FC236}">
                  <a16:creationId xmlns:a16="http://schemas.microsoft.com/office/drawing/2014/main" id="{1C22D891-D3A4-1308-58F5-35685C9040DE}"/>
                </a:ext>
              </a:extLst>
            </p:cNvPr>
            <p:cNvGrpSpPr/>
            <p:nvPr/>
          </p:nvGrpSpPr>
          <p:grpSpPr>
            <a:xfrm>
              <a:off x="9525569" y="5988033"/>
              <a:ext cx="298188" cy="298188"/>
              <a:chOff x="9525569" y="5988033"/>
              <a:chExt cx="298188" cy="298188"/>
            </a:xfrm>
          </p:grpSpPr>
          <p:sp>
            <p:nvSpPr>
              <p:cNvPr id="408" name="Полилиния: фигура 407">
                <a:extLst>
                  <a:ext uri="{FF2B5EF4-FFF2-40B4-BE49-F238E27FC236}">
                    <a16:creationId xmlns:a16="http://schemas.microsoft.com/office/drawing/2014/main" id="{A7D7699B-C175-C637-9DA6-738C80CF24D7}"/>
                  </a:ext>
                </a:extLst>
              </p:cNvPr>
              <p:cNvSpPr/>
              <p:nvPr/>
            </p:nvSpPr>
            <p:spPr>
              <a:xfrm rot="-1471502">
                <a:off x="9562129" y="6024593"/>
                <a:ext cx="225069" cy="225069"/>
              </a:xfrm>
              <a:custGeom>
                <a:avLst/>
                <a:gdLst>
                  <a:gd name="connsiteX0" fmla="*/ 225070 w 225069"/>
                  <a:gd name="connsiteY0" fmla="*/ 112535 h 225069"/>
                  <a:gd name="connsiteX1" fmla="*/ 112535 w 225069"/>
                  <a:gd name="connsiteY1" fmla="*/ 225070 h 225069"/>
                  <a:gd name="connsiteX2" fmla="*/ 0 w 225069"/>
                  <a:gd name="connsiteY2" fmla="*/ 112535 h 225069"/>
                  <a:gd name="connsiteX3" fmla="*/ 112535 w 225069"/>
                  <a:gd name="connsiteY3" fmla="*/ 0 h 225069"/>
                  <a:gd name="connsiteX4" fmla="*/ 225070 w 225069"/>
                  <a:gd name="connsiteY4" fmla="*/ 112535 h 225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9" h="225069">
                    <a:moveTo>
                      <a:pt x="225070" y="112535"/>
                    </a:moveTo>
                    <a:cubicBezTo>
                      <a:pt x="225070" y="174686"/>
                      <a:pt x="174686" y="225070"/>
                      <a:pt x="112535" y="225070"/>
                    </a:cubicBezTo>
                    <a:cubicBezTo>
                      <a:pt x="50384" y="225070"/>
                      <a:pt x="0" y="174686"/>
                      <a:pt x="0" y="112535"/>
                    </a:cubicBezTo>
                    <a:cubicBezTo>
                      <a:pt x="0" y="50384"/>
                      <a:pt x="50384" y="0"/>
                      <a:pt x="112535" y="0"/>
                    </a:cubicBezTo>
                    <a:cubicBezTo>
                      <a:pt x="174686" y="0"/>
                      <a:pt x="225070" y="50384"/>
                      <a:pt x="225070" y="1125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9" name="Полилиния: фигура 408">
                <a:extLst>
                  <a:ext uri="{FF2B5EF4-FFF2-40B4-BE49-F238E27FC236}">
                    <a16:creationId xmlns:a16="http://schemas.microsoft.com/office/drawing/2014/main" id="{4C061AB3-1348-4B4D-A2B0-0BB35596E369}"/>
                  </a:ext>
                </a:extLst>
              </p:cNvPr>
              <p:cNvSpPr/>
              <p:nvPr/>
            </p:nvSpPr>
            <p:spPr>
              <a:xfrm>
                <a:off x="9562144" y="6024447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3" y="225065"/>
                      <a:pt x="0" y="174682"/>
                      <a:pt x="0" y="112532"/>
                    </a:cubicBezTo>
                    <a:cubicBezTo>
                      <a:pt x="0" y="50382"/>
                      <a:pt x="50383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0" name="Полилиния: фигура 409">
                <a:extLst>
                  <a:ext uri="{FF2B5EF4-FFF2-40B4-BE49-F238E27FC236}">
                    <a16:creationId xmlns:a16="http://schemas.microsoft.com/office/drawing/2014/main" id="{B6381E05-5C0C-9E0A-C26E-8397A634B045}"/>
                  </a:ext>
                </a:extLst>
              </p:cNvPr>
              <p:cNvSpPr/>
              <p:nvPr/>
            </p:nvSpPr>
            <p:spPr>
              <a:xfrm rot="-1471502">
                <a:off x="9562129" y="6024593"/>
                <a:ext cx="225069" cy="225069"/>
              </a:xfrm>
              <a:custGeom>
                <a:avLst/>
                <a:gdLst>
                  <a:gd name="connsiteX0" fmla="*/ 225070 w 225069"/>
                  <a:gd name="connsiteY0" fmla="*/ 112535 h 225069"/>
                  <a:gd name="connsiteX1" fmla="*/ 112535 w 225069"/>
                  <a:gd name="connsiteY1" fmla="*/ 225070 h 225069"/>
                  <a:gd name="connsiteX2" fmla="*/ 0 w 225069"/>
                  <a:gd name="connsiteY2" fmla="*/ 112535 h 225069"/>
                  <a:gd name="connsiteX3" fmla="*/ 112535 w 225069"/>
                  <a:gd name="connsiteY3" fmla="*/ 0 h 225069"/>
                  <a:gd name="connsiteX4" fmla="*/ 225070 w 225069"/>
                  <a:gd name="connsiteY4" fmla="*/ 112535 h 225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9" h="225069">
                    <a:moveTo>
                      <a:pt x="225070" y="112535"/>
                    </a:moveTo>
                    <a:cubicBezTo>
                      <a:pt x="225070" y="174686"/>
                      <a:pt x="174686" y="225070"/>
                      <a:pt x="112535" y="225070"/>
                    </a:cubicBezTo>
                    <a:cubicBezTo>
                      <a:pt x="50384" y="225070"/>
                      <a:pt x="0" y="174686"/>
                      <a:pt x="0" y="112535"/>
                    </a:cubicBezTo>
                    <a:cubicBezTo>
                      <a:pt x="0" y="50384"/>
                      <a:pt x="50384" y="0"/>
                      <a:pt x="112535" y="0"/>
                    </a:cubicBezTo>
                    <a:cubicBezTo>
                      <a:pt x="174686" y="0"/>
                      <a:pt x="225070" y="50384"/>
                      <a:pt x="225070" y="112535"/>
                    </a:cubicBezTo>
                    <a:close/>
                  </a:path>
                </a:pathLst>
              </a:custGeom>
              <a:noFill/>
              <a:ln w="22764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1" name="Полилиния: фигура 410">
                <a:extLst>
                  <a:ext uri="{FF2B5EF4-FFF2-40B4-BE49-F238E27FC236}">
                    <a16:creationId xmlns:a16="http://schemas.microsoft.com/office/drawing/2014/main" id="{4E132BFB-40F7-BD58-63B8-E31BA980935A}"/>
                  </a:ext>
                </a:extLst>
              </p:cNvPr>
              <p:cNvSpPr/>
              <p:nvPr/>
            </p:nvSpPr>
            <p:spPr>
              <a:xfrm>
                <a:off x="9644858" y="6041798"/>
                <a:ext cx="125225" cy="190370"/>
              </a:xfrm>
              <a:custGeom>
                <a:avLst/>
                <a:gdLst>
                  <a:gd name="connsiteX0" fmla="*/ 17283 w 125225"/>
                  <a:gd name="connsiteY0" fmla="*/ 883 h 190370"/>
                  <a:gd name="connsiteX1" fmla="*/ 54034 w 125225"/>
                  <a:gd name="connsiteY1" fmla="*/ 92049 h 190370"/>
                  <a:gd name="connsiteX2" fmla="*/ 42638 w 125225"/>
                  <a:gd name="connsiteY2" fmla="*/ 189766 h 190370"/>
                  <a:gd name="connsiteX3" fmla="*/ 124402 w 125225"/>
                  <a:gd name="connsiteY3" fmla="*/ 82647 h 190370"/>
                  <a:gd name="connsiteX4" fmla="*/ 17283 w 125225"/>
                  <a:gd name="connsiteY4" fmla="*/ 883 h 19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70">
                    <a:moveTo>
                      <a:pt x="17283" y="883"/>
                    </a:moveTo>
                    <a:cubicBezTo>
                      <a:pt x="-34853" y="8005"/>
                      <a:pt x="46911" y="39913"/>
                      <a:pt x="54034" y="92049"/>
                    </a:cubicBezTo>
                    <a:cubicBezTo>
                      <a:pt x="61156" y="144184"/>
                      <a:pt x="-9497" y="196604"/>
                      <a:pt x="42638" y="189766"/>
                    </a:cubicBezTo>
                    <a:cubicBezTo>
                      <a:pt x="94773" y="182644"/>
                      <a:pt x="131239" y="134782"/>
                      <a:pt x="124402" y="82647"/>
                    </a:cubicBezTo>
                    <a:cubicBezTo>
                      <a:pt x="117280" y="30512"/>
                      <a:pt x="69418" y="-6239"/>
                      <a:pt x="17283" y="88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12" name="Рисунок 8">
              <a:extLst>
                <a:ext uri="{FF2B5EF4-FFF2-40B4-BE49-F238E27FC236}">
                  <a16:creationId xmlns:a16="http://schemas.microsoft.com/office/drawing/2014/main" id="{CF6C4EC3-DD08-1600-AC9F-4E59516D2BD3}"/>
                </a:ext>
              </a:extLst>
            </p:cNvPr>
            <p:cNvGrpSpPr/>
            <p:nvPr/>
          </p:nvGrpSpPr>
          <p:grpSpPr>
            <a:xfrm>
              <a:off x="8592995" y="6347776"/>
              <a:ext cx="312615" cy="312614"/>
              <a:chOff x="8592995" y="6347776"/>
              <a:chExt cx="312615" cy="312614"/>
            </a:xfrm>
          </p:grpSpPr>
          <p:sp>
            <p:nvSpPr>
              <p:cNvPr id="413" name="Полилиния: фигура 412">
                <a:extLst>
                  <a:ext uri="{FF2B5EF4-FFF2-40B4-BE49-F238E27FC236}">
                    <a16:creationId xmlns:a16="http://schemas.microsoft.com/office/drawing/2014/main" id="{284EFE3D-BEA3-58E7-B4E0-D2F5345EF5D3}"/>
                  </a:ext>
                </a:extLst>
              </p:cNvPr>
              <p:cNvSpPr/>
              <p:nvPr/>
            </p:nvSpPr>
            <p:spPr>
              <a:xfrm rot="-3349514">
                <a:off x="8636774" y="6391555"/>
                <a:ext cx="225057" cy="225057"/>
              </a:xfrm>
              <a:custGeom>
                <a:avLst/>
                <a:gdLst>
                  <a:gd name="connsiteX0" fmla="*/ 225057 w 225057"/>
                  <a:gd name="connsiteY0" fmla="*/ 112529 h 225057"/>
                  <a:gd name="connsiteX1" fmla="*/ 112529 w 225057"/>
                  <a:gd name="connsiteY1" fmla="*/ 225057 h 225057"/>
                  <a:gd name="connsiteX2" fmla="*/ 0 w 225057"/>
                  <a:gd name="connsiteY2" fmla="*/ 112529 h 225057"/>
                  <a:gd name="connsiteX3" fmla="*/ 112529 w 225057"/>
                  <a:gd name="connsiteY3" fmla="*/ 0 h 225057"/>
                  <a:gd name="connsiteX4" fmla="*/ 225057 w 225057"/>
                  <a:gd name="connsiteY4" fmla="*/ 112529 h 22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7" h="225057">
                    <a:moveTo>
                      <a:pt x="225057" y="112529"/>
                    </a:moveTo>
                    <a:cubicBezTo>
                      <a:pt x="225057" y="174676"/>
                      <a:pt x="174676" y="225057"/>
                      <a:pt x="112529" y="225057"/>
                    </a:cubicBezTo>
                    <a:cubicBezTo>
                      <a:pt x="50381" y="225057"/>
                      <a:pt x="0" y="174676"/>
                      <a:pt x="0" y="112529"/>
                    </a:cubicBezTo>
                    <a:cubicBezTo>
                      <a:pt x="0" y="50381"/>
                      <a:pt x="50381" y="0"/>
                      <a:pt x="112529" y="0"/>
                    </a:cubicBezTo>
                    <a:cubicBezTo>
                      <a:pt x="174676" y="0"/>
                      <a:pt x="225057" y="50381"/>
                      <a:pt x="225057" y="1125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4" name="Полилиния: фигура 413">
                <a:extLst>
                  <a:ext uri="{FF2B5EF4-FFF2-40B4-BE49-F238E27FC236}">
                    <a16:creationId xmlns:a16="http://schemas.microsoft.com/office/drawing/2014/main" id="{A87CE14C-892B-EB50-41AC-43DFD207C68A}"/>
                  </a:ext>
                </a:extLst>
              </p:cNvPr>
              <p:cNvSpPr/>
              <p:nvPr/>
            </p:nvSpPr>
            <p:spPr>
              <a:xfrm>
                <a:off x="8636814" y="6391673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2"/>
                      <a:pt x="50382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5" name="Полилиния: фигура 414">
                <a:extLst>
                  <a:ext uri="{FF2B5EF4-FFF2-40B4-BE49-F238E27FC236}">
                    <a16:creationId xmlns:a16="http://schemas.microsoft.com/office/drawing/2014/main" id="{4CFDF14B-5F2C-472D-16A0-01F28B451F4A}"/>
                  </a:ext>
                </a:extLst>
              </p:cNvPr>
              <p:cNvSpPr/>
              <p:nvPr/>
            </p:nvSpPr>
            <p:spPr>
              <a:xfrm rot="-3349514">
                <a:off x="8636774" y="6391555"/>
                <a:ext cx="225057" cy="225057"/>
              </a:xfrm>
              <a:custGeom>
                <a:avLst/>
                <a:gdLst>
                  <a:gd name="connsiteX0" fmla="*/ 225057 w 225057"/>
                  <a:gd name="connsiteY0" fmla="*/ 112529 h 225057"/>
                  <a:gd name="connsiteX1" fmla="*/ 112529 w 225057"/>
                  <a:gd name="connsiteY1" fmla="*/ 225057 h 225057"/>
                  <a:gd name="connsiteX2" fmla="*/ 0 w 225057"/>
                  <a:gd name="connsiteY2" fmla="*/ 112529 h 225057"/>
                  <a:gd name="connsiteX3" fmla="*/ 112529 w 225057"/>
                  <a:gd name="connsiteY3" fmla="*/ 0 h 225057"/>
                  <a:gd name="connsiteX4" fmla="*/ 225057 w 225057"/>
                  <a:gd name="connsiteY4" fmla="*/ 112529 h 22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7" h="225057">
                    <a:moveTo>
                      <a:pt x="225057" y="112529"/>
                    </a:moveTo>
                    <a:cubicBezTo>
                      <a:pt x="225057" y="174676"/>
                      <a:pt x="174676" y="225057"/>
                      <a:pt x="112529" y="225057"/>
                    </a:cubicBezTo>
                    <a:cubicBezTo>
                      <a:pt x="50381" y="225057"/>
                      <a:pt x="0" y="174676"/>
                      <a:pt x="0" y="112529"/>
                    </a:cubicBezTo>
                    <a:cubicBezTo>
                      <a:pt x="0" y="50381"/>
                      <a:pt x="50381" y="0"/>
                      <a:pt x="112529" y="0"/>
                    </a:cubicBezTo>
                    <a:cubicBezTo>
                      <a:pt x="174676" y="0"/>
                      <a:pt x="225057" y="50381"/>
                      <a:pt x="225057" y="112529"/>
                    </a:cubicBezTo>
                    <a:close/>
                  </a:path>
                </a:pathLst>
              </a:custGeom>
              <a:noFill/>
              <a:ln w="22762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6" name="Полилиния: фигура 415">
                <a:extLst>
                  <a:ext uri="{FF2B5EF4-FFF2-40B4-BE49-F238E27FC236}">
                    <a16:creationId xmlns:a16="http://schemas.microsoft.com/office/drawing/2014/main" id="{DFC296EE-D0E6-581B-1E6A-E728BAA5AA6A}"/>
                  </a:ext>
                </a:extLst>
              </p:cNvPr>
              <p:cNvSpPr/>
              <p:nvPr/>
            </p:nvSpPr>
            <p:spPr>
              <a:xfrm>
                <a:off x="8719243" y="6408738"/>
                <a:ext cx="125225" cy="190370"/>
              </a:xfrm>
              <a:custGeom>
                <a:avLst/>
                <a:gdLst>
                  <a:gd name="connsiteX0" fmla="*/ 17283 w 125225"/>
                  <a:gd name="connsiteY0" fmla="*/ 883 h 190370"/>
                  <a:gd name="connsiteX1" fmla="*/ 54034 w 125225"/>
                  <a:gd name="connsiteY1" fmla="*/ 92049 h 190370"/>
                  <a:gd name="connsiteX2" fmla="*/ 42638 w 125225"/>
                  <a:gd name="connsiteY2" fmla="*/ 189766 h 190370"/>
                  <a:gd name="connsiteX3" fmla="*/ 124402 w 125225"/>
                  <a:gd name="connsiteY3" fmla="*/ 82647 h 190370"/>
                  <a:gd name="connsiteX4" fmla="*/ 17283 w 125225"/>
                  <a:gd name="connsiteY4" fmla="*/ 883 h 19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70">
                    <a:moveTo>
                      <a:pt x="17283" y="883"/>
                    </a:moveTo>
                    <a:cubicBezTo>
                      <a:pt x="-34853" y="8005"/>
                      <a:pt x="46911" y="39913"/>
                      <a:pt x="54034" y="92049"/>
                    </a:cubicBezTo>
                    <a:cubicBezTo>
                      <a:pt x="61156" y="144184"/>
                      <a:pt x="-9497" y="196604"/>
                      <a:pt x="42638" y="189766"/>
                    </a:cubicBezTo>
                    <a:cubicBezTo>
                      <a:pt x="94773" y="182644"/>
                      <a:pt x="131239" y="134782"/>
                      <a:pt x="124402" y="82647"/>
                    </a:cubicBezTo>
                    <a:cubicBezTo>
                      <a:pt x="117280" y="30512"/>
                      <a:pt x="69418" y="-6239"/>
                      <a:pt x="17283" y="88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17" name="Рисунок 8">
              <a:extLst>
                <a:ext uri="{FF2B5EF4-FFF2-40B4-BE49-F238E27FC236}">
                  <a16:creationId xmlns:a16="http://schemas.microsoft.com/office/drawing/2014/main" id="{F40B2C76-E03D-6788-BCE8-F8BC012A335A}"/>
                </a:ext>
              </a:extLst>
            </p:cNvPr>
            <p:cNvGrpSpPr/>
            <p:nvPr/>
          </p:nvGrpSpPr>
          <p:grpSpPr>
            <a:xfrm>
              <a:off x="9542824" y="6654508"/>
              <a:ext cx="298255" cy="298255"/>
              <a:chOff x="9542824" y="6654508"/>
              <a:chExt cx="298255" cy="298255"/>
            </a:xfrm>
          </p:grpSpPr>
          <p:sp>
            <p:nvSpPr>
              <p:cNvPr id="418" name="Полилиния: фигура 417">
                <a:extLst>
                  <a:ext uri="{FF2B5EF4-FFF2-40B4-BE49-F238E27FC236}">
                    <a16:creationId xmlns:a16="http://schemas.microsoft.com/office/drawing/2014/main" id="{58E745FF-9D27-45B6-AED9-B5907E061481}"/>
                  </a:ext>
                </a:extLst>
              </p:cNvPr>
              <p:cNvSpPr/>
              <p:nvPr/>
            </p:nvSpPr>
            <p:spPr>
              <a:xfrm rot="-1474263">
                <a:off x="9579425" y="6691110"/>
                <a:ext cx="225053" cy="225053"/>
              </a:xfrm>
              <a:custGeom>
                <a:avLst/>
                <a:gdLst>
                  <a:gd name="connsiteX0" fmla="*/ 225053 w 225053"/>
                  <a:gd name="connsiteY0" fmla="*/ 112527 h 225053"/>
                  <a:gd name="connsiteX1" fmla="*/ 112527 w 225053"/>
                  <a:gd name="connsiteY1" fmla="*/ 225053 h 225053"/>
                  <a:gd name="connsiteX2" fmla="*/ 0 w 225053"/>
                  <a:gd name="connsiteY2" fmla="*/ 112527 h 225053"/>
                  <a:gd name="connsiteX3" fmla="*/ 112527 w 225053"/>
                  <a:gd name="connsiteY3" fmla="*/ 0 h 225053"/>
                  <a:gd name="connsiteX4" fmla="*/ 225053 w 225053"/>
                  <a:gd name="connsiteY4" fmla="*/ 112527 h 225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3" h="225053">
                    <a:moveTo>
                      <a:pt x="225053" y="112527"/>
                    </a:moveTo>
                    <a:cubicBezTo>
                      <a:pt x="225053" y="174673"/>
                      <a:pt x="174673" y="225053"/>
                      <a:pt x="112527" y="225053"/>
                    </a:cubicBezTo>
                    <a:cubicBezTo>
                      <a:pt x="50380" y="225053"/>
                      <a:pt x="0" y="174673"/>
                      <a:pt x="0" y="112527"/>
                    </a:cubicBezTo>
                    <a:cubicBezTo>
                      <a:pt x="0" y="50380"/>
                      <a:pt x="50380" y="0"/>
                      <a:pt x="112527" y="0"/>
                    </a:cubicBezTo>
                    <a:cubicBezTo>
                      <a:pt x="174673" y="0"/>
                      <a:pt x="225053" y="50380"/>
                      <a:pt x="225053" y="1125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9" name="Полилиния: фигура 418">
                <a:extLst>
                  <a:ext uri="{FF2B5EF4-FFF2-40B4-BE49-F238E27FC236}">
                    <a16:creationId xmlns:a16="http://schemas.microsoft.com/office/drawing/2014/main" id="{B8CD67AB-D5BC-0788-7B4B-2DC9407DE09D}"/>
                  </a:ext>
                </a:extLst>
              </p:cNvPr>
              <p:cNvSpPr/>
              <p:nvPr/>
            </p:nvSpPr>
            <p:spPr>
              <a:xfrm>
                <a:off x="9579522" y="6691095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2"/>
                      <a:pt x="50382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0" name="Полилиния: фигура 419">
                <a:extLst>
                  <a:ext uri="{FF2B5EF4-FFF2-40B4-BE49-F238E27FC236}">
                    <a16:creationId xmlns:a16="http://schemas.microsoft.com/office/drawing/2014/main" id="{1025E130-4570-5501-6051-F7FA5B1CDA3E}"/>
                  </a:ext>
                </a:extLst>
              </p:cNvPr>
              <p:cNvSpPr/>
              <p:nvPr/>
            </p:nvSpPr>
            <p:spPr>
              <a:xfrm rot="-1474263">
                <a:off x="9579425" y="6691110"/>
                <a:ext cx="225053" cy="225053"/>
              </a:xfrm>
              <a:custGeom>
                <a:avLst/>
                <a:gdLst>
                  <a:gd name="connsiteX0" fmla="*/ 225053 w 225053"/>
                  <a:gd name="connsiteY0" fmla="*/ 112527 h 225053"/>
                  <a:gd name="connsiteX1" fmla="*/ 112527 w 225053"/>
                  <a:gd name="connsiteY1" fmla="*/ 225053 h 225053"/>
                  <a:gd name="connsiteX2" fmla="*/ 0 w 225053"/>
                  <a:gd name="connsiteY2" fmla="*/ 112527 h 225053"/>
                  <a:gd name="connsiteX3" fmla="*/ 112527 w 225053"/>
                  <a:gd name="connsiteY3" fmla="*/ 0 h 225053"/>
                  <a:gd name="connsiteX4" fmla="*/ 225053 w 225053"/>
                  <a:gd name="connsiteY4" fmla="*/ 112527 h 225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3" h="225053">
                    <a:moveTo>
                      <a:pt x="225053" y="112527"/>
                    </a:moveTo>
                    <a:cubicBezTo>
                      <a:pt x="225053" y="174673"/>
                      <a:pt x="174673" y="225053"/>
                      <a:pt x="112527" y="225053"/>
                    </a:cubicBezTo>
                    <a:cubicBezTo>
                      <a:pt x="50380" y="225053"/>
                      <a:pt x="0" y="174673"/>
                      <a:pt x="0" y="112527"/>
                    </a:cubicBezTo>
                    <a:cubicBezTo>
                      <a:pt x="0" y="50380"/>
                      <a:pt x="50380" y="0"/>
                      <a:pt x="112527" y="0"/>
                    </a:cubicBezTo>
                    <a:cubicBezTo>
                      <a:pt x="174673" y="0"/>
                      <a:pt x="225053" y="50380"/>
                      <a:pt x="225053" y="112527"/>
                    </a:cubicBezTo>
                    <a:close/>
                  </a:path>
                </a:pathLst>
              </a:custGeom>
              <a:noFill/>
              <a:ln w="22762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1" name="Полилиния: фигура 420">
                <a:extLst>
                  <a:ext uri="{FF2B5EF4-FFF2-40B4-BE49-F238E27FC236}">
                    <a16:creationId xmlns:a16="http://schemas.microsoft.com/office/drawing/2014/main" id="{EBDEB2A4-BC91-48FD-7390-067282297D07}"/>
                  </a:ext>
                </a:extLst>
              </p:cNvPr>
              <p:cNvSpPr/>
              <p:nvPr/>
            </p:nvSpPr>
            <p:spPr>
              <a:xfrm>
                <a:off x="9662237" y="6708219"/>
                <a:ext cx="125225" cy="190310"/>
              </a:xfrm>
              <a:custGeom>
                <a:avLst/>
                <a:gdLst>
                  <a:gd name="connsiteX0" fmla="*/ 17283 w 125225"/>
                  <a:gd name="connsiteY0" fmla="*/ 824 h 190310"/>
                  <a:gd name="connsiteX1" fmla="*/ 54034 w 125225"/>
                  <a:gd name="connsiteY1" fmla="*/ 91989 h 190310"/>
                  <a:gd name="connsiteX2" fmla="*/ 42638 w 125225"/>
                  <a:gd name="connsiteY2" fmla="*/ 189707 h 190310"/>
                  <a:gd name="connsiteX3" fmla="*/ 124402 w 125225"/>
                  <a:gd name="connsiteY3" fmla="*/ 82588 h 190310"/>
                  <a:gd name="connsiteX4" fmla="*/ 17283 w 125225"/>
                  <a:gd name="connsiteY4" fmla="*/ 824 h 190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10">
                    <a:moveTo>
                      <a:pt x="17283" y="824"/>
                    </a:moveTo>
                    <a:cubicBezTo>
                      <a:pt x="-34853" y="7946"/>
                      <a:pt x="46911" y="39854"/>
                      <a:pt x="54034" y="91989"/>
                    </a:cubicBezTo>
                    <a:cubicBezTo>
                      <a:pt x="61156" y="144125"/>
                      <a:pt x="-9497" y="196545"/>
                      <a:pt x="42638" y="189707"/>
                    </a:cubicBezTo>
                    <a:cubicBezTo>
                      <a:pt x="94773" y="182585"/>
                      <a:pt x="131239" y="134723"/>
                      <a:pt x="124402" y="82588"/>
                    </a:cubicBezTo>
                    <a:cubicBezTo>
                      <a:pt x="117280" y="30453"/>
                      <a:pt x="69418" y="-6014"/>
                      <a:pt x="17283" y="824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22" name="Рисунок 8">
              <a:extLst>
                <a:ext uri="{FF2B5EF4-FFF2-40B4-BE49-F238E27FC236}">
                  <a16:creationId xmlns:a16="http://schemas.microsoft.com/office/drawing/2014/main" id="{BBB42C65-8DA0-87A0-71B1-0E05A4F28411}"/>
                </a:ext>
              </a:extLst>
            </p:cNvPr>
            <p:cNvGrpSpPr/>
            <p:nvPr/>
          </p:nvGrpSpPr>
          <p:grpSpPr>
            <a:xfrm>
              <a:off x="10375297" y="6241185"/>
              <a:ext cx="275051" cy="275051"/>
              <a:chOff x="10375297" y="6241185"/>
              <a:chExt cx="275051" cy="275051"/>
            </a:xfrm>
          </p:grpSpPr>
          <p:sp>
            <p:nvSpPr>
              <p:cNvPr id="423" name="Полилиния: фигура 422">
                <a:extLst>
                  <a:ext uri="{FF2B5EF4-FFF2-40B4-BE49-F238E27FC236}">
                    <a16:creationId xmlns:a16="http://schemas.microsoft.com/office/drawing/2014/main" id="{DE94FA6F-1B72-4B31-EEA2-20FE0AC393BF}"/>
                  </a:ext>
                </a:extLst>
              </p:cNvPr>
              <p:cNvSpPr/>
              <p:nvPr/>
            </p:nvSpPr>
            <p:spPr>
              <a:xfrm rot="-4512884">
                <a:off x="10400289" y="6266177"/>
                <a:ext cx="225067" cy="225067"/>
              </a:xfrm>
              <a:custGeom>
                <a:avLst/>
                <a:gdLst>
                  <a:gd name="connsiteX0" fmla="*/ 225067 w 225067"/>
                  <a:gd name="connsiteY0" fmla="*/ 112534 h 225067"/>
                  <a:gd name="connsiteX1" fmla="*/ 112534 w 225067"/>
                  <a:gd name="connsiteY1" fmla="*/ 225067 h 225067"/>
                  <a:gd name="connsiteX2" fmla="*/ 0 w 225067"/>
                  <a:gd name="connsiteY2" fmla="*/ 112534 h 225067"/>
                  <a:gd name="connsiteX3" fmla="*/ 112534 w 225067"/>
                  <a:gd name="connsiteY3" fmla="*/ 0 h 225067"/>
                  <a:gd name="connsiteX4" fmla="*/ 225067 w 225067"/>
                  <a:gd name="connsiteY4" fmla="*/ 112534 h 22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7" h="225067">
                    <a:moveTo>
                      <a:pt x="225067" y="112534"/>
                    </a:moveTo>
                    <a:cubicBezTo>
                      <a:pt x="225067" y="174684"/>
                      <a:pt x="174684" y="225067"/>
                      <a:pt x="112534" y="225067"/>
                    </a:cubicBezTo>
                    <a:cubicBezTo>
                      <a:pt x="50383" y="225067"/>
                      <a:pt x="0" y="174684"/>
                      <a:pt x="0" y="112534"/>
                    </a:cubicBezTo>
                    <a:cubicBezTo>
                      <a:pt x="0" y="50383"/>
                      <a:pt x="50383" y="0"/>
                      <a:pt x="112534" y="0"/>
                    </a:cubicBezTo>
                    <a:cubicBezTo>
                      <a:pt x="174684" y="0"/>
                      <a:pt x="225067" y="50383"/>
                      <a:pt x="225067" y="1125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4" name="Полилиния: фигура 423">
                <a:extLst>
                  <a:ext uri="{FF2B5EF4-FFF2-40B4-BE49-F238E27FC236}">
                    <a16:creationId xmlns:a16="http://schemas.microsoft.com/office/drawing/2014/main" id="{DC97F301-F95B-E030-E017-98D54C428A89}"/>
                  </a:ext>
                </a:extLst>
              </p:cNvPr>
              <p:cNvSpPr/>
              <p:nvPr/>
            </p:nvSpPr>
            <p:spPr>
              <a:xfrm>
                <a:off x="10400296" y="6266036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3"/>
                      <a:pt x="50382" y="0"/>
                      <a:pt x="112532" y="0"/>
                    </a:cubicBezTo>
                    <a:cubicBezTo>
                      <a:pt x="174682" y="0"/>
                      <a:pt x="225065" y="50383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5" name="Полилиния: фигура 424">
                <a:extLst>
                  <a:ext uri="{FF2B5EF4-FFF2-40B4-BE49-F238E27FC236}">
                    <a16:creationId xmlns:a16="http://schemas.microsoft.com/office/drawing/2014/main" id="{487FFA29-4F33-4A48-AB1C-C9C8CEF02410}"/>
                  </a:ext>
                </a:extLst>
              </p:cNvPr>
              <p:cNvSpPr/>
              <p:nvPr/>
            </p:nvSpPr>
            <p:spPr>
              <a:xfrm rot="-4512884">
                <a:off x="10400289" y="6266177"/>
                <a:ext cx="225067" cy="225067"/>
              </a:xfrm>
              <a:custGeom>
                <a:avLst/>
                <a:gdLst>
                  <a:gd name="connsiteX0" fmla="*/ 225067 w 225067"/>
                  <a:gd name="connsiteY0" fmla="*/ 112534 h 225067"/>
                  <a:gd name="connsiteX1" fmla="*/ 112534 w 225067"/>
                  <a:gd name="connsiteY1" fmla="*/ 225067 h 225067"/>
                  <a:gd name="connsiteX2" fmla="*/ 0 w 225067"/>
                  <a:gd name="connsiteY2" fmla="*/ 112534 h 225067"/>
                  <a:gd name="connsiteX3" fmla="*/ 112534 w 225067"/>
                  <a:gd name="connsiteY3" fmla="*/ 0 h 225067"/>
                  <a:gd name="connsiteX4" fmla="*/ 225067 w 225067"/>
                  <a:gd name="connsiteY4" fmla="*/ 112534 h 225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7" h="225067">
                    <a:moveTo>
                      <a:pt x="225067" y="112534"/>
                    </a:moveTo>
                    <a:cubicBezTo>
                      <a:pt x="225067" y="174684"/>
                      <a:pt x="174684" y="225067"/>
                      <a:pt x="112534" y="225067"/>
                    </a:cubicBezTo>
                    <a:cubicBezTo>
                      <a:pt x="50383" y="225067"/>
                      <a:pt x="0" y="174684"/>
                      <a:pt x="0" y="112534"/>
                    </a:cubicBezTo>
                    <a:cubicBezTo>
                      <a:pt x="0" y="50383"/>
                      <a:pt x="50383" y="0"/>
                      <a:pt x="112534" y="0"/>
                    </a:cubicBezTo>
                    <a:cubicBezTo>
                      <a:pt x="174684" y="0"/>
                      <a:pt x="225067" y="50383"/>
                      <a:pt x="225067" y="112534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6" name="Полилиния: фигура 425">
                <a:extLst>
                  <a:ext uri="{FF2B5EF4-FFF2-40B4-BE49-F238E27FC236}">
                    <a16:creationId xmlns:a16="http://schemas.microsoft.com/office/drawing/2014/main" id="{F3F9B4BC-ED76-3CAF-28FF-A84AAB299F43}"/>
                  </a:ext>
                </a:extLst>
              </p:cNvPr>
              <p:cNvSpPr/>
              <p:nvPr/>
            </p:nvSpPr>
            <p:spPr>
              <a:xfrm>
                <a:off x="10483011" y="6283386"/>
                <a:ext cx="125225" cy="190370"/>
              </a:xfrm>
              <a:custGeom>
                <a:avLst/>
                <a:gdLst>
                  <a:gd name="connsiteX0" fmla="*/ 17283 w 125225"/>
                  <a:gd name="connsiteY0" fmla="*/ 883 h 190370"/>
                  <a:gd name="connsiteX1" fmla="*/ 54034 w 125225"/>
                  <a:gd name="connsiteY1" fmla="*/ 92049 h 190370"/>
                  <a:gd name="connsiteX2" fmla="*/ 42638 w 125225"/>
                  <a:gd name="connsiteY2" fmla="*/ 189766 h 190370"/>
                  <a:gd name="connsiteX3" fmla="*/ 124402 w 125225"/>
                  <a:gd name="connsiteY3" fmla="*/ 82647 h 190370"/>
                  <a:gd name="connsiteX4" fmla="*/ 17283 w 125225"/>
                  <a:gd name="connsiteY4" fmla="*/ 883 h 19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70">
                    <a:moveTo>
                      <a:pt x="17283" y="883"/>
                    </a:moveTo>
                    <a:cubicBezTo>
                      <a:pt x="-34853" y="8005"/>
                      <a:pt x="46911" y="39913"/>
                      <a:pt x="54034" y="92049"/>
                    </a:cubicBezTo>
                    <a:cubicBezTo>
                      <a:pt x="61156" y="144184"/>
                      <a:pt x="-9497" y="196604"/>
                      <a:pt x="42638" y="189766"/>
                    </a:cubicBezTo>
                    <a:cubicBezTo>
                      <a:pt x="94773" y="182644"/>
                      <a:pt x="131239" y="134782"/>
                      <a:pt x="124402" y="82647"/>
                    </a:cubicBezTo>
                    <a:cubicBezTo>
                      <a:pt x="117280" y="30512"/>
                      <a:pt x="69418" y="-6239"/>
                      <a:pt x="17283" y="88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27" name="Рисунок 8">
              <a:extLst>
                <a:ext uri="{FF2B5EF4-FFF2-40B4-BE49-F238E27FC236}">
                  <a16:creationId xmlns:a16="http://schemas.microsoft.com/office/drawing/2014/main" id="{4297DF5B-68AA-F9BB-0C35-0A86E5B828A1}"/>
                </a:ext>
              </a:extLst>
            </p:cNvPr>
            <p:cNvGrpSpPr/>
            <p:nvPr/>
          </p:nvGrpSpPr>
          <p:grpSpPr>
            <a:xfrm>
              <a:off x="10751571" y="5682618"/>
              <a:ext cx="315383" cy="315383"/>
              <a:chOff x="10751571" y="5682618"/>
              <a:chExt cx="315383" cy="315383"/>
            </a:xfrm>
          </p:grpSpPr>
          <p:sp>
            <p:nvSpPr>
              <p:cNvPr id="428" name="Полилиния: фигура 427">
                <a:extLst>
                  <a:ext uri="{FF2B5EF4-FFF2-40B4-BE49-F238E27FC236}">
                    <a16:creationId xmlns:a16="http://schemas.microsoft.com/office/drawing/2014/main" id="{ABD84D2D-DBAC-4EDC-4802-48D0AB302C22}"/>
                  </a:ext>
                </a:extLst>
              </p:cNvPr>
              <p:cNvSpPr/>
              <p:nvPr/>
            </p:nvSpPr>
            <p:spPr>
              <a:xfrm rot="-2235502">
                <a:off x="10796732" y="5727779"/>
                <a:ext cx="225060" cy="225060"/>
              </a:xfrm>
              <a:custGeom>
                <a:avLst/>
                <a:gdLst>
                  <a:gd name="connsiteX0" fmla="*/ 225061 w 225060"/>
                  <a:gd name="connsiteY0" fmla="*/ 112530 h 225060"/>
                  <a:gd name="connsiteX1" fmla="*/ 112530 w 225060"/>
                  <a:gd name="connsiteY1" fmla="*/ 225061 h 225060"/>
                  <a:gd name="connsiteX2" fmla="*/ 0 w 225060"/>
                  <a:gd name="connsiteY2" fmla="*/ 112530 h 225060"/>
                  <a:gd name="connsiteX3" fmla="*/ 112530 w 225060"/>
                  <a:gd name="connsiteY3" fmla="*/ 0 h 225060"/>
                  <a:gd name="connsiteX4" fmla="*/ 225061 w 225060"/>
                  <a:gd name="connsiteY4" fmla="*/ 112530 h 225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0" h="225060">
                    <a:moveTo>
                      <a:pt x="225061" y="112530"/>
                    </a:moveTo>
                    <a:cubicBezTo>
                      <a:pt x="225061" y="174679"/>
                      <a:pt x="174679" y="225061"/>
                      <a:pt x="112530" y="225061"/>
                    </a:cubicBezTo>
                    <a:cubicBezTo>
                      <a:pt x="50382" y="225061"/>
                      <a:pt x="0" y="174679"/>
                      <a:pt x="0" y="112530"/>
                    </a:cubicBezTo>
                    <a:cubicBezTo>
                      <a:pt x="0" y="50382"/>
                      <a:pt x="50382" y="0"/>
                      <a:pt x="112530" y="0"/>
                    </a:cubicBezTo>
                    <a:cubicBezTo>
                      <a:pt x="174679" y="0"/>
                      <a:pt x="225061" y="50382"/>
                      <a:pt x="225061" y="1125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9" name="Полилиния: фигура 428">
                <a:extLst>
                  <a:ext uri="{FF2B5EF4-FFF2-40B4-BE49-F238E27FC236}">
                    <a16:creationId xmlns:a16="http://schemas.microsoft.com/office/drawing/2014/main" id="{E4967E2D-4E95-8B36-51C9-DA7CB137E8F7}"/>
                  </a:ext>
                </a:extLst>
              </p:cNvPr>
              <p:cNvSpPr/>
              <p:nvPr/>
            </p:nvSpPr>
            <p:spPr>
              <a:xfrm>
                <a:off x="10796866" y="5727875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2"/>
                      <a:pt x="50382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0" name="Полилиния: фигура 429">
                <a:extLst>
                  <a:ext uri="{FF2B5EF4-FFF2-40B4-BE49-F238E27FC236}">
                    <a16:creationId xmlns:a16="http://schemas.microsoft.com/office/drawing/2014/main" id="{B896EB97-F714-74CA-9428-6328DEAD8F6D}"/>
                  </a:ext>
                </a:extLst>
              </p:cNvPr>
              <p:cNvSpPr/>
              <p:nvPr/>
            </p:nvSpPr>
            <p:spPr>
              <a:xfrm rot="-2235502">
                <a:off x="10796732" y="5727779"/>
                <a:ext cx="225060" cy="225060"/>
              </a:xfrm>
              <a:custGeom>
                <a:avLst/>
                <a:gdLst>
                  <a:gd name="connsiteX0" fmla="*/ 225061 w 225060"/>
                  <a:gd name="connsiteY0" fmla="*/ 112530 h 225060"/>
                  <a:gd name="connsiteX1" fmla="*/ 112530 w 225060"/>
                  <a:gd name="connsiteY1" fmla="*/ 225061 h 225060"/>
                  <a:gd name="connsiteX2" fmla="*/ 0 w 225060"/>
                  <a:gd name="connsiteY2" fmla="*/ 112530 h 225060"/>
                  <a:gd name="connsiteX3" fmla="*/ 112530 w 225060"/>
                  <a:gd name="connsiteY3" fmla="*/ 0 h 225060"/>
                  <a:gd name="connsiteX4" fmla="*/ 225061 w 225060"/>
                  <a:gd name="connsiteY4" fmla="*/ 112530 h 225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0" h="225060">
                    <a:moveTo>
                      <a:pt x="225061" y="112530"/>
                    </a:moveTo>
                    <a:cubicBezTo>
                      <a:pt x="225061" y="174679"/>
                      <a:pt x="174679" y="225061"/>
                      <a:pt x="112530" y="225061"/>
                    </a:cubicBezTo>
                    <a:cubicBezTo>
                      <a:pt x="50382" y="225061"/>
                      <a:pt x="0" y="174679"/>
                      <a:pt x="0" y="112530"/>
                    </a:cubicBezTo>
                    <a:cubicBezTo>
                      <a:pt x="0" y="50382"/>
                      <a:pt x="50382" y="0"/>
                      <a:pt x="112530" y="0"/>
                    </a:cubicBezTo>
                    <a:cubicBezTo>
                      <a:pt x="174679" y="0"/>
                      <a:pt x="225061" y="50382"/>
                      <a:pt x="225061" y="112530"/>
                    </a:cubicBezTo>
                    <a:close/>
                  </a:path>
                </a:pathLst>
              </a:custGeom>
              <a:noFill/>
              <a:ln w="22763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1" name="Полилиния: фигура 430">
                <a:extLst>
                  <a:ext uri="{FF2B5EF4-FFF2-40B4-BE49-F238E27FC236}">
                    <a16:creationId xmlns:a16="http://schemas.microsoft.com/office/drawing/2014/main" id="{3D013396-54C1-AEDA-6A53-781B1034094F}"/>
                  </a:ext>
                </a:extLst>
              </p:cNvPr>
              <p:cNvSpPr/>
              <p:nvPr/>
            </p:nvSpPr>
            <p:spPr>
              <a:xfrm>
                <a:off x="10879296" y="5745225"/>
                <a:ext cx="125225" cy="190370"/>
              </a:xfrm>
              <a:custGeom>
                <a:avLst/>
                <a:gdLst>
                  <a:gd name="connsiteX0" fmla="*/ 17283 w 125225"/>
                  <a:gd name="connsiteY0" fmla="*/ 883 h 190370"/>
                  <a:gd name="connsiteX1" fmla="*/ 54034 w 125225"/>
                  <a:gd name="connsiteY1" fmla="*/ 92049 h 190370"/>
                  <a:gd name="connsiteX2" fmla="*/ 42638 w 125225"/>
                  <a:gd name="connsiteY2" fmla="*/ 189766 h 190370"/>
                  <a:gd name="connsiteX3" fmla="*/ 124402 w 125225"/>
                  <a:gd name="connsiteY3" fmla="*/ 82647 h 190370"/>
                  <a:gd name="connsiteX4" fmla="*/ 17283 w 125225"/>
                  <a:gd name="connsiteY4" fmla="*/ 883 h 19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70">
                    <a:moveTo>
                      <a:pt x="17283" y="883"/>
                    </a:moveTo>
                    <a:cubicBezTo>
                      <a:pt x="-34853" y="8005"/>
                      <a:pt x="46911" y="39913"/>
                      <a:pt x="54034" y="92049"/>
                    </a:cubicBezTo>
                    <a:cubicBezTo>
                      <a:pt x="61156" y="144184"/>
                      <a:pt x="-9497" y="196604"/>
                      <a:pt x="42638" y="189766"/>
                    </a:cubicBezTo>
                    <a:cubicBezTo>
                      <a:pt x="94773" y="182644"/>
                      <a:pt x="131239" y="134782"/>
                      <a:pt x="124402" y="82647"/>
                    </a:cubicBezTo>
                    <a:cubicBezTo>
                      <a:pt x="117280" y="30512"/>
                      <a:pt x="69418" y="-6239"/>
                      <a:pt x="17283" y="88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432" name="Рисунок 8">
              <a:extLst>
                <a:ext uri="{FF2B5EF4-FFF2-40B4-BE49-F238E27FC236}">
                  <a16:creationId xmlns:a16="http://schemas.microsoft.com/office/drawing/2014/main" id="{F4A492CC-E3B3-0590-8F27-C21FBD0A60FF}"/>
                </a:ext>
              </a:extLst>
            </p:cNvPr>
            <p:cNvGrpSpPr/>
            <p:nvPr/>
          </p:nvGrpSpPr>
          <p:grpSpPr>
            <a:xfrm>
              <a:off x="10603384" y="5462513"/>
              <a:ext cx="315428" cy="315428"/>
              <a:chOff x="10603384" y="5462513"/>
              <a:chExt cx="315428" cy="315428"/>
            </a:xfrm>
          </p:grpSpPr>
          <p:sp>
            <p:nvSpPr>
              <p:cNvPr id="433" name="Полилиния: фигура 432">
                <a:extLst>
                  <a:ext uri="{FF2B5EF4-FFF2-40B4-BE49-F238E27FC236}">
                    <a16:creationId xmlns:a16="http://schemas.microsoft.com/office/drawing/2014/main" id="{51A0AE30-C681-8370-0B13-3EDB41B898CC}"/>
                  </a:ext>
                </a:extLst>
              </p:cNvPr>
              <p:cNvSpPr/>
              <p:nvPr/>
            </p:nvSpPr>
            <p:spPr>
              <a:xfrm rot="-3160578">
                <a:off x="10648569" y="5507698"/>
                <a:ext cx="225058" cy="225058"/>
              </a:xfrm>
              <a:custGeom>
                <a:avLst/>
                <a:gdLst>
                  <a:gd name="connsiteX0" fmla="*/ 225058 w 225058"/>
                  <a:gd name="connsiteY0" fmla="*/ 112529 h 225058"/>
                  <a:gd name="connsiteX1" fmla="*/ 112529 w 225058"/>
                  <a:gd name="connsiteY1" fmla="*/ 225058 h 225058"/>
                  <a:gd name="connsiteX2" fmla="*/ 0 w 225058"/>
                  <a:gd name="connsiteY2" fmla="*/ 112529 h 225058"/>
                  <a:gd name="connsiteX3" fmla="*/ 112529 w 225058"/>
                  <a:gd name="connsiteY3" fmla="*/ 0 h 225058"/>
                  <a:gd name="connsiteX4" fmla="*/ 225058 w 225058"/>
                  <a:gd name="connsiteY4" fmla="*/ 112529 h 225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8" h="225058">
                    <a:moveTo>
                      <a:pt x="225058" y="112529"/>
                    </a:moveTo>
                    <a:cubicBezTo>
                      <a:pt x="225058" y="174677"/>
                      <a:pt x="174677" y="225058"/>
                      <a:pt x="112529" y="225058"/>
                    </a:cubicBezTo>
                    <a:cubicBezTo>
                      <a:pt x="50381" y="225058"/>
                      <a:pt x="0" y="174677"/>
                      <a:pt x="0" y="112529"/>
                    </a:cubicBezTo>
                    <a:cubicBezTo>
                      <a:pt x="0" y="50381"/>
                      <a:pt x="50381" y="0"/>
                      <a:pt x="112529" y="0"/>
                    </a:cubicBezTo>
                    <a:cubicBezTo>
                      <a:pt x="174677" y="0"/>
                      <a:pt x="225058" y="50381"/>
                      <a:pt x="225058" y="11252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4" name="Полилиния: фигура 433">
                <a:extLst>
                  <a:ext uri="{FF2B5EF4-FFF2-40B4-BE49-F238E27FC236}">
                    <a16:creationId xmlns:a16="http://schemas.microsoft.com/office/drawing/2014/main" id="{D2F4D9F3-D0B3-09AA-3FAF-E7A833319558}"/>
                  </a:ext>
                </a:extLst>
              </p:cNvPr>
              <p:cNvSpPr/>
              <p:nvPr/>
            </p:nvSpPr>
            <p:spPr>
              <a:xfrm>
                <a:off x="10648722" y="5507653"/>
                <a:ext cx="225064" cy="225064"/>
              </a:xfrm>
              <a:custGeom>
                <a:avLst/>
                <a:gdLst>
                  <a:gd name="connsiteX0" fmla="*/ 225065 w 225064"/>
                  <a:gd name="connsiteY0" fmla="*/ 112532 h 225064"/>
                  <a:gd name="connsiteX1" fmla="*/ 112532 w 225064"/>
                  <a:gd name="connsiteY1" fmla="*/ 225065 h 225064"/>
                  <a:gd name="connsiteX2" fmla="*/ 0 w 225064"/>
                  <a:gd name="connsiteY2" fmla="*/ 112532 h 225064"/>
                  <a:gd name="connsiteX3" fmla="*/ 112532 w 225064"/>
                  <a:gd name="connsiteY3" fmla="*/ 0 h 225064"/>
                  <a:gd name="connsiteX4" fmla="*/ 225065 w 225064"/>
                  <a:gd name="connsiteY4" fmla="*/ 112532 h 22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64" h="225064">
                    <a:moveTo>
                      <a:pt x="225065" y="112532"/>
                    </a:moveTo>
                    <a:cubicBezTo>
                      <a:pt x="225065" y="174682"/>
                      <a:pt x="174682" y="225065"/>
                      <a:pt x="112532" y="225065"/>
                    </a:cubicBezTo>
                    <a:cubicBezTo>
                      <a:pt x="50382" y="225065"/>
                      <a:pt x="0" y="174682"/>
                      <a:pt x="0" y="112532"/>
                    </a:cubicBezTo>
                    <a:cubicBezTo>
                      <a:pt x="0" y="50382"/>
                      <a:pt x="50382" y="0"/>
                      <a:pt x="112532" y="0"/>
                    </a:cubicBezTo>
                    <a:cubicBezTo>
                      <a:pt x="174682" y="0"/>
                      <a:pt x="225065" y="50382"/>
                      <a:pt x="225065" y="112532"/>
                    </a:cubicBezTo>
                    <a:close/>
                  </a:path>
                </a:pathLst>
              </a:custGeom>
              <a:solidFill>
                <a:srgbClr val="FFD799"/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5" name="Полилиния: фигура 434">
                <a:extLst>
                  <a:ext uri="{FF2B5EF4-FFF2-40B4-BE49-F238E27FC236}">
                    <a16:creationId xmlns:a16="http://schemas.microsoft.com/office/drawing/2014/main" id="{64634F3A-2A71-7FE2-BC23-7DFA5B106F8E}"/>
                  </a:ext>
                </a:extLst>
              </p:cNvPr>
              <p:cNvSpPr/>
              <p:nvPr/>
            </p:nvSpPr>
            <p:spPr>
              <a:xfrm rot="-3160578">
                <a:off x="10648569" y="5507698"/>
                <a:ext cx="225058" cy="225058"/>
              </a:xfrm>
              <a:custGeom>
                <a:avLst/>
                <a:gdLst>
                  <a:gd name="connsiteX0" fmla="*/ 225058 w 225058"/>
                  <a:gd name="connsiteY0" fmla="*/ 112529 h 225058"/>
                  <a:gd name="connsiteX1" fmla="*/ 112529 w 225058"/>
                  <a:gd name="connsiteY1" fmla="*/ 225058 h 225058"/>
                  <a:gd name="connsiteX2" fmla="*/ 0 w 225058"/>
                  <a:gd name="connsiteY2" fmla="*/ 112529 h 225058"/>
                  <a:gd name="connsiteX3" fmla="*/ 112529 w 225058"/>
                  <a:gd name="connsiteY3" fmla="*/ 0 h 225058"/>
                  <a:gd name="connsiteX4" fmla="*/ 225058 w 225058"/>
                  <a:gd name="connsiteY4" fmla="*/ 112529 h 225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5058" h="225058">
                    <a:moveTo>
                      <a:pt x="225058" y="112529"/>
                    </a:moveTo>
                    <a:cubicBezTo>
                      <a:pt x="225058" y="174677"/>
                      <a:pt x="174677" y="225058"/>
                      <a:pt x="112529" y="225058"/>
                    </a:cubicBezTo>
                    <a:cubicBezTo>
                      <a:pt x="50381" y="225058"/>
                      <a:pt x="0" y="174677"/>
                      <a:pt x="0" y="112529"/>
                    </a:cubicBezTo>
                    <a:cubicBezTo>
                      <a:pt x="0" y="50381"/>
                      <a:pt x="50381" y="0"/>
                      <a:pt x="112529" y="0"/>
                    </a:cubicBezTo>
                    <a:cubicBezTo>
                      <a:pt x="174677" y="0"/>
                      <a:pt x="225058" y="50381"/>
                      <a:pt x="225058" y="112529"/>
                    </a:cubicBezTo>
                    <a:close/>
                  </a:path>
                </a:pathLst>
              </a:custGeom>
              <a:noFill/>
              <a:ln w="22762" cap="rnd">
                <a:solidFill>
                  <a:srgbClr val="33365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6" name="Полилиния: фигура 435">
                <a:extLst>
                  <a:ext uri="{FF2B5EF4-FFF2-40B4-BE49-F238E27FC236}">
                    <a16:creationId xmlns:a16="http://schemas.microsoft.com/office/drawing/2014/main" id="{67536A0F-24C9-8865-E4FE-2C50457D6E20}"/>
                  </a:ext>
                </a:extLst>
              </p:cNvPr>
              <p:cNvSpPr/>
              <p:nvPr/>
            </p:nvSpPr>
            <p:spPr>
              <a:xfrm>
                <a:off x="10731152" y="5525003"/>
                <a:ext cx="125225" cy="190370"/>
              </a:xfrm>
              <a:custGeom>
                <a:avLst/>
                <a:gdLst>
                  <a:gd name="connsiteX0" fmla="*/ 17283 w 125225"/>
                  <a:gd name="connsiteY0" fmla="*/ 883 h 190370"/>
                  <a:gd name="connsiteX1" fmla="*/ 54034 w 125225"/>
                  <a:gd name="connsiteY1" fmla="*/ 92049 h 190370"/>
                  <a:gd name="connsiteX2" fmla="*/ 42638 w 125225"/>
                  <a:gd name="connsiteY2" fmla="*/ 189767 h 190370"/>
                  <a:gd name="connsiteX3" fmla="*/ 124402 w 125225"/>
                  <a:gd name="connsiteY3" fmla="*/ 82647 h 190370"/>
                  <a:gd name="connsiteX4" fmla="*/ 17283 w 125225"/>
                  <a:gd name="connsiteY4" fmla="*/ 883 h 19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225" h="190370">
                    <a:moveTo>
                      <a:pt x="17283" y="883"/>
                    </a:moveTo>
                    <a:cubicBezTo>
                      <a:pt x="-34853" y="8005"/>
                      <a:pt x="46911" y="39913"/>
                      <a:pt x="54034" y="92049"/>
                    </a:cubicBezTo>
                    <a:cubicBezTo>
                      <a:pt x="61156" y="144184"/>
                      <a:pt x="-9497" y="196604"/>
                      <a:pt x="42638" y="189767"/>
                    </a:cubicBezTo>
                    <a:cubicBezTo>
                      <a:pt x="94773" y="182644"/>
                      <a:pt x="131239" y="134782"/>
                      <a:pt x="124402" y="82647"/>
                    </a:cubicBezTo>
                    <a:cubicBezTo>
                      <a:pt x="117565" y="30512"/>
                      <a:pt x="69418" y="-6239"/>
                      <a:pt x="17283" y="883"/>
                    </a:cubicBezTo>
                    <a:close/>
                  </a:path>
                </a:pathLst>
              </a:custGeom>
              <a:solidFill>
                <a:srgbClr val="FFFFFF">
                  <a:alpha val="30000"/>
                </a:srgbClr>
              </a:solidFill>
              <a:ln w="284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094" name="Google Shape;1094;p29"/>
          <p:cNvSpPr txBox="1"/>
          <p:nvPr/>
        </p:nvSpPr>
        <p:spPr bwMode="auto">
          <a:xfrm>
            <a:off x="751740" y="600531"/>
            <a:ext cx="17074518" cy="7502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УМЕНЬШИТЕ</a:t>
            </a:r>
            <a:r>
              <a:rPr lang="ru-RU" sz="4800" b="1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 ПОТРЕБЛЕНИЕ СОЛИ</a:t>
            </a:r>
            <a:endParaRPr sz="4800" b="1" i="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96" name="Google Shape;1096;p29"/>
          <p:cNvSpPr/>
          <p:nvPr/>
        </p:nvSpPr>
        <p:spPr bwMode="auto">
          <a:xfrm>
            <a:off x="13847953" y="0"/>
            <a:ext cx="6256148" cy="1390639"/>
          </a:xfrm>
          <a:custGeom>
            <a:avLst/>
            <a:gdLst/>
            <a:ahLst/>
            <a:cxnLst/>
            <a:rect l="l" t="t" r="r" b="b"/>
            <a:pathLst>
              <a:path w="6281753" h="1632649" extrusionOk="0">
                <a:moveTo>
                  <a:pt x="6281754" y="1597784"/>
                </a:moveTo>
                <a:cubicBezTo>
                  <a:pt x="5694118" y="1710031"/>
                  <a:pt x="4920521" y="1540317"/>
                  <a:pt x="4469009" y="1245466"/>
                </a:cubicBezTo>
                <a:cubicBezTo>
                  <a:pt x="4160314" y="1044064"/>
                  <a:pt x="3946087" y="784659"/>
                  <a:pt x="3689461" y="551034"/>
                </a:cubicBezTo>
                <a:cubicBezTo>
                  <a:pt x="3432091" y="316871"/>
                  <a:pt x="3101081" y="95061"/>
                  <a:pt x="2700150" y="36521"/>
                </a:cubicBezTo>
                <a:cubicBezTo>
                  <a:pt x="2055238" y="-58004"/>
                  <a:pt x="1849937" y="265313"/>
                  <a:pt x="1109070" y="254034"/>
                </a:cubicBezTo>
                <a:cubicBezTo>
                  <a:pt x="746075" y="248663"/>
                  <a:pt x="343655" y="156287"/>
                  <a:pt x="0" y="0"/>
                </a:cubicBezTo>
                <a:lnTo>
                  <a:pt x="6281754" y="0"/>
                </a:lnTo>
                <a:lnTo>
                  <a:pt x="6281754" y="1597784"/>
                </a:lnTo>
                <a:close/>
              </a:path>
            </a:pathLst>
          </a:custGeom>
          <a:solidFill>
            <a:srgbClr val="FFF2CD">
              <a:alpha val="9882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098" name="Google Shape;1098;p29"/>
          <p:cNvSpPr txBox="1"/>
          <p:nvPr/>
        </p:nvSpPr>
        <p:spPr bwMode="auto">
          <a:xfrm>
            <a:off x="751740" y="2292389"/>
            <a:ext cx="15777310" cy="20031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4000"/>
              <a:buFont typeface="Arial"/>
              <a:buNone/>
              <a:defRPr/>
            </a:pPr>
            <a:r>
              <a:rPr lang="ru-RU" sz="40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Исследования показали, что здоровое питание позволяет </a:t>
            </a:r>
            <a:r>
              <a:rPr lang="ru-RU" sz="4000" b="1" i="0" u="none" strike="noStrike" cap="none">
                <a:solidFill>
                  <a:srgbClr val="D54F4E"/>
                </a:solidFill>
                <a:latin typeface="Arial"/>
                <a:ea typeface="Arial"/>
                <a:cs typeface="Arial"/>
              </a:rPr>
              <a:t>снизить риски </a:t>
            </a:r>
            <a:r>
              <a:rPr lang="ru-RU" sz="40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основных сердечно-сосудистых </a:t>
            </a:r>
            <a:endParaRPr sz="4000" b="0" i="0" u="none" strike="noStrike" cap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lnSpc>
                <a:spcPct val="100000"/>
              </a:lnSpc>
              <a:spcBef>
                <a:spcPts val="450"/>
              </a:spcBef>
              <a:spcAft>
                <a:spcPts val="0"/>
              </a:spcAft>
              <a:buClr>
                <a:srgbClr val="555555"/>
              </a:buClr>
              <a:buSzPts val="4000"/>
              <a:buFont typeface="Arial"/>
              <a:buNone/>
              <a:defRPr/>
            </a:pPr>
            <a:r>
              <a:rPr lang="ru-RU" sz="40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осложнений (инфаркта миокарда, инсульта, смерти)</a:t>
            </a:r>
            <a:r>
              <a:rPr lang="ru-RU" sz="4000" b="0" i="0" u="none" strike="noStrike" cap="none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</a:t>
            </a:r>
            <a:endParaRPr sz="4000" b="0" i="0" u="none" strike="noStrike" cap="none" baseline="300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099" name="Google Shape;1099;p29"/>
          <p:cNvSpPr/>
          <p:nvPr/>
        </p:nvSpPr>
        <p:spPr bwMode="auto">
          <a:xfrm>
            <a:off x="723266" y="5086725"/>
            <a:ext cx="12752196" cy="4072929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100" name="Google Shape;1100;p29"/>
          <p:cNvSpPr txBox="1"/>
          <p:nvPr/>
        </p:nvSpPr>
        <p:spPr bwMode="auto">
          <a:xfrm>
            <a:off x="1444690" y="5464538"/>
            <a:ext cx="12403262" cy="31700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0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Ограничьте употребление продуктов, содержащих скрытую соль</a:t>
            </a:r>
            <a:r>
              <a:rPr lang="ru-RU" sz="4000" b="1" i="0" u="none" strike="noStrike" cap="none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2</a:t>
            </a:r>
            <a:r>
              <a:rPr lang="ru-RU" sz="40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 </a:t>
            </a:r>
            <a:br>
              <a:rPr lang="ru-RU" sz="40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40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(ржаной хлеб, копчености, пицца, сосиски, колбаса, маринады, соления, соусы на основе майонеза и т.д.) </a:t>
            </a:r>
            <a:endParaRPr sz="4000">
              <a:solidFill>
                <a:srgbClr val="555555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101" name="Google Shape;1101;p29"/>
          <p:cNvSpPr txBox="1"/>
          <p:nvPr/>
        </p:nvSpPr>
        <p:spPr bwMode="auto">
          <a:xfrm>
            <a:off x="811550" y="10454903"/>
            <a:ext cx="12663912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800"/>
              <a:buFont typeface="Arial"/>
              <a:buNone/>
              <a:defRPr/>
            </a:pPr>
            <a:r>
              <a:rPr lang="ru-RU" sz="10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Российское кардиологическое общество. Клинические рекомендации «Нарушение липидного обмена» год утверждения 2023 [Электронный ресурс] Дата обращения: 23.01.2026</a:t>
            </a:r>
            <a:endParaRPr sz="10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lvl="0">
              <a:defRPr/>
            </a:pPr>
            <a:r>
              <a:rPr lang="ru-RU" sz="10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URL: </a:t>
            </a: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https://scardio.ru/content/Guidelines/KR_NLO_2023.pdf. 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2. Сайт  Федеральной службы по надзору  в сфере защиты прав потребителей и  благополучия человека О скрытой соли в продуктах питания [Электронный ресурс] Дата обращения 14.06.2023  URLL: </a:t>
            </a: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https://www.rospotrebnadzor.ru/about/info/news/news_details.php?ELEMENT_ID=15184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. 3. </a:t>
            </a: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Адаптировано на основании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2"/>
              </a:rPr>
              <a:t>Том 28, № 5</a:t>
            </a:r>
            <a:r>
              <a:rPr lang="en-US" sz="1000" dirty="0">
                <a:hlinkClick r:id="rId2"/>
              </a:rPr>
              <a:t>S (2025)</a:t>
            </a:r>
            <a:endParaRPr sz="10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1102" name="Google Shape;1102;p29"/>
          <p:cNvPicPr/>
          <p:nvPr/>
        </p:nvPicPr>
        <p:blipFill>
          <a:blip r:embed="rId3">
            <a:alphaModFix/>
          </a:blip>
          <a:stretch/>
        </p:blipFill>
        <p:spPr bwMode="auto">
          <a:xfrm flipH="1">
            <a:off x="13475462" y="362938"/>
            <a:ext cx="7301885" cy="6720904"/>
          </a:xfrm>
          <a:prstGeom prst="rect">
            <a:avLst/>
          </a:prstGeom>
          <a:noFill/>
          <a:ln>
            <a:noFill/>
          </a:ln>
        </p:spPr>
      </p:pic>
      <p:sp>
        <p:nvSpPr>
          <p:cNvPr id="1103" name="Google Shape;1103;p29"/>
          <p:cNvSpPr txBox="1"/>
          <p:nvPr/>
        </p:nvSpPr>
        <p:spPr bwMode="auto">
          <a:xfrm>
            <a:off x="15339386" y="1990403"/>
            <a:ext cx="3574036" cy="272382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54F4E"/>
              </a:buClr>
              <a:buSzPts val="3600"/>
              <a:buFont typeface="Arial"/>
              <a:buNone/>
              <a:defRPr/>
            </a:pPr>
            <a:r>
              <a:rPr lang="ru-RU" sz="3600" b="1" i="0" u="none" strike="noStrike" cap="none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на 20% </a:t>
            </a:r>
            <a:br>
              <a:rPr lang="ru-RU" sz="2700" b="1" i="0" u="none" strike="noStrike" cap="none" dirty="0">
                <a:solidFill>
                  <a:srgbClr val="D54F4E"/>
                </a:solidFill>
                <a:latin typeface="Arial"/>
                <a:ea typeface="Arial"/>
                <a:cs typeface="Arial"/>
              </a:rPr>
            </a:br>
            <a:r>
              <a:rPr lang="ru-RU" sz="2700" i="0" u="none" strike="noStrike" cap="none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при сокращении потребления поваренной соли </a:t>
            </a:r>
            <a:br>
              <a:rPr lang="ru-RU" sz="2700" i="0" u="none" strike="noStrike" cap="none" dirty="0">
                <a:solidFill>
                  <a:srgbClr val="D54F4E"/>
                </a:solidFill>
                <a:latin typeface="Arial"/>
                <a:ea typeface="Arial"/>
                <a:cs typeface="Arial"/>
              </a:rPr>
            </a:br>
            <a:r>
              <a:rPr lang="ru-RU" sz="2700" i="0" u="none" strike="noStrike" cap="none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на 2,5 г/</a:t>
            </a:r>
            <a:r>
              <a:rPr lang="ru-RU" sz="2700" i="0" u="none" strike="noStrike" cap="none" dirty="0" err="1">
                <a:solidFill>
                  <a:srgbClr val="D54F4E"/>
                </a:solidFill>
                <a:latin typeface="Arial"/>
                <a:ea typeface="Arial"/>
                <a:cs typeface="Arial"/>
              </a:rPr>
              <a:t>сут</a:t>
            </a:r>
            <a:r>
              <a:rPr lang="ru-RU" sz="2700" i="0" u="none" strike="noStrike" cap="none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 </a:t>
            </a:r>
            <a:br>
              <a:rPr lang="ru-RU" sz="2700" i="0" u="none" strike="noStrike" cap="none" dirty="0">
                <a:solidFill>
                  <a:srgbClr val="D54F4E"/>
                </a:solidFill>
                <a:latin typeface="Arial"/>
                <a:ea typeface="Arial"/>
                <a:cs typeface="Arial"/>
              </a:rPr>
            </a:br>
            <a:r>
              <a:rPr lang="ru-RU" sz="2700" i="0" u="none" strike="noStrike" cap="none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(½ ч/л)</a:t>
            </a:r>
            <a:r>
              <a:rPr lang="ru-RU" sz="2700" i="0" u="none" strike="noStrike" cap="none" baseline="30000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1</a:t>
            </a:r>
            <a:endParaRPr sz="2700" i="0" u="none" strike="noStrike" cap="none" baseline="30000" dirty="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2" name="Рисунок 4">
            <a:extLst>
              <a:ext uri="{FF2B5EF4-FFF2-40B4-BE49-F238E27FC236}">
                <a16:creationId xmlns:a16="http://schemas.microsoft.com/office/drawing/2014/main" id="{7DC3D517-6E98-C342-41B8-3C1B757269CB}"/>
              </a:ext>
            </a:extLst>
          </p:cNvPr>
          <p:cNvGrpSpPr/>
          <p:nvPr/>
        </p:nvGrpSpPr>
        <p:grpSpPr>
          <a:xfrm>
            <a:off x="14355182" y="5392799"/>
            <a:ext cx="4664180" cy="11019737"/>
            <a:chOff x="14355182" y="5392799"/>
            <a:chExt cx="4664180" cy="11019737"/>
          </a:xfrm>
        </p:grpSpPr>
        <p:grpSp>
          <p:nvGrpSpPr>
            <p:cNvPr id="3" name="Рисунок 4">
              <a:extLst>
                <a:ext uri="{FF2B5EF4-FFF2-40B4-BE49-F238E27FC236}">
                  <a16:creationId xmlns:a16="http://schemas.microsoft.com/office/drawing/2014/main" id="{CE28EE32-A4E2-5692-C934-0D2441F5F873}"/>
                </a:ext>
              </a:extLst>
            </p:cNvPr>
            <p:cNvGrpSpPr/>
            <p:nvPr/>
          </p:nvGrpSpPr>
          <p:grpSpPr>
            <a:xfrm>
              <a:off x="16000832" y="8150279"/>
              <a:ext cx="1059051" cy="7255874"/>
              <a:chOff x="16000832" y="8150279"/>
              <a:chExt cx="1059051" cy="7255874"/>
            </a:xfrm>
          </p:grpSpPr>
          <p:grpSp>
            <p:nvGrpSpPr>
              <p:cNvPr id="4" name="Рисунок 4">
                <a:extLst>
                  <a:ext uri="{FF2B5EF4-FFF2-40B4-BE49-F238E27FC236}">
                    <a16:creationId xmlns:a16="http://schemas.microsoft.com/office/drawing/2014/main" id="{AEC70AD2-3561-F861-B99F-7135D3F0B310}"/>
                  </a:ext>
                </a:extLst>
              </p:cNvPr>
              <p:cNvGrpSpPr/>
              <p:nvPr/>
            </p:nvGrpSpPr>
            <p:grpSpPr>
              <a:xfrm>
                <a:off x="16000832" y="8150279"/>
                <a:ext cx="1029230" cy="7255874"/>
                <a:chOff x="16000832" y="8150279"/>
                <a:chExt cx="1029230" cy="7255874"/>
              </a:xfrm>
              <a:solidFill>
                <a:srgbClr val="959595"/>
              </a:solidFill>
            </p:grpSpPr>
            <p:sp>
              <p:nvSpPr>
                <p:cNvPr id="6" name="Полилиния: фигура 5">
                  <a:extLst>
                    <a:ext uri="{FF2B5EF4-FFF2-40B4-BE49-F238E27FC236}">
                      <a16:creationId xmlns:a16="http://schemas.microsoft.com/office/drawing/2014/main" id="{1860F945-738C-EE50-4AE7-AEF9B11C6EB0}"/>
                    </a:ext>
                  </a:extLst>
                </p:cNvPr>
                <p:cNvSpPr/>
                <p:nvPr/>
              </p:nvSpPr>
              <p:spPr>
                <a:xfrm>
                  <a:off x="16495910" y="10905611"/>
                  <a:ext cx="330016" cy="2396988"/>
                </a:xfrm>
                <a:custGeom>
                  <a:avLst/>
                  <a:gdLst>
                    <a:gd name="connsiteX0" fmla="*/ 72484 w 330016"/>
                    <a:gd name="connsiteY0" fmla="*/ 169789 h 2396988"/>
                    <a:gd name="connsiteX1" fmla="*/ 67721 w 330016"/>
                    <a:gd name="connsiteY1" fmla="*/ 24056 h 2396988"/>
                    <a:gd name="connsiteX2" fmla="*/ 13429 w 330016"/>
                    <a:gd name="connsiteY2" fmla="*/ 20246 h 2396988"/>
                    <a:gd name="connsiteX3" fmla="*/ 1046 w 330016"/>
                    <a:gd name="connsiteY3" fmla="*/ 146928 h 2396988"/>
                    <a:gd name="connsiteX4" fmla="*/ 4856 w 330016"/>
                    <a:gd name="connsiteY4" fmla="*/ 520307 h 2396988"/>
                    <a:gd name="connsiteX5" fmla="*/ 7714 w 330016"/>
                    <a:gd name="connsiteY5" fmla="*/ 1609012 h 2396988"/>
                    <a:gd name="connsiteX6" fmla="*/ 42004 w 330016"/>
                    <a:gd name="connsiteY6" fmla="*/ 2056686 h 2396988"/>
                    <a:gd name="connsiteX7" fmla="*/ 183926 w 330016"/>
                    <a:gd name="connsiteY7" fmla="*/ 2343388 h 2396988"/>
                    <a:gd name="connsiteX8" fmla="*/ 293464 w 330016"/>
                    <a:gd name="connsiteY8" fmla="*/ 2392918 h 2396988"/>
                    <a:gd name="connsiteX9" fmla="*/ 311561 w 330016"/>
                    <a:gd name="connsiteY9" fmla="*/ 2228136 h 2396988"/>
                    <a:gd name="connsiteX10" fmla="*/ 216311 w 330016"/>
                    <a:gd name="connsiteY10" fmla="*/ 1891904 h 2396988"/>
                    <a:gd name="connsiteX11" fmla="*/ 102964 w 330016"/>
                    <a:gd name="connsiteY11" fmla="*/ 1063231 h 2396988"/>
                    <a:gd name="connsiteX12" fmla="*/ 72484 w 330016"/>
                    <a:gd name="connsiteY12" fmla="*/ 169789 h 2396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330016" h="2396988">
                      <a:moveTo>
                        <a:pt x="72484" y="169789"/>
                      </a:moveTo>
                      <a:cubicBezTo>
                        <a:pt x="74389" y="122164"/>
                        <a:pt x="79151" y="69776"/>
                        <a:pt x="67721" y="24056"/>
                      </a:cubicBezTo>
                      <a:cubicBezTo>
                        <a:pt x="59149" y="-8329"/>
                        <a:pt x="24859" y="-6424"/>
                        <a:pt x="13429" y="20246"/>
                      </a:cubicBezTo>
                      <a:cubicBezTo>
                        <a:pt x="-1811" y="57394"/>
                        <a:pt x="-859" y="105971"/>
                        <a:pt x="1046" y="146928"/>
                      </a:cubicBezTo>
                      <a:cubicBezTo>
                        <a:pt x="4856" y="271706"/>
                        <a:pt x="2951" y="395531"/>
                        <a:pt x="4856" y="520307"/>
                      </a:cubicBezTo>
                      <a:cubicBezTo>
                        <a:pt x="9619" y="883209"/>
                        <a:pt x="-3716" y="1246111"/>
                        <a:pt x="7714" y="1609012"/>
                      </a:cubicBezTo>
                      <a:cubicBezTo>
                        <a:pt x="12476" y="1756649"/>
                        <a:pt x="15334" y="1912859"/>
                        <a:pt x="42004" y="2056686"/>
                      </a:cubicBezTo>
                      <a:cubicBezTo>
                        <a:pt x="63911" y="2173843"/>
                        <a:pt x="107726" y="2272903"/>
                        <a:pt x="183926" y="2343388"/>
                      </a:cubicBezTo>
                      <a:cubicBezTo>
                        <a:pt x="211549" y="2369105"/>
                        <a:pt x="257269" y="2410063"/>
                        <a:pt x="293464" y="2392918"/>
                      </a:cubicBezTo>
                      <a:cubicBezTo>
                        <a:pt x="348709" y="2366248"/>
                        <a:pt x="329659" y="2280523"/>
                        <a:pt x="311561" y="2228136"/>
                      </a:cubicBezTo>
                      <a:cubicBezTo>
                        <a:pt x="272509" y="2117646"/>
                        <a:pt x="238219" y="2010966"/>
                        <a:pt x="216311" y="1891904"/>
                      </a:cubicBezTo>
                      <a:cubicBezTo>
                        <a:pt x="167734" y="1619490"/>
                        <a:pt x="124871" y="1341361"/>
                        <a:pt x="102964" y="1063231"/>
                      </a:cubicBezTo>
                      <a:cubicBezTo>
                        <a:pt x="80104" y="767957"/>
                        <a:pt x="62006" y="466968"/>
                        <a:pt x="72484" y="169789"/>
                      </a:cubicBezTo>
                      <a:close/>
                    </a:path>
                  </a:pathLst>
                </a:custGeom>
                <a:solidFill>
                  <a:srgbClr val="9595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" name="Полилиния: фигура 6">
                  <a:extLst>
                    <a:ext uri="{FF2B5EF4-FFF2-40B4-BE49-F238E27FC236}">
                      <a16:creationId xmlns:a16="http://schemas.microsoft.com/office/drawing/2014/main" id="{ADA4F0A9-7184-53D8-E253-F28394B2128A}"/>
                    </a:ext>
                  </a:extLst>
                </p:cNvPr>
                <p:cNvSpPr/>
                <p:nvPr/>
              </p:nvSpPr>
              <p:spPr>
                <a:xfrm>
                  <a:off x="16011386" y="8153137"/>
                  <a:ext cx="1018677" cy="5312942"/>
                </a:xfrm>
                <a:custGeom>
                  <a:avLst/>
                  <a:gdLst>
                    <a:gd name="connsiteX0" fmla="*/ 965630 w 1018677"/>
                    <a:gd name="connsiteY0" fmla="*/ 814385 h 5312942"/>
                    <a:gd name="connsiteX1" fmla="*/ 859902 w 1018677"/>
                    <a:gd name="connsiteY1" fmla="*/ 67627 h 5312942"/>
                    <a:gd name="connsiteX2" fmla="*/ 857045 w 1018677"/>
                    <a:gd name="connsiteY2" fmla="*/ 212407 h 5312942"/>
                    <a:gd name="connsiteX3" fmla="*/ 871332 w 1018677"/>
                    <a:gd name="connsiteY3" fmla="*/ 511491 h 5312942"/>
                    <a:gd name="connsiteX4" fmla="*/ 870380 w 1018677"/>
                    <a:gd name="connsiteY4" fmla="*/ 1130615 h 5312942"/>
                    <a:gd name="connsiteX5" fmla="*/ 840852 w 1018677"/>
                    <a:gd name="connsiteY5" fmla="*/ 1397314 h 5312942"/>
                    <a:gd name="connsiteX6" fmla="*/ 777987 w 1018677"/>
                    <a:gd name="connsiteY6" fmla="*/ 1506851 h 5312942"/>
                    <a:gd name="connsiteX7" fmla="*/ 682737 w 1018677"/>
                    <a:gd name="connsiteY7" fmla="*/ 1379217 h 5312942"/>
                    <a:gd name="connsiteX8" fmla="*/ 673212 w 1018677"/>
                    <a:gd name="connsiteY8" fmla="*/ 792478 h 5312942"/>
                    <a:gd name="connsiteX9" fmla="*/ 636065 w 1018677"/>
                    <a:gd name="connsiteY9" fmla="*/ 7620 h 5312942"/>
                    <a:gd name="connsiteX10" fmla="*/ 636065 w 1018677"/>
                    <a:gd name="connsiteY10" fmla="*/ 23812 h 5312942"/>
                    <a:gd name="connsiteX11" fmla="*/ 634160 w 1018677"/>
                    <a:gd name="connsiteY11" fmla="*/ 113347 h 5312942"/>
                    <a:gd name="connsiteX12" fmla="*/ 627492 w 1018677"/>
                    <a:gd name="connsiteY12" fmla="*/ 300989 h 5312942"/>
                    <a:gd name="connsiteX13" fmla="*/ 616062 w 1018677"/>
                    <a:gd name="connsiteY13" fmla="*/ 680083 h 5312942"/>
                    <a:gd name="connsiteX14" fmla="*/ 615110 w 1018677"/>
                    <a:gd name="connsiteY14" fmla="*/ 1275394 h 5312942"/>
                    <a:gd name="connsiteX15" fmla="*/ 575105 w 1018677"/>
                    <a:gd name="connsiteY15" fmla="*/ 1488754 h 5312942"/>
                    <a:gd name="connsiteX16" fmla="*/ 495095 w 1018677"/>
                    <a:gd name="connsiteY16" fmla="*/ 1547809 h 5312942"/>
                    <a:gd name="connsiteX17" fmla="*/ 428420 w 1018677"/>
                    <a:gd name="connsiteY17" fmla="*/ 1398267 h 5312942"/>
                    <a:gd name="connsiteX18" fmla="*/ 405560 w 1018677"/>
                    <a:gd name="connsiteY18" fmla="*/ 1161095 h 5312942"/>
                    <a:gd name="connsiteX19" fmla="*/ 366507 w 1018677"/>
                    <a:gd name="connsiteY19" fmla="*/ 260032 h 5312942"/>
                    <a:gd name="connsiteX20" fmla="*/ 355077 w 1018677"/>
                    <a:gd name="connsiteY20" fmla="*/ 25718 h 5312942"/>
                    <a:gd name="connsiteX21" fmla="*/ 354125 w 1018677"/>
                    <a:gd name="connsiteY21" fmla="*/ 0 h 5312942"/>
                    <a:gd name="connsiteX22" fmla="*/ 352220 w 1018677"/>
                    <a:gd name="connsiteY22" fmla="*/ 0 h 5312942"/>
                    <a:gd name="connsiteX23" fmla="*/ 352220 w 1018677"/>
                    <a:gd name="connsiteY23" fmla="*/ 7620 h 5312942"/>
                    <a:gd name="connsiteX24" fmla="*/ 349362 w 1018677"/>
                    <a:gd name="connsiteY24" fmla="*/ 113347 h 5312942"/>
                    <a:gd name="connsiteX25" fmla="*/ 345552 w 1018677"/>
                    <a:gd name="connsiteY25" fmla="*/ 551496 h 5312942"/>
                    <a:gd name="connsiteX26" fmla="*/ 330312 w 1018677"/>
                    <a:gd name="connsiteY26" fmla="*/ 937258 h 5312942"/>
                    <a:gd name="connsiteX27" fmla="*/ 313167 w 1018677"/>
                    <a:gd name="connsiteY27" fmla="*/ 1320162 h 5312942"/>
                    <a:gd name="connsiteX28" fmla="*/ 256970 w 1018677"/>
                    <a:gd name="connsiteY28" fmla="*/ 1514471 h 5312942"/>
                    <a:gd name="connsiteX29" fmla="*/ 162672 w 1018677"/>
                    <a:gd name="connsiteY29" fmla="*/ 1440176 h 5312942"/>
                    <a:gd name="connsiteX30" fmla="*/ 97902 w 1018677"/>
                    <a:gd name="connsiteY30" fmla="*/ 1160142 h 5312942"/>
                    <a:gd name="connsiteX31" fmla="*/ 78852 w 1018677"/>
                    <a:gd name="connsiteY31" fmla="*/ 782001 h 5312942"/>
                    <a:gd name="connsiteX32" fmla="*/ 95997 w 1018677"/>
                    <a:gd name="connsiteY32" fmla="*/ 69532 h 5312942"/>
                    <a:gd name="connsiteX33" fmla="*/ 44562 w 1018677"/>
                    <a:gd name="connsiteY33" fmla="*/ 474344 h 5312942"/>
                    <a:gd name="connsiteX34" fmla="*/ 4557 w 1018677"/>
                    <a:gd name="connsiteY34" fmla="*/ 997265 h 5312942"/>
                    <a:gd name="connsiteX35" fmla="*/ 747 w 1018677"/>
                    <a:gd name="connsiteY35" fmla="*/ 1267774 h 5312942"/>
                    <a:gd name="connsiteX36" fmla="*/ 20750 w 1018677"/>
                    <a:gd name="connsiteY36" fmla="*/ 1506851 h 5312942"/>
                    <a:gd name="connsiteX37" fmla="*/ 216012 w 1018677"/>
                    <a:gd name="connsiteY37" fmla="*/ 1876420 h 5312942"/>
                    <a:gd name="connsiteX38" fmla="*/ 398892 w 1018677"/>
                    <a:gd name="connsiteY38" fmla="*/ 2083112 h 5312942"/>
                    <a:gd name="connsiteX39" fmla="*/ 432230 w 1018677"/>
                    <a:gd name="connsiteY39" fmla="*/ 2443157 h 5312942"/>
                    <a:gd name="connsiteX40" fmla="*/ 443660 w 1018677"/>
                    <a:gd name="connsiteY40" fmla="*/ 2887973 h 5312942"/>
                    <a:gd name="connsiteX41" fmla="*/ 438897 w 1018677"/>
                    <a:gd name="connsiteY41" fmla="*/ 3336599 h 5312942"/>
                    <a:gd name="connsiteX42" fmla="*/ 425562 w 1018677"/>
                    <a:gd name="connsiteY42" fmla="*/ 4236709 h 5312942"/>
                    <a:gd name="connsiteX43" fmla="*/ 437945 w 1018677"/>
                    <a:gd name="connsiteY43" fmla="*/ 4672953 h 5312942"/>
                    <a:gd name="connsiteX44" fmla="*/ 500810 w 1018677"/>
                    <a:gd name="connsiteY44" fmla="*/ 5003470 h 5312942"/>
                    <a:gd name="connsiteX45" fmla="*/ 680832 w 1018677"/>
                    <a:gd name="connsiteY45" fmla="*/ 5237784 h 5312942"/>
                    <a:gd name="connsiteX46" fmla="*/ 779892 w 1018677"/>
                    <a:gd name="connsiteY46" fmla="*/ 5290172 h 5312942"/>
                    <a:gd name="connsiteX47" fmla="*/ 889430 w 1018677"/>
                    <a:gd name="connsiteY47" fmla="*/ 5308269 h 5312942"/>
                    <a:gd name="connsiteX48" fmla="*/ 892287 w 1018677"/>
                    <a:gd name="connsiteY48" fmla="*/ 5036807 h 5312942"/>
                    <a:gd name="connsiteX49" fmla="*/ 827517 w 1018677"/>
                    <a:gd name="connsiteY49" fmla="*/ 4841545 h 5312942"/>
                    <a:gd name="connsiteX50" fmla="*/ 783702 w 1018677"/>
                    <a:gd name="connsiteY50" fmla="*/ 4671048 h 5312942"/>
                    <a:gd name="connsiteX51" fmla="*/ 668450 w 1018677"/>
                    <a:gd name="connsiteY51" fmla="*/ 3848090 h 5312942"/>
                    <a:gd name="connsiteX52" fmla="*/ 608442 w 1018677"/>
                    <a:gd name="connsiteY52" fmla="*/ 2959410 h 5312942"/>
                    <a:gd name="connsiteX53" fmla="*/ 597965 w 1018677"/>
                    <a:gd name="connsiteY53" fmla="*/ 2509831 h 5312942"/>
                    <a:gd name="connsiteX54" fmla="*/ 590345 w 1018677"/>
                    <a:gd name="connsiteY54" fmla="*/ 2276470 h 5312942"/>
                    <a:gd name="connsiteX55" fmla="*/ 601775 w 1018677"/>
                    <a:gd name="connsiteY55" fmla="*/ 2125974 h 5312942"/>
                    <a:gd name="connsiteX56" fmla="*/ 737982 w 1018677"/>
                    <a:gd name="connsiteY56" fmla="*/ 1921188 h 5312942"/>
                    <a:gd name="connsiteX57" fmla="*/ 950390 w 1018677"/>
                    <a:gd name="connsiteY57" fmla="*/ 1678301 h 5312942"/>
                    <a:gd name="connsiteX58" fmla="*/ 1018017 w 1018677"/>
                    <a:gd name="connsiteY58" fmla="*/ 1257297 h 5312942"/>
                    <a:gd name="connsiteX59" fmla="*/ 965630 w 1018677"/>
                    <a:gd name="connsiteY59" fmla="*/ 814385 h 5312942"/>
                    <a:gd name="connsiteX60" fmla="*/ 665592 w 1018677"/>
                    <a:gd name="connsiteY60" fmla="*/ 4401491 h 5312942"/>
                    <a:gd name="connsiteX61" fmla="*/ 722742 w 1018677"/>
                    <a:gd name="connsiteY61" fmla="*/ 4737723 h 5312942"/>
                    <a:gd name="connsiteX62" fmla="*/ 777035 w 1018677"/>
                    <a:gd name="connsiteY62" fmla="*/ 4921555 h 5312942"/>
                    <a:gd name="connsiteX63" fmla="*/ 808467 w 1018677"/>
                    <a:gd name="connsiteY63" fmla="*/ 5009185 h 5312942"/>
                    <a:gd name="connsiteX64" fmla="*/ 784655 w 1018677"/>
                    <a:gd name="connsiteY64" fmla="*/ 5147297 h 5312942"/>
                    <a:gd name="connsiteX65" fmla="*/ 667497 w 1018677"/>
                    <a:gd name="connsiteY65" fmla="*/ 5099672 h 5312942"/>
                    <a:gd name="connsiteX66" fmla="*/ 544625 w 1018677"/>
                    <a:gd name="connsiteY66" fmla="*/ 4899648 h 5312942"/>
                    <a:gd name="connsiteX67" fmla="*/ 494142 w 1018677"/>
                    <a:gd name="connsiteY67" fmla="*/ 4502456 h 5312942"/>
                    <a:gd name="connsiteX68" fmla="*/ 488427 w 1018677"/>
                    <a:gd name="connsiteY68" fmla="*/ 3600441 h 5312942"/>
                    <a:gd name="connsiteX69" fmla="*/ 484617 w 1018677"/>
                    <a:gd name="connsiteY69" fmla="*/ 3147052 h 5312942"/>
                    <a:gd name="connsiteX70" fmla="*/ 481760 w 1018677"/>
                    <a:gd name="connsiteY70" fmla="*/ 2881305 h 5312942"/>
                    <a:gd name="connsiteX71" fmla="*/ 510335 w 1018677"/>
                    <a:gd name="connsiteY71" fmla="*/ 2750813 h 5312942"/>
                    <a:gd name="connsiteX72" fmla="*/ 560817 w 1018677"/>
                    <a:gd name="connsiteY72" fmla="*/ 2921310 h 5312942"/>
                    <a:gd name="connsiteX73" fmla="*/ 581772 w 1018677"/>
                    <a:gd name="connsiteY73" fmla="*/ 3674736 h 5312942"/>
                    <a:gd name="connsiteX74" fmla="*/ 665592 w 1018677"/>
                    <a:gd name="connsiteY74" fmla="*/ 4401491 h 53129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</a:cxnLst>
                  <a:rect l="l" t="t" r="r" b="b"/>
                  <a:pathLst>
                    <a:path w="1018677" h="5312942">
                      <a:moveTo>
                        <a:pt x="965630" y="814385"/>
                      </a:moveTo>
                      <a:cubicBezTo>
                        <a:pt x="929435" y="565784"/>
                        <a:pt x="896097" y="316229"/>
                        <a:pt x="859902" y="67627"/>
                      </a:cubicBezTo>
                      <a:cubicBezTo>
                        <a:pt x="860855" y="116205"/>
                        <a:pt x="857997" y="164782"/>
                        <a:pt x="857045" y="212407"/>
                      </a:cubicBezTo>
                      <a:cubicBezTo>
                        <a:pt x="855140" y="312419"/>
                        <a:pt x="866570" y="411479"/>
                        <a:pt x="871332" y="511491"/>
                      </a:cubicBezTo>
                      <a:cubicBezTo>
                        <a:pt x="880857" y="717231"/>
                        <a:pt x="882762" y="924875"/>
                        <a:pt x="870380" y="1130615"/>
                      </a:cubicBezTo>
                      <a:cubicBezTo>
                        <a:pt x="865617" y="1217292"/>
                        <a:pt x="863712" y="1314447"/>
                        <a:pt x="840852" y="1397314"/>
                      </a:cubicBezTo>
                      <a:cubicBezTo>
                        <a:pt x="828470" y="1440176"/>
                        <a:pt x="811325" y="1484944"/>
                        <a:pt x="777987" y="1506851"/>
                      </a:cubicBezTo>
                      <a:cubicBezTo>
                        <a:pt x="717027" y="1546856"/>
                        <a:pt x="686547" y="1436367"/>
                        <a:pt x="682737" y="1379217"/>
                      </a:cubicBezTo>
                      <a:cubicBezTo>
                        <a:pt x="672260" y="1183002"/>
                        <a:pt x="666545" y="988693"/>
                        <a:pt x="673212" y="792478"/>
                      </a:cubicBezTo>
                      <a:cubicBezTo>
                        <a:pt x="682737" y="529589"/>
                        <a:pt x="651305" y="268604"/>
                        <a:pt x="636065" y="7620"/>
                      </a:cubicBezTo>
                      <a:cubicBezTo>
                        <a:pt x="636065" y="13335"/>
                        <a:pt x="636065" y="18097"/>
                        <a:pt x="636065" y="23812"/>
                      </a:cubicBezTo>
                      <a:cubicBezTo>
                        <a:pt x="635112" y="53340"/>
                        <a:pt x="635112" y="83820"/>
                        <a:pt x="634160" y="113347"/>
                      </a:cubicBezTo>
                      <a:cubicBezTo>
                        <a:pt x="632255" y="176212"/>
                        <a:pt x="629397" y="238124"/>
                        <a:pt x="627492" y="300989"/>
                      </a:cubicBezTo>
                      <a:cubicBezTo>
                        <a:pt x="621777" y="427671"/>
                        <a:pt x="616062" y="554354"/>
                        <a:pt x="616062" y="680083"/>
                      </a:cubicBezTo>
                      <a:cubicBezTo>
                        <a:pt x="616062" y="878203"/>
                        <a:pt x="630350" y="1078227"/>
                        <a:pt x="615110" y="1275394"/>
                      </a:cubicBezTo>
                      <a:cubicBezTo>
                        <a:pt x="609395" y="1345879"/>
                        <a:pt x="602727" y="1425889"/>
                        <a:pt x="575105" y="1488754"/>
                      </a:cubicBezTo>
                      <a:cubicBezTo>
                        <a:pt x="560817" y="1521139"/>
                        <a:pt x="528432" y="1569716"/>
                        <a:pt x="495095" y="1547809"/>
                      </a:cubicBezTo>
                      <a:cubicBezTo>
                        <a:pt x="456042" y="1521139"/>
                        <a:pt x="438897" y="1448749"/>
                        <a:pt x="428420" y="1398267"/>
                      </a:cubicBezTo>
                      <a:cubicBezTo>
                        <a:pt x="412227" y="1319209"/>
                        <a:pt x="408417" y="1242057"/>
                        <a:pt x="405560" y="1161095"/>
                      </a:cubicBezTo>
                      <a:cubicBezTo>
                        <a:pt x="395082" y="860105"/>
                        <a:pt x="380795" y="560069"/>
                        <a:pt x="366507" y="260032"/>
                      </a:cubicBezTo>
                      <a:cubicBezTo>
                        <a:pt x="362697" y="181927"/>
                        <a:pt x="358887" y="103822"/>
                        <a:pt x="355077" y="25718"/>
                      </a:cubicBezTo>
                      <a:cubicBezTo>
                        <a:pt x="355077" y="17145"/>
                        <a:pt x="354125" y="8572"/>
                        <a:pt x="354125" y="0"/>
                      </a:cubicBezTo>
                      <a:lnTo>
                        <a:pt x="352220" y="0"/>
                      </a:lnTo>
                      <a:cubicBezTo>
                        <a:pt x="352220" y="3810"/>
                        <a:pt x="352220" y="6668"/>
                        <a:pt x="352220" y="7620"/>
                      </a:cubicBezTo>
                      <a:cubicBezTo>
                        <a:pt x="350315" y="42862"/>
                        <a:pt x="349362" y="78105"/>
                        <a:pt x="349362" y="113347"/>
                      </a:cubicBezTo>
                      <a:cubicBezTo>
                        <a:pt x="346505" y="259079"/>
                        <a:pt x="350315" y="405764"/>
                        <a:pt x="345552" y="551496"/>
                      </a:cubicBezTo>
                      <a:cubicBezTo>
                        <a:pt x="341742" y="680083"/>
                        <a:pt x="333170" y="808670"/>
                        <a:pt x="330312" y="937258"/>
                      </a:cubicBezTo>
                      <a:cubicBezTo>
                        <a:pt x="326502" y="1064892"/>
                        <a:pt x="323645" y="1192527"/>
                        <a:pt x="313167" y="1320162"/>
                      </a:cubicBezTo>
                      <a:cubicBezTo>
                        <a:pt x="308405" y="1372549"/>
                        <a:pt x="308405" y="1494469"/>
                        <a:pt x="256970" y="1514471"/>
                      </a:cubicBezTo>
                      <a:cubicBezTo>
                        <a:pt x="217917" y="1529711"/>
                        <a:pt x="181722" y="1477324"/>
                        <a:pt x="162672" y="1440176"/>
                      </a:cubicBezTo>
                      <a:cubicBezTo>
                        <a:pt x="119810" y="1356357"/>
                        <a:pt x="108380" y="1257297"/>
                        <a:pt x="97902" y="1160142"/>
                      </a:cubicBezTo>
                      <a:cubicBezTo>
                        <a:pt x="84567" y="1034412"/>
                        <a:pt x="78852" y="908683"/>
                        <a:pt x="78852" y="782001"/>
                      </a:cubicBezTo>
                      <a:cubicBezTo>
                        <a:pt x="76947" y="543876"/>
                        <a:pt x="90282" y="306704"/>
                        <a:pt x="95997" y="69532"/>
                      </a:cubicBezTo>
                      <a:cubicBezTo>
                        <a:pt x="83615" y="204787"/>
                        <a:pt x="58850" y="339089"/>
                        <a:pt x="44562" y="474344"/>
                      </a:cubicBezTo>
                      <a:cubicBezTo>
                        <a:pt x="27417" y="647698"/>
                        <a:pt x="11225" y="822006"/>
                        <a:pt x="4557" y="997265"/>
                      </a:cubicBezTo>
                      <a:cubicBezTo>
                        <a:pt x="747" y="1086800"/>
                        <a:pt x="-1158" y="1177287"/>
                        <a:pt x="747" y="1267774"/>
                      </a:cubicBezTo>
                      <a:cubicBezTo>
                        <a:pt x="2652" y="1347784"/>
                        <a:pt x="1700" y="1429699"/>
                        <a:pt x="20750" y="1506851"/>
                      </a:cubicBezTo>
                      <a:cubicBezTo>
                        <a:pt x="55040" y="1651631"/>
                        <a:pt x="128382" y="1777361"/>
                        <a:pt x="216012" y="1876420"/>
                      </a:cubicBezTo>
                      <a:cubicBezTo>
                        <a:pt x="275067" y="1943095"/>
                        <a:pt x="358887" y="1991672"/>
                        <a:pt x="398892" y="2083112"/>
                      </a:cubicBezTo>
                      <a:cubicBezTo>
                        <a:pt x="447470" y="2195507"/>
                        <a:pt x="430325" y="2320284"/>
                        <a:pt x="432230" y="2443157"/>
                      </a:cubicBezTo>
                      <a:cubicBezTo>
                        <a:pt x="434135" y="2591746"/>
                        <a:pt x="441755" y="2739383"/>
                        <a:pt x="443660" y="2887973"/>
                      </a:cubicBezTo>
                      <a:cubicBezTo>
                        <a:pt x="445565" y="3037515"/>
                        <a:pt x="442707" y="3187057"/>
                        <a:pt x="438897" y="3336599"/>
                      </a:cubicBezTo>
                      <a:cubicBezTo>
                        <a:pt x="431277" y="3636636"/>
                        <a:pt x="423657" y="3936673"/>
                        <a:pt x="425562" y="4236709"/>
                      </a:cubicBezTo>
                      <a:cubicBezTo>
                        <a:pt x="426515" y="4382442"/>
                        <a:pt x="428420" y="4528174"/>
                        <a:pt x="437945" y="4672953"/>
                      </a:cubicBezTo>
                      <a:cubicBezTo>
                        <a:pt x="445565" y="4785348"/>
                        <a:pt x="460805" y="4901553"/>
                        <a:pt x="500810" y="5003470"/>
                      </a:cubicBezTo>
                      <a:cubicBezTo>
                        <a:pt x="540815" y="5105387"/>
                        <a:pt x="600822" y="5187302"/>
                        <a:pt x="680832" y="5237784"/>
                      </a:cubicBezTo>
                      <a:cubicBezTo>
                        <a:pt x="713217" y="5257787"/>
                        <a:pt x="745602" y="5276837"/>
                        <a:pt x="779892" y="5290172"/>
                      </a:cubicBezTo>
                      <a:cubicBezTo>
                        <a:pt x="812277" y="5303507"/>
                        <a:pt x="855140" y="5321604"/>
                        <a:pt x="889430" y="5308269"/>
                      </a:cubicBezTo>
                      <a:cubicBezTo>
                        <a:pt x="961820" y="5279694"/>
                        <a:pt x="907527" y="5102529"/>
                        <a:pt x="892287" y="5036807"/>
                      </a:cubicBezTo>
                      <a:cubicBezTo>
                        <a:pt x="876095" y="4968227"/>
                        <a:pt x="849425" y="4907267"/>
                        <a:pt x="827517" y="4841545"/>
                      </a:cubicBezTo>
                      <a:cubicBezTo>
                        <a:pt x="809420" y="4786301"/>
                        <a:pt x="796085" y="4728198"/>
                        <a:pt x="783702" y="4671048"/>
                      </a:cubicBezTo>
                      <a:cubicBezTo>
                        <a:pt x="724647" y="4402444"/>
                        <a:pt x="694167" y="4125267"/>
                        <a:pt x="668450" y="3848090"/>
                      </a:cubicBezTo>
                      <a:cubicBezTo>
                        <a:pt x="640827" y="3552816"/>
                        <a:pt x="616062" y="3257542"/>
                        <a:pt x="608442" y="2959410"/>
                      </a:cubicBezTo>
                      <a:cubicBezTo>
                        <a:pt x="604632" y="2809868"/>
                        <a:pt x="601775" y="2659373"/>
                        <a:pt x="597965" y="2509831"/>
                      </a:cubicBezTo>
                      <a:cubicBezTo>
                        <a:pt x="596060" y="2431727"/>
                        <a:pt x="593202" y="2354574"/>
                        <a:pt x="590345" y="2276470"/>
                      </a:cubicBezTo>
                      <a:cubicBezTo>
                        <a:pt x="588440" y="2225034"/>
                        <a:pt x="587487" y="2175504"/>
                        <a:pt x="601775" y="2125974"/>
                      </a:cubicBezTo>
                      <a:cubicBezTo>
                        <a:pt x="627492" y="2039297"/>
                        <a:pt x="680832" y="1974528"/>
                        <a:pt x="737982" y="1921188"/>
                      </a:cubicBezTo>
                      <a:cubicBezTo>
                        <a:pt x="816087" y="1848798"/>
                        <a:pt x="898002" y="1786886"/>
                        <a:pt x="950390" y="1678301"/>
                      </a:cubicBezTo>
                      <a:cubicBezTo>
                        <a:pt x="1010397" y="1555429"/>
                        <a:pt x="1021827" y="1399219"/>
                        <a:pt x="1018017" y="1257297"/>
                      </a:cubicBezTo>
                      <a:cubicBezTo>
                        <a:pt x="1009445" y="1106802"/>
                        <a:pt x="987537" y="961070"/>
                        <a:pt x="965630" y="814385"/>
                      </a:cubicBezTo>
                      <a:close/>
                      <a:moveTo>
                        <a:pt x="665592" y="4401491"/>
                      </a:moveTo>
                      <a:cubicBezTo>
                        <a:pt x="683690" y="4513886"/>
                        <a:pt x="697977" y="4628186"/>
                        <a:pt x="722742" y="4737723"/>
                      </a:cubicBezTo>
                      <a:cubicBezTo>
                        <a:pt x="737030" y="4800588"/>
                        <a:pt x="754175" y="4862500"/>
                        <a:pt x="777035" y="4921555"/>
                      </a:cubicBezTo>
                      <a:cubicBezTo>
                        <a:pt x="788465" y="4950130"/>
                        <a:pt x="799895" y="4978705"/>
                        <a:pt x="808467" y="5009185"/>
                      </a:cubicBezTo>
                      <a:cubicBezTo>
                        <a:pt x="819897" y="5053000"/>
                        <a:pt x="828470" y="5126342"/>
                        <a:pt x="784655" y="5147297"/>
                      </a:cubicBezTo>
                      <a:cubicBezTo>
                        <a:pt x="743697" y="5166347"/>
                        <a:pt x="698930" y="5130152"/>
                        <a:pt x="667497" y="5099672"/>
                      </a:cubicBezTo>
                      <a:cubicBezTo>
                        <a:pt x="612252" y="5047285"/>
                        <a:pt x="570342" y="4982515"/>
                        <a:pt x="544625" y="4899648"/>
                      </a:cubicBezTo>
                      <a:cubicBezTo>
                        <a:pt x="507477" y="4774871"/>
                        <a:pt x="500810" y="4634853"/>
                        <a:pt x="494142" y="4502456"/>
                      </a:cubicBezTo>
                      <a:cubicBezTo>
                        <a:pt x="477950" y="4202419"/>
                        <a:pt x="488427" y="3901430"/>
                        <a:pt x="488427" y="3600441"/>
                      </a:cubicBezTo>
                      <a:cubicBezTo>
                        <a:pt x="488427" y="3448994"/>
                        <a:pt x="484617" y="3298499"/>
                        <a:pt x="484617" y="3147052"/>
                      </a:cubicBezTo>
                      <a:cubicBezTo>
                        <a:pt x="484617" y="3058470"/>
                        <a:pt x="482712" y="2969888"/>
                        <a:pt x="481760" y="2881305"/>
                      </a:cubicBezTo>
                      <a:cubicBezTo>
                        <a:pt x="481760" y="2847015"/>
                        <a:pt x="477950" y="2767006"/>
                        <a:pt x="510335" y="2750813"/>
                      </a:cubicBezTo>
                      <a:cubicBezTo>
                        <a:pt x="579867" y="2717476"/>
                        <a:pt x="562722" y="2878448"/>
                        <a:pt x="560817" y="2921310"/>
                      </a:cubicBezTo>
                      <a:cubicBezTo>
                        <a:pt x="551292" y="3172769"/>
                        <a:pt x="567485" y="3423276"/>
                        <a:pt x="581772" y="3674736"/>
                      </a:cubicBezTo>
                      <a:cubicBezTo>
                        <a:pt x="596060" y="3920480"/>
                        <a:pt x="628445" y="4160510"/>
                        <a:pt x="665592" y="4401491"/>
                      </a:cubicBezTo>
                      <a:close/>
                    </a:path>
                  </a:pathLst>
                </a:custGeom>
                <a:solidFill>
                  <a:srgbClr val="9595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" name="Полилиния: фигура 7">
                  <a:extLst>
                    <a:ext uri="{FF2B5EF4-FFF2-40B4-BE49-F238E27FC236}">
                      <a16:creationId xmlns:a16="http://schemas.microsoft.com/office/drawing/2014/main" id="{12A8DF55-8D87-EA5C-A92E-9B022824D2B0}"/>
                    </a:ext>
                  </a:extLst>
                </p:cNvPr>
                <p:cNvSpPr/>
                <p:nvPr/>
              </p:nvSpPr>
              <p:spPr>
                <a:xfrm>
                  <a:off x="16000832" y="8150279"/>
                  <a:ext cx="1023289" cy="5315128"/>
                </a:xfrm>
                <a:custGeom>
                  <a:avLst/>
                  <a:gdLst>
                    <a:gd name="connsiteX0" fmla="*/ 945704 w 1023289"/>
                    <a:gd name="connsiteY0" fmla="*/ 576261 h 5315128"/>
                    <a:gd name="connsiteX1" fmla="*/ 868551 w 1023289"/>
                    <a:gd name="connsiteY1" fmla="*/ 37147 h 5315128"/>
                    <a:gd name="connsiteX2" fmla="*/ 864741 w 1023289"/>
                    <a:gd name="connsiteY2" fmla="*/ 953 h 5315128"/>
                    <a:gd name="connsiteX3" fmla="*/ 859026 w 1023289"/>
                    <a:gd name="connsiteY3" fmla="*/ 953 h 5315128"/>
                    <a:gd name="connsiteX4" fmla="*/ 865694 w 1023289"/>
                    <a:gd name="connsiteY4" fmla="*/ 46672 h 5315128"/>
                    <a:gd name="connsiteX5" fmla="*/ 866646 w 1023289"/>
                    <a:gd name="connsiteY5" fmla="*/ 333374 h 5315128"/>
                    <a:gd name="connsiteX6" fmla="*/ 883791 w 1023289"/>
                    <a:gd name="connsiteY6" fmla="*/ 750568 h 5315128"/>
                    <a:gd name="connsiteX7" fmla="*/ 874266 w 1023289"/>
                    <a:gd name="connsiteY7" fmla="*/ 1166810 h 5315128"/>
                    <a:gd name="connsiteX8" fmla="*/ 802829 w 1023289"/>
                    <a:gd name="connsiteY8" fmla="*/ 1492564 h 5315128"/>
                    <a:gd name="connsiteX9" fmla="*/ 696149 w 1023289"/>
                    <a:gd name="connsiteY9" fmla="*/ 1377312 h 5315128"/>
                    <a:gd name="connsiteX10" fmla="*/ 684719 w 1023289"/>
                    <a:gd name="connsiteY10" fmla="*/ 1119185 h 5315128"/>
                    <a:gd name="connsiteX11" fmla="*/ 687576 w 1023289"/>
                    <a:gd name="connsiteY11" fmla="*/ 780095 h 5315128"/>
                    <a:gd name="connsiteX12" fmla="*/ 676146 w 1023289"/>
                    <a:gd name="connsiteY12" fmla="*/ 384809 h 5315128"/>
                    <a:gd name="connsiteX13" fmla="*/ 649476 w 1023289"/>
                    <a:gd name="connsiteY13" fmla="*/ 953 h 5315128"/>
                    <a:gd name="connsiteX14" fmla="*/ 642809 w 1023289"/>
                    <a:gd name="connsiteY14" fmla="*/ 953 h 5315128"/>
                    <a:gd name="connsiteX15" fmla="*/ 621854 w 1023289"/>
                    <a:gd name="connsiteY15" fmla="*/ 701991 h 5315128"/>
                    <a:gd name="connsiteX16" fmla="*/ 618996 w 1023289"/>
                    <a:gd name="connsiteY16" fmla="*/ 1300159 h 5315128"/>
                    <a:gd name="connsiteX17" fmla="*/ 557084 w 1023289"/>
                    <a:gd name="connsiteY17" fmla="*/ 1528759 h 5315128"/>
                    <a:gd name="connsiteX18" fmla="*/ 442784 w 1023289"/>
                    <a:gd name="connsiteY18" fmla="*/ 1408744 h 5315128"/>
                    <a:gd name="connsiteX19" fmla="*/ 417066 w 1023289"/>
                    <a:gd name="connsiteY19" fmla="*/ 1145854 h 5315128"/>
                    <a:gd name="connsiteX20" fmla="*/ 398969 w 1023289"/>
                    <a:gd name="connsiteY20" fmla="*/ 695323 h 5315128"/>
                    <a:gd name="connsiteX21" fmla="*/ 365631 w 1023289"/>
                    <a:gd name="connsiteY21" fmla="*/ 1905 h 5315128"/>
                    <a:gd name="connsiteX22" fmla="*/ 361821 w 1023289"/>
                    <a:gd name="connsiteY22" fmla="*/ 1905 h 5315128"/>
                    <a:gd name="connsiteX23" fmla="*/ 362774 w 1023289"/>
                    <a:gd name="connsiteY23" fmla="*/ 27622 h 5315128"/>
                    <a:gd name="connsiteX24" fmla="*/ 374204 w 1023289"/>
                    <a:gd name="connsiteY24" fmla="*/ 261937 h 5315128"/>
                    <a:gd name="connsiteX25" fmla="*/ 413256 w 1023289"/>
                    <a:gd name="connsiteY25" fmla="*/ 1163000 h 5315128"/>
                    <a:gd name="connsiteX26" fmla="*/ 436116 w 1023289"/>
                    <a:gd name="connsiteY26" fmla="*/ 1400171 h 5315128"/>
                    <a:gd name="connsiteX27" fmla="*/ 502791 w 1023289"/>
                    <a:gd name="connsiteY27" fmla="*/ 1549713 h 5315128"/>
                    <a:gd name="connsiteX28" fmla="*/ 582801 w 1023289"/>
                    <a:gd name="connsiteY28" fmla="*/ 1490659 h 5315128"/>
                    <a:gd name="connsiteX29" fmla="*/ 622806 w 1023289"/>
                    <a:gd name="connsiteY29" fmla="*/ 1277299 h 5315128"/>
                    <a:gd name="connsiteX30" fmla="*/ 623759 w 1023289"/>
                    <a:gd name="connsiteY30" fmla="*/ 681988 h 5315128"/>
                    <a:gd name="connsiteX31" fmla="*/ 635189 w 1023289"/>
                    <a:gd name="connsiteY31" fmla="*/ 302894 h 5315128"/>
                    <a:gd name="connsiteX32" fmla="*/ 641856 w 1023289"/>
                    <a:gd name="connsiteY32" fmla="*/ 115252 h 5315128"/>
                    <a:gd name="connsiteX33" fmla="*/ 643761 w 1023289"/>
                    <a:gd name="connsiteY33" fmla="*/ 25717 h 5315128"/>
                    <a:gd name="connsiteX34" fmla="*/ 643761 w 1023289"/>
                    <a:gd name="connsiteY34" fmla="*/ 9525 h 5315128"/>
                    <a:gd name="connsiteX35" fmla="*/ 680909 w 1023289"/>
                    <a:gd name="connsiteY35" fmla="*/ 794383 h 5315128"/>
                    <a:gd name="connsiteX36" fmla="*/ 690434 w 1023289"/>
                    <a:gd name="connsiteY36" fmla="*/ 1381121 h 5315128"/>
                    <a:gd name="connsiteX37" fmla="*/ 785684 w 1023289"/>
                    <a:gd name="connsiteY37" fmla="*/ 1508756 h 5315128"/>
                    <a:gd name="connsiteX38" fmla="*/ 848549 w 1023289"/>
                    <a:gd name="connsiteY38" fmla="*/ 1399219 h 5315128"/>
                    <a:gd name="connsiteX39" fmla="*/ 878076 w 1023289"/>
                    <a:gd name="connsiteY39" fmla="*/ 1132520 h 5315128"/>
                    <a:gd name="connsiteX40" fmla="*/ 879029 w 1023289"/>
                    <a:gd name="connsiteY40" fmla="*/ 513396 h 5315128"/>
                    <a:gd name="connsiteX41" fmla="*/ 864741 w 1023289"/>
                    <a:gd name="connsiteY41" fmla="*/ 214312 h 5315128"/>
                    <a:gd name="connsiteX42" fmla="*/ 867599 w 1023289"/>
                    <a:gd name="connsiteY42" fmla="*/ 69532 h 5315128"/>
                    <a:gd name="connsiteX43" fmla="*/ 973326 w 1023289"/>
                    <a:gd name="connsiteY43" fmla="*/ 816290 h 5315128"/>
                    <a:gd name="connsiteX44" fmla="*/ 1020951 w 1023289"/>
                    <a:gd name="connsiteY44" fmla="*/ 1258249 h 5315128"/>
                    <a:gd name="connsiteX45" fmla="*/ 953324 w 1023289"/>
                    <a:gd name="connsiteY45" fmla="*/ 1679253 h 5315128"/>
                    <a:gd name="connsiteX46" fmla="*/ 740916 w 1023289"/>
                    <a:gd name="connsiteY46" fmla="*/ 1922140 h 5315128"/>
                    <a:gd name="connsiteX47" fmla="*/ 604709 w 1023289"/>
                    <a:gd name="connsiteY47" fmla="*/ 2126927 h 5315128"/>
                    <a:gd name="connsiteX48" fmla="*/ 593279 w 1023289"/>
                    <a:gd name="connsiteY48" fmla="*/ 2277422 h 5315128"/>
                    <a:gd name="connsiteX49" fmla="*/ 600899 w 1023289"/>
                    <a:gd name="connsiteY49" fmla="*/ 2510784 h 5315128"/>
                    <a:gd name="connsiteX50" fmla="*/ 611376 w 1023289"/>
                    <a:gd name="connsiteY50" fmla="*/ 2960363 h 5315128"/>
                    <a:gd name="connsiteX51" fmla="*/ 671384 w 1023289"/>
                    <a:gd name="connsiteY51" fmla="*/ 3849043 h 5315128"/>
                    <a:gd name="connsiteX52" fmla="*/ 786636 w 1023289"/>
                    <a:gd name="connsiteY52" fmla="*/ 4672000 h 5315128"/>
                    <a:gd name="connsiteX53" fmla="*/ 830451 w 1023289"/>
                    <a:gd name="connsiteY53" fmla="*/ 4842498 h 5315128"/>
                    <a:gd name="connsiteX54" fmla="*/ 895221 w 1023289"/>
                    <a:gd name="connsiteY54" fmla="*/ 5037760 h 5315128"/>
                    <a:gd name="connsiteX55" fmla="*/ 892364 w 1023289"/>
                    <a:gd name="connsiteY55" fmla="*/ 5309221 h 5315128"/>
                    <a:gd name="connsiteX56" fmla="*/ 782826 w 1023289"/>
                    <a:gd name="connsiteY56" fmla="*/ 5291124 h 5315128"/>
                    <a:gd name="connsiteX57" fmla="*/ 683766 w 1023289"/>
                    <a:gd name="connsiteY57" fmla="*/ 5238736 h 5315128"/>
                    <a:gd name="connsiteX58" fmla="*/ 503744 w 1023289"/>
                    <a:gd name="connsiteY58" fmla="*/ 5004422 h 5315128"/>
                    <a:gd name="connsiteX59" fmla="*/ 440879 w 1023289"/>
                    <a:gd name="connsiteY59" fmla="*/ 4673906 h 5315128"/>
                    <a:gd name="connsiteX60" fmla="*/ 428496 w 1023289"/>
                    <a:gd name="connsiteY60" fmla="*/ 4237662 h 5315128"/>
                    <a:gd name="connsiteX61" fmla="*/ 441831 w 1023289"/>
                    <a:gd name="connsiteY61" fmla="*/ 3337551 h 5315128"/>
                    <a:gd name="connsiteX62" fmla="*/ 446594 w 1023289"/>
                    <a:gd name="connsiteY62" fmla="*/ 2888925 h 5315128"/>
                    <a:gd name="connsiteX63" fmla="*/ 435164 w 1023289"/>
                    <a:gd name="connsiteY63" fmla="*/ 2444109 h 5315128"/>
                    <a:gd name="connsiteX64" fmla="*/ 401826 w 1023289"/>
                    <a:gd name="connsiteY64" fmla="*/ 2084065 h 5315128"/>
                    <a:gd name="connsiteX65" fmla="*/ 218946 w 1023289"/>
                    <a:gd name="connsiteY65" fmla="*/ 1877373 h 5315128"/>
                    <a:gd name="connsiteX66" fmla="*/ 23684 w 1023289"/>
                    <a:gd name="connsiteY66" fmla="*/ 1507804 h 5315128"/>
                    <a:gd name="connsiteX67" fmla="*/ 3681 w 1023289"/>
                    <a:gd name="connsiteY67" fmla="*/ 1268727 h 5315128"/>
                    <a:gd name="connsiteX68" fmla="*/ 7491 w 1023289"/>
                    <a:gd name="connsiteY68" fmla="*/ 998217 h 5315128"/>
                    <a:gd name="connsiteX69" fmla="*/ 47496 w 1023289"/>
                    <a:gd name="connsiteY69" fmla="*/ 475296 h 5315128"/>
                    <a:gd name="connsiteX70" fmla="*/ 98931 w 1023289"/>
                    <a:gd name="connsiteY70" fmla="*/ 70485 h 5315128"/>
                    <a:gd name="connsiteX71" fmla="*/ 81786 w 1023289"/>
                    <a:gd name="connsiteY71" fmla="*/ 782953 h 5315128"/>
                    <a:gd name="connsiteX72" fmla="*/ 100836 w 1023289"/>
                    <a:gd name="connsiteY72" fmla="*/ 1161095 h 5315128"/>
                    <a:gd name="connsiteX73" fmla="*/ 165606 w 1023289"/>
                    <a:gd name="connsiteY73" fmla="*/ 1441129 h 5315128"/>
                    <a:gd name="connsiteX74" fmla="*/ 259904 w 1023289"/>
                    <a:gd name="connsiteY74" fmla="*/ 1515424 h 5315128"/>
                    <a:gd name="connsiteX75" fmla="*/ 316101 w 1023289"/>
                    <a:gd name="connsiteY75" fmla="*/ 1321114 h 5315128"/>
                    <a:gd name="connsiteX76" fmla="*/ 333246 w 1023289"/>
                    <a:gd name="connsiteY76" fmla="*/ 938210 h 5315128"/>
                    <a:gd name="connsiteX77" fmla="*/ 348486 w 1023289"/>
                    <a:gd name="connsiteY77" fmla="*/ 552449 h 5315128"/>
                    <a:gd name="connsiteX78" fmla="*/ 352296 w 1023289"/>
                    <a:gd name="connsiteY78" fmla="*/ 114300 h 5315128"/>
                    <a:gd name="connsiteX79" fmla="*/ 355154 w 1023289"/>
                    <a:gd name="connsiteY79" fmla="*/ 8572 h 5315128"/>
                    <a:gd name="connsiteX80" fmla="*/ 355154 w 1023289"/>
                    <a:gd name="connsiteY80" fmla="*/ 953 h 5315128"/>
                    <a:gd name="connsiteX81" fmla="*/ 352296 w 1023289"/>
                    <a:gd name="connsiteY81" fmla="*/ 953 h 5315128"/>
                    <a:gd name="connsiteX82" fmla="*/ 347534 w 1023289"/>
                    <a:gd name="connsiteY82" fmla="*/ 394334 h 5315128"/>
                    <a:gd name="connsiteX83" fmla="*/ 334199 w 1023289"/>
                    <a:gd name="connsiteY83" fmla="*/ 801051 h 5315128"/>
                    <a:gd name="connsiteX84" fmla="*/ 320864 w 1023289"/>
                    <a:gd name="connsiteY84" fmla="*/ 1187764 h 5315128"/>
                    <a:gd name="connsiteX85" fmla="*/ 306576 w 1023289"/>
                    <a:gd name="connsiteY85" fmla="*/ 1376359 h 5315128"/>
                    <a:gd name="connsiteX86" fmla="*/ 254189 w 1023289"/>
                    <a:gd name="connsiteY86" fmla="*/ 1512566 h 5315128"/>
                    <a:gd name="connsiteX87" fmla="*/ 181799 w 1023289"/>
                    <a:gd name="connsiteY87" fmla="*/ 1460179 h 5315128"/>
                    <a:gd name="connsiteX88" fmla="*/ 129411 w 1023289"/>
                    <a:gd name="connsiteY88" fmla="*/ 1326829 h 5315128"/>
                    <a:gd name="connsiteX89" fmla="*/ 89406 w 1023289"/>
                    <a:gd name="connsiteY89" fmla="*/ 942020 h 5315128"/>
                    <a:gd name="connsiteX90" fmla="*/ 100836 w 1023289"/>
                    <a:gd name="connsiteY90" fmla="*/ 140970 h 5315128"/>
                    <a:gd name="connsiteX91" fmla="*/ 104646 w 1023289"/>
                    <a:gd name="connsiteY91" fmla="*/ 0 h 5315128"/>
                    <a:gd name="connsiteX92" fmla="*/ 100836 w 1023289"/>
                    <a:gd name="connsiteY92" fmla="*/ 0 h 5315128"/>
                    <a:gd name="connsiteX93" fmla="*/ 50354 w 1023289"/>
                    <a:gd name="connsiteY93" fmla="*/ 420051 h 5315128"/>
                    <a:gd name="connsiteX94" fmla="*/ 12254 w 1023289"/>
                    <a:gd name="connsiteY94" fmla="*/ 852485 h 5315128"/>
                    <a:gd name="connsiteX95" fmla="*/ 824 w 1023289"/>
                    <a:gd name="connsiteY95" fmla="*/ 1303017 h 5315128"/>
                    <a:gd name="connsiteX96" fmla="*/ 64641 w 1023289"/>
                    <a:gd name="connsiteY96" fmla="*/ 1641153 h 5315128"/>
                    <a:gd name="connsiteX97" fmla="*/ 240854 w 1023289"/>
                    <a:gd name="connsiteY97" fmla="*/ 1905948 h 5315128"/>
                    <a:gd name="connsiteX98" fmla="*/ 338961 w 1023289"/>
                    <a:gd name="connsiteY98" fmla="*/ 1999292 h 5315128"/>
                    <a:gd name="connsiteX99" fmla="*/ 424686 w 1023289"/>
                    <a:gd name="connsiteY99" fmla="*/ 2169790 h 5315128"/>
                    <a:gd name="connsiteX100" fmla="*/ 432306 w 1023289"/>
                    <a:gd name="connsiteY100" fmla="*/ 2376481 h 5315128"/>
                    <a:gd name="connsiteX101" fmla="*/ 436116 w 1023289"/>
                    <a:gd name="connsiteY101" fmla="*/ 2601271 h 5315128"/>
                    <a:gd name="connsiteX102" fmla="*/ 443736 w 1023289"/>
                    <a:gd name="connsiteY102" fmla="*/ 3047992 h 5315128"/>
                    <a:gd name="connsiteX103" fmla="*/ 425639 w 1023289"/>
                    <a:gd name="connsiteY103" fmla="*/ 3947150 h 5315128"/>
                    <a:gd name="connsiteX104" fmla="*/ 427544 w 1023289"/>
                    <a:gd name="connsiteY104" fmla="*/ 4397681 h 5315128"/>
                    <a:gd name="connsiteX105" fmla="*/ 447546 w 1023289"/>
                    <a:gd name="connsiteY105" fmla="*/ 4774871 h 5315128"/>
                    <a:gd name="connsiteX106" fmla="*/ 687576 w 1023289"/>
                    <a:gd name="connsiteY106" fmla="*/ 5243499 h 5315128"/>
                    <a:gd name="connsiteX107" fmla="*/ 865694 w 1023289"/>
                    <a:gd name="connsiteY107" fmla="*/ 5314936 h 5315128"/>
                    <a:gd name="connsiteX108" fmla="*/ 930464 w 1023289"/>
                    <a:gd name="connsiteY108" fmla="*/ 5200637 h 5315128"/>
                    <a:gd name="connsiteX109" fmla="*/ 868551 w 1023289"/>
                    <a:gd name="connsiteY109" fmla="*/ 4934890 h 5315128"/>
                    <a:gd name="connsiteX110" fmla="*/ 808544 w 1023289"/>
                    <a:gd name="connsiteY110" fmla="*/ 4749153 h 5315128"/>
                    <a:gd name="connsiteX111" fmla="*/ 762824 w 1023289"/>
                    <a:gd name="connsiteY111" fmla="*/ 4536746 h 5315128"/>
                    <a:gd name="connsiteX112" fmla="*/ 659001 w 1023289"/>
                    <a:gd name="connsiteY112" fmla="*/ 3677593 h 5315128"/>
                    <a:gd name="connsiteX113" fmla="*/ 610424 w 1023289"/>
                    <a:gd name="connsiteY113" fmla="*/ 2776530 h 5315128"/>
                    <a:gd name="connsiteX114" fmla="*/ 597089 w 1023289"/>
                    <a:gd name="connsiteY114" fmla="*/ 2328856 h 5315128"/>
                    <a:gd name="connsiteX115" fmla="*/ 603756 w 1023289"/>
                    <a:gd name="connsiteY115" fmla="*/ 2138357 h 5315128"/>
                    <a:gd name="connsiteX116" fmla="*/ 680909 w 1023289"/>
                    <a:gd name="connsiteY116" fmla="*/ 1988815 h 5315128"/>
                    <a:gd name="connsiteX117" fmla="*/ 823783 w 1023289"/>
                    <a:gd name="connsiteY117" fmla="*/ 1852608 h 5315128"/>
                    <a:gd name="connsiteX118" fmla="*/ 948561 w 1023289"/>
                    <a:gd name="connsiteY118" fmla="*/ 1692588 h 5315128"/>
                    <a:gd name="connsiteX119" fmla="*/ 1017141 w 1023289"/>
                    <a:gd name="connsiteY119" fmla="*/ 1154427 h 5315128"/>
                    <a:gd name="connsiteX120" fmla="*/ 945704 w 1023289"/>
                    <a:gd name="connsiteY120" fmla="*/ 576261 h 53151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</a:cxnLst>
                  <a:rect l="l" t="t" r="r" b="b"/>
                  <a:pathLst>
                    <a:path w="1023289" h="5315128">
                      <a:moveTo>
                        <a:pt x="945704" y="576261"/>
                      </a:moveTo>
                      <a:cubicBezTo>
                        <a:pt x="919986" y="396239"/>
                        <a:pt x="895221" y="216217"/>
                        <a:pt x="868551" y="37147"/>
                      </a:cubicBezTo>
                      <a:cubicBezTo>
                        <a:pt x="867599" y="24765"/>
                        <a:pt x="866646" y="12382"/>
                        <a:pt x="864741" y="953"/>
                      </a:cubicBezTo>
                      <a:lnTo>
                        <a:pt x="859026" y="953"/>
                      </a:lnTo>
                      <a:cubicBezTo>
                        <a:pt x="860931" y="16192"/>
                        <a:pt x="863789" y="31432"/>
                        <a:pt x="865694" y="46672"/>
                      </a:cubicBezTo>
                      <a:cubicBezTo>
                        <a:pt x="872361" y="140970"/>
                        <a:pt x="859979" y="240029"/>
                        <a:pt x="866646" y="333374"/>
                      </a:cubicBezTo>
                      <a:cubicBezTo>
                        <a:pt x="876171" y="472439"/>
                        <a:pt x="881886" y="611503"/>
                        <a:pt x="883791" y="750568"/>
                      </a:cubicBezTo>
                      <a:cubicBezTo>
                        <a:pt x="885696" y="889633"/>
                        <a:pt x="882839" y="1028697"/>
                        <a:pt x="874266" y="1166810"/>
                      </a:cubicBezTo>
                      <a:cubicBezTo>
                        <a:pt x="867599" y="1271584"/>
                        <a:pt x="868551" y="1416364"/>
                        <a:pt x="802829" y="1492564"/>
                      </a:cubicBezTo>
                      <a:cubicBezTo>
                        <a:pt x="739964" y="1565906"/>
                        <a:pt x="699959" y="1443034"/>
                        <a:pt x="696149" y="1377312"/>
                      </a:cubicBezTo>
                      <a:cubicBezTo>
                        <a:pt x="691386" y="1291587"/>
                        <a:pt x="687576" y="1205862"/>
                        <a:pt x="684719" y="1119185"/>
                      </a:cubicBezTo>
                      <a:cubicBezTo>
                        <a:pt x="680909" y="1005837"/>
                        <a:pt x="683766" y="893443"/>
                        <a:pt x="687576" y="780095"/>
                      </a:cubicBezTo>
                      <a:cubicBezTo>
                        <a:pt x="692339" y="648651"/>
                        <a:pt x="684719" y="516254"/>
                        <a:pt x="676146" y="384809"/>
                      </a:cubicBezTo>
                      <a:cubicBezTo>
                        <a:pt x="667574" y="257174"/>
                        <a:pt x="657096" y="129540"/>
                        <a:pt x="649476" y="953"/>
                      </a:cubicBezTo>
                      <a:lnTo>
                        <a:pt x="642809" y="953"/>
                      </a:lnTo>
                      <a:cubicBezTo>
                        <a:pt x="639951" y="234314"/>
                        <a:pt x="620901" y="467676"/>
                        <a:pt x="621854" y="701991"/>
                      </a:cubicBezTo>
                      <a:cubicBezTo>
                        <a:pt x="622806" y="901063"/>
                        <a:pt x="635189" y="1101087"/>
                        <a:pt x="618996" y="1300159"/>
                      </a:cubicBezTo>
                      <a:cubicBezTo>
                        <a:pt x="612329" y="1377312"/>
                        <a:pt x="601851" y="1471609"/>
                        <a:pt x="557084" y="1528759"/>
                      </a:cubicBezTo>
                      <a:cubicBezTo>
                        <a:pt x="497076" y="1605911"/>
                        <a:pt x="456119" y="1464941"/>
                        <a:pt x="442784" y="1408744"/>
                      </a:cubicBezTo>
                      <a:cubicBezTo>
                        <a:pt x="422781" y="1322067"/>
                        <a:pt x="419924" y="1235389"/>
                        <a:pt x="417066" y="1145854"/>
                      </a:cubicBezTo>
                      <a:cubicBezTo>
                        <a:pt x="411351" y="995360"/>
                        <a:pt x="405636" y="844865"/>
                        <a:pt x="398969" y="695323"/>
                      </a:cubicBezTo>
                      <a:cubicBezTo>
                        <a:pt x="388491" y="463866"/>
                        <a:pt x="377061" y="233362"/>
                        <a:pt x="365631" y="1905"/>
                      </a:cubicBezTo>
                      <a:lnTo>
                        <a:pt x="361821" y="1905"/>
                      </a:lnTo>
                      <a:cubicBezTo>
                        <a:pt x="361821" y="10478"/>
                        <a:pt x="362774" y="19050"/>
                        <a:pt x="362774" y="27622"/>
                      </a:cubicBezTo>
                      <a:cubicBezTo>
                        <a:pt x="366584" y="105727"/>
                        <a:pt x="370394" y="183832"/>
                        <a:pt x="374204" y="261937"/>
                      </a:cubicBezTo>
                      <a:cubicBezTo>
                        <a:pt x="389444" y="561974"/>
                        <a:pt x="402779" y="862963"/>
                        <a:pt x="413256" y="1163000"/>
                      </a:cubicBezTo>
                      <a:cubicBezTo>
                        <a:pt x="416114" y="1243962"/>
                        <a:pt x="419924" y="1321114"/>
                        <a:pt x="436116" y="1400171"/>
                      </a:cubicBezTo>
                      <a:cubicBezTo>
                        <a:pt x="446594" y="1451606"/>
                        <a:pt x="462786" y="1523044"/>
                        <a:pt x="502791" y="1549713"/>
                      </a:cubicBezTo>
                      <a:cubicBezTo>
                        <a:pt x="536129" y="1571621"/>
                        <a:pt x="567561" y="1523044"/>
                        <a:pt x="582801" y="1490659"/>
                      </a:cubicBezTo>
                      <a:cubicBezTo>
                        <a:pt x="611376" y="1427794"/>
                        <a:pt x="618044" y="1348737"/>
                        <a:pt x="622806" y="1277299"/>
                      </a:cubicBezTo>
                      <a:cubicBezTo>
                        <a:pt x="638046" y="1079180"/>
                        <a:pt x="624711" y="880108"/>
                        <a:pt x="623759" y="681988"/>
                      </a:cubicBezTo>
                      <a:cubicBezTo>
                        <a:pt x="623759" y="555306"/>
                        <a:pt x="629474" y="428624"/>
                        <a:pt x="635189" y="302894"/>
                      </a:cubicBezTo>
                      <a:cubicBezTo>
                        <a:pt x="638046" y="240029"/>
                        <a:pt x="639951" y="178117"/>
                        <a:pt x="641856" y="115252"/>
                      </a:cubicBezTo>
                      <a:cubicBezTo>
                        <a:pt x="642809" y="85725"/>
                        <a:pt x="643761" y="55245"/>
                        <a:pt x="643761" y="25717"/>
                      </a:cubicBezTo>
                      <a:cubicBezTo>
                        <a:pt x="643761" y="20003"/>
                        <a:pt x="643761" y="15240"/>
                        <a:pt x="643761" y="9525"/>
                      </a:cubicBezTo>
                      <a:cubicBezTo>
                        <a:pt x="659001" y="270509"/>
                        <a:pt x="690434" y="532446"/>
                        <a:pt x="680909" y="794383"/>
                      </a:cubicBezTo>
                      <a:cubicBezTo>
                        <a:pt x="673289" y="990597"/>
                        <a:pt x="679004" y="1185860"/>
                        <a:pt x="690434" y="1381121"/>
                      </a:cubicBezTo>
                      <a:cubicBezTo>
                        <a:pt x="693291" y="1438271"/>
                        <a:pt x="723771" y="1548761"/>
                        <a:pt x="785684" y="1508756"/>
                      </a:cubicBezTo>
                      <a:cubicBezTo>
                        <a:pt x="819021" y="1486849"/>
                        <a:pt x="836166" y="1442081"/>
                        <a:pt x="848549" y="1399219"/>
                      </a:cubicBezTo>
                      <a:cubicBezTo>
                        <a:pt x="871408" y="1316351"/>
                        <a:pt x="873314" y="1220149"/>
                        <a:pt x="878076" y="1132520"/>
                      </a:cubicBezTo>
                      <a:cubicBezTo>
                        <a:pt x="890458" y="926780"/>
                        <a:pt x="887601" y="719136"/>
                        <a:pt x="879029" y="513396"/>
                      </a:cubicBezTo>
                      <a:cubicBezTo>
                        <a:pt x="874266" y="414336"/>
                        <a:pt x="863789" y="314324"/>
                        <a:pt x="864741" y="214312"/>
                      </a:cubicBezTo>
                      <a:cubicBezTo>
                        <a:pt x="865694" y="166687"/>
                        <a:pt x="868551" y="118110"/>
                        <a:pt x="867599" y="69532"/>
                      </a:cubicBezTo>
                      <a:cubicBezTo>
                        <a:pt x="903794" y="318134"/>
                        <a:pt x="937131" y="567689"/>
                        <a:pt x="973326" y="816290"/>
                      </a:cubicBezTo>
                      <a:cubicBezTo>
                        <a:pt x="995233" y="962975"/>
                        <a:pt x="1017141" y="1108707"/>
                        <a:pt x="1020951" y="1258249"/>
                      </a:cubicBezTo>
                      <a:cubicBezTo>
                        <a:pt x="1024761" y="1401124"/>
                        <a:pt x="1013331" y="1556381"/>
                        <a:pt x="953324" y="1679253"/>
                      </a:cubicBezTo>
                      <a:cubicBezTo>
                        <a:pt x="900936" y="1787838"/>
                        <a:pt x="819021" y="1848798"/>
                        <a:pt x="740916" y="1922140"/>
                      </a:cubicBezTo>
                      <a:cubicBezTo>
                        <a:pt x="683766" y="1975480"/>
                        <a:pt x="631379" y="2040250"/>
                        <a:pt x="604709" y="2126927"/>
                      </a:cubicBezTo>
                      <a:cubicBezTo>
                        <a:pt x="590421" y="2175504"/>
                        <a:pt x="591374" y="2225987"/>
                        <a:pt x="593279" y="2277422"/>
                      </a:cubicBezTo>
                      <a:cubicBezTo>
                        <a:pt x="596136" y="2354574"/>
                        <a:pt x="598994" y="2432679"/>
                        <a:pt x="600899" y="2510784"/>
                      </a:cubicBezTo>
                      <a:cubicBezTo>
                        <a:pt x="605661" y="2660326"/>
                        <a:pt x="607566" y="2810820"/>
                        <a:pt x="611376" y="2960363"/>
                      </a:cubicBezTo>
                      <a:cubicBezTo>
                        <a:pt x="619949" y="3258494"/>
                        <a:pt x="643761" y="3553769"/>
                        <a:pt x="671384" y="3849043"/>
                      </a:cubicBezTo>
                      <a:cubicBezTo>
                        <a:pt x="697101" y="4126219"/>
                        <a:pt x="727581" y="4403397"/>
                        <a:pt x="786636" y="4672000"/>
                      </a:cubicBezTo>
                      <a:cubicBezTo>
                        <a:pt x="799019" y="4730103"/>
                        <a:pt x="812354" y="4787253"/>
                        <a:pt x="830451" y="4842498"/>
                      </a:cubicBezTo>
                      <a:cubicBezTo>
                        <a:pt x="852358" y="4908220"/>
                        <a:pt x="879029" y="4969180"/>
                        <a:pt x="895221" y="5037760"/>
                      </a:cubicBezTo>
                      <a:cubicBezTo>
                        <a:pt x="910461" y="5103482"/>
                        <a:pt x="965706" y="5280647"/>
                        <a:pt x="892364" y="5309221"/>
                      </a:cubicBezTo>
                      <a:cubicBezTo>
                        <a:pt x="858074" y="5322557"/>
                        <a:pt x="816164" y="5304459"/>
                        <a:pt x="782826" y="5291124"/>
                      </a:cubicBezTo>
                      <a:cubicBezTo>
                        <a:pt x="748536" y="5276836"/>
                        <a:pt x="715199" y="5258739"/>
                        <a:pt x="683766" y="5238736"/>
                      </a:cubicBezTo>
                      <a:cubicBezTo>
                        <a:pt x="603756" y="5188254"/>
                        <a:pt x="543749" y="5106340"/>
                        <a:pt x="503744" y="5004422"/>
                      </a:cubicBezTo>
                      <a:cubicBezTo>
                        <a:pt x="463739" y="4902505"/>
                        <a:pt x="448499" y="4786300"/>
                        <a:pt x="440879" y="4673906"/>
                      </a:cubicBezTo>
                      <a:cubicBezTo>
                        <a:pt x="431354" y="4529126"/>
                        <a:pt x="429449" y="4382442"/>
                        <a:pt x="428496" y="4237662"/>
                      </a:cubicBezTo>
                      <a:cubicBezTo>
                        <a:pt x="425639" y="3937625"/>
                        <a:pt x="434211" y="3637588"/>
                        <a:pt x="441831" y="3337551"/>
                      </a:cubicBezTo>
                      <a:cubicBezTo>
                        <a:pt x="445641" y="3188009"/>
                        <a:pt x="448499" y="3038467"/>
                        <a:pt x="446594" y="2888925"/>
                      </a:cubicBezTo>
                      <a:cubicBezTo>
                        <a:pt x="444689" y="2740335"/>
                        <a:pt x="436116" y="2592698"/>
                        <a:pt x="435164" y="2444109"/>
                      </a:cubicBezTo>
                      <a:cubicBezTo>
                        <a:pt x="434211" y="2321236"/>
                        <a:pt x="451356" y="2196460"/>
                        <a:pt x="401826" y="2084065"/>
                      </a:cubicBezTo>
                      <a:cubicBezTo>
                        <a:pt x="361821" y="1992625"/>
                        <a:pt x="278001" y="1944048"/>
                        <a:pt x="218946" y="1877373"/>
                      </a:cubicBezTo>
                      <a:cubicBezTo>
                        <a:pt x="131316" y="1778313"/>
                        <a:pt x="57974" y="1652583"/>
                        <a:pt x="23684" y="1507804"/>
                      </a:cubicBezTo>
                      <a:cubicBezTo>
                        <a:pt x="5586" y="1430651"/>
                        <a:pt x="5586" y="1348737"/>
                        <a:pt x="3681" y="1268727"/>
                      </a:cubicBezTo>
                      <a:cubicBezTo>
                        <a:pt x="1776" y="1178239"/>
                        <a:pt x="3681" y="1088705"/>
                        <a:pt x="7491" y="998217"/>
                      </a:cubicBezTo>
                      <a:cubicBezTo>
                        <a:pt x="14159" y="822958"/>
                        <a:pt x="30351" y="649603"/>
                        <a:pt x="47496" y="475296"/>
                      </a:cubicBezTo>
                      <a:cubicBezTo>
                        <a:pt x="60831" y="340041"/>
                        <a:pt x="86549" y="206692"/>
                        <a:pt x="98931" y="70485"/>
                      </a:cubicBezTo>
                      <a:cubicBezTo>
                        <a:pt x="93216" y="307657"/>
                        <a:pt x="79881" y="545781"/>
                        <a:pt x="81786" y="782953"/>
                      </a:cubicBezTo>
                      <a:cubicBezTo>
                        <a:pt x="82739" y="909635"/>
                        <a:pt x="88454" y="1036317"/>
                        <a:pt x="100836" y="1161095"/>
                      </a:cubicBezTo>
                      <a:cubicBezTo>
                        <a:pt x="111314" y="1258249"/>
                        <a:pt x="122744" y="1357309"/>
                        <a:pt x="165606" y="1441129"/>
                      </a:cubicBezTo>
                      <a:cubicBezTo>
                        <a:pt x="184656" y="1478276"/>
                        <a:pt x="219899" y="1531616"/>
                        <a:pt x="259904" y="1515424"/>
                      </a:cubicBezTo>
                      <a:cubicBezTo>
                        <a:pt x="311339" y="1495421"/>
                        <a:pt x="311339" y="1373501"/>
                        <a:pt x="316101" y="1321114"/>
                      </a:cubicBezTo>
                      <a:cubicBezTo>
                        <a:pt x="327531" y="1194432"/>
                        <a:pt x="330389" y="1065845"/>
                        <a:pt x="333246" y="938210"/>
                      </a:cubicBezTo>
                      <a:cubicBezTo>
                        <a:pt x="337056" y="809623"/>
                        <a:pt x="344676" y="681036"/>
                        <a:pt x="348486" y="552449"/>
                      </a:cubicBezTo>
                      <a:cubicBezTo>
                        <a:pt x="353249" y="406716"/>
                        <a:pt x="349439" y="260032"/>
                        <a:pt x="352296" y="114300"/>
                      </a:cubicBezTo>
                      <a:cubicBezTo>
                        <a:pt x="353249" y="79057"/>
                        <a:pt x="354201" y="43815"/>
                        <a:pt x="355154" y="8572"/>
                      </a:cubicBezTo>
                      <a:cubicBezTo>
                        <a:pt x="355154" y="7620"/>
                        <a:pt x="355154" y="4762"/>
                        <a:pt x="355154" y="953"/>
                      </a:cubicBezTo>
                      <a:lnTo>
                        <a:pt x="352296" y="953"/>
                      </a:lnTo>
                      <a:cubicBezTo>
                        <a:pt x="346581" y="132397"/>
                        <a:pt x="347534" y="262889"/>
                        <a:pt x="347534" y="394334"/>
                      </a:cubicBezTo>
                      <a:cubicBezTo>
                        <a:pt x="347534" y="530541"/>
                        <a:pt x="338961" y="665796"/>
                        <a:pt x="334199" y="801051"/>
                      </a:cubicBezTo>
                      <a:cubicBezTo>
                        <a:pt x="329436" y="929638"/>
                        <a:pt x="327531" y="1059177"/>
                        <a:pt x="320864" y="1187764"/>
                      </a:cubicBezTo>
                      <a:cubicBezTo>
                        <a:pt x="318006" y="1250629"/>
                        <a:pt x="313244" y="1313494"/>
                        <a:pt x="306576" y="1376359"/>
                      </a:cubicBezTo>
                      <a:cubicBezTo>
                        <a:pt x="301814" y="1422079"/>
                        <a:pt x="294194" y="1497326"/>
                        <a:pt x="254189" y="1512566"/>
                      </a:cubicBezTo>
                      <a:cubicBezTo>
                        <a:pt x="225614" y="1523996"/>
                        <a:pt x="197039" y="1484944"/>
                        <a:pt x="181799" y="1460179"/>
                      </a:cubicBezTo>
                      <a:cubicBezTo>
                        <a:pt x="157034" y="1422079"/>
                        <a:pt x="139889" y="1374454"/>
                        <a:pt x="129411" y="1326829"/>
                      </a:cubicBezTo>
                      <a:cubicBezTo>
                        <a:pt x="100836" y="1203957"/>
                        <a:pt x="94169" y="1069655"/>
                        <a:pt x="89406" y="942020"/>
                      </a:cubicBezTo>
                      <a:cubicBezTo>
                        <a:pt x="77976" y="675321"/>
                        <a:pt x="92264" y="407669"/>
                        <a:pt x="100836" y="140970"/>
                      </a:cubicBezTo>
                      <a:cubicBezTo>
                        <a:pt x="102741" y="94297"/>
                        <a:pt x="103694" y="46672"/>
                        <a:pt x="104646" y="0"/>
                      </a:cubicBezTo>
                      <a:lnTo>
                        <a:pt x="100836" y="0"/>
                      </a:lnTo>
                      <a:cubicBezTo>
                        <a:pt x="94169" y="141922"/>
                        <a:pt x="67499" y="280034"/>
                        <a:pt x="50354" y="420051"/>
                      </a:cubicBezTo>
                      <a:cubicBezTo>
                        <a:pt x="33209" y="562926"/>
                        <a:pt x="21779" y="707706"/>
                        <a:pt x="12254" y="852485"/>
                      </a:cubicBezTo>
                      <a:cubicBezTo>
                        <a:pt x="2729" y="1002027"/>
                        <a:pt x="-2034" y="1152522"/>
                        <a:pt x="824" y="1303017"/>
                      </a:cubicBezTo>
                      <a:cubicBezTo>
                        <a:pt x="3681" y="1424936"/>
                        <a:pt x="18921" y="1533521"/>
                        <a:pt x="64641" y="1641153"/>
                      </a:cubicBezTo>
                      <a:cubicBezTo>
                        <a:pt x="108456" y="1743071"/>
                        <a:pt x="171321" y="1832605"/>
                        <a:pt x="240854" y="1905948"/>
                      </a:cubicBezTo>
                      <a:cubicBezTo>
                        <a:pt x="272286" y="1939285"/>
                        <a:pt x="306576" y="1966907"/>
                        <a:pt x="338961" y="1999292"/>
                      </a:cubicBezTo>
                      <a:cubicBezTo>
                        <a:pt x="382776" y="2044060"/>
                        <a:pt x="410399" y="2100257"/>
                        <a:pt x="424686" y="2169790"/>
                      </a:cubicBezTo>
                      <a:cubicBezTo>
                        <a:pt x="438974" y="2236465"/>
                        <a:pt x="434211" y="2308854"/>
                        <a:pt x="432306" y="2376481"/>
                      </a:cubicBezTo>
                      <a:cubicBezTo>
                        <a:pt x="430401" y="2451729"/>
                        <a:pt x="433259" y="2526023"/>
                        <a:pt x="436116" y="2601271"/>
                      </a:cubicBezTo>
                      <a:cubicBezTo>
                        <a:pt x="440879" y="2749860"/>
                        <a:pt x="444689" y="2899403"/>
                        <a:pt x="443736" y="3047992"/>
                      </a:cubicBezTo>
                      <a:cubicBezTo>
                        <a:pt x="442784" y="3348029"/>
                        <a:pt x="429449" y="3647113"/>
                        <a:pt x="425639" y="3947150"/>
                      </a:cubicBezTo>
                      <a:cubicBezTo>
                        <a:pt x="423734" y="4097644"/>
                        <a:pt x="424686" y="4247187"/>
                        <a:pt x="427544" y="4397681"/>
                      </a:cubicBezTo>
                      <a:cubicBezTo>
                        <a:pt x="430401" y="4523411"/>
                        <a:pt x="432306" y="4651046"/>
                        <a:pt x="447546" y="4774871"/>
                      </a:cubicBezTo>
                      <a:cubicBezTo>
                        <a:pt x="471359" y="4972990"/>
                        <a:pt x="543749" y="5153012"/>
                        <a:pt x="687576" y="5243499"/>
                      </a:cubicBezTo>
                      <a:cubicBezTo>
                        <a:pt x="742821" y="5278741"/>
                        <a:pt x="803781" y="5311127"/>
                        <a:pt x="865694" y="5314936"/>
                      </a:cubicBezTo>
                      <a:cubicBezTo>
                        <a:pt x="923796" y="5318746"/>
                        <a:pt x="936179" y="5265407"/>
                        <a:pt x="930464" y="5200637"/>
                      </a:cubicBezTo>
                      <a:cubicBezTo>
                        <a:pt x="921891" y="5112054"/>
                        <a:pt x="897126" y="5016805"/>
                        <a:pt x="868551" y="4934890"/>
                      </a:cubicBezTo>
                      <a:cubicBezTo>
                        <a:pt x="846644" y="4873930"/>
                        <a:pt x="824736" y="4813923"/>
                        <a:pt x="808544" y="4749153"/>
                      </a:cubicBezTo>
                      <a:cubicBezTo>
                        <a:pt x="791399" y="4678668"/>
                        <a:pt x="776159" y="4608184"/>
                        <a:pt x="762824" y="4536746"/>
                      </a:cubicBezTo>
                      <a:cubicBezTo>
                        <a:pt x="710436" y="4254807"/>
                        <a:pt x="685671" y="3965248"/>
                        <a:pt x="659001" y="3677593"/>
                      </a:cubicBezTo>
                      <a:cubicBezTo>
                        <a:pt x="631379" y="3377556"/>
                        <a:pt x="616139" y="3078472"/>
                        <a:pt x="610424" y="2776530"/>
                      </a:cubicBezTo>
                      <a:cubicBezTo>
                        <a:pt x="607566" y="2626989"/>
                        <a:pt x="602804" y="2477446"/>
                        <a:pt x="597089" y="2328856"/>
                      </a:cubicBezTo>
                      <a:cubicBezTo>
                        <a:pt x="595184" y="2264087"/>
                        <a:pt x="589469" y="2201222"/>
                        <a:pt x="603756" y="2138357"/>
                      </a:cubicBezTo>
                      <a:cubicBezTo>
                        <a:pt x="617091" y="2079302"/>
                        <a:pt x="647571" y="2030725"/>
                        <a:pt x="680909" y="1988815"/>
                      </a:cubicBezTo>
                      <a:cubicBezTo>
                        <a:pt x="723771" y="1935475"/>
                        <a:pt x="775206" y="1896423"/>
                        <a:pt x="823783" y="1852608"/>
                      </a:cubicBezTo>
                      <a:cubicBezTo>
                        <a:pt x="872361" y="1809745"/>
                        <a:pt x="915224" y="1754500"/>
                        <a:pt x="948561" y="1692588"/>
                      </a:cubicBezTo>
                      <a:cubicBezTo>
                        <a:pt x="1030476" y="1542094"/>
                        <a:pt x="1029524" y="1329687"/>
                        <a:pt x="1017141" y="1154427"/>
                      </a:cubicBezTo>
                      <a:cubicBezTo>
                        <a:pt x="1008569" y="962023"/>
                        <a:pt x="972374" y="768665"/>
                        <a:pt x="945704" y="576261"/>
                      </a:cubicBezTo>
                      <a:close/>
                    </a:path>
                  </a:pathLst>
                </a:custGeom>
                <a:solidFill>
                  <a:srgbClr val="9595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9" name="Полилиния: фигура 8">
                  <a:extLst>
                    <a:ext uri="{FF2B5EF4-FFF2-40B4-BE49-F238E27FC236}">
                      <a16:creationId xmlns:a16="http://schemas.microsoft.com/office/drawing/2014/main" id="{6F819340-0200-00D3-4463-2BE4501C53CE}"/>
                    </a:ext>
                  </a:extLst>
                </p:cNvPr>
                <p:cNvSpPr/>
                <p:nvPr/>
              </p:nvSpPr>
              <p:spPr>
                <a:xfrm>
                  <a:off x="16492519" y="10900391"/>
                  <a:ext cx="336556" cy="2406289"/>
                </a:xfrm>
                <a:custGeom>
                  <a:avLst/>
                  <a:gdLst>
                    <a:gd name="connsiteX0" fmla="*/ 79684 w 336556"/>
                    <a:gd name="connsiteY0" fmla="*/ 175008 h 2406289"/>
                    <a:gd name="connsiteX1" fmla="*/ 29202 w 336556"/>
                    <a:gd name="connsiteY1" fmla="*/ 4511 h 2406289"/>
                    <a:gd name="connsiteX2" fmla="*/ 627 w 336556"/>
                    <a:gd name="connsiteY2" fmla="*/ 135003 h 2406289"/>
                    <a:gd name="connsiteX3" fmla="*/ 3484 w 336556"/>
                    <a:gd name="connsiteY3" fmla="*/ 400750 h 2406289"/>
                    <a:gd name="connsiteX4" fmla="*/ 7294 w 336556"/>
                    <a:gd name="connsiteY4" fmla="*/ 854139 h 2406289"/>
                    <a:gd name="connsiteX5" fmla="*/ 13009 w 336556"/>
                    <a:gd name="connsiteY5" fmla="*/ 1756154 h 2406289"/>
                    <a:gd name="connsiteX6" fmla="*/ 63492 w 336556"/>
                    <a:gd name="connsiteY6" fmla="*/ 2153346 h 2406289"/>
                    <a:gd name="connsiteX7" fmla="*/ 186364 w 336556"/>
                    <a:gd name="connsiteY7" fmla="*/ 2353370 h 2406289"/>
                    <a:gd name="connsiteX8" fmla="*/ 303522 w 336556"/>
                    <a:gd name="connsiteY8" fmla="*/ 2400995 h 2406289"/>
                    <a:gd name="connsiteX9" fmla="*/ 327334 w 336556"/>
                    <a:gd name="connsiteY9" fmla="*/ 2262883 h 2406289"/>
                    <a:gd name="connsiteX10" fmla="*/ 295902 w 336556"/>
                    <a:gd name="connsiteY10" fmla="*/ 2175253 h 2406289"/>
                    <a:gd name="connsiteX11" fmla="*/ 241609 w 336556"/>
                    <a:gd name="connsiteY11" fmla="*/ 1991421 h 2406289"/>
                    <a:gd name="connsiteX12" fmla="*/ 184459 w 336556"/>
                    <a:gd name="connsiteY12" fmla="*/ 1655189 h 2406289"/>
                    <a:gd name="connsiteX13" fmla="*/ 99687 w 336556"/>
                    <a:gd name="connsiteY13" fmla="*/ 928433 h 2406289"/>
                    <a:gd name="connsiteX14" fmla="*/ 79684 w 336556"/>
                    <a:gd name="connsiteY14" fmla="*/ 175008 h 2406289"/>
                    <a:gd name="connsiteX15" fmla="*/ 219702 w 336556"/>
                    <a:gd name="connsiteY15" fmla="*/ 1897124 h 2406289"/>
                    <a:gd name="connsiteX16" fmla="*/ 314952 w 336556"/>
                    <a:gd name="connsiteY16" fmla="*/ 2233355 h 2406289"/>
                    <a:gd name="connsiteX17" fmla="*/ 296854 w 336556"/>
                    <a:gd name="connsiteY17" fmla="*/ 2398137 h 2406289"/>
                    <a:gd name="connsiteX18" fmla="*/ 187317 w 336556"/>
                    <a:gd name="connsiteY18" fmla="*/ 2348608 h 2406289"/>
                    <a:gd name="connsiteX19" fmla="*/ 45394 w 336556"/>
                    <a:gd name="connsiteY19" fmla="*/ 2061905 h 2406289"/>
                    <a:gd name="connsiteX20" fmla="*/ 11104 w 336556"/>
                    <a:gd name="connsiteY20" fmla="*/ 1614232 h 2406289"/>
                    <a:gd name="connsiteX21" fmla="*/ 8247 w 336556"/>
                    <a:gd name="connsiteY21" fmla="*/ 525527 h 2406289"/>
                    <a:gd name="connsiteX22" fmla="*/ 4437 w 336556"/>
                    <a:gd name="connsiteY22" fmla="*/ 152148 h 2406289"/>
                    <a:gd name="connsiteX23" fmla="*/ 16819 w 336556"/>
                    <a:gd name="connsiteY23" fmla="*/ 25466 h 2406289"/>
                    <a:gd name="connsiteX24" fmla="*/ 71112 w 336556"/>
                    <a:gd name="connsiteY24" fmla="*/ 29276 h 2406289"/>
                    <a:gd name="connsiteX25" fmla="*/ 75874 w 336556"/>
                    <a:gd name="connsiteY25" fmla="*/ 175008 h 2406289"/>
                    <a:gd name="connsiteX26" fmla="*/ 106354 w 336556"/>
                    <a:gd name="connsiteY26" fmla="*/ 1068451 h 2406289"/>
                    <a:gd name="connsiteX27" fmla="*/ 219702 w 336556"/>
                    <a:gd name="connsiteY27" fmla="*/ 1897124 h 2406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36556" h="2406289">
                      <a:moveTo>
                        <a:pt x="79684" y="175008"/>
                      </a:moveTo>
                      <a:cubicBezTo>
                        <a:pt x="81589" y="132146"/>
                        <a:pt x="98734" y="-28827"/>
                        <a:pt x="29202" y="4511"/>
                      </a:cubicBezTo>
                      <a:cubicBezTo>
                        <a:pt x="-4136" y="20703"/>
                        <a:pt x="-326" y="100713"/>
                        <a:pt x="627" y="135003"/>
                      </a:cubicBezTo>
                      <a:cubicBezTo>
                        <a:pt x="1579" y="223585"/>
                        <a:pt x="3484" y="312167"/>
                        <a:pt x="3484" y="400750"/>
                      </a:cubicBezTo>
                      <a:cubicBezTo>
                        <a:pt x="3484" y="552197"/>
                        <a:pt x="6342" y="702691"/>
                        <a:pt x="7294" y="854139"/>
                      </a:cubicBezTo>
                      <a:cubicBezTo>
                        <a:pt x="8247" y="1154175"/>
                        <a:pt x="-2231" y="1456117"/>
                        <a:pt x="13009" y="1756154"/>
                      </a:cubicBezTo>
                      <a:cubicBezTo>
                        <a:pt x="19677" y="1888551"/>
                        <a:pt x="26344" y="2028568"/>
                        <a:pt x="63492" y="2153346"/>
                      </a:cubicBezTo>
                      <a:cubicBezTo>
                        <a:pt x="88257" y="2237165"/>
                        <a:pt x="131119" y="2300983"/>
                        <a:pt x="186364" y="2353370"/>
                      </a:cubicBezTo>
                      <a:cubicBezTo>
                        <a:pt x="217797" y="2383850"/>
                        <a:pt x="263517" y="2420045"/>
                        <a:pt x="303522" y="2400995"/>
                      </a:cubicBezTo>
                      <a:cubicBezTo>
                        <a:pt x="347337" y="2380040"/>
                        <a:pt x="338764" y="2307650"/>
                        <a:pt x="327334" y="2262883"/>
                      </a:cubicBezTo>
                      <a:cubicBezTo>
                        <a:pt x="319714" y="2232403"/>
                        <a:pt x="307332" y="2203828"/>
                        <a:pt x="295902" y="2175253"/>
                      </a:cubicBezTo>
                      <a:cubicBezTo>
                        <a:pt x="273042" y="2116198"/>
                        <a:pt x="255897" y="2054286"/>
                        <a:pt x="241609" y="1991421"/>
                      </a:cubicBezTo>
                      <a:cubicBezTo>
                        <a:pt x="216844" y="1880931"/>
                        <a:pt x="201604" y="1767584"/>
                        <a:pt x="184459" y="1655189"/>
                      </a:cubicBezTo>
                      <a:cubicBezTo>
                        <a:pt x="146359" y="1414207"/>
                        <a:pt x="113974" y="1174178"/>
                        <a:pt x="99687" y="928433"/>
                      </a:cubicBezTo>
                      <a:cubicBezTo>
                        <a:pt x="85399" y="676974"/>
                        <a:pt x="70159" y="426467"/>
                        <a:pt x="79684" y="175008"/>
                      </a:cubicBezTo>
                      <a:close/>
                      <a:moveTo>
                        <a:pt x="219702" y="1897124"/>
                      </a:moveTo>
                      <a:cubicBezTo>
                        <a:pt x="240657" y="2016186"/>
                        <a:pt x="275899" y="2122866"/>
                        <a:pt x="314952" y="2233355"/>
                      </a:cubicBezTo>
                      <a:cubicBezTo>
                        <a:pt x="333049" y="2284790"/>
                        <a:pt x="352099" y="2371467"/>
                        <a:pt x="296854" y="2398137"/>
                      </a:cubicBezTo>
                      <a:cubicBezTo>
                        <a:pt x="260659" y="2415282"/>
                        <a:pt x="214939" y="2373372"/>
                        <a:pt x="187317" y="2348608"/>
                      </a:cubicBezTo>
                      <a:cubicBezTo>
                        <a:pt x="111117" y="2278123"/>
                        <a:pt x="67302" y="2178110"/>
                        <a:pt x="45394" y="2061905"/>
                      </a:cubicBezTo>
                      <a:cubicBezTo>
                        <a:pt x="17772" y="1918079"/>
                        <a:pt x="14914" y="1760916"/>
                        <a:pt x="11104" y="1614232"/>
                      </a:cubicBezTo>
                      <a:cubicBezTo>
                        <a:pt x="627" y="1252283"/>
                        <a:pt x="13009" y="888428"/>
                        <a:pt x="8247" y="525527"/>
                      </a:cubicBezTo>
                      <a:cubicBezTo>
                        <a:pt x="6342" y="400750"/>
                        <a:pt x="8247" y="276925"/>
                        <a:pt x="4437" y="152148"/>
                      </a:cubicBezTo>
                      <a:cubicBezTo>
                        <a:pt x="3484" y="111191"/>
                        <a:pt x="1579" y="62613"/>
                        <a:pt x="16819" y="25466"/>
                      </a:cubicBezTo>
                      <a:cubicBezTo>
                        <a:pt x="27297" y="-1204"/>
                        <a:pt x="62539" y="-3109"/>
                        <a:pt x="71112" y="29276"/>
                      </a:cubicBezTo>
                      <a:cubicBezTo>
                        <a:pt x="82542" y="74996"/>
                        <a:pt x="77779" y="127383"/>
                        <a:pt x="75874" y="175008"/>
                      </a:cubicBezTo>
                      <a:cubicBezTo>
                        <a:pt x="65397" y="472187"/>
                        <a:pt x="83494" y="773176"/>
                        <a:pt x="106354" y="1068451"/>
                      </a:cubicBezTo>
                      <a:cubicBezTo>
                        <a:pt x="128262" y="1346580"/>
                        <a:pt x="171124" y="1624709"/>
                        <a:pt x="219702" y="1897124"/>
                      </a:cubicBezTo>
                      <a:close/>
                    </a:path>
                  </a:pathLst>
                </a:custGeom>
                <a:solidFill>
                  <a:srgbClr val="95959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0" name="Рисунок 4">
                <a:extLst>
                  <a:ext uri="{FF2B5EF4-FFF2-40B4-BE49-F238E27FC236}">
                    <a16:creationId xmlns:a16="http://schemas.microsoft.com/office/drawing/2014/main" id="{81089D3B-0892-0A15-7087-D7EEC8C4D7D3}"/>
                  </a:ext>
                </a:extLst>
              </p:cNvPr>
              <p:cNvGrpSpPr/>
              <p:nvPr/>
            </p:nvGrpSpPr>
            <p:grpSpPr>
              <a:xfrm>
                <a:off x="16036075" y="8158852"/>
                <a:ext cx="1023808" cy="7239095"/>
                <a:chOff x="16036075" y="8158852"/>
                <a:chExt cx="1023808" cy="7239095"/>
              </a:xfrm>
            </p:grpSpPr>
            <p:grpSp>
              <p:nvGrpSpPr>
                <p:cNvPr id="11" name="Рисунок 4">
                  <a:extLst>
                    <a:ext uri="{FF2B5EF4-FFF2-40B4-BE49-F238E27FC236}">
                      <a16:creationId xmlns:a16="http://schemas.microsoft.com/office/drawing/2014/main" id="{40F82978-7BFB-2158-B9C2-1394945FC790}"/>
                    </a:ext>
                  </a:extLst>
                </p:cNvPr>
                <p:cNvGrpSpPr/>
                <p:nvPr/>
              </p:nvGrpSpPr>
              <p:grpSpPr>
                <a:xfrm>
                  <a:off x="16526484" y="10881090"/>
                  <a:ext cx="352425" cy="3289315"/>
                  <a:chOff x="16526484" y="10881090"/>
                  <a:chExt cx="352425" cy="3289315"/>
                </a:xfrm>
              </p:grpSpPr>
              <p:sp>
                <p:nvSpPr>
                  <p:cNvPr id="12" name="Полилиния: фигура 11">
                    <a:extLst>
                      <a:ext uri="{FF2B5EF4-FFF2-40B4-BE49-F238E27FC236}">
                        <a16:creationId xmlns:a16="http://schemas.microsoft.com/office/drawing/2014/main" id="{AD238541-1ED5-6B97-792E-837745010CC5}"/>
                      </a:ext>
                    </a:extLst>
                  </p:cNvPr>
                  <p:cNvSpPr/>
                  <p:nvPr/>
                </p:nvSpPr>
                <p:spPr>
                  <a:xfrm>
                    <a:off x="16526484" y="10881090"/>
                    <a:ext cx="19050" cy="2409818"/>
                  </a:xfrm>
                  <a:custGeom>
                    <a:avLst/>
                    <a:gdLst>
                      <a:gd name="connsiteX0" fmla="*/ 0 w 19050"/>
                      <a:gd name="connsiteY0" fmla="*/ 0 h 2409818"/>
                      <a:gd name="connsiteX1" fmla="*/ 19050 w 19050"/>
                      <a:gd name="connsiteY1" fmla="*/ 0 h 2409818"/>
                      <a:gd name="connsiteX2" fmla="*/ 19050 w 19050"/>
                      <a:gd name="connsiteY2" fmla="*/ 2409819 h 2409818"/>
                      <a:gd name="connsiteX3" fmla="*/ 0 w 19050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4098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" name="Полилиния: фигура 12">
                    <a:extLst>
                      <a:ext uri="{FF2B5EF4-FFF2-40B4-BE49-F238E27FC236}">
                        <a16:creationId xmlns:a16="http://schemas.microsoft.com/office/drawing/2014/main" id="{8088CAE5-9408-2BDB-4CC4-A5EA27DAE858}"/>
                      </a:ext>
                    </a:extLst>
                  </p:cNvPr>
                  <p:cNvSpPr/>
                  <p:nvPr/>
                </p:nvSpPr>
                <p:spPr>
                  <a:xfrm>
                    <a:off x="16545534" y="10881090"/>
                    <a:ext cx="19050" cy="2409818"/>
                  </a:xfrm>
                  <a:custGeom>
                    <a:avLst/>
                    <a:gdLst>
                      <a:gd name="connsiteX0" fmla="*/ 0 w 19050"/>
                      <a:gd name="connsiteY0" fmla="*/ 0 h 2409818"/>
                      <a:gd name="connsiteX1" fmla="*/ 19050 w 19050"/>
                      <a:gd name="connsiteY1" fmla="*/ 0 h 2409818"/>
                      <a:gd name="connsiteX2" fmla="*/ 19050 w 19050"/>
                      <a:gd name="connsiteY2" fmla="*/ 2409819 h 2409818"/>
                      <a:gd name="connsiteX3" fmla="*/ 0 w 19050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4098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" name="Полилиния: фигура 13">
                    <a:extLst>
                      <a:ext uri="{FF2B5EF4-FFF2-40B4-BE49-F238E27FC236}">
                        <a16:creationId xmlns:a16="http://schemas.microsoft.com/office/drawing/2014/main" id="{D33EED27-4E19-0F69-9511-0FAA001FC6E3}"/>
                      </a:ext>
                    </a:extLst>
                  </p:cNvPr>
                  <p:cNvSpPr/>
                  <p:nvPr/>
                </p:nvSpPr>
                <p:spPr>
                  <a:xfrm>
                    <a:off x="16564584" y="10881090"/>
                    <a:ext cx="9525" cy="2409818"/>
                  </a:xfrm>
                  <a:custGeom>
                    <a:avLst/>
                    <a:gdLst>
                      <a:gd name="connsiteX0" fmla="*/ 0 w 9525"/>
                      <a:gd name="connsiteY0" fmla="*/ 0 h 2409818"/>
                      <a:gd name="connsiteX1" fmla="*/ 9525 w 9525"/>
                      <a:gd name="connsiteY1" fmla="*/ 0 h 2409818"/>
                      <a:gd name="connsiteX2" fmla="*/ 9525 w 9525"/>
                      <a:gd name="connsiteY2" fmla="*/ 2409819 h 2409818"/>
                      <a:gd name="connsiteX3" fmla="*/ 0 w 9525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4098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" name="Полилиния: фигура 14">
                    <a:extLst>
                      <a:ext uri="{FF2B5EF4-FFF2-40B4-BE49-F238E27FC236}">
                        <a16:creationId xmlns:a16="http://schemas.microsoft.com/office/drawing/2014/main" id="{2D1B71EA-BC5E-ADCB-6DFB-9F41D6BBC5D3}"/>
                      </a:ext>
                    </a:extLst>
                  </p:cNvPr>
                  <p:cNvSpPr/>
                  <p:nvPr/>
                </p:nvSpPr>
                <p:spPr>
                  <a:xfrm>
                    <a:off x="16574109" y="10881090"/>
                    <a:ext cx="9525" cy="2409818"/>
                  </a:xfrm>
                  <a:custGeom>
                    <a:avLst/>
                    <a:gdLst>
                      <a:gd name="connsiteX0" fmla="*/ 0 w 9525"/>
                      <a:gd name="connsiteY0" fmla="*/ 0 h 2409818"/>
                      <a:gd name="connsiteX1" fmla="*/ 9525 w 9525"/>
                      <a:gd name="connsiteY1" fmla="*/ 0 h 2409818"/>
                      <a:gd name="connsiteX2" fmla="*/ 9525 w 9525"/>
                      <a:gd name="connsiteY2" fmla="*/ 2409819 h 2409818"/>
                      <a:gd name="connsiteX3" fmla="*/ 0 w 9525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4098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" name="Полилиния: фигура 15">
                    <a:extLst>
                      <a:ext uri="{FF2B5EF4-FFF2-40B4-BE49-F238E27FC236}">
                        <a16:creationId xmlns:a16="http://schemas.microsoft.com/office/drawing/2014/main" id="{6C5818B2-2666-1506-CB4D-9A9F3AD06594}"/>
                      </a:ext>
                    </a:extLst>
                  </p:cNvPr>
                  <p:cNvSpPr/>
                  <p:nvPr/>
                </p:nvSpPr>
                <p:spPr>
                  <a:xfrm>
                    <a:off x="16583634" y="10881090"/>
                    <a:ext cx="19050" cy="2409818"/>
                  </a:xfrm>
                  <a:custGeom>
                    <a:avLst/>
                    <a:gdLst>
                      <a:gd name="connsiteX0" fmla="*/ 0 w 19050"/>
                      <a:gd name="connsiteY0" fmla="*/ 0 h 2409818"/>
                      <a:gd name="connsiteX1" fmla="*/ 19050 w 19050"/>
                      <a:gd name="connsiteY1" fmla="*/ 0 h 2409818"/>
                      <a:gd name="connsiteX2" fmla="*/ 19050 w 19050"/>
                      <a:gd name="connsiteY2" fmla="*/ 2409819 h 2409818"/>
                      <a:gd name="connsiteX3" fmla="*/ 0 w 19050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4098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" name="Полилиния: фигура 16">
                    <a:extLst>
                      <a:ext uri="{FF2B5EF4-FFF2-40B4-BE49-F238E27FC236}">
                        <a16:creationId xmlns:a16="http://schemas.microsoft.com/office/drawing/2014/main" id="{EACA33B7-9C59-2E5E-D875-37636876217A}"/>
                      </a:ext>
                    </a:extLst>
                  </p:cNvPr>
                  <p:cNvSpPr/>
                  <p:nvPr/>
                </p:nvSpPr>
                <p:spPr>
                  <a:xfrm>
                    <a:off x="16602684" y="10881090"/>
                    <a:ext cx="19050" cy="2409818"/>
                  </a:xfrm>
                  <a:custGeom>
                    <a:avLst/>
                    <a:gdLst>
                      <a:gd name="connsiteX0" fmla="*/ 0 w 19050"/>
                      <a:gd name="connsiteY0" fmla="*/ 0 h 2409818"/>
                      <a:gd name="connsiteX1" fmla="*/ 19050 w 19050"/>
                      <a:gd name="connsiteY1" fmla="*/ 0 h 2409818"/>
                      <a:gd name="connsiteX2" fmla="*/ 19050 w 19050"/>
                      <a:gd name="connsiteY2" fmla="*/ 2409819 h 2409818"/>
                      <a:gd name="connsiteX3" fmla="*/ 0 w 19050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4098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8" name="Полилиния: фигура 17">
                    <a:extLst>
                      <a:ext uri="{FF2B5EF4-FFF2-40B4-BE49-F238E27FC236}">
                        <a16:creationId xmlns:a16="http://schemas.microsoft.com/office/drawing/2014/main" id="{B2B67697-9360-83DD-DCAD-679DAE58C59C}"/>
                      </a:ext>
                    </a:extLst>
                  </p:cNvPr>
                  <p:cNvSpPr/>
                  <p:nvPr/>
                </p:nvSpPr>
                <p:spPr>
                  <a:xfrm>
                    <a:off x="16621734" y="10881090"/>
                    <a:ext cx="9525" cy="2409818"/>
                  </a:xfrm>
                  <a:custGeom>
                    <a:avLst/>
                    <a:gdLst>
                      <a:gd name="connsiteX0" fmla="*/ 0 w 9525"/>
                      <a:gd name="connsiteY0" fmla="*/ 0 h 2409818"/>
                      <a:gd name="connsiteX1" fmla="*/ 9525 w 9525"/>
                      <a:gd name="connsiteY1" fmla="*/ 0 h 2409818"/>
                      <a:gd name="connsiteX2" fmla="*/ 9525 w 9525"/>
                      <a:gd name="connsiteY2" fmla="*/ 2409819 h 2409818"/>
                      <a:gd name="connsiteX3" fmla="*/ 0 w 9525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4098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" name="Полилиния: фигура 18">
                    <a:extLst>
                      <a:ext uri="{FF2B5EF4-FFF2-40B4-BE49-F238E27FC236}">
                        <a16:creationId xmlns:a16="http://schemas.microsoft.com/office/drawing/2014/main" id="{438B9639-1118-EF84-0D03-8814FCC857C3}"/>
                      </a:ext>
                    </a:extLst>
                  </p:cNvPr>
                  <p:cNvSpPr/>
                  <p:nvPr/>
                </p:nvSpPr>
                <p:spPr>
                  <a:xfrm>
                    <a:off x="16631259" y="10881090"/>
                    <a:ext cx="19050" cy="2409818"/>
                  </a:xfrm>
                  <a:custGeom>
                    <a:avLst/>
                    <a:gdLst>
                      <a:gd name="connsiteX0" fmla="*/ 0 w 19050"/>
                      <a:gd name="connsiteY0" fmla="*/ 0 h 2409818"/>
                      <a:gd name="connsiteX1" fmla="*/ 19050 w 19050"/>
                      <a:gd name="connsiteY1" fmla="*/ 0 h 2409818"/>
                      <a:gd name="connsiteX2" fmla="*/ 19050 w 19050"/>
                      <a:gd name="connsiteY2" fmla="*/ 2409819 h 2409818"/>
                      <a:gd name="connsiteX3" fmla="*/ 0 w 19050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4098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" name="Полилиния: фигура 19">
                    <a:extLst>
                      <a:ext uri="{FF2B5EF4-FFF2-40B4-BE49-F238E27FC236}">
                        <a16:creationId xmlns:a16="http://schemas.microsoft.com/office/drawing/2014/main" id="{245C906A-490F-0813-26CD-44373F41D4DD}"/>
                      </a:ext>
                    </a:extLst>
                  </p:cNvPr>
                  <p:cNvSpPr/>
                  <p:nvPr/>
                </p:nvSpPr>
                <p:spPr>
                  <a:xfrm>
                    <a:off x="16650309" y="10881090"/>
                    <a:ext cx="28575" cy="2409818"/>
                  </a:xfrm>
                  <a:custGeom>
                    <a:avLst/>
                    <a:gdLst>
                      <a:gd name="connsiteX0" fmla="*/ 0 w 28575"/>
                      <a:gd name="connsiteY0" fmla="*/ 0 h 2409818"/>
                      <a:gd name="connsiteX1" fmla="*/ 28575 w 28575"/>
                      <a:gd name="connsiteY1" fmla="*/ 0 h 2409818"/>
                      <a:gd name="connsiteX2" fmla="*/ 28575 w 28575"/>
                      <a:gd name="connsiteY2" fmla="*/ 2409819 h 2409818"/>
                      <a:gd name="connsiteX3" fmla="*/ 0 w 28575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2409818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FEFEF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" name="Полилиния: фигура 20">
                    <a:extLst>
                      <a:ext uri="{FF2B5EF4-FFF2-40B4-BE49-F238E27FC236}">
                        <a16:creationId xmlns:a16="http://schemas.microsoft.com/office/drawing/2014/main" id="{842A4331-F676-E3F6-EDCC-A12B7BCC4FE2}"/>
                      </a:ext>
                    </a:extLst>
                  </p:cNvPr>
                  <p:cNvSpPr/>
                  <p:nvPr/>
                </p:nvSpPr>
                <p:spPr>
                  <a:xfrm>
                    <a:off x="16678884" y="10881090"/>
                    <a:ext cx="9525" cy="2409818"/>
                  </a:xfrm>
                  <a:custGeom>
                    <a:avLst/>
                    <a:gdLst>
                      <a:gd name="connsiteX0" fmla="*/ 0 w 9525"/>
                      <a:gd name="connsiteY0" fmla="*/ 0 h 2409818"/>
                      <a:gd name="connsiteX1" fmla="*/ 9525 w 9525"/>
                      <a:gd name="connsiteY1" fmla="*/ 0 h 2409818"/>
                      <a:gd name="connsiteX2" fmla="*/ 9525 w 9525"/>
                      <a:gd name="connsiteY2" fmla="*/ 2409819 h 2409818"/>
                      <a:gd name="connsiteX3" fmla="*/ 0 w 9525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4098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FDFDF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" name="Полилиния: фигура 21">
                    <a:extLst>
                      <a:ext uri="{FF2B5EF4-FFF2-40B4-BE49-F238E27FC236}">
                        <a16:creationId xmlns:a16="http://schemas.microsoft.com/office/drawing/2014/main" id="{F2E8179F-73D7-0739-588D-D9760AEB737C}"/>
                      </a:ext>
                    </a:extLst>
                  </p:cNvPr>
                  <p:cNvSpPr/>
                  <p:nvPr/>
                </p:nvSpPr>
                <p:spPr>
                  <a:xfrm>
                    <a:off x="16688409" y="10881090"/>
                    <a:ext cx="9525" cy="2409818"/>
                  </a:xfrm>
                  <a:custGeom>
                    <a:avLst/>
                    <a:gdLst>
                      <a:gd name="connsiteX0" fmla="*/ 0 w 9525"/>
                      <a:gd name="connsiteY0" fmla="*/ 0 h 2409818"/>
                      <a:gd name="connsiteX1" fmla="*/ 9525 w 9525"/>
                      <a:gd name="connsiteY1" fmla="*/ 0 h 2409818"/>
                      <a:gd name="connsiteX2" fmla="*/ 9525 w 9525"/>
                      <a:gd name="connsiteY2" fmla="*/ 2409819 h 2409818"/>
                      <a:gd name="connsiteX3" fmla="*/ 0 w 9525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4098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FCFCF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3" name="Полилиния: фигура 22">
                    <a:extLst>
                      <a:ext uri="{FF2B5EF4-FFF2-40B4-BE49-F238E27FC236}">
                        <a16:creationId xmlns:a16="http://schemas.microsoft.com/office/drawing/2014/main" id="{28462B62-120C-9D1C-03FF-8EC628304781}"/>
                      </a:ext>
                    </a:extLst>
                  </p:cNvPr>
                  <p:cNvSpPr/>
                  <p:nvPr/>
                </p:nvSpPr>
                <p:spPr>
                  <a:xfrm>
                    <a:off x="16697934" y="10881090"/>
                    <a:ext cx="38100" cy="2409818"/>
                  </a:xfrm>
                  <a:custGeom>
                    <a:avLst/>
                    <a:gdLst>
                      <a:gd name="connsiteX0" fmla="*/ 0 w 38100"/>
                      <a:gd name="connsiteY0" fmla="*/ 0 h 2409818"/>
                      <a:gd name="connsiteX1" fmla="*/ 38100 w 38100"/>
                      <a:gd name="connsiteY1" fmla="*/ 0 h 2409818"/>
                      <a:gd name="connsiteX2" fmla="*/ 38100 w 38100"/>
                      <a:gd name="connsiteY2" fmla="*/ 2409819 h 2409818"/>
                      <a:gd name="connsiteX3" fmla="*/ 0 w 38100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2409818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F9F9F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4" name="Полилиния: фигура 23">
                    <a:extLst>
                      <a:ext uri="{FF2B5EF4-FFF2-40B4-BE49-F238E27FC236}">
                        <a16:creationId xmlns:a16="http://schemas.microsoft.com/office/drawing/2014/main" id="{B809C87F-7FAF-FD29-4793-4C7DC829AA5E}"/>
                      </a:ext>
                    </a:extLst>
                  </p:cNvPr>
                  <p:cNvSpPr/>
                  <p:nvPr/>
                </p:nvSpPr>
                <p:spPr>
                  <a:xfrm>
                    <a:off x="16736034" y="10881090"/>
                    <a:ext cx="9525" cy="2409818"/>
                  </a:xfrm>
                  <a:custGeom>
                    <a:avLst/>
                    <a:gdLst>
                      <a:gd name="connsiteX0" fmla="*/ 0 w 9525"/>
                      <a:gd name="connsiteY0" fmla="*/ 0 h 2409818"/>
                      <a:gd name="connsiteX1" fmla="*/ 9525 w 9525"/>
                      <a:gd name="connsiteY1" fmla="*/ 0 h 2409818"/>
                      <a:gd name="connsiteX2" fmla="*/ 9525 w 9525"/>
                      <a:gd name="connsiteY2" fmla="*/ 2409819 h 2409818"/>
                      <a:gd name="connsiteX3" fmla="*/ 0 w 9525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4098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F5F5F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" name="Полилиния: фигура 24">
                    <a:extLst>
                      <a:ext uri="{FF2B5EF4-FFF2-40B4-BE49-F238E27FC236}">
                        <a16:creationId xmlns:a16="http://schemas.microsoft.com/office/drawing/2014/main" id="{7BF41F0C-54B0-8E93-02B6-6AD242CF3608}"/>
                      </a:ext>
                    </a:extLst>
                  </p:cNvPr>
                  <p:cNvSpPr/>
                  <p:nvPr/>
                </p:nvSpPr>
                <p:spPr>
                  <a:xfrm>
                    <a:off x="16745559" y="10881090"/>
                    <a:ext cx="9525" cy="2409818"/>
                  </a:xfrm>
                  <a:custGeom>
                    <a:avLst/>
                    <a:gdLst>
                      <a:gd name="connsiteX0" fmla="*/ 0 w 9525"/>
                      <a:gd name="connsiteY0" fmla="*/ 0 h 2409818"/>
                      <a:gd name="connsiteX1" fmla="*/ 9525 w 9525"/>
                      <a:gd name="connsiteY1" fmla="*/ 0 h 2409818"/>
                      <a:gd name="connsiteX2" fmla="*/ 9525 w 9525"/>
                      <a:gd name="connsiteY2" fmla="*/ 2409819 h 2409818"/>
                      <a:gd name="connsiteX3" fmla="*/ 0 w 9525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4098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F0F1F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" name="Полилиния: фигура 25">
                    <a:extLst>
                      <a:ext uri="{FF2B5EF4-FFF2-40B4-BE49-F238E27FC236}">
                        <a16:creationId xmlns:a16="http://schemas.microsoft.com/office/drawing/2014/main" id="{E4B8D933-2449-B58D-0CF8-B50CFD52D6A1}"/>
                      </a:ext>
                    </a:extLst>
                  </p:cNvPr>
                  <p:cNvSpPr/>
                  <p:nvPr/>
                </p:nvSpPr>
                <p:spPr>
                  <a:xfrm>
                    <a:off x="16755084" y="10881090"/>
                    <a:ext cx="9525" cy="2409818"/>
                  </a:xfrm>
                  <a:custGeom>
                    <a:avLst/>
                    <a:gdLst>
                      <a:gd name="connsiteX0" fmla="*/ 0 w 9525"/>
                      <a:gd name="connsiteY0" fmla="*/ 0 h 2409818"/>
                      <a:gd name="connsiteX1" fmla="*/ 9525 w 9525"/>
                      <a:gd name="connsiteY1" fmla="*/ 0 h 2409818"/>
                      <a:gd name="connsiteX2" fmla="*/ 9525 w 9525"/>
                      <a:gd name="connsiteY2" fmla="*/ 2409819 h 2409818"/>
                      <a:gd name="connsiteX3" fmla="*/ 0 w 9525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4098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EDEDE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" name="Полилиния: фигура 26">
                    <a:extLst>
                      <a:ext uri="{FF2B5EF4-FFF2-40B4-BE49-F238E27FC236}">
                        <a16:creationId xmlns:a16="http://schemas.microsoft.com/office/drawing/2014/main" id="{14A1FBE0-38BC-1A23-2365-F3EF5FE06F9B}"/>
                      </a:ext>
                    </a:extLst>
                  </p:cNvPr>
                  <p:cNvSpPr/>
                  <p:nvPr/>
                </p:nvSpPr>
                <p:spPr>
                  <a:xfrm>
                    <a:off x="16764609" y="10881090"/>
                    <a:ext cx="19050" cy="2409818"/>
                  </a:xfrm>
                  <a:custGeom>
                    <a:avLst/>
                    <a:gdLst>
                      <a:gd name="connsiteX0" fmla="*/ 0 w 19050"/>
                      <a:gd name="connsiteY0" fmla="*/ 0 h 2409818"/>
                      <a:gd name="connsiteX1" fmla="*/ 19050 w 19050"/>
                      <a:gd name="connsiteY1" fmla="*/ 0 h 2409818"/>
                      <a:gd name="connsiteX2" fmla="*/ 19050 w 19050"/>
                      <a:gd name="connsiteY2" fmla="*/ 2409819 h 2409818"/>
                      <a:gd name="connsiteX3" fmla="*/ 0 w 19050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4098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E9EAE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" name="Полилиния: фигура 27">
                    <a:extLst>
                      <a:ext uri="{FF2B5EF4-FFF2-40B4-BE49-F238E27FC236}">
                        <a16:creationId xmlns:a16="http://schemas.microsoft.com/office/drawing/2014/main" id="{878DC5B7-6219-D477-A2CB-B43685CC0843}"/>
                      </a:ext>
                    </a:extLst>
                  </p:cNvPr>
                  <p:cNvSpPr/>
                  <p:nvPr/>
                </p:nvSpPr>
                <p:spPr>
                  <a:xfrm>
                    <a:off x="16783659" y="10881090"/>
                    <a:ext cx="9525" cy="2409818"/>
                  </a:xfrm>
                  <a:custGeom>
                    <a:avLst/>
                    <a:gdLst>
                      <a:gd name="connsiteX0" fmla="*/ 0 w 9525"/>
                      <a:gd name="connsiteY0" fmla="*/ 0 h 2409818"/>
                      <a:gd name="connsiteX1" fmla="*/ 9525 w 9525"/>
                      <a:gd name="connsiteY1" fmla="*/ 0 h 2409818"/>
                      <a:gd name="connsiteX2" fmla="*/ 9525 w 9525"/>
                      <a:gd name="connsiteY2" fmla="*/ 2409819 h 2409818"/>
                      <a:gd name="connsiteX3" fmla="*/ 0 w 9525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4098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E0E1E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" name="Полилиния: фигура 28">
                    <a:extLst>
                      <a:ext uri="{FF2B5EF4-FFF2-40B4-BE49-F238E27FC236}">
                        <a16:creationId xmlns:a16="http://schemas.microsoft.com/office/drawing/2014/main" id="{C6FA83C4-9DBA-7A4D-829F-B609F21FA73E}"/>
                      </a:ext>
                    </a:extLst>
                  </p:cNvPr>
                  <p:cNvSpPr/>
                  <p:nvPr/>
                </p:nvSpPr>
                <p:spPr>
                  <a:xfrm>
                    <a:off x="16793184" y="10881090"/>
                    <a:ext cx="19050" cy="2409818"/>
                  </a:xfrm>
                  <a:custGeom>
                    <a:avLst/>
                    <a:gdLst>
                      <a:gd name="connsiteX0" fmla="*/ 0 w 19050"/>
                      <a:gd name="connsiteY0" fmla="*/ 0 h 2409818"/>
                      <a:gd name="connsiteX1" fmla="*/ 19050 w 19050"/>
                      <a:gd name="connsiteY1" fmla="*/ 0 h 2409818"/>
                      <a:gd name="connsiteX2" fmla="*/ 19050 w 19050"/>
                      <a:gd name="connsiteY2" fmla="*/ 2409819 h 2409818"/>
                      <a:gd name="connsiteX3" fmla="*/ 0 w 19050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4098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D4D5D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0" name="Полилиния: фигура 29">
                    <a:extLst>
                      <a:ext uri="{FF2B5EF4-FFF2-40B4-BE49-F238E27FC236}">
                        <a16:creationId xmlns:a16="http://schemas.microsoft.com/office/drawing/2014/main" id="{45D79ACB-640C-2799-EDFA-3ADB2750809F}"/>
                      </a:ext>
                    </a:extLst>
                  </p:cNvPr>
                  <p:cNvSpPr/>
                  <p:nvPr/>
                </p:nvSpPr>
                <p:spPr>
                  <a:xfrm>
                    <a:off x="16812234" y="10881090"/>
                    <a:ext cx="9525" cy="2409818"/>
                  </a:xfrm>
                  <a:custGeom>
                    <a:avLst/>
                    <a:gdLst>
                      <a:gd name="connsiteX0" fmla="*/ 0 w 9525"/>
                      <a:gd name="connsiteY0" fmla="*/ 0 h 2409818"/>
                      <a:gd name="connsiteX1" fmla="*/ 9525 w 9525"/>
                      <a:gd name="connsiteY1" fmla="*/ 0 h 2409818"/>
                      <a:gd name="connsiteX2" fmla="*/ 9525 w 9525"/>
                      <a:gd name="connsiteY2" fmla="*/ 2409819 h 2409818"/>
                      <a:gd name="connsiteX3" fmla="*/ 0 w 9525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4098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BEC0C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" name="Полилиния: фигура 30">
                    <a:extLst>
                      <a:ext uri="{FF2B5EF4-FFF2-40B4-BE49-F238E27FC236}">
                        <a16:creationId xmlns:a16="http://schemas.microsoft.com/office/drawing/2014/main" id="{E1C5CEDE-91DB-A71C-DB0E-7D7C6F1623FF}"/>
                      </a:ext>
                    </a:extLst>
                  </p:cNvPr>
                  <p:cNvSpPr/>
                  <p:nvPr/>
                </p:nvSpPr>
                <p:spPr>
                  <a:xfrm>
                    <a:off x="16821759" y="10881090"/>
                    <a:ext cx="19050" cy="2409818"/>
                  </a:xfrm>
                  <a:custGeom>
                    <a:avLst/>
                    <a:gdLst>
                      <a:gd name="connsiteX0" fmla="*/ 0 w 19050"/>
                      <a:gd name="connsiteY0" fmla="*/ 0 h 2409818"/>
                      <a:gd name="connsiteX1" fmla="*/ 19050 w 19050"/>
                      <a:gd name="connsiteY1" fmla="*/ 0 h 2409818"/>
                      <a:gd name="connsiteX2" fmla="*/ 19050 w 19050"/>
                      <a:gd name="connsiteY2" fmla="*/ 2409819 h 2409818"/>
                      <a:gd name="connsiteX3" fmla="*/ 0 w 19050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4098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B4B6B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" name="Полилиния: фигура 31">
                    <a:extLst>
                      <a:ext uri="{FF2B5EF4-FFF2-40B4-BE49-F238E27FC236}">
                        <a16:creationId xmlns:a16="http://schemas.microsoft.com/office/drawing/2014/main" id="{309D3B47-AFE5-FE5A-689A-8C384F55F35D}"/>
                      </a:ext>
                    </a:extLst>
                  </p:cNvPr>
                  <p:cNvSpPr/>
                  <p:nvPr/>
                </p:nvSpPr>
                <p:spPr>
                  <a:xfrm>
                    <a:off x="16840809" y="10881090"/>
                    <a:ext cx="19050" cy="2409818"/>
                  </a:xfrm>
                  <a:custGeom>
                    <a:avLst/>
                    <a:gdLst>
                      <a:gd name="connsiteX0" fmla="*/ 0 w 19050"/>
                      <a:gd name="connsiteY0" fmla="*/ 0 h 2409818"/>
                      <a:gd name="connsiteX1" fmla="*/ 19050 w 19050"/>
                      <a:gd name="connsiteY1" fmla="*/ 0 h 2409818"/>
                      <a:gd name="connsiteX2" fmla="*/ 19050 w 19050"/>
                      <a:gd name="connsiteY2" fmla="*/ 2409819 h 2409818"/>
                      <a:gd name="connsiteX3" fmla="*/ 0 w 19050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409818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A8AAA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3" name="Полилиния: фигура 32">
                    <a:extLst>
                      <a:ext uri="{FF2B5EF4-FFF2-40B4-BE49-F238E27FC236}">
                        <a16:creationId xmlns:a16="http://schemas.microsoft.com/office/drawing/2014/main" id="{F617C515-075B-8EFC-D41C-AF24883013F1}"/>
                      </a:ext>
                    </a:extLst>
                  </p:cNvPr>
                  <p:cNvSpPr/>
                  <p:nvPr/>
                </p:nvSpPr>
                <p:spPr>
                  <a:xfrm>
                    <a:off x="16859859" y="10881090"/>
                    <a:ext cx="9525" cy="2409818"/>
                  </a:xfrm>
                  <a:custGeom>
                    <a:avLst/>
                    <a:gdLst>
                      <a:gd name="connsiteX0" fmla="*/ 0 w 9525"/>
                      <a:gd name="connsiteY0" fmla="*/ 0 h 2409818"/>
                      <a:gd name="connsiteX1" fmla="*/ 9525 w 9525"/>
                      <a:gd name="connsiteY1" fmla="*/ 0 h 2409818"/>
                      <a:gd name="connsiteX2" fmla="*/ 9525 w 9525"/>
                      <a:gd name="connsiteY2" fmla="*/ 2409819 h 2409818"/>
                      <a:gd name="connsiteX3" fmla="*/ 0 w 9525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4098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9B9EA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4" name="Полилиния: фигура 33">
                    <a:extLst>
                      <a:ext uri="{FF2B5EF4-FFF2-40B4-BE49-F238E27FC236}">
                        <a16:creationId xmlns:a16="http://schemas.microsoft.com/office/drawing/2014/main" id="{14C7FB39-3211-3C46-0EC6-7CEFD9B6E53E}"/>
                      </a:ext>
                    </a:extLst>
                  </p:cNvPr>
                  <p:cNvSpPr/>
                  <p:nvPr/>
                </p:nvSpPr>
                <p:spPr>
                  <a:xfrm>
                    <a:off x="16869384" y="10881090"/>
                    <a:ext cx="9525" cy="2409818"/>
                  </a:xfrm>
                  <a:custGeom>
                    <a:avLst/>
                    <a:gdLst>
                      <a:gd name="connsiteX0" fmla="*/ 0 w 9525"/>
                      <a:gd name="connsiteY0" fmla="*/ 0 h 2409818"/>
                      <a:gd name="connsiteX1" fmla="*/ 9525 w 9525"/>
                      <a:gd name="connsiteY1" fmla="*/ 0 h 2409818"/>
                      <a:gd name="connsiteX2" fmla="*/ 9525 w 9525"/>
                      <a:gd name="connsiteY2" fmla="*/ 2409819 h 2409818"/>
                      <a:gd name="connsiteX3" fmla="*/ 0 w 9525"/>
                      <a:gd name="connsiteY3" fmla="*/ 2409819 h 2409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409818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409819"/>
                        </a:lnTo>
                        <a:lnTo>
                          <a:pt x="0" y="2409819"/>
                        </a:lnTo>
                        <a:close/>
                      </a:path>
                    </a:pathLst>
                  </a:custGeom>
                  <a:solidFill>
                    <a:srgbClr val="8D909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35" name="Рисунок 4">
                  <a:extLst>
                    <a:ext uri="{FF2B5EF4-FFF2-40B4-BE49-F238E27FC236}">
                      <a16:creationId xmlns:a16="http://schemas.microsoft.com/office/drawing/2014/main" id="{7B35D666-FCFE-9209-80E2-D702A51D79D8}"/>
                    </a:ext>
                  </a:extLst>
                </p:cNvPr>
                <p:cNvGrpSpPr/>
                <p:nvPr/>
              </p:nvGrpSpPr>
              <p:grpSpPr>
                <a:xfrm>
                  <a:off x="16040709" y="8166472"/>
                  <a:ext cx="1019175" cy="7228694"/>
                  <a:chOff x="16040709" y="8166472"/>
                  <a:chExt cx="1019175" cy="7228694"/>
                </a:xfrm>
              </p:grpSpPr>
              <p:sp>
                <p:nvSpPr>
                  <p:cNvPr id="36" name="Полилиния: фигура 35">
                    <a:extLst>
                      <a:ext uri="{FF2B5EF4-FFF2-40B4-BE49-F238E27FC236}">
                        <a16:creationId xmlns:a16="http://schemas.microsoft.com/office/drawing/2014/main" id="{8B4EF5F1-42C2-2843-55DE-F36A2A40B038}"/>
                      </a:ext>
                    </a:extLst>
                  </p:cNvPr>
                  <p:cNvSpPr/>
                  <p:nvPr/>
                </p:nvSpPr>
                <p:spPr>
                  <a:xfrm>
                    <a:off x="16526484" y="10852515"/>
                    <a:ext cx="19050" cy="2438393"/>
                  </a:xfrm>
                  <a:custGeom>
                    <a:avLst/>
                    <a:gdLst>
                      <a:gd name="connsiteX0" fmla="*/ 0 w 19050"/>
                      <a:gd name="connsiteY0" fmla="*/ 0 h 2438393"/>
                      <a:gd name="connsiteX1" fmla="*/ 19050 w 19050"/>
                      <a:gd name="connsiteY1" fmla="*/ 0 h 2438393"/>
                      <a:gd name="connsiteX2" fmla="*/ 19050 w 19050"/>
                      <a:gd name="connsiteY2" fmla="*/ 2438394 h 2438393"/>
                      <a:gd name="connsiteX3" fmla="*/ 0 w 19050"/>
                      <a:gd name="connsiteY3" fmla="*/ 2438394 h 2438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438393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438394"/>
                        </a:lnTo>
                        <a:lnTo>
                          <a:pt x="0" y="2438394"/>
                        </a:lnTo>
                        <a:close/>
                      </a:path>
                    </a:pathLst>
                  </a:custGeom>
                  <a:solidFill>
                    <a:srgbClr val="D8D9D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7" name="Полилиния: фигура 36">
                    <a:extLst>
                      <a:ext uri="{FF2B5EF4-FFF2-40B4-BE49-F238E27FC236}">
                        <a16:creationId xmlns:a16="http://schemas.microsoft.com/office/drawing/2014/main" id="{470489E3-9B76-EFF3-9D0E-5AD56CB34FF9}"/>
                      </a:ext>
                    </a:extLst>
                  </p:cNvPr>
                  <p:cNvSpPr/>
                  <p:nvPr/>
                </p:nvSpPr>
                <p:spPr>
                  <a:xfrm>
                    <a:off x="16545534" y="10852515"/>
                    <a:ext cx="28575" cy="2438393"/>
                  </a:xfrm>
                  <a:custGeom>
                    <a:avLst/>
                    <a:gdLst>
                      <a:gd name="connsiteX0" fmla="*/ 0 w 28575"/>
                      <a:gd name="connsiteY0" fmla="*/ 0 h 2438393"/>
                      <a:gd name="connsiteX1" fmla="*/ 28575 w 28575"/>
                      <a:gd name="connsiteY1" fmla="*/ 0 h 2438393"/>
                      <a:gd name="connsiteX2" fmla="*/ 28575 w 28575"/>
                      <a:gd name="connsiteY2" fmla="*/ 2438394 h 2438393"/>
                      <a:gd name="connsiteX3" fmla="*/ 0 w 28575"/>
                      <a:gd name="connsiteY3" fmla="*/ 2438394 h 2438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2438393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2438394"/>
                        </a:lnTo>
                        <a:lnTo>
                          <a:pt x="0" y="2438394"/>
                        </a:lnTo>
                        <a:close/>
                      </a:path>
                    </a:pathLst>
                  </a:custGeom>
                  <a:solidFill>
                    <a:srgbClr val="D9DAD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8" name="Полилиния: фигура 37">
                    <a:extLst>
                      <a:ext uri="{FF2B5EF4-FFF2-40B4-BE49-F238E27FC236}">
                        <a16:creationId xmlns:a16="http://schemas.microsoft.com/office/drawing/2014/main" id="{DE301052-D4DE-C9EF-D753-08D1A5A982EA}"/>
                      </a:ext>
                    </a:extLst>
                  </p:cNvPr>
                  <p:cNvSpPr/>
                  <p:nvPr/>
                </p:nvSpPr>
                <p:spPr>
                  <a:xfrm>
                    <a:off x="16574109" y="10852515"/>
                    <a:ext cx="47625" cy="2438393"/>
                  </a:xfrm>
                  <a:custGeom>
                    <a:avLst/>
                    <a:gdLst>
                      <a:gd name="connsiteX0" fmla="*/ 0 w 47625"/>
                      <a:gd name="connsiteY0" fmla="*/ 0 h 2438393"/>
                      <a:gd name="connsiteX1" fmla="*/ 47625 w 47625"/>
                      <a:gd name="connsiteY1" fmla="*/ 0 h 2438393"/>
                      <a:gd name="connsiteX2" fmla="*/ 47625 w 47625"/>
                      <a:gd name="connsiteY2" fmla="*/ 2438394 h 2438393"/>
                      <a:gd name="connsiteX3" fmla="*/ 0 w 47625"/>
                      <a:gd name="connsiteY3" fmla="*/ 2438394 h 2438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25" h="2438393">
                        <a:moveTo>
                          <a:pt x="0" y="0"/>
                        </a:moveTo>
                        <a:lnTo>
                          <a:pt x="47625" y="0"/>
                        </a:lnTo>
                        <a:lnTo>
                          <a:pt x="47625" y="2438394"/>
                        </a:lnTo>
                        <a:lnTo>
                          <a:pt x="0" y="2438394"/>
                        </a:lnTo>
                        <a:close/>
                      </a:path>
                    </a:pathLst>
                  </a:custGeom>
                  <a:solidFill>
                    <a:srgbClr val="DADBD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9" name="Полилиния: фигура 38">
                    <a:extLst>
                      <a:ext uri="{FF2B5EF4-FFF2-40B4-BE49-F238E27FC236}">
                        <a16:creationId xmlns:a16="http://schemas.microsoft.com/office/drawing/2014/main" id="{2EE6A197-EA9C-BCEC-9B61-05A50D54D284}"/>
                      </a:ext>
                    </a:extLst>
                  </p:cNvPr>
                  <p:cNvSpPr/>
                  <p:nvPr/>
                </p:nvSpPr>
                <p:spPr>
                  <a:xfrm>
                    <a:off x="16621734" y="10852515"/>
                    <a:ext cx="9525" cy="2438393"/>
                  </a:xfrm>
                  <a:custGeom>
                    <a:avLst/>
                    <a:gdLst>
                      <a:gd name="connsiteX0" fmla="*/ 0 w 9525"/>
                      <a:gd name="connsiteY0" fmla="*/ 0 h 2438393"/>
                      <a:gd name="connsiteX1" fmla="*/ 9525 w 9525"/>
                      <a:gd name="connsiteY1" fmla="*/ 0 h 2438393"/>
                      <a:gd name="connsiteX2" fmla="*/ 9525 w 9525"/>
                      <a:gd name="connsiteY2" fmla="*/ 2438394 h 2438393"/>
                      <a:gd name="connsiteX3" fmla="*/ 0 w 9525"/>
                      <a:gd name="connsiteY3" fmla="*/ 2438394 h 2438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2438393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2438394"/>
                        </a:lnTo>
                        <a:lnTo>
                          <a:pt x="0" y="2438394"/>
                        </a:lnTo>
                        <a:close/>
                      </a:path>
                    </a:pathLst>
                  </a:custGeom>
                  <a:solidFill>
                    <a:srgbClr val="DADBD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0" name="Полилиния: фигура 39">
                    <a:extLst>
                      <a:ext uri="{FF2B5EF4-FFF2-40B4-BE49-F238E27FC236}">
                        <a16:creationId xmlns:a16="http://schemas.microsoft.com/office/drawing/2014/main" id="{3A3192F0-D59F-30B8-6D8C-E27F58FC2887}"/>
                      </a:ext>
                    </a:extLst>
                  </p:cNvPr>
                  <p:cNvSpPr/>
                  <p:nvPr/>
                </p:nvSpPr>
                <p:spPr>
                  <a:xfrm>
                    <a:off x="16631259" y="10852515"/>
                    <a:ext cx="19050" cy="2438393"/>
                  </a:xfrm>
                  <a:custGeom>
                    <a:avLst/>
                    <a:gdLst>
                      <a:gd name="connsiteX0" fmla="*/ 0 w 19050"/>
                      <a:gd name="connsiteY0" fmla="*/ 0 h 2438393"/>
                      <a:gd name="connsiteX1" fmla="*/ 19050 w 19050"/>
                      <a:gd name="connsiteY1" fmla="*/ 0 h 2438393"/>
                      <a:gd name="connsiteX2" fmla="*/ 19050 w 19050"/>
                      <a:gd name="connsiteY2" fmla="*/ 2438394 h 2438393"/>
                      <a:gd name="connsiteX3" fmla="*/ 0 w 19050"/>
                      <a:gd name="connsiteY3" fmla="*/ 2438394 h 2438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438393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438394"/>
                        </a:lnTo>
                        <a:lnTo>
                          <a:pt x="0" y="2438394"/>
                        </a:lnTo>
                        <a:close/>
                      </a:path>
                    </a:pathLst>
                  </a:custGeom>
                  <a:solidFill>
                    <a:srgbClr val="DBDCD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1" name="Полилиния: фигура 40">
                    <a:extLst>
                      <a:ext uri="{FF2B5EF4-FFF2-40B4-BE49-F238E27FC236}">
                        <a16:creationId xmlns:a16="http://schemas.microsoft.com/office/drawing/2014/main" id="{FDB58E8D-233F-BCEB-A11B-E0D260E33B47}"/>
                      </a:ext>
                    </a:extLst>
                  </p:cNvPr>
                  <p:cNvSpPr/>
                  <p:nvPr/>
                </p:nvSpPr>
                <p:spPr>
                  <a:xfrm>
                    <a:off x="16650309" y="10852515"/>
                    <a:ext cx="47625" cy="2438393"/>
                  </a:xfrm>
                  <a:custGeom>
                    <a:avLst/>
                    <a:gdLst>
                      <a:gd name="connsiteX0" fmla="*/ 0 w 47625"/>
                      <a:gd name="connsiteY0" fmla="*/ 0 h 2438393"/>
                      <a:gd name="connsiteX1" fmla="*/ 47625 w 47625"/>
                      <a:gd name="connsiteY1" fmla="*/ 0 h 2438393"/>
                      <a:gd name="connsiteX2" fmla="*/ 47625 w 47625"/>
                      <a:gd name="connsiteY2" fmla="*/ 2438394 h 2438393"/>
                      <a:gd name="connsiteX3" fmla="*/ 0 w 47625"/>
                      <a:gd name="connsiteY3" fmla="*/ 2438394 h 2438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25" h="2438393">
                        <a:moveTo>
                          <a:pt x="0" y="0"/>
                        </a:moveTo>
                        <a:lnTo>
                          <a:pt x="47625" y="0"/>
                        </a:lnTo>
                        <a:lnTo>
                          <a:pt x="47625" y="2438394"/>
                        </a:lnTo>
                        <a:lnTo>
                          <a:pt x="0" y="2438394"/>
                        </a:lnTo>
                        <a:close/>
                      </a:path>
                    </a:pathLst>
                  </a:custGeom>
                  <a:solidFill>
                    <a:srgbClr val="DBDCD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2" name="Полилиния: фигура 41">
                    <a:extLst>
                      <a:ext uri="{FF2B5EF4-FFF2-40B4-BE49-F238E27FC236}">
                        <a16:creationId xmlns:a16="http://schemas.microsoft.com/office/drawing/2014/main" id="{924AAA7D-32E8-71EE-97D3-D25DCEF16D0A}"/>
                      </a:ext>
                    </a:extLst>
                  </p:cNvPr>
                  <p:cNvSpPr/>
                  <p:nvPr/>
                </p:nvSpPr>
                <p:spPr>
                  <a:xfrm>
                    <a:off x="16697934" y="10852515"/>
                    <a:ext cx="38100" cy="2438393"/>
                  </a:xfrm>
                  <a:custGeom>
                    <a:avLst/>
                    <a:gdLst>
                      <a:gd name="connsiteX0" fmla="*/ 0 w 38100"/>
                      <a:gd name="connsiteY0" fmla="*/ 0 h 2438393"/>
                      <a:gd name="connsiteX1" fmla="*/ 38100 w 38100"/>
                      <a:gd name="connsiteY1" fmla="*/ 0 h 2438393"/>
                      <a:gd name="connsiteX2" fmla="*/ 38100 w 38100"/>
                      <a:gd name="connsiteY2" fmla="*/ 2438394 h 2438393"/>
                      <a:gd name="connsiteX3" fmla="*/ 0 w 38100"/>
                      <a:gd name="connsiteY3" fmla="*/ 2438394 h 2438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2438393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2438394"/>
                        </a:lnTo>
                        <a:lnTo>
                          <a:pt x="0" y="2438394"/>
                        </a:lnTo>
                        <a:close/>
                      </a:path>
                    </a:pathLst>
                  </a:custGeom>
                  <a:solidFill>
                    <a:srgbClr val="DBDCD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3" name="Полилиния: фигура 42">
                    <a:extLst>
                      <a:ext uri="{FF2B5EF4-FFF2-40B4-BE49-F238E27FC236}">
                        <a16:creationId xmlns:a16="http://schemas.microsoft.com/office/drawing/2014/main" id="{2FDD6E2D-88B9-13C4-673B-43E864AF6843}"/>
                      </a:ext>
                    </a:extLst>
                  </p:cNvPr>
                  <p:cNvSpPr/>
                  <p:nvPr/>
                </p:nvSpPr>
                <p:spPr>
                  <a:xfrm>
                    <a:off x="16736034" y="10852515"/>
                    <a:ext cx="19050" cy="2438393"/>
                  </a:xfrm>
                  <a:custGeom>
                    <a:avLst/>
                    <a:gdLst>
                      <a:gd name="connsiteX0" fmla="*/ 0 w 19050"/>
                      <a:gd name="connsiteY0" fmla="*/ 0 h 2438393"/>
                      <a:gd name="connsiteX1" fmla="*/ 19050 w 19050"/>
                      <a:gd name="connsiteY1" fmla="*/ 0 h 2438393"/>
                      <a:gd name="connsiteX2" fmla="*/ 19050 w 19050"/>
                      <a:gd name="connsiteY2" fmla="*/ 2438394 h 2438393"/>
                      <a:gd name="connsiteX3" fmla="*/ 0 w 19050"/>
                      <a:gd name="connsiteY3" fmla="*/ 2438394 h 2438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2438393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2438394"/>
                        </a:lnTo>
                        <a:lnTo>
                          <a:pt x="0" y="2438394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4" name="Полилиния: фигура 43">
                    <a:extLst>
                      <a:ext uri="{FF2B5EF4-FFF2-40B4-BE49-F238E27FC236}">
                        <a16:creationId xmlns:a16="http://schemas.microsoft.com/office/drawing/2014/main" id="{A4B29A77-5536-E734-2CE8-4C908E5BEC18}"/>
                      </a:ext>
                    </a:extLst>
                  </p:cNvPr>
                  <p:cNvSpPr/>
                  <p:nvPr/>
                </p:nvSpPr>
                <p:spPr>
                  <a:xfrm>
                    <a:off x="16755084" y="10852515"/>
                    <a:ext cx="28575" cy="2438393"/>
                  </a:xfrm>
                  <a:custGeom>
                    <a:avLst/>
                    <a:gdLst>
                      <a:gd name="connsiteX0" fmla="*/ 0 w 28575"/>
                      <a:gd name="connsiteY0" fmla="*/ 0 h 2438393"/>
                      <a:gd name="connsiteX1" fmla="*/ 28575 w 28575"/>
                      <a:gd name="connsiteY1" fmla="*/ 0 h 2438393"/>
                      <a:gd name="connsiteX2" fmla="*/ 28575 w 28575"/>
                      <a:gd name="connsiteY2" fmla="*/ 2438394 h 2438393"/>
                      <a:gd name="connsiteX3" fmla="*/ 0 w 28575"/>
                      <a:gd name="connsiteY3" fmla="*/ 2438394 h 2438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2438393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2438394"/>
                        </a:lnTo>
                        <a:lnTo>
                          <a:pt x="0" y="2438394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5" name="Полилиния: фигура 44">
                    <a:extLst>
                      <a:ext uri="{FF2B5EF4-FFF2-40B4-BE49-F238E27FC236}">
                        <a16:creationId xmlns:a16="http://schemas.microsoft.com/office/drawing/2014/main" id="{364A0888-776C-FF29-27FC-4937688098D9}"/>
                      </a:ext>
                    </a:extLst>
                  </p:cNvPr>
                  <p:cNvSpPr/>
                  <p:nvPr/>
                </p:nvSpPr>
                <p:spPr>
                  <a:xfrm>
                    <a:off x="16783659" y="10852515"/>
                    <a:ext cx="28575" cy="2438393"/>
                  </a:xfrm>
                  <a:custGeom>
                    <a:avLst/>
                    <a:gdLst>
                      <a:gd name="connsiteX0" fmla="*/ 0 w 28575"/>
                      <a:gd name="connsiteY0" fmla="*/ 0 h 2438393"/>
                      <a:gd name="connsiteX1" fmla="*/ 28575 w 28575"/>
                      <a:gd name="connsiteY1" fmla="*/ 0 h 2438393"/>
                      <a:gd name="connsiteX2" fmla="*/ 28575 w 28575"/>
                      <a:gd name="connsiteY2" fmla="*/ 2438394 h 2438393"/>
                      <a:gd name="connsiteX3" fmla="*/ 0 w 28575"/>
                      <a:gd name="connsiteY3" fmla="*/ 2438394 h 2438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2438393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2438394"/>
                        </a:lnTo>
                        <a:lnTo>
                          <a:pt x="0" y="2438394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6" name="Полилиния: фигура 45">
                    <a:extLst>
                      <a:ext uri="{FF2B5EF4-FFF2-40B4-BE49-F238E27FC236}">
                        <a16:creationId xmlns:a16="http://schemas.microsoft.com/office/drawing/2014/main" id="{3095BD3A-3963-9F7C-DB12-F24C77E783C4}"/>
                      </a:ext>
                    </a:extLst>
                  </p:cNvPr>
                  <p:cNvSpPr/>
                  <p:nvPr/>
                </p:nvSpPr>
                <p:spPr>
                  <a:xfrm>
                    <a:off x="16812234" y="10852515"/>
                    <a:ext cx="28575" cy="2438393"/>
                  </a:xfrm>
                  <a:custGeom>
                    <a:avLst/>
                    <a:gdLst>
                      <a:gd name="connsiteX0" fmla="*/ 0 w 28575"/>
                      <a:gd name="connsiteY0" fmla="*/ 0 h 2438393"/>
                      <a:gd name="connsiteX1" fmla="*/ 28575 w 28575"/>
                      <a:gd name="connsiteY1" fmla="*/ 0 h 2438393"/>
                      <a:gd name="connsiteX2" fmla="*/ 28575 w 28575"/>
                      <a:gd name="connsiteY2" fmla="*/ 2438394 h 2438393"/>
                      <a:gd name="connsiteX3" fmla="*/ 0 w 28575"/>
                      <a:gd name="connsiteY3" fmla="*/ 2438394 h 2438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2438393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2438394"/>
                        </a:lnTo>
                        <a:lnTo>
                          <a:pt x="0" y="2438394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7" name="Полилиния: фигура 46">
                    <a:extLst>
                      <a:ext uri="{FF2B5EF4-FFF2-40B4-BE49-F238E27FC236}">
                        <a16:creationId xmlns:a16="http://schemas.microsoft.com/office/drawing/2014/main" id="{95F602D3-D83A-FA4B-5AB5-D2FF93C432E8}"/>
                      </a:ext>
                    </a:extLst>
                  </p:cNvPr>
                  <p:cNvSpPr/>
                  <p:nvPr/>
                </p:nvSpPr>
                <p:spPr>
                  <a:xfrm>
                    <a:off x="16840809" y="10852515"/>
                    <a:ext cx="28575" cy="2438393"/>
                  </a:xfrm>
                  <a:custGeom>
                    <a:avLst/>
                    <a:gdLst>
                      <a:gd name="connsiteX0" fmla="*/ 0 w 28575"/>
                      <a:gd name="connsiteY0" fmla="*/ 0 h 2438393"/>
                      <a:gd name="connsiteX1" fmla="*/ 28575 w 28575"/>
                      <a:gd name="connsiteY1" fmla="*/ 0 h 2438393"/>
                      <a:gd name="connsiteX2" fmla="*/ 28575 w 28575"/>
                      <a:gd name="connsiteY2" fmla="*/ 2438394 h 2438393"/>
                      <a:gd name="connsiteX3" fmla="*/ 0 w 28575"/>
                      <a:gd name="connsiteY3" fmla="*/ 2438394 h 2438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2438393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2438394"/>
                        </a:lnTo>
                        <a:lnTo>
                          <a:pt x="0" y="2438394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8" name="Полилиния: фигура 47">
                    <a:extLst>
                      <a:ext uri="{FF2B5EF4-FFF2-40B4-BE49-F238E27FC236}">
                        <a16:creationId xmlns:a16="http://schemas.microsoft.com/office/drawing/2014/main" id="{321A7D13-5D25-A268-6EEB-568482A5254C}"/>
                      </a:ext>
                    </a:extLst>
                  </p:cNvPr>
                  <p:cNvSpPr/>
                  <p:nvPr/>
                </p:nvSpPr>
                <p:spPr>
                  <a:xfrm>
                    <a:off x="16040709" y="8166472"/>
                    <a:ext cx="28575" cy="5295886"/>
                  </a:xfrm>
                  <a:custGeom>
                    <a:avLst/>
                    <a:gdLst>
                      <a:gd name="connsiteX0" fmla="*/ 0 w 28575"/>
                      <a:gd name="connsiteY0" fmla="*/ 0 h 5295886"/>
                      <a:gd name="connsiteX1" fmla="*/ 28575 w 28575"/>
                      <a:gd name="connsiteY1" fmla="*/ 0 h 5295886"/>
                      <a:gd name="connsiteX2" fmla="*/ 28575 w 28575"/>
                      <a:gd name="connsiteY2" fmla="*/ 5295886 h 5295886"/>
                      <a:gd name="connsiteX3" fmla="*/ 0 w 2857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295886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91949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9" name="Полилиния: фигура 48">
                    <a:extLst>
                      <a:ext uri="{FF2B5EF4-FFF2-40B4-BE49-F238E27FC236}">
                        <a16:creationId xmlns:a16="http://schemas.microsoft.com/office/drawing/2014/main" id="{0A8C33CA-EE62-20A6-16FA-13C4C9A4EB73}"/>
                      </a:ext>
                    </a:extLst>
                  </p:cNvPr>
                  <p:cNvSpPr/>
                  <p:nvPr/>
                </p:nvSpPr>
                <p:spPr>
                  <a:xfrm>
                    <a:off x="16069284" y="8166472"/>
                    <a:ext cx="19050" cy="5295886"/>
                  </a:xfrm>
                  <a:custGeom>
                    <a:avLst/>
                    <a:gdLst>
                      <a:gd name="connsiteX0" fmla="*/ 0 w 19050"/>
                      <a:gd name="connsiteY0" fmla="*/ 0 h 5295886"/>
                      <a:gd name="connsiteX1" fmla="*/ 19050 w 19050"/>
                      <a:gd name="connsiteY1" fmla="*/ 0 h 5295886"/>
                      <a:gd name="connsiteX2" fmla="*/ 19050 w 19050"/>
                      <a:gd name="connsiteY2" fmla="*/ 5295886 h 5295886"/>
                      <a:gd name="connsiteX3" fmla="*/ 0 w 19050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295886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999B9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0" name="Полилиния: фигура 49">
                    <a:extLst>
                      <a:ext uri="{FF2B5EF4-FFF2-40B4-BE49-F238E27FC236}">
                        <a16:creationId xmlns:a16="http://schemas.microsoft.com/office/drawing/2014/main" id="{ECF1309E-F379-8193-1ADF-843486E1CFDE}"/>
                      </a:ext>
                    </a:extLst>
                  </p:cNvPr>
                  <p:cNvSpPr/>
                  <p:nvPr/>
                </p:nvSpPr>
                <p:spPr>
                  <a:xfrm>
                    <a:off x="16088334" y="8166472"/>
                    <a:ext cx="9525" cy="5295886"/>
                  </a:xfrm>
                  <a:custGeom>
                    <a:avLst/>
                    <a:gdLst>
                      <a:gd name="connsiteX0" fmla="*/ 0 w 9525"/>
                      <a:gd name="connsiteY0" fmla="*/ 0 h 5295886"/>
                      <a:gd name="connsiteX1" fmla="*/ 9525 w 9525"/>
                      <a:gd name="connsiteY1" fmla="*/ 0 h 5295886"/>
                      <a:gd name="connsiteX2" fmla="*/ 9525 w 9525"/>
                      <a:gd name="connsiteY2" fmla="*/ 5295886 h 5295886"/>
                      <a:gd name="connsiteX3" fmla="*/ 0 w 95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295886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9B9EA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1" name="Полилиния: фигура 50">
                    <a:extLst>
                      <a:ext uri="{FF2B5EF4-FFF2-40B4-BE49-F238E27FC236}">
                        <a16:creationId xmlns:a16="http://schemas.microsoft.com/office/drawing/2014/main" id="{675E1252-B4B8-30D0-0D06-1905F7A9FBD6}"/>
                      </a:ext>
                    </a:extLst>
                  </p:cNvPr>
                  <p:cNvSpPr/>
                  <p:nvPr/>
                </p:nvSpPr>
                <p:spPr>
                  <a:xfrm>
                    <a:off x="16097859" y="8166472"/>
                    <a:ext cx="19050" cy="5295886"/>
                  </a:xfrm>
                  <a:custGeom>
                    <a:avLst/>
                    <a:gdLst>
                      <a:gd name="connsiteX0" fmla="*/ 0 w 19050"/>
                      <a:gd name="connsiteY0" fmla="*/ 0 h 5295886"/>
                      <a:gd name="connsiteX1" fmla="*/ 19050 w 19050"/>
                      <a:gd name="connsiteY1" fmla="*/ 0 h 5295886"/>
                      <a:gd name="connsiteX2" fmla="*/ 19050 w 19050"/>
                      <a:gd name="connsiteY2" fmla="*/ 5295886 h 5295886"/>
                      <a:gd name="connsiteX3" fmla="*/ 0 w 19050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295886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9FA1A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2" name="Полилиния: фигура 51">
                    <a:extLst>
                      <a:ext uri="{FF2B5EF4-FFF2-40B4-BE49-F238E27FC236}">
                        <a16:creationId xmlns:a16="http://schemas.microsoft.com/office/drawing/2014/main" id="{E8CD48D8-CA30-2AA5-F7CA-682AEBCAC596}"/>
                      </a:ext>
                    </a:extLst>
                  </p:cNvPr>
                  <p:cNvSpPr/>
                  <p:nvPr/>
                </p:nvSpPr>
                <p:spPr>
                  <a:xfrm>
                    <a:off x="16116909" y="8166472"/>
                    <a:ext cx="9525" cy="5295886"/>
                  </a:xfrm>
                  <a:custGeom>
                    <a:avLst/>
                    <a:gdLst>
                      <a:gd name="connsiteX0" fmla="*/ 0 w 9525"/>
                      <a:gd name="connsiteY0" fmla="*/ 0 h 5295886"/>
                      <a:gd name="connsiteX1" fmla="*/ 9525 w 9525"/>
                      <a:gd name="connsiteY1" fmla="*/ 0 h 5295886"/>
                      <a:gd name="connsiteX2" fmla="*/ 9525 w 9525"/>
                      <a:gd name="connsiteY2" fmla="*/ 5295886 h 5295886"/>
                      <a:gd name="connsiteX3" fmla="*/ 0 w 95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295886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A1A4A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3" name="Полилиния: фигура 52">
                    <a:extLst>
                      <a:ext uri="{FF2B5EF4-FFF2-40B4-BE49-F238E27FC236}">
                        <a16:creationId xmlns:a16="http://schemas.microsoft.com/office/drawing/2014/main" id="{271F5F4D-DC25-AE36-CA57-DE1B0B93FC3F}"/>
                      </a:ext>
                    </a:extLst>
                  </p:cNvPr>
                  <p:cNvSpPr/>
                  <p:nvPr/>
                </p:nvSpPr>
                <p:spPr>
                  <a:xfrm>
                    <a:off x="16126434" y="8166472"/>
                    <a:ext cx="9525" cy="5295886"/>
                  </a:xfrm>
                  <a:custGeom>
                    <a:avLst/>
                    <a:gdLst>
                      <a:gd name="connsiteX0" fmla="*/ 0 w 9525"/>
                      <a:gd name="connsiteY0" fmla="*/ 0 h 5295886"/>
                      <a:gd name="connsiteX1" fmla="*/ 9525 w 9525"/>
                      <a:gd name="connsiteY1" fmla="*/ 0 h 5295886"/>
                      <a:gd name="connsiteX2" fmla="*/ 9525 w 9525"/>
                      <a:gd name="connsiteY2" fmla="*/ 5295886 h 5295886"/>
                      <a:gd name="connsiteX3" fmla="*/ 0 w 95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295886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A8AAA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4" name="Полилиния: фигура 53">
                    <a:extLst>
                      <a:ext uri="{FF2B5EF4-FFF2-40B4-BE49-F238E27FC236}">
                        <a16:creationId xmlns:a16="http://schemas.microsoft.com/office/drawing/2014/main" id="{F2FEDB25-5F8F-A902-A21F-7BD1BD8D931D}"/>
                      </a:ext>
                    </a:extLst>
                  </p:cNvPr>
                  <p:cNvSpPr/>
                  <p:nvPr/>
                </p:nvSpPr>
                <p:spPr>
                  <a:xfrm>
                    <a:off x="16135959" y="8166472"/>
                    <a:ext cx="9525" cy="5295886"/>
                  </a:xfrm>
                  <a:custGeom>
                    <a:avLst/>
                    <a:gdLst>
                      <a:gd name="connsiteX0" fmla="*/ 0 w 9525"/>
                      <a:gd name="connsiteY0" fmla="*/ 0 h 5295886"/>
                      <a:gd name="connsiteX1" fmla="*/ 9525 w 9525"/>
                      <a:gd name="connsiteY1" fmla="*/ 0 h 5295886"/>
                      <a:gd name="connsiteX2" fmla="*/ 9525 w 9525"/>
                      <a:gd name="connsiteY2" fmla="*/ 5295886 h 5295886"/>
                      <a:gd name="connsiteX3" fmla="*/ 0 w 95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295886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ABACA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5" name="Полилиния: фигура 54">
                    <a:extLst>
                      <a:ext uri="{FF2B5EF4-FFF2-40B4-BE49-F238E27FC236}">
                        <a16:creationId xmlns:a16="http://schemas.microsoft.com/office/drawing/2014/main" id="{29943185-EEFB-1E06-1C82-705FDEDFFF56}"/>
                      </a:ext>
                    </a:extLst>
                  </p:cNvPr>
                  <p:cNvSpPr/>
                  <p:nvPr/>
                </p:nvSpPr>
                <p:spPr>
                  <a:xfrm>
                    <a:off x="16145484" y="8166472"/>
                    <a:ext cx="9525" cy="5295886"/>
                  </a:xfrm>
                  <a:custGeom>
                    <a:avLst/>
                    <a:gdLst>
                      <a:gd name="connsiteX0" fmla="*/ 0 w 9525"/>
                      <a:gd name="connsiteY0" fmla="*/ 0 h 5295886"/>
                      <a:gd name="connsiteX1" fmla="*/ 9525 w 9525"/>
                      <a:gd name="connsiteY1" fmla="*/ 0 h 5295886"/>
                      <a:gd name="connsiteX2" fmla="*/ 9525 w 9525"/>
                      <a:gd name="connsiteY2" fmla="*/ 5295886 h 5295886"/>
                      <a:gd name="connsiteX3" fmla="*/ 0 w 95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295886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AEAFB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6" name="Полилиния: фигура 55">
                    <a:extLst>
                      <a:ext uri="{FF2B5EF4-FFF2-40B4-BE49-F238E27FC236}">
                        <a16:creationId xmlns:a16="http://schemas.microsoft.com/office/drawing/2014/main" id="{5257ADD7-9F6C-1C1A-A2B9-A5E55B6C8408}"/>
                      </a:ext>
                    </a:extLst>
                  </p:cNvPr>
                  <p:cNvSpPr/>
                  <p:nvPr/>
                </p:nvSpPr>
                <p:spPr>
                  <a:xfrm>
                    <a:off x="16155009" y="8166472"/>
                    <a:ext cx="19050" cy="5295886"/>
                  </a:xfrm>
                  <a:custGeom>
                    <a:avLst/>
                    <a:gdLst>
                      <a:gd name="connsiteX0" fmla="*/ 0 w 19050"/>
                      <a:gd name="connsiteY0" fmla="*/ 0 h 5295886"/>
                      <a:gd name="connsiteX1" fmla="*/ 19050 w 19050"/>
                      <a:gd name="connsiteY1" fmla="*/ 0 h 5295886"/>
                      <a:gd name="connsiteX2" fmla="*/ 19050 w 19050"/>
                      <a:gd name="connsiteY2" fmla="*/ 5295886 h 5295886"/>
                      <a:gd name="connsiteX3" fmla="*/ 0 w 19050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295886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B2B3B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7" name="Полилиния: фигура 56">
                    <a:extLst>
                      <a:ext uri="{FF2B5EF4-FFF2-40B4-BE49-F238E27FC236}">
                        <a16:creationId xmlns:a16="http://schemas.microsoft.com/office/drawing/2014/main" id="{B617ECD9-7524-5CAA-9917-C093355E5263}"/>
                      </a:ext>
                    </a:extLst>
                  </p:cNvPr>
                  <p:cNvSpPr/>
                  <p:nvPr/>
                </p:nvSpPr>
                <p:spPr>
                  <a:xfrm>
                    <a:off x="16174059" y="8166472"/>
                    <a:ext cx="9525" cy="5295886"/>
                  </a:xfrm>
                  <a:custGeom>
                    <a:avLst/>
                    <a:gdLst>
                      <a:gd name="connsiteX0" fmla="*/ 0 w 9525"/>
                      <a:gd name="connsiteY0" fmla="*/ 0 h 5295886"/>
                      <a:gd name="connsiteX1" fmla="*/ 9525 w 9525"/>
                      <a:gd name="connsiteY1" fmla="*/ 0 h 5295886"/>
                      <a:gd name="connsiteX2" fmla="*/ 9525 w 9525"/>
                      <a:gd name="connsiteY2" fmla="*/ 5295886 h 5295886"/>
                      <a:gd name="connsiteX3" fmla="*/ 0 w 95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295886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B4B5B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8" name="Полилиния: фигура 57">
                    <a:extLst>
                      <a:ext uri="{FF2B5EF4-FFF2-40B4-BE49-F238E27FC236}">
                        <a16:creationId xmlns:a16="http://schemas.microsoft.com/office/drawing/2014/main" id="{B9ABC230-6A77-82F5-B565-EC2935236B8F}"/>
                      </a:ext>
                    </a:extLst>
                  </p:cNvPr>
                  <p:cNvSpPr/>
                  <p:nvPr/>
                </p:nvSpPr>
                <p:spPr>
                  <a:xfrm>
                    <a:off x="16183584" y="8166472"/>
                    <a:ext cx="9525" cy="5295886"/>
                  </a:xfrm>
                  <a:custGeom>
                    <a:avLst/>
                    <a:gdLst>
                      <a:gd name="connsiteX0" fmla="*/ 0 w 9525"/>
                      <a:gd name="connsiteY0" fmla="*/ 0 h 5295886"/>
                      <a:gd name="connsiteX1" fmla="*/ 9525 w 9525"/>
                      <a:gd name="connsiteY1" fmla="*/ 0 h 5295886"/>
                      <a:gd name="connsiteX2" fmla="*/ 9525 w 9525"/>
                      <a:gd name="connsiteY2" fmla="*/ 5295886 h 5295886"/>
                      <a:gd name="connsiteX3" fmla="*/ 0 w 95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295886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B7B9B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59" name="Полилиния: фигура 58">
                    <a:extLst>
                      <a:ext uri="{FF2B5EF4-FFF2-40B4-BE49-F238E27FC236}">
                        <a16:creationId xmlns:a16="http://schemas.microsoft.com/office/drawing/2014/main" id="{22E04B77-200F-4D4A-4262-F0DDA864CBA5}"/>
                      </a:ext>
                    </a:extLst>
                  </p:cNvPr>
                  <p:cNvSpPr/>
                  <p:nvPr/>
                </p:nvSpPr>
                <p:spPr>
                  <a:xfrm>
                    <a:off x="16193109" y="8166472"/>
                    <a:ext cx="9525" cy="5295886"/>
                  </a:xfrm>
                  <a:custGeom>
                    <a:avLst/>
                    <a:gdLst>
                      <a:gd name="connsiteX0" fmla="*/ 0 w 9525"/>
                      <a:gd name="connsiteY0" fmla="*/ 0 h 5295886"/>
                      <a:gd name="connsiteX1" fmla="*/ 9525 w 9525"/>
                      <a:gd name="connsiteY1" fmla="*/ 0 h 5295886"/>
                      <a:gd name="connsiteX2" fmla="*/ 9525 w 9525"/>
                      <a:gd name="connsiteY2" fmla="*/ 5295886 h 5295886"/>
                      <a:gd name="connsiteX3" fmla="*/ 0 w 95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295886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BBBCB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0" name="Полилиния: фигура 59">
                    <a:extLst>
                      <a:ext uri="{FF2B5EF4-FFF2-40B4-BE49-F238E27FC236}">
                        <a16:creationId xmlns:a16="http://schemas.microsoft.com/office/drawing/2014/main" id="{2AEA8938-39C9-EE3C-8D0B-3CBC4583A4B5}"/>
                      </a:ext>
                    </a:extLst>
                  </p:cNvPr>
                  <p:cNvSpPr/>
                  <p:nvPr/>
                </p:nvSpPr>
                <p:spPr>
                  <a:xfrm>
                    <a:off x="16202634" y="8166472"/>
                    <a:ext cx="38100" cy="5295886"/>
                  </a:xfrm>
                  <a:custGeom>
                    <a:avLst/>
                    <a:gdLst>
                      <a:gd name="connsiteX0" fmla="*/ 0 w 38100"/>
                      <a:gd name="connsiteY0" fmla="*/ 0 h 5295886"/>
                      <a:gd name="connsiteX1" fmla="*/ 38100 w 38100"/>
                      <a:gd name="connsiteY1" fmla="*/ 0 h 5295886"/>
                      <a:gd name="connsiteX2" fmla="*/ 38100 w 38100"/>
                      <a:gd name="connsiteY2" fmla="*/ 5295886 h 5295886"/>
                      <a:gd name="connsiteX3" fmla="*/ 0 w 38100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295886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BDBEC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1" name="Полилиния: фигура 60">
                    <a:extLst>
                      <a:ext uri="{FF2B5EF4-FFF2-40B4-BE49-F238E27FC236}">
                        <a16:creationId xmlns:a16="http://schemas.microsoft.com/office/drawing/2014/main" id="{0F1D8707-DC79-5F0A-1343-751108F22C13}"/>
                      </a:ext>
                    </a:extLst>
                  </p:cNvPr>
                  <p:cNvSpPr/>
                  <p:nvPr/>
                </p:nvSpPr>
                <p:spPr>
                  <a:xfrm>
                    <a:off x="16240734" y="8166472"/>
                    <a:ext cx="47625" cy="5295886"/>
                  </a:xfrm>
                  <a:custGeom>
                    <a:avLst/>
                    <a:gdLst>
                      <a:gd name="connsiteX0" fmla="*/ 0 w 47625"/>
                      <a:gd name="connsiteY0" fmla="*/ 0 h 5295886"/>
                      <a:gd name="connsiteX1" fmla="*/ 47625 w 47625"/>
                      <a:gd name="connsiteY1" fmla="*/ 0 h 5295886"/>
                      <a:gd name="connsiteX2" fmla="*/ 47625 w 47625"/>
                      <a:gd name="connsiteY2" fmla="*/ 5295886 h 5295886"/>
                      <a:gd name="connsiteX3" fmla="*/ 0 w 476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25" h="5295886">
                        <a:moveTo>
                          <a:pt x="0" y="0"/>
                        </a:moveTo>
                        <a:lnTo>
                          <a:pt x="47625" y="0"/>
                        </a:lnTo>
                        <a:lnTo>
                          <a:pt x="476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BFC0C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2" name="Полилиния: фигура 61">
                    <a:extLst>
                      <a:ext uri="{FF2B5EF4-FFF2-40B4-BE49-F238E27FC236}">
                        <a16:creationId xmlns:a16="http://schemas.microsoft.com/office/drawing/2014/main" id="{9D67A88A-5615-8DDB-EDCF-172820E33203}"/>
                      </a:ext>
                    </a:extLst>
                  </p:cNvPr>
                  <p:cNvSpPr/>
                  <p:nvPr/>
                </p:nvSpPr>
                <p:spPr>
                  <a:xfrm>
                    <a:off x="16288359" y="8166472"/>
                    <a:ext cx="9525" cy="5295886"/>
                  </a:xfrm>
                  <a:custGeom>
                    <a:avLst/>
                    <a:gdLst>
                      <a:gd name="connsiteX0" fmla="*/ 0 w 9525"/>
                      <a:gd name="connsiteY0" fmla="*/ 0 h 5295886"/>
                      <a:gd name="connsiteX1" fmla="*/ 9525 w 9525"/>
                      <a:gd name="connsiteY1" fmla="*/ 0 h 5295886"/>
                      <a:gd name="connsiteX2" fmla="*/ 9525 w 9525"/>
                      <a:gd name="connsiteY2" fmla="*/ 5295886 h 5295886"/>
                      <a:gd name="connsiteX3" fmla="*/ 0 w 95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295886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C3C4C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63" name="Полилиния: фигура 62">
                    <a:extLst>
                      <a:ext uri="{FF2B5EF4-FFF2-40B4-BE49-F238E27FC236}">
                        <a16:creationId xmlns:a16="http://schemas.microsoft.com/office/drawing/2014/main" id="{16D95EF0-039F-5344-C667-782158833AFC}"/>
                      </a:ext>
                    </a:extLst>
                  </p:cNvPr>
                  <p:cNvSpPr/>
                  <p:nvPr/>
                </p:nvSpPr>
                <p:spPr>
                  <a:xfrm>
                    <a:off x="16297884" y="8166472"/>
                    <a:ext cx="19050" cy="5295886"/>
                  </a:xfrm>
                  <a:custGeom>
                    <a:avLst/>
                    <a:gdLst>
                      <a:gd name="connsiteX0" fmla="*/ 0 w 19050"/>
                      <a:gd name="connsiteY0" fmla="*/ 0 h 5295886"/>
                      <a:gd name="connsiteX1" fmla="*/ 19050 w 19050"/>
                      <a:gd name="connsiteY1" fmla="*/ 0 h 5295886"/>
                      <a:gd name="connsiteX2" fmla="*/ 19050 w 19050"/>
                      <a:gd name="connsiteY2" fmla="*/ 5295886 h 5295886"/>
                      <a:gd name="connsiteX3" fmla="*/ 0 w 19050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295886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C7C8C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88" name="Полилиния: фигура 1087">
                    <a:extLst>
                      <a:ext uri="{FF2B5EF4-FFF2-40B4-BE49-F238E27FC236}">
                        <a16:creationId xmlns:a16="http://schemas.microsoft.com/office/drawing/2014/main" id="{065EB3A2-7851-69D6-4CCA-A20CF925565F}"/>
                      </a:ext>
                    </a:extLst>
                  </p:cNvPr>
                  <p:cNvSpPr/>
                  <p:nvPr/>
                </p:nvSpPr>
                <p:spPr>
                  <a:xfrm>
                    <a:off x="16316934" y="8166472"/>
                    <a:ext cx="38100" cy="5295886"/>
                  </a:xfrm>
                  <a:custGeom>
                    <a:avLst/>
                    <a:gdLst>
                      <a:gd name="connsiteX0" fmla="*/ 0 w 38100"/>
                      <a:gd name="connsiteY0" fmla="*/ 0 h 5295886"/>
                      <a:gd name="connsiteX1" fmla="*/ 38100 w 38100"/>
                      <a:gd name="connsiteY1" fmla="*/ 0 h 5295886"/>
                      <a:gd name="connsiteX2" fmla="*/ 38100 w 38100"/>
                      <a:gd name="connsiteY2" fmla="*/ 5295886 h 5295886"/>
                      <a:gd name="connsiteX3" fmla="*/ 0 w 38100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295886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CBCCC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89" name="Полилиния: фигура 1088">
                    <a:extLst>
                      <a:ext uri="{FF2B5EF4-FFF2-40B4-BE49-F238E27FC236}">
                        <a16:creationId xmlns:a16="http://schemas.microsoft.com/office/drawing/2014/main" id="{C99E5195-FDC7-9929-6392-DCF890133823}"/>
                      </a:ext>
                    </a:extLst>
                  </p:cNvPr>
                  <p:cNvSpPr/>
                  <p:nvPr/>
                </p:nvSpPr>
                <p:spPr>
                  <a:xfrm>
                    <a:off x="16355034" y="8166472"/>
                    <a:ext cx="19050" cy="5295886"/>
                  </a:xfrm>
                  <a:custGeom>
                    <a:avLst/>
                    <a:gdLst>
                      <a:gd name="connsiteX0" fmla="*/ 0 w 19050"/>
                      <a:gd name="connsiteY0" fmla="*/ 0 h 5295886"/>
                      <a:gd name="connsiteX1" fmla="*/ 19050 w 19050"/>
                      <a:gd name="connsiteY1" fmla="*/ 0 h 5295886"/>
                      <a:gd name="connsiteX2" fmla="*/ 19050 w 19050"/>
                      <a:gd name="connsiteY2" fmla="*/ 5295886 h 5295886"/>
                      <a:gd name="connsiteX3" fmla="*/ 0 w 19050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295886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CECFD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90" name="Полилиния: фигура 1089">
                    <a:extLst>
                      <a:ext uri="{FF2B5EF4-FFF2-40B4-BE49-F238E27FC236}">
                        <a16:creationId xmlns:a16="http://schemas.microsoft.com/office/drawing/2014/main" id="{717D3509-EF49-428A-0376-9088DB289842}"/>
                      </a:ext>
                    </a:extLst>
                  </p:cNvPr>
                  <p:cNvSpPr/>
                  <p:nvPr/>
                </p:nvSpPr>
                <p:spPr>
                  <a:xfrm>
                    <a:off x="16374084" y="8166472"/>
                    <a:ext cx="47625" cy="5295886"/>
                  </a:xfrm>
                  <a:custGeom>
                    <a:avLst/>
                    <a:gdLst>
                      <a:gd name="connsiteX0" fmla="*/ 0 w 47625"/>
                      <a:gd name="connsiteY0" fmla="*/ 0 h 5295886"/>
                      <a:gd name="connsiteX1" fmla="*/ 47625 w 47625"/>
                      <a:gd name="connsiteY1" fmla="*/ 0 h 5295886"/>
                      <a:gd name="connsiteX2" fmla="*/ 47625 w 47625"/>
                      <a:gd name="connsiteY2" fmla="*/ 5295886 h 5295886"/>
                      <a:gd name="connsiteX3" fmla="*/ 0 w 476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25" h="5295886">
                        <a:moveTo>
                          <a:pt x="0" y="0"/>
                        </a:moveTo>
                        <a:lnTo>
                          <a:pt x="47625" y="0"/>
                        </a:lnTo>
                        <a:lnTo>
                          <a:pt x="476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0D1D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91" name="Полилиния: фигура 1090">
                    <a:extLst>
                      <a:ext uri="{FF2B5EF4-FFF2-40B4-BE49-F238E27FC236}">
                        <a16:creationId xmlns:a16="http://schemas.microsoft.com/office/drawing/2014/main" id="{344825DA-EB69-2D3A-BCC4-0A8F8B1C9D9F}"/>
                      </a:ext>
                    </a:extLst>
                  </p:cNvPr>
                  <p:cNvSpPr/>
                  <p:nvPr/>
                </p:nvSpPr>
                <p:spPr>
                  <a:xfrm>
                    <a:off x="16421709" y="8166472"/>
                    <a:ext cx="9525" cy="5295886"/>
                  </a:xfrm>
                  <a:custGeom>
                    <a:avLst/>
                    <a:gdLst>
                      <a:gd name="connsiteX0" fmla="*/ 0 w 9525"/>
                      <a:gd name="connsiteY0" fmla="*/ 0 h 5295886"/>
                      <a:gd name="connsiteX1" fmla="*/ 9525 w 9525"/>
                      <a:gd name="connsiteY1" fmla="*/ 0 h 5295886"/>
                      <a:gd name="connsiteX2" fmla="*/ 9525 w 9525"/>
                      <a:gd name="connsiteY2" fmla="*/ 5295886 h 5295886"/>
                      <a:gd name="connsiteX3" fmla="*/ 0 w 95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295886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2D3D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92" name="Полилиния: фигура 1091">
                    <a:extLst>
                      <a:ext uri="{FF2B5EF4-FFF2-40B4-BE49-F238E27FC236}">
                        <a16:creationId xmlns:a16="http://schemas.microsoft.com/office/drawing/2014/main" id="{31B595F8-5C84-DB65-C36C-47AB25BEB71B}"/>
                      </a:ext>
                    </a:extLst>
                  </p:cNvPr>
                  <p:cNvSpPr/>
                  <p:nvPr/>
                </p:nvSpPr>
                <p:spPr>
                  <a:xfrm>
                    <a:off x="16431234" y="8166472"/>
                    <a:ext cx="28575" cy="5295886"/>
                  </a:xfrm>
                  <a:custGeom>
                    <a:avLst/>
                    <a:gdLst>
                      <a:gd name="connsiteX0" fmla="*/ 0 w 28575"/>
                      <a:gd name="connsiteY0" fmla="*/ 0 h 5295886"/>
                      <a:gd name="connsiteX1" fmla="*/ 28575 w 28575"/>
                      <a:gd name="connsiteY1" fmla="*/ 0 h 5295886"/>
                      <a:gd name="connsiteX2" fmla="*/ 28575 w 28575"/>
                      <a:gd name="connsiteY2" fmla="*/ 5295886 h 5295886"/>
                      <a:gd name="connsiteX3" fmla="*/ 0 w 2857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295886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4D5D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93" name="Полилиния: фигура 1092">
                    <a:extLst>
                      <a:ext uri="{FF2B5EF4-FFF2-40B4-BE49-F238E27FC236}">
                        <a16:creationId xmlns:a16="http://schemas.microsoft.com/office/drawing/2014/main" id="{A859A181-A855-B0A5-CF24-9A951F1AA91C}"/>
                      </a:ext>
                    </a:extLst>
                  </p:cNvPr>
                  <p:cNvSpPr/>
                  <p:nvPr/>
                </p:nvSpPr>
                <p:spPr>
                  <a:xfrm>
                    <a:off x="16459809" y="8166472"/>
                    <a:ext cx="28575" cy="5295886"/>
                  </a:xfrm>
                  <a:custGeom>
                    <a:avLst/>
                    <a:gdLst>
                      <a:gd name="connsiteX0" fmla="*/ 0 w 28575"/>
                      <a:gd name="connsiteY0" fmla="*/ 0 h 5295886"/>
                      <a:gd name="connsiteX1" fmla="*/ 28575 w 28575"/>
                      <a:gd name="connsiteY1" fmla="*/ 0 h 5295886"/>
                      <a:gd name="connsiteX2" fmla="*/ 28575 w 28575"/>
                      <a:gd name="connsiteY2" fmla="*/ 5295886 h 5295886"/>
                      <a:gd name="connsiteX3" fmla="*/ 0 w 2857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295886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6D7D8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95" name="Полилиния: фигура 1094">
                    <a:extLst>
                      <a:ext uri="{FF2B5EF4-FFF2-40B4-BE49-F238E27FC236}">
                        <a16:creationId xmlns:a16="http://schemas.microsoft.com/office/drawing/2014/main" id="{10DC98A3-EC17-3446-A841-579D15FCD97B}"/>
                      </a:ext>
                    </a:extLst>
                  </p:cNvPr>
                  <p:cNvSpPr/>
                  <p:nvPr/>
                </p:nvSpPr>
                <p:spPr>
                  <a:xfrm>
                    <a:off x="16488384" y="8166472"/>
                    <a:ext cx="38100" cy="5295886"/>
                  </a:xfrm>
                  <a:custGeom>
                    <a:avLst/>
                    <a:gdLst>
                      <a:gd name="connsiteX0" fmla="*/ 0 w 38100"/>
                      <a:gd name="connsiteY0" fmla="*/ 0 h 5295886"/>
                      <a:gd name="connsiteX1" fmla="*/ 38100 w 38100"/>
                      <a:gd name="connsiteY1" fmla="*/ 0 h 5295886"/>
                      <a:gd name="connsiteX2" fmla="*/ 38100 w 38100"/>
                      <a:gd name="connsiteY2" fmla="*/ 5295886 h 5295886"/>
                      <a:gd name="connsiteX3" fmla="*/ 0 w 38100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295886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7D8D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097" name="Полилиния: фигура 1096">
                    <a:extLst>
                      <a:ext uri="{FF2B5EF4-FFF2-40B4-BE49-F238E27FC236}">
                        <a16:creationId xmlns:a16="http://schemas.microsoft.com/office/drawing/2014/main" id="{920C1B29-F835-963E-837E-211D3B28F78B}"/>
                      </a:ext>
                    </a:extLst>
                  </p:cNvPr>
                  <p:cNvSpPr/>
                  <p:nvPr/>
                </p:nvSpPr>
                <p:spPr>
                  <a:xfrm>
                    <a:off x="16526484" y="8166472"/>
                    <a:ext cx="19050" cy="5295886"/>
                  </a:xfrm>
                  <a:custGeom>
                    <a:avLst/>
                    <a:gdLst>
                      <a:gd name="connsiteX0" fmla="*/ 0 w 19050"/>
                      <a:gd name="connsiteY0" fmla="*/ 0 h 5295886"/>
                      <a:gd name="connsiteX1" fmla="*/ 19050 w 19050"/>
                      <a:gd name="connsiteY1" fmla="*/ 0 h 5295886"/>
                      <a:gd name="connsiteX2" fmla="*/ 19050 w 19050"/>
                      <a:gd name="connsiteY2" fmla="*/ 5295886 h 5295886"/>
                      <a:gd name="connsiteX3" fmla="*/ 0 w 19050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295886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8D9D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04" name="Полилиния: фигура 1103">
                    <a:extLst>
                      <a:ext uri="{FF2B5EF4-FFF2-40B4-BE49-F238E27FC236}">
                        <a16:creationId xmlns:a16="http://schemas.microsoft.com/office/drawing/2014/main" id="{4300080E-FFB7-1383-E227-DD4E36F7E7F4}"/>
                      </a:ext>
                    </a:extLst>
                  </p:cNvPr>
                  <p:cNvSpPr/>
                  <p:nvPr/>
                </p:nvSpPr>
                <p:spPr>
                  <a:xfrm>
                    <a:off x="16545534" y="8166472"/>
                    <a:ext cx="28575" cy="5295886"/>
                  </a:xfrm>
                  <a:custGeom>
                    <a:avLst/>
                    <a:gdLst>
                      <a:gd name="connsiteX0" fmla="*/ 0 w 28575"/>
                      <a:gd name="connsiteY0" fmla="*/ 0 h 5295886"/>
                      <a:gd name="connsiteX1" fmla="*/ 28575 w 28575"/>
                      <a:gd name="connsiteY1" fmla="*/ 0 h 5295886"/>
                      <a:gd name="connsiteX2" fmla="*/ 28575 w 28575"/>
                      <a:gd name="connsiteY2" fmla="*/ 5295886 h 5295886"/>
                      <a:gd name="connsiteX3" fmla="*/ 0 w 2857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295886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9DAD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05" name="Полилиния: фигура 1104">
                    <a:extLst>
                      <a:ext uri="{FF2B5EF4-FFF2-40B4-BE49-F238E27FC236}">
                        <a16:creationId xmlns:a16="http://schemas.microsoft.com/office/drawing/2014/main" id="{96AFEA5C-629F-D8DD-B367-D43E86E60AAB}"/>
                      </a:ext>
                    </a:extLst>
                  </p:cNvPr>
                  <p:cNvSpPr/>
                  <p:nvPr/>
                </p:nvSpPr>
                <p:spPr>
                  <a:xfrm>
                    <a:off x="16574109" y="8166472"/>
                    <a:ext cx="47625" cy="5295886"/>
                  </a:xfrm>
                  <a:custGeom>
                    <a:avLst/>
                    <a:gdLst>
                      <a:gd name="connsiteX0" fmla="*/ 0 w 47625"/>
                      <a:gd name="connsiteY0" fmla="*/ 0 h 5295886"/>
                      <a:gd name="connsiteX1" fmla="*/ 47625 w 47625"/>
                      <a:gd name="connsiteY1" fmla="*/ 0 h 5295886"/>
                      <a:gd name="connsiteX2" fmla="*/ 47625 w 47625"/>
                      <a:gd name="connsiteY2" fmla="*/ 5295886 h 5295886"/>
                      <a:gd name="connsiteX3" fmla="*/ 0 w 476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25" h="5295886">
                        <a:moveTo>
                          <a:pt x="0" y="0"/>
                        </a:moveTo>
                        <a:lnTo>
                          <a:pt x="47625" y="0"/>
                        </a:lnTo>
                        <a:lnTo>
                          <a:pt x="476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ADBD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06" name="Полилиния: фигура 1105">
                    <a:extLst>
                      <a:ext uri="{FF2B5EF4-FFF2-40B4-BE49-F238E27FC236}">
                        <a16:creationId xmlns:a16="http://schemas.microsoft.com/office/drawing/2014/main" id="{06A1F86E-5435-C230-1D12-7D876998FB8C}"/>
                      </a:ext>
                    </a:extLst>
                  </p:cNvPr>
                  <p:cNvSpPr/>
                  <p:nvPr/>
                </p:nvSpPr>
                <p:spPr>
                  <a:xfrm>
                    <a:off x="16621734" y="8166472"/>
                    <a:ext cx="9525" cy="5295886"/>
                  </a:xfrm>
                  <a:custGeom>
                    <a:avLst/>
                    <a:gdLst>
                      <a:gd name="connsiteX0" fmla="*/ 0 w 9525"/>
                      <a:gd name="connsiteY0" fmla="*/ 0 h 5295886"/>
                      <a:gd name="connsiteX1" fmla="*/ 9525 w 9525"/>
                      <a:gd name="connsiteY1" fmla="*/ 0 h 5295886"/>
                      <a:gd name="connsiteX2" fmla="*/ 9525 w 9525"/>
                      <a:gd name="connsiteY2" fmla="*/ 5295886 h 5295886"/>
                      <a:gd name="connsiteX3" fmla="*/ 0 w 95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5295886">
                        <a:moveTo>
                          <a:pt x="0" y="0"/>
                        </a:moveTo>
                        <a:lnTo>
                          <a:pt x="9525" y="0"/>
                        </a:lnTo>
                        <a:lnTo>
                          <a:pt x="95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ADBD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07" name="Полилиния: фигура 1106">
                    <a:extLst>
                      <a:ext uri="{FF2B5EF4-FFF2-40B4-BE49-F238E27FC236}">
                        <a16:creationId xmlns:a16="http://schemas.microsoft.com/office/drawing/2014/main" id="{AF49534F-AC86-52D8-E530-03E5947166B5}"/>
                      </a:ext>
                    </a:extLst>
                  </p:cNvPr>
                  <p:cNvSpPr/>
                  <p:nvPr/>
                </p:nvSpPr>
                <p:spPr>
                  <a:xfrm>
                    <a:off x="16631259" y="8166472"/>
                    <a:ext cx="19050" cy="5295886"/>
                  </a:xfrm>
                  <a:custGeom>
                    <a:avLst/>
                    <a:gdLst>
                      <a:gd name="connsiteX0" fmla="*/ 0 w 19050"/>
                      <a:gd name="connsiteY0" fmla="*/ 0 h 5295886"/>
                      <a:gd name="connsiteX1" fmla="*/ 19050 w 19050"/>
                      <a:gd name="connsiteY1" fmla="*/ 0 h 5295886"/>
                      <a:gd name="connsiteX2" fmla="*/ 19050 w 19050"/>
                      <a:gd name="connsiteY2" fmla="*/ 5295886 h 5295886"/>
                      <a:gd name="connsiteX3" fmla="*/ 0 w 19050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295886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BDCD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08" name="Полилиния: фигура 1107">
                    <a:extLst>
                      <a:ext uri="{FF2B5EF4-FFF2-40B4-BE49-F238E27FC236}">
                        <a16:creationId xmlns:a16="http://schemas.microsoft.com/office/drawing/2014/main" id="{543413BB-5C1C-A72A-434C-C22B46DC9378}"/>
                      </a:ext>
                    </a:extLst>
                  </p:cNvPr>
                  <p:cNvSpPr/>
                  <p:nvPr/>
                </p:nvSpPr>
                <p:spPr>
                  <a:xfrm>
                    <a:off x="16650309" y="8166472"/>
                    <a:ext cx="47625" cy="5295886"/>
                  </a:xfrm>
                  <a:custGeom>
                    <a:avLst/>
                    <a:gdLst>
                      <a:gd name="connsiteX0" fmla="*/ 0 w 47625"/>
                      <a:gd name="connsiteY0" fmla="*/ 0 h 5295886"/>
                      <a:gd name="connsiteX1" fmla="*/ 47625 w 47625"/>
                      <a:gd name="connsiteY1" fmla="*/ 0 h 5295886"/>
                      <a:gd name="connsiteX2" fmla="*/ 47625 w 47625"/>
                      <a:gd name="connsiteY2" fmla="*/ 5295886 h 5295886"/>
                      <a:gd name="connsiteX3" fmla="*/ 0 w 476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25" h="5295886">
                        <a:moveTo>
                          <a:pt x="0" y="0"/>
                        </a:moveTo>
                        <a:lnTo>
                          <a:pt x="47625" y="0"/>
                        </a:lnTo>
                        <a:lnTo>
                          <a:pt x="476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BDCD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09" name="Полилиния: фигура 1108">
                    <a:extLst>
                      <a:ext uri="{FF2B5EF4-FFF2-40B4-BE49-F238E27FC236}">
                        <a16:creationId xmlns:a16="http://schemas.microsoft.com/office/drawing/2014/main" id="{C39FB191-F044-DB8A-E2B5-C89B1A93A0D2}"/>
                      </a:ext>
                    </a:extLst>
                  </p:cNvPr>
                  <p:cNvSpPr/>
                  <p:nvPr/>
                </p:nvSpPr>
                <p:spPr>
                  <a:xfrm>
                    <a:off x="16697934" y="8166472"/>
                    <a:ext cx="38100" cy="5295886"/>
                  </a:xfrm>
                  <a:custGeom>
                    <a:avLst/>
                    <a:gdLst>
                      <a:gd name="connsiteX0" fmla="*/ 0 w 38100"/>
                      <a:gd name="connsiteY0" fmla="*/ 0 h 5295886"/>
                      <a:gd name="connsiteX1" fmla="*/ 38100 w 38100"/>
                      <a:gd name="connsiteY1" fmla="*/ 0 h 5295886"/>
                      <a:gd name="connsiteX2" fmla="*/ 38100 w 38100"/>
                      <a:gd name="connsiteY2" fmla="*/ 5295886 h 5295886"/>
                      <a:gd name="connsiteX3" fmla="*/ 0 w 38100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100" h="5295886">
                        <a:moveTo>
                          <a:pt x="0" y="0"/>
                        </a:moveTo>
                        <a:lnTo>
                          <a:pt x="38100" y="0"/>
                        </a:lnTo>
                        <a:lnTo>
                          <a:pt x="38100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BDCD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0" name="Полилиния: фигура 1109">
                    <a:extLst>
                      <a:ext uri="{FF2B5EF4-FFF2-40B4-BE49-F238E27FC236}">
                        <a16:creationId xmlns:a16="http://schemas.microsoft.com/office/drawing/2014/main" id="{14D4C646-F3B6-9478-3C42-313FD3D26638}"/>
                      </a:ext>
                    </a:extLst>
                  </p:cNvPr>
                  <p:cNvSpPr/>
                  <p:nvPr/>
                </p:nvSpPr>
                <p:spPr>
                  <a:xfrm>
                    <a:off x="16736034" y="8166472"/>
                    <a:ext cx="19050" cy="5295886"/>
                  </a:xfrm>
                  <a:custGeom>
                    <a:avLst/>
                    <a:gdLst>
                      <a:gd name="connsiteX0" fmla="*/ 0 w 19050"/>
                      <a:gd name="connsiteY0" fmla="*/ 0 h 5295886"/>
                      <a:gd name="connsiteX1" fmla="*/ 19050 w 19050"/>
                      <a:gd name="connsiteY1" fmla="*/ 0 h 5295886"/>
                      <a:gd name="connsiteX2" fmla="*/ 19050 w 19050"/>
                      <a:gd name="connsiteY2" fmla="*/ 5295886 h 5295886"/>
                      <a:gd name="connsiteX3" fmla="*/ 0 w 19050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295886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1" name="Полилиния: фигура 1110">
                    <a:extLst>
                      <a:ext uri="{FF2B5EF4-FFF2-40B4-BE49-F238E27FC236}">
                        <a16:creationId xmlns:a16="http://schemas.microsoft.com/office/drawing/2014/main" id="{CE6BCC24-1F9B-E450-01CB-FCE6C5127503}"/>
                      </a:ext>
                    </a:extLst>
                  </p:cNvPr>
                  <p:cNvSpPr/>
                  <p:nvPr/>
                </p:nvSpPr>
                <p:spPr>
                  <a:xfrm>
                    <a:off x="16755084" y="8166472"/>
                    <a:ext cx="28575" cy="5295886"/>
                  </a:xfrm>
                  <a:custGeom>
                    <a:avLst/>
                    <a:gdLst>
                      <a:gd name="connsiteX0" fmla="*/ 0 w 28575"/>
                      <a:gd name="connsiteY0" fmla="*/ 0 h 5295886"/>
                      <a:gd name="connsiteX1" fmla="*/ 28575 w 28575"/>
                      <a:gd name="connsiteY1" fmla="*/ 0 h 5295886"/>
                      <a:gd name="connsiteX2" fmla="*/ 28575 w 28575"/>
                      <a:gd name="connsiteY2" fmla="*/ 5295886 h 5295886"/>
                      <a:gd name="connsiteX3" fmla="*/ 0 w 2857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295886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2" name="Полилиния: фигура 1111">
                    <a:extLst>
                      <a:ext uri="{FF2B5EF4-FFF2-40B4-BE49-F238E27FC236}">
                        <a16:creationId xmlns:a16="http://schemas.microsoft.com/office/drawing/2014/main" id="{1F1071EC-4E69-1F49-342E-1D80CD9DA21D}"/>
                      </a:ext>
                    </a:extLst>
                  </p:cNvPr>
                  <p:cNvSpPr/>
                  <p:nvPr/>
                </p:nvSpPr>
                <p:spPr>
                  <a:xfrm>
                    <a:off x="16783659" y="8166472"/>
                    <a:ext cx="28575" cy="5295886"/>
                  </a:xfrm>
                  <a:custGeom>
                    <a:avLst/>
                    <a:gdLst>
                      <a:gd name="connsiteX0" fmla="*/ 0 w 28575"/>
                      <a:gd name="connsiteY0" fmla="*/ 0 h 5295886"/>
                      <a:gd name="connsiteX1" fmla="*/ 28575 w 28575"/>
                      <a:gd name="connsiteY1" fmla="*/ 0 h 5295886"/>
                      <a:gd name="connsiteX2" fmla="*/ 28575 w 28575"/>
                      <a:gd name="connsiteY2" fmla="*/ 5295886 h 5295886"/>
                      <a:gd name="connsiteX3" fmla="*/ 0 w 2857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295886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3" name="Полилиния: фигура 1112">
                    <a:extLst>
                      <a:ext uri="{FF2B5EF4-FFF2-40B4-BE49-F238E27FC236}">
                        <a16:creationId xmlns:a16="http://schemas.microsoft.com/office/drawing/2014/main" id="{6CB2D29F-F6AC-5020-F62A-05D1459FD69B}"/>
                      </a:ext>
                    </a:extLst>
                  </p:cNvPr>
                  <p:cNvSpPr/>
                  <p:nvPr/>
                </p:nvSpPr>
                <p:spPr>
                  <a:xfrm>
                    <a:off x="16812234" y="8166472"/>
                    <a:ext cx="28575" cy="5295886"/>
                  </a:xfrm>
                  <a:custGeom>
                    <a:avLst/>
                    <a:gdLst>
                      <a:gd name="connsiteX0" fmla="*/ 0 w 28575"/>
                      <a:gd name="connsiteY0" fmla="*/ 0 h 5295886"/>
                      <a:gd name="connsiteX1" fmla="*/ 28575 w 28575"/>
                      <a:gd name="connsiteY1" fmla="*/ 0 h 5295886"/>
                      <a:gd name="connsiteX2" fmla="*/ 28575 w 28575"/>
                      <a:gd name="connsiteY2" fmla="*/ 5295886 h 5295886"/>
                      <a:gd name="connsiteX3" fmla="*/ 0 w 2857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295886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4" name="Полилиния: фигура 1113">
                    <a:extLst>
                      <a:ext uri="{FF2B5EF4-FFF2-40B4-BE49-F238E27FC236}">
                        <a16:creationId xmlns:a16="http://schemas.microsoft.com/office/drawing/2014/main" id="{BA06BB38-D7F6-5BBB-67F7-BA7A482FA100}"/>
                      </a:ext>
                    </a:extLst>
                  </p:cNvPr>
                  <p:cNvSpPr/>
                  <p:nvPr/>
                </p:nvSpPr>
                <p:spPr>
                  <a:xfrm>
                    <a:off x="16840809" y="8166472"/>
                    <a:ext cx="28575" cy="5295886"/>
                  </a:xfrm>
                  <a:custGeom>
                    <a:avLst/>
                    <a:gdLst>
                      <a:gd name="connsiteX0" fmla="*/ 0 w 28575"/>
                      <a:gd name="connsiteY0" fmla="*/ 0 h 5295886"/>
                      <a:gd name="connsiteX1" fmla="*/ 28575 w 28575"/>
                      <a:gd name="connsiteY1" fmla="*/ 0 h 5295886"/>
                      <a:gd name="connsiteX2" fmla="*/ 28575 w 28575"/>
                      <a:gd name="connsiteY2" fmla="*/ 5295886 h 5295886"/>
                      <a:gd name="connsiteX3" fmla="*/ 0 w 2857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295886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5" name="Полилиния: фигура 1114">
                    <a:extLst>
                      <a:ext uri="{FF2B5EF4-FFF2-40B4-BE49-F238E27FC236}">
                        <a16:creationId xmlns:a16="http://schemas.microsoft.com/office/drawing/2014/main" id="{D4DCC039-FC8D-8804-5D63-80FEB7AFD60B}"/>
                      </a:ext>
                    </a:extLst>
                  </p:cNvPr>
                  <p:cNvSpPr/>
                  <p:nvPr/>
                </p:nvSpPr>
                <p:spPr>
                  <a:xfrm>
                    <a:off x="16869384" y="8166472"/>
                    <a:ext cx="28575" cy="5295886"/>
                  </a:xfrm>
                  <a:custGeom>
                    <a:avLst/>
                    <a:gdLst>
                      <a:gd name="connsiteX0" fmla="*/ 0 w 28575"/>
                      <a:gd name="connsiteY0" fmla="*/ 0 h 5295886"/>
                      <a:gd name="connsiteX1" fmla="*/ 28575 w 28575"/>
                      <a:gd name="connsiteY1" fmla="*/ 0 h 5295886"/>
                      <a:gd name="connsiteX2" fmla="*/ 28575 w 28575"/>
                      <a:gd name="connsiteY2" fmla="*/ 5295886 h 5295886"/>
                      <a:gd name="connsiteX3" fmla="*/ 0 w 2857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295886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6" name="Полилиния: фигура 1115">
                    <a:extLst>
                      <a:ext uri="{FF2B5EF4-FFF2-40B4-BE49-F238E27FC236}">
                        <a16:creationId xmlns:a16="http://schemas.microsoft.com/office/drawing/2014/main" id="{51D27032-A83A-B79D-7592-3DBB07ED171F}"/>
                      </a:ext>
                    </a:extLst>
                  </p:cNvPr>
                  <p:cNvSpPr/>
                  <p:nvPr/>
                </p:nvSpPr>
                <p:spPr>
                  <a:xfrm>
                    <a:off x="16897959" y="8166472"/>
                    <a:ext cx="28575" cy="5295886"/>
                  </a:xfrm>
                  <a:custGeom>
                    <a:avLst/>
                    <a:gdLst>
                      <a:gd name="connsiteX0" fmla="*/ 0 w 28575"/>
                      <a:gd name="connsiteY0" fmla="*/ 0 h 5295886"/>
                      <a:gd name="connsiteX1" fmla="*/ 28575 w 28575"/>
                      <a:gd name="connsiteY1" fmla="*/ 0 h 5295886"/>
                      <a:gd name="connsiteX2" fmla="*/ 28575 w 28575"/>
                      <a:gd name="connsiteY2" fmla="*/ 5295886 h 5295886"/>
                      <a:gd name="connsiteX3" fmla="*/ 0 w 2857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295886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7" name="Полилиния: фигура 1116">
                    <a:extLst>
                      <a:ext uri="{FF2B5EF4-FFF2-40B4-BE49-F238E27FC236}">
                        <a16:creationId xmlns:a16="http://schemas.microsoft.com/office/drawing/2014/main" id="{EB201B10-1D9C-E041-6AAE-80CA726E93BB}"/>
                      </a:ext>
                    </a:extLst>
                  </p:cNvPr>
                  <p:cNvSpPr/>
                  <p:nvPr/>
                </p:nvSpPr>
                <p:spPr>
                  <a:xfrm>
                    <a:off x="16926534" y="8166472"/>
                    <a:ext cx="19050" cy="5295886"/>
                  </a:xfrm>
                  <a:custGeom>
                    <a:avLst/>
                    <a:gdLst>
                      <a:gd name="connsiteX0" fmla="*/ 0 w 19050"/>
                      <a:gd name="connsiteY0" fmla="*/ 0 h 5295886"/>
                      <a:gd name="connsiteX1" fmla="*/ 19050 w 19050"/>
                      <a:gd name="connsiteY1" fmla="*/ 0 h 5295886"/>
                      <a:gd name="connsiteX2" fmla="*/ 19050 w 19050"/>
                      <a:gd name="connsiteY2" fmla="*/ 5295886 h 5295886"/>
                      <a:gd name="connsiteX3" fmla="*/ 0 w 19050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295886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8" name="Полилиния: фигура 1117">
                    <a:extLst>
                      <a:ext uri="{FF2B5EF4-FFF2-40B4-BE49-F238E27FC236}">
                        <a16:creationId xmlns:a16="http://schemas.microsoft.com/office/drawing/2014/main" id="{32141FA9-5857-E1F6-8527-95DBCE5F99B5}"/>
                      </a:ext>
                    </a:extLst>
                  </p:cNvPr>
                  <p:cNvSpPr/>
                  <p:nvPr/>
                </p:nvSpPr>
                <p:spPr>
                  <a:xfrm>
                    <a:off x="16945584" y="8166472"/>
                    <a:ext cx="19050" cy="5295886"/>
                  </a:xfrm>
                  <a:custGeom>
                    <a:avLst/>
                    <a:gdLst>
                      <a:gd name="connsiteX0" fmla="*/ 0 w 19050"/>
                      <a:gd name="connsiteY0" fmla="*/ 0 h 5295886"/>
                      <a:gd name="connsiteX1" fmla="*/ 19050 w 19050"/>
                      <a:gd name="connsiteY1" fmla="*/ 0 h 5295886"/>
                      <a:gd name="connsiteX2" fmla="*/ 19050 w 19050"/>
                      <a:gd name="connsiteY2" fmla="*/ 5295886 h 5295886"/>
                      <a:gd name="connsiteX3" fmla="*/ 0 w 19050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295886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9" name="Полилиния: фигура 1118">
                    <a:extLst>
                      <a:ext uri="{FF2B5EF4-FFF2-40B4-BE49-F238E27FC236}">
                        <a16:creationId xmlns:a16="http://schemas.microsoft.com/office/drawing/2014/main" id="{94CE0730-87A7-3E4B-1600-6F72D58341F5}"/>
                      </a:ext>
                    </a:extLst>
                  </p:cNvPr>
                  <p:cNvSpPr/>
                  <p:nvPr/>
                </p:nvSpPr>
                <p:spPr>
                  <a:xfrm>
                    <a:off x="16964634" y="8166472"/>
                    <a:ext cx="47625" cy="5295886"/>
                  </a:xfrm>
                  <a:custGeom>
                    <a:avLst/>
                    <a:gdLst>
                      <a:gd name="connsiteX0" fmla="*/ 0 w 47625"/>
                      <a:gd name="connsiteY0" fmla="*/ 0 h 5295886"/>
                      <a:gd name="connsiteX1" fmla="*/ 47625 w 47625"/>
                      <a:gd name="connsiteY1" fmla="*/ 0 h 5295886"/>
                      <a:gd name="connsiteX2" fmla="*/ 47625 w 47625"/>
                      <a:gd name="connsiteY2" fmla="*/ 5295886 h 5295886"/>
                      <a:gd name="connsiteX3" fmla="*/ 0 w 4762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7625" h="5295886">
                        <a:moveTo>
                          <a:pt x="0" y="0"/>
                        </a:moveTo>
                        <a:lnTo>
                          <a:pt x="47625" y="0"/>
                        </a:lnTo>
                        <a:lnTo>
                          <a:pt x="4762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20" name="Полилиния: фигура 1119">
                    <a:extLst>
                      <a:ext uri="{FF2B5EF4-FFF2-40B4-BE49-F238E27FC236}">
                        <a16:creationId xmlns:a16="http://schemas.microsoft.com/office/drawing/2014/main" id="{CDE7DB81-9B67-4042-31CE-327FB18465E1}"/>
                      </a:ext>
                    </a:extLst>
                  </p:cNvPr>
                  <p:cNvSpPr/>
                  <p:nvPr/>
                </p:nvSpPr>
                <p:spPr>
                  <a:xfrm>
                    <a:off x="17012259" y="8166472"/>
                    <a:ext cx="19050" cy="5295886"/>
                  </a:xfrm>
                  <a:custGeom>
                    <a:avLst/>
                    <a:gdLst>
                      <a:gd name="connsiteX0" fmla="*/ 0 w 19050"/>
                      <a:gd name="connsiteY0" fmla="*/ 0 h 5295886"/>
                      <a:gd name="connsiteX1" fmla="*/ 19050 w 19050"/>
                      <a:gd name="connsiteY1" fmla="*/ 0 h 5295886"/>
                      <a:gd name="connsiteX2" fmla="*/ 19050 w 19050"/>
                      <a:gd name="connsiteY2" fmla="*/ 5295886 h 5295886"/>
                      <a:gd name="connsiteX3" fmla="*/ 0 w 19050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050" h="5295886">
                        <a:moveTo>
                          <a:pt x="0" y="0"/>
                        </a:moveTo>
                        <a:lnTo>
                          <a:pt x="19050" y="0"/>
                        </a:lnTo>
                        <a:lnTo>
                          <a:pt x="19050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21" name="Полилиния: фигура 1120">
                    <a:extLst>
                      <a:ext uri="{FF2B5EF4-FFF2-40B4-BE49-F238E27FC236}">
                        <a16:creationId xmlns:a16="http://schemas.microsoft.com/office/drawing/2014/main" id="{397565FC-D86B-490C-E38C-4BE59E5B8FFE}"/>
                      </a:ext>
                    </a:extLst>
                  </p:cNvPr>
                  <p:cNvSpPr/>
                  <p:nvPr/>
                </p:nvSpPr>
                <p:spPr>
                  <a:xfrm>
                    <a:off x="17031309" y="8166472"/>
                    <a:ext cx="28575" cy="5295886"/>
                  </a:xfrm>
                  <a:custGeom>
                    <a:avLst/>
                    <a:gdLst>
                      <a:gd name="connsiteX0" fmla="*/ 0 w 28575"/>
                      <a:gd name="connsiteY0" fmla="*/ 0 h 5295886"/>
                      <a:gd name="connsiteX1" fmla="*/ 28575 w 28575"/>
                      <a:gd name="connsiteY1" fmla="*/ 0 h 5295886"/>
                      <a:gd name="connsiteX2" fmla="*/ 28575 w 28575"/>
                      <a:gd name="connsiteY2" fmla="*/ 5295886 h 5295886"/>
                      <a:gd name="connsiteX3" fmla="*/ 0 w 28575"/>
                      <a:gd name="connsiteY3" fmla="*/ 5295886 h 5295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8575" h="5295886">
                        <a:moveTo>
                          <a:pt x="0" y="0"/>
                        </a:moveTo>
                        <a:lnTo>
                          <a:pt x="28575" y="0"/>
                        </a:lnTo>
                        <a:lnTo>
                          <a:pt x="28575" y="5295886"/>
                        </a:lnTo>
                        <a:lnTo>
                          <a:pt x="0" y="5295886"/>
                        </a:lnTo>
                        <a:close/>
                      </a:path>
                    </a:pathLst>
                  </a:custGeom>
                  <a:solidFill>
                    <a:srgbClr val="DCDDDE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1122" name="Полилиния: фигура 1121">
                  <a:extLst>
                    <a:ext uri="{FF2B5EF4-FFF2-40B4-BE49-F238E27FC236}">
                      <a16:creationId xmlns:a16="http://schemas.microsoft.com/office/drawing/2014/main" id="{2D4079D6-218C-11BB-DA3B-A6F8D073978C}"/>
                    </a:ext>
                  </a:extLst>
                </p:cNvPr>
                <p:cNvSpPr/>
                <p:nvPr/>
              </p:nvSpPr>
              <p:spPr>
                <a:xfrm>
                  <a:off x="16397896" y="8158852"/>
                  <a:ext cx="282892" cy="1523771"/>
                </a:xfrm>
                <a:custGeom>
                  <a:avLst/>
                  <a:gdLst>
                    <a:gd name="connsiteX0" fmla="*/ 280988 w 282892"/>
                    <a:gd name="connsiteY0" fmla="*/ 82867 h 1523771"/>
                    <a:gd name="connsiteX1" fmla="*/ 282892 w 282892"/>
                    <a:gd name="connsiteY1" fmla="*/ 0 h 1523771"/>
                    <a:gd name="connsiteX2" fmla="*/ 279083 w 282892"/>
                    <a:gd name="connsiteY2" fmla="*/ 0 h 1523771"/>
                    <a:gd name="connsiteX3" fmla="*/ 259080 w 282892"/>
                    <a:gd name="connsiteY3" fmla="*/ 669606 h 1523771"/>
                    <a:gd name="connsiteX4" fmla="*/ 256222 w 282892"/>
                    <a:gd name="connsiteY4" fmla="*/ 1267774 h 1523771"/>
                    <a:gd name="connsiteX5" fmla="*/ 194310 w 282892"/>
                    <a:gd name="connsiteY5" fmla="*/ 1496374 h 1523771"/>
                    <a:gd name="connsiteX6" fmla="*/ 80010 w 282892"/>
                    <a:gd name="connsiteY6" fmla="*/ 1376359 h 1523771"/>
                    <a:gd name="connsiteX7" fmla="*/ 54292 w 282892"/>
                    <a:gd name="connsiteY7" fmla="*/ 1113470 h 1523771"/>
                    <a:gd name="connsiteX8" fmla="*/ 36195 w 282892"/>
                    <a:gd name="connsiteY8" fmla="*/ 662938 h 1523771"/>
                    <a:gd name="connsiteX9" fmla="*/ 3810 w 282892"/>
                    <a:gd name="connsiteY9" fmla="*/ 953 h 1523771"/>
                    <a:gd name="connsiteX10" fmla="*/ 0 w 282892"/>
                    <a:gd name="connsiteY10" fmla="*/ 953 h 1523771"/>
                    <a:gd name="connsiteX11" fmla="*/ 11430 w 282892"/>
                    <a:gd name="connsiteY11" fmla="*/ 230505 h 1523771"/>
                    <a:gd name="connsiteX12" fmla="*/ 50483 w 282892"/>
                    <a:gd name="connsiteY12" fmla="*/ 1131567 h 1523771"/>
                    <a:gd name="connsiteX13" fmla="*/ 73342 w 282892"/>
                    <a:gd name="connsiteY13" fmla="*/ 1368739 h 1523771"/>
                    <a:gd name="connsiteX14" fmla="*/ 140017 w 282892"/>
                    <a:gd name="connsiteY14" fmla="*/ 1518281 h 1523771"/>
                    <a:gd name="connsiteX15" fmla="*/ 220028 w 282892"/>
                    <a:gd name="connsiteY15" fmla="*/ 1459226 h 1523771"/>
                    <a:gd name="connsiteX16" fmla="*/ 260033 w 282892"/>
                    <a:gd name="connsiteY16" fmla="*/ 1245867 h 1523771"/>
                    <a:gd name="connsiteX17" fmla="*/ 260985 w 282892"/>
                    <a:gd name="connsiteY17" fmla="*/ 650556 h 1523771"/>
                    <a:gd name="connsiteX18" fmla="*/ 272415 w 282892"/>
                    <a:gd name="connsiteY18" fmla="*/ 271462 h 1523771"/>
                    <a:gd name="connsiteX19" fmla="*/ 280988 w 282892"/>
                    <a:gd name="connsiteY19" fmla="*/ 82867 h 1523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82892" h="1523771">
                      <a:moveTo>
                        <a:pt x="280988" y="82867"/>
                      </a:moveTo>
                      <a:cubicBezTo>
                        <a:pt x="281940" y="55245"/>
                        <a:pt x="282892" y="27622"/>
                        <a:pt x="282892" y="0"/>
                      </a:cubicBezTo>
                      <a:lnTo>
                        <a:pt x="279083" y="0"/>
                      </a:lnTo>
                      <a:cubicBezTo>
                        <a:pt x="275272" y="223837"/>
                        <a:pt x="258128" y="446721"/>
                        <a:pt x="259080" y="669606"/>
                      </a:cubicBezTo>
                      <a:cubicBezTo>
                        <a:pt x="260033" y="868678"/>
                        <a:pt x="272415" y="1068702"/>
                        <a:pt x="256222" y="1267774"/>
                      </a:cubicBezTo>
                      <a:cubicBezTo>
                        <a:pt x="249555" y="1344927"/>
                        <a:pt x="239078" y="1439224"/>
                        <a:pt x="194310" y="1496374"/>
                      </a:cubicBezTo>
                      <a:cubicBezTo>
                        <a:pt x="134303" y="1573526"/>
                        <a:pt x="93345" y="1432556"/>
                        <a:pt x="80010" y="1376359"/>
                      </a:cubicBezTo>
                      <a:cubicBezTo>
                        <a:pt x="60008" y="1289682"/>
                        <a:pt x="57150" y="1203004"/>
                        <a:pt x="54292" y="1113470"/>
                      </a:cubicBezTo>
                      <a:cubicBezTo>
                        <a:pt x="48578" y="962975"/>
                        <a:pt x="42863" y="812480"/>
                        <a:pt x="36195" y="662938"/>
                      </a:cubicBezTo>
                      <a:cubicBezTo>
                        <a:pt x="26670" y="441959"/>
                        <a:pt x="15240" y="220980"/>
                        <a:pt x="3810" y="953"/>
                      </a:cubicBezTo>
                      <a:lnTo>
                        <a:pt x="0" y="953"/>
                      </a:lnTo>
                      <a:cubicBezTo>
                        <a:pt x="3810" y="77152"/>
                        <a:pt x="7620" y="154305"/>
                        <a:pt x="11430" y="230505"/>
                      </a:cubicBezTo>
                      <a:cubicBezTo>
                        <a:pt x="26670" y="530541"/>
                        <a:pt x="40005" y="831530"/>
                        <a:pt x="50483" y="1131567"/>
                      </a:cubicBezTo>
                      <a:cubicBezTo>
                        <a:pt x="53340" y="1212529"/>
                        <a:pt x="57150" y="1289682"/>
                        <a:pt x="73342" y="1368739"/>
                      </a:cubicBezTo>
                      <a:cubicBezTo>
                        <a:pt x="83820" y="1420174"/>
                        <a:pt x="100013" y="1491611"/>
                        <a:pt x="140017" y="1518281"/>
                      </a:cubicBezTo>
                      <a:cubicBezTo>
                        <a:pt x="173355" y="1540189"/>
                        <a:pt x="204788" y="1491611"/>
                        <a:pt x="220028" y="1459226"/>
                      </a:cubicBezTo>
                      <a:cubicBezTo>
                        <a:pt x="248603" y="1396362"/>
                        <a:pt x="255270" y="1317304"/>
                        <a:pt x="260033" y="1245867"/>
                      </a:cubicBezTo>
                      <a:cubicBezTo>
                        <a:pt x="275272" y="1047747"/>
                        <a:pt x="261938" y="848675"/>
                        <a:pt x="260985" y="650556"/>
                      </a:cubicBezTo>
                      <a:cubicBezTo>
                        <a:pt x="260985" y="523874"/>
                        <a:pt x="266700" y="397192"/>
                        <a:pt x="272415" y="271462"/>
                      </a:cubicBezTo>
                      <a:cubicBezTo>
                        <a:pt x="276225" y="207644"/>
                        <a:pt x="279083" y="144780"/>
                        <a:pt x="280988" y="82867"/>
                      </a:cubicBezTo>
                      <a:close/>
                    </a:path>
                  </a:pathLst>
                </a:custGeom>
                <a:solidFill>
                  <a:srgbClr val="CDCDC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23" name="Полилиния: фигура 1122">
                  <a:extLst>
                    <a:ext uri="{FF2B5EF4-FFF2-40B4-BE49-F238E27FC236}">
                      <a16:creationId xmlns:a16="http://schemas.microsoft.com/office/drawing/2014/main" id="{BE8BEE5D-8C81-B823-B8FB-AED42FC2721F}"/>
                    </a:ext>
                  </a:extLst>
                </p:cNvPr>
                <p:cNvSpPr/>
                <p:nvPr/>
              </p:nvSpPr>
              <p:spPr>
                <a:xfrm>
                  <a:off x="16036075" y="8158852"/>
                  <a:ext cx="1023289" cy="5284648"/>
                </a:xfrm>
                <a:custGeom>
                  <a:avLst/>
                  <a:gdLst>
                    <a:gd name="connsiteX0" fmla="*/ 942846 w 1023289"/>
                    <a:gd name="connsiteY0" fmla="*/ 544829 h 5284648"/>
                    <a:gd name="connsiteX1" fmla="*/ 865694 w 1023289"/>
                    <a:gd name="connsiteY1" fmla="*/ 5715 h 5284648"/>
                    <a:gd name="connsiteX2" fmla="*/ 865694 w 1023289"/>
                    <a:gd name="connsiteY2" fmla="*/ 0 h 5284648"/>
                    <a:gd name="connsiteX3" fmla="*/ 861884 w 1023289"/>
                    <a:gd name="connsiteY3" fmla="*/ 0 h 5284648"/>
                    <a:gd name="connsiteX4" fmla="*/ 863789 w 1023289"/>
                    <a:gd name="connsiteY4" fmla="*/ 14287 h 5284648"/>
                    <a:gd name="connsiteX5" fmla="*/ 864741 w 1023289"/>
                    <a:gd name="connsiteY5" fmla="*/ 300989 h 5284648"/>
                    <a:gd name="connsiteX6" fmla="*/ 881886 w 1023289"/>
                    <a:gd name="connsiteY6" fmla="*/ 718183 h 5284648"/>
                    <a:gd name="connsiteX7" fmla="*/ 872361 w 1023289"/>
                    <a:gd name="connsiteY7" fmla="*/ 1134425 h 5284648"/>
                    <a:gd name="connsiteX8" fmla="*/ 800924 w 1023289"/>
                    <a:gd name="connsiteY8" fmla="*/ 1460179 h 5284648"/>
                    <a:gd name="connsiteX9" fmla="*/ 694244 w 1023289"/>
                    <a:gd name="connsiteY9" fmla="*/ 1344927 h 5284648"/>
                    <a:gd name="connsiteX10" fmla="*/ 682814 w 1023289"/>
                    <a:gd name="connsiteY10" fmla="*/ 1086800 h 5284648"/>
                    <a:gd name="connsiteX11" fmla="*/ 685671 w 1023289"/>
                    <a:gd name="connsiteY11" fmla="*/ 747711 h 5284648"/>
                    <a:gd name="connsiteX12" fmla="*/ 674241 w 1023289"/>
                    <a:gd name="connsiteY12" fmla="*/ 352424 h 5284648"/>
                    <a:gd name="connsiteX13" fmla="*/ 649476 w 1023289"/>
                    <a:gd name="connsiteY13" fmla="*/ 0 h 5284648"/>
                    <a:gd name="connsiteX14" fmla="*/ 645666 w 1023289"/>
                    <a:gd name="connsiteY14" fmla="*/ 0 h 5284648"/>
                    <a:gd name="connsiteX15" fmla="*/ 681861 w 1023289"/>
                    <a:gd name="connsiteY15" fmla="*/ 762951 h 5284648"/>
                    <a:gd name="connsiteX16" fmla="*/ 691386 w 1023289"/>
                    <a:gd name="connsiteY16" fmla="*/ 1349689 h 5284648"/>
                    <a:gd name="connsiteX17" fmla="*/ 786636 w 1023289"/>
                    <a:gd name="connsiteY17" fmla="*/ 1477324 h 5284648"/>
                    <a:gd name="connsiteX18" fmla="*/ 849501 w 1023289"/>
                    <a:gd name="connsiteY18" fmla="*/ 1367787 h 5284648"/>
                    <a:gd name="connsiteX19" fmla="*/ 879028 w 1023289"/>
                    <a:gd name="connsiteY19" fmla="*/ 1101087 h 5284648"/>
                    <a:gd name="connsiteX20" fmla="*/ 879981 w 1023289"/>
                    <a:gd name="connsiteY20" fmla="*/ 481964 h 5284648"/>
                    <a:gd name="connsiteX21" fmla="*/ 865694 w 1023289"/>
                    <a:gd name="connsiteY21" fmla="*/ 182880 h 5284648"/>
                    <a:gd name="connsiteX22" fmla="*/ 868551 w 1023289"/>
                    <a:gd name="connsiteY22" fmla="*/ 38100 h 5284648"/>
                    <a:gd name="connsiteX23" fmla="*/ 974278 w 1023289"/>
                    <a:gd name="connsiteY23" fmla="*/ 784858 h 5284648"/>
                    <a:gd name="connsiteX24" fmla="*/ 1021903 w 1023289"/>
                    <a:gd name="connsiteY24" fmla="*/ 1226817 h 5284648"/>
                    <a:gd name="connsiteX25" fmla="*/ 954276 w 1023289"/>
                    <a:gd name="connsiteY25" fmla="*/ 1647821 h 5284648"/>
                    <a:gd name="connsiteX26" fmla="*/ 741869 w 1023289"/>
                    <a:gd name="connsiteY26" fmla="*/ 1890708 h 5284648"/>
                    <a:gd name="connsiteX27" fmla="*/ 605661 w 1023289"/>
                    <a:gd name="connsiteY27" fmla="*/ 2095495 h 5284648"/>
                    <a:gd name="connsiteX28" fmla="*/ 594231 w 1023289"/>
                    <a:gd name="connsiteY28" fmla="*/ 2245989 h 5284648"/>
                    <a:gd name="connsiteX29" fmla="*/ 601851 w 1023289"/>
                    <a:gd name="connsiteY29" fmla="*/ 2479351 h 5284648"/>
                    <a:gd name="connsiteX30" fmla="*/ 612329 w 1023289"/>
                    <a:gd name="connsiteY30" fmla="*/ 2928930 h 5284648"/>
                    <a:gd name="connsiteX31" fmla="*/ 672336 w 1023289"/>
                    <a:gd name="connsiteY31" fmla="*/ 3817610 h 5284648"/>
                    <a:gd name="connsiteX32" fmla="*/ 787589 w 1023289"/>
                    <a:gd name="connsiteY32" fmla="*/ 4640568 h 5284648"/>
                    <a:gd name="connsiteX33" fmla="*/ 831403 w 1023289"/>
                    <a:gd name="connsiteY33" fmla="*/ 4811065 h 5284648"/>
                    <a:gd name="connsiteX34" fmla="*/ 896174 w 1023289"/>
                    <a:gd name="connsiteY34" fmla="*/ 5006327 h 5284648"/>
                    <a:gd name="connsiteX35" fmla="*/ 893316 w 1023289"/>
                    <a:gd name="connsiteY35" fmla="*/ 5277789 h 5284648"/>
                    <a:gd name="connsiteX36" fmla="*/ 783778 w 1023289"/>
                    <a:gd name="connsiteY36" fmla="*/ 5259692 h 5284648"/>
                    <a:gd name="connsiteX37" fmla="*/ 684719 w 1023289"/>
                    <a:gd name="connsiteY37" fmla="*/ 5207304 h 5284648"/>
                    <a:gd name="connsiteX38" fmla="*/ 504696 w 1023289"/>
                    <a:gd name="connsiteY38" fmla="*/ 4972990 h 5284648"/>
                    <a:gd name="connsiteX39" fmla="*/ 441831 w 1023289"/>
                    <a:gd name="connsiteY39" fmla="*/ 4642474 h 5284648"/>
                    <a:gd name="connsiteX40" fmla="*/ 429449 w 1023289"/>
                    <a:gd name="connsiteY40" fmla="*/ 4206229 h 5284648"/>
                    <a:gd name="connsiteX41" fmla="*/ 442784 w 1023289"/>
                    <a:gd name="connsiteY41" fmla="*/ 3306119 h 5284648"/>
                    <a:gd name="connsiteX42" fmla="*/ 447546 w 1023289"/>
                    <a:gd name="connsiteY42" fmla="*/ 2857493 h 5284648"/>
                    <a:gd name="connsiteX43" fmla="*/ 436116 w 1023289"/>
                    <a:gd name="connsiteY43" fmla="*/ 2412676 h 5284648"/>
                    <a:gd name="connsiteX44" fmla="*/ 402779 w 1023289"/>
                    <a:gd name="connsiteY44" fmla="*/ 2052632 h 5284648"/>
                    <a:gd name="connsiteX45" fmla="*/ 219899 w 1023289"/>
                    <a:gd name="connsiteY45" fmla="*/ 1845940 h 5284648"/>
                    <a:gd name="connsiteX46" fmla="*/ 24636 w 1023289"/>
                    <a:gd name="connsiteY46" fmla="*/ 1476371 h 5284648"/>
                    <a:gd name="connsiteX47" fmla="*/ 4634 w 1023289"/>
                    <a:gd name="connsiteY47" fmla="*/ 1237294 h 5284648"/>
                    <a:gd name="connsiteX48" fmla="*/ 8443 w 1023289"/>
                    <a:gd name="connsiteY48" fmla="*/ 966785 h 5284648"/>
                    <a:gd name="connsiteX49" fmla="*/ 48449 w 1023289"/>
                    <a:gd name="connsiteY49" fmla="*/ 443864 h 5284648"/>
                    <a:gd name="connsiteX50" fmla="*/ 99884 w 1023289"/>
                    <a:gd name="connsiteY50" fmla="*/ 39052 h 5284648"/>
                    <a:gd name="connsiteX51" fmla="*/ 82739 w 1023289"/>
                    <a:gd name="connsiteY51" fmla="*/ 751521 h 5284648"/>
                    <a:gd name="connsiteX52" fmla="*/ 101789 w 1023289"/>
                    <a:gd name="connsiteY52" fmla="*/ 1129662 h 5284648"/>
                    <a:gd name="connsiteX53" fmla="*/ 166559 w 1023289"/>
                    <a:gd name="connsiteY53" fmla="*/ 1409696 h 5284648"/>
                    <a:gd name="connsiteX54" fmla="*/ 260856 w 1023289"/>
                    <a:gd name="connsiteY54" fmla="*/ 1483991 h 5284648"/>
                    <a:gd name="connsiteX55" fmla="*/ 317054 w 1023289"/>
                    <a:gd name="connsiteY55" fmla="*/ 1289682 h 5284648"/>
                    <a:gd name="connsiteX56" fmla="*/ 334199 w 1023289"/>
                    <a:gd name="connsiteY56" fmla="*/ 906778 h 5284648"/>
                    <a:gd name="connsiteX57" fmla="*/ 349439 w 1023289"/>
                    <a:gd name="connsiteY57" fmla="*/ 521016 h 5284648"/>
                    <a:gd name="connsiteX58" fmla="*/ 353249 w 1023289"/>
                    <a:gd name="connsiteY58" fmla="*/ 82867 h 5284648"/>
                    <a:gd name="connsiteX59" fmla="*/ 355154 w 1023289"/>
                    <a:gd name="connsiteY59" fmla="*/ 953 h 5284648"/>
                    <a:gd name="connsiteX60" fmla="*/ 351343 w 1023289"/>
                    <a:gd name="connsiteY60" fmla="*/ 953 h 5284648"/>
                    <a:gd name="connsiteX61" fmla="*/ 347534 w 1023289"/>
                    <a:gd name="connsiteY61" fmla="*/ 363854 h 5284648"/>
                    <a:gd name="connsiteX62" fmla="*/ 334199 w 1023289"/>
                    <a:gd name="connsiteY62" fmla="*/ 770570 h 5284648"/>
                    <a:gd name="connsiteX63" fmla="*/ 320864 w 1023289"/>
                    <a:gd name="connsiteY63" fmla="*/ 1157285 h 5284648"/>
                    <a:gd name="connsiteX64" fmla="*/ 306576 w 1023289"/>
                    <a:gd name="connsiteY64" fmla="*/ 1345879 h 5284648"/>
                    <a:gd name="connsiteX65" fmla="*/ 254189 w 1023289"/>
                    <a:gd name="connsiteY65" fmla="*/ 1482086 h 5284648"/>
                    <a:gd name="connsiteX66" fmla="*/ 181799 w 1023289"/>
                    <a:gd name="connsiteY66" fmla="*/ 1429699 h 5284648"/>
                    <a:gd name="connsiteX67" fmla="*/ 129411 w 1023289"/>
                    <a:gd name="connsiteY67" fmla="*/ 1296349 h 5284648"/>
                    <a:gd name="connsiteX68" fmla="*/ 89406 w 1023289"/>
                    <a:gd name="connsiteY68" fmla="*/ 911540 h 5284648"/>
                    <a:gd name="connsiteX69" fmla="*/ 100836 w 1023289"/>
                    <a:gd name="connsiteY69" fmla="*/ 110490 h 5284648"/>
                    <a:gd name="connsiteX70" fmla="*/ 103693 w 1023289"/>
                    <a:gd name="connsiteY70" fmla="*/ 0 h 5284648"/>
                    <a:gd name="connsiteX71" fmla="*/ 98931 w 1023289"/>
                    <a:gd name="connsiteY71" fmla="*/ 0 h 5284648"/>
                    <a:gd name="connsiteX72" fmla="*/ 50354 w 1023289"/>
                    <a:gd name="connsiteY72" fmla="*/ 389571 h 5284648"/>
                    <a:gd name="connsiteX73" fmla="*/ 12254 w 1023289"/>
                    <a:gd name="connsiteY73" fmla="*/ 822005 h 5284648"/>
                    <a:gd name="connsiteX74" fmla="*/ 824 w 1023289"/>
                    <a:gd name="connsiteY74" fmla="*/ 1272537 h 5284648"/>
                    <a:gd name="connsiteX75" fmla="*/ 64641 w 1023289"/>
                    <a:gd name="connsiteY75" fmla="*/ 1610673 h 5284648"/>
                    <a:gd name="connsiteX76" fmla="*/ 240854 w 1023289"/>
                    <a:gd name="connsiteY76" fmla="*/ 1875468 h 5284648"/>
                    <a:gd name="connsiteX77" fmla="*/ 338961 w 1023289"/>
                    <a:gd name="connsiteY77" fmla="*/ 1968813 h 5284648"/>
                    <a:gd name="connsiteX78" fmla="*/ 424686 w 1023289"/>
                    <a:gd name="connsiteY78" fmla="*/ 2139309 h 5284648"/>
                    <a:gd name="connsiteX79" fmla="*/ 432306 w 1023289"/>
                    <a:gd name="connsiteY79" fmla="*/ 2346001 h 5284648"/>
                    <a:gd name="connsiteX80" fmla="*/ 436116 w 1023289"/>
                    <a:gd name="connsiteY80" fmla="*/ 2570791 h 5284648"/>
                    <a:gd name="connsiteX81" fmla="*/ 443736 w 1023289"/>
                    <a:gd name="connsiteY81" fmla="*/ 3017512 h 5284648"/>
                    <a:gd name="connsiteX82" fmla="*/ 425639 w 1023289"/>
                    <a:gd name="connsiteY82" fmla="*/ 3916670 h 5284648"/>
                    <a:gd name="connsiteX83" fmla="*/ 427543 w 1023289"/>
                    <a:gd name="connsiteY83" fmla="*/ 4367201 h 5284648"/>
                    <a:gd name="connsiteX84" fmla="*/ 447546 w 1023289"/>
                    <a:gd name="connsiteY84" fmla="*/ 4744390 h 5284648"/>
                    <a:gd name="connsiteX85" fmla="*/ 687576 w 1023289"/>
                    <a:gd name="connsiteY85" fmla="*/ 5213019 h 5284648"/>
                    <a:gd name="connsiteX86" fmla="*/ 865694 w 1023289"/>
                    <a:gd name="connsiteY86" fmla="*/ 5284457 h 5284648"/>
                    <a:gd name="connsiteX87" fmla="*/ 930464 w 1023289"/>
                    <a:gd name="connsiteY87" fmla="*/ 5170157 h 5284648"/>
                    <a:gd name="connsiteX88" fmla="*/ 868551 w 1023289"/>
                    <a:gd name="connsiteY88" fmla="*/ 4904410 h 5284648"/>
                    <a:gd name="connsiteX89" fmla="*/ 808544 w 1023289"/>
                    <a:gd name="connsiteY89" fmla="*/ 4718673 h 5284648"/>
                    <a:gd name="connsiteX90" fmla="*/ 762824 w 1023289"/>
                    <a:gd name="connsiteY90" fmla="*/ 4506266 h 5284648"/>
                    <a:gd name="connsiteX91" fmla="*/ 659001 w 1023289"/>
                    <a:gd name="connsiteY91" fmla="*/ 3647113 h 5284648"/>
                    <a:gd name="connsiteX92" fmla="*/ 610424 w 1023289"/>
                    <a:gd name="connsiteY92" fmla="*/ 2746050 h 5284648"/>
                    <a:gd name="connsiteX93" fmla="*/ 597089 w 1023289"/>
                    <a:gd name="connsiteY93" fmla="*/ 2298377 h 5284648"/>
                    <a:gd name="connsiteX94" fmla="*/ 603756 w 1023289"/>
                    <a:gd name="connsiteY94" fmla="*/ 2107877 h 5284648"/>
                    <a:gd name="connsiteX95" fmla="*/ 680909 w 1023289"/>
                    <a:gd name="connsiteY95" fmla="*/ 1958335 h 5284648"/>
                    <a:gd name="connsiteX96" fmla="*/ 823784 w 1023289"/>
                    <a:gd name="connsiteY96" fmla="*/ 1822128 h 5284648"/>
                    <a:gd name="connsiteX97" fmla="*/ 948561 w 1023289"/>
                    <a:gd name="connsiteY97" fmla="*/ 1662108 h 5284648"/>
                    <a:gd name="connsiteX98" fmla="*/ 1017141 w 1023289"/>
                    <a:gd name="connsiteY98" fmla="*/ 1123947 h 5284648"/>
                    <a:gd name="connsiteX99" fmla="*/ 942846 w 1023289"/>
                    <a:gd name="connsiteY99" fmla="*/ 544829 h 5284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</a:cxnLst>
                  <a:rect l="l" t="t" r="r" b="b"/>
                  <a:pathLst>
                    <a:path w="1023289" h="5284648">
                      <a:moveTo>
                        <a:pt x="942846" y="544829"/>
                      </a:moveTo>
                      <a:cubicBezTo>
                        <a:pt x="917128" y="364806"/>
                        <a:pt x="892364" y="184784"/>
                        <a:pt x="865694" y="5715"/>
                      </a:cubicBezTo>
                      <a:cubicBezTo>
                        <a:pt x="865694" y="3810"/>
                        <a:pt x="865694" y="1905"/>
                        <a:pt x="865694" y="0"/>
                      </a:cubicBezTo>
                      <a:lnTo>
                        <a:pt x="861884" y="0"/>
                      </a:lnTo>
                      <a:cubicBezTo>
                        <a:pt x="862836" y="4762"/>
                        <a:pt x="863789" y="9525"/>
                        <a:pt x="863789" y="14287"/>
                      </a:cubicBezTo>
                      <a:cubicBezTo>
                        <a:pt x="870456" y="108585"/>
                        <a:pt x="858074" y="207644"/>
                        <a:pt x="864741" y="300989"/>
                      </a:cubicBezTo>
                      <a:cubicBezTo>
                        <a:pt x="874266" y="440054"/>
                        <a:pt x="879981" y="579118"/>
                        <a:pt x="881886" y="718183"/>
                      </a:cubicBezTo>
                      <a:cubicBezTo>
                        <a:pt x="883791" y="857248"/>
                        <a:pt x="880934" y="996313"/>
                        <a:pt x="872361" y="1134425"/>
                      </a:cubicBezTo>
                      <a:cubicBezTo>
                        <a:pt x="865694" y="1239199"/>
                        <a:pt x="866646" y="1383979"/>
                        <a:pt x="800924" y="1460179"/>
                      </a:cubicBezTo>
                      <a:cubicBezTo>
                        <a:pt x="738059" y="1533521"/>
                        <a:pt x="698054" y="1410649"/>
                        <a:pt x="694244" y="1344927"/>
                      </a:cubicBezTo>
                      <a:cubicBezTo>
                        <a:pt x="689481" y="1259202"/>
                        <a:pt x="685671" y="1173477"/>
                        <a:pt x="682814" y="1086800"/>
                      </a:cubicBezTo>
                      <a:cubicBezTo>
                        <a:pt x="679004" y="973453"/>
                        <a:pt x="681861" y="861058"/>
                        <a:pt x="685671" y="747711"/>
                      </a:cubicBezTo>
                      <a:cubicBezTo>
                        <a:pt x="690434" y="616266"/>
                        <a:pt x="682814" y="483869"/>
                        <a:pt x="674241" y="352424"/>
                      </a:cubicBezTo>
                      <a:cubicBezTo>
                        <a:pt x="666621" y="235267"/>
                        <a:pt x="657096" y="117157"/>
                        <a:pt x="649476" y="0"/>
                      </a:cubicBezTo>
                      <a:lnTo>
                        <a:pt x="645666" y="0"/>
                      </a:lnTo>
                      <a:cubicBezTo>
                        <a:pt x="661859" y="253364"/>
                        <a:pt x="690434" y="507681"/>
                        <a:pt x="681861" y="762951"/>
                      </a:cubicBezTo>
                      <a:cubicBezTo>
                        <a:pt x="674241" y="959165"/>
                        <a:pt x="679956" y="1154427"/>
                        <a:pt x="691386" y="1349689"/>
                      </a:cubicBezTo>
                      <a:cubicBezTo>
                        <a:pt x="694244" y="1406839"/>
                        <a:pt x="724724" y="1517329"/>
                        <a:pt x="786636" y="1477324"/>
                      </a:cubicBezTo>
                      <a:cubicBezTo>
                        <a:pt x="819974" y="1455416"/>
                        <a:pt x="837119" y="1410649"/>
                        <a:pt x="849501" y="1367787"/>
                      </a:cubicBezTo>
                      <a:cubicBezTo>
                        <a:pt x="872361" y="1284919"/>
                        <a:pt x="874266" y="1188717"/>
                        <a:pt x="879028" y="1101087"/>
                      </a:cubicBezTo>
                      <a:cubicBezTo>
                        <a:pt x="891411" y="895348"/>
                        <a:pt x="888553" y="687703"/>
                        <a:pt x="879981" y="481964"/>
                      </a:cubicBezTo>
                      <a:cubicBezTo>
                        <a:pt x="875219" y="382904"/>
                        <a:pt x="864741" y="282892"/>
                        <a:pt x="865694" y="182880"/>
                      </a:cubicBezTo>
                      <a:cubicBezTo>
                        <a:pt x="866646" y="135255"/>
                        <a:pt x="869503" y="86677"/>
                        <a:pt x="868551" y="38100"/>
                      </a:cubicBezTo>
                      <a:cubicBezTo>
                        <a:pt x="904746" y="286702"/>
                        <a:pt x="938084" y="536256"/>
                        <a:pt x="974278" y="784858"/>
                      </a:cubicBezTo>
                      <a:cubicBezTo>
                        <a:pt x="996186" y="931543"/>
                        <a:pt x="1018094" y="1077275"/>
                        <a:pt x="1021903" y="1226817"/>
                      </a:cubicBezTo>
                      <a:cubicBezTo>
                        <a:pt x="1025714" y="1369691"/>
                        <a:pt x="1014284" y="1524949"/>
                        <a:pt x="954276" y="1647821"/>
                      </a:cubicBezTo>
                      <a:cubicBezTo>
                        <a:pt x="901889" y="1756405"/>
                        <a:pt x="819974" y="1817365"/>
                        <a:pt x="741869" y="1890708"/>
                      </a:cubicBezTo>
                      <a:cubicBezTo>
                        <a:pt x="684719" y="1944048"/>
                        <a:pt x="632331" y="2008817"/>
                        <a:pt x="605661" y="2095495"/>
                      </a:cubicBezTo>
                      <a:cubicBezTo>
                        <a:pt x="591374" y="2144072"/>
                        <a:pt x="592326" y="2194555"/>
                        <a:pt x="594231" y="2245989"/>
                      </a:cubicBezTo>
                      <a:cubicBezTo>
                        <a:pt x="597089" y="2323142"/>
                        <a:pt x="599946" y="2401246"/>
                        <a:pt x="601851" y="2479351"/>
                      </a:cubicBezTo>
                      <a:cubicBezTo>
                        <a:pt x="606614" y="2628893"/>
                        <a:pt x="608519" y="2779388"/>
                        <a:pt x="612329" y="2928930"/>
                      </a:cubicBezTo>
                      <a:cubicBezTo>
                        <a:pt x="620901" y="3227062"/>
                        <a:pt x="644714" y="3522336"/>
                        <a:pt x="672336" y="3817610"/>
                      </a:cubicBezTo>
                      <a:cubicBezTo>
                        <a:pt x="698054" y="4094787"/>
                        <a:pt x="728534" y="4371964"/>
                        <a:pt x="787589" y="4640568"/>
                      </a:cubicBezTo>
                      <a:cubicBezTo>
                        <a:pt x="799971" y="4698671"/>
                        <a:pt x="813306" y="4755820"/>
                        <a:pt x="831403" y="4811065"/>
                      </a:cubicBezTo>
                      <a:cubicBezTo>
                        <a:pt x="853311" y="4876788"/>
                        <a:pt x="879981" y="4937748"/>
                        <a:pt x="896174" y="5006327"/>
                      </a:cubicBezTo>
                      <a:cubicBezTo>
                        <a:pt x="911414" y="5072050"/>
                        <a:pt x="966659" y="5249214"/>
                        <a:pt x="893316" y="5277789"/>
                      </a:cubicBezTo>
                      <a:cubicBezTo>
                        <a:pt x="859026" y="5291124"/>
                        <a:pt x="817116" y="5273026"/>
                        <a:pt x="783778" y="5259692"/>
                      </a:cubicBezTo>
                      <a:cubicBezTo>
                        <a:pt x="749489" y="5245404"/>
                        <a:pt x="716151" y="5227307"/>
                        <a:pt x="684719" y="5207304"/>
                      </a:cubicBezTo>
                      <a:cubicBezTo>
                        <a:pt x="604709" y="5156822"/>
                        <a:pt x="544701" y="5074907"/>
                        <a:pt x="504696" y="4972990"/>
                      </a:cubicBezTo>
                      <a:cubicBezTo>
                        <a:pt x="464691" y="4871073"/>
                        <a:pt x="449451" y="4754868"/>
                        <a:pt x="441831" y="4642474"/>
                      </a:cubicBezTo>
                      <a:cubicBezTo>
                        <a:pt x="432306" y="4497694"/>
                        <a:pt x="430401" y="4351009"/>
                        <a:pt x="429449" y="4206229"/>
                      </a:cubicBezTo>
                      <a:cubicBezTo>
                        <a:pt x="426591" y="3906192"/>
                        <a:pt x="435164" y="3606156"/>
                        <a:pt x="442784" y="3306119"/>
                      </a:cubicBezTo>
                      <a:cubicBezTo>
                        <a:pt x="446593" y="3156577"/>
                        <a:pt x="449451" y="3007035"/>
                        <a:pt x="447546" y="2857493"/>
                      </a:cubicBezTo>
                      <a:cubicBezTo>
                        <a:pt x="445641" y="2708903"/>
                        <a:pt x="437068" y="2561266"/>
                        <a:pt x="436116" y="2412676"/>
                      </a:cubicBezTo>
                      <a:cubicBezTo>
                        <a:pt x="435164" y="2289804"/>
                        <a:pt x="452309" y="2165027"/>
                        <a:pt x="402779" y="2052632"/>
                      </a:cubicBezTo>
                      <a:cubicBezTo>
                        <a:pt x="362774" y="1961192"/>
                        <a:pt x="278954" y="1912615"/>
                        <a:pt x="219899" y="1845940"/>
                      </a:cubicBezTo>
                      <a:cubicBezTo>
                        <a:pt x="132268" y="1746880"/>
                        <a:pt x="58926" y="1621151"/>
                        <a:pt x="24636" y="1476371"/>
                      </a:cubicBezTo>
                      <a:cubicBezTo>
                        <a:pt x="6539" y="1399219"/>
                        <a:pt x="6539" y="1317304"/>
                        <a:pt x="4634" y="1237294"/>
                      </a:cubicBezTo>
                      <a:cubicBezTo>
                        <a:pt x="2729" y="1146807"/>
                        <a:pt x="4634" y="1057272"/>
                        <a:pt x="8443" y="966785"/>
                      </a:cubicBezTo>
                      <a:cubicBezTo>
                        <a:pt x="15111" y="791526"/>
                        <a:pt x="31304" y="618171"/>
                        <a:pt x="48449" y="443864"/>
                      </a:cubicBezTo>
                      <a:cubicBezTo>
                        <a:pt x="61784" y="308609"/>
                        <a:pt x="87501" y="175259"/>
                        <a:pt x="99884" y="39052"/>
                      </a:cubicBezTo>
                      <a:cubicBezTo>
                        <a:pt x="94168" y="276224"/>
                        <a:pt x="80834" y="514349"/>
                        <a:pt x="82739" y="751521"/>
                      </a:cubicBezTo>
                      <a:cubicBezTo>
                        <a:pt x="83691" y="878203"/>
                        <a:pt x="89406" y="1004885"/>
                        <a:pt x="101789" y="1129662"/>
                      </a:cubicBezTo>
                      <a:cubicBezTo>
                        <a:pt x="112266" y="1226817"/>
                        <a:pt x="123696" y="1325877"/>
                        <a:pt x="166559" y="1409696"/>
                      </a:cubicBezTo>
                      <a:cubicBezTo>
                        <a:pt x="185609" y="1446844"/>
                        <a:pt x="220851" y="1500184"/>
                        <a:pt x="260856" y="1483991"/>
                      </a:cubicBezTo>
                      <a:cubicBezTo>
                        <a:pt x="312291" y="1463989"/>
                        <a:pt x="312291" y="1342069"/>
                        <a:pt x="317054" y="1289682"/>
                      </a:cubicBezTo>
                      <a:cubicBezTo>
                        <a:pt x="328484" y="1163000"/>
                        <a:pt x="331341" y="1034412"/>
                        <a:pt x="334199" y="906778"/>
                      </a:cubicBezTo>
                      <a:cubicBezTo>
                        <a:pt x="338009" y="778191"/>
                        <a:pt x="345629" y="649603"/>
                        <a:pt x="349439" y="521016"/>
                      </a:cubicBezTo>
                      <a:cubicBezTo>
                        <a:pt x="354201" y="375284"/>
                        <a:pt x="350391" y="228599"/>
                        <a:pt x="353249" y="82867"/>
                      </a:cubicBezTo>
                      <a:cubicBezTo>
                        <a:pt x="353249" y="55245"/>
                        <a:pt x="354201" y="27622"/>
                        <a:pt x="355154" y="953"/>
                      </a:cubicBezTo>
                      <a:lnTo>
                        <a:pt x="351343" y="953"/>
                      </a:lnTo>
                      <a:cubicBezTo>
                        <a:pt x="346581" y="121920"/>
                        <a:pt x="347534" y="242887"/>
                        <a:pt x="347534" y="363854"/>
                      </a:cubicBezTo>
                      <a:cubicBezTo>
                        <a:pt x="347534" y="500061"/>
                        <a:pt x="338961" y="635316"/>
                        <a:pt x="334199" y="770570"/>
                      </a:cubicBezTo>
                      <a:cubicBezTo>
                        <a:pt x="329436" y="899158"/>
                        <a:pt x="327531" y="1028697"/>
                        <a:pt x="320864" y="1157285"/>
                      </a:cubicBezTo>
                      <a:cubicBezTo>
                        <a:pt x="318006" y="1220149"/>
                        <a:pt x="313243" y="1283014"/>
                        <a:pt x="306576" y="1345879"/>
                      </a:cubicBezTo>
                      <a:cubicBezTo>
                        <a:pt x="301814" y="1391599"/>
                        <a:pt x="294193" y="1466846"/>
                        <a:pt x="254189" y="1482086"/>
                      </a:cubicBezTo>
                      <a:cubicBezTo>
                        <a:pt x="225614" y="1493516"/>
                        <a:pt x="197039" y="1454464"/>
                        <a:pt x="181799" y="1429699"/>
                      </a:cubicBezTo>
                      <a:cubicBezTo>
                        <a:pt x="157034" y="1391599"/>
                        <a:pt x="139889" y="1343974"/>
                        <a:pt x="129411" y="1296349"/>
                      </a:cubicBezTo>
                      <a:cubicBezTo>
                        <a:pt x="100836" y="1173477"/>
                        <a:pt x="94168" y="1039175"/>
                        <a:pt x="89406" y="911540"/>
                      </a:cubicBezTo>
                      <a:cubicBezTo>
                        <a:pt x="77976" y="644841"/>
                        <a:pt x="92264" y="377189"/>
                        <a:pt x="100836" y="110490"/>
                      </a:cubicBezTo>
                      <a:cubicBezTo>
                        <a:pt x="101789" y="73342"/>
                        <a:pt x="102741" y="37147"/>
                        <a:pt x="103693" y="0"/>
                      </a:cubicBezTo>
                      <a:lnTo>
                        <a:pt x="98931" y="0"/>
                      </a:lnTo>
                      <a:cubicBezTo>
                        <a:pt x="90359" y="131445"/>
                        <a:pt x="65593" y="259079"/>
                        <a:pt x="50354" y="389571"/>
                      </a:cubicBezTo>
                      <a:cubicBezTo>
                        <a:pt x="33209" y="532446"/>
                        <a:pt x="21779" y="677226"/>
                        <a:pt x="12254" y="822005"/>
                      </a:cubicBezTo>
                      <a:cubicBezTo>
                        <a:pt x="2729" y="971548"/>
                        <a:pt x="-2034" y="1122042"/>
                        <a:pt x="824" y="1272537"/>
                      </a:cubicBezTo>
                      <a:cubicBezTo>
                        <a:pt x="3681" y="1394456"/>
                        <a:pt x="18921" y="1503041"/>
                        <a:pt x="64641" y="1610673"/>
                      </a:cubicBezTo>
                      <a:cubicBezTo>
                        <a:pt x="108456" y="1712591"/>
                        <a:pt x="171321" y="1802126"/>
                        <a:pt x="240854" y="1875468"/>
                      </a:cubicBezTo>
                      <a:cubicBezTo>
                        <a:pt x="272286" y="1908805"/>
                        <a:pt x="306576" y="1936427"/>
                        <a:pt x="338961" y="1968813"/>
                      </a:cubicBezTo>
                      <a:cubicBezTo>
                        <a:pt x="382776" y="2013580"/>
                        <a:pt x="410399" y="2069777"/>
                        <a:pt x="424686" y="2139309"/>
                      </a:cubicBezTo>
                      <a:cubicBezTo>
                        <a:pt x="438974" y="2205984"/>
                        <a:pt x="434211" y="2278374"/>
                        <a:pt x="432306" y="2346001"/>
                      </a:cubicBezTo>
                      <a:cubicBezTo>
                        <a:pt x="430401" y="2421249"/>
                        <a:pt x="433259" y="2495544"/>
                        <a:pt x="436116" y="2570791"/>
                      </a:cubicBezTo>
                      <a:cubicBezTo>
                        <a:pt x="440879" y="2719381"/>
                        <a:pt x="444689" y="2868923"/>
                        <a:pt x="443736" y="3017512"/>
                      </a:cubicBezTo>
                      <a:cubicBezTo>
                        <a:pt x="442784" y="3317549"/>
                        <a:pt x="429449" y="3616633"/>
                        <a:pt x="425639" y="3916670"/>
                      </a:cubicBezTo>
                      <a:cubicBezTo>
                        <a:pt x="423734" y="4067165"/>
                        <a:pt x="424686" y="4216707"/>
                        <a:pt x="427543" y="4367201"/>
                      </a:cubicBezTo>
                      <a:cubicBezTo>
                        <a:pt x="430401" y="4492931"/>
                        <a:pt x="432306" y="4620566"/>
                        <a:pt x="447546" y="4744390"/>
                      </a:cubicBezTo>
                      <a:cubicBezTo>
                        <a:pt x="471359" y="4942510"/>
                        <a:pt x="543749" y="5122532"/>
                        <a:pt x="687576" y="5213019"/>
                      </a:cubicBezTo>
                      <a:cubicBezTo>
                        <a:pt x="742821" y="5248262"/>
                        <a:pt x="803781" y="5280647"/>
                        <a:pt x="865694" y="5284457"/>
                      </a:cubicBezTo>
                      <a:cubicBezTo>
                        <a:pt x="923796" y="5288267"/>
                        <a:pt x="936178" y="5234927"/>
                        <a:pt x="930464" y="5170157"/>
                      </a:cubicBezTo>
                      <a:cubicBezTo>
                        <a:pt x="921891" y="5081575"/>
                        <a:pt x="897126" y="4986325"/>
                        <a:pt x="868551" y="4904410"/>
                      </a:cubicBezTo>
                      <a:cubicBezTo>
                        <a:pt x="846644" y="4843450"/>
                        <a:pt x="824736" y="4783443"/>
                        <a:pt x="808544" y="4718673"/>
                      </a:cubicBezTo>
                      <a:cubicBezTo>
                        <a:pt x="791399" y="4648188"/>
                        <a:pt x="776159" y="4577703"/>
                        <a:pt x="762824" y="4506266"/>
                      </a:cubicBezTo>
                      <a:cubicBezTo>
                        <a:pt x="710436" y="4224327"/>
                        <a:pt x="685671" y="3934767"/>
                        <a:pt x="659001" y="3647113"/>
                      </a:cubicBezTo>
                      <a:cubicBezTo>
                        <a:pt x="631379" y="3347077"/>
                        <a:pt x="616139" y="3047992"/>
                        <a:pt x="610424" y="2746050"/>
                      </a:cubicBezTo>
                      <a:cubicBezTo>
                        <a:pt x="607566" y="2596508"/>
                        <a:pt x="602804" y="2446967"/>
                        <a:pt x="597089" y="2298377"/>
                      </a:cubicBezTo>
                      <a:cubicBezTo>
                        <a:pt x="595184" y="2233607"/>
                        <a:pt x="589469" y="2170742"/>
                        <a:pt x="603756" y="2107877"/>
                      </a:cubicBezTo>
                      <a:cubicBezTo>
                        <a:pt x="617091" y="2048822"/>
                        <a:pt x="647571" y="2000245"/>
                        <a:pt x="680909" y="1958335"/>
                      </a:cubicBezTo>
                      <a:cubicBezTo>
                        <a:pt x="723771" y="1904995"/>
                        <a:pt x="775206" y="1865943"/>
                        <a:pt x="823784" y="1822128"/>
                      </a:cubicBezTo>
                      <a:cubicBezTo>
                        <a:pt x="872361" y="1779265"/>
                        <a:pt x="915224" y="1724021"/>
                        <a:pt x="948561" y="1662108"/>
                      </a:cubicBezTo>
                      <a:cubicBezTo>
                        <a:pt x="1030476" y="1511614"/>
                        <a:pt x="1029524" y="1299207"/>
                        <a:pt x="1017141" y="1123947"/>
                      </a:cubicBezTo>
                      <a:cubicBezTo>
                        <a:pt x="1006664" y="929638"/>
                        <a:pt x="970469" y="737233"/>
                        <a:pt x="942846" y="544829"/>
                      </a:cubicBezTo>
                      <a:close/>
                    </a:path>
                  </a:pathLst>
                </a:custGeom>
                <a:solidFill>
                  <a:srgbClr val="CDCDC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24" name="Полилиния: фигура 1123">
                  <a:extLst>
                    <a:ext uri="{FF2B5EF4-FFF2-40B4-BE49-F238E27FC236}">
                      <a16:creationId xmlns:a16="http://schemas.microsoft.com/office/drawing/2014/main" id="{A82871C9-0A4F-430A-3B4C-948D7621D156}"/>
                    </a:ext>
                  </a:extLst>
                </p:cNvPr>
                <p:cNvSpPr/>
                <p:nvPr/>
              </p:nvSpPr>
              <p:spPr>
                <a:xfrm>
                  <a:off x="16524904" y="10876579"/>
                  <a:ext cx="336556" cy="2406289"/>
                </a:xfrm>
                <a:custGeom>
                  <a:avLst/>
                  <a:gdLst>
                    <a:gd name="connsiteX0" fmla="*/ 79684 w 336556"/>
                    <a:gd name="connsiteY0" fmla="*/ 175008 h 2406289"/>
                    <a:gd name="connsiteX1" fmla="*/ 29202 w 336556"/>
                    <a:gd name="connsiteY1" fmla="*/ 4511 h 2406289"/>
                    <a:gd name="connsiteX2" fmla="*/ 627 w 336556"/>
                    <a:gd name="connsiteY2" fmla="*/ 135003 h 2406289"/>
                    <a:gd name="connsiteX3" fmla="*/ 3484 w 336556"/>
                    <a:gd name="connsiteY3" fmla="*/ 400750 h 2406289"/>
                    <a:gd name="connsiteX4" fmla="*/ 7294 w 336556"/>
                    <a:gd name="connsiteY4" fmla="*/ 854139 h 2406289"/>
                    <a:gd name="connsiteX5" fmla="*/ 13009 w 336556"/>
                    <a:gd name="connsiteY5" fmla="*/ 1756154 h 2406289"/>
                    <a:gd name="connsiteX6" fmla="*/ 63492 w 336556"/>
                    <a:gd name="connsiteY6" fmla="*/ 2153346 h 2406289"/>
                    <a:gd name="connsiteX7" fmla="*/ 186364 w 336556"/>
                    <a:gd name="connsiteY7" fmla="*/ 2353370 h 2406289"/>
                    <a:gd name="connsiteX8" fmla="*/ 303522 w 336556"/>
                    <a:gd name="connsiteY8" fmla="*/ 2400995 h 2406289"/>
                    <a:gd name="connsiteX9" fmla="*/ 327334 w 336556"/>
                    <a:gd name="connsiteY9" fmla="*/ 2262883 h 2406289"/>
                    <a:gd name="connsiteX10" fmla="*/ 295902 w 336556"/>
                    <a:gd name="connsiteY10" fmla="*/ 2175253 h 2406289"/>
                    <a:gd name="connsiteX11" fmla="*/ 241609 w 336556"/>
                    <a:gd name="connsiteY11" fmla="*/ 1991421 h 2406289"/>
                    <a:gd name="connsiteX12" fmla="*/ 184459 w 336556"/>
                    <a:gd name="connsiteY12" fmla="*/ 1655189 h 2406289"/>
                    <a:gd name="connsiteX13" fmla="*/ 99687 w 336556"/>
                    <a:gd name="connsiteY13" fmla="*/ 928433 h 2406289"/>
                    <a:gd name="connsiteX14" fmla="*/ 79684 w 336556"/>
                    <a:gd name="connsiteY14" fmla="*/ 175008 h 2406289"/>
                    <a:gd name="connsiteX15" fmla="*/ 220654 w 336556"/>
                    <a:gd name="connsiteY15" fmla="*/ 1897124 h 2406289"/>
                    <a:gd name="connsiteX16" fmla="*/ 315904 w 336556"/>
                    <a:gd name="connsiteY16" fmla="*/ 2233355 h 2406289"/>
                    <a:gd name="connsiteX17" fmla="*/ 297807 w 336556"/>
                    <a:gd name="connsiteY17" fmla="*/ 2398137 h 2406289"/>
                    <a:gd name="connsiteX18" fmla="*/ 188269 w 336556"/>
                    <a:gd name="connsiteY18" fmla="*/ 2348608 h 2406289"/>
                    <a:gd name="connsiteX19" fmla="*/ 46347 w 336556"/>
                    <a:gd name="connsiteY19" fmla="*/ 2061905 h 2406289"/>
                    <a:gd name="connsiteX20" fmla="*/ 12057 w 336556"/>
                    <a:gd name="connsiteY20" fmla="*/ 1614232 h 2406289"/>
                    <a:gd name="connsiteX21" fmla="*/ 9199 w 336556"/>
                    <a:gd name="connsiteY21" fmla="*/ 525527 h 2406289"/>
                    <a:gd name="connsiteX22" fmla="*/ 5389 w 336556"/>
                    <a:gd name="connsiteY22" fmla="*/ 152148 h 2406289"/>
                    <a:gd name="connsiteX23" fmla="*/ 17772 w 336556"/>
                    <a:gd name="connsiteY23" fmla="*/ 25466 h 2406289"/>
                    <a:gd name="connsiteX24" fmla="*/ 72064 w 336556"/>
                    <a:gd name="connsiteY24" fmla="*/ 29276 h 2406289"/>
                    <a:gd name="connsiteX25" fmla="*/ 76827 w 336556"/>
                    <a:gd name="connsiteY25" fmla="*/ 175008 h 2406289"/>
                    <a:gd name="connsiteX26" fmla="*/ 107307 w 336556"/>
                    <a:gd name="connsiteY26" fmla="*/ 1068451 h 2406289"/>
                    <a:gd name="connsiteX27" fmla="*/ 220654 w 336556"/>
                    <a:gd name="connsiteY27" fmla="*/ 1897124 h 24062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36556" h="2406289">
                      <a:moveTo>
                        <a:pt x="79684" y="175008"/>
                      </a:moveTo>
                      <a:cubicBezTo>
                        <a:pt x="81589" y="132146"/>
                        <a:pt x="98734" y="-28827"/>
                        <a:pt x="29202" y="4511"/>
                      </a:cubicBezTo>
                      <a:cubicBezTo>
                        <a:pt x="-4136" y="20703"/>
                        <a:pt x="-326" y="100713"/>
                        <a:pt x="627" y="135003"/>
                      </a:cubicBezTo>
                      <a:cubicBezTo>
                        <a:pt x="1579" y="223585"/>
                        <a:pt x="3484" y="312167"/>
                        <a:pt x="3484" y="400750"/>
                      </a:cubicBezTo>
                      <a:cubicBezTo>
                        <a:pt x="3484" y="552197"/>
                        <a:pt x="6342" y="702691"/>
                        <a:pt x="7294" y="854139"/>
                      </a:cubicBezTo>
                      <a:cubicBezTo>
                        <a:pt x="8247" y="1154175"/>
                        <a:pt x="-2231" y="1456117"/>
                        <a:pt x="13009" y="1756154"/>
                      </a:cubicBezTo>
                      <a:cubicBezTo>
                        <a:pt x="19677" y="1888551"/>
                        <a:pt x="26344" y="2028568"/>
                        <a:pt x="63492" y="2153346"/>
                      </a:cubicBezTo>
                      <a:cubicBezTo>
                        <a:pt x="88257" y="2237165"/>
                        <a:pt x="131119" y="2300983"/>
                        <a:pt x="186364" y="2353370"/>
                      </a:cubicBezTo>
                      <a:cubicBezTo>
                        <a:pt x="217797" y="2383850"/>
                        <a:pt x="263517" y="2420045"/>
                        <a:pt x="303522" y="2400995"/>
                      </a:cubicBezTo>
                      <a:cubicBezTo>
                        <a:pt x="347337" y="2380040"/>
                        <a:pt x="338764" y="2307650"/>
                        <a:pt x="327334" y="2262883"/>
                      </a:cubicBezTo>
                      <a:cubicBezTo>
                        <a:pt x="319714" y="2232403"/>
                        <a:pt x="307332" y="2203828"/>
                        <a:pt x="295902" y="2175253"/>
                      </a:cubicBezTo>
                      <a:cubicBezTo>
                        <a:pt x="273042" y="2116198"/>
                        <a:pt x="255897" y="2054286"/>
                        <a:pt x="241609" y="1991421"/>
                      </a:cubicBezTo>
                      <a:cubicBezTo>
                        <a:pt x="216844" y="1880931"/>
                        <a:pt x="201604" y="1767584"/>
                        <a:pt x="184459" y="1655189"/>
                      </a:cubicBezTo>
                      <a:cubicBezTo>
                        <a:pt x="146359" y="1414207"/>
                        <a:pt x="113974" y="1174178"/>
                        <a:pt x="99687" y="928433"/>
                      </a:cubicBezTo>
                      <a:cubicBezTo>
                        <a:pt x="86352" y="676974"/>
                        <a:pt x="71112" y="426467"/>
                        <a:pt x="79684" y="175008"/>
                      </a:cubicBezTo>
                      <a:close/>
                      <a:moveTo>
                        <a:pt x="220654" y="1897124"/>
                      </a:moveTo>
                      <a:cubicBezTo>
                        <a:pt x="241609" y="2016186"/>
                        <a:pt x="276852" y="2122866"/>
                        <a:pt x="315904" y="2233355"/>
                      </a:cubicBezTo>
                      <a:cubicBezTo>
                        <a:pt x="334002" y="2284790"/>
                        <a:pt x="353052" y="2371467"/>
                        <a:pt x="297807" y="2398137"/>
                      </a:cubicBezTo>
                      <a:cubicBezTo>
                        <a:pt x="261612" y="2415282"/>
                        <a:pt x="215892" y="2373372"/>
                        <a:pt x="188269" y="2348608"/>
                      </a:cubicBezTo>
                      <a:cubicBezTo>
                        <a:pt x="112069" y="2278123"/>
                        <a:pt x="68254" y="2178110"/>
                        <a:pt x="46347" y="2061905"/>
                      </a:cubicBezTo>
                      <a:cubicBezTo>
                        <a:pt x="18724" y="1918079"/>
                        <a:pt x="15867" y="1760916"/>
                        <a:pt x="12057" y="1614232"/>
                      </a:cubicBezTo>
                      <a:cubicBezTo>
                        <a:pt x="1579" y="1252283"/>
                        <a:pt x="13962" y="888428"/>
                        <a:pt x="9199" y="525527"/>
                      </a:cubicBezTo>
                      <a:cubicBezTo>
                        <a:pt x="7294" y="400750"/>
                        <a:pt x="9199" y="276925"/>
                        <a:pt x="5389" y="152148"/>
                      </a:cubicBezTo>
                      <a:cubicBezTo>
                        <a:pt x="4437" y="111191"/>
                        <a:pt x="2532" y="62613"/>
                        <a:pt x="17772" y="25466"/>
                      </a:cubicBezTo>
                      <a:cubicBezTo>
                        <a:pt x="28249" y="-1204"/>
                        <a:pt x="63492" y="-3109"/>
                        <a:pt x="72064" y="29276"/>
                      </a:cubicBezTo>
                      <a:cubicBezTo>
                        <a:pt x="83494" y="74996"/>
                        <a:pt x="78732" y="127383"/>
                        <a:pt x="76827" y="175008"/>
                      </a:cubicBezTo>
                      <a:cubicBezTo>
                        <a:pt x="66349" y="472187"/>
                        <a:pt x="84447" y="773176"/>
                        <a:pt x="107307" y="1068451"/>
                      </a:cubicBezTo>
                      <a:cubicBezTo>
                        <a:pt x="129214" y="1347532"/>
                        <a:pt x="172077" y="1624709"/>
                        <a:pt x="220654" y="1897124"/>
                      </a:cubicBezTo>
                      <a:close/>
                    </a:path>
                  </a:pathLst>
                </a:custGeom>
                <a:solidFill>
                  <a:srgbClr val="CDCDCD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125" name="Рисунок 4">
              <a:extLst>
                <a:ext uri="{FF2B5EF4-FFF2-40B4-BE49-F238E27FC236}">
                  <a16:creationId xmlns:a16="http://schemas.microsoft.com/office/drawing/2014/main" id="{71CD27D6-63ED-CE71-4F2B-86DFFBC4FA97}"/>
                </a:ext>
              </a:extLst>
            </p:cNvPr>
            <p:cNvGrpSpPr/>
            <p:nvPr/>
          </p:nvGrpSpPr>
          <p:grpSpPr>
            <a:xfrm>
              <a:off x="14355182" y="5392799"/>
              <a:ext cx="4664180" cy="5109490"/>
              <a:chOff x="14355182" y="5392799"/>
              <a:chExt cx="4664180" cy="5109490"/>
            </a:xfrm>
          </p:grpSpPr>
          <p:grpSp>
            <p:nvGrpSpPr>
              <p:cNvPr id="1126" name="Рисунок 4">
                <a:extLst>
                  <a:ext uri="{FF2B5EF4-FFF2-40B4-BE49-F238E27FC236}">
                    <a16:creationId xmlns:a16="http://schemas.microsoft.com/office/drawing/2014/main" id="{71D95562-13E9-0543-0B23-29A9A2EDA863}"/>
                  </a:ext>
                </a:extLst>
              </p:cNvPr>
              <p:cNvGrpSpPr/>
              <p:nvPr/>
            </p:nvGrpSpPr>
            <p:grpSpPr>
              <a:xfrm>
                <a:off x="15420631" y="6735760"/>
                <a:ext cx="3341370" cy="3191619"/>
                <a:chOff x="15420631" y="6735760"/>
                <a:chExt cx="3341370" cy="3191619"/>
              </a:xfrm>
            </p:grpSpPr>
            <p:grpSp>
              <p:nvGrpSpPr>
                <p:cNvPr id="1127" name="Рисунок 4">
                  <a:extLst>
                    <a:ext uri="{FF2B5EF4-FFF2-40B4-BE49-F238E27FC236}">
                      <a16:creationId xmlns:a16="http://schemas.microsoft.com/office/drawing/2014/main" id="{49069CC4-F358-64F4-6127-56062DD80433}"/>
                    </a:ext>
                  </a:extLst>
                </p:cNvPr>
                <p:cNvGrpSpPr/>
                <p:nvPr/>
              </p:nvGrpSpPr>
              <p:grpSpPr>
                <a:xfrm>
                  <a:off x="15423488" y="6751060"/>
                  <a:ext cx="3329939" cy="3137200"/>
                  <a:chOff x="15423488" y="6751060"/>
                  <a:chExt cx="3329939" cy="3137200"/>
                </a:xfrm>
                <a:solidFill>
                  <a:srgbClr val="588214"/>
                </a:solidFill>
              </p:grpSpPr>
              <p:grpSp>
                <p:nvGrpSpPr>
                  <p:cNvPr id="1128" name="Рисунок 4">
                    <a:extLst>
                      <a:ext uri="{FF2B5EF4-FFF2-40B4-BE49-F238E27FC236}">
                        <a16:creationId xmlns:a16="http://schemas.microsoft.com/office/drawing/2014/main" id="{396E87BD-3591-EB9B-277F-B8AC22FA6EA7}"/>
                      </a:ext>
                    </a:extLst>
                  </p:cNvPr>
                  <p:cNvGrpSpPr/>
                  <p:nvPr/>
                </p:nvGrpSpPr>
                <p:grpSpPr>
                  <a:xfrm>
                    <a:off x="15423488" y="7271124"/>
                    <a:ext cx="1686877" cy="1346928"/>
                    <a:chOff x="15423488" y="7271124"/>
                    <a:chExt cx="1686877" cy="1346928"/>
                  </a:xfrm>
                  <a:solidFill>
                    <a:srgbClr val="588214"/>
                  </a:solidFill>
                </p:grpSpPr>
                <p:sp>
                  <p:nvSpPr>
                    <p:cNvPr id="1129" name="Полилиния: фигура 1128">
                      <a:extLst>
                        <a:ext uri="{FF2B5EF4-FFF2-40B4-BE49-F238E27FC236}">
                          <a16:creationId xmlns:a16="http://schemas.microsoft.com/office/drawing/2014/main" id="{326BDC4B-18EA-AA32-E5E4-D417B0BF0E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23488" y="7271124"/>
                      <a:ext cx="1616392" cy="635315"/>
                    </a:xfrm>
                    <a:custGeom>
                      <a:avLst/>
                      <a:gdLst>
                        <a:gd name="connsiteX0" fmla="*/ 1505902 w 1616392"/>
                        <a:gd name="connsiteY0" fmla="*/ 492441 h 635315"/>
                        <a:gd name="connsiteX1" fmla="*/ 1370648 w 1616392"/>
                        <a:gd name="connsiteY1" fmla="*/ 265747 h 635315"/>
                        <a:gd name="connsiteX2" fmla="*/ 1156335 w 1616392"/>
                        <a:gd name="connsiteY2" fmla="*/ 50482 h 635315"/>
                        <a:gd name="connsiteX3" fmla="*/ 876300 w 1616392"/>
                        <a:gd name="connsiteY3" fmla="*/ 0 h 635315"/>
                        <a:gd name="connsiteX4" fmla="*/ 872490 w 1616392"/>
                        <a:gd name="connsiteY4" fmla="*/ 2858 h 635315"/>
                        <a:gd name="connsiteX5" fmla="*/ 944880 w 1616392"/>
                        <a:gd name="connsiteY5" fmla="*/ 96202 h 635315"/>
                        <a:gd name="connsiteX6" fmla="*/ 949643 w 1616392"/>
                        <a:gd name="connsiteY6" fmla="*/ 113347 h 635315"/>
                        <a:gd name="connsiteX7" fmla="*/ 941070 w 1616392"/>
                        <a:gd name="connsiteY7" fmla="*/ 109537 h 635315"/>
                        <a:gd name="connsiteX8" fmla="*/ 556260 w 1616392"/>
                        <a:gd name="connsiteY8" fmla="*/ 45720 h 635315"/>
                        <a:gd name="connsiteX9" fmla="*/ 612458 w 1616392"/>
                        <a:gd name="connsiteY9" fmla="*/ 112395 h 635315"/>
                        <a:gd name="connsiteX10" fmla="*/ 607695 w 1616392"/>
                        <a:gd name="connsiteY10" fmla="*/ 120967 h 635315"/>
                        <a:gd name="connsiteX11" fmla="*/ 326708 w 1616392"/>
                        <a:gd name="connsiteY11" fmla="*/ 138112 h 635315"/>
                        <a:gd name="connsiteX12" fmla="*/ 84773 w 1616392"/>
                        <a:gd name="connsiteY12" fmla="*/ 249554 h 635315"/>
                        <a:gd name="connsiteX13" fmla="*/ 202883 w 1616392"/>
                        <a:gd name="connsiteY13" fmla="*/ 267652 h 635315"/>
                        <a:gd name="connsiteX14" fmla="*/ 203835 w 1616392"/>
                        <a:gd name="connsiteY14" fmla="*/ 277177 h 635315"/>
                        <a:gd name="connsiteX15" fmla="*/ 0 w 1616392"/>
                        <a:gd name="connsiteY15" fmla="*/ 380046 h 635315"/>
                        <a:gd name="connsiteX16" fmla="*/ 56198 w 1616392"/>
                        <a:gd name="connsiteY16" fmla="*/ 635316 h 635315"/>
                        <a:gd name="connsiteX17" fmla="*/ 170498 w 1616392"/>
                        <a:gd name="connsiteY17" fmla="*/ 621028 h 635315"/>
                        <a:gd name="connsiteX18" fmla="*/ 70485 w 1616392"/>
                        <a:gd name="connsiteY18" fmla="*/ 535304 h 635315"/>
                        <a:gd name="connsiteX19" fmla="*/ 72390 w 1616392"/>
                        <a:gd name="connsiteY19" fmla="*/ 533399 h 635315"/>
                        <a:gd name="connsiteX20" fmla="*/ 185738 w 1616392"/>
                        <a:gd name="connsiteY20" fmla="*/ 617218 h 635315"/>
                        <a:gd name="connsiteX21" fmla="*/ 424815 w 1616392"/>
                        <a:gd name="connsiteY21" fmla="*/ 543876 h 635315"/>
                        <a:gd name="connsiteX22" fmla="*/ 519113 w 1616392"/>
                        <a:gd name="connsiteY22" fmla="*/ 511491 h 635315"/>
                        <a:gd name="connsiteX23" fmla="*/ 319088 w 1616392"/>
                        <a:gd name="connsiteY23" fmla="*/ 388619 h 635315"/>
                        <a:gd name="connsiteX24" fmla="*/ 320040 w 1616392"/>
                        <a:gd name="connsiteY24" fmla="*/ 387666 h 635315"/>
                        <a:gd name="connsiteX25" fmla="*/ 546735 w 1616392"/>
                        <a:gd name="connsiteY25" fmla="*/ 501966 h 635315"/>
                        <a:gd name="connsiteX26" fmla="*/ 813435 w 1616392"/>
                        <a:gd name="connsiteY26" fmla="*/ 433386 h 635315"/>
                        <a:gd name="connsiteX27" fmla="*/ 840105 w 1616392"/>
                        <a:gd name="connsiteY27" fmla="*/ 429576 h 635315"/>
                        <a:gd name="connsiteX28" fmla="*/ 823913 w 1616392"/>
                        <a:gd name="connsiteY28" fmla="*/ 390524 h 635315"/>
                        <a:gd name="connsiteX29" fmla="*/ 784860 w 1616392"/>
                        <a:gd name="connsiteY29" fmla="*/ 351472 h 635315"/>
                        <a:gd name="connsiteX30" fmla="*/ 717233 w 1616392"/>
                        <a:gd name="connsiteY30" fmla="*/ 274319 h 635315"/>
                        <a:gd name="connsiteX31" fmla="*/ 719138 w 1616392"/>
                        <a:gd name="connsiteY31" fmla="*/ 273367 h 635315"/>
                        <a:gd name="connsiteX32" fmla="*/ 812483 w 1616392"/>
                        <a:gd name="connsiteY32" fmla="*/ 363854 h 635315"/>
                        <a:gd name="connsiteX33" fmla="*/ 851535 w 1616392"/>
                        <a:gd name="connsiteY33" fmla="*/ 427671 h 635315"/>
                        <a:gd name="connsiteX34" fmla="*/ 1163003 w 1616392"/>
                        <a:gd name="connsiteY34" fmla="*/ 421004 h 635315"/>
                        <a:gd name="connsiteX35" fmla="*/ 1170623 w 1616392"/>
                        <a:gd name="connsiteY35" fmla="*/ 421004 h 635315"/>
                        <a:gd name="connsiteX36" fmla="*/ 1041083 w 1616392"/>
                        <a:gd name="connsiteY36" fmla="*/ 232409 h 635315"/>
                        <a:gd name="connsiteX37" fmla="*/ 1045845 w 1616392"/>
                        <a:gd name="connsiteY37" fmla="*/ 232409 h 635315"/>
                        <a:gd name="connsiteX38" fmla="*/ 1104900 w 1616392"/>
                        <a:gd name="connsiteY38" fmla="*/ 334327 h 635315"/>
                        <a:gd name="connsiteX39" fmla="*/ 1184910 w 1616392"/>
                        <a:gd name="connsiteY39" fmla="*/ 423861 h 635315"/>
                        <a:gd name="connsiteX40" fmla="*/ 1184910 w 1616392"/>
                        <a:gd name="connsiteY40" fmla="*/ 423861 h 635315"/>
                        <a:gd name="connsiteX41" fmla="*/ 1273493 w 1616392"/>
                        <a:gd name="connsiteY41" fmla="*/ 442911 h 635315"/>
                        <a:gd name="connsiteX42" fmla="*/ 1494473 w 1616392"/>
                        <a:gd name="connsiteY42" fmla="*/ 531494 h 635315"/>
                        <a:gd name="connsiteX43" fmla="*/ 1616393 w 1616392"/>
                        <a:gd name="connsiteY43" fmla="*/ 584834 h 635315"/>
                        <a:gd name="connsiteX44" fmla="*/ 1505902 w 1616392"/>
                        <a:gd name="connsiteY44" fmla="*/ 492441 h 6353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</a:cxnLst>
                      <a:rect l="l" t="t" r="r" b="b"/>
                      <a:pathLst>
                        <a:path w="1616392" h="635315">
                          <a:moveTo>
                            <a:pt x="1505902" y="492441"/>
                          </a:moveTo>
                          <a:cubicBezTo>
                            <a:pt x="1449705" y="423861"/>
                            <a:pt x="1413510" y="342899"/>
                            <a:pt x="1370648" y="265747"/>
                          </a:cubicBezTo>
                          <a:cubicBezTo>
                            <a:pt x="1319213" y="175259"/>
                            <a:pt x="1253490" y="92392"/>
                            <a:pt x="1156335" y="50482"/>
                          </a:cubicBezTo>
                          <a:cubicBezTo>
                            <a:pt x="1067753" y="11430"/>
                            <a:pt x="971550" y="4762"/>
                            <a:pt x="876300" y="0"/>
                          </a:cubicBezTo>
                          <a:cubicBezTo>
                            <a:pt x="875348" y="952"/>
                            <a:pt x="874395" y="1905"/>
                            <a:pt x="872490" y="2858"/>
                          </a:cubicBezTo>
                          <a:cubicBezTo>
                            <a:pt x="906780" y="24765"/>
                            <a:pt x="932498" y="58102"/>
                            <a:pt x="944880" y="96202"/>
                          </a:cubicBezTo>
                          <a:cubicBezTo>
                            <a:pt x="946785" y="101917"/>
                            <a:pt x="947738" y="107632"/>
                            <a:pt x="949643" y="113347"/>
                          </a:cubicBezTo>
                          <a:cubicBezTo>
                            <a:pt x="946785" y="112395"/>
                            <a:pt x="943928" y="110490"/>
                            <a:pt x="941070" y="109537"/>
                          </a:cubicBezTo>
                          <a:cubicBezTo>
                            <a:pt x="821055" y="57150"/>
                            <a:pt x="688658" y="56197"/>
                            <a:pt x="556260" y="45720"/>
                          </a:cubicBezTo>
                          <a:cubicBezTo>
                            <a:pt x="577215" y="66675"/>
                            <a:pt x="594360" y="89535"/>
                            <a:pt x="612458" y="112395"/>
                          </a:cubicBezTo>
                          <a:cubicBezTo>
                            <a:pt x="615315" y="116205"/>
                            <a:pt x="611505" y="120967"/>
                            <a:pt x="607695" y="120967"/>
                          </a:cubicBezTo>
                          <a:cubicBezTo>
                            <a:pt x="514350" y="123825"/>
                            <a:pt x="419100" y="120967"/>
                            <a:pt x="326708" y="138112"/>
                          </a:cubicBezTo>
                          <a:cubicBezTo>
                            <a:pt x="236220" y="154305"/>
                            <a:pt x="154305" y="189547"/>
                            <a:pt x="84773" y="249554"/>
                          </a:cubicBezTo>
                          <a:cubicBezTo>
                            <a:pt x="123825" y="259079"/>
                            <a:pt x="161925" y="264794"/>
                            <a:pt x="202883" y="267652"/>
                          </a:cubicBezTo>
                          <a:cubicBezTo>
                            <a:pt x="208598" y="267652"/>
                            <a:pt x="209550" y="275272"/>
                            <a:pt x="203835" y="277177"/>
                          </a:cubicBezTo>
                          <a:cubicBezTo>
                            <a:pt x="134303" y="301942"/>
                            <a:pt x="63818" y="336232"/>
                            <a:pt x="0" y="380046"/>
                          </a:cubicBezTo>
                          <a:cubicBezTo>
                            <a:pt x="19050" y="464819"/>
                            <a:pt x="38100" y="550544"/>
                            <a:pt x="56198" y="635316"/>
                          </a:cubicBezTo>
                          <a:cubicBezTo>
                            <a:pt x="94298" y="633411"/>
                            <a:pt x="132398" y="628648"/>
                            <a:pt x="170498" y="621028"/>
                          </a:cubicBezTo>
                          <a:cubicBezTo>
                            <a:pt x="130493" y="600073"/>
                            <a:pt x="98108" y="571498"/>
                            <a:pt x="70485" y="535304"/>
                          </a:cubicBezTo>
                          <a:cubicBezTo>
                            <a:pt x="69533" y="534351"/>
                            <a:pt x="71438" y="532446"/>
                            <a:pt x="72390" y="533399"/>
                          </a:cubicBezTo>
                          <a:cubicBezTo>
                            <a:pt x="104775" y="568641"/>
                            <a:pt x="141923" y="599121"/>
                            <a:pt x="185738" y="617218"/>
                          </a:cubicBezTo>
                          <a:cubicBezTo>
                            <a:pt x="266700" y="599121"/>
                            <a:pt x="346710" y="571498"/>
                            <a:pt x="424815" y="543876"/>
                          </a:cubicBezTo>
                          <a:cubicBezTo>
                            <a:pt x="456248" y="532446"/>
                            <a:pt x="487680" y="521969"/>
                            <a:pt x="519113" y="511491"/>
                          </a:cubicBezTo>
                          <a:cubicBezTo>
                            <a:pt x="440055" y="499109"/>
                            <a:pt x="377190" y="443864"/>
                            <a:pt x="319088" y="388619"/>
                          </a:cubicBezTo>
                          <a:cubicBezTo>
                            <a:pt x="318135" y="388619"/>
                            <a:pt x="319088" y="387666"/>
                            <a:pt x="320040" y="387666"/>
                          </a:cubicBezTo>
                          <a:cubicBezTo>
                            <a:pt x="384810" y="441959"/>
                            <a:pt x="458153" y="500061"/>
                            <a:pt x="546735" y="501966"/>
                          </a:cubicBezTo>
                          <a:cubicBezTo>
                            <a:pt x="633413" y="473391"/>
                            <a:pt x="721043" y="448626"/>
                            <a:pt x="813435" y="433386"/>
                          </a:cubicBezTo>
                          <a:cubicBezTo>
                            <a:pt x="822008" y="432434"/>
                            <a:pt x="831533" y="430529"/>
                            <a:pt x="840105" y="429576"/>
                          </a:cubicBezTo>
                          <a:cubicBezTo>
                            <a:pt x="840105" y="415289"/>
                            <a:pt x="835343" y="403859"/>
                            <a:pt x="823913" y="390524"/>
                          </a:cubicBezTo>
                          <a:cubicBezTo>
                            <a:pt x="811530" y="376237"/>
                            <a:pt x="798195" y="363854"/>
                            <a:pt x="784860" y="351472"/>
                          </a:cubicBezTo>
                          <a:cubicBezTo>
                            <a:pt x="760095" y="327659"/>
                            <a:pt x="734378" y="303847"/>
                            <a:pt x="717233" y="274319"/>
                          </a:cubicBezTo>
                          <a:cubicBezTo>
                            <a:pt x="716280" y="273367"/>
                            <a:pt x="718185" y="272414"/>
                            <a:pt x="719138" y="273367"/>
                          </a:cubicBezTo>
                          <a:cubicBezTo>
                            <a:pt x="743903" y="309562"/>
                            <a:pt x="782003" y="334327"/>
                            <a:pt x="812483" y="363854"/>
                          </a:cubicBezTo>
                          <a:cubicBezTo>
                            <a:pt x="830580" y="381951"/>
                            <a:pt x="851535" y="401001"/>
                            <a:pt x="851535" y="427671"/>
                          </a:cubicBezTo>
                          <a:cubicBezTo>
                            <a:pt x="954405" y="413384"/>
                            <a:pt x="1060133" y="407669"/>
                            <a:pt x="1163003" y="421004"/>
                          </a:cubicBezTo>
                          <a:cubicBezTo>
                            <a:pt x="1164908" y="420051"/>
                            <a:pt x="1167765" y="420051"/>
                            <a:pt x="1170623" y="421004"/>
                          </a:cubicBezTo>
                          <a:cubicBezTo>
                            <a:pt x="1121093" y="372426"/>
                            <a:pt x="1024890" y="310514"/>
                            <a:pt x="1041083" y="232409"/>
                          </a:cubicBezTo>
                          <a:cubicBezTo>
                            <a:pt x="1042035" y="229552"/>
                            <a:pt x="1045845" y="229552"/>
                            <a:pt x="1045845" y="232409"/>
                          </a:cubicBezTo>
                          <a:cubicBezTo>
                            <a:pt x="1054418" y="274319"/>
                            <a:pt x="1073468" y="304799"/>
                            <a:pt x="1104900" y="334327"/>
                          </a:cubicBezTo>
                          <a:cubicBezTo>
                            <a:pt x="1132523" y="360044"/>
                            <a:pt x="1159193" y="395286"/>
                            <a:pt x="1184910" y="423861"/>
                          </a:cubicBezTo>
                          <a:cubicBezTo>
                            <a:pt x="1184910" y="423861"/>
                            <a:pt x="1184910" y="423861"/>
                            <a:pt x="1184910" y="423861"/>
                          </a:cubicBezTo>
                          <a:cubicBezTo>
                            <a:pt x="1214438" y="428624"/>
                            <a:pt x="1243965" y="434339"/>
                            <a:pt x="1273493" y="442911"/>
                          </a:cubicBezTo>
                          <a:cubicBezTo>
                            <a:pt x="1350645" y="463866"/>
                            <a:pt x="1422083" y="499109"/>
                            <a:pt x="1494473" y="531494"/>
                          </a:cubicBezTo>
                          <a:cubicBezTo>
                            <a:pt x="1534477" y="549591"/>
                            <a:pt x="1575435" y="566736"/>
                            <a:pt x="1616393" y="584834"/>
                          </a:cubicBezTo>
                          <a:cubicBezTo>
                            <a:pt x="1575435" y="558164"/>
                            <a:pt x="1536383" y="529589"/>
                            <a:pt x="1505902" y="492441"/>
                          </a:cubicBezTo>
                          <a:close/>
                        </a:path>
                      </a:pathLst>
                    </a:custGeom>
                    <a:solidFill>
                      <a:srgbClr val="5882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130" name="Полилиния: фигура 1129">
                      <a:extLst>
                        <a:ext uri="{FF2B5EF4-FFF2-40B4-BE49-F238E27FC236}">
                          <a16:creationId xmlns:a16="http://schemas.microsoft.com/office/drawing/2014/main" id="{344EFFB0-CF79-E361-AEF6-F10CDAAFF5E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79686" y="7698830"/>
                      <a:ext cx="1630679" cy="559081"/>
                    </a:xfrm>
                    <a:custGeom>
                      <a:avLst/>
                      <a:gdLst>
                        <a:gd name="connsiteX0" fmla="*/ 1624013 w 1630679"/>
                        <a:gd name="connsiteY0" fmla="*/ 203800 h 559081"/>
                        <a:gd name="connsiteX1" fmla="*/ 1531620 w 1630679"/>
                        <a:gd name="connsiteY1" fmla="*/ 162843 h 559081"/>
                        <a:gd name="connsiteX2" fmla="*/ 1302068 w 1630679"/>
                        <a:gd name="connsiteY2" fmla="*/ 59973 h 559081"/>
                        <a:gd name="connsiteX3" fmla="*/ 1099185 w 1630679"/>
                        <a:gd name="connsiteY3" fmla="*/ 7586 h 559081"/>
                        <a:gd name="connsiteX4" fmla="*/ 1041082 w 1630679"/>
                        <a:gd name="connsiteY4" fmla="*/ 111408 h 559081"/>
                        <a:gd name="connsiteX5" fmla="*/ 1032510 w 1630679"/>
                        <a:gd name="connsiteY5" fmla="*/ 111408 h 559081"/>
                        <a:gd name="connsiteX6" fmla="*/ 1085850 w 1630679"/>
                        <a:gd name="connsiteY6" fmla="*/ 5681 h 559081"/>
                        <a:gd name="connsiteX7" fmla="*/ 1054418 w 1630679"/>
                        <a:gd name="connsiteY7" fmla="*/ 2823 h 559081"/>
                        <a:gd name="connsiteX8" fmla="*/ 792480 w 1630679"/>
                        <a:gd name="connsiteY8" fmla="*/ 12348 h 559081"/>
                        <a:gd name="connsiteX9" fmla="*/ 762000 w 1630679"/>
                        <a:gd name="connsiteY9" fmla="*/ 109503 h 559081"/>
                        <a:gd name="connsiteX10" fmla="*/ 741045 w 1630679"/>
                        <a:gd name="connsiteY10" fmla="*/ 233328 h 559081"/>
                        <a:gd name="connsiteX11" fmla="*/ 730568 w 1630679"/>
                        <a:gd name="connsiteY11" fmla="*/ 235233 h 559081"/>
                        <a:gd name="connsiteX12" fmla="*/ 741998 w 1630679"/>
                        <a:gd name="connsiteY12" fmla="*/ 128553 h 559081"/>
                        <a:gd name="connsiteX13" fmla="*/ 778193 w 1630679"/>
                        <a:gd name="connsiteY13" fmla="*/ 21873 h 559081"/>
                        <a:gd name="connsiteX14" fmla="*/ 779145 w 1630679"/>
                        <a:gd name="connsiteY14" fmla="*/ 15206 h 559081"/>
                        <a:gd name="connsiteX15" fmla="*/ 593407 w 1630679"/>
                        <a:gd name="connsiteY15" fmla="*/ 55211 h 559081"/>
                        <a:gd name="connsiteX16" fmla="*/ 501015 w 1630679"/>
                        <a:gd name="connsiteY16" fmla="*/ 83785 h 559081"/>
                        <a:gd name="connsiteX17" fmla="*/ 438150 w 1630679"/>
                        <a:gd name="connsiteY17" fmla="*/ 317147 h 559081"/>
                        <a:gd name="connsiteX18" fmla="*/ 429578 w 1630679"/>
                        <a:gd name="connsiteY18" fmla="*/ 310480 h 559081"/>
                        <a:gd name="connsiteX19" fmla="*/ 482918 w 1630679"/>
                        <a:gd name="connsiteY19" fmla="*/ 199038 h 559081"/>
                        <a:gd name="connsiteX20" fmla="*/ 488632 w 1630679"/>
                        <a:gd name="connsiteY20" fmla="*/ 87595 h 559081"/>
                        <a:gd name="connsiteX21" fmla="*/ 209550 w 1630679"/>
                        <a:gd name="connsiteY21" fmla="*/ 180940 h 559081"/>
                        <a:gd name="connsiteX22" fmla="*/ 146685 w 1630679"/>
                        <a:gd name="connsiteY22" fmla="*/ 198085 h 559081"/>
                        <a:gd name="connsiteX23" fmla="*/ 145732 w 1630679"/>
                        <a:gd name="connsiteY23" fmla="*/ 198085 h 559081"/>
                        <a:gd name="connsiteX24" fmla="*/ 114300 w 1630679"/>
                        <a:gd name="connsiteY24" fmla="*/ 229517 h 559081"/>
                        <a:gd name="connsiteX25" fmla="*/ 51435 w 1630679"/>
                        <a:gd name="connsiteY25" fmla="*/ 284763 h 559081"/>
                        <a:gd name="connsiteX26" fmla="*/ 45720 w 1630679"/>
                        <a:gd name="connsiteY26" fmla="*/ 280953 h 559081"/>
                        <a:gd name="connsiteX27" fmla="*/ 89535 w 1630679"/>
                        <a:gd name="connsiteY27" fmla="*/ 236185 h 559081"/>
                        <a:gd name="connsiteX28" fmla="*/ 120968 w 1630679"/>
                        <a:gd name="connsiteY28" fmla="*/ 204753 h 559081"/>
                        <a:gd name="connsiteX29" fmla="*/ 0 w 1630679"/>
                        <a:gd name="connsiteY29" fmla="*/ 221898 h 559081"/>
                        <a:gd name="connsiteX30" fmla="*/ 24765 w 1630679"/>
                        <a:gd name="connsiteY30" fmla="*/ 337150 h 559081"/>
                        <a:gd name="connsiteX31" fmla="*/ 42863 w 1630679"/>
                        <a:gd name="connsiteY31" fmla="*/ 453354 h 559081"/>
                        <a:gd name="connsiteX32" fmla="*/ 358140 w 1630679"/>
                        <a:gd name="connsiteY32" fmla="*/ 436210 h 559081"/>
                        <a:gd name="connsiteX33" fmla="*/ 365760 w 1630679"/>
                        <a:gd name="connsiteY33" fmla="*/ 445735 h 559081"/>
                        <a:gd name="connsiteX34" fmla="*/ 259080 w 1630679"/>
                        <a:gd name="connsiteY34" fmla="*/ 559082 h 559081"/>
                        <a:gd name="connsiteX35" fmla="*/ 287655 w 1630679"/>
                        <a:gd name="connsiteY35" fmla="*/ 558129 h 559081"/>
                        <a:gd name="connsiteX36" fmla="*/ 358140 w 1630679"/>
                        <a:gd name="connsiteY36" fmla="*/ 542889 h 559081"/>
                        <a:gd name="connsiteX37" fmla="*/ 509588 w 1630679"/>
                        <a:gd name="connsiteY37" fmla="*/ 469547 h 559081"/>
                        <a:gd name="connsiteX38" fmla="*/ 675323 w 1630679"/>
                        <a:gd name="connsiteY38" fmla="*/ 335245 h 559081"/>
                        <a:gd name="connsiteX39" fmla="*/ 681990 w 1630679"/>
                        <a:gd name="connsiteY39" fmla="*/ 327625 h 559081"/>
                        <a:gd name="connsiteX40" fmla="*/ 683895 w 1630679"/>
                        <a:gd name="connsiteY40" fmla="*/ 345722 h 559081"/>
                        <a:gd name="connsiteX41" fmla="*/ 670560 w 1630679"/>
                        <a:gd name="connsiteY41" fmla="*/ 427637 h 559081"/>
                        <a:gd name="connsiteX42" fmla="*/ 868680 w 1630679"/>
                        <a:gd name="connsiteY42" fmla="*/ 316195 h 559081"/>
                        <a:gd name="connsiteX43" fmla="*/ 1102995 w 1630679"/>
                        <a:gd name="connsiteY43" fmla="*/ 122838 h 559081"/>
                        <a:gd name="connsiteX44" fmla="*/ 1109663 w 1630679"/>
                        <a:gd name="connsiteY44" fmla="*/ 129505 h 559081"/>
                        <a:gd name="connsiteX45" fmla="*/ 1051560 w 1630679"/>
                        <a:gd name="connsiteY45" fmla="*/ 237138 h 559081"/>
                        <a:gd name="connsiteX46" fmla="*/ 1322070 w 1630679"/>
                        <a:gd name="connsiteY46" fmla="*/ 157128 h 559081"/>
                        <a:gd name="connsiteX47" fmla="*/ 1520190 w 1630679"/>
                        <a:gd name="connsiteY47" fmla="*/ 171415 h 559081"/>
                        <a:gd name="connsiteX48" fmla="*/ 1630680 w 1630679"/>
                        <a:gd name="connsiteY48" fmla="*/ 212373 h 559081"/>
                        <a:gd name="connsiteX49" fmla="*/ 1624013 w 1630679"/>
                        <a:gd name="connsiteY49" fmla="*/ 203800 h 55908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</a:cxnLst>
                      <a:rect l="l" t="t" r="r" b="b"/>
                      <a:pathLst>
                        <a:path w="1630679" h="559081">
                          <a:moveTo>
                            <a:pt x="1624013" y="203800"/>
                          </a:moveTo>
                          <a:cubicBezTo>
                            <a:pt x="1592580" y="191418"/>
                            <a:pt x="1562100" y="177130"/>
                            <a:pt x="1531620" y="162843"/>
                          </a:cubicBezTo>
                          <a:cubicBezTo>
                            <a:pt x="1455420" y="128553"/>
                            <a:pt x="1379220" y="92358"/>
                            <a:pt x="1302068" y="59973"/>
                          </a:cubicBezTo>
                          <a:cubicBezTo>
                            <a:pt x="1237298" y="33303"/>
                            <a:pt x="1168718" y="16158"/>
                            <a:pt x="1099185" y="7586"/>
                          </a:cubicBezTo>
                          <a:cubicBezTo>
                            <a:pt x="1062990" y="29493"/>
                            <a:pt x="1039178" y="64736"/>
                            <a:pt x="1041082" y="111408"/>
                          </a:cubicBezTo>
                          <a:cubicBezTo>
                            <a:pt x="1041082" y="117123"/>
                            <a:pt x="1032510" y="117123"/>
                            <a:pt x="1032510" y="111408"/>
                          </a:cubicBezTo>
                          <a:cubicBezTo>
                            <a:pt x="1030605" y="65688"/>
                            <a:pt x="1052513" y="30446"/>
                            <a:pt x="1085850" y="5681"/>
                          </a:cubicBezTo>
                          <a:cubicBezTo>
                            <a:pt x="1075373" y="4728"/>
                            <a:pt x="1064895" y="3776"/>
                            <a:pt x="1054418" y="2823"/>
                          </a:cubicBezTo>
                          <a:cubicBezTo>
                            <a:pt x="968693" y="-2892"/>
                            <a:pt x="880110" y="-34"/>
                            <a:pt x="792480" y="12348"/>
                          </a:cubicBezTo>
                          <a:cubicBezTo>
                            <a:pt x="788670" y="46638"/>
                            <a:pt x="774382" y="78070"/>
                            <a:pt x="762000" y="109503"/>
                          </a:cubicBezTo>
                          <a:cubicBezTo>
                            <a:pt x="746760" y="151413"/>
                            <a:pt x="739140" y="188560"/>
                            <a:pt x="741045" y="233328"/>
                          </a:cubicBezTo>
                          <a:cubicBezTo>
                            <a:pt x="741045" y="239995"/>
                            <a:pt x="732473" y="239995"/>
                            <a:pt x="730568" y="235233"/>
                          </a:cubicBezTo>
                          <a:cubicBezTo>
                            <a:pt x="718185" y="202848"/>
                            <a:pt x="731520" y="159985"/>
                            <a:pt x="741998" y="128553"/>
                          </a:cubicBezTo>
                          <a:cubicBezTo>
                            <a:pt x="754380" y="93310"/>
                            <a:pt x="771525" y="59020"/>
                            <a:pt x="778193" y="21873"/>
                          </a:cubicBezTo>
                          <a:cubicBezTo>
                            <a:pt x="778193" y="19016"/>
                            <a:pt x="779145" y="17111"/>
                            <a:pt x="779145" y="15206"/>
                          </a:cubicBezTo>
                          <a:cubicBezTo>
                            <a:pt x="716280" y="24731"/>
                            <a:pt x="653415" y="38066"/>
                            <a:pt x="593407" y="55211"/>
                          </a:cubicBezTo>
                          <a:cubicBezTo>
                            <a:pt x="562928" y="63783"/>
                            <a:pt x="531495" y="73308"/>
                            <a:pt x="501015" y="83785"/>
                          </a:cubicBezTo>
                          <a:cubicBezTo>
                            <a:pt x="507682" y="166653"/>
                            <a:pt x="496253" y="252378"/>
                            <a:pt x="438150" y="317147"/>
                          </a:cubicBezTo>
                          <a:cubicBezTo>
                            <a:pt x="433388" y="321910"/>
                            <a:pt x="426720" y="316195"/>
                            <a:pt x="429578" y="310480"/>
                          </a:cubicBezTo>
                          <a:cubicBezTo>
                            <a:pt x="448628" y="273332"/>
                            <a:pt x="473393" y="240948"/>
                            <a:pt x="482918" y="199038"/>
                          </a:cubicBezTo>
                          <a:cubicBezTo>
                            <a:pt x="491490" y="161890"/>
                            <a:pt x="491490" y="124743"/>
                            <a:pt x="488632" y="87595"/>
                          </a:cubicBezTo>
                          <a:cubicBezTo>
                            <a:pt x="396240" y="119028"/>
                            <a:pt x="303848" y="154270"/>
                            <a:pt x="209550" y="180940"/>
                          </a:cubicBezTo>
                          <a:cubicBezTo>
                            <a:pt x="189548" y="186655"/>
                            <a:pt x="168593" y="192370"/>
                            <a:pt x="146685" y="198085"/>
                          </a:cubicBezTo>
                          <a:cubicBezTo>
                            <a:pt x="146685" y="198085"/>
                            <a:pt x="146685" y="198085"/>
                            <a:pt x="145732" y="198085"/>
                          </a:cubicBezTo>
                          <a:cubicBezTo>
                            <a:pt x="128588" y="213325"/>
                            <a:pt x="124777" y="219993"/>
                            <a:pt x="114300" y="229517"/>
                          </a:cubicBezTo>
                          <a:cubicBezTo>
                            <a:pt x="92393" y="248567"/>
                            <a:pt x="74295" y="267617"/>
                            <a:pt x="51435" y="284763"/>
                          </a:cubicBezTo>
                          <a:cubicBezTo>
                            <a:pt x="48577" y="286667"/>
                            <a:pt x="44768" y="283810"/>
                            <a:pt x="45720" y="280953"/>
                          </a:cubicBezTo>
                          <a:cubicBezTo>
                            <a:pt x="53340" y="260950"/>
                            <a:pt x="72390" y="247615"/>
                            <a:pt x="89535" y="236185"/>
                          </a:cubicBezTo>
                          <a:cubicBezTo>
                            <a:pt x="100965" y="228565"/>
                            <a:pt x="110490" y="214278"/>
                            <a:pt x="120968" y="204753"/>
                          </a:cubicBezTo>
                          <a:cubicBezTo>
                            <a:pt x="80963" y="213325"/>
                            <a:pt x="40005" y="219993"/>
                            <a:pt x="0" y="221898"/>
                          </a:cubicBezTo>
                          <a:cubicBezTo>
                            <a:pt x="8573" y="259998"/>
                            <a:pt x="17145" y="298097"/>
                            <a:pt x="24765" y="337150"/>
                          </a:cubicBezTo>
                          <a:cubicBezTo>
                            <a:pt x="32385" y="375250"/>
                            <a:pt x="38100" y="414302"/>
                            <a:pt x="42863" y="453354"/>
                          </a:cubicBezTo>
                          <a:cubicBezTo>
                            <a:pt x="146685" y="480977"/>
                            <a:pt x="258127" y="477167"/>
                            <a:pt x="358140" y="436210"/>
                          </a:cubicBezTo>
                          <a:cubicBezTo>
                            <a:pt x="362903" y="434304"/>
                            <a:pt x="368618" y="440972"/>
                            <a:pt x="365760" y="445735"/>
                          </a:cubicBezTo>
                          <a:cubicBezTo>
                            <a:pt x="336232" y="489550"/>
                            <a:pt x="304800" y="531459"/>
                            <a:pt x="259080" y="559082"/>
                          </a:cubicBezTo>
                          <a:cubicBezTo>
                            <a:pt x="268605" y="559082"/>
                            <a:pt x="278130" y="559082"/>
                            <a:pt x="287655" y="558129"/>
                          </a:cubicBezTo>
                          <a:cubicBezTo>
                            <a:pt x="311468" y="555272"/>
                            <a:pt x="335280" y="550509"/>
                            <a:pt x="358140" y="542889"/>
                          </a:cubicBezTo>
                          <a:cubicBezTo>
                            <a:pt x="411480" y="525744"/>
                            <a:pt x="461963" y="500027"/>
                            <a:pt x="509588" y="469547"/>
                          </a:cubicBezTo>
                          <a:cubicBezTo>
                            <a:pt x="564832" y="434304"/>
                            <a:pt x="628650" y="390490"/>
                            <a:pt x="675323" y="335245"/>
                          </a:cubicBezTo>
                          <a:cubicBezTo>
                            <a:pt x="677228" y="332387"/>
                            <a:pt x="680085" y="329530"/>
                            <a:pt x="681990" y="327625"/>
                          </a:cubicBezTo>
                          <a:cubicBezTo>
                            <a:pt x="682943" y="333340"/>
                            <a:pt x="682943" y="339055"/>
                            <a:pt x="683895" y="345722"/>
                          </a:cubicBezTo>
                          <a:cubicBezTo>
                            <a:pt x="684848" y="374297"/>
                            <a:pt x="681990" y="401920"/>
                            <a:pt x="670560" y="427637"/>
                          </a:cubicBezTo>
                          <a:cubicBezTo>
                            <a:pt x="730568" y="380965"/>
                            <a:pt x="806768" y="360010"/>
                            <a:pt x="868680" y="316195"/>
                          </a:cubicBezTo>
                          <a:cubicBezTo>
                            <a:pt x="951548" y="258092"/>
                            <a:pt x="1019175" y="180940"/>
                            <a:pt x="1102995" y="122838"/>
                          </a:cubicBezTo>
                          <a:cubicBezTo>
                            <a:pt x="1106805" y="119980"/>
                            <a:pt x="1112520" y="125695"/>
                            <a:pt x="1109663" y="129505"/>
                          </a:cubicBezTo>
                          <a:cubicBezTo>
                            <a:pt x="1088708" y="164748"/>
                            <a:pt x="1069658" y="200943"/>
                            <a:pt x="1051560" y="237138"/>
                          </a:cubicBezTo>
                          <a:cubicBezTo>
                            <a:pt x="1120140" y="173320"/>
                            <a:pt x="1234440" y="160938"/>
                            <a:pt x="1322070" y="157128"/>
                          </a:cubicBezTo>
                          <a:cubicBezTo>
                            <a:pt x="1387792" y="154270"/>
                            <a:pt x="1455420" y="153318"/>
                            <a:pt x="1520190" y="171415"/>
                          </a:cubicBezTo>
                          <a:cubicBezTo>
                            <a:pt x="1558290" y="181893"/>
                            <a:pt x="1594485" y="196180"/>
                            <a:pt x="1630680" y="212373"/>
                          </a:cubicBezTo>
                          <a:cubicBezTo>
                            <a:pt x="1628775" y="206658"/>
                            <a:pt x="1626870" y="205705"/>
                            <a:pt x="1624013" y="203800"/>
                          </a:cubicBezTo>
                          <a:close/>
                        </a:path>
                      </a:pathLst>
                    </a:custGeom>
                    <a:solidFill>
                      <a:srgbClr val="5882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sp>
                <p:nvSpPr>
                  <p:cNvPr id="1131" name="Полилиния: фигура 1130">
                    <a:extLst>
                      <a:ext uri="{FF2B5EF4-FFF2-40B4-BE49-F238E27FC236}">
                        <a16:creationId xmlns:a16="http://schemas.microsoft.com/office/drawing/2014/main" id="{E5B381A8-C0DD-B8EE-3295-E2A320590D88}"/>
                      </a:ext>
                    </a:extLst>
                  </p:cNvPr>
                  <p:cNvSpPr/>
                  <p:nvPr/>
                </p:nvSpPr>
                <p:spPr>
                  <a:xfrm>
                    <a:off x="17235143" y="7820715"/>
                    <a:ext cx="18097" cy="104774"/>
                  </a:xfrm>
                  <a:custGeom>
                    <a:avLst/>
                    <a:gdLst>
                      <a:gd name="connsiteX0" fmla="*/ 0 w 18097"/>
                      <a:gd name="connsiteY0" fmla="*/ 0 h 104774"/>
                      <a:gd name="connsiteX1" fmla="*/ 16193 w 18097"/>
                      <a:gd name="connsiteY1" fmla="*/ 104775 h 104774"/>
                      <a:gd name="connsiteX2" fmla="*/ 16193 w 18097"/>
                      <a:gd name="connsiteY2" fmla="*/ 104775 h 104774"/>
                      <a:gd name="connsiteX3" fmla="*/ 18097 w 18097"/>
                      <a:gd name="connsiteY3" fmla="*/ 86677 h 104774"/>
                      <a:gd name="connsiteX4" fmla="*/ 6668 w 18097"/>
                      <a:gd name="connsiteY4" fmla="*/ 22860 h 104774"/>
                      <a:gd name="connsiteX5" fmla="*/ 0 w 18097"/>
                      <a:gd name="connsiteY5" fmla="*/ 0 h 1047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097" h="104774">
                        <a:moveTo>
                          <a:pt x="0" y="0"/>
                        </a:moveTo>
                        <a:cubicBezTo>
                          <a:pt x="4763" y="24765"/>
                          <a:pt x="14288" y="80010"/>
                          <a:pt x="16193" y="104775"/>
                        </a:cubicBezTo>
                        <a:lnTo>
                          <a:pt x="16193" y="104775"/>
                        </a:lnTo>
                        <a:cubicBezTo>
                          <a:pt x="17145" y="99060"/>
                          <a:pt x="18097" y="92392"/>
                          <a:pt x="18097" y="86677"/>
                        </a:cubicBezTo>
                        <a:cubicBezTo>
                          <a:pt x="17145" y="64770"/>
                          <a:pt x="13335" y="43815"/>
                          <a:pt x="6668" y="22860"/>
                        </a:cubicBezTo>
                        <a:cubicBezTo>
                          <a:pt x="5715" y="14287"/>
                          <a:pt x="2858" y="762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32" name="Полилиния: фигура 1131">
                    <a:extLst>
                      <a:ext uri="{FF2B5EF4-FFF2-40B4-BE49-F238E27FC236}">
                        <a16:creationId xmlns:a16="http://schemas.microsoft.com/office/drawing/2014/main" id="{78362FE3-50A6-3A34-D3DE-779B22A18A0D}"/>
                      </a:ext>
                    </a:extLst>
                  </p:cNvPr>
                  <p:cNvSpPr/>
                  <p:nvPr/>
                </p:nvSpPr>
                <p:spPr>
                  <a:xfrm>
                    <a:off x="16601017" y="7695224"/>
                    <a:ext cx="714" cy="714"/>
                  </a:xfrm>
                  <a:custGeom>
                    <a:avLst/>
                    <a:gdLst>
                      <a:gd name="connsiteX0" fmla="*/ 714 w 714"/>
                      <a:gd name="connsiteY0" fmla="*/ 714 h 714"/>
                      <a:gd name="connsiteX1" fmla="*/ 714 w 714"/>
                      <a:gd name="connsiteY1" fmla="*/ 714 h 714"/>
                      <a:gd name="connsiteX2" fmla="*/ 714 w 714"/>
                      <a:gd name="connsiteY2" fmla="*/ 714 h 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14" h="714">
                        <a:moveTo>
                          <a:pt x="714" y="714"/>
                        </a:moveTo>
                        <a:cubicBezTo>
                          <a:pt x="-238" y="-238"/>
                          <a:pt x="-238" y="-238"/>
                          <a:pt x="714" y="714"/>
                        </a:cubicBezTo>
                        <a:cubicBezTo>
                          <a:pt x="-238" y="714"/>
                          <a:pt x="-238" y="714"/>
                          <a:pt x="714" y="714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33" name="Полилиния: фигура 1132">
                    <a:extLst>
                      <a:ext uri="{FF2B5EF4-FFF2-40B4-BE49-F238E27FC236}">
                        <a16:creationId xmlns:a16="http://schemas.microsoft.com/office/drawing/2014/main" id="{9C938A96-FDE7-1840-4A2A-8A7AAB8C44D7}"/>
                      </a:ext>
                    </a:extLst>
                  </p:cNvPr>
                  <p:cNvSpPr/>
                  <p:nvPr/>
                </p:nvSpPr>
                <p:spPr>
                  <a:xfrm>
                    <a:off x="17173231" y="7071100"/>
                    <a:ext cx="986790" cy="831530"/>
                  </a:xfrm>
                  <a:custGeom>
                    <a:avLst/>
                    <a:gdLst>
                      <a:gd name="connsiteX0" fmla="*/ 46672 w 986790"/>
                      <a:gd name="connsiteY0" fmla="*/ 660081 h 831530"/>
                      <a:gd name="connsiteX1" fmla="*/ 95250 w 986790"/>
                      <a:gd name="connsiteY1" fmla="*/ 794383 h 831530"/>
                      <a:gd name="connsiteX2" fmla="*/ 100013 w 986790"/>
                      <a:gd name="connsiteY2" fmla="*/ 826768 h 831530"/>
                      <a:gd name="connsiteX3" fmla="*/ 203835 w 986790"/>
                      <a:gd name="connsiteY3" fmla="*/ 647698 h 831530"/>
                      <a:gd name="connsiteX4" fmla="*/ 205740 w 986790"/>
                      <a:gd name="connsiteY4" fmla="*/ 645793 h 831530"/>
                      <a:gd name="connsiteX5" fmla="*/ 129540 w 986790"/>
                      <a:gd name="connsiteY5" fmla="*/ 528636 h 831530"/>
                      <a:gd name="connsiteX6" fmla="*/ 130493 w 986790"/>
                      <a:gd name="connsiteY6" fmla="*/ 528636 h 831530"/>
                      <a:gd name="connsiteX7" fmla="*/ 197168 w 986790"/>
                      <a:gd name="connsiteY7" fmla="*/ 607693 h 831530"/>
                      <a:gd name="connsiteX8" fmla="*/ 212408 w 986790"/>
                      <a:gd name="connsiteY8" fmla="*/ 636268 h 831530"/>
                      <a:gd name="connsiteX9" fmla="*/ 308610 w 986790"/>
                      <a:gd name="connsiteY9" fmla="*/ 501014 h 831530"/>
                      <a:gd name="connsiteX10" fmla="*/ 313372 w 986790"/>
                      <a:gd name="connsiteY10" fmla="*/ 496251 h 831530"/>
                      <a:gd name="connsiteX11" fmla="*/ 260033 w 986790"/>
                      <a:gd name="connsiteY11" fmla="*/ 278129 h 831530"/>
                      <a:gd name="connsiteX12" fmla="*/ 263843 w 986790"/>
                      <a:gd name="connsiteY12" fmla="*/ 276224 h 831530"/>
                      <a:gd name="connsiteX13" fmla="*/ 319088 w 986790"/>
                      <a:gd name="connsiteY13" fmla="*/ 487679 h 831530"/>
                      <a:gd name="connsiteX14" fmla="*/ 365760 w 986790"/>
                      <a:gd name="connsiteY14" fmla="*/ 434339 h 831530"/>
                      <a:gd name="connsiteX15" fmla="*/ 542925 w 986790"/>
                      <a:gd name="connsiteY15" fmla="*/ 276224 h 831530"/>
                      <a:gd name="connsiteX16" fmla="*/ 544830 w 986790"/>
                      <a:gd name="connsiteY16" fmla="*/ 274319 h 831530"/>
                      <a:gd name="connsiteX17" fmla="*/ 545783 w 986790"/>
                      <a:gd name="connsiteY17" fmla="*/ 272414 h 831530"/>
                      <a:gd name="connsiteX18" fmla="*/ 557213 w 986790"/>
                      <a:gd name="connsiteY18" fmla="*/ 121920 h 831530"/>
                      <a:gd name="connsiteX19" fmla="*/ 558165 w 986790"/>
                      <a:gd name="connsiteY19" fmla="*/ 121920 h 831530"/>
                      <a:gd name="connsiteX20" fmla="*/ 561022 w 986790"/>
                      <a:gd name="connsiteY20" fmla="*/ 198120 h 831530"/>
                      <a:gd name="connsiteX21" fmla="*/ 555308 w 986790"/>
                      <a:gd name="connsiteY21" fmla="*/ 256222 h 831530"/>
                      <a:gd name="connsiteX22" fmla="*/ 553403 w 986790"/>
                      <a:gd name="connsiteY22" fmla="*/ 267652 h 831530"/>
                      <a:gd name="connsiteX23" fmla="*/ 572453 w 986790"/>
                      <a:gd name="connsiteY23" fmla="*/ 253364 h 831530"/>
                      <a:gd name="connsiteX24" fmla="*/ 692468 w 986790"/>
                      <a:gd name="connsiteY24" fmla="*/ 189547 h 831530"/>
                      <a:gd name="connsiteX25" fmla="*/ 804863 w 986790"/>
                      <a:gd name="connsiteY25" fmla="*/ 131445 h 831530"/>
                      <a:gd name="connsiteX26" fmla="*/ 807720 w 986790"/>
                      <a:gd name="connsiteY26" fmla="*/ 135255 h 831530"/>
                      <a:gd name="connsiteX27" fmla="*/ 697230 w 986790"/>
                      <a:gd name="connsiteY27" fmla="*/ 198120 h 831530"/>
                      <a:gd name="connsiteX28" fmla="*/ 578168 w 986790"/>
                      <a:gd name="connsiteY28" fmla="*/ 261937 h 831530"/>
                      <a:gd name="connsiteX29" fmla="*/ 560070 w 986790"/>
                      <a:gd name="connsiteY29" fmla="*/ 274319 h 831530"/>
                      <a:gd name="connsiteX30" fmla="*/ 561022 w 986790"/>
                      <a:gd name="connsiteY30" fmla="*/ 275272 h 831530"/>
                      <a:gd name="connsiteX31" fmla="*/ 648653 w 986790"/>
                      <a:gd name="connsiteY31" fmla="*/ 318134 h 831530"/>
                      <a:gd name="connsiteX32" fmla="*/ 701993 w 986790"/>
                      <a:gd name="connsiteY32" fmla="*/ 325754 h 831530"/>
                      <a:gd name="connsiteX33" fmla="*/ 751522 w 986790"/>
                      <a:gd name="connsiteY33" fmla="*/ 314324 h 831530"/>
                      <a:gd name="connsiteX34" fmla="*/ 754380 w 986790"/>
                      <a:gd name="connsiteY34" fmla="*/ 320039 h 831530"/>
                      <a:gd name="connsiteX35" fmla="*/ 551497 w 986790"/>
                      <a:gd name="connsiteY35" fmla="*/ 281939 h 831530"/>
                      <a:gd name="connsiteX36" fmla="*/ 365760 w 986790"/>
                      <a:gd name="connsiteY36" fmla="*/ 450531 h 831530"/>
                      <a:gd name="connsiteX37" fmla="*/ 330518 w 986790"/>
                      <a:gd name="connsiteY37" fmla="*/ 490536 h 831530"/>
                      <a:gd name="connsiteX38" fmla="*/ 580072 w 986790"/>
                      <a:gd name="connsiteY38" fmla="*/ 503871 h 831530"/>
                      <a:gd name="connsiteX39" fmla="*/ 585788 w 986790"/>
                      <a:gd name="connsiteY39" fmla="*/ 513396 h 831530"/>
                      <a:gd name="connsiteX40" fmla="*/ 320993 w 986790"/>
                      <a:gd name="connsiteY40" fmla="*/ 501014 h 831530"/>
                      <a:gd name="connsiteX41" fmla="*/ 214313 w 986790"/>
                      <a:gd name="connsiteY41" fmla="*/ 649603 h 831530"/>
                      <a:gd name="connsiteX42" fmla="*/ 214313 w 986790"/>
                      <a:gd name="connsiteY42" fmla="*/ 652461 h 831530"/>
                      <a:gd name="connsiteX43" fmla="*/ 337185 w 986790"/>
                      <a:gd name="connsiteY43" fmla="*/ 686751 h 831530"/>
                      <a:gd name="connsiteX44" fmla="*/ 330518 w 986790"/>
                      <a:gd name="connsiteY44" fmla="*/ 695323 h 831530"/>
                      <a:gd name="connsiteX45" fmla="*/ 205740 w 986790"/>
                      <a:gd name="connsiteY45" fmla="*/ 662938 h 831530"/>
                      <a:gd name="connsiteX46" fmla="*/ 197168 w 986790"/>
                      <a:gd name="connsiteY46" fmla="*/ 676273 h 831530"/>
                      <a:gd name="connsiteX47" fmla="*/ 105728 w 986790"/>
                      <a:gd name="connsiteY47" fmla="*/ 831530 h 831530"/>
                      <a:gd name="connsiteX48" fmla="*/ 136208 w 986790"/>
                      <a:gd name="connsiteY48" fmla="*/ 813433 h 831530"/>
                      <a:gd name="connsiteX49" fmla="*/ 340995 w 986790"/>
                      <a:gd name="connsiteY49" fmla="*/ 795335 h 831530"/>
                      <a:gd name="connsiteX50" fmla="*/ 519113 w 986790"/>
                      <a:gd name="connsiteY50" fmla="*/ 796288 h 831530"/>
                      <a:gd name="connsiteX51" fmla="*/ 554355 w 986790"/>
                      <a:gd name="connsiteY51" fmla="*/ 786763 h 831530"/>
                      <a:gd name="connsiteX52" fmla="*/ 563880 w 986790"/>
                      <a:gd name="connsiteY52" fmla="*/ 782953 h 831530"/>
                      <a:gd name="connsiteX53" fmla="*/ 642938 w 986790"/>
                      <a:gd name="connsiteY53" fmla="*/ 739138 h 831530"/>
                      <a:gd name="connsiteX54" fmla="*/ 507683 w 986790"/>
                      <a:gd name="connsiteY54" fmla="*/ 714373 h 831530"/>
                      <a:gd name="connsiteX55" fmla="*/ 512445 w 986790"/>
                      <a:gd name="connsiteY55" fmla="*/ 697228 h 831530"/>
                      <a:gd name="connsiteX56" fmla="*/ 738188 w 986790"/>
                      <a:gd name="connsiteY56" fmla="*/ 602931 h 831530"/>
                      <a:gd name="connsiteX57" fmla="*/ 656272 w 986790"/>
                      <a:gd name="connsiteY57" fmla="*/ 554354 h 831530"/>
                      <a:gd name="connsiteX58" fmla="*/ 660083 w 986790"/>
                      <a:gd name="connsiteY58" fmla="*/ 539114 h 831530"/>
                      <a:gd name="connsiteX59" fmla="*/ 889635 w 986790"/>
                      <a:gd name="connsiteY59" fmla="*/ 396239 h 831530"/>
                      <a:gd name="connsiteX60" fmla="*/ 769620 w 986790"/>
                      <a:gd name="connsiteY60" fmla="*/ 351472 h 831530"/>
                      <a:gd name="connsiteX61" fmla="*/ 773430 w 986790"/>
                      <a:gd name="connsiteY61" fmla="*/ 336232 h 831530"/>
                      <a:gd name="connsiteX62" fmla="*/ 932497 w 986790"/>
                      <a:gd name="connsiteY62" fmla="*/ 199072 h 831530"/>
                      <a:gd name="connsiteX63" fmla="*/ 986790 w 986790"/>
                      <a:gd name="connsiteY63" fmla="*/ 82867 h 831530"/>
                      <a:gd name="connsiteX64" fmla="*/ 795338 w 986790"/>
                      <a:gd name="connsiteY64" fmla="*/ 44767 h 831530"/>
                      <a:gd name="connsiteX65" fmla="*/ 562928 w 986790"/>
                      <a:gd name="connsiteY65" fmla="*/ 88582 h 831530"/>
                      <a:gd name="connsiteX66" fmla="*/ 545783 w 986790"/>
                      <a:gd name="connsiteY66" fmla="*/ 83820 h 831530"/>
                      <a:gd name="connsiteX67" fmla="*/ 566738 w 986790"/>
                      <a:gd name="connsiteY67" fmla="*/ 0 h 831530"/>
                      <a:gd name="connsiteX68" fmla="*/ 381000 w 986790"/>
                      <a:gd name="connsiteY68" fmla="*/ 70485 h 831530"/>
                      <a:gd name="connsiteX69" fmla="*/ 245745 w 986790"/>
                      <a:gd name="connsiteY69" fmla="*/ 240029 h 831530"/>
                      <a:gd name="connsiteX70" fmla="*/ 227647 w 986790"/>
                      <a:gd name="connsiteY70" fmla="*/ 238124 h 831530"/>
                      <a:gd name="connsiteX71" fmla="*/ 247650 w 986790"/>
                      <a:gd name="connsiteY71" fmla="*/ 107632 h 831530"/>
                      <a:gd name="connsiteX72" fmla="*/ 87630 w 986790"/>
                      <a:gd name="connsiteY72" fmla="*/ 499109 h 831530"/>
                      <a:gd name="connsiteX73" fmla="*/ 71438 w 986790"/>
                      <a:gd name="connsiteY73" fmla="*/ 505776 h 831530"/>
                      <a:gd name="connsiteX74" fmla="*/ 0 w 986790"/>
                      <a:gd name="connsiteY74" fmla="*/ 435291 h 831530"/>
                      <a:gd name="connsiteX75" fmla="*/ 3810 w 986790"/>
                      <a:gd name="connsiteY75" fmla="*/ 520064 h 831530"/>
                      <a:gd name="connsiteX76" fmla="*/ 46672 w 986790"/>
                      <a:gd name="connsiteY76" fmla="*/ 660081 h 831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</a:cxnLst>
                    <a:rect l="l" t="t" r="r" b="b"/>
                    <a:pathLst>
                      <a:path w="986790" h="831530">
                        <a:moveTo>
                          <a:pt x="46672" y="660081"/>
                        </a:moveTo>
                        <a:cubicBezTo>
                          <a:pt x="64770" y="703896"/>
                          <a:pt x="85725" y="747711"/>
                          <a:pt x="95250" y="794383"/>
                        </a:cubicBezTo>
                        <a:cubicBezTo>
                          <a:pt x="97155" y="802955"/>
                          <a:pt x="99060" y="814385"/>
                          <a:pt x="100013" y="826768"/>
                        </a:cubicBezTo>
                        <a:cubicBezTo>
                          <a:pt x="138113" y="769618"/>
                          <a:pt x="167640" y="707706"/>
                          <a:pt x="203835" y="647698"/>
                        </a:cubicBezTo>
                        <a:cubicBezTo>
                          <a:pt x="204788" y="646746"/>
                          <a:pt x="204788" y="645793"/>
                          <a:pt x="205740" y="645793"/>
                        </a:cubicBezTo>
                        <a:cubicBezTo>
                          <a:pt x="190500" y="601978"/>
                          <a:pt x="156210" y="564831"/>
                          <a:pt x="129540" y="528636"/>
                        </a:cubicBezTo>
                        <a:cubicBezTo>
                          <a:pt x="129540" y="528636"/>
                          <a:pt x="129540" y="527684"/>
                          <a:pt x="130493" y="528636"/>
                        </a:cubicBezTo>
                        <a:cubicBezTo>
                          <a:pt x="154305" y="553401"/>
                          <a:pt x="179070" y="578166"/>
                          <a:pt x="197168" y="607693"/>
                        </a:cubicBezTo>
                        <a:cubicBezTo>
                          <a:pt x="202883" y="616266"/>
                          <a:pt x="208597" y="625791"/>
                          <a:pt x="212408" y="636268"/>
                        </a:cubicBezTo>
                        <a:cubicBezTo>
                          <a:pt x="240983" y="589596"/>
                          <a:pt x="273368" y="543876"/>
                          <a:pt x="308610" y="501014"/>
                        </a:cubicBezTo>
                        <a:cubicBezTo>
                          <a:pt x="311468" y="498156"/>
                          <a:pt x="312420" y="499109"/>
                          <a:pt x="313372" y="496251"/>
                        </a:cubicBezTo>
                        <a:cubicBezTo>
                          <a:pt x="329565" y="419099"/>
                          <a:pt x="280988" y="349567"/>
                          <a:pt x="260033" y="278129"/>
                        </a:cubicBezTo>
                        <a:cubicBezTo>
                          <a:pt x="259080" y="276224"/>
                          <a:pt x="262890" y="274319"/>
                          <a:pt x="263843" y="276224"/>
                        </a:cubicBezTo>
                        <a:cubicBezTo>
                          <a:pt x="295275" y="340994"/>
                          <a:pt x="331470" y="414336"/>
                          <a:pt x="319088" y="487679"/>
                        </a:cubicBezTo>
                        <a:cubicBezTo>
                          <a:pt x="334328" y="469581"/>
                          <a:pt x="349568" y="451484"/>
                          <a:pt x="365760" y="434339"/>
                        </a:cubicBezTo>
                        <a:cubicBezTo>
                          <a:pt x="420053" y="375284"/>
                          <a:pt x="479108" y="323849"/>
                          <a:pt x="542925" y="276224"/>
                        </a:cubicBezTo>
                        <a:cubicBezTo>
                          <a:pt x="544830" y="274319"/>
                          <a:pt x="546735" y="276224"/>
                          <a:pt x="544830" y="274319"/>
                        </a:cubicBezTo>
                        <a:cubicBezTo>
                          <a:pt x="542925" y="273367"/>
                          <a:pt x="545783" y="275272"/>
                          <a:pt x="545783" y="272414"/>
                        </a:cubicBezTo>
                        <a:cubicBezTo>
                          <a:pt x="565785" y="224789"/>
                          <a:pt x="555308" y="172402"/>
                          <a:pt x="557213" y="121920"/>
                        </a:cubicBezTo>
                        <a:cubicBezTo>
                          <a:pt x="557213" y="120967"/>
                          <a:pt x="558165" y="120967"/>
                          <a:pt x="558165" y="121920"/>
                        </a:cubicBezTo>
                        <a:cubicBezTo>
                          <a:pt x="562928" y="146685"/>
                          <a:pt x="564833" y="173355"/>
                          <a:pt x="561022" y="198120"/>
                        </a:cubicBezTo>
                        <a:cubicBezTo>
                          <a:pt x="559118" y="216217"/>
                          <a:pt x="556260" y="250507"/>
                          <a:pt x="555308" y="256222"/>
                        </a:cubicBezTo>
                        <a:cubicBezTo>
                          <a:pt x="554355" y="259079"/>
                          <a:pt x="556260" y="263842"/>
                          <a:pt x="553403" y="267652"/>
                        </a:cubicBezTo>
                        <a:cubicBezTo>
                          <a:pt x="560070" y="262889"/>
                          <a:pt x="565785" y="258127"/>
                          <a:pt x="572453" y="253364"/>
                        </a:cubicBezTo>
                        <a:cubicBezTo>
                          <a:pt x="609600" y="226694"/>
                          <a:pt x="650558" y="208597"/>
                          <a:pt x="692468" y="189547"/>
                        </a:cubicBezTo>
                        <a:cubicBezTo>
                          <a:pt x="731520" y="172402"/>
                          <a:pt x="766763" y="150495"/>
                          <a:pt x="804863" y="131445"/>
                        </a:cubicBezTo>
                        <a:cubicBezTo>
                          <a:pt x="807720" y="130492"/>
                          <a:pt x="809625" y="133350"/>
                          <a:pt x="807720" y="135255"/>
                        </a:cubicBezTo>
                        <a:cubicBezTo>
                          <a:pt x="778193" y="164782"/>
                          <a:pt x="734378" y="180975"/>
                          <a:pt x="697230" y="198120"/>
                        </a:cubicBezTo>
                        <a:cubicBezTo>
                          <a:pt x="655320" y="217169"/>
                          <a:pt x="616268" y="237172"/>
                          <a:pt x="578168" y="261937"/>
                        </a:cubicBezTo>
                        <a:cubicBezTo>
                          <a:pt x="572453" y="265747"/>
                          <a:pt x="566738" y="270509"/>
                          <a:pt x="560070" y="274319"/>
                        </a:cubicBezTo>
                        <a:cubicBezTo>
                          <a:pt x="560070" y="274319"/>
                          <a:pt x="561022" y="274319"/>
                          <a:pt x="561022" y="275272"/>
                        </a:cubicBezTo>
                        <a:cubicBezTo>
                          <a:pt x="588645" y="290512"/>
                          <a:pt x="617220" y="308609"/>
                          <a:pt x="648653" y="318134"/>
                        </a:cubicBezTo>
                        <a:cubicBezTo>
                          <a:pt x="665797" y="322897"/>
                          <a:pt x="683895" y="327659"/>
                          <a:pt x="701993" y="325754"/>
                        </a:cubicBezTo>
                        <a:cubicBezTo>
                          <a:pt x="719138" y="323849"/>
                          <a:pt x="734378" y="317182"/>
                          <a:pt x="751522" y="314324"/>
                        </a:cubicBezTo>
                        <a:cubicBezTo>
                          <a:pt x="754380" y="313372"/>
                          <a:pt x="757238" y="318134"/>
                          <a:pt x="754380" y="320039"/>
                        </a:cubicBezTo>
                        <a:cubicBezTo>
                          <a:pt x="691515" y="368617"/>
                          <a:pt x="611505" y="315277"/>
                          <a:pt x="551497" y="281939"/>
                        </a:cubicBezTo>
                        <a:cubicBezTo>
                          <a:pt x="483870" y="330517"/>
                          <a:pt x="421958" y="387666"/>
                          <a:pt x="365760" y="450531"/>
                        </a:cubicBezTo>
                        <a:cubicBezTo>
                          <a:pt x="354330" y="463866"/>
                          <a:pt x="341947" y="477201"/>
                          <a:pt x="330518" y="490536"/>
                        </a:cubicBezTo>
                        <a:cubicBezTo>
                          <a:pt x="415290" y="495299"/>
                          <a:pt x="498158" y="545781"/>
                          <a:pt x="580072" y="503871"/>
                        </a:cubicBezTo>
                        <a:cubicBezTo>
                          <a:pt x="586740" y="500061"/>
                          <a:pt x="592455" y="510539"/>
                          <a:pt x="585788" y="513396"/>
                        </a:cubicBezTo>
                        <a:cubicBezTo>
                          <a:pt x="497205" y="559116"/>
                          <a:pt x="412433" y="501014"/>
                          <a:pt x="320993" y="501014"/>
                        </a:cubicBezTo>
                        <a:cubicBezTo>
                          <a:pt x="281940" y="548639"/>
                          <a:pt x="245745" y="598169"/>
                          <a:pt x="214313" y="649603"/>
                        </a:cubicBezTo>
                        <a:cubicBezTo>
                          <a:pt x="214313" y="650556"/>
                          <a:pt x="214313" y="651508"/>
                          <a:pt x="214313" y="652461"/>
                        </a:cubicBezTo>
                        <a:cubicBezTo>
                          <a:pt x="260033" y="652461"/>
                          <a:pt x="302895" y="660081"/>
                          <a:pt x="337185" y="686751"/>
                        </a:cubicBezTo>
                        <a:cubicBezTo>
                          <a:pt x="341947" y="690561"/>
                          <a:pt x="336233" y="698181"/>
                          <a:pt x="330518" y="695323"/>
                        </a:cubicBezTo>
                        <a:cubicBezTo>
                          <a:pt x="293370" y="672463"/>
                          <a:pt x="248603" y="663891"/>
                          <a:pt x="205740" y="662938"/>
                        </a:cubicBezTo>
                        <a:cubicBezTo>
                          <a:pt x="202883" y="667701"/>
                          <a:pt x="200025" y="672463"/>
                          <a:pt x="197168" y="676273"/>
                        </a:cubicBezTo>
                        <a:cubicBezTo>
                          <a:pt x="167640" y="727708"/>
                          <a:pt x="140970" y="782953"/>
                          <a:pt x="105728" y="831530"/>
                        </a:cubicBezTo>
                        <a:cubicBezTo>
                          <a:pt x="115253" y="824863"/>
                          <a:pt x="125730" y="818196"/>
                          <a:pt x="136208" y="813433"/>
                        </a:cubicBezTo>
                        <a:cubicBezTo>
                          <a:pt x="199072" y="785810"/>
                          <a:pt x="274320" y="790573"/>
                          <a:pt x="340995" y="795335"/>
                        </a:cubicBezTo>
                        <a:cubicBezTo>
                          <a:pt x="399097" y="799146"/>
                          <a:pt x="461010" y="806765"/>
                          <a:pt x="519113" y="796288"/>
                        </a:cubicBezTo>
                        <a:cubicBezTo>
                          <a:pt x="531495" y="794383"/>
                          <a:pt x="542925" y="790573"/>
                          <a:pt x="554355" y="786763"/>
                        </a:cubicBezTo>
                        <a:cubicBezTo>
                          <a:pt x="557213" y="785810"/>
                          <a:pt x="561022" y="784858"/>
                          <a:pt x="563880" y="782953"/>
                        </a:cubicBezTo>
                        <a:cubicBezTo>
                          <a:pt x="592455" y="772475"/>
                          <a:pt x="618172" y="757236"/>
                          <a:pt x="642938" y="739138"/>
                        </a:cubicBezTo>
                        <a:cubicBezTo>
                          <a:pt x="596265" y="746758"/>
                          <a:pt x="547688" y="744853"/>
                          <a:pt x="507683" y="714373"/>
                        </a:cubicBezTo>
                        <a:cubicBezTo>
                          <a:pt x="501015" y="708658"/>
                          <a:pt x="501968" y="698181"/>
                          <a:pt x="512445" y="697228"/>
                        </a:cubicBezTo>
                        <a:cubicBezTo>
                          <a:pt x="591503" y="692466"/>
                          <a:pt x="681990" y="661986"/>
                          <a:pt x="738188" y="602931"/>
                        </a:cubicBezTo>
                        <a:cubicBezTo>
                          <a:pt x="708660" y="590549"/>
                          <a:pt x="681990" y="575308"/>
                          <a:pt x="656272" y="554354"/>
                        </a:cubicBezTo>
                        <a:cubicBezTo>
                          <a:pt x="650558" y="549591"/>
                          <a:pt x="653415" y="540066"/>
                          <a:pt x="660083" y="539114"/>
                        </a:cubicBezTo>
                        <a:cubicBezTo>
                          <a:pt x="756285" y="521016"/>
                          <a:pt x="839153" y="480059"/>
                          <a:pt x="889635" y="396239"/>
                        </a:cubicBezTo>
                        <a:cubicBezTo>
                          <a:pt x="845820" y="396239"/>
                          <a:pt x="803910" y="380999"/>
                          <a:pt x="769620" y="351472"/>
                        </a:cubicBezTo>
                        <a:cubicBezTo>
                          <a:pt x="763905" y="346709"/>
                          <a:pt x="767715" y="338137"/>
                          <a:pt x="773430" y="336232"/>
                        </a:cubicBezTo>
                        <a:cubicBezTo>
                          <a:pt x="845820" y="313372"/>
                          <a:pt x="897255" y="265747"/>
                          <a:pt x="932497" y="199072"/>
                        </a:cubicBezTo>
                        <a:cubicBezTo>
                          <a:pt x="952500" y="160972"/>
                          <a:pt x="968693" y="121920"/>
                          <a:pt x="986790" y="82867"/>
                        </a:cubicBezTo>
                        <a:cubicBezTo>
                          <a:pt x="922972" y="84772"/>
                          <a:pt x="854393" y="58102"/>
                          <a:pt x="795338" y="44767"/>
                        </a:cubicBezTo>
                        <a:cubicBezTo>
                          <a:pt x="718185" y="27622"/>
                          <a:pt x="609600" y="5715"/>
                          <a:pt x="562928" y="88582"/>
                        </a:cubicBezTo>
                        <a:cubicBezTo>
                          <a:pt x="558165" y="97155"/>
                          <a:pt x="546735" y="92392"/>
                          <a:pt x="545783" y="83820"/>
                        </a:cubicBezTo>
                        <a:cubicBezTo>
                          <a:pt x="542925" y="54292"/>
                          <a:pt x="552450" y="25717"/>
                          <a:pt x="566738" y="0"/>
                        </a:cubicBezTo>
                        <a:cubicBezTo>
                          <a:pt x="501968" y="15240"/>
                          <a:pt x="437197" y="34290"/>
                          <a:pt x="381000" y="70485"/>
                        </a:cubicBezTo>
                        <a:cubicBezTo>
                          <a:pt x="317183" y="111442"/>
                          <a:pt x="272415" y="169545"/>
                          <a:pt x="245745" y="240029"/>
                        </a:cubicBezTo>
                        <a:cubicBezTo>
                          <a:pt x="241935" y="249554"/>
                          <a:pt x="226695" y="249554"/>
                          <a:pt x="227647" y="238124"/>
                        </a:cubicBezTo>
                        <a:cubicBezTo>
                          <a:pt x="229553" y="194309"/>
                          <a:pt x="245745" y="151447"/>
                          <a:pt x="247650" y="107632"/>
                        </a:cubicBezTo>
                        <a:cubicBezTo>
                          <a:pt x="103822" y="185737"/>
                          <a:pt x="68580" y="344804"/>
                          <a:pt x="87630" y="499109"/>
                        </a:cubicBezTo>
                        <a:cubicBezTo>
                          <a:pt x="88583" y="507681"/>
                          <a:pt x="77153" y="511491"/>
                          <a:pt x="71438" y="505776"/>
                        </a:cubicBezTo>
                        <a:cubicBezTo>
                          <a:pt x="49530" y="481964"/>
                          <a:pt x="22860" y="460056"/>
                          <a:pt x="0" y="435291"/>
                        </a:cubicBezTo>
                        <a:cubicBezTo>
                          <a:pt x="2858" y="462914"/>
                          <a:pt x="1905" y="491489"/>
                          <a:pt x="3810" y="520064"/>
                        </a:cubicBezTo>
                        <a:cubicBezTo>
                          <a:pt x="9525" y="568641"/>
                          <a:pt x="28575" y="614361"/>
                          <a:pt x="46672" y="660081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34" name="Полилиния: фигура 1133">
                    <a:extLst>
                      <a:ext uri="{FF2B5EF4-FFF2-40B4-BE49-F238E27FC236}">
                        <a16:creationId xmlns:a16="http://schemas.microsoft.com/office/drawing/2014/main" id="{BCD3AF68-AFDC-5E86-D82E-70EE96CE34ED}"/>
                      </a:ext>
                    </a:extLst>
                  </p:cNvPr>
                  <p:cNvSpPr/>
                  <p:nvPr/>
                </p:nvSpPr>
                <p:spPr>
                  <a:xfrm>
                    <a:off x="17271339" y="7879752"/>
                    <a:ext cx="232409" cy="58119"/>
                  </a:xfrm>
                  <a:custGeom>
                    <a:avLst/>
                    <a:gdLst>
                      <a:gd name="connsiteX0" fmla="*/ 9525 w 232409"/>
                      <a:gd name="connsiteY0" fmla="*/ 47643 h 58119"/>
                      <a:gd name="connsiteX1" fmla="*/ 952 w 232409"/>
                      <a:gd name="connsiteY1" fmla="*/ 54310 h 58119"/>
                      <a:gd name="connsiteX2" fmla="*/ 0 w 232409"/>
                      <a:gd name="connsiteY2" fmla="*/ 58120 h 58119"/>
                      <a:gd name="connsiteX3" fmla="*/ 77152 w 232409"/>
                      <a:gd name="connsiteY3" fmla="*/ 26688 h 58119"/>
                      <a:gd name="connsiteX4" fmla="*/ 232410 w 232409"/>
                      <a:gd name="connsiteY4" fmla="*/ 2875 h 58119"/>
                      <a:gd name="connsiteX5" fmla="*/ 82867 w 232409"/>
                      <a:gd name="connsiteY5" fmla="*/ 9543 h 58119"/>
                      <a:gd name="connsiteX6" fmla="*/ 9525 w 232409"/>
                      <a:gd name="connsiteY6" fmla="*/ 47643 h 58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2409" h="58119">
                        <a:moveTo>
                          <a:pt x="9525" y="47643"/>
                        </a:moveTo>
                        <a:cubicBezTo>
                          <a:pt x="7620" y="49547"/>
                          <a:pt x="4763" y="51453"/>
                          <a:pt x="952" y="54310"/>
                        </a:cubicBezTo>
                        <a:cubicBezTo>
                          <a:pt x="952" y="56215"/>
                          <a:pt x="0" y="57168"/>
                          <a:pt x="0" y="58120"/>
                        </a:cubicBezTo>
                        <a:cubicBezTo>
                          <a:pt x="24765" y="42880"/>
                          <a:pt x="54292" y="33355"/>
                          <a:pt x="77152" y="26688"/>
                        </a:cubicBezTo>
                        <a:cubicBezTo>
                          <a:pt x="127635" y="13353"/>
                          <a:pt x="180022" y="7638"/>
                          <a:pt x="232410" y="2875"/>
                        </a:cubicBezTo>
                        <a:cubicBezTo>
                          <a:pt x="181927" y="-935"/>
                          <a:pt x="129540" y="-2840"/>
                          <a:pt x="82867" y="9543"/>
                        </a:cubicBezTo>
                        <a:cubicBezTo>
                          <a:pt x="55245" y="18115"/>
                          <a:pt x="32385" y="29545"/>
                          <a:pt x="9525" y="47643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35" name="Полилиния: фигура 1134">
                    <a:extLst>
                      <a:ext uri="{FF2B5EF4-FFF2-40B4-BE49-F238E27FC236}">
                        <a16:creationId xmlns:a16="http://schemas.microsoft.com/office/drawing/2014/main" id="{BBA44517-06C2-BDB8-B190-12D85802156E}"/>
                      </a:ext>
                    </a:extLst>
                  </p:cNvPr>
                  <p:cNvSpPr/>
                  <p:nvPr/>
                </p:nvSpPr>
                <p:spPr>
                  <a:xfrm>
                    <a:off x="17227524" y="7961685"/>
                    <a:ext cx="714" cy="9524"/>
                  </a:xfrm>
                  <a:custGeom>
                    <a:avLst/>
                    <a:gdLst>
                      <a:gd name="connsiteX0" fmla="*/ 0 w 714"/>
                      <a:gd name="connsiteY0" fmla="*/ 0 h 9524"/>
                      <a:gd name="connsiteX1" fmla="*/ 0 w 714"/>
                      <a:gd name="connsiteY1" fmla="*/ 0 h 9524"/>
                      <a:gd name="connsiteX2" fmla="*/ 0 w 714"/>
                      <a:gd name="connsiteY2" fmla="*/ 0 h 9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14" h="9524">
                        <a:moveTo>
                          <a:pt x="0" y="0"/>
                        </a:moveTo>
                        <a:cubicBezTo>
                          <a:pt x="953" y="0"/>
                          <a:pt x="953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36" name="Полилиния: фигура 1135">
                    <a:extLst>
                      <a:ext uri="{FF2B5EF4-FFF2-40B4-BE49-F238E27FC236}">
                        <a16:creationId xmlns:a16="http://schemas.microsoft.com/office/drawing/2014/main" id="{7143A382-7F1A-3F24-5EEA-83B36138F2B2}"/>
                      </a:ext>
                    </a:extLst>
                  </p:cNvPr>
                  <p:cNvSpPr/>
                  <p:nvPr/>
                </p:nvSpPr>
                <p:spPr>
                  <a:xfrm>
                    <a:off x="17209101" y="7864530"/>
                    <a:ext cx="1544326" cy="1080132"/>
                  </a:xfrm>
                  <a:custGeom>
                    <a:avLst/>
                    <a:gdLst>
                      <a:gd name="connsiteX0" fmla="*/ 1522420 w 1544326"/>
                      <a:gd name="connsiteY0" fmla="*/ 645793 h 1080132"/>
                      <a:gd name="connsiteX1" fmla="*/ 1424312 w 1544326"/>
                      <a:gd name="connsiteY1" fmla="*/ 630553 h 1080132"/>
                      <a:gd name="connsiteX2" fmla="*/ 1419550 w 1544326"/>
                      <a:gd name="connsiteY2" fmla="*/ 620076 h 1080132"/>
                      <a:gd name="connsiteX3" fmla="*/ 1512895 w 1544326"/>
                      <a:gd name="connsiteY3" fmla="*/ 508634 h 1080132"/>
                      <a:gd name="connsiteX4" fmla="*/ 1084270 w 1544326"/>
                      <a:gd name="connsiteY4" fmla="*/ 469581 h 1080132"/>
                      <a:gd name="connsiteX5" fmla="*/ 1075697 w 1544326"/>
                      <a:gd name="connsiteY5" fmla="*/ 459104 h 1080132"/>
                      <a:gd name="connsiteX6" fmla="*/ 1076650 w 1544326"/>
                      <a:gd name="connsiteY6" fmla="*/ 458151 h 1080132"/>
                      <a:gd name="connsiteX7" fmla="*/ 1076650 w 1544326"/>
                      <a:gd name="connsiteY7" fmla="*/ 458151 h 1080132"/>
                      <a:gd name="connsiteX8" fmla="*/ 1207142 w 1544326"/>
                      <a:gd name="connsiteY8" fmla="*/ 370522 h 1080132"/>
                      <a:gd name="connsiteX9" fmla="*/ 809950 w 1544326"/>
                      <a:gd name="connsiteY9" fmla="*/ 250507 h 1080132"/>
                      <a:gd name="connsiteX10" fmla="*/ 812807 w 1544326"/>
                      <a:gd name="connsiteY10" fmla="*/ 239077 h 1080132"/>
                      <a:gd name="connsiteX11" fmla="*/ 965207 w 1544326"/>
                      <a:gd name="connsiteY11" fmla="*/ 177165 h 1080132"/>
                      <a:gd name="connsiteX12" fmla="*/ 548964 w 1544326"/>
                      <a:gd name="connsiteY12" fmla="*/ 0 h 1080132"/>
                      <a:gd name="connsiteX13" fmla="*/ 513722 w 1544326"/>
                      <a:gd name="connsiteY13" fmla="*/ 12382 h 1080132"/>
                      <a:gd name="connsiteX14" fmla="*/ 364180 w 1544326"/>
                      <a:gd name="connsiteY14" fmla="*/ 22860 h 1080132"/>
                      <a:gd name="connsiteX15" fmla="*/ 340367 w 1544326"/>
                      <a:gd name="connsiteY15" fmla="*/ 21907 h 1080132"/>
                      <a:gd name="connsiteX16" fmla="*/ 322270 w 1544326"/>
                      <a:gd name="connsiteY16" fmla="*/ 26670 h 1080132"/>
                      <a:gd name="connsiteX17" fmla="*/ 153677 w 1544326"/>
                      <a:gd name="connsiteY17" fmla="*/ 48577 h 1080132"/>
                      <a:gd name="connsiteX18" fmla="*/ 67952 w 1544326"/>
                      <a:gd name="connsiteY18" fmla="*/ 80962 h 1080132"/>
                      <a:gd name="connsiteX19" fmla="*/ 58427 w 1544326"/>
                      <a:gd name="connsiteY19" fmla="*/ 86677 h 1080132"/>
                      <a:gd name="connsiteX20" fmla="*/ 160345 w 1544326"/>
                      <a:gd name="connsiteY20" fmla="*/ 126682 h 1080132"/>
                      <a:gd name="connsiteX21" fmla="*/ 296552 w 1544326"/>
                      <a:gd name="connsiteY21" fmla="*/ 220027 h 1080132"/>
                      <a:gd name="connsiteX22" fmla="*/ 442285 w 1544326"/>
                      <a:gd name="connsiteY22" fmla="*/ 350519 h 1080132"/>
                      <a:gd name="connsiteX23" fmla="*/ 493720 w 1544326"/>
                      <a:gd name="connsiteY23" fmla="*/ 316229 h 1080132"/>
                      <a:gd name="connsiteX24" fmla="*/ 629927 w 1544326"/>
                      <a:gd name="connsiteY24" fmla="*/ 300037 h 1080132"/>
                      <a:gd name="connsiteX25" fmla="*/ 742322 w 1544326"/>
                      <a:gd name="connsiteY25" fmla="*/ 316229 h 1080132"/>
                      <a:gd name="connsiteX26" fmla="*/ 740417 w 1544326"/>
                      <a:gd name="connsiteY26" fmla="*/ 321944 h 1080132"/>
                      <a:gd name="connsiteX27" fmla="*/ 694697 w 1544326"/>
                      <a:gd name="connsiteY27" fmla="*/ 315277 h 1080132"/>
                      <a:gd name="connsiteX28" fmla="*/ 628975 w 1544326"/>
                      <a:gd name="connsiteY28" fmla="*/ 309562 h 1080132"/>
                      <a:gd name="connsiteX29" fmla="*/ 507055 w 1544326"/>
                      <a:gd name="connsiteY29" fmla="*/ 321944 h 1080132"/>
                      <a:gd name="connsiteX30" fmla="*/ 448000 w 1544326"/>
                      <a:gd name="connsiteY30" fmla="*/ 357187 h 1080132"/>
                      <a:gd name="connsiteX31" fmla="*/ 541345 w 1544326"/>
                      <a:gd name="connsiteY31" fmla="*/ 438149 h 1080132"/>
                      <a:gd name="connsiteX32" fmla="*/ 831857 w 1544326"/>
                      <a:gd name="connsiteY32" fmla="*/ 617218 h 1080132"/>
                      <a:gd name="connsiteX33" fmla="*/ 831857 w 1544326"/>
                      <a:gd name="connsiteY33" fmla="*/ 616266 h 1080132"/>
                      <a:gd name="connsiteX34" fmla="*/ 999497 w 1544326"/>
                      <a:gd name="connsiteY34" fmla="*/ 492441 h 1080132"/>
                      <a:gd name="connsiteX35" fmla="*/ 1000450 w 1544326"/>
                      <a:gd name="connsiteY35" fmla="*/ 494346 h 1080132"/>
                      <a:gd name="connsiteX36" fmla="*/ 845192 w 1544326"/>
                      <a:gd name="connsiteY36" fmla="*/ 611503 h 1080132"/>
                      <a:gd name="connsiteX37" fmla="*/ 840430 w 1544326"/>
                      <a:gd name="connsiteY37" fmla="*/ 621028 h 1080132"/>
                      <a:gd name="connsiteX38" fmla="*/ 916630 w 1544326"/>
                      <a:gd name="connsiteY38" fmla="*/ 654366 h 1080132"/>
                      <a:gd name="connsiteX39" fmla="*/ 1129990 w 1544326"/>
                      <a:gd name="connsiteY39" fmla="*/ 721993 h 1080132"/>
                      <a:gd name="connsiteX40" fmla="*/ 1249052 w 1544326"/>
                      <a:gd name="connsiteY40" fmla="*/ 736281 h 1080132"/>
                      <a:gd name="connsiteX41" fmla="*/ 1251910 w 1544326"/>
                      <a:gd name="connsiteY41" fmla="*/ 724851 h 1080132"/>
                      <a:gd name="connsiteX42" fmla="*/ 1364305 w 1544326"/>
                      <a:gd name="connsiteY42" fmla="*/ 607693 h 1080132"/>
                      <a:gd name="connsiteX43" fmla="*/ 1365257 w 1544326"/>
                      <a:gd name="connsiteY43" fmla="*/ 612456 h 1080132"/>
                      <a:gd name="connsiteX44" fmla="*/ 1263340 w 1544326"/>
                      <a:gd name="connsiteY44" fmla="*/ 721993 h 1080132"/>
                      <a:gd name="connsiteX45" fmla="*/ 1258577 w 1544326"/>
                      <a:gd name="connsiteY45" fmla="*/ 737233 h 1080132"/>
                      <a:gd name="connsiteX46" fmla="*/ 1361447 w 1544326"/>
                      <a:gd name="connsiteY46" fmla="*/ 748663 h 1080132"/>
                      <a:gd name="connsiteX47" fmla="*/ 1360495 w 1544326"/>
                      <a:gd name="connsiteY47" fmla="*/ 754378 h 1080132"/>
                      <a:gd name="connsiteX48" fmla="*/ 1255720 w 1544326"/>
                      <a:gd name="connsiteY48" fmla="*/ 755330 h 1080132"/>
                      <a:gd name="connsiteX49" fmla="*/ 1259530 w 1544326"/>
                      <a:gd name="connsiteY49" fmla="*/ 791526 h 1080132"/>
                      <a:gd name="connsiteX50" fmla="*/ 1306202 w 1544326"/>
                      <a:gd name="connsiteY50" fmla="*/ 839150 h 1080132"/>
                      <a:gd name="connsiteX51" fmla="*/ 1304297 w 1544326"/>
                      <a:gd name="connsiteY51" fmla="*/ 844865 h 1080132"/>
                      <a:gd name="connsiteX52" fmla="*/ 1246195 w 1544326"/>
                      <a:gd name="connsiteY52" fmla="*/ 754378 h 1080132"/>
                      <a:gd name="connsiteX53" fmla="*/ 1125227 w 1544326"/>
                      <a:gd name="connsiteY53" fmla="*/ 737233 h 1080132"/>
                      <a:gd name="connsiteX54" fmla="*/ 917582 w 1544326"/>
                      <a:gd name="connsiteY54" fmla="*/ 673416 h 1080132"/>
                      <a:gd name="connsiteX55" fmla="*/ 832810 w 1544326"/>
                      <a:gd name="connsiteY55" fmla="*/ 637221 h 1080132"/>
                      <a:gd name="connsiteX56" fmla="*/ 880435 w 1544326"/>
                      <a:gd name="connsiteY56" fmla="*/ 800098 h 1080132"/>
                      <a:gd name="connsiteX57" fmla="*/ 872814 w 1544326"/>
                      <a:gd name="connsiteY57" fmla="*/ 805813 h 1080132"/>
                      <a:gd name="connsiteX58" fmla="*/ 822332 w 1544326"/>
                      <a:gd name="connsiteY58" fmla="*/ 632458 h 1080132"/>
                      <a:gd name="connsiteX59" fmla="*/ 554680 w 1544326"/>
                      <a:gd name="connsiteY59" fmla="*/ 474344 h 1080132"/>
                      <a:gd name="connsiteX60" fmla="*/ 433712 w 1544326"/>
                      <a:gd name="connsiteY60" fmla="*/ 370522 h 1080132"/>
                      <a:gd name="connsiteX61" fmla="*/ 418472 w 1544326"/>
                      <a:gd name="connsiteY61" fmla="*/ 409574 h 1080132"/>
                      <a:gd name="connsiteX62" fmla="*/ 407995 w 1544326"/>
                      <a:gd name="connsiteY62" fmla="*/ 551496 h 1080132"/>
                      <a:gd name="connsiteX63" fmla="*/ 402280 w 1544326"/>
                      <a:gd name="connsiteY63" fmla="*/ 551496 h 1080132"/>
                      <a:gd name="connsiteX64" fmla="*/ 426092 w 1544326"/>
                      <a:gd name="connsiteY64" fmla="*/ 363854 h 1080132"/>
                      <a:gd name="connsiteX65" fmla="*/ 301314 w 1544326"/>
                      <a:gd name="connsiteY65" fmla="*/ 250507 h 1080132"/>
                      <a:gd name="connsiteX66" fmla="*/ 40330 w 1544326"/>
                      <a:gd name="connsiteY66" fmla="*/ 93345 h 1080132"/>
                      <a:gd name="connsiteX67" fmla="*/ 38425 w 1544326"/>
                      <a:gd name="connsiteY67" fmla="*/ 95250 h 1080132"/>
                      <a:gd name="connsiteX68" fmla="*/ 37472 w 1544326"/>
                      <a:gd name="connsiteY68" fmla="*/ 96202 h 1080132"/>
                      <a:gd name="connsiteX69" fmla="*/ 5087 w 1544326"/>
                      <a:gd name="connsiteY69" fmla="*/ 222884 h 1080132"/>
                      <a:gd name="connsiteX70" fmla="*/ 16517 w 1544326"/>
                      <a:gd name="connsiteY70" fmla="*/ 336232 h 1080132"/>
                      <a:gd name="connsiteX71" fmla="*/ 7945 w 1544326"/>
                      <a:gd name="connsiteY71" fmla="*/ 388619 h 1080132"/>
                      <a:gd name="connsiteX72" fmla="*/ 7945 w 1544326"/>
                      <a:gd name="connsiteY72" fmla="*/ 389571 h 1080132"/>
                      <a:gd name="connsiteX73" fmla="*/ 19375 w 1544326"/>
                      <a:gd name="connsiteY73" fmla="*/ 607693 h 1080132"/>
                      <a:gd name="connsiteX74" fmla="*/ 131770 w 1544326"/>
                      <a:gd name="connsiteY74" fmla="*/ 748663 h 1080132"/>
                      <a:gd name="connsiteX75" fmla="*/ 478480 w 1544326"/>
                      <a:gd name="connsiteY75" fmla="*/ 899158 h 1080132"/>
                      <a:gd name="connsiteX76" fmla="*/ 463239 w 1544326"/>
                      <a:gd name="connsiteY76" fmla="*/ 715326 h 1080132"/>
                      <a:gd name="connsiteX77" fmla="*/ 477527 w 1544326"/>
                      <a:gd name="connsiteY77" fmla="*/ 715326 h 1080132"/>
                      <a:gd name="connsiteX78" fmla="*/ 478480 w 1544326"/>
                      <a:gd name="connsiteY78" fmla="*/ 743901 h 1080132"/>
                      <a:gd name="connsiteX79" fmla="*/ 920439 w 1544326"/>
                      <a:gd name="connsiteY79" fmla="*/ 1080132 h 1080132"/>
                      <a:gd name="connsiteX80" fmla="*/ 941395 w 1544326"/>
                      <a:gd name="connsiteY80" fmla="*/ 885823 h 1080132"/>
                      <a:gd name="connsiteX81" fmla="*/ 949014 w 1544326"/>
                      <a:gd name="connsiteY81" fmla="*/ 880108 h 1080132"/>
                      <a:gd name="connsiteX82" fmla="*/ 1132847 w 1544326"/>
                      <a:gd name="connsiteY82" fmla="*/ 915350 h 1080132"/>
                      <a:gd name="connsiteX83" fmla="*/ 1289057 w 1544326"/>
                      <a:gd name="connsiteY83" fmla="*/ 919160 h 1080132"/>
                      <a:gd name="connsiteX84" fmla="*/ 1355732 w 1544326"/>
                      <a:gd name="connsiteY84" fmla="*/ 889633 h 1080132"/>
                      <a:gd name="connsiteX85" fmla="*/ 1328110 w 1544326"/>
                      <a:gd name="connsiteY85" fmla="*/ 791526 h 1080132"/>
                      <a:gd name="connsiteX86" fmla="*/ 1338587 w 1544326"/>
                      <a:gd name="connsiteY86" fmla="*/ 782953 h 1080132"/>
                      <a:gd name="connsiteX87" fmla="*/ 1542422 w 1544326"/>
                      <a:gd name="connsiteY87" fmla="*/ 770570 h 1080132"/>
                      <a:gd name="connsiteX88" fmla="*/ 1544327 w 1544326"/>
                      <a:gd name="connsiteY88" fmla="*/ 733423 h 1080132"/>
                      <a:gd name="connsiteX89" fmla="*/ 1522420 w 1544326"/>
                      <a:gd name="connsiteY89" fmla="*/ 645793 h 10801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</a:cxnLst>
                    <a:rect l="l" t="t" r="r" b="b"/>
                    <a:pathLst>
                      <a:path w="1544326" h="1080132">
                        <a:moveTo>
                          <a:pt x="1522420" y="645793"/>
                        </a:moveTo>
                        <a:cubicBezTo>
                          <a:pt x="1489082" y="639126"/>
                          <a:pt x="1456697" y="632458"/>
                          <a:pt x="1424312" y="630553"/>
                        </a:cubicBezTo>
                        <a:cubicBezTo>
                          <a:pt x="1419550" y="630553"/>
                          <a:pt x="1415740" y="623886"/>
                          <a:pt x="1419550" y="620076"/>
                        </a:cubicBezTo>
                        <a:cubicBezTo>
                          <a:pt x="1457650" y="589596"/>
                          <a:pt x="1489082" y="550543"/>
                          <a:pt x="1512895" y="508634"/>
                        </a:cubicBezTo>
                        <a:cubicBezTo>
                          <a:pt x="1368115" y="502919"/>
                          <a:pt x="1226192" y="393381"/>
                          <a:pt x="1084270" y="469581"/>
                        </a:cubicBezTo>
                        <a:cubicBezTo>
                          <a:pt x="1077602" y="473391"/>
                          <a:pt x="1069982" y="463866"/>
                          <a:pt x="1075697" y="459104"/>
                        </a:cubicBezTo>
                        <a:cubicBezTo>
                          <a:pt x="1075697" y="459104"/>
                          <a:pt x="1076650" y="458151"/>
                          <a:pt x="1076650" y="458151"/>
                        </a:cubicBezTo>
                        <a:lnTo>
                          <a:pt x="1076650" y="458151"/>
                        </a:lnTo>
                        <a:cubicBezTo>
                          <a:pt x="1117607" y="425766"/>
                          <a:pt x="1168090" y="405764"/>
                          <a:pt x="1207142" y="370522"/>
                        </a:cubicBezTo>
                        <a:cubicBezTo>
                          <a:pt x="1066172" y="361949"/>
                          <a:pt x="918535" y="351472"/>
                          <a:pt x="809950" y="250507"/>
                        </a:cubicBezTo>
                        <a:cubicBezTo>
                          <a:pt x="806139" y="246697"/>
                          <a:pt x="808045" y="240029"/>
                          <a:pt x="812807" y="239077"/>
                        </a:cubicBezTo>
                        <a:cubicBezTo>
                          <a:pt x="866147" y="223837"/>
                          <a:pt x="916630" y="202882"/>
                          <a:pt x="965207" y="177165"/>
                        </a:cubicBezTo>
                        <a:cubicBezTo>
                          <a:pt x="817570" y="142875"/>
                          <a:pt x="692792" y="46672"/>
                          <a:pt x="548964" y="0"/>
                        </a:cubicBezTo>
                        <a:cubicBezTo>
                          <a:pt x="537535" y="4762"/>
                          <a:pt x="526105" y="9525"/>
                          <a:pt x="513722" y="12382"/>
                        </a:cubicBezTo>
                        <a:cubicBezTo>
                          <a:pt x="465145" y="25717"/>
                          <a:pt x="414662" y="25717"/>
                          <a:pt x="364180" y="22860"/>
                        </a:cubicBezTo>
                        <a:cubicBezTo>
                          <a:pt x="351797" y="21907"/>
                          <a:pt x="352750" y="21907"/>
                          <a:pt x="340367" y="21907"/>
                        </a:cubicBezTo>
                        <a:cubicBezTo>
                          <a:pt x="334652" y="21907"/>
                          <a:pt x="325127" y="25717"/>
                          <a:pt x="322270" y="26670"/>
                        </a:cubicBezTo>
                        <a:cubicBezTo>
                          <a:pt x="266072" y="32385"/>
                          <a:pt x="208922" y="35242"/>
                          <a:pt x="153677" y="48577"/>
                        </a:cubicBezTo>
                        <a:cubicBezTo>
                          <a:pt x="124150" y="56197"/>
                          <a:pt x="93670" y="64770"/>
                          <a:pt x="67952" y="80962"/>
                        </a:cubicBezTo>
                        <a:cubicBezTo>
                          <a:pt x="65095" y="82867"/>
                          <a:pt x="61285" y="84772"/>
                          <a:pt x="58427" y="86677"/>
                        </a:cubicBezTo>
                        <a:cubicBezTo>
                          <a:pt x="94622" y="92392"/>
                          <a:pt x="128912" y="109537"/>
                          <a:pt x="160345" y="126682"/>
                        </a:cubicBezTo>
                        <a:cubicBezTo>
                          <a:pt x="207970" y="154304"/>
                          <a:pt x="253689" y="185737"/>
                          <a:pt x="296552" y="220027"/>
                        </a:cubicBezTo>
                        <a:cubicBezTo>
                          <a:pt x="347035" y="260984"/>
                          <a:pt x="394660" y="305752"/>
                          <a:pt x="442285" y="350519"/>
                        </a:cubicBezTo>
                        <a:cubicBezTo>
                          <a:pt x="454667" y="335279"/>
                          <a:pt x="471812" y="323849"/>
                          <a:pt x="493720" y="316229"/>
                        </a:cubicBezTo>
                        <a:cubicBezTo>
                          <a:pt x="537535" y="301942"/>
                          <a:pt x="584207" y="298132"/>
                          <a:pt x="629927" y="300037"/>
                        </a:cubicBezTo>
                        <a:cubicBezTo>
                          <a:pt x="664217" y="300989"/>
                          <a:pt x="711842" y="300037"/>
                          <a:pt x="742322" y="316229"/>
                        </a:cubicBezTo>
                        <a:cubicBezTo>
                          <a:pt x="745180" y="318134"/>
                          <a:pt x="744227" y="321944"/>
                          <a:pt x="740417" y="321944"/>
                        </a:cubicBezTo>
                        <a:cubicBezTo>
                          <a:pt x="725177" y="321944"/>
                          <a:pt x="709937" y="317182"/>
                          <a:pt x="694697" y="315277"/>
                        </a:cubicBezTo>
                        <a:cubicBezTo>
                          <a:pt x="672789" y="312419"/>
                          <a:pt x="650882" y="310514"/>
                          <a:pt x="628975" y="309562"/>
                        </a:cubicBezTo>
                        <a:cubicBezTo>
                          <a:pt x="588017" y="308609"/>
                          <a:pt x="546107" y="309562"/>
                          <a:pt x="507055" y="321944"/>
                        </a:cubicBezTo>
                        <a:cubicBezTo>
                          <a:pt x="482289" y="329564"/>
                          <a:pt x="463239" y="340994"/>
                          <a:pt x="448000" y="357187"/>
                        </a:cubicBezTo>
                        <a:cubicBezTo>
                          <a:pt x="478480" y="384809"/>
                          <a:pt x="508960" y="412431"/>
                          <a:pt x="541345" y="438149"/>
                        </a:cubicBezTo>
                        <a:cubicBezTo>
                          <a:pt x="629927" y="508634"/>
                          <a:pt x="728987" y="567689"/>
                          <a:pt x="831857" y="617218"/>
                        </a:cubicBezTo>
                        <a:cubicBezTo>
                          <a:pt x="831857" y="617218"/>
                          <a:pt x="831857" y="616266"/>
                          <a:pt x="831857" y="616266"/>
                        </a:cubicBezTo>
                        <a:cubicBezTo>
                          <a:pt x="864242" y="552449"/>
                          <a:pt x="936632" y="519111"/>
                          <a:pt x="999497" y="492441"/>
                        </a:cubicBezTo>
                        <a:cubicBezTo>
                          <a:pt x="1000450" y="491489"/>
                          <a:pt x="1001402" y="493394"/>
                          <a:pt x="1000450" y="494346"/>
                        </a:cubicBezTo>
                        <a:cubicBezTo>
                          <a:pt x="946157" y="522921"/>
                          <a:pt x="875672" y="555306"/>
                          <a:pt x="845192" y="611503"/>
                        </a:cubicBezTo>
                        <a:cubicBezTo>
                          <a:pt x="843287" y="614361"/>
                          <a:pt x="842335" y="618171"/>
                          <a:pt x="840430" y="621028"/>
                        </a:cubicBezTo>
                        <a:cubicBezTo>
                          <a:pt x="866147" y="632458"/>
                          <a:pt x="890912" y="643888"/>
                          <a:pt x="916630" y="654366"/>
                        </a:cubicBezTo>
                        <a:cubicBezTo>
                          <a:pt x="986162" y="682941"/>
                          <a:pt x="1056647" y="708658"/>
                          <a:pt x="1129990" y="721993"/>
                        </a:cubicBezTo>
                        <a:cubicBezTo>
                          <a:pt x="1169042" y="729613"/>
                          <a:pt x="1209047" y="732471"/>
                          <a:pt x="1249052" y="736281"/>
                        </a:cubicBezTo>
                        <a:cubicBezTo>
                          <a:pt x="1250005" y="732471"/>
                          <a:pt x="1250957" y="728661"/>
                          <a:pt x="1251910" y="724851"/>
                        </a:cubicBezTo>
                        <a:cubicBezTo>
                          <a:pt x="1269055" y="674368"/>
                          <a:pt x="1309060" y="620076"/>
                          <a:pt x="1364305" y="607693"/>
                        </a:cubicBezTo>
                        <a:cubicBezTo>
                          <a:pt x="1367162" y="606741"/>
                          <a:pt x="1369067" y="611503"/>
                          <a:pt x="1365257" y="612456"/>
                        </a:cubicBezTo>
                        <a:cubicBezTo>
                          <a:pt x="1318585" y="631506"/>
                          <a:pt x="1279532" y="674368"/>
                          <a:pt x="1263340" y="721993"/>
                        </a:cubicBezTo>
                        <a:cubicBezTo>
                          <a:pt x="1261435" y="726756"/>
                          <a:pt x="1260482" y="731518"/>
                          <a:pt x="1258577" y="737233"/>
                        </a:cubicBezTo>
                        <a:cubicBezTo>
                          <a:pt x="1292867" y="740090"/>
                          <a:pt x="1327157" y="742948"/>
                          <a:pt x="1361447" y="748663"/>
                        </a:cubicBezTo>
                        <a:cubicBezTo>
                          <a:pt x="1365257" y="749615"/>
                          <a:pt x="1364305" y="754378"/>
                          <a:pt x="1360495" y="754378"/>
                        </a:cubicBezTo>
                        <a:cubicBezTo>
                          <a:pt x="1326205" y="758188"/>
                          <a:pt x="1290962" y="758188"/>
                          <a:pt x="1255720" y="755330"/>
                        </a:cubicBezTo>
                        <a:cubicBezTo>
                          <a:pt x="1254767" y="767713"/>
                          <a:pt x="1255720" y="780095"/>
                          <a:pt x="1259530" y="791526"/>
                        </a:cubicBezTo>
                        <a:cubicBezTo>
                          <a:pt x="1269055" y="816290"/>
                          <a:pt x="1288105" y="822958"/>
                          <a:pt x="1306202" y="839150"/>
                        </a:cubicBezTo>
                        <a:cubicBezTo>
                          <a:pt x="1308107" y="841055"/>
                          <a:pt x="1307155" y="844865"/>
                          <a:pt x="1304297" y="844865"/>
                        </a:cubicBezTo>
                        <a:cubicBezTo>
                          <a:pt x="1260482" y="840103"/>
                          <a:pt x="1244290" y="794383"/>
                          <a:pt x="1246195" y="754378"/>
                        </a:cubicBezTo>
                        <a:cubicBezTo>
                          <a:pt x="1205237" y="751521"/>
                          <a:pt x="1164280" y="744853"/>
                          <a:pt x="1125227" y="737233"/>
                        </a:cubicBezTo>
                        <a:cubicBezTo>
                          <a:pt x="1053790" y="723898"/>
                          <a:pt x="985210" y="700086"/>
                          <a:pt x="917582" y="673416"/>
                        </a:cubicBezTo>
                        <a:cubicBezTo>
                          <a:pt x="889007" y="661986"/>
                          <a:pt x="861385" y="650556"/>
                          <a:pt x="832810" y="637221"/>
                        </a:cubicBezTo>
                        <a:cubicBezTo>
                          <a:pt x="817570" y="695323"/>
                          <a:pt x="853764" y="747711"/>
                          <a:pt x="880435" y="800098"/>
                        </a:cubicBezTo>
                        <a:cubicBezTo>
                          <a:pt x="882339" y="804860"/>
                          <a:pt x="876625" y="809623"/>
                          <a:pt x="872814" y="805813"/>
                        </a:cubicBezTo>
                        <a:cubicBezTo>
                          <a:pt x="835667" y="762951"/>
                          <a:pt x="805187" y="691513"/>
                          <a:pt x="822332" y="632458"/>
                        </a:cubicBezTo>
                        <a:cubicBezTo>
                          <a:pt x="728035" y="588643"/>
                          <a:pt x="637547" y="536256"/>
                          <a:pt x="554680" y="474344"/>
                        </a:cubicBezTo>
                        <a:cubicBezTo>
                          <a:pt x="511817" y="441959"/>
                          <a:pt x="472764" y="406716"/>
                          <a:pt x="433712" y="370522"/>
                        </a:cubicBezTo>
                        <a:cubicBezTo>
                          <a:pt x="427045" y="381952"/>
                          <a:pt x="422282" y="395286"/>
                          <a:pt x="418472" y="409574"/>
                        </a:cubicBezTo>
                        <a:cubicBezTo>
                          <a:pt x="407995" y="456246"/>
                          <a:pt x="409900" y="503871"/>
                          <a:pt x="407995" y="551496"/>
                        </a:cubicBezTo>
                        <a:cubicBezTo>
                          <a:pt x="407995" y="555306"/>
                          <a:pt x="402280" y="555306"/>
                          <a:pt x="402280" y="551496"/>
                        </a:cubicBezTo>
                        <a:cubicBezTo>
                          <a:pt x="402280" y="492441"/>
                          <a:pt x="395612" y="416241"/>
                          <a:pt x="426092" y="363854"/>
                        </a:cubicBezTo>
                        <a:cubicBezTo>
                          <a:pt x="385135" y="325754"/>
                          <a:pt x="344177" y="286702"/>
                          <a:pt x="301314" y="250507"/>
                        </a:cubicBezTo>
                        <a:cubicBezTo>
                          <a:pt x="227020" y="187642"/>
                          <a:pt x="139389" y="113347"/>
                          <a:pt x="40330" y="93345"/>
                        </a:cubicBezTo>
                        <a:cubicBezTo>
                          <a:pt x="39377" y="94297"/>
                          <a:pt x="38425" y="94297"/>
                          <a:pt x="38425" y="95250"/>
                        </a:cubicBezTo>
                        <a:cubicBezTo>
                          <a:pt x="38425" y="95250"/>
                          <a:pt x="37472" y="96202"/>
                          <a:pt x="37472" y="96202"/>
                        </a:cubicBezTo>
                        <a:cubicBezTo>
                          <a:pt x="5087" y="130492"/>
                          <a:pt x="2230" y="178117"/>
                          <a:pt x="5087" y="222884"/>
                        </a:cubicBezTo>
                        <a:cubicBezTo>
                          <a:pt x="7945" y="259079"/>
                          <a:pt x="19375" y="299084"/>
                          <a:pt x="16517" y="336232"/>
                        </a:cubicBezTo>
                        <a:cubicBezTo>
                          <a:pt x="15564" y="353377"/>
                          <a:pt x="11755" y="370522"/>
                          <a:pt x="7945" y="388619"/>
                        </a:cubicBezTo>
                        <a:cubicBezTo>
                          <a:pt x="7945" y="388619"/>
                          <a:pt x="7945" y="388619"/>
                          <a:pt x="7945" y="389571"/>
                        </a:cubicBezTo>
                        <a:cubicBezTo>
                          <a:pt x="-1580" y="461961"/>
                          <a:pt x="-7295" y="538161"/>
                          <a:pt x="19375" y="607693"/>
                        </a:cubicBezTo>
                        <a:cubicBezTo>
                          <a:pt x="41282" y="664843"/>
                          <a:pt x="81287" y="713421"/>
                          <a:pt x="131770" y="748663"/>
                        </a:cubicBezTo>
                        <a:cubicBezTo>
                          <a:pt x="234639" y="822958"/>
                          <a:pt x="359417" y="859153"/>
                          <a:pt x="478480" y="899158"/>
                        </a:cubicBezTo>
                        <a:cubicBezTo>
                          <a:pt x="473717" y="837245"/>
                          <a:pt x="462287" y="777238"/>
                          <a:pt x="463239" y="715326"/>
                        </a:cubicBezTo>
                        <a:cubicBezTo>
                          <a:pt x="463239" y="705801"/>
                          <a:pt x="477527" y="705801"/>
                          <a:pt x="477527" y="715326"/>
                        </a:cubicBezTo>
                        <a:cubicBezTo>
                          <a:pt x="477527" y="724851"/>
                          <a:pt x="477527" y="734376"/>
                          <a:pt x="478480" y="743901"/>
                        </a:cubicBezTo>
                        <a:cubicBezTo>
                          <a:pt x="498482" y="967738"/>
                          <a:pt x="891864" y="873440"/>
                          <a:pt x="920439" y="1080132"/>
                        </a:cubicBezTo>
                        <a:cubicBezTo>
                          <a:pt x="936632" y="1017267"/>
                          <a:pt x="940442" y="950592"/>
                          <a:pt x="941395" y="885823"/>
                        </a:cubicBezTo>
                        <a:cubicBezTo>
                          <a:pt x="941395" y="882013"/>
                          <a:pt x="945205" y="878203"/>
                          <a:pt x="949014" y="880108"/>
                        </a:cubicBezTo>
                        <a:cubicBezTo>
                          <a:pt x="1008070" y="902015"/>
                          <a:pt x="1069982" y="911540"/>
                          <a:pt x="1132847" y="915350"/>
                        </a:cubicBezTo>
                        <a:cubicBezTo>
                          <a:pt x="1184282" y="918208"/>
                          <a:pt x="1237622" y="922018"/>
                          <a:pt x="1289057" y="919160"/>
                        </a:cubicBezTo>
                        <a:cubicBezTo>
                          <a:pt x="1310012" y="918208"/>
                          <a:pt x="1351922" y="917255"/>
                          <a:pt x="1355732" y="889633"/>
                        </a:cubicBezTo>
                        <a:cubicBezTo>
                          <a:pt x="1360495" y="857248"/>
                          <a:pt x="1341445" y="820100"/>
                          <a:pt x="1328110" y="791526"/>
                        </a:cubicBezTo>
                        <a:cubicBezTo>
                          <a:pt x="1325252" y="784858"/>
                          <a:pt x="1332872" y="778190"/>
                          <a:pt x="1338587" y="782953"/>
                        </a:cubicBezTo>
                        <a:cubicBezTo>
                          <a:pt x="1399547" y="834388"/>
                          <a:pt x="1479557" y="808670"/>
                          <a:pt x="1542422" y="770570"/>
                        </a:cubicBezTo>
                        <a:cubicBezTo>
                          <a:pt x="1542422" y="758188"/>
                          <a:pt x="1543375" y="745805"/>
                          <a:pt x="1544327" y="733423"/>
                        </a:cubicBezTo>
                        <a:cubicBezTo>
                          <a:pt x="1537660" y="709611"/>
                          <a:pt x="1528135" y="679131"/>
                          <a:pt x="1522420" y="645793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37" name="Полилиния: фигура 1136">
                    <a:extLst>
                      <a:ext uri="{FF2B5EF4-FFF2-40B4-BE49-F238E27FC236}">
                        <a16:creationId xmlns:a16="http://schemas.microsoft.com/office/drawing/2014/main" id="{EDEF8672-EB11-D28A-8864-3BBB1A80273B}"/>
                      </a:ext>
                    </a:extLst>
                  </p:cNvPr>
                  <p:cNvSpPr/>
                  <p:nvPr/>
                </p:nvSpPr>
                <p:spPr>
                  <a:xfrm>
                    <a:off x="16128338" y="8009310"/>
                    <a:ext cx="1090705" cy="1040127"/>
                  </a:xfrm>
                  <a:custGeom>
                    <a:avLst/>
                    <a:gdLst>
                      <a:gd name="connsiteX0" fmla="*/ 1079183 w 1090705"/>
                      <a:gd name="connsiteY0" fmla="*/ 24765 h 1040127"/>
                      <a:gd name="connsiteX1" fmla="*/ 951548 w 1090705"/>
                      <a:gd name="connsiteY1" fmla="*/ 170497 h 1040127"/>
                      <a:gd name="connsiteX2" fmla="*/ 908685 w 1090705"/>
                      <a:gd name="connsiteY2" fmla="*/ 200977 h 1040127"/>
                      <a:gd name="connsiteX3" fmla="*/ 928688 w 1090705"/>
                      <a:gd name="connsiteY3" fmla="*/ 240982 h 1040127"/>
                      <a:gd name="connsiteX4" fmla="*/ 956310 w 1090705"/>
                      <a:gd name="connsiteY4" fmla="*/ 335279 h 1040127"/>
                      <a:gd name="connsiteX5" fmla="*/ 949643 w 1090705"/>
                      <a:gd name="connsiteY5" fmla="*/ 337184 h 1040127"/>
                      <a:gd name="connsiteX6" fmla="*/ 922973 w 1090705"/>
                      <a:gd name="connsiteY6" fmla="*/ 260985 h 1040127"/>
                      <a:gd name="connsiteX7" fmla="*/ 899160 w 1090705"/>
                      <a:gd name="connsiteY7" fmla="*/ 206692 h 1040127"/>
                      <a:gd name="connsiteX8" fmla="*/ 698183 w 1090705"/>
                      <a:gd name="connsiteY8" fmla="*/ 335279 h 1040127"/>
                      <a:gd name="connsiteX9" fmla="*/ 680085 w 1090705"/>
                      <a:gd name="connsiteY9" fmla="*/ 347662 h 1040127"/>
                      <a:gd name="connsiteX10" fmla="*/ 686752 w 1090705"/>
                      <a:gd name="connsiteY10" fmla="*/ 359092 h 1040127"/>
                      <a:gd name="connsiteX11" fmla="*/ 700088 w 1090705"/>
                      <a:gd name="connsiteY11" fmla="*/ 433386 h 1040127"/>
                      <a:gd name="connsiteX12" fmla="*/ 696277 w 1090705"/>
                      <a:gd name="connsiteY12" fmla="*/ 523874 h 1040127"/>
                      <a:gd name="connsiteX13" fmla="*/ 689610 w 1090705"/>
                      <a:gd name="connsiteY13" fmla="*/ 523874 h 1040127"/>
                      <a:gd name="connsiteX14" fmla="*/ 689610 w 1090705"/>
                      <a:gd name="connsiteY14" fmla="*/ 444816 h 1040127"/>
                      <a:gd name="connsiteX15" fmla="*/ 682943 w 1090705"/>
                      <a:gd name="connsiteY15" fmla="*/ 375284 h 1040127"/>
                      <a:gd name="connsiteX16" fmla="*/ 672465 w 1090705"/>
                      <a:gd name="connsiteY16" fmla="*/ 351472 h 1040127"/>
                      <a:gd name="connsiteX17" fmla="*/ 396240 w 1090705"/>
                      <a:gd name="connsiteY17" fmla="*/ 571499 h 1040127"/>
                      <a:gd name="connsiteX18" fmla="*/ 408623 w 1090705"/>
                      <a:gd name="connsiteY18" fmla="*/ 601026 h 1040127"/>
                      <a:gd name="connsiteX19" fmla="*/ 425767 w 1090705"/>
                      <a:gd name="connsiteY19" fmla="*/ 677226 h 1040127"/>
                      <a:gd name="connsiteX20" fmla="*/ 421005 w 1090705"/>
                      <a:gd name="connsiteY20" fmla="*/ 678178 h 1040127"/>
                      <a:gd name="connsiteX21" fmla="*/ 404813 w 1090705"/>
                      <a:gd name="connsiteY21" fmla="*/ 620076 h 1040127"/>
                      <a:gd name="connsiteX22" fmla="*/ 390525 w 1090705"/>
                      <a:gd name="connsiteY22" fmla="*/ 577214 h 1040127"/>
                      <a:gd name="connsiteX23" fmla="*/ 386715 w 1090705"/>
                      <a:gd name="connsiteY23" fmla="*/ 581024 h 1040127"/>
                      <a:gd name="connsiteX24" fmla="*/ 260033 w 1090705"/>
                      <a:gd name="connsiteY24" fmla="*/ 733423 h 1040127"/>
                      <a:gd name="connsiteX25" fmla="*/ 185738 w 1090705"/>
                      <a:gd name="connsiteY25" fmla="*/ 890585 h 1040127"/>
                      <a:gd name="connsiteX26" fmla="*/ 173355 w 1090705"/>
                      <a:gd name="connsiteY26" fmla="*/ 885823 h 1040127"/>
                      <a:gd name="connsiteX27" fmla="*/ 245745 w 1090705"/>
                      <a:gd name="connsiteY27" fmla="*/ 725803 h 1040127"/>
                      <a:gd name="connsiteX28" fmla="*/ 355283 w 1090705"/>
                      <a:gd name="connsiteY28" fmla="*/ 589596 h 1040127"/>
                      <a:gd name="connsiteX29" fmla="*/ 381953 w 1090705"/>
                      <a:gd name="connsiteY29" fmla="*/ 562926 h 1040127"/>
                      <a:gd name="connsiteX30" fmla="*/ 255270 w 1090705"/>
                      <a:gd name="connsiteY30" fmla="*/ 561021 h 1040127"/>
                      <a:gd name="connsiteX31" fmla="*/ 253365 w 1090705"/>
                      <a:gd name="connsiteY31" fmla="*/ 557211 h 1040127"/>
                      <a:gd name="connsiteX32" fmla="*/ 380048 w 1090705"/>
                      <a:gd name="connsiteY32" fmla="*/ 545781 h 1040127"/>
                      <a:gd name="connsiteX33" fmla="*/ 388620 w 1090705"/>
                      <a:gd name="connsiteY33" fmla="*/ 556259 h 1040127"/>
                      <a:gd name="connsiteX34" fmla="*/ 644843 w 1090705"/>
                      <a:gd name="connsiteY34" fmla="*/ 350519 h 1040127"/>
                      <a:gd name="connsiteX35" fmla="*/ 662940 w 1090705"/>
                      <a:gd name="connsiteY35" fmla="*/ 338137 h 1040127"/>
                      <a:gd name="connsiteX36" fmla="*/ 559118 w 1090705"/>
                      <a:gd name="connsiteY36" fmla="*/ 319087 h 1040127"/>
                      <a:gd name="connsiteX37" fmla="*/ 558165 w 1090705"/>
                      <a:gd name="connsiteY37" fmla="*/ 317182 h 1040127"/>
                      <a:gd name="connsiteX38" fmla="*/ 669608 w 1090705"/>
                      <a:gd name="connsiteY38" fmla="*/ 333374 h 1040127"/>
                      <a:gd name="connsiteX39" fmla="*/ 891540 w 1090705"/>
                      <a:gd name="connsiteY39" fmla="*/ 192405 h 1040127"/>
                      <a:gd name="connsiteX40" fmla="*/ 736283 w 1090705"/>
                      <a:gd name="connsiteY40" fmla="*/ 167640 h 1040127"/>
                      <a:gd name="connsiteX41" fmla="*/ 735330 w 1090705"/>
                      <a:gd name="connsiteY41" fmla="*/ 162877 h 1040127"/>
                      <a:gd name="connsiteX42" fmla="*/ 891540 w 1090705"/>
                      <a:gd name="connsiteY42" fmla="*/ 176212 h 1040127"/>
                      <a:gd name="connsiteX43" fmla="*/ 900113 w 1090705"/>
                      <a:gd name="connsiteY43" fmla="*/ 186690 h 1040127"/>
                      <a:gd name="connsiteX44" fmla="*/ 908685 w 1090705"/>
                      <a:gd name="connsiteY44" fmla="*/ 180975 h 1040127"/>
                      <a:gd name="connsiteX45" fmla="*/ 1075373 w 1090705"/>
                      <a:gd name="connsiteY45" fmla="*/ 0 h 1040127"/>
                      <a:gd name="connsiteX46" fmla="*/ 966788 w 1090705"/>
                      <a:gd name="connsiteY46" fmla="*/ 47625 h 1040127"/>
                      <a:gd name="connsiteX47" fmla="*/ 758190 w 1090705"/>
                      <a:gd name="connsiteY47" fmla="*/ 29527 h 1040127"/>
                      <a:gd name="connsiteX48" fmla="*/ 326708 w 1090705"/>
                      <a:gd name="connsiteY48" fmla="*/ 129540 h 1040127"/>
                      <a:gd name="connsiteX49" fmla="*/ 441960 w 1090705"/>
                      <a:gd name="connsiteY49" fmla="*/ 155257 h 1040127"/>
                      <a:gd name="connsiteX50" fmla="*/ 441960 w 1090705"/>
                      <a:gd name="connsiteY50" fmla="*/ 168592 h 1040127"/>
                      <a:gd name="connsiteX51" fmla="*/ 199073 w 1090705"/>
                      <a:gd name="connsiteY51" fmla="*/ 332422 h 1040127"/>
                      <a:gd name="connsiteX52" fmla="*/ 259080 w 1090705"/>
                      <a:gd name="connsiteY52" fmla="*/ 340042 h 1040127"/>
                      <a:gd name="connsiteX53" fmla="*/ 265748 w 1090705"/>
                      <a:gd name="connsiteY53" fmla="*/ 348614 h 1040127"/>
                      <a:gd name="connsiteX54" fmla="*/ 166688 w 1090705"/>
                      <a:gd name="connsiteY54" fmla="*/ 451484 h 1040127"/>
                      <a:gd name="connsiteX55" fmla="*/ 56198 w 1090705"/>
                      <a:gd name="connsiteY55" fmla="*/ 574356 h 1040127"/>
                      <a:gd name="connsiteX56" fmla="*/ 120967 w 1090705"/>
                      <a:gd name="connsiteY56" fmla="*/ 563879 h 1040127"/>
                      <a:gd name="connsiteX57" fmla="*/ 128588 w 1090705"/>
                      <a:gd name="connsiteY57" fmla="*/ 573404 h 1040127"/>
                      <a:gd name="connsiteX58" fmla="*/ 25717 w 1090705"/>
                      <a:gd name="connsiteY58" fmla="*/ 741996 h 1040127"/>
                      <a:gd name="connsiteX59" fmla="*/ 144780 w 1090705"/>
                      <a:gd name="connsiteY59" fmla="*/ 710563 h 1040127"/>
                      <a:gd name="connsiteX60" fmla="*/ 149542 w 1090705"/>
                      <a:gd name="connsiteY60" fmla="*/ 722946 h 1040127"/>
                      <a:gd name="connsiteX61" fmla="*/ 0 w 1090705"/>
                      <a:gd name="connsiteY61" fmla="*/ 1040127 h 1040127"/>
                      <a:gd name="connsiteX62" fmla="*/ 273367 w 1090705"/>
                      <a:gd name="connsiteY62" fmla="*/ 918208 h 1040127"/>
                      <a:gd name="connsiteX63" fmla="*/ 520065 w 1090705"/>
                      <a:gd name="connsiteY63" fmla="*/ 713421 h 1040127"/>
                      <a:gd name="connsiteX64" fmla="*/ 532448 w 1090705"/>
                      <a:gd name="connsiteY64" fmla="*/ 713421 h 1040127"/>
                      <a:gd name="connsiteX65" fmla="*/ 562928 w 1090705"/>
                      <a:gd name="connsiteY65" fmla="*/ 760093 h 1040127"/>
                      <a:gd name="connsiteX66" fmla="*/ 610553 w 1090705"/>
                      <a:gd name="connsiteY66" fmla="*/ 756283 h 1040127"/>
                      <a:gd name="connsiteX67" fmla="*/ 695325 w 1090705"/>
                      <a:gd name="connsiteY67" fmla="*/ 684846 h 1040127"/>
                      <a:gd name="connsiteX68" fmla="*/ 792480 w 1090705"/>
                      <a:gd name="connsiteY68" fmla="*/ 562926 h 1040127"/>
                      <a:gd name="connsiteX69" fmla="*/ 839152 w 1090705"/>
                      <a:gd name="connsiteY69" fmla="*/ 547686 h 1040127"/>
                      <a:gd name="connsiteX70" fmla="*/ 877252 w 1090705"/>
                      <a:gd name="connsiteY70" fmla="*/ 569594 h 1040127"/>
                      <a:gd name="connsiteX71" fmla="*/ 942023 w 1090705"/>
                      <a:gd name="connsiteY71" fmla="*/ 511491 h 1040127"/>
                      <a:gd name="connsiteX72" fmla="*/ 961073 w 1090705"/>
                      <a:gd name="connsiteY72" fmla="*/ 403859 h 1040127"/>
                      <a:gd name="connsiteX73" fmla="*/ 974408 w 1090705"/>
                      <a:gd name="connsiteY73" fmla="*/ 401954 h 1040127"/>
                      <a:gd name="connsiteX74" fmla="*/ 1002030 w 1090705"/>
                      <a:gd name="connsiteY74" fmla="*/ 436244 h 1040127"/>
                      <a:gd name="connsiteX75" fmla="*/ 1031558 w 1090705"/>
                      <a:gd name="connsiteY75" fmla="*/ 395286 h 1040127"/>
                      <a:gd name="connsiteX76" fmla="*/ 1078230 w 1090705"/>
                      <a:gd name="connsiteY76" fmla="*/ 255270 h 1040127"/>
                      <a:gd name="connsiteX77" fmla="*/ 1089660 w 1090705"/>
                      <a:gd name="connsiteY77" fmla="*/ 200977 h 1040127"/>
                      <a:gd name="connsiteX78" fmla="*/ 1082993 w 1090705"/>
                      <a:gd name="connsiteY78" fmla="*/ 122872 h 1040127"/>
                      <a:gd name="connsiteX79" fmla="*/ 1079183 w 1090705"/>
                      <a:gd name="connsiteY79" fmla="*/ 24765 h 1040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1090705" h="1040127">
                        <a:moveTo>
                          <a:pt x="1079183" y="24765"/>
                        </a:moveTo>
                        <a:cubicBezTo>
                          <a:pt x="1052513" y="83820"/>
                          <a:pt x="1002983" y="131445"/>
                          <a:pt x="951548" y="170497"/>
                        </a:cubicBezTo>
                        <a:cubicBezTo>
                          <a:pt x="937260" y="180975"/>
                          <a:pt x="922973" y="191452"/>
                          <a:pt x="908685" y="200977"/>
                        </a:cubicBezTo>
                        <a:cubicBezTo>
                          <a:pt x="917258" y="213360"/>
                          <a:pt x="922973" y="227647"/>
                          <a:pt x="928688" y="240982"/>
                        </a:cubicBezTo>
                        <a:cubicBezTo>
                          <a:pt x="939165" y="268604"/>
                          <a:pt x="958215" y="305752"/>
                          <a:pt x="956310" y="335279"/>
                        </a:cubicBezTo>
                        <a:cubicBezTo>
                          <a:pt x="956310" y="339089"/>
                          <a:pt x="951548" y="340042"/>
                          <a:pt x="949643" y="337184"/>
                        </a:cubicBezTo>
                        <a:cubicBezTo>
                          <a:pt x="934402" y="317182"/>
                          <a:pt x="931545" y="284797"/>
                          <a:pt x="922973" y="260985"/>
                        </a:cubicBezTo>
                        <a:cubicBezTo>
                          <a:pt x="916305" y="242887"/>
                          <a:pt x="909638" y="223837"/>
                          <a:pt x="899160" y="206692"/>
                        </a:cubicBezTo>
                        <a:cubicBezTo>
                          <a:pt x="833438" y="251460"/>
                          <a:pt x="763905" y="291464"/>
                          <a:pt x="698183" y="335279"/>
                        </a:cubicBezTo>
                        <a:cubicBezTo>
                          <a:pt x="692468" y="339089"/>
                          <a:pt x="685800" y="342899"/>
                          <a:pt x="680085" y="347662"/>
                        </a:cubicBezTo>
                        <a:cubicBezTo>
                          <a:pt x="682943" y="351472"/>
                          <a:pt x="684848" y="355282"/>
                          <a:pt x="686752" y="359092"/>
                        </a:cubicBezTo>
                        <a:cubicBezTo>
                          <a:pt x="697230" y="381952"/>
                          <a:pt x="699135" y="408622"/>
                          <a:pt x="700088" y="433386"/>
                        </a:cubicBezTo>
                        <a:cubicBezTo>
                          <a:pt x="701040" y="461009"/>
                          <a:pt x="705802" y="498156"/>
                          <a:pt x="696277" y="523874"/>
                        </a:cubicBezTo>
                        <a:cubicBezTo>
                          <a:pt x="695325" y="526731"/>
                          <a:pt x="690563" y="527684"/>
                          <a:pt x="689610" y="523874"/>
                        </a:cubicBezTo>
                        <a:cubicBezTo>
                          <a:pt x="682943" y="500061"/>
                          <a:pt x="689610" y="469581"/>
                          <a:pt x="689610" y="444816"/>
                        </a:cubicBezTo>
                        <a:cubicBezTo>
                          <a:pt x="689610" y="421957"/>
                          <a:pt x="689610" y="398144"/>
                          <a:pt x="682943" y="375284"/>
                        </a:cubicBezTo>
                        <a:cubicBezTo>
                          <a:pt x="680085" y="366712"/>
                          <a:pt x="677227" y="358139"/>
                          <a:pt x="672465" y="351472"/>
                        </a:cubicBezTo>
                        <a:cubicBezTo>
                          <a:pt x="575310" y="418147"/>
                          <a:pt x="480060" y="487679"/>
                          <a:pt x="396240" y="571499"/>
                        </a:cubicBezTo>
                        <a:cubicBezTo>
                          <a:pt x="401003" y="581024"/>
                          <a:pt x="404813" y="591501"/>
                          <a:pt x="408623" y="601026"/>
                        </a:cubicBezTo>
                        <a:cubicBezTo>
                          <a:pt x="416242" y="623886"/>
                          <a:pt x="427673" y="653413"/>
                          <a:pt x="425767" y="677226"/>
                        </a:cubicBezTo>
                        <a:cubicBezTo>
                          <a:pt x="425767" y="680084"/>
                          <a:pt x="421958" y="681036"/>
                          <a:pt x="421005" y="678178"/>
                        </a:cubicBezTo>
                        <a:cubicBezTo>
                          <a:pt x="411480" y="661034"/>
                          <a:pt x="409575" y="639126"/>
                          <a:pt x="404813" y="620076"/>
                        </a:cubicBezTo>
                        <a:cubicBezTo>
                          <a:pt x="401003" y="605789"/>
                          <a:pt x="396240" y="590549"/>
                          <a:pt x="390525" y="577214"/>
                        </a:cubicBezTo>
                        <a:cubicBezTo>
                          <a:pt x="389573" y="578166"/>
                          <a:pt x="387667" y="580071"/>
                          <a:pt x="386715" y="581024"/>
                        </a:cubicBezTo>
                        <a:cubicBezTo>
                          <a:pt x="340995" y="627696"/>
                          <a:pt x="293370" y="677226"/>
                          <a:pt x="260033" y="733423"/>
                        </a:cubicBezTo>
                        <a:cubicBezTo>
                          <a:pt x="230505" y="783906"/>
                          <a:pt x="211455" y="838198"/>
                          <a:pt x="185738" y="890585"/>
                        </a:cubicBezTo>
                        <a:cubicBezTo>
                          <a:pt x="182880" y="897253"/>
                          <a:pt x="171450" y="892490"/>
                          <a:pt x="173355" y="885823"/>
                        </a:cubicBezTo>
                        <a:cubicBezTo>
                          <a:pt x="192405" y="831531"/>
                          <a:pt x="215265" y="775333"/>
                          <a:pt x="245745" y="725803"/>
                        </a:cubicBezTo>
                        <a:cubicBezTo>
                          <a:pt x="276225" y="676273"/>
                          <a:pt x="315278" y="631506"/>
                          <a:pt x="355283" y="589596"/>
                        </a:cubicBezTo>
                        <a:cubicBezTo>
                          <a:pt x="363855" y="580071"/>
                          <a:pt x="372428" y="571499"/>
                          <a:pt x="381953" y="562926"/>
                        </a:cubicBezTo>
                        <a:cubicBezTo>
                          <a:pt x="349567" y="518159"/>
                          <a:pt x="297180" y="542924"/>
                          <a:pt x="255270" y="561021"/>
                        </a:cubicBezTo>
                        <a:cubicBezTo>
                          <a:pt x="253365" y="561974"/>
                          <a:pt x="251460" y="559116"/>
                          <a:pt x="253365" y="557211"/>
                        </a:cubicBezTo>
                        <a:cubicBezTo>
                          <a:pt x="287655" y="535304"/>
                          <a:pt x="345758" y="510539"/>
                          <a:pt x="380048" y="545781"/>
                        </a:cubicBezTo>
                        <a:cubicBezTo>
                          <a:pt x="382905" y="548639"/>
                          <a:pt x="385763" y="552449"/>
                          <a:pt x="388620" y="556259"/>
                        </a:cubicBezTo>
                        <a:cubicBezTo>
                          <a:pt x="466725" y="479106"/>
                          <a:pt x="554355" y="412432"/>
                          <a:pt x="644843" y="350519"/>
                        </a:cubicBezTo>
                        <a:cubicBezTo>
                          <a:pt x="650558" y="346709"/>
                          <a:pt x="657225" y="341947"/>
                          <a:pt x="662940" y="338137"/>
                        </a:cubicBezTo>
                        <a:cubicBezTo>
                          <a:pt x="638175" y="314324"/>
                          <a:pt x="598170" y="313372"/>
                          <a:pt x="559118" y="319087"/>
                        </a:cubicBezTo>
                        <a:cubicBezTo>
                          <a:pt x="558165" y="319087"/>
                          <a:pt x="557213" y="317182"/>
                          <a:pt x="558165" y="317182"/>
                        </a:cubicBezTo>
                        <a:cubicBezTo>
                          <a:pt x="597218" y="309562"/>
                          <a:pt x="641033" y="307657"/>
                          <a:pt x="669608" y="333374"/>
                        </a:cubicBezTo>
                        <a:cubicBezTo>
                          <a:pt x="742950" y="284797"/>
                          <a:pt x="818198" y="240982"/>
                          <a:pt x="891540" y="192405"/>
                        </a:cubicBezTo>
                        <a:cubicBezTo>
                          <a:pt x="853440" y="143827"/>
                          <a:pt x="790575" y="154305"/>
                          <a:pt x="736283" y="167640"/>
                        </a:cubicBezTo>
                        <a:cubicBezTo>
                          <a:pt x="733425" y="168592"/>
                          <a:pt x="731520" y="163830"/>
                          <a:pt x="735330" y="162877"/>
                        </a:cubicBezTo>
                        <a:cubicBezTo>
                          <a:pt x="785813" y="144780"/>
                          <a:pt x="850583" y="133350"/>
                          <a:pt x="891540" y="176212"/>
                        </a:cubicBezTo>
                        <a:cubicBezTo>
                          <a:pt x="894398" y="179070"/>
                          <a:pt x="897255" y="182880"/>
                          <a:pt x="900113" y="186690"/>
                        </a:cubicBezTo>
                        <a:cubicBezTo>
                          <a:pt x="902970" y="184785"/>
                          <a:pt x="905827" y="182880"/>
                          <a:pt x="908685" y="180975"/>
                        </a:cubicBezTo>
                        <a:cubicBezTo>
                          <a:pt x="976313" y="134302"/>
                          <a:pt x="1043940" y="77152"/>
                          <a:pt x="1075373" y="0"/>
                        </a:cubicBezTo>
                        <a:cubicBezTo>
                          <a:pt x="1049655" y="31433"/>
                          <a:pt x="1011555" y="46673"/>
                          <a:pt x="966788" y="47625"/>
                        </a:cubicBezTo>
                        <a:cubicBezTo>
                          <a:pt x="897255" y="49530"/>
                          <a:pt x="826770" y="36195"/>
                          <a:pt x="758190" y="29527"/>
                        </a:cubicBezTo>
                        <a:cubicBezTo>
                          <a:pt x="607695" y="16193"/>
                          <a:pt x="440055" y="17145"/>
                          <a:pt x="326708" y="129540"/>
                        </a:cubicBezTo>
                        <a:cubicBezTo>
                          <a:pt x="366713" y="132397"/>
                          <a:pt x="405765" y="139065"/>
                          <a:pt x="441960" y="155257"/>
                        </a:cubicBezTo>
                        <a:cubicBezTo>
                          <a:pt x="447675" y="158115"/>
                          <a:pt x="445770" y="164782"/>
                          <a:pt x="441960" y="168592"/>
                        </a:cubicBezTo>
                        <a:cubicBezTo>
                          <a:pt x="362903" y="227647"/>
                          <a:pt x="265748" y="257174"/>
                          <a:pt x="199073" y="332422"/>
                        </a:cubicBezTo>
                        <a:cubicBezTo>
                          <a:pt x="219075" y="333374"/>
                          <a:pt x="239078" y="339089"/>
                          <a:pt x="259080" y="340042"/>
                        </a:cubicBezTo>
                        <a:cubicBezTo>
                          <a:pt x="262890" y="340042"/>
                          <a:pt x="267653" y="343852"/>
                          <a:pt x="265748" y="348614"/>
                        </a:cubicBezTo>
                        <a:cubicBezTo>
                          <a:pt x="249555" y="397192"/>
                          <a:pt x="206692" y="424814"/>
                          <a:pt x="166688" y="451484"/>
                        </a:cubicBezTo>
                        <a:cubicBezTo>
                          <a:pt x="118110" y="483869"/>
                          <a:pt x="73342" y="518159"/>
                          <a:pt x="56198" y="574356"/>
                        </a:cubicBezTo>
                        <a:cubicBezTo>
                          <a:pt x="77153" y="568641"/>
                          <a:pt x="99060" y="567689"/>
                          <a:pt x="120967" y="563879"/>
                        </a:cubicBezTo>
                        <a:cubicBezTo>
                          <a:pt x="126683" y="562926"/>
                          <a:pt x="131445" y="568641"/>
                          <a:pt x="128588" y="573404"/>
                        </a:cubicBezTo>
                        <a:cubicBezTo>
                          <a:pt x="97155" y="631506"/>
                          <a:pt x="50483" y="681036"/>
                          <a:pt x="25717" y="741996"/>
                        </a:cubicBezTo>
                        <a:cubicBezTo>
                          <a:pt x="65723" y="733423"/>
                          <a:pt x="105728" y="723898"/>
                          <a:pt x="144780" y="710563"/>
                        </a:cubicBezTo>
                        <a:cubicBezTo>
                          <a:pt x="152400" y="707706"/>
                          <a:pt x="156210" y="719136"/>
                          <a:pt x="149542" y="722946"/>
                        </a:cubicBezTo>
                        <a:cubicBezTo>
                          <a:pt x="40005" y="792478"/>
                          <a:pt x="45720" y="931543"/>
                          <a:pt x="0" y="1040127"/>
                        </a:cubicBezTo>
                        <a:cubicBezTo>
                          <a:pt x="91440" y="1000122"/>
                          <a:pt x="184785" y="963928"/>
                          <a:pt x="273367" y="918208"/>
                        </a:cubicBezTo>
                        <a:cubicBezTo>
                          <a:pt x="367665" y="868678"/>
                          <a:pt x="464820" y="807718"/>
                          <a:pt x="520065" y="713421"/>
                        </a:cubicBezTo>
                        <a:cubicBezTo>
                          <a:pt x="522923" y="708658"/>
                          <a:pt x="529590" y="708658"/>
                          <a:pt x="532448" y="713421"/>
                        </a:cubicBezTo>
                        <a:cubicBezTo>
                          <a:pt x="541020" y="729613"/>
                          <a:pt x="555308" y="742948"/>
                          <a:pt x="562928" y="760093"/>
                        </a:cubicBezTo>
                        <a:cubicBezTo>
                          <a:pt x="571500" y="778191"/>
                          <a:pt x="597218" y="763903"/>
                          <a:pt x="610553" y="756283"/>
                        </a:cubicBezTo>
                        <a:cubicBezTo>
                          <a:pt x="642938" y="737233"/>
                          <a:pt x="668655" y="710563"/>
                          <a:pt x="695325" y="684846"/>
                        </a:cubicBezTo>
                        <a:cubicBezTo>
                          <a:pt x="733425" y="648651"/>
                          <a:pt x="754380" y="598169"/>
                          <a:pt x="792480" y="562926"/>
                        </a:cubicBezTo>
                        <a:cubicBezTo>
                          <a:pt x="805815" y="551496"/>
                          <a:pt x="822008" y="543876"/>
                          <a:pt x="839152" y="547686"/>
                        </a:cubicBezTo>
                        <a:cubicBezTo>
                          <a:pt x="855345" y="551496"/>
                          <a:pt x="862965" y="561974"/>
                          <a:pt x="877252" y="569594"/>
                        </a:cubicBezTo>
                        <a:cubicBezTo>
                          <a:pt x="900113" y="581976"/>
                          <a:pt x="934402" y="527684"/>
                          <a:pt x="942023" y="511491"/>
                        </a:cubicBezTo>
                        <a:cubicBezTo>
                          <a:pt x="958215" y="478154"/>
                          <a:pt x="963930" y="441007"/>
                          <a:pt x="961073" y="403859"/>
                        </a:cubicBezTo>
                        <a:cubicBezTo>
                          <a:pt x="960120" y="395286"/>
                          <a:pt x="972502" y="394334"/>
                          <a:pt x="974408" y="401954"/>
                        </a:cubicBezTo>
                        <a:cubicBezTo>
                          <a:pt x="977265" y="410527"/>
                          <a:pt x="986790" y="445769"/>
                          <a:pt x="1002030" y="436244"/>
                        </a:cubicBezTo>
                        <a:cubicBezTo>
                          <a:pt x="1016318" y="427672"/>
                          <a:pt x="1024890" y="409574"/>
                          <a:pt x="1031558" y="395286"/>
                        </a:cubicBezTo>
                        <a:cubicBezTo>
                          <a:pt x="1052513" y="351472"/>
                          <a:pt x="1066800" y="302894"/>
                          <a:pt x="1078230" y="255270"/>
                        </a:cubicBezTo>
                        <a:cubicBezTo>
                          <a:pt x="1082993" y="237172"/>
                          <a:pt x="1086802" y="219074"/>
                          <a:pt x="1089660" y="200977"/>
                        </a:cubicBezTo>
                        <a:cubicBezTo>
                          <a:pt x="1093470" y="175260"/>
                          <a:pt x="1085850" y="148590"/>
                          <a:pt x="1082993" y="122872"/>
                        </a:cubicBezTo>
                        <a:cubicBezTo>
                          <a:pt x="1079183" y="94297"/>
                          <a:pt x="1075373" y="58102"/>
                          <a:pt x="1079183" y="24765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38" name="Полилиния: фигура 1137">
                    <a:extLst>
                      <a:ext uri="{FF2B5EF4-FFF2-40B4-BE49-F238E27FC236}">
                        <a16:creationId xmlns:a16="http://schemas.microsoft.com/office/drawing/2014/main" id="{7A188D57-B2AF-CEC5-BF52-8CA605BBBAB3}"/>
                      </a:ext>
                    </a:extLst>
                  </p:cNvPr>
                  <p:cNvSpPr/>
                  <p:nvPr/>
                </p:nvSpPr>
                <p:spPr>
                  <a:xfrm>
                    <a:off x="17217046" y="7967400"/>
                    <a:ext cx="9525" cy="9524"/>
                  </a:xfrm>
                  <a:custGeom>
                    <a:avLst/>
                    <a:gdLst>
                      <a:gd name="connsiteX0" fmla="*/ 0 w 9525"/>
                      <a:gd name="connsiteY0" fmla="*/ 0 h 9524"/>
                      <a:gd name="connsiteX1" fmla="*/ 0 w 9525"/>
                      <a:gd name="connsiteY1" fmla="*/ 0 h 9524"/>
                      <a:gd name="connsiteX2" fmla="*/ 0 w 9525"/>
                      <a:gd name="connsiteY2" fmla="*/ 0 h 9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525" h="9524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39" name="Полилиния: фигура 1138">
                    <a:extLst>
                      <a:ext uri="{FF2B5EF4-FFF2-40B4-BE49-F238E27FC236}">
                        <a16:creationId xmlns:a16="http://schemas.microsoft.com/office/drawing/2014/main" id="{AF29F278-5BC1-D97F-2523-049B9907462D}"/>
                      </a:ext>
                    </a:extLst>
                  </p:cNvPr>
                  <p:cNvSpPr/>
                  <p:nvPr/>
                </p:nvSpPr>
                <p:spPr>
                  <a:xfrm>
                    <a:off x="15715906" y="6751060"/>
                    <a:ext cx="1530667" cy="1209672"/>
                  </a:xfrm>
                  <a:custGeom>
                    <a:avLst/>
                    <a:gdLst>
                      <a:gd name="connsiteX0" fmla="*/ 1517333 w 1530667"/>
                      <a:gd name="connsiteY0" fmla="*/ 1191574 h 1209672"/>
                      <a:gd name="connsiteX1" fmla="*/ 1422083 w 1530667"/>
                      <a:gd name="connsiteY1" fmla="*/ 891538 h 1209672"/>
                      <a:gd name="connsiteX2" fmla="*/ 1423035 w 1530667"/>
                      <a:gd name="connsiteY2" fmla="*/ 891538 h 1209672"/>
                      <a:gd name="connsiteX3" fmla="*/ 1520190 w 1530667"/>
                      <a:gd name="connsiteY3" fmla="*/ 1188717 h 1209672"/>
                      <a:gd name="connsiteX4" fmla="*/ 1530668 w 1530667"/>
                      <a:gd name="connsiteY4" fmla="*/ 1179192 h 1209672"/>
                      <a:gd name="connsiteX5" fmla="*/ 1487805 w 1530667"/>
                      <a:gd name="connsiteY5" fmla="*/ 1002027 h 1209672"/>
                      <a:gd name="connsiteX6" fmla="*/ 1428750 w 1530667"/>
                      <a:gd name="connsiteY6" fmla="*/ 871535 h 1209672"/>
                      <a:gd name="connsiteX7" fmla="*/ 1395413 w 1530667"/>
                      <a:gd name="connsiteY7" fmla="*/ 828673 h 1209672"/>
                      <a:gd name="connsiteX8" fmla="*/ 1412558 w 1530667"/>
                      <a:gd name="connsiteY8" fmla="*/ 870583 h 1209672"/>
                      <a:gd name="connsiteX9" fmla="*/ 1412558 w 1530667"/>
                      <a:gd name="connsiteY9" fmla="*/ 870583 h 1209672"/>
                      <a:gd name="connsiteX10" fmla="*/ 1383983 w 1530667"/>
                      <a:gd name="connsiteY10" fmla="*/ 815338 h 1209672"/>
                      <a:gd name="connsiteX11" fmla="*/ 1313498 w 1530667"/>
                      <a:gd name="connsiteY11" fmla="*/ 711516 h 1209672"/>
                      <a:gd name="connsiteX12" fmla="*/ 1301115 w 1530667"/>
                      <a:gd name="connsiteY12" fmla="*/ 707706 h 1209672"/>
                      <a:gd name="connsiteX13" fmla="*/ 985838 w 1530667"/>
                      <a:gd name="connsiteY13" fmla="*/ 109537 h 1209672"/>
                      <a:gd name="connsiteX14" fmla="*/ 993458 w 1530667"/>
                      <a:gd name="connsiteY14" fmla="*/ 221932 h 1209672"/>
                      <a:gd name="connsiteX15" fmla="*/ 980123 w 1530667"/>
                      <a:gd name="connsiteY15" fmla="*/ 223837 h 1209672"/>
                      <a:gd name="connsiteX16" fmla="*/ 540068 w 1530667"/>
                      <a:gd name="connsiteY16" fmla="*/ 0 h 1209672"/>
                      <a:gd name="connsiteX17" fmla="*/ 616268 w 1530667"/>
                      <a:gd name="connsiteY17" fmla="*/ 99060 h 1209672"/>
                      <a:gd name="connsiteX18" fmla="*/ 608648 w 1530667"/>
                      <a:gd name="connsiteY18" fmla="*/ 109537 h 1209672"/>
                      <a:gd name="connsiteX19" fmla="*/ 253365 w 1530667"/>
                      <a:gd name="connsiteY19" fmla="*/ 82867 h 1209672"/>
                      <a:gd name="connsiteX20" fmla="*/ 336233 w 1530667"/>
                      <a:gd name="connsiteY20" fmla="*/ 187642 h 1209672"/>
                      <a:gd name="connsiteX21" fmla="*/ 333375 w 1530667"/>
                      <a:gd name="connsiteY21" fmla="*/ 199072 h 1209672"/>
                      <a:gd name="connsiteX22" fmla="*/ 0 w 1530667"/>
                      <a:gd name="connsiteY22" fmla="*/ 175260 h 1209672"/>
                      <a:gd name="connsiteX23" fmla="*/ 77153 w 1530667"/>
                      <a:gd name="connsiteY23" fmla="*/ 268604 h 1209672"/>
                      <a:gd name="connsiteX24" fmla="*/ 348615 w 1530667"/>
                      <a:gd name="connsiteY24" fmla="*/ 321944 h 1209672"/>
                      <a:gd name="connsiteX25" fmla="*/ 357188 w 1530667"/>
                      <a:gd name="connsiteY25" fmla="*/ 332422 h 1209672"/>
                      <a:gd name="connsiteX26" fmla="*/ 244793 w 1530667"/>
                      <a:gd name="connsiteY26" fmla="*/ 404811 h 1209672"/>
                      <a:gd name="connsiteX27" fmla="*/ 448628 w 1530667"/>
                      <a:gd name="connsiteY27" fmla="*/ 479106 h 1209672"/>
                      <a:gd name="connsiteX28" fmla="*/ 670560 w 1530667"/>
                      <a:gd name="connsiteY28" fmla="*/ 454341 h 1209672"/>
                      <a:gd name="connsiteX29" fmla="*/ 680085 w 1530667"/>
                      <a:gd name="connsiteY29" fmla="*/ 466724 h 1209672"/>
                      <a:gd name="connsiteX30" fmla="*/ 611505 w 1530667"/>
                      <a:gd name="connsiteY30" fmla="*/ 507681 h 1209672"/>
                      <a:gd name="connsiteX31" fmla="*/ 856298 w 1530667"/>
                      <a:gd name="connsiteY31" fmla="*/ 552449 h 1209672"/>
                      <a:gd name="connsiteX32" fmla="*/ 1069658 w 1530667"/>
                      <a:gd name="connsiteY32" fmla="*/ 740091 h 1209672"/>
                      <a:gd name="connsiteX33" fmla="*/ 1076325 w 1530667"/>
                      <a:gd name="connsiteY33" fmla="*/ 750568 h 1209672"/>
                      <a:gd name="connsiteX34" fmla="*/ 1242060 w 1530667"/>
                      <a:gd name="connsiteY34" fmla="*/ 749616 h 1209672"/>
                      <a:gd name="connsiteX35" fmla="*/ 1367790 w 1530667"/>
                      <a:gd name="connsiteY35" fmla="*/ 823910 h 1209672"/>
                      <a:gd name="connsiteX36" fmla="*/ 1435418 w 1530667"/>
                      <a:gd name="connsiteY36" fmla="*/ 1005837 h 1209672"/>
                      <a:gd name="connsiteX37" fmla="*/ 1509713 w 1530667"/>
                      <a:gd name="connsiteY37" fmla="*/ 1209672 h 1209672"/>
                      <a:gd name="connsiteX38" fmla="*/ 1517333 w 1530667"/>
                      <a:gd name="connsiteY38" fmla="*/ 1191574 h 1209672"/>
                      <a:gd name="connsiteX39" fmla="*/ 1263015 w 1530667"/>
                      <a:gd name="connsiteY39" fmla="*/ 700086 h 1209672"/>
                      <a:gd name="connsiteX40" fmla="*/ 1142048 w 1530667"/>
                      <a:gd name="connsiteY40" fmla="*/ 585786 h 1209672"/>
                      <a:gd name="connsiteX41" fmla="*/ 1026795 w 1530667"/>
                      <a:gd name="connsiteY41" fmla="*/ 598169 h 1209672"/>
                      <a:gd name="connsiteX42" fmla="*/ 1021080 w 1530667"/>
                      <a:gd name="connsiteY42" fmla="*/ 588644 h 1209672"/>
                      <a:gd name="connsiteX43" fmla="*/ 1130618 w 1530667"/>
                      <a:gd name="connsiteY43" fmla="*/ 574356 h 1209672"/>
                      <a:gd name="connsiteX44" fmla="*/ 1041083 w 1530667"/>
                      <a:gd name="connsiteY44" fmla="*/ 488631 h 1209672"/>
                      <a:gd name="connsiteX45" fmla="*/ 814388 w 1530667"/>
                      <a:gd name="connsiteY45" fmla="*/ 381952 h 1209672"/>
                      <a:gd name="connsiteX46" fmla="*/ 734378 w 1530667"/>
                      <a:gd name="connsiteY46" fmla="*/ 365759 h 1209672"/>
                      <a:gd name="connsiteX47" fmla="*/ 709613 w 1530667"/>
                      <a:gd name="connsiteY47" fmla="*/ 372427 h 1209672"/>
                      <a:gd name="connsiteX48" fmla="*/ 671513 w 1530667"/>
                      <a:gd name="connsiteY48" fmla="*/ 391477 h 1209672"/>
                      <a:gd name="connsiteX49" fmla="*/ 652463 w 1530667"/>
                      <a:gd name="connsiteY49" fmla="*/ 422909 h 1209672"/>
                      <a:gd name="connsiteX50" fmla="*/ 647700 w 1530667"/>
                      <a:gd name="connsiteY50" fmla="*/ 421956 h 1209672"/>
                      <a:gd name="connsiteX51" fmla="*/ 704850 w 1530667"/>
                      <a:gd name="connsiteY51" fmla="*/ 360997 h 1209672"/>
                      <a:gd name="connsiteX52" fmla="*/ 450533 w 1530667"/>
                      <a:gd name="connsiteY52" fmla="*/ 316229 h 1209672"/>
                      <a:gd name="connsiteX53" fmla="*/ 409575 w 1530667"/>
                      <a:gd name="connsiteY53" fmla="*/ 346709 h 1209672"/>
                      <a:gd name="connsiteX54" fmla="*/ 407670 w 1530667"/>
                      <a:gd name="connsiteY54" fmla="*/ 342899 h 1209672"/>
                      <a:gd name="connsiteX55" fmla="*/ 440055 w 1530667"/>
                      <a:gd name="connsiteY55" fmla="*/ 313372 h 1209672"/>
                      <a:gd name="connsiteX56" fmla="*/ 351473 w 1530667"/>
                      <a:gd name="connsiteY56" fmla="*/ 282892 h 1209672"/>
                      <a:gd name="connsiteX57" fmla="*/ 351473 w 1530667"/>
                      <a:gd name="connsiteY57" fmla="*/ 281939 h 1209672"/>
                      <a:gd name="connsiteX58" fmla="*/ 441008 w 1530667"/>
                      <a:gd name="connsiteY58" fmla="*/ 310514 h 1209672"/>
                      <a:gd name="connsiteX59" fmla="*/ 385763 w 1530667"/>
                      <a:gd name="connsiteY59" fmla="*/ 240982 h 1209672"/>
                      <a:gd name="connsiteX60" fmla="*/ 388620 w 1530667"/>
                      <a:gd name="connsiteY60" fmla="*/ 240029 h 1209672"/>
                      <a:gd name="connsiteX61" fmla="*/ 451485 w 1530667"/>
                      <a:gd name="connsiteY61" fmla="*/ 313372 h 1209672"/>
                      <a:gd name="connsiteX62" fmla="*/ 453390 w 1530667"/>
                      <a:gd name="connsiteY62" fmla="*/ 313372 h 1209672"/>
                      <a:gd name="connsiteX63" fmla="*/ 453390 w 1530667"/>
                      <a:gd name="connsiteY63" fmla="*/ 313372 h 1209672"/>
                      <a:gd name="connsiteX64" fmla="*/ 719138 w 1530667"/>
                      <a:gd name="connsiteY64" fmla="*/ 356234 h 1209672"/>
                      <a:gd name="connsiteX65" fmla="*/ 722948 w 1530667"/>
                      <a:gd name="connsiteY65" fmla="*/ 355282 h 1209672"/>
                      <a:gd name="connsiteX66" fmla="*/ 643890 w 1530667"/>
                      <a:gd name="connsiteY66" fmla="*/ 257174 h 1209672"/>
                      <a:gd name="connsiteX67" fmla="*/ 644843 w 1530667"/>
                      <a:gd name="connsiteY67" fmla="*/ 257174 h 1209672"/>
                      <a:gd name="connsiteX68" fmla="*/ 739140 w 1530667"/>
                      <a:gd name="connsiteY68" fmla="*/ 358139 h 1209672"/>
                      <a:gd name="connsiteX69" fmla="*/ 746760 w 1530667"/>
                      <a:gd name="connsiteY69" fmla="*/ 360044 h 1209672"/>
                      <a:gd name="connsiteX70" fmla="*/ 752475 w 1530667"/>
                      <a:gd name="connsiteY70" fmla="*/ 360997 h 1209672"/>
                      <a:gd name="connsiteX71" fmla="*/ 751523 w 1530667"/>
                      <a:gd name="connsiteY71" fmla="*/ 360997 h 1209672"/>
                      <a:gd name="connsiteX72" fmla="*/ 840105 w 1530667"/>
                      <a:gd name="connsiteY72" fmla="*/ 380047 h 1209672"/>
                      <a:gd name="connsiteX73" fmla="*/ 1048703 w 1530667"/>
                      <a:gd name="connsiteY73" fmla="*/ 481011 h 1209672"/>
                      <a:gd name="connsiteX74" fmla="*/ 1129665 w 1530667"/>
                      <a:gd name="connsiteY74" fmla="*/ 556259 h 1209672"/>
                      <a:gd name="connsiteX75" fmla="*/ 1041083 w 1530667"/>
                      <a:gd name="connsiteY75" fmla="*/ 365759 h 1209672"/>
                      <a:gd name="connsiteX76" fmla="*/ 1042035 w 1530667"/>
                      <a:gd name="connsiteY76" fmla="*/ 364807 h 1209672"/>
                      <a:gd name="connsiteX77" fmla="*/ 1154430 w 1530667"/>
                      <a:gd name="connsiteY77" fmla="*/ 576261 h 1209672"/>
                      <a:gd name="connsiteX78" fmla="*/ 1155383 w 1530667"/>
                      <a:gd name="connsiteY78" fmla="*/ 580071 h 1209672"/>
                      <a:gd name="connsiteX79" fmla="*/ 1162050 w 1530667"/>
                      <a:gd name="connsiteY79" fmla="*/ 586739 h 1209672"/>
                      <a:gd name="connsiteX80" fmla="*/ 1268730 w 1530667"/>
                      <a:gd name="connsiteY80" fmla="*/ 694371 h 1209672"/>
                      <a:gd name="connsiteX81" fmla="*/ 1263015 w 1530667"/>
                      <a:gd name="connsiteY81" fmla="*/ 700086 h 12096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</a:cxnLst>
                    <a:rect l="l" t="t" r="r" b="b"/>
                    <a:pathLst>
                      <a:path w="1530667" h="1209672">
                        <a:moveTo>
                          <a:pt x="1517333" y="1191574"/>
                        </a:moveTo>
                        <a:cubicBezTo>
                          <a:pt x="1482090" y="1108707"/>
                          <a:pt x="1457325" y="974405"/>
                          <a:pt x="1422083" y="891538"/>
                        </a:cubicBezTo>
                        <a:cubicBezTo>
                          <a:pt x="1422083" y="891538"/>
                          <a:pt x="1422083" y="890585"/>
                          <a:pt x="1423035" y="891538"/>
                        </a:cubicBezTo>
                        <a:cubicBezTo>
                          <a:pt x="1464945" y="969643"/>
                          <a:pt x="1495425" y="1103945"/>
                          <a:pt x="1520190" y="1188717"/>
                        </a:cubicBezTo>
                        <a:cubicBezTo>
                          <a:pt x="1523048" y="1184907"/>
                          <a:pt x="1526858" y="1182049"/>
                          <a:pt x="1530668" y="1179192"/>
                        </a:cubicBezTo>
                        <a:cubicBezTo>
                          <a:pt x="1518285" y="1131567"/>
                          <a:pt x="1501140" y="1047747"/>
                          <a:pt x="1487805" y="1002027"/>
                        </a:cubicBezTo>
                        <a:cubicBezTo>
                          <a:pt x="1473518" y="956308"/>
                          <a:pt x="1455420" y="911540"/>
                          <a:pt x="1428750" y="871535"/>
                        </a:cubicBezTo>
                        <a:cubicBezTo>
                          <a:pt x="1419225" y="857248"/>
                          <a:pt x="1407795" y="842960"/>
                          <a:pt x="1395413" y="828673"/>
                        </a:cubicBezTo>
                        <a:cubicBezTo>
                          <a:pt x="1401128" y="842008"/>
                          <a:pt x="1406843" y="856295"/>
                          <a:pt x="1412558" y="870583"/>
                        </a:cubicBezTo>
                        <a:cubicBezTo>
                          <a:pt x="1412558" y="870583"/>
                          <a:pt x="1412558" y="870583"/>
                          <a:pt x="1412558" y="870583"/>
                        </a:cubicBezTo>
                        <a:cubicBezTo>
                          <a:pt x="1403985" y="851533"/>
                          <a:pt x="1393508" y="833435"/>
                          <a:pt x="1383983" y="815338"/>
                        </a:cubicBezTo>
                        <a:cubicBezTo>
                          <a:pt x="1355408" y="782953"/>
                          <a:pt x="1326833" y="750568"/>
                          <a:pt x="1313498" y="711516"/>
                        </a:cubicBezTo>
                        <a:cubicBezTo>
                          <a:pt x="1308735" y="714373"/>
                          <a:pt x="1302068" y="713421"/>
                          <a:pt x="1301115" y="707706"/>
                        </a:cubicBezTo>
                        <a:cubicBezTo>
                          <a:pt x="1268730" y="485774"/>
                          <a:pt x="1214438" y="206692"/>
                          <a:pt x="985838" y="109537"/>
                        </a:cubicBezTo>
                        <a:cubicBezTo>
                          <a:pt x="1004888" y="143827"/>
                          <a:pt x="1002983" y="182880"/>
                          <a:pt x="993458" y="221932"/>
                        </a:cubicBezTo>
                        <a:cubicBezTo>
                          <a:pt x="991553" y="227647"/>
                          <a:pt x="982980" y="229552"/>
                          <a:pt x="980123" y="223837"/>
                        </a:cubicBezTo>
                        <a:cubicBezTo>
                          <a:pt x="902970" y="47625"/>
                          <a:pt x="713423" y="10478"/>
                          <a:pt x="540068" y="0"/>
                        </a:cubicBezTo>
                        <a:cubicBezTo>
                          <a:pt x="572453" y="26670"/>
                          <a:pt x="598170" y="60960"/>
                          <a:pt x="616268" y="99060"/>
                        </a:cubicBezTo>
                        <a:cubicBezTo>
                          <a:pt x="618173" y="103822"/>
                          <a:pt x="614363" y="112395"/>
                          <a:pt x="608648" y="109537"/>
                        </a:cubicBezTo>
                        <a:cubicBezTo>
                          <a:pt x="494348" y="64770"/>
                          <a:pt x="369570" y="115252"/>
                          <a:pt x="253365" y="82867"/>
                        </a:cubicBezTo>
                        <a:cubicBezTo>
                          <a:pt x="278130" y="120015"/>
                          <a:pt x="305753" y="154305"/>
                          <a:pt x="336233" y="187642"/>
                        </a:cubicBezTo>
                        <a:cubicBezTo>
                          <a:pt x="339090" y="191452"/>
                          <a:pt x="339090" y="198120"/>
                          <a:pt x="333375" y="199072"/>
                        </a:cubicBezTo>
                        <a:cubicBezTo>
                          <a:pt x="220028" y="218122"/>
                          <a:pt x="108585" y="205740"/>
                          <a:pt x="0" y="175260"/>
                        </a:cubicBezTo>
                        <a:cubicBezTo>
                          <a:pt x="22860" y="208597"/>
                          <a:pt x="43815" y="242887"/>
                          <a:pt x="77153" y="268604"/>
                        </a:cubicBezTo>
                        <a:cubicBezTo>
                          <a:pt x="155258" y="328612"/>
                          <a:pt x="253365" y="342899"/>
                          <a:pt x="348615" y="321944"/>
                        </a:cubicBezTo>
                        <a:cubicBezTo>
                          <a:pt x="354330" y="320992"/>
                          <a:pt x="360045" y="326707"/>
                          <a:pt x="357188" y="332422"/>
                        </a:cubicBezTo>
                        <a:cubicBezTo>
                          <a:pt x="330518" y="374332"/>
                          <a:pt x="288608" y="389572"/>
                          <a:pt x="244793" y="404811"/>
                        </a:cubicBezTo>
                        <a:cubicBezTo>
                          <a:pt x="298133" y="455294"/>
                          <a:pt x="378143" y="473391"/>
                          <a:pt x="448628" y="479106"/>
                        </a:cubicBezTo>
                        <a:cubicBezTo>
                          <a:pt x="521970" y="484821"/>
                          <a:pt x="601028" y="481011"/>
                          <a:pt x="670560" y="454341"/>
                        </a:cubicBezTo>
                        <a:cubicBezTo>
                          <a:pt x="677228" y="451484"/>
                          <a:pt x="683895" y="461009"/>
                          <a:pt x="680085" y="466724"/>
                        </a:cubicBezTo>
                        <a:cubicBezTo>
                          <a:pt x="662940" y="491489"/>
                          <a:pt x="636270" y="498156"/>
                          <a:pt x="611505" y="507681"/>
                        </a:cubicBezTo>
                        <a:cubicBezTo>
                          <a:pt x="695325" y="510539"/>
                          <a:pt x="780098" y="521016"/>
                          <a:pt x="856298" y="552449"/>
                        </a:cubicBezTo>
                        <a:cubicBezTo>
                          <a:pt x="947738" y="589596"/>
                          <a:pt x="1018223" y="656271"/>
                          <a:pt x="1069658" y="740091"/>
                        </a:cubicBezTo>
                        <a:cubicBezTo>
                          <a:pt x="1071563" y="743901"/>
                          <a:pt x="1073468" y="746758"/>
                          <a:pt x="1076325" y="750568"/>
                        </a:cubicBezTo>
                        <a:cubicBezTo>
                          <a:pt x="1130618" y="749616"/>
                          <a:pt x="1188720" y="742948"/>
                          <a:pt x="1242060" y="749616"/>
                        </a:cubicBezTo>
                        <a:cubicBezTo>
                          <a:pt x="1295400" y="755331"/>
                          <a:pt x="1335405" y="782001"/>
                          <a:pt x="1367790" y="823910"/>
                        </a:cubicBezTo>
                        <a:cubicBezTo>
                          <a:pt x="1407795" y="876298"/>
                          <a:pt x="1422083" y="942973"/>
                          <a:pt x="1435418" y="1005837"/>
                        </a:cubicBezTo>
                        <a:cubicBezTo>
                          <a:pt x="1449705" y="1073465"/>
                          <a:pt x="1470660" y="1151570"/>
                          <a:pt x="1509713" y="1209672"/>
                        </a:cubicBezTo>
                        <a:cubicBezTo>
                          <a:pt x="1510665" y="1201099"/>
                          <a:pt x="1513523" y="1195385"/>
                          <a:pt x="1517333" y="1191574"/>
                        </a:cubicBezTo>
                        <a:close/>
                        <a:moveTo>
                          <a:pt x="1263015" y="700086"/>
                        </a:moveTo>
                        <a:cubicBezTo>
                          <a:pt x="1219200" y="665796"/>
                          <a:pt x="1181100" y="625791"/>
                          <a:pt x="1142048" y="585786"/>
                        </a:cubicBezTo>
                        <a:cubicBezTo>
                          <a:pt x="1102995" y="583881"/>
                          <a:pt x="1063943" y="581024"/>
                          <a:pt x="1026795" y="598169"/>
                        </a:cubicBezTo>
                        <a:cubicBezTo>
                          <a:pt x="1021080" y="601026"/>
                          <a:pt x="1015365" y="592453"/>
                          <a:pt x="1021080" y="588644"/>
                        </a:cubicBezTo>
                        <a:cubicBezTo>
                          <a:pt x="1055370" y="571499"/>
                          <a:pt x="1093470" y="572451"/>
                          <a:pt x="1130618" y="574356"/>
                        </a:cubicBezTo>
                        <a:cubicBezTo>
                          <a:pt x="1102043" y="544829"/>
                          <a:pt x="1072515" y="515301"/>
                          <a:pt x="1041083" y="488631"/>
                        </a:cubicBezTo>
                        <a:cubicBezTo>
                          <a:pt x="976313" y="434339"/>
                          <a:pt x="896303" y="401002"/>
                          <a:pt x="814388" y="381952"/>
                        </a:cubicBezTo>
                        <a:cubicBezTo>
                          <a:pt x="787718" y="375284"/>
                          <a:pt x="761048" y="370522"/>
                          <a:pt x="734378" y="365759"/>
                        </a:cubicBezTo>
                        <a:cubicBezTo>
                          <a:pt x="725805" y="367664"/>
                          <a:pt x="717233" y="369569"/>
                          <a:pt x="709613" y="372427"/>
                        </a:cubicBezTo>
                        <a:cubicBezTo>
                          <a:pt x="696278" y="376237"/>
                          <a:pt x="681990" y="380999"/>
                          <a:pt x="671513" y="391477"/>
                        </a:cubicBezTo>
                        <a:cubicBezTo>
                          <a:pt x="661988" y="401002"/>
                          <a:pt x="658178" y="411479"/>
                          <a:pt x="652463" y="422909"/>
                        </a:cubicBezTo>
                        <a:cubicBezTo>
                          <a:pt x="651510" y="424814"/>
                          <a:pt x="647700" y="424814"/>
                          <a:pt x="647700" y="421956"/>
                        </a:cubicBezTo>
                        <a:cubicBezTo>
                          <a:pt x="641033" y="388619"/>
                          <a:pt x="670560" y="371474"/>
                          <a:pt x="704850" y="360997"/>
                        </a:cubicBezTo>
                        <a:cubicBezTo>
                          <a:pt x="619125" y="347662"/>
                          <a:pt x="533400" y="338137"/>
                          <a:pt x="450533" y="316229"/>
                        </a:cubicBezTo>
                        <a:cubicBezTo>
                          <a:pt x="438150" y="327659"/>
                          <a:pt x="425768" y="340042"/>
                          <a:pt x="409575" y="346709"/>
                        </a:cubicBezTo>
                        <a:cubicBezTo>
                          <a:pt x="407670" y="347662"/>
                          <a:pt x="405765" y="344804"/>
                          <a:pt x="407670" y="342899"/>
                        </a:cubicBezTo>
                        <a:cubicBezTo>
                          <a:pt x="418148" y="332422"/>
                          <a:pt x="429578" y="322897"/>
                          <a:pt x="440055" y="313372"/>
                        </a:cubicBezTo>
                        <a:cubicBezTo>
                          <a:pt x="409575" y="304799"/>
                          <a:pt x="380048" y="295274"/>
                          <a:pt x="351473" y="282892"/>
                        </a:cubicBezTo>
                        <a:cubicBezTo>
                          <a:pt x="351473" y="282892"/>
                          <a:pt x="351473" y="281939"/>
                          <a:pt x="351473" y="281939"/>
                        </a:cubicBezTo>
                        <a:cubicBezTo>
                          <a:pt x="381000" y="293369"/>
                          <a:pt x="411480" y="302894"/>
                          <a:pt x="441008" y="310514"/>
                        </a:cubicBezTo>
                        <a:cubicBezTo>
                          <a:pt x="417195" y="291464"/>
                          <a:pt x="395288" y="269557"/>
                          <a:pt x="385763" y="240982"/>
                        </a:cubicBezTo>
                        <a:cubicBezTo>
                          <a:pt x="384810" y="239077"/>
                          <a:pt x="387668" y="239077"/>
                          <a:pt x="388620" y="240029"/>
                        </a:cubicBezTo>
                        <a:cubicBezTo>
                          <a:pt x="404813" y="262889"/>
                          <a:pt x="430530" y="296227"/>
                          <a:pt x="451485" y="313372"/>
                        </a:cubicBezTo>
                        <a:cubicBezTo>
                          <a:pt x="452438" y="313372"/>
                          <a:pt x="452438" y="313372"/>
                          <a:pt x="453390" y="313372"/>
                        </a:cubicBezTo>
                        <a:cubicBezTo>
                          <a:pt x="453390" y="313372"/>
                          <a:pt x="453390" y="313372"/>
                          <a:pt x="453390" y="313372"/>
                        </a:cubicBezTo>
                        <a:cubicBezTo>
                          <a:pt x="540068" y="334327"/>
                          <a:pt x="630555" y="341947"/>
                          <a:pt x="719138" y="356234"/>
                        </a:cubicBezTo>
                        <a:cubicBezTo>
                          <a:pt x="720090" y="356234"/>
                          <a:pt x="721995" y="355282"/>
                          <a:pt x="722948" y="355282"/>
                        </a:cubicBezTo>
                        <a:cubicBezTo>
                          <a:pt x="694373" y="324802"/>
                          <a:pt x="663893" y="295274"/>
                          <a:pt x="643890" y="257174"/>
                        </a:cubicBezTo>
                        <a:cubicBezTo>
                          <a:pt x="643890" y="257174"/>
                          <a:pt x="643890" y="256222"/>
                          <a:pt x="644843" y="257174"/>
                        </a:cubicBezTo>
                        <a:cubicBezTo>
                          <a:pt x="670560" y="296227"/>
                          <a:pt x="705803" y="325754"/>
                          <a:pt x="739140" y="358139"/>
                        </a:cubicBezTo>
                        <a:cubicBezTo>
                          <a:pt x="741998" y="359092"/>
                          <a:pt x="743903" y="360044"/>
                          <a:pt x="746760" y="360044"/>
                        </a:cubicBezTo>
                        <a:cubicBezTo>
                          <a:pt x="748665" y="360997"/>
                          <a:pt x="750570" y="360997"/>
                          <a:pt x="752475" y="360997"/>
                        </a:cubicBezTo>
                        <a:cubicBezTo>
                          <a:pt x="752475" y="360997"/>
                          <a:pt x="752475" y="360997"/>
                          <a:pt x="751523" y="360997"/>
                        </a:cubicBezTo>
                        <a:cubicBezTo>
                          <a:pt x="781050" y="365759"/>
                          <a:pt x="811530" y="372427"/>
                          <a:pt x="840105" y="380047"/>
                        </a:cubicBezTo>
                        <a:cubicBezTo>
                          <a:pt x="916305" y="400049"/>
                          <a:pt x="987743" y="430529"/>
                          <a:pt x="1048703" y="481011"/>
                        </a:cubicBezTo>
                        <a:cubicBezTo>
                          <a:pt x="1077278" y="503871"/>
                          <a:pt x="1103948" y="530541"/>
                          <a:pt x="1129665" y="556259"/>
                        </a:cubicBezTo>
                        <a:cubicBezTo>
                          <a:pt x="1095375" y="495299"/>
                          <a:pt x="1069658" y="429576"/>
                          <a:pt x="1041083" y="365759"/>
                        </a:cubicBezTo>
                        <a:cubicBezTo>
                          <a:pt x="1041083" y="364807"/>
                          <a:pt x="1042035" y="364807"/>
                          <a:pt x="1042035" y="364807"/>
                        </a:cubicBezTo>
                        <a:cubicBezTo>
                          <a:pt x="1080135" y="435291"/>
                          <a:pt x="1111568" y="508634"/>
                          <a:pt x="1154430" y="576261"/>
                        </a:cubicBezTo>
                        <a:cubicBezTo>
                          <a:pt x="1155383" y="577214"/>
                          <a:pt x="1155383" y="578166"/>
                          <a:pt x="1155383" y="580071"/>
                        </a:cubicBezTo>
                        <a:cubicBezTo>
                          <a:pt x="1157288" y="581976"/>
                          <a:pt x="1160145" y="583881"/>
                          <a:pt x="1162050" y="586739"/>
                        </a:cubicBezTo>
                        <a:cubicBezTo>
                          <a:pt x="1198245" y="621981"/>
                          <a:pt x="1236345" y="655318"/>
                          <a:pt x="1268730" y="694371"/>
                        </a:cubicBezTo>
                        <a:cubicBezTo>
                          <a:pt x="1270635" y="698181"/>
                          <a:pt x="1266825" y="701991"/>
                          <a:pt x="1263015" y="700086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0" name="Полилиния: фигура 1139">
                    <a:extLst>
                      <a:ext uri="{FF2B5EF4-FFF2-40B4-BE49-F238E27FC236}">
                        <a16:creationId xmlns:a16="http://schemas.microsoft.com/office/drawing/2014/main" id="{CEFFD550-E8C0-4B1B-8FBE-2E3185053735}"/>
                      </a:ext>
                    </a:extLst>
                  </p:cNvPr>
                  <p:cNvSpPr/>
                  <p:nvPr/>
                </p:nvSpPr>
                <p:spPr>
                  <a:xfrm>
                    <a:off x="17224666" y="7965495"/>
                    <a:ext cx="8572" cy="15239"/>
                  </a:xfrm>
                  <a:custGeom>
                    <a:avLst/>
                    <a:gdLst>
                      <a:gd name="connsiteX0" fmla="*/ 1905 w 8572"/>
                      <a:gd name="connsiteY0" fmla="*/ 5715 h 15239"/>
                      <a:gd name="connsiteX1" fmla="*/ 0 w 8572"/>
                      <a:gd name="connsiteY1" fmla="*/ 15240 h 15239"/>
                      <a:gd name="connsiteX2" fmla="*/ 8573 w 8572"/>
                      <a:gd name="connsiteY2" fmla="*/ 1905 h 15239"/>
                      <a:gd name="connsiteX3" fmla="*/ 2858 w 8572"/>
                      <a:gd name="connsiteY3" fmla="*/ 0 h 15239"/>
                      <a:gd name="connsiteX4" fmla="*/ 2858 w 8572"/>
                      <a:gd name="connsiteY4" fmla="*/ 952 h 15239"/>
                      <a:gd name="connsiteX5" fmla="*/ 2858 w 8572"/>
                      <a:gd name="connsiteY5" fmla="*/ 2857 h 15239"/>
                      <a:gd name="connsiteX6" fmla="*/ 1905 w 8572"/>
                      <a:gd name="connsiteY6" fmla="*/ 5715 h 15239"/>
                      <a:gd name="connsiteX7" fmla="*/ 1905 w 8572"/>
                      <a:gd name="connsiteY7" fmla="*/ 5715 h 152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572" h="15239">
                        <a:moveTo>
                          <a:pt x="1905" y="5715"/>
                        </a:moveTo>
                        <a:cubicBezTo>
                          <a:pt x="1905" y="8572"/>
                          <a:pt x="953" y="12382"/>
                          <a:pt x="0" y="15240"/>
                        </a:cubicBezTo>
                        <a:cubicBezTo>
                          <a:pt x="2858" y="10477"/>
                          <a:pt x="5715" y="6667"/>
                          <a:pt x="8573" y="1905"/>
                        </a:cubicBezTo>
                        <a:cubicBezTo>
                          <a:pt x="6668" y="1905"/>
                          <a:pt x="3810" y="952"/>
                          <a:pt x="2858" y="0"/>
                        </a:cubicBezTo>
                        <a:cubicBezTo>
                          <a:pt x="2858" y="0"/>
                          <a:pt x="2858" y="0"/>
                          <a:pt x="2858" y="952"/>
                        </a:cubicBezTo>
                        <a:cubicBezTo>
                          <a:pt x="2858" y="1905"/>
                          <a:pt x="2858" y="2857"/>
                          <a:pt x="2858" y="2857"/>
                        </a:cubicBezTo>
                        <a:cubicBezTo>
                          <a:pt x="1905" y="3810"/>
                          <a:pt x="1905" y="4762"/>
                          <a:pt x="1905" y="5715"/>
                        </a:cubicBezTo>
                        <a:cubicBezTo>
                          <a:pt x="1905" y="5715"/>
                          <a:pt x="1905" y="5715"/>
                          <a:pt x="1905" y="5715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141" name="Рисунок 4">
                  <a:extLst>
                    <a:ext uri="{FF2B5EF4-FFF2-40B4-BE49-F238E27FC236}">
                      <a16:creationId xmlns:a16="http://schemas.microsoft.com/office/drawing/2014/main" id="{2B065860-FDD3-8DA8-B6B2-71ACA50A1BC6}"/>
                    </a:ext>
                  </a:extLst>
                </p:cNvPr>
                <p:cNvGrpSpPr/>
                <p:nvPr/>
              </p:nvGrpSpPr>
              <p:grpSpPr>
                <a:xfrm>
                  <a:off x="15875072" y="6858319"/>
                  <a:ext cx="2636719" cy="2668904"/>
                  <a:chOff x="15875072" y="6858319"/>
                  <a:chExt cx="2636719" cy="2668904"/>
                </a:xfrm>
                <a:solidFill>
                  <a:srgbClr val="3D3544"/>
                </a:solidFill>
              </p:grpSpPr>
              <p:sp>
                <p:nvSpPr>
                  <p:cNvPr id="1142" name="Полилиния: фигура 1141">
                    <a:extLst>
                      <a:ext uri="{FF2B5EF4-FFF2-40B4-BE49-F238E27FC236}">
                        <a16:creationId xmlns:a16="http://schemas.microsoft.com/office/drawing/2014/main" id="{3A2FA471-3A63-0813-A9B7-49BABA5068C8}"/>
                      </a:ext>
                    </a:extLst>
                  </p:cNvPr>
                  <p:cNvSpPr/>
                  <p:nvPr/>
                </p:nvSpPr>
                <p:spPr>
                  <a:xfrm>
                    <a:off x="16509673" y="7589660"/>
                    <a:ext cx="335340" cy="196041"/>
                  </a:xfrm>
                  <a:custGeom>
                    <a:avLst/>
                    <a:gdLst>
                      <a:gd name="connsiteX0" fmla="*/ 333041 w 335340"/>
                      <a:gd name="connsiteY0" fmla="*/ 181525 h 196041"/>
                      <a:gd name="connsiteX1" fmla="*/ 171115 w 335340"/>
                      <a:gd name="connsiteY1" fmla="*/ 113898 h 196041"/>
                      <a:gd name="connsiteX2" fmla="*/ 103488 w 335340"/>
                      <a:gd name="connsiteY2" fmla="*/ 88181 h 196041"/>
                      <a:gd name="connsiteX3" fmla="*/ 102535 w 335340"/>
                      <a:gd name="connsiteY3" fmla="*/ 87228 h 196041"/>
                      <a:gd name="connsiteX4" fmla="*/ 19668 w 335340"/>
                      <a:gd name="connsiteY4" fmla="*/ 3408 h 196041"/>
                      <a:gd name="connsiteX5" fmla="*/ 1570 w 335340"/>
                      <a:gd name="connsiteY5" fmla="*/ 16743 h 196041"/>
                      <a:gd name="connsiteX6" fmla="*/ 70150 w 335340"/>
                      <a:gd name="connsiteY6" fmla="*/ 92943 h 196041"/>
                      <a:gd name="connsiteX7" fmla="*/ 76818 w 335340"/>
                      <a:gd name="connsiteY7" fmla="*/ 108183 h 196041"/>
                      <a:gd name="connsiteX8" fmla="*/ 63483 w 335340"/>
                      <a:gd name="connsiteY8" fmla="*/ 127233 h 196041"/>
                      <a:gd name="connsiteX9" fmla="*/ 43480 w 335340"/>
                      <a:gd name="connsiteY9" fmla="*/ 131996 h 196041"/>
                      <a:gd name="connsiteX10" fmla="*/ 46338 w 335340"/>
                      <a:gd name="connsiteY10" fmla="*/ 152950 h 196041"/>
                      <a:gd name="connsiteX11" fmla="*/ 106345 w 335340"/>
                      <a:gd name="connsiteY11" fmla="*/ 115803 h 196041"/>
                      <a:gd name="connsiteX12" fmla="*/ 137778 w 335340"/>
                      <a:gd name="connsiteY12" fmla="*/ 130090 h 196041"/>
                      <a:gd name="connsiteX13" fmla="*/ 225408 w 335340"/>
                      <a:gd name="connsiteY13" fmla="*/ 157713 h 196041"/>
                      <a:gd name="connsiteX14" fmla="*/ 324468 w 335340"/>
                      <a:gd name="connsiteY14" fmla="*/ 195813 h 196041"/>
                      <a:gd name="connsiteX15" fmla="*/ 333041 w 335340"/>
                      <a:gd name="connsiteY15" fmla="*/ 181525 h 196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35340" h="196041">
                        <a:moveTo>
                          <a:pt x="333041" y="181525"/>
                        </a:moveTo>
                        <a:cubicBezTo>
                          <a:pt x="291130" y="140568"/>
                          <a:pt x="225408" y="129138"/>
                          <a:pt x="171115" y="113898"/>
                        </a:cubicBezTo>
                        <a:cubicBezTo>
                          <a:pt x="147303" y="107231"/>
                          <a:pt x="124443" y="98658"/>
                          <a:pt x="103488" y="88181"/>
                        </a:cubicBezTo>
                        <a:cubicBezTo>
                          <a:pt x="103488" y="88181"/>
                          <a:pt x="103488" y="87228"/>
                          <a:pt x="102535" y="87228"/>
                        </a:cubicBezTo>
                        <a:cubicBezTo>
                          <a:pt x="86343" y="51986"/>
                          <a:pt x="46338" y="30078"/>
                          <a:pt x="19668" y="3408"/>
                        </a:cubicBezTo>
                        <a:cubicBezTo>
                          <a:pt x="11095" y="-6117"/>
                          <a:pt x="-5097" y="6266"/>
                          <a:pt x="1570" y="16743"/>
                        </a:cubicBezTo>
                        <a:cubicBezTo>
                          <a:pt x="19668" y="47223"/>
                          <a:pt x="42528" y="72941"/>
                          <a:pt x="70150" y="92943"/>
                        </a:cubicBezTo>
                        <a:cubicBezTo>
                          <a:pt x="73008" y="97706"/>
                          <a:pt x="74913" y="102468"/>
                          <a:pt x="76818" y="108183"/>
                        </a:cubicBezTo>
                        <a:cubicBezTo>
                          <a:pt x="79675" y="118660"/>
                          <a:pt x="72055" y="123423"/>
                          <a:pt x="63483" y="127233"/>
                        </a:cubicBezTo>
                        <a:cubicBezTo>
                          <a:pt x="55863" y="129138"/>
                          <a:pt x="47290" y="131043"/>
                          <a:pt x="43480" y="131996"/>
                        </a:cubicBezTo>
                        <a:cubicBezTo>
                          <a:pt x="31098" y="133900"/>
                          <a:pt x="33955" y="154855"/>
                          <a:pt x="46338" y="152950"/>
                        </a:cubicBezTo>
                        <a:cubicBezTo>
                          <a:pt x="73960" y="149140"/>
                          <a:pt x="101583" y="138663"/>
                          <a:pt x="106345" y="115803"/>
                        </a:cubicBezTo>
                        <a:cubicBezTo>
                          <a:pt x="115870" y="120565"/>
                          <a:pt x="126348" y="125328"/>
                          <a:pt x="137778" y="130090"/>
                        </a:cubicBezTo>
                        <a:cubicBezTo>
                          <a:pt x="166353" y="140568"/>
                          <a:pt x="196833" y="148188"/>
                          <a:pt x="225408" y="157713"/>
                        </a:cubicBezTo>
                        <a:cubicBezTo>
                          <a:pt x="259698" y="168190"/>
                          <a:pt x="291130" y="184383"/>
                          <a:pt x="324468" y="195813"/>
                        </a:cubicBezTo>
                        <a:cubicBezTo>
                          <a:pt x="333041" y="197718"/>
                          <a:pt x="338755" y="187240"/>
                          <a:pt x="333041" y="18152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3" name="Полилиния: фигура 1142">
                    <a:extLst>
                      <a:ext uri="{FF2B5EF4-FFF2-40B4-BE49-F238E27FC236}">
                        <a16:creationId xmlns:a16="http://schemas.microsoft.com/office/drawing/2014/main" id="{F287F9EA-4C4E-081F-4D9F-783E4A82F0A5}"/>
                      </a:ext>
                    </a:extLst>
                  </p:cNvPr>
                  <p:cNvSpPr/>
                  <p:nvPr/>
                </p:nvSpPr>
                <p:spPr>
                  <a:xfrm>
                    <a:off x="17147457" y="7739826"/>
                    <a:ext cx="89706" cy="216875"/>
                  </a:xfrm>
                  <a:custGeom>
                    <a:avLst/>
                    <a:gdLst>
                      <a:gd name="connsiteX0" fmla="*/ 88639 w 89706"/>
                      <a:gd name="connsiteY0" fmla="*/ 202809 h 216875"/>
                      <a:gd name="connsiteX1" fmla="*/ 69589 w 89706"/>
                      <a:gd name="connsiteY1" fmla="*/ 160899 h 216875"/>
                      <a:gd name="connsiteX2" fmla="*/ 69589 w 89706"/>
                      <a:gd name="connsiteY2" fmla="*/ 158995 h 216875"/>
                      <a:gd name="connsiteX3" fmla="*/ 57206 w 89706"/>
                      <a:gd name="connsiteY3" fmla="*/ 125657 h 216875"/>
                      <a:gd name="connsiteX4" fmla="*/ 14344 w 89706"/>
                      <a:gd name="connsiteY4" fmla="*/ 3737 h 216875"/>
                      <a:gd name="connsiteX5" fmla="*/ 56 w 89706"/>
                      <a:gd name="connsiteY5" fmla="*/ 7547 h 216875"/>
                      <a:gd name="connsiteX6" fmla="*/ 26726 w 89706"/>
                      <a:gd name="connsiteY6" fmla="*/ 98035 h 216875"/>
                      <a:gd name="connsiteX7" fmla="*/ 75304 w 89706"/>
                      <a:gd name="connsiteY7" fmla="*/ 214239 h 216875"/>
                      <a:gd name="connsiteX8" fmla="*/ 88639 w 89706"/>
                      <a:gd name="connsiteY8" fmla="*/ 202809 h 216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9706" h="216875">
                        <a:moveTo>
                          <a:pt x="88639" y="202809"/>
                        </a:moveTo>
                        <a:cubicBezTo>
                          <a:pt x="81019" y="189474"/>
                          <a:pt x="75304" y="175187"/>
                          <a:pt x="69589" y="160899"/>
                        </a:cubicBezTo>
                        <a:cubicBezTo>
                          <a:pt x="69589" y="159947"/>
                          <a:pt x="69589" y="159947"/>
                          <a:pt x="69589" y="158995"/>
                        </a:cubicBezTo>
                        <a:cubicBezTo>
                          <a:pt x="67683" y="146612"/>
                          <a:pt x="62921" y="136134"/>
                          <a:pt x="57206" y="125657"/>
                        </a:cubicBezTo>
                        <a:cubicBezTo>
                          <a:pt x="43871" y="84700"/>
                          <a:pt x="33394" y="42790"/>
                          <a:pt x="14344" y="3737"/>
                        </a:cubicBezTo>
                        <a:cubicBezTo>
                          <a:pt x="10533" y="-2930"/>
                          <a:pt x="-896" y="-73"/>
                          <a:pt x="56" y="7547"/>
                        </a:cubicBezTo>
                        <a:cubicBezTo>
                          <a:pt x="3866" y="38027"/>
                          <a:pt x="14344" y="68507"/>
                          <a:pt x="26726" y="98035"/>
                        </a:cubicBezTo>
                        <a:cubicBezTo>
                          <a:pt x="37204" y="138992"/>
                          <a:pt x="46729" y="181854"/>
                          <a:pt x="75304" y="214239"/>
                        </a:cubicBezTo>
                        <a:cubicBezTo>
                          <a:pt x="81019" y="221859"/>
                          <a:pt x="93401" y="211382"/>
                          <a:pt x="88639" y="202809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4" name="Полилиния: фигура 1143">
                    <a:extLst>
                      <a:ext uri="{FF2B5EF4-FFF2-40B4-BE49-F238E27FC236}">
                        <a16:creationId xmlns:a16="http://schemas.microsoft.com/office/drawing/2014/main" id="{940E61CB-BADF-1FED-A5AE-BD64CC53F5D8}"/>
                      </a:ext>
                    </a:extLst>
                  </p:cNvPr>
                  <p:cNvSpPr/>
                  <p:nvPr/>
                </p:nvSpPr>
                <p:spPr>
                  <a:xfrm>
                    <a:off x="17116847" y="7625893"/>
                    <a:ext cx="69978" cy="199026"/>
                  </a:xfrm>
                  <a:custGeom>
                    <a:avLst/>
                    <a:gdLst>
                      <a:gd name="connsiteX0" fmla="*/ 37334 w 69978"/>
                      <a:gd name="connsiteY0" fmla="*/ 93857 h 199026"/>
                      <a:gd name="connsiteX1" fmla="*/ 32572 w 69978"/>
                      <a:gd name="connsiteY1" fmla="*/ 60520 h 199026"/>
                      <a:gd name="connsiteX2" fmla="*/ 4949 w 69978"/>
                      <a:gd name="connsiteY2" fmla="*/ 513 h 199026"/>
                      <a:gd name="connsiteX3" fmla="*/ 187 w 69978"/>
                      <a:gd name="connsiteY3" fmla="*/ 5275 h 199026"/>
                      <a:gd name="connsiteX4" fmla="*/ 27809 w 69978"/>
                      <a:gd name="connsiteY4" fmla="*/ 77665 h 199026"/>
                      <a:gd name="connsiteX5" fmla="*/ 41144 w 69978"/>
                      <a:gd name="connsiteY5" fmla="*/ 141482 h 199026"/>
                      <a:gd name="connsiteX6" fmla="*/ 45907 w 69978"/>
                      <a:gd name="connsiteY6" fmla="*/ 139577 h 199026"/>
                      <a:gd name="connsiteX7" fmla="*/ 44954 w 69978"/>
                      <a:gd name="connsiteY7" fmla="*/ 135767 h 199026"/>
                      <a:gd name="connsiteX8" fmla="*/ 44954 w 69978"/>
                      <a:gd name="connsiteY8" fmla="*/ 135767 h 199026"/>
                      <a:gd name="connsiteX9" fmla="*/ 67814 w 69978"/>
                      <a:gd name="connsiteY9" fmla="*/ 198632 h 199026"/>
                      <a:gd name="connsiteX10" fmla="*/ 69719 w 69978"/>
                      <a:gd name="connsiteY10" fmla="*/ 197680 h 199026"/>
                      <a:gd name="connsiteX11" fmla="*/ 37334 w 69978"/>
                      <a:gd name="connsiteY11" fmla="*/ 93857 h 199026"/>
                      <a:gd name="connsiteX12" fmla="*/ 21142 w 69978"/>
                      <a:gd name="connsiteY12" fmla="*/ 41470 h 199026"/>
                      <a:gd name="connsiteX13" fmla="*/ 13522 w 69978"/>
                      <a:gd name="connsiteY13" fmla="*/ 20515 h 199026"/>
                      <a:gd name="connsiteX14" fmla="*/ 21142 w 69978"/>
                      <a:gd name="connsiteY14" fmla="*/ 41470 h 199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69978" h="199026">
                        <a:moveTo>
                          <a:pt x="37334" y="93857"/>
                        </a:moveTo>
                        <a:cubicBezTo>
                          <a:pt x="35429" y="82428"/>
                          <a:pt x="34477" y="71950"/>
                          <a:pt x="32572" y="60520"/>
                        </a:cubicBezTo>
                        <a:cubicBezTo>
                          <a:pt x="29714" y="39565"/>
                          <a:pt x="23999" y="11943"/>
                          <a:pt x="4949" y="513"/>
                        </a:cubicBezTo>
                        <a:cubicBezTo>
                          <a:pt x="2092" y="-1392"/>
                          <a:pt x="-766" y="2418"/>
                          <a:pt x="187" y="5275"/>
                        </a:cubicBezTo>
                        <a:cubicBezTo>
                          <a:pt x="11617" y="28135"/>
                          <a:pt x="20189" y="52900"/>
                          <a:pt x="27809" y="77665"/>
                        </a:cubicBezTo>
                        <a:cubicBezTo>
                          <a:pt x="30667" y="98620"/>
                          <a:pt x="31619" y="122432"/>
                          <a:pt x="41144" y="141482"/>
                        </a:cubicBezTo>
                        <a:cubicBezTo>
                          <a:pt x="43049" y="144340"/>
                          <a:pt x="46859" y="142435"/>
                          <a:pt x="45907" y="139577"/>
                        </a:cubicBezTo>
                        <a:cubicBezTo>
                          <a:pt x="45907" y="138625"/>
                          <a:pt x="44954" y="136720"/>
                          <a:pt x="44954" y="135767"/>
                        </a:cubicBezTo>
                        <a:lnTo>
                          <a:pt x="44954" y="135767"/>
                        </a:lnTo>
                        <a:cubicBezTo>
                          <a:pt x="51622" y="156722"/>
                          <a:pt x="58289" y="178630"/>
                          <a:pt x="67814" y="198632"/>
                        </a:cubicBezTo>
                        <a:cubicBezTo>
                          <a:pt x="68767" y="199585"/>
                          <a:pt x="70672" y="198632"/>
                          <a:pt x="69719" y="197680"/>
                        </a:cubicBezTo>
                        <a:cubicBezTo>
                          <a:pt x="55432" y="164342"/>
                          <a:pt x="46859" y="129100"/>
                          <a:pt x="37334" y="93857"/>
                        </a:cubicBezTo>
                        <a:close/>
                        <a:moveTo>
                          <a:pt x="21142" y="41470"/>
                        </a:moveTo>
                        <a:cubicBezTo>
                          <a:pt x="18284" y="34803"/>
                          <a:pt x="16379" y="27183"/>
                          <a:pt x="13522" y="20515"/>
                        </a:cubicBezTo>
                        <a:cubicBezTo>
                          <a:pt x="17332" y="26230"/>
                          <a:pt x="19237" y="33850"/>
                          <a:pt x="21142" y="41470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5" name="Полилиния: фигура 1144">
                    <a:extLst>
                      <a:ext uri="{FF2B5EF4-FFF2-40B4-BE49-F238E27FC236}">
                        <a16:creationId xmlns:a16="http://schemas.microsoft.com/office/drawing/2014/main" id="{8240CB35-17A9-46A8-A812-939AA190563F}"/>
                      </a:ext>
                    </a:extLst>
                  </p:cNvPr>
                  <p:cNvSpPr/>
                  <p:nvPr/>
                </p:nvSpPr>
                <p:spPr>
                  <a:xfrm>
                    <a:off x="17133226" y="7646408"/>
                    <a:ext cx="952" cy="2857"/>
                  </a:xfrm>
                  <a:custGeom>
                    <a:avLst/>
                    <a:gdLst>
                      <a:gd name="connsiteX0" fmla="*/ 0 w 952"/>
                      <a:gd name="connsiteY0" fmla="*/ 0 h 2857"/>
                      <a:gd name="connsiteX1" fmla="*/ 0 w 952"/>
                      <a:gd name="connsiteY1" fmla="*/ 2858 h 2857"/>
                      <a:gd name="connsiteX2" fmla="*/ 952 w 952"/>
                      <a:gd name="connsiteY2" fmla="*/ 2858 h 2857"/>
                      <a:gd name="connsiteX3" fmla="*/ 0 w 952"/>
                      <a:gd name="connsiteY3" fmla="*/ 0 h 2857"/>
                      <a:gd name="connsiteX4" fmla="*/ 0 w 952"/>
                      <a:gd name="connsiteY4" fmla="*/ 0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52" h="2857">
                        <a:moveTo>
                          <a:pt x="0" y="0"/>
                        </a:moveTo>
                        <a:lnTo>
                          <a:pt x="0" y="2858"/>
                        </a:lnTo>
                        <a:cubicBezTo>
                          <a:pt x="0" y="2858"/>
                          <a:pt x="952" y="2858"/>
                          <a:pt x="952" y="2858"/>
                        </a:cubicBezTo>
                        <a:lnTo>
                          <a:pt x="0" y="0"/>
                        </a:ln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6" name="Полилиния: фигура 1145">
                    <a:extLst>
                      <a:ext uri="{FF2B5EF4-FFF2-40B4-BE49-F238E27FC236}">
                        <a16:creationId xmlns:a16="http://schemas.microsoft.com/office/drawing/2014/main" id="{717370B6-DC32-5275-656F-8B538C2EA90C}"/>
                      </a:ext>
                    </a:extLst>
                  </p:cNvPr>
                  <p:cNvSpPr/>
                  <p:nvPr/>
                </p:nvSpPr>
                <p:spPr>
                  <a:xfrm>
                    <a:off x="17129945" y="7630216"/>
                    <a:ext cx="129158" cy="311120"/>
                  </a:xfrm>
                  <a:custGeom>
                    <a:avLst/>
                    <a:gdLst>
                      <a:gd name="connsiteX0" fmla="*/ 129011 w 129158"/>
                      <a:gd name="connsiteY0" fmla="*/ 305752 h 311120"/>
                      <a:gd name="connsiteX1" fmla="*/ 129011 w 129158"/>
                      <a:gd name="connsiteY1" fmla="*/ 305752 h 311120"/>
                      <a:gd name="connsiteX2" fmla="*/ 103294 w 129158"/>
                      <a:gd name="connsiteY2" fmla="*/ 226694 h 311120"/>
                      <a:gd name="connsiteX3" fmla="*/ 83291 w 129158"/>
                      <a:gd name="connsiteY3" fmla="*/ 128587 h 311120"/>
                      <a:gd name="connsiteX4" fmla="*/ 423 w 129158"/>
                      <a:gd name="connsiteY4" fmla="*/ 0 h 311120"/>
                      <a:gd name="connsiteX5" fmla="*/ 423 w 129158"/>
                      <a:gd name="connsiteY5" fmla="*/ 953 h 311120"/>
                      <a:gd name="connsiteX6" fmla="*/ 78528 w 129158"/>
                      <a:gd name="connsiteY6" fmla="*/ 156210 h 311120"/>
                      <a:gd name="connsiteX7" fmla="*/ 96626 w 129158"/>
                      <a:gd name="connsiteY7" fmla="*/ 247649 h 311120"/>
                      <a:gd name="connsiteX8" fmla="*/ 122344 w 129158"/>
                      <a:gd name="connsiteY8" fmla="*/ 310514 h 311120"/>
                      <a:gd name="connsiteX9" fmla="*/ 129011 w 129158"/>
                      <a:gd name="connsiteY9" fmla="*/ 305752 h 311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29158" h="311120">
                        <a:moveTo>
                          <a:pt x="129011" y="305752"/>
                        </a:moveTo>
                        <a:lnTo>
                          <a:pt x="129011" y="305752"/>
                        </a:lnTo>
                        <a:cubicBezTo>
                          <a:pt x="121391" y="279082"/>
                          <a:pt x="109008" y="254317"/>
                          <a:pt x="103294" y="226694"/>
                        </a:cubicBezTo>
                        <a:cubicBezTo>
                          <a:pt x="95673" y="194309"/>
                          <a:pt x="90911" y="160972"/>
                          <a:pt x="83291" y="128587"/>
                        </a:cubicBezTo>
                        <a:cubicBezTo>
                          <a:pt x="71861" y="78105"/>
                          <a:pt x="53763" y="20003"/>
                          <a:pt x="423" y="0"/>
                        </a:cubicBezTo>
                        <a:cubicBezTo>
                          <a:pt x="423" y="0"/>
                          <a:pt x="-529" y="953"/>
                          <a:pt x="423" y="953"/>
                        </a:cubicBezTo>
                        <a:cubicBezTo>
                          <a:pt x="55669" y="25717"/>
                          <a:pt x="68051" y="102870"/>
                          <a:pt x="78528" y="156210"/>
                        </a:cubicBezTo>
                        <a:cubicBezTo>
                          <a:pt x="84244" y="186690"/>
                          <a:pt x="89958" y="217169"/>
                          <a:pt x="96626" y="247649"/>
                        </a:cubicBezTo>
                        <a:cubicBezTo>
                          <a:pt x="101388" y="267652"/>
                          <a:pt x="107103" y="296227"/>
                          <a:pt x="122344" y="310514"/>
                        </a:cubicBezTo>
                        <a:cubicBezTo>
                          <a:pt x="126153" y="312419"/>
                          <a:pt x="129963" y="309562"/>
                          <a:pt x="129011" y="30575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7" name="Полилиния: фигура 1146">
                    <a:extLst>
                      <a:ext uri="{FF2B5EF4-FFF2-40B4-BE49-F238E27FC236}">
                        <a16:creationId xmlns:a16="http://schemas.microsoft.com/office/drawing/2014/main" id="{55A7E7EC-E987-709B-2BCC-8DE03E8CEEF7}"/>
                      </a:ext>
                    </a:extLst>
                  </p:cNvPr>
                  <p:cNvSpPr/>
                  <p:nvPr/>
                </p:nvSpPr>
                <p:spPr>
                  <a:xfrm>
                    <a:off x="17189424" y="7731419"/>
                    <a:ext cx="11429" cy="45154"/>
                  </a:xfrm>
                  <a:custGeom>
                    <a:avLst/>
                    <a:gdLst>
                      <a:gd name="connsiteX0" fmla="*/ 1905 w 11429"/>
                      <a:gd name="connsiteY0" fmla="*/ 714 h 45154"/>
                      <a:gd name="connsiteX1" fmla="*/ 0 w 11429"/>
                      <a:gd name="connsiteY1" fmla="*/ 714 h 45154"/>
                      <a:gd name="connsiteX2" fmla="*/ 9525 w 11429"/>
                      <a:gd name="connsiteY2" fmla="*/ 44529 h 45154"/>
                      <a:gd name="connsiteX3" fmla="*/ 11430 w 11429"/>
                      <a:gd name="connsiteY3" fmla="*/ 43577 h 45154"/>
                      <a:gd name="connsiteX4" fmla="*/ 1905 w 11429"/>
                      <a:gd name="connsiteY4" fmla="*/ 714 h 45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429" h="45154">
                        <a:moveTo>
                          <a:pt x="1905" y="714"/>
                        </a:moveTo>
                        <a:cubicBezTo>
                          <a:pt x="1905" y="-238"/>
                          <a:pt x="0" y="-238"/>
                          <a:pt x="0" y="714"/>
                        </a:cubicBezTo>
                        <a:cubicBezTo>
                          <a:pt x="3810" y="15002"/>
                          <a:pt x="6667" y="30242"/>
                          <a:pt x="9525" y="44529"/>
                        </a:cubicBezTo>
                        <a:cubicBezTo>
                          <a:pt x="9525" y="45482"/>
                          <a:pt x="11430" y="45482"/>
                          <a:pt x="11430" y="43577"/>
                        </a:cubicBezTo>
                        <a:cubicBezTo>
                          <a:pt x="9525" y="29289"/>
                          <a:pt x="7620" y="14049"/>
                          <a:pt x="1905" y="714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8" name="Полилиния: фигура 1147">
                    <a:extLst>
                      <a:ext uri="{FF2B5EF4-FFF2-40B4-BE49-F238E27FC236}">
                        <a16:creationId xmlns:a16="http://schemas.microsoft.com/office/drawing/2014/main" id="{90EFA8BB-C039-5E93-50B1-26CBAF473603}"/>
                      </a:ext>
                    </a:extLst>
                  </p:cNvPr>
                  <p:cNvSpPr/>
                  <p:nvPr/>
                </p:nvSpPr>
                <p:spPr>
                  <a:xfrm>
                    <a:off x="17125910" y="7999576"/>
                    <a:ext cx="97188" cy="84028"/>
                  </a:xfrm>
                  <a:custGeom>
                    <a:avLst/>
                    <a:gdLst>
                      <a:gd name="connsiteX0" fmla="*/ 89231 w 97188"/>
                      <a:gd name="connsiteY0" fmla="*/ 1161 h 84028"/>
                      <a:gd name="connsiteX1" fmla="*/ 89231 w 97188"/>
                      <a:gd name="connsiteY1" fmla="*/ 1161 h 84028"/>
                      <a:gd name="connsiteX2" fmla="*/ 4459 w 97188"/>
                      <a:gd name="connsiteY2" fmla="*/ 71646 h 84028"/>
                      <a:gd name="connsiteX3" fmla="*/ 6364 w 97188"/>
                      <a:gd name="connsiteY3" fmla="*/ 84028 h 84028"/>
                      <a:gd name="connsiteX4" fmla="*/ 96851 w 97188"/>
                      <a:gd name="connsiteY4" fmla="*/ 4971 h 84028"/>
                      <a:gd name="connsiteX5" fmla="*/ 89231 w 97188"/>
                      <a:gd name="connsiteY5" fmla="*/ 1161 h 84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7188" h="84028">
                        <a:moveTo>
                          <a:pt x="89231" y="1161"/>
                        </a:moveTo>
                        <a:cubicBezTo>
                          <a:pt x="89231" y="1161"/>
                          <a:pt x="89231" y="1161"/>
                          <a:pt x="89231" y="1161"/>
                        </a:cubicBezTo>
                        <a:cubicBezTo>
                          <a:pt x="62561" y="29736"/>
                          <a:pt x="43511" y="58311"/>
                          <a:pt x="4459" y="71646"/>
                        </a:cubicBezTo>
                        <a:cubicBezTo>
                          <a:pt x="-2209" y="73551"/>
                          <a:pt x="-1256" y="84028"/>
                          <a:pt x="6364" y="84028"/>
                        </a:cubicBezTo>
                        <a:cubicBezTo>
                          <a:pt x="45416" y="84028"/>
                          <a:pt x="84469" y="39261"/>
                          <a:pt x="96851" y="4971"/>
                        </a:cubicBezTo>
                        <a:cubicBezTo>
                          <a:pt x="98756" y="1161"/>
                          <a:pt x="92089" y="-1697"/>
                          <a:pt x="89231" y="1161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9" name="Полилиния: фигура 1148">
                    <a:extLst>
                      <a:ext uri="{FF2B5EF4-FFF2-40B4-BE49-F238E27FC236}">
                        <a16:creationId xmlns:a16="http://schemas.microsoft.com/office/drawing/2014/main" id="{3B85FBD8-C7FC-47BE-700E-34BAE3147E21}"/>
                      </a:ext>
                    </a:extLst>
                  </p:cNvPr>
                  <p:cNvSpPr/>
                  <p:nvPr/>
                </p:nvSpPr>
                <p:spPr>
                  <a:xfrm>
                    <a:off x="17100669" y="8017093"/>
                    <a:ext cx="99232" cy="94507"/>
                  </a:xfrm>
                  <a:custGeom>
                    <a:avLst/>
                    <a:gdLst>
                      <a:gd name="connsiteX0" fmla="*/ 94470 w 99232"/>
                      <a:gd name="connsiteY0" fmla="*/ 789 h 94507"/>
                      <a:gd name="connsiteX1" fmla="*/ 85897 w 99232"/>
                      <a:gd name="connsiteY1" fmla="*/ 12219 h 94507"/>
                      <a:gd name="connsiteX2" fmla="*/ 5887 w 99232"/>
                      <a:gd name="connsiteY2" fmla="*/ 42699 h 94507"/>
                      <a:gd name="connsiteX3" fmla="*/ 4934 w 99232"/>
                      <a:gd name="connsiteY3" fmla="*/ 54129 h 94507"/>
                      <a:gd name="connsiteX4" fmla="*/ 61132 w 99232"/>
                      <a:gd name="connsiteY4" fmla="*/ 43652 h 94507"/>
                      <a:gd name="connsiteX5" fmla="*/ 37320 w 99232"/>
                      <a:gd name="connsiteY5" fmla="*/ 64606 h 94507"/>
                      <a:gd name="connsiteX6" fmla="*/ 38272 w 99232"/>
                      <a:gd name="connsiteY6" fmla="*/ 66511 h 94507"/>
                      <a:gd name="connsiteX7" fmla="*/ 66847 w 99232"/>
                      <a:gd name="connsiteY7" fmla="*/ 40794 h 94507"/>
                      <a:gd name="connsiteX8" fmla="*/ 86849 w 99232"/>
                      <a:gd name="connsiteY8" fmla="*/ 31269 h 94507"/>
                      <a:gd name="connsiteX9" fmla="*/ 52559 w 99232"/>
                      <a:gd name="connsiteY9" fmla="*/ 92229 h 94507"/>
                      <a:gd name="connsiteX10" fmla="*/ 55417 w 99232"/>
                      <a:gd name="connsiteY10" fmla="*/ 94134 h 94507"/>
                      <a:gd name="connsiteX11" fmla="*/ 98280 w 99232"/>
                      <a:gd name="connsiteY11" fmla="*/ 24602 h 94507"/>
                      <a:gd name="connsiteX12" fmla="*/ 92565 w 99232"/>
                      <a:gd name="connsiteY12" fmla="*/ 18887 h 94507"/>
                      <a:gd name="connsiteX13" fmla="*/ 89707 w 99232"/>
                      <a:gd name="connsiteY13" fmla="*/ 19839 h 94507"/>
                      <a:gd name="connsiteX14" fmla="*/ 99232 w 99232"/>
                      <a:gd name="connsiteY14" fmla="*/ 2694 h 94507"/>
                      <a:gd name="connsiteX15" fmla="*/ 94470 w 99232"/>
                      <a:gd name="connsiteY15" fmla="*/ 789 h 94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99232" h="94507">
                        <a:moveTo>
                          <a:pt x="94470" y="789"/>
                        </a:moveTo>
                        <a:cubicBezTo>
                          <a:pt x="91612" y="4599"/>
                          <a:pt x="88755" y="8409"/>
                          <a:pt x="85897" y="12219"/>
                        </a:cubicBezTo>
                        <a:cubicBezTo>
                          <a:pt x="65895" y="33174"/>
                          <a:pt x="34462" y="41746"/>
                          <a:pt x="5887" y="42699"/>
                        </a:cubicBezTo>
                        <a:cubicBezTo>
                          <a:pt x="-780" y="42699"/>
                          <a:pt x="-2685" y="53176"/>
                          <a:pt x="4934" y="54129"/>
                        </a:cubicBezTo>
                        <a:cubicBezTo>
                          <a:pt x="24937" y="57939"/>
                          <a:pt x="43034" y="51271"/>
                          <a:pt x="61132" y="43652"/>
                        </a:cubicBezTo>
                        <a:cubicBezTo>
                          <a:pt x="54465" y="51271"/>
                          <a:pt x="46845" y="58891"/>
                          <a:pt x="37320" y="64606"/>
                        </a:cubicBezTo>
                        <a:cubicBezTo>
                          <a:pt x="36367" y="65559"/>
                          <a:pt x="37320" y="67464"/>
                          <a:pt x="38272" y="66511"/>
                        </a:cubicBezTo>
                        <a:cubicBezTo>
                          <a:pt x="48749" y="58891"/>
                          <a:pt x="58274" y="50319"/>
                          <a:pt x="66847" y="40794"/>
                        </a:cubicBezTo>
                        <a:cubicBezTo>
                          <a:pt x="73515" y="37936"/>
                          <a:pt x="80182" y="34127"/>
                          <a:pt x="86849" y="31269"/>
                        </a:cubicBezTo>
                        <a:cubicBezTo>
                          <a:pt x="79230" y="54129"/>
                          <a:pt x="62084" y="70321"/>
                          <a:pt x="52559" y="92229"/>
                        </a:cubicBezTo>
                        <a:cubicBezTo>
                          <a:pt x="51607" y="94134"/>
                          <a:pt x="53512" y="95086"/>
                          <a:pt x="55417" y="94134"/>
                        </a:cubicBezTo>
                        <a:cubicBezTo>
                          <a:pt x="76372" y="77941"/>
                          <a:pt x="89707" y="49366"/>
                          <a:pt x="98280" y="24602"/>
                        </a:cubicBezTo>
                        <a:cubicBezTo>
                          <a:pt x="99232" y="20791"/>
                          <a:pt x="95422" y="18887"/>
                          <a:pt x="92565" y="18887"/>
                        </a:cubicBezTo>
                        <a:cubicBezTo>
                          <a:pt x="91612" y="18887"/>
                          <a:pt x="90659" y="18887"/>
                          <a:pt x="89707" y="19839"/>
                        </a:cubicBezTo>
                        <a:cubicBezTo>
                          <a:pt x="93517" y="15077"/>
                          <a:pt x="97327" y="9362"/>
                          <a:pt x="99232" y="2694"/>
                        </a:cubicBezTo>
                        <a:cubicBezTo>
                          <a:pt x="99232" y="789"/>
                          <a:pt x="95422" y="-1116"/>
                          <a:pt x="94470" y="789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0" name="Полилиния: фигура 1149">
                    <a:extLst>
                      <a:ext uri="{FF2B5EF4-FFF2-40B4-BE49-F238E27FC236}">
                        <a16:creationId xmlns:a16="http://schemas.microsoft.com/office/drawing/2014/main" id="{DAD847C0-3647-E0AC-FA31-716CC1E6B369}"/>
                      </a:ext>
                    </a:extLst>
                  </p:cNvPr>
                  <p:cNvSpPr/>
                  <p:nvPr/>
                </p:nvSpPr>
                <p:spPr>
                  <a:xfrm>
                    <a:off x="17111318" y="8149565"/>
                    <a:ext cx="6138" cy="5900"/>
                  </a:xfrm>
                  <a:custGeom>
                    <a:avLst/>
                    <a:gdLst>
                      <a:gd name="connsiteX0" fmla="*/ 5715 w 6138"/>
                      <a:gd name="connsiteY0" fmla="*/ 714 h 5900"/>
                      <a:gd name="connsiteX1" fmla="*/ 0 w 6138"/>
                      <a:gd name="connsiteY1" fmla="*/ 5477 h 5900"/>
                      <a:gd name="connsiteX2" fmla="*/ 0 w 6138"/>
                      <a:gd name="connsiteY2" fmla="*/ 5477 h 5900"/>
                      <a:gd name="connsiteX3" fmla="*/ 5715 w 6138"/>
                      <a:gd name="connsiteY3" fmla="*/ 714 h 5900"/>
                      <a:gd name="connsiteX4" fmla="*/ 5715 w 6138"/>
                      <a:gd name="connsiteY4" fmla="*/ 714 h 5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138" h="5900">
                        <a:moveTo>
                          <a:pt x="5715" y="714"/>
                        </a:moveTo>
                        <a:cubicBezTo>
                          <a:pt x="5715" y="2619"/>
                          <a:pt x="1905" y="4524"/>
                          <a:pt x="0" y="5477"/>
                        </a:cubicBezTo>
                        <a:cubicBezTo>
                          <a:pt x="0" y="5477"/>
                          <a:pt x="0" y="6429"/>
                          <a:pt x="0" y="5477"/>
                        </a:cubicBezTo>
                        <a:cubicBezTo>
                          <a:pt x="2858" y="4524"/>
                          <a:pt x="5715" y="3572"/>
                          <a:pt x="5715" y="714"/>
                        </a:cubicBezTo>
                        <a:cubicBezTo>
                          <a:pt x="6668" y="-238"/>
                          <a:pt x="5715" y="-238"/>
                          <a:pt x="5715" y="714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1" name="Полилиния: фигура 1150">
                    <a:extLst>
                      <a:ext uri="{FF2B5EF4-FFF2-40B4-BE49-F238E27FC236}">
                        <a16:creationId xmlns:a16="http://schemas.microsoft.com/office/drawing/2014/main" id="{637EC88A-BF52-445E-4EA9-9221F6E3DC49}"/>
                      </a:ext>
                    </a:extLst>
                  </p:cNvPr>
                  <p:cNvSpPr/>
                  <p:nvPr/>
                </p:nvSpPr>
                <p:spPr>
                  <a:xfrm>
                    <a:off x="17010539" y="8017279"/>
                    <a:ext cx="193171" cy="209828"/>
                  </a:xfrm>
                  <a:custGeom>
                    <a:avLst/>
                    <a:gdLst>
                      <a:gd name="connsiteX0" fmla="*/ 193172 w 193171"/>
                      <a:gd name="connsiteY0" fmla="*/ 4413 h 209828"/>
                      <a:gd name="connsiteX1" fmla="*/ 184599 w 193171"/>
                      <a:gd name="connsiteY1" fmla="*/ 3461 h 209828"/>
                      <a:gd name="connsiteX2" fmla="*/ 62679 w 193171"/>
                      <a:gd name="connsiteY2" fmla="*/ 162528 h 209828"/>
                      <a:gd name="connsiteX3" fmla="*/ 50297 w 193171"/>
                      <a:gd name="connsiteY3" fmla="*/ 172053 h 209828"/>
                      <a:gd name="connsiteX4" fmla="*/ 767 w 193171"/>
                      <a:gd name="connsiteY4" fmla="*/ 206343 h 209828"/>
                      <a:gd name="connsiteX5" fmla="*/ 3624 w 193171"/>
                      <a:gd name="connsiteY5" fmla="*/ 209200 h 209828"/>
                      <a:gd name="connsiteX6" fmla="*/ 64584 w 193171"/>
                      <a:gd name="connsiteY6" fmla="*/ 166338 h 209828"/>
                      <a:gd name="connsiteX7" fmla="*/ 99827 w 193171"/>
                      <a:gd name="connsiteY7" fmla="*/ 140621 h 209828"/>
                      <a:gd name="connsiteX8" fmla="*/ 98874 w 193171"/>
                      <a:gd name="connsiteY8" fmla="*/ 139668 h 209828"/>
                      <a:gd name="connsiteX9" fmla="*/ 75062 w 193171"/>
                      <a:gd name="connsiteY9" fmla="*/ 158718 h 209828"/>
                      <a:gd name="connsiteX10" fmla="*/ 183647 w 193171"/>
                      <a:gd name="connsiteY10" fmla="*/ 28226 h 209828"/>
                      <a:gd name="connsiteX11" fmla="*/ 180789 w 193171"/>
                      <a:gd name="connsiteY11" fmla="*/ 64421 h 209828"/>
                      <a:gd name="connsiteX12" fmla="*/ 190314 w 193171"/>
                      <a:gd name="connsiteY12" fmla="*/ 65373 h 209828"/>
                      <a:gd name="connsiteX13" fmla="*/ 193172 w 193171"/>
                      <a:gd name="connsiteY13" fmla="*/ 4413 h 209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93171" h="209828">
                        <a:moveTo>
                          <a:pt x="193172" y="4413"/>
                        </a:moveTo>
                        <a:cubicBezTo>
                          <a:pt x="193172" y="-1302"/>
                          <a:pt x="186504" y="-1302"/>
                          <a:pt x="184599" y="3461"/>
                        </a:cubicBezTo>
                        <a:cubicBezTo>
                          <a:pt x="160787" y="70136"/>
                          <a:pt x="116972" y="118713"/>
                          <a:pt x="62679" y="162528"/>
                        </a:cubicBezTo>
                        <a:cubicBezTo>
                          <a:pt x="58869" y="165386"/>
                          <a:pt x="54107" y="169195"/>
                          <a:pt x="50297" y="172053"/>
                        </a:cubicBezTo>
                        <a:cubicBezTo>
                          <a:pt x="32199" y="181578"/>
                          <a:pt x="14102" y="191103"/>
                          <a:pt x="767" y="206343"/>
                        </a:cubicBezTo>
                        <a:cubicBezTo>
                          <a:pt x="-1138" y="208248"/>
                          <a:pt x="767" y="211105"/>
                          <a:pt x="3624" y="209200"/>
                        </a:cubicBezTo>
                        <a:cubicBezTo>
                          <a:pt x="24579" y="195866"/>
                          <a:pt x="44582" y="181578"/>
                          <a:pt x="64584" y="166338"/>
                        </a:cubicBezTo>
                        <a:cubicBezTo>
                          <a:pt x="76967" y="158718"/>
                          <a:pt x="89349" y="151098"/>
                          <a:pt x="99827" y="140621"/>
                        </a:cubicBezTo>
                        <a:cubicBezTo>
                          <a:pt x="100779" y="139668"/>
                          <a:pt x="99827" y="138716"/>
                          <a:pt x="98874" y="139668"/>
                        </a:cubicBezTo>
                        <a:cubicBezTo>
                          <a:pt x="92207" y="147288"/>
                          <a:pt x="83634" y="153003"/>
                          <a:pt x="75062" y="158718"/>
                        </a:cubicBezTo>
                        <a:cubicBezTo>
                          <a:pt x="118877" y="122523"/>
                          <a:pt x="157929" y="78708"/>
                          <a:pt x="183647" y="28226"/>
                        </a:cubicBezTo>
                        <a:cubicBezTo>
                          <a:pt x="182694" y="40608"/>
                          <a:pt x="181742" y="52038"/>
                          <a:pt x="180789" y="64421"/>
                        </a:cubicBezTo>
                        <a:cubicBezTo>
                          <a:pt x="180789" y="70136"/>
                          <a:pt x="189362" y="71088"/>
                          <a:pt x="190314" y="65373"/>
                        </a:cubicBezTo>
                        <a:cubicBezTo>
                          <a:pt x="193172" y="45371"/>
                          <a:pt x="192219" y="25368"/>
                          <a:pt x="193172" y="4413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2" name="Полилиния: фигура 1151">
                    <a:extLst>
                      <a:ext uri="{FF2B5EF4-FFF2-40B4-BE49-F238E27FC236}">
                        <a16:creationId xmlns:a16="http://schemas.microsoft.com/office/drawing/2014/main" id="{5F54A3B7-B9B8-F7F5-733D-26E6BBDB104C}"/>
                      </a:ext>
                    </a:extLst>
                  </p:cNvPr>
                  <p:cNvSpPr/>
                  <p:nvPr/>
                </p:nvSpPr>
                <p:spPr>
                  <a:xfrm>
                    <a:off x="16350011" y="8486362"/>
                    <a:ext cx="289483" cy="327250"/>
                  </a:xfrm>
                  <a:custGeom>
                    <a:avLst/>
                    <a:gdLst>
                      <a:gd name="connsiteX0" fmla="*/ 285057 w 289483"/>
                      <a:gd name="connsiteY0" fmla="*/ 149 h 327250"/>
                      <a:gd name="connsiteX1" fmla="*/ 200285 w 289483"/>
                      <a:gd name="connsiteY1" fmla="*/ 61109 h 327250"/>
                      <a:gd name="connsiteX2" fmla="*/ 120275 w 289483"/>
                      <a:gd name="connsiteY2" fmla="*/ 128736 h 327250"/>
                      <a:gd name="connsiteX3" fmla="*/ 260 w 289483"/>
                      <a:gd name="connsiteY3" fmla="*/ 325903 h 327250"/>
                      <a:gd name="connsiteX4" fmla="*/ 2165 w 289483"/>
                      <a:gd name="connsiteY4" fmla="*/ 326856 h 327250"/>
                      <a:gd name="connsiteX5" fmla="*/ 125990 w 289483"/>
                      <a:gd name="connsiteY5" fmla="*/ 134451 h 327250"/>
                      <a:gd name="connsiteX6" fmla="*/ 212667 w 289483"/>
                      <a:gd name="connsiteY6" fmla="*/ 64919 h 327250"/>
                      <a:gd name="connsiteX7" fmla="*/ 288867 w 289483"/>
                      <a:gd name="connsiteY7" fmla="*/ 5864 h 327250"/>
                      <a:gd name="connsiteX8" fmla="*/ 285057 w 289483"/>
                      <a:gd name="connsiteY8" fmla="*/ 149 h 327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89483" h="327250">
                        <a:moveTo>
                          <a:pt x="285057" y="149"/>
                        </a:moveTo>
                        <a:cubicBezTo>
                          <a:pt x="255530" y="16342"/>
                          <a:pt x="227907" y="41107"/>
                          <a:pt x="200285" y="61109"/>
                        </a:cubicBezTo>
                        <a:cubicBezTo>
                          <a:pt x="171710" y="82064"/>
                          <a:pt x="145040" y="103971"/>
                          <a:pt x="120275" y="128736"/>
                        </a:cubicBezTo>
                        <a:cubicBezTo>
                          <a:pt x="65982" y="183981"/>
                          <a:pt x="32645" y="256371"/>
                          <a:pt x="260" y="325903"/>
                        </a:cubicBezTo>
                        <a:cubicBezTo>
                          <a:pt x="-693" y="326856"/>
                          <a:pt x="1212" y="327808"/>
                          <a:pt x="2165" y="326856"/>
                        </a:cubicBezTo>
                        <a:cubicBezTo>
                          <a:pt x="44075" y="263991"/>
                          <a:pt x="72650" y="189696"/>
                          <a:pt x="125990" y="134451"/>
                        </a:cubicBezTo>
                        <a:cubicBezTo>
                          <a:pt x="151707" y="107782"/>
                          <a:pt x="182187" y="85874"/>
                          <a:pt x="212667" y="64919"/>
                        </a:cubicBezTo>
                        <a:cubicBezTo>
                          <a:pt x="237432" y="46822"/>
                          <a:pt x="268865" y="29677"/>
                          <a:pt x="288867" y="5864"/>
                        </a:cubicBezTo>
                        <a:cubicBezTo>
                          <a:pt x="290772" y="3007"/>
                          <a:pt x="287915" y="-803"/>
                          <a:pt x="285057" y="149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3" name="Полилиния: фигура 1152">
                    <a:extLst>
                      <a:ext uri="{FF2B5EF4-FFF2-40B4-BE49-F238E27FC236}">
                        <a16:creationId xmlns:a16="http://schemas.microsoft.com/office/drawing/2014/main" id="{7068FA0A-6FF7-1D47-DA20-B082EC441165}"/>
                      </a:ext>
                    </a:extLst>
                  </p:cNvPr>
                  <p:cNvSpPr/>
                  <p:nvPr/>
                </p:nvSpPr>
                <p:spPr>
                  <a:xfrm>
                    <a:off x="16480024" y="8543431"/>
                    <a:ext cx="77716" cy="21026"/>
                  </a:xfrm>
                  <a:custGeom>
                    <a:avLst/>
                    <a:gdLst>
                      <a:gd name="connsiteX0" fmla="*/ 69320 w 77716"/>
                      <a:gd name="connsiteY0" fmla="*/ 229 h 21026"/>
                      <a:gd name="connsiteX1" fmla="*/ 69320 w 77716"/>
                      <a:gd name="connsiteY1" fmla="*/ 229 h 21026"/>
                      <a:gd name="connsiteX2" fmla="*/ 5502 w 77716"/>
                      <a:gd name="connsiteY2" fmla="*/ 4992 h 21026"/>
                      <a:gd name="connsiteX3" fmla="*/ 4550 w 77716"/>
                      <a:gd name="connsiteY3" fmla="*/ 16422 h 21026"/>
                      <a:gd name="connsiteX4" fmla="*/ 74082 w 77716"/>
                      <a:gd name="connsiteY4" fmla="*/ 12612 h 21026"/>
                      <a:gd name="connsiteX5" fmla="*/ 69320 w 77716"/>
                      <a:gd name="connsiteY5" fmla="*/ 229 h 210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7716" h="21026">
                        <a:moveTo>
                          <a:pt x="69320" y="229"/>
                        </a:moveTo>
                        <a:lnTo>
                          <a:pt x="69320" y="229"/>
                        </a:lnTo>
                        <a:cubicBezTo>
                          <a:pt x="47412" y="7849"/>
                          <a:pt x="28362" y="4992"/>
                          <a:pt x="5502" y="4992"/>
                        </a:cubicBezTo>
                        <a:cubicBezTo>
                          <a:pt x="-1165" y="4992"/>
                          <a:pt x="-2118" y="14517"/>
                          <a:pt x="4550" y="16422"/>
                        </a:cubicBezTo>
                        <a:cubicBezTo>
                          <a:pt x="27410" y="23089"/>
                          <a:pt x="53127" y="23089"/>
                          <a:pt x="74082" y="12612"/>
                        </a:cubicBezTo>
                        <a:cubicBezTo>
                          <a:pt x="81702" y="8802"/>
                          <a:pt x="75987" y="-1676"/>
                          <a:pt x="69320" y="229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4" name="Полилиния: фигура 1153">
                    <a:extLst>
                      <a:ext uri="{FF2B5EF4-FFF2-40B4-BE49-F238E27FC236}">
                        <a16:creationId xmlns:a16="http://schemas.microsoft.com/office/drawing/2014/main" id="{52BF6019-D614-BCF6-D49B-989FC8E12C6A}"/>
                      </a:ext>
                    </a:extLst>
                  </p:cNvPr>
                  <p:cNvSpPr/>
                  <p:nvPr/>
                </p:nvSpPr>
                <p:spPr>
                  <a:xfrm>
                    <a:off x="16494798" y="8316843"/>
                    <a:ext cx="327203" cy="245229"/>
                  </a:xfrm>
                  <a:custGeom>
                    <a:avLst/>
                    <a:gdLst>
                      <a:gd name="connsiteX0" fmla="*/ 322198 w 327203"/>
                      <a:gd name="connsiteY0" fmla="*/ 124 h 245229"/>
                      <a:gd name="connsiteX1" fmla="*/ 267906 w 327203"/>
                      <a:gd name="connsiteY1" fmla="*/ 39176 h 245229"/>
                      <a:gd name="connsiteX2" fmla="*/ 175513 w 327203"/>
                      <a:gd name="connsiteY2" fmla="*/ 124901 h 245229"/>
                      <a:gd name="connsiteX3" fmla="*/ 73596 w 327203"/>
                      <a:gd name="connsiteY3" fmla="*/ 205863 h 245229"/>
                      <a:gd name="connsiteX4" fmla="*/ 3111 w 327203"/>
                      <a:gd name="connsiteY4" fmla="*/ 231581 h 245229"/>
                      <a:gd name="connsiteX5" fmla="*/ 253 w 327203"/>
                      <a:gd name="connsiteY5" fmla="*/ 235391 h 245229"/>
                      <a:gd name="connsiteX6" fmla="*/ 152653 w 327203"/>
                      <a:gd name="connsiteY6" fmla="*/ 160143 h 245229"/>
                      <a:gd name="connsiteX7" fmla="*/ 261238 w 327203"/>
                      <a:gd name="connsiteY7" fmla="*/ 66799 h 245229"/>
                      <a:gd name="connsiteX8" fmla="*/ 326961 w 327203"/>
                      <a:gd name="connsiteY8" fmla="*/ 6791 h 245229"/>
                      <a:gd name="connsiteX9" fmla="*/ 322198 w 327203"/>
                      <a:gd name="connsiteY9" fmla="*/ 124 h 2452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27203" h="245229">
                        <a:moveTo>
                          <a:pt x="322198" y="124"/>
                        </a:moveTo>
                        <a:cubicBezTo>
                          <a:pt x="302196" y="2029"/>
                          <a:pt x="281241" y="26794"/>
                          <a:pt x="267906" y="39176"/>
                        </a:cubicBezTo>
                        <a:cubicBezTo>
                          <a:pt x="236473" y="67751"/>
                          <a:pt x="206946" y="97278"/>
                          <a:pt x="175513" y="124901"/>
                        </a:cubicBezTo>
                        <a:cubicBezTo>
                          <a:pt x="143128" y="153476"/>
                          <a:pt x="108838" y="182051"/>
                          <a:pt x="73596" y="205863"/>
                        </a:cubicBezTo>
                        <a:cubicBezTo>
                          <a:pt x="52641" y="220151"/>
                          <a:pt x="28828" y="235391"/>
                          <a:pt x="3111" y="231581"/>
                        </a:cubicBezTo>
                        <a:cubicBezTo>
                          <a:pt x="1206" y="231581"/>
                          <a:pt x="-699" y="233486"/>
                          <a:pt x="253" y="235391"/>
                        </a:cubicBezTo>
                        <a:cubicBezTo>
                          <a:pt x="19303" y="277301"/>
                          <a:pt x="137413" y="172526"/>
                          <a:pt x="152653" y="160143"/>
                        </a:cubicBezTo>
                        <a:cubicBezTo>
                          <a:pt x="188848" y="129664"/>
                          <a:pt x="225996" y="98231"/>
                          <a:pt x="261238" y="66799"/>
                        </a:cubicBezTo>
                        <a:cubicBezTo>
                          <a:pt x="281241" y="48701"/>
                          <a:pt x="312673" y="29651"/>
                          <a:pt x="326961" y="6791"/>
                        </a:cubicBezTo>
                        <a:cubicBezTo>
                          <a:pt x="327913" y="3934"/>
                          <a:pt x="326008" y="-829"/>
                          <a:pt x="322198" y="124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5" name="Полилиния: фигура 1154">
                    <a:extLst>
                      <a:ext uri="{FF2B5EF4-FFF2-40B4-BE49-F238E27FC236}">
                        <a16:creationId xmlns:a16="http://schemas.microsoft.com/office/drawing/2014/main" id="{DAFFCF9D-3754-DF53-9F44-E5FB156FBB51}"/>
                      </a:ext>
                    </a:extLst>
                  </p:cNvPr>
                  <p:cNvSpPr/>
                  <p:nvPr/>
                </p:nvSpPr>
                <p:spPr>
                  <a:xfrm>
                    <a:off x="17227082" y="7954603"/>
                    <a:ext cx="214753" cy="79922"/>
                  </a:xfrm>
                  <a:custGeom>
                    <a:avLst/>
                    <a:gdLst>
                      <a:gd name="connsiteX0" fmla="*/ 214754 w 214753"/>
                      <a:gd name="connsiteY0" fmla="*/ 72804 h 79922"/>
                      <a:gd name="connsiteX1" fmla="*/ 176654 w 214753"/>
                      <a:gd name="connsiteY1" fmla="*/ 45181 h 79922"/>
                      <a:gd name="connsiteX2" fmla="*/ 108074 w 214753"/>
                      <a:gd name="connsiteY2" fmla="*/ 9939 h 79922"/>
                      <a:gd name="connsiteX3" fmla="*/ 441 w 214753"/>
                      <a:gd name="connsiteY3" fmla="*/ 34704 h 79922"/>
                      <a:gd name="connsiteX4" fmla="*/ 5204 w 214753"/>
                      <a:gd name="connsiteY4" fmla="*/ 37562 h 79922"/>
                      <a:gd name="connsiteX5" fmla="*/ 126171 w 214753"/>
                      <a:gd name="connsiteY5" fmla="*/ 33752 h 79922"/>
                      <a:gd name="connsiteX6" fmla="*/ 178559 w 214753"/>
                      <a:gd name="connsiteY6" fmla="*/ 65184 h 79922"/>
                      <a:gd name="connsiteX7" fmla="*/ 211896 w 214753"/>
                      <a:gd name="connsiteY7" fmla="*/ 79471 h 79922"/>
                      <a:gd name="connsiteX8" fmla="*/ 214754 w 214753"/>
                      <a:gd name="connsiteY8" fmla="*/ 72804 h 799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4753" h="79922">
                        <a:moveTo>
                          <a:pt x="214754" y="72804"/>
                        </a:moveTo>
                        <a:cubicBezTo>
                          <a:pt x="210944" y="59469"/>
                          <a:pt x="187131" y="51849"/>
                          <a:pt x="176654" y="45181"/>
                        </a:cubicBezTo>
                        <a:cubicBezTo>
                          <a:pt x="154746" y="31847"/>
                          <a:pt x="132839" y="18512"/>
                          <a:pt x="108074" y="9939"/>
                        </a:cubicBezTo>
                        <a:cubicBezTo>
                          <a:pt x="66164" y="-5301"/>
                          <a:pt x="26159" y="-7206"/>
                          <a:pt x="441" y="34704"/>
                        </a:cubicBezTo>
                        <a:cubicBezTo>
                          <a:pt x="-1464" y="37562"/>
                          <a:pt x="3299" y="40419"/>
                          <a:pt x="5204" y="37562"/>
                        </a:cubicBezTo>
                        <a:cubicBezTo>
                          <a:pt x="33779" y="-7206"/>
                          <a:pt x="88071" y="14702"/>
                          <a:pt x="126171" y="33752"/>
                        </a:cubicBezTo>
                        <a:cubicBezTo>
                          <a:pt x="144269" y="43277"/>
                          <a:pt x="161414" y="53754"/>
                          <a:pt x="178559" y="65184"/>
                        </a:cubicBezTo>
                        <a:cubicBezTo>
                          <a:pt x="187131" y="70899"/>
                          <a:pt x="200466" y="82329"/>
                          <a:pt x="211896" y="79471"/>
                        </a:cubicBezTo>
                        <a:cubicBezTo>
                          <a:pt x="213801" y="77567"/>
                          <a:pt x="214754" y="74709"/>
                          <a:pt x="214754" y="72804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6" name="Полилиния: фигура 1155">
                    <a:extLst>
                      <a:ext uri="{FF2B5EF4-FFF2-40B4-BE49-F238E27FC236}">
                        <a16:creationId xmlns:a16="http://schemas.microsoft.com/office/drawing/2014/main" id="{50BE9A10-9FCB-F733-0019-BC4775C1BA00}"/>
                      </a:ext>
                    </a:extLst>
                  </p:cNvPr>
                  <p:cNvSpPr/>
                  <p:nvPr/>
                </p:nvSpPr>
                <p:spPr>
                  <a:xfrm>
                    <a:off x="17233816" y="7979909"/>
                    <a:ext cx="369764" cy="207331"/>
                  </a:xfrm>
                  <a:custGeom>
                    <a:avLst/>
                    <a:gdLst>
                      <a:gd name="connsiteX0" fmla="*/ 368993 w 369764"/>
                      <a:gd name="connsiteY0" fmla="*/ 198945 h 207331"/>
                      <a:gd name="connsiteX1" fmla="*/ 210878 w 369764"/>
                      <a:gd name="connsiteY1" fmla="*/ 48451 h 207331"/>
                      <a:gd name="connsiteX2" fmla="*/ 1328 w 369764"/>
                      <a:gd name="connsiteY2" fmla="*/ 3683 h 207331"/>
                      <a:gd name="connsiteX3" fmla="*/ 2280 w 369764"/>
                      <a:gd name="connsiteY3" fmla="*/ 7493 h 207331"/>
                      <a:gd name="connsiteX4" fmla="*/ 208973 w 369764"/>
                      <a:gd name="connsiteY4" fmla="*/ 66548 h 207331"/>
                      <a:gd name="connsiteX5" fmla="*/ 362325 w 369764"/>
                      <a:gd name="connsiteY5" fmla="*/ 206565 h 207331"/>
                      <a:gd name="connsiteX6" fmla="*/ 368993 w 369764"/>
                      <a:gd name="connsiteY6" fmla="*/ 198945 h 207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9764" h="207331">
                        <a:moveTo>
                          <a:pt x="368993" y="198945"/>
                        </a:moveTo>
                        <a:cubicBezTo>
                          <a:pt x="328987" y="141796"/>
                          <a:pt x="268980" y="86551"/>
                          <a:pt x="210878" y="48451"/>
                        </a:cubicBezTo>
                        <a:cubicBezTo>
                          <a:pt x="148012" y="7493"/>
                          <a:pt x="75623" y="-7747"/>
                          <a:pt x="1328" y="3683"/>
                        </a:cubicBezTo>
                        <a:cubicBezTo>
                          <a:pt x="-577" y="3683"/>
                          <a:pt x="-577" y="7493"/>
                          <a:pt x="2280" y="7493"/>
                        </a:cubicBezTo>
                        <a:cubicBezTo>
                          <a:pt x="78480" y="5588"/>
                          <a:pt x="147060" y="22733"/>
                          <a:pt x="208973" y="66548"/>
                        </a:cubicBezTo>
                        <a:cubicBezTo>
                          <a:pt x="266123" y="106553"/>
                          <a:pt x="307080" y="164655"/>
                          <a:pt x="362325" y="206565"/>
                        </a:cubicBezTo>
                        <a:cubicBezTo>
                          <a:pt x="366135" y="209423"/>
                          <a:pt x="371850" y="203708"/>
                          <a:pt x="368993" y="19894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7" name="Полилиния: фигура 1156">
                    <a:extLst>
                      <a:ext uri="{FF2B5EF4-FFF2-40B4-BE49-F238E27FC236}">
                        <a16:creationId xmlns:a16="http://schemas.microsoft.com/office/drawing/2014/main" id="{7851040A-3A19-F438-4924-701895118F5E}"/>
                      </a:ext>
                    </a:extLst>
                  </p:cNvPr>
                  <p:cNvSpPr/>
                  <p:nvPr/>
                </p:nvSpPr>
                <p:spPr>
                  <a:xfrm>
                    <a:off x="17275848" y="7644853"/>
                    <a:ext cx="161606" cy="243575"/>
                  </a:xfrm>
                  <a:custGeom>
                    <a:avLst/>
                    <a:gdLst>
                      <a:gd name="connsiteX0" fmla="*/ 154558 w 161606"/>
                      <a:gd name="connsiteY0" fmla="*/ 1555 h 243575"/>
                      <a:gd name="connsiteX1" fmla="*/ 124078 w 161606"/>
                      <a:gd name="connsiteY1" fmla="*/ 51085 h 243575"/>
                      <a:gd name="connsiteX2" fmla="*/ 81216 w 161606"/>
                      <a:gd name="connsiteY2" fmla="*/ 113950 h 243575"/>
                      <a:gd name="connsiteX3" fmla="*/ 253 w 161606"/>
                      <a:gd name="connsiteY3" fmla="*/ 241584 h 243575"/>
                      <a:gd name="connsiteX4" fmla="*/ 3111 w 161606"/>
                      <a:gd name="connsiteY4" fmla="*/ 242537 h 243575"/>
                      <a:gd name="connsiteX5" fmla="*/ 88836 w 161606"/>
                      <a:gd name="connsiteY5" fmla="*/ 129190 h 243575"/>
                      <a:gd name="connsiteX6" fmla="*/ 161226 w 161606"/>
                      <a:gd name="connsiteY6" fmla="*/ 6318 h 243575"/>
                      <a:gd name="connsiteX7" fmla="*/ 154558 w 161606"/>
                      <a:gd name="connsiteY7" fmla="*/ 1555 h 243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1606" h="243575">
                        <a:moveTo>
                          <a:pt x="154558" y="1555"/>
                        </a:moveTo>
                        <a:cubicBezTo>
                          <a:pt x="142176" y="15843"/>
                          <a:pt x="134556" y="34892"/>
                          <a:pt x="124078" y="51085"/>
                        </a:cubicBezTo>
                        <a:cubicBezTo>
                          <a:pt x="110743" y="72992"/>
                          <a:pt x="96456" y="92995"/>
                          <a:pt x="81216" y="113950"/>
                        </a:cubicBezTo>
                        <a:cubicBezTo>
                          <a:pt x="51688" y="155860"/>
                          <a:pt x="23113" y="194912"/>
                          <a:pt x="253" y="241584"/>
                        </a:cubicBezTo>
                        <a:cubicBezTo>
                          <a:pt x="-699" y="243490"/>
                          <a:pt x="1206" y="244442"/>
                          <a:pt x="3111" y="242537"/>
                        </a:cubicBezTo>
                        <a:cubicBezTo>
                          <a:pt x="31686" y="204437"/>
                          <a:pt x="61213" y="167290"/>
                          <a:pt x="88836" y="129190"/>
                        </a:cubicBezTo>
                        <a:cubicBezTo>
                          <a:pt x="114553" y="93947"/>
                          <a:pt x="152653" y="50133"/>
                          <a:pt x="161226" y="6318"/>
                        </a:cubicBezTo>
                        <a:cubicBezTo>
                          <a:pt x="163131" y="1555"/>
                          <a:pt x="157416" y="-2255"/>
                          <a:pt x="154558" y="155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8" name="Полилиния: фигура 1157">
                    <a:extLst>
                      <a:ext uri="{FF2B5EF4-FFF2-40B4-BE49-F238E27FC236}">
                        <a16:creationId xmlns:a16="http://schemas.microsoft.com/office/drawing/2014/main" id="{F9133C12-5B91-BCF6-CAC8-58B2A31A6D7D}"/>
                      </a:ext>
                    </a:extLst>
                  </p:cNvPr>
                  <p:cNvSpPr/>
                  <p:nvPr/>
                </p:nvSpPr>
                <p:spPr>
                  <a:xfrm>
                    <a:off x="17358968" y="7661975"/>
                    <a:ext cx="20262" cy="46740"/>
                  </a:xfrm>
                  <a:custGeom>
                    <a:avLst/>
                    <a:gdLst>
                      <a:gd name="connsiteX0" fmla="*/ 2858 w 20262"/>
                      <a:gd name="connsiteY0" fmla="*/ 626 h 46740"/>
                      <a:gd name="connsiteX1" fmla="*/ 0 w 20262"/>
                      <a:gd name="connsiteY1" fmla="*/ 1578 h 46740"/>
                      <a:gd name="connsiteX2" fmla="*/ 18097 w 20262"/>
                      <a:gd name="connsiteY2" fmla="*/ 46345 h 46740"/>
                      <a:gd name="connsiteX3" fmla="*/ 20003 w 20262"/>
                      <a:gd name="connsiteY3" fmla="*/ 45393 h 46740"/>
                      <a:gd name="connsiteX4" fmla="*/ 2858 w 20262"/>
                      <a:gd name="connsiteY4" fmla="*/ 626 h 46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262" h="46740">
                        <a:moveTo>
                          <a:pt x="2858" y="626"/>
                        </a:moveTo>
                        <a:cubicBezTo>
                          <a:pt x="1905" y="-327"/>
                          <a:pt x="0" y="-327"/>
                          <a:pt x="0" y="1578"/>
                        </a:cubicBezTo>
                        <a:cubicBezTo>
                          <a:pt x="1905" y="16818"/>
                          <a:pt x="11430" y="32058"/>
                          <a:pt x="18097" y="46345"/>
                        </a:cubicBezTo>
                        <a:cubicBezTo>
                          <a:pt x="19050" y="47298"/>
                          <a:pt x="20955" y="46345"/>
                          <a:pt x="20003" y="45393"/>
                        </a:cubicBezTo>
                        <a:cubicBezTo>
                          <a:pt x="15240" y="30153"/>
                          <a:pt x="10478" y="13961"/>
                          <a:pt x="2858" y="626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9" name="Полилиния: фигура 1158">
                    <a:extLst>
                      <a:ext uri="{FF2B5EF4-FFF2-40B4-BE49-F238E27FC236}">
                        <a16:creationId xmlns:a16="http://schemas.microsoft.com/office/drawing/2014/main" id="{2EF2A6F2-1143-207B-07D9-48BD77CBE705}"/>
                      </a:ext>
                    </a:extLst>
                  </p:cNvPr>
                  <p:cNvSpPr/>
                  <p:nvPr/>
                </p:nvSpPr>
                <p:spPr>
                  <a:xfrm>
                    <a:off x="16741045" y="7096817"/>
                    <a:ext cx="219079" cy="322463"/>
                  </a:xfrm>
                  <a:custGeom>
                    <a:avLst/>
                    <a:gdLst>
                      <a:gd name="connsiteX0" fmla="*/ 218826 w 219079"/>
                      <a:gd name="connsiteY0" fmla="*/ 318134 h 322463"/>
                      <a:gd name="connsiteX1" fmla="*/ 145483 w 219079"/>
                      <a:gd name="connsiteY1" fmla="*/ 242887 h 322463"/>
                      <a:gd name="connsiteX2" fmla="*/ 83571 w 219079"/>
                      <a:gd name="connsiteY2" fmla="*/ 152400 h 322463"/>
                      <a:gd name="connsiteX3" fmla="*/ 42613 w 219079"/>
                      <a:gd name="connsiteY3" fmla="*/ 74295 h 322463"/>
                      <a:gd name="connsiteX4" fmla="*/ 22611 w 219079"/>
                      <a:gd name="connsiteY4" fmla="*/ 30480 h 322463"/>
                      <a:gd name="connsiteX5" fmla="*/ 13086 w 219079"/>
                      <a:gd name="connsiteY5" fmla="*/ 2858 h 322463"/>
                      <a:gd name="connsiteX6" fmla="*/ 3561 w 219079"/>
                      <a:gd name="connsiteY6" fmla="*/ 2858 h 322463"/>
                      <a:gd name="connsiteX7" fmla="*/ 15943 w 219079"/>
                      <a:gd name="connsiteY7" fmla="*/ 63817 h 322463"/>
                      <a:gd name="connsiteX8" fmla="*/ 65473 w 219079"/>
                      <a:gd name="connsiteY8" fmla="*/ 152400 h 322463"/>
                      <a:gd name="connsiteX9" fmla="*/ 215968 w 219079"/>
                      <a:gd name="connsiteY9" fmla="*/ 321944 h 322463"/>
                      <a:gd name="connsiteX10" fmla="*/ 218826 w 219079"/>
                      <a:gd name="connsiteY10" fmla="*/ 318134 h 3224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19079" h="322463">
                        <a:moveTo>
                          <a:pt x="218826" y="318134"/>
                        </a:moveTo>
                        <a:cubicBezTo>
                          <a:pt x="196918" y="290512"/>
                          <a:pt x="169296" y="268604"/>
                          <a:pt x="145483" y="242887"/>
                        </a:cubicBezTo>
                        <a:cubicBezTo>
                          <a:pt x="119766" y="216217"/>
                          <a:pt x="98811" y="185737"/>
                          <a:pt x="83571" y="152400"/>
                        </a:cubicBezTo>
                        <a:cubicBezTo>
                          <a:pt x="71188" y="125730"/>
                          <a:pt x="55948" y="100965"/>
                          <a:pt x="42613" y="74295"/>
                        </a:cubicBezTo>
                        <a:cubicBezTo>
                          <a:pt x="34993" y="60007"/>
                          <a:pt x="28326" y="44767"/>
                          <a:pt x="22611" y="30480"/>
                        </a:cubicBezTo>
                        <a:cubicBezTo>
                          <a:pt x="18801" y="20955"/>
                          <a:pt x="18801" y="11430"/>
                          <a:pt x="13086" y="2858"/>
                        </a:cubicBezTo>
                        <a:cubicBezTo>
                          <a:pt x="10228" y="-953"/>
                          <a:pt x="5466" y="-953"/>
                          <a:pt x="3561" y="2858"/>
                        </a:cubicBezTo>
                        <a:cubicBezTo>
                          <a:pt x="-6917" y="20003"/>
                          <a:pt x="8323" y="47625"/>
                          <a:pt x="15943" y="63817"/>
                        </a:cubicBezTo>
                        <a:cubicBezTo>
                          <a:pt x="30231" y="94297"/>
                          <a:pt x="49281" y="122872"/>
                          <a:pt x="65473" y="152400"/>
                        </a:cubicBezTo>
                        <a:cubicBezTo>
                          <a:pt x="101668" y="216217"/>
                          <a:pt x="153103" y="281939"/>
                          <a:pt x="215968" y="321944"/>
                        </a:cubicBezTo>
                        <a:cubicBezTo>
                          <a:pt x="217873" y="323849"/>
                          <a:pt x="219778" y="320039"/>
                          <a:pt x="218826" y="318134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60" name="Полилиния: фигура 1159">
                    <a:extLst>
                      <a:ext uri="{FF2B5EF4-FFF2-40B4-BE49-F238E27FC236}">
                        <a16:creationId xmlns:a16="http://schemas.microsoft.com/office/drawing/2014/main" id="{AF987DE2-BD6F-93F2-96EE-3FCA1FE102A8}"/>
                      </a:ext>
                    </a:extLst>
                  </p:cNvPr>
                  <p:cNvSpPr/>
                  <p:nvPr/>
                </p:nvSpPr>
                <p:spPr>
                  <a:xfrm>
                    <a:off x="16699072" y="6858319"/>
                    <a:ext cx="170738" cy="137578"/>
                  </a:xfrm>
                  <a:custGeom>
                    <a:avLst/>
                    <a:gdLst>
                      <a:gd name="connsiteX0" fmla="*/ 170312 w 170738"/>
                      <a:gd name="connsiteY0" fmla="*/ 131818 h 137578"/>
                      <a:gd name="connsiteX1" fmla="*/ 90302 w 170738"/>
                      <a:gd name="connsiteY1" fmla="*/ 64191 h 137578"/>
                      <a:gd name="connsiteX2" fmla="*/ 11244 w 170738"/>
                      <a:gd name="connsiteY2" fmla="*/ 3231 h 137578"/>
                      <a:gd name="connsiteX3" fmla="*/ 10292 w 170738"/>
                      <a:gd name="connsiteY3" fmla="*/ 2279 h 137578"/>
                      <a:gd name="connsiteX4" fmla="*/ 3624 w 170738"/>
                      <a:gd name="connsiteY4" fmla="*/ 374 h 137578"/>
                      <a:gd name="connsiteX5" fmla="*/ 767 w 170738"/>
                      <a:gd name="connsiteY5" fmla="*/ 7041 h 137578"/>
                      <a:gd name="connsiteX6" fmla="*/ 4577 w 170738"/>
                      <a:gd name="connsiteY6" fmla="*/ 14661 h 137578"/>
                      <a:gd name="connsiteX7" fmla="*/ 14102 w 170738"/>
                      <a:gd name="connsiteY7" fmla="*/ 59429 h 137578"/>
                      <a:gd name="connsiteX8" fmla="*/ 23627 w 170738"/>
                      <a:gd name="connsiteY8" fmla="*/ 60381 h 137578"/>
                      <a:gd name="connsiteX9" fmla="*/ 23627 w 170738"/>
                      <a:gd name="connsiteY9" fmla="*/ 60381 h 137578"/>
                      <a:gd name="connsiteX10" fmla="*/ 17912 w 170738"/>
                      <a:gd name="connsiteY10" fmla="*/ 17519 h 137578"/>
                      <a:gd name="connsiteX11" fmla="*/ 78872 w 170738"/>
                      <a:gd name="connsiteY11" fmla="*/ 73716 h 137578"/>
                      <a:gd name="connsiteX12" fmla="*/ 113162 w 170738"/>
                      <a:gd name="connsiteY12" fmla="*/ 97528 h 137578"/>
                      <a:gd name="connsiteX13" fmla="*/ 161739 w 170738"/>
                      <a:gd name="connsiteY13" fmla="*/ 136581 h 137578"/>
                      <a:gd name="connsiteX14" fmla="*/ 170312 w 170738"/>
                      <a:gd name="connsiteY14" fmla="*/ 131818 h 1375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70738" h="137578">
                        <a:moveTo>
                          <a:pt x="170312" y="131818"/>
                        </a:moveTo>
                        <a:cubicBezTo>
                          <a:pt x="156977" y="99433"/>
                          <a:pt x="116972" y="84194"/>
                          <a:pt x="90302" y="64191"/>
                        </a:cubicBezTo>
                        <a:cubicBezTo>
                          <a:pt x="62679" y="43236"/>
                          <a:pt x="42677" y="17519"/>
                          <a:pt x="11244" y="3231"/>
                        </a:cubicBezTo>
                        <a:cubicBezTo>
                          <a:pt x="11244" y="3231"/>
                          <a:pt x="11244" y="2279"/>
                          <a:pt x="10292" y="2279"/>
                        </a:cubicBezTo>
                        <a:cubicBezTo>
                          <a:pt x="8387" y="374"/>
                          <a:pt x="5529" y="-579"/>
                          <a:pt x="3624" y="374"/>
                        </a:cubicBezTo>
                        <a:cubicBezTo>
                          <a:pt x="767" y="374"/>
                          <a:pt x="-1138" y="4184"/>
                          <a:pt x="767" y="7041"/>
                        </a:cubicBezTo>
                        <a:cubicBezTo>
                          <a:pt x="2672" y="9899"/>
                          <a:pt x="3624" y="11804"/>
                          <a:pt x="4577" y="14661"/>
                        </a:cubicBezTo>
                        <a:cubicBezTo>
                          <a:pt x="10292" y="28949"/>
                          <a:pt x="13149" y="44189"/>
                          <a:pt x="14102" y="59429"/>
                        </a:cubicBezTo>
                        <a:cubicBezTo>
                          <a:pt x="14102" y="65144"/>
                          <a:pt x="22674" y="66096"/>
                          <a:pt x="23627" y="60381"/>
                        </a:cubicBezTo>
                        <a:cubicBezTo>
                          <a:pt x="23627" y="60381"/>
                          <a:pt x="23627" y="60381"/>
                          <a:pt x="23627" y="60381"/>
                        </a:cubicBezTo>
                        <a:cubicBezTo>
                          <a:pt x="26484" y="46094"/>
                          <a:pt x="23627" y="30854"/>
                          <a:pt x="17912" y="17519"/>
                        </a:cubicBezTo>
                        <a:cubicBezTo>
                          <a:pt x="40772" y="32759"/>
                          <a:pt x="57917" y="56571"/>
                          <a:pt x="78872" y="73716"/>
                        </a:cubicBezTo>
                        <a:cubicBezTo>
                          <a:pt x="89349" y="82289"/>
                          <a:pt x="101732" y="89908"/>
                          <a:pt x="113162" y="97528"/>
                        </a:cubicBezTo>
                        <a:cubicBezTo>
                          <a:pt x="131259" y="108958"/>
                          <a:pt x="145547" y="123246"/>
                          <a:pt x="161739" y="136581"/>
                        </a:cubicBezTo>
                        <a:cubicBezTo>
                          <a:pt x="167454" y="139438"/>
                          <a:pt x="172217" y="135628"/>
                          <a:pt x="170312" y="131818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61" name="Полилиния: фигура 1160">
                    <a:extLst>
                      <a:ext uri="{FF2B5EF4-FFF2-40B4-BE49-F238E27FC236}">
                        <a16:creationId xmlns:a16="http://schemas.microsoft.com/office/drawing/2014/main" id="{B9F6B77F-D743-2D39-ADCD-297E2A149E0D}"/>
                      </a:ext>
                    </a:extLst>
                  </p:cNvPr>
                  <p:cNvSpPr/>
                  <p:nvPr/>
                </p:nvSpPr>
                <p:spPr>
                  <a:xfrm>
                    <a:off x="16767466" y="6896793"/>
                    <a:ext cx="48577" cy="33866"/>
                  </a:xfrm>
                  <a:custGeom>
                    <a:avLst/>
                    <a:gdLst>
                      <a:gd name="connsiteX0" fmla="*/ 48577 w 48577"/>
                      <a:gd name="connsiteY0" fmla="*/ 30480 h 33866"/>
                      <a:gd name="connsiteX1" fmla="*/ 48577 w 48577"/>
                      <a:gd name="connsiteY1" fmla="*/ 27622 h 33866"/>
                      <a:gd name="connsiteX2" fmla="*/ 41910 w 48577"/>
                      <a:gd name="connsiteY2" fmla="*/ 20955 h 33866"/>
                      <a:gd name="connsiteX3" fmla="*/ 952 w 48577"/>
                      <a:gd name="connsiteY3" fmla="*/ 0 h 33866"/>
                      <a:gd name="connsiteX4" fmla="*/ 0 w 48577"/>
                      <a:gd name="connsiteY4" fmla="*/ 953 h 33866"/>
                      <a:gd name="connsiteX5" fmla="*/ 23813 w 48577"/>
                      <a:gd name="connsiteY5" fmla="*/ 20003 h 33866"/>
                      <a:gd name="connsiteX6" fmla="*/ 38100 w 48577"/>
                      <a:gd name="connsiteY6" fmla="*/ 30480 h 33866"/>
                      <a:gd name="connsiteX7" fmla="*/ 42862 w 48577"/>
                      <a:gd name="connsiteY7" fmla="*/ 33337 h 33866"/>
                      <a:gd name="connsiteX8" fmla="*/ 42862 w 48577"/>
                      <a:gd name="connsiteY8" fmla="*/ 33337 h 33866"/>
                      <a:gd name="connsiteX9" fmla="*/ 48577 w 48577"/>
                      <a:gd name="connsiteY9" fmla="*/ 30480 h 33866"/>
                      <a:gd name="connsiteX10" fmla="*/ 48577 w 48577"/>
                      <a:gd name="connsiteY10" fmla="*/ 30480 h 33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8577" h="33866">
                        <a:moveTo>
                          <a:pt x="48577" y="30480"/>
                        </a:moveTo>
                        <a:cubicBezTo>
                          <a:pt x="48577" y="29527"/>
                          <a:pt x="48577" y="28575"/>
                          <a:pt x="48577" y="27622"/>
                        </a:cubicBezTo>
                        <a:cubicBezTo>
                          <a:pt x="47625" y="24765"/>
                          <a:pt x="44767" y="22860"/>
                          <a:pt x="41910" y="20955"/>
                        </a:cubicBezTo>
                        <a:cubicBezTo>
                          <a:pt x="29527" y="11430"/>
                          <a:pt x="16192" y="4762"/>
                          <a:pt x="952" y="0"/>
                        </a:cubicBezTo>
                        <a:cubicBezTo>
                          <a:pt x="0" y="0"/>
                          <a:pt x="0" y="953"/>
                          <a:pt x="0" y="953"/>
                        </a:cubicBezTo>
                        <a:cubicBezTo>
                          <a:pt x="7620" y="7620"/>
                          <a:pt x="15240" y="14287"/>
                          <a:pt x="23813" y="20003"/>
                        </a:cubicBezTo>
                        <a:cubicBezTo>
                          <a:pt x="28575" y="22860"/>
                          <a:pt x="33337" y="26670"/>
                          <a:pt x="38100" y="30480"/>
                        </a:cubicBezTo>
                        <a:cubicBezTo>
                          <a:pt x="39052" y="31432"/>
                          <a:pt x="40958" y="33337"/>
                          <a:pt x="42862" y="33337"/>
                        </a:cubicBezTo>
                        <a:lnTo>
                          <a:pt x="42862" y="33337"/>
                        </a:lnTo>
                        <a:cubicBezTo>
                          <a:pt x="44767" y="34290"/>
                          <a:pt x="48577" y="34290"/>
                          <a:pt x="48577" y="30480"/>
                        </a:cubicBezTo>
                        <a:cubicBezTo>
                          <a:pt x="48577" y="29527"/>
                          <a:pt x="48577" y="29527"/>
                          <a:pt x="48577" y="30480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62" name="Полилиния: фигура 1161">
                    <a:extLst>
                      <a:ext uri="{FF2B5EF4-FFF2-40B4-BE49-F238E27FC236}">
                        <a16:creationId xmlns:a16="http://schemas.microsoft.com/office/drawing/2014/main" id="{D2CF7F41-767C-19C1-1271-E1DFB71DF1D8}"/>
                      </a:ext>
                    </a:extLst>
                  </p:cNvPr>
                  <p:cNvSpPr/>
                  <p:nvPr/>
                </p:nvSpPr>
                <p:spPr>
                  <a:xfrm>
                    <a:off x="16740168" y="6875209"/>
                    <a:ext cx="176079" cy="175541"/>
                  </a:xfrm>
                  <a:custGeom>
                    <a:avLst/>
                    <a:gdLst>
                      <a:gd name="connsiteX0" fmla="*/ 175888 w 176079"/>
                      <a:gd name="connsiteY0" fmla="*/ 170173 h 175541"/>
                      <a:gd name="connsiteX1" fmla="*/ 3486 w 176079"/>
                      <a:gd name="connsiteY1" fmla="*/ 628 h 175541"/>
                      <a:gd name="connsiteX2" fmla="*/ 628 w 176079"/>
                      <a:gd name="connsiteY2" fmla="*/ 3486 h 175541"/>
                      <a:gd name="connsiteX3" fmla="*/ 31108 w 176079"/>
                      <a:gd name="connsiteY3" fmla="*/ 31108 h 175541"/>
                      <a:gd name="connsiteX4" fmla="*/ 32061 w 176079"/>
                      <a:gd name="connsiteY4" fmla="*/ 31108 h 175541"/>
                      <a:gd name="connsiteX5" fmla="*/ 79686 w 176079"/>
                      <a:gd name="connsiteY5" fmla="*/ 73018 h 175541"/>
                      <a:gd name="connsiteX6" fmla="*/ 128263 w 176079"/>
                      <a:gd name="connsiteY6" fmla="*/ 119690 h 175541"/>
                      <a:gd name="connsiteX7" fmla="*/ 173031 w 176079"/>
                      <a:gd name="connsiteY7" fmla="*/ 174935 h 175541"/>
                      <a:gd name="connsiteX8" fmla="*/ 175888 w 176079"/>
                      <a:gd name="connsiteY8" fmla="*/ 170173 h 175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6079" h="175541">
                        <a:moveTo>
                          <a:pt x="175888" y="170173"/>
                        </a:moveTo>
                        <a:cubicBezTo>
                          <a:pt x="144456" y="95878"/>
                          <a:pt x="58731" y="53968"/>
                          <a:pt x="3486" y="628"/>
                        </a:cubicBezTo>
                        <a:cubicBezTo>
                          <a:pt x="1581" y="-1277"/>
                          <a:pt x="-1277" y="1581"/>
                          <a:pt x="628" y="3486"/>
                        </a:cubicBezTo>
                        <a:cubicBezTo>
                          <a:pt x="9201" y="14916"/>
                          <a:pt x="18726" y="23488"/>
                          <a:pt x="31108" y="31108"/>
                        </a:cubicBezTo>
                        <a:cubicBezTo>
                          <a:pt x="31108" y="31108"/>
                          <a:pt x="32061" y="31108"/>
                          <a:pt x="32061" y="31108"/>
                        </a:cubicBezTo>
                        <a:cubicBezTo>
                          <a:pt x="48253" y="45396"/>
                          <a:pt x="63493" y="58730"/>
                          <a:pt x="79686" y="73018"/>
                        </a:cubicBezTo>
                        <a:cubicBezTo>
                          <a:pt x="96831" y="87305"/>
                          <a:pt x="113023" y="103498"/>
                          <a:pt x="128263" y="119690"/>
                        </a:cubicBezTo>
                        <a:cubicBezTo>
                          <a:pt x="144456" y="136835"/>
                          <a:pt x="156838" y="156838"/>
                          <a:pt x="173031" y="174935"/>
                        </a:cubicBezTo>
                        <a:cubicBezTo>
                          <a:pt x="173983" y="176840"/>
                          <a:pt x="176841" y="173983"/>
                          <a:pt x="175888" y="170173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63" name="Полилиния: фигура 1162">
                    <a:extLst>
                      <a:ext uri="{FF2B5EF4-FFF2-40B4-BE49-F238E27FC236}">
                        <a16:creationId xmlns:a16="http://schemas.microsoft.com/office/drawing/2014/main" id="{15327A28-8006-AA7F-8CBE-AF74979DD569}"/>
                      </a:ext>
                    </a:extLst>
                  </p:cNvPr>
                  <p:cNvSpPr/>
                  <p:nvPr/>
                </p:nvSpPr>
                <p:spPr>
                  <a:xfrm>
                    <a:off x="17718495" y="7220821"/>
                    <a:ext cx="46819" cy="154503"/>
                  </a:xfrm>
                  <a:custGeom>
                    <a:avLst/>
                    <a:gdLst>
                      <a:gd name="connsiteX0" fmla="*/ 45286 w 46819"/>
                      <a:gd name="connsiteY0" fmla="*/ 146505 h 154503"/>
                      <a:gd name="connsiteX1" fmla="*/ 9091 w 46819"/>
                      <a:gd name="connsiteY1" fmla="*/ 76020 h 154503"/>
                      <a:gd name="connsiteX2" fmla="*/ 7186 w 46819"/>
                      <a:gd name="connsiteY2" fmla="*/ 1725 h 154503"/>
                      <a:gd name="connsiteX3" fmla="*/ 2423 w 46819"/>
                      <a:gd name="connsiteY3" fmla="*/ 2678 h 154503"/>
                      <a:gd name="connsiteX4" fmla="*/ 39571 w 46819"/>
                      <a:gd name="connsiteY4" fmla="*/ 154125 h 154503"/>
                      <a:gd name="connsiteX5" fmla="*/ 45286 w 46819"/>
                      <a:gd name="connsiteY5" fmla="*/ 146505 h 1545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6819" h="154503">
                        <a:moveTo>
                          <a:pt x="45286" y="146505"/>
                        </a:moveTo>
                        <a:cubicBezTo>
                          <a:pt x="24331" y="122693"/>
                          <a:pt x="9091" y="109358"/>
                          <a:pt x="9091" y="76020"/>
                        </a:cubicBezTo>
                        <a:cubicBezTo>
                          <a:pt x="9091" y="51255"/>
                          <a:pt x="12901" y="26490"/>
                          <a:pt x="7186" y="1725"/>
                        </a:cubicBezTo>
                        <a:cubicBezTo>
                          <a:pt x="6233" y="-1132"/>
                          <a:pt x="2423" y="-180"/>
                          <a:pt x="2423" y="2678"/>
                        </a:cubicBezTo>
                        <a:cubicBezTo>
                          <a:pt x="3376" y="51255"/>
                          <a:pt x="-15674" y="126503"/>
                          <a:pt x="39571" y="154125"/>
                        </a:cubicBezTo>
                        <a:cubicBezTo>
                          <a:pt x="45286" y="156030"/>
                          <a:pt x="49096" y="150315"/>
                          <a:pt x="45286" y="14650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64" name="Полилиния: фигура 1163">
                    <a:extLst>
                      <a:ext uri="{FF2B5EF4-FFF2-40B4-BE49-F238E27FC236}">
                        <a16:creationId xmlns:a16="http://schemas.microsoft.com/office/drawing/2014/main" id="{F8342C69-703C-E023-734C-FB19BB1BE508}"/>
                      </a:ext>
                    </a:extLst>
                  </p:cNvPr>
                  <p:cNvSpPr/>
                  <p:nvPr/>
                </p:nvSpPr>
                <p:spPr>
                  <a:xfrm>
                    <a:off x="17472305" y="7428613"/>
                    <a:ext cx="38572" cy="140700"/>
                  </a:xfrm>
                  <a:custGeom>
                    <a:avLst/>
                    <a:gdLst>
                      <a:gd name="connsiteX0" fmla="*/ 37159 w 38572"/>
                      <a:gd name="connsiteY0" fmla="*/ 130165 h 140700"/>
                      <a:gd name="connsiteX1" fmla="*/ 18109 w 38572"/>
                      <a:gd name="connsiteY1" fmla="*/ 107305 h 140700"/>
                      <a:gd name="connsiteX2" fmla="*/ 12394 w 38572"/>
                      <a:gd name="connsiteY2" fmla="*/ 66348 h 140700"/>
                      <a:gd name="connsiteX3" fmla="*/ 2869 w 38572"/>
                      <a:gd name="connsiteY3" fmla="*/ 626 h 140700"/>
                      <a:gd name="connsiteX4" fmla="*/ 964 w 38572"/>
                      <a:gd name="connsiteY4" fmla="*/ 1578 h 140700"/>
                      <a:gd name="connsiteX5" fmla="*/ 35254 w 38572"/>
                      <a:gd name="connsiteY5" fmla="*/ 138738 h 140700"/>
                      <a:gd name="connsiteX6" fmla="*/ 37159 w 38572"/>
                      <a:gd name="connsiteY6" fmla="*/ 130165 h 140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572" h="140700">
                        <a:moveTo>
                          <a:pt x="37159" y="130165"/>
                        </a:moveTo>
                        <a:cubicBezTo>
                          <a:pt x="28586" y="122545"/>
                          <a:pt x="21919" y="118735"/>
                          <a:pt x="18109" y="107305"/>
                        </a:cubicBezTo>
                        <a:cubicBezTo>
                          <a:pt x="13346" y="93970"/>
                          <a:pt x="13346" y="79683"/>
                          <a:pt x="12394" y="66348"/>
                        </a:cubicBezTo>
                        <a:cubicBezTo>
                          <a:pt x="11441" y="44441"/>
                          <a:pt x="10489" y="21581"/>
                          <a:pt x="2869" y="626"/>
                        </a:cubicBezTo>
                        <a:cubicBezTo>
                          <a:pt x="1916" y="-327"/>
                          <a:pt x="964" y="-327"/>
                          <a:pt x="964" y="1578"/>
                        </a:cubicBezTo>
                        <a:cubicBezTo>
                          <a:pt x="3821" y="19676"/>
                          <a:pt x="-14276" y="158740"/>
                          <a:pt x="35254" y="138738"/>
                        </a:cubicBezTo>
                        <a:cubicBezTo>
                          <a:pt x="38111" y="135880"/>
                          <a:pt x="40016" y="132070"/>
                          <a:pt x="37159" y="13016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65" name="Полилиния: фигура 1164">
                    <a:extLst>
                      <a:ext uri="{FF2B5EF4-FFF2-40B4-BE49-F238E27FC236}">
                        <a16:creationId xmlns:a16="http://schemas.microsoft.com/office/drawing/2014/main" id="{483C2B0D-3F59-0ADD-D039-B81926234C72}"/>
                      </a:ext>
                    </a:extLst>
                  </p:cNvPr>
                  <p:cNvSpPr/>
                  <p:nvPr/>
                </p:nvSpPr>
                <p:spPr>
                  <a:xfrm>
                    <a:off x="17706199" y="7070574"/>
                    <a:ext cx="50778" cy="71040"/>
                  </a:xfrm>
                  <a:custGeom>
                    <a:avLst/>
                    <a:gdLst>
                      <a:gd name="connsiteX0" fmla="*/ 37579 w 50778"/>
                      <a:gd name="connsiteY0" fmla="*/ 526 h 71040"/>
                      <a:gd name="connsiteX1" fmla="*/ 23292 w 50778"/>
                      <a:gd name="connsiteY1" fmla="*/ 3384 h 71040"/>
                      <a:gd name="connsiteX2" fmla="*/ 1384 w 50778"/>
                      <a:gd name="connsiteY2" fmla="*/ 18623 h 71040"/>
                      <a:gd name="connsiteX3" fmla="*/ 7100 w 50778"/>
                      <a:gd name="connsiteY3" fmla="*/ 26243 h 71040"/>
                      <a:gd name="connsiteX4" fmla="*/ 12815 w 50778"/>
                      <a:gd name="connsiteY4" fmla="*/ 22434 h 71040"/>
                      <a:gd name="connsiteX5" fmla="*/ 9004 w 50778"/>
                      <a:gd name="connsiteY5" fmla="*/ 66248 h 71040"/>
                      <a:gd name="connsiteX6" fmla="*/ 19482 w 50778"/>
                      <a:gd name="connsiteY6" fmla="*/ 67201 h 71040"/>
                      <a:gd name="connsiteX7" fmla="*/ 36627 w 50778"/>
                      <a:gd name="connsiteY7" fmla="*/ 11003 h 71040"/>
                      <a:gd name="connsiteX8" fmla="*/ 46152 w 50778"/>
                      <a:gd name="connsiteY8" fmla="*/ 30053 h 71040"/>
                      <a:gd name="connsiteX9" fmla="*/ 49962 w 50778"/>
                      <a:gd name="connsiteY9" fmla="*/ 30053 h 71040"/>
                      <a:gd name="connsiteX10" fmla="*/ 37579 w 50778"/>
                      <a:gd name="connsiteY10" fmla="*/ 526 h 71040"/>
                      <a:gd name="connsiteX11" fmla="*/ 31865 w 50778"/>
                      <a:gd name="connsiteY11" fmla="*/ 10051 h 71040"/>
                      <a:gd name="connsiteX12" fmla="*/ 22340 w 50778"/>
                      <a:gd name="connsiteY12" fmla="*/ 25291 h 71040"/>
                      <a:gd name="connsiteX13" fmla="*/ 30912 w 50778"/>
                      <a:gd name="connsiteY13" fmla="*/ 10051 h 71040"/>
                      <a:gd name="connsiteX14" fmla="*/ 31865 w 50778"/>
                      <a:gd name="connsiteY14" fmla="*/ 10051 h 71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0778" h="71040">
                        <a:moveTo>
                          <a:pt x="37579" y="526"/>
                        </a:moveTo>
                        <a:cubicBezTo>
                          <a:pt x="33769" y="-1379"/>
                          <a:pt x="27102" y="2431"/>
                          <a:pt x="23292" y="3384"/>
                        </a:cubicBezTo>
                        <a:cubicBezTo>
                          <a:pt x="14719" y="7193"/>
                          <a:pt x="8052" y="11956"/>
                          <a:pt x="1384" y="18623"/>
                        </a:cubicBezTo>
                        <a:cubicBezTo>
                          <a:pt x="-2425" y="22434"/>
                          <a:pt x="2337" y="29101"/>
                          <a:pt x="7100" y="26243"/>
                        </a:cubicBezTo>
                        <a:cubicBezTo>
                          <a:pt x="9004" y="25291"/>
                          <a:pt x="10909" y="23386"/>
                          <a:pt x="12815" y="22434"/>
                        </a:cubicBezTo>
                        <a:cubicBezTo>
                          <a:pt x="8052" y="35768"/>
                          <a:pt x="8052" y="51008"/>
                          <a:pt x="9004" y="66248"/>
                        </a:cubicBezTo>
                        <a:cubicBezTo>
                          <a:pt x="9004" y="71963"/>
                          <a:pt x="17577" y="72916"/>
                          <a:pt x="19482" y="67201"/>
                        </a:cubicBezTo>
                        <a:cubicBezTo>
                          <a:pt x="25197" y="49103"/>
                          <a:pt x="30912" y="29101"/>
                          <a:pt x="36627" y="11003"/>
                        </a:cubicBezTo>
                        <a:cubicBezTo>
                          <a:pt x="42342" y="13861"/>
                          <a:pt x="45200" y="24338"/>
                          <a:pt x="46152" y="30053"/>
                        </a:cubicBezTo>
                        <a:cubicBezTo>
                          <a:pt x="47104" y="31958"/>
                          <a:pt x="49962" y="31958"/>
                          <a:pt x="49962" y="30053"/>
                        </a:cubicBezTo>
                        <a:cubicBezTo>
                          <a:pt x="52819" y="18623"/>
                          <a:pt x="48057" y="6241"/>
                          <a:pt x="37579" y="526"/>
                        </a:cubicBezTo>
                        <a:close/>
                        <a:moveTo>
                          <a:pt x="31865" y="10051"/>
                        </a:moveTo>
                        <a:cubicBezTo>
                          <a:pt x="28054" y="14814"/>
                          <a:pt x="25197" y="19576"/>
                          <a:pt x="22340" y="25291"/>
                        </a:cubicBezTo>
                        <a:cubicBezTo>
                          <a:pt x="24244" y="19576"/>
                          <a:pt x="27102" y="14814"/>
                          <a:pt x="30912" y="10051"/>
                        </a:cubicBezTo>
                        <a:cubicBezTo>
                          <a:pt x="30912" y="10051"/>
                          <a:pt x="31865" y="10051"/>
                          <a:pt x="31865" y="10051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66" name="Полилиния: фигура 1165">
                    <a:extLst>
                      <a:ext uri="{FF2B5EF4-FFF2-40B4-BE49-F238E27FC236}">
                        <a16:creationId xmlns:a16="http://schemas.microsoft.com/office/drawing/2014/main" id="{01C14205-1006-BE13-B7EB-A8E2B1ACADA9}"/>
                      </a:ext>
                    </a:extLst>
                  </p:cNvPr>
                  <p:cNvSpPr/>
                  <p:nvPr/>
                </p:nvSpPr>
                <p:spPr>
                  <a:xfrm>
                    <a:off x="17747194" y="7094379"/>
                    <a:ext cx="353901" cy="61891"/>
                  </a:xfrm>
                  <a:custGeom>
                    <a:avLst/>
                    <a:gdLst>
                      <a:gd name="connsiteX0" fmla="*/ 349009 w 353901"/>
                      <a:gd name="connsiteY0" fmla="*/ 48158 h 61891"/>
                      <a:gd name="connsiteX1" fmla="*/ 146127 w 353901"/>
                      <a:gd name="connsiteY1" fmla="*/ 4343 h 61891"/>
                      <a:gd name="connsiteX2" fmla="*/ 395 w 353901"/>
                      <a:gd name="connsiteY2" fmla="*/ 39586 h 61891"/>
                      <a:gd name="connsiteX3" fmla="*/ 1347 w 353901"/>
                      <a:gd name="connsiteY3" fmla="*/ 40538 h 61891"/>
                      <a:gd name="connsiteX4" fmla="*/ 85167 w 353901"/>
                      <a:gd name="connsiteY4" fmla="*/ 11011 h 61891"/>
                      <a:gd name="connsiteX5" fmla="*/ 169939 w 353901"/>
                      <a:gd name="connsiteY5" fmla="*/ 21488 h 61891"/>
                      <a:gd name="connsiteX6" fmla="*/ 346152 w 353901"/>
                      <a:gd name="connsiteY6" fmla="*/ 61493 h 61891"/>
                      <a:gd name="connsiteX7" fmla="*/ 349009 w 353901"/>
                      <a:gd name="connsiteY7" fmla="*/ 48158 h 61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53901" h="61891">
                        <a:moveTo>
                          <a:pt x="349009" y="48158"/>
                        </a:moveTo>
                        <a:cubicBezTo>
                          <a:pt x="284239" y="24346"/>
                          <a:pt x="213755" y="17678"/>
                          <a:pt x="146127" y="4343"/>
                        </a:cubicBezTo>
                        <a:cubicBezTo>
                          <a:pt x="96597" y="-5182"/>
                          <a:pt x="34684" y="-1372"/>
                          <a:pt x="395" y="39586"/>
                        </a:cubicBezTo>
                        <a:cubicBezTo>
                          <a:pt x="-558" y="40538"/>
                          <a:pt x="395" y="41491"/>
                          <a:pt x="1347" y="40538"/>
                        </a:cubicBezTo>
                        <a:cubicBezTo>
                          <a:pt x="28017" y="25298"/>
                          <a:pt x="53734" y="13868"/>
                          <a:pt x="85167" y="11011"/>
                        </a:cubicBezTo>
                        <a:cubicBezTo>
                          <a:pt x="113742" y="8153"/>
                          <a:pt x="142317" y="14821"/>
                          <a:pt x="169939" y="21488"/>
                        </a:cubicBezTo>
                        <a:cubicBezTo>
                          <a:pt x="228995" y="34823"/>
                          <a:pt x="289002" y="40538"/>
                          <a:pt x="346152" y="61493"/>
                        </a:cubicBezTo>
                        <a:cubicBezTo>
                          <a:pt x="353772" y="64351"/>
                          <a:pt x="357582" y="51016"/>
                          <a:pt x="349009" y="48158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67" name="Полилиния: фигура 1166">
                    <a:extLst>
                      <a:ext uri="{FF2B5EF4-FFF2-40B4-BE49-F238E27FC236}">
                        <a16:creationId xmlns:a16="http://schemas.microsoft.com/office/drawing/2014/main" id="{7524014C-C909-FE41-0B31-B270594F68E1}"/>
                      </a:ext>
                    </a:extLst>
                  </p:cNvPr>
                  <p:cNvSpPr/>
                  <p:nvPr/>
                </p:nvSpPr>
                <p:spPr>
                  <a:xfrm>
                    <a:off x="17926659" y="7108247"/>
                    <a:ext cx="237185" cy="46361"/>
                  </a:xfrm>
                  <a:custGeom>
                    <a:avLst/>
                    <a:gdLst>
                      <a:gd name="connsiteX0" fmla="*/ 232410 w 237185"/>
                      <a:gd name="connsiteY0" fmla="*/ 32385 h 46361"/>
                      <a:gd name="connsiteX1" fmla="*/ 121920 w 237185"/>
                      <a:gd name="connsiteY1" fmla="*/ 21907 h 46361"/>
                      <a:gd name="connsiteX2" fmla="*/ 953 w 237185"/>
                      <a:gd name="connsiteY2" fmla="*/ 0 h 46361"/>
                      <a:gd name="connsiteX3" fmla="*/ 0 w 237185"/>
                      <a:gd name="connsiteY3" fmla="*/ 953 h 46361"/>
                      <a:gd name="connsiteX4" fmla="*/ 227647 w 237185"/>
                      <a:gd name="connsiteY4" fmla="*/ 45720 h 46361"/>
                      <a:gd name="connsiteX5" fmla="*/ 232410 w 237185"/>
                      <a:gd name="connsiteY5" fmla="*/ 32385 h 463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7185" h="46361">
                        <a:moveTo>
                          <a:pt x="232410" y="32385"/>
                        </a:moveTo>
                        <a:cubicBezTo>
                          <a:pt x="196215" y="21907"/>
                          <a:pt x="159068" y="21907"/>
                          <a:pt x="121920" y="21907"/>
                        </a:cubicBezTo>
                        <a:cubicBezTo>
                          <a:pt x="80010" y="20955"/>
                          <a:pt x="40957" y="15240"/>
                          <a:pt x="953" y="0"/>
                        </a:cubicBezTo>
                        <a:cubicBezTo>
                          <a:pt x="0" y="0"/>
                          <a:pt x="0" y="953"/>
                          <a:pt x="0" y="953"/>
                        </a:cubicBezTo>
                        <a:cubicBezTo>
                          <a:pt x="60007" y="52387"/>
                          <a:pt x="157163" y="23812"/>
                          <a:pt x="227647" y="45720"/>
                        </a:cubicBezTo>
                        <a:cubicBezTo>
                          <a:pt x="237172" y="49530"/>
                          <a:pt x="240982" y="35242"/>
                          <a:pt x="232410" y="3238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68" name="Полилиния: фигура 1167">
                    <a:extLst>
                      <a:ext uri="{FF2B5EF4-FFF2-40B4-BE49-F238E27FC236}">
                        <a16:creationId xmlns:a16="http://schemas.microsoft.com/office/drawing/2014/main" id="{B3236598-487F-7833-7918-70FB6B231B93}"/>
                      </a:ext>
                    </a:extLst>
                  </p:cNvPr>
                  <p:cNvSpPr/>
                  <p:nvPr/>
                </p:nvSpPr>
                <p:spPr>
                  <a:xfrm>
                    <a:off x="17736716" y="7801214"/>
                    <a:ext cx="100945" cy="33788"/>
                  </a:xfrm>
                  <a:custGeom>
                    <a:avLst/>
                    <a:gdLst>
                      <a:gd name="connsiteX0" fmla="*/ 91835 w 100945"/>
                      <a:gd name="connsiteY0" fmla="*/ 451 h 33788"/>
                      <a:gd name="connsiteX1" fmla="*/ 1347 w 100945"/>
                      <a:gd name="connsiteY1" fmla="*/ 9976 h 33788"/>
                      <a:gd name="connsiteX2" fmla="*/ 395 w 100945"/>
                      <a:gd name="connsiteY2" fmla="*/ 11881 h 33788"/>
                      <a:gd name="connsiteX3" fmla="*/ 44210 w 100945"/>
                      <a:gd name="connsiteY3" fmla="*/ 24264 h 33788"/>
                      <a:gd name="connsiteX4" fmla="*/ 47067 w 100945"/>
                      <a:gd name="connsiteY4" fmla="*/ 33789 h 33788"/>
                      <a:gd name="connsiteX5" fmla="*/ 97549 w 100945"/>
                      <a:gd name="connsiteY5" fmla="*/ 14739 h 33788"/>
                      <a:gd name="connsiteX6" fmla="*/ 91835 w 100945"/>
                      <a:gd name="connsiteY6" fmla="*/ 451 h 337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945" h="33788">
                        <a:moveTo>
                          <a:pt x="91835" y="451"/>
                        </a:moveTo>
                        <a:cubicBezTo>
                          <a:pt x="62307" y="9976"/>
                          <a:pt x="32780" y="12834"/>
                          <a:pt x="1347" y="9976"/>
                        </a:cubicBezTo>
                        <a:cubicBezTo>
                          <a:pt x="395" y="9976"/>
                          <a:pt x="-558" y="11881"/>
                          <a:pt x="395" y="11881"/>
                        </a:cubicBezTo>
                        <a:cubicBezTo>
                          <a:pt x="13730" y="20454"/>
                          <a:pt x="28970" y="24264"/>
                          <a:pt x="44210" y="24264"/>
                        </a:cubicBezTo>
                        <a:cubicBezTo>
                          <a:pt x="40399" y="27121"/>
                          <a:pt x="42305" y="33789"/>
                          <a:pt x="47067" y="33789"/>
                        </a:cubicBezTo>
                        <a:cubicBezTo>
                          <a:pt x="66117" y="32836"/>
                          <a:pt x="82310" y="26168"/>
                          <a:pt x="97549" y="14739"/>
                        </a:cubicBezTo>
                        <a:cubicBezTo>
                          <a:pt x="104217" y="9024"/>
                          <a:pt x="100407" y="-2406"/>
                          <a:pt x="91835" y="451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69" name="Полилиния: фигура 1168">
                    <a:extLst>
                      <a:ext uri="{FF2B5EF4-FFF2-40B4-BE49-F238E27FC236}">
                        <a16:creationId xmlns:a16="http://schemas.microsoft.com/office/drawing/2014/main" id="{8318A6B8-E976-386D-67E6-2AF669A27261}"/>
                      </a:ext>
                    </a:extLst>
                  </p:cNvPr>
                  <p:cNvSpPr/>
                  <p:nvPr/>
                </p:nvSpPr>
                <p:spPr>
                  <a:xfrm>
                    <a:off x="15875072" y="7741576"/>
                    <a:ext cx="109347" cy="71012"/>
                  </a:xfrm>
                  <a:custGeom>
                    <a:avLst/>
                    <a:gdLst>
                      <a:gd name="connsiteX0" fmla="*/ 78006 w 109347"/>
                      <a:gd name="connsiteY0" fmla="*/ 22942 h 71012"/>
                      <a:gd name="connsiteX1" fmla="*/ 4664 w 109347"/>
                      <a:gd name="connsiteY1" fmla="*/ 82 h 71012"/>
                      <a:gd name="connsiteX2" fmla="*/ 2759 w 109347"/>
                      <a:gd name="connsiteY2" fmla="*/ 7702 h 71012"/>
                      <a:gd name="connsiteX3" fmla="*/ 56099 w 109347"/>
                      <a:gd name="connsiteY3" fmla="*/ 33420 h 71012"/>
                      <a:gd name="connsiteX4" fmla="*/ 81816 w 109347"/>
                      <a:gd name="connsiteY4" fmla="*/ 51517 h 71012"/>
                      <a:gd name="connsiteX5" fmla="*/ 94199 w 109347"/>
                      <a:gd name="connsiteY5" fmla="*/ 68662 h 71012"/>
                      <a:gd name="connsiteX6" fmla="*/ 107534 w 109347"/>
                      <a:gd name="connsiteY6" fmla="*/ 66757 h 71012"/>
                      <a:gd name="connsiteX7" fmla="*/ 78006 w 109347"/>
                      <a:gd name="connsiteY7" fmla="*/ 22942 h 71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9347" h="71012">
                        <a:moveTo>
                          <a:pt x="78006" y="22942"/>
                        </a:moveTo>
                        <a:cubicBezTo>
                          <a:pt x="54194" y="8655"/>
                          <a:pt x="31334" y="4845"/>
                          <a:pt x="4664" y="82"/>
                        </a:cubicBezTo>
                        <a:cubicBezTo>
                          <a:pt x="-99" y="-870"/>
                          <a:pt x="-2004" y="6750"/>
                          <a:pt x="2759" y="7702"/>
                        </a:cubicBezTo>
                        <a:cubicBezTo>
                          <a:pt x="20856" y="12465"/>
                          <a:pt x="39906" y="24847"/>
                          <a:pt x="56099" y="33420"/>
                        </a:cubicBezTo>
                        <a:cubicBezTo>
                          <a:pt x="65624" y="38182"/>
                          <a:pt x="74196" y="43897"/>
                          <a:pt x="81816" y="51517"/>
                        </a:cubicBezTo>
                        <a:cubicBezTo>
                          <a:pt x="87531" y="56280"/>
                          <a:pt x="89436" y="63899"/>
                          <a:pt x="94199" y="68662"/>
                        </a:cubicBezTo>
                        <a:cubicBezTo>
                          <a:pt x="98009" y="72472"/>
                          <a:pt x="105629" y="71520"/>
                          <a:pt x="107534" y="66757"/>
                        </a:cubicBezTo>
                        <a:cubicBezTo>
                          <a:pt x="116106" y="48660"/>
                          <a:pt x="92294" y="31515"/>
                          <a:pt x="78006" y="2294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70" name="Полилиния: фигура 1169">
                    <a:extLst>
                      <a:ext uri="{FF2B5EF4-FFF2-40B4-BE49-F238E27FC236}">
                        <a16:creationId xmlns:a16="http://schemas.microsoft.com/office/drawing/2014/main" id="{ED1E8AC3-C346-CD99-2D61-C9DD1D1B31D1}"/>
                      </a:ext>
                    </a:extLst>
                  </p:cNvPr>
                  <p:cNvSpPr/>
                  <p:nvPr/>
                </p:nvSpPr>
                <p:spPr>
                  <a:xfrm>
                    <a:off x="16240804" y="7651506"/>
                    <a:ext cx="36835" cy="123491"/>
                  </a:xfrm>
                  <a:custGeom>
                    <a:avLst/>
                    <a:gdLst>
                      <a:gd name="connsiteX0" fmla="*/ 8502 w 36835"/>
                      <a:gd name="connsiteY0" fmla="*/ 617 h 123491"/>
                      <a:gd name="connsiteX1" fmla="*/ 2787 w 36835"/>
                      <a:gd name="connsiteY1" fmla="*/ 4427 h 123491"/>
                      <a:gd name="connsiteX2" fmla="*/ 1835 w 36835"/>
                      <a:gd name="connsiteY2" fmla="*/ 106344 h 123491"/>
                      <a:gd name="connsiteX3" fmla="*/ 19932 w 36835"/>
                      <a:gd name="connsiteY3" fmla="*/ 119679 h 123491"/>
                      <a:gd name="connsiteX4" fmla="*/ 8502 w 36835"/>
                      <a:gd name="connsiteY4" fmla="*/ 617 h 123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35" h="123491">
                        <a:moveTo>
                          <a:pt x="8502" y="617"/>
                        </a:moveTo>
                        <a:cubicBezTo>
                          <a:pt x="5645" y="-1288"/>
                          <a:pt x="1835" y="1569"/>
                          <a:pt x="2787" y="4427"/>
                        </a:cubicBezTo>
                        <a:cubicBezTo>
                          <a:pt x="14217" y="35859"/>
                          <a:pt x="21837" y="76817"/>
                          <a:pt x="1835" y="106344"/>
                        </a:cubicBezTo>
                        <a:cubicBezTo>
                          <a:pt x="-5785" y="116821"/>
                          <a:pt x="12312" y="130156"/>
                          <a:pt x="19932" y="119679"/>
                        </a:cubicBezTo>
                        <a:cubicBezTo>
                          <a:pt x="42792" y="90152"/>
                          <a:pt x="45650" y="21572"/>
                          <a:pt x="8502" y="617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71" name="Полилиния: фигура 1170">
                    <a:extLst>
                      <a:ext uri="{FF2B5EF4-FFF2-40B4-BE49-F238E27FC236}">
                        <a16:creationId xmlns:a16="http://schemas.microsoft.com/office/drawing/2014/main" id="{BFECE470-ABCC-E45A-6B04-5B9DAB909CEE}"/>
                      </a:ext>
                    </a:extLst>
                  </p:cNvPr>
                  <p:cNvSpPr/>
                  <p:nvPr/>
                </p:nvSpPr>
                <p:spPr>
                  <a:xfrm>
                    <a:off x="16086913" y="7036908"/>
                    <a:ext cx="69208" cy="38154"/>
                  </a:xfrm>
                  <a:custGeom>
                    <a:avLst/>
                    <a:gdLst>
                      <a:gd name="connsiteX0" fmla="*/ 68096 w 69208"/>
                      <a:gd name="connsiteY0" fmla="*/ 26572 h 38154"/>
                      <a:gd name="connsiteX1" fmla="*/ 36663 w 69208"/>
                      <a:gd name="connsiteY1" fmla="*/ 6569 h 38154"/>
                      <a:gd name="connsiteX2" fmla="*/ 2373 w 69208"/>
                      <a:gd name="connsiteY2" fmla="*/ 3712 h 38154"/>
                      <a:gd name="connsiteX3" fmla="*/ 19518 w 69208"/>
                      <a:gd name="connsiteY3" fmla="*/ 20857 h 38154"/>
                      <a:gd name="connsiteX4" fmla="*/ 38568 w 69208"/>
                      <a:gd name="connsiteY4" fmla="*/ 26572 h 38154"/>
                      <a:gd name="connsiteX5" fmla="*/ 58571 w 69208"/>
                      <a:gd name="connsiteY5" fmla="*/ 37049 h 38154"/>
                      <a:gd name="connsiteX6" fmla="*/ 68096 w 69208"/>
                      <a:gd name="connsiteY6" fmla="*/ 26572 h 38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9208" h="38154">
                        <a:moveTo>
                          <a:pt x="68096" y="26572"/>
                        </a:moveTo>
                        <a:cubicBezTo>
                          <a:pt x="62381" y="15142"/>
                          <a:pt x="48093" y="10379"/>
                          <a:pt x="36663" y="6569"/>
                        </a:cubicBezTo>
                        <a:cubicBezTo>
                          <a:pt x="27138" y="3712"/>
                          <a:pt x="10946" y="-4861"/>
                          <a:pt x="2373" y="3712"/>
                        </a:cubicBezTo>
                        <a:cubicBezTo>
                          <a:pt x="-7152" y="12284"/>
                          <a:pt x="14756" y="19904"/>
                          <a:pt x="19518" y="20857"/>
                        </a:cubicBezTo>
                        <a:cubicBezTo>
                          <a:pt x="26186" y="22762"/>
                          <a:pt x="32853" y="24667"/>
                          <a:pt x="38568" y="26572"/>
                        </a:cubicBezTo>
                        <a:cubicBezTo>
                          <a:pt x="46188" y="29429"/>
                          <a:pt x="51903" y="34192"/>
                          <a:pt x="58571" y="37049"/>
                        </a:cubicBezTo>
                        <a:cubicBezTo>
                          <a:pt x="65238" y="40859"/>
                          <a:pt x="71906" y="34192"/>
                          <a:pt x="68096" y="2657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72" name="Полилиния: фигура 1171">
                    <a:extLst>
                      <a:ext uri="{FF2B5EF4-FFF2-40B4-BE49-F238E27FC236}">
                        <a16:creationId xmlns:a16="http://schemas.microsoft.com/office/drawing/2014/main" id="{6D418FE3-651C-5168-64AF-A6CAD74588F8}"/>
                      </a:ext>
                    </a:extLst>
                  </p:cNvPr>
                  <p:cNvSpPr/>
                  <p:nvPr/>
                </p:nvSpPr>
                <p:spPr>
                  <a:xfrm>
                    <a:off x="16392389" y="7058658"/>
                    <a:ext cx="57272" cy="58492"/>
                  </a:xfrm>
                  <a:custGeom>
                    <a:avLst/>
                    <a:gdLst>
                      <a:gd name="connsiteX0" fmla="*/ 56942 w 57272"/>
                      <a:gd name="connsiteY0" fmla="*/ 46732 h 58492"/>
                      <a:gd name="connsiteX1" fmla="*/ 31225 w 57272"/>
                      <a:gd name="connsiteY1" fmla="*/ 18157 h 58492"/>
                      <a:gd name="connsiteX2" fmla="*/ 15985 w 57272"/>
                      <a:gd name="connsiteY2" fmla="*/ 4822 h 58492"/>
                      <a:gd name="connsiteX3" fmla="*/ 3602 w 57272"/>
                      <a:gd name="connsiteY3" fmla="*/ 1012 h 58492"/>
                      <a:gd name="connsiteX4" fmla="*/ 13127 w 57272"/>
                      <a:gd name="connsiteY4" fmla="*/ 29587 h 58492"/>
                      <a:gd name="connsiteX5" fmla="*/ 28367 w 57272"/>
                      <a:gd name="connsiteY5" fmla="*/ 41969 h 58492"/>
                      <a:gd name="connsiteX6" fmla="*/ 30272 w 57272"/>
                      <a:gd name="connsiteY6" fmla="*/ 43874 h 58492"/>
                      <a:gd name="connsiteX7" fmla="*/ 22652 w 57272"/>
                      <a:gd name="connsiteY7" fmla="*/ 46732 h 58492"/>
                      <a:gd name="connsiteX8" fmla="*/ 22652 w 57272"/>
                      <a:gd name="connsiteY8" fmla="*/ 50542 h 58492"/>
                      <a:gd name="connsiteX9" fmla="*/ 45512 w 57272"/>
                      <a:gd name="connsiteY9" fmla="*/ 58162 h 58492"/>
                      <a:gd name="connsiteX10" fmla="*/ 56942 w 57272"/>
                      <a:gd name="connsiteY10" fmla="*/ 46732 h 58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7272" h="58492">
                        <a:moveTo>
                          <a:pt x="56942" y="46732"/>
                        </a:moveTo>
                        <a:cubicBezTo>
                          <a:pt x="52180" y="34349"/>
                          <a:pt x="40750" y="26729"/>
                          <a:pt x="31225" y="18157"/>
                        </a:cubicBezTo>
                        <a:cubicBezTo>
                          <a:pt x="26462" y="13394"/>
                          <a:pt x="21700" y="9584"/>
                          <a:pt x="15985" y="4822"/>
                        </a:cubicBezTo>
                        <a:cubicBezTo>
                          <a:pt x="12175" y="1964"/>
                          <a:pt x="8365" y="-1845"/>
                          <a:pt x="3602" y="1012"/>
                        </a:cubicBezTo>
                        <a:cubicBezTo>
                          <a:pt x="-6875" y="7680"/>
                          <a:pt x="8365" y="24824"/>
                          <a:pt x="13127" y="29587"/>
                        </a:cubicBezTo>
                        <a:cubicBezTo>
                          <a:pt x="17890" y="34349"/>
                          <a:pt x="23605" y="38159"/>
                          <a:pt x="28367" y="41969"/>
                        </a:cubicBezTo>
                        <a:cubicBezTo>
                          <a:pt x="29320" y="42922"/>
                          <a:pt x="29320" y="42922"/>
                          <a:pt x="30272" y="43874"/>
                        </a:cubicBezTo>
                        <a:cubicBezTo>
                          <a:pt x="27415" y="44827"/>
                          <a:pt x="25510" y="45779"/>
                          <a:pt x="22652" y="46732"/>
                        </a:cubicBezTo>
                        <a:cubicBezTo>
                          <a:pt x="21700" y="47684"/>
                          <a:pt x="21700" y="49589"/>
                          <a:pt x="22652" y="50542"/>
                        </a:cubicBezTo>
                        <a:cubicBezTo>
                          <a:pt x="30272" y="55304"/>
                          <a:pt x="37892" y="55304"/>
                          <a:pt x="45512" y="58162"/>
                        </a:cubicBezTo>
                        <a:cubicBezTo>
                          <a:pt x="52180" y="60067"/>
                          <a:pt x="58847" y="53399"/>
                          <a:pt x="56942" y="4673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73" name="Полилиния: фигура 1172">
                    <a:extLst>
                      <a:ext uri="{FF2B5EF4-FFF2-40B4-BE49-F238E27FC236}">
                        <a16:creationId xmlns:a16="http://schemas.microsoft.com/office/drawing/2014/main" id="{F4C8AEF8-9C42-BFD8-EF71-2482AAFD53D2}"/>
                      </a:ext>
                    </a:extLst>
                  </p:cNvPr>
                  <p:cNvSpPr/>
                  <p:nvPr/>
                </p:nvSpPr>
                <p:spPr>
                  <a:xfrm>
                    <a:off x="16943440" y="8155125"/>
                    <a:ext cx="112217" cy="112966"/>
                  </a:xfrm>
                  <a:custGeom>
                    <a:avLst/>
                    <a:gdLst>
                      <a:gd name="connsiteX0" fmla="*/ 71676 w 112217"/>
                      <a:gd name="connsiteY0" fmla="*/ 32302 h 112966"/>
                      <a:gd name="connsiteX1" fmla="*/ 1191 w 112217"/>
                      <a:gd name="connsiteY1" fmla="*/ 2774 h 112966"/>
                      <a:gd name="connsiteX2" fmla="*/ 238 w 112217"/>
                      <a:gd name="connsiteY2" fmla="*/ 6584 h 112966"/>
                      <a:gd name="connsiteX3" fmla="*/ 25956 w 112217"/>
                      <a:gd name="connsiteY3" fmla="*/ 21824 h 112966"/>
                      <a:gd name="connsiteX4" fmla="*/ 58341 w 112217"/>
                      <a:gd name="connsiteY4" fmla="*/ 45636 h 112966"/>
                      <a:gd name="connsiteX5" fmla="*/ 83106 w 112217"/>
                      <a:gd name="connsiteY5" fmla="*/ 78021 h 112966"/>
                      <a:gd name="connsiteX6" fmla="*/ 101203 w 112217"/>
                      <a:gd name="connsiteY6" fmla="*/ 111359 h 112966"/>
                      <a:gd name="connsiteX7" fmla="*/ 110728 w 112217"/>
                      <a:gd name="connsiteY7" fmla="*/ 108501 h 112966"/>
                      <a:gd name="connsiteX8" fmla="*/ 71676 w 112217"/>
                      <a:gd name="connsiteY8" fmla="*/ 32302 h 112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2217" h="112966">
                        <a:moveTo>
                          <a:pt x="71676" y="32302"/>
                        </a:moveTo>
                        <a:cubicBezTo>
                          <a:pt x="57388" y="18014"/>
                          <a:pt x="23098" y="-8656"/>
                          <a:pt x="1191" y="2774"/>
                        </a:cubicBezTo>
                        <a:cubicBezTo>
                          <a:pt x="-714" y="3727"/>
                          <a:pt x="238" y="5632"/>
                          <a:pt x="238" y="6584"/>
                        </a:cubicBezTo>
                        <a:cubicBezTo>
                          <a:pt x="6906" y="14204"/>
                          <a:pt x="17383" y="17062"/>
                          <a:pt x="25956" y="21824"/>
                        </a:cubicBezTo>
                        <a:cubicBezTo>
                          <a:pt x="38338" y="27539"/>
                          <a:pt x="48816" y="37064"/>
                          <a:pt x="58341" y="45636"/>
                        </a:cubicBezTo>
                        <a:cubicBezTo>
                          <a:pt x="67866" y="55161"/>
                          <a:pt x="76438" y="66592"/>
                          <a:pt x="83106" y="78021"/>
                        </a:cubicBezTo>
                        <a:cubicBezTo>
                          <a:pt x="89773" y="89451"/>
                          <a:pt x="91678" y="102786"/>
                          <a:pt x="101203" y="111359"/>
                        </a:cubicBezTo>
                        <a:cubicBezTo>
                          <a:pt x="104061" y="114216"/>
                          <a:pt x="109776" y="113264"/>
                          <a:pt x="110728" y="108501"/>
                        </a:cubicBezTo>
                        <a:cubicBezTo>
                          <a:pt x="119301" y="82784"/>
                          <a:pt x="88821" y="48494"/>
                          <a:pt x="71676" y="3230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74" name="Полилиния: фигура 1173">
                    <a:extLst>
                      <a:ext uri="{FF2B5EF4-FFF2-40B4-BE49-F238E27FC236}">
                        <a16:creationId xmlns:a16="http://schemas.microsoft.com/office/drawing/2014/main" id="{B211F523-06AF-9246-4171-5ED193257D45}"/>
                      </a:ext>
                    </a:extLst>
                  </p:cNvPr>
                  <p:cNvSpPr/>
                  <p:nvPr/>
                </p:nvSpPr>
                <p:spPr>
                  <a:xfrm>
                    <a:off x="17621914" y="8180424"/>
                    <a:ext cx="105652" cy="173112"/>
                  </a:xfrm>
                  <a:custGeom>
                    <a:avLst/>
                    <a:gdLst>
                      <a:gd name="connsiteX0" fmla="*/ 93289 w 105652"/>
                      <a:gd name="connsiteY0" fmla="*/ 336 h 173112"/>
                      <a:gd name="connsiteX1" fmla="*/ 15184 w 105652"/>
                      <a:gd name="connsiteY1" fmla="*/ 63201 h 173112"/>
                      <a:gd name="connsiteX2" fmla="*/ 4707 w 105652"/>
                      <a:gd name="connsiteY2" fmla="*/ 168928 h 173112"/>
                      <a:gd name="connsiteX3" fmla="*/ 15184 w 105652"/>
                      <a:gd name="connsiteY3" fmla="*/ 169880 h 173112"/>
                      <a:gd name="connsiteX4" fmla="*/ 27567 w 105652"/>
                      <a:gd name="connsiteY4" fmla="*/ 86060 h 173112"/>
                      <a:gd name="connsiteX5" fmla="*/ 99957 w 105652"/>
                      <a:gd name="connsiteY5" fmla="*/ 18433 h 173112"/>
                      <a:gd name="connsiteX6" fmla="*/ 93289 w 105652"/>
                      <a:gd name="connsiteY6" fmla="*/ 336 h 1731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5652" h="173112">
                        <a:moveTo>
                          <a:pt x="93289" y="336"/>
                        </a:moveTo>
                        <a:cubicBezTo>
                          <a:pt x="59000" y="8908"/>
                          <a:pt x="30425" y="30816"/>
                          <a:pt x="15184" y="63201"/>
                        </a:cubicBezTo>
                        <a:cubicBezTo>
                          <a:pt x="2802" y="90823"/>
                          <a:pt x="-5771" y="140353"/>
                          <a:pt x="4707" y="168928"/>
                        </a:cubicBezTo>
                        <a:cubicBezTo>
                          <a:pt x="6612" y="172738"/>
                          <a:pt x="13279" y="175595"/>
                          <a:pt x="15184" y="169880"/>
                        </a:cubicBezTo>
                        <a:cubicBezTo>
                          <a:pt x="25662" y="144163"/>
                          <a:pt x="20900" y="112731"/>
                          <a:pt x="27567" y="86060"/>
                        </a:cubicBezTo>
                        <a:cubicBezTo>
                          <a:pt x="38044" y="48913"/>
                          <a:pt x="66619" y="31768"/>
                          <a:pt x="99957" y="18433"/>
                        </a:cubicBezTo>
                        <a:cubicBezTo>
                          <a:pt x="111387" y="13671"/>
                          <a:pt x="103767" y="-2522"/>
                          <a:pt x="93289" y="336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75" name="Полилиния: фигура 1174">
                    <a:extLst>
                      <a:ext uri="{FF2B5EF4-FFF2-40B4-BE49-F238E27FC236}">
                        <a16:creationId xmlns:a16="http://schemas.microsoft.com/office/drawing/2014/main" id="{CFDF0A1B-8100-A0E5-0DED-C78F5C6A4C0A}"/>
                      </a:ext>
                    </a:extLst>
                  </p:cNvPr>
                  <p:cNvSpPr/>
                  <p:nvPr/>
                </p:nvSpPr>
                <p:spPr>
                  <a:xfrm>
                    <a:off x="18038720" y="8438759"/>
                    <a:ext cx="59641" cy="107996"/>
                  </a:xfrm>
                  <a:custGeom>
                    <a:avLst/>
                    <a:gdLst>
                      <a:gd name="connsiteX0" fmla="*/ 56531 w 59641"/>
                      <a:gd name="connsiteY0" fmla="*/ 127 h 107996"/>
                      <a:gd name="connsiteX1" fmla="*/ 14621 w 59641"/>
                      <a:gd name="connsiteY1" fmla="*/ 32511 h 107996"/>
                      <a:gd name="connsiteX2" fmla="*/ 7001 w 59641"/>
                      <a:gd name="connsiteY2" fmla="*/ 51561 h 107996"/>
                      <a:gd name="connsiteX3" fmla="*/ 1286 w 59641"/>
                      <a:gd name="connsiteY3" fmla="*/ 102996 h 107996"/>
                      <a:gd name="connsiteX4" fmla="*/ 1286 w 59641"/>
                      <a:gd name="connsiteY4" fmla="*/ 102996 h 107996"/>
                      <a:gd name="connsiteX5" fmla="*/ 14621 w 59641"/>
                      <a:gd name="connsiteY5" fmla="*/ 102996 h 107996"/>
                      <a:gd name="connsiteX6" fmla="*/ 22241 w 59641"/>
                      <a:gd name="connsiteY6" fmla="*/ 63944 h 107996"/>
                      <a:gd name="connsiteX7" fmla="*/ 34623 w 59641"/>
                      <a:gd name="connsiteY7" fmla="*/ 29654 h 107996"/>
                      <a:gd name="connsiteX8" fmla="*/ 59388 w 59641"/>
                      <a:gd name="connsiteY8" fmla="*/ 3937 h 107996"/>
                      <a:gd name="connsiteX9" fmla="*/ 56531 w 59641"/>
                      <a:gd name="connsiteY9" fmla="*/ 127 h 107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9641" h="107996">
                        <a:moveTo>
                          <a:pt x="56531" y="127"/>
                        </a:moveTo>
                        <a:cubicBezTo>
                          <a:pt x="37481" y="-1778"/>
                          <a:pt x="23194" y="18224"/>
                          <a:pt x="14621" y="32511"/>
                        </a:cubicBezTo>
                        <a:cubicBezTo>
                          <a:pt x="10811" y="38226"/>
                          <a:pt x="8906" y="44894"/>
                          <a:pt x="7001" y="51561"/>
                        </a:cubicBezTo>
                        <a:cubicBezTo>
                          <a:pt x="333" y="68707"/>
                          <a:pt x="-1572" y="87756"/>
                          <a:pt x="1286" y="102996"/>
                        </a:cubicBezTo>
                        <a:lnTo>
                          <a:pt x="1286" y="102996"/>
                        </a:lnTo>
                        <a:cubicBezTo>
                          <a:pt x="3191" y="109664"/>
                          <a:pt x="12716" y="109664"/>
                          <a:pt x="14621" y="102996"/>
                        </a:cubicBezTo>
                        <a:cubicBezTo>
                          <a:pt x="18431" y="90614"/>
                          <a:pt x="18431" y="76326"/>
                          <a:pt x="22241" y="63944"/>
                        </a:cubicBezTo>
                        <a:cubicBezTo>
                          <a:pt x="25098" y="52514"/>
                          <a:pt x="29861" y="41084"/>
                          <a:pt x="34623" y="29654"/>
                        </a:cubicBezTo>
                        <a:cubicBezTo>
                          <a:pt x="43196" y="21082"/>
                          <a:pt x="52721" y="14414"/>
                          <a:pt x="59388" y="3937"/>
                        </a:cubicBezTo>
                        <a:cubicBezTo>
                          <a:pt x="60341" y="2032"/>
                          <a:pt x="58436" y="127"/>
                          <a:pt x="56531" y="127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76" name="Полилиния: фигура 1175">
                    <a:extLst>
                      <a:ext uri="{FF2B5EF4-FFF2-40B4-BE49-F238E27FC236}">
                        <a16:creationId xmlns:a16="http://schemas.microsoft.com/office/drawing/2014/main" id="{6ACEC838-C344-4F1F-2C0E-CB1ED8EF5699}"/>
                      </a:ext>
                    </a:extLst>
                  </p:cNvPr>
                  <p:cNvSpPr/>
                  <p:nvPr/>
                </p:nvSpPr>
                <p:spPr>
                  <a:xfrm>
                    <a:off x="18280802" y="8308270"/>
                    <a:ext cx="130573" cy="42033"/>
                  </a:xfrm>
                  <a:custGeom>
                    <a:avLst/>
                    <a:gdLst>
                      <a:gd name="connsiteX0" fmla="*/ 125917 w 130573"/>
                      <a:gd name="connsiteY0" fmla="*/ 124 h 42033"/>
                      <a:gd name="connsiteX1" fmla="*/ 64004 w 130573"/>
                      <a:gd name="connsiteY1" fmla="*/ 18221 h 42033"/>
                      <a:gd name="connsiteX2" fmla="*/ 9712 w 130573"/>
                      <a:gd name="connsiteY2" fmla="*/ 33461 h 42033"/>
                      <a:gd name="connsiteX3" fmla="*/ 27809 w 130573"/>
                      <a:gd name="connsiteY3" fmla="*/ 2029 h 42033"/>
                      <a:gd name="connsiteX4" fmla="*/ 25904 w 130573"/>
                      <a:gd name="connsiteY4" fmla="*/ 124 h 42033"/>
                      <a:gd name="connsiteX5" fmla="*/ 187 w 130573"/>
                      <a:gd name="connsiteY5" fmla="*/ 37271 h 42033"/>
                      <a:gd name="connsiteX6" fmla="*/ 4949 w 130573"/>
                      <a:gd name="connsiteY6" fmla="*/ 42034 h 42033"/>
                      <a:gd name="connsiteX7" fmla="*/ 128774 w 130573"/>
                      <a:gd name="connsiteY7" fmla="*/ 6791 h 42033"/>
                      <a:gd name="connsiteX8" fmla="*/ 125917 w 130573"/>
                      <a:gd name="connsiteY8" fmla="*/ 124 h 42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0573" h="42033">
                        <a:moveTo>
                          <a:pt x="125917" y="124"/>
                        </a:moveTo>
                        <a:cubicBezTo>
                          <a:pt x="104962" y="3934"/>
                          <a:pt x="84959" y="12506"/>
                          <a:pt x="64004" y="18221"/>
                        </a:cubicBezTo>
                        <a:cubicBezTo>
                          <a:pt x="45907" y="22984"/>
                          <a:pt x="27809" y="27746"/>
                          <a:pt x="9712" y="33461"/>
                        </a:cubicBezTo>
                        <a:cubicBezTo>
                          <a:pt x="14474" y="22031"/>
                          <a:pt x="20189" y="12506"/>
                          <a:pt x="27809" y="2029"/>
                        </a:cubicBezTo>
                        <a:cubicBezTo>
                          <a:pt x="28762" y="1076"/>
                          <a:pt x="26857" y="124"/>
                          <a:pt x="25904" y="124"/>
                        </a:cubicBezTo>
                        <a:cubicBezTo>
                          <a:pt x="12569" y="9649"/>
                          <a:pt x="4949" y="22031"/>
                          <a:pt x="187" y="37271"/>
                        </a:cubicBezTo>
                        <a:cubicBezTo>
                          <a:pt x="-766" y="40129"/>
                          <a:pt x="2092" y="42034"/>
                          <a:pt x="4949" y="42034"/>
                        </a:cubicBezTo>
                        <a:cubicBezTo>
                          <a:pt x="44002" y="30604"/>
                          <a:pt x="93532" y="27746"/>
                          <a:pt x="128774" y="6791"/>
                        </a:cubicBezTo>
                        <a:cubicBezTo>
                          <a:pt x="132584" y="3934"/>
                          <a:pt x="129727" y="-829"/>
                          <a:pt x="125917" y="124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77" name="Полилиния: фигура 1176">
                    <a:extLst>
                      <a:ext uri="{FF2B5EF4-FFF2-40B4-BE49-F238E27FC236}">
                        <a16:creationId xmlns:a16="http://schemas.microsoft.com/office/drawing/2014/main" id="{7DD23DD4-119A-B984-63FE-B2E8A1DC9849}"/>
                      </a:ext>
                    </a:extLst>
                  </p:cNvPr>
                  <p:cNvSpPr/>
                  <p:nvPr/>
                </p:nvSpPr>
                <p:spPr>
                  <a:xfrm>
                    <a:off x="18282265" y="8305677"/>
                    <a:ext cx="136508" cy="50860"/>
                  </a:xfrm>
                  <a:custGeom>
                    <a:avLst/>
                    <a:gdLst>
                      <a:gd name="connsiteX0" fmla="*/ 135883 w 136508"/>
                      <a:gd name="connsiteY0" fmla="*/ 8432 h 50860"/>
                      <a:gd name="connsiteX1" fmla="*/ 72066 w 136508"/>
                      <a:gd name="connsiteY1" fmla="*/ 7479 h 50860"/>
                      <a:gd name="connsiteX2" fmla="*/ 628 w 136508"/>
                      <a:gd name="connsiteY2" fmla="*/ 46531 h 50860"/>
                      <a:gd name="connsiteX3" fmla="*/ 3486 w 136508"/>
                      <a:gd name="connsiteY3" fmla="*/ 50342 h 50860"/>
                      <a:gd name="connsiteX4" fmla="*/ 76828 w 136508"/>
                      <a:gd name="connsiteY4" fmla="*/ 24624 h 50860"/>
                      <a:gd name="connsiteX5" fmla="*/ 113976 w 136508"/>
                      <a:gd name="connsiteY5" fmla="*/ 19862 h 50860"/>
                      <a:gd name="connsiteX6" fmla="*/ 134931 w 136508"/>
                      <a:gd name="connsiteY6" fmla="*/ 15099 h 50860"/>
                      <a:gd name="connsiteX7" fmla="*/ 135883 w 136508"/>
                      <a:gd name="connsiteY7" fmla="*/ 8432 h 50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6508" h="50860">
                        <a:moveTo>
                          <a:pt x="135883" y="8432"/>
                        </a:moveTo>
                        <a:cubicBezTo>
                          <a:pt x="124453" y="-7761"/>
                          <a:pt x="88258" y="3669"/>
                          <a:pt x="72066" y="7479"/>
                        </a:cubicBezTo>
                        <a:cubicBezTo>
                          <a:pt x="43491" y="14147"/>
                          <a:pt x="19678" y="24624"/>
                          <a:pt x="628" y="46531"/>
                        </a:cubicBezTo>
                        <a:cubicBezTo>
                          <a:pt x="-1277" y="48437"/>
                          <a:pt x="1581" y="52246"/>
                          <a:pt x="3486" y="50342"/>
                        </a:cubicBezTo>
                        <a:cubicBezTo>
                          <a:pt x="24441" y="37006"/>
                          <a:pt x="52063" y="29387"/>
                          <a:pt x="76828" y="24624"/>
                        </a:cubicBezTo>
                        <a:cubicBezTo>
                          <a:pt x="89211" y="21767"/>
                          <a:pt x="101593" y="20814"/>
                          <a:pt x="113976" y="19862"/>
                        </a:cubicBezTo>
                        <a:cubicBezTo>
                          <a:pt x="122548" y="19862"/>
                          <a:pt x="128263" y="21767"/>
                          <a:pt x="134931" y="15099"/>
                        </a:cubicBezTo>
                        <a:cubicBezTo>
                          <a:pt x="136836" y="14147"/>
                          <a:pt x="136836" y="11289"/>
                          <a:pt x="135883" y="843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78" name="Полилиния: фигура 1177">
                    <a:extLst>
                      <a:ext uri="{FF2B5EF4-FFF2-40B4-BE49-F238E27FC236}">
                        <a16:creationId xmlns:a16="http://schemas.microsoft.com/office/drawing/2014/main" id="{BF205711-CAB8-C691-D0F6-F0F6BB66871A}"/>
                      </a:ext>
                    </a:extLst>
                  </p:cNvPr>
                  <p:cNvSpPr/>
                  <p:nvPr/>
                </p:nvSpPr>
                <p:spPr>
                  <a:xfrm>
                    <a:off x="18299009" y="8298585"/>
                    <a:ext cx="212783" cy="50847"/>
                  </a:xfrm>
                  <a:custGeom>
                    <a:avLst/>
                    <a:gdLst>
                      <a:gd name="connsiteX0" fmla="*/ 211532 w 212783"/>
                      <a:gd name="connsiteY0" fmla="*/ 18381 h 50847"/>
                      <a:gd name="connsiteX1" fmla="*/ 108662 w 212783"/>
                      <a:gd name="connsiteY1" fmla="*/ 3141 h 50847"/>
                      <a:gd name="connsiteX2" fmla="*/ 1982 w 212783"/>
                      <a:gd name="connsiteY2" fmla="*/ 41241 h 50847"/>
                      <a:gd name="connsiteX3" fmla="*/ 5792 w 212783"/>
                      <a:gd name="connsiteY3" fmla="*/ 50766 h 50847"/>
                      <a:gd name="connsiteX4" fmla="*/ 108662 w 212783"/>
                      <a:gd name="connsiteY4" fmla="*/ 22191 h 50847"/>
                      <a:gd name="connsiteX5" fmla="*/ 170575 w 212783"/>
                      <a:gd name="connsiteY5" fmla="*/ 22191 h 50847"/>
                      <a:gd name="connsiteX6" fmla="*/ 209627 w 212783"/>
                      <a:gd name="connsiteY6" fmla="*/ 26001 h 50847"/>
                      <a:gd name="connsiteX7" fmla="*/ 211532 w 212783"/>
                      <a:gd name="connsiteY7" fmla="*/ 18381 h 508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12783" h="50847">
                        <a:moveTo>
                          <a:pt x="211532" y="18381"/>
                        </a:moveTo>
                        <a:cubicBezTo>
                          <a:pt x="190577" y="-5431"/>
                          <a:pt x="137237" y="-669"/>
                          <a:pt x="108662" y="3141"/>
                        </a:cubicBezTo>
                        <a:cubicBezTo>
                          <a:pt x="72467" y="6951"/>
                          <a:pt x="31510" y="19334"/>
                          <a:pt x="1982" y="41241"/>
                        </a:cubicBezTo>
                        <a:cubicBezTo>
                          <a:pt x="-1828" y="44098"/>
                          <a:pt x="77" y="51718"/>
                          <a:pt x="5792" y="50766"/>
                        </a:cubicBezTo>
                        <a:cubicBezTo>
                          <a:pt x="40082" y="41241"/>
                          <a:pt x="72467" y="26953"/>
                          <a:pt x="108662" y="22191"/>
                        </a:cubicBezTo>
                        <a:cubicBezTo>
                          <a:pt x="129617" y="19334"/>
                          <a:pt x="149620" y="19334"/>
                          <a:pt x="170575" y="22191"/>
                        </a:cubicBezTo>
                        <a:cubicBezTo>
                          <a:pt x="184862" y="24096"/>
                          <a:pt x="195340" y="28859"/>
                          <a:pt x="209627" y="26001"/>
                        </a:cubicBezTo>
                        <a:cubicBezTo>
                          <a:pt x="213437" y="24096"/>
                          <a:pt x="213437" y="20286"/>
                          <a:pt x="211532" y="18381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79" name="Полилиния: фигура 1178">
                    <a:extLst>
                      <a:ext uri="{FF2B5EF4-FFF2-40B4-BE49-F238E27FC236}">
                        <a16:creationId xmlns:a16="http://schemas.microsoft.com/office/drawing/2014/main" id="{4EC224ED-6BA5-ABFA-D26F-208AC93BFE5D}"/>
                      </a:ext>
                    </a:extLst>
                  </p:cNvPr>
                  <p:cNvSpPr/>
                  <p:nvPr/>
                </p:nvSpPr>
                <p:spPr>
                  <a:xfrm>
                    <a:off x="18455716" y="8544938"/>
                    <a:ext cx="39773" cy="103635"/>
                  </a:xfrm>
                  <a:custGeom>
                    <a:avLst/>
                    <a:gdLst>
                      <a:gd name="connsiteX0" fmla="*/ 39585 w 39773"/>
                      <a:gd name="connsiteY0" fmla="*/ 3486 h 103635"/>
                      <a:gd name="connsiteX1" fmla="*/ 35774 w 39773"/>
                      <a:gd name="connsiteY1" fmla="*/ 628 h 103635"/>
                      <a:gd name="connsiteX2" fmla="*/ 532 w 39773"/>
                      <a:gd name="connsiteY2" fmla="*/ 60636 h 103635"/>
                      <a:gd name="connsiteX3" fmla="*/ 28155 w 39773"/>
                      <a:gd name="connsiteY3" fmla="*/ 102545 h 103635"/>
                      <a:gd name="connsiteX4" fmla="*/ 31965 w 39773"/>
                      <a:gd name="connsiteY4" fmla="*/ 95878 h 103635"/>
                      <a:gd name="connsiteX5" fmla="*/ 18630 w 39773"/>
                      <a:gd name="connsiteY5" fmla="*/ 79685 h 103635"/>
                      <a:gd name="connsiteX6" fmla="*/ 18630 w 39773"/>
                      <a:gd name="connsiteY6" fmla="*/ 52063 h 103635"/>
                      <a:gd name="connsiteX7" fmla="*/ 39585 w 39773"/>
                      <a:gd name="connsiteY7" fmla="*/ 3486 h 103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773" h="103635">
                        <a:moveTo>
                          <a:pt x="39585" y="3486"/>
                        </a:moveTo>
                        <a:cubicBezTo>
                          <a:pt x="40537" y="1581"/>
                          <a:pt x="37680" y="-1277"/>
                          <a:pt x="35774" y="628"/>
                        </a:cubicBezTo>
                        <a:cubicBezTo>
                          <a:pt x="20535" y="18726"/>
                          <a:pt x="5295" y="36823"/>
                          <a:pt x="532" y="60636"/>
                        </a:cubicBezTo>
                        <a:cubicBezTo>
                          <a:pt x="-2326" y="75876"/>
                          <a:pt x="6247" y="110165"/>
                          <a:pt x="28155" y="102545"/>
                        </a:cubicBezTo>
                        <a:cubicBezTo>
                          <a:pt x="31012" y="101593"/>
                          <a:pt x="32917" y="98735"/>
                          <a:pt x="31965" y="95878"/>
                        </a:cubicBezTo>
                        <a:cubicBezTo>
                          <a:pt x="29107" y="88258"/>
                          <a:pt x="23392" y="86353"/>
                          <a:pt x="18630" y="79685"/>
                        </a:cubicBezTo>
                        <a:cubicBezTo>
                          <a:pt x="12915" y="72066"/>
                          <a:pt x="16724" y="59683"/>
                          <a:pt x="18630" y="52063"/>
                        </a:cubicBezTo>
                        <a:cubicBezTo>
                          <a:pt x="24345" y="34918"/>
                          <a:pt x="31012" y="18726"/>
                          <a:pt x="39585" y="3486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180" name="Рисунок 4">
                  <a:extLst>
                    <a:ext uri="{FF2B5EF4-FFF2-40B4-BE49-F238E27FC236}">
                      <a16:creationId xmlns:a16="http://schemas.microsoft.com/office/drawing/2014/main" id="{E9ED9C70-7AF2-21CB-5CC4-C91172B62B35}"/>
                    </a:ext>
                  </a:extLst>
                </p:cNvPr>
                <p:cNvGrpSpPr/>
                <p:nvPr/>
              </p:nvGrpSpPr>
              <p:grpSpPr>
                <a:xfrm>
                  <a:off x="15470161" y="6745637"/>
                  <a:ext cx="3251003" cy="3069701"/>
                  <a:chOff x="15470161" y="6745637"/>
                  <a:chExt cx="3251003" cy="3069701"/>
                </a:xfrm>
                <a:solidFill>
                  <a:srgbClr val="293D01"/>
                </a:solidFill>
              </p:grpSpPr>
              <p:sp>
                <p:nvSpPr>
                  <p:cNvPr id="1181" name="Полилиния: фигура 1180">
                    <a:extLst>
                      <a:ext uri="{FF2B5EF4-FFF2-40B4-BE49-F238E27FC236}">
                        <a16:creationId xmlns:a16="http://schemas.microsoft.com/office/drawing/2014/main" id="{7303A979-5CE3-ECDF-F049-F201506B397C}"/>
                      </a:ext>
                    </a:extLst>
                  </p:cNvPr>
                  <p:cNvSpPr/>
                  <p:nvPr/>
                </p:nvSpPr>
                <p:spPr>
                  <a:xfrm>
                    <a:off x="16213816" y="8014417"/>
                    <a:ext cx="983320" cy="959155"/>
                  </a:xfrm>
                  <a:custGeom>
                    <a:avLst/>
                    <a:gdLst>
                      <a:gd name="connsiteX0" fmla="*/ 957510 w 983320"/>
                      <a:gd name="connsiteY0" fmla="*/ 4417 h 959155"/>
                      <a:gd name="connsiteX1" fmla="*/ 903218 w 983320"/>
                      <a:gd name="connsiteY1" fmla="*/ 70140 h 959155"/>
                      <a:gd name="connsiteX2" fmla="*/ 842258 w 983320"/>
                      <a:gd name="connsiteY2" fmla="*/ 124432 h 959155"/>
                      <a:gd name="connsiteX3" fmla="*/ 710813 w 983320"/>
                      <a:gd name="connsiteY3" fmla="*/ 208252 h 959155"/>
                      <a:gd name="connsiteX4" fmla="*/ 419348 w 983320"/>
                      <a:gd name="connsiteY4" fmla="*/ 413991 h 959155"/>
                      <a:gd name="connsiteX5" fmla="*/ 179318 w 983320"/>
                      <a:gd name="connsiteY5" fmla="*/ 697836 h 959155"/>
                      <a:gd name="connsiteX6" fmla="*/ 5010 w 983320"/>
                      <a:gd name="connsiteY6" fmla="*/ 939770 h 959155"/>
                      <a:gd name="connsiteX7" fmla="*/ 12630 w 983320"/>
                      <a:gd name="connsiteY7" fmla="*/ 958820 h 959155"/>
                      <a:gd name="connsiteX8" fmla="*/ 197415 w 983320"/>
                      <a:gd name="connsiteY8" fmla="*/ 746413 h 959155"/>
                      <a:gd name="connsiteX9" fmla="*/ 446018 w 983320"/>
                      <a:gd name="connsiteY9" fmla="*/ 453996 h 959155"/>
                      <a:gd name="connsiteX10" fmla="*/ 747960 w 983320"/>
                      <a:gd name="connsiteY10" fmla="*/ 242542 h 959155"/>
                      <a:gd name="connsiteX11" fmla="*/ 881310 w 983320"/>
                      <a:gd name="connsiteY11" fmla="*/ 151102 h 959155"/>
                      <a:gd name="connsiteX12" fmla="*/ 982275 w 983320"/>
                      <a:gd name="connsiteY12" fmla="*/ 18705 h 959155"/>
                      <a:gd name="connsiteX13" fmla="*/ 957510 w 983320"/>
                      <a:gd name="connsiteY13" fmla="*/ 4417 h 9591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983320" h="959155">
                        <a:moveTo>
                          <a:pt x="957510" y="4417"/>
                        </a:moveTo>
                        <a:cubicBezTo>
                          <a:pt x="936555" y="23467"/>
                          <a:pt x="922268" y="49185"/>
                          <a:pt x="903218" y="70140"/>
                        </a:cubicBezTo>
                        <a:cubicBezTo>
                          <a:pt x="885120" y="90142"/>
                          <a:pt x="864165" y="108240"/>
                          <a:pt x="842258" y="124432"/>
                        </a:cubicBezTo>
                        <a:cubicBezTo>
                          <a:pt x="800348" y="155865"/>
                          <a:pt x="755580" y="182535"/>
                          <a:pt x="710813" y="208252"/>
                        </a:cubicBezTo>
                        <a:cubicBezTo>
                          <a:pt x="607943" y="268259"/>
                          <a:pt x="509835" y="335887"/>
                          <a:pt x="419348" y="413991"/>
                        </a:cubicBezTo>
                        <a:cubicBezTo>
                          <a:pt x="325050" y="494001"/>
                          <a:pt x="237420" y="588299"/>
                          <a:pt x="179318" y="697836"/>
                        </a:cubicBezTo>
                        <a:cubicBezTo>
                          <a:pt x="132645" y="786418"/>
                          <a:pt x="101213" y="892145"/>
                          <a:pt x="5010" y="939770"/>
                        </a:cubicBezTo>
                        <a:cubicBezTo>
                          <a:pt x="-5467" y="945485"/>
                          <a:pt x="2153" y="961677"/>
                          <a:pt x="12630" y="958820"/>
                        </a:cubicBezTo>
                        <a:cubicBezTo>
                          <a:pt x="113595" y="931198"/>
                          <a:pt x="149790" y="829280"/>
                          <a:pt x="197415" y="746413"/>
                        </a:cubicBezTo>
                        <a:cubicBezTo>
                          <a:pt x="262185" y="634971"/>
                          <a:pt x="349815" y="537816"/>
                          <a:pt x="446018" y="453996"/>
                        </a:cubicBezTo>
                        <a:cubicBezTo>
                          <a:pt x="539363" y="373034"/>
                          <a:pt x="641280" y="305407"/>
                          <a:pt x="747960" y="242542"/>
                        </a:cubicBezTo>
                        <a:cubicBezTo>
                          <a:pt x="794633" y="214919"/>
                          <a:pt x="840353" y="186344"/>
                          <a:pt x="881310" y="151102"/>
                        </a:cubicBezTo>
                        <a:cubicBezTo>
                          <a:pt x="919410" y="117765"/>
                          <a:pt x="968940" y="69187"/>
                          <a:pt x="982275" y="18705"/>
                        </a:cubicBezTo>
                        <a:cubicBezTo>
                          <a:pt x="987990" y="3465"/>
                          <a:pt x="968940" y="-6060"/>
                          <a:pt x="957510" y="441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82" name="Полилиния: фигура 1181">
                    <a:extLst>
                      <a:ext uri="{FF2B5EF4-FFF2-40B4-BE49-F238E27FC236}">
                        <a16:creationId xmlns:a16="http://schemas.microsoft.com/office/drawing/2014/main" id="{9ED36BCB-3833-6830-E13A-0FCD15E06283}"/>
                      </a:ext>
                    </a:extLst>
                  </p:cNvPr>
                  <p:cNvSpPr/>
                  <p:nvPr/>
                </p:nvSpPr>
                <p:spPr>
                  <a:xfrm>
                    <a:off x="16182760" y="8107286"/>
                    <a:ext cx="937499" cy="887276"/>
                  </a:xfrm>
                  <a:custGeom>
                    <a:avLst/>
                    <a:gdLst>
                      <a:gd name="connsiteX0" fmla="*/ 937130 w 937499"/>
                      <a:gd name="connsiteY0" fmla="*/ 43946 h 887276"/>
                      <a:gd name="connsiteX1" fmla="*/ 925701 w 937499"/>
                      <a:gd name="connsiteY1" fmla="*/ 23943 h 887276"/>
                      <a:gd name="connsiteX2" fmla="*/ 905698 w 937499"/>
                      <a:gd name="connsiteY2" fmla="*/ 7750 h 887276"/>
                      <a:gd name="connsiteX3" fmla="*/ 849501 w 937499"/>
                      <a:gd name="connsiteY3" fmla="*/ 27753 h 887276"/>
                      <a:gd name="connsiteX4" fmla="*/ 843786 w 937499"/>
                      <a:gd name="connsiteY4" fmla="*/ 26800 h 887276"/>
                      <a:gd name="connsiteX5" fmla="*/ 616138 w 937499"/>
                      <a:gd name="connsiteY5" fmla="*/ 1083 h 887276"/>
                      <a:gd name="connsiteX6" fmla="*/ 597088 w 937499"/>
                      <a:gd name="connsiteY6" fmla="*/ 34421 h 887276"/>
                      <a:gd name="connsiteX7" fmla="*/ 779016 w 937499"/>
                      <a:gd name="connsiteY7" fmla="*/ 80140 h 887276"/>
                      <a:gd name="connsiteX8" fmla="*/ 791398 w 937499"/>
                      <a:gd name="connsiteY8" fmla="*/ 83950 h 887276"/>
                      <a:gd name="connsiteX9" fmla="*/ 790445 w 937499"/>
                      <a:gd name="connsiteY9" fmla="*/ 94428 h 887276"/>
                      <a:gd name="connsiteX10" fmla="*/ 601851 w 937499"/>
                      <a:gd name="connsiteY10" fmla="*/ 171580 h 887276"/>
                      <a:gd name="connsiteX11" fmla="*/ 352295 w 937499"/>
                      <a:gd name="connsiteY11" fmla="*/ 130623 h 887276"/>
                      <a:gd name="connsiteX12" fmla="*/ 338008 w 937499"/>
                      <a:gd name="connsiteY12" fmla="*/ 166818 h 887276"/>
                      <a:gd name="connsiteX13" fmla="*/ 364678 w 937499"/>
                      <a:gd name="connsiteY13" fmla="*/ 180153 h 887276"/>
                      <a:gd name="connsiteX14" fmla="*/ 363726 w 937499"/>
                      <a:gd name="connsiteY14" fmla="*/ 196345 h 887276"/>
                      <a:gd name="connsiteX15" fmla="*/ 487551 w 937499"/>
                      <a:gd name="connsiteY15" fmla="*/ 246827 h 887276"/>
                      <a:gd name="connsiteX16" fmla="*/ 444688 w 937499"/>
                      <a:gd name="connsiteY16" fmla="*/ 276355 h 887276"/>
                      <a:gd name="connsiteX17" fmla="*/ 438973 w 937499"/>
                      <a:gd name="connsiteY17" fmla="*/ 291595 h 887276"/>
                      <a:gd name="connsiteX18" fmla="*/ 380870 w 937499"/>
                      <a:gd name="connsiteY18" fmla="*/ 346840 h 887276"/>
                      <a:gd name="connsiteX19" fmla="*/ 293240 w 937499"/>
                      <a:gd name="connsiteY19" fmla="*/ 377320 h 887276"/>
                      <a:gd name="connsiteX20" fmla="*/ 282763 w 937499"/>
                      <a:gd name="connsiteY20" fmla="*/ 394465 h 887276"/>
                      <a:gd name="connsiteX21" fmla="*/ 235138 w 937499"/>
                      <a:gd name="connsiteY21" fmla="*/ 392559 h 887276"/>
                      <a:gd name="connsiteX22" fmla="*/ 108456 w 937499"/>
                      <a:gd name="connsiteY22" fmla="*/ 422087 h 887276"/>
                      <a:gd name="connsiteX23" fmla="*/ 132268 w 937499"/>
                      <a:gd name="connsiteY23" fmla="*/ 452567 h 887276"/>
                      <a:gd name="connsiteX24" fmla="*/ 214183 w 937499"/>
                      <a:gd name="connsiteY24" fmla="*/ 428755 h 887276"/>
                      <a:gd name="connsiteX25" fmla="*/ 287526 w 937499"/>
                      <a:gd name="connsiteY25" fmla="*/ 444947 h 887276"/>
                      <a:gd name="connsiteX26" fmla="*/ 294193 w 937499"/>
                      <a:gd name="connsiteY26" fmla="*/ 445899 h 887276"/>
                      <a:gd name="connsiteX27" fmla="*/ 291336 w 937499"/>
                      <a:gd name="connsiteY27" fmla="*/ 450662 h 887276"/>
                      <a:gd name="connsiteX28" fmla="*/ 262761 w 937499"/>
                      <a:gd name="connsiteY28" fmla="*/ 508764 h 887276"/>
                      <a:gd name="connsiteX29" fmla="*/ 236090 w 937499"/>
                      <a:gd name="connsiteY29" fmla="*/ 512574 h 887276"/>
                      <a:gd name="connsiteX30" fmla="*/ 234186 w 937499"/>
                      <a:gd name="connsiteY30" fmla="*/ 517337 h 887276"/>
                      <a:gd name="connsiteX31" fmla="*/ 234186 w 937499"/>
                      <a:gd name="connsiteY31" fmla="*/ 517337 h 887276"/>
                      <a:gd name="connsiteX32" fmla="*/ 233233 w 937499"/>
                      <a:gd name="connsiteY32" fmla="*/ 520194 h 887276"/>
                      <a:gd name="connsiteX33" fmla="*/ 233233 w 937499"/>
                      <a:gd name="connsiteY33" fmla="*/ 520194 h 887276"/>
                      <a:gd name="connsiteX34" fmla="*/ 177036 w 937499"/>
                      <a:gd name="connsiteY34" fmla="*/ 557342 h 887276"/>
                      <a:gd name="connsiteX35" fmla="*/ 157033 w 937499"/>
                      <a:gd name="connsiteY35" fmla="*/ 556389 h 887276"/>
                      <a:gd name="connsiteX36" fmla="*/ 153223 w 937499"/>
                      <a:gd name="connsiteY36" fmla="*/ 590679 h 887276"/>
                      <a:gd name="connsiteX37" fmla="*/ 157986 w 937499"/>
                      <a:gd name="connsiteY37" fmla="*/ 590679 h 887276"/>
                      <a:gd name="connsiteX38" fmla="*/ 157986 w 937499"/>
                      <a:gd name="connsiteY38" fmla="*/ 590679 h 887276"/>
                      <a:gd name="connsiteX39" fmla="*/ 158938 w 937499"/>
                      <a:gd name="connsiteY39" fmla="*/ 590679 h 887276"/>
                      <a:gd name="connsiteX40" fmla="*/ 178940 w 937499"/>
                      <a:gd name="connsiteY40" fmla="*/ 591632 h 887276"/>
                      <a:gd name="connsiteX41" fmla="*/ 194181 w 937499"/>
                      <a:gd name="connsiteY41" fmla="*/ 597346 h 887276"/>
                      <a:gd name="connsiteX42" fmla="*/ 179893 w 937499"/>
                      <a:gd name="connsiteY42" fmla="*/ 625921 h 887276"/>
                      <a:gd name="connsiteX43" fmla="*/ 120838 w 937499"/>
                      <a:gd name="connsiteY43" fmla="*/ 684976 h 887276"/>
                      <a:gd name="connsiteX44" fmla="*/ 137031 w 937499"/>
                      <a:gd name="connsiteY44" fmla="*/ 712599 h 887276"/>
                      <a:gd name="connsiteX45" fmla="*/ 157033 w 937499"/>
                      <a:gd name="connsiteY45" fmla="*/ 706884 h 887276"/>
                      <a:gd name="connsiteX46" fmla="*/ 109408 w 937499"/>
                      <a:gd name="connsiteY46" fmla="*/ 780226 h 887276"/>
                      <a:gd name="connsiteX47" fmla="*/ 39876 w 937499"/>
                      <a:gd name="connsiteY47" fmla="*/ 845948 h 887276"/>
                      <a:gd name="connsiteX48" fmla="*/ 10348 w 937499"/>
                      <a:gd name="connsiteY48" fmla="*/ 858331 h 887276"/>
                      <a:gd name="connsiteX49" fmla="*/ 17968 w 937499"/>
                      <a:gd name="connsiteY49" fmla="*/ 886906 h 887276"/>
                      <a:gd name="connsiteX50" fmla="*/ 75118 w 937499"/>
                      <a:gd name="connsiteY50" fmla="*/ 857378 h 887276"/>
                      <a:gd name="connsiteX51" fmla="*/ 247520 w 937499"/>
                      <a:gd name="connsiteY51" fmla="*/ 624017 h 887276"/>
                      <a:gd name="connsiteX52" fmla="*/ 228470 w 937499"/>
                      <a:gd name="connsiteY52" fmla="*/ 613539 h 887276"/>
                      <a:gd name="connsiteX53" fmla="*/ 223708 w 937499"/>
                      <a:gd name="connsiteY53" fmla="*/ 621159 h 887276"/>
                      <a:gd name="connsiteX54" fmla="*/ 225613 w 937499"/>
                      <a:gd name="connsiteY54" fmla="*/ 615444 h 887276"/>
                      <a:gd name="connsiteX55" fmla="*/ 227518 w 937499"/>
                      <a:gd name="connsiteY55" fmla="*/ 587821 h 887276"/>
                      <a:gd name="connsiteX56" fmla="*/ 251331 w 937499"/>
                      <a:gd name="connsiteY56" fmla="*/ 587821 h 887276"/>
                      <a:gd name="connsiteX57" fmla="*/ 322768 w 937499"/>
                      <a:gd name="connsiteY57" fmla="*/ 493524 h 887276"/>
                      <a:gd name="connsiteX58" fmla="*/ 333245 w 937499"/>
                      <a:gd name="connsiteY58" fmla="*/ 482094 h 887276"/>
                      <a:gd name="connsiteX59" fmla="*/ 333245 w 937499"/>
                      <a:gd name="connsiteY59" fmla="*/ 483047 h 887276"/>
                      <a:gd name="connsiteX60" fmla="*/ 327531 w 937499"/>
                      <a:gd name="connsiteY60" fmla="*/ 509717 h 887276"/>
                      <a:gd name="connsiteX61" fmla="*/ 335151 w 937499"/>
                      <a:gd name="connsiteY61" fmla="*/ 526862 h 887276"/>
                      <a:gd name="connsiteX62" fmla="*/ 357058 w 937499"/>
                      <a:gd name="connsiteY62" fmla="*/ 561152 h 887276"/>
                      <a:gd name="connsiteX63" fmla="*/ 358011 w 937499"/>
                      <a:gd name="connsiteY63" fmla="*/ 600204 h 887276"/>
                      <a:gd name="connsiteX64" fmla="*/ 387538 w 937499"/>
                      <a:gd name="connsiteY64" fmla="*/ 600204 h 887276"/>
                      <a:gd name="connsiteX65" fmla="*/ 384681 w 937499"/>
                      <a:gd name="connsiteY65" fmla="*/ 550674 h 887276"/>
                      <a:gd name="connsiteX66" fmla="*/ 364678 w 937499"/>
                      <a:gd name="connsiteY66" fmla="*/ 480189 h 887276"/>
                      <a:gd name="connsiteX67" fmla="*/ 370393 w 937499"/>
                      <a:gd name="connsiteY67" fmla="*/ 446852 h 887276"/>
                      <a:gd name="connsiteX68" fmla="*/ 370393 w 937499"/>
                      <a:gd name="connsiteY68" fmla="*/ 439232 h 887276"/>
                      <a:gd name="connsiteX69" fmla="*/ 406588 w 937499"/>
                      <a:gd name="connsiteY69" fmla="*/ 418277 h 887276"/>
                      <a:gd name="connsiteX70" fmla="*/ 518031 w 937499"/>
                      <a:gd name="connsiteY70" fmla="*/ 298262 h 887276"/>
                      <a:gd name="connsiteX71" fmla="*/ 521840 w 937499"/>
                      <a:gd name="connsiteY71" fmla="*/ 297310 h 887276"/>
                      <a:gd name="connsiteX72" fmla="*/ 597088 w 937499"/>
                      <a:gd name="connsiteY72" fmla="*/ 269687 h 887276"/>
                      <a:gd name="connsiteX73" fmla="*/ 605661 w 937499"/>
                      <a:gd name="connsiteY73" fmla="*/ 248733 h 887276"/>
                      <a:gd name="connsiteX74" fmla="*/ 624711 w 937499"/>
                      <a:gd name="connsiteY74" fmla="*/ 245875 h 887276"/>
                      <a:gd name="connsiteX75" fmla="*/ 620901 w 937499"/>
                      <a:gd name="connsiteY75" fmla="*/ 272545 h 887276"/>
                      <a:gd name="connsiteX76" fmla="*/ 605661 w 937499"/>
                      <a:gd name="connsiteY76" fmla="*/ 352555 h 887276"/>
                      <a:gd name="connsiteX77" fmla="*/ 610423 w 937499"/>
                      <a:gd name="connsiteY77" fmla="*/ 363032 h 887276"/>
                      <a:gd name="connsiteX78" fmla="*/ 590420 w 937499"/>
                      <a:gd name="connsiteY78" fmla="*/ 526862 h 887276"/>
                      <a:gd name="connsiteX79" fmla="*/ 621853 w 937499"/>
                      <a:gd name="connsiteY79" fmla="*/ 539244 h 887276"/>
                      <a:gd name="connsiteX80" fmla="*/ 651380 w 937499"/>
                      <a:gd name="connsiteY80" fmla="*/ 390655 h 887276"/>
                      <a:gd name="connsiteX81" fmla="*/ 649476 w 937499"/>
                      <a:gd name="connsiteY81" fmla="*/ 363985 h 887276"/>
                      <a:gd name="connsiteX82" fmla="*/ 657095 w 937499"/>
                      <a:gd name="connsiteY82" fmla="*/ 352555 h 887276"/>
                      <a:gd name="connsiteX83" fmla="*/ 671383 w 937499"/>
                      <a:gd name="connsiteY83" fmla="*/ 269687 h 887276"/>
                      <a:gd name="connsiteX84" fmla="*/ 673288 w 937499"/>
                      <a:gd name="connsiteY84" fmla="*/ 263972 h 887276"/>
                      <a:gd name="connsiteX85" fmla="*/ 697101 w 937499"/>
                      <a:gd name="connsiteY85" fmla="*/ 263020 h 887276"/>
                      <a:gd name="connsiteX86" fmla="*/ 740916 w 937499"/>
                      <a:gd name="connsiteY86" fmla="*/ 205870 h 887276"/>
                      <a:gd name="connsiteX87" fmla="*/ 760918 w 937499"/>
                      <a:gd name="connsiteY87" fmla="*/ 206822 h 887276"/>
                      <a:gd name="connsiteX88" fmla="*/ 792351 w 937499"/>
                      <a:gd name="connsiteY88" fmla="*/ 181105 h 887276"/>
                      <a:gd name="connsiteX89" fmla="*/ 809495 w 937499"/>
                      <a:gd name="connsiteY89" fmla="*/ 181105 h 887276"/>
                      <a:gd name="connsiteX90" fmla="*/ 815211 w 937499"/>
                      <a:gd name="connsiteY90" fmla="*/ 176343 h 887276"/>
                      <a:gd name="connsiteX91" fmla="*/ 835213 w 937499"/>
                      <a:gd name="connsiteY91" fmla="*/ 196345 h 887276"/>
                      <a:gd name="connsiteX92" fmla="*/ 863788 w 937499"/>
                      <a:gd name="connsiteY92" fmla="*/ 174438 h 887276"/>
                      <a:gd name="connsiteX93" fmla="*/ 877123 w 937499"/>
                      <a:gd name="connsiteY93" fmla="*/ 299215 h 887276"/>
                      <a:gd name="connsiteX94" fmla="*/ 902841 w 937499"/>
                      <a:gd name="connsiteY94" fmla="*/ 299215 h 887276"/>
                      <a:gd name="connsiteX95" fmla="*/ 915223 w 937499"/>
                      <a:gd name="connsiteY95" fmla="*/ 105858 h 887276"/>
                      <a:gd name="connsiteX96" fmla="*/ 937130 w 937499"/>
                      <a:gd name="connsiteY96" fmla="*/ 43946 h 887276"/>
                      <a:gd name="connsiteX97" fmla="*/ 875218 w 937499"/>
                      <a:gd name="connsiteY97" fmla="*/ 62996 h 887276"/>
                      <a:gd name="connsiteX98" fmla="*/ 875218 w 937499"/>
                      <a:gd name="connsiteY98" fmla="*/ 62996 h 887276"/>
                      <a:gd name="connsiteX99" fmla="*/ 858073 w 937499"/>
                      <a:gd name="connsiteY99" fmla="*/ 80140 h 887276"/>
                      <a:gd name="connsiteX100" fmla="*/ 849501 w 937499"/>
                      <a:gd name="connsiteY100" fmla="*/ 81093 h 887276"/>
                      <a:gd name="connsiteX101" fmla="*/ 840928 w 937499"/>
                      <a:gd name="connsiteY101" fmla="*/ 93475 h 887276"/>
                      <a:gd name="connsiteX102" fmla="*/ 830451 w 937499"/>
                      <a:gd name="connsiteY102" fmla="*/ 82998 h 887276"/>
                      <a:gd name="connsiteX103" fmla="*/ 826641 w 937499"/>
                      <a:gd name="connsiteY103" fmla="*/ 82045 h 887276"/>
                      <a:gd name="connsiteX104" fmla="*/ 830451 w 937499"/>
                      <a:gd name="connsiteY104" fmla="*/ 70615 h 887276"/>
                      <a:gd name="connsiteX105" fmla="*/ 879028 w 937499"/>
                      <a:gd name="connsiteY105" fmla="*/ 49660 h 887276"/>
                      <a:gd name="connsiteX106" fmla="*/ 875218 w 937499"/>
                      <a:gd name="connsiteY106" fmla="*/ 62996 h 887276"/>
                      <a:gd name="connsiteX107" fmla="*/ 195133 w 937499"/>
                      <a:gd name="connsiteY107" fmla="*/ 670689 h 887276"/>
                      <a:gd name="connsiteX108" fmla="*/ 191323 w 937499"/>
                      <a:gd name="connsiteY108" fmla="*/ 667832 h 887276"/>
                      <a:gd name="connsiteX109" fmla="*/ 207515 w 937499"/>
                      <a:gd name="connsiteY109" fmla="*/ 648782 h 887276"/>
                      <a:gd name="connsiteX110" fmla="*/ 195133 w 937499"/>
                      <a:gd name="connsiteY110" fmla="*/ 670689 h 887276"/>
                      <a:gd name="connsiteX111" fmla="*/ 719008 w 937499"/>
                      <a:gd name="connsiteY111" fmla="*/ 191583 h 887276"/>
                      <a:gd name="connsiteX112" fmla="*/ 695195 w 937499"/>
                      <a:gd name="connsiteY112" fmla="*/ 186820 h 887276"/>
                      <a:gd name="connsiteX113" fmla="*/ 677098 w 937499"/>
                      <a:gd name="connsiteY113" fmla="*/ 205870 h 887276"/>
                      <a:gd name="connsiteX114" fmla="*/ 670430 w 937499"/>
                      <a:gd name="connsiteY114" fmla="*/ 204918 h 887276"/>
                      <a:gd name="connsiteX115" fmla="*/ 651380 w 937499"/>
                      <a:gd name="connsiteY115" fmla="*/ 205870 h 887276"/>
                      <a:gd name="connsiteX116" fmla="*/ 646618 w 937499"/>
                      <a:gd name="connsiteY116" fmla="*/ 214443 h 887276"/>
                      <a:gd name="connsiteX117" fmla="*/ 640903 w 937499"/>
                      <a:gd name="connsiteY117" fmla="*/ 214443 h 887276"/>
                      <a:gd name="connsiteX118" fmla="*/ 609470 w 937499"/>
                      <a:gd name="connsiteY118" fmla="*/ 221110 h 887276"/>
                      <a:gd name="connsiteX119" fmla="*/ 604708 w 937499"/>
                      <a:gd name="connsiteY119" fmla="*/ 207775 h 887276"/>
                      <a:gd name="connsiteX120" fmla="*/ 823783 w 937499"/>
                      <a:gd name="connsiteY120" fmla="*/ 112525 h 887276"/>
                      <a:gd name="connsiteX121" fmla="*/ 809495 w 937499"/>
                      <a:gd name="connsiteY121" fmla="*/ 125860 h 887276"/>
                      <a:gd name="connsiteX122" fmla="*/ 790445 w 937499"/>
                      <a:gd name="connsiteY122" fmla="*/ 142053 h 887276"/>
                      <a:gd name="connsiteX123" fmla="*/ 787588 w 937499"/>
                      <a:gd name="connsiteY123" fmla="*/ 153483 h 887276"/>
                      <a:gd name="connsiteX124" fmla="*/ 775205 w 937499"/>
                      <a:gd name="connsiteY124" fmla="*/ 163008 h 887276"/>
                      <a:gd name="connsiteX125" fmla="*/ 758061 w 937499"/>
                      <a:gd name="connsiteY125" fmla="*/ 159198 h 887276"/>
                      <a:gd name="connsiteX126" fmla="*/ 719008 w 937499"/>
                      <a:gd name="connsiteY126" fmla="*/ 191583 h 887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</a:cxnLst>
                    <a:rect l="l" t="t" r="r" b="b"/>
                    <a:pathLst>
                      <a:path w="937499" h="887276">
                        <a:moveTo>
                          <a:pt x="937130" y="43946"/>
                        </a:moveTo>
                        <a:cubicBezTo>
                          <a:pt x="939036" y="35373"/>
                          <a:pt x="933320" y="27753"/>
                          <a:pt x="925701" y="23943"/>
                        </a:cubicBezTo>
                        <a:cubicBezTo>
                          <a:pt x="925701" y="14418"/>
                          <a:pt x="916176" y="5846"/>
                          <a:pt x="905698" y="7750"/>
                        </a:cubicBezTo>
                        <a:cubicBezTo>
                          <a:pt x="886648" y="12513"/>
                          <a:pt x="867598" y="20133"/>
                          <a:pt x="849501" y="27753"/>
                        </a:cubicBezTo>
                        <a:cubicBezTo>
                          <a:pt x="847595" y="26800"/>
                          <a:pt x="845691" y="26800"/>
                          <a:pt x="843786" y="26800"/>
                        </a:cubicBezTo>
                        <a:cubicBezTo>
                          <a:pt x="767586" y="23943"/>
                          <a:pt x="690433" y="24896"/>
                          <a:pt x="616138" y="1083"/>
                        </a:cubicBezTo>
                        <a:cubicBezTo>
                          <a:pt x="596136" y="-5584"/>
                          <a:pt x="585658" y="20133"/>
                          <a:pt x="597088" y="34421"/>
                        </a:cubicBezTo>
                        <a:cubicBezTo>
                          <a:pt x="641855" y="85855"/>
                          <a:pt x="714245" y="82998"/>
                          <a:pt x="779016" y="80140"/>
                        </a:cubicBezTo>
                        <a:cubicBezTo>
                          <a:pt x="781873" y="82998"/>
                          <a:pt x="786636" y="84903"/>
                          <a:pt x="791398" y="83950"/>
                        </a:cubicBezTo>
                        <a:cubicBezTo>
                          <a:pt x="789493" y="86808"/>
                          <a:pt x="789493" y="90618"/>
                          <a:pt x="790445" y="94428"/>
                        </a:cubicBezTo>
                        <a:cubicBezTo>
                          <a:pt x="727580" y="119193"/>
                          <a:pt x="669478" y="158245"/>
                          <a:pt x="601851" y="171580"/>
                        </a:cubicBezTo>
                        <a:cubicBezTo>
                          <a:pt x="517078" y="187772"/>
                          <a:pt x="432306" y="154435"/>
                          <a:pt x="352295" y="130623"/>
                        </a:cubicBezTo>
                        <a:cubicBezTo>
                          <a:pt x="330388" y="123955"/>
                          <a:pt x="318006" y="156340"/>
                          <a:pt x="338008" y="166818"/>
                        </a:cubicBezTo>
                        <a:cubicBezTo>
                          <a:pt x="346581" y="171580"/>
                          <a:pt x="356106" y="175390"/>
                          <a:pt x="364678" y="180153"/>
                        </a:cubicBezTo>
                        <a:cubicBezTo>
                          <a:pt x="359915" y="183010"/>
                          <a:pt x="358011" y="191583"/>
                          <a:pt x="363726" y="196345"/>
                        </a:cubicBezTo>
                        <a:cubicBezTo>
                          <a:pt x="399920" y="222062"/>
                          <a:pt x="442783" y="239208"/>
                          <a:pt x="487551" y="246827"/>
                        </a:cubicBezTo>
                        <a:cubicBezTo>
                          <a:pt x="473263" y="256352"/>
                          <a:pt x="458976" y="265877"/>
                          <a:pt x="444688" y="276355"/>
                        </a:cubicBezTo>
                        <a:cubicBezTo>
                          <a:pt x="439926" y="280165"/>
                          <a:pt x="438020" y="285880"/>
                          <a:pt x="438973" y="291595"/>
                        </a:cubicBezTo>
                        <a:cubicBezTo>
                          <a:pt x="418970" y="309692"/>
                          <a:pt x="399920" y="327790"/>
                          <a:pt x="380870" y="346840"/>
                        </a:cubicBezTo>
                        <a:cubicBezTo>
                          <a:pt x="352295" y="359222"/>
                          <a:pt x="322768" y="368747"/>
                          <a:pt x="293240" y="377320"/>
                        </a:cubicBezTo>
                        <a:cubicBezTo>
                          <a:pt x="283715" y="380177"/>
                          <a:pt x="280858" y="387797"/>
                          <a:pt x="282763" y="394465"/>
                        </a:cubicBezTo>
                        <a:cubicBezTo>
                          <a:pt x="266570" y="393512"/>
                          <a:pt x="251331" y="392559"/>
                          <a:pt x="235138" y="392559"/>
                        </a:cubicBezTo>
                        <a:cubicBezTo>
                          <a:pt x="188465" y="383034"/>
                          <a:pt x="145603" y="385892"/>
                          <a:pt x="108456" y="422087"/>
                        </a:cubicBezTo>
                        <a:cubicBezTo>
                          <a:pt x="92263" y="437327"/>
                          <a:pt x="113218" y="463045"/>
                          <a:pt x="132268" y="452567"/>
                        </a:cubicBezTo>
                        <a:cubicBezTo>
                          <a:pt x="157033" y="438280"/>
                          <a:pt x="185608" y="431612"/>
                          <a:pt x="214183" y="428755"/>
                        </a:cubicBezTo>
                        <a:cubicBezTo>
                          <a:pt x="238948" y="431612"/>
                          <a:pt x="263713" y="440184"/>
                          <a:pt x="287526" y="444947"/>
                        </a:cubicBezTo>
                        <a:cubicBezTo>
                          <a:pt x="289431" y="444947"/>
                          <a:pt x="291336" y="445899"/>
                          <a:pt x="294193" y="445899"/>
                        </a:cubicBezTo>
                        <a:cubicBezTo>
                          <a:pt x="293240" y="447804"/>
                          <a:pt x="292288" y="448757"/>
                          <a:pt x="291336" y="450662"/>
                        </a:cubicBezTo>
                        <a:cubicBezTo>
                          <a:pt x="278953" y="467807"/>
                          <a:pt x="266570" y="486857"/>
                          <a:pt x="262761" y="508764"/>
                        </a:cubicBezTo>
                        <a:cubicBezTo>
                          <a:pt x="255140" y="502097"/>
                          <a:pt x="240853" y="502097"/>
                          <a:pt x="236090" y="512574"/>
                        </a:cubicBezTo>
                        <a:cubicBezTo>
                          <a:pt x="235138" y="514479"/>
                          <a:pt x="235138" y="515432"/>
                          <a:pt x="234186" y="517337"/>
                        </a:cubicBezTo>
                        <a:lnTo>
                          <a:pt x="234186" y="517337"/>
                        </a:lnTo>
                        <a:cubicBezTo>
                          <a:pt x="234186" y="518289"/>
                          <a:pt x="233233" y="519242"/>
                          <a:pt x="233233" y="520194"/>
                        </a:cubicBezTo>
                        <a:cubicBezTo>
                          <a:pt x="233233" y="520194"/>
                          <a:pt x="233233" y="520194"/>
                          <a:pt x="233233" y="520194"/>
                        </a:cubicBezTo>
                        <a:cubicBezTo>
                          <a:pt x="223708" y="545912"/>
                          <a:pt x="201801" y="556389"/>
                          <a:pt x="177036" y="557342"/>
                        </a:cubicBezTo>
                        <a:cubicBezTo>
                          <a:pt x="170368" y="556389"/>
                          <a:pt x="163701" y="556389"/>
                          <a:pt x="157033" y="556389"/>
                        </a:cubicBezTo>
                        <a:cubicBezTo>
                          <a:pt x="137983" y="556389"/>
                          <a:pt x="133220" y="588774"/>
                          <a:pt x="153223" y="590679"/>
                        </a:cubicBezTo>
                        <a:cubicBezTo>
                          <a:pt x="155128" y="590679"/>
                          <a:pt x="156081" y="590679"/>
                          <a:pt x="157986" y="590679"/>
                        </a:cubicBezTo>
                        <a:cubicBezTo>
                          <a:pt x="157986" y="590679"/>
                          <a:pt x="157986" y="590679"/>
                          <a:pt x="157986" y="590679"/>
                        </a:cubicBezTo>
                        <a:cubicBezTo>
                          <a:pt x="157986" y="590679"/>
                          <a:pt x="158938" y="590679"/>
                          <a:pt x="158938" y="590679"/>
                        </a:cubicBezTo>
                        <a:cubicBezTo>
                          <a:pt x="165606" y="591632"/>
                          <a:pt x="172273" y="591632"/>
                          <a:pt x="178940" y="591632"/>
                        </a:cubicBezTo>
                        <a:cubicBezTo>
                          <a:pt x="186561" y="592584"/>
                          <a:pt x="194181" y="594489"/>
                          <a:pt x="194181" y="597346"/>
                        </a:cubicBezTo>
                        <a:cubicBezTo>
                          <a:pt x="195133" y="606871"/>
                          <a:pt x="185608" y="618302"/>
                          <a:pt x="179893" y="625921"/>
                        </a:cubicBezTo>
                        <a:cubicBezTo>
                          <a:pt x="163701" y="648782"/>
                          <a:pt x="141793" y="667832"/>
                          <a:pt x="120838" y="684976"/>
                        </a:cubicBezTo>
                        <a:cubicBezTo>
                          <a:pt x="108456" y="695454"/>
                          <a:pt x="121790" y="717361"/>
                          <a:pt x="137031" y="712599"/>
                        </a:cubicBezTo>
                        <a:cubicBezTo>
                          <a:pt x="143698" y="710694"/>
                          <a:pt x="150365" y="708789"/>
                          <a:pt x="157033" y="706884"/>
                        </a:cubicBezTo>
                        <a:cubicBezTo>
                          <a:pt x="145603" y="733554"/>
                          <a:pt x="127506" y="758319"/>
                          <a:pt x="109408" y="780226"/>
                        </a:cubicBezTo>
                        <a:cubicBezTo>
                          <a:pt x="90358" y="804039"/>
                          <a:pt x="67498" y="829756"/>
                          <a:pt x="39876" y="845948"/>
                        </a:cubicBezTo>
                        <a:cubicBezTo>
                          <a:pt x="30351" y="850711"/>
                          <a:pt x="20826" y="855473"/>
                          <a:pt x="10348" y="858331"/>
                        </a:cubicBezTo>
                        <a:cubicBezTo>
                          <a:pt x="-7749" y="864046"/>
                          <a:pt x="-130" y="890716"/>
                          <a:pt x="17968" y="886906"/>
                        </a:cubicBezTo>
                        <a:cubicBezTo>
                          <a:pt x="38923" y="882143"/>
                          <a:pt x="57973" y="870713"/>
                          <a:pt x="75118" y="857378"/>
                        </a:cubicBezTo>
                        <a:cubicBezTo>
                          <a:pt x="154176" y="802133"/>
                          <a:pt x="197038" y="704979"/>
                          <a:pt x="247520" y="624017"/>
                        </a:cubicBezTo>
                        <a:cubicBezTo>
                          <a:pt x="255140" y="611634"/>
                          <a:pt x="236090" y="601157"/>
                          <a:pt x="228470" y="613539"/>
                        </a:cubicBezTo>
                        <a:cubicBezTo>
                          <a:pt x="226565" y="616396"/>
                          <a:pt x="225613" y="618302"/>
                          <a:pt x="223708" y="621159"/>
                        </a:cubicBezTo>
                        <a:cubicBezTo>
                          <a:pt x="224661" y="619254"/>
                          <a:pt x="225613" y="617349"/>
                          <a:pt x="225613" y="615444"/>
                        </a:cubicBezTo>
                        <a:cubicBezTo>
                          <a:pt x="229423" y="604967"/>
                          <a:pt x="229423" y="595442"/>
                          <a:pt x="227518" y="587821"/>
                        </a:cubicBezTo>
                        <a:cubicBezTo>
                          <a:pt x="234186" y="592584"/>
                          <a:pt x="243711" y="592584"/>
                          <a:pt x="251331" y="587821"/>
                        </a:cubicBezTo>
                        <a:cubicBezTo>
                          <a:pt x="283715" y="563057"/>
                          <a:pt x="303718" y="527814"/>
                          <a:pt x="322768" y="493524"/>
                        </a:cubicBezTo>
                        <a:cubicBezTo>
                          <a:pt x="326578" y="489714"/>
                          <a:pt x="329436" y="485904"/>
                          <a:pt x="333245" y="482094"/>
                        </a:cubicBezTo>
                        <a:cubicBezTo>
                          <a:pt x="333245" y="482094"/>
                          <a:pt x="333245" y="482094"/>
                          <a:pt x="333245" y="483047"/>
                        </a:cubicBezTo>
                        <a:cubicBezTo>
                          <a:pt x="332293" y="491619"/>
                          <a:pt x="330388" y="501144"/>
                          <a:pt x="327531" y="509717"/>
                        </a:cubicBezTo>
                        <a:cubicBezTo>
                          <a:pt x="325626" y="516384"/>
                          <a:pt x="329436" y="524004"/>
                          <a:pt x="335151" y="526862"/>
                        </a:cubicBezTo>
                        <a:cubicBezTo>
                          <a:pt x="349438" y="535434"/>
                          <a:pt x="355153" y="547817"/>
                          <a:pt x="357058" y="561152"/>
                        </a:cubicBezTo>
                        <a:cubicBezTo>
                          <a:pt x="358011" y="574487"/>
                          <a:pt x="358011" y="587821"/>
                          <a:pt x="358011" y="600204"/>
                        </a:cubicBezTo>
                        <a:cubicBezTo>
                          <a:pt x="358011" y="619254"/>
                          <a:pt x="387538" y="619254"/>
                          <a:pt x="387538" y="600204"/>
                        </a:cubicBezTo>
                        <a:cubicBezTo>
                          <a:pt x="388490" y="583059"/>
                          <a:pt x="388490" y="565914"/>
                          <a:pt x="384681" y="550674"/>
                        </a:cubicBezTo>
                        <a:cubicBezTo>
                          <a:pt x="381823" y="525909"/>
                          <a:pt x="375156" y="502097"/>
                          <a:pt x="364678" y="480189"/>
                        </a:cubicBezTo>
                        <a:cubicBezTo>
                          <a:pt x="366583" y="468759"/>
                          <a:pt x="367536" y="458282"/>
                          <a:pt x="370393" y="446852"/>
                        </a:cubicBezTo>
                        <a:cubicBezTo>
                          <a:pt x="371345" y="443995"/>
                          <a:pt x="371345" y="441137"/>
                          <a:pt x="370393" y="439232"/>
                        </a:cubicBezTo>
                        <a:cubicBezTo>
                          <a:pt x="382776" y="434470"/>
                          <a:pt x="395158" y="426849"/>
                          <a:pt x="406588" y="418277"/>
                        </a:cubicBezTo>
                        <a:cubicBezTo>
                          <a:pt x="446593" y="385892"/>
                          <a:pt x="476120" y="330647"/>
                          <a:pt x="518031" y="298262"/>
                        </a:cubicBezTo>
                        <a:cubicBezTo>
                          <a:pt x="518983" y="298262"/>
                          <a:pt x="520888" y="298262"/>
                          <a:pt x="521840" y="297310"/>
                        </a:cubicBezTo>
                        <a:cubicBezTo>
                          <a:pt x="547558" y="290642"/>
                          <a:pt x="573276" y="281117"/>
                          <a:pt x="597088" y="269687"/>
                        </a:cubicBezTo>
                        <a:cubicBezTo>
                          <a:pt x="605661" y="265877"/>
                          <a:pt x="607566" y="256352"/>
                          <a:pt x="605661" y="248733"/>
                        </a:cubicBezTo>
                        <a:cubicBezTo>
                          <a:pt x="612328" y="247780"/>
                          <a:pt x="618995" y="246827"/>
                          <a:pt x="624711" y="245875"/>
                        </a:cubicBezTo>
                        <a:cubicBezTo>
                          <a:pt x="622805" y="254447"/>
                          <a:pt x="621853" y="263972"/>
                          <a:pt x="620901" y="272545"/>
                        </a:cubicBezTo>
                        <a:cubicBezTo>
                          <a:pt x="612328" y="298262"/>
                          <a:pt x="606613" y="324932"/>
                          <a:pt x="605661" y="352555"/>
                        </a:cubicBezTo>
                        <a:cubicBezTo>
                          <a:pt x="605661" y="357317"/>
                          <a:pt x="607566" y="361127"/>
                          <a:pt x="610423" y="363032"/>
                        </a:cubicBezTo>
                        <a:cubicBezTo>
                          <a:pt x="605661" y="418277"/>
                          <a:pt x="600898" y="473522"/>
                          <a:pt x="590420" y="526862"/>
                        </a:cubicBezTo>
                        <a:cubicBezTo>
                          <a:pt x="586611" y="544959"/>
                          <a:pt x="613280" y="558294"/>
                          <a:pt x="621853" y="539244"/>
                        </a:cubicBezTo>
                        <a:cubicBezTo>
                          <a:pt x="643761" y="491619"/>
                          <a:pt x="651380" y="443042"/>
                          <a:pt x="651380" y="390655"/>
                        </a:cubicBezTo>
                        <a:cubicBezTo>
                          <a:pt x="651380" y="382082"/>
                          <a:pt x="650428" y="373510"/>
                          <a:pt x="649476" y="363985"/>
                        </a:cubicBezTo>
                        <a:cubicBezTo>
                          <a:pt x="654238" y="362080"/>
                          <a:pt x="657095" y="358270"/>
                          <a:pt x="657095" y="352555"/>
                        </a:cubicBezTo>
                        <a:cubicBezTo>
                          <a:pt x="658048" y="323980"/>
                          <a:pt x="664716" y="297310"/>
                          <a:pt x="671383" y="269687"/>
                        </a:cubicBezTo>
                        <a:cubicBezTo>
                          <a:pt x="672336" y="267783"/>
                          <a:pt x="672336" y="265877"/>
                          <a:pt x="673288" y="263972"/>
                        </a:cubicBezTo>
                        <a:cubicBezTo>
                          <a:pt x="679003" y="271592"/>
                          <a:pt x="690433" y="274450"/>
                          <a:pt x="697101" y="263020"/>
                        </a:cubicBezTo>
                        <a:cubicBezTo>
                          <a:pt x="708530" y="242065"/>
                          <a:pt x="723770" y="223015"/>
                          <a:pt x="740916" y="205870"/>
                        </a:cubicBezTo>
                        <a:cubicBezTo>
                          <a:pt x="745678" y="210633"/>
                          <a:pt x="754251" y="212537"/>
                          <a:pt x="760918" y="206822"/>
                        </a:cubicBezTo>
                        <a:cubicBezTo>
                          <a:pt x="771395" y="197297"/>
                          <a:pt x="781873" y="189678"/>
                          <a:pt x="792351" y="181105"/>
                        </a:cubicBezTo>
                        <a:cubicBezTo>
                          <a:pt x="797113" y="184915"/>
                          <a:pt x="803780" y="185868"/>
                          <a:pt x="809495" y="181105"/>
                        </a:cubicBezTo>
                        <a:cubicBezTo>
                          <a:pt x="811401" y="179200"/>
                          <a:pt x="813305" y="178248"/>
                          <a:pt x="815211" y="176343"/>
                        </a:cubicBezTo>
                        <a:cubicBezTo>
                          <a:pt x="808543" y="187772"/>
                          <a:pt x="822830" y="204918"/>
                          <a:pt x="835213" y="196345"/>
                        </a:cubicBezTo>
                        <a:cubicBezTo>
                          <a:pt x="844738" y="189678"/>
                          <a:pt x="854263" y="182058"/>
                          <a:pt x="863788" y="174438"/>
                        </a:cubicBezTo>
                        <a:cubicBezTo>
                          <a:pt x="863788" y="215395"/>
                          <a:pt x="878076" y="260162"/>
                          <a:pt x="877123" y="299215"/>
                        </a:cubicBezTo>
                        <a:cubicBezTo>
                          <a:pt x="877123" y="316360"/>
                          <a:pt x="900936" y="315407"/>
                          <a:pt x="902841" y="299215"/>
                        </a:cubicBezTo>
                        <a:cubicBezTo>
                          <a:pt x="908555" y="236350"/>
                          <a:pt x="902841" y="168723"/>
                          <a:pt x="915223" y="105858"/>
                        </a:cubicBezTo>
                        <a:cubicBezTo>
                          <a:pt x="925701" y="85855"/>
                          <a:pt x="933320" y="64900"/>
                          <a:pt x="937130" y="43946"/>
                        </a:cubicBezTo>
                        <a:close/>
                        <a:moveTo>
                          <a:pt x="875218" y="62996"/>
                        </a:moveTo>
                        <a:cubicBezTo>
                          <a:pt x="875218" y="62996"/>
                          <a:pt x="874266" y="62996"/>
                          <a:pt x="875218" y="62996"/>
                        </a:cubicBezTo>
                        <a:cubicBezTo>
                          <a:pt x="868551" y="68710"/>
                          <a:pt x="863788" y="74425"/>
                          <a:pt x="858073" y="80140"/>
                        </a:cubicBezTo>
                        <a:cubicBezTo>
                          <a:pt x="855216" y="79188"/>
                          <a:pt x="852358" y="80140"/>
                          <a:pt x="849501" y="81093"/>
                        </a:cubicBezTo>
                        <a:cubicBezTo>
                          <a:pt x="845691" y="83950"/>
                          <a:pt x="842833" y="87760"/>
                          <a:pt x="840928" y="93475"/>
                        </a:cubicBezTo>
                        <a:cubicBezTo>
                          <a:pt x="839976" y="88713"/>
                          <a:pt x="836166" y="84903"/>
                          <a:pt x="830451" y="82998"/>
                        </a:cubicBezTo>
                        <a:cubicBezTo>
                          <a:pt x="829498" y="82998"/>
                          <a:pt x="828545" y="82045"/>
                          <a:pt x="826641" y="82045"/>
                        </a:cubicBezTo>
                        <a:cubicBezTo>
                          <a:pt x="828545" y="78235"/>
                          <a:pt x="829498" y="74425"/>
                          <a:pt x="830451" y="70615"/>
                        </a:cubicBezTo>
                        <a:cubicBezTo>
                          <a:pt x="846643" y="63948"/>
                          <a:pt x="862836" y="56328"/>
                          <a:pt x="879028" y="49660"/>
                        </a:cubicBezTo>
                        <a:cubicBezTo>
                          <a:pt x="878076" y="54423"/>
                          <a:pt x="876170" y="58233"/>
                          <a:pt x="875218" y="62996"/>
                        </a:cubicBezTo>
                        <a:close/>
                        <a:moveTo>
                          <a:pt x="195133" y="670689"/>
                        </a:moveTo>
                        <a:cubicBezTo>
                          <a:pt x="194181" y="669736"/>
                          <a:pt x="193228" y="668784"/>
                          <a:pt x="191323" y="667832"/>
                        </a:cubicBezTo>
                        <a:cubicBezTo>
                          <a:pt x="197038" y="662116"/>
                          <a:pt x="202753" y="655449"/>
                          <a:pt x="207515" y="648782"/>
                        </a:cubicBezTo>
                        <a:cubicBezTo>
                          <a:pt x="203706" y="655449"/>
                          <a:pt x="198943" y="663069"/>
                          <a:pt x="195133" y="670689"/>
                        </a:cubicBezTo>
                        <a:close/>
                        <a:moveTo>
                          <a:pt x="719008" y="191583"/>
                        </a:moveTo>
                        <a:cubicBezTo>
                          <a:pt x="716151" y="183010"/>
                          <a:pt x="702816" y="180153"/>
                          <a:pt x="695195" y="186820"/>
                        </a:cubicBezTo>
                        <a:cubicBezTo>
                          <a:pt x="688528" y="192535"/>
                          <a:pt x="682813" y="199203"/>
                          <a:pt x="677098" y="205870"/>
                        </a:cubicBezTo>
                        <a:cubicBezTo>
                          <a:pt x="675193" y="204918"/>
                          <a:pt x="673288" y="204918"/>
                          <a:pt x="670430" y="204918"/>
                        </a:cubicBezTo>
                        <a:cubicBezTo>
                          <a:pt x="665668" y="199203"/>
                          <a:pt x="656143" y="197297"/>
                          <a:pt x="651380" y="205870"/>
                        </a:cubicBezTo>
                        <a:cubicBezTo>
                          <a:pt x="649476" y="208728"/>
                          <a:pt x="648523" y="211585"/>
                          <a:pt x="646618" y="214443"/>
                        </a:cubicBezTo>
                        <a:cubicBezTo>
                          <a:pt x="644713" y="214443"/>
                          <a:pt x="642808" y="214443"/>
                          <a:pt x="640903" y="214443"/>
                        </a:cubicBezTo>
                        <a:cubicBezTo>
                          <a:pt x="630426" y="217300"/>
                          <a:pt x="619948" y="219205"/>
                          <a:pt x="609470" y="221110"/>
                        </a:cubicBezTo>
                        <a:cubicBezTo>
                          <a:pt x="609470" y="216347"/>
                          <a:pt x="607566" y="211585"/>
                          <a:pt x="604708" y="207775"/>
                        </a:cubicBezTo>
                        <a:cubicBezTo>
                          <a:pt x="684718" y="192535"/>
                          <a:pt x="746630" y="134433"/>
                          <a:pt x="823783" y="112525"/>
                        </a:cubicBezTo>
                        <a:cubicBezTo>
                          <a:pt x="819020" y="117288"/>
                          <a:pt x="814258" y="122050"/>
                          <a:pt x="809495" y="125860"/>
                        </a:cubicBezTo>
                        <a:cubicBezTo>
                          <a:pt x="803780" y="131575"/>
                          <a:pt x="797113" y="136338"/>
                          <a:pt x="790445" y="142053"/>
                        </a:cubicBezTo>
                        <a:cubicBezTo>
                          <a:pt x="786636" y="144910"/>
                          <a:pt x="786636" y="149673"/>
                          <a:pt x="787588" y="153483"/>
                        </a:cubicBezTo>
                        <a:cubicBezTo>
                          <a:pt x="783778" y="157293"/>
                          <a:pt x="779968" y="160150"/>
                          <a:pt x="775205" y="163008"/>
                        </a:cubicBezTo>
                        <a:cubicBezTo>
                          <a:pt x="771395" y="157293"/>
                          <a:pt x="764728" y="154435"/>
                          <a:pt x="758061" y="159198"/>
                        </a:cubicBezTo>
                        <a:cubicBezTo>
                          <a:pt x="744726" y="168723"/>
                          <a:pt x="731391" y="179200"/>
                          <a:pt x="719008" y="191583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83" name="Полилиния: фигура 1182">
                    <a:extLst>
                      <a:ext uri="{FF2B5EF4-FFF2-40B4-BE49-F238E27FC236}">
                        <a16:creationId xmlns:a16="http://schemas.microsoft.com/office/drawing/2014/main" id="{EEB928B3-8D34-2715-CE62-9C04B70A5D25}"/>
                      </a:ext>
                    </a:extLst>
                  </p:cNvPr>
                  <p:cNvSpPr/>
                  <p:nvPr/>
                </p:nvSpPr>
                <p:spPr>
                  <a:xfrm>
                    <a:off x="17080124" y="8205524"/>
                    <a:ext cx="714" cy="423"/>
                  </a:xfrm>
                  <a:custGeom>
                    <a:avLst/>
                    <a:gdLst>
                      <a:gd name="connsiteX0" fmla="*/ 714 w 714"/>
                      <a:gd name="connsiteY0" fmla="*/ 0 h 423"/>
                      <a:gd name="connsiteX1" fmla="*/ 714 w 714"/>
                      <a:gd name="connsiteY1" fmla="*/ 0 h 423"/>
                      <a:gd name="connsiteX2" fmla="*/ 714 w 714"/>
                      <a:gd name="connsiteY2" fmla="*/ 0 h 4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14" h="423">
                        <a:moveTo>
                          <a:pt x="714" y="0"/>
                        </a:moveTo>
                        <a:cubicBezTo>
                          <a:pt x="-238" y="0"/>
                          <a:pt x="-238" y="953"/>
                          <a:pt x="714" y="0"/>
                        </a:cubicBezTo>
                        <a:cubicBezTo>
                          <a:pt x="714" y="953"/>
                          <a:pt x="714" y="0"/>
                          <a:pt x="714" y="0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84" name="Полилиния: фигура 1183">
                    <a:extLst>
                      <a:ext uri="{FF2B5EF4-FFF2-40B4-BE49-F238E27FC236}">
                        <a16:creationId xmlns:a16="http://schemas.microsoft.com/office/drawing/2014/main" id="{02FEEDE7-1324-78B1-E78D-5750774D8814}"/>
                      </a:ext>
                    </a:extLst>
                  </p:cNvPr>
                  <p:cNvSpPr/>
                  <p:nvPr/>
                </p:nvSpPr>
                <p:spPr>
                  <a:xfrm>
                    <a:off x="17021304" y="8041608"/>
                    <a:ext cx="193682" cy="207761"/>
                  </a:xfrm>
                  <a:custGeom>
                    <a:avLst/>
                    <a:gdLst>
                      <a:gd name="connsiteX0" fmla="*/ 180502 w 193682"/>
                      <a:gd name="connsiteY0" fmla="*/ 21042 h 207761"/>
                      <a:gd name="connsiteX1" fmla="*/ 181454 w 193682"/>
                      <a:gd name="connsiteY1" fmla="*/ 9612 h 207761"/>
                      <a:gd name="connsiteX2" fmla="*/ 181454 w 193682"/>
                      <a:gd name="connsiteY2" fmla="*/ 9612 h 207761"/>
                      <a:gd name="connsiteX3" fmla="*/ 162404 w 193682"/>
                      <a:gd name="connsiteY3" fmla="*/ 5802 h 207761"/>
                      <a:gd name="connsiteX4" fmla="*/ 146211 w 193682"/>
                      <a:gd name="connsiteY4" fmla="*/ 16279 h 207761"/>
                      <a:gd name="connsiteX5" fmla="*/ 142402 w 193682"/>
                      <a:gd name="connsiteY5" fmla="*/ 33424 h 207761"/>
                      <a:gd name="connsiteX6" fmla="*/ 140497 w 193682"/>
                      <a:gd name="connsiteY6" fmla="*/ 32472 h 207761"/>
                      <a:gd name="connsiteX7" fmla="*/ 139544 w 193682"/>
                      <a:gd name="connsiteY7" fmla="*/ 21042 h 207761"/>
                      <a:gd name="connsiteX8" fmla="*/ 124304 w 193682"/>
                      <a:gd name="connsiteY8" fmla="*/ 12469 h 207761"/>
                      <a:gd name="connsiteX9" fmla="*/ 62392 w 193682"/>
                      <a:gd name="connsiteY9" fmla="*/ 32472 h 207761"/>
                      <a:gd name="connsiteX10" fmla="*/ 34769 w 193682"/>
                      <a:gd name="connsiteY10" fmla="*/ 33424 h 207761"/>
                      <a:gd name="connsiteX11" fmla="*/ 19529 w 193682"/>
                      <a:gd name="connsiteY11" fmla="*/ 48664 h 207761"/>
                      <a:gd name="connsiteX12" fmla="*/ 19529 w 193682"/>
                      <a:gd name="connsiteY12" fmla="*/ 52474 h 207761"/>
                      <a:gd name="connsiteX13" fmla="*/ 23339 w 193682"/>
                      <a:gd name="connsiteY13" fmla="*/ 76287 h 207761"/>
                      <a:gd name="connsiteX14" fmla="*/ 33817 w 193682"/>
                      <a:gd name="connsiteY14" fmla="*/ 77239 h 207761"/>
                      <a:gd name="connsiteX15" fmla="*/ 3336 w 193682"/>
                      <a:gd name="connsiteY15" fmla="*/ 99146 h 207761"/>
                      <a:gd name="connsiteX16" fmla="*/ 10957 w 193682"/>
                      <a:gd name="connsiteY16" fmla="*/ 117244 h 207761"/>
                      <a:gd name="connsiteX17" fmla="*/ 85252 w 193682"/>
                      <a:gd name="connsiteY17" fmla="*/ 106766 h 207761"/>
                      <a:gd name="connsiteX18" fmla="*/ 54772 w 193682"/>
                      <a:gd name="connsiteY18" fmla="*/ 166774 h 207761"/>
                      <a:gd name="connsiteX19" fmla="*/ 62392 w 193682"/>
                      <a:gd name="connsiteY19" fmla="*/ 159154 h 207761"/>
                      <a:gd name="connsiteX20" fmla="*/ 73822 w 193682"/>
                      <a:gd name="connsiteY20" fmla="*/ 150581 h 207761"/>
                      <a:gd name="connsiteX21" fmla="*/ 95729 w 193682"/>
                      <a:gd name="connsiteY21" fmla="*/ 123911 h 207761"/>
                      <a:gd name="connsiteX22" fmla="*/ 104302 w 193682"/>
                      <a:gd name="connsiteY22" fmla="*/ 113434 h 207761"/>
                      <a:gd name="connsiteX23" fmla="*/ 103349 w 193682"/>
                      <a:gd name="connsiteY23" fmla="*/ 125816 h 207761"/>
                      <a:gd name="connsiteX24" fmla="*/ 130972 w 193682"/>
                      <a:gd name="connsiteY24" fmla="*/ 128674 h 207761"/>
                      <a:gd name="connsiteX25" fmla="*/ 132877 w 193682"/>
                      <a:gd name="connsiteY25" fmla="*/ 118196 h 207761"/>
                      <a:gd name="connsiteX26" fmla="*/ 141449 w 193682"/>
                      <a:gd name="connsiteY26" fmla="*/ 117244 h 207761"/>
                      <a:gd name="connsiteX27" fmla="*/ 158594 w 193682"/>
                      <a:gd name="connsiteY27" fmla="*/ 129626 h 207761"/>
                      <a:gd name="connsiteX28" fmla="*/ 145259 w 193682"/>
                      <a:gd name="connsiteY28" fmla="*/ 183919 h 207761"/>
                      <a:gd name="connsiteX29" fmla="*/ 170024 w 193682"/>
                      <a:gd name="connsiteY29" fmla="*/ 202969 h 207761"/>
                      <a:gd name="connsiteX30" fmla="*/ 180502 w 193682"/>
                      <a:gd name="connsiteY30" fmla="*/ 21042 h 207761"/>
                      <a:gd name="connsiteX31" fmla="*/ 43342 w 193682"/>
                      <a:gd name="connsiteY31" fmla="*/ 102004 h 207761"/>
                      <a:gd name="connsiteX32" fmla="*/ 92872 w 193682"/>
                      <a:gd name="connsiteY32" fmla="*/ 70572 h 207761"/>
                      <a:gd name="connsiteX33" fmla="*/ 114779 w 193682"/>
                      <a:gd name="connsiteY33" fmla="*/ 60094 h 207761"/>
                      <a:gd name="connsiteX34" fmla="*/ 113827 w 193682"/>
                      <a:gd name="connsiteY34" fmla="*/ 72476 h 207761"/>
                      <a:gd name="connsiteX35" fmla="*/ 111922 w 193682"/>
                      <a:gd name="connsiteY35" fmla="*/ 81049 h 207761"/>
                      <a:gd name="connsiteX36" fmla="*/ 107159 w 193682"/>
                      <a:gd name="connsiteY36" fmla="*/ 86764 h 207761"/>
                      <a:gd name="connsiteX37" fmla="*/ 43342 w 193682"/>
                      <a:gd name="connsiteY37" fmla="*/ 102004 h 207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93682" h="207761">
                        <a:moveTo>
                          <a:pt x="180502" y="21042"/>
                        </a:moveTo>
                        <a:cubicBezTo>
                          <a:pt x="180502" y="17232"/>
                          <a:pt x="181454" y="13422"/>
                          <a:pt x="181454" y="9612"/>
                        </a:cubicBezTo>
                        <a:cubicBezTo>
                          <a:pt x="181454" y="9612"/>
                          <a:pt x="181454" y="9612"/>
                          <a:pt x="181454" y="9612"/>
                        </a:cubicBezTo>
                        <a:cubicBezTo>
                          <a:pt x="180502" y="-866"/>
                          <a:pt x="166214" y="-3723"/>
                          <a:pt x="162404" y="5802"/>
                        </a:cubicBezTo>
                        <a:cubicBezTo>
                          <a:pt x="155736" y="4849"/>
                          <a:pt x="148117" y="7707"/>
                          <a:pt x="146211" y="16279"/>
                        </a:cubicBezTo>
                        <a:cubicBezTo>
                          <a:pt x="145259" y="21994"/>
                          <a:pt x="143354" y="27709"/>
                          <a:pt x="142402" y="33424"/>
                        </a:cubicBezTo>
                        <a:cubicBezTo>
                          <a:pt x="141449" y="33424"/>
                          <a:pt x="141449" y="33424"/>
                          <a:pt x="140497" y="32472"/>
                        </a:cubicBezTo>
                        <a:cubicBezTo>
                          <a:pt x="140497" y="28662"/>
                          <a:pt x="139544" y="24851"/>
                          <a:pt x="139544" y="21042"/>
                        </a:cubicBezTo>
                        <a:cubicBezTo>
                          <a:pt x="138592" y="14374"/>
                          <a:pt x="130019" y="10564"/>
                          <a:pt x="124304" y="12469"/>
                        </a:cubicBezTo>
                        <a:cubicBezTo>
                          <a:pt x="104302" y="19137"/>
                          <a:pt x="83347" y="26757"/>
                          <a:pt x="62392" y="32472"/>
                        </a:cubicBezTo>
                        <a:cubicBezTo>
                          <a:pt x="52867" y="33424"/>
                          <a:pt x="44294" y="33424"/>
                          <a:pt x="34769" y="33424"/>
                        </a:cubicBezTo>
                        <a:cubicBezTo>
                          <a:pt x="26197" y="33424"/>
                          <a:pt x="20482" y="40092"/>
                          <a:pt x="19529" y="48664"/>
                        </a:cubicBezTo>
                        <a:lnTo>
                          <a:pt x="19529" y="52474"/>
                        </a:lnTo>
                        <a:cubicBezTo>
                          <a:pt x="7147" y="56284"/>
                          <a:pt x="10004" y="75334"/>
                          <a:pt x="23339" y="76287"/>
                        </a:cubicBezTo>
                        <a:cubicBezTo>
                          <a:pt x="27149" y="76287"/>
                          <a:pt x="30007" y="77239"/>
                          <a:pt x="33817" y="77239"/>
                        </a:cubicBezTo>
                        <a:cubicBezTo>
                          <a:pt x="23339" y="83906"/>
                          <a:pt x="12861" y="91526"/>
                          <a:pt x="3336" y="99146"/>
                        </a:cubicBezTo>
                        <a:cubicBezTo>
                          <a:pt x="-4283" y="105814"/>
                          <a:pt x="2384" y="117244"/>
                          <a:pt x="10957" y="117244"/>
                        </a:cubicBezTo>
                        <a:cubicBezTo>
                          <a:pt x="37627" y="118196"/>
                          <a:pt x="62392" y="115339"/>
                          <a:pt x="85252" y="106766"/>
                        </a:cubicBezTo>
                        <a:cubicBezTo>
                          <a:pt x="63344" y="131531"/>
                          <a:pt x="43342" y="159154"/>
                          <a:pt x="54772" y="166774"/>
                        </a:cubicBezTo>
                        <a:cubicBezTo>
                          <a:pt x="59534" y="169631"/>
                          <a:pt x="65249" y="163916"/>
                          <a:pt x="62392" y="159154"/>
                        </a:cubicBezTo>
                        <a:cubicBezTo>
                          <a:pt x="65249" y="162964"/>
                          <a:pt x="70964" y="154391"/>
                          <a:pt x="73822" y="150581"/>
                        </a:cubicBezTo>
                        <a:cubicBezTo>
                          <a:pt x="81442" y="142009"/>
                          <a:pt x="88109" y="133436"/>
                          <a:pt x="95729" y="123911"/>
                        </a:cubicBezTo>
                        <a:cubicBezTo>
                          <a:pt x="98586" y="120101"/>
                          <a:pt x="101444" y="117244"/>
                          <a:pt x="104302" y="113434"/>
                        </a:cubicBezTo>
                        <a:cubicBezTo>
                          <a:pt x="104302" y="117244"/>
                          <a:pt x="103349" y="121054"/>
                          <a:pt x="103349" y="125816"/>
                        </a:cubicBezTo>
                        <a:cubicBezTo>
                          <a:pt x="102397" y="141056"/>
                          <a:pt x="128114" y="144866"/>
                          <a:pt x="130972" y="128674"/>
                        </a:cubicBezTo>
                        <a:cubicBezTo>
                          <a:pt x="131924" y="124864"/>
                          <a:pt x="131924" y="122006"/>
                          <a:pt x="132877" y="118196"/>
                        </a:cubicBezTo>
                        <a:cubicBezTo>
                          <a:pt x="135734" y="119149"/>
                          <a:pt x="138592" y="118196"/>
                          <a:pt x="141449" y="117244"/>
                        </a:cubicBezTo>
                        <a:cubicBezTo>
                          <a:pt x="142402" y="125816"/>
                          <a:pt x="150974" y="130579"/>
                          <a:pt x="158594" y="129626"/>
                        </a:cubicBezTo>
                        <a:cubicBezTo>
                          <a:pt x="157642" y="147724"/>
                          <a:pt x="154784" y="165821"/>
                          <a:pt x="145259" y="183919"/>
                        </a:cubicBezTo>
                        <a:cubicBezTo>
                          <a:pt x="136686" y="199159"/>
                          <a:pt x="157642" y="216304"/>
                          <a:pt x="170024" y="202969"/>
                        </a:cubicBezTo>
                        <a:cubicBezTo>
                          <a:pt x="218602" y="152486"/>
                          <a:pt x="176692" y="82001"/>
                          <a:pt x="180502" y="21042"/>
                        </a:cubicBezTo>
                        <a:close/>
                        <a:moveTo>
                          <a:pt x="43342" y="102004"/>
                        </a:moveTo>
                        <a:cubicBezTo>
                          <a:pt x="59534" y="91526"/>
                          <a:pt x="75727" y="80097"/>
                          <a:pt x="92872" y="70572"/>
                        </a:cubicBezTo>
                        <a:cubicBezTo>
                          <a:pt x="100492" y="67714"/>
                          <a:pt x="108111" y="64857"/>
                          <a:pt x="114779" y="60094"/>
                        </a:cubicBezTo>
                        <a:cubicBezTo>
                          <a:pt x="114779" y="63904"/>
                          <a:pt x="113827" y="68666"/>
                          <a:pt x="113827" y="72476"/>
                        </a:cubicBezTo>
                        <a:cubicBezTo>
                          <a:pt x="112874" y="75334"/>
                          <a:pt x="111922" y="78191"/>
                          <a:pt x="111922" y="81049"/>
                        </a:cubicBezTo>
                        <a:cubicBezTo>
                          <a:pt x="110017" y="82954"/>
                          <a:pt x="108111" y="84859"/>
                          <a:pt x="107159" y="86764"/>
                        </a:cubicBezTo>
                        <a:cubicBezTo>
                          <a:pt x="89061" y="99146"/>
                          <a:pt x="66202" y="102956"/>
                          <a:pt x="43342" y="102004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85" name="Полилиния: фигура 1184">
                    <a:extLst>
                      <a:ext uri="{FF2B5EF4-FFF2-40B4-BE49-F238E27FC236}">
                        <a16:creationId xmlns:a16="http://schemas.microsoft.com/office/drawing/2014/main" id="{2AF30636-4DB7-EE27-CF09-695C90B9736A}"/>
                      </a:ext>
                    </a:extLst>
                  </p:cNvPr>
                  <p:cNvSpPr/>
                  <p:nvPr/>
                </p:nvSpPr>
                <p:spPr>
                  <a:xfrm>
                    <a:off x="16157333" y="8433047"/>
                    <a:ext cx="209591" cy="525936"/>
                  </a:xfrm>
                  <a:custGeom>
                    <a:avLst/>
                    <a:gdLst>
                      <a:gd name="connsiteX0" fmla="*/ 208178 w 209591"/>
                      <a:gd name="connsiteY0" fmla="*/ 5840 h 525936"/>
                      <a:gd name="connsiteX1" fmla="*/ 206273 w 209591"/>
                      <a:gd name="connsiteY1" fmla="*/ 124 h 525936"/>
                      <a:gd name="connsiteX2" fmla="*/ 47206 w 209591"/>
                      <a:gd name="connsiteY2" fmla="*/ 122997 h 525936"/>
                      <a:gd name="connsiteX3" fmla="*/ 63398 w 209591"/>
                      <a:gd name="connsiteY3" fmla="*/ 139189 h 525936"/>
                      <a:gd name="connsiteX4" fmla="*/ 88163 w 209591"/>
                      <a:gd name="connsiteY4" fmla="*/ 129664 h 525936"/>
                      <a:gd name="connsiteX5" fmla="*/ 94831 w 209591"/>
                      <a:gd name="connsiteY5" fmla="*/ 170622 h 525936"/>
                      <a:gd name="connsiteX6" fmla="*/ 33871 w 209591"/>
                      <a:gd name="connsiteY6" fmla="*/ 270634 h 525936"/>
                      <a:gd name="connsiteX7" fmla="*/ 6248 w 209591"/>
                      <a:gd name="connsiteY7" fmla="*/ 307781 h 525936"/>
                      <a:gd name="connsiteX8" fmla="*/ 11963 w 209591"/>
                      <a:gd name="connsiteY8" fmla="*/ 320164 h 525936"/>
                      <a:gd name="connsiteX9" fmla="*/ 90068 w 209591"/>
                      <a:gd name="connsiteY9" fmla="*/ 309686 h 525936"/>
                      <a:gd name="connsiteX10" fmla="*/ 71971 w 209591"/>
                      <a:gd name="connsiteY10" fmla="*/ 359216 h 525936"/>
                      <a:gd name="connsiteX11" fmla="*/ 55778 w 209591"/>
                      <a:gd name="connsiteY11" fmla="*/ 365884 h 525936"/>
                      <a:gd name="connsiteX12" fmla="*/ 33871 w 209591"/>
                      <a:gd name="connsiteY12" fmla="*/ 415414 h 525936"/>
                      <a:gd name="connsiteX13" fmla="*/ 4343 w 209591"/>
                      <a:gd name="connsiteY13" fmla="*/ 504948 h 525936"/>
                      <a:gd name="connsiteX14" fmla="*/ 28156 w 209591"/>
                      <a:gd name="connsiteY14" fmla="*/ 519236 h 525936"/>
                      <a:gd name="connsiteX15" fmla="*/ 78638 w 209591"/>
                      <a:gd name="connsiteY15" fmla="*/ 408746 h 525936"/>
                      <a:gd name="connsiteX16" fmla="*/ 142456 w 209591"/>
                      <a:gd name="connsiteY16" fmla="*/ 297304 h 525936"/>
                      <a:gd name="connsiteX17" fmla="*/ 126263 w 209591"/>
                      <a:gd name="connsiteY17" fmla="*/ 284922 h 525936"/>
                      <a:gd name="connsiteX18" fmla="*/ 109118 w 209591"/>
                      <a:gd name="connsiteY18" fmla="*/ 303019 h 525936"/>
                      <a:gd name="connsiteX19" fmla="*/ 102451 w 209591"/>
                      <a:gd name="connsiteY19" fmla="*/ 298256 h 525936"/>
                      <a:gd name="connsiteX20" fmla="*/ 149123 w 209591"/>
                      <a:gd name="connsiteY20" fmla="*/ 258251 h 525936"/>
                      <a:gd name="connsiteX21" fmla="*/ 141503 w 209591"/>
                      <a:gd name="connsiteY21" fmla="*/ 240154 h 525936"/>
                      <a:gd name="connsiteX22" fmla="*/ 73876 w 209591"/>
                      <a:gd name="connsiteY22" fmla="*/ 260157 h 525936"/>
                      <a:gd name="connsiteX23" fmla="*/ 80543 w 209591"/>
                      <a:gd name="connsiteY23" fmla="*/ 220151 h 525936"/>
                      <a:gd name="connsiteX24" fmla="*/ 125311 w 209591"/>
                      <a:gd name="connsiteY24" fmla="*/ 135379 h 525936"/>
                      <a:gd name="connsiteX25" fmla="*/ 120548 w 209591"/>
                      <a:gd name="connsiteY25" fmla="*/ 118234 h 525936"/>
                      <a:gd name="connsiteX26" fmla="*/ 122453 w 209591"/>
                      <a:gd name="connsiteY26" fmla="*/ 115377 h 525936"/>
                      <a:gd name="connsiteX27" fmla="*/ 109118 w 209591"/>
                      <a:gd name="connsiteY27" fmla="*/ 97279 h 525936"/>
                      <a:gd name="connsiteX28" fmla="*/ 86258 w 209591"/>
                      <a:gd name="connsiteY28" fmla="*/ 105852 h 525936"/>
                      <a:gd name="connsiteX29" fmla="*/ 208178 w 209591"/>
                      <a:gd name="connsiteY29" fmla="*/ 5840 h 525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09591" h="525936">
                        <a:moveTo>
                          <a:pt x="208178" y="5840"/>
                        </a:moveTo>
                        <a:cubicBezTo>
                          <a:pt x="211036" y="3935"/>
                          <a:pt x="209131" y="-828"/>
                          <a:pt x="206273" y="124"/>
                        </a:cubicBezTo>
                        <a:cubicBezTo>
                          <a:pt x="140551" y="17270"/>
                          <a:pt x="83401" y="67752"/>
                          <a:pt x="47206" y="122997"/>
                        </a:cubicBezTo>
                        <a:cubicBezTo>
                          <a:pt x="40538" y="133474"/>
                          <a:pt x="53873" y="143952"/>
                          <a:pt x="63398" y="139189"/>
                        </a:cubicBezTo>
                        <a:cubicBezTo>
                          <a:pt x="71018" y="135379"/>
                          <a:pt x="79591" y="132522"/>
                          <a:pt x="88163" y="129664"/>
                        </a:cubicBezTo>
                        <a:cubicBezTo>
                          <a:pt x="80543" y="142047"/>
                          <a:pt x="100546" y="157287"/>
                          <a:pt x="94831" y="170622"/>
                        </a:cubicBezTo>
                        <a:cubicBezTo>
                          <a:pt x="72923" y="200149"/>
                          <a:pt x="43396" y="236344"/>
                          <a:pt x="33871" y="270634"/>
                        </a:cubicBezTo>
                        <a:cubicBezTo>
                          <a:pt x="20536" y="287779"/>
                          <a:pt x="20536" y="291589"/>
                          <a:pt x="6248" y="307781"/>
                        </a:cubicBezTo>
                        <a:cubicBezTo>
                          <a:pt x="-3277" y="318259"/>
                          <a:pt x="-2324" y="320164"/>
                          <a:pt x="11963" y="320164"/>
                        </a:cubicBezTo>
                        <a:cubicBezTo>
                          <a:pt x="37681" y="320164"/>
                          <a:pt x="69113" y="320164"/>
                          <a:pt x="90068" y="309686"/>
                        </a:cubicBezTo>
                        <a:cubicBezTo>
                          <a:pt x="83401" y="320164"/>
                          <a:pt x="77686" y="347786"/>
                          <a:pt x="71971" y="359216"/>
                        </a:cubicBezTo>
                        <a:cubicBezTo>
                          <a:pt x="71018" y="361121"/>
                          <a:pt x="56731" y="363979"/>
                          <a:pt x="55778" y="365884"/>
                        </a:cubicBezTo>
                        <a:cubicBezTo>
                          <a:pt x="47206" y="380171"/>
                          <a:pt x="36728" y="400173"/>
                          <a:pt x="33871" y="415414"/>
                        </a:cubicBezTo>
                        <a:cubicBezTo>
                          <a:pt x="24346" y="446846"/>
                          <a:pt x="7201" y="471611"/>
                          <a:pt x="4343" y="504948"/>
                        </a:cubicBezTo>
                        <a:cubicBezTo>
                          <a:pt x="3391" y="521141"/>
                          <a:pt x="21488" y="534476"/>
                          <a:pt x="28156" y="519236"/>
                        </a:cubicBezTo>
                        <a:cubicBezTo>
                          <a:pt x="44348" y="482088"/>
                          <a:pt x="58636" y="443988"/>
                          <a:pt x="78638" y="408746"/>
                        </a:cubicBezTo>
                        <a:cubicBezTo>
                          <a:pt x="99593" y="371599"/>
                          <a:pt x="121501" y="334451"/>
                          <a:pt x="142456" y="297304"/>
                        </a:cubicBezTo>
                        <a:cubicBezTo>
                          <a:pt x="148171" y="287779"/>
                          <a:pt x="134836" y="276349"/>
                          <a:pt x="126263" y="284922"/>
                        </a:cubicBezTo>
                        <a:cubicBezTo>
                          <a:pt x="120548" y="290636"/>
                          <a:pt x="114833" y="296351"/>
                          <a:pt x="109118" y="303019"/>
                        </a:cubicBezTo>
                        <a:cubicBezTo>
                          <a:pt x="108166" y="301114"/>
                          <a:pt x="105308" y="299209"/>
                          <a:pt x="102451" y="298256"/>
                        </a:cubicBezTo>
                        <a:cubicBezTo>
                          <a:pt x="115786" y="281111"/>
                          <a:pt x="131978" y="266824"/>
                          <a:pt x="149123" y="258251"/>
                        </a:cubicBezTo>
                        <a:cubicBezTo>
                          <a:pt x="158648" y="253489"/>
                          <a:pt x="151981" y="237297"/>
                          <a:pt x="141503" y="240154"/>
                        </a:cubicBezTo>
                        <a:cubicBezTo>
                          <a:pt x="119596" y="247774"/>
                          <a:pt x="96736" y="254441"/>
                          <a:pt x="73876" y="260157"/>
                        </a:cubicBezTo>
                        <a:cubicBezTo>
                          <a:pt x="75781" y="246822"/>
                          <a:pt x="78638" y="233486"/>
                          <a:pt x="80543" y="220151"/>
                        </a:cubicBezTo>
                        <a:cubicBezTo>
                          <a:pt x="96736" y="192529"/>
                          <a:pt x="111976" y="164907"/>
                          <a:pt x="125311" y="135379"/>
                        </a:cubicBezTo>
                        <a:cubicBezTo>
                          <a:pt x="128168" y="128712"/>
                          <a:pt x="125311" y="122044"/>
                          <a:pt x="120548" y="118234"/>
                        </a:cubicBezTo>
                        <a:cubicBezTo>
                          <a:pt x="121501" y="117282"/>
                          <a:pt x="121501" y="116329"/>
                          <a:pt x="122453" y="115377"/>
                        </a:cubicBezTo>
                        <a:cubicBezTo>
                          <a:pt x="131026" y="105852"/>
                          <a:pt x="120548" y="91564"/>
                          <a:pt x="109118" y="97279"/>
                        </a:cubicBezTo>
                        <a:cubicBezTo>
                          <a:pt x="101498" y="101089"/>
                          <a:pt x="93878" y="103947"/>
                          <a:pt x="86258" y="105852"/>
                        </a:cubicBezTo>
                        <a:cubicBezTo>
                          <a:pt x="123406" y="67752"/>
                          <a:pt x="166268" y="37272"/>
                          <a:pt x="208178" y="5840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86" name="Полилиния: фигура 1185">
                    <a:extLst>
                      <a:ext uri="{FF2B5EF4-FFF2-40B4-BE49-F238E27FC236}">
                        <a16:creationId xmlns:a16="http://schemas.microsoft.com/office/drawing/2014/main" id="{4AA13AA3-AA9A-23AA-6CB7-1A5FD1CEB58D}"/>
                      </a:ext>
                    </a:extLst>
                  </p:cNvPr>
                  <p:cNvSpPr/>
                  <p:nvPr/>
                </p:nvSpPr>
                <p:spPr>
                  <a:xfrm>
                    <a:off x="16507218" y="8574520"/>
                    <a:ext cx="416085" cy="272619"/>
                  </a:xfrm>
                  <a:custGeom>
                    <a:avLst/>
                    <a:gdLst>
                      <a:gd name="connsiteX0" fmla="*/ 399313 w 416085"/>
                      <a:gd name="connsiteY0" fmla="*/ 29149 h 272619"/>
                      <a:gd name="connsiteX1" fmla="*/ 338353 w 416085"/>
                      <a:gd name="connsiteY1" fmla="*/ 79631 h 272619"/>
                      <a:gd name="connsiteX2" fmla="*/ 259295 w 416085"/>
                      <a:gd name="connsiteY2" fmla="*/ 142496 h 272619"/>
                      <a:gd name="connsiteX3" fmla="*/ 254533 w 416085"/>
                      <a:gd name="connsiteY3" fmla="*/ 161546 h 272619"/>
                      <a:gd name="connsiteX4" fmla="*/ 186905 w 416085"/>
                      <a:gd name="connsiteY4" fmla="*/ 161546 h 272619"/>
                      <a:gd name="connsiteX5" fmla="*/ 165950 w 416085"/>
                      <a:gd name="connsiteY5" fmla="*/ 147258 h 272619"/>
                      <a:gd name="connsiteX6" fmla="*/ 156425 w 416085"/>
                      <a:gd name="connsiteY6" fmla="*/ 127256 h 272619"/>
                      <a:gd name="connsiteX7" fmla="*/ 128803 w 416085"/>
                      <a:gd name="connsiteY7" fmla="*/ 127256 h 272619"/>
                      <a:gd name="connsiteX8" fmla="*/ 125945 w 416085"/>
                      <a:gd name="connsiteY8" fmla="*/ 133923 h 272619"/>
                      <a:gd name="connsiteX9" fmla="*/ 118325 w 416085"/>
                      <a:gd name="connsiteY9" fmla="*/ 136781 h 272619"/>
                      <a:gd name="connsiteX10" fmla="*/ 39268 w 416085"/>
                      <a:gd name="connsiteY10" fmla="*/ 226316 h 272619"/>
                      <a:gd name="connsiteX11" fmla="*/ 7835 w 416085"/>
                      <a:gd name="connsiteY11" fmla="*/ 243461 h 272619"/>
                      <a:gd name="connsiteX12" fmla="*/ 19265 w 416085"/>
                      <a:gd name="connsiteY12" fmla="*/ 272036 h 272619"/>
                      <a:gd name="connsiteX13" fmla="*/ 143090 w 416085"/>
                      <a:gd name="connsiteY13" fmla="*/ 158688 h 272619"/>
                      <a:gd name="connsiteX14" fmla="*/ 164045 w 416085"/>
                      <a:gd name="connsiteY14" fmla="*/ 159641 h 272619"/>
                      <a:gd name="connsiteX15" fmla="*/ 181190 w 416085"/>
                      <a:gd name="connsiteY15" fmla="*/ 182501 h 272619"/>
                      <a:gd name="connsiteX16" fmla="*/ 347878 w 416085"/>
                      <a:gd name="connsiteY16" fmla="*/ 92966 h 272619"/>
                      <a:gd name="connsiteX17" fmla="*/ 353593 w 416085"/>
                      <a:gd name="connsiteY17" fmla="*/ 88203 h 272619"/>
                      <a:gd name="connsiteX18" fmla="*/ 414553 w 416085"/>
                      <a:gd name="connsiteY18" fmla="*/ 2479 h 272619"/>
                      <a:gd name="connsiteX19" fmla="*/ 399313 w 416085"/>
                      <a:gd name="connsiteY19" fmla="*/ 29149 h 2726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416085" h="272619">
                        <a:moveTo>
                          <a:pt x="399313" y="29149"/>
                        </a:moveTo>
                        <a:cubicBezTo>
                          <a:pt x="376453" y="42484"/>
                          <a:pt x="358355" y="62486"/>
                          <a:pt x="338353" y="79631"/>
                        </a:cubicBezTo>
                        <a:cubicBezTo>
                          <a:pt x="312635" y="101538"/>
                          <a:pt x="286918" y="122493"/>
                          <a:pt x="259295" y="142496"/>
                        </a:cubicBezTo>
                        <a:cubicBezTo>
                          <a:pt x="252628" y="147258"/>
                          <a:pt x="251675" y="154878"/>
                          <a:pt x="254533" y="161546"/>
                        </a:cubicBezTo>
                        <a:cubicBezTo>
                          <a:pt x="226910" y="176786"/>
                          <a:pt x="200240" y="182501"/>
                          <a:pt x="186905" y="161546"/>
                        </a:cubicBezTo>
                        <a:cubicBezTo>
                          <a:pt x="187858" y="151068"/>
                          <a:pt x="175475" y="145353"/>
                          <a:pt x="165950" y="147258"/>
                        </a:cubicBezTo>
                        <a:cubicBezTo>
                          <a:pt x="163093" y="140591"/>
                          <a:pt x="159283" y="133923"/>
                          <a:pt x="156425" y="127256"/>
                        </a:cubicBezTo>
                        <a:cubicBezTo>
                          <a:pt x="151663" y="116778"/>
                          <a:pt x="133565" y="116778"/>
                          <a:pt x="128803" y="127256"/>
                        </a:cubicBezTo>
                        <a:cubicBezTo>
                          <a:pt x="127850" y="129161"/>
                          <a:pt x="126898" y="131066"/>
                          <a:pt x="125945" y="133923"/>
                        </a:cubicBezTo>
                        <a:cubicBezTo>
                          <a:pt x="123088" y="133923"/>
                          <a:pt x="120230" y="134876"/>
                          <a:pt x="118325" y="136781"/>
                        </a:cubicBezTo>
                        <a:cubicBezTo>
                          <a:pt x="92608" y="165356"/>
                          <a:pt x="61175" y="192978"/>
                          <a:pt x="39268" y="226316"/>
                        </a:cubicBezTo>
                        <a:cubicBezTo>
                          <a:pt x="28790" y="232983"/>
                          <a:pt x="18313" y="237746"/>
                          <a:pt x="7835" y="243461"/>
                        </a:cubicBezTo>
                        <a:cubicBezTo>
                          <a:pt x="-8357" y="251081"/>
                          <a:pt x="3073" y="276798"/>
                          <a:pt x="19265" y="272036"/>
                        </a:cubicBezTo>
                        <a:cubicBezTo>
                          <a:pt x="70700" y="256796"/>
                          <a:pt x="114515" y="204408"/>
                          <a:pt x="143090" y="158688"/>
                        </a:cubicBezTo>
                        <a:cubicBezTo>
                          <a:pt x="145948" y="164403"/>
                          <a:pt x="161188" y="153926"/>
                          <a:pt x="164045" y="159641"/>
                        </a:cubicBezTo>
                        <a:cubicBezTo>
                          <a:pt x="167855" y="167261"/>
                          <a:pt x="173570" y="185358"/>
                          <a:pt x="181190" y="182501"/>
                        </a:cubicBezTo>
                        <a:cubicBezTo>
                          <a:pt x="231673" y="232031"/>
                          <a:pt x="308825" y="125351"/>
                          <a:pt x="347878" y="92966"/>
                        </a:cubicBezTo>
                        <a:cubicBezTo>
                          <a:pt x="353593" y="88203"/>
                          <a:pt x="356450" y="93918"/>
                          <a:pt x="353593" y="88203"/>
                        </a:cubicBezTo>
                        <a:cubicBezTo>
                          <a:pt x="373596" y="71059"/>
                          <a:pt x="400265" y="22481"/>
                          <a:pt x="414553" y="2479"/>
                        </a:cubicBezTo>
                        <a:cubicBezTo>
                          <a:pt x="420268" y="-8951"/>
                          <a:pt x="408838" y="22481"/>
                          <a:pt x="399313" y="2914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87" name="Полилиния: фигура 1186">
                    <a:extLst>
                      <a:ext uri="{FF2B5EF4-FFF2-40B4-BE49-F238E27FC236}">
                        <a16:creationId xmlns:a16="http://schemas.microsoft.com/office/drawing/2014/main" id="{163BDBF9-CFF6-69D8-8CF4-7372A8786CF9}"/>
                      </a:ext>
                    </a:extLst>
                  </p:cNvPr>
                  <p:cNvSpPr/>
                  <p:nvPr/>
                </p:nvSpPr>
                <p:spPr>
                  <a:xfrm>
                    <a:off x="17111592" y="7618719"/>
                    <a:ext cx="148908" cy="350607"/>
                  </a:xfrm>
                  <a:custGeom>
                    <a:avLst/>
                    <a:gdLst>
                      <a:gd name="connsiteX0" fmla="*/ 147364 w 148908"/>
                      <a:gd name="connsiteY0" fmla="*/ 321059 h 350607"/>
                      <a:gd name="connsiteX1" fmla="*/ 129267 w 148908"/>
                      <a:gd name="connsiteY1" fmla="*/ 293436 h 350607"/>
                      <a:gd name="connsiteX2" fmla="*/ 115932 w 148908"/>
                      <a:gd name="connsiteY2" fmla="*/ 242954 h 350607"/>
                      <a:gd name="connsiteX3" fmla="*/ 97834 w 148908"/>
                      <a:gd name="connsiteY3" fmla="*/ 199139 h 350607"/>
                      <a:gd name="connsiteX4" fmla="*/ 74022 w 148908"/>
                      <a:gd name="connsiteY4" fmla="*/ 158181 h 350607"/>
                      <a:gd name="connsiteX5" fmla="*/ 11157 w 148908"/>
                      <a:gd name="connsiteY5" fmla="*/ 1019 h 350607"/>
                      <a:gd name="connsiteX6" fmla="*/ 679 w 148908"/>
                      <a:gd name="connsiteY6" fmla="*/ 11497 h 350607"/>
                      <a:gd name="connsiteX7" fmla="*/ 34969 w 148908"/>
                      <a:gd name="connsiteY7" fmla="*/ 99127 h 350607"/>
                      <a:gd name="connsiteX8" fmla="*/ 58782 w 148908"/>
                      <a:gd name="connsiteY8" fmla="*/ 191519 h 350607"/>
                      <a:gd name="connsiteX9" fmla="*/ 134982 w 148908"/>
                      <a:gd name="connsiteY9" fmla="*/ 334394 h 350607"/>
                      <a:gd name="connsiteX10" fmla="*/ 133077 w 148908"/>
                      <a:gd name="connsiteY10" fmla="*/ 346776 h 350607"/>
                      <a:gd name="connsiteX11" fmla="*/ 133077 w 148908"/>
                      <a:gd name="connsiteY11" fmla="*/ 333441 h 350607"/>
                      <a:gd name="connsiteX12" fmla="*/ 134029 w 148908"/>
                      <a:gd name="connsiteY12" fmla="*/ 334394 h 350607"/>
                      <a:gd name="connsiteX13" fmla="*/ 147364 w 148908"/>
                      <a:gd name="connsiteY13" fmla="*/ 321059 h 350607"/>
                      <a:gd name="connsiteX14" fmla="*/ 82594 w 148908"/>
                      <a:gd name="connsiteY14" fmla="*/ 236286 h 350607"/>
                      <a:gd name="connsiteX15" fmla="*/ 88309 w 148908"/>
                      <a:gd name="connsiteY15" fmla="*/ 255336 h 350607"/>
                      <a:gd name="connsiteX16" fmla="*/ 97834 w 148908"/>
                      <a:gd name="connsiteY16" fmla="*/ 284864 h 350607"/>
                      <a:gd name="connsiteX17" fmla="*/ 98787 w 148908"/>
                      <a:gd name="connsiteY17" fmla="*/ 291531 h 350607"/>
                      <a:gd name="connsiteX18" fmla="*/ 82594 w 148908"/>
                      <a:gd name="connsiteY18" fmla="*/ 236286 h 350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48908" h="350607">
                        <a:moveTo>
                          <a:pt x="147364" y="321059"/>
                        </a:moveTo>
                        <a:cubicBezTo>
                          <a:pt x="140697" y="311534"/>
                          <a:pt x="134982" y="302961"/>
                          <a:pt x="129267" y="293436"/>
                        </a:cubicBezTo>
                        <a:cubicBezTo>
                          <a:pt x="126409" y="276291"/>
                          <a:pt x="121647" y="259146"/>
                          <a:pt x="115932" y="242954"/>
                        </a:cubicBezTo>
                        <a:cubicBezTo>
                          <a:pt x="110217" y="227714"/>
                          <a:pt x="104502" y="213426"/>
                          <a:pt x="97834" y="199139"/>
                        </a:cubicBezTo>
                        <a:cubicBezTo>
                          <a:pt x="91167" y="184851"/>
                          <a:pt x="81642" y="171517"/>
                          <a:pt x="74022" y="158181"/>
                        </a:cubicBezTo>
                        <a:cubicBezTo>
                          <a:pt x="68307" y="104842"/>
                          <a:pt x="62592" y="30547"/>
                          <a:pt x="11157" y="1019"/>
                        </a:cubicBezTo>
                        <a:cubicBezTo>
                          <a:pt x="4489" y="-2791"/>
                          <a:pt x="-2178" y="4829"/>
                          <a:pt x="679" y="11497"/>
                        </a:cubicBezTo>
                        <a:cubicBezTo>
                          <a:pt x="15919" y="40072"/>
                          <a:pt x="28302" y="66742"/>
                          <a:pt x="34969" y="99127"/>
                        </a:cubicBezTo>
                        <a:cubicBezTo>
                          <a:pt x="41637" y="132464"/>
                          <a:pt x="55924" y="157229"/>
                          <a:pt x="58782" y="191519"/>
                        </a:cubicBezTo>
                        <a:cubicBezTo>
                          <a:pt x="63544" y="245811"/>
                          <a:pt x="83547" y="302961"/>
                          <a:pt x="134982" y="334394"/>
                        </a:cubicBezTo>
                        <a:cubicBezTo>
                          <a:pt x="145459" y="341061"/>
                          <a:pt x="132124" y="358206"/>
                          <a:pt x="133077" y="346776"/>
                        </a:cubicBezTo>
                        <a:cubicBezTo>
                          <a:pt x="133077" y="342014"/>
                          <a:pt x="133077" y="338203"/>
                          <a:pt x="133077" y="333441"/>
                        </a:cubicBezTo>
                        <a:cubicBezTo>
                          <a:pt x="133077" y="333441"/>
                          <a:pt x="134029" y="334394"/>
                          <a:pt x="134029" y="334394"/>
                        </a:cubicBezTo>
                        <a:cubicBezTo>
                          <a:pt x="141649" y="338203"/>
                          <a:pt x="153079" y="330584"/>
                          <a:pt x="147364" y="321059"/>
                        </a:cubicBezTo>
                        <a:close/>
                        <a:moveTo>
                          <a:pt x="82594" y="236286"/>
                        </a:moveTo>
                        <a:cubicBezTo>
                          <a:pt x="84499" y="242954"/>
                          <a:pt x="86404" y="248669"/>
                          <a:pt x="88309" y="255336"/>
                        </a:cubicBezTo>
                        <a:cubicBezTo>
                          <a:pt x="91167" y="262956"/>
                          <a:pt x="94024" y="273434"/>
                          <a:pt x="97834" y="284864"/>
                        </a:cubicBezTo>
                        <a:cubicBezTo>
                          <a:pt x="97834" y="286769"/>
                          <a:pt x="98787" y="288674"/>
                          <a:pt x="98787" y="291531"/>
                        </a:cubicBezTo>
                        <a:cubicBezTo>
                          <a:pt x="91167" y="273434"/>
                          <a:pt x="86404" y="254384"/>
                          <a:pt x="82594" y="236286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88" name="Полилиния: фигура 1187">
                    <a:extLst>
                      <a:ext uri="{FF2B5EF4-FFF2-40B4-BE49-F238E27FC236}">
                        <a16:creationId xmlns:a16="http://schemas.microsoft.com/office/drawing/2014/main" id="{97269DD9-A40A-D0BB-8096-434262189B77}"/>
                      </a:ext>
                    </a:extLst>
                  </p:cNvPr>
                  <p:cNvSpPr/>
                  <p:nvPr/>
                </p:nvSpPr>
                <p:spPr>
                  <a:xfrm>
                    <a:off x="17273103" y="7154184"/>
                    <a:ext cx="810521" cy="780190"/>
                  </a:xfrm>
                  <a:custGeom>
                    <a:avLst/>
                    <a:gdLst>
                      <a:gd name="connsiteX0" fmla="*/ 785953 w 810521"/>
                      <a:gd name="connsiteY0" fmla="*/ 1688 h 780190"/>
                      <a:gd name="connsiteX1" fmla="*/ 730708 w 810521"/>
                      <a:gd name="connsiteY1" fmla="*/ 35977 h 780190"/>
                      <a:gd name="connsiteX2" fmla="*/ 659270 w 810521"/>
                      <a:gd name="connsiteY2" fmla="*/ 67410 h 780190"/>
                      <a:gd name="connsiteX3" fmla="*/ 526873 w 810521"/>
                      <a:gd name="connsiteY3" fmla="*/ 115987 h 780190"/>
                      <a:gd name="connsiteX4" fmla="*/ 294462 w 810521"/>
                      <a:gd name="connsiteY4" fmla="*/ 274102 h 780190"/>
                      <a:gd name="connsiteX5" fmla="*/ 140 w 810521"/>
                      <a:gd name="connsiteY5" fmla="*/ 767496 h 780190"/>
                      <a:gd name="connsiteX6" fmla="*/ 20143 w 810521"/>
                      <a:gd name="connsiteY6" fmla="*/ 772258 h 780190"/>
                      <a:gd name="connsiteX7" fmla="*/ 329705 w 810521"/>
                      <a:gd name="connsiteY7" fmla="*/ 297914 h 780190"/>
                      <a:gd name="connsiteX8" fmla="*/ 562115 w 810521"/>
                      <a:gd name="connsiteY8" fmla="*/ 145515 h 780190"/>
                      <a:gd name="connsiteX9" fmla="*/ 693560 w 810521"/>
                      <a:gd name="connsiteY9" fmla="*/ 97890 h 780190"/>
                      <a:gd name="connsiteX10" fmla="*/ 807860 w 810521"/>
                      <a:gd name="connsiteY10" fmla="*/ 23595 h 780190"/>
                      <a:gd name="connsiteX11" fmla="*/ 785953 w 810521"/>
                      <a:gd name="connsiteY11" fmla="*/ 1688 h 780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10521" h="780190">
                        <a:moveTo>
                          <a:pt x="785953" y="1688"/>
                        </a:moveTo>
                        <a:cubicBezTo>
                          <a:pt x="766903" y="12165"/>
                          <a:pt x="749758" y="24548"/>
                          <a:pt x="730708" y="35977"/>
                        </a:cubicBezTo>
                        <a:cubicBezTo>
                          <a:pt x="707848" y="49312"/>
                          <a:pt x="684035" y="58837"/>
                          <a:pt x="659270" y="67410"/>
                        </a:cubicBezTo>
                        <a:cubicBezTo>
                          <a:pt x="614503" y="83602"/>
                          <a:pt x="569735" y="97890"/>
                          <a:pt x="526873" y="115987"/>
                        </a:cubicBezTo>
                        <a:cubicBezTo>
                          <a:pt x="440195" y="153135"/>
                          <a:pt x="363043" y="211237"/>
                          <a:pt x="294462" y="274102"/>
                        </a:cubicBezTo>
                        <a:cubicBezTo>
                          <a:pt x="155398" y="400784"/>
                          <a:pt x="24905" y="576044"/>
                          <a:pt x="140" y="767496"/>
                        </a:cubicBezTo>
                        <a:cubicBezTo>
                          <a:pt x="-1765" y="780831"/>
                          <a:pt x="16333" y="785593"/>
                          <a:pt x="20143" y="772258"/>
                        </a:cubicBezTo>
                        <a:cubicBezTo>
                          <a:pt x="78245" y="591284"/>
                          <a:pt x="189687" y="425549"/>
                          <a:pt x="329705" y="297914"/>
                        </a:cubicBezTo>
                        <a:cubicBezTo>
                          <a:pt x="398285" y="235049"/>
                          <a:pt x="476390" y="180757"/>
                          <a:pt x="562115" y="145515"/>
                        </a:cubicBezTo>
                        <a:cubicBezTo>
                          <a:pt x="604978" y="128370"/>
                          <a:pt x="650698" y="115035"/>
                          <a:pt x="693560" y="97890"/>
                        </a:cubicBezTo>
                        <a:cubicBezTo>
                          <a:pt x="734518" y="81697"/>
                          <a:pt x="782143" y="61695"/>
                          <a:pt x="807860" y="23595"/>
                        </a:cubicBezTo>
                        <a:cubicBezTo>
                          <a:pt x="817385" y="9308"/>
                          <a:pt x="799287" y="-4980"/>
                          <a:pt x="785953" y="1688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89" name="Полилиния: фигура 1188">
                    <a:extLst>
                      <a:ext uri="{FF2B5EF4-FFF2-40B4-BE49-F238E27FC236}">
                        <a16:creationId xmlns:a16="http://schemas.microsoft.com/office/drawing/2014/main" id="{8200B808-086B-6A73-1FD7-D3EBAF796DA2}"/>
                      </a:ext>
                    </a:extLst>
                  </p:cNvPr>
                  <p:cNvSpPr/>
                  <p:nvPr/>
                </p:nvSpPr>
                <p:spPr>
                  <a:xfrm>
                    <a:off x="17300559" y="7396647"/>
                    <a:ext cx="333097" cy="415429"/>
                  </a:xfrm>
                  <a:custGeom>
                    <a:avLst/>
                    <a:gdLst>
                      <a:gd name="connsiteX0" fmla="*/ 322252 w 333097"/>
                      <a:gd name="connsiteY0" fmla="*/ 375491 h 415429"/>
                      <a:gd name="connsiteX1" fmla="*/ 182235 w 333097"/>
                      <a:gd name="connsiteY1" fmla="*/ 327866 h 415429"/>
                      <a:gd name="connsiteX2" fmla="*/ 164137 w 333097"/>
                      <a:gd name="connsiteY2" fmla="*/ 321198 h 415429"/>
                      <a:gd name="connsiteX3" fmla="*/ 166995 w 333097"/>
                      <a:gd name="connsiteY3" fmla="*/ 299291 h 415429"/>
                      <a:gd name="connsiteX4" fmla="*/ 119370 w 333097"/>
                      <a:gd name="connsiteY4" fmla="*/ 239284 h 415429"/>
                      <a:gd name="connsiteX5" fmla="*/ 175568 w 333097"/>
                      <a:gd name="connsiteY5" fmla="*/ 188801 h 415429"/>
                      <a:gd name="connsiteX6" fmla="*/ 146040 w 333097"/>
                      <a:gd name="connsiteY6" fmla="*/ 19257 h 415429"/>
                      <a:gd name="connsiteX7" fmla="*/ 141277 w 333097"/>
                      <a:gd name="connsiteY7" fmla="*/ 23067 h 415429"/>
                      <a:gd name="connsiteX8" fmla="*/ 157470 w 333097"/>
                      <a:gd name="connsiteY8" fmla="*/ 164989 h 415429"/>
                      <a:gd name="connsiteX9" fmla="*/ 125085 w 333097"/>
                      <a:gd name="connsiteY9" fmla="*/ 211661 h 415429"/>
                      <a:gd name="connsiteX10" fmla="*/ 110797 w 333097"/>
                      <a:gd name="connsiteY10" fmla="*/ 215471 h 415429"/>
                      <a:gd name="connsiteX11" fmla="*/ 103177 w 333097"/>
                      <a:gd name="connsiteY11" fmla="*/ 211661 h 415429"/>
                      <a:gd name="connsiteX12" fmla="*/ 97462 w 333097"/>
                      <a:gd name="connsiteY12" fmla="*/ 210709 h 415429"/>
                      <a:gd name="connsiteX13" fmla="*/ 86985 w 333097"/>
                      <a:gd name="connsiteY13" fmla="*/ 211661 h 415429"/>
                      <a:gd name="connsiteX14" fmla="*/ 49837 w 333097"/>
                      <a:gd name="connsiteY14" fmla="*/ 190706 h 415429"/>
                      <a:gd name="connsiteX15" fmla="*/ 47932 w 333097"/>
                      <a:gd name="connsiteY15" fmla="*/ 146891 h 415429"/>
                      <a:gd name="connsiteX16" fmla="*/ 63172 w 333097"/>
                      <a:gd name="connsiteY16" fmla="*/ 17352 h 415429"/>
                      <a:gd name="connsiteX17" fmla="*/ 29835 w 333097"/>
                      <a:gd name="connsiteY17" fmla="*/ 8779 h 415429"/>
                      <a:gd name="connsiteX18" fmla="*/ 1260 w 333097"/>
                      <a:gd name="connsiteY18" fmla="*/ 146891 h 415429"/>
                      <a:gd name="connsiteX19" fmla="*/ 26025 w 333097"/>
                      <a:gd name="connsiteY19" fmla="*/ 280241 h 415429"/>
                      <a:gd name="connsiteX20" fmla="*/ 35550 w 333097"/>
                      <a:gd name="connsiteY20" fmla="*/ 288814 h 415429"/>
                      <a:gd name="connsiteX21" fmla="*/ 56505 w 333097"/>
                      <a:gd name="connsiteY21" fmla="*/ 300243 h 415429"/>
                      <a:gd name="connsiteX22" fmla="*/ 63172 w 333097"/>
                      <a:gd name="connsiteY22" fmla="*/ 295481 h 415429"/>
                      <a:gd name="connsiteX23" fmla="*/ 64125 w 333097"/>
                      <a:gd name="connsiteY23" fmla="*/ 295481 h 415429"/>
                      <a:gd name="connsiteX24" fmla="*/ 62220 w 333097"/>
                      <a:gd name="connsiteY24" fmla="*/ 299291 h 415429"/>
                      <a:gd name="connsiteX25" fmla="*/ 77460 w 333097"/>
                      <a:gd name="connsiteY25" fmla="*/ 310721 h 415429"/>
                      <a:gd name="connsiteX26" fmla="*/ 78412 w 333097"/>
                      <a:gd name="connsiteY26" fmla="*/ 309768 h 415429"/>
                      <a:gd name="connsiteX27" fmla="*/ 82222 w 333097"/>
                      <a:gd name="connsiteY27" fmla="*/ 314531 h 415429"/>
                      <a:gd name="connsiteX28" fmla="*/ 83175 w 333097"/>
                      <a:gd name="connsiteY28" fmla="*/ 340248 h 415429"/>
                      <a:gd name="connsiteX29" fmla="*/ 215572 w 333097"/>
                      <a:gd name="connsiteY29" fmla="*/ 392636 h 415429"/>
                      <a:gd name="connsiteX30" fmla="*/ 230812 w 333097"/>
                      <a:gd name="connsiteY30" fmla="*/ 385016 h 415429"/>
                      <a:gd name="connsiteX31" fmla="*/ 306060 w 333097"/>
                      <a:gd name="connsiteY31" fmla="*/ 412638 h 415429"/>
                      <a:gd name="connsiteX32" fmla="*/ 322252 w 333097"/>
                      <a:gd name="connsiteY32" fmla="*/ 375491 h 415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333097" h="415429">
                        <a:moveTo>
                          <a:pt x="322252" y="375491"/>
                        </a:moveTo>
                        <a:cubicBezTo>
                          <a:pt x="278437" y="351678"/>
                          <a:pt x="228907" y="343106"/>
                          <a:pt x="182235" y="327866"/>
                        </a:cubicBezTo>
                        <a:cubicBezTo>
                          <a:pt x="175568" y="325961"/>
                          <a:pt x="169852" y="323103"/>
                          <a:pt x="164137" y="321198"/>
                        </a:cubicBezTo>
                        <a:cubicBezTo>
                          <a:pt x="171757" y="316436"/>
                          <a:pt x="175568" y="306911"/>
                          <a:pt x="166995" y="299291"/>
                        </a:cubicBezTo>
                        <a:cubicBezTo>
                          <a:pt x="147945" y="283099"/>
                          <a:pt x="128895" y="263096"/>
                          <a:pt x="119370" y="239284"/>
                        </a:cubicBezTo>
                        <a:cubicBezTo>
                          <a:pt x="143182" y="235474"/>
                          <a:pt x="163185" y="220234"/>
                          <a:pt x="175568" y="188801"/>
                        </a:cubicBezTo>
                        <a:cubicBezTo>
                          <a:pt x="195570" y="135461"/>
                          <a:pt x="186045" y="61167"/>
                          <a:pt x="146040" y="19257"/>
                        </a:cubicBezTo>
                        <a:cubicBezTo>
                          <a:pt x="143182" y="16399"/>
                          <a:pt x="139372" y="20209"/>
                          <a:pt x="141277" y="23067"/>
                        </a:cubicBezTo>
                        <a:cubicBezTo>
                          <a:pt x="159375" y="65929"/>
                          <a:pt x="169852" y="120222"/>
                          <a:pt x="157470" y="164989"/>
                        </a:cubicBezTo>
                        <a:cubicBezTo>
                          <a:pt x="152707" y="184039"/>
                          <a:pt x="142230" y="202136"/>
                          <a:pt x="125085" y="211661"/>
                        </a:cubicBezTo>
                        <a:cubicBezTo>
                          <a:pt x="120322" y="213566"/>
                          <a:pt x="115560" y="215471"/>
                          <a:pt x="110797" y="215471"/>
                        </a:cubicBezTo>
                        <a:cubicBezTo>
                          <a:pt x="108893" y="213566"/>
                          <a:pt x="106035" y="211661"/>
                          <a:pt x="103177" y="211661"/>
                        </a:cubicBezTo>
                        <a:lnTo>
                          <a:pt x="97462" y="210709"/>
                        </a:lnTo>
                        <a:cubicBezTo>
                          <a:pt x="93652" y="210709"/>
                          <a:pt x="89843" y="210709"/>
                          <a:pt x="86985" y="211661"/>
                        </a:cubicBezTo>
                        <a:cubicBezTo>
                          <a:pt x="72697" y="206899"/>
                          <a:pt x="59362" y="198326"/>
                          <a:pt x="49837" y="190706"/>
                        </a:cubicBezTo>
                        <a:cubicBezTo>
                          <a:pt x="46980" y="176419"/>
                          <a:pt x="46980" y="161179"/>
                          <a:pt x="47932" y="146891"/>
                        </a:cubicBezTo>
                        <a:cubicBezTo>
                          <a:pt x="50790" y="103077"/>
                          <a:pt x="61268" y="61167"/>
                          <a:pt x="63172" y="17352"/>
                        </a:cubicBezTo>
                        <a:cubicBezTo>
                          <a:pt x="64125" y="-746"/>
                          <a:pt x="38407" y="-6461"/>
                          <a:pt x="29835" y="8779"/>
                        </a:cubicBezTo>
                        <a:cubicBezTo>
                          <a:pt x="5070" y="52594"/>
                          <a:pt x="-3503" y="96409"/>
                          <a:pt x="1260" y="146891"/>
                        </a:cubicBezTo>
                        <a:cubicBezTo>
                          <a:pt x="6022" y="191659"/>
                          <a:pt x="17452" y="236426"/>
                          <a:pt x="26025" y="280241"/>
                        </a:cubicBezTo>
                        <a:cubicBezTo>
                          <a:pt x="26977" y="285003"/>
                          <a:pt x="30787" y="287861"/>
                          <a:pt x="35550" y="288814"/>
                        </a:cubicBezTo>
                        <a:cubicBezTo>
                          <a:pt x="36502" y="298339"/>
                          <a:pt x="46027" y="306911"/>
                          <a:pt x="56505" y="300243"/>
                        </a:cubicBezTo>
                        <a:cubicBezTo>
                          <a:pt x="58410" y="298339"/>
                          <a:pt x="61268" y="297386"/>
                          <a:pt x="63172" y="295481"/>
                        </a:cubicBezTo>
                        <a:cubicBezTo>
                          <a:pt x="63172" y="295481"/>
                          <a:pt x="63172" y="295481"/>
                          <a:pt x="64125" y="295481"/>
                        </a:cubicBezTo>
                        <a:cubicBezTo>
                          <a:pt x="63172" y="296434"/>
                          <a:pt x="63172" y="298339"/>
                          <a:pt x="62220" y="299291"/>
                        </a:cubicBezTo>
                        <a:cubicBezTo>
                          <a:pt x="57457" y="309768"/>
                          <a:pt x="68887" y="318341"/>
                          <a:pt x="77460" y="310721"/>
                        </a:cubicBezTo>
                        <a:cubicBezTo>
                          <a:pt x="78412" y="310721"/>
                          <a:pt x="78412" y="309768"/>
                          <a:pt x="78412" y="309768"/>
                        </a:cubicBezTo>
                        <a:cubicBezTo>
                          <a:pt x="79365" y="311673"/>
                          <a:pt x="80318" y="312626"/>
                          <a:pt x="82222" y="314531"/>
                        </a:cubicBezTo>
                        <a:cubicBezTo>
                          <a:pt x="75555" y="322151"/>
                          <a:pt x="73650" y="332628"/>
                          <a:pt x="83175" y="340248"/>
                        </a:cubicBezTo>
                        <a:cubicBezTo>
                          <a:pt x="121275" y="371681"/>
                          <a:pt x="166043" y="390731"/>
                          <a:pt x="215572" y="392636"/>
                        </a:cubicBezTo>
                        <a:cubicBezTo>
                          <a:pt x="223193" y="392636"/>
                          <a:pt x="227955" y="389778"/>
                          <a:pt x="230812" y="385016"/>
                        </a:cubicBezTo>
                        <a:cubicBezTo>
                          <a:pt x="256530" y="393588"/>
                          <a:pt x="281295" y="403113"/>
                          <a:pt x="306060" y="412638"/>
                        </a:cubicBezTo>
                        <a:cubicBezTo>
                          <a:pt x="329872" y="425973"/>
                          <a:pt x="344160" y="387873"/>
                          <a:pt x="322252" y="375491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90" name="Полилиния: фигура 1189">
                    <a:extLst>
                      <a:ext uri="{FF2B5EF4-FFF2-40B4-BE49-F238E27FC236}">
                        <a16:creationId xmlns:a16="http://schemas.microsoft.com/office/drawing/2014/main" id="{D1826F30-88E1-78D7-2196-1C22AAC11CBD}"/>
                      </a:ext>
                    </a:extLst>
                  </p:cNvPr>
                  <p:cNvSpPr/>
                  <p:nvPr/>
                </p:nvSpPr>
                <p:spPr>
                  <a:xfrm>
                    <a:off x="17411612" y="7146300"/>
                    <a:ext cx="583970" cy="479444"/>
                  </a:xfrm>
                  <a:custGeom>
                    <a:avLst/>
                    <a:gdLst>
                      <a:gd name="connsiteX0" fmla="*/ 557910 w 583970"/>
                      <a:gd name="connsiteY0" fmla="*/ 221979 h 479444"/>
                      <a:gd name="connsiteX1" fmla="*/ 452182 w 583970"/>
                      <a:gd name="connsiteY1" fmla="*/ 244839 h 479444"/>
                      <a:gd name="connsiteX2" fmla="*/ 382650 w 583970"/>
                      <a:gd name="connsiteY2" fmla="*/ 229599 h 479444"/>
                      <a:gd name="connsiteX3" fmla="*/ 386460 w 583970"/>
                      <a:gd name="connsiteY3" fmla="*/ 218169 h 479444"/>
                      <a:gd name="connsiteX4" fmla="*/ 385507 w 583970"/>
                      <a:gd name="connsiteY4" fmla="*/ 202929 h 479444"/>
                      <a:gd name="connsiteX5" fmla="*/ 374077 w 583970"/>
                      <a:gd name="connsiteY5" fmla="*/ 193404 h 479444"/>
                      <a:gd name="connsiteX6" fmla="*/ 371219 w 583970"/>
                      <a:gd name="connsiteY6" fmla="*/ 193404 h 479444"/>
                      <a:gd name="connsiteX7" fmla="*/ 351217 w 583970"/>
                      <a:gd name="connsiteY7" fmla="*/ 177212 h 479444"/>
                      <a:gd name="connsiteX8" fmla="*/ 348360 w 583970"/>
                      <a:gd name="connsiteY8" fmla="*/ 179117 h 479444"/>
                      <a:gd name="connsiteX9" fmla="*/ 348360 w 583970"/>
                      <a:gd name="connsiteY9" fmla="*/ 179117 h 479444"/>
                      <a:gd name="connsiteX10" fmla="*/ 348360 w 583970"/>
                      <a:gd name="connsiteY10" fmla="*/ 179117 h 479444"/>
                      <a:gd name="connsiteX11" fmla="*/ 343597 w 583970"/>
                      <a:gd name="connsiteY11" fmla="*/ 182927 h 479444"/>
                      <a:gd name="connsiteX12" fmla="*/ 322642 w 583970"/>
                      <a:gd name="connsiteY12" fmla="*/ 169592 h 479444"/>
                      <a:gd name="connsiteX13" fmla="*/ 322642 w 583970"/>
                      <a:gd name="connsiteY13" fmla="*/ 167687 h 479444"/>
                      <a:gd name="connsiteX14" fmla="*/ 333119 w 583970"/>
                      <a:gd name="connsiteY14" fmla="*/ 119110 h 479444"/>
                      <a:gd name="connsiteX15" fmla="*/ 419797 w 583970"/>
                      <a:gd name="connsiteY15" fmla="*/ 18145 h 479444"/>
                      <a:gd name="connsiteX16" fmla="*/ 406462 w 583970"/>
                      <a:gd name="connsiteY16" fmla="*/ 1000 h 479444"/>
                      <a:gd name="connsiteX17" fmla="*/ 338835 w 583970"/>
                      <a:gd name="connsiteY17" fmla="*/ 46720 h 479444"/>
                      <a:gd name="connsiteX18" fmla="*/ 337882 w 583970"/>
                      <a:gd name="connsiteY18" fmla="*/ 29575 h 479444"/>
                      <a:gd name="connsiteX19" fmla="*/ 333119 w 583970"/>
                      <a:gd name="connsiteY19" fmla="*/ 28622 h 479444"/>
                      <a:gd name="connsiteX20" fmla="*/ 323594 w 583970"/>
                      <a:gd name="connsiteY20" fmla="*/ 61960 h 479444"/>
                      <a:gd name="connsiteX21" fmla="*/ 304544 w 583970"/>
                      <a:gd name="connsiteY21" fmla="*/ 86725 h 479444"/>
                      <a:gd name="connsiteX22" fmla="*/ 297877 w 583970"/>
                      <a:gd name="connsiteY22" fmla="*/ 90535 h 479444"/>
                      <a:gd name="connsiteX23" fmla="*/ 276922 w 583970"/>
                      <a:gd name="connsiteY23" fmla="*/ 124825 h 479444"/>
                      <a:gd name="connsiteX24" fmla="*/ 233107 w 583970"/>
                      <a:gd name="connsiteY24" fmla="*/ 172449 h 479444"/>
                      <a:gd name="connsiteX25" fmla="*/ 210247 w 583970"/>
                      <a:gd name="connsiteY25" fmla="*/ 191499 h 479444"/>
                      <a:gd name="connsiteX26" fmla="*/ 98804 w 583970"/>
                      <a:gd name="connsiteY26" fmla="*/ 269604 h 479444"/>
                      <a:gd name="connsiteX27" fmla="*/ 69277 w 583970"/>
                      <a:gd name="connsiteY27" fmla="*/ 205787 h 479444"/>
                      <a:gd name="connsiteX28" fmla="*/ 49275 w 583970"/>
                      <a:gd name="connsiteY28" fmla="*/ 206739 h 479444"/>
                      <a:gd name="connsiteX29" fmla="*/ 34034 w 583970"/>
                      <a:gd name="connsiteY29" fmla="*/ 173402 h 479444"/>
                      <a:gd name="connsiteX30" fmla="*/ 28319 w 583970"/>
                      <a:gd name="connsiteY30" fmla="*/ 158162 h 479444"/>
                      <a:gd name="connsiteX31" fmla="*/ 5459 w 583970"/>
                      <a:gd name="connsiteY31" fmla="*/ 164829 h 479444"/>
                      <a:gd name="connsiteX32" fmla="*/ 10222 w 583970"/>
                      <a:gd name="connsiteY32" fmla="*/ 179117 h 479444"/>
                      <a:gd name="connsiteX33" fmla="*/ 21652 w 583970"/>
                      <a:gd name="connsiteY33" fmla="*/ 214359 h 479444"/>
                      <a:gd name="connsiteX34" fmla="*/ 7365 w 583970"/>
                      <a:gd name="connsiteY34" fmla="*/ 196262 h 479444"/>
                      <a:gd name="connsiteX35" fmla="*/ 697 w 583970"/>
                      <a:gd name="connsiteY35" fmla="*/ 201977 h 479444"/>
                      <a:gd name="connsiteX36" fmla="*/ 30225 w 583970"/>
                      <a:gd name="connsiteY36" fmla="*/ 247697 h 479444"/>
                      <a:gd name="connsiteX37" fmla="*/ 42607 w 583970"/>
                      <a:gd name="connsiteY37" fmla="*/ 363901 h 479444"/>
                      <a:gd name="connsiteX38" fmla="*/ 63562 w 583970"/>
                      <a:gd name="connsiteY38" fmla="*/ 372474 h 479444"/>
                      <a:gd name="connsiteX39" fmla="*/ 68325 w 583970"/>
                      <a:gd name="connsiteY39" fmla="*/ 367711 h 479444"/>
                      <a:gd name="connsiteX40" fmla="*/ 67372 w 583970"/>
                      <a:gd name="connsiteY40" fmla="*/ 382951 h 479444"/>
                      <a:gd name="connsiteX41" fmla="*/ 42607 w 583970"/>
                      <a:gd name="connsiteY41" fmla="*/ 423909 h 479444"/>
                      <a:gd name="connsiteX42" fmla="*/ 60704 w 583970"/>
                      <a:gd name="connsiteY42" fmla="*/ 439149 h 479444"/>
                      <a:gd name="connsiteX43" fmla="*/ 59752 w 583970"/>
                      <a:gd name="connsiteY43" fmla="*/ 441054 h 479444"/>
                      <a:gd name="connsiteX44" fmla="*/ 76897 w 583970"/>
                      <a:gd name="connsiteY44" fmla="*/ 454389 h 479444"/>
                      <a:gd name="connsiteX45" fmla="*/ 97852 w 583970"/>
                      <a:gd name="connsiteY45" fmla="*/ 434386 h 479444"/>
                      <a:gd name="connsiteX46" fmla="*/ 110234 w 583970"/>
                      <a:gd name="connsiteY46" fmla="*/ 441054 h 479444"/>
                      <a:gd name="connsiteX47" fmla="*/ 143572 w 583970"/>
                      <a:gd name="connsiteY47" fmla="*/ 434386 h 479444"/>
                      <a:gd name="connsiteX48" fmla="*/ 312165 w 583970"/>
                      <a:gd name="connsiteY48" fmla="*/ 469629 h 479444"/>
                      <a:gd name="connsiteX49" fmla="*/ 415035 w 583970"/>
                      <a:gd name="connsiteY49" fmla="*/ 453436 h 479444"/>
                      <a:gd name="connsiteX50" fmla="*/ 410272 w 583970"/>
                      <a:gd name="connsiteY50" fmla="*/ 422004 h 479444"/>
                      <a:gd name="connsiteX51" fmla="*/ 322642 w 583970"/>
                      <a:gd name="connsiteY51" fmla="*/ 436291 h 479444"/>
                      <a:gd name="connsiteX52" fmla="*/ 201675 w 583970"/>
                      <a:gd name="connsiteY52" fmla="*/ 415336 h 479444"/>
                      <a:gd name="connsiteX53" fmla="*/ 198817 w 583970"/>
                      <a:gd name="connsiteY53" fmla="*/ 400096 h 479444"/>
                      <a:gd name="connsiteX54" fmla="*/ 137857 w 583970"/>
                      <a:gd name="connsiteY54" fmla="*/ 341041 h 479444"/>
                      <a:gd name="connsiteX55" fmla="*/ 170242 w 583970"/>
                      <a:gd name="connsiteY55" fmla="*/ 295322 h 479444"/>
                      <a:gd name="connsiteX56" fmla="*/ 170242 w 583970"/>
                      <a:gd name="connsiteY56" fmla="*/ 296274 h 479444"/>
                      <a:gd name="connsiteX57" fmla="*/ 179767 w 583970"/>
                      <a:gd name="connsiteY57" fmla="*/ 299132 h 479444"/>
                      <a:gd name="connsiteX58" fmla="*/ 189292 w 583970"/>
                      <a:gd name="connsiteY58" fmla="*/ 280082 h 479444"/>
                      <a:gd name="connsiteX59" fmla="*/ 195007 w 583970"/>
                      <a:gd name="connsiteY59" fmla="*/ 276272 h 479444"/>
                      <a:gd name="connsiteX60" fmla="*/ 291210 w 583970"/>
                      <a:gd name="connsiteY60" fmla="*/ 206739 h 479444"/>
                      <a:gd name="connsiteX61" fmla="*/ 301687 w 583970"/>
                      <a:gd name="connsiteY61" fmla="*/ 217217 h 479444"/>
                      <a:gd name="connsiteX62" fmla="*/ 300735 w 583970"/>
                      <a:gd name="connsiteY62" fmla="*/ 218169 h 479444"/>
                      <a:gd name="connsiteX63" fmla="*/ 295019 w 583970"/>
                      <a:gd name="connsiteY63" fmla="*/ 233409 h 479444"/>
                      <a:gd name="connsiteX64" fmla="*/ 295019 w 583970"/>
                      <a:gd name="connsiteY64" fmla="*/ 233409 h 479444"/>
                      <a:gd name="connsiteX65" fmla="*/ 316927 w 583970"/>
                      <a:gd name="connsiteY65" fmla="*/ 250554 h 479444"/>
                      <a:gd name="connsiteX66" fmla="*/ 334072 w 583970"/>
                      <a:gd name="connsiteY66" fmla="*/ 240077 h 479444"/>
                      <a:gd name="connsiteX67" fmla="*/ 347407 w 583970"/>
                      <a:gd name="connsiteY67" fmla="*/ 246744 h 479444"/>
                      <a:gd name="connsiteX68" fmla="*/ 360742 w 583970"/>
                      <a:gd name="connsiteY68" fmla="*/ 256269 h 479444"/>
                      <a:gd name="connsiteX69" fmla="*/ 372172 w 583970"/>
                      <a:gd name="connsiteY69" fmla="*/ 256269 h 479444"/>
                      <a:gd name="connsiteX70" fmla="*/ 462660 w 583970"/>
                      <a:gd name="connsiteY70" fmla="*/ 273414 h 479444"/>
                      <a:gd name="connsiteX71" fmla="*/ 580769 w 583970"/>
                      <a:gd name="connsiteY71" fmla="*/ 238172 h 479444"/>
                      <a:gd name="connsiteX72" fmla="*/ 557910 w 583970"/>
                      <a:gd name="connsiteY72" fmla="*/ 221979 h 479444"/>
                      <a:gd name="connsiteX73" fmla="*/ 94994 w 583970"/>
                      <a:gd name="connsiteY73" fmla="*/ 365806 h 479444"/>
                      <a:gd name="connsiteX74" fmla="*/ 100709 w 583970"/>
                      <a:gd name="connsiteY74" fmla="*/ 376284 h 479444"/>
                      <a:gd name="connsiteX75" fmla="*/ 87375 w 583970"/>
                      <a:gd name="connsiteY75" fmla="*/ 383904 h 479444"/>
                      <a:gd name="connsiteX76" fmla="*/ 87375 w 583970"/>
                      <a:gd name="connsiteY76" fmla="*/ 382951 h 479444"/>
                      <a:gd name="connsiteX77" fmla="*/ 94994 w 583970"/>
                      <a:gd name="connsiteY77" fmla="*/ 365806 h 479444"/>
                      <a:gd name="connsiteX78" fmla="*/ 332167 w 583970"/>
                      <a:gd name="connsiteY78" fmla="*/ 47672 h 479444"/>
                      <a:gd name="connsiteX79" fmla="*/ 333119 w 583970"/>
                      <a:gd name="connsiteY79" fmla="*/ 44815 h 479444"/>
                      <a:gd name="connsiteX80" fmla="*/ 332167 w 583970"/>
                      <a:gd name="connsiteY80" fmla="*/ 47672 h 479444"/>
                      <a:gd name="connsiteX81" fmla="*/ 332167 w 583970"/>
                      <a:gd name="connsiteY81" fmla="*/ 54340 h 479444"/>
                      <a:gd name="connsiteX82" fmla="*/ 330262 w 583970"/>
                      <a:gd name="connsiteY82" fmla="*/ 56245 h 479444"/>
                      <a:gd name="connsiteX83" fmla="*/ 332167 w 583970"/>
                      <a:gd name="connsiteY83" fmla="*/ 47672 h 479444"/>
                      <a:gd name="connsiteX84" fmla="*/ 127379 w 583970"/>
                      <a:gd name="connsiteY84" fmla="*/ 330564 h 479444"/>
                      <a:gd name="connsiteX85" fmla="*/ 117854 w 583970"/>
                      <a:gd name="connsiteY85" fmla="*/ 319134 h 479444"/>
                      <a:gd name="connsiteX86" fmla="*/ 119759 w 583970"/>
                      <a:gd name="connsiteY86" fmla="*/ 314372 h 479444"/>
                      <a:gd name="connsiteX87" fmla="*/ 158812 w 583970"/>
                      <a:gd name="connsiteY87" fmla="*/ 272462 h 479444"/>
                      <a:gd name="connsiteX88" fmla="*/ 165479 w 583970"/>
                      <a:gd name="connsiteY88" fmla="*/ 269604 h 479444"/>
                      <a:gd name="connsiteX89" fmla="*/ 166432 w 583970"/>
                      <a:gd name="connsiteY89" fmla="*/ 277224 h 479444"/>
                      <a:gd name="connsiteX90" fmla="*/ 127379 w 583970"/>
                      <a:gd name="connsiteY90" fmla="*/ 330564 h 479444"/>
                      <a:gd name="connsiteX91" fmla="*/ 221677 w 583970"/>
                      <a:gd name="connsiteY91" fmla="*/ 235314 h 479444"/>
                      <a:gd name="connsiteX92" fmla="*/ 179767 w 583970"/>
                      <a:gd name="connsiteY92" fmla="*/ 266747 h 479444"/>
                      <a:gd name="connsiteX93" fmla="*/ 178815 w 583970"/>
                      <a:gd name="connsiteY93" fmla="*/ 260079 h 479444"/>
                      <a:gd name="connsiteX94" fmla="*/ 175957 w 583970"/>
                      <a:gd name="connsiteY94" fmla="*/ 254364 h 479444"/>
                      <a:gd name="connsiteX95" fmla="*/ 178815 w 583970"/>
                      <a:gd name="connsiteY95" fmla="*/ 251507 h 479444"/>
                      <a:gd name="connsiteX96" fmla="*/ 272160 w 583970"/>
                      <a:gd name="connsiteY96" fmla="*/ 171497 h 479444"/>
                      <a:gd name="connsiteX97" fmla="*/ 275017 w 583970"/>
                      <a:gd name="connsiteY97" fmla="*/ 181022 h 479444"/>
                      <a:gd name="connsiteX98" fmla="*/ 276922 w 583970"/>
                      <a:gd name="connsiteY98" fmla="*/ 185784 h 479444"/>
                      <a:gd name="connsiteX99" fmla="*/ 276922 w 583970"/>
                      <a:gd name="connsiteY99" fmla="*/ 188642 h 479444"/>
                      <a:gd name="connsiteX100" fmla="*/ 277875 w 583970"/>
                      <a:gd name="connsiteY100" fmla="*/ 193404 h 479444"/>
                      <a:gd name="connsiteX101" fmla="*/ 221677 w 583970"/>
                      <a:gd name="connsiteY101" fmla="*/ 235314 h 4794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583970" h="479444">
                        <a:moveTo>
                          <a:pt x="557910" y="221979"/>
                        </a:moveTo>
                        <a:cubicBezTo>
                          <a:pt x="536002" y="241029"/>
                          <a:pt x="495044" y="247697"/>
                          <a:pt x="452182" y="244839"/>
                        </a:cubicBezTo>
                        <a:cubicBezTo>
                          <a:pt x="428369" y="240077"/>
                          <a:pt x="404557" y="232457"/>
                          <a:pt x="382650" y="229599"/>
                        </a:cubicBezTo>
                        <a:cubicBezTo>
                          <a:pt x="383602" y="225789"/>
                          <a:pt x="385507" y="221979"/>
                          <a:pt x="386460" y="218169"/>
                        </a:cubicBezTo>
                        <a:cubicBezTo>
                          <a:pt x="389317" y="212454"/>
                          <a:pt x="388365" y="206739"/>
                          <a:pt x="385507" y="202929"/>
                        </a:cubicBezTo>
                        <a:cubicBezTo>
                          <a:pt x="384554" y="198167"/>
                          <a:pt x="379792" y="194357"/>
                          <a:pt x="374077" y="193404"/>
                        </a:cubicBezTo>
                        <a:cubicBezTo>
                          <a:pt x="373125" y="193404"/>
                          <a:pt x="372172" y="193404"/>
                          <a:pt x="371219" y="193404"/>
                        </a:cubicBezTo>
                        <a:cubicBezTo>
                          <a:pt x="374077" y="182927"/>
                          <a:pt x="361694" y="169592"/>
                          <a:pt x="351217" y="177212"/>
                        </a:cubicBezTo>
                        <a:cubicBezTo>
                          <a:pt x="350265" y="178164"/>
                          <a:pt x="349312" y="179117"/>
                          <a:pt x="348360" y="179117"/>
                        </a:cubicBezTo>
                        <a:lnTo>
                          <a:pt x="348360" y="179117"/>
                        </a:lnTo>
                        <a:cubicBezTo>
                          <a:pt x="348360" y="179117"/>
                          <a:pt x="348360" y="179117"/>
                          <a:pt x="348360" y="179117"/>
                        </a:cubicBezTo>
                        <a:cubicBezTo>
                          <a:pt x="346454" y="180069"/>
                          <a:pt x="345502" y="181022"/>
                          <a:pt x="343597" y="182927"/>
                        </a:cubicBezTo>
                        <a:cubicBezTo>
                          <a:pt x="335977" y="179117"/>
                          <a:pt x="329310" y="174354"/>
                          <a:pt x="322642" y="169592"/>
                        </a:cubicBezTo>
                        <a:cubicBezTo>
                          <a:pt x="322642" y="168639"/>
                          <a:pt x="322642" y="168639"/>
                          <a:pt x="322642" y="167687"/>
                        </a:cubicBezTo>
                        <a:cubicBezTo>
                          <a:pt x="330262" y="152447"/>
                          <a:pt x="333119" y="136255"/>
                          <a:pt x="333119" y="119110"/>
                        </a:cubicBezTo>
                        <a:cubicBezTo>
                          <a:pt x="350265" y="79105"/>
                          <a:pt x="384554" y="48625"/>
                          <a:pt x="419797" y="18145"/>
                        </a:cubicBezTo>
                        <a:cubicBezTo>
                          <a:pt x="429322" y="9572"/>
                          <a:pt x="416940" y="-3763"/>
                          <a:pt x="406462" y="1000"/>
                        </a:cubicBezTo>
                        <a:cubicBezTo>
                          <a:pt x="382650" y="11477"/>
                          <a:pt x="358837" y="27670"/>
                          <a:pt x="338835" y="46720"/>
                        </a:cubicBezTo>
                        <a:cubicBezTo>
                          <a:pt x="338835" y="41005"/>
                          <a:pt x="337882" y="35290"/>
                          <a:pt x="337882" y="29575"/>
                        </a:cubicBezTo>
                        <a:cubicBezTo>
                          <a:pt x="337882" y="26717"/>
                          <a:pt x="334072" y="26717"/>
                          <a:pt x="333119" y="28622"/>
                        </a:cubicBezTo>
                        <a:cubicBezTo>
                          <a:pt x="330262" y="40052"/>
                          <a:pt x="326452" y="50530"/>
                          <a:pt x="323594" y="61960"/>
                        </a:cubicBezTo>
                        <a:cubicBezTo>
                          <a:pt x="316927" y="69580"/>
                          <a:pt x="310260" y="78152"/>
                          <a:pt x="304544" y="86725"/>
                        </a:cubicBezTo>
                        <a:cubicBezTo>
                          <a:pt x="301687" y="86725"/>
                          <a:pt x="299782" y="87677"/>
                          <a:pt x="297877" y="90535"/>
                        </a:cubicBezTo>
                        <a:cubicBezTo>
                          <a:pt x="289304" y="101012"/>
                          <a:pt x="281685" y="112442"/>
                          <a:pt x="276922" y="124825"/>
                        </a:cubicBezTo>
                        <a:cubicBezTo>
                          <a:pt x="264540" y="142922"/>
                          <a:pt x="249300" y="158162"/>
                          <a:pt x="233107" y="172449"/>
                        </a:cubicBezTo>
                        <a:cubicBezTo>
                          <a:pt x="225487" y="179117"/>
                          <a:pt x="217867" y="184832"/>
                          <a:pt x="210247" y="191499"/>
                        </a:cubicBezTo>
                        <a:cubicBezTo>
                          <a:pt x="175004" y="219122"/>
                          <a:pt x="135952" y="242934"/>
                          <a:pt x="98804" y="269604"/>
                        </a:cubicBezTo>
                        <a:cubicBezTo>
                          <a:pt x="91184" y="246744"/>
                          <a:pt x="82612" y="224837"/>
                          <a:pt x="69277" y="205787"/>
                        </a:cubicBezTo>
                        <a:cubicBezTo>
                          <a:pt x="63562" y="197214"/>
                          <a:pt x="53084" y="199119"/>
                          <a:pt x="49275" y="206739"/>
                        </a:cubicBezTo>
                        <a:cubicBezTo>
                          <a:pt x="43559" y="196262"/>
                          <a:pt x="38797" y="184832"/>
                          <a:pt x="34034" y="173402"/>
                        </a:cubicBezTo>
                        <a:cubicBezTo>
                          <a:pt x="32129" y="168639"/>
                          <a:pt x="30225" y="163877"/>
                          <a:pt x="28319" y="158162"/>
                        </a:cubicBezTo>
                        <a:cubicBezTo>
                          <a:pt x="22604" y="143875"/>
                          <a:pt x="697" y="149589"/>
                          <a:pt x="5459" y="164829"/>
                        </a:cubicBezTo>
                        <a:cubicBezTo>
                          <a:pt x="7365" y="169592"/>
                          <a:pt x="8317" y="174354"/>
                          <a:pt x="10222" y="179117"/>
                        </a:cubicBezTo>
                        <a:cubicBezTo>
                          <a:pt x="14032" y="190547"/>
                          <a:pt x="17842" y="202929"/>
                          <a:pt x="21652" y="214359"/>
                        </a:cubicBezTo>
                        <a:cubicBezTo>
                          <a:pt x="16890" y="208644"/>
                          <a:pt x="12127" y="201977"/>
                          <a:pt x="7365" y="196262"/>
                        </a:cubicBezTo>
                        <a:cubicBezTo>
                          <a:pt x="4507" y="192452"/>
                          <a:pt x="-2160" y="197214"/>
                          <a:pt x="697" y="201977"/>
                        </a:cubicBezTo>
                        <a:cubicBezTo>
                          <a:pt x="10222" y="216264"/>
                          <a:pt x="20700" y="231504"/>
                          <a:pt x="30225" y="247697"/>
                        </a:cubicBezTo>
                        <a:cubicBezTo>
                          <a:pt x="38797" y="285797"/>
                          <a:pt x="43559" y="323897"/>
                          <a:pt x="42607" y="363901"/>
                        </a:cubicBezTo>
                        <a:cubicBezTo>
                          <a:pt x="42607" y="374379"/>
                          <a:pt x="55942" y="380094"/>
                          <a:pt x="63562" y="372474"/>
                        </a:cubicBezTo>
                        <a:cubicBezTo>
                          <a:pt x="65467" y="370569"/>
                          <a:pt x="66419" y="369616"/>
                          <a:pt x="68325" y="367711"/>
                        </a:cubicBezTo>
                        <a:cubicBezTo>
                          <a:pt x="68325" y="372474"/>
                          <a:pt x="68325" y="377236"/>
                          <a:pt x="67372" y="382951"/>
                        </a:cubicBezTo>
                        <a:cubicBezTo>
                          <a:pt x="58800" y="396286"/>
                          <a:pt x="50227" y="409621"/>
                          <a:pt x="42607" y="423909"/>
                        </a:cubicBezTo>
                        <a:cubicBezTo>
                          <a:pt x="36892" y="435339"/>
                          <a:pt x="51179" y="447721"/>
                          <a:pt x="60704" y="439149"/>
                        </a:cubicBezTo>
                        <a:cubicBezTo>
                          <a:pt x="60704" y="440101"/>
                          <a:pt x="59752" y="440101"/>
                          <a:pt x="59752" y="441054"/>
                        </a:cubicBezTo>
                        <a:cubicBezTo>
                          <a:pt x="53084" y="451531"/>
                          <a:pt x="68325" y="462961"/>
                          <a:pt x="76897" y="454389"/>
                        </a:cubicBezTo>
                        <a:cubicBezTo>
                          <a:pt x="83565" y="447721"/>
                          <a:pt x="90232" y="441054"/>
                          <a:pt x="97852" y="434386"/>
                        </a:cubicBezTo>
                        <a:cubicBezTo>
                          <a:pt x="99757" y="439149"/>
                          <a:pt x="104519" y="442959"/>
                          <a:pt x="110234" y="441054"/>
                        </a:cubicBezTo>
                        <a:cubicBezTo>
                          <a:pt x="120712" y="437244"/>
                          <a:pt x="132142" y="437244"/>
                          <a:pt x="143572" y="434386"/>
                        </a:cubicBezTo>
                        <a:cubicBezTo>
                          <a:pt x="166432" y="491536"/>
                          <a:pt x="242632" y="482964"/>
                          <a:pt x="312165" y="469629"/>
                        </a:cubicBezTo>
                        <a:cubicBezTo>
                          <a:pt x="348360" y="469629"/>
                          <a:pt x="383602" y="463914"/>
                          <a:pt x="415035" y="453436"/>
                        </a:cubicBezTo>
                        <a:cubicBezTo>
                          <a:pt x="432179" y="447721"/>
                          <a:pt x="429322" y="422004"/>
                          <a:pt x="410272" y="422004"/>
                        </a:cubicBezTo>
                        <a:cubicBezTo>
                          <a:pt x="380744" y="422004"/>
                          <a:pt x="351217" y="429624"/>
                          <a:pt x="322642" y="436291"/>
                        </a:cubicBezTo>
                        <a:cubicBezTo>
                          <a:pt x="280732" y="437244"/>
                          <a:pt x="238822" y="429624"/>
                          <a:pt x="201675" y="415336"/>
                        </a:cubicBezTo>
                        <a:cubicBezTo>
                          <a:pt x="203579" y="410574"/>
                          <a:pt x="203579" y="404859"/>
                          <a:pt x="198817" y="400096"/>
                        </a:cubicBezTo>
                        <a:cubicBezTo>
                          <a:pt x="179767" y="381046"/>
                          <a:pt x="158812" y="361996"/>
                          <a:pt x="137857" y="341041"/>
                        </a:cubicBezTo>
                        <a:cubicBezTo>
                          <a:pt x="142619" y="323897"/>
                          <a:pt x="155002" y="308657"/>
                          <a:pt x="170242" y="295322"/>
                        </a:cubicBezTo>
                        <a:cubicBezTo>
                          <a:pt x="170242" y="295322"/>
                          <a:pt x="170242" y="296274"/>
                          <a:pt x="170242" y="296274"/>
                        </a:cubicBezTo>
                        <a:cubicBezTo>
                          <a:pt x="171194" y="301037"/>
                          <a:pt x="177862" y="303894"/>
                          <a:pt x="179767" y="299132"/>
                        </a:cubicBezTo>
                        <a:cubicBezTo>
                          <a:pt x="182625" y="292464"/>
                          <a:pt x="185482" y="285797"/>
                          <a:pt x="189292" y="280082"/>
                        </a:cubicBezTo>
                        <a:cubicBezTo>
                          <a:pt x="191197" y="279129"/>
                          <a:pt x="193102" y="277224"/>
                          <a:pt x="195007" y="276272"/>
                        </a:cubicBezTo>
                        <a:cubicBezTo>
                          <a:pt x="227392" y="252459"/>
                          <a:pt x="262635" y="234362"/>
                          <a:pt x="291210" y="206739"/>
                        </a:cubicBezTo>
                        <a:cubicBezTo>
                          <a:pt x="294067" y="210549"/>
                          <a:pt x="297877" y="214359"/>
                          <a:pt x="301687" y="217217"/>
                        </a:cubicBezTo>
                        <a:cubicBezTo>
                          <a:pt x="301687" y="217217"/>
                          <a:pt x="300735" y="217217"/>
                          <a:pt x="300735" y="218169"/>
                        </a:cubicBezTo>
                        <a:cubicBezTo>
                          <a:pt x="295019" y="221979"/>
                          <a:pt x="294067" y="227694"/>
                          <a:pt x="295019" y="233409"/>
                        </a:cubicBezTo>
                        <a:cubicBezTo>
                          <a:pt x="295019" y="233409"/>
                          <a:pt x="295019" y="233409"/>
                          <a:pt x="295019" y="233409"/>
                        </a:cubicBezTo>
                        <a:cubicBezTo>
                          <a:pt x="284542" y="247697"/>
                          <a:pt x="305497" y="259127"/>
                          <a:pt x="316927" y="250554"/>
                        </a:cubicBezTo>
                        <a:cubicBezTo>
                          <a:pt x="321690" y="246744"/>
                          <a:pt x="328357" y="242934"/>
                          <a:pt x="334072" y="240077"/>
                        </a:cubicBezTo>
                        <a:cubicBezTo>
                          <a:pt x="338835" y="242934"/>
                          <a:pt x="342644" y="244839"/>
                          <a:pt x="347407" y="246744"/>
                        </a:cubicBezTo>
                        <a:cubicBezTo>
                          <a:pt x="349312" y="252459"/>
                          <a:pt x="354075" y="257222"/>
                          <a:pt x="360742" y="256269"/>
                        </a:cubicBezTo>
                        <a:cubicBezTo>
                          <a:pt x="364552" y="256269"/>
                          <a:pt x="368362" y="256269"/>
                          <a:pt x="372172" y="256269"/>
                        </a:cubicBezTo>
                        <a:cubicBezTo>
                          <a:pt x="399794" y="265794"/>
                          <a:pt x="431227" y="272462"/>
                          <a:pt x="462660" y="273414"/>
                        </a:cubicBezTo>
                        <a:cubicBezTo>
                          <a:pt x="507427" y="281987"/>
                          <a:pt x="550290" y="282939"/>
                          <a:pt x="580769" y="238172"/>
                        </a:cubicBezTo>
                        <a:cubicBezTo>
                          <a:pt x="592200" y="224837"/>
                          <a:pt x="570292" y="211502"/>
                          <a:pt x="557910" y="221979"/>
                        </a:cubicBezTo>
                        <a:close/>
                        <a:moveTo>
                          <a:pt x="94994" y="365806"/>
                        </a:moveTo>
                        <a:cubicBezTo>
                          <a:pt x="96900" y="369616"/>
                          <a:pt x="98804" y="372474"/>
                          <a:pt x="100709" y="376284"/>
                        </a:cubicBezTo>
                        <a:cubicBezTo>
                          <a:pt x="95947" y="378189"/>
                          <a:pt x="92137" y="381046"/>
                          <a:pt x="87375" y="383904"/>
                        </a:cubicBezTo>
                        <a:cubicBezTo>
                          <a:pt x="87375" y="383904"/>
                          <a:pt x="87375" y="383904"/>
                          <a:pt x="87375" y="382951"/>
                        </a:cubicBezTo>
                        <a:cubicBezTo>
                          <a:pt x="90232" y="377236"/>
                          <a:pt x="93090" y="371521"/>
                          <a:pt x="94994" y="365806"/>
                        </a:cubicBezTo>
                        <a:close/>
                        <a:moveTo>
                          <a:pt x="332167" y="47672"/>
                        </a:moveTo>
                        <a:cubicBezTo>
                          <a:pt x="332167" y="46720"/>
                          <a:pt x="333119" y="45767"/>
                          <a:pt x="333119" y="44815"/>
                        </a:cubicBezTo>
                        <a:cubicBezTo>
                          <a:pt x="333119" y="45767"/>
                          <a:pt x="333119" y="46720"/>
                          <a:pt x="332167" y="47672"/>
                        </a:cubicBezTo>
                        <a:cubicBezTo>
                          <a:pt x="333119" y="49577"/>
                          <a:pt x="333119" y="52435"/>
                          <a:pt x="332167" y="54340"/>
                        </a:cubicBezTo>
                        <a:cubicBezTo>
                          <a:pt x="331215" y="55292"/>
                          <a:pt x="330262" y="56245"/>
                          <a:pt x="330262" y="56245"/>
                        </a:cubicBezTo>
                        <a:cubicBezTo>
                          <a:pt x="331215" y="53387"/>
                          <a:pt x="331215" y="50530"/>
                          <a:pt x="332167" y="47672"/>
                        </a:cubicBezTo>
                        <a:close/>
                        <a:moveTo>
                          <a:pt x="127379" y="330564"/>
                        </a:moveTo>
                        <a:cubicBezTo>
                          <a:pt x="123569" y="326754"/>
                          <a:pt x="120712" y="322944"/>
                          <a:pt x="117854" y="319134"/>
                        </a:cubicBezTo>
                        <a:cubicBezTo>
                          <a:pt x="118807" y="317229"/>
                          <a:pt x="118807" y="316276"/>
                          <a:pt x="119759" y="314372"/>
                        </a:cubicBezTo>
                        <a:cubicBezTo>
                          <a:pt x="133094" y="300084"/>
                          <a:pt x="145477" y="285797"/>
                          <a:pt x="158812" y="272462"/>
                        </a:cubicBezTo>
                        <a:cubicBezTo>
                          <a:pt x="160717" y="271509"/>
                          <a:pt x="163575" y="270557"/>
                          <a:pt x="165479" y="269604"/>
                        </a:cubicBezTo>
                        <a:cubicBezTo>
                          <a:pt x="165479" y="272462"/>
                          <a:pt x="166432" y="274367"/>
                          <a:pt x="166432" y="277224"/>
                        </a:cubicBezTo>
                        <a:cubicBezTo>
                          <a:pt x="150240" y="293417"/>
                          <a:pt x="135000" y="310562"/>
                          <a:pt x="127379" y="330564"/>
                        </a:cubicBezTo>
                        <a:close/>
                        <a:moveTo>
                          <a:pt x="221677" y="235314"/>
                        </a:moveTo>
                        <a:cubicBezTo>
                          <a:pt x="207390" y="244839"/>
                          <a:pt x="193102" y="255317"/>
                          <a:pt x="179767" y="266747"/>
                        </a:cubicBezTo>
                        <a:cubicBezTo>
                          <a:pt x="179767" y="264842"/>
                          <a:pt x="179767" y="262937"/>
                          <a:pt x="178815" y="260079"/>
                        </a:cubicBezTo>
                        <a:cubicBezTo>
                          <a:pt x="178815" y="258174"/>
                          <a:pt x="177862" y="255317"/>
                          <a:pt x="175957" y="254364"/>
                        </a:cubicBezTo>
                        <a:cubicBezTo>
                          <a:pt x="176909" y="253412"/>
                          <a:pt x="177862" y="252459"/>
                          <a:pt x="178815" y="251507"/>
                        </a:cubicBezTo>
                        <a:cubicBezTo>
                          <a:pt x="211200" y="225789"/>
                          <a:pt x="241679" y="197214"/>
                          <a:pt x="272160" y="171497"/>
                        </a:cubicBezTo>
                        <a:cubicBezTo>
                          <a:pt x="273112" y="174354"/>
                          <a:pt x="274065" y="177212"/>
                          <a:pt x="275017" y="181022"/>
                        </a:cubicBezTo>
                        <a:cubicBezTo>
                          <a:pt x="275969" y="182927"/>
                          <a:pt x="275969" y="183879"/>
                          <a:pt x="276922" y="185784"/>
                        </a:cubicBezTo>
                        <a:cubicBezTo>
                          <a:pt x="276922" y="186737"/>
                          <a:pt x="276922" y="187689"/>
                          <a:pt x="276922" y="188642"/>
                        </a:cubicBezTo>
                        <a:cubicBezTo>
                          <a:pt x="276922" y="190547"/>
                          <a:pt x="277875" y="191499"/>
                          <a:pt x="277875" y="193404"/>
                        </a:cubicBezTo>
                        <a:cubicBezTo>
                          <a:pt x="260729" y="208644"/>
                          <a:pt x="239775" y="222932"/>
                          <a:pt x="221677" y="235314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91" name="Полилиния: фигура 1190">
                    <a:extLst>
                      <a:ext uri="{FF2B5EF4-FFF2-40B4-BE49-F238E27FC236}">
                        <a16:creationId xmlns:a16="http://schemas.microsoft.com/office/drawing/2014/main" id="{54988FA6-A333-FAC9-AE08-95EA20FDE5C2}"/>
                      </a:ext>
                    </a:extLst>
                  </p:cNvPr>
                  <p:cNvSpPr/>
                  <p:nvPr/>
                </p:nvSpPr>
                <p:spPr>
                  <a:xfrm>
                    <a:off x="17616913" y="7404050"/>
                    <a:ext cx="17089" cy="43285"/>
                  </a:xfrm>
                  <a:custGeom>
                    <a:avLst/>
                    <a:gdLst>
                      <a:gd name="connsiteX0" fmla="*/ 16375 w 17089"/>
                      <a:gd name="connsiteY0" fmla="*/ 34713 h 43285"/>
                      <a:gd name="connsiteX1" fmla="*/ 12565 w 17089"/>
                      <a:gd name="connsiteY1" fmla="*/ 26141 h 43285"/>
                      <a:gd name="connsiteX2" fmla="*/ 13517 w 17089"/>
                      <a:gd name="connsiteY2" fmla="*/ 4233 h 43285"/>
                      <a:gd name="connsiteX3" fmla="*/ 6850 w 17089"/>
                      <a:gd name="connsiteY3" fmla="*/ 1376 h 43285"/>
                      <a:gd name="connsiteX4" fmla="*/ 183 w 17089"/>
                      <a:gd name="connsiteY4" fmla="*/ 26141 h 43285"/>
                      <a:gd name="connsiteX5" fmla="*/ 13517 w 17089"/>
                      <a:gd name="connsiteY5" fmla="*/ 43286 h 43285"/>
                      <a:gd name="connsiteX6" fmla="*/ 16375 w 17089"/>
                      <a:gd name="connsiteY6" fmla="*/ 41381 h 43285"/>
                      <a:gd name="connsiteX7" fmla="*/ 16375 w 17089"/>
                      <a:gd name="connsiteY7" fmla="*/ 34713 h 43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089" h="43285">
                        <a:moveTo>
                          <a:pt x="16375" y="34713"/>
                        </a:moveTo>
                        <a:cubicBezTo>
                          <a:pt x="15423" y="31856"/>
                          <a:pt x="13517" y="28998"/>
                          <a:pt x="12565" y="26141"/>
                        </a:cubicBezTo>
                        <a:cubicBezTo>
                          <a:pt x="10660" y="19473"/>
                          <a:pt x="12565" y="10901"/>
                          <a:pt x="13517" y="4233"/>
                        </a:cubicBezTo>
                        <a:cubicBezTo>
                          <a:pt x="14470" y="423"/>
                          <a:pt x="8755" y="-1482"/>
                          <a:pt x="6850" y="1376"/>
                        </a:cubicBezTo>
                        <a:cubicBezTo>
                          <a:pt x="2088" y="8996"/>
                          <a:pt x="-770" y="16616"/>
                          <a:pt x="183" y="26141"/>
                        </a:cubicBezTo>
                        <a:cubicBezTo>
                          <a:pt x="1135" y="34713"/>
                          <a:pt x="4945" y="42333"/>
                          <a:pt x="13517" y="43286"/>
                        </a:cubicBezTo>
                        <a:cubicBezTo>
                          <a:pt x="15423" y="43286"/>
                          <a:pt x="16375" y="42333"/>
                          <a:pt x="16375" y="41381"/>
                        </a:cubicBezTo>
                        <a:cubicBezTo>
                          <a:pt x="17327" y="39476"/>
                          <a:pt x="17327" y="37571"/>
                          <a:pt x="16375" y="34713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92" name="Полилиния: фигура 1191">
                    <a:extLst>
                      <a:ext uri="{FF2B5EF4-FFF2-40B4-BE49-F238E27FC236}">
                        <a16:creationId xmlns:a16="http://schemas.microsoft.com/office/drawing/2014/main" id="{80EDA780-0ACB-62FF-9D63-68536FDFF989}"/>
                      </a:ext>
                    </a:extLst>
                  </p:cNvPr>
                  <p:cNvSpPr/>
                  <p:nvPr/>
                </p:nvSpPr>
                <p:spPr>
                  <a:xfrm>
                    <a:off x="17506973" y="7330879"/>
                    <a:ext cx="222518" cy="136757"/>
                  </a:xfrm>
                  <a:custGeom>
                    <a:avLst/>
                    <a:gdLst>
                      <a:gd name="connsiteX0" fmla="*/ 185371 w 222518"/>
                      <a:gd name="connsiteY0" fmla="*/ 23113 h 136757"/>
                      <a:gd name="connsiteX1" fmla="*/ 213946 w 222518"/>
                      <a:gd name="connsiteY1" fmla="*/ 18350 h 136757"/>
                      <a:gd name="connsiteX2" fmla="*/ 213946 w 222518"/>
                      <a:gd name="connsiteY2" fmla="*/ 253 h 136757"/>
                      <a:gd name="connsiteX3" fmla="*/ 99646 w 222518"/>
                      <a:gd name="connsiteY3" fmla="*/ 38353 h 136757"/>
                      <a:gd name="connsiteX4" fmla="*/ 1538 w 222518"/>
                      <a:gd name="connsiteY4" fmla="*/ 117410 h 136757"/>
                      <a:gd name="connsiteX5" fmla="*/ 15826 w 222518"/>
                      <a:gd name="connsiteY5" fmla="*/ 130745 h 136757"/>
                      <a:gd name="connsiteX6" fmla="*/ 52973 w 222518"/>
                      <a:gd name="connsiteY6" fmla="*/ 104075 h 136757"/>
                      <a:gd name="connsiteX7" fmla="*/ 52973 w 222518"/>
                      <a:gd name="connsiteY7" fmla="*/ 110742 h 136757"/>
                      <a:gd name="connsiteX8" fmla="*/ 53926 w 222518"/>
                      <a:gd name="connsiteY8" fmla="*/ 112647 h 136757"/>
                      <a:gd name="connsiteX9" fmla="*/ 53926 w 222518"/>
                      <a:gd name="connsiteY9" fmla="*/ 112647 h 136757"/>
                      <a:gd name="connsiteX10" fmla="*/ 53926 w 222518"/>
                      <a:gd name="connsiteY10" fmla="*/ 112647 h 136757"/>
                      <a:gd name="connsiteX11" fmla="*/ 113933 w 222518"/>
                      <a:gd name="connsiteY11" fmla="*/ 134555 h 136757"/>
                      <a:gd name="connsiteX12" fmla="*/ 115838 w 222518"/>
                      <a:gd name="connsiteY12" fmla="*/ 133603 h 136757"/>
                      <a:gd name="connsiteX13" fmla="*/ 142508 w 222518"/>
                      <a:gd name="connsiteY13" fmla="*/ 128840 h 136757"/>
                      <a:gd name="connsiteX14" fmla="*/ 144413 w 222518"/>
                      <a:gd name="connsiteY14" fmla="*/ 112647 h 136757"/>
                      <a:gd name="connsiteX15" fmla="*/ 134888 w 222518"/>
                      <a:gd name="connsiteY15" fmla="*/ 105028 h 136757"/>
                      <a:gd name="connsiteX16" fmla="*/ 156796 w 222518"/>
                      <a:gd name="connsiteY16" fmla="*/ 105980 h 136757"/>
                      <a:gd name="connsiteX17" fmla="*/ 162511 w 222518"/>
                      <a:gd name="connsiteY17" fmla="*/ 83120 h 136757"/>
                      <a:gd name="connsiteX18" fmla="*/ 156796 w 222518"/>
                      <a:gd name="connsiteY18" fmla="*/ 80263 h 136757"/>
                      <a:gd name="connsiteX19" fmla="*/ 184418 w 222518"/>
                      <a:gd name="connsiteY19" fmla="*/ 79310 h 136757"/>
                      <a:gd name="connsiteX20" fmla="*/ 194896 w 222518"/>
                      <a:gd name="connsiteY20" fmla="*/ 72643 h 136757"/>
                      <a:gd name="connsiteX21" fmla="*/ 202516 w 222518"/>
                      <a:gd name="connsiteY21" fmla="*/ 75500 h 136757"/>
                      <a:gd name="connsiteX22" fmla="*/ 214898 w 222518"/>
                      <a:gd name="connsiteY22" fmla="*/ 53593 h 136757"/>
                      <a:gd name="connsiteX23" fmla="*/ 185371 w 222518"/>
                      <a:gd name="connsiteY23" fmla="*/ 23113 h 136757"/>
                      <a:gd name="connsiteX24" fmla="*/ 98693 w 222518"/>
                      <a:gd name="connsiteY24" fmla="*/ 115505 h 136757"/>
                      <a:gd name="connsiteX25" fmla="*/ 103456 w 222518"/>
                      <a:gd name="connsiteY25" fmla="*/ 105980 h 136757"/>
                      <a:gd name="connsiteX26" fmla="*/ 119648 w 222518"/>
                      <a:gd name="connsiteY26" fmla="*/ 116458 h 136757"/>
                      <a:gd name="connsiteX27" fmla="*/ 98693 w 222518"/>
                      <a:gd name="connsiteY27" fmla="*/ 115505 h 136757"/>
                      <a:gd name="connsiteX28" fmla="*/ 144413 w 222518"/>
                      <a:gd name="connsiteY28" fmla="*/ 53593 h 136757"/>
                      <a:gd name="connsiteX29" fmla="*/ 144413 w 222518"/>
                      <a:gd name="connsiteY29" fmla="*/ 53593 h 136757"/>
                      <a:gd name="connsiteX30" fmla="*/ 147271 w 222518"/>
                      <a:gd name="connsiteY30" fmla="*/ 55498 h 136757"/>
                      <a:gd name="connsiteX31" fmla="*/ 147271 w 222518"/>
                      <a:gd name="connsiteY31" fmla="*/ 55498 h 136757"/>
                      <a:gd name="connsiteX32" fmla="*/ 140603 w 222518"/>
                      <a:gd name="connsiteY32" fmla="*/ 55498 h 136757"/>
                      <a:gd name="connsiteX33" fmla="*/ 144413 w 222518"/>
                      <a:gd name="connsiteY33" fmla="*/ 53593 h 136757"/>
                      <a:gd name="connsiteX34" fmla="*/ 104408 w 222518"/>
                      <a:gd name="connsiteY34" fmla="*/ 61213 h 136757"/>
                      <a:gd name="connsiteX35" fmla="*/ 103456 w 222518"/>
                      <a:gd name="connsiteY35" fmla="*/ 64070 h 136757"/>
                      <a:gd name="connsiteX36" fmla="*/ 79643 w 222518"/>
                      <a:gd name="connsiteY36" fmla="*/ 108838 h 136757"/>
                      <a:gd name="connsiteX37" fmla="*/ 63451 w 222518"/>
                      <a:gd name="connsiteY37" fmla="*/ 100265 h 136757"/>
                      <a:gd name="connsiteX38" fmla="*/ 57736 w 222518"/>
                      <a:gd name="connsiteY38" fmla="*/ 100265 h 136757"/>
                      <a:gd name="connsiteX39" fmla="*/ 104408 w 222518"/>
                      <a:gd name="connsiteY39" fmla="*/ 61213 h 136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222518" h="136757">
                        <a:moveTo>
                          <a:pt x="185371" y="23113"/>
                        </a:moveTo>
                        <a:cubicBezTo>
                          <a:pt x="194896" y="20255"/>
                          <a:pt x="204421" y="18350"/>
                          <a:pt x="213946" y="18350"/>
                        </a:cubicBezTo>
                        <a:cubicBezTo>
                          <a:pt x="225376" y="17398"/>
                          <a:pt x="225376" y="1205"/>
                          <a:pt x="213946" y="253"/>
                        </a:cubicBezTo>
                        <a:cubicBezTo>
                          <a:pt x="173941" y="-2605"/>
                          <a:pt x="133936" y="19303"/>
                          <a:pt x="99646" y="38353"/>
                        </a:cubicBezTo>
                        <a:cubicBezTo>
                          <a:pt x="63451" y="59308"/>
                          <a:pt x="26303" y="83120"/>
                          <a:pt x="1538" y="117410"/>
                        </a:cubicBezTo>
                        <a:cubicBezTo>
                          <a:pt x="-4177" y="125983"/>
                          <a:pt x="7253" y="136460"/>
                          <a:pt x="15826" y="130745"/>
                        </a:cubicBezTo>
                        <a:cubicBezTo>
                          <a:pt x="29161" y="123125"/>
                          <a:pt x="41543" y="113600"/>
                          <a:pt x="52973" y="104075"/>
                        </a:cubicBezTo>
                        <a:cubicBezTo>
                          <a:pt x="52021" y="105980"/>
                          <a:pt x="51068" y="108838"/>
                          <a:pt x="52973" y="110742"/>
                        </a:cubicBezTo>
                        <a:cubicBezTo>
                          <a:pt x="52973" y="111695"/>
                          <a:pt x="53926" y="111695"/>
                          <a:pt x="53926" y="112647"/>
                        </a:cubicBezTo>
                        <a:lnTo>
                          <a:pt x="53926" y="112647"/>
                        </a:lnTo>
                        <a:cubicBezTo>
                          <a:pt x="53926" y="112647"/>
                          <a:pt x="53926" y="112647"/>
                          <a:pt x="53926" y="112647"/>
                        </a:cubicBezTo>
                        <a:cubicBezTo>
                          <a:pt x="72023" y="135507"/>
                          <a:pt x="85358" y="140270"/>
                          <a:pt x="113933" y="134555"/>
                        </a:cubicBezTo>
                        <a:cubicBezTo>
                          <a:pt x="114886" y="134555"/>
                          <a:pt x="115838" y="133603"/>
                          <a:pt x="115838" y="133603"/>
                        </a:cubicBezTo>
                        <a:cubicBezTo>
                          <a:pt x="125363" y="133603"/>
                          <a:pt x="133936" y="131697"/>
                          <a:pt x="142508" y="128840"/>
                        </a:cubicBezTo>
                        <a:cubicBezTo>
                          <a:pt x="150128" y="125983"/>
                          <a:pt x="151081" y="117410"/>
                          <a:pt x="144413" y="112647"/>
                        </a:cubicBezTo>
                        <a:cubicBezTo>
                          <a:pt x="141556" y="110742"/>
                          <a:pt x="137746" y="107885"/>
                          <a:pt x="134888" y="105028"/>
                        </a:cubicBezTo>
                        <a:cubicBezTo>
                          <a:pt x="142508" y="105028"/>
                          <a:pt x="150128" y="105980"/>
                          <a:pt x="156796" y="105980"/>
                        </a:cubicBezTo>
                        <a:cubicBezTo>
                          <a:pt x="168226" y="105980"/>
                          <a:pt x="173941" y="87883"/>
                          <a:pt x="162511" y="83120"/>
                        </a:cubicBezTo>
                        <a:cubicBezTo>
                          <a:pt x="160606" y="82168"/>
                          <a:pt x="158701" y="81215"/>
                          <a:pt x="156796" y="80263"/>
                        </a:cubicBezTo>
                        <a:cubicBezTo>
                          <a:pt x="165368" y="80263"/>
                          <a:pt x="174893" y="79310"/>
                          <a:pt x="184418" y="79310"/>
                        </a:cubicBezTo>
                        <a:cubicBezTo>
                          <a:pt x="189181" y="79310"/>
                          <a:pt x="192991" y="76453"/>
                          <a:pt x="194896" y="72643"/>
                        </a:cubicBezTo>
                        <a:cubicBezTo>
                          <a:pt x="197753" y="73595"/>
                          <a:pt x="199658" y="74548"/>
                          <a:pt x="202516" y="75500"/>
                        </a:cubicBezTo>
                        <a:cubicBezTo>
                          <a:pt x="215851" y="80263"/>
                          <a:pt x="223471" y="62165"/>
                          <a:pt x="214898" y="53593"/>
                        </a:cubicBezTo>
                        <a:cubicBezTo>
                          <a:pt x="207278" y="43115"/>
                          <a:pt x="196801" y="32638"/>
                          <a:pt x="185371" y="23113"/>
                        </a:cubicBezTo>
                        <a:close/>
                        <a:moveTo>
                          <a:pt x="98693" y="115505"/>
                        </a:moveTo>
                        <a:cubicBezTo>
                          <a:pt x="99646" y="112647"/>
                          <a:pt x="101551" y="108838"/>
                          <a:pt x="103456" y="105980"/>
                        </a:cubicBezTo>
                        <a:cubicBezTo>
                          <a:pt x="109171" y="108838"/>
                          <a:pt x="113933" y="112647"/>
                          <a:pt x="119648" y="116458"/>
                        </a:cubicBezTo>
                        <a:cubicBezTo>
                          <a:pt x="112028" y="117410"/>
                          <a:pt x="105361" y="116458"/>
                          <a:pt x="98693" y="115505"/>
                        </a:cubicBezTo>
                        <a:close/>
                        <a:moveTo>
                          <a:pt x="144413" y="53593"/>
                        </a:moveTo>
                        <a:cubicBezTo>
                          <a:pt x="144413" y="53593"/>
                          <a:pt x="144413" y="53593"/>
                          <a:pt x="144413" y="53593"/>
                        </a:cubicBezTo>
                        <a:cubicBezTo>
                          <a:pt x="145366" y="54545"/>
                          <a:pt x="146318" y="55498"/>
                          <a:pt x="147271" y="55498"/>
                        </a:cubicBezTo>
                        <a:cubicBezTo>
                          <a:pt x="147271" y="55498"/>
                          <a:pt x="147271" y="55498"/>
                          <a:pt x="147271" y="55498"/>
                        </a:cubicBezTo>
                        <a:cubicBezTo>
                          <a:pt x="145366" y="55498"/>
                          <a:pt x="142508" y="55498"/>
                          <a:pt x="140603" y="55498"/>
                        </a:cubicBezTo>
                        <a:cubicBezTo>
                          <a:pt x="142508" y="55498"/>
                          <a:pt x="143461" y="54545"/>
                          <a:pt x="144413" y="53593"/>
                        </a:cubicBezTo>
                        <a:close/>
                        <a:moveTo>
                          <a:pt x="104408" y="61213"/>
                        </a:moveTo>
                        <a:cubicBezTo>
                          <a:pt x="104408" y="62165"/>
                          <a:pt x="103456" y="63118"/>
                          <a:pt x="103456" y="64070"/>
                        </a:cubicBezTo>
                        <a:cubicBezTo>
                          <a:pt x="92026" y="76453"/>
                          <a:pt x="82501" y="92645"/>
                          <a:pt x="79643" y="108838"/>
                        </a:cubicBezTo>
                        <a:cubicBezTo>
                          <a:pt x="73928" y="106933"/>
                          <a:pt x="68213" y="104075"/>
                          <a:pt x="63451" y="100265"/>
                        </a:cubicBezTo>
                        <a:cubicBezTo>
                          <a:pt x="61546" y="99313"/>
                          <a:pt x="59641" y="99313"/>
                          <a:pt x="57736" y="100265"/>
                        </a:cubicBezTo>
                        <a:cubicBezTo>
                          <a:pt x="72976" y="87883"/>
                          <a:pt x="88216" y="73595"/>
                          <a:pt x="104408" y="61213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93" name="Полилиния: фигура 1192">
                    <a:extLst>
                      <a:ext uri="{FF2B5EF4-FFF2-40B4-BE49-F238E27FC236}">
                        <a16:creationId xmlns:a16="http://schemas.microsoft.com/office/drawing/2014/main" id="{CD69485E-4631-00CC-F585-28F95E954C3D}"/>
                      </a:ext>
                    </a:extLst>
                  </p:cNvPr>
                  <p:cNvSpPr/>
                  <p:nvPr/>
                </p:nvSpPr>
                <p:spPr>
                  <a:xfrm>
                    <a:off x="16059050" y="7010709"/>
                    <a:ext cx="1019954" cy="545864"/>
                  </a:xfrm>
                  <a:custGeom>
                    <a:avLst/>
                    <a:gdLst>
                      <a:gd name="connsiteX0" fmla="*/ 1017027 w 1019954"/>
                      <a:gd name="connsiteY0" fmla="*/ 519495 h 545864"/>
                      <a:gd name="connsiteX1" fmla="*/ 904631 w 1019954"/>
                      <a:gd name="connsiteY1" fmla="*/ 397575 h 545864"/>
                      <a:gd name="connsiteX2" fmla="*/ 784616 w 1019954"/>
                      <a:gd name="connsiteY2" fmla="*/ 272798 h 545864"/>
                      <a:gd name="connsiteX3" fmla="*/ 571256 w 1019954"/>
                      <a:gd name="connsiteY3" fmla="*/ 129923 h 545864"/>
                      <a:gd name="connsiteX4" fmla="*/ 329321 w 1019954"/>
                      <a:gd name="connsiteY4" fmla="*/ 74678 h 545864"/>
                      <a:gd name="connsiteX5" fmla="*/ 3566 w 1019954"/>
                      <a:gd name="connsiteY5" fmla="*/ 383 h 545864"/>
                      <a:gd name="connsiteX6" fmla="*/ 1662 w 1019954"/>
                      <a:gd name="connsiteY6" fmla="*/ 6098 h 545864"/>
                      <a:gd name="connsiteX7" fmla="*/ 292174 w 1019954"/>
                      <a:gd name="connsiteY7" fmla="*/ 116588 h 545864"/>
                      <a:gd name="connsiteX8" fmla="*/ 540776 w 1019954"/>
                      <a:gd name="connsiteY8" fmla="*/ 172786 h 545864"/>
                      <a:gd name="connsiteX9" fmla="*/ 746516 w 1019954"/>
                      <a:gd name="connsiteY9" fmla="*/ 311850 h 545864"/>
                      <a:gd name="connsiteX10" fmla="*/ 859864 w 1019954"/>
                      <a:gd name="connsiteY10" fmla="*/ 429960 h 545864"/>
                      <a:gd name="connsiteX11" fmla="*/ 994166 w 1019954"/>
                      <a:gd name="connsiteY11" fmla="*/ 544260 h 545864"/>
                      <a:gd name="connsiteX12" fmla="*/ 1017027 w 1019954"/>
                      <a:gd name="connsiteY12" fmla="*/ 519495 h 545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19954" h="545864">
                        <a:moveTo>
                          <a:pt x="1017027" y="519495"/>
                        </a:moveTo>
                        <a:cubicBezTo>
                          <a:pt x="987499" y="472822"/>
                          <a:pt x="942731" y="437580"/>
                          <a:pt x="904631" y="397575"/>
                        </a:cubicBezTo>
                        <a:cubicBezTo>
                          <a:pt x="864627" y="355665"/>
                          <a:pt x="826527" y="311850"/>
                          <a:pt x="784616" y="272798"/>
                        </a:cubicBezTo>
                        <a:cubicBezTo>
                          <a:pt x="721751" y="213743"/>
                          <a:pt x="651267" y="163261"/>
                          <a:pt x="571256" y="129923"/>
                        </a:cubicBezTo>
                        <a:cubicBezTo>
                          <a:pt x="494104" y="97538"/>
                          <a:pt x="412189" y="84203"/>
                          <a:pt x="329321" y="74678"/>
                        </a:cubicBezTo>
                        <a:cubicBezTo>
                          <a:pt x="216926" y="62296"/>
                          <a:pt x="109294" y="42293"/>
                          <a:pt x="3566" y="383"/>
                        </a:cubicBezTo>
                        <a:cubicBezTo>
                          <a:pt x="-244" y="-1522"/>
                          <a:pt x="-1196" y="4193"/>
                          <a:pt x="1662" y="6098"/>
                        </a:cubicBezTo>
                        <a:cubicBezTo>
                          <a:pt x="85481" y="68011"/>
                          <a:pt x="188351" y="103253"/>
                          <a:pt x="292174" y="116588"/>
                        </a:cubicBezTo>
                        <a:cubicBezTo>
                          <a:pt x="375994" y="127066"/>
                          <a:pt x="461719" y="140401"/>
                          <a:pt x="540776" y="172786"/>
                        </a:cubicBezTo>
                        <a:cubicBezTo>
                          <a:pt x="617929" y="204218"/>
                          <a:pt x="685556" y="254700"/>
                          <a:pt x="746516" y="311850"/>
                        </a:cubicBezTo>
                        <a:cubicBezTo>
                          <a:pt x="786521" y="348998"/>
                          <a:pt x="821764" y="390907"/>
                          <a:pt x="859864" y="429960"/>
                        </a:cubicBezTo>
                        <a:cubicBezTo>
                          <a:pt x="898916" y="470917"/>
                          <a:pt x="940827" y="520447"/>
                          <a:pt x="994166" y="544260"/>
                        </a:cubicBezTo>
                        <a:cubicBezTo>
                          <a:pt x="1007502" y="550927"/>
                          <a:pt x="1027504" y="535687"/>
                          <a:pt x="1017027" y="519495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94" name="Полилиния: фигура 1193">
                    <a:extLst>
                      <a:ext uri="{FF2B5EF4-FFF2-40B4-BE49-F238E27FC236}">
                        <a16:creationId xmlns:a16="http://schemas.microsoft.com/office/drawing/2014/main" id="{3B52733F-8B4D-85D2-C89B-BEC3A9E3FC67}"/>
                      </a:ext>
                    </a:extLst>
                  </p:cNvPr>
                  <p:cNvSpPr/>
                  <p:nvPr/>
                </p:nvSpPr>
                <p:spPr>
                  <a:xfrm>
                    <a:off x="16023767" y="6939704"/>
                    <a:ext cx="1003015" cy="566553"/>
                  </a:xfrm>
                  <a:custGeom>
                    <a:avLst/>
                    <a:gdLst>
                      <a:gd name="connsiteX0" fmla="*/ 1002779 w 1003015"/>
                      <a:gd name="connsiteY0" fmla="*/ 545732 h 566553"/>
                      <a:gd name="connsiteX1" fmla="*/ 959917 w 1003015"/>
                      <a:gd name="connsiteY1" fmla="*/ 355233 h 566553"/>
                      <a:gd name="connsiteX2" fmla="*/ 908482 w 1003015"/>
                      <a:gd name="connsiteY2" fmla="*/ 217121 h 566553"/>
                      <a:gd name="connsiteX3" fmla="*/ 892289 w 1003015"/>
                      <a:gd name="connsiteY3" fmla="*/ 226646 h 566553"/>
                      <a:gd name="connsiteX4" fmla="*/ 908482 w 1003015"/>
                      <a:gd name="connsiteY4" fmla="*/ 259031 h 566553"/>
                      <a:gd name="connsiteX5" fmla="*/ 907529 w 1003015"/>
                      <a:gd name="connsiteY5" fmla="*/ 260936 h 566553"/>
                      <a:gd name="connsiteX6" fmla="*/ 904672 w 1003015"/>
                      <a:gd name="connsiteY6" fmla="*/ 260936 h 566553"/>
                      <a:gd name="connsiteX7" fmla="*/ 903719 w 1003015"/>
                      <a:gd name="connsiteY7" fmla="*/ 259983 h 566553"/>
                      <a:gd name="connsiteX8" fmla="*/ 889432 w 1003015"/>
                      <a:gd name="connsiteY8" fmla="*/ 256173 h 566553"/>
                      <a:gd name="connsiteX9" fmla="*/ 873239 w 1003015"/>
                      <a:gd name="connsiteY9" fmla="*/ 267603 h 566553"/>
                      <a:gd name="connsiteX10" fmla="*/ 877049 w 1003015"/>
                      <a:gd name="connsiteY10" fmla="*/ 287606 h 566553"/>
                      <a:gd name="connsiteX11" fmla="*/ 878002 w 1003015"/>
                      <a:gd name="connsiteY11" fmla="*/ 292368 h 566553"/>
                      <a:gd name="connsiteX12" fmla="*/ 878002 w 1003015"/>
                      <a:gd name="connsiteY12" fmla="*/ 295226 h 566553"/>
                      <a:gd name="connsiteX13" fmla="*/ 879907 w 1003015"/>
                      <a:gd name="connsiteY13" fmla="*/ 309513 h 566553"/>
                      <a:gd name="connsiteX14" fmla="*/ 861809 w 1003015"/>
                      <a:gd name="connsiteY14" fmla="*/ 314276 h 566553"/>
                      <a:gd name="connsiteX15" fmla="*/ 861809 w 1003015"/>
                      <a:gd name="connsiteY15" fmla="*/ 318085 h 566553"/>
                      <a:gd name="connsiteX16" fmla="*/ 857999 w 1003015"/>
                      <a:gd name="connsiteY16" fmla="*/ 319991 h 566553"/>
                      <a:gd name="connsiteX17" fmla="*/ 848474 w 1003015"/>
                      <a:gd name="connsiteY17" fmla="*/ 301893 h 566553"/>
                      <a:gd name="connsiteX18" fmla="*/ 826567 w 1003015"/>
                      <a:gd name="connsiteY18" fmla="*/ 311418 h 566553"/>
                      <a:gd name="connsiteX19" fmla="*/ 826567 w 1003015"/>
                      <a:gd name="connsiteY19" fmla="*/ 311418 h 566553"/>
                      <a:gd name="connsiteX20" fmla="*/ 840854 w 1003015"/>
                      <a:gd name="connsiteY20" fmla="*/ 342850 h 566553"/>
                      <a:gd name="connsiteX21" fmla="*/ 823709 w 1003015"/>
                      <a:gd name="connsiteY21" fmla="*/ 320943 h 566553"/>
                      <a:gd name="connsiteX22" fmla="*/ 818947 w 1003015"/>
                      <a:gd name="connsiteY22" fmla="*/ 304751 h 566553"/>
                      <a:gd name="connsiteX23" fmla="*/ 817994 w 1003015"/>
                      <a:gd name="connsiteY23" fmla="*/ 298083 h 566553"/>
                      <a:gd name="connsiteX24" fmla="*/ 711314 w 1003015"/>
                      <a:gd name="connsiteY24" fmla="*/ 82819 h 566553"/>
                      <a:gd name="connsiteX25" fmla="*/ 692264 w 1003015"/>
                      <a:gd name="connsiteY25" fmla="*/ 90439 h 566553"/>
                      <a:gd name="connsiteX26" fmla="*/ 790372 w 1003015"/>
                      <a:gd name="connsiteY26" fmla="*/ 323800 h 566553"/>
                      <a:gd name="connsiteX27" fmla="*/ 789419 w 1003015"/>
                      <a:gd name="connsiteY27" fmla="*/ 323800 h 566553"/>
                      <a:gd name="connsiteX28" fmla="*/ 742747 w 1003015"/>
                      <a:gd name="connsiteY28" fmla="*/ 290463 h 566553"/>
                      <a:gd name="connsiteX29" fmla="*/ 731317 w 1003015"/>
                      <a:gd name="connsiteY29" fmla="*/ 298083 h 566553"/>
                      <a:gd name="connsiteX30" fmla="*/ 660832 w 1003015"/>
                      <a:gd name="connsiteY30" fmla="*/ 244743 h 566553"/>
                      <a:gd name="connsiteX31" fmla="*/ 599872 w 1003015"/>
                      <a:gd name="connsiteY31" fmla="*/ 209501 h 566553"/>
                      <a:gd name="connsiteX32" fmla="*/ 593204 w 1003015"/>
                      <a:gd name="connsiteY32" fmla="*/ 196166 h 566553"/>
                      <a:gd name="connsiteX33" fmla="*/ 482714 w 1003015"/>
                      <a:gd name="connsiteY33" fmla="*/ 142826 h 566553"/>
                      <a:gd name="connsiteX34" fmla="*/ 469379 w 1003015"/>
                      <a:gd name="connsiteY34" fmla="*/ 147588 h 566553"/>
                      <a:gd name="connsiteX35" fmla="*/ 415087 w 1003015"/>
                      <a:gd name="connsiteY35" fmla="*/ 100916 h 566553"/>
                      <a:gd name="connsiteX36" fmla="*/ 395084 w 1003015"/>
                      <a:gd name="connsiteY36" fmla="*/ 100916 h 566553"/>
                      <a:gd name="connsiteX37" fmla="*/ 329362 w 1003015"/>
                      <a:gd name="connsiteY37" fmla="*/ 8524 h 566553"/>
                      <a:gd name="connsiteX38" fmla="*/ 300787 w 1003015"/>
                      <a:gd name="connsiteY38" fmla="*/ 24716 h 566553"/>
                      <a:gd name="connsiteX39" fmla="*/ 367462 w 1003015"/>
                      <a:gd name="connsiteY39" fmla="*/ 122823 h 566553"/>
                      <a:gd name="connsiteX40" fmla="*/ 373177 w 1003015"/>
                      <a:gd name="connsiteY40" fmla="*/ 134254 h 566553"/>
                      <a:gd name="connsiteX41" fmla="*/ 155054 w 1003015"/>
                      <a:gd name="connsiteY41" fmla="*/ 86629 h 566553"/>
                      <a:gd name="connsiteX42" fmla="*/ 155054 w 1003015"/>
                      <a:gd name="connsiteY42" fmla="*/ 81866 h 566553"/>
                      <a:gd name="connsiteX43" fmla="*/ 133147 w 1003015"/>
                      <a:gd name="connsiteY43" fmla="*/ 79009 h 566553"/>
                      <a:gd name="connsiteX44" fmla="*/ 129337 w 1003015"/>
                      <a:gd name="connsiteY44" fmla="*/ 78056 h 566553"/>
                      <a:gd name="connsiteX45" fmla="*/ 96952 w 1003015"/>
                      <a:gd name="connsiteY45" fmla="*/ 47576 h 566553"/>
                      <a:gd name="connsiteX46" fmla="*/ 77902 w 1003015"/>
                      <a:gd name="connsiteY46" fmla="*/ 55196 h 566553"/>
                      <a:gd name="connsiteX47" fmla="*/ 21704 w 1003015"/>
                      <a:gd name="connsiteY47" fmla="*/ 22811 h 566553"/>
                      <a:gd name="connsiteX48" fmla="*/ 3607 w 1003015"/>
                      <a:gd name="connsiteY48" fmla="*/ 45671 h 566553"/>
                      <a:gd name="connsiteX49" fmla="*/ 110287 w 1003015"/>
                      <a:gd name="connsiteY49" fmla="*/ 111393 h 566553"/>
                      <a:gd name="connsiteX50" fmla="*/ 117907 w 1003015"/>
                      <a:gd name="connsiteY50" fmla="*/ 109489 h 566553"/>
                      <a:gd name="connsiteX51" fmla="*/ 119812 w 1003015"/>
                      <a:gd name="connsiteY51" fmla="*/ 133301 h 566553"/>
                      <a:gd name="connsiteX52" fmla="*/ 99809 w 1003015"/>
                      <a:gd name="connsiteY52" fmla="*/ 164733 h 566553"/>
                      <a:gd name="connsiteX53" fmla="*/ 116954 w 1003015"/>
                      <a:gd name="connsiteY53" fmla="*/ 181878 h 566553"/>
                      <a:gd name="connsiteX54" fmla="*/ 145529 w 1003015"/>
                      <a:gd name="connsiteY54" fmla="*/ 128538 h 566553"/>
                      <a:gd name="connsiteX55" fmla="*/ 149339 w 1003015"/>
                      <a:gd name="connsiteY55" fmla="*/ 114251 h 566553"/>
                      <a:gd name="connsiteX56" fmla="*/ 370319 w 1003015"/>
                      <a:gd name="connsiteY56" fmla="*/ 160923 h 566553"/>
                      <a:gd name="connsiteX57" fmla="*/ 324599 w 1003015"/>
                      <a:gd name="connsiteY57" fmla="*/ 188546 h 566553"/>
                      <a:gd name="connsiteX58" fmla="*/ 329362 w 1003015"/>
                      <a:gd name="connsiteY58" fmla="*/ 222836 h 566553"/>
                      <a:gd name="connsiteX59" fmla="*/ 472237 w 1003015"/>
                      <a:gd name="connsiteY59" fmla="*/ 205691 h 566553"/>
                      <a:gd name="connsiteX60" fmla="*/ 608444 w 1003015"/>
                      <a:gd name="connsiteY60" fmla="*/ 255221 h 566553"/>
                      <a:gd name="connsiteX61" fmla="*/ 743699 w 1003015"/>
                      <a:gd name="connsiteY61" fmla="*/ 343803 h 566553"/>
                      <a:gd name="connsiteX62" fmla="*/ 751319 w 1003015"/>
                      <a:gd name="connsiteY62" fmla="*/ 346660 h 566553"/>
                      <a:gd name="connsiteX63" fmla="*/ 759892 w 1003015"/>
                      <a:gd name="connsiteY63" fmla="*/ 356185 h 566553"/>
                      <a:gd name="connsiteX64" fmla="*/ 660832 w 1003015"/>
                      <a:gd name="connsiteY64" fmla="*/ 387618 h 566553"/>
                      <a:gd name="connsiteX65" fmla="*/ 656069 w 1003015"/>
                      <a:gd name="connsiteY65" fmla="*/ 399048 h 566553"/>
                      <a:gd name="connsiteX66" fmla="*/ 646544 w 1003015"/>
                      <a:gd name="connsiteY66" fmla="*/ 402858 h 566553"/>
                      <a:gd name="connsiteX67" fmla="*/ 646544 w 1003015"/>
                      <a:gd name="connsiteY67" fmla="*/ 425718 h 566553"/>
                      <a:gd name="connsiteX68" fmla="*/ 763702 w 1003015"/>
                      <a:gd name="connsiteY68" fmla="*/ 415240 h 566553"/>
                      <a:gd name="connsiteX69" fmla="*/ 793229 w 1003015"/>
                      <a:gd name="connsiteY69" fmla="*/ 479058 h 566553"/>
                      <a:gd name="connsiteX70" fmla="*/ 771322 w 1003015"/>
                      <a:gd name="connsiteY70" fmla="*/ 505728 h 566553"/>
                      <a:gd name="connsiteX71" fmla="*/ 745604 w 1003015"/>
                      <a:gd name="connsiteY71" fmla="*/ 520967 h 566553"/>
                      <a:gd name="connsiteX72" fmla="*/ 745604 w 1003015"/>
                      <a:gd name="connsiteY72" fmla="*/ 551447 h 566553"/>
                      <a:gd name="connsiteX73" fmla="*/ 842759 w 1003015"/>
                      <a:gd name="connsiteY73" fmla="*/ 551447 h 566553"/>
                      <a:gd name="connsiteX74" fmla="*/ 943724 w 1003015"/>
                      <a:gd name="connsiteY74" fmla="*/ 560972 h 566553"/>
                      <a:gd name="connsiteX75" fmla="*/ 957059 w 1003015"/>
                      <a:gd name="connsiteY75" fmla="*/ 550495 h 566553"/>
                      <a:gd name="connsiteX76" fmla="*/ 960869 w 1003015"/>
                      <a:gd name="connsiteY76" fmla="*/ 550495 h 566553"/>
                      <a:gd name="connsiteX77" fmla="*/ 971347 w 1003015"/>
                      <a:gd name="connsiteY77" fmla="*/ 545732 h 566553"/>
                      <a:gd name="connsiteX78" fmla="*/ 973252 w 1003015"/>
                      <a:gd name="connsiteY78" fmla="*/ 551447 h 566553"/>
                      <a:gd name="connsiteX79" fmla="*/ 1002779 w 1003015"/>
                      <a:gd name="connsiteY79" fmla="*/ 545732 h 566553"/>
                      <a:gd name="connsiteX80" fmla="*/ 412229 w 1003015"/>
                      <a:gd name="connsiteY80" fmla="*/ 169496 h 566553"/>
                      <a:gd name="connsiteX81" fmla="*/ 416992 w 1003015"/>
                      <a:gd name="connsiteY81" fmla="*/ 174258 h 566553"/>
                      <a:gd name="connsiteX82" fmla="*/ 401752 w 1003015"/>
                      <a:gd name="connsiteY82" fmla="*/ 178068 h 566553"/>
                      <a:gd name="connsiteX83" fmla="*/ 406514 w 1003015"/>
                      <a:gd name="connsiteY83" fmla="*/ 168543 h 566553"/>
                      <a:gd name="connsiteX84" fmla="*/ 412229 w 1003015"/>
                      <a:gd name="connsiteY84" fmla="*/ 169496 h 566553"/>
                      <a:gd name="connsiteX85" fmla="*/ 911339 w 1003015"/>
                      <a:gd name="connsiteY85" fmla="*/ 358090 h 566553"/>
                      <a:gd name="connsiteX86" fmla="*/ 911339 w 1003015"/>
                      <a:gd name="connsiteY86" fmla="*/ 358090 h 566553"/>
                      <a:gd name="connsiteX87" fmla="*/ 912292 w 1003015"/>
                      <a:gd name="connsiteY87" fmla="*/ 354280 h 566553"/>
                      <a:gd name="connsiteX88" fmla="*/ 914197 w 1003015"/>
                      <a:gd name="connsiteY88" fmla="*/ 345708 h 566553"/>
                      <a:gd name="connsiteX89" fmla="*/ 918007 w 1003015"/>
                      <a:gd name="connsiteY89" fmla="*/ 351423 h 566553"/>
                      <a:gd name="connsiteX90" fmla="*/ 911339 w 1003015"/>
                      <a:gd name="connsiteY90" fmla="*/ 358090 h 566553"/>
                      <a:gd name="connsiteX91" fmla="*/ 918959 w 1003015"/>
                      <a:gd name="connsiteY91" fmla="*/ 476200 h 566553"/>
                      <a:gd name="connsiteX92" fmla="*/ 901814 w 1003015"/>
                      <a:gd name="connsiteY92" fmla="*/ 462865 h 566553"/>
                      <a:gd name="connsiteX93" fmla="*/ 910387 w 1003015"/>
                      <a:gd name="connsiteY93" fmla="*/ 458103 h 566553"/>
                      <a:gd name="connsiteX94" fmla="*/ 918959 w 1003015"/>
                      <a:gd name="connsiteY94" fmla="*/ 476200 h 566553"/>
                      <a:gd name="connsiteX95" fmla="*/ 896099 w 1003015"/>
                      <a:gd name="connsiteY95" fmla="*/ 424765 h 566553"/>
                      <a:gd name="connsiteX96" fmla="*/ 898004 w 1003015"/>
                      <a:gd name="connsiteY96" fmla="*/ 429528 h 566553"/>
                      <a:gd name="connsiteX97" fmla="*/ 876097 w 1003015"/>
                      <a:gd name="connsiteY97" fmla="*/ 441910 h 566553"/>
                      <a:gd name="connsiteX98" fmla="*/ 843712 w 1003015"/>
                      <a:gd name="connsiteY98" fmla="*/ 418098 h 566553"/>
                      <a:gd name="connsiteX99" fmla="*/ 844664 w 1003015"/>
                      <a:gd name="connsiteY99" fmla="*/ 408573 h 566553"/>
                      <a:gd name="connsiteX100" fmla="*/ 856094 w 1003015"/>
                      <a:gd name="connsiteY100" fmla="*/ 415240 h 566553"/>
                      <a:gd name="connsiteX101" fmla="*/ 871334 w 1003015"/>
                      <a:gd name="connsiteY101" fmla="*/ 411430 h 566553"/>
                      <a:gd name="connsiteX102" fmla="*/ 892289 w 1003015"/>
                      <a:gd name="connsiteY102" fmla="*/ 423813 h 566553"/>
                      <a:gd name="connsiteX103" fmla="*/ 896099 w 1003015"/>
                      <a:gd name="connsiteY103" fmla="*/ 424765 h 5665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</a:cxnLst>
                    <a:rect l="l" t="t" r="r" b="b"/>
                    <a:pathLst>
                      <a:path w="1003015" h="566553">
                        <a:moveTo>
                          <a:pt x="1002779" y="545732"/>
                        </a:moveTo>
                        <a:cubicBezTo>
                          <a:pt x="992302" y="484773"/>
                          <a:pt x="982777" y="416193"/>
                          <a:pt x="959917" y="355233"/>
                        </a:cubicBezTo>
                        <a:cubicBezTo>
                          <a:pt x="958012" y="306655"/>
                          <a:pt x="933247" y="255221"/>
                          <a:pt x="908482" y="217121"/>
                        </a:cubicBezTo>
                        <a:cubicBezTo>
                          <a:pt x="901814" y="206643"/>
                          <a:pt x="885622" y="216168"/>
                          <a:pt x="892289" y="226646"/>
                        </a:cubicBezTo>
                        <a:cubicBezTo>
                          <a:pt x="898004" y="237123"/>
                          <a:pt x="903719" y="247601"/>
                          <a:pt x="908482" y="259031"/>
                        </a:cubicBezTo>
                        <a:cubicBezTo>
                          <a:pt x="907529" y="259983"/>
                          <a:pt x="907529" y="259983"/>
                          <a:pt x="907529" y="260936"/>
                        </a:cubicBezTo>
                        <a:cubicBezTo>
                          <a:pt x="906577" y="260936"/>
                          <a:pt x="905624" y="260936"/>
                          <a:pt x="904672" y="260936"/>
                        </a:cubicBezTo>
                        <a:cubicBezTo>
                          <a:pt x="904672" y="260936"/>
                          <a:pt x="904672" y="260936"/>
                          <a:pt x="903719" y="259983"/>
                        </a:cubicBezTo>
                        <a:cubicBezTo>
                          <a:pt x="898957" y="255221"/>
                          <a:pt x="894194" y="254268"/>
                          <a:pt x="889432" y="256173"/>
                        </a:cubicBezTo>
                        <a:cubicBezTo>
                          <a:pt x="883717" y="251411"/>
                          <a:pt x="871334" y="257126"/>
                          <a:pt x="873239" y="267603"/>
                        </a:cubicBezTo>
                        <a:cubicBezTo>
                          <a:pt x="874192" y="274271"/>
                          <a:pt x="875144" y="280938"/>
                          <a:pt x="877049" y="287606"/>
                        </a:cubicBezTo>
                        <a:cubicBezTo>
                          <a:pt x="877049" y="289511"/>
                          <a:pt x="878002" y="290463"/>
                          <a:pt x="878002" y="292368"/>
                        </a:cubicBezTo>
                        <a:cubicBezTo>
                          <a:pt x="878002" y="293321"/>
                          <a:pt x="878002" y="294273"/>
                          <a:pt x="878002" y="295226"/>
                        </a:cubicBezTo>
                        <a:cubicBezTo>
                          <a:pt x="878954" y="299988"/>
                          <a:pt x="878954" y="304751"/>
                          <a:pt x="879907" y="309513"/>
                        </a:cubicBezTo>
                        <a:cubicBezTo>
                          <a:pt x="875144" y="301893"/>
                          <a:pt x="861809" y="302846"/>
                          <a:pt x="861809" y="314276"/>
                        </a:cubicBezTo>
                        <a:cubicBezTo>
                          <a:pt x="861809" y="315228"/>
                          <a:pt x="861809" y="316180"/>
                          <a:pt x="861809" y="318085"/>
                        </a:cubicBezTo>
                        <a:cubicBezTo>
                          <a:pt x="860857" y="319038"/>
                          <a:pt x="859904" y="319038"/>
                          <a:pt x="857999" y="319991"/>
                        </a:cubicBezTo>
                        <a:cubicBezTo>
                          <a:pt x="855142" y="314276"/>
                          <a:pt x="851332" y="308560"/>
                          <a:pt x="848474" y="301893"/>
                        </a:cubicBezTo>
                        <a:cubicBezTo>
                          <a:pt x="842759" y="288558"/>
                          <a:pt x="824662" y="298083"/>
                          <a:pt x="826567" y="311418"/>
                        </a:cubicBezTo>
                        <a:lnTo>
                          <a:pt x="826567" y="311418"/>
                        </a:lnTo>
                        <a:cubicBezTo>
                          <a:pt x="830377" y="321896"/>
                          <a:pt x="835139" y="332373"/>
                          <a:pt x="840854" y="342850"/>
                        </a:cubicBezTo>
                        <a:cubicBezTo>
                          <a:pt x="835139" y="336183"/>
                          <a:pt x="829424" y="328563"/>
                          <a:pt x="823709" y="320943"/>
                        </a:cubicBezTo>
                        <a:cubicBezTo>
                          <a:pt x="822757" y="315228"/>
                          <a:pt x="820852" y="309513"/>
                          <a:pt x="818947" y="304751"/>
                        </a:cubicBezTo>
                        <a:cubicBezTo>
                          <a:pt x="818947" y="302846"/>
                          <a:pt x="818947" y="300941"/>
                          <a:pt x="817994" y="298083"/>
                        </a:cubicBezTo>
                        <a:cubicBezTo>
                          <a:pt x="786562" y="224741"/>
                          <a:pt x="752272" y="152351"/>
                          <a:pt x="711314" y="82819"/>
                        </a:cubicBezTo>
                        <a:cubicBezTo>
                          <a:pt x="705599" y="73294"/>
                          <a:pt x="687502" y="79961"/>
                          <a:pt x="692264" y="90439"/>
                        </a:cubicBezTo>
                        <a:cubicBezTo>
                          <a:pt x="722744" y="163781"/>
                          <a:pt x="746557" y="252363"/>
                          <a:pt x="790372" y="323800"/>
                        </a:cubicBezTo>
                        <a:cubicBezTo>
                          <a:pt x="790372" y="323800"/>
                          <a:pt x="789419" y="323800"/>
                          <a:pt x="789419" y="323800"/>
                        </a:cubicBezTo>
                        <a:cubicBezTo>
                          <a:pt x="776084" y="309513"/>
                          <a:pt x="761797" y="297131"/>
                          <a:pt x="742747" y="290463"/>
                        </a:cubicBezTo>
                        <a:cubicBezTo>
                          <a:pt x="737032" y="288558"/>
                          <a:pt x="732269" y="293321"/>
                          <a:pt x="731317" y="298083"/>
                        </a:cubicBezTo>
                        <a:cubicBezTo>
                          <a:pt x="705599" y="283796"/>
                          <a:pt x="683692" y="262841"/>
                          <a:pt x="660832" y="244743"/>
                        </a:cubicBezTo>
                        <a:cubicBezTo>
                          <a:pt x="642734" y="230456"/>
                          <a:pt x="621779" y="219026"/>
                          <a:pt x="599872" y="209501"/>
                        </a:cubicBezTo>
                        <a:cubicBezTo>
                          <a:pt x="599872" y="204738"/>
                          <a:pt x="597967" y="199976"/>
                          <a:pt x="593204" y="196166"/>
                        </a:cubicBezTo>
                        <a:cubicBezTo>
                          <a:pt x="558914" y="172353"/>
                          <a:pt x="523672" y="151398"/>
                          <a:pt x="482714" y="142826"/>
                        </a:cubicBezTo>
                        <a:cubicBezTo>
                          <a:pt x="477952" y="141873"/>
                          <a:pt x="473189" y="143778"/>
                          <a:pt x="469379" y="147588"/>
                        </a:cubicBezTo>
                        <a:cubicBezTo>
                          <a:pt x="449377" y="135206"/>
                          <a:pt x="431279" y="120918"/>
                          <a:pt x="415087" y="100916"/>
                        </a:cubicBezTo>
                        <a:cubicBezTo>
                          <a:pt x="409372" y="94249"/>
                          <a:pt x="400799" y="96154"/>
                          <a:pt x="395084" y="100916"/>
                        </a:cubicBezTo>
                        <a:cubicBezTo>
                          <a:pt x="376034" y="68531"/>
                          <a:pt x="345554" y="40909"/>
                          <a:pt x="329362" y="8524"/>
                        </a:cubicBezTo>
                        <a:cubicBezTo>
                          <a:pt x="319837" y="-10526"/>
                          <a:pt x="292214" y="5666"/>
                          <a:pt x="300787" y="24716"/>
                        </a:cubicBezTo>
                        <a:cubicBezTo>
                          <a:pt x="317932" y="61864"/>
                          <a:pt x="341744" y="93296"/>
                          <a:pt x="367462" y="122823"/>
                        </a:cubicBezTo>
                        <a:cubicBezTo>
                          <a:pt x="369367" y="126634"/>
                          <a:pt x="371272" y="130443"/>
                          <a:pt x="373177" y="134254"/>
                        </a:cubicBezTo>
                        <a:cubicBezTo>
                          <a:pt x="299834" y="120918"/>
                          <a:pt x="225539" y="109489"/>
                          <a:pt x="155054" y="86629"/>
                        </a:cubicBezTo>
                        <a:cubicBezTo>
                          <a:pt x="155054" y="84724"/>
                          <a:pt x="155054" y="83771"/>
                          <a:pt x="155054" y="81866"/>
                        </a:cubicBezTo>
                        <a:cubicBezTo>
                          <a:pt x="156007" y="68531"/>
                          <a:pt x="136957" y="67579"/>
                          <a:pt x="133147" y="79009"/>
                        </a:cubicBezTo>
                        <a:cubicBezTo>
                          <a:pt x="132194" y="79009"/>
                          <a:pt x="130289" y="78056"/>
                          <a:pt x="129337" y="78056"/>
                        </a:cubicBezTo>
                        <a:cubicBezTo>
                          <a:pt x="120764" y="66626"/>
                          <a:pt x="110287" y="56149"/>
                          <a:pt x="96952" y="47576"/>
                        </a:cubicBezTo>
                        <a:cubicBezTo>
                          <a:pt x="88379" y="41861"/>
                          <a:pt x="80759" y="47576"/>
                          <a:pt x="77902" y="55196"/>
                        </a:cubicBezTo>
                        <a:cubicBezTo>
                          <a:pt x="58852" y="45671"/>
                          <a:pt x="39802" y="35194"/>
                          <a:pt x="21704" y="22811"/>
                        </a:cubicBezTo>
                        <a:cubicBezTo>
                          <a:pt x="7417" y="13286"/>
                          <a:pt x="-6871" y="34241"/>
                          <a:pt x="3607" y="45671"/>
                        </a:cubicBezTo>
                        <a:cubicBezTo>
                          <a:pt x="33134" y="77104"/>
                          <a:pt x="64567" y="107584"/>
                          <a:pt x="110287" y="111393"/>
                        </a:cubicBezTo>
                        <a:cubicBezTo>
                          <a:pt x="113144" y="111393"/>
                          <a:pt x="116002" y="111393"/>
                          <a:pt x="117907" y="109489"/>
                        </a:cubicBezTo>
                        <a:cubicBezTo>
                          <a:pt x="120764" y="117109"/>
                          <a:pt x="121717" y="124729"/>
                          <a:pt x="119812" y="133301"/>
                        </a:cubicBezTo>
                        <a:cubicBezTo>
                          <a:pt x="115049" y="144731"/>
                          <a:pt x="108382" y="155208"/>
                          <a:pt x="99809" y="164733"/>
                        </a:cubicBezTo>
                        <a:cubicBezTo>
                          <a:pt x="90284" y="177116"/>
                          <a:pt x="105524" y="192356"/>
                          <a:pt x="116954" y="181878"/>
                        </a:cubicBezTo>
                        <a:cubicBezTo>
                          <a:pt x="135052" y="165686"/>
                          <a:pt x="144577" y="147588"/>
                          <a:pt x="145529" y="128538"/>
                        </a:cubicBezTo>
                        <a:cubicBezTo>
                          <a:pt x="147434" y="123776"/>
                          <a:pt x="148387" y="119013"/>
                          <a:pt x="149339" y="114251"/>
                        </a:cubicBezTo>
                        <a:cubicBezTo>
                          <a:pt x="220777" y="136158"/>
                          <a:pt x="296024" y="147588"/>
                          <a:pt x="370319" y="160923"/>
                        </a:cubicBezTo>
                        <a:cubicBezTo>
                          <a:pt x="360794" y="175211"/>
                          <a:pt x="337934" y="183783"/>
                          <a:pt x="324599" y="188546"/>
                        </a:cubicBezTo>
                        <a:cubicBezTo>
                          <a:pt x="305549" y="196166"/>
                          <a:pt x="309359" y="220931"/>
                          <a:pt x="329362" y="222836"/>
                        </a:cubicBezTo>
                        <a:cubicBezTo>
                          <a:pt x="378892" y="227598"/>
                          <a:pt x="422707" y="199976"/>
                          <a:pt x="472237" y="205691"/>
                        </a:cubicBezTo>
                        <a:cubicBezTo>
                          <a:pt x="517957" y="211406"/>
                          <a:pt x="568439" y="232361"/>
                          <a:pt x="608444" y="255221"/>
                        </a:cubicBezTo>
                        <a:cubicBezTo>
                          <a:pt x="656069" y="281891"/>
                          <a:pt x="692264" y="322848"/>
                          <a:pt x="743699" y="343803"/>
                        </a:cubicBezTo>
                        <a:cubicBezTo>
                          <a:pt x="746557" y="344755"/>
                          <a:pt x="748462" y="345708"/>
                          <a:pt x="751319" y="346660"/>
                        </a:cubicBezTo>
                        <a:cubicBezTo>
                          <a:pt x="754177" y="349518"/>
                          <a:pt x="757034" y="353328"/>
                          <a:pt x="759892" y="356185"/>
                        </a:cubicBezTo>
                        <a:cubicBezTo>
                          <a:pt x="725602" y="353328"/>
                          <a:pt x="691312" y="361900"/>
                          <a:pt x="660832" y="387618"/>
                        </a:cubicBezTo>
                        <a:cubicBezTo>
                          <a:pt x="657022" y="391428"/>
                          <a:pt x="655117" y="395238"/>
                          <a:pt x="656069" y="399048"/>
                        </a:cubicBezTo>
                        <a:cubicBezTo>
                          <a:pt x="653212" y="400000"/>
                          <a:pt x="649402" y="400953"/>
                          <a:pt x="646544" y="402858"/>
                        </a:cubicBezTo>
                        <a:cubicBezTo>
                          <a:pt x="637019" y="406668"/>
                          <a:pt x="634162" y="423813"/>
                          <a:pt x="646544" y="425718"/>
                        </a:cubicBezTo>
                        <a:cubicBezTo>
                          <a:pt x="685597" y="431433"/>
                          <a:pt x="725602" y="427623"/>
                          <a:pt x="763702" y="415240"/>
                        </a:cubicBezTo>
                        <a:cubicBezTo>
                          <a:pt x="768464" y="437148"/>
                          <a:pt x="781799" y="459055"/>
                          <a:pt x="793229" y="479058"/>
                        </a:cubicBezTo>
                        <a:cubicBezTo>
                          <a:pt x="780847" y="482868"/>
                          <a:pt x="772274" y="490488"/>
                          <a:pt x="771322" y="505728"/>
                        </a:cubicBezTo>
                        <a:cubicBezTo>
                          <a:pt x="762749" y="509538"/>
                          <a:pt x="754177" y="515253"/>
                          <a:pt x="745604" y="520967"/>
                        </a:cubicBezTo>
                        <a:cubicBezTo>
                          <a:pt x="736079" y="527635"/>
                          <a:pt x="732269" y="545732"/>
                          <a:pt x="745604" y="551447"/>
                        </a:cubicBezTo>
                        <a:cubicBezTo>
                          <a:pt x="776084" y="563830"/>
                          <a:pt x="826567" y="578117"/>
                          <a:pt x="842759" y="551447"/>
                        </a:cubicBezTo>
                        <a:cubicBezTo>
                          <a:pt x="876097" y="559067"/>
                          <a:pt x="910387" y="560020"/>
                          <a:pt x="943724" y="560972"/>
                        </a:cubicBezTo>
                        <a:cubicBezTo>
                          <a:pt x="950392" y="560972"/>
                          <a:pt x="955154" y="556210"/>
                          <a:pt x="957059" y="550495"/>
                        </a:cubicBezTo>
                        <a:cubicBezTo>
                          <a:pt x="958012" y="550495"/>
                          <a:pt x="958964" y="550495"/>
                          <a:pt x="960869" y="550495"/>
                        </a:cubicBezTo>
                        <a:cubicBezTo>
                          <a:pt x="964679" y="550495"/>
                          <a:pt x="968489" y="548590"/>
                          <a:pt x="971347" y="545732"/>
                        </a:cubicBezTo>
                        <a:cubicBezTo>
                          <a:pt x="972299" y="547637"/>
                          <a:pt x="973252" y="549542"/>
                          <a:pt x="973252" y="551447"/>
                        </a:cubicBezTo>
                        <a:cubicBezTo>
                          <a:pt x="981824" y="570497"/>
                          <a:pt x="1005637" y="563830"/>
                          <a:pt x="1002779" y="545732"/>
                        </a:cubicBezTo>
                        <a:close/>
                        <a:moveTo>
                          <a:pt x="412229" y="169496"/>
                        </a:moveTo>
                        <a:cubicBezTo>
                          <a:pt x="414134" y="171401"/>
                          <a:pt x="415087" y="172353"/>
                          <a:pt x="416992" y="174258"/>
                        </a:cubicBezTo>
                        <a:cubicBezTo>
                          <a:pt x="411277" y="175211"/>
                          <a:pt x="406514" y="177116"/>
                          <a:pt x="401752" y="178068"/>
                        </a:cubicBezTo>
                        <a:cubicBezTo>
                          <a:pt x="403657" y="175211"/>
                          <a:pt x="405562" y="171401"/>
                          <a:pt x="406514" y="168543"/>
                        </a:cubicBezTo>
                        <a:cubicBezTo>
                          <a:pt x="408419" y="168543"/>
                          <a:pt x="410324" y="169496"/>
                          <a:pt x="412229" y="169496"/>
                        </a:cubicBezTo>
                        <a:close/>
                        <a:moveTo>
                          <a:pt x="911339" y="358090"/>
                        </a:moveTo>
                        <a:cubicBezTo>
                          <a:pt x="910387" y="358090"/>
                          <a:pt x="910387" y="358090"/>
                          <a:pt x="911339" y="358090"/>
                        </a:cubicBezTo>
                        <a:cubicBezTo>
                          <a:pt x="911339" y="356185"/>
                          <a:pt x="912292" y="355233"/>
                          <a:pt x="912292" y="354280"/>
                        </a:cubicBezTo>
                        <a:cubicBezTo>
                          <a:pt x="913244" y="351423"/>
                          <a:pt x="913244" y="348565"/>
                          <a:pt x="914197" y="345708"/>
                        </a:cubicBezTo>
                        <a:cubicBezTo>
                          <a:pt x="915149" y="347613"/>
                          <a:pt x="916102" y="349518"/>
                          <a:pt x="918007" y="351423"/>
                        </a:cubicBezTo>
                        <a:cubicBezTo>
                          <a:pt x="914197" y="353328"/>
                          <a:pt x="912292" y="355233"/>
                          <a:pt x="911339" y="358090"/>
                        </a:cubicBezTo>
                        <a:close/>
                        <a:moveTo>
                          <a:pt x="918959" y="476200"/>
                        </a:moveTo>
                        <a:cubicBezTo>
                          <a:pt x="913244" y="471438"/>
                          <a:pt x="907529" y="466675"/>
                          <a:pt x="901814" y="462865"/>
                        </a:cubicBezTo>
                        <a:cubicBezTo>
                          <a:pt x="904672" y="460960"/>
                          <a:pt x="907529" y="460008"/>
                          <a:pt x="910387" y="458103"/>
                        </a:cubicBezTo>
                        <a:cubicBezTo>
                          <a:pt x="912292" y="463818"/>
                          <a:pt x="916102" y="470485"/>
                          <a:pt x="918959" y="476200"/>
                        </a:cubicBezTo>
                        <a:close/>
                        <a:moveTo>
                          <a:pt x="896099" y="424765"/>
                        </a:moveTo>
                        <a:cubicBezTo>
                          <a:pt x="897052" y="426670"/>
                          <a:pt x="897052" y="427623"/>
                          <a:pt x="898004" y="429528"/>
                        </a:cubicBezTo>
                        <a:cubicBezTo>
                          <a:pt x="891337" y="434290"/>
                          <a:pt x="883717" y="438100"/>
                          <a:pt x="876097" y="441910"/>
                        </a:cubicBezTo>
                        <a:cubicBezTo>
                          <a:pt x="865619" y="433338"/>
                          <a:pt x="855142" y="425718"/>
                          <a:pt x="843712" y="418098"/>
                        </a:cubicBezTo>
                        <a:cubicBezTo>
                          <a:pt x="843712" y="415240"/>
                          <a:pt x="844664" y="411430"/>
                          <a:pt x="844664" y="408573"/>
                        </a:cubicBezTo>
                        <a:cubicBezTo>
                          <a:pt x="848474" y="410478"/>
                          <a:pt x="852284" y="412383"/>
                          <a:pt x="856094" y="415240"/>
                        </a:cubicBezTo>
                        <a:cubicBezTo>
                          <a:pt x="862762" y="419050"/>
                          <a:pt x="868477" y="416193"/>
                          <a:pt x="871334" y="411430"/>
                        </a:cubicBezTo>
                        <a:cubicBezTo>
                          <a:pt x="878002" y="416193"/>
                          <a:pt x="884669" y="420003"/>
                          <a:pt x="892289" y="423813"/>
                        </a:cubicBezTo>
                        <a:cubicBezTo>
                          <a:pt x="894194" y="424765"/>
                          <a:pt x="895147" y="424765"/>
                          <a:pt x="896099" y="424765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95" name="Полилиния: фигура 1194">
                    <a:extLst>
                      <a:ext uri="{FF2B5EF4-FFF2-40B4-BE49-F238E27FC236}">
                        <a16:creationId xmlns:a16="http://schemas.microsoft.com/office/drawing/2014/main" id="{99426FC7-87EA-C01D-2221-2B10C91B571E}"/>
                      </a:ext>
                    </a:extLst>
                  </p:cNvPr>
                  <p:cNvSpPr/>
                  <p:nvPr/>
                </p:nvSpPr>
                <p:spPr>
                  <a:xfrm>
                    <a:off x="15470161" y="7629670"/>
                    <a:ext cx="1600485" cy="280579"/>
                  </a:xfrm>
                  <a:custGeom>
                    <a:avLst/>
                    <a:gdLst>
                      <a:gd name="connsiteX0" fmla="*/ 1587817 w 1600485"/>
                      <a:gd name="connsiteY0" fmla="*/ 233907 h 280579"/>
                      <a:gd name="connsiteX1" fmla="*/ 1493520 w 1600485"/>
                      <a:gd name="connsiteY1" fmla="*/ 179615 h 280579"/>
                      <a:gd name="connsiteX2" fmla="*/ 1394460 w 1600485"/>
                      <a:gd name="connsiteY2" fmla="*/ 115798 h 280579"/>
                      <a:gd name="connsiteX3" fmla="*/ 1201103 w 1600485"/>
                      <a:gd name="connsiteY3" fmla="*/ 29120 h 280579"/>
                      <a:gd name="connsiteX4" fmla="*/ 779145 w 1600485"/>
                      <a:gd name="connsiteY4" fmla="*/ 12928 h 280579"/>
                      <a:gd name="connsiteX5" fmla="*/ 381000 w 1600485"/>
                      <a:gd name="connsiteY5" fmla="*/ 111988 h 280579"/>
                      <a:gd name="connsiteX6" fmla="*/ 0 w 1600485"/>
                      <a:gd name="connsiteY6" fmla="*/ 238670 h 280579"/>
                      <a:gd name="connsiteX7" fmla="*/ 8573 w 1600485"/>
                      <a:gd name="connsiteY7" fmla="*/ 280580 h 280579"/>
                      <a:gd name="connsiteX8" fmla="*/ 63818 w 1600485"/>
                      <a:gd name="connsiteY8" fmla="*/ 275817 h 280579"/>
                      <a:gd name="connsiteX9" fmla="*/ 255270 w 1600485"/>
                      <a:gd name="connsiteY9" fmla="*/ 217715 h 280579"/>
                      <a:gd name="connsiteX10" fmla="*/ 449580 w 1600485"/>
                      <a:gd name="connsiteY10" fmla="*/ 138658 h 280579"/>
                      <a:gd name="connsiteX11" fmla="*/ 641985 w 1600485"/>
                      <a:gd name="connsiteY11" fmla="*/ 88175 h 280579"/>
                      <a:gd name="connsiteX12" fmla="*/ 1072515 w 1600485"/>
                      <a:gd name="connsiteY12" fmla="*/ 62458 h 280579"/>
                      <a:gd name="connsiteX13" fmla="*/ 1270635 w 1600485"/>
                      <a:gd name="connsiteY13" fmla="*/ 113893 h 280579"/>
                      <a:gd name="connsiteX14" fmla="*/ 1447800 w 1600485"/>
                      <a:gd name="connsiteY14" fmla="*/ 209142 h 280579"/>
                      <a:gd name="connsiteX15" fmla="*/ 1573530 w 1600485"/>
                      <a:gd name="connsiteY15" fmla="*/ 251052 h 280579"/>
                      <a:gd name="connsiteX16" fmla="*/ 1587817 w 1600485"/>
                      <a:gd name="connsiteY16" fmla="*/ 233907 h 2805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600485" h="280579">
                        <a:moveTo>
                          <a:pt x="1587817" y="233907"/>
                        </a:moveTo>
                        <a:cubicBezTo>
                          <a:pt x="1558290" y="212952"/>
                          <a:pt x="1524000" y="198665"/>
                          <a:pt x="1493520" y="179615"/>
                        </a:cubicBezTo>
                        <a:cubicBezTo>
                          <a:pt x="1460183" y="158660"/>
                          <a:pt x="1427798" y="136753"/>
                          <a:pt x="1394460" y="115798"/>
                        </a:cubicBezTo>
                        <a:cubicBezTo>
                          <a:pt x="1334453" y="77698"/>
                          <a:pt x="1269683" y="48170"/>
                          <a:pt x="1201103" y="29120"/>
                        </a:cubicBezTo>
                        <a:cubicBezTo>
                          <a:pt x="1064895" y="-8027"/>
                          <a:pt x="918210" y="-5169"/>
                          <a:pt x="779145" y="12928"/>
                        </a:cubicBezTo>
                        <a:cubicBezTo>
                          <a:pt x="643890" y="30073"/>
                          <a:pt x="507682" y="61505"/>
                          <a:pt x="381000" y="111988"/>
                        </a:cubicBezTo>
                        <a:cubicBezTo>
                          <a:pt x="257175" y="162470"/>
                          <a:pt x="137160" y="232955"/>
                          <a:pt x="0" y="238670"/>
                        </a:cubicBezTo>
                        <a:cubicBezTo>
                          <a:pt x="2858" y="252957"/>
                          <a:pt x="5715" y="266292"/>
                          <a:pt x="8573" y="280580"/>
                        </a:cubicBezTo>
                        <a:cubicBezTo>
                          <a:pt x="27623" y="279627"/>
                          <a:pt x="46673" y="278675"/>
                          <a:pt x="63818" y="275817"/>
                        </a:cubicBezTo>
                        <a:cubicBezTo>
                          <a:pt x="130493" y="266292"/>
                          <a:pt x="193357" y="243432"/>
                          <a:pt x="255270" y="217715"/>
                        </a:cubicBezTo>
                        <a:cubicBezTo>
                          <a:pt x="320040" y="191045"/>
                          <a:pt x="382905" y="161518"/>
                          <a:pt x="449580" y="138658"/>
                        </a:cubicBezTo>
                        <a:cubicBezTo>
                          <a:pt x="512445" y="116750"/>
                          <a:pt x="577215" y="101510"/>
                          <a:pt x="641985" y="88175"/>
                        </a:cubicBezTo>
                        <a:cubicBezTo>
                          <a:pt x="782955" y="59600"/>
                          <a:pt x="929640" y="47218"/>
                          <a:pt x="1072515" y="62458"/>
                        </a:cubicBezTo>
                        <a:cubicBezTo>
                          <a:pt x="1140143" y="70078"/>
                          <a:pt x="1207770" y="87223"/>
                          <a:pt x="1270635" y="113893"/>
                        </a:cubicBezTo>
                        <a:cubicBezTo>
                          <a:pt x="1340167" y="143420"/>
                          <a:pt x="1383983" y="169138"/>
                          <a:pt x="1447800" y="209142"/>
                        </a:cubicBezTo>
                        <a:cubicBezTo>
                          <a:pt x="1480185" y="229145"/>
                          <a:pt x="1535430" y="243432"/>
                          <a:pt x="1573530" y="251052"/>
                        </a:cubicBezTo>
                        <a:cubicBezTo>
                          <a:pt x="1602105" y="255815"/>
                          <a:pt x="1609725" y="250100"/>
                          <a:pt x="1587817" y="23390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96" name="Полилиния: фигура 1195">
                    <a:extLst>
                      <a:ext uri="{FF2B5EF4-FFF2-40B4-BE49-F238E27FC236}">
                        <a16:creationId xmlns:a16="http://schemas.microsoft.com/office/drawing/2014/main" id="{A7F3420F-C615-17C7-5373-4C30E90F00F7}"/>
                      </a:ext>
                    </a:extLst>
                  </p:cNvPr>
                  <p:cNvSpPr/>
                  <p:nvPr/>
                </p:nvSpPr>
                <p:spPr>
                  <a:xfrm>
                    <a:off x="15695304" y="7639383"/>
                    <a:ext cx="550561" cy="399276"/>
                  </a:xfrm>
                  <a:custGeom>
                    <a:avLst/>
                    <a:gdLst>
                      <a:gd name="connsiteX0" fmla="*/ 527332 w 550561"/>
                      <a:gd name="connsiteY0" fmla="*/ 358 h 399276"/>
                      <a:gd name="connsiteX1" fmla="*/ 387314 w 550561"/>
                      <a:gd name="connsiteY1" fmla="*/ 57508 h 399276"/>
                      <a:gd name="connsiteX2" fmla="*/ 257774 w 550561"/>
                      <a:gd name="connsiteY2" fmla="*/ 99417 h 399276"/>
                      <a:gd name="connsiteX3" fmla="*/ 142522 w 550561"/>
                      <a:gd name="connsiteY3" fmla="*/ 148947 h 399276"/>
                      <a:gd name="connsiteX4" fmla="*/ 8219 w 550561"/>
                      <a:gd name="connsiteY4" fmla="*/ 201335 h 399276"/>
                      <a:gd name="connsiteX5" fmla="*/ 8219 w 550561"/>
                      <a:gd name="connsiteY5" fmla="*/ 218480 h 399276"/>
                      <a:gd name="connsiteX6" fmla="*/ 124424 w 550561"/>
                      <a:gd name="connsiteY6" fmla="*/ 188952 h 399276"/>
                      <a:gd name="connsiteX7" fmla="*/ 267299 w 550561"/>
                      <a:gd name="connsiteY7" fmla="*/ 131802 h 399276"/>
                      <a:gd name="connsiteX8" fmla="*/ 269204 w 550561"/>
                      <a:gd name="connsiteY8" fmla="*/ 130850 h 399276"/>
                      <a:gd name="connsiteX9" fmla="*/ 236819 w 550561"/>
                      <a:gd name="connsiteY9" fmla="*/ 151805 h 399276"/>
                      <a:gd name="connsiteX10" fmla="*/ 248249 w 550561"/>
                      <a:gd name="connsiteY10" fmla="*/ 171807 h 399276"/>
                      <a:gd name="connsiteX11" fmla="*/ 260632 w 550561"/>
                      <a:gd name="connsiteY11" fmla="*/ 166092 h 399276"/>
                      <a:gd name="connsiteX12" fmla="*/ 273014 w 550561"/>
                      <a:gd name="connsiteY12" fmla="*/ 175617 h 399276"/>
                      <a:gd name="connsiteX13" fmla="*/ 283492 w 550561"/>
                      <a:gd name="connsiteY13" fmla="*/ 170855 h 399276"/>
                      <a:gd name="connsiteX14" fmla="*/ 257774 w 550561"/>
                      <a:gd name="connsiteY14" fmla="*/ 201335 h 399276"/>
                      <a:gd name="connsiteX15" fmla="*/ 274919 w 550561"/>
                      <a:gd name="connsiteY15" fmla="*/ 214670 h 399276"/>
                      <a:gd name="connsiteX16" fmla="*/ 293969 w 550561"/>
                      <a:gd name="connsiteY16" fmla="*/ 200382 h 399276"/>
                      <a:gd name="connsiteX17" fmla="*/ 290159 w 550561"/>
                      <a:gd name="connsiteY17" fmla="*/ 206097 h 399276"/>
                      <a:gd name="connsiteX18" fmla="*/ 270157 w 550561"/>
                      <a:gd name="connsiteY18" fmla="*/ 228005 h 399276"/>
                      <a:gd name="connsiteX19" fmla="*/ 279682 w 550561"/>
                      <a:gd name="connsiteY19" fmla="*/ 245150 h 399276"/>
                      <a:gd name="connsiteX20" fmla="*/ 282539 w 550561"/>
                      <a:gd name="connsiteY20" fmla="*/ 244197 h 399276"/>
                      <a:gd name="connsiteX21" fmla="*/ 295874 w 550561"/>
                      <a:gd name="connsiteY21" fmla="*/ 240387 h 399276"/>
                      <a:gd name="connsiteX22" fmla="*/ 295874 w 550561"/>
                      <a:gd name="connsiteY22" fmla="*/ 240387 h 399276"/>
                      <a:gd name="connsiteX23" fmla="*/ 269204 w 550561"/>
                      <a:gd name="connsiteY23" fmla="*/ 297537 h 399276"/>
                      <a:gd name="connsiteX24" fmla="*/ 225389 w 550561"/>
                      <a:gd name="connsiteY24" fmla="*/ 376594 h 399276"/>
                      <a:gd name="connsiteX25" fmla="*/ 244439 w 550561"/>
                      <a:gd name="connsiteY25" fmla="*/ 395644 h 399276"/>
                      <a:gd name="connsiteX26" fmla="*/ 254917 w 550561"/>
                      <a:gd name="connsiteY26" fmla="*/ 385167 h 399276"/>
                      <a:gd name="connsiteX27" fmla="*/ 279682 w 550561"/>
                      <a:gd name="connsiteY27" fmla="*/ 388024 h 399276"/>
                      <a:gd name="connsiteX28" fmla="*/ 415889 w 550561"/>
                      <a:gd name="connsiteY28" fmla="*/ 104180 h 399276"/>
                      <a:gd name="connsiteX29" fmla="*/ 412079 w 550561"/>
                      <a:gd name="connsiteY29" fmla="*/ 88940 h 399276"/>
                      <a:gd name="connsiteX30" fmla="*/ 540667 w 550561"/>
                      <a:gd name="connsiteY30" fmla="*/ 35600 h 399276"/>
                      <a:gd name="connsiteX31" fmla="*/ 527332 w 550561"/>
                      <a:gd name="connsiteY31" fmla="*/ 358 h 399276"/>
                      <a:gd name="connsiteX32" fmla="*/ 317782 w 550561"/>
                      <a:gd name="connsiteY32" fmla="*/ 213717 h 399276"/>
                      <a:gd name="connsiteX33" fmla="*/ 313019 w 550561"/>
                      <a:gd name="connsiteY33" fmla="*/ 214670 h 399276"/>
                      <a:gd name="connsiteX34" fmla="*/ 310162 w 550561"/>
                      <a:gd name="connsiteY34" fmla="*/ 215622 h 399276"/>
                      <a:gd name="connsiteX35" fmla="*/ 322544 w 550561"/>
                      <a:gd name="connsiteY35" fmla="*/ 200382 h 399276"/>
                      <a:gd name="connsiteX36" fmla="*/ 317782 w 550561"/>
                      <a:gd name="connsiteY36" fmla="*/ 213717 h 399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550561" h="399276">
                        <a:moveTo>
                          <a:pt x="527332" y="358"/>
                        </a:moveTo>
                        <a:cubicBezTo>
                          <a:pt x="477802" y="10835"/>
                          <a:pt x="432082" y="32743"/>
                          <a:pt x="387314" y="57508"/>
                        </a:cubicBezTo>
                        <a:cubicBezTo>
                          <a:pt x="344452" y="71795"/>
                          <a:pt x="300637" y="84178"/>
                          <a:pt x="257774" y="99417"/>
                        </a:cubicBezTo>
                        <a:cubicBezTo>
                          <a:pt x="218722" y="113705"/>
                          <a:pt x="179669" y="129897"/>
                          <a:pt x="142522" y="148947"/>
                        </a:cubicBezTo>
                        <a:cubicBezTo>
                          <a:pt x="99659" y="170855"/>
                          <a:pt x="55844" y="194667"/>
                          <a:pt x="8219" y="201335"/>
                        </a:cubicBezTo>
                        <a:cubicBezTo>
                          <a:pt x="-2258" y="203240"/>
                          <a:pt x="-3211" y="218480"/>
                          <a:pt x="8219" y="218480"/>
                        </a:cubicBezTo>
                        <a:cubicBezTo>
                          <a:pt x="50129" y="218480"/>
                          <a:pt x="86324" y="205145"/>
                          <a:pt x="124424" y="188952"/>
                        </a:cubicBezTo>
                        <a:cubicBezTo>
                          <a:pt x="171097" y="167997"/>
                          <a:pt x="217769" y="147042"/>
                          <a:pt x="267299" y="131802"/>
                        </a:cubicBezTo>
                        <a:cubicBezTo>
                          <a:pt x="268252" y="131802"/>
                          <a:pt x="268252" y="131802"/>
                          <a:pt x="269204" y="130850"/>
                        </a:cubicBezTo>
                        <a:cubicBezTo>
                          <a:pt x="258727" y="137517"/>
                          <a:pt x="247297" y="145137"/>
                          <a:pt x="236819" y="151805"/>
                        </a:cubicBezTo>
                        <a:cubicBezTo>
                          <a:pt x="223484" y="160377"/>
                          <a:pt x="234914" y="178475"/>
                          <a:pt x="248249" y="171807"/>
                        </a:cubicBezTo>
                        <a:cubicBezTo>
                          <a:pt x="252059" y="169902"/>
                          <a:pt x="256822" y="167997"/>
                          <a:pt x="260632" y="166092"/>
                        </a:cubicBezTo>
                        <a:cubicBezTo>
                          <a:pt x="258727" y="172760"/>
                          <a:pt x="266347" y="178475"/>
                          <a:pt x="273014" y="175617"/>
                        </a:cubicBezTo>
                        <a:cubicBezTo>
                          <a:pt x="276824" y="173712"/>
                          <a:pt x="279682" y="171807"/>
                          <a:pt x="283492" y="170855"/>
                        </a:cubicBezTo>
                        <a:cubicBezTo>
                          <a:pt x="273967" y="180380"/>
                          <a:pt x="265394" y="189905"/>
                          <a:pt x="257774" y="201335"/>
                        </a:cubicBezTo>
                        <a:cubicBezTo>
                          <a:pt x="250154" y="212765"/>
                          <a:pt x="266347" y="221337"/>
                          <a:pt x="274919" y="214670"/>
                        </a:cubicBezTo>
                        <a:cubicBezTo>
                          <a:pt x="280634" y="209907"/>
                          <a:pt x="287302" y="205145"/>
                          <a:pt x="293969" y="200382"/>
                        </a:cubicBezTo>
                        <a:cubicBezTo>
                          <a:pt x="293017" y="202287"/>
                          <a:pt x="292064" y="204192"/>
                          <a:pt x="290159" y="206097"/>
                        </a:cubicBezTo>
                        <a:cubicBezTo>
                          <a:pt x="282539" y="212765"/>
                          <a:pt x="275872" y="219432"/>
                          <a:pt x="270157" y="228005"/>
                        </a:cubicBezTo>
                        <a:cubicBezTo>
                          <a:pt x="264442" y="234672"/>
                          <a:pt x="269204" y="248960"/>
                          <a:pt x="279682" y="245150"/>
                        </a:cubicBezTo>
                        <a:cubicBezTo>
                          <a:pt x="280634" y="245150"/>
                          <a:pt x="281587" y="244197"/>
                          <a:pt x="282539" y="244197"/>
                        </a:cubicBezTo>
                        <a:cubicBezTo>
                          <a:pt x="287302" y="246102"/>
                          <a:pt x="293017" y="245150"/>
                          <a:pt x="295874" y="240387"/>
                        </a:cubicBezTo>
                        <a:lnTo>
                          <a:pt x="295874" y="240387"/>
                        </a:lnTo>
                        <a:cubicBezTo>
                          <a:pt x="286349" y="259437"/>
                          <a:pt x="275872" y="278487"/>
                          <a:pt x="269204" y="297537"/>
                        </a:cubicBezTo>
                        <a:cubicBezTo>
                          <a:pt x="258727" y="328017"/>
                          <a:pt x="247297" y="352782"/>
                          <a:pt x="225389" y="376594"/>
                        </a:cubicBezTo>
                        <a:cubicBezTo>
                          <a:pt x="213959" y="388977"/>
                          <a:pt x="232057" y="407074"/>
                          <a:pt x="244439" y="395644"/>
                        </a:cubicBezTo>
                        <a:cubicBezTo>
                          <a:pt x="248249" y="391834"/>
                          <a:pt x="251107" y="388977"/>
                          <a:pt x="254917" y="385167"/>
                        </a:cubicBezTo>
                        <a:cubicBezTo>
                          <a:pt x="260632" y="392787"/>
                          <a:pt x="272062" y="395644"/>
                          <a:pt x="279682" y="388024"/>
                        </a:cubicBezTo>
                        <a:cubicBezTo>
                          <a:pt x="348262" y="306110"/>
                          <a:pt x="361597" y="194667"/>
                          <a:pt x="415889" y="104180"/>
                        </a:cubicBezTo>
                        <a:cubicBezTo>
                          <a:pt x="419699" y="98465"/>
                          <a:pt x="416842" y="91798"/>
                          <a:pt x="412079" y="88940"/>
                        </a:cubicBezTo>
                        <a:cubicBezTo>
                          <a:pt x="455894" y="74653"/>
                          <a:pt x="499709" y="58460"/>
                          <a:pt x="540667" y="35600"/>
                        </a:cubicBezTo>
                        <a:cubicBezTo>
                          <a:pt x="560669" y="24170"/>
                          <a:pt x="547334" y="-3452"/>
                          <a:pt x="527332" y="358"/>
                        </a:cubicBezTo>
                        <a:close/>
                        <a:moveTo>
                          <a:pt x="317782" y="213717"/>
                        </a:moveTo>
                        <a:cubicBezTo>
                          <a:pt x="316829" y="213717"/>
                          <a:pt x="314924" y="213717"/>
                          <a:pt x="313019" y="214670"/>
                        </a:cubicBezTo>
                        <a:cubicBezTo>
                          <a:pt x="312067" y="214670"/>
                          <a:pt x="311114" y="215622"/>
                          <a:pt x="310162" y="215622"/>
                        </a:cubicBezTo>
                        <a:cubicBezTo>
                          <a:pt x="313972" y="209907"/>
                          <a:pt x="317782" y="205145"/>
                          <a:pt x="322544" y="200382"/>
                        </a:cubicBezTo>
                        <a:cubicBezTo>
                          <a:pt x="320639" y="204192"/>
                          <a:pt x="319687" y="208955"/>
                          <a:pt x="317782" y="21371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97" name="Полилиния: фигура 1196">
                    <a:extLst>
                      <a:ext uri="{FF2B5EF4-FFF2-40B4-BE49-F238E27FC236}">
                        <a16:creationId xmlns:a16="http://schemas.microsoft.com/office/drawing/2014/main" id="{9BE233F2-B4EF-0F10-8364-E0A8C1D900C8}"/>
                      </a:ext>
                    </a:extLst>
                  </p:cNvPr>
                  <p:cNvSpPr/>
                  <p:nvPr/>
                </p:nvSpPr>
                <p:spPr>
                  <a:xfrm>
                    <a:off x="15704702" y="7520810"/>
                    <a:ext cx="701498" cy="475300"/>
                  </a:xfrm>
                  <a:custGeom>
                    <a:avLst/>
                    <a:gdLst>
                      <a:gd name="connsiteX0" fmla="*/ 680811 w 701498"/>
                      <a:gd name="connsiteY0" fmla="*/ 146553 h 475300"/>
                      <a:gd name="connsiteX1" fmla="*/ 670334 w 701498"/>
                      <a:gd name="connsiteY1" fmla="*/ 150363 h 475300"/>
                      <a:gd name="connsiteX2" fmla="*/ 642711 w 701498"/>
                      <a:gd name="connsiteY2" fmla="*/ 154173 h 475300"/>
                      <a:gd name="connsiteX3" fmla="*/ 528411 w 701498"/>
                      <a:gd name="connsiteY3" fmla="*/ 76068 h 475300"/>
                      <a:gd name="connsiteX4" fmla="*/ 510314 w 701498"/>
                      <a:gd name="connsiteY4" fmla="*/ 63685 h 475300"/>
                      <a:gd name="connsiteX5" fmla="*/ 470309 w 701498"/>
                      <a:gd name="connsiteY5" fmla="*/ 7488 h 475300"/>
                      <a:gd name="connsiteX6" fmla="*/ 443639 w 701498"/>
                      <a:gd name="connsiteY6" fmla="*/ 23681 h 475300"/>
                      <a:gd name="connsiteX7" fmla="*/ 498884 w 701498"/>
                      <a:gd name="connsiteY7" fmla="*/ 132265 h 475300"/>
                      <a:gd name="connsiteX8" fmla="*/ 445544 w 701498"/>
                      <a:gd name="connsiteY8" fmla="*/ 170365 h 475300"/>
                      <a:gd name="connsiteX9" fmla="*/ 371249 w 701498"/>
                      <a:gd name="connsiteY9" fmla="*/ 183700 h 475300"/>
                      <a:gd name="connsiteX10" fmla="*/ 209324 w 701498"/>
                      <a:gd name="connsiteY10" fmla="*/ 177033 h 475300"/>
                      <a:gd name="connsiteX11" fmla="*/ 195989 w 701498"/>
                      <a:gd name="connsiteY11" fmla="*/ 184653 h 475300"/>
                      <a:gd name="connsiteX12" fmla="*/ 21681 w 701498"/>
                      <a:gd name="connsiteY12" fmla="*/ 74163 h 475300"/>
                      <a:gd name="connsiteX13" fmla="*/ 726 w 701498"/>
                      <a:gd name="connsiteY13" fmla="*/ 82735 h 475300"/>
                      <a:gd name="connsiteX14" fmla="*/ 100739 w 701498"/>
                      <a:gd name="connsiteY14" fmla="*/ 194178 h 475300"/>
                      <a:gd name="connsiteX15" fmla="*/ 109311 w 701498"/>
                      <a:gd name="connsiteY15" fmla="*/ 211323 h 475300"/>
                      <a:gd name="connsiteX16" fmla="*/ 279809 w 701498"/>
                      <a:gd name="connsiteY16" fmla="*/ 235135 h 475300"/>
                      <a:gd name="connsiteX17" fmla="*/ 291239 w 701498"/>
                      <a:gd name="connsiteY17" fmla="*/ 231325 h 475300"/>
                      <a:gd name="connsiteX18" fmla="*/ 372201 w 701498"/>
                      <a:gd name="connsiteY18" fmla="*/ 221800 h 475300"/>
                      <a:gd name="connsiteX19" fmla="*/ 380774 w 701498"/>
                      <a:gd name="connsiteY19" fmla="*/ 217990 h 475300"/>
                      <a:gd name="connsiteX20" fmla="*/ 487454 w 701498"/>
                      <a:gd name="connsiteY20" fmla="*/ 188463 h 475300"/>
                      <a:gd name="connsiteX21" fmla="*/ 512219 w 701498"/>
                      <a:gd name="connsiteY21" fmla="*/ 169413 h 475300"/>
                      <a:gd name="connsiteX22" fmla="*/ 514124 w 701498"/>
                      <a:gd name="connsiteY22" fmla="*/ 171318 h 475300"/>
                      <a:gd name="connsiteX23" fmla="*/ 547461 w 701498"/>
                      <a:gd name="connsiteY23" fmla="*/ 197988 h 475300"/>
                      <a:gd name="connsiteX24" fmla="*/ 546509 w 701498"/>
                      <a:gd name="connsiteY24" fmla="*/ 200845 h 475300"/>
                      <a:gd name="connsiteX25" fmla="*/ 499836 w 701498"/>
                      <a:gd name="connsiteY25" fmla="*/ 309430 h 475300"/>
                      <a:gd name="connsiteX26" fmla="*/ 496026 w 701498"/>
                      <a:gd name="connsiteY26" fmla="*/ 330385 h 475300"/>
                      <a:gd name="connsiteX27" fmla="*/ 479834 w 701498"/>
                      <a:gd name="connsiteY27" fmla="*/ 458972 h 475300"/>
                      <a:gd name="connsiteX28" fmla="*/ 515076 w 701498"/>
                      <a:gd name="connsiteY28" fmla="*/ 458020 h 475300"/>
                      <a:gd name="connsiteX29" fmla="*/ 517934 w 701498"/>
                      <a:gd name="connsiteY29" fmla="*/ 418015 h 475300"/>
                      <a:gd name="connsiteX30" fmla="*/ 554129 w 701498"/>
                      <a:gd name="connsiteY30" fmla="*/ 289427 h 475300"/>
                      <a:gd name="connsiteX31" fmla="*/ 610326 w 701498"/>
                      <a:gd name="connsiteY31" fmla="*/ 224658 h 475300"/>
                      <a:gd name="connsiteX32" fmla="*/ 628424 w 701498"/>
                      <a:gd name="connsiteY32" fmla="*/ 222753 h 475300"/>
                      <a:gd name="connsiteX33" fmla="*/ 647474 w 701498"/>
                      <a:gd name="connsiteY33" fmla="*/ 200845 h 475300"/>
                      <a:gd name="connsiteX34" fmla="*/ 685574 w 701498"/>
                      <a:gd name="connsiteY34" fmla="*/ 183700 h 475300"/>
                      <a:gd name="connsiteX35" fmla="*/ 693194 w 701498"/>
                      <a:gd name="connsiteY35" fmla="*/ 180843 h 475300"/>
                      <a:gd name="connsiteX36" fmla="*/ 680811 w 701498"/>
                      <a:gd name="connsiteY36" fmla="*/ 146553 h 475300"/>
                      <a:gd name="connsiteX37" fmla="*/ 529364 w 701498"/>
                      <a:gd name="connsiteY37" fmla="*/ 107500 h 475300"/>
                      <a:gd name="connsiteX38" fmla="*/ 528411 w 701498"/>
                      <a:gd name="connsiteY38" fmla="*/ 103690 h 475300"/>
                      <a:gd name="connsiteX39" fmla="*/ 544604 w 701498"/>
                      <a:gd name="connsiteY39" fmla="*/ 116073 h 475300"/>
                      <a:gd name="connsiteX40" fmla="*/ 560796 w 701498"/>
                      <a:gd name="connsiteY40" fmla="*/ 137028 h 475300"/>
                      <a:gd name="connsiteX41" fmla="*/ 562701 w 701498"/>
                      <a:gd name="connsiteY41" fmla="*/ 142743 h 475300"/>
                      <a:gd name="connsiteX42" fmla="*/ 551271 w 701498"/>
                      <a:gd name="connsiteY42" fmla="*/ 141790 h 475300"/>
                      <a:gd name="connsiteX43" fmla="*/ 531269 w 701498"/>
                      <a:gd name="connsiteY43" fmla="*/ 120835 h 475300"/>
                      <a:gd name="connsiteX44" fmla="*/ 529364 w 701498"/>
                      <a:gd name="connsiteY44" fmla="*/ 107500 h 475300"/>
                      <a:gd name="connsiteX45" fmla="*/ 548414 w 701498"/>
                      <a:gd name="connsiteY45" fmla="*/ 229420 h 475300"/>
                      <a:gd name="connsiteX46" fmla="*/ 564606 w 701498"/>
                      <a:gd name="connsiteY46" fmla="*/ 201798 h 475300"/>
                      <a:gd name="connsiteX47" fmla="*/ 578894 w 701498"/>
                      <a:gd name="connsiteY47" fmla="*/ 201798 h 475300"/>
                      <a:gd name="connsiteX48" fmla="*/ 548414 w 701498"/>
                      <a:gd name="connsiteY48" fmla="*/ 229420 h 4753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701498" h="475300">
                        <a:moveTo>
                          <a:pt x="680811" y="146553"/>
                        </a:moveTo>
                        <a:cubicBezTo>
                          <a:pt x="677001" y="147505"/>
                          <a:pt x="673191" y="149410"/>
                          <a:pt x="670334" y="150363"/>
                        </a:cubicBezTo>
                        <a:cubicBezTo>
                          <a:pt x="660809" y="153220"/>
                          <a:pt x="652236" y="154173"/>
                          <a:pt x="642711" y="154173"/>
                        </a:cubicBezTo>
                        <a:cubicBezTo>
                          <a:pt x="604611" y="128455"/>
                          <a:pt x="566511" y="101785"/>
                          <a:pt x="528411" y="76068"/>
                        </a:cubicBezTo>
                        <a:cubicBezTo>
                          <a:pt x="521744" y="71306"/>
                          <a:pt x="516029" y="67496"/>
                          <a:pt x="510314" y="63685"/>
                        </a:cubicBezTo>
                        <a:cubicBezTo>
                          <a:pt x="496979" y="44636"/>
                          <a:pt x="481739" y="25586"/>
                          <a:pt x="470309" y="7488"/>
                        </a:cubicBezTo>
                        <a:cubicBezTo>
                          <a:pt x="459831" y="-9657"/>
                          <a:pt x="435066" y="5583"/>
                          <a:pt x="443639" y="23681"/>
                        </a:cubicBezTo>
                        <a:cubicBezTo>
                          <a:pt x="460784" y="60828"/>
                          <a:pt x="476024" y="99880"/>
                          <a:pt x="498884" y="132265"/>
                        </a:cubicBezTo>
                        <a:cubicBezTo>
                          <a:pt x="491264" y="151315"/>
                          <a:pt x="466499" y="163698"/>
                          <a:pt x="445544" y="170365"/>
                        </a:cubicBezTo>
                        <a:cubicBezTo>
                          <a:pt x="421731" y="178938"/>
                          <a:pt x="396014" y="182748"/>
                          <a:pt x="371249" y="183700"/>
                        </a:cubicBezTo>
                        <a:cubicBezTo>
                          <a:pt x="317909" y="171318"/>
                          <a:pt x="263616" y="177033"/>
                          <a:pt x="209324" y="177033"/>
                        </a:cubicBezTo>
                        <a:cubicBezTo>
                          <a:pt x="202656" y="177033"/>
                          <a:pt x="198846" y="179890"/>
                          <a:pt x="195989" y="184653"/>
                        </a:cubicBezTo>
                        <a:cubicBezTo>
                          <a:pt x="124551" y="170365"/>
                          <a:pt x="57876" y="146553"/>
                          <a:pt x="21681" y="74163"/>
                        </a:cubicBezTo>
                        <a:cubicBezTo>
                          <a:pt x="15966" y="62733"/>
                          <a:pt x="-4036" y="70353"/>
                          <a:pt x="726" y="82735"/>
                        </a:cubicBezTo>
                        <a:cubicBezTo>
                          <a:pt x="18824" y="134170"/>
                          <a:pt x="51209" y="171318"/>
                          <a:pt x="100739" y="194178"/>
                        </a:cubicBezTo>
                        <a:cubicBezTo>
                          <a:pt x="98834" y="200845"/>
                          <a:pt x="100739" y="208465"/>
                          <a:pt x="109311" y="211323"/>
                        </a:cubicBezTo>
                        <a:cubicBezTo>
                          <a:pt x="163604" y="235135"/>
                          <a:pt x="221706" y="233230"/>
                          <a:pt x="279809" y="235135"/>
                        </a:cubicBezTo>
                        <a:cubicBezTo>
                          <a:pt x="284571" y="235135"/>
                          <a:pt x="288381" y="233230"/>
                          <a:pt x="291239" y="231325"/>
                        </a:cubicBezTo>
                        <a:cubicBezTo>
                          <a:pt x="317909" y="230373"/>
                          <a:pt x="344579" y="227515"/>
                          <a:pt x="372201" y="221800"/>
                        </a:cubicBezTo>
                        <a:cubicBezTo>
                          <a:pt x="376011" y="220848"/>
                          <a:pt x="377916" y="219895"/>
                          <a:pt x="380774" y="217990"/>
                        </a:cubicBezTo>
                        <a:cubicBezTo>
                          <a:pt x="418874" y="216085"/>
                          <a:pt x="455069" y="208465"/>
                          <a:pt x="487454" y="188463"/>
                        </a:cubicBezTo>
                        <a:cubicBezTo>
                          <a:pt x="496979" y="182748"/>
                          <a:pt x="505551" y="176080"/>
                          <a:pt x="512219" y="169413"/>
                        </a:cubicBezTo>
                        <a:cubicBezTo>
                          <a:pt x="512219" y="170365"/>
                          <a:pt x="513171" y="170365"/>
                          <a:pt x="514124" y="171318"/>
                        </a:cubicBezTo>
                        <a:cubicBezTo>
                          <a:pt x="525554" y="183700"/>
                          <a:pt x="536031" y="192273"/>
                          <a:pt x="547461" y="197988"/>
                        </a:cubicBezTo>
                        <a:cubicBezTo>
                          <a:pt x="546509" y="198940"/>
                          <a:pt x="546509" y="199893"/>
                          <a:pt x="546509" y="200845"/>
                        </a:cubicBezTo>
                        <a:cubicBezTo>
                          <a:pt x="526506" y="236088"/>
                          <a:pt x="509361" y="269425"/>
                          <a:pt x="499836" y="309430"/>
                        </a:cubicBezTo>
                        <a:cubicBezTo>
                          <a:pt x="497931" y="316098"/>
                          <a:pt x="496979" y="322765"/>
                          <a:pt x="496026" y="330385"/>
                        </a:cubicBezTo>
                        <a:cubicBezTo>
                          <a:pt x="482691" y="371342"/>
                          <a:pt x="477929" y="416110"/>
                          <a:pt x="479834" y="458972"/>
                        </a:cubicBezTo>
                        <a:cubicBezTo>
                          <a:pt x="480786" y="481832"/>
                          <a:pt x="512219" y="479927"/>
                          <a:pt x="515076" y="458020"/>
                        </a:cubicBezTo>
                        <a:cubicBezTo>
                          <a:pt x="516981" y="444685"/>
                          <a:pt x="516981" y="431349"/>
                          <a:pt x="517934" y="418015"/>
                        </a:cubicBezTo>
                        <a:cubicBezTo>
                          <a:pt x="521744" y="373247"/>
                          <a:pt x="531269" y="329432"/>
                          <a:pt x="554129" y="289427"/>
                        </a:cubicBezTo>
                        <a:cubicBezTo>
                          <a:pt x="568416" y="263710"/>
                          <a:pt x="588419" y="241803"/>
                          <a:pt x="610326" y="224658"/>
                        </a:cubicBezTo>
                        <a:cubicBezTo>
                          <a:pt x="616041" y="228468"/>
                          <a:pt x="622709" y="228468"/>
                          <a:pt x="628424" y="222753"/>
                        </a:cubicBezTo>
                        <a:cubicBezTo>
                          <a:pt x="636044" y="216085"/>
                          <a:pt x="641759" y="208465"/>
                          <a:pt x="647474" y="200845"/>
                        </a:cubicBezTo>
                        <a:cubicBezTo>
                          <a:pt x="659856" y="194178"/>
                          <a:pt x="672239" y="188463"/>
                          <a:pt x="685574" y="183700"/>
                        </a:cubicBezTo>
                        <a:cubicBezTo>
                          <a:pt x="688431" y="182748"/>
                          <a:pt x="690336" y="181795"/>
                          <a:pt x="693194" y="180843"/>
                        </a:cubicBezTo>
                        <a:cubicBezTo>
                          <a:pt x="708434" y="171318"/>
                          <a:pt x="701766" y="139885"/>
                          <a:pt x="680811" y="146553"/>
                        </a:cubicBezTo>
                        <a:close/>
                        <a:moveTo>
                          <a:pt x="529364" y="107500"/>
                        </a:moveTo>
                        <a:cubicBezTo>
                          <a:pt x="529364" y="106548"/>
                          <a:pt x="528411" y="104643"/>
                          <a:pt x="528411" y="103690"/>
                        </a:cubicBezTo>
                        <a:cubicBezTo>
                          <a:pt x="534126" y="107500"/>
                          <a:pt x="538889" y="112263"/>
                          <a:pt x="544604" y="116073"/>
                        </a:cubicBezTo>
                        <a:cubicBezTo>
                          <a:pt x="551271" y="122740"/>
                          <a:pt x="556034" y="129408"/>
                          <a:pt x="560796" y="137028"/>
                        </a:cubicBezTo>
                        <a:cubicBezTo>
                          <a:pt x="561749" y="138933"/>
                          <a:pt x="562701" y="140838"/>
                          <a:pt x="562701" y="142743"/>
                        </a:cubicBezTo>
                        <a:cubicBezTo>
                          <a:pt x="558891" y="141790"/>
                          <a:pt x="555081" y="141790"/>
                          <a:pt x="551271" y="141790"/>
                        </a:cubicBezTo>
                        <a:cubicBezTo>
                          <a:pt x="543651" y="135123"/>
                          <a:pt x="536984" y="128455"/>
                          <a:pt x="531269" y="120835"/>
                        </a:cubicBezTo>
                        <a:cubicBezTo>
                          <a:pt x="531269" y="116073"/>
                          <a:pt x="530316" y="112263"/>
                          <a:pt x="529364" y="107500"/>
                        </a:cubicBezTo>
                        <a:close/>
                        <a:moveTo>
                          <a:pt x="548414" y="229420"/>
                        </a:moveTo>
                        <a:cubicBezTo>
                          <a:pt x="553176" y="219895"/>
                          <a:pt x="558891" y="210370"/>
                          <a:pt x="564606" y="201798"/>
                        </a:cubicBezTo>
                        <a:cubicBezTo>
                          <a:pt x="569369" y="201798"/>
                          <a:pt x="574131" y="201798"/>
                          <a:pt x="578894" y="201798"/>
                        </a:cubicBezTo>
                        <a:cubicBezTo>
                          <a:pt x="567464" y="209418"/>
                          <a:pt x="556986" y="218943"/>
                          <a:pt x="548414" y="229420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98" name="Полилиния: фигура 1197">
                    <a:extLst>
                      <a:ext uri="{FF2B5EF4-FFF2-40B4-BE49-F238E27FC236}">
                        <a16:creationId xmlns:a16="http://schemas.microsoft.com/office/drawing/2014/main" id="{CEE04EC3-12F6-5E1D-3911-771CB0E74D59}"/>
                      </a:ext>
                    </a:extLst>
                  </p:cNvPr>
                  <p:cNvSpPr/>
                  <p:nvPr/>
                </p:nvSpPr>
                <p:spPr>
                  <a:xfrm>
                    <a:off x="16428316" y="7501262"/>
                    <a:ext cx="192464" cy="363467"/>
                  </a:xfrm>
                  <a:custGeom>
                    <a:avLst/>
                    <a:gdLst>
                      <a:gd name="connsiteX0" fmla="*/ 167700 w 192464"/>
                      <a:gd name="connsiteY0" fmla="*/ 182294 h 363467"/>
                      <a:gd name="connsiteX1" fmla="*/ 161032 w 192464"/>
                      <a:gd name="connsiteY1" fmla="*/ 194676 h 363467"/>
                      <a:gd name="connsiteX2" fmla="*/ 154365 w 192464"/>
                      <a:gd name="connsiteY2" fmla="*/ 183246 h 363467"/>
                      <a:gd name="connsiteX3" fmla="*/ 125790 w 192464"/>
                      <a:gd name="connsiteY3" fmla="*/ 105141 h 363467"/>
                      <a:gd name="connsiteX4" fmla="*/ 125790 w 192464"/>
                      <a:gd name="connsiteY4" fmla="*/ 104189 h 363467"/>
                      <a:gd name="connsiteX5" fmla="*/ 65782 w 192464"/>
                      <a:gd name="connsiteY5" fmla="*/ 32752 h 363467"/>
                      <a:gd name="connsiteX6" fmla="*/ 46732 w 192464"/>
                      <a:gd name="connsiteY6" fmla="*/ 5129 h 363467"/>
                      <a:gd name="connsiteX7" fmla="*/ 28635 w 192464"/>
                      <a:gd name="connsiteY7" fmla="*/ 15607 h 363467"/>
                      <a:gd name="connsiteX8" fmla="*/ 35302 w 192464"/>
                      <a:gd name="connsiteY8" fmla="*/ 29894 h 363467"/>
                      <a:gd name="connsiteX9" fmla="*/ 37207 w 192464"/>
                      <a:gd name="connsiteY9" fmla="*/ 47992 h 363467"/>
                      <a:gd name="connsiteX10" fmla="*/ 80070 w 192464"/>
                      <a:gd name="connsiteY10" fmla="*/ 116571 h 363467"/>
                      <a:gd name="connsiteX11" fmla="*/ 80070 w 192464"/>
                      <a:gd name="connsiteY11" fmla="*/ 122286 h 363467"/>
                      <a:gd name="connsiteX12" fmla="*/ 88642 w 192464"/>
                      <a:gd name="connsiteY12" fmla="*/ 144194 h 363467"/>
                      <a:gd name="connsiteX13" fmla="*/ 90547 w 192464"/>
                      <a:gd name="connsiteY13" fmla="*/ 201344 h 363467"/>
                      <a:gd name="connsiteX14" fmla="*/ 5775 w 192464"/>
                      <a:gd name="connsiteY14" fmla="*/ 333741 h 363467"/>
                      <a:gd name="connsiteX15" fmla="*/ 31492 w 192464"/>
                      <a:gd name="connsiteY15" fmla="*/ 359458 h 363467"/>
                      <a:gd name="connsiteX16" fmla="*/ 146745 w 192464"/>
                      <a:gd name="connsiteY16" fmla="*/ 247064 h 363467"/>
                      <a:gd name="connsiteX17" fmla="*/ 169605 w 192464"/>
                      <a:gd name="connsiteY17" fmla="*/ 244206 h 363467"/>
                      <a:gd name="connsiteX18" fmla="*/ 170557 w 192464"/>
                      <a:gd name="connsiteY18" fmla="*/ 242301 h 363467"/>
                      <a:gd name="connsiteX19" fmla="*/ 177225 w 192464"/>
                      <a:gd name="connsiteY19" fmla="*/ 237539 h 363467"/>
                      <a:gd name="connsiteX20" fmla="*/ 192465 w 192464"/>
                      <a:gd name="connsiteY20" fmla="*/ 192771 h 363467"/>
                      <a:gd name="connsiteX21" fmla="*/ 167700 w 192464"/>
                      <a:gd name="connsiteY21" fmla="*/ 182294 h 363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92464" h="363467">
                        <a:moveTo>
                          <a:pt x="167700" y="182294"/>
                        </a:moveTo>
                        <a:cubicBezTo>
                          <a:pt x="165795" y="186104"/>
                          <a:pt x="162937" y="190866"/>
                          <a:pt x="161032" y="194676"/>
                        </a:cubicBezTo>
                        <a:cubicBezTo>
                          <a:pt x="159127" y="190866"/>
                          <a:pt x="157222" y="187056"/>
                          <a:pt x="154365" y="183246"/>
                        </a:cubicBezTo>
                        <a:cubicBezTo>
                          <a:pt x="151507" y="155624"/>
                          <a:pt x="141982" y="128001"/>
                          <a:pt x="125790" y="105141"/>
                        </a:cubicBezTo>
                        <a:cubicBezTo>
                          <a:pt x="125790" y="105141"/>
                          <a:pt x="125790" y="105141"/>
                          <a:pt x="125790" y="104189"/>
                        </a:cubicBezTo>
                        <a:cubicBezTo>
                          <a:pt x="109597" y="75614"/>
                          <a:pt x="85785" y="49897"/>
                          <a:pt x="65782" y="32752"/>
                        </a:cubicBezTo>
                        <a:cubicBezTo>
                          <a:pt x="59115" y="24179"/>
                          <a:pt x="52447" y="14654"/>
                          <a:pt x="46732" y="5129"/>
                        </a:cubicBezTo>
                        <a:cubicBezTo>
                          <a:pt x="40065" y="-6301"/>
                          <a:pt x="23872" y="3224"/>
                          <a:pt x="28635" y="15607"/>
                        </a:cubicBezTo>
                        <a:cubicBezTo>
                          <a:pt x="30540" y="20369"/>
                          <a:pt x="33397" y="25132"/>
                          <a:pt x="35302" y="29894"/>
                        </a:cubicBezTo>
                        <a:cubicBezTo>
                          <a:pt x="32445" y="35609"/>
                          <a:pt x="32445" y="43229"/>
                          <a:pt x="37207" y="47992"/>
                        </a:cubicBezTo>
                        <a:cubicBezTo>
                          <a:pt x="55305" y="67994"/>
                          <a:pt x="69592" y="91807"/>
                          <a:pt x="80070" y="116571"/>
                        </a:cubicBezTo>
                        <a:cubicBezTo>
                          <a:pt x="79117" y="118476"/>
                          <a:pt x="79117" y="120381"/>
                          <a:pt x="80070" y="122286"/>
                        </a:cubicBezTo>
                        <a:cubicBezTo>
                          <a:pt x="81975" y="129906"/>
                          <a:pt x="84832" y="137526"/>
                          <a:pt x="88642" y="144194"/>
                        </a:cubicBezTo>
                        <a:cubicBezTo>
                          <a:pt x="92452" y="162291"/>
                          <a:pt x="93405" y="182294"/>
                          <a:pt x="90547" y="201344"/>
                        </a:cubicBezTo>
                        <a:cubicBezTo>
                          <a:pt x="82927" y="254684"/>
                          <a:pt x="43875" y="298499"/>
                          <a:pt x="5775" y="333741"/>
                        </a:cubicBezTo>
                        <a:cubicBezTo>
                          <a:pt x="-11370" y="349933"/>
                          <a:pt x="13395" y="372793"/>
                          <a:pt x="31492" y="359458"/>
                        </a:cubicBezTo>
                        <a:cubicBezTo>
                          <a:pt x="71497" y="328026"/>
                          <a:pt x="125790" y="295641"/>
                          <a:pt x="146745" y="247064"/>
                        </a:cubicBezTo>
                        <a:cubicBezTo>
                          <a:pt x="153412" y="252779"/>
                          <a:pt x="165795" y="252779"/>
                          <a:pt x="169605" y="244206"/>
                        </a:cubicBezTo>
                        <a:cubicBezTo>
                          <a:pt x="169605" y="243254"/>
                          <a:pt x="170557" y="243254"/>
                          <a:pt x="170557" y="242301"/>
                        </a:cubicBezTo>
                        <a:cubicBezTo>
                          <a:pt x="173415" y="242301"/>
                          <a:pt x="175320" y="240396"/>
                          <a:pt x="177225" y="237539"/>
                        </a:cubicBezTo>
                        <a:cubicBezTo>
                          <a:pt x="184845" y="223251"/>
                          <a:pt x="189607" y="208964"/>
                          <a:pt x="192465" y="192771"/>
                        </a:cubicBezTo>
                        <a:cubicBezTo>
                          <a:pt x="191512" y="178484"/>
                          <a:pt x="174367" y="168959"/>
                          <a:pt x="167700" y="182294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99" name="Полилиния: фигура 1198">
                    <a:extLst>
                      <a:ext uri="{FF2B5EF4-FFF2-40B4-BE49-F238E27FC236}">
                        <a16:creationId xmlns:a16="http://schemas.microsoft.com/office/drawing/2014/main" id="{BC975E8A-D2F9-61E9-1ECB-C7F6DC366233}"/>
                      </a:ext>
                    </a:extLst>
                  </p:cNvPr>
                  <p:cNvSpPr/>
                  <p:nvPr/>
                </p:nvSpPr>
                <p:spPr>
                  <a:xfrm>
                    <a:off x="15470241" y="7774624"/>
                    <a:ext cx="157261" cy="227066"/>
                  </a:xfrm>
                  <a:custGeom>
                    <a:avLst/>
                    <a:gdLst>
                      <a:gd name="connsiteX0" fmla="*/ 78978 w 157261"/>
                      <a:gd name="connsiteY0" fmla="*/ 84191 h 227066"/>
                      <a:gd name="connsiteX1" fmla="*/ 84693 w 157261"/>
                      <a:gd name="connsiteY1" fmla="*/ 113719 h 227066"/>
                      <a:gd name="connsiteX2" fmla="*/ 80883 w 157261"/>
                      <a:gd name="connsiteY2" fmla="*/ 127054 h 227066"/>
                      <a:gd name="connsiteX3" fmla="*/ 21828 w 157261"/>
                      <a:gd name="connsiteY3" fmla="*/ 192776 h 227066"/>
                      <a:gd name="connsiteX4" fmla="*/ 29448 w 157261"/>
                      <a:gd name="connsiteY4" fmla="*/ 227066 h 227066"/>
                      <a:gd name="connsiteX5" fmla="*/ 34210 w 157261"/>
                      <a:gd name="connsiteY5" fmla="*/ 227066 h 227066"/>
                      <a:gd name="connsiteX6" fmla="*/ 142795 w 157261"/>
                      <a:gd name="connsiteY6" fmla="*/ 126101 h 227066"/>
                      <a:gd name="connsiteX7" fmla="*/ 155178 w 157261"/>
                      <a:gd name="connsiteY7" fmla="*/ 102289 h 227066"/>
                      <a:gd name="connsiteX8" fmla="*/ 85645 w 157261"/>
                      <a:gd name="connsiteY8" fmla="*/ 33709 h 227066"/>
                      <a:gd name="connsiteX9" fmla="*/ 64690 w 157261"/>
                      <a:gd name="connsiteY9" fmla="*/ 17517 h 227066"/>
                      <a:gd name="connsiteX10" fmla="*/ 44688 w 157261"/>
                      <a:gd name="connsiteY10" fmla="*/ 20374 h 227066"/>
                      <a:gd name="connsiteX11" fmla="*/ 12303 w 157261"/>
                      <a:gd name="connsiteY11" fmla="*/ 1324 h 227066"/>
                      <a:gd name="connsiteX12" fmla="*/ 3730 w 157261"/>
                      <a:gd name="connsiteY12" fmla="*/ 15612 h 227066"/>
                      <a:gd name="connsiteX13" fmla="*/ 78978 w 157261"/>
                      <a:gd name="connsiteY13" fmla="*/ 84191 h 227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57261" h="227066">
                        <a:moveTo>
                          <a:pt x="78978" y="84191"/>
                        </a:moveTo>
                        <a:cubicBezTo>
                          <a:pt x="77073" y="94669"/>
                          <a:pt x="78025" y="105146"/>
                          <a:pt x="84693" y="113719"/>
                        </a:cubicBezTo>
                        <a:cubicBezTo>
                          <a:pt x="83740" y="117529"/>
                          <a:pt x="82788" y="122291"/>
                          <a:pt x="80883" y="127054"/>
                        </a:cubicBezTo>
                        <a:cubicBezTo>
                          <a:pt x="69453" y="153724"/>
                          <a:pt x="44688" y="174679"/>
                          <a:pt x="21828" y="192776"/>
                        </a:cubicBezTo>
                        <a:cubicBezTo>
                          <a:pt x="24685" y="204206"/>
                          <a:pt x="26590" y="215636"/>
                          <a:pt x="29448" y="227066"/>
                        </a:cubicBezTo>
                        <a:cubicBezTo>
                          <a:pt x="31353" y="227066"/>
                          <a:pt x="32305" y="227066"/>
                          <a:pt x="34210" y="227066"/>
                        </a:cubicBezTo>
                        <a:cubicBezTo>
                          <a:pt x="81835" y="213731"/>
                          <a:pt x="153273" y="185156"/>
                          <a:pt x="142795" y="126101"/>
                        </a:cubicBezTo>
                        <a:cubicBezTo>
                          <a:pt x="154225" y="124196"/>
                          <a:pt x="160893" y="112766"/>
                          <a:pt x="155178" y="102289"/>
                        </a:cubicBezTo>
                        <a:cubicBezTo>
                          <a:pt x="138033" y="73714"/>
                          <a:pt x="111363" y="54664"/>
                          <a:pt x="85645" y="33709"/>
                        </a:cubicBezTo>
                        <a:cubicBezTo>
                          <a:pt x="78978" y="27994"/>
                          <a:pt x="72310" y="22279"/>
                          <a:pt x="64690" y="17517"/>
                        </a:cubicBezTo>
                        <a:cubicBezTo>
                          <a:pt x="57070" y="12754"/>
                          <a:pt x="49450" y="14659"/>
                          <a:pt x="44688" y="20374"/>
                        </a:cubicBezTo>
                        <a:cubicBezTo>
                          <a:pt x="33258" y="13707"/>
                          <a:pt x="22780" y="7992"/>
                          <a:pt x="12303" y="1324"/>
                        </a:cubicBezTo>
                        <a:cubicBezTo>
                          <a:pt x="2778" y="-4391"/>
                          <a:pt x="-4842" y="9897"/>
                          <a:pt x="3730" y="15612"/>
                        </a:cubicBezTo>
                        <a:cubicBezTo>
                          <a:pt x="28495" y="36567"/>
                          <a:pt x="56118" y="59426"/>
                          <a:pt x="78978" y="84191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0" name="Полилиния: фигура 1199">
                    <a:extLst>
                      <a:ext uri="{FF2B5EF4-FFF2-40B4-BE49-F238E27FC236}">
                        <a16:creationId xmlns:a16="http://schemas.microsoft.com/office/drawing/2014/main" id="{9EE74F5B-8E40-52B3-7CDB-8D9EE6AE18E9}"/>
                      </a:ext>
                    </a:extLst>
                  </p:cNvPr>
                  <p:cNvSpPr/>
                  <p:nvPr/>
                </p:nvSpPr>
                <p:spPr>
                  <a:xfrm>
                    <a:off x="17206317" y="7981885"/>
                    <a:ext cx="1375034" cy="642884"/>
                  </a:xfrm>
                  <a:custGeom>
                    <a:avLst/>
                    <a:gdLst>
                      <a:gd name="connsiteX0" fmla="*/ 1359469 w 1375034"/>
                      <a:gd name="connsiteY0" fmla="*/ 578921 h 642884"/>
                      <a:gd name="connsiteX1" fmla="*/ 1234692 w 1375034"/>
                      <a:gd name="connsiteY1" fmla="*/ 590351 h 642884"/>
                      <a:gd name="connsiteX2" fmla="*/ 1100389 w 1375034"/>
                      <a:gd name="connsiteY2" fmla="*/ 592256 h 642884"/>
                      <a:gd name="connsiteX3" fmla="*/ 871789 w 1375034"/>
                      <a:gd name="connsiteY3" fmla="*/ 529391 h 642884"/>
                      <a:gd name="connsiteX4" fmla="*/ 506029 w 1375034"/>
                      <a:gd name="connsiteY4" fmla="*/ 277932 h 642884"/>
                      <a:gd name="connsiteX5" fmla="*/ 265047 w 1375034"/>
                      <a:gd name="connsiteY5" fmla="*/ 62668 h 642884"/>
                      <a:gd name="connsiteX6" fmla="*/ 12634 w 1375034"/>
                      <a:gd name="connsiteY6" fmla="*/ 43618 h 642884"/>
                      <a:gd name="connsiteX7" fmla="*/ 2157 w 1375034"/>
                      <a:gd name="connsiteY7" fmla="*/ 57905 h 642884"/>
                      <a:gd name="connsiteX8" fmla="*/ 23112 w 1375034"/>
                      <a:gd name="connsiteY8" fmla="*/ 73145 h 642884"/>
                      <a:gd name="connsiteX9" fmla="*/ 272667 w 1375034"/>
                      <a:gd name="connsiteY9" fmla="*/ 136962 h 642884"/>
                      <a:gd name="connsiteX10" fmla="*/ 369822 w 1375034"/>
                      <a:gd name="connsiteY10" fmla="*/ 232212 h 642884"/>
                      <a:gd name="connsiteX11" fmla="*/ 518412 w 1375034"/>
                      <a:gd name="connsiteY11" fmla="*/ 364609 h 642884"/>
                      <a:gd name="connsiteX12" fmla="*/ 883219 w 1375034"/>
                      <a:gd name="connsiteY12" fmla="*/ 595114 h 642884"/>
                      <a:gd name="connsiteX13" fmla="*/ 1111819 w 1375034"/>
                      <a:gd name="connsiteY13" fmla="*/ 642739 h 642884"/>
                      <a:gd name="connsiteX14" fmla="*/ 1231834 w 1375034"/>
                      <a:gd name="connsiteY14" fmla="*/ 634166 h 642884"/>
                      <a:gd name="connsiteX15" fmla="*/ 1365184 w 1375034"/>
                      <a:gd name="connsiteY15" fmla="*/ 608449 h 642884"/>
                      <a:gd name="connsiteX16" fmla="*/ 1359469 w 1375034"/>
                      <a:gd name="connsiteY16" fmla="*/ 578921 h 6428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375034" h="642884">
                        <a:moveTo>
                          <a:pt x="1359469" y="578921"/>
                        </a:moveTo>
                        <a:cubicBezTo>
                          <a:pt x="1317559" y="578921"/>
                          <a:pt x="1276602" y="586541"/>
                          <a:pt x="1234692" y="590351"/>
                        </a:cubicBezTo>
                        <a:cubicBezTo>
                          <a:pt x="1189924" y="594161"/>
                          <a:pt x="1144204" y="595114"/>
                          <a:pt x="1100389" y="592256"/>
                        </a:cubicBezTo>
                        <a:cubicBezTo>
                          <a:pt x="1022284" y="587494"/>
                          <a:pt x="943227" y="561776"/>
                          <a:pt x="871789" y="529391"/>
                        </a:cubicBezTo>
                        <a:cubicBezTo>
                          <a:pt x="735582" y="468432"/>
                          <a:pt x="617472" y="375087"/>
                          <a:pt x="506029" y="277932"/>
                        </a:cubicBezTo>
                        <a:cubicBezTo>
                          <a:pt x="425067" y="207447"/>
                          <a:pt x="352677" y="125533"/>
                          <a:pt x="265047" y="62668"/>
                        </a:cubicBezTo>
                        <a:cubicBezTo>
                          <a:pt x="197419" y="14090"/>
                          <a:pt x="76452" y="-40202"/>
                          <a:pt x="12634" y="43618"/>
                        </a:cubicBezTo>
                        <a:cubicBezTo>
                          <a:pt x="8824" y="48380"/>
                          <a:pt x="5967" y="53143"/>
                          <a:pt x="2157" y="57905"/>
                        </a:cubicBezTo>
                        <a:cubicBezTo>
                          <a:pt x="-6416" y="71240"/>
                          <a:pt x="12634" y="82670"/>
                          <a:pt x="23112" y="73145"/>
                        </a:cubicBezTo>
                        <a:cubicBezTo>
                          <a:pt x="108837" y="755"/>
                          <a:pt x="205039" y="77908"/>
                          <a:pt x="272667" y="136962"/>
                        </a:cubicBezTo>
                        <a:cubicBezTo>
                          <a:pt x="306957" y="167442"/>
                          <a:pt x="338389" y="199827"/>
                          <a:pt x="369822" y="232212"/>
                        </a:cubicBezTo>
                        <a:cubicBezTo>
                          <a:pt x="415542" y="279837"/>
                          <a:pt x="467929" y="321747"/>
                          <a:pt x="518412" y="364609"/>
                        </a:cubicBezTo>
                        <a:cubicBezTo>
                          <a:pt x="628902" y="457954"/>
                          <a:pt x="747964" y="541774"/>
                          <a:pt x="883219" y="595114"/>
                        </a:cubicBezTo>
                        <a:cubicBezTo>
                          <a:pt x="956562" y="623689"/>
                          <a:pt x="1032762" y="640834"/>
                          <a:pt x="1111819" y="642739"/>
                        </a:cubicBezTo>
                        <a:cubicBezTo>
                          <a:pt x="1151824" y="643691"/>
                          <a:pt x="1191829" y="639881"/>
                          <a:pt x="1231834" y="634166"/>
                        </a:cubicBezTo>
                        <a:cubicBezTo>
                          <a:pt x="1276602" y="627499"/>
                          <a:pt x="1322322" y="622736"/>
                          <a:pt x="1365184" y="608449"/>
                        </a:cubicBezTo>
                        <a:cubicBezTo>
                          <a:pt x="1380424" y="603686"/>
                          <a:pt x="1377567" y="578921"/>
                          <a:pt x="1359469" y="578921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1" name="Полилиния: фигура 1200">
                    <a:extLst>
                      <a:ext uri="{FF2B5EF4-FFF2-40B4-BE49-F238E27FC236}">
                        <a16:creationId xmlns:a16="http://schemas.microsoft.com/office/drawing/2014/main" id="{C9ED14D7-C26E-2834-90AF-E0C6B480BC66}"/>
                      </a:ext>
                    </a:extLst>
                  </p:cNvPr>
                  <p:cNvSpPr/>
                  <p:nvPr/>
                </p:nvSpPr>
                <p:spPr>
                  <a:xfrm>
                    <a:off x="17222584" y="7853674"/>
                    <a:ext cx="552388" cy="159441"/>
                  </a:xfrm>
                  <a:custGeom>
                    <a:avLst/>
                    <a:gdLst>
                      <a:gd name="connsiteX0" fmla="*/ 537387 w 552388"/>
                      <a:gd name="connsiteY0" fmla="*/ 25143 h 159441"/>
                      <a:gd name="connsiteX1" fmla="*/ 530719 w 552388"/>
                      <a:gd name="connsiteY1" fmla="*/ 26096 h 159441"/>
                      <a:gd name="connsiteX2" fmla="*/ 536434 w 552388"/>
                      <a:gd name="connsiteY2" fmla="*/ 25143 h 159441"/>
                      <a:gd name="connsiteX3" fmla="*/ 532624 w 552388"/>
                      <a:gd name="connsiteY3" fmla="*/ 378 h 159441"/>
                      <a:gd name="connsiteX4" fmla="*/ 476427 w 552388"/>
                      <a:gd name="connsiteY4" fmla="*/ 7998 h 159441"/>
                      <a:gd name="connsiteX5" fmla="*/ 419277 w 552388"/>
                      <a:gd name="connsiteY5" fmla="*/ 26096 h 159441"/>
                      <a:gd name="connsiteX6" fmla="*/ 395464 w 552388"/>
                      <a:gd name="connsiteY6" fmla="*/ 30858 h 159441"/>
                      <a:gd name="connsiteX7" fmla="*/ 382129 w 552388"/>
                      <a:gd name="connsiteY7" fmla="*/ 28953 h 159441"/>
                      <a:gd name="connsiteX8" fmla="*/ 307834 w 552388"/>
                      <a:gd name="connsiteY8" fmla="*/ 35621 h 159441"/>
                      <a:gd name="connsiteX9" fmla="*/ 301167 w 552388"/>
                      <a:gd name="connsiteY9" fmla="*/ 42288 h 159441"/>
                      <a:gd name="connsiteX10" fmla="*/ 283069 w 552388"/>
                      <a:gd name="connsiteY10" fmla="*/ 43241 h 159441"/>
                      <a:gd name="connsiteX11" fmla="*/ 260209 w 552388"/>
                      <a:gd name="connsiteY11" fmla="*/ 44193 h 159441"/>
                      <a:gd name="connsiteX12" fmla="*/ 245922 w 552388"/>
                      <a:gd name="connsiteY12" fmla="*/ 29906 h 159441"/>
                      <a:gd name="connsiteX13" fmla="*/ 194487 w 552388"/>
                      <a:gd name="connsiteY13" fmla="*/ 31811 h 159441"/>
                      <a:gd name="connsiteX14" fmla="*/ 181152 w 552388"/>
                      <a:gd name="connsiteY14" fmla="*/ 31811 h 159441"/>
                      <a:gd name="connsiteX15" fmla="*/ 164959 w 552388"/>
                      <a:gd name="connsiteY15" fmla="*/ 22286 h 159441"/>
                      <a:gd name="connsiteX16" fmla="*/ 129717 w 552388"/>
                      <a:gd name="connsiteY16" fmla="*/ 37526 h 159441"/>
                      <a:gd name="connsiteX17" fmla="*/ 121144 w 552388"/>
                      <a:gd name="connsiteY17" fmla="*/ 39431 h 159441"/>
                      <a:gd name="connsiteX18" fmla="*/ 105904 w 552388"/>
                      <a:gd name="connsiteY18" fmla="*/ 41336 h 159441"/>
                      <a:gd name="connsiteX19" fmla="*/ 97332 w 552388"/>
                      <a:gd name="connsiteY19" fmla="*/ 48956 h 159441"/>
                      <a:gd name="connsiteX20" fmla="*/ 93522 w 552388"/>
                      <a:gd name="connsiteY20" fmla="*/ 50861 h 159441"/>
                      <a:gd name="connsiteX21" fmla="*/ 87807 w 552388"/>
                      <a:gd name="connsiteY21" fmla="*/ 57528 h 159441"/>
                      <a:gd name="connsiteX22" fmla="*/ 72567 w 552388"/>
                      <a:gd name="connsiteY22" fmla="*/ 70863 h 159441"/>
                      <a:gd name="connsiteX23" fmla="*/ 65899 w 552388"/>
                      <a:gd name="connsiteY23" fmla="*/ 75626 h 159441"/>
                      <a:gd name="connsiteX24" fmla="*/ 14464 w 552388"/>
                      <a:gd name="connsiteY24" fmla="*/ 111821 h 159441"/>
                      <a:gd name="connsiteX25" fmla="*/ 7797 w 552388"/>
                      <a:gd name="connsiteY25" fmla="*/ 122298 h 159441"/>
                      <a:gd name="connsiteX26" fmla="*/ 4939 w 552388"/>
                      <a:gd name="connsiteY26" fmla="*/ 124203 h 159441"/>
                      <a:gd name="connsiteX27" fmla="*/ 15417 w 552388"/>
                      <a:gd name="connsiteY27" fmla="*/ 148968 h 159441"/>
                      <a:gd name="connsiteX28" fmla="*/ 70662 w 552388"/>
                      <a:gd name="connsiteY28" fmla="*/ 139443 h 159441"/>
                      <a:gd name="connsiteX29" fmla="*/ 106857 w 552388"/>
                      <a:gd name="connsiteY29" fmla="*/ 158493 h 159441"/>
                      <a:gd name="connsiteX30" fmla="*/ 106857 w 552388"/>
                      <a:gd name="connsiteY30" fmla="*/ 158493 h 159441"/>
                      <a:gd name="connsiteX31" fmla="*/ 120192 w 552388"/>
                      <a:gd name="connsiteY31" fmla="*/ 140396 h 159441"/>
                      <a:gd name="connsiteX32" fmla="*/ 117334 w 552388"/>
                      <a:gd name="connsiteY32" fmla="*/ 138491 h 159441"/>
                      <a:gd name="connsiteX33" fmla="*/ 117334 w 552388"/>
                      <a:gd name="connsiteY33" fmla="*/ 138491 h 159441"/>
                      <a:gd name="connsiteX34" fmla="*/ 117334 w 552388"/>
                      <a:gd name="connsiteY34" fmla="*/ 138491 h 159441"/>
                      <a:gd name="connsiteX35" fmla="*/ 102094 w 552388"/>
                      <a:gd name="connsiteY35" fmla="*/ 128013 h 159441"/>
                      <a:gd name="connsiteX36" fmla="*/ 85902 w 552388"/>
                      <a:gd name="connsiteY36" fmla="*/ 109916 h 159441"/>
                      <a:gd name="connsiteX37" fmla="*/ 104952 w 552388"/>
                      <a:gd name="connsiteY37" fmla="*/ 97533 h 159441"/>
                      <a:gd name="connsiteX38" fmla="*/ 331647 w 552388"/>
                      <a:gd name="connsiteY38" fmla="*/ 75626 h 159441"/>
                      <a:gd name="connsiteX39" fmla="*/ 343077 w 552388"/>
                      <a:gd name="connsiteY39" fmla="*/ 67053 h 159441"/>
                      <a:gd name="connsiteX40" fmla="*/ 440232 w 552388"/>
                      <a:gd name="connsiteY40" fmla="*/ 68006 h 159441"/>
                      <a:gd name="connsiteX41" fmla="*/ 450709 w 552388"/>
                      <a:gd name="connsiteY41" fmla="*/ 63243 h 159441"/>
                      <a:gd name="connsiteX42" fmla="*/ 537387 w 552388"/>
                      <a:gd name="connsiteY42" fmla="*/ 53718 h 159441"/>
                      <a:gd name="connsiteX43" fmla="*/ 537387 w 552388"/>
                      <a:gd name="connsiteY43" fmla="*/ 25143 h 159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552388" h="159441">
                        <a:moveTo>
                          <a:pt x="537387" y="25143"/>
                        </a:moveTo>
                        <a:cubicBezTo>
                          <a:pt x="535482" y="25143"/>
                          <a:pt x="532624" y="26096"/>
                          <a:pt x="530719" y="26096"/>
                        </a:cubicBezTo>
                        <a:cubicBezTo>
                          <a:pt x="532624" y="26096"/>
                          <a:pt x="534529" y="25143"/>
                          <a:pt x="536434" y="25143"/>
                        </a:cubicBezTo>
                        <a:cubicBezTo>
                          <a:pt x="551674" y="22286"/>
                          <a:pt x="545959" y="2284"/>
                          <a:pt x="532624" y="378"/>
                        </a:cubicBezTo>
                        <a:cubicBezTo>
                          <a:pt x="514527" y="-1527"/>
                          <a:pt x="493572" y="4188"/>
                          <a:pt x="476427" y="7998"/>
                        </a:cubicBezTo>
                        <a:cubicBezTo>
                          <a:pt x="456424" y="11809"/>
                          <a:pt x="436422" y="16571"/>
                          <a:pt x="419277" y="26096"/>
                        </a:cubicBezTo>
                        <a:cubicBezTo>
                          <a:pt x="411657" y="28001"/>
                          <a:pt x="403084" y="28953"/>
                          <a:pt x="395464" y="30858"/>
                        </a:cubicBezTo>
                        <a:cubicBezTo>
                          <a:pt x="390702" y="29906"/>
                          <a:pt x="386892" y="28953"/>
                          <a:pt x="382129" y="28953"/>
                        </a:cubicBezTo>
                        <a:cubicBezTo>
                          <a:pt x="358317" y="26096"/>
                          <a:pt x="331647" y="29906"/>
                          <a:pt x="307834" y="35621"/>
                        </a:cubicBezTo>
                        <a:cubicBezTo>
                          <a:pt x="304024" y="36573"/>
                          <a:pt x="301167" y="39431"/>
                          <a:pt x="301167" y="42288"/>
                        </a:cubicBezTo>
                        <a:cubicBezTo>
                          <a:pt x="295452" y="42288"/>
                          <a:pt x="288784" y="42288"/>
                          <a:pt x="283069" y="43241"/>
                        </a:cubicBezTo>
                        <a:cubicBezTo>
                          <a:pt x="275449" y="43241"/>
                          <a:pt x="267829" y="43241"/>
                          <a:pt x="260209" y="44193"/>
                        </a:cubicBezTo>
                        <a:cubicBezTo>
                          <a:pt x="260209" y="37526"/>
                          <a:pt x="255447" y="30858"/>
                          <a:pt x="245922" y="29906"/>
                        </a:cubicBezTo>
                        <a:cubicBezTo>
                          <a:pt x="227824" y="28001"/>
                          <a:pt x="210679" y="28953"/>
                          <a:pt x="194487" y="31811"/>
                        </a:cubicBezTo>
                        <a:cubicBezTo>
                          <a:pt x="189724" y="31811"/>
                          <a:pt x="185914" y="31811"/>
                          <a:pt x="181152" y="31811"/>
                        </a:cubicBezTo>
                        <a:cubicBezTo>
                          <a:pt x="181152" y="24191"/>
                          <a:pt x="173532" y="18476"/>
                          <a:pt x="164959" y="22286"/>
                        </a:cubicBezTo>
                        <a:cubicBezTo>
                          <a:pt x="153529" y="28001"/>
                          <a:pt x="142099" y="32763"/>
                          <a:pt x="129717" y="37526"/>
                        </a:cubicBezTo>
                        <a:cubicBezTo>
                          <a:pt x="126859" y="38478"/>
                          <a:pt x="124002" y="38478"/>
                          <a:pt x="121144" y="39431"/>
                        </a:cubicBezTo>
                        <a:cubicBezTo>
                          <a:pt x="116382" y="37526"/>
                          <a:pt x="109714" y="37526"/>
                          <a:pt x="105904" y="41336"/>
                        </a:cubicBezTo>
                        <a:cubicBezTo>
                          <a:pt x="103047" y="44193"/>
                          <a:pt x="100189" y="46098"/>
                          <a:pt x="97332" y="48956"/>
                        </a:cubicBezTo>
                        <a:cubicBezTo>
                          <a:pt x="96379" y="49908"/>
                          <a:pt x="94474" y="49908"/>
                          <a:pt x="93522" y="50861"/>
                        </a:cubicBezTo>
                        <a:cubicBezTo>
                          <a:pt x="89712" y="52766"/>
                          <a:pt x="88759" y="54671"/>
                          <a:pt x="87807" y="57528"/>
                        </a:cubicBezTo>
                        <a:cubicBezTo>
                          <a:pt x="83044" y="62291"/>
                          <a:pt x="77329" y="66101"/>
                          <a:pt x="72567" y="70863"/>
                        </a:cubicBezTo>
                        <a:cubicBezTo>
                          <a:pt x="69709" y="70863"/>
                          <a:pt x="66852" y="72768"/>
                          <a:pt x="65899" y="75626"/>
                        </a:cubicBezTo>
                        <a:cubicBezTo>
                          <a:pt x="49707" y="88961"/>
                          <a:pt x="33514" y="101343"/>
                          <a:pt x="14464" y="111821"/>
                        </a:cubicBezTo>
                        <a:cubicBezTo>
                          <a:pt x="9702" y="114678"/>
                          <a:pt x="7797" y="118488"/>
                          <a:pt x="7797" y="122298"/>
                        </a:cubicBezTo>
                        <a:cubicBezTo>
                          <a:pt x="6844" y="123251"/>
                          <a:pt x="5892" y="123251"/>
                          <a:pt x="4939" y="124203"/>
                        </a:cubicBezTo>
                        <a:cubicBezTo>
                          <a:pt x="-6491" y="132776"/>
                          <a:pt x="3987" y="148016"/>
                          <a:pt x="15417" y="148968"/>
                        </a:cubicBezTo>
                        <a:cubicBezTo>
                          <a:pt x="38277" y="150873"/>
                          <a:pt x="53517" y="148968"/>
                          <a:pt x="70662" y="139443"/>
                        </a:cubicBezTo>
                        <a:cubicBezTo>
                          <a:pt x="83997" y="144206"/>
                          <a:pt x="96379" y="151825"/>
                          <a:pt x="106857" y="158493"/>
                        </a:cubicBezTo>
                        <a:cubicBezTo>
                          <a:pt x="106857" y="158493"/>
                          <a:pt x="106857" y="158493"/>
                          <a:pt x="106857" y="158493"/>
                        </a:cubicBezTo>
                        <a:cubicBezTo>
                          <a:pt x="118287" y="163256"/>
                          <a:pt x="131622" y="148968"/>
                          <a:pt x="120192" y="140396"/>
                        </a:cubicBezTo>
                        <a:cubicBezTo>
                          <a:pt x="119239" y="139443"/>
                          <a:pt x="118287" y="139443"/>
                          <a:pt x="117334" y="138491"/>
                        </a:cubicBezTo>
                        <a:lnTo>
                          <a:pt x="117334" y="138491"/>
                        </a:lnTo>
                        <a:cubicBezTo>
                          <a:pt x="117334" y="138491"/>
                          <a:pt x="117334" y="138491"/>
                          <a:pt x="117334" y="138491"/>
                        </a:cubicBezTo>
                        <a:cubicBezTo>
                          <a:pt x="112572" y="134681"/>
                          <a:pt x="106857" y="130871"/>
                          <a:pt x="102094" y="128013"/>
                        </a:cubicBezTo>
                        <a:cubicBezTo>
                          <a:pt x="95427" y="122298"/>
                          <a:pt x="90664" y="116583"/>
                          <a:pt x="85902" y="109916"/>
                        </a:cubicBezTo>
                        <a:cubicBezTo>
                          <a:pt x="92569" y="106106"/>
                          <a:pt x="98284" y="101343"/>
                          <a:pt x="104952" y="97533"/>
                        </a:cubicBezTo>
                        <a:cubicBezTo>
                          <a:pt x="174484" y="68006"/>
                          <a:pt x="256399" y="87056"/>
                          <a:pt x="331647" y="75626"/>
                        </a:cubicBezTo>
                        <a:cubicBezTo>
                          <a:pt x="337362" y="74673"/>
                          <a:pt x="341172" y="71816"/>
                          <a:pt x="343077" y="67053"/>
                        </a:cubicBezTo>
                        <a:cubicBezTo>
                          <a:pt x="375462" y="67053"/>
                          <a:pt x="407847" y="67053"/>
                          <a:pt x="440232" y="68006"/>
                        </a:cubicBezTo>
                        <a:cubicBezTo>
                          <a:pt x="444994" y="68006"/>
                          <a:pt x="448804" y="66101"/>
                          <a:pt x="450709" y="63243"/>
                        </a:cubicBezTo>
                        <a:cubicBezTo>
                          <a:pt x="479284" y="62291"/>
                          <a:pt x="508812" y="57528"/>
                          <a:pt x="537387" y="53718"/>
                        </a:cubicBezTo>
                        <a:cubicBezTo>
                          <a:pt x="557389" y="52766"/>
                          <a:pt x="557389" y="22286"/>
                          <a:pt x="537387" y="25143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2" name="Полилиния: фигура 1201">
                    <a:extLst>
                      <a:ext uri="{FF2B5EF4-FFF2-40B4-BE49-F238E27FC236}">
                        <a16:creationId xmlns:a16="http://schemas.microsoft.com/office/drawing/2014/main" id="{BF3A6793-0A94-7ABE-3C1C-F2D9E137E2BC}"/>
                      </a:ext>
                    </a:extLst>
                  </p:cNvPr>
                  <p:cNvSpPr/>
                  <p:nvPr/>
                </p:nvSpPr>
                <p:spPr>
                  <a:xfrm>
                    <a:off x="17506011" y="8083171"/>
                    <a:ext cx="473870" cy="395127"/>
                  </a:xfrm>
                  <a:custGeom>
                    <a:avLst/>
                    <a:gdLst>
                      <a:gd name="connsiteX0" fmla="*/ 453033 w 473870"/>
                      <a:gd name="connsiteY0" fmla="*/ 49011 h 395127"/>
                      <a:gd name="connsiteX1" fmla="*/ 381595 w 473870"/>
                      <a:gd name="connsiteY1" fmla="*/ 54726 h 395127"/>
                      <a:gd name="connsiteX2" fmla="*/ 210145 w 473870"/>
                      <a:gd name="connsiteY2" fmla="*/ 75681 h 395127"/>
                      <a:gd name="connsiteX3" fmla="*/ 207288 w 473870"/>
                      <a:gd name="connsiteY3" fmla="*/ 74728 h 395127"/>
                      <a:gd name="connsiteX4" fmla="*/ 144423 w 473870"/>
                      <a:gd name="connsiteY4" fmla="*/ 56631 h 395127"/>
                      <a:gd name="connsiteX5" fmla="*/ 39648 w 473870"/>
                      <a:gd name="connsiteY5" fmla="*/ 7101 h 395127"/>
                      <a:gd name="connsiteX6" fmla="*/ 27265 w 473870"/>
                      <a:gd name="connsiteY6" fmla="*/ 5196 h 395127"/>
                      <a:gd name="connsiteX7" fmla="*/ 22503 w 473870"/>
                      <a:gd name="connsiteY7" fmla="*/ 2339 h 395127"/>
                      <a:gd name="connsiteX8" fmla="*/ 4405 w 473870"/>
                      <a:gd name="connsiteY8" fmla="*/ 26151 h 395127"/>
                      <a:gd name="connsiteX9" fmla="*/ 7263 w 473870"/>
                      <a:gd name="connsiteY9" fmla="*/ 28056 h 395127"/>
                      <a:gd name="connsiteX10" fmla="*/ 12025 w 473870"/>
                      <a:gd name="connsiteY10" fmla="*/ 50916 h 395127"/>
                      <a:gd name="connsiteX11" fmla="*/ 65365 w 473870"/>
                      <a:gd name="connsiteY11" fmla="*/ 129973 h 395127"/>
                      <a:gd name="connsiteX12" fmla="*/ 63460 w 473870"/>
                      <a:gd name="connsiteY12" fmla="*/ 138546 h 395127"/>
                      <a:gd name="connsiteX13" fmla="*/ 72033 w 473870"/>
                      <a:gd name="connsiteY13" fmla="*/ 171883 h 395127"/>
                      <a:gd name="connsiteX14" fmla="*/ 72033 w 473870"/>
                      <a:gd name="connsiteY14" fmla="*/ 178551 h 395127"/>
                      <a:gd name="connsiteX15" fmla="*/ 72033 w 473870"/>
                      <a:gd name="connsiteY15" fmla="*/ 183313 h 395127"/>
                      <a:gd name="connsiteX16" fmla="*/ 70128 w 473870"/>
                      <a:gd name="connsiteY16" fmla="*/ 289993 h 395127"/>
                      <a:gd name="connsiteX17" fmla="*/ 72985 w 473870"/>
                      <a:gd name="connsiteY17" fmla="*/ 380480 h 395127"/>
                      <a:gd name="connsiteX18" fmla="*/ 112038 w 473870"/>
                      <a:gd name="connsiteY18" fmla="*/ 380480 h 395127"/>
                      <a:gd name="connsiteX19" fmla="*/ 108228 w 473870"/>
                      <a:gd name="connsiteY19" fmla="*/ 245225 h 395127"/>
                      <a:gd name="connsiteX20" fmla="*/ 118705 w 473870"/>
                      <a:gd name="connsiteY20" fmla="*/ 177598 h 395127"/>
                      <a:gd name="connsiteX21" fmla="*/ 133945 w 473870"/>
                      <a:gd name="connsiteY21" fmla="*/ 188076 h 395127"/>
                      <a:gd name="connsiteX22" fmla="*/ 152995 w 473870"/>
                      <a:gd name="connsiteY22" fmla="*/ 169026 h 395127"/>
                      <a:gd name="connsiteX23" fmla="*/ 137755 w 473870"/>
                      <a:gd name="connsiteY23" fmla="*/ 151881 h 395127"/>
                      <a:gd name="connsiteX24" fmla="*/ 146328 w 473870"/>
                      <a:gd name="connsiteY24" fmla="*/ 145213 h 395127"/>
                      <a:gd name="connsiteX25" fmla="*/ 189190 w 473870"/>
                      <a:gd name="connsiteY25" fmla="*/ 171883 h 395127"/>
                      <a:gd name="connsiteX26" fmla="*/ 202525 w 473870"/>
                      <a:gd name="connsiteY26" fmla="*/ 149023 h 395127"/>
                      <a:gd name="connsiteX27" fmla="*/ 185380 w 473870"/>
                      <a:gd name="connsiteY27" fmla="*/ 137593 h 395127"/>
                      <a:gd name="connsiteX28" fmla="*/ 376833 w 473870"/>
                      <a:gd name="connsiteY28" fmla="*/ 97588 h 395127"/>
                      <a:gd name="connsiteX29" fmla="*/ 453985 w 473870"/>
                      <a:gd name="connsiteY29" fmla="*/ 90921 h 395127"/>
                      <a:gd name="connsiteX30" fmla="*/ 453033 w 473870"/>
                      <a:gd name="connsiteY30" fmla="*/ 49011 h 395127"/>
                      <a:gd name="connsiteX31" fmla="*/ 112038 w 473870"/>
                      <a:gd name="connsiteY31" fmla="*/ 100446 h 395127"/>
                      <a:gd name="connsiteX32" fmla="*/ 113943 w 473870"/>
                      <a:gd name="connsiteY32" fmla="*/ 107113 h 395127"/>
                      <a:gd name="connsiteX33" fmla="*/ 113943 w 473870"/>
                      <a:gd name="connsiteY33" fmla="*/ 107113 h 395127"/>
                      <a:gd name="connsiteX34" fmla="*/ 89178 w 473870"/>
                      <a:gd name="connsiteY34" fmla="*/ 101398 h 395127"/>
                      <a:gd name="connsiteX35" fmla="*/ 79653 w 473870"/>
                      <a:gd name="connsiteY35" fmla="*/ 81396 h 395127"/>
                      <a:gd name="connsiteX36" fmla="*/ 112038 w 473870"/>
                      <a:gd name="connsiteY36" fmla="*/ 100446 h 3951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473870" h="395127">
                        <a:moveTo>
                          <a:pt x="453033" y="49011"/>
                        </a:moveTo>
                        <a:cubicBezTo>
                          <a:pt x="429220" y="47106"/>
                          <a:pt x="405408" y="49963"/>
                          <a:pt x="381595" y="54726"/>
                        </a:cubicBezTo>
                        <a:cubicBezTo>
                          <a:pt x="324445" y="58536"/>
                          <a:pt x="265390" y="61393"/>
                          <a:pt x="210145" y="75681"/>
                        </a:cubicBezTo>
                        <a:cubicBezTo>
                          <a:pt x="209193" y="75681"/>
                          <a:pt x="208240" y="74728"/>
                          <a:pt x="207288" y="74728"/>
                        </a:cubicBezTo>
                        <a:cubicBezTo>
                          <a:pt x="186333" y="67109"/>
                          <a:pt x="165378" y="61393"/>
                          <a:pt x="144423" y="56631"/>
                        </a:cubicBezTo>
                        <a:cubicBezTo>
                          <a:pt x="108228" y="43296"/>
                          <a:pt x="73938" y="27104"/>
                          <a:pt x="39648" y="7101"/>
                        </a:cubicBezTo>
                        <a:cubicBezTo>
                          <a:pt x="34885" y="4244"/>
                          <a:pt x="31075" y="4244"/>
                          <a:pt x="27265" y="5196"/>
                        </a:cubicBezTo>
                        <a:cubicBezTo>
                          <a:pt x="25360" y="4244"/>
                          <a:pt x="24408" y="3291"/>
                          <a:pt x="22503" y="2339"/>
                        </a:cubicBezTo>
                        <a:cubicBezTo>
                          <a:pt x="8215" y="-7186"/>
                          <a:pt x="-7977" y="14721"/>
                          <a:pt x="4405" y="26151"/>
                        </a:cubicBezTo>
                        <a:cubicBezTo>
                          <a:pt x="5358" y="27104"/>
                          <a:pt x="6310" y="28056"/>
                          <a:pt x="7263" y="28056"/>
                        </a:cubicBezTo>
                        <a:cubicBezTo>
                          <a:pt x="2500" y="34724"/>
                          <a:pt x="3453" y="45201"/>
                          <a:pt x="12025" y="50916"/>
                        </a:cubicBezTo>
                        <a:cubicBezTo>
                          <a:pt x="38695" y="70918"/>
                          <a:pt x="55840" y="98541"/>
                          <a:pt x="65365" y="129973"/>
                        </a:cubicBezTo>
                        <a:cubicBezTo>
                          <a:pt x="63460" y="131878"/>
                          <a:pt x="62508" y="134736"/>
                          <a:pt x="63460" y="138546"/>
                        </a:cubicBezTo>
                        <a:cubicBezTo>
                          <a:pt x="67270" y="149023"/>
                          <a:pt x="70128" y="160453"/>
                          <a:pt x="72033" y="171883"/>
                        </a:cubicBezTo>
                        <a:cubicBezTo>
                          <a:pt x="72033" y="173788"/>
                          <a:pt x="72033" y="176646"/>
                          <a:pt x="72033" y="178551"/>
                        </a:cubicBezTo>
                        <a:cubicBezTo>
                          <a:pt x="72033" y="180456"/>
                          <a:pt x="72033" y="181408"/>
                          <a:pt x="72033" y="183313"/>
                        </a:cubicBezTo>
                        <a:cubicBezTo>
                          <a:pt x="64413" y="215698"/>
                          <a:pt x="67270" y="252846"/>
                          <a:pt x="70128" y="289993"/>
                        </a:cubicBezTo>
                        <a:cubicBezTo>
                          <a:pt x="68223" y="320473"/>
                          <a:pt x="67270" y="350953"/>
                          <a:pt x="72985" y="380480"/>
                        </a:cubicBezTo>
                        <a:cubicBezTo>
                          <a:pt x="76795" y="399530"/>
                          <a:pt x="109180" y="400483"/>
                          <a:pt x="112038" y="380480"/>
                        </a:cubicBezTo>
                        <a:cubicBezTo>
                          <a:pt x="118705" y="334760"/>
                          <a:pt x="111085" y="290945"/>
                          <a:pt x="108228" y="245225"/>
                        </a:cubicBezTo>
                        <a:cubicBezTo>
                          <a:pt x="106323" y="219508"/>
                          <a:pt x="109180" y="196648"/>
                          <a:pt x="118705" y="177598"/>
                        </a:cubicBezTo>
                        <a:cubicBezTo>
                          <a:pt x="123468" y="181408"/>
                          <a:pt x="128230" y="185218"/>
                          <a:pt x="133945" y="188076"/>
                        </a:cubicBezTo>
                        <a:cubicBezTo>
                          <a:pt x="145375" y="194743"/>
                          <a:pt x="160615" y="180456"/>
                          <a:pt x="152995" y="169026"/>
                        </a:cubicBezTo>
                        <a:cubicBezTo>
                          <a:pt x="148233" y="162358"/>
                          <a:pt x="143470" y="157596"/>
                          <a:pt x="137755" y="151881"/>
                        </a:cubicBezTo>
                        <a:cubicBezTo>
                          <a:pt x="140613" y="149976"/>
                          <a:pt x="142518" y="147118"/>
                          <a:pt x="146328" y="145213"/>
                        </a:cubicBezTo>
                        <a:cubicBezTo>
                          <a:pt x="158710" y="155691"/>
                          <a:pt x="172998" y="164263"/>
                          <a:pt x="189190" y="171883"/>
                        </a:cubicBezTo>
                        <a:cubicBezTo>
                          <a:pt x="204430" y="179503"/>
                          <a:pt x="216813" y="157596"/>
                          <a:pt x="202525" y="149023"/>
                        </a:cubicBezTo>
                        <a:cubicBezTo>
                          <a:pt x="196810" y="145213"/>
                          <a:pt x="191095" y="141403"/>
                          <a:pt x="185380" y="137593"/>
                        </a:cubicBezTo>
                        <a:cubicBezTo>
                          <a:pt x="249198" y="131878"/>
                          <a:pt x="312063" y="108066"/>
                          <a:pt x="376833" y="97588"/>
                        </a:cubicBezTo>
                        <a:cubicBezTo>
                          <a:pt x="402550" y="95683"/>
                          <a:pt x="428268" y="93778"/>
                          <a:pt x="453985" y="90921"/>
                        </a:cubicBezTo>
                        <a:cubicBezTo>
                          <a:pt x="480655" y="89016"/>
                          <a:pt x="480655" y="50916"/>
                          <a:pt x="453033" y="49011"/>
                        </a:cubicBezTo>
                        <a:close/>
                        <a:moveTo>
                          <a:pt x="112038" y="100446"/>
                        </a:moveTo>
                        <a:cubicBezTo>
                          <a:pt x="112038" y="102351"/>
                          <a:pt x="112990" y="105208"/>
                          <a:pt x="113943" y="107113"/>
                        </a:cubicBezTo>
                        <a:cubicBezTo>
                          <a:pt x="113943" y="107113"/>
                          <a:pt x="113943" y="107113"/>
                          <a:pt x="113943" y="107113"/>
                        </a:cubicBezTo>
                        <a:cubicBezTo>
                          <a:pt x="105370" y="106161"/>
                          <a:pt x="96798" y="104256"/>
                          <a:pt x="89178" y="101398"/>
                        </a:cubicBezTo>
                        <a:cubicBezTo>
                          <a:pt x="86320" y="94731"/>
                          <a:pt x="83463" y="88063"/>
                          <a:pt x="79653" y="81396"/>
                        </a:cubicBezTo>
                        <a:cubicBezTo>
                          <a:pt x="90130" y="89016"/>
                          <a:pt x="101560" y="94731"/>
                          <a:pt x="112038" y="100446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3" name="Полилиния: фигура 1202">
                    <a:extLst>
                      <a:ext uri="{FF2B5EF4-FFF2-40B4-BE49-F238E27FC236}">
                        <a16:creationId xmlns:a16="http://schemas.microsoft.com/office/drawing/2014/main" id="{79B498F9-34A4-B129-8352-DC58365D037B}"/>
                      </a:ext>
                    </a:extLst>
                  </p:cNvPr>
                  <p:cNvSpPr/>
                  <p:nvPr/>
                </p:nvSpPr>
                <p:spPr>
                  <a:xfrm>
                    <a:off x="17795366" y="8277276"/>
                    <a:ext cx="549741" cy="446663"/>
                  </a:xfrm>
                  <a:custGeom>
                    <a:avLst/>
                    <a:gdLst>
                      <a:gd name="connsiteX0" fmla="*/ 522770 w 549741"/>
                      <a:gd name="connsiteY0" fmla="*/ 638 h 446663"/>
                      <a:gd name="connsiteX1" fmla="*/ 453238 w 549741"/>
                      <a:gd name="connsiteY1" fmla="*/ 30165 h 446663"/>
                      <a:gd name="connsiteX2" fmla="*/ 376085 w 549741"/>
                      <a:gd name="connsiteY2" fmla="*/ 61598 h 446663"/>
                      <a:gd name="connsiteX3" fmla="*/ 243688 w 549741"/>
                      <a:gd name="connsiteY3" fmla="*/ 148275 h 446663"/>
                      <a:gd name="connsiteX4" fmla="*/ 239878 w 549741"/>
                      <a:gd name="connsiteY4" fmla="*/ 153037 h 446663"/>
                      <a:gd name="connsiteX5" fmla="*/ 12230 w 549741"/>
                      <a:gd name="connsiteY5" fmla="*/ 72075 h 446663"/>
                      <a:gd name="connsiteX6" fmla="*/ 1753 w 549741"/>
                      <a:gd name="connsiteY6" fmla="*/ 82553 h 446663"/>
                      <a:gd name="connsiteX7" fmla="*/ 119863 w 549741"/>
                      <a:gd name="connsiteY7" fmla="*/ 178755 h 446663"/>
                      <a:gd name="connsiteX8" fmla="*/ 220828 w 549741"/>
                      <a:gd name="connsiteY8" fmla="*/ 196852 h 446663"/>
                      <a:gd name="connsiteX9" fmla="*/ 244640 w 549741"/>
                      <a:gd name="connsiteY9" fmla="*/ 286387 h 446663"/>
                      <a:gd name="connsiteX10" fmla="*/ 252260 w 549741"/>
                      <a:gd name="connsiteY10" fmla="*/ 339727 h 446663"/>
                      <a:gd name="connsiteX11" fmla="*/ 294170 w 549741"/>
                      <a:gd name="connsiteY11" fmla="*/ 437834 h 446663"/>
                      <a:gd name="connsiteX12" fmla="*/ 328460 w 549741"/>
                      <a:gd name="connsiteY12" fmla="*/ 417832 h 446663"/>
                      <a:gd name="connsiteX13" fmla="*/ 299885 w 549741"/>
                      <a:gd name="connsiteY13" fmla="*/ 359730 h 446663"/>
                      <a:gd name="connsiteX14" fmla="*/ 335128 w 549741"/>
                      <a:gd name="connsiteY14" fmla="*/ 410212 h 446663"/>
                      <a:gd name="connsiteX15" fmla="*/ 338938 w 549741"/>
                      <a:gd name="connsiteY15" fmla="*/ 416879 h 446663"/>
                      <a:gd name="connsiteX16" fmla="*/ 371323 w 549741"/>
                      <a:gd name="connsiteY16" fmla="*/ 397829 h 446663"/>
                      <a:gd name="connsiteX17" fmla="*/ 323698 w 549741"/>
                      <a:gd name="connsiteY17" fmla="*/ 328297 h 446663"/>
                      <a:gd name="connsiteX18" fmla="*/ 284645 w 549741"/>
                      <a:gd name="connsiteY18" fmla="*/ 264480 h 446663"/>
                      <a:gd name="connsiteX19" fmla="*/ 306553 w 549741"/>
                      <a:gd name="connsiteY19" fmla="*/ 212092 h 446663"/>
                      <a:gd name="connsiteX20" fmla="*/ 287503 w 549741"/>
                      <a:gd name="connsiteY20" fmla="*/ 193042 h 446663"/>
                      <a:gd name="connsiteX21" fmla="*/ 280835 w 549741"/>
                      <a:gd name="connsiteY21" fmla="*/ 197805 h 446663"/>
                      <a:gd name="connsiteX22" fmla="*/ 280835 w 549741"/>
                      <a:gd name="connsiteY22" fmla="*/ 186375 h 446663"/>
                      <a:gd name="connsiteX23" fmla="*/ 478003 w 549741"/>
                      <a:gd name="connsiteY23" fmla="*/ 64455 h 446663"/>
                      <a:gd name="connsiteX24" fmla="*/ 538010 w 549741"/>
                      <a:gd name="connsiteY24" fmla="*/ 39690 h 446663"/>
                      <a:gd name="connsiteX25" fmla="*/ 522770 w 549741"/>
                      <a:gd name="connsiteY25" fmla="*/ 638 h 446663"/>
                      <a:gd name="connsiteX26" fmla="*/ 266548 w 549741"/>
                      <a:gd name="connsiteY26" fmla="*/ 191137 h 446663"/>
                      <a:gd name="connsiteX27" fmla="*/ 261785 w 549741"/>
                      <a:gd name="connsiteY27" fmla="*/ 221617 h 446663"/>
                      <a:gd name="connsiteX28" fmla="*/ 257975 w 549741"/>
                      <a:gd name="connsiteY28" fmla="*/ 228285 h 446663"/>
                      <a:gd name="connsiteX29" fmla="*/ 255118 w 549741"/>
                      <a:gd name="connsiteY29" fmla="*/ 215902 h 446663"/>
                      <a:gd name="connsiteX30" fmla="*/ 258928 w 549741"/>
                      <a:gd name="connsiteY30" fmla="*/ 192090 h 446663"/>
                      <a:gd name="connsiteX31" fmla="*/ 266548 w 549741"/>
                      <a:gd name="connsiteY31" fmla="*/ 191137 h 446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549741" h="446663">
                        <a:moveTo>
                          <a:pt x="522770" y="638"/>
                        </a:moveTo>
                        <a:cubicBezTo>
                          <a:pt x="498005" y="7305"/>
                          <a:pt x="475145" y="17783"/>
                          <a:pt x="453238" y="30165"/>
                        </a:cubicBezTo>
                        <a:cubicBezTo>
                          <a:pt x="427520" y="40643"/>
                          <a:pt x="401803" y="50168"/>
                          <a:pt x="376085" y="61598"/>
                        </a:cubicBezTo>
                        <a:cubicBezTo>
                          <a:pt x="328460" y="82553"/>
                          <a:pt x="276073" y="107318"/>
                          <a:pt x="243688" y="148275"/>
                        </a:cubicBezTo>
                        <a:cubicBezTo>
                          <a:pt x="242735" y="150180"/>
                          <a:pt x="240830" y="151132"/>
                          <a:pt x="239878" y="153037"/>
                        </a:cubicBezTo>
                        <a:cubicBezTo>
                          <a:pt x="158915" y="165420"/>
                          <a:pt x="72238" y="125415"/>
                          <a:pt x="12230" y="72075"/>
                        </a:cubicBezTo>
                        <a:cubicBezTo>
                          <a:pt x="5563" y="65408"/>
                          <a:pt x="-3962" y="74933"/>
                          <a:pt x="1753" y="82553"/>
                        </a:cubicBezTo>
                        <a:cubicBezTo>
                          <a:pt x="33185" y="120653"/>
                          <a:pt x="73190" y="159705"/>
                          <a:pt x="119863" y="178755"/>
                        </a:cubicBezTo>
                        <a:cubicBezTo>
                          <a:pt x="152248" y="191137"/>
                          <a:pt x="186538" y="197805"/>
                          <a:pt x="220828" y="196852"/>
                        </a:cubicBezTo>
                        <a:cubicBezTo>
                          <a:pt x="216065" y="227332"/>
                          <a:pt x="227495" y="256860"/>
                          <a:pt x="244640" y="286387"/>
                        </a:cubicBezTo>
                        <a:cubicBezTo>
                          <a:pt x="244640" y="303532"/>
                          <a:pt x="247498" y="322582"/>
                          <a:pt x="252260" y="339727"/>
                        </a:cubicBezTo>
                        <a:cubicBezTo>
                          <a:pt x="257023" y="375922"/>
                          <a:pt x="271310" y="408307"/>
                          <a:pt x="294170" y="437834"/>
                        </a:cubicBezTo>
                        <a:cubicBezTo>
                          <a:pt x="309410" y="457837"/>
                          <a:pt x="341795" y="440692"/>
                          <a:pt x="328460" y="417832"/>
                        </a:cubicBezTo>
                        <a:cubicBezTo>
                          <a:pt x="317030" y="398782"/>
                          <a:pt x="307505" y="379732"/>
                          <a:pt x="299885" y="359730"/>
                        </a:cubicBezTo>
                        <a:cubicBezTo>
                          <a:pt x="313220" y="376874"/>
                          <a:pt x="326555" y="394019"/>
                          <a:pt x="335128" y="410212"/>
                        </a:cubicBezTo>
                        <a:cubicBezTo>
                          <a:pt x="336080" y="412117"/>
                          <a:pt x="337985" y="414974"/>
                          <a:pt x="338938" y="416879"/>
                        </a:cubicBezTo>
                        <a:cubicBezTo>
                          <a:pt x="350368" y="438787"/>
                          <a:pt x="382753" y="419737"/>
                          <a:pt x="371323" y="397829"/>
                        </a:cubicBezTo>
                        <a:cubicBezTo>
                          <a:pt x="358940" y="372112"/>
                          <a:pt x="341795" y="350205"/>
                          <a:pt x="323698" y="328297"/>
                        </a:cubicBezTo>
                        <a:cubicBezTo>
                          <a:pt x="308458" y="307342"/>
                          <a:pt x="294170" y="286387"/>
                          <a:pt x="284645" y="264480"/>
                        </a:cubicBezTo>
                        <a:cubicBezTo>
                          <a:pt x="288455" y="246382"/>
                          <a:pt x="296075" y="229237"/>
                          <a:pt x="306553" y="212092"/>
                        </a:cubicBezTo>
                        <a:cubicBezTo>
                          <a:pt x="314173" y="200662"/>
                          <a:pt x="298933" y="186375"/>
                          <a:pt x="287503" y="193042"/>
                        </a:cubicBezTo>
                        <a:cubicBezTo>
                          <a:pt x="284645" y="194947"/>
                          <a:pt x="282740" y="196852"/>
                          <a:pt x="280835" y="197805"/>
                        </a:cubicBezTo>
                        <a:cubicBezTo>
                          <a:pt x="280835" y="193995"/>
                          <a:pt x="280835" y="190185"/>
                          <a:pt x="280835" y="186375"/>
                        </a:cubicBezTo>
                        <a:cubicBezTo>
                          <a:pt x="356083" y="164468"/>
                          <a:pt x="410375" y="101603"/>
                          <a:pt x="478003" y="64455"/>
                        </a:cubicBezTo>
                        <a:cubicBezTo>
                          <a:pt x="498005" y="56835"/>
                          <a:pt x="518960" y="48263"/>
                          <a:pt x="538010" y="39690"/>
                        </a:cubicBezTo>
                        <a:cubicBezTo>
                          <a:pt x="561823" y="29213"/>
                          <a:pt x="545630" y="-5077"/>
                          <a:pt x="522770" y="638"/>
                        </a:cubicBezTo>
                        <a:close/>
                        <a:moveTo>
                          <a:pt x="266548" y="191137"/>
                        </a:moveTo>
                        <a:cubicBezTo>
                          <a:pt x="263690" y="201615"/>
                          <a:pt x="262738" y="212092"/>
                          <a:pt x="261785" y="221617"/>
                        </a:cubicBezTo>
                        <a:cubicBezTo>
                          <a:pt x="260833" y="223522"/>
                          <a:pt x="258928" y="226380"/>
                          <a:pt x="257975" y="228285"/>
                        </a:cubicBezTo>
                        <a:cubicBezTo>
                          <a:pt x="257023" y="224475"/>
                          <a:pt x="256070" y="219712"/>
                          <a:pt x="255118" y="215902"/>
                        </a:cubicBezTo>
                        <a:cubicBezTo>
                          <a:pt x="254165" y="207330"/>
                          <a:pt x="256070" y="199710"/>
                          <a:pt x="258928" y="192090"/>
                        </a:cubicBezTo>
                        <a:cubicBezTo>
                          <a:pt x="261785" y="192090"/>
                          <a:pt x="263690" y="191137"/>
                          <a:pt x="266548" y="19113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4" name="Полилиния: фигура 1203">
                    <a:extLst>
                      <a:ext uri="{FF2B5EF4-FFF2-40B4-BE49-F238E27FC236}">
                        <a16:creationId xmlns:a16="http://schemas.microsoft.com/office/drawing/2014/main" id="{92296F92-E669-7C97-D74A-84F37D462509}"/>
                      </a:ext>
                    </a:extLst>
                  </p:cNvPr>
                  <p:cNvSpPr/>
                  <p:nvPr/>
                </p:nvSpPr>
                <p:spPr>
                  <a:xfrm>
                    <a:off x="18330231" y="8431828"/>
                    <a:ext cx="390933" cy="319163"/>
                  </a:xfrm>
                  <a:custGeom>
                    <a:avLst/>
                    <a:gdLst>
                      <a:gd name="connsiteX0" fmla="*/ 375572 w 390933"/>
                      <a:gd name="connsiteY0" fmla="*/ 164221 h 319163"/>
                      <a:gd name="connsiteX1" fmla="*/ 208885 w 390933"/>
                      <a:gd name="connsiteY1" fmla="*/ 153743 h 319163"/>
                      <a:gd name="connsiteX2" fmla="*/ 182215 w 390933"/>
                      <a:gd name="connsiteY2" fmla="*/ 160411 h 319163"/>
                      <a:gd name="connsiteX3" fmla="*/ 178405 w 390933"/>
                      <a:gd name="connsiteY3" fmla="*/ 156601 h 319163"/>
                      <a:gd name="connsiteX4" fmla="*/ 155545 w 390933"/>
                      <a:gd name="connsiteY4" fmla="*/ 143266 h 319163"/>
                      <a:gd name="connsiteX5" fmla="*/ 170785 w 390933"/>
                      <a:gd name="connsiteY5" fmla="*/ 135646 h 319163"/>
                      <a:gd name="connsiteX6" fmla="*/ 252700 w 390933"/>
                      <a:gd name="connsiteY6" fmla="*/ 10868 h 319163"/>
                      <a:gd name="connsiteX7" fmla="*/ 236508 w 390933"/>
                      <a:gd name="connsiteY7" fmla="*/ 4201 h 319163"/>
                      <a:gd name="connsiteX8" fmla="*/ 151735 w 390933"/>
                      <a:gd name="connsiteY8" fmla="*/ 103261 h 319163"/>
                      <a:gd name="connsiteX9" fmla="*/ 18385 w 390933"/>
                      <a:gd name="connsiteY9" fmla="*/ 135646 h 319163"/>
                      <a:gd name="connsiteX10" fmla="*/ 13622 w 390933"/>
                      <a:gd name="connsiteY10" fmla="*/ 173746 h 319163"/>
                      <a:gd name="connsiteX11" fmla="*/ 105063 w 390933"/>
                      <a:gd name="connsiteY11" fmla="*/ 173746 h 319163"/>
                      <a:gd name="connsiteX12" fmla="*/ 171738 w 390933"/>
                      <a:gd name="connsiteY12" fmla="*/ 309953 h 319163"/>
                      <a:gd name="connsiteX13" fmla="*/ 206028 w 390933"/>
                      <a:gd name="connsiteY13" fmla="*/ 295666 h 319163"/>
                      <a:gd name="connsiteX14" fmla="*/ 196503 w 390933"/>
                      <a:gd name="connsiteY14" fmla="*/ 187081 h 319163"/>
                      <a:gd name="connsiteX15" fmla="*/ 239365 w 390933"/>
                      <a:gd name="connsiteY15" fmla="*/ 183271 h 319163"/>
                      <a:gd name="connsiteX16" fmla="*/ 254605 w 390933"/>
                      <a:gd name="connsiteY16" fmla="*/ 184223 h 319163"/>
                      <a:gd name="connsiteX17" fmla="*/ 266988 w 390933"/>
                      <a:gd name="connsiteY17" fmla="*/ 191843 h 319163"/>
                      <a:gd name="connsiteX18" fmla="*/ 375572 w 390933"/>
                      <a:gd name="connsiteY18" fmla="*/ 196606 h 319163"/>
                      <a:gd name="connsiteX19" fmla="*/ 375572 w 390933"/>
                      <a:gd name="connsiteY19" fmla="*/ 164221 h 3191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390933" h="319163">
                        <a:moveTo>
                          <a:pt x="375572" y="164221"/>
                        </a:moveTo>
                        <a:cubicBezTo>
                          <a:pt x="320328" y="162316"/>
                          <a:pt x="264130" y="147076"/>
                          <a:pt x="208885" y="153743"/>
                        </a:cubicBezTo>
                        <a:cubicBezTo>
                          <a:pt x="200313" y="154696"/>
                          <a:pt x="190788" y="157553"/>
                          <a:pt x="182215" y="160411"/>
                        </a:cubicBezTo>
                        <a:cubicBezTo>
                          <a:pt x="181263" y="159458"/>
                          <a:pt x="180310" y="158506"/>
                          <a:pt x="178405" y="156601"/>
                        </a:cubicBezTo>
                        <a:cubicBezTo>
                          <a:pt x="171738" y="149933"/>
                          <a:pt x="164118" y="146123"/>
                          <a:pt x="155545" y="143266"/>
                        </a:cubicBezTo>
                        <a:cubicBezTo>
                          <a:pt x="160308" y="140408"/>
                          <a:pt x="166022" y="138503"/>
                          <a:pt x="170785" y="135646"/>
                        </a:cubicBezTo>
                        <a:cubicBezTo>
                          <a:pt x="217458" y="108023"/>
                          <a:pt x="237460" y="60398"/>
                          <a:pt x="252700" y="10868"/>
                        </a:cubicBezTo>
                        <a:cubicBezTo>
                          <a:pt x="255558" y="1344"/>
                          <a:pt x="241270" y="-4371"/>
                          <a:pt x="236508" y="4201"/>
                        </a:cubicBezTo>
                        <a:cubicBezTo>
                          <a:pt x="217458" y="43254"/>
                          <a:pt x="189835" y="81354"/>
                          <a:pt x="151735" y="103261"/>
                        </a:cubicBezTo>
                        <a:cubicBezTo>
                          <a:pt x="111730" y="126121"/>
                          <a:pt x="62200" y="129931"/>
                          <a:pt x="18385" y="135646"/>
                        </a:cubicBezTo>
                        <a:cubicBezTo>
                          <a:pt x="-1617" y="138503"/>
                          <a:pt x="-8285" y="168031"/>
                          <a:pt x="13622" y="173746"/>
                        </a:cubicBezTo>
                        <a:cubicBezTo>
                          <a:pt x="42197" y="180413"/>
                          <a:pt x="74583" y="173746"/>
                          <a:pt x="105063" y="173746"/>
                        </a:cubicBezTo>
                        <a:cubicBezTo>
                          <a:pt x="112683" y="223276"/>
                          <a:pt x="148878" y="267091"/>
                          <a:pt x="171738" y="309953"/>
                        </a:cubicBezTo>
                        <a:cubicBezTo>
                          <a:pt x="182215" y="329003"/>
                          <a:pt x="211743" y="315668"/>
                          <a:pt x="206028" y="295666"/>
                        </a:cubicBezTo>
                        <a:cubicBezTo>
                          <a:pt x="197455" y="263280"/>
                          <a:pt x="206980" y="220418"/>
                          <a:pt x="196503" y="187081"/>
                        </a:cubicBezTo>
                        <a:cubicBezTo>
                          <a:pt x="209838" y="182318"/>
                          <a:pt x="227935" y="183271"/>
                          <a:pt x="239365" y="183271"/>
                        </a:cubicBezTo>
                        <a:cubicBezTo>
                          <a:pt x="244128" y="183271"/>
                          <a:pt x="249843" y="183271"/>
                          <a:pt x="254605" y="184223"/>
                        </a:cubicBezTo>
                        <a:cubicBezTo>
                          <a:pt x="256510" y="188986"/>
                          <a:pt x="260320" y="192796"/>
                          <a:pt x="266988" y="191843"/>
                        </a:cubicBezTo>
                        <a:cubicBezTo>
                          <a:pt x="303183" y="193748"/>
                          <a:pt x="339378" y="195653"/>
                          <a:pt x="375572" y="196606"/>
                        </a:cubicBezTo>
                        <a:cubicBezTo>
                          <a:pt x="396528" y="196606"/>
                          <a:pt x="395575" y="165173"/>
                          <a:pt x="375572" y="164221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5" name="Полилиния: фигура 1204">
                    <a:extLst>
                      <a:ext uri="{FF2B5EF4-FFF2-40B4-BE49-F238E27FC236}">
                        <a16:creationId xmlns:a16="http://schemas.microsoft.com/office/drawing/2014/main" id="{9CDCAE65-1640-0686-9034-71D4B0582263}"/>
                      </a:ext>
                    </a:extLst>
                  </p:cNvPr>
                  <p:cNvSpPr/>
                  <p:nvPr/>
                </p:nvSpPr>
                <p:spPr>
                  <a:xfrm>
                    <a:off x="17835032" y="8410688"/>
                    <a:ext cx="338432" cy="306039"/>
                  </a:xfrm>
                  <a:custGeom>
                    <a:avLst/>
                    <a:gdLst>
                      <a:gd name="connsiteX0" fmla="*/ 334514 w 338432"/>
                      <a:gd name="connsiteY0" fmla="*/ 287278 h 306039"/>
                      <a:gd name="connsiteX1" fmla="*/ 273554 w 338432"/>
                      <a:gd name="connsiteY1" fmla="*/ 202505 h 306039"/>
                      <a:gd name="connsiteX2" fmla="*/ 263077 w 338432"/>
                      <a:gd name="connsiteY2" fmla="*/ 185360 h 306039"/>
                      <a:gd name="connsiteX3" fmla="*/ 264029 w 338432"/>
                      <a:gd name="connsiteY3" fmla="*/ 164405 h 306039"/>
                      <a:gd name="connsiteX4" fmla="*/ 241169 w 338432"/>
                      <a:gd name="connsiteY4" fmla="*/ 138688 h 306039"/>
                      <a:gd name="connsiteX5" fmla="*/ 257362 w 338432"/>
                      <a:gd name="connsiteY5" fmla="*/ 89158 h 306039"/>
                      <a:gd name="connsiteX6" fmla="*/ 237359 w 338432"/>
                      <a:gd name="connsiteY6" fmla="*/ 69156 h 306039"/>
                      <a:gd name="connsiteX7" fmla="*/ 221167 w 338432"/>
                      <a:gd name="connsiteY7" fmla="*/ 81538 h 306039"/>
                      <a:gd name="connsiteX8" fmla="*/ 191639 w 338432"/>
                      <a:gd name="connsiteY8" fmla="*/ 82491 h 306039"/>
                      <a:gd name="connsiteX9" fmla="*/ 184972 w 338432"/>
                      <a:gd name="connsiteY9" fmla="*/ 94873 h 306039"/>
                      <a:gd name="connsiteX10" fmla="*/ 182114 w 338432"/>
                      <a:gd name="connsiteY10" fmla="*/ 88206 h 306039"/>
                      <a:gd name="connsiteX11" fmla="*/ 154492 w 338432"/>
                      <a:gd name="connsiteY11" fmla="*/ 95826 h 306039"/>
                      <a:gd name="connsiteX12" fmla="*/ 154492 w 338432"/>
                      <a:gd name="connsiteY12" fmla="*/ 106303 h 306039"/>
                      <a:gd name="connsiteX13" fmla="*/ 144967 w 338432"/>
                      <a:gd name="connsiteY13" fmla="*/ 100588 h 306039"/>
                      <a:gd name="connsiteX14" fmla="*/ 24952 w 338432"/>
                      <a:gd name="connsiteY14" fmla="*/ 4386 h 306039"/>
                      <a:gd name="connsiteX15" fmla="*/ 3997 w 338432"/>
                      <a:gd name="connsiteY15" fmla="*/ 25341 h 306039"/>
                      <a:gd name="connsiteX16" fmla="*/ 128774 w 338432"/>
                      <a:gd name="connsiteY16" fmla="*/ 125353 h 306039"/>
                      <a:gd name="connsiteX17" fmla="*/ 158302 w 338432"/>
                      <a:gd name="connsiteY17" fmla="*/ 161548 h 306039"/>
                      <a:gd name="connsiteX18" fmla="*/ 159254 w 338432"/>
                      <a:gd name="connsiteY18" fmla="*/ 170120 h 306039"/>
                      <a:gd name="connsiteX19" fmla="*/ 185924 w 338432"/>
                      <a:gd name="connsiteY19" fmla="*/ 172978 h 306039"/>
                      <a:gd name="connsiteX20" fmla="*/ 189734 w 338432"/>
                      <a:gd name="connsiteY20" fmla="*/ 157738 h 306039"/>
                      <a:gd name="connsiteX21" fmla="*/ 204022 w 338432"/>
                      <a:gd name="connsiteY21" fmla="*/ 164405 h 306039"/>
                      <a:gd name="connsiteX22" fmla="*/ 204022 w 338432"/>
                      <a:gd name="connsiteY22" fmla="*/ 167263 h 306039"/>
                      <a:gd name="connsiteX23" fmla="*/ 235454 w 338432"/>
                      <a:gd name="connsiteY23" fmla="*/ 179645 h 306039"/>
                      <a:gd name="connsiteX24" fmla="*/ 238312 w 338432"/>
                      <a:gd name="connsiteY24" fmla="*/ 181550 h 306039"/>
                      <a:gd name="connsiteX25" fmla="*/ 257362 w 338432"/>
                      <a:gd name="connsiteY25" fmla="*/ 220603 h 306039"/>
                      <a:gd name="connsiteX26" fmla="*/ 319274 w 338432"/>
                      <a:gd name="connsiteY26" fmla="*/ 302518 h 306039"/>
                      <a:gd name="connsiteX27" fmla="*/ 334514 w 338432"/>
                      <a:gd name="connsiteY27" fmla="*/ 287278 h 3060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338432" h="306039">
                        <a:moveTo>
                          <a:pt x="334514" y="287278"/>
                        </a:moveTo>
                        <a:cubicBezTo>
                          <a:pt x="308797" y="262513"/>
                          <a:pt x="290699" y="233938"/>
                          <a:pt x="273554" y="202505"/>
                        </a:cubicBezTo>
                        <a:cubicBezTo>
                          <a:pt x="270697" y="196790"/>
                          <a:pt x="266887" y="191075"/>
                          <a:pt x="263077" y="185360"/>
                        </a:cubicBezTo>
                        <a:cubicBezTo>
                          <a:pt x="267839" y="180598"/>
                          <a:pt x="269745" y="172025"/>
                          <a:pt x="264029" y="164405"/>
                        </a:cubicBezTo>
                        <a:cubicBezTo>
                          <a:pt x="256409" y="155833"/>
                          <a:pt x="248789" y="147260"/>
                          <a:pt x="241169" y="138688"/>
                        </a:cubicBezTo>
                        <a:cubicBezTo>
                          <a:pt x="243074" y="121543"/>
                          <a:pt x="246884" y="104398"/>
                          <a:pt x="257362" y="89158"/>
                        </a:cubicBezTo>
                        <a:cubicBezTo>
                          <a:pt x="266887" y="76776"/>
                          <a:pt x="248789" y="64393"/>
                          <a:pt x="237359" y="69156"/>
                        </a:cubicBezTo>
                        <a:cubicBezTo>
                          <a:pt x="230692" y="72013"/>
                          <a:pt x="224977" y="76776"/>
                          <a:pt x="221167" y="81538"/>
                        </a:cubicBezTo>
                        <a:cubicBezTo>
                          <a:pt x="214499" y="71061"/>
                          <a:pt x="198307" y="71061"/>
                          <a:pt x="191639" y="82491"/>
                        </a:cubicBezTo>
                        <a:cubicBezTo>
                          <a:pt x="189734" y="86301"/>
                          <a:pt x="186877" y="91063"/>
                          <a:pt x="184972" y="94873"/>
                        </a:cubicBezTo>
                        <a:cubicBezTo>
                          <a:pt x="184019" y="92968"/>
                          <a:pt x="183067" y="90111"/>
                          <a:pt x="182114" y="88206"/>
                        </a:cubicBezTo>
                        <a:cubicBezTo>
                          <a:pt x="176399" y="73918"/>
                          <a:pt x="154492" y="81538"/>
                          <a:pt x="154492" y="95826"/>
                        </a:cubicBezTo>
                        <a:cubicBezTo>
                          <a:pt x="154492" y="99635"/>
                          <a:pt x="154492" y="103445"/>
                          <a:pt x="154492" y="106303"/>
                        </a:cubicBezTo>
                        <a:cubicBezTo>
                          <a:pt x="151634" y="104398"/>
                          <a:pt x="147824" y="102493"/>
                          <a:pt x="144967" y="100588"/>
                        </a:cubicBezTo>
                        <a:cubicBezTo>
                          <a:pt x="108772" y="64393"/>
                          <a:pt x="62099" y="37723"/>
                          <a:pt x="24952" y="4386"/>
                        </a:cubicBezTo>
                        <a:cubicBezTo>
                          <a:pt x="10664" y="-8949"/>
                          <a:pt x="-8386" y="11053"/>
                          <a:pt x="3997" y="25341"/>
                        </a:cubicBezTo>
                        <a:cubicBezTo>
                          <a:pt x="37334" y="66298"/>
                          <a:pt x="81149" y="97731"/>
                          <a:pt x="128774" y="125353"/>
                        </a:cubicBezTo>
                        <a:cubicBezTo>
                          <a:pt x="139252" y="135831"/>
                          <a:pt x="149729" y="148213"/>
                          <a:pt x="158302" y="161548"/>
                        </a:cubicBezTo>
                        <a:cubicBezTo>
                          <a:pt x="158302" y="164405"/>
                          <a:pt x="159254" y="167263"/>
                          <a:pt x="159254" y="170120"/>
                        </a:cubicBezTo>
                        <a:cubicBezTo>
                          <a:pt x="161159" y="182503"/>
                          <a:pt x="180209" y="183455"/>
                          <a:pt x="185924" y="172978"/>
                        </a:cubicBezTo>
                        <a:cubicBezTo>
                          <a:pt x="188782" y="167263"/>
                          <a:pt x="189734" y="162500"/>
                          <a:pt x="189734" y="157738"/>
                        </a:cubicBezTo>
                        <a:cubicBezTo>
                          <a:pt x="194497" y="159643"/>
                          <a:pt x="199259" y="162500"/>
                          <a:pt x="204022" y="164405"/>
                        </a:cubicBezTo>
                        <a:cubicBezTo>
                          <a:pt x="204022" y="165358"/>
                          <a:pt x="204022" y="166310"/>
                          <a:pt x="204022" y="167263"/>
                        </a:cubicBezTo>
                        <a:cubicBezTo>
                          <a:pt x="204022" y="185360"/>
                          <a:pt x="224977" y="189170"/>
                          <a:pt x="235454" y="179645"/>
                        </a:cubicBezTo>
                        <a:cubicBezTo>
                          <a:pt x="236407" y="180598"/>
                          <a:pt x="237359" y="180598"/>
                          <a:pt x="238312" y="181550"/>
                        </a:cubicBezTo>
                        <a:cubicBezTo>
                          <a:pt x="244979" y="194885"/>
                          <a:pt x="250694" y="208220"/>
                          <a:pt x="257362" y="220603"/>
                        </a:cubicBezTo>
                        <a:cubicBezTo>
                          <a:pt x="273554" y="251083"/>
                          <a:pt x="292604" y="280610"/>
                          <a:pt x="319274" y="302518"/>
                        </a:cubicBezTo>
                        <a:cubicBezTo>
                          <a:pt x="329752" y="312995"/>
                          <a:pt x="345945" y="297755"/>
                          <a:pt x="334514" y="287278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6" name="Полилиния: фигура 1205">
                    <a:extLst>
                      <a:ext uri="{FF2B5EF4-FFF2-40B4-BE49-F238E27FC236}">
                        <a16:creationId xmlns:a16="http://schemas.microsoft.com/office/drawing/2014/main" id="{42B39E90-89A3-A8F5-4A59-681763098AED}"/>
                      </a:ext>
                    </a:extLst>
                  </p:cNvPr>
                  <p:cNvSpPr/>
                  <p:nvPr/>
                </p:nvSpPr>
                <p:spPr>
                  <a:xfrm>
                    <a:off x="17685606" y="8551524"/>
                    <a:ext cx="430051" cy="320470"/>
                  </a:xfrm>
                  <a:custGeom>
                    <a:avLst/>
                    <a:gdLst>
                      <a:gd name="connsiteX0" fmla="*/ 426790 w 430051"/>
                      <a:gd name="connsiteY0" fmla="*/ 287411 h 320470"/>
                      <a:gd name="connsiteX1" fmla="*/ 294392 w 430051"/>
                      <a:gd name="connsiteY1" fmla="*/ 207401 h 320470"/>
                      <a:gd name="connsiteX2" fmla="*/ 291534 w 430051"/>
                      <a:gd name="connsiteY2" fmla="*/ 206449 h 320470"/>
                      <a:gd name="connsiteX3" fmla="*/ 53409 w 430051"/>
                      <a:gd name="connsiteY3" fmla="*/ 28332 h 320470"/>
                      <a:gd name="connsiteX4" fmla="*/ 44837 w 430051"/>
                      <a:gd name="connsiteY4" fmla="*/ 17854 h 320470"/>
                      <a:gd name="connsiteX5" fmla="*/ 31502 w 430051"/>
                      <a:gd name="connsiteY5" fmla="*/ 709 h 320470"/>
                      <a:gd name="connsiteX6" fmla="*/ 42932 w 430051"/>
                      <a:gd name="connsiteY6" fmla="*/ 129296 h 320470"/>
                      <a:gd name="connsiteX7" fmla="*/ 99130 w 430051"/>
                      <a:gd name="connsiteY7" fmla="*/ 180731 h 320470"/>
                      <a:gd name="connsiteX8" fmla="*/ 188665 w 430051"/>
                      <a:gd name="connsiteY8" fmla="*/ 224546 h 320470"/>
                      <a:gd name="connsiteX9" fmla="*/ 335349 w 430051"/>
                      <a:gd name="connsiteY9" fmla="*/ 280744 h 320470"/>
                      <a:gd name="connsiteX10" fmla="*/ 358209 w 430051"/>
                      <a:gd name="connsiteY10" fmla="*/ 281696 h 320470"/>
                      <a:gd name="connsiteX11" fmla="*/ 386784 w 430051"/>
                      <a:gd name="connsiteY11" fmla="*/ 310271 h 320470"/>
                      <a:gd name="connsiteX12" fmla="*/ 426790 w 430051"/>
                      <a:gd name="connsiteY12" fmla="*/ 287411 h 320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0051" h="320470">
                        <a:moveTo>
                          <a:pt x="426790" y="287411"/>
                        </a:moveTo>
                        <a:cubicBezTo>
                          <a:pt x="400120" y="235976"/>
                          <a:pt x="346780" y="219784"/>
                          <a:pt x="294392" y="207401"/>
                        </a:cubicBezTo>
                        <a:cubicBezTo>
                          <a:pt x="293440" y="207401"/>
                          <a:pt x="292487" y="207401"/>
                          <a:pt x="291534" y="206449"/>
                        </a:cubicBezTo>
                        <a:cubicBezTo>
                          <a:pt x="195332" y="168349"/>
                          <a:pt x="95320" y="134059"/>
                          <a:pt x="53409" y="28332"/>
                        </a:cubicBezTo>
                        <a:cubicBezTo>
                          <a:pt x="51505" y="23569"/>
                          <a:pt x="48647" y="19759"/>
                          <a:pt x="44837" y="17854"/>
                        </a:cubicBezTo>
                        <a:cubicBezTo>
                          <a:pt x="48647" y="9282"/>
                          <a:pt x="42932" y="-3101"/>
                          <a:pt x="31502" y="709"/>
                        </a:cubicBezTo>
                        <a:cubicBezTo>
                          <a:pt x="-24695" y="23569"/>
                          <a:pt x="3880" y="82624"/>
                          <a:pt x="42932" y="129296"/>
                        </a:cubicBezTo>
                        <a:cubicBezTo>
                          <a:pt x="57220" y="150251"/>
                          <a:pt x="76270" y="167396"/>
                          <a:pt x="99130" y="180731"/>
                        </a:cubicBezTo>
                        <a:cubicBezTo>
                          <a:pt x="124847" y="201686"/>
                          <a:pt x="160090" y="214069"/>
                          <a:pt x="188665" y="224546"/>
                        </a:cubicBezTo>
                        <a:cubicBezTo>
                          <a:pt x="237242" y="243596"/>
                          <a:pt x="288677" y="256931"/>
                          <a:pt x="335349" y="280744"/>
                        </a:cubicBezTo>
                        <a:cubicBezTo>
                          <a:pt x="343922" y="284554"/>
                          <a:pt x="351542" y="284554"/>
                          <a:pt x="358209" y="281696"/>
                        </a:cubicBezTo>
                        <a:cubicBezTo>
                          <a:pt x="368687" y="289316"/>
                          <a:pt x="378212" y="297888"/>
                          <a:pt x="386784" y="310271"/>
                        </a:cubicBezTo>
                        <a:cubicBezTo>
                          <a:pt x="404882" y="333131"/>
                          <a:pt x="441077" y="314081"/>
                          <a:pt x="426790" y="287411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7" name="Полилиния: фигура 1206">
                    <a:extLst>
                      <a:ext uri="{FF2B5EF4-FFF2-40B4-BE49-F238E27FC236}">
                        <a16:creationId xmlns:a16="http://schemas.microsoft.com/office/drawing/2014/main" id="{69040592-F475-45D1-D59F-331EC68709D2}"/>
                      </a:ext>
                    </a:extLst>
                  </p:cNvPr>
                  <p:cNvSpPr/>
                  <p:nvPr/>
                </p:nvSpPr>
                <p:spPr>
                  <a:xfrm>
                    <a:off x="17210493" y="8022454"/>
                    <a:ext cx="450126" cy="720532"/>
                  </a:xfrm>
                  <a:custGeom>
                    <a:avLst/>
                    <a:gdLst>
                      <a:gd name="connsiteX0" fmla="*/ 434225 w 450126"/>
                      <a:gd name="connsiteY0" fmla="*/ 665034 h 720532"/>
                      <a:gd name="connsiteX1" fmla="*/ 265633 w 450126"/>
                      <a:gd name="connsiteY1" fmla="*/ 594549 h 720532"/>
                      <a:gd name="connsiteX2" fmla="*/ 166572 w 450126"/>
                      <a:gd name="connsiteY2" fmla="*/ 523112 h 720532"/>
                      <a:gd name="connsiteX3" fmla="*/ 163715 w 450126"/>
                      <a:gd name="connsiteY3" fmla="*/ 514539 h 720532"/>
                      <a:gd name="connsiteX4" fmla="*/ 121805 w 450126"/>
                      <a:gd name="connsiteY4" fmla="*/ 397382 h 720532"/>
                      <a:gd name="connsiteX5" fmla="*/ 137997 w 450126"/>
                      <a:gd name="connsiteY5" fmla="*/ 227837 h 720532"/>
                      <a:gd name="connsiteX6" fmla="*/ 108470 w 450126"/>
                      <a:gd name="connsiteY6" fmla="*/ 62103 h 720532"/>
                      <a:gd name="connsiteX7" fmla="*/ 108470 w 450126"/>
                      <a:gd name="connsiteY7" fmla="*/ 61150 h 720532"/>
                      <a:gd name="connsiteX8" fmla="*/ 93230 w 450126"/>
                      <a:gd name="connsiteY8" fmla="*/ 19240 h 720532"/>
                      <a:gd name="connsiteX9" fmla="*/ 81800 w 450126"/>
                      <a:gd name="connsiteY9" fmla="*/ 11620 h 720532"/>
                      <a:gd name="connsiteX10" fmla="*/ 57035 w 450126"/>
                      <a:gd name="connsiteY10" fmla="*/ 11620 h 720532"/>
                      <a:gd name="connsiteX11" fmla="*/ 51320 w 450126"/>
                      <a:gd name="connsiteY11" fmla="*/ 12573 h 720532"/>
                      <a:gd name="connsiteX12" fmla="*/ 32270 w 450126"/>
                      <a:gd name="connsiteY12" fmla="*/ 22098 h 720532"/>
                      <a:gd name="connsiteX13" fmla="*/ 28460 w 450126"/>
                      <a:gd name="connsiteY13" fmla="*/ 10668 h 720532"/>
                      <a:gd name="connsiteX14" fmla="*/ 838 w 450126"/>
                      <a:gd name="connsiteY14" fmla="*/ 11620 h 720532"/>
                      <a:gd name="connsiteX15" fmla="*/ 12268 w 450126"/>
                      <a:gd name="connsiteY15" fmla="*/ 24955 h 720532"/>
                      <a:gd name="connsiteX16" fmla="*/ 36080 w 450126"/>
                      <a:gd name="connsiteY16" fmla="*/ 136398 h 720532"/>
                      <a:gd name="connsiteX17" fmla="*/ 23697 w 450126"/>
                      <a:gd name="connsiteY17" fmla="*/ 156400 h 720532"/>
                      <a:gd name="connsiteX18" fmla="*/ 19888 w 450126"/>
                      <a:gd name="connsiteY18" fmla="*/ 172592 h 720532"/>
                      <a:gd name="connsiteX19" fmla="*/ 11315 w 450126"/>
                      <a:gd name="connsiteY19" fmla="*/ 264032 h 720532"/>
                      <a:gd name="connsiteX20" fmla="*/ 16078 w 450126"/>
                      <a:gd name="connsiteY20" fmla="*/ 276415 h 720532"/>
                      <a:gd name="connsiteX21" fmla="*/ 16078 w 450126"/>
                      <a:gd name="connsiteY21" fmla="*/ 278320 h 720532"/>
                      <a:gd name="connsiteX22" fmla="*/ 16078 w 450126"/>
                      <a:gd name="connsiteY22" fmla="*/ 278320 h 720532"/>
                      <a:gd name="connsiteX23" fmla="*/ 22745 w 450126"/>
                      <a:gd name="connsiteY23" fmla="*/ 290702 h 720532"/>
                      <a:gd name="connsiteX24" fmla="*/ 31318 w 450126"/>
                      <a:gd name="connsiteY24" fmla="*/ 355472 h 720532"/>
                      <a:gd name="connsiteX25" fmla="*/ 405650 w 450126"/>
                      <a:gd name="connsiteY25" fmla="*/ 717421 h 720532"/>
                      <a:gd name="connsiteX26" fmla="*/ 434225 w 450126"/>
                      <a:gd name="connsiteY26" fmla="*/ 665034 h 720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450126" h="720532">
                        <a:moveTo>
                          <a:pt x="434225" y="665034"/>
                        </a:moveTo>
                        <a:cubicBezTo>
                          <a:pt x="378980" y="638364"/>
                          <a:pt x="321830" y="618361"/>
                          <a:pt x="265633" y="594549"/>
                        </a:cubicBezTo>
                        <a:cubicBezTo>
                          <a:pt x="234200" y="571689"/>
                          <a:pt x="198958" y="548829"/>
                          <a:pt x="166572" y="523112"/>
                        </a:cubicBezTo>
                        <a:cubicBezTo>
                          <a:pt x="166572" y="520254"/>
                          <a:pt x="165620" y="517397"/>
                          <a:pt x="163715" y="514539"/>
                        </a:cubicBezTo>
                        <a:cubicBezTo>
                          <a:pt x="141808" y="476439"/>
                          <a:pt x="129425" y="437387"/>
                          <a:pt x="121805" y="397382"/>
                        </a:cubicBezTo>
                        <a:cubicBezTo>
                          <a:pt x="124663" y="341185"/>
                          <a:pt x="133235" y="284987"/>
                          <a:pt x="137997" y="227837"/>
                        </a:cubicBezTo>
                        <a:cubicBezTo>
                          <a:pt x="142760" y="168782"/>
                          <a:pt x="131330" y="114490"/>
                          <a:pt x="108470" y="62103"/>
                        </a:cubicBezTo>
                        <a:cubicBezTo>
                          <a:pt x="108470" y="62103"/>
                          <a:pt x="108470" y="61150"/>
                          <a:pt x="108470" y="61150"/>
                        </a:cubicBezTo>
                        <a:cubicBezTo>
                          <a:pt x="104660" y="46863"/>
                          <a:pt x="98945" y="32575"/>
                          <a:pt x="93230" y="19240"/>
                        </a:cubicBezTo>
                        <a:cubicBezTo>
                          <a:pt x="90372" y="13525"/>
                          <a:pt x="86563" y="11620"/>
                          <a:pt x="81800" y="11620"/>
                        </a:cubicBezTo>
                        <a:cubicBezTo>
                          <a:pt x="74180" y="5905"/>
                          <a:pt x="63703" y="6858"/>
                          <a:pt x="57035" y="11620"/>
                        </a:cubicBezTo>
                        <a:cubicBezTo>
                          <a:pt x="55130" y="11620"/>
                          <a:pt x="53225" y="11620"/>
                          <a:pt x="51320" y="12573"/>
                        </a:cubicBezTo>
                        <a:cubicBezTo>
                          <a:pt x="43700" y="10668"/>
                          <a:pt x="34175" y="14478"/>
                          <a:pt x="32270" y="22098"/>
                        </a:cubicBezTo>
                        <a:cubicBezTo>
                          <a:pt x="31318" y="18288"/>
                          <a:pt x="30365" y="14478"/>
                          <a:pt x="28460" y="10668"/>
                        </a:cubicBezTo>
                        <a:cubicBezTo>
                          <a:pt x="23697" y="-5525"/>
                          <a:pt x="2743" y="-1715"/>
                          <a:pt x="838" y="11620"/>
                        </a:cubicBezTo>
                        <a:cubicBezTo>
                          <a:pt x="-3925" y="12573"/>
                          <a:pt x="13220" y="20193"/>
                          <a:pt x="12268" y="24955"/>
                        </a:cubicBezTo>
                        <a:cubicBezTo>
                          <a:pt x="5600" y="67818"/>
                          <a:pt x="10363" y="99250"/>
                          <a:pt x="36080" y="136398"/>
                        </a:cubicBezTo>
                        <a:cubicBezTo>
                          <a:pt x="36080" y="142113"/>
                          <a:pt x="23697" y="151638"/>
                          <a:pt x="23697" y="156400"/>
                        </a:cubicBezTo>
                        <a:cubicBezTo>
                          <a:pt x="23697" y="164020"/>
                          <a:pt x="14172" y="171640"/>
                          <a:pt x="19888" y="172592"/>
                        </a:cubicBezTo>
                        <a:cubicBezTo>
                          <a:pt x="15125" y="203072"/>
                          <a:pt x="12268" y="232600"/>
                          <a:pt x="11315" y="264032"/>
                        </a:cubicBezTo>
                        <a:cubicBezTo>
                          <a:pt x="11315" y="268795"/>
                          <a:pt x="13220" y="273557"/>
                          <a:pt x="16078" y="276415"/>
                        </a:cubicBezTo>
                        <a:cubicBezTo>
                          <a:pt x="16078" y="277367"/>
                          <a:pt x="16078" y="277367"/>
                          <a:pt x="16078" y="278320"/>
                        </a:cubicBezTo>
                        <a:cubicBezTo>
                          <a:pt x="16078" y="278320"/>
                          <a:pt x="16078" y="278320"/>
                          <a:pt x="16078" y="278320"/>
                        </a:cubicBezTo>
                        <a:cubicBezTo>
                          <a:pt x="11315" y="280225"/>
                          <a:pt x="23697" y="284035"/>
                          <a:pt x="22745" y="290702"/>
                        </a:cubicBezTo>
                        <a:cubicBezTo>
                          <a:pt x="17030" y="316420"/>
                          <a:pt x="25603" y="331660"/>
                          <a:pt x="31318" y="355472"/>
                        </a:cubicBezTo>
                        <a:cubicBezTo>
                          <a:pt x="15125" y="572641"/>
                          <a:pt x="251345" y="643126"/>
                          <a:pt x="405650" y="717421"/>
                        </a:cubicBezTo>
                        <a:cubicBezTo>
                          <a:pt x="439940" y="733614"/>
                          <a:pt x="469468" y="682179"/>
                          <a:pt x="434225" y="665034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8" name="Полилиния: фигура 1207">
                    <a:extLst>
                      <a:ext uri="{FF2B5EF4-FFF2-40B4-BE49-F238E27FC236}">
                        <a16:creationId xmlns:a16="http://schemas.microsoft.com/office/drawing/2014/main" id="{9DBD469D-3FEE-6A0D-D5DA-BF860130F9FC}"/>
                      </a:ext>
                    </a:extLst>
                  </p:cNvPr>
                  <p:cNvSpPr/>
                  <p:nvPr/>
                </p:nvSpPr>
                <p:spPr>
                  <a:xfrm>
                    <a:off x="15524939" y="7307351"/>
                    <a:ext cx="894132" cy="305122"/>
                  </a:xfrm>
                  <a:custGeom>
                    <a:avLst/>
                    <a:gdLst>
                      <a:gd name="connsiteX0" fmla="*/ 858669 w 894132"/>
                      <a:gd name="connsiteY0" fmla="*/ 104742 h 305122"/>
                      <a:gd name="connsiteX1" fmla="*/ 792947 w 894132"/>
                      <a:gd name="connsiteY1" fmla="*/ 92360 h 305122"/>
                      <a:gd name="connsiteX2" fmla="*/ 689124 w 894132"/>
                      <a:gd name="connsiteY2" fmla="*/ 50450 h 305122"/>
                      <a:gd name="connsiteX3" fmla="*/ 493862 w 894132"/>
                      <a:gd name="connsiteY3" fmla="*/ 12350 h 305122"/>
                      <a:gd name="connsiteX4" fmla="*/ 464334 w 894132"/>
                      <a:gd name="connsiteY4" fmla="*/ 1873 h 305122"/>
                      <a:gd name="connsiteX5" fmla="*/ 480527 w 894132"/>
                      <a:gd name="connsiteY5" fmla="*/ 35210 h 305122"/>
                      <a:gd name="connsiteX6" fmla="*/ 497672 w 894132"/>
                      <a:gd name="connsiteY6" fmla="*/ 76167 h 305122"/>
                      <a:gd name="connsiteX7" fmla="*/ 304314 w 894132"/>
                      <a:gd name="connsiteY7" fmla="*/ 80930 h 305122"/>
                      <a:gd name="connsiteX8" fmla="*/ 300504 w 894132"/>
                      <a:gd name="connsiteY8" fmla="*/ 80930 h 305122"/>
                      <a:gd name="connsiteX9" fmla="*/ 240497 w 894132"/>
                      <a:gd name="connsiteY9" fmla="*/ 91407 h 305122"/>
                      <a:gd name="connsiteX10" fmla="*/ 67141 w 894132"/>
                      <a:gd name="connsiteY10" fmla="*/ 150462 h 305122"/>
                      <a:gd name="connsiteX11" fmla="*/ 74761 w 894132"/>
                      <a:gd name="connsiteY11" fmla="*/ 166655 h 305122"/>
                      <a:gd name="connsiteX12" fmla="*/ 46186 w 894132"/>
                      <a:gd name="connsiteY12" fmla="*/ 169512 h 305122"/>
                      <a:gd name="connsiteX13" fmla="*/ 4277 w 894132"/>
                      <a:gd name="connsiteY13" fmla="*/ 201897 h 305122"/>
                      <a:gd name="connsiteX14" fmla="*/ 63332 w 894132"/>
                      <a:gd name="connsiteY14" fmla="*/ 208565 h 305122"/>
                      <a:gd name="connsiteX15" fmla="*/ 170964 w 894132"/>
                      <a:gd name="connsiteY15" fmla="*/ 274287 h 305122"/>
                      <a:gd name="connsiteX16" fmla="*/ 194777 w 894132"/>
                      <a:gd name="connsiteY16" fmla="*/ 259047 h 305122"/>
                      <a:gd name="connsiteX17" fmla="*/ 315744 w 894132"/>
                      <a:gd name="connsiteY17" fmla="*/ 304767 h 305122"/>
                      <a:gd name="connsiteX18" fmla="*/ 340509 w 894132"/>
                      <a:gd name="connsiteY18" fmla="*/ 259999 h 305122"/>
                      <a:gd name="connsiteX19" fmla="*/ 190966 w 894132"/>
                      <a:gd name="connsiteY19" fmla="*/ 182847 h 305122"/>
                      <a:gd name="connsiteX20" fmla="*/ 157629 w 894132"/>
                      <a:gd name="connsiteY20" fmla="*/ 173322 h 305122"/>
                      <a:gd name="connsiteX21" fmla="*/ 548154 w 894132"/>
                      <a:gd name="connsiteY21" fmla="*/ 144747 h 305122"/>
                      <a:gd name="connsiteX22" fmla="*/ 573872 w 894132"/>
                      <a:gd name="connsiteY22" fmla="*/ 127602 h 305122"/>
                      <a:gd name="connsiteX23" fmla="*/ 620544 w 894132"/>
                      <a:gd name="connsiteY23" fmla="*/ 116172 h 305122"/>
                      <a:gd name="connsiteX24" fmla="*/ 638641 w 894132"/>
                      <a:gd name="connsiteY24" fmla="*/ 84740 h 305122"/>
                      <a:gd name="connsiteX25" fmla="*/ 694839 w 894132"/>
                      <a:gd name="connsiteY25" fmla="*/ 111410 h 305122"/>
                      <a:gd name="connsiteX26" fmla="*/ 874862 w 894132"/>
                      <a:gd name="connsiteY26" fmla="*/ 158082 h 305122"/>
                      <a:gd name="connsiteX27" fmla="*/ 858669 w 894132"/>
                      <a:gd name="connsiteY27" fmla="*/ 104742 h 3051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894132" h="305122">
                        <a:moveTo>
                          <a:pt x="858669" y="104742"/>
                        </a:moveTo>
                        <a:cubicBezTo>
                          <a:pt x="838666" y="109505"/>
                          <a:pt x="811997" y="99027"/>
                          <a:pt x="792947" y="92360"/>
                        </a:cubicBezTo>
                        <a:cubicBezTo>
                          <a:pt x="757704" y="80930"/>
                          <a:pt x="723414" y="64737"/>
                          <a:pt x="689124" y="50450"/>
                        </a:cubicBezTo>
                        <a:cubicBezTo>
                          <a:pt x="625307" y="22828"/>
                          <a:pt x="564347" y="14255"/>
                          <a:pt x="493862" y="12350"/>
                        </a:cubicBezTo>
                        <a:cubicBezTo>
                          <a:pt x="485289" y="12350"/>
                          <a:pt x="468144" y="-5747"/>
                          <a:pt x="464334" y="1873"/>
                        </a:cubicBezTo>
                        <a:cubicBezTo>
                          <a:pt x="449094" y="9493"/>
                          <a:pt x="465287" y="22828"/>
                          <a:pt x="480527" y="35210"/>
                        </a:cubicBezTo>
                        <a:cubicBezTo>
                          <a:pt x="494814" y="46640"/>
                          <a:pt x="483384" y="64737"/>
                          <a:pt x="497672" y="76167"/>
                        </a:cubicBezTo>
                        <a:cubicBezTo>
                          <a:pt x="434807" y="65690"/>
                          <a:pt x="366227" y="71405"/>
                          <a:pt x="304314" y="80930"/>
                        </a:cubicBezTo>
                        <a:cubicBezTo>
                          <a:pt x="303362" y="80930"/>
                          <a:pt x="301457" y="80930"/>
                          <a:pt x="300504" y="80930"/>
                        </a:cubicBezTo>
                        <a:cubicBezTo>
                          <a:pt x="279549" y="81882"/>
                          <a:pt x="259547" y="85692"/>
                          <a:pt x="240497" y="91407"/>
                        </a:cubicBezTo>
                        <a:cubicBezTo>
                          <a:pt x="182394" y="102837"/>
                          <a:pt x="119529" y="119030"/>
                          <a:pt x="67141" y="150462"/>
                        </a:cubicBezTo>
                        <a:cubicBezTo>
                          <a:pt x="66189" y="150462"/>
                          <a:pt x="75714" y="166655"/>
                          <a:pt x="74761" y="166655"/>
                        </a:cubicBezTo>
                        <a:cubicBezTo>
                          <a:pt x="58569" y="169512"/>
                          <a:pt x="45234" y="152367"/>
                          <a:pt x="46186" y="169512"/>
                        </a:cubicBezTo>
                        <a:cubicBezTo>
                          <a:pt x="46186" y="188562"/>
                          <a:pt x="-16678" y="189515"/>
                          <a:pt x="4277" y="201897"/>
                        </a:cubicBezTo>
                        <a:cubicBezTo>
                          <a:pt x="-6201" y="217137"/>
                          <a:pt x="45234" y="202850"/>
                          <a:pt x="63332" y="208565"/>
                        </a:cubicBezTo>
                        <a:cubicBezTo>
                          <a:pt x="112861" y="225710"/>
                          <a:pt x="118577" y="272382"/>
                          <a:pt x="170964" y="274287"/>
                        </a:cubicBezTo>
                        <a:cubicBezTo>
                          <a:pt x="181441" y="275239"/>
                          <a:pt x="190014" y="267619"/>
                          <a:pt x="194777" y="259047"/>
                        </a:cubicBezTo>
                        <a:cubicBezTo>
                          <a:pt x="232877" y="280002"/>
                          <a:pt x="271929" y="299052"/>
                          <a:pt x="315744" y="304767"/>
                        </a:cubicBezTo>
                        <a:cubicBezTo>
                          <a:pt x="340509" y="308577"/>
                          <a:pt x="359559" y="280954"/>
                          <a:pt x="340509" y="259999"/>
                        </a:cubicBezTo>
                        <a:cubicBezTo>
                          <a:pt x="302409" y="219042"/>
                          <a:pt x="243354" y="199040"/>
                          <a:pt x="190966" y="182847"/>
                        </a:cubicBezTo>
                        <a:cubicBezTo>
                          <a:pt x="180489" y="179990"/>
                          <a:pt x="169059" y="176180"/>
                          <a:pt x="157629" y="173322"/>
                        </a:cubicBezTo>
                        <a:cubicBezTo>
                          <a:pt x="285264" y="140937"/>
                          <a:pt x="416709" y="131412"/>
                          <a:pt x="548154" y="144747"/>
                        </a:cubicBezTo>
                        <a:cubicBezTo>
                          <a:pt x="562441" y="146652"/>
                          <a:pt x="571014" y="138080"/>
                          <a:pt x="573872" y="127602"/>
                        </a:cubicBezTo>
                        <a:cubicBezTo>
                          <a:pt x="589112" y="124745"/>
                          <a:pt x="605304" y="120935"/>
                          <a:pt x="620544" y="116172"/>
                        </a:cubicBezTo>
                        <a:cubicBezTo>
                          <a:pt x="634832" y="111410"/>
                          <a:pt x="642452" y="98075"/>
                          <a:pt x="638641" y="84740"/>
                        </a:cubicBezTo>
                        <a:cubicBezTo>
                          <a:pt x="657691" y="94265"/>
                          <a:pt x="676741" y="102837"/>
                          <a:pt x="694839" y="111410"/>
                        </a:cubicBezTo>
                        <a:cubicBezTo>
                          <a:pt x="747227" y="135222"/>
                          <a:pt x="814854" y="172370"/>
                          <a:pt x="874862" y="158082"/>
                        </a:cubicBezTo>
                        <a:cubicBezTo>
                          <a:pt x="909152" y="151415"/>
                          <a:pt x="893912" y="96170"/>
                          <a:pt x="858669" y="104742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9" name="Полилиния: фигура 1208">
                    <a:extLst>
                      <a:ext uri="{FF2B5EF4-FFF2-40B4-BE49-F238E27FC236}">
                        <a16:creationId xmlns:a16="http://schemas.microsoft.com/office/drawing/2014/main" id="{7DC41099-82FE-5364-FFCD-8856D9207695}"/>
                      </a:ext>
                    </a:extLst>
                  </p:cNvPr>
                  <p:cNvSpPr/>
                  <p:nvPr/>
                </p:nvSpPr>
                <p:spPr>
                  <a:xfrm>
                    <a:off x="16375656" y="7279303"/>
                    <a:ext cx="458530" cy="457811"/>
                  </a:xfrm>
                  <a:custGeom>
                    <a:avLst/>
                    <a:gdLst>
                      <a:gd name="connsiteX0" fmla="*/ 458485 w 458530"/>
                      <a:gd name="connsiteY0" fmla="*/ 426160 h 457811"/>
                      <a:gd name="connsiteX1" fmla="*/ 448008 w 458530"/>
                      <a:gd name="connsiteY1" fmla="*/ 366152 h 457811"/>
                      <a:gd name="connsiteX2" fmla="*/ 448960 w 458530"/>
                      <a:gd name="connsiteY2" fmla="*/ 354722 h 457811"/>
                      <a:gd name="connsiteX3" fmla="*/ 406098 w 458530"/>
                      <a:gd name="connsiteY3" fmla="*/ 266140 h 457811"/>
                      <a:gd name="connsiteX4" fmla="*/ 354663 w 458530"/>
                      <a:gd name="connsiteY4" fmla="*/ 178510 h 457811"/>
                      <a:gd name="connsiteX5" fmla="*/ 348948 w 458530"/>
                      <a:gd name="connsiteY5" fmla="*/ 171843 h 457811"/>
                      <a:gd name="connsiteX6" fmla="*/ 326088 w 458530"/>
                      <a:gd name="connsiteY6" fmla="*/ 135648 h 457811"/>
                      <a:gd name="connsiteX7" fmla="*/ 308943 w 458530"/>
                      <a:gd name="connsiteY7" fmla="*/ 127075 h 457811"/>
                      <a:gd name="connsiteX8" fmla="*/ 233695 w 458530"/>
                      <a:gd name="connsiteY8" fmla="*/ 59448 h 457811"/>
                      <a:gd name="connsiteX9" fmla="*/ 191785 w 458530"/>
                      <a:gd name="connsiteY9" fmla="*/ 28968 h 457811"/>
                      <a:gd name="connsiteX10" fmla="*/ 159400 w 458530"/>
                      <a:gd name="connsiteY10" fmla="*/ 5156 h 457811"/>
                      <a:gd name="connsiteX11" fmla="*/ 133683 w 458530"/>
                      <a:gd name="connsiteY11" fmla="*/ 11823 h 457811"/>
                      <a:gd name="connsiteX12" fmla="*/ 14620 w 458530"/>
                      <a:gd name="connsiteY12" fmla="*/ 4203 h 457811"/>
                      <a:gd name="connsiteX13" fmla="*/ 9858 w 458530"/>
                      <a:gd name="connsiteY13" fmla="*/ 41351 h 457811"/>
                      <a:gd name="connsiteX14" fmla="*/ 17478 w 458530"/>
                      <a:gd name="connsiteY14" fmla="*/ 46113 h 457811"/>
                      <a:gd name="connsiteX15" fmla="*/ 19383 w 458530"/>
                      <a:gd name="connsiteY15" fmla="*/ 49923 h 457811"/>
                      <a:gd name="connsiteX16" fmla="*/ 40338 w 458530"/>
                      <a:gd name="connsiteY16" fmla="*/ 108026 h 457811"/>
                      <a:gd name="connsiteX17" fmla="*/ 79390 w 458530"/>
                      <a:gd name="connsiteY17" fmla="*/ 179463 h 457811"/>
                      <a:gd name="connsiteX18" fmla="*/ 107965 w 458530"/>
                      <a:gd name="connsiteY18" fmla="*/ 175653 h 457811"/>
                      <a:gd name="connsiteX19" fmla="*/ 114633 w 458530"/>
                      <a:gd name="connsiteY19" fmla="*/ 166128 h 457811"/>
                      <a:gd name="connsiteX20" fmla="*/ 134635 w 458530"/>
                      <a:gd name="connsiteY20" fmla="*/ 200418 h 457811"/>
                      <a:gd name="connsiteX21" fmla="*/ 167973 w 458530"/>
                      <a:gd name="connsiteY21" fmla="*/ 202323 h 457811"/>
                      <a:gd name="connsiteX22" fmla="*/ 191785 w 458530"/>
                      <a:gd name="connsiteY22" fmla="*/ 232803 h 457811"/>
                      <a:gd name="connsiteX23" fmla="*/ 198453 w 458530"/>
                      <a:gd name="connsiteY23" fmla="*/ 237565 h 457811"/>
                      <a:gd name="connsiteX24" fmla="*/ 256555 w 458530"/>
                      <a:gd name="connsiteY24" fmla="*/ 325195 h 457811"/>
                      <a:gd name="connsiteX25" fmla="*/ 396573 w 458530"/>
                      <a:gd name="connsiteY25" fmla="*/ 454735 h 457811"/>
                      <a:gd name="connsiteX26" fmla="*/ 433720 w 458530"/>
                      <a:gd name="connsiteY26" fmla="*/ 446162 h 457811"/>
                      <a:gd name="connsiteX27" fmla="*/ 458485 w 458530"/>
                      <a:gd name="connsiteY27" fmla="*/ 426160 h 457811"/>
                      <a:gd name="connsiteX28" fmla="*/ 90820 w 458530"/>
                      <a:gd name="connsiteY28" fmla="*/ 138505 h 457811"/>
                      <a:gd name="connsiteX29" fmla="*/ 72723 w 458530"/>
                      <a:gd name="connsiteY29" fmla="*/ 93738 h 457811"/>
                      <a:gd name="connsiteX30" fmla="*/ 101298 w 458530"/>
                      <a:gd name="connsiteY30" fmla="*/ 124218 h 457811"/>
                      <a:gd name="connsiteX31" fmla="*/ 98440 w 458530"/>
                      <a:gd name="connsiteY31" fmla="*/ 128028 h 457811"/>
                      <a:gd name="connsiteX32" fmla="*/ 90820 w 458530"/>
                      <a:gd name="connsiteY32" fmla="*/ 138505 h 457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458530" h="457811">
                        <a:moveTo>
                          <a:pt x="458485" y="426160"/>
                        </a:moveTo>
                        <a:cubicBezTo>
                          <a:pt x="457533" y="406157"/>
                          <a:pt x="453723" y="386155"/>
                          <a:pt x="448008" y="366152"/>
                        </a:cubicBezTo>
                        <a:cubicBezTo>
                          <a:pt x="448960" y="362342"/>
                          <a:pt x="448960" y="359485"/>
                          <a:pt x="448960" y="354722"/>
                        </a:cubicBezTo>
                        <a:cubicBezTo>
                          <a:pt x="443245" y="320433"/>
                          <a:pt x="425148" y="292810"/>
                          <a:pt x="406098" y="266140"/>
                        </a:cubicBezTo>
                        <a:cubicBezTo>
                          <a:pt x="389905" y="235660"/>
                          <a:pt x="371808" y="207085"/>
                          <a:pt x="354663" y="178510"/>
                        </a:cubicBezTo>
                        <a:cubicBezTo>
                          <a:pt x="352758" y="175653"/>
                          <a:pt x="350853" y="173748"/>
                          <a:pt x="348948" y="171843"/>
                        </a:cubicBezTo>
                        <a:cubicBezTo>
                          <a:pt x="342280" y="159460"/>
                          <a:pt x="334660" y="147078"/>
                          <a:pt x="326088" y="135648"/>
                        </a:cubicBezTo>
                        <a:cubicBezTo>
                          <a:pt x="321325" y="128980"/>
                          <a:pt x="314658" y="126123"/>
                          <a:pt x="308943" y="127075"/>
                        </a:cubicBezTo>
                        <a:cubicBezTo>
                          <a:pt x="289893" y="99453"/>
                          <a:pt x="265128" y="76593"/>
                          <a:pt x="233695" y="59448"/>
                        </a:cubicBezTo>
                        <a:cubicBezTo>
                          <a:pt x="220360" y="48971"/>
                          <a:pt x="206073" y="39446"/>
                          <a:pt x="191785" y="28968"/>
                        </a:cubicBezTo>
                        <a:cubicBezTo>
                          <a:pt x="181308" y="20396"/>
                          <a:pt x="170830" y="12776"/>
                          <a:pt x="159400" y="5156"/>
                        </a:cubicBezTo>
                        <a:cubicBezTo>
                          <a:pt x="149875" y="-1512"/>
                          <a:pt x="139398" y="4203"/>
                          <a:pt x="133683" y="11823"/>
                        </a:cubicBezTo>
                        <a:cubicBezTo>
                          <a:pt x="95583" y="-559"/>
                          <a:pt x="55578" y="-3417"/>
                          <a:pt x="14620" y="4203"/>
                        </a:cubicBezTo>
                        <a:cubicBezTo>
                          <a:pt x="-3477" y="8013"/>
                          <a:pt x="-4430" y="33731"/>
                          <a:pt x="9858" y="41351"/>
                        </a:cubicBezTo>
                        <a:cubicBezTo>
                          <a:pt x="12715" y="43256"/>
                          <a:pt x="15573" y="44208"/>
                          <a:pt x="17478" y="46113"/>
                        </a:cubicBezTo>
                        <a:cubicBezTo>
                          <a:pt x="18430" y="47066"/>
                          <a:pt x="18430" y="48018"/>
                          <a:pt x="19383" y="49923"/>
                        </a:cubicBezTo>
                        <a:cubicBezTo>
                          <a:pt x="30813" y="65163"/>
                          <a:pt x="33670" y="90881"/>
                          <a:pt x="40338" y="108026"/>
                        </a:cubicBezTo>
                        <a:cubicBezTo>
                          <a:pt x="48910" y="133743"/>
                          <a:pt x="59388" y="160413"/>
                          <a:pt x="79390" y="179463"/>
                        </a:cubicBezTo>
                        <a:cubicBezTo>
                          <a:pt x="87963" y="188035"/>
                          <a:pt x="101298" y="185178"/>
                          <a:pt x="107965" y="175653"/>
                        </a:cubicBezTo>
                        <a:cubicBezTo>
                          <a:pt x="109870" y="172795"/>
                          <a:pt x="111775" y="168985"/>
                          <a:pt x="114633" y="166128"/>
                        </a:cubicBezTo>
                        <a:cubicBezTo>
                          <a:pt x="122253" y="176605"/>
                          <a:pt x="130825" y="188035"/>
                          <a:pt x="134635" y="200418"/>
                        </a:cubicBezTo>
                        <a:cubicBezTo>
                          <a:pt x="139398" y="214705"/>
                          <a:pt x="163210" y="218515"/>
                          <a:pt x="167973" y="202323"/>
                        </a:cubicBezTo>
                        <a:cubicBezTo>
                          <a:pt x="175593" y="212800"/>
                          <a:pt x="183213" y="222325"/>
                          <a:pt x="191785" y="232803"/>
                        </a:cubicBezTo>
                        <a:cubicBezTo>
                          <a:pt x="193690" y="234708"/>
                          <a:pt x="195595" y="236613"/>
                          <a:pt x="198453" y="237565"/>
                        </a:cubicBezTo>
                        <a:cubicBezTo>
                          <a:pt x="212740" y="269950"/>
                          <a:pt x="237505" y="300430"/>
                          <a:pt x="256555" y="325195"/>
                        </a:cubicBezTo>
                        <a:cubicBezTo>
                          <a:pt x="293703" y="371867"/>
                          <a:pt x="342280" y="428065"/>
                          <a:pt x="396573" y="454735"/>
                        </a:cubicBezTo>
                        <a:cubicBezTo>
                          <a:pt x="410860" y="461402"/>
                          <a:pt x="426100" y="456640"/>
                          <a:pt x="433720" y="446162"/>
                        </a:cubicBezTo>
                        <a:cubicBezTo>
                          <a:pt x="445150" y="449972"/>
                          <a:pt x="459438" y="442352"/>
                          <a:pt x="458485" y="426160"/>
                        </a:cubicBezTo>
                        <a:close/>
                        <a:moveTo>
                          <a:pt x="90820" y="138505"/>
                        </a:moveTo>
                        <a:cubicBezTo>
                          <a:pt x="82248" y="125171"/>
                          <a:pt x="77485" y="108978"/>
                          <a:pt x="72723" y="93738"/>
                        </a:cubicBezTo>
                        <a:cubicBezTo>
                          <a:pt x="82248" y="103263"/>
                          <a:pt x="91773" y="113741"/>
                          <a:pt x="101298" y="124218"/>
                        </a:cubicBezTo>
                        <a:cubicBezTo>
                          <a:pt x="100345" y="125171"/>
                          <a:pt x="99393" y="126123"/>
                          <a:pt x="98440" y="128028"/>
                        </a:cubicBezTo>
                        <a:cubicBezTo>
                          <a:pt x="95583" y="130885"/>
                          <a:pt x="92725" y="134695"/>
                          <a:pt x="90820" y="138505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0" name="Полилиния: фигура 1209">
                    <a:extLst>
                      <a:ext uri="{FF2B5EF4-FFF2-40B4-BE49-F238E27FC236}">
                        <a16:creationId xmlns:a16="http://schemas.microsoft.com/office/drawing/2014/main" id="{EF74F713-C48B-ACC5-359B-4648B99901DF}"/>
                      </a:ext>
                    </a:extLst>
                  </p:cNvPr>
                  <p:cNvSpPr/>
                  <p:nvPr/>
                </p:nvSpPr>
                <p:spPr>
                  <a:xfrm>
                    <a:off x="15508261" y="8046457"/>
                    <a:ext cx="395169" cy="129438"/>
                  </a:xfrm>
                  <a:custGeom>
                    <a:avLst/>
                    <a:gdLst>
                      <a:gd name="connsiteX0" fmla="*/ 365760 w 395169"/>
                      <a:gd name="connsiteY0" fmla="*/ 23812 h 129438"/>
                      <a:gd name="connsiteX1" fmla="*/ 247650 w 395169"/>
                      <a:gd name="connsiteY1" fmla="*/ 71437 h 129438"/>
                      <a:gd name="connsiteX2" fmla="*/ 174307 w 395169"/>
                      <a:gd name="connsiteY2" fmla="*/ 80010 h 129438"/>
                      <a:gd name="connsiteX3" fmla="*/ 161925 w 395169"/>
                      <a:gd name="connsiteY3" fmla="*/ 60960 h 129438"/>
                      <a:gd name="connsiteX4" fmla="*/ 0 w 395169"/>
                      <a:gd name="connsiteY4" fmla="*/ 0 h 129438"/>
                      <a:gd name="connsiteX5" fmla="*/ 16193 w 395169"/>
                      <a:gd name="connsiteY5" fmla="*/ 105727 h 129438"/>
                      <a:gd name="connsiteX6" fmla="*/ 108585 w 395169"/>
                      <a:gd name="connsiteY6" fmla="*/ 127635 h 129438"/>
                      <a:gd name="connsiteX7" fmla="*/ 247650 w 395169"/>
                      <a:gd name="connsiteY7" fmla="*/ 112395 h 129438"/>
                      <a:gd name="connsiteX8" fmla="*/ 388620 w 395169"/>
                      <a:gd name="connsiteY8" fmla="*/ 63817 h 129438"/>
                      <a:gd name="connsiteX9" fmla="*/ 365760 w 395169"/>
                      <a:gd name="connsiteY9" fmla="*/ 23812 h 1294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95169" h="129438">
                        <a:moveTo>
                          <a:pt x="365760" y="23812"/>
                        </a:moveTo>
                        <a:cubicBezTo>
                          <a:pt x="324803" y="39052"/>
                          <a:pt x="290513" y="60960"/>
                          <a:pt x="247650" y="71437"/>
                        </a:cubicBezTo>
                        <a:cubicBezTo>
                          <a:pt x="223838" y="77152"/>
                          <a:pt x="199073" y="80010"/>
                          <a:pt x="174307" y="80010"/>
                        </a:cubicBezTo>
                        <a:cubicBezTo>
                          <a:pt x="173355" y="72390"/>
                          <a:pt x="168593" y="65722"/>
                          <a:pt x="161925" y="60960"/>
                        </a:cubicBezTo>
                        <a:cubicBezTo>
                          <a:pt x="112395" y="28575"/>
                          <a:pt x="57150" y="10477"/>
                          <a:pt x="0" y="0"/>
                        </a:cubicBezTo>
                        <a:cubicBezTo>
                          <a:pt x="6668" y="35242"/>
                          <a:pt x="12383" y="70485"/>
                          <a:pt x="16193" y="105727"/>
                        </a:cubicBezTo>
                        <a:cubicBezTo>
                          <a:pt x="46673" y="115252"/>
                          <a:pt x="77152" y="122872"/>
                          <a:pt x="108585" y="127635"/>
                        </a:cubicBezTo>
                        <a:cubicBezTo>
                          <a:pt x="157163" y="134302"/>
                          <a:pt x="199073" y="120967"/>
                          <a:pt x="247650" y="112395"/>
                        </a:cubicBezTo>
                        <a:cubicBezTo>
                          <a:pt x="293370" y="103822"/>
                          <a:pt x="355282" y="97155"/>
                          <a:pt x="388620" y="63817"/>
                        </a:cubicBezTo>
                        <a:cubicBezTo>
                          <a:pt x="404813" y="47625"/>
                          <a:pt x="388620" y="15240"/>
                          <a:pt x="365760" y="23812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1" name="Полилиния: фигура 1210">
                    <a:extLst>
                      <a:ext uri="{FF2B5EF4-FFF2-40B4-BE49-F238E27FC236}">
                        <a16:creationId xmlns:a16="http://schemas.microsoft.com/office/drawing/2014/main" id="{EEA6839F-1934-BC7E-B226-772E3083E45E}"/>
                      </a:ext>
                    </a:extLst>
                  </p:cNvPr>
                  <p:cNvSpPr/>
                  <p:nvPr/>
                </p:nvSpPr>
                <p:spPr>
                  <a:xfrm>
                    <a:off x="16297683" y="6745637"/>
                    <a:ext cx="386674" cy="322349"/>
                  </a:xfrm>
                  <a:custGeom>
                    <a:avLst/>
                    <a:gdLst>
                      <a:gd name="connsiteX0" fmla="*/ 164031 w 386674"/>
                      <a:gd name="connsiteY0" fmla="*/ 54953 h 322349"/>
                      <a:gd name="connsiteX1" fmla="*/ 147838 w 386674"/>
                      <a:gd name="connsiteY1" fmla="*/ 56858 h 322349"/>
                      <a:gd name="connsiteX2" fmla="*/ 142123 w 386674"/>
                      <a:gd name="connsiteY2" fmla="*/ 54953 h 322349"/>
                      <a:gd name="connsiteX3" fmla="*/ 134503 w 386674"/>
                      <a:gd name="connsiteY3" fmla="*/ 54000 h 322349"/>
                      <a:gd name="connsiteX4" fmla="*/ 28776 w 386674"/>
                      <a:gd name="connsiteY4" fmla="*/ 3518 h 322349"/>
                      <a:gd name="connsiteX5" fmla="*/ 28776 w 386674"/>
                      <a:gd name="connsiteY5" fmla="*/ 3518 h 322349"/>
                      <a:gd name="connsiteX6" fmla="*/ 28776 w 386674"/>
                      <a:gd name="connsiteY6" fmla="*/ 3518 h 322349"/>
                      <a:gd name="connsiteX7" fmla="*/ 24013 w 386674"/>
                      <a:gd name="connsiteY7" fmla="*/ 1613 h 322349"/>
                      <a:gd name="connsiteX8" fmla="*/ 8773 w 386674"/>
                      <a:gd name="connsiteY8" fmla="*/ 39713 h 322349"/>
                      <a:gd name="connsiteX9" fmla="*/ 70686 w 386674"/>
                      <a:gd name="connsiteY9" fmla="*/ 109245 h 322349"/>
                      <a:gd name="connsiteX10" fmla="*/ 70686 w 386674"/>
                      <a:gd name="connsiteY10" fmla="*/ 111150 h 322349"/>
                      <a:gd name="connsiteX11" fmla="*/ 128788 w 386674"/>
                      <a:gd name="connsiteY11" fmla="*/ 214020 h 322349"/>
                      <a:gd name="connsiteX12" fmla="*/ 159268 w 386674"/>
                      <a:gd name="connsiteY12" fmla="*/ 212115 h 322349"/>
                      <a:gd name="connsiteX13" fmla="*/ 178318 w 386674"/>
                      <a:gd name="connsiteY13" fmla="*/ 238785 h 322349"/>
                      <a:gd name="connsiteX14" fmla="*/ 205941 w 386674"/>
                      <a:gd name="connsiteY14" fmla="*/ 246405 h 322349"/>
                      <a:gd name="connsiteX15" fmla="*/ 221181 w 386674"/>
                      <a:gd name="connsiteY15" fmla="*/ 263550 h 322349"/>
                      <a:gd name="connsiteX16" fmla="*/ 247851 w 386674"/>
                      <a:gd name="connsiteY16" fmla="*/ 263550 h 322349"/>
                      <a:gd name="connsiteX17" fmla="*/ 281188 w 386674"/>
                      <a:gd name="connsiteY17" fmla="*/ 254025 h 322349"/>
                      <a:gd name="connsiteX18" fmla="*/ 305001 w 386674"/>
                      <a:gd name="connsiteY18" fmla="*/ 222593 h 322349"/>
                      <a:gd name="connsiteX19" fmla="*/ 298333 w 386674"/>
                      <a:gd name="connsiteY19" fmla="*/ 205448 h 322349"/>
                      <a:gd name="connsiteX20" fmla="*/ 306906 w 386674"/>
                      <a:gd name="connsiteY20" fmla="*/ 202590 h 322349"/>
                      <a:gd name="connsiteX21" fmla="*/ 307858 w 386674"/>
                      <a:gd name="connsiteY21" fmla="*/ 203543 h 322349"/>
                      <a:gd name="connsiteX22" fmla="*/ 307858 w 386674"/>
                      <a:gd name="connsiteY22" fmla="*/ 214973 h 322349"/>
                      <a:gd name="connsiteX23" fmla="*/ 334528 w 386674"/>
                      <a:gd name="connsiteY23" fmla="*/ 303555 h 322349"/>
                      <a:gd name="connsiteX24" fmla="*/ 385963 w 386674"/>
                      <a:gd name="connsiteY24" fmla="*/ 295935 h 322349"/>
                      <a:gd name="connsiteX25" fmla="*/ 164031 w 386674"/>
                      <a:gd name="connsiteY25" fmla="*/ 54953 h 3223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386674" h="322349">
                        <a:moveTo>
                          <a:pt x="164031" y="54953"/>
                        </a:moveTo>
                        <a:cubicBezTo>
                          <a:pt x="158316" y="54000"/>
                          <a:pt x="152601" y="54953"/>
                          <a:pt x="147838" y="56858"/>
                        </a:cubicBezTo>
                        <a:cubicBezTo>
                          <a:pt x="145933" y="55905"/>
                          <a:pt x="144028" y="54953"/>
                          <a:pt x="142123" y="54953"/>
                        </a:cubicBezTo>
                        <a:cubicBezTo>
                          <a:pt x="139266" y="54000"/>
                          <a:pt x="136408" y="54000"/>
                          <a:pt x="134503" y="54000"/>
                        </a:cubicBezTo>
                        <a:cubicBezTo>
                          <a:pt x="101166" y="33998"/>
                          <a:pt x="65923" y="17806"/>
                          <a:pt x="28776" y="3518"/>
                        </a:cubicBezTo>
                        <a:cubicBezTo>
                          <a:pt x="28776" y="3518"/>
                          <a:pt x="28776" y="3518"/>
                          <a:pt x="28776" y="3518"/>
                        </a:cubicBezTo>
                        <a:lnTo>
                          <a:pt x="28776" y="3518"/>
                        </a:lnTo>
                        <a:cubicBezTo>
                          <a:pt x="26871" y="2566"/>
                          <a:pt x="24966" y="2566"/>
                          <a:pt x="24013" y="1613"/>
                        </a:cubicBezTo>
                        <a:cubicBezTo>
                          <a:pt x="1153" y="-7912"/>
                          <a:pt x="-8372" y="27331"/>
                          <a:pt x="8773" y="39713"/>
                        </a:cubicBezTo>
                        <a:cubicBezTo>
                          <a:pt x="34491" y="57810"/>
                          <a:pt x="53541" y="82575"/>
                          <a:pt x="70686" y="109245"/>
                        </a:cubicBezTo>
                        <a:cubicBezTo>
                          <a:pt x="70686" y="110198"/>
                          <a:pt x="70686" y="110198"/>
                          <a:pt x="70686" y="111150"/>
                        </a:cubicBezTo>
                        <a:cubicBezTo>
                          <a:pt x="83068" y="149250"/>
                          <a:pt x="101166" y="183540"/>
                          <a:pt x="128788" y="214020"/>
                        </a:cubicBezTo>
                        <a:cubicBezTo>
                          <a:pt x="139266" y="225450"/>
                          <a:pt x="152601" y="220688"/>
                          <a:pt x="159268" y="212115"/>
                        </a:cubicBezTo>
                        <a:cubicBezTo>
                          <a:pt x="164983" y="221640"/>
                          <a:pt x="171651" y="230213"/>
                          <a:pt x="178318" y="238785"/>
                        </a:cubicBezTo>
                        <a:cubicBezTo>
                          <a:pt x="185938" y="249262"/>
                          <a:pt x="197368" y="250215"/>
                          <a:pt x="205941" y="246405"/>
                        </a:cubicBezTo>
                        <a:cubicBezTo>
                          <a:pt x="210703" y="252120"/>
                          <a:pt x="215466" y="258787"/>
                          <a:pt x="221181" y="263550"/>
                        </a:cubicBezTo>
                        <a:cubicBezTo>
                          <a:pt x="229753" y="272122"/>
                          <a:pt x="240231" y="270217"/>
                          <a:pt x="247851" y="263550"/>
                        </a:cubicBezTo>
                        <a:cubicBezTo>
                          <a:pt x="258328" y="276885"/>
                          <a:pt x="277378" y="268312"/>
                          <a:pt x="281188" y="254025"/>
                        </a:cubicBezTo>
                        <a:cubicBezTo>
                          <a:pt x="296428" y="253072"/>
                          <a:pt x="310716" y="241642"/>
                          <a:pt x="305001" y="222593"/>
                        </a:cubicBezTo>
                        <a:cubicBezTo>
                          <a:pt x="303096" y="216877"/>
                          <a:pt x="301191" y="211163"/>
                          <a:pt x="298333" y="205448"/>
                        </a:cubicBezTo>
                        <a:cubicBezTo>
                          <a:pt x="301191" y="205448"/>
                          <a:pt x="304048" y="204495"/>
                          <a:pt x="306906" y="202590"/>
                        </a:cubicBezTo>
                        <a:cubicBezTo>
                          <a:pt x="306906" y="202590"/>
                          <a:pt x="306906" y="202590"/>
                          <a:pt x="307858" y="203543"/>
                        </a:cubicBezTo>
                        <a:cubicBezTo>
                          <a:pt x="306906" y="207353"/>
                          <a:pt x="306906" y="211163"/>
                          <a:pt x="307858" y="214973"/>
                        </a:cubicBezTo>
                        <a:cubicBezTo>
                          <a:pt x="317383" y="244500"/>
                          <a:pt x="325956" y="274027"/>
                          <a:pt x="334528" y="303555"/>
                        </a:cubicBezTo>
                        <a:cubicBezTo>
                          <a:pt x="344053" y="334035"/>
                          <a:pt x="383106" y="324510"/>
                          <a:pt x="385963" y="295935"/>
                        </a:cubicBezTo>
                        <a:cubicBezTo>
                          <a:pt x="397393" y="175920"/>
                          <a:pt x="268806" y="77813"/>
                          <a:pt x="164031" y="54953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2" name="Полилиния: фигура 1211">
                    <a:extLst>
                      <a:ext uri="{FF2B5EF4-FFF2-40B4-BE49-F238E27FC236}">
                        <a16:creationId xmlns:a16="http://schemas.microsoft.com/office/drawing/2014/main" id="{FAFC29D3-173B-8996-9D0D-444534D1AEA4}"/>
                      </a:ext>
                    </a:extLst>
                  </p:cNvPr>
                  <p:cNvSpPr/>
                  <p:nvPr/>
                </p:nvSpPr>
                <p:spPr>
                  <a:xfrm>
                    <a:off x="15740891" y="6942742"/>
                    <a:ext cx="316499" cy="127984"/>
                  </a:xfrm>
                  <a:custGeom>
                    <a:avLst/>
                    <a:gdLst>
                      <a:gd name="connsiteX0" fmla="*/ 306485 w 316499"/>
                      <a:gd name="connsiteY0" fmla="*/ 57873 h 127984"/>
                      <a:gd name="connsiteX1" fmla="*/ 175040 w 316499"/>
                      <a:gd name="connsiteY1" fmla="*/ 30250 h 127984"/>
                      <a:gd name="connsiteX2" fmla="*/ 139798 w 316499"/>
                      <a:gd name="connsiteY2" fmla="*/ 47395 h 127984"/>
                      <a:gd name="connsiteX3" fmla="*/ 123605 w 316499"/>
                      <a:gd name="connsiteY3" fmla="*/ 44538 h 127984"/>
                      <a:gd name="connsiteX4" fmla="*/ 42643 w 316499"/>
                      <a:gd name="connsiteY4" fmla="*/ 14058 h 127984"/>
                      <a:gd name="connsiteX5" fmla="*/ 3590 w 316499"/>
                      <a:gd name="connsiteY5" fmla="*/ 15963 h 127984"/>
                      <a:gd name="connsiteX6" fmla="*/ 7400 w 316499"/>
                      <a:gd name="connsiteY6" fmla="*/ 20725 h 127984"/>
                      <a:gd name="connsiteX7" fmla="*/ 7400 w 316499"/>
                      <a:gd name="connsiteY7" fmla="*/ 20725 h 127984"/>
                      <a:gd name="connsiteX8" fmla="*/ 7400 w 316499"/>
                      <a:gd name="connsiteY8" fmla="*/ 20725 h 127984"/>
                      <a:gd name="connsiteX9" fmla="*/ 43595 w 316499"/>
                      <a:gd name="connsiteY9" fmla="*/ 55968 h 127984"/>
                      <a:gd name="connsiteX10" fmla="*/ 93125 w 316499"/>
                      <a:gd name="connsiteY10" fmla="*/ 91210 h 127984"/>
                      <a:gd name="connsiteX11" fmla="*/ 173135 w 316499"/>
                      <a:gd name="connsiteY11" fmla="*/ 114070 h 127984"/>
                      <a:gd name="connsiteX12" fmla="*/ 210283 w 316499"/>
                      <a:gd name="connsiteY12" fmla="*/ 127405 h 127984"/>
                      <a:gd name="connsiteX13" fmla="*/ 210283 w 316499"/>
                      <a:gd name="connsiteY13" fmla="*/ 127405 h 127984"/>
                      <a:gd name="connsiteX14" fmla="*/ 230285 w 316499"/>
                      <a:gd name="connsiteY14" fmla="*/ 92163 h 127984"/>
                      <a:gd name="connsiteX15" fmla="*/ 306485 w 316499"/>
                      <a:gd name="connsiteY15" fmla="*/ 84543 h 127984"/>
                      <a:gd name="connsiteX16" fmla="*/ 306485 w 316499"/>
                      <a:gd name="connsiteY16" fmla="*/ 57873 h 127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16499" h="127984">
                        <a:moveTo>
                          <a:pt x="306485" y="57873"/>
                        </a:moveTo>
                        <a:cubicBezTo>
                          <a:pt x="263623" y="43585"/>
                          <a:pt x="216950" y="48348"/>
                          <a:pt x="175040" y="30250"/>
                        </a:cubicBezTo>
                        <a:cubicBezTo>
                          <a:pt x="158848" y="22630"/>
                          <a:pt x="143608" y="34060"/>
                          <a:pt x="139798" y="47395"/>
                        </a:cubicBezTo>
                        <a:cubicBezTo>
                          <a:pt x="134083" y="46443"/>
                          <a:pt x="129320" y="45490"/>
                          <a:pt x="123605" y="44538"/>
                        </a:cubicBezTo>
                        <a:cubicBezTo>
                          <a:pt x="92173" y="30250"/>
                          <a:pt x="65503" y="39775"/>
                          <a:pt x="42643" y="14058"/>
                        </a:cubicBezTo>
                        <a:cubicBezTo>
                          <a:pt x="25498" y="-4992"/>
                          <a:pt x="-11650" y="-4992"/>
                          <a:pt x="3590" y="15963"/>
                        </a:cubicBezTo>
                        <a:cubicBezTo>
                          <a:pt x="4543" y="17868"/>
                          <a:pt x="6448" y="18820"/>
                          <a:pt x="7400" y="20725"/>
                        </a:cubicBezTo>
                        <a:lnTo>
                          <a:pt x="7400" y="20725"/>
                        </a:lnTo>
                        <a:cubicBezTo>
                          <a:pt x="7400" y="20725"/>
                          <a:pt x="7400" y="20725"/>
                          <a:pt x="7400" y="20725"/>
                        </a:cubicBezTo>
                        <a:cubicBezTo>
                          <a:pt x="17878" y="34060"/>
                          <a:pt x="30260" y="46443"/>
                          <a:pt x="43595" y="55968"/>
                        </a:cubicBezTo>
                        <a:cubicBezTo>
                          <a:pt x="56930" y="71208"/>
                          <a:pt x="74075" y="82638"/>
                          <a:pt x="93125" y="91210"/>
                        </a:cubicBezTo>
                        <a:cubicBezTo>
                          <a:pt x="117890" y="102640"/>
                          <a:pt x="146465" y="107403"/>
                          <a:pt x="173135" y="114070"/>
                        </a:cubicBezTo>
                        <a:cubicBezTo>
                          <a:pt x="185518" y="118833"/>
                          <a:pt x="197900" y="123595"/>
                          <a:pt x="210283" y="127405"/>
                        </a:cubicBezTo>
                        <a:lnTo>
                          <a:pt x="210283" y="127405"/>
                        </a:lnTo>
                        <a:cubicBezTo>
                          <a:pt x="230285" y="132167"/>
                          <a:pt x="244573" y="106450"/>
                          <a:pt x="230285" y="92163"/>
                        </a:cubicBezTo>
                        <a:cubicBezTo>
                          <a:pt x="256003" y="94068"/>
                          <a:pt x="281720" y="91210"/>
                          <a:pt x="306485" y="84543"/>
                        </a:cubicBezTo>
                        <a:cubicBezTo>
                          <a:pt x="320773" y="79780"/>
                          <a:pt x="318868" y="61683"/>
                          <a:pt x="306485" y="57873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3" name="Полилиния: фигура 1212">
                    <a:extLst>
                      <a:ext uri="{FF2B5EF4-FFF2-40B4-BE49-F238E27FC236}">
                        <a16:creationId xmlns:a16="http://schemas.microsoft.com/office/drawing/2014/main" id="{CFDC22C8-BF30-5DA7-1320-7DE00E63A6DC}"/>
                      </a:ext>
                    </a:extLst>
                  </p:cNvPr>
                  <p:cNvSpPr/>
                  <p:nvPr/>
                </p:nvSpPr>
                <p:spPr>
                  <a:xfrm>
                    <a:off x="17448303" y="7083138"/>
                    <a:ext cx="265550" cy="245276"/>
                  </a:xfrm>
                  <a:custGeom>
                    <a:avLst/>
                    <a:gdLst>
                      <a:gd name="connsiteX0" fmla="*/ 230706 w 265550"/>
                      <a:gd name="connsiteY0" fmla="*/ 8916 h 245276"/>
                      <a:gd name="connsiteX1" fmla="*/ 227848 w 265550"/>
                      <a:gd name="connsiteY1" fmla="*/ 14631 h 245276"/>
                      <a:gd name="connsiteX2" fmla="*/ 204036 w 265550"/>
                      <a:gd name="connsiteY2" fmla="*/ 10821 h 245276"/>
                      <a:gd name="connsiteX3" fmla="*/ 76401 w 265550"/>
                      <a:gd name="connsiteY3" fmla="*/ 67019 h 245276"/>
                      <a:gd name="connsiteX4" fmla="*/ 56398 w 265550"/>
                      <a:gd name="connsiteY4" fmla="*/ 92736 h 245276"/>
                      <a:gd name="connsiteX5" fmla="*/ 16393 w 265550"/>
                      <a:gd name="connsiteY5" fmla="*/ 229896 h 245276"/>
                      <a:gd name="connsiteX6" fmla="*/ 54493 w 265550"/>
                      <a:gd name="connsiteY6" fmla="*/ 231801 h 245276"/>
                      <a:gd name="connsiteX7" fmla="*/ 95451 w 265550"/>
                      <a:gd name="connsiteY7" fmla="*/ 229896 h 245276"/>
                      <a:gd name="connsiteX8" fmla="*/ 96403 w 265550"/>
                      <a:gd name="connsiteY8" fmla="*/ 226086 h 245276"/>
                      <a:gd name="connsiteX9" fmla="*/ 98308 w 265550"/>
                      <a:gd name="connsiteY9" fmla="*/ 223228 h 245276"/>
                      <a:gd name="connsiteX10" fmla="*/ 119263 w 265550"/>
                      <a:gd name="connsiteY10" fmla="*/ 213703 h 245276"/>
                      <a:gd name="connsiteX11" fmla="*/ 142123 w 265550"/>
                      <a:gd name="connsiteY11" fmla="*/ 169888 h 245276"/>
                      <a:gd name="connsiteX12" fmla="*/ 193558 w 265550"/>
                      <a:gd name="connsiteY12" fmla="*/ 128931 h 245276"/>
                      <a:gd name="connsiteX13" fmla="*/ 199273 w 265550"/>
                      <a:gd name="connsiteY13" fmla="*/ 105119 h 245276"/>
                      <a:gd name="connsiteX14" fmla="*/ 211656 w 265550"/>
                      <a:gd name="connsiteY14" fmla="*/ 91784 h 245276"/>
                      <a:gd name="connsiteX15" fmla="*/ 239278 w 265550"/>
                      <a:gd name="connsiteY15" fmla="*/ 71781 h 245276"/>
                      <a:gd name="connsiteX16" fmla="*/ 247851 w 265550"/>
                      <a:gd name="connsiteY16" fmla="*/ 48921 h 245276"/>
                      <a:gd name="connsiteX17" fmla="*/ 263091 w 265550"/>
                      <a:gd name="connsiteY17" fmla="*/ 26061 h 245276"/>
                      <a:gd name="connsiteX18" fmla="*/ 230706 w 265550"/>
                      <a:gd name="connsiteY18" fmla="*/ 8916 h 245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65550" h="245276">
                        <a:moveTo>
                          <a:pt x="230706" y="8916"/>
                        </a:moveTo>
                        <a:cubicBezTo>
                          <a:pt x="229753" y="10821"/>
                          <a:pt x="228801" y="12726"/>
                          <a:pt x="227848" y="14631"/>
                        </a:cubicBezTo>
                        <a:cubicBezTo>
                          <a:pt x="229753" y="-2514"/>
                          <a:pt x="222133" y="2249"/>
                          <a:pt x="204036" y="10821"/>
                        </a:cubicBezTo>
                        <a:cubicBezTo>
                          <a:pt x="164983" y="27966"/>
                          <a:pt x="108786" y="33681"/>
                          <a:pt x="76401" y="67019"/>
                        </a:cubicBezTo>
                        <a:cubicBezTo>
                          <a:pt x="66876" y="73686"/>
                          <a:pt x="64971" y="86069"/>
                          <a:pt x="56398" y="92736"/>
                        </a:cubicBezTo>
                        <a:cubicBezTo>
                          <a:pt x="10678" y="128931"/>
                          <a:pt x="-20754" y="179413"/>
                          <a:pt x="16393" y="229896"/>
                        </a:cubicBezTo>
                        <a:cubicBezTo>
                          <a:pt x="27823" y="245136"/>
                          <a:pt x="45921" y="243231"/>
                          <a:pt x="54493" y="231801"/>
                        </a:cubicBezTo>
                        <a:cubicBezTo>
                          <a:pt x="59256" y="252756"/>
                          <a:pt x="89736" y="247041"/>
                          <a:pt x="95451" y="229896"/>
                        </a:cubicBezTo>
                        <a:cubicBezTo>
                          <a:pt x="95451" y="228943"/>
                          <a:pt x="96403" y="227038"/>
                          <a:pt x="96403" y="226086"/>
                        </a:cubicBezTo>
                        <a:cubicBezTo>
                          <a:pt x="97356" y="225133"/>
                          <a:pt x="98308" y="224181"/>
                          <a:pt x="98308" y="223228"/>
                        </a:cubicBezTo>
                        <a:cubicBezTo>
                          <a:pt x="105928" y="224181"/>
                          <a:pt x="114501" y="221323"/>
                          <a:pt x="119263" y="213703"/>
                        </a:cubicBezTo>
                        <a:cubicBezTo>
                          <a:pt x="127836" y="199416"/>
                          <a:pt x="135456" y="184176"/>
                          <a:pt x="142123" y="169888"/>
                        </a:cubicBezTo>
                        <a:cubicBezTo>
                          <a:pt x="157363" y="154648"/>
                          <a:pt x="175461" y="141313"/>
                          <a:pt x="193558" y="128931"/>
                        </a:cubicBezTo>
                        <a:cubicBezTo>
                          <a:pt x="203083" y="122263"/>
                          <a:pt x="203083" y="112738"/>
                          <a:pt x="199273" y="105119"/>
                        </a:cubicBezTo>
                        <a:cubicBezTo>
                          <a:pt x="203083" y="101308"/>
                          <a:pt x="207846" y="96546"/>
                          <a:pt x="211656" y="91784"/>
                        </a:cubicBezTo>
                        <a:cubicBezTo>
                          <a:pt x="220228" y="85116"/>
                          <a:pt x="229753" y="78449"/>
                          <a:pt x="239278" y="71781"/>
                        </a:cubicBezTo>
                        <a:cubicBezTo>
                          <a:pt x="248803" y="65114"/>
                          <a:pt x="250708" y="56541"/>
                          <a:pt x="247851" y="48921"/>
                        </a:cubicBezTo>
                        <a:cubicBezTo>
                          <a:pt x="253566" y="41301"/>
                          <a:pt x="258328" y="33681"/>
                          <a:pt x="263091" y="26061"/>
                        </a:cubicBezTo>
                        <a:cubicBezTo>
                          <a:pt x="274521" y="6059"/>
                          <a:pt x="243088" y="-11086"/>
                          <a:pt x="230706" y="8916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4" name="Полилиния: фигура 1213">
                    <a:extLst>
                      <a:ext uri="{FF2B5EF4-FFF2-40B4-BE49-F238E27FC236}">
                        <a16:creationId xmlns:a16="http://schemas.microsoft.com/office/drawing/2014/main" id="{58A981F1-BE35-9910-7EE8-A256689D727E}"/>
                      </a:ext>
                    </a:extLst>
                  </p:cNvPr>
                  <p:cNvSpPr/>
                  <p:nvPr/>
                </p:nvSpPr>
                <p:spPr>
                  <a:xfrm>
                    <a:off x="17259708" y="7202227"/>
                    <a:ext cx="143248" cy="309059"/>
                  </a:xfrm>
                  <a:custGeom>
                    <a:avLst/>
                    <a:gdLst>
                      <a:gd name="connsiteX0" fmla="*/ 127836 w 143248"/>
                      <a:gd name="connsiteY0" fmla="*/ 3175 h 309059"/>
                      <a:gd name="connsiteX1" fmla="*/ 97356 w 143248"/>
                      <a:gd name="connsiteY1" fmla="*/ 36512 h 309059"/>
                      <a:gd name="connsiteX2" fmla="*/ 83069 w 143248"/>
                      <a:gd name="connsiteY2" fmla="*/ 40322 h 309059"/>
                      <a:gd name="connsiteX3" fmla="*/ 201 w 143248"/>
                      <a:gd name="connsiteY3" fmla="*/ 236537 h 309059"/>
                      <a:gd name="connsiteX4" fmla="*/ 24013 w 143248"/>
                      <a:gd name="connsiteY4" fmla="*/ 247967 h 309059"/>
                      <a:gd name="connsiteX5" fmla="*/ 38301 w 143248"/>
                      <a:gd name="connsiteY5" fmla="*/ 302259 h 309059"/>
                      <a:gd name="connsiteX6" fmla="*/ 64971 w 143248"/>
                      <a:gd name="connsiteY6" fmla="*/ 298449 h 309059"/>
                      <a:gd name="connsiteX7" fmla="*/ 72591 w 143248"/>
                      <a:gd name="connsiteY7" fmla="*/ 180339 h 309059"/>
                      <a:gd name="connsiteX8" fmla="*/ 83069 w 143248"/>
                      <a:gd name="connsiteY8" fmla="*/ 114617 h 309059"/>
                      <a:gd name="connsiteX9" fmla="*/ 142123 w 143248"/>
                      <a:gd name="connsiteY9" fmla="*/ 14605 h 309059"/>
                      <a:gd name="connsiteX10" fmla="*/ 127836 w 143248"/>
                      <a:gd name="connsiteY10" fmla="*/ 3175 h 309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3248" h="309059">
                        <a:moveTo>
                          <a:pt x="127836" y="3175"/>
                        </a:moveTo>
                        <a:cubicBezTo>
                          <a:pt x="117358" y="13652"/>
                          <a:pt x="107833" y="25082"/>
                          <a:pt x="97356" y="36512"/>
                        </a:cubicBezTo>
                        <a:cubicBezTo>
                          <a:pt x="91641" y="26987"/>
                          <a:pt x="93546" y="31750"/>
                          <a:pt x="83069" y="40322"/>
                        </a:cubicBezTo>
                        <a:cubicBezTo>
                          <a:pt x="24966" y="91757"/>
                          <a:pt x="-2656" y="159384"/>
                          <a:pt x="201" y="236537"/>
                        </a:cubicBezTo>
                        <a:cubicBezTo>
                          <a:pt x="1153" y="259397"/>
                          <a:pt x="13536" y="265112"/>
                          <a:pt x="24013" y="247967"/>
                        </a:cubicBezTo>
                        <a:cubicBezTo>
                          <a:pt x="24966" y="267969"/>
                          <a:pt x="28776" y="287019"/>
                          <a:pt x="38301" y="302259"/>
                        </a:cubicBezTo>
                        <a:cubicBezTo>
                          <a:pt x="44969" y="312736"/>
                          <a:pt x="61161" y="310831"/>
                          <a:pt x="64971" y="298449"/>
                        </a:cubicBezTo>
                        <a:cubicBezTo>
                          <a:pt x="75448" y="261302"/>
                          <a:pt x="68781" y="218439"/>
                          <a:pt x="72591" y="180339"/>
                        </a:cubicBezTo>
                        <a:cubicBezTo>
                          <a:pt x="75448" y="158432"/>
                          <a:pt x="78306" y="136524"/>
                          <a:pt x="83069" y="114617"/>
                        </a:cubicBezTo>
                        <a:cubicBezTo>
                          <a:pt x="104023" y="82232"/>
                          <a:pt x="125931" y="49847"/>
                          <a:pt x="142123" y="14605"/>
                        </a:cubicBezTo>
                        <a:cubicBezTo>
                          <a:pt x="146886" y="5080"/>
                          <a:pt x="135456" y="-5398"/>
                          <a:pt x="127836" y="3175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5" name="Полилиния: фигура 1214">
                    <a:extLst>
                      <a:ext uri="{FF2B5EF4-FFF2-40B4-BE49-F238E27FC236}">
                        <a16:creationId xmlns:a16="http://schemas.microsoft.com/office/drawing/2014/main" id="{C27FDC29-65BB-337E-CB00-E78317D70D99}"/>
                      </a:ext>
                    </a:extLst>
                  </p:cNvPr>
                  <p:cNvSpPr/>
                  <p:nvPr/>
                </p:nvSpPr>
                <p:spPr>
                  <a:xfrm>
                    <a:off x="17522634" y="7935542"/>
                    <a:ext cx="494656" cy="176695"/>
                  </a:xfrm>
                  <a:custGeom>
                    <a:avLst/>
                    <a:gdLst>
                      <a:gd name="connsiteX0" fmla="*/ 483082 w 494656"/>
                      <a:gd name="connsiteY0" fmla="*/ 75673 h 176695"/>
                      <a:gd name="connsiteX1" fmla="*/ 399262 w 494656"/>
                      <a:gd name="connsiteY1" fmla="*/ 40431 h 176695"/>
                      <a:gd name="connsiteX2" fmla="*/ 326872 w 494656"/>
                      <a:gd name="connsiteY2" fmla="*/ 2331 h 176695"/>
                      <a:gd name="connsiteX3" fmla="*/ 296392 w 494656"/>
                      <a:gd name="connsiteY3" fmla="*/ 20428 h 176695"/>
                      <a:gd name="connsiteX4" fmla="*/ 223049 w 494656"/>
                      <a:gd name="connsiteY4" fmla="*/ 20428 h 176695"/>
                      <a:gd name="connsiteX5" fmla="*/ 214477 w 494656"/>
                      <a:gd name="connsiteY5" fmla="*/ 54718 h 176695"/>
                      <a:gd name="connsiteX6" fmla="*/ 221144 w 494656"/>
                      <a:gd name="connsiteY6" fmla="*/ 57576 h 176695"/>
                      <a:gd name="connsiteX7" fmla="*/ 223049 w 494656"/>
                      <a:gd name="connsiteY7" fmla="*/ 65196 h 176695"/>
                      <a:gd name="connsiteX8" fmla="*/ 33502 w 494656"/>
                      <a:gd name="connsiteY8" fmla="*/ 26143 h 176695"/>
                      <a:gd name="connsiteX9" fmla="*/ 7784 w 494656"/>
                      <a:gd name="connsiteY9" fmla="*/ 60433 h 176695"/>
                      <a:gd name="connsiteX10" fmla="*/ 112559 w 494656"/>
                      <a:gd name="connsiteY10" fmla="*/ 110916 h 176695"/>
                      <a:gd name="connsiteX11" fmla="*/ 314489 w 494656"/>
                      <a:gd name="connsiteY11" fmla="*/ 171876 h 176695"/>
                      <a:gd name="connsiteX12" fmla="*/ 327824 w 494656"/>
                      <a:gd name="connsiteY12" fmla="*/ 161398 h 176695"/>
                      <a:gd name="connsiteX13" fmla="*/ 395452 w 494656"/>
                      <a:gd name="connsiteY13" fmla="*/ 171876 h 176695"/>
                      <a:gd name="connsiteX14" fmla="*/ 404977 w 494656"/>
                      <a:gd name="connsiteY14" fmla="*/ 132823 h 176695"/>
                      <a:gd name="connsiteX15" fmla="*/ 371639 w 494656"/>
                      <a:gd name="connsiteY15" fmla="*/ 124251 h 176695"/>
                      <a:gd name="connsiteX16" fmla="*/ 314489 w 494656"/>
                      <a:gd name="connsiteY16" fmla="*/ 105201 h 176695"/>
                      <a:gd name="connsiteX17" fmla="*/ 382117 w 494656"/>
                      <a:gd name="connsiteY17" fmla="*/ 89961 h 176695"/>
                      <a:gd name="connsiteX18" fmla="*/ 461174 w 494656"/>
                      <a:gd name="connsiteY18" fmla="*/ 134728 h 176695"/>
                      <a:gd name="connsiteX19" fmla="*/ 484034 w 494656"/>
                      <a:gd name="connsiteY19" fmla="*/ 109963 h 176695"/>
                      <a:gd name="connsiteX20" fmla="*/ 483082 w 494656"/>
                      <a:gd name="connsiteY20" fmla="*/ 75673 h 176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494656" h="176695">
                        <a:moveTo>
                          <a:pt x="483082" y="75673"/>
                        </a:moveTo>
                        <a:cubicBezTo>
                          <a:pt x="455459" y="63291"/>
                          <a:pt x="426884" y="52813"/>
                          <a:pt x="399262" y="40431"/>
                        </a:cubicBezTo>
                        <a:cubicBezTo>
                          <a:pt x="376402" y="26143"/>
                          <a:pt x="352589" y="12808"/>
                          <a:pt x="326872" y="2331"/>
                        </a:cubicBezTo>
                        <a:cubicBezTo>
                          <a:pt x="310679" y="-5289"/>
                          <a:pt x="296392" y="7093"/>
                          <a:pt x="296392" y="20428"/>
                        </a:cubicBezTo>
                        <a:cubicBezTo>
                          <a:pt x="272579" y="18523"/>
                          <a:pt x="247814" y="18523"/>
                          <a:pt x="223049" y="20428"/>
                        </a:cubicBezTo>
                        <a:cubicBezTo>
                          <a:pt x="206857" y="21381"/>
                          <a:pt x="195427" y="47098"/>
                          <a:pt x="214477" y="54718"/>
                        </a:cubicBezTo>
                        <a:cubicBezTo>
                          <a:pt x="216382" y="55671"/>
                          <a:pt x="219239" y="56623"/>
                          <a:pt x="221144" y="57576"/>
                        </a:cubicBezTo>
                        <a:cubicBezTo>
                          <a:pt x="222097" y="60433"/>
                          <a:pt x="222097" y="62338"/>
                          <a:pt x="223049" y="65196"/>
                        </a:cubicBezTo>
                        <a:cubicBezTo>
                          <a:pt x="158279" y="64243"/>
                          <a:pt x="93509" y="49956"/>
                          <a:pt x="33502" y="26143"/>
                        </a:cubicBezTo>
                        <a:cubicBezTo>
                          <a:pt x="12547" y="17571"/>
                          <a:pt x="-13171" y="43288"/>
                          <a:pt x="7784" y="60433"/>
                        </a:cubicBezTo>
                        <a:cubicBezTo>
                          <a:pt x="38264" y="87103"/>
                          <a:pt x="74459" y="101391"/>
                          <a:pt x="112559" y="110916"/>
                        </a:cubicBezTo>
                        <a:cubicBezTo>
                          <a:pt x="172567" y="149968"/>
                          <a:pt x="243052" y="190925"/>
                          <a:pt x="314489" y="171876"/>
                        </a:cubicBezTo>
                        <a:cubicBezTo>
                          <a:pt x="321157" y="169970"/>
                          <a:pt x="324967" y="166161"/>
                          <a:pt x="327824" y="161398"/>
                        </a:cubicBezTo>
                        <a:cubicBezTo>
                          <a:pt x="350684" y="165208"/>
                          <a:pt x="372592" y="168066"/>
                          <a:pt x="395452" y="171876"/>
                        </a:cubicBezTo>
                        <a:cubicBezTo>
                          <a:pt x="421169" y="175685"/>
                          <a:pt x="431647" y="138538"/>
                          <a:pt x="404977" y="132823"/>
                        </a:cubicBezTo>
                        <a:cubicBezTo>
                          <a:pt x="393547" y="129966"/>
                          <a:pt x="383069" y="127108"/>
                          <a:pt x="371639" y="124251"/>
                        </a:cubicBezTo>
                        <a:cubicBezTo>
                          <a:pt x="353542" y="119488"/>
                          <a:pt x="333539" y="113773"/>
                          <a:pt x="314489" y="105201"/>
                        </a:cubicBezTo>
                        <a:cubicBezTo>
                          <a:pt x="337349" y="101391"/>
                          <a:pt x="360209" y="96628"/>
                          <a:pt x="382117" y="89961"/>
                        </a:cubicBezTo>
                        <a:cubicBezTo>
                          <a:pt x="406882" y="108058"/>
                          <a:pt x="432599" y="124251"/>
                          <a:pt x="461174" y="134728"/>
                        </a:cubicBezTo>
                        <a:cubicBezTo>
                          <a:pt x="476414" y="140443"/>
                          <a:pt x="487844" y="123298"/>
                          <a:pt x="484034" y="109963"/>
                        </a:cubicBezTo>
                        <a:cubicBezTo>
                          <a:pt x="496417" y="101391"/>
                          <a:pt x="500227" y="82341"/>
                          <a:pt x="483082" y="75673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6" name="Полилиния: фигура 1215">
                    <a:extLst>
                      <a:ext uri="{FF2B5EF4-FFF2-40B4-BE49-F238E27FC236}">
                        <a16:creationId xmlns:a16="http://schemas.microsoft.com/office/drawing/2014/main" id="{24A6B4D5-C1F7-D121-1AA2-69CE47B55C0D}"/>
                      </a:ext>
                    </a:extLst>
                  </p:cNvPr>
                  <p:cNvSpPr/>
                  <p:nvPr/>
                </p:nvSpPr>
                <p:spPr>
                  <a:xfrm>
                    <a:off x="17343355" y="8085543"/>
                    <a:ext cx="349079" cy="591712"/>
                  </a:xfrm>
                  <a:custGeom>
                    <a:avLst/>
                    <a:gdLst>
                      <a:gd name="connsiteX0" fmla="*/ 336606 w 349079"/>
                      <a:gd name="connsiteY0" fmla="*/ 495265 h 591712"/>
                      <a:gd name="connsiteX1" fmla="*/ 308984 w 349079"/>
                      <a:gd name="connsiteY1" fmla="*/ 495265 h 591712"/>
                      <a:gd name="connsiteX2" fmla="*/ 295648 w 349079"/>
                      <a:gd name="connsiteY2" fmla="*/ 525745 h 591712"/>
                      <a:gd name="connsiteX3" fmla="*/ 291839 w 349079"/>
                      <a:gd name="connsiteY3" fmla="*/ 498122 h 591712"/>
                      <a:gd name="connsiteX4" fmla="*/ 257548 w 349079"/>
                      <a:gd name="connsiteY4" fmla="*/ 498122 h 591712"/>
                      <a:gd name="connsiteX5" fmla="*/ 251834 w 349079"/>
                      <a:gd name="connsiteY5" fmla="*/ 517172 h 591712"/>
                      <a:gd name="connsiteX6" fmla="*/ 239451 w 349079"/>
                      <a:gd name="connsiteY6" fmla="*/ 436210 h 591712"/>
                      <a:gd name="connsiteX7" fmla="*/ 220401 w 349079"/>
                      <a:gd name="connsiteY7" fmla="*/ 420017 h 591712"/>
                      <a:gd name="connsiteX8" fmla="*/ 201351 w 349079"/>
                      <a:gd name="connsiteY8" fmla="*/ 405730 h 591712"/>
                      <a:gd name="connsiteX9" fmla="*/ 165156 w 349079"/>
                      <a:gd name="connsiteY9" fmla="*/ 367630 h 591712"/>
                      <a:gd name="connsiteX10" fmla="*/ 154679 w 349079"/>
                      <a:gd name="connsiteY10" fmla="*/ 362868 h 591712"/>
                      <a:gd name="connsiteX11" fmla="*/ 154679 w 349079"/>
                      <a:gd name="connsiteY11" fmla="*/ 352390 h 591712"/>
                      <a:gd name="connsiteX12" fmla="*/ 145154 w 349079"/>
                      <a:gd name="connsiteY12" fmla="*/ 340960 h 591712"/>
                      <a:gd name="connsiteX13" fmla="*/ 117531 w 349079"/>
                      <a:gd name="connsiteY13" fmla="*/ 193323 h 591712"/>
                      <a:gd name="connsiteX14" fmla="*/ 129914 w 349079"/>
                      <a:gd name="connsiteY14" fmla="*/ 139031 h 591712"/>
                      <a:gd name="connsiteX15" fmla="*/ 92766 w 349079"/>
                      <a:gd name="connsiteY15" fmla="*/ 124743 h 591712"/>
                      <a:gd name="connsiteX16" fmla="*/ 86098 w 349079"/>
                      <a:gd name="connsiteY16" fmla="*/ 137126 h 591712"/>
                      <a:gd name="connsiteX17" fmla="*/ 60381 w 349079"/>
                      <a:gd name="connsiteY17" fmla="*/ 48543 h 591712"/>
                      <a:gd name="connsiteX18" fmla="*/ 43236 w 349079"/>
                      <a:gd name="connsiteY18" fmla="*/ 8539 h 591712"/>
                      <a:gd name="connsiteX19" fmla="*/ 18471 w 349079"/>
                      <a:gd name="connsiteY19" fmla="*/ 1871 h 591712"/>
                      <a:gd name="connsiteX20" fmla="*/ 5136 w 349079"/>
                      <a:gd name="connsiteY20" fmla="*/ 22826 h 591712"/>
                      <a:gd name="connsiteX21" fmla="*/ 6089 w 349079"/>
                      <a:gd name="connsiteY21" fmla="*/ 27589 h 591712"/>
                      <a:gd name="connsiteX22" fmla="*/ 15614 w 349079"/>
                      <a:gd name="connsiteY22" fmla="*/ 208563 h 591712"/>
                      <a:gd name="connsiteX23" fmla="*/ 19423 w 349079"/>
                      <a:gd name="connsiteY23" fmla="*/ 389538 h 591712"/>
                      <a:gd name="connsiteX24" fmla="*/ 30854 w 349079"/>
                      <a:gd name="connsiteY24" fmla="*/ 397158 h 591712"/>
                      <a:gd name="connsiteX25" fmla="*/ 30854 w 349079"/>
                      <a:gd name="connsiteY25" fmla="*/ 398110 h 591712"/>
                      <a:gd name="connsiteX26" fmla="*/ 67048 w 349079"/>
                      <a:gd name="connsiteY26" fmla="*/ 401920 h 591712"/>
                      <a:gd name="connsiteX27" fmla="*/ 68954 w 349079"/>
                      <a:gd name="connsiteY27" fmla="*/ 389538 h 591712"/>
                      <a:gd name="connsiteX28" fmla="*/ 89909 w 349079"/>
                      <a:gd name="connsiteY28" fmla="*/ 433352 h 591712"/>
                      <a:gd name="connsiteX29" fmla="*/ 93719 w 349079"/>
                      <a:gd name="connsiteY29" fmla="*/ 442877 h 591712"/>
                      <a:gd name="connsiteX30" fmla="*/ 111816 w 349079"/>
                      <a:gd name="connsiteY30" fmla="*/ 457165 h 591712"/>
                      <a:gd name="connsiteX31" fmla="*/ 123246 w 349079"/>
                      <a:gd name="connsiteY31" fmla="*/ 465738 h 591712"/>
                      <a:gd name="connsiteX32" fmla="*/ 122294 w 349079"/>
                      <a:gd name="connsiteY32" fmla="*/ 492407 h 591712"/>
                      <a:gd name="connsiteX33" fmla="*/ 153726 w 349079"/>
                      <a:gd name="connsiteY33" fmla="*/ 501932 h 591712"/>
                      <a:gd name="connsiteX34" fmla="*/ 166109 w 349079"/>
                      <a:gd name="connsiteY34" fmla="*/ 524792 h 591712"/>
                      <a:gd name="connsiteX35" fmla="*/ 199446 w 349079"/>
                      <a:gd name="connsiteY35" fmla="*/ 524792 h 591712"/>
                      <a:gd name="connsiteX36" fmla="*/ 204209 w 349079"/>
                      <a:gd name="connsiteY36" fmla="*/ 536222 h 591712"/>
                      <a:gd name="connsiteX37" fmla="*/ 227069 w 349079"/>
                      <a:gd name="connsiteY37" fmla="*/ 543842 h 591712"/>
                      <a:gd name="connsiteX38" fmla="*/ 239451 w 349079"/>
                      <a:gd name="connsiteY38" fmla="*/ 561940 h 591712"/>
                      <a:gd name="connsiteX39" fmla="*/ 266121 w 349079"/>
                      <a:gd name="connsiteY39" fmla="*/ 558130 h 591712"/>
                      <a:gd name="connsiteX40" fmla="*/ 270884 w 349079"/>
                      <a:gd name="connsiteY40" fmla="*/ 577180 h 591712"/>
                      <a:gd name="connsiteX41" fmla="*/ 306126 w 349079"/>
                      <a:gd name="connsiteY41" fmla="*/ 577180 h 591712"/>
                      <a:gd name="connsiteX42" fmla="*/ 312794 w 349079"/>
                      <a:gd name="connsiteY42" fmla="*/ 554320 h 591712"/>
                      <a:gd name="connsiteX43" fmla="*/ 312794 w 349079"/>
                      <a:gd name="connsiteY43" fmla="*/ 574322 h 591712"/>
                      <a:gd name="connsiteX44" fmla="*/ 348989 w 349079"/>
                      <a:gd name="connsiteY44" fmla="*/ 573370 h 591712"/>
                      <a:gd name="connsiteX45" fmla="*/ 336606 w 349079"/>
                      <a:gd name="connsiteY45" fmla="*/ 495265 h 591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349079" h="591712">
                        <a:moveTo>
                          <a:pt x="336606" y="495265"/>
                        </a:moveTo>
                        <a:cubicBezTo>
                          <a:pt x="332796" y="480977"/>
                          <a:pt x="312794" y="481930"/>
                          <a:pt x="308984" y="495265"/>
                        </a:cubicBezTo>
                        <a:cubicBezTo>
                          <a:pt x="306126" y="506695"/>
                          <a:pt x="301364" y="516220"/>
                          <a:pt x="295648" y="525745"/>
                        </a:cubicBezTo>
                        <a:cubicBezTo>
                          <a:pt x="293744" y="516220"/>
                          <a:pt x="291839" y="507647"/>
                          <a:pt x="291839" y="498122"/>
                        </a:cubicBezTo>
                        <a:cubicBezTo>
                          <a:pt x="290886" y="475263"/>
                          <a:pt x="259454" y="477167"/>
                          <a:pt x="257548" y="498122"/>
                        </a:cubicBezTo>
                        <a:cubicBezTo>
                          <a:pt x="256596" y="504790"/>
                          <a:pt x="254691" y="511457"/>
                          <a:pt x="251834" y="517172"/>
                        </a:cubicBezTo>
                        <a:cubicBezTo>
                          <a:pt x="242309" y="492407"/>
                          <a:pt x="242309" y="461927"/>
                          <a:pt x="239451" y="436210"/>
                        </a:cubicBezTo>
                        <a:cubicBezTo>
                          <a:pt x="238498" y="424780"/>
                          <a:pt x="228973" y="419065"/>
                          <a:pt x="220401" y="420017"/>
                        </a:cubicBezTo>
                        <a:cubicBezTo>
                          <a:pt x="217544" y="410493"/>
                          <a:pt x="209923" y="405730"/>
                          <a:pt x="201351" y="405730"/>
                        </a:cubicBezTo>
                        <a:cubicBezTo>
                          <a:pt x="190873" y="391443"/>
                          <a:pt x="179444" y="379060"/>
                          <a:pt x="165156" y="367630"/>
                        </a:cubicBezTo>
                        <a:cubicBezTo>
                          <a:pt x="162298" y="364773"/>
                          <a:pt x="158489" y="363820"/>
                          <a:pt x="154679" y="362868"/>
                        </a:cubicBezTo>
                        <a:cubicBezTo>
                          <a:pt x="154679" y="359058"/>
                          <a:pt x="154679" y="356200"/>
                          <a:pt x="154679" y="352390"/>
                        </a:cubicBezTo>
                        <a:cubicBezTo>
                          <a:pt x="154679" y="345723"/>
                          <a:pt x="149916" y="341913"/>
                          <a:pt x="145154" y="340960"/>
                        </a:cubicBezTo>
                        <a:cubicBezTo>
                          <a:pt x="136581" y="291430"/>
                          <a:pt x="125151" y="242853"/>
                          <a:pt x="117531" y="193323"/>
                        </a:cubicBezTo>
                        <a:cubicBezTo>
                          <a:pt x="122294" y="175226"/>
                          <a:pt x="126104" y="157128"/>
                          <a:pt x="129914" y="139031"/>
                        </a:cubicBezTo>
                        <a:cubicBezTo>
                          <a:pt x="134676" y="117123"/>
                          <a:pt x="105148" y="104741"/>
                          <a:pt x="92766" y="124743"/>
                        </a:cubicBezTo>
                        <a:cubicBezTo>
                          <a:pt x="89909" y="128553"/>
                          <a:pt x="88004" y="133316"/>
                          <a:pt x="86098" y="137126"/>
                        </a:cubicBezTo>
                        <a:cubicBezTo>
                          <a:pt x="81336" y="106646"/>
                          <a:pt x="73716" y="76166"/>
                          <a:pt x="60381" y="48543"/>
                        </a:cubicBezTo>
                        <a:cubicBezTo>
                          <a:pt x="56571" y="34256"/>
                          <a:pt x="50856" y="20921"/>
                          <a:pt x="43236" y="8539"/>
                        </a:cubicBezTo>
                        <a:cubicBezTo>
                          <a:pt x="37521" y="-34"/>
                          <a:pt x="27044" y="-1939"/>
                          <a:pt x="18471" y="1871"/>
                        </a:cubicBezTo>
                        <a:cubicBezTo>
                          <a:pt x="8946" y="2824"/>
                          <a:pt x="1326" y="10444"/>
                          <a:pt x="5136" y="22826"/>
                        </a:cubicBezTo>
                        <a:cubicBezTo>
                          <a:pt x="5136" y="24731"/>
                          <a:pt x="6089" y="25684"/>
                          <a:pt x="6089" y="27589"/>
                        </a:cubicBezTo>
                        <a:cubicBezTo>
                          <a:pt x="-5341" y="88548"/>
                          <a:pt x="6089" y="148556"/>
                          <a:pt x="15614" y="208563"/>
                        </a:cubicBezTo>
                        <a:cubicBezTo>
                          <a:pt x="-2484" y="268570"/>
                          <a:pt x="-9152" y="329530"/>
                          <a:pt x="19423" y="389538"/>
                        </a:cubicBezTo>
                        <a:cubicBezTo>
                          <a:pt x="22281" y="395252"/>
                          <a:pt x="26091" y="397158"/>
                          <a:pt x="30854" y="397158"/>
                        </a:cubicBezTo>
                        <a:cubicBezTo>
                          <a:pt x="30854" y="397158"/>
                          <a:pt x="30854" y="398110"/>
                          <a:pt x="30854" y="398110"/>
                        </a:cubicBezTo>
                        <a:cubicBezTo>
                          <a:pt x="28948" y="419065"/>
                          <a:pt x="63239" y="422875"/>
                          <a:pt x="67048" y="401920"/>
                        </a:cubicBezTo>
                        <a:cubicBezTo>
                          <a:pt x="68001" y="398110"/>
                          <a:pt x="68001" y="393348"/>
                          <a:pt x="68954" y="389538"/>
                        </a:cubicBezTo>
                        <a:cubicBezTo>
                          <a:pt x="73716" y="404777"/>
                          <a:pt x="81336" y="420017"/>
                          <a:pt x="89909" y="433352"/>
                        </a:cubicBezTo>
                        <a:cubicBezTo>
                          <a:pt x="90861" y="436210"/>
                          <a:pt x="91814" y="440020"/>
                          <a:pt x="93719" y="442877"/>
                        </a:cubicBezTo>
                        <a:cubicBezTo>
                          <a:pt x="96576" y="452402"/>
                          <a:pt x="104196" y="456213"/>
                          <a:pt x="111816" y="457165"/>
                        </a:cubicBezTo>
                        <a:cubicBezTo>
                          <a:pt x="115626" y="460022"/>
                          <a:pt x="118484" y="462880"/>
                          <a:pt x="123246" y="465738"/>
                        </a:cubicBezTo>
                        <a:cubicBezTo>
                          <a:pt x="123246" y="475263"/>
                          <a:pt x="122294" y="483835"/>
                          <a:pt x="122294" y="492407"/>
                        </a:cubicBezTo>
                        <a:cubicBezTo>
                          <a:pt x="121341" y="510505"/>
                          <a:pt x="144201" y="513362"/>
                          <a:pt x="153726" y="501932"/>
                        </a:cubicBezTo>
                        <a:cubicBezTo>
                          <a:pt x="156584" y="509552"/>
                          <a:pt x="161346" y="517172"/>
                          <a:pt x="166109" y="524792"/>
                        </a:cubicBezTo>
                        <a:cubicBezTo>
                          <a:pt x="174681" y="538127"/>
                          <a:pt x="190873" y="537175"/>
                          <a:pt x="199446" y="524792"/>
                        </a:cubicBezTo>
                        <a:cubicBezTo>
                          <a:pt x="201351" y="528602"/>
                          <a:pt x="202304" y="532412"/>
                          <a:pt x="204209" y="536222"/>
                        </a:cubicBezTo>
                        <a:cubicBezTo>
                          <a:pt x="208971" y="546700"/>
                          <a:pt x="219448" y="547652"/>
                          <a:pt x="227069" y="543842"/>
                        </a:cubicBezTo>
                        <a:cubicBezTo>
                          <a:pt x="230879" y="550510"/>
                          <a:pt x="234689" y="556225"/>
                          <a:pt x="239451" y="561940"/>
                        </a:cubicBezTo>
                        <a:cubicBezTo>
                          <a:pt x="246119" y="569560"/>
                          <a:pt x="262311" y="568607"/>
                          <a:pt x="266121" y="558130"/>
                        </a:cubicBezTo>
                        <a:cubicBezTo>
                          <a:pt x="268026" y="564797"/>
                          <a:pt x="268979" y="570512"/>
                          <a:pt x="270884" y="577180"/>
                        </a:cubicBezTo>
                        <a:cubicBezTo>
                          <a:pt x="275646" y="595277"/>
                          <a:pt x="302316" y="594325"/>
                          <a:pt x="306126" y="577180"/>
                        </a:cubicBezTo>
                        <a:cubicBezTo>
                          <a:pt x="308031" y="569560"/>
                          <a:pt x="309936" y="561940"/>
                          <a:pt x="312794" y="554320"/>
                        </a:cubicBezTo>
                        <a:cubicBezTo>
                          <a:pt x="312794" y="560987"/>
                          <a:pt x="312794" y="567655"/>
                          <a:pt x="312794" y="574322"/>
                        </a:cubicBezTo>
                        <a:cubicBezTo>
                          <a:pt x="312794" y="598135"/>
                          <a:pt x="348989" y="597182"/>
                          <a:pt x="348989" y="573370"/>
                        </a:cubicBezTo>
                        <a:cubicBezTo>
                          <a:pt x="349941" y="548605"/>
                          <a:pt x="343273" y="520982"/>
                          <a:pt x="336606" y="495265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7" name="Полилиния: фигура 1216">
                    <a:extLst>
                      <a:ext uri="{FF2B5EF4-FFF2-40B4-BE49-F238E27FC236}">
                        <a16:creationId xmlns:a16="http://schemas.microsoft.com/office/drawing/2014/main" id="{FCA3941D-D96C-B3B5-6D82-386D51521E45}"/>
                      </a:ext>
                    </a:extLst>
                  </p:cNvPr>
                  <p:cNvSpPr/>
                  <p:nvPr/>
                </p:nvSpPr>
                <p:spPr>
                  <a:xfrm>
                    <a:off x="17980558" y="8213054"/>
                    <a:ext cx="421840" cy="135247"/>
                  </a:xfrm>
                  <a:custGeom>
                    <a:avLst/>
                    <a:gdLst>
                      <a:gd name="connsiteX0" fmla="*/ 391870 w 421840"/>
                      <a:gd name="connsiteY0" fmla="*/ 20093 h 135247"/>
                      <a:gd name="connsiteX1" fmla="*/ 349008 w 421840"/>
                      <a:gd name="connsiteY1" fmla="*/ 13426 h 135247"/>
                      <a:gd name="connsiteX2" fmla="*/ 128028 w 421840"/>
                      <a:gd name="connsiteY2" fmla="*/ 91 h 135247"/>
                      <a:gd name="connsiteX3" fmla="*/ 108978 w 421840"/>
                      <a:gd name="connsiteY3" fmla="*/ 14378 h 135247"/>
                      <a:gd name="connsiteX4" fmla="*/ 72783 w 421840"/>
                      <a:gd name="connsiteY4" fmla="*/ 10568 h 135247"/>
                      <a:gd name="connsiteX5" fmla="*/ 68020 w 421840"/>
                      <a:gd name="connsiteY5" fmla="*/ 49620 h 135247"/>
                      <a:gd name="connsiteX6" fmla="*/ 86118 w 421840"/>
                      <a:gd name="connsiteY6" fmla="*/ 53430 h 135247"/>
                      <a:gd name="connsiteX7" fmla="*/ 55638 w 421840"/>
                      <a:gd name="connsiteY7" fmla="*/ 53430 h 135247"/>
                      <a:gd name="connsiteX8" fmla="*/ 56590 w 421840"/>
                      <a:gd name="connsiteY8" fmla="*/ 93435 h 135247"/>
                      <a:gd name="connsiteX9" fmla="*/ 107073 w 421840"/>
                      <a:gd name="connsiteY9" fmla="*/ 95341 h 135247"/>
                      <a:gd name="connsiteX10" fmla="*/ 114693 w 421840"/>
                      <a:gd name="connsiteY10" fmla="*/ 96293 h 135247"/>
                      <a:gd name="connsiteX11" fmla="*/ 14680 w 421840"/>
                      <a:gd name="connsiteY11" fmla="*/ 104865 h 135247"/>
                      <a:gd name="connsiteX12" fmla="*/ 8965 w 421840"/>
                      <a:gd name="connsiteY12" fmla="*/ 128678 h 135247"/>
                      <a:gd name="connsiteX13" fmla="*/ 183273 w 421840"/>
                      <a:gd name="connsiteY13" fmla="*/ 102960 h 135247"/>
                      <a:gd name="connsiteX14" fmla="*/ 190893 w 421840"/>
                      <a:gd name="connsiteY14" fmla="*/ 90578 h 135247"/>
                      <a:gd name="connsiteX15" fmla="*/ 239470 w 421840"/>
                      <a:gd name="connsiteY15" fmla="*/ 80100 h 135247"/>
                      <a:gd name="connsiteX16" fmla="*/ 242328 w 421840"/>
                      <a:gd name="connsiteY16" fmla="*/ 79148 h 135247"/>
                      <a:gd name="connsiteX17" fmla="*/ 289000 w 421840"/>
                      <a:gd name="connsiteY17" fmla="*/ 74385 h 135247"/>
                      <a:gd name="connsiteX18" fmla="*/ 314718 w 421840"/>
                      <a:gd name="connsiteY18" fmla="*/ 82005 h 135247"/>
                      <a:gd name="connsiteX19" fmla="*/ 363295 w 421840"/>
                      <a:gd name="connsiteY19" fmla="*/ 51526 h 135247"/>
                      <a:gd name="connsiteX20" fmla="*/ 404253 w 421840"/>
                      <a:gd name="connsiteY20" fmla="*/ 47716 h 135247"/>
                      <a:gd name="connsiteX21" fmla="*/ 391870 w 421840"/>
                      <a:gd name="connsiteY21" fmla="*/ 20093 h 1352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421840" h="135247">
                        <a:moveTo>
                          <a:pt x="391870" y="20093"/>
                        </a:moveTo>
                        <a:cubicBezTo>
                          <a:pt x="376630" y="18188"/>
                          <a:pt x="363295" y="8663"/>
                          <a:pt x="349008" y="13426"/>
                        </a:cubicBezTo>
                        <a:cubicBezTo>
                          <a:pt x="271855" y="20093"/>
                          <a:pt x="205180" y="6758"/>
                          <a:pt x="128028" y="91"/>
                        </a:cubicBezTo>
                        <a:cubicBezTo>
                          <a:pt x="117550" y="-862"/>
                          <a:pt x="111835" y="5806"/>
                          <a:pt x="108978" y="14378"/>
                        </a:cubicBezTo>
                        <a:cubicBezTo>
                          <a:pt x="97548" y="12473"/>
                          <a:pt x="85165" y="11521"/>
                          <a:pt x="72783" y="10568"/>
                        </a:cubicBezTo>
                        <a:cubicBezTo>
                          <a:pt x="49923" y="8663"/>
                          <a:pt x="46113" y="44858"/>
                          <a:pt x="68020" y="49620"/>
                        </a:cubicBezTo>
                        <a:cubicBezTo>
                          <a:pt x="73735" y="50573"/>
                          <a:pt x="79450" y="52478"/>
                          <a:pt x="86118" y="53430"/>
                        </a:cubicBezTo>
                        <a:cubicBezTo>
                          <a:pt x="75640" y="53430"/>
                          <a:pt x="66115" y="53430"/>
                          <a:pt x="55638" y="53430"/>
                        </a:cubicBezTo>
                        <a:cubicBezTo>
                          <a:pt x="29920" y="53430"/>
                          <a:pt x="30873" y="94388"/>
                          <a:pt x="56590" y="93435"/>
                        </a:cubicBezTo>
                        <a:cubicBezTo>
                          <a:pt x="73735" y="94388"/>
                          <a:pt x="89928" y="95341"/>
                          <a:pt x="107073" y="95341"/>
                        </a:cubicBezTo>
                        <a:cubicBezTo>
                          <a:pt x="109930" y="95341"/>
                          <a:pt x="112788" y="96293"/>
                          <a:pt x="114693" y="96293"/>
                        </a:cubicBezTo>
                        <a:cubicBezTo>
                          <a:pt x="82308" y="106770"/>
                          <a:pt x="47065" y="110580"/>
                          <a:pt x="14680" y="104865"/>
                        </a:cubicBezTo>
                        <a:cubicBezTo>
                          <a:pt x="-560" y="102008"/>
                          <a:pt x="-6275" y="124868"/>
                          <a:pt x="8965" y="128678"/>
                        </a:cubicBezTo>
                        <a:cubicBezTo>
                          <a:pt x="67068" y="143918"/>
                          <a:pt x="130885" y="131535"/>
                          <a:pt x="183273" y="102960"/>
                        </a:cubicBezTo>
                        <a:cubicBezTo>
                          <a:pt x="188035" y="100103"/>
                          <a:pt x="190893" y="95341"/>
                          <a:pt x="190893" y="90578"/>
                        </a:cubicBezTo>
                        <a:cubicBezTo>
                          <a:pt x="207085" y="87720"/>
                          <a:pt x="223278" y="84863"/>
                          <a:pt x="239470" y="80100"/>
                        </a:cubicBezTo>
                        <a:cubicBezTo>
                          <a:pt x="240423" y="80100"/>
                          <a:pt x="241375" y="79148"/>
                          <a:pt x="242328" y="79148"/>
                        </a:cubicBezTo>
                        <a:cubicBezTo>
                          <a:pt x="257568" y="79148"/>
                          <a:pt x="272808" y="77243"/>
                          <a:pt x="289000" y="74385"/>
                        </a:cubicBezTo>
                        <a:cubicBezTo>
                          <a:pt x="293763" y="83910"/>
                          <a:pt x="303288" y="89625"/>
                          <a:pt x="314718" y="82005"/>
                        </a:cubicBezTo>
                        <a:cubicBezTo>
                          <a:pt x="329958" y="71528"/>
                          <a:pt x="346150" y="59145"/>
                          <a:pt x="363295" y="51526"/>
                        </a:cubicBezTo>
                        <a:cubicBezTo>
                          <a:pt x="376630" y="50573"/>
                          <a:pt x="389965" y="49620"/>
                          <a:pt x="404253" y="47716"/>
                        </a:cubicBezTo>
                        <a:cubicBezTo>
                          <a:pt x="434733" y="41048"/>
                          <a:pt x="422350" y="22951"/>
                          <a:pt x="391870" y="20093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8" name="Полилиния: фигура 1217">
                    <a:extLst>
                      <a:ext uri="{FF2B5EF4-FFF2-40B4-BE49-F238E27FC236}">
                        <a16:creationId xmlns:a16="http://schemas.microsoft.com/office/drawing/2014/main" id="{303B5AFF-618D-19F3-F5C0-AE6ABB8100EB}"/>
                      </a:ext>
                    </a:extLst>
                  </p:cNvPr>
                  <p:cNvSpPr/>
                  <p:nvPr/>
                </p:nvSpPr>
                <p:spPr>
                  <a:xfrm>
                    <a:off x="18352059" y="8357228"/>
                    <a:ext cx="331836" cy="185197"/>
                  </a:xfrm>
                  <a:custGeom>
                    <a:avLst/>
                    <a:gdLst>
                      <a:gd name="connsiteX0" fmla="*/ 330884 w 331836"/>
                      <a:gd name="connsiteY0" fmla="*/ 41653 h 185197"/>
                      <a:gd name="connsiteX1" fmla="*/ 300404 w 331836"/>
                      <a:gd name="connsiteY1" fmla="*/ 18793 h 185197"/>
                      <a:gd name="connsiteX2" fmla="*/ 272782 w 331836"/>
                      <a:gd name="connsiteY2" fmla="*/ 14031 h 185197"/>
                      <a:gd name="connsiteX3" fmla="*/ 262304 w 331836"/>
                      <a:gd name="connsiteY3" fmla="*/ 8316 h 185197"/>
                      <a:gd name="connsiteX4" fmla="*/ 142289 w 331836"/>
                      <a:gd name="connsiteY4" fmla="*/ 5458 h 185197"/>
                      <a:gd name="connsiteX5" fmla="*/ 128954 w 331836"/>
                      <a:gd name="connsiteY5" fmla="*/ 16888 h 185197"/>
                      <a:gd name="connsiteX6" fmla="*/ 137527 w 331836"/>
                      <a:gd name="connsiteY6" fmla="*/ 59751 h 185197"/>
                      <a:gd name="connsiteX7" fmla="*/ 143242 w 331836"/>
                      <a:gd name="connsiteY7" fmla="*/ 59751 h 185197"/>
                      <a:gd name="connsiteX8" fmla="*/ 136574 w 331836"/>
                      <a:gd name="connsiteY8" fmla="*/ 61656 h 185197"/>
                      <a:gd name="connsiteX9" fmla="*/ 124192 w 331836"/>
                      <a:gd name="connsiteY9" fmla="*/ 85468 h 185197"/>
                      <a:gd name="connsiteX10" fmla="*/ 28942 w 331836"/>
                      <a:gd name="connsiteY10" fmla="*/ 133093 h 185197"/>
                      <a:gd name="connsiteX11" fmla="*/ 25132 w 331836"/>
                      <a:gd name="connsiteY11" fmla="*/ 157858 h 185197"/>
                      <a:gd name="connsiteX12" fmla="*/ 15607 w 331836"/>
                      <a:gd name="connsiteY12" fmla="*/ 154048 h 185197"/>
                      <a:gd name="connsiteX13" fmla="*/ 5129 w 331836"/>
                      <a:gd name="connsiteY13" fmla="*/ 172145 h 185197"/>
                      <a:gd name="connsiteX14" fmla="*/ 184199 w 331836"/>
                      <a:gd name="connsiteY14" fmla="*/ 138808 h 185197"/>
                      <a:gd name="connsiteX15" fmla="*/ 216584 w 331836"/>
                      <a:gd name="connsiteY15" fmla="*/ 154048 h 185197"/>
                      <a:gd name="connsiteX16" fmla="*/ 240397 w 331836"/>
                      <a:gd name="connsiteY16" fmla="*/ 139761 h 185197"/>
                      <a:gd name="connsiteX17" fmla="*/ 269924 w 331836"/>
                      <a:gd name="connsiteY17" fmla="*/ 140713 h 185197"/>
                      <a:gd name="connsiteX18" fmla="*/ 270877 w 331836"/>
                      <a:gd name="connsiteY18" fmla="*/ 139761 h 185197"/>
                      <a:gd name="connsiteX19" fmla="*/ 275639 w 331836"/>
                      <a:gd name="connsiteY19" fmla="*/ 128330 h 185197"/>
                      <a:gd name="connsiteX20" fmla="*/ 331837 w 331836"/>
                      <a:gd name="connsiteY20" fmla="*/ 56893 h 185197"/>
                      <a:gd name="connsiteX21" fmla="*/ 329932 w 331836"/>
                      <a:gd name="connsiteY21" fmla="*/ 48321 h 185197"/>
                      <a:gd name="connsiteX22" fmla="*/ 330884 w 331836"/>
                      <a:gd name="connsiteY22" fmla="*/ 41653 h 185197"/>
                      <a:gd name="connsiteX23" fmla="*/ 224204 w 331836"/>
                      <a:gd name="connsiteY23" fmla="*/ 81658 h 185197"/>
                      <a:gd name="connsiteX24" fmla="*/ 210869 w 331836"/>
                      <a:gd name="connsiteY24" fmla="*/ 95946 h 185197"/>
                      <a:gd name="connsiteX25" fmla="*/ 206107 w 331836"/>
                      <a:gd name="connsiteY25" fmla="*/ 95946 h 185197"/>
                      <a:gd name="connsiteX26" fmla="*/ 182294 w 331836"/>
                      <a:gd name="connsiteY26" fmla="*/ 98803 h 185197"/>
                      <a:gd name="connsiteX27" fmla="*/ 224204 w 331836"/>
                      <a:gd name="connsiteY27" fmla="*/ 81658 h 185197"/>
                      <a:gd name="connsiteX28" fmla="*/ 47039 w 331836"/>
                      <a:gd name="connsiteY28" fmla="*/ 162620 h 185197"/>
                      <a:gd name="connsiteX29" fmla="*/ 132764 w 331836"/>
                      <a:gd name="connsiteY29" fmla="*/ 137855 h 185197"/>
                      <a:gd name="connsiteX30" fmla="*/ 47039 w 331836"/>
                      <a:gd name="connsiteY30" fmla="*/ 162620 h 1851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331836" h="185197">
                        <a:moveTo>
                          <a:pt x="330884" y="41653"/>
                        </a:moveTo>
                        <a:cubicBezTo>
                          <a:pt x="334694" y="23556"/>
                          <a:pt x="314692" y="11173"/>
                          <a:pt x="300404" y="18793"/>
                        </a:cubicBezTo>
                        <a:cubicBezTo>
                          <a:pt x="290879" y="16888"/>
                          <a:pt x="282307" y="14983"/>
                          <a:pt x="272782" y="14031"/>
                        </a:cubicBezTo>
                        <a:cubicBezTo>
                          <a:pt x="269924" y="11173"/>
                          <a:pt x="267067" y="9268"/>
                          <a:pt x="262304" y="8316"/>
                        </a:cubicBezTo>
                        <a:cubicBezTo>
                          <a:pt x="222299" y="1648"/>
                          <a:pt x="182294" y="-5019"/>
                          <a:pt x="142289" y="5458"/>
                        </a:cubicBezTo>
                        <a:cubicBezTo>
                          <a:pt x="135622" y="7363"/>
                          <a:pt x="130859" y="11173"/>
                          <a:pt x="128954" y="16888"/>
                        </a:cubicBezTo>
                        <a:cubicBezTo>
                          <a:pt x="106094" y="23556"/>
                          <a:pt x="114667" y="58798"/>
                          <a:pt x="137527" y="59751"/>
                        </a:cubicBezTo>
                        <a:cubicBezTo>
                          <a:pt x="139432" y="59751"/>
                          <a:pt x="141337" y="59751"/>
                          <a:pt x="143242" y="59751"/>
                        </a:cubicBezTo>
                        <a:cubicBezTo>
                          <a:pt x="141337" y="60703"/>
                          <a:pt x="138479" y="61656"/>
                          <a:pt x="136574" y="61656"/>
                        </a:cubicBezTo>
                        <a:cubicBezTo>
                          <a:pt x="124192" y="65466"/>
                          <a:pt x="121334" y="76896"/>
                          <a:pt x="124192" y="85468"/>
                        </a:cubicBezTo>
                        <a:cubicBezTo>
                          <a:pt x="91807" y="100708"/>
                          <a:pt x="60374" y="116901"/>
                          <a:pt x="28942" y="133093"/>
                        </a:cubicBezTo>
                        <a:cubicBezTo>
                          <a:pt x="18464" y="138808"/>
                          <a:pt x="18464" y="150238"/>
                          <a:pt x="25132" y="157858"/>
                        </a:cubicBezTo>
                        <a:cubicBezTo>
                          <a:pt x="22274" y="156905"/>
                          <a:pt x="18464" y="155953"/>
                          <a:pt x="15607" y="154048"/>
                        </a:cubicBezTo>
                        <a:cubicBezTo>
                          <a:pt x="3224" y="149286"/>
                          <a:pt x="-6301" y="165478"/>
                          <a:pt x="5129" y="172145"/>
                        </a:cubicBezTo>
                        <a:cubicBezTo>
                          <a:pt x="67042" y="204530"/>
                          <a:pt x="128954" y="170241"/>
                          <a:pt x="184199" y="138808"/>
                        </a:cubicBezTo>
                        <a:cubicBezTo>
                          <a:pt x="186104" y="152143"/>
                          <a:pt x="203249" y="161668"/>
                          <a:pt x="216584" y="154048"/>
                        </a:cubicBezTo>
                        <a:cubicBezTo>
                          <a:pt x="224204" y="149286"/>
                          <a:pt x="232777" y="144523"/>
                          <a:pt x="240397" y="139761"/>
                        </a:cubicBezTo>
                        <a:cubicBezTo>
                          <a:pt x="247064" y="147380"/>
                          <a:pt x="259447" y="149286"/>
                          <a:pt x="269924" y="140713"/>
                        </a:cubicBezTo>
                        <a:cubicBezTo>
                          <a:pt x="269924" y="140713"/>
                          <a:pt x="270877" y="139761"/>
                          <a:pt x="270877" y="139761"/>
                        </a:cubicBezTo>
                        <a:cubicBezTo>
                          <a:pt x="266114" y="157858"/>
                          <a:pt x="266114" y="144523"/>
                          <a:pt x="275639" y="128330"/>
                        </a:cubicBezTo>
                        <a:cubicBezTo>
                          <a:pt x="291832" y="98803"/>
                          <a:pt x="329932" y="90231"/>
                          <a:pt x="331837" y="56893"/>
                        </a:cubicBezTo>
                        <a:cubicBezTo>
                          <a:pt x="331837" y="54036"/>
                          <a:pt x="331837" y="51178"/>
                          <a:pt x="329932" y="48321"/>
                        </a:cubicBezTo>
                        <a:cubicBezTo>
                          <a:pt x="329932" y="47368"/>
                          <a:pt x="329932" y="44511"/>
                          <a:pt x="330884" y="41653"/>
                        </a:cubicBezTo>
                        <a:close/>
                        <a:moveTo>
                          <a:pt x="224204" y="81658"/>
                        </a:moveTo>
                        <a:cubicBezTo>
                          <a:pt x="219442" y="86421"/>
                          <a:pt x="215632" y="91183"/>
                          <a:pt x="210869" y="95946"/>
                        </a:cubicBezTo>
                        <a:cubicBezTo>
                          <a:pt x="208964" y="95946"/>
                          <a:pt x="208012" y="94993"/>
                          <a:pt x="206107" y="95946"/>
                        </a:cubicBezTo>
                        <a:cubicBezTo>
                          <a:pt x="198487" y="96898"/>
                          <a:pt x="190867" y="97851"/>
                          <a:pt x="182294" y="98803"/>
                        </a:cubicBezTo>
                        <a:cubicBezTo>
                          <a:pt x="195629" y="92136"/>
                          <a:pt x="209917" y="86421"/>
                          <a:pt x="224204" y="81658"/>
                        </a:cubicBezTo>
                        <a:close/>
                        <a:moveTo>
                          <a:pt x="47039" y="162620"/>
                        </a:moveTo>
                        <a:cubicBezTo>
                          <a:pt x="73709" y="149286"/>
                          <a:pt x="103237" y="142618"/>
                          <a:pt x="132764" y="137855"/>
                        </a:cubicBezTo>
                        <a:cubicBezTo>
                          <a:pt x="105142" y="153095"/>
                          <a:pt x="75614" y="164526"/>
                          <a:pt x="47039" y="162620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219" name="Рисунок 4">
                  <a:extLst>
                    <a:ext uri="{FF2B5EF4-FFF2-40B4-BE49-F238E27FC236}">
                      <a16:creationId xmlns:a16="http://schemas.microsoft.com/office/drawing/2014/main" id="{0D846E57-30C0-9CD7-453A-2EE1C45B4CB7}"/>
                    </a:ext>
                  </a:extLst>
                </p:cNvPr>
                <p:cNvGrpSpPr/>
                <p:nvPr/>
              </p:nvGrpSpPr>
              <p:grpSpPr>
                <a:xfrm>
                  <a:off x="15420631" y="6860929"/>
                  <a:ext cx="3059166" cy="2848270"/>
                  <a:chOff x="15420631" y="6860929"/>
                  <a:chExt cx="3059166" cy="2848270"/>
                </a:xfrm>
                <a:solidFill>
                  <a:srgbClr val="F9EFC5"/>
                </a:solidFill>
              </p:grpSpPr>
              <p:grpSp>
                <p:nvGrpSpPr>
                  <p:cNvPr id="1220" name="Рисунок 4">
                    <a:extLst>
                      <a:ext uri="{FF2B5EF4-FFF2-40B4-BE49-F238E27FC236}">
                        <a16:creationId xmlns:a16="http://schemas.microsoft.com/office/drawing/2014/main" id="{B18020F8-F7AE-D065-FA5A-CB429802FC11}"/>
                      </a:ext>
                    </a:extLst>
                  </p:cNvPr>
                  <p:cNvGrpSpPr/>
                  <p:nvPr/>
                </p:nvGrpSpPr>
                <p:grpSpPr>
                  <a:xfrm>
                    <a:off x="15420631" y="7597831"/>
                    <a:ext cx="375638" cy="343255"/>
                    <a:chOff x="15420631" y="7597831"/>
                    <a:chExt cx="375638" cy="343255"/>
                  </a:xfrm>
                  <a:solidFill>
                    <a:srgbClr val="F9EFC5"/>
                  </a:solidFill>
                </p:grpSpPr>
                <p:sp>
                  <p:nvSpPr>
                    <p:cNvPr id="1221" name="Полилиния: фигура 1220">
                      <a:extLst>
                        <a:ext uri="{FF2B5EF4-FFF2-40B4-BE49-F238E27FC236}">
                          <a16:creationId xmlns:a16="http://schemas.microsoft.com/office/drawing/2014/main" id="{3974AB82-1F03-90C0-8800-636551EFE03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20631" y="7597831"/>
                      <a:ext cx="375638" cy="251476"/>
                    </a:xfrm>
                    <a:custGeom>
                      <a:avLst/>
                      <a:gdLst>
                        <a:gd name="connsiteX0" fmla="*/ 353378 w 375638"/>
                        <a:gd name="connsiteY0" fmla="*/ 111442 h 251476"/>
                        <a:gd name="connsiteX1" fmla="*/ 275273 w 375638"/>
                        <a:gd name="connsiteY1" fmla="*/ 70485 h 251476"/>
                        <a:gd name="connsiteX2" fmla="*/ 263843 w 375638"/>
                        <a:gd name="connsiteY2" fmla="*/ 64770 h 251476"/>
                        <a:gd name="connsiteX3" fmla="*/ 257175 w 375638"/>
                        <a:gd name="connsiteY3" fmla="*/ 60960 h 251476"/>
                        <a:gd name="connsiteX4" fmla="*/ 250507 w 375638"/>
                        <a:gd name="connsiteY4" fmla="*/ 54292 h 251476"/>
                        <a:gd name="connsiteX5" fmla="*/ 137160 w 375638"/>
                        <a:gd name="connsiteY5" fmla="*/ 0 h 251476"/>
                        <a:gd name="connsiteX6" fmla="*/ 32385 w 375638"/>
                        <a:gd name="connsiteY6" fmla="*/ 26670 h 251476"/>
                        <a:gd name="connsiteX7" fmla="*/ 0 w 375638"/>
                        <a:gd name="connsiteY7" fmla="*/ 40957 h 251476"/>
                        <a:gd name="connsiteX8" fmla="*/ 26670 w 375638"/>
                        <a:gd name="connsiteY8" fmla="*/ 160972 h 251476"/>
                        <a:gd name="connsiteX9" fmla="*/ 60007 w 375638"/>
                        <a:gd name="connsiteY9" fmla="*/ 145732 h 251476"/>
                        <a:gd name="connsiteX10" fmla="*/ 99060 w 375638"/>
                        <a:gd name="connsiteY10" fmla="*/ 133350 h 251476"/>
                        <a:gd name="connsiteX11" fmla="*/ 114300 w 375638"/>
                        <a:gd name="connsiteY11" fmla="*/ 130492 h 251476"/>
                        <a:gd name="connsiteX12" fmla="*/ 126682 w 375638"/>
                        <a:gd name="connsiteY12" fmla="*/ 130492 h 251476"/>
                        <a:gd name="connsiteX13" fmla="*/ 131445 w 375638"/>
                        <a:gd name="connsiteY13" fmla="*/ 137160 h 251476"/>
                        <a:gd name="connsiteX14" fmla="*/ 140970 w 375638"/>
                        <a:gd name="connsiteY14" fmla="*/ 151447 h 251476"/>
                        <a:gd name="connsiteX15" fmla="*/ 157162 w 375638"/>
                        <a:gd name="connsiteY15" fmla="*/ 172402 h 251476"/>
                        <a:gd name="connsiteX16" fmla="*/ 297180 w 375638"/>
                        <a:gd name="connsiteY16" fmla="*/ 251459 h 251476"/>
                        <a:gd name="connsiteX17" fmla="*/ 353378 w 375638"/>
                        <a:gd name="connsiteY17" fmla="*/ 111442 h 25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375638" h="251476">
                          <a:moveTo>
                            <a:pt x="353378" y="111442"/>
                          </a:moveTo>
                          <a:cubicBezTo>
                            <a:pt x="333375" y="87630"/>
                            <a:pt x="302895" y="80010"/>
                            <a:pt x="275273" y="70485"/>
                          </a:cubicBezTo>
                          <a:cubicBezTo>
                            <a:pt x="290512" y="76200"/>
                            <a:pt x="263843" y="64770"/>
                            <a:pt x="263843" y="64770"/>
                          </a:cubicBezTo>
                          <a:cubicBezTo>
                            <a:pt x="260985" y="62865"/>
                            <a:pt x="259080" y="61912"/>
                            <a:pt x="257175" y="60960"/>
                          </a:cubicBezTo>
                          <a:cubicBezTo>
                            <a:pt x="255270" y="59055"/>
                            <a:pt x="252412" y="57150"/>
                            <a:pt x="250507" y="54292"/>
                          </a:cubicBezTo>
                          <a:cubicBezTo>
                            <a:pt x="218123" y="22860"/>
                            <a:pt x="183832" y="952"/>
                            <a:pt x="137160" y="0"/>
                          </a:cubicBezTo>
                          <a:cubicBezTo>
                            <a:pt x="101917" y="0"/>
                            <a:pt x="63817" y="14287"/>
                            <a:pt x="32385" y="26670"/>
                          </a:cubicBezTo>
                          <a:cubicBezTo>
                            <a:pt x="22860" y="30480"/>
                            <a:pt x="11430" y="35242"/>
                            <a:pt x="0" y="40957"/>
                          </a:cubicBezTo>
                          <a:cubicBezTo>
                            <a:pt x="8573" y="80962"/>
                            <a:pt x="17145" y="120967"/>
                            <a:pt x="26670" y="160972"/>
                          </a:cubicBezTo>
                          <a:cubicBezTo>
                            <a:pt x="37148" y="156210"/>
                            <a:pt x="47625" y="150495"/>
                            <a:pt x="60007" y="145732"/>
                          </a:cubicBezTo>
                          <a:cubicBezTo>
                            <a:pt x="72390" y="140970"/>
                            <a:pt x="85725" y="137160"/>
                            <a:pt x="99060" y="133350"/>
                          </a:cubicBezTo>
                          <a:cubicBezTo>
                            <a:pt x="97155" y="134302"/>
                            <a:pt x="113348" y="131445"/>
                            <a:pt x="114300" y="130492"/>
                          </a:cubicBezTo>
                          <a:cubicBezTo>
                            <a:pt x="117157" y="130492"/>
                            <a:pt x="121920" y="130492"/>
                            <a:pt x="126682" y="130492"/>
                          </a:cubicBezTo>
                          <a:cubicBezTo>
                            <a:pt x="128588" y="133350"/>
                            <a:pt x="131445" y="136207"/>
                            <a:pt x="131445" y="137160"/>
                          </a:cubicBezTo>
                          <a:cubicBezTo>
                            <a:pt x="134302" y="141922"/>
                            <a:pt x="138113" y="146685"/>
                            <a:pt x="140970" y="151447"/>
                          </a:cubicBezTo>
                          <a:cubicBezTo>
                            <a:pt x="140970" y="150495"/>
                            <a:pt x="167640" y="186689"/>
                            <a:pt x="157162" y="172402"/>
                          </a:cubicBezTo>
                          <a:cubicBezTo>
                            <a:pt x="187643" y="213359"/>
                            <a:pt x="244793" y="252412"/>
                            <a:pt x="297180" y="251459"/>
                          </a:cubicBezTo>
                          <a:cubicBezTo>
                            <a:pt x="371475" y="249554"/>
                            <a:pt x="399098" y="164782"/>
                            <a:pt x="353378" y="111442"/>
                          </a:cubicBezTo>
                          <a:close/>
                        </a:path>
                      </a:pathLst>
                    </a:custGeom>
                    <a:solidFill>
                      <a:srgbClr val="F9EFC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222" name="Полилиния: фигура 1221">
                      <a:extLst>
                        <a:ext uri="{FF2B5EF4-FFF2-40B4-BE49-F238E27FC236}">
                          <a16:creationId xmlns:a16="http://schemas.microsoft.com/office/drawing/2014/main" id="{81350DDF-C18A-EB38-3102-9CC55ECC1B3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560648" y="7751183"/>
                      <a:ext cx="1905" cy="2857"/>
                    </a:xfrm>
                    <a:custGeom>
                      <a:avLst/>
                      <a:gdLst>
                        <a:gd name="connsiteX0" fmla="*/ 1905 w 1905"/>
                        <a:gd name="connsiteY0" fmla="*/ 2858 h 2857"/>
                        <a:gd name="connsiteX1" fmla="*/ 0 w 1905"/>
                        <a:gd name="connsiteY1" fmla="*/ 0 h 2857"/>
                        <a:gd name="connsiteX2" fmla="*/ 1905 w 1905"/>
                        <a:gd name="connsiteY2" fmla="*/ 2858 h 285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1905" h="2857">
                          <a:moveTo>
                            <a:pt x="1905" y="2858"/>
                          </a:moveTo>
                          <a:cubicBezTo>
                            <a:pt x="952" y="1905"/>
                            <a:pt x="0" y="953"/>
                            <a:pt x="0" y="0"/>
                          </a:cubicBezTo>
                          <a:cubicBezTo>
                            <a:pt x="0" y="0"/>
                            <a:pt x="0" y="953"/>
                            <a:pt x="1905" y="2858"/>
                          </a:cubicBezTo>
                          <a:close/>
                        </a:path>
                      </a:pathLst>
                    </a:custGeom>
                    <a:solidFill>
                      <a:srgbClr val="F9EFC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sp>
                <p:nvSpPr>
                  <p:cNvPr id="1223" name="Полилиния: фигура 1222">
                    <a:extLst>
                      <a:ext uri="{FF2B5EF4-FFF2-40B4-BE49-F238E27FC236}">
                        <a16:creationId xmlns:a16="http://schemas.microsoft.com/office/drawing/2014/main" id="{865A2508-49CB-86B8-C641-2C5462842861}"/>
                      </a:ext>
                    </a:extLst>
                  </p:cNvPr>
                  <p:cNvSpPr/>
                  <p:nvPr/>
                </p:nvSpPr>
                <p:spPr>
                  <a:xfrm>
                    <a:off x="15878186" y="7485213"/>
                    <a:ext cx="253118" cy="183812"/>
                  </a:xfrm>
                  <a:custGeom>
                    <a:avLst/>
                    <a:gdLst>
                      <a:gd name="connsiteX0" fmla="*/ 213957 w 253118"/>
                      <a:gd name="connsiteY0" fmla="*/ 39275 h 183812"/>
                      <a:gd name="connsiteX1" fmla="*/ 118707 w 253118"/>
                      <a:gd name="connsiteY1" fmla="*/ 13558 h 183812"/>
                      <a:gd name="connsiteX2" fmla="*/ 70130 w 253118"/>
                      <a:gd name="connsiteY2" fmla="*/ 6890 h 183812"/>
                      <a:gd name="connsiteX3" fmla="*/ 49175 w 253118"/>
                      <a:gd name="connsiteY3" fmla="*/ 8795 h 183812"/>
                      <a:gd name="connsiteX4" fmla="*/ 38697 w 253118"/>
                      <a:gd name="connsiteY4" fmla="*/ 2128 h 183812"/>
                      <a:gd name="connsiteX5" fmla="*/ 7265 w 253118"/>
                      <a:gd name="connsiteY5" fmla="*/ 56420 h 183812"/>
                      <a:gd name="connsiteX6" fmla="*/ 12027 w 253118"/>
                      <a:gd name="connsiteY6" fmla="*/ 63087 h 183812"/>
                      <a:gd name="connsiteX7" fmla="*/ 21552 w 253118"/>
                      <a:gd name="connsiteY7" fmla="*/ 90710 h 183812"/>
                      <a:gd name="connsiteX8" fmla="*/ 52985 w 253118"/>
                      <a:gd name="connsiteY8" fmla="*/ 128810 h 183812"/>
                      <a:gd name="connsiteX9" fmla="*/ 136805 w 253118"/>
                      <a:gd name="connsiteY9" fmla="*/ 174530 h 183812"/>
                      <a:gd name="connsiteX10" fmla="*/ 242532 w 253118"/>
                      <a:gd name="connsiteY10" fmla="*/ 145002 h 183812"/>
                      <a:gd name="connsiteX11" fmla="*/ 213957 w 253118"/>
                      <a:gd name="connsiteY11" fmla="*/ 39275 h 183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53118" h="183812">
                        <a:moveTo>
                          <a:pt x="213957" y="39275"/>
                        </a:moveTo>
                        <a:cubicBezTo>
                          <a:pt x="182525" y="24987"/>
                          <a:pt x="152045" y="20225"/>
                          <a:pt x="118707" y="13558"/>
                        </a:cubicBezTo>
                        <a:cubicBezTo>
                          <a:pt x="102515" y="10700"/>
                          <a:pt x="87275" y="7843"/>
                          <a:pt x="70130" y="6890"/>
                        </a:cubicBezTo>
                        <a:cubicBezTo>
                          <a:pt x="63463" y="6890"/>
                          <a:pt x="55842" y="7843"/>
                          <a:pt x="49175" y="8795"/>
                        </a:cubicBezTo>
                        <a:cubicBezTo>
                          <a:pt x="64415" y="5938"/>
                          <a:pt x="45365" y="4985"/>
                          <a:pt x="38697" y="2128"/>
                        </a:cubicBezTo>
                        <a:cubicBezTo>
                          <a:pt x="4407" y="-10255"/>
                          <a:pt x="-9880" y="34512"/>
                          <a:pt x="7265" y="56420"/>
                        </a:cubicBezTo>
                        <a:cubicBezTo>
                          <a:pt x="9170" y="60230"/>
                          <a:pt x="11075" y="62135"/>
                          <a:pt x="12027" y="63087"/>
                        </a:cubicBezTo>
                        <a:cubicBezTo>
                          <a:pt x="13932" y="72612"/>
                          <a:pt x="15838" y="83090"/>
                          <a:pt x="21552" y="90710"/>
                        </a:cubicBezTo>
                        <a:cubicBezTo>
                          <a:pt x="31077" y="104045"/>
                          <a:pt x="40602" y="117380"/>
                          <a:pt x="52985" y="128810"/>
                        </a:cubicBezTo>
                        <a:cubicBezTo>
                          <a:pt x="75845" y="150717"/>
                          <a:pt x="109182" y="160242"/>
                          <a:pt x="136805" y="174530"/>
                        </a:cubicBezTo>
                        <a:cubicBezTo>
                          <a:pt x="174905" y="193580"/>
                          <a:pt x="221577" y="183102"/>
                          <a:pt x="242532" y="145002"/>
                        </a:cubicBezTo>
                        <a:cubicBezTo>
                          <a:pt x="263488" y="110712"/>
                          <a:pt x="253010" y="56420"/>
                          <a:pt x="213957" y="39275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24" name="Полилиния: фигура 1223">
                    <a:extLst>
                      <a:ext uri="{FF2B5EF4-FFF2-40B4-BE49-F238E27FC236}">
                        <a16:creationId xmlns:a16="http://schemas.microsoft.com/office/drawing/2014/main" id="{F4FC1D3F-9C4A-1037-D0F7-FBDB03F5E557}"/>
                      </a:ext>
                    </a:extLst>
                  </p:cNvPr>
                  <p:cNvSpPr/>
                  <p:nvPr/>
                </p:nvSpPr>
                <p:spPr>
                  <a:xfrm>
                    <a:off x="15991525" y="7810943"/>
                    <a:ext cx="195223" cy="278495"/>
                  </a:xfrm>
                  <a:custGeom>
                    <a:avLst/>
                    <a:gdLst>
                      <a:gd name="connsiteX0" fmla="*/ 165388 w 195223"/>
                      <a:gd name="connsiteY0" fmla="*/ 7868 h 278495"/>
                      <a:gd name="connsiteX1" fmla="*/ 150148 w 195223"/>
                      <a:gd name="connsiteY1" fmla="*/ 2153 h 278495"/>
                      <a:gd name="connsiteX2" fmla="*/ 82521 w 195223"/>
                      <a:gd name="connsiteY2" fmla="*/ 30728 h 278495"/>
                      <a:gd name="connsiteX3" fmla="*/ 51088 w 195223"/>
                      <a:gd name="connsiteY3" fmla="*/ 136455 h 278495"/>
                      <a:gd name="connsiteX4" fmla="*/ 12988 w 195223"/>
                      <a:gd name="connsiteY4" fmla="*/ 200272 h 278495"/>
                      <a:gd name="connsiteX5" fmla="*/ 46326 w 195223"/>
                      <a:gd name="connsiteY5" fmla="*/ 278377 h 278495"/>
                      <a:gd name="connsiteX6" fmla="*/ 145386 w 195223"/>
                      <a:gd name="connsiteY6" fmla="*/ 194557 h 278495"/>
                      <a:gd name="connsiteX7" fmla="*/ 193963 w 195223"/>
                      <a:gd name="connsiteY7" fmla="*/ 75495 h 278495"/>
                      <a:gd name="connsiteX8" fmla="*/ 165388 w 195223"/>
                      <a:gd name="connsiteY8" fmla="*/ 7868 h 278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5223" h="278495">
                        <a:moveTo>
                          <a:pt x="165388" y="7868"/>
                        </a:moveTo>
                        <a:cubicBezTo>
                          <a:pt x="160626" y="5010"/>
                          <a:pt x="155863" y="3105"/>
                          <a:pt x="150148" y="2153"/>
                        </a:cubicBezTo>
                        <a:cubicBezTo>
                          <a:pt x="123478" y="-5467"/>
                          <a:pt x="96808" y="7868"/>
                          <a:pt x="82521" y="30728"/>
                        </a:cubicBezTo>
                        <a:cubicBezTo>
                          <a:pt x="63471" y="62160"/>
                          <a:pt x="60613" y="102165"/>
                          <a:pt x="51088" y="136455"/>
                        </a:cubicBezTo>
                        <a:cubicBezTo>
                          <a:pt x="43468" y="165982"/>
                          <a:pt x="32991" y="179317"/>
                          <a:pt x="12988" y="200272"/>
                        </a:cubicBezTo>
                        <a:cubicBezTo>
                          <a:pt x="-15587" y="230752"/>
                          <a:pt x="6321" y="275519"/>
                          <a:pt x="46326" y="278377"/>
                        </a:cubicBezTo>
                        <a:cubicBezTo>
                          <a:pt x="93951" y="281234"/>
                          <a:pt x="127288" y="231704"/>
                          <a:pt x="145386" y="194557"/>
                        </a:cubicBezTo>
                        <a:cubicBezTo>
                          <a:pt x="163483" y="157410"/>
                          <a:pt x="186343" y="116452"/>
                          <a:pt x="193963" y="75495"/>
                        </a:cubicBezTo>
                        <a:cubicBezTo>
                          <a:pt x="198726" y="48825"/>
                          <a:pt x="190153" y="21203"/>
                          <a:pt x="165388" y="7868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25" name="Полилиния: фигура 1224">
                    <a:extLst>
                      <a:ext uri="{FF2B5EF4-FFF2-40B4-BE49-F238E27FC236}">
                        <a16:creationId xmlns:a16="http://schemas.microsoft.com/office/drawing/2014/main" id="{6201AF7C-4622-F57A-C088-4EBA763FEB65}"/>
                      </a:ext>
                    </a:extLst>
                  </p:cNvPr>
                  <p:cNvSpPr/>
                  <p:nvPr/>
                </p:nvSpPr>
                <p:spPr>
                  <a:xfrm>
                    <a:off x="16231333" y="7789099"/>
                    <a:ext cx="191393" cy="233717"/>
                  </a:xfrm>
                  <a:custGeom>
                    <a:avLst/>
                    <a:gdLst>
                      <a:gd name="connsiteX0" fmla="*/ 169420 w 191393"/>
                      <a:gd name="connsiteY0" fmla="*/ 112579 h 233717"/>
                      <a:gd name="connsiteX1" fmla="*/ 191328 w 191393"/>
                      <a:gd name="connsiteY1" fmla="*/ 59239 h 233717"/>
                      <a:gd name="connsiteX2" fmla="*/ 130368 w 191393"/>
                      <a:gd name="connsiteY2" fmla="*/ 184 h 233717"/>
                      <a:gd name="connsiteX3" fmla="*/ 37023 w 191393"/>
                      <a:gd name="connsiteY3" fmla="*/ 89719 h 233717"/>
                      <a:gd name="connsiteX4" fmla="*/ 17973 w 191393"/>
                      <a:gd name="connsiteY4" fmla="*/ 146869 h 233717"/>
                      <a:gd name="connsiteX5" fmla="*/ 17020 w 191393"/>
                      <a:gd name="connsiteY5" fmla="*/ 153536 h 233717"/>
                      <a:gd name="connsiteX6" fmla="*/ 16068 w 191393"/>
                      <a:gd name="connsiteY6" fmla="*/ 155441 h 233717"/>
                      <a:gd name="connsiteX7" fmla="*/ 1780 w 191393"/>
                      <a:gd name="connsiteY7" fmla="*/ 181159 h 233717"/>
                      <a:gd name="connsiteX8" fmla="*/ 42738 w 191393"/>
                      <a:gd name="connsiteY8" fmla="*/ 233546 h 233717"/>
                      <a:gd name="connsiteX9" fmla="*/ 94173 w 191393"/>
                      <a:gd name="connsiteY9" fmla="*/ 207829 h 233717"/>
                      <a:gd name="connsiteX10" fmla="*/ 128463 w 191393"/>
                      <a:gd name="connsiteY10" fmla="*/ 174491 h 233717"/>
                      <a:gd name="connsiteX11" fmla="*/ 163705 w 191393"/>
                      <a:gd name="connsiteY11" fmla="*/ 123056 h 233717"/>
                      <a:gd name="connsiteX12" fmla="*/ 169420 w 191393"/>
                      <a:gd name="connsiteY12" fmla="*/ 112579 h 2337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91393" h="233717">
                        <a:moveTo>
                          <a:pt x="169420" y="112579"/>
                        </a:moveTo>
                        <a:cubicBezTo>
                          <a:pt x="182755" y="96386"/>
                          <a:pt x="192280" y="81146"/>
                          <a:pt x="191328" y="59239"/>
                        </a:cubicBezTo>
                        <a:cubicBezTo>
                          <a:pt x="190375" y="23996"/>
                          <a:pt x="163705" y="2089"/>
                          <a:pt x="130368" y="184"/>
                        </a:cubicBezTo>
                        <a:cubicBezTo>
                          <a:pt x="81790" y="-3626"/>
                          <a:pt x="53215" y="52572"/>
                          <a:pt x="37023" y="89719"/>
                        </a:cubicBezTo>
                        <a:cubicBezTo>
                          <a:pt x="29403" y="107816"/>
                          <a:pt x="21783" y="127819"/>
                          <a:pt x="17973" y="146869"/>
                        </a:cubicBezTo>
                        <a:cubicBezTo>
                          <a:pt x="17973" y="149726"/>
                          <a:pt x="17020" y="151631"/>
                          <a:pt x="17020" y="153536"/>
                        </a:cubicBezTo>
                        <a:cubicBezTo>
                          <a:pt x="16068" y="155441"/>
                          <a:pt x="15115" y="155441"/>
                          <a:pt x="16068" y="155441"/>
                        </a:cubicBezTo>
                        <a:cubicBezTo>
                          <a:pt x="9400" y="164014"/>
                          <a:pt x="4638" y="170681"/>
                          <a:pt x="1780" y="181159"/>
                        </a:cubicBezTo>
                        <a:cubicBezTo>
                          <a:pt x="-6792" y="209734"/>
                          <a:pt x="17020" y="230688"/>
                          <a:pt x="42738" y="233546"/>
                        </a:cubicBezTo>
                        <a:cubicBezTo>
                          <a:pt x="62740" y="235451"/>
                          <a:pt x="79885" y="221163"/>
                          <a:pt x="94173" y="207829"/>
                        </a:cubicBezTo>
                        <a:cubicBezTo>
                          <a:pt x="100840" y="202113"/>
                          <a:pt x="118938" y="186873"/>
                          <a:pt x="128463" y="174491"/>
                        </a:cubicBezTo>
                        <a:cubicBezTo>
                          <a:pt x="141798" y="158299"/>
                          <a:pt x="153228" y="141154"/>
                          <a:pt x="163705" y="123056"/>
                        </a:cubicBezTo>
                        <a:cubicBezTo>
                          <a:pt x="164658" y="120199"/>
                          <a:pt x="179898" y="100196"/>
                          <a:pt x="169420" y="112579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26" name="Полилиния: фигура 1225">
                    <a:extLst>
                      <a:ext uri="{FF2B5EF4-FFF2-40B4-BE49-F238E27FC236}">
                        <a16:creationId xmlns:a16="http://schemas.microsoft.com/office/drawing/2014/main" id="{72B65FF4-5E03-EE75-BEF2-6DBBB53A5803}"/>
                      </a:ext>
                    </a:extLst>
                  </p:cNvPr>
                  <p:cNvSpPr/>
                  <p:nvPr/>
                </p:nvSpPr>
                <p:spPr>
                  <a:xfrm>
                    <a:off x="16221651" y="7493762"/>
                    <a:ext cx="213350" cy="170080"/>
                  </a:xfrm>
                  <a:custGeom>
                    <a:avLst/>
                    <a:gdLst>
                      <a:gd name="connsiteX0" fmla="*/ 178150 w 213350"/>
                      <a:gd name="connsiteY0" fmla="*/ 38346 h 170080"/>
                      <a:gd name="connsiteX1" fmla="*/ 109570 w 213350"/>
                      <a:gd name="connsiteY1" fmla="*/ 16439 h 170080"/>
                      <a:gd name="connsiteX2" fmla="*/ 59087 w 213350"/>
                      <a:gd name="connsiteY2" fmla="*/ 1199 h 170080"/>
                      <a:gd name="connsiteX3" fmla="*/ 32 w 213350"/>
                      <a:gd name="connsiteY3" fmla="*/ 47871 h 170080"/>
                      <a:gd name="connsiteX4" fmla="*/ 144812 w 213350"/>
                      <a:gd name="connsiteY4" fmla="*/ 169791 h 170080"/>
                      <a:gd name="connsiteX5" fmla="*/ 178150 w 213350"/>
                      <a:gd name="connsiteY5" fmla="*/ 38346 h 170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13350" h="170080">
                        <a:moveTo>
                          <a:pt x="178150" y="38346"/>
                        </a:moveTo>
                        <a:cubicBezTo>
                          <a:pt x="155290" y="28821"/>
                          <a:pt x="132430" y="24059"/>
                          <a:pt x="109570" y="16439"/>
                        </a:cubicBezTo>
                        <a:cubicBezTo>
                          <a:pt x="92425" y="10724"/>
                          <a:pt x="77185" y="5009"/>
                          <a:pt x="59087" y="1199"/>
                        </a:cubicBezTo>
                        <a:cubicBezTo>
                          <a:pt x="28607" y="-5468"/>
                          <a:pt x="985" y="16439"/>
                          <a:pt x="32" y="47871"/>
                        </a:cubicBezTo>
                        <a:cubicBezTo>
                          <a:pt x="-1873" y="122166"/>
                          <a:pt x="80995" y="163124"/>
                          <a:pt x="144812" y="169791"/>
                        </a:cubicBezTo>
                        <a:cubicBezTo>
                          <a:pt x="213392" y="176458"/>
                          <a:pt x="241015" y="65969"/>
                          <a:pt x="178150" y="38346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27" name="Полилиния: фигура 1226">
                    <a:extLst>
                      <a:ext uri="{FF2B5EF4-FFF2-40B4-BE49-F238E27FC236}">
                        <a16:creationId xmlns:a16="http://schemas.microsoft.com/office/drawing/2014/main" id="{D76A82DA-12CD-74C1-75D7-BDB0B6C96FC0}"/>
                      </a:ext>
                    </a:extLst>
                  </p:cNvPr>
                  <p:cNvSpPr/>
                  <p:nvPr/>
                </p:nvSpPr>
                <p:spPr>
                  <a:xfrm>
                    <a:off x="16598393" y="8089807"/>
                    <a:ext cx="211693" cy="175805"/>
                  </a:xfrm>
                  <a:custGeom>
                    <a:avLst/>
                    <a:gdLst>
                      <a:gd name="connsiteX0" fmla="*/ 176693 w 211693"/>
                      <a:gd name="connsiteY0" fmla="*/ 44280 h 175805"/>
                      <a:gd name="connsiteX1" fmla="*/ 107160 w 211693"/>
                      <a:gd name="connsiteY1" fmla="*/ 28087 h 175805"/>
                      <a:gd name="connsiteX2" fmla="*/ 83348 w 211693"/>
                      <a:gd name="connsiteY2" fmla="*/ 29040 h 175805"/>
                      <a:gd name="connsiteX3" fmla="*/ 79538 w 211693"/>
                      <a:gd name="connsiteY3" fmla="*/ 29040 h 175805"/>
                      <a:gd name="connsiteX4" fmla="*/ 78585 w 211693"/>
                      <a:gd name="connsiteY4" fmla="*/ 28087 h 175805"/>
                      <a:gd name="connsiteX5" fmla="*/ 1433 w 211693"/>
                      <a:gd name="connsiteY5" fmla="*/ 49995 h 175805"/>
                      <a:gd name="connsiteX6" fmla="*/ 41438 w 211693"/>
                      <a:gd name="connsiteY6" fmla="*/ 120480 h 175805"/>
                      <a:gd name="connsiteX7" fmla="*/ 125258 w 211693"/>
                      <a:gd name="connsiteY7" fmla="*/ 172867 h 175805"/>
                      <a:gd name="connsiteX8" fmla="*/ 203363 w 211693"/>
                      <a:gd name="connsiteY8" fmla="*/ 139530 h 175805"/>
                      <a:gd name="connsiteX9" fmla="*/ 176693 w 211693"/>
                      <a:gd name="connsiteY9" fmla="*/ 44280 h 1758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11693" h="175805">
                        <a:moveTo>
                          <a:pt x="176693" y="44280"/>
                        </a:moveTo>
                        <a:cubicBezTo>
                          <a:pt x="155738" y="34755"/>
                          <a:pt x="130020" y="26182"/>
                          <a:pt x="107160" y="28087"/>
                        </a:cubicBezTo>
                        <a:cubicBezTo>
                          <a:pt x="99540" y="29040"/>
                          <a:pt x="90968" y="29040"/>
                          <a:pt x="83348" y="29040"/>
                        </a:cubicBezTo>
                        <a:cubicBezTo>
                          <a:pt x="82395" y="29040"/>
                          <a:pt x="81443" y="29040"/>
                          <a:pt x="79538" y="29040"/>
                        </a:cubicBezTo>
                        <a:cubicBezTo>
                          <a:pt x="79538" y="29040"/>
                          <a:pt x="79538" y="28087"/>
                          <a:pt x="78585" y="28087"/>
                        </a:cubicBezTo>
                        <a:cubicBezTo>
                          <a:pt x="60488" y="-20490"/>
                          <a:pt x="-10950" y="-1440"/>
                          <a:pt x="1433" y="49995"/>
                        </a:cubicBezTo>
                        <a:cubicBezTo>
                          <a:pt x="8100" y="78570"/>
                          <a:pt x="24293" y="99525"/>
                          <a:pt x="41438" y="120480"/>
                        </a:cubicBezTo>
                        <a:cubicBezTo>
                          <a:pt x="62393" y="146197"/>
                          <a:pt x="94778" y="161437"/>
                          <a:pt x="125258" y="172867"/>
                        </a:cubicBezTo>
                        <a:cubicBezTo>
                          <a:pt x="153833" y="183344"/>
                          <a:pt x="189075" y="164295"/>
                          <a:pt x="203363" y="139530"/>
                        </a:cubicBezTo>
                        <a:cubicBezTo>
                          <a:pt x="220508" y="108097"/>
                          <a:pt x="210983" y="60472"/>
                          <a:pt x="176693" y="44280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28" name="Полилиния: фигура 1227">
                    <a:extLst>
                      <a:ext uri="{FF2B5EF4-FFF2-40B4-BE49-F238E27FC236}">
                        <a16:creationId xmlns:a16="http://schemas.microsoft.com/office/drawing/2014/main" id="{F8302DCA-0636-E6ED-8B9A-82BFF935D943}"/>
                      </a:ext>
                    </a:extLst>
                  </p:cNvPr>
                  <p:cNvSpPr/>
                  <p:nvPr/>
                </p:nvSpPr>
                <p:spPr>
                  <a:xfrm>
                    <a:off x="16418462" y="8310820"/>
                    <a:ext cx="177942" cy="153337"/>
                  </a:xfrm>
                  <a:custGeom>
                    <a:avLst/>
                    <a:gdLst>
                      <a:gd name="connsiteX0" fmla="*/ 146122 w 177942"/>
                      <a:gd name="connsiteY0" fmla="*/ 32816 h 153337"/>
                      <a:gd name="connsiteX1" fmla="*/ 58492 w 177942"/>
                      <a:gd name="connsiteY1" fmla="*/ 10909 h 153337"/>
                      <a:gd name="connsiteX2" fmla="*/ 48967 w 177942"/>
                      <a:gd name="connsiteY2" fmla="*/ 5194 h 153337"/>
                      <a:gd name="connsiteX3" fmla="*/ 389 w 177942"/>
                      <a:gd name="connsiteY3" fmla="*/ 43294 h 153337"/>
                      <a:gd name="connsiteX4" fmla="*/ 6104 w 177942"/>
                      <a:gd name="connsiteY4" fmla="*/ 63296 h 153337"/>
                      <a:gd name="connsiteX5" fmla="*/ 98497 w 177942"/>
                      <a:gd name="connsiteY5" fmla="*/ 150926 h 153337"/>
                      <a:gd name="connsiteX6" fmla="*/ 169934 w 177942"/>
                      <a:gd name="connsiteY6" fmla="*/ 120446 h 153337"/>
                      <a:gd name="connsiteX7" fmla="*/ 146122 w 177942"/>
                      <a:gd name="connsiteY7" fmla="*/ 32816 h 153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7942" h="153337">
                        <a:moveTo>
                          <a:pt x="146122" y="32816"/>
                        </a:moveTo>
                        <a:cubicBezTo>
                          <a:pt x="119451" y="21386"/>
                          <a:pt x="88019" y="10909"/>
                          <a:pt x="58492" y="10909"/>
                        </a:cubicBezTo>
                        <a:cubicBezTo>
                          <a:pt x="55634" y="9004"/>
                          <a:pt x="51824" y="7099"/>
                          <a:pt x="48967" y="5194"/>
                        </a:cubicBezTo>
                        <a:cubicBezTo>
                          <a:pt x="21344" y="-11951"/>
                          <a:pt x="-3421" y="16624"/>
                          <a:pt x="389" y="43294"/>
                        </a:cubicBezTo>
                        <a:cubicBezTo>
                          <a:pt x="1342" y="49961"/>
                          <a:pt x="3247" y="56628"/>
                          <a:pt x="6104" y="63296"/>
                        </a:cubicBezTo>
                        <a:cubicBezTo>
                          <a:pt x="10867" y="107111"/>
                          <a:pt x="59444" y="139496"/>
                          <a:pt x="98497" y="150926"/>
                        </a:cubicBezTo>
                        <a:cubicBezTo>
                          <a:pt x="126119" y="159498"/>
                          <a:pt x="156599" y="144258"/>
                          <a:pt x="169934" y="120446"/>
                        </a:cubicBezTo>
                        <a:cubicBezTo>
                          <a:pt x="186126" y="91871"/>
                          <a:pt x="177554" y="47103"/>
                          <a:pt x="146122" y="32816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29" name="Полилиния: фигура 1228">
                    <a:extLst>
                      <a:ext uri="{FF2B5EF4-FFF2-40B4-BE49-F238E27FC236}">
                        <a16:creationId xmlns:a16="http://schemas.microsoft.com/office/drawing/2014/main" id="{BBA40241-0603-053B-6CE6-2A2B0A8C1051}"/>
                      </a:ext>
                    </a:extLst>
                  </p:cNvPr>
                  <p:cNvSpPr/>
                  <p:nvPr/>
                </p:nvSpPr>
                <p:spPr>
                  <a:xfrm>
                    <a:off x="16644319" y="8496795"/>
                    <a:ext cx="136865" cy="212354"/>
                  </a:xfrm>
                  <a:custGeom>
                    <a:avLst/>
                    <a:gdLst>
                      <a:gd name="connsiteX0" fmla="*/ 27897 w 136865"/>
                      <a:gd name="connsiteY0" fmla="*/ 29721 h 212354"/>
                      <a:gd name="connsiteX1" fmla="*/ 2180 w 136865"/>
                      <a:gd name="connsiteY1" fmla="*/ 104968 h 212354"/>
                      <a:gd name="connsiteX2" fmla="*/ 5037 w 136865"/>
                      <a:gd name="connsiteY2" fmla="*/ 149735 h 212354"/>
                      <a:gd name="connsiteX3" fmla="*/ 27897 w 136865"/>
                      <a:gd name="connsiteY3" fmla="*/ 189740 h 212354"/>
                      <a:gd name="connsiteX4" fmla="*/ 92667 w 136865"/>
                      <a:gd name="connsiteY4" fmla="*/ 180215 h 212354"/>
                      <a:gd name="connsiteX5" fmla="*/ 100287 w 136865"/>
                      <a:gd name="connsiteY5" fmla="*/ 161165 h 212354"/>
                      <a:gd name="connsiteX6" fmla="*/ 111717 w 136865"/>
                      <a:gd name="connsiteY6" fmla="*/ 131638 h 212354"/>
                      <a:gd name="connsiteX7" fmla="*/ 129815 w 136865"/>
                      <a:gd name="connsiteY7" fmla="*/ 86871 h 212354"/>
                      <a:gd name="connsiteX8" fmla="*/ 27897 w 136865"/>
                      <a:gd name="connsiteY8" fmla="*/ 29721 h 2123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6865" h="212354">
                        <a:moveTo>
                          <a:pt x="27897" y="29721"/>
                        </a:moveTo>
                        <a:cubicBezTo>
                          <a:pt x="15515" y="53533"/>
                          <a:pt x="5990" y="78298"/>
                          <a:pt x="2180" y="104968"/>
                        </a:cubicBezTo>
                        <a:cubicBezTo>
                          <a:pt x="-678" y="121161"/>
                          <a:pt x="-1630" y="134495"/>
                          <a:pt x="5037" y="149735"/>
                        </a:cubicBezTo>
                        <a:cubicBezTo>
                          <a:pt x="10752" y="164023"/>
                          <a:pt x="23135" y="175453"/>
                          <a:pt x="27897" y="189740"/>
                        </a:cubicBezTo>
                        <a:cubicBezTo>
                          <a:pt x="39327" y="223078"/>
                          <a:pt x="97430" y="219268"/>
                          <a:pt x="92667" y="180215"/>
                        </a:cubicBezTo>
                        <a:cubicBezTo>
                          <a:pt x="90762" y="168785"/>
                          <a:pt x="91715" y="174500"/>
                          <a:pt x="100287" y="161165"/>
                        </a:cubicBezTo>
                        <a:cubicBezTo>
                          <a:pt x="106002" y="151640"/>
                          <a:pt x="109812" y="143068"/>
                          <a:pt x="111717" y="131638"/>
                        </a:cubicBezTo>
                        <a:cubicBezTo>
                          <a:pt x="114575" y="115446"/>
                          <a:pt x="123147" y="101158"/>
                          <a:pt x="129815" y="86871"/>
                        </a:cubicBezTo>
                        <a:cubicBezTo>
                          <a:pt x="164105" y="20196"/>
                          <a:pt x="64092" y="-36954"/>
                          <a:pt x="27897" y="29721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30" name="Полилиния: фигура 1229">
                    <a:extLst>
                      <a:ext uri="{FF2B5EF4-FFF2-40B4-BE49-F238E27FC236}">
                        <a16:creationId xmlns:a16="http://schemas.microsoft.com/office/drawing/2014/main" id="{041329EB-FBFB-09B2-C171-B208850DD83E}"/>
                      </a:ext>
                    </a:extLst>
                  </p:cNvPr>
                  <p:cNvSpPr/>
                  <p:nvPr/>
                </p:nvSpPr>
                <p:spPr>
                  <a:xfrm>
                    <a:off x="16919666" y="8356866"/>
                    <a:ext cx="117343" cy="195771"/>
                  </a:xfrm>
                  <a:custGeom>
                    <a:avLst/>
                    <a:gdLst>
                      <a:gd name="connsiteX0" fmla="*/ 15440 w 117343"/>
                      <a:gd name="connsiteY0" fmla="*/ 27728 h 195771"/>
                      <a:gd name="connsiteX1" fmla="*/ 2105 w 117343"/>
                      <a:gd name="connsiteY1" fmla="*/ 119168 h 195771"/>
                      <a:gd name="connsiteX2" fmla="*/ 61160 w 117343"/>
                      <a:gd name="connsiteY2" fmla="*/ 195367 h 195771"/>
                      <a:gd name="connsiteX3" fmla="*/ 104975 w 117343"/>
                      <a:gd name="connsiteY3" fmla="*/ 161078 h 195771"/>
                      <a:gd name="connsiteX4" fmla="*/ 104023 w 117343"/>
                      <a:gd name="connsiteY4" fmla="*/ 148695 h 195771"/>
                      <a:gd name="connsiteX5" fmla="*/ 104975 w 117343"/>
                      <a:gd name="connsiteY5" fmla="*/ 111548 h 195771"/>
                      <a:gd name="connsiteX6" fmla="*/ 116405 w 117343"/>
                      <a:gd name="connsiteY6" fmla="*/ 68685 h 195771"/>
                      <a:gd name="connsiteX7" fmla="*/ 15440 w 117343"/>
                      <a:gd name="connsiteY7" fmla="*/ 27728 h 195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7343" h="195771">
                        <a:moveTo>
                          <a:pt x="15440" y="27728"/>
                        </a:moveTo>
                        <a:cubicBezTo>
                          <a:pt x="200" y="54398"/>
                          <a:pt x="-2658" y="88688"/>
                          <a:pt x="2105" y="119168"/>
                        </a:cubicBezTo>
                        <a:cubicBezTo>
                          <a:pt x="6867" y="153458"/>
                          <a:pt x="25917" y="190605"/>
                          <a:pt x="61160" y="195367"/>
                        </a:cubicBezTo>
                        <a:cubicBezTo>
                          <a:pt x="84020" y="198225"/>
                          <a:pt x="104023" y="185842"/>
                          <a:pt x="104975" y="161078"/>
                        </a:cubicBezTo>
                        <a:cubicBezTo>
                          <a:pt x="104975" y="157267"/>
                          <a:pt x="104975" y="152505"/>
                          <a:pt x="104023" y="148695"/>
                        </a:cubicBezTo>
                        <a:cubicBezTo>
                          <a:pt x="105927" y="136313"/>
                          <a:pt x="104023" y="123930"/>
                          <a:pt x="104975" y="111548"/>
                        </a:cubicBezTo>
                        <a:cubicBezTo>
                          <a:pt x="105927" y="99165"/>
                          <a:pt x="114500" y="82020"/>
                          <a:pt x="116405" y="68685"/>
                        </a:cubicBezTo>
                        <a:cubicBezTo>
                          <a:pt x="126883" y="8678"/>
                          <a:pt x="46873" y="-28470"/>
                          <a:pt x="15440" y="27728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31" name="Полилиния: фигура 1230">
                    <a:extLst>
                      <a:ext uri="{FF2B5EF4-FFF2-40B4-BE49-F238E27FC236}">
                        <a16:creationId xmlns:a16="http://schemas.microsoft.com/office/drawing/2014/main" id="{A8B1A775-4C14-5C6E-5657-19745C5EBFB8}"/>
                      </a:ext>
                    </a:extLst>
                  </p:cNvPr>
                  <p:cNvSpPr/>
                  <p:nvPr/>
                </p:nvSpPr>
                <p:spPr>
                  <a:xfrm>
                    <a:off x="16358513" y="8727980"/>
                    <a:ext cx="173811" cy="196688"/>
                  </a:xfrm>
                  <a:custGeom>
                    <a:avLst/>
                    <a:gdLst>
                      <a:gd name="connsiteX0" fmla="*/ 85103 w 173811"/>
                      <a:gd name="connsiteY0" fmla="*/ 23326 h 196688"/>
                      <a:gd name="connsiteX1" fmla="*/ 51765 w 173811"/>
                      <a:gd name="connsiteY1" fmla="*/ 89048 h 196688"/>
                      <a:gd name="connsiteX2" fmla="*/ 7950 w 173811"/>
                      <a:gd name="connsiteY2" fmla="*/ 149055 h 196688"/>
                      <a:gd name="connsiteX3" fmla="*/ 27953 w 173811"/>
                      <a:gd name="connsiteY3" fmla="*/ 196680 h 196688"/>
                      <a:gd name="connsiteX4" fmla="*/ 172733 w 173811"/>
                      <a:gd name="connsiteY4" fmla="*/ 58568 h 196688"/>
                      <a:gd name="connsiteX5" fmla="*/ 85103 w 173811"/>
                      <a:gd name="connsiteY5" fmla="*/ 23326 h 196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73811" h="196688">
                        <a:moveTo>
                          <a:pt x="85103" y="23326"/>
                        </a:moveTo>
                        <a:cubicBezTo>
                          <a:pt x="71768" y="43328"/>
                          <a:pt x="64148" y="68093"/>
                          <a:pt x="51765" y="89048"/>
                        </a:cubicBezTo>
                        <a:cubicBezTo>
                          <a:pt x="38430" y="111908"/>
                          <a:pt x="25095" y="130005"/>
                          <a:pt x="7950" y="149055"/>
                        </a:cubicBezTo>
                        <a:cubicBezTo>
                          <a:pt x="-9195" y="167153"/>
                          <a:pt x="3188" y="196680"/>
                          <a:pt x="27953" y="196680"/>
                        </a:cubicBezTo>
                        <a:cubicBezTo>
                          <a:pt x="96533" y="197633"/>
                          <a:pt x="160350" y="120480"/>
                          <a:pt x="172733" y="58568"/>
                        </a:cubicBezTo>
                        <a:cubicBezTo>
                          <a:pt x="183210" y="4276"/>
                          <a:pt x="114630" y="-22394"/>
                          <a:pt x="85103" y="23326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32" name="Полилиния: фигура 1231">
                    <a:extLst>
                      <a:ext uri="{FF2B5EF4-FFF2-40B4-BE49-F238E27FC236}">
                        <a16:creationId xmlns:a16="http://schemas.microsoft.com/office/drawing/2014/main" id="{07165FC0-045B-BF2A-6A84-A0CFF363332C}"/>
                      </a:ext>
                    </a:extLst>
                  </p:cNvPr>
                  <p:cNvSpPr/>
                  <p:nvPr/>
                </p:nvSpPr>
                <p:spPr>
                  <a:xfrm>
                    <a:off x="16190128" y="8795212"/>
                    <a:ext cx="109069" cy="152418"/>
                  </a:xfrm>
                  <a:custGeom>
                    <a:avLst/>
                    <a:gdLst>
                      <a:gd name="connsiteX0" fmla="*/ 100136 w 109069"/>
                      <a:gd name="connsiteY0" fmla="*/ 7529 h 152418"/>
                      <a:gd name="connsiteX1" fmla="*/ 31556 w 109069"/>
                      <a:gd name="connsiteY1" fmla="*/ 49439 h 152418"/>
                      <a:gd name="connsiteX2" fmla="*/ 7743 w 109069"/>
                      <a:gd name="connsiteY2" fmla="*/ 92301 h 152418"/>
                      <a:gd name="connsiteX3" fmla="*/ 123 w 109069"/>
                      <a:gd name="connsiteY3" fmla="*/ 116113 h 152418"/>
                      <a:gd name="connsiteX4" fmla="*/ 1076 w 109069"/>
                      <a:gd name="connsiteY4" fmla="*/ 130401 h 152418"/>
                      <a:gd name="connsiteX5" fmla="*/ 3933 w 109069"/>
                      <a:gd name="connsiteY5" fmla="*/ 137068 h 152418"/>
                      <a:gd name="connsiteX6" fmla="*/ 25841 w 109069"/>
                      <a:gd name="connsiteY6" fmla="*/ 151356 h 152418"/>
                      <a:gd name="connsiteX7" fmla="*/ 37271 w 109069"/>
                      <a:gd name="connsiteY7" fmla="*/ 150403 h 152418"/>
                      <a:gd name="connsiteX8" fmla="*/ 57273 w 109069"/>
                      <a:gd name="connsiteY8" fmla="*/ 138973 h 152418"/>
                      <a:gd name="connsiteX9" fmla="*/ 83943 w 109069"/>
                      <a:gd name="connsiteY9" fmla="*/ 97063 h 152418"/>
                      <a:gd name="connsiteX10" fmla="*/ 102993 w 109069"/>
                      <a:gd name="connsiteY10" fmla="*/ 49439 h 152418"/>
                      <a:gd name="connsiteX11" fmla="*/ 100136 w 109069"/>
                      <a:gd name="connsiteY11" fmla="*/ 7529 h 152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9069" h="152418">
                        <a:moveTo>
                          <a:pt x="100136" y="7529"/>
                        </a:moveTo>
                        <a:cubicBezTo>
                          <a:pt x="73466" y="-19141"/>
                          <a:pt x="43938" y="32294"/>
                          <a:pt x="31556" y="49439"/>
                        </a:cubicBezTo>
                        <a:cubicBezTo>
                          <a:pt x="22031" y="62773"/>
                          <a:pt x="15363" y="78013"/>
                          <a:pt x="7743" y="92301"/>
                        </a:cubicBezTo>
                        <a:cubicBezTo>
                          <a:pt x="3933" y="99921"/>
                          <a:pt x="-829" y="107541"/>
                          <a:pt x="123" y="116113"/>
                        </a:cubicBezTo>
                        <a:cubicBezTo>
                          <a:pt x="123" y="120876"/>
                          <a:pt x="1076" y="125638"/>
                          <a:pt x="1076" y="130401"/>
                        </a:cubicBezTo>
                        <a:cubicBezTo>
                          <a:pt x="2981" y="134211"/>
                          <a:pt x="2981" y="136116"/>
                          <a:pt x="3933" y="137068"/>
                        </a:cubicBezTo>
                        <a:cubicBezTo>
                          <a:pt x="5838" y="147546"/>
                          <a:pt x="15363" y="155166"/>
                          <a:pt x="25841" y="151356"/>
                        </a:cubicBezTo>
                        <a:cubicBezTo>
                          <a:pt x="15363" y="154213"/>
                          <a:pt x="36318" y="150403"/>
                          <a:pt x="37271" y="150403"/>
                        </a:cubicBezTo>
                        <a:cubicBezTo>
                          <a:pt x="43938" y="148498"/>
                          <a:pt x="52511" y="144688"/>
                          <a:pt x="57273" y="138973"/>
                        </a:cubicBezTo>
                        <a:cubicBezTo>
                          <a:pt x="68703" y="127543"/>
                          <a:pt x="76323" y="110398"/>
                          <a:pt x="83943" y="97063"/>
                        </a:cubicBezTo>
                        <a:cubicBezTo>
                          <a:pt x="92516" y="82776"/>
                          <a:pt x="96326" y="64679"/>
                          <a:pt x="102993" y="49439"/>
                        </a:cubicBezTo>
                        <a:cubicBezTo>
                          <a:pt x="109661" y="36104"/>
                          <a:pt x="113471" y="19911"/>
                          <a:pt x="100136" y="7529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33" name="Полилиния: фигура 1232">
                    <a:extLst>
                      <a:ext uri="{FF2B5EF4-FFF2-40B4-BE49-F238E27FC236}">
                        <a16:creationId xmlns:a16="http://schemas.microsoft.com/office/drawing/2014/main" id="{98543187-4D3E-470A-855C-A659438682DD}"/>
                      </a:ext>
                    </a:extLst>
                  </p:cNvPr>
                  <p:cNvSpPr/>
                  <p:nvPr/>
                </p:nvSpPr>
                <p:spPr>
                  <a:xfrm>
                    <a:off x="17699303" y="8417231"/>
                    <a:ext cx="375538" cy="373615"/>
                  </a:xfrm>
                  <a:custGeom>
                    <a:avLst/>
                    <a:gdLst>
                      <a:gd name="connsiteX0" fmla="*/ 370231 w 375538"/>
                      <a:gd name="connsiteY0" fmla="*/ 294069 h 373615"/>
                      <a:gd name="connsiteX1" fmla="*/ 355943 w 375538"/>
                      <a:gd name="connsiteY1" fmla="*/ 275972 h 373615"/>
                      <a:gd name="connsiteX2" fmla="*/ 353086 w 375538"/>
                      <a:gd name="connsiteY2" fmla="*/ 268351 h 373615"/>
                      <a:gd name="connsiteX3" fmla="*/ 321653 w 375538"/>
                      <a:gd name="connsiteY3" fmla="*/ 224537 h 373615"/>
                      <a:gd name="connsiteX4" fmla="*/ 254978 w 375538"/>
                      <a:gd name="connsiteY4" fmla="*/ 164529 h 373615"/>
                      <a:gd name="connsiteX5" fmla="*/ 194018 w 375538"/>
                      <a:gd name="connsiteY5" fmla="*/ 106427 h 373615"/>
                      <a:gd name="connsiteX6" fmla="*/ 194018 w 375538"/>
                      <a:gd name="connsiteY6" fmla="*/ 106427 h 373615"/>
                      <a:gd name="connsiteX7" fmla="*/ 191161 w 375538"/>
                      <a:gd name="connsiteY7" fmla="*/ 102617 h 373615"/>
                      <a:gd name="connsiteX8" fmla="*/ 179731 w 375538"/>
                      <a:gd name="connsiteY8" fmla="*/ 83567 h 373615"/>
                      <a:gd name="connsiteX9" fmla="*/ 177826 w 375538"/>
                      <a:gd name="connsiteY9" fmla="*/ 79757 h 373615"/>
                      <a:gd name="connsiteX10" fmla="*/ 176873 w 375538"/>
                      <a:gd name="connsiteY10" fmla="*/ 75947 h 373615"/>
                      <a:gd name="connsiteX11" fmla="*/ 145441 w 375538"/>
                      <a:gd name="connsiteY11" fmla="*/ 23560 h 373615"/>
                      <a:gd name="connsiteX12" fmla="*/ 3518 w 375538"/>
                      <a:gd name="connsiteY12" fmla="*/ 62612 h 373615"/>
                      <a:gd name="connsiteX13" fmla="*/ 59716 w 375538"/>
                      <a:gd name="connsiteY13" fmla="*/ 221679 h 373615"/>
                      <a:gd name="connsiteX14" fmla="*/ 158776 w 375538"/>
                      <a:gd name="connsiteY14" fmla="*/ 304547 h 373615"/>
                      <a:gd name="connsiteX15" fmla="*/ 261646 w 375538"/>
                      <a:gd name="connsiteY15" fmla="*/ 363601 h 373615"/>
                      <a:gd name="connsiteX16" fmla="*/ 347371 w 375538"/>
                      <a:gd name="connsiteY16" fmla="*/ 363601 h 373615"/>
                      <a:gd name="connsiteX17" fmla="*/ 370231 w 375538"/>
                      <a:gd name="connsiteY17" fmla="*/ 294069 h 373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375538" h="373615">
                        <a:moveTo>
                          <a:pt x="370231" y="294069"/>
                        </a:moveTo>
                        <a:cubicBezTo>
                          <a:pt x="366421" y="287401"/>
                          <a:pt x="361658" y="281687"/>
                          <a:pt x="355943" y="275972"/>
                        </a:cubicBezTo>
                        <a:cubicBezTo>
                          <a:pt x="364516" y="283592"/>
                          <a:pt x="354038" y="270257"/>
                          <a:pt x="353086" y="268351"/>
                        </a:cubicBezTo>
                        <a:cubicBezTo>
                          <a:pt x="343561" y="253112"/>
                          <a:pt x="333083" y="237872"/>
                          <a:pt x="321653" y="224537"/>
                        </a:cubicBezTo>
                        <a:cubicBezTo>
                          <a:pt x="301651" y="201677"/>
                          <a:pt x="277838" y="183579"/>
                          <a:pt x="254978" y="164529"/>
                        </a:cubicBezTo>
                        <a:cubicBezTo>
                          <a:pt x="234023" y="146432"/>
                          <a:pt x="212116" y="127382"/>
                          <a:pt x="194018" y="106427"/>
                        </a:cubicBezTo>
                        <a:cubicBezTo>
                          <a:pt x="194018" y="106427"/>
                          <a:pt x="194018" y="106427"/>
                          <a:pt x="194018" y="106427"/>
                        </a:cubicBezTo>
                        <a:cubicBezTo>
                          <a:pt x="193066" y="105475"/>
                          <a:pt x="192113" y="104522"/>
                          <a:pt x="191161" y="102617"/>
                        </a:cubicBezTo>
                        <a:cubicBezTo>
                          <a:pt x="187351" y="96902"/>
                          <a:pt x="183541" y="90235"/>
                          <a:pt x="179731" y="83567"/>
                        </a:cubicBezTo>
                        <a:cubicBezTo>
                          <a:pt x="178778" y="81662"/>
                          <a:pt x="177826" y="80710"/>
                          <a:pt x="177826" y="79757"/>
                        </a:cubicBezTo>
                        <a:cubicBezTo>
                          <a:pt x="177826" y="78805"/>
                          <a:pt x="176873" y="77852"/>
                          <a:pt x="176873" y="75947"/>
                        </a:cubicBezTo>
                        <a:cubicBezTo>
                          <a:pt x="169253" y="55945"/>
                          <a:pt x="161633" y="38800"/>
                          <a:pt x="145441" y="23560"/>
                        </a:cubicBezTo>
                        <a:cubicBezTo>
                          <a:pt x="96863" y="-19303"/>
                          <a:pt x="20663" y="-2158"/>
                          <a:pt x="3518" y="62612"/>
                        </a:cubicBezTo>
                        <a:cubicBezTo>
                          <a:pt x="-11722" y="119762"/>
                          <a:pt x="25426" y="178817"/>
                          <a:pt x="59716" y="221679"/>
                        </a:cubicBezTo>
                        <a:cubicBezTo>
                          <a:pt x="87338" y="255969"/>
                          <a:pt x="121628" y="281687"/>
                          <a:pt x="158776" y="304547"/>
                        </a:cubicBezTo>
                        <a:cubicBezTo>
                          <a:pt x="191161" y="324549"/>
                          <a:pt x="225451" y="349314"/>
                          <a:pt x="261646" y="363601"/>
                        </a:cubicBezTo>
                        <a:cubicBezTo>
                          <a:pt x="290221" y="375984"/>
                          <a:pt x="318796" y="377889"/>
                          <a:pt x="347371" y="363601"/>
                        </a:cubicBezTo>
                        <a:cubicBezTo>
                          <a:pt x="370231" y="350266"/>
                          <a:pt x="383566" y="320739"/>
                          <a:pt x="370231" y="294069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34" name="Полилиния: фигура 1233">
                    <a:extLst>
                      <a:ext uri="{FF2B5EF4-FFF2-40B4-BE49-F238E27FC236}">
                        <a16:creationId xmlns:a16="http://schemas.microsoft.com/office/drawing/2014/main" id="{D05E4A57-C5B5-79BF-67B0-225369285E90}"/>
                      </a:ext>
                    </a:extLst>
                  </p:cNvPr>
                  <p:cNvSpPr/>
                  <p:nvPr/>
                </p:nvSpPr>
                <p:spPr>
                  <a:xfrm>
                    <a:off x="17553720" y="7615081"/>
                    <a:ext cx="285070" cy="138230"/>
                  </a:xfrm>
                  <a:custGeom>
                    <a:avLst/>
                    <a:gdLst>
                      <a:gd name="connsiteX0" fmla="*/ 271974 w 285070"/>
                      <a:gd name="connsiteY0" fmla="*/ 28470 h 138230"/>
                      <a:gd name="connsiteX1" fmla="*/ 147196 w 285070"/>
                      <a:gd name="connsiteY1" fmla="*/ 1800 h 138230"/>
                      <a:gd name="connsiteX2" fmla="*/ 14799 w 285070"/>
                      <a:gd name="connsiteY2" fmla="*/ 27518 h 138230"/>
                      <a:gd name="connsiteX3" fmla="*/ 6226 w 285070"/>
                      <a:gd name="connsiteY3" fmla="*/ 91335 h 138230"/>
                      <a:gd name="connsiteX4" fmla="*/ 149101 w 285070"/>
                      <a:gd name="connsiteY4" fmla="*/ 135150 h 138230"/>
                      <a:gd name="connsiteX5" fmla="*/ 271021 w 285070"/>
                      <a:gd name="connsiteY5" fmla="*/ 92288 h 138230"/>
                      <a:gd name="connsiteX6" fmla="*/ 271974 w 285070"/>
                      <a:gd name="connsiteY6" fmla="*/ 28470 h 138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5070" h="138230">
                        <a:moveTo>
                          <a:pt x="271974" y="28470"/>
                        </a:moveTo>
                        <a:cubicBezTo>
                          <a:pt x="235779" y="-4867"/>
                          <a:pt x="192916" y="-1057"/>
                          <a:pt x="147196" y="1800"/>
                        </a:cubicBezTo>
                        <a:cubicBezTo>
                          <a:pt x="101476" y="5610"/>
                          <a:pt x="52899" y="-2010"/>
                          <a:pt x="14799" y="27518"/>
                        </a:cubicBezTo>
                        <a:cubicBezTo>
                          <a:pt x="-4251" y="42758"/>
                          <a:pt x="-2346" y="71332"/>
                          <a:pt x="6226" y="91335"/>
                        </a:cubicBezTo>
                        <a:cubicBezTo>
                          <a:pt x="30039" y="141817"/>
                          <a:pt x="101476" y="141817"/>
                          <a:pt x="149101" y="135150"/>
                        </a:cubicBezTo>
                        <a:cubicBezTo>
                          <a:pt x="192916" y="128482"/>
                          <a:pt x="236731" y="122767"/>
                          <a:pt x="271021" y="92288"/>
                        </a:cubicBezTo>
                        <a:cubicBezTo>
                          <a:pt x="290071" y="77048"/>
                          <a:pt x="289119" y="44663"/>
                          <a:pt x="271974" y="28470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35" name="Полилиния: фигура 1234">
                    <a:extLst>
                      <a:ext uri="{FF2B5EF4-FFF2-40B4-BE49-F238E27FC236}">
                        <a16:creationId xmlns:a16="http://schemas.microsoft.com/office/drawing/2014/main" id="{7F9FCD96-A009-43A0-F21E-2FF8F56B2789}"/>
                      </a:ext>
                    </a:extLst>
                  </p:cNvPr>
                  <p:cNvSpPr/>
                  <p:nvPr/>
                </p:nvSpPr>
                <p:spPr>
                  <a:xfrm>
                    <a:off x="17673723" y="7443694"/>
                    <a:ext cx="273750" cy="130809"/>
                  </a:xfrm>
                  <a:custGeom>
                    <a:avLst/>
                    <a:gdLst>
                      <a:gd name="connsiteX0" fmla="*/ 243410 w 273750"/>
                      <a:gd name="connsiteY0" fmla="*/ 9357 h 130809"/>
                      <a:gd name="connsiteX1" fmla="*/ 169115 w 273750"/>
                      <a:gd name="connsiteY1" fmla="*/ 3642 h 130809"/>
                      <a:gd name="connsiteX2" fmla="*/ 56720 w 273750"/>
                      <a:gd name="connsiteY2" fmla="*/ 784 h 130809"/>
                      <a:gd name="connsiteX3" fmla="*/ 11953 w 273750"/>
                      <a:gd name="connsiteY3" fmla="*/ 78889 h 130809"/>
                      <a:gd name="connsiteX4" fmla="*/ 122443 w 273750"/>
                      <a:gd name="connsiteY4" fmla="*/ 128419 h 130809"/>
                      <a:gd name="connsiteX5" fmla="*/ 271033 w 273750"/>
                      <a:gd name="connsiteY5" fmla="*/ 75079 h 130809"/>
                      <a:gd name="connsiteX6" fmla="*/ 243410 w 273750"/>
                      <a:gd name="connsiteY6" fmla="*/ 9357 h 130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73750" h="130809">
                        <a:moveTo>
                          <a:pt x="243410" y="9357"/>
                        </a:moveTo>
                        <a:cubicBezTo>
                          <a:pt x="220550" y="-3978"/>
                          <a:pt x="193880" y="784"/>
                          <a:pt x="169115" y="3642"/>
                        </a:cubicBezTo>
                        <a:cubicBezTo>
                          <a:pt x="131015" y="7452"/>
                          <a:pt x="93868" y="6499"/>
                          <a:pt x="56720" y="784"/>
                        </a:cubicBezTo>
                        <a:cubicBezTo>
                          <a:pt x="9095" y="-6836"/>
                          <a:pt x="-16622" y="42694"/>
                          <a:pt x="11953" y="78889"/>
                        </a:cubicBezTo>
                        <a:cubicBezTo>
                          <a:pt x="37670" y="111274"/>
                          <a:pt x="83390" y="123656"/>
                          <a:pt x="122443" y="128419"/>
                        </a:cubicBezTo>
                        <a:cubicBezTo>
                          <a:pt x="171973" y="134134"/>
                          <a:pt x="254840" y="134134"/>
                          <a:pt x="271033" y="75079"/>
                        </a:cubicBezTo>
                        <a:cubicBezTo>
                          <a:pt x="279605" y="49362"/>
                          <a:pt x="267223" y="21739"/>
                          <a:pt x="243410" y="9357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36" name="Полилиния: фигура 1235">
                    <a:extLst>
                      <a:ext uri="{FF2B5EF4-FFF2-40B4-BE49-F238E27FC236}">
                        <a16:creationId xmlns:a16="http://schemas.microsoft.com/office/drawing/2014/main" id="{068872A6-F914-CAD3-44B1-78A0357BE00D}"/>
                      </a:ext>
                    </a:extLst>
                  </p:cNvPr>
                  <p:cNvSpPr/>
                  <p:nvPr/>
                </p:nvSpPr>
                <p:spPr>
                  <a:xfrm>
                    <a:off x="17821173" y="7224757"/>
                    <a:ext cx="250475" cy="145348"/>
                  </a:xfrm>
                  <a:custGeom>
                    <a:avLst/>
                    <a:gdLst>
                      <a:gd name="connsiteX0" fmla="*/ 230263 w 250475"/>
                      <a:gd name="connsiteY0" fmla="*/ 1600 h 145348"/>
                      <a:gd name="connsiteX1" fmla="*/ 183591 w 250475"/>
                      <a:gd name="connsiteY1" fmla="*/ 11125 h 145348"/>
                      <a:gd name="connsiteX2" fmla="*/ 132155 w 250475"/>
                      <a:gd name="connsiteY2" fmla="*/ 24460 h 145348"/>
                      <a:gd name="connsiteX3" fmla="*/ 88341 w 250475"/>
                      <a:gd name="connsiteY3" fmla="*/ 23507 h 145348"/>
                      <a:gd name="connsiteX4" fmla="*/ 15950 w 250475"/>
                      <a:gd name="connsiteY4" fmla="*/ 44462 h 145348"/>
                      <a:gd name="connsiteX5" fmla="*/ 28333 w 250475"/>
                      <a:gd name="connsiteY5" fmla="*/ 133997 h 145348"/>
                      <a:gd name="connsiteX6" fmla="*/ 163588 w 250475"/>
                      <a:gd name="connsiteY6" fmla="*/ 105422 h 145348"/>
                      <a:gd name="connsiteX7" fmla="*/ 250266 w 250475"/>
                      <a:gd name="connsiteY7" fmla="*/ 27317 h 145348"/>
                      <a:gd name="connsiteX8" fmla="*/ 230263 w 250475"/>
                      <a:gd name="connsiteY8" fmla="*/ 1600 h 1453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50475" h="145348">
                        <a:moveTo>
                          <a:pt x="230263" y="1600"/>
                        </a:moveTo>
                        <a:cubicBezTo>
                          <a:pt x="211213" y="-3163"/>
                          <a:pt x="199783" y="3505"/>
                          <a:pt x="183591" y="11125"/>
                        </a:cubicBezTo>
                        <a:cubicBezTo>
                          <a:pt x="168350" y="17792"/>
                          <a:pt x="148348" y="20650"/>
                          <a:pt x="132155" y="24460"/>
                        </a:cubicBezTo>
                        <a:cubicBezTo>
                          <a:pt x="119773" y="27317"/>
                          <a:pt x="101675" y="25412"/>
                          <a:pt x="88341" y="23507"/>
                        </a:cubicBezTo>
                        <a:cubicBezTo>
                          <a:pt x="59765" y="18745"/>
                          <a:pt x="36905" y="22555"/>
                          <a:pt x="15950" y="44462"/>
                        </a:cubicBezTo>
                        <a:cubicBezTo>
                          <a:pt x="-10720" y="73037"/>
                          <a:pt x="-2147" y="113042"/>
                          <a:pt x="28333" y="133997"/>
                        </a:cubicBezTo>
                        <a:cubicBezTo>
                          <a:pt x="74053" y="165430"/>
                          <a:pt x="121678" y="123520"/>
                          <a:pt x="163588" y="105422"/>
                        </a:cubicBezTo>
                        <a:cubicBezTo>
                          <a:pt x="196925" y="91135"/>
                          <a:pt x="246455" y="66370"/>
                          <a:pt x="250266" y="27317"/>
                        </a:cubicBezTo>
                        <a:cubicBezTo>
                          <a:pt x="252170" y="15887"/>
                          <a:pt x="240741" y="4457"/>
                          <a:pt x="230263" y="1600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37" name="Полилиния: фигура 1236">
                    <a:extLst>
                      <a:ext uri="{FF2B5EF4-FFF2-40B4-BE49-F238E27FC236}">
                        <a16:creationId xmlns:a16="http://schemas.microsoft.com/office/drawing/2014/main" id="{5C964463-015D-2B7C-4230-26862982F298}"/>
                      </a:ext>
                    </a:extLst>
                  </p:cNvPr>
                  <p:cNvSpPr/>
                  <p:nvPr/>
                </p:nvSpPr>
                <p:spPr>
                  <a:xfrm>
                    <a:off x="17213792" y="7604155"/>
                    <a:ext cx="115262" cy="173981"/>
                  </a:xfrm>
                  <a:custGeom>
                    <a:avLst/>
                    <a:gdLst>
                      <a:gd name="connsiteX0" fmla="*/ 108981 w 115262"/>
                      <a:gd name="connsiteY0" fmla="*/ 106071 h 173981"/>
                      <a:gd name="connsiteX1" fmla="*/ 81359 w 115262"/>
                      <a:gd name="connsiteY1" fmla="*/ 63208 h 173981"/>
                      <a:gd name="connsiteX2" fmla="*/ 73739 w 115262"/>
                      <a:gd name="connsiteY2" fmla="*/ 43206 h 173981"/>
                      <a:gd name="connsiteX3" fmla="*/ 64214 w 115262"/>
                      <a:gd name="connsiteY3" fmla="*/ 26061 h 173981"/>
                      <a:gd name="connsiteX4" fmla="*/ 61356 w 115262"/>
                      <a:gd name="connsiteY4" fmla="*/ 23203 h 173981"/>
                      <a:gd name="connsiteX5" fmla="*/ 60404 w 115262"/>
                      <a:gd name="connsiteY5" fmla="*/ 20346 h 173981"/>
                      <a:gd name="connsiteX6" fmla="*/ 4206 w 115262"/>
                      <a:gd name="connsiteY6" fmla="*/ 27966 h 173981"/>
                      <a:gd name="connsiteX7" fmla="*/ 4206 w 115262"/>
                      <a:gd name="connsiteY7" fmla="*/ 34633 h 173981"/>
                      <a:gd name="connsiteX8" fmla="*/ 36591 w 115262"/>
                      <a:gd name="connsiteY8" fmla="*/ 161316 h 173981"/>
                      <a:gd name="connsiteX9" fmla="*/ 108981 w 115262"/>
                      <a:gd name="connsiteY9" fmla="*/ 106071 h 1739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5262" h="173981">
                        <a:moveTo>
                          <a:pt x="108981" y="106071"/>
                        </a:moveTo>
                        <a:cubicBezTo>
                          <a:pt x="100409" y="90831"/>
                          <a:pt x="88979" y="78448"/>
                          <a:pt x="81359" y="63208"/>
                        </a:cubicBezTo>
                        <a:cubicBezTo>
                          <a:pt x="78501" y="56541"/>
                          <a:pt x="76596" y="49873"/>
                          <a:pt x="73739" y="43206"/>
                        </a:cubicBezTo>
                        <a:cubicBezTo>
                          <a:pt x="71834" y="36539"/>
                          <a:pt x="68976" y="30824"/>
                          <a:pt x="64214" y="26061"/>
                        </a:cubicBezTo>
                        <a:cubicBezTo>
                          <a:pt x="63261" y="25108"/>
                          <a:pt x="62309" y="24156"/>
                          <a:pt x="61356" y="23203"/>
                        </a:cubicBezTo>
                        <a:cubicBezTo>
                          <a:pt x="61356" y="22251"/>
                          <a:pt x="60404" y="21299"/>
                          <a:pt x="60404" y="20346"/>
                        </a:cubicBezTo>
                        <a:cubicBezTo>
                          <a:pt x="48974" y="-10134"/>
                          <a:pt x="4206" y="-5371"/>
                          <a:pt x="4206" y="27966"/>
                        </a:cubicBezTo>
                        <a:cubicBezTo>
                          <a:pt x="4206" y="29871"/>
                          <a:pt x="4206" y="32728"/>
                          <a:pt x="4206" y="34633"/>
                        </a:cubicBezTo>
                        <a:cubicBezTo>
                          <a:pt x="-8176" y="73686"/>
                          <a:pt x="8016" y="134646"/>
                          <a:pt x="36591" y="161316"/>
                        </a:cubicBezTo>
                        <a:cubicBezTo>
                          <a:pt x="75644" y="196558"/>
                          <a:pt x="134699" y="151791"/>
                          <a:pt x="108981" y="106071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38" name="Полилиния: фигура 1237">
                    <a:extLst>
                      <a:ext uri="{FF2B5EF4-FFF2-40B4-BE49-F238E27FC236}">
                        <a16:creationId xmlns:a16="http://schemas.microsoft.com/office/drawing/2014/main" id="{21A3435B-F41D-AAD0-38A4-BDDFCE8A3F37}"/>
                      </a:ext>
                    </a:extLst>
                  </p:cNvPr>
                  <p:cNvSpPr/>
                  <p:nvPr/>
                </p:nvSpPr>
                <p:spPr>
                  <a:xfrm>
                    <a:off x="17532558" y="7188490"/>
                    <a:ext cx="152210" cy="187712"/>
                  </a:xfrm>
                  <a:custGeom>
                    <a:avLst/>
                    <a:gdLst>
                      <a:gd name="connsiteX0" fmla="*/ 152166 w 152210"/>
                      <a:gd name="connsiteY0" fmla="*/ 36914 h 187712"/>
                      <a:gd name="connsiteX1" fmla="*/ 87395 w 152210"/>
                      <a:gd name="connsiteY1" fmla="*/ 10244 h 187712"/>
                      <a:gd name="connsiteX2" fmla="*/ 67393 w 152210"/>
                      <a:gd name="connsiteY2" fmla="*/ 35009 h 187712"/>
                      <a:gd name="connsiteX3" fmla="*/ 42628 w 152210"/>
                      <a:gd name="connsiteY3" fmla="*/ 58821 h 187712"/>
                      <a:gd name="connsiteX4" fmla="*/ 718 w 152210"/>
                      <a:gd name="connsiteY4" fmla="*/ 132164 h 187712"/>
                      <a:gd name="connsiteX5" fmla="*/ 33103 w 152210"/>
                      <a:gd name="connsiteY5" fmla="*/ 186456 h 187712"/>
                      <a:gd name="connsiteX6" fmla="*/ 87395 w 152210"/>
                      <a:gd name="connsiteY6" fmla="*/ 154071 h 187712"/>
                      <a:gd name="connsiteX7" fmla="*/ 152166 w 152210"/>
                      <a:gd name="connsiteY7" fmla="*/ 36914 h 18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2210" h="187712">
                        <a:moveTo>
                          <a:pt x="152166" y="36914"/>
                        </a:moveTo>
                        <a:cubicBezTo>
                          <a:pt x="151213" y="3576"/>
                          <a:pt x="111208" y="-11664"/>
                          <a:pt x="87395" y="10244"/>
                        </a:cubicBezTo>
                        <a:cubicBezTo>
                          <a:pt x="79776" y="17864"/>
                          <a:pt x="75013" y="27389"/>
                          <a:pt x="67393" y="35009"/>
                        </a:cubicBezTo>
                        <a:cubicBezTo>
                          <a:pt x="59773" y="43581"/>
                          <a:pt x="51201" y="51201"/>
                          <a:pt x="42628" y="58821"/>
                        </a:cubicBezTo>
                        <a:cubicBezTo>
                          <a:pt x="21673" y="78824"/>
                          <a:pt x="5481" y="102636"/>
                          <a:pt x="718" y="132164"/>
                        </a:cubicBezTo>
                        <a:cubicBezTo>
                          <a:pt x="-3092" y="155976"/>
                          <a:pt x="8338" y="179788"/>
                          <a:pt x="33103" y="186456"/>
                        </a:cubicBezTo>
                        <a:cubicBezTo>
                          <a:pt x="55011" y="192171"/>
                          <a:pt x="83586" y="177884"/>
                          <a:pt x="87395" y="154071"/>
                        </a:cubicBezTo>
                        <a:cubicBezTo>
                          <a:pt x="95016" y="112161"/>
                          <a:pt x="154070" y="85491"/>
                          <a:pt x="152166" y="36914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39" name="Полилиния: фигура 1238">
                    <a:extLst>
                      <a:ext uri="{FF2B5EF4-FFF2-40B4-BE49-F238E27FC236}">
                        <a16:creationId xmlns:a16="http://schemas.microsoft.com/office/drawing/2014/main" id="{89F88931-301E-398E-0119-042D382C3924}"/>
                      </a:ext>
                    </a:extLst>
                  </p:cNvPr>
                  <p:cNvSpPr/>
                  <p:nvPr/>
                </p:nvSpPr>
                <p:spPr>
                  <a:xfrm>
                    <a:off x="16084910" y="6860929"/>
                    <a:ext cx="232377" cy="185759"/>
                  </a:xfrm>
                  <a:custGeom>
                    <a:avLst/>
                    <a:gdLst>
                      <a:gd name="connsiteX0" fmla="*/ 199638 w 232377"/>
                      <a:gd name="connsiteY0" fmla="*/ 62533 h 185759"/>
                      <a:gd name="connsiteX1" fmla="*/ 121533 w 232377"/>
                      <a:gd name="connsiteY1" fmla="*/ 36816 h 185759"/>
                      <a:gd name="connsiteX2" fmla="*/ 87243 w 232377"/>
                      <a:gd name="connsiteY2" fmla="*/ 31101 h 185759"/>
                      <a:gd name="connsiteX3" fmla="*/ 50096 w 232377"/>
                      <a:gd name="connsiteY3" fmla="*/ 5384 h 185759"/>
                      <a:gd name="connsiteX4" fmla="*/ 10091 w 232377"/>
                      <a:gd name="connsiteY4" fmla="*/ 57771 h 185759"/>
                      <a:gd name="connsiteX5" fmla="*/ 62478 w 232377"/>
                      <a:gd name="connsiteY5" fmla="*/ 114921 h 185759"/>
                      <a:gd name="connsiteX6" fmla="*/ 133916 w 232377"/>
                      <a:gd name="connsiteY6" fmla="*/ 177786 h 185759"/>
                      <a:gd name="connsiteX7" fmla="*/ 224403 w 232377"/>
                      <a:gd name="connsiteY7" fmla="*/ 153021 h 185759"/>
                      <a:gd name="connsiteX8" fmla="*/ 199638 w 232377"/>
                      <a:gd name="connsiteY8" fmla="*/ 62533 h 185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32377" h="185759">
                        <a:moveTo>
                          <a:pt x="199638" y="62533"/>
                        </a:moveTo>
                        <a:cubicBezTo>
                          <a:pt x="173921" y="51104"/>
                          <a:pt x="149156" y="41579"/>
                          <a:pt x="121533" y="36816"/>
                        </a:cubicBezTo>
                        <a:cubicBezTo>
                          <a:pt x="111056" y="34911"/>
                          <a:pt x="97721" y="35864"/>
                          <a:pt x="87243" y="31101"/>
                        </a:cubicBezTo>
                        <a:cubicBezTo>
                          <a:pt x="73908" y="24434"/>
                          <a:pt x="61526" y="13956"/>
                          <a:pt x="50096" y="5384"/>
                        </a:cubicBezTo>
                        <a:cubicBezTo>
                          <a:pt x="19616" y="-16524"/>
                          <a:pt x="-18484" y="33959"/>
                          <a:pt x="10091" y="57771"/>
                        </a:cubicBezTo>
                        <a:cubicBezTo>
                          <a:pt x="31046" y="75868"/>
                          <a:pt x="48191" y="90156"/>
                          <a:pt x="62478" y="114921"/>
                        </a:cubicBezTo>
                        <a:cubicBezTo>
                          <a:pt x="77718" y="142543"/>
                          <a:pt x="106293" y="164451"/>
                          <a:pt x="133916" y="177786"/>
                        </a:cubicBezTo>
                        <a:cubicBezTo>
                          <a:pt x="166301" y="193978"/>
                          <a:pt x="206306" y="185406"/>
                          <a:pt x="224403" y="153021"/>
                        </a:cubicBezTo>
                        <a:cubicBezTo>
                          <a:pt x="240596" y="123493"/>
                          <a:pt x="232023" y="76821"/>
                          <a:pt x="199638" y="62533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40" name="Полилиния: фигура 1239">
                    <a:extLst>
                      <a:ext uri="{FF2B5EF4-FFF2-40B4-BE49-F238E27FC236}">
                        <a16:creationId xmlns:a16="http://schemas.microsoft.com/office/drawing/2014/main" id="{E83776A6-EEAA-DC5A-0A7C-4281D5183C73}"/>
                      </a:ext>
                    </a:extLst>
                  </p:cNvPr>
                  <p:cNvSpPr/>
                  <p:nvPr/>
                </p:nvSpPr>
                <p:spPr>
                  <a:xfrm>
                    <a:off x="16445733" y="7172538"/>
                    <a:ext cx="197561" cy="118183"/>
                  </a:xfrm>
                  <a:custGeom>
                    <a:avLst/>
                    <a:gdLst>
                      <a:gd name="connsiteX0" fmla="*/ 183621 w 197561"/>
                      <a:gd name="connsiteY0" fmla="*/ 46199 h 118183"/>
                      <a:gd name="connsiteX1" fmla="*/ 27410 w 197561"/>
                      <a:gd name="connsiteY1" fmla="*/ 14766 h 118183"/>
                      <a:gd name="connsiteX2" fmla="*/ 2646 w 197561"/>
                      <a:gd name="connsiteY2" fmla="*/ 35721 h 118183"/>
                      <a:gd name="connsiteX3" fmla="*/ 6455 w 197561"/>
                      <a:gd name="connsiteY3" fmla="*/ 61438 h 118183"/>
                      <a:gd name="connsiteX4" fmla="*/ 29316 w 197561"/>
                      <a:gd name="connsiteY4" fmla="*/ 75726 h 118183"/>
                      <a:gd name="connsiteX5" fmla="*/ 75988 w 197561"/>
                      <a:gd name="connsiteY5" fmla="*/ 90966 h 118183"/>
                      <a:gd name="connsiteX6" fmla="*/ 132185 w 197561"/>
                      <a:gd name="connsiteY6" fmla="*/ 114778 h 118183"/>
                      <a:gd name="connsiteX7" fmla="*/ 183621 w 197561"/>
                      <a:gd name="connsiteY7" fmla="*/ 46199 h 118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97561" h="118183">
                        <a:moveTo>
                          <a:pt x="183621" y="46199"/>
                        </a:moveTo>
                        <a:cubicBezTo>
                          <a:pt x="151235" y="16671"/>
                          <a:pt x="67416" y="-21429"/>
                          <a:pt x="27410" y="14766"/>
                        </a:cubicBezTo>
                        <a:cubicBezTo>
                          <a:pt x="16933" y="18576"/>
                          <a:pt x="9313" y="25244"/>
                          <a:pt x="2646" y="35721"/>
                        </a:cubicBezTo>
                        <a:cubicBezTo>
                          <a:pt x="-2117" y="44294"/>
                          <a:pt x="-212" y="54771"/>
                          <a:pt x="6455" y="61438"/>
                        </a:cubicBezTo>
                        <a:cubicBezTo>
                          <a:pt x="13123" y="69058"/>
                          <a:pt x="20743" y="72869"/>
                          <a:pt x="29316" y="75726"/>
                        </a:cubicBezTo>
                        <a:cubicBezTo>
                          <a:pt x="41698" y="86203"/>
                          <a:pt x="58843" y="88108"/>
                          <a:pt x="75988" y="90966"/>
                        </a:cubicBezTo>
                        <a:cubicBezTo>
                          <a:pt x="95991" y="94776"/>
                          <a:pt x="114088" y="106206"/>
                          <a:pt x="132185" y="114778"/>
                        </a:cubicBezTo>
                        <a:cubicBezTo>
                          <a:pt x="174096" y="131923"/>
                          <a:pt x="221721" y="80488"/>
                          <a:pt x="183621" y="46199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41" name="Полилиния: фигура 1240">
                    <a:extLst>
                      <a:ext uri="{FF2B5EF4-FFF2-40B4-BE49-F238E27FC236}">
                        <a16:creationId xmlns:a16="http://schemas.microsoft.com/office/drawing/2014/main" id="{B90BD536-2676-7079-0722-598874555ADD}"/>
                      </a:ext>
                    </a:extLst>
                  </p:cNvPr>
                  <p:cNvSpPr/>
                  <p:nvPr/>
                </p:nvSpPr>
                <p:spPr>
                  <a:xfrm>
                    <a:off x="16127186" y="7109917"/>
                    <a:ext cx="199589" cy="105023"/>
                  </a:xfrm>
                  <a:custGeom>
                    <a:avLst/>
                    <a:gdLst>
                      <a:gd name="connsiteX0" fmla="*/ 187842 w 199589"/>
                      <a:gd name="connsiteY0" fmla="*/ 28810 h 105023"/>
                      <a:gd name="connsiteX1" fmla="*/ 29727 w 199589"/>
                      <a:gd name="connsiteY1" fmla="*/ 11665 h 105023"/>
                      <a:gd name="connsiteX2" fmla="*/ 41157 w 199589"/>
                      <a:gd name="connsiteY2" fmla="*/ 94532 h 105023"/>
                      <a:gd name="connsiteX3" fmla="*/ 100213 w 199589"/>
                      <a:gd name="connsiteY3" fmla="*/ 94532 h 105023"/>
                      <a:gd name="connsiteX4" fmla="*/ 156410 w 199589"/>
                      <a:gd name="connsiteY4" fmla="*/ 105010 h 105023"/>
                      <a:gd name="connsiteX5" fmla="*/ 187842 w 199589"/>
                      <a:gd name="connsiteY5" fmla="*/ 28810 h 105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9589" h="105023">
                        <a:moveTo>
                          <a:pt x="187842" y="28810"/>
                        </a:moveTo>
                        <a:cubicBezTo>
                          <a:pt x="154505" y="-9290"/>
                          <a:pt x="73542" y="-3575"/>
                          <a:pt x="29727" y="11665"/>
                        </a:cubicBezTo>
                        <a:cubicBezTo>
                          <a:pt x="-15993" y="27858"/>
                          <a:pt x="-6468" y="90722"/>
                          <a:pt x="41157" y="94532"/>
                        </a:cubicBezTo>
                        <a:cubicBezTo>
                          <a:pt x="61160" y="95485"/>
                          <a:pt x="81163" y="93580"/>
                          <a:pt x="100213" y="94532"/>
                        </a:cubicBezTo>
                        <a:cubicBezTo>
                          <a:pt x="119263" y="95485"/>
                          <a:pt x="137360" y="104057"/>
                          <a:pt x="156410" y="105010"/>
                        </a:cubicBezTo>
                        <a:cubicBezTo>
                          <a:pt x="198320" y="105962"/>
                          <a:pt x="211655" y="55480"/>
                          <a:pt x="187842" y="28810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42" name="Полилиния: фигура 1241">
                    <a:extLst>
                      <a:ext uri="{FF2B5EF4-FFF2-40B4-BE49-F238E27FC236}">
                        <a16:creationId xmlns:a16="http://schemas.microsoft.com/office/drawing/2014/main" id="{0AF4E773-42D7-22C5-55B9-4AC226802858}"/>
                      </a:ext>
                    </a:extLst>
                  </p:cNvPr>
                  <p:cNvSpPr/>
                  <p:nvPr/>
                </p:nvSpPr>
                <p:spPr>
                  <a:xfrm>
                    <a:off x="16736711" y="6961099"/>
                    <a:ext cx="168004" cy="217632"/>
                  </a:xfrm>
                  <a:custGeom>
                    <a:avLst/>
                    <a:gdLst>
                      <a:gd name="connsiteX0" fmla="*/ 143151 w 168004"/>
                      <a:gd name="connsiteY0" fmla="*/ 72853 h 217632"/>
                      <a:gd name="connsiteX1" fmla="*/ 111718 w 168004"/>
                      <a:gd name="connsiteY1" fmla="*/ 37611 h 217632"/>
                      <a:gd name="connsiteX2" fmla="*/ 91716 w 168004"/>
                      <a:gd name="connsiteY2" fmla="*/ 23323 h 217632"/>
                      <a:gd name="connsiteX3" fmla="*/ 75523 w 168004"/>
                      <a:gd name="connsiteY3" fmla="*/ 12846 h 217632"/>
                      <a:gd name="connsiteX4" fmla="*/ 22183 w 168004"/>
                      <a:gd name="connsiteY4" fmla="*/ 6178 h 217632"/>
                      <a:gd name="connsiteX5" fmla="*/ 5990 w 168004"/>
                      <a:gd name="connsiteY5" fmla="*/ 66186 h 217632"/>
                      <a:gd name="connsiteX6" fmla="*/ 42185 w 168004"/>
                      <a:gd name="connsiteY6" fmla="*/ 124288 h 217632"/>
                      <a:gd name="connsiteX7" fmla="*/ 50758 w 168004"/>
                      <a:gd name="connsiteY7" fmla="*/ 144290 h 217632"/>
                      <a:gd name="connsiteX8" fmla="*/ 65045 w 168004"/>
                      <a:gd name="connsiteY8" fmla="*/ 190963 h 217632"/>
                      <a:gd name="connsiteX9" fmla="*/ 111718 w 168004"/>
                      <a:gd name="connsiteY9" fmla="*/ 217633 h 217632"/>
                      <a:gd name="connsiteX10" fmla="*/ 162201 w 168004"/>
                      <a:gd name="connsiteY10" fmla="*/ 177628 h 217632"/>
                      <a:gd name="connsiteX11" fmla="*/ 143151 w 168004"/>
                      <a:gd name="connsiteY11" fmla="*/ 72853 h 2176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68004" h="217632">
                        <a:moveTo>
                          <a:pt x="143151" y="72853"/>
                        </a:moveTo>
                        <a:cubicBezTo>
                          <a:pt x="134578" y="60471"/>
                          <a:pt x="124101" y="47136"/>
                          <a:pt x="111718" y="37611"/>
                        </a:cubicBezTo>
                        <a:cubicBezTo>
                          <a:pt x="105051" y="31896"/>
                          <a:pt x="98383" y="29038"/>
                          <a:pt x="91716" y="23323"/>
                        </a:cubicBezTo>
                        <a:cubicBezTo>
                          <a:pt x="92668" y="24276"/>
                          <a:pt x="64093" y="3321"/>
                          <a:pt x="75523" y="12846"/>
                        </a:cubicBezTo>
                        <a:cubicBezTo>
                          <a:pt x="59330" y="463"/>
                          <a:pt x="41233" y="-5252"/>
                          <a:pt x="22183" y="6178"/>
                        </a:cubicBezTo>
                        <a:cubicBezTo>
                          <a:pt x="3133" y="17608"/>
                          <a:pt x="-7344" y="46183"/>
                          <a:pt x="5990" y="66186"/>
                        </a:cubicBezTo>
                        <a:cubicBezTo>
                          <a:pt x="19326" y="85236"/>
                          <a:pt x="28851" y="104286"/>
                          <a:pt x="42185" y="124288"/>
                        </a:cubicBezTo>
                        <a:cubicBezTo>
                          <a:pt x="48853" y="134765"/>
                          <a:pt x="46948" y="131908"/>
                          <a:pt x="50758" y="144290"/>
                        </a:cubicBezTo>
                        <a:cubicBezTo>
                          <a:pt x="55520" y="160483"/>
                          <a:pt x="57426" y="175723"/>
                          <a:pt x="65045" y="190963"/>
                        </a:cubicBezTo>
                        <a:cubicBezTo>
                          <a:pt x="72666" y="208108"/>
                          <a:pt x="93620" y="217633"/>
                          <a:pt x="111718" y="217633"/>
                        </a:cubicBezTo>
                        <a:cubicBezTo>
                          <a:pt x="137435" y="217633"/>
                          <a:pt x="153628" y="200488"/>
                          <a:pt x="162201" y="177628"/>
                        </a:cubicBezTo>
                        <a:cubicBezTo>
                          <a:pt x="176488" y="143338"/>
                          <a:pt x="162201" y="101428"/>
                          <a:pt x="143151" y="72853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43" name="Полилиния: фигура 1242">
                    <a:extLst>
                      <a:ext uri="{FF2B5EF4-FFF2-40B4-BE49-F238E27FC236}">
                        <a16:creationId xmlns:a16="http://schemas.microsoft.com/office/drawing/2014/main" id="{087E4B6D-0D6F-E2C9-EB5F-7817F7571828}"/>
                      </a:ext>
                    </a:extLst>
                  </p:cNvPr>
                  <p:cNvSpPr/>
                  <p:nvPr/>
                </p:nvSpPr>
                <p:spPr>
                  <a:xfrm>
                    <a:off x="18217467" y="8332186"/>
                    <a:ext cx="262330" cy="181838"/>
                  </a:xfrm>
                  <a:custGeom>
                    <a:avLst/>
                    <a:gdLst>
                      <a:gd name="connsiteX0" fmla="*/ 235924 w 262330"/>
                      <a:gd name="connsiteY0" fmla="*/ 3831 h 181838"/>
                      <a:gd name="connsiteX1" fmla="*/ 210207 w 262330"/>
                      <a:gd name="connsiteY1" fmla="*/ 1925 h 181838"/>
                      <a:gd name="connsiteX2" fmla="*/ 194014 w 262330"/>
                      <a:gd name="connsiteY2" fmla="*/ 1925 h 181838"/>
                      <a:gd name="connsiteX3" fmla="*/ 142579 w 262330"/>
                      <a:gd name="connsiteY3" fmla="*/ 6688 h 181838"/>
                      <a:gd name="connsiteX4" fmla="*/ 114957 w 262330"/>
                      <a:gd name="connsiteY4" fmla="*/ 19071 h 181838"/>
                      <a:gd name="connsiteX5" fmla="*/ 114004 w 262330"/>
                      <a:gd name="connsiteY5" fmla="*/ 20023 h 181838"/>
                      <a:gd name="connsiteX6" fmla="*/ 101622 w 262330"/>
                      <a:gd name="connsiteY6" fmla="*/ 23833 h 181838"/>
                      <a:gd name="connsiteX7" fmla="*/ 35899 w 262330"/>
                      <a:gd name="connsiteY7" fmla="*/ 43835 h 181838"/>
                      <a:gd name="connsiteX8" fmla="*/ 54949 w 262330"/>
                      <a:gd name="connsiteY8" fmla="*/ 178138 h 181838"/>
                      <a:gd name="connsiteX9" fmla="*/ 194014 w 262330"/>
                      <a:gd name="connsiteY9" fmla="*/ 131465 h 181838"/>
                      <a:gd name="connsiteX10" fmla="*/ 231162 w 262330"/>
                      <a:gd name="connsiteY10" fmla="*/ 84793 h 181838"/>
                      <a:gd name="connsiteX11" fmla="*/ 244497 w 262330"/>
                      <a:gd name="connsiteY11" fmla="*/ 65743 h 181838"/>
                      <a:gd name="connsiteX12" fmla="*/ 256879 w 262330"/>
                      <a:gd name="connsiteY12" fmla="*/ 53360 h 181838"/>
                      <a:gd name="connsiteX13" fmla="*/ 235924 w 262330"/>
                      <a:gd name="connsiteY13" fmla="*/ 3831 h 181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62330" h="181838">
                        <a:moveTo>
                          <a:pt x="235924" y="3831"/>
                        </a:moveTo>
                        <a:cubicBezTo>
                          <a:pt x="227352" y="973"/>
                          <a:pt x="219732" y="21"/>
                          <a:pt x="210207" y="1925"/>
                        </a:cubicBezTo>
                        <a:cubicBezTo>
                          <a:pt x="229257" y="-1884"/>
                          <a:pt x="198777" y="973"/>
                          <a:pt x="194014" y="1925"/>
                        </a:cubicBezTo>
                        <a:cubicBezTo>
                          <a:pt x="176869" y="2878"/>
                          <a:pt x="159724" y="2878"/>
                          <a:pt x="142579" y="6688"/>
                        </a:cubicBezTo>
                        <a:cubicBezTo>
                          <a:pt x="134007" y="8593"/>
                          <a:pt x="123529" y="15260"/>
                          <a:pt x="114957" y="19071"/>
                        </a:cubicBezTo>
                        <a:cubicBezTo>
                          <a:pt x="114957" y="19071"/>
                          <a:pt x="114004" y="19071"/>
                          <a:pt x="114004" y="20023"/>
                        </a:cubicBezTo>
                        <a:cubicBezTo>
                          <a:pt x="110194" y="21928"/>
                          <a:pt x="105432" y="22881"/>
                          <a:pt x="101622" y="23833"/>
                        </a:cubicBezTo>
                        <a:cubicBezTo>
                          <a:pt x="78762" y="31453"/>
                          <a:pt x="56854" y="33358"/>
                          <a:pt x="35899" y="43835"/>
                        </a:cubicBezTo>
                        <a:cubicBezTo>
                          <a:pt x="-23156" y="75268"/>
                          <a:pt x="-4106" y="161945"/>
                          <a:pt x="54949" y="178138"/>
                        </a:cubicBezTo>
                        <a:cubicBezTo>
                          <a:pt x="106384" y="192425"/>
                          <a:pt x="154962" y="162898"/>
                          <a:pt x="194014" y="131465"/>
                        </a:cubicBezTo>
                        <a:cubicBezTo>
                          <a:pt x="210207" y="118130"/>
                          <a:pt x="221637" y="102890"/>
                          <a:pt x="231162" y="84793"/>
                        </a:cubicBezTo>
                        <a:cubicBezTo>
                          <a:pt x="234972" y="78125"/>
                          <a:pt x="238782" y="74315"/>
                          <a:pt x="244497" y="65743"/>
                        </a:cubicBezTo>
                        <a:cubicBezTo>
                          <a:pt x="232114" y="83840"/>
                          <a:pt x="254022" y="57171"/>
                          <a:pt x="256879" y="53360"/>
                        </a:cubicBezTo>
                        <a:cubicBezTo>
                          <a:pt x="271167" y="34310"/>
                          <a:pt x="254974" y="9546"/>
                          <a:pt x="235924" y="3831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44" name="Полилиния: фигура 1243">
                    <a:extLst>
                      <a:ext uri="{FF2B5EF4-FFF2-40B4-BE49-F238E27FC236}">
                        <a16:creationId xmlns:a16="http://schemas.microsoft.com/office/drawing/2014/main" id="{53041084-BFA8-9C63-DA5B-4191DE683289}"/>
                      </a:ext>
                    </a:extLst>
                  </p:cNvPr>
                  <p:cNvSpPr/>
                  <p:nvPr/>
                </p:nvSpPr>
                <p:spPr>
                  <a:xfrm>
                    <a:off x="17805987" y="8178684"/>
                    <a:ext cx="228053" cy="166561"/>
                  </a:xfrm>
                  <a:custGeom>
                    <a:avLst/>
                    <a:gdLst>
                      <a:gd name="connsiteX0" fmla="*/ 214969 w 228053"/>
                      <a:gd name="connsiteY0" fmla="*/ 55415 h 166561"/>
                      <a:gd name="connsiteX1" fmla="*/ 155914 w 228053"/>
                      <a:gd name="connsiteY1" fmla="*/ 27792 h 166561"/>
                      <a:gd name="connsiteX2" fmla="*/ 127339 w 228053"/>
                      <a:gd name="connsiteY2" fmla="*/ 18267 h 166561"/>
                      <a:gd name="connsiteX3" fmla="*/ 125434 w 228053"/>
                      <a:gd name="connsiteY3" fmla="*/ 17315 h 166561"/>
                      <a:gd name="connsiteX4" fmla="*/ 113052 w 228053"/>
                      <a:gd name="connsiteY4" fmla="*/ 9695 h 166561"/>
                      <a:gd name="connsiteX5" fmla="*/ 20659 w 228053"/>
                      <a:gd name="connsiteY5" fmla="*/ 130662 h 166561"/>
                      <a:gd name="connsiteX6" fmla="*/ 140674 w 228053"/>
                      <a:gd name="connsiteY6" fmla="*/ 163047 h 166561"/>
                      <a:gd name="connsiteX7" fmla="*/ 222589 w 228053"/>
                      <a:gd name="connsiteY7" fmla="*/ 109707 h 166561"/>
                      <a:gd name="connsiteX8" fmla="*/ 214969 w 228053"/>
                      <a:gd name="connsiteY8" fmla="*/ 55415 h 1665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8053" h="166561">
                        <a:moveTo>
                          <a:pt x="214969" y="55415"/>
                        </a:moveTo>
                        <a:cubicBezTo>
                          <a:pt x="199729" y="37317"/>
                          <a:pt x="179727" y="36365"/>
                          <a:pt x="155914" y="27792"/>
                        </a:cubicBezTo>
                        <a:cubicBezTo>
                          <a:pt x="146389" y="23982"/>
                          <a:pt x="136864" y="21125"/>
                          <a:pt x="127339" y="18267"/>
                        </a:cubicBezTo>
                        <a:cubicBezTo>
                          <a:pt x="126387" y="18267"/>
                          <a:pt x="125434" y="18267"/>
                          <a:pt x="125434" y="17315"/>
                        </a:cubicBezTo>
                        <a:cubicBezTo>
                          <a:pt x="121624" y="14457"/>
                          <a:pt x="117814" y="11600"/>
                          <a:pt x="113052" y="9695"/>
                        </a:cubicBezTo>
                        <a:cubicBezTo>
                          <a:pt x="34947" y="-31263"/>
                          <a:pt x="-36491" y="66845"/>
                          <a:pt x="20659" y="130662"/>
                        </a:cubicBezTo>
                        <a:cubicBezTo>
                          <a:pt x="50187" y="163047"/>
                          <a:pt x="99716" y="172572"/>
                          <a:pt x="140674" y="163047"/>
                        </a:cubicBezTo>
                        <a:cubicBezTo>
                          <a:pt x="167344" y="156379"/>
                          <a:pt x="208302" y="133520"/>
                          <a:pt x="222589" y="109707"/>
                        </a:cubicBezTo>
                        <a:cubicBezTo>
                          <a:pt x="233066" y="91610"/>
                          <a:pt x="227352" y="71607"/>
                          <a:pt x="214969" y="55415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45" name="Полилиния: фигура 1244">
                    <a:extLst>
                      <a:ext uri="{FF2B5EF4-FFF2-40B4-BE49-F238E27FC236}">
                        <a16:creationId xmlns:a16="http://schemas.microsoft.com/office/drawing/2014/main" id="{E04B0343-44C1-7E9C-F09F-0615CADE3630}"/>
                      </a:ext>
                    </a:extLst>
                  </p:cNvPr>
                  <p:cNvSpPr/>
                  <p:nvPr/>
                </p:nvSpPr>
                <p:spPr>
                  <a:xfrm>
                    <a:off x="18212596" y="8604607"/>
                    <a:ext cx="241157" cy="172312"/>
                  </a:xfrm>
                  <a:custGeom>
                    <a:avLst/>
                    <a:gdLst>
                      <a:gd name="connsiteX0" fmla="*/ 239843 w 241157"/>
                      <a:gd name="connsiteY0" fmla="*/ 109551 h 172312"/>
                      <a:gd name="connsiteX1" fmla="*/ 160785 w 241157"/>
                      <a:gd name="connsiteY1" fmla="*/ 41924 h 172312"/>
                      <a:gd name="connsiteX2" fmla="*/ 55057 w 241157"/>
                      <a:gd name="connsiteY2" fmla="*/ 14 h 172312"/>
                      <a:gd name="connsiteX3" fmla="*/ 6480 w 241157"/>
                      <a:gd name="connsiteY3" fmla="*/ 85738 h 172312"/>
                      <a:gd name="connsiteX4" fmla="*/ 114113 w 241157"/>
                      <a:gd name="connsiteY4" fmla="*/ 158128 h 172312"/>
                      <a:gd name="connsiteX5" fmla="*/ 229365 w 241157"/>
                      <a:gd name="connsiteY5" fmla="*/ 151461 h 172312"/>
                      <a:gd name="connsiteX6" fmla="*/ 239843 w 241157"/>
                      <a:gd name="connsiteY6" fmla="*/ 109551 h 172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157" h="172312">
                        <a:moveTo>
                          <a:pt x="239843" y="109551"/>
                        </a:moveTo>
                        <a:cubicBezTo>
                          <a:pt x="228413" y="69546"/>
                          <a:pt x="195075" y="59068"/>
                          <a:pt x="160785" y="41924"/>
                        </a:cubicBezTo>
                        <a:cubicBezTo>
                          <a:pt x="126495" y="24779"/>
                          <a:pt x="95063" y="966"/>
                          <a:pt x="55057" y="14"/>
                        </a:cubicBezTo>
                        <a:cubicBezTo>
                          <a:pt x="9338" y="-939"/>
                          <a:pt x="-11618" y="48591"/>
                          <a:pt x="6480" y="85738"/>
                        </a:cubicBezTo>
                        <a:cubicBezTo>
                          <a:pt x="25530" y="125743"/>
                          <a:pt x="75060" y="143841"/>
                          <a:pt x="114113" y="158128"/>
                        </a:cubicBezTo>
                        <a:cubicBezTo>
                          <a:pt x="153165" y="173368"/>
                          <a:pt x="196028" y="182893"/>
                          <a:pt x="229365" y="151461"/>
                        </a:cubicBezTo>
                        <a:cubicBezTo>
                          <a:pt x="238890" y="140031"/>
                          <a:pt x="243653" y="123838"/>
                          <a:pt x="239843" y="109551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46" name="Полилиния: фигура 1245">
                    <a:extLst>
                      <a:ext uri="{FF2B5EF4-FFF2-40B4-BE49-F238E27FC236}">
                        <a16:creationId xmlns:a16="http://schemas.microsoft.com/office/drawing/2014/main" id="{F1D4DE63-C0EE-C860-3598-F845CFBC8540}"/>
                      </a:ext>
                    </a:extLst>
                  </p:cNvPr>
                  <p:cNvSpPr/>
                  <p:nvPr/>
                </p:nvSpPr>
                <p:spPr>
                  <a:xfrm>
                    <a:off x="17402545" y="7916625"/>
                    <a:ext cx="157988" cy="147965"/>
                  </a:xfrm>
                  <a:custGeom>
                    <a:avLst/>
                    <a:gdLst>
                      <a:gd name="connsiteX0" fmla="*/ 129778 w 157988"/>
                      <a:gd name="connsiteY0" fmla="*/ 32678 h 147965"/>
                      <a:gd name="connsiteX1" fmla="*/ 41196 w 157988"/>
                      <a:gd name="connsiteY1" fmla="*/ 3150 h 147965"/>
                      <a:gd name="connsiteX2" fmla="*/ 1191 w 157988"/>
                      <a:gd name="connsiteY2" fmla="*/ 56490 h 147965"/>
                      <a:gd name="connsiteX3" fmla="*/ 2143 w 157988"/>
                      <a:gd name="connsiteY3" fmla="*/ 45060 h 147965"/>
                      <a:gd name="connsiteX4" fmla="*/ 2143 w 157988"/>
                      <a:gd name="connsiteY4" fmla="*/ 76492 h 147965"/>
                      <a:gd name="connsiteX5" fmla="*/ 19288 w 157988"/>
                      <a:gd name="connsiteY5" fmla="*/ 106972 h 147965"/>
                      <a:gd name="connsiteX6" fmla="*/ 47863 w 157988"/>
                      <a:gd name="connsiteY6" fmla="*/ 127927 h 147965"/>
                      <a:gd name="connsiteX7" fmla="*/ 107871 w 157988"/>
                      <a:gd name="connsiteY7" fmla="*/ 147930 h 147965"/>
                      <a:gd name="connsiteX8" fmla="*/ 156448 w 157988"/>
                      <a:gd name="connsiteY8" fmla="*/ 109830 h 147965"/>
                      <a:gd name="connsiteX9" fmla="*/ 129778 w 157988"/>
                      <a:gd name="connsiteY9" fmla="*/ 32678 h 1479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7988" h="147965">
                        <a:moveTo>
                          <a:pt x="129778" y="32678"/>
                        </a:moveTo>
                        <a:cubicBezTo>
                          <a:pt x="105013" y="9818"/>
                          <a:pt x="75486" y="-7327"/>
                          <a:pt x="41196" y="3150"/>
                        </a:cubicBezTo>
                        <a:cubicBezTo>
                          <a:pt x="15478" y="10770"/>
                          <a:pt x="3096" y="31725"/>
                          <a:pt x="1191" y="56490"/>
                        </a:cubicBezTo>
                        <a:cubicBezTo>
                          <a:pt x="1191" y="52680"/>
                          <a:pt x="2143" y="48870"/>
                          <a:pt x="2143" y="45060"/>
                        </a:cubicBezTo>
                        <a:cubicBezTo>
                          <a:pt x="-714" y="55537"/>
                          <a:pt x="-714" y="66015"/>
                          <a:pt x="2143" y="76492"/>
                        </a:cubicBezTo>
                        <a:cubicBezTo>
                          <a:pt x="5953" y="88875"/>
                          <a:pt x="11668" y="97447"/>
                          <a:pt x="19288" y="106972"/>
                        </a:cubicBezTo>
                        <a:cubicBezTo>
                          <a:pt x="25956" y="115545"/>
                          <a:pt x="37386" y="122212"/>
                          <a:pt x="47863" y="127927"/>
                        </a:cubicBezTo>
                        <a:cubicBezTo>
                          <a:pt x="66913" y="139357"/>
                          <a:pt x="85963" y="146977"/>
                          <a:pt x="107871" y="147930"/>
                        </a:cubicBezTo>
                        <a:cubicBezTo>
                          <a:pt x="129778" y="148882"/>
                          <a:pt x="152638" y="130785"/>
                          <a:pt x="156448" y="109830"/>
                        </a:cubicBezTo>
                        <a:cubicBezTo>
                          <a:pt x="162163" y="80302"/>
                          <a:pt x="151686" y="53633"/>
                          <a:pt x="129778" y="32678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47" name="Полилиния: фигура 1246">
                    <a:extLst>
                      <a:ext uri="{FF2B5EF4-FFF2-40B4-BE49-F238E27FC236}">
                        <a16:creationId xmlns:a16="http://schemas.microsoft.com/office/drawing/2014/main" id="{7DF48855-7FD1-A3C8-31B0-A5364DDCC81B}"/>
                      </a:ext>
                    </a:extLst>
                  </p:cNvPr>
                  <p:cNvSpPr/>
                  <p:nvPr/>
                </p:nvSpPr>
                <p:spPr>
                  <a:xfrm>
                    <a:off x="15602404" y="7862781"/>
                    <a:ext cx="309588" cy="247971"/>
                  </a:xfrm>
                  <a:custGeom>
                    <a:avLst/>
                    <a:gdLst>
                      <a:gd name="connsiteX0" fmla="*/ 307812 w 309588"/>
                      <a:gd name="connsiteY0" fmla="*/ 52231 h 247971"/>
                      <a:gd name="connsiteX1" fmla="*/ 274474 w 309588"/>
                      <a:gd name="connsiteY1" fmla="*/ 9369 h 247971"/>
                      <a:gd name="connsiteX2" fmla="*/ 188749 w 309588"/>
                      <a:gd name="connsiteY2" fmla="*/ 20799 h 247971"/>
                      <a:gd name="connsiteX3" fmla="*/ 138267 w 309588"/>
                      <a:gd name="connsiteY3" fmla="*/ 78901 h 247971"/>
                      <a:gd name="connsiteX4" fmla="*/ 121122 w 309588"/>
                      <a:gd name="connsiteY4" fmla="*/ 101761 h 247971"/>
                      <a:gd name="connsiteX5" fmla="*/ 114454 w 309588"/>
                      <a:gd name="connsiteY5" fmla="*/ 111286 h 247971"/>
                      <a:gd name="connsiteX6" fmla="*/ 99214 w 309588"/>
                      <a:gd name="connsiteY6" fmla="*/ 132241 h 247971"/>
                      <a:gd name="connsiteX7" fmla="*/ 93499 w 309588"/>
                      <a:gd name="connsiteY7" fmla="*/ 137956 h 247971"/>
                      <a:gd name="connsiteX8" fmla="*/ 90642 w 309588"/>
                      <a:gd name="connsiteY8" fmla="*/ 139861 h 247971"/>
                      <a:gd name="connsiteX9" fmla="*/ 90642 w 309588"/>
                      <a:gd name="connsiteY9" fmla="*/ 139861 h 247971"/>
                      <a:gd name="connsiteX10" fmla="*/ 76354 w 309588"/>
                      <a:gd name="connsiteY10" fmla="*/ 140814 h 247971"/>
                      <a:gd name="connsiteX11" fmla="*/ 70639 w 309588"/>
                      <a:gd name="connsiteY11" fmla="*/ 139861 h 247971"/>
                      <a:gd name="connsiteX12" fmla="*/ 62067 w 309588"/>
                      <a:gd name="connsiteY12" fmla="*/ 137956 h 247971"/>
                      <a:gd name="connsiteX13" fmla="*/ 58257 w 309588"/>
                      <a:gd name="connsiteY13" fmla="*/ 133194 h 247971"/>
                      <a:gd name="connsiteX14" fmla="*/ 5869 w 309588"/>
                      <a:gd name="connsiteY14" fmla="*/ 173199 h 247971"/>
                      <a:gd name="connsiteX15" fmla="*/ 62067 w 309588"/>
                      <a:gd name="connsiteY15" fmla="*/ 239873 h 247971"/>
                      <a:gd name="connsiteX16" fmla="*/ 161127 w 309588"/>
                      <a:gd name="connsiteY16" fmla="*/ 231301 h 247971"/>
                      <a:gd name="connsiteX17" fmla="*/ 174462 w 309588"/>
                      <a:gd name="connsiteY17" fmla="*/ 223681 h 247971"/>
                      <a:gd name="connsiteX18" fmla="*/ 178272 w 309588"/>
                      <a:gd name="connsiteY18" fmla="*/ 220824 h 247971"/>
                      <a:gd name="connsiteX19" fmla="*/ 202084 w 309588"/>
                      <a:gd name="connsiteY19" fmla="*/ 205584 h 247971"/>
                      <a:gd name="connsiteX20" fmla="*/ 231612 w 309588"/>
                      <a:gd name="connsiteY20" fmla="*/ 177961 h 247971"/>
                      <a:gd name="connsiteX21" fmla="*/ 260187 w 309588"/>
                      <a:gd name="connsiteY21" fmla="*/ 149386 h 247971"/>
                      <a:gd name="connsiteX22" fmla="*/ 271617 w 309588"/>
                      <a:gd name="connsiteY22" fmla="*/ 137956 h 247971"/>
                      <a:gd name="connsiteX23" fmla="*/ 275427 w 309588"/>
                      <a:gd name="connsiteY23" fmla="*/ 133194 h 247971"/>
                      <a:gd name="connsiteX24" fmla="*/ 307812 w 309588"/>
                      <a:gd name="connsiteY24" fmla="*/ 52231 h 247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309588" h="247971">
                        <a:moveTo>
                          <a:pt x="307812" y="52231"/>
                        </a:moveTo>
                        <a:cubicBezTo>
                          <a:pt x="304002" y="33181"/>
                          <a:pt x="290667" y="18894"/>
                          <a:pt x="274474" y="9369"/>
                        </a:cubicBezTo>
                        <a:cubicBezTo>
                          <a:pt x="244947" y="-8728"/>
                          <a:pt x="213514" y="1749"/>
                          <a:pt x="188749" y="20799"/>
                        </a:cubicBezTo>
                        <a:cubicBezTo>
                          <a:pt x="168747" y="36991"/>
                          <a:pt x="153507" y="57946"/>
                          <a:pt x="138267" y="78901"/>
                        </a:cubicBezTo>
                        <a:cubicBezTo>
                          <a:pt x="132552" y="86521"/>
                          <a:pt x="126837" y="94141"/>
                          <a:pt x="121122" y="101761"/>
                        </a:cubicBezTo>
                        <a:cubicBezTo>
                          <a:pt x="121122" y="101761"/>
                          <a:pt x="115407" y="109381"/>
                          <a:pt x="114454" y="111286"/>
                        </a:cubicBezTo>
                        <a:cubicBezTo>
                          <a:pt x="108739" y="117954"/>
                          <a:pt x="103977" y="124621"/>
                          <a:pt x="99214" y="132241"/>
                        </a:cubicBezTo>
                        <a:cubicBezTo>
                          <a:pt x="97309" y="134146"/>
                          <a:pt x="95404" y="136051"/>
                          <a:pt x="93499" y="137956"/>
                        </a:cubicBezTo>
                        <a:cubicBezTo>
                          <a:pt x="92547" y="137956"/>
                          <a:pt x="91594" y="138909"/>
                          <a:pt x="90642" y="139861"/>
                        </a:cubicBezTo>
                        <a:cubicBezTo>
                          <a:pt x="90642" y="139861"/>
                          <a:pt x="90642" y="139861"/>
                          <a:pt x="90642" y="139861"/>
                        </a:cubicBezTo>
                        <a:cubicBezTo>
                          <a:pt x="89689" y="138909"/>
                          <a:pt x="81117" y="140814"/>
                          <a:pt x="76354" y="140814"/>
                        </a:cubicBezTo>
                        <a:cubicBezTo>
                          <a:pt x="76354" y="140814"/>
                          <a:pt x="74449" y="139861"/>
                          <a:pt x="70639" y="139861"/>
                        </a:cubicBezTo>
                        <a:cubicBezTo>
                          <a:pt x="65877" y="138909"/>
                          <a:pt x="63019" y="137956"/>
                          <a:pt x="62067" y="137956"/>
                        </a:cubicBezTo>
                        <a:cubicBezTo>
                          <a:pt x="61114" y="137004"/>
                          <a:pt x="60162" y="136051"/>
                          <a:pt x="58257" y="133194"/>
                        </a:cubicBezTo>
                        <a:cubicBezTo>
                          <a:pt x="32539" y="106524"/>
                          <a:pt x="-16991" y="142719"/>
                          <a:pt x="5869" y="173199"/>
                        </a:cubicBezTo>
                        <a:cubicBezTo>
                          <a:pt x="23967" y="197011"/>
                          <a:pt x="31587" y="227491"/>
                          <a:pt x="62067" y="239873"/>
                        </a:cubicBezTo>
                        <a:cubicBezTo>
                          <a:pt x="96357" y="254161"/>
                          <a:pt x="128742" y="248446"/>
                          <a:pt x="161127" y="231301"/>
                        </a:cubicBezTo>
                        <a:cubicBezTo>
                          <a:pt x="165889" y="229396"/>
                          <a:pt x="169699" y="226539"/>
                          <a:pt x="174462" y="223681"/>
                        </a:cubicBezTo>
                        <a:cubicBezTo>
                          <a:pt x="176367" y="222728"/>
                          <a:pt x="177319" y="221776"/>
                          <a:pt x="178272" y="220824"/>
                        </a:cubicBezTo>
                        <a:cubicBezTo>
                          <a:pt x="186844" y="217966"/>
                          <a:pt x="195417" y="212251"/>
                          <a:pt x="202084" y="205584"/>
                        </a:cubicBezTo>
                        <a:cubicBezTo>
                          <a:pt x="212562" y="197011"/>
                          <a:pt x="222087" y="187486"/>
                          <a:pt x="231612" y="177961"/>
                        </a:cubicBezTo>
                        <a:cubicBezTo>
                          <a:pt x="241137" y="168436"/>
                          <a:pt x="250662" y="158911"/>
                          <a:pt x="260187" y="149386"/>
                        </a:cubicBezTo>
                        <a:cubicBezTo>
                          <a:pt x="263997" y="145576"/>
                          <a:pt x="267807" y="141766"/>
                          <a:pt x="271617" y="137956"/>
                        </a:cubicBezTo>
                        <a:cubicBezTo>
                          <a:pt x="274474" y="135099"/>
                          <a:pt x="292572" y="119859"/>
                          <a:pt x="275427" y="133194"/>
                        </a:cubicBezTo>
                        <a:cubicBezTo>
                          <a:pt x="302097" y="112239"/>
                          <a:pt x="314479" y="86521"/>
                          <a:pt x="307812" y="52231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248" name="Рисунок 4">
                  <a:extLst>
                    <a:ext uri="{FF2B5EF4-FFF2-40B4-BE49-F238E27FC236}">
                      <a16:creationId xmlns:a16="http://schemas.microsoft.com/office/drawing/2014/main" id="{95410C30-E550-23F2-3334-7C3091ADAA48}"/>
                    </a:ext>
                  </a:extLst>
                </p:cNvPr>
                <p:cNvGrpSpPr/>
                <p:nvPr/>
              </p:nvGrpSpPr>
              <p:grpSpPr>
                <a:xfrm>
                  <a:off x="15430156" y="6735760"/>
                  <a:ext cx="3331845" cy="3191619"/>
                  <a:chOff x="15430156" y="6735760"/>
                  <a:chExt cx="3331845" cy="3191619"/>
                </a:xfrm>
                <a:solidFill>
                  <a:srgbClr val="231F20"/>
                </a:solidFill>
              </p:grpSpPr>
              <p:sp>
                <p:nvSpPr>
                  <p:cNvPr id="1249" name="Полилиния: фигура 1248">
                    <a:extLst>
                      <a:ext uri="{FF2B5EF4-FFF2-40B4-BE49-F238E27FC236}">
                        <a16:creationId xmlns:a16="http://schemas.microsoft.com/office/drawing/2014/main" id="{E242B9A1-3DF2-6CD4-5F09-777F16BCA325}"/>
                      </a:ext>
                    </a:extLst>
                  </p:cNvPr>
                  <p:cNvSpPr/>
                  <p:nvPr/>
                </p:nvSpPr>
                <p:spPr>
                  <a:xfrm>
                    <a:off x="16066003" y="6991417"/>
                    <a:ext cx="917609" cy="461679"/>
                  </a:xfrm>
                  <a:custGeom>
                    <a:avLst/>
                    <a:gdLst>
                      <a:gd name="connsiteX0" fmla="*/ 811001 w 917609"/>
                      <a:gd name="connsiteY0" fmla="*/ 347335 h 461679"/>
                      <a:gd name="connsiteX1" fmla="*/ 804333 w 917609"/>
                      <a:gd name="connsiteY1" fmla="*/ 340667 h 461679"/>
                      <a:gd name="connsiteX2" fmla="*/ 803381 w 917609"/>
                      <a:gd name="connsiteY2" fmla="*/ 336857 h 461679"/>
                      <a:gd name="connsiteX3" fmla="*/ 690986 w 917609"/>
                      <a:gd name="connsiteY3" fmla="*/ 125403 h 461679"/>
                      <a:gd name="connsiteX4" fmla="*/ 690033 w 917609"/>
                      <a:gd name="connsiteY4" fmla="*/ 126355 h 461679"/>
                      <a:gd name="connsiteX5" fmla="*/ 778616 w 917609"/>
                      <a:gd name="connsiteY5" fmla="*/ 316855 h 461679"/>
                      <a:gd name="connsiteX6" fmla="*/ 697653 w 917609"/>
                      <a:gd name="connsiteY6" fmla="*/ 241608 h 461679"/>
                      <a:gd name="connsiteX7" fmla="*/ 489056 w 917609"/>
                      <a:gd name="connsiteY7" fmla="*/ 140643 h 461679"/>
                      <a:gd name="connsiteX8" fmla="*/ 400473 w 917609"/>
                      <a:gd name="connsiteY8" fmla="*/ 121593 h 461679"/>
                      <a:gd name="connsiteX9" fmla="*/ 401426 w 917609"/>
                      <a:gd name="connsiteY9" fmla="*/ 121593 h 461679"/>
                      <a:gd name="connsiteX10" fmla="*/ 395711 w 917609"/>
                      <a:gd name="connsiteY10" fmla="*/ 120640 h 461679"/>
                      <a:gd name="connsiteX11" fmla="*/ 388091 w 917609"/>
                      <a:gd name="connsiteY11" fmla="*/ 118735 h 461679"/>
                      <a:gd name="connsiteX12" fmla="*/ 293793 w 917609"/>
                      <a:gd name="connsiteY12" fmla="*/ 17771 h 461679"/>
                      <a:gd name="connsiteX13" fmla="*/ 292841 w 917609"/>
                      <a:gd name="connsiteY13" fmla="*/ 17771 h 461679"/>
                      <a:gd name="connsiteX14" fmla="*/ 371898 w 917609"/>
                      <a:gd name="connsiteY14" fmla="*/ 115878 h 461679"/>
                      <a:gd name="connsiteX15" fmla="*/ 368088 w 917609"/>
                      <a:gd name="connsiteY15" fmla="*/ 116830 h 461679"/>
                      <a:gd name="connsiteX16" fmla="*/ 102341 w 917609"/>
                      <a:gd name="connsiteY16" fmla="*/ 73968 h 461679"/>
                      <a:gd name="connsiteX17" fmla="*/ 102341 w 917609"/>
                      <a:gd name="connsiteY17" fmla="*/ 73968 h 461679"/>
                      <a:gd name="connsiteX18" fmla="*/ 100436 w 917609"/>
                      <a:gd name="connsiteY18" fmla="*/ 73968 h 461679"/>
                      <a:gd name="connsiteX19" fmla="*/ 37571 w 917609"/>
                      <a:gd name="connsiteY19" fmla="*/ 626 h 461679"/>
                      <a:gd name="connsiteX20" fmla="*/ 34713 w 917609"/>
                      <a:gd name="connsiteY20" fmla="*/ 1578 h 461679"/>
                      <a:gd name="connsiteX21" fmla="*/ 89958 w 917609"/>
                      <a:gd name="connsiteY21" fmla="*/ 71110 h 461679"/>
                      <a:gd name="connsiteX22" fmla="*/ 423 w 917609"/>
                      <a:gd name="connsiteY22" fmla="*/ 42536 h 461679"/>
                      <a:gd name="connsiteX23" fmla="*/ 423 w 917609"/>
                      <a:gd name="connsiteY23" fmla="*/ 43488 h 461679"/>
                      <a:gd name="connsiteX24" fmla="*/ 89006 w 917609"/>
                      <a:gd name="connsiteY24" fmla="*/ 73968 h 461679"/>
                      <a:gd name="connsiteX25" fmla="*/ 56621 w 917609"/>
                      <a:gd name="connsiteY25" fmla="*/ 103495 h 461679"/>
                      <a:gd name="connsiteX26" fmla="*/ 58526 w 917609"/>
                      <a:gd name="connsiteY26" fmla="*/ 107305 h 461679"/>
                      <a:gd name="connsiteX27" fmla="*/ 99483 w 917609"/>
                      <a:gd name="connsiteY27" fmla="*/ 76825 h 461679"/>
                      <a:gd name="connsiteX28" fmla="*/ 353801 w 917609"/>
                      <a:gd name="connsiteY28" fmla="*/ 121593 h 461679"/>
                      <a:gd name="connsiteX29" fmla="*/ 296651 w 917609"/>
                      <a:gd name="connsiteY29" fmla="*/ 182553 h 461679"/>
                      <a:gd name="connsiteX30" fmla="*/ 301413 w 917609"/>
                      <a:gd name="connsiteY30" fmla="*/ 183505 h 461679"/>
                      <a:gd name="connsiteX31" fmla="*/ 320463 w 917609"/>
                      <a:gd name="connsiteY31" fmla="*/ 152073 h 461679"/>
                      <a:gd name="connsiteX32" fmla="*/ 358563 w 917609"/>
                      <a:gd name="connsiteY32" fmla="*/ 133023 h 461679"/>
                      <a:gd name="connsiteX33" fmla="*/ 383328 w 917609"/>
                      <a:gd name="connsiteY33" fmla="*/ 126355 h 461679"/>
                      <a:gd name="connsiteX34" fmla="*/ 463338 w 917609"/>
                      <a:gd name="connsiteY34" fmla="*/ 142548 h 461679"/>
                      <a:gd name="connsiteX35" fmla="*/ 690033 w 917609"/>
                      <a:gd name="connsiteY35" fmla="*/ 249228 h 461679"/>
                      <a:gd name="connsiteX36" fmla="*/ 779568 w 917609"/>
                      <a:gd name="connsiteY36" fmla="*/ 334952 h 461679"/>
                      <a:gd name="connsiteX37" fmla="*/ 670031 w 917609"/>
                      <a:gd name="connsiteY37" fmla="*/ 349240 h 461679"/>
                      <a:gd name="connsiteX38" fmla="*/ 675746 w 917609"/>
                      <a:gd name="connsiteY38" fmla="*/ 358765 h 461679"/>
                      <a:gd name="connsiteX39" fmla="*/ 790998 w 917609"/>
                      <a:gd name="connsiteY39" fmla="*/ 346382 h 461679"/>
                      <a:gd name="connsiteX40" fmla="*/ 911966 w 917609"/>
                      <a:gd name="connsiteY40" fmla="*/ 460682 h 461679"/>
                      <a:gd name="connsiteX41" fmla="*/ 916728 w 917609"/>
                      <a:gd name="connsiteY41" fmla="*/ 455920 h 461679"/>
                      <a:gd name="connsiteX42" fmla="*/ 811001 w 917609"/>
                      <a:gd name="connsiteY42" fmla="*/ 347335 h 461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917609" h="461679">
                        <a:moveTo>
                          <a:pt x="811001" y="347335"/>
                        </a:moveTo>
                        <a:cubicBezTo>
                          <a:pt x="809096" y="345430"/>
                          <a:pt x="806238" y="343525"/>
                          <a:pt x="804333" y="340667"/>
                        </a:cubicBezTo>
                        <a:cubicBezTo>
                          <a:pt x="804333" y="339715"/>
                          <a:pt x="804333" y="337810"/>
                          <a:pt x="803381" y="336857"/>
                        </a:cubicBezTo>
                        <a:cubicBezTo>
                          <a:pt x="761471" y="269230"/>
                          <a:pt x="729086" y="194935"/>
                          <a:pt x="690986" y="125403"/>
                        </a:cubicBezTo>
                        <a:cubicBezTo>
                          <a:pt x="690986" y="124450"/>
                          <a:pt x="689081" y="125403"/>
                          <a:pt x="690033" y="126355"/>
                        </a:cubicBezTo>
                        <a:cubicBezTo>
                          <a:pt x="719561" y="190173"/>
                          <a:pt x="745278" y="255895"/>
                          <a:pt x="778616" y="316855"/>
                        </a:cubicBezTo>
                        <a:cubicBezTo>
                          <a:pt x="751946" y="291137"/>
                          <a:pt x="725276" y="264467"/>
                          <a:pt x="697653" y="241608"/>
                        </a:cubicBezTo>
                        <a:cubicBezTo>
                          <a:pt x="636693" y="192078"/>
                          <a:pt x="564303" y="160645"/>
                          <a:pt x="489056" y="140643"/>
                        </a:cubicBezTo>
                        <a:cubicBezTo>
                          <a:pt x="459528" y="133023"/>
                          <a:pt x="430001" y="127308"/>
                          <a:pt x="400473" y="121593"/>
                        </a:cubicBezTo>
                        <a:cubicBezTo>
                          <a:pt x="400473" y="121593"/>
                          <a:pt x="400473" y="121593"/>
                          <a:pt x="401426" y="121593"/>
                        </a:cubicBezTo>
                        <a:cubicBezTo>
                          <a:pt x="399521" y="121593"/>
                          <a:pt x="397616" y="120640"/>
                          <a:pt x="395711" y="120640"/>
                        </a:cubicBezTo>
                        <a:cubicBezTo>
                          <a:pt x="392853" y="120640"/>
                          <a:pt x="389996" y="119688"/>
                          <a:pt x="388091" y="118735"/>
                        </a:cubicBezTo>
                        <a:cubicBezTo>
                          <a:pt x="355706" y="86350"/>
                          <a:pt x="319511" y="56823"/>
                          <a:pt x="293793" y="17771"/>
                        </a:cubicBezTo>
                        <a:cubicBezTo>
                          <a:pt x="293793" y="17771"/>
                          <a:pt x="292841" y="17771"/>
                          <a:pt x="292841" y="17771"/>
                        </a:cubicBezTo>
                        <a:cubicBezTo>
                          <a:pt x="312843" y="55871"/>
                          <a:pt x="343323" y="84446"/>
                          <a:pt x="371898" y="115878"/>
                        </a:cubicBezTo>
                        <a:cubicBezTo>
                          <a:pt x="370946" y="115878"/>
                          <a:pt x="369041" y="116830"/>
                          <a:pt x="368088" y="116830"/>
                        </a:cubicBezTo>
                        <a:cubicBezTo>
                          <a:pt x="279506" y="103495"/>
                          <a:pt x="189018" y="94923"/>
                          <a:pt x="102341" y="73968"/>
                        </a:cubicBezTo>
                        <a:cubicBezTo>
                          <a:pt x="102341" y="73968"/>
                          <a:pt x="102341" y="73968"/>
                          <a:pt x="102341" y="73968"/>
                        </a:cubicBezTo>
                        <a:cubicBezTo>
                          <a:pt x="101388" y="73968"/>
                          <a:pt x="101388" y="73968"/>
                          <a:pt x="100436" y="73968"/>
                        </a:cubicBezTo>
                        <a:cubicBezTo>
                          <a:pt x="79481" y="55871"/>
                          <a:pt x="53763" y="23486"/>
                          <a:pt x="37571" y="626"/>
                        </a:cubicBezTo>
                        <a:cubicBezTo>
                          <a:pt x="36618" y="-327"/>
                          <a:pt x="34713" y="-327"/>
                          <a:pt x="34713" y="1578"/>
                        </a:cubicBezTo>
                        <a:cubicBezTo>
                          <a:pt x="44238" y="30153"/>
                          <a:pt x="66146" y="52061"/>
                          <a:pt x="89958" y="71110"/>
                        </a:cubicBezTo>
                        <a:cubicBezTo>
                          <a:pt x="59478" y="63491"/>
                          <a:pt x="29951" y="53966"/>
                          <a:pt x="423" y="42536"/>
                        </a:cubicBezTo>
                        <a:cubicBezTo>
                          <a:pt x="423" y="42536"/>
                          <a:pt x="-529" y="43488"/>
                          <a:pt x="423" y="43488"/>
                        </a:cubicBezTo>
                        <a:cubicBezTo>
                          <a:pt x="29951" y="55871"/>
                          <a:pt x="59478" y="65396"/>
                          <a:pt x="89006" y="73968"/>
                        </a:cubicBezTo>
                        <a:cubicBezTo>
                          <a:pt x="77576" y="83493"/>
                          <a:pt x="67098" y="93018"/>
                          <a:pt x="56621" y="103495"/>
                        </a:cubicBezTo>
                        <a:cubicBezTo>
                          <a:pt x="54716" y="105400"/>
                          <a:pt x="56621" y="108258"/>
                          <a:pt x="58526" y="107305"/>
                        </a:cubicBezTo>
                        <a:cubicBezTo>
                          <a:pt x="74718" y="100638"/>
                          <a:pt x="87101" y="89208"/>
                          <a:pt x="99483" y="76825"/>
                        </a:cubicBezTo>
                        <a:cubicBezTo>
                          <a:pt x="183303" y="97780"/>
                          <a:pt x="269028" y="107305"/>
                          <a:pt x="353801" y="121593"/>
                        </a:cubicBezTo>
                        <a:cubicBezTo>
                          <a:pt x="319511" y="132070"/>
                          <a:pt x="289983" y="149215"/>
                          <a:pt x="296651" y="182553"/>
                        </a:cubicBezTo>
                        <a:cubicBezTo>
                          <a:pt x="297603" y="185410"/>
                          <a:pt x="300461" y="185410"/>
                          <a:pt x="301413" y="183505"/>
                        </a:cubicBezTo>
                        <a:cubicBezTo>
                          <a:pt x="308081" y="173028"/>
                          <a:pt x="311891" y="161598"/>
                          <a:pt x="320463" y="152073"/>
                        </a:cubicBezTo>
                        <a:cubicBezTo>
                          <a:pt x="329988" y="142548"/>
                          <a:pt x="345228" y="136833"/>
                          <a:pt x="358563" y="133023"/>
                        </a:cubicBezTo>
                        <a:cubicBezTo>
                          <a:pt x="367136" y="130165"/>
                          <a:pt x="375708" y="128260"/>
                          <a:pt x="383328" y="126355"/>
                        </a:cubicBezTo>
                        <a:cubicBezTo>
                          <a:pt x="409998" y="131118"/>
                          <a:pt x="436668" y="135880"/>
                          <a:pt x="463338" y="142548"/>
                        </a:cubicBezTo>
                        <a:cubicBezTo>
                          <a:pt x="545253" y="162550"/>
                          <a:pt x="625263" y="194935"/>
                          <a:pt x="690033" y="249228"/>
                        </a:cubicBezTo>
                        <a:cubicBezTo>
                          <a:pt x="721466" y="275897"/>
                          <a:pt x="750993" y="305425"/>
                          <a:pt x="779568" y="334952"/>
                        </a:cubicBezTo>
                        <a:cubicBezTo>
                          <a:pt x="742421" y="333047"/>
                          <a:pt x="704321" y="332095"/>
                          <a:pt x="670031" y="349240"/>
                        </a:cubicBezTo>
                        <a:cubicBezTo>
                          <a:pt x="664316" y="352097"/>
                          <a:pt x="669078" y="360670"/>
                          <a:pt x="675746" y="358765"/>
                        </a:cubicBezTo>
                        <a:cubicBezTo>
                          <a:pt x="712893" y="341620"/>
                          <a:pt x="750993" y="344477"/>
                          <a:pt x="790998" y="346382"/>
                        </a:cubicBezTo>
                        <a:cubicBezTo>
                          <a:pt x="830051" y="386387"/>
                          <a:pt x="868151" y="426392"/>
                          <a:pt x="911966" y="460682"/>
                        </a:cubicBezTo>
                        <a:cubicBezTo>
                          <a:pt x="914823" y="463540"/>
                          <a:pt x="919586" y="459729"/>
                          <a:pt x="916728" y="455920"/>
                        </a:cubicBezTo>
                        <a:cubicBezTo>
                          <a:pt x="885296" y="415915"/>
                          <a:pt x="847196" y="382577"/>
                          <a:pt x="811001" y="347335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grpSp>
                <p:nvGrpSpPr>
                  <p:cNvPr id="1250" name="Рисунок 4">
                    <a:extLst>
                      <a:ext uri="{FF2B5EF4-FFF2-40B4-BE49-F238E27FC236}">
                        <a16:creationId xmlns:a16="http://schemas.microsoft.com/office/drawing/2014/main" id="{015A14F2-304D-3767-8F00-D8083AA02562}"/>
                      </a:ext>
                    </a:extLst>
                  </p:cNvPr>
                  <p:cNvGrpSpPr/>
                  <p:nvPr/>
                </p:nvGrpSpPr>
                <p:grpSpPr>
                  <a:xfrm>
                    <a:off x="15430156" y="6735760"/>
                    <a:ext cx="3331845" cy="3191619"/>
                    <a:chOff x="15430156" y="6735760"/>
                    <a:chExt cx="3331845" cy="3191619"/>
                  </a:xfrm>
                  <a:solidFill>
                    <a:srgbClr val="231F20"/>
                  </a:solidFill>
                </p:grpSpPr>
                <p:sp>
                  <p:nvSpPr>
                    <p:cNvPr id="1251" name="Полилиния: фигура 1250">
                      <a:extLst>
                        <a:ext uri="{FF2B5EF4-FFF2-40B4-BE49-F238E27FC236}">
                          <a16:creationId xmlns:a16="http://schemas.microsoft.com/office/drawing/2014/main" id="{5B904E5C-18BC-17E0-305C-5C3CFDA2C13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30156" y="6735760"/>
                      <a:ext cx="3331845" cy="2338244"/>
                    </a:xfrm>
                    <a:custGeom>
                      <a:avLst/>
                      <a:gdLst>
                        <a:gd name="connsiteX0" fmla="*/ 3331845 w 3331845"/>
                        <a:gd name="connsiteY0" fmla="*/ 1918391 h 2338244"/>
                        <a:gd name="connsiteX1" fmla="*/ 3331845 w 3331845"/>
                        <a:gd name="connsiteY1" fmla="*/ 1903151 h 2338244"/>
                        <a:gd name="connsiteX2" fmla="*/ 3128010 w 3331845"/>
                        <a:gd name="connsiteY2" fmla="*/ 1915534 h 2338244"/>
                        <a:gd name="connsiteX3" fmla="*/ 3117533 w 3331845"/>
                        <a:gd name="connsiteY3" fmla="*/ 1924106 h 2338244"/>
                        <a:gd name="connsiteX4" fmla="*/ 3145155 w 3331845"/>
                        <a:gd name="connsiteY4" fmla="*/ 2022213 h 2338244"/>
                        <a:gd name="connsiteX5" fmla="*/ 3078480 w 3331845"/>
                        <a:gd name="connsiteY5" fmla="*/ 2051741 h 2338244"/>
                        <a:gd name="connsiteX6" fmla="*/ 2922270 w 3331845"/>
                        <a:gd name="connsiteY6" fmla="*/ 2047931 h 2338244"/>
                        <a:gd name="connsiteX7" fmla="*/ 2738438 w 3331845"/>
                        <a:gd name="connsiteY7" fmla="*/ 2012688 h 2338244"/>
                        <a:gd name="connsiteX8" fmla="*/ 2730818 w 3331845"/>
                        <a:gd name="connsiteY8" fmla="*/ 2018403 h 2338244"/>
                        <a:gd name="connsiteX9" fmla="*/ 2709863 w 3331845"/>
                        <a:gd name="connsiteY9" fmla="*/ 2212713 h 2338244"/>
                        <a:gd name="connsiteX10" fmla="*/ 2267903 w 3331845"/>
                        <a:gd name="connsiteY10" fmla="*/ 1876481 h 2338244"/>
                        <a:gd name="connsiteX11" fmla="*/ 2266950 w 3331845"/>
                        <a:gd name="connsiteY11" fmla="*/ 1847906 h 2338244"/>
                        <a:gd name="connsiteX12" fmla="*/ 2252663 w 3331845"/>
                        <a:gd name="connsiteY12" fmla="*/ 1847906 h 2338244"/>
                        <a:gd name="connsiteX13" fmla="*/ 2267903 w 3331845"/>
                        <a:gd name="connsiteY13" fmla="*/ 2031738 h 2338244"/>
                        <a:gd name="connsiteX14" fmla="*/ 1921193 w 3331845"/>
                        <a:gd name="connsiteY14" fmla="*/ 1881244 h 2338244"/>
                        <a:gd name="connsiteX15" fmla="*/ 1808797 w 3331845"/>
                        <a:gd name="connsiteY15" fmla="*/ 1740274 h 2338244"/>
                        <a:gd name="connsiteX16" fmla="*/ 1797368 w 3331845"/>
                        <a:gd name="connsiteY16" fmla="*/ 1522152 h 2338244"/>
                        <a:gd name="connsiteX17" fmla="*/ 1797368 w 3331845"/>
                        <a:gd name="connsiteY17" fmla="*/ 1521199 h 2338244"/>
                        <a:gd name="connsiteX18" fmla="*/ 1805940 w 3331845"/>
                        <a:gd name="connsiteY18" fmla="*/ 1468812 h 2338244"/>
                        <a:gd name="connsiteX19" fmla="*/ 1794510 w 3331845"/>
                        <a:gd name="connsiteY19" fmla="*/ 1355465 h 2338244"/>
                        <a:gd name="connsiteX20" fmla="*/ 1826895 w 3331845"/>
                        <a:gd name="connsiteY20" fmla="*/ 1228783 h 2338244"/>
                        <a:gd name="connsiteX21" fmla="*/ 1827847 w 3331845"/>
                        <a:gd name="connsiteY21" fmla="*/ 1227830 h 2338244"/>
                        <a:gd name="connsiteX22" fmla="*/ 1829753 w 3331845"/>
                        <a:gd name="connsiteY22" fmla="*/ 1225925 h 2338244"/>
                        <a:gd name="connsiteX23" fmla="*/ 2090737 w 3331845"/>
                        <a:gd name="connsiteY23" fmla="*/ 1383087 h 2338244"/>
                        <a:gd name="connsiteX24" fmla="*/ 2215515 w 3331845"/>
                        <a:gd name="connsiteY24" fmla="*/ 1496435 h 2338244"/>
                        <a:gd name="connsiteX25" fmla="*/ 2191703 w 3331845"/>
                        <a:gd name="connsiteY25" fmla="*/ 1684077 h 2338244"/>
                        <a:gd name="connsiteX26" fmla="*/ 2197418 w 3331845"/>
                        <a:gd name="connsiteY26" fmla="*/ 1684077 h 2338244"/>
                        <a:gd name="connsiteX27" fmla="*/ 2207895 w 3331845"/>
                        <a:gd name="connsiteY27" fmla="*/ 1542154 h 2338244"/>
                        <a:gd name="connsiteX28" fmla="*/ 2223135 w 3331845"/>
                        <a:gd name="connsiteY28" fmla="*/ 1503102 h 2338244"/>
                        <a:gd name="connsiteX29" fmla="*/ 2344103 w 3331845"/>
                        <a:gd name="connsiteY29" fmla="*/ 1606924 h 2338244"/>
                        <a:gd name="connsiteX30" fmla="*/ 2611755 w 3331845"/>
                        <a:gd name="connsiteY30" fmla="*/ 1765039 h 2338244"/>
                        <a:gd name="connsiteX31" fmla="*/ 2662238 w 3331845"/>
                        <a:gd name="connsiteY31" fmla="*/ 1938393 h 2338244"/>
                        <a:gd name="connsiteX32" fmla="*/ 2669858 w 3331845"/>
                        <a:gd name="connsiteY32" fmla="*/ 1932678 h 2338244"/>
                        <a:gd name="connsiteX33" fmla="*/ 2622233 w 3331845"/>
                        <a:gd name="connsiteY33" fmla="*/ 1769801 h 2338244"/>
                        <a:gd name="connsiteX34" fmla="*/ 2707005 w 3331845"/>
                        <a:gd name="connsiteY34" fmla="*/ 1805996 h 2338244"/>
                        <a:gd name="connsiteX35" fmla="*/ 2914650 w 3331845"/>
                        <a:gd name="connsiteY35" fmla="*/ 1869814 h 2338244"/>
                        <a:gd name="connsiteX36" fmla="*/ 3035618 w 3331845"/>
                        <a:gd name="connsiteY36" fmla="*/ 1886959 h 2338244"/>
                        <a:gd name="connsiteX37" fmla="*/ 3093720 w 3331845"/>
                        <a:gd name="connsiteY37" fmla="*/ 1977446 h 2338244"/>
                        <a:gd name="connsiteX38" fmla="*/ 3095625 w 3331845"/>
                        <a:gd name="connsiteY38" fmla="*/ 1971731 h 2338244"/>
                        <a:gd name="connsiteX39" fmla="*/ 3048953 w 3331845"/>
                        <a:gd name="connsiteY39" fmla="*/ 1924106 h 2338244"/>
                        <a:gd name="connsiteX40" fmla="*/ 3045143 w 3331845"/>
                        <a:gd name="connsiteY40" fmla="*/ 1887911 h 2338244"/>
                        <a:gd name="connsiteX41" fmla="*/ 3149918 w 3331845"/>
                        <a:gd name="connsiteY41" fmla="*/ 1886959 h 2338244"/>
                        <a:gd name="connsiteX42" fmla="*/ 3150870 w 3331845"/>
                        <a:gd name="connsiteY42" fmla="*/ 1881244 h 2338244"/>
                        <a:gd name="connsiteX43" fmla="*/ 3048000 w 3331845"/>
                        <a:gd name="connsiteY43" fmla="*/ 1869814 h 2338244"/>
                        <a:gd name="connsiteX44" fmla="*/ 3052763 w 3331845"/>
                        <a:gd name="connsiteY44" fmla="*/ 1854574 h 2338244"/>
                        <a:gd name="connsiteX45" fmla="*/ 3154680 w 3331845"/>
                        <a:gd name="connsiteY45" fmla="*/ 1745036 h 2338244"/>
                        <a:gd name="connsiteX46" fmla="*/ 3153728 w 3331845"/>
                        <a:gd name="connsiteY46" fmla="*/ 1740274 h 2338244"/>
                        <a:gd name="connsiteX47" fmla="*/ 3041333 w 3331845"/>
                        <a:gd name="connsiteY47" fmla="*/ 1857431 h 2338244"/>
                        <a:gd name="connsiteX48" fmla="*/ 3038475 w 3331845"/>
                        <a:gd name="connsiteY48" fmla="*/ 1868861 h 2338244"/>
                        <a:gd name="connsiteX49" fmla="*/ 2919413 w 3331845"/>
                        <a:gd name="connsiteY49" fmla="*/ 1854574 h 2338244"/>
                        <a:gd name="connsiteX50" fmla="*/ 2706053 w 3331845"/>
                        <a:gd name="connsiteY50" fmla="*/ 1786946 h 2338244"/>
                        <a:gd name="connsiteX51" fmla="*/ 2629853 w 3331845"/>
                        <a:gd name="connsiteY51" fmla="*/ 1753609 h 2338244"/>
                        <a:gd name="connsiteX52" fmla="*/ 2634615 w 3331845"/>
                        <a:gd name="connsiteY52" fmla="*/ 1744084 h 2338244"/>
                        <a:gd name="connsiteX53" fmla="*/ 2789872 w 3331845"/>
                        <a:gd name="connsiteY53" fmla="*/ 1626927 h 2338244"/>
                        <a:gd name="connsiteX54" fmla="*/ 2788920 w 3331845"/>
                        <a:gd name="connsiteY54" fmla="*/ 1625022 h 2338244"/>
                        <a:gd name="connsiteX55" fmla="*/ 2621280 w 3331845"/>
                        <a:gd name="connsiteY55" fmla="*/ 1748847 h 2338244"/>
                        <a:gd name="connsiteX56" fmla="*/ 2621280 w 3331845"/>
                        <a:gd name="connsiteY56" fmla="*/ 1749799 h 2338244"/>
                        <a:gd name="connsiteX57" fmla="*/ 2330768 w 3331845"/>
                        <a:gd name="connsiteY57" fmla="*/ 1570729 h 2338244"/>
                        <a:gd name="connsiteX58" fmla="*/ 2237422 w 3331845"/>
                        <a:gd name="connsiteY58" fmla="*/ 1489767 h 2338244"/>
                        <a:gd name="connsiteX59" fmla="*/ 2296478 w 3331845"/>
                        <a:gd name="connsiteY59" fmla="*/ 1454525 h 2338244"/>
                        <a:gd name="connsiteX60" fmla="*/ 2418397 w 3331845"/>
                        <a:gd name="connsiteY60" fmla="*/ 1442142 h 2338244"/>
                        <a:gd name="connsiteX61" fmla="*/ 2484120 w 3331845"/>
                        <a:gd name="connsiteY61" fmla="*/ 1447857 h 2338244"/>
                        <a:gd name="connsiteX62" fmla="*/ 2529840 w 3331845"/>
                        <a:gd name="connsiteY62" fmla="*/ 1454525 h 2338244"/>
                        <a:gd name="connsiteX63" fmla="*/ 2531745 w 3331845"/>
                        <a:gd name="connsiteY63" fmla="*/ 1448810 h 2338244"/>
                        <a:gd name="connsiteX64" fmla="*/ 2419350 w 3331845"/>
                        <a:gd name="connsiteY64" fmla="*/ 1432617 h 2338244"/>
                        <a:gd name="connsiteX65" fmla="*/ 2283143 w 3331845"/>
                        <a:gd name="connsiteY65" fmla="*/ 1448810 h 2338244"/>
                        <a:gd name="connsiteX66" fmla="*/ 2231708 w 3331845"/>
                        <a:gd name="connsiteY66" fmla="*/ 1483099 h 2338244"/>
                        <a:gd name="connsiteX67" fmla="*/ 2085975 w 3331845"/>
                        <a:gd name="connsiteY67" fmla="*/ 1352607 h 2338244"/>
                        <a:gd name="connsiteX68" fmla="*/ 1949768 w 3331845"/>
                        <a:gd name="connsiteY68" fmla="*/ 1259263 h 2338244"/>
                        <a:gd name="connsiteX69" fmla="*/ 1847850 w 3331845"/>
                        <a:gd name="connsiteY69" fmla="*/ 1219258 h 2338244"/>
                        <a:gd name="connsiteX70" fmla="*/ 1857375 w 3331845"/>
                        <a:gd name="connsiteY70" fmla="*/ 1213543 h 2338244"/>
                        <a:gd name="connsiteX71" fmla="*/ 1943100 w 3331845"/>
                        <a:gd name="connsiteY71" fmla="*/ 1181158 h 2338244"/>
                        <a:gd name="connsiteX72" fmla="*/ 2111693 w 3331845"/>
                        <a:gd name="connsiteY72" fmla="*/ 1159250 h 2338244"/>
                        <a:gd name="connsiteX73" fmla="*/ 2129790 w 3331845"/>
                        <a:gd name="connsiteY73" fmla="*/ 1154488 h 2338244"/>
                        <a:gd name="connsiteX74" fmla="*/ 2153603 w 3331845"/>
                        <a:gd name="connsiteY74" fmla="*/ 1155440 h 2338244"/>
                        <a:gd name="connsiteX75" fmla="*/ 2303145 w 3331845"/>
                        <a:gd name="connsiteY75" fmla="*/ 1144963 h 2338244"/>
                        <a:gd name="connsiteX76" fmla="*/ 2338388 w 3331845"/>
                        <a:gd name="connsiteY76" fmla="*/ 1132580 h 2338244"/>
                        <a:gd name="connsiteX77" fmla="*/ 2754630 w 3331845"/>
                        <a:gd name="connsiteY77" fmla="*/ 1309745 h 2338244"/>
                        <a:gd name="connsiteX78" fmla="*/ 2602230 w 3331845"/>
                        <a:gd name="connsiteY78" fmla="*/ 1371657 h 2338244"/>
                        <a:gd name="connsiteX79" fmla="*/ 2599372 w 3331845"/>
                        <a:gd name="connsiteY79" fmla="*/ 1383087 h 2338244"/>
                        <a:gd name="connsiteX80" fmla="*/ 2996565 w 3331845"/>
                        <a:gd name="connsiteY80" fmla="*/ 1503102 h 2338244"/>
                        <a:gd name="connsiteX81" fmla="*/ 2866072 w 3331845"/>
                        <a:gd name="connsiteY81" fmla="*/ 1590732 h 2338244"/>
                        <a:gd name="connsiteX82" fmla="*/ 2866072 w 3331845"/>
                        <a:gd name="connsiteY82" fmla="*/ 1590732 h 2338244"/>
                        <a:gd name="connsiteX83" fmla="*/ 2865120 w 3331845"/>
                        <a:gd name="connsiteY83" fmla="*/ 1591684 h 2338244"/>
                        <a:gd name="connsiteX84" fmla="*/ 2873693 w 3331845"/>
                        <a:gd name="connsiteY84" fmla="*/ 1602162 h 2338244"/>
                        <a:gd name="connsiteX85" fmla="*/ 3302318 w 3331845"/>
                        <a:gd name="connsiteY85" fmla="*/ 1641214 h 2338244"/>
                        <a:gd name="connsiteX86" fmla="*/ 3208972 w 3331845"/>
                        <a:gd name="connsiteY86" fmla="*/ 1752656 h 2338244"/>
                        <a:gd name="connsiteX87" fmla="*/ 3213735 w 3331845"/>
                        <a:gd name="connsiteY87" fmla="*/ 1763134 h 2338244"/>
                        <a:gd name="connsiteX88" fmla="*/ 3311843 w 3331845"/>
                        <a:gd name="connsiteY88" fmla="*/ 1778374 h 2338244"/>
                        <a:gd name="connsiteX89" fmla="*/ 3309938 w 3331845"/>
                        <a:gd name="connsiteY89" fmla="*/ 1764086 h 2338244"/>
                        <a:gd name="connsiteX90" fmla="*/ 3228022 w 3331845"/>
                        <a:gd name="connsiteY90" fmla="*/ 1751704 h 2338244"/>
                        <a:gd name="connsiteX91" fmla="*/ 3310890 w 3331845"/>
                        <a:gd name="connsiteY91" fmla="*/ 1651692 h 2338244"/>
                        <a:gd name="connsiteX92" fmla="*/ 3314700 w 3331845"/>
                        <a:gd name="connsiteY92" fmla="*/ 1627879 h 2338244"/>
                        <a:gd name="connsiteX93" fmla="*/ 3313747 w 3331845"/>
                        <a:gd name="connsiteY93" fmla="*/ 1627879 h 2338244"/>
                        <a:gd name="connsiteX94" fmla="*/ 2923222 w 3331845"/>
                        <a:gd name="connsiteY94" fmla="*/ 1568824 h 2338244"/>
                        <a:gd name="connsiteX95" fmla="*/ 3019425 w 3331845"/>
                        <a:gd name="connsiteY95" fmla="*/ 1502149 h 2338244"/>
                        <a:gd name="connsiteX96" fmla="*/ 3014663 w 3331845"/>
                        <a:gd name="connsiteY96" fmla="*/ 1489767 h 2338244"/>
                        <a:gd name="connsiteX97" fmla="*/ 2620328 w 3331845"/>
                        <a:gd name="connsiteY97" fmla="*/ 1381182 h 2338244"/>
                        <a:gd name="connsiteX98" fmla="*/ 2779395 w 3331845"/>
                        <a:gd name="connsiteY98" fmla="*/ 1312602 h 2338244"/>
                        <a:gd name="connsiteX99" fmla="*/ 2777490 w 3331845"/>
                        <a:gd name="connsiteY99" fmla="*/ 1300220 h 2338244"/>
                        <a:gd name="connsiteX100" fmla="*/ 2352675 w 3331845"/>
                        <a:gd name="connsiteY100" fmla="*/ 1126865 h 2338244"/>
                        <a:gd name="connsiteX101" fmla="*/ 2442210 w 3331845"/>
                        <a:gd name="connsiteY101" fmla="*/ 1065906 h 2338244"/>
                        <a:gd name="connsiteX102" fmla="*/ 2433638 w 3331845"/>
                        <a:gd name="connsiteY102" fmla="*/ 1050666 h 2338244"/>
                        <a:gd name="connsiteX103" fmla="*/ 2296478 w 3331845"/>
                        <a:gd name="connsiteY103" fmla="*/ 1050666 h 2338244"/>
                        <a:gd name="connsiteX104" fmla="*/ 2516505 w 3331845"/>
                        <a:gd name="connsiteY104" fmla="*/ 943034 h 2338244"/>
                        <a:gd name="connsiteX105" fmla="*/ 2511743 w 3331845"/>
                        <a:gd name="connsiteY105" fmla="*/ 926841 h 2338244"/>
                        <a:gd name="connsiteX106" fmla="*/ 2441258 w 3331845"/>
                        <a:gd name="connsiteY106" fmla="*/ 889694 h 2338244"/>
                        <a:gd name="connsiteX107" fmla="*/ 2669858 w 3331845"/>
                        <a:gd name="connsiteY107" fmla="*/ 727769 h 2338244"/>
                        <a:gd name="connsiteX108" fmla="*/ 2662238 w 3331845"/>
                        <a:gd name="connsiteY108" fmla="*/ 714434 h 2338244"/>
                        <a:gd name="connsiteX109" fmla="*/ 2551747 w 3331845"/>
                        <a:gd name="connsiteY109" fmla="*/ 684907 h 2338244"/>
                        <a:gd name="connsiteX110" fmla="*/ 2695575 w 3331845"/>
                        <a:gd name="connsiteY110" fmla="*/ 562034 h 2338244"/>
                        <a:gd name="connsiteX111" fmla="*/ 2759393 w 3331845"/>
                        <a:gd name="connsiteY111" fmla="*/ 419160 h 2338244"/>
                        <a:gd name="connsiteX112" fmla="*/ 2767013 w 3331845"/>
                        <a:gd name="connsiteY112" fmla="*/ 399157 h 2338244"/>
                        <a:gd name="connsiteX113" fmla="*/ 2753678 w 3331845"/>
                        <a:gd name="connsiteY113" fmla="*/ 401062 h 2338244"/>
                        <a:gd name="connsiteX114" fmla="*/ 2655570 w 3331845"/>
                        <a:gd name="connsiteY114" fmla="*/ 387727 h 2338244"/>
                        <a:gd name="connsiteX115" fmla="*/ 2513647 w 3331845"/>
                        <a:gd name="connsiteY115" fmla="*/ 356295 h 2338244"/>
                        <a:gd name="connsiteX116" fmla="*/ 2324100 w 3331845"/>
                        <a:gd name="connsiteY116" fmla="*/ 391537 h 2338244"/>
                        <a:gd name="connsiteX117" fmla="*/ 2350770 w 3331845"/>
                        <a:gd name="connsiteY117" fmla="*/ 328673 h 2338244"/>
                        <a:gd name="connsiteX118" fmla="*/ 2340293 w 3331845"/>
                        <a:gd name="connsiteY118" fmla="*/ 315338 h 2338244"/>
                        <a:gd name="connsiteX119" fmla="*/ 2124075 w 3331845"/>
                        <a:gd name="connsiteY119" fmla="*/ 395347 h 2338244"/>
                        <a:gd name="connsiteX120" fmla="*/ 2013585 w 3331845"/>
                        <a:gd name="connsiteY120" fmla="*/ 512504 h 2338244"/>
                        <a:gd name="connsiteX121" fmla="*/ 2024062 w 3331845"/>
                        <a:gd name="connsiteY121" fmla="*/ 428685 h 2338244"/>
                        <a:gd name="connsiteX122" fmla="*/ 2009775 w 3331845"/>
                        <a:gd name="connsiteY122" fmla="*/ 421065 h 2338244"/>
                        <a:gd name="connsiteX123" fmla="*/ 1823085 w 3331845"/>
                        <a:gd name="connsiteY123" fmla="*/ 811589 h 2338244"/>
                        <a:gd name="connsiteX124" fmla="*/ 1752600 w 3331845"/>
                        <a:gd name="connsiteY124" fmla="*/ 743009 h 2338244"/>
                        <a:gd name="connsiteX125" fmla="*/ 1737360 w 3331845"/>
                        <a:gd name="connsiteY125" fmla="*/ 724911 h 2338244"/>
                        <a:gd name="connsiteX126" fmla="*/ 1742122 w 3331845"/>
                        <a:gd name="connsiteY126" fmla="*/ 753486 h 2338244"/>
                        <a:gd name="connsiteX127" fmla="*/ 1744980 w 3331845"/>
                        <a:gd name="connsiteY127" fmla="*/ 857309 h 2338244"/>
                        <a:gd name="connsiteX128" fmla="*/ 1750695 w 3331845"/>
                        <a:gd name="connsiteY128" fmla="*/ 903029 h 2338244"/>
                        <a:gd name="connsiteX129" fmla="*/ 1610678 w 3331845"/>
                        <a:gd name="connsiteY129" fmla="*/ 701099 h 2338244"/>
                        <a:gd name="connsiteX130" fmla="*/ 1265873 w 3331845"/>
                        <a:gd name="connsiteY130" fmla="*/ 104836 h 2338244"/>
                        <a:gd name="connsiteX131" fmla="*/ 1259205 w 3331845"/>
                        <a:gd name="connsiteY131" fmla="*/ 116266 h 2338244"/>
                        <a:gd name="connsiteX132" fmla="*/ 1280160 w 3331845"/>
                        <a:gd name="connsiteY132" fmla="*/ 214373 h 2338244"/>
                        <a:gd name="connsiteX133" fmla="*/ 811530 w 3331845"/>
                        <a:gd name="connsiteY133" fmla="*/ 61 h 2338244"/>
                        <a:gd name="connsiteX134" fmla="*/ 807720 w 3331845"/>
                        <a:gd name="connsiteY134" fmla="*/ 13396 h 2338244"/>
                        <a:gd name="connsiteX135" fmla="*/ 891540 w 3331845"/>
                        <a:gd name="connsiteY135" fmla="*/ 105788 h 2338244"/>
                        <a:gd name="connsiteX136" fmla="*/ 535305 w 3331845"/>
                        <a:gd name="connsiteY136" fmla="*/ 80071 h 2338244"/>
                        <a:gd name="connsiteX137" fmla="*/ 527685 w 3331845"/>
                        <a:gd name="connsiteY137" fmla="*/ 90548 h 2338244"/>
                        <a:gd name="connsiteX138" fmla="*/ 614362 w 3331845"/>
                        <a:gd name="connsiteY138" fmla="*/ 203895 h 2338244"/>
                        <a:gd name="connsiteX139" fmla="*/ 291465 w 3331845"/>
                        <a:gd name="connsiteY139" fmla="*/ 183893 h 2338244"/>
                        <a:gd name="connsiteX140" fmla="*/ 280035 w 3331845"/>
                        <a:gd name="connsiteY140" fmla="*/ 181035 h 2338244"/>
                        <a:gd name="connsiteX141" fmla="*/ 283845 w 3331845"/>
                        <a:gd name="connsiteY141" fmla="*/ 187703 h 2338244"/>
                        <a:gd name="connsiteX142" fmla="*/ 302895 w 3331845"/>
                        <a:gd name="connsiteY142" fmla="*/ 219135 h 2338244"/>
                        <a:gd name="connsiteX143" fmla="*/ 386715 w 3331845"/>
                        <a:gd name="connsiteY143" fmla="*/ 309623 h 2338244"/>
                        <a:gd name="connsiteX144" fmla="*/ 628650 w 3331845"/>
                        <a:gd name="connsiteY144" fmla="*/ 355342 h 2338244"/>
                        <a:gd name="connsiteX145" fmla="*/ 522923 w 3331845"/>
                        <a:gd name="connsiteY145" fmla="*/ 409635 h 2338244"/>
                        <a:gd name="connsiteX146" fmla="*/ 519112 w 3331845"/>
                        <a:gd name="connsiteY146" fmla="*/ 422970 h 2338244"/>
                        <a:gd name="connsiteX147" fmla="*/ 729615 w 3331845"/>
                        <a:gd name="connsiteY147" fmla="*/ 509647 h 2338244"/>
                        <a:gd name="connsiteX148" fmla="*/ 923925 w 3331845"/>
                        <a:gd name="connsiteY148" fmla="*/ 500122 h 2338244"/>
                        <a:gd name="connsiteX149" fmla="*/ 871537 w 3331845"/>
                        <a:gd name="connsiteY149" fmla="*/ 522029 h 2338244"/>
                        <a:gd name="connsiteX150" fmla="*/ 842010 w 3331845"/>
                        <a:gd name="connsiteY150" fmla="*/ 522029 h 2338244"/>
                        <a:gd name="connsiteX151" fmla="*/ 840105 w 3331845"/>
                        <a:gd name="connsiteY151" fmla="*/ 535365 h 2338244"/>
                        <a:gd name="connsiteX152" fmla="*/ 854393 w 3331845"/>
                        <a:gd name="connsiteY152" fmla="*/ 541079 h 2338244"/>
                        <a:gd name="connsiteX153" fmla="*/ 867728 w 3331845"/>
                        <a:gd name="connsiteY153" fmla="*/ 547747 h 2338244"/>
                        <a:gd name="connsiteX154" fmla="*/ 937260 w 3331845"/>
                        <a:gd name="connsiteY154" fmla="*/ 628709 h 2338244"/>
                        <a:gd name="connsiteX155" fmla="*/ 541973 w 3331845"/>
                        <a:gd name="connsiteY155" fmla="*/ 568702 h 2338244"/>
                        <a:gd name="connsiteX156" fmla="*/ 537210 w 3331845"/>
                        <a:gd name="connsiteY156" fmla="*/ 579179 h 2338244"/>
                        <a:gd name="connsiteX157" fmla="*/ 598170 w 3331845"/>
                        <a:gd name="connsiteY157" fmla="*/ 646807 h 2338244"/>
                        <a:gd name="connsiteX158" fmla="*/ 325755 w 3331845"/>
                        <a:gd name="connsiteY158" fmla="*/ 663952 h 2338244"/>
                        <a:gd name="connsiteX159" fmla="*/ 70485 w 3331845"/>
                        <a:gd name="connsiteY159" fmla="*/ 785871 h 2338244"/>
                        <a:gd name="connsiteX160" fmla="*/ 73342 w 3331845"/>
                        <a:gd name="connsiteY160" fmla="*/ 795396 h 2338244"/>
                        <a:gd name="connsiteX161" fmla="*/ 182880 w 3331845"/>
                        <a:gd name="connsiteY161" fmla="*/ 813494 h 2338244"/>
                        <a:gd name="connsiteX162" fmla="*/ 17145 w 3331845"/>
                        <a:gd name="connsiteY162" fmla="*/ 895409 h 2338244"/>
                        <a:gd name="connsiteX163" fmla="*/ 0 w 3331845"/>
                        <a:gd name="connsiteY163" fmla="*/ 906839 h 2338244"/>
                        <a:gd name="connsiteX164" fmla="*/ 1905 w 3331845"/>
                        <a:gd name="connsiteY164" fmla="*/ 917316 h 2338244"/>
                        <a:gd name="connsiteX165" fmla="*/ 205740 w 3331845"/>
                        <a:gd name="connsiteY165" fmla="*/ 814446 h 2338244"/>
                        <a:gd name="connsiteX166" fmla="*/ 204787 w 3331845"/>
                        <a:gd name="connsiteY166" fmla="*/ 804921 h 2338244"/>
                        <a:gd name="connsiteX167" fmla="*/ 86677 w 3331845"/>
                        <a:gd name="connsiteY167" fmla="*/ 786824 h 2338244"/>
                        <a:gd name="connsiteX168" fmla="*/ 328612 w 3331845"/>
                        <a:gd name="connsiteY168" fmla="*/ 675382 h 2338244"/>
                        <a:gd name="connsiteX169" fmla="*/ 609600 w 3331845"/>
                        <a:gd name="connsiteY169" fmla="*/ 658237 h 2338244"/>
                        <a:gd name="connsiteX170" fmla="*/ 614362 w 3331845"/>
                        <a:gd name="connsiteY170" fmla="*/ 649664 h 2338244"/>
                        <a:gd name="connsiteX171" fmla="*/ 558165 w 3331845"/>
                        <a:gd name="connsiteY171" fmla="*/ 582989 h 2338244"/>
                        <a:gd name="connsiteX172" fmla="*/ 942975 w 3331845"/>
                        <a:gd name="connsiteY172" fmla="*/ 646807 h 2338244"/>
                        <a:gd name="connsiteX173" fmla="*/ 951548 w 3331845"/>
                        <a:gd name="connsiteY173" fmla="*/ 650617 h 2338244"/>
                        <a:gd name="connsiteX174" fmla="*/ 946785 w 3331845"/>
                        <a:gd name="connsiteY174" fmla="*/ 633472 h 2338244"/>
                        <a:gd name="connsiteX175" fmla="*/ 874395 w 3331845"/>
                        <a:gd name="connsiteY175" fmla="*/ 540127 h 2338244"/>
                        <a:gd name="connsiteX176" fmla="*/ 878205 w 3331845"/>
                        <a:gd name="connsiteY176" fmla="*/ 537270 h 2338244"/>
                        <a:gd name="connsiteX177" fmla="*/ 1158240 w 3331845"/>
                        <a:gd name="connsiteY177" fmla="*/ 587752 h 2338244"/>
                        <a:gd name="connsiteX178" fmla="*/ 1372553 w 3331845"/>
                        <a:gd name="connsiteY178" fmla="*/ 803016 h 2338244"/>
                        <a:gd name="connsiteX179" fmla="*/ 1507808 w 3331845"/>
                        <a:gd name="connsiteY179" fmla="*/ 1029711 h 2338244"/>
                        <a:gd name="connsiteX180" fmla="*/ 1617345 w 3331845"/>
                        <a:gd name="connsiteY180" fmla="*/ 1124008 h 2338244"/>
                        <a:gd name="connsiteX181" fmla="*/ 1495425 w 3331845"/>
                        <a:gd name="connsiteY181" fmla="*/ 1070668 h 2338244"/>
                        <a:gd name="connsiteX182" fmla="*/ 1274445 w 3331845"/>
                        <a:gd name="connsiteY182" fmla="*/ 982086 h 2338244"/>
                        <a:gd name="connsiteX183" fmla="*/ 1185862 w 3331845"/>
                        <a:gd name="connsiteY183" fmla="*/ 963036 h 2338244"/>
                        <a:gd name="connsiteX184" fmla="*/ 1185862 w 3331845"/>
                        <a:gd name="connsiteY184" fmla="*/ 963036 h 2338244"/>
                        <a:gd name="connsiteX185" fmla="*/ 1105853 w 3331845"/>
                        <a:gd name="connsiteY185" fmla="*/ 873501 h 2338244"/>
                        <a:gd name="connsiteX186" fmla="*/ 1046798 w 3331845"/>
                        <a:gd name="connsiteY186" fmla="*/ 771584 h 2338244"/>
                        <a:gd name="connsiteX187" fmla="*/ 1042035 w 3331845"/>
                        <a:gd name="connsiteY187" fmla="*/ 771584 h 2338244"/>
                        <a:gd name="connsiteX188" fmla="*/ 1171575 w 3331845"/>
                        <a:gd name="connsiteY188" fmla="*/ 960178 h 2338244"/>
                        <a:gd name="connsiteX189" fmla="*/ 1163955 w 3331845"/>
                        <a:gd name="connsiteY189" fmla="*/ 960178 h 2338244"/>
                        <a:gd name="connsiteX190" fmla="*/ 852487 w 3331845"/>
                        <a:gd name="connsiteY190" fmla="*/ 966846 h 2338244"/>
                        <a:gd name="connsiteX191" fmla="*/ 813435 w 3331845"/>
                        <a:gd name="connsiteY191" fmla="*/ 903029 h 2338244"/>
                        <a:gd name="connsiteX192" fmla="*/ 720090 w 3331845"/>
                        <a:gd name="connsiteY192" fmla="*/ 812541 h 2338244"/>
                        <a:gd name="connsiteX193" fmla="*/ 718185 w 3331845"/>
                        <a:gd name="connsiteY193" fmla="*/ 813494 h 2338244"/>
                        <a:gd name="connsiteX194" fmla="*/ 785812 w 3331845"/>
                        <a:gd name="connsiteY194" fmla="*/ 890646 h 2338244"/>
                        <a:gd name="connsiteX195" fmla="*/ 824865 w 3331845"/>
                        <a:gd name="connsiteY195" fmla="*/ 929698 h 2338244"/>
                        <a:gd name="connsiteX196" fmla="*/ 841057 w 3331845"/>
                        <a:gd name="connsiteY196" fmla="*/ 968751 h 2338244"/>
                        <a:gd name="connsiteX197" fmla="*/ 814387 w 3331845"/>
                        <a:gd name="connsiteY197" fmla="*/ 972561 h 2338244"/>
                        <a:gd name="connsiteX198" fmla="*/ 547687 w 3331845"/>
                        <a:gd name="connsiteY198" fmla="*/ 1041141 h 2338244"/>
                        <a:gd name="connsiteX199" fmla="*/ 320993 w 3331845"/>
                        <a:gd name="connsiteY199" fmla="*/ 926841 h 2338244"/>
                        <a:gd name="connsiteX200" fmla="*/ 320040 w 3331845"/>
                        <a:gd name="connsiteY200" fmla="*/ 927793 h 2338244"/>
                        <a:gd name="connsiteX201" fmla="*/ 520065 w 3331845"/>
                        <a:gd name="connsiteY201" fmla="*/ 1050666 h 2338244"/>
                        <a:gd name="connsiteX202" fmla="*/ 425768 w 3331845"/>
                        <a:gd name="connsiteY202" fmla="*/ 1083051 h 2338244"/>
                        <a:gd name="connsiteX203" fmla="*/ 186690 w 3331845"/>
                        <a:gd name="connsiteY203" fmla="*/ 1156393 h 2338244"/>
                        <a:gd name="connsiteX204" fmla="*/ 73342 w 3331845"/>
                        <a:gd name="connsiteY204" fmla="*/ 1072573 h 2338244"/>
                        <a:gd name="connsiteX205" fmla="*/ 71438 w 3331845"/>
                        <a:gd name="connsiteY205" fmla="*/ 1074478 h 2338244"/>
                        <a:gd name="connsiteX206" fmla="*/ 171450 w 3331845"/>
                        <a:gd name="connsiteY206" fmla="*/ 1160203 h 2338244"/>
                        <a:gd name="connsiteX207" fmla="*/ 57150 w 3331845"/>
                        <a:gd name="connsiteY207" fmla="*/ 1174490 h 2338244"/>
                        <a:gd name="connsiteX208" fmla="*/ 60007 w 3331845"/>
                        <a:gd name="connsiteY208" fmla="*/ 1187825 h 2338244"/>
                        <a:gd name="connsiteX209" fmla="*/ 180975 w 3331845"/>
                        <a:gd name="connsiteY209" fmla="*/ 1170680 h 2338244"/>
                        <a:gd name="connsiteX210" fmla="*/ 149543 w 3331845"/>
                        <a:gd name="connsiteY210" fmla="*/ 1202113 h 2338244"/>
                        <a:gd name="connsiteX211" fmla="*/ 105727 w 3331845"/>
                        <a:gd name="connsiteY211" fmla="*/ 1246880 h 2338244"/>
                        <a:gd name="connsiteX212" fmla="*/ 111442 w 3331845"/>
                        <a:gd name="connsiteY212" fmla="*/ 1250690 h 2338244"/>
                        <a:gd name="connsiteX213" fmla="*/ 174307 w 3331845"/>
                        <a:gd name="connsiteY213" fmla="*/ 1195445 h 2338244"/>
                        <a:gd name="connsiteX214" fmla="*/ 205740 w 3331845"/>
                        <a:gd name="connsiteY214" fmla="*/ 1164013 h 2338244"/>
                        <a:gd name="connsiteX215" fmla="*/ 206693 w 3331845"/>
                        <a:gd name="connsiteY215" fmla="*/ 1164013 h 2338244"/>
                        <a:gd name="connsiteX216" fmla="*/ 269557 w 3331845"/>
                        <a:gd name="connsiteY216" fmla="*/ 1146868 h 2338244"/>
                        <a:gd name="connsiteX217" fmla="*/ 548640 w 3331845"/>
                        <a:gd name="connsiteY217" fmla="*/ 1053523 h 2338244"/>
                        <a:gd name="connsiteX218" fmla="*/ 542925 w 3331845"/>
                        <a:gd name="connsiteY218" fmla="*/ 1164965 h 2338244"/>
                        <a:gd name="connsiteX219" fmla="*/ 489585 w 3331845"/>
                        <a:gd name="connsiteY219" fmla="*/ 1276408 h 2338244"/>
                        <a:gd name="connsiteX220" fmla="*/ 498157 w 3331845"/>
                        <a:gd name="connsiteY220" fmla="*/ 1283075 h 2338244"/>
                        <a:gd name="connsiteX221" fmla="*/ 561023 w 3331845"/>
                        <a:gd name="connsiteY221" fmla="*/ 1049713 h 2338244"/>
                        <a:gd name="connsiteX222" fmla="*/ 653415 w 3331845"/>
                        <a:gd name="connsiteY222" fmla="*/ 1021138 h 2338244"/>
                        <a:gd name="connsiteX223" fmla="*/ 839153 w 3331845"/>
                        <a:gd name="connsiteY223" fmla="*/ 981133 h 2338244"/>
                        <a:gd name="connsiteX224" fmla="*/ 838200 w 3331845"/>
                        <a:gd name="connsiteY224" fmla="*/ 987801 h 2338244"/>
                        <a:gd name="connsiteX225" fmla="*/ 802005 w 3331845"/>
                        <a:gd name="connsiteY225" fmla="*/ 1094481 h 2338244"/>
                        <a:gd name="connsiteX226" fmla="*/ 790575 w 3331845"/>
                        <a:gd name="connsiteY226" fmla="*/ 1201160 h 2338244"/>
                        <a:gd name="connsiteX227" fmla="*/ 801053 w 3331845"/>
                        <a:gd name="connsiteY227" fmla="*/ 1199255 h 2338244"/>
                        <a:gd name="connsiteX228" fmla="*/ 822007 w 3331845"/>
                        <a:gd name="connsiteY228" fmla="*/ 1075431 h 2338244"/>
                        <a:gd name="connsiteX229" fmla="*/ 852487 w 3331845"/>
                        <a:gd name="connsiteY229" fmla="*/ 978276 h 2338244"/>
                        <a:gd name="connsiteX230" fmla="*/ 1114425 w 3331845"/>
                        <a:gd name="connsiteY230" fmla="*/ 968751 h 2338244"/>
                        <a:gd name="connsiteX231" fmla="*/ 1145858 w 3331845"/>
                        <a:gd name="connsiteY231" fmla="*/ 971608 h 2338244"/>
                        <a:gd name="connsiteX232" fmla="*/ 1092518 w 3331845"/>
                        <a:gd name="connsiteY232" fmla="*/ 1077336 h 2338244"/>
                        <a:gd name="connsiteX233" fmla="*/ 1101090 w 3331845"/>
                        <a:gd name="connsiteY233" fmla="*/ 1077336 h 2338244"/>
                        <a:gd name="connsiteX234" fmla="*/ 1159193 w 3331845"/>
                        <a:gd name="connsiteY234" fmla="*/ 973513 h 2338244"/>
                        <a:gd name="connsiteX235" fmla="*/ 1362075 w 3331845"/>
                        <a:gd name="connsiteY235" fmla="*/ 1025901 h 2338244"/>
                        <a:gd name="connsiteX236" fmla="*/ 1591628 w 3331845"/>
                        <a:gd name="connsiteY236" fmla="*/ 1128771 h 2338244"/>
                        <a:gd name="connsiteX237" fmla="*/ 1684020 w 3331845"/>
                        <a:gd name="connsiteY237" fmla="*/ 1169728 h 2338244"/>
                        <a:gd name="connsiteX238" fmla="*/ 1691640 w 3331845"/>
                        <a:gd name="connsiteY238" fmla="*/ 1174490 h 2338244"/>
                        <a:gd name="connsiteX239" fmla="*/ 1581150 w 3331845"/>
                        <a:gd name="connsiteY239" fmla="*/ 1133533 h 2338244"/>
                        <a:gd name="connsiteX240" fmla="*/ 1383030 w 3331845"/>
                        <a:gd name="connsiteY240" fmla="*/ 1119246 h 2338244"/>
                        <a:gd name="connsiteX241" fmla="*/ 1112520 w 3331845"/>
                        <a:gd name="connsiteY241" fmla="*/ 1199255 h 2338244"/>
                        <a:gd name="connsiteX242" fmla="*/ 1170623 w 3331845"/>
                        <a:gd name="connsiteY242" fmla="*/ 1091623 h 2338244"/>
                        <a:gd name="connsiteX243" fmla="*/ 1163955 w 3331845"/>
                        <a:gd name="connsiteY243" fmla="*/ 1084956 h 2338244"/>
                        <a:gd name="connsiteX244" fmla="*/ 929640 w 3331845"/>
                        <a:gd name="connsiteY244" fmla="*/ 1278313 h 2338244"/>
                        <a:gd name="connsiteX245" fmla="*/ 731520 w 3331845"/>
                        <a:gd name="connsiteY245" fmla="*/ 1389755 h 2338244"/>
                        <a:gd name="connsiteX246" fmla="*/ 744855 w 3331845"/>
                        <a:gd name="connsiteY246" fmla="*/ 1307840 h 2338244"/>
                        <a:gd name="connsiteX247" fmla="*/ 742950 w 3331845"/>
                        <a:gd name="connsiteY247" fmla="*/ 1289743 h 2338244"/>
                        <a:gd name="connsiteX248" fmla="*/ 736282 w 3331845"/>
                        <a:gd name="connsiteY248" fmla="*/ 1297362 h 2338244"/>
                        <a:gd name="connsiteX249" fmla="*/ 570548 w 3331845"/>
                        <a:gd name="connsiteY249" fmla="*/ 1431665 h 2338244"/>
                        <a:gd name="connsiteX250" fmla="*/ 419100 w 3331845"/>
                        <a:gd name="connsiteY250" fmla="*/ 1505007 h 2338244"/>
                        <a:gd name="connsiteX251" fmla="*/ 348615 w 3331845"/>
                        <a:gd name="connsiteY251" fmla="*/ 1520247 h 2338244"/>
                        <a:gd name="connsiteX252" fmla="*/ 320040 w 3331845"/>
                        <a:gd name="connsiteY252" fmla="*/ 1521199 h 2338244"/>
                        <a:gd name="connsiteX253" fmla="*/ 426720 w 3331845"/>
                        <a:gd name="connsiteY253" fmla="*/ 1407852 h 2338244"/>
                        <a:gd name="connsiteX254" fmla="*/ 419100 w 3331845"/>
                        <a:gd name="connsiteY254" fmla="*/ 1398327 h 2338244"/>
                        <a:gd name="connsiteX255" fmla="*/ 103823 w 3331845"/>
                        <a:gd name="connsiteY255" fmla="*/ 1415472 h 2338244"/>
                        <a:gd name="connsiteX256" fmla="*/ 105727 w 3331845"/>
                        <a:gd name="connsiteY256" fmla="*/ 1429760 h 2338244"/>
                        <a:gd name="connsiteX257" fmla="*/ 403860 w 3331845"/>
                        <a:gd name="connsiteY257" fmla="*/ 1418330 h 2338244"/>
                        <a:gd name="connsiteX258" fmla="*/ 306705 w 3331845"/>
                        <a:gd name="connsiteY258" fmla="*/ 1516437 h 2338244"/>
                        <a:gd name="connsiteX259" fmla="*/ 307657 w 3331845"/>
                        <a:gd name="connsiteY259" fmla="*/ 1525962 h 2338244"/>
                        <a:gd name="connsiteX260" fmla="*/ 308610 w 3331845"/>
                        <a:gd name="connsiteY260" fmla="*/ 1527867 h 2338244"/>
                        <a:gd name="connsiteX261" fmla="*/ 312420 w 3331845"/>
                        <a:gd name="connsiteY261" fmla="*/ 1531677 h 2338244"/>
                        <a:gd name="connsiteX262" fmla="*/ 594360 w 3331845"/>
                        <a:gd name="connsiteY262" fmla="*/ 1431665 h 2338244"/>
                        <a:gd name="connsiteX263" fmla="*/ 735330 w 3331845"/>
                        <a:gd name="connsiteY263" fmla="*/ 1317365 h 2338244"/>
                        <a:gd name="connsiteX264" fmla="*/ 702945 w 3331845"/>
                        <a:gd name="connsiteY264" fmla="*/ 1413567 h 2338244"/>
                        <a:gd name="connsiteX265" fmla="*/ 710565 w 3331845"/>
                        <a:gd name="connsiteY265" fmla="*/ 1421187 h 2338244"/>
                        <a:gd name="connsiteX266" fmla="*/ 933450 w 3331845"/>
                        <a:gd name="connsiteY266" fmla="*/ 1285933 h 2338244"/>
                        <a:gd name="connsiteX267" fmla="*/ 1148715 w 3331845"/>
                        <a:gd name="connsiteY267" fmla="*/ 1105911 h 2338244"/>
                        <a:gd name="connsiteX268" fmla="*/ 1080135 w 3331845"/>
                        <a:gd name="connsiteY268" fmla="*/ 1234498 h 2338244"/>
                        <a:gd name="connsiteX269" fmla="*/ 1089660 w 3331845"/>
                        <a:gd name="connsiteY269" fmla="*/ 1240213 h 2338244"/>
                        <a:gd name="connsiteX270" fmla="*/ 1387793 w 3331845"/>
                        <a:gd name="connsiteY270" fmla="*/ 1128771 h 2338244"/>
                        <a:gd name="connsiteX271" fmla="*/ 1576387 w 3331845"/>
                        <a:gd name="connsiteY271" fmla="*/ 1144011 h 2338244"/>
                        <a:gd name="connsiteX272" fmla="*/ 1749743 w 3331845"/>
                        <a:gd name="connsiteY272" fmla="*/ 1211638 h 2338244"/>
                        <a:gd name="connsiteX273" fmla="*/ 1794510 w 3331845"/>
                        <a:gd name="connsiteY273" fmla="*/ 1236403 h 2338244"/>
                        <a:gd name="connsiteX274" fmla="*/ 1794510 w 3331845"/>
                        <a:gd name="connsiteY274" fmla="*/ 1237355 h 2338244"/>
                        <a:gd name="connsiteX275" fmla="*/ 1622108 w 3331845"/>
                        <a:gd name="connsiteY275" fmla="*/ 1306887 h 2338244"/>
                        <a:gd name="connsiteX276" fmla="*/ 1410653 w 3331845"/>
                        <a:gd name="connsiteY276" fmla="*/ 1285933 h 2338244"/>
                        <a:gd name="connsiteX277" fmla="*/ 1009650 w 3331845"/>
                        <a:gd name="connsiteY277" fmla="*/ 1407852 h 2338244"/>
                        <a:gd name="connsiteX278" fmla="*/ 1015365 w 3331845"/>
                        <a:gd name="connsiteY278" fmla="*/ 1421187 h 2338244"/>
                        <a:gd name="connsiteX279" fmla="*/ 1129665 w 3331845"/>
                        <a:gd name="connsiteY279" fmla="*/ 1440237 h 2338244"/>
                        <a:gd name="connsiteX280" fmla="*/ 885825 w 3331845"/>
                        <a:gd name="connsiteY280" fmla="*/ 1610734 h 2338244"/>
                        <a:gd name="connsiteX281" fmla="*/ 890587 w 3331845"/>
                        <a:gd name="connsiteY281" fmla="*/ 1623117 h 2338244"/>
                        <a:gd name="connsiteX282" fmla="*/ 956310 w 3331845"/>
                        <a:gd name="connsiteY282" fmla="*/ 1629784 h 2338244"/>
                        <a:gd name="connsiteX283" fmla="*/ 842010 w 3331845"/>
                        <a:gd name="connsiteY283" fmla="*/ 1733607 h 2338244"/>
                        <a:gd name="connsiteX284" fmla="*/ 746760 w 3331845"/>
                        <a:gd name="connsiteY284" fmla="*/ 1861241 h 2338244"/>
                        <a:gd name="connsiteX285" fmla="*/ 755332 w 3331845"/>
                        <a:gd name="connsiteY285" fmla="*/ 1869814 h 2338244"/>
                        <a:gd name="connsiteX286" fmla="*/ 817245 w 3331845"/>
                        <a:gd name="connsiteY286" fmla="*/ 1857431 h 2338244"/>
                        <a:gd name="connsiteX287" fmla="*/ 716280 w 3331845"/>
                        <a:gd name="connsiteY287" fmla="*/ 2027928 h 2338244"/>
                        <a:gd name="connsiteX288" fmla="*/ 724853 w 3331845"/>
                        <a:gd name="connsiteY288" fmla="*/ 2035548 h 2338244"/>
                        <a:gd name="connsiteX289" fmla="*/ 820103 w 3331845"/>
                        <a:gd name="connsiteY289" fmla="*/ 2011736 h 2338244"/>
                        <a:gd name="connsiteX290" fmla="*/ 686753 w 3331845"/>
                        <a:gd name="connsiteY290" fmla="*/ 2327965 h 2338244"/>
                        <a:gd name="connsiteX291" fmla="*/ 696278 w 3331845"/>
                        <a:gd name="connsiteY291" fmla="*/ 2337490 h 2338244"/>
                        <a:gd name="connsiteX292" fmla="*/ 1000125 w 3331845"/>
                        <a:gd name="connsiteY292" fmla="*/ 2200330 h 2338244"/>
                        <a:gd name="connsiteX293" fmla="*/ 1232535 w 3331845"/>
                        <a:gd name="connsiteY293" fmla="*/ 2006973 h 2338244"/>
                        <a:gd name="connsiteX294" fmla="*/ 1262062 w 3331845"/>
                        <a:gd name="connsiteY294" fmla="*/ 2055551 h 2338244"/>
                        <a:gd name="connsiteX295" fmla="*/ 1268730 w 3331845"/>
                        <a:gd name="connsiteY295" fmla="*/ 2060313 h 2338244"/>
                        <a:gd name="connsiteX296" fmla="*/ 1421130 w 3331845"/>
                        <a:gd name="connsiteY296" fmla="*/ 1959348 h 2338244"/>
                        <a:gd name="connsiteX297" fmla="*/ 1466850 w 3331845"/>
                        <a:gd name="connsiteY297" fmla="*/ 1897436 h 2338244"/>
                        <a:gd name="connsiteX298" fmla="*/ 1525905 w 3331845"/>
                        <a:gd name="connsiteY298" fmla="*/ 1836476 h 2338244"/>
                        <a:gd name="connsiteX299" fmla="*/ 1612583 w 3331845"/>
                        <a:gd name="connsiteY299" fmla="*/ 1851716 h 2338244"/>
                        <a:gd name="connsiteX300" fmla="*/ 1681162 w 3331845"/>
                        <a:gd name="connsiteY300" fmla="*/ 1711699 h 2338244"/>
                        <a:gd name="connsiteX301" fmla="*/ 1722120 w 3331845"/>
                        <a:gd name="connsiteY301" fmla="*/ 1719319 h 2338244"/>
                        <a:gd name="connsiteX302" fmla="*/ 1781175 w 3331845"/>
                        <a:gd name="connsiteY302" fmla="*/ 1596447 h 2338244"/>
                        <a:gd name="connsiteX303" fmla="*/ 1792605 w 3331845"/>
                        <a:gd name="connsiteY303" fmla="*/ 1560252 h 2338244"/>
                        <a:gd name="connsiteX304" fmla="*/ 1900237 w 3331845"/>
                        <a:gd name="connsiteY304" fmla="*/ 1876481 h 2338244"/>
                        <a:gd name="connsiteX305" fmla="*/ 2280285 w 3331845"/>
                        <a:gd name="connsiteY305" fmla="*/ 2049836 h 2338244"/>
                        <a:gd name="connsiteX306" fmla="*/ 2289810 w 3331845"/>
                        <a:gd name="connsiteY306" fmla="*/ 2042216 h 2338244"/>
                        <a:gd name="connsiteX307" fmla="*/ 2279333 w 3331845"/>
                        <a:gd name="connsiteY307" fmla="*/ 1944109 h 2338244"/>
                        <a:gd name="connsiteX308" fmla="*/ 2315528 w 3331845"/>
                        <a:gd name="connsiteY308" fmla="*/ 1989828 h 2338244"/>
                        <a:gd name="connsiteX309" fmla="*/ 2465070 w 3331845"/>
                        <a:gd name="connsiteY309" fmla="*/ 2058408 h 2338244"/>
                        <a:gd name="connsiteX310" fmla="*/ 2630805 w 3331845"/>
                        <a:gd name="connsiteY310" fmla="*/ 2116510 h 2338244"/>
                        <a:gd name="connsiteX311" fmla="*/ 2703195 w 3331845"/>
                        <a:gd name="connsiteY311" fmla="*/ 2254623 h 2338244"/>
                        <a:gd name="connsiteX312" fmla="*/ 2717483 w 3331845"/>
                        <a:gd name="connsiteY312" fmla="*/ 2256528 h 2338244"/>
                        <a:gd name="connsiteX313" fmla="*/ 2749868 w 3331845"/>
                        <a:gd name="connsiteY313" fmla="*/ 2026023 h 2338244"/>
                        <a:gd name="connsiteX314" fmla="*/ 2949893 w 3331845"/>
                        <a:gd name="connsiteY314" fmla="*/ 2061266 h 2338244"/>
                        <a:gd name="connsiteX315" fmla="*/ 3113722 w 3331845"/>
                        <a:gd name="connsiteY315" fmla="*/ 2061266 h 2338244"/>
                        <a:gd name="connsiteX316" fmla="*/ 3166110 w 3331845"/>
                        <a:gd name="connsiteY316" fmla="*/ 2023166 h 2338244"/>
                        <a:gd name="connsiteX317" fmla="*/ 3148013 w 3331845"/>
                        <a:gd name="connsiteY317" fmla="*/ 1938393 h 2338244"/>
                        <a:gd name="connsiteX318" fmla="*/ 3331845 w 3331845"/>
                        <a:gd name="connsiteY318" fmla="*/ 1918391 h 2338244"/>
                        <a:gd name="connsiteX319" fmla="*/ 1822133 w 3331845"/>
                        <a:gd name="connsiteY319" fmla="*/ 1189730 h 2338244"/>
                        <a:gd name="connsiteX320" fmla="*/ 1822133 w 3331845"/>
                        <a:gd name="connsiteY320" fmla="*/ 1189730 h 2338244"/>
                        <a:gd name="connsiteX321" fmla="*/ 1805940 w 3331845"/>
                        <a:gd name="connsiteY321" fmla="*/ 1084956 h 2338244"/>
                        <a:gd name="connsiteX322" fmla="*/ 1813560 w 3331845"/>
                        <a:gd name="connsiteY322" fmla="*/ 1107816 h 2338244"/>
                        <a:gd name="connsiteX323" fmla="*/ 1824990 w 3331845"/>
                        <a:gd name="connsiteY323" fmla="*/ 1171633 h 2338244"/>
                        <a:gd name="connsiteX324" fmla="*/ 1822133 w 3331845"/>
                        <a:gd name="connsiteY324" fmla="*/ 1189730 h 2338244"/>
                        <a:gd name="connsiteX325" fmla="*/ 1919287 w 3331845"/>
                        <a:gd name="connsiteY325" fmla="*/ 1170680 h 2338244"/>
                        <a:gd name="connsiteX326" fmla="*/ 1842135 w 3331845"/>
                        <a:gd name="connsiteY326" fmla="*/ 1202113 h 2338244"/>
                        <a:gd name="connsiteX327" fmla="*/ 1843087 w 3331845"/>
                        <a:gd name="connsiteY327" fmla="*/ 1198303 h 2338244"/>
                        <a:gd name="connsiteX328" fmla="*/ 1851660 w 3331845"/>
                        <a:gd name="connsiteY328" fmla="*/ 1191635 h 2338244"/>
                        <a:gd name="connsiteX329" fmla="*/ 1925003 w 3331845"/>
                        <a:gd name="connsiteY329" fmla="*/ 1154488 h 2338244"/>
                        <a:gd name="connsiteX330" fmla="*/ 2074545 w 3331845"/>
                        <a:gd name="connsiteY330" fmla="*/ 1147821 h 2338244"/>
                        <a:gd name="connsiteX331" fmla="*/ 1919287 w 3331845"/>
                        <a:gd name="connsiteY331" fmla="*/ 1170680 h 2338244"/>
                        <a:gd name="connsiteX332" fmla="*/ 1818322 w 3331845"/>
                        <a:gd name="connsiteY332" fmla="*/ 840164 h 2338244"/>
                        <a:gd name="connsiteX333" fmla="*/ 1834515 w 3331845"/>
                        <a:gd name="connsiteY333" fmla="*/ 833496 h 2338244"/>
                        <a:gd name="connsiteX334" fmla="*/ 1994535 w 3331845"/>
                        <a:gd name="connsiteY334" fmla="*/ 442020 h 2338244"/>
                        <a:gd name="connsiteX335" fmla="*/ 1974533 w 3331845"/>
                        <a:gd name="connsiteY335" fmla="*/ 572512 h 2338244"/>
                        <a:gd name="connsiteX336" fmla="*/ 1992630 w 3331845"/>
                        <a:gd name="connsiteY336" fmla="*/ 574417 h 2338244"/>
                        <a:gd name="connsiteX337" fmla="*/ 2127885 w 3331845"/>
                        <a:gd name="connsiteY337" fmla="*/ 404872 h 2338244"/>
                        <a:gd name="connsiteX338" fmla="*/ 2313622 w 3331845"/>
                        <a:gd name="connsiteY338" fmla="*/ 334387 h 2338244"/>
                        <a:gd name="connsiteX339" fmla="*/ 2292668 w 3331845"/>
                        <a:gd name="connsiteY339" fmla="*/ 418207 h 2338244"/>
                        <a:gd name="connsiteX340" fmla="*/ 2309813 w 3331845"/>
                        <a:gd name="connsiteY340" fmla="*/ 422970 h 2338244"/>
                        <a:gd name="connsiteX341" fmla="*/ 2542222 w 3331845"/>
                        <a:gd name="connsiteY341" fmla="*/ 379155 h 2338244"/>
                        <a:gd name="connsiteX342" fmla="*/ 2733675 w 3331845"/>
                        <a:gd name="connsiteY342" fmla="*/ 417255 h 2338244"/>
                        <a:gd name="connsiteX343" fmla="*/ 2679383 w 3331845"/>
                        <a:gd name="connsiteY343" fmla="*/ 533460 h 2338244"/>
                        <a:gd name="connsiteX344" fmla="*/ 2520315 w 3331845"/>
                        <a:gd name="connsiteY344" fmla="*/ 670619 h 2338244"/>
                        <a:gd name="connsiteX345" fmla="*/ 2516505 w 3331845"/>
                        <a:gd name="connsiteY345" fmla="*/ 685859 h 2338244"/>
                        <a:gd name="connsiteX346" fmla="*/ 2636520 w 3331845"/>
                        <a:gd name="connsiteY346" fmla="*/ 730627 h 2338244"/>
                        <a:gd name="connsiteX347" fmla="*/ 2406968 w 3331845"/>
                        <a:gd name="connsiteY347" fmla="*/ 873501 h 2338244"/>
                        <a:gd name="connsiteX348" fmla="*/ 2403158 w 3331845"/>
                        <a:gd name="connsiteY348" fmla="*/ 888741 h 2338244"/>
                        <a:gd name="connsiteX349" fmla="*/ 2485072 w 3331845"/>
                        <a:gd name="connsiteY349" fmla="*/ 937318 h 2338244"/>
                        <a:gd name="connsiteX350" fmla="*/ 2259330 w 3331845"/>
                        <a:gd name="connsiteY350" fmla="*/ 1031616 h 2338244"/>
                        <a:gd name="connsiteX351" fmla="*/ 2254568 w 3331845"/>
                        <a:gd name="connsiteY351" fmla="*/ 1048761 h 2338244"/>
                        <a:gd name="connsiteX352" fmla="*/ 2389822 w 3331845"/>
                        <a:gd name="connsiteY352" fmla="*/ 1073526 h 2338244"/>
                        <a:gd name="connsiteX353" fmla="*/ 2310765 w 3331845"/>
                        <a:gd name="connsiteY353" fmla="*/ 1117340 h 2338244"/>
                        <a:gd name="connsiteX354" fmla="*/ 2301240 w 3331845"/>
                        <a:gd name="connsiteY354" fmla="*/ 1121150 h 2338244"/>
                        <a:gd name="connsiteX355" fmla="*/ 2265997 w 3331845"/>
                        <a:gd name="connsiteY355" fmla="*/ 1130675 h 2338244"/>
                        <a:gd name="connsiteX356" fmla="*/ 2087880 w 3331845"/>
                        <a:gd name="connsiteY356" fmla="*/ 1129723 h 2338244"/>
                        <a:gd name="connsiteX357" fmla="*/ 1883093 w 3331845"/>
                        <a:gd name="connsiteY357" fmla="*/ 1147821 h 2338244"/>
                        <a:gd name="connsiteX358" fmla="*/ 1852612 w 3331845"/>
                        <a:gd name="connsiteY358" fmla="*/ 1165918 h 2338244"/>
                        <a:gd name="connsiteX359" fmla="*/ 1944053 w 3331845"/>
                        <a:gd name="connsiteY359" fmla="*/ 1010661 h 2338244"/>
                        <a:gd name="connsiteX360" fmla="*/ 1952625 w 3331845"/>
                        <a:gd name="connsiteY360" fmla="*/ 997326 h 2338244"/>
                        <a:gd name="connsiteX361" fmla="*/ 2077403 w 3331845"/>
                        <a:gd name="connsiteY361" fmla="*/ 1029711 h 2338244"/>
                        <a:gd name="connsiteX362" fmla="*/ 2084070 w 3331845"/>
                        <a:gd name="connsiteY362" fmla="*/ 1021138 h 2338244"/>
                        <a:gd name="connsiteX363" fmla="*/ 1961197 w 3331845"/>
                        <a:gd name="connsiteY363" fmla="*/ 986848 h 2338244"/>
                        <a:gd name="connsiteX364" fmla="*/ 1961197 w 3331845"/>
                        <a:gd name="connsiteY364" fmla="*/ 983991 h 2338244"/>
                        <a:gd name="connsiteX365" fmla="*/ 2067878 w 3331845"/>
                        <a:gd name="connsiteY365" fmla="*/ 835401 h 2338244"/>
                        <a:gd name="connsiteX366" fmla="*/ 2332672 w 3331845"/>
                        <a:gd name="connsiteY366" fmla="*/ 847784 h 2338244"/>
                        <a:gd name="connsiteX367" fmla="*/ 2326958 w 3331845"/>
                        <a:gd name="connsiteY367" fmla="*/ 838259 h 2338244"/>
                        <a:gd name="connsiteX368" fmla="*/ 2077403 w 3331845"/>
                        <a:gd name="connsiteY368" fmla="*/ 824924 h 2338244"/>
                        <a:gd name="connsiteX369" fmla="*/ 2112645 w 3331845"/>
                        <a:gd name="connsiteY369" fmla="*/ 784919 h 2338244"/>
                        <a:gd name="connsiteX370" fmla="*/ 2298383 w 3331845"/>
                        <a:gd name="connsiteY370" fmla="*/ 616327 h 2338244"/>
                        <a:gd name="connsiteX371" fmla="*/ 2501265 w 3331845"/>
                        <a:gd name="connsiteY371" fmla="*/ 654427 h 2338244"/>
                        <a:gd name="connsiteX372" fmla="*/ 2498408 w 3331845"/>
                        <a:gd name="connsiteY372" fmla="*/ 648712 h 2338244"/>
                        <a:gd name="connsiteX373" fmla="*/ 2448878 w 3331845"/>
                        <a:gd name="connsiteY373" fmla="*/ 660142 h 2338244"/>
                        <a:gd name="connsiteX374" fmla="*/ 2395538 w 3331845"/>
                        <a:gd name="connsiteY374" fmla="*/ 652522 h 2338244"/>
                        <a:gd name="connsiteX375" fmla="*/ 2307908 w 3331845"/>
                        <a:gd name="connsiteY375" fmla="*/ 609659 h 2338244"/>
                        <a:gd name="connsiteX376" fmla="*/ 2306955 w 3331845"/>
                        <a:gd name="connsiteY376" fmla="*/ 608707 h 2338244"/>
                        <a:gd name="connsiteX377" fmla="*/ 2325053 w 3331845"/>
                        <a:gd name="connsiteY377" fmla="*/ 596324 h 2338244"/>
                        <a:gd name="connsiteX378" fmla="*/ 2444115 w 3331845"/>
                        <a:gd name="connsiteY378" fmla="*/ 532507 h 2338244"/>
                        <a:gd name="connsiteX379" fmla="*/ 2554605 w 3331845"/>
                        <a:gd name="connsiteY379" fmla="*/ 469642 h 2338244"/>
                        <a:gd name="connsiteX380" fmla="*/ 2551747 w 3331845"/>
                        <a:gd name="connsiteY380" fmla="*/ 465832 h 2338244"/>
                        <a:gd name="connsiteX381" fmla="*/ 2439353 w 3331845"/>
                        <a:gd name="connsiteY381" fmla="*/ 523935 h 2338244"/>
                        <a:gd name="connsiteX382" fmla="*/ 2319338 w 3331845"/>
                        <a:gd name="connsiteY382" fmla="*/ 587752 h 2338244"/>
                        <a:gd name="connsiteX383" fmla="*/ 2300288 w 3331845"/>
                        <a:gd name="connsiteY383" fmla="*/ 602039 h 2338244"/>
                        <a:gd name="connsiteX384" fmla="*/ 2302193 w 3331845"/>
                        <a:gd name="connsiteY384" fmla="*/ 590609 h 2338244"/>
                        <a:gd name="connsiteX385" fmla="*/ 2307908 w 3331845"/>
                        <a:gd name="connsiteY385" fmla="*/ 532507 h 2338244"/>
                        <a:gd name="connsiteX386" fmla="*/ 2305050 w 3331845"/>
                        <a:gd name="connsiteY386" fmla="*/ 456307 h 2338244"/>
                        <a:gd name="connsiteX387" fmla="*/ 2304097 w 3331845"/>
                        <a:gd name="connsiteY387" fmla="*/ 456307 h 2338244"/>
                        <a:gd name="connsiteX388" fmla="*/ 2292668 w 3331845"/>
                        <a:gd name="connsiteY388" fmla="*/ 606802 h 2338244"/>
                        <a:gd name="connsiteX389" fmla="*/ 2291715 w 3331845"/>
                        <a:gd name="connsiteY389" fmla="*/ 608707 h 2338244"/>
                        <a:gd name="connsiteX390" fmla="*/ 2289810 w 3331845"/>
                        <a:gd name="connsiteY390" fmla="*/ 610612 h 2338244"/>
                        <a:gd name="connsiteX391" fmla="*/ 2112645 w 3331845"/>
                        <a:gd name="connsiteY391" fmla="*/ 768726 h 2338244"/>
                        <a:gd name="connsiteX392" fmla="*/ 2065972 w 3331845"/>
                        <a:gd name="connsiteY392" fmla="*/ 822066 h 2338244"/>
                        <a:gd name="connsiteX393" fmla="*/ 2010728 w 3331845"/>
                        <a:gd name="connsiteY393" fmla="*/ 610612 h 2338244"/>
                        <a:gd name="connsiteX394" fmla="*/ 2006918 w 3331845"/>
                        <a:gd name="connsiteY394" fmla="*/ 612517 h 2338244"/>
                        <a:gd name="connsiteX395" fmla="*/ 2060258 w 3331845"/>
                        <a:gd name="connsiteY395" fmla="*/ 830639 h 2338244"/>
                        <a:gd name="connsiteX396" fmla="*/ 2055495 w 3331845"/>
                        <a:gd name="connsiteY396" fmla="*/ 835401 h 2338244"/>
                        <a:gd name="connsiteX397" fmla="*/ 1959293 w 3331845"/>
                        <a:gd name="connsiteY397" fmla="*/ 970656 h 2338244"/>
                        <a:gd name="connsiteX398" fmla="*/ 1944053 w 3331845"/>
                        <a:gd name="connsiteY398" fmla="*/ 942081 h 2338244"/>
                        <a:gd name="connsiteX399" fmla="*/ 1877378 w 3331845"/>
                        <a:gd name="connsiteY399" fmla="*/ 863024 h 2338244"/>
                        <a:gd name="connsiteX400" fmla="*/ 1876425 w 3331845"/>
                        <a:gd name="connsiteY400" fmla="*/ 863024 h 2338244"/>
                        <a:gd name="connsiteX401" fmla="*/ 1952625 w 3331845"/>
                        <a:gd name="connsiteY401" fmla="*/ 980181 h 2338244"/>
                        <a:gd name="connsiteX402" fmla="*/ 1950720 w 3331845"/>
                        <a:gd name="connsiteY402" fmla="*/ 983038 h 2338244"/>
                        <a:gd name="connsiteX403" fmla="*/ 1846897 w 3331845"/>
                        <a:gd name="connsiteY403" fmla="*/ 1162108 h 2338244"/>
                        <a:gd name="connsiteX404" fmla="*/ 1842135 w 3331845"/>
                        <a:gd name="connsiteY404" fmla="*/ 1129723 h 2338244"/>
                        <a:gd name="connsiteX405" fmla="*/ 1793558 w 3331845"/>
                        <a:gd name="connsiteY405" fmla="*/ 995421 h 2338244"/>
                        <a:gd name="connsiteX406" fmla="*/ 1753553 w 3331845"/>
                        <a:gd name="connsiteY406" fmla="*/ 855404 h 2338244"/>
                        <a:gd name="connsiteX407" fmla="*/ 1749743 w 3331845"/>
                        <a:gd name="connsiteY407" fmla="*/ 770631 h 2338244"/>
                        <a:gd name="connsiteX408" fmla="*/ 1818322 w 3331845"/>
                        <a:gd name="connsiteY408" fmla="*/ 840164 h 2338244"/>
                        <a:gd name="connsiteX409" fmla="*/ 1722120 w 3331845"/>
                        <a:gd name="connsiteY409" fmla="*/ 1177348 h 2338244"/>
                        <a:gd name="connsiteX410" fmla="*/ 1720215 w 3331845"/>
                        <a:gd name="connsiteY410" fmla="*/ 1174490 h 2338244"/>
                        <a:gd name="connsiteX411" fmla="*/ 1705928 w 3331845"/>
                        <a:gd name="connsiteY411" fmla="*/ 1166870 h 2338244"/>
                        <a:gd name="connsiteX412" fmla="*/ 1502093 w 3331845"/>
                        <a:gd name="connsiteY412" fmla="*/ 1003041 h 2338244"/>
                        <a:gd name="connsiteX413" fmla="*/ 1366837 w 3331845"/>
                        <a:gd name="connsiteY413" fmla="*/ 773489 h 2338244"/>
                        <a:gd name="connsiteX414" fmla="*/ 1508760 w 3331845"/>
                        <a:gd name="connsiteY414" fmla="*/ 777299 h 2338244"/>
                        <a:gd name="connsiteX415" fmla="*/ 1648778 w 3331845"/>
                        <a:gd name="connsiteY415" fmla="*/ 861119 h 2338244"/>
                        <a:gd name="connsiteX416" fmla="*/ 1767840 w 3331845"/>
                        <a:gd name="connsiteY416" fmla="*/ 1205923 h 2338244"/>
                        <a:gd name="connsiteX417" fmla="*/ 1722120 w 3331845"/>
                        <a:gd name="connsiteY417" fmla="*/ 1177348 h 2338244"/>
                        <a:gd name="connsiteX418" fmla="*/ 1719262 w 3331845"/>
                        <a:gd name="connsiteY418" fmla="*/ 1017328 h 2338244"/>
                        <a:gd name="connsiteX419" fmla="*/ 1651635 w 3331845"/>
                        <a:gd name="connsiteY419" fmla="*/ 835401 h 2338244"/>
                        <a:gd name="connsiteX420" fmla="*/ 1525905 w 3331845"/>
                        <a:gd name="connsiteY420" fmla="*/ 761106 h 2338244"/>
                        <a:gd name="connsiteX421" fmla="*/ 1360170 w 3331845"/>
                        <a:gd name="connsiteY421" fmla="*/ 762059 h 2338244"/>
                        <a:gd name="connsiteX422" fmla="*/ 1353503 w 3331845"/>
                        <a:gd name="connsiteY422" fmla="*/ 751581 h 2338244"/>
                        <a:gd name="connsiteX423" fmla="*/ 1140143 w 3331845"/>
                        <a:gd name="connsiteY423" fmla="*/ 563939 h 2338244"/>
                        <a:gd name="connsiteX424" fmla="*/ 895350 w 3331845"/>
                        <a:gd name="connsiteY424" fmla="*/ 519172 h 2338244"/>
                        <a:gd name="connsiteX425" fmla="*/ 963930 w 3331845"/>
                        <a:gd name="connsiteY425" fmla="*/ 478215 h 2338244"/>
                        <a:gd name="connsiteX426" fmla="*/ 954405 w 3331845"/>
                        <a:gd name="connsiteY426" fmla="*/ 465832 h 2338244"/>
                        <a:gd name="connsiteX427" fmla="*/ 732473 w 3331845"/>
                        <a:gd name="connsiteY427" fmla="*/ 490597 h 2338244"/>
                        <a:gd name="connsiteX428" fmla="*/ 528637 w 3331845"/>
                        <a:gd name="connsiteY428" fmla="*/ 416302 h 2338244"/>
                        <a:gd name="connsiteX429" fmla="*/ 641032 w 3331845"/>
                        <a:gd name="connsiteY429" fmla="*/ 343912 h 2338244"/>
                        <a:gd name="connsiteX430" fmla="*/ 632460 w 3331845"/>
                        <a:gd name="connsiteY430" fmla="*/ 333435 h 2338244"/>
                        <a:gd name="connsiteX431" fmla="*/ 360998 w 3331845"/>
                        <a:gd name="connsiteY431" fmla="*/ 280095 h 2338244"/>
                        <a:gd name="connsiteX432" fmla="*/ 283845 w 3331845"/>
                        <a:gd name="connsiteY432" fmla="*/ 186750 h 2338244"/>
                        <a:gd name="connsiteX433" fmla="*/ 617220 w 3331845"/>
                        <a:gd name="connsiteY433" fmla="*/ 210563 h 2338244"/>
                        <a:gd name="connsiteX434" fmla="*/ 620078 w 3331845"/>
                        <a:gd name="connsiteY434" fmla="*/ 199133 h 2338244"/>
                        <a:gd name="connsiteX435" fmla="*/ 537210 w 3331845"/>
                        <a:gd name="connsiteY435" fmla="*/ 94358 h 2338244"/>
                        <a:gd name="connsiteX436" fmla="*/ 892493 w 3331845"/>
                        <a:gd name="connsiteY436" fmla="*/ 121028 h 2338244"/>
                        <a:gd name="connsiteX437" fmla="*/ 900112 w 3331845"/>
                        <a:gd name="connsiteY437" fmla="*/ 110551 h 2338244"/>
                        <a:gd name="connsiteX438" fmla="*/ 823912 w 3331845"/>
                        <a:gd name="connsiteY438" fmla="*/ 11491 h 2338244"/>
                        <a:gd name="connsiteX439" fmla="*/ 1263968 w 3331845"/>
                        <a:gd name="connsiteY439" fmla="*/ 235328 h 2338244"/>
                        <a:gd name="connsiteX440" fmla="*/ 1277303 w 3331845"/>
                        <a:gd name="connsiteY440" fmla="*/ 233423 h 2338244"/>
                        <a:gd name="connsiteX441" fmla="*/ 1269683 w 3331845"/>
                        <a:gd name="connsiteY441" fmla="*/ 121028 h 2338244"/>
                        <a:gd name="connsiteX442" fmla="*/ 1584960 w 3331845"/>
                        <a:gd name="connsiteY442" fmla="*/ 719197 h 2338244"/>
                        <a:gd name="connsiteX443" fmla="*/ 1597343 w 3331845"/>
                        <a:gd name="connsiteY443" fmla="*/ 723007 h 2338244"/>
                        <a:gd name="connsiteX444" fmla="*/ 1667828 w 3331845"/>
                        <a:gd name="connsiteY444" fmla="*/ 826829 h 2338244"/>
                        <a:gd name="connsiteX445" fmla="*/ 1696403 w 3331845"/>
                        <a:gd name="connsiteY445" fmla="*/ 882074 h 2338244"/>
                        <a:gd name="connsiteX446" fmla="*/ 1696403 w 3331845"/>
                        <a:gd name="connsiteY446" fmla="*/ 882074 h 2338244"/>
                        <a:gd name="connsiteX447" fmla="*/ 1679258 w 3331845"/>
                        <a:gd name="connsiteY447" fmla="*/ 840164 h 2338244"/>
                        <a:gd name="connsiteX448" fmla="*/ 1712595 w 3331845"/>
                        <a:gd name="connsiteY448" fmla="*/ 883026 h 2338244"/>
                        <a:gd name="connsiteX449" fmla="*/ 1771650 w 3331845"/>
                        <a:gd name="connsiteY449" fmla="*/ 1013518 h 2338244"/>
                        <a:gd name="connsiteX450" fmla="*/ 1814512 w 3331845"/>
                        <a:gd name="connsiteY450" fmla="*/ 1190683 h 2338244"/>
                        <a:gd name="connsiteX451" fmla="*/ 1804035 w 3331845"/>
                        <a:gd name="connsiteY451" fmla="*/ 1200208 h 2338244"/>
                        <a:gd name="connsiteX452" fmla="*/ 1706880 w 3331845"/>
                        <a:gd name="connsiteY452" fmla="*/ 903029 h 2338244"/>
                        <a:gd name="connsiteX453" fmla="*/ 1705928 w 3331845"/>
                        <a:gd name="connsiteY453" fmla="*/ 903029 h 2338244"/>
                        <a:gd name="connsiteX454" fmla="*/ 1801178 w 3331845"/>
                        <a:gd name="connsiteY454" fmla="*/ 1203065 h 2338244"/>
                        <a:gd name="connsiteX455" fmla="*/ 1791653 w 3331845"/>
                        <a:gd name="connsiteY455" fmla="*/ 1217353 h 2338244"/>
                        <a:gd name="connsiteX456" fmla="*/ 1719262 w 3331845"/>
                        <a:gd name="connsiteY456" fmla="*/ 1017328 h 2338244"/>
                        <a:gd name="connsiteX457" fmla="*/ 1787843 w 3331845"/>
                        <a:gd name="connsiteY457" fmla="*/ 1478337 h 2338244"/>
                        <a:gd name="connsiteX458" fmla="*/ 1776412 w 3331845"/>
                        <a:gd name="connsiteY458" fmla="*/ 1532629 h 2338244"/>
                        <a:gd name="connsiteX459" fmla="*/ 1729740 w 3331845"/>
                        <a:gd name="connsiteY459" fmla="*/ 1672647 h 2338244"/>
                        <a:gd name="connsiteX460" fmla="*/ 1700212 w 3331845"/>
                        <a:gd name="connsiteY460" fmla="*/ 1713604 h 2338244"/>
                        <a:gd name="connsiteX461" fmla="*/ 1672590 w 3331845"/>
                        <a:gd name="connsiteY461" fmla="*/ 1679314 h 2338244"/>
                        <a:gd name="connsiteX462" fmla="*/ 1659255 w 3331845"/>
                        <a:gd name="connsiteY462" fmla="*/ 1681219 h 2338244"/>
                        <a:gd name="connsiteX463" fmla="*/ 1640205 w 3331845"/>
                        <a:gd name="connsiteY463" fmla="*/ 1788851 h 2338244"/>
                        <a:gd name="connsiteX464" fmla="*/ 1575435 w 3331845"/>
                        <a:gd name="connsiteY464" fmla="*/ 1846954 h 2338244"/>
                        <a:gd name="connsiteX465" fmla="*/ 1537335 w 3331845"/>
                        <a:gd name="connsiteY465" fmla="*/ 1825046 h 2338244"/>
                        <a:gd name="connsiteX466" fmla="*/ 1490662 w 3331845"/>
                        <a:gd name="connsiteY466" fmla="*/ 1840286 h 2338244"/>
                        <a:gd name="connsiteX467" fmla="*/ 1393508 w 3331845"/>
                        <a:gd name="connsiteY467" fmla="*/ 1962206 h 2338244"/>
                        <a:gd name="connsiteX468" fmla="*/ 1308735 w 3331845"/>
                        <a:gd name="connsiteY468" fmla="*/ 2033643 h 2338244"/>
                        <a:gd name="connsiteX469" fmla="*/ 1261110 w 3331845"/>
                        <a:gd name="connsiteY469" fmla="*/ 2037453 h 2338244"/>
                        <a:gd name="connsiteX470" fmla="*/ 1230630 w 3331845"/>
                        <a:gd name="connsiteY470" fmla="*/ 1990781 h 2338244"/>
                        <a:gd name="connsiteX471" fmla="*/ 1218248 w 3331845"/>
                        <a:gd name="connsiteY471" fmla="*/ 1990781 h 2338244"/>
                        <a:gd name="connsiteX472" fmla="*/ 971550 w 3331845"/>
                        <a:gd name="connsiteY472" fmla="*/ 2195568 h 2338244"/>
                        <a:gd name="connsiteX473" fmla="*/ 698182 w 3331845"/>
                        <a:gd name="connsiteY473" fmla="*/ 2317487 h 2338244"/>
                        <a:gd name="connsiteX474" fmla="*/ 847725 w 3331845"/>
                        <a:gd name="connsiteY474" fmla="*/ 2000306 h 2338244"/>
                        <a:gd name="connsiteX475" fmla="*/ 842962 w 3331845"/>
                        <a:gd name="connsiteY475" fmla="*/ 1987923 h 2338244"/>
                        <a:gd name="connsiteX476" fmla="*/ 723900 w 3331845"/>
                        <a:gd name="connsiteY476" fmla="*/ 2019356 h 2338244"/>
                        <a:gd name="connsiteX477" fmla="*/ 826770 w 3331845"/>
                        <a:gd name="connsiteY477" fmla="*/ 1850764 h 2338244"/>
                        <a:gd name="connsiteX478" fmla="*/ 819150 w 3331845"/>
                        <a:gd name="connsiteY478" fmla="*/ 1841239 h 2338244"/>
                        <a:gd name="connsiteX479" fmla="*/ 754380 w 3331845"/>
                        <a:gd name="connsiteY479" fmla="*/ 1851716 h 2338244"/>
                        <a:gd name="connsiteX480" fmla="*/ 864870 w 3331845"/>
                        <a:gd name="connsiteY480" fmla="*/ 1728844 h 2338244"/>
                        <a:gd name="connsiteX481" fmla="*/ 963930 w 3331845"/>
                        <a:gd name="connsiteY481" fmla="*/ 1625974 h 2338244"/>
                        <a:gd name="connsiteX482" fmla="*/ 957262 w 3331845"/>
                        <a:gd name="connsiteY482" fmla="*/ 1617402 h 2338244"/>
                        <a:gd name="connsiteX483" fmla="*/ 897255 w 3331845"/>
                        <a:gd name="connsiteY483" fmla="*/ 1609782 h 2338244"/>
                        <a:gd name="connsiteX484" fmla="*/ 1140143 w 3331845"/>
                        <a:gd name="connsiteY484" fmla="*/ 1445952 h 2338244"/>
                        <a:gd name="connsiteX485" fmla="*/ 1140143 w 3331845"/>
                        <a:gd name="connsiteY485" fmla="*/ 1432617 h 2338244"/>
                        <a:gd name="connsiteX486" fmla="*/ 1024890 w 3331845"/>
                        <a:gd name="connsiteY486" fmla="*/ 1406900 h 2338244"/>
                        <a:gd name="connsiteX487" fmla="*/ 1456372 w 3331845"/>
                        <a:gd name="connsiteY487" fmla="*/ 1306887 h 2338244"/>
                        <a:gd name="connsiteX488" fmla="*/ 1664970 w 3331845"/>
                        <a:gd name="connsiteY488" fmla="*/ 1324985 h 2338244"/>
                        <a:gd name="connsiteX489" fmla="*/ 1773555 w 3331845"/>
                        <a:gd name="connsiteY489" fmla="*/ 1277360 h 2338244"/>
                        <a:gd name="connsiteX490" fmla="*/ 1606868 w 3331845"/>
                        <a:gd name="connsiteY490" fmla="*/ 1458335 h 2338244"/>
                        <a:gd name="connsiteX491" fmla="*/ 1598295 w 3331845"/>
                        <a:gd name="connsiteY491" fmla="*/ 1464050 h 2338244"/>
                        <a:gd name="connsiteX492" fmla="*/ 1589722 w 3331845"/>
                        <a:gd name="connsiteY492" fmla="*/ 1453572 h 2338244"/>
                        <a:gd name="connsiteX493" fmla="*/ 1433512 w 3331845"/>
                        <a:gd name="connsiteY493" fmla="*/ 1440237 h 2338244"/>
                        <a:gd name="connsiteX494" fmla="*/ 1434465 w 3331845"/>
                        <a:gd name="connsiteY494" fmla="*/ 1445000 h 2338244"/>
                        <a:gd name="connsiteX495" fmla="*/ 1589722 w 3331845"/>
                        <a:gd name="connsiteY495" fmla="*/ 1469765 h 2338244"/>
                        <a:gd name="connsiteX496" fmla="*/ 1367790 w 3331845"/>
                        <a:gd name="connsiteY496" fmla="*/ 1610734 h 2338244"/>
                        <a:gd name="connsiteX497" fmla="*/ 1256348 w 3331845"/>
                        <a:gd name="connsiteY497" fmla="*/ 1594542 h 2338244"/>
                        <a:gd name="connsiteX498" fmla="*/ 1257300 w 3331845"/>
                        <a:gd name="connsiteY498" fmla="*/ 1596447 h 2338244"/>
                        <a:gd name="connsiteX499" fmla="*/ 1361123 w 3331845"/>
                        <a:gd name="connsiteY499" fmla="*/ 1615497 h 2338244"/>
                        <a:gd name="connsiteX500" fmla="*/ 1343025 w 3331845"/>
                        <a:gd name="connsiteY500" fmla="*/ 1627879 h 2338244"/>
                        <a:gd name="connsiteX501" fmla="*/ 1086803 w 3331845"/>
                        <a:gd name="connsiteY501" fmla="*/ 1833619 h 2338244"/>
                        <a:gd name="connsiteX502" fmla="*/ 1078230 w 3331845"/>
                        <a:gd name="connsiteY502" fmla="*/ 1823141 h 2338244"/>
                        <a:gd name="connsiteX503" fmla="*/ 951548 w 3331845"/>
                        <a:gd name="connsiteY503" fmla="*/ 1834571 h 2338244"/>
                        <a:gd name="connsiteX504" fmla="*/ 953453 w 3331845"/>
                        <a:gd name="connsiteY504" fmla="*/ 1838381 h 2338244"/>
                        <a:gd name="connsiteX505" fmla="*/ 1080135 w 3331845"/>
                        <a:gd name="connsiteY505" fmla="*/ 1840286 h 2338244"/>
                        <a:gd name="connsiteX506" fmla="*/ 1053465 w 3331845"/>
                        <a:gd name="connsiteY506" fmla="*/ 1866956 h 2338244"/>
                        <a:gd name="connsiteX507" fmla="*/ 943928 w 3331845"/>
                        <a:gd name="connsiteY507" fmla="*/ 2003163 h 2338244"/>
                        <a:gd name="connsiteX508" fmla="*/ 871537 w 3331845"/>
                        <a:gd name="connsiteY508" fmla="*/ 2163183 h 2338244"/>
                        <a:gd name="connsiteX509" fmla="*/ 883920 w 3331845"/>
                        <a:gd name="connsiteY509" fmla="*/ 2167946 h 2338244"/>
                        <a:gd name="connsiteX510" fmla="*/ 958215 w 3331845"/>
                        <a:gd name="connsiteY510" fmla="*/ 2010783 h 2338244"/>
                        <a:gd name="connsiteX511" fmla="*/ 1084898 w 3331845"/>
                        <a:gd name="connsiteY511" fmla="*/ 1858384 h 2338244"/>
                        <a:gd name="connsiteX512" fmla="*/ 1088708 w 3331845"/>
                        <a:gd name="connsiteY512" fmla="*/ 1854574 h 2338244"/>
                        <a:gd name="connsiteX513" fmla="*/ 1102995 w 3331845"/>
                        <a:gd name="connsiteY513" fmla="*/ 1897436 h 2338244"/>
                        <a:gd name="connsiteX514" fmla="*/ 1119187 w 3331845"/>
                        <a:gd name="connsiteY514" fmla="*/ 1955538 h 2338244"/>
                        <a:gd name="connsiteX515" fmla="*/ 1123950 w 3331845"/>
                        <a:gd name="connsiteY515" fmla="*/ 1954586 h 2338244"/>
                        <a:gd name="connsiteX516" fmla="*/ 1106805 w 3331845"/>
                        <a:gd name="connsiteY516" fmla="*/ 1878386 h 2338244"/>
                        <a:gd name="connsiteX517" fmla="*/ 1094423 w 3331845"/>
                        <a:gd name="connsiteY517" fmla="*/ 1848859 h 2338244"/>
                        <a:gd name="connsiteX518" fmla="*/ 1370647 w 3331845"/>
                        <a:gd name="connsiteY518" fmla="*/ 1628832 h 2338244"/>
                        <a:gd name="connsiteX519" fmla="*/ 1381125 w 3331845"/>
                        <a:gd name="connsiteY519" fmla="*/ 1652644 h 2338244"/>
                        <a:gd name="connsiteX520" fmla="*/ 1387793 w 3331845"/>
                        <a:gd name="connsiteY520" fmla="*/ 1722176 h 2338244"/>
                        <a:gd name="connsiteX521" fmla="*/ 1387793 w 3331845"/>
                        <a:gd name="connsiteY521" fmla="*/ 1801234 h 2338244"/>
                        <a:gd name="connsiteX522" fmla="*/ 1394460 w 3331845"/>
                        <a:gd name="connsiteY522" fmla="*/ 1801234 h 2338244"/>
                        <a:gd name="connsiteX523" fmla="*/ 1398270 w 3331845"/>
                        <a:gd name="connsiteY523" fmla="*/ 1710747 h 2338244"/>
                        <a:gd name="connsiteX524" fmla="*/ 1384935 w 3331845"/>
                        <a:gd name="connsiteY524" fmla="*/ 1636452 h 2338244"/>
                        <a:gd name="connsiteX525" fmla="*/ 1378268 w 3331845"/>
                        <a:gd name="connsiteY525" fmla="*/ 1625022 h 2338244"/>
                        <a:gd name="connsiteX526" fmla="*/ 1396365 w 3331845"/>
                        <a:gd name="connsiteY526" fmla="*/ 1612639 h 2338244"/>
                        <a:gd name="connsiteX527" fmla="*/ 1597343 w 3331845"/>
                        <a:gd name="connsiteY527" fmla="*/ 1484052 h 2338244"/>
                        <a:gd name="connsiteX528" fmla="*/ 1621155 w 3331845"/>
                        <a:gd name="connsiteY528" fmla="*/ 1538345 h 2338244"/>
                        <a:gd name="connsiteX529" fmla="*/ 1647825 w 3331845"/>
                        <a:gd name="connsiteY529" fmla="*/ 1614544 h 2338244"/>
                        <a:gd name="connsiteX530" fmla="*/ 1654493 w 3331845"/>
                        <a:gd name="connsiteY530" fmla="*/ 1612639 h 2338244"/>
                        <a:gd name="connsiteX531" fmla="*/ 1626870 w 3331845"/>
                        <a:gd name="connsiteY531" fmla="*/ 1518342 h 2338244"/>
                        <a:gd name="connsiteX532" fmla="*/ 1606868 w 3331845"/>
                        <a:gd name="connsiteY532" fmla="*/ 1478337 h 2338244"/>
                        <a:gd name="connsiteX533" fmla="*/ 1649730 w 3331845"/>
                        <a:gd name="connsiteY533" fmla="*/ 1447857 h 2338244"/>
                        <a:gd name="connsiteX534" fmla="*/ 1777365 w 3331845"/>
                        <a:gd name="connsiteY534" fmla="*/ 1302125 h 2338244"/>
                        <a:gd name="connsiteX535" fmla="*/ 1781175 w 3331845"/>
                        <a:gd name="connsiteY535" fmla="*/ 1404042 h 2338244"/>
                        <a:gd name="connsiteX536" fmla="*/ 1787843 w 3331845"/>
                        <a:gd name="connsiteY536" fmla="*/ 1478337 h 23382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  <a:cxn ang="0">
                          <a:pos x="connsiteX384" y="connsiteY384"/>
                        </a:cxn>
                        <a:cxn ang="0">
                          <a:pos x="connsiteX385" y="connsiteY385"/>
                        </a:cxn>
                        <a:cxn ang="0">
                          <a:pos x="connsiteX386" y="connsiteY386"/>
                        </a:cxn>
                        <a:cxn ang="0">
                          <a:pos x="connsiteX387" y="connsiteY387"/>
                        </a:cxn>
                        <a:cxn ang="0">
                          <a:pos x="connsiteX388" y="connsiteY388"/>
                        </a:cxn>
                        <a:cxn ang="0">
                          <a:pos x="connsiteX389" y="connsiteY389"/>
                        </a:cxn>
                        <a:cxn ang="0">
                          <a:pos x="connsiteX390" y="connsiteY390"/>
                        </a:cxn>
                        <a:cxn ang="0">
                          <a:pos x="connsiteX391" y="connsiteY391"/>
                        </a:cxn>
                        <a:cxn ang="0">
                          <a:pos x="connsiteX392" y="connsiteY392"/>
                        </a:cxn>
                        <a:cxn ang="0">
                          <a:pos x="connsiteX393" y="connsiteY393"/>
                        </a:cxn>
                        <a:cxn ang="0">
                          <a:pos x="connsiteX394" y="connsiteY394"/>
                        </a:cxn>
                        <a:cxn ang="0">
                          <a:pos x="connsiteX395" y="connsiteY395"/>
                        </a:cxn>
                        <a:cxn ang="0">
                          <a:pos x="connsiteX396" y="connsiteY396"/>
                        </a:cxn>
                        <a:cxn ang="0">
                          <a:pos x="connsiteX397" y="connsiteY397"/>
                        </a:cxn>
                        <a:cxn ang="0">
                          <a:pos x="connsiteX398" y="connsiteY398"/>
                        </a:cxn>
                        <a:cxn ang="0">
                          <a:pos x="connsiteX399" y="connsiteY399"/>
                        </a:cxn>
                        <a:cxn ang="0">
                          <a:pos x="connsiteX400" y="connsiteY400"/>
                        </a:cxn>
                        <a:cxn ang="0">
                          <a:pos x="connsiteX401" y="connsiteY401"/>
                        </a:cxn>
                        <a:cxn ang="0">
                          <a:pos x="connsiteX402" y="connsiteY402"/>
                        </a:cxn>
                        <a:cxn ang="0">
                          <a:pos x="connsiteX403" y="connsiteY403"/>
                        </a:cxn>
                        <a:cxn ang="0">
                          <a:pos x="connsiteX404" y="connsiteY404"/>
                        </a:cxn>
                        <a:cxn ang="0">
                          <a:pos x="connsiteX405" y="connsiteY405"/>
                        </a:cxn>
                        <a:cxn ang="0">
                          <a:pos x="connsiteX406" y="connsiteY406"/>
                        </a:cxn>
                        <a:cxn ang="0">
                          <a:pos x="connsiteX407" y="connsiteY407"/>
                        </a:cxn>
                        <a:cxn ang="0">
                          <a:pos x="connsiteX408" y="connsiteY408"/>
                        </a:cxn>
                        <a:cxn ang="0">
                          <a:pos x="connsiteX409" y="connsiteY409"/>
                        </a:cxn>
                        <a:cxn ang="0">
                          <a:pos x="connsiteX410" y="connsiteY410"/>
                        </a:cxn>
                        <a:cxn ang="0">
                          <a:pos x="connsiteX411" y="connsiteY411"/>
                        </a:cxn>
                        <a:cxn ang="0">
                          <a:pos x="connsiteX412" y="connsiteY412"/>
                        </a:cxn>
                        <a:cxn ang="0">
                          <a:pos x="connsiteX413" y="connsiteY413"/>
                        </a:cxn>
                        <a:cxn ang="0">
                          <a:pos x="connsiteX414" y="connsiteY414"/>
                        </a:cxn>
                        <a:cxn ang="0">
                          <a:pos x="connsiteX415" y="connsiteY415"/>
                        </a:cxn>
                        <a:cxn ang="0">
                          <a:pos x="connsiteX416" y="connsiteY416"/>
                        </a:cxn>
                        <a:cxn ang="0">
                          <a:pos x="connsiteX417" y="connsiteY417"/>
                        </a:cxn>
                        <a:cxn ang="0">
                          <a:pos x="connsiteX418" y="connsiteY418"/>
                        </a:cxn>
                        <a:cxn ang="0">
                          <a:pos x="connsiteX419" y="connsiteY419"/>
                        </a:cxn>
                        <a:cxn ang="0">
                          <a:pos x="connsiteX420" y="connsiteY420"/>
                        </a:cxn>
                        <a:cxn ang="0">
                          <a:pos x="connsiteX421" y="connsiteY421"/>
                        </a:cxn>
                        <a:cxn ang="0">
                          <a:pos x="connsiteX422" y="connsiteY422"/>
                        </a:cxn>
                        <a:cxn ang="0">
                          <a:pos x="connsiteX423" y="connsiteY423"/>
                        </a:cxn>
                        <a:cxn ang="0">
                          <a:pos x="connsiteX424" y="connsiteY424"/>
                        </a:cxn>
                        <a:cxn ang="0">
                          <a:pos x="connsiteX425" y="connsiteY425"/>
                        </a:cxn>
                        <a:cxn ang="0">
                          <a:pos x="connsiteX426" y="connsiteY426"/>
                        </a:cxn>
                        <a:cxn ang="0">
                          <a:pos x="connsiteX427" y="connsiteY427"/>
                        </a:cxn>
                        <a:cxn ang="0">
                          <a:pos x="connsiteX428" y="connsiteY428"/>
                        </a:cxn>
                        <a:cxn ang="0">
                          <a:pos x="connsiteX429" y="connsiteY429"/>
                        </a:cxn>
                        <a:cxn ang="0">
                          <a:pos x="connsiteX430" y="connsiteY430"/>
                        </a:cxn>
                        <a:cxn ang="0">
                          <a:pos x="connsiteX431" y="connsiteY431"/>
                        </a:cxn>
                        <a:cxn ang="0">
                          <a:pos x="connsiteX432" y="connsiteY432"/>
                        </a:cxn>
                        <a:cxn ang="0">
                          <a:pos x="connsiteX433" y="connsiteY433"/>
                        </a:cxn>
                        <a:cxn ang="0">
                          <a:pos x="connsiteX434" y="connsiteY434"/>
                        </a:cxn>
                        <a:cxn ang="0">
                          <a:pos x="connsiteX435" y="connsiteY435"/>
                        </a:cxn>
                        <a:cxn ang="0">
                          <a:pos x="connsiteX436" y="connsiteY436"/>
                        </a:cxn>
                        <a:cxn ang="0">
                          <a:pos x="connsiteX437" y="connsiteY437"/>
                        </a:cxn>
                        <a:cxn ang="0">
                          <a:pos x="connsiteX438" y="connsiteY438"/>
                        </a:cxn>
                        <a:cxn ang="0">
                          <a:pos x="connsiteX439" y="connsiteY439"/>
                        </a:cxn>
                        <a:cxn ang="0">
                          <a:pos x="connsiteX440" y="connsiteY440"/>
                        </a:cxn>
                        <a:cxn ang="0">
                          <a:pos x="connsiteX441" y="connsiteY441"/>
                        </a:cxn>
                        <a:cxn ang="0">
                          <a:pos x="connsiteX442" y="connsiteY442"/>
                        </a:cxn>
                        <a:cxn ang="0">
                          <a:pos x="connsiteX443" y="connsiteY443"/>
                        </a:cxn>
                        <a:cxn ang="0">
                          <a:pos x="connsiteX444" y="connsiteY444"/>
                        </a:cxn>
                        <a:cxn ang="0">
                          <a:pos x="connsiteX445" y="connsiteY445"/>
                        </a:cxn>
                        <a:cxn ang="0">
                          <a:pos x="connsiteX446" y="connsiteY446"/>
                        </a:cxn>
                        <a:cxn ang="0">
                          <a:pos x="connsiteX447" y="connsiteY447"/>
                        </a:cxn>
                        <a:cxn ang="0">
                          <a:pos x="connsiteX448" y="connsiteY448"/>
                        </a:cxn>
                        <a:cxn ang="0">
                          <a:pos x="connsiteX449" y="connsiteY449"/>
                        </a:cxn>
                        <a:cxn ang="0">
                          <a:pos x="connsiteX450" y="connsiteY450"/>
                        </a:cxn>
                        <a:cxn ang="0">
                          <a:pos x="connsiteX451" y="connsiteY451"/>
                        </a:cxn>
                        <a:cxn ang="0">
                          <a:pos x="connsiteX452" y="connsiteY452"/>
                        </a:cxn>
                        <a:cxn ang="0">
                          <a:pos x="connsiteX453" y="connsiteY453"/>
                        </a:cxn>
                        <a:cxn ang="0">
                          <a:pos x="connsiteX454" y="connsiteY454"/>
                        </a:cxn>
                        <a:cxn ang="0">
                          <a:pos x="connsiteX455" y="connsiteY455"/>
                        </a:cxn>
                        <a:cxn ang="0">
                          <a:pos x="connsiteX456" y="connsiteY456"/>
                        </a:cxn>
                        <a:cxn ang="0">
                          <a:pos x="connsiteX457" y="connsiteY457"/>
                        </a:cxn>
                        <a:cxn ang="0">
                          <a:pos x="connsiteX458" y="connsiteY458"/>
                        </a:cxn>
                        <a:cxn ang="0">
                          <a:pos x="connsiteX459" y="connsiteY459"/>
                        </a:cxn>
                        <a:cxn ang="0">
                          <a:pos x="connsiteX460" y="connsiteY460"/>
                        </a:cxn>
                        <a:cxn ang="0">
                          <a:pos x="connsiteX461" y="connsiteY461"/>
                        </a:cxn>
                        <a:cxn ang="0">
                          <a:pos x="connsiteX462" y="connsiteY462"/>
                        </a:cxn>
                        <a:cxn ang="0">
                          <a:pos x="connsiteX463" y="connsiteY463"/>
                        </a:cxn>
                        <a:cxn ang="0">
                          <a:pos x="connsiteX464" y="connsiteY464"/>
                        </a:cxn>
                        <a:cxn ang="0">
                          <a:pos x="connsiteX465" y="connsiteY465"/>
                        </a:cxn>
                        <a:cxn ang="0">
                          <a:pos x="connsiteX466" y="connsiteY466"/>
                        </a:cxn>
                        <a:cxn ang="0">
                          <a:pos x="connsiteX467" y="connsiteY467"/>
                        </a:cxn>
                        <a:cxn ang="0">
                          <a:pos x="connsiteX468" y="connsiteY468"/>
                        </a:cxn>
                        <a:cxn ang="0">
                          <a:pos x="connsiteX469" y="connsiteY469"/>
                        </a:cxn>
                        <a:cxn ang="0">
                          <a:pos x="connsiteX470" y="connsiteY470"/>
                        </a:cxn>
                        <a:cxn ang="0">
                          <a:pos x="connsiteX471" y="connsiteY471"/>
                        </a:cxn>
                        <a:cxn ang="0">
                          <a:pos x="connsiteX472" y="connsiteY472"/>
                        </a:cxn>
                        <a:cxn ang="0">
                          <a:pos x="connsiteX473" y="connsiteY473"/>
                        </a:cxn>
                        <a:cxn ang="0">
                          <a:pos x="connsiteX474" y="connsiteY474"/>
                        </a:cxn>
                        <a:cxn ang="0">
                          <a:pos x="connsiteX475" y="connsiteY475"/>
                        </a:cxn>
                        <a:cxn ang="0">
                          <a:pos x="connsiteX476" y="connsiteY476"/>
                        </a:cxn>
                        <a:cxn ang="0">
                          <a:pos x="connsiteX477" y="connsiteY477"/>
                        </a:cxn>
                        <a:cxn ang="0">
                          <a:pos x="connsiteX478" y="connsiteY478"/>
                        </a:cxn>
                        <a:cxn ang="0">
                          <a:pos x="connsiteX479" y="connsiteY479"/>
                        </a:cxn>
                        <a:cxn ang="0">
                          <a:pos x="connsiteX480" y="connsiteY480"/>
                        </a:cxn>
                        <a:cxn ang="0">
                          <a:pos x="connsiteX481" y="connsiteY481"/>
                        </a:cxn>
                        <a:cxn ang="0">
                          <a:pos x="connsiteX482" y="connsiteY482"/>
                        </a:cxn>
                        <a:cxn ang="0">
                          <a:pos x="connsiteX483" y="connsiteY483"/>
                        </a:cxn>
                        <a:cxn ang="0">
                          <a:pos x="connsiteX484" y="connsiteY484"/>
                        </a:cxn>
                        <a:cxn ang="0">
                          <a:pos x="connsiteX485" y="connsiteY485"/>
                        </a:cxn>
                        <a:cxn ang="0">
                          <a:pos x="connsiteX486" y="connsiteY486"/>
                        </a:cxn>
                        <a:cxn ang="0">
                          <a:pos x="connsiteX487" y="connsiteY487"/>
                        </a:cxn>
                        <a:cxn ang="0">
                          <a:pos x="connsiteX488" y="connsiteY488"/>
                        </a:cxn>
                        <a:cxn ang="0">
                          <a:pos x="connsiteX489" y="connsiteY489"/>
                        </a:cxn>
                        <a:cxn ang="0">
                          <a:pos x="connsiteX490" y="connsiteY490"/>
                        </a:cxn>
                        <a:cxn ang="0">
                          <a:pos x="connsiteX491" y="connsiteY491"/>
                        </a:cxn>
                        <a:cxn ang="0">
                          <a:pos x="connsiteX492" y="connsiteY492"/>
                        </a:cxn>
                        <a:cxn ang="0">
                          <a:pos x="connsiteX493" y="connsiteY493"/>
                        </a:cxn>
                        <a:cxn ang="0">
                          <a:pos x="connsiteX494" y="connsiteY494"/>
                        </a:cxn>
                        <a:cxn ang="0">
                          <a:pos x="connsiteX495" y="connsiteY495"/>
                        </a:cxn>
                        <a:cxn ang="0">
                          <a:pos x="connsiteX496" y="connsiteY496"/>
                        </a:cxn>
                        <a:cxn ang="0">
                          <a:pos x="connsiteX497" y="connsiteY497"/>
                        </a:cxn>
                        <a:cxn ang="0">
                          <a:pos x="connsiteX498" y="connsiteY498"/>
                        </a:cxn>
                        <a:cxn ang="0">
                          <a:pos x="connsiteX499" y="connsiteY499"/>
                        </a:cxn>
                        <a:cxn ang="0">
                          <a:pos x="connsiteX500" y="connsiteY500"/>
                        </a:cxn>
                        <a:cxn ang="0">
                          <a:pos x="connsiteX501" y="connsiteY501"/>
                        </a:cxn>
                        <a:cxn ang="0">
                          <a:pos x="connsiteX502" y="connsiteY502"/>
                        </a:cxn>
                        <a:cxn ang="0">
                          <a:pos x="connsiteX503" y="connsiteY503"/>
                        </a:cxn>
                        <a:cxn ang="0">
                          <a:pos x="connsiteX504" y="connsiteY504"/>
                        </a:cxn>
                        <a:cxn ang="0">
                          <a:pos x="connsiteX505" y="connsiteY505"/>
                        </a:cxn>
                        <a:cxn ang="0">
                          <a:pos x="connsiteX506" y="connsiteY506"/>
                        </a:cxn>
                        <a:cxn ang="0">
                          <a:pos x="connsiteX507" y="connsiteY507"/>
                        </a:cxn>
                        <a:cxn ang="0">
                          <a:pos x="connsiteX508" y="connsiteY508"/>
                        </a:cxn>
                        <a:cxn ang="0">
                          <a:pos x="connsiteX509" y="connsiteY509"/>
                        </a:cxn>
                        <a:cxn ang="0">
                          <a:pos x="connsiteX510" y="connsiteY510"/>
                        </a:cxn>
                        <a:cxn ang="0">
                          <a:pos x="connsiteX511" y="connsiteY511"/>
                        </a:cxn>
                        <a:cxn ang="0">
                          <a:pos x="connsiteX512" y="connsiteY512"/>
                        </a:cxn>
                        <a:cxn ang="0">
                          <a:pos x="connsiteX513" y="connsiteY513"/>
                        </a:cxn>
                        <a:cxn ang="0">
                          <a:pos x="connsiteX514" y="connsiteY514"/>
                        </a:cxn>
                        <a:cxn ang="0">
                          <a:pos x="connsiteX515" y="connsiteY515"/>
                        </a:cxn>
                        <a:cxn ang="0">
                          <a:pos x="connsiteX516" y="connsiteY516"/>
                        </a:cxn>
                        <a:cxn ang="0">
                          <a:pos x="connsiteX517" y="connsiteY517"/>
                        </a:cxn>
                        <a:cxn ang="0">
                          <a:pos x="connsiteX518" y="connsiteY518"/>
                        </a:cxn>
                        <a:cxn ang="0">
                          <a:pos x="connsiteX519" y="connsiteY519"/>
                        </a:cxn>
                        <a:cxn ang="0">
                          <a:pos x="connsiteX520" y="connsiteY520"/>
                        </a:cxn>
                        <a:cxn ang="0">
                          <a:pos x="connsiteX521" y="connsiteY521"/>
                        </a:cxn>
                        <a:cxn ang="0">
                          <a:pos x="connsiteX522" y="connsiteY522"/>
                        </a:cxn>
                        <a:cxn ang="0">
                          <a:pos x="connsiteX523" y="connsiteY523"/>
                        </a:cxn>
                        <a:cxn ang="0">
                          <a:pos x="connsiteX524" y="connsiteY524"/>
                        </a:cxn>
                        <a:cxn ang="0">
                          <a:pos x="connsiteX525" y="connsiteY525"/>
                        </a:cxn>
                        <a:cxn ang="0">
                          <a:pos x="connsiteX526" y="connsiteY526"/>
                        </a:cxn>
                        <a:cxn ang="0">
                          <a:pos x="connsiteX527" y="connsiteY527"/>
                        </a:cxn>
                        <a:cxn ang="0">
                          <a:pos x="connsiteX528" y="connsiteY528"/>
                        </a:cxn>
                        <a:cxn ang="0">
                          <a:pos x="connsiteX529" y="connsiteY529"/>
                        </a:cxn>
                        <a:cxn ang="0">
                          <a:pos x="connsiteX530" y="connsiteY530"/>
                        </a:cxn>
                        <a:cxn ang="0">
                          <a:pos x="connsiteX531" y="connsiteY531"/>
                        </a:cxn>
                        <a:cxn ang="0">
                          <a:pos x="connsiteX532" y="connsiteY532"/>
                        </a:cxn>
                        <a:cxn ang="0">
                          <a:pos x="connsiteX533" y="connsiteY533"/>
                        </a:cxn>
                        <a:cxn ang="0">
                          <a:pos x="connsiteX534" y="connsiteY534"/>
                        </a:cxn>
                        <a:cxn ang="0">
                          <a:pos x="connsiteX535" y="connsiteY535"/>
                        </a:cxn>
                        <a:cxn ang="0">
                          <a:pos x="connsiteX536" y="connsiteY536"/>
                        </a:cxn>
                      </a:cxnLst>
                      <a:rect l="l" t="t" r="r" b="b"/>
                      <a:pathLst>
                        <a:path w="3331845" h="2338244">
                          <a:moveTo>
                            <a:pt x="3331845" y="1918391"/>
                          </a:moveTo>
                          <a:cubicBezTo>
                            <a:pt x="3331845" y="1913628"/>
                            <a:pt x="3331845" y="1907913"/>
                            <a:pt x="3331845" y="1903151"/>
                          </a:cubicBezTo>
                          <a:cubicBezTo>
                            <a:pt x="3268980" y="1941251"/>
                            <a:pt x="3188970" y="1966968"/>
                            <a:pt x="3128010" y="1915534"/>
                          </a:cubicBezTo>
                          <a:cubicBezTo>
                            <a:pt x="3122295" y="1910771"/>
                            <a:pt x="3114675" y="1916486"/>
                            <a:pt x="3117533" y="1924106"/>
                          </a:cubicBezTo>
                          <a:cubicBezTo>
                            <a:pt x="3129915" y="1952681"/>
                            <a:pt x="3149918" y="1989828"/>
                            <a:pt x="3145155" y="2022213"/>
                          </a:cubicBezTo>
                          <a:cubicBezTo>
                            <a:pt x="3140393" y="2050788"/>
                            <a:pt x="3099435" y="2050788"/>
                            <a:pt x="3078480" y="2051741"/>
                          </a:cubicBezTo>
                          <a:cubicBezTo>
                            <a:pt x="3027045" y="2054598"/>
                            <a:pt x="2973705" y="2050788"/>
                            <a:pt x="2922270" y="2047931"/>
                          </a:cubicBezTo>
                          <a:cubicBezTo>
                            <a:pt x="2859405" y="2044121"/>
                            <a:pt x="2797493" y="2034596"/>
                            <a:pt x="2738438" y="2012688"/>
                          </a:cubicBezTo>
                          <a:cubicBezTo>
                            <a:pt x="2734628" y="2010783"/>
                            <a:pt x="2730818" y="2015546"/>
                            <a:pt x="2730818" y="2018403"/>
                          </a:cubicBezTo>
                          <a:cubicBezTo>
                            <a:pt x="2728913" y="2083173"/>
                            <a:pt x="2726055" y="2149848"/>
                            <a:pt x="2709863" y="2212713"/>
                          </a:cubicBezTo>
                          <a:cubicBezTo>
                            <a:pt x="2680335" y="2006021"/>
                            <a:pt x="2287905" y="2100318"/>
                            <a:pt x="2267903" y="1876481"/>
                          </a:cubicBezTo>
                          <a:cubicBezTo>
                            <a:pt x="2267903" y="1866956"/>
                            <a:pt x="2266950" y="1857431"/>
                            <a:pt x="2266950" y="1847906"/>
                          </a:cubicBezTo>
                          <a:cubicBezTo>
                            <a:pt x="2266950" y="1838381"/>
                            <a:pt x="2252663" y="1838381"/>
                            <a:pt x="2252663" y="1847906"/>
                          </a:cubicBezTo>
                          <a:cubicBezTo>
                            <a:pt x="2251710" y="1909819"/>
                            <a:pt x="2263140" y="1970778"/>
                            <a:pt x="2267903" y="2031738"/>
                          </a:cubicBezTo>
                          <a:cubicBezTo>
                            <a:pt x="2148840" y="1991733"/>
                            <a:pt x="2024062" y="1954586"/>
                            <a:pt x="1921193" y="1881244"/>
                          </a:cubicBezTo>
                          <a:cubicBezTo>
                            <a:pt x="1871662" y="1845049"/>
                            <a:pt x="1831658" y="1797424"/>
                            <a:pt x="1808797" y="1740274"/>
                          </a:cubicBezTo>
                          <a:cubicBezTo>
                            <a:pt x="1782128" y="1670742"/>
                            <a:pt x="1787843" y="1594542"/>
                            <a:pt x="1797368" y="1522152"/>
                          </a:cubicBezTo>
                          <a:cubicBezTo>
                            <a:pt x="1797368" y="1522152"/>
                            <a:pt x="1797368" y="1521199"/>
                            <a:pt x="1797368" y="1521199"/>
                          </a:cubicBezTo>
                          <a:cubicBezTo>
                            <a:pt x="1801178" y="1504055"/>
                            <a:pt x="1804035" y="1486910"/>
                            <a:pt x="1805940" y="1468812"/>
                          </a:cubicBezTo>
                          <a:cubicBezTo>
                            <a:pt x="1808797" y="1432617"/>
                            <a:pt x="1797368" y="1392612"/>
                            <a:pt x="1794510" y="1355465"/>
                          </a:cubicBezTo>
                          <a:cubicBezTo>
                            <a:pt x="1790700" y="1310698"/>
                            <a:pt x="1794510" y="1263073"/>
                            <a:pt x="1826895" y="1228783"/>
                          </a:cubicBezTo>
                          <a:cubicBezTo>
                            <a:pt x="1826895" y="1228783"/>
                            <a:pt x="1827847" y="1227830"/>
                            <a:pt x="1827847" y="1227830"/>
                          </a:cubicBezTo>
                          <a:cubicBezTo>
                            <a:pt x="1828800" y="1226878"/>
                            <a:pt x="1829753" y="1226878"/>
                            <a:pt x="1829753" y="1225925"/>
                          </a:cubicBezTo>
                          <a:cubicBezTo>
                            <a:pt x="1928812" y="1244975"/>
                            <a:pt x="2016443" y="1320223"/>
                            <a:pt x="2090737" y="1383087"/>
                          </a:cubicBezTo>
                          <a:cubicBezTo>
                            <a:pt x="2133600" y="1419282"/>
                            <a:pt x="2174558" y="1458335"/>
                            <a:pt x="2215515" y="1496435"/>
                          </a:cubicBezTo>
                          <a:cubicBezTo>
                            <a:pt x="2185035" y="1548822"/>
                            <a:pt x="2191703" y="1625022"/>
                            <a:pt x="2191703" y="1684077"/>
                          </a:cubicBezTo>
                          <a:cubicBezTo>
                            <a:pt x="2191703" y="1687886"/>
                            <a:pt x="2196465" y="1687886"/>
                            <a:pt x="2197418" y="1684077"/>
                          </a:cubicBezTo>
                          <a:cubicBezTo>
                            <a:pt x="2199322" y="1636452"/>
                            <a:pt x="2197418" y="1588827"/>
                            <a:pt x="2207895" y="1542154"/>
                          </a:cubicBezTo>
                          <a:cubicBezTo>
                            <a:pt x="2210753" y="1526914"/>
                            <a:pt x="2216468" y="1514532"/>
                            <a:pt x="2223135" y="1503102"/>
                          </a:cubicBezTo>
                          <a:cubicBezTo>
                            <a:pt x="2262188" y="1539297"/>
                            <a:pt x="2302193" y="1574539"/>
                            <a:pt x="2344103" y="1606924"/>
                          </a:cubicBezTo>
                          <a:cubicBezTo>
                            <a:pt x="2426970" y="1669789"/>
                            <a:pt x="2517458" y="1721224"/>
                            <a:pt x="2611755" y="1765039"/>
                          </a:cubicBezTo>
                          <a:cubicBezTo>
                            <a:pt x="2594610" y="1823141"/>
                            <a:pt x="2624138" y="1894579"/>
                            <a:pt x="2662238" y="1938393"/>
                          </a:cubicBezTo>
                          <a:cubicBezTo>
                            <a:pt x="2666047" y="1942203"/>
                            <a:pt x="2671763" y="1937441"/>
                            <a:pt x="2669858" y="1932678"/>
                          </a:cubicBezTo>
                          <a:cubicBezTo>
                            <a:pt x="2642235" y="1880291"/>
                            <a:pt x="2606040" y="1826951"/>
                            <a:pt x="2622233" y="1769801"/>
                          </a:cubicBezTo>
                          <a:cubicBezTo>
                            <a:pt x="2649855" y="1782184"/>
                            <a:pt x="2678430" y="1794566"/>
                            <a:pt x="2707005" y="1805996"/>
                          </a:cubicBezTo>
                          <a:cubicBezTo>
                            <a:pt x="2774633" y="1832666"/>
                            <a:pt x="2843213" y="1856479"/>
                            <a:pt x="2914650" y="1869814"/>
                          </a:cubicBezTo>
                          <a:cubicBezTo>
                            <a:pt x="2953703" y="1877434"/>
                            <a:pt x="2994660" y="1883148"/>
                            <a:pt x="3035618" y="1886959"/>
                          </a:cubicBezTo>
                          <a:cubicBezTo>
                            <a:pt x="3033713" y="1926963"/>
                            <a:pt x="3049905" y="1972683"/>
                            <a:pt x="3093720" y="1977446"/>
                          </a:cubicBezTo>
                          <a:cubicBezTo>
                            <a:pt x="3096578" y="1977446"/>
                            <a:pt x="3097530" y="1973636"/>
                            <a:pt x="3095625" y="1971731"/>
                          </a:cubicBezTo>
                          <a:cubicBezTo>
                            <a:pt x="3077528" y="1955538"/>
                            <a:pt x="3058478" y="1948871"/>
                            <a:pt x="3048953" y="1924106"/>
                          </a:cubicBezTo>
                          <a:cubicBezTo>
                            <a:pt x="3044190" y="1912676"/>
                            <a:pt x="3043238" y="1900294"/>
                            <a:pt x="3045143" y="1887911"/>
                          </a:cubicBezTo>
                          <a:cubicBezTo>
                            <a:pt x="3080385" y="1890769"/>
                            <a:pt x="3115628" y="1890769"/>
                            <a:pt x="3149918" y="1886959"/>
                          </a:cubicBezTo>
                          <a:cubicBezTo>
                            <a:pt x="3152775" y="1886959"/>
                            <a:pt x="3154680" y="1881244"/>
                            <a:pt x="3150870" y="1881244"/>
                          </a:cubicBezTo>
                          <a:cubicBezTo>
                            <a:pt x="3116580" y="1875529"/>
                            <a:pt x="3082290" y="1872671"/>
                            <a:pt x="3048000" y="1869814"/>
                          </a:cubicBezTo>
                          <a:cubicBezTo>
                            <a:pt x="3048953" y="1865051"/>
                            <a:pt x="3050858" y="1859336"/>
                            <a:pt x="3052763" y="1854574"/>
                          </a:cubicBezTo>
                          <a:cubicBezTo>
                            <a:pt x="3068955" y="1806949"/>
                            <a:pt x="3108008" y="1764086"/>
                            <a:pt x="3154680" y="1745036"/>
                          </a:cubicBezTo>
                          <a:cubicBezTo>
                            <a:pt x="3157538" y="1744084"/>
                            <a:pt x="3156585" y="1739322"/>
                            <a:pt x="3153728" y="1740274"/>
                          </a:cubicBezTo>
                          <a:cubicBezTo>
                            <a:pt x="3098483" y="1752656"/>
                            <a:pt x="3058478" y="1805996"/>
                            <a:pt x="3041333" y="1857431"/>
                          </a:cubicBezTo>
                          <a:cubicBezTo>
                            <a:pt x="3040380" y="1861241"/>
                            <a:pt x="3039428" y="1865051"/>
                            <a:pt x="3038475" y="1868861"/>
                          </a:cubicBezTo>
                          <a:cubicBezTo>
                            <a:pt x="2998470" y="1866004"/>
                            <a:pt x="2959418" y="1862194"/>
                            <a:pt x="2919413" y="1854574"/>
                          </a:cubicBezTo>
                          <a:cubicBezTo>
                            <a:pt x="2845118" y="1840286"/>
                            <a:pt x="2774633" y="1815521"/>
                            <a:pt x="2706053" y="1786946"/>
                          </a:cubicBezTo>
                          <a:cubicBezTo>
                            <a:pt x="2680335" y="1776469"/>
                            <a:pt x="2654618" y="1765039"/>
                            <a:pt x="2629853" y="1753609"/>
                          </a:cubicBezTo>
                          <a:cubicBezTo>
                            <a:pt x="2631758" y="1750751"/>
                            <a:pt x="2632710" y="1746941"/>
                            <a:pt x="2634615" y="1744084"/>
                          </a:cubicBezTo>
                          <a:cubicBezTo>
                            <a:pt x="2665095" y="1687886"/>
                            <a:pt x="2735580" y="1655502"/>
                            <a:pt x="2789872" y="1626927"/>
                          </a:cubicBezTo>
                          <a:cubicBezTo>
                            <a:pt x="2790825" y="1625974"/>
                            <a:pt x="2789872" y="1624069"/>
                            <a:pt x="2788920" y="1625022"/>
                          </a:cubicBezTo>
                          <a:cubicBezTo>
                            <a:pt x="2726055" y="1651692"/>
                            <a:pt x="2653665" y="1685029"/>
                            <a:pt x="2621280" y="1748847"/>
                          </a:cubicBezTo>
                          <a:cubicBezTo>
                            <a:pt x="2621280" y="1748847"/>
                            <a:pt x="2621280" y="1749799"/>
                            <a:pt x="2621280" y="1749799"/>
                          </a:cubicBezTo>
                          <a:cubicBezTo>
                            <a:pt x="2518410" y="1701222"/>
                            <a:pt x="2419350" y="1642167"/>
                            <a:pt x="2330768" y="1570729"/>
                          </a:cubicBezTo>
                          <a:cubicBezTo>
                            <a:pt x="2298383" y="1545012"/>
                            <a:pt x="2267903" y="1517389"/>
                            <a:pt x="2237422" y="1489767"/>
                          </a:cubicBezTo>
                          <a:cubicBezTo>
                            <a:pt x="2251710" y="1473575"/>
                            <a:pt x="2271713" y="1462145"/>
                            <a:pt x="2296478" y="1454525"/>
                          </a:cubicBezTo>
                          <a:cubicBezTo>
                            <a:pt x="2335530" y="1443095"/>
                            <a:pt x="2378393" y="1441190"/>
                            <a:pt x="2418397" y="1442142"/>
                          </a:cubicBezTo>
                          <a:cubicBezTo>
                            <a:pt x="2440305" y="1443095"/>
                            <a:pt x="2462213" y="1445000"/>
                            <a:pt x="2484120" y="1447857"/>
                          </a:cubicBezTo>
                          <a:cubicBezTo>
                            <a:pt x="2499360" y="1449762"/>
                            <a:pt x="2514600" y="1454525"/>
                            <a:pt x="2529840" y="1454525"/>
                          </a:cubicBezTo>
                          <a:cubicBezTo>
                            <a:pt x="2532697" y="1454525"/>
                            <a:pt x="2534603" y="1449762"/>
                            <a:pt x="2531745" y="1448810"/>
                          </a:cubicBezTo>
                          <a:cubicBezTo>
                            <a:pt x="2500313" y="1432617"/>
                            <a:pt x="2452688" y="1434522"/>
                            <a:pt x="2419350" y="1432617"/>
                          </a:cubicBezTo>
                          <a:cubicBezTo>
                            <a:pt x="2373630" y="1430712"/>
                            <a:pt x="2326005" y="1433570"/>
                            <a:pt x="2283143" y="1448810"/>
                          </a:cubicBezTo>
                          <a:cubicBezTo>
                            <a:pt x="2260283" y="1456430"/>
                            <a:pt x="2244090" y="1468812"/>
                            <a:pt x="2231708" y="1483099"/>
                          </a:cubicBezTo>
                          <a:cubicBezTo>
                            <a:pt x="2184083" y="1439285"/>
                            <a:pt x="2136458" y="1393565"/>
                            <a:pt x="2085975" y="1352607"/>
                          </a:cubicBezTo>
                          <a:cubicBezTo>
                            <a:pt x="2043112" y="1318318"/>
                            <a:pt x="1998345" y="1285933"/>
                            <a:pt x="1949768" y="1259263"/>
                          </a:cubicBezTo>
                          <a:cubicBezTo>
                            <a:pt x="1918335" y="1241165"/>
                            <a:pt x="1884045" y="1224973"/>
                            <a:pt x="1847850" y="1219258"/>
                          </a:cubicBezTo>
                          <a:cubicBezTo>
                            <a:pt x="1850708" y="1217353"/>
                            <a:pt x="1853565" y="1215448"/>
                            <a:pt x="1857375" y="1213543"/>
                          </a:cubicBezTo>
                          <a:cubicBezTo>
                            <a:pt x="1883093" y="1197350"/>
                            <a:pt x="1913572" y="1188778"/>
                            <a:pt x="1943100" y="1181158"/>
                          </a:cubicBezTo>
                          <a:cubicBezTo>
                            <a:pt x="1998345" y="1167823"/>
                            <a:pt x="2055495" y="1164965"/>
                            <a:pt x="2111693" y="1159250"/>
                          </a:cubicBezTo>
                          <a:cubicBezTo>
                            <a:pt x="2114550" y="1159250"/>
                            <a:pt x="2124075" y="1155440"/>
                            <a:pt x="2129790" y="1154488"/>
                          </a:cubicBezTo>
                          <a:cubicBezTo>
                            <a:pt x="2142172" y="1155440"/>
                            <a:pt x="2141220" y="1155440"/>
                            <a:pt x="2153603" y="1155440"/>
                          </a:cubicBezTo>
                          <a:cubicBezTo>
                            <a:pt x="2204085" y="1158298"/>
                            <a:pt x="2254568" y="1157345"/>
                            <a:pt x="2303145" y="1144963"/>
                          </a:cubicBezTo>
                          <a:cubicBezTo>
                            <a:pt x="2315528" y="1142105"/>
                            <a:pt x="2326958" y="1137343"/>
                            <a:pt x="2338388" y="1132580"/>
                          </a:cubicBezTo>
                          <a:cubicBezTo>
                            <a:pt x="2482215" y="1179253"/>
                            <a:pt x="2606040" y="1275455"/>
                            <a:pt x="2754630" y="1309745"/>
                          </a:cubicBezTo>
                          <a:cubicBezTo>
                            <a:pt x="2706053" y="1335462"/>
                            <a:pt x="2655570" y="1356417"/>
                            <a:pt x="2602230" y="1371657"/>
                          </a:cubicBezTo>
                          <a:cubicBezTo>
                            <a:pt x="2597468" y="1372610"/>
                            <a:pt x="2595563" y="1379277"/>
                            <a:pt x="2599372" y="1383087"/>
                          </a:cubicBezTo>
                          <a:cubicBezTo>
                            <a:pt x="2707958" y="1484052"/>
                            <a:pt x="2855595" y="1494530"/>
                            <a:pt x="2996565" y="1503102"/>
                          </a:cubicBezTo>
                          <a:cubicBezTo>
                            <a:pt x="2957513" y="1537392"/>
                            <a:pt x="2907030" y="1557394"/>
                            <a:pt x="2866072" y="1590732"/>
                          </a:cubicBezTo>
                          <a:lnTo>
                            <a:pt x="2866072" y="1590732"/>
                          </a:lnTo>
                          <a:cubicBezTo>
                            <a:pt x="2866072" y="1590732"/>
                            <a:pt x="2865120" y="1591684"/>
                            <a:pt x="2865120" y="1591684"/>
                          </a:cubicBezTo>
                          <a:cubicBezTo>
                            <a:pt x="2858453" y="1596447"/>
                            <a:pt x="2867025" y="1605972"/>
                            <a:pt x="2873693" y="1602162"/>
                          </a:cubicBezTo>
                          <a:cubicBezTo>
                            <a:pt x="3015615" y="1525962"/>
                            <a:pt x="3157538" y="1635499"/>
                            <a:pt x="3302318" y="1641214"/>
                          </a:cubicBezTo>
                          <a:cubicBezTo>
                            <a:pt x="3278505" y="1683124"/>
                            <a:pt x="3247072" y="1722176"/>
                            <a:pt x="3208972" y="1752656"/>
                          </a:cubicBezTo>
                          <a:cubicBezTo>
                            <a:pt x="3204210" y="1756466"/>
                            <a:pt x="3208972" y="1762181"/>
                            <a:pt x="3213735" y="1763134"/>
                          </a:cubicBezTo>
                          <a:cubicBezTo>
                            <a:pt x="3246120" y="1765039"/>
                            <a:pt x="3279458" y="1771706"/>
                            <a:pt x="3311843" y="1778374"/>
                          </a:cubicBezTo>
                          <a:cubicBezTo>
                            <a:pt x="3310890" y="1773611"/>
                            <a:pt x="3310890" y="1768849"/>
                            <a:pt x="3309938" y="1764086"/>
                          </a:cubicBezTo>
                          <a:cubicBezTo>
                            <a:pt x="3282315" y="1758372"/>
                            <a:pt x="3254693" y="1753609"/>
                            <a:pt x="3228022" y="1751704"/>
                          </a:cubicBezTo>
                          <a:cubicBezTo>
                            <a:pt x="3260408" y="1722176"/>
                            <a:pt x="3288030" y="1688839"/>
                            <a:pt x="3310890" y="1651692"/>
                          </a:cubicBezTo>
                          <a:cubicBezTo>
                            <a:pt x="3311843" y="1644072"/>
                            <a:pt x="3313747" y="1636452"/>
                            <a:pt x="3314700" y="1627879"/>
                          </a:cubicBezTo>
                          <a:cubicBezTo>
                            <a:pt x="3314700" y="1627879"/>
                            <a:pt x="3313747" y="1627879"/>
                            <a:pt x="3313747" y="1627879"/>
                          </a:cubicBezTo>
                          <a:cubicBezTo>
                            <a:pt x="3180397" y="1625974"/>
                            <a:pt x="3052763" y="1537392"/>
                            <a:pt x="2923222" y="1568824"/>
                          </a:cubicBezTo>
                          <a:cubicBezTo>
                            <a:pt x="2956560" y="1548822"/>
                            <a:pt x="2991803" y="1530724"/>
                            <a:pt x="3019425" y="1502149"/>
                          </a:cubicBezTo>
                          <a:cubicBezTo>
                            <a:pt x="3024188" y="1497387"/>
                            <a:pt x="3020378" y="1490720"/>
                            <a:pt x="3014663" y="1489767"/>
                          </a:cubicBezTo>
                          <a:cubicBezTo>
                            <a:pt x="2876550" y="1481195"/>
                            <a:pt x="2728913" y="1475480"/>
                            <a:pt x="2620328" y="1381182"/>
                          </a:cubicBezTo>
                          <a:cubicBezTo>
                            <a:pt x="2675572" y="1364037"/>
                            <a:pt x="2728913" y="1341177"/>
                            <a:pt x="2779395" y="1312602"/>
                          </a:cubicBezTo>
                          <a:cubicBezTo>
                            <a:pt x="2784158" y="1309745"/>
                            <a:pt x="2783205" y="1301173"/>
                            <a:pt x="2777490" y="1300220"/>
                          </a:cubicBezTo>
                          <a:cubicBezTo>
                            <a:pt x="2625090" y="1270693"/>
                            <a:pt x="2501265" y="1162108"/>
                            <a:pt x="2352675" y="1126865"/>
                          </a:cubicBezTo>
                          <a:cubicBezTo>
                            <a:pt x="2385060" y="1110673"/>
                            <a:pt x="2414588" y="1088766"/>
                            <a:pt x="2442210" y="1065906"/>
                          </a:cubicBezTo>
                          <a:cubicBezTo>
                            <a:pt x="2449830" y="1060191"/>
                            <a:pt x="2441258" y="1048761"/>
                            <a:pt x="2433638" y="1050666"/>
                          </a:cubicBezTo>
                          <a:cubicBezTo>
                            <a:pt x="2388870" y="1063048"/>
                            <a:pt x="2339340" y="1070668"/>
                            <a:pt x="2296478" y="1050666"/>
                          </a:cubicBezTo>
                          <a:cubicBezTo>
                            <a:pt x="2377440" y="1040188"/>
                            <a:pt x="2465070" y="1005898"/>
                            <a:pt x="2516505" y="943034"/>
                          </a:cubicBezTo>
                          <a:cubicBezTo>
                            <a:pt x="2521268" y="937318"/>
                            <a:pt x="2519363" y="929698"/>
                            <a:pt x="2511743" y="926841"/>
                          </a:cubicBezTo>
                          <a:cubicBezTo>
                            <a:pt x="2486025" y="917316"/>
                            <a:pt x="2463165" y="904934"/>
                            <a:pt x="2441258" y="889694"/>
                          </a:cubicBezTo>
                          <a:cubicBezTo>
                            <a:pt x="2538413" y="867786"/>
                            <a:pt x="2621280" y="819209"/>
                            <a:pt x="2669858" y="727769"/>
                          </a:cubicBezTo>
                          <a:cubicBezTo>
                            <a:pt x="2672715" y="722054"/>
                            <a:pt x="2668905" y="714434"/>
                            <a:pt x="2662238" y="714434"/>
                          </a:cubicBezTo>
                          <a:cubicBezTo>
                            <a:pt x="2622233" y="717291"/>
                            <a:pt x="2584133" y="707767"/>
                            <a:pt x="2551747" y="684907"/>
                          </a:cubicBezTo>
                          <a:cubicBezTo>
                            <a:pt x="2613660" y="661094"/>
                            <a:pt x="2661285" y="620137"/>
                            <a:pt x="2695575" y="562034"/>
                          </a:cubicBezTo>
                          <a:cubicBezTo>
                            <a:pt x="2722245" y="517267"/>
                            <a:pt x="2740343" y="467737"/>
                            <a:pt x="2759393" y="419160"/>
                          </a:cubicBezTo>
                          <a:cubicBezTo>
                            <a:pt x="2762250" y="412492"/>
                            <a:pt x="2764155" y="405825"/>
                            <a:pt x="2767013" y="399157"/>
                          </a:cubicBezTo>
                          <a:cubicBezTo>
                            <a:pt x="2762250" y="400110"/>
                            <a:pt x="2758440" y="400110"/>
                            <a:pt x="2753678" y="401062"/>
                          </a:cubicBezTo>
                          <a:cubicBezTo>
                            <a:pt x="2721293" y="402967"/>
                            <a:pt x="2687003" y="395347"/>
                            <a:pt x="2655570" y="387727"/>
                          </a:cubicBezTo>
                          <a:cubicBezTo>
                            <a:pt x="2607945" y="377250"/>
                            <a:pt x="2561272" y="364867"/>
                            <a:pt x="2513647" y="356295"/>
                          </a:cubicBezTo>
                          <a:cubicBezTo>
                            <a:pt x="2447925" y="344865"/>
                            <a:pt x="2370772" y="342007"/>
                            <a:pt x="2324100" y="391537"/>
                          </a:cubicBezTo>
                          <a:cubicBezTo>
                            <a:pt x="2327910" y="369630"/>
                            <a:pt x="2338388" y="348675"/>
                            <a:pt x="2350770" y="328673"/>
                          </a:cubicBezTo>
                          <a:cubicBezTo>
                            <a:pt x="2355533" y="322005"/>
                            <a:pt x="2347913" y="314385"/>
                            <a:pt x="2340293" y="315338"/>
                          </a:cubicBezTo>
                          <a:cubicBezTo>
                            <a:pt x="2265045" y="331530"/>
                            <a:pt x="2189797" y="353437"/>
                            <a:pt x="2124075" y="395347"/>
                          </a:cubicBezTo>
                          <a:cubicBezTo>
                            <a:pt x="2077403" y="424875"/>
                            <a:pt x="2041208" y="465832"/>
                            <a:pt x="2013585" y="512504"/>
                          </a:cubicBezTo>
                          <a:cubicBezTo>
                            <a:pt x="2019300" y="484882"/>
                            <a:pt x="2025015" y="457260"/>
                            <a:pt x="2024062" y="428685"/>
                          </a:cubicBezTo>
                          <a:cubicBezTo>
                            <a:pt x="2024062" y="421065"/>
                            <a:pt x="2016443" y="417255"/>
                            <a:pt x="2009775" y="421065"/>
                          </a:cubicBezTo>
                          <a:cubicBezTo>
                            <a:pt x="1859280" y="493455"/>
                            <a:pt x="1806893" y="654427"/>
                            <a:pt x="1823085" y="811589"/>
                          </a:cubicBezTo>
                          <a:cubicBezTo>
                            <a:pt x="1799272" y="788729"/>
                            <a:pt x="1774508" y="766821"/>
                            <a:pt x="1752600" y="743009"/>
                          </a:cubicBezTo>
                          <a:cubicBezTo>
                            <a:pt x="1746885" y="737294"/>
                            <a:pt x="1742122" y="731579"/>
                            <a:pt x="1737360" y="724911"/>
                          </a:cubicBezTo>
                          <a:cubicBezTo>
                            <a:pt x="1739265" y="734436"/>
                            <a:pt x="1741170" y="743961"/>
                            <a:pt x="1742122" y="753486"/>
                          </a:cubicBezTo>
                          <a:cubicBezTo>
                            <a:pt x="1745933" y="787776"/>
                            <a:pt x="1744028" y="822066"/>
                            <a:pt x="1744980" y="857309"/>
                          </a:cubicBezTo>
                          <a:cubicBezTo>
                            <a:pt x="1744980" y="872549"/>
                            <a:pt x="1747837" y="887789"/>
                            <a:pt x="1750695" y="903029"/>
                          </a:cubicBezTo>
                          <a:cubicBezTo>
                            <a:pt x="1708785" y="832544"/>
                            <a:pt x="1635443" y="780156"/>
                            <a:pt x="1610678" y="701099"/>
                          </a:cubicBezTo>
                          <a:cubicBezTo>
                            <a:pt x="1576387" y="468690"/>
                            <a:pt x="1512570" y="192465"/>
                            <a:pt x="1265873" y="104836"/>
                          </a:cubicBezTo>
                          <a:cubicBezTo>
                            <a:pt x="1259205" y="101978"/>
                            <a:pt x="1255395" y="111503"/>
                            <a:pt x="1259205" y="116266"/>
                          </a:cubicBezTo>
                          <a:cubicBezTo>
                            <a:pt x="1283970" y="143888"/>
                            <a:pt x="1285875" y="180083"/>
                            <a:pt x="1280160" y="214373"/>
                          </a:cubicBezTo>
                          <a:cubicBezTo>
                            <a:pt x="1191578" y="41018"/>
                            <a:pt x="990600" y="11491"/>
                            <a:pt x="811530" y="61"/>
                          </a:cubicBezTo>
                          <a:cubicBezTo>
                            <a:pt x="803910" y="-892"/>
                            <a:pt x="802957" y="9586"/>
                            <a:pt x="807720" y="13396"/>
                          </a:cubicBezTo>
                          <a:cubicBezTo>
                            <a:pt x="842962" y="36256"/>
                            <a:pt x="870585" y="68641"/>
                            <a:pt x="891540" y="105788"/>
                          </a:cubicBezTo>
                          <a:cubicBezTo>
                            <a:pt x="775335" y="70546"/>
                            <a:pt x="649605" y="123886"/>
                            <a:pt x="535305" y="80071"/>
                          </a:cubicBezTo>
                          <a:cubicBezTo>
                            <a:pt x="529590" y="78166"/>
                            <a:pt x="524828" y="85786"/>
                            <a:pt x="527685" y="90548"/>
                          </a:cubicBezTo>
                          <a:cubicBezTo>
                            <a:pt x="551498" y="131505"/>
                            <a:pt x="581978" y="168653"/>
                            <a:pt x="614362" y="203895"/>
                          </a:cubicBezTo>
                          <a:cubicBezTo>
                            <a:pt x="505778" y="221040"/>
                            <a:pt x="398145" y="207705"/>
                            <a:pt x="291465" y="183893"/>
                          </a:cubicBezTo>
                          <a:cubicBezTo>
                            <a:pt x="287655" y="182940"/>
                            <a:pt x="283845" y="181988"/>
                            <a:pt x="280035" y="181035"/>
                          </a:cubicBezTo>
                          <a:cubicBezTo>
                            <a:pt x="281940" y="182940"/>
                            <a:pt x="282893" y="185798"/>
                            <a:pt x="283845" y="187703"/>
                          </a:cubicBezTo>
                          <a:cubicBezTo>
                            <a:pt x="290512" y="198180"/>
                            <a:pt x="297180" y="208658"/>
                            <a:pt x="302895" y="219135"/>
                          </a:cubicBezTo>
                          <a:cubicBezTo>
                            <a:pt x="325755" y="255330"/>
                            <a:pt x="351473" y="285810"/>
                            <a:pt x="386715" y="309623"/>
                          </a:cubicBezTo>
                          <a:cubicBezTo>
                            <a:pt x="457200" y="358200"/>
                            <a:pt x="545782" y="369630"/>
                            <a:pt x="628650" y="355342"/>
                          </a:cubicBezTo>
                          <a:cubicBezTo>
                            <a:pt x="601028" y="385822"/>
                            <a:pt x="561975" y="396300"/>
                            <a:pt x="522923" y="409635"/>
                          </a:cubicBezTo>
                          <a:cubicBezTo>
                            <a:pt x="517207" y="411540"/>
                            <a:pt x="515303" y="418207"/>
                            <a:pt x="519112" y="422970"/>
                          </a:cubicBezTo>
                          <a:cubicBezTo>
                            <a:pt x="571500" y="480120"/>
                            <a:pt x="655320" y="502027"/>
                            <a:pt x="729615" y="509647"/>
                          </a:cubicBezTo>
                          <a:cubicBezTo>
                            <a:pt x="793432" y="516315"/>
                            <a:pt x="860107" y="515362"/>
                            <a:pt x="923925" y="500122"/>
                          </a:cubicBezTo>
                          <a:cubicBezTo>
                            <a:pt x="906780" y="507742"/>
                            <a:pt x="887730" y="512504"/>
                            <a:pt x="871537" y="522029"/>
                          </a:cubicBezTo>
                          <a:cubicBezTo>
                            <a:pt x="862012" y="522029"/>
                            <a:pt x="851535" y="522029"/>
                            <a:pt x="842010" y="522029"/>
                          </a:cubicBezTo>
                          <a:cubicBezTo>
                            <a:pt x="834390" y="522029"/>
                            <a:pt x="833437" y="532507"/>
                            <a:pt x="840105" y="535365"/>
                          </a:cubicBezTo>
                          <a:cubicBezTo>
                            <a:pt x="844868" y="537270"/>
                            <a:pt x="849630" y="539174"/>
                            <a:pt x="854393" y="541079"/>
                          </a:cubicBezTo>
                          <a:cubicBezTo>
                            <a:pt x="859155" y="542985"/>
                            <a:pt x="863918" y="545842"/>
                            <a:pt x="867728" y="547747"/>
                          </a:cubicBezTo>
                          <a:cubicBezTo>
                            <a:pt x="899160" y="565844"/>
                            <a:pt x="922973" y="595372"/>
                            <a:pt x="937260" y="628709"/>
                          </a:cubicBezTo>
                          <a:cubicBezTo>
                            <a:pt x="812482" y="578227"/>
                            <a:pt x="677228" y="580132"/>
                            <a:pt x="541973" y="568702"/>
                          </a:cubicBezTo>
                          <a:cubicBezTo>
                            <a:pt x="536257" y="568702"/>
                            <a:pt x="533400" y="576322"/>
                            <a:pt x="537210" y="579179"/>
                          </a:cubicBezTo>
                          <a:cubicBezTo>
                            <a:pt x="560070" y="599182"/>
                            <a:pt x="580073" y="622994"/>
                            <a:pt x="598170" y="646807"/>
                          </a:cubicBezTo>
                          <a:cubicBezTo>
                            <a:pt x="507682" y="649664"/>
                            <a:pt x="416243" y="648712"/>
                            <a:pt x="325755" y="663952"/>
                          </a:cubicBezTo>
                          <a:cubicBezTo>
                            <a:pt x="230505" y="680144"/>
                            <a:pt x="142875" y="721102"/>
                            <a:pt x="70485" y="785871"/>
                          </a:cubicBezTo>
                          <a:cubicBezTo>
                            <a:pt x="67627" y="788729"/>
                            <a:pt x="69532" y="794444"/>
                            <a:pt x="73342" y="795396"/>
                          </a:cubicBezTo>
                          <a:cubicBezTo>
                            <a:pt x="109538" y="804921"/>
                            <a:pt x="145732" y="811589"/>
                            <a:pt x="182880" y="813494"/>
                          </a:cubicBezTo>
                          <a:cubicBezTo>
                            <a:pt x="125730" y="838259"/>
                            <a:pt x="70485" y="863976"/>
                            <a:pt x="17145" y="895409"/>
                          </a:cubicBezTo>
                          <a:cubicBezTo>
                            <a:pt x="11430" y="899219"/>
                            <a:pt x="5715" y="903029"/>
                            <a:pt x="0" y="906839"/>
                          </a:cubicBezTo>
                          <a:cubicBezTo>
                            <a:pt x="952" y="910649"/>
                            <a:pt x="1905" y="913506"/>
                            <a:pt x="1905" y="917316"/>
                          </a:cubicBezTo>
                          <a:cubicBezTo>
                            <a:pt x="65723" y="873501"/>
                            <a:pt x="136207" y="839211"/>
                            <a:pt x="205740" y="814446"/>
                          </a:cubicBezTo>
                          <a:cubicBezTo>
                            <a:pt x="210502" y="812541"/>
                            <a:pt x="209550" y="804921"/>
                            <a:pt x="204787" y="804921"/>
                          </a:cubicBezTo>
                          <a:cubicBezTo>
                            <a:pt x="164782" y="803016"/>
                            <a:pt x="125730" y="797301"/>
                            <a:pt x="86677" y="786824"/>
                          </a:cubicBezTo>
                          <a:cubicBezTo>
                            <a:pt x="156210" y="726816"/>
                            <a:pt x="238125" y="691574"/>
                            <a:pt x="328612" y="675382"/>
                          </a:cubicBezTo>
                          <a:cubicBezTo>
                            <a:pt x="421005" y="658237"/>
                            <a:pt x="516255" y="660142"/>
                            <a:pt x="609600" y="658237"/>
                          </a:cubicBezTo>
                          <a:cubicBezTo>
                            <a:pt x="613410" y="658237"/>
                            <a:pt x="617220" y="653474"/>
                            <a:pt x="614362" y="649664"/>
                          </a:cubicBezTo>
                          <a:cubicBezTo>
                            <a:pt x="597218" y="625852"/>
                            <a:pt x="579120" y="602992"/>
                            <a:pt x="558165" y="582989"/>
                          </a:cubicBezTo>
                          <a:cubicBezTo>
                            <a:pt x="689610" y="593467"/>
                            <a:pt x="822007" y="594419"/>
                            <a:pt x="942975" y="646807"/>
                          </a:cubicBezTo>
                          <a:cubicBezTo>
                            <a:pt x="945832" y="647759"/>
                            <a:pt x="948690" y="649664"/>
                            <a:pt x="951548" y="650617"/>
                          </a:cubicBezTo>
                          <a:cubicBezTo>
                            <a:pt x="950595" y="644902"/>
                            <a:pt x="948690" y="639187"/>
                            <a:pt x="946785" y="633472"/>
                          </a:cubicBezTo>
                          <a:cubicBezTo>
                            <a:pt x="934403" y="594419"/>
                            <a:pt x="908685" y="562034"/>
                            <a:pt x="874395" y="540127"/>
                          </a:cubicBezTo>
                          <a:cubicBezTo>
                            <a:pt x="875348" y="539174"/>
                            <a:pt x="876300" y="538222"/>
                            <a:pt x="878205" y="537270"/>
                          </a:cubicBezTo>
                          <a:cubicBezTo>
                            <a:pt x="973455" y="542032"/>
                            <a:pt x="1068705" y="549652"/>
                            <a:pt x="1158240" y="587752"/>
                          </a:cubicBezTo>
                          <a:cubicBezTo>
                            <a:pt x="1256348" y="630614"/>
                            <a:pt x="1322070" y="712529"/>
                            <a:pt x="1372553" y="803016"/>
                          </a:cubicBezTo>
                          <a:cubicBezTo>
                            <a:pt x="1415415" y="880169"/>
                            <a:pt x="1451610" y="961131"/>
                            <a:pt x="1507808" y="1029711"/>
                          </a:cubicBezTo>
                          <a:cubicBezTo>
                            <a:pt x="1539240" y="1067811"/>
                            <a:pt x="1577340" y="1096386"/>
                            <a:pt x="1617345" y="1124008"/>
                          </a:cubicBezTo>
                          <a:cubicBezTo>
                            <a:pt x="1576387" y="1105911"/>
                            <a:pt x="1535430" y="1088766"/>
                            <a:pt x="1495425" y="1070668"/>
                          </a:cubicBezTo>
                          <a:cubicBezTo>
                            <a:pt x="1423035" y="1038283"/>
                            <a:pt x="1351598" y="1003041"/>
                            <a:pt x="1274445" y="982086"/>
                          </a:cubicBezTo>
                          <a:cubicBezTo>
                            <a:pt x="1244918" y="973513"/>
                            <a:pt x="1215390" y="967798"/>
                            <a:pt x="1185862" y="963036"/>
                          </a:cubicBezTo>
                          <a:cubicBezTo>
                            <a:pt x="1185862" y="963036"/>
                            <a:pt x="1185862" y="963036"/>
                            <a:pt x="1185862" y="963036"/>
                          </a:cubicBezTo>
                          <a:cubicBezTo>
                            <a:pt x="1160145" y="934461"/>
                            <a:pt x="1133475" y="899219"/>
                            <a:pt x="1105853" y="873501"/>
                          </a:cubicBezTo>
                          <a:cubicBezTo>
                            <a:pt x="1074420" y="843974"/>
                            <a:pt x="1055370" y="813494"/>
                            <a:pt x="1046798" y="771584"/>
                          </a:cubicBezTo>
                          <a:cubicBezTo>
                            <a:pt x="1045845" y="768726"/>
                            <a:pt x="1042035" y="768726"/>
                            <a:pt x="1042035" y="771584"/>
                          </a:cubicBezTo>
                          <a:cubicBezTo>
                            <a:pt x="1025843" y="849689"/>
                            <a:pt x="1122045" y="911601"/>
                            <a:pt x="1171575" y="960178"/>
                          </a:cubicBezTo>
                          <a:cubicBezTo>
                            <a:pt x="1168718" y="959226"/>
                            <a:pt x="1165860" y="958273"/>
                            <a:pt x="1163955" y="960178"/>
                          </a:cubicBezTo>
                          <a:cubicBezTo>
                            <a:pt x="1061085" y="946843"/>
                            <a:pt x="955357" y="952558"/>
                            <a:pt x="852487" y="966846"/>
                          </a:cubicBezTo>
                          <a:cubicBezTo>
                            <a:pt x="851535" y="940176"/>
                            <a:pt x="831532" y="921126"/>
                            <a:pt x="813435" y="903029"/>
                          </a:cubicBezTo>
                          <a:cubicBezTo>
                            <a:pt x="782955" y="873501"/>
                            <a:pt x="743903" y="847784"/>
                            <a:pt x="720090" y="812541"/>
                          </a:cubicBezTo>
                          <a:cubicBezTo>
                            <a:pt x="719137" y="811589"/>
                            <a:pt x="717232" y="812541"/>
                            <a:pt x="718185" y="813494"/>
                          </a:cubicBezTo>
                          <a:cubicBezTo>
                            <a:pt x="735330" y="843021"/>
                            <a:pt x="761048" y="866834"/>
                            <a:pt x="785812" y="890646"/>
                          </a:cubicBezTo>
                          <a:cubicBezTo>
                            <a:pt x="799148" y="903029"/>
                            <a:pt x="812482" y="916364"/>
                            <a:pt x="824865" y="929698"/>
                          </a:cubicBezTo>
                          <a:cubicBezTo>
                            <a:pt x="836295" y="942081"/>
                            <a:pt x="841057" y="954463"/>
                            <a:pt x="841057" y="968751"/>
                          </a:cubicBezTo>
                          <a:cubicBezTo>
                            <a:pt x="832485" y="969703"/>
                            <a:pt x="822960" y="971608"/>
                            <a:pt x="814387" y="972561"/>
                          </a:cubicBezTo>
                          <a:cubicBezTo>
                            <a:pt x="722948" y="986848"/>
                            <a:pt x="635318" y="1012566"/>
                            <a:pt x="547687" y="1041141"/>
                          </a:cubicBezTo>
                          <a:cubicBezTo>
                            <a:pt x="459105" y="1039236"/>
                            <a:pt x="385762" y="981133"/>
                            <a:pt x="320993" y="926841"/>
                          </a:cubicBezTo>
                          <a:cubicBezTo>
                            <a:pt x="320040" y="926841"/>
                            <a:pt x="320040" y="926841"/>
                            <a:pt x="320040" y="927793"/>
                          </a:cubicBezTo>
                          <a:cubicBezTo>
                            <a:pt x="378143" y="983038"/>
                            <a:pt x="440055" y="1038283"/>
                            <a:pt x="520065" y="1050666"/>
                          </a:cubicBezTo>
                          <a:cubicBezTo>
                            <a:pt x="488632" y="1061143"/>
                            <a:pt x="457200" y="1072573"/>
                            <a:pt x="425768" y="1083051"/>
                          </a:cubicBezTo>
                          <a:cubicBezTo>
                            <a:pt x="347662" y="1110673"/>
                            <a:pt x="268605" y="1138296"/>
                            <a:pt x="186690" y="1156393"/>
                          </a:cubicBezTo>
                          <a:cubicBezTo>
                            <a:pt x="142875" y="1137343"/>
                            <a:pt x="105727" y="1107816"/>
                            <a:pt x="73342" y="1072573"/>
                          </a:cubicBezTo>
                          <a:cubicBezTo>
                            <a:pt x="72390" y="1071621"/>
                            <a:pt x="71438" y="1072573"/>
                            <a:pt x="71438" y="1074478"/>
                          </a:cubicBezTo>
                          <a:cubicBezTo>
                            <a:pt x="100013" y="1110673"/>
                            <a:pt x="131445" y="1140200"/>
                            <a:pt x="171450" y="1160203"/>
                          </a:cubicBezTo>
                          <a:cubicBezTo>
                            <a:pt x="133350" y="1167823"/>
                            <a:pt x="96202" y="1172586"/>
                            <a:pt x="57150" y="1174490"/>
                          </a:cubicBezTo>
                          <a:cubicBezTo>
                            <a:pt x="58102" y="1179253"/>
                            <a:pt x="59055" y="1183063"/>
                            <a:pt x="60007" y="1187825"/>
                          </a:cubicBezTo>
                          <a:cubicBezTo>
                            <a:pt x="100965" y="1185920"/>
                            <a:pt x="141923" y="1179253"/>
                            <a:pt x="180975" y="1170680"/>
                          </a:cubicBezTo>
                          <a:cubicBezTo>
                            <a:pt x="171450" y="1179253"/>
                            <a:pt x="160973" y="1194493"/>
                            <a:pt x="149543" y="1202113"/>
                          </a:cubicBezTo>
                          <a:cubicBezTo>
                            <a:pt x="132398" y="1213543"/>
                            <a:pt x="113348" y="1226878"/>
                            <a:pt x="105727" y="1246880"/>
                          </a:cubicBezTo>
                          <a:cubicBezTo>
                            <a:pt x="104775" y="1249738"/>
                            <a:pt x="108585" y="1252595"/>
                            <a:pt x="111442" y="1250690"/>
                          </a:cubicBezTo>
                          <a:cubicBezTo>
                            <a:pt x="134302" y="1233545"/>
                            <a:pt x="151448" y="1214495"/>
                            <a:pt x="174307" y="1195445"/>
                          </a:cubicBezTo>
                          <a:cubicBezTo>
                            <a:pt x="184785" y="1186873"/>
                            <a:pt x="189548" y="1180205"/>
                            <a:pt x="205740" y="1164013"/>
                          </a:cubicBezTo>
                          <a:cubicBezTo>
                            <a:pt x="206693" y="1163061"/>
                            <a:pt x="206693" y="1163061"/>
                            <a:pt x="206693" y="1164013"/>
                          </a:cubicBezTo>
                          <a:cubicBezTo>
                            <a:pt x="227648" y="1158298"/>
                            <a:pt x="248602" y="1153536"/>
                            <a:pt x="269557" y="1146868"/>
                          </a:cubicBezTo>
                          <a:cubicBezTo>
                            <a:pt x="363855" y="1120198"/>
                            <a:pt x="455295" y="1084956"/>
                            <a:pt x="548640" y="1053523"/>
                          </a:cubicBezTo>
                          <a:cubicBezTo>
                            <a:pt x="551498" y="1090671"/>
                            <a:pt x="551498" y="1127818"/>
                            <a:pt x="542925" y="1164965"/>
                          </a:cubicBezTo>
                          <a:cubicBezTo>
                            <a:pt x="533400" y="1206875"/>
                            <a:pt x="508635" y="1239260"/>
                            <a:pt x="489585" y="1276408"/>
                          </a:cubicBezTo>
                          <a:cubicBezTo>
                            <a:pt x="486728" y="1282123"/>
                            <a:pt x="494348" y="1287837"/>
                            <a:pt x="498157" y="1283075"/>
                          </a:cubicBezTo>
                          <a:cubicBezTo>
                            <a:pt x="556260" y="1218305"/>
                            <a:pt x="566737" y="1132580"/>
                            <a:pt x="561023" y="1049713"/>
                          </a:cubicBezTo>
                          <a:cubicBezTo>
                            <a:pt x="591503" y="1039236"/>
                            <a:pt x="621982" y="1029711"/>
                            <a:pt x="653415" y="1021138"/>
                          </a:cubicBezTo>
                          <a:cubicBezTo>
                            <a:pt x="713423" y="1003993"/>
                            <a:pt x="776287" y="990658"/>
                            <a:pt x="839153" y="981133"/>
                          </a:cubicBezTo>
                          <a:cubicBezTo>
                            <a:pt x="839153" y="983038"/>
                            <a:pt x="838200" y="985896"/>
                            <a:pt x="838200" y="987801"/>
                          </a:cubicBezTo>
                          <a:cubicBezTo>
                            <a:pt x="831532" y="1024948"/>
                            <a:pt x="813435" y="1059238"/>
                            <a:pt x="802005" y="1094481"/>
                          </a:cubicBezTo>
                          <a:cubicBezTo>
                            <a:pt x="790575" y="1125913"/>
                            <a:pt x="777240" y="1168775"/>
                            <a:pt x="790575" y="1201160"/>
                          </a:cubicBezTo>
                          <a:cubicBezTo>
                            <a:pt x="792480" y="1206875"/>
                            <a:pt x="801053" y="1205923"/>
                            <a:pt x="801053" y="1199255"/>
                          </a:cubicBezTo>
                          <a:cubicBezTo>
                            <a:pt x="799148" y="1154488"/>
                            <a:pt x="806768" y="1117340"/>
                            <a:pt x="822007" y="1075431"/>
                          </a:cubicBezTo>
                          <a:cubicBezTo>
                            <a:pt x="833437" y="1043998"/>
                            <a:pt x="847725" y="1011613"/>
                            <a:pt x="852487" y="978276"/>
                          </a:cubicBezTo>
                          <a:cubicBezTo>
                            <a:pt x="939165" y="966846"/>
                            <a:pt x="1027748" y="963036"/>
                            <a:pt x="1114425" y="968751"/>
                          </a:cubicBezTo>
                          <a:cubicBezTo>
                            <a:pt x="1124903" y="969703"/>
                            <a:pt x="1135380" y="970656"/>
                            <a:pt x="1145858" y="971608"/>
                          </a:cubicBezTo>
                          <a:cubicBezTo>
                            <a:pt x="1112520" y="995421"/>
                            <a:pt x="1090612" y="1030663"/>
                            <a:pt x="1092518" y="1077336"/>
                          </a:cubicBezTo>
                          <a:cubicBezTo>
                            <a:pt x="1092518" y="1083051"/>
                            <a:pt x="1101090" y="1083051"/>
                            <a:pt x="1101090" y="1077336"/>
                          </a:cubicBezTo>
                          <a:cubicBezTo>
                            <a:pt x="1100137" y="1030663"/>
                            <a:pt x="1122998" y="996373"/>
                            <a:pt x="1159193" y="973513"/>
                          </a:cubicBezTo>
                          <a:cubicBezTo>
                            <a:pt x="1228725" y="982086"/>
                            <a:pt x="1297305" y="1000183"/>
                            <a:pt x="1362075" y="1025901"/>
                          </a:cubicBezTo>
                          <a:cubicBezTo>
                            <a:pt x="1439228" y="1057333"/>
                            <a:pt x="1515428" y="1094481"/>
                            <a:pt x="1591628" y="1128771"/>
                          </a:cubicBezTo>
                          <a:cubicBezTo>
                            <a:pt x="1622108" y="1142105"/>
                            <a:pt x="1652587" y="1156393"/>
                            <a:pt x="1684020" y="1169728"/>
                          </a:cubicBezTo>
                          <a:cubicBezTo>
                            <a:pt x="1686878" y="1171633"/>
                            <a:pt x="1688783" y="1172586"/>
                            <a:pt x="1691640" y="1174490"/>
                          </a:cubicBezTo>
                          <a:cubicBezTo>
                            <a:pt x="1655445" y="1158298"/>
                            <a:pt x="1619250" y="1144011"/>
                            <a:pt x="1581150" y="1133533"/>
                          </a:cubicBezTo>
                          <a:cubicBezTo>
                            <a:pt x="1517333" y="1115436"/>
                            <a:pt x="1449705" y="1116388"/>
                            <a:pt x="1383030" y="1119246"/>
                          </a:cubicBezTo>
                          <a:cubicBezTo>
                            <a:pt x="1295400" y="1123056"/>
                            <a:pt x="1181100" y="1136390"/>
                            <a:pt x="1112520" y="1199255"/>
                          </a:cubicBezTo>
                          <a:cubicBezTo>
                            <a:pt x="1130618" y="1163061"/>
                            <a:pt x="1150620" y="1126865"/>
                            <a:pt x="1170623" y="1091623"/>
                          </a:cubicBezTo>
                          <a:cubicBezTo>
                            <a:pt x="1172528" y="1087813"/>
                            <a:pt x="1167765" y="1082098"/>
                            <a:pt x="1163955" y="1084956"/>
                          </a:cubicBezTo>
                          <a:cubicBezTo>
                            <a:pt x="1081087" y="1143058"/>
                            <a:pt x="1013460" y="1220210"/>
                            <a:pt x="929640" y="1278313"/>
                          </a:cubicBezTo>
                          <a:cubicBezTo>
                            <a:pt x="866775" y="1322127"/>
                            <a:pt x="791528" y="1344035"/>
                            <a:pt x="731520" y="1389755"/>
                          </a:cubicBezTo>
                          <a:cubicBezTo>
                            <a:pt x="742950" y="1364037"/>
                            <a:pt x="745807" y="1336415"/>
                            <a:pt x="744855" y="1307840"/>
                          </a:cubicBezTo>
                          <a:cubicBezTo>
                            <a:pt x="744855" y="1302125"/>
                            <a:pt x="743903" y="1295458"/>
                            <a:pt x="742950" y="1289743"/>
                          </a:cubicBezTo>
                          <a:cubicBezTo>
                            <a:pt x="741045" y="1292600"/>
                            <a:pt x="738187" y="1295458"/>
                            <a:pt x="736282" y="1297362"/>
                          </a:cubicBezTo>
                          <a:cubicBezTo>
                            <a:pt x="689610" y="1351655"/>
                            <a:pt x="625793" y="1396422"/>
                            <a:pt x="570548" y="1431665"/>
                          </a:cubicBezTo>
                          <a:cubicBezTo>
                            <a:pt x="522923" y="1461192"/>
                            <a:pt x="472440" y="1486910"/>
                            <a:pt x="419100" y="1505007"/>
                          </a:cubicBezTo>
                          <a:cubicBezTo>
                            <a:pt x="396240" y="1512627"/>
                            <a:pt x="372428" y="1518342"/>
                            <a:pt x="348615" y="1520247"/>
                          </a:cubicBezTo>
                          <a:cubicBezTo>
                            <a:pt x="339090" y="1521199"/>
                            <a:pt x="329565" y="1521199"/>
                            <a:pt x="320040" y="1521199"/>
                          </a:cubicBezTo>
                          <a:cubicBezTo>
                            <a:pt x="365760" y="1493577"/>
                            <a:pt x="397193" y="1451667"/>
                            <a:pt x="426720" y="1407852"/>
                          </a:cubicBezTo>
                          <a:cubicBezTo>
                            <a:pt x="429578" y="1403090"/>
                            <a:pt x="424815" y="1396422"/>
                            <a:pt x="419100" y="1398327"/>
                          </a:cubicBezTo>
                          <a:cubicBezTo>
                            <a:pt x="319087" y="1439285"/>
                            <a:pt x="207645" y="1443095"/>
                            <a:pt x="103823" y="1415472"/>
                          </a:cubicBezTo>
                          <a:cubicBezTo>
                            <a:pt x="104775" y="1420235"/>
                            <a:pt x="104775" y="1424997"/>
                            <a:pt x="105727" y="1429760"/>
                          </a:cubicBezTo>
                          <a:cubicBezTo>
                            <a:pt x="203835" y="1455477"/>
                            <a:pt x="308610" y="1454525"/>
                            <a:pt x="403860" y="1418330"/>
                          </a:cubicBezTo>
                          <a:cubicBezTo>
                            <a:pt x="378143" y="1456430"/>
                            <a:pt x="347662" y="1492624"/>
                            <a:pt x="306705" y="1516437"/>
                          </a:cubicBezTo>
                          <a:cubicBezTo>
                            <a:pt x="302895" y="1518342"/>
                            <a:pt x="302895" y="1525962"/>
                            <a:pt x="307657" y="1525962"/>
                          </a:cubicBezTo>
                          <a:cubicBezTo>
                            <a:pt x="307657" y="1526914"/>
                            <a:pt x="308610" y="1526914"/>
                            <a:pt x="308610" y="1527867"/>
                          </a:cubicBezTo>
                          <a:cubicBezTo>
                            <a:pt x="309562" y="1529772"/>
                            <a:pt x="310515" y="1531677"/>
                            <a:pt x="312420" y="1531677"/>
                          </a:cubicBezTo>
                          <a:cubicBezTo>
                            <a:pt x="410528" y="1543107"/>
                            <a:pt x="515303" y="1483099"/>
                            <a:pt x="594360" y="1431665"/>
                          </a:cubicBezTo>
                          <a:cubicBezTo>
                            <a:pt x="641985" y="1400232"/>
                            <a:pt x="694373" y="1362132"/>
                            <a:pt x="735330" y="1317365"/>
                          </a:cubicBezTo>
                          <a:cubicBezTo>
                            <a:pt x="734378" y="1352607"/>
                            <a:pt x="725805" y="1386897"/>
                            <a:pt x="702945" y="1413567"/>
                          </a:cubicBezTo>
                          <a:cubicBezTo>
                            <a:pt x="698182" y="1419282"/>
                            <a:pt x="705803" y="1426902"/>
                            <a:pt x="710565" y="1421187"/>
                          </a:cubicBezTo>
                          <a:cubicBezTo>
                            <a:pt x="773430" y="1359275"/>
                            <a:pt x="862012" y="1335462"/>
                            <a:pt x="933450" y="1285933"/>
                          </a:cubicBezTo>
                          <a:cubicBezTo>
                            <a:pt x="1010603" y="1233545"/>
                            <a:pt x="1073468" y="1162108"/>
                            <a:pt x="1148715" y="1105911"/>
                          </a:cubicBezTo>
                          <a:cubicBezTo>
                            <a:pt x="1123950" y="1147821"/>
                            <a:pt x="1101090" y="1190683"/>
                            <a:pt x="1080135" y="1234498"/>
                          </a:cubicBezTo>
                          <a:cubicBezTo>
                            <a:pt x="1077278" y="1241165"/>
                            <a:pt x="1085850" y="1245928"/>
                            <a:pt x="1089660" y="1240213"/>
                          </a:cubicBezTo>
                          <a:cubicBezTo>
                            <a:pt x="1147762" y="1145915"/>
                            <a:pt x="1287780" y="1132580"/>
                            <a:pt x="1387793" y="1128771"/>
                          </a:cubicBezTo>
                          <a:cubicBezTo>
                            <a:pt x="1450658" y="1125913"/>
                            <a:pt x="1514475" y="1127818"/>
                            <a:pt x="1576387" y="1144011"/>
                          </a:cubicBezTo>
                          <a:cubicBezTo>
                            <a:pt x="1636395" y="1159250"/>
                            <a:pt x="1693545" y="1185920"/>
                            <a:pt x="1749743" y="1211638"/>
                          </a:cubicBezTo>
                          <a:cubicBezTo>
                            <a:pt x="1759268" y="1218305"/>
                            <a:pt x="1783080" y="1229735"/>
                            <a:pt x="1794510" y="1236403"/>
                          </a:cubicBezTo>
                          <a:cubicBezTo>
                            <a:pt x="1794510" y="1236403"/>
                            <a:pt x="1794510" y="1237355"/>
                            <a:pt x="1794510" y="1237355"/>
                          </a:cubicBezTo>
                          <a:cubicBezTo>
                            <a:pt x="1760220" y="1304983"/>
                            <a:pt x="1692593" y="1313555"/>
                            <a:pt x="1622108" y="1306887"/>
                          </a:cubicBezTo>
                          <a:cubicBezTo>
                            <a:pt x="1551622" y="1301173"/>
                            <a:pt x="1481137" y="1290695"/>
                            <a:pt x="1410653" y="1285933"/>
                          </a:cubicBezTo>
                          <a:cubicBezTo>
                            <a:pt x="1266825" y="1276408"/>
                            <a:pt x="1111568" y="1293553"/>
                            <a:pt x="1009650" y="1407852"/>
                          </a:cubicBezTo>
                          <a:cubicBezTo>
                            <a:pt x="1004887" y="1412615"/>
                            <a:pt x="1008698" y="1421187"/>
                            <a:pt x="1015365" y="1421187"/>
                          </a:cubicBezTo>
                          <a:cubicBezTo>
                            <a:pt x="1054418" y="1422140"/>
                            <a:pt x="1092518" y="1426902"/>
                            <a:pt x="1129665" y="1440237"/>
                          </a:cubicBezTo>
                          <a:cubicBezTo>
                            <a:pt x="1047750" y="1497387"/>
                            <a:pt x="948690" y="1528820"/>
                            <a:pt x="885825" y="1610734"/>
                          </a:cubicBezTo>
                          <a:cubicBezTo>
                            <a:pt x="882968" y="1614544"/>
                            <a:pt x="883920" y="1623117"/>
                            <a:pt x="890587" y="1623117"/>
                          </a:cubicBezTo>
                          <a:cubicBezTo>
                            <a:pt x="913448" y="1620259"/>
                            <a:pt x="934403" y="1626927"/>
                            <a:pt x="956310" y="1629784"/>
                          </a:cubicBezTo>
                          <a:cubicBezTo>
                            <a:pt x="936307" y="1678361"/>
                            <a:pt x="883920" y="1705032"/>
                            <a:pt x="842010" y="1733607"/>
                          </a:cubicBezTo>
                          <a:cubicBezTo>
                            <a:pt x="796290" y="1765991"/>
                            <a:pt x="758190" y="1805044"/>
                            <a:pt x="746760" y="1861241"/>
                          </a:cubicBezTo>
                          <a:cubicBezTo>
                            <a:pt x="745807" y="1866004"/>
                            <a:pt x="750570" y="1871719"/>
                            <a:pt x="755332" y="1869814"/>
                          </a:cubicBezTo>
                          <a:cubicBezTo>
                            <a:pt x="775335" y="1862194"/>
                            <a:pt x="796290" y="1860289"/>
                            <a:pt x="817245" y="1857431"/>
                          </a:cubicBezTo>
                          <a:cubicBezTo>
                            <a:pt x="782955" y="1914581"/>
                            <a:pt x="738187" y="1965063"/>
                            <a:pt x="716280" y="2027928"/>
                          </a:cubicBezTo>
                          <a:cubicBezTo>
                            <a:pt x="714375" y="2032691"/>
                            <a:pt x="720090" y="2036501"/>
                            <a:pt x="724853" y="2035548"/>
                          </a:cubicBezTo>
                          <a:cubicBezTo>
                            <a:pt x="757237" y="2027928"/>
                            <a:pt x="788670" y="2020308"/>
                            <a:pt x="820103" y="2011736"/>
                          </a:cubicBezTo>
                          <a:cubicBezTo>
                            <a:pt x="731520" y="2090793"/>
                            <a:pt x="738187" y="2225095"/>
                            <a:pt x="686753" y="2327965"/>
                          </a:cubicBezTo>
                          <a:cubicBezTo>
                            <a:pt x="683895" y="2334633"/>
                            <a:pt x="690562" y="2340347"/>
                            <a:pt x="696278" y="2337490"/>
                          </a:cubicBezTo>
                          <a:cubicBezTo>
                            <a:pt x="798195" y="2291770"/>
                            <a:pt x="902018" y="2252718"/>
                            <a:pt x="1000125" y="2200330"/>
                          </a:cubicBezTo>
                          <a:cubicBezTo>
                            <a:pt x="1088708" y="2153658"/>
                            <a:pt x="1178243" y="2093650"/>
                            <a:pt x="1232535" y="2006973"/>
                          </a:cubicBezTo>
                          <a:cubicBezTo>
                            <a:pt x="1243012" y="2023166"/>
                            <a:pt x="1256348" y="2037453"/>
                            <a:pt x="1262062" y="2055551"/>
                          </a:cubicBezTo>
                          <a:cubicBezTo>
                            <a:pt x="1263015" y="2058408"/>
                            <a:pt x="1265873" y="2061266"/>
                            <a:pt x="1268730" y="2060313"/>
                          </a:cubicBezTo>
                          <a:cubicBezTo>
                            <a:pt x="1331595" y="2053646"/>
                            <a:pt x="1381125" y="2004116"/>
                            <a:pt x="1421130" y="1959348"/>
                          </a:cubicBezTo>
                          <a:cubicBezTo>
                            <a:pt x="1438275" y="1940298"/>
                            <a:pt x="1451610" y="1918391"/>
                            <a:pt x="1466850" y="1897436"/>
                          </a:cubicBezTo>
                          <a:cubicBezTo>
                            <a:pt x="1481137" y="1877434"/>
                            <a:pt x="1500187" y="1843144"/>
                            <a:pt x="1525905" y="1836476"/>
                          </a:cubicBezTo>
                          <a:cubicBezTo>
                            <a:pt x="1560195" y="1827904"/>
                            <a:pt x="1579245" y="1878386"/>
                            <a:pt x="1612583" y="1851716"/>
                          </a:cubicBezTo>
                          <a:cubicBezTo>
                            <a:pt x="1655445" y="1817426"/>
                            <a:pt x="1677353" y="1765039"/>
                            <a:pt x="1681162" y="1711699"/>
                          </a:cubicBezTo>
                          <a:cubicBezTo>
                            <a:pt x="1690687" y="1725986"/>
                            <a:pt x="1704022" y="1733607"/>
                            <a:pt x="1722120" y="1719319"/>
                          </a:cubicBezTo>
                          <a:cubicBezTo>
                            <a:pt x="1754505" y="1692649"/>
                            <a:pt x="1768793" y="1634547"/>
                            <a:pt x="1781175" y="1596447"/>
                          </a:cubicBezTo>
                          <a:cubicBezTo>
                            <a:pt x="1784985" y="1585017"/>
                            <a:pt x="1788795" y="1572634"/>
                            <a:pt x="1792605" y="1560252"/>
                          </a:cubicBezTo>
                          <a:cubicBezTo>
                            <a:pt x="1771650" y="1679314"/>
                            <a:pt x="1804987" y="1795519"/>
                            <a:pt x="1900237" y="1876481"/>
                          </a:cubicBezTo>
                          <a:cubicBezTo>
                            <a:pt x="2006918" y="1966968"/>
                            <a:pt x="2150745" y="2005068"/>
                            <a:pt x="2280285" y="2049836"/>
                          </a:cubicBezTo>
                          <a:cubicBezTo>
                            <a:pt x="2285047" y="2051741"/>
                            <a:pt x="2290763" y="2046978"/>
                            <a:pt x="2289810" y="2042216"/>
                          </a:cubicBezTo>
                          <a:cubicBezTo>
                            <a:pt x="2287905" y="2009831"/>
                            <a:pt x="2283143" y="1976493"/>
                            <a:pt x="2279333" y="1944109"/>
                          </a:cubicBezTo>
                          <a:cubicBezTo>
                            <a:pt x="2287905" y="1961253"/>
                            <a:pt x="2300288" y="1976493"/>
                            <a:pt x="2315528" y="1989828"/>
                          </a:cubicBezTo>
                          <a:cubicBezTo>
                            <a:pt x="2357438" y="2026023"/>
                            <a:pt x="2412683" y="2043168"/>
                            <a:pt x="2465070" y="2058408"/>
                          </a:cubicBezTo>
                          <a:cubicBezTo>
                            <a:pt x="2521268" y="2074601"/>
                            <a:pt x="2579370" y="2087935"/>
                            <a:pt x="2630805" y="2116510"/>
                          </a:cubicBezTo>
                          <a:cubicBezTo>
                            <a:pt x="2683193" y="2146038"/>
                            <a:pt x="2707005" y="2194615"/>
                            <a:pt x="2703195" y="2254623"/>
                          </a:cubicBezTo>
                          <a:cubicBezTo>
                            <a:pt x="2702243" y="2263195"/>
                            <a:pt x="2714625" y="2263195"/>
                            <a:pt x="2717483" y="2256528"/>
                          </a:cubicBezTo>
                          <a:cubicBezTo>
                            <a:pt x="2745105" y="2182233"/>
                            <a:pt x="2747963" y="2104128"/>
                            <a:pt x="2749868" y="2026023"/>
                          </a:cubicBezTo>
                          <a:cubicBezTo>
                            <a:pt x="2814638" y="2048883"/>
                            <a:pt x="2881313" y="2057456"/>
                            <a:pt x="2949893" y="2061266"/>
                          </a:cubicBezTo>
                          <a:cubicBezTo>
                            <a:pt x="3003233" y="2064123"/>
                            <a:pt x="3061335" y="2069838"/>
                            <a:pt x="3113722" y="2061266"/>
                          </a:cubicBezTo>
                          <a:cubicBezTo>
                            <a:pt x="3136583" y="2057456"/>
                            <a:pt x="3159443" y="2048883"/>
                            <a:pt x="3166110" y="2023166"/>
                          </a:cubicBezTo>
                          <a:cubicBezTo>
                            <a:pt x="3172778" y="1996496"/>
                            <a:pt x="3160395" y="1965063"/>
                            <a:pt x="3148013" y="1938393"/>
                          </a:cubicBezTo>
                          <a:cubicBezTo>
                            <a:pt x="3200400" y="1973636"/>
                            <a:pt x="3271838" y="1951728"/>
                            <a:pt x="3331845" y="1918391"/>
                          </a:cubicBezTo>
                          <a:close/>
                          <a:moveTo>
                            <a:pt x="1822133" y="1189730"/>
                          </a:moveTo>
                          <a:lnTo>
                            <a:pt x="1822133" y="1189730"/>
                          </a:lnTo>
                          <a:cubicBezTo>
                            <a:pt x="1820228" y="1164965"/>
                            <a:pt x="1810703" y="1109721"/>
                            <a:pt x="1805940" y="1084956"/>
                          </a:cubicBezTo>
                          <a:cubicBezTo>
                            <a:pt x="1808797" y="1092576"/>
                            <a:pt x="1810703" y="1100196"/>
                            <a:pt x="1813560" y="1107816"/>
                          </a:cubicBezTo>
                          <a:cubicBezTo>
                            <a:pt x="1820228" y="1128771"/>
                            <a:pt x="1824037" y="1149725"/>
                            <a:pt x="1824990" y="1171633"/>
                          </a:cubicBezTo>
                          <a:cubicBezTo>
                            <a:pt x="1824037" y="1177348"/>
                            <a:pt x="1823085" y="1183063"/>
                            <a:pt x="1822133" y="1189730"/>
                          </a:cubicBezTo>
                          <a:close/>
                          <a:moveTo>
                            <a:pt x="1919287" y="1170680"/>
                          </a:moveTo>
                          <a:cubicBezTo>
                            <a:pt x="1896428" y="1176395"/>
                            <a:pt x="1866900" y="1186873"/>
                            <a:pt x="1842135" y="1202113"/>
                          </a:cubicBezTo>
                          <a:cubicBezTo>
                            <a:pt x="1842135" y="1201160"/>
                            <a:pt x="1843087" y="1199255"/>
                            <a:pt x="1843087" y="1198303"/>
                          </a:cubicBezTo>
                          <a:cubicBezTo>
                            <a:pt x="1846897" y="1195445"/>
                            <a:pt x="1849755" y="1193540"/>
                            <a:pt x="1851660" y="1191635"/>
                          </a:cubicBezTo>
                          <a:cubicBezTo>
                            <a:pt x="1874520" y="1173538"/>
                            <a:pt x="1897380" y="1162108"/>
                            <a:pt x="1925003" y="1154488"/>
                          </a:cubicBezTo>
                          <a:cubicBezTo>
                            <a:pt x="1972628" y="1142105"/>
                            <a:pt x="2024062" y="1144011"/>
                            <a:pt x="2074545" y="1147821"/>
                          </a:cubicBezTo>
                          <a:cubicBezTo>
                            <a:pt x="2022158" y="1151630"/>
                            <a:pt x="1969770" y="1157345"/>
                            <a:pt x="1919287" y="1170680"/>
                          </a:cubicBezTo>
                          <a:close/>
                          <a:moveTo>
                            <a:pt x="1818322" y="840164"/>
                          </a:moveTo>
                          <a:cubicBezTo>
                            <a:pt x="1823085" y="845879"/>
                            <a:pt x="1835468" y="842069"/>
                            <a:pt x="1834515" y="833496"/>
                          </a:cubicBezTo>
                          <a:cubicBezTo>
                            <a:pt x="1815465" y="679192"/>
                            <a:pt x="1850708" y="520125"/>
                            <a:pt x="1994535" y="442020"/>
                          </a:cubicBezTo>
                          <a:cubicBezTo>
                            <a:pt x="1992630" y="485835"/>
                            <a:pt x="1976437" y="528697"/>
                            <a:pt x="1974533" y="572512"/>
                          </a:cubicBezTo>
                          <a:cubicBezTo>
                            <a:pt x="1973580" y="583942"/>
                            <a:pt x="1989772" y="583942"/>
                            <a:pt x="1992630" y="574417"/>
                          </a:cubicBezTo>
                          <a:cubicBezTo>
                            <a:pt x="2019300" y="503932"/>
                            <a:pt x="2064068" y="445830"/>
                            <a:pt x="2127885" y="404872"/>
                          </a:cubicBezTo>
                          <a:cubicBezTo>
                            <a:pt x="2184083" y="368677"/>
                            <a:pt x="2248853" y="349628"/>
                            <a:pt x="2313622" y="334387"/>
                          </a:cubicBezTo>
                          <a:cubicBezTo>
                            <a:pt x="2300288" y="360105"/>
                            <a:pt x="2290763" y="388680"/>
                            <a:pt x="2292668" y="418207"/>
                          </a:cubicBezTo>
                          <a:cubicBezTo>
                            <a:pt x="2293620" y="426780"/>
                            <a:pt x="2305050" y="430590"/>
                            <a:pt x="2309813" y="422970"/>
                          </a:cubicBezTo>
                          <a:cubicBezTo>
                            <a:pt x="2356485" y="340103"/>
                            <a:pt x="2465070" y="362010"/>
                            <a:pt x="2542222" y="379155"/>
                          </a:cubicBezTo>
                          <a:cubicBezTo>
                            <a:pt x="2601278" y="392490"/>
                            <a:pt x="2669858" y="419160"/>
                            <a:pt x="2733675" y="417255"/>
                          </a:cubicBezTo>
                          <a:cubicBezTo>
                            <a:pt x="2715578" y="456307"/>
                            <a:pt x="2699385" y="495360"/>
                            <a:pt x="2679383" y="533460"/>
                          </a:cubicBezTo>
                          <a:cubicBezTo>
                            <a:pt x="2644140" y="600134"/>
                            <a:pt x="2592705" y="647759"/>
                            <a:pt x="2520315" y="670619"/>
                          </a:cubicBezTo>
                          <a:cubicBezTo>
                            <a:pt x="2514600" y="672524"/>
                            <a:pt x="2510790" y="681097"/>
                            <a:pt x="2516505" y="685859"/>
                          </a:cubicBezTo>
                          <a:cubicBezTo>
                            <a:pt x="2550795" y="715387"/>
                            <a:pt x="2591753" y="729674"/>
                            <a:pt x="2636520" y="730627"/>
                          </a:cubicBezTo>
                          <a:cubicBezTo>
                            <a:pt x="2586038" y="815399"/>
                            <a:pt x="2503170" y="855404"/>
                            <a:pt x="2406968" y="873501"/>
                          </a:cubicBezTo>
                          <a:cubicBezTo>
                            <a:pt x="2400300" y="874454"/>
                            <a:pt x="2397443" y="884931"/>
                            <a:pt x="2403158" y="888741"/>
                          </a:cubicBezTo>
                          <a:cubicBezTo>
                            <a:pt x="2427922" y="908744"/>
                            <a:pt x="2455545" y="924936"/>
                            <a:pt x="2485072" y="937318"/>
                          </a:cubicBezTo>
                          <a:cubicBezTo>
                            <a:pt x="2429828" y="996373"/>
                            <a:pt x="2338388" y="1026853"/>
                            <a:pt x="2259330" y="1031616"/>
                          </a:cubicBezTo>
                          <a:cubicBezTo>
                            <a:pt x="2249805" y="1032568"/>
                            <a:pt x="2247900" y="1043046"/>
                            <a:pt x="2254568" y="1048761"/>
                          </a:cubicBezTo>
                          <a:cubicBezTo>
                            <a:pt x="2294572" y="1079241"/>
                            <a:pt x="2343150" y="1081146"/>
                            <a:pt x="2389822" y="1073526"/>
                          </a:cubicBezTo>
                          <a:cubicBezTo>
                            <a:pt x="2365058" y="1091623"/>
                            <a:pt x="2339340" y="1106863"/>
                            <a:pt x="2310765" y="1117340"/>
                          </a:cubicBezTo>
                          <a:cubicBezTo>
                            <a:pt x="2307908" y="1118293"/>
                            <a:pt x="2304097" y="1120198"/>
                            <a:pt x="2301240" y="1121150"/>
                          </a:cubicBezTo>
                          <a:cubicBezTo>
                            <a:pt x="2289810" y="1124961"/>
                            <a:pt x="2278380" y="1127818"/>
                            <a:pt x="2265997" y="1130675"/>
                          </a:cubicBezTo>
                          <a:cubicBezTo>
                            <a:pt x="2207895" y="1142105"/>
                            <a:pt x="2146935" y="1134486"/>
                            <a:pt x="2087880" y="1129723"/>
                          </a:cubicBezTo>
                          <a:cubicBezTo>
                            <a:pt x="2021205" y="1124961"/>
                            <a:pt x="1945958" y="1120198"/>
                            <a:pt x="1883093" y="1147821"/>
                          </a:cubicBezTo>
                          <a:cubicBezTo>
                            <a:pt x="1872615" y="1152583"/>
                            <a:pt x="1862137" y="1159250"/>
                            <a:pt x="1852612" y="1165918"/>
                          </a:cubicBezTo>
                          <a:cubicBezTo>
                            <a:pt x="1887855" y="1117340"/>
                            <a:pt x="1914525" y="1062096"/>
                            <a:pt x="1944053" y="1010661"/>
                          </a:cubicBezTo>
                          <a:cubicBezTo>
                            <a:pt x="1946910" y="1005898"/>
                            <a:pt x="1949768" y="1001136"/>
                            <a:pt x="1952625" y="997326"/>
                          </a:cubicBezTo>
                          <a:cubicBezTo>
                            <a:pt x="1996440" y="998278"/>
                            <a:pt x="2041208" y="1006851"/>
                            <a:pt x="2077403" y="1029711"/>
                          </a:cubicBezTo>
                          <a:cubicBezTo>
                            <a:pt x="2082165" y="1032568"/>
                            <a:pt x="2087880" y="1024948"/>
                            <a:pt x="2084070" y="1021138"/>
                          </a:cubicBezTo>
                          <a:cubicBezTo>
                            <a:pt x="2049780" y="993516"/>
                            <a:pt x="2006918" y="986848"/>
                            <a:pt x="1961197" y="986848"/>
                          </a:cubicBezTo>
                          <a:cubicBezTo>
                            <a:pt x="1961197" y="985896"/>
                            <a:pt x="1961197" y="984943"/>
                            <a:pt x="1961197" y="983991"/>
                          </a:cubicBezTo>
                          <a:cubicBezTo>
                            <a:pt x="1992630" y="931603"/>
                            <a:pt x="2029778" y="882074"/>
                            <a:pt x="2067878" y="835401"/>
                          </a:cubicBezTo>
                          <a:cubicBezTo>
                            <a:pt x="2158365" y="836354"/>
                            <a:pt x="2243138" y="894456"/>
                            <a:pt x="2332672" y="847784"/>
                          </a:cubicBezTo>
                          <a:cubicBezTo>
                            <a:pt x="2339340" y="843974"/>
                            <a:pt x="2333625" y="834449"/>
                            <a:pt x="2326958" y="838259"/>
                          </a:cubicBezTo>
                          <a:cubicBezTo>
                            <a:pt x="2245043" y="880169"/>
                            <a:pt x="2162175" y="829686"/>
                            <a:pt x="2077403" y="824924"/>
                          </a:cubicBezTo>
                          <a:cubicBezTo>
                            <a:pt x="2088833" y="811589"/>
                            <a:pt x="2100263" y="798254"/>
                            <a:pt x="2112645" y="784919"/>
                          </a:cubicBezTo>
                          <a:cubicBezTo>
                            <a:pt x="2167890" y="723007"/>
                            <a:pt x="2229803" y="664904"/>
                            <a:pt x="2298383" y="616327"/>
                          </a:cubicBezTo>
                          <a:cubicBezTo>
                            <a:pt x="2358390" y="649664"/>
                            <a:pt x="2438400" y="703004"/>
                            <a:pt x="2501265" y="654427"/>
                          </a:cubicBezTo>
                          <a:cubicBezTo>
                            <a:pt x="2504122" y="652522"/>
                            <a:pt x="2501265" y="647759"/>
                            <a:pt x="2498408" y="648712"/>
                          </a:cubicBezTo>
                          <a:cubicBezTo>
                            <a:pt x="2481263" y="652522"/>
                            <a:pt x="2466022" y="658237"/>
                            <a:pt x="2448878" y="660142"/>
                          </a:cubicBezTo>
                          <a:cubicBezTo>
                            <a:pt x="2430780" y="662047"/>
                            <a:pt x="2412683" y="658237"/>
                            <a:pt x="2395538" y="652522"/>
                          </a:cubicBezTo>
                          <a:cubicBezTo>
                            <a:pt x="2365058" y="642997"/>
                            <a:pt x="2336483" y="624899"/>
                            <a:pt x="2307908" y="609659"/>
                          </a:cubicBezTo>
                          <a:cubicBezTo>
                            <a:pt x="2307908" y="609659"/>
                            <a:pt x="2306955" y="609659"/>
                            <a:pt x="2306955" y="608707"/>
                          </a:cubicBezTo>
                          <a:cubicBezTo>
                            <a:pt x="2312670" y="604897"/>
                            <a:pt x="2318385" y="600134"/>
                            <a:pt x="2325053" y="596324"/>
                          </a:cubicBezTo>
                          <a:cubicBezTo>
                            <a:pt x="2363153" y="570607"/>
                            <a:pt x="2403158" y="551557"/>
                            <a:pt x="2444115" y="532507"/>
                          </a:cubicBezTo>
                          <a:cubicBezTo>
                            <a:pt x="2481263" y="515362"/>
                            <a:pt x="2525078" y="499170"/>
                            <a:pt x="2554605" y="469642"/>
                          </a:cubicBezTo>
                          <a:cubicBezTo>
                            <a:pt x="2556510" y="467737"/>
                            <a:pt x="2553653" y="464880"/>
                            <a:pt x="2551747" y="465832"/>
                          </a:cubicBezTo>
                          <a:cubicBezTo>
                            <a:pt x="2513647" y="484882"/>
                            <a:pt x="2477453" y="505837"/>
                            <a:pt x="2439353" y="523935"/>
                          </a:cubicBezTo>
                          <a:cubicBezTo>
                            <a:pt x="2398395" y="542032"/>
                            <a:pt x="2356485" y="561082"/>
                            <a:pt x="2319338" y="587752"/>
                          </a:cubicBezTo>
                          <a:cubicBezTo>
                            <a:pt x="2312670" y="592514"/>
                            <a:pt x="2306003" y="597277"/>
                            <a:pt x="2300288" y="602039"/>
                          </a:cubicBezTo>
                          <a:cubicBezTo>
                            <a:pt x="2303145" y="598229"/>
                            <a:pt x="2301240" y="594419"/>
                            <a:pt x="2302193" y="590609"/>
                          </a:cubicBezTo>
                          <a:cubicBezTo>
                            <a:pt x="2303145" y="584894"/>
                            <a:pt x="2306003" y="550604"/>
                            <a:pt x="2307908" y="532507"/>
                          </a:cubicBezTo>
                          <a:cubicBezTo>
                            <a:pt x="2311718" y="506790"/>
                            <a:pt x="2309813" y="481072"/>
                            <a:pt x="2305050" y="456307"/>
                          </a:cubicBezTo>
                          <a:cubicBezTo>
                            <a:pt x="2305050" y="455355"/>
                            <a:pt x="2304097" y="456307"/>
                            <a:pt x="2304097" y="456307"/>
                          </a:cubicBezTo>
                          <a:cubicBezTo>
                            <a:pt x="2301240" y="506790"/>
                            <a:pt x="2312670" y="559177"/>
                            <a:pt x="2292668" y="606802"/>
                          </a:cubicBezTo>
                          <a:cubicBezTo>
                            <a:pt x="2291715" y="608707"/>
                            <a:pt x="2288858" y="606802"/>
                            <a:pt x="2291715" y="608707"/>
                          </a:cubicBezTo>
                          <a:cubicBezTo>
                            <a:pt x="2293620" y="609659"/>
                            <a:pt x="2291715" y="608707"/>
                            <a:pt x="2289810" y="610612"/>
                          </a:cubicBezTo>
                          <a:cubicBezTo>
                            <a:pt x="2225993" y="658237"/>
                            <a:pt x="2166938" y="709672"/>
                            <a:pt x="2112645" y="768726"/>
                          </a:cubicBezTo>
                          <a:cubicBezTo>
                            <a:pt x="2096453" y="785871"/>
                            <a:pt x="2081212" y="803969"/>
                            <a:pt x="2065972" y="822066"/>
                          </a:cubicBezTo>
                          <a:cubicBezTo>
                            <a:pt x="2078355" y="747772"/>
                            <a:pt x="2042160" y="675382"/>
                            <a:pt x="2010728" y="610612"/>
                          </a:cubicBezTo>
                          <a:cubicBezTo>
                            <a:pt x="2009775" y="608707"/>
                            <a:pt x="2005965" y="609659"/>
                            <a:pt x="2006918" y="612517"/>
                          </a:cubicBezTo>
                          <a:cubicBezTo>
                            <a:pt x="2028825" y="683954"/>
                            <a:pt x="2076450" y="753486"/>
                            <a:pt x="2060258" y="830639"/>
                          </a:cubicBezTo>
                          <a:cubicBezTo>
                            <a:pt x="2059305" y="833496"/>
                            <a:pt x="2058353" y="832544"/>
                            <a:pt x="2055495" y="835401"/>
                          </a:cubicBezTo>
                          <a:cubicBezTo>
                            <a:pt x="2020253" y="878264"/>
                            <a:pt x="1988820" y="923984"/>
                            <a:pt x="1959293" y="970656"/>
                          </a:cubicBezTo>
                          <a:cubicBezTo>
                            <a:pt x="1954530" y="961131"/>
                            <a:pt x="1949768" y="951606"/>
                            <a:pt x="1944053" y="942081"/>
                          </a:cubicBezTo>
                          <a:cubicBezTo>
                            <a:pt x="1925955" y="912553"/>
                            <a:pt x="1901190" y="887789"/>
                            <a:pt x="1877378" y="863024"/>
                          </a:cubicBezTo>
                          <a:cubicBezTo>
                            <a:pt x="1877378" y="863024"/>
                            <a:pt x="1876425" y="863024"/>
                            <a:pt x="1876425" y="863024"/>
                          </a:cubicBezTo>
                          <a:cubicBezTo>
                            <a:pt x="1903095" y="899219"/>
                            <a:pt x="1937385" y="936366"/>
                            <a:pt x="1952625" y="980181"/>
                          </a:cubicBezTo>
                          <a:cubicBezTo>
                            <a:pt x="1951672" y="981133"/>
                            <a:pt x="1951672" y="982086"/>
                            <a:pt x="1950720" y="983038"/>
                          </a:cubicBezTo>
                          <a:cubicBezTo>
                            <a:pt x="1915478" y="1042093"/>
                            <a:pt x="1884997" y="1104006"/>
                            <a:pt x="1846897" y="1162108"/>
                          </a:cubicBezTo>
                          <a:cubicBezTo>
                            <a:pt x="1845945" y="1149725"/>
                            <a:pt x="1843087" y="1138296"/>
                            <a:pt x="1842135" y="1129723"/>
                          </a:cubicBezTo>
                          <a:cubicBezTo>
                            <a:pt x="1832610" y="1083051"/>
                            <a:pt x="1811655" y="1039236"/>
                            <a:pt x="1793558" y="995421"/>
                          </a:cubicBezTo>
                          <a:cubicBezTo>
                            <a:pt x="1774508" y="950653"/>
                            <a:pt x="1756410" y="903981"/>
                            <a:pt x="1753553" y="855404"/>
                          </a:cubicBezTo>
                          <a:cubicBezTo>
                            <a:pt x="1751647" y="826829"/>
                            <a:pt x="1752600" y="798254"/>
                            <a:pt x="1749743" y="770631"/>
                          </a:cubicBezTo>
                          <a:cubicBezTo>
                            <a:pt x="1769745" y="794444"/>
                            <a:pt x="1795462" y="816351"/>
                            <a:pt x="1818322" y="840164"/>
                          </a:cubicBezTo>
                          <a:close/>
                          <a:moveTo>
                            <a:pt x="1722120" y="1177348"/>
                          </a:moveTo>
                          <a:cubicBezTo>
                            <a:pt x="1722120" y="1176395"/>
                            <a:pt x="1721168" y="1174490"/>
                            <a:pt x="1720215" y="1174490"/>
                          </a:cubicBezTo>
                          <a:cubicBezTo>
                            <a:pt x="1715453" y="1171633"/>
                            <a:pt x="1710690" y="1169728"/>
                            <a:pt x="1705928" y="1166870"/>
                          </a:cubicBezTo>
                          <a:cubicBezTo>
                            <a:pt x="1631633" y="1120198"/>
                            <a:pt x="1556385" y="1070668"/>
                            <a:pt x="1502093" y="1003041"/>
                          </a:cubicBezTo>
                          <a:cubicBezTo>
                            <a:pt x="1445895" y="933509"/>
                            <a:pt x="1411605" y="850641"/>
                            <a:pt x="1366837" y="773489"/>
                          </a:cubicBezTo>
                          <a:cubicBezTo>
                            <a:pt x="1413510" y="782061"/>
                            <a:pt x="1462087" y="775394"/>
                            <a:pt x="1508760" y="777299"/>
                          </a:cubicBezTo>
                          <a:cubicBezTo>
                            <a:pt x="1570672" y="780156"/>
                            <a:pt x="1614487" y="810636"/>
                            <a:pt x="1648778" y="861119"/>
                          </a:cubicBezTo>
                          <a:cubicBezTo>
                            <a:pt x="1718310" y="963988"/>
                            <a:pt x="1697355" y="1103053"/>
                            <a:pt x="1767840" y="1205923"/>
                          </a:cubicBezTo>
                          <a:cubicBezTo>
                            <a:pt x="1752600" y="1196398"/>
                            <a:pt x="1737360" y="1186873"/>
                            <a:pt x="1722120" y="1177348"/>
                          </a:cubicBezTo>
                          <a:close/>
                          <a:moveTo>
                            <a:pt x="1719262" y="1017328"/>
                          </a:moveTo>
                          <a:cubicBezTo>
                            <a:pt x="1705928" y="954463"/>
                            <a:pt x="1691640" y="887789"/>
                            <a:pt x="1651635" y="835401"/>
                          </a:cubicBezTo>
                          <a:cubicBezTo>
                            <a:pt x="1619250" y="793491"/>
                            <a:pt x="1579245" y="767774"/>
                            <a:pt x="1525905" y="761106"/>
                          </a:cubicBezTo>
                          <a:cubicBezTo>
                            <a:pt x="1471612" y="754439"/>
                            <a:pt x="1414462" y="762059"/>
                            <a:pt x="1360170" y="762059"/>
                          </a:cubicBezTo>
                          <a:cubicBezTo>
                            <a:pt x="1358265" y="758249"/>
                            <a:pt x="1356360" y="755391"/>
                            <a:pt x="1353503" y="751581"/>
                          </a:cubicBezTo>
                          <a:cubicBezTo>
                            <a:pt x="1302068" y="667762"/>
                            <a:pt x="1231583" y="601087"/>
                            <a:pt x="1140143" y="563939"/>
                          </a:cubicBezTo>
                          <a:cubicBezTo>
                            <a:pt x="1063943" y="532507"/>
                            <a:pt x="978218" y="522982"/>
                            <a:pt x="895350" y="519172"/>
                          </a:cubicBezTo>
                          <a:cubicBezTo>
                            <a:pt x="920115" y="508695"/>
                            <a:pt x="946785" y="502027"/>
                            <a:pt x="963930" y="478215"/>
                          </a:cubicBezTo>
                          <a:cubicBezTo>
                            <a:pt x="967740" y="472500"/>
                            <a:pt x="961073" y="462975"/>
                            <a:pt x="954405" y="465832"/>
                          </a:cubicBezTo>
                          <a:cubicBezTo>
                            <a:pt x="884873" y="492502"/>
                            <a:pt x="806768" y="496312"/>
                            <a:pt x="732473" y="490597"/>
                          </a:cubicBezTo>
                          <a:cubicBezTo>
                            <a:pt x="661987" y="484882"/>
                            <a:pt x="581978" y="466785"/>
                            <a:pt x="528637" y="416302"/>
                          </a:cubicBezTo>
                          <a:cubicBezTo>
                            <a:pt x="573405" y="401062"/>
                            <a:pt x="614362" y="385822"/>
                            <a:pt x="641032" y="343912"/>
                          </a:cubicBezTo>
                          <a:cubicBezTo>
                            <a:pt x="644843" y="338198"/>
                            <a:pt x="638175" y="331530"/>
                            <a:pt x="632460" y="333435"/>
                          </a:cubicBezTo>
                          <a:cubicBezTo>
                            <a:pt x="538162" y="354390"/>
                            <a:pt x="439103" y="341055"/>
                            <a:pt x="360998" y="280095"/>
                          </a:cubicBezTo>
                          <a:cubicBezTo>
                            <a:pt x="328612" y="254378"/>
                            <a:pt x="306705" y="220088"/>
                            <a:pt x="283845" y="186750"/>
                          </a:cubicBezTo>
                          <a:cubicBezTo>
                            <a:pt x="393382" y="217230"/>
                            <a:pt x="503873" y="229613"/>
                            <a:pt x="617220" y="210563"/>
                          </a:cubicBezTo>
                          <a:cubicBezTo>
                            <a:pt x="622935" y="209610"/>
                            <a:pt x="623887" y="201990"/>
                            <a:pt x="620078" y="199133"/>
                          </a:cubicBezTo>
                          <a:cubicBezTo>
                            <a:pt x="589598" y="166748"/>
                            <a:pt x="561023" y="131505"/>
                            <a:pt x="537210" y="94358"/>
                          </a:cubicBezTo>
                          <a:cubicBezTo>
                            <a:pt x="653415" y="126743"/>
                            <a:pt x="778193" y="76261"/>
                            <a:pt x="892493" y="121028"/>
                          </a:cubicBezTo>
                          <a:cubicBezTo>
                            <a:pt x="899160" y="123886"/>
                            <a:pt x="902970" y="115313"/>
                            <a:pt x="900112" y="110551"/>
                          </a:cubicBezTo>
                          <a:cubicBezTo>
                            <a:pt x="882015" y="72451"/>
                            <a:pt x="856298" y="38161"/>
                            <a:pt x="823912" y="11491"/>
                          </a:cubicBezTo>
                          <a:cubicBezTo>
                            <a:pt x="998220" y="22921"/>
                            <a:pt x="1186815" y="59116"/>
                            <a:pt x="1263968" y="235328"/>
                          </a:cubicBezTo>
                          <a:cubicBezTo>
                            <a:pt x="1266825" y="241043"/>
                            <a:pt x="1276350" y="239138"/>
                            <a:pt x="1277303" y="233423"/>
                          </a:cubicBezTo>
                          <a:cubicBezTo>
                            <a:pt x="1287780" y="194370"/>
                            <a:pt x="1288733" y="155318"/>
                            <a:pt x="1269683" y="121028"/>
                          </a:cubicBezTo>
                          <a:cubicBezTo>
                            <a:pt x="1499235" y="218183"/>
                            <a:pt x="1552575" y="497265"/>
                            <a:pt x="1584960" y="719197"/>
                          </a:cubicBezTo>
                          <a:cubicBezTo>
                            <a:pt x="1585912" y="724911"/>
                            <a:pt x="1593533" y="725864"/>
                            <a:pt x="1597343" y="723007"/>
                          </a:cubicBezTo>
                          <a:cubicBezTo>
                            <a:pt x="1609725" y="762059"/>
                            <a:pt x="1639253" y="794444"/>
                            <a:pt x="1667828" y="826829"/>
                          </a:cubicBezTo>
                          <a:cubicBezTo>
                            <a:pt x="1678305" y="844926"/>
                            <a:pt x="1687830" y="863024"/>
                            <a:pt x="1696403" y="882074"/>
                          </a:cubicBezTo>
                          <a:cubicBezTo>
                            <a:pt x="1696403" y="882074"/>
                            <a:pt x="1696403" y="882074"/>
                            <a:pt x="1696403" y="882074"/>
                          </a:cubicBezTo>
                          <a:cubicBezTo>
                            <a:pt x="1689735" y="868739"/>
                            <a:pt x="1684972" y="854451"/>
                            <a:pt x="1679258" y="840164"/>
                          </a:cubicBezTo>
                          <a:cubicBezTo>
                            <a:pt x="1691640" y="854451"/>
                            <a:pt x="1703070" y="868739"/>
                            <a:pt x="1712595" y="883026"/>
                          </a:cubicBezTo>
                          <a:cubicBezTo>
                            <a:pt x="1739265" y="923984"/>
                            <a:pt x="1757362" y="967798"/>
                            <a:pt x="1771650" y="1013518"/>
                          </a:cubicBezTo>
                          <a:cubicBezTo>
                            <a:pt x="1785937" y="1060191"/>
                            <a:pt x="1803083" y="1143058"/>
                            <a:pt x="1814512" y="1190683"/>
                          </a:cubicBezTo>
                          <a:cubicBezTo>
                            <a:pt x="1810703" y="1193540"/>
                            <a:pt x="1807845" y="1196398"/>
                            <a:pt x="1804035" y="1200208"/>
                          </a:cubicBezTo>
                          <a:cubicBezTo>
                            <a:pt x="1779270" y="1115436"/>
                            <a:pt x="1748790" y="981133"/>
                            <a:pt x="1706880" y="903029"/>
                          </a:cubicBezTo>
                          <a:cubicBezTo>
                            <a:pt x="1706880" y="903029"/>
                            <a:pt x="1705928" y="903029"/>
                            <a:pt x="1705928" y="903029"/>
                          </a:cubicBezTo>
                          <a:cubicBezTo>
                            <a:pt x="1741170" y="985896"/>
                            <a:pt x="1765935" y="1120198"/>
                            <a:pt x="1801178" y="1203065"/>
                          </a:cubicBezTo>
                          <a:cubicBezTo>
                            <a:pt x="1797368" y="1207828"/>
                            <a:pt x="1793558" y="1212590"/>
                            <a:pt x="1791653" y="1217353"/>
                          </a:cubicBezTo>
                          <a:cubicBezTo>
                            <a:pt x="1755458" y="1163061"/>
                            <a:pt x="1734503" y="1084956"/>
                            <a:pt x="1719262" y="1017328"/>
                          </a:cubicBezTo>
                          <a:close/>
                          <a:moveTo>
                            <a:pt x="1787843" y="1478337"/>
                          </a:moveTo>
                          <a:cubicBezTo>
                            <a:pt x="1784985" y="1496435"/>
                            <a:pt x="1781175" y="1514532"/>
                            <a:pt x="1776412" y="1532629"/>
                          </a:cubicBezTo>
                          <a:cubicBezTo>
                            <a:pt x="1764983" y="1580254"/>
                            <a:pt x="1750695" y="1627879"/>
                            <a:pt x="1729740" y="1672647"/>
                          </a:cubicBezTo>
                          <a:cubicBezTo>
                            <a:pt x="1723072" y="1686934"/>
                            <a:pt x="1714500" y="1705032"/>
                            <a:pt x="1700212" y="1713604"/>
                          </a:cubicBezTo>
                          <a:cubicBezTo>
                            <a:pt x="1684972" y="1723129"/>
                            <a:pt x="1675447" y="1686934"/>
                            <a:pt x="1672590" y="1679314"/>
                          </a:cubicBezTo>
                          <a:cubicBezTo>
                            <a:pt x="1670685" y="1671694"/>
                            <a:pt x="1658303" y="1673599"/>
                            <a:pt x="1659255" y="1681219"/>
                          </a:cubicBezTo>
                          <a:cubicBezTo>
                            <a:pt x="1662112" y="1718366"/>
                            <a:pt x="1656397" y="1755514"/>
                            <a:pt x="1640205" y="1788851"/>
                          </a:cubicBezTo>
                          <a:cubicBezTo>
                            <a:pt x="1632585" y="1805044"/>
                            <a:pt x="1599247" y="1859336"/>
                            <a:pt x="1575435" y="1846954"/>
                          </a:cubicBezTo>
                          <a:cubicBezTo>
                            <a:pt x="1562100" y="1839334"/>
                            <a:pt x="1553528" y="1828856"/>
                            <a:pt x="1537335" y="1825046"/>
                          </a:cubicBezTo>
                          <a:cubicBezTo>
                            <a:pt x="1519237" y="1821236"/>
                            <a:pt x="1503045" y="1827904"/>
                            <a:pt x="1490662" y="1840286"/>
                          </a:cubicBezTo>
                          <a:cubicBezTo>
                            <a:pt x="1452562" y="1875529"/>
                            <a:pt x="1430655" y="1926011"/>
                            <a:pt x="1393508" y="1962206"/>
                          </a:cubicBezTo>
                          <a:cubicBezTo>
                            <a:pt x="1366837" y="1987923"/>
                            <a:pt x="1341120" y="2014593"/>
                            <a:pt x="1308735" y="2033643"/>
                          </a:cubicBezTo>
                          <a:cubicBezTo>
                            <a:pt x="1295400" y="2041263"/>
                            <a:pt x="1269683" y="2055551"/>
                            <a:pt x="1261110" y="2037453"/>
                          </a:cubicBezTo>
                          <a:cubicBezTo>
                            <a:pt x="1253490" y="2020308"/>
                            <a:pt x="1239203" y="2006973"/>
                            <a:pt x="1230630" y="1990781"/>
                          </a:cubicBezTo>
                          <a:cubicBezTo>
                            <a:pt x="1227773" y="1986018"/>
                            <a:pt x="1221105" y="1986018"/>
                            <a:pt x="1218248" y="1990781"/>
                          </a:cubicBezTo>
                          <a:cubicBezTo>
                            <a:pt x="1163003" y="2085078"/>
                            <a:pt x="1065848" y="2146038"/>
                            <a:pt x="971550" y="2195568"/>
                          </a:cubicBezTo>
                          <a:cubicBezTo>
                            <a:pt x="882968" y="2242240"/>
                            <a:pt x="789623" y="2277483"/>
                            <a:pt x="698182" y="2317487"/>
                          </a:cubicBezTo>
                          <a:cubicBezTo>
                            <a:pt x="743903" y="2208903"/>
                            <a:pt x="738187" y="2069838"/>
                            <a:pt x="847725" y="2000306"/>
                          </a:cubicBezTo>
                          <a:cubicBezTo>
                            <a:pt x="853440" y="1996496"/>
                            <a:pt x="849630" y="1986018"/>
                            <a:pt x="842962" y="1987923"/>
                          </a:cubicBezTo>
                          <a:cubicBezTo>
                            <a:pt x="803910" y="2001258"/>
                            <a:pt x="764857" y="2010783"/>
                            <a:pt x="723900" y="2019356"/>
                          </a:cubicBezTo>
                          <a:cubicBezTo>
                            <a:pt x="749618" y="1957443"/>
                            <a:pt x="795337" y="1908866"/>
                            <a:pt x="826770" y="1850764"/>
                          </a:cubicBezTo>
                          <a:cubicBezTo>
                            <a:pt x="829628" y="1845049"/>
                            <a:pt x="824865" y="1839334"/>
                            <a:pt x="819150" y="1841239"/>
                          </a:cubicBezTo>
                          <a:cubicBezTo>
                            <a:pt x="797243" y="1845049"/>
                            <a:pt x="775335" y="1846001"/>
                            <a:pt x="754380" y="1851716"/>
                          </a:cubicBezTo>
                          <a:cubicBezTo>
                            <a:pt x="771525" y="1795519"/>
                            <a:pt x="816293" y="1760276"/>
                            <a:pt x="864870" y="1728844"/>
                          </a:cubicBezTo>
                          <a:cubicBezTo>
                            <a:pt x="904875" y="1702174"/>
                            <a:pt x="947737" y="1673599"/>
                            <a:pt x="963930" y="1625974"/>
                          </a:cubicBezTo>
                          <a:cubicBezTo>
                            <a:pt x="965835" y="1621212"/>
                            <a:pt x="961073" y="1617402"/>
                            <a:pt x="957262" y="1617402"/>
                          </a:cubicBezTo>
                          <a:cubicBezTo>
                            <a:pt x="936307" y="1616449"/>
                            <a:pt x="917257" y="1609782"/>
                            <a:pt x="897255" y="1609782"/>
                          </a:cubicBezTo>
                          <a:cubicBezTo>
                            <a:pt x="962978" y="1534535"/>
                            <a:pt x="1060133" y="1505007"/>
                            <a:pt x="1140143" y="1445952"/>
                          </a:cubicBezTo>
                          <a:cubicBezTo>
                            <a:pt x="1143953" y="1443095"/>
                            <a:pt x="1145858" y="1435475"/>
                            <a:pt x="1140143" y="1432617"/>
                          </a:cubicBezTo>
                          <a:cubicBezTo>
                            <a:pt x="1102995" y="1416425"/>
                            <a:pt x="1063943" y="1409757"/>
                            <a:pt x="1024890" y="1406900"/>
                          </a:cubicBezTo>
                          <a:cubicBezTo>
                            <a:pt x="1138237" y="1293553"/>
                            <a:pt x="1305878" y="1292600"/>
                            <a:pt x="1456372" y="1306887"/>
                          </a:cubicBezTo>
                          <a:cubicBezTo>
                            <a:pt x="1525905" y="1313555"/>
                            <a:pt x="1595437" y="1326890"/>
                            <a:pt x="1664970" y="1324985"/>
                          </a:cubicBezTo>
                          <a:cubicBezTo>
                            <a:pt x="1709737" y="1324033"/>
                            <a:pt x="1748790" y="1307840"/>
                            <a:pt x="1773555" y="1277360"/>
                          </a:cubicBezTo>
                          <a:cubicBezTo>
                            <a:pt x="1742122" y="1354512"/>
                            <a:pt x="1674495" y="1411662"/>
                            <a:pt x="1606868" y="1458335"/>
                          </a:cubicBezTo>
                          <a:cubicBezTo>
                            <a:pt x="1604010" y="1460240"/>
                            <a:pt x="1601153" y="1462145"/>
                            <a:pt x="1598295" y="1464050"/>
                          </a:cubicBezTo>
                          <a:cubicBezTo>
                            <a:pt x="1595437" y="1460240"/>
                            <a:pt x="1592580" y="1457382"/>
                            <a:pt x="1589722" y="1453572"/>
                          </a:cubicBezTo>
                          <a:cubicBezTo>
                            <a:pt x="1548765" y="1410710"/>
                            <a:pt x="1483995" y="1422140"/>
                            <a:pt x="1433512" y="1440237"/>
                          </a:cubicBezTo>
                          <a:cubicBezTo>
                            <a:pt x="1430655" y="1441190"/>
                            <a:pt x="1431608" y="1445952"/>
                            <a:pt x="1434465" y="1445000"/>
                          </a:cubicBezTo>
                          <a:cubicBezTo>
                            <a:pt x="1487805" y="1431665"/>
                            <a:pt x="1550670" y="1420235"/>
                            <a:pt x="1589722" y="1469765"/>
                          </a:cubicBezTo>
                          <a:cubicBezTo>
                            <a:pt x="1517333" y="1518342"/>
                            <a:pt x="1441133" y="1562157"/>
                            <a:pt x="1367790" y="1610734"/>
                          </a:cubicBezTo>
                          <a:cubicBezTo>
                            <a:pt x="1339215" y="1585017"/>
                            <a:pt x="1294448" y="1586922"/>
                            <a:pt x="1256348" y="1594542"/>
                          </a:cubicBezTo>
                          <a:cubicBezTo>
                            <a:pt x="1254443" y="1594542"/>
                            <a:pt x="1255395" y="1597399"/>
                            <a:pt x="1257300" y="1596447"/>
                          </a:cubicBezTo>
                          <a:cubicBezTo>
                            <a:pt x="1296353" y="1590732"/>
                            <a:pt x="1336358" y="1591684"/>
                            <a:pt x="1361123" y="1615497"/>
                          </a:cubicBezTo>
                          <a:cubicBezTo>
                            <a:pt x="1354455" y="1619307"/>
                            <a:pt x="1348740" y="1624069"/>
                            <a:pt x="1343025" y="1627879"/>
                          </a:cubicBezTo>
                          <a:cubicBezTo>
                            <a:pt x="1252537" y="1689792"/>
                            <a:pt x="1164908" y="1756466"/>
                            <a:pt x="1086803" y="1833619"/>
                          </a:cubicBezTo>
                          <a:cubicBezTo>
                            <a:pt x="1083945" y="1829809"/>
                            <a:pt x="1081087" y="1826951"/>
                            <a:pt x="1078230" y="1823141"/>
                          </a:cubicBezTo>
                          <a:cubicBezTo>
                            <a:pt x="1043940" y="1787899"/>
                            <a:pt x="985837" y="1812664"/>
                            <a:pt x="951548" y="1834571"/>
                          </a:cubicBezTo>
                          <a:cubicBezTo>
                            <a:pt x="949643" y="1835524"/>
                            <a:pt x="951548" y="1839334"/>
                            <a:pt x="953453" y="1838381"/>
                          </a:cubicBezTo>
                          <a:cubicBezTo>
                            <a:pt x="995362" y="1820284"/>
                            <a:pt x="1047750" y="1795519"/>
                            <a:pt x="1080135" y="1840286"/>
                          </a:cubicBezTo>
                          <a:cubicBezTo>
                            <a:pt x="1071562" y="1848859"/>
                            <a:pt x="1062037" y="1858384"/>
                            <a:pt x="1053465" y="1866956"/>
                          </a:cubicBezTo>
                          <a:cubicBezTo>
                            <a:pt x="1013460" y="1908866"/>
                            <a:pt x="974407" y="1954586"/>
                            <a:pt x="943928" y="2003163"/>
                          </a:cubicBezTo>
                          <a:cubicBezTo>
                            <a:pt x="913448" y="2052693"/>
                            <a:pt x="890587" y="2108891"/>
                            <a:pt x="871537" y="2163183"/>
                          </a:cubicBezTo>
                          <a:cubicBezTo>
                            <a:pt x="868680" y="2169850"/>
                            <a:pt x="880110" y="2174613"/>
                            <a:pt x="883920" y="2167946"/>
                          </a:cubicBezTo>
                          <a:cubicBezTo>
                            <a:pt x="910590" y="2116510"/>
                            <a:pt x="928687" y="2061266"/>
                            <a:pt x="958215" y="2010783"/>
                          </a:cubicBezTo>
                          <a:cubicBezTo>
                            <a:pt x="991553" y="1954586"/>
                            <a:pt x="1039178" y="1904104"/>
                            <a:pt x="1084898" y="1858384"/>
                          </a:cubicBezTo>
                          <a:cubicBezTo>
                            <a:pt x="1085850" y="1857431"/>
                            <a:pt x="1087755" y="1855526"/>
                            <a:pt x="1088708" y="1854574"/>
                          </a:cubicBezTo>
                          <a:cubicBezTo>
                            <a:pt x="1095375" y="1867909"/>
                            <a:pt x="1099185" y="1883148"/>
                            <a:pt x="1102995" y="1897436"/>
                          </a:cubicBezTo>
                          <a:cubicBezTo>
                            <a:pt x="1107758" y="1916486"/>
                            <a:pt x="1109662" y="1938393"/>
                            <a:pt x="1119187" y="1955538"/>
                          </a:cubicBezTo>
                          <a:cubicBezTo>
                            <a:pt x="1121093" y="1958396"/>
                            <a:pt x="1123950" y="1956491"/>
                            <a:pt x="1123950" y="1954586"/>
                          </a:cubicBezTo>
                          <a:cubicBezTo>
                            <a:pt x="1125855" y="1929821"/>
                            <a:pt x="1114425" y="1901246"/>
                            <a:pt x="1106805" y="1878386"/>
                          </a:cubicBezTo>
                          <a:cubicBezTo>
                            <a:pt x="1103948" y="1867909"/>
                            <a:pt x="1099185" y="1858384"/>
                            <a:pt x="1094423" y="1848859"/>
                          </a:cubicBezTo>
                          <a:cubicBezTo>
                            <a:pt x="1178243" y="1765991"/>
                            <a:pt x="1273493" y="1695507"/>
                            <a:pt x="1370647" y="1628832"/>
                          </a:cubicBezTo>
                          <a:cubicBezTo>
                            <a:pt x="1374458" y="1635499"/>
                            <a:pt x="1378268" y="1643119"/>
                            <a:pt x="1381125" y="1652644"/>
                          </a:cubicBezTo>
                          <a:cubicBezTo>
                            <a:pt x="1387793" y="1674552"/>
                            <a:pt x="1387793" y="1699317"/>
                            <a:pt x="1387793" y="1722176"/>
                          </a:cubicBezTo>
                          <a:cubicBezTo>
                            <a:pt x="1387793" y="1746941"/>
                            <a:pt x="1381125" y="1777421"/>
                            <a:pt x="1387793" y="1801234"/>
                          </a:cubicBezTo>
                          <a:cubicBezTo>
                            <a:pt x="1388745" y="1805044"/>
                            <a:pt x="1393508" y="1804091"/>
                            <a:pt x="1394460" y="1801234"/>
                          </a:cubicBezTo>
                          <a:cubicBezTo>
                            <a:pt x="1403985" y="1775516"/>
                            <a:pt x="1398270" y="1738369"/>
                            <a:pt x="1398270" y="1710747"/>
                          </a:cubicBezTo>
                          <a:cubicBezTo>
                            <a:pt x="1397318" y="1685982"/>
                            <a:pt x="1395412" y="1659312"/>
                            <a:pt x="1384935" y="1636452"/>
                          </a:cubicBezTo>
                          <a:cubicBezTo>
                            <a:pt x="1383030" y="1631689"/>
                            <a:pt x="1381125" y="1627879"/>
                            <a:pt x="1378268" y="1625022"/>
                          </a:cubicBezTo>
                          <a:cubicBezTo>
                            <a:pt x="1383983" y="1621212"/>
                            <a:pt x="1390650" y="1617402"/>
                            <a:pt x="1396365" y="1612639"/>
                          </a:cubicBezTo>
                          <a:cubicBezTo>
                            <a:pt x="1462087" y="1567872"/>
                            <a:pt x="1531620" y="1528820"/>
                            <a:pt x="1597343" y="1484052"/>
                          </a:cubicBezTo>
                          <a:cubicBezTo>
                            <a:pt x="1607820" y="1501197"/>
                            <a:pt x="1614487" y="1520247"/>
                            <a:pt x="1621155" y="1538345"/>
                          </a:cubicBezTo>
                          <a:cubicBezTo>
                            <a:pt x="1629728" y="1562157"/>
                            <a:pt x="1632585" y="1594542"/>
                            <a:pt x="1647825" y="1614544"/>
                          </a:cubicBezTo>
                          <a:cubicBezTo>
                            <a:pt x="1649730" y="1617402"/>
                            <a:pt x="1653540" y="1616449"/>
                            <a:pt x="1654493" y="1612639"/>
                          </a:cubicBezTo>
                          <a:cubicBezTo>
                            <a:pt x="1655445" y="1583112"/>
                            <a:pt x="1637347" y="1545964"/>
                            <a:pt x="1626870" y="1518342"/>
                          </a:cubicBezTo>
                          <a:cubicBezTo>
                            <a:pt x="1621155" y="1504055"/>
                            <a:pt x="1614487" y="1490720"/>
                            <a:pt x="1606868" y="1478337"/>
                          </a:cubicBezTo>
                          <a:cubicBezTo>
                            <a:pt x="1621155" y="1468812"/>
                            <a:pt x="1635443" y="1458335"/>
                            <a:pt x="1649730" y="1447857"/>
                          </a:cubicBezTo>
                          <a:cubicBezTo>
                            <a:pt x="1702118" y="1407852"/>
                            <a:pt x="1750695" y="1360227"/>
                            <a:pt x="1777365" y="1302125"/>
                          </a:cubicBezTo>
                          <a:cubicBezTo>
                            <a:pt x="1772603" y="1335462"/>
                            <a:pt x="1777365" y="1371657"/>
                            <a:pt x="1781175" y="1404042"/>
                          </a:cubicBezTo>
                          <a:cubicBezTo>
                            <a:pt x="1784985" y="1425950"/>
                            <a:pt x="1791653" y="1452620"/>
                            <a:pt x="1787843" y="1478337"/>
                          </a:cubicBezTo>
                          <a:close/>
                        </a:path>
                      </a:pathLst>
                    </a:custGeom>
                    <a:solidFill>
                      <a:srgbClr val="231F2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252" name="Полилиния: фигура 1251">
                      <a:extLst>
                        <a:ext uri="{FF2B5EF4-FFF2-40B4-BE49-F238E27FC236}">
                          <a16:creationId xmlns:a16="http://schemas.microsoft.com/office/drawing/2014/main" id="{834F0672-BDB3-7DBA-4243-278F9A37A76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601017" y="7695224"/>
                      <a:ext cx="714" cy="714"/>
                    </a:xfrm>
                    <a:custGeom>
                      <a:avLst/>
                      <a:gdLst>
                        <a:gd name="connsiteX0" fmla="*/ 714 w 714"/>
                        <a:gd name="connsiteY0" fmla="*/ 714 h 714"/>
                        <a:gd name="connsiteX1" fmla="*/ 714 w 714"/>
                        <a:gd name="connsiteY1" fmla="*/ 714 h 714"/>
                        <a:gd name="connsiteX2" fmla="*/ 714 w 714"/>
                        <a:gd name="connsiteY2" fmla="*/ 714 h 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14" h="714">
                          <a:moveTo>
                            <a:pt x="714" y="714"/>
                          </a:moveTo>
                          <a:cubicBezTo>
                            <a:pt x="-238" y="714"/>
                            <a:pt x="-238" y="714"/>
                            <a:pt x="714" y="714"/>
                          </a:cubicBezTo>
                          <a:cubicBezTo>
                            <a:pt x="-238" y="-238"/>
                            <a:pt x="-238" y="-238"/>
                            <a:pt x="714" y="714"/>
                          </a:cubicBezTo>
                          <a:close/>
                        </a:path>
                      </a:pathLst>
                    </a:custGeom>
                    <a:solidFill>
                      <a:srgbClr val="231F2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253" name="Полилиния: фигура 1252">
                      <a:extLst>
                        <a:ext uri="{FF2B5EF4-FFF2-40B4-BE49-F238E27FC236}">
                          <a16:creationId xmlns:a16="http://schemas.microsoft.com/office/drawing/2014/main" id="{3748D593-19AB-0B10-9B61-6869A7B0FE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223714" y="7966447"/>
                      <a:ext cx="8572" cy="15240"/>
                    </a:xfrm>
                    <a:custGeom>
                      <a:avLst/>
                      <a:gdLst>
                        <a:gd name="connsiteX0" fmla="*/ 2857 w 8572"/>
                        <a:gd name="connsiteY0" fmla="*/ 2858 h 15240"/>
                        <a:gd name="connsiteX1" fmla="*/ 2857 w 8572"/>
                        <a:gd name="connsiteY1" fmla="*/ 953 h 15240"/>
                        <a:gd name="connsiteX2" fmla="*/ 2857 w 8572"/>
                        <a:gd name="connsiteY2" fmla="*/ 0 h 15240"/>
                        <a:gd name="connsiteX3" fmla="*/ 8572 w 8572"/>
                        <a:gd name="connsiteY3" fmla="*/ 1905 h 15240"/>
                        <a:gd name="connsiteX4" fmla="*/ 0 w 8572"/>
                        <a:gd name="connsiteY4" fmla="*/ 15240 h 15240"/>
                        <a:gd name="connsiteX5" fmla="*/ 1905 w 8572"/>
                        <a:gd name="connsiteY5" fmla="*/ 5715 h 15240"/>
                        <a:gd name="connsiteX6" fmla="*/ 1905 w 8572"/>
                        <a:gd name="connsiteY6" fmla="*/ 4762 h 15240"/>
                        <a:gd name="connsiteX7" fmla="*/ 2857 w 8572"/>
                        <a:gd name="connsiteY7" fmla="*/ 2858 h 1524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8572" h="15240">
                          <a:moveTo>
                            <a:pt x="2857" y="2858"/>
                          </a:moveTo>
                          <a:cubicBezTo>
                            <a:pt x="2857" y="1905"/>
                            <a:pt x="2857" y="953"/>
                            <a:pt x="2857" y="953"/>
                          </a:cubicBezTo>
                          <a:cubicBezTo>
                            <a:pt x="2857" y="953"/>
                            <a:pt x="2857" y="953"/>
                            <a:pt x="2857" y="0"/>
                          </a:cubicBezTo>
                          <a:cubicBezTo>
                            <a:pt x="4763" y="953"/>
                            <a:pt x="6667" y="1905"/>
                            <a:pt x="8572" y="1905"/>
                          </a:cubicBezTo>
                          <a:cubicBezTo>
                            <a:pt x="5715" y="5715"/>
                            <a:pt x="2857" y="10478"/>
                            <a:pt x="0" y="15240"/>
                          </a:cubicBezTo>
                          <a:cubicBezTo>
                            <a:pt x="952" y="12383"/>
                            <a:pt x="952" y="8573"/>
                            <a:pt x="1905" y="5715"/>
                          </a:cubicBezTo>
                          <a:cubicBezTo>
                            <a:pt x="1905" y="5715"/>
                            <a:pt x="1905" y="5715"/>
                            <a:pt x="1905" y="4762"/>
                          </a:cubicBezTo>
                          <a:cubicBezTo>
                            <a:pt x="2857" y="3810"/>
                            <a:pt x="2857" y="2858"/>
                            <a:pt x="2857" y="2858"/>
                          </a:cubicBezTo>
                          <a:close/>
                        </a:path>
                      </a:pathLst>
                    </a:custGeom>
                    <a:solidFill>
                      <a:srgbClr val="231F2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254" name="Полилиния: фигура 1253">
                      <a:extLst>
                        <a:ext uri="{FF2B5EF4-FFF2-40B4-BE49-F238E27FC236}">
                          <a16:creationId xmlns:a16="http://schemas.microsoft.com/office/drawing/2014/main" id="{811DD365-62D3-34F7-0932-4EFE636B93D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227524" y="7961685"/>
                      <a:ext cx="714" cy="9524"/>
                    </a:xfrm>
                    <a:custGeom>
                      <a:avLst/>
                      <a:gdLst>
                        <a:gd name="connsiteX0" fmla="*/ 0 w 714"/>
                        <a:gd name="connsiteY0" fmla="*/ 0 h 9524"/>
                        <a:gd name="connsiteX1" fmla="*/ 0 w 714"/>
                        <a:gd name="connsiteY1" fmla="*/ 0 h 9524"/>
                        <a:gd name="connsiteX2" fmla="*/ 0 w 714"/>
                        <a:gd name="connsiteY2" fmla="*/ 0 h 9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14" h="9524">
                          <a:moveTo>
                            <a:pt x="0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953" y="0"/>
                            <a:pt x="953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231F2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255" name="Полилиния: фигура 1254">
                      <a:extLst>
                        <a:ext uri="{FF2B5EF4-FFF2-40B4-BE49-F238E27FC236}">
                          <a16:creationId xmlns:a16="http://schemas.microsoft.com/office/drawing/2014/main" id="{28DB4BC6-E094-832D-99AE-3ABFCD88815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217046" y="7967400"/>
                      <a:ext cx="9525" cy="9524"/>
                    </a:xfrm>
                    <a:custGeom>
                      <a:avLst/>
                      <a:gdLst>
                        <a:gd name="connsiteX0" fmla="*/ 0 w 9525"/>
                        <a:gd name="connsiteY0" fmla="*/ 0 h 9524"/>
                        <a:gd name="connsiteX1" fmla="*/ 0 w 9525"/>
                        <a:gd name="connsiteY1" fmla="*/ 0 h 9524"/>
                        <a:gd name="connsiteX2" fmla="*/ 0 w 9525"/>
                        <a:gd name="connsiteY2" fmla="*/ 0 h 9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525" h="9524">
                          <a:moveTo>
                            <a:pt x="0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231F2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</p:grpSp>
          </p:grpSp>
          <p:grpSp>
            <p:nvGrpSpPr>
              <p:cNvPr id="1256" name="Рисунок 4">
                <a:extLst>
                  <a:ext uri="{FF2B5EF4-FFF2-40B4-BE49-F238E27FC236}">
                    <a16:creationId xmlns:a16="http://schemas.microsoft.com/office/drawing/2014/main" id="{6890E997-5100-ED1B-3F44-D15824194B2D}"/>
                  </a:ext>
                </a:extLst>
              </p:cNvPr>
              <p:cNvGrpSpPr/>
              <p:nvPr/>
            </p:nvGrpSpPr>
            <p:grpSpPr>
              <a:xfrm>
                <a:off x="15987368" y="5392799"/>
                <a:ext cx="1944787" cy="2429932"/>
                <a:chOff x="15987368" y="5392799"/>
                <a:chExt cx="1944787" cy="2429932"/>
              </a:xfrm>
            </p:grpSpPr>
            <p:grpSp>
              <p:nvGrpSpPr>
                <p:cNvPr id="1257" name="Рисунок 4">
                  <a:extLst>
                    <a:ext uri="{FF2B5EF4-FFF2-40B4-BE49-F238E27FC236}">
                      <a16:creationId xmlns:a16="http://schemas.microsoft.com/office/drawing/2014/main" id="{73369C19-03AF-9C50-9BF0-A193F4EC406F}"/>
                    </a:ext>
                  </a:extLst>
                </p:cNvPr>
                <p:cNvGrpSpPr/>
                <p:nvPr/>
              </p:nvGrpSpPr>
              <p:grpSpPr>
                <a:xfrm>
                  <a:off x="16003561" y="5407086"/>
                  <a:ext cx="1923027" cy="2405230"/>
                  <a:chOff x="16003561" y="5407086"/>
                  <a:chExt cx="1923027" cy="2405230"/>
                </a:xfrm>
                <a:solidFill>
                  <a:srgbClr val="588214"/>
                </a:solidFill>
              </p:grpSpPr>
              <p:grpSp>
                <p:nvGrpSpPr>
                  <p:cNvPr id="1258" name="Рисунок 4">
                    <a:extLst>
                      <a:ext uri="{FF2B5EF4-FFF2-40B4-BE49-F238E27FC236}">
                        <a16:creationId xmlns:a16="http://schemas.microsoft.com/office/drawing/2014/main" id="{0E821328-0007-D38B-DAD6-AB3FF97BC0F2}"/>
                      </a:ext>
                    </a:extLst>
                  </p:cNvPr>
                  <p:cNvGrpSpPr/>
                  <p:nvPr/>
                </p:nvGrpSpPr>
                <p:grpSpPr>
                  <a:xfrm>
                    <a:off x="16254553" y="6226792"/>
                    <a:ext cx="731987" cy="1286361"/>
                    <a:chOff x="16254553" y="6226792"/>
                    <a:chExt cx="731987" cy="1286361"/>
                  </a:xfrm>
                  <a:solidFill>
                    <a:srgbClr val="588214"/>
                  </a:solidFill>
                </p:grpSpPr>
                <p:sp>
                  <p:nvSpPr>
                    <p:cNvPr id="1259" name="Полилиния: фигура 1258">
                      <a:extLst>
                        <a:ext uri="{FF2B5EF4-FFF2-40B4-BE49-F238E27FC236}">
                          <a16:creationId xmlns:a16="http://schemas.microsoft.com/office/drawing/2014/main" id="{97A394C4-3645-B525-C41A-86DC013AB4D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54553" y="6250047"/>
                      <a:ext cx="678648" cy="863915"/>
                    </a:xfrm>
                    <a:custGeom>
                      <a:avLst/>
                      <a:gdLst>
                        <a:gd name="connsiteX0" fmla="*/ 593875 w 678648"/>
                        <a:gd name="connsiteY0" fmla="*/ 28575 h 863915"/>
                        <a:gd name="connsiteX1" fmla="*/ 427188 w 678648"/>
                        <a:gd name="connsiteY1" fmla="*/ 29527 h 863915"/>
                        <a:gd name="connsiteX2" fmla="*/ 240498 w 678648"/>
                        <a:gd name="connsiteY2" fmla="*/ 77152 h 863915"/>
                        <a:gd name="connsiteX3" fmla="*/ 123340 w 678648"/>
                        <a:gd name="connsiteY3" fmla="*/ 213359 h 863915"/>
                        <a:gd name="connsiteX4" fmla="*/ 123340 w 678648"/>
                        <a:gd name="connsiteY4" fmla="*/ 216217 h 863915"/>
                        <a:gd name="connsiteX5" fmla="*/ 197635 w 678648"/>
                        <a:gd name="connsiteY5" fmla="*/ 206692 h 863915"/>
                        <a:gd name="connsiteX6" fmla="*/ 208113 w 678648"/>
                        <a:gd name="connsiteY6" fmla="*/ 209549 h 863915"/>
                        <a:gd name="connsiteX7" fmla="*/ 203350 w 678648"/>
                        <a:gd name="connsiteY7" fmla="*/ 213359 h 863915"/>
                        <a:gd name="connsiteX8" fmla="*/ 45235 w 678648"/>
                        <a:gd name="connsiteY8" fmla="*/ 401954 h 863915"/>
                        <a:gd name="connsiteX9" fmla="*/ 99528 w 678648"/>
                        <a:gd name="connsiteY9" fmla="*/ 393381 h 863915"/>
                        <a:gd name="connsiteX10" fmla="*/ 102385 w 678648"/>
                        <a:gd name="connsiteY10" fmla="*/ 399097 h 863915"/>
                        <a:gd name="connsiteX11" fmla="*/ 21423 w 678648"/>
                        <a:gd name="connsiteY11" fmla="*/ 557211 h 863915"/>
                        <a:gd name="connsiteX12" fmla="*/ 4278 w 678648"/>
                        <a:gd name="connsiteY12" fmla="*/ 724851 h 863915"/>
                        <a:gd name="connsiteX13" fmla="*/ 51903 w 678648"/>
                        <a:gd name="connsiteY13" fmla="*/ 666748 h 863915"/>
                        <a:gd name="connsiteX14" fmla="*/ 57618 w 678648"/>
                        <a:gd name="connsiteY14" fmla="*/ 668653 h 863915"/>
                        <a:gd name="connsiteX15" fmla="*/ 48093 w 678648"/>
                        <a:gd name="connsiteY15" fmla="*/ 812480 h 863915"/>
                        <a:gd name="connsiteX16" fmla="*/ 205255 w 678648"/>
                        <a:gd name="connsiteY16" fmla="*/ 863915 h 863915"/>
                        <a:gd name="connsiteX17" fmla="*/ 233830 w 678648"/>
                        <a:gd name="connsiteY17" fmla="*/ 797241 h 863915"/>
                        <a:gd name="connsiteX18" fmla="*/ 154773 w 678648"/>
                        <a:gd name="connsiteY18" fmla="*/ 823910 h 863915"/>
                        <a:gd name="connsiteX19" fmla="*/ 154773 w 678648"/>
                        <a:gd name="connsiteY19" fmla="*/ 822958 h 863915"/>
                        <a:gd name="connsiteX20" fmla="*/ 236688 w 678648"/>
                        <a:gd name="connsiteY20" fmla="*/ 787716 h 863915"/>
                        <a:gd name="connsiteX21" fmla="*/ 273835 w 678648"/>
                        <a:gd name="connsiteY21" fmla="*/ 634363 h 863915"/>
                        <a:gd name="connsiteX22" fmla="*/ 286218 w 678648"/>
                        <a:gd name="connsiteY22" fmla="*/ 572451 h 863915"/>
                        <a:gd name="connsiteX23" fmla="*/ 155725 w 678648"/>
                        <a:gd name="connsiteY23" fmla="*/ 641983 h 863915"/>
                        <a:gd name="connsiteX24" fmla="*/ 155725 w 678648"/>
                        <a:gd name="connsiteY24" fmla="*/ 641031 h 863915"/>
                        <a:gd name="connsiteX25" fmla="*/ 290980 w 678648"/>
                        <a:gd name="connsiteY25" fmla="*/ 554354 h 863915"/>
                        <a:gd name="connsiteX26" fmla="*/ 339558 w 678648"/>
                        <a:gd name="connsiteY26" fmla="*/ 387667 h 863915"/>
                        <a:gd name="connsiteX27" fmla="*/ 346225 w 678648"/>
                        <a:gd name="connsiteY27" fmla="*/ 371474 h 863915"/>
                        <a:gd name="connsiteX28" fmla="*/ 319555 w 678648"/>
                        <a:gd name="connsiteY28" fmla="*/ 367664 h 863915"/>
                        <a:gd name="connsiteX29" fmla="*/ 285265 w 678648"/>
                        <a:gd name="connsiteY29" fmla="*/ 376237 h 863915"/>
                        <a:gd name="connsiteX30" fmla="*/ 221448 w 678648"/>
                        <a:gd name="connsiteY30" fmla="*/ 388619 h 863915"/>
                        <a:gd name="connsiteX31" fmla="*/ 221448 w 678648"/>
                        <a:gd name="connsiteY31" fmla="*/ 387667 h 863915"/>
                        <a:gd name="connsiteX32" fmla="*/ 300505 w 678648"/>
                        <a:gd name="connsiteY32" fmla="*/ 365759 h 863915"/>
                        <a:gd name="connsiteX33" fmla="*/ 348130 w 678648"/>
                        <a:gd name="connsiteY33" fmla="*/ 364807 h 863915"/>
                        <a:gd name="connsiteX34" fmla="*/ 444333 w 678648"/>
                        <a:gd name="connsiteY34" fmla="*/ 193357 h 863915"/>
                        <a:gd name="connsiteX35" fmla="*/ 447190 w 678648"/>
                        <a:gd name="connsiteY35" fmla="*/ 189547 h 863915"/>
                        <a:gd name="connsiteX36" fmla="*/ 302410 w 678648"/>
                        <a:gd name="connsiteY36" fmla="*/ 200024 h 863915"/>
                        <a:gd name="connsiteX37" fmla="*/ 304315 w 678648"/>
                        <a:gd name="connsiteY37" fmla="*/ 197167 h 863915"/>
                        <a:gd name="connsiteX38" fmla="*/ 378610 w 678648"/>
                        <a:gd name="connsiteY38" fmla="*/ 197167 h 863915"/>
                        <a:gd name="connsiteX39" fmla="*/ 452905 w 678648"/>
                        <a:gd name="connsiteY39" fmla="*/ 182880 h 863915"/>
                        <a:gd name="connsiteX40" fmla="*/ 452905 w 678648"/>
                        <a:gd name="connsiteY40" fmla="*/ 182880 h 863915"/>
                        <a:gd name="connsiteX41" fmla="*/ 491958 w 678648"/>
                        <a:gd name="connsiteY41" fmla="*/ 140970 h 863915"/>
                        <a:gd name="connsiteX42" fmla="*/ 611021 w 678648"/>
                        <a:gd name="connsiteY42" fmla="*/ 49530 h 863915"/>
                        <a:gd name="connsiteX43" fmla="*/ 678648 w 678648"/>
                        <a:gd name="connsiteY43" fmla="*/ 0 h 863915"/>
                        <a:gd name="connsiteX44" fmla="*/ 593875 w 678648"/>
                        <a:gd name="connsiteY44" fmla="*/ 28575 h 86391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</a:cxnLst>
                      <a:rect l="l" t="t" r="r" b="b"/>
                      <a:pathLst>
                        <a:path w="678648" h="863915">
                          <a:moveTo>
                            <a:pt x="593875" y="28575"/>
                          </a:moveTo>
                          <a:cubicBezTo>
                            <a:pt x="538630" y="37147"/>
                            <a:pt x="482433" y="30480"/>
                            <a:pt x="427188" y="29527"/>
                          </a:cubicBezTo>
                          <a:cubicBezTo>
                            <a:pt x="361465" y="28575"/>
                            <a:pt x="295743" y="38100"/>
                            <a:pt x="240498" y="77152"/>
                          </a:cubicBezTo>
                          <a:cubicBezTo>
                            <a:pt x="190968" y="113347"/>
                            <a:pt x="156678" y="162877"/>
                            <a:pt x="123340" y="213359"/>
                          </a:cubicBezTo>
                          <a:cubicBezTo>
                            <a:pt x="123340" y="214312"/>
                            <a:pt x="123340" y="215264"/>
                            <a:pt x="123340" y="216217"/>
                          </a:cubicBezTo>
                          <a:cubicBezTo>
                            <a:pt x="146200" y="204787"/>
                            <a:pt x="172870" y="200977"/>
                            <a:pt x="197635" y="206692"/>
                          </a:cubicBezTo>
                          <a:cubicBezTo>
                            <a:pt x="201445" y="207645"/>
                            <a:pt x="205255" y="208597"/>
                            <a:pt x="208113" y="209549"/>
                          </a:cubicBezTo>
                          <a:cubicBezTo>
                            <a:pt x="206208" y="210502"/>
                            <a:pt x="205255" y="211455"/>
                            <a:pt x="203350" y="213359"/>
                          </a:cubicBezTo>
                          <a:cubicBezTo>
                            <a:pt x="135723" y="261937"/>
                            <a:pt x="93813" y="334327"/>
                            <a:pt x="45235" y="401954"/>
                          </a:cubicBezTo>
                          <a:cubicBezTo>
                            <a:pt x="63333" y="397192"/>
                            <a:pt x="81430" y="395287"/>
                            <a:pt x="99528" y="393381"/>
                          </a:cubicBezTo>
                          <a:cubicBezTo>
                            <a:pt x="102385" y="393381"/>
                            <a:pt x="104290" y="397192"/>
                            <a:pt x="102385" y="399097"/>
                          </a:cubicBezTo>
                          <a:cubicBezTo>
                            <a:pt x="73810" y="450531"/>
                            <a:pt x="42378" y="501966"/>
                            <a:pt x="21423" y="557211"/>
                          </a:cubicBezTo>
                          <a:cubicBezTo>
                            <a:pt x="1420" y="611503"/>
                            <a:pt x="-5247" y="667701"/>
                            <a:pt x="4278" y="724851"/>
                          </a:cubicBezTo>
                          <a:cubicBezTo>
                            <a:pt x="22375" y="706753"/>
                            <a:pt x="37615" y="687703"/>
                            <a:pt x="51903" y="666748"/>
                          </a:cubicBezTo>
                          <a:cubicBezTo>
                            <a:pt x="53808" y="663891"/>
                            <a:pt x="58570" y="665796"/>
                            <a:pt x="57618" y="668653"/>
                          </a:cubicBezTo>
                          <a:cubicBezTo>
                            <a:pt x="49045" y="714373"/>
                            <a:pt x="45235" y="763903"/>
                            <a:pt x="48093" y="812480"/>
                          </a:cubicBezTo>
                          <a:cubicBezTo>
                            <a:pt x="100480" y="829625"/>
                            <a:pt x="152868" y="846770"/>
                            <a:pt x="205255" y="863915"/>
                          </a:cubicBezTo>
                          <a:cubicBezTo>
                            <a:pt x="216685" y="842008"/>
                            <a:pt x="226210" y="820100"/>
                            <a:pt x="233830" y="797241"/>
                          </a:cubicBezTo>
                          <a:cubicBezTo>
                            <a:pt x="210018" y="812480"/>
                            <a:pt x="183348" y="820100"/>
                            <a:pt x="154773" y="823910"/>
                          </a:cubicBezTo>
                          <a:cubicBezTo>
                            <a:pt x="153820" y="823910"/>
                            <a:pt x="153820" y="822958"/>
                            <a:pt x="154773" y="822958"/>
                          </a:cubicBezTo>
                          <a:cubicBezTo>
                            <a:pt x="184300" y="816290"/>
                            <a:pt x="212875" y="805813"/>
                            <a:pt x="236688" y="787716"/>
                          </a:cubicBezTo>
                          <a:cubicBezTo>
                            <a:pt x="252880" y="737233"/>
                            <a:pt x="263358" y="685798"/>
                            <a:pt x="273835" y="634363"/>
                          </a:cubicBezTo>
                          <a:cubicBezTo>
                            <a:pt x="277646" y="613408"/>
                            <a:pt x="282408" y="593406"/>
                            <a:pt x="286218" y="572451"/>
                          </a:cubicBezTo>
                          <a:cubicBezTo>
                            <a:pt x="253833" y="611503"/>
                            <a:pt x="204303" y="627696"/>
                            <a:pt x="155725" y="641983"/>
                          </a:cubicBezTo>
                          <a:cubicBezTo>
                            <a:pt x="155725" y="641983"/>
                            <a:pt x="154773" y="641031"/>
                            <a:pt x="155725" y="641031"/>
                          </a:cubicBezTo>
                          <a:cubicBezTo>
                            <a:pt x="206208" y="622933"/>
                            <a:pt x="261453" y="601979"/>
                            <a:pt x="290980" y="554354"/>
                          </a:cubicBezTo>
                          <a:cubicBezTo>
                            <a:pt x="303363" y="498156"/>
                            <a:pt x="317650" y="441959"/>
                            <a:pt x="339558" y="387667"/>
                          </a:cubicBezTo>
                          <a:cubicBezTo>
                            <a:pt x="341463" y="381952"/>
                            <a:pt x="343368" y="377189"/>
                            <a:pt x="346225" y="371474"/>
                          </a:cubicBezTo>
                          <a:cubicBezTo>
                            <a:pt x="338605" y="366712"/>
                            <a:pt x="330033" y="365759"/>
                            <a:pt x="319555" y="367664"/>
                          </a:cubicBezTo>
                          <a:cubicBezTo>
                            <a:pt x="308125" y="369569"/>
                            <a:pt x="296696" y="372427"/>
                            <a:pt x="285265" y="376237"/>
                          </a:cubicBezTo>
                          <a:cubicBezTo>
                            <a:pt x="264310" y="381952"/>
                            <a:pt x="243355" y="388619"/>
                            <a:pt x="221448" y="388619"/>
                          </a:cubicBezTo>
                          <a:cubicBezTo>
                            <a:pt x="220495" y="388619"/>
                            <a:pt x="220495" y="387667"/>
                            <a:pt x="221448" y="387667"/>
                          </a:cubicBezTo>
                          <a:cubicBezTo>
                            <a:pt x="249070" y="385762"/>
                            <a:pt x="274788" y="373379"/>
                            <a:pt x="300505" y="365759"/>
                          </a:cubicBezTo>
                          <a:cubicBezTo>
                            <a:pt x="315746" y="360997"/>
                            <a:pt x="332890" y="356234"/>
                            <a:pt x="348130" y="364807"/>
                          </a:cubicBezTo>
                          <a:cubicBezTo>
                            <a:pt x="373848" y="303847"/>
                            <a:pt x="404328" y="244792"/>
                            <a:pt x="444333" y="193357"/>
                          </a:cubicBezTo>
                          <a:cubicBezTo>
                            <a:pt x="444333" y="192405"/>
                            <a:pt x="445285" y="190500"/>
                            <a:pt x="447190" y="189547"/>
                          </a:cubicBezTo>
                          <a:cubicBezTo>
                            <a:pt x="404328" y="200977"/>
                            <a:pt x="340510" y="233362"/>
                            <a:pt x="302410" y="200024"/>
                          </a:cubicBezTo>
                          <a:cubicBezTo>
                            <a:pt x="301458" y="199072"/>
                            <a:pt x="302410" y="197167"/>
                            <a:pt x="304315" y="197167"/>
                          </a:cubicBezTo>
                          <a:cubicBezTo>
                            <a:pt x="330033" y="205739"/>
                            <a:pt x="352893" y="205739"/>
                            <a:pt x="378610" y="197167"/>
                          </a:cubicBezTo>
                          <a:cubicBezTo>
                            <a:pt x="401471" y="190500"/>
                            <a:pt x="429093" y="186690"/>
                            <a:pt x="452905" y="182880"/>
                          </a:cubicBezTo>
                          <a:cubicBezTo>
                            <a:pt x="452905" y="182880"/>
                            <a:pt x="452905" y="182880"/>
                            <a:pt x="452905" y="182880"/>
                          </a:cubicBezTo>
                          <a:cubicBezTo>
                            <a:pt x="465288" y="168592"/>
                            <a:pt x="477671" y="154305"/>
                            <a:pt x="491958" y="140970"/>
                          </a:cubicBezTo>
                          <a:cubicBezTo>
                            <a:pt x="528153" y="105727"/>
                            <a:pt x="570063" y="78105"/>
                            <a:pt x="611021" y="49530"/>
                          </a:cubicBezTo>
                          <a:cubicBezTo>
                            <a:pt x="633880" y="33337"/>
                            <a:pt x="656740" y="16193"/>
                            <a:pt x="678648" y="0"/>
                          </a:cubicBezTo>
                          <a:cubicBezTo>
                            <a:pt x="651978" y="11430"/>
                            <a:pt x="624355" y="23812"/>
                            <a:pt x="593875" y="28575"/>
                          </a:cubicBezTo>
                          <a:close/>
                        </a:path>
                      </a:pathLst>
                    </a:custGeom>
                    <a:solidFill>
                      <a:srgbClr val="5882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260" name="Полилиния: фигура 1259">
                      <a:extLst>
                        <a:ext uri="{FF2B5EF4-FFF2-40B4-BE49-F238E27FC236}">
                          <a16:creationId xmlns:a16="http://schemas.microsoft.com/office/drawing/2014/main" id="{D21746A7-4883-3DBB-03DC-FDC71EB5071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70286" y="6226792"/>
                      <a:ext cx="516254" cy="942414"/>
                    </a:xfrm>
                    <a:custGeom>
                      <a:avLst/>
                      <a:gdLst>
                        <a:gd name="connsiteX0" fmla="*/ 510540 w 516254"/>
                        <a:gd name="connsiteY0" fmla="*/ 1347 h 942414"/>
                        <a:gd name="connsiteX1" fmla="*/ 459105 w 516254"/>
                        <a:gd name="connsiteY1" fmla="*/ 38494 h 942414"/>
                        <a:gd name="connsiteX2" fmla="*/ 329565 w 516254"/>
                        <a:gd name="connsiteY2" fmla="*/ 130887 h 942414"/>
                        <a:gd name="connsiteX3" fmla="*/ 236220 w 516254"/>
                        <a:gd name="connsiteY3" fmla="*/ 224231 h 942414"/>
                        <a:gd name="connsiteX4" fmla="*/ 274320 w 516254"/>
                        <a:gd name="connsiteY4" fmla="*/ 289001 h 942414"/>
                        <a:gd name="connsiteX5" fmla="*/ 271463 w 516254"/>
                        <a:gd name="connsiteY5" fmla="*/ 293764 h 942414"/>
                        <a:gd name="connsiteX6" fmla="*/ 231457 w 516254"/>
                        <a:gd name="connsiteY6" fmla="*/ 230899 h 942414"/>
                        <a:gd name="connsiteX7" fmla="*/ 220027 w 516254"/>
                        <a:gd name="connsiteY7" fmla="*/ 247091 h 942414"/>
                        <a:gd name="connsiteX8" fmla="*/ 140970 w 516254"/>
                        <a:gd name="connsiteY8" fmla="*/ 392824 h 942414"/>
                        <a:gd name="connsiteX9" fmla="*/ 184785 w 516254"/>
                        <a:gd name="connsiteY9" fmla="*/ 440448 h 942414"/>
                        <a:gd name="connsiteX10" fmla="*/ 244792 w 516254"/>
                        <a:gd name="connsiteY10" fmla="*/ 491883 h 942414"/>
                        <a:gd name="connsiteX11" fmla="*/ 241935 w 516254"/>
                        <a:gd name="connsiteY11" fmla="*/ 498551 h 942414"/>
                        <a:gd name="connsiteX12" fmla="*/ 187642 w 516254"/>
                        <a:gd name="connsiteY12" fmla="*/ 457593 h 942414"/>
                        <a:gd name="connsiteX13" fmla="*/ 140970 w 516254"/>
                        <a:gd name="connsiteY13" fmla="*/ 403301 h 942414"/>
                        <a:gd name="connsiteX14" fmla="*/ 137160 w 516254"/>
                        <a:gd name="connsiteY14" fmla="*/ 400444 h 942414"/>
                        <a:gd name="connsiteX15" fmla="*/ 99060 w 516254"/>
                        <a:gd name="connsiteY15" fmla="*/ 514743 h 942414"/>
                        <a:gd name="connsiteX16" fmla="*/ 84772 w 516254"/>
                        <a:gd name="connsiteY16" fmla="*/ 573798 h 942414"/>
                        <a:gd name="connsiteX17" fmla="*/ 191452 w 516254"/>
                        <a:gd name="connsiteY17" fmla="*/ 682383 h 942414"/>
                        <a:gd name="connsiteX18" fmla="*/ 184785 w 516254"/>
                        <a:gd name="connsiteY18" fmla="*/ 685240 h 942414"/>
                        <a:gd name="connsiteX19" fmla="*/ 140970 w 516254"/>
                        <a:gd name="connsiteY19" fmla="*/ 620471 h 942414"/>
                        <a:gd name="connsiteX20" fmla="*/ 81915 w 516254"/>
                        <a:gd name="connsiteY20" fmla="*/ 581418 h 942414"/>
                        <a:gd name="connsiteX21" fmla="*/ 43815 w 516254"/>
                        <a:gd name="connsiteY21" fmla="*/ 763345 h 942414"/>
                        <a:gd name="connsiteX22" fmla="*/ 33338 w 516254"/>
                        <a:gd name="connsiteY22" fmla="*/ 802397 h 942414"/>
                        <a:gd name="connsiteX23" fmla="*/ 33338 w 516254"/>
                        <a:gd name="connsiteY23" fmla="*/ 803350 h 942414"/>
                        <a:gd name="connsiteX24" fmla="*/ 40005 w 516254"/>
                        <a:gd name="connsiteY24" fmla="*/ 830972 h 942414"/>
                        <a:gd name="connsiteX25" fmla="*/ 50482 w 516254"/>
                        <a:gd name="connsiteY25" fmla="*/ 882407 h 942414"/>
                        <a:gd name="connsiteX26" fmla="*/ 46672 w 516254"/>
                        <a:gd name="connsiteY26" fmla="*/ 884312 h 942414"/>
                        <a:gd name="connsiteX27" fmla="*/ 36195 w 516254"/>
                        <a:gd name="connsiteY27" fmla="*/ 846212 h 942414"/>
                        <a:gd name="connsiteX28" fmla="*/ 29527 w 516254"/>
                        <a:gd name="connsiteY28" fmla="*/ 819542 h 942414"/>
                        <a:gd name="connsiteX29" fmla="*/ 0 w 516254"/>
                        <a:gd name="connsiteY29" fmla="*/ 890980 h 942414"/>
                        <a:gd name="connsiteX30" fmla="*/ 70485 w 516254"/>
                        <a:gd name="connsiteY30" fmla="*/ 914792 h 942414"/>
                        <a:gd name="connsiteX31" fmla="*/ 140017 w 516254"/>
                        <a:gd name="connsiteY31" fmla="*/ 942415 h 942414"/>
                        <a:gd name="connsiteX32" fmla="*/ 231457 w 516254"/>
                        <a:gd name="connsiteY32" fmla="*/ 765250 h 942414"/>
                        <a:gd name="connsiteX33" fmla="*/ 239077 w 516254"/>
                        <a:gd name="connsiteY33" fmla="*/ 764298 h 942414"/>
                        <a:gd name="connsiteX34" fmla="*/ 266700 w 516254"/>
                        <a:gd name="connsiteY34" fmla="*/ 858595 h 942414"/>
                        <a:gd name="connsiteX35" fmla="*/ 275272 w 516254"/>
                        <a:gd name="connsiteY35" fmla="*/ 842402 h 942414"/>
                        <a:gd name="connsiteX36" fmla="*/ 289560 w 516254"/>
                        <a:gd name="connsiteY36" fmla="*/ 799540 h 942414"/>
                        <a:gd name="connsiteX37" fmla="*/ 298132 w 516254"/>
                        <a:gd name="connsiteY37" fmla="*/ 693813 h 942414"/>
                        <a:gd name="connsiteX38" fmla="*/ 278130 w 516254"/>
                        <a:gd name="connsiteY38" fmla="*/ 560463 h 942414"/>
                        <a:gd name="connsiteX39" fmla="*/ 276225 w 516254"/>
                        <a:gd name="connsiteY39" fmla="*/ 554748 h 942414"/>
                        <a:gd name="connsiteX40" fmla="*/ 286702 w 516254"/>
                        <a:gd name="connsiteY40" fmla="*/ 559511 h 942414"/>
                        <a:gd name="connsiteX41" fmla="*/ 326707 w 516254"/>
                        <a:gd name="connsiteY41" fmla="*/ 592848 h 942414"/>
                        <a:gd name="connsiteX42" fmla="*/ 329565 w 516254"/>
                        <a:gd name="connsiteY42" fmla="*/ 449021 h 942414"/>
                        <a:gd name="connsiteX43" fmla="*/ 299085 w 516254"/>
                        <a:gd name="connsiteY43" fmla="*/ 259474 h 942414"/>
                        <a:gd name="connsiteX44" fmla="*/ 304800 w 516254"/>
                        <a:gd name="connsiteY44" fmla="*/ 257569 h 942414"/>
                        <a:gd name="connsiteX45" fmla="*/ 344805 w 516254"/>
                        <a:gd name="connsiteY45" fmla="*/ 324244 h 942414"/>
                        <a:gd name="connsiteX46" fmla="*/ 387667 w 516254"/>
                        <a:gd name="connsiteY46" fmla="*/ 150889 h 942414"/>
                        <a:gd name="connsiteX47" fmla="*/ 459105 w 516254"/>
                        <a:gd name="connsiteY47" fmla="*/ 48019 h 942414"/>
                        <a:gd name="connsiteX48" fmla="*/ 516255 w 516254"/>
                        <a:gd name="connsiteY48" fmla="*/ 395 h 942414"/>
                        <a:gd name="connsiteX49" fmla="*/ 510540 w 516254"/>
                        <a:gd name="connsiteY49" fmla="*/ 1347 h 9424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</a:cxnLst>
                      <a:rect l="l" t="t" r="r" b="b"/>
                      <a:pathLst>
                        <a:path w="516254" h="942414">
                          <a:moveTo>
                            <a:pt x="510540" y="1347"/>
                          </a:moveTo>
                          <a:cubicBezTo>
                            <a:pt x="493395" y="14682"/>
                            <a:pt x="476250" y="26112"/>
                            <a:pt x="459105" y="38494"/>
                          </a:cubicBezTo>
                          <a:cubicBezTo>
                            <a:pt x="416242" y="68974"/>
                            <a:pt x="371475" y="98502"/>
                            <a:pt x="329565" y="130887"/>
                          </a:cubicBezTo>
                          <a:cubicBezTo>
                            <a:pt x="294322" y="157557"/>
                            <a:pt x="262890" y="188989"/>
                            <a:pt x="236220" y="224231"/>
                          </a:cubicBezTo>
                          <a:cubicBezTo>
                            <a:pt x="237172" y="250901"/>
                            <a:pt x="248602" y="274714"/>
                            <a:pt x="274320" y="289001"/>
                          </a:cubicBezTo>
                          <a:cubicBezTo>
                            <a:pt x="277177" y="290906"/>
                            <a:pt x="274320" y="295669"/>
                            <a:pt x="271463" y="293764"/>
                          </a:cubicBezTo>
                          <a:cubicBezTo>
                            <a:pt x="245745" y="280429"/>
                            <a:pt x="233363" y="256616"/>
                            <a:pt x="231457" y="230899"/>
                          </a:cubicBezTo>
                          <a:cubicBezTo>
                            <a:pt x="227647" y="236614"/>
                            <a:pt x="223838" y="241376"/>
                            <a:pt x="220027" y="247091"/>
                          </a:cubicBezTo>
                          <a:cubicBezTo>
                            <a:pt x="189547" y="291859"/>
                            <a:pt x="162877" y="341389"/>
                            <a:pt x="140970" y="392824"/>
                          </a:cubicBezTo>
                          <a:cubicBezTo>
                            <a:pt x="158115" y="406159"/>
                            <a:pt x="170497" y="424256"/>
                            <a:pt x="184785" y="440448"/>
                          </a:cubicBezTo>
                          <a:cubicBezTo>
                            <a:pt x="202882" y="462356"/>
                            <a:pt x="220027" y="478548"/>
                            <a:pt x="244792" y="491883"/>
                          </a:cubicBezTo>
                          <a:cubicBezTo>
                            <a:pt x="248602" y="493788"/>
                            <a:pt x="245745" y="498551"/>
                            <a:pt x="241935" y="498551"/>
                          </a:cubicBezTo>
                          <a:cubicBezTo>
                            <a:pt x="220027" y="494741"/>
                            <a:pt x="200977" y="473786"/>
                            <a:pt x="187642" y="457593"/>
                          </a:cubicBezTo>
                          <a:cubicBezTo>
                            <a:pt x="172402" y="439496"/>
                            <a:pt x="159067" y="419493"/>
                            <a:pt x="140970" y="403301"/>
                          </a:cubicBezTo>
                          <a:cubicBezTo>
                            <a:pt x="140017" y="402348"/>
                            <a:pt x="139065" y="401396"/>
                            <a:pt x="137160" y="400444"/>
                          </a:cubicBezTo>
                          <a:cubicBezTo>
                            <a:pt x="121920" y="437591"/>
                            <a:pt x="109538" y="475691"/>
                            <a:pt x="99060" y="514743"/>
                          </a:cubicBezTo>
                          <a:cubicBezTo>
                            <a:pt x="94297" y="534746"/>
                            <a:pt x="89535" y="553796"/>
                            <a:pt x="84772" y="573798"/>
                          </a:cubicBezTo>
                          <a:cubicBezTo>
                            <a:pt x="132397" y="596658"/>
                            <a:pt x="175260" y="629995"/>
                            <a:pt x="191452" y="682383"/>
                          </a:cubicBezTo>
                          <a:cubicBezTo>
                            <a:pt x="192405" y="686193"/>
                            <a:pt x="186690" y="688098"/>
                            <a:pt x="184785" y="685240"/>
                          </a:cubicBezTo>
                          <a:cubicBezTo>
                            <a:pt x="170497" y="662380"/>
                            <a:pt x="160972" y="638568"/>
                            <a:pt x="140970" y="620471"/>
                          </a:cubicBezTo>
                          <a:cubicBezTo>
                            <a:pt x="123825" y="604278"/>
                            <a:pt x="103822" y="591896"/>
                            <a:pt x="81915" y="581418"/>
                          </a:cubicBezTo>
                          <a:cubicBezTo>
                            <a:pt x="69532" y="642378"/>
                            <a:pt x="59055" y="703338"/>
                            <a:pt x="43815" y="763345"/>
                          </a:cubicBezTo>
                          <a:cubicBezTo>
                            <a:pt x="40005" y="776680"/>
                            <a:pt x="37147" y="789063"/>
                            <a:pt x="33338" y="802397"/>
                          </a:cubicBezTo>
                          <a:cubicBezTo>
                            <a:pt x="33338" y="802397"/>
                            <a:pt x="33338" y="802397"/>
                            <a:pt x="33338" y="803350"/>
                          </a:cubicBezTo>
                          <a:cubicBezTo>
                            <a:pt x="36195" y="817637"/>
                            <a:pt x="38100" y="822400"/>
                            <a:pt x="40005" y="830972"/>
                          </a:cubicBezTo>
                          <a:cubicBezTo>
                            <a:pt x="42863" y="849070"/>
                            <a:pt x="48577" y="865262"/>
                            <a:pt x="50482" y="882407"/>
                          </a:cubicBezTo>
                          <a:cubicBezTo>
                            <a:pt x="50482" y="884312"/>
                            <a:pt x="47625" y="885265"/>
                            <a:pt x="46672" y="884312"/>
                          </a:cubicBezTo>
                          <a:cubicBezTo>
                            <a:pt x="38100" y="873835"/>
                            <a:pt x="37147" y="858595"/>
                            <a:pt x="36195" y="846212"/>
                          </a:cubicBezTo>
                          <a:cubicBezTo>
                            <a:pt x="35242" y="837640"/>
                            <a:pt x="30480" y="827162"/>
                            <a:pt x="29527" y="819542"/>
                          </a:cubicBezTo>
                          <a:cubicBezTo>
                            <a:pt x="21907" y="844307"/>
                            <a:pt x="11430" y="868120"/>
                            <a:pt x="0" y="890980"/>
                          </a:cubicBezTo>
                          <a:cubicBezTo>
                            <a:pt x="23813" y="898600"/>
                            <a:pt x="46672" y="906220"/>
                            <a:pt x="70485" y="914792"/>
                          </a:cubicBezTo>
                          <a:cubicBezTo>
                            <a:pt x="94297" y="922412"/>
                            <a:pt x="117157" y="931937"/>
                            <a:pt x="140017" y="942415"/>
                          </a:cubicBezTo>
                          <a:cubicBezTo>
                            <a:pt x="188595" y="894790"/>
                            <a:pt x="221932" y="832878"/>
                            <a:pt x="231457" y="765250"/>
                          </a:cubicBezTo>
                          <a:cubicBezTo>
                            <a:pt x="232410" y="761440"/>
                            <a:pt x="237172" y="761440"/>
                            <a:pt x="239077" y="764298"/>
                          </a:cubicBezTo>
                          <a:cubicBezTo>
                            <a:pt x="253365" y="794778"/>
                            <a:pt x="266700" y="825257"/>
                            <a:pt x="266700" y="858595"/>
                          </a:cubicBezTo>
                          <a:cubicBezTo>
                            <a:pt x="269557" y="853832"/>
                            <a:pt x="273367" y="848117"/>
                            <a:pt x="275272" y="842402"/>
                          </a:cubicBezTo>
                          <a:cubicBezTo>
                            <a:pt x="281940" y="828115"/>
                            <a:pt x="286702" y="813828"/>
                            <a:pt x="289560" y="799540"/>
                          </a:cubicBezTo>
                          <a:cubicBezTo>
                            <a:pt x="297180" y="765250"/>
                            <a:pt x="299085" y="729055"/>
                            <a:pt x="298132" y="693813"/>
                          </a:cubicBezTo>
                          <a:cubicBezTo>
                            <a:pt x="297180" y="652855"/>
                            <a:pt x="293370" y="603326"/>
                            <a:pt x="278130" y="560463"/>
                          </a:cubicBezTo>
                          <a:cubicBezTo>
                            <a:pt x="277177" y="558558"/>
                            <a:pt x="276225" y="556653"/>
                            <a:pt x="276225" y="554748"/>
                          </a:cubicBezTo>
                          <a:cubicBezTo>
                            <a:pt x="280035" y="556653"/>
                            <a:pt x="282892" y="557606"/>
                            <a:pt x="286702" y="559511"/>
                          </a:cubicBezTo>
                          <a:cubicBezTo>
                            <a:pt x="302895" y="568083"/>
                            <a:pt x="317182" y="578561"/>
                            <a:pt x="326707" y="592848"/>
                          </a:cubicBezTo>
                          <a:cubicBezTo>
                            <a:pt x="320992" y="545223"/>
                            <a:pt x="333375" y="496646"/>
                            <a:pt x="329565" y="449021"/>
                          </a:cubicBezTo>
                          <a:cubicBezTo>
                            <a:pt x="324803" y="385204"/>
                            <a:pt x="304800" y="323291"/>
                            <a:pt x="299085" y="259474"/>
                          </a:cubicBezTo>
                          <a:cubicBezTo>
                            <a:pt x="299085" y="256616"/>
                            <a:pt x="303847" y="255664"/>
                            <a:pt x="304800" y="257569"/>
                          </a:cubicBezTo>
                          <a:cubicBezTo>
                            <a:pt x="317182" y="280429"/>
                            <a:pt x="330517" y="302336"/>
                            <a:pt x="344805" y="324244"/>
                          </a:cubicBezTo>
                          <a:cubicBezTo>
                            <a:pt x="332422" y="267094"/>
                            <a:pt x="361950" y="200419"/>
                            <a:pt x="387667" y="150889"/>
                          </a:cubicBezTo>
                          <a:cubicBezTo>
                            <a:pt x="407670" y="113742"/>
                            <a:pt x="428625" y="76594"/>
                            <a:pt x="459105" y="48019"/>
                          </a:cubicBezTo>
                          <a:cubicBezTo>
                            <a:pt x="477203" y="30874"/>
                            <a:pt x="496253" y="15635"/>
                            <a:pt x="516255" y="395"/>
                          </a:cubicBezTo>
                          <a:cubicBezTo>
                            <a:pt x="513397" y="-558"/>
                            <a:pt x="511492" y="395"/>
                            <a:pt x="510540" y="1347"/>
                          </a:cubicBezTo>
                          <a:close/>
                        </a:path>
                      </a:pathLst>
                    </a:custGeom>
                    <a:solidFill>
                      <a:srgbClr val="5882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sp>
                <p:nvSpPr>
                  <p:cNvPr id="1261" name="Полилиния: фигура 1260">
                    <a:extLst>
                      <a:ext uri="{FF2B5EF4-FFF2-40B4-BE49-F238E27FC236}">
                        <a16:creationId xmlns:a16="http://schemas.microsoft.com/office/drawing/2014/main" id="{EA5CB4DF-44A6-A42F-6255-A1F60DD30C64}"/>
                      </a:ext>
                    </a:extLst>
                  </p:cNvPr>
                  <p:cNvSpPr/>
                  <p:nvPr/>
                </p:nvSpPr>
                <p:spPr>
                  <a:xfrm>
                    <a:off x="16977968" y="6130032"/>
                    <a:ext cx="61912" cy="24764"/>
                  </a:xfrm>
                  <a:custGeom>
                    <a:avLst/>
                    <a:gdLst>
                      <a:gd name="connsiteX0" fmla="*/ 0 w 61912"/>
                      <a:gd name="connsiteY0" fmla="*/ 0 h 24764"/>
                      <a:gd name="connsiteX1" fmla="*/ 61913 w 61912"/>
                      <a:gd name="connsiteY1" fmla="*/ 24765 h 24764"/>
                      <a:gd name="connsiteX2" fmla="*/ 61913 w 61912"/>
                      <a:gd name="connsiteY2" fmla="*/ 24765 h 24764"/>
                      <a:gd name="connsiteX3" fmla="*/ 52388 w 61912"/>
                      <a:gd name="connsiteY3" fmla="*/ 18097 h 24764"/>
                      <a:gd name="connsiteX4" fmla="*/ 14288 w 61912"/>
                      <a:gd name="connsiteY4" fmla="*/ 3810 h 24764"/>
                      <a:gd name="connsiteX5" fmla="*/ 0 w 61912"/>
                      <a:gd name="connsiteY5" fmla="*/ 0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1912" h="24764">
                        <a:moveTo>
                          <a:pt x="0" y="0"/>
                        </a:moveTo>
                        <a:cubicBezTo>
                          <a:pt x="15240" y="5715"/>
                          <a:pt x="48578" y="18097"/>
                          <a:pt x="61913" y="24765"/>
                        </a:cubicBezTo>
                        <a:lnTo>
                          <a:pt x="61913" y="24765"/>
                        </a:lnTo>
                        <a:cubicBezTo>
                          <a:pt x="59055" y="21907"/>
                          <a:pt x="56197" y="20002"/>
                          <a:pt x="52388" y="18097"/>
                        </a:cubicBezTo>
                        <a:cubicBezTo>
                          <a:pt x="40005" y="11430"/>
                          <a:pt x="27622" y="6667"/>
                          <a:pt x="14288" y="3810"/>
                        </a:cubicBezTo>
                        <a:cubicBezTo>
                          <a:pt x="9525" y="1905"/>
                          <a:pt x="4763" y="95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62" name="Полилиния: фигура 1261">
                    <a:extLst>
                      <a:ext uri="{FF2B5EF4-FFF2-40B4-BE49-F238E27FC236}">
                        <a16:creationId xmlns:a16="http://schemas.microsoft.com/office/drawing/2014/main" id="{153650FE-3897-1ACE-119C-9AF098A82EA0}"/>
                      </a:ext>
                    </a:extLst>
                  </p:cNvPr>
                  <p:cNvSpPr/>
                  <p:nvPr/>
                </p:nvSpPr>
                <p:spPr>
                  <a:xfrm>
                    <a:off x="16706506" y="6434831"/>
                    <a:ext cx="9525" cy="423"/>
                  </a:xfrm>
                  <a:custGeom>
                    <a:avLst/>
                    <a:gdLst>
                      <a:gd name="connsiteX0" fmla="*/ 0 w 9525"/>
                      <a:gd name="connsiteY0" fmla="*/ 0 h 423"/>
                      <a:gd name="connsiteX1" fmla="*/ 0 w 9525"/>
                      <a:gd name="connsiteY1" fmla="*/ 0 h 423"/>
                      <a:gd name="connsiteX2" fmla="*/ 0 w 9525"/>
                      <a:gd name="connsiteY2" fmla="*/ 0 h 4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525" h="423">
                        <a:moveTo>
                          <a:pt x="0" y="0"/>
                        </a:moveTo>
                        <a:cubicBezTo>
                          <a:pt x="0" y="0"/>
                          <a:pt x="0" y="952"/>
                          <a:pt x="0" y="0"/>
                        </a:cubicBezTo>
                        <a:cubicBezTo>
                          <a:pt x="0" y="952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63" name="Полилиния: фигура 1262">
                    <a:extLst>
                      <a:ext uri="{FF2B5EF4-FFF2-40B4-BE49-F238E27FC236}">
                        <a16:creationId xmlns:a16="http://schemas.microsoft.com/office/drawing/2014/main" id="{3CDFBDBF-0397-4752-1A0F-0D8F5AA1A420}"/>
                      </a:ext>
                    </a:extLst>
                  </p:cNvPr>
                  <p:cNvSpPr/>
                  <p:nvPr/>
                </p:nvSpPr>
                <p:spPr>
                  <a:xfrm>
                    <a:off x="16690176" y="5407086"/>
                    <a:ext cx="471663" cy="726755"/>
                  </a:xfrm>
                  <a:custGeom>
                    <a:avLst/>
                    <a:gdLst>
                      <a:gd name="connsiteX0" fmla="*/ 233500 w 471663"/>
                      <a:gd name="connsiteY0" fmla="*/ 701991 h 726755"/>
                      <a:gd name="connsiteX1" fmla="*/ 322082 w 471663"/>
                      <a:gd name="connsiteY1" fmla="*/ 719136 h 726755"/>
                      <a:gd name="connsiteX2" fmla="*/ 341132 w 471663"/>
                      <a:gd name="connsiteY2" fmla="*/ 726756 h 726755"/>
                      <a:gd name="connsiteX3" fmla="*/ 277314 w 471663"/>
                      <a:gd name="connsiteY3" fmla="*/ 612456 h 726755"/>
                      <a:gd name="connsiteX4" fmla="*/ 276362 w 471663"/>
                      <a:gd name="connsiteY4" fmla="*/ 610551 h 726755"/>
                      <a:gd name="connsiteX5" fmla="*/ 187779 w 471663"/>
                      <a:gd name="connsiteY5" fmla="*/ 614361 h 726755"/>
                      <a:gd name="connsiteX6" fmla="*/ 187779 w 471663"/>
                      <a:gd name="connsiteY6" fmla="*/ 614361 h 726755"/>
                      <a:gd name="connsiteX7" fmla="*/ 252550 w 471663"/>
                      <a:gd name="connsiteY7" fmla="*/ 602931 h 726755"/>
                      <a:gd name="connsiteX8" fmla="*/ 272552 w 471663"/>
                      <a:gd name="connsiteY8" fmla="*/ 603883 h 726755"/>
                      <a:gd name="connsiteX9" fmla="*/ 229689 w 471663"/>
                      <a:gd name="connsiteY9" fmla="*/ 508634 h 726755"/>
                      <a:gd name="connsiteX10" fmla="*/ 228737 w 471663"/>
                      <a:gd name="connsiteY10" fmla="*/ 504824 h 726755"/>
                      <a:gd name="connsiteX11" fmla="*/ 92529 w 471663"/>
                      <a:gd name="connsiteY11" fmla="*/ 463866 h 726755"/>
                      <a:gd name="connsiteX12" fmla="*/ 92529 w 471663"/>
                      <a:gd name="connsiteY12" fmla="*/ 461009 h 726755"/>
                      <a:gd name="connsiteX13" fmla="*/ 225879 w 471663"/>
                      <a:gd name="connsiteY13" fmla="*/ 498156 h 726755"/>
                      <a:gd name="connsiteX14" fmla="*/ 211592 w 471663"/>
                      <a:gd name="connsiteY14" fmla="*/ 455294 h 726755"/>
                      <a:gd name="connsiteX15" fmla="*/ 182064 w 471663"/>
                      <a:gd name="connsiteY15" fmla="*/ 307657 h 726755"/>
                      <a:gd name="connsiteX16" fmla="*/ 182064 w 471663"/>
                      <a:gd name="connsiteY16" fmla="*/ 305752 h 726755"/>
                      <a:gd name="connsiteX17" fmla="*/ 182064 w 471663"/>
                      <a:gd name="connsiteY17" fmla="*/ 304799 h 726755"/>
                      <a:gd name="connsiteX18" fmla="*/ 103960 w 471663"/>
                      <a:gd name="connsiteY18" fmla="*/ 250507 h 726755"/>
                      <a:gd name="connsiteX19" fmla="*/ 103960 w 471663"/>
                      <a:gd name="connsiteY19" fmla="*/ 249554 h 726755"/>
                      <a:gd name="connsiteX20" fmla="*/ 146822 w 471663"/>
                      <a:gd name="connsiteY20" fmla="*/ 272414 h 726755"/>
                      <a:gd name="connsiteX21" fmla="*/ 176350 w 471663"/>
                      <a:gd name="connsiteY21" fmla="*/ 294322 h 726755"/>
                      <a:gd name="connsiteX22" fmla="*/ 182064 w 471663"/>
                      <a:gd name="connsiteY22" fmla="*/ 299084 h 726755"/>
                      <a:gd name="connsiteX23" fmla="*/ 181112 w 471663"/>
                      <a:gd name="connsiteY23" fmla="*/ 283844 h 726755"/>
                      <a:gd name="connsiteX24" fmla="*/ 184922 w 471663"/>
                      <a:gd name="connsiteY24" fmla="*/ 198119 h 726755"/>
                      <a:gd name="connsiteX25" fmla="*/ 189685 w 471663"/>
                      <a:gd name="connsiteY25" fmla="*/ 118110 h 726755"/>
                      <a:gd name="connsiteX26" fmla="*/ 192542 w 471663"/>
                      <a:gd name="connsiteY26" fmla="*/ 118110 h 726755"/>
                      <a:gd name="connsiteX27" fmla="*/ 191589 w 471663"/>
                      <a:gd name="connsiteY27" fmla="*/ 198119 h 726755"/>
                      <a:gd name="connsiteX28" fmla="*/ 188732 w 471663"/>
                      <a:gd name="connsiteY28" fmla="*/ 283844 h 726755"/>
                      <a:gd name="connsiteX29" fmla="*/ 189685 w 471663"/>
                      <a:gd name="connsiteY29" fmla="*/ 297179 h 726755"/>
                      <a:gd name="connsiteX30" fmla="*/ 190637 w 471663"/>
                      <a:gd name="connsiteY30" fmla="*/ 297179 h 726755"/>
                      <a:gd name="connsiteX31" fmla="*/ 242072 w 471663"/>
                      <a:gd name="connsiteY31" fmla="*/ 262889 h 726755"/>
                      <a:gd name="connsiteX32" fmla="*/ 263027 w 471663"/>
                      <a:gd name="connsiteY32" fmla="*/ 236219 h 726755"/>
                      <a:gd name="connsiteX33" fmla="*/ 272552 w 471663"/>
                      <a:gd name="connsiteY33" fmla="*/ 205739 h 726755"/>
                      <a:gd name="connsiteX34" fmla="*/ 276362 w 471663"/>
                      <a:gd name="connsiteY34" fmla="*/ 205739 h 726755"/>
                      <a:gd name="connsiteX35" fmla="*/ 190637 w 471663"/>
                      <a:gd name="connsiteY35" fmla="*/ 303847 h 726755"/>
                      <a:gd name="connsiteX36" fmla="*/ 223022 w 471663"/>
                      <a:gd name="connsiteY36" fmla="*/ 459104 h 726755"/>
                      <a:gd name="connsiteX37" fmla="*/ 233500 w 471663"/>
                      <a:gd name="connsiteY37" fmla="*/ 490536 h 726755"/>
                      <a:gd name="connsiteX38" fmla="*/ 321129 w 471663"/>
                      <a:gd name="connsiteY38" fmla="*/ 358139 h 726755"/>
                      <a:gd name="connsiteX39" fmla="*/ 328750 w 471663"/>
                      <a:gd name="connsiteY39" fmla="*/ 358139 h 726755"/>
                      <a:gd name="connsiteX40" fmla="*/ 237310 w 471663"/>
                      <a:gd name="connsiteY40" fmla="*/ 498156 h 726755"/>
                      <a:gd name="connsiteX41" fmla="*/ 283982 w 471663"/>
                      <a:gd name="connsiteY41" fmla="*/ 603883 h 726755"/>
                      <a:gd name="connsiteX42" fmla="*/ 285887 w 471663"/>
                      <a:gd name="connsiteY42" fmla="*/ 604836 h 726755"/>
                      <a:gd name="connsiteX43" fmla="*/ 343989 w 471663"/>
                      <a:gd name="connsiteY43" fmla="*/ 548639 h 726755"/>
                      <a:gd name="connsiteX44" fmla="*/ 346847 w 471663"/>
                      <a:gd name="connsiteY44" fmla="*/ 554354 h 726755"/>
                      <a:gd name="connsiteX45" fmla="*/ 289697 w 471663"/>
                      <a:gd name="connsiteY45" fmla="*/ 612456 h 726755"/>
                      <a:gd name="connsiteX46" fmla="*/ 294460 w 471663"/>
                      <a:gd name="connsiteY46" fmla="*/ 621028 h 726755"/>
                      <a:gd name="connsiteX47" fmla="*/ 349704 w 471663"/>
                      <a:gd name="connsiteY47" fmla="*/ 721041 h 726755"/>
                      <a:gd name="connsiteX48" fmla="*/ 349704 w 471663"/>
                      <a:gd name="connsiteY48" fmla="*/ 699133 h 726755"/>
                      <a:gd name="connsiteX49" fmla="*/ 404950 w 471663"/>
                      <a:gd name="connsiteY49" fmla="*/ 581976 h 726755"/>
                      <a:gd name="connsiteX50" fmla="*/ 462100 w 471663"/>
                      <a:gd name="connsiteY50" fmla="*/ 484821 h 726755"/>
                      <a:gd name="connsiteX51" fmla="*/ 467814 w 471663"/>
                      <a:gd name="connsiteY51" fmla="*/ 462914 h 726755"/>
                      <a:gd name="connsiteX52" fmla="*/ 468767 w 471663"/>
                      <a:gd name="connsiteY52" fmla="*/ 456246 h 726755"/>
                      <a:gd name="connsiteX53" fmla="*/ 470672 w 471663"/>
                      <a:gd name="connsiteY53" fmla="*/ 399096 h 726755"/>
                      <a:gd name="connsiteX54" fmla="*/ 413522 w 471663"/>
                      <a:gd name="connsiteY54" fmla="*/ 464819 h 726755"/>
                      <a:gd name="connsiteX55" fmla="*/ 405902 w 471663"/>
                      <a:gd name="connsiteY55" fmla="*/ 457199 h 726755"/>
                      <a:gd name="connsiteX56" fmla="*/ 426857 w 471663"/>
                      <a:gd name="connsiteY56" fmla="*/ 303847 h 726755"/>
                      <a:gd name="connsiteX57" fmla="*/ 374470 w 471663"/>
                      <a:gd name="connsiteY57" fmla="*/ 332422 h 726755"/>
                      <a:gd name="connsiteX58" fmla="*/ 366850 w 471663"/>
                      <a:gd name="connsiteY58" fmla="*/ 324802 h 726755"/>
                      <a:gd name="connsiteX59" fmla="*/ 362087 w 471663"/>
                      <a:gd name="connsiteY59" fmla="*/ 153352 h 726755"/>
                      <a:gd name="connsiteX60" fmla="*/ 299222 w 471663"/>
                      <a:gd name="connsiteY60" fmla="*/ 203834 h 726755"/>
                      <a:gd name="connsiteX61" fmla="*/ 292554 w 471663"/>
                      <a:gd name="connsiteY61" fmla="*/ 197167 h 726755"/>
                      <a:gd name="connsiteX62" fmla="*/ 268742 w 471663"/>
                      <a:gd name="connsiteY62" fmla="*/ 66675 h 726755"/>
                      <a:gd name="connsiteX63" fmla="*/ 223022 w 471663"/>
                      <a:gd name="connsiteY63" fmla="*/ 0 h 726755"/>
                      <a:gd name="connsiteX64" fmla="*/ 141107 w 471663"/>
                      <a:gd name="connsiteY64" fmla="*/ 92392 h 726755"/>
                      <a:gd name="connsiteX65" fmla="*/ 90624 w 471663"/>
                      <a:gd name="connsiteY65" fmla="*/ 232409 h 726755"/>
                      <a:gd name="connsiteX66" fmla="*/ 83004 w 471663"/>
                      <a:gd name="connsiteY66" fmla="*/ 240029 h 726755"/>
                      <a:gd name="connsiteX67" fmla="*/ 43952 w 471663"/>
                      <a:gd name="connsiteY67" fmla="*/ 201929 h 726755"/>
                      <a:gd name="connsiteX68" fmla="*/ 22997 w 471663"/>
                      <a:gd name="connsiteY68" fmla="*/ 325754 h 726755"/>
                      <a:gd name="connsiteX69" fmla="*/ 71574 w 471663"/>
                      <a:gd name="connsiteY69" fmla="*/ 453389 h 726755"/>
                      <a:gd name="connsiteX70" fmla="*/ 64907 w 471663"/>
                      <a:gd name="connsiteY70" fmla="*/ 462914 h 726755"/>
                      <a:gd name="connsiteX71" fmla="*/ 137 w 471663"/>
                      <a:gd name="connsiteY71" fmla="*/ 410526 h 726755"/>
                      <a:gd name="connsiteX72" fmla="*/ 162062 w 471663"/>
                      <a:gd name="connsiteY72" fmla="*/ 622933 h 726755"/>
                      <a:gd name="connsiteX73" fmla="*/ 161110 w 471663"/>
                      <a:gd name="connsiteY73" fmla="*/ 633411 h 726755"/>
                      <a:gd name="connsiteX74" fmla="*/ 100149 w 471663"/>
                      <a:gd name="connsiteY74" fmla="*/ 649603 h 726755"/>
                      <a:gd name="connsiteX75" fmla="*/ 147775 w 471663"/>
                      <a:gd name="connsiteY75" fmla="*/ 675321 h 726755"/>
                      <a:gd name="connsiteX76" fmla="*/ 233500 w 471663"/>
                      <a:gd name="connsiteY76" fmla="*/ 701991 h 726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</a:cxnLst>
                    <a:rect l="l" t="t" r="r" b="b"/>
                    <a:pathLst>
                      <a:path w="471663" h="726755">
                        <a:moveTo>
                          <a:pt x="233500" y="701991"/>
                        </a:moveTo>
                        <a:cubicBezTo>
                          <a:pt x="263027" y="705801"/>
                          <a:pt x="293507" y="708658"/>
                          <a:pt x="322082" y="719136"/>
                        </a:cubicBezTo>
                        <a:cubicBezTo>
                          <a:pt x="326845" y="721041"/>
                          <a:pt x="334464" y="722946"/>
                          <a:pt x="341132" y="726756"/>
                        </a:cubicBezTo>
                        <a:cubicBezTo>
                          <a:pt x="322082" y="687703"/>
                          <a:pt x="298270" y="651508"/>
                          <a:pt x="277314" y="612456"/>
                        </a:cubicBezTo>
                        <a:cubicBezTo>
                          <a:pt x="277314" y="611503"/>
                          <a:pt x="276362" y="611503"/>
                          <a:pt x="276362" y="610551"/>
                        </a:cubicBezTo>
                        <a:cubicBezTo>
                          <a:pt x="247787" y="604836"/>
                          <a:pt x="216354" y="611503"/>
                          <a:pt x="187779" y="614361"/>
                        </a:cubicBezTo>
                        <a:cubicBezTo>
                          <a:pt x="187779" y="614361"/>
                          <a:pt x="187779" y="614361"/>
                          <a:pt x="187779" y="614361"/>
                        </a:cubicBezTo>
                        <a:cubicBezTo>
                          <a:pt x="208735" y="609598"/>
                          <a:pt x="230642" y="603883"/>
                          <a:pt x="252550" y="602931"/>
                        </a:cubicBezTo>
                        <a:cubicBezTo>
                          <a:pt x="259217" y="602931"/>
                          <a:pt x="265885" y="602931"/>
                          <a:pt x="272552" y="603883"/>
                        </a:cubicBezTo>
                        <a:cubicBezTo>
                          <a:pt x="256360" y="573404"/>
                          <a:pt x="242072" y="541019"/>
                          <a:pt x="229689" y="508634"/>
                        </a:cubicBezTo>
                        <a:cubicBezTo>
                          <a:pt x="228737" y="506729"/>
                          <a:pt x="229689" y="505776"/>
                          <a:pt x="228737" y="504824"/>
                        </a:cubicBezTo>
                        <a:cubicBezTo>
                          <a:pt x="191589" y="471486"/>
                          <a:pt x="138250" y="475296"/>
                          <a:pt x="92529" y="463866"/>
                        </a:cubicBezTo>
                        <a:cubicBezTo>
                          <a:pt x="90624" y="463866"/>
                          <a:pt x="91577" y="461009"/>
                          <a:pt x="92529" y="461009"/>
                        </a:cubicBezTo>
                        <a:cubicBezTo>
                          <a:pt x="138250" y="464819"/>
                          <a:pt x="189685" y="468629"/>
                          <a:pt x="225879" y="498156"/>
                        </a:cubicBezTo>
                        <a:cubicBezTo>
                          <a:pt x="221117" y="483869"/>
                          <a:pt x="216354" y="469581"/>
                          <a:pt x="211592" y="455294"/>
                        </a:cubicBezTo>
                        <a:cubicBezTo>
                          <a:pt x="197304" y="406716"/>
                          <a:pt x="187779" y="358139"/>
                          <a:pt x="182064" y="307657"/>
                        </a:cubicBezTo>
                        <a:cubicBezTo>
                          <a:pt x="182064" y="305752"/>
                          <a:pt x="183017" y="305752"/>
                          <a:pt x="182064" y="305752"/>
                        </a:cubicBezTo>
                        <a:cubicBezTo>
                          <a:pt x="181112" y="306704"/>
                          <a:pt x="182064" y="305752"/>
                          <a:pt x="182064" y="304799"/>
                        </a:cubicBezTo>
                        <a:cubicBezTo>
                          <a:pt x="163014" y="279082"/>
                          <a:pt x="130629" y="267652"/>
                          <a:pt x="103960" y="250507"/>
                        </a:cubicBezTo>
                        <a:cubicBezTo>
                          <a:pt x="103960" y="250507"/>
                          <a:pt x="103960" y="249554"/>
                          <a:pt x="103960" y="249554"/>
                        </a:cubicBezTo>
                        <a:cubicBezTo>
                          <a:pt x="119200" y="254317"/>
                          <a:pt x="133487" y="262889"/>
                          <a:pt x="146822" y="272414"/>
                        </a:cubicBezTo>
                        <a:cubicBezTo>
                          <a:pt x="155395" y="279082"/>
                          <a:pt x="173492" y="291464"/>
                          <a:pt x="176350" y="294322"/>
                        </a:cubicBezTo>
                        <a:cubicBezTo>
                          <a:pt x="178254" y="295274"/>
                          <a:pt x="181112" y="296227"/>
                          <a:pt x="182064" y="299084"/>
                        </a:cubicBezTo>
                        <a:cubicBezTo>
                          <a:pt x="181112" y="294322"/>
                          <a:pt x="181112" y="289559"/>
                          <a:pt x="181112" y="283844"/>
                        </a:cubicBezTo>
                        <a:cubicBezTo>
                          <a:pt x="179207" y="255269"/>
                          <a:pt x="182064" y="226694"/>
                          <a:pt x="184922" y="198119"/>
                        </a:cubicBezTo>
                        <a:cubicBezTo>
                          <a:pt x="187779" y="171450"/>
                          <a:pt x="187779" y="144780"/>
                          <a:pt x="189685" y="118110"/>
                        </a:cubicBezTo>
                        <a:cubicBezTo>
                          <a:pt x="189685" y="116205"/>
                          <a:pt x="192542" y="116205"/>
                          <a:pt x="192542" y="118110"/>
                        </a:cubicBezTo>
                        <a:cubicBezTo>
                          <a:pt x="199210" y="143827"/>
                          <a:pt x="194447" y="172402"/>
                          <a:pt x="191589" y="198119"/>
                        </a:cubicBezTo>
                        <a:cubicBezTo>
                          <a:pt x="188732" y="226694"/>
                          <a:pt x="186827" y="255269"/>
                          <a:pt x="188732" y="283844"/>
                        </a:cubicBezTo>
                        <a:cubicBezTo>
                          <a:pt x="188732" y="288607"/>
                          <a:pt x="189685" y="292417"/>
                          <a:pt x="189685" y="297179"/>
                        </a:cubicBezTo>
                        <a:cubicBezTo>
                          <a:pt x="189685" y="297179"/>
                          <a:pt x="189685" y="297179"/>
                          <a:pt x="190637" y="297179"/>
                        </a:cubicBezTo>
                        <a:cubicBezTo>
                          <a:pt x="207782" y="286702"/>
                          <a:pt x="226832" y="277177"/>
                          <a:pt x="242072" y="262889"/>
                        </a:cubicBezTo>
                        <a:cubicBezTo>
                          <a:pt x="250645" y="255269"/>
                          <a:pt x="258264" y="246697"/>
                          <a:pt x="263027" y="236219"/>
                        </a:cubicBezTo>
                        <a:cubicBezTo>
                          <a:pt x="267789" y="225742"/>
                          <a:pt x="268742" y="216217"/>
                          <a:pt x="272552" y="205739"/>
                        </a:cubicBezTo>
                        <a:cubicBezTo>
                          <a:pt x="273504" y="203834"/>
                          <a:pt x="276362" y="203834"/>
                          <a:pt x="276362" y="205739"/>
                        </a:cubicBezTo>
                        <a:cubicBezTo>
                          <a:pt x="283029" y="255269"/>
                          <a:pt x="227785" y="281939"/>
                          <a:pt x="190637" y="303847"/>
                        </a:cubicBezTo>
                        <a:cubicBezTo>
                          <a:pt x="195400" y="356234"/>
                          <a:pt x="206829" y="408621"/>
                          <a:pt x="223022" y="459104"/>
                        </a:cubicBezTo>
                        <a:cubicBezTo>
                          <a:pt x="226832" y="469581"/>
                          <a:pt x="229689" y="480059"/>
                          <a:pt x="233500" y="490536"/>
                        </a:cubicBezTo>
                        <a:cubicBezTo>
                          <a:pt x="263027" y="445769"/>
                          <a:pt x="317320" y="417194"/>
                          <a:pt x="321129" y="358139"/>
                        </a:cubicBezTo>
                        <a:cubicBezTo>
                          <a:pt x="321129" y="353377"/>
                          <a:pt x="328750" y="353377"/>
                          <a:pt x="328750" y="358139"/>
                        </a:cubicBezTo>
                        <a:cubicBezTo>
                          <a:pt x="324939" y="421004"/>
                          <a:pt x="266837" y="448626"/>
                          <a:pt x="237310" y="498156"/>
                        </a:cubicBezTo>
                        <a:cubicBezTo>
                          <a:pt x="250645" y="534351"/>
                          <a:pt x="265885" y="570546"/>
                          <a:pt x="283982" y="603883"/>
                        </a:cubicBezTo>
                        <a:cubicBezTo>
                          <a:pt x="284935" y="603883"/>
                          <a:pt x="284935" y="603883"/>
                          <a:pt x="285887" y="604836"/>
                        </a:cubicBezTo>
                        <a:cubicBezTo>
                          <a:pt x="301127" y="580071"/>
                          <a:pt x="318272" y="559116"/>
                          <a:pt x="343989" y="548639"/>
                        </a:cubicBezTo>
                        <a:cubicBezTo>
                          <a:pt x="347800" y="547686"/>
                          <a:pt x="349704" y="553401"/>
                          <a:pt x="346847" y="554354"/>
                        </a:cubicBezTo>
                        <a:cubicBezTo>
                          <a:pt x="323035" y="566736"/>
                          <a:pt x="303985" y="588644"/>
                          <a:pt x="289697" y="612456"/>
                        </a:cubicBezTo>
                        <a:cubicBezTo>
                          <a:pt x="291602" y="615313"/>
                          <a:pt x="292554" y="618171"/>
                          <a:pt x="294460" y="621028"/>
                        </a:cubicBezTo>
                        <a:cubicBezTo>
                          <a:pt x="313510" y="653413"/>
                          <a:pt x="334464" y="685798"/>
                          <a:pt x="349704" y="721041"/>
                        </a:cubicBezTo>
                        <a:cubicBezTo>
                          <a:pt x="348752" y="713421"/>
                          <a:pt x="348752" y="705801"/>
                          <a:pt x="349704" y="699133"/>
                        </a:cubicBezTo>
                        <a:cubicBezTo>
                          <a:pt x="354467" y="656271"/>
                          <a:pt x="381137" y="616266"/>
                          <a:pt x="404950" y="581976"/>
                        </a:cubicBezTo>
                        <a:cubicBezTo>
                          <a:pt x="425904" y="551496"/>
                          <a:pt x="449717" y="520064"/>
                          <a:pt x="462100" y="484821"/>
                        </a:cubicBezTo>
                        <a:cubicBezTo>
                          <a:pt x="464957" y="477201"/>
                          <a:pt x="466862" y="470534"/>
                          <a:pt x="467814" y="462914"/>
                        </a:cubicBezTo>
                        <a:cubicBezTo>
                          <a:pt x="467814" y="461009"/>
                          <a:pt x="468767" y="459104"/>
                          <a:pt x="468767" y="456246"/>
                        </a:cubicBezTo>
                        <a:cubicBezTo>
                          <a:pt x="471625" y="437196"/>
                          <a:pt x="472577" y="418146"/>
                          <a:pt x="470672" y="399096"/>
                        </a:cubicBezTo>
                        <a:cubicBezTo>
                          <a:pt x="460195" y="427671"/>
                          <a:pt x="443050" y="452436"/>
                          <a:pt x="413522" y="464819"/>
                        </a:cubicBezTo>
                        <a:cubicBezTo>
                          <a:pt x="408760" y="466724"/>
                          <a:pt x="403045" y="462914"/>
                          <a:pt x="405902" y="457199"/>
                        </a:cubicBezTo>
                        <a:cubicBezTo>
                          <a:pt x="428762" y="412431"/>
                          <a:pt x="441145" y="353377"/>
                          <a:pt x="426857" y="303847"/>
                        </a:cubicBezTo>
                        <a:cubicBezTo>
                          <a:pt x="410664" y="316229"/>
                          <a:pt x="393520" y="325754"/>
                          <a:pt x="374470" y="332422"/>
                        </a:cubicBezTo>
                        <a:cubicBezTo>
                          <a:pt x="370660" y="334327"/>
                          <a:pt x="365897" y="329564"/>
                          <a:pt x="366850" y="324802"/>
                        </a:cubicBezTo>
                        <a:cubicBezTo>
                          <a:pt x="387804" y="266699"/>
                          <a:pt x="392567" y="208597"/>
                          <a:pt x="362087" y="153352"/>
                        </a:cubicBezTo>
                        <a:cubicBezTo>
                          <a:pt x="347800" y="177165"/>
                          <a:pt x="326845" y="195262"/>
                          <a:pt x="299222" y="203834"/>
                        </a:cubicBezTo>
                        <a:cubicBezTo>
                          <a:pt x="295412" y="205739"/>
                          <a:pt x="291602" y="200977"/>
                          <a:pt x="292554" y="197167"/>
                        </a:cubicBezTo>
                        <a:cubicBezTo>
                          <a:pt x="303032" y="150495"/>
                          <a:pt x="293507" y="107632"/>
                          <a:pt x="268742" y="66675"/>
                        </a:cubicBezTo>
                        <a:cubicBezTo>
                          <a:pt x="254454" y="43815"/>
                          <a:pt x="238262" y="21907"/>
                          <a:pt x="223022" y="0"/>
                        </a:cubicBezTo>
                        <a:cubicBezTo>
                          <a:pt x="203020" y="35242"/>
                          <a:pt x="166825" y="63817"/>
                          <a:pt x="141107" y="92392"/>
                        </a:cubicBezTo>
                        <a:cubicBezTo>
                          <a:pt x="106817" y="128587"/>
                          <a:pt x="60145" y="180975"/>
                          <a:pt x="90624" y="232409"/>
                        </a:cubicBezTo>
                        <a:cubicBezTo>
                          <a:pt x="93482" y="237172"/>
                          <a:pt x="87767" y="242887"/>
                          <a:pt x="83004" y="240029"/>
                        </a:cubicBezTo>
                        <a:cubicBezTo>
                          <a:pt x="65860" y="231457"/>
                          <a:pt x="53477" y="218122"/>
                          <a:pt x="43952" y="201929"/>
                        </a:cubicBezTo>
                        <a:cubicBezTo>
                          <a:pt x="31570" y="241934"/>
                          <a:pt x="21092" y="283844"/>
                          <a:pt x="22997" y="325754"/>
                        </a:cubicBezTo>
                        <a:cubicBezTo>
                          <a:pt x="24902" y="373379"/>
                          <a:pt x="42047" y="416241"/>
                          <a:pt x="71574" y="453389"/>
                        </a:cubicBezTo>
                        <a:cubicBezTo>
                          <a:pt x="75385" y="458151"/>
                          <a:pt x="70622" y="466724"/>
                          <a:pt x="64907" y="462914"/>
                        </a:cubicBezTo>
                        <a:cubicBezTo>
                          <a:pt x="42047" y="447674"/>
                          <a:pt x="23949" y="424814"/>
                          <a:pt x="137" y="410526"/>
                        </a:cubicBezTo>
                        <a:cubicBezTo>
                          <a:pt x="-3673" y="513396"/>
                          <a:pt x="72527" y="583881"/>
                          <a:pt x="162062" y="622933"/>
                        </a:cubicBezTo>
                        <a:cubicBezTo>
                          <a:pt x="166825" y="624838"/>
                          <a:pt x="164920" y="632458"/>
                          <a:pt x="161110" y="633411"/>
                        </a:cubicBezTo>
                        <a:cubicBezTo>
                          <a:pt x="141107" y="638173"/>
                          <a:pt x="120152" y="644841"/>
                          <a:pt x="100149" y="649603"/>
                        </a:cubicBezTo>
                        <a:cubicBezTo>
                          <a:pt x="116342" y="657223"/>
                          <a:pt x="131582" y="666748"/>
                          <a:pt x="147775" y="675321"/>
                        </a:cubicBezTo>
                        <a:cubicBezTo>
                          <a:pt x="172539" y="693418"/>
                          <a:pt x="203020" y="698181"/>
                          <a:pt x="233500" y="701991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64" name="Полилиния: фигура 1263">
                    <a:extLst>
                      <a:ext uri="{FF2B5EF4-FFF2-40B4-BE49-F238E27FC236}">
                        <a16:creationId xmlns:a16="http://schemas.microsoft.com/office/drawing/2014/main" id="{867DFC40-4460-9515-1246-7E28D7E8A355}"/>
                      </a:ext>
                    </a:extLst>
                  </p:cNvPr>
                  <p:cNvSpPr/>
                  <p:nvPr/>
                </p:nvSpPr>
                <p:spPr>
                  <a:xfrm>
                    <a:off x="17049751" y="6003350"/>
                    <a:ext cx="49185" cy="144779"/>
                  </a:xfrm>
                  <a:custGeom>
                    <a:avLst/>
                    <a:gdLst>
                      <a:gd name="connsiteX0" fmla="*/ 1560 w 49185"/>
                      <a:gd name="connsiteY0" fmla="*/ 136207 h 144779"/>
                      <a:gd name="connsiteX1" fmla="*/ 2513 w 49185"/>
                      <a:gd name="connsiteY1" fmla="*/ 142875 h 144779"/>
                      <a:gd name="connsiteX2" fmla="*/ 4418 w 49185"/>
                      <a:gd name="connsiteY2" fmla="*/ 144780 h 144779"/>
                      <a:gd name="connsiteX3" fmla="*/ 12038 w 49185"/>
                      <a:gd name="connsiteY3" fmla="*/ 92392 h 144779"/>
                      <a:gd name="connsiteX4" fmla="*/ 49185 w 49185"/>
                      <a:gd name="connsiteY4" fmla="*/ 0 h 144779"/>
                      <a:gd name="connsiteX5" fmla="*/ 5370 w 49185"/>
                      <a:gd name="connsiteY5" fmla="*/ 83820 h 144779"/>
                      <a:gd name="connsiteX6" fmla="*/ 1560 w 49185"/>
                      <a:gd name="connsiteY6" fmla="*/ 136207 h 144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9185" h="144779">
                        <a:moveTo>
                          <a:pt x="1560" y="136207"/>
                        </a:moveTo>
                        <a:cubicBezTo>
                          <a:pt x="1560" y="138112"/>
                          <a:pt x="1560" y="140017"/>
                          <a:pt x="2513" y="142875"/>
                        </a:cubicBezTo>
                        <a:cubicBezTo>
                          <a:pt x="3465" y="143827"/>
                          <a:pt x="3465" y="143827"/>
                          <a:pt x="4418" y="144780"/>
                        </a:cubicBezTo>
                        <a:cubicBezTo>
                          <a:pt x="4418" y="125730"/>
                          <a:pt x="8228" y="106680"/>
                          <a:pt x="12038" y="92392"/>
                        </a:cubicBezTo>
                        <a:cubicBezTo>
                          <a:pt x="20610" y="60007"/>
                          <a:pt x="34898" y="30480"/>
                          <a:pt x="49185" y="0"/>
                        </a:cubicBezTo>
                        <a:cubicBezTo>
                          <a:pt x="31088" y="26670"/>
                          <a:pt x="12990" y="54292"/>
                          <a:pt x="5370" y="83820"/>
                        </a:cubicBezTo>
                        <a:cubicBezTo>
                          <a:pt x="-345" y="100965"/>
                          <a:pt x="-1297" y="118110"/>
                          <a:pt x="1560" y="136207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65" name="Полилиния: фигура 1264">
                    <a:extLst>
                      <a:ext uri="{FF2B5EF4-FFF2-40B4-BE49-F238E27FC236}">
                        <a16:creationId xmlns:a16="http://schemas.microsoft.com/office/drawing/2014/main" id="{4DEF1683-35E8-58D3-71DF-F5434884EADA}"/>
                      </a:ext>
                    </a:extLst>
                  </p:cNvPr>
                  <p:cNvSpPr/>
                  <p:nvPr/>
                </p:nvSpPr>
                <p:spPr>
                  <a:xfrm>
                    <a:off x="17052264" y="6178848"/>
                    <a:ext cx="9525" cy="714"/>
                  </a:xfrm>
                  <a:custGeom>
                    <a:avLst/>
                    <a:gdLst>
                      <a:gd name="connsiteX0" fmla="*/ 0 w 9525"/>
                      <a:gd name="connsiteY0" fmla="*/ 714 h 714"/>
                      <a:gd name="connsiteX1" fmla="*/ 0 w 9525"/>
                      <a:gd name="connsiteY1" fmla="*/ 714 h 714"/>
                      <a:gd name="connsiteX2" fmla="*/ 0 w 9525"/>
                      <a:gd name="connsiteY2" fmla="*/ 714 h 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525" h="714">
                        <a:moveTo>
                          <a:pt x="0" y="714"/>
                        </a:moveTo>
                        <a:cubicBezTo>
                          <a:pt x="0" y="-238"/>
                          <a:pt x="0" y="-238"/>
                          <a:pt x="0" y="714"/>
                        </a:cubicBezTo>
                        <a:cubicBezTo>
                          <a:pt x="0" y="714"/>
                          <a:pt x="0" y="714"/>
                          <a:pt x="0" y="714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66" name="Полилиния: фигура 1265">
                    <a:extLst>
                      <a:ext uri="{FF2B5EF4-FFF2-40B4-BE49-F238E27FC236}">
                        <a16:creationId xmlns:a16="http://schemas.microsoft.com/office/drawing/2014/main" id="{69C96ECC-6C68-C3C2-C52D-30AF8870A239}"/>
                      </a:ext>
                    </a:extLst>
                  </p:cNvPr>
                  <p:cNvSpPr/>
                  <p:nvPr/>
                </p:nvSpPr>
                <p:spPr>
                  <a:xfrm>
                    <a:off x="17059762" y="5496621"/>
                    <a:ext cx="866826" cy="843635"/>
                  </a:xfrm>
                  <a:custGeom>
                    <a:avLst/>
                    <a:gdLst>
                      <a:gd name="connsiteX0" fmla="*/ 773552 w 866826"/>
                      <a:gd name="connsiteY0" fmla="*/ 39052 h 843635"/>
                      <a:gd name="connsiteX1" fmla="*/ 733547 w 866826"/>
                      <a:gd name="connsiteY1" fmla="*/ 87630 h 843635"/>
                      <a:gd name="connsiteX2" fmla="*/ 726879 w 866826"/>
                      <a:gd name="connsiteY2" fmla="*/ 86677 h 843635"/>
                      <a:gd name="connsiteX3" fmla="*/ 696400 w 866826"/>
                      <a:gd name="connsiteY3" fmla="*/ 0 h 843635"/>
                      <a:gd name="connsiteX4" fmla="*/ 537332 w 866826"/>
                      <a:gd name="connsiteY4" fmla="*/ 220979 h 843635"/>
                      <a:gd name="connsiteX5" fmla="*/ 528760 w 866826"/>
                      <a:gd name="connsiteY5" fmla="*/ 221932 h 843635"/>
                      <a:gd name="connsiteX6" fmla="*/ 528760 w 866826"/>
                      <a:gd name="connsiteY6" fmla="*/ 220979 h 843635"/>
                      <a:gd name="connsiteX7" fmla="*/ 528760 w 866826"/>
                      <a:gd name="connsiteY7" fmla="*/ 220979 h 843635"/>
                      <a:gd name="connsiteX8" fmla="*/ 523044 w 866826"/>
                      <a:gd name="connsiteY8" fmla="*/ 121920 h 843635"/>
                      <a:gd name="connsiteX9" fmla="*/ 330640 w 866826"/>
                      <a:gd name="connsiteY9" fmla="*/ 299084 h 843635"/>
                      <a:gd name="connsiteX10" fmla="*/ 324925 w 866826"/>
                      <a:gd name="connsiteY10" fmla="*/ 293369 h 843635"/>
                      <a:gd name="connsiteX11" fmla="*/ 340165 w 866826"/>
                      <a:gd name="connsiteY11" fmla="*/ 190500 h 843635"/>
                      <a:gd name="connsiteX12" fmla="*/ 110612 w 866826"/>
                      <a:gd name="connsiteY12" fmla="*/ 360044 h 843635"/>
                      <a:gd name="connsiteX13" fmla="*/ 105850 w 866826"/>
                      <a:gd name="connsiteY13" fmla="*/ 382904 h 843635"/>
                      <a:gd name="connsiteX14" fmla="*/ 63940 w 866826"/>
                      <a:gd name="connsiteY14" fmla="*/ 467676 h 843635"/>
                      <a:gd name="connsiteX15" fmla="*/ 55367 w 866826"/>
                      <a:gd name="connsiteY15" fmla="*/ 480059 h 843635"/>
                      <a:gd name="connsiteX16" fmla="*/ 51557 w 866826"/>
                      <a:gd name="connsiteY16" fmla="*/ 491489 h 843635"/>
                      <a:gd name="connsiteX17" fmla="*/ 9647 w 866826"/>
                      <a:gd name="connsiteY17" fmla="*/ 590549 h 843635"/>
                      <a:gd name="connsiteX18" fmla="*/ 122 w 866826"/>
                      <a:gd name="connsiteY18" fmla="*/ 647698 h 843635"/>
                      <a:gd name="connsiteX19" fmla="*/ 122 w 866826"/>
                      <a:gd name="connsiteY19" fmla="*/ 654366 h 843635"/>
                      <a:gd name="connsiteX20" fmla="*/ 55367 w 866826"/>
                      <a:gd name="connsiteY20" fmla="*/ 611503 h 843635"/>
                      <a:gd name="connsiteX21" fmla="*/ 149665 w 866826"/>
                      <a:gd name="connsiteY21" fmla="*/ 567689 h 843635"/>
                      <a:gd name="connsiteX22" fmla="*/ 267775 w 866826"/>
                      <a:gd name="connsiteY22" fmla="*/ 529589 h 843635"/>
                      <a:gd name="connsiteX23" fmla="*/ 265869 w 866826"/>
                      <a:gd name="connsiteY23" fmla="*/ 490536 h 843635"/>
                      <a:gd name="connsiteX24" fmla="*/ 301112 w 866826"/>
                      <a:gd name="connsiteY24" fmla="*/ 411479 h 843635"/>
                      <a:gd name="connsiteX25" fmla="*/ 345879 w 866826"/>
                      <a:gd name="connsiteY25" fmla="*/ 355282 h 843635"/>
                      <a:gd name="connsiteX26" fmla="*/ 348737 w 866826"/>
                      <a:gd name="connsiteY26" fmla="*/ 358139 h 843635"/>
                      <a:gd name="connsiteX27" fmla="*/ 330640 w 866826"/>
                      <a:gd name="connsiteY27" fmla="*/ 380999 h 843635"/>
                      <a:gd name="connsiteX28" fmla="*/ 306827 w 866826"/>
                      <a:gd name="connsiteY28" fmla="*/ 415289 h 843635"/>
                      <a:gd name="connsiteX29" fmla="*/ 274442 w 866826"/>
                      <a:gd name="connsiteY29" fmla="*/ 485774 h 843635"/>
                      <a:gd name="connsiteX30" fmla="*/ 275394 w 866826"/>
                      <a:gd name="connsiteY30" fmla="*/ 528636 h 843635"/>
                      <a:gd name="connsiteX31" fmla="*/ 349690 w 866826"/>
                      <a:gd name="connsiteY31" fmla="*/ 503871 h 843635"/>
                      <a:gd name="connsiteX32" fmla="*/ 540190 w 866826"/>
                      <a:gd name="connsiteY32" fmla="*/ 402906 h 843635"/>
                      <a:gd name="connsiteX33" fmla="*/ 540190 w 866826"/>
                      <a:gd name="connsiteY33" fmla="*/ 402906 h 843635"/>
                      <a:gd name="connsiteX34" fmla="*/ 526854 w 866826"/>
                      <a:gd name="connsiteY34" fmla="*/ 271462 h 843635"/>
                      <a:gd name="connsiteX35" fmla="*/ 527807 w 866826"/>
                      <a:gd name="connsiteY35" fmla="*/ 271462 h 843635"/>
                      <a:gd name="connsiteX36" fmla="*/ 542094 w 866826"/>
                      <a:gd name="connsiteY36" fmla="*/ 393381 h 843635"/>
                      <a:gd name="connsiteX37" fmla="*/ 545904 w 866826"/>
                      <a:gd name="connsiteY37" fmla="*/ 399097 h 843635"/>
                      <a:gd name="connsiteX38" fmla="*/ 588767 w 866826"/>
                      <a:gd name="connsiteY38" fmla="*/ 368617 h 843635"/>
                      <a:gd name="connsiteX39" fmla="*/ 694494 w 866826"/>
                      <a:gd name="connsiteY39" fmla="*/ 274319 h 843635"/>
                      <a:gd name="connsiteX40" fmla="*/ 740215 w 866826"/>
                      <a:gd name="connsiteY40" fmla="*/ 214312 h 843635"/>
                      <a:gd name="connsiteX41" fmla="*/ 735452 w 866826"/>
                      <a:gd name="connsiteY41" fmla="*/ 209549 h 843635"/>
                      <a:gd name="connsiteX42" fmla="*/ 707829 w 866826"/>
                      <a:gd name="connsiteY42" fmla="*/ 111442 h 843635"/>
                      <a:gd name="connsiteX43" fmla="*/ 710687 w 866826"/>
                      <a:gd name="connsiteY43" fmla="*/ 112395 h 843635"/>
                      <a:gd name="connsiteX44" fmla="*/ 737357 w 866826"/>
                      <a:gd name="connsiteY44" fmla="*/ 202882 h 843635"/>
                      <a:gd name="connsiteX45" fmla="*/ 744025 w 866826"/>
                      <a:gd name="connsiteY45" fmla="*/ 209549 h 843635"/>
                      <a:gd name="connsiteX46" fmla="*/ 783077 w 866826"/>
                      <a:gd name="connsiteY46" fmla="*/ 157162 h 843635"/>
                      <a:gd name="connsiteX47" fmla="*/ 785935 w 866826"/>
                      <a:gd name="connsiteY47" fmla="*/ 159067 h 843635"/>
                      <a:gd name="connsiteX48" fmla="*/ 752597 w 866826"/>
                      <a:gd name="connsiteY48" fmla="*/ 216217 h 843635"/>
                      <a:gd name="connsiteX49" fmla="*/ 773552 w 866826"/>
                      <a:gd name="connsiteY49" fmla="*/ 225742 h 843635"/>
                      <a:gd name="connsiteX50" fmla="*/ 814510 w 866826"/>
                      <a:gd name="connsiteY50" fmla="*/ 216217 h 843635"/>
                      <a:gd name="connsiteX51" fmla="*/ 816415 w 866826"/>
                      <a:gd name="connsiteY51" fmla="*/ 219074 h 843635"/>
                      <a:gd name="connsiteX52" fmla="*/ 748787 w 866826"/>
                      <a:gd name="connsiteY52" fmla="*/ 221932 h 843635"/>
                      <a:gd name="connsiteX53" fmla="*/ 701162 w 866826"/>
                      <a:gd name="connsiteY53" fmla="*/ 281939 h 843635"/>
                      <a:gd name="connsiteX54" fmla="*/ 600197 w 866826"/>
                      <a:gd name="connsiteY54" fmla="*/ 375284 h 843635"/>
                      <a:gd name="connsiteX55" fmla="*/ 553525 w 866826"/>
                      <a:gd name="connsiteY55" fmla="*/ 409574 h 843635"/>
                      <a:gd name="connsiteX56" fmla="*/ 657347 w 866826"/>
                      <a:gd name="connsiteY56" fmla="*/ 435291 h 843635"/>
                      <a:gd name="connsiteX57" fmla="*/ 658300 w 866826"/>
                      <a:gd name="connsiteY57" fmla="*/ 441006 h 843635"/>
                      <a:gd name="connsiteX58" fmla="*/ 547810 w 866826"/>
                      <a:gd name="connsiteY58" fmla="*/ 413384 h 843635"/>
                      <a:gd name="connsiteX59" fmla="*/ 376360 w 866826"/>
                      <a:gd name="connsiteY59" fmla="*/ 508634 h 843635"/>
                      <a:gd name="connsiteX60" fmla="*/ 281110 w 866826"/>
                      <a:gd name="connsiteY60" fmla="*/ 541019 h 843635"/>
                      <a:gd name="connsiteX61" fmla="*/ 297302 w 866826"/>
                      <a:gd name="connsiteY61" fmla="*/ 561974 h 843635"/>
                      <a:gd name="connsiteX62" fmla="*/ 370644 w 866826"/>
                      <a:gd name="connsiteY62" fmla="*/ 613408 h 843635"/>
                      <a:gd name="connsiteX63" fmla="*/ 368740 w 866826"/>
                      <a:gd name="connsiteY63" fmla="*/ 616266 h 843635"/>
                      <a:gd name="connsiteX64" fmla="*/ 274442 w 866826"/>
                      <a:gd name="connsiteY64" fmla="*/ 542924 h 843635"/>
                      <a:gd name="connsiteX65" fmla="*/ 172525 w 866826"/>
                      <a:gd name="connsiteY65" fmla="*/ 574356 h 843635"/>
                      <a:gd name="connsiteX66" fmla="*/ 3932 w 866826"/>
                      <a:gd name="connsiteY66" fmla="*/ 665796 h 843635"/>
                      <a:gd name="connsiteX67" fmla="*/ 3932 w 866826"/>
                      <a:gd name="connsiteY67" fmla="*/ 667701 h 843635"/>
                      <a:gd name="connsiteX68" fmla="*/ 3932 w 866826"/>
                      <a:gd name="connsiteY68" fmla="*/ 668653 h 843635"/>
                      <a:gd name="connsiteX69" fmla="*/ 62987 w 866826"/>
                      <a:gd name="connsiteY69" fmla="*/ 726756 h 843635"/>
                      <a:gd name="connsiteX70" fmla="*/ 128709 w 866826"/>
                      <a:gd name="connsiteY70" fmla="*/ 756283 h 843635"/>
                      <a:gd name="connsiteX71" fmla="*/ 154427 w 866826"/>
                      <a:gd name="connsiteY71" fmla="*/ 777238 h 843635"/>
                      <a:gd name="connsiteX72" fmla="*/ 155379 w 866826"/>
                      <a:gd name="connsiteY72" fmla="*/ 777238 h 843635"/>
                      <a:gd name="connsiteX73" fmla="*/ 278252 w 866826"/>
                      <a:gd name="connsiteY73" fmla="*/ 841055 h 843635"/>
                      <a:gd name="connsiteX74" fmla="*/ 390647 w 866826"/>
                      <a:gd name="connsiteY74" fmla="*/ 825815 h 843635"/>
                      <a:gd name="connsiteX75" fmla="*/ 584004 w 866826"/>
                      <a:gd name="connsiteY75" fmla="*/ 685798 h 843635"/>
                      <a:gd name="connsiteX76" fmla="*/ 479229 w 866826"/>
                      <a:gd name="connsiteY76" fmla="*/ 635316 h 843635"/>
                      <a:gd name="connsiteX77" fmla="*/ 483992 w 866826"/>
                      <a:gd name="connsiteY77" fmla="*/ 627696 h 843635"/>
                      <a:gd name="connsiteX78" fmla="*/ 500185 w 866826"/>
                      <a:gd name="connsiteY78" fmla="*/ 636268 h 843635"/>
                      <a:gd name="connsiteX79" fmla="*/ 824987 w 866826"/>
                      <a:gd name="connsiteY79" fmla="*/ 502919 h 843635"/>
                      <a:gd name="connsiteX80" fmla="*/ 725927 w 866826"/>
                      <a:gd name="connsiteY80" fmla="*/ 428624 h 843635"/>
                      <a:gd name="connsiteX81" fmla="*/ 724975 w 866826"/>
                      <a:gd name="connsiteY81" fmla="*/ 422909 h 843635"/>
                      <a:gd name="connsiteX82" fmla="*/ 803079 w 866826"/>
                      <a:gd name="connsiteY82" fmla="*/ 334327 h 843635"/>
                      <a:gd name="connsiteX83" fmla="*/ 855467 w 866826"/>
                      <a:gd name="connsiteY83" fmla="*/ 250507 h 843635"/>
                      <a:gd name="connsiteX84" fmla="*/ 860229 w 866826"/>
                      <a:gd name="connsiteY84" fmla="*/ 204787 h 843635"/>
                      <a:gd name="connsiteX85" fmla="*/ 798317 w 866826"/>
                      <a:gd name="connsiteY85" fmla="*/ 188595 h 843635"/>
                      <a:gd name="connsiteX86" fmla="*/ 797365 w 866826"/>
                      <a:gd name="connsiteY86" fmla="*/ 180022 h 843635"/>
                      <a:gd name="connsiteX87" fmla="*/ 856419 w 866826"/>
                      <a:gd name="connsiteY87" fmla="*/ 64770 h 843635"/>
                      <a:gd name="connsiteX88" fmla="*/ 836417 w 866826"/>
                      <a:gd name="connsiteY88" fmla="*/ 52387 h 843635"/>
                      <a:gd name="connsiteX89" fmla="*/ 773552 w 866826"/>
                      <a:gd name="connsiteY89" fmla="*/ 39052 h 8436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</a:cxnLst>
                    <a:rect l="l" t="t" r="r" b="b"/>
                    <a:pathLst>
                      <a:path w="866826" h="843635">
                        <a:moveTo>
                          <a:pt x="773552" y="39052"/>
                        </a:moveTo>
                        <a:cubicBezTo>
                          <a:pt x="759265" y="55245"/>
                          <a:pt x="744977" y="70485"/>
                          <a:pt x="733547" y="87630"/>
                        </a:cubicBezTo>
                        <a:cubicBezTo>
                          <a:pt x="731642" y="90487"/>
                          <a:pt x="726879" y="90487"/>
                          <a:pt x="726879" y="86677"/>
                        </a:cubicBezTo>
                        <a:cubicBezTo>
                          <a:pt x="722117" y="56197"/>
                          <a:pt x="711640" y="26670"/>
                          <a:pt x="696400" y="0"/>
                        </a:cubicBezTo>
                        <a:cubicBezTo>
                          <a:pt x="646869" y="77152"/>
                          <a:pt x="542094" y="119062"/>
                          <a:pt x="537332" y="220979"/>
                        </a:cubicBezTo>
                        <a:cubicBezTo>
                          <a:pt x="537332" y="225742"/>
                          <a:pt x="529712" y="226694"/>
                          <a:pt x="528760" y="221932"/>
                        </a:cubicBezTo>
                        <a:cubicBezTo>
                          <a:pt x="528760" y="221932"/>
                          <a:pt x="528760" y="220979"/>
                          <a:pt x="528760" y="220979"/>
                        </a:cubicBezTo>
                        <a:lnTo>
                          <a:pt x="528760" y="220979"/>
                        </a:lnTo>
                        <a:cubicBezTo>
                          <a:pt x="523997" y="188595"/>
                          <a:pt x="529712" y="154305"/>
                          <a:pt x="523044" y="121920"/>
                        </a:cubicBezTo>
                        <a:cubicBezTo>
                          <a:pt x="472562" y="196215"/>
                          <a:pt x="420175" y="272414"/>
                          <a:pt x="330640" y="299084"/>
                        </a:cubicBezTo>
                        <a:cubicBezTo>
                          <a:pt x="327782" y="300037"/>
                          <a:pt x="324925" y="297179"/>
                          <a:pt x="324925" y="293369"/>
                        </a:cubicBezTo>
                        <a:cubicBezTo>
                          <a:pt x="333497" y="260032"/>
                          <a:pt x="338260" y="225742"/>
                          <a:pt x="340165" y="190500"/>
                        </a:cubicBezTo>
                        <a:cubicBezTo>
                          <a:pt x="274442" y="260032"/>
                          <a:pt x="182050" y="297179"/>
                          <a:pt x="110612" y="360044"/>
                        </a:cubicBezTo>
                        <a:cubicBezTo>
                          <a:pt x="109659" y="367664"/>
                          <a:pt x="107754" y="375284"/>
                          <a:pt x="105850" y="382904"/>
                        </a:cubicBezTo>
                        <a:cubicBezTo>
                          <a:pt x="97277" y="413384"/>
                          <a:pt x="81084" y="441006"/>
                          <a:pt x="63940" y="467676"/>
                        </a:cubicBezTo>
                        <a:cubicBezTo>
                          <a:pt x="60129" y="474344"/>
                          <a:pt x="60129" y="473391"/>
                          <a:pt x="55367" y="480059"/>
                        </a:cubicBezTo>
                        <a:cubicBezTo>
                          <a:pt x="53462" y="482916"/>
                          <a:pt x="52509" y="489584"/>
                          <a:pt x="51557" y="491489"/>
                        </a:cubicBezTo>
                        <a:cubicBezTo>
                          <a:pt x="36317" y="523874"/>
                          <a:pt x="20125" y="556259"/>
                          <a:pt x="9647" y="590549"/>
                        </a:cubicBezTo>
                        <a:cubicBezTo>
                          <a:pt x="3932" y="608646"/>
                          <a:pt x="-831" y="628648"/>
                          <a:pt x="122" y="647698"/>
                        </a:cubicBezTo>
                        <a:cubicBezTo>
                          <a:pt x="122" y="649603"/>
                          <a:pt x="122" y="652461"/>
                          <a:pt x="122" y="654366"/>
                        </a:cubicBezTo>
                        <a:cubicBezTo>
                          <a:pt x="15362" y="636268"/>
                          <a:pt x="35365" y="622933"/>
                          <a:pt x="55367" y="611503"/>
                        </a:cubicBezTo>
                        <a:cubicBezTo>
                          <a:pt x="85847" y="594359"/>
                          <a:pt x="117279" y="580071"/>
                          <a:pt x="149665" y="567689"/>
                        </a:cubicBezTo>
                        <a:cubicBezTo>
                          <a:pt x="188717" y="553401"/>
                          <a:pt x="227769" y="541971"/>
                          <a:pt x="267775" y="529589"/>
                        </a:cubicBezTo>
                        <a:cubicBezTo>
                          <a:pt x="263965" y="518159"/>
                          <a:pt x="262059" y="504824"/>
                          <a:pt x="265869" y="490536"/>
                        </a:cubicBezTo>
                        <a:cubicBezTo>
                          <a:pt x="271585" y="461961"/>
                          <a:pt x="284919" y="435291"/>
                          <a:pt x="301112" y="411479"/>
                        </a:cubicBezTo>
                        <a:cubicBezTo>
                          <a:pt x="312542" y="393381"/>
                          <a:pt x="327782" y="366712"/>
                          <a:pt x="345879" y="355282"/>
                        </a:cubicBezTo>
                        <a:cubicBezTo>
                          <a:pt x="347785" y="354329"/>
                          <a:pt x="349690" y="356234"/>
                          <a:pt x="348737" y="358139"/>
                        </a:cubicBezTo>
                        <a:cubicBezTo>
                          <a:pt x="343975" y="366712"/>
                          <a:pt x="336354" y="373379"/>
                          <a:pt x="330640" y="380999"/>
                        </a:cubicBezTo>
                        <a:cubicBezTo>
                          <a:pt x="322067" y="392429"/>
                          <a:pt x="313494" y="402906"/>
                          <a:pt x="306827" y="415289"/>
                        </a:cubicBezTo>
                        <a:cubicBezTo>
                          <a:pt x="293492" y="437196"/>
                          <a:pt x="280157" y="461009"/>
                          <a:pt x="274442" y="485774"/>
                        </a:cubicBezTo>
                        <a:cubicBezTo>
                          <a:pt x="270632" y="501966"/>
                          <a:pt x="270632" y="516254"/>
                          <a:pt x="275394" y="528636"/>
                        </a:cubicBezTo>
                        <a:cubicBezTo>
                          <a:pt x="300160" y="521016"/>
                          <a:pt x="324925" y="513396"/>
                          <a:pt x="349690" y="503871"/>
                        </a:cubicBezTo>
                        <a:cubicBezTo>
                          <a:pt x="416365" y="478154"/>
                          <a:pt x="480182" y="442911"/>
                          <a:pt x="540190" y="402906"/>
                        </a:cubicBezTo>
                        <a:cubicBezTo>
                          <a:pt x="540190" y="402906"/>
                          <a:pt x="540190" y="402906"/>
                          <a:pt x="540190" y="402906"/>
                        </a:cubicBezTo>
                        <a:cubicBezTo>
                          <a:pt x="515425" y="364807"/>
                          <a:pt x="521140" y="314324"/>
                          <a:pt x="526854" y="271462"/>
                        </a:cubicBezTo>
                        <a:cubicBezTo>
                          <a:pt x="526854" y="270509"/>
                          <a:pt x="527807" y="270509"/>
                          <a:pt x="527807" y="271462"/>
                        </a:cubicBezTo>
                        <a:cubicBezTo>
                          <a:pt x="525902" y="310514"/>
                          <a:pt x="521140" y="359092"/>
                          <a:pt x="542094" y="393381"/>
                        </a:cubicBezTo>
                        <a:cubicBezTo>
                          <a:pt x="543047" y="395286"/>
                          <a:pt x="544952" y="397191"/>
                          <a:pt x="545904" y="399097"/>
                        </a:cubicBezTo>
                        <a:cubicBezTo>
                          <a:pt x="560192" y="389572"/>
                          <a:pt x="574479" y="379094"/>
                          <a:pt x="588767" y="368617"/>
                        </a:cubicBezTo>
                        <a:cubicBezTo>
                          <a:pt x="626867" y="340042"/>
                          <a:pt x="663062" y="309562"/>
                          <a:pt x="694494" y="274319"/>
                        </a:cubicBezTo>
                        <a:cubicBezTo>
                          <a:pt x="711640" y="255269"/>
                          <a:pt x="725927" y="234314"/>
                          <a:pt x="740215" y="214312"/>
                        </a:cubicBezTo>
                        <a:cubicBezTo>
                          <a:pt x="738310" y="212407"/>
                          <a:pt x="736404" y="210502"/>
                          <a:pt x="735452" y="209549"/>
                        </a:cubicBezTo>
                        <a:cubicBezTo>
                          <a:pt x="713544" y="183832"/>
                          <a:pt x="697352" y="144780"/>
                          <a:pt x="707829" y="111442"/>
                        </a:cubicBezTo>
                        <a:cubicBezTo>
                          <a:pt x="708782" y="109537"/>
                          <a:pt x="711640" y="110490"/>
                          <a:pt x="710687" y="112395"/>
                        </a:cubicBezTo>
                        <a:cubicBezTo>
                          <a:pt x="705925" y="143827"/>
                          <a:pt x="716402" y="179070"/>
                          <a:pt x="737357" y="202882"/>
                        </a:cubicBezTo>
                        <a:cubicBezTo>
                          <a:pt x="739262" y="205739"/>
                          <a:pt x="742119" y="207644"/>
                          <a:pt x="744025" y="209549"/>
                        </a:cubicBezTo>
                        <a:cubicBezTo>
                          <a:pt x="756407" y="191452"/>
                          <a:pt x="768790" y="174307"/>
                          <a:pt x="783077" y="157162"/>
                        </a:cubicBezTo>
                        <a:cubicBezTo>
                          <a:pt x="784982" y="155257"/>
                          <a:pt x="786887" y="157162"/>
                          <a:pt x="785935" y="159067"/>
                        </a:cubicBezTo>
                        <a:cubicBezTo>
                          <a:pt x="777362" y="179070"/>
                          <a:pt x="765932" y="198119"/>
                          <a:pt x="752597" y="216217"/>
                        </a:cubicBezTo>
                        <a:cubicBezTo>
                          <a:pt x="759265" y="220979"/>
                          <a:pt x="765932" y="223837"/>
                          <a:pt x="773552" y="225742"/>
                        </a:cubicBezTo>
                        <a:cubicBezTo>
                          <a:pt x="789744" y="228599"/>
                          <a:pt x="800222" y="220027"/>
                          <a:pt x="814510" y="216217"/>
                        </a:cubicBezTo>
                        <a:cubicBezTo>
                          <a:pt x="816415" y="215264"/>
                          <a:pt x="817367" y="218122"/>
                          <a:pt x="816415" y="219074"/>
                        </a:cubicBezTo>
                        <a:cubicBezTo>
                          <a:pt x="800222" y="240982"/>
                          <a:pt x="769742" y="235267"/>
                          <a:pt x="748787" y="221932"/>
                        </a:cubicBezTo>
                        <a:cubicBezTo>
                          <a:pt x="733547" y="242887"/>
                          <a:pt x="717354" y="263842"/>
                          <a:pt x="701162" y="281939"/>
                        </a:cubicBezTo>
                        <a:cubicBezTo>
                          <a:pt x="670682" y="316229"/>
                          <a:pt x="636392" y="346709"/>
                          <a:pt x="600197" y="375284"/>
                        </a:cubicBezTo>
                        <a:cubicBezTo>
                          <a:pt x="584957" y="386714"/>
                          <a:pt x="569717" y="398144"/>
                          <a:pt x="553525" y="409574"/>
                        </a:cubicBezTo>
                        <a:cubicBezTo>
                          <a:pt x="580194" y="436244"/>
                          <a:pt x="620200" y="433386"/>
                          <a:pt x="657347" y="435291"/>
                        </a:cubicBezTo>
                        <a:cubicBezTo>
                          <a:pt x="660204" y="435291"/>
                          <a:pt x="661157" y="440054"/>
                          <a:pt x="658300" y="441006"/>
                        </a:cubicBezTo>
                        <a:cubicBezTo>
                          <a:pt x="623057" y="447674"/>
                          <a:pt x="574479" y="441006"/>
                          <a:pt x="547810" y="413384"/>
                        </a:cubicBezTo>
                        <a:cubicBezTo>
                          <a:pt x="493517" y="450531"/>
                          <a:pt x="436367" y="482916"/>
                          <a:pt x="376360" y="508634"/>
                        </a:cubicBezTo>
                        <a:cubicBezTo>
                          <a:pt x="344927" y="521016"/>
                          <a:pt x="313494" y="531494"/>
                          <a:pt x="281110" y="541019"/>
                        </a:cubicBezTo>
                        <a:cubicBezTo>
                          <a:pt x="284919" y="548639"/>
                          <a:pt x="290635" y="555306"/>
                          <a:pt x="297302" y="561974"/>
                        </a:cubicBezTo>
                        <a:cubicBezTo>
                          <a:pt x="319210" y="582928"/>
                          <a:pt x="345879" y="596263"/>
                          <a:pt x="370644" y="613408"/>
                        </a:cubicBezTo>
                        <a:cubicBezTo>
                          <a:pt x="372550" y="614361"/>
                          <a:pt x="370644" y="617218"/>
                          <a:pt x="368740" y="616266"/>
                        </a:cubicBezTo>
                        <a:cubicBezTo>
                          <a:pt x="336354" y="597216"/>
                          <a:pt x="292540" y="576261"/>
                          <a:pt x="274442" y="542924"/>
                        </a:cubicBezTo>
                        <a:cubicBezTo>
                          <a:pt x="240152" y="553401"/>
                          <a:pt x="205862" y="562926"/>
                          <a:pt x="172525" y="574356"/>
                        </a:cubicBezTo>
                        <a:cubicBezTo>
                          <a:pt x="114422" y="594359"/>
                          <a:pt x="45842" y="618171"/>
                          <a:pt x="3932" y="665796"/>
                        </a:cubicBezTo>
                        <a:cubicBezTo>
                          <a:pt x="3932" y="666748"/>
                          <a:pt x="3932" y="666748"/>
                          <a:pt x="3932" y="667701"/>
                        </a:cubicBezTo>
                        <a:cubicBezTo>
                          <a:pt x="3932" y="667701"/>
                          <a:pt x="3932" y="668653"/>
                          <a:pt x="3932" y="668653"/>
                        </a:cubicBezTo>
                        <a:cubicBezTo>
                          <a:pt x="12504" y="697228"/>
                          <a:pt x="37269" y="714373"/>
                          <a:pt x="62987" y="726756"/>
                        </a:cubicBezTo>
                        <a:cubicBezTo>
                          <a:pt x="83942" y="737233"/>
                          <a:pt x="109659" y="742948"/>
                          <a:pt x="128709" y="756283"/>
                        </a:cubicBezTo>
                        <a:cubicBezTo>
                          <a:pt x="137282" y="762951"/>
                          <a:pt x="145854" y="769618"/>
                          <a:pt x="154427" y="777238"/>
                        </a:cubicBezTo>
                        <a:cubicBezTo>
                          <a:pt x="154427" y="777238"/>
                          <a:pt x="154427" y="777238"/>
                          <a:pt x="155379" y="777238"/>
                        </a:cubicBezTo>
                        <a:cubicBezTo>
                          <a:pt x="191575" y="805813"/>
                          <a:pt x="231579" y="833435"/>
                          <a:pt x="278252" y="841055"/>
                        </a:cubicBezTo>
                        <a:cubicBezTo>
                          <a:pt x="316352" y="847723"/>
                          <a:pt x="355404" y="841055"/>
                          <a:pt x="390647" y="825815"/>
                        </a:cubicBezTo>
                        <a:cubicBezTo>
                          <a:pt x="463990" y="793431"/>
                          <a:pt x="523997" y="737233"/>
                          <a:pt x="584004" y="685798"/>
                        </a:cubicBezTo>
                        <a:cubicBezTo>
                          <a:pt x="548762" y="668653"/>
                          <a:pt x="511615" y="655318"/>
                          <a:pt x="479229" y="635316"/>
                        </a:cubicBezTo>
                        <a:cubicBezTo>
                          <a:pt x="474467" y="632458"/>
                          <a:pt x="478277" y="623886"/>
                          <a:pt x="483992" y="627696"/>
                        </a:cubicBezTo>
                        <a:cubicBezTo>
                          <a:pt x="488754" y="630553"/>
                          <a:pt x="494469" y="633411"/>
                          <a:pt x="500185" y="636268"/>
                        </a:cubicBezTo>
                        <a:cubicBezTo>
                          <a:pt x="628772" y="697228"/>
                          <a:pt x="703067" y="452436"/>
                          <a:pt x="824987" y="502919"/>
                        </a:cubicBezTo>
                        <a:cubicBezTo>
                          <a:pt x="795460" y="473391"/>
                          <a:pt x="761169" y="450531"/>
                          <a:pt x="725927" y="428624"/>
                        </a:cubicBezTo>
                        <a:cubicBezTo>
                          <a:pt x="724022" y="427671"/>
                          <a:pt x="723069" y="423861"/>
                          <a:pt x="724975" y="422909"/>
                        </a:cubicBezTo>
                        <a:cubicBezTo>
                          <a:pt x="755454" y="397191"/>
                          <a:pt x="781172" y="366712"/>
                          <a:pt x="803079" y="334327"/>
                        </a:cubicBezTo>
                        <a:cubicBezTo>
                          <a:pt x="821177" y="307657"/>
                          <a:pt x="840227" y="280034"/>
                          <a:pt x="855467" y="250507"/>
                        </a:cubicBezTo>
                        <a:cubicBezTo>
                          <a:pt x="862135" y="238124"/>
                          <a:pt x="874517" y="216217"/>
                          <a:pt x="860229" y="204787"/>
                        </a:cubicBezTo>
                        <a:cubicBezTo>
                          <a:pt x="844037" y="191452"/>
                          <a:pt x="817367" y="190500"/>
                          <a:pt x="798317" y="188595"/>
                        </a:cubicBezTo>
                        <a:cubicBezTo>
                          <a:pt x="793554" y="187642"/>
                          <a:pt x="792602" y="181927"/>
                          <a:pt x="797365" y="180022"/>
                        </a:cubicBezTo>
                        <a:cubicBezTo>
                          <a:pt x="844990" y="162877"/>
                          <a:pt x="856419" y="111442"/>
                          <a:pt x="856419" y="64770"/>
                        </a:cubicBezTo>
                        <a:cubicBezTo>
                          <a:pt x="849752" y="60960"/>
                          <a:pt x="843085" y="56197"/>
                          <a:pt x="836417" y="52387"/>
                        </a:cubicBezTo>
                        <a:cubicBezTo>
                          <a:pt x="813557" y="51435"/>
                          <a:pt x="793554" y="46672"/>
                          <a:pt x="773552" y="39052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67" name="Полилиния: фигура 1266">
                    <a:extLst>
                      <a:ext uri="{FF2B5EF4-FFF2-40B4-BE49-F238E27FC236}">
                        <a16:creationId xmlns:a16="http://schemas.microsoft.com/office/drawing/2014/main" id="{D4DA1B84-C7CF-9443-B026-D74C4F09F3A3}"/>
                      </a:ext>
                    </a:extLst>
                  </p:cNvPr>
                  <p:cNvSpPr/>
                  <p:nvPr/>
                </p:nvSpPr>
                <p:spPr>
                  <a:xfrm>
                    <a:off x="16898391" y="6207184"/>
                    <a:ext cx="439622" cy="919160"/>
                  </a:xfrm>
                  <a:custGeom>
                    <a:avLst/>
                    <a:gdLst>
                      <a:gd name="connsiteX0" fmla="*/ 187210 w 439622"/>
                      <a:gd name="connsiteY0" fmla="*/ 5715 h 919160"/>
                      <a:gd name="connsiteX1" fmla="*/ 226262 w 439622"/>
                      <a:gd name="connsiteY1" fmla="*/ 121920 h 919160"/>
                      <a:gd name="connsiteX2" fmla="*/ 229120 w 439622"/>
                      <a:gd name="connsiteY2" fmla="*/ 155257 h 919160"/>
                      <a:gd name="connsiteX3" fmla="*/ 257695 w 439622"/>
                      <a:gd name="connsiteY3" fmla="*/ 157162 h 919160"/>
                      <a:gd name="connsiteX4" fmla="*/ 317702 w 439622"/>
                      <a:gd name="connsiteY4" fmla="*/ 172402 h 919160"/>
                      <a:gd name="connsiteX5" fmla="*/ 316750 w 439622"/>
                      <a:gd name="connsiteY5" fmla="*/ 176212 h 919160"/>
                      <a:gd name="connsiteX6" fmla="*/ 266267 w 439622"/>
                      <a:gd name="connsiteY6" fmla="*/ 166687 h 919160"/>
                      <a:gd name="connsiteX7" fmla="*/ 229120 w 439622"/>
                      <a:gd name="connsiteY7" fmla="*/ 161925 h 919160"/>
                      <a:gd name="connsiteX8" fmla="*/ 234835 w 439622"/>
                      <a:gd name="connsiteY8" fmla="*/ 312419 h 919160"/>
                      <a:gd name="connsiteX9" fmla="*/ 235787 w 439622"/>
                      <a:gd name="connsiteY9" fmla="*/ 325754 h 919160"/>
                      <a:gd name="connsiteX10" fmla="*/ 244360 w 439622"/>
                      <a:gd name="connsiteY10" fmla="*/ 325754 h 919160"/>
                      <a:gd name="connsiteX11" fmla="*/ 289127 w 439622"/>
                      <a:gd name="connsiteY11" fmla="*/ 341947 h 919160"/>
                      <a:gd name="connsiteX12" fmla="*/ 337705 w 439622"/>
                      <a:gd name="connsiteY12" fmla="*/ 373379 h 919160"/>
                      <a:gd name="connsiteX13" fmla="*/ 335800 w 439622"/>
                      <a:gd name="connsiteY13" fmla="*/ 377189 h 919160"/>
                      <a:gd name="connsiteX14" fmla="*/ 292937 w 439622"/>
                      <a:gd name="connsiteY14" fmla="*/ 352424 h 919160"/>
                      <a:gd name="connsiteX15" fmla="*/ 252932 w 439622"/>
                      <a:gd name="connsiteY15" fmla="*/ 333374 h 919160"/>
                      <a:gd name="connsiteX16" fmla="*/ 236740 w 439622"/>
                      <a:gd name="connsiteY16" fmla="*/ 331469 h 919160"/>
                      <a:gd name="connsiteX17" fmla="*/ 268172 w 439622"/>
                      <a:gd name="connsiteY17" fmla="*/ 552449 h 919160"/>
                      <a:gd name="connsiteX18" fmla="*/ 288175 w 439622"/>
                      <a:gd name="connsiteY18" fmla="*/ 555306 h 919160"/>
                      <a:gd name="connsiteX19" fmla="*/ 335800 w 439622"/>
                      <a:gd name="connsiteY19" fmla="*/ 570546 h 919160"/>
                      <a:gd name="connsiteX20" fmla="*/ 334847 w 439622"/>
                      <a:gd name="connsiteY20" fmla="*/ 573404 h 919160"/>
                      <a:gd name="connsiteX21" fmla="*/ 297700 w 439622"/>
                      <a:gd name="connsiteY21" fmla="*/ 563879 h 919160"/>
                      <a:gd name="connsiteX22" fmla="*/ 269125 w 439622"/>
                      <a:gd name="connsiteY22" fmla="*/ 558164 h 919160"/>
                      <a:gd name="connsiteX23" fmla="*/ 270077 w 439622"/>
                      <a:gd name="connsiteY23" fmla="*/ 561021 h 919160"/>
                      <a:gd name="connsiteX24" fmla="*/ 312940 w 439622"/>
                      <a:gd name="connsiteY24" fmla="*/ 679131 h 919160"/>
                      <a:gd name="connsiteX25" fmla="*/ 374852 w 439622"/>
                      <a:gd name="connsiteY25" fmla="*/ 769618 h 919160"/>
                      <a:gd name="connsiteX26" fmla="*/ 368185 w 439622"/>
                      <a:gd name="connsiteY26" fmla="*/ 774380 h 919160"/>
                      <a:gd name="connsiteX27" fmla="*/ 304367 w 439622"/>
                      <a:gd name="connsiteY27" fmla="*/ 683893 h 919160"/>
                      <a:gd name="connsiteX28" fmla="*/ 265315 w 439622"/>
                      <a:gd name="connsiteY28" fmla="*/ 581024 h 919160"/>
                      <a:gd name="connsiteX29" fmla="*/ 258647 w 439622"/>
                      <a:gd name="connsiteY29" fmla="*/ 558164 h 919160"/>
                      <a:gd name="connsiteX30" fmla="*/ 216737 w 439622"/>
                      <a:gd name="connsiteY30" fmla="*/ 626743 h 919160"/>
                      <a:gd name="connsiteX31" fmla="*/ 213880 w 439622"/>
                      <a:gd name="connsiteY31" fmla="*/ 626743 h 919160"/>
                      <a:gd name="connsiteX32" fmla="*/ 248170 w 439622"/>
                      <a:gd name="connsiteY32" fmla="*/ 554354 h 919160"/>
                      <a:gd name="connsiteX33" fmla="*/ 256742 w 439622"/>
                      <a:gd name="connsiteY33" fmla="*/ 553401 h 919160"/>
                      <a:gd name="connsiteX34" fmla="*/ 226262 w 439622"/>
                      <a:gd name="connsiteY34" fmla="*/ 347662 h 919160"/>
                      <a:gd name="connsiteX35" fmla="*/ 225310 w 439622"/>
                      <a:gd name="connsiteY35" fmla="*/ 333374 h 919160"/>
                      <a:gd name="connsiteX36" fmla="*/ 181495 w 439622"/>
                      <a:gd name="connsiteY36" fmla="*/ 383857 h 919160"/>
                      <a:gd name="connsiteX37" fmla="*/ 180542 w 439622"/>
                      <a:gd name="connsiteY37" fmla="*/ 383857 h 919160"/>
                      <a:gd name="connsiteX38" fmla="*/ 225310 w 439622"/>
                      <a:gd name="connsiteY38" fmla="*/ 328612 h 919160"/>
                      <a:gd name="connsiteX39" fmla="*/ 219595 w 439622"/>
                      <a:gd name="connsiteY39" fmla="*/ 162877 h 919160"/>
                      <a:gd name="connsiteX40" fmla="*/ 156730 w 439622"/>
                      <a:gd name="connsiteY40" fmla="*/ 239077 h 919160"/>
                      <a:gd name="connsiteX41" fmla="*/ 153872 w 439622"/>
                      <a:gd name="connsiteY41" fmla="*/ 238124 h 919160"/>
                      <a:gd name="connsiteX42" fmla="*/ 211022 w 439622"/>
                      <a:gd name="connsiteY42" fmla="*/ 157162 h 919160"/>
                      <a:gd name="connsiteX43" fmla="*/ 219595 w 439622"/>
                      <a:gd name="connsiteY43" fmla="*/ 155257 h 919160"/>
                      <a:gd name="connsiteX44" fmla="*/ 219595 w 439622"/>
                      <a:gd name="connsiteY44" fmla="*/ 148590 h 919160"/>
                      <a:gd name="connsiteX45" fmla="*/ 174827 w 439622"/>
                      <a:gd name="connsiteY45" fmla="*/ 0 h 919160"/>
                      <a:gd name="connsiteX46" fmla="*/ 166255 w 439622"/>
                      <a:gd name="connsiteY46" fmla="*/ 75247 h 919160"/>
                      <a:gd name="connsiteX47" fmla="*/ 90055 w 439622"/>
                      <a:gd name="connsiteY47" fmla="*/ 182880 h 919160"/>
                      <a:gd name="connsiteX48" fmla="*/ 6235 w 439622"/>
                      <a:gd name="connsiteY48" fmla="*/ 449579 h 919160"/>
                      <a:gd name="connsiteX49" fmla="*/ 57670 w 439622"/>
                      <a:gd name="connsiteY49" fmla="*/ 394334 h 919160"/>
                      <a:gd name="connsiteX50" fmla="*/ 64337 w 439622"/>
                      <a:gd name="connsiteY50" fmla="*/ 398144 h 919160"/>
                      <a:gd name="connsiteX51" fmla="*/ 75767 w 439622"/>
                      <a:gd name="connsiteY51" fmla="*/ 582929 h 919160"/>
                      <a:gd name="connsiteX52" fmla="*/ 99580 w 439622"/>
                      <a:gd name="connsiteY52" fmla="*/ 552449 h 919160"/>
                      <a:gd name="connsiteX53" fmla="*/ 106247 w 439622"/>
                      <a:gd name="connsiteY53" fmla="*/ 551496 h 919160"/>
                      <a:gd name="connsiteX54" fmla="*/ 131012 w 439622"/>
                      <a:gd name="connsiteY54" fmla="*/ 638173 h 919160"/>
                      <a:gd name="connsiteX55" fmla="*/ 162445 w 439622"/>
                      <a:gd name="connsiteY55" fmla="*/ 738186 h 919160"/>
                      <a:gd name="connsiteX56" fmla="*/ 177685 w 439622"/>
                      <a:gd name="connsiteY56" fmla="*/ 699133 h 919160"/>
                      <a:gd name="connsiteX57" fmla="*/ 185305 w 439622"/>
                      <a:gd name="connsiteY57" fmla="*/ 698181 h 919160"/>
                      <a:gd name="connsiteX58" fmla="*/ 244360 w 439622"/>
                      <a:gd name="connsiteY58" fmla="*/ 808670 h 919160"/>
                      <a:gd name="connsiteX59" fmla="*/ 265315 w 439622"/>
                      <a:gd name="connsiteY59" fmla="*/ 734376 h 919160"/>
                      <a:gd name="connsiteX60" fmla="*/ 273887 w 439622"/>
                      <a:gd name="connsiteY60" fmla="*/ 735328 h 919160"/>
                      <a:gd name="connsiteX61" fmla="*/ 398665 w 439622"/>
                      <a:gd name="connsiteY61" fmla="*/ 919160 h 919160"/>
                      <a:gd name="connsiteX62" fmla="*/ 419620 w 439622"/>
                      <a:gd name="connsiteY62" fmla="*/ 731518 h 919160"/>
                      <a:gd name="connsiteX63" fmla="*/ 387235 w 439622"/>
                      <a:gd name="connsiteY63" fmla="*/ 531494 h 919160"/>
                      <a:gd name="connsiteX64" fmla="*/ 391045 w 439622"/>
                      <a:gd name="connsiteY64" fmla="*/ 524826 h 919160"/>
                      <a:gd name="connsiteX65" fmla="*/ 426287 w 439622"/>
                      <a:gd name="connsiteY65" fmla="*/ 522921 h 919160"/>
                      <a:gd name="connsiteX66" fmla="*/ 439622 w 439622"/>
                      <a:gd name="connsiteY66" fmla="*/ 496251 h 919160"/>
                      <a:gd name="connsiteX67" fmla="*/ 428192 w 439622"/>
                      <a:gd name="connsiteY67" fmla="*/ 427671 h 919160"/>
                      <a:gd name="connsiteX68" fmla="*/ 392950 w 439622"/>
                      <a:gd name="connsiteY68" fmla="*/ 335279 h 919160"/>
                      <a:gd name="connsiteX69" fmla="*/ 399617 w 439622"/>
                      <a:gd name="connsiteY69" fmla="*/ 304799 h 919160"/>
                      <a:gd name="connsiteX70" fmla="*/ 423430 w 439622"/>
                      <a:gd name="connsiteY70" fmla="*/ 291464 h 919160"/>
                      <a:gd name="connsiteX71" fmla="*/ 412000 w 439622"/>
                      <a:gd name="connsiteY71" fmla="*/ 238124 h 919160"/>
                      <a:gd name="connsiteX72" fmla="*/ 359612 w 439622"/>
                      <a:gd name="connsiteY72" fmla="*/ 193357 h 919160"/>
                      <a:gd name="connsiteX73" fmla="*/ 362470 w 439622"/>
                      <a:gd name="connsiteY73" fmla="*/ 185737 h 919160"/>
                      <a:gd name="connsiteX74" fmla="*/ 390092 w 439622"/>
                      <a:gd name="connsiteY74" fmla="*/ 181927 h 919160"/>
                      <a:gd name="connsiteX75" fmla="*/ 377710 w 439622"/>
                      <a:gd name="connsiteY75" fmla="*/ 153352 h 919160"/>
                      <a:gd name="connsiteX76" fmla="*/ 316750 w 439622"/>
                      <a:gd name="connsiteY76" fmla="*/ 82867 h 919160"/>
                      <a:gd name="connsiteX77" fmla="*/ 290080 w 439622"/>
                      <a:gd name="connsiteY77" fmla="*/ 59055 h 919160"/>
                      <a:gd name="connsiteX78" fmla="*/ 245312 w 439622"/>
                      <a:gd name="connsiteY78" fmla="*/ 38100 h 919160"/>
                      <a:gd name="connsiteX79" fmla="*/ 187210 w 439622"/>
                      <a:gd name="connsiteY79" fmla="*/ 5715 h 9191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439622" h="919160">
                        <a:moveTo>
                          <a:pt x="187210" y="5715"/>
                        </a:moveTo>
                        <a:cubicBezTo>
                          <a:pt x="211022" y="39052"/>
                          <a:pt x="220547" y="80962"/>
                          <a:pt x="226262" y="121920"/>
                        </a:cubicBezTo>
                        <a:cubicBezTo>
                          <a:pt x="227215" y="132397"/>
                          <a:pt x="228167" y="143827"/>
                          <a:pt x="229120" y="155257"/>
                        </a:cubicBezTo>
                        <a:cubicBezTo>
                          <a:pt x="238645" y="155257"/>
                          <a:pt x="248170" y="155257"/>
                          <a:pt x="257695" y="157162"/>
                        </a:cubicBezTo>
                        <a:cubicBezTo>
                          <a:pt x="275792" y="160020"/>
                          <a:pt x="302462" y="161925"/>
                          <a:pt x="317702" y="172402"/>
                        </a:cubicBezTo>
                        <a:cubicBezTo>
                          <a:pt x="319607" y="173355"/>
                          <a:pt x="318655" y="176212"/>
                          <a:pt x="316750" y="176212"/>
                        </a:cubicBezTo>
                        <a:cubicBezTo>
                          <a:pt x="300557" y="178117"/>
                          <a:pt x="282460" y="169545"/>
                          <a:pt x="266267" y="166687"/>
                        </a:cubicBezTo>
                        <a:cubicBezTo>
                          <a:pt x="253885" y="164782"/>
                          <a:pt x="241502" y="161925"/>
                          <a:pt x="229120" y="161925"/>
                        </a:cubicBezTo>
                        <a:cubicBezTo>
                          <a:pt x="231977" y="212407"/>
                          <a:pt x="231977" y="262889"/>
                          <a:pt x="234835" y="312419"/>
                        </a:cubicBezTo>
                        <a:cubicBezTo>
                          <a:pt x="234835" y="317182"/>
                          <a:pt x="235787" y="321944"/>
                          <a:pt x="235787" y="325754"/>
                        </a:cubicBezTo>
                        <a:cubicBezTo>
                          <a:pt x="238645" y="325754"/>
                          <a:pt x="241502" y="325754"/>
                          <a:pt x="244360" y="325754"/>
                        </a:cubicBezTo>
                        <a:cubicBezTo>
                          <a:pt x="259600" y="327659"/>
                          <a:pt x="274840" y="335279"/>
                          <a:pt x="289127" y="341947"/>
                        </a:cubicBezTo>
                        <a:cubicBezTo>
                          <a:pt x="304367" y="350519"/>
                          <a:pt x="326275" y="359092"/>
                          <a:pt x="337705" y="373379"/>
                        </a:cubicBezTo>
                        <a:cubicBezTo>
                          <a:pt x="338657" y="375284"/>
                          <a:pt x="337705" y="378142"/>
                          <a:pt x="335800" y="377189"/>
                        </a:cubicBezTo>
                        <a:cubicBezTo>
                          <a:pt x="320560" y="373379"/>
                          <a:pt x="306272" y="360044"/>
                          <a:pt x="292937" y="352424"/>
                        </a:cubicBezTo>
                        <a:cubicBezTo>
                          <a:pt x="280555" y="344804"/>
                          <a:pt x="267220" y="337184"/>
                          <a:pt x="252932" y="333374"/>
                        </a:cubicBezTo>
                        <a:cubicBezTo>
                          <a:pt x="247217" y="331469"/>
                          <a:pt x="241502" y="331469"/>
                          <a:pt x="236740" y="331469"/>
                        </a:cubicBezTo>
                        <a:cubicBezTo>
                          <a:pt x="241502" y="405764"/>
                          <a:pt x="250075" y="480059"/>
                          <a:pt x="268172" y="552449"/>
                        </a:cubicBezTo>
                        <a:cubicBezTo>
                          <a:pt x="274840" y="552449"/>
                          <a:pt x="281507" y="553401"/>
                          <a:pt x="288175" y="555306"/>
                        </a:cubicBezTo>
                        <a:cubicBezTo>
                          <a:pt x="303415" y="559116"/>
                          <a:pt x="322465" y="561974"/>
                          <a:pt x="335800" y="570546"/>
                        </a:cubicBezTo>
                        <a:cubicBezTo>
                          <a:pt x="336752" y="571499"/>
                          <a:pt x="336752" y="573404"/>
                          <a:pt x="334847" y="573404"/>
                        </a:cubicBezTo>
                        <a:cubicBezTo>
                          <a:pt x="322465" y="573404"/>
                          <a:pt x="310082" y="566736"/>
                          <a:pt x="297700" y="563879"/>
                        </a:cubicBezTo>
                        <a:cubicBezTo>
                          <a:pt x="288175" y="561021"/>
                          <a:pt x="278650" y="559116"/>
                          <a:pt x="269125" y="558164"/>
                        </a:cubicBezTo>
                        <a:cubicBezTo>
                          <a:pt x="269125" y="559116"/>
                          <a:pt x="270077" y="560069"/>
                          <a:pt x="270077" y="561021"/>
                        </a:cubicBezTo>
                        <a:cubicBezTo>
                          <a:pt x="280555" y="601026"/>
                          <a:pt x="292937" y="642936"/>
                          <a:pt x="312940" y="679131"/>
                        </a:cubicBezTo>
                        <a:cubicBezTo>
                          <a:pt x="331037" y="711516"/>
                          <a:pt x="354850" y="739138"/>
                          <a:pt x="374852" y="769618"/>
                        </a:cubicBezTo>
                        <a:cubicBezTo>
                          <a:pt x="377710" y="773428"/>
                          <a:pt x="371042" y="778191"/>
                          <a:pt x="368185" y="774380"/>
                        </a:cubicBezTo>
                        <a:cubicBezTo>
                          <a:pt x="344372" y="746758"/>
                          <a:pt x="321512" y="716278"/>
                          <a:pt x="304367" y="683893"/>
                        </a:cubicBezTo>
                        <a:cubicBezTo>
                          <a:pt x="287222" y="651508"/>
                          <a:pt x="274840" y="615313"/>
                          <a:pt x="265315" y="581024"/>
                        </a:cubicBezTo>
                        <a:cubicBezTo>
                          <a:pt x="263410" y="573404"/>
                          <a:pt x="261505" y="565784"/>
                          <a:pt x="258647" y="558164"/>
                        </a:cubicBezTo>
                        <a:cubicBezTo>
                          <a:pt x="224357" y="561021"/>
                          <a:pt x="220547" y="598168"/>
                          <a:pt x="216737" y="626743"/>
                        </a:cubicBezTo>
                        <a:cubicBezTo>
                          <a:pt x="216737" y="628648"/>
                          <a:pt x="213880" y="628648"/>
                          <a:pt x="213880" y="626743"/>
                        </a:cubicBezTo>
                        <a:cubicBezTo>
                          <a:pt x="212927" y="601026"/>
                          <a:pt x="217690" y="561974"/>
                          <a:pt x="248170" y="554354"/>
                        </a:cubicBezTo>
                        <a:cubicBezTo>
                          <a:pt x="251027" y="553401"/>
                          <a:pt x="253885" y="553401"/>
                          <a:pt x="256742" y="553401"/>
                        </a:cubicBezTo>
                        <a:cubicBezTo>
                          <a:pt x="239597" y="485774"/>
                          <a:pt x="231977" y="417194"/>
                          <a:pt x="226262" y="347662"/>
                        </a:cubicBezTo>
                        <a:cubicBezTo>
                          <a:pt x="226262" y="342899"/>
                          <a:pt x="225310" y="338137"/>
                          <a:pt x="225310" y="333374"/>
                        </a:cubicBezTo>
                        <a:cubicBezTo>
                          <a:pt x="204355" y="339089"/>
                          <a:pt x="191020" y="360044"/>
                          <a:pt x="181495" y="383857"/>
                        </a:cubicBezTo>
                        <a:cubicBezTo>
                          <a:pt x="181495" y="384809"/>
                          <a:pt x="179590" y="384809"/>
                          <a:pt x="180542" y="383857"/>
                        </a:cubicBezTo>
                        <a:cubicBezTo>
                          <a:pt x="189115" y="360044"/>
                          <a:pt x="201497" y="335279"/>
                          <a:pt x="225310" y="328612"/>
                        </a:cubicBezTo>
                        <a:cubicBezTo>
                          <a:pt x="222452" y="273367"/>
                          <a:pt x="223405" y="218122"/>
                          <a:pt x="219595" y="162877"/>
                        </a:cubicBezTo>
                        <a:cubicBezTo>
                          <a:pt x="180542" y="168592"/>
                          <a:pt x="166255" y="205739"/>
                          <a:pt x="156730" y="239077"/>
                        </a:cubicBezTo>
                        <a:cubicBezTo>
                          <a:pt x="155777" y="240982"/>
                          <a:pt x="152920" y="240029"/>
                          <a:pt x="153872" y="238124"/>
                        </a:cubicBezTo>
                        <a:cubicBezTo>
                          <a:pt x="160540" y="204787"/>
                          <a:pt x="174827" y="165735"/>
                          <a:pt x="211022" y="157162"/>
                        </a:cubicBezTo>
                        <a:cubicBezTo>
                          <a:pt x="213880" y="156210"/>
                          <a:pt x="216737" y="156210"/>
                          <a:pt x="219595" y="155257"/>
                        </a:cubicBezTo>
                        <a:cubicBezTo>
                          <a:pt x="219595" y="153352"/>
                          <a:pt x="219595" y="151447"/>
                          <a:pt x="219595" y="148590"/>
                        </a:cubicBezTo>
                        <a:cubicBezTo>
                          <a:pt x="215785" y="97155"/>
                          <a:pt x="206260" y="40957"/>
                          <a:pt x="174827" y="0"/>
                        </a:cubicBezTo>
                        <a:cubicBezTo>
                          <a:pt x="183400" y="23812"/>
                          <a:pt x="179590" y="49530"/>
                          <a:pt x="166255" y="75247"/>
                        </a:cubicBezTo>
                        <a:cubicBezTo>
                          <a:pt x="145300" y="114300"/>
                          <a:pt x="115772" y="147637"/>
                          <a:pt x="90055" y="182880"/>
                        </a:cubicBezTo>
                        <a:cubicBezTo>
                          <a:pt x="34810" y="260032"/>
                          <a:pt x="-18530" y="352424"/>
                          <a:pt x="6235" y="449579"/>
                        </a:cubicBezTo>
                        <a:cubicBezTo>
                          <a:pt x="20522" y="428624"/>
                          <a:pt x="36715" y="409574"/>
                          <a:pt x="57670" y="394334"/>
                        </a:cubicBezTo>
                        <a:cubicBezTo>
                          <a:pt x="60527" y="392429"/>
                          <a:pt x="64337" y="395286"/>
                          <a:pt x="64337" y="398144"/>
                        </a:cubicBezTo>
                        <a:cubicBezTo>
                          <a:pt x="71005" y="460056"/>
                          <a:pt x="55765" y="522921"/>
                          <a:pt x="75767" y="582929"/>
                        </a:cubicBezTo>
                        <a:cubicBezTo>
                          <a:pt x="82435" y="572451"/>
                          <a:pt x="91960" y="563879"/>
                          <a:pt x="99580" y="552449"/>
                        </a:cubicBezTo>
                        <a:cubicBezTo>
                          <a:pt x="101485" y="550544"/>
                          <a:pt x="104342" y="549591"/>
                          <a:pt x="106247" y="551496"/>
                        </a:cubicBezTo>
                        <a:cubicBezTo>
                          <a:pt x="127202" y="575309"/>
                          <a:pt x="129107" y="607693"/>
                          <a:pt x="131012" y="638173"/>
                        </a:cubicBezTo>
                        <a:cubicBezTo>
                          <a:pt x="132917" y="674368"/>
                          <a:pt x="137680" y="710563"/>
                          <a:pt x="162445" y="738186"/>
                        </a:cubicBezTo>
                        <a:cubicBezTo>
                          <a:pt x="166255" y="724851"/>
                          <a:pt x="172922" y="712468"/>
                          <a:pt x="177685" y="699133"/>
                        </a:cubicBezTo>
                        <a:cubicBezTo>
                          <a:pt x="178637" y="695323"/>
                          <a:pt x="183400" y="694371"/>
                          <a:pt x="185305" y="698181"/>
                        </a:cubicBezTo>
                        <a:cubicBezTo>
                          <a:pt x="206260" y="734376"/>
                          <a:pt x="218642" y="775333"/>
                          <a:pt x="244360" y="808670"/>
                        </a:cubicBezTo>
                        <a:cubicBezTo>
                          <a:pt x="251980" y="783905"/>
                          <a:pt x="259600" y="759141"/>
                          <a:pt x="265315" y="734376"/>
                        </a:cubicBezTo>
                        <a:cubicBezTo>
                          <a:pt x="266267" y="729613"/>
                          <a:pt x="272935" y="730566"/>
                          <a:pt x="273887" y="735328"/>
                        </a:cubicBezTo>
                        <a:cubicBezTo>
                          <a:pt x="276745" y="817243"/>
                          <a:pt x="353897" y="859153"/>
                          <a:pt x="398665" y="919160"/>
                        </a:cubicBezTo>
                        <a:cubicBezTo>
                          <a:pt x="406285" y="856295"/>
                          <a:pt x="416762" y="794383"/>
                          <a:pt x="419620" y="731518"/>
                        </a:cubicBezTo>
                        <a:cubicBezTo>
                          <a:pt x="423430" y="663891"/>
                          <a:pt x="420572" y="591501"/>
                          <a:pt x="387235" y="531494"/>
                        </a:cubicBezTo>
                        <a:cubicBezTo>
                          <a:pt x="385330" y="528636"/>
                          <a:pt x="387235" y="524826"/>
                          <a:pt x="391045" y="524826"/>
                        </a:cubicBezTo>
                        <a:cubicBezTo>
                          <a:pt x="402475" y="525779"/>
                          <a:pt x="414857" y="521969"/>
                          <a:pt x="426287" y="522921"/>
                        </a:cubicBezTo>
                        <a:cubicBezTo>
                          <a:pt x="438670" y="523874"/>
                          <a:pt x="439622" y="505776"/>
                          <a:pt x="439622" y="496251"/>
                        </a:cubicBezTo>
                        <a:cubicBezTo>
                          <a:pt x="439622" y="472439"/>
                          <a:pt x="432955" y="450531"/>
                          <a:pt x="428192" y="427671"/>
                        </a:cubicBezTo>
                        <a:cubicBezTo>
                          <a:pt x="420572" y="395286"/>
                          <a:pt x="399617" y="367664"/>
                          <a:pt x="392950" y="335279"/>
                        </a:cubicBezTo>
                        <a:cubicBezTo>
                          <a:pt x="391045" y="324802"/>
                          <a:pt x="391997" y="313372"/>
                          <a:pt x="399617" y="304799"/>
                        </a:cubicBezTo>
                        <a:cubicBezTo>
                          <a:pt x="406285" y="297179"/>
                          <a:pt x="414857" y="296227"/>
                          <a:pt x="423430" y="291464"/>
                        </a:cubicBezTo>
                        <a:cubicBezTo>
                          <a:pt x="437717" y="282892"/>
                          <a:pt x="418667" y="246697"/>
                          <a:pt x="412000" y="238124"/>
                        </a:cubicBezTo>
                        <a:cubicBezTo>
                          <a:pt x="398665" y="218122"/>
                          <a:pt x="380567" y="202882"/>
                          <a:pt x="359612" y="193357"/>
                        </a:cubicBezTo>
                        <a:cubicBezTo>
                          <a:pt x="354850" y="191452"/>
                          <a:pt x="358660" y="183832"/>
                          <a:pt x="362470" y="185737"/>
                        </a:cubicBezTo>
                        <a:cubicBezTo>
                          <a:pt x="368185" y="186690"/>
                          <a:pt x="390092" y="193357"/>
                          <a:pt x="390092" y="181927"/>
                        </a:cubicBezTo>
                        <a:cubicBezTo>
                          <a:pt x="390092" y="171450"/>
                          <a:pt x="382472" y="160972"/>
                          <a:pt x="377710" y="153352"/>
                        </a:cubicBezTo>
                        <a:cubicBezTo>
                          <a:pt x="360565" y="127635"/>
                          <a:pt x="338657" y="104775"/>
                          <a:pt x="316750" y="82867"/>
                        </a:cubicBezTo>
                        <a:cubicBezTo>
                          <a:pt x="308177" y="74295"/>
                          <a:pt x="299605" y="66675"/>
                          <a:pt x="290080" y="59055"/>
                        </a:cubicBezTo>
                        <a:cubicBezTo>
                          <a:pt x="277697" y="48577"/>
                          <a:pt x="260552" y="43815"/>
                          <a:pt x="245312" y="38100"/>
                        </a:cubicBezTo>
                        <a:cubicBezTo>
                          <a:pt x="224357" y="28575"/>
                          <a:pt x="204355" y="19050"/>
                          <a:pt x="187210" y="5715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68" name="Полилиния: фигура 1267">
                    <a:extLst>
                      <a:ext uri="{FF2B5EF4-FFF2-40B4-BE49-F238E27FC236}">
                        <a16:creationId xmlns:a16="http://schemas.microsoft.com/office/drawing/2014/main" id="{12199570-0CDA-77EB-8535-4CA1E6648F0B}"/>
                      </a:ext>
                    </a:extLst>
                  </p:cNvPr>
                  <p:cNvSpPr/>
                  <p:nvPr/>
                </p:nvSpPr>
                <p:spPr>
                  <a:xfrm>
                    <a:off x="17052264" y="6187182"/>
                    <a:ext cx="9525" cy="9524"/>
                  </a:xfrm>
                  <a:custGeom>
                    <a:avLst/>
                    <a:gdLst>
                      <a:gd name="connsiteX0" fmla="*/ 0 w 9525"/>
                      <a:gd name="connsiteY0" fmla="*/ 0 h 9524"/>
                      <a:gd name="connsiteX1" fmla="*/ 0 w 9525"/>
                      <a:gd name="connsiteY1" fmla="*/ 0 h 9524"/>
                      <a:gd name="connsiteX2" fmla="*/ 0 w 9525"/>
                      <a:gd name="connsiteY2" fmla="*/ 0 h 9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525" h="9524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69" name="Полилиния: фигура 1268">
                    <a:extLst>
                      <a:ext uri="{FF2B5EF4-FFF2-40B4-BE49-F238E27FC236}">
                        <a16:creationId xmlns:a16="http://schemas.microsoft.com/office/drawing/2014/main" id="{E70C7B68-889B-7DD0-BDEE-283AFAA18EDC}"/>
                      </a:ext>
                    </a:extLst>
                  </p:cNvPr>
                  <p:cNvSpPr/>
                  <p:nvPr/>
                </p:nvSpPr>
                <p:spPr>
                  <a:xfrm>
                    <a:off x="16003561" y="6064126"/>
                    <a:ext cx="1046797" cy="606925"/>
                  </a:xfrm>
                  <a:custGeom>
                    <a:avLst/>
                    <a:gdLst>
                      <a:gd name="connsiteX0" fmla="*/ 1040130 w 1046797"/>
                      <a:gd name="connsiteY0" fmla="*/ 105911 h 606925"/>
                      <a:gd name="connsiteX1" fmla="*/ 846772 w 1046797"/>
                      <a:gd name="connsiteY1" fmla="*/ 62097 h 606925"/>
                      <a:gd name="connsiteX2" fmla="*/ 846772 w 1046797"/>
                      <a:gd name="connsiteY2" fmla="*/ 61144 h 606925"/>
                      <a:gd name="connsiteX3" fmla="*/ 1040130 w 1046797"/>
                      <a:gd name="connsiteY3" fmla="*/ 103054 h 606925"/>
                      <a:gd name="connsiteX4" fmla="*/ 1038225 w 1046797"/>
                      <a:gd name="connsiteY4" fmla="*/ 94481 h 606925"/>
                      <a:gd name="connsiteX5" fmla="*/ 927735 w 1046797"/>
                      <a:gd name="connsiteY5" fmla="*/ 61144 h 606925"/>
                      <a:gd name="connsiteX6" fmla="*/ 837247 w 1046797"/>
                      <a:gd name="connsiteY6" fmla="*/ 51619 h 606925"/>
                      <a:gd name="connsiteX7" fmla="*/ 802957 w 1046797"/>
                      <a:gd name="connsiteY7" fmla="*/ 56382 h 606925"/>
                      <a:gd name="connsiteX8" fmla="*/ 831532 w 1046797"/>
                      <a:gd name="connsiteY8" fmla="*/ 60192 h 606925"/>
                      <a:gd name="connsiteX9" fmla="*/ 831532 w 1046797"/>
                      <a:gd name="connsiteY9" fmla="*/ 60192 h 606925"/>
                      <a:gd name="connsiteX10" fmla="*/ 792480 w 1046797"/>
                      <a:gd name="connsiteY10" fmla="*/ 58287 h 606925"/>
                      <a:gd name="connsiteX11" fmla="*/ 713422 w 1046797"/>
                      <a:gd name="connsiteY11" fmla="*/ 63049 h 606925"/>
                      <a:gd name="connsiteX12" fmla="*/ 706755 w 1046797"/>
                      <a:gd name="connsiteY12" fmla="*/ 68764 h 606925"/>
                      <a:gd name="connsiteX13" fmla="*/ 280035 w 1046797"/>
                      <a:gd name="connsiteY13" fmla="*/ 48762 h 606925"/>
                      <a:gd name="connsiteX14" fmla="*/ 343852 w 1046797"/>
                      <a:gd name="connsiteY14" fmla="*/ 81146 h 606925"/>
                      <a:gd name="connsiteX15" fmla="*/ 340995 w 1046797"/>
                      <a:gd name="connsiteY15" fmla="*/ 88766 h 606925"/>
                      <a:gd name="connsiteX16" fmla="*/ 78105 w 1046797"/>
                      <a:gd name="connsiteY16" fmla="*/ 256406 h 606925"/>
                      <a:gd name="connsiteX17" fmla="*/ 156210 w 1046797"/>
                      <a:gd name="connsiteY17" fmla="*/ 245929 h 606925"/>
                      <a:gd name="connsiteX18" fmla="*/ 159067 w 1046797"/>
                      <a:gd name="connsiteY18" fmla="*/ 253549 h 606925"/>
                      <a:gd name="connsiteX19" fmla="*/ 30480 w 1046797"/>
                      <a:gd name="connsiteY19" fmla="*/ 438333 h 606925"/>
                      <a:gd name="connsiteX20" fmla="*/ 114300 w 1046797"/>
                      <a:gd name="connsiteY20" fmla="*/ 426903 h 606925"/>
                      <a:gd name="connsiteX21" fmla="*/ 120015 w 1046797"/>
                      <a:gd name="connsiteY21" fmla="*/ 432618 h 606925"/>
                      <a:gd name="connsiteX22" fmla="*/ 0 w 1046797"/>
                      <a:gd name="connsiteY22" fmla="*/ 606925 h 606925"/>
                      <a:gd name="connsiteX23" fmla="*/ 75247 w 1046797"/>
                      <a:gd name="connsiteY23" fmla="*/ 594543 h 606925"/>
                      <a:gd name="connsiteX24" fmla="*/ 191452 w 1046797"/>
                      <a:gd name="connsiteY24" fmla="*/ 464051 h 606925"/>
                      <a:gd name="connsiteX25" fmla="*/ 200025 w 1046797"/>
                      <a:gd name="connsiteY25" fmla="*/ 463098 h 606925"/>
                      <a:gd name="connsiteX26" fmla="*/ 202882 w 1046797"/>
                      <a:gd name="connsiteY26" fmla="*/ 547870 h 606925"/>
                      <a:gd name="connsiteX27" fmla="*/ 308610 w 1046797"/>
                      <a:gd name="connsiteY27" fmla="*/ 460241 h 606925"/>
                      <a:gd name="connsiteX28" fmla="*/ 365760 w 1046797"/>
                      <a:gd name="connsiteY28" fmla="*/ 331653 h 606925"/>
                      <a:gd name="connsiteX29" fmla="*/ 375285 w 1046797"/>
                      <a:gd name="connsiteY29" fmla="*/ 330701 h 606925"/>
                      <a:gd name="connsiteX30" fmla="*/ 376238 w 1046797"/>
                      <a:gd name="connsiteY30" fmla="*/ 381183 h 606925"/>
                      <a:gd name="connsiteX31" fmla="*/ 479107 w 1046797"/>
                      <a:gd name="connsiteY31" fmla="*/ 262121 h 606925"/>
                      <a:gd name="connsiteX32" fmla="*/ 649605 w 1046797"/>
                      <a:gd name="connsiteY32" fmla="*/ 205924 h 606925"/>
                      <a:gd name="connsiteX33" fmla="*/ 657225 w 1046797"/>
                      <a:gd name="connsiteY33" fmla="*/ 205924 h 606925"/>
                      <a:gd name="connsiteX34" fmla="*/ 709613 w 1046797"/>
                      <a:gd name="connsiteY34" fmla="*/ 115436 h 606925"/>
                      <a:gd name="connsiteX35" fmla="*/ 790575 w 1046797"/>
                      <a:gd name="connsiteY35" fmla="*/ 70669 h 606925"/>
                      <a:gd name="connsiteX36" fmla="*/ 911542 w 1046797"/>
                      <a:gd name="connsiteY36" fmla="*/ 91624 h 606925"/>
                      <a:gd name="connsiteX37" fmla="*/ 1046797 w 1046797"/>
                      <a:gd name="connsiteY37" fmla="*/ 116389 h 606925"/>
                      <a:gd name="connsiteX38" fmla="*/ 1040130 w 1046797"/>
                      <a:gd name="connsiteY38" fmla="*/ 105911 h 606925"/>
                      <a:gd name="connsiteX39" fmla="*/ 690563 w 1046797"/>
                      <a:gd name="connsiteY39" fmla="*/ 86861 h 606925"/>
                      <a:gd name="connsiteX40" fmla="*/ 589597 w 1046797"/>
                      <a:gd name="connsiteY40" fmla="*/ 116389 h 606925"/>
                      <a:gd name="connsiteX41" fmla="*/ 559118 w 1046797"/>
                      <a:gd name="connsiteY41" fmla="*/ 183064 h 606925"/>
                      <a:gd name="connsiteX42" fmla="*/ 552450 w 1046797"/>
                      <a:gd name="connsiteY42" fmla="*/ 183064 h 606925"/>
                      <a:gd name="connsiteX43" fmla="*/ 580072 w 1046797"/>
                      <a:gd name="connsiteY43" fmla="*/ 119246 h 606925"/>
                      <a:gd name="connsiteX44" fmla="*/ 504825 w 1046797"/>
                      <a:gd name="connsiteY44" fmla="*/ 141154 h 606925"/>
                      <a:gd name="connsiteX45" fmla="*/ 374332 w 1046797"/>
                      <a:gd name="connsiteY45" fmla="*/ 230689 h 606925"/>
                      <a:gd name="connsiteX46" fmla="*/ 340042 w 1046797"/>
                      <a:gd name="connsiteY46" fmla="*/ 268789 h 606925"/>
                      <a:gd name="connsiteX47" fmla="*/ 335280 w 1046797"/>
                      <a:gd name="connsiteY47" fmla="*/ 284981 h 606925"/>
                      <a:gd name="connsiteX48" fmla="*/ 333375 w 1046797"/>
                      <a:gd name="connsiteY48" fmla="*/ 311651 h 606925"/>
                      <a:gd name="connsiteX49" fmla="*/ 343852 w 1046797"/>
                      <a:gd name="connsiteY49" fmla="*/ 332606 h 606925"/>
                      <a:gd name="connsiteX50" fmla="*/ 341947 w 1046797"/>
                      <a:gd name="connsiteY50" fmla="*/ 335463 h 606925"/>
                      <a:gd name="connsiteX51" fmla="*/ 326707 w 1046797"/>
                      <a:gd name="connsiteY51" fmla="*/ 284981 h 606925"/>
                      <a:gd name="connsiteX52" fmla="*/ 220980 w 1046797"/>
                      <a:gd name="connsiteY52" fmla="*/ 409758 h 606925"/>
                      <a:gd name="connsiteX53" fmla="*/ 223838 w 1046797"/>
                      <a:gd name="connsiteY53" fmla="*/ 442143 h 606925"/>
                      <a:gd name="connsiteX54" fmla="*/ 220980 w 1046797"/>
                      <a:gd name="connsiteY54" fmla="*/ 442143 h 606925"/>
                      <a:gd name="connsiteX55" fmla="*/ 215265 w 1046797"/>
                      <a:gd name="connsiteY55" fmla="*/ 415473 h 606925"/>
                      <a:gd name="connsiteX56" fmla="*/ 170497 w 1046797"/>
                      <a:gd name="connsiteY56" fmla="*/ 454526 h 606925"/>
                      <a:gd name="connsiteX57" fmla="*/ 170497 w 1046797"/>
                      <a:gd name="connsiteY57" fmla="*/ 454526 h 606925"/>
                      <a:gd name="connsiteX58" fmla="*/ 215265 w 1046797"/>
                      <a:gd name="connsiteY58" fmla="*/ 414521 h 606925"/>
                      <a:gd name="connsiteX59" fmla="*/ 160020 w 1046797"/>
                      <a:gd name="connsiteY59" fmla="*/ 422141 h 606925"/>
                      <a:gd name="connsiteX60" fmla="*/ 160020 w 1046797"/>
                      <a:gd name="connsiteY60" fmla="*/ 420236 h 606925"/>
                      <a:gd name="connsiteX61" fmla="*/ 220027 w 1046797"/>
                      <a:gd name="connsiteY61" fmla="*/ 409758 h 606925"/>
                      <a:gd name="connsiteX62" fmla="*/ 220980 w 1046797"/>
                      <a:gd name="connsiteY62" fmla="*/ 408806 h 606925"/>
                      <a:gd name="connsiteX63" fmla="*/ 220980 w 1046797"/>
                      <a:gd name="connsiteY63" fmla="*/ 408806 h 606925"/>
                      <a:gd name="connsiteX64" fmla="*/ 329565 w 1046797"/>
                      <a:gd name="connsiteY64" fmla="*/ 277361 h 606925"/>
                      <a:gd name="connsiteX65" fmla="*/ 330517 w 1046797"/>
                      <a:gd name="connsiteY65" fmla="*/ 274504 h 606925"/>
                      <a:gd name="connsiteX66" fmla="*/ 252413 w 1046797"/>
                      <a:gd name="connsiteY66" fmla="*/ 285933 h 606925"/>
                      <a:gd name="connsiteX67" fmla="*/ 252413 w 1046797"/>
                      <a:gd name="connsiteY67" fmla="*/ 285933 h 606925"/>
                      <a:gd name="connsiteX68" fmla="*/ 337185 w 1046797"/>
                      <a:gd name="connsiteY68" fmla="*/ 266884 h 606925"/>
                      <a:gd name="connsiteX69" fmla="*/ 340995 w 1046797"/>
                      <a:gd name="connsiteY69" fmla="*/ 263074 h 606925"/>
                      <a:gd name="connsiteX70" fmla="*/ 343852 w 1046797"/>
                      <a:gd name="connsiteY70" fmla="*/ 260216 h 606925"/>
                      <a:gd name="connsiteX71" fmla="*/ 343852 w 1046797"/>
                      <a:gd name="connsiteY71" fmla="*/ 260216 h 606925"/>
                      <a:gd name="connsiteX72" fmla="*/ 382905 w 1046797"/>
                      <a:gd name="connsiteY72" fmla="*/ 217354 h 606925"/>
                      <a:gd name="connsiteX73" fmla="*/ 504825 w 1046797"/>
                      <a:gd name="connsiteY73" fmla="*/ 135439 h 606925"/>
                      <a:gd name="connsiteX74" fmla="*/ 571500 w 1046797"/>
                      <a:gd name="connsiteY74" fmla="*/ 115436 h 606925"/>
                      <a:gd name="connsiteX75" fmla="*/ 439102 w 1046797"/>
                      <a:gd name="connsiteY75" fmla="*/ 103054 h 606925"/>
                      <a:gd name="connsiteX76" fmla="*/ 439102 w 1046797"/>
                      <a:gd name="connsiteY76" fmla="*/ 102101 h 606925"/>
                      <a:gd name="connsiteX77" fmla="*/ 590550 w 1046797"/>
                      <a:gd name="connsiteY77" fmla="*/ 108769 h 606925"/>
                      <a:gd name="connsiteX78" fmla="*/ 592455 w 1046797"/>
                      <a:gd name="connsiteY78" fmla="*/ 109721 h 606925"/>
                      <a:gd name="connsiteX79" fmla="*/ 598170 w 1046797"/>
                      <a:gd name="connsiteY79" fmla="*/ 107816 h 606925"/>
                      <a:gd name="connsiteX80" fmla="*/ 690563 w 1046797"/>
                      <a:gd name="connsiteY80" fmla="*/ 84004 h 606925"/>
                      <a:gd name="connsiteX81" fmla="*/ 690563 w 1046797"/>
                      <a:gd name="connsiteY81" fmla="*/ 86861 h 606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</a:cxnLst>
                    <a:rect l="l" t="t" r="r" b="b"/>
                    <a:pathLst>
                      <a:path w="1046797" h="606925">
                        <a:moveTo>
                          <a:pt x="1040130" y="105911"/>
                        </a:moveTo>
                        <a:cubicBezTo>
                          <a:pt x="983932" y="98291"/>
                          <a:pt x="902970" y="68764"/>
                          <a:pt x="846772" y="62097"/>
                        </a:cubicBezTo>
                        <a:cubicBezTo>
                          <a:pt x="846772" y="62097"/>
                          <a:pt x="846772" y="61144"/>
                          <a:pt x="846772" y="61144"/>
                        </a:cubicBezTo>
                        <a:cubicBezTo>
                          <a:pt x="902970" y="63049"/>
                          <a:pt x="985838" y="89719"/>
                          <a:pt x="1040130" y="103054"/>
                        </a:cubicBezTo>
                        <a:cubicBezTo>
                          <a:pt x="1039178" y="100196"/>
                          <a:pt x="1039178" y="97339"/>
                          <a:pt x="1038225" y="94481"/>
                        </a:cubicBezTo>
                        <a:cubicBezTo>
                          <a:pt x="1008697" y="85909"/>
                          <a:pt x="957263" y="68764"/>
                          <a:pt x="927735" y="61144"/>
                        </a:cubicBezTo>
                        <a:cubicBezTo>
                          <a:pt x="898207" y="53524"/>
                          <a:pt x="867728" y="49714"/>
                          <a:pt x="837247" y="51619"/>
                        </a:cubicBezTo>
                        <a:cubicBezTo>
                          <a:pt x="825817" y="52572"/>
                          <a:pt x="815340" y="53524"/>
                          <a:pt x="802957" y="56382"/>
                        </a:cubicBezTo>
                        <a:cubicBezTo>
                          <a:pt x="812482" y="57334"/>
                          <a:pt x="822007" y="59239"/>
                          <a:pt x="831532" y="60192"/>
                        </a:cubicBezTo>
                        <a:cubicBezTo>
                          <a:pt x="831532" y="60192"/>
                          <a:pt x="831532" y="60192"/>
                          <a:pt x="831532" y="60192"/>
                        </a:cubicBezTo>
                        <a:cubicBezTo>
                          <a:pt x="818197" y="59239"/>
                          <a:pt x="804863" y="58287"/>
                          <a:pt x="792480" y="58287"/>
                        </a:cubicBezTo>
                        <a:cubicBezTo>
                          <a:pt x="765810" y="63049"/>
                          <a:pt x="739140" y="68764"/>
                          <a:pt x="713422" y="63049"/>
                        </a:cubicBezTo>
                        <a:cubicBezTo>
                          <a:pt x="713422" y="65907"/>
                          <a:pt x="710565" y="69717"/>
                          <a:pt x="706755" y="68764"/>
                        </a:cubicBezTo>
                        <a:cubicBezTo>
                          <a:pt x="575310" y="15424"/>
                          <a:pt x="405765" y="-44583"/>
                          <a:pt x="280035" y="48762"/>
                        </a:cubicBezTo>
                        <a:cubicBezTo>
                          <a:pt x="304800" y="49714"/>
                          <a:pt x="325755" y="63049"/>
                          <a:pt x="343852" y="81146"/>
                        </a:cubicBezTo>
                        <a:cubicBezTo>
                          <a:pt x="346710" y="84004"/>
                          <a:pt x="344805" y="89719"/>
                          <a:pt x="340995" y="88766"/>
                        </a:cubicBezTo>
                        <a:cubicBezTo>
                          <a:pt x="220027" y="74479"/>
                          <a:pt x="139065" y="165919"/>
                          <a:pt x="78105" y="256406"/>
                        </a:cubicBezTo>
                        <a:cubicBezTo>
                          <a:pt x="102870" y="246881"/>
                          <a:pt x="129540" y="244024"/>
                          <a:pt x="156210" y="245929"/>
                        </a:cubicBezTo>
                        <a:cubicBezTo>
                          <a:pt x="160020" y="245929"/>
                          <a:pt x="162877" y="250691"/>
                          <a:pt x="159067" y="253549"/>
                        </a:cubicBezTo>
                        <a:cubicBezTo>
                          <a:pt x="98107" y="301173"/>
                          <a:pt x="85725" y="385946"/>
                          <a:pt x="30480" y="438333"/>
                        </a:cubicBezTo>
                        <a:cubicBezTo>
                          <a:pt x="59055" y="437381"/>
                          <a:pt x="86677" y="432618"/>
                          <a:pt x="114300" y="426903"/>
                        </a:cubicBezTo>
                        <a:cubicBezTo>
                          <a:pt x="117157" y="425951"/>
                          <a:pt x="120967" y="428808"/>
                          <a:pt x="120015" y="432618"/>
                        </a:cubicBezTo>
                        <a:cubicBezTo>
                          <a:pt x="94297" y="500245"/>
                          <a:pt x="51435" y="557395"/>
                          <a:pt x="0" y="606925"/>
                        </a:cubicBezTo>
                        <a:cubicBezTo>
                          <a:pt x="25717" y="605020"/>
                          <a:pt x="51435" y="605020"/>
                          <a:pt x="75247" y="594543"/>
                        </a:cubicBezTo>
                        <a:cubicBezTo>
                          <a:pt x="133350" y="571683"/>
                          <a:pt x="172402" y="522153"/>
                          <a:pt x="191452" y="464051"/>
                        </a:cubicBezTo>
                        <a:cubicBezTo>
                          <a:pt x="192405" y="460241"/>
                          <a:pt x="198120" y="459288"/>
                          <a:pt x="200025" y="463098"/>
                        </a:cubicBezTo>
                        <a:cubicBezTo>
                          <a:pt x="214313" y="490720"/>
                          <a:pt x="209550" y="518343"/>
                          <a:pt x="202882" y="547870"/>
                        </a:cubicBezTo>
                        <a:cubicBezTo>
                          <a:pt x="247650" y="534535"/>
                          <a:pt x="282892" y="497388"/>
                          <a:pt x="308610" y="460241"/>
                        </a:cubicBezTo>
                        <a:cubicBezTo>
                          <a:pt x="335280" y="422141"/>
                          <a:pt x="358140" y="378326"/>
                          <a:pt x="365760" y="331653"/>
                        </a:cubicBezTo>
                        <a:cubicBezTo>
                          <a:pt x="366713" y="326891"/>
                          <a:pt x="373380" y="325938"/>
                          <a:pt x="375285" y="330701"/>
                        </a:cubicBezTo>
                        <a:cubicBezTo>
                          <a:pt x="382905" y="347846"/>
                          <a:pt x="378142" y="364038"/>
                          <a:pt x="376238" y="381183"/>
                        </a:cubicBezTo>
                        <a:cubicBezTo>
                          <a:pt x="404813" y="336416"/>
                          <a:pt x="437197" y="293553"/>
                          <a:pt x="479107" y="262121"/>
                        </a:cubicBezTo>
                        <a:cubicBezTo>
                          <a:pt x="528638" y="224021"/>
                          <a:pt x="587693" y="206876"/>
                          <a:pt x="649605" y="205924"/>
                        </a:cubicBezTo>
                        <a:cubicBezTo>
                          <a:pt x="652463" y="205924"/>
                          <a:pt x="654368" y="205924"/>
                          <a:pt x="657225" y="205924"/>
                        </a:cubicBezTo>
                        <a:cubicBezTo>
                          <a:pt x="674370" y="176396"/>
                          <a:pt x="689610" y="143059"/>
                          <a:pt x="709613" y="115436"/>
                        </a:cubicBezTo>
                        <a:cubicBezTo>
                          <a:pt x="729615" y="88766"/>
                          <a:pt x="757238" y="74479"/>
                          <a:pt x="790575" y="70669"/>
                        </a:cubicBezTo>
                        <a:cubicBezTo>
                          <a:pt x="831532" y="65907"/>
                          <a:pt x="872490" y="79242"/>
                          <a:pt x="911542" y="91624"/>
                        </a:cubicBezTo>
                        <a:cubicBezTo>
                          <a:pt x="953453" y="105911"/>
                          <a:pt x="1002030" y="119246"/>
                          <a:pt x="1046797" y="116389"/>
                        </a:cubicBezTo>
                        <a:cubicBezTo>
                          <a:pt x="1042988" y="112579"/>
                          <a:pt x="1041082" y="109721"/>
                          <a:pt x="1040130" y="105911"/>
                        </a:cubicBezTo>
                        <a:close/>
                        <a:moveTo>
                          <a:pt x="690563" y="86861"/>
                        </a:moveTo>
                        <a:cubicBezTo>
                          <a:pt x="658177" y="99244"/>
                          <a:pt x="623888" y="107816"/>
                          <a:pt x="589597" y="116389"/>
                        </a:cubicBezTo>
                        <a:cubicBezTo>
                          <a:pt x="576263" y="137344"/>
                          <a:pt x="561975" y="157346"/>
                          <a:pt x="559118" y="183064"/>
                        </a:cubicBezTo>
                        <a:cubicBezTo>
                          <a:pt x="559118" y="186874"/>
                          <a:pt x="552450" y="187826"/>
                          <a:pt x="552450" y="183064"/>
                        </a:cubicBezTo>
                        <a:cubicBezTo>
                          <a:pt x="554355" y="158299"/>
                          <a:pt x="566738" y="138296"/>
                          <a:pt x="580072" y="119246"/>
                        </a:cubicBezTo>
                        <a:cubicBezTo>
                          <a:pt x="554355" y="125914"/>
                          <a:pt x="529590" y="131629"/>
                          <a:pt x="504825" y="141154"/>
                        </a:cubicBezTo>
                        <a:cubicBezTo>
                          <a:pt x="454342" y="159251"/>
                          <a:pt x="411480" y="191636"/>
                          <a:pt x="374332" y="230689"/>
                        </a:cubicBezTo>
                        <a:cubicBezTo>
                          <a:pt x="361950" y="243071"/>
                          <a:pt x="350520" y="256406"/>
                          <a:pt x="340042" y="268789"/>
                        </a:cubicBezTo>
                        <a:cubicBezTo>
                          <a:pt x="338138" y="273551"/>
                          <a:pt x="337185" y="279266"/>
                          <a:pt x="335280" y="284981"/>
                        </a:cubicBezTo>
                        <a:cubicBezTo>
                          <a:pt x="333375" y="293553"/>
                          <a:pt x="331470" y="303078"/>
                          <a:pt x="333375" y="311651"/>
                        </a:cubicBezTo>
                        <a:cubicBezTo>
                          <a:pt x="335280" y="319271"/>
                          <a:pt x="340042" y="324986"/>
                          <a:pt x="343852" y="332606"/>
                        </a:cubicBezTo>
                        <a:cubicBezTo>
                          <a:pt x="344805" y="333558"/>
                          <a:pt x="343852" y="335463"/>
                          <a:pt x="341947" y="335463"/>
                        </a:cubicBezTo>
                        <a:cubicBezTo>
                          <a:pt x="320992" y="328796"/>
                          <a:pt x="321945" y="306888"/>
                          <a:pt x="326707" y="284981"/>
                        </a:cubicBezTo>
                        <a:cubicBezTo>
                          <a:pt x="292417" y="326891"/>
                          <a:pt x="259080" y="370706"/>
                          <a:pt x="220980" y="409758"/>
                        </a:cubicBezTo>
                        <a:cubicBezTo>
                          <a:pt x="223838" y="420236"/>
                          <a:pt x="225742" y="430713"/>
                          <a:pt x="223838" y="442143"/>
                        </a:cubicBezTo>
                        <a:cubicBezTo>
                          <a:pt x="223838" y="444048"/>
                          <a:pt x="220980" y="443096"/>
                          <a:pt x="220980" y="442143"/>
                        </a:cubicBezTo>
                        <a:cubicBezTo>
                          <a:pt x="219075" y="433571"/>
                          <a:pt x="217170" y="424046"/>
                          <a:pt x="215265" y="415473"/>
                        </a:cubicBezTo>
                        <a:cubicBezTo>
                          <a:pt x="200977" y="428808"/>
                          <a:pt x="186690" y="442143"/>
                          <a:pt x="170497" y="454526"/>
                        </a:cubicBezTo>
                        <a:cubicBezTo>
                          <a:pt x="170497" y="454526"/>
                          <a:pt x="169545" y="454526"/>
                          <a:pt x="170497" y="454526"/>
                        </a:cubicBezTo>
                        <a:cubicBezTo>
                          <a:pt x="186690" y="442143"/>
                          <a:pt x="200977" y="428808"/>
                          <a:pt x="215265" y="414521"/>
                        </a:cubicBezTo>
                        <a:cubicBezTo>
                          <a:pt x="197167" y="421188"/>
                          <a:pt x="178117" y="425951"/>
                          <a:pt x="160020" y="422141"/>
                        </a:cubicBezTo>
                        <a:cubicBezTo>
                          <a:pt x="159067" y="422141"/>
                          <a:pt x="159067" y="420236"/>
                          <a:pt x="160020" y="420236"/>
                        </a:cubicBezTo>
                        <a:cubicBezTo>
                          <a:pt x="178117" y="419283"/>
                          <a:pt x="203835" y="415473"/>
                          <a:pt x="220027" y="409758"/>
                        </a:cubicBezTo>
                        <a:cubicBezTo>
                          <a:pt x="220027" y="409758"/>
                          <a:pt x="220980" y="408806"/>
                          <a:pt x="220980" y="408806"/>
                        </a:cubicBezTo>
                        <a:cubicBezTo>
                          <a:pt x="220980" y="408806"/>
                          <a:pt x="220980" y="408806"/>
                          <a:pt x="220980" y="408806"/>
                        </a:cubicBezTo>
                        <a:cubicBezTo>
                          <a:pt x="260032" y="367848"/>
                          <a:pt x="293370" y="321176"/>
                          <a:pt x="329565" y="277361"/>
                        </a:cubicBezTo>
                        <a:cubicBezTo>
                          <a:pt x="329565" y="276408"/>
                          <a:pt x="330517" y="275456"/>
                          <a:pt x="330517" y="274504"/>
                        </a:cubicBezTo>
                        <a:cubicBezTo>
                          <a:pt x="304800" y="280218"/>
                          <a:pt x="279082" y="287838"/>
                          <a:pt x="252413" y="285933"/>
                        </a:cubicBezTo>
                        <a:cubicBezTo>
                          <a:pt x="252413" y="285933"/>
                          <a:pt x="252413" y="285933"/>
                          <a:pt x="252413" y="285933"/>
                        </a:cubicBezTo>
                        <a:cubicBezTo>
                          <a:pt x="281940" y="284028"/>
                          <a:pt x="309563" y="274504"/>
                          <a:pt x="337185" y="266884"/>
                        </a:cubicBezTo>
                        <a:cubicBezTo>
                          <a:pt x="338138" y="265931"/>
                          <a:pt x="340042" y="264979"/>
                          <a:pt x="340995" y="263074"/>
                        </a:cubicBezTo>
                        <a:cubicBezTo>
                          <a:pt x="341947" y="262121"/>
                          <a:pt x="342900" y="261169"/>
                          <a:pt x="343852" y="260216"/>
                        </a:cubicBezTo>
                        <a:cubicBezTo>
                          <a:pt x="343852" y="260216"/>
                          <a:pt x="343852" y="260216"/>
                          <a:pt x="343852" y="260216"/>
                        </a:cubicBezTo>
                        <a:cubicBezTo>
                          <a:pt x="356235" y="245929"/>
                          <a:pt x="368617" y="231641"/>
                          <a:pt x="382905" y="217354"/>
                        </a:cubicBezTo>
                        <a:cubicBezTo>
                          <a:pt x="418147" y="182111"/>
                          <a:pt x="458152" y="153536"/>
                          <a:pt x="504825" y="135439"/>
                        </a:cubicBezTo>
                        <a:cubicBezTo>
                          <a:pt x="526732" y="127819"/>
                          <a:pt x="549593" y="121151"/>
                          <a:pt x="571500" y="115436"/>
                        </a:cubicBezTo>
                        <a:cubicBezTo>
                          <a:pt x="526732" y="114484"/>
                          <a:pt x="482917" y="107816"/>
                          <a:pt x="439102" y="103054"/>
                        </a:cubicBezTo>
                        <a:cubicBezTo>
                          <a:pt x="438150" y="103054"/>
                          <a:pt x="438150" y="102101"/>
                          <a:pt x="439102" y="102101"/>
                        </a:cubicBezTo>
                        <a:cubicBezTo>
                          <a:pt x="489585" y="104006"/>
                          <a:pt x="540068" y="109721"/>
                          <a:pt x="590550" y="108769"/>
                        </a:cubicBezTo>
                        <a:cubicBezTo>
                          <a:pt x="591502" y="108769"/>
                          <a:pt x="592455" y="108769"/>
                          <a:pt x="592455" y="109721"/>
                        </a:cubicBezTo>
                        <a:cubicBezTo>
                          <a:pt x="594360" y="108769"/>
                          <a:pt x="596265" y="108769"/>
                          <a:pt x="598170" y="107816"/>
                        </a:cubicBezTo>
                        <a:cubicBezTo>
                          <a:pt x="628650" y="99244"/>
                          <a:pt x="659130" y="89719"/>
                          <a:pt x="690563" y="84004"/>
                        </a:cubicBezTo>
                        <a:cubicBezTo>
                          <a:pt x="692468" y="82099"/>
                          <a:pt x="693420" y="85909"/>
                          <a:pt x="690563" y="86861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70" name="Полилиния: фигура 1269">
                    <a:extLst>
                      <a:ext uri="{FF2B5EF4-FFF2-40B4-BE49-F238E27FC236}">
                        <a16:creationId xmlns:a16="http://schemas.microsoft.com/office/drawing/2014/main" id="{61DE2A4C-5CE6-6530-E539-5CB763790A11}"/>
                      </a:ext>
                    </a:extLst>
                  </p:cNvPr>
                  <p:cNvSpPr/>
                  <p:nvPr/>
                </p:nvSpPr>
                <p:spPr>
                  <a:xfrm>
                    <a:off x="17054168" y="6178609"/>
                    <a:ext cx="7620" cy="8572"/>
                  </a:xfrm>
                  <a:custGeom>
                    <a:avLst/>
                    <a:gdLst>
                      <a:gd name="connsiteX0" fmla="*/ 2858 w 7620"/>
                      <a:gd name="connsiteY0" fmla="*/ 4762 h 8572"/>
                      <a:gd name="connsiteX1" fmla="*/ 7620 w 7620"/>
                      <a:gd name="connsiteY1" fmla="*/ 8572 h 8572"/>
                      <a:gd name="connsiteX2" fmla="*/ 2858 w 7620"/>
                      <a:gd name="connsiteY2" fmla="*/ 0 h 8572"/>
                      <a:gd name="connsiteX3" fmla="*/ 0 w 7620"/>
                      <a:gd name="connsiteY3" fmla="*/ 2858 h 8572"/>
                      <a:gd name="connsiteX4" fmla="*/ 0 w 7620"/>
                      <a:gd name="connsiteY4" fmla="*/ 2858 h 8572"/>
                      <a:gd name="connsiteX5" fmla="*/ 953 w 7620"/>
                      <a:gd name="connsiteY5" fmla="*/ 3810 h 8572"/>
                      <a:gd name="connsiteX6" fmla="*/ 2858 w 7620"/>
                      <a:gd name="connsiteY6" fmla="*/ 4762 h 8572"/>
                      <a:gd name="connsiteX7" fmla="*/ 2858 w 7620"/>
                      <a:gd name="connsiteY7" fmla="*/ 4762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620" h="8572">
                        <a:moveTo>
                          <a:pt x="2858" y="4762"/>
                        </a:moveTo>
                        <a:cubicBezTo>
                          <a:pt x="4763" y="5715"/>
                          <a:pt x="5715" y="7620"/>
                          <a:pt x="7620" y="8572"/>
                        </a:cubicBezTo>
                        <a:cubicBezTo>
                          <a:pt x="5715" y="5715"/>
                          <a:pt x="4763" y="2858"/>
                          <a:pt x="2858" y="0"/>
                        </a:cubicBezTo>
                        <a:cubicBezTo>
                          <a:pt x="1905" y="952"/>
                          <a:pt x="953" y="1905"/>
                          <a:pt x="0" y="2858"/>
                        </a:cubicBezTo>
                        <a:cubicBezTo>
                          <a:pt x="0" y="2858"/>
                          <a:pt x="0" y="2858"/>
                          <a:pt x="0" y="2858"/>
                        </a:cubicBezTo>
                        <a:cubicBezTo>
                          <a:pt x="0" y="2858"/>
                          <a:pt x="953" y="3810"/>
                          <a:pt x="953" y="3810"/>
                        </a:cubicBezTo>
                        <a:cubicBezTo>
                          <a:pt x="1905" y="3810"/>
                          <a:pt x="2858" y="3810"/>
                          <a:pt x="2858" y="4762"/>
                        </a:cubicBezTo>
                        <a:cubicBezTo>
                          <a:pt x="2858" y="4762"/>
                          <a:pt x="2858" y="4762"/>
                          <a:pt x="2858" y="4762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271" name="Рисунок 4">
                  <a:extLst>
                    <a:ext uri="{FF2B5EF4-FFF2-40B4-BE49-F238E27FC236}">
                      <a16:creationId xmlns:a16="http://schemas.microsoft.com/office/drawing/2014/main" id="{E2F4D0AE-9B84-8E80-A539-2A400A987B90}"/>
                    </a:ext>
                  </a:extLst>
                </p:cNvPr>
                <p:cNvGrpSpPr/>
                <p:nvPr/>
              </p:nvGrpSpPr>
              <p:grpSpPr>
                <a:xfrm>
                  <a:off x="16186193" y="5407854"/>
                  <a:ext cx="1641405" cy="2078389"/>
                  <a:chOff x="16186193" y="5407854"/>
                  <a:chExt cx="1641405" cy="2078389"/>
                </a:xfrm>
                <a:solidFill>
                  <a:srgbClr val="3D3544"/>
                </a:solidFill>
              </p:grpSpPr>
              <p:sp>
                <p:nvSpPr>
                  <p:cNvPr id="1272" name="Полилиния: фигура 1271">
                    <a:extLst>
                      <a:ext uri="{FF2B5EF4-FFF2-40B4-BE49-F238E27FC236}">
                        <a16:creationId xmlns:a16="http://schemas.microsoft.com/office/drawing/2014/main" id="{B1110297-D4DD-FBA1-3AB3-0A366EE6FDAD}"/>
                      </a:ext>
                    </a:extLst>
                  </p:cNvPr>
                  <p:cNvSpPr/>
                  <p:nvPr/>
                </p:nvSpPr>
                <p:spPr>
                  <a:xfrm>
                    <a:off x="16623234" y="6327816"/>
                    <a:ext cx="208651" cy="150879"/>
                  </a:xfrm>
                  <a:custGeom>
                    <a:avLst/>
                    <a:gdLst>
                      <a:gd name="connsiteX0" fmla="*/ 202334 w 208651"/>
                      <a:gd name="connsiteY0" fmla="*/ 335 h 150879"/>
                      <a:gd name="connsiteX1" fmla="*/ 113752 w 208651"/>
                      <a:gd name="connsiteY1" fmla="*/ 67010 h 150879"/>
                      <a:gd name="connsiteX2" fmla="*/ 78509 w 208651"/>
                      <a:gd name="connsiteY2" fmla="*/ 95585 h 150879"/>
                      <a:gd name="connsiteX3" fmla="*/ 77557 w 208651"/>
                      <a:gd name="connsiteY3" fmla="*/ 95585 h 150879"/>
                      <a:gd name="connsiteX4" fmla="*/ 5167 w 208651"/>
                      <a:gd name="connsiteY4" fmla="*/ 113682 h 150879"/>
                      <a:gd name="connsiteX5" fmla="*/ 7072 w 208651"/>
                      <a:gd name="connsiteY5" fmla="*/ 127970 h 150879"/>
                      <a:gd name="connsiteX6" fmla="*/ 70889 w 208651"/>
                      <a:gd name="connsiteY6" fmla="*/ 115587 h 150879"/>
                      <a:gd name="connsiteX7" fmla="*/ 81367 w 208651"/>
                      <a:gd name="connsiteY7" fmla="*/ 116540 h 150879"/>
                      <a:gd name="connsiteX8" fmla="*/ 87082 w 208651"/>
                      <a:gd name="connsiteY8" fmla="*/ 129875 h 150879"/>
                      <a:gd name="connsiteX9" fmla="*/ 83272 w 208651"/>
                      <a:gd name="connsiteY9" fmla="*/ 142257 h 150879"/>
                      <a:gd name="connsiteX10" fmla="*/ 95654 w 208651"/>
                      <a:gd name="connsiteY10" fmla="*/ 147020 h 150879"/>
                      <a:gd name="connsiteX11" fmla="*/ 94702 w 208651"/>
                      <a:gd name="connsiteY11" fmla="*/ 102252 h 150879"/>
                      <a:gd name="connsiteX12" fmla="*/ 111847 w 208651"/>
                      <a:gd name="connsiteY12" fmla="*/ 89870 h 150879"/>
                      <a:gd name="connsiteX13" fmla="*/ 154709 w 208651"/>
                      <a:gd name="connsiteY13" fmla="*/ 50818 h 150879"/>
                      <a:gd name="connsiteX14" fmla="*/ 207097 w 208651"/>
                      <a:gd name="connsiteY14" fmla="*/ 8908 h 150879"/>
                      <a:gd name="connsiteX15" fmla="*/ 202334 w 208651"/>
                      <a:gd name="connsiteY15" fmla="*/ 335 h 150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08651" h="150879">
                        <a:moveTo>
                          <a:pt x="202334" y="335"/>
                        </a:moveTo>
                        <a:cubicBezTo>
                          <a:pt x="167092" y="9860"/>
                          <a:pt x="139469" y="42245"/>
                          <a:pt x="113752" y="67010"/>
                        </a:cubicBezTo>
                        <a:cubicBezTo>
                          <a:pt x="102322" y="77488"/>
                          <a:pt x="90892" y="87965"/>
                          <a:pt x="78509" y="95585"/>
                        </a:cubicBezTo>
                        <a:cubicBezTo>
                          <a:pt x="78509" y="95585"/>
                          <a:pt x="77557" y="95585"/>
                          <a:pt x="77557" y="95585"/>
                        </a:cubicBezTo>
                        <a:cubicBezTo>
                          <a:pt x="52792" y="92727"/>
                          <a:pt x="28027" y="107967"/>
                          <a:pt x="5167" y="113682"/>
                        </a:cubicBezTo>
                        <a:cubicBezTo>
                          <a:pt x="-2453" y="115587"/>
                          <a:pt x="-1501" y="127970"/>
                          <a:pt x="7072" y="127970"/>
                        </a:cubicBezTo>
                        <a:cubicBezTo>
                          <a:pt x="29932" y="127970"/>
                          <a:pt x="50887" y="123207"/>
                          <a:pt x="70889" y="115587"/>
                        </a:cubicBezTo>
                        <a:cubicBezTo>
                          <a:pt x="74699" y="115587"/>
                          <a:pt x="77557" y="115587"/>
                          <a:pt x="81367" y="116540"/>
                        </a:cubicBezTo>
                        <a:cubicBezTo>
                          <a:pt x="88034" y="118445"/>
                          <a:pt x="88034" y="124160"/>
                          <a:pt x="87082" y="129875"/>
                        </a:cubicBezTo>
                        <a:cubicBezTo>
                          <a:pt x="86129" y="134637"/>
                          <a:pt x="84224" y="139400"/>
                          <a:pt x="83272" y="142257"/>
                        </a:cubicBezTo>
                        <a:cubicBezTo>
                          <a:pt x="80414" y="149877"/>
                          <a:pt x="92797" y="154640"/>
                          <a:pt x="95654" y="147020"/>
                        </a:cubicBezTo>
                        <a:cubicBezTo>
                          <a:pt x="102322" y="130827"/>
                          <a:pt x="105179" y="112730"/>
                          <a:pt x="94702" y="102252"/>
                        </a:cubicBezTo>
                        <a:cubicBezTo>
                          <a:pt x="100417" y="98442"/>
                          <a:pt x="106132" y="94632"/>
                          <a:pt x="111847" y="89870"/>
                        </a:cubicBezTo>
                        <a:cubicBezTo>
                          <a:pt x="127087" y="77488"/>
                          <a:pt x="140422" y="64153"/>
                          <a:pt x="154709" y="50818"/>
                        </a:cubicBezTo>
                        <a:cubicBezTo>
                          <a:pt x="170902" y="35578"/>
                          <a:pt x="189952" y="23195"/>
                          <a:pt x="207097" y="8908"/>
                        </a:cubicBezTo>
                        <a:cubicBezTo>
                          <a:pt x="210907" y="5098"/>
                          <a:pt x="207097" y="-1570"/>
                          <a:pt x="202334" y="33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73" name="Полилиния: фигура 1272">
                    <a:extLst>
                      <a:ext uri="{FF2B5EF4-FFF2-40B4-BE49-F238E27FC236}">
                        <a16:creationId xmlns:a16="http://schemas.microsoft.com/office/drawing/2014/main" id="{AF84EC96-BCC5-1066-7828-98248E5B040E}"/>
                      </a:ext>
                    </a:extLst>
                  </p:cNvPr>
                  <p:cNvSpPr/>
                  <p:nvPr/>
                </p:nvSpPr>
                <p:spPr>
                  <a:xfrm>
                    <a:off x="16908314" y="6145272"/>
                    <a:ext cx="141831" cy="36151"/>
                  </a:xfrm>
                  <a:custGeom>
                    <a:avLst/>
                    <a:gdLst>
                      <a:gd name="connsiteX0" fmla="*/ 136329 w 141831"/>
                      <a:gd name="connsiteY0" fmla="*/ 23812 h 36151"/>
                      <a:gd name="connsiteX1" fmla="*/ 107754 w 141831"/>
                      <a:gd name="connsiteY1" fmla="*/ 20955 h 36151"/>
                      <a:gd name="connsiteX2" fmla="*/ 106802 w 141831"/>
                      <a:gd name="connsiteY2" fmla="*/ 20002 h 36151"/>
                      <a:gd name="connsiteX3" fmla="*/ 84894 w 141831"/>
                      <a:gd name="connsiteY3" fmla="*/ 16193 h 36151"/>
                      <a:gd name="connsiteX4" fmla="*/ 4884 w 141831"/>
                      <a:gd name="connsiteY4" fmla="*/ 0 h 36151"/>
                      <a:gd name="connsiteX5" fmla="*/ 2027 w 141831"/>
                      <a:gd name="connsiteY5" fmla="*/ 9525 h 36151"/>
                      <a:gd name="connsiteX6" fmla="*/ 59177 w 141831"/>
                      <a:gd name="connsiteY6" fmla="*/ 23812 h 36151"/>
                      <a:gd name="connsiteX7" fmla="*/ 137282 w 141831"/>
                      <a:gd name="connsiteY7" fmla="*/ 34290 h 36151"/>
                      <a:gd name="connsiteX8" fmla="*/ 136329 w 141831"/>
                      <a:gd name="connsiteY8" fmla="*/ 23812 h 36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1831" h="36151">
                        <a:moveTo>
                          <a:pt x="136329" y="23812"/>
                        </a:moveTo>
                        <a:cubicBezTo>
                          <a:pt x="126804" y="23812"/>
                          <a:pt x="117279" y="22860"/>
                          <a:pt x="107754" y="20955"/>
                        </a:cubicBezTo>
                        <a:cubicBezTo>
                          <a:pt x="107754" y="20955"/>
                          <a:pt x="106802" y="20002"/>
                          <a:pt x="106802" y="20002"/>
                        </a:cubicBezTo>
                        <a:cubicBezTo>
                          <a:pt x="99182" y="17145"/>
                          <a:pt x="92514" y="16193"/>
                          <a:pt x="84894" y="16193"/>
                        </a:cubicBezTo>
                        <a:cubicBezTo>
                          <a:pt x="58224" y="10477"/>
                          <a:pt x="31554" y="1905"/>
                          <a:pt x="4884" y="0"/>
                        </a:cubicBezTo>
                        <a:cubicBezTo>
                          <a:pt x="122" y="0"/>
                          <a:pt x="-1783" y="7620"/>
                          <a:pt x="2027" y="9525"/>
                        </a:cubicBezTo>
                        <a:cubicBezTo>
                          <a:pt x="20124" y="17145"/>
                          <a:pt x="39174" y="20955"/>
                          <a:pt x="59177" y="23812"/>
                        </a:cubicBezTo>
                        <a:cubicBezTo>
                          <a:pt x="84894" y="31432"/>
                          <a:pt x="110612" y="40005"/>
                          <a:pt x="137282" y="34290"/>
                        </a:cubicBezTo>
                        <a:cubicBezTo>
                          <a:pt x="143949" y="33337"/>
                          <a:pt x="142997" y="23812"/>
                          <a:pt x="136329" y="2381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74" name="Полилиния: фигура 1273">
                    <a:extLst>
                      <a:ext uri="{FF2B5EF4-FFF2-40B4-BE49-F238E27FC236}">
                        <a16:creationId xmlns:a16="http://schemas.microsoft.com/office/drawing/2014/main" id="{66F86C2F-7F0F-1C6D-BA87-25B392275999}"/>
                      </a:ext>
                    </a:extLst>
                  </p:cNvPr>
                  <p:cNvSpPr/>
                  <p:nvPr/>
                </p:nvSpPr>
                <p:spPr>
                  <a:xfrm>
                    <a:off x="16835008" y="6127526"/>
                    <a:ext cx="128435" cy="32033"/>
                  </a:xfrm>
                  <a:custGeom>
                    <a:avLst/>
                    <a:gdLst>
                      <a:gd name="connsiteX0" fmla="*/ 61998 w 128435"/>
                      <a:gd name="connsiteY0" fmla="*/ 14888 h 32033"/>
                      <a:gd name="connsiteX1" fmla="*/ 42948 w 128435"/>
                      <a:gd name="connsiteY1" fmla="*/ 7268 h 32033"/>
                      <a:gd name="connsiteX2" fmla="*/ 1038 w 128435"/>
                      <a:gd name="connsiteY2" fmla="*/ 3458 h 32033"/>
                      <a:gd name="connsiteX3" fmla="*/ 1991 w 128435"/>
                      <a:gd name="connsiteY3" fmla="*/ 7268 h 32033"/>
                      <a:gd name="connsiteX4" fmla="*/ 49616 w 128435"/>
                      <a:gd name="connsiteY4" fmla="*/ 15841 h 32033"/>
                      <a:gd name="connsiteX5" fmla="*/ 88669 w 128435"/>
                      <a:gd name="connsiteY5" fmla="*/ 29176 h 32033"/>
                      <a:gd name="connsiteX6" fmla="*/ 88669 w 128435"/>
                      <a:gd name="connsiteY6" fmla="*/ 25366 h 32033"/>
                      <a:gd name="connsiteX7" fmla="*/ 85811 w 128435"/>
                      <a:gd name="connsiteY7" fmla="*/ 24413 h 32033"/>
                      <a:gd name="connsiteX8" fmla="*/ 85811 w 128435"/>
                      <a:gd name="connsiteY8" fmla="*/ 24413 h 32033"/>
                      <a:gd name="connsiteX9" fmla="*/ 127721 w 128435"/>
                      <a:gd name="connsiteY9" fmla="*/ 32033 h 32033"/>
                      <a:gd name="connsiteX10" fmla="*/ 127721 w 128435"/>
                      <a:gd name="connsiteY10" fmla="*/ 30128 h 32033"/>
                      <a:gd name="connsiteX11" fmla="*/ 61998 w 128435"/>
                      <a:gd name="connsiteY11" fmla="*/ 14888 h 32033"/>
                      <a:gd name="connsiteX12" fmla="*/ 28661 w 128435"/>
                      <a:gd name="connsiteY12" fmla="*/ 6316 h 32033"/>
                      <a:gd name="connsiteX13" fmla="*/ 14373 w 128435"/>
                      <a:gd name="connsiteY13" fmla="*/ 3458 h 32033"/>
                      <a:gd name="connsiteX14" fmla="*/ 28661 w 128435"/>
                      <a:gd name="connsiteY14" fmla="*/ 6316 h 32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28435" h="32033">
                        <a:moveTo>
                          <a:pt x="61998" y="14888"/>
                        </a:moveTo>
                        <a:cubicBezTo>
                          <a:pt x="55331" y="12031"/>
                          <a:pt x="48663" y="9173"/>
                          <a:pt x="42948" y="7268"/>
                        </a:cubicBezTo>
                        <a:cubicBezTo>
                          <a:pt x="30566" y="2506"/>
                          <a:pt x="13421" y="-4162"/>
                          <a:pt x="1038" y="3458"/>
                        </a:cubicBezTo>
                        <a:cubicBezTo>
                          <a:pt x="-867" y="4411"/>
                          <a:pt x="86" y="7268"/>
                          <a:pt x="1991" y="7268"/>
                        </a:cubicBezTo>
                        <a:cubicBezTo>
                          <a:pt x="18183" y="8221"/>
                          <a:pt x="34376" y="12031"/>
                          <a:pt x="49616" y="15841"/>
                        </a:cubicBezTo>
                        <a:cubicBezTo>
                          <a:pt x="61998" y="20603"/>
                          <a:pt x="75333" y="28223"/>
                          <a:pt x="88669" y="29176"/>
                        </a:cubicBezTo>
                        <a:cubicBezTo>
                          <a:pt x="90573" y="29176"/>
                          <a:pt x="90573" y="26318"/>
                          <a:pt x="88669" y="25366"/>
                        </a:cubicBezTo>
                        <a:cubicBezTo>
                          <a:pt x="87716" y="25366"/>
                          <a:pt x="86763" y="24413"/>
                          <a:pt x="85811" y="24413"/>
                        </a:cubicBezTo>
                        <a:lnTo>
                          <a:pt x="85811" y="24413"/>
                        </a:lnTo>
                        <a:cubicBezTo>
                          <a:pt x="99146" y="27271"/>
                          <a:pt x="113433" y="30128"/>
                          <a:pt x="127721" y="32033"/>
                        </a:cubicBezTo>
                        <a:cubicBezTo>
                          <a:pt x="128673" y="32033"/>
                          <a:pt x="128673" y="31081"/>
                          <a:pt x="127721" y="30128"/>
                        </a:cubicBezTo>
                        <a:cubicBezTo>
                          <a:pt x="105813" y="26318"/>
                          <a:pt x="83906" y="20603"/>
                          <a:pt x="61998" y="14888"/>
                        </a:cubicBezTo>
                        <a:close/>
                        <a:moveTo>
                          <a:pt x="28661" y="6316"/>
                        </a:moveTo>
                        <a:cubicBezTo>
                          <a:pt x="23898" y="5363"/>
                          <a:pt x="19136" y="4411"/>
                          <a:pt x="14373" y="3458"/>
                        </a:cubicBezTo>
                        <a:cubicBezTo>
                          <a:pt x="19136" y="3458"/>
                          <a:pt x="23898" y="4411"/>
                          <a:pt x="28661" y="6316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75" name="Полилиния: фигура 1274">
                    <a:extLst>
                      <a:ext uri="{FF2B5EF4-FFF2-40B4-BE49-F238E27FC236}">
                        <a16:creationId xmlns:a16="http://schemas.microsoft.com/office/drawing/2014/main" id="{E4210C8F-DD99-7922-F0E9-487C90AD43BD}"/>
                      </a:ext>
                    </a:extLst>
                  </p:cNvPr>
                  <p:cNvSpPr/>
                  <p:nvPr/>
                </p:nvSpPr>
                <p:spPr>
                  <a:xfrm>
                    <a:off x="16850334" y="6129609"/>
                    <a:ext cx="1905" cy="1375"/>
                  </a:xfrm>
                  <a:custGeom>
                    <a:avLst/>
                    <a:gdLst>
                      <a:gd name="connsiteX0" fmla="*/ 0 w 1905"/>
                      <a:gd name="connsiteY0" fmla="*/ 423 h 1375"/>
                      <a:gd name="connsiteX1" fmla="*/ 1905 w 1905"/>
                      <a:gd name="connsiteY1" fmla="*/ 1376 h 1375"/>
                      <a:gd name="connsiteX2" fmla="*/ 1905 w 1905"/>
                      <a:gd name="connsiteY2" fmla="*/ 1376 h 1375"/>
                      <a:gd name="connsiteX3" fmla="*/ 0 w 1905"/>
                      <a:gd name="connsiteY3" fmla="*/ 423 h 1375"/>
                      <a:gd name="connsiteX4" fmla="*/ 0 w 1905"/>
                      <a:gd name="connsiteY4" fmla="*/ 423 h 1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5" h="1375">
                        <a:moveTo>
                          <a:pt x="0" y="423"/>
                        </a:moveTo>
                        <a:lnTo>
                          <a:pt x="1905" y="1376"/>
                        </a:lnTo>
                        <a:cubicBezTo>
                          <a:pt x="1905" y="1376"/>
                          <a:pt x="1905" y="1376"/>
                          <a:pt x="1905" y="1376"/>
                        </a:cubicBezTo>
                        <a:lnTo>
                          <a:pt x="0" y="423"/>
                        </a:lnTo>
                        <a:cubicBezTo>
                          <a:pt x="0" y="-529"/>
                          <a:pt x="0" y="423"/>
                          <a:pt x="0" y="423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76" name="Полилиния: фигура 1275">
                    <a:extLst>
                      <a:ext uri="{FF2B5EF4-FFF2-40B4-BE49-F238E27FC236}">
                        <a16:creationId xmlns:a16="http://schemas.microsoft.com/office/drawing/2014/main" id="{63B7E71B-943C-9E6B-073B-9FCAE9EC63E9}"/>
                      </a:ext>
                    </a:extLst>
                  </p:cNvPr>
                  <p:cNvSpPr/>
                  <p:nvPr/>
                </p:nvSpPr>
                <p:spPr>
                  <a:xfrm>
                    <a:off x="16840809" y="6111128"/>
                    <a:ext cx="209448" cy="47298"/>
                  </a:xfrm>
                  <a:custGeom>
                    <a:avLst/>
                    <a:gdLst>
                      <a:gd name="connsiteX0" fmla="*/ 207645 w 209448"/>
                      <a:gd name="connsiteY0" fmla="*/ 42716 h 47298"/>
                      <a:gd name="connsiteX1" fmla="*/ 207645 w 209448"/>
                      <a:gd name="connsiteY1" fmla="*/ 42716 h 47298"/>
                      <a:gd name="connsiteX2" fmla="*/ 156210 w 209448"/>
                      <a:gd name="connsiteY2" fmla="*/ 31286 h 47298"/>
                      <a:gd name="connsiteX3" fmla="*/ 96203 w 209448"/>
                      <a:gd name="connsiteY3" fmla="*/ 10331 h 47298"/>
                      <a:gd name="connsiteX4" fmla="*/ 0 w 209448"/>
                      <a:gd name="connsiteY4" fmla="*/ 14141 h 47298"/>
                      <a:gd name="connsiteX5" fmla="*/ 0 w 209448"/>
                      <a:gd name="connsiteY5" fmla="*/ 14141 h 47298"/>
                      <a:gd name="connsiteX6" fmla="*/ 109538 w 209448"/>
                      <a:gd name="connsiteY6" fmla="*/ 20809 h 47298"/>
                      <a:gd name="connsiteX7" fmla="*/ 164782 w 209448"/>
                      <a:gd name="connsiteY7" fmla="*/ 39859 h 47298"/>
                      <a:gd name="connsiteX8" fmla="*/ 207645 w 209448"/>
                      <a:gd name="connsiteY8" fmla="*/ 46526 h 47298"/>
                      <a:gd name="connsiteX9" fmla="*/ 207645 w 209448"/>
                      <a:gd name="connsiteY9" fmla="*/ 42716 h 47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9448" h="47298">
                        <a:moveTo>
                          <a:pt x="207645" y="42716"/>
                        </a:moveTo>
                        <a:lnTo>
                          <a:pt x="207645" y="42716"/>
                        </a:lnTo>
                        <a:cubicBezTo>
                          <a:pt x="190500" y="37954"/>
                          <a:pt x="173355" y="37001"/>
                          <a:pt x="156210" y="31286"/>
                        </a:cubicBezTo>
                        <a:cubicBezTo>
                          <a:pt x="136207" y="24619"/>
                          <a:pt x="116205" y="16999"/>
                          <a:pt x="96203" y="10331"/>
                        </a:cubicBezTo>
                        <a:cubicBezTo>
                          <a:pt x="64770" y="806"/>
                          <a:pt x="27622" y="-8719"/>
                          <a:pt x="0" y="14141"/>
                        </a:cubicBezTo>
                        <a:cubicBezTo>
                          <a:pt x="0" y="14141"/>
                          <a:pt x="0" y="15094"/>
                          <a:pt x="0" y="14141"/>
                        </a:cubicBezTo>
                        <a:cubicBezTo>
                          <a:pt x="31432" y="-7766"/>
                          <a:pt x="77153" y="9379"/>
                          <a:pt x="109538" y="20809"/>
                        </a:cubicBezTo>
                        <a:cubicBezTo>
                          <a:pt x="127635" y="27476"/>
                          <a:pt x="146685" y="34144"/>
                          <a:pt x="164782" y="39859"/>
                        </a:cubicBezTo>
                        <a:cubicBezTo>
                          <a:pt x="177165" y="43669"/>
                          <a:pt x="194310" y="49384"/>
                          <a:pt x="207645" y="46526"/>
                        </a:cubicBezTo>
                        <a:cubicBezTo>
                          <a:pt x="210503" y="46526"/>
                          <a:pt x="209550" y="43669"/>
                          <a:pt x="207645" y="42716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77" name="Полилиния: фигура 1276">
                    <a:extLst>
                      <a:ext uri="{FF2B5EF4-FFF2-40B4-BE49-F238E27FC236}">
                        <a16:creationId xmlns:a16="http://schemas.microsoft.com/office/drawing/2014/main" id="{D4EC2FB8-0D0C-1087-3F7B-7F5691B14480}"/>
                      </a:ext>
                    </a:extLst>
                  </p:cNvPr>
                  <p:cNvSpPr/>
                  <p:nvPr/>
                </p:nvSpPr>
                <p:spPr>
                  <a:xfrm>
                    <a:off x="16915103" y="6125270"/>
                    <a:ext cx="27384" cy="9524"/>
                  </a:xfrm>
                  <a:custGeom>
                    <a:avLst/>
                    <a:gdLst>
                      <a:gd name="connsiteX0" fmla="*/ 0 w 27384"/>
                      <a:gd name="connsiteY0" fmla="*/ 0 h 9524"/>
                      <a:gd name="connsiteX1" fmla="*/ 0 w 27384"/>
                      <a:gd name="connsiteY1" fmla="*/ 0 h 9524"/>
                      <a:gd name="connsiteX2" fmla="*/ 26670 w 27384"/>
                      <a:gd name="connsiteY2" fmla="*/ 9525 h 9524"/>
                      <a:gd name="connsiteX3" fmla="*/ 26670 w 27384"/>
                      <a:gd name="connsiteY3" fmla="*/ 8572 h 9524"/>
                      <a:gd name="connsiteX4" fmla="*/ 0 w 27384"/>
                      <a:gd name="connsiteY4" fmla="*/ 0 h 9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384" h="9524">
                        <a:moveTo>
                          <a:pt x="0" y="0"/>
                        </a:moveTo>
                        <a:cubicBezTo>
                          <a:pt x="0" y="0"/>
                          <a:pt x="0" y="952"/>
                          <a:pt x="0" y="0"/>
                        </a:cubicBezTo>
                        <a:cubicBezTo>
                          <a:pt x="8573" y="2858"/>
                          <a:pt x="18098" y="6667"/>
                          <a:pt x="26670" y="9525"/>
                        </a:cubicBezTo>
                        <a:cubicBezTo>
                          <a:pt x="27623" y="9525"/>
                          <a:pt x="27623" y="8572"/>
                          <a:pt x="26670" y="8572"/>
                        </a:cubicBezTo>
                        <a:cubicBezTo>
                          <a:pt x="18098" y="5715"/>
                          <a:pt x="9525" y="1905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78" name="Полилиния: фигура 1277">
                    <a:extLst>
                      <a:ext uri="{FF2B5EF4-FFF2-40B4-BE49-F238E27FC236}">
                        <a16:creationId xmlns:a16="http://schemas.microsoft.com/office/drawing/2014/main" id="{2F22923F-8AC5-BC47-4886-39605CD8D956}"/>
                      </a:ext>
                    </a:extLst>
                  </p:cNvPr>
                  <p:cNvSpPr/>
                  <p:nvPr/>
                </p:nvSpPr>
                <p:spPr>
                  <a:xfrm>
                    <a:off x="17069409" y="6194988"/>
                    <a:ext cx="23352" cy="76860"/>
                  </a:xfrm>
                  <a:custGeom>
                    <a:avLst/>
                    <a:gdLst>
                      <a:gd name="connsiteX0" fmla="*/ 0 w 23352"/>
                      <a:gd name="connsiteY0" fmla="*/ 3624 h 76860"/>
                      <a:gd name="connsiteX1" fmla="*/ 0 w 23352"/>
                      <a:gd name="connsiteY1" fmla="*/ 3624 h 76860"/>
                      <a:gd name="connsiteX2" fmla="*/ 11430 w 23352"/>
                      <a:gd name="connsiteY2" fmla="*/ 72204 h 76860"/>
                      <a:gd name="connsiteX3" fmla="*/ 18097 w 23352"/>
                      <a:gd name="connsiteY3" fmla="*/ 75062 h 76860"/>
                      <a:gd name="connsiteX4" fmla="*/ 3810 w 23352"/>
                      <a:gd name="connsiteY4" fmla="*/ 767 h 76860"/>
                      <a:gd name="connsiteX5" fmla="*/ 0 w 23352"/>
                      <a:gd name="connsiteY5" fmla="*/ 3624 h 76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3352" h="76860">
                        <a:moveTo>
                          <a:pt x="0" y="3624"/>
                        </a:moveTo>
                        <a:cubicBezTo>
                          <a:pt x="0" y="3624"/>
                          <a:pt x="0" y="3624"/>
                          <a:pt x="0" y="3624"/>
                        </a:cubicBezTo>
                        <a:cubicBezTo>
                          <a:pt x="7620" y="27437"/>
                          <a:pt x="16193" y="47439"/>
                          <a:pt x="11430" y="72204"/>
                        </a:cubicBezTo>
                        <a:cubicBezTo>
                          <a:pt x="10478" y="76014"/>
                          <a:pt x="16193" y="78872"/>
                          <a:pt x="18097" y="75062"/>
                        </a:cubicBezTo>
                        <a:cubicBezTo>
                          <a:pt x="30480" y="54107"/>
                          <a:pt x="19050" y="17912"/>
                          <a:pt x="3810" y="767"/>
                        </a:cubicBezTo>
                        <a:cubicBezTo>
                          <a:pt x="2857" y="-1138"/>
                          <a:pt x="0" y="767"/>
                          <a:pt x="0" y="3624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79" name="Полилиния: фигура 1278">
                    <a:extLst>
                      <a:ext uri="{FF2B5EF4-FFF2-40B4-BE49-F238E27FC236}">
                        <a16:creationId xmlns:a16="http://schemas.microsoft.com/office/drawing/2014/main" id="{5B2EAD66-A6C9-D1F1-0664-50233CA5882A}"/>
                      </a:ext>
                    </a:extLst>
                  </p:cNvPr>
                  <p:cNvSpPr/>
                  <p:nvPr/>
                </p:nvSpPr>
                <p:spPr>
                  <a:xfrm>
                    <a:off x="17067066" y="6212899"/>
                    <a:ext cx="44252" cy="69577"/>
                  </a:xfrm>
                  <a:custGeom>
                    <a:avLst/>
                    <a:gdLst>
                      <a:gd name="connsiteX0" fmla="*/ 5200 w 44252"/>
                      <a:gd name="connsiteY0" fmla="*/ 1905 h 69577"/>
                      <a:gd name="connsiteX1" fmla="*/ 9010 w 44252"/>
                      <a:gd name="connsiteY1" fmla="*/ 10478 h 69577"/>
                      <a:gd name="connsiteX2" fmla="*/ 437 w 44252"/>
                      <a:gd name="connsiteY2" fmla="*/ 63817 h 69577"/>
                      <a:gd name="connsiteX3" fmla="*/ 6152 w 44252"/>
                      <a:gd name="connsiteY3" fmla="*/ 68580 h 69577"/>
                      <a:gd name="connsiteX4" fmla="*/ 18535 w 44252"/>
                      <a:gd name="connsiteY4" fmla="*/ 34290 h 69577"/>
                      <a:gd name="connsiteX5" fmla="*/ 22345 w 44252"/>
                      <a:gd name="connsiteY5" fmla="*/ 53340 h 69577"/>
                      <a:gd name="connsiteX6" fmla="*/ 24250 w 44252"/>
                      <a:gd name="connsiteY6" fmla="*/ 53340 h 69577"/>
                      <a:gd name="connsiteX7" fmla="*/ 19487 w 44252"/>
                      <a:gd name="connsiteY7" fmla="*/ 29527 h 69577"/>
                      <a:gd name="connsiteX8" fmla="*/ 20440 w 44252"/>
                      <a:gd name="connsiteY8" fmla="*/ 16193 h 69577"/>
                      <a:gd name="connsiteX9" fmla="*/ 42348 w 44252"/>
                      <a:gd name="connsiteY9" fmla="*/ 54292 h 69577"/>
                      <a:gd name="connsiteX10" fmla="*/ 44252 w 44252"/>
                      <a:gd name="connsiteY10" fmla="*/ 53340 h 69577"/>
                      <a:gd name="connsiteX11" fmla="*/ 20440 w 44252"/>
                      <a:gd name="connsiteY11" fmla="*/ 7620 h 69577"/>
                      <a:gd name="connsiteX12" fmla="*/ 15677 w 44252"/>
                      <a:gd name="connsiteY12" fmla="*/ 8572 h 69577"/>
                      <a:gd name="connsiteX13" fmla="*/ 14725 w 44252"/>
                      <a:gd name="connsiteY13" fmla="*/ 10478 h 69577"/>
                      <a:gd name="connsiteX14" fmla="*/ 8058 w 44252"/>
                      <a:gd name="connsiteY14" fmla="*/ 0 h 69577"/>
                      <a:gd name="connsiteX15" fmla="*/ 5200 w 44252"/>
                      <a:gd name="connsiteY15" fmla="*/ 1905 h 69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44252" h="69577">
                        <a:moveTo>
                          <a:pt x="5200" y="1905"/>
                        </a:moveTo>
                        <a:cubicBezTo>
                          <a:pt x="6152" y="4762"/>
                          <a:pt x="7105" y="7620"/>
                          <a:pt x="9010" y="10478"/>
                        </a:cubicBezTo>
                        <a:cubicBezTo>
                          <a:pt x="13773" y="28575"/>
                          <a:pt x="9010" y="48577"/>
                          <a:pt x="437" y="63817"/>
                        </a:cubicBezTo>
                        <a:cubicBezTo>
                          <a:pt x="-1467" y="67627"/>
                          <a:pt x="3295" y="71437"/>
                          <a:pt x="6152" y="68580"/>
                        </a:cubicBezTo>
                        <a:cubicBezTo>
                          <a:pt x="14725" y="59055"/>
                          <a:pt x="16630" y="46672"/>
                          <a:pt x="18535" y="34290"/>
                        </a:cubicBezTo>
                        <a:cubicBezTo>
                          <a:pt x="20440" y="40957"/>
                          <a:pt x="22345" y="46672"/>
                          <a:pt x="22345" y="53340"/>
                        </a:cubicBezTo>
                        <a:cubicBezTo>
                          <a:pt x="22345" y="54292"/>
                          <a:pt x="24250" y="54292"/>
                          <a:pt x="24250" y="53340"/>
                        </a:cubicBezTo>
                        <a:cubicBezTo>
                          <a:pt x="24250" y="44767"/>
                          <a:pt x="21393" y="37147"/>
                          <a:pt x="19487" y="29527"/>
                        </a:cubicBezTo>
                        <a:cubicBezTo>
                          <a:pt x="19487" y="24765"/>
                          <a:pt x="20440" y="20003"/>
                          <a:pt x="20440" y="16193"/>
                        </a:cubicBezTo>
                        <a:cubicBezTo>
                          <a:pt x="29965" y="27622"/>
                          <a:pt x="33775" y="41910"/>
                          <a:pt x="42348" y="54292"/>
                        </a:cubicBezTo>
                        <a:cubicBezTo>
                          <a:pt x="43300" y="55245"/>
                          <a:pt x="44252" y="54292"/>
                          <a:pt x="44252" y="53340"/>
                        </a:cubicBezTo>
                        <a:cubicBezTo>
                          <a:pt x="42348" y="36195"/>
                          <a:pt x="30918" y="20003"/>
                          <a:pt x="20440" y="7620"/>
                        </a:cubicBezTo>
                        <a:cubicBezTo>
                          <a:pt x="18535" y="5715"/>
                          <a:pt x="16630" y="6668"/>
                          <a:pt x="15677" y="8572"/>
                        </a:cubicBezTo>
                        <a:cubicBezTo>
                          <a:pt x="15677" y="9525"/>
                          <a:pt x="15677" y="9525"/>
                          <a:pt x="14725" y="10478"/>
                        </a:cubicBezTo>
                        <a:cubicBezTo>
                          <a:pt x="12820" y="6668"/>
                          <a:pt x="10915" y="2858"/>
                          <a:pt x="8058" y="0"/>
                        </a:cubicBezTo>
                        <a:cubicBezTo>
                          <a:pt x="7105" y="0"/>
                          <a:pt x="5200" y="953"/>
                          <a:pt x="5200" y="190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80" name="Полилиния: фигура 1279">
                    <a:extLst>
                      <a:ext uri="{FF2B5EF4-FFF2-40B4-BE49-F238E27FC236}">
                        <a16:creationId xmlns:a16="http://schemas.microsoft.com/office/drawing/2014/main" id="{14432C9C-5833-2E0E-13A5-7B3131709470}"/>
                      </a:ext>
                    </a:extLst>
                  </p:cNvPr>
                  <p:cNvSpPr/>
                  <p:nvPr/>
                </p:nvSpPr>
                <p:spPr>
                  <a:xfrm>
                    <a:off x="17119468" y="6299815"/>
                    <a:ext cx="1375" cy="5476"/>
                  </a:xfrm>
                  <a:custGeom>
                    <a:avLst/>
                    <a:gdLst>
                      <a:gd name="connsiteX0" fmla="*/ 423 w 1375"/>
                      <a:gd name="connsiteY0" fmla="*/ 714 h 5476"/>
                      <a:gd name="connsiteX1" fmla="*/ 1376 w 1375"/>
                      <a:gd name="connsiteY1" fmla="*/ 5477 h 5476"/>
                      <a:gd name="connsiteX2" fmla="*/ 1376 w 1375"/>
                      <a:gd name="connsiteY2" fmla="*/ 5477 h 5476"/>
                      <a:gd name="connsiteX3" fmla="*/ 423 w 1375"/>
                      <a:gd name="connsiteY3" fmla="*/ 714 h 5476"/>
                      <a:gd name="connsiteX4" fmla="*/ 423 w 1375"/>
                      <a:gd name="connsiteY4" fmla="*/ 714 h 5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5" h="5476">
                        <a:moveTo>
                          <a:pt x="423" y="714"/>
                        </a:moveTo>
                        <a:cubicBezTo>
                          <a:pt x="1376" y="1667"/>
                          <a:pt x="1376" y="3572"/>
                          <a:pt x="1376" y="5477"/>
                        </a:cubicBezTo>
                        <a:cubicBezTo>
                          <a:pt x="1376" y="5477"/>
                          <a:pt x="1376" y="5477"/>
                          <a:pt x="1376" y="5477"/>
                        </a:cubicBezTo>
                        <a:cubicBezTo>
                          <a:pt x="1376" y="2619"/>
                          <a:pt x="1376" y="714"/>
                          <a:pt x="423" y="714"/>
                        </a:cubicBezTo>
                        <a:cubicBezTo>
                          <a:pt x="423" y="-238"/>
                          <a:pt x="-529" y="-238"/>
                          <a:pt x="423" y="714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81" name="Полилиния: фигура 1280">
                    <a:extLst>
                      <a:ext uri="{FF2B5EF4-FFF2-40B4-BE49-F238E27FC236}">
                        <a16:creationId xmlns:a16="http://schemas.microsoft.com/office/drawing/2014/main" id="{EE23FCF0-7E89-5A0A-1345-0CBA621C0D15}"/>
                      </a:ext>
                    </a:extLst>
                  </p:cNvPr>
                  <p:cNvSpPr/>
                  <p:nvPr/>
                </p:nvSpPr>
                <p:spPr>
                  <a:xfrm>
                    <a:off x="17073940" y="6211434"/>
                    <a:ext cx="55476" cy="170771"/>
                  </a:xfrm>
                  <a:custGeom>
                    <a:avLst/>
                    <a:gdLst>
                      <a:gd name="connsiteX0" fmla="*/ 4041 w 55476"/>
                      <a:gd name="connsiteY0" fmla="*/ 513 h 170771"/>
                      <a:gd name="connsiteX1" fmla="*/ 1184 w 55476"/>
                      <a:gd name="connsiteY1" fmla="*/ 5275 h 170771"/>
                      <a:gd name="connsiteX2" fmla="*/ 48809 w 55476"/>
                      <a:gd name="connsiteY2" fmla="*/ 122432 h 170771"/>
                      <a:gd name="connsiteX3" fmla="*/ 49761 w 55476"/>
                      <a:gd name="connsiteY3" fmla="*/ 131957 h 170771"/>
                      <a:gd name="connsiteX4" fmla="*/ 52619 w 55476"/>
                      <a:gd name="connsiteY4" fmla="*/ 170057 h 170771"/>
                      <a:gd name="connsiteX5" fmla="*/ 55476 w 55476"/>
                      <a:gd name="connsiteY5" fmla="*/ 170057 h 170771"/>
                      <a:gd name="connsiteX6" fmla="*/ 51666 w 55476"/>
                      <a:gd name="connsiteY6" fmla="*/ 123385 h 170771"/>
                      <a:gd name="connsiteX7" fmla="*/ 48809 w 55476"/>
                      <a:gd name="connsiteY7" fmla="*/ 95763 h 170771"/>
                      <a:gd name="connsiteX8" fmla="*/ 47856 w 55476"/>
                      <a:gd name="connsiteY8" fmla="*/ 95763 h 170771"/>
                      <a:gd name="connsiteX9" fmla="*/ 50714 w 55476"/>
                      <a:gd name="connsiteY9" fmla="*/ 114812 h 170771"/>
                      <a:gd name="connsiteX10" fmla="*/ 14519 w 55476"/>
                      <a:gd name="connsiteY10" fmla="*/ 13848 h 170771"/>
                      <a:gd name="connsiteX11" fmla="*/ 32616 w 55476"/>
                      <a:gd name="connsiteY11" fmla="*/ 27183 h 170771"/>
                      <a:gd name="connsiteX12" fmla="*/ 36426 w 55476"/>
                      <a:gd name="connsiteY12" fmla="*/ 22420 h 170771"/>
                      <a:gd name="connsiteX13" fmla="*/ 4041 w 55476"/>
                      <a:gd name="connsiteY13" fmla="*/ 513 h 1707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5476" h="170771">
                        <a:moveTo>
                          <a:pt x="4041" y="513"/>
                        </a:moveTo>
                        <a:cubicBezTo>
                          <a:pt x="1184" y="-1392"/>
                          <a:pt x="-1674" y="2418"/>
                          <a:pt x="1184" y="5275"/>
                        </a:cubicBezTo>
                        <a:cubicBezTo>
                          <a:pt x="29759" y="39565"/>
                          <a:pt x="42141" y="78618"/>
                          <a:pt x="48809" y="122432"/>
                        </a:cubicBezTo>
                        <a:cubicBezTo>
                          <a:pt x="49761" y="125290"/>
                          <a:pt x="49761" y="129100"/>
                          <a:pt x="49761" y="131957"/>
                        </a:cubicBezTo>
                        <a:cubicBezTo>
                          <a:pt x="48809" y="144340"/>
                          <a:pt x="48809" y="157675"/>
                          <a:pt x="52619" y="170057"/>
                        </a:cubicBezTo>
                        <a:cubicBezTo>
                          <a:pt x="52619" y="171010"/>
                          <a:pt x="55476" y="171010"/>
                          <a:pt x="55476" y="170057"/>
                        </a:cubicBezTo>
                        <a:cubicBezTo>
                          <a:pt x="54524" y="154817"/>
                          <a:pt x="53571" y="138625"/>
                          <a:pt x="51666" y="123385"/>
                        </a:cubicBezTo>
                        <a:cubicBezTo>
                          <a:pt x="51666" y="113860"/>
                          <a:pt x="51666" y="105287"/>
                          <a:pt x="48809" y="95763"/>
                        </a:cubicBezTo>
                        <a:cubicBezTo>
                          <a:pt x="48809" y="94810"/>
                          <a:pt x="47856" y="95763"/>
                          <a:pt x="47856" y="95763"/>
                        </a:cubicBezTo>
                        <a:cubicBezTo>
                          <a:pt x="49761" y="102430"/>
                          <a:pt x="50714" y="108145"/>
                          <a:pt x="50714" y="114812"/>
                        </a:cubicBezTo>
                        <a:cubicBezTo>
                          <a:pt x="44999" y="79570"/>
                          <a:pt x="33569" y="44328"/>
                          <a:pt x="14519" y="13848"/>
                        </a:cubicBezTo>
                        <a:cubicBezTo>
                          <a:pt x="20234" y="18610"/>
                          <a:pt x="26901" y="22420"/>
                          <a:pt x="32616" y="27183"/>
                        </a:cubicBezTo>
                        <a:cubicBezTo>
                          <a:pt x="35474" y="29088"/>
                          <a:pt x="38331" y="24325"/>
                          <a:pt x="36426" y="22420"/>
                        </a:cubicBezTo>
                        <a:cubicBezTo>
                          <a:pt x="25949" y="12895"/>
                          <a:pt x="14519" y="7180"/>
                          <a:pt x="4041" y="513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82" name="Полилиния: фигура 1281">
                    <a:extLst>
                      <a:ext uri="{FF2B5EF4-FFF2-40B4-BE49-F238E27FC236}">
                        <a16:creationId xmlns:a16="http://schemas.microsoft.com/office/drawing/2014/main" id="{B2706A8D-0164-B891-7724-A051B2A4919B}"/>
                      </a:ext>
                    </a:extLst>
                  </p:cNvPr>
                  <p:cNvSpPr/>
                  <p:nvPr/>
                </p:nvSpPr>
                <p:spPr>
                  <a:xfrm>
                    <a:off x="17148341" y="6668771"/>
                    <a:ext cx="86244" cy="261754"/>
                  </a:xfrm>
                  <a:custGeom>
                    <a:avLst/>
                    <a:gdLst>
                      <a:gd name="connsiteX0" fmla="*/ 125 w 86244"/>
                      <a:gd name="connsiteY0" fmla="*/ 1328 h 261754"/>
                      <a:gd name="connsiteX1" fmla="*/ 5840 w 86244"/>
                      <a:gd name="connsiteY1" fmla="*/ 67050 h 261754"/>
                      <a:gd name="connsiteX2" fmla="*/ 16317 w 86244"/>
                      <a:gd name="connsiteY2" fmla="*/ 132772 h 261754"/>
                      <a:gd name="connsiteX3" fmla="*/ 84897 w 86244"/>
                      <a:gd name="connsiteY3" fmla="*/ 261360 h 261754"/>
                      <a:gd name="connsiteX4" fmla="*/ 85850 w 86244"/>
                      <a:gd name="connsiteY4" fmla="*/ 260407 h 261754"/>
                      <a:gd name="connsiteX5" fmla="*/ 21080 w 86244"/>
                      <a:gd name="connsiteY5" fmla="*/ 131820 h 261754"/>
                      <a:gd name="connsiteX6" fmla="*/ 10602 w 86244"/>
                      <a:gd name="connsiteY6" fmla="*/ 62288 h 261754"/>
                      <a:gd name="connsiteX7" fmla="*/ 2982 w 86244"/>
                      <a:gd name="connsiteY7" fmla="*/ 2280 h 261754"/>
                      <a:gd name="connsiteX8" fmla="*/ 125 w 86244"/>
                      <a:gd name="connsiteY8" fmla="*/ 1328 h 2617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6244" h="261754">
                        <a:moveTo>
                          <a:pt x="125" y="1328"/>
                        </a:moveTo>
                        <a:cubicBezTo>
                          <a:pt x="-828" y="22283"/>
                          <a:pt x="3935" y="45143"/>
                          <a:pt x="5840" y="67050"/>
                        </a:cubicBezTo>
                        <a:cubicBezTo>
                          <a:pt x="7745" y="88957"/>
                          <a:pt x="11555" y="110865"/>
                          <a:pt x="16317" y="132772"/>
                        </a:cubicBezTo>
                        <a:cubicBezTo>
                          <a:pt x="28700" y="180397"/>
                          <a:pt x="57275" y="221355"/>
                          <a:pt x="84897" y="261360"/>
                        </a:cubicBezTo>
                        <a:cubicBezTo>
                          <a:pt x="85850" y="262312"/>
                          <a:pt x="86802" y="261360"/>
                          <a:pt x="85850" y="260407"/>
                        </a:cubicBezTo>
                        <a:cubicBezTo>
                          <a:pt x="64895" y="217545"/>
                          <a:pt x="34415" y="177540"/>
                          <a:pt x="21080" y="131820"/>
                        </a:cubicBezTo>
                        <a:cubicBezTo>
                          <a:pt x="14412" y="108960"/>
                          <a:pt x="12507" y="85147"/>
                          <a:pt x="10602" y="62288"/>
                        </a:cubicBezTo>
                        <a:cubicBezTo>
                          <a:pt x="8697" y="43238"/>
                          <a:pt x="9650" y="20378"/>
                          <a:pt x="2982" y="2280"/>
                        </a:cubicBezTo>
                        <a:cubicBezTo>
                          <a:pt x="2982" y="-577"/>
                          <a:pt x="125" y="-577"/>
                          <a:pt x="125" y="1328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83" name="Полилиния: фигура 1282">
                    <a:extLst>
                      <a:ext uri="{FF2B5EF4-FFF2-40B4-BE49-F238E27FC236}">
                        <a16:creationId xmlns:a16="http://schemas.microsoft.com/office/drawing/2014/main" id="{D3D8C18A-3EB9-F367-2A16-AB4F4026F0C6}"/>
                      </a:ext>
                    </a:extLst>
                  </p:cNvPr>
                  <p:cNvSpPr/>
                  <p:nvPr/>
                </p:nvSpPr>
                <p:spPr>
                  <a:xfrm>
                    <a:off x="17133741" y="6732120"/>
                    <a:ext cx="27107" cy="43914"/>
                  </a:xfrm>
                  <a:custGeom>
                    <a:avLst/>
                    <a:gdLst>
                      <a:gd name="connsiteX0" fmla="*/ 18535 w 27107"/>
                      <a:gd name="connsiteY0" fmla="*/ 2748 h 43914"/>
                      <a:gd name="connsiteX1" fmla="*/ 18535 w 27107"/>
                      <a:gd name="connsiteY1" fmla="*/ 2748 h 43914"/>
                      <a:gd name="connsiteX2" fmla="*/ 437 w 27107"/>
                      <a:gd name="connsiteY2" fmla="*/ 38943 h 43914"/>
                      <a:gd name="connsiteX3" fmla="*/ 6152 w 27107"/>
                      <a:gd name="connsiteY3" fmla="*/ 42753 h 43914"/>
                      <a:gd name="connsiteX4" fmla="*/ 27108 w 27107"/>
                      <a:gd name="connsiteY4" fmla="*/ 3701 h 43914"/>
                      <a:gd name="connsiteX5" fmla="*/ 18535 w 27107"/>
                      <a:gd name="connsiteY5" fmla="*/ 2748 h 43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7107" h="43914">
                        <a:moveTo>
                          <a:pt x="18535" y="2748"/>
                        </a:moveTo>
                        <a:lnTo>
                          <a:pt x="18535" y="2748"/>
                        </a:lnTo>
                        <a:cubicBezTo>
                          <a:pt x="15677" y="17036"/>
                          <a:pt x="8058" y="26561"/>
                          <a:pt x="437" y="38943"/>
                        </a:cubicBezTo>
                        <a:cubicBezTo>
                          <a:pt x="-1467" y="42753"/>
                          <a:pt x="3295" y="45611"/>
                          <a:pt x="6152" y="42753"/>
                        </a:cubicBezTo>
                        <a:cubicBezTo>
                          <a:pt x="17583" y="32276"/>
                          <a:pt x="25202" y="18941"/>
                          <a:pt x="27108" y="3701"/>
                        </a:cubicBezTo>
                        <a:cubicBezTo>
                          <a:pt x="27108" y="-1062"/>
                          <a:pt x="19487" y="-1062"/>
                          <a:pt x="18535" y="2748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84" name="Полилиния: фигура 1283">
                    <a:extLst>
                      <a:ext uri="{FF2B5EF4-FFF2-40B4-BE49-F238E27FC236}">
                        <a16:creationId xmlns:a16="http://schemas.microsoft.com/office/drawing/2014/main" id="{761E8D6A-5AFC-6EDD-9C0A-6FED98BA1AEB}"/>
                      </a:ext>
                    </a:extLst>
                  </p:cNvPr>
                  <p:cNvSpPr/>
                  <p:nvPr/>
                </p:nvSpPr>
                <p:spPr>
                  <a:xfrm>
                    <a:off x="17111932" y="6515317"/>
                    <a:ext cx="43013" cy="252949"/>
                  </a:xfrm>
                  <a:custGeom>
                    <a:avLst/>
                    <a:gdLst>
                      <a:gd name="connsiteX0" fmla="*/ 2244 w 43013"/>
                      <a:gd name="connsiteY0" fmla="*/ 1429 h 252949"/>
                      <a:gd name="connsiteX1" fmla="*/ 6054 w 43013"/>
                      <a:gd name="connsiteY1" fmla="*/ 43339 h 252949"/>
                      <a:gd name="connsiteX2" fmla="*/ 23199 w 43013"/>
                      <a:gd name="connsiteY2" fmla="*/ 121443 h 252949"/>
                      <a:gd name="connsiteX3" fmla="*/ 34629 w 43013"/>
                      <a:gd name="connsiteY3" fmla="*/ 203358 h 252949"/>
                      <a:gd name="connsiteX4" fmla="*/ 26057 w 43013"/>
                      <a:gd name="connsiteY4" fmla="*/ 250031 h 252949"/>
                      <a:gd name="connsiteX5" fmla="*/ 27009 w 43013"/>
                      <a:gd name="connsiteY5" fmla="*/ 252888 h 252949"/>
                      <a:gd name="connsiteX6" fmla="*/ 34629 w 43013"/>
                      <a:gd name="connsiteY6" fmla="*/ 145256 h 252949"/>
                      <a:gd name="connsiteX7" fmla="*/ 18436 w 43013"/>
                      <a:gd name="connsiteY7" fmla="*/ 56674 h 252949"/>
                      <a:gd name="connsiteX8" fmla="*/ 6054 w 43013"/>
                      <a:gd name="connsiteY8" fmla="*/ 1429 h 252949"/>
                      <a:gd name="connsiteX9" fmla="*/ 2244 w 43013"/>
                      <a:gd name="connsiteY9" fmla="*/ 1429 h 252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3013" h="252949">
                        <a:moveTo>
                          <a:pt x="2244" y="1429"/>
                        </a:moveTo>
                        <a:cubicBezTo>
                          <a:pt x="-3471" y="12859"/>
                          <a:pt x="3196" y="31909"/>
                          <a:pt x="6054" y="43339"/>
                        </a:cubicBezTo>
                        <a:cubicBezTo>
                          <a:pt x="11769" y="69056"/>
                          <a:pt x="18436" y="94774"/>
                          <a:pt x="23199" y="121443"/>
                        </a:cubicBezTo>
                        <a:cubicBezTo>
                          <a:pt x="27961" y="148113"/>
                          <a:pt x="32724" y="175736"/>
                          <a:pt x="34629" y="203358"/>
                        </a:cubicBezTo>
                        <a:cubicBezTo>
                          <a:pt x="35582" y="219551"/>
                          <a:pt x="36534" y="236696"/>
                          <a:pt x="26057" y="250031"/>
                        </a:cubicBezTo>
                        <a:cubicBezTo>
                          <a:pt x="25104" y="250983"/>
                          <a:pt x="26057" y="252888"/>
                          <a:pt x="27009" y="252888"/>
                        </a:cubicBezTo>
                        <a:cubicBezTo>
                          <a:pt x="56536" y="255746"/>
                          <a:pt x="36534" y="157638"/>
                          <a:pt x="34629" y="145256"/>
                        </a:cubicBezTo>
                        <a:cubicBezTo>
                          <a:pt x="29866" y="115729"/>
                          <a:pt x="24151" y="86201"/>
                          <a:pt x="18436" y="56674"/>
                        </a:cubicBezTo>
                        <a:cubicBezTo>
                          <a:pt x="14626" y="39529"/>
                          <a:pt x="14626" y="16669"/>
                          <a:pt x="6054" y="1429"/>
                        </a:cubicBezTo>
                        <a:cubicBezTo>
                          <a:pt x="6054" y="-476"/>
                          <a:pt x="3196" y="-476"/>
                          <a:pt x="2244" y="1429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85" name="Полилиния: фигура 1284">
                    <a:extLst>
                      <a:ext uri="{FF2B5EF4-FFF2-40B4-BE49-F238E27FC236}">
                        <a16:creationId xmlns:a16="http://schemas.microsoft.com/office/drawing/2014/main" id="{49CB8362-D3A1-52DE-E1E0-5AC7B9211469}"/>
                      </a:ext>
                    </a:extLst>
                  </p:cNvPr>
                  <p:cNvSpPr/>
                  <p:nvPr/>
                </p:nvSpPr>
                <p:spPr>
                  <a:xfrm>
                    <a:off x="17061577" y="6083111"/>
                    <a:ext cx="97366" cy="104860"/>
                  </a:xfrm>
                  <a:custGeom>
                    <a:avLst/>
                    <a:gdLst>
                      <a:gd name="connsiteX0" fmla="*/ 95461 w 97366"/>
                      <a:gd name="connsiteY0" fmla="*/ 249 h 104860"/>
                      <a:gd name="connsiteX1" fmla="*/ 67839 w 97366"/>
                      <a:gd name="connsiteY1" fmla="*/ 11679 h 104860"/>
                      <a:gd name="connsiteX2" fmla="*/ 26881 w 97366"/>
                      <a:gd name="connsiteY2" fmla="*/ 37397 h 104860"/>
                      <a:gd name="connsiteX3" fmla="*/ 5926 w 97366"/>
                      <a:gd name="connsiteY3" fmla="*/ 104071 h 104860"/>
                      <a:gd name="connsiteX4" fmla="*/ 8784 w 97366"/>
                      <a:gd name="connsiteY4" fmla="*/ 102166 h 104860"/>
                      <a:gd name="connsiteX5" fmla="*/ 45931 w 97366"/>
                      <a:gd name="connsiteY5" fmla="*/ 35492 h 104860"/>
                      <a:gd name="connsiteX6" fmla="*/ 79269 w 97366"/>
                      <a:gd name="connsiteY6" fmla="*/ 16442 h 104860"/>
                      <a:gd name="connsiteX7" fmla="*/ 97366 w 97366"/>
                      <a:gd name="connsiteY7" fmla="*/ 3107 h 104860"/>
                      <a:gd name="connsiteX8" fmla="*/ 95461 w 97366"/>
                      <a:gd name="connsiteY8" fmla="*/ 249 h 1048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7366" h="104860">
                        <a:moveTo>
                          <a:pt x="95461" y="249"/>
                        </a:moveTo>
                        <a:cubicBezTo>
                          <a:pt x="86889" y="-1656"/>
                          <a:pt x="75459" y="7869"/>
                          <a:pt x="67839" y="11679"/>
                        </a:cubicBezTo>
                        <a:cubicBezTo>
                          <a:pt x="53551" y="19299"/>
                          <a:pt x="39264" y="26919"/>
                          <a:pt x="26881" y="37397"/>
                        </a:cubicBezTo>
                        <a:cubicBezTo>
                          <a:pt x="4974" y="55494"/>
                          <a:pt x="-8361" y="76449"/>
                          <a:pt x="5926" y="104071"/>
                        </a:cubicBezTo>
                        <a:cubicBezTo>
                          <a:pt x="6879" y="105976"/>
                          <a:pt x="9736" y="104071"/>
                          <a:pt x="8784" y="102166"/>
                        </a:cubicBezTo>
                        <a:cubicBezTo>
                          <a:pt x="-6456" y="71686"/>
                          <a:pt x="23071" y="49779"/>
                          <a:pt x="45931" y="35492"/>
                        </a:cubicBezTo>
                        <a:cubicBezTo>
                          <a:pt x="56409" y="28824"/>
                          <a:pt x="67839" y="23109"/>
                          <a:pt x="79269" y="16442"/>
                        </a:cubicBezTo>
                        <a:cubicBezTo>
                          <a:pt x="84984" y="13584"/>
                          <a:pt x="95461" y="9774"/>
                          <a:pt x="97366" y="3107"/>
                        </a:cubicBezTo>
                        <a:cubicBezTo>
                          <a:pt x="97366" y="2154"/>
                          <a:pt x="96414" y="1202"/>
                          <a:pt x="95461" y="249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86" name="Полилиния: фигура 1285">
                    <a:extLst>
                      <a:ext uri="{FF2B5EF4-FFF2-40B4-BE49-F238E27FC236}">
                        <a16:creationId xmlns:a16="http://schemas.microsoft.com/office/drawing/2014/main" id="{2313E259-E717-D68D-EC74-FEFEA9BE76F6}"/>
                      </a:ext>
                    </a:extLst>
                  </p:cNvPr>
                  <p:cNvSpPr/>
                  <p:nvPr/>
                </p:nvSpPr>
                <p:spPr>
                  <a:xfrm>
                    <a:off x="17066357" y="6044307"/>
                    <a:ext cx="228302" cy="139459"/>
                  </a:xfrm>
                  <a:custGeom>
                    <a:avLst/>
                    <a:gdLst>
                      <a:gd name="connsiteX0" fmla="*/ 224984 w 228302"/>
                      <a:gd name="connsiteY0" fmla="*/ 0 h 139459"/>
                      <a:gd name="connsiteX1" fmla="*/ 91634 w 228302"/>
                      <a:gd name="connsiteY1" fmla="*/ 38100 h 139459"/>
                      <a:gd name="connsiteX2" fmla="*/ 194 w 228302"/>
                      <a:gd name="connsiteY2" fmla="*/ 138112 h 139459"/>
                      <a:gd name="connsiteX3" fmla="*/ 2099 w 228302"/>
                      <a:gd name="connsiteY3" fmla="*/ 139065 h 139459"/>
                      <a:gd name="connsiteX4" fmla="*/ 101159 w 228302"/>
                      <a:gd name="connsiteY4" fmla="*/ 45720 h 139459"/>
                      <a:gd name="connsiteX5" fmla="*/ 226889 w 228302"/>
                      <a:gd name="connsiteY5" fmla="*/ 6667 h 139459"/>
                      <a:gd name="connsiteX6" fmla="*/ 224984 w 228302"/>
                      <a:gd name="connsiteY6" fmla="*/ 0 h 1394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8302" h="139459">
                        <a:moveTo>
                          <a:pt x="224984" y="0"/>
                        </a:moveTo>
                        <a:cubicBezTo>
                          <a:pt x="181169" y="3810"/>
                          <a:pt x="131639" y="18097"/>
                          <a:pt x="91634" y="38100"/>
                        </a:cubicBezTo>
                        <a:cubicBezTo>
                          <a:pt x="48772" y="59055"/>
                          <a:pt x="17339" y="94297"/>
                          <a:pt x="194" y="138112"/>
                        </a:cubicBezTo>
                        <a:cubicBezTo>
                          <a:pt x="-758" y="139065"/>
                          <a:pt x="2099" y="140017"/>
                          <a:pt x="2099" y="139065"/>
                        </a:cubicBezTo>
                        <a:cubicBezTo>
                          <a:pt x="24959" y="97155"/>
                          <a:pt x="56392" y="64770"/>
                          <a:pt x="101159" y="45720"/>
                        </a:cubicBezTo>
                        <a:cubicBezTo>
                          <a:pt x="141164" y="27622"/>
                          <a:pt x="185932" y="23812"/>
                          <a:pt x="226889" y="6667"/>
                        </a:cubicBezTo>
                        <a:cubicBezTo>
                          <a:pt x="229747" y="4762"/>
                          <a:pt x="227842" y="0"/>
                          <a:pt x="224984" y="0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87" name="Полилиния: фигура 1286">
                    <a:extLst>
                      <a:ext uri="{FF2B5EF4-FFF2-40B4-BE49-F238E27FC236}">
                        <a16:creationId xmlns:a16="http://schemas.microsoft.com/office/drawing/2014/main" id="{D1A0E041-B8CC-088F-7686-7FBFF3E05820}"/>
                      </a:ext>
                    </a:extLst>
                  </p:cNvPr>
                  <p:cNvSpPr/>
                  <p:nvPr/>
                </p:nvSpPr>
                <p:spPr>
                  <a:xfrm>
                    <a:off x="16945434" y="5963940"/>
                    <a:ext cx="83969" cy="163628"/>
                  </a:xfrm>
                  <a:custGeom>
                    <a:avLst/>
                    <a:gdLst>
                      <a:gd name="connsiteX0" fmla="*/ 149 w 83969"/>
                      <a:gd name="connsiteY0" fmla="*/ 3215 h 163628"/>
                      <a:gd name="connsiteX1" fmla="*/ 17294 w 83969"/>
                      <a:gd name="connsiteY1" fmla="*/ 35600 h 163628"/>
                      <a:gd name="connsiteX2" fmla="*/ 38249 w 83969"/>
                      <a:gd name="connsiteY2" fmla="*/ 78462 h 163628"/>
                      <a:gd name="connsiteX3" fmla="*/ 82064 w 83969"/>
                      <a:gd name="connsiteY3" fmla="*/ 163234 h 163628"/>
                      <a:gd name="connsiteX4" fmla="*/ 83969 w 83969"/>
                      <a:gd name="connsiteY4" fmla="*/ 162282 h 163628"/>
                      <a:gd name="connsiteX5" fmla="*/ 49679 w 83969"/>
                      <a:gd name="connsiteY5" fmla="*/ 79415 h 163628"/>
                      <a:gd name="connsiteX6" fmla="*/ 5864 w 83969"/>
                      <a:gd name="connsiteY6" fmla="*/ 357 h 163628"/>
                      <a:gd name="connsiteX7" fmla="*/ 149 w 83969"/>
                      <a:gd name="connsiteY7" fmla="*/ 3215 h 1636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3969" h="163628">
                        <a:moveTo>
                          <a:pt x="149" y="3215"/>
                        </a:moveTo>
                        <a:cubicBezTo>
                          <a:pt x="3959" y="14645"/>
                          <a:pt x="11579" y="25122"/>
                          <a:pt x="17294" y="35600"/>
                        </a:cubicBezTo>
                        <a:cubicBezTo>
                          <a:pt x="24914" y="49887"/>
                          <a:pt x="31582" y="64175"/>
                          <a:pt x="38249" y="78462"/>
                        </a:cubicBezTo>
                        <a:cubicBezTo>
                          <a:pt x="51584" y="107989"/>
                          <a:pt x="63967" y="136564"/>
                          <a:pt x="82064" y="163234"/>
                        </a:cubicBezTo>
                        <a:cubicBezTo>
                          <a:pt x="83017" y="164187"/>
                          <a:pt x="83969" y="163234"/>
                          <a:pt x="83969" y="162282"/>
                        </a:cubicBezTo>
                        <a:cubicBezTo>
                          <a:pt x="72539" y="134659"/>
                          <a:pt x="62062" y="107037"/>
                          <a:pt x="49679" y="79415"/>
                        </a:cubicBezTo>
                        <a:cubicBezTo>
                          <a:pt x="38249" y="53697"/>
                          <a:pt x="26819" y="19407"/>
                          <a:pt x="5864" y="357"/>
                        </a:cubicBezTo>
                        <a:cubicBezTo>
                          <a:pt x="3007" y="-595"/>
                          <a:pt x="-803" y="357"/>
                          <a:pt x="149" y="321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88" name="Полилиния: фигура 1287">
                    <a:extLst>
                      <a:ext uri="{FF2B5EF4-FFF2-40B4-BE49-F238E27FC236}">
                        <a16:creationId xmlns:a16="http://schemas.microsoft.com/office/drawing/2014/main" id="{8BC43ADB-91F5-581A-6634-B936CCFDE2AF}"/>
                      </a:ext>
                    </a:extLst>
                  </p:cNvPr>
                  <p:cNvSpPr/>
                  <p:nvPr/>
                </p:nvSpPr>
                <p:spPr>
                  <a:xfrm>
                    <a:off x="16931534" y="6010017"/>
                    <a:ext cx="31908" cy="6667"/>
                  </a:xfrm>
                  <a:custGeom>
                    <a:avLst/>
                    <a:gdLst>
                      <a:gd name="connsiteX0" fmla="*/ 714 w 31908"/>
                      <a:gd name="connsiteY0" fmla="*/ 0 h 6667"/>
                      <a:gd name="connsiteX1" fmla="*/ 714 w 31908"/>
                      <a:gd name="connsiteY1" fmla="*/ 1905 h 6667"/>
                      <a:gd name="connsiteX2" fmla="*/ 31194 w 31908"/>
                      <a:gd name="connsiteY2" fmla="*/ 6667 h 6667"/>
                      <a:gd name="connsiteX3" fmla="*/ 31194 w 31908"/>
                      <a:gd name="connsiteY3" fmla="*/ 4762 h 6667"/>
                      <a:gd name="connsiteX4" fmla="*/ 714 w 31908"/>
                      <a:gd name="connsiteY4" fmla="*/ 0 h 66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908" h="6667">
                        <a:moveTo>
                          <a:pt x="714" y="0"/>
                        </a:moveTo>
                        <a:cubicBezTo>
                          <a:pt x="-238" y="0"/>
                          <a:pt x="-238" y="952"/>
                          <a:pt x="714" y="1905"/>
                        </a:cubicBezTo>
                        <a:cubicBezTo>
                          <a:pt x="10239" y="5715"/>
                          <a:pt x="20717" y="4762"/>
                          <a:pt x="31194" y="6667"/>
                        </a:cubicBezTo>
                        <a:cubicBezTo>
                          <a:pt x="32147" y="6667"/>
                          <a:pt x="32147" y="5715"/>
                          <a:pt x="31194" y="4762"/>
                        </a:cubicBezTo>
                        <a:cubicBezTo>
                          <a:pt x="20717" y="2857"/>
                          <a:pt x="10239" y="952"/>
                          <a:pt x="714" y="0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89" name="Полилиния: фигура 1288">
                    <a:extLst>
                      <a:ext uri="{FF2B5EF4-FFF2-40B4-BE49-F238E27FC236}">
                        <a16:creationId xmlns:a16="http://schemas.microsoft.com/office/drawing/2014/main" id="{BED635FF-B8E3-0090-F393-14BD0DE10503}"/>
                      </a:ext>
                    </a:extLst>
                  </p:cNvPr>
                  <p:cNvSpPr/>
                  <p:nvPr/>
                </p:nvSpPr>
                <p:spPr>
                  <a:xfrm>
                    <a:off x="16426657" y="6150035"/>
                    <a:ext cx="244028" cy="30718"/>
                  </a:xfrm>
                  <a:custGeom>
                    <a:avLst/>
                    <a:gdLst>
                      <a:gd name="connsiteX0" fmla="*/ 241749 w 244028"/>
                      <a:gd name="connsiteY0" fmla="*/ 0 h 30718"/>
                      <a:gd name="connsiteX1" fmla="*/ 176979 w 244028"/>
                      <a:gd name="connsiteY1" fmla="*/ 16193 h 30718"/>
                      <a:gd name="connsiteX2" fmla="*/ 107447 w 244028"/>
                      <a:gd name="connsiteY2" fmla="*/ 20955 h 30718"/>
                      <a:gd name="connsiteX3" fmla="*/ 52202 w 244028"/>
                      <a:gd name="connsiteY3" fmla="*/ 18097 h 30718"/>
                      <a:gd name="connsiteX4" fmla="*/ 21722 w 244028"/>
                      <a:gd name="connsiteY4" fmla="*/ 14287 h 30718"/>
                      <a:gd name="connsiteX5" fmla="*/ 3624 w 244028"/>
                      <a:gd name="connsiteY5" fmla="*/ 10477 h 30718"/>
                      <a:gd name="connsiteX6" fmla="*/ 767 w 244028"/>
                      <a:gd name="connsiteY6" fmla="*/ 16193 h 30718"/>
                      <a:gd name="connsiteX7" fmla="*/ 37914 w 244028"/>
                      <a:gd name="connsiteY7" fmla="*/ 29527 h 30718"/>
                      <a:gd name="connsiteX8" fmla="*/ 102684 w 244028"/>
                      <a:gd name="connsiteY8" fmla="*/ 30480 h 30718"/>
                      <a:gd name="connsiteX9" fmla="*/ 243654 w 244028"/>
                      <a:gd name="connsiteY9" fmla="*/ 2858 h 30718"/>
                      <a:gd name="connsiteX10" fmla="*/ 241749 w 244028"/>
                      <a:gd name="connsiteY10" fmla="*/ 0 h 30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4028" h="30718">
                        <a:moveTo>
                          <a:pt x="241749" y="0"/>
                        </a:moveTo>
                        <a:cubicBezTo>
                          <a:pt x="219842" y="2858"/>
                          <a:pt x="198887" y="11430"/>
                          <a:pt x="176979" y="16193"/>
                        </a:cubicBezTo>
                        <a:cubicBezTo>
                          <a:pt x="154119" y="20955"/>
                          <a:pt x="131259" y="22860"/>
                          <a:pt x="107447" y="20955"/>
                        </a:cubicBezTo>
                        <a:cubicBezTo>
                          <a:pt x="89349" y="19050"/>
                          <a:pt x="70299" y="19050"/>
                          <a:pt x="52202" y="18097"/>
                        </a:cubicBezTo>
                        <a:cubicBezTo>
                          <a:pt x="41724" y="17145"/>
                          <a:pt x="32199" y="16193"/>
                          <a:pt x="21722" y="14287"/>
                        </a:cubicBezTo>
                        <a:cubicBezTo>
                          <a:pt x="16007" y="13335"/>
                          <a:pt x="10292" y="10477"/>
                          <a:pt x="3624" y="10477"/>
                        </a:cubicBezTo>
                        <a:cubicBezTo>
                          <a:pt x="767" y="10477"/>
                          <a:pt x="-1138" y="13335"/>
                          <a:pt x="767" y="16193"/>
                        </a:cubicBezTo>
                        <a:cubicBezTo>
                          <a:pt x="6482" y="27622"/>
                          <a:pt x="26484" y="27622"/>
                          <a:pt x="37914" y="29527"/>
                        </a:cubicBezTo>
                        <a:cubicBezTo>
                          <a:pt x="58869" y="31432"/>
                          <a:pt x="80777" y="30480"/>
                          <a:pt x="102684" y="30480"/>
                        </a:cubicBezTo>
                        <a:cubicBezTo>
                          <a:pt x="149357" y="31432"/>
                          <a:pt x="201744" y="23812"/>
                          <a:pt x="243654" y="2858"/>
                        </a:cubicBezTo>
                        <a:cubicBezTo>
                          <a:pt x="244607" y="1905"/>
                          <a:pt x="243654" y="0"/>
                          <a:pt x="241749" y="0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90" name="Полилиния: фигура 1289">
                    <a:extLst>
                      <a:ext uri="{FF2B5EF4-FFF2-40B4-BE49-F238E27FC236}">
                        <a16:creationId xmlns:a16="http://schemas.microsoft.com/office/drawing/2014/main" id="{814CD519-360D-6319-D8E8-435B4B7AC430}"/>
                      </a:ext>
                    </a:extLst>
                  </p:cNvPr>
                  <p:cNvSpPr/>
                  <p:nvPr/>
                </p:nvSpPr>
                <p:spPr>
                  <a:xfrm>
                    <a:off x="16283343" y="6063024"/>
                    <a:ext cx="127310" cy="62687"/>
                  </a:xfrm>
                  <a:custGeom>
                    <a:avLst/>
                    <a:gdLst>
                      <a:gd name="connsiteX0" fmla="*/ 125031 w 127310"/>
                      <a:gd name="connsiteY0" fmla="*/ 334 h 62687"/>
                      <a:gd name="connsiteX1" fmla="*/ 62166 w 127310"/>
                      <a:gd name="connsiteY1" fmla="*/ 22241 h 62687"/>
                      <a:gd name="connsiteX2" fmla="*/ 4063 w 127310"/>
                      <a:gd name="connsiteY2" fmla="*/ 46054 h 62687"/>
                      <a:gd name="connsiteX3" fmla="*/ 3111 w 127310"/>
                      <a:gd name="connsiteY3" fmla="*/ 46054 h 62687"/>
                      <a:gd name="connsiteX4" fmla="*/ 253 w 127310"/>
                      <a:gd name="connsiteY4" fmla="*/ 48911 h 62687"/>
                      <a:gd name="connsiteX5" fmla="*/ 3111 w 127310"/>
                      <a:gd name="connsiteY5" fmla="*/ 52721 h 62687"/>
                      <a:gd name="connsiteX6" fmla="*/ 8826 w 127310"/>
                      <a:gd name="connsiteY6" fmla="*/ 52721 h 62687"/>
                      <a:gd name="connsiteX7" fmla="*/ 36448 w 127310"/>
                      <a:gd name="connsiteY7" fmla="*/ 62246 h 62687"/>
                      <a:gd name="connsiteX8" fmla="*/ 40258 w 127310"/>
                      <a:gd name="connsiteY8" fmla="*/ 57484 h 62687"/>
                      <a:gd name="connsiteX9" fmla="*/ 40258 w 127310"/>
                      <a:gd name="connsiteY9" fmla="*/ 57484 h 62687"/>
                      <a:gd name="connsiteX10" fmla="*/ 14541 w 127310"/>
                      <a:gd name="connsiteY10" fmla="*/ 47006 h 62687"/>
                      <a:gd name="connsiteX11" fmla="*/ 65023 w 127310"/>
                      <a:gd name="connsiteY11" fmla="*/ 31766 h 62687"/>
                      <a:gd name="connsiteX12" fmla="*/ 88836 w 127310"/>
                      <a:gd name="connsiteY12" fmla="*/ 20336 h 62687"/>
                      <a:gd name="connsiteX13" fmla="*/ 125983 w 127310"/>
                      <a:gd name="connsiteY13" fmla="*/ 6049 h 62687"/>
                      <a:gd name="connsiteX14" fmla="*/ 125031 w 127310"/>
                      <a:gd name="connsiteY14" fmla="*/ 334 h 626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27310" h="62687">
                        <a:moveTo>
                          <a:pt x="125031" y="334"/>
                        </a:moveTo>
                        <a:cubicBezTo>
                          <a:pt x="103123" y="-2524"/>
                          <a:pt x="82168" y="13669"/>
                          <a:pt x="62166" y="22241"/>
                        </a:cubicBezTo>
                        <a:cubicBezTo>
                          <a:pt x="42163" y="30814"/>
                          <a:pt x="22161" y="32719"/>
                          <a:pt x="4063" y="46054"/>
                        </a:cubicBezTo>
                        <a:cubicBezTo>
                          <a:pt x="4063" y="46054"/>
                          <a:pt x="3111" y="46054"/>
                          <a:pt x="3111" y="46054"/>
                        </a:cubicBezTo>
                        <a:cubicBezTo>
                          <a:pt x="1206" y="46054"/>
                          <a:pt x="253" y="47959"/>
                          <a:pt x="253" y="48911"/>
                        </a:cubicBezTo>
                        <a:cubicBezTo>
                          <a:pt x="-699" y="50816"/>
                          <a:pt x="1206" y="52721"/>
                          <a:pt x="3111" y="52721"/>
                        </a:cubicBezTo>
                        <a:cubicBezTo>
                          <a:pt x="5016" y="52721"/>
                          <a:pt x="6921" y="52721"/>
                          <a:pt x="8826" y="52721"/>
                        </a:cubicBezTo>
                        <a:cubicBezTo>
                          <a:pt x="18351" y="54626"/>
                          <a:pt x="27876" y="57484"/>
                          <a:pt x="36448" y="62246"/>
                        </a:cubicBezTo>
                        <a:cubicBezTo>
                          <a:pt x="39306" y="64151"/>
                          <a:pt x="43116" y="59389"/>
                          <a:pt x="40258" y="57484"/>
                        </a:cubicBezTo>
                        <a:cubicBezTo>
                          <a:pt x="40258" y="57484"/>
                          <a:pt x="40258" y="57484"/>
                          <a:pt x="40258" y="57484"/>
                        </a:cubicBezTo>
                        <a:cubicBezTo>
                          <a:pt x="33591" y="51769"/>
                          <a:pt x="24066" y="47959"/>
                          <a:pt x="14541" y="47006"/>
                        </a:cubicBezTo>
                        <a:cubicBezTo>
                          <a:pt x="30733" y="39386"/>
                          <a:pt x="48831" y="37481"/>
                          <a:pt x="65023" y="31766"/>
                        </a:cubicBezTo>
                        <a:cubicBezTo>
                          <a:pt x="73596" y="28909"/>
                          <a:pt x="81216" y="24146"/>
                          <a:pt x="88836" y="20336"/>
                        </a:cubicBezTo>
                        <a:cubicBezTo>
                          <a:pt x="101218" y="14621"/>
                          <a:pt x="113601" y="10811"/>
                          <a:pt x="125983" y="6049"/>
                        </a:cubicBezTo>
                        <a:cubicBezTo>
                          <a:pt x="127888" y="4144"/>
                          <a:pt x="127888" y="334"/>
                          <a:pt x="125031" y="334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91" name="Полилиния: фигура 1290">
                    <a:extLst>
                      <a:ext uri="{FF2B5EF4-FFF2-40B4-BE49-F238E27FC236}">
                        <a16:creationId xmlns:a16="http://schemas.microsoft.com/office/drawing/2014/main" id="{2FA00D52-E5D5-481A-A24A-B6FB3ED49317}"/>
                      </a:ext>
                    </a:extLst>
                  </p:cNvPr>
                  <p:cNvSpPr/>
                  <p:nvPr/>
                </p:nvSpPr>
                <p:spPr>
                  <a:xfrm>
                    <a:off x="16324554" y="6070977"/>
                    <a:ext cx="33376" cy="18097"/>
                  </a:xfrm>
                  <a:custGeom>
                    <a:avLst/>
                    <a:gdLst>
                      <a:gd name="connsiteX0" fmla="*/ 32385 w 33376"/>
                      <a:gd name="connsiteY0" fmla="*/ 952 h 18097"/>
                      <a:gd name="connsiteX1" fmla="*/ 30480 w 33376"/>
                      <a:gd name="connsiteY1" fmla="*/ 0 h 18097"/>
                      <a:gd name="connsiteX2" fmla="*/ 24765 w 33376"/>
                      <a:gd name="connsiteY2" fmla="*/ 1905 h 18097"/>
                      <a:gd name="connsiteX3" fmla="*/ 0 w 33376"/>
                      <a:gd name="connsiteY3" fmla="*/ 17145 h 18097"/>
                      <a:gd name="connsiteX4" fmla="*/ 0 w 33376"/>
                      <a:gd name="connsiteY4" fmla="*/ 18097 h 18097"/>
                      <a:gd name="connsiteX5" fmla="*/ 18097 w 33376"/>
                      <a:gd name="connsiteY5" fmla="*/ 11430 h 18097"/>
                      <a:gd name="connsiteX6" fmla="*/ 27622 w 33376"/>
                      <a:gd name="connsiteY6" fmla="*/ 6667 h 18097"/>
                      <a:gd name="connsiteX7" fmla="*/ 30480 w 33376"/>
                      <a:gd name="connsiteY7" fmla="*/ 4762 h 18097"/>
                      <a:gd name="connsiteX8" fmla="*/ 30480 w 33376"/>
                      <a:gd name="connsiteY8" fmla="*/ 4762 h 18097"/>
                      <a:gd name="connsiteX9" fmla="*/ 32385 w 33376"/>
                      <a:gd name="connsiteY9" fmla="*/ 952 h 18097"/>
                      <a:gd name="connsiteX10" fmla="*/ 32385 w 33376"/>
                      <a:gd name="connsiteY10" fmla="*/ 952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3376" h="18097">
                        <a:moveTo>
                          <a:pt x="32385" y="952"/>
                        </a:moveTo>
                        <a:cubicBezTo>
                          <a:pt x="31433" y="0"/>
                          <a:pt x="31433" y="0"/>
                          <a:pt x="30480" y="0"/>
                        </a:cubicBezTo>
                        <a:cubicBezTo>
                          <a:pt x="28575" y="0"/>
                          <a:pt x="26670" y="952"/>
                          <a:pt x="24765" y="1905"/>
                        </a:cubicBezTo>
                        <a:cubicBezTo>
                          <a:pt x="15240" y="5715"/>
                          <a:pt x="7620" y="10477"/>
                          <a:pt x="0" y="17145"/>
                        </a:cubicBezTo>
                        <a:cubicBezTo>
                          <a:pt x="0" y="17145"/>
                          <a:pt x="0" y="18097"/>
                          <a:pt x="0" y="18097"/>
                        </a:cubicBezTo>
                        <a:cubicBezTo>
                          <a:pt x="5715" y="16192"/>
                          <a:pt x="12383" y="14287"/>
                          <a:pt x="18097" y="11430"/>
                        </a:cubicBezTo>
                        <a:cubicBezTo>
                          <a:pt x="20955" y="9525"/>
                          <a:pt x="24765" y="8572"/>
                          <a:pt x="27622" y="6667"/>
                        </a:cubicBezTo>
                        <a:cubicBezTo>
                          <a:pt x="28575" y="6667"/>
                          <a:pt x="29527" y="5715"/>
                          <a:pt x="30480" y="4762"/>
                        </a:cubicBezTo>
                        <a:lnTo>
                          <a:pt x="30480" y="4762"/>
                        </a:lnTo>
                        <a:cubicBezTo>
                          <a:pt x="33338" y="3810"/>
                          <a:pt x="34290" y="2857"/>
                          <a:pt x="32385" y="952"/>
                        </a:cubicBezTo>
                        <a:cubicBezTo>
                          <a:pt x="32385" y="952"/>
                          <a:pt x="31433" y="952"/>
                          <a:pt x="32385" y="95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92" name="Полилиния: фигура 1291">
                    <a:extLst>
                      <a:ext uri="{FF2B5EF4-FFF2-40B4-BE49-F238E27FC236}">
                        <a16:creationId xmlns:a16="http://schemas.microsoft.com/office/drawing/2014/main" id="{FEBCB156-7948-7E32-9D27-70D9DA0EE7DC}"/>
                      </a:ext>
                    </a:extLst>
                  </p:cNvPr>
                  <p:cNvSpPr/>
                  <p:nvPr/>
                </p:nvSpPr>
                <p:spPr>
                  <a:xfrm>
                    <a:off x="16304789" y="6054865"/>
                    <a:ext cx="150864" cy="43734"/>
                  </a:xfrm>
                  <a:custGeom>
                    <a:avLst/>
                    <a:gdLst>
                      <a:gd name="connsiteX0" fmla="*/ 148352 w 150864"/>
                      <a:gd name="connsiteY0" fmla="*/ 872 h 43734"/>
                      <a:gd name="connsiteX1" fmla="*/ 714 w 150864"/>
                      <a:gd name="connsiteY1" fmla="*/ 40877 h 43734"/>
                      <a:gd name="connsiteX2" fmla="*/ 714 w 150864"/>
                      <a:gd name="connsiteY2" fmla="*/ 43734 h 43734"/>
                      <a:gd name="connsiteX3" fmla="*/ 25479 w 150864"/>
                      <a:gd name="connsiteY3" fmla="*/ 36114 h 43734"/>
                      <a:gd name="connsiteX4" fmla="*/ 25479 w 150864"/>
                      <a:gd name="connsiteY4" fmla="*/ 36114 h 43734"/>
                      <a:gd name="connsiteX5" fmla="*/ 63579 w 150864"/>
                      <a:gd name="connsiteY5" fmla="*/ 23732 h 43734"/>
                      <a:gd name="connsiteX6" fmla="*/ 104537 w 150864"/>
                      <a:gd name="connsiteY6" fmla="*/ 12302 h 43734"/>
                      <a:gd name="connsiteX7" fmla="*/ 148352 w 150864"/>
                      <a:gd name="connsiteY7" fmla="*/ 5634 h 43734"/>
                      <a:gd name="connsiteX8" fmla="*/ 148352 w 150864"/>
                      <a:gd name="connsiteY8" fmla="*/ 872 h 43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0864" h="43734">
                        <a:moveTo>
                          <a:pt x="148352" y="872"/>
                        </a:moveTo>
                        <a:cubicBezTo>
                          <a:pt x="97869" y="-5796"/>
                          <a:pt x="47387" y="27542"/>
                          <a:pt x="714" y="40877"/>
                        </a:cubicBezTo>
                        <a:cubicBezTo>
                          <a:pt x="-238" y="40877"/>
                          <a:pt x="-238" y="43734"/>
                          <a:pt x="714" y="43734"/>
                        </a:cubicBezTo>
                        <a:cubicBezTo>
                          <a:pt x="10239" y="42782"/>
                          <a:pt x="16907" y="39924"/>
                          <a:pt x="25479" y="36114"/>
                        </a:cubicBezTo>
                        <a:cubicBezTo>
                          <a:pt x="25479" y="36114"/>
                          <a:pt x="25479" y="36114"/>
                          <a:pt x="25479" y="36114"/>
                        </a:cubicBezTo>
                        <a:cubicBezTo>
                          <a:pt x="37862" y="32304"/>
                          <a:pt x="51197" y="27542"/>
                          <a:pt x="63579" y="23732"/>
                        </a:cubicBezTo>
                        <a:cubicBezTo>
                          <a:pt x="76914" y="18969"/>
                          <a:pt x="90249" y="15159"/>
                          <a:pt x="104537" y="12302"/>
                        </a:cubicBezTo>
                        <a:cubicBezTo>
                          <a:pt x="118824" y="9444"/>
                          <a:pt x="134064" y="8492"/>
                          <a:pt x="148352" y="5634"/>
                        </a:cubicBezTo>
                        <a:cubicBezTo>
                          <a:pt x="152162" y="3729"/>
                          <a:pt x="151209" y="872"/>
                          <a:pt x="148352" y="87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93" name="Полилиния: фигура 1292">
                    <a:extLst>
                      <a:ext uri="{FF2B5EF4-FFF2-40B4-BE49-F238E27FC236}">
                        <a16:creationId xmlns:a16="http://schemas.microsoft.com/office/drawing/2014/main" id="{4F987848-61F2-C969-474B-832B65E90205}"/>
                      </a:ext>
                    </a:extLst>
                  </p:cNvPr>
                  <p:cNvSpPr/>
                  <p:nvPr/>
                </p:nvSpPr>
                <p:spPr>
                  <a:xfrm>
                    <a:off x="16808338" y="5670737"/>
                    <a:ext cx="96102" cy="38225"/>
                  </a:xfrm>
                  <a:custGeom>
                    <a:avLst/>
                    <a:gdLst>
                      <a:gd name="connsiteX0" fmla="*/ 92478 w 96102"/>
                      <a:gd name="connsiteY0" fmla="*/ 25909 h 38225"/>
                      <a:gd name="connsiteX1" fmla="*/ 42948 w 96102"/>
                      <a:gd name="connsiteY1" fmla="*/ 23052 h 38225"/>
                      <a:gd name="connsiteX2" fmla="*/ 1991 w 96102"/>
                      <a:gd name="connsiteY2" fmla="*/ 192 h 38225"/>
                      <a:gd name="connsiteX3" fmla="*/ 1038 w 96102"/>
                      <a:gd name="connsiteY3" fmla="*/ 3049 h 38225"/>
                      <a:gd name="connsiteX4" fmla="*/ 95336 w 96102"/>
                      <a:gd name="connsiteY4" fmla="*/ 31624 h 38225"/>
                      <a:gd name="connsiteX5" fmla="*/ 92478 w 96102"/>
                      <a:gd name="connsiteY5" fmla="*/ 25909 h 38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6102" h="38225">
                        <a:moveTo>
                          <a:pt x="92478" y="25909"/>
                        </a:moveTo>
                        <a:cubicBezTo>
                          <a:pt x="73428" y="29719"/>
                          <a:pt x="61046" y="33529"/>
                          <a:pt x="42948" y="23052"/>
                        </a:cubicBezTo>
                        <a:cubicBezTo>
                          <a:pt x="29613" y="15432"/>
                          <a:pt x="17231" y="4954"/>
                          <a:pt x="1991" y="192"/>
                        </a:cubicBezTo>
                        <a:cubicBezTo>
                          <a:pt x="86" y="-761"/>
                          <a:pt x="-867" y="2097"/>
                          <a:pt x="1038" y="3049"/>
                        </a:cubicBezTo>
                        <a:cubicBezTo>
                          <a:pt x="27708" y="18289"/>
                          <a:pt x="62951" y="52579"/>
                          <a:pt x="95336" y="31624"/>
                        </a:cubicBezTo>
                        <a:cubicBezTo>
                          <a:pt x="97241" y="29719"/>
                          <a:pt x="95336" y="24957"/>
                          <a:pt x="92478" y="25909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94" name="Полилиния: фигура 1293">
                    <a:extLst>
                      <a:ext uri="{FF2B5EF4-FFF2-40B4-BE49-F238E27FC236}">
                        <a16:creationId xmlns:a16="http://schemas.microsoft.com/office/drawing/2014/main" id="{3936E8EE-1CB3-61F7-254F-E5D12B6C8AFA}"/>
                      </a:ext>
                    </a:extLst>
                  </p:cNvPr>
                  <p:cNvSpPr/>
                  <p:nvPr/>
                </p:nvSpPr>
                <p:spPr>
                  <a:xfrm>
                    <a:off x="16839142" y="5872858"/>
                    <a:ext cx="86796" cy="37318"/>
                  </a:xfrm>
                  <a:custGeom>
                    <a:avLst/>
                    <a:gdLst>
                      <a:gd name="connsiteX0" fmla="*/ 83582 w 86796"/>
                      <a:gd name="connsiteY0" fmla="*/ 23812 h 37318"/>
                      <a:gd name="connsiteX1" fmla="*/ 64532 w 86796"/>
                      <a:gd name="connsiteY1" fmla="*/ 26670 h 37318"/>
                      <a:gd name="connsiteX2" fmla="*/ 39767 w 86796"/>
                      <a:gd name="connsiteY2" fmla="*/ 16192 h 37318"/>
                      <a:gd name="connsiteX3" fmla="*/ 714 w 86796"/>
                      <a:gd name="connsiteY3" fmla="*/ 0 h 37318"/>
                      <a:gd name="connsiteX4" fmla="*/ 714 w 86796"/>
                      <a:gd name="connsiteY4" fmla="*/ 952 h 37318"/>
                      <a:gd name="connsiteX5" fmla="*/ 86439 w 86796"/>
                      <a:gd name="connsiteY5" fmla="*/ 26670 h 37318"/>
                      <a:gd name="connsiteX6" fmla="*/ 83582 w 86796"/>
                      <a:gd name="connsiteY6" fmla="*/ 23812 h 373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796" h="37318">
                        <a:moveTo>
                          <a:pt x="83582" y="23812"/>
                        </a:moveTo>
                        <a:cubicBezTo>
                          <a:pt x="76914" y="25717"/>
                          <a:pt x="72152" y="28575"/>
                          <a:pt x="64532" y="26670"/>
                        </a:cubicBezTo>
                        <a:cubicBezTo>
                          <a:pt x="55960" y="24765"/>
                          <a:pt x="48339" y="20002"/>
                          <a:pt x="39767" y="16192"/>
                        </a:cubicBezTo>
                        <a:cubicBezTo>
                          <a:pt x="27385" y="9525"/>
                          <a:pt x="15002" y="2857"/>
                          <a:pt x="714" y="0"/>
                        </a:cubicBezTo>
                        <a:cubicBezTo>
                          <a:pt x="-238" y="0"/>
                          <a:pt x="-238" y="952"/>
                          <a:pt x="714" y="952"/>
                        </a:cubicBezTo>
                        <a:cubicBezTo>
                          <a:pt x="11192" y="4762"/>
                          <a:pt x="81677" y="60007"/>
                          <a:pt x="86439" y="26670"/>
                        </a:cubicBezTo>
                        <a:cubicBezTo>
                          <a:pt x="87392" y="24765"/>
                          <a:pt x="86439" y="22860"/>
                          <a:pt x="83582" y="2381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95" name="Полилиния: фигура 1294">
                    <a:extLst>
                      <a:ext uri="{FF2B5EF4-FFF2-40B4-BE49-F238E27FC236}">
                        <a16:creationId xmlns:a16="http://schemas.microsoft.com/office/drawing/2014/main" id="{D5F1A2D6-D702-9448-935B-5CB8C6E15C78}"/>
                      </a:ext>
                    </a:extLst>
                  </p:cNvPr>
                  <p:cNvSpPr/>
                  <p:nvPr/>
                </p:nvSpPr>
                <p:spPr>
                  <a:xfrm>
                    <a:off x="16728992" y="5610799"/>
                    <a:ext cx="34872" cy="38663"/>
                  </a:xfrm>
                  <a:custGeom>
                    <a:avLst/>
                    <a:gdLst>
                      <a:gd name="connsiteX0" fmla="*/ 3231 w 34872"/>
                      <a:gd name="connsiteY0" fmla="*/ 2027 h 38663"/>
                      <a:gd name="connsiteX1" fmla="*/ 374 w 34872"/>
                      <a:gd name="connsiteY1" fmla="*/ 10599 h 38663"/>
                      <a:gd name="connsiteX2" fmla="*/ 2279 w 34872"/>
                      <a:gd name="connsiteY2" fmla="*/ 27744 h 38663"/>
                      <a:gd name="connsiteX3" fmla="*/ 7994 w 34872"/>
                      <a:gd name="connsiteY3" fmla="*/ 26792 h 38663"/>
                      <a:gd name="connsiteX4" fmla="*/ 7994 w 34872"/>
                      <a:gd name="connsiteY4" fmla="*/ 22029 h 38663"/>
                      <a:gd name="connsiteX5" fmla="*/ 29901 w 34872"/>
                      <a:gd name="connsiteY5" fmla="*/ 38222 h 38663"/>
                      <a:gd name="connsiteX6" fmla="*/ 33711 w 34872"/>
                      <a:gd name="connsiteY6" fmla="*/ 33459 h 38663"/>
                      <a:gd name="connsiteX7" fmla="*/ 7994 w 34872"/>
                      <a:gd name="connsiteY7" fmla="*/ 5837 h 38663"/>
                      <a:gd name="connsiteX8" fmla="*/ 21329 w 34872"/>
                      <a:gd name="connsiteY8" fmla="*/ 6789 h 38663"/>
                      <a:gd name="connsiteX9" fmla="*/ 22281 w 34872"/>
                      <a:gd name="connsiteY9" fmla="*/ 4884 h 38663"/>
                      <a:gd name="connsiteX10" fmla="*/ 3231 w 34872"/>
                      <a:gd name="connsiteY10" fmla="*/ 2027 h 38663"/>
                      <a:gd name="connsiteX11" fmla="*/ 7041 w 34872"/>
                      <a:gd name="connsiteY11" fmla="*/ 7742 h 38663"/>
                      <a:gd name="connsiteX12" fmla="*/ 11804 w 34872"/>
                      <a:gd name="connsiteY12" fmla="*/ 18219 h 38663"/>
                      <a:gd name="connsiteX13" fmla="*/ 6089 w 34872"/>
                      <a:gd name="connsiteY13" fmla="*/ 8694 h 38663"/>
                      <a:gd name="connsiteX14" fmla="*/ 7041 w 34872"/>
                      <a:gd name="connsiteY14" fmla="*/ 7742 h 38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4872" h="38663">
                        <a:moveTo>
                          <a:pt x="3231" y="2027"/>
                        </a:moveTo>
                        <a:cubicBezTo>
                          <a:pt x="1326" y="2979"/>
                          <a:pt x="374" y="8694"/>
                          <a:pt x="374" y="10599"/>
                        </a:cubicBezTo>
                        <a:cubicBezTo>
                          <a:pt x="-579" y="16314"/>
                          <a:pt x="374" y="22029"/>
                          <a:pt x="2279" y="27744"/>
                        </a:cubicBezTo>
                        <a:cubicBezTo>
                          <a:pt x="3231" y="30602"/>
                          <a:pt x="7994" y="30602"/>
                          <a:pt x="7994" y="26792"/>
                        </a:cubicBezTo>
                        <a:cubicBezTo>
                          <a:pt x="7994" y="24887"/>
                          <a:pt x="7994" y="23934"/>
                          <a:pt x="7994" y="22029"/>
                        </a:cubicBezTo>
                        <a:cubicBezTo>
                          <a:pt x="13709" y="28697"/>
                          <a:pt x="22281" y="33459"/>
                          <a:pt x="29901" y="38222"/>
                        </a:cubicBezTo>
                        <a:cubicBezTo>
                          <a:pt x="33711" y="40127"/>
                          <a:pt x="36569" y="35364"/>
                          <a:pt x="33711" y="33459"/>
                        </a:cubicBezTo>
                        <a:cubicBezTo>
                          <a:pt x="25139" y="23934"/>
                          <a:pt x="16566" y="15362"/>
                          <a:pt x="7994" y="5837"/>
                        </a:cubicBezTo>
                        <a:cubicBezTo>
                          <a:pt x="11804" y="3932"/>
                          <a:pt x="17519" y="5837"/>
                          <a:pt x="21329" y="6789"/>
                        </a:cubicBezTo>
                        <a:cubicBezTo>
                          <a:pt x="22281" y="6789"/>
                          <a:pt x="23234" y="5837"/>
                          <a:pt x="22281" y="4884"/>
                        </a:cubicBezTo>
                        <a:cubicBezTo>
                          <a:pt x="18471" y="122"/>
                          <a:pt x="9899" y="-1783"/>
                          <a:pt x="3231" y="2027"/>
                        </a:cubicBezTo>
                        <a:close/>
                        <a:moveTo>
                          <a:pt x="7041" y="7742"/>
                        </a:moveTo>
                        <a:cubicBezTo>
                          <a:pt x="7994" y="11552"/>
                          <a:pt x="9899" y="14409"/>
                          <a:pt x="11804" y="18219"/>
                        </a:cubicBezTo>
                        <a:cubicBezTo>
                          <a:pt x="9899" y="15362"/>
                          <a:pt x="7994" y="12504"/>
                          <a:pt x="6089" y="8694"/>
                        </a:cubicBezTo>
                        <a:cubicBezTo>
                          <a:pt x="7041" y="8694"/>
                          <a:pt x="7041" y="8694"/>
                          <a:pt x="7041" y="774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96" name="Полилиния: фигура 1295">
                    <a:extLst>
                      <a:ext uri="{FF2B5EF4-FFF2-40B4-BE49-F238E27FC236}">
                        <a16:creationId xmlns:a16="http://schemas.microsoft.com/office/drawing/2014/main" id="{DE07E72E-A343-1886-A798-E0230C97405D}"/>
                      </a:ext>
                    </a:extLst>
                  </p:cNvPr>
                  <p:cNvSpPr/>
                  <p:nvPr/>
                </p:nvSpPr>
                <p:spPr>
                  <a:xfrm>
                    <a:off x="16764876" y="5442503"/>
                    <a:ext cx="127115" cy="187891"/>
                  </a:xfrm>
                  <a:custGeom>
                    <a:avLst/>
                    <a:gdLst>
                      <a:gd name="connsiteX0" fmla="*/ 119748 w 127115"/>
                      <a:gd name="connsiteY0" fmla="*/ 779 h 187891"/>
                      <a:gd name="connsiteX1" fmla="*/ 31165 w 127115"/>
                      <a:gd name="connsiteY1" fmla="*/ 96981 h 187891"/>
                      <a:gd name="connsiteX2" fmla="*/ 3543 w 127115"/>
                      <a:gd name="connsiteY2" fmla="*/ 187468 h 187891"/>
                      <a:gd name="connsiteX3" fmla="*/ 4495 w 127115"/>
                      <a:gd name="connsiteY3" fmla="*/ 187468 h 187891"/>
                      <a:gd name="connsiteX4" fmla="*/ 14973 w 127115"/>
                      <a:gd name="connsiteY4" fmla="*/ 132223 h 187891"/>
                      <a:gd name="connsiteX5" fmla="*/ 47358 w 127115"/>
                      <a:gd name="connsiteY5" fmla="*/ 89361 h 187891"/>
                      <a:gd name="connsiteX6" fmla="*/ 125463 w 127115"/>
                      <a:gd name="connsiteY6" fmla="*/ 6494 h 187891"/>
                      <a:gd name="connsiteX7" fmla="*/ 119748 w 127115"/>
                      <a:gd name="connsiteY7" fmla="*/ 779 h 187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7115" h="187891">
                        <a:moveTo>
                          <a:pt x="119748" y="779"/>
                        </a:moveTo>
                        <a:cubicBezTo>
                          <a:pt x="86410" y="28401"/>
                          <a:pt x="59740" y="64596"/>
                          <a:pt x="31165" y="96981"/>
                        </a:cubicBezTo>
                        <a:cubicBezTo>
                          <a:pt x="10210" y="120793"/>
                          <a:pt x="-7887" y="156036"/>
                          <a:pt x="3543" y="187468"/>
                        </a:cubicBezTo>
                        <a:cubicBezTo>
                          <a:pt x="3543" y="188421"/>
                          <a:pt x="4495" y="187468"/>
                          <a:pt x="4495" y="187468"/>
                        </a:cubicBezTo>
                        <a:cubicBezTo>
                          <a:pt x="4495" y="168418"/>
                          <a:pt x="7353" y="150321"/>
                          <a:pt x="14973" y="132223"/>
                        </a:cubicBezTo>
                        <a:cubicBezTo>
                          <a:pt x="22593" y="116031"/>
                          <a:pt x="34975" y="102696"/>
                          <a:pt x="47358" y="89361"/>
                        </a:cubicBezTo>
                        <a:cubicBezTo>
                          <a:pt x="73075" y="61739"/>
                          <a:pt x="95935" y="30306"/>
                          <a:pt x="125463" y="6494"/>
                        </a:cubicBezTo>
                        <a:cubicBezTo>
                          <a:pt x="130225" y="3636"/>
                          <a:pt x="123558" y="-2079"/>
                          <a:pt x="119748" y="779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97" name="Полилиния: фигура 1296">
                    <a:extLst>
                      <a:ext uri="{FF2B5EF4-FFF2-40B4-BE49-F238E27FC236}">
                        <a16:creationId xmlns:a16="http://schemas.microsoft.com/office/drawing/2014/main" id="{8C93FCB6-CDF6-DEB7-886E-E9857D80EEC3}"/>
                      </a:ext>
                    </a:extLst>
                  </p:cNvPr>
                  <p:cNvSpPr/>
                  <p:nvPr/>
                </p:nvSpPr>
                <p:spPr>
                  <a:xfrm>
                    <a:off x="16812234" y="5407854"/>
                    <a:ext cx="100188" cy="117342"/>
                  </a:xfrm>
                  <a:custGeom>
                    <a:avLst/>
                    <a:gdLst>
                      <a:gd name="connsiteX0" fmla="*/ 91440 w 100188"/>
                      <a:gd name="connsiteY0" fmla="*/ 1138 h 117342"/>
                      <a:gd name="connsiteX1" fmla="*/ 50482 w 100188"/>
                      <a:gd name="connsiteY1" fmla="*/ 57335 h 117342"/>
                      <a:gd name="connsiteX2" fmla="*/ 0 w 100188"/>
                      <a:gd name="connsiteY2" fmla="*/ 116390 h 117342"/>
                      <a:gd name="connsiteX3" fmla="*/ 953 w 100188"/>
                      <a:gd name="connsiteY3" fmla="*/ 117342 h 117342"/>
                      <a:gd name="connsiteX4" fmla="*/ 99060 w 100188"/>
                      <a:gd name="connsiteY4" fmla="*/ 7805 h 117342"/>
                      <a:gd name="connsiteX5" fmla="*/ 91440 w 100188"/>
                      <a:gd name="connsiteY5" fmla="*/ 1138 h 117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0188" h="117342">
                        <a:moveTo>
                          <a:pt x="91440" y="1138"/>
                        </a:moveTo>
                        <a:cubicBezTo>
                          <a:pt x="74295" y="17330"/>
                          <a:pt x="62865" y="37333"/>
                          <a:pt x="50482" y="57335"/>
                        </a:cubicBezTo>
                        <a:cubicBezTo>
                          <a:pt x="36195" y="80195"/>
                          <a:pt x="20955" y="99245"/>
                          <a:pt x="0" y="116390"/>
                        </a:cubicBezTo>
                        <a:cubicBezTo>
                          <a:pt x="0" y="116390"/>
                          <a:pt x="0" y="117342"/>
                          <a:pt x="953" y="117342"/>
                        </a:cubicBezTo>
                        <a:cubicBezTo>
                          <a:pt x="48578" y="101150"/>
                          <a:pt x="63818" y="39238"/>
                          <a:pt x="99060" y="7805"/>
                        </a:cubicBezTo>
                        <a:cubicBezTo>
                          <a:pt x="102870" y="3995"/>
                          <a:pt x="96203" y="-2672"/>
                          <a:pt x="91440" y="1138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98" name="Полилиния: фигура 1297">
                    <a:extLst>
                      <a:ext uri="{FF2B5EF4-FFF2-40B4-BE49-F238E27FC236}">
                        <a16:creationId xmlns:a16="http://schemas.microsoft.com/office/drawing/2014/main" id="{43CE93DB-89C3-5078-3BCE-D76065779B3C}"/>
                      </a:ext>
                    </a:extLst>
                  </p:cNvPr>
                  <p:cNvSpPr/>
                  <p:nvPr/>
                </p:nvSpPr>
                <p:spPr>
                  <a:xfrm>
                    <a:off x="17132832" y="5796944"/>
                    <a:ext cx="34053" cy="56864"/>
                  </a:xfrm>
                  <a:custGeom>
                    <a:avLst/>
                    <a:gdLst>
                      <a:gd name="connsiteX0" fmla="*/ 24207 w 34053"/>
                      <a:gd name="connsiteY0" fmla="*/ 3524 h 56864"/>
                      <a:gd name="connsiteX1" fmla="*/ 395 w 34053"/>
                      <a:gd name="connsiteY1" fmla="*/ 55912 h 56864"/>
                      <a:gd name="connsiteX2" fmla="*/ 1347 w 34053"/>
                      <a:gd name="connsiteY2" fmla="*/ 56864 h 56864"/>
                      <a:gd name="connsiteX3" fmla="*/ 22302 w 34053"/>
                      <a:gd name="connsiteY3" fmla="*/ 36862 h 56864"/>
                      <a:gd name="connsiteX4" fmla="*/ 28017 w 34053"/>
                      <a:gd name="connsiteY4" fmla="*/ 37814 h 56864"/>
                      <a:gd name="connsiteX5" fmla="*/ 33732 w 34053"/>
                      <a:gd name="connsiteY5" fmla="*/ 4477 h 56864"/>
                      <a:gd name="connsiteX6" fmla="*/ 24207 w 34053"/>
                      <a:gd name="connsiteY6" fmla="*/ 3524 h 568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053" h="56864">
                        <a:moveTo>
                          <a:pt x="24207" y="3524"/>
                        </a:moveTo>
                        <a:cubicBezTo>
                          <a:pt x="20397" y="22574"/>
                          <a:pt x="11824" y="39719"/>
                          <a:pt x="395" y="55912"/>
                        </a:cubicBezTo>
                        <a:cubicBezTo>
                          <a:pt x="-558" y="56864"/>
                          <a:pt x="395" y="56864"/>
                          <a:pt x="1347" y="56864"/>
                        </a:cubicBezTo>
                        <a:cubicBezTo>
                          <a:pt x="10872" y="52102"/>
                          <a:pt x="16587" y="45434"/>
                          <a:pt x="22302" y="36862"/>
                        </a:cubicBezTo>
                        <a:cubicBezTo>
                          <a:pt x="22302" y="39719"/>
                          <a:pt x="27064" y="40672"/>
                          <a:pt x="28017" y="37814"/>
                        </a:cubicBezTo>
                        <a:cubicBezTo>
                          <a:pt x="33732" y="27337"/>
                          <a:pt x="34684" y="15907"/>
                          <a:pt x="33732" y="4477"/>
                        </a:cubicBezTo>
                        <a:cubicBezTo>
                          <a:pt x="33732" y="-286"/>
                          <a:pt x="26112" y="-2191"/>
                          <a:pt x="24207" y="3524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99" name="Полилиния: фигура 1298">
                    <a:extLst>
                      <a:ext uri="{FF2B5EF4-FFF2-40B4-BE49-F238E27FC236}">
                        <a16:creationId xmlns:a16="http://schemas.microsoft.com/office/drawing/2014/main" id="{2D080FD4-B38C-A27F-CFAB-050C22BB2F04}"/>
                      </a:ext>
                    </a:extLst>
                  </p:cNvPr>
                  <p:cNvSpPr/>
                  <p:nvPr/>
                </p:nvSpPr>
                <p:spPr>
                  <a:xfrm>
                    <a:off x="16500149" y="6803235"/>
                    <a:ext cx="70916" cy="44644"/>
                  </a:xfrm>
                  <a:custGeom>
                    <a:avLst/>
                    <a:gdLst>
                      <a:gd name="connsiteX0" fmla="*/ 36812 w 70916"/>
                      <a:gd name="connsiteY0" fmla="*/ 7833 h 44644"/>
                      <a:gd name="connsiteX1" fmla="*/ 617 w 70916"/>
                      <a:gd name="connsiteY1" fmla="*/ 40217 h 44644"/>
                      <a:gd name="connsiteX2" fmla="*/ 4427 w 70916"/>
                      <a:gd name="connsiteY2" fmla="*/ 44028 h 44644"/>
                      <a:gd name="connsiteX3" fmla="*/ 35859 w 70916"/>
                      <a:gd name="connsiteY3" fmla="*/ 23073 h 44644"/>
                      <a:gd name="connsiteX4" fmla="*/ 53957 w 70916"/>
                      <a:gd name="connsiteY4" fmla="*/ 14500 h 44644"/>
                      <a:gd name="connsiteX5" fmla="*/ 67292 w 70916"/>
                      <a:gd name="connsiteY5" fmla="*/ 13548 h 44644"/>
                      <a:gd name="connsiteX6" fmla="*/ 70149 w 70916"/>
                      <a:gd name="connsiteY6" fmla="*/ 5928 h 44644"/>
                      <a:gd name="connsiteX7" fmla="*/ 36812 w 70916"/>
                      <a:gd name="connsiteY7" fmla="*/ 7833 h 446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0916" h="44644">
                        <a:moveTo>
                          <a:pt x="36812" y="7833"/>
                        </a:moveTo>
                        <a:cubicBezTo>
                          <a:pt x="21572" y="16405"/>
                          <a:pt x="12047" y="27835"/>
                          <a:pt x="617" y="40217"/>
                        </a:cubicBezTo>
                        <a:cubicBezTo>
                          <a:pt x="-1288" y="43075"/>
                          <a:pt x="1569" y="45932"/>
                          <a:pt x="4427" y="44028"/>
                        </a:cubicBezTo>
                        <a:cubicBezTo>
                          <a:pt x="12999" y="35455"/>
                          <a:pt x="25382" y="29740"/>
                          <a:pt x="35859" y="23073"/>
                        </a:cubicBezTo>
                        <a:cubicBezTo>
                          <a:pt x="41574" y="19263"/>
                          <a:pt x="47289" y="16405"/>
                          <a:pt x="53957" y="14500"/>
                        </a:cubicBezTo>
                        <a:cubicBezTo>
                          <a:pt x="58719" y="13548"/>
                          <a:pt x="62529" y="14500"/>
                          <a:pt x="67292" y="13548"/>
                        </a:cubicBezTo>
                        <a:cubicBezTo>
                          <a:pt x="70149" y="12595"/>
                          <a:pt x="72054" y="8785"/>
                          <a:pt x="70149" y="5928"/>
                        </a:cubicBezTo>
                        <a:cubicBezTo>
                          <a:pt x="62529" y="-5502"/>
                          <a:pt x="45384" y="2118"/>
                          <a:pt x="36812" y="7833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00" name="Полилиния: фигура 1299">
                    <a:extLst>
                      <a:ext uri="{FF2B5EF4-FFF2-40B4-BE49-F238E27FC236}">
                        <a16:creationId xmlns:a16="http://schemas.microsoft.com/office/drawing/2014/main" id="{8148D7F5-E705-3D97-0957-B064FBBD9AEC}"/>
                      </a:ext>
                    </a:extLst>
                  </p:cNvPr>
                  <p:cNvSpPr/>
                  <p:nvPr/>
                </p:nvSpPr>
                <p:spPr>
                  <a:xfrm>
                    <a:off x="16568971" y="6609085"/>
                    <a:ext cx="71284" cy="44609"/>
                  </a:xfrm>
                  <a:custGeom>
                    <a:avLst/>
                    <a:gdLst>
                      <a:gd name="connsiteX0" fmla="*/ 1328 w 71284"/>
                      <a:gd name="connsiteY0" fmla="*/ 3863 h 44609"/>
                      <a:gd name="connsiteX1" fmla="*/ 2280 w 71284"/>
                      <a:gd name="connsiteY1" fmla="*/ 7674 h 44609"/>
                      <a:gd name="connsiteX2" fmla="*/ 57525 w 71284"/>
                      <a:gd name="connsiteY2" fmla="*/ 41011 h 44609"/>
                      <a:gd name="connsiteX3" fmla="*/ 70860 w 71284"/>
                      <a:gd name="connsiteY3" fmla="*/ 35296 h 44609"/>
                      <a:gd name="connsiteX4" fmla="*/ 1328 w 71284"/>
                      <a:gd name="connsiteY4" fmla="*/ 3863 h 446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84" h="44609">
                        <a:moveTo>
                          <a:pt x="1328" y="3863"/>
                        </a:moveTo>
                        <a:cubicBezTo>
                          <a:pt x="-577" y="4816"/>
                          <a:pt x="-577" y="7674"/>
                          <a:pt x="2280" y="7674"/>
                        </a:cubicBezTo>
                        <a:cubicBezTo>
                          <a:pt x="23235" y="11483"/>
                          <a:pt x="48000" y="20056"/>
                          <a:pt x="57525" y="41011"/>
                        </a:cubicBezTo>
                        <a:cubicBezTo>
                          <a:pt x="61335" y="48631"/>
                          <a:pt x="73718" y="42916"/>
                          <a:pt x="70860" y="35296"/>
                        </a:cubicBezTo>
                        <a:cubicBezTo>
                          <a:pt x="61335" y="14341"/>
                          <a:pt x="24188" y="-9471"/>
                          <a:pt x="1328" y="3863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01" name="Полилиния: фигура 1300">
                    <a:extLst>
                      <a:ext uri="{FF2B5EF4-FFF2-40B4-BE49-F238E27FC236}">
                        <a16:creationId xmlns:a16="http://schemas.microsoft.com/office/drawing/2014/main" id="{5C4919D6-BB20-98AD-5DAB-B37B4CFBEFA8}"/>
                      </a:ext>
                    </a:extLst>
                  </p:cNvPr>
                  <p:cNvSpPr/>
                  <p:nvPr/>
                </p:nvSpPr>
                <p:spPr>
                  <a:xfrm>
                    <a:off x="16186193" y="6475789"/>
                    <a:ext cx="38738" cy="31486"/>
                  </a:xfrm>
                  <a:custGeom>
                    <a:avLst/>
                    <a:gdLst>
                      <a:gd name="connsiteX0" fmla="*/ 33586 w 38738"/>
                      <a:gd name="connsiteY0" fmla="*/ 0 h 31486"/>
                      <a:gd name="connsiteX1" fmla="*/ 12631 w 38738"/>
                      <a:gd name="connsiteY1" fmla="*/ 10477 h 31486"/>
                      <a:gd name="connsiteX2" fmla="*/ 248 w 38738"/>
                      <a:gd name="connsiteY2" fmla="*/ 28575 h 31486"/>
                      <a:gd name="connsiteX3" fmla="*/ 15488 w 38738"/>
                      <a:gd name="connsiteY3" fmla="*/ 24765 h 31486"/>
                      <a:gd name="connsiteX4" fmla="*/ 25013 w 38738"/>
                      <a:gd name="connsiteY4" fmla="*/ 16192 h 31486"/>
                      <a:gd name="connsiteX5" fmla="*/ 37396 w 38738"/>
                      <a:gd name="connsiteY5" fmla="*/ 8572 h 31486"/>
                      <a:gd name="connsiteX6" fmla="*/ 33586 w 38738"/>
                      <a:gd name="connsiteY6" fmla="*/ 0 h 31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8738" h="31486">
                        <a:moveTo>
                          <a:pt x="33586" y="0"/>
                        </a:moveTo>
                        <a:cubicBezTo>
                          <a:pt x="25966" y="0"/>
                          <a:pt x="18346" y="5715"/>
                          <a:pt x="12631" y="10477"/>
                        </a:cubicBezTo>
                        <a:cubicBezTo>
                          <a:pt x="7868" y="14287"/>
                          <a:pt x="-1657" y="20955"/>
                          <a:pt x="248" y="28575"/>
                        </a:cubicBezTo>
                        <a:cubicBezTo>
                          <a:pt x="2153" y="36195"/>
                          <a:pt x="12631" y="26670"/>
                          <a:pt x="15488" y="24765"/>
                        </a:cubicBezTo>
                        <a:cubicBezTo>
                          <a:pt x="18346" y="21907"/>
                          <a:pt x="21203" y="19050"/>
                          <a:pt x="25013" y="16192"/>
                        </a:cubicBezTo>
                        <a:cubicBezTo>
                          <a:pt x="28823" y="13335"/>
                          <a:pt x="32633" y="11430"/>
                          <a:pt x="37396" y="8572"/>
                        </a:cubicBezTo>
                        <a:cubicBezTo>
                          <a:pt x="40253" y="6667"/>
                          <a:pt x="38348" y="0"/>
                          <a:pt x="33586" y="0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02" name="Полилиния: фигура 1301">
                    <a:extLst>
                      <a:ext uri="{FF2B5EF4-FFF2-40B4-BE49-F238E27FC236}">
                        <a16:creationId xmlns:a16="http://schemas.microsoft.com/office/drawing/2014/main" id="{C7350E85-DDFA-6082-FE3D-6EF5CD33CA5B}"/>
                      </a:ext>
                    </a:extLst>
                  </p:cNvPr>
                  <p:cNvSpPr/>
                  <p:nvPr/>
                </p:nvSpPr>
                <p:spPr>
                  <a:xfrm>
                    <a:off x="16294074" y="6328917"/>
                    <a:ext cx="46844" cy="20583"/>
                  </a:xfrm>
                  <a:custGeom>
                    <a:avLst/>
                    <a:gdLst>
                      <a:gd name="connsiteX0" fmla="*/ 42863 w 46844"/>
                      <a:gd name="connsiteY0" fmla="*/ 187 h 20583"/>
                      <a:gd name="connsiteX1" fmla="*/ 19050 w 46844"/>
                      <a:gd name="connsiteY1" fmla="*/ 4949 h 20583"/>
                      <a:gd name="connsiteX2" fmla="*/ 6667 w 46844"/>
                      <a:gd name="connsiteY2" fmla="*/ 8759 h 20583"/>
                      <a:gd name="connsiteX3" fmla="*/ 0 w 46844"/>
                      <a:gd name="connsiteY3" fmla="*/ 14474 h 20583"/>
                      <a:gd name="connsiteX4" fmla="*/ 19050 w 46844"/>
                      <a:gd name="connsiteY4" fmla="*/ 18284 h 20583"/>
                      <a:gd name="connsiteX5" fmla="*/ 30480 w 46844"/>
                      <a:gd name="connsiteY5" fmla="*/ 14474 h 20583"/>
                      <a:gd name="connsiteX6" fmla="*/ 32385 w 46844"/>
                      <a:gd name="connsiteY6" fmla="*/ 14474 h 20583"/>
                      <a:gd name="connsiteX7" fmla="*/ 31432 w 46844"/>
                      <a:gd name="connsiteY7" fmla="*/ 19237 h 20583"/>
                      <a:gd name="connsiteX8" fmla="*/ 33338 w 46844"/>
                      <a:gd name="connsiteY8" fmla="*/ 20189 h 20583"/>
                      <a:gd name="connsiteX9" fmla="*/ 44767 w 46844"/>
                      <a:gd name="connsiteY9" fmla="*/ 9712 h 20583"/>
                      <a:gd name="connsiteX10" fmla="*/ 42863 w 46844"/>
                      <a:gd name="connsiteY10" fmla="*/ 187 h 205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46844" h="20583">
                        <a:moveTo>
                          <a:pt x="42863" y="187"/>
                        </a:moveTo>
                        <a:cubicBezTo>
                          <a:pt x="34290" y="-766"/>
                          <a:pt x="26670" y="2092"/>
                          <a:pt x="19050" y="4949"/>
                        </a:cubicBezTo>
                        <a:cubicBezTo>
                          <a:pt x="15240" y="5902"/>
                          <a:pt x="11430" y="7807"/>
                          <a:pt x="6667" y="8759"/>
                        </a:cubicBezTo>
                        <a:cubicBezTo>
                          <a:pt x="3810" y="9712"/>
                          <a:pt x="0" y="10664"/>
                          <a:pt x="0" y="14474"/>
                        </a:cubicBezTo>
                        <a:cubicBezTo>
                          <a:pt x="0" y="22094"/>
                          <a:pt x="14288" y="19237"/>
                          <a:pt x="19050" y="18284"/>
                        </a:cubicBezTo>
                        <a:cubicBezTo>
                          <a:pt x="22860" y="17332"/>
                          <a:pt x="26670" y="15427"/>
                          <a:pt x="30480" y="14474"/>
                        </a:cubicBezTo>
                        <a:cubicBezTo>
                          <a:pt x="31432" y="14474"/>
                          <a:pt x="31432" y="14474"/>
                          <a:pt x="32385" y="14474"/>
                        </a:cubicBezTo>
                        <a:cubicBezTo>
                          <a:pt x="32385" y="16379"/>
                          <a:pt x="31432" y="17332"/>
                          <a:pt x="31432" y="19237"/>
                        </a:cubicBezTo>
                        <a:cubicBezTo>
                          <a:pt x="31432" y="20189"/>
                          <a:pt x="32385" y="21142"/>
                          <a:pt x="33338" y="20189"/>
                        </a:cubicBezTo>
                        <a:cubicBezTo>
                          <a:pt x="38100" y="17332"/>
                          <a:pt x="40957" y="13522"/>
                          <a:pt x="44767" y="9712"/>
                        </a:cubicBezTo>
                        <a:cubicBezTo>
                          <a:pt x="48577" y="6854"/>
                          <a:pt x="46672" y="1139"/>
                          <a:pt x="42863" y="187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03" name="Полилиния: фигура 1302">
                    <a:extLst>
                      <a:ext uri="{FF2B5EF4-FFF2-40B4-BE49-F238E27FC236}">
                        <a16:creationId xmlns:a16="http://schemas.microsoft.com/office/drawing/2014/main" id="{DF5E6BB3-959B-12B8-9F6F-B706FE0F8F57}"/>
                      </a:ext>
                    </a:extLst>
                  </p:cNvPr>
                  <p:cNvSpPr/>
                  <p:nvPr/>
                </p:nvSpPr>
                <p:spPr>
                  <a:xfrm>
                    <a:off x="17068456" y="6362660"/>
                    <a:ext cx="94336" cy="35023"/>
                  </a:xfrm>
                  <a:custGeom>
                    <a:avLst/>
                    <a:gdLst>
                      <a:gd name="connsiteX0" fmla="*/ 39053 w 94336"/>
                      <a:gd name="connsiteY0" fmla="*/ 4544 h 35023"/>
                      <a:gd name="connsiteX1" fmla="*/ 0 w 94336"/>
                      <a:gd name="connsiteY1" fmla="*/ 33119 h 35023"/>
                      <a:gd name="connsiteX2" fmla="*/ 1905 w 94336"/>
                      <a:gd name="connsiteY2" fmla="*/ 35024 h 35023"/>
                      <a:gd name="connsiteX3" fmla="*/ 18097 w 94336"/>
                      <a:gd name="connsiteY3" fmla="*/ 25499 h 35023"/>
                      <a:gd name="connsiteX4" fmla="*/ 41910 w 94336"/>
                      <a:gd name="connsiteY4" fmla="*/ 15974 h 35023"/>
                      <a:gd name="connsiteX5" fmla="*/ 67628 w 94336"/>
                      <a:gd name="connsiteY5" fmla="*/ 13116 h 35023"/>
                      <a:gd name="connsiteX6" fmla="*/ 91440 w 94336"/>
                      <a:gd name="connsiteY6" fmla="*/ 14069 h 35023"/>
                      <a:gd name="connsiteX7" fmla="*/ 93345 w 94336"/>
                      <a:gd name="connsiteY7" fmla="*/ 8354 h 35023"/>
                      <a:gd name="connsiteX8" fmla="*/ 39053 w 94336"/>
                      <a:gd name="connsiteY8" fmla="*/ 4544 h 350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94336" h="35023">
                        <a:moveTo>
                          <a:pt x="39053" y="4544"/>
                        </a:moveTo>
                        <a:cubicBezTo>
                          <a:pt x="26670" y="7401"/>
                          <a:pt x="953" y="17879"/>
                          <a:pt x="0" y="33119"/>
                        </a:cubicBezTo>
                        <a:cubicBezTo>
                          <a:pt x="0" y="34071"/>
                          <a:pt x="953" y="35024"/>
                          <a:pt x="1905" y="35024"/>
                        </a:cubicBezTo>
                        <a:cubicBezTo>
                          <a:pt x="8572" y="34071"/>
                          <a:pt x="13335" y="29309"/>
                          <a:pt x="18097" y="25499"/>
                        </a:cubicBezTo>
                        <a:cubicBezTo>
                          <a:pt x="25718" y="20736"/>
                          <a:pt x="33338" y="17879"/>
                          <a:pt x="41910" y="15974"/>
                        </a:cubicBezTo>
                        <a:cubicBezTo>
                          <a:pt x="50483" y="14069"/>
                          <a:pt x="59055" y="13116"/>
                          <a:pt x="67628" y="13116"/>
                        </a:cubicBezTo>
                        <a:cubicBezTo>
                          <a:pt x="75247" y="13116"/>
                          <a:pt x="83820" y="15974"/>
                          <a:pt x="91440" y="14069"/>
                        </a:cubicBezTo>
                        <a:cubicBezTo>
                          <a:pt x="94297" y="13116"/>
                          <a:pt x="95250" y="10259"/>
                          <a:pt x="93345" y="8354"/>
                        </a:cubicBezTo>
                        <a:cubicBezTo>
                          <a:pt x="80963" y="-4981"/>
                          <a:pt x="53340" y="734"/>
                          <a:pt x="39053" y="4544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04" name="Полилиния: фигура 1303">
                    <a:extLst>
                      <a:ext uri="{FF2B5EF4-FFF2-40B4-BE49-F238E27FC236}">
                        <a16:creationId xmlns:a16="http://schemas.microsoft.com/office/drawing/2014/main" id="{9C0686FA-CE71-85EA-3123-C44C27F4B78C}"/>
                      </a:ext>
                    </a:extLst>
                  </p:cNvPr>
                  <p:cNvSpPr/>
                  <p:nvPr/>
                </p:nvSpPr>
                <p:spPr>
                  <a:xfrm>
                    <a:off x="17324075" y="5979924"/>
                    <a:ext cx="72100" cy="107394"/>
                  </a:xfrm>
                  <a:custGeom>
                    <a:avLst/>
                    <a:gdLst>
                      <a:gd name="connsiteX0" fmla="*/ 3461 w 72100"/>
                      <a:gd name="connsiteY0" fmla="*/ 4376 h 107394"/>
                      <a:gd name="connsiteX1" fmla="*/ 12986 w 72100"/>
                      <a:gd name="connsiteY1" fmla="*/ 67240 h 107394"/>
                      <a:gd name="connsiteX2" fmla="*/ 67278 w 72100"/>
                      <a:gd name="connsiteY2" fmla="*/ 107245 h 107394"/>
                      <a:gd name="connsiteX3" fmla="*/ 71088 w 72100"/>
                      <a:gd name="connsiteY3" fmla="*/ 101530 h 107394"/>
                      <a:gd name="connsiteX4" fmla="*/ 29178 w 72100"/>
                      <a:gd name="connsiteY4" fmla="*/ 68193 h 107394"/>
                      <a:gd name="connsiteX5" fmla="*/ 15843 w 72100"/>
                      <a:gd name="connsiteY5" fmla="*/ 7233 h 107394"/>
                      <a:gd name="connsiteX6" fmla="*/ 3461 w 72100"/>
                      <a:gd name="connsiteY6" fmla="*/ 4376 h 107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2100" h="107394">
                        <a:moveTo>
                          <a:pt x="3461" y="4376"/>
                        </a:moveTo>
                        <a:cubicBezTo>
                          <a:pt x="-3207" y="26283"/>
                          <a:pt x="-349" y="48190"/>
                          <a:pt x="12986" y="67240"/>
                        </a:cubicBezTo>
                        <a:cubicBezTo>
                          <a:pt x="24415" y="82480"/>
                          <a:pt x="48228" y="103435"/>
                          <a:pt x="67278" y="107245"/>
                        </a:cubicBezTo>
                        <a:cubicBezTo>
                          <a:pt x="70136" y="108198"/>
                          <a:pt x="73946" y="104388"/>
                          <a:pt x="71088" y="101530"/>
                        </a:cubicBezTo>
                        <a:cubicBezTo>
                          <a:pt x="60611" y="88195"/>
                          <a:pt x="41561" y="80575"/>
                          <a:pt x="29178" y="68193"/>
                        </a:cubicBezTo>
                        <a:cubicBezTo>
                          <a:pt x="12033" y="51048"/>
                          <a:pt x="12033" y="30093"/>
                          <a:pt x="15843" y="7233"/>
                        </a:cubicBezTo>
                        <a:cubicBezTo>
                          <a:pt x="16796" y="-1339"/>
                          <a:pt x="5365" y="-2292"/>
                          <a:pt x="3461" y="4376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05" name="Полилиния: фигура 1304">
                    <a:extLst>
                      <a:ext uri="{FF2B5EF4-FFF2-40B4-BE49-F238E27FC236}">
                        <a16:creationId xmlns:a16="http://schemas.microsoft.com/office/drawing/2014/main" id="{B7D18D8E-B359-75FF-6DA2-B51C80740948}"/>
                      </a:ext>
                    </a:extLst>
                  </p:cNvPr>
                  <p:cNvSpPr/>
                  <p:nvPr/>
                </p:nvSpPr>
                <p:spPr>
                  <a:xfrm>
                    <a:off x="17587423" y="5858897"/>
                    <a:ext cx="46490" cy="64566"/>
                  </a:xfrm>
                  <a:custGeom>
                    <a:avLst/>
                    <a:gdLst>
                      <a:gd name="connsiteX0" fmla="*/ 3003 w 46490"/>
                      <a:gd name="connsiteY0" fmla="*/ 626 h 64566"/>
                      <a:gd name="connsiteX1" fmla="*/ 7765 w 46490"/>
                      <a:gd name="connsiteY1" fmla="*/ 33963 h 64566"/>
                      <a:gd name="connsiteX2" fmla="*/ 15385 w 46490"/>
                      <a:gd name="connsiteY2" fmla="*/ 44441 h 64566"/>
                      <a:gd name="connsiteX3" fmla="*/ 41103 w 46490"/>
                      <a:gd name="connsiteY3" fmla="*/ 64443 h 64566"/>
                      <a:gd name="connsiteX4" fmla="*/ 41103 w 46490"/>
                      <a:gd name="connsiteY4" fmla="*/ 64443 h 64566"/>
                      <a:gd name="connsiteX5" fmla="*/ 44913 w 46490"/>
                      <a:gd name="connsiteY5" fmla="*/ 56823 h 64566"/>
                      <a:gd name="connsiteX6" fmla="*/ 25863 w 46490"/>
                      <a:gd name="connsiteY6" fmla="*/ 40631 h 64566"/>
                      <a:gd name="connsiteX7" fmla="*/ 11575 w 46490"/>
                      <a:gd name="connsiteY7" fmla="*/ 23486 h 64566"/>
                      <a:gd name="connsiteX8" fmla="*/ 4908 w 46490"/>
                      <a:gd name="connsiteY8" fmla="*/ 1578 h 64566"/>
                      <a:gd name="connsiteX9" fmla="*/ 3003 w 46490"/>
                      <a:gd name="connsiteY9" fmla="*/ 626 h 64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6490" h="64566">
                        <a:moveTo>
                          <a:pt x="3003" y="626"/>
                        </a:moveTo>
                        <a:cubicBezTo>
                          <a:pt x="-3665" y="10151"/>
                          <a:pt x="2050" y="24438"/>
                          <a:pt x="7765" y="33963"/>
                        </a:cubicBezTo>
                        <a:cubicBezTo>
                          <a:pt x="9670" y="37773"/>
                          <a:pt x="12528" y="41583"/>
                          <a:pt x="15385" y="44441"/>
                        </a:cubicBezTo>
                        <a:cubicBezTo>
                          <a:pt x="22053" y="53013"/>
                          <a:pt x="32530" y="60633"/>
                          <a:pt x="41103" y="64443"/>
                        </a:cubicBezTo>
                        <a:lnTo>
                          <a:pt x="41103" y="64443"/>
                        </a:lnTo>
                        <a:cubicBezTo>
                          <a:pt x="44913" y="65396"/>
                          <a:pt x="48723" y="60633"/>
                          <a:pt x="44913" y="56823"/>
                        </a:cubicBezTo>
                        <a:cubicBezTo>
                          <a:pt x="39198" y="51108"/>
                          <a:pt x="31578" y="46346"/>
                          <a:pt x="25863" y="40631"/>
                        </a:cubicBezTo>
                        <a:cubicBezTo>
                          <a:pt x="20148" y="34916"/>
                          <a:pt x="16338" y="29201"/>
                          <a:pt x="11575" y="23486"/>
                        </a:cubicBezTo>
                        <a:cubicBezTo>
                          <a:pt x="9670" y="15866"/>
                          <a:pt x="8717" y="8246"/>
                          <a:pt x="4908" y="1578"/>
                        </a:cubicBezTo>
                        <a:cubicBezTo>
                          <a:pt x="4908" y="-327"/>
                          <a:pt x="3955" y="-327"/>
                          <a:pt x="3003" y="626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06" name="Полилиния: фигура 1305">
                    <a:extLst>
                      <a:ext uri="{FF2B5EF4-FFF2-40B4-BE49-F238E27FC236}">
                        <a16:creationId xmlns:a16="http://schemas.microsoft.com/office/drawing/2014/main" id="{646C76E5-7DC4-2C74-2CBF-75FC15BC0289}"/>
                      </a:ext>
                    </a:extLst>
                  </p:cNvPr>
                  <p:cNvSpPr/>
                  <p:nvPr/>
                </p:nvSpPr>
                <p:spPr>
                  <a:xfrm>
                    <a:off x="17586616" y="5646163"/>
                    <a:ext cx="37147" cy="81587"/>
                  </a:xfrm>
                  <a:custGeom>
                    <a:avLst/>
                    <a:gdLst>
                      <a:gd name="connsiteX0" fmla="*/ 32385 w 37147"/>
                      <a:gd name="connsiteY0" fmla="*/ 1905 h 81587"/>
                      <a:gd name="connsiteX1" fmla="*/ 21908 w 37147"/>
                      <a:gd name="connsiteY1" fmla="*/ 40957 h 81587"/>
                      <a:gd name="connsiteX2" fmla="*/ 12383 w 37147"/>
                      <a:gd name="connsiteY2" fmla="*/ 75247 h 81587"/>
                      <a:gd name="connsiteX3" fmla="*/ 953 w 37147"/>
                      <a:gd name="connsiteY3" fmla="*/ 55245 h 81587"/>
                      <a:gd name="connsiteX4" fmla="*/ 0 w 37147"/>
                      <a:gd name="connsiteY4" fmla="*/ 55245 h 81587"/>
                      <a:gd name="connsiteX5" fmla="*/ 12383 w 37147"/>
                      <a:gd name="connsiteY5" fmla="*/ 80962 h 81587"/>
                      <a:gd name="connsiteX6" fmla="*/ 16193 w 37147"/>
                      <a:gd name="connsiteY6" fmla="*/ 80010 h 81587"/>
                      <a:gd name="connsiteX7" fmla="*/ 37148 w 37147"/>
                      <a:gd name="connsiteY7" fmla="*/ 952 h 81587"/>
                      <a:gd name="connsiteX8" fmla="*/ 32385 w 37147"/>
                      <a:gd name="connsiteY8" fmla="*/ 1905 h 815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7147" h="81587">
                        <a:moveTo>
                          <a:pt x="32385" y="1905"/>
                        </a:moveTo>
                        <a:cubicBezTo>
                          <a:pt x="27623" y="14287"/>
                          <a:pt x="25718" y="28575"/>
                          <a:pt x="21908" y="40957"/>
                        </a:cubicBezTo>
                        <a:cubicBezTo>
                          <a:pt x="19050" y="52387"/>
                          <a:pt x="15240" y="63817"/>
                          <a:pt x="12383" y="75247"/>
                        </a:cubicBezTo>
                        <a:cubicBezTo>
                          <a:pt x="7620" y="69532"/>
                          <a:pt x="4763" y="62865"/>
                          <a:pt x="953" y="55245"/>
                        </a:cubicBezTo>
                        <a:cubicBezTo>
                          <a:pt x="953" y="54292"/>
                          <a:pt x="0" y="55245"/>
                          <a:pt x="0" y="55245"/>
                        </a:cubicBezTo>
                        <a:cubicBezTo>
                          <a:pt x="953" y="65722"/>
                          <a:pt x="4763" y="73342"/>
                          <a:pt x="12383" y="80962"/>
                        </a:cubicBezTo>
                        <a:cubicBezTo>
                          <a:pt x="13335" y="81915"/>
                          <a:pt x="16193" y="81915"/>
                          <a:pt x="16193" y="80010"/>
                        </a:cubicBezTo>
                        <a:cubicBezTo>
                          <a:pt x="21908" y="55245"/>
                          <a:pt x="37148" y="27622"/>
                          <a:pt x="37148" y="952"/>
                        </a:cubicBezTo>
                        <a:cubicBezTo>
                          <a:pt x="37148" y="0"/>
                          <a:pt x="33338" y="-952"/>
                          <a:pt x="32385" y="190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07" name="Полилиния: фигура 1306">
                    <a:extLst>
                      <a:ext uri="{FF2B5EF4-FFF2-40B4-BE49-F238E27FC236}">
                        <a16:creationId xmlns:a16="http://schemas.microsoft.com/office/drawing/2014/main" id="{1A282CED-1D6A-A1E3-6347-8E2482E51C11}"/>
                      </a:ext>
                    </a:extLst>
                  </p:cNvPr>
                  <p:cNvSpPr/>
                  <p:nvPr/>
                </p:nvSpPr>
                <p:spPr>
                  <a:xfrm>
                    <a:off x="17599358" y="5644011"/>
                    <a:ext cx="29785" cy="87401"/>
                  </a:xfrm>
                  <a:custGeom>
                    <a:avLst/>
                    <a:gdLst>
                      <a:gd name="connsiteX0" fmla="*/ 26311 w 29785"/>
                      <a:gd name="connsiteY0" fmla="*/ 248 h 87401"/>
                      <a:gd name="connsiteX1" fmla="*/ 5356 w 29785"/>
                      <a:gd name="connsiteY1" fmla="*/ 34538 h 87401"/>
                      <a:gd name="connsiteX2" fmla="*/ 3451 w 29785"/>
                      <a:gd name="connsiteY2" fmla="*/ 85973 h 87401"/>
                      <a:gd name="connsiteX3" fmla="*/ 6308 w 29785"/>
                      <a:gd name="connsiteY3" fmla="*/ 85973 h 87401"/>
                      <a:gd name="connsiteX4" fmla="*/ 15833 w 29785"/>
                      <a:gd name="connsiteY4" fmla="*/ 38348 h 87401"/>
                      <a:gd name="connsiteX5" fmla="*/ 25358 w 29785"/>
                      <a:gd name="connsiteY5" fmla="*/ 16440 h 87401"/>
                      <a:gd name="connsiteX6" fmla="*/ 29168 w 29785"/>
                      <a:gd name="connsiteY6" fmla="*/ 4058 h 87401"/>
                      <a:gd name="connsiteX7" fmla="*/ 26311 w 29785"/>
                      <a:gd name="connsiteY7" fmla="*/ 248 h 874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9785" h="87401">
                        <a:moveTo>
                          <a:pt x="26311" y="248"/>
                        </a:moveTo>
                        <a:cubicBezTo>
                          <a:pt x="13928" y="1200"/>
                          <a:pt x="8213" y="25013"/>
                          <a:pt x="5356" y="34538"/>
                        </a:cubicBezTo>
                        <a:cubicBezTo>
                          <a:pt x="-359" y="51683"/>
                          <a:pt x="-2264" y="68828"/>
                          <a:pt x="3451" y="85973"/>
                        </a:cubicBezTo>
                        <a:cubicBezTo>
                          <a:pt x="4403" y="87878"/>
                          <a:pt x="6308" y="87878"/>
                          <a:pt x="6308" y="85973"/>
                        </a:cubicBezTo>
                        <a:cubicBezTo>
                          <a:pt x="5356" y="69780"/>
                          <a:pt x="10118" y="52635"/>
                          <a:pt x="15833" y="38348"/>
                        </a:cubicBezTo>
                        <a:cubicBezTo>
                          <a:pt x="18691" y="30728"/>
                          <a:pt x="21548" y="23108"/>
                          <a:pt x="25358" y="16440"/>
                        </a:cubicBezTo>
                        <a:cubicBezTo>
                          <a:pt x="28216" y="11678"/>
                          <a:pt x="31073" y="8820"/>
                          <a:pt x="29168" y="4058"/>
                        </a:cubicBezTo>
                        <a:cubicBezTo>
                          <a:pt x="29168" y="1200"/>
                          <a:pt x="28216" y="-705"/>
                          <a:pt x="26311" y="248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08" name="Полилиния: фигура 1307">
                    <a:extLst>
                      <a:ext uri="{FF2B5EF4-FFF2-40B4-BE49-F238E27FC236}">
                        <a16:creationId xmlns:a16="http://schemas.microsoft.com/office/drawing/2014/main" id="{39FF4366-9766-971C-70F6-14E0A253F4AD}"/>
                      </a:ext>
                    </a:extLst>
                  </p:cNvPr>
                  <p:cNvSpPr/>
                  <p:nvPr/>
                </p:nvSpPr>
                <p:spPr>
                  <a:xfrm>
                    <a:off x="17602141" y="5593776"/>
                    <a:ext cx="58070" cy="125297"/>
                  </a:xfrm>
                  <a:custGeom>
                    <a:avLst/>
                    <a:gdLst>
                      <a:gd name="connsiteX0" fmla="*/ 54960 w 58070"/>
                      <a:gd name="connsiteY0" fmla="*/ 0 h 125297"/>
                      <a:gd name="connsiteX1" fmla="*/ 14002 w 58070"/>
                      <a:gd name="connsiteY1" fmla="*/ 51435 h 125297"/>
                      <a:gd name="connsiteX2" fmla="*/ 667 w 58070"/>
                      <a:gd name="connsiteY2" fmla="*/ 121920 h 125297"/>
                      <a:gd name="connsiteX3" fmla="*/ 6382 w 58070"/>
                      <a:gd name="connsiteY3" fmla="*/ 122872 h 125297"/>
                      <a:gd name="connsiteX4" fmla="*/ 23527 w 58070"/>
                      <a:gd name="connsiteY4" fmla="*/ 58102 h 125297"/>
                      <a:gd name="connsiteX5" fmla="*/ 43530 w 58070"/>
                      <a:gd name="connsiteY5" fmla="*/ 24765 h 125297"/>
                      <a:gd name="connsiteX6" fmla="*/ 57817 w 58070"/>
                      <a:gd name="connsiteY6" fmla="*/ 4762 h 125297"/>
                      <a:gd name="connsiteX7" fmla="*/ 54960 w 58070"/>
                      <a:gd name="connsiteY7" fmla="*/ 0 h 125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8070" h="125297">
                        <a:moveTo>
                          <a:pt x="54960" y="0"/>
                        </a:moveTo>
                        <a:cubicBezTo>
                          <a:pt x="34957" y="3810"/>
                          <a:pt x="20670" y="34290"/>
                          <a:pt x="14002" y="51435"/>
                        </a:cubicBezTo>
                        <a:cubicBezTo>
                          <a:pt x="4477" y="72390"/>
                          <a:pt x="-2190" y="98107"/>
                          <a:pt x="667" y="121920"/>
                        </a:cubicBezTo>
                        <a:cubicBezTo>
                          <a:pt x="667" y="125730"/>
                          <a:pt x="5430" y="126682"/>
                          <a:pt x="6382" y="122872"/>
                        </a:cubicBezTo>
                        <a:cubicBezTo>
                          <a:pt x="12098" y="100965"/>
                          <a:pt x="14955" y="79057"/>
                          <a:pt x="23527" y="58102"/>
                        </a:cubicBezTo>
                        <a:cubicBezTo>
                          <a:pt x="28290" y="45720"/>
                          <a:pt x="34957" y="35242"/>
                          <a:pt x="43530" y="24765"/>
                        </a:cubicBezTo>
                        <a:cubicBezTo>
                          <a:pt x="49245" y="17145"/>
                          <a:pt x="54960" y="13335"/>
                          <a:pt x="57817" y="4762"/>
                        </a:cubicBezTo>
                        <a:cubicBezTo>
                          <a:pt x="58770" y="1905"/>
                          <a:pt x="56865" y="0"/>
                          <a:pt x="54960" y="0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09" name="Полилиния: фигура 1308">
                    <a:extLst>
                      <a:ext uri="{FF2B5EF4-FFF2-40B4-BE49-F238E27FC236}">
                        <a16:creationId xmlns:a16="http://schemas.microsoft.com/office/drawing/2014/main" id="{81408B20-69CE-0A99-0AAA-533CDC342F69}"/>
                      </a:ext>
                    </a:extLst>
                  </p:cNvPr>
                  <p:cNvSpPr/>
                  <p:nvPr/>
                </p:nvSpPr>
                <p:spPr>
                  <a:xfrm>
                    <a:off x="17775211" y="5676249"/>
                    <a:ext cx="52387" cy="46415"/>
                  </a:xfrm>
                  <a:custGeom>
                    <a:avLst/>
                    <a:gdLst>
                      <a:gd name="connsiteX0" fmla="*/ 2857 w 52387"/>
                      <a:gd name="connsiteY0" fmla="*/ 395 h 46415"/>
                      <a:gd name="connsiteX1" fmla="*/ 0 w 52387"/>
                      <a:gd name="connsiteY1" fmla="*/ 1347 h 46415"/>
                      <a:gd name="connsiteX2" fmla="*/ 20955 w 52387"/>
                      <a:gd name="connsiteY2" fmla="*/ 39447 h 46415"/>
                      <a:gd name="connsiteX3" fmla="*/ 52388 w 52387"/>
                      <a:gd name="connsiteY3" fmla="*/ 37542 h 46415"/>
                      <a:gd name="connsiteX4" fmla="*/ 50482 w 52387"/>
                      <a:gd name="connsiteY4" fmla="*/ 33732 h 46415"/>
                      <a:gd name="connsiteX5" fmla="*/ 38100 w 52387"/>
                      <a:gd name="connsiteY5" fmla="*/ 35637 h 46415"/>
                      <a:gd name="connsiteX6" fmla="*/ 22860 w 52387"/>
                      <a:gd name="connsiteY6" fmla="*/ 27064 h 46415"/>
                      <a:gd name="connsiteX7" fmla="*/ 2857 w 52387"/>
                      <a:gd name="connsiteY7" fmla="*/ 395 h 464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2387" h="46415">
                        <a:moveTo>
                          <a:pt x="2857" y="395"/>
                        </a:moveTo>
                        <a:cubicBezTo>
                          <a:pt x="1905" y="-558"/>
                          <a:pt x="0" y="395"/>
                          <a:pt x="0" y="1347"/>
                        </a:cubicBezTo>
                        <a:cubicBezTo>
                          <a:pt x="4763" y="15635"/>
                          <a:pt x="9525" y="28969"/>
                          <a:pt x="20955" y="39447"/>
                        </a:cubicBezTo>
                        <a:cubicBezTo>
                          <a:pt x="28575" y="46114"/>
                          <a:pt x="49530" y="51829"/>
                          <a:pt x="52388" y="37542"/>
                        </a:cubicBezTo>
                        <a:cubicBezTo>
                          <a:pt x="52388" y="35637"/>
                          <a:pt x="51435" y="33732"/>
                          <a:pt x="50482" y="33732"/>
                        </a:cubicBezTo>
                        <a:cubicBezTo>
                          <a:pt x="45720" y="32779"/>
                          <a:pt x="42863" y="35637"/>
                          <a:pt x="38100" y="35637"/>
                        </a:cubicBezTo>
                        <a:cubicBezTo>
                          <a:pt x="32385" y="35637"/>
                          <a:pt x="26670" y="30874"/>
                          <a:pt x="22860" y="27064"/>
                        </a:cubicBezTo>
                        <a:cubicBezTo>
                          <a:pt x="15240" y="18492"/>
                          <a:pt x="8572" y="9920"/>
                          <a:pt x="2857" y="39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310" name="Рисунок 4">
                  <a:extLst>
                    <a:ext uri="{FF2B5EF4-FFF2-40B4-BE49-F238E27FC236}">
                      <a16:creationId xmlns:a16="http://schemas.microsoft.com/office/drawing/2014/main" id="{3128F5DE-D51E-1852-AD93-6DFF6DDF0241}"/>
                    </a:ext>
                  </a:extLst>
                </p:cNvPr>
                <p:cNvGrpSpPr/>
                <p:nvPr/>
              </p:nvGrpSpPr>
              <p:grpSpPr>
                <a:xfrm>
                  <a:off x="16023348" y="5457857"/>
                  <a:ext cx="1873896" cy="2334630"/>
                  <a:chOff x="16023348" y="5457857"/>
                  <a:chExt cx="1873896" cy="2334630"/>
                </a:xfrm>
                <a:solidFill>
                  <a:srgbClr val="293D01"/>
                </a:solidFill>
              </p:grpSpPr>
              <p:sp>
                <p:nvSpPr>
                  <p:cNvPr id="1311" name="Полилиния: фигура 1310">
                    <a:extLst>
                      <a:ext uri="{FF2B5EF4-FFF2-40B4-BE49-F238E27FC236}">
                        <a16:creationId xmlns:a16="http://schemas.microsoft.com/office/drawing/2014/main" id="{51993A30-628E-E5F4-F59F-186DA317F220}"/>
                      </a:ext>
                    </a:extLst>
                  </p:cNvPr>
                  <p:cNvSpPr/>
                  <p:nvPr/>
                </p:nvSpPr>
                <p:spPr>
                  <a:xfrm>
                    <a:off x="17065387" y="6216257"/>
                    <a:ext cx="223145" cy="837393"/>
                  </a:xfrm>
                  <a:custGeom>
                    <a:avLst/>
                    <a:gdLst>
                      <a:gd name="connsiteX0" fmla="*/ 211 w 223145"/>
                      <a:gd name="connsiteY0" fmla="*/ 11882 h 837393"/>
                      <a:gd name="connsiteX1" fmla="*/ 18309 w 223145"/>
                      <a:gd name="connsiteY1" fmla="*/ 62364 h 837393"/>
                      <a:gd name="connsiteX2" fmla="*/ 28786 w 223145"/>
                      <a:gd name="connsiteY2" fmla="*/ 112847 h 837393"/>
                      <a:gd name="connsiteX3" fmla="*/ 32596 w 223145"/>
                      <a:gd name="connsiteY3" fmla="*/ 211906 h 837393"/>
                      <a:gd name="connsiteX4" fmla="*/ 51646 w 223145"/>
                      <a:gd name="connsiteY4" fmla="*/ 436696 h 837393"/>
                      <a:gd name="connsiteX5" fmla="*/ 129751 w 223145"/>
                      <a:gd name="connsiteY5" fmla="*/ 658628 h 837393"/>
                      <a:gd name="connsiteX6" fmla="*/ 205951 w 223145"/>
                      <a:gd name="connsiteY6" fmla="*/ 831030 h 837393"/>
                      <a:gd name="connsiteX7" fmla="*/ 219286 w 223145"/>
                      <a:gd name="connsiteY7" fmla="*/ 832935 h 837393"/>
                      <a:gd name="connsiteX8" fmla="*/ 163089 w 223145"/>
                      <a:gd name="connsiteY8" fmla="*/ 664343 h 837393"/>
                      <a:gd name="connsiteX9" fmla="*/ 83079 w 223145"/>
                      <a:gd name="connsiteY9" fmla="*/ 434791 h 837393"/>
                      <a:gd name="connsiteX10" fmla="*/ 64029 w 223145"/>
                      <a:gd name="connsiteY10" fmla="*/ 202381 h 837393"/>
                      <a:gd name="connsiteX11" fmla="*/ 56409 w 223145"/>
                      <a:gd name="connsiteY11" fmla="*/ 100464 h 837393"/>
                      <a:gd name="connsiteX12" fmla="*/ 16404 w 223145"/>
                      <a:gd name="connsiteY12" fmla="*/ 3309 h 837393"/>
                      <a:gd name="connsiteX13" fmla="*/ 211 w 223145"/>
                      <a:gd name="connsiteY13" fmla="*/ 11882 h 837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23145" h="837393">
                        <a:moveTo>
                          <a:pt x="211" y="11882"/>
                        </a:moveTo>
                        <a:cubicBezTo>
                          <a:pt x="4021" y="29027"/>
                          <a:pt x="13546" y="45219"/>
                          <a:pt x="18309" y="62364"/>
                        </a:cubicBezTo>
                        <a:cubicBezTo>
                          <a:pt x="23071" y="78557"/>
                          <a:pt x="26881" y="95702"/>
                          <a:pt x="28786" y="112847"/>
                        </a:cubicBezTo>
                        <a:cubicBezTo>
                          <a:pt x="32596" y="145232"/>
                          <a:pt x="32596" y="178569"/>
                          <a:pt x="32596" y="211906"/>
                        </a:cubicBezTo>
                        <a:cubicBezTo>
                          <a:pt x="31644" y="287154"/>
                          <a:pt x="38311" y="362401"/>
                          <a:pt x="51646" y="436696"/>
                        </a:cubicBezTo>
                        <a:cubicBezTo>
                          <a:pt x="64981" y="513848"/>
                          <a:pt x="87841" y="591000"/>
                          <a:pt x="129751" y="658628"/>
                        </a:cubicBezTo>
                        <a:cubicBezTo>
                          <a:pt x="163089" y="711968"/>
                          <a:pt x="210714" y="763402"/>
                          <a:pt x="205951" y="831030"/>
                        </a:cubicBezTo>
                        <a:cubicBezTo>
                          <a:pt x="204999" y="838650"/>
                          <a:pt x="217381" y="839602"/>
                          <a:pt x="219286" y="832935"/>
                        </a:cubicBezTo>
                        <a:cubicBezTo>
                          <a:pt x="236431" y="769117"/>
                          <a:pt x="192616" y="716730"/>
                          <a:pt x="163089" y="664343"/>
                        </a:cubicBezTo>
                        <a:cubicBezTo>
                          <a:pt x="123084" y="593858"/>
                          <a:pt x="98319" y="514801"/>
                          <a:pt x="83079" y="434791"/>
                        </a:cubicBezTo>
                        <a:cubicBezTo>
                          <a:pt x="68791" y="357638"/>
                          <a:pt x="64981" y="280486"/>
                          <a:pt x="64029" y="202381"/>
                        </a:cubicBezTo>
                        <a:cubicBezTo>
                          <a:pt x="64029" y="168091"/>
                          <a:pt x="63076" y="133802"/>
                          <a:pt x="56409" y="100464"/>
                        </a:cubicBezTo>
                        <a:cubicBezTo>
                          <a:pt x="50694" y="69032"/>
                          <a:pt x="40216" y="26169"/>
                          <a:pt x="16404" y="3309"/>
                        </a:cubicBezTo>
                        <a:cubicBezTo>
                          <a:pt x="9736" y="-4311"/>
                          <a:pt x="-1694" y="2357"/>
                          <a:pt x="211" y="11882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12" name="Полилиния: фигура 1311">
                    <a:extLst>
                      <a:ext uri="{FF2B5EF4-FFF2-40B4-BE49-F238E27FC236}">
                        <a16:creationId xmlns:a16="http://schemas.microsoft.com/office/drawing/2014/main" id="{F5EC23E0-A5CF-A214-1ED0-6AA8013B3731}"/>
                      </a:ext>
                    </a:extLst>
                  </p:cNvPr>
                  <p:cNvSpPr/>
                  <p:nvPr/>
                </p:nvSpPr>
                <p:spPr>
                  <a:xfrm>
                    <a:off x="16977045" y="6296111"/>
                    <a:ext cx="314374" cy="780589"/>
                  </a:xfrm>
                  <a:custGeom>
                    <a:avLst/>
                    <a:gdLst>
                      <a:gd name="connsiteX0" fmla="*/ 143798 w 314374"/>
                      <a:gd name="connsiteY0" fmla="*/ 2513 h 780589"/>
                      <a:gd name="connsiteX1" fmla="*/ 129511 w 314374"/>
                      <a:gd name="connsiteY1" fmla="*/ 2513 h 780589"/>
                      <a:gd name="connsiteX2" fmla="*/ 114271 w 314374"/>
                      <a:gd name="connsiteY2" fmla="*/ 8228 h 780589"/>
                      <a:gd name="connsiteX3" fmla="*/ 107603 w 314374"/>
                      <a:gd name="connsiteY3" fmla="*/ 45375 h 780589"/>
                      <a:gd name="connsiteX4" fmla="*/ 104746 w 314374"/>
                      <a:gd name="connsiteY4" fmla="*/ 48233 h 780589"/>
                      <a:gd name="connsiteX5" fmla="*/ 18068 w 314374"/>
                      <a:gd name="connsiteY5" fmla="*/ 163485 h 780589"/>
                      <a:gd name="connsiteX6" fmla="*/ 30451 w 314374"/>
                      <a:gd name="connsiteY6" fmla="*/ 184440 h 780589"/>
                      <a:gd name="connsiteX7" fmla="*/ 113318 w 314374"/>
                      <a:gd name="connsiteY7" fmla="*/ 100620 h 780589"/>
                      <a:gd name="connsiteX8" fmla="*/ 119033 w 314374"/>
                      <a:gd name="connsiteY8" fmla="*/ 94905 h 780589"/>
                      <a:gd name="connsiteX9" fmla="*/ 123796 w 314374"/>
                      <a:gd name="connsiteY9" fmla="*/ 98715 h 780589"/>
                      <a:gd name="connsiteX10" fmla="*/ 105698 w 314374"/>
                      <a:gd name="connsiteY10" fmla="*/ 225397 h 780589"/>
                      <a:gd name="connsiteX11" fmla="*/ 3781 w 314374"/>
                      <a:gd name="connsiteY11" fmla="*/ 348270 h 780589"/>
                      <a:gd name="connsiteX12" fmla="*/ 19021 w 314374"/>
                      <a:gd name="connsiteY12" fmla="*/ 368272 h 780589"/>
                      <a:gd name="connsiteX13" fmla="*/ 34261 w 314374"/>
                      <a:gd name="connsiteY13" fmla="*/ 357795 h 780589"/>
                      <a:gd name="connsiteX14" fmla="*/ 42833 w 314374"/>
                      <a:gd name="connsiteY14" fmla="*/ 363510 h 780589"/>
                      <a:gd name="connsiteX15" fmla="*/ 110461 w 314374"/>
                      <a:gd name="connsiteY15" fmla="*/ 312075 h 780589"/>
                      <a:gd name="connsiteX16" fmla="*/ 113318 w 314374"/>
                      <a:gd name="connsiteY16" fmla="*/ 344460 h 780589"/>
                      <a:gd name="connsiteX17" fmla="*/ 119986 w 314374"/>
                      <a:gd name="connsiteY17" fmla="*/ 352079 h 780589"/>
                      <a:gd name="connsiteX18" fmla="*/ 131416 w 314374"/>
                      <a:gd name="connsiteY18" fmla="*/ 401609 h 780589"/>
                      <a:gd name="connsiteX19" fmla="*/ 119986 w 314374"/>
                      <a:gd name="connsiteY19" fmla="*/ 459712 h 780589"/>
                      <a:gd name="connsiteX20" fmla="*/ 126653 w 314374"/>
                      <a:gd name="connsiteY20" fmla="*/ 471142 h 780589"/>
                      <a:gd name="connsiteX21" fmla="*/ 110461 w 314374"/>
                      <a:gd name="connsiteY21" fmla="*/ 496859 h 780589"/>
                      <a:gd name="connsiteX22" fmla="*/ 85696 w 314374"/>
                      <a:gd name="connsiteY22" fmla="*/ 574964 h 780589"/>
                      <a:gd name="connsiteX23" fmla="*/ 109508 w 314374"/>
                      <a:gd name="connsiteY23" fmla="*/ 572106 h 780589"/>
                      <a:gd name="connsiteX24" fmla="*/ 122843 w 314374"/>
                      <a:gd name="connsiteY24" fmla="*/ 519719 h 780589"/>
                      <a:gd name="connsiteX25" fmla="*/ 155228 w 314374"/>
                      <a:gd name="connsiteY25" fmla="*/ 485429 h 780589"/>
                      <a:gd name="connsiteX26" fmla="*/ 158086 w 314374"/>
                      <a:gd name="connsiteY26" fmla="*/ 482572 h 780589"/>
                      <a:gd name="connsiteX27" fmla="*/ 159038 w 314374"/>
                      <a:gd name="connsiteY27" fmla="*/ 485429 h 780589"/>
                      <a:gd name="connsiteX28" fmla="*/ 180946 w 314374"/>
                      <a:gd name="connsiteY28" fmla="*/ 519719 h 780589"/>
                      <a:gd name="connsiteX29" fmla="*/ 174278 w 314374"/>
                      <a:gd name="connsiteY29" fmla="*/ 535912 h 780589"/>
                      <a:gd name="connsiteX30" fmla="*/ 176183 w 314374"/>
                      <a:gd name="connsiteY30" fmla="*/ 537817 h 780589"/>
                      <a:gd name="connsiteX31" fmla="*/ 176183 w 314374"/>
                      <a:gd name="connsiteY31" fmla="*/ 537817 h 780589"/>
                      <a:gd name="connsiteX32" fmla="*/ 177136 w 314374"/>
                      <a:gd name="connsiteY32" fmla="*/ 538769 h 780589"/>
                      <a:gd name="connsiteX33" fmla="*/ 177136 w 314374"/>
                      <a:gd name="connsiteY33" fmla="*/ 538769 h 780589"/>
                      <a:gd name="connsiteX34" fmla="*/ 179041 w 314374"/>
                      <a:gd name="connsiteY34" fmla="*/ 580679 h 780589"/>
                      <a:gd name="connsiteX35" fmla="*/ 172373 w 314374"/>
                      <a:gd name="connsiteY35" fmla="*/ 591156 h 780589"/>
                      <a:gd name="connsiteX36" fmla="*/ 189518 w 314374"/>
                      <a:gd name="connsiteY36" fmla="*/ 604491 h 780589"/>
                      <a:gd name="connsiteX37" fmla="*/ 191423 w 314374"/>
                      <a:gd name="connsiteY37" fmla="*/ 602586 h 780589"/>
                      <a:gd name="connsiteX38" fmla="*/ 191423 w 314374"/>
                      <a:gd name="connsiteY38" fmla="*/ 602586 h 780589"/>
                      <a:gd name="connsiteX39" fmla="*/ 191423 w 314374"/>
                      <a:gd name="connsiteY39" fmla="*/ 601634 h 780589"/>
                      <a:gd name="connsiteX40" fmla="*/ 198091 w 314374"/>
                      <a:gd name="connsiteY40" fmla="*/ 591156 h 780589"/>
                      <a:gd name="connsiteX41" fmla="*/ 206663 w 314374"/>
                      <a:gd name="connsiteY41" fmla="*/ 584489 h 780589"/>
                      <a:gd name="connsiteX42" fmla="*/ 218093 w 314374"/>
                      <a:gd name="connsiteY42" fmla="*/ 601634 h 780589"/>
                      <a:gd name="connsiteX43" fmla="*/ 231428 w 314374"/>
                      <a:gd name="connsiteY43" fmla="*/ 653069 h 780589"/>
                      <a:gd name="connsiteX44" fmla="*/ 251431 w 314374"/>
                      <a:gd name="connsiteY44" fmla="*/ 653069 h 780589"/>
                      <a:gd name="connsiteX45" fmla="*/ 254288 w 314374"/>
                      <a:gd name="connsiteY45" fmla="*/ 640686 h 780589"/>
                      <a:gd name="connsiteX46" fmla="*/ 279053 w 314374"/>
                      <a:gd name="connsiteY46" fmla="*/ 690216 h 780589"/>
                      <a:gd name="connsiteX47" fmla="*/ 292388 w 314374"/>
                      <a:gd name="connsiteY47" fmla="*/ 749271 h 780589"/>
                      <a:gd name="connsiteX48" fmla="*/ 289531 w 314374"/>
                      <a:gd name="connsiteY48" fmla="*/ 769273 h 780589"/>
                      <a:gd name="connsiteX49" fmla="*/ 307628 w 314374"/>
                      <a:gd name="connsiteY49" fmla="*/ 774036 h 780589"/>
                      <a:gd name="connsiteX50" fmla="*/ 309533 w 314374"/>
                      <a:gd name="connsiteY50" fmla="*/ 734031 h 780589"/>
                      <a:gd name="connsiteX51" fmla="*/ 237143 w 314374"/>
                      <a:gd name="connsiteY51" fmla="*/ 565439 h 780589"/>
                      <a:gd name="connsiteX52" fmla="*/ 224761 w 314374"/>
                      <a:gd name="connsiteY52" fmla="*/ 572106 h 780589"/>
                      <a:gd name="connsiteX53" fmla="*/ 227618 w 314374"/>
                      <a:gd name="connsiteY53" fmla="*/ 576869 h 780589"/>
                      <a:gd name="connsiteX54" fmla="*/ 225713 w 314374"/>
                      <a:gd name="connsiteY54" fmla="*/ 574011 h 780589"/>
                      <a:gd name="connsiteX55" fmla="*/ 211426 w 314374"/>
                      <a:gd name="connsiteY55" fmla="*/ 564486 h 780589"/>
                      <a:gd name="connsiteX56" fmla="*/ 219046 w 314374"/>
                      <a:gd name="connsiteY56" fmla="*/ 551152 h 780589"/>
                      <a:gd name="connsiteX57" fmla="*/ 190471 w 314374"/>
                      <a:gd name="connsiteY57" fmla="*/ 481619 h 780589"/>
                      <a:gd name="connsiteX58" fmla="*/ 187613 w 314374"/>
                      <a:gd name="connsiteY58" fmla="*/ 472094 h 780589"/>
                      <a:gd name="connsiteX59" fmla="*/ 188566 w 314374"/>
                      <a:gd name="connsiteY59" fmla="*/ 472094 h 780589"/>
                      <a:gd name="connsiteX60" fmla="*/ 200948 w 314374"/>
                      <a:gd name="connsiteY60" fmla="*/ 483524 h 780589"/>
                      <a:gd name="connsiteX61" fmla="*/ 212378 w 314374"/>
                      <a:gd name="connsiteY61" fmla="*/ 485429 h 780589"/>
                      <a:gd name="connsiteX62" fmla="*/ 238096 w 314374"/>
                      <a:gd name="connsiteY62" fmla="*/ 484477 h 780589"/>
                      <a:gd name="connsiteX63" fmla="*/ 260003 w 314374"/>
                      <a:gd name="connsiteY63" fmla="*/ 496859 h 780589"/>
                      <a:gd name="connsiteX64" fmla="*/ 269528 w 314374"/>
                      <a:gd name="connsiteY64" fmla="*/ 480667 h 780589"/>
                      <a:gd name="connsiteX65" fmla="*/ 241906 w 314374"/>
                      <a:gd name="connsiteY65" fmla="*/ 466379 h 780589"/>
                      <a:gd name="connsiteX66" fmla="*/ 197138 w 314374"/>
                      <a:gd name="connsiteY66" fmla="*/ 454949 h 780589"/>
                      <a:gd name="connsiteX67" fmla="*/ 180946 w 314374"/>
                      <a:gd name="connsiteY67" fmla="*/ 441614 h 780589"/>
                      <a:gd name="connsiteX68" fmla="*/ 177136 w 314374"/>
                      <a:gd name="connsiteY68" fmla="*/ 438757 h 780589"/>
                      <a:gd name="connsiteX69" fmla="*/ 177136 w 314374"/>
                      <a:gd name="connsiteY69" fmla="*/ 412087 h 780589"/>
                      <a:gd name="connsiteX70" fmla="*/ 147608 w 314374"/>
                      <a:gd name="connsiteY70" fmla="*/ 313027 h 780589"/>
                      <a:gd name="connsiteX71" fmla="*/ 148561 w 314374"/>
                      <a:gd name="connsiteY71" fmla="*/ 311122 h 780589"/>
                      <a:gd name="connsiteX72" fmla="*/ 158086 w 314374"/>
                      <a:gd name="connsiteY72" fmla="*/ 261592 h 780589"/>
                      <a:gd name="connsiteX73" fmla="*/ 149513 w 314374"/>
                      <a:gd name="connsiteY73" fmla="*/ 250162 h 780589"/>
                      <a:gd name="connsiteX74" fmla="*/ 154276 w 314374"/>
                      <a:gd name="connsiteY74" fmla="*/ 238732 h 780589"/>
                      <a:gd name="connsiteX75" fmla="*/ 167611 w 314374"/>
                      <a:gd name="connsiteY75" fmla="*/ 249210 h 780589"/>
                      <a:gd name="connsiteX76" fmla="*/ 205711 w 314374"/>
                      <a:gd name="connsiteY76" fmla="*/ 283500 h 780589"/>
                      <a:gd name="connsiteX77" fmla="*/ 212378 w 314374"/>
                      <a:gd name="connsiteY77" fmla="*/ 283500 h 780589"/>
                      <a:gd name="connsiteX78" fmla="*/ 295246 w 314374"/>
                      <a:gd name="connsiteY78" fmla="*/ 346365 h 780589"/>
                      <a:gd name="connsiteX79" fmla="*/ 312391 w 314374"/>
                      <a:gd name="connsiteY79" fmla="*/ 333030 h 780589"/>
                      <a:gd name="connsiteX80" fmla="*/ 240953 w 314374"/>
                      <a:gd name="connsiteY80" fmla="*/ 269212 h 780589"/>
                      <a:gd name="connsiteX81" fmla="*/ 225713 w 314374"/>
                      <a:gd name="connsiteY81" fmla="*/ 261592 h 780589"/>
                      <a:gd name="connsiteX82" fmla="*/ 221903 w 314374"/>
                      <a:gd name="connsiteY82" fmla="*/ 253020 h 780589"/>
                      <a:gd name="connsiteX83" fmla="*/ 181898 w 314374"/>
                      <a:gd name="connsiteY83" fmla="*/ 218730 h 780589"/>
                      <a:gd name="connsiteX84" fmla="*/ 179041 w 314374"/>
                      <a:gd name="connsiteY84" fmla="*/ 215872 h 780589"/>
                      <a:gd name="connsiteX85" fmla="*/ 185708 w 314374"/>
                      <a:gd name="connsiteY85" fmla="*/ 202537 h 780589"/>
                      <a:gd name="connsiteX86" fmla="*/ 168563 w 314374"/>
                      <a:gd name="connsiteY86" fmla="*/ 160628 h 780589"/>
                      <a:gd name="connsiteX87" fmla="*/ 175231 w 314374"/>
                      <a:gd name="connsiteY87" fmla="*/ 150150 h 780589"/>
                      <a:gd name="connsiteX88" fmla="*/ 171421 w 314374"/>
                      <a:gd name="connsiteY88" fmla="*/ 124433 h 780589"/>
                      <a:gd name="connsiteX89" fmla="*/ 177136 w 314374"/>
                      <a:gd name="connsiteY89" fmla="*/ 114908 h 780589"/>
                      <a:gd name="connsiteX90" fmla="*/ 176183 w 314374"/>
                      <a:gd name="connsiteY90" fmla="*/ 110145 h 780589"/>
                      <a:gd name="connsiteX91" fmla="*/ 193328 w 314374"/>
                      <a:gd name="connsiteY91" fmla="*/ 105383 h 780589"/>
                      <a:gd name="connsiteX92" fmla="*/ 190471 w 314374"/>
                      <a:gd name="connsiteY92" fmla="*/ 82523 h 780589"/>
                      <a:gd name="connsiteX93" fmla="*/ 262861 w 314374"/>
                      <a:gd name="connsiteY93" fmla="*/ 114908 h 780589"/>
                      <a:gd name="connsiteX94" fmla="*/ 270481 w 314374"/>
                      <a:gd name="connsiteY94" fmla="*/ 100620 h 780589"/>
                      <a:gd name="connsiteX95" fmla="*/ 169516 w 314374"/>
                      <a:gd name="connsiteY95" fmla="*/ 32040 h 780589"/>
                      <a:gd name="connsiteX96" fmla="*/ 143798 w 314374"/>
                      <a:gd name="connsiteY96" fmla="*/ 2513 h 780589"/>
                      <a:gd name="connsiteX97" fmla="*/ 134273 w 314374"/>
                      <a:gd name="connsiteY97" fmla="*/ 42518 h 780589"/>
                      <a:gd name="connsiteX98" fmla="*/ 134273 w 314374"/>
                      <a:gd name="connsiteY98" fmla="*/ 42518 h 780589"/>
                      <a:gd name="connsiteX99" fmla="*/ 138083 w 314374"/>
                      <a:gd name="connsiteY99" fmla="*/ 56805 h 780589"/>
                      <a:gd name="connsiteX100" fmla="*/ 136178 w 314374"/>
                      <a:gd name="connsiteY100" fmla="*/ 61568 h 780589"/>
                      <a:gd name="connsiteX101" fmla="*/ 139988 w 314374"/>
                      <a:gd name="connsiteY101" fmla="*/ 70140 h 780589"/>
                      <a:gd name="connsiteX102" fmla="*/ 131416 w 314374"/>
                      <a:gd name="connsiteY102" fmla="*/ 72045 h 780589"/>
                      <a:gd name="connsiteX103" fmla="*/ 129511 w 314374"/>
                      <a:gd name="connsiteY103" fmla="*/ 73950 h 780589"/>
                      <a:gd name="connsiteX104" fmla="*/ 124748 w 314374"/>
                      <a:gd name="connsiteY104" fmla="*/ 68235 h 780589"/>
                      <a:gd name="connsiteX105" fmla="*/ 129511 w 314374"/>
                      <a:gd name="connsiteY105" fmla="*/ 34898 h 780589"/>
                      <a:gd name="connsiteX106" fmla="*/ 134273 w 314374"/>
                      <a:gd name="connsiteY106" fmla="*/ 42518 h 780589"/>
                      <a:gd name="connsiteX107" fmla="*/ 247621 w 314374"/>
                      <a:gd name="connsiteY107" fmla="*/ 607349 h 780589"/>
                      <a:gd name="connsiteX108" fmla="*/ 244763 w 314374"/>
                      <a:gd name="connsiteY108" fmla="*/ 608301 h 780589"/>
                      <a:gd name="connsiteX109" fmla="*/ 240001 w 314374"/>
                      <a:gd name="connsiteY109" fmla="*/ 593061 h 780589"/>
                      <a:gd name="connsiteX110" fmla="*/ 247621 w 314374"/>
                      <a:gd name="connsiteY110" fmla="*/ 607349 h 780589"/>
                      <a:gd name="connsiteX111" fmla="*/ 154276 w 314374"/>
                      <a:gd name="connsiteY111" fmla="*/ 168247 h 780589"/>
                      <a:gd name="connsiteX112" fmla="*/ 143798 w 314374"/>
                      <a:gd name="connsiteY112" fmla="*/ 179678 h 780589"/>
                      <a:gd name="connsiteX113" fmla="*/ 148561 w 314374"/>
                      <a:gd name="connsiteY113" fmla="*/ 195870 h 780589"/>
                      <a:gd name="connsiteX114" fmla="*/ 145703 w 314374"/>
                      <a:gd name="connsiteY114" fmla="*/ 198727 h 780589"/>
                      <a:gd name="connsiteX115" fmla="*/ 139988 w 314374"/>
                      <a:gd name="connsiteY115" fmla="*/ 209205 h 780589"/>
                      <a:gd name="connsiteX116" fmla="*/ 142846 w 314374"/>
                      <a:gd name="connsiteY116" fmla="*/ 213967 h 780589"/>
                      <a:gd name="connsiteX117" fmla="*/ 140941 w 314374"/>
                      <a:gd name="connsiteY117" fmla="*/ 216825 h 780589"/>
                      <a:gd name="connsiteX118" fmla="*/ 134273 w 314374"/>
                      <a:gd name="connsiteY118" fmla="*/ 235875 h 780589"/>
                      <a:gd name="connsiteX119" fmla="*/ 125701 w 314374"/>
                      <a:gd name="connsiteY119" fmla="*/ 233970 h 780589"/>
                      <a:gd name="connsiteX120" fmla="*/ 143798 w 314374"/>
                      <a:gd name="connsiteY120" fmla="*/ 84428 h 780589"/>
                      <a:gd name="connsiteX121" fmla="*/ 146656 w 314374"/>
                      <a:gd name="connsiteY121" fmla="*/ 96810 h 780589"/>
                      <a:gd name="connsiteX122" fmla="*/ 149513 w 314374"/>
                      <a:gd name="connsiteY122" fmla="*/ 112050 h 780589"/>
                      <a:gd name="connsiteX123" fmla="*/ 155228 w 314374"/>
                      <a:gd name="connsiteY123" fmla="*/ 116813 h 780589"/>
                      <a:gd name="connsiteX124" fmla="*/ 157133 w 314374"/>
                      <a:gd name="connsiteY124" fmla="*/ 126338 h 780589"/>
                      <a:gd name="connsiteX125" fmla="*/ 149513 w 314374"/>
                      <a:gd name="connsiteY125" fmla="*/ 134910 h 780589"/>
                      <a:gd name="connsiteX126" fmla="*/ 154276 w 314374"/>
                      <a:gd name="connsiteY126" fmla="*/ 168247 h 780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</a:cxnLst>
                    <a:rect l="l" t="t" r="r" b="b"/>
                    <a:pathLst>
                      <a:path w="314374" h="780589">
                        <a:moveTo>
                          <a:pt x="143798" y="2513"/>
                        </a:moveTo>
                        <a:cubicBezTo>
                          <a:pt x="139988" y="-1297"/>
                          <a:pt x="133321" y="-345"/>
                          <a:pt x="129511" y="2513"/>
                        </a:cubicBezTo>
                        <a:cubicBezTo>
                          <a:pt x="123796" y="-1297"/>
                          <a:pt x="116176" y="1560"/>
                          <a:pt x="114271" y="8228"/>
                        </a:cubicBezTo>
                        <a:cubicBezTo>
                          <a:pt x="110461" y="20610"/>
                          <a:pt x="108556" y="32993"/>
                          <a:pt x="107603" y="45375"/>
                        </a:cubicBezTo>
                        <a:cubicBezTo>
                          <a:pt x="106651" y="46328"/>
                          <a:pt x="105698" y="47280"/>
                          <a:pt x="104746" y="48233"/>
                        </a:cubicBezTo>
                        <a:cubicBezTo>
                          <a:pt x="79028" y="89190"/>
                          <a:pt x="54263" y="131100"/>
                          <a:pt x="18068" y="163485"/>
                        </a:cubicBezTo>
                        <a:cubicBezTo>
                          <a:pt x="8543" y="172057"/>
                          <a:pt x="19021" y="186345"/>
                          <a:pt x="30451" y="184440"/>
                        </a:cubicBezTo>
                        <a:cubicBezTo>
                          <a:pt x="72361" y="176820"/>
                          <a:pt x="94268" y="135863"/>
                          <a:pt x="113318" y="100620"/>
                        </a:cubicBezTo>
                        <a:cubicBezTo>
                          <a:pt x="116176" y="99668"/>
                          <a:pt x="118081" y="97763"/>
                          <a:pt x="119033" y="94905"/>
                        </a:cubicBezTo>
                        <a:cubicBezTo>
                          <a:pt x="119986" y="96810"/>
                          <a:pt x="121891" y="97763"/>
                          <a:pt x="123796" y="98715"/>
                        </a:cubicBezTo>
                        <a:cubicBezTo>
                          <a:pt x="117128" y="141578"/>
                          <a:pt x="119986" y="185392"/>
                          <a:pt x="105698" y="225397"/>
                        </a:cubicBezTo>
                        <a:cubicBezTo>
                          <a:pt x="87601" y="276832"/>
                          <a:pt x="41881" y="312075"/>
                          <a:pt x="3781" y="348270"/>
                        </a:cubicBezTo>
                        <a:cubicBezTo>
                          <a:pt x="-6697" y="357795"/>
                          <a:pt x="6638" y="374940"/>
                          <a:pt x="19021" y="368272"/>
                        </a:cubicBezTo>
                        <a:cubicBezTo>
                          <a:pt x="24736" y="365415"/>
                          <a:pt x="29498" y="361604"/>
                          <a:pt x="34261" y="357795"/>
                        </a:cubicBezTo>
                        <a:cubicBezTo>
                          <a:pt x="34261" y="361604"/>
                          <a:pt x="38071" y="365415"/>
                          <a:pt x="42833" y="363510"/>
                        </a:cubicBezTo>
                        <a:cubicBezTo>
                          <a:pt x="68551" y="352079"/>
                          <a:pt x="91411" y="333982"/>
                          <a:pt x="110461" y="312075"/>
                        </a:cubicBezTo>
                        <a:cubicBezTo>
                          <a:pt x="111413" y="322552"/>
                          <a:pt x="111413" y="333982"/>
                          <a:pt x="113318" y="344460"/>
                        </a:cubicBezTo>
                        <a:cubicBezTo>
                          <a:pt x="113318" y="348270"/>
                          <a:pt x="116176" y="351127"/>
                          <a:pt x="119986" y="352079"/>
                        </a:cubicBezTo>
                        <a:cubicBezTo>
                          <a:pt x="123796" y="368272"/>
                          <a:pt x="127606" y="385417"/>
                          <a:pt x="131416" y="401609"/>
                        </a:cubicBezTo>
                        <a:cubicBezTo>
                          <a:pt x="129511" y="420659"/>
                          <a:pt x="124748" y="440662"/>
                          <a:pt x="119986" y="459712"/>
                        </a:cubicBezTo>
                        <a:cubicBezTo>
                          <a:pt x="118081" y="465427"/>
                          <a:pt x="121891" y="469237"/>
                          <a:pt x="126653" y="471142"/>
                        </a:cubicBezTo>
                        <a:cubicBezTo>
                          <a:pt x="120938" y="479714"/>
                          <a:pt x="115223" y="488287"/>
                          <a:pt x="110461" y="496859"/>
                        </a:cubicBezTo>
                        <a:cubicBezTo>
                          <a:pt x="90458" y="518767"/>
                          <a:pt x="78076" y="543532"/>
                          <a:pt x="85696" y="574964"/>
                        </a:cubicBezTo>
                        <a:cubicBezTo>
                          <a:pt x="89506" y="588299"/>
                          <a:pt x="109508" y="585441"/>
                          <a:pt x="109508" y="572106"/>
                        </a:cubicBezTo>
                        <a:cubicBezTo>
                          <a:pt x="109508" y="554009"/>
                          <a:pt x="115223" y="536864"/>
                          <a:pt x="122843" y="519719"/>
                        </a:cubicBezTo>
                        <a:cubicBezTo>
                          <a:pt x="132368" y="507337"/>
                          <a:pt x="144751" y="496859"/>
                          <a:pt x="155228" y="485429"/>
                        </a:cubicBezTo>
                        <a:cubicBezTo>
                          <a:pt x="156181" y="484477"/>
                          <a:pt x="157133" y="483524"/>
                          <a:pt x="158086" y="482572"/>
                        </a:cubicBezTo>
                        <a:cubicBezTo>
                          <a:pt x="158086" y="483524"/>
                          <a:pt x="159038" y="484477"/>
                          <a:pt x="159038" y="485429"/>
                        </a:cubicBezTo>
                        <a:cubicBezTo>
                          <a:pt x="164753" y="497812"/>
                          <a:pt x="171421" y="510194"/>
                          <a:pt x="180946" y="519719"/>
                        </a:cubicBezTo>
                        <a:cubicBezTo>
                          <a:pt x="175231" y="521624"/>
                          <a:pt x="170468" y="529244"/>
                          <a:pt x="174278" y="535912"/>
                        </a:cubicBezTo>
                        <a:cubicBezTo>
                          <a:pt x="175231" y="536864"/>
                          <a:pt x="175231" y="537817"/>
                          <a:pt x="176183" y="537817"/>
                        </a:cubicBezTo>
                        <a:lnTo>
                          <a:pt x="176183" y="537817"/>
                        </a:lnTo>
                        <a:cubicBezTo>
                          <a:pt x="176183" y="537817"/>
                          <a:pt x="177136" y="538769"/>
                          <a:pt x="177136" y="538769"/>
                        </a:cubicBezTo>
                        <a:cubicBezTo>
                          <a:pt x="177136" y="538769"/>
                          <a:pt x="177136" y="538769"/>
                          <a:pt x="177136" y="538769"/>
                        </a:cubicBezTo>
                        <a:cubicBezTo>
                          <a:pt x="187613" y="552104"/>
                          <a:pt x="186661" y="567344"/>
                          <a:pt x="179041" y="580679"/>
                        </a:cubicBezTo>
                        <a:cubicBezTo>
                          <a:pt x="176183" y="584489"/>
                          <a:pt x="174278" y="587347"/>
                          <a:pt x="172373" y="591156"/>
                        </a:cubicBezTo>
                        <a:cubicBezTo>
                          <a:pt x="166658" y="601634"/>
                          <a:pt x="181898" y="614969"/>
                          <a:pt x="189518" y="604491"/>
                        </a:cubicBezTo>
                        <a:cubicBezTo>
                          <a:pt x="190471" y="603539"/>
                          <a:pt x="190471" y="602586"/>
                          <a:pt x="191423" y="602586"/>
                        </a:cubicBezTo>
                        <a:cubicBezTo>
                          <a:pt x="191423" y="602586"/>
                          <a:pt x="191423" y="602586"/>
                          <a:pt x="191423" y="602586"/>
                        </a:cubicBezTo>
                        <a:cubicBezTo>
                          <a:pt x="191423" y="602586"/>
                          <a:pt x="191423" y="602586"/>
                          <a:pt x="191423" y="601634"/>
                        </a:cubicBezTo>
                        <a:cubicBezTo>
                          <a:pt x="194281" y="597824"/>
                          <a:pt x="196186" y="594014"/>
                          <a:pt x="198091" y="591156"/>
                        </a:cubicBezTo>
                        <a:cubicBezTo>
                          <a:pt x="200948" y="587347"/>
                          <a:pt x="203806" y="583536"/>
                          <a:pt x="206663" y="584489"/>
                        </a:cubicBezTo>
                        <a:cubicBezTo>
                          <a:pt x="212378" y="587347"/>
                          <a:pt x="215236" y="595919"/>
                          <a:pt x="218093" y="601634"/>
                        </a:cubicBezTo>
                        <a:cubicBezTo>
                          <a:pt x="225713" y="617826"/>
                          <a:pt x="228571" y="635924"/>
                          <a:pt x="231428" y="653069"/>
                        </a:cubicBezTo>
                        <a:cubicBezTo>
                          <a:pt x="233333" y="663546"/>
                          <a:pt x="249526" y="662594"/>
                          <a:pt x="251431" y="653069"/>
                        </a:cubicBezTo>
                        <a:cubicBezTo>
                          <a:pt x="252383" y="649259"/>
                          <a:pt x="253336" y="644496"/>
                          <a:pt x="254288" y="640686"/>
                        </a:cubicBezTo>
                        <a:cubicBezTo>
                          <a:pt x="264766" y="655926"/>
                          <a:pt x="273338" y="673071"/>
                          <a:pt x="279053" y="690216"/>
                        </a:cubicBezTo>
                        <a:cubicBezTo>
                          <a:pt x="285721" y="708314"/>
                          <a:pt x="292388" y="729269"/>
                          <a:pt x="292388" y="749271"/>
                        </a:cubicBezTo>
                        <a:cubicBezTo>
                          <a:pt x="292388" y="755939"/>
                          <a:pt x="291436" y="762606"/>
                          <a:pt x="289531" y="769273"/>
                        </a:cubicBezTo>
                        <a:cubicBezTo>
                          <a:pt x="286673" y="780703"/>
                          <a:pt x="303818" y="785466"/>
                          <a:pt x="307628" y="774036"/>
                        </a:cubicBezTo>
                        <a:cubicBezTo>
                          <a:pt x="311438" y="760701"/>
                          <a:pt x="311438" y="747366"/>
                          <a:pt x="309533" y="734031"/>
                        </a:cubicBezTo>
                        <a:cubicBezTo>
                          <a:pt x="304771" y="673071"/>
                          <a:pt x="265718" y="618779"/>
                          <a:pt x="237143" y="565439"/>
                        </a:cubicBezTo>
                        <a:cubicBezTo>
                          <a:pt x="233333" y="557819"/>
                          <a:pt x="220951" y="564486"/>
                          <a:pt x="224761" y="572106"/>
                        </a:cubicBezTo>
                        <a:cubicBezTo>
                          <a:pt x="225713" y="574011"/>
                          <a:pt x="226666" y="574964"/>
                          <a:pt x="227618" y="576869"/>
                        </a:cubicBezTo>
                        <a:cubicBezTo>
                          <a:pt x="226666" y="575916"/>
                          <a:pt x="225713" y="574964"/>
                          <a:pt x="225713" y="574011"/>
                        </a:cubicBezTo>
                        <a:cubicBezTo>
                          <a:pt x="220951" y="568297"/>
                          <a:pt x="216188" y="565439"/>
                          <a:pt x="211426" y="564486"/>
                        </a:cubicBezTo>
                        <a:cubicBezTo>
                          <a:pt x="216188" y="562582"/>
                          <a:pt x="219046" y="556866"/>
                          <a:pt x="219046" y="551152"/>
                        </a:cubicBezTo>
                        <a:cubicBezTo>
                          <a:pt x="216188" y="525434"/>
                          <a:pt x="202853" y="503527"/>
                          <a:pt x="190471" y="481619"/>
                        </a:cubicBezTo>
                        <a:cubicBezTo>
                          <a:pt x="189518" y="478762"/>
                          <a:pt x="188566" y="474952"/>
                          <a:pt x="187613" y="472094"/>
                        </a:cubicBezTo>
                        <a:cubicBezTo>
                          <a:pt x="187613" y="472094"/>
                          <a:pt x="187613" y="472094"/>
                          <a:pt x="188566" y="472094"/>
                        </a:cubicBezTo>
                        <a:cubicBezTo>
                          <a:pt x="193328" y="475904"/>
                          <a:pt x="197138" y="479714"/>
                          <a:pt x="200948" y="483524"/>
                        </a:cubicBezTo>
                        <a:cubicBezTo>
                          <a:pt x="203806" y="486382"/>
                          <a:pt x="208568" y="487334"/>
                          <a:pt x="212378" y="485429"/>
                        </a:cubicBezTo>
                        <a:cubicBezTo>
                          <a:pt x="220951" y="480667"/>
                          <a:pt x="230476" y="481619"/>
                          <a:pt x="238096" y="484477"/>
                        </a:cubicBezTo>
                        <a:cubicBezTo>
                          <a:pt x="245716" y="488287"/>
                          <a:pt x="253336" y="492097"/>
                          <a:pt x="260003" y="496859"/>
                        </a:cubicBezTo>
                        <a:cubicBezTo>
                          <a:pt x="270481" y="503527"/>
                          <a:pt x="280006" y="487334"/>
                          <a:pt x="269528" y="480667"/>
                        </a:cubicBezTo>
                        <a:cubicBezTo>
                          <a:pt x="260003" y="474952"/>
                          <a:pt x="251431" y="469237"/>
                          <a:pt x="241906" y="466379"/>
                        </a:cubicBezTo>
                        <a:cubicBezTo>
                          <a:pt x="227618" y="459712"/>
                          <a:pt x="212378" y="455902"/>
                          <a:pt x="197138" y="454949"/>
                        </a:cubicBezTo>
                        <a:cubicBezTo>
                          <a:pt x="191423" y="450187"/>
                          <a:pt x="185708" y="446377"/>
                          <a:pt x="180946" y="441614"/>
                        </a:cubicBezTo>
                        <a:cubicBezTo>
                          <a:pt x="179993" y="440662"/>
                          <a:pt x="178088" y="439709"/>
                          <a:pt x="177136" y="438757"/>
                        </a:cubicBezTo>
                        <a:cubicBezTo>
                          <a:pt x="178088" y="430184"/>
                          <a:pt x="178088" y="421612"/>
                          <a:pt x="177136" y="412087"/>
                        </a:cubicBezTo>
                        <a:cubicBezTo>
                          <a:pt x="172373" y="379702"/>
                          <a:pt x="151418" y="346365"/>
                          <a:pt x="147608" y="313027"/>
                        </a:cubicBezTo>
                        <a:cubicBezTo>
                          <a:pt x="147608" y="312075"/>
                          <a:pt x="148561" y="312075"/>
                          <a:pt x="148561" y="311122"/>
                        </a:cubicBezTo>
                        <a:cubicBezTo>
                          <a:pt x="153323" y="294930"/>
                          <a:pt x="156181" y="277785"/>
                          <a:pt x="158086" y="261592"/>
                        </a:cubicBezTo>
                        <a:cubicBezTo>
                          <a:pt x="159038" y="254925"/>
                          <a:pt x="154276" y="251115"/>
                          <a:pt x="149513" y="250162"/>
                        </a:cubicBezTo>
                        <a:cubicBezTo>
                          <a:pt x="151418" y="246352"/>
                          <a:pt x="152371" y="242542"/>
                          <a:pt x="154276" y="238732"/>
                        </a:cubicBezTo>
                        <a:cubicBezTo>
                          <a:pt x="158086" y="242542"/>
                          <a:pt x="162848" y="246352"/>
                          <a:pt x="167611" y="249210"/>
                        </a:cubicBezTo>
                        <a:cubicBezTo>
                          <a:pt x="179041" y="261592"/>
                          <a:pt x="191423" y="273975"/>
                          <a:pt x="205711" y="283500"/>
                        </a:cubicBezTo>
                        <a:cubicBezTo>
                          <a:pt x="208568" y="285405"/>
                          <a:pt x="210473" y="285405"/>
                          <a:pt x="212378" y="283500"/>
                        </a:cubicBezTo>
                        <a:cubicBezTo>
                          <a:pt x="240953" y="303502"/>
                          <a:pt x="269528" y="323505"/>
                          <a:pt x="295246" y="346365"/>
                        </a:cubicBezTo>
                        <a:cubicBezTo>
                          <a:pt x="303818" y="353985"/>
                          <a:pt x="320011" y="343507"/>
                          <a:pt x="312391" y="333030"/>
                        </a:cubicBezTo>
                        <a:cubicBezTo>
                          <a:pt x="293341" y="305407"/>
                          <a:pt x="269528" y="286357"/>
                          <a:pt x="240953" y="269212"/>
                        </a:cubicBezTo>
                        <a:cubicBezTo>
                          <a:pt x="236191" y="266355"/>
                          <a:pt x="231428" y="263497"/>
                          <a:pt x="225713" y="261592"/>
                        </a:cubicBezTo>
                        <a:cubicBezTo>
                          <a:pt x="225713" y="258735"/>
                          <a:pt x="224761" y="255877"/>
                          <a:pt x="221903" y="253020"/>
                        </a:cubicBezTo>
                        <a:cubicBezTo>
                          <a:pt x="206663" y="243495"/>
                          <a:pt x="194281" y="231112"/>
                          <a:pt x="181898" y="218730"/>
                        </a:cubicBezTo>
                        <a:cubicBezTo>
                          <a:pt x="180946" y="217777"/>
                          <a:pt x="179993" y="216825"/>
                          <a:pt x="179041" y="215872"/>
                        </a:cubicBezTo>
                        <a:cubicBezTo>
                          <a:pt x="184756" y="214920"/>
                          <a:pt x="190471" y="209205"/>
                          <a:pt x="185708" y="202537"/>
                        </a:cubicBezTo>
                        <a:cubicBezTo>
                          <a:pt x="178088" y="189202"/>
                          <a:pt x="172373" y="174915"/>
                          <a:pt x="168563" y="160628"/>
                        </a:cubicBezTo>
                        <a:cubicBezTo>
                          <a:pt x="173326" y="159675"/>
                          <a:pt x="177136" y="154913"/>
                          <a:pt x="175231" y="150150"/>
                        </a:cubicBezTo>
                        <a:cubicBezTo>
                          <a:pt x="173326" y="141578"/>
                          <a:pt x="172373" y="133005"/>
                          <a:pt x="171421" y="124433"/>
                        </a:cubicBezTo>
                        <a:cubicBezTo>
                          <a:pt x="175231" y="123480"/>
                          <a:pt x="177136" y="119670"/>
                          <a:pt x="177136" y="114908"/>
                        </a:cubicBezTo>
                        <a:cubicBezTo>
                          <a:pt x="177136" y="113003"/>
                          <a:pt x="176183" y="112050"/>
                          <a:pt x="176183" y="110145"/>
                        </a:cubicBezTo>
                        <a:cubicBezTo>
                          <a:pt x="179993" y="117765"/>
                          <a:pt x="194281" y="114908"/>
                          <a:pt x="193328" y="105383"/>
                        </a:cubicBezTo>
                        <a:cubicBezTo>
                          <a:pt x="192376" y="97763"/>
                          <a:pt x="191423" y="90143"/>
                          <a:pt x="190471" y="82523"/>
                        </a:cubicBezTo>
                        <a:cubicBezTo>
                          <a:pt x="212378" y="95858"/>
                          <a:pt x="241906" y="102525"/>
                          <a:pt x="262861" y="114908"/>
                        </a:cubicBezTo>
                        <a:cubicBezTo>
                          <a:pt x="272386" y="120623"/>
                          <a:pt x="279053" y="106335"/>
                          <a:pt x="270481" y="100620"/>
                        </a:cubicBezTo>
                        <a:cubicBezTo>
                          <a:pt x="238096" y="76808"/>
                          <a:pt x="199996" y="58710"/>
                          <a:pt x="169516" y="32040"/>
                        </a:cubicBezTo>
                        <a:cubicBezTo>
                          <a:pt x="162848" y="22515"/>
                          <a:pt x="154276" y="11085"/>
                          <a:pt x="143798" y="2513"/>
                        </a:cubicBezTo>
                        <a:close/>
                        <a:moveTo>
                          <a:pt x="134273" y="42518"/>
                        </a:moveTo>
                        <a:cubicBezTo>
                          <a:pt x="134273" y="42518"/>
                          <a:pt x="134273" y="42518"/>
                          <a:pt x="134273" y="42518"/>
                        </a:cubicBezTo>
                        <a:cubicBezTo>
                          <a:pt x="135226" y="48233"/>
                          <a:pt x="137131" y="52995"/>
                          <a:pt x="138083" y="56805"/>
                        </a:cubicBezTo>
                        <a:cubicBezTo>
                          <a:pt x="137131" y="57758"/>
                          <a:pt x="136178" y="59663"/>
                          <a:pt x="136178" y="61568"/>
                        </a:cubicBezTo>
                        <a:cubicBezTo>
                          <a:pt x="136178" y="64425"/>
                          <a:pt x="138083" y="67283"/>
                          <a:pt x="139988" y="70140"/>
                        </a:cubicBezTo>
                        <a:cubicBezTo>
                          <a:pt x="137131" y="69188"/>
                          <a:pt x="133321" y="70140"/>
                          <a:pt x="131416" y="72045"/>
                        </a:cubicBezTo>
                        <a:cubicBezTo>
                          <a:pt x="130463" y="72998"/>
                          <a:pt x="130463" y="72998"/>
                          <a:pt x="129511" y="73950"/>
                        </a:cubicBezTo>
                        <a:cubicBezTo>
                          <a:pt x="127606" y="72045"/>
                          <a:pt x="126653" y="70140"/>
                          <a:pt x="124748" y="68235"/>
                        </a:cubicBezTo>
                        <a:cubicBezTo>
                          <a:pt x="126653" y="56805"/>
                          <a:pt x="127606" y="46328"/>
                          <a:pt x="129511" y="34898"/>
                        </a:cubicBezTo>
                        <a:cubicBezTo>
                          <a:pt x="130463" y="37755"/>
                          <a:pt x="132368" y="40613"/>
                          <a:pt x="134273" y="42518"/>
                        </a:cubicBezTo>
                        <a:close/>
                        <a:moveTo>
                          <a:pt x="247621" y="607349"/>
                        </a:moveTo>
                        <a:cubicBezTo>
                          <a:pt x="246668" y="607349"/>
                          <a:pt x="245716" y="608301"/>
                          <a:pt x="244763" y="608301"/>
                        </a:cubicBezTo>
                        <a:cubicBezTo>
                          <a:pt x="243811" y="603539"/>
                          <a:pt x="241906" y="597824"/>
                          <a:pt x="240001" y="593061"/>
                        </a:cubicBezTo>
                        <a:cubicBezTo>
                          <a:pt x="241906" y="598776"/>
                          <a:pt x="244763" y="602586"/>
                          <a:pt x="247621" y="607349"/>
                        </a:cubicBezTo>
                        <a:close/>
                        <a:moveTo>
                          <a:pt x="154276" y="168247"/>
                        </a:moveTo>
                        <a:cubicBezTo>
                          <a:pt x="148561" y="167295"/>
                          <a:pt x="142846" y="173010"/>
                          <a:pt x="143798" y="179678"/>
                        </a:cubicBezTo>
                        <a:cubicBezTo>
                          <a:pt x="144751" y="185392"/>
                          <a:pt x="146656" y="190155"/>
                          <a:pt x="148561" y="195870"/>
                        </a:cubicBezTo>
                        <a:cubicBezTo>
                          <a:pt x="147608" y="196822"/>
                          <a:pt x="146656" y="197775"/>
                          <a:pt x="145703" y="198727"/>
                        </a:cubicBezTo>
                        <a:cubicBezTo>
                          <a:pt x="140941" y="199680"/>
                          <a:pt x="137131" y="204442"/>
                          <a:pt x="139988" y="209205"/>
                        </a:cubicBezTo>
                        <a:cubicBezTo>
                          <a:pt x="140941" y="211110"/>
                          <a:pt x="141893" y="213015"/>
                          <a:pt x="142846" y="213967"/>
                        </a:cubicBezTo>
                        <a:cubicBezTo>
                          <a:pt x="141893" y="214920"/>
                          <a:pt x="141893" y="215872"/>
                          <a:pt x="140941" y="216825"/>
                        </a:cubicBezTo>
                        <a:cubicBezTo>
                          <a:pt x="139036" y="223492"/>
                          <a:pt x="137131" y="230160"/>
                          <a:pt x="134273" y="235875"/>
                        </a:cubicBezTo>
                        <a:cubicBezTo>
                          <a:pt x="131416" y="233970"/>
                          <a:pt x="128558" y="233970"/>
                          <a:pt x="125701" y="233970"/>
                        </a:cubicBezTo>
                        <a:cubicBezTo>
                          <a:pt x="142846" y="185392"/>
                          <a:pt x="131416" y="133005"/>
                          <a:pt x="143798" y="84428"/>
                        </a:cubicBezTo>
                        <a:cubicBezTo>
                          <a:pt x="144751" y="88238"/>
                          <a:pt x="145703" y="92048"/>
                          <a:pt x="146656" y="96810"/>
                        </a:cubicBezTo>
                        <a:cubicBezTo>
                          <a:pt x="147608" y="101573"/>
                          <a:pt x="148561" y="107288"/>
                          <a:pt x="149513" y="112050"/>
                        </a:cubicBezTo>
                        <a:cubicBezTo>
                          <a:pt x="149513" y="114908"/>
                          <a:pt x="152371" y="116813"/>
                          <a:pt x="155228" y="116813"/>
                        </a:cubicBezTo>
                        <a:cubicBezTo>
                          <a:pt x="156181" y="119670"/>
                          <a:pt x="156181" y="123480"/>
                          <a:pt x="157133" y="126338"/>
                        </a:cubicBezTo>
                        <a:cubicBezTo>
                          <a:pt x="153323" y="126338"/>
                          <a:pt x="149513" y="129195"/>
                          <a:pt x="149513" y="134910"/>
                        </a:cubicBezTo>
                        <a:cubicBezTo>
                          <a:pt x="150466" y="147293"/>
                          <a:pt x="152371" y="158723"/>
                          <a:pt x="154276" y="16824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13" name="Полилиния: фигура 1312">
                    <a:extLst>
                      <a:ext uri="{FF2B5EF4-FFF2-40B4-BE49-F238E27FC236}">
                        <a16:creationId xmlns:a16="http://schemas.microsoft.com/office/drawing/2014/main" id="{468FE6EE-2A88-DAB5-EFD1-506A3DA10189}"/>
                      </a:ext>
                    </a:extLst>
                  </p:cNvPr>
                  <p:cNvSpPr/>
                  <p:nvPr/>
                </p:nvSpPr>
                <p:spPr>
                  <a:xfrm>
                    <a:off x="17137989" y="6337677"/>
                    <a:ext cx="423" cy="9524"/>
                  </a:xfrm>
                  <a:custGeom>
                    <a:avLst/>
                    <a:gdLst>
                      <a:gd name="connsiteX0" fmla="*/ 0 w 423"/>
                      <a:gd name="connsiteY0" fmla="*/ 0 h 9524"/>
                      <a:gd name="connsiteX1" fmla="*/ 0 w 423"/>
                      <a:gd name="connsiteY1" fmla="*/ 0 h 9524"/>
                      <a:gd name="connsiteX2" fmla="*/ 0 w 423"/>
                      <a:gd name="connsiteY2" fmla="*/ 0 h 9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23" h="9524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952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14" name="Полилиния: фигура 1313">
                    <a:extLst>
                      <a:ext uri="{FF2B5EF4-FFF2-40B4-BE49-F238E27FC236}">
                        <a16:creationId xmlns:a16="http://schemas.microsoft.com/office/drawing/2014/main" id="{67D62687-AA52-D4DA-75A9-DF90970DF625}"/>
                      </a:ext>
                    </a:extLst>
                  </p:cNvPr>
                  <p:cNvSpPr/>
                  <p:nvPr/>
                </p:nvSpPr>
                <p:spPr>
                  <a:xfrm>
                    <a:off x="17058541" y="6221741"/>
                    <a:ext cx="138123" cy="132255"/>
                  </a:xfrm>
                  <a:custGeom>
                    <a:avLst/>
                    <a:gdLst>
                      <a:gd name="connsiteX0" fmla="*/ 40395 w 138123"/>
                      <a:gd name="connsiteY0" fmla="*/ 4494 h 132255"/>
                      <a:gd name="connsiteX1" fmla="*/ 34680 w 138123"/>
                      <a:gd name="connsiteY1" fmla="*/ 684 h 132255"/>
                      <a:gd name="connsiteX2" fmla="*/ 34680 w 138123"/>
                      <a:gd name="connsiteY2" fmla="*/ 684 h 132255"/>
                      <a:gd name="connsiteX3" fmla="*/ 27060 w 138123"/>
                      <a:gd name="connsiteY3" fmla="*/ 10209 h 132255"/>
                      <a:gd name="connsiteX4" fmla="*/ 28012 w 138123"/>
                      <a:gd name="connsiteY4" fmla="*/ 22591 h 132255"/>
                      <a:gd name="connsiteX5" fmla="*/ 35633 w 138123"/>
                      <a:gd name="connsiteY5" fmla="*/ 30211 h 132255"/>
                      <a:gd name="connsiteX6" fmla="*/ 34680 w 138123"/>
                      <a:gd name="connsiteY6" fmla="*/ 31164 h 132255"/>
                      <a:gd name="connsiteX7" fmla="*/ 28012 w 138123"/>
                      <a:gd name="connsiteY7" fmla="*/ 28306 h 132255"/>
                      <a:gd name="connsiteX8" fmla="*/ 18487 w 138123"/>
                      <a:gd name="connsiteY8" fmla="*/ 34021 h 132255"/>
                      <a:gd name="connsiteX9" fmla="*/ 9915 w 138123"/>
                      <a:gd name="connsiteY9" fmla="*/ 74026 h 132255"/>
                      <a:gd name="connsiteX10" fmla="*/ 1343 w 138123"/>
                      <a:gd name="connsiteY10" fmla="*/ 89266 h 132255"/>
                      <a:gd name="connsiteX11" fmla="*/ 5152 w 138123"/>
                      <a:gd name="connsiteY11" fmla="*/ 102601 h 132255"/>
                      <a:gd name="connsiteX12" fmla="*/ 7058 w 138123"/>
                      <a:gd name="connsiteY12" fmla="*/ 103553 h 132255"/>
                      <a:gd name="connsiteX13" fmla="*/ 21345 w 138123"/>
                      <a:gd name="connsiteY13" fmla="*/ 109268 h 132255"/>
                      <a:gd name="connsiteX14" fmla="*/ 25155 w 138123"/>
                      <a:gd name="connsiteY14" fmla="*/ 103553 h 132255"/>
                      <a:gd name="connsiteX15" fmla="*/ 28012 w 138123"/>
                      <a:gd name="connsiteY15" fmla="*/ 127366 h 132255"/>
                      <a:gd name="connsiteX16" fmla="*/ 40395 w 138123"/>
                      <a:gd name="connsiteY16" fmla="*/ 129271 h 132255"/>
                      <a:gd name="connsiteX17" fmla="*/ 58493 w 138123"/>
                      <a:gd name="connsiteY17" fmla="*/ 85456 h 132255"/>
                      <a:gd name="connsiteX18" fmla="*/ 81352 w 138123"/>
                      <a:gd name="connsiteY18" fmla="*/ 121651 h 132255"/>
                      <a:gd name="connsiteX19" fmla="*/ 79448 w 138123"/>
                      <a:gd name="connsiteY19" fmla="*/ 114983 h 132255"/>
                      <a:gd name="connsiteX20" fmla="*/ 78495 w 138123"/>
                      <a:gd name="connsiteY20" fmla="*/ 105458 h 132255"/>
                      <a:gd name="connsiteX21" fmla="*/ 70875 w 138123"/>
                      <a:gd name="connsiteY21" fmla="*/ 85456 h 132255"/>
                      <a:gd name="connsiteX22" fmla="*/ 68018 w 138123"/>
                      <a:gd name="connsiteY22" fmla="*/ 76883 h 132255"/>
                      <a:gd name="connsiteX23" fmla="*/ 74685 w 138123"/>
                      <a:gd name="connsiteY23" fmla="*/ 81646 h 132255"/>
                      <a:gd name="connsiteX24" fmla="*/ 85162 w 138123"/>
                      <a:gd name="connsiteY24" fmla="*/ 67358 h 132255"/>
                      <a:gd name="connsiteX25" fmla="*/ 80400 w 138123"/>
                      <a:gd name="connsiteY25" fmla="*/ 62596 h 132255"/>
                      <a:gd name="connsiteX26" fmla="*/ 82305 w 138123"/>
                      <a:gd name="connsiteY26" fmla="*/ 57833 h 132255"/>
                      <a:gd name="connsiteX27" fmla="*/ 94687 w 138123"/>
                      <a:gd name="connsiteY27" fmla="*/ 52118 h 132255"/>
                      <a:gd name="connsiteX28" fmla="*/ 119452 w 138123"/>
                      <a:gd name="connsiteY28" fmla="*/ 76883 h 132255"/>
                      <a:gd name="connsiteX29" fmla="*/ 137550 w 138123"/>
                      <a:gd name="connsiteY29" fmla="*/ 69263 h 132255"/>
                      <a:gd name="connsiteX30" fmla="*/ 40395 w 138123"/>
                      <a:gd name="connsiteY30" fmla="*/ 4494 h 132255"/>
                      <a:gd name="connsiteX31" fmla="*/ 41348 w 138123"/>
                      <a:gd name="connsiteY31" fmla="*/ 104506 h 132255"/>
                      <a:gd name="connsiteX32" fmla="*/ 39443 w 138123"/>
                      <a:gd name="connsiteY32" fmla="*/ 67358 h 132255"/>
                      <a:gd name="connsiteX33" fmla="*/ 41348 w 138123"/>
                      <a:gd name="connsiteY33" fmla="*/ 52118 h 132255"/>
                      <a:gd name="connsiteX34" fmla="*/ 48015 w 138123"/>
                      <a:gd name="connsiteY34" fmla="*/ 56881 h 132255"/>
                      <a:gd name="connsiteX35" fmla="*/ 51825 w 138123"/>
                      <a:gd name="connsiteY35" fmla="*/ 60691 h 132255"/>
                      <a:gd name="connsiteX36" fmla="*/ 52777 w 138123"/>
                      <a:gd name="connsiteY36" fmla="*/ 65453 h 132255"/>
                      <a:gd name="connsiteX37" fmla="*/ 41348 w 138123"/>
                      <a:gd name="connsiteY37" fmla="*/ 104506 h 132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138123" h="132255">
                        <a:moveTo>
                          <a:pt x="40395" y="4494"/>
                        </a:moveTo>
                        <a:cubicBezTo>
                          <a:pt x="38490" y="3541"/>
                          <a:pt x="36585" y="1636"/>
                          <a:pt x="34680" y="684"/>
                        </a:cubicBezTo>
                        <a:cubicBezTo>
                          <a:pt x="34680" y="684"/>
                          <a:pt x="34680" y="684"/>
                          <a:pt x="34680" y="684"/>
                        </a:cubicBezTo>
                        <a:cubicBezTo>
                          <a:pt x="28965" y="-2174"/>
                          <a:pt x="22298" y="4494"/>
                          <a:pt x="27060" y="10209"/>
                        </a:cubicBezTo>
                        <a:cubicBezTo>
                          <a:pt x="24202" y="14019"/>
                          <a:pt x="24202" y="18781"/>
                          <a:pt x="28012" y="22591"/>
                        </a:cubicBezTo>
                        <a:cubicBezTo>
                          <a:pt x="30870" y="25449"/>
                          <a:pt x="33727" y="27354"/>
                          <a:pt x="35633" y="30211"/>
                        </a:cubicBezTo>
                        <a:cubicBezTo>
                          <a:pt x="35633" y="30211"/>
                          <a:pt x="34680" y="30211"/>
                          <a:pt x="34680" y="31164"/>
                        </a:cubicBezTo>
                        <a:cubicBezTo>
                          <a:pt x="32775" y="30211"/>
                          <a:pt x="29918" y="29258"/>
                          <a:pt x="28012" y="28306"/>
                        </a:cubicBezTo>
                        <a:cubicBezTo>
                          <a:pt x="24202" y="26401"/>
                          <a:pt x="19440" y="30211"/>
                          <a:pt x="18487" y="34021"/>
                        </a:cubicBezTo>
                        <a:cubicBezTo>
                          <a:pt x="15630" y="47356"/>
                          <a:pt x="12773" y="60691"/>
                          <a:pt x="9915" y="74026"/>
                        </a:cubicBezTo>
                        <a:cubicBezTo>
                          <a:pt x="7058" y="79741"/>
                          <a:pt x="4200" y="84503"/>
                          <a:pt x="1343" y="89266"/>
                        </a:cubicBezTo>
                        <a:cubicBezTo>
                          <a:pt x="-1515" y="94028"/>
                          <a:pt x="390" y="99743"/>
                          <a:pt x="5152" y="102601"/>
                        </a:cubicBezTo>
                        <a:lnTo>
                          <a:pt x="7058" y="103553"/>
                        </a:lnTo>
                        <a:cubicBezTo>
                          <a:pt x="5152" y="111173"/>
                          <a:pt x="15630" y="115936"/>
                          <a:pt x="21345" y="109268"/>
                        </a:cubicBezTo>
                        <a:cubicBezTo>
                          <a:pt x="22298" y="107363"/>
                          <a:pt x="24202" y="105458"/>
                          <a:pt x="25155" y="103553"/>
                        </a:cubicBezTo>
                        <a:cubicBezTo>
                          <a:pt x="25155" y="111173"/>
                          <a:pt x="26108" y="119746"/>
                          <a:pt x="28012" y="127366"/>
                        </a:cubicBezTo>
                        <a:cubicBezTo>
                          <a:pt x="28965" y="134033"/>
                          <a:pt x="37537" y="133081"/>
                          <a:pt x="40395" y="129271"/>
                        </a:cubicBezTo>
                        <a:cubicBezTo>
                          <a:pt x="48968" y="114983"/>
                          <a:pt x="55635" y="100696"/>
                          <a:pt x="58493" y="85456"/>
                        </a:cubicBezTo>
                        <a:cubicBezTo>
                          <a:pt x="65160" y="105458"/>
                          <a:pt x="73733" y="125461"/>
                          <a:pt x="81352" y="121651"/>
                        </a:cubicBezTo>
                        <a:cubicBezTo>
                          <a:pt x="84210" y="119746"/>
                          <a:pt x="83258" y="114983"/>
                          <a:pt x="79448" y="114983"/>
                        </a:cubicBezTo>
                        <a:cubicBezTo>
                          <a:pt x="82305" y="114983"/>
                          <a:pt x="79448" y="108316"/>
                          <a:pt x="78495" y="105458"/>
                        </a:cubicBezTo>
                        <a:cubicBezTo>
                          <a:pt x="76590" y="98791"/>
                          <a:pt x="73733" y="92123"/>
                          <a:pt x="70875" y="85456"/>
                        </a:cubicBezTo>
                        <a:cubicBezTo>
                          <a:pt x="69923" y="82598"/>
                          <a:pt x="68970" y="79741"/>
                          <a:pt x="68018" y="76883"/>
                        </a:cubicBezTo>
                        <a:cubicBezTo>
                          <a:pt x="69923" y="78788"/>
                          <a:pt x="71827" y="79741"/>
                          <a:pt x="74685" y="81646"/>
                        </a:cubicBezTo>
                        <a:cubicBezTo>
                          <a:pt x="83258" y="87361"/>
                          <a:pt x="92783" y="74026"/>
                          <a:pt x="85162" y="67358"/>
                        </a:cubicBezTo>
                        <a:cubicBezTo>
                          <a:pt x="83258" y="65453"/>
                          <a:pt x="81352" y="64501"/>
                          <a:pt x="80400" y="62596"/>
                        </a:cubicBezTo>
                        <a:cubicBezTo>
                          <a:pt x="81352" y="61643"/>
                          <a:pt x="82305" y="59738"/>
                          <a:pt x="82305" y="57833"/>
                        </a:cubicBezTo>
                        <a:cubicBezTo>
                          <a:pt x="87068" y="60691"/>
                          <a:pt x="92783" y="56881"/>
                          <a:pt x="94687" y="52118"/>
                        </a:cubicBezTo>
                        <a:cubicBezTo>
                          <a:pt x="104212" y="58786"/>
                          <a:pt x="113737" y="65453"/>
                          <a:pt x="119452" y="76883"/>
                        </a:cubicBezTo>
                        <a:cubicBezTo>
                          <a:pt x="125168" y="86408"/>
                          <a:pt x="141360" y="80693"/>
                          <a:pt x="137550" y="69263"/>
                        </a:cubicBezTo>
                        <a:cubicBezTo>
                          <a:pt x="124215" y="25449"/>
                          <a:pt x="72780" y="25449"/>
                          <a:pt x="40395" y="4494"/>
                        </a:cubicBezTo>
                        <a:close/>
                        <a:moveTo>
                          <a:pt x="41348" y="104506"/>
                        </a:moveTo>
                        <a:cubicBezTo>
                          <a:pt x="41348" y="92123"/>
                          <a:pt x="40395" y="79741"/>
                          <a:pt x="39443" y="67358"/>
                        </a:cubicBezTo>
                        <a:cubicBezTo>
                          <a:pt x="40395" y="62596"/>
                          <a:pt x="41348" y="56881"/>
                          <a:pt x="41348" y="52118"/>
                        </a:cubicBezTo>
                        <a:cubicBezTo>
                          <a:pt x="43252" y="54023"/>
                          <a:pt x="46110" y="54976"/>
                          <a:pt x="48015" y="56881"/>
                        </a:cubicBezTo>
                        <a:cubicBezTo>
                          <a:pt x="48968" y="57833"/>
                          <a:pt x="50873" y="59738"/>
                          <a:pt x="51825" y="60691"/>
                        </a:cubicBezTo>
                        <a:cubicBezTo>
                          <a:pt x="51825" y="62596"/>
                          <a:pt x="52777" y="63548"/>
                          <a:pt x="52777" y="65453"/>
                        </a:cubicBezTo>
                        <a:cubicBezTo>
                          <a:pt x="53730" y="78788"/>
                          <a:pt x="48968" y="93076"/>
                          <a:pt x="41348" y="104506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15" name="Полилиния: фигура 1314">
                    <a:extLst>
                      <a:ext uri="{FF2B5EF4-FFF2-40B4-BE49-F238E27FC236}">
                        <a16:creationId xmlns:a16="http://schemas.microsoft.com/office/drawing/2014/main" id="{E3851DB2-733B-30C0-9083-B31D5811142C}"/>
                      </a:ext>
                    </a:extLst>
                  </p:cNvPr>
                  <p:cNvSpPr/>
                  <p:nvPr/>
                </p:nvSpPr>
                <p:spPr>
                  <a:xfrm>
                    <a:off x="17027114" y="6799552"/>
                    <a:ext cx="233297" cy="274800"/>
                  </a:xfrm>
                  <a:custGeom>
                    <a:avLst/>
                    <a:gdLst>
                      <a:gd name="connsiteX0" fmla="*/ 8957 w 233297"/>
                      <a:gd name="connsiteY0" fmla="*/ 1991 h 274800"/>
                      <a:gd name="connsiteX1" fmla="*/ 5147 w 233297"/>
                      <a:gd name="connsiteY1" fmla="*/ 1038 h 274800"/>
                      <a:gd name="connsiteX2" fmla="*/ 21339 w 233297"/>
                      <a:gd name="connsiteY2" fmla="*/ 126768 h 274800"/>
                      <a:gd name="connsiteX3" fmla="*/ 35627 w 233297"/>
                      <a:gd name="connsiteY3" fmla="*/ 122958 h 274800"/>
                      <a:gd name="connsiteX4" fmla="*/ 38485 w 233297"/>
                      <a:gd name="connsiteY4" fmla="*/ 106766 h 274800"/>
                      <a:gd name="connsiteX5" fmla="*/ 63250 w 233297"/>
                      <a:gd name="connsiteY5" fmla="*/ 116291 h 274800"/>
                      <a:gd name="connsiteX6" fmla="*/ 98492 w 233297"/>
                      <a:gd name="connsiteY6" fmla="*/ 181060 h 274800"/>
                      <a:gd name="connsiteX7" fmla="*/ 109922 w 233297"/>
                      <a:gd name="connsiteY7" fmla="*/ 207730 h 274800"/>
                      <a:gd name="connsiteX8" fmla="*/ 118495 w 233297"/>
                      <a:gd name="connsiteY8" fmla="*/ 208683 h 274800"/>
                      <a:gd name="connsiteX9" fmla="*/ 137545 w 233297"/>
                      <a:gd name="connsiteY9" fmla="*/ 162963 h 274800"/>
                      <a:gd name="connsiteX10" fmla="*/ 159452 w 233297"/>
                      <a:gd name="connsiteY10" fmla="*/ 188680 h 274800"/>
                      <a:gd name="connsiteX11" fmla="*/ 157547 w 233297"/>
                      <a:gd name="connsiteY11" fmla="*/ 200110 h 274800"/>
                      <a:gd name="connsiteX12" fmla="*/ 177550 w 233297"/>
                      <a:gd name="connsiteY12" fmla="*/ 227733 h 274800"/>
                      <a:gd name="connsiteX13" fmla="*/ 216602 w 233297"/>
                      <a:gd name="connsiteY13" fmla="*/ 272500 h 274800"/>
                      <a:gd name="connsiteX14" fmla="*/ 231842 w 233297"/>
                      <a:gd name="connsiteY14" fmla="*/ 263928 h 274800"/>
                      <a:gd name="connsiteX15" fmla="*/ 188027 w 233297"/>
                      <a:gd name="connsiteY15" fmla="*/ 201063 h 274800"/>
                      <a:gd name="connsiteX16" fmla="*/ 148022 w 233297"/>
                      <a:gd name="connsiteY16" fmla="*/ 130578 h 274800"/>
                      <a:gd name="connsiteX17" fmla="*/ 136592 w 233297"/>
                      <a:gd name="connsiteY17" fmla="*/ 135341 h 274800"/>
                      <a:gd name="connsiteX18" fmla="*/ 141355 w 233297"/>
                      <a:gd name="connsiteY18" fmla="*/ 150581 h 274800"/>
                      <a:gd name="connsiteX19" fmla="*/ 136592 w 233297"/>
                      <a:gd name="connsiteY19" fmla="*/ 152486 h 274800"/>
                      <a:gd name="connsiteX20" fmla="*/ 129925 w 233297"/>
                      <a:gd name="connsiteY20" fmla="*/ 114386 h 274800"/>
                      <a:gd name="connsiteX21" fmla="*/ 117542 w 233297"/>
                      <a:gd name="connsiteY21" fmla="*/ 112481 h 274800"/>
                      <a:gd name="connsiteX22" fmla="*/ 107064 w 233297"/>
                      <a:gd name="connsiteY22" fmla="*/ 155343 h 274800"/>
                      <a:gd name="connsiteX23" fmla="*/ 88014 w 233297"/>
                      <a:gd name="connsiteY23" fmla="*/ 139150 h 274800"/>
                      <a:gd name="connsiteX24" fmla="*/ 56582 w 233297"/>
                      <a:gd name="connsiteY24" fmla="*/ 87716 h 274800"/>
                      <a:gd name="connsiteX25" fmla="*/ 45152 w 233297"/>
                      <a:gd name="connsiteY25" fmla="*/ 84858 h 274800"/>
                      <a:gd name="connsiteX26" fmla="*/ 44200 w 233297"/>
                      <a:gd name="connsiteY26" fmla="*/ 82953 h 274800"/>
                      <a:gd name="connsiteX27" fmla="*/ 29912 w 233297"/>
                      <a:gd name="connsiteY27" fmla="*/ 84858 h 274800"/>
                      <a:gd name="connsiteX28" fmla="*/ 27055 w 233297"/>
                      <a:gd name="connsiteY28" fmla="*/ 100098 h 274800"/>
                      <a:gd name="connsiteX29" fmla="*/ 8957 w 233297"/>
                      <a:gd name="connsiteY29" fmla="*/ 1991 h 274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233297" h="274800">
                        <a:moveTo>
                          <a:pt x="8957" y="1991"/>
                        </a:moveTo>
                        <a:cubicBezTo>
                          <a:pt x="8957" y="86"/>
                          <a:pt x="6100" y="-867"/>
                          <a:pt x="5147" y="1038"/>
                        </a:cubicBezTo>
                        <a:cubicBezTo>
                          <a:pt x="-6283" y="41996"/>
                          <a:pt x="2289" y="89621"/>
                          <a:pt x="21339" y="126768"/>
                        </a:cubicBezTo>
                        <a:cubicBezTo>
                          <a:pt x="25150" y="133436"/>
                          <a:pt x="34675" y="130578"/>
                          <a:pt x="35627" y="122958"/>
                        </a:cubicBezTo>
                        <a:cubicBezTo>
                          <a:pt x="35627" y="117243"/>
                          <a:pt x="37532" y="111528"/>
                          <a:pt x="38485" y="106766"/>
                        </a:cubicBezTo>
                        <a:cubicBezTo>
                          <a:pt x="43247" y="115338"/>
                          <a:pt x="57535" y="108671"/>
                          <a:pt x="63250" y="116291"/>
                        </a:cubicBezTo>
                        <a:cubicBezTo>
                          <a:pt x="71822" y="138198"/>
                          <a:pt x="82300" y="164868"/>
                          <a:pt x="98492" y="181060"/>
                        </a:cubicBezTo>
                        <a:cubicBezTo>
                          <a:pt x="103255" y="193443"/>
                          <a:pt x="105160" y="195348"/>
                          <a:pt x="109922" y="207730"/>
                        </a:cubicBezTo>
                        <a:cubicBezTo>
                          <a:pt x="112780" y="216303"/>
                          <a:pt x="113732" y="216303"/>
                          <a:pt x="118495" y="208683"/>
                        </a:cubicBezTo>
                        <a:cubicBezTo>
                          <a:pt x="127067" y="194395"/>
                          <a:pt x="136592" y="177250"/>
                          <a:pt x="137545" y="162963"/>
                        </a:cubicBezTo>
                        <a:cubicBezTo>
                          <a:pt x="141355" y="170583"/>
                          <a:pt x="154690" y="182013"/>
                          <a:pt x="159452" y="188680"/>
                        </a:cubicBezTo>
                        <a:cubicBezTo>
                          <a:pt x="160405" y="189633"/>
                          <a:pt x="156595" y="198205"/>
                          <a:pt x="157547" y="200110"/>
                        </a:cubicBezTo>
                        <a:cubicBezTo>
                          <a:pt x="162310" y="209635"/>
                          <a:pt x="169930" y="221065"/>
                          <a:pt x="177550" y="227733"/>
                        </a:cubicBezTo>
                        <a:cubicBezTo>
                          <a:pt x="191837" y="242973"/>
                          <a:pt x="199457" y="260118"/>
                          <a:pt x="216602" y="272500"/>
                        </a:cubicBezTo>
                        <a:cubicBezTo>
                          <a:pt x="225175" y="278215"/>
                          <a:pt x="237557" y="272500"/>
                          <a:pt x="231842" y="263928"/>
                        </a:cubicBezTo>
                        <a:cubicBezTo>
                          <a:pt x="216602" y="242973"/>
                          <a:pt x="200410" y="222970"/>
                          <a:pt x="188027" y="201063"/>
                        </a:cubicBezTo>
                        <a:cubicBezTo>
                          <a:pt x="174692" y="178203"/>
                          <a:pt x="161357" y="153438"/>
                          <a:pt x="148022" y="130578"/>
                        </a:cubicBezTo>
                        <a:cubicBezTo>
                          <a:pt x="144212" y="124863"/>
                          <a:pt x="133735" y="128673"/>
                          <a:pt x="136592" y="135341"/>
                        </a:cubicBezTo>
                        <a:cubicBezTo>
                          <a:pt x="137545" y="140103"/>
                          <a:pt x="139450" y="144866"/>
                          <a:pt x="141355" y="150581"/>
                        </a:cubicBezTo>
                        <a:cubicBezTo>
                          <a:pt x="139450" y="150581"/>
                          <a:pt x="137545" y="151533"/>
                          <a:pt x="136592" y="152486"/>
                        </a:cubicBezTo>
                        <a:cubicBezTo>
                          <a:pt x="131830" y="140103"/>
                          <a:pt x="128972" y="126768"/>
                          <a:pt x="129925" y="114386"/>
                        </a:cubicBezTo>
                        <a:cubicBezTo>
                          <a:pt x="130877" y="107718"/>
                          <a:pt x="119447" y="105813"/>
                          <a:pt x="117542" y="112481"/>
                        </a:cubicBezTo>
                        <a:cubicBezTo>
                          <a:pt x="114685" y="126768"/>
                          <a:pt x="110875" y="141056"/>
                          <a:pt x="107064" y="155343"/>
                        </a:cubicBezTo>
                        <a:cubicBezTo>
                          <a:pt x="100397" y="149628"/>
                          <a:pt x="93730" y="144866"/>
                          <a:pt x="88014" y="139150"/>
                        </a:cubicBezTo>
                        <a:cubicBezTo>
                          <a:pt x="78489" y="122006"/>
                          <a:pt x="68012" y="103908"/>
                          <a:pt x="56582" y="87716"/>
                        </a:cubicBezTo>
                        <a:cubicBezTo>
                          <a:pt x="53725" y="83906"/>
                          <a:pt x="48962" y="82953"/>
                          <a:pt x="45152" y="84858"/>
                        </a:cubicBezTo>
                        <a:cubicBezTo>
                          <a:pt x="45152" y="83906"/>
                          <a:pt x="44200" y="83906"/>
                          <a:pt x="44200" y="82953"/>
                        </a:cubicBezTo>
                        <a:cubicBezTo>
                          <a:pt x="41342" y="75333"/>
                          <a:pt x="29912" y="76286"/>
                          <a:pt x="29912" y="84858"/>
                        </a:cubicBezTo>
                        <a:cubicBezTo>
                          <a:pt x="29912" y="89621"/>
                          <a:pt x="28960" y="95336"/>
                          <a:pt x="27055" y="100098"/>
                        </a:cubicBezTo>
                        <a:cubicBezTo>
                          <a:pt x="15625" y="68666"/>
                          <a:pt x="12767" y="35328"/>
                          <a:pt x="8957" y="1991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16" name="Полилиния: фигура 1315">
                    <a:extLst>
                      <a:ext uri="{FF2B5EF4-FFF2-40B4-BE49-F238E27FC236}">
                        <a16:creationId xmlns:a16="http://schemas.microsoft.com/office/drawing/2014/main" id="{42994B9C-F185-0236-D8C4-E6537F145F77}"/>
                      </a:ext>
                    </a:extLst>
                  </p:cNvPr>
                  <p:cNvSpPr/>
                  <p:nvPr/>
                </p:nvSpPr>
                <p:spPr>
                  <a:xfrm>
                    <a:off x="17264283" y="6541502"/>
                    <a:ext cx="68663" cy="310738"/>
                  </a:xfrm>
                  <a:custGeom>
                    <a:avLst/>
                    <a:gdLst>
                      <a:gd name="connsiteX0" fmla="*/ 34678 w 68663"/>
                      <a:gd name="connsiteY0" fmla="*/ 18107 h 310738"/>
                      <a:gd name="connsiteX1" fmla="*/ 42298 w 68663"/>
                      <a:gd name="connsiteY1" fmla="*/ 67636 h 310738"/>
                      <a:gd name="connsiteX2" fmla="*/ 50871 w 68663"/>
                      <a:gd name="connsiteY2" fmla="*/ 130501 h 310738"/>
                      <a:gd name="connsiteX3" fmla="*/ 59443 w 68663"/>
                      <a:gd name="connsiteY3" fmla="*/ 139074 h 310738"/>
                      <a:gd name="connsiteX4" fmla="*/ 37536 w 68663"/>
                      <a:gd name="connsiteY4" fmla="*/ 176221 h 310738"/>
                      <a:gd name="connsiteX5" fmla="*/ 23248 w 68663"/>
                      <a:gd name="connsiteY5" fmla="*/ 182889 h 310738"/>
                      <a:gd name="connsiteX6" fmla="*/ 9913 w 68663"/>
                      <a:gd name="connsiteY6" fmla="*/ 181936 h 310738"/>
                      <a:gd name="connsiteX7" fmla="*/ 1341 w 68663"/>
                      <a:gd name="connsiteY7" fmla="*/ 197176 h 310738"/>
                      <a:gd name="connsiteX8" fmla="*/ 4198 w 68663"/>
                      <a:gd name="connsiteY8" fmla="*/ 200986 h 310738"/>
                      <a:gd name="connsiteX9" fmla="*/ 3246 w 68663"/>
                      <a:gd name="connsiteY9" fmla="*/ 206701 h 310738"/>
                      <a:gd name="connsiteX10" fmla="*/ 26106 w 68663"/>
                      <a:gd name="connsiteY10" fmla="*/ 278138 h 310738"/>
                      <a:gd name="connsiteX11" fmla="*/ 25153 w 68663"/>
                      <a:gd name="connsiteY11" fmla="*/ 300998 h 310738"/>
                      <a:gd name="connsiteX12" fmla="*/ 44203 w 68663"/>
                      <a:gd name="connsiteY12" fmla="*/ 303856 h 310738"/>
                      <a:gd name="connsiteX13" fmla="*/ 22296 w 68663"/>
                      <a:gd name="connsiteY13" fmla="*/ 200034 h 310738"/>
                      <a:gd name="connsiteX14" fmla="*/ 28963 w 68663"/>
                      <a:gd name="connsiteY14" fmla="*/ 188604 h 310738"/>
                      <a:gd name="connsiteX15" fmla="*/ 47061 w 68663"/>
                      <a:gd name="connsiteY15" fmla="*/ 186699 h 310738"/>
                      <a:gd name="connsiteX16" fmla="*/ 51823 w 68663"/>
                      <a:gd name="connsiteY16" fmla="*/ 66684 h 310738"/>
                      <a:gd name="connsiteX17" fmla="*/ 50871 w 68663"/>
                      <a:gd name="connsiteY17" fmla="*/ 62874 h 310738"/>
                      <a:gd name="connsiteX18" fmla="*/ 23248 w 68663"/>
                      <a:gd name="connsiteY18" fmla="*/ 1914 h 310738"/>
                      <a:gd name="connsiteX19" fmla="*/ 34678 w 68663"/>
                      <a:gd name="connsiteY19" fmla="*/ 18107 h 310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68663" h="310738">
                        <a:moveTo>
                          <a:pt x="34678" y="18107"/>
                        </a:moveTo>
                        <a:cubicBezTo>
                          <a:pt x="34678" y="34299"/>
                          <a:pt x="39441" y="51444"/>
                          <a:pt x="42298" y="67636"/>
                        </a:cubicBezTo>
                        <a:cubicBezTo>
                          <a:pt x="46108" y="88591"/>
                          <a:pt x="48966" y="109546"/>
                          <a:pt x="50871" y="130501"/>
                        </a:cubicBezTo>
                        <a:cubicBezTo>
                          <a:pt x="51823" y="135264"/>
                          <a:pt x="55633" y="139074"/>
                          <a:pt x="59443" y="139074"/>
                        </a:cubicBezTo>
                        <a:cubicBezTo>
                          <a:pt x="58491" y="159076"/>
                          <a:pt x="53728" y="175269"/>
                          <a:pt x="37536" y="176221"/>
                        </a:cubicBezTo>
                        <a:cubicBezTo>
                          <a:pt x="31821" y="172411"/>
                          <a:pt x="25153" y="177174"/>
                          <a:pt x="23248" y="182889"/>
                        </a:cubicBezTo>
                        <a:cubicBezTo>
                          <a:pt x="18486" y="182889"/>
                          <a:pt x="13723" y="181936"/>
                          <a:pt x="9913" y="181936"/>
                        </a:cubicBezTo>
                        <a:cubicBezTo>
                          <a:pt x="2293" y="180984"/>
                          <a:pt x="-2469" y="190509"/>
                          <a:pt x="1341" y="197176"/>
                        </a:cubicBezTo>
                        <a:cubicBezTo>
                          <a:pt x="2293" y="198129"/>
                          <a:pt x="3246" y="200034"/>
                          <a:pt x="4198" y="200986"/>
                        </a:cubicBezTo>
                        <a:cubicBezTo>
                          <a:pt x="3246" y="202891"/>
                          <a:pt x="3246" y="204796"/>
                          <a:pt x="3246" y="206701"/>
                        </a:cubicBezTo>
                        <a:cubicBezTo>
                          <a:pt x="10866" y="229561"/>
                          <a:pt x="15628" y="256231"/>
                          <a:pt x="26106" y="278138"/>
                        </a:cubicBezTo>
                        <a:cubicBezTo>
                          <a:pt x="26106" y="285758"/>
                          <a:pt x="26106" y="293378"/>
                          <a:pt x="25153" y="300998"/>
                        </a:cubicBezTo>
                        <a:cubicBezTo>
                          <a:pt x="24201" y="312428"/>
                          <a:pt x="41346" y="314333"/>
                          <a:pt x="44203" y="303856"/>
                        </a:cubicBezTo>
                        <a:cubicBezTo>
                          <a:pt x="51823" y="270519"/>
                          <a:pt x="38488" y="230513"/>
                          <a:pt x="22296" y="200034"/>
                        </a:cubicBezTo>
                        <a:cubicBezTo>
                          <a:pt x="26106" y="200034"/>
                          <a:pt x="25153" y="188604"/>
                          <a:pt x="28963" y="188604"/>
                        </a:cubicBezTo>
                        <a:cubicBezTo>
                          <a:pt x="34678" y="189556"/>
                          <a:pt x="46108" y="191461"/>
                          <a:pt x="47061" y="186699"/>
                        </a:cubicBezTo>
                        <a:cubicBezTo>
                          <a:pt x="89923" y="175269"/>
                          <a:pt x="56586" y="99069"/>
                          <a:pt x="51823" y="66684"/>
                        </a:cubicBezTo>
                        <a:cubicBezTo>
                          <a:pt x="50871" y="62874"/>
                          <a:pt x="54681" y="62874"/>
                          <a:pt x="50871" y="62874"/>
                        </a:cubicBezTo>
                        <a:cubicBezTo>
                          <a:pt x="48013" y="46681"/>
                          <a:pt x="29916" y="16202"/>
                          <a:pt x="23248" y="1914"/>
                        </a:cubicBezTo>
                        <a:cubicBezTo>
                          <a:pt x="21343" y="-5706"/>
                          <a:pt x="34678" y="11439"/>
                          <a:pt x="34678" y="1810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17" name="Полилиния: фигура 1316">
                    <a:extLst>
                      <a:ext uri="{FF2B5EF4-FFF2-40B4-BE49-F238E27FC236}">
                        <a16:creationId xmlns:a16="http://schemas.microsoft.com/office/drawing/2014/main" id="{D636A189-3F41-0B7E-5B89-20222B038AAC}"/>
                      </a:ext>
                    </a:extLst>
                  </p:cNvPr>
                  <p:cNvSpPr/>
                  <p:nvPr/>
                </p:nvSpPr>
                <p:spPr>
                  <a:xfrm>
                    <a:off x="16831112" y="6120923"/>
                    <a:ext cx="231743" cy="56604"/>
                  </a:xfrm>
                  <a:custGeom>
                    <a:avLst/>
                    <a:gdLst>
                      <a:gd name="connsiteX0" fmla="*/ 219247 w 231743"/>
                      <a:gd name="connsiteY0" fmla="*/ 34826 h 56604"/>
                      <a:gd name="connsiteX1" fmla="*/ 198292 w 231743"/>
                      <a:gd name="connsiteY1" fmla="*/ 35779 h 56604"/>
                      <a:gd name="connsiteX2" fmla="*/ 166859 w 231743"/>
                      <a:gd name="connsiteY2" fmla="*/ 27206 h 56604"/>
                      <a:gd name="connsiteX3" fmla="*/ 137332 w 231743"/>
                      <a:gd name="connsiteY3" fmla="*/ 23396 h 56604"/>
                      <a:gd name="connsiteX4" fmla="*/ 107804 w 231743"/>
                      <a:gd name="connsiteY4" fmla="*/ 23396 h 56604"/>
                      <a:gd name="connsiteX5" fmla="*/ 2077 w 231743"/>
                      <a:gd name="connsiteY5" fmla="*/ 7204 h 56604"/>
                      <a:gd name="connsiteX6" fmla="*/ 3982 w 231743"/>
                      <a:gd name="connsiteY6" fmla="*/ 15776 h 56604"/>
                      <a:gd name="connsiteX7" fmla="*/ 63037 w 231743"/>
                      <a:gd name="connsiteY7" fmla="*/ 25301 h 56604"/>
                      <a:gd name="connsiteX8" fmla="*/ 121139 w 231743"/>
                      <a:gd name="connsiteY8" fmla="*/ 41494 h 56604"/>
                      <a:gd name="connsiteX9" fmla="*/ 223057 w 231743"/>
                      <a:gd name="connsiteY9" fmla="*/ 45304 h 56604"/>
                      <a:gd name="connsiteX10" fmla="*/ 228772 w 231743"/>
                      <a:gd name="connsiteY10" fmla="*/ 50066 h 56604"/>
                      <a:gd name="connsiteX11" fmla="*/ 222104 w 231743"/>
                      <a:gd name="connsiteY11" fmla="*/ 45304 h 56604"/>
                      <a:gd name="connsiteX12" fmla="*/ 223057 w 231743"/>
                      <a:gd name="connsiteY12" fmla="*/ 44351 h 56604"/>
                      <a:gd name="connsiteX13" fmla="*/ 219247 w 231743"/>
                      <a:gd name="connsiteY13" fmla="*/ 34826 h 56604"/>
                      <a:gd name="connsiteX14" fmla="*/ 152572 w 231743"/>
                      <a:gd name="connsiteY14" fmla="*/ 42446 h 56604"/>
                      <a:gd name="connsiteX15" fmla="*/ 164954 w 231743"/>
                      <a:gd name="connsiteY15" fmla="*/ 45304 h 56604"/>
                      <a:gd name="connsiteX16" fmla="*/ 184004 w 231743"/>
                      <a:gd name="connsiteY16" fmla="*/ 49114 h 56604"/>
                      <a:gd name="connsiteX17" fmla="*/ 187814 w 231743"/>
                      <a:gd name="connsiteY17" fmla="*/ 51019 h 56604"/>
                      <a:gd name="connsiteX18" fmla="*/ 152572 w 231743"/>
                      <a:gd name="connsiteY18" fmla="*/ 42446 h 566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231743" h="56604">
                        <a:moveTo>
                          <a:pt x="219247" y="34826"/>
                        </a:moveTo>
                        <a:cubicBezTo>
                          <a:pt x="212579" y="35779"/>
                          <a:pt x="204959" y="35779"/>
                          <a:pt x="198292" y="35779"/>
                        </a:cubicBezTo>
                        <a:cubicBezTo>
                          <a:pt x="187814" y="31969"/>
                          <a:pt x="177337" y="29111"/>
                          <a:pt x="166859" y="27206"/>
                        </a:cubicBezTo>
                        <a:cubicBezTo>
                          <a:pt x="157334" y="25301"/>
                          <a:pt x="146857" y="24349"/>
                          <a:pt x="137332" y="23396"/>
                        </a:cubicBezTo>
                        <a:cubicBezTo>
                          <a:pt x="127807" y="22444"/>
                          <a:pt x="117329" y="23396"/>
                          <a:pt x="107804" y="23396"/>
                        </a:cubicBezTo>
                        <a:cubicBezTo>
                          <a:pt x="77324" y="9109"/>
                          <a:pt x="34462" y="-10894"/>
                          <a:pt x="2077" y="7204"/>
                        </a:cubicBezTo>
                        <a:cubicBezTo>
                          <a:pt x="-1733" y="10061"/>
                          <a:pt x="172" y="15776"/>
                          <a:pt x="3982" y="15776"/>
                        </a:cubicBezTo>
                        <a:cubicBezTo>
                          <a:pt x="24937" y="16729"/>
                          <a:pt x="43034" y="18634"/>
                          <a:pt x="63037" y="25301"/>
                        </a:cubicBezTo>
                        <a:cubicBezTo>
                          <a:pt x="83992" y="31969"/>
                          <a:pt x="101137" y="32921"/>
                          <a:pt x="121139" y="41494"/>
                        </a:cubicBezTo>
                        <a:cubicBezTo>
                          <a:pt x="152572" y="56734"/>
                          <a:pt x="189719" y="64354"/>
                          <a:pt x="223057" y="45304"/>
                        </a:cubicBezTo>
                        <a:cubicBezTo>
                          <a:pt x="229724" y="41494"/>
                          <a:pt x="235439" y="53876"/>
                          <a:pt x="228772" y="50066"/>
                        </a:cubicBezTo>
                        <a:cubicBezTo>
                          <a:pt x="226867" y="48161"/>
                          <a:pt x="224009" y="47209"/>
                          <a:pt x="222104" y="45304"/>
                        </a:cubicBezTo>
                        <a:cubicBezTo>
                          <a:pt x="222104" y="45304"/>
                          <a:pt x="223057" y="45304"/>
                          <a:pt x="223057" y="44351"/>
                        </a:cubicBezTo>
                        <a:cubicBezTo>
                          <a:pt x="226867" y="43399"/>
                          <a:pt x="225914" y="33874"/>
                          <a:pt x="219247" y="34826"/>
                        </a:cubicBezTo>
                        <a:close/>
                        <a:moveTo>
                          <a:pt x="152572" y="42446"/>
                        </a:moveTo>
                        <a:cubicBezTo>
                          <a:pt x="156382" y="43399"/>
                          <a:pt x="160192" y="44351"/>
                          <a:pt x="164954" y="45304"/>
                        </a:cubicBezTo>
                        <a:cubicBezTo>
                          <a:pt x="169717" y="46256"/>
                          <a:pt x="177337" y="48161"/>
                          <a:pt x="184004" y="49114"/>
                        </a:cubicBezTo>
                        <a:cubicBezTo>
                          <a:pt x="184957" y="50066"/>
                          <a:pt x="186862" y="50066"/>
                          <a:pt x="187814" y="51019"/>
                        </a:cubicBezTo>
                        <a:cubicBezTo>
                          <a:pt x="175432" y="49114"/>
                          <a:pt x="164002" y="46256"/>
                          <a:pt x="152572" y="42446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18" name="Полилиния: фигура 1317">
                    <a:extLst>
                      <a:ext uri="{FF2B5EF4-FFF2-40B4-BE49-F238E27FC236}">
                        <a16:creationId xmlns:a16="http://schemas.microsoft.com/office/drawing/2014/main" id="{C58C4B1E-08A1-DC56-10F6-793F3AF8EE95}"/>
                      </a:ext>
                    </a:extLst>
                  </p:cNvPr>
                  <p:cNvSpPr/>
                  <p:nvPr/>
                </p:nvSpPr>
                <p:spPr>
                  <a:xfrm>
                    <a:off x="16855672" y="5457857"/>
                    <a:ext cx="200369" cy="684139"/>
                  </a:xfrm>
                  <a:custGeom>
                    <a:avLst/>
                    <a:gdLst>
                      <a:gd name="connsiteX0" fmla="*/ 24189 w 200369"/>
                      <a:gd name="connsiteY0" fmla="*/ 10189 h 684139"/>
                      <a:gd name="connsiteX1" fmla="*/ 25142 w 200369"/>
                      <a:gd name="connsiteY1" fmla="*/ 51146 h 684139"/>
                      <a:gd name="connsiteX2" fmla="*/ 19426 w 200369"/>
                      <a:gd name="connsiteY2" fmla="*/ 99724 h 684139"/>
                      <a:gd name="connsiteX3" fmla="*/ 3234 w 200369"/>
                      <a:gd name="connsiteY3" fmla="*/ 187354 h 684139"/>
                      <a:gd name="connsiteX4" fmla="*/ 14664 w 200369"/>
                      <a:gd name="connsiteY4" fmla="*/ 364518 h 684139"/>
                      <a:gd name="connsiteX5" fmla="*/ 188971 w 200369"/>
                      <a:gd name="connsiteY5" fmla="*/ 682652 h 684139"/>
                      <a:gd name="connsiteX6" fmla="*/ 198496 w 200369"/>
                      <a:gd name="connsiteY6" fmla="*/ 673127 h 684139"/>
                      <a:gd name="connsiteX7" fmla="*/ 39429 w 200369"/>
                      <a:gd name="connsiteY7" fmla="*/ 352136 h 684139"/>
                      <a:gd name="connsiteX8" fmla="*/ 30856 w 200369"/>
                      <a:gd name="connsiteY8" fmla="*/ 176876 h 684139"/>
                      <a:gd name="connsiteX9" fmla="*/ 47049 w 200369"/>
                      <a:gd name="connsiteY9" fmla="*/ 90199 h 684139"/>
                      <a:gd name="connsiteX10" fmla="*/ 43239 w 200369"/>
                      <a:gd name="connsiteY10" fmla="*/ 4474 h 684139"/>
                      <a:gd name="connsiteX11" fmla="*/ 24189 w 200369"/>
                      <a:gd name="connsiteY11" fmla="*/ 10189 h 6841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00369" h="684139">
                        <a:moveTo>
                          <a:pt x="24189" y="10189"/>
                        </a:moveTo>
                        <a:cubicBezTo>
                          <a:pt x="23236" y="23524"/>
                          <a:pt x="25142" y="37812"/>
                          <a:pt x="25142" y="51146"/>
                        </a:cubicBezTo>
                        <a:cubicBezTo>
                          <a:pt x="25142" y="67339"/>
                          <a:pt x="22284" y="83531"/>
                          <a:pt x="19426" y="99724"/>
                        </a:cubicBezTo>
                        <a:cubicBezTo>
                          <a:pt x="13711" y="129251"/>
                          <a:pt x="7044" y="157826"/>
                          <a:pt x="3234" y="187354"/>
                        </a:cubicBezTo>
                        <a:cubicBezTo>
                          <a:pt x="-4386" y="246408"/>
                          <a:pt x="2281" y="306416"/>
                          <a:pt x="14664" y="364518"/>
                        </a:cubicBezTo>
                        <a:cubicBezTo>
                          <a:pt x="39429" y="480723"/>
                          <a:pt x="92769" y="608358"/>
                          <a:pt x="188971" y="682652"/>
                        </a:cubicBezTo>
                        <a:cubicBezTo>
                          <a:pt x="195639" y="687415"/>
                          <a:pt x="204211" y="679795"/>
                          <a:pt x="198496" y="673127"/>
                        </a:cubicBezTo>
                        <a:cubicBezTo>
                          <a:pt x="118486" y="583593"/>
                          <a:pt x="64194" y="469293"/>
                          <a:pt x="39429" y="352136"/>
                        </a:cubicBezTo>
                        <a:cubicBezTo>
                          <a:pt x="27046" y="294986"/>
                          <a:pt x="22284" y="234979"/>
                          <a:pt x="30856" y="176876"/>
                        </a:cubicBezTo>
                        <a:cubicBezTo>
                          <a:pt x="35619" y="147349"/>
                          <a:pt x="42286" y="118774"/>
                          <a:pt x="47049" y="90199"/>
                        </a:cubicBezTo>
                        <a:cubicBezTo>
                          <a:pt x="51811" y="62576"/>
                          <a:pt x="55621" y="30192"/>
                          <a:pt x="43239" y="4474"/>
                        </a:cubicBezTo>
                        <a:cubicBezTo>
                          <a:pt x="38477" y="-4098"/>
                          <a:pt x="25142" y="664"/>
                          <a:pt x="24189" y="1018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19" name="Полилиния: фигура 1318">
                    <a:extLst>
                      <a:ext uri="{FF2B5EF4-FFF2-40B4-BE49-F238E27FC236}">
                        <a16:creationId xmlns:a16="http://schemas.microsoft.com/office/drawing/2014/main" id="{D61AB09E-0CB2-B2DF-B2EF-72EE69D80E43}"/>
                      </a:ext>
                    </a:extLst>
                  </p:cNvPr>
                  <p:cNvSpPr/>
                  <p:nvPr/>
                </p:nvSpPr>
                <p:spPr>
                  <a:xfrm>
                    <a:off x="16783079" y="5883101"/>
                    <a:ext cx="315405" cy="152055"/>
                  </a:xfrm>
                  <a:custGeom>
                    <a:avLst/>
                    <a:gdLst>
                      <a:gd name="connsiteX0" fmla="*/ 292997 w 315405"/>
                      <a:gd name="connsiteY0" fmla="*/ 20237 h 152055"/>
                      <a:gd name="connsiteX1" fmla="*/ 222512 w 315405"/>
                      <a:gd name="connsiteY1" fmla="*/ 81197 h 152055"/>
                      <a:gd name="connsiteX2" fmla="*/ 212987 w 315405"/>
                      <a:gd name="connsiteY2" fmla="*/ 88817 h 152055"/>
                      <a:gd name="connsiteX3" fmla="*/ 201557 w 315405"/>
                      <a:gd name="connsiteY3" fmla="*/ 80244 h 152055"/>
                      <a:gd name="connsiteX4" fmla="*/ 153932 w 315405"/>
                      <a:gd name="connsiteY4" fmla="*/ 86912 h 152055"/>
                      <a:gd name="connsiteX5" fmla="*/ 144407 w 315405"/>
                      <a:gd name="connsiteY5" fmla="*/ 40239 h 152055"/>
                      <a:gd name="connsiteX6" fmla="*/ 42490 w 315405"/>
                      <a:gd name="connsiteY6" fmla="*/ 2139 h 152055"/>
                      <a:gd name="connsiteX7" fmla="*/ 43442 w 315405"/>
                      <a:gd name="connsiteY7" fmla="*/ 5949 h 152055"/>
                      <a:gd name="connsiteX8" fmla="*/ 126310 w 315405"/>
                      <a:gd name="connsiteY8" fmla="*/ 42144 h 152055"/>
                      <a:gd name="connsiteX9" fmla="*/ 141549 w 315405"/>
                      <a:gd name="connsiteY9" fmla="*/ 74529 h 152055"/>
                      <a:gd name="connsiteX10" fmla="*/ 139645 w 315405"/>
                      <a:gd name="connsiteY10" fmla="*/ 83102 h 152055"/>
                      <a:gd name="connsiteX11" fmla="*/ 134882 w 315405"/>
                      <a:gd name="connsiteY11" fmla="*/ 85959 h 152055"/>
                      <a:gd name="connsiteX12" fmla="*/ 132977 w 315405"/>
                      <a:gd name="connsiteY12" fmla="*/ 88817 h 152055"/>
                      <a:gd name="connsiteX13" fmla="*/ 130120 w 315405"/>
                      <a:gd name="connsiteY13" fmla="*/ 95484 h 152055"/>
                      <a:gd name="connsiteX14" fmla="*/ 107260 w 315405"/>
                      <a:gd name="connsiteY14" fmla="*/ 109771 h 152055"/>
                      <a:gd name="connsiteX15" fmla="*/ 82495 w 315405"/>
                      <a:gd name="connsiteY15" fmla="*/ 96437 h 152055"/>
                      <a:gd name="connsiteX16" fmla="*/ 16772 w 315405"/>
                      <a:gd name="connsiteY16" fmla="*/ 46907 h 152055"/>
                      <a:gd name="connsiteX17" fmla="*/ 1532 w 315405"/>
                      <a:gd name="connsiteY17" fmla="*/ 62147 h 152055"/>
                      <a:gd name="connsiteX18" fmla="*/ 68207 w 315405"/>
                      <a:gd name="connsiteY18" fmla="*/ 122154 h 152055"/>
                      <a:gd name="connsiteX19" fmla="*/ 149170 w 315405"/>
                      <a:gd name="connsiteY19" fmla="*/ 151681 h 152055"/>
                      <a:gd name="connsiteX20" fmla="*/ 156790 w 315405"/>
                      <a:gd name="connsiteY20" fmla="*/ 149776 h 152055"/>
                      <a:gd name="connsiteX21" fmla="*/ 169172 w 315405"/>
                      <a:gd name="connsiteY21" fmla="*/ 142156 h 152055"/>
                      <a:gd name="connsiteX22" fmla="*/ 169172 w 315405"/>
                      <a:gd name="connsiteY22" fmla="*/ 136441 h 152055"/>
                      <a:gd name="connsiteX23" fmla="*/ 169172 w 315405"/>
                      <a:gd name="connsiteY23" fmla="*/ 136441 h 152055"/>
                      <a:gd name="connsiteX24" fmla="*/ 171077 w 315405"/>
                      <a:gd name="connsiteY24" fmla="*/ 138346 h 152055"/>
                      <a:gd name="connsiteX25" fmla="*/ 182507 w 315405"/>
                      <a:gd name="connsiteY25" fmla="*/ 133584 h 152055"/>
                      <a:gd name="connsiteX26" fmla="*/ 182507 w 315405"/>
                      <a:gd name="connsiteY26" fmla="*/ 132631 h 152055"/>
                      <a:gd name="connsiteX27" fmla="*/ 186317 w 315405"/>
                      <a:gd name="connsiteY27" fmla="*/ 132631 h 152055"/>
                      <a:gd name="connsiteX28" fmla="*/ 200605 w 315405"/>
                      <a:gd name="connsiteY28" fmla="*/ 140251 h 152055"/>
                      <a:gd name="connsiteX29" fmla="*/ 272042 w 315405"/>
                      <a:gd name="connsiteY29" fmla="*/ 85007 h 152055"/>
                      <a:gd name="connsiteX30" fmla="*/ 272995 w 315405"/>
                      <a:gd name="connsiteY30" fmla="*/ 74529 h 152055"/>
                      <a:gd name="connsiteX31" fmla="*/ 312047 w 315405"/>
                      <a:gd name="connsiteY31" fmla="*/ 42144 h 152055"/>
                      <a:gd name="connsiteX32" fmla="*/ 292997 w 315405"/>
                      <a:gd name="connsiteY32" fmla="*/ 20237 h 1520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315405" h="152055">
                        <a:moveTo>
                          <a:pt x="292997" y="20237"/>
                        </a:moveTo>
                        <a:cubicBezTo>
                          <a:pt x="266327" y="36429"/>
                          <a:pt x="245372" y="61194"/>
                          <a:pt x="222512" y="81197"/>
                        </a:cubicBezTo>
                        <a:cubicBezTo>
                          <a:pt x="219655" y="84054"/>
                          <a:pt x="215845" y="86912"/>
                          <a:pt x="212987" y="88817"/>
                        </a:cubicBezTo>
                        <a:cubicBezTo>
                          <a:pt x="212987" y="83102"/>
                          <a:pt x="209177" y="77387"/>
                          <a:pt x="201557" y="80244"/>
                        </a:cubicBezTo>
                        <a:cubicBezTo>
                          <a:pt x="186317" y="85007"/>
                          <a:pt x="170124" y="89769"/>
                          <a:pt x="153932" y="86912"/>
                        </a:cubicBezTo>
                        <a:cubicBezTo>
                          <a:pt x="159647" y="72624"/>
                          <a:pt x="157742" y="57384"/>
                          <a:pt x="144407" y="40239"/>
                        </a:cubicBezTo>
                        <a:cubicBezTo>
                          <a:pt x="121547" y="11664"/>
                          <a:pt x="78685" y="-6433"/>
                          <a:pt x="42490" y="2139"/>
                        </a:cubicBezTo>
                        <a:cubicBezTo>
                          <a:pt x="39632" y="3092"/>
                          <a:pt x="40585" y="5949"/>
                          <a:pt x="43442" y="5949"/>
                        </a:cubicBezTo>
                        <a:cubicBezTo>
                          <a:pt x="72017" y="9759"/>
                          <a:pt x="105355" y="22142"/>
                          <a:pt x="126310" y="42144"/>
                        </a:cubicBezTo>
                        <a:cubicBezTo>
                          <a:pt x="134882" y="50717"/>
                          <a:pt x="141549" y="62147"/>
                          <a:pt x="141549" y="74529"/>
                        </a:cubicBezTo>
                        <a:cubicBezTo>
                          <a:pt x="141549" y="77387"/>
                          <a:pt x="140597" y="80244"/>
                          <a:pt x="139645" y="83102"/>
                        </a:cubicBezTo>
                        <a:cubicBezTo>
                          <a:pt x="137740" y="83102"/>
                          <a:pt x="135835" y="84054"/>
                          <a:pt x="134882" y="85959"/>
                        </a:cubicBezTo>
                        <a:lnTo>
                          <a:pt x="132977" y="88817"/>
                        </a:lnTo>
                        <a:cubicBezTo>
                          <a:pt x="132024" y="90722"/>
                          <a:pt x="130120" y="92627"/>
                          <a:pt x="130120" y="95484"/>
                        </a:cubicBezTo>
                        <a:cubicBezTo>
                          <a:pt x="123452" y="101199"/>
                          <a:pt x="113927" y="105962"/>
                          <a:pt x="107260" y="109771"/>
                        </a:cubicBezTo>
                        <a:cubicBezTo>
                          <a:pt x="98687" y="106914"/>
                          <a:pt x="90115" y="102151"/>
                          <a:pt x="82495" y="96437"/>
                        </a:cubicBezTo>
                        <a:cubicBezTo>
                          <a:pt x="59635" y="81197"/>
                          <a:pt x="39632" y="61194"/>
                          <a:pt x="16772" y="46907"/>
                        </a:cubicBezTo>
                        <a:cubicBezTo>
                          <a:pt x="7247" y="40239"/>
                          <a:pt x="-4183" y="52622"/>
                          <a:pt x="1532" y="62147"/>
                        </a:cubicBezTo>
                        <a:cubicBezTo>
                          <a:pt x="17724" y="89769"/>
                          <a:pt x="38680" y="108819"/>
                          <a:pt x="68207" y="122154"/>
                        </a:cubicBezTo>
                        <a:cubicBezTo>
                          <a:pt x="93924" y="133584"/>
                          <a:pt x="122499" y="142156"/>
                          <a:pt x="149170" y="151681"/>
                        </a:cubicBezTo>
                        <a:cubicBezTo>
                          <a:pt x="152027" y="152634"/>
                          <a:pt x="154885" y="151681"/>
                          <a:pt x="156790" y="149776"/>
                        </a:cubicBezTo>
                        <a:cubicBezTo>
                          <a:pt x="162505" y="152634"/>
                          <a:pt x="170124" y="149776"/>
                          <a:pt x="169172" y="142156"/>
                        </a:cubicBezTo>
                        <a:cubicBezTo>
                          <a:pt x="169172" y="140251"/>
                          <a:pt x="169172" y="138346"/>
                          <a:pt x="169172" y="136441"/>
                        </a:cubicBezTo>
                        <a:cubicBezTo>
                          <a:pt x="169172" y="136441"/>
                          <a:pt x="169172" y="136441"/>
                          <a:pt x="169172" y="136441"/>
                        </a:cubicBezTo>
                        <a:cubicBezTo>
                          <a:pt x="170124" y="137394"/>
                          <a:pt x="170124" y="138346"/>
                          <a:pt x="171077" y="138346"/>
                        </a:cubicBezTo>
                        <a:cubicBezTo>
                          <a:pt x="174887" y="144061"/>
                          <a:pt x="183460" y="141204"/>
                          <a:pt x="182507" y="133584"/>
                        </a:cubicBezTo>
                        <a:cubicBezTo>
                          <a:pt x="182507" y="133584"/>
                          <a:pt x="182507" y="132631"/>
                          <a:pt x="182507" y="132631"/>
                        </a:cubicBezTo>
                        <a:cubicBezTo>
                          <a:pt x="183460" y="132631"/>
                          <a:pt x="185365" y="132631"/>
                          <a:pt x="186317" y="132631"/>
                        </a:cubicBezTo>
                        <a:cubicBezTo>
                          <a:pt x="188222" y="138346"/>
                          <a:pt x="193937" y="143109"/>
                          <a:pt x="200605" y="140251"/>
                        </a:cubicBezTo>
                        <a:cubicBezTo>
                          <a:pt x="230132" y="129774"/>
                          <a:pt x="254897" y="111676"/>
                          <a:pt x="272042" y="85007"/>
                        </a:cubicBezTo>
                        <a:cubicBezTo>
                          <a:pt x="274899" y="81197"/>
                          <a:pt x="274899" y="77387"/>
                          <a:pt x="272995" y="74529"/>
                        </a:cubicBezTo>
                        <a:cubicBezTo>
                          <a:pt x="286330" y="64052"/>
                          <a:pt x="299665" y="52622"/>
                          <a:pt x="312047" y="42144"/>
                        </a:cubicBezTo>
                        <a:cubicBezTo>
                          <a:pt x="322524" y="32619"/>
                          <a:pt x="306332" y="12617"/>
                          <a:pt x="292997" y="2023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20" name="Полилиния: фигура 1319">
                    <a:extLst>
                      <a:ext uri="{FF2B5EF4-FFF2-40B4-BE49-F238E27FC236}">
                        <a16:creationId xmlns:a16="http://schemas.microsoft.com/office/drawing/2014/main" id="{C29157D9-6DA1-83DE-B85D-2E02B2DEFE4E}"/>
                      </a:ext>
                    </a:extLst>
                  </p:cNvPr>
                  <p:cNvSpPr/>
                  <p:nvPr/>
                </p:nvSpPr>
                <p:spPr>
                  <a:xfrm>
                    <a:off x="16754329" y="5572841"/>
                    <a:ext cx="295250" cy="361557"/>
                  </a:xfrm>
                  <a:custGeom>
                    <a:avLst/>
                    <a:gdLst>
                      <a:gd name="connsiteX0" fmla="*/ 212210 w 295250"/>
                      <a:gd name="connsiteY0" fmla="*/ 12363 h 361557"/>
                      <a:gd name="connsiteX1" fmla="*/ 190302 w 295250"/>
                      <a:gd name="connsiteY1" fmla="*/ 77133 h 361557"/>
                      <a:gd name="connsiteX2" fmla="*/ 159822 w 295250"/>
                      <a:gd name="connsiteY2" fmla="*/ 110470 h 361557"/>
                      <a:gd name="connsiteX3" fmla="*/ 155060 w 295250"/>
                      <a:gd name="connsiteY3" fmla="*/ 104755 h 361557"/>
                      <a:gd name="connsiteX4" fmla="*/ 146487 w 295250"/>
                      <a:gd name="connsiteY4" fmla="*/ 99992 h 361557"/>
                      <a:gd name="connsiteX5" fmla="*/ 137915 w 295250"/>
                      <a:gd name="connsiteY5" fmla="*/ 102850 h 361557"/>
                      <a:gd name="connsiteX6" fmla="*/ 136962 w 295250"/>
                      <a:gd name="connsiteY6" fmla="*/ 103802 h 361557"/>
                      <a:gd name="connsiteX7" fmla="*/ 121722 w 295250"/>
                      <a:gd name="connsiteY7" fmla="*/ 109517 h 361557"/>
                      <a:gd name="connsiteX8" fmla="*/ 121722 w 295250"/>
                      <a:gd name="connsiteY8" fmla="*/ 111422 h 361557"/>
                      <a:gd name="connsiteX9" fmla="*/ 121722 w 295250"/>
                      <a:gd name="connsiteY9" fmla="*/ 111422 h 361557"/>
                      <a:gd name="connsiteX10" fmla="*/ 121722 w 295250"/>
                      <a:gd name="connsiteY10" fmla="*/ 111422 h 361557"/>
                      <a:gd name="connsiteX11" fmla="*/ 121722 w 295250"/>
                      <a:gd name="connsiteY11" fmla="*/ 115232 h 361557"/>
                      <a:gd name="connsiteX12" fmla="*/ 107435 w 295250"/>
                      <a:gd name="connsiteY12" fmla="*/ 122852 h 361557"/>
                      <a:gd name="connsiteX13" fmla="*/ 106482 w 295250"/>
                      <a:gd name="connsiteY13" fmla="*/ 121900 h 361557"/>
                      <a:gd name="connsiteX14" fmla="*/ 83622 w 295250"/>
                      <a:gd name="connsiteY14" fmla="*/ 100945 h 361557"/>
                      <a:gd name="connsiteX15" fmla="*/ 56952 w 295250"/>
                      <a:gd name="connsiteY15" fmla="*/ 21888 h 361557"/>
                      <a:gd name="connsiteX16" fmla="*/ 43617 w 295250"/>
                      <a:gd name="connsiteY16" fmla="*/ 23793 h 361557"/>
                      <a:gd name="connsiteX17" fmla="*/ 46475 w 295250"/>
                      <a:gd name="connsiteY17" fmla="*/ 75228 h 361557"/>
                      <a:gd name="connsiteX18" fmla="*/ 36950 w 295250"/>
                      <a:gd name="connsiteY18" fmla="*/ 70465 h 361557"/>
                      <a:gd name="connsiteX19" fmla="*/ 35045 w 295250"/>
                      <a:gd name="connsiteY19" fmla="*/ 73323 h 361557"/>
                      <a:gd name="connsiteX20" fmla="*/ 50285 w 295250"/>
                      <a:gd name="connsiteY20" fmla="*/ 88562 h 361557"/>
                      <a:gd name="connsiteX21" fmla="*/ 57905 w 295250"/>
                      <a:gd name="connsiteY21" fmla="*/ 106660 h 361557"/>
                      <a:gd name="connsiteX22" fmla="*/ 57905 w 295250"/>
                      <a:gd name="connsiteY22" fmla="*/ 111422 h 361557"/>
                      <a:gd name="connsiteX23" fmla="*/ 69335 w 295250"/>
                      <a:gd name="connsiteY23" fmla="*/ 134282 h 361557"/>
                      <a:gd name="connsiteX24" fmla="*/ 81717 w 295250"/>
                      <a:gd name="connsiteY24" fmla="*/ 173335 h 361557"/>
                      <a:gd name="connsiteX25" fmla="*/ 84575 w 295250"/>
                      <a:gd name="connsiteY25" fmla="*/ 192385 h 361557"/>
                      <a:gd name="connsiteX26" fmla="*/ 91242 w 295250"/>
                      <a:gd name="connsiteY26" fmla="*/ 278110 h 361557"/>
                      <a:gd name="connsiteX27" fmla="*/ 47427 w 295250"/>
                      <a:gd name="connsiteY27" fmla="*/ 273347 h 361557"/>
                      <a:gd name="connsiteX28" fmla="*/ 41712 w 295250"/>
                      <a:gd name="connsiteY28" fmla="*/ 283825 h 361557"/>
                      <a:gd name="connsiteX29" fmla="*/ 18852 w 295250"/>
                      <a:gd name="connsiteY29" fmla="*/ 281919 h 361557"/>
                      <a:gd name="connsiteX30" fmla="*/ 9327 w 295250"/>
                      <a:gd name="connsiteY30" fmla="*/ 280015 h 361557"/>
                      <a:gd name="connsiteX31" fmla="*/ 5517 w 295250"/>
                      <a:gd name="connsiteY31" fmla="*/ 294302 h 361557"/>
                      <a:gd name="connsiteX32" fmla="*/ 15042 w 295250"/>
                      <a:gd name="connsiteY32" fmla="*/ 296207 h 361557"/>
                      <a:gd name="connsiteX33" fmla="*/ 37902 w 295250"/>
                      <a:gd name="connsiteY33" fmla="*/ 300969 h 361557"/>
                      <a:gd name="connsiteX34" fmla="*/ 23615 w 295250"/>
                      <a:gd name="connsiteY34" fmla="*/ 302874 h 361557"/>
                      <a:gd name="connsiteX35" fmla="*/ 24567 w 295250"/>
                      <a:gd name="connsiteY35" fmla="*/ 308589 h 361557"/>
                      <a:gd name="connsiteX36" fmla="*/ 58857 w 295250"/>
                      <a:gd name="connsiteY36" fmla="*/ 307637 h 361557"/>
                      <a:gd name="connsiteX37" fmla="*/ 126485 w 295250"/>
                      <a:gd name="connsiteY37" fmla="*/ 338117 h 361557"/>
                      <a:gd name="connsiteX38" fmla="*/ 137915 w 295250"/>
                      <a:gd name="connsiteY38" fmla="*/ 329544 h 361557"/>
                      <a:gd name="connsiteX39" fmla="*/ 136962 w 295250"/>
                      <a:gd name="connsiteY39" fmla="*/ 325734 h 361557"/>
                      <a:gd name="connsiteX40" fmla="*/ 144582 w 295250"/>
                      <a:gd name="connsiteY40" fmla="*/ 331449 h 361557"/>
                      <a:gd name="connsiteX41" fmla="*/ 158870 w 295250"/>
                      <a:gd name="connsiteY41" fmla="*/ 358119 h 361557"/>
                      <a:gd name="connsiteX42" fmla="*/ 173157 w 295250"/>
                      <a:gd name="connsiteY42" fmla="*/ 353357 h 361557"/>
                      <a:gd name="connsiteX43" fmla="*/ 174110 w 295250"/>
                      <a:gd name="connsiteY43" fmla="*/ 354309 h 361557"/>
                      <a:gd name="connsiteX44" fmla="*/ 186492 w 295250"/>
                      <a:gd name="connsiteY44" fmla="*/ 348594 h 361557"/>
                      <a:gd name="connsiteX45" fmla="*/ 182682 w 295250"/>
                      <a:gd name="connsiteY45" fmla="*/ 331449 h 361557"/>
                      <a:gd name="connsiteX46" fmla="*/ 190302 w 295250"/>
                      <a:gd name="connsiteY46" fmla="*/ 326687 h 361557"/>
                      <a:gd name="connsiteX47" fmla="*/ 197922 w 295250"/>
                      <a:gd name="connsiteY47" fmla="*/ 306684 h 361557"/>
                      <a:gd name="connsiteX48" fmla="*/ 271265 w 295250"/>
                      <a:gd name="connsiteY48" fmla="*/ 225722 h 361557"/>
                      <a:gd name="connsiteX49" fmla="*/ 295077 w 295250"/>
                      <a:gd name="connsiteY49" fmla="*/ 164762 h 361557"/>
                      <a:gd name="connsiteX50" fmla="*/ 276980 w 295250"/>
                      <a:gd name="connsiteY50" fmla="*/ 157142 h 361557"/>
                      <a:gd name="connsiteX51" fmla="*/ 256977 w 295250"/>
                      <a:gd name="connsiteY51" fmla="*/ 209530 h 361557"/>
                      <a:gd name="connsiteX52" fmla="*/ 207447 w 295250"/>
                      <a:gd name="connsiteY52" fmla="*/ 268585 h 361557"/>
                      <a:gd name="connsiteX53" fmla="*/ 197922 w 295250"/>
                      <a:gd name="connsiteY53" fmla="*/ 265727 h 361557"/>
                      <a:gd name="connsiteX54" fmla="*/ 146487 w 295250"/>
                      <a:gd name="connsiteY54" fmla="*/ 280015 h 361557"/>
                      <a:gd name="connsiteX55" fmla="*/ 132200 w 295250"/>
                      <a:gd name="connsiteY55" fmla="*/ 247630 h 361557"/>
                      <a:gd name="connsiteX56" fmla="*/ 133152 w 295250"/>
                      <a:gd name="connsiteY56" fmla="*/ 247630 h 361557"/>
                      <a:gd name="connsiteX57" fmla="*/ 137915 w 295250"/>
                      <a:gd name="connsiteY57" fmla="*/ 242867 h 361557"/>
                      <a:gd name="connsiteX58" fmla="*/ 130295 w 295250"/>
                      <a:gd name="connsiteY58" fmla="*/ 231437 h 361557"/>
                      <a:gd name="connsiteX59" fmla="*/ 130295 w 295250"/>
                      <a:gd name="connsiteY59" fmla="*/ 226675 h 361557"/>
                      <a:gd name="connsiteX60" fmla="*/ 123627 w 295250"/>
                      <a:gd name="connsiteY60" fmla="*/ 152380 h 361557"/>
                      <a:gd name="connsiteX61" fmla="*/ 133152 w 295250"/>
                      <a:gd name="connsiteY61" fmla="*/ 150475 h 361557"/>
                      <a:gd name="connsiteX62" fmla="*/ 133152 w 295250"/>
                      <a:gd name="connsiteY62" fmla="*/ 151427 h 361557"/>
                      <a:gd name="connsiteX63" fmla="*/ 139820 w 295250"/>
                      <a:gd name="connsiteY63" fmla="*/ 159047 h 361557"/>
                      <a:gd name="connsiteX64" fmla="*/ 139820 w 295250"/>
                      <a:gd name="connsiteY64" fmla="*/ 159047 h 361557"/>
                      <a:gd name="connsiteX65" fmla="*/ 156012 w 295250"/>
                      <a:gd name="connsiteY65" fmla="*/ 152380 h 361557"/>
                      <a:gd name="connsiteX66" fmla="*/ 156012 w 295250"/>
                      <a:gd name="connsiteY66" fmla="*/ 139997 h 361557"/>
                      <a:gd name="connsiteX67" fmla="*/ 163632 w 295250"/>
                      <a:gd name="connsiteY67" fmla="*/ 135235 h 361557"/>
                      <a:gd name="connsiteX68" fmla="*/ 173157 w 295250"/>
                      <a:gd name="connsiteY68" fmla="*/ 130472 h 361557"/>
                      <a:gd name="connsiteX69" fmla="*/ 176967 w 295250"/>
                      <a:gd name="connsiteY69" fmla="*/ 124757 h 361557"/>
                      <a:gd name="connsiteX70" fmla="*/ 215067 w 295250"/>
                      <a:gd name="connsiteY70" fmla="*/ 80943 h 361557"/>
                      <a:gd name="connsiteX71" fmla="*/ 233165 w 295250"/>
                      <a:gd name="connsiteY71" fmla="*/ 5695 h 361557"/>
                      <a:gd name="connsiteX72" fmla="*/ 212210 w 295250"/>
                      <a:gd name="connsiteY72" fmla="*/ 12363 h 361557"/>
                      <a:gd name="connsiteX73" fmla="*/ 142677 w 295250"/>
                      <a:gd name="connsiteY73" fmla="*/ 310494 h 361557"/>
                      <a:gd name="connsiteX74" fmla="*/ 150297 w 295250"/>
                      <a:gd name="connsiteY74" fmla="*/ 310494 h 361557"/>
                      <a:gd name="connsiteX75" fmla="*/ 150297 w 295250"/>
                      <a:gd name="connsiteY75" fmla="*/ 320019 h 361557"/>
                      <a:gd name="connsiteX76" fmla="*/ 150297 w 295250"/>
                      <a:gd name="connsiteY76" fmla="*/ 320019 h 361557"/>
                      <a:gd name="connsiteX77" fmla="*/ 142677 w 295250"/>
                      <a:gd name="connsiteY77" fmla="*/ 310494 h 361557"/>
                      <a:gd name="connsiteX78" fmla="*/ 45522 w 295250"/>
                      <a:gd name="connsiteY78" fmla="*/ 79038 h 361557"/>
                      <a:gd name="connsiteX79" fmla="*/ 43617 w 295250"/>
                      <a:gd name="connsiteY79" fmla="*/ 77133 h 361557"/>
                      <a:gd name="connsiteX80" fmla="*/ 45522 w 295250"/>
                      <a:gd name="connsiteY80" fmla="*/ 79038 h 361557"/>
                      <a:gd name="connsiteX81" fmla="*/ 49332 w 295250"/>
                      <a:gd name="connsiteY81" fmla="*/ 80943 h 361557"/>
                      <a:gd name="connsiteX82" fmla="*/ 50285 w 295250"/>
                      <a:gd name="connsiteY82" fmla="*/ 82848 h 361557"/>
                      <a:gd name="connsiteX83" fmla="*/ 45522 w 295250"/>
                      <a:gd name="connsiteY83" fmla="*/ 79038 h 361557"/>
                      <a:gd name="connsiteX84" fmla="*/ 134105 w 295250"/>
                      <a:gd name="connsiteY84" fmla="*/ 280967 h 361557"/>
                      <a:gd name="connsiteX85" fmla="*/ 124580 w 295250"/>
                      <a:gd name="connsiteY85" fmla="*/ 282872 h 361557"/>
                      <a:gd name="connsiteX86" fmla="*/ 122675 w 295250"/>
                      <a:gd name="connsiteY86" fmla="*/ 280015 h 361557"/>
                      <a:gd name="connsiteX87" fmla="*/ 112197 w 295250"/>
                      <a:gd name="connsiteY87" fmla="*/ 244772 h 361557"/>
                      <a:gd name="connsiteX88" fmla="*/ 113150 w 295250"/>
                      <a:gd name="connsiteY88" fmla="*/ 240010 h 361557"/>
                      <a:gd name="connsiteX89" fmla="*/ 117912 w 295250"/>
                      <a:gd name="connsiteY89" fmla="*/ 241915 h 361557"/>
                      <a:gd name="connsiteX90" fmla="*/ 134105 w 295250"/>
                      <a:gd name="connsiteY90" fmla="*/ 280967 h 361557"/>
                      <a:gd name="connsiteX91" fmla="*/ 112197 w 295250"/>
                      <a:gd name="connsiteY91" fmla="*/ 199052 h 361557"/>
                      <a:gd name="connsiteX92" fmla="*/ 116007 w 295250"/>
                      <a:gd name="connsiteY92" fmla="*/ 232390 h 361557"/>
                      <a:gd name="connsiteX93" fmla="*/ 112197 w 295250"/>
                      <a:gd name="connsiteY93" fmla="*/ 230485 h 361557"/>
                      <a:gd name="connsiteX94" fmla="*/ 108387 w 295250"/>
                      <a:gd name="connsiteY94" fmla="*/ 230485 h 361557"/>
                      <a:gd name="connsiteX95" fmla="*/ 107435 w 295250"/>
                      <a:gd name="connsiteY95" fmla="*/ 228580 h 361557"/>
                      <a:gd name="connsiteX96" fmla="*/ 93147 w 295250"/>
                      <a:gd name="connsiteY96" fmla="*/ 151427 h 361557"/>
                      <a:gd name="connsiteX97" fmla="*/ 98862 w 295250"/>
                      <a:gd name="connsiteY97" fmla="*/ 153332 h 361557"/>
                      <a:gd name="connsiteX98" fmla="*/ 101720 w 295250"/>
                      <a:gd name="connsiteY98" fmla="*/ 153332 h 361557"/>
                      <a:gd name="connsiteX99" fmla="*/ 102672 w 295250"/>
                      <a:gd name="connsiteY99" fmla="*/ 154285 h 361557"/>
                      <a:gd name="connsiteX100" fmla="*/ 105530 w 295250"/>
                      <a:gd name="connsiteY100" fmla="*/ 155237 h 361557"/>
                      <a:gd name="connsiteX101" fmla="*/ 112197 w 295250"/>
                      <a:gd name="connsiteY101" fmla="*/ 199052 h 361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295250" h="361557">
                        <a:moveTo>
                          <a:pt x="212210" y="12363"/>
                        </a:moveTo>
                        <a:cubicBezTo>
                          <a:pt x="215067" y="30460"/>
                          <a:pt x="205542" y="55225"/>
                          <a:pt x="190302" y="77133"/>
                        </a:cubicBezTo>
                        <a:cubicBezTo>
                          <a:pt x="179825" y="88562"/>
                          <a:pt x="168395" y="99040"/>
                          <a:pt x="159822" y="110470"/>
                        </a:cubicBezTo>
                        <a:cubicBezTo>
                          <a:pt x="157917" y="108565"/>
                          <a:pt x="156965" y="106660"/>
                          <a:pt x="155060" y="104755"/>
                        </a:cubicBezTo>
                        <a:cubicBezTo>
                          <a:pt x="153155" y="101897"/>
                          <a:pt x="149345" y="99992"/>
                          <a:pt x="146487" y="99992"/>
                        </a:cubicBezTo>
                        <a:cubicBezTo>
                          <a:pt x="143630" y="99040"/>
                          <a:pt x="139820" y="99992"/>
                          <a:pt x="137915" y="102850"/>
                        </a:cubicBezTo>
                        <a:cubicBezTo>
                          <a:pt x="137915" y="102850"/>
                          <a:pt x="136962" y="103802"/>
                          <a:pt x="136962" y="103802"/>
                        </a:cubicBezTo>
                        <a:cubicBezTo>
                          <a:pt x="132200" y="99040"/>
                          <a:pt x="120770" y="100945"/>
                          <a:pt x="121722" y="109517"/>
                        </a:cubicBezTo>
                        <a:cubicBezTo>
                          <a:pt x="121722" y="110470"/>
                          <a:pt x="121722" y="111422"/>
                          <a:pt x="121722" y="111422"/>
                        </a:cubicBezTo>
                        <a:lnTo>
                          <a:pt x="121722" y="111422"/>
                        </a:lnTo>
                        <a:cubicBezTo>
                          <a:pt x="121722" y="111422"/>
                          <a:pt x="121722" y="111422"/>
                          <a:pt x="121722" y="111422"/>
                        </a:cubicBezTo>
                        <a:cubicBezTo>
                          <a:pt x="121722" y="112375"/>
                          <a:pt x="121722" y="113327"/>
                          <a:pt x="121722" y="115232"/>
                        </a:cubicBezTo>
                        <a:cubicBezTo>
                          <a:pt x="116960" y="118090"/>
                          <a:pt x="112197" y="119995"/>
                          <a:pt x="107435" y="122852"/>
                        </a:cubicBezTo>
                        <a:cubicBezTo>
                          <a:pt x="107435" y="122852"/>
                          <a:pt x="106482" y="122852"/>
                          <a:pt x="106482" y="121900"/>
                        </a:cubicBezTo>
                        <a:cubicBezTo>
                          <a:pt x="100767" y="112375"/>
                          <a:pt x="93147" y="106660"/>
                          <a:pt x="83622" y="100945"/>
                        </a:cubicBezTo>
                        <a:cubicBezTo>
                          <a:pt x="67430" y="79038"/>
                          <a:pt x="61715" y="50463"/>
                          <a:pt x="56952" y="21888"/>
                        </a:cubicBezTo>
                        <a:cubicBezTo>
                          <a:pt x="55047" y="13315"/>
                          <a:pt x="44570" y="16173"/>
                          <a:pt x="43617" y="23793"/>
                        </a:cubicBezTo>
                        <a:cubicBezTo>
                          <a:pt x="41712" y="39985"/>
                          <a:pt x="42665" y="58083"/>
                          <a:pt x="46475" y="75228"/>
                        </a:cubicBezTo>
                        <a:cubicBezTo>
                          <a:pt x="43617" y="73323"/>
                          <a:pt x="39807" y="72370"/>
                          <a:pt x="36950" y="70465"/>
                        </a:cubicBezTo>
                        <a:cubicBezTo>
                          <a:pt x="35045" y="69513"/>
                          <a:pt x="34092" y="71418"/>
                          <a:pt x="35045" y="73323"/>
                        </a:cubicBezTo>
                        <a:cubicBezTo>
                          <a:pt x="39807" y="78085"/>
                          <a:pt x="44570" y="83800"/>
                          <a:pt x="50285" y="88562"/>
                        </a:cubicBezTo>
                        <a:cubicBezTo>
                          <a:pt x="52190" y="95230"/>
                          <a:pt x="55047" y="100945"/>
                          <a:pt x="57905" y="106660"/>
                        </a:cubicBezTo>
                        <a:cubicBezTo>
                          <a:pt x="56952" y="108565"/>
                          <a:pt x="56952" y="109517"/>
                          <a:pt x="57905" y="111422"/>
                        </a:cubicBezTo>
                        <a:cubicBezTo>
                          <a:pt x="60762" y="119995"/>
                          <a:pt x="64572" y="127615"/>
                          <a:pt x="69335" y="134282"/>
                        </a:cubicBezTo>
                        <a:cubicBezTo>
                          <a:pt x="75050" y="146665"/>
                          <a:pt x="78860" y="160000"/>
                          <a:pt x="81717" y="173335"/>
                        </a:cubicBezTo>
                        <a:cubicBezTo>
                          <a:pt x="82670" y="180002"/>
                          <a:pt x="83622" y="185717"/>
                          <a:pt x="84575" y="192385"/>
                        </a:cubicBezTo>
                        <a:cubicBezTo>
                          <a:pt x="88385" y="220960"/>
                          <a:pt x="88385" y="249535"/>
                          <a:pt x="91242" y="278110"/>
                        </a:cubicBezTo>
                        <a:cubicBezTo>
                          <a:pt x="76002" y="275252"/>
                          <a:pt x="61715" y="272395"/>
                          <a:pt x="47427" y="273347"/>
                        </a:cubicBezTo>
                        <a:cubicBezTo>
                          <a:pt x="40760" y="273347"/>
                          <a:pt x="38855" y="280015"/>
                          <a:pt x="41712" y="283825"/>
                        </a:cubicBezTo>
                        <a:cubicBezTo>
                          <a:pt x="34092" y="283825"/>
                          <a:pt x="26472" y="282872"/>
                          <a:pt x="18852" y="281919"/>
                        </a:cubicBezTo>
                        <a:cubicBezTo>
                          <a:pt x="15995" y="280967"/>
                          <a:pt x="12185" y="280967"/>
                          <a:pt x="9327" y="280015"/>
                        </a:cubicBezTo>
                        <a:cubicBezTo>
                          <a:pt x="-198" y="278110"/>
                          <a:pt x="-4008" y="292397"/>
                          <a:pt x="5517" y="294302"/>
                        </a:cubicBezTo>
                        <a:cubicBezTo>
                          <a:pt x="8375" y="295254"/>
                          <a:pt x="11232" y="295254"/>
                          <a:pt x="15042" y="296207"/>
                        </a:cubicBezTo>
                        <a:cubicBezTo>
                          <a:pt x="22662" y="298112"/>
                          <a:pt x="30282" y="299064"/>
                          <a:pt x="37902" y="300969"/>
                        </a:cubicBezTo>
                        <a:cubicBezTo>
                          <a:pt x="33140" y="301922"/>
                          <a:pt x="28377" y="301922"/>
                          <a:pt x="23615" y="302874"/>
                        </a:cubicBezTo>
                        <a:cubicBezTo>
                          <a:pt x="20757" y="302874"/>
                          <a:pt x="20757" y="308589"/>
                          <a:pt x="24567" y="308589"/>
                        </a:cubicBezTo>
                        <a:cubicBezTo>
                          <a:pt x="35997" y="307637"/>
                          <a:pt x="47427" y="307637"/>
                          <a:pt x="58857" y="307637"/>
                        </a:cubicBezTo>
                        <a:cubicBezTo>
                          <a:pt x="82670" y="315257"/>
                          <a:pt x="104577" y="324782"/>
                          <a:pt x="126485" y="338117"/>
                        </a:cubicBezTo>
                        <a:cubicBezTo>
                          <a:pt x="132200" y="341927"/>
                          <a:pt x="139820" y="336212"/>
                          <a:pt x="137915" y="329544"/>
                        </a:cubicBezTo>
                        <a:cubicBezTo>
                          <a:pt x="137915" y="328592"/>
                          <a:pt x="136962" y="326687"/>
                          <a:pt x="136962" y="325734"/>
                        </a:cubicBezTo>
                        <a:cubicBezTo>
                          <a:pt x="139820" y="327639"/>
                          <a:pt x="142677" y="329544"/>
                          <a:pt x="144582" y="331449"/>
                        </a:cubicBezTo>
                        <a:cubicBezTo>
                          <a:pt x="149345" y="340022"/>
                          <a:pt x="154107" y="349547"/>
                          <a:pt x="158870" y="358119"/>
                        </a:cubicBezTo>
                        <a:cubicBezTo>
                          <a:pt x="162680" y="364787"/>
                          <a:pt x="174110" y="360977"/>
                          <a:pt x="173157" y="353357"/>
                        </a:cubicBezTo>
                        <a:cubicBezTo>
                          <a:pt x="173157" y="353357"/>
                          <a:pt x="173157" y="354309"/>
                          <a:pt x="174110" y="354309"/>
                        </a:cubicBezTo>
                        <a:cubicBezTo>
                          <a:pt x="177920" y="361929"/>
                          <a:pt x="188397" y="356214"/>
                          <a:pt x="186492" y="348594"/>
                        </a:cubicBezTo>
                        <a:cubicBezTo>
                          <a:pt x="185540" y="342879"/>
                          <a:pt x="183635" y="337164"/>
                          <a:pt x="182682" y="331449"/>
                        </a:cubicBezTo>
                        <a:cubicBezTo>
                          <a:pt x="185540" y="332402"/>
                          <a:pt x="189350" y="330497"/>
                          <a:pt x="190302" y="326687"/>
                        </a:cubicBezTo>
                        <a:cubicBezTo>
                          <a:pt x="192207" y="320019"/>
                          <a:pt x="195065" y="313352"/>
                          <a:pt x="197922" y="306684"/>
                        </a:cubicBezTo>
                        <a:cubicBezTo>
                          <a:pt x="236022" y="312399"/>
                          <a:pt x="256025" y="268585"/>
                          <a:pt x="271265" y="225722"/>
                        </a:cubicBezTo>
                        <a:cubicBezTo>
                          <a:pt x="282695" y="205720"/>
                          <a:pt x="291267" y="184765"/>
                          <a:pt x="295077" y="164762"/>
                        </a:cubicBezTo>
                        <a:cubicBezTo>
                          <a:pt x="296982" y="153332"/>
                          <a:pt x="282695" y="146665"/>
                          <a:pt x="276980" y="157142"/>
                        </a:cubicBezTo>
                        <a:cubicBezTo>
                          <a:pt x="267455" y="173335"/>
                          <a:pt x="261740" y="191432"/>
                          <a:pt x="256977" y="209530"/>
                        </a:cubicBezTo>
                        <a:cubicBezTo>
                          <a:pt x="244595" y="232390"/>
                          <a:pt x="226497" y="253345"/>
                          <a:pt x="207447" y="268585"/>
                        </a:cubicBezTo>
                        <a:cubicBezTo>
                          <a:pt x="205542" y="265727"/>
                          <a:pt x="202685" y="263822"/>
                          <a:pt x="197922" y="265727"/>
                        </a:cubicBezTo>
                        <a:cubicBezTo>
                          <a:pt x="181730" y="269537"/>
                          <a:pt x="163632" y="275252"/>
                          <a:pt x="146487" y="280015"/>
                        </a:cubicBezTo>
                        <a:cubicBezTo>
                          <a:pt x="138867" y="271442"/>
                          <a:pt x="134105" y="260012"/>
                          <a:pt x="132200" y="247630"/>
                        </a:cubicBezTo>
                        <a:cubicBezTo>
                          <a:pt x="132200" y="247630"/>
                          <a:pt x="132200" y="247630"/>
                          <a:pt x="133152" y="247630"/>
                        </a:cubicBezTo>
                        <a:cubicBezTo>
                          <a:pt x="136010" y="248582"/>
                          <a:pt x="139820" y="245725"/>
                          <a:pt x="137915" y="242867"/>
                        </a:cubicBezTo>
                        <a:cubicBezTo>
                          <a:pt x="135057" y="239057"/>
                          <a:pt x="133152" y="235247"/>
                          <a:pt x="130295" y="231437"/>
                        </a:cubicBezTo>
                        <a:cubicBezTo>
                          <a:pt x="130295" y="229532"/>
                          <a:pt x="130295" y="228580"/>
                          <a:pt x="130295" y="226675"/>
                        </a:cubicBezTo>
                        <a:cubicBezTo>
                          <a:pt x="128390" y="200957"/>
                          <a:pt x="129342" y="176192"/>
                          <a:pt x="123627" y="152380"/>
                        </a:cubicBezTo>
                        <a:cubicBezTo>
                          <a:pt x="126485" y="151427"/>
                          <a:pt x="129342" y="151427"/>
                          <a:pt x="133152" y="150475"/>
                        </a:cubicBezTo>
                        <a:cubicBezTo>
                          <a:pt x="133152" y="150475"/>
                          <a:pt x="133152" y="150475"/>
                          <a:pt x="133152" y="151427"/>
                        </a:cubicBezTo>
                        <a:cubicBezTo>
                          <a:pt x="133152" y="155237"/>
                          <a:pt x="136010" y="158095"/>
                          <a:pt x="139820" y="159047"/>
                        </a:cubicBezTo>
                        <a:cubicBezTo>
                          <a:pt x="139820" y="159047"/>
                          <a:pt x="139820" y="159047"/>
                          <a:pt x="139820" y="159047"/>
                        </a:cubicBezTo>
                        <a:cubicBezTo>
                          <a:pt x="144582" y="168572"/>
                          <a:pt x="157917" y="161905"/>
                          <a:pt x="156012" y="152380"/>
                        </a:cubicBezTo>
                        <a:cubicBezTo>
                          <a:pt x="155060" y="148570"/>
                          <a:pt x="155060" y="143807"/>
                          <a:pt x="156012" y="139997"/>
                        </a:cubicBezTo>
                        <a:cubicBezTo>
                          <a:pt x="158870" y="138092"/>
                          <a:pt x="161727" y="136187"/>
                          <a:pt x="163632" y="135235"/>
                        </a:cubicBezTo>
                        <a:cubicBezTo>
                          <a:pt x="167442" y="136187"/>
                          <a:pt x="171252" y="135235"/>
                          <a:pt x="173157" y="130472"/>
                        </a:cubicBezTo>
                        <a:cubicBezTo>
                          <a:pt x="174110" y="128567"/>
                          <a:pt x="175062" y="126662"/>
                          <a:pt x="176967" y="124757"/>
                        </a:cubicBezTo>
                        <a:cubicBezTo>
                          <a:pt x="191255" y="112375"/>
                          <a:pt x="204590" y="98087"/>
                          <a:pt x="215067" y="80943"/>
                        </a:cubicBezTo>
                        <a:cubicBezTo>
                          <a:pt x="234117" y="59035"/>
                          <a:pt x="248405" y="36175"/>
                          <a:pt x="233165" y="5695"/>
                        </a:cubicBezTo>
                        <a:cubicBezTo>
                          <a:pt x="225545" y="-5735"/>
                          <a:pt x="210305" y="1885"/>
                          <a:pt x="212210" y="12363"/>
                        </a:cubicBezTo>
                        <a:close/>
                        <a:moveTo>
                          <a:pt x="142677" y="310494"/>
                        </a:moveTo>
                        <a:cubicBezTo>
                          <a:pt x="145535" y="310494"/>
                          <a:pt x="147440" y="310494"/>
                          <a:pt x="150297" y="310494"/>
                        </a:cubicBezTo>
                        <a:cubicBezTo>
                          <a:pt x="150297" y="313352"/>
                          <a:pt x="150297" y="317162"/>
                          <a:pt x="150297" y="320019"/>
                        </a:cubicBezTo>
                        <a:cubicBezTo>
                          <a:pt x="150297" y="320019"/>
                          <a:pt x="150297" y="320019"/>
                          <a:pt x="150297" y="320019"/>
                        </a:cubicBezTo>
                        <a:cubicBezTo>
                          <a:pt x="147440" y="317162"/>
                          <a:pt x="144582" y="313352"/>
                          <a:pt x="142677" y="310494"/>
                        </a:cubicBezTo>
                        <a:close/>
                        <a:moveTo>
                          <a:pt x="45522" y="79038"/>
                        </a:moveTo>
                        <a:cubicBezTo>
                          <a:pt x="44570" y="78085"/>
                          <a:pt x="44570" y="78085"/>
                          <a:pt x="43617" y="77133"/>
                        </a:cubicBezTo>
                        <a:cubicBezTo>
                          <a:pt x="44570" y="78085"/>
                          <a:pt x="44570" y="78085"/>
                          <a:pt x="45522" y="79038"/>
                        </a:cubicBezTo>
                        <a:cubicBezTo>
                          <a:pt x="47427" y="79038"/>
                          <a:pt x="48380" y="79990"/>
                          <a:pt x="49332" y="80943"/>
                        </a:cubicBezTo>
                        <a:cubicBezTo>
                          <a:pt x="49332" y="81895"/>
                          <a:pt x="49332" y="81895"/>
                          <a:pt x="50285" y="82848"/>
                        </a:cubicBezTo>
                        <a:cubicBezTo>
                          <a:pt x="48380" y="81895"/>
                          <a:pt x="46475" y="80943"/>
                          <a:pt x="45522" y="79038"/>
                        </a:cubicBezTo>
                        <a:close/>
                        <a:moveTo>
                          <a:pt x="134105" y="280967"/>
                        </a:moveTo>
                        <a:cubicBezTo>
                          <a:pt x="131247" y="281919"/>
                          <a:pt x="127437" y="281919"/>
                          <a:pt x="124580" y="282872"/>
                        </a:cubicBezTo>
                        <a:cubicBezTo>
                          <a:pt x="123627" y="281919"/>
                          <a:pt x="123627" y="280967"/>
                          <a:pt x="122675" y="280015"/>
                        </a:cubicBezTo>
                        <a:cubicBezTo>
                          <a:pt x="118865" y="268585"/>
                          <a:pt x="116007" y="257155"/>
                          <a:pt x="112197" y="244772"/>
                        </a:cubicBezTo>
                        <a:cubicBezTo>
                          <a:pt x="112197" y="242867"/>
                          <a:pt x="112197" y="241915"/>
                          <a:pt x="113150" y="240010"/>
                        </a:cubicBezTo>
                        <a:cubicBezTo>
                          <a:pt x="115055" y="240962"/>
                          <a:pt x="116007" y="240962"/>
                          <a:pt x="117912" y="241915"/>
                        </a:cubicBezTo>
                        <a:cubicBezTo>
                          <a:pt x="120770" y="257155"/>
                          <a:pt x="125532" y="270490"/>
                          <a:pt x="134105" y="280967"/>
                        </a:cubicBezTo>
                        <a:close/>
                        <a:moveTo>
                          <a:pt x="112197" y="199052"/>
                        </a:moveTo>
                        <a:cubicBezTo>
                          <a:pt x="113150" y="209530"/>
                          <a:pt x="114102" y="220960"/>
                          <a:pt x="116007" y="232390"/>
                        </a:cubicBezTo>
                        <a:cubicBezTo>
                          <a:pt x="115055" y="231437"/>
                          <a:pt x="113150" y="231437"/>
                          <a:pt x="112197" y="230485"/>
                        </a:cubicBezTo>
                        <a:cubicBezTo>
                          <a:pt x="111245" y="229532"/>
                          <a:pt x="109340" y="229532"/>
                          <a:pt x="108387" y="230485"/>
                        </a:cubicBezTo>
                        <a:cubicBezTo>
                          <a:pt x="108387" y="229532"/>
                          <a:pt x="108387" y="228580"/>
                          <a:pt x="107435" y="228580"/>
                        </a:cubicBezTo>
                        <a:cubicBezTo>
                          <a:pt x="103625" y="202862"/>
                          <a:pt x="97910" y="177145"/>
                          <a:pt x="93147" y="151427"/>
                        </a:cubicBezTo>
                        <a:cubicBezTo>
                          <a:pt x="95052" y="152380"/>
                          <a:pt x="96957" y="152380"/>
                          <a:pt x="98862" y="153332"/>
                        </a:cubicBezTo>
                        <a:cubicBezTo>
                          <a:pt x="99815" y="153332"/>
                          <a:pt x="100767" y="153332"/>
                          <a:pt x="101720" y="153332"/>
                        </a:cubicBezTo>
                        <a:cubicBezTo>
                          <a:pt x="101720" y="153332"/>
                          <a:pt x="102672" y="154285"/>
                          <a:pt x="102672" y="154285"/>
                        </a:cubicBezTo>
                        <a:cubicBezTo>
                          <a:pt x="103625" y="154285"/>
                          <a:pt x="104577" y="155237"/>
                          <a:pt x="105530" y="155237"/>
                        </a:cubicBezTo>
                        <a:cubicBezTo>
                          <a:pt x="110292" y="169525"/>
                          <a:pt x="111245" y="185717"/>
                          <a:pt x="112197" y="199052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21" name="Полилиния: фигура 1320">
                    <a:extLst>
                      <a:ext uri="{FF2B5EF4-FFF2-40B4-BE49-F238E27FC236}">
                        <a16:creationId xmlns:a16="http://schemas.microsoft.com/office/drawing/2014/main" id="{B625AE48-0084-8A2E-68A6-6478C828008C}"/>
                      </a:ext>
                    </a:extLst>
                  </p:cNvPr>
                  <p:cNvSpPr/>
                  <p:nvPr/>
                </p:nvSpPr>
                <p:spPr>
                  <a:xfrm>
                    <a:off x="16876814" y="5781604"/>
                    <a:ext cx="26621" cy="16615"/>
                  </a:xfrm>
                  <a:custGeom>
                    <a:avLst/>
                    <a:gdLst>
                      <a:gd name="connsiteX0" fmla="*/ 21144 w 26621"/>
                      <a:gd name="connsiteY0" fmla="*/ 9339 h 16615"/>
                      <a:gd name="connsiteX1" fmla="*/ 15429 w 26621"/>
                      <a:gd name="connsiteY1" fmla="*/ 8387 h 16615"/>
                      <a:gd name="connsiteX2" fmla="*/ 3999 w 26621"/>
                      <a:gd name="connsiteY2" fmla="*/ 767 h 16615"/>
                      <a:gd name="connsiteX3" fmla="*/ 189 w 26621"/>
                      <a:gd name="connsiteY3" fmla="*/ 3624 h 16615"/>
                      <a:gd name="connsiteX4" fmla="*/ 11619 w 26621"/>
                      <a:gd name="connsiteY4" fmla="*/ 15054 h 16615"/>
                      <a:gd name="connsiteX5" fmla="*/ 25907 w 26621"/>
                      <a:gd name="connsiteY5" fmla="*/ 13149 h 16615"/>
                      <a:gd name="connsiteX6" fmla="*/ 25907 w 26621"/>
                      <a:gd name="connsiteY6" fmla="*/ 11244 h 16615"/>
                      <a:gd name="connsiteX7" fmla="*/ 21144 w 26621"/>
                      <a:gd name="connsiteY7" fmla="*/ 9339 h 166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6621" h="16615">
                        <a:moveTo>
                          <a:pt x="21144" y="9339"/>
                        </a:moveTo>
                        <a:cubicBezTo>
                          <a:pt x="19239" y="9339"/>
                          <a:pt x="17334" y="9339"/>
                          <a:pt x="15429" y="8387"/>
                        </a:cubicBezTo>
                        <a:cubicBezTo>
                          <a:pt x="11619" y="7434"/>
                          <a:pt x="6857" y="3624"/>
                          <a:pt x="3999" y="767"/>
                        </a:cubicBezTo>
                        <a:cubicBezTo>
                          <a:pt x="2094" y="-1138"/>
                          <a:pt x="-763" y="767"/>
                          <a:pt x="189" y="3624"/>
                        </a:cubicBezTo>
                        <a:cubicBezTo>
                          <a:pt x="3047" y="8387"/>
                          <a:pt x="5904" y="13149"/>
                          <a:pt x="11619" y="15054"/>
                        </a:cubicBezTo>
                        <a:cubicBezTo>
                          <a:pt x="16382" y="16959"/>
                          <a:pt x="22097" y="17912"/>
                          <a:pt x="25907" y="13149"/>
                        </a:cubicBezTo>
                        <a:cubicBezTo>
                          <a:pt x="26859" y="12197"/>
                          <a:pt x="26859" y="11244"/>
                          <a:pt x="25907" y="11244"/>
                        </a:cubicBezTo>
                        <a:cubicBezTo>
                          <a:pt x="23049" y="10292"/>
                          <a:pt x="22097" y="9339"/>
                          <a:pt x="21144" y="933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22" name="Полилиния: фигура 1321">
                    <a:extLst>
                      <a:ext uri="{FF2B5EF4-FFF2-40B4-BE49-F238E27FC236}">
                        <a16:creationId xmlns:a16="http://schemas.microsoft.com/office/drawing/2014/main" id="{0B63C442-BA98-B192-830F-15D42746922D}"/>
                      </a:ext>
                    </a:extLst>
                  </p:cNvPr>
                  <p:cNvSpPr/>
                  <p:nvPr/>
                </p:nvSpPr>
                <p:spPr>
                  <a:xfrm>
                    <a:off x="16852239" y="5705526"/>
                    <a:ext cx="62987" cy="159017"/>
                  </a:xfrm>
                  <a:custGeom>
                    <a:avLst/>
                    <a:gdLst>
                      <a:gd name="connsiteX0" fmla="*/ 18097 w 62987"/>
                      <a:gd name="connsiteY0" fmla="*/ 25410 h 159017"/>
                      <a:gd name="connsiteX1" fmla="*/ 24765 w 62987"/>
                      <a:gd name="connsiteY1" fmla="*/ 8265 h 159017"/>
                      <a:gd name="connsiteX2" fmla="*/ 15240 w 62987"/>
                      <a:gd name="connsiteY2" fmla="*/ 2550 h 159017"/>
                      <a:gd name="connsiteX3" fmla="*/ 0 w 62987"/>
                      <a:gd name="connsiteY3" fmla="*/ 76845 h 159017"/>
                      <a:gd name="connsiteX4" fmla="*/ 11430 w 62987"/>
                      <a:gd name="connsiteY4" fmla="*/ 155902 h 159017"/>
                      <a:gd name="connsiteX5" fmla="*/ 23813 w 62987"/>
                      <a:gd name="connsiteY5" fmla="*/ 153044 h 159017"/>
                      <a:gd name="connsiteX6" fmla="*/ 20955 w 62987"/>
                      <a:gd name="connsiteY6" fmla="*/ 124470 h 159017"/>
                      <a:gd name="connsiteX7" fmla="*/ 24765 w 62987"/>
                      <a:gd name="connsiteY7" fmla="*/ 126375 h 159017"/>
                      <a:gd name="connsiteX8" fmla="*/ 25717 w 62987"/>
                      <a:gd name="connsiteY8" fmla="*/ 126375 h 159017"/>
                      <a:gd name="connsiteX9" fmla="*/ 25717 w 62987"/>
                      <a:gd name="connsiteY9" fmla="*/ 126375 h 159017"/>
                      <a:gd name="connsiteX10" fmla="*/ 25717 w 62987"/>
                      <a:gd name="connsiteY10" fmla="*/ 126375 h 159017"/>
                      <a:gd name="connsiteX11" fmla="*/ 57150 w 62987"/>
                      <a:gd name="connsiteY11" fmla="*/ 100657 h 159017"/>
                      <a:gd name="connsiteX12" fmla="*/ 57150 w 62987"/>
                      <a:gd name="connsiteY12" fmla="*/ 98752 h 159017"/>
                      <a:gd name="connsiteX13" fmla="*/ 62865 w 62987"/>
                      <a:gd name="connsiteY13" fmla="*/ 82560 h 159017"/>
                      <a:gd name="connsiteX14" fmla="*/ 54292 w 62987"/>
                      <a:gd name="connsiteY14" fmla="*/ 75892 h 159017"/>
                      <a:gd name="connsiteX15" fmla="*/ 47625 w 62987"/>
                      <a:gd name="connsiteY15" fmla="*/ 78750 h 159017"/>
                      <a:gd name="connsiteX16" fmla="*/ 55245 w 62987"/>
                      <a:gd name="connsiteY16" fmla="*/ 67320 h 159017"/>
                      <a:gd name="connsiteX17" fmla="*/ 44767 w 62987"/>
                      <a:gd name="connsiteY17" fmla="*/ 56842 h 159017"/>
                      <a:gd name="connsiteX18" fmla="*/ 41910 w 62987"/>
                      <a:gd name="connsiteY18" fmla="*/ 58747 h 159017"/>
                      <a:gd name="connsiteX19" fmla="*/ 50482 w 62987"/>
                      <a:gd name="connsiteY19" fmla="*/ 43507 h 159017"/>
                      <a:gd name="connsiteX20" fmla="*/ 50482 w 62987"/>
                      <a:gd name="connsiteY20" fmla="*/ 35887 h 159017"/>
                      <a:gd name="connsiteX21" fmla="*/ 54292 w 62987"/>
                      <a:gd name="connsiteY21" fmla="*/ 32077 h 159017"/>
                      <a:gd name="connsiteX22" fmla="*/ 46672 w 62987"/>
                      <a:gd name="connsiteY22" fmla="*/ 17790 h 159017"/>
                      <a:gd name="connsiteX23" fmla="*/ 18097 w 62987"/>
                      <a:gd name="connsiteY23" fmla="*/ 25410 h 159017"/>
                      <a:gd name="connsiteX24" fmla="*/ 40957 w 62987"/>
                      <a:gd name="connsiteY24" fmla="*/ 102562 h 159017"/>
                      <a:gd name="connsiteX25" fmla="*/ 37147 w 62987"/>
                      <a:gd name="connsiteY25" fmla="*/ 96847 h 159017"/>
                      <a:gd name="connsiteX26" fmla="*/ 47625 w 62987"/>
                      <a:gd name="connsiteY26" fmla="*/ 92085 h 159017"/>
                      <a:gd name="connsiteX27" fmla="*/ 40957 w 62987"/>
                      <a:gd name="connsiteY27" fmla="*/ 102562 h 159017"/>
                      <a:gd name="connsiteX28" fmla="*/ 21907 w 62987"/>
                      <a:gd name="connsiteY28" fmla="*/ 57795 h 159017"/>
                      <a:gd name="connsiteX29" fmla="*/ 21907 w 62987"/>
                      <a:gd name="connsiteY29" fmla="*/ 57795 h 159017"/>
                      <a:gd name="connsiteX30" fmla="*/ 23813 w 62987"/>
                      <a:gd name="connsiteY30" fmla="*/ 56842 h 159017"/>
                      <a:gd name="connsiteX31" fmla="*/ 23813 w 62987"/>
                      <a:gd name="connsiteY31" fmla="*/ 56842 h 159017"/>
                      <a:gd name="connsiteX32" fmla="*/ 21907 w 62987"/>
                      <a:gd name="connsiteY32" fmla="*/ 60652 h 159017"/>
                      <a:gd name="connsiteX33" fmla="*/ 21907 w 62987"/>
                      <a:gd name="connsiteY33" fmla="*/ 57795 h 159017"/>
                      <a:gd name="connsiteX34" fmla="*/ 12382 w 62987"/>
                      <a:gd name="connsiteY34" fmla="*/ 82560 h 159017"/>
                      <a:gd name="connsiteX35" fmla="*/ 14288 w 62987"/>
                      <a:gd name="connsiteY35" fmla="*/ 83512 h 159017"/>
                      <a:gd name="connsiteX36" fmla="*/ 31432 w 62987"/>
                      <a:gd name="connsiteY36" fmla="*/ 111135 h 159017"/>
                      <a:gd name="connsiteX37" fmla="*/ 21907 w 62987"/>
                      <a:gd name="connsiteY37" fmla="*/ 116850 h 159017"/>
                      <a:gd name="connsiteX38" fmla="*/ 20002 w 62987"/>
                      <a:gd name="connsiteY38" fmla="*/ 119707 h 159017"/>
                      <a:gd name="connsiteX39" fmla="*/ 12382 w 62987"/>
                      <a:gd name="connsiteY39" fmla="*/ 82560 h 1590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62987" h="159017">
                        <a:moveTo>
                          <a:pt x="18097" y="25410"/>
                        </a:moveTo>
                        <a:cubicBezTo>
                          <a:pt x="20002" y="19695"/>
                          <a:pt x="21907" y="13980"/>
                          <a:pt x="24765" y="8265"/>
                        </a:cubicBezTo>
                        <a:cubicBezTo>
                          <a:pt x="28575" y="1597"/>
                          <a:pt x="19050" y="-3165"/>
                          <a:pt x="15240" y="2550"/>
                        </a:cubicBezTo>
                        <a:cubicBezTo>
                          <a:pt x="952" y="23505"/>
                          <a:pt x="0" y="52080"/>
                          <a:pt x="0" y="76845"/>
                        </a:cubicBezTo>
                        <a:cubicBezTo>
                          <a:pt x="0" y="103515"/>
                          <a:pt x="952" y="131137"/>
                          <a:pt x="11430" y="155902"/>
                        </a:cubicBezTo>
                        <a:cubicBezTo>
                          <a:pt x="14288" y="161617"/>
                          <a:pt x="23813" y="158759"/>
                          <a:pt x="23813" y="153044"/>
                        </a:cubicBezTo>
                        <a:cubicBezTo>
                          <a:pt x="23813" y="143519"/>
                          <a:pt x="22860" y="133995"/>
                          <a:pt x="20955" y="124470"/>
                        </a:cubicBezTo>
                        <a:cubicBezTo>
                          <a:pt x="21907" y="125422"/>
                          <a:pt x="22860" y="126375"/>
                          <a:pt x="24765" y="126375"/>
                        </a:cubicBezTo>
                        <a:cubicBezTo>
                          <a:pt x="24765" y="126375"/>
                          <a:pt x="25717" y="126375"/>
                          <a:pt x="25717" y="126375"/>
                        </a:cubicBezTo>
                        <a:lnTo>
                          <a:pt x="25717" y="126375"/>
                        </a:lnTo>
                        <a:cubicBezTo>
                          <a:pt x="25717" y="126375"/>
                          <a:pt x="25717" y="126375"/>
                          <a:pt x="25717" y="126375"/>
                        </a:cubicBezTo>
                        <a:cubicBezTo>
                          <a:pt x="43815" y="123517"/>
                          <a:pt x="50482" y="117802"/>
                          <a:pt x="57150" y="100657"/>
                        </a:cubicBezTo>
                        <a:cubicBezTo>
                          <a:pt x="57150" y="99705"/>
                          <a:pt x="57150" y="99705"/>
                          <a:pt x="57150" y="98752"/>
                        </a:cubicBezTo>
                        <a:cubicBezTo>
                          <a:pt x="60007" y="93990"/>
                          <a:pt x="61913" y="88275"/>
                          <a:pt x="62865" y="82560"/>
                        </a:cubicBezTo>
                        <a:cubicBezTo>
                          <a:pt x="63817" y="77797"/>
                          <a:pt x="59055" y="73987"/>
                          <a:pt x="54292" y="75892"/>
                        </a:cubicBezTo>
                        <a:cubicBezTo>
                          <a:pt x="52388" y="76845"/>
                          <a:pt x="49530" y="77797"/>
                          <a:pt x="47625" y="78750"/>
                        </a:cubicBezTo>
                        <a:cubicBezTo>
                          <a:pt x="50482" y="74940"/>
                          <a:pt x="52388" y="71130"/>
                          <a:pt x="55245" y="67320"/>
                        </a:cubicBezTo>
                        <a:cubicBezTo>
                          <a:pt x="59055" y="60652"/>
                          <a:pt x="50482" y="52080"/>
                          <a:pt x="44767" y="56842"/>
                        </a:cubicBezTo>
                        <a:cubicBezTo>
                          <a:pt x="43815" y="57795"/>
                          <a:pt x="42863" y="57795"/>
                          <a:pt x="41910" y="58747"/>
                        </a:cubicBezTo>
                        <a:cubicBezTo>
                          <a:pt x="44767" y="53985"/>
                          <a:pt x="47625" y="48270"/>
                          <a:pt x="50482" y="43507"/>
                        </a:cubicBezTo>
                        <a:cubicBezTo>
                          <a:pt x="52388" y="40650"/>
                          <a:pt x="51435" y="37792"/>
                          <a:pt x="50482" y="35887"/>
                        </a:cubicBezTo>
                        <a:cubicBezTo>
                          <a:pt x="51435" y="34935"/>
                          <a:pt x="53340" y="33982"/>
                          <a:pt x="54292" y="32077"/>
                        </a:cubicBezTo>
                        <a:cubicBezTo>
                          <a:pt x="60960" y="26362"/>
                          <a:pt x="53340" y="16837"/>
                          <a:pt x="46672" y="17790"/>
                        </a:cubicBezTo>
                        <a:cubicBezTo>
                          <a:pt x="36195" y="20647"/>
                          <a:pt x="26670" y="22552"/>
                          <a:pt x="18097" y="25410"/>
                        </a:cubicBezTo>
                        <a:close/>
                        <a:moveTo>
                          <a:pt x="40957" y="102562"/>
                        </a:moveTo>
                        <a:cubicBezTo>
                          <a:pt x="40005" y="100657"/>
                          <a:pt x="38100" y="98752"/>
                          <a:pt x="37147" y="96847"/>
                        </a:cubicBezTo>
                        <a:cubicBezTo>
                          <a:pt x="40957" y="94942"/>
                          <a:pt x="44767" y="93037"/>
                          <a:pt x="47625" y="92085"/>
                        </a:cubicBezTo>
                        <a:cubicBezTo>
                          <a:pt x="45720" y="95895"/>
                          <a:pt x="43815" y="99705"/>
                          <a:pt x="40957" y="102562"/>
                        </a:cubicBezTo>
                        <a:close/>
                        <a:moveTo>
                          <a:pt x="21907" y="57795"/>
                        </a:moveTo>
                        <a:cubicBezTo>
                          <a:pt x="21907" y="57795"/>
                          <a:pt x="21907" y="57795"/>
                          <a:pt x="21907" y="57795"/>
                        </a:cubicBezTo>
                        <a:cubicBezTo>
                          <a:pt x="22860" y="57795"/>
                          <a:pt x="23813" y="57795"/>
                          <a:pt x="23813" y="56842"/>
                        </a:cubicBezTo>
                        <a:cubicBezTo>
                          <a:pt x="23813" y="56842"/>
                          <a:pt x="23813" y="56842"/>
                          <a:pt x="23813" y="56842"/>
                        </a:cubicBezTo>
                        <a:cubicBezTo>
                          <a:pt x="22860" y="57795"/>
                          <a:pt x="21907" y="59700"/>
                          <a:pt x="21907" y="60652"/>
                        </a:cubicBezTo>
                        <a:cubicBezTo>
                          <a:pt x="21907" y="59700"/>
                          <a:pt x="21907" y="58747"/>
                          <a:pt x="21907" y="57795"/>
                        </a:cubicBezTo>
                        <a:close/>
                        <a:moveTo>
                          <a:pt x="12382" y="82560"/>
                        </a:moveTo>
                        <a:cubicBezTo>
                          <a:pt x="12382" y="83512"/>
                          <a:pt x="13335" y="83512"/>
                          <a:pt x="14288" y="83512"/>
                        </a:cubicBezTo>
                        <a:cubicBezTo>
                          <a:pt x="17145" y="93990"/>
                          <a:pt x="22860" y="104467"/>
                          <a:pt x="31432" y="111135"/>
                        </a:cubicBezTo>
                        <a:cubicBezTo>
                          <a:pt x="28575" y="113040"/>
                          <a:pt x="24765" y="115897"/>
                          <a:pt x="21907" y="116850"/>
                        </a:cubicBezTo>
                        <a:cubicBezTo>
                          <a:pt x="20955" y="117802"/>
                          <a:pt x="20002" y="118755"/>
                          <a:pt x="20002" y="119707"/>
                        </a:cubicBezTo>
                        <a:cubicBezTo>
                          <a:pt x="17145" y="107325"/>
                          <a:pt x="14288" y="94942"/>
                          <a:pt x="12382" y="82560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23" name="Полилиния: фигура 1322">
                    <a:extLst>
                      <a:ext uri="{FF2B5EF4-FFF2-40B4-BE49-F238E27FC236}">
                        <a16:creationId xmlns:a16="http://schemas.microsoft.com/office/drawing/2014/main" id="{EAF937C2-2D96-4C27-FE8F-F26C92BA1CC2}"/>
                      </a:ext>
                    </a:extLst>
                  </p:cNvPr>
                  <p:cNvSpPr/>
                  <p:nvPr/>
                </p:nvSpPr>
                <p:spPr>
                  <a:xfrm>
                    <a:off x="16161048" y="6123365"/>
                    <a:ext cx="618774" cy="388872"/>
                  </a:xfrm>
                  <a:custGeom>
                    <a:avLst/>
                    <a:gdLst>
                      <a:gd name="connsiteX0" fmla="*/ 607371 w 618774"/>
                      <a:gd name="connsiteY0" fmla="*/ 0 h 388872"/>
                      <a:gd name="connsiteX1" fmla="*/ 505453 w 618774"/>
                      <a:gd name="connsiteY1" fmla="*/ 21907 h 388872"/>
                      <a:gd name="connsiteX2" fmla="*/ 398773 w 618774"/>
                      <a:gd name="connsiteY2" fmla="*/ 47625 h 388872"/>
                      <a:gd name="connsiteX3" fmla="*/ 253041 w 618774"/>
                      <a:gd name="connsiteY3" fmla="*/ 118110 h 388872"/>
                      <a:gd name="connsiteX4" fmla="*/ 145408 w 618774"/>
                      <a:gd name="connsiteY4" fmla="*/ 232409 h 388872"/>
                      <a:gd name="connsiteX5" fmla="*/ 628 w 618774"/>
                      <a:gd name="connsiteY5" fmla="*/ 385762 h 388872"/>
                      <a:gd name="connsiteX6" fmla="*/ 3486 w 618774"/>
                      <a:gd name="connsiteY6" fmla="*/ 388619 h 388872"/>
                      <a:gd name="connsiteX7" fmla="*/ 156838 w 618774"/>
                      <a:gd name="connsiteY7" fmla="*/ 265747 h 388872"/>
                      <a:gd name="connsiteX8" fmla="*/ 267328 w 618774"/>
                      <a:gd name="connsiteY8" fmla="*/ 148590 h 388872"/>
                      <a:gd name="connsiteX9" fmla="*/ 409251 w 618774"/>
                      <a:gd name="connsiteY9" fmla="*/ 80962 h 388872"/>
                      <a:gd name="connsiteX10" fmla="*/ 510216 w 618774"/>
                      <a:gd name="connsiteY10" fmla="*/ 57150 h 388872"/>
                      <a:gd name="connsiteX11" fmla="*/ 614991 w 618774"/>
                      <a:gd name="connsiteY11" fmla="*/ 20955 h 388872"/>
                      <a:gd name="connsiteX12" fmla="*/ 607371 w 618774"/>
                      <a:gd name="connsiteY12" fmla="*/ 0 h 3888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618774" h="388872">
                        <a:moveTo>
                          <a:pt x="607371" y="0"/>
                        </a:moveTo>
                        <a:cubicBezTo>
                          <a:pt x="573081" y="952"/>
                          <a:pt x="538791" y="14287"/>
                          <a:pt x="505453" y="21907"/>
                        </a:cubicBezTo>
                        <a:cubicBezTo>
                          <a:pt x="470211" y="30480"/>
                          <a:pt x="434016" y="37147"/>
                          <a:pt x="398773" y="47625"/>
                        </a:cubicBezTo>
                        <a:cubicBezTo>
                          <a:pt x="346386" y="62865"/>
                          <a:pt x="295903" y="84772"/>
                          <a:pt x="253041" y="118110"/>
                        </a:cubicBezTo>
                        <a:cubicBezTo>
                          <a:pt x="211131" y="149542"/>
                          <a:pt x="176841" y="190500"/>
                          <a:pt x="145408" y="232409"/>
                        </a:cubicBezTo>
                        <a:cubicBezTo>
                          <a:pt x="102546" y="289559"/>
                          <a:pt x="56826" y="341947"/>
                          <a:pt x="628" y="385762"/>
                        </a:cubicBezTo>
                        <a:cubicBezTo>
                          <a:pt x="-1277" y="387666"/>
                          <a:pt x="1581" y="389571"/>
                          <a:pt x="3486" y="388619"/>
                        </a:cubicBezTo>
                        <a:cubicBezTo>
                          <a:pt x="64446" y="362902"/>
                          <a:pt x="116833" y="318134"/>
                          <a:pt x="156838" y="265747"/>
                        </a:cubicBezTo>
                        <a:cubicBezTo>
                          <a:pt x="189223" y="223837"/>
                          <a:pt x="224466" y="180975"/>
                          <a:pt x="267328" y="148590"/>
                        </a:cubicBezTo>
                        <a:cubicBezTo>
                          <a:pt x="309238" y="116205"/>
                          <a:pt x="358768" y="96202"/>
                          <a:pt x="409251" y="80962"/>
                        </a:cubicBezTo>
                        <a:cubicBezTo>
                          <a:pt x="442588" y="71437"/>
                          <a:pt x="476878" y="64770"/>
                          <a:pt x="510216" y="57150"/>
                        </a:cubicBezTo>
                        <a:cubicBezTo>
                          <a:pt x="545458" y="48577"/>
                          <a:pt x="585463" y="41910"/>
                          <a:pt x="614991" y="20955"/>
                        </a:cubicBezTo>
                        <a:cubicBezTo>
                          <a:pt x="621658" y="15240"/>
                          <a:pt x="619753" y="0"/>
                          <a:pt x="607371" y="0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24" name="Полилиния: фигура 1323">
                    <a:extLst>
                      <a:ext uri="{FF2B5EF4-FFF2-40B4-BE49-F238E27FC236}">
                        <a16:creationId xmlns:a16="http://schemas.microsoft.com/office/drawing/2014/main" id="{16E3BAF3-2D62-1052-45BA-AF972C5B768F}"/>
                      </a:ext>
                    </a:extLst>
                  </p:cNvPr>
                  <p:cNvSpPr/>
                  <p:nvPr/>
                </p:nvSpPr>
                <p:spPr>
                  <a:xfrm>
                    <a:off x="16126572" y="6082203"/>
                    <a:ext cx="608394" cy="436621"/>
                  </a:xfrm>
                  <a:custGeom>
                    <a:avLst/>
                    <a:gdLst>
                      <a:gd name="connsiteX0" fmla="*/ 601842 w 608394"/>
                      <a:gd name="connsiteY0" fmla="*/ 53544 h 436621"/>
                      <a:gd name="connsiteX1" fmla="*/ 484684 w 608394"/>
                      <a:gd name="connsiteY1" fmla="*/ 16396 h 436621"/>
                      <a:gd name="connsiteX2" fmla="*/ 393244 w 608394"/>
                      <a:gd name="connsiteY2" fmla="*/ 204 h 436621"/>
                      <a:gd name="connsiteX3" fmla="*/ 393244 w 608394"/>
                      <a:gd name="connsiteY3" fmla="*/ 12586 h 436621"/>
                      <a:gd name="connsiteX4" fmla="*/ 416104 w 608394"/>
                      <a:gd name="connsiteY4" fmla="*/ 14491 h 436621"/>
                      <a:gd name="connsiteX5" fmla="*/ 417057 w 608394"/>
                      <a:gd name="connsiteY5" fmla="*/ 15444 h 436621"/>
                      <a:gd name="connsiteX6" fmla="*/ 416104 w 608394"/>
                      <a:gd name="connsiteY6" fmla="*/ 17349 h 436621"/>
                      <a:gd name="connsiteX7" fmla="*/ 415152 w 608394"/>
                      <a:gd name="connsiteY7" fmla="*/ 17349 h 436621"/>
                      <a:gd name="connsiteX8" fmla="*/ 408484 w 608394"/>
                      <a:gd name="connsiteY8" fmla="*/ 24016 h 436621"/>
                      <a:gd name="connsiteX9" fmla="*/ 409437 w 608394"/>
                      <a:gd name="connsiteY9" fmla="*/ 36399 h 436621"/>
                      <a:gd name="connsiteX10" fmla="*/ 421819 w 608394"/>
                      <a:gd name="connsiteY10" fmla="*/ 40209 h 436621"/>
                      <a:gd name="connsiteX11" fmla="*/ 424677 w 608394"/>
                      <a:gd name="connsiteY11" fmla="*/ 41161 h 436621"/>
                      <a:gd name="connsiteX12" fmla="*/ 426582 w 608394"/>
                      <a:gd name="connsiteY12" fmla="*/ 42114 h 436621"/>
                      <a:gd name="connsiteX13" fmla="*/ 435154 w 608394"/>
                      <a:gd name="connsiteY13" fmla="*/ 45924 h 436621"/>
                      <a:gd name="connsiteX14" fmla="*/ 431344 w 608394"/>
                      <a:gd name="connsiteY14" fmla="*/ 57354 h 436621"/>
                      <a:gd name="connsiteX15" fmla="*/ 433249 w 608394"/>
                      <a:gd name="connsiteY15" fmla="*/ 58306 h 436621"/>
                      <a:gd name="connsiteX16" fmla="*/ 433249 w 608394"/>
                      <a:gd name="connsiteY16" fmla="*/ 61164 h 436621"/>
                      <a:gd name="connsiteX17" fmla="*/ 420867 w 608394"/>
                      <a:gd name="connsiteY17" fmla="*/ 60211 h 436621"/>
                      <a:gd name="connsiteX18" fmla="*/ 418962 w 608394"/>
                      <a:gd name="connsiteY18" fmla="*/ 74499 h 436621"/>
                      <a:gd name="connsiteX19" fmla="*/ 418962 w 608394"/>
                      <a:gd name="connsiteY19" fmla="*/ 74499 h 436621"/>
                      <a:gd name="connsiteX20" fmla="*/ 440869 w 608394"/>
                      <a:gd name="connsiteY20" fmla="*/ 76404 h 436621"/>
                      <a:gd name="connsiteX21" fmla="*/ 423724 w 608394"/>
                      <a:gd name="connsiteY21" fmla="*/ 78309 h 436621"/>
                      <a:gd name="connsiteX22" fmla="*/ 413247 w 608394"/>
                      <a:gd name="connsiteY22" fmla="*/ 75451 h 436621"/>
                      <a:gd name="connsiteX23" fmla="*/ 409437 w 608394"/>
                      <a:gd name="connsiteY23" fmla="*/ 73546 h 436621"/>
                      <a:gd name="connsiteX24" fmla="*/ 257989 w 608394"/>
                      <a:gd name="connsiteY24" fmla="*/ 63069 h 436621"/>
                      <a:gd name="connsiteX25" fmla="*/ 256084 w 608394"/>
                      <a:gd name="connsiteY25" fmla="*/ 76404 h 436621"/>
                      <a:gd name="connsiteX26" fmla="*/ 414199 w 608394"/>
                      <a:gd name="connsiteY26" fmla="*/ 97358 h 436621"/>
                      <a:gd name="connsiteX27" fmla="*/ 414199 w 608394"/>
                      <a:gd name="connsiteY27" fmla="*/ 97358 h 436621"/>
                      <a:gd name="connsiteX28" fmla="*/ 380862 w 608394"/>
                      <a:gd name="connsiteY28" fmla="*/ 112599 h 436621"/>
                      <a:gd name="connsiteX29" fmla="*/ 381814 w 608394"/>
                      <a:gd name="connsiteY29" fmla="*/ 121171 h 436621"/>
                      <a:gd name="connsiteX30" fmla="*/ 330379 w 608394"/>
                      <a:gd name="connsiteY30" fmla="*/ 143078 h 436621"/>
                      <a:gd name="connsiteX31" fmla="*/ 291327 w 608394"/>
                      <a:gd name="connsiteY31" fmla="*/ 164986 h 436621"/>
                      <a:gd name="connsiteX32" fmla="*/ 281802 w 608394"/>
                      <a:gd name="connsiteY32" fmla="*/ 164033 h 436621"/>
                      <a:gd name="connsiteX33" fmla="*/ 217984 w 608394"/>
                      <a:gd name="connsiteY33" fmla="*/ 206896 h 436621"/>
                      <a:gd name="connsiteX34" fmla="*/ 216079 w 608394"/>
                      <a:gd name="connsiteY34" fmla="*/ 215468 h 436621"/>
                      <a:gd name="connsiteX35" fmla="*/ 173217 w 608394"/>
                      <a:gd name="connsiteY35" fmla="*/ 230708 h 436621"/>
                      <a:gd name="connsiteX36" fmla="*/ 166549 w 608394"/>
                      <a:gd name="connsiteY36" fmla="*/ 241186 h 436621"/>
                      <a:gd name="connsiteX37" fmla="*/ 95112 w 608394"/>
                      <a:gd name="connsiteY37" fmla="*/ 247853 h 436621"/>
                      <a:gd name="connsiteX38" fmla="*/ 95112 w 608394"/>
                      <a:gd name="connsiteY38" fmla="*/ 268808 h 436621"/>
                      <a:gd name="connsiteX39" fmla="*/ 170359 w 608394"/>
                      <a:gd name="connsiteY39" fmla="*/ 264046 h 436621"/>
                      <a:gd name="connsiteX40" fmla="*/ 177979 w 608394"/>
                      <a:gd name="connsiteY40" fmla="*/ 264998 h 436621"/>
                      <a:gd name="connsiteX41" fmla="*/ 81777 w 608394"/>
                      <a:gd name="connsiteY41" fmla="*/ 367868 h 436621"/>
                      <a:gd name="connsiteX42" fmla="*/ 79872 w 608394"/>
                      <a:gd name="connsiteY42" fmla="*/ 365963 h 436621"/>
                      <a:gd name="connsiteX43" fmla="*/ 71299 w 608394"/>
                      <a:gd name="connsiteY43" fmla="*/ 376440 h 436621"/>
                      <a:gd name="connsiteX44" fmla="*/ 69394 w 608394"/>
                      <a:gd name="connsiteY44" fmla="*/ 378345 h 436621"/>
                      <a:gd name="connsiteX45" fmla="*/ 42724 w 608394"/>
                      <a:gd name="connsiteY45" fmla="*/ 386918 h 436621"/>
                      <a:gd name="connsiteX46" fmla="*/ 40819 w 608394"/>
                      <a:gd name="connsiteY46" fmla="*/ 399300 h 436621"/>
                      <a:gd name="connsiteX47" fmla="*/ 4624 w 608394"/>
                      <a:gd name="connsiteY47" fmla="*/ 419303 h 436621"/>
                      <a:gd name="connsiteX48" fmla="*/ 11292 w 608394"/>
                      <a:gd name="connsiteY48" fmla="*/ 436448 h 436621"/>
                      <a:gd name="connsiteX49" fmla="*/ 80824 w 608394"/>
                      <a:gd name="connsiteY49" fmla="*/ 399300 h 436621"/>
                      <a:gd name="connsiteX50" fmla="*/ 81777 w 608394"/>
                      <a:gd name="connsiteY50" fmla="*/ 394538 h 436621"/>
                      <a:gd name="connsiteX51" fmla="*/ 95112 w 608394"/>
                      <a:gd name="connsiteY51" fmla="*/ 401205 h 436621"/>
                      <a:gd name="connsiteX52" fmla="*/ 105589 w 608394"/>
                      <a:gd name="connsiteY52" fmla="*/ 422160 h 436621"/>
                      <a:gd name="connsiteX53" fmla="*/ 120829 w 608394"/>
                      <a:gd name="connsiteY53" fmla="*/ 418350 h 436621"/>
                      <a:gd name="connsiteX54" fmla="*/ 100827 w 608394"/>
                      <a:gd name="connsiteY54" fmla="*/ 385965 h 436621"/>
                      <a:gd name="connsiteX55" fmla="*/ 94159 w 608394"/>
                      <a:gd name="connsiteY55" fmla="*/ 379298 h 436621"/>
                      <a:gd name="connsiteX56" fmla="*/ 190362 w 608394"/>
                      <a:gd name="connsiteY56" fmla="*/ 273571 h 436621"/>
                      <a:gd name="connsiteX57" fmla="*/ 190362 w 608394"/>
                      <a:gd name="connsiteY57" fmla="*/ 306908 h 436621"/>
                      <a:gd name="connsiteX58" fmla="*/ 210364 w 608394"/>
                      <a:gd name="connsiteY58" fmla="*/ 315480 h 436621"/>
                      <a:gd name="connsiteX59" fmla="*/ 246559 w 608394"/>
                      <a:gd name="connsiteY59" fmla="*/ 232613 h 436621"/>
                      <a:gd name="connsiteX60" fmla="*/ 317044 w 608394"/>
                      <a:gd name="connsiteY60" fmla="*/ 174511 h 436621"/>
                      <a:gd name="connsiteX61" fmla="*/ 408484 w 608394"/>
                      <a:gd name="connsiteY61" fmla="*/ 129743 h 436621"/>
                      <a:gd name="connsiteX62" fmla="*/ 412294 w 608394"/>
                      <a:gd name="connsiteY62" fmla="*/ 126886 h 436621"/>
                      <a:gd name="connsiteX63" fmla="*/ 419914 w 608394"/>
                      <a:gd name="connsiteY63" fmla="*/ 124981 h 436621"/>
                      <a:gd name="connsiteX64" fmla="*/ 405627 w 608394"/>
                      <a:gd name="connsiteY64" fmla="*/ 188798 h 436621"/>
                      <a:gd name="connsiteX65" fmla="*/ 410389 w 608394"/>
                      <a:gd name="connsiteY65" fmla="*/ 195466 h 436621"/>
                      <a:gd name="connsiteX66" fmla="*/ 409437 w 608394"/>
                      <a:gd name="connsiteY66" fmla="*/ 202133 h 436621"/>
                      <a:gd name="connsiteX67" fmla="*/ 421819 w 608394"/>
                      <a:gd name="connsiteY67" fmla="*/ 209753 h 436621"/>
                      <a:gd name="connsiteX68" fmla="*/ 453252 w 608394"/>
                      <a:gd name="connsiteY68" fmla="*/ 143078 h 436621"/>
                      <a:gd name="connsiteX69" fmla="*/ 498019 w 608394"/>
                      <a:gd name="connsiteY69" fmla="*/ 147841 h 436621"/>
                      <a:gd name="connsiteX70" fmla="*/ 505639 w 608394"/>
                      <a:gd name="connsiteY70" fmla="*/ 167843 h 436621"/>
                      <a:gd name="connsiteX71" fmla="*/ 505639 w 608394"/>
                      <a:gd name="connsiteY71" fmla="*/ 186893 h 436621"/>
                      <a:gd name="connsiteX72" fmla="*/ 522784 w 608394"/>
                      <a:gd name="connsiteY72" fmla="*/ 196418 h 436621"/>
                      <a:gd name="connsiteX73" fmla="*/ 554217 w 608394"/>
                      <a:gd name="connsiteY73" fmla="*/ 143078 h 436621"/>
                      <a:gd name="connsiteX74" fmla="*/ 592317 w 608394"/>
                      <a:gd name="connsiteY74" fmla="*/ 90691 h 436621"/>
                      <a:gd name="connsiteX75" fmla="*/ 591364 w 608394"/>
                      <a:gd name="connsiteY75" fmla="*/ 80214 h 436621"/>
                      <a:gd name="connsiteX76" fmla="*/ 592317 w 608394"/>
                      <a:gd name="connsiteY76" fmla="*/ 78309 h 436621"/>
                      <a:gd name="connsiteX77" fmla="*/ 593269 w 608394"/>
                      <a:gd name="connsiteY77" fmla="*/ 70689 h 436621"/>
                      <a:gd name="connsiteX78" fmla="*/ 597079 w 608394"/>
                      <a:gd name="connsiteY78" fmla="*/ 71641 h 436621"/>
                      <a:gd name="connsiteX79" fmla="*/ 601842 w 608394"/>
                      <a:gd name="connsiteY79" fmla="*/ 53544 h 436621"/>
                      <a:gd name="connsiteX80" fmla="*/ 207507 w 608394"/>
                      <a:gd name="connsiteY80" fmla="*/ 255473 h 436621"/>
                      <a:gd name="connsiteX81" fmla="*/ 211317 w 608394"/>
                      <a:gd name="connsiteY81" fmla="*/ 254521 h 436621"/>
                      <a:gd name="connsiteX82" fmla="*/ 208459 w 608394"/>
                      <a:gd name="connsiteY82" fmla="*/ 264046 h 436621"/>
                      <a:gd name="connsiteX83" fmla="*/ 204649 w 608394"/>
                      <a:gd name="connsiteY83" fmla="*/ 258331 h 436621"/>
                      <a:gd name="connsiteX84" fmla="*/ 207507 w 608394"/>
                      <a:gd name="connsiteY84" fmla="*/ 255473 h 436621"/>
                      <a:gd name="connsiteX85" fmla="*/ 470397 w 608394"/>
                      <a:gd name="connsiteY85" fmla="*/ 44019 h 436621"/>
                      <a:gd name="connsiteX86" fmla="*/ 470397 w 608394"/>
                      <a:gd name="connsiteY86" fmla="*/ 44019 h 436621"/>
                      <a:gd name="connsiteX87" fmla="*/ 468492 w 608394"/>
                      <a:gd name="connsiteY87" fmla="*/ 42114 h 436621"/>
                      <a:gd name="connsiteX88" fmla="*/ 464682 w 608394"/>
                      <a:gd name="connsiteY88" fmla="*/ 38304 h 436621"/>
                      <a:gd name="connsiteX89" fmla="*/ 468492 w 608394"/>
                      <a:gd name="connsiteY89" fmla="*/ 38304 h 436621"/>
                      <a:gd name="connsiteX90" fmla="*/ 470397 w 608394"/>
                      <a:gd name="connsiteY90" fmla="*/ 44019 h 436621"/>
                      <a:gd name="connsiteX91" fmla="*/ 537072 w 608394"/>
                      <a:gd name="connsiteY91" fmla="*/ 77356 h 436621"/>
                      <a:gd name="connsiteX92" fmla="*/ 523737 w 608394"/>
                      <a:gd name="connsiteY92" fmla="*/ 82119 h 436621"/>
                      <a:gd name="connsiteX93" fmla="*/ 523737 w 608394"/>
                      <a:gd name="connsiteY93" fmla="*/ 76404 h 436621"/>
                      <a:gd name="connsiteX94" fmla="*/ 537072 w 608394"/>
                      <a:gd name="connsiteY94" fmla="*/ 77356 h 436621"/>
                      <a:gd name="connsiteX95" fmla="*/ 501829 w 608394"/>
                      <a:gd name="connsiteY95" fmla="*/ 73546 h 436621"/>
                      <a:gd name="connsiteX96" fmla="*/ 504687 w 608394"/>
                      <a:gd name="connsiteY96" fmla="*/ 74499 h 436621"/>
                      <a:gd name="connsiteX97" fmla="*/ 503734 w 608394"/>
                      <a:gd name="connsiteY97" fmla="*/ 90691 h 436621"/>
                      <a:gd name="connsiteX98" fmla="*/ 480874 w 608394"/>
                      <a:gd name="connsiteY98" fmla="*/ 100216 h 436621"/>
                      <a:gd name="connsiteX99" fmla="*/ 476112 w 608394"/>
                      <a:gd name="connsiteY99" fmla="*/ 96406 h 436621"/>
                      <a:gd name="connsiteX100" fmla="*/ 483732 w 608394"/>
                      <a:gd name="connsiteY100" fmla="*/ 91644 h 436621"/>
                      <a:gd name="connsiteX101" fmla="*/ 486589 w 608394"/>
                      <a:gd name="connsiteY101" fmla="*/ 82119 h 436621"/>
                      <a:gd name="connsiteX102" fmla="*/ 499924 w 608394"/>
                      <a:gd name="connsiteY102" fmla="*/ 74499 h 436621"/>
                      <a:gd name="connsiteX103" fmla="*/ 501829 w 608394"/>
                      <a:gd name="connsiteY103" fmla="*/ 73546 h 436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</a:cxnLst>
                    <a:rect l="l" t="t" r="r" b="b"/>
                    <a:pathLst>
                      <a:path w="608394" h="436621">
                        <a:moveTo>
                          <a:pt x="601842" y="53544"/>
                        </a:moveTo>
                        <a:cubicBezTo>
                          <a:pt x="565647" y="39256"/>
                          <a:pt x="524689" y="23064"/>
                          <a:pt x="484684" y="16396"/>
                        </a:cubicBezTo>
                        <a:cubicBezTo>
                          <a:pt x="457062" y="1156"/>
                          <a:pt x="421819" y="-749"/>
                          <a:pt x="393244" y="204"/>
                        </a:cubicBezTo>
                        <a:cubicBezTo>
                          <a:pt x="385624" y="204"/>
                          <a:pt x="385624" y="11634"/>
                          <a:pt x="393244" y="12586"/>
                        </a:cubicBezTo>
                        <a:cubicBezTo>
                          <a:pt x="400864" y="12586"/>
                          <a:pt x="408484" y="13539"/>
                          <a:pt x="416104" y="14491"/>
                        </a:cubicBezTo>
                        <a:cubicBezTo>
                          <a:pt x="416104" y="15444"/>
                          <a:pt x="416104" y="15444"/>
                          <a:pt x="417057" y="15444"/>
                        </a:cubicBezTo>
                        <a:cubicBezTo>
                          <a:pt x="417057" y="15444"/>
                          <a:pt x="416104" y="16396"/>
                          <a:pt x="416104" y="17349"/>
                        </a:cubicBezTo>
                        <a:cubicBezTo>
                          <a:pt x="416104" y="17349"/>
                          <a:pt x="416104" y="17349"/>
                          <a:pt x="415152" y="17349"/>
                        </a:cubicBezTo>
                        <a:cubicBezTo>
                          <a:pt x="411342" y="18301"/>
                          <a:pt x="409437" y="21159"/>
                          <a:pt x="408484" y="24016"/>
                        </a:cubicBezTo>
                        <a:cubicBezTo>
                          <a:pt x="403722" y="25921"/>
                          <a:pt x="402769" y="34494"/>
                          <a:pt x="409437" y="36399"/>
                        </a:cubicBezTo>
                        <a:cubicBezTo>
                          <a:pt x="413247" y="38304"/>
                          <a:pt x="417057" y="39256"/>
                          <a:pt x="421819" y="40209"/>
                        </a:cubicBezTo>
                        <a:cubicBezTo>
                          <a:pt x="422772" y="40209"/>
                          <a:pt x="423724" y="41161"/>
                          <a:pt x="424677" y="41161"/>
                        </a:cubicBezTo>
                        <a:cubicBezTo>
                          <a:pt x="425629" y="41161"/>
                          <a:pt x="425629" y="42114"/>
                          <a:pt x="426582" y="42114"/>
                        </a:cubicBezTo>
                        <a:cubicBezTo>
                          <a:pt x="429439" y="43066"/>
                          <a:pt x="432297" y="44019"/>
                          <a:pt x="435154" y="45924"/>
                        </a:cubicBezTo>
                        <a:cubicBezTo>
                          <a:pt x="429439" y="45924"/>
                          <a:pt x="425629" y="53544"/>
                          <a:pt x="431344" y="57354"/>
                        </a:cubicBezTo>
                        <a:cubicBezTo>
                          <a:pt x="432297" y="57354"/>
                          <a:pt x="432297" y="58306"/>
                          <a:pt x="433249" y="58306"/>
                        </a:cubicBezTo>
                        <a:cubicBezTo>
                          <a:pt x="433249" y="59259"/>
                          <a:pt x="433249" y="60211"/>
                          <a:pt x="433249" y="61164"/>
                        </a:cubicBezTo>
                        <a:cubicBezTo>
                          <a:pt x="429439" y="61164"/>
                          <a:pt x="424677" y="61164"/>
                          <a:pt x="420867" y="60211"/>
                        </a:cubicBezTo>
                        <a:cubicBezTo>
                          <a:pt x="411342" y="59259"/>
                          <a:pt x="411342" y="71641"/>
                          <a:pt x="418962" y="74499"/>
                        </a:cubicBezTo>
                        <a:lnTo>
                          <a:pt x="418962" y="74499"/>
                        </a:lnTo>
                        <a:cubicBezTo>
                          <a:pt x="426582" y="75451"/>
                          <a:pt x="433249" y="76404"/>
                          <a:pt x="440869" y="76404"/>
                        </a:cubicBezTo>
                        <a:cubicBezTo>
                          <a:pt x="435154" y="77356"/>
                          <a:pt x="429439" y="78309"/>
                          <a:pt x="423724" y="78309"/>
                        </a:cubicBezTo>
                        <a:cubicBezTo>
                          <a:pt x="419914" y="77356"/>
                          <a:pt x="417057" y="76404"/>
                          <a:pt x="413247" y="75451"/>
                        </a:cubicBezTo>
                        <a:cubicBezTo>
                          <a:pt x="412294" y="74499"/>
                          <a:pt x="411342" y="73546"/>
                          <a:pt x="409437" y="73546"/>
                        </a:cubicBezTo>
                        <a:cubicBezTo>
                          <a:pt x="358954" y="66879"/>
                          <a:pt x="308472" y="62116"/>
                          <a:pt x="257989" y="63069"/>
                        </a:cubicBezTo>
                        <a:cubicBezTo>
                          <a:pt x="250369" y="63069"/>
                          <a:pt x="248464" y="75451"/>
                          <a:pt x="256084" y="76404"/>
                        </a:cubicBezTo>
                        <a:cubicBezTo>
                          <a:pt x="305614" y="83071"/>
                          <a:pt x="361812" y="98311"/>
                          <a:pt x="414199" y="97358"/>
                        </a:cubicBezTo>
                        <a:cubicBezTo>
                          <a:pt x="414199" y="97358"/>
                          <a:pt x="414199" y="97358"/>
                          <a:pt x="414199" y="97358"/>
                        </a:cubicBezTo>
                        <a:cubicBezTo>
                          <a:pt x="401817" y="100216"/>
                          <a:pt x="390387" y="104026"/>
                          <a:pt x="380862" y="112599"/>
                        </a:cubicBezTo>
                        <a:cubicBezTo>
                          <a:pt x="378004" y="115456"/>
                          <a:pt x="378957" y="119266"/>
                          <a:pt x="381814" y="121171"/>
                        </a:cubicBezTo>
                        <a:cubicBezTo>
                          <a:pt x="365622" y="130696"/>
                          <a:pt x="347524" y="135458"/>
                          <a:pt x="330379" y="143078"/>
                        </a:cubicBezTo>
                        <a:cubicBezTo>
                          <a:pt x="317044" y="148793"/>
                          <a:pt x="303709" y="156413"/>
                          <a:pt x="291327" y="164986"/>
                        </a:cubicBezTo>
                        <a:cubicBezTo>
                          <a:pt x="288469" y="163081"/>
                          <a:pt x="285612" y="163081"/>
                          <a:pt x="281802" y="164033"/>
                        </a:cubicBezTo>
                        <a:cubicBezTo>
                          <a:pt x="257989" y="174511"/>
                          <a:pt x="235129" y="187846"/>
                          <a:pt x="217984" y="206896"/>
                        </a:cubicBezTo>
                        <a:cubicBezTo>
                          <a:pt x="216079" y="209753"/>
                          <a:pt x="215127" y="212611"/>
                          <a:pt x="216079" y="215468"/>
                        </a:cubicBezTo>
                        <a:cubicBezTo>
                          <a:pt x="203697" y="222136"/>
                          <a:pt x="189409" y="227851"/>
                          <a:pt x="173217" y="230708"/>
                        </a:cubicBezTo>
                        <a:cubicBezTo>
                          <a:pt x="167502" y="231661"/>
                          <a:pt x="165597" y="236423"/>
                          <a:pt x="166549" y="241186"/>
                        </a:cubicBezTo>
                        <a:cubicBezTo>
                          <a:pt x="142737" y="241186"/>
                          <a:pt x="117972" y="248806"/>
                          <a:pt x="95112" y="247853"/>
                        </a:cubicBezTo>
                        <a:cubicBezTo>
                          <a:pt x="81777" y="246901"/>
                          <a:pt x="81777" y="266903"/>
                          <a:pt x="95112" y="268808"/>
                        </a:cubicBezTo>
                        <a:cubicBezTo>
                          <a:pt x="120829" y="271666"/>
                          <a:pt x="145594" y="268808"/>
                          <a:pt x="170359" y="264046"/>
                        </a:cubicBezTo>
                        <a:cubicBezTo>
                          <a:pt x="173217" y="264046"/>
                          <a:pt x="176074" y="264046"/>
                          <a:pt x="177979" y="264998"/>
                        </a:cubicBezTo>
                        <a:cubicBezTo>
                          <a:pt x="147499" y="301193"/>
                          <a:pt x="117019" y="337388"/>
                          <a:pt x="81777" y="367868"/>
                        </a:cubicBezTo>
                        <a:cubicBezTo>
                          <a:pt x="80824" y="366915"/>
                          <a:pt x="79872" y="366915"/>
                          <a:pt x="79872" y="365963"/>
                        </a:cubicBezTo>
                        <a:cubicBezTo>
                          <a:pt x="73204" y="361200"/>
                          <a:pt x="66537" y="371678"/>
                          <a:pt x="71299" y="376440"/>
                        </a:cubicBezTo>
                        <a:cubicBezTo>
                          <a:pt x="70347" y="377393"/>
                          <a:pt x="70347" y="377393"/>
                          <a:pt x="69394" y="378345"/>
                        </a:cubicBezTo>
                        <a:cubicBezTo>
                          <a:pt x="60822" y="379298"/>
                          <a:pt x="51297" y="382155"/>
                          <a:pt x="42724" y="386918"/>
                        </a:cubicBezTo>
                        <a:cubicBezTo>
                          <a:pt x="37009" y="389775"/>
                          <a:pt x="37962" y="396443"/>
                          <a:pt x="40819" y="399300"/>
                        </a:cubicBezTo>
                        <a:cubicBezTo>
                          <a:pt x="29389" y="406920"/>
                          <a:pt x="17959" y="413588"/>
                          <a:pt x="4624" y="419303"/>
                        </a:cubicBezTo>
                        <a:cubicBezTo>
                          <a:pt x="-4901" y="424065"/>
                          <a:pt x="1767" y="438353"/>
                          <a:pt x="11292" y="436448"/>
                        </a:cubicBezTo>
                        <a:cubicBezTo>
                          <a:pt x="37962" y="430733"/>
                          <a:pt x="64632" y="423113"/>
                          <a:pt x="80824" y="399300"/>
                        </a:cubicBezTo>
                        <a:cubicBezTo>
                          <a:pt x="81777" y="397395"/>
                          <a:pt x="82729" y="396443"/>
                          <a:pt x="81777" y="394538"/>
                        </a:cubicBezTo>
                        <a:cubicBezTo>
                          <a:pt x="86539" y="395490"/>
                          <a:pt x="91302" y="397395"/>
                          <a:pt x="95112" y="401205"/>
                        </a:cubicBezTo>
                        <a:cubicBezTo>
                          <a:pt x="99874" y="407873"/>
                          <a:pt x="103684" y="414540"/>
                          <a:pt x="105589" y="422160"/>
                        </a:cubicBezTo>
                        <a:cubicBezTo>
                          <a:pt x="109399" y="431685"/>
                          <a:pt x="122734" y="427875"/>
                          <a:pt x="120829" y="418350"/>
                        </a:cubicBezTo>
                        <a:cubicBezTo>
                          <a:pt x="117972" y="403110"/>
                          <a:pt x="110352" y="392633"/>
                          <a:pt x="100827" y="385965"/>
                        </a:cubicBezTo>
                        <a:cubicBezTo>
                          <a:pt x="98922" y="384060"/>
                          <a:pt x="97017" y="381203"/>
                          <a:pt x="94159" y="379298"/>
                        </a:cubicBezTo>
                        <a:cubicBezTo>
                          <a:pt x="129402" y="347865"/>
                          <a:pt x="158929" y="309765"/>
                          <a:pt x="190362" y="273571"/>
                        </a:cubicBezTo>
                        <a:cubicBezTo>
                          <a:pt x="195124" y="283096"/>
                          <a:pt x="192267" y="298336"/>
                          <a:pt x="190362" y="306908"/>
                        </a:cubicBezTo>
                        <a:cubicBezTo>
                          <a:pt x="188457" y="319290"/>
                          <a:pt x="202744" y="325958"/>
                          <a:pt x="210364" y="315480"/>
                        </a:cubicBezTo>
                        <a:cubicBezTo>
                          <a:pt x="228462" y="289763"/>
                          <a:pt x="227509" y="257378"/>
                          <a:pt x="246559" y="232613"/>
                        </a:cubicBezTo>
                        <a:cubicBezTo>
                          <a:pt x="264657" y="209753"/>
                          <a:pt x="292279" y="188798"/>
                          <a:pt x="317044" y="174511"/>
                        </a:cubicBezTo>
                        <a:cubicBezTo>
                          <a:pt x="346572" y="157366"/>
                          <a:pt x="380862" y="150698"/>
                          <a:pt x="408484" y="129743"/>
                        </a:cubicBezTo>
                        <a:cubicBezTo>
                          <a:pt x="409437" y="128791"/>
                          <a:pt x="411342" y="127838"/>
                          <a:pt x="412294" y="126886"/>
                        </a:cubicBezTo>
                        <a:cubicBezTo>
                          <a:pt x="415152" y="126886"/>
                          <a:pt x="417057" y="125933"/>
                          <a:pt x="419914" y="124981"/>
                        </a:cubicBezTo>
                        <a:cubicBezTo>
                          <a:pt x="407532" y="143078"/>
                          <a:pt x="400864" y="164033"/>
                          <a:pt x="405627" y="188798"/>
                        </a:cubicBezTo>
                        <a:cubicBezTo>
                          <a:pt x="406579" y="191656"/>
                          <a:pt x="408484" y="194513"/>
                          <a:pt x="410389" y="195466"/>
                        </a:cubicBezTo>
                        <a:cubicBezTo>
                          <a:pt x="410389" y="197371"/>
                          <a:pt x="409437" y="199276"/>
                          <a:pt x="409437" y="202133"/>
                        </a:cubicBezTo>
                        <a:cubicBezTo>
                          <a:pt x="408484" y="208801"/>
                          <a:pt x="417057" y="215468"/>
                          <a:pt x="421819" y="209753"/>
                        </a:cubicBezTo>
                        <a:cubicBezTo>
                          <a:pt x="438012" y="190703"/>
                          <a:pt x="448489" y="166891"/>
                          <a:pt x="453252" y="143078"/>
                        </a:cubicBezTo>
                        <a:cubicBezTo>
                          <a:pt x="466587" y="147841"/>
                          <a:pt x="482779" y="146888"/>
                          <a:pt x="498019" y="147841"/>
                        </a:cubicBezTo>
                        <a:cubicBezTo>
                          <a:pt x="496114" y="155461"/>
                          <a:pt x="498019" y="163081"/>
                          <a:pt x="505639" y="167843"/>
                        </a:cubicBezTo>
                        <a:cubicBezTo>
                          <a:pt x="504687" y="173558"/>
                          <a:pt x="504687" y="180226"/>
                          <a:pt x="505639" y="186893"/>
                        </a:cubicBezTo>
                        <a:cubicBezTo>
                          <a:pt x="506592" y="194513"/>
                          <a:pt x="515164" y="202133"/>
                          <a:pt x="522784" y="196418"/>
                        </a:cubicBezTo>
                        <a:cubicBezTo>
                          <a:pt x="538977" y="184036"/>
                          <a:pt x="563742" y="160223"/>
                          <a:pt x="554217" y="143078"/>
                        </a:cubicBezTo>
                        <a:cubicBezTo>
                          <a:pt x="569457" y="127838"/>
                          <a:pt x="580887" y="108789"/>
                          <a:pt x="592317" y="90691"/>
                        </a:cubicBezTo>
                        <a:cubicBezTo>
                          <a:pt x="594222" y="86881"/>
                          <a:pt x="593269" y="83071"/>
                          <a:pt x="591364" y="80214"/>
                        </a:cubicBezTo>
                        <a:cubicBezTo>
                          <a:pt x="591364" y="79261"/>
                          <a:pt x="592317" y="79261"/>
                          <a:pt x="592317" y="78309"/>
                        </a:cubicBezTo>
                        <a:cubicBezTo>
                          <a:pt x="593269" y="76404"/>
                          <a:pt x="593269" y="73546"/>
                          <a:pt x="593269" y="70689"/>
                        </a:cubicBezTo>
                        <a:cubicBezTo>
                          <a:pt x="594222" y="70689"/>
                          <a:pt x="596127" y="70689"/>
                          <a:pt x="597079" y="71641"/>
                        </a:cubicBezTo>
                        <a:cubicBezTo>
                          <a:pt x="608509" y="73546"/>
                          <a:pt x="613272" y="58306"/>
                          <a:pt x="601842" y="53544"/>
                        </a:cubicBezTo>
                        <a:close/>
                        <a:moveTo>
                          <a:pt x="207507" y="255473"/>
                        </a:moveTo>
                        <a:cubicBezTo>
                          <a:pt x="208459" y="255473"/>
                          <a:pt x="210364" y="254521"/>
                          <a:pt x="211317" y="254521"/>
                        </a:cubicBezTo>
                        <a:cubicBezTo>
                          <a:pt x="210364" y="257378"/>
                          <a:pt x="209412" y="261188"/>
                          <a:pt x="208459" y="264046"/>
                        </a:cubicBezTo>
                        <a:cubicBezTo>
                          <a:pt x="207507" y="262141"/>
                          <a:pt x="206554" y="260236"/>
                          <a:pt x="204649" y="258331"/>
                        </a:cubicBezTo>
                        <a:cubicBezTo>
                          <a:pt x="206554" y="257378"/>
                          <a:pt x="207507" y="256426"/>
                          <a:pt x="207507" y="255473"/>
                        </a:cubicBezTo>
                        <a:close/>
                        <a:moveTo>
                          <a:pt x="470397" y="44019"/>
                        </a:moveTo>
                        <a:cubicBezTo>
                          <a:pt x="470397" y="44019"/>
                          <a:pt x="470397" y="44019"/>
                          <a:pt x="470397" y="44019"/>
                        </a:cubicBezTo>
                        <a:cubicBezTo>
                          <a:pt x="469444" y="43066"/>
                          <a:pt x="469444" y="43066"/>
                          <a:pt x="468492" y="42114"/>
                        </a:cubicBezTo>
                        <a:cubicBezTo>
                          <a:pt x="467539" y="41161"/>
                          <a:pt x="465634" y="39256"/>
                          <a:pt x="464682" y="38304"/>
                        </a:cubicBezTo>
                        <a:cubicBezTo>
                          <a:pt x="465634" y="38304"/>
                          <a:pt x="467539" y="38304"/>
                          <a:pt x="468492" y="38304"/>
                        </a:cubicBezTo>
                        <a:cubicBezTo>
                          <a:pt x="468492" y="40209"/>
                          <a:pt x="469444" y="42114"/>
                          <a:pt x="470397" y="44019"/>
                        </a:cubicBezTo>
                        <a:close/>
                        <a:moveTo>
                          <a:pt x="537072" y="77356"/>
                        </a:moveTo>
                        <a:cubicBezTo>
                          <a:pt x="532309" y="79261"/>
                          <a:pt x="528499" y="80214"/>
                          <a:pt x="523737" y="82119"/>
                        </a:cubicBezTo>
                        <a:cubicBezTo>
                          <a:pt x="523737" y="80214"/>
                          <a:pt x="523737" y="78309"/>
                          <a:pt x="523737" y="76404"/>
                        </a:cubicBezTo>
                        <a:cubicBezTo>
                          <a:pt x="528499" y="77356"/>
                          <a:pt x="533262" y="77356"/>
                          <a:pt x="537072" y="77356"/>
                        </a:cubicBezTo>
                        <a:close/>
                        <a:moveTo>
                          <a:pt x="501829" y="73546"/>
                        </a:moveTo>
                        <a:cubicBezTo>
                          <a:pt x="502782" y="73546"/>
                          <a:pt x="503734" y="73546"/>
                          <a:pt x="504687" y="74499"/>
                        </a:cubicBezTo>
                        <a:cubicBezTo>
                          <a:pt x="505639" y="79261"/>
                          <a:pt x="504687" y="84976"/>
                          <a:pt x="503734" y="90691"/>
                        </a:cubicBezTo>
                        <a:cubicBezTo>
                          <a:pt x="496114" y="93549"/>
                          <a:pt x="488494" y="97358"/>
                          <a:pt x="480874" y="100216"/>
                        </a:cubicBezTo>
                        <a:cubicBezTo>
                          <a:pt x="478969" y="99264"/>
                          <a:pt x="478017" y="97358"/>
                          <a:pt x="476112" y="96406"/>
                        </a:cubicBezTo>
                        <a:cubicBezTo>
                          <a:pt x="478969" y="94501"/>
                          <a:pt x="480874" y="93549"/>
                          <a:pt x="483732" y="91644"/>
                        </a:cubicBezTo>
                        <a:cubicBezTo>
                          <a:pt x="487542" y="89739"/>
                          <a:pt x="488494" y="84976"/>
                          <a:pt x="486589" y="82119"/>
                        </a:cubicBezTo>
                        <a:cubicBezTo>
                          <a:pt x="491352" y="80214"/>
                          <a:pt x="496114" y="77356"/>
                          <a:pt x="499924" y="74499"/>
                        </a:cubicBezTo>
                        <a:cubicBezTo>
                          <a:pt x="500877" y="74499"/>
                          <a:pt x="501829" y="73546"/>
                          <a:pt x="501829" y="73546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25" name="Полилиния: фигура 1324">
                    <a:extLst>
                      <a:ext uri="{FF2B5EF4-FFF2-40B4-BE49-F238E27FC236}">
                        <a16:creationId xmlns:a16="http://schemas.microsoft.com/office/drawing/2014/main" id="{ED9A3068-4E16-547F-D65B-DF6F56F466C4}"/>
                      </a:ext>
                    </a:extLst>
                  </p:cNvPr>
                  <p:cNvSpPr/>
                  <p:nvPr/>
                </p:nvSpPr>
                <p:spPr>
                  <a:xfrm>
                    <a:off x="16438854" y="6237334"/>
                    <a:ext cx="518981" cy="878533"/>
                  </a:xfrm>
                  <a:custGeom>
                    <a:avLst/>
                    <a:gdLst>
                      <a:gd name="connsiteX0" fmla="*/ 505777 w 518981"/>
                      <a:gd name="connsiteY0" fmla="*/ 3188 h 878533"/>
                      <a:gd name="connsiteX1" fmla="*/ 445770 w 518981"/>
                      <a:gd name="connsiteY1" fmla="*/ 37478 h 878533"/>
                      <a:gd name="connsiteX2" fmla="*/ 379095 w 518981"/>
                      <a:gd name="connsiteY2" fmla="*/ 70815 h 878533"/>
                      <a:gd name="connsiteX3" fmla="*/ 270510 w 518981"/>
                      <a:gd name="connsiteY3" fmla="*/ 148920 h 878533"/>
                      <a:gd name="connsiteX4" fmla="*/ 126683 w 518981"/>
                      <a:gd name="connsiteY4" fmla="*/ 373710 h 878533"/>
                      <a:gd name="connsiteX5" fmla="*/ 53340 w 518981"/>
                      <a:gd name="connsiteY5" fmla="*/ 622311 h 878533"/>
                      <a:gd name="connsiteX6" fmla="*/ 0 w 518981"/>
                      <a:gd name="connsiteY6" fmla="*/ 869961 h 878533"/>
                      <a:gd name="connsiteX7" fmla="*/ 25717 w 518981"/>
                      <a:gd name="connsiteY7" fmla="*/ 878533 h 878533"/>
                      <a:gd name="connsiteX8" fmla="*/ 40958 w 518981"/>
                      <a:gd name="connsiteY8" fmla="*/ 847101 h 878533"/>
                      <a:gd name="connsiteX9" fmla="*/ 70485 w 518981"/>
                      <a:gd name="connsiteY9" fmla="*/ 724229 h 878533"/>
                      <a:gd name="connsiteX10" fmla="*/ 89535 w 518981"/>
                      <a:gd name="connsiteY10" fmla="*/ 592784 h 878533"/>
                      <a:gd name="connsiteX11" fmla="*/ 123825 w 518981"/>
                      <a:gd name="connsiteY11" fmla="*/ 471817 h 878533"/>
                      <a:gd name="connsiteX12" fmla="*/ 247650 w 518981"/>
                      <a:gd name="connsiteY12" fmla="*/ 228930 h 878533"/>
                      <a:gd name="connsiteX13" fmla="*/ 339090 w 518981"/>
                      <a:gd name="connsiteY13" fmla="*/ 137490 h 878533"/>
                      <a:gd name="connsiteX14" fmla="*/ 447675 w 518981"/>
                      <a:gd name="connsiteY14" fmla="*/ 71768 h 878533"/>
                      <a:gd name="connsiteX15" fmla="*/ 510540 w 518981"/>
                      <a:gd name="connsiteY15" fmla="*/ 16523 h 878533"/>
                      <a:gd name="connsiteX16" fmla="*/ 505777 w 518981"/>
                      <a:gd name="connsiteY16" fmla="*/ 3188 h 878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518981" h="878533">
                        <a:moveTo>
                          <a:pt x="505777" y="3188"/>
                        </a:moveTo>
                        <a:cubicBezTo>
                          <a:pt x="484823" y="12713"/>
                          <a:pt x="466725" y="27000"/>
                          <a:pt x="445770" y="37478"/>
                        </a:cubicBezTo>
                        <a:cubicBezTo>
                          <a:pt x="423862" y="48908"/>
                          <a:pt x="401002" y="59385"/>
                          <a:pt x="379095" y="70815"/>
                        </a:cubicBezTo>
                        <a:cubicBezTo>
                          <a:pt x="339090" y="91770"/>
                          <a:pt x="302895" y="117488"/>
                          <a:pt x="270510" y="148920"/>
                        </a:cubicBezTo>
                        <a:cubicBezTo>
                          <a:pt x="206692" y="210832"/>
                          <a:pt x="161925" y="291795"/>
                          <a:pt x="126683" y="373710"/>
                        </a:cubicBezTo>
                        <a:cubicBezTo>
                          <a:pt x="92392" y="452767"/>
                          <a:pt x="65722" y="536587"/>
                          <a:pt x="53340" y="622311"/>
                        </a:cubicBezTo>
                        <a:cubicBezTo>
                          <a:pt x="40958" y="706131"/>
                          <a:pt x="40958" y="793761"/>
                          <a:pt x="0" y="869961"/>
                        </a:cubicBezTo>
                        <a:cubicBezTo>
                          <a:pt x="8572" y="872818"/>
                          <a:pt x="17145" y="875676"/>
                          <a:pt x="25717" y="878533"/>
                        </a:cubicBezTo>
                        <a:cubicBezTo>
                          <a:pt x="31433" y="868056"/>
                          <a:pt x="36195" y="857578"/>
                          <a:pt x="40958" y="847101"/>
                        </a:cubicBezTo>
                        <a:cubicBezTo>
                          <a:pt x="57150" y="808048"/>
                          <a:pt x="64770" y="766138"/>
                          <a:pt x="70485" y="724229"/>
                        </a:cubicBezTo>
                        <a:cubicBezTo>
                          <a:pt x="76200" y="680414"/>
                          <a:pt x="80963" y="636599"/>
                          <a:pt x="89535" y="592784"/>
                        </a:cubicBezTo>
                        <a:cubicBezTo>
                          <a:pt x="98108" y="551827"/>
                          <a:pt x="110490" y="511822"/>
                          <a:pt x="123825" y="471817"/>
                        </a:cubicBezTo>
                        <a:cubicBezTo>
                          <a:pt x="153352" y="386092"/>
                          <a:pt x="193358" y="302272"/>
                          <a:pt x="247650" y="228930"/>
                        </a:cubicBezTo>
                        <a:cubicBezTo>
                          <a:pt x="273367" y="194640"/>
                          <a:pt x="303847" y="163208"/>
                          <a:pt x="339090" y="137490"/>
                        </a:cubicBezTo>
                        <a:cubicBezTo>
                          <a:pt x="377190" y="108915"/>
                          <a:pt x="405765" y="93675"/>
                          <a:pt x="447675" y="71768"/>
                        </a:cubicBezTo>
                        <a:cubicBezTo>
                          <a:pt x="468630" y="60338"/>
                          <a:pt x="494348" y="34620"/>
                          <a:pt x="510540" y="16523"/>
                        </a:cubicBezTo>
                        <a:cubicBezTo>
                          <a:pt x="522923" y="2235"/>
                          <a:pt x="521970" y="-4432"/>
                          <a:pt x="505777" y="3188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26" name="Полилиния: фигура 1325">
                    <a:extLst>
                      <a:ext uri="{FF2B5EF4-FFF2-40B4-BE49-F238E27FC236}">
                        <a16:creationId xmlns:a16="http://schemas.microsoft.com/office/drawing/2014/main" id="{25C6A84E-EC61-6594-E425-C5974AADD17B}"/>
                      </a:ext>
                    </a:extLst>
                  </p:cNvPr>
                  <p:cNvSpPr/>
                  <p:nvPr/>
                </p:nvSpPr>
                <p:spPr>
                  <a:xfrm>
                    <a:off x="16496383" y="6615526"/>
                    <a:ext cx="189541" cy="364778"/>
                  </a:xfrm>
                  <a:custGeom>
                    <a:avLst/>
                    <a:gdLst>
                      <a:gd name="connsiteX0" fmla="*/ 58675 w 189541"/>
                      <a:gd name="connsiteY0" fmla="*/ 7900 h 364778"/>
                      <a:gd name="connsiteX1" fmla="*/ 44388 w 189541"/>
                      <a:gd name="connsiteY1" fmla="*/ 103150 h 364778"/>
                      <a:gd name="connsiteX2" fmla="*/ 25338 w 189541"/>
                      <a:gd name="connsiteY2" fmla="*/ 186970 h 364778"/>
                      <a:gd name="connsiteX3" fmla="*/ 14860 w 189541"/>
                      <a:gd name="connsiteY3" fmla="*/ 266027 h 364778"/>
                      <a:gd name="connsiteX4" fmla="*/ 573 w 189541"/>
                      <a:gd name="connsiteY4" fmla="*/ 356514 h 364778"/>
                      <a:gd name="connsiteX5" fmla="*/ 10098 w 189541"/>
                      <a:gd name="connsiteY5" fmla="*/ 362229 h 364778"/>
                      <a:gd name="connsiteX6" fmla="*/ 31053 w 189541"/>
                      <a:gd name="connsiteY6" fmla="*/ 288887 h 364778"/>
                      <a:gd name="connsiteX7" fmla="*/ 45340 w 189541"/>
                      <a:gd name="connsiteY7" fmla="*/ 192684 h 364778"/>
                      <a:gd name="connsiteX8" fmla="*/ 45340 w 189541"/>
                      <a:gd name="connsiteY8" fmla="*/ 191732 h 364778"/>
                      <a:gd name="connsiteX9" fmla="*/ 46293 w 189541"/>
                      <a:gd name="connsiteY9" fmla="*/ 216497 h 364778"/>
                      <a:gd name="connsiteX10" fmla="*/ 61533 w 189541"/>
                      <a:gd name="connsiteY10" fmla="*/ 216497 h 364778"/>
                      <a:gd name="connsiteX11" fmla="*/ 62485 w 189541"/>
                      <a:gd name="connsiteY11" fmla="*/ 207924 h 364778"/>
                      <a:gd name="connsiteX12" fmla="*/ 72010 w 189541"/>
                      <a:gd name="connsiteY12" fmla="*/ 204114 h 364778"/>
                      <a:gd name="connsiteX13" fmla="*/ 72963 w 189541"/>
                      <a:gd name="connsiteY13" fmla="*/ 196495 h 364778"/>
                      <a:gd name="connsiteX14" fmla="*/ 81535 w 189541"/>
                      <a:gd name="connsiteY14" fmla="*/ 220307 h 364778"/>
                      <a:gd name="connsiteX15" fmla="*/ 93918 w 189541"/>
                      <a:gd name="connsiteY15" fmla="*/ 215544 h 364778"/>
                      <a:gd name="connsiteX16" fmla="*/ 92013 w 189541"/>
                      <a:gd name="connsiteY16" fmla="*/ 201257 h 364778"/>
                      <a:gd name="connsiteX17" fmla="*/ 93918 w 189541"/>
                      <a:gd name="connsiteY17" fmla="*/ 205067 h 364778"/>
                      <a:gd name="connsiteX18" fmla="*/ 99633 w 189541"/>
                      <a:gd name="connsiteY18" fmla="*/ 223164 h 364778"/>
                      <a:gd name="connsiteX19" fmla="*/ 112015 w 189541"/>
                      <a:gd name="connsiteY19" fmla="*/ 223164 h 364778"/>
                      <a:gd name="connsiteX20" fmla="*/ 112015 w 189541"/>
                      <a:gd name="connsiteY20" fmla="*/ 221259 h 364778"/>
                      <a:gd name="connsiteX21" fmla="*/ 113920 w 189541"/>
                      <a:gd name="connsiteY21" fmla="*/ 212687 h 364778"/>
                      <a:gd name="connsiteX22" fmla="*/ 113920 w 189541"/>
                      <a:gd name="connsiteY22" fmla="*/ 212687 h 364778"/>
                      <a:gd name="connsiteX23" fmla="*/ 135828 w 189541"/>
                      <a:gd name="connsiteY23" fmla="*/ 246024 h 364778"/>
                      <a:gd name="connsiteX24" fmla="*/ 165355 w 189541"/>
                      <a:gd name="connsiteY24" fmla="*/ 295554 h 364778"/>
                      <a:gd name="connsiteX25" fmla="*/ 181548 w 189541"/>
                      <a:gd name="connsiteY25" fmla="*/ 291744 h 364778"/>
                      <a:gd name="connsiteX26" fmla="*/ 179643 w 189541"/>
                      <a:gd name="connsiteY26" fmla="*/ 283172 h 364778"/>
                      <a:gd name="connsiteX27" fmla="*/ 189168 w 189541"/>
                      <a:gd name="connsiteY27" fmla="*/ 270789 h 364778"/>
                      <a:gd name="connsiteX28" fmla="*/ 78678 w 189541"/>
                      <a:gd name="connsiteY28" fmla="*/ 106007 h 364778"/>
                      <a:gd name="connsiteX29" fmla="*/ 69153 w 189541"/>
                      <a:gd name="connsiteY29" fmla="*/ 103150 h 364778"/>
                      <a:gd name="connsiteX30" fmla="*/ 81535 w 189541"/>
                      <a:gd name="connsiteY30" fmla="*/ 15520 h 364778"/>
                      <a:gd name="connsiteX31" fmla="*/ 58675 w 189541"/>
                      <a:gd name="connsiteY31" fmla="*/ 7900 h 364778"/>
                      <a:gd name="connsiteX32" fmla="*/ 107253 w 189541"/>
                      <a:gd name="connsiteY32" fmla="*/ 190779 h 364778"/>
                      <a:gd name="connsiteX33" fmla="*/ 106300 w 189541"/>
                      <a:gd name="connsiteY33" fmla="*/ 193637 h 364778"/>
                      <a:gd name="connsiteX34" fmla="*/ 106300 w 189541"/>
                      <a:gd name="connsiteY34" fmla="*/ 195542 h 364778"/>
                      <a:gd name="connsiteX35" fmla="*/ 101538 w 189541"/>
                      <a:gd name="connsiteY35" fmla="*/ 184112 h 364778"/>
                      <a:gd name="connsiteX36" fmla="*/ 107253 w 189541"/>
                      <a:gd name="connsiteY36" fmla="*/ 190779 h 3647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189541" h="364778">
                        <a:moveTo>
                          <a:pt x="58675" y="7900"/>
                        </a:moveTo>
                        <a:cubicBezTo>
                          <a:pt x="49150" y="38380"/>
                          <a:pt x="45340" y="70765"/>
                          <a:pt x="44388" y="103150"/>
                        </a:cubicBezTo>
                        <a:cubicBezTo>
                          <a:pt x="38673" y="130772"/>
                          <a:pt x="31053" y="159347"/>
                          <a:pt x="25338" y="186970"/>
                        </a:cubicBezTo>
                        <a:cubicBezTo>
                          <a:pt x="20575" y="212687"/>
                          <a:pt x="16765" y="239357"/>
                          <a:pt x="14860" y="266027"/>
                        </a:cubicBezTo>
                        <a:cubicBezTo>
                          <a:pt x="12955" y="296507"/>
                          <a:pt x="12003" y="327939"/>
                          <a:pt x="573" y="356514"/>
                        </a:cubicBezTo>
                        <a:cubicBezTo>
                          <a:pt x="-2285" y="363182"/>
                          <a:pt x="6288" y="367944"/>
                          <a:pt x="10098" y="362229"/>
                        </a:cubicBezTo>
                        <a:cubicBezTo>
                          <a:pt x="23433" y="339369"/>
                          <a:pt x="28195" y="315557"/>
                          <a:pt x="31053" y="288887"/>
                        </a:cubicBezTo>
                        <a:cubicBezTo>
                          <a:pt x="34863" y="256502"/>
                          <a:pt x="38673" y="225069"/>
                          <a:pt x="45340" y="192684"/>
                        </a:cubicBezTo>
                        <a:cubicBezTo>
                          <a:pt x="45340" y="192684"/>
                          <a:pt x="45340" y="191732"/>
                          <a:pt x="45340" y="191732"/>
                        </a:cubicBezTo>
                        <a:cubicBezTo>
                          <a:pt x="45340" y="200304"/>
                          <a:pt x="46293" y="207924"/>
                          <a:pt x="46293" y="216497"/>
                        </a:cubicBezTo>
                        <a:cubicBezTo>
                          <a:pt x="46293" y="226022"/>
                          <a:pt x="60580" y="226022"/>
                          <a:pt x="61533" y="216497"/>
                        </a:cubicBezTo>
                        <a:cubicBezTo>
                          <a:pt x="61533" y="213639"/>
                          <a:pt x="62485" y="210782"/>
                          <a:pt x="62485" y="207924"/>
                        </a:cubicBezTo>
                        <a:cubicBezTo>
                          <a:pt x="65343" y="210782"/>
                          <a:pt x="71058" y="208877"/>
                          <a:pt x="72010" y="204114"/>
                        </a:cubicBezTo>
                        <a:cubicBezTo>
                          <a:pt x="72010" y="201257"/>
                          <a:pt x="72010" y="199352"/>
                          <a:pt x="72963" y="196495"/>
                        </a:cubicBezTo>
                        <a:cubicBezTo>
                          <a:pt x="74868" y="205067"/>
                          <a:pt x="77725" y="212687"/>
                          <a:pt x="81535" y="220307"/>
                        </a:cubicBezTo>
                        <a:cubicBezTo>
                          <a:pt x="85345" y="227927"/>
                          <a:pt x="95823" y="222212"/>
                          <a:pt x="93918" y="215544"/>
                        </a:cubicBezTo>
                        <a:cubicBezTo>
                          <a:pt x="92965" y="210782"/>
                          <a:pt x="92965" y="206020"/>
                          <a:pt x="92013" y="201257"/>
                        </a:cubicBezTo>
                        <a:cubicBezTo>
                          <a:pt x="92965" y="202209"/>
                          <a:pt x="92965" y="204114"/>
                          <a:pt x="93918" y="205067"/>
                        </a:cubicBezTo>
                        <a:cubicBezTo>
                          <a:pt x="94870" y="210782"/>
                          <a:pt x="96775" y="217449"/>
                          <a:pt x="99633" y="223164"/>
                        </a:cubicBezTo>
                        <a:cubicBezTo>
                          <a:pt x="101538" y="227927"/>
                          <a:pt x="111063" y="230784"/>
                          <a:pt x="112015" y="223164"/>
                        </a:cubicBezTo>
                        <a:cubicBezTo>
                          <a:pt x="112015" y="222212"/>
                          <a:pt x="112015" y="222212"/>
                          <a:pt x="112015" y="221259"/>
                        </a:cubicBezTo>
                        <a:cubicBezTo>
                          <a:pt x="114873" y="219354"/>
                          <a:pt x="115825" y="215544"/>
                          <a:pt x="113920" y="212687"/>
                        </a:cubicBezTo>
                        <a:lnTo>
                          <a:pt x="113920" y="212687"/>
                        </a:lnTo>
                        <a:cubicBezTo>
                          <a:pt x="120588" y="224117"/>
                          <a:pt x="128208" y="235547"/>
                          <a:pt x="135828" y="246024"/>
                        </a:cubicBezTo>
                        <a:cubicBezTo>
                          <a:pt x="149163" y="261264"/>
                          <a:pt x="158688" y="275552"/>
                          <a:pt x="165355" y="295554"/>
                        </a:cubicBezTo>
                        <a:cubicBezTo>
                          <a:pt x="168213" y="306032"/>
                          <a:pt x="183453" y="302222"/>
                          <a:pt x="181548" y="291744"/>
                        </a:cubicBezTo>
                        <a:cubicBezTo>
                          <a:pt x="180595" y="288887"/>
                          <a:pt x="179643" y="286029"/>
                          <a:pt x="179643" y="283172"/>
                        </a:cubicBezTo>
                        <a:cubicBezTo>
                          <a:pt x="185358" y="282219"/>
                          <a:pt x="191073" y="277457"/>
                          <a:pt x="189168" y="270789"/>
                        </a:cubicBezTo>
                        <a:cubicBezTo>
                          <a:pt x="166308" y="206972"/>
                          <a:pt x="110110" y="164110"/>
                          <a:pt x="78678" y="106007"/>
                        </a:cubicBezTo>
                        <a:cubicBezTo>
                          <a:pt x="76773" y="102197"/>
                          <a:pt x="72963" y="101245"/>
                          <a:pt x="69153" y="103150"/>
                        </a:cubicBezTo>
                        <a:cubicBezTo>
                          <a:pt x="75820" y="74575"/>
                          <a:pt x="80583" y="46000"/>
                          <a:pt x="81535" y="15520"/>
                        </a:cubicBezTo>
                        <a:cubicBezTo>
                          <a:pt x="82488" y="-2578"/>
                          <a:pt x="62485" y="-4483"/>
                          <a:pt x="58675" y="7900"/>
                        </a:cubicBezTo>
                        <a:close/>
                        <a:moveTo>
                          <a:pt x="107253" y="190779"/>
                        </a:moveTo>
                        <a:cubicBezTo>
                          <a:pt x="106300" y="191732"/>
                          <a:pt x="106300" y="192684"/>
                          <a:pt x="106300" y="193637"/>
                        </a:cubicBezTo>
                        <a:cubicBezTo>
                          <a:pt x="106300" y="194589"/>
                          <a:pt x="106300" y="194589"/>
                          <a:pt x="106300" y="195542"/>
                        </a:cubicBezTo>
                        <a:cubicBezTo>
                          <a:pt x="104395" y="191732"/>
                          <a:pt x="103443" y="187922"/>
                          <a:pt x="101538" y="184112"/>
                        </a:cubicBezTo>
                        <a:cubicBezTo>
                          <a:pt x="103443" y="186017"/>
                          <a:pt x="105348" y="187922"/>
                          <a:pt x="107253" y="19077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27" name="Полилиния: фигура 1326">
                    <a:extLst>
                      <a:ext uri="{FF2B5EF4-FFF2-40B4-BE49-F238E27FC236}">
                        <a16:creationId xmlns:a16="http://schemas.microsoft.com/office/drawing/2014/main" id="{CBA95C6E-2602-9EC7-C915-A4A15D068C8C}"/>
                      </a:ext>
                    </a:extLst>
                  </p:cNvPr>
                  <p:cNvSpPr/>
                  <p:nvPr/>
                </p:nvSpPr>
                <p:spPr>
                  <a:xfrm>
                    <a:off x="16365670" y="6536245"/>
                    <a:ext cx="376644" cy="360346"/>
                  </a:xfrm>
                  <a:custGeom>
                    <a:avLst/>
                    <a:gdLst>
                      <a:gd name="connsiteX0" fmla="*/ 257016 w 376644"/>
                      <a:gd name="connsiteY0" fmla="*/ 8124 h 360346"/>
                      <a:gd name="connsiteX1" fmla="*/ 255111 w 376644"/>
                      <a:gd name="connsiteY1" fmla="*/ 14791 h 360346"/>
                      <a:gd name="connsiteX2" fmla="*/ 248443 w 376644"/>
                      <a:gd name="connsiteY2" fmla="*/ 30984 h 360346"/>
                      <a:gd name="connsiteX3" fmla="*/ 169386 w 376644"/>
                      <a:gd name="connsiteY3" fmla="*/ 68131 h 360346"/>
                      <a:gd name="connsiteX4" fmla="*/ 157003 w 376644"/>
                      <a:gd name="connsiteY4" fmla="*/ 73846 h 360346"/>
                      <a:gd name="connsiteX5" fmla="*/ 114141 w 376644"/>
                      <a:gd name="connsiteY5" fmla="*/ 77656 h 360346"/>
                      <a:gd name="connsiteX6" fmla="*/ 114141 w 376644"/>
                      <a:gd name="connsiteY6" fmla="*/ 97658 h 360346"/>
                      <a:gd name="connsiteX7" fmla="*/ 191293 w 376644"/>
                      <a:gd name="connsiteY7" fmla="*/ 102421 h 360346"/>
                      <a:gd name="connsiteX8" fmla="*/ 195103 w 376644"/>
                      <a:gd name="connsiteY8" fmla="*/ 144331 h 360346"/>
                      <a:gd name="connsiteX9" fmla="*/ 178911 w 376644"/>
                      <a:gd name="connsiteY9" fmla="*/ 189098 h 360346"/>
                      <a:gd name="connsiteX10" fmla="*/ 123666 w 376644"/>
                      <a:gd name="connsiteY10" fmla="*/ 274823 h 360346"/>
                      <a:gd name="connsiteX11" fmla="*/ 123666 w 376644"/>
                      <a:gd name="connsiteY11" fmla="*/ 284348 h 360346"/>
                      <a:gd name="connsiteX12" fmla="*/ 7461 w 376644"/>
                      <a:gd name="connsiteY12" fmla="*/ 343403 h 360346"/>
                      <a:gd name="connsiteX13" fmla="*/ 5556 w 376644"/>
                      <a:gd name="connsiteY13" fmla="*/ 357690 h 360346"/>
                      <a:gd name="connsiteX14" fmla="*/ 97948 w 376644"/>
                      <a:gd name="connsiteY14" fmla="*/ 338640 h 360346"/>
                      <a:gd name="connsiteX15" fmla="*/ 110331 w 376644"/>
                      <a:gd name="connsiteY15" fmla="*/ 339593 h 360346"/>
                      <a:gd name="connsiteX16" fmla="*/ 177958 w 376644"/>
                      <a:gd name="connsiteY16" fmla="*/ 253868 h 360346"/>
                      <a:gd name="connsiteX17" fmla="*/ 178911 w 376644"/>
                      <a:gd name="connsiteY17" fmla="*/ 246248 h 360346"/>
                      <a:gd name="connsiteX18" fmla="*/ 199866 w 376644"/>
                      <a:gd name="connsiteY18" fmla="*/ 199576 h 360346"/>
                      <a:gd name="connsiteX19" fmla="*/ 199866 w 376644"/>
                      <a:gd name="connsiteY19" fmla="*/ 193861 h 360346"/>
                      <a:gd name="connsiteX20" fmla="*/ 217963 w 376644"/>
                      <a:gd name="connsiteY20" fmla="*/ 126233 h 360346"/>
                      <a:gd name="connsiteX21" fmla="*/ 215106 w 376644"/>
                      <a:gd name="connsiteY21" fmla="*/ 106231 h 360346"/>
                      <a:gd name="connsiteX22" fmla="*/ 217011 w 376644"/>
                      <a:gd name="connsiteY22" fmla="*/ 106231 h 360346"/>
                      <a:gd name="connsiteX23" fmla="*/ 241776 w 376644"/>
                      <a:gd name="connsiteY23" fmla="*/ 96706 h 360346"/>
                      <a:gd name="connsiteX24" fmla="*/ 242728 w 376644"/>
                      <a:gd name="connsiteY24" fmla="*/ 98611 h 360346"/>
                      <a:gd name="connsiteX25" fmla="*/ 286543 w 376644"/>
                      <a:gd name="connsiteY25" fmla="*/ 158618 h 360346"/>
                      <a:gd name="connsiteX26" fmla="*/ 296068 w 376644"/>
                      <a:gd name="connsiteY26" fmla="*/ 167191 h 360346"/>
                      <a:gd name="connsiteX27" fmla="*/ 360838 w 376644"/>
                      <a:gd name="connsiteY27" fmla="*/ 216720 h 360346"/>
                      <a:gd name="connsiteX28" fmla="*/ 371316 w 376644"/>
                      <a:gd name="connsiteY28" fmla="*/ 197671 h 360346"/>
                      <a:gd name="connsiteX29" fmla="*/ 350361 w 376644"/>
                      <a:gd name="connsiteY29" fmla="*/ 183383 h 360346"/>
                      <a:gd name="connsiteX30" fmla="*/ 291306 w 376644"/>
                      <a:gd name="connsiteY30" fmla="*/ 122423 h 360346"/>
                      <a:gd name="connsiteX31" fmla="*/ 274161 w 376644"/>
                      <a:gd name="connsiteY31" fmla="*/ 70988 h 360346"/>
                      <a:gd name="connsiteX32" fmla="*/ 278923 w 376644"/>
                      <a:gd name="connsiteY32" fmla="*/ 60511 h 360346"/>
                      <a:gd name="connsiteX33" fmla="*/ 273208 w 376644"/>
                      <a:gd name="connsiteY33" fmla="*/ 42413 h 360346"/>
                      <a:gd name="connsiteX34" fmla="*/ 276066 w 376644"/>
                      <a:gd name="connsiteY34" fmla="*/ 16696 h 360346"/>
                      <a:gd name="connsiteX35" fmla="*/ 277018 w 376644"/>
                      <a:gd name="connsiteY35" fmla="*/ 11934 h 360346"/>
                      <a:gd name="connsiteX36" fmla="*/ 257016 w 376644"/>
                      <a:gd name="connsiteY36" fmla="*/ 8124 h 360346"/>
                      <a:gd name="connsiteX37" fmla="*/ 186531 w 376644"/>
                      <a:gd name="connsiteY37" fmla="*/ 77656 h 360346"/>
                      <a:gd name="connsiteX38" fmla="*/ 183673 w 376644"/>
                      <a:gd name="connsiteY38" fmla="*/ 76703 h 360346"/>
                      <a:gd name="connsiteX39" fmla="*/ 196056 w 376644"/>
                      <a:gd name="connsiteY39" fmla="*/ 71941 h 360346"/>
                      <a:gd name="connsiteX40" fmla="*/ 212248 w 376644"/>
                      <a:gd name="connsiteY40" fmla="*/ 70036 h 360346"/>
                      <a:gd name="connsiteX41" fmla="*/ 216058 w 376644"/>
                      <a:gd name="connsiteY41" fmla="*/ 70988 h 360346"/>
                      <a:gd name="connsiteX42" fmla="*/ 212248 w 376644"/>
                      <a:gd name="connsiteY42" fmla="*/ 76703 h 360346"/>
                      <a:gd name="connsiteX43" fmla="*/ 194151 w 376644"/>
                      <a:gd name="connsiteY43" fmla="*/ 81466 h 360346"/>
                      <a:gd name="connsiteX44" fmla="*/ 186531 w 376644"/>
                      <a:gd name="connsiteY44" fmla="*/ 77656 h 360346"/>
                      <a:gd name="connsiteX45" fmla="*/ 258921 w 376644"/>
                      <a:gd name="connsiteY45" fmla="*/ 106231 h 360346"/>
                      <a:gd name="connsiteX46" fmla="*/ 248443 w 376644"/>
                      <a:gd name="connsiteY46" fmla="*/ 88133 h 360346"/>
                      <a:gd name="connsiteX47" fmla="*/ 253206 w 376644"/>
                      <a:gd name="connsiteY47" fmla="*/ 80513 h 360346"/>
                      <a:gd name="connsiteX48" fmla="*/ 258921 w 376644"/>
                      <a:gd name="connsiteY48" fmla="*/ 106231 h 360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376644" h="360346">
                        <a:moveTo>
                          <a:pt x="257016" y="8124"/>
                        </a:moveTo>
                        <a:cubicBezTo>
                          <a:pt x="256063" y="10029"/>
                          <a:pt x="256063" y="12886"/>
                          <a:pt x="255111" y="14791"/>
                        </a:cubicBezTo>
                        <a:cubicBezTo>
                          <a:pt x="253206" y="20506"/>
                          <a:pt x="251301" y="26221"/>
                          <a:pt x="248443" y="30984"/>
                        </a:cubicBezTo>
                        <a:cubicBezTo>
                          <a:pt x="221773" y="43366"/>
                          <a:pt x="195103" y="55748"/>
                          <a:pt x="169386" y="68131"/>
                        </a:cubicBezTo>
                        <a:cubicBezTo>
                          <a:pt x="164623" y="70036"/>
                          <a:pt x="160813" y="71941"/>
                          <a:pt x="157003" y="73846"/>
                        </a:cubicBezTo>
                        <a:cubicBezTo>
                          <a:pt x="141763" y="74798"/>
                          <a:pt x="126523" y="77656"/>
                          <a:pt x="114141" y="77656"/>
                        </a:cubicBezTo>
                        <a:cubicBezTo>
                          <a:pt x="100806" y="77656"/>
                          <a:pt x="101758" y="96706"/>
                          <a:pt x="114141" y="97658"/>
                        </a:cubicBezTo>
                        <a:cubicBezTo>
                          <a:pt x="139858" y="99563"/>
                          <a:pt x="165576" y="104326"/>
                          <a:pt x="191293" y="102421"/>
                        </a:cubicBezTo>
                        <a:cubicBezTo>
                          <a:pt x="198913" y="112898"/>
                          <a:pt x="197961" y="130043"/>
                          <a:pt x="195103" y="144331"/>
                        </a:cubicBezTo>
                        <a:cubicBezTo>
                          <a:pt x="192246" y="160523"/>
                          <a:pt x="185578" y="174811"/>
                          <a:pt x="178911" y="189098"/>
                        </a:cubicBezTo>
                        <a:cubicBezTo>
                          <a:pt x="155098" y="213863"/>
                          <a:pt x="140811" y="245295"/>
                          <a:pt x="123666" y="274823"/>
                        </a:cubicBezTo>
                        <a:cubicBezTo>
                          <a:pt x="121761" y="278633"/>
                          <a:pt x="121761" y="281490"/>
                          <a:pt x="123666" y="284348"/>
                        </a:cubicBezTo>
                        <a:cubicBezTo>
                          <a:pt x="93186" y="318638"/>
                          <a:pt x="58896" y="347213"/>
                          <a:pt x="7461" y="343403"/>
                        </a:cubicBezTo>
                        <a:cubicBezTo>
                          <a:pt x="-1112" y="342450"/>
                          <a:pt x="-3017" y="355785"/>
                          <a:pt x="5556" y="357690"/>
                        </a:cubicBezTo>
                        <a:cubicBezTo>
                          <a:pt x="39846" y="364358"/>
                          <a:pt x="69373" y="358643"/>
                          <a:pt x="97948" y="338640"/>
                        </a:cubicBezTo>
                        <a:cubicBezTo>
                          <a:pt x="100806" y="341498"/>
                          <a:pt x="105568" y="342450"/>
                          <a:pt x="110331" y="339593"/>
                        </a:cubicBezTo>
                        <a:cubicBezTo>
                          <a:pt x="140811" y="317685"/>
                          <a:pt x="158908" y="285300"/>
                          <a:pt x="177958" y="253868"/>
                        </a:cubicBezTo>
                        <a:cubicBezTo>
                          <a:pt x="179863" y="251010"/>
                          <a:pt x="179863" y="249105"/>
                          <a:pt x="178911" y="246248"/>
                        </a:cubicBezTo>
                        <a:cubicBezTo>
                          <a:pt x="186531" y="231008"/>
                          <a:pt x="194151" y="215768"/>
                          <a:pt x="199866" y="199576"/>
                        </a:cubicBezTo>
                        <a:cubicBezTo>
                          <a:pt x="200818" y="197671"/>
                          <a:pt x="200818" y="195766"/>
                          <a:pt x="199866" y="193861"/>
                        </a:cubicBezTo>
                        <a:cubicBezTo>
                          <a:pt x="210343" y="172906"/>
                          <a:pt x="217963" y="150046"/>
                          <a:pt x="217963" y="126233"/>
                        </a:cubicBezTo>
                        <a:cubicBezTo>
                          <a:pt x="217963" y="119566"/>
                          <a:pt x="217011" y="112898"/>
                          <a:pt x="215106" y="106231"/>
                        </a:cubicBezTo>
                        <a:cubicBezTo>
                          <a:pt x="216058" y="106231"/>
                          <a:pt x="216058" y="106231"/>
                          <a:pt x="217011" y="106231"/>
                        </a:cubicBezTo>
                        <a:cubicBezTo>
                          <a:pt x="227488" y="104326"/>
                          <a:pt x="236061" y="101468"/>
                          <a:pt x="241776" y="96706"/>
                        </a:cubicBezTo>
                        <a:cubicBezTo>
                          <a:pt x="241776" y="97658"/>
                          <a:pt x="242728" y="97658"/>
                          <a:pt x="242728" y="98611"/>
                        </a:cubicBezTo>
                        <a:cubicBezTo>
                          <a:pt x="256063" y="120518"/>
                          <a:pt x="268446" y="140521"/>
                          <a:pt x="286543" y="158618"/>
                        </a:cubicBezTo>
                        <a:cubicBezTo>
                          <a:pt x="289401" y="161476"/>
                          <a:pt x="293211" y="164333"/>
                          <a:pt x="296068" y="167191"/>
                        </a:cubicBezTo>
                        <a:cubicBezTo>
                          <a:pt x="314166" y="187193"/>
                          <a:pt x="337026" y="204338"/>
                          <a:pt x="360838" y="216720"/>
                        </a:cubicBezTo>
                        <a:cubicBezTo>
                          <a:pt x="374173" y="223388"/>
                          <a:pt x="382746" y="206243"/>
                          <a:pt x="371316" y="197671"/>
                        </a:cubicBezTo>
                        <a:cubicBezTo>
                          <a:pt x="364648" y="192908"/>
                          <a:pt x="357981" y="188146"/>
                          <a:pt x="350361" y="183383"/>
                        </a:cubicBezTo>
                        <a:cubicBezTo>
                          <a:pt x="327501" y="167191"/>
                          <a:pt x="306546" y="148141"/>
                          <a:pt x="291306" y="122423"/>
                        </a:cubicBezTo>
                        <a:cubicBezTo>
                          <a:pt x="281781" y="106231"/>
                          <a:pt x="276066" y="89086"/>
                          <a:pt x="274161" y="70988"/>
                        </a:cubicBezTo>
                        <a:cubicBezTo>
                          <a:pt x="277971" y="69083"/>
                          <a:pt x="279876" y="65273"/>
                          <a:pt x="278923" y="60511"/>
                        </a:cubicBezTo>
                        <a:cubicBezTo>
                          <a:pt x="277018" y="54796"/>
                          <a:pt x="275113" y="48128"/>
                          <a:pt x="273208" y="42413"/>
                        </a:cubicBezTo>
                        <a:cubicBezTo>
                          <a:pt x="273208" y="33841"/>
                          <a:pt x="275113" y="25269"/>
                          <a:pt x="276066" y="16696"/>
                        </a:cubicBezTo>
                        <a:cubicBezTo>
                          <a:pt x="276066" y="14791"/>
                          <a:pt x="277018" y="12886"/>
                          <a:pt x="277018" y="11934"/>
                        </a:cubicBezTo>
                        <a:cubicBezTo>
                          <a:pt x="278923" y="504"/>
                          <a:pt x="259873" y="-6164"/>
                          <a:pt x="257016" y="8124"/>
                        </a:cubicBezTo>
                        <a:close/>
                        <a:moveTo>
                          <a:pt x="186531" y="77656"/>
                        </a:moveTo>
                        <a:cubicBezTo>
                          <a:pt x="185578" y="77656"/>
                          <a:pt x="184626" y="77656"/>
                          <a:pt x="183673" y="76703"/>
                        </a:cubicBezTo>
                        <a:cubicBezTo>
                          <a:pt x="187483" y="74798"/>
                          <a:pt x="191293" y="73846"/>
                          <a:pt x="196056" y="71941"/>
                        </a:cubicBezTo>
                        <a:cubicBezTo>
                          <a:pt x="201771" y="70988"/>
                          <a:pt x="207486" y="70036"/>
                          <a:pt x="212248" y="70036"/>
                        </a:cubicBezTo>
                        <a:cubicBezTo>
                          <a:pt x="213201" y="70036"/>
                          <a:pt x="215106" y="70036"/>
                          <a:pt x="216058" y="70988"/>
                        </a:cubicBezTo>
                        <a:cubicBezTo>
                          <a:pt x="214153" y="72893"/>
                          <a:pt x="213201" y="74798"/>
                          <a:pt x="212248" y="76703"/>
                        </a:cubicBezTo>
                        <a:cubicBezTo>
                          <a:pt x="206533" y="78608"/>
                          <a:pt x="200818" y="80513"/>
                          <a:pt x="194151" y="81466"/>
                        </a:cubicBezTo>
                        <a:cubicBezTo>
                          <a:pt x="192246" y="79561"/>
                          <a:pt x="189388" y="78608"/>
                          <a:pt x="186531" y="77656"/>
                        </a:cubicBezTo>
                        <a:close/>
                        <a:moveTo>
                          <a:pt x="258921" y="106231"/>
                        </a:moveTo>
                        <a:cubicBezTo>
                          <a:pt x="255111" y="100516"/>
                          <a:pt x="252253" y="94801"/>
                          <a:pt x="248443" y="88133"/>
                        </a:cubicBezTo>
                        <a:cubicBezTo>
                          <a:pt x="250348" y="86228"/>
                          <a:pt x="251301" y="83371"/>
                          <a:pt x="253206" y="80513"/>
                        </a:cubicBezTo>
                        <a:cubicBezTo>
                          <a:pt x="254158" y="89086"/>
                          <a:pt x="256063" y="97658"/>
                          <a:pt x="258921" y="106231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28" name="Полилиния: фигура 1327">
                    <a:extLst>
                      <a:ext uri="{FF2B5EF4-FFF2-40B4-BE49-F238E27FC236}">
                        <a16:creationId xmlns:a16="http://schemas.microsoft.com/office/drawing/2014/main" id="{24ADF22E-BBBE-0B1A-EDDB-5E47122A44CB}"/>
                      </a:ext>
                    </a:extLst>
                  </p:cNvPr>
                  <p:cNvSpPr/>
                  <p:nvPr/>
                </p:nvSpPr>
                <p:spPr>
                  <a:xfrm>
                    <a:off x="16557202" y="6423176"/>
                    <a:ext cx="194194" cy="158043"/>
                  </a:xfrm>
                  <a:custGeom>
                    <a:avLst/>
                    <a:gdLst>
                      <a:gd name="connsiteX0" fmla="*/ 140732 w 194194"/>
                      <a:gd name="connsiteY0" fmla="*/ 11656 h 158043"/>
                      <a:gd name="connsiteX1" fmla="*/ 145494 w 194194"/>
                      <a:gd name="connsiteY1" fmla="*/ 19276 h 158043"/>
                      <a:gd name="connsiteX2" fmla="*/ 136922 w 194194"/>
                      <a:gd name="connsiteY2" fmla="*/ 19276 h 158043"/>
                      <a:gd name="connsiteX3" fmla="*/ 85487 w 194194"/>
                      <a:gd name="connsiteY3" fmla="*/ 9751 h 158043"/>
                      <a:gd name="connsiteX4" fmla="*/ 85487 w 194194"/>
                      <a:gd name="connsiteY4" fmla="*/ 9751 h 158043"/>
                      <a:gd name="connsiteX5" fmla="*/ 27384 w 194194"/>
                      <a:gd name="connsiteY5" fmla="*/ 20228 h 158043"/>
                      <a:gd name="connsiteX6" fmla="*/ 6429 w 194194"/>
                      <a:gd name="connsiteY6" fmla="*/ 22133 h 158043"/>
                      <a:gd name="connsiteX7" fmla="*/ 6429 w 194194"/>
                      <a:gd name="connsiteY7" fmla="*/ 35468 h 158043"/>
                      <a:gd name="connsiteX8" fmla="*/ 16907 w 194194"/>
                      <a:gd name="connsiteY8" fmla="*/ 36421 h 158043"/>
                      <a:gd name="connsiteX9" fmla="*/ 27384 w 194194"/>
                      <a:gd name="connsiteY9" fmla="*/ 41183 h 158043"/>
                      <a:gd name="connsiteX10" fmla="*/ 78819 w 194194"/>
                      <a:gd name="connsiteY10" fmla="*/ 40231 h 158043"/>
                      <a:gd name="connsiteX11" fmla="*/ 81677 w 194194"/>
                      <a:gd name="connsiteY11" fmla="*/ 42136 h 158043"/>
                      <a:gd name="connsiteX12" fmla="*/ 95964 w 194194"/>
                      <a:gd name="connsiteY12" fmla="*/ 44041 h 158043"/>
                      <a:gd name="connsiteX13" fmla="*/ 127397 w 194194"/>
                      <a:gd name="connsiteY13" fmla="*/ 61186 h 158043"/>
                      <a:gd name="connsiteX14" fmla="*/ 172164 w 194194"/>
                      <a:gd name="connsiteY14" fmla="*/ 149768 h 158043"/>
                      <a:gd name="connsiteX15" fmla="*/ 194072 w 194194"/>
                      <a:gd name="connsiteY15" fmla="*/ 144053 h 158043"/>
                      <a:gd name="connsiteX16" fmla="*/ 169307 w 194194"/>
                      <a:gd name="connsiteY16" fmla="*/ 44993 h 158043"/>
                      <a:gd name="connsiteX17" fmla="*/ 175022 w 194194"/>
                      <a:gd name="connsiteY17" fmla="*/ 31658 h 158043"/>
                      <a:gd name="connsiteX18" fmla="*/ 174069 w 194194"/>
                      <a:gd name="connsiteY18" fmla="*/ 30706 h 158043"/>
                      <a:gd name="connsiteX19" fmla="*/ 173117 w 194194"/>
                      <a:gd name="connsiteY19" fmla="*/ 24991 h 158043"/>
                      <a:gd name="connsiteX20" fmla="*/ 153114 w 194194"/>
                      <a:gd name="connsiteY20" fmla="*/ 2131 h 158043"/>
                      <a:gd name="connsiteX21" fmla="*/ 140732 w 194194"/>
                      <a:gd name="connsiteY21" fmla="*/ 11656 h 1580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94194" h="158043">
                        <a:moveTo>
                          <a:pt x="140732" y="11656"/>
                        </a:moveTo>
                        <a:cubicBezTo>
                          <a:pt x="142637" y="14513"/>
                          <a:pt x="143589" y="16418"/>
                          <a:pt x="145494" y="19276"/>
                        </a:cubicBezTo>
                        <a:cubicBezTo>
                          <a:pt x="142637" y="19276"/>
                          <a:pt x="139779" y="19276"/>
                          <a:pt x="136922" y="19276"/>
                        </a:cubicBezTo>
                        <a:cubicBezTo>
                          <a:pt x="120729" y="11656"/>
                          <a:pt x="102632" y="8798"/>
                          <a:pt x="85487" y="9751"/>
                        </a:cubicBezTo>
                        <a:cubicBezTo>
                          <a:pt x="85487" y="9751"/>
                          <a:pt x="85487" y="9751"/>
                          <a:pt x="85487" y="9751"/>
                        </a:cubicBezTo>
                        <a:cubicBezTo>
                          <a:pt x="64532" y="9751"/>
                          <a:pt x="43577" y="14513"/>
                          <a:pt x="27384" y="20228"/>
                        </a:cubicBezTo>
                        <a:cubicBezTo>
                          <a:pt x="20717" y="21181"/>
                          <a:pt x="13097" y="22133"/>
                          <a:pt x="6429" y="22133"/>
                        </a:cubicBezTo>
                        <a:cubicBezTo>
                          <a:pt x="-2143" y="22133"/>
                          <a:pt x="-2143" y="34516"/>
                          <a:pt x="6429" y="35468"/>
                        </a:cubicBezTo>
                        <a:cubicBezTo>
                          <a:pt x="10239" y="35468"/>
                          <a:pt x="13097" y="36421"/>
                          <a:pt x="16907" y="36421"/>
                        </a:cubicBezTo>
                        <a:cubicBezTo>
                          <a:pt x="18812" y="40231"/>
                          <a:pt x="22622" y="42136"/>
                          <a:pt x="27384" y="41183"/>
                        </a:cubicBezTo>
                        <a:cubicBezTo>
                          <a:pt x="43577" y="38326"/>
                          <a:pt x="61674" y="37373"/>
                          <a:pt x="78819" y="40231"/>
                        </a:cubicBezTo>
                        <a:cubicBezTo>
                          <a:pt x="79772" y="41183"/>
                          <a:pt x="80724" y="42136"/>
                          <a:pt x="81677" y="42136"/>
                        </a:cubicBezTo>
                        <a:cubicBezTo>
                          <a:pt x="86439" y="44041"/>
                          <a:pt x="91202" y="44041"/>
                          <a:pt x="95964" y="44041"/>
                        </a:cubicBezTo>
                        <a:cubicBezTo>
                          <a:pt x="107394" y="47851"/>
                          <a:pt x="117872" y="53566"/>
                          <a:pt x="127397" y="61186"/>
                        </a:cubicBezTo>
                        <a:cubicBezTo>
                          <a:pt x="154067" y="83093"/>
                          <a:pt x="165497" y="117383"/>
                          <a:pt x="172164" y="149768"/>
                        </a:cubicBezTo>
                        <a:cubicBezTo>
                          <a:pt x="175022" y="164055"/>
                          <a:pt x="195977" y="158340"/>
                          <a:pt x="194072" y="144053"/>
                        </a:cubicBezTo>
                        <a:cubicBezTo>
                          <a:pt x="189309" y="111668"/>
                          <a:pt x="189309" y="72616"/>
                          <a:pt x="169307" y="44993"/>
                        </a:cubicBezTo>
                        <a:cubicBezTo>
                          <a:pt x="174069" y="43088"/>
                          <a:pt x="178832" y="36421"/>
                          <a:pt x="175022" y="31658"/>
                        </a:cubicBezTo>
                        <a:cubicBezTo>
                          <a:pt x="175022" y="31658"/>
                          <a:pt x="174069" y="30706"/>
                          <a:pt x="174069" y="30706"/>
                        </a:cubicBezTo>
                        <a:cubicBezTo>
                          <a:pt x="175022" y="28801"/>
                          <a:pt x="175022" y="26896"/>
                          <a:pt x="173117" y="24991"/>
                        </a:cubicBezTo>
                        <a:cubicBezTo>
                          <a:pt x="167402" y="15466"/>
                          <a:pt x="161687" y="8798"/>
                          <a:pt x="153114" y="2131"/>
                        </a:cubicBezTo>
                        <a:cubicBezTo>
                          <a:pt x="146447" y="-3584"/>
                          <a:pt x="135969" y="3083"/>
                          <a:pt x="140732" y="11656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29" name="Полилиния: фигура 1328">
                    <a:extLst>
                      <a:ext uri="{FF2B5EF4-FFF2-40B4-BE49-F238E27FC236}">
                        <a16:creationId xmlns:a16="http://schemas.microsoft.com/office/drawing/2014/main" id="{4BDF5DE1-3F4A-028F-96BF-8F59FDD8E912}"/>
                      </a:ext>
                    </a:extLst>
                  </p:cNvPr>
                  <p:cNvSpPr/>
                  <p:nvPr/>
                </p:nvSpPr>
                <p:spPr>
                  <a:xfrm>
                    <a:off x="16390161" y="7025380"/>
                    <a:ext cx="137985" cy="108584"/>
                  </a:xfrm>
                  <a:custGeom>
                    <a:avLst/>
                    <a:gdLst>
                      <a:gd name="connsiteX0" fmla="*/ 68695 w 137985"/>
                      <a:gd name="connsiteY0" fmla="*/ 35242 h 108584"/>
                      <a:gd name="connsiteX1" fmla="*/ 86792 w 137985"/>
                      <a:gd name="connsiteY1" fmla="*/ 41910 h 108584"/>
                      <a:gd name="connsiteX2" fmla="*/ 92507 w 137985"/>
                      <a:gd name="connsiteY2" fmla="*/ 48577 h 108584"/>
                      <a:gd name="connsiteX3" fmla="*/ 109652 w 137985"/>
                      <a:gd name="connsiteY3" fmla="*/ 101917 h 108584"/>
                      <a:gd name="connsiteX4" fmla="*/ 130607 w 137985"/>
                      <a:gd name="connsiteY4" fmla="*/ 108585 h 108584"/>
                      <a:gd name="connsiteX5" fmla="*/ 131560 w 137985"/>
                      <a:gd name="connsiteY5" fmla="*/ 105727 h 108584"/>
                      <a:gd name="connsiteX6" fmla="*/ 111557 w 137985"/>
                      <a:gd name="connsiteY6" fmla="*/ 14287 h 108584"/>
                      <a:gd name="connsiteX7" fmla="*/ 102032 w 137985"/>
                      <a:gd name="connsiteY7" fmla="*/ 0 h 108584"/>
                      <a:gd name="connsiteX8" fmla="*/ 42977 w 137985"/>
                      <a:gd name="connsiteY8" fmla="*/ 16192 h 108584"/>
                      <a:gd name="connsiteX9" fmla="*/ 27737 w 137985"/>
                      <a:gd name="connsiteY9" fmla="*/ 21907 h 108584"/>
                      <a:gd name="connsiteX10" fmla="*/ 22975 w 137985"/>
                      <a:gd name="connsiteY10" fmla="*/ 34290 h 108584"/>
                      <a:gd name="connsiteX11" fmla="*/ 2972 w 137985"/>
                      <a:gd name="connsiteY11" fmla="*/ 45720 h 108584"/>
                      <a:gd name="connsiteX12" fmla="*/ 8687 w 137985"/>
                      <a:gd name="connsiteY12" fmla="*/ 55245 h 108584"/>
                      <a:gd name="connsiteX13" fmla="*/ 68695 w 137985"/>
                      <a:gd name="connsiteY13" fmla="*/ 35242 h 1085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37985" h="108584">
                        <a:moveTo>
                          <a:pt x="68695" y="35242"/>
                        </a:moveTo>
                        <a:cubicBezTo>
                          <a:pt x="74410" y="39052"/>
                          <a:pt x="80125" y="42862"/>
                          <a:pt x="86792" y="41910"/>
                        </a:cubicBezTo>
                        <a:cubicBezTo>
                          <a:pt x="88697" y="43815"/>
                          <a:pt x="90602" y="45720"/>
                          <a:pt x="92507" y="48577"/>
                        </a:cubicBezTo>
                        <a:cubicBezTo>
                          <a:pt x="102985" y="63817"/>
                          <a:pt x="106795" y="83820"/>
                          <a:pt x="109652" y="101917"/>
                        </a:cubicBezTo>
                        <a:cubicBezTo>
                          <a:pt x="116320" y="103822"/>
                          <a:pt x="123940" y="106680"/>
                          <a:pt x="130607" y="108585"/>
                        </a:cubicBezTo>
                        <a:cubicBezTo>
                          <a:pt x="130607" y="107632"/>
                          <a:pt x="131560" y="106680"/>
                          <a:pt x="131560" y="105727"/>
                        </a:cubicBezTo>
                        <a:cubicBezTo>
                          <a:pt x="139180" y="75247"/>
                          <a:pt x="146800" y="27622"/>
                          <a:pt x="111557" y="14287"/>
                        </a:cubicBezTo>
                        <a:cubicBezTo>
                          <a:pt x="114415" y="7620"/>
                          <a:pt x="109652" y="0"/>
                          <a:pt x="102032" y="0"/>
                        </a:cubicBezTo>
                        <a:cubicBezTo>
                          <a:pt x="81077" y="0"/>
                          <a:pt x="62027" y="8572"/>
                          <a:pt x="42977" y="16192"/>
                        </a:cubicBezTo>
                        <a:cubicBezTo>
                          <a:pt x="37262" y="18097"/>
                          <a:pt x="32500" y="20003"/>
                          <a:pt x="27737" y="21907"/>
                        </a:cubicBezTo>
                        <a:cubicBezTo>
                          <a:pt x="22975" y="23812"/>
                          <a:pt x="21070" y="29527"/>
                          <a:pt x="22975" y="34290"/>
                        </a:cubicBezTo>
                        <a:cubicBezTo>
                          <a:pt x="16307" y="38100"/>
                          <a:pt x="8687" y="41910"/>
                          <a:pt x="2972" y="45720"/>
                        </a:cubicBezTo>
                        <a:cubicBezTo>
                          <a:pt x="-3695" y="49530"/>
                          <a:pt x="2020" y="57150"/>
                          <a:pt x="8687" y="55245"/>
                        </a:cubicBezTo>
                        <a:cubicBezTo>
                          <a:pt x="26785" y="47625"/>
                          <a:pt x="47740" y="40005"/>
                          <a:pt x="68695" y="35242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30" name="Полилиния: фигура 1329">
                    <a:extLst>
                      <a:ext uri="{FF2B5EF4-FFF2-40B4-BE49-F238E27FC236}">
                        <a16:creationId xmlns:a16="http://schemas.microsoft.com/office/drawing/2014/main" id="{9B9A2DC1-7D43-BF40-267A-AA794DD264BD}"/>
                      </a:ext>
                    </a:extLst>
                  </p:cNvPr>
                  <p:cNvSpPr/>
                  <p:nvPr/>
                </p:nvSpPr>
                <p:spPr>
                  <a:xfrm>
                    <a:off x="17079949" y="5637122"/>
                    <a:ext cx="745917" cy="582836"/>
                  </a:xfrm>
                  <a:custGeom>
                    <a:avLst/>
                    <a:gdLst>
                      <a:gd name="connsiteX0" fmla="*/ 727647 w 745917"/>
                      <a:gd name="connsiteY0" fmla="*/ 5231 h 582836"/>
                      <a:gd name="connsiteX1" fmla="*/ 694309 w 745917"/>
                      <a:gd name="connsiteY1" fmla="*/ 76669 h 582836"/>
                      <a:gd name="connsiteX2" fmla="*/ 652400 w 745917"/>
                      <a:gd name="connsiteY2" fmla="*/ 150964 h 582836"/>
                      <a:gd name="connsiteX3" fmla="*/ 544767 w 745917"/>
                      <a:gd name="connsiteY3" fmla="*/ 255738 h 582836"/>
                      <a:gd name="connsiteX4" fmla="*/ 290449 w 745917"/>
                      <a:gd name="connsiteY4" fmla="*/ 374801 h 582836"/>
                      <a:gd name="connsiteX5" fmla="*/ 96140 w 745917"/>
                      <a:gd name="connsiteY5" fmla="*/ 436713 h 582836"/>
                      <a:gd name="connsiteX6" fmla="*/ 5652 w 745917"/>
                      <a:gd name="connsiteY6" fmla="*/ 568158 h 582836"/>
                      <a:gd name="connsiteX7" fmla="*/ 10415 w 745917"/>
                      <a:gd name="connsiteY7" fmla="*/ 578635 h 582836"/>
                      <a:gd name="connsiteX8" fmla="*/ 25654 w 745917"/>
                      <a:gd name="connsiteY8" fmla="*/ 571968 h 582836"/>
                      <a:gd name="connsiteX9" fmla="*/ 139954 w 745917"/>
                      <a:gd name="connsiteY9" fmla="*/ 456715 h 582836"/>
                      <a:gd name="connsiteX10" fmla="*/ 222822 w 745917"/>
                      <a:gd name="connsiteY10" fmla="*/ 433855 h 582836"/>
                      <a:gd name="connsiteX11" fmla="*/ 342837 w 745917"/>
                      <a:gd name="connsiteY11" fmla="*/ 395756 h 582836"/>
                      <a:gd name="connsiteX12" fmla="*/ 584772 w 745917"/>
                      <a:gd name="connsiteY12" fmla="*/ 270978 h 582836"/>
                      <a:gd name="connsiteX13" fmla="*/ 683832 w 745917"/>
                      <a:gd name="connsiteY13" fmla="*/ 161441 h 582836"/>
                      <a:gd name="connsiteX14" fmla="*/ 717169 w 745917"/>
                      <a:gd name="connsiteY14" fmla="*/ 93814 h 582836"/>
                      <a:gd name="connsiteX15" fmla="*/ 745744 w 745917"/>
                      <a:gd name="connsiteY15" fmla="*/ 12851 h 582836"/>
                      <a:gd name="connsiteX16" fmla="*/ 727647 w 745917"/>
                      <a:gd name="connsiteY16" fmla="*/ 5231 h 582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45917" h="582836">
                        <a:moveTo>
                          <a:pt x="727647" y="5231"/>
                        </a:moveTo>
                        <a:cubicBezTo>
                          <a:pt x="714312" y="28091"/>
                          <a:pt x="705740" y="52856"/>
                          <a:pt x="694309" y="76669"/>
                        </a:cubicBezTo>
                        <a:cubicBezTo>
                          <a:pt x="681927" y="102386"/>
                          <a:pt x="667640" y="127151"/>
                          <a:pt x="652400" y="150964"/>
                        </a:cubicBezTo>
                        <a:cubicBezTo>
                          <a:pt x="624777" y="191921"/>
                          <a:pt x="585725" y="227163"/>
                          <a:pt x="544767" y="255738"/>
                        </a:cubicBezTo>
                        <a:cubicBezTo>
                          <a:pt x="467615" y="310031"/>
                          <a:pt x="379032" y="344321"/>
                          <a:pt x="290449" y="374801"/>
                        </a:cubicBezTo>
                        <a:cubicBezTo>
                          <a:pt x="226632" y="395756"/>
                          <a:pt x="158052" y="410043"/>
                          <a:pt x="96140" y="436713"/>
                        </a:cubicBezTo>
                        <a:cubicBezTo>
                          <a:pt x="47562" y="457668"/>
                          <a:pt x="-20066" y="506245"/>
                          <a:pt x="5652" y="568158"/>
                        </a:cubicBezTo>
                        <a:cubicBezTo>
                          <a:pt x="7557" y="571968"/>
                          <a:pt x="8509" y="574825"/>
                          <a:pt x="10415" y="578635"/>
                        </a:cubicBezTo>
                        <a:cubicBezTo>
                          <a:pt x="15177" y="587208"/>
                          <a:pt x="26607" y="581493"/>
                          <a:pt x="25654" y="571968"/>
                        </a:cubicBezTo>
                        <a:cubicBezTo>
                          <a:pt x="13272" y="502435"/>
                          <a:pt x="86615" y="473860"/>
                          <a:pt x="139954" y="456715"/>
                        </a:cubicBezTo>
                        <a:cubicBezTo>
                          <a:pt x="167577" y="448143"/>
                          <a:pt x="195199" y="441475"/>
                          <a:pt x="222822" y="433855"/>
                        </a:cubicBezTo>
                        <a:cubicBezTo>
                          <a:pt x="263779" y="424330"/>
                          <a:pt x="302832" y="409090"/>
                          <a:pt x="342837" y="395756"/>
                        </a:cubicBezTo>
                        <a:cubicBezTo>
                          <a:pt x="429515" y="365276"/>
                          <a:pt x="512382" y="328128"/>
                          <a:pt x="584772" y="270978"/>
                        </a:cubicBezTo>
                        <a:cubicBezTo>
                          <a:pt x="623825" y="240498"/>
                          <a:pt x="657162" y="203351"/>
                          <a:pt x="683832" y="161441"/>
                        </a:cubicBezTo>
                        <a:cubicBezTo>
                          <a:pt x="697167" y="139534"/>
                          <a:pt x="707644" y="116674"/>
                          <a:pt x="717169" y="93814"/>
                        </a:cubicBezTo>
                        <a:cubicBezTo>
                          <a:pt x="727647" y="67144"/>
                          <a:pt x="740029" y="40474"/>
                          <a:pt x="745744" y="12851"/>
                        </a:cubicBezTo>
                        <a:cubicBezTo>
                          <a:pt x="747650" y="1421"/>
                          <a:pt x="733362" y="-5246"/>
                          <a:pt x="727647" y="5231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31" name="Полилиния: фигура 1330">
                    <a:extLst>
                      <a:ext uri="{FF2B5EF4-FFF2-40B4-BE49-F238E27FC236}">
                        <a16:creationId xmlns:a16="http://schemas.microsoft.com/office/drawing/2014/main" id="{FFE79753-730E-53B4-3982-BB17C1BC5B8E}"/>
                      </a:ext>
                    </a:extLst>
                  </p:cNvPr>
                  <p:cNvSpPr/>
                  <p:nvPr/>
                </p:nvSpPr>
                <p:spPr>
                  <a:xfrm>
                    <a:off x="17046301" y="5853270"/>
                    <a:ext cx="147567" cy="336418"/>
                  </a:xfrm>
                  <a:custGeom>
                    <a:avLst/>
                    <a:gdLst>
                      <a:gd name="connsiteX0" fmla="*/ 131693 w 147567"/>
                      <a:gd name="connsiteY0" fmla="*/ 9111 h 336418"/>
                      <a:gd name="connsiteX1" fmla="*/ 129788 w 147567"/>
                      <a:gd name="connsiteY1" fmla="*/ 12920 h 336418"/>
                      <a:gd name="connsiteX2" fmla="*/ 131693 w 147567"/>
                      <a:gd name="connsiteY2" fmla="*/ 9111 h 336418"/>
                      <a:gd name="connsiteX3" fmla="*/ 116453 w 147567"/>
                      <a:gd name="connsiteY3" fmla="*/ 3396 h 336418"/>
                      <a:gd name="connsiteX4" fmla="*/ 102165 w 147567"/>
                      <a:gd name="connsiteY4" fmla="*/ 36733 h 336418"/>
                      <a:gd name="connsiteX5" fmla="*/ 93593 w 147567"/>
                      <a:gd name="connsiteY5" fmla="*/ 73880 h 336418"/>
                      <a:gd name="connsiteX6" fmla="*/ 87878 w 147567"/>
                      <a:gd name="connsiteY6" fmla="*/ 88168 h 336418"/>
                      <a:gd name="connsiteX7" fmla="*/ 82163 w 147567"/>
                      <a:gd name="connsiteY7" fmla="*/ 94835 h 336418"/>
                      <a:gd name="connsiteX8" fmla="*/ 62160 w 147567"/>
                      <a:gd name="connsiteY8" fmla="*/ 137698 h 336418"/>
                      <a:gd name="connsiteX9" fmla="*/ 63113 w 147567"/>
                      <a:gd name="connsiteY9" fmla="*/ 143413 h 336418"/>
                      <a:gd name="connsiteX10" fmla="*/ 57398 w 147567"/>
                      <a:gd name="connsiteY10" fmla="*/ 153890 h 336418"/>
                      <a:gd name="connsiteX11" fmla="*/ 50730 w 147567"/>
                      <a:gd name="connsiteY11" fmla="*/ 166273 h 336418"/>
                      <a:gd name="connsiteX12" fmla="*/ 38348 w 147567"/>
                      <a:gd name="connsiteY12" fmla="*/ 169130 h 336418"/>
                      <a:gd name="connsiteX13" fmla="*/ 23108 w 147567"/>
                      <a:gd name="connsiteY13" fmla="*/ 197705 h 336418"/>
                      <a:gd name="connsiteX14" fmla="*/ 19298 w 147567"/>
                      <a:gd name="connsiteY14" fmla="*/ 205325 h 336418"/>
                      <a:gd name="connsiteX15" fmla="*/ 8820 w 147567"/>
                      <a:gd name="connsiteY15" fmla="*/ 211040 h 336418"/>
                      <a:gd name="connsiteX16" fmla="*/ 5963 w 147567"/>
                      <a:gd name="connsiteY16" fmla="*/ 234852 h 336418"/>
                      <a:gd name="connsiteX17" fmla="*/ 4058 w 147567"/>
                      <a:gd name="connsiteY17" fmla="*/ 240567 h 336418"/>
                      <a:gd name="connsiteX18" fmla="*/ 248 w 147567"/>
                      <a:gd name="connsiteY18" fmla="*/ 250092 h 336418"/>
                      <a:gd name="connsiteX19" fmla="*/ 2153 w 147567"/>
                      <a:gd name="connsiteY19" fmla="*/ 256760 h 336418"/>
                      <a:gd name="connsiteX20" fmla="*/ 2153 w 147567"/>
                      <a:gd name="connsiteY20" fmla="*/ 259617 h 336418"/>
                      <a:gd name="connsiteX21" fmla="*/ 4058 w 147567"/>
                      <a:gd name="connsiteY21" fmla="*/ 265332 h 336418"/>
                      <a:gd name="connsiteX22" fmla="*/ 5963 w 147567"/>
                      <a:gd name="connsiteY22" fmla="*/ 277715 h 336418"/>
                      <a:gd name="connsiteX23" fmla="*/ 6915 w 147567"/>
                      <a:gd name="connsiteY23" fmla="*/ 282477 h 336418"/>
                      <a:gd name="connsiteX24" fmla="*/ 9773 w 147567"/>
                      <a:gd name="connsiteY24" fmla="*/ 321530 h 336418"/>
                      <a:gd name="connsiteX25" fmla="*/ 13583 w 147567"/>
                      <a:gd name="connsiteY25" fmla="*/ 328197 h 336418"/>
                      <a:gd name="connsiteX26" fmla="*/ 13583 w 147567"/>
                      <a:gd name="connsiteY26" fmla="*/ 330102 h 336418"/>
                      <a:gd name="connsiteX27" fmla="*/ 30728 w 147567"/>
                      <a:gd name="connsiteY27" fmla="*/ 332007 h 336418"/>
                      <a:gd name="connsiteX28" fmla="*/ 43110 w 147567"/>
                      <a:gd name="connsiteY28" fmla="*/ 298670 h 336418"/>
                      <a:gd name="connsiteX29" fmla="*/ 65018 w 147567"/>
                      <a:gd name="connsiteY29" fmla="*/ 284382 h 336418"/>
                      <a:gd name="connsiteX30" fmla="*/ 65018 w 147567"/>
                      <a:gd name="connsiteY30" fmla="*/ 284382 h 336418"/>
                      <a:gd name="connsiteX31" fmla="*/ 59303 w 147567"/>
                      <a:gd name="connsiteY31" fmla="*/ 271047 h 336418"/>
                      <a:gd name="connsiteX32" fmla="*/ 57398 w 147567"/>
                      <a:gd name="connsiteY32" fmla="*/ 272000 h 336418"/>
                      <a:gd name="connsiteX33" fmla="*/ 57398 w 147567"/>
                      <a:gd name="connsiteY33" fmla="*/ 272000 h 336418"/>
                      <a:gd name="connsiteX34" fmla="*/ 57398 w 147567"/>
                      <a:gd name="connsiteY34" fmla="*/ 272000 h 336418"/>
                      <a:gd name="connsiteX35" fmla="*/ 46920 w 147567"/>
                      <a:gd name="connsiteY35" fmla="*/ 276762 h 336418"/>
                      <a:gd name="connsiteX36" fmla="*/ 31680 w 147567"/>
                      <a:gd name="connsiteY36" fmla="*/ 279620 h 336418"/>
                      <a:gd name="connsiteX37" fmla="*/ 30728 w 147567"/>
                      <a:gd name="connsiteY37" fmla="*/ 265332 h 336418"/>
                      <a:gd name="connsiteX38" fmla="*/ 91688 w 147567"/>
                      <a:gd name="connsiteY38" fmla="*/ 134840 h 336418"/>
                      <a:gd name="connsiteX39" fmla="*/ 90735 w 147567"/>
                      <a:gd name="connsiteY39" fmla="*/ 126268 h 336418"/>
                      <a:gd name="connsiteX40" fmla="*/ 122168 w 147567"/>
                      <a:gd name="connsiteY40" fmla="*/ 73880 h 336418"/>
                      <a:gd name="connsiteX41" fmla="*/ 123120 w 147567"/>
                      <a:gd name="connsiteY41" fmla="*/ 66260 h 336418"/>
                      <a:gd name="connsiteX42" fmla="*/ 145980 w 147567"/>
                      <a:gd name="connsiteY42" fmla="*/ 15778 h 336418"/>
                      <a:gd name="connsiteX43" fmla="*/ 131693 w 147567"/>
                      <a:gd name="connsiteY43" fmla="*/ 9111 h 336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147567" h="336418">
                        <a:moveTo>
                          <a:pt x="131693" y="9111"/>
                        </a:moveTo>
                        <a:cubicBezTo>
                          <a:pt x="130740" y="10063"/>
                          <a:pt x="130740" y="11968"/>
                          <a:pt x="129788" y="12920"/>
                        </a:cubicBezTo>
                        <a:cubicBezTo>
                          <a:pt x="129788" y="11968"/>
                          <a:pt x="130740" y="11015"/>
                          <a:pt x="131693" y="9111"/>
                        </a:cubicBezTo>
                        <a:cubicBezTo>
                          <a:pt x="134550" y="538"/>
                          <a:pt x="121215" y="-3272"/>
                          <a:pt x="116453" y="3396"/>
                        </a:cubicBezTo>
                        <a:cubicBezTo>
                          <a:pt x="109785" y="12920"/>
                          <a:pt x="105975" y="26255"/>
                          <a:pt x="102165" y="36733"/>
                        </a:cubicBezTo>
                        <a:cubicBezTo>
                          <a:pt x="97403" y="49115"/>
                          <a:pt x="94545" y="61498"/>
                          <a:pt x="93593" y="73880"/>
                        </a:cubicBezTo>
                        <a:cubicBezTo>
                          <a:pt x="91688" y="78643"/>
                          <a:pt x="89783" y="83405"/>
                          <a:pt x="87878" y="88168"/>
                        </a:cubicBezTo>
                        <a:cubicBezTo>
                          <a:pt x="85973" y="90073"/>
                          <a:pt x="84068" y="92930"/>
                          <a:pt x="82163" y="94835"/>
                        </a:cubicBezTo>
                        <a:cubicBezTo>
                          <a:pt x="72638" y="107218"/>
                          <a:pt x="66923" y="122458"/>
                          <a:pt x="62160" y="137698"/>
                        </a:cubicBezTo>
                        <a:cubicBezTo>
                          <a:pt x="61208" y="140555"/>
                          <a:pt x="62160" y="142460"/>
                          <a:pt x="63113" y="143413"/>
                        </a:cubicBezTo>
                        <a:cubicBezTo>
                          <a:pt x="61208" y="147223"/>
                          <a:pt x="59303" y="150080"/>
                          <a:pt x="57398" y="153890"/>
                        </a:cubicBezTo>
                        <a:cubicBezTo>
                          <a:pt x="54540" y="157700"/>
                          <a:pt x="52635" y="162463"/>
                          <a:pt x="50730" y="166273"/>
                        </a:cubicBezTo>
                        <a:cubicBezTo>
                          <a:pt x="46920" y="164368"/>
                          <a:pt x="42158" y="165320"/>
                          <a:pt x="38348" y="169130"/>
                        </a:cubicBezTo>
                        <a:cubicBezTo>
                          <a:pt x="31680" y="178655"/>
                          <a:pt x="26918" y="188180"/>
                          <a:pt x="23108" y="197705"/>
                        </a:cubicBezTo>
                        <a:cubicBezTo>
                          <a:pt x="22155" y="200563"/>
                          <a:pt x="20250" y="202467"/>
                          <a:pt x="19298" y="205325"/>
                        </a:cubicBezTo>
                        <a:cubicBezTo>
                          <a:pt x="15488" y="203420"/>
                          <a:pt x="8820" y="205325"/>
                          <a:pt x="8820" y="211040"/>
                        </a:cubicBezTo>
                        <a:cubicBezTo>
                          <a:pt x="8820" y="218660"/>
                          <a:pt x="6915" y="227232"/>
                          <a:pt x="5963" y="234852"/>
                        </a:cubicBezTo>
                        <a:cubicBezTo>
                          <a:pt x="5010" y="236757"/>
                          <a:pt x="5010" y="238662"/>
                          <a:pt x="4058" y="240567"/>
                        </a:cubicBezTo>
                        <a:cubicBezTo>
                          <a:pt x="1200" y="242472"/>
                          <a:pt x="-705" y="246282"/>
                          <a:pt x="248" y="250092"/>
                        </a:cubicBezTo>
                        <a:cubicBezTo>
                          <a:pt x="1200" y="252950"/>
                          <a:pt x="1200" y="254855"/>
                          <a:pt x="2153" y="256760"/>
                        </a:cubicBezTo>
                        <a:cubicBezTo>
                          <a:pt x="2153" y="257712"/>
                          <a:pt x="2153" y="258665"/>
                          <a:pt x="2153" y="259617"/>
                        </a:cubicBezTo>
                        <a:cubicBezTo>
                          <a:pt x="2153" y="261522"/>
                          <a:pt x="2153" y="263427"/>
                          <a:pt x="4058" y="265332"/>
                        </a:cubicBezTo>
                        <a:cubicBezTo>
                          <a:pt x="5010" y="269142"/>
                          <a:pt x="5963" y="273905"/>
                          <a:pt x="5963" y="277715"/>
                        </a:cubicBezTo>
                        <a:cubicBezTo>
                          <a:pt x="5010" y="279620"/>
                          <a:pt x="5010" y="281525"/>
                          <a:pt x="6915" y="282477"/>
                        </a:cubicBezTo>
                        <a:cubicBezTo>
                          <a:pt x="8820" y="295812"/>
                          <a:pt x="9773" y="308195"/>
                          <a:pt x="9773" y="321530"/>
                        </a:cubicBezTo>
                        <a:cubicBezTo>
                          <a:pt x="9773" y="324387"/>
                          <a:pt x="11678" y="327245"/>
                          <a:pt x="13583" y="328197"/>
                        </a:cubicBezTo>
                        <a:cubicBezTo>
                          <a:pt x="13583" y="329150"/>
                          <a:pt x="13583" y="329150"/>
                          <a:pt x="13583" y="330102"/>
                        </a:cubicBezTo>
                        <a:cubicBezTo>
                          <a:pt x="14535" y="338675"/>
                          <a:pt x="26918" y="337722"/>
                          <a:pt x="30728" y="332007"/>
                        </a:cubicBezTo>
                        <a:cubicBezTo>
                          <a:pt x="38348" y="319625"/>
                          <a:pt x="43110" y="311052"/>
                          <a:pt x="43110" y="298670"/>
                        </a:cubicBezTo>
                        <a:cubicBezTo>
                          <a:pt x="49778" y="292955"/>
                          <a:pt x="58350" y="289145"/>
                          <a:pt x="65018" y="284382"/>
                        </a:cubicBezTo>
                        <a:cubicBezTo>
                          <a:pt x="65018" y="284382"/>
                          <a:pt x="65018" y="284382"/>
                          <a:pt x="65018" y="284382"/>
                        </a:cubicBezTo>
                        <a:cubicBezTo>
                          <a:pt x="71685" y="279620"/>
                          <a:pt x="67875" y="268190"/>
                          <a:pt x="59303" y="271047"/>
                        </a:cubicBezTo>
                        <a:cubicBezTo>
                          <a:pt x="58350" y="271047"/>
                          <a:pt x="58350" y="272000"/>
                          <a:pt x="57398" y="272000"/>
                        </a:cubicBezTo>
                        <a:lnTo>
                          <a:pt x="57398" y="272000"/>
                        </a:lnTo>
                        <a:cubicBezTo>
                          <a:pt x="57398" y="272000"/>
                          <a:pt x="57398" y="272000"/>
                          <a:pt x="57398" y="272000"/>
                        </a:cubicBezTo>
                        <a:cubicBezTo>
                          <a:pt x="53588" y="273905"/>
                          <a:pt x="49778" y="274857"/>
                          <a:pt x="46920" y="276762"/>
                        </a:cubicBezTo>
                        <a:cubicBezTo>
                          <a:pt x="42158" y="278667"/>
                          <a:pt x="37395" y="279620"/>
                          <a:pt x="31680" y="279620"/>
                        </a:cubicBezTo>
                        <a:cubicBezTo>
                          <a:pt x="31680" y="274857"/>
                          <a:pt x="31680" y="270095"/>
                          <a:pt x="30728" y="265332"/>
                        </a:cubicBezTo>
                        <a:cubicBezTo>
                          <a:pt x="37395" y="217708"/>
                          <a:pt x="73590" y="179608"/>
                          <a:pt x="91688" y="134840"/>
                        </a:cubicBezTo>
                        <a:cubicBezTo>
                          <a:pt x="92640" y="131983"/>
                          <a:pt x="92640" y="128173"/>
                          <a:pt x="90735" y="126268"/>
                        </a:cubicBezTo>
                        <a:cubicBezTo>
                          <a:pt x="101213" y="108170"/>
                          <a:pt x="111690" y="91025"/>
                          <a:pt x="122168" y="73880"/>
                        </a:cubicBezTo>
                        <a:cubicBezTo>
                          <a:pt x="124073" y="71023"/>
                          <a:pt x="124073" y="69118"/>
                          <a:pt x="123120" y="66260"/>
                        </a:cubicBezTo>
                        <a:cubicBezTo>
                          <a:pt x="131693" y="50068"/>
                          <a:pt x="138360" y="32923"/>
                          <a:pt x="145980" y="15778"/>
                        </a:cubicBezTo>
                        <a:cubicBezTo>
                          <a:pt x="152648" y="7206"/>
                          <a:pt x="136455" y="-2319"/>
                          <a:pt x="131693" y="9111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32" name="Полилиния: фигура 1331">
                    <a:extLst>
                      <a:ext uri="{FF2B5EF4-FFF2-40B4-BE49-F238E27FC236}">
                        <a16:creationId xmlns:a16="http://schemas.microsoft.com/office/drawing/2014/main" id="{1A526706-07D1-C785-3B03-0E2776B68F35}"/>
                      </a:ext>
                    </a:extLst>
                  </p:cNvPr>
                  <p:cNvSpPr/>
                  <p:nvPr/>
                </p:nvSpPr>
                <p:spPr>
                  <a:xfrm>
                    <a:off x="17212422" y="5829177"/>
                    <a:ext cx="243068" cy="319497"/>
                  </a:xfrm>
                  <a:custGeom>
                    <a:avLst/>
                    <a:gdLst>
                      <a:gd name="connsiteX0" fmla="*/ 167502 w 243068"/>
                      <a:gd name="connsiteY0" fmla="*/ 6534 h 319497"/>
                      <a:gd name="connsiteX1" fmla="*/ 147499 w 243068"/>
                      <a:gd name="connsiteY1" fmla="*/ 47491 h 319497"/>
                      <a:gd name="connsiteX2" fmla="*/ 103684 w 243068"/>
                      <a:gd name="connsiteY2" fmla="*/ 147503 h 319497"/>
                      <a:gd name="connsiteX3" fmla="*/ 101779 w 243068"/>
                      <a:gd name="connsiteY3" fmla="*/ 148456 h 319497"/>
                      <a:gd name="connsiteX4" fmla="*/ 72252 w 243068"/>
                      <a:gd name="connsiteY4" fmla="*/ 177031 h 319497"/>
                      <a:gd name="connsiteX5" fmla="*/ 12244 w 243068"/>
                      <a:gd name="connsiteY5" fmla="*/ 217988 h 319497"/>
                      <a:gd name="connsiteX6" fmla="*/ 7482 w 243068"/>
                      <a:gd name="connsiteY6" fmla="*/ 223703 h 319497"/>
                      <a:gd name="connsiteX7" fmla="*/ 4624 w 243068"/>
                      <a:gd name="connsiteY7" fmla="*/ 225608 h 319497"/>
                      <a:gd name="connsiteX8" fmla="*/ 11292 w 243068"/>
                      <a:gd name="connsiteY8" fmla="*/ 242753 h 319497"/>
                      <a:gd name="connsiteX9" fmla="*/ 13197 w 243068"/>
                      <a:gd name="connsiteY9" fmla="*/ 241801 h 319497"/>
                      <a:gd name="connsiteX10" fmla="*/ 27484 w 243068"/>
                      <a:gd name="connsiteY10" fmla="*/ 246563 h 319497"/>
                      <a:gd name="connsiteX11" fmla="*/ 87492 w 243068"/>
                      <a:gd name="connsiteY11" fmla="*/ 242753 h 319497"/>
                      <a:gd name="connsiteX12" fmla="*/ 91302 w 243068"/>
                      <a:gd name="connsiteY12" fmla="*/ 246563 h 319497"/>
                      <a:gd name="connsiteX13" fmla="*/ 112257 w 243068"/>
                      <a:gd name="connsiteY13" fmla="*/ 252278 h 319497"/>
                      <a:gd name="connsiteX14" fmla="*/ 116067 w 243068"/>
                      <a:gd name="connsiteY14" fmla="*/ 254183 h 319497"/>
                      <a:gd name="connsiteX15" fmla="*/ 118924 w 243068"/>
                      <a:gd name="connsiteY15" fmla="*/ 256088 h 319497"/>
                      <a:gd name="connsiteX16" fmla="*/ 176074 w 243068"/>
                      <a:gd name="connsiteY16" fmla="*/ 291330 h 319497"/>
                      <a:gd name="connsiteX17" fmla="*/ 226557 w 243068"/>
                      <a:gd name="connsiteY17" fmla="*/ 318953 h 319497"/>
                      <a:gd name="connsiteX18" fmla="*/ 238939 w 243068"/>
                      <a:gd name="connsiteY18" fmla="*/ 297045 h 319497"/>
                      <a:gd name="connsiteX19" fmla="*/ 163692 w 243068"/>
                      <a:gd name="connsiteY19" fmla="*/ 256088 h 319497"/>
                      <a:gd name="connsiteX20" fmla="*/ 130354 w 243068"/>
                      <a:gd name="connsiteY20" fmla="*/ 228466 h 319497"/>
                      <a:gd name="connsiteX21" fmla="*/ 140832 w 243068"/>
                      <a:gd name="connsiteY21" fmla="*/ 223703 h 319497"/>
                      <a:gd name="connsiteX22" fmla="*/ 136069 w 243068"/>
                      <a:gd name="connsiteY22" fmla="*/ 207511 h 319497"/>
                      <a:gd name="connsiteX23" fmla="*/ 121782 w 243068"/>
                      <a:gd name="connsiteY23" fmla="*/ 210368 h 319497"/>
                      <a:gd name="connsiteX24" fmla="*/ 120829 w 243068"/>
                      <a:gd name="connsiteY24" fmla="*/ 203701 h 319497"/>
                      <a:gd name="connsiteX25" fmla="*/ 149404 w 243068"/>
                      <a:gd name="connsiteY25" fmla="*/ 188461 h 319497"/>
                      <a:gd name="connsiteX26" fmla="*/ 140832 w 243068"/>
                      <a:gd name="connsiteY26" fmla="*/ 174173 h 319497"/>
                      <a:gd name="connsiteX27" fmla="*/ 129402 w 243068"/>
                      <a:gd name="connsiteY27" fmla="*/ 179888 h 319497"/>
                      <a:gd name="connsiteX28" fmla="*/ 168454 w 243068"/>
                      <a:gd name="connsiteY28" fmla="*/ 62731 h 319497"/>
                      <a:gd name="connsiteX29" fmla="*/ 189409 w 243068"/>
                      <a:gd name="connsiteY29" fmla="*/ 18916 h 319497"/>
                      <a:gd name="connsiteX30" fmla="*/ 167502 w 243068"/>
                      <a:gd name="connsiteY30" fmla="*/ 6534 h 319497"/>
                      <a:gd name="connsiteX31" fmla="*/ 86539 w 243068"/>
                      <a:gd name="connsiteY31" fmla="*/ 208463 h 319497"/>
                      <a:gd name="connsiteX32" fmla="*/ 90349 w 243068"/>
                      <a:gd name="connsiteY32" fmla="*/ 209416 h 319497"/>
                      <a:gd name="connsiteX33" fmla="*/ 90349 w 243068"/>
                      <a:gd name="connsiteY33" fmla="*/ 209416 h 319497"/>
                      <a:gd name="connsiteX34" fmla="*/ 78919 w 243068"/>
                      <a:gd name="connsiteY34" fmla="*/ 220846 h 319497"/>
                      <a:gd name="connsiteX35" fmla="*/ 64632 w 243068"/>
                      <a:gd name="connsiteY35" fmla="*/ 219893 h 319497"/>
                      <a:gd name="connsiteX36" fmla="*/ 86539 w 243068"/>
                      <a:gd name="connsiteY36" fmla="*/ 208463 h 319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243068" h="319497">
                        <a:moveTo>
                          <a:pt x="167502" y="6534"/>
                        </a:moveTo>
                        <a:cubicBezTo>
                          <a:pt x="158929" y="18916"/>
                          <a:pt x="153214" y="32251"/>
                          <a:pt x="147499" y="47491"/>
                        </a:cubicBezTo>
                        <a:cubicBezTo>
                          <a:pt x="131307" y="79876"/>
                          <a:pt x="114162" y="113213"/>
                          <a:pt x="103684" y="147503"/>
                        </a:cubicBezTo>
                        <a:cubicBezTo>
                          <a:pt x="102732" y="147503"/>
                          <a:pt x="102732" y="148456"/>
                          <a:pt x="101779" y="148456"/>
                        </a:cubicBezTo>
                        <a:cubicBezTo>
                          <a:pt x="91302" y="157028"/>
                          <a:pt x="80824" y="167506"/>
                          <a:pt x="72252" y="177031"/>
                        </a:cubicBezTo>
                        <a:cubicBezTo>
                          <a:pt x="53202" y="192271"/>
                          <a:pt x="33199" y="205606"/>
                          <a:pt x="12244" y="217988"/>
                        </a:cubicBezTo>
                        <a:cubicBezTo>
                          <a:pt x="9387" y="219893"/>
                          <a:pt x="7482" y="221798"/>
                          <a:pt x="7482" y="223703"/>
                        </a:cubicBezTo>
                        <a:cubicBezTo>
                          <a:pt x="6529" y="224656"/>
                          <a:pt x="5577" y="224656"/>
                          <a:pt x="4624" y="225608"/>
                        </a:cubicBezTo>
                        <a:cubicBezTo>
                          <a:pt x="-4901" y="230371"/>
                          <a:pt x="1767" y="246563"/>
                          <a:pt x="11292" y="242753"/>
                        </a:cubicBezTo>
                        <a:cubicBezTo>
                          <a:pt x="12244" y="242753"/>
                          <a:pt x="12244" y="241801"/>
                          <a:pt x="13197" y="241801"/>
                        </a:cubicBezTo>
                        <a:cubicBezTo>
                          <a:pt x="15102" y="246563"/>
                          <a:pt x="20817" y="249421"/>
                          <a:pt x="27484" y="246563"/>
                        </a:cubicBezTo>
                        <a:cubicBezTo>
                          <a:pt x="46534" y="237991"/>
                          <a:pt x="67489" y="237991"/>
                          <a:pt x="87492" y="242753"/>
                        </a:cubicBezTo>
                        <a:cubicBezTo>
                          <a:pt x="87492" y="244658"/>
                          <a:pt x="89397" y="245611"/>
                          <a:pt x="91302" y="246563"/>
                        </a:cubicBezTo>
                        <a:cubicBezTo>
                          <a:pt x="98922" y="247516"/>
                          <a:pt x="105589" y="250373"/>
                          <a:pt x="112257" y="252278"/>
                        </a:cubicBezTo>
                        <a:cubicBezTo>
                          <a:pt x="113209" y="253231"/>
                          <a:pt x="115114" y="253231"/>
                          <a:pt x="116067" y="254183"/>
                        </a:cubicBezTo>
                        <a:cubicBezTo>
                          <a:pt x="117019" y="255135"/>
                          <a:pt x="117972" y="255135"/>
                          <a:pt x="118924" y="256088"/>
                        </a:cubicBezTo>
                        <a:cubicBezTo>
                          <a:pt x="134164" y="270376"/>
                          <a:pt x="155119" y="280853"/>
                          <a:pt x="176074" y="291330"/>
                        </a:cubicBezTo>
                        <a:cubicBezTo>
                          <a:pt x="192267" y="302760"/>
                          <a:pt x="208459" y="312285"/>
                          <a:pt x="226557" y="318953"/>
                        </a:cubicBezTo>
                        <a:cubicBezTo>
                          <a:pt x="237987" y="322763"/>
                          <a:pt x="249417" y="305618"/>
                          <a:pt x="238939" y="297045"/>
                        </a:cubicBezTo>
                        <a:cubicBezTo>
                          <a:pt x="216079" y="278948"/>
                          <a:pt x="189409" y="268470"/>
                          <a:pt x="163692" y="256088"/>
                        </a:cubicBezTo>
                        <a:cubicBezTo>
                          <a:pt x="149404" y="248468"/>
                          <a:pt x="137974" y="239896"/>
                          <a:pt x="130354" y="228466"/>
                        </a:cubicBezTo>
                        <a:cubicBezTo>
                          <a:pt x="134164" y="226561"/>
                          <a:pt x="137974" y="225608"/>
                          <a:pt x="140832" y="223703"/>
                        </a:cubicBezTo>
                        <a:cubicBezTo>
                          <a:pt x="148452" y="219893"/>
                          <a:pt x="145594" y="206558"/>
                          <a:pt x="136069" y="207511"/>
                        </a:cubicBezTo>
                        <a:cubicBezTo>
                          <a:pt x="131307" y="208463"/>
                          <a:pt x="126544" y="209416"/>
                          <a:pt x="121782" y="210368"/>
                        </a:cubicBezTo>
                        <a:cubicBezTo>
                          <a:pt x="121782" y="208463"/>
                          <a:pt x="120829" y="206558"/>
                          <a:pt x="120829" y="203701"/>
                        </a:cubicBezTo>
                        <a:cubicBezTo>
                          <a:pt x="130354" y="199891"/>
                          <a:pt x="139879" y="195128"/>
                          <a:pt x="149404" y="188461"/>
                        </a:cubicBezTo>
                        <a:cubicBezTo>
                          <a:pt x="157977" y="182746"/>
                          <a:pt x="150357" y="169411"/>
                          <a:pt x="140832" y="174173"/>
                        </a:cubicBezTo>
                        <a:cubicBezTo>
                          <a:pt x="137022" y="176078"/>
                          <a:pt x="133212" y="177983"/>
                          <a:pt x="129402" y="179888"/>
                        </a:cubicBezTo>
                        <a:cubicBezTo>
                          <a:pt x="146547" y="143693"/>
                          <a:pt x="154167" y="101783"/>
                          <a:pt x="168454" y="62731"/>
                        </a:cubicBezTo>
                        <a:cubicBezTo>
                          <a:pt x="176074" y="48444"/>
                          <a:pt x="182742" y="33204"/>
                          <a:pt x="189409" y="18916"/>
                        </a:cubicBezTo>
                        <a:cubicBezTo>
                          <a:pt x="197982" y="3676"/>
                          <a:pt x="177027" y="-7754"/>
                          <a:pt x="167502" y="6534"/>
                        </a:cubicBezTo>
                        <a:close/>
                        <a:moveTo>
                          <a:pt x="86539" y="208463"/>
                        </a:moveTo>
                        <a:cubicBezTo>
                          <a:pt x="87492" y="209416"/>
                          <a:pt x="89397" y="209416"/>
                          <a:pt x="90349" y="209416"/>
                        </a:cubicBezTo>
                        <a:cubicBezTo>
                          <a:pt x="90349" y="209416"/>
                          <a:pt x="90349" y="209416"/>
                          <a:pt x="90349" y="209416"/>
                        </a:cubicBezTo>
                        <a:cubicBezTo>
                          <a:pt x="86539" y="213226"/>
                          <a:pt x="83682" y="217036"/>
                          <a:pt x="78919" y="220846"/>
                        </a:cubicBezTo>
                        <a:cubicBezTo>
                          <a:pt x="74157" y="219893"/>
                          <a:pt x="69394" y="219893"/>
                          <a:pt x="64632" y="219893"/>
                        </a:cubicBezTo>
                        <a:cubicBezTo>
                          <a:pt x="72252" y="216083"/>
                          <a:pt x="79872" y="212273"/>
                          <a:pt x="86539" y="208463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33" name="Полилиния: фигура 1332">
                    <a:extLst>
                      <a:ext uri="{FF2B5EF4-FFF2-40B4-BE49-F238E27FC236}">
                        <a16:creationId xmlns:a16="http://schemas.microsoft.com/office/drawing/2014/main" id="{58916B77-57B5-B578-F783-1359070AD814}"/>
                      </a:ext>
                    </a:extLst>
                  </p:cNvPr>
                  <p:cNvSpPr/>
                  <p:nvPr/>
                </p:nvSpPr>
                <p:spPr>
                  <a:xfrm>
                    <a:off x="17445053" y="5676630"/>
                    <a:ext cx="306345" cy="320134"/>
                  </a:xfrm>
                  <a:custGeom>
                    <a:avLst/>
                    <a:gdLst>
                      <a:gd name="connsiteX0" fmla="*/ 129181 w 306345"/>
                      <a:gd name="connsiteY0" fmla="*/ 9538 h 320134"/>
                      <a:gd name="connsiteX1" fmla="*/ 122513 w 306345"/>
                      <a:gd name="connsiteY1" fmla="*/ 57163 h 320134"/>
                      <a:gd name="connsiteX2" fmla="*/ 114893 w 306345"/>
                      <a:gd name="connsiteY2" fmla="*/ 109551 h 320134"/>
                      <a:gd name="connsiteX3" fmla="*/ 119656 w 306345"/>
                      <a:gd name="connsiteY3" fmla="*/ 209563 h 320134"/>
                      <a:gd name="connsiteX4" fmla="*/ 120608 w 306345"/>
                      <a:gd name="connsiteY4" fmla="*/ 213373 h 320134"/>
                      <a:gd name="connsiteX5" fmla="*/ 3451 w 306345"/>
                      <a:gd name="connsiteY5" fmla="*/ 311480 h 320134"/>
                      <a:gd name="connsiteX6" fmla="*/ 5356 w 306345"/>
                      <a:gd name="connsiteY6" fmla="*/ 320053 h 320134"/>
                      <a:gd name="connsiteX7" fmla="*/ 95843 w 306345"/>
                      <a:gd name="connsiteY7" fmla="*/ 285763 h 320134"/>
                      <a:gd name="connsiteX8" fmla="*/ 137753 w 306345"/>
                      <a:gd name="connsiteY8" fmla="*/ 236233 h 320134"/>
                      <a:gd name="connsiteX9" fmla="*/ 193951 w 306345"/>
                      <a:gd name="connsiteY9" fmla="*/ 251473 h 320134"/>
                      <a:gd name="connsiteX10" fmla="*/ 225383 w 306345"/>
                      <a:gd name="connsiteY10" fmla="*/ 264808 h 320134"/>
                      <a:gd name="connsiteX11" fmla="*/ 292058 w 306345"/>
                      <a:gd name="connsiteY11" fmla="*/ 273380 h 320134"/>
                      <a:gd name="connsiteX12" fmla="*/ 292058 w 306345"/>
                      <a:gd name="connsiteY12" fmla="*/ 248615 h 320134"/>
                      <a:gd name="connsiteX13" fmla="*/ 251101 w 306345"/>
                      <a:gd name="connsiteY13" fmla="*/ 245758 h 320134"/>
                      <a:gd name="connsiteX14" fmla="*/ 290153 w 306345"/>
                      <a:gd name="connsiteY14" fmla="*/ 242900 h 320134"/>
                      <a:gd name="connsiteX15" fmla="*/ 294916 w 306345"/>
                      <a:gd name="connsiteY15" fmla="*/ 242900 h 320134"/>
                      <a:gd name="connsiteX16" fmla="*/ 294916 w 306345"/>
                      <a:gd name="connsiteY16" fmla="*/ 219088 h 320134"/>
                      <a:gd name="connsiteX17" fmla="*/ 241576 w 306345"/>
                      <a:gd name="connsiteY17" fmla="*/ 222898 h 320134"/>
                      <a:gd name="connsiteX18" fmla="*/ 193951 w 306345"/>
                      <a:gd name="connsiteY18" fmla="*/ 223850 h 320134"/>
                      <a:gd name="connsiteX19" fmla="*/ 172996 w 306345"/>
                      <a:gd name="connsiteY19" fmla="*/ 195275 h 320134"/>
                      <a:gd name="connsiteX20" fmla="*/ 156803 w 306345"/>
                      <a:gd name="connsiteY20" fmla="*/ 200038 h 320134"/>
                      <a:gd name="connsiteX21" fmla="*/ 157756 w 306345"/>
                      <a:gd name="connsiteY21" fmla="*/ 205753 h 320134"/>
                      <a:gd name="connsiteX22" fmla="*/ 151088 w 306345"/>
                      <a:gd name="connsiteY22" fmla="*/ 201943 h 320134"/>
                      <a:gd name="connsiteX23" fmla="*/ 147278 w 306345"/>
                      <a:gd name="connsiteY23" fmla="*/ 55258 h 320134"/>
                      <a:gd name="connsiteX24" fmla="*/ 152993 w 306345"/>
                      <a:gd name="connsiteY24" fmla="*/ 14301 h 320134"/>
                      <a:gd name="connsiteX25" fmla="*/ 129181 w 306345"/>
                      <a:gd name="connsiteY25" fmla="*/ 9538 h 320134"/>
                      <a:gd name="connsiteX26" fmla="*/ 150136 w 306345"/>
                      <a:gd name="connsiteY26" fmla="*/ 210515 h 320134"/>
                      <a:gd name="connsiteX27" fmla="*/ 165376 w 306345"/>
                      <a:gd name="connsiteY27" fmla="*/ 222898 h 320134"/>
                      <a:gd name="connsiteX28" fmla="*/ 168233 w 306345"/>
                      <a:gd name="connsiteY28" fmla="*/ 227660 h 320134"/>
                      <a:gd name="connsiteX29" fmla="*/ 160613 w 306345"/>
                      <a:gd name="connsiteY29" fmla="*/ 224803 h 320134"/>
                      <a:gd name="connsiteX30" fmla="*/ 149183 w 306345"/>
                      <a:gd name="connsiteY30" fmla="*/ 215278 h 320134"/>
                      <a:gd name="connsiteX31" fmla="*/ 150136 w 306345"/>
                      <a:gd name="connsiteY31" fmla="*/ 210515 h 320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306345" h="320134">
                        <a:moveTo>
                          <a:pt x="129181" y="9538"/>
                        </a:moveTo>
                        <a:cubicBezTo>
                          <a:pt x="124418" y="25731"/>
                          <a:pt x="123466" y="40971"/>
                          <a:pt x="122513" y="57163"/>
                        </a:cubicBezTo>
                        <a:cubicBezTo>
                          <a:pt x="119656" y="74308"/>
                          <a:pt x="116798" y="91453"/>
                          <a:pt x="114893" y="109551"/>
                        </a:cubicBezTo>
                        <a:cubicBezTo>
                          <a:pt x="111083" y="141936"/>
                          <a:pt x="107273" y="178130"/>
                          <a:pt x="119656" y="209563"/>
                        </a:cubicBezTo>
                        <a:cubicBezTo>
                          <a:pt x="119656" y="210515"/>
                          <a:pt x="120608" y="211468"/>
                          <a:pt x="120608" y="213373"/>
                        </a:cubicBezTo>
                        <a:cubicBezTo>
                          <a:pt x="101558" y="261950"/>
                          <a:pt x="52028" y="296240"/>
                          <a:pt x="3451" y="311480"/>
                        </a:cubicBezTo>
                        <a:cubicBezTo>
                          <a:pt x="-2264" y="313385"/>
                          <a:pt x="-359" y="321005"/>
                          <a:pt x="5356" y="320053"/>
                        </a:cubicBezTo>
                        <a:cubicBezTo>
                          <a:pt x="36788" y="315290"/>
                          <a:pt x="70126" y="305765"/>
                          <a:pt x="95843" y="285763"/>
                        </a:cubicBezTo>
                        <a:cubicBezTo>
                          <a:pt x="112988" y="272428"/>
                          <a:pt x="127276" y="255283"/>
                          <a:pt x="137753" y="236233"/>
                        </a:cubicBezTo>
                        <a:cubicBezTo>
                          <a:pt x="152993" y="248615"/>
                          <a:pt x="172996" y="252425"/>
                          <a:pt x="193951" y="251473"/>
                        </a:cubicBezTo>
                        <a:cubicBezTo>
                          <a:pt x="203476" y="257188"/>
                          <a:pt x="214906" y="260998"/>
                          <a:pt x="225383" y="264808"/>
                        </a:cubicBezTo>
                        <a:cubicBezTo>
                          <a:pt x="246338" y="274333"/>
                          <a:pt x="269198" y="276238"/>
                          <a:pt x="292058" y="273380"/>
                        </a:cubicBezTo>
                        <a:cubicBezTo>
                          <a:pt x="307298" y="271475"/>
                          <a:pt x="309203" y="248615"/>
                          <a:pt x="292058" y="248615"/>
                        </a:cubicBezTo>
                        <a:cubicBezTo>
                          <a:pt x="277771" y="248615"/>
                          <a:pt x="264436" y="247663"/>
                          <a:pt x="251101" y="245758"/>
                        </a:cubicBezTo>
                        <a:cubicBezTo>
                          <a:pt x="264436" y="243853"/>
                          <a:pt x="277771" y="241948"/>
                          <a:pt x="290153" y="242900"/>
                        </a:cubicBezTo>
                        <a:cubicBezTo>
                          <a:pt x="292058" y="242900"/>
                          <a:pt x="293963" y="242900"/>
                          <a:pt x="294916" y="242900"/>
                        </a:cubicBezTo>
                        <a:cubicBezTo>
                          <a:pt x="310156" y="243853"/>
                          <a:pt x="310156" y="220040"/>
                          <a:pt x="294916" y="219088"/>
                        </a:cubicBezTo>
                        <a:cubicBezTo>
                          <a:pt x="276818" y="218135"/>
                          <a:pt x="259673" y="220040"/>
                          <a:pt x="241576" y="222898"/>
                        </a:cubicBezTo>
                        <a:cubicBezTo>
                          <a:pt x="225383" y="224803"/>
                          <a:pt x="209191" y="225755"/>
                          <a:pt x="193951" y="223850"/>
                        </a:cubicBezTo>
                        <a:cubicBezTo>
                          <a:pt x="185378" y="216230"/>
                          <a:pt x="178711" y="206705"/>
                          <a:pt x="172996" y="195275"/>
                        </a:cubicBezTo>
                        <a:cubicBezTo>
                          <a:pt x="169186" y="187655"/>
                          <a:pt x="155851" y="191465"/>
                          <a:pt x="156803" y="200038"/>
                        </a:cubicBezTo>
                        <a:cubicBezTo>
                          <a:pt x="156803" y="201943"/>
                          <a:pt x="156803" y="203848"/>
                          <a:pt x="157756" y="205753"/>
                        </a:cubicBezTo>
                        <a:cubicBezTo>
                          <a:pt x="155851" y="204800"/>
                          <a:pt x="153946" y="203848"/>
                          <a:pt x="151088" y="201943"/>
                        </a:cubicBezTo>
                        <a:cubicBezTo>
                          <a:pt x="163471" y="153366"/>
                          <a:pt x="146326" y="103836"/>
                          <a:pt x="147278" y="55258"/>
                        </a:cubicBezTo>
                        <a:cubicBezTo>
                          <a:pt x="149183" y="41923"/>
                          <a:pt x="151088" y="27636"/>
                          <a:pt x="152993" y="14301"/>
                        </a:cubicBezTo>
                        <a:cubicBezTo>
                          <a:pt x="157756" y="-2844"/>
                          <a:pt x="132991" y="-4749"/>
                          <a:pt x="129181" y="9538"/>
                        </a:cubicBezTo>
                        <a:close/>
                        <a:moveTo>
                          <a:pt x="150136" y="210515"/>
                        </a:moveTo>
                        <a:cubicBezTo>
                          <a:pt x="154898" y="215278"/>
                          <a:pt x="159661" y="219088"/>
                          <a:pt x="165376" y="222898"/>
                        </a:cubicBezTo>
                        <a:cubicBezTo>
                          <a:pt x="166328" y="224803"/>
                          <a:pt x="167281" y="225755"/>
                          <a:pt x="168233" y="227660"/>
                        </a:cubicBezTo>
                        <a:cubicBezTo>
                          <a:pt x="165376" y="226708"/>
                          <a:pt x="163471" y="225755"/>
                          <a:pt x="160613" y="224803"/>
                        </a:cubicBezTo>
                        <a:cubicBezTo>
                          <a:pt x="155851" y="222898"/>
                          <a:pt x="152041" y="219088"/>
                          <a:pt x="149183" y="215278"/>
                        </a:cubicBezTo>
                        <a:cubicBezTo>
                          <a:pt x="149183" y="213373"/>
                          <a:pt x="150136" y="212420"/>
                          <a:pt x="150136" y="210515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34" name="Полилиния: фигура 1333">
                    <a:extLst>
                      <a:ext uri="{FF2B5EF4-FFF2-40B4-BE49-F238E27FC236}">
                        <a16:creationId xmlns:a16="http://schemas.microsoft.com/office/drawing/2014/main" id="{6A2A5EFB-A3FB-6EB7-CC59-8FEE9BC8C081}"/>
                      </a:ext>
                    </a:extLst>
                  </p:cNvPr>
                  <p:cNvSpPr/>
                  <p:nvPr/>
                </p:nvSpPr>
                <p:spPr>
                  <a:xfrm>
                    <a:off x="17739967" y="5572617"/>
                    <a:ext cx="157278" cy="208240"/>
                  </a:xfrm>
                  <a:custGeom>
                    <a:avLst/>
                    <a:gdLst>
                      <a:gd name="connsiteX0" fmla="*/ 131447 w 157278"/>
                      <a:gd name="connsiteY0" fmla="*/ 4967 h 208240"/>
                      <a:gd name="connsiteX1" fmla="*/ 72392 w 157278"/>
                      <a:gd name="connsiteY1" fmla="*/ 92597 h 208240"/>
                      <a:gd name="connsiteX2" fmla="*/ 67629 w 157278"/>
                      <a:gd name="connsiteY2" fmla="*/ 108789 h 208240"/>
                      <a:gd name="connsiteX3" fmla="*/ 64772 w 157278"/>
                      <a:gd name="connsiteY3" fmla="*/ 109741 h 208240"/>
                      <a:gd name="connsiteX4" fmla="*/ 50485 w 157278"/>
                      <a:gd name="connsiteY4" fmla="*/ 117361 h 208240"/>
                      <a:gd name="connsiteX5" fmla="*/ 51437 w 157278"/>
                      <a:gd name="connsiteY5" fmla="*/ 106884 h 208240"/>
                      <a:gd name="connsiteX6" fmla="*/ 9527 w 157278"/>
                      <a:gd name="connsiteY6" fmla="*/ 22112 h 208240"/>
                      <a:gd name="connsiteX7" fmla="*/ 954 w 157278"/>
                      <a:gd name="connsiteY7" fmla="*/ 28779 h 208240"/>
                      <a:gd name="connsiteX8" fmla="*/ 27624 w 157278"/>
                      <a:gd name="connsiteY8" fmla="*/ 106884 h 208240"/>
                      <a:gd name="connsiteX9" fmla="*/ 1907 w 157278"/>
                      <a:gd name="connsiteY9" fmla="*/ 189751 h 208240"/>
                      <a:gd name="connsiteX10" fmla="*/ 20957 w 157278"/>
                      <a:gd name="connsiteY10" fmla="*/ 204039 h 208240"/>
                      <a:gd name="connsiteX11" fmla="*/ 50485 w 157278"/>
                      <a:gd name="connsiteY11" fmla="*/ 154509 h 208240"/>
                      <a:gd name="connsiteX12" fmla="*/ 145735 w 157278"/>
                      <a:gd name="connsiteY12" fmla="*/ 162129 h 208240"/>
                      <a:gd name="connsiteX13" fmla="*/ 148592 w 157278"/>
                      <a:gd name="connsiteY13" fmla="*/ 139269 h 208240"/>
                      <a:gd name="connsiteX14" fmla="*/ 86679 w 157278"/>
                      <a:gd name="connsiteY14" fmla="*/ 109741 h 208240"/>
                      <a:gd name="connsiteX15" fmla="*/ 98110 w 157278"/>
                      <a:gd name="connsiteY15" fmla="*/ 84977 h 208240"/>
                      <a:gd name="connsiteX16" fmla="*/ 102872 w 157278"/>
                      <a:gd name="connsiteY16" fmla="*/ 76404 h 208240"/>
                      <a:gd name="connsiteX17" fmla="*/ 111445 w 157278"/>
                      <a:gd name="connsiteY17" fmla="*/ 71642 h 208240"/>
                      <a:gd name="connsiteX18" fmla="*/ 148592 w 157278"/>
                      <a:gd name="connsiteY18" fmla="*/ 14492 h 208240"/>
                      <a:gd name="connsiteX19" fmla="*/ 131447 w 157278"/>
                      <a:gd name="connsiteY19" fmla="*/ 4967 h 208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57278" h="208240">
                        <a:moveTo>
                          <a:pt x="131447" y="4967"/>
                        </a:moveTo>
                        <a:cubicBezTo>
                          <a:pt x="112397" y="34494"/>
                          <a:pt x="86679" y="60212"/>
                          <a:pt x="72392" y="92597"/>
                        </a:cubicBezTo>
                        <a:cubicBezTo>
                          <a:pt x="70487" y="98311"/>
                          <a:pt x="68582" y="103074"/>
                          <a:pt x="67629" y="108789"/>
                        </a:cubicBezTo>
                        <a:cubicBezTo>
                          <a:pt x="66677" y="108789"/>
                          <a:pt x="65724" y="109741"/>
                          <a:pt x="64772" y="109741"/>
                        </a:cubicBezTo>
                        <a:cubicBezTo>
                          <a:pt x="59057" y="111646"/>
                          <a:pt x="54295" y="114504"/>
                          <a:pt x="50485" y="117361"/>
                        </a:cubicBezTo>
                        <a:cubicBezTo>
                          <a:pt x="50485" y="113551"/>
                          <a:pt x="51437" y="110694"/>
                          <a:pt x="51437" y="106884"/>
                        </a:cubicBezTo>
                        <a:cubicBezTo>
                          <a:pt x="51437" y="72594"/>
                          <a:pt x="31435" y="45924"/>
                          <a:pt x="9527" y="22112"/>
                        </a:cubicBezTo>
                        <a:cubicBezTo>
                          <a:pt x="5717" y="17349"/>
                          <a:pt x="-2855" y="24017"/>
                          <a:pt x="954" y="28779"/>
                        </a:cubicBezTo>
                        <a:cubicBezTo>
                          <a:pt x="16195" y="51639"/>
                          <a:pt x="27624" y="79262"/>
                          <a:pt x="27624" y="106884"/>
                        </a:cubicBezTo>
                        <a:cubicBezTo>
                          <a:pt x="27624" y="135459"/>
                          <a:pt x="13337" y="164034"/>
                          <a:pt x="1907" y="189751"/>
                        </a:cubicBezTo>
                        <a:cubicBezTo>
                          <a:pt x="-2855" y="201181"/>
                          <a:pt x="11432" y="215469"/>
                          <a:pt x="20957" y="204039"/>
                        </a:cubicBezTo>
                        <a:cubicBezTo>
                          <a:pt x="33339" y="190704"/>
                          <a:pt x="40007" y="170701"/>
                          <a:pt x="50485" y="154509"/>
                        </a:cubicBezTo>
                        <a:cubicBezTo>
                          <a:pt x="80012" y="165939"/>
                          <a:pt x="115254" y="161176"/>
                          <a:pt x="145735" y="162129"/>
                        </a:cubicBezTo>
                        <a:cubicBezTo>
                          <a:pt x="159070" y="162129"/>
                          <a:pt x="161927" y="142126"/>
                          <a:pt x="148592" y="139269"/>
                        </a:cubicBezTo>
                        <a:cubicBezTo>
                          <a:pt x="127637" y="133554"/>
                          <a:pt x="108587" y="114504"/>
                          <a:pt x="86679" y="109741"/>
                        </a:cubicBezTo>
                        <a:cubicBezTo>
                          <a:pt x="88585" y="101169"/>
                          <a:pt x="94299" y="91644"/>
                          <a:pt x="98110" y="84977"/>
                        </a:cubicBezTo>
                        <a:cubicBezTo>
                          <a:pt x="100014" y="82119"/>
                          <a:pt x="101920" y="79262"/>
                          <a:pt x="102872" y="76404"/>
                        </a:cubicBezTo>
                        <a:cubicBezTo>
                          <a:pt x="105729" y="77357"/>
                          <a:pt x="109539" y="75452"/>
                          <a:pt x="111445" y="71642"/>
                        </a:cubicBezTo>
                        <a:cubicBezTo>
                          <a:pt x="123827" y="52592"/>
                          <a:pt x="137162" y="33542"/>
                          <a:pt x="148592" y="14492"/>
                        </a:cubicBezTo>
                        <a:cubicBezTo>
                          <a:pt x="156212" y="4014"/>
                          <a:pt x="139067" y="-6463"/>
                          <a:pt x="131447" y="496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35" name="Полилиния: фигура 1334">
                    <a:extLst>
                      <a:ext uri="{FF2B5EF4-FFF2-40B4-BE49-F238E27FC236}">
                        <a16:creationId xmlns:a16="http://schemas.microsoft.com/office/drawing/2014/main" id="{8CA72EC1-BED0-441F-8775-C27B45CEECED}"/>
                      </a:ext>
                    </a:extLst>
                  </p:cNvPr>
                  <p:cNvSpPr/>
                  <p:nvPr/>
                </p:nvSpPr>
                <p:spPr>
                  <a:xfrm>
                    <a:off x="17496783" y="5875004"/>
                    <a:ext cx="268025" cy="123738"/>
                  </a:xfrm>
                  <a:custGeom>
                    <a:avLst/>
                    <a:gdLst>
                      <a:gd name="connsiteX0" fmla="*/ 258425 w 268025"/>
                      <a:gd name="connsiteY0" fmla="*/ 26429 h 123738"/>
                      <a:gd name="connsiteX1" fmla="*/ 192703 w 268025"/>
                      <a:gd name="connsiteY1" fmla="*/ 32144 h 123738"/>
                      <a:gd name="connsiteX2" fmla="*/ 180320 w 268025"/>
                      <a:gd name="connsiteY2" fmla="*/ 32144 h 123738"/>
                      <a:gd name="connsiteX3" fmla="*/ 168891 w 268025"/>
                      <a:gd name="connsiteY3" fmla="*/ 25476 h 123738"/>
                      <a:gd name="connsiteX4" fmla="*/ 147935 w 268025"/>
                      <a:gd name="connsiteY4" fmla="*/ 29286 h 123738"/>
                      <a:gd name="connsiteX5" fmla="*/ 126028 w 268025"/>
                      <a:gd name="connsiteY5" fmla="*/ 4521 h 123738"/>
                      <a:gd name="connsiteX6" fmla="*/ 108883 w 268025"/>
                      <a:gd name="connsiteY6" fmla="*/ 9284 h 123738"/>
                      <a:gd name="connsiteX7" fmla="*/ 110788 w 268025"/>
                      <a:gd name="connsiteY7" fmla="*/ 22619 h 123738"/>
                      <a:gd name="connsiteX8" fmla="*/ 102216 w 268025"/>
                      <a:gd name="connsiteY8" fmla="*/ 38811 h 123738"/>
                      <a:gd name="connsiteX9" fmla="*/ 106978 w 268025"/>
                      <a:gd name="connsiteY9" fmla="*/ 46431 h 123738"/>
                      <a:gd name="connsiteX10" fmla="*/ 102216 w 268025"/>
                      <a:gd name="connsiteY10" fmla="*/ 46431 h 123738"/>
                      <a:gd name="connsiteX11" fmla="*/ 97453 w 268025"/>
                      <a:gd name="connsiteY11" fmla="*/ 63576 h 123738"/>
                      <a:gd name="connsiteX12" fmla="*/ 103168 w 268025"/>
                      <a:gd name="connsiteY12" fmla="*/ 67386 h 123738"/>
                      <a:gd name="connsiteX13" fmla="*/ 97453 w 268025"/>
                      <a:gd name="connsiteY13" fmla="*/ 71196 h 123738"/>
                      <a:gd name="connsiteX14" fmla="*/ 6966 w 268025"/>
                      <a:gd name="connsiteY14" fmla="*/ 105486 h 123738"/>
                      <a:gd name="connsiteX15" fmla="*/ 11728 w 268025"/>
                      <a:gd name="connsiteY15" fmla="*/ 123583 h 123738"/>
                      <a:gd name="connsiteX16" fmla="*/ 106025 w 268025"/>
                      <a:gd name="connsiteY16" fmla="*/ 87389 h 123738"/>
                      <a:gd name="connsiteX17" fmla="*/ 134600 w 268025"/>
                      <a:gd name="connsiteY17" fmla="*/ 82626 h 123738"/>
                      <a:gd name="connsiteX18" fmla="*/ 139363 w 268025"/>
                      <a:gd name="connsiteY18" fmla="*/ 84531 h 123738"/>
                      <a:gd name="connsiteX19" fmla="*/ 149841 w 268025"/>
                      <a:gd name="connsiteY19" fmla="*/ 71196 h 123738"/>
                      <a:gd name="connsiteX20" fmla="*/ 143173 w 268025"/>
                      <a:gd name="connsiteY20" fmla="*/ 64529 h 123738"/>
                      <a:gd name="connsiteX21" fmla="*/ 151745 w 268025"/>
                      <a:gd name="connsiteY21" fmla="*/ 58814 h 123738"/>
                      <a:gd name="connsiteX22" fmla="*/ 153650 w 268025"/>
                      <a:gd name="connsiteY22" fmla="*/ 59766 h 123738"/>
                      <a:gd name="connsiteX23" fmla="*/ 170795 w 268025"/>
                      <a:gd name="connsiteY23" fmla="*/ 46431 h 123738"/>
                      <a:gd name="connsiteX24" fmla="*/ 172700 w 268025"/>
                      <a:gd name="connsiteY24" fmla="*/ 45479 h 123738"/>
                      <a:gd name="connsiteX25" fmla="*/ 200323 w 268025"/>
                      <a:gd name="connsiteY25" fmla="*/ 47384 h 123738"/>
                      <a:gd name="connsiteX26" fmla="*/ 265093 w 268025"/>
                      <a:gd name="connsiteY26" fmla="*/ 39764 h 123738"/>
                      <a:gd name="connsiteX27" fmla="*/ 258425 w 268025"/>
                      <a:gd name="connsiteY27" fmla="*/ 26429 h 1237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68025" h="123738">
                        <a:moveTo>
                          <a:pt x="258425" y="26429"/>
                        </a:moveTo>
                        <a:cubicBezTo>
                          <a:pt x="236518" y="33096"/>
                          <a:pt x="215563" y="33096"/>
                          <a:pt x="192703" y="32144"/>
                        </a:cubicBezTo>
                        <a:cubicBezTo>
                          <a:pt x="187941" y="32144"/>
                          <a:pt x="184131" y="32144"/>
                          <a:pt x="180320" y="32144"/>
                        </a:cubicBezTo>
                        <a:cubicBezTo>
                          <a:pt x="179368" y="27381"/>
                          <a:pt x="174606" y="23571"/>
                          <a:pt x="168891" y="25476"/>
                        </a:cubicBezTo>
                        <a:cubicBezTo>
                          <a:pt x="162223" y="27381"/>
                          <a:pt x="154603" y="28334"/>
                          <a:pt x="147935" y="29286"/>
                        </a:cubicBezTo>
                        <a:cubicBezTo>
                          <a:pt x="139363" y="22619"/>
                          <a:pt x="130791" y="14999"/>
                          <a:pt x="126028" y="4521"/>
                        </a:cubicBezTo>
                        <a:cubicBezTo>
                          <a:pt x="122218" y="-4051"/>
                          <a:pt x="109835" y="711"/>
                          <a:pt x="108883" y="9284"/>
                        </a:cubicBezTo>
                        <a:cubicBezTo>
                          <a:pt x="108883" y="14046"/>
                          <a:pt x="108883" y="17856"/>
                          <a:pt x="110788" y="22619"/>
                        </a:cubicBezTo>
                        <a:cubicBezTo>
                          <a:pt x="103168" y="22619"/>
                          <a:pt x="97453" y="32144"/>
                          <a:pt x="102216" y="38811"/>
                        </a:cubicBezTo>
                        <a:cubicBezTo>
                          <a:pt x="104120" y="41669"/>
                          <a:pt x="105073" y="43574"/>
                          <a:pt x="106978" y="46431"/>
                        </a:cubicBezTo>
                        <a:cubicBezTo>
                          <a:pt x="105073" y="46431"/>
                          <a:pt x="104120" y="46431"/>
                          <a:pt x="102216" y="46431"/>
                        </a:cubicBezTo>
                        <a:cubicBezTo>
                          <a:pt x="92691" y="45479"/>
                          <a:pt x="89833" y="59766"/>
                          <a:pt x="97453" y="63576"/>
                        </a:cubicBezTo>
                        <a:cubicBezTo>
                          <a:pt x="99358" y="64529"/>
                          <a:pt x="101263" y="65481"/>
                          <a:pt x="103168" y="67386"/>
                        </a:cubicBezTo>
                        <a:cubicBezTo>
                          <a:pt x="101263" y="68339"/>
                          <a:pt x="99358" y="69291"/>
                          <a:pt x="97453" y="71196"/>
                        </a:cubicBezTo>
                        <a:cubicBezTo>
                          <a:pt x="66020" y="79769"/>
                          <a:pt x="36493" y="95961"/>
                          <a:pt x="6966" y="105486"/>
                        </a:cubicBezTo>
                        <a:cubicBezTo>
                          <a:pt x="-5417" y="109296"/>
                          <a:pt x="298" y="125488"/>
                          <a:pt x="11728" y="123583"/>
                        </a:cubicBezTo>
                        <a:cubicBezTo>
                          <a:pt x="44113" y="118821"/>
                          <a:pt x="76498" y="104534"/>
                          <a:pt x="106025" y="87389"/>
                        </a:cubicBezTo>
                        <a:cubicBezTo>
                          <a:pt x="115550" y="84531"/>
                          <a:pt x="125075" y="83579"/>
                          <a:pt x="134600" y="82626"/>
                        </a:cubicBezTo>
                        <a:cubicBezTo>
                          <a:pt x="136506" y="83579"/>
                          <a:pt x="137458" y="83579"/>
                          <a:pt x="139363" y="84531"/>
                        </a:cubicBezTo>
                        <a:cubicBezTo>
                          <a:pt x="146983" y="87389"/>
                          <a:pt x="153650" y="77864"/>
                          <a:pt x="149841" y="71196"/>
                        </a:cubicBezTo>
                        <a:cubicBezTo>
                          <a:pt x="147935" y="67386"/>
                          <a:pt x="145078" y="65481"/>
                          <a:pt x="143173" y="64529"/>
                        </a:cubicBezTo>
                        <a:cubicBezTo>
                          <a:pt x="146031" y="62624"/>
                          <a:pt x="148888" y="60719"/>
                          <a:pt x="151745" y="58814"/>
                        </a:cubicBezTo>
                        <a:cubicBezTo>
                          <a:pt x="152698" y="58814"/>
                          <a:pt x="152698" y="59766"/>
                          <a:pt x="153650" y="59766"/>
                        </a:cubicBezTo>
                        <a:cubicBezTo>
                          <a:pt x="163175" y="65481"/>
                          <a:pt x="172700" y="55004"/>
                          <a:pt x="170795" y="46431"/>
                        </a:cubicBezTo>
                        <a:cubicBezTo>
                          <a:pt x="171748" y="46431"/>
                          <a:pt x="171748" y="45479"/>
                          <a:pt x="172700" y="45479"/>
                        </a:cubicBezTo>
                        <a:cubicBezTo>
                          <a:pt x="182225" y="46431"/>
                          <a:pt x="190798" y="47384"/>
                          <a:pt x="200323" y="47384"/>
                        </a:cubicBezTo>
                        <a:cubicBezTo>
                          <a:pt x="222231" y="48336"/>
                          <a:pt x="244138" y="47384"/>
                          <a:pt x="265093" y="39764"/>
                        </a:cubicBezTo>
                        <a:cubicBezTo>
                          <a:pt x="270808" y="37859"/>
                          <a:pt x="267950" y="24524"/>
                          <a:pt x="258425" y="2642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36" name="Полилиния: фигура 1335">
                    <a:extLst>
                      <a:ext uri="{FF2B5EF4-FFF2-40B4-BE49-F238E27FC236}">
                        <a16:creationId xmlns:a16="http://schemas.microsoft.com/office/drawing/2014/main" id="{669ACAC4-E954-85D0-5968-5A603BF92A80}"/>
                      </a:ext>
                    </a:extLst>
                  </p:cNvPr>
                  <p:cNvSpPr/>
                  <p:nvPr/>
                </p:nvSpPr>
                <p:spPr>
                  <a:xfrm>
                    <a:off x="17531797" y="5978478"/>
                    <a:ext cx="296048" cy="160086"/>
                  </a:xfrm>
                  <a:custGeom>
                    <a:avLst/>
                    <a:gdLst>
                      <a:gd name="connsiteX0" fmla="*/ 282466 w 296048"/>
                      <a:gd name="connsiteY0" fmla="*/ 107 h 160086"/>
                      <a:gd name="connsiteX1" fmla="*/ 196741 w 296048"/>
                      <a:gd name="connsiteY1" fmla="*/ 46780 h 160086"/>
                      <a:gd name="connsiteX2" fmla="*/ 195789 w 296048"/>
                      <a:gd name="connsiteY2" fmla="*/ 47732 h 160086"/>
                      <a:gd name="connsiteX3" fmla="*/ 22434 w 296048"/>
                      <a:gd name="connsiteY3" fmla="*/ 120122 h 160086"/>
                      <a:gd name="connsiteX4" fmla="*/ 13861 w 296048"/>
                      <a:gd name="connsiteY4" fmla="*/ 121074 h 160086"/>
                      <a:gd name="connsiteX5" fmla="*/ 526 w 296048"/>
                      <a:gd name="connsiteY5" fmla="*/ 122979 h 160086"/>
                      <a:gd name="connsiteX6" fmla="*/ 73869 w 296048"/>
                      <a:gd name="connsiteY6" fmla="*/ 157269 h 160086"/>
                      <a:gd name="connsiteX7" fmla="*/ 120541 w 296048"/>
                      <a:gd name="connsiteY7" fmla="*/ 142982 h 160086"/>
                      <a:gd name="connsiteX8" fmla="*/ 172929 w 296048"/>
                      <a:gd name="connsiteY8" fmla="*/ 108692 h 160086"/>
                      <a:gd name="connsiteX9" fmla="*/ 250081 w 296048"/>
                      <a:gd name="connsiteY9" fmla="*/ 46780 h 160086"/>
                      <a:gd name="connsiteX10" fmla="*/ 257701 w 296048"/>
                      <a:gd name="connsiteY10" fmla="*/ 34397 h 160086"/>
                      <a:gd name="connsiteX11" fmla="*/ 282466 w 296048"/>
                      <a:gd name="connsiteY11" fmla="*/ 27730 h 160086"/>
                      <a:gd name="connsiteX12" fmla="*/ 282466 w 296048"/>
                      <a:gd name="connsiteY12" fmla="*/ 107 h 1600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96048" h="160086">
                        <a:moveTo>
                          <a:pt x="282466" y="107"/>
                        </a:moveTo>
                        <a:cubicBezTo>
                          <a:pt x="246271" y="-1798"/>
                          <a:pt x="219601" y="22015"/>
                          <a:pt x="196741" y="46780"/>
                        </a:cubicBezTo>
                        <a:cubicBezTo>
                          <a:pt x="196741" y="46780"/>
                          <a:pt x="195789" y="47732"/>
                          <a:pt x="195789" y="47732"/>
                        </a:cubicBezTo>
                        <a:cubicBezTo>
                          <a:pt x="144354" y="87737"/>
                          <a:pt x="93871" y="131552"/>
                          <a:pt x="22434" y="120122"/>
                        </a:cubicBezTo>
                        <a:cubicBezTo>
                          <a:pt x="19576" y="119169"/>
                          <a:pt x="16719" y="120122"/>
                          <a:pt x="13861" y="121074"/>
                        </a:cubicBezTo>
                        <a:cubicBezTo>
                          <a:pt x="11004" y="116312"/>
                          <a:pt x="1479" y="115359"/>
                          <a:pt x="526" y="122979"/>
                        </a:cubicBezTo>
                        <a:cubicBezTo>
                          <a:pt x="-5189" y="161079"/>
                          <a:pt x="36721" y="163937"/>
                          <a:pt x="73869" y="157269"/>
                        </a:cubicBezTo>
                        <a:cubicBezTo>
                          <a:pt x="90061" y="156317"/>
                          <a:pt x="105301" y="151554"/>
                          <a:pt x="120541" y="142982"/>
                        </a:cubicBezTo>
                        <a:cubicBezTo>
                          <a:pt x="139591" y="135362"/>
                          <a:pt x="157689" y="120122"/>
                          <a:pt x="172929" y="108692"/>
                        </a:cubicBezTo>
                        <a:cubicBezTo>
                          <a:pt x="198646" y="88689"/>
                          <a:pt x="222459" y="64877"/>
                          <a:pt x="250081" y="46780"/>
                        </a:cubicBezTo>
                        <a:cubicBezTo>
                          <a:pt x="254844" y="43922"/>
                          <a:pt x="257701" y="39160"/>
                          <a:pt x="257701" y="34397"/>
                        </a:cubicBezTo>
                        <a:cubicBezTo>
                          <a:pt x="265321" y="31540"/>
                          <a:pt x="272941" y="28682"/>
                          <a:pt x="282466" y="27730"/>
                        </a:cubicBezTo>
                        <a:cubicBezTo>
                          <a:pt x="299611" y="26777"/>
                          <a:pt x="301516" y="1060"/>
                          <a:pt x="282466" y="10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37" name="Полилиния: фигура 1336">
                    <a:extLst>
                      <a:ext uri="{FF2B5EF4-FFF2-40B4-BE49-F238E27FC236}">
                        <a16:creationId xmlns:a16="http://schemas.microsoft.com/office/drawing/2014/main" id="{BA2BA35F-5DB0-8F0C-48BD-23BDB243D84F}"/>
                      </a:ext>
                    </a:extLst>
                  </p:cNvPr>
                  <p:cNvSpPr/>
                  <p:nvPr/>
                </p:nvSpPr>
                <p:spPr>
                  <a:xfrm>
                    <a:off x="17084851" y="6164322"/>
                    <a:ext cx="524538" cy="170573"/>
                  </a:xfrm>
                  <a:custGeom>
                    <a:avLst/>
                    <a:gdLst>
                      <a:gd name="connsiteX0" fmla="*/ 497002 w 524538"/>
                      <a:gd name="connsiteY0" fmla="*/ 20002 h 170573"/>
                      <a:gd name="connsiteX1" fmla="*/ 404610 w 524538"/>
                      <a:gd name="connsiteY1" fmla="*/ 89535 h 170573"/>
                      <a:gd name="connsiteX2" fmla="*/ 334125 w 524538"/>
                      <a:gd name="connsiteY2" fmla="*/ 120967 h 170573"/>
                      <a:gd name="connsiteX3" fmla="*/ 328410 w 524538"/>
                      <a:gd name="connsiteY3" fmla="*/ 120015 h 170573"/>
                      <a:gd name="connsiteX4" fmla="*/ 251257 w 524538"/>
                      <a:gd name="connsiteY4" fmla="*/ 104775 h 170573"/>
                      <a:gd name="connsiteX5" fmla="*/ 164580 w 524538"/>
                      <a:gd name="connsiteY5" fmla="*/ 41910 h 170573"/>
                      <a:gd name="connsiteX6" fmla="*/ 64567 w 524538"/>
                      <a:gd name="connsiteY6" fmla="*/ 4762 h 170573"/>
                      <a:gd name="connsiteX7" fmla="*/ 63615 w 524538"/>
                      <a:gd name="connsiteY7" fmla="*/ 4762 h 170573"/>
                      <a:gd name="connsiteX8" fmla="*/ 35992 w 524538"/>
                      <a:gd name="connsiteY8" fmla="*/ 0 h 170573"/>
                      <a:gd name="connsiteX9" fmla="*/ 28372 w 524538"/>
                      <a:gd name="connsiteY9" fmla="*/ 3810 h 170573"/>
                      <a:gd name="connsiteX10" fmla="*/ 20752 w 524538"/>
                      <a:gd name="connsiteY10" fmla="*/ 17145 h 170573"/>
                      <a:gd name="connsiteX11" fmla="*/ 19800 w 524538"/>
                      <a:gd name="connsiteY11" fmla="*/ 20002 h 170573"/>
                      <a:gd name="connsiteX12" fmla="*/ 18847 w 524538"/>
                      <a:gd name="connsiteY12" fmla="*/ 33337 h 170573"/>
                      <a:gd name="connsiteX13" fmla="*/ 11227 w 524538"/>
                      <a:gd name="connsiteY13" fmla="*/ 31432 h 170573"/>
                      <a:gd name="connsiteX14" fmla="*/ 2655 w 524538"/>
                      <a:gd name="connsiteY14" fmla="*/ 47625 h 170573"/>
                      <a:gd name="connsiteX15" fmla="*/ 14085 w 524538"/>
                      <a:gd name="connsiteY15" fmla="*/ 45720 h 170573"/>
                      <a:gd name="connsiteX16" fmla="*/ 82665 w 524538"/>
                      <a:gd name="connsiteY16" fmla="*/ 68580 h 170573"/>
                      <a:gd name="connsiteX17" fmla="*/ 89332 w 524538"/>
                      <a:gd name="connsiteY17" fmla="*/ 81915 h 170573"/>
                      <a:gd name="connsiteX18" fmla="*/ 96952 w 524538"/>
                      <a:gd name="connsiteY18" fmla="*/ 89535 h 170573"/>
                      <a:gd name="connsiteX19" fmla="*/ 143625 w 524538"/>
                      <a:gd name="connsiteY19" fmla="*/ 123825 h 170573"/>
                      <a:gd name="connsiteX20" fmla="*/ 151245 w 524538"/>
                      <a:gd name="connsiteY20" fmla="*/ 125730 h 170573"/>
                      <a:gd name="connsiteX21" fmla="*/ 152197 w 524538"/>
                      <a:gd name="connsiteY21" fmla="*/ 126682 h 170573"/>
                      <a:gd name="connsiteX22" fmla="*/ 152197 w 524538"/>
                      <a:gd name="connsiteY22" fmla="*/ 126682 h 170573"/>
                      <a:gd name="connsiteX23" fmla="*/ 160770 w 524538"/>
                      <a:gd name="connsiteY23" fmla="*/ 126682 h 170573"/>
                      <a:gd name="connsiteX24" fmla="*/ 198870 w 524538"/>
                      <a:gd name="connsiteY24" fmla="*/ 142875 h 170573"/>
                      <a:gd name="connsiteX25" fmla="*/ 516052 w 524538"/>
                      <a:gd name="connsiteY25" fmla="*/ 55245 h 170573"/>
                      <a:gd name="connsiteX26" fmla="*/ 497002 w 524538"/>
                      <a:gd name="connsiteY26" fmla="*/ 20002 h 170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524538" h="170573">
                        <a:moveTo>
                          <a:pt x="497002" y="20002"/>
                        </a:moveTo>
                        <a:cubicBezTo>
                          <a:pt x="464617" y="40957"/>
                          <a:pt x="435090" y="66675"/>
                          <a:pt x="404610" y="89535"/>
                        </a:cubicBezTo>
                        <a:cubicBezTo>
                          <a:pt x="382702" y="99060"/>
                          <a:pt x="357937" y="111442"/>
                          <a:pt x="334125" y="120967"/>
                        </a:cubicBezTo>
                        <a:cubicBezTo>
                          <a:pt x="332220" y="120015"/>
                          <a:pt x="330315" y="120015"/>
                          <a:pt x="328410" y="120015"/>
                        </a:cubicBezTo>
                        <a:cubicBezTo>
                          <a:pt x="300787" y="120015"/>
                          <a:pt x="275070" y="114300"/>
                          <a:pt x="251257" y="104775"/>
                        </a:cubicBezTo>
                        <a:cubicBezTo>
                          <a:pt x="221730" y="84772"/>
                          <a:pt x="193155" y="61912"/>
                          <a:pt x="164580" y="41910"/>
                        </a:cubicBezTo>
                        <a:cubicBezTo>
                          <a:pt x="134100" y="20955"/>
                          <a:pt x="100762" y="9525"/>
                          <a:pt x="64567" y="4762"/>
                        </a:cubicBezTo>
                        <a:cubicBezTo>
                          <a:pt x="64567" y="4762"/>
                          <a:pt x="63615" y="4762"/>
                          <a:pt x="63615" y="4762"/>
                        </a:cubicBezTo>
                        <a:cubicBezTo>
                          <a:pt x="54090" y="2858"/>
                          <a:pt x="45517" y="952"/>
                          <a:pt x="35992" y="0"/>
                        </a:cubicBezTo>
                        <a:cubicBezTo>
                          <a:pt x="32182" y="0"/>
                          <a:pt x="29325" y="952"/>
                          <a:pt x="28372" y="3810"/>
                        </a:cubicBezTo>
                        <a:cubicBezTo>
                          <a:pt x="22657" y="5715"/>
                          <a:pt x="19800" y="12382"/>
                          <a:pt x="20752" y="17145"/>
                        </a:cubicBezTo>
                        <a:cubicBezTo>
                          <a:pt x="19800" y="18097"/>
                          <a:pt x="19800" y="19050"/>
                          <a:pt x="19800" y="20002"/>
                        </a:cubicBezTo>
                        <a:cubicBezTo>
                          <a:pt x="15990" y="23812"/>
                          <a:pt x="15037" y="29527"/>
                          <a:pt x="18847" y="33337"/>
                        </a:cubicBezTo>
                        <a:cubicBezTo>
                          <a:pt x="15990" y="32385"/>
                          <a:pt x="14085" y="32385"/>
                          <a:pt x="11227" y="31432"/>
                        </a:cubicBezTo>
                        <a:cubicBezTo>
                          <a:pt x="750" y="29527"/>
                          <a:pt x="-3060" y="40957"/>
                          <a:pt x="2655" y="47625"/>
                        </a:cubicBezTo>
                        <a:cubicBezTo>
                          <a:pt x="1702" y="50482"/>
                          <a:pt x="11227" y="43815"/>
                          <a:pt x="14085" y="45720"/>
                        </a:cubicBezTo>
                        <a:cubicBezTo>
                          <a:pt x="35040" y="62865"/>
                          <a:pt x="54090" y="70485"/>
                          <a:pt x="82665" y="68580"/>
                        </a:cubicBezTo>
                        <a:cubicBezTo>
                          <a:pt x="85522" y="70485"/>
                          <a:pt x="86475" y="80010"/>
                          <a:pt x="89332" y="81915"/>
                        </a:cubicBezTo>
                        <a:cubicBezTo>
                          <a:pt x="93142" y="84772"/>
                          <a:pt x="94095" y="92392"/>
                          <a:pt x="96952" y="89535"/>
                        </a:cubicBezTo>
                        <a:cubicBezTo>
                          <a:pt x="112192" y="101917"/>
                          <a:pt x="127432" y="113347"/>
                          <a:pt x="143625" y="123825"/>
                        </a:cubicBezTo>
                        <a:cubicBezTo>
                          <a:pt x="146482" y="125730"/>
                          <a:pt x="149340" y="125730"/>
                          <a:pt x="151245" y="125730"/>
                        </a:cubicBezTo>
                        <a:cubicBezTo>
                          <a:pt x="151245" y="125730"/>
                          <a:pt x="152197" y="126682"/>
                          <a:pt x="152197" y="126682"/>
                        </a:cubicBezTo>
                        <a:cubicBezTo>
                          <a:pt x="152197" y="126682"/>
                          <a:pt x="152197" y="126682"/>
                          <a:pt x="152197" y="126682"/>
                        </a:cubicBezTo>
                        <a:cubicBezTo>
                          <a:pt x="152197" y="130492"/>
                          <a:pt x="157912" y="123825"/>
                          <a:pt x="160770" y="126682"/>
                        </a:cubicBezTo>
                        <a:cubicBezTo>
                          <a:pt x="173152" y="138112"/>
                          <a:pt x="183630" y="138112"/>
                          <a:pt x="198870" y="142875"/>
                        </a:cubicBezTo>
                        <a:cubicBezTo>
                          <a:pt x="312217" y="220979"/>
                          <a:pt x="425565" y="115252"/>
                          <a:pt x="516052" y="55245"/>
                        </a:cubicBezTo>
                        <a:cubicBezTo>
                          <a:pt x="536055" y="39052"/>
                          <a:pt x="517005" y="6668"/>
                          <a:pt x="497002" y="20002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38" name="Полилиния: фигура 1337">
                    <a:extLst>
                      <a:ext uri="{FF2B5EF4-FFF2-40B4-BE49-F238E27FC236}">
                        <a16:creationId xmlns:a16="http://schemas.microsoft.com/office/drawing/2014/main" id="{9726C3A0-2DF3-1979-02A9-64791B6E6B0B}"/>
                      </a:ext>
                    </a:extLst>
                  </p:cNvPr>
                  <p:cNvSpPr/>
                  <p:nvPr/>
                </p:nvSpPr>
                <p:spPr>
                  <a:xfrm>
                    <a:off x="16255021" y="6450832"/>
                    <a:ext cx="264466" cy="512796"/>
                  </a:xfrm>
                  <a:custGeom>
                    <a:avLst/>
                    <a:gdLst>
                      <a:gd name="connsiteX0" fmla="*/ 227647 w 264466"/>
                      <a:gd name="connsiteY0" fmla="*/ 12574 h 512796"/>
                      <a:gd name="connsiteX1" fmla="*/ 200025 w 264466"/>
                      <a:gd name="connsiteY1" fmla="*/ 44959 h 512796"/>
                      <a:gd name="connsiteX2" fmla="*/ 143828 w 264466"/>
                      <a:gd name="connsiteY2" fmla="*/ 87821 h 512796"/>
                      <a:gd name="connsiteX3" fmla="*/ 60008 w 264466"/>
                      <a:gd name="connsiteY3" fmla="*/ 182119 h 512796"/>
                      <a:gd name="connsiteX4" fmla="*/ 44767 w 264466"/>
                      <a:gd name="connsiteY4" fmla="*/ 195454 h 512796"/>
                      <a:gd name="connsiteX5" fmla="*/ 68580 w 264466"/>
                      <a:gd name="connsiteY5" fmla="*/ 197359 h 512796"/>
                      <a:gd name="connsiteX6" fmla="*/ 97155 w 264466"/>
                      <a:gd name="connsiteY6" fmla="*/ 201169 h 512796"/>
                      <a:gd name="connsiteX7" fmla="*/ 38100 w 264466"/>
                      <a:gd name="connsiteY7" fmla="*/ 307848 h 512796"/>
                      <a:gd name="connsiteX8" fmla="*/ 37147 w 264466"/>
                      <a:gd name="connsiteY8" fmla="*/ 309753 h 512796"/>
                      <a:gd name="connsiteX9" fmla="*/ 23813 w 264466"/>
                      <a:gd name="connsiteY9" fmla="*/ 345948 h 512796"/>
                      <a:gd name="connsiteX10" fmla="*/ 0 w 264466"/>
                      <a:gd name="connsiteY10" fmla="*/ 459295 h 512796"/>
                      <a:gd name="connsiteX11" fmla="*/ 11430 w 264466"/>
                      <a:gd name="connsiteY11" fmla="*/ 460248 h 512796"/>
                      <a:gd name="connsiteX12" fmla="*/ 3810 w 264466"/>
                      <a:gd name="connsiteY12" fmla="*/ 477393 h 512796"/>
                      <a:gd name="connsiteX13" fmla="*/ 7620 w 264466"/>
                      <a:gd name="connsiteY13" fmla="*/ 510730 h 512796"/>
                      <a:gd name="connsiteX14" fmla="*/ 30480 w 264466"/>
                      <a:gd name="connsiteY14" fmla="*/ 481203 h 512796"/>
                      <a:gd name="connsiteX15" fmla="*/ 100965 w 264466"/>
                      <a:gd name="connsiteY15" fmla="*/ 444056 h 512796"/>
                      <a:gd name="connsiteX16" fmla="*/ 100013 w 264466"/>
                      <a:gd name="connsiteY16" fmla="*/ 425958 h 512796"/>
                      <a:gd name="connsiteX17" fmla="*/ 163830 w 264466"/>
                      <a:gd name="connsiteY17" fmla="*/ 374523 h 512796"/>
                      <a:gd name="connsiteX18" fmla="*/ 147638 w 264466"/>
                      <a:gd name="connsiteY18" fmla="*/ 346901 h 512796"/>
                      <a:gd name="connsiteX19" fmla="*/ 58103 w 264466"/>
                      <a:gd name="connsiteY19" fmla="*/ 404051 h 512796"/>
                      <a:gd name="connsiteX20" fmla="*/ 42863 w 264466"/>
                      <a:gd name="connsiteY20" fmla="*/ 419291 h 512796"/>
                      <a:gd name="connsiteX21" fmla="*/ 152400 w 264466"/>
                      <a:gd name="connsiteY21" fmla="*/ 197359 h 512796"/>
                      <a:gd name="connsiteX22" fmla="*/ 151447 w 264466"/>
                      <a:gd name="connsiteY22" fmla="*/ 177356 h 512796"/>
                      <a:gd name="connsiteX23" fmla="*/ 160020 w 264466"/>
                      <a:gd name="connsiteY23" fmla="*/ 148781 h 512796"/>
                      <a:gd name="connsiteX24" fmla="*/ 148590 w 264466"/>
                      <a:gd name="connsiteY24" fmla="*/ 128779 h 512796"/>
                      <a:gd name="connsiteX25" fmla="*/ 180975 w 264466"/>
                      <a:gd name="connsiteY25" fmla="*/ 106871 h 512796"/>
                      <a:gd name="connsiteX26" fmla="*/ 263842 w 264466"/>
                      <a:gd name="connsiteY26" fmla="*/ 24004 h 512796"/>
                      <a:gd name="connsiteX27" fmla="*/ 227647 w 264466"/>
                      <a:gd name="connsiteY27" fmla="*/ 12574 h 5127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64466" h="512796">
                        <a:moveTo>
                          <a:pt x="227647" y="12574"/>
                        </a:moveTo>
                        <a:cubicBezTo>
                          <a:pt x="223838" y="24957"/>
                          <a:pt x="209550" y="36387"/>
                          <a:pt x="200025" y="44959"/>
                        </a:cubicBezTo>
                        <a:cubicBezTo>
                          <a:pt x="181928" y="60199"/>
                          <a:pt x="162878" y="74486"/>
                          <a:pt x="143828" y="87821"/>
                        </a:cubicBezTo>
                        <a:cubicBezTo>
                          <a:pt x="108585" y="113539"/>
                          <a:pt x="83820" y="144019"/>
                          <a:pt x="60008" y="182119"/>
                        </a:cubicBezTo>
                        <a:cubicBezTo>
                          <a:pt x="57150" y="186881"/>
                          <a:pt x="41910" y="190691"/>
                          <a:pt x="44767" y="195454"/>
                        </a:cubicBezTo>
                        <a:cubicBezTo>
                          <a:pt x="43815" y="205931"/>
                          <a:pt x="56197" y="201169"/>
                          <a:pt x="68580" y="197359"/>
                        </a:cubicBezTo>
                        <a:cubicBezTo>
                          <a:pt x="79058" y="193549"/>
                          <a:pt x="85725" y="204979"/>
                          <a:pt x="97155" y="201169"/>
                        </a:cubicBezTo>
                        <a:cubicBezTo>
                          <a:pt x="71438" y="231649"/>
                          <a:pt x="52388" y="270701"/>
                          <a:pt x="38100" y="307848"/>
                        </a:cubicBezTo>
                        <a:cubicBezTo>
                          <a:pt x="38100" y="308801"/>
                          <a:pt x="37147" y="309753"/>
                          <a:pt x="37147" y="309753"/>
                        </a:cubicBezTo>
                        <a:cubicBezTo>
                          <a:pt x="31433" y="321183"/>
                          <a:pt x="26670" y="333566"/>
                          <a:pt x="23813" y="345948"/>
                        </a:cubicBezTo>
                        <a:cubicBezTo>
                          <a:pt x="11430" y="381191"/>
                          <a:pt x="0" y="421195"/>
                          <a:pt x="0" y="459295"/>
                        </a:cubicBezTo>
                        <a:cubicBezTo>
                          <a:pt x="0" y="459295"/>
                          <a:pt x="11430" y="460248"/>
                          <a:pt x="11430" y="460248"/>
                        </a:cubicBezTo>
                        <a:cubicBezTo>
                          <a:pt x="7620" y="469773"/>
                          <a:pt x="-5715" y="471678"/>
                          <a:pt x="3810" y="477393"/>
                        </a:cubicBezTo>
                        <a:cubicBezTo>
                          <a:pt x="14288" y="483108"/>
                          <a:pt x="-5715" y="518350"/>
                          <a:pt x="7620" y="510730"/>
                        </a:cubicBezTo>
                        <a:cubicBezTo>
                          <a:pt x="12383" y="521208"/>
                          <a:pt x="20955" y="488823"/>
                          <a:pt x="30480" y="481203"/>
                        </a:cubicBezTo>
                        <a:cubicBezTo>
                          <a:pt x="55245" y="459295"/>
                          <a:pt x="82867" y="471678"/>
                          <a:pt x="100965" y="444056"/>
                        </a:cubicBezTo>
                        <a:cubicBezTo>
                          <a:pt x="104775" y="438340"/>
                          <a:pt x="103822" y="431673"/>
                          <a:pt x="100013" y="425958"/>
                        </a:cubicBezTo>
                        <a:cubicBezTo>
                          <a:pt x="123825" y="411671"/>
                          <a:pt x="146685" y="397383"/>
                          <a:pt x="163830" y="374523"/>
                        </a:cubicBezTo>
                        <a:cubicBezTo>
                          <a:pt x="173355" y="362141"/>
                          <a:pt x="164783" y="343091"/>
                          <a:pt x="147638" y="346901"/>
                        </a:cubicBezTo>
                        <a:cubicBezTo>
                          <a:pt x="113347" y="354521"/>
                          <a:pt x="82867" y="380238"/>
                          <a:pt x="58103" y="404051"/>
                        </a:cubicBezTo>
                        <a:cubicBezTo>
                          <a:pt x="53340" y="408813"/>
                          <a:pt x="47625" y="413576"/>
                          <a:pt x="42863" y="419291"/>
                        </a:cubicBezTo>
                        <a:cubicBezTo>
                          <a:pt x="65722" y="339281"/>
                          <a:pt x="102870" y="264986"/>
                          <a:pt x="152400" y="197359"/>
                        </a:cubicBezTo>
                        <a:cubicBezTo>
                          <a:pt x="158115" y="189739"/>
                          <a:pt x="156210" y="183071"/>
                          <a:pt x="151447" y="177356"/>
                        </a:cubicBezTo>
                        <a:cubicBezTo>
                          <a:pt x="155258" y="167831"/>
                          <a:pt x="158115" y="158306"/>
                          <a:pt x="160020" y="148781"/>
                        </a:cubicBezTo>
                        <a:cubicBezTo>
                          <a:pt x="161925" y="140209"/>
                          <a:pt x="157163" y="131636"/>
                          <a:pt x="148590" y="128779"/>
                        </a:cubicBezTo>
                        <a:cubicBezTo>
                          <a:pt x="160020" y="121159"/>
                          <a:pt x="170497" y="113539"/>
                          <a:pt x="180975" y="106871"/>
                        </a:cubicBezTo>
                        <a:cubicBezTo>
                          <a:pt x="210503" y="85916"/>
                          <a:pt x="252413" y="61151"/>
                          <a:pt x="263842" y="24004"/>
                        </a:cubicBezTo>
                        <a:cubicBezTo>
                          <a:pt x="269558" y="-761"/>
                          <a:pt x="234315" y="-9333"/>
                          <a:pt x="227647" y="12574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39" name="Полилиния: фигура 1338">
                    <a:extLst>
                      <a:ext uri="{FF2B5EF4-FFF2-40B4-BE49-F238E27FC236}">
                        <a16:creationId xmlns:a16="http://schemas.microsoft.com/office/drawing/2014/main" id="{C955D27B-7A96-5403-47B2-DA30B46764F6}"/>
                      </a:ext>
                    </a:extLst>
                  </p:cNvPr>
                  <p:cNvSpPr/>
                  <p:nvPr/>
                </p:nvSpPr>
                <p:spPr>
                  <a:xfrm>
                    <a:off x="16415326" y="6287757"/>
                    <a:ext cx="378676" cy="155284"/>
                  </a:xfrm>
                  <a:custGeom>
                    <a:avLst/>
                    <a:gdLst>
                      <a:gd name="connsiteX0" fmla="*/ 371190 w 378676"/>
                      <a:gd name="connsiteY0" fmla="*/ 23250 h 155284"/>
                      <a:gd name="connsiteX1" fmla="*/ 334995 w 378676"/>
                      <a:gd name="connsiteY1" fmla="*/ 9915 h 155284"/>
                      <a:gd name="connsiteX2" fmla="*/ 329280 w 378676"/>
                      <a:gd name="connsiteY2" fmla="*/ 6105 h 155284"/>
                      <a:gd name="connsiteX3" fmla="*/ 267367 w 378676"/>
                      <a:gd name="connsiteY3" fmla="*/ 1342 h 155284"/>
                      <a:gd name="connsiteX4" fmla="*/ 203550 w 378676"/>
                      <a:gd name="connsiteY4" fmla="*/ 1342 h 155284"/>
                      <a:gd name="connsiteX5" fmla="*/ 198787 w 378676"/>
                      <a:gd name="connsiteY5" fmla="*/ 2295 h 155284"/>
                      <a:gd name="connsiteX6" fmla="*/ 172117 w 378676"/>
                      <a:gd name="connsiteY6" fmla="*/ 3247 h 155284"/>
                      <a:gd name="connsiteX7" fmla="*/ 161640 w 378676"/>
                      <a:gd name="connsiteY7" fmla="*/ 9915 h 155284"/>
                      <a:gd name="connsiteX8" fmla="*/ 100680 w 378676"/>
                      <a:gd name="connsiteY8" fmla="*/ 29917 h 155284"/>
                      <a:gd name="connsiteX9" fmla="*/ 71152 w 378676"/>
                      <a:gd name="connsiteY9" fmla="*/ 43252 h 155284"/>
                      <a:gd name="connsiteX10" fmla="*/ 48292 w 378676"/>
                      <a:gd name="connsiteY10" fmla="*/ 52777 h 155284"/>
                      <a:gd name="connsiteX11" fmla="*/ 43530 w 378676"/>
                      <a:gd name="connsiteY11" fmla="*/ 68970 h 155284"/>
                      <a:gd name="connsiteX12" fmla="*/ 667 w 378676"/>
                      <a:gd name="connsiteY12" fmla="*/ 131834 h 155284"/>
                      <a:gd name="connsiteX13" fmla="*/ 19717 w 378676"/>
                      <a:gd name="connsiteY13" fmla="*/ 146122 h 155284"/>
                      <a:gd name="connsiteX14" fmla="*/ 24480 w 378676"/>
                      <a:gd name="connsiteY14" fmla="*/ 143264 h 155284"/>
                      <a:gd name="connsiteX15" fmla="*/ 27337 w 378676"/>
                      <a:gd name="connsiteY15" fmla="*/ 143264 h 155284"/>
                      <a:gd name="connsiteX16" fmla="*/ 65437 w 378676"/>
                      <a:gd name="connsiteY16" fmla="*/ 150884 h 155284"/>
                      <a:gd name="connsiteX17" fmla="*/ 116872 w 378676"/>
                      <a:gd name="connsiteY17" fmla="*/ 152789 h 155284"/>
                      <a:gd name="connsiteX18" fmla="*/ 123540 w 378676"/>
                      <a:gd name="connsiteY18" fmla="*/ 136597 h 155284"/>
                      <a:gd name="connsiteX19" fmla="*/ 120682 w 378676"/>
                      <a:gd name="connsiteY19" fmla="*/ 129929 h 155284"/>
                      <a:gd name="connsiteX20" fmla="*/ 145447 w 378676"/>
                      <a:gd name="connsiteY20" fmla="*/ 129929 h 155284"/>
                      <a:gd name="connsiteX21" fmla="*/ 156877 w 378676"/>
                      <a:gd name="connsiteY21" fmla="*/ 112784 h 155284"/>
                      <a:gd name="connsiteX22" fmla="*/ 180690 w 378676"/>
                      <a:gd name="connsiteY22" fmla="*/ 109927 h 155284"/>
                      <a:gd name="connsiteX23" fmla="*/ 185452 w 378676"/>
                      <a:gd name="connsiteY23" fmla="*/ 108022 h 155284"/>
                      <a:gd name="connsiteX24" fmla="*/ 252127 w 378676"/>
                      <a:gd name="connsiteY24" fmla="*/ 104212 h 155284"/>
                      <a:gd name="connsiteX25" fmla="*/ 368332 w 378676"/>
                      <a:gd name="connsiteY25" fmla="*/ 68970 h 155284"/>
                      <a:gd name="connsiteX26" fmla="*/ 375952 w 378676"/>
                      <a:gd name="connsiteY26" fmla="*/ 46110 h 155284"/>
                      <a:gd name="connsiteX27" fmla="*/ 371190 w 378676"/>
                      <a:gd name="connsiteY27" fmla="*/ 23250 h 155284"/>
                      <a:gd name="connsiteX28" fmla="*/ 96870 w 378676"/>
                      <a:gd name="connsiteY28" fmla="*/ 131834 h 155284"/>
                      <a:gd name="connsiteX29" fmla="*/ 66390 w 378676"/>
                      <a:gd name="connsiteY29" fmla="*/ 127072 h 155284"/>
                      <a:gd name="connsiteX30" fmla="*/ 92107 w 378676"/>
                      <a:gd name="connsiteY30" fmla="*/ 121357 h 155284"/>
                      <a:gd name="connsiteX31" fmla="*/ 93060 w 378676"/>
                      <a:gd name="connsiteY31" fmla="*/ 124214 h 155284"/>
                      <a:gd name="connsiteX32" fmla="*/ 96870 w 378676"/>
                      <a:gd name="connsiteY32" fmla="*/ 131834 h 155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378676" h="155284">
                        <a:moveTo>
                          <a:pt x="371190" y="23250"/>
                        </a:moveTo>
                        <a:cubicBezTo>
                          <a:pt x="359760" y="17535"/>
                          <a:pt x="347377" y="12772"/>
                          <a:pt x="334995" y="9915"/>
                        </a:cubicBezTo>
                        <a:cubicBezTo>
                          <a:pt x="333090" y="8010"/>
                          <a:pt x="331185" y="7057"/>
                          <a:pt x="329280" y="6105"/>
                        </a:cubicBezTo>
                        <a:cubicBezTo>
                          <a:pt x="308325" y="-1515"/>
                          <a:pt x="288322" y="-563"/>
                          <a:pt x="267367" y="1342"/>
                        </a:cubicBezTo>
                        <a:cubicBezTo>
                          <a:pt x="245460" y="390"/>
                          <a:pt x="224505" y="1342"/>
                          <a:pt x="203550" y="1342"/>
                        </a:cubicBezTo>
                        <a:cubicBezTo>
                          <a:pt x="201645" y="1342"/>
                          <a:pt x="199740" y="1342"/>
                          <a:pt x="198787" y="2295"/>
                        </a:cubicBezTo>
                        <a:cubicBezTo>
                          <a:pt x="190215" y="2295"/>
                          <a:pt x="180690" y="2295"/>
                          <a:pt x="172117" y="3247"/>
                        </a:cubicBezTo>
                        <a:cubicBezTo>
                          <a:pt x="167355" y="3247"/>
                          <a:pt x="163545" y="6105"/>
                          <a:pt x="161640" y="9915"/>
                        </a:cubicBezTo>
                        <a:cubicBezTo>
                          <a:pt x="140685" y="11820"/>
                          <a:pt x="119730" y="17535"/>
                          <a:pt x="100680" y="29917"/>
                        </a:cubicBezTo>
                        <a:cubicBezTo>
                          <a:pt x="90202" y="33727"/>
                          <a:pt x="80677" y="38490"/>
                          <a:pt x="71152" y="43252"/>
                        </a:cubicBezTo>
                        <a:cubicBezTo>
                          <a:pt x="63532" y="46110"/>
                          <a:pt x="55912" y="49920"/>
                          <a:pt x="48292" y="52777"/>
                        </a:cubicBezTo>
                        <a:cubicBezTo>
                          <a:pt x="41625" y="55635"/>
                          <a:pt x="40672" y="63255"/>
                          <a:pt x="43530" y="68970"/>
                        </a:cubicBezTo>
                        <a:cubicBezTo>
                          <a:pt x="24480" y="86114"/>
                          <a:pt x="10192" y="106117"/>
                          <a:pt x="667" y="131834"/>
                        </a:cubicBezTo>
                        <a:cubicBezTo>
                          <a:pt x="-3143" y="142312"/>
                          <a:pt x="10192" y="151837"/>
                          <a:pt x="19717" y="146122"/>
                        </a:cubicBezTo>
                        <a:cubicBezTo>
                          <a:pt x="21622" y="145169"/>
                          <a:pt x="23527" y="144217"/>
                          <a:pt x="24480" y="143264"/>
                        </a:cubicBezTo>
                        <a:cubicBezTo>
                          <a:pt x="25432" y="143264"/>
                          <a:pt x="26385" y="143264"/>
                          <a:pt x="27337" y="143264"/>
                        </a:cubicBezTo>
                        <a:cubicBezTo>
                          <a:pt x="39720" y="141359"/>
                          <a:pt x="54007" y="148027"/>
                          <a:pt x="65437" y="150884"/>
                        </a:cubicBezTo>
                        <a:cubicBezTo>
                          <a:pt x="81630" y="154694"/>
                          <a:pt x="99727" y="157552"/>
                          <a:pt x="116872" y="152789"/>
                        </a:cubicBezTo>
                        <a:cubicBezTo>
                          <a:pt x="124492" y="150884"/>
                          <a:pt x="127350" y="142312"/>
                          <a:pt x="123540" y="136597"/>
                        </a:cubicBezTo>
                        <a:cubicBezTo>
                          <a:pt x="122587" y="134692"/>
                          <a:pt x="121635" y="131834"/>
                          <a:pt x="120682" y="129929"/>
                        </a:cubicBezTo>
                        <a:cubicBezTo>
                          <a:pt x="129255" y="128977"/>
                          <a:pt x="137827" y="128024"/>
                          <a:pt x="145447" y="129929"/>
                        </a:cubicBezTo>
                        <a:cubicBezTo>
                          <a:pt x="154972" y="131834"/>
                          <a:pt x="164497" y="119452"/>
                          <a:pt x="156877" y="112784"/>
                        </a:cubicBezTo>
                        <a:cubicBezTo>
                          <a:pt x="164497" y="111832"/>
                          <a:pt x="173070" y="110879"/>
                          <a:pt x="180690" y="109927"/>
                        </a:cubicBezTo>
                        <a:cubicBezTo>
                          <a:pt x="182595" y="109927"/>
                          <a:pt x="184500" y="108974"/>
                          <a:pt x="185452" y="108022"/>
                        </a:cubicBezTo>
                        <a:cubicBezTo>
                          <a:pt x="207360" y="110879"/>
                          <a:pt x="232125" y="107069"/>
                          <a:pt x="252127" y="104212"/>
                        </a:cubicBezTo>
                        <a:cubicBezTo>
                          <a:pt x="289275" y="98497"/>
                          <a:pt x="334995" y="89924"/>
                          <a:pt x="368332" y="68970"/>
                        </a:cubicBezTo>
                        <a:cubicBezTo>
                          <a:pt x="376905" y="63255"/>
                          <a:pt x="378810" y="53730"/>
                          <a:pt x="375952" y="46110"/>
                        </a:cubicBezTo>
                        <a:cubicBezTo>
                          <a:pt x="379762" y="38490"/>
                          <a:pt x="380715" y="28012"/>
                          <a:pt x="371190" y="23250"/>
                        </a:cubicBezTo>
                        <a:close/>
                        <a:moveTo>
                          <a:pt x="96870" y="131834"/>
                        </a:moveTo>
                        <a:cubicBezTo>
                          <a:pt x="86392" y="131834"/>
                          <a:pt x="75915" y="129929"/>
                          <a:pt x="66390" y="127072"/>
                        </a:cubicBezTo>
                        <a:cubicBezTo>
                          <a:pt x="74962" y="125167"/>
                          <a:pt x="83535" y="123262"/>
                          <a:pt x="92107" y="121357"/>
                        </a:cubicBezTo>
                        <a:cubicBezTo>
                          <a:pt x="92107" y="122309"/>
                          <a:pt x="93060" y="123262"/>
                          <a:pt x="93060" y="124214"/>
                        </a:cubicBezTo>
                        <a:cubicBezTo>
                          <a:pt x="94012" y="127072"/>
                          <a:pt x="95917" y="129929"/>
                          <a:pt x="96870" y="131834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40" name="Полилиния: фигура 1339">
                    <a:extLst>
                      <a:ext uri="{FF2B5EF4-FFF2-40B4-BE49-F238E27FC236}">
                        <a16:creationId xmlns:a16="http://schemas.microsoft.com/office/drawing/2014/main" id="{5FAF1279-FB52-ECE2-03B9-7301741F917F}"/>
                      </a:ext>
                    </a:extLst>
                  </p:cNvPr>
                  <p:cNvSpPr/>
                  <p:nvPr/>
                </p:nvSpPr>
                <p:spPr>
                  <a:xfrm>
                    <a:off x="16547438" y="6940358"/>
                    <a:ext cx="161039" cy="227896"/>
                  </a:xfrm>
                  <a:custGeom>
                    <a:avLst/>
                    <a:gdLst>
                      <a:gd name="connsiteX0" fmla="*/ 130492 w 161039"/>
                      <a:gd name="connsiteY0" fmla="*/ 10727 h 227896"/>
                      <a:gd name="connsiteX1" fmla="*/ 118110 w 161039"/>
                      <a:gd name="connsiteY1" fmla="*/ 90737 h 227896"/>
                      <a:gd name="connsiteX2" fmla="*/ 99060 w 161039"/>
                      <a:gd name="connsiteY2" fmla="*/ 133600 h 227896"/>
                      <a:gd name="connsiteX3" fmla="*/ 84773 w 161039"/>
                      <a:gd name="connsiteY3" fmla="*/ 134552 h 227896"/>
                      <a:gd name="connsiteX4" fmla="*/ 0 w 161039"/>
                      <a:gd name="connsiteY4" fmla="*/ 203132 h 227896"/>
                      <a:gd name="connsiteX5" fmla="*/ 62865 w 161039"/>
                      <a:gd name="connsiteY5" fmla="*/ 227897 h 227896"/>
                      <a:gd name="connsiteX6" fmla="*/ 103823 w 161039"/>
                      <a:gd name="connsiteY6" fmla="*/ 184082 h 227896"/>
                      <a:gd name="connsiteX7" fmla="*/ 140017 w 161039"/>
                      <a:gd name="connsiteY7" fmla="*/ 103120 h 227896"/>
                      <a:gd name="connsiteX8" fmla="*/ 159067 w 161039"/>
                      <a:gd name="connsiteY8" fmla="*/ 10727 h 227896"/>
                      <a:gd name="connsiteX9" fmla="*/ 130492 w 161039"/>
                      <a:gd name="connsiteY9" fmla="*/ 10727 h 2278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1039" h="227896">
                        <a:moveTo>
                          <a:pt x="130492" y="10727"/>
                        </a:moveTo>
                        <a:cubicBezTo>
                          <a:pt x="125730" y="37397"/>
                          <a:pt x="126683" y="64067"/>
                          <a:pt x="118110" y="90737"/>
                        </a:cubicBezTo>
                        <a:cubicBezTo>
                          <a:pt x="113348" y="105977"/>
                          <a:pt x="106680" y="119312"/>
                          <a:pt x="99060" y="133600"/>
                        </a:cubicBezTo>
                        <a:cubicBezTo>
                          <a:pt x="94298" y="131695"/>
                          <a:pt x="89535" y="131695"/>
                          <a:pt x="84773" y="134552"/>
                        </a:cubicBezTo>
                        <a:cubicBezTo>
                          <a:pt x="51435" y="150745"/>
                          <a:pt x="23813" y="175510"/>
                          <a:pt x="0" y="203132"/>
                        </a:cubicBezTo>
                        <a:cubicBezTo>
                          <a:pt x="20955" y="210752"/>
                          <a:pt x="41910" y="219324"/>
                          <a:pt x="62865" y="227897"/>
                        </a:cubicBezTo>
                        <a:cubicBezTo>
                          <a:pt x="78105" y="214562"/>
                          <a:pt x="91440" y="200275"/>
                          <a:pt x="103823" y="184082"/>
                        </a:cubicBezTo>
                        <a:cubicBezTo>
                          <a:pt x="122873" y="159317"/>
                          <a:pt x="129540" y="132647"/>
                          <a:pt x="140017" y="103120"/>
                        </a:cubicBezTo>
                        <a:cubicBezTo>
                          <a:pt x="150495" y="75497"/>
                          <a:pt x="166688" y="40255"/>
                          <a:pt x="159067" y="10727"/>
                        </a:cubicBezTo>
                        <a:cubicBezTo>
                          <a:pt x="155258" y="-2607"/>
                          <a:pt x="133350" y="-4512"/>
                          <a:pt x="130492" y="1072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41" name="Полилиния: фигура 1340">
                    <a:extLst>
                      <a:ext uri="{FF2B5EF4-FFF2-40B4-BE49-F238E27FC236}">
                        <a16:creationId xmlns:a16="http://schemas.microsoft.com/office/drawing/2014/main" id="{98B37ACE-4FBB-5DBA-44AC-6D15F26F1B2A}"/>
                      </a:ext>
                    </a:extLst>
                  </p:cNvPr>
                  <p:cNvSpPr/>
                  <p:nvPr/>
                </p:nvSpPr>
                <p:spPr>
                  <a:xfrm>
                    <a:off x="16096280" y="6160641"/>
                    <a:ext cx="288062" cy="142984"/>
                  </a:xfrm>
                  <a:custGeom>
                    <a:avLst/>
                    <a:gdLst>
                      <a:gd name="connsiteX0" fmla="*/ 77778 w 288062"/>
                      <a:gd name="connsiteY0" fmla="*/ 63688 h 142984"/>
                      <a:gd name="connsiteX1" fmla="*/ 73968 w 288062"/>
                      <a:gd name="connsiteY1" fmla="*/ 73213 h 142984"/>
                      <a:gd name="connsiteX2" fmla="*/ 71111 w 288062"/>
                      <a:gd name="connsiteY2" fmla="*/ 75118 h 142984"/>
                      <a:gd name="connsiteX3" fmla="*/ 68253 w 288062"/>
                      <a:gd name="connsiteY3" fmla="*/ 78928 h 142984"/>
                      <a:gd name="connsiteX4" fmla="*/ 7293 w 288062"/>
                      <a:gd name="connsiteY4" fmla="*/ 119885 h 142984"/>
                      <a:gd name="connsiteX5" fmla="*/ 7293 w 288062"/>
                      <a:gd name="connsiteY5" fmla="*/ 119885 h 142984"/>
                      <a:gd name="connsiteX6" fmla="*/ 7293 w 288062"/>
                      <a:gd name="connsiteY6" fmla="*/ 119885 h 142984"/>
                      <a:gd name="connsiteX7" fmla="*/ 4436 w 288062"/>
                      <a:gd name="connsiteY7" fmla="*/ 121790 h 142984"/>
                      <a:gd name="connsiteX8" fmla="*/ 20628 w 288062"/>
                      <a:gd name="connsiteY8" fmla="*/ 141793 h 142984"/>
                      <a:gd name="connsiteX9" fmla="*/ 77778 w 288062"/>
                      <a:gd name="connsiteY9" fmla="*/ 130363 h 142984"/>
                      <a:gd name="connsiteX10" fmla="*/ 78731 w 288062"/>
                      <a:gd name="connsiteY10" fmla="*/ 130363 h 142984"/>
                      <a:gd name="connsiteX11" fmla="*/ 153026 w 288062"/>
                      <a:gd name="connsiteY11" fmla="*/ 131315 h 142984"/>
                      <a:gd name="connsiteX12" fmla="*/ 161598 w 288062"/>
                      <a:gd name="connsiteY12" fmla="*/ 114170 h 142984"/>
                      <a:gd name="connsiteX13" fmla="*/ 182553 w 288062"/>
                      <a:gd name="connsiteY13" fmla="*/ 112265 h 142984"/>
                      <a:gd name="connsiteX14" fmla="*/ 195888 w 288062"/>
                      <a:gd name="connsiteY14" fmla="*/ 99883 h 142984"/>
                      <a:gd name="connsiteX15" fmla="*/ 210176 w 288062"/>
                      <a:gd name="connsiteY15" fmla="*/ 97025 h 142984"/>
                      <a:gd name="connsiteX16" fmla="*/ 218748 w 288062"/>
                      <a:gd name="connsiteY16" fmla="*/ 82738 h 142984"/>
                      <a:gd name="connsiteX17" fmla="*/ 223511 w 288062"/>
                      <a:gd name="connsiteY17" fmla="*/ 61783 h 142984"/>
                      <a:gd name="connsiteX18" fmla="*/ 213986 w 288062"/>
                      <a:gd name="connsiteY18" fmla="*/ 38923 h 142984"/>
                      <a:gd name="connsiteX19" fmla="*/ 202556 w 288062"/>
                      <a:gd name="connsiteY19" fmla="*/ 37018 h 142984"/>
                      <a:gd name="connsiteX20" fmla="*/ 203508 w 288062"/>
                      <a:gd name="connsiteY20" fmla="*/ 31303 h 142984"/>
                      <a:gd name="connsiteX21" fmla="*/ 204461 w 288062"/>
                      <a:gd name="connsiteY21" fmla="*/ 31303 h 142984"/>
                      <a:gd name="connsiteX22" fmla="*/ 211128 w 288062"/>
                      <a:gd name="connsiteY22" fmla="*/ 35113 h 142984"/>
                      <a:gd name="connsiteX23" fmla="*/ 268278 w 288062"/>
                      <a:gd name="connsiteY23" fmla="*/ 48448 h 142984"/>
                      <a:gd name="connsiteX24" fmla="*/ 280661 w 288062"/>
                      <a:gd name="connsiteY24" fmla="*/ 17968 h 142984"/>
                      <a:gd name="connsiteX25" fmla="*/ 77778 w 288062"/>
                      <a:gd name="connsiteY25" fmla="*/ 63688 h 142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288062" h="142984">
                        <a:moveTo>
                          <a:pt x="77778" y="63688"/>
                        </a:moveTo>
                        <a:cubicBezTo>
                          <a:pt x="74921" y="66545"/>
                          <a:pt x="73968" y="69403"/>
                          <a:pt x="73968" y="73213"/>
                        </a:cubicBezTo>
                        <a:cubicBezTo>
                          <a:pt x="73016" y="74165"/>
                          <a:pt x="72063" y="75118"/>
                          <a:pt x="71111" y="75118"/>
                        </a:cubicBezTo>
                        <a:cubicBezTo>
                          <a:pt x="69206" y="76070"/>
                          <a:pt x="68253" y="77975"/>
                          <a:pt x="68253" y="78928"/>
                        </a:cubicBezTo>
                        <a:cubicBezTo>
                          <a:pt x="46346" y="90358"/>
                          <a:pt x="26343" y="104645"/>
                          <a:pt x="7293" y="119885"/>
                        </a:cubicBezTo>
                        <a:cubicBezTo>
                          <a:pt x="7293" y="119885"/>
                          <a:pt x="7293" y="119885"/>
                          <a:pt x="7293" y="119885"/>
                        </a:cubicBezTo>
                        <a:lnTo>
                          <a:pt x="7293" y="119885"/>
                        </a:lnTo>
                        <a:cubicBezTo>
                          <a:pt x="6341" y="120838"/>
                          <a:pt x="5388" y="120838"/>
                          <a:pt x="4436" y="121790"/>
                        </a:cubicBezTo>
                        <a:cubicBezTo>
                          <a:pt x="-7947" y="131315"/>
                          <a:pt x="8246" y="147508"/>
                          <a:pt x="20628" y="141793"/>
                        </a:cubicBezTo>
                        <a:cubicBezTo>
                          <a:pt x="38726" y="133220"/>
                          <a:pt x="58728" y="131315"/>
                          <a:pt x="77778" y="130363"/>
                        </a:cubicBezTo>
                        <a:cubicBezTo>
                          <a:pt x="77778" y="130363"/>
                          <a:pt x="78731" y="130363"/>
                          <a:pt x="78731" y="130363"/>
                        </a:cubicBezTo>
                        <a:cubicBezTo>
                          <a:pt x="103496" y="136078"/>
                          <a:pt x="128261" y="137030"/>
                          <a:pt x="153026" y="131315"/>
                        </a:cubicBezTo>
                        <a:cubicBezTo>
                          <a:pt x="162551" y="129410"/>
                          <a:pt x="164456" y="120838"/>
                          <a:pt x="161598" y="114170"/>
                        </a:cubicBezTo>
                        <a:cubicBezTo>
                          <a:pt x="168266" y="114170"/>
                          <a:pt x="174933" y="113218"/>
                          <a:pt x="182553" y="112265"/>
                        </a:cubicBezTo>
                        <a:cubicBezTo>
                          <a:pt x="190173" y="111313"/>
                          <a:pt x="194936" y="105598"/>
                          <a:pt x="195888" y="99883"/>
                        </a:cubicBezTo>
                        <a:cubicBezTo>
                          <a:pt x="200651" y="98930"/>
                          <a:pt x="205413" y="98930"/>
                          <a:pt x="210176" y="97025"/>
                        </a:cubicBezTo>
                        <a:cubicBezTo>
                          <a:pt x="217796" y="95120"/>
                          <a:pt x="219701" y="88453"/>
                          <a:pt x="218748" y="82738"/>
                        </a:cubicBezTo>
                        <a:cubicBezTo>
                          <a:pt x="229226" y="80833"/>
                          <a:pt x="230178" y="68450"/>
                          <a:pt x="223511" y="61783"/>
                        </a:cubicBezTo>
                        <a:cubicBezTo>
                          <a:pt x="228273" y="53210"/>
                          <a:pt x="226368" y="41780"/>
                          <a:pt x="213986" y="38923"/>
                        </a:cubicBezTo>
                        <a:cubicBezTo>
                          <a:pt x="210176" y="37970"/>
                          <a:pt x="206366" y="37018"/>
                          <a:pt x="202556" y="37018"/>
                        </a:cubicBezTo>
                        <a:cubicBezTo>
                          <a:pt x="203508" y="35113"/>
                          <a:pt x="203508" y="33208"/>
                          <a:pt x="203508" y="31303"/>
                        </a:cubicBezTo>
                        <a:cubicBezTo>
                          <a:pt x="203508" y="31303"/>
                          <a:pt x="203508" y="31303"/>
                          <a:pt x="204461" y="31303"/>
                        </a:cubicBezTo>
                        <a:cubicBezTo>
                          <a:pt x="206366" y="33208"/>
                          <a:pt x="208271" y="34160"/>
                          <a:pt x="211128" y="35113"/>
                        </a:cubicBezTo>
                        <a:cubicBezTo>
                          <a:pt x="230178" y="39875"/>
                          <a:pt x="249228" y="44638"/>
                          <a:pt x="268278" y="48448"/>
                        </a:cubicBezTo>
                        <a:cubicBezTo>
                          <a:pt x="287328" y="53210"/>
                          <a:pt x="294948" y="28445"/>
                          <a:pt x="280661" y="17968"/>
                        </a:cubicBezTo>
                        <a:cubicBezTo>
                          <a:pt x="218748" y="-23942"/>
                          <a:pt x="124451" y="14158"/>
                          <a:pt x="77778" y="63688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42" name="Полилиния: фигура 1341">
                    <a:extLst>
                      <a:ext uri="{FF2B5EF4-FFF2-40B4-BE49-F238E27FC236}">
                        <a16:creationId xmlns:a16="http://schemas.microsoft.com/office/drawing/2014/main" id="{27AC949A-6473-330E-135E-953CCFC2EDEE}"/>
                      </a:ext>
                    </a:extLst>
                  </p:cNvPr>
                  <p:cNvSpPr/>
                  <p:nvPr/>
                </p:nvSpPr>
                <p:spPr>
                  <a:xfrm>
                    <a:off x="16023348" y="6511982"/>
                    <a:ext cx="141433" cy="153481"/>
                  </a:xfrm>
                  <a:custGeom>
                    <a:avLst/>
                    <a:gdLst>
                      <a:gd name="connsiteX0" fmla="*/ 127851 w 141433"/>
                      <a:gd name="connsiteY0" fmla="*/ 1907 h 153481"/>
                      <a:gd name="connsiteX1" fmla="*/ 70701 w 141433"/>
                      <a:gd name="connsiteY1" fmla="*/ 64772 h 153481"/>
                      <a:gd name="connsiteX2" fmla="*/ 68795 w 141433"/>
                      <a:gd name="connsiteY2" fmla="*/ 89537 h 153481"/>
                      <a:gd name="connsiteX3" fmla="*/ 62128 w 141433"/>
                      <a:gd name="connsiteY3" fmla="*/ 97157 h 153481"/>
                      <a:gd name="connsiteX4" fmla="*/ 19265 w 141433"/>
                      <a:gd name="connsiteY4" fmla="*/ 131446 h 153481"/>
                      <a:gd name="connsiteX5" fmla="*/ 7835 w 141433"/>
                      <a:gd name="connsiteY5" fmla="*/ 153354 h 153481"/>
                      <a:gd name="connsiteX6" fmla="*/ 11645 w 141433"/>
                      <a:gd name="connsiteY6" fmla="*/ 152401 h 153481"/>
                      <a:gd name="connsiteX7" fmla="*/ 11645 w 141433"/>
                      <a:gd name="connsiteY7" fmla="*/ 152401 h 153481"/>
                      <a:gd name="connsiteX8" fmla="*/ 11645 w 141433"/>
                      <a:gd name="connsiteY8" fmla="*/ 152401 h 153481"/>
                      <a:gd name="connsiteX9" fmla="*/ 42126 w 141433"/>
                      <a:gd name="connsiteY9" fmla="*/ 143829 h 153481"/>
                      <a:gd name="connsiteX10" fmla="*/ 77368 w 141433"/>
                      <a:gd name="connsiteY10" fmla="*/ 127636 h 153481"/>
                      <a:gd name="connsiteX11" fmla="*/ 115468 w 141433"/>
                      <a:gd name="connsiteY11" fmla="*/ 91442 h 153481"/>
                      <a:gd name="connsiteX12" fmla="*/ 134518 w 141433"/>
                      <a:gd name="connsiteY12" fmla="*/ 75249 h 153481"/>
                      <a:gd name="connsiteX13" fmla="*/ 134518 w 141433"/>
                      <a:gd name="connsiteY13" fmla="*/ 75249 h 153481"/>
                      <a:gd name="connsiteX14" fmla="*/ 121183 w 141433"/>
                      <a:gd name="connsiteY14" fmla="*/ 53342 h 153481"/>
                      <a:gd name="connsiteX15" fmla="*/ 141185 w 141433"/>
                      <a:gd name="connsiteY15" fmla="*/ 9527 h 153481"/>
                      <a:gd name="connsiteX16" fmla="*/ 127851 w 141433"/>
                      <a:gd name="connsiteY16" fmla="*/ 1907 h 153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41433" h="153481">
                        <a:moveTo>
                          <a:pt x="127851" y="1907"/>
                        </a:moveTo>
                        <a:cubicBezTo>
                          <a:pt x="106895" y="20957"/>
                          <a:pt x="93560" y="47627"/>
                          <a:pt x="70701" y="64772"/>
                        </a:cubicBezTo>
                        <a:cubicBezTo>
                          <a:pt x="61176" y="71439"/>
                          <a:pt x="63080" y="82869"/>
                          <a:pt x="68795" y="89537"/>
                        </a:cubicBezTo>
                        <a:cubicBezTo>
                          <a:pt x="66890" y="92394"/>
                          <a:pt x="64033" y="95252"/>
                          <a:pt x="62128" y="97157"/>
                        </a:cubicBezTo>
                        <a:cubicBezTo>
                          <a:pt x="44983" y="109539"/>
                          <a:pt x="41173" y="126684"/>
                          <a:pt x="19265" y="131446"/>
                        </a:cubicBezTo>
                        <a:cubicBezTo>
                          <a:pt x="3073" y="135256"/>
                          <a:pt x="-8357" y="155259"/>
                          <a:pt x="7835" y="153354"/>
                        </a:cubicBezTo>
                        <a:cubicBezTo>
                          <a:pt x="8788" y="153354"/>
                          <a:pt x="10693" y="153354"/>
                          <a:pt x="11645" y="152401"/>
                        </a:cubicBezTo>
                        <a:lnTo>
                          <a:pt x="11645" y="152401"/>
                        </a:lnTo>
                        <a:cubicBezTo>
                          <a:pt x="11645" y="152401"/>
                          <a:pt x="11645" y="152401"/>
                          <a:pt x="11645" y="152401"/>
                        </a:cubicBezTo>
                        <a:cubicBezTo>
                          <a:pt x="22123" y="151449"/>
                          <a:pt x="32601" y="147639"/>
                          <a:pt x="42126" y="143829"/>
                        </a:cubicBezTo>
                        <a:cubicBezTo>
                          <a:pt x="54508" y="141924"/>
                          <a:pt x="65938" y="135256"/>
                          <a:pt x="77368" y="127636"/>
                        </a:cubicBezTo>
                        <a:cubicBezTo>
                          <a:pt x="91655" y="117159"/>
                          <a:pt x="103085" y="103824"/>
                          <a:pt x="115468" y="91442"/>
                        </a:cubicBezTo>
                        <a:cubicBezTo>
                          <a:pt x="122135" y="85727"/>
                          <a:pt x="128803" y="80964"/>
                          <a:pt x="134518" y="75249"/>
                        </a:cubicBezTo>
                        <a:lnTo>
                          <a:pt x="134518" y="75249"/>
                        </a:lnTo>
                        <a:cubicBezTo>
                          <a:pt x="143090" y="65724"/>
                          <a:pt x="134518" y="49532"/>
                          <a:pt x="121183" y="53342"/>
                        </a:cubicBezTo>
                        <a:cubicBezTo>
                          <a:pt x="130708" y="40007"/>
                          <a:pt x="137376" y="24767"/>
                          <a:pt x="141185" y="9527"/>
                        </a:cubicBezTo>
                        <a:cubicBezTo>
                          <a:pt x="143090" y="1907"/>
                          <a:pt x="133565" y="-2856"/>
                          <a:pt x="127851" y="190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43" name="Полилиния: фигура 1342">
                    <a:extLst>
                      <a:ext uri="{FF2B5EF4-FFF2-40B4-BE49-F238E27FC236}">
                        <a16:creationId xmlns:a16="http://schemas.microsoft.com/office/drawing/2014/main" id="{88FB5D70-0CAD-8973-1827-76B03D996F4C}"/>
                      </a:ext>
                    </a:extLst>
                  </p:cNvPr>
                  <p:cNvSpPr/>
                  <p:nvPr/>
                </p:nvSpPr>
                <p:spPr>
                  <a:xfrm>
                    <a:off x="16701537" y="5637362"/>
                    <a:ext cx="100571" cy="205314"/>
                  </a:xfrm>
                  <a:custGeom>
                    <a:avLst/>
                    <a:gdLst>
                      <a:gd name="connsiteX0" fmla="*/ 21161 w 100571"/>
                      <a:gd name="connsiteY0" fmla="*/ 17374 h 205314"/>
                      <a:gd name="connsiteX1" fmla="*/ 23066 w 100571"/>
                      <a:gd name="connsiteY1" fmla="*/ 21184 h 205314"/>
                      <a:gd name="connsiteX2" fmla="*/ 12589 w 100571"/>
                      <a:gd name="connsiteY2" fmla="*/ 32614 h 205314"/>
                      <a:gd name="connsiteX3" fmla="*/ 2111 w 100571"/>
                      <a:gd name="connsiteY3" fmla="*/ 120244 h 205314"/>
                      <a:gd name="connsiteX4" fmla="*/ 9731 w 100571"/>
                      <a:gd name="connsiteY4" fmla="*/ 139294 h 205314"/>
                      <a:gd name="connsiteX5" fmla="*/ 71644 w 100571"/>
                      <a:gd name="connsiteY5" fmla="*/ 205016 h 205314"/>
                      <a:gd name="connsiteX6" fmla="*/ 84979 w 100571"/>
                      <a:gd name="connsiteY6" fmla="*/ 185014 h 205314"/>
                      <a:gd name="connsiteX7" fmla="*/ 97361 w 100571"/>
                      <a:gd name="connsiteY7" fmla="*/ 162154 h 205314"/>
                      <a:gd name="connsiteX8" fmla="*/ 95456 w 100571"/>
                      <a:gd name="connsiteY8" fmla="*/ 160249 h 205314"/>
                      <a:gd name="connsiteX9" fmla="*/ 94504 w 100571"/>
                      <a:gd name="connsiteY9" fmla="*/ 158344 h 205314"/>
                      <a:gd name="connsiteX10" fmla="*/ 95456 w 100571"/>
                      <a:gd name="connsiteY10" fmla="*/ 144056 h 205314"/>
                      <a:gd name="connsiteX11" fmla="*/ 78311 w 100571"/>
                      <a:gd name="connsiteY11" fmla="*/ 117386 h 205314"/>
                      <a:gd name="connsiteX12" fmla="*/ 72596 w 100571"/>
                      <a:gd name="connsiteY12" fmla="*/ 76429 h 205314"/>
                      <a:gd name="connsiteX13" fmla="*/ 62119 w 100571"/>
                      <a:gd name="connsiteY13" fmla="*/ 65952 h 205314"/>
                      <a:gd name="connsiteX14" fmla="*/ 59261 w 100571"/>
                      <a:gd name="connsiteY14" fmla="*/ 54522 h 205314"/>
                      <a:gd name="connsiteX15" fmla="*/ 57356 w 100571"/>
                      <a:gd name="connsiteY15" fmla="*/ 32614 h 205314"/>
                      <a:gd name="connsiteX16" fmla="*/ 47831 w 100571"/>
                      <a:gd name="connsiteY16" fmla="*/ 21184 h 205314"/>
                      <a:gd name="connsiteX17" fmla="*/ 40211 w 100571"/>
                      <a:gd name="connsiteY17" fmla="*/ 5944 h 205314"/>
                      <a:gd name="connsiteX18" fmla="*/ 21161 w 100571"/>
                      <a:gd name="connsiteY18" fmla="*/ 17374 h 2053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00571" h="205314">
                        <a:moveTo>
                          <a:pt x="21161" y="17374"/>
                        </a:moveTo>
                        <a:cubicBezTo>
                          <a:pt x="22114" y="18327"/>
                          <a:pt x="22114" y="19279"/>
                          <a:pt x="23066" y="21184"/>
                        </a:cubicBezTo>
                        <a:cubicBezTo>
                          <a:pt x="14494" y="14517"/>
                          <a:pt x="14494" y="20232"/>
                          <a:pt x="12589" y="32614"/>
                        </a:cubicBezTo>
                        <a:cubicBezTo>
                          <a:pt x="9731" y="59284"/>
                          <a:pt x="-5509" y="91669"/>
                          <a:pt x="2111" y="120244"/>
                        </a:cubicBezTo>
                        <a:cubicBezTo>
                          <a:pt x="2111" y="127864"/>
                          <a:pt x="8779" y="132626"/>
                          <a:pt x="9731" y="139294"/>
                        </a:cubicBezTo>
                        <a:cubicBezTo>
                          <a:pt x="14494" y="175489"/>
                          <a:pt x="31639" y="208826"/>
                          <a:pt x="71644" y="205016"/>
                        </a:cubicBezTo>
                        <a:cubicBezTo>
                          <a:pt x="84026" y="204064"/>
                          <a:pt x="87836" y="193586"/>
                          <a:pt x="84979" y="185014"/>
                        </a:cubicBezTo>
                        <a:cubicBezTo>
                          <a:pt x="98314" y="188824"/>
                          <a:pt x="104981" y="170726"/>
                          <a:pt x="97361" y="162154"/>
                        </a:cubicBezTo>
                        <a:cubicBezTo>
                          <a:pt x="96409" y="161201"/>
                          <a:pt x="96409" y="161201"/>
                          <a:pt x="95456" y="160249"/>
                        </a:cubicBezTo>
                        <a:cubicBezTo>
                          <a:pt x="95456" y="159296"/>
                          <a:pt x="95456" y="159296"/>
                          <a:pt x="94504" y="158344"/>
                        </a:cubicBezTo>
                        <a:cubicBezTo>
                          <a:pt x="97361" y="154534"/>
                          <a:pt x="98314" y="148819"/>
                          <a:pt x="95456" y="144056"/>
                        </a:cubicBezTo>
                        <a:cubicBezTo>
                          <a:pt x="90694" y="134531"/>
                          <a:pt x="84979" y="125959"/>
                          <a:pt x="78311" y="117386"/>
                        </a:cubicBezTo>
                        <a:cubicBezTo>
                          <a:pt x="75454" y="104051"/>
                          <a:pt x="73549" y="90716"/>
                          <a:pt x="72596" y="76429"/>
                        </a:cubicBezTo>
                        <a:cubicBezTo>
                          <a:pt x="72596" y="69761"/>
                          <a:pt x="66881" y="65952"/>
                          <a:pt x="62119" y="65952"/>
                        </a:cubicBezTo>
                        <a:cubicBezTo>
                          <a:pt x="61166" y="62141"/>
                          <a:pt x="60214" y="58332"/>
                          <a:pt x="59261" y="54522"/>
                        </a:cubicBezTo>
                        <a:cubicBezTo>
                          <a:pt x="58309" y="47854"/>
                          <a:pt x="57356" y="40234"/>
                          <a:pt x="57356" y="32614"/>
                        </a:cubicBezTo>
                        <a:cubicBezTo>
                          <a:pt x="57356" y="25947"/>
                          <a:pt x="52594" y="21184"/>
                          <a:pt x="47831" y="21184"/>
                        </a:cubicBezTo>
                        <a:cubicBezTo>
                          <a:pt x="45926" y="15469"/>
                          <a:pt x="43069" y="10707"/>
                          <a:pt x="40211" y="5944"/>
                        </a:cubicBezTo>
                        <a:cubicBezTo>
                          <a:pt x="34496" y="-7391"/>
                          <a:pt x="14494" y="4039"/>
                          <a:pt x="21161" y="17374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44" name="Полилиния: фигура 1343">
                    <a:extLst>
                      <a:ext uri="{FF2B5EF4-FFF2-40B4-BE49-F238E27FC236}">
                        <a16:creationId xmlns:a16="http://schemas.microsoft.com/office/drawing/2014/main" id="{16108B77-6727-946C-E105-AAB7D345614F}"/>
                      </a:ext>
                    </a:extLst>
                  </p:cNvPr>
                  <p:cNvSpPr/>
                  <p:nvPr/>
                </p:nvSpPr>
                <p:spPr>
                  <a:xfrm>
                    <a:off x="16691018" y="5842870"/>
                    <a:ext cx="144888" cy="154002"/>
                  </a:xfrm>
                  <a:custGeom>
                    <a:avLst/>
                    <a:gdLst>
                      <a:gd name="connsiteX0" fmla="*/ 248 w 144888"/>
                      <a:gd name="connsiteY0" fmla="*/ 7127 h 154002"/>
                      <a:gd name="connsiteX1" fmla="*/ 8821 w 144888"/>
                      <a:gd name="connsiteY1" fmla="*/ 34750 h 154002"/>
                      <a:gd name="connsiteX2" fmla="*/ 6916 w 144888"/>
                      <a:gd name="connsiteY2" fmla="*/ 43322 h 154002"/>
                      <a:gd name="connsiteX3" fmla="*/ 86926 w 144888"/>
                      <a:gd name="connsiteY3" fmla="*/ 150955 h 154002"/>
                      <a:gd name="connsiteX4" fmla="*/ 101213 w 144888"/>
                      <a:gd name="connsiteY4" fmla="*/ 141430 h 154002"/>
                      <a:gd name="connsiteX5" fmla="*/ 135503 w 144888"/>
                      <a:gd name="connsiteY5" fmla="*/ 150955 h 154002"/>
                      <a:gd name="connsiteX6" fmla="*/ 142171 w 144888"/>
                      <a:gd name="connsiteY6" fmla="*/ 134762 h 154002"/>
                      <a:gd name="connsiteX7" fmla="*/ 80258 w 144888"/>
                      <a:gd name="connsiteY7" fmla="*/ 92852 h 154002"/>
                      <a:gd name="connsiteX8" fmla="*/ 47873 w 144888"/>
                      <a:gd name="connsiteY8" fmla="*/ 66182 h 154002"/>
                      <a:gd name="connsiteX9" fmla="*/ 12631 w 144888"/>
                      <a:gd name="connsiteY9" fmla="*/ 2365 h 154002"/>
                      <a:gd name="connsiteX10" fmla="*/ 248 w 144888"/>
                      <a:gd name="connsiteY10" fmla="*/ 7127 h 154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4888" h="154002">
                        <a:moveTo>
                          <a:pt x="248" y="7127"/>
                        </a:moveTo>
                        <a:cubicBezTo>
                          <a:pt x="3106" y="15700"/>
                          <a:pt x="5963" y="25225"/>
                          <a:pt x="8821" y="34750"/>
                        </a:cubicBezTo>
                        <a:cubicBezTo>
                          <a:pt x="1201" y="34750"/>
                          <a:pt x="5011" y="35702"/>
                          <a:pt x="6916" y="43322"/>
                        </a:cubicBezTo>
                        <a:cubicBezTo>
                          <a:pt x="16441" y="91900"/>
                          <a:pt x="44063" y="128095"/>
                          <a:pt x="86926" y="150955"/>
                        </a:cubicBezTo>
                        <a:cubicBezTo>
                          <a:pt x="99308" y="157622"/>
                          <a:pt x="106928" y="152860"/>
                          <a:pt x="101213" y="141430"/>
                        </a:cubicBezTo>
                        <a:cubicBezTo>
                          <a:pt x="112643" y="147145"/>
                          <a:pt x="124073" y="150955"/>
                          <a:pt x="135503" y="150955"/>
                        </a:cubicBezTo>
                        <a:cubicBezTo>
                          <a:pt x="144076" y="150955"/>
                          <a:pt x="147886" y="141430"/>
                          <a:pt x="142171" y="134762"/>
                        </a:cubicBezTo>
                        <a:cubicBezTo>
                          <a:pt x="125026" y="117617"/>
                          <a:pt x="100261" y="107140"/>
                          <a:pt x="80258" y="92852"/>
                        </a:cubicBezTo>
                        <a:cubicBezTo>
                          <a:pt x="68828" y="84280"/>
                          <a:pt x="58351" y="75707"/>
                          <a:pt x="47873" y="66182"/>
                        </a:cubicBezTo>
                        <a:cubicBezTo>
                          <a:pt x="36443" y="44275"/>
                          <a:pt x="25966" y="21415"/>
                          <a:pt x="12631" y="2365"/>
                        </a:cubicBezTo>
                        <a:cubicBezTo>
                          <a:pt x="7868" y="-2398"/>
                          <a:pt x="-1657" y="460"/>
                          <a:pt x="248" y="712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45" name="Полилиния: фигура 1344">
                    <a:extLst>
                      <a:ext uri="{FF2B5EF4-FFF2-40B4-BE49-F238E27FC236}">
                        <a16:creationId xmlns:a16="http://schemas.microsoft.com/office/drawing/2014/main" id="{4CE5998C-05BE-C7B0-A02C-468D98750446}"/>
                      </a:ext>
                    </a:extLst>
                  </p:cNvPr>
                  <p:cNvSpPr/>
                  <p:nvPr/>
                </p:nvSpPr>
                <p:spPr>
                  <a:xfrm>
                    <a:off x="17152954" y="5768383"/>
                    <a:ext cx="207178" cy="255907"/>
                  </a:xfrm>
                  <a:custGeom>
                    <a:avLst/>
                    <a:gdLst>
                      <a:gd name="connsiteX0" fmla="*/ 175535 w 207178"/>
                      <a:gd name="connsiteY0" fmla="*/ 2557 h 255907"/>
                      <a:gd name="connsiteX1" fmla="*/ 129815 w 207178"/>
                      <a:gd name="connsiteY1" fmla="*/ 36847 h 255907"/>
                      <a:gd name="connsiteX2" fmla="*/ 86000 w 207178"/>
                      <a:gd name="connsiteY2" fmla="*/ 63517 h 255907"/>
                      <a:gd name="connsiteX3" fmla="*/ 86952 w 207178"/>
                      <a:gd name="connsiteY3" fmla="*/ 85425 h 255907"/>
                      <a:gd name="connsiteX4" fmla="*/ 64092 w 207178"/>
                      <a:gd name="connsiteY4" fmla="*/ 125429 h 255907"/>
                      <a:gd name="connsiteX5" fmla="*/ 80285 w 207178"/>
                      <a:gd name="connsiteY5" fmla="*/ 141622 h 255907"/>
                      <a:gd name="connsiteX6" fmla="*/ 84095 w 207178"/>
                      <a:gd name="connsiteY6" fmla="*/ 138764 h 255907"/>
                      <a:gd name="connsiteX7" fmla="*/ 88857 w 207178"/>
                      <a:gd name="connsiteY7" fmla="*/ 139717 h 255907"/>
                      <a:gd name="connsiteX8" fmla="*/ 5990 w 207178"/>
                      <a:gd name="connsiteY8" fmla="*/ 230204 h 255907"/>
                      <a:gd name="connsiteX9" fmla="*/ 16467 w 207178"/>
                      <a:gd name="connsiteY9" fmla="*/ 254969 h 255907"/>
                      <a:gd name="connsiteX10" fmla="*/ 77427 w 207178"/>
                      <a:gd name="connsiteY10" fmla="*/ 214012 h 255907"/>
                      <a:gd name="connsiteX11" fmla="*/ 175535 w 207178"/>
                      <a:gd name="connsiteY11" fmla="*/ 123524 h 255907"/>
                      <a:gd name="connsiteX12" fmla="*/ 174582 w 207178"/>
                      <a:gd name="connsiteY12" fmla="*/ 113047 h 255907"/>
                      <a:gd name="connsiteX13" fmla="*/ 202205 w 207178"/>
                      <a:gd name="connsiteY13" fmla="*/ 79710 h 255907"/>
                      <a:gd name="connsiteX14" fmla="*/ 184107 w 207178"/>
                      <a:gd name="connsiteY14" fmla="*/ 61612 h 255907"/>
                      <a:gd name="connsiteX15" fmla="*/ 168867 w 207178"/>
                      <a:gd name="connsiteY15" fmla="*/ 77805 h 255907"/>
                      <a:gd name="connsiteX16" fmla="*/ 140292 w 207178"/>
                      <a:gd name="connsiteY16" fmla="*/ 102569 h 255907"/>
                      <a:gd name="connsiteX17" fmla="*/ 153627 w 207178"/>
                      <a:gd name="connsiteY17" fmla="*/ 60660 h 255907"/>
                      <a:gd name="connsiteX18" fmla="*/ 203157 w 207178"/>
                      <a:gd name="connsiteY18" fmla="*/ 32085 h 255907"/>
                      <a:gd name="connsiteX19" fmla="*/ 197442 w 207178"/>
                      <a:gd name="connsiteY19" fmla="*/ 11130 h 255907"/>
                      <a:gd name="connsiteX20" fmla="*/ 175535 w 207178"/>
                      <a:gd name="connsiteY20" fmla="*/ 2557 h 255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207178" h="255907">
                        <a:moveTo>
                          <a:pt x="175535" y="2557"/>
                        </a:moveTo>
                        <a:cubicBezTo>
                          <a:pt x="160295" y="13987"/>
                          <a:pt x="145055" y="25417"/>
                          <a:pt x="129815" y="36847"/>
                        </a:cubicBezTo>
                        <a:cubicBezTo>
                          <a:pt x="114575" y="44467"/>
                          <a:pt x="100287" y="53992"/>
                          <a:pt x="86000" y="63517"/>
                        </a:cubicBezTo>
                        <a:cubicBezTo>
                          <a:pt x="76475" y="70185"/>
                          <a:pt x="79332" y="81615"/>
                          <a:pt x="86952" y="85425"/>
                        </a:cubicBezTo>
                        <a:cubicBezTo>
                          <a:pt x="78380" y="97807"/>
                          <a:pt x="70760" y="111142"/>
                          <a:pt x="64092" y="125429"/>
                        </a:cubicBezTo>
                        <a:cubicBezTo>
                          <a:pt x="59330" y="134954"/>
                          <a:pt x="69807" y="149242"/>
                          <a:pt x="80285" y="141622"/>
                        </a:cubicBezTo>
                        <a:cubicBezTo>
                          <a:pt x="81237" y="140669"/>
                          <a:pt x="83142" y="139717"/>
                          <a:pt x="84095" y="138764"/>
                        </a:cubicBezTo>
                        <a:cubicBezTo>
                          <a:pt x="86000" y="139717"/>
                          <a:pt x="86952" y="139717"/>
                          <a:pt x="88857" y="139717"/>
                        </a:cubicBezTo>
                        <a:cubicBezTo>
                          <a:pt x="67902" y="174959"/>
                          <a:pt x="39327" y="205439"/>
                          <a:pt x="5990" y="230204"/>
                        </a:cubicBezTo>
                        <a:cubicBezTo>
                          <a:pt x="-5440" y="238777"/>
                          <a:pt x="275" y="260684"/>
                          <a:pt x="16467" y="254969"/>
                        </a:cubicBezTo>
                        <a:cubicBezTo>
                          <a:pt x="41232" y="246397"/>
                          <a:pt x="60282" y="231157"/>
                          <a:pt x="77427" y="214012"/>
                        </a:cubicBezTo>
                        <a:cubicBezTo>
                          <a:pt x="117432" y="194009"/>
                          <a:pt x="162200" y="168292"/>
                          <a:pt x="175535" y="123524"/>
                        </a:cubicBezTo>
                        <a:cubicBezTo>
                          <a:pt x="176487" y="119714"/>
                          <a:pt x="176487" y="115904"/>
                          <a:pt x="174582" y="113047"/>
                        </a:cubicBezTo>
                        <a:cubicBezTo>
                          <a:pt x="184107" y="101617"/>
                          <a:pt x="192680" y="91139"/>
                          <a:pt x="202205" y="79710"/>
                        </a:cubicBezTo>
                        <a:cubicBezTo>
                          <a:pt x="212682" y="67327"/>
                          <a:pt x="195537" y="49230"/>
                          <a:pt x="184107" y="61612"/>
                        </a:cubicBezTo>
                        <a:cubicBezTo>
                          <a:pt x="179345" y="66375"/>
                          <a:pt x="173630" y="72090"/>
                          <a:pt x="168867" y="77805"/>
                        </a:cubicBezTo>
                        <a:cubicBezTo>
                          <a:pt x="160295" y="86377"/>
                          <a:pt x="150770" y="94949"/>
                          <a:pt x="140292" y="102569"/>
                        </a:cubicBezTo>
                        <a:cubicBezTo>
                          <a:pt x="146007" y="89235"/>
                          <a:pt x="149817" y="74947"/>
                          <a:pt x="153627" y="60660"/>
                        </a:cubicBezTo>
                        <a:cubicBezTo>
                          <a:pt x="171725" y="53040"/>
                          <a:pt x="187917" y="44467"/>
                          <a:pt x="203157" y="32085"/>
                        </a:cubicBezTo>
                        <a:cubicBezTo>
                          <a:pt x="211730" y="25417"/>
                          <a:pt x="205062" y="13987"/>
                          <a:pt x="197442" y="11130"/>
                        </a:cubicBezTo>
                        <a:cubicBezTo>
                          <a:pt x="193632" y="3510"/>
                          <a:pt x="185060" y="-4110"/>
                          <a:pt x="175535" y="255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46" name="Полилиния: фигура 1345">
                    <a:extLst>
                      <a:ext uri="{FF2B5EF4-FFF2-40B4-BE49-F238E27FC236}">
                        <a16:creationId xmlns:a16="http://schemas.microsoft.com/office/drawing/2014/main" id="{0C143617-8B73-8A99-862B-F8A07C9AC613}"/>
                      </a:ext>
                    </a:extLst>
                  </p:cNvPr>
                  <p:cNvSpPr/>
                  <p:nvPr/>
                </p:nvSpPr>
                <p:spPr>
                  <a:xfrm>
                    <a:off x="17163814" y="6127606"/>
                    <a:ext cx="423793" cy="143395"/>
                  </a:xfrm>
                  <a:custGeom>
                    <a:avLst/>
                    <a:gdLst>
                      <a:gd name="connsiteX0" fmla="*/ 370414 w 423793"/>
                      <a:gd name="connsiteY0" fmla="*/ 3379 h 143395"/>
                      <a:gd name="connsiteX1" fmla="*/ 361842 w 423793"/>
                      <a:gd name="connsiteY1" fmla="*/ 18618 h 143395"/>
                      <a:gd name="connsiteX2" fmla="*/ 374225 w 423793"/>
                      <a:gd name="connsiteY2" fmla="*/ 35763 h 143395"/>
                      <a:gd name="connsiteX3" fmla="*/ 358032 w 423793"/>
                      <a:gd name="connsiteY3" fmla="*/ 29096 h 143395"/>
                      <a:gd name="connsiteX4" fmla="*/ 347555 w 423793"/>
                      <a:gd name="connsiteY4" fmla="*/ 48146 h 143395"/>
                      <a:gd name="connsiteX5" fmla="*/ 356127 w 423793"/>
                      <a:gd name="connsiteY5" fmla="*/ 57671 h 143395"/>
                      <a:gd name="connsiteX6" fmla="*/ 308502 w 423793"/>
                      <a:gd name="connsiteY6" fmla="*/ 38621 h 143395"/>
                      <a:gd name="connsiteX7" fmla="*/ 293262 w 423793"/>
                      <a:gd name="connsiteY7" fmla="*/ 44336 h 143395"/>
                      <a:gd name="connsiteX8" fmla="*/ 278975 w 423793"/>
                      <a:gd name="connsiteY8" fmla="*/ 50051 h 143395"/>
                      <a:gd name="connsiteX9" fmla="*/ 246589 w 423793"/>
                      <a:gd name="connsiteY9" fmla="*/ 57671 h 143395"/>
                      <a:gd name="connsiteX10" fmla="*/ 240875 w 423793"/>
                      <a:gd name="connsiteY10" fmla="*/ 61481 h 143395"/>
                      <a:gd name="connsiteX11" fmla="*/ 235160 w 423793"/>
                      <a:gd name="connsiteY11" fmla="*/ 58623 h 143395"/>
                      <a:gd name="connsiteX12" fmla="*/ 226587 w 423793"/>
                      <a:gd name="connsiteY12" fmla="*/ 60528 h 143395"/>
                      <a:gd name="connsiteX13" fmla="*/ 137052 w 423793"/>
                      <a:gd name="connsiteY13" fmla="*/ 28143 h 143395"/>
                      <a:gd name="connsiteX14" fmla="*/ 111335 w 423793"/>
                      <a:gd name="connsiteY14" fmla="*/ 3379 h 143395"/>
                      <a:gd name="connsiteX15" fmla="*/ 91332 w 423793"/>
                      <a:gd name="connsiteY15" fmla="*/ 18618 h 143395"/>
                      <a:gd name="connsiteX16" fmla="*/ 96095 w 423793"/>
                      <a:gd name="connsiteY16" fmla="*/ 26239 h 143395"/>
                      <a:gd name="connsiteX17" fmla="*/ 39897 w 423793"/>
                      <a:gd name="connsiteY17" fmla="*/ 11951 h 143395"/>
                      <a:gd name="connsiteX18" fmla="*/ 12275 w 423793"/>
                      <a:gd name="connsiteY18" fmla="*/ 9094 h 143395"/>
                      <a:gd name="connsiteX19" fmla="*/ 845 w 423793"/>
                      <a:gd name="connsiteY19" fmla="*/ 20524 h 143395"/>
                      <a:gd name="connsiteX20" fmla="*/ 7512 w 423793"/>
                      <a:gd name="connsiteY20" fmla="*/ 34811 h 143395"/>
                      <a:gd name="connsiteX21" fmla="*/ 10370 w 423793"/>
                      <a:gd name="connsiteY21" fmla="*/ 35763 h 143395"/>
                      <a:gd name="connsiteX22" fmla="*/ 112287 w 423793"/>
                      <a:gd name="connsiteY22" fmla="*/ 88151 h 143395"/>
                      <a:gd name="connsiteX23" fmla="*/ 212300 w 423793"/>
                      <a:gd name="connsiteY23" fmla="*/ 143396 h 143395"/>
                      <a:gd name="connsiteX24" fmla="*/ 219920 w 423793"/>
                      <a:gd name="connsiteY24" fmla="*/ 139586 h 143395"/>
                      <a:gd name="connsiteX25" fmla="*/ 219920 w 423793"/>
                      <a:gd name="connsiteY25" fmla="*/ 139586 h 143395"/>
                      <a:gd name="connsiteX26" fmla="*/ 233254 w 423793"/>
                      <a:gd name="connsiteY26" fmla="*/ 121488 h 143395"/>
                      <a:gd name="connsiteX27" fmla="*/ 227539 w 423793"/>
                      <a:gd name="connsiteY27" fmla="*/ 116726 h 143395"/>
                      <a:gd name="connsiteX28" fmla="*/ 258020 w 423793"/>
                      <a:gd name="connsiteY28" fmla="*/ 119583 h 143395"/>
                      <a:gd name="connsiteX29" fmla="*/ 264687 w 423793"/>
                      <a:gd name="connsiteY29" fmla="*/ 120536 h 143395"/>
                      <a:gd name="connsiteX30" fmla="*/ 278022 w 423793"/>
                      <a:gd name="connsiteY30" fmla="*/ 115773 h 143395"/>
                      <a:gd name="connsiteX31" fmla="*/ 285642 w 423793"/>
                      <a:gd name="connsiteY31" fmla="*/ 112916 h 143395"/>
                      <a:gd name="connsiteX32" fmla="*/ 299930 w 423793"/>
                      <a:gd name="connsiteY32" fmla="*/ 122441 h 143395"/>
                      <a:gd name="connsiteX33" fmla="*/ 315170 w 423793"/>
                      <a:gd name="connsiteY33" fmla="*/ 108153 h 143395"/>
                      <a:gd name="connsiteX34" fmla="*/ 331362 w 423793"/>
                      <a:gd name="connsiteY34" fmla="*/ 109106 h 143395"/>
                      <a:gd name="connsiteX35" fmla="*/ 342792 w 423793"/>
                      <a:gd name="connsiteY35" fmla="*/ 91008 h 143395"/>
                      <a:gd name="connsiteX36" fmla="*/ 350412 w 423793"/>
                      <a:gd name="connsiteY36" fmla="*/ 91961 h 143395"/>
                      <a:gd name="connsiteX37" fmla="*/ 361842 w 423793"/>
                      <a:gd name="connsiteY37" fmla="*/ 81483 h 143395"/>
                      <a:gd name="connsiteX38" fmla="*/ 376130 w 423793"/>
                      <a:gd name="connsiteY38" fmla="*/ 80531 h 143395"/>
                      <a:gd name="connsiteX39" fmla="*/ 382797 w 423793"/>
                      <a:gd name="connsiteY39" fmla="*/ 64338 h 143395"/>
                      <a:gd name="connsiteX40" fmla="*/ 395180 w 423793"/>
                      <a:gd name="connsiteY40" fmla="*/ 68148 h 143395"/>
                      <a:gd name="connsiteX41" fmla="*/ 406610 w 423793"/>
                      <a:gd name="connsiteY41" fmla="*/ 49098 h 143395"/>
                      <a:gd name="connsiteX42" fmla="*/ 396132 w 423793"/>
                      <a:gd name="connsiteY42" fmla="*/ 37668 h 143395"/>
                      <a:gd name="connsiteX43" fmla="*/ 406610 w 423793"/>
                      <a:gd name="connsiteY43" fmla="*/ 43383 h 143395"/>
                      <a:gd name="connsiteX44" fmla="*/ 418039 w 423793"/>
                      <a:gd name="connsiteY44" fmla="*/ 23381 h 143395"/>
                      <a:gd name="connsiteX45" fmla="*/ 370414 w 423793"/>
                      <a:gd name="connsiteY45" fmla="*/ 3379 h 1433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423793" h="143395">
                        <a:moveTo>
                          <a:pt x="370414" y="3379"/>
                        </a:moveTo>
                        <a:cubicBezTo>
                          <a:pt x="361842" y="521"/>
                          <a:pt x="355175" y="11951"/>
                          <a:pt x="361842" y="18618"/>
                        </a:cubicBezTo>
                        <a:cubicBezTo>
                          <a:pt x="366605" y="23381"/>
                          <a:pt x="370414" y="30049"/>
                          <a:pt x="374225" y="35763"/>
                        </a:cubicBezTo>
                        <a:cubicBezTo>
                          <a:pt x="368510" y="33859"/>
                          <a:pt x="362795" y="31953"/>
                          <a:pt x="358032" y="29096"/>
                        </a:cubicBezTo>
                        <a:cubicBezTo>
                          <a:pt x="345650" y="22428"/>
                          <a:pt x="336125" y="39573"/>
                          <a:pt x="347555" y="48146"/>
                        </a:cubicBezTo>
                        <a:cubicBezTo>
                          <a:pt x="351364" y="51003"/>
                          <a:pt x="354222" y="53861"/>
                          <a:pt x="356127" y="57671"/>
                        </a:cubicBezTo>
                        <a:cubicBezTo>
                          <a:pt x="338982" y="54813"/>
                          <a:pt x="322789" y="45288"/>
                          <a:pt x="308502" y="38621"/>
                        </a:cubicBezTo>
                        <a:cubicBezTo>
                          <a:pt x="301835" y="35763"/>
                          <a:pt x="296120" y="38621"/>
                          <a:pt x="293262" y="44336"/>
                        </a:cubicBezTo>
                        <a:cubicBezTo>
                          <a:pt x="287547" y="42431"/>
                          <a:pt x="281832" y="45288"/>
                          <a:pt x="278975" y="50051"/>
                        </a:cubicBezTo>
                        <a:cubicBezTo>
                          <a:pt x="268497" y="51003"/>
                          <a:pt x="257067" y="53861"/>
                          <a:pt x="246589" y="57671"/>
                        </a:cubicBezTo>
                        <a:cubicBezTo>
                          <a:pt x="243732" y="58623"/>
                          <a:pt x="241827" y="60528"/>
                          <a:pt x="240875" y="61481"/>
                        </a:cubicBezTo>
                        <a:cubicBezTo>
                          <a:pt x="238970" y="60528"/>
                          <a:pt x="237064" y="59576"/>
                          <a:pt x="235160" y="58623"/>
                        </a:cubicBezTo>
                        <a:cubicBezTo>
                          <a:pt x="231350" y="56718"/>
                          <a:pt x="228492" y="57671"/>
                          <a:pt x="226587" y="60528"/>
                        </a:cubicBezTo>
                        <a:cubicBezTo>
                          <a:pt x="197060" y="49098"/>
                          <a:pt x="166579" y="39573"/>
                          <a:pt x="137052" y="28143"/>
                        </a:cubicBezTo>
                        <a:cubicBezTo>
                          <a:pt x="128479" y="19571"/>
                          <a:pt x="119907" y="11951"/>
                          <a:pt x="111335" y="3379"/>
                        </a:cubicBezTo>
                        <a:cubicBezTo>
                          <a:pt x="100857" y="-6146"/>
                          <a:pt x="84664" y="6236"/>
                          <a:pt x="91332" y="18618"/>
                        </a:cubicBezTo>
                        <a:cubicBezTo>
                          <a:pt x="93237" y="21476"/>
                          <a:pt x="94189" y="23381"/>
                          <a:pt x="96095" y="26239"/>
                        </a:cubicBezTo>
                        <a:cubicBezTo>
                          <a:pt x="77997" y="18618"/>
                          <a:pt x="58947" y="13856"/>
                          <a:pt x="39897" y="11951"/>
                        </a:cubicBezTo>
                        <a:cubicBezTo>
                          <a:pt x="31325" y="10046"/>
                          <a:pt x="21800" y="8141"/>
                          <a:pt x="12275" y="9094"/>
                        </a:cubicBezTo>
                        <a:cubicBezTo>
                          <a:pt x="5607" y="9094"/>
                          <a:pt x="845" y="14809"/>
                          <a:pt x="845" y="20524"/>
                        </a:cubicBezTo>
                        <a:cubicBezTo>
                          <a:pt x="-1061" y="26239"/>
                          <a:pt x="-108" y="32906"/>
                          <a:pt x="7512" y="34811"/>
                        </a:cubicBezTo>
                        <a:cubicBezTo>
                          <a:pt x="8464" y="34811"/>
                          <a:pt x="9417" y="35763"/>
                          <a:pt x="10370" y="35763"/>
                        </a:cubicBezTo>
                        <a:cubicBezTo>
                          <a:pt x="39897" y="61481"/>
                          <a:pt x="76092" y="74816"/>
                          <a:pt x="112287" y="88151"/>
                        </a:cubicBezTo>
                        <a:cubicBezTo>
                          <a:pt x="138957" y="117678"/>
                          <a:pt x="170389" y="140538"/>
                          <a:pt x="212300" y="143396"/>
                        </a:cubicBezTo>
                        <a:cubicBezTo>
                          <a:pt x="216110" y="143396"/>
                          <a:pt x="218967" y="142443"/>
                          <a:pt x="219920" y="139586"/>
                        </a:cubicBezTo>
                        <a:cubicBezTo>
                          <a:pt x="219920" y="139586"/>
                          <a:pt x="219920" y="139586"/>
                          <a:pt x="219920" y="139586"/>
                        </a:cubicBezTo>
                        <a:cubicBezTo>
                          <a:pt x="230397" y="147206"/>
                          <a:pt x="243732" y="130061"/>
                          <a:pt x="233254" y="121488"/>
                        </a:cubicBezTo>
                        <a:cubicBezTo>
                          <a:pt x="231350" y="119583"/>
                          <a:pt x="229445" y="117678"/>
                          <a:pt x="227539" y="116726"/>
                        </a:cubicBezTo>
                        <a:cubicBezTo>
                          <a:pt x="238017" y="118631"/>
                          <a:pt x="247542" y="119583"/>
                          <a:pt x="258020" y="119583"/>
                        </a:cubicBezTo>
                        <a:cubicBezTo>
                          <a:pt x="259925" y="119583"/>
                          <a:pt x="261829" y="120536"/>
                          <a:pt x="264687" y="120536"/>
                        </a:cubicBezTo>
                        <a:cubicBezTo>
                          <a:pt x="270402" y="121488"/>
                          <a:pt x="275164" y="119583"/>
                          <a:pt x="278022" y="115773"/>
                        </a:cubicBezTo>
                        <a:cubicBezTo>
                          <a:pt x="280880" y="114821"/>
                          <a:pt x="283737" y="113868"/>
                          <a:pt x="285642" y="112916"/>
                        </a:cubicBezTo>
                        <a:cubicBezTo>
                          <a:pt x="290405" y="115773"/>
                          <a:pt x="295167" y="118631"/>
                          <a:pt x="299930" y="122441"/>
                        </a:cubicBezTo>
                        <a:cubicBezTo>
                          <a:pt x="309455" y="128156"/>
                          <a:pt x="318980" y="117678"/>
                          <a:pt x="315170" y="108153"/>
                        </a:cubicBezTo>
                        <a:cubicBezTo>
                          <a:pt x="320885" y="109106"/>
                          <a:pt x="325647" y="109106"/>
                          <a:pt x="331362" y="109106"/>
                        </a:cubicBezTo>
                        <a:cubicBezTo>
                          <a:pt x="340887" y="108153"/>
                          <a:pt x="345650" y="99581"/>
                          <a:pt x="342792" y="91008"/>
                        </a:cubicBezTo>
                        <a:cubicBezTo>
                          <a:pt x="345650" y="91008"/>
                          <a:pt x="347555" y="91961"/>
                          <a:pt x="350412" y="91961"/>
                        </a:cubicBezTo>
                        <a:cubicBezTo>
                          <a:pt x="358032" y="92913"/>
                          <a:pt x="361842" y="87198"/>
                          <a:pt x="361842" y="81483"/>
                        </a:cubicBezTo>
                        <a:cubicBezTo>
                          <a:pt x="366605" y="81483"/>
                          <a:pt x="371367" y="81483"/>
                          <a:pt x="376130" y="80531"/>
                        </a:cubicBezTo>
                        <a:cubicBezTo>
                          <a:pt x="382797" y="79578"/>
                          <a:pt x="386607" y="70053"/>
                          <a:pt x="382797" y="64338"/>
                        </a:cubicBezTo>
                        <a:cubicBezTo>
                          <a:pt x="386607" y="65291"/>
                          <a:pt x="390417" y="66243"/>
                          <a:pt x="395180" y="68148"/>
                        </a:cubicBezTo>
                        <a:cubicBezTo>
                          <a:pt x="406610" y="71006"/>
                          <a:pt x="415182" y="56718"/>
                          <a:pt x="406610" y="49098"/>
                        </a:cubicBezTo>
                        <a:cubicBezTo>
                          <a:pt x="402800" y="45288"/>
                          <a:pt x="399942" y="41478"/>
                          <a:pt x="396132" y="37668"/>
                        </a:cubicBezTo>
                        <a:cubicBezTo>
                          <a:pt x="399942" y="39573"/>
                          <a:pt x="403752" y="41478"/>
                          <a:pt x="406610" y="43383"/>
                        </a:cubicBezTo>
                        <a:cubicBezTo>
                          <a:pt x="418992" y="51003"/>
                          <a:pt x="431375" y="31001"/>
                          <a:pt x="418039" y="23381"/>
                        </a:cubicBezTo>
                        <a:cubicBezTo>
                          <a:pt x="403752" y="12904"/>
                          <a:pt x="386607" y="8141"/>
                          <a:pt x="370414" y="337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47" name="Полилиния: фигура 1346">
                    <a:extLst>
                      <a:ext uri="{FF2B5EF4-FFF2-40B4-BE49-F238E27FC236}">
                        <a16:creationId xmlns:a16="http://schemas.microsoft.com/office/drawing/2014/main" id="{BA6501A4-BA89-C016-1850-2B37FD458C8C}"/>
                      </a:ext>
                    </a:extLst>
                  </p:cNvPr>
                  <p:cNvSpPr/>
                  <p:nvPr/>
                </p:nvSpPr>
                <p:spPr>
                  <a:xfrm>
                    <a:off x="17458724" y="5630563"/>
                    <a:ext cx="128647" cy="256374"/>
                  </a:xfrm>
                  <a:custGeom>
                    <a:avLst/>
                    <a:gdLst>
                      <a:gd name="connsiteX0" fmla="*/ 108842 w 128647"/>
                      <a:gd name="connsiteY0" fmla="*/ 11790 h 256374"/>
                      <a:gd name="connsiteX1" fmla="*/ 91697 w 128647"/>
                      <a:gd name="connsiteY1" fmla="*/ 32745 h 256374"/>
                      <a:gd name="connsiteX2" fmla="*/ 13592 w 128647"/>
                      <a:gd name="connsiteY2" fmla="*/ 148950 h 256374"/>
                      <a:gd name="connsiteX3" fmla="*/ 15497 w 128647"/>
                      <a:gd name="connsiteY3" fmla="*/ 163237 h 256374"/>
                      <a:gd name="connsiteX4" fmla="*/ 2162 w 128647"/>
                      <a:gd name="connsiteY4" fmla="*/ 181334 h 256374"/>
                      <a:gd name="connsiteX5" fmla="*/ 22164 w 128647"/>
                      <a:gd name="connsiteY5" fmla="*/ 196574 h 256374"/>
                      <a:gd name="connsiteX6" fmla="*/ 29784 w 128647"/>
                      <a:gd name="connsiteY6" fmla="*/ 188002 h 256374"/>
                      <a:gd name="connsiteX7" fmla="*/ 20259 w 128647"/>
                      <a:gd name="connsiteY7" fmla="*/ 204194 h 256374"/>
                      <a:gd name="connsiteX8" fmla="*/ 42167 w 128647"/>
                      <a:gd name="connsiteY8" fmla="*/ 216577 h 256374"/>
                      <a:gd name="connsiteX9" fmla="*/ 59312 w 128647"/>
                      <a:gd name="connsiteY9" fmla="*/ 189907 h 256374"/>
                      <a:gd name="connsiteX10" fmla="*/ 62169 w 128647"/>
                      <a:gd name="connsiteY10" fmla="*/ 186097 h 256374"/>
                      <a:gd name="connsiteX11" fmla="*/ 34547 w 128647"/>
                      <a:gd name="connsiteY11" fmla="*/ 243247 h 256374"/>
                      <a:gd name="connsiteX12" fmla="*/ 45977 w 128647"/>
                      <a:gd name="connsiteY12" fmla="*/ 253724 h 256374"/>
                      <a:gd name="connsiteX13" fmla="*/ 87887 w 128647"/>
                      <a:gd name="connsiteY13" fmla="*/ 149902 h 256374"/>
                      <a:gd name="connsiteX14" fmla="*/ 83124 w 128647"/>
                      <a:gd name="connsiteY14" fmla="*/ 141330 h 256374"/>
                      <a:gd name="connsiteX15" fmla="*/ 92649 w 128647"/>
                      <a:gd name="connsiteY15" fmla="*/ 111802 h 256374"/>
                      <a:gd name="connsiteX16" fmla="*/ 92649 w 128647"/>
                      <a:gd name="connsiteY16" fmla="*/ 109897 h 256374"/>
                      <a:gd name="connsiteX17" fmla="*/ 105032 w 128647"/>
                      <a:gd name="connsiteY17" fmla="*/ 83227 h 256374"/>
                      <a:gd name="connsiteX18" fmla="*/ 117414 w 128647"/>
                      <a:gd name="connsiteY18" fmla="*/ 71797 h 256374"/>
                      <a:gd name="connsiteX19" fmla="*/ 116462 w 128647"/>
                      <a:gd name="connsiteY19" fmla="*/ 35602 h 256374"/>
                      <a:gd name="connsiteX20" fmla="*/ 126939 w 128647"/>
                      <a:gd name="connsiteY20" fmla="*/ 11790 h 256374"/>
                      <a:gd name="connsiteX21" fmla="*/ 108842 w 128647"/>
                      <a:gd name="connsiteY21" fmla="*/ 11790 h 256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28647" h="256374">
                        <a:moveTo>
                          <a:pt x="108842" y="11790"/>
                        </a:moveTo>
                        <a:cubicBezTo>
                          <a:pt x="103127" y="19410"/>
                          <a:pt x="93602" y="24172"/>
                          <a:pt x="91697" y="32745"/>
                        </a:cubicBezTo>
                        <a:cubicBezTo>
                          <a:pt x="70742" y="76560"/>
                          <a:pt x="42167" y="108945"/>
                          <a:pt x="13592" y="148950"/>
                        </a:cubicBezTo>
                        <a:cubicBezTo>
                          <a:pt x="9782" y="154664"/>
                          <a:pt x="11687" y="159427"/>
                          <a:pt x="15497" y="163237"/>
                        </a:cubicBezTo>
                        <a:cubicBezTo>
                          <a:pt x="10734" y="168952"/>
                          <a:pt x="5972" y="174667"/>
                          <a:pt x="2162" y="181334"/>
                        </a:cubicBezTo>
                        <a:cubicBezTo>
                          <a:pt x="-6411" y="192764"/>
                          <a:pt x="12639" y="207052"/>
                          <a:pt x="22164" y="196574"/>
                        </a:cubicBezTo>
                        <a:cubicBezTo>
                          <a:pt x="25022" y="193717"/>
                          <a:pt x="26927" y="190859"/>
                          <a:pt x="29784" y="188002"/>
                        </a:cubicBezTo>
                        <a:cubicBezTo>
                          <a:pt x="26927" y="193717"/>
                          <a:pt x="23117" y="199432"/>
                          <a:pt x="20259" y="204194"/>
                        </a:cubicBezTo>
                        <a:cubicBezTo>
                          <a:pt x="11687" y="218482"/>
                          <a:pt x="34547" y="230864"/>
                          <a:pt x="42167" y="216577"/>
                        </a:cubicBezTo>
                        <a:cubicBezTo>
                          <a:pt x="47882" y="208004"/>
                          <a:pt x="53597" y="198479"/>
                          <a:pt x="59312" y="189907"/>
                        </a:cubicBezTo>
                        <a:cubicBezTo>
                          <a:pt x="60264" y="188954"/>
                          <a:pt x="61217" y="187049"/>
                          <a:pt x="62169" y="186097"/>
                        </a:cubicBezTo>
                        <a:cubicBezTo>
                          <a:pt x="57407" y="207052"/>
                          <a:pt x="47882" y="228007"/>
                          <a:pt x="34547" y="243247"/>
                        </a:cubicBezTo>
                        <a:cubicBezTo>
                          <a:pt x="27879" y="250867"/>
                          <a:pt x="38357" y="261344"/>
                          <a:pt x="45977" y="253724"/>
                        </a:cubicBezTo>
                        <a:cubicBezTo>
                          <a:pt x="72647" y="227054"/>
                          <a:pt x="86934" y="188002"/>
                          <a:pt x="87887" y="149902"/>
                        </a:cubicBezTo>
                        <a:cubicBezTo>
                          <a:pt x="87887" y="146092"/>
                          <a:pt x="85982" y="143235"/>
                          <a:pt x="83124" y="141330"/>
                        </a:cubicBezTo>
                        <a:cubicBezTo>
                          <a:pt x="86934" y="131805"/>
                          <a:pt x="90744" y="121327"/>
                          <a:pt x="92649" y="111802"/>
                        </a:cubicBezTo>
                        <a:cubicBezTo>
                          <a:pt x="92649" y="110850"/>
                          <a:pt x="92649" y="109897"/>
                          <a:pt x="92649" y="109897"/>
                        </a:cubicBezTo>
                        <a:cubicBezTo>
                          <a:pt x="97412" y="101325"/>
                          <a:pt x="101222" y="92752"/>
                          <a:pt x="105032" y="83227"/>
                        </a:cubicBezTo>
                        <a:cubicBezTo>
                          <a:pt x="111699" y="84180"/>
                          <a:pt x="118367" y="80370"/>
                          <a:pt x="117414" y="71797"/>
                        </a:cubicBezTo>
                        <a:cubicBezTo>
                          <a:pt x="116462" y="60367"/>
                          <a:pt x="114557" y="47032"/>
                          <a:pt x="116462" y="35602"/>
                        </a:cubicBezTo>
                        <a:cubicBezTo>
                          <a:pt x="120272" y="27982"/>
                          <a:pt x="124082" y="20362"/>
                          <a:pt x="126939" y="11790"/>
                        </a:cubicBezTo>
                        <a:cubicBezTo>
                          <a:pt x="133607" y="-4403"/>
                          <a:pt x="119319" y="-3450"/>
                          <a:pt x="108842" y="11790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48" name="Полилиния: фигура 1347">
                    <a:extLst>
                      <a:ext uri="{FF2B5EF4-FFF2-40B4-BE49-F238E27FC236}">
                        <a16:creationId xmlns:a16="http://schemas.microsoft.com/office/drawing/2014/main" id="{BDA08ADA-BD33-CCDA-6023-4F0A1AD79E2B}"/>
                      </a:ext>
                    </a:extLst>
                  </p:cNvPr>
                  <p:cNvSpPr/>
                  <p:nvPr/>
                </p:nvSpPr>
                <p:spPr>
                  <a:xfrm>
                    <a:off x="17676730" y="5523818"/>
                    <a:ext cx="119474" cy="225400"/>
                  </a:xfrm>
                  <a:custGeom>
                    <a:avLst/>
                    <a:gdLst>
                      <a:gd name="connsiteX0" fmla="*/ 80384 w 119474"/>
                      <a:gd name="connsiteY0" fmla="*/ 3283 h 225400"/>
                      <a:gd name="connsiteX1" fmla="*/ 58476 w 119474"/>
                      <a:gd name="connsiteY1" fmla="*/ 12808 h 225400"/>
                      <a:gd name="connsiteX2" fmla="*/ 47046 w 119474"/>
                      <a:gd name="connsiteY2" fmla="*/ 26143 h 225400"/>
                      <a:gd name="connsiteX3" fmla="*/ 40379 w 119474"/>
                      <a:gd name="connsiteY3" fmla="*/ 29953 h 225400"/>
                      <a:gd name="connsiteX4" fmla="*/ 374 w 119474"/>
                      <a:gd name="connsiteY4" fmla="*/ 94723 h 225400"/>
                      <a:gd name="connsiteX5" fmla="*/ 2279 w 119474"/>
                      <a:gd name="connsiteY5" fmla="*/ 106153 h 225400"/>
                      <a:gd name="connsiteX6" fmla="*/ 27996 w 119474"/>
                      <a:gd name="connsiteY6" fmla="*/ 114725 h 225400"/>
                      <a:gd name="connsiteX7" fmla="*/ 29901 w 119474"/>
                      <a:gd name="connsiteY7" fmla="*/ 111868 h 225400"/>
                      <a:gd name="connsiteX8" fmla="*/ 28949 w 119474"/>
                      <a:gd name="connsiteY8" fmla="*/ 116630 h 225400"/>
                      <a:gd name="connsiteX9" fmla="*/ 38474 w 119474"/>
                      <a:gd name="connsiteY9" fmla="*/ 131870 h 225400"/>
                      <a:gd name="connsiteX10" fmla="*/ 33711 w 119474"/>
                      <a:gd name="connsiteY10" fmla="*/ 198545 h 225400"/>
                      <a:gd name="connsiteX11" fmla="*/ 46094 w 119474"/>
                      <a:gd name="connsiteY11" fmla="*/ 209023 h 225400"/>
                      <a:gd name="connsiteX12" fmla="*/ 41331 w 119474"/>
                      <a:gd name="connsiteY12" fmla="*/ 212833 h 225400"/>
                      <a:gd name="connsiteX13" fmla="*/ 47999 w 119474"/>
                      <a:gd name="connsiteY13" fmla="*/ 224263 h 225400"/>
                      <a:gd name="connsiteX14" fmla="*/ 87051 w 119474"/>
                      <a:gd name="connsiteY14" fmla="*/ 115678 h 225400"/>
                      <a:gd name="connsiteX15" fmla="*/ 106101 w 119474"/>
                      <a:gd name="connsiteY15" fmla="*/ 103296 h 225400"/>
                      <a:gd name="connsiteX16" fmla="*/ 106101 w 119474"/>
                      <a:gd name="connsiteY16" fmla="*/ 86151 h 225400"/>
                      <a:gd name="connsiteX17" fmla="*/ 115626 w 119474"/>
                      <a:gd name="connsiteY17" fmla="*/ 70911 h 225400"/>
                      <a:gd name="connsiteX18" fmla="*/ 115626 w 119474"/>
                      <a:gd name="connsiteY18" fmla="*/ 69958 h 225400"/>
                      <a:gd name="connsiteX19" fmla="*/ 110864 w 119474"/>
                      <a:gd name="connsiteY19" fmla="*/ 64243 h 225400"/>
                      <a:gd name="connsiteX20" fmla="*/ 89909 w 119474"/>
                      <a:gd name="connsiteY20" fmla="*/ 10903 h 225400"/>
                      <a:gd name="connsiteX21" fmla="*/ 84194 w 119474"/>
                      <a:gd name="connsiteY21" fmla="*/ 8998 h 225400"/>
                      <a:gd name="connsiteX22" fmla="*/ 80384 w 119474"/>
                      <a:gd name="connsiteY22" fmla="*/ 3283 h 225400"/>
                      <a:gd name="connsiteX23" fmla="*/ 67049 w 119474"/>
                      <a:gd name="connsiteY23" fmla="*/ 73768 h 225400"/>
                      <a:gd name="connsiteX24" fmla="*/ 70859 w 119474"/>
                      <a:gd name="connsiteY24" fmla="*/ 85198 h 225400"/>
                      <a:gd name="connsiteX25" fmla="*/ 68954 w 119474"/>
                      <a:gd name="connsiteY25" fmla="*/ 88056 h 225400"/>
                      <a:gd name="connsiteX26" fmla="*/ 63239 w 119474"/>
                      <a:gd name="connsiteY26" fmla="*/ 101391 h 225400"/>
                      <a:gd name="connsiteX27" fmla="*/ 67049 w 119474"/>
                      <a:gd name="connsiteY27" fmla="*/ 73768 h 225400"/>
                      <a:gd name="connsiteX28" fmla="*/ 55619 w 119474"/>
                      <a:gd name="connsiteY28" fmla="*/ 196640 h 225400"/>
                      <a:gd name="connsiteX29" fmla="*/ 68954 w 119474"/>
                      <a:gd name="connsiteY29" fmla="*/ 142348 h 225400"/>
                      <a:gd name="connsiteX30" fmla="*/ 55619 w 119474"/>
                      <a:gd name="connsiteY30" fmla="*/ 196640 h 225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19474" h="225400">
                        <a:moveTo>
                          <a:pt x="80384" y="3283"/>
                        </a:moveTo>
                        <a:cubicBezTo>
                          <a:pt x="71811" y="-4337"/>
                          <a:pt x="58476" y="2331"/>
                          <a:pt x="58476" y="12808"/>
                        </a:cubicBezTo>
                        <a:cubicBezTo>
                          <a:pt x="54666" y="17571"/>
                          <a:pt x="50856" y="21381"/>
                          <a:pt x="47046" y="26143"/>
                        </a:cubicBezTo>
                        <a:cubicBezTo>
                          <a:pt x="45141" y="27096"/>
                          <a:pt x="42284" y="28048"/>
                          <a:pt x="40379" y="29953"/>
                        </a:cubicBezTo>
                        <a:cubicBezTo>
                          <a:pt x="24186" y="49956"/>
                          <a:pt x="7994" y="69006"/>
                          <a:pt x="374" y="94723"/>
                        </a:cubicBezTo>
                        <a:cubicBezTo>
                          <a:pt x="-579" y="99486"/>
                          <a:pt x="374" y="103296"/>
                          <a:pt x="2279" y="106153"/>
                        </a:cubicBezTo>
                        <a:cubicBezTo>
                          <a:pt x="-1531" y="120440"/>
                          <a:pt x="20376" y="128060"/>
                          <a:pt x="27996" y="114725"/>
                        </a:cubicBezTo>
                        <a:cubicBezTo>
                          <a:pt x="28949" y="113773"/>
                          <a:pt x="28949" y="112820"/>
                          <a:pt x="29901" y="111868"/>
                        </a:cubicBezTo>
                        <a:cubicBezTo>
                          <a:pt x="29901" y="113773"/>
                          <a:pt x="28949" y="114725"/>
                          <a:pt x="28949" y="116630"/>
                        </a:cubicBezTo>
                        <a:cubicBezTo>
                          <a:pt x="27044" y="124250"/>
                          <a:pt x="31806" y="129965"/>
                          <a:pt x="38474" y="131870"/>
                        </a:cubicBezTo>
                        <a:cubicBezTo>
                          <a:pt x="36569" y="153778"/>
                          <a:pt x="35616" y="176638"/>
                          <a:pt x="33711" y="198545"/>
                        </a:cubicBezTo>
                        <a:cubicBezTo>
                          <a:pt x="33711" y="206165"/>
                          <a:pt x="39426" y="209975"/>
                          <a:pt x="46094" y="209023"/>
                        </a:cubicBezTo>
                        <a:cubicBezTo>
                          <a:pt x="44189" y="210928"/>
                          <a:pt x="43236" y="211880"/>
                          <a:pt x="41331" y="212833"/>
                        </a:cubicBezTo>
                        <a:cubicBezTo>
                          <a:pt x="34664" y="217595"/>
                          <a:pt x="40379" y="229025"/>
                          <a:pt x="47999" y="224263"/>
                        </a:cubicBezTo>
                        <a:cubicBezTo>
                          <a:pt x="85146" y="201403"/>
                          <a:pt x="87051" y="156635"/>
                          <a:pt x="87051" y="115678"/>
                        </a:cubicBezTo>
                        <a:cubicBezTo>
                          <a:pt x="94671" y="118535"/>
                          <a:pt x="106101" y="112820"/>
                          <a:pt x="106101" y="103296"/>
                        </a:cubicBezTo>
                        <a:cubicBezTo>
                          <a:pt x="106101" y="97581"/>
                          <a:pt x="106101" y="91866"/>
                          <a:pt x="106101" y="86151"/>
                        </a:cubicBezTo>
                        <a:cubicBezTo>
                          <a:pt x="111816" y="85198"/>
                          <a:pt x="117531" y="78531"/>
                          <a:pt x="115626" y="70911"/>
                        </a:cubicBezTo>
                        <a:cubicBezTo>
                          <a:pt x="115626" y="70911"/>
                          <a:pt x="115626" y="69958"/>
                          <a:pt x="115626" y="69958"/>
                        </a:cubicBezTo>
                        <a:cubicBezTo>
                          <a:pt x="124199" y="78531"/>
                          <a:pt x="116579" y="73768"/>
                          <a:pt x="110864" y="64243"/>
                        </a:cubicBezTo>
                        <a:cubicBezTo>
                          <a:pt x="99434" y="46146"/>
                          <a:pt x="108006" y="23286"/>
                          <a:pt x="89909" y="10903"/>
                        </a:cubicBezTo>
                        <a:cubicBezTo>
                          <a:pt x="88004" y="9951"/>
                          <a:pt x="86099" y="8998"/>
                          <a:pt x="84194" y="8998"/>
                        </a:cubicBezTo>
                        <a:cubicBezTo>
                          <a:pt x="82289" y="5188"/>
                          <a:pt x="81336" y="4236"/>
                          <a:pt x="80384" y="3283"/>
                        </a:cubicBezTo>
                        <a:close/>
                        <a:moveTo>
                          <a:pt x="67049" y="73768"/>
                        </a:moveTo>
                        <a:cubicBezTo>
                          <a:pt x="68001" y="77578"/>
                          <a:pt x="68954" y="81388"/>
                          <a:pt x="70859" y="85198"/>
                        </a:cubicBezTo>
                        <a:cubicBezTo>
                          <a:pt x="69906" y="86151"/>
                          <a:pt x="69906" y="87103"/>
                          <a:pt x="68954" y="88056"/>
                        </a:cubicBezTo>
                        <a:cubicBezTo>
                          <a:pt x="67049" y="92818"/>
                          <a:pt x="65144" y="97581"/>
                          <a:pt x="63239" y="101391"/>
                        </a:cubicBezTo>
                        <a:cubicBezTo>
                          <a:pt x="64191" y="92818"/>
                          <a:pt x="66096" y="83293"/>
                          <a:pt x="67049" y="73768"/>
                        </a:cubicBezTo>
                        <a:close/>
                        <a:moveTo>
                          <a:pt x="55619" y="196640"/>
                        </a:moveTo>
                        <a:cubicBezTo>
                          <a:pt x="57524" y="177590"/>
                          <a:pt x="62286" y="159493"/>
                          <a:pt x="68954" y="142348"/>
                        </a:cubicBezTo>
                        <a:cubicBezTo>
                          <a:pt x="68001" y="161398"/>
                          <a:pt x="65144" y="180448"/>
                          <a:pt x="55619" y="196640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349" name="Рисунок 4">
                  <a:extLst>
                    <a:ext uri="{FF2B5EF4-FFF2-40B4-BE49-F238E27FC236}">
                      <a16:creationId xmlns:a16="http://schemas.microsoft.com/office/drawing/2014/main" id="{735AEE72-BAAB-E46C-41FD-A27975789974}"/>
                    </a:ext>
                  </a:extLst>
                </p:cNvPr>
                <p:cNvGrpSpPr/>
                <p:nvPr/>
              </p:nvGrpSpPr>
              <p:grpSpPr>
                <a:xfrm>
                  <a:off x="16094855" y="5489411"/>
                  <a:ext cx="1779817" cy="2182443"/>
                  <a:chOff x="16094855" y="5489411"/>
                  <a:chExt cx="1779817" cy="2182443"/>
                </a:xfrm>
                <a:solidFill>
                  <a:srgbClr val="F9EFC5"/>
                </a:solidFill>
              </p:grpSpPr>
              <p:grpSp>
                <p:nvGrpSpPr>
                  <p:cNvPr id="1350" name="Рисунок 4">
                    <a:extLst>
                      <a:ext uri="{FF2B5EF4-FFF2-40B4-BE49-F238E27FC236}">
                        <a16:creationId xmlns:a16="http://schemas.microsoft.com/office/drawing/2014/main" id="{BD5A3CFC-D911-3AB9-680F-6D10067BB559}"/>
                      </a:ext>
                    </a:extLst>
                  </p:cNvPr>
                  <p:cNvGrpSpPr/>
                  <p:nvPr/>
                </p:nvGrpSpPr>
                <p:grpSpPr>
                  <a:xfrm>
                    <a:off x="16297884" y="6889238"/>
                    <a:ext cx="216981" cy="266435"/>
                    <a:chOff x="16297884" y="6889238"/>
                    <a:chExt cx="216981" cy="266435"/>
                  </a:xfrm>
                  <a:solidFill>
                    <a:srgbClr val="F9EFC5"/>
                  </a:solidFill>
                </p:grpSpPr>
                <p:sp>
                  <p:nvSpPr>
                    <p:cNvPr id="1351" name="Полилиния: фигура 1350">
                      <a:extLst>
                        <a:ext uri="{FF2B5EF4-FFF2-40B4-BE49-F238E27FC236}">
                          <a16:creationId xmlns:a16="http://schemas.microsoft.com/office/drawing/2014/main" id="{812392EA-C8CC-FAB3-7BC5-E87F481DA87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97884" y="6889238"/>
                      <a:ext cx="216981" cy="195196"/>
                    </a:xfrm>
                    <a:custGeom>
                      <a:avLst/>
                      <a:gdLst>
                        <a:gd name="connsiteX0" fmla="*/ 151447 w 216981"/>
                        <a:gd name="connsiteY0" fmla="*/ 887 h 195196"/>
                        <a:gd name="connsiteX1" fmla="*/ 103822 w 216981"/>
                        <a:gd name="connsiteY1" fmla="*/ 30414 h 195196"/>
                        <a:gd name="connsiteX2" fmla="*/ 97155 w 216981"/>
                        <a:gd name="connsiteY2" fmla="*/ 35177 h 195196"/>
                        <a:gd name="connsiteX3" fmla="*/ 93345 w 216981"/>
                        <a:gd name="connsiteY3" fmla="*/ 37082 h 195196"/>
                        <a:gd name="connsiteX4" fmla="*/ 87630 w 216981"/>
                        <a:gd name="connsiteY4" fmla="*/ 38987 h 195196"/>
                        <a:gd name="connsiteX5" fmla="*/ 21908 w 216981"/>
                        <a:gd name="connsiteY5" fmla="*/ 83754 h 195196"/>
                        <a:gd name="connsiteX6" fmla="*/ 2858 w 216981"/>
                        <a:gd name="connsiteY6" fmla="*/ 149477 h 195196"/>
                        <a:gd name="connsiteX7" fmla="*/ 0 w 216981"/>
                        <a:gd name="connsiteY7" fmla="*/ 171384 h 195196"/>
                        <a:gd name="connsiteX8" fmla="*/ 74295 w 216981"/>
                        <a:gd name="connsiteY8" fmla="*/ 195197 h 195196"/>
                        <a:gd name="connsiteX9" fmla="*/ 77153 w 216981"/>
                        <a:gd name="connsiteY9" fmla="*/ 172337 h 195196"/>
                        <a:gd name="connsiteX10" fmla="*/ 82867 w 216981"/>
                        <a:gd name="connsiteY10" fmla="*/ 147572 h 195196"/>
                        <a:gd name="connsiteX11" fmla="*/ 86678 w 216981"/>
                        <a:gd name="connsiteY11" fmla="*/ 138047 h 195196"/>
                        <a:gd name="connsiteX12" fmla="*/ 90488 w 216981"/>
                        <a:gd name="connsiteY12" fmla="*/ 131379 h 195196"/>
                        <a:gd name="connsiteX13" fmla="*/ 96203 w 216981"/>
                        <a:gd name="connsiteY13" fmla="*/ 130427 h 195196"/>
                        <a:gd name="connsiteX14" fmla="*/ 106680 w 216981"/>
                        <a:gd name="connsiteY14" fmla="*/ 129474 h 195196"/>
                        <a:gd name="connsiteX15" fmla="*/ 122872 w 216981"/>
                        <a:gd name="connsiteY15" fmla="*/ 127569 h 195196"/>
                        <a:gd name="connsiteX16" fmla="*/ 210503 w 216981"/>
                        <a:gd name="connsiteY16" fmla="*/ 76134 h 195196"/>
                        <a:gd name="connsiteX17" fmla="*/ 151447 w 216981"/>
                        <a:gd name="connsiteY17" fmla="*/ 887 h 1951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216981" h="195196">
                          <a:moveTo>
                            <a:pt x="151447" y="887"/>
                          </a:moveTo>
                          <a:cubicBezTo>
                            <a:pt x="132397" y="4697"/>
                            <a:pt x="118110" y="18032"/>
                            <a:pt x="103822" y="30414"/>
                          </a:cubicBezTo>
                          <a:cubicBezTo>
                            <a:pt x="111442" y="23747"/>
                            <a:pt x="97155" y="35177"/>
                            <a:pt x="97155" y="35177"/>
                          </a:cubicBezTo>
                          <a:cubicBezTo>
                            <a:pt x="95250" y="36129"/>
                            <a:pt x="94297" y="37082"/>
                            <a:pt x="93345" y="37082"/>
                          </a:cubicBezTo>
                          <a:cubicBezTo>
                            <a:pt x="91440" y="38034"/>
                            <a:pt x="89535" y="38034"/>
                            <a:pt x="87630" y="38987"/>
                          </a:cubicBezTo>
                          <a:cubicBezTo>
                            <a:pt x="60008" y="46607"/>
                            <a:pt x="37147" y="58037"/>
                            <a:pt x="21908" y="83754"/>
                          </a:cubicBezTo>
                          <a:cubicBezTo>
                            <a:pt x="10478" y="102804"/>
                            <a:pt x="5715" y="127569"/>
                            <a:pt x="2858" y="149477"/>
                          </a:cubicBezTo>
                          <a:cubicBezTo>
                            <a:pt x="1905" y="156144"/>
                            <a:pt x="953" y="163764"/>
                            <a:pt x="0" y="171384"/>
                          </a:cubicBezTo>
                          <a:cubicBezTo>
                            <a:pt x="24765" y="179004"/>
                            <a:pt x="49530" y="187577"/>
                            <a:pt x="74295" y="195197"/>
                          </a:cubicBezTo>
                          <a:cubicBezTo>
                            <a:pt x="75247" y="187577"/>
                            <a:pt x="75247" y="179957"/>
                            <a:pt x="77153" y="172337"/>
                          </a:cubicBezTo>
                          <a:cubicBezTo>
                            <a:pt x="78105" y="163764"/>
                            <a:pt x="80963" y="155192"/>
                            <a:pt x="82867" y="147572"/>
                          </a:cubicBezTo>
                          <a:cubicBezTo>
                            <a:pt x="82867" y="149477"/>
                            <a:pt x="86678" y="138999"/>
                            <a:pt x="86678" y="138047"/>
                          </a:cubicBezTo>
                          <a:cubicBezTo>
                            <a:pt x="87630" y="137094"/>
                            <a:pt x="89535" y="133284"/>
                            <a:pt x="90488" y="131379"/>
                          </a:cubicBezTo>
                          <a:cubicBezTo>
                            <a:pt x="92392" y="131379"/>
                            <a:pt x="95250" y="130427"/>
                            <a:pt x="96203" y="130427"/>
                          </a:cubicBezTo>
                          <a:cubicBezTo>
                            <a:pt x="100013" y="130427"/>
                            <a:pt x="102870" y="130427"/>
                            <a:pt x="106680" y="129474"/>
                          </a:cubicBezTo>
                          <a:cubicBezTo>
                            <a:pt x="105728" y="129474"/>
                            <a:pt x="134303" y="126617"/>
                            <a:pt x="122872" y="127569"/>
                          </a:cubicBezTo>
                          <a:cubicBezTo>
                            <a:pt x="155258" y="123759"/>
                            <a:pt x="194310" y="105662"/>
                            <a:pt x="210503" y="76134"/>
                          </a:cubicBezTo>
                          <a:cubicBezTo>
                            <a:pt x="232410" y="36129"/>
                            <a:pt x="195263" y="-6733"/>
                            <a:pt x="151447" y="887"/>
                          </a:cubicBezTo>
                          <a:close/>
                        </a:path>
                      </a:pathLst>
                    </a:custGeom>
                    <a:solidFill>
                      <a:srgbClr val="F9EFC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352" name="Полилиния: фигура 1351">
                      <a:extLst>
                        <a:ext uri="{FF2B5EF4-FFF2-40B4-BE49-F238E27FC236}">
                          <a16:creationId xmlns:a16="http://schemas.microsoft.com/office/drawing/2014/main" id="{6F5941DC-3B3B-A01A-5F78-3B76BE33B5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02659" y="7019665"/>
                      <a:ext cx="2857" cy="9524"/>
                    </a:xfrm>
                    <a:custGeom>
                      <a:avLst/>
                      <a:gdLst>
                        <a:gd name="connsiteX0" fmla="*/ 2858 w 2857"/>
                        <a:gd name="connsiteY0" fmla="*/ 0 h 9524"/>
                        <a:gd name="connsiteX1" fmla="*/ 0 w 2857"/>
                        <a:gd name="connsiteY1" fmla="*/ 0 h 9524"/>
                        <a:gd name="connsiteX2" fmla="*/ 2858 w 2857"/>
                        <a:gd name="connsiteY2" fmla="*/ 0 h 9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857" h="9524">
                          <a:moveTo>
                            <a:pt x="2858" y="0"/>
                          </a:moveTo>
                          <a:cubicBezTo>
                            <a:pt x="1905" y="0"/>
                            <a:pt x="953" y="0"/>
                            <a:pt x="0" y="0"/>
                          </a:cubicBezTo>
                          <a:cubicBezTo>
                            <a:pt x="953" y="0"/>
                            <a:pt x="953" y="0"/>
                            <a:pt x="2858" y="0"/>
                          </a:cubicBezTo>
                          <a:close/>
                        </a:path>
                      </a:pathLst>
                    </a:custGeom>
                    <a:solidFill>
                      <a:srgbClr val="F9EFC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sp>
                <p:nvSpPr>
                  <p:cNvPr id="1353" name="Полилиния: фигура 1352">
                    <a:extLst>
                      <a:ext uri="{FF2B5EF4-FFF2-40B4-BE49-F238E27FC236}">
                        <a16:creationId xmlns:a16="http://schemas.microsoft.com/office/drawing/2014/main" id="{8B880500-9FD5-E19B-E937-66E238B5D0CD}"/>
                      </a:ext>
                    </a:extLst>
                  </p:cNvPr>
                  <p:cNvSpPr/>
                  <p:nvPr/>
                </p:nvSpPr>
                <p:spPr>
                  <a:xfrm>
                    <a:off x="16366964" y="6650777"/>
                    <a:ext cx="157691" cy="129811"/>
                  </a:xfrm>
                  <a:custGeom>
                    <a:avLst/>
                    <a:gdLst>
                      <a:gd name="connsiteX0" fmla="*/ 83319 w 157691"/>
                      <a:gd name="connsiteY0" fmla="*/ 6939 h 129811"/>
                      <a:gd name="connsiteX1" fmla="*/ 38552 w 157691"/>
                      <a:gd name="connsiteY1" fmla="*/ 50754 h 129811"/>
                      <a:gd name="connsiteX2" fmla="*/ 19502 w 157691"/>
                      <a:gd name="connsiteY2" fmla="*/ 75519 h 129811"/>
                      <a:gd name="connsiteX3" fmla="*/ 13787 w 157691"/>
                      <a:gd name="connsiteY3" fmla="*/ 87901 h 129811"/>
                      <a:gd name="connsiteX4" fmla="*/ 7119 w 157691"/>
                      <a:gd name="connsiteY4" fmla="*/ 91712 h 129811"/>
                      <a:gd name="connsiteX5" fmla="*/ 27122 w 157691"/>
                      <a:gd name="connsiteY5" fmla="*/ 126001 h 129811"/>
                      <a:gd name="connsiteX6" fmla="*/ 32837 w 157691"/>
                      <a:gd name="connsiteY6" fmla="*/ 126001 h 129811"/>
                      <a:gd name="connsiteX7" fmla="*/ 50934 w 157691"/>
                      <a:gd name="connsiteY7" fmla="*/ 129811 h 129811"/>
                      <a:gd name="connsiteX8" fmla="*/ 81414 w 157691"/>
                      <a:gd name="connsiteY8" fmla="*/ 125049 h 129811"/>
                      <a:gd name="connsiteX9" fmla="*/ 132849 w 157691"/>
                      <a:gd name="connsiteY9" fmla="*/ 93617 h 129811"/>
                      <a:gd name="connsiteX10" fmla="*/ 150947 w 157691"/>
                      <a:gd name="connsiteY10" fmla="*/ 25989 h 129811"/>
                      <a:gd name="connsiteX11" fmla="*/ 83319 w 157691"/>
                      <a:gd name="connsiteY11" fmla="*/ 6939 h 129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7691" h="129811">
                        <a:moveTo>
                          <a:pt x="83319" y="6939"/>
                        </a:moveTo>
                        <a:cubicBezTo>
                          <a:pt x="65222" y="19322"/>
                          <a:pt x="52839" y="34562"/>
                          <a:pt x="38552" y="50754"/>
                        </a:cubicBezTo>
                        <a:cubicBezTo>
                          <a:pt x="31884" y="58374"/>
                          <a:pt x="25217" y="65994"/>
                          <a:pt x="19502" y="75519"/>
                        </a:cubicBezTo>
                        <a:cubicBezTo>
                          <a:pt x="17597" y="79329"/>
                          <a:pt x="15692" y="83139"/>
                          <a:pt x="13787" y="87901"/>
                        </a:cubicBezTo>
                        <a:cubicBezTo>
                          <a:pt x="16644" y="78376"/>
                          <a:pt x="10929" y="88854"/>
                          <a:pt x="7119" y="91712"/>
                        </a:cubicBezTo>
                        <a:cubicBezTo>
                          <a:pt x="-10978" y="105999"/>
                          <a:pt x="9024" y="128859"/>
                          <a:pt x="27122" y="126001"/>
                        </a:cubicBezTo>
                        <a:cubicBezTo>
                          <a:pt x="29979" y="126001"/>
                          <a:pt x="31884" y="126001"/>
                          <a:pt x="32837" y="126001"/>
                        </a:cubicBezTo>
                        <a:cubicBezTo>
                          <a:pt x="38552" y="127906"/>
                          <a:pt x="45219" y="129811"/>
                          <a:pt x="50934" y="129811"/>
                        </a:cubicBezTo>
                        <a:cubicBezTo>
                          <a:pt x="61412" y="128859"/>
                          <a:pt x="71889" y="127906"/>
                          <a:pt x="81414" y="125049"/>
                        </a:cubicBezTo>
                        <a:cubicBezTo>
                          <a:pt x="100464" y="119334"/>
                          <a:pt x="116657" y="104094"/>
                          <a:pt x="132849" y="93617"/>
                        </a:cubicBezTo>
                        <a:cubicBezTo>
                          <a:pt x="155709" y="79329"/>
                          <a:pt x="165234" y="50754"/>
                          <a:pt x="150947" y="25989"/>
                        </a:cubicBezTo>
                        <a:cubicBezTo>
                          <a:pt x="138564" y="3129"/>
                          <a:pt x="105227" y="-8301"/>
                          <a:pt x="83319" y="6939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54" name="Полилиния: фигура 1353">
                    <a:extLst>
                      <a:ext uri="{FF2B5EF4-FFF2-40B4-BE49-F238E27FC236}">
                        <a16:creationId xmlns:a16="http://schemas.microsoft.com/office/drawing/2014/main" id="{5C275054-C327-1DCB-A7E6-EA1CD81955E5}"/>
                      </a:ext>
                    </a:extLst>
                  </p:cNvPr>
                  <p:cNvSpPr/>
                  <p:nvPr/>
                </p:nvSpPr>
                <p:spPr>
                  <a:xfrm>
                    <a:off x="16611711" y="6711579"/>
                    <a:ext cx="136260" cy="170002"/>
                  </a:xfrm>
                  <a:custGeom>
                    <a:avLst/>
                    <a:gdLst>
                      <a:gd name="connsiteX0" fmla="*/ 19548 w 136260"/>
                      <a:gd name="connsiteY0" fmla="*/ 5192 h 170002"/>
                      <a:gd name="connsiteX1" fmla="*/ 10975 w 136260"/>
                      <a:gd name="connsiteY1" fmla="*/ 11859 h 170002"/>
                      <a:gd name="connsiteX2" fmla="*/ 5260 w 136260"/>
                      <a:gd name="connsiteY2" fmla="*/ 57579 h 170002"/>
                      <a:gd name="connsiteX3" fmla="*/ 52885 w 136260"/>
                      <a:gd name="connsiteY3" fmla="*/ 108062 h 170002"/>
                      <a:gd name="connsiteX4" fmla="*/ 75745 w 136260"/>
                      <a:gd name="connsiteY4" fmla="*/ 149019 h 170002"/>
                      <a:gd name="connsiteX5" fmla="*/ 129085 w 136260"/>
                      <a:gd name="connsiteY5" fmla="*/ 155686 h 170002"/>
                      <a:gd name="connsiteX6" fmla="*/ 114798 w 136260"/>
                      <a:gd name="connsiteY6" fmla="*/ 74724 h 170002"/>
                      <a:gd name="connsiteX7" fmla="*/ 65268 w 136260"/>
                      <a:gd name="connsiteY7" fmla="*/ 9954 h 170002"/>
                      <a:gd name="connsiteX8" fmla="*/ 19548 w 136260"/>
                      <a:gd name="connsiteY8" fmla="*/ 5192 h 170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6260" h="170002">
                        <a:moveTo>
                          <a:pt x="19548" y="5192"/>
                        </a:moveTo>
                        <a:cubicBezTo>
                          <a:pt x="16690" y="7097"/>
                          <a:pt x="13833" y="9002"/>
                          <a:pt x="10975" y="11859"/>
                        </a:cubicBezTo>
                        <a:cubicBezTo>
                          <a:pt x="-1407" y="24242"/>
                          <a:pt x="-3312" y="43292"/>
                          <a:pt x="5260" y="57579"/>
                        </a:cubicBezTo>
                        <a:cubicBezTo>
                          <a:pt x="16690" y="77582"/>
                          <a:pt x="36693" y="92822"/>
                          <a:pt x="52885" y="108062"/>
                        </a:cubicBezTo>
                        <a:cubicBezTo>
                          <a:pt x="66220" y="121397"/>
                          <a:pt x="70030" y="131874"/>
                          <a:pt x="75745" y="149019"/>
                        </a:cubicBezTo>
                        <a:cubicBezTo>
                          <a:pt x="83365" y="174736"/>
                          <a:pt x="114798" y="176641"/>
                          <a:pt x="129085" y="155686"/>
                        </a:cubicBezTo>
                        <a:cubicBezTo>
                          <a:pt x="146230" y="130922"/>
                          <a:pt x="129085" y="96632"/>
                          <a:pt x="114798" y="74724"/>
                        </a:cubicBezTo>
                        <a:cubicBezTo>
                          <a:pt x="100510" y="52817"/>
                          <a:pt x="85270" y="27099"/>
                          <a:pt x="65268" y="9954"/>
                        </a:cubicBezTo>
                        <a:cubicBezTo>
                          <a:pt x="52885" y="429"/>
                          <a:pt x="34788" y="-4333"/>
                          <a:pt x="19548" y="5192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55" name="Полилиния: фигура 1354">
                    <a:extLst>
                      <a:ext uri="{FF2B5EF4-FFF2-40B4-BE49-F238E27FC236}">
                        <a16:creationId xmlns:a16="http://schemas.microsoft.com/office/drawing/2014/main" id="{345682DF-F901-369B-B635-557C51DB677C}"/>
                      </a:ext>
                    </a:extLst>
                  </p:cNvPr>
                  <p:cNvSpPr/>
                  <p:nvPr/>
                </p:nvSpPr>
                <p:spPr>
                  <a:xfrm>
                    <a:off x="16673960" y="6575781"/>
                    <a:ext cx="110889" cy="156199"/>
                  </a:xfrm>
                  <a:custGeom>
                    <a:avLst/>
                    <a:gdLst>
                      <a:gd name="connsiteX0" fmla="*/ 81124 w 110889"/>
                      <a:gd name="connsiteY0" fmla="*/ 34310 h 156199"/>
                      <a:gd name="connsiteX1" fmla="*/ 59216 w 110889"/>
                      <a:gd name="connsiteY1" fmla="*/ 4782 h 156199"/>
                      <a:gd name="connsiteX2" fmla="*/ 6829 w 110889"/>
                      <a:gd name="connsiteY2" fmla="*/ 19070 h 156199"/>
                      <a:gd name="connsiteX3" fmla="*/ 25879 w 110889"/>
                      <a:gd name="connsiteY3" fmla="*/ 99079 h 156199"/>
                      <a:gd name="connsiteX4" fmla="*/ 50644 w 110889"/>
                      <a:gd name="connsiteY4" fmla="*/ 127654 h 156199"/>
                      <a:gd name="connsiteX5" fmla="*/ 53501 w 110889"/>
                      <a:gd name="connsiteY5" fmla="*/ 130512 h 156199"/>
                      <a:gd name="connsiteX6" fmla="*/ 54454 w 110889"/>
                      <a:gd name="connsiteY6" fmla="*/ 132417 h 156199"/>
                      <a:gd name="connsiteX7" fmla="*/ 63979 w 110889"/>
                      <a:gd name="connsiteY7" fmla="*/ 148609 h 156199"/>
                      <a:gd name="connsiteX8" fmla="*/ 105889 w 110889"/>
                      <a:gd name="connsiteY8" fmla="*/ 142894 h 156199"/>
                      <a:gd name="connsiteX9" fmla="*/ 108746 w 110889"/>
                      <a:gd name="connsiteY9" fmla="*/ 106699 h 156199"/>
                      <a:gd name="connsiteX10" fmla="*/ 102079 w 110889"/>
                      <a:gd name="connsiteY10" fmla="*/ 77172 h 156199"/>
                      <a:gd name="connsiteX11" fmla="*/ 84934 w 110889"/>
                      <a:gd name="connsiteY11" fmla="*/ 41930 h 156199"/>
                      <a:gd name="connsiteX12" fmla="*/ 81124 w 110889"/>
                      <a:gd name="connsiteY12" fmla="*/ 34310 h 1561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10889" h="156199">
                        <a:moveTo>
                          <a:pt x="81124" y="34310"/>
                        </a:moveTo>
                        <a:cubicBezTo>
                          <a:pt x="76361" y="21927"/>
                          <a:pt x="71599" y="11450"/>
                          <a:pt x="59216" y="4782"/>
                        </a:cubicBezTo>
                        <a:cubicBezTo>
                          <a:pt x="40166" y="-5695"/>
                          <a:pt x="19211" y="1925"/>
                          <a:pt x="6829" y="19070"/>
                        </a:cubicBezTo>
                        <a:cubicBezTo>
                          <a:pt x="-11269" y="44787"/>
                          <a:pt x="10639" y="78125"/>
                          <a:pt x="25879" y="99079"/>
                        </a:cubicBezTo>
                        <a:cubicBezTo>
                          <a:pt x="33499" y="108604"/>
                          <a:pt x="41119" y="120034"/>
                          <a:pt x="50644" y="127654"/>
                        </a:cubicBezTo>
                        <a:cubicBezTo>
                          <a:pt x="51596" y="128607"/>
                          <a:pt x="52549" y="129559"/>
                          <a:pt x="53501" y="130512"/>
                        </a:cubicBezTo>
                        <a:cubicBezTo>
                          <a:pt x="54454" y="131464"/>
                          <a:pt x="54454" y="132417"/>
                          <a:pt x="54454" y="132417"/>
                        </a:cubicBezTo>
                        <a:cubicBezTo>
                          <a:pt x="56359" y="138132"/>
                          <a:pt x="59216" y="143847"/>
                          <a:pt x="63979" y="148609"/>
                        </a:cubicBezTo>
                        <a:cubicBezTo>
                          <a:pt x="77314" y="161944"/>
                          <a:pt x="96364" y="156229"/>
                          <a:pt x="105889" y="142894"/>
                        </a:cubicBezTo>
                        <a:cubicBezTo>
                          <a:pt x="113509" y="132417"/>
                          <a:pt x="110651" y="118129"/>
                          <a:pt x="108746" y="106699"/>
                        </a:cubicBezTo>
                        <a:cubicBezTo>
                          <a:pt x="107794" y="100984"/>
                          <a:pt x="104936" y="86697"/>
                          <a:pt x="102079" y="77172"/>
                        </a:cubicBezTo>
                        <a:cubicBezTo>
                          <a:pt x="97316" y="64790"/>
                          <a:pt x="91601" y="53360"/>
                          <a:pt x="84934" y="41930"/>
                        </a:cubicBezTo>
                        <a:cubicBezTo>
                          <a:pt x="83029" y="40025"/>
                          <a:pt x="77314" y="25737"/>
                          <a:pt x="81124" y="34310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56" name="Полилиния: фигура 1355">
                    <a:extLst>
                      <a:ext uri="{FF2B5EF4-FFF2-40B4-BE49-F238E27FC236}">
                        <a16:creationId xmlns:a16="http://schemas.microsoft.com/office/drawing/2014/main" id="{233C33A7-81E5-5F54-5826-44E1529E2DE0}"/>
                      </a:ext>
                    </a:extLst>
                  </p:cNvPr>
                  <p:cNvSpPr/>
                  <p:nvPr/>
                </p:nvSpPr>
                <p:spPr>
                  <a:xfrm>
                    <a:off x="16486677" y="6485906"/>
                    <a:ext cx="134381" cy="116876"/>
                  </a:xfrm>
                  <a:custGeom>
                    <a:avLst/>
                    <a:gdLst>
                      <a:gd name="connsiteX0" fmla="*/ 66477 w 134381"/>
                      <a:gd name="connsiteY0" fmla="*/ 7027 h 116876"/>
                      <a:gd name="connsiteX1" fmla="*/ 33139 w 134381"/>
                      <a:gd name="connsiteY1" fmla="*/ 37507 h 116876"/>
                      <a:gd name="connsiteX2" fmla="*/ 8374 w 134381"/>
                      <a:gd name="connsiteY2" fmla="*/ 60367 h 116876"/>
                      <a:gd name="connsiteX3" fmla="*/ 15042 w 134381"/>
                      <a:gd name="connsiteY3" fmla="*/ 107992 h 116876"/>
                      <a:gd name="connsiteX4" fmla="*/ 127437 w 134381"/>
                      <a:gd name="connsiteY4" fmla="*/ 67987 h 116876"/>
                      <a:gd name="connsiteX5" fmla="*/ 66477 w 134381"/>
                      <a:gd name="connsiteY5" fmla="*/ 7027 h 1168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4381" h="116876">
                        <a:moveTo>
                          <a:pt x="66477" y="7027"/>
                        </a:moveTo>
                        <a:cubicBezTo>
                          <a:pt x="54094" y="16552"/>
                          <a:pt x="44569" y="27030"/>
                          <a:pt x="33139" y="37507"/>
                        </a:cubicBezTo>
                        <a:cubicBezTo>
                          <a:pt x="24567" y="45127"/>
                          <a:pt x="15994" y="51795"/>
                          <a:pt x="8374" y="60367"/>
                        </a:cubicBezTo>
                        <a:cubicBezTo>
                          <a:pt x="-4961" y="75607"/>
                          <a:pt x="-2103" y="96562"/>
                          <a:pt x="15042" y="107992"/>
                        </a:cubicBezTo>
                        <a:cubicBezTo>
                          <a:pt x="55047" y="132757"/>
                          <a:pt x="103624" y="101324"/>
                          <a:pt x="127437" y="67987"/>
                        </a:cubicBezTo>
                        <a:cubicBezTo>
                          <a:pt x="153154" y="31792"/>
                          <a:pt x="101719" y="-18690"/>
                          <a:pt x="66477" y="7027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57" name="Полилиния: фигура 1356">
                    <a:extLst>
                      <a:ext uri="{FF2B5EF4-FFF2-40B4-BE49-F238E27FC236}">
                        <a16:creationId xmlns:a16="http://schemas.microsoft.com/office/drawing/2014/main" id="{09D7CA8E-800C-45A5-3452-1E1687009C7B}"/>
                      </a:ext>
                    </a:extLst>
                  </p:cNvPr>
                  <p:cNvSpPr/>
                  <p:nvPr/>
                </p:nvSpPr>
                <p:spPr>
                  <a:xfrm>
                    <a:off x="16930228" y="6474927"/>
                    <a:ext cx="137734" cy="108384"/>
                  </a:xfrm>
                  <a:custGeom>
                    <a:avLst/>
                    <a:gdLst>
                      <a:gd name="connsiteX0" fmla="*/ 70600 w 137734"/>
                      <a:gd name="connsiteY0" fmla="*/ 6577 h 108384"/>
                      <a:gd name="connsiteX1" fmla="*/ 40120 w 137734"/>
                      <a:gd name="connsiteY1" fmla="*/ 39914 h 108384"/>
                      <a:gd name="connsiteX2" fmla="*/ 33453 w 137734"/>
                      <a:gd name="connsiteY2" fmla="*/ 53249 h 108384"/>
                      <a:gd name="connsiteX3" fmla="*/ 32500 w 137734"/>
                      <a:gd name="connsiteY3" fmla="*/ 55154 h 108384"/>
                      <a:gd name="connsiteX4" fmla="*/ 31548 w 137734"/>
                      <a:gd name="connsiteY4" fmla="*/ 55154 h 108384"/>
                      <a:gd name="connsiteX5" fmla="*/ 18213 w 137734"/>
                      <a:gd name="connsiteY5" fmla="*/ 104684 h 108384"/>
                      <a:gd name="connsiteX6" fmla="*/ 69648 w 137734"/>
                      <a:gd name="connsiteY6" fmla="*/ 105636 h 108384"/>
                      <a:gd name="connsiteX7" fmla="*/ 124893 w 137734"/>
                      <a:gd name="connsiteY7" fmla="*/ 77062 h 108384"/>
                      <a:gd name="connsiteX8" fmla="*/ 131560 w 137734"/>
                      <a:gd name="connsiteY8" fmla="*/ 23722 h 108384"/>
                      <a:gd name="connsiteX9" fmla="*/ 70600 w 137734"/>
                      <a:gd name="connsiteY9" fmla="*/ 6577 h 1083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37734" h="108384">
                        <a:moveTo>
                          <a:pt x="70600" y="6577"/>
                        </a:moveTo>
                        <a:cubicBezTo>
                          <a:pt x="58218" y="15149"/>
                          <a:pt x="45835" y="26579"/>
                          <a:pt x="40120" y="39914"/>
                        </a:cubicBezTo>
                        <a:cubicBezTo>
                          <a:pt x="38215" y="44677"/>
                          <a:pt x="35358" y="48487"/>
                          <a:pt x="33453" y="53249"/>
                        </a:cubicBezTo>
                        <a:cubicBezTo>
                          <a:pt x="33453" y="54202"/>
                          <a:pt x="32500" y="54202"/>
                          <a:pt x="32500" y="55154"/>
                        </a:cubicBezTo>
                        <a:cubicBezTo>
                          <a:pt x="32500" y="55154"/>
                          <a:pt x="31548" y="55154"/>
                          <a:pt x="31548" y="55154"/>
                        </a:cubicBezTo>
                        <a:cubicBezTo>
                          <a:pt x="-837" y="49439"/>
                          <a:pt x="-13220" y="94206"/>
                          <a:pt x="18213" y="104684"/>
                        </a:cubicBezTo>
                        <a:cubicBezTo>
                          <a:pt x="36310" y="110399"/>
                          <a:pt x="52503" y="108494"/>
                          <a:pt x="69648" y="105636"/>
                        </a:cubicBezTo>
                        <a:cubicBezTo>
                          <a:pt x="90603" y="102779"/>
                          <a:pt x="108700" y="89444"/>
                          <a:pt x="124893" y="77062"/>
                        </a:cubicBezTo>
                        <a:cubicBezTo>
                          <a:pt x="140133" y="64679"/>
                          <a:pt x="141085" y="39914"/>
                          <a:pt x="131560" y="23722"/>
                        </a:cubicBezTo>
                        <a:cubicBezTo>
                          <a:pt x="120130" y="2767"/>
                          <a:pt x="90603" y="-7711"/>
                          <a:pt x="70600" y="6577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58" name="Полилиния: фигура 1357">
                    <a:extLst>
                      <a:ext uri="{FF2B5EF4-FFF2-40B4-BE49-F238E27FC236}">
                        <a16:creationId xmlns:a16="http://schemas.microsoft.com/office/drawing/2014/main" id="{DEB064FD-F96A-B871-A329-B198B40E6040}"/>
                      </a:ext>
                    </a:extLst>
                  </p:cNvPr>
                  <p:cNvSpPr/>
                  <p:nvPr/>
                </p:nvSpPr>
                <p:spPr>
                  <a:xfrm>
                    <a:off x="16991243" y="6657382"/>
                    <a:ext cx="116699" cy="94649"/>
                  </a:xfrm>
                  <a:custGeom>
                    <a:avLst/>
                    <a:gdLst>
                      <a:gd name="connsiteX0" fmla="*/ 56258 w 116699"/>
                      <a:gd name="connsiteY0" fmla="*/ 6049 h 94649"/>
                      <a:gd name="connsiteX1" fmla="*/ 16253 w 116699"/>
                      <a:gd name="connsiteY1" fmla="*/ 47007 h 94649"/>
                      <a:gd name="connsiteX2" fmla="*/ 10538 w 116699"/>
                      <a:gd name="connsiteY2" fmla="*/ 49864 h 94649"/>
                      <a:gd name="connsiteX3" fmla="*/ 15300 w 116699"/>
                      <a:gd name="connsiteY3" fmla="*/ 87964 h 94649"/>
                      <a:gd name="connsiteX4" fmla="*/ 27683 w 116699"/>
                      <a:gd name="connsiteY4" fmla="*/ 90821 h 94649"/>
                      <a:gd name="connsiteX5" fmla="*/ 104835 w 116699"/>
                      <a:gd name="connsiteY5" fmla="*/ 68914 h 94649"/>
                      <a:gd name="connsiteX6" fmla="*/ 111503 w 116699"/>
                      <a:gd name="connsiteY6" fmla="*/ 20337 h 94649"/>
                      <a:gd name="connsiteX7" fmla="*/ 56258 w 116699"/>
                      <a:gd name="connsiteY7" fmla="*/ 6049 h 946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6699" h="94649">
                        <a:moveTo>
                          <a:pt x="56258" y="6049"/>
                        </a:moveTo>
                        <a:cubicBezTo>
                          <a:pt x="41018" y="16527"/>
                          <a:pt x="25778" y="30814"/>
                          <a:pt x="16253" y="47007"/>
                        </a:cubicBezTo>
                        <a:cubicBezTo>
                          <a:pt x="14348" y="47959"/>
                          <a:pt x="12443" y="48911"/>
                          <a:pt x="10538" y="49864"/>
                        </a:cubicBezTo>
                        <a:cubicBezTo>
                          <a:pt x="-7559" y="59389"/>
                          <a:pt x="60" y="82249"/>
                          <a:pt x="15300" y="87964"/>
                        </a:cubicBezTo>
                        <a:cubicBezTo>
                          <a:pt x="19110" y="89869"/>
                          <a:pt x="23873" y="90821"/>
                          <a:pt x="27683" y="90821"/>
                        </a:cubicBezTo>
                        <a:cubicBezTo>
                          <a:pt x="53400" y="102251"/>
                          <a:pt x="85785" y="86059"/>
                          <a:pt x="104835" y="68914"/>
                        </a:cubicBezTo>
                        <a:cubicBezTo>
                          <a:pt x="118171" y="56531"/>
                          <a:pt x="120075" y="35577"/>
                          <a:pt x="111503" y="20337"/>
                        </a:cubicBezTo>
                        <a:cubicBezTo>
                          <a:pt x="101978" y="3192"/>
                          <a:pt x="74356" y="-7286"/>
                          <a:pt x="56258" y="6049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59" name="Полилиния: фигура 1358">
                    <a:extLst>
                      <a:ext uri="{FF2B5EF4-FFF2-40B4-BE49-F238E27FC236}">
                        <a16:creationId xmlns:a16="http://schemas.microsoft.com/office/drawing/2014/main" id="{84865810-F38E-C356-9384-738A92D77893}"/>
                      </a:ext>
                    </a:extLst>
                  </p:cNvPr>
                  <p:cNvSpPr/>
                  <p:nvPr/>
                </p:nvSpPr>
                <p:spPr>
                  <a:xfrm>
                    <a:off x="17176199" y="6607644"/>
                    <a:ext cx="119559" cy="106732"/>
                  </a:xfrm>
                  <a:custGeom>
                    <a:avLst/>
                    <a:gdLst>
                      <a:gd name="connsiteX0" fmla="*/ 5604 w 119559"/>
                      <a:gd name="connsiteY0" fmla="*/ 54834 h 106732"/>
                      <a:gd name="connsiteX1" fmla="*/ 37989 w 119559"/>
                      <a:gd name="connsiteY1" fmla="*/ 92934 h 106732"/>
                      <a:gd name="connsiteX2" fmla="*/ 63707 w 119559"/>
                      <a:gd name="connsiteY2" fmla="*/ 106269 h 106732"/>
                      <a:gd name="connsiteX3" fmla="*/ 93234 w 119559"/>
                      <a:gd name="connsiteY3" fmla="*/ 106269 h 106732"/>
                      <a:gd name="connsiteX4" fmla="*/ 108474 w 119559"/>
                      <a:gd name="connsiteY4" fmla="*/ 68169 h 106732"/>
                      <a:gd name="connsiteX5" fmla="*/ 100854 w 119559"/>
                      <a:gd name="connsiteY5" fmla="*/ 57692 h 106732"/>
                      <a:gd name="connsiteX6" fmla="*/ 88472 w 119559"/>
                      <a:gd name="connsiteY6" fmla="*/ 41499 h 106732"/>
                      <a:gd name="connsiteX7" fmla="*/ 70374 w 119559"/>
                      <a:gd name="connsiteY7" fmla="*/ 16734 h 106732"/>
                      <a:gd name="connsiteX8" fmla="*/ 5604 w 119559"/>
                      <a:gd name="connsiteY8" fmla="*/ 54834 h 106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9559" h="106732">
                        <a:moveTo>
                          <a:pt x="5604" y="54834"/>
                        </a:moveTo>
                        <a:cubicBezTo>
                          <a:pt x="14177" y="69122"/>
                          <a:pt x="24654" y="82457"/>
                          <a:pt x="37989" y="92934"/>
                        </a:cubicBezTo>
                        <a:cubicBezTo>
                          <a:pt x="45609" y="99602"/>
                          <a:pt x="53229" y="104364"/>
                          <a:pt x="63707" y="106269"/>
                        </a:cubicBezTo>
                        <a:cubicBezTo>
                          <a:pt x="73232" y="107222"/>
                          <a:pt x="83709" y="104364"/>
                          <a:pt x="93234" y="106269"/>
                        </a:cubicBezTo>
                        <a:cubicBezTo>
                          <a:pt x="115142" y="111032"/>
                          <a:pt x="131334" y="77694"/>
                          <a:pt x="108474" y="68169"/>
                        </a:cubicBezTo>
                        <a:cubicBezTo>
                          <a:pt x="101807" y="65312"/>
                          <a:pt x="105617" y="67217"/>
                          <a:pt x="100854" y="57692"/>
                        </a:cubicBezTo>
                        <a:cubicBezTo>
                          <a:pt x="97997" y="51024"/>
                          <a:pt x="94187" y="46262"/>
                          <a:pt x="88472" y="41499"/>
                        </a:cubicBezTo>
                        <a:cubicBezTo>
                          <a:pt x="80852" y="34832"/>
                          <a:pt x="76089" y="25307"/>
                          <a:pt x="70374" y="16734"/>
                        </a:cubicBezTo>
                        <a:cubicBezTo>
                          <a:pt x="44657" y="-22318"/>
                          <a:pt x="-19161" y="13877"/>
                          <a:pt x="5604" y="54834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60" name="Полилиния: фигура 1359">
                    <a:extLst>
                      <a:ext uri="{FF2B5EF4-FFF2-40B4-BE49-F238E27FC236}">
                        <a16:creationId xmlns:a16="http://schemas.microsoft.com/office/drawing/2014/main" id="{239FB6E0-9714-19A3-52B1-0D39814FAF51}"/>
                      </a:ext>
                    </a:extLst>
                  </p:cNvPr>
                  <p:cNvSpPr/>
                  <p:nvPr/>
                </p:nvSpPr>
                <p:spPr>
                  <a:xfrm>
                    <a:off x="17183561" y="6423250"/>
                    <a:ext cx="117522" cy="94089"/>
                  </a:xfrm>
                  <a:custGeom>
                    <a:avLst/>
                    <a:gdLst>
                      <a:gd name="connsiteX0" fmla="*/ 4910 w 117522"/>
                      <a:gd name="connsiteY0" fmla="*/ 50633 h 94089"/>
                      <a:gd name="connsiteX1" fmla="*/ 50630 w 117522"/>
                      <a:gd name="connsiteY1" fmla="*/ 87781 h 94089"/>
                      <a:gd name="connsiteX2" fmla="*/ 111590 w 117522"/>
                      <a:gd name="connsiteY2" fmla="*/ 80161 h 94089"/>
                      <a:gd name="connsiteX3" fmla="*/ 106828 w 117522"/>
                      <a:gd name="connsiteY3" fmla="*/ 44918 h 94089"/>
                      <a:gd name="connsiteX4" fmla="*/ 99208 w 117522"/>
                      <a:gd name="connsiteY4" fmla="*/ 41108 h 94089"/>
                      <a:gd name="connsiteX5" fmla="*/ 79205 w 117522"/>
                      <a:gd name="connsiteY5" fmla="*/ 28726 h 94089"/>
                      <a:gd name="connsiteX6" fmla="*/ 59203 w 117522"/>
                      <a:gd name="connsiteY6" fmla="*/ 8723 h 94089"/>
                      <a:gd name="connsiteX7" fmla="*/ 4910 w 117522"/>
                      <a:gd name="connsiteY7" fmla="*/ 50633 h 94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7522" h="94089">
                        <a:moveTo>
                          <a:pt x="4910" y="50633"/>
                        </a:moveTo>
                        <a:cubicBezTo>
                          <a:pt x="14435" y="67778"/>
                          <a:pt x="32533" y="80161"/>
                          <a:pt x="50630" y="87781"/>
                        </a:cubicBezTo>
                        <a:cubicBezTo>
                          <a:pt x="70633" y="96353"/>
                          <a:pt x="97303" y="98258"/>
                          <a:pt x="111590" y="80161"/>
                        </a:cubicBezTo>
                        <a:cubicBezTo>
                          <a:pt x="120163" y="68731"/>
                          <a:pt x="120163" y="53491"/>
                          <a:pt x="106828" y="44918"/>
                        </a:cubicBezTo>
                        <a:cubicBezTo>
                          <a:pt x="104923" y="43013"/>
                          <a:pt x="102065" y="42061"/>
                          <a:pt x="99208" y="41108"/>
                        </a:cubicBezTo>
                        <a:cubicBezTo>
                          <a:pt x="93493" y="36346"/>
                          <a:pt x="85873" y="33488"/>
                          <a:pt x="79205" y="28726"/>
                        </a:cubicBezTo>
                        <a:cubicBezTo>
                          <a:pt x="72538" y="24916"/>
                          <a:pt x="66823" y="14439"/>
                          <a:pt x="59203" y="8723"/>
                        </a:cubicBezTo>
                        <a:cubicBezTo>
                          <a:pt x="30628" y="-16041"/>
                          <a:pt x="-15092" y="16344"/>
                          <a:pt x="4910" y="50633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61" name="Полилиния: фигура 1360">
                    <a:extLst>
                      <a:ext uri="{FF2B5EF4-FFF2-40B4-BE49-F238E27FC236}">
                        <a16:creationId xmlns:a16="http://schemas.microsoft.com/office/drawing/2014/main" id="{3BC8E216-4825-BDCC-B59F-BFD802B156D3}"/>
                      </a:ext>
                    </a:extLst>
                  </p:cNvPr>
                  <p:cNvSpPr/>
                  <p:nvPr/>
                </p:nvSpPr>
                <p:spPr>
                  <a:xfrm>
                    <a:off x="17227717" y="6814770"/>
                    <a:ext cx="89316" cy="140075"/>
                  </a:xfrm>
                  <a:custGeom>
                    <a:avLst/>
                    <a:gdLst>
                      <a:gd name="connsiteX0" fmla="*/ 3617 w 89316"/>
                      <a:gd name="connsiteY0" fmla="*/ 44875 h 140075"/>
                      <a:gd name="connsiteX1" fmla="*/ 29334 w 89316"/>
                      <a:gd name="connsiteY1" fmla="*/ 83927 h 140075"/>
                      <a:gd name="connsiteX2" fmla="*/ 47432 w 89316"/>
                      <a:gd name="connsiteY2" fmla="*/ 126790 h 140075"/>
                      <a:gd name="connsiteX3" fmla="*/ 79817 w 89316"/>
                      <a:gd name="connsiteY3" fmla="*/ 131552 h 140075"/>
                      <a:gd name="connsiteX4" fmla="*/ 51242 w 89316"/>
                      <a:gd name="connsiteY4" fmla="*/ 8680 h 140075"/>
                      <a:gd name="connsiteX5" fmla="*/ 3617 w 89316"/>
                      <a:gd name="connsiteY5" fmla="*/ 44875 h 1400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9316" h="140075">
                        <a:moveTo>
                          <a:pt x="3617" y="44875"/>
                        </a:moveTo>
                        <a:cubicBezTo>
                          <a:pt x="10284" y="58210"/>
                          <a:pt x="21714" y="70592"/>
                          <a:pt x="29334" y="83927"/>
                        </a:cubicBezTo>
                        <a:cubicBezTo>
                          <a:pt x="37907" y="98215"/>
                          <a:pt x="42669" y="111550"/>
                          <a:pt x="47432" y="126790"/>
                        </a:cubicBezTo>
                        <a:cubicBezTo>
                          <a:pt x="52194" y="142030"/>
                          <a:pt x="71244" y="144887"/>
                          <a:pt x="79817" y="131552"/>
                        </a:cubicBezTo>
                        <a:cubicBezTo>
                          <a:pt x="102677" y="94405"/>
                          <a:pt x="80769" y="35350"/>
                          <a:pt x="51242" y="8680"/>
                        </a:cubicBezTo>
                        <a:cubicBezTo>
                          <a:pt x="24572" y="-15133"/>
                          <a:pt x="-11623" y="14395"/>
                          <a:pt x="3617" y="44875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62" name="Полилиния: фигура 1361">
                    <a:extLst>
                      <a:ext uri="{FF2B5EF4-FFF2-40B4-BE49-F238E27FC236}">
                        <a16:creationId xmlns:a16="http://schemas.microsoft.com/office/drawing/2014/main" id="{A23CEFBF-1651-BAFA-B496-6221519827EE}"/>
                      </a:ext>
                    </a:extLst>
                  </p:cNvPr>
                  <p:cNvSpPr/>
                  <p:nvPr/>
                </p:nvSpPr>
                <p:spPr>
                  <a:xfrm>
                    <a:off x="17199122" y="6958091"/>
                    <a:ext cx="70458" cy="95598"/>
                  </a:xfrm>
                  <a:custGeom>
                    <a:avLst/>
                    <a:gdLst>
                      <a:gd name="connsiteX0" fmla="*/ 11256 w 70458"/>
                      <a:gd name="connsiteY0" fmla="*/ 614 h 95598"/>
                      <a:gd name="connsiteX1" fmla="*/ 12208 w 70458"/>
                      <a:gd name="connsiteY1" fmla="*/ 51097 h 95598"/>
                      <a:gd name="connsiteX2" fmla="*/ 28401 w 70458"/>
                      <a:gd name="connsiteY2" fmla="*/ 77767 h 95598"/>
                      <a:gd name="connsiteX3" fmla="*/ 38879 w 70458"/>
                      <a:gd name="connsiteY3" fmla="*/ 90149 h 95598"/>
                      <a:gd name="connsiteX4" fmla="*/ 46499 w 70458"/>
                      <a:gd name="connsiteY4" fmla="*/ 93959 h 95598"/>
                      <a:gd name="connsiteX5" fmla="*/ 51261 w 70458"/>
                      <a:gd name="connsiteY5" fmla="*/ 94911 h 95598"/>
                      <a:gd name="connsiteX6" fmla="*/ 66501 w 70458"/>
                      <a:gd name="connsiteY6" fmla="*/ 87292 h 95598"/>
                      <a:gd name="connsiteX7" fmla="*/ 69358 w 70458"/>
                      <a:gd name="connsiteY7" fmla="*/ 80624 h 95598"/>
                      <a:gd name="connsiteX8" fmla="*/ 69358 w 70458"/>
                      <a:gd name="connsiteY8" fmla="*/ 66336 h 95598"/>
                      <a:gd name="connsiteX9" fmla="*/ 55071 w 70458"/>
                      <a:gd name="connsiteY9" fmla="*/ 38714 h 95598"/>
                      <a:gd name="connsiteX10" fmla="*/ 35068 w 70458"/>
                      <a:gd name="connsiteY10" fmla="*/ 12997 h 95598"/>
                      <a:gd name="connsiteX11" fmla="*/ 11256 w 70458"/>
                      <a:gd name="connsiteY11" fmla="*/ 614 h 95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70458" h="95598">
                        <a:moveTo>
                          <a:pt x="11256" y="614"/>
                        </a:moveTo>
                        <a:cubicBezTo>
                          <a:pt x="-11604" y="6329"/>
                          <a:pt x="6493" y="38714"/>
                          <a:pt x="12208" y="51097"/>
                        </a:cubicBezTo>
                        <a:cubicBezTo>
                          <a:pt x="16971" y="60622"/>
                          <a:pt x="22686" y="69194"/>
                          <a:pt x="28401" y="77767"/>
                        </a:cubicBezTo>
                        <a:cubicBezTo>
                          <a:pt x="31258" y="82529"/>
                          <a:pt x="34116" y="87292"/>
                          <a:pt x="38879" y="90149"/>
                        </a:cubicBezTo>
                        <a:cubicBezTo>
                          <a:pt x="41736" y="92054"/>
                          <a:pt x="44593" y="93006"/>
                          <a:pt x="46499" y="93959"/>
                        </a:cubicBezTo>
                        <a:cubicBezTo>
                          <a:pt x="49356" y="93959"/>
                          <a:pt x="50308" y="94911"/>
                          <a:pt x="51261" y="94911"/>
                        </a:cubicBezTo>
                        <a:cubicBezTo>
                          <a:pt x="57929" y="96817"/>
                          <a:pt x="64596" y="94911"/>
                          <a:pt x="66501" y="87292"/>
                        </a:cubicBezTo>
                        <a:cubicBezTo>
                          <a:pt x="64596" y="93959"/>
                          <a:pt x="69358" y="80624"/>
                          <a:pt x="69358" y="80624"/>
                        </a:cubicBezTo>
                        <a:cubicBezTo>
                          <a:pt x="70311" y="75861"/>
                          <a:pt x="71264" y="70147"/>
                          <a:pt x="69358" y="66336"/>
                        </a:cubicBezTo>
                        <a:cubicBezTo>
                          <a:pt x="66501" y="56812"/>
                          <a:pt x="59833" y="47287"/>
                          <a:pt x="55071" y="38714"/>
                        </a:cubicBezTo>
                        <a:cubicBezTo>
                          <a:pt x="50308" y="29189"/>
                          <a:pt x="41736" y="21569"/>
                          <a:pt x="35068" y="12997"/>
                        </a:cubicBezTo>
                        <a:cubicBezTo>
                          <a:pt x="30306" y="5377"/>
                          <a:pt x="22686" y="-2243"/>
                          <a:pt x="11256" y="614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63" name="Полилиния: фигура 1362">
                    <a:extLst>
                      <a:ext uri="{FF2B5EF4-FFF2-40B4-BE49-F238E27FC236}">
                        <a16:creationId xmlns:a16="http://schemas.microsoft.com/office/drawing/2014/main" id="{84821CBA-8513-B27E-A96E-61D9E22E88B0}"/>
                      </a:ext>
                    </a:extLst>
                  </p:cNvPr>
                  <p:cNvSpPr/>
                  <p:nvPr/>
                </p:nvSpPr>
                <p:spPr>
                  <a:xfrm>
                    <a:off x="17470436" y="5960488"/>
                    <a:ext cx="290487" cy="149542"/>
                  </a:xfrm>
                  <a:custGeom>
                    <a:avLst/>
                    <a:gdLst>
                      <a:gd name="connsiteX0" fmla="*/ 260008 w 290487"/>
                      <a:gd name="connsiteY0" fmla="*/ 0 h 149542"/>
                      <a:gd name="connsiteX1" fmla="*/ 245720 w 290487"/>
                      <a:gd name="connsiteY1" fmla="*/ 1905 h 149542"/>
                      <a:gd name="connsiteX2" fmla="*/ 240958 w 290487"/>
                      <a:gd name="connsiteY2" fmla="*/ 952 h 149542"/>
                      <a:gd name="connsiteX3" fmla="*/ 206668 w 290487"/>
                      <a:gd name="connsiteY3" fmla="*/ 3810 h 149542"/>
                      <a:gd name="connsiteX4" fmla="*/ 152375 w 290487"/>
                      <a:gd name="connsiteY4" fmla="*/ 20955 h 149542"/>
                      <a:gd name="connsiteX5" fmla="*/ 100940 w 290487"/>
                      <a:gd name="connsiteY5" fmla="*/ 36195 h 149542"/>
                      <a:gd name="connsiteX6" fmla="*/ 100940 w 290487"/>
                      <a:gd name="connsiteY6" fmla="*/ 36195 h 149542"/>
                      <a:gd name="connsiteX7" fmla="*/ 98083 w 290487"/>
                      <a:gd name="connsiteY7" fmla="*/ 36195 h 149542"/>
                      <a:gd name="connsiteX8" fmla="*/ 83795 w 290487"/>
                      <a:gd name="connsiteY8" fmla="*/ 36195 h 149542"/>
                      <a:gd name="connsiteX9" fmla="*/ 80938 w 290487"/>
                      <a:gd name="connsiteY9" fmla="*/ 36195 h 149542"/>
                      <a:gd name="connsiteX10" fmla="*/ 78080 w 290487"/>
                      <a:gd name="connsiteY10" fmla="*/ 36195 h 149542"/>
                      <a:gd name="connsiteX11" fmla="*/ 39980 w 290487"/>
                      <a:gd name="connsiteY11" fmla="*/ 36195 h 149542"/>
                      <a:gd name="connsiteX12" fmla="*/ 16168 w 290487"/>
                      <a:gd name="connsiteY12" fmla="*/ 126682 h 149542"/>
                      <a:gd name="connsiteX13" fmla="*/ 120943 w 290487"/>
                      <a:gd name="connsiteY13" fmla="*/ 146685 h 149542"/>
                      <a:gd name="connsiteX14" fmla="*/ 198095 w 290487"/>
                      <a:gd name="connsiteY14" fmla="*/ 119062 h 149542"/>
                      <a:gd name="connsiteX15" fmla="*/ 262865 w 290487"/>
                      <a:gd name="connsiteY15" fmla="*/ 81915 h 149542"/>
                      <a:gd name="connsiteX16" fmla="*/ 290488 w 290487"/>
                      <a:gd name="connsiteY16" fmla="*/ 35242 h 149542"/>
                      <a:gd name="connsiteX17" fmla="*/ 260008 w 290487"/>
                      <a:gd name="connsiteY17" fmla="*/ 0 h 149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90487" h="149542">
                        <a:moveTo>
                          <a:pt x="260008" y="0"/>
                        </a:moveTo>
                        <a:cubicBezTo>
                          <a:pt x="255245" y="0"/>
                          <a:pt x="250483" y="952"/>
                          <a:pt x="245720" y="1905"/>
                        </a:cubicBezTo>
                        <a:cubicBezTo>
                          <a:pt x="252388" y="0"/>
                          <a:pt x="241910" y="952"/>
                          <a:pt x="240958" y="952"/>
                        </a:cubicBezTo>
                        <a:cubicBezTo>
                          <a:pt x="229528" y="952"/>
                          <a:pt x="218098" y="1905"/>
                          <a:pt x="206668" y="3810"/>
                        </a:cubicBezTo>
                        <a:cubicBezTo>
                          <a:pt x="187618" y="7620"/>
                          <a:pt x="170473" y="14287"/>
                          <a:pt x="152375" y="20955"/>
                        </a:cubicBezTo>
                        <a:cubicBezTo>
                          <a:pt x="135230" y="26670"/>
                          <a:pt x="118085" y="32385"/>
                          <a:pt x="100940" y="36195"/>
                        </a:cubicBezTo>
                        <a:cubicBezTo>
                          <a:pt x="100940" y="36195"/>
                          <a:pt x="100940" y="36195"/>
                          <a:pt x="100940" y="36195"/>
                        </a:cubicBezTo>
                        <a:cubicBezTo>
                          <a:pt x="99988" y="36195"/>
                          <a:pt x="99035" y="36195"/>
                          <a:pt x="98083" y="36195"/>
                        </a:cubicBezTo>
                        <a:cubicBezTo>
                          <a:pt x="93320" y="36195"/>
                          <a:pt x="88558" y="36195"/>
                          <a:pt x="83795" y="36195"/>
                        </a:cubicBezTo>
                        <a:cubicBezTo>
                          <a:pt x="82843" y="36195"/>
                          <a:pt x="81890" y="36195"/>
                          <a:pt x="80938" y="36195"/>
                        </a:cubicBezTo>
                        <a:cubicBezTo>
                          <a:pt x="79985" y="36195"/>
                          <a:pt x="79033" y="36195"/>
                          <a:pt x="78080" y="36195"/>
                        </a:cubicBezTo>
                        <a:cubicBezTo>
                          <a:pt x="64745" y="33337"/>
                          <a:pt x="53315" y="32385"/>
                          <a:pt x="39980" y="36195"/>
                        </a:cubicBezTo>
                        <a:cubicBezTo>
                          <a:pt x="928" y="48577"/>
                          <a:pt x="-14312" y="96202"/>
                          <a:pt x="16168" y="126682"/>
                        </a:cubicBezTo>
                        <a:cubicBezTo>
                          <a:pt x="42838" y="153352"/>
                          <a:pt x="86653" y="151447"/>
                          <a:pt x="120943" y="146685"/>
                        </a:cubicBezTo>
                        <a:cubicBezTo>
                          <a:pt x="148565" y="142875"/>
                          <a:pt x="173330" y="132397"/>
                          <a:pt x="198095" y="119062"/>
                        </a:cubicBezTo>
                        <a:cubicBezTo>
                          <a:pt x="220003" y="107632"/>
                          <a:pt x="243815" y="97155"/>
                          <a:pt x="262865" y="81915"/>
                        </a:cubicBezTo>
                        <a:cubicBezTo>
                          <a:pt x="278105" y="70485"/>
                          <a:pt x="288583" y="55245"/>
                          <a:pt x="290488" y="35242"/>
                        </a:cubicBezTo>
                        <a:cubicBezTo>
                          <a:pt x="290488" y="18097"/>
                          <a:pt x="279058" y="1905"/>
                          <a:pt x="260008" y="0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64" name="Полилиния: фигура 1363">
                    <a:extLst>
                      <a:ext uri="{FF2B5EF4-FFF2-40B4-BE49-F238E27FC236}">
                        <a16:creationId xmlns:a16="http://schemas.microsoft.com/office/drawing/2014/main" id="{67EBDC62-62EE-EDEA-6718-51B5054F5A63}"/>
                      </a:ext>
                    </a:extLst>
                  </p:cNvPr>
                  <p:cNvSpPr/>
                  <p:nvPr/>
                </p:nvSpPr>
                <p:spPr>
                  <a:xfrm>
                    <a:off x="16987019" y="5750657"/>
                    <a:ext cx="119767" cy="165211"/>
                  </a:xfrm>
                  <a:custGeom>
                    <a:avLst/>
                    <a:gdLst>
                      <a:gd name="connsiteX0" fmla="*/ 83342 w 119767"/>
                      <a:gd name="connsiteY0" fmla="*/ 1234 h 165211"/>
                      <a:gd name="connsiteX1" fmla="*/ 29050 w 119767"/>
                      <a:gd name="connsiteY1" fmla="*/ 60288 h 165211"/>
                      <a:gd name="connsiteX2" fmla="*/ 475 w 119767"/>
                      <a:gd name="connsiteY2" fmla="*/ 140298 h 165211"/>
                      <a:gd name="connsiteX3" fmla="*/ 32860 w 119767"/>
                      <a:gd name="connsiteY3" fmla="*/ 165063 h 165211"/>
                      <a:gd name="connsiteX4" fmla="*/ 102392 w 119767"/>
                      <a:gd name="connsiteY4" fmla="*/ 101246 h 165211"/>
                      <a:gd name="connsiteX5" fmla="*/ 118585 w 119767"/>
                      <a:gd name="connsiteY5" fmla="*/ 21236 h 165211"/>
                      <a:gd name="connsiteX6" fmla="*/ 83342 w 119767"/>
                      <a:gd name="connsiteY6" fmla="*/ 1234 h 165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9767" h="165211">
                        <a:moveTo>
                          <a:pt x="83342" y="1234"/>
                        </a:moveTo>
                        <a:cubicBezTo>
                          <a:pt x="53815" y="9806"/>
                          <a:pt x="41432" y="34571"/>
                          <a:pt x="29050" y="60288"/>
                        </a:cubicBezTo>
                        <a:cubicBezTo>
                          <a:pt x="16667" y="86006"/>
                          <a:pt x="-3335" y="110771"/>
                          <a:pt x="475" y="140298"/>
                        </a:cubicBezTo>
                        <a:cubicBezTo>
                          <a:pt x="2380" y="155538"/>
                          <a:pt x="18572" y="164111"/>
                          <a:pt x="32860" y="165063"/>
                        </a:cubicBezTo>
                        <a:cubicBezTo>
                          <a:pt x="68102" y="167921"/>
                          <a:pt x="90962" y="128868"/>
                          <a:pt x="102392" y="101246"/>
                        </a:cubicBezTo>
                        <a:cubicBezTo>
                          <a:pt x="112870" y="75528"/>
                          <a:pt x="123347" y="49811"/>
                          <a:pt x="118585" y="21236"/>
                        </a:cubicBezTo>
                        <a:cubicBezTo>
                          <a:pt x="115727" y="5996"/>
                          <a:pt x="97630" y="-3529"/>
                          <a:pt x="83342" y="1234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65" name="Полилиния: фигура 1364">
                    <a:extLst>
                      <a:ext uri="{FF2B5EF4-FFF2-40B4-BE49-F238E27FC236}">
                        <a16:creationId xmlns:a16="http://schemas.microsoft.com/office/drawing/2014/main" id="{958F3C27-C182-BFAE-0974-1A35B1C90F6F}"/>
                      </a:ext>
                    </a:extLst>
                  </p:cNvPr>
                  <p:cNvSpPr/>
                  <p:nvPr/>
                </p:nvSpPr>
                <p:spPr>
                  <a:xfrm>
                    <a:off x="16924417" y="5635251"/>
                    <a:ext cx="129249" cy="154120"/>
                  </a:xfrm>
                  <a:custGeom>
                    <a:avLst/>
                    <a:gdLst>
                      <a:gd name="connsiteX0" fmla="*/ 71649 w 129249"/>
                      <a:gd name="connsiteY0" fmla="*/ 5197 h 154120"/>
                      <a:gd name="connsiteX1" fmla="*/ 44979 w 129249"/>
                      <a:gd name="connsiteY1" fmla="*/ 44249 h 154120"/>
                      <a:gd name="connsiteX2" fmla="*/ 7831 w 129249"/>
                      <a:gd name="connsiteY2" fmla="*/ 104257 h 154120"/>
                      <a:gd name="connsiteX3" fmla="*/ 36406 w 129249"/>
                      <a:gd name="connsiteY3" fmla="*/ 153787 h 154120"/>
                      <a:gd name="connsiteX4" fmla="*/ 99271 w 129249"/>
                      <a:gd name="connsiteY4" fmla="*/ 109972 h 154120"/>
                      <a:gd name="connsiteX5" fmla="*/ 117369 w 129249"/>
                      <a:gd name="connsiteY5" fmla="*/ 11864 h 154120"/>
                      <a:gd name="connsiteX6" fmla="*/ 71649 w 129249"/>
                      <a:gd name="connsiteY6" fmla="*/ 5197 h 154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9249" h="154120">
                        <a:moveTo>
                          <a:pt x="71649" y="5197"/>
                        </a:moveTo>
                        <a:cubicBezTo>
                          <a:pt x="57361" y="13769"/>
                          <a:pt x="51646" y="29962"/>
                          <a:pt x="44979" y="44249"/>
                        </a:cubicBezTo>
                        <a:cubicBezTo>
                          <a:pt x="34501" y="66157"/>
                          <a:pt x="23071" y="86159"/>
                          <a:pt x="7831" y="104257"/>
                        </a:cubicBezTo>
                        <a:cubicBezTo>
                          <a:pt x="-11219" y="128069"/>
                          <a:pt x="6879" y="157597"/>
                          <a:pt x="36406" y="153787"/>
                        </a:cubicBezTo>
                        <a:cubicBezTo>
                          <a:pt x="62124" y="149977"/>
                          <a:pt x="84031" y="129022"/>
                          <a:pt x="99271" y="109972"/>
                        </a:cubicBezTo>
                        <a:cubicBezTo>
                          <a:pt x="118321" y="85207"/>
                          <a:pt x="144991" y="39487"/>
                          <a:pt x="117369" y="11864"/>
                        </a:cubicBezTo>
                        <a:cubicBezTo>
                          <a:pt x="104986" y="-1471"/>
                          <a:pt x="85936" y="-3376"/>
                          <a:pt x="71649" y="5197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66" name="Полилиния: фигура 1365">
                    <a:extLst>
                      <a:ext uri="{FF2B5EF4-FFF2-40B4-BE49-F238E27FC236}">
                        <a16:creationId xmlns:a16="http://schemas.microsoft.com/office/drawing/2014/main" id="{43780837-0C74-5F4E-0020-34414D57ED34}"/>
                      </a:ext>
                    </a:extLst>
                  </p:cNvPr>
                  <p:cNvSpPr/>
                  <p:nvPr/>
                </p:nvSpPr>
                <p:spPr>
                  <a:xfrm>
                    <a:off x="16869999" y="5489411"/>
                    <a:ext cx="84272" cy="162109"/>
                  </a:xfrm>
                  <a:custGeom>
                    <a:avLst/>
                    <a:gdLst>
                      <a:gd name="connsiteX0" fmla="*/ 46057 w 84272"/>
                      <a:gd name="connsiteY0" fmla="*/ 5305 h 162109"/>
                      <a:gd name="connsiteX1" fmla="*/ 36532 w 84272"/>
                      <a:gd name="connsiteY1" fmla="*/ 33880 h 162109"/>
                      <a:gd name="connsiteX2" fmla="*/ 27960 w 84272"/>
                      <a:gd name="connsiteY2" fmla="*/ 66265 h 162109"/>
                      <a:gd name="connsiteX3" fmla="*/ 13672 w 84272"/>
                      <a:gd name="connsiteY3" fmla="*/ 90077 h 162109"/>
                      <a:gd name="connsiteX4" fmla="*/ 2242 w 84272"/>
                      <a:gd name="connsiteY4" fmla="*/ 135797 h 162109"/>
                      <a:gd name="connsiteX5" fmla="*/ 54629 w 84272"/>
                      <a:gd name="connsiteY5" fmla="*/ 157705 h 162109"/>
                      <a:gd name="connsiteX6" fmla="*/ 82252 w 84272"/>
                      <a:gd name="connsiteY6" fmla="*/ 74837 h 162109"/>
                      <a:gd name="connsiteX7" fmla="*/ 67965 w 84272"/>
                      <a:gd name="connsiteY7" fmla="*/ 2448 h 162109"/>
                      <a:gd name="connsiteX8" fmla="*/ 46057 w 84272"/>
                      <a:gd name="connsiteY8" fmla="*/ 5305 h 1621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4272" h="162109">
                        <a:moveTo>
                          <a:pt x="46057" y="5305"/>
                        </a:moveTo>
                        <a:cubicBezTo>
                          <a:pt x="37485" y="13877"/>
                          <a:pt x="37485" y="22450"/>
                          <a:pt x="36532" y="33880"/>
                        </a:cubicBezTo>
                        <a:cubicBezTo>
                          <a:pt x="35579" y="44357"/>
                          <a:pt x="30817" y="55787"/>
                          <a:pt x="27960" y="66265"/>
                        </a:cubicBezTo>
                        <a:cubicBezTo>
                          <a:pt x="26054" y="73885"/>
                          <a:pt x="18435" y="83410"/>
                          <a:pt x="13672" y="90077"/>
                        </a:cubicBezTo>
                        <a:cubicBezTo>
                          <a:pt x="2242" y="104365"/>
                          <a:pt x="-3473" y="117700"/>
                          <a:pt x="2242" y="135797"/>
                        </a:cubicBezTo>
                        <a:cubicBezTo>
                          <a:pt x="8910" y="159610"/>
                          <a:pt x="33675" y="168182"/>
                          <a:pt x="54629" y="157705"/>
                        </a:cubicBezTo>
                        <a:cubicBezTo>
                          <a:pt x="86062" y="142465"/>
                          <a:pt x="78442" y="103412"/>
                          <a:pt x="82252" y="74837"/>
                        </a:cubicBezTo>
                        <a:cubicBezTo>
                          <a:pt x="85110" y="51977"/>
                          <a:pt x="87967" y="16735"/>
                          <a:pt x="67965" y="2448"/>
                        </a:cubicBezTo>
                        <a:cubicBezTo>
                          <a:pt x="60344" y="-2315"/>
                          <a:pt x="50819" y="543"/>
                          <a:pt x="46057" y="5305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67" name="Полилиния: фигура 1366">
                    <a:extLst>
                      <a:ext uri="{FF2B5EF4-FFF2-40B4-BE49-F238E27FC236}">
                        <a16:creationId xmlns:a16="http://schemas.microsoft.com/office/drawing/2014/main" id="{EBFA440D-FCAF-FBB6-F149-5858587E2CA2}"/>
                      </a:ext>
                    </a:extLst>
                  </p:cNvPr>
                  <p:cNvSpPr/>
                  <p:nvPr/>
                </p:nvSpPr>
                <p:spPr>
                  <a:xfrm>
                    <a:off x="16860864" y="6043593"/>
                    <a:ext cx="113074" cy="61782"/>
                  </a:xfrm>
                  <a:custGeom>
                    <a:avLst/>
                    <a:gdLst>
                      <a:gd name="connsiteX0" fmla="*/ 84720 w 113074"/>
                      <a:gd name="connsiteY0" fmla="*/ 2619 h 61782"/>
                      <a:gd name="connsiteX1" fmla="*/ 52335 w 113074"/>
                      <a:gd name="connsiteY1" fmla="*/ 3572 h 61782"/>
                      <a:gd name="connsiteX2" fmla="*/ 39000 w 113074"/>
                      <a:gd name="connsiteY2" fmla="*/ 714 h 61782"/>
                      <a:gd name="connsiteX3" fmla="*/ 26617 w 113074"/>
                      <a:gd name="connsiteY3" fmla="*/ 714 h 61782"/>
                      <a:gd name="connsiteX4" fmla="*/ 24712 w 113074"/>
                      <a:gd name="connsiteY4" fmla="*/ 1667 h 61782"/>
                      <a:gd name="connsiteX5" fmla="*/ 22807 w 113074"/>
                      <a:gd name="connsiteY5" fmla="*/ 1667 h 61782"/>
                      <a:gd name="connsiteX6" fmla="*/ 9472 w 113074"/>
                      <a:gd name="connsiteY6" fmla="*/ 35004 h 61782"/>
                      <a:gd name="connsiteX7" fmla="*/ 13282 w 113074"/>
                      <a:gd name="connsiteY7" fmla="*/ 36909 h 61782"/>
                      <a:gd name="connsiteX8" fmla="*/ 92339 w 113074"/>
                      <a:gd name="connsiteY8" fmla="*/ 59769 h 61782"/>
                      <a:gd name="connsiteX9" fmla="*/ 84720 w 113074"/>
                      <a:gd name="connsiteY9" fmla="*/ 2619 h 61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13074" h="61782">
                        <a:moveTo>
                          <a:pt x="84720" y="2619"/>
                        </a:moveTo>
                        <a:cubicBezTo>
                          <a:pt x="73289" y="2619"/>
                          <a:pt x="63764" y="4524"/>
                          <a:pt x="52335" y="3572"/>
                        </a:cubicBezTo>
                        <a:cubicBezTo>
                          <a:pt x="47572" y="3572"/>
                          <a:pt x="43762" y="1667"/>
                          <a:pt x="39000" y="714"/>
                        </a:cubicBezTo>
                        <a:cubicBezTo>
                          <a:pt x="35189" y="-238"/>
                          <a:pt x="30427" y="-238"/>
                          <a:pt x="26617" y="714"/>
                        </a:cubicBezTo>
                        <a:cubicBezTo>
                          <a:pt x="25664" y="714"/>
                          <a:pt x="24712" y="714"/>
                          <a:pt x="24712" y="1667"/>
                        </a:cubicBezTo>
                        <a:cubicBezTo>
                          <a:pt x="23760" y="1667"/>
                          <a:pt x="23760" y="1667"/>
                          <a:pt x="22807" y="1667"/>
                        </a:cubicBezTo>
                        <a:cubicBezTo>
                          <a:pt x="2804" y="-2143"/>
                          <a:pt x="-9578" y="23574"/>
                          <a:pt x="9472" y="35004"/>
                        </a:cubicBezTo>
                        <a:cubicBezTo>
                          <a:pt x="10425" y="35957"/>
                          <a:pt x="11377" y="35957"/>
                          <a:pt x="13282" y="36909"/>
                        </a:cubicBezTo>
                        <a:cubicBezTo>
                          <a:pt x="30427" y="55959"/>
                          <a:pt x="69479" y="66437"/>
                          <a:pt x="92339" y="59769"/>
                        </a:cubicBezTo>
                        <a:cubicBezTo>
                          <a:pt x="123772" y="50244"/>
                          <a:pt x="118057" y="3572"/>
                          <a:pt x="84720" y="2619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68" name="Полилиния: фигура 1367">
                    <a:extLst>
                      <a:ext uri="{FF2B5EF4-FFF2-40B4-BE49-F238E27FC236}">
                        <a16:creationId xmlns:a16="http://schemas.microsoft.com/office/drawing/2014/main" id="{1BDA0802-44F9-A4A5-146C-DE05B6754EFD}"/>
                      </a:ext>
                    </a:extLst>
                  </p:cNvPr>
                  <p:cNvSpPr/>
                  <p:nvPr/>
                </p:nvSpPr>
                <p:spPr>
                  <a:xfrm>
                    <a:off x="16762018" y="5690612"/>
                    <a:ext cx="88914" cy="124397"/>
                  </a:xfrm>
                  <a:custGeom>
                    <a:avLst/>
                    <a:gdLst>
                      <a:gd name="connsiteX0" fmla="*/ 35928 w 88914"/>
                      <a:gd name="connsiteY0" fmla="*/ 3176 h 124397"/>
                      <a:gd name="connsiteX1" fmla="*/ 685 w 88914"/>
                      <a:gd name="connsiteY1" fmla="*/ 29846 h 124397"/>
                      <a:gd name="connsiteX2" fmla="*/ 8305 w 88914"/>
                      <a:gd name="connsiteY2" fmla="*/ 48896 h 124397"/>
                      <a:gd name="connsiteX3" fmla="*/ 14020 w 88914"/>
                      <a:gd name="connsiteY3" fmla="*/ 69851 h 124397"/>
                      <a:gd name="connsiteX4" fmla="*/ 40690 w 88914"/>
                      <a:gd name="connsiteY4" fmla="*/ 116523 h 124397"/>
                      <a:gd name="connsiteX5" fmla="*/ 80695 w 88914"/>
                      <a:gd name="connsiteY5" fmla="*/ 116523 h 124397"/>
                      <a:gd name="connsiteX6" fmla="*/ 80695 w 88914"/>
                      <a:gd name="connsiteY6" fmla="*/ 76518 h 124397"/>
                      <a:gd name="connsiteX7" fmla="*/ 35928 w 88914"/>
                      <a:gd name="connsiteY7" fmla="*/ 3176 h 1243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8914" h="124397">
                        <a:moveTo>
                          <a:pt x="35928" y="3176"/>
                        </a:moveTo>
                        <a:cubicBezTo>
                          <a:pt x="16878" y="-7302"/>
                          <a:pt x="-4077" y="9843"/>
                          <a:pt x="685" y="29846"/>
                        </a:cubicBezTo>
                        <a:cubicBezTo>
                          <a:pt x="2590" y="36513"/>
                          <a:pt x="6400" y="42228"/>
                          <a:pt x="8305" y="48896"/>
                        </a:cubicBezTo>
                        <a:cubicBezTo>
                          <a:pt x="10210" y="55563"/>
                          <a:pt x="12115" y="63183"/>
                          <a:pt x="14020" y="69851"/>
                        </a:cubicBezTo>
                        <a:cubicBezTo>
                          <a:pt x="18783" y="87948"/>
                          <a:pt x="26403" y="104140"/>
                          <a:pt x="40690" y="116523"/>
                        </a:cubicBezTo>
                        <a:cubicBezTo>
                          <a:pt x="52120" y="126048"/>
                          <a:pt x="69265" y="127953"/>
                          <a:pt x="80695" y="116523"/>
                        </a:cubicBezTo>
                        <a:cubicBezTo>
                          <a:pt x="91173" y="106045"/>
                          <a:pt x="92125" y="86043"/>
                          <a:pt x="80695" y="76518"/>
                        </a:cubicBezTo>
                        <a:cubicBezTo>
                          <a:pt x="58788" y="59373"/>
                          <a:pt x="62598" y="18416"/>
                          <a:pt x="35928" y="3176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69" name="Полилиния: фигура 1368">
                    <a:extLst>
                      <a:ext uri="{FF2B5EF4-FFF2-40B4-BE49-F238E27FC236}">
                        <a16:creationId xmlns:a16="http://schemas.microsoft.com/office/drawing/2014/main" id="{6ACA0762-6A17-75EA-96C2-59E4872C083B}"/>
                      </a:ext>
                    </a:extLst>
                  </p:cNvPr>
                  <p:cNvSpPr/>
                  <p:nvPr/>
                </p:nvSpPr>
                <p:spPr>
                  <a:xfrm>
                    <a:off x="16094855" y="6354517"/>
                    <a:ext cx="152624" cy="108959"/>
                  </a:xfrm>
                  <a:custGeom>
                    <a:avLst/>
                    <a:gdLst>
                      <a:gd name="connsiteX0" fmla="*/ 89681 w 152624"/>
                      <a:gd name="connsiteY0" fmla="*/ 6019 h 108959"/>
                      <a:gd name="connsiteX1" fmla="*/ 50629 w 152624"/>
                      <a:gd name="connsiteY1" fmla="*/ 40309 h 108959"/>
                      <a:gd name="connsiteX2" fmla="*/ 36341 w 152624"/>
                      <a:gd name="connsiteY2" fmla="*/ 56502 h 108959"/>
                      <a:gd name="connsiteX3" fmla="*/ 10624 w 152624"/>
                      <a:gd name="connsiteY3" fmla="*/ 68884 h 108959"/>
                      <a:gd name="connsiteX4" fmla="*/ 26816 w 152624"/>
                      <a:gd name="connsiteY4" fmla="*/ 107937 h 108959"/>
                      <a:gd name="connsiteX5" fmla="*/ 74441 w 152624"/>
                      <a:gd name="connsiteY5" fmla="*/ 97459 h 108959"/>
                      <a:gd name="connsiteX6" fmla="*/ 131591 w 152624"/>
                      <a:gd name="connsiteY6" fmla="*/ 78409 h 108959"/>
                      <a:gd name="connsiteX7" fmla="*/ 146831 w 152624"/>
                      <a:gd name="connsiteY7" fmla="*/ 21259 h 108959"/>
                      <a:gd name="connsiteX8" fmla="*/ 89681 w 152624"/>
                      <a:gd name="connsiteY8" fmla="*/ 6019 h 1089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2624" h="108959">
                        <a:moveTo>
                          <a:pt x="89681" y="6019"/>
                        </a:moveTo>
                        <a:cubicBezTo>
                          <a:pt x="75394" y="16497"/>
                          <a:pt x="62058" y="26974"/>
                          <a:pt x="50629" y="40309"/>
                        </a:cubicBezTo>
                        <a:cubicBezTo>
                          <a:pt x="45866" y="45072"/>
                          <a:pt x="42056" y="53644"/>
                          <a:pt x="36341" y="56502"/>
                        </a:cubicBezTo>
                        <a:cubicBezTo>
                          <a:pt x="28721" y="61264"/>
                          <a:pt x="19196" y="65074"/>
                          <a:pt x="10624" y="68884"/>
                        </a:cubicBezTo>
                        <a:cubicBezTo>
                          <a:pt x="-11284" y="78409"/>
                          <a:pt x="3956" y="115557"/>
                          <a:pt x="26816" y="107937"/>
                        </a:cubicBezTo>
                        <a:cubicBezTo>
                          <a:pt x="43961" y="102222"/>
                          <a:pt x="57296" y="97459"/>
                          <a:pt x="74441" y="97459"/>
                        </a:cubicBezTo>
                        <a:cubicBezTo>
                          <a:pt x="94444" y="97459"/>
                          <a:pt x="115399" y="88887"/>
                          <a:pt x="131591" y="78409"/>
                        </a:cubicBezTo>
                        <a:cubicBezTo>
                          <a:pt x="150641" y="66027"/>
                          <a:pt x="159213" y="41262"/>
                          <a:pt x="146831" y="21259"/>
                        </a:cubicBezTo>
                        <a:cubicBezTo>
                          <a:pt x="136354" y="3162"/>
                          <a:pt x="107779" y="-7316"/>
                          <a:pt x="89681" y="6019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70" name="Полилиния: фигура 1369">
                    <a:extLst>
                      <a:ext uri="{FF2B5EF4-FFF2-40B4-BE49-F238E27FC236}">
                        <a16:creationId xmlns:a16="http://schemas.microsoft.com/office/drawing/2014/main" id="{0917CFE9-A0B1-49D2-6D60-4F1BC1B61272}"/>
                      </a:ext>
                    </a:extLst>
                  </p:cNvPr>
                  <p:cNvSpPr/>
                  <p:nvPr/>
                </p:nvSpPr>
                <p:spPr>
                  <a:xfrm>
                    <a:off x="16387738" y="6265565"/>
                    <a:ext cx="100473" cy="102825"/>
                  </a:xfrm>
                  <a:custGeom>
                    <a:avLst/>
                    <a:gdLst>
                      <a:gd name="connsiteX0" fmla="*/ 68260 w 100473"/>
                      <a:gd name="connsiteY0" fmla="*/ 1627 h 102825"/>
                      <a:gd name="connsiteX1" fmla="*/ 633 w 100473"/>
                      <a:gd name="connsiteY1" fmla="*/ 75922 h 102825"/>
                      <a:gd name="connsiteX2" fmla="*/ 3490 w 100473"/>
                      <a:gd name="connsiteY2" fmla="*/ 95924 h 102825"/>
                      <a:gd name="connsiteX3" fmla="*/ 18730 w 100473"/>
                      <a:gd name="connsiteY3" fmla="*/ 102592 h 102825"/>
                      <a:gd name="connsiteX4" fmla="*/ 33970 w 100473"/>
                      <a:gd name="connsiteY4" fmla="*/ 94972 h 102825"/>
                      <a:gd name="connsiteX5" fmla="*/ 57783 w 100473"/>
                      <a:gd name="connsiteY5" fmla="*/ 74969 h 102825"/>
                      <a:gd name="connsiteX6" fmla="*/ 88263 w 100473"/>
                      <a:gd name="connsiteY6" fmla="*/ 52109 h 102825"/>
                      <a:gd name="connsiteX7" fmla="*/ 68260 w 100473"/>
                      <a:gd name="connsiteY7" fmla="*/ 1627 h 102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0473" h="102825">
                        <a:moveTo>
                          <a:pt x="68260" y="1627"/>
                        </a:moveTo>
                        <a:cubicBezTo>
                          <a:pt x="41590" y="10199"/>
                          <a:pt x="-6035" y="42584"/>
                          <a:pt x="633" y="75922"/>
                        </a:cubicBezTo>
                        <a:cubicBezTo>
                          <a:pt x="-320" y="82589"/>
                          <a:pt x="633" y="89257"/>
                          <a:pt x="3490" y="95924"/>
                        </a:cubicBezTo>
                        <a:cubicBezTo>
                          <a:pt x="6348" y="101639"/>
                          <a:pt x="13015" y="103544"/>
                          <a:pt x="18730" y="102592"/>
                        </a:cubicBezTo>
                        <a:cubicBezTo>
                          <a:pt x="24445" y="101639"/>
                          <a:pt x="29208" y="98782"/>
                          <a:pt x="33970" y="94972"/>
                        </a:cubicBezTo>
                        <a:cubicBezTo>
                          <a:pt x="43495" y="91162"/>
                          <a:pt x="50163" y="82589"/>
                          <a:pt x="57783" y="74969"/>
                        </a:cubicBezTo>
                        <a:cubicBezTo>
                          <a:pt x="66355" y="65444"/>
                          <a:pt x="77785" y="58777"/>
                          <a:pt x="88263" y="52109"/>
                        </a:cubicBezTo>
                        <a:cubicBezTo>
                          <a:pt x="112075" y="34012"/>
                          <a:pt x="98740" y="-8851"/>
                          <a:pt x="68260" y="1627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71" name="Полилиния: фигура 1370">
                    <a:extLst>
                      <a:ext uri="{FF2B5EF4-FFF2-40B4-BE49-F238E27FC236}">
                        <a16:creationId xmlns:a16="http://schemas.microsoft.com/office/drawing/2014/main" id="{72F163E1-1E17-010F-5916-EB25155FF38F}"/>
                      </a:ext>
                    </a:extLst>
                  </p:cNvPr>
                  <p:cNvSpPr/>
                  <p:nvPr/>
                </p:nvSpPr>
                <p:spPr>
                  <a:xfrm>
                    <a:off x="16250619" y="6412310"/>
                    <a:ext cx="96464" cy="114211"/>
                  </a:xfrm>
                  <a:custGeom>
                    <a:avLst/>
                    <a:gdLst>
                      <a:gd name="connsiteX0" fmla="*/ 60599 w 96464"/>
                      <a:gd name="connsiteY0" fmla="*/ 614 h 114211"/>
                      <a:gd name="connsiteX1" fmla="*/ 592 w 96464"/>
                      <a:gd name="connsiteY1" fmla="*/ 81577 h 114211"/>
                      <a:gd name="connsiteX2" fmla="*/ 49169 w 96464"/>
                      <a:gd name="connsiteY2" fmla="*/ 101579 h 114211"/>
                      <a:gd name="connsiteX3" fmla="*/ 68219 w 96464"/>
                      <a:gd name="connsiteY3" fmla="*/ 69194 h 114211"/>
                      <a:gd name="connsiteX4" fmla="*/ 92032 w 96464"/>
                      <a:gd name="connsiteY4" fmla="*/ 41572 h 114211"/>
                      <a:gd name="connsiteX5" fmla="*/ 60599 w 96464"/>
                      <a:gd name="connsiteY5" fmla="*/ 614 h 114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6464" h="114211">
                        <a:moveTo>
                          <a:pt x="60599" y="614"/>
                        </a:moveTo>
                        <a:cubicBezTo>
                          <a:pt x="29167" y="6329"/>
                          <a:pt x="6307" y="53002"/>
                          <a:pt x="592" y="81577"/>
                        </a:cubicBezTo>
                        <a:cubicBezTo>
                          <a:pt x="-5123" y="112057"/>
                          <a:pt x="32024" y="126344"/>
                          <a:pt x="49169" y="101579"/>
                        </a:cubicBezTo>
                        <a:cubicBezTo>
                          <a:pt x="55837" y="91102"/>
                          <a:pt x="61552" y="79672"/>
                          <a:pt x="68219" y="69194"/>
                        </a:cubicBezTo>
                        <a:cubicBezTo>
                          <a:pt x="74887" y="58717"/>
                          <a:pt x="85364" y="52049"/>
                          <a:pt x="92032" y="41572"/>
                        </a:cubicBezTo>
                        <a:cubicBezTo>
                          <a:pt x="106319" y="19664"/>
                          <a:pt x="83459" y="-4148"/>
                          <a:pt x="60599" y="614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72" name="Полилиния: фигура 1371">
                    <a:extLst>
                      <a:ext uri="{FF2B5EF4-FFF2-40B4-BE49-F238E27FC236}">
                        <a16:creationId xmlns:a16="http://schemas.microsoft.com/office/drawing/2014/main" id="{86DAA392-ED14-2EEB-F84E-59DF628E9C40}"/>
                      </a:ext>
                    </a:extLst>
                  </p:cNvPr>
                  <p:cNvSpPr/>
                  <p:nvPr/>
                </p:nvSpPr>
                <p:spPr>
                  <a:xfrm>
                    <a:off x="16360749" y="6071581"/>
                    <a:ext cx="148301" cy="80430"/>
                  </a:xfrm>
                  <a:custGeom>
                    <a:avLst/>
                    <a:gdLst>
                      <a:gd name="connsiteX0" fmla="*/ 75247 w 148301"/>
                      <a:gd name="connsiteY0" fmla="*/ 348 h 80430"/>
                      <a:gd name="connsiteX1" fmla="*/ 45720 w 148301"/>
                      <a:gd name="connsiteY1" fmla="*/ 6063 h 80430"/>
                      <a:gd name="connsiteX2" fmla="*/ 31432 w 148301"/>
                      <a:gd name="connsiteY2" fmla="*/ 12731 h 80430"/>
                      <a:gd name="connsiteX3" fmla="*/ 20955 w 148301"/>
                      <a:gd name="connsiteY3" fmla="*/ 17493 h 80430"/>
                      <a:gd name="connsiteX4" fmla="*/ 0 w 148301"/>
                      <a:gd name="connsiteY4" fmla="*/ 44163 h 80430"/>
                      <a:gd name="connsiteX5" fmla="*/ 27622 w 148301"/>
                      <a:gd name="connsiteY5" fmla="*/ 71786 h 80430"/>
                      <a:gd name="connsiteX6" fmla="*/ 70485 w 148301"/>
                      <a:gd name="connsiteY6" fmla="*/ 70833 h 80430"/>
                      <a:gd name="connsiteX7" fmla="*/ 83820 w 148301"/>
                      <a:gd name="connsiteY7" fmla="*/ 72738 h 80430"/>
                      <a:gd name="connsiteX8" fmla="*/ 114300 w 148301"/>
                      <a:gd name="connsiteY8" fmla="*/ 80358 h 80430"/>
                      <a:gd name="connsiteX9" fmla="*/ 143827 w 148301"/>
                      <a:gd name="connsiteY9" fmla="*/ 63213 h 80430"/>
                      <a:gd name="connsiteX10" fmla="*/ 138113 w 148301"/>
                      <a:gd name="connsiteY10" fmla="*/ 22256 h 80430"/>
                      <a:gd name="connsiteX11" fmla="*/ 75247 w 148301"/>
                      <a:gd name="connsiteY11" fmla="*/ 348 h 80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8301" h="80430">
                        <a:moveTo>
                          <a:pt x="75247" y="348"/>
                        </a:moveTo>
                        <a:cubicBezTo>
                          <a:pt x="65722" y="1301"/>
                          <a:pt x="55245" y="2253"/>
                          <a:pt x="45720" y="6063"/>
                        </a:cubicBezTo>
                        <a:cubicBezTo>
                          <a:pt x="40957" y="7968"/>
                          <a:pt x="36195" y="10826"/>
                          <a:pt x="31432" y="12731"/>
                        </a:cubicBezTo>
                        <a:cubicBezTo>
                          <a:pt x="32385" y="12731"/>
                          <a:pt x="11430" y="21303"/>
                          <a:pt x="20955" y="17493"/>
                        </a:cubicBezTo>
                        <a:cubicBezTo>
                          <a:pt x="9525" y="22256"/>
                          <a:pt x="0" y="30828"/>
                          <a:pt x="0" y="44163"/>
                        </a:cubicBezTo>
                        <a:cubicBezTo>
                          <a:pt x="0" y="58451"/>
                          <a:pt x="12382" y="72738"/>
                          <a:pt x="27622" y="71786"/>
                        </a:cubicBezTo>
                        <a:cubicBezTo>
                          <a:pt x="41910" y="70833"/>
                          <a:pt x="55245" y="70833"/>
                          <a:pt x="70485" y="70833"/>
                        </a:cubicBezTo>
                        <a:cubicBezTo>
                          <a:pt x="78105" y="70833"/>
                          <a:pt x="76200" y="70833"/>
                          <a:pt x="83820" y="72738"/>
                        </a:cubicBezTo>
                        <a:cubicBezTo>
                          <a:pt x="94297" y="75596"/>
                          <a:pt x="102870" y="79406"/>
                          <a:pt x="114300" y="80358"/>
                        </a:cubicBezTo>
                        <a:cubicBezTo>
                          <a:pt x="125730" y="81311"/>
                          <a:pt x="138113" y="72738"/>
                          <a:pt x="143827" y="63213"/>
                        </a:cubicBezTo>
                        <a:cubicBezTo>
                          <a:pt x="152400" y="48926"/>
                          <a:pt x="147638" y="34638"/>
                          <a:pt x="138113" y="22256"/>
                        </a:cubicBezTo>
                        <a:cubicBezTo>
                          <a:pt x="123825" y="4158"/>
                          <a:pt x="96202" y="-1557"/>
                          <a:pt x="75247" y="348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73" name="Полилиния: фигура 1372">
                    <a:extLst>
                      <a:ext uri="{FF2B5EF4-FFF2-40B4-BE49-F238E27FC236}">
                        <a16:creationId xmlns:a16="http://schemas.microsoft.com/office/drawing/2014/main" id="{33408976-831B-27A7-790F-D6AE3AD76B8F}"/>
                      </a:ext>
                    </a:extLst>
                  </p:cNvPr>
                  <p:cNvSpPr/>
                  <p:nvPr/>
                </p:nvSpPr>
                <p:spPr>
                  <a:xfrm>
                    <a:off x="17606569" y="5625289"/>
                    <a:ext cx="100841" cy="172183"/>
                  </a:xfrm>
                  <a:custGeom>
                    <a:avLst/>
                    <a:gdLst>
                      <a:gd name="connsiteX0" fmla="*/ 41960 w 100841"/>
                      <a:gd name="connsiteY0" fmla="*/ 5635 h 172183"/>
                      <a:gd name="connsiteX1" fmla="*/ 32435 w 100841"/>
                      <a:gd name="connsiteY1" fmla="*/ 18969 h 172183"/>
                      <a:gd name="connsiteX2" fmla="*/ 26720 w 100841"/>
                      <a:gd name="connsiteY2" fmla="*/ 27542 h 172183"/>
                      <a:gd name="connsiteX3" fmla="*/ 13385 w 100841"/>
                      <a:gd name="connsiteY3" fmla="*/ 57069 h 172183"/>
                      <a:gd name="connsiteX4" fmla="*/ 11480 w 100841"/>
                      <a:gd name="connsiteY4" fmla="*/ 76119 h 172183"/>
                      <a:gd name="connsiteX5" fmla="*/ 11480 w 100841"/>
                      <a:gd name="connsiteY5" fmla="*/ 77072 h 172183"/>
                      <a:gd name="connsiteX6" fmla="*/ 9575 w 100841"/>
                      <a:gd name="connsiteY6" fmla="*/ 84692 h 172183"/>
                      <a:gd name="connsiteX7" fmla="*/ 50 w 100841"/>
                      <a:gd name="connsiteY7" fmla="*/ 126602 h 172183"/>
                      <a:gd name="connsiteX8" fmla="*/ 79107 w 100841"/>
                      <a:gd name="connsiteY8" fmla="*/ 158987 h 172183"/>
                      <a:gd name="connsiteX9" fmla="*/ 98157 w 100841"/>
                      <a:gd name="connsiteY9" fmla="*/ 68499 h 172183"/>
                      <a:gd name="connsiteX10" fmla="*/ 84822 w 100841"/>
                      <a:gd name="connsiteY10" fmla="*/ 33257 h 172183"/>
                      <a:gd name="connsiteX11" fmla="*/ 79107 w 100841"/>
                      <a:gd name="connsiteY11" fmla="*/ 19922 h 172183"/>
                      <a:gd name="connsiteX12" fmla="*/ 76250 w 100841"/>
                      <a:gd name="connsiteY12" fmla="*/ 9444 h 172183"/>
                      <a:gd name="connsiteX13" fmla="*/ 41960 w 100841"/>
                      <a:gd name="connsiteY13" fmla="*/ 5635 h 1721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00841" h="172183">
                        <a:moveTo>
                          <a:pt x="41960" y="5635"/>
                        </a:moveTo>
                        <a:cubicBezTo>
                          <a:pt x="37197" y="9444"/>
                          <a:pt x="34340" y="13254"/>
                          <a:pt x="32435" y="18969"/>
                        </a:cubicBezTo>
                        <a:cubicBezTo>
                          <a:pt x="36245" y="7539"/>
                          <a:pt x="28625" y="24684"/>
                          <a:pt x="26720" y="27542"/>
                        </a:cubicBezTo>
                        <a:cubicBezTo>
                          <a:pt x="21957" y="37067"/>
                          <a:pt x="16242" y="46592"/>
                          <a:pt x="13385" y="57069"/>
                        </a:cubicBezTo>
                        <a:cubicBezTo>
                          <a:pt x="11480" y="62784"/>
                          <a:pt x="11480" y="70404"/>
                          <a:pt x="11480" y="76119"/>
                        </a:cubicBezTo>
                        <a:cubicBezTo>
                          <a:pt x="11480" y="76119"/>
                          <a:pt x="11480" y="77072"/>
                          <a:pt x="11480" y="77072"/>
                        </a:cubicBezTo>
                        <a:cubicBezTo>
                          <a:pt x="11480" y="79929"/>
                          <a:pt x="10527" y="82787"/>
                          <a:pt x="9575" y="84692"/>
                        </a:cubicBezTo>
                        <a:cubicBezTo>
                          <a:pt x="6717" y="98979"/>
                          <a:pt x="50" y="111362"/>
                          <a:pt x="50" y="126602"/>
                        </a:cubicBezTo>
                        <a:cubicBezTo>
                          <a:pt x="-1855" y="168512"/>
                          <a:pt x="51485" y="186609"/>
                          <a:pt x="79107" y="158987"/>
                        </a:cubicBezTo>
                        <a:cubicBezTo>
                          <a:pt x="103872" y="135174"/>
                          <a:pt x="102920" y="98979"/>
                          <a:pt x="98157" y="68499"/>
                        </a:cubicBezTo>
                        <a:cubicBezTo>
                          <a:pt x="96252" y="55164"/>
                          <a:pt x="91490" y="43734"/>
                          <a:pt x="84822" y="33257"/>
                        </a:cubicBezTo>
                        <a:cubicBezTo>
                          <a:pt x="81965" y="29447"/>
                          <a:pt x="81012" y="25637"/>
                          <a:pt x="79107" y="19922"/>
                        </a:cubicBezTo>
                        <a:cubicBezTo>
                          <a:pt x="84822" y="32304"/>
                          <a:pt x="77202" y="12302"/>
                          <a:pt x="76250" y="9444"/>
                        </a:cubicBezTo>
                        <a:cubicBezTo>
                          <a:pt x="70535" y="-2938"/>
                          <a:pt x="51485" y="-1985"/>
                          <a:pt x="41960" y="5635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74" name="Полилиния: фигура 1373">
                    <a:extLst>
                      <a:ext uri="{FF2B5EF4-FFF2-40B4-BE49-F238E27FC236}">
                        <a16:creationId xmlns:a16="http://schemas.microsoft.com/office/drawing/2014/main" id="{DE6CCF1C-7D2D-615B-8AF0-6ADF2FE3410E}"/>
                      </a:ext>
                    </a:extLst>
                  </p:cNvPr>
                  <p:cNvSpPr/>
                  <p:nvPr/>
                </p:nvSpPr>
                <p:spPr>
                  <a:xfrm>
                    <a:off x="17373396" y="5834214"/>
                    <a:ext cx="119662" cy="131136"/>
                  </a:xfrm>
                  <a:custGeom>
                    <a:avLst/>
                    <a:gdLst>
                      <a:gd name="connsiteX0" fmla="*/ 81775 w 119662"/>
                      <a:gd name="connsiteY0" fmla="*/ 544 h 131136"/>
                      <a:gd name="connsiteX1" fmla="*/ 47485 w 119662"/>
                      <a:gd name="connsiteY1" fmla="*/ 23404 h 131136"/>
                      <a:gd name="connsiteX2" fmla="*/ 33197 w 119662"/>
                      <a:gd name="connsiteY2" fmla="*/ 35787 h 131136"/>
                      <a:gd name="connsiteX3" fmla="*/ 32245 w 119662"/>
                      <a:gd name="connsiteY3" fmla="*/ 36739 h 131136"/>
                      <a:gd name="connsiteX4" fmla="*/ 23672 w 119662"/>
                      <a:gd name="connsiteY4" fmla="*/ 40549 h 131136"/>
                      <a:gd name="connsiteX5" fmla="*/ 59867 w 119662"/>
                      <a:gd name="connsiteY5" fmla="*/ 130084 h 131136"/>
                      <a:gd name="connsiteX6" fmla="*/ 116065 w 119662"/>
                      <a:gd name="connsiteY6" fmla="*/ 74839 h 131136"/>
                      <a:gd name="connsiteX7" fmla="*/ 113207 w 119662"/>
                      <a:gd name="connsiteY7" fmla="*/ 12927 h 131136"/>
                      <a:gd name="connsiteX8" fmla="*/ 81775 w 119662"/>
                      <a:gd name="connsiteY8" fmla="*/ 544 h 1311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9662" h="131136">
                        <a:moveTo>
                          <a:pt x="81775" y="544"/>
                        </a:moveTo>
                        <a:cubicBezTo>
                          <a:pt x="66535" y="3402"/>
                          <a:pt x="59867" y="13879"/>
                          <a:pt x="47485" y="23404"/>
                        </a:cubicBezTo>
                        <a:cubicBezTo>
                          <a:pt x="42722" y="27214"/>
                          <a:pt x="37960" y="31977"/>
                          <a:pt x="33197" y="35787"/>
                        </a:cubicBezTo>
                        <a:cubicBezTo>
                          <a:pt x="33197" y="35787"/>
                          <a:pt x="32245" y="36739"/>
                          <a:pt x="32245" y="36739"/>
                        </a:cubicBezTo>
                        <a:cubicBezTo>
                          <a:pt x="29387" y="38644"/>
                          <a:pt x="26530" y="39597"/>
                          <a:pt x="23672" y="40549"/>
                        </a:cubicBezTo>
                        <a:cubicBezTo>
                          <a:pt x="-23953" y="70077"/>
                          <a:pt x="6527" y="140561"/>
                          <a:pt x="59867" y="130084"/>
                        </a:cubicBezTo>
                        <a:cubicBezTo>
                          <a:pt x="86537" y="124369"/>
                          <a:pt x="108445" y="100556"/>
                          <a:pt x="116065" y="74839"/>
                        </a:cubicBezTo>
                        <a:cubicBezTo>
                          <a:pt x="120827" y="57694"/>
                          <a:pt x="121780" y="28167"/>
                          <a:pt x="113207" y="12927"/>
                        </a:cubicBezTo>
                        <a:cubicBezTo>
                          <a:pt x="106540" y="1497"/>
                          <a:pt x="94157" y="-1361"/>
                          <a:pt x="81775" y="544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75" name="Полилиния: фигура 1374">
                    <a:extLst>
                      <a:ext uri="{FF2B5EF4-FFF2-40B4-BE49-F238E27FC236}">
                        <a16:creationId xmlns:a16="http://schemas.microsoft.com/office/drawing/2014/main" id="{114E8A93-C334-765E-168D-B063CD512F8E}"/>
                      </a:ext>
                    </a:extLst>
                  </p:cNvPr>
                  <p:cNvSpPr/>
                  <p:nvPr/>
                </p:nvSpPr>
                <p:spPr>
                  <a:xfrm>
                    <a:off x="17730050" y="5751220"/>
                    <a:ext cx="144621" cy="120938"/>
                  </a:xfrm>
                  <a:custGeom>
                    <a:avLst/>
                    <a:gdLst>
                      <a:gd name="connsiteX0" fmla="*/ 124218 w 144621"/>
                      <a:gd name="connsiteY0" fmla="*/ 1623 h 120938"/>
                      <a:gd name="connsiteX1" fmla="*/ 61353 w 144621"/>
                      <a:gd name="connsiteY1" fmla="*/ 22578 h 120938"/>
                      <a:gd name="connsiteX2" fmla="*/ 5156 w 144621"/>
                      <a:gd name="connsiteY2" fmla="*/ 66393 h 120938"/>
                      <a:gd name="connsiteX3" fmla="*/ 36588 w 144621"/>
                      <a:gd name="connsiteY3" fmla="*/ 120685 h 120938"/>
                      <a:gd name="connsiteX4" fmla="*/ 109931 w 144621"/>
                      <a:gd name="connsiteY4" fmla="*/ 85443 h 120938"/>
                      <a:gd name="connsiteX5" fmla="*/ 143268 w 144621"/>
                      <a:gd name="connsiteY5" fmla="*/ 20673 h 120938"/>
                      <a:gd name="connsiteX6" fmla="*/ 124218 w 144621"/>
                      <a:gd name="connsiteY6" fmla="*/ 1623 h 120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621" h="120938">
                        <a:moveTo>
                          <a:pt x="124218" y="1623"/>
                        </a:moveTo>
                        <a:cubicBezTo>
                          <a:pt x="98501" y="-5045"/>
                          <a:pt x="82308" y="10195"/>
                          <a:pt x="61353" y="22578"/>
                        </a:cubicBezTo>
                        <a:cubicBezTo>
                          <a:pt x="41351" y="35913"/>
                          <a:pt x="17538" y="45438"/>
                          <a:pt x="5156" y="66393"/>
                        </a:cubicBezTo>
                        <a:cubicBezTo>
                          <a:pt x="-10084" y="91158"/>
                          <a:pt x="10871" y="117828"/>
                          <a:pt x="36588" y="120685"/>
                        </a:cubicBezTo>
                        <a:cubicBezTo>
                          <a:pt x="64211" y="123543"/>
                          <a:pt x="89928" y="101635"/>
                          <a:pt x="109931" y="85443"/>
                        </a:cubicBezTo>
                        <a:cubicBezTo>
                          <a:pt x="130886" y="68298"/>
                          <a:pt x="149936" y="49248"/>
                          <a:pt x="143268" y="20673"/>
                        </a:cubicBezTo>
                        <a:cubicBezTo>
                          <a:pt x="141363" y="12100"/>
                          <a:pt x="133743" y="4480"/>
                          <a:pt x="124218" y="1623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76" name="Полилиния: фигура 1375">
                    <a:extLst>
                      <a:ext uri="{FF2B5EF4-FFF2-40B4-BE49-F238E27FC236}">
                        <a16:creationId xmlns:a16="http://schemas.microsoft.com/office/drawing/2014/main" id="{BD4CB811-6CB8-2474-3852-C23DF5740262}"/>
                      </a:ext>
                    </a:extLst>
                  </p:cNvPr>
                  <p:cNvSpPr/>
                  <p:nvPr/>
                </p:nvSpPr>
                <p:spPr>
                  <a:xfrm>
                    <a:off x="17097873" y="6006939"/>
                    <a:ext cx="106333" cy="87373"/>
                  </a:xfrm>
                  <a:custGeom>
                    <a:avLst/>
                    <a:gdLst>
                      <a:gd name="connsiteX0" fmla="*/ 45831 w 106333"/>
                      <a:gd name="connsiteY0" fmla="*/ 3078 h 87373"/>
                      <a:gd name="connsiteX1" fmla="*/ 1063 w 106333"/>
                      <a:gd name="connsiteY1" fmla="*/ 42130 h 87373"/>
                      <a:gd name="connsiteX2" fmla="*/ 17256 w 106333"/>
                      <a:gd name="connsiteY2" fmla="*/ 81183 h 87373"/>
                      <a:gd name="connsiteX3" fmla="*/ 11541 w 106333"/>
                      <a:gd name="connsiteY3" fmla="*/ 76420 h 87373"/>
                      <a:gd name="connsiteX4" fmla="*/ 28686 w 106333"/>
                      <a:gd name="connsiteY4" fmla="*/ 85945 h 87373"/>
                      <a:gd name="connsiteX5" fmla="*/ 50593 w 106333"/>
                      <a:gd name="connsiteY5" fmla="*/ 85945 h 87373"/>
                      <a:gd name="connsiteX6" fmla="*/ 71548 w 106333"/>
                      <a:gd name="connsiteY6" fmla="*/ 77373 h 87373"/>
                      <a:gd name="connsiteX7" fmla="*/ 102028 w 106333"/>
                      <a:gd name="connsiteY7" fmla="*/ 50703 h 87373"/>
                      <a:gd name="connsiteX8" fmla="*/ 96313 w 106333"/>
                      <a:gd name="connsiteY8" fmla="*/ 11650 h 87373"/>
                      <a:gd name="connsiteX9" fmla="*/ 45831 w 106333"/>
                      <a:gd name="connsiteY9" fmla="*/ 3078 h 873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6333" h="87373">
                        <a:moveTo>
                          <a:pt x="45831" y="3078"/>
                        </a:moveTo>
                        <a:cubicBezTo>
                          <a:pt x="25828" y="8793"/>
                          <a:pt x="6778" y="19270"/>
                          <a:pt x="1063" y="42130"/>
                        </a:cubicBezTo>
                        <a:cubicBezTo>
                          <a:pt x="-2747" y="58323"/>
                          <a:pt x="3921" y="71658"/>
                          <a:pt x="17256" y="81183"/>
                        </a:cubicBezTo>
                        <a:cubicBezTo>
                          <a:pt x="15351" y="79278"/>
                          <a:pt x="13446" y="78325"/>
                          <a:pt x="11541" y="76420"/>
                        </a:cubicBezTo>
                        <a:cubicBezTo>
                          <a:pt x="16303" y="81183"/>
                          <a:pt x="22018" y="84040"/>
                          <a:pt x="28686" y="85945"/>
                        </a:cubicBezTo>
                        <a:cubicBezTo>
                          <a:pt x="36306" y="87850"/>
                          <a:pt x="42973" y="87850"/>
                          <a:pt x="50593" y="85945"/>
                        </a:cubicBezTo>
                        <a:cubicBezTo>
                          <a:pt x="57261" y="84993"/>
                          <a:pt x="64881" y="81183"/>
                          <a:pt x="71548" y="77373"/>
                        </a:cubicBezTo>
                        <a:cubicBezTo>
                          <a:pt x="83931" y="70705"/>
                          <a:pt x="94408" y="62133"/>
                          <a:pt x="102028" y="50703"/>
                        </a:cubicBezTo>
                        <a:cubicBezTo>
                          <a:pt x="109648" y="39273"/>
                          <a:pt x="106791" y="21175"/>
                          <a:pt x="96313" y="11650"/>
                        </a:cubicBezTo>
                        <a:cubicBezTo>
                          <a:pt x="82026" y="-732"/>
                          <a:pt x="63928" y="-2637"/>
                          <a:pt x="45831" y="3078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77" name="Полилиния: фигура 1376">
                    <a:extLst>
                      <a:ext uri="{FF2B5EF4-FFF2-40B4-BE49-F238E27FC236}">
                        <a16:creationId xmlns:a16="http://schemas.microsoft.com/office/drawing/2014/main" id="{6CD3EB1A-04AA-EA9D-06A7-954A98015A7C}"/>
                      </a:ext>
                    </a:extLst>
                  </p:cNvPr>
                  <p:cNvSpPr/>
                  <p:nvPr/>
                </p:nvSpPr>
                <p:spPr>
                  <a:xfrm>
                    <a:off x="16548579" y="6880770"/>
                    <a:ext cx="107117" cy="207543"/>
                  </a:xfrm>
                  <a:custGeom>
                    <a:avLst/>
                    <a:gdLst>
                      <a:gd name="connsiteX0" fmla="*/ 56009 w 107117"/>
                      <a:gd name="connsiteY0" fmla="*/ 1735 h 207543"/>
                      <a:gd name="connsiteX1" fmla="*/ 21719 w 107117"/>
                      <a:gd name="connsiteY1" fmla="*/ 6497 h 207543"/>
                      <a:gd name="connsiteX2" fmla="*/ 764 w 107117"/>
                      <a:gd name="connsiteY2" fmla="*/ 56980 h 207543"/>
                      <a:gd name="connsiteX3" fmla="*/ 16004 w 107117"/>
                      <a:gd name="connsiteY3" fmla="*/ 103652 h 207543"/>
                      <a:gd name="connsiteX4" fmla="*/ 23624 w 107117"/>
                      <a:gd name="connsiteY4" fmla="*/ 119844 h 207543"/>
                      <a:gd name="connsiteX5" fmla="*/ 26482 w 107117"/>
                      <a:gd name="connsiteY5" fmla="*/ 126512 h 207543"/>
                      <a:gd name="connsiteX6" fmla="*/ 33149 w 107117"/>
                      <a:gd name="connsiteY6" fmla="*/ 141752 h 207543"/>
                      <a:gd name="connsiteX7" fmla="*/ 34102 w 107117"/>
                      <a:gd name="connsiteY7" fmla="*/ 146514 h 207543"/>
                      <a:gd name="connsiteX8" fmla="*/ 34102 w 107117"/>
                      <a:gd name="connsiteY8" fmla="*/ 148419 h 207543"/>
                      <a:gd name="connsiteX9" fmla="*/ 34102 w 107117"/>
                      <a:gd name="connsiteY9" fmla="*/ 148419 h 207543"/>
                      <a:gd name="connsiteX10" fmla="*/ 30292 w 107117"/>
                      <a:gd name="connsiteY10" fmla="*/ 156992 h 207543"/>
                      <a:gd name="connsiteX11" fmla="*/ 27434 w 107117"/>
                      <a:gd name="connsiteY11" fmla="*/ 159849 h 207543"/>
                      <a:gd name="connsiteX12" fmla="*/ 23624 w 107117"/>
                      <a:gd name="connsiteY12" fmla="*/ 164612 h 207543"/>
                      <a:gd name="connsiteX13" fmla="*/ 19814 w 107117"/>
                      <a:gd name="connsiteY13" fmla="*/ 165564 h 207543"/>
                      <a:gd name="connsiteX14" fmla="*/ 24577 w 107117"/>
                      <a:gd name="connsiteY14" fmla="*/ 207474 h 207543"/>
                      <a:gd name="connsiteX15" fmla="*/ 78869 w 107117"/>
                      <a:gd name="connsiteY15" fmla="*/ 197949 h 207543"/>
                      <a:gd name="connsiteX16" fmla="*/ 106492 w 107117"/>
                      <a:gd name="connsiteY16" fmla="*/ 141752 h 207543"/>
                      <a:gd name="connsiteX17" fmla="*/ 106492 w 107117"/>
                      <a:gd name="connsiteY17" fmla="*/ 132227 h 207543"/>
                      <a:gd name="connsiteX18" fmla="*/ 106492 w 107117"/>
                      <a:gd name="connsiteY18" fmla="*/ 129369 h 207543"/>
                      <a:gd name="connsiteX19" fmla="*/ 105539 w 107117"/>
                      <a:gd name="connsiteY19" fmla="*/ 111272 h 207543"/>
                      <a:gd name="connsiteX20" fmla="*/ 99824 w 107117"/>
                      <a:gd name="connsiteY20" fmla="*/ 86507 h 207543"/>
                      <a:gd name="connsiteX21" fmla="*/ 93157 w 107117"/>
                      <a:gd name="connsiteY21" fmla="*/ 61742 h 207543"/>
                      <a:gd name="connsiteX22" fmla="*/ 90299 w 107117"/>
                      <a:gd name="connsiteY22" fmla="*/ 52217 h 207543"/>
                      <a:gd name="connsiteX23" fmla="*/ 88394 w 107117"/>
                      <a:gd name="connsiteY23" fmla="*/ 48407 h 207543"/>
                      <a:gd name="connsiteX24" fmla="*/ 56009 w 107117"/>
                      <a:gd name="connsiteY24" fmla="*/ 1735 h 2075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07117" h="207543">
                        <a:moveTo>
                          <a:pt x="56009" y="1735"/>
                        </a:moveTo>
                        <a:cubicBezTo>
                          <a:pt x="44579" y="-2075"/>
                          <a:pt x="32197" y="782"/>
                          <a:pt x="21719" y="6497"/>
                        </a:cubicBezTo>
                        <a:cubicBezTo>
                          <a:pt x="2669" y="16975"/>
                          <a:pt x="-2093" y="36977"/>
                          <a:pt x="764" y="56980"/>
                        </a:cubicBezTo>
                        <a:cubicBezTo>
                          <a:pt x="2669" y="73172"/>
                          <a:pt x="9337" y="88412"/>
                          <a:pt x="16004" y="103652"/>
                        </a:cubicBezTo>
                        <a:cubicBezTo>
                          <a:pt x="18862" y="109367"/>
                          <a:pt x="20767" y="115082"/>
                          <a:pt x="23624" y="119844"/>
                        </a:cubicBezTo>
                        <a:cubicBezTo>
                          <a:pt x="23624" y="119844"/>
                          <a:pt x="26482" y="125559"/>
                          <a:pt x="26482" y="126512"/>
                        </a:cubicBezTo>
                        <a:cubicBezTo>
                          <a:pt x="28387" y="132227"/>
                          <a:pt x="30292" y="136989"/>
                          <a:pt x="33149" y="141752"/>
                        </a:cubicBezTo>
                        <a:cubicBezTo>
                          <a:pt x="33149" y="143657"/>
                          <a:pt x="34102" y="144609"/>
                          <a:pt x="34102" y="146514"/>
                        </a:cubicBezTo>
                        <a:cubicBezTo>
                          <a:pt x="34102" y="147467"/>
                          <a:pt x="34102" y="147467"/>
                          <a:pt x="34102" y="148419"/>
                        </a:cubicBezTo>
                        <a:cubicBezTo>
                          <a:pt x="34102" y="148419"/>
                          <a:pt x="34102" y="148419"/>
                          <a:pt x="34102" y="148419"/>
                        </a:cubicBezTo>
                        <a:cubicBezTo>
                          <a:pt x="34102" y="148419"/>
                          <a:pt x="31244" y="154134"/>
                          <a:pt x="30292" y="156992"/>
                        </a:cubicBezTo>
                        <a:cubicBezTo>
                          <a:pt x="30292" y="156992"/>
                          <a:pt x="29339" y="157944"/>
                          <a:pt x="27434" y="159849"/>
                        </a:cubicBezTo>
                        <a:cubicBezTo>
                          <a:pt x="25529" y="161754"/>
                          <a:pt x="24577" y="163659"/>
                          <a:pt x="23624" y="164612"/>
                        </a:cubicBezTo>
                        <a:cubicBezTo>
                          <a:pt x="22672" y="164612"/>
                          <a:pt x="21719" y="164612"/>
                          <a:pt x="19814" y="165564"/>
                        </a:cubicBezTo>
                        <a:cubicBezTo>
                          <a:pt x="-3046" y="171279"/>
                          <a:pt x="764" y="209379"/>
                          <a:pt x="24577" y="207474"/>
                        </a:cubicBezTo>
                        <a:cubicBezTo>
                          <a:pt x="43627" y="205569"/>
                          <a:pt x="62677" y="210332"/>
                          <a:pt x="78869" y="197949"/>
                        </a:cubicBezTo>
                        <a:cubicBezTo>
                          <a:pt x="97919" y="183662"/>
                          <a:pt x="104587" y="163659"/>
                          <a:pt x="106492" y="141752"/>
                        </a:cubicBezTo>
                        <a:cubicBezTo>
                          <a:pt x="106492" y="138894"/>
                          <a:pt x="106492" y="135084"/>
                          <a:pt x="106492" y="132227"/>
                        </a:cubicBezTo>
                        <a:cubicBezTo>
                          <a:pt x="106492" y="130322"/>
                          <a:pt x="106492" y="129369"/>
                          <a:pt x="106492" y="129369"/>
                        </a:cubicBezTo>
                        <a:cubicBezTo>
                          <a:pt x="107444" y="123655"/>
                          <a:pt x="107444" y="117939"/>
                          <a:pt x="105539" y="111272"/>
                        </a:cubicBezTo>
                        <a:cubicBezTo>
                          <a:pt x="103634" y="102700"/>
                          <a:pt x="101729" y="95080"/>
                          <a:pt x="99824" y="86507"/>
                        </a:cubicBezTo>
                        <a:cubicBezTo>
                          <a:pt x="97919" y="77935"/>
                          <a:pt x="95062" y="70315"/>
                          <a:pt x="93157" y="61742"/>
                        </a:cubicBezTo>
                        <a:cubicBezTo>
                          <a:pt x="92204" y="57932"/>
                          <a:pt x="91252" y="55075"/>
                          <a:pt x="90299" y="52217"/>
                        </a:cubicBezTo>
                        <a:cubicBezTo>
                          <a:pt x="89347" y="49360"/>
                          <a:pt x="87442" y="35072"/>
                          <a:pt x="88394" y="48407"/>
                        </a:cubicBezTo>
                        <a:cubicBezTo>
                          <a:pt x="86489" y="23642"/>
                          <a:pt x="76964" y="8402"/>
                          <a:pt x="56009" y="1735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378" name="Рисунок 4">
                  <a:extLst>
                    <a:ext uri="{FF2B5EF4-FFF2-40B4-BE49-F238E27FC236}">
                      <a16:creationId xmlns:a16="http://schemas.microsoft.com/office/drawing/2014/main" id="{147D666B-2C7B-6FD9-EE44-82B7D4177E08}"/>
                    </a:ext>
                  </a:extLst>
                </p:cNvPr>
                <p:cNvGrpSpPr/>
                <p:nvPr/>
              </p:nvGrpSpPr>
              <p:grpSpPr>
                <a:xfrm>
                  <a:off x="15987368" y="5392799"/>
                  <a:ext cx="1944787" cy="2429932"/>
                  <a:chOff x="15987368" y="5392799"/>
                  <a:chExt cx="1944787" cy="2429932"/>
                </a:xfrm>
                <a:solidFill>
                  <a:srgbClr val="231F20"/>
                </a:solidFill>
              </p:grpSpPr>
              <p:sp>
                <p:nvSpPr>
                  <p:cNvPr id="1379" name="Полилиния: фигура 1378">
                    <a:extLst>
                      <a:ext uri="{FF2B5EF4-FFF2-40B4-BE49-F238E27FC236}">
                        <a16:creationId xmlns:a16="http://schemas.microsoft.com/office/drawing/2014/main" id="{FE0842F7-A6D9-6D58-4822-435F615B003B}"/>
                      </a:ext>
                    </a:extLst>
                  </p:cNvPr>
                  <p:cNvSpPr/>
                  <p:nvPr/>
                </p:nvSpPr>
                <p:spPr>
                  <a:xfrm>
                    <a:off x="16161914" y="6146073"/>
                    <a:ext cx="532982" cy="372048"/>
                  </a:xfrm>
                  <a:custGeom>
                    <a:avLst/>
                    <a:gdLst>
                      <a:gd name="connsiteX0" fmla="*/ 438864 w 532982"/>
                      <a:gd name="connsiteY0" fmla="*/ 24917 h 372048"/>
                      <a:gd name="connsiteX1" fmla="*/ 433149 w 532982"/>
                      <a:gd name="connsiteY1" fmla="*/ 26822 h 372048"/>
                      <a:gd name="connsiteX2" fmla="*/ 431244 w 532982"/>
                      <a:gd name="connsiteY2" fmla="*/ 25869 h 372048"/>
                      <a:gd name="connsiteX3" fmla="*/ 279797 w 532982"/>
                      <a:gd name="connsiteY3" fmla="*/ 19202 h 372048"/>
                      <a:gd name="connsiteX4" fmla="*/ 279797 w 532982"/>
                      <a:gd name="connsiteY4" fmla="*/ 20154 h 372048"/>
                      <a:gd name="connsiteX5" fmla="*/ 412194 w 532982"/>
                      <a:gd name="connsiteY5" fmla="*/ 32537 h 372048"/>
                      <a:gd name="connsiteX6" fmla="*/ 345519 w 532982"/>
                      <a:gd name="connsiteY6" fmla="*/ 52539 h 372048"/>
                      <a:gd name="connsiteX7" fmla="*/ 223599 w 532982"/>
                      <a:gd name="connsiteY7" fmla="*/ 134454 h 372048"/>
                      <a:gd name="connsiteX8" fmla="*/ 184547 w 532982"/>
                      <a:gd name="connsiteY8" fmla="*/ 177316 h 372048"/>
                      <a:gd name="connsiteX9" fmla="*/ 184547 w 532982"/>
                      <a:gd name="connsiteY9" fmla="*/ 177316 h 372048"/>
                      <a:gd name="connsiteX10" fmla="*/ 181689 w 532982"/>
                      <a:gd name="connsiteY10" fmla="*/ 180174 h 372048"/>
                      <a:gd name="connsiteX11" fmla="*/ 177879 w 532982"/>
                      <a:gd name="connsiteY11" fmla="*/ 183984 h 372048"/>
                      <a:gd name="connsiteX12" fmla="*/ 93107 w 532982"/>
                      <a:gd name="connsiteY12" fmla="*/ 203034 h 372048"/>
                      <a:gd name="connsiteX13" fmla="*/ 93107 w 532982"/>
                      <a:gd name="connsiteY13" fmla="*/ 203034 h 372048"/>
                      <a:gd name="connsiteX14" fmla="*/ 171212 w 532982"/>
                      <a:gd name="connsiteY14" fmla="*/ 191604 h 372048"/>
                      <a:gd name="connsiteX15" fmla="*/ 170259 w 532982"/>
                      <a:gd name="connsiteY15" fmla="*/ 194461 h 372048"/>
                      <a:gd name="connsiteX16" fmla="*/ 61674 w 532982"/>
                      <a:gd name="connsiteY16" fmla="*/ 325906 h 372048"/>
                      <a:gd name="connsiteX17" fmla="*/ 61674 w 532982"/>
                      <a:gd name="connsiteY17" fmla="*/ 325906 h 372048"/>
                      <a:gd name="connsiteX18" fmla="*/ 60722 w 532982"/>
                      <a:gd name="connsiteY18" fmla="*/ 326858 h 372048"/>
                      <a:gd name="connsiteX19" fmla="*/ 714 w 532982"/>
                      <a:gd name="connsiteY19" fmla="*/ 337336 h 372048"/>
                      <a:gd name="connsiteX20" fmla="*/ 714 w 532982"/>
                      <a:gd name="connsiteY20" fmla="*/ 339241 h 372048"/>
                      <a:gd name="connsiteX21" fmla="*/ 55959 w 532982"/>
                      <a:gd name="connsiteY21" fmla="*/ 331621 h 372048"/>
                      <a:gd name="connsiteX22" fmla="*/ 11192 w 532982"/>
                      <a:gd name="connsiteY22" fmla="*/ 371626 h 372048"/>
                      <a:gd name="connsiteX23" fmla="*/ 11192 w 532982"/>
                      <a:gd name="connsiteY23" fmla="*/ 371626 h 372048"/>
                      <a:gd name="connsiteX24" fmla="*/ 55959 w 532982"/>
                      <a:gd name="connsiteY24" fmla="*/ 332573 h 372048"/>
                      <a:gd name="connsiteX25" fmla="*/ 61674 w 532982"/>
                      <a:gd name="connsiteY25" fmla="*/ 359243 h 372048"/>
                      <a:gd name="connsiteX26" fmla="*/ 64532 w 532982"/>
                      <a:gd name="connsiteY26" fmla="*/ 359243 h 372048"/>
                      <a:gd name="connsiteX27" fmla="*/ 61674 w 532982"/>
                      <a:gd name="connsiteY27" fmla="*/ 326858 h 372048"/>
                      <a:gd name="connsiteX28" fmla="*/ 167402 w 532982"/>
                      <a:gd name="connsiteY28" fmla="*/ 202081 h 372048"/>
                      <a:gd name="connsiteX29" fmla="*/ 182642 w 532982"/>
                      <a:gd name="connsiteY29" fmla="*/ 252563 h 372048"/>
                      <a:gd name="connsiteX30" fmla="*/ 184547 w 532982"/>
                      <a:gd name="connsiteY30" fmla="*/ 249706 h 372048"/>
                      <a:gd name="connsiteX31" fmla="*/ 174069 w 532982"/>
                      <a:gd name="connsiteY31" fmla="*/ 228751 h 372048"/>
                      <a:gd name="connsiteX32" fmla="*/ 175974 w 532982"/>
                      <a:gd name="connsiteY32" fmla="*/ 202081 h 372048"/>
                      <a:gd name="connsiteX33" fmla="*/ 180737 w 532982"/>
                      <a:gd name="connsiteY33" fmla="*/ 185889 h 372048"/>
                      <a:gd name="connsiteX34" fmla="*/ 215027 w 532982"/>
                      <a:gd name="connsiteY34" fmla="*/ 147789 h 372048"/>
                      <a:gd name="connsiteX35" fmla="*/ 345519 w 532982"/>
                      <a:gd name="connsiteY35" fmla="*/ 58254 h 372048"/>
                      <a:gd name="connsiteX36" fmla="*/ 420767 w 532982"/>
                      <a:gd name="connsiteY36" fmla="*/ 36347 h 372048"/>
                      <a:gd name="connsiteX37" fmla="*/ 393144 w 532982"/>
                      <a:gd name="connsiteY37" fmla="*/ 100164 h 372048"/>
                      <a:gd name="connsiteX38" fmla="*/ 399812 w 532982"/>
                      <a:gd name="connsiteY38" fmla="*/ 100164 h 372048"/>
                      <a:gd name="connsiteX39" fmla="*/ 430292 w 532982"/>
                      <a:gd name="connsiteY39" fmla="*/ 33489 h 372048"/>
                      <a:gd name="connsiteX40" fmla="*/ 531257 w 532982"/>
                      <a:gd name="connsiteY40" fmla="*/ 3962 h 372048"/>
                      <a:gd name="connsiteX41" fmla="*/ 530304 w 532982"/>
                      <a:gd name="connsiteY41" fmla="*/ 152 h 372048"/>
                      <a:gd name="connsiteX42" fmla="*/ 438864 w 532982"/>
                      <a:gd name="connsiteY42" fmla="*/ 24917 h 3720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532982" h="372048">
                        <a:moveTo>
                          <a:pt x="438864" y="24917"/>
                        </a:moveTo>
                        <a:cubicBezTo>
                          <a:pt x="436959" y="25869"/>
                          <a:pt x="435054" y="25869"/>
                          <a:pt x="433149" y="26822"/>
                        </a:cubicBezTo>
                        <a:cubicBezTo>
                          <a:pt x="432197" y="25869"/>
                          <a:pt x="432197" y="25869"/>
                          <a:pt x="431244" y="25869"/>
                        </a:cubicBezTo>
                        <a:cubicBezTo>
                          <a:pt x="380762" y="26822"/>
                          <a:pt x="330279" y="21107"/>
                          <a:pt x="279797" y="19202"/>
                        </a:cubicBezTo>
                        <a:cubicBezTo>
                          <a:pt x="278844" y="19202"/>
                          <a:pt x="278844" y="20154"/>
                          <a:pt x="279797" y="20154"/>
                        </a:cubicBezTo>
                        <a:cubicBezTo>
                          <a:pt x="323612" y="24917"/>
                          <a:pt x="367427" y="31584"/>
                          <a:pt x="412194" y="32537"/>
                        </a:cubicBezTo>
                        <a:cubicBezTo>
                          <a:pt x="389334" y="38251"/>
                          <a:pt x="366474" y="44919"/>
                          <a:pt x="345519" y="52539"/>
                        </a:cubicBezTo>
                        <a:cubicBezTo>
                          <a:pt x="298847" y="69684"/>
                          <a:pt x="258842" y="99211"/>
                          <a:pt x="223599" y="134454"/>
                        </a:cubicBezTo>
                        <a:cubicBezTo>
                          <a:pt x="210264" y="147789"/>
                          <a:pt x="196929" y="162076"/>
                          <a:pt x="184547" y="177316"/>
                        </a:cubicBezTo>
                        <a:cubicBezTo>
                          <a:pt x="184547" y="177316"/>
                          <a:pt x="184547" y="177316"/>
                          <a:pt x="184547" y="177316"/>
                        </a:cubicBezTo>
                        <a:cubicBezTo>
                          <a:pt x="183594" y="178269"/>
                          <a:pt x="182642" y="179221"/>
                          <a:pt x="181689" y="180174"/>
                        </a:cubicBezTo>
                        <a:cubicBezTo>
                          <a:pt x="180737" y="182079"/>
                          <a:pt x="179784" y="183031"/>
                          <a:pt x="177879" y="183984"/>
                        </a:cubicBezTo>
                        <a:cubicBezTo>
                          <a:pt x="149304" y="191604"/>
                          <a:pt x="121682" y="201129"/>
                          <a:pt x="93107" y="203034"/>
                        </a:cubicBezTo>
                        <a:cubicBezTo>
                          <a:pt x="93107" y="203034"/>
                          <a:pt x="93107" y="203034"/>
                          <a:pt x="93107" y="203034"/>
                        </a:cubicBezTo>
                        <a:cubicBezTo>
                          <a:pt x="120729" y="203986"/>
                          <a:pt x="145494" y="197319"/>
                          <a:pt x="171212" y="191604"/>
                        </a:cubicBezTo>
                        <a:cubicBezTo>
                          <a:pt x="171212" y="192556"/>
                          <a:pt x="170259" y="193509"/>
                          <a:pt x="170259" y="194461"/>
                        </a:cubicBezTo>
                        <a:cubicBezTo>
                          <a:pt x="134064" y="238276"/>
                          <a:pt x="100727" y="284948"/>
                          <a:pt x="61674" y="325906"/>
                        </a:cubicBezTo>
                        <a:cubicBezTo>
                          <a:pt x="61674" y="325906"/>
                          <a:pt x="61674" y="325906"/>
                          <a:pt x="61674" y="325906"/>
                        </a:cubicBezTo>
                        <a:cubicBezTo>
                          <a:pt x="61674" y="325906"/>
                          <a:pt x="60722" y="326858"/>
                          <a:pt x="60722" y="326858"/>
                        </a:cubicBezTo>
                        <a:cubicBezTo>
                          <a:pt x="44529" y="332573"/>
                          <a:pt x="18812" y="336383"/>
                          <a:pt x="714" y="337336"/>
                        </a:cubicBezTo>
                        <a:cubicBezTo>
                          <a:pt x="-238" y="337336"/>
                          <a:pt x="-238" y="339241"/>
                          <a:pt x="714" y="339241"/>
                        </a:cubicBezTo>
                        <a:cubicBezTo>
                          <a:pt x="19764" y="343051"/>
                          <a:pt x="38814" y="338288"/>
                          <a:pt x="55959" y="331621"/>
                        </a:cubicBezTo>
                        <a:cubicBezTo>
                          <a:pt x="41672" y="345908"/>
                          <a:pt x="27384" y="359243"/>
                          <a:pt x="11192" y="371626"/>
                        </a:cubicBezTo>
                        <a:cubicBezTo>
                          <a:pt x="11192" y="371626"/>
                          <a:pt x="11192" y="372578"/>
                          <a:pt x="11192" y="371626"/>
                        </a:cubicBezTo>
                        <a:cubicBezTo>
                          <a:pt x="27384" y="359243"/>
                          <a:pt x="41672" y="346861"/>
                          <a:pt x="55959" y="332573"/>
                        </a:cubicBezTo>
                        <a:cubicBezTo>
                          <a:pt x="57864" y="341146"/>
                          <a:pt x="58817" y="350671"/>
                          <a:pt x="61674" y="359243"/>
                        </a:cubicBezTo>
                        <a:cubicBezTo>
                          <a:pt x="61674" y="360196"/>
                          <a:pt x="64532" y="361148"/>
                          <a:pt x="64532" y="359243"/>
                        </a:cubicBezTo>
                        <a:cubicBezTo>
                          <a:pt x="66437" y="348766"/>
                          <a:pt x="63579" y="337336"/>
                          <a:pt x="61674" y="326858"/>
                        </a:cubicBezTo>
                        <a:cubicBezTo>
                          <a:pt x="99774" y="288758"/>
                          <a:pt x="133112" y="244944"/>
                          <a:pt x="167402" y="202081"/>
                        </a:cubicBezTo>
                        <a:cubicBezTo>
                          <a:pt x="161687" y="223989"/>
                          <a:pt x="161687" y="245896"/>
                          <a:pt x="182642" y="252563"/>
                        </a:cubicBezTo>
                        <a:cubicBezTo>
                          <a:pt x="184547" y="253516"/>
                          <a:pt x="185499" y="251611"/>
                          <a:pt x="184547" y="249706"/>
                        </a:cubicBezTo>
                        <a:cubicBezTo>
                          <a:pt x="180737" y="243038"/>
                          <a:pt x="175974" y="237323"/>
                          <a:pt x="174069" y="228751"/>
                        </a:cubicBezTo>
                        <a:cubicBezTo>
                          <a:pt x="172164" y="220179"/>
                          <a:pt x="174069" y="210654"/>
                          <a:pt x="175974" y="202081"/>
                        </a:cubicBezTo>
                        <a:cubicBezTo>
                          <a:pt x="176927" y="196366"/>
                          <a:pt x="178832" y="191604"/>
                          <a:pt x="180737" y="185889"/>
                        </a:cubicBezTo>
                        <a:cubicBezTo>
                          <a:pt x="192167" y="172554"/>
                          <a:pt x="203597" y="160171"/>
                          <a:pt x="215027" y="147789"/>
                        </a:cubicBezTo>
                        <a:cubicBezTo>
                          <a:pt x="252174" y="109689"/>
                          <a:pt x="295037" y="76351"/>
                          <a:pt x="345519" y="58254"/>
                        </a:cubicBezTo>
                        <a:cubicBezTo>
                          <a:pt x="370284" y="49682"/>
                          <a:pt x="395049" y="43014"/>
                          <a:pt x="420767" y="36347"/>
                        </a:cubicBezTo>
                        <a:cubicBezTo>
                          <a:pt x="407432" y="56349"/>
                          <a:pt x="395049" y="76351"/>
                          <a:pt x="393144" y="100164"/>
                        </a:cubicBezTo>
                        <a:cubicBezTo>
                          <a:pt x="393144" y="104926"/>
                          <a:pt x="399812" y="103974"/>
                          <a:pt x="399812" y="100164"/>
                        </a:cubicBezTo>
                        <a:cubicBezTo>
                          <a:pt x="402669" y="74446"/>
                          <a:pt x="416004" y="54444"/>
                          <a:pt x="430292" y="33489"/>
                        </a:cubicBezTo>
                        <a:cubicBezTo>
                          <a:pt x="464582" y="24917"/>
                          <a:pt x="498872" y="17297"/>
                          <a:pt x="531257" y="3962"/>
                        </a:cubicBezTo>
                        <a:cubicBezTo>
                          <a:pt x="534114" y="3009"/>
                          <a:pt x="533162" y="-801"/>
                          <a:pt x="530304" y="152"/>
                        </a:cubicBezTo>
                        <a:cubicBezTo>
                          <a:pt x="499824" y="5867"/>
                          <a:pt x="469344" y="16344"/>
                          <a:pt x="438864" y="24917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grpSp>
                <p:nvGrpSpPr>
                  <p:cNvPr id="1380" name="Рисунок 4">
                    <a:extLst>
                      <a:ext uri="{FF2B5EF4-FFF2-40B4-BE49-F238E27FC236}">
                        <a16:creationId xmlns:a16="http://schemas.microsoft.com/office/drawing/2014/main" id="{459D08DD-897F-9184-A1CF-09D415414E0F}"/>
                      </a:ext>
                    </a:extLst>
                  </p:cNvPr>
                  <p:cNvGrpSpPr/>
                  <p:nvPr/>
                </p:nvGrpSpPr>
                <p:grpSpPr>
                  <a:xfrm>
                    <a:off x="15987368" y="5392799"/>
                    <a:ext cx="1944787" cy="2429932"/>
                    <a:chOff x="15987368" y="5392799"/>
                    <a:chExt cx="1944787" cy="2429932"/>
                  </a:xfrm>
                  <a:solidFill>
                    <a:srgbClr val="231F20"/>
                  </a:solidFill>
                </p:grpSpPr>
                <p:sp>
                  <p:nvSpPr>
                    <p:cNvPr id="1381" name="Полилиния: фигура 1380">
                      <a:extLst>
                        <a:ext uri="{FF2B5EF4-FFF2-40B4-BE49-F238E27FC236}">
                          <a16:creationId xmlns:a16="http://schemas.microsoft.com/office/drawing/2014/main" id="{E162D272-F60C-75BB-82E4-A9DE71D071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87368" y="5392799"/>
                      <a:ext cx="1944787" cy="1780217"/>
                    </a:xfrm>
                    <a:custGeom>
                      <a:avLst/>
                      <a:gdLst>
                        <a:gd name="connsiteX0" fmla="*/ 1933575 w 1944787"/>
                        <a:gd name="connsiteY0" fmla="*/ 172402 h 1780217"/>
                        <a:gd name="connsiteX1" fmla="*/ 1925003 w 1944787"/>
                        <a:gd name="connsiteY1" fmla="*/ 167640 h 1780217"/>
                        <a:gd name="connsiteX2" fmla="*/ 1865948 w 1944787"/>
                        <a:gd name="connsiteY2" fmla="*/ 282892 h 1780217"/>
                        <a:gd name="connsiteX3" fmla="*/ 1866900 w 1944787"/>
                        <a:gd name="connsiteY3" fmla="*/ 291464 h 1780217"/>
                        <a:gd name="connsiteX4" fmla="*/ 1928813 w 1944787"/>
                        <a:gd name="connsiteY4" fmla="*/ 307657 h 1780217"/>
                        <a:gd name="connsiteX5" fmla="*/ 1924050 w 1944787"/>
                        <a:gd name="connsiteY5" fmla="*/ 353377 h 1780217"/>
                        <a:gd name="connsiteX6" fmla="*/ 1871663 w 1944787"/>
                        <a:gd name="connsiteY6" fmla="*/ 437196 h 1780217"/>
                        <a:gd name="connsiteX7" fmla="*/ 1793558 w 1944787"/>
                        <a:gd name="connsiteY7" fmla="*/ 525779 h 1780217"/>
                        <a:gd name="connsiteX8" fmla="*/ 1794510 w 1944787"/>
                        <a:gd name="connsiteY8" fmla="*/ 531494 h 1780217"/>
                        <a:gd name="connsiteX9" fmla="*/ 1893570 w 1944787"/>
                        <a:gd name="connsiteY9" fmla="*/ 605788 h 1780217"/>
                        <a:gd name="connsiteX10" fmla="*/ 1568768 w 1944787"/>
                        <a:gd name="connsiteY10" fmla="*/ 739138 h 1780217"/>
                        <a:gd name="connsiteX11" fmla="*/ 1552575 w 1944787"/>
                        <a:gd name="connsiteY11" fmla="*/ 730566 h 1780217"/>
                        <a:gd name="connsiteX12" fmla="*/ 1547813 w 1944787"/>
                        <a:gd name="connsiteY12" fmla="*/ 738186 h 1780217"/>
                        <a:gd name="connsiteX13" fmla="*/ 1652588 w 1944787"/>
                        <a:gd name="connsiteY13" fmla="*/ 788668 h 1780217"/>
                        <a:gd name="connsiteX14" fmla="*/ 1459230 w 1944787"/>
                        <a:gd name="connsiteY14" fmla="*/ 928685 h 1780217"/>
                        <a:gd name="connsiteX15" fmla="*/ 1346835 w 1944787"/>
                        <a:gd name="connsiteY15" fmla="*/ 943925 h 1780217"/>
                        <a:gd name="connsiteX16" fmla="*/ 1223963 w 1944787"/>
                        <a:gd name="connsiteY16" fmla="*/ 880108 h 1780217"/>
                        <a:gd name="connsiteX17" fmla="*/ 1223010 w 1944787"/>
                        <a:gd name="connsiteY17" fmla="*/ 880108 h 1780217"/>
                        <a:gd name="connsiteX18" fmla="*/ 1197293 w 1944787"/>
                        <a:gd name="connsiteY18" fmla="*/ 859153 h 1780217"/>
                        <a:gd name="connsiteX19" fmla="*/ 1131570 w 1944787"/>
                        <a:gd name="connsiteY19" fmla="*/ 829625 h 1780217"/>
                        <a:gd name="connsiteX20" fmla="*/ 1072515 w 1944787"/>
                        <a:gd name="connsiteY20" fmla="*/ 771523 h 1780217"/>
                        <a:gd name="connsiteX21" fmla="*/ 1072515 w 1944787"/>
                        <a:gd name="connsiteY21" fmla="*/ 770571 h 1780217"/>
                        <a:gd name="connsiteX22" fmla="*/ 1072515 w 1944787"/>
                        <a:gd name="connsiteY22" fmla="*/ 768666 h 1780217"/>
                        <a:gd name="connsiteX23" fmla="*/ 1241108 w 1944787"/>
                        <a:gd name="connsiteY23" fmla="*/ 677226 h 1780217"/>
                        <a:gd name="connsiteX24" fmla="*/ 1343025 w 1944787"/>
                        <a:gd name="connsiteY24" fmla="*/ 645793 h 1780217"/>
                        <a:gd name="connsiteX25" fmla="*/ 1437323 w 1944787"/>
                        <a:gd name="connsiteY25" fmla="*/ 719136 h 1780217"/>
                        <a:gd name="connsiteX26" fmla="*/ 1439228 w 1944787"/>
                        <a:gd name="connsiteY26" fmla="*/ 716278 h 1780217"/>
                        <a:gd name="connsiteX27" fmla="*/ 1365885 w 1944787"/>
                        <a:gd name="connsiteY27" fmla="*/ 664843 h 1780217"/>
                        <a:gd name="connsiteX28" fmla="*/ 1349693 w 1944787"/>
                        <a:gd name="connsiteY28" fmla="*/ 643888 h 1780217"/>
                        <a:gd name="connsiteX29" fmla="*/ 1444943 w 1944787"/>
                        <a:gd name="connsiteY29" fmla="*/ 611503 h 1780217"/>
                        <a:gd name="connsiteX30" fmla="*/ 1616393 w 1944787"/>
                        <a:gd name="connsiteY30" fmla="*/ 516254 h 1780217"/>
                        <a:gd name="connsiteX31" fmla="*/ 1726883 w 1944787"/>
                        <a:gd name="connsiteY31" fmla="*/ 543876 h 1780217"/>
                        <a:gd name="connsiteX32" fmla="*/ 1725930 w 1944787"/>
                        <a:gd name="connsiteY32" fmla="*/ 538161 h 1780217"/>
                        <a:gd name="connsiteX33" fmla="*/ 1622108 w 1944787"/>
                        <a:gd name="connsiteY33" fmla="*/ 512444 h 1780217"/>
                        <a:gd name="connsiteX34" fmla="*/ 1668780 w 1944787"/>
                        <a:gd name="connsiteY34" fmla="*/ 478154 h 1780217"/>
                        <a:gd name="connsiteX35" fmla="*/ 1769745 w 1944787"/>
                        <a:gd name="connsiteY35" fmla="*/ 384809 h 1780217"/>
                        <a:gd name="connsiteX36" fmla="*/ 1817370 w 1944787"/>
                        <a:gd name="connsiteY36" fmla="*/ 324802 h 1780217"/>
                        <a:gd name="connsiteX37" fmla="*/ 1884998 w 1944787"/>
                        <a:gd name="connsiteY37" fmla="*/ 321944 h 1780217"/>
                        <a:gd name="connsiteX38" fmla="*/ 1883093 w 1944787"/>
                        <a:gd name="connsiteY38" fmla="*/ 319087 h 1780217"/>
                        <a:gd name="connsiteX39" fmla="*/ 1842135 w 1944787"/>
                        <a:gd name="connsiteY39" fmla="*/ 328612 h 1780217"/>
                        <a:gd name="connsiteX40" fmla="*/ 1821180 w 1944787"/>
                        <a:gd name="connsiteY40" fmla="*/ 319087 h 1780217"/>
                        <a:gd name="connsiteX41" fmla="*/ 1854518 w 1944787"/>
                        <a:gd name="connsiteY41" fmla="*/ 261937 h 1780217"/>
                        <a:gd name="connsiteX42" fmla="*/ 1851660 w 1944787"/>
                        <a:gd name="connsiteY42" fmla="*/ 260032 h 1780217"/>
                        <a:gd name="connsiteX43" fmla="*/ 1812608 w 1944787"/>
                        <a:gd name="connsiteY43" fmla="*/ 312419 h 1780217"/>
                        <a:gd name="connsiteX44" fmla="*/ 1805940 w 1944787"/>
                        <a:gd name="connsiteY44" fmla="*/ 305752 h 1780217"/>
                        <a:gd name="connsiteX45" fmla="*/ 1779270 w 1944787"/>
                        <a:gd name="connsiteY45" fmla="*/ 215264 h 1780217"/>
                        <a:gd name="connsiteX46" fmla="*/ 1776413 w 1944787"/>
                        <a:gd name="connsiteY46" fmla="*/ 214312 h 1780217"/>
                        <a:gd name="connsiteX47" fmla="*/ 1804035 w 1944787"/>
                        <a:gd name="connsiteY47" fmla="*/ 312419 h 1780217"/>
                        <a:gd name="connsiteX48" fmla="*/ 1808798 w 1944787"/>
                        <a:gd name="connsiteY48" fmla="*/ 317182 h 1780217"/>
                        <a:gd name="connsiteX49" fmla="*/ 1763078 w 1944787"/>
                        <a:gd name="connsiteY49" fmla="*/ 377189 h 1780217"/>
                        <a:gd name="connsiteX50" fmla="*/ 1657350 w 1944787"/>
                        <a:gd name="connsiteY50" fmla="*/ 471486 h 1780217"/>
                        <a:gd name="connsiteX51" fmla="*/ 1614488 w 1944787"/>
                        <a:gd name="connsiteY51" fmla="*/ 501966 h 1780217"/>
                        <a:gd name="connsiteX52" fmla="*/ 1610678 w 1944787"/>
                        <a:gd name="connsiteY52" fmla="*/ 496251 h 1780217"/>
                        <a:gd name="connsiteX53" fmla="*/ 1596390 w 1944787"/>
                        <a:gd name="connsiteY53" fmla="*/ 374332 h 1780217"/>
                        <a:gd name="connsiteX54" fmla="*/ 1595438 w 1944787"/>
                        <a:gd name="connsiteY54" fmla="*/ 374332 h 1780217"/>
                        <a:gd name="connsiteX55" fmla="*/ 1608773 w 1944787"/>
                        <a:gd name="connsiteY55" fmla="*/ 505776 h 1780217"/>
                        <a:gd name="connsiteX56" fmla="*/ 1608773 w 1944787"/>
                        <a:gd name="connsiteY56" fmla="*/ 505776 h 1780217"/>
                        <a:gd name="connsiteX57" fmla="*/ 1418273 w 1944787"/>
                        <a:gd name="connsiteY57" fmla="*/ 606741 h 1780217"/>
                        <a:gd name="connsiteX58" fmla="*/ 1343978 w 1944787"/>
                        <a:gd name="connsiteY58" fmla="*/ 631506 h 1780217"/>
                        <a:gd name="connsiteX59" fmla="*/ 1343025 w 1944787"/>
                        <a:gd name="connsiteY59" fmla="*/ 588644 h 1780217"/>
                        <a:gd name="connsiteX60" fmla="*/ 1375410 w 1944787"/>
                        <a:gd name="connsiteY60" fmla="*/ 518159 h 1780217"/>
                        <a:gd name="connsiteX61" fmla="*/ 1399223 w 1944787"/>
                        <a:gd name="connsiteY61" fmla="*/ 483869 h 1780217"/>
                        <a:gd name="connsiteX62" fmla="*/ 1417320 w 1944787"/>
                        <a:gd name="connsiteY62" fmla="*/ 461009 h 1780217"/>
                        <a:gd name="connsiteX63" fmla="*/ 1414463 w 1944787"/>
                        <a:gd name="connsiteY63" fmla="*/ 458151 h 1780217"/>
                        <a:gd name="connsiteX64" fmla="*/ 1369695 w 1944787"/>
                        <a:gd name="connsiteY64" fmla="*/ 514349 h 1780217"/>
                        <a:gd name="connsiteX65" fmla="*/ 1334453 w 1944787"/>
                        <a:gd name="connsiteY65" fmla="*/ 593406 h 1780217"/>
                        <a:gd name="connsiteX66" fmla="*/ 1336358 w 1944787"/>
                        <a:gd name="connsiteY66" fmla="*/ 632458 h 1780217"/>
                        <a:gd name="connsiteX67" fmla="*/ 1218248 w 1944787"/>
                        <a:gd name="connsiteY67" fmla="*/ 670558 h 1780217"/>
                        <a:gd name="connsiteX68" fmla="*/ 1123950 w 1944787"/>
                        <a:gd name="connsiteY68" fmla="*/ 714373 h 1780217"/>
                        <a:gd name="connsiteX69" fmla="*/ 1068705 w 1944787"/>
                        <a:gd name="connsiteY69" fmla="*/ 757236 h 1780217"/>
                        <a:gd name="connsiteX70" fmla="*/ 1068705 w 1944787"/>
                        <a:gd name="connsiteY70" fmla="*/ 750568 h 1780217"/>
                        <a:gd name="connsiteX71" fmla="*/ 1078230 w 1944787"/>
                        <a:gd name="connsiteY71" fmla="*/ 693418 h 1780217"/>
                        <a:gd name="connsiteX72" fmla="*/ 1120140 w 1944787"/>
                        <a:gd name="connsiteY72" fmla="*/ 594358 h 1780217"/>
                        <a:gd name="connsiteX73" fmla="*/ 1123950 w 1944787"/>
                        <a:gd name="connsiteY73" fmla="*/ 582929 h 1780217"/>
                        <a:gd name="connsiteX74" fmla="*/ 1132523 w 1944787"/>
                        <a:gd name="connsiteY74" fmla="*/ 570546 h 1780217"/>
                        <a:gd name="connsiteX75" fmla="*/ 1174433 w 1944787"/>
                        <a:gd name="connsiteY75" fmla="*/ 485774 h 1780217"/>
                        <a:gd name="connsiteX76" fmla="*/ 1179195 w 1944787"/>
                        <a:gd name="connsiteY76" fmla="*/ 462914 h 1780217"/>
                        <a:gd name="connsiteX77" fmla="*/ 1408748 w 1944787"/>
                        <a:gd name="connsiteY77" fmla="*/ 293369 h 1780217"/>
                        <a:gd name="connsiteX78" fmla="*/ 1393508 w 1944787"/>
                        <a:gd name="connsiteY78" fmla="*/ 396239 h 1780217"/>
                        <a:gd name="connsiteX79" fmla="*/ 1399223 w 1944787"/>
                        <a:gd name="connsiteY79" fmla="*/ 401954 h 1780217"/>
                        <a:gd name="connsiteX80" fmla="*/ 1591628 w 1944787"/>
                        <a:gd name="connsiteY80" fmla="*/ 224789 h 1780217"/>
                        <a:gd name="connsiteX81" fmla="*/ 1597343 w 1944787"/>
                        <a:gd name="connsiteY81" fmla="*/ 323849 h 1780217"/>
                        <a:gd name="connsiteX82" fmla="*/ 1597343 w 1944787"/>
                        <a:gd name="connsiteY82" fmla="*/ 323849 h 1780217"/>
                        <a:gd name="connsiteX83" fmla="*/ 1597343 w 1944787"/>
                        <a:gd name="connsiteY83" fmla="*/ 324802 h 1780217"/>
                        <a:gd name="connsiteX84" fmla="*/ 1605915 w 1944787"/>
                        <a:gd name="connsiteY84" fmla="*/ 323849 h 1780217"/>
                        <a:gd name="connsiteX85" fmla="*/ 1764983 w 1944787"/>
                        <a:gd name="connsiteY85" fmla="*/ 102870 h 1780217"/>
                        <a:gd name="connsiteX86" fmla="*/ 1795463 w 1944787"/>
                        <a:gd name="connsiteY86" fmla="*/ 189547 h 1780217"/>
                        <a:gd name="connsiteX87" fmla="*/ 1802130 w 1944787"/>
                        <a:gd name="connsiteY87" fmla="*/ 190500 h 1780217"/>
                        <a:gd name="connsiteX88" fmla="*/ 1842135 w 1944787"/>
                        <a:gd name="connsiteY88" fmla="*/ 141922 h 1780217"/>
                        <a:gd name="connsiteX89" fmla="*/ 1833563 w 1944787"/>
                        <a:gd name="connsiteY89" fmla="*/ 138112 h 1780217"/>
                        <a:gd name="connsiteX90" fmla="*/ 1801178 w 1944787"/>
                        <a:gd name="connsiteY90" fmla="*/ 179070 h 1780217"/>
                        <a:gd name="connsiteX91" fmla="*/ 1773555 w 1944787"/>
                        <a:gd name="connsiteY91" fmla="*/ 101917 h 1780217"/>
                        <a:gd name="connsiteX92" fmla="*/ 1762125 w 1944787"/>
                        <a:gd name="connsiteY92" fmla="*/ 92392 h 1780217"/>
                        <a:gd name="connsiteX93" fmla="*/ 1761173 w 1944787"/>
                        <a:gd name="connsiteY93" fmla="*/ 93345 h 1780217"/>
                        <a:gd name="connsiteX94" fmla="*/ 1604010 w 1944787"/>
                        <a:gd name="connsiteY94" fmla="*/ 286702 h 1780217"/>
                        <a:gd name="connsiteX95" fmla="*/ 1598295 w 1944787"/>
                        <a:gd name="connsiteY95" fmla="*/ 213359 h 1780217"/>
                        <a:gd name="connsiteX96" fmla="*/ 1589723 w 1944787"/>
                        <a:gd name="connsiteY96" fmla="*/ 212407 h 1780217"/>
                        <a:gd name="connsiteX97" fmla="*/ 1403985 w 1944787"/>
                        <a:gd name="connsiteY97" fmla="*/ 392429 h 1780217"/>
                        <a:gd name="connsiteX98" fmla="*/ 1417320 w 1944787"/>
                        <a:gd name="connsiteY98" fmla="*/ 283844 h 1780217"/>
                        <a:gd name="connsiteX99" fmla="*/ 1409700 w 1944787"/>
                        <a:gd name="connsiteY99" fmla="*/ 280987 h 1780217"/>
                        <a:gd name="connsiteX100" fmla="*/ 1179195 w 1944787"/>
                        <a:gd name="connsiteY100" fmla="*/ 457199 h 1780217"/>
                        <a:gd name="connsiteX101" fmla="*/ 1174433 w 1944787"/>
                        <a:gd name="connsiteY101" fmla="*/ 389572 h 1780217"/>
                        <a:gd name="connsiteX102" fmla="*/ 1163003 w 1944787"/>
                        <a:gd name="connsiteY102" fmla="*/ 389572 h 1780217"/>
                        <a:gd name="connsiteX103" fmla="*/ 1119188 w 1944787"/>
                        <a:gd name="connsiteY103" fmla="*/ 463866 h 1780217"/>
                        <a:gd name="connsiteX104" fmla="*/ 1131570 w 1944787"/>
                        <a:gd name="connsiteY104" fmla="*/ 309562 h 1780217"/>
                        <a:gd name="connsiteX105" fmla="*/ 1121093 w 1944787"/>
                        <a:gd name="connsiteY105" fmla="*/ 306704 h 1780217"/>
                        <a:gd name="connsiteX106" fmla="*/ 1078230 w 1944787"/>
                        <a:gd name="connsiteY106" fmla="*/ 333374 h 1780217"/>
                        <a:gd name="connsiteX107" fmla="*/ 1062990 w 1944787"/>
                        <a:gd name="connsiteY107" fmla="*/ 157162 h 1780217"/>
                        <a:gd name="connsiteX108" fmla="*/ 1053465 w 1944787"/>
                        <a:gd name="connsiteY108" fmla="*/ 157162 h 1780217"/>
                        <a:gd name="connsiteX109" fmla="*/ 1002030 w 1944787"/>
                        <a:gd name="connsiteY109" fmla="*/ 207644 h 1780217"/>
                        <a:gd name="connsiteX110" fmla="*/ 981075 w 1944787"/>
                        <a:gd name="connsiteY110" fmla="*/ 90487 h 1780217"/>
                        <a:gd name="connsiteX111" fmla="*/ 923925 w 1944787"/>
                        <a:gd name="connsiteY111" fmla="*/ 10477 h 1780217"/>
                        <a:gd name="connsiteX112" fmla="*/ 915353 w 1944787"/>
                        <a:gd name="connsiteY112" fmla="*/ 0 h 1780217"/>
                        <a:gd name="connsiteX113" fmla="*/ 911543 w 1944787"/>
                        <a:gd name="connsiteY113" fmla="*/ 7620 h 1780217"/>
                        <a:gd name="connsiteX114" fmla="*/ 873443 w 1944787"/>
                        <a:gd name="connsiteY114" fmla="*/ 57150 h 1780217"/>
                        <a:gd name="connsiteX115" fmla="*/ 810578 w 1944787"/>
                        <a:gd name="connsiteY115" fmla="*/ 124777 h 1780217"/>
                        <a:gd name="connsiteX116" fmla="*/ 768668 w 1944787"/>
                        <a:gd name="connsiteY116" fmla="*/ 240029 h 1780217"/>
                        <a:gd name="connsiteX117" fmla="*/ 742950 w 1944787"/>
                        <a:gd name="connsiteY117" fmla="*/ 205739 h 1780217"/>
                        <a:gd name="connsiteX118" fmla="*/ 732473 w 1944787"/>
                        <a:gd name="connsiteY118" fmla="*/ 206692 h 1780217"/>
                        <a:gd name="connsiteX119" fmla="*/ 706755 w 1944787"/>
                        <a:gd name="connsiteY119" fmla="*/ 350519 h 1780217"/>
                        <a:gd name="connsiteX120" fmla="*/ 735330 w 1944787"/>
                        <a:gd name="connsiteY120" fmla="*/ 447674 h 1780217"/>
                        <a:gd name="connsiteX121" fmla="*/ 693420 w 1944787"/>
                        <a:gd name="connsiteY121" fmla="*/ 415289 h 1780217"/>
                        <a:gd name="connsiteX122" fmla="*/ 684848 w 1944787"/>
                        <a:gd name="connsiteY122" fmla="*/ 420051 h 1780217"/>
                        <a:gd name="connsiteX123" fmla="*/ 838200 w 1944787"/>
                        <a:gd name="connsiteY123" fmla="*/ 646746 h 1780217"/>
                        <a:gd name="connsiteX124" fmla="*/ 778193 w 1944787"/>
                        <a:gd name="connsiteY124" fmla="*/ 662938 h 1780217"/>
                        <a:gd name="connsiteX125" fmla="*/ 762953 w 1944787"/>
                        <a:gd name="connsiteY125" fmla="*/ 665796 h 1780217"/>
                        <a:gd name="connsiteX126" fmla="*/ 780098 w 1944787"/>
                        <a:gd name="connsiteY126" fmla="*/ 672463 h 1780217"/>
                        <a:gd name="connsiteX127" fmla="*/ 837247 w 1944787"/>
                        <a:gd name="connsiteY127" fmla="*/ 704848 h 1780217"/>
                        <a:gd name="connsiteX128" fmla="*/ 863918 w 1944787"/>
                        <a:gd name="connsiteY128" fmla="*/ 716278 h 1780217"/>
                        <a:gd name="connsiteX129" fmla="*/ 709613 w 1944787"/>
                        <a:gd name="connsiteY129" fmla="*/ 727708 h 1780217"/>
                        <a:gd name="connsiteX130" fmla="*/ 274320 w 1944787"/>
                        <a:gd name="connsiteY130" fmla="*/ 724851 h 1780217"/>
                        <a:gd name="connsiteX131" fmla="*/ 278130 w 1944787"/>
                        <a:gd name="connsiteY131" fmla="*/ 731518 h 1780217"/>
                        <a:gd name="connsiteX132" fmla="*/ 338138 w 1944787"/>
                        <a:gd name="connsiteY132" fmla="*/ 751521 h 1780217"/>
                        <a:gd name="connsiteX133" fmla="*/ 71438 w 1944787"/>
                        <a:gd name="connsiteY133" fmla="*/ 938210 h 1780217"/>
                        <a:gd name="connsiteX134" fmla="*/ 78105 w 1944787"/>
                        <a:gd name="connsiteY134" fmla="*/ 944878 h 1780217"/>
                        <a:gd name="connsiteX135" fmla="*/ 155258 w 1944787"/>
                        <a:gd name="connsiteY135" fmla="*/ 928685 h 1780217"/>
                        <a:gd name="connsiteX136" fmla="*/ 26670 w 1944787"/>
                        <a:gd name="connsiteY136" fmla="*/ 1114422 h 1780217"/>
                        <a:gd name="connsiteX137" fmla="*/ 29528 w 1944787"/>
                        <a:gd name="connsiteY137" fmla="*/ 1122042 h 1780217"/>
                        <a:gd name="connsiteX138" fmla="*/ 119063 w 1944787"/>
                        <a:gd name="connsiteY138" fmla="*/ 1111565 h 1780217"/>
                        <a:gd name="connsiteX139" fmla="*/ 4763 w 1944787"/>
                        <a:gd name="connsiteY139" fmla="*/ 1281109 h 1780217"/>
                        <a:gd name="connsiteX140" fmla="*/ 0 w 1944787"/>
                        <a:gd name="connsiteY140" fmla="*/ 1286824 h 1780217"/>
                        <a:gd name="connsiteX141" fmla="*/ 4763 w 1944787"/>
                        <a:gd name="connsiteY141" fmla="*/ 1286824 h 1780217"/>
                        <a:gd name="connsiteX142" fmla="*/ 27623 w 1944787"/>
                        <a:gd name="connsiteY142" fmla="*/ 1285872 h 1780217"/>
                        <a:gd name="connsiteX143" fmla="*/ 103823 w 1944787"/>
                        <a:gd name="connsiteY143" fmla="*/ 1269679 h 1780217"/>
                        <a:gd name="connsiteX144" fmla="*/ 205740 w 1944787"/>
                        <a:gd name="connsiteY144" fmla="*/ 1152522 h 1780217"/>
                        <a:gd name="connsiteX145" fmla="*/ 200978 w 1944787"/>
                        <a:gd name="connsiteY145" fmla="*/ 1227769 h 1780217"/>
                        <a:gd name="connsiteX146" fmla="*/ 206693 w 1944787"/>
                        <a:gd name="connsiteY146" fmla="*/ 1233484 h 1780217"/>
                        <a:gd name="connsiteX147" fmla="*/ 320993 w 1944787"/>
                        <a:gd name="connsiteY147" fmla="*/ 1146807 h 1780217"/>
                        <a:gd name="connsiteX148" fmla="*/ 378143 w 1944787"/>
                        <a:gd name="connsiteY148" fmla="*/ 1038222 h 1780217"/>
                        <a:gd name="connsiteX149" fmla="*/ 373380 w 1944787"/>
                        <a:gd name="connsiteY149" fmla="*/ 1073465 h 1780217"/>
                        <a:gd name="connsiteX150" fmla="*/ 363855 w 1944787"/>
                        <a:gd name="connsiteY150" fmla="*/ 1089657 h 1780217"/>
                        <a:gd name="connsiteX151" fmla="*/ 370523 w 1944787"/>
                        <a:gd name="connsiteY151" fmla="*/ 1094420 h 1780217"/>
                        <a:gd name="connsiteX152" fmla="*/ 378143 w 1944787"/>
                        <a:gd name="connsiteY152" fmla="*/ 1088705 h 1780217"/>
                        <a:gd name="connsiteX153" fmla="*/ 386715 w 1944787"/>
                        <a:gd name="connsiteY153" fmla="*/ 1083942 h 1780217"/>
                        <a:gd name="connsiteX154" fmla="*/ 453390 w 1944787"/>
                        <a:gd name="connsiteY154" fmla="*/ 1071560 h 1780217"/>
                        <a:gd name="connsiteX155" fmla="*/ 294323 w 1944787"/>
                        <a:gd name="connsiteY155" fmla="*/ 1267774 h 1780217"/>
                        <a:gd name="connsiteX156" fmla="*/ 299085 w 1944787"/>
                        <a:gd name="connsiteY156" fmla="*/ 1273489 h 1780217"/>
                        <a:gd name="connsiteX157" fmla="*/ 355283 w 1944787"/>
                        <a:gd name="connsiteY157" fmla="*/ 1262059 h 1780217"/>
                        <a:gd name="connsiteX158" fmla="*/ 278130 w 1944787"/>
                        <a:gd name="connsiteY158" fmla="*/ 1415411 h 1780217"/>
                        <a:gd name="connsiteX159" fmla="*/ 262890 w 1944787"/>
                        <a:gd name="connsiteY159" fmla="*/ 1593528 h 1780217"/>
                        <a:gd name="connsiteX160" fmla="*/ 268605 w 1944787"/>
                        <a:gd name="connsiteY160" fmla="*/ 1595434 h 1780217"/>
                        <a:gd name="connsiteX161" fmla="*/ 313373 w 1944787"/>
                        <a:gd name="connsiteY161" fmla="*/ 1541141 h 1780217"/>
                        <a:gd name="connsiteX162" fmla="*/ 304800 w 1944787"/>
                        <a:gd name="connsiteY162" fmla="*/ 1658298 h 1780217"/>
                        <a:gd name="connsiteX163" fmla="*/ 305753 w 1944787"/>
                        <a:gd name="connsiteY163" fmla="*/ 1671633 h 1780217"/>
                        <a:gd name="connsiteX164" fmla="*/ 312420 w 1944787"/>
                        <a:gd name="connsiteY164" fmla="*/ 1673538 h 1780217"/>
                        <a:gd name="connsiteX165" fmla="*/ 321945 w 1944787"/>
                        <a:gd name="connsiteY165" fmla="*/ 1529711 h 1780217"/>
                        <a:gd name="connsiteX166" fmla="*/ 316230 w 1944787"/>
                        <a:gd name="connsiteY166" fmla="*/ 1527806 h 1780217"/>
                        <a:gd name="connsiteX167" fmla="*/ 268605 w 1944787"/>
                        <a:gd name="connsiteY167" fmla="*/ 1585909 h 1780217"/>
                        <a:gd name="connsiteX168" fmla="*/ 285750 w 1944787"/>
                        <a:gd name="connsiteY168" fmla="*/ 1418269 h 1780217"/>
                        <a:gd name="connsiteX169" fmla="*/ 366713 w 1944787"/>
                        <a:gd name="connsiteY169" fmla="*/ 1260154 h 1780217"/>
                        <a:gd name="connsiteX170" fmla="*/ 363855 w 1944787"/>
                        <a:gd name="connsiteY170" fmla="*/ 1254439 h 1780217"/>
                        <a:gd name="connsiteX171" fmla="*/ 309563 w 1944787"/>
                        <a:gd name="connsiteY171" fmla="*/ 1263012 h 1780217"/>
                        <a:gd name="connsiteX172" fmla="*/ 467678 w 1944787"/>
                        <a:gd name="connsiteY172" fmla="*/ 1074417 h 1780217"/>
                        <a:gd name="connsiteX173" fmla="*/ 472440 w 1944787"/>
                        <a:gd name="connsiteY173" fmla="*/ 1070607 h 1780217"/>
                        <a:gd name="connsiteX174" fmla="*/ 461963 w 1944787"/>
                        <a:gd name="connsiteY174" fmla="*/ 1067750 h 1780217"/>
                        <a:gd name="connsiteX175" fmla="*/ 387668 w 1944787"/>
                        <a:gd name="connsiteY175" fmla="*/ 1077275 h 1780217"/>
                        <a:gd name="connsiteX176" fmla="*/ 387668 w 1944787"/>
                        <a:gd name="connsiteY176" fmla="*/ 1074417 h 1780217"/>
                        <a:gd name="connsiteX177" fmla="*/ 504825 w 1944787"/>
                        <a:gd name="connsiteY177" fmla="*/ 938210 h 1780217"/>
                        <a:gd name="connsiteX178" fmla="*/ 691515 w 1944787"/>
                        <a:gd name="connsiteY178" fmla="*/ 890585 h 1780217"/>
                        <a:gd name="connsiteX179" fmla="*/ 858203 w 1944787"/>
                        <a:gd name="connsiteY179" fmla="*/ 889633 h 1780217"/>
                        <a:gd name="connsiteX180" fmla="*/ 944880 w 1944787"/>
                        <a:gd name="connsiteY180" fmla="*/ 860105 h 1780217"/>
                        <a:gd name="connsiteX181" fmla="*/ 877253 w 1944787"/>
                        <a:gd name="connsiteY181" fmla="*/ 909635 h 1780217"/>
                        <a:gd name="connsiteX182" fmla="*/ 758190 w 1944787"/>
                        <a:gd name="connsiteY182" fmla="*/ 1001075 h 1780217"/>
                        <a:gd name="connsiteX183" fmla="*/ 719138 w 1944787"/>
                        <a:gd name="connsiteY183" fmla="*/ 1042985 h 1780217"/>
                        <a:gd name="connsiteX184" fmla="*/ 719138 w 1944787"/>
                        <a:gd name="connsiteY184" fmla="*/ 1042985 h 1780217"/>
                        <a:gd name="connsiteX185" fmla="*/ 644843 w 1944787"/>
                        <a:gd name="connsiteY185" fmla="*/ 1057272 h 1780217"/>
                        <a:gd name="connsiteX186" fmla="*/ 570548 w 1944787"/>
                        <a:gd name="connsiteY186" fmla="*/ 1057272 h 1780217"/>
                        <a:gd name="connsiteX187" fmla="*/ 568643 w 1944787"/>
                        <a:gd name="connsiteY187" fmla="*/ 1060130 h 1780217"/>
                        <a:gd name="connsiteX188" fmla="*/ 713423 w 1944787"/>
                        <a:gd name="connsiteY188" fmla="*/ 1049652 h 1780217"/>
                        <a:gd name="connsiteX189" fmla="*/ 710565 w 1944787"/>
                        <a:gd name="connsiteY189" fmla="*/ 1053462 h 1780217"/>
                        <a:gd name="connsiteX190" fmla="*/ 614363 w 1944787"/>
                        <a:gd name="connsiteY190" fmla="*/ 1224912 h 1780217"/>
                        <a:gd name="connsiteX191" fmla="*/ 566738 w 1944787"/>
                        <a:gd name="connsiteY191" fmla="*/ 1225864 h 1780217"/>
                        <a:gd name="connsiteX192" fmla="*/ 487680 w 1944787"/>
                        <a:gd name="connsiteY192" fmla="*/ 1247772 h 1780217"/>
                        <a:gd name="connsiteX193" fmla="*/ 487680 w 1944787"/>
                        <a:gd name="connsiteY193" fmla="*/ 1248724 h 1780217"/>
                        <a:gd name="connsiteX194" fmla="*/ 551498 w 1944787"/>
                        <a:gd name="connsiteY194" fmla="*/ 1236342 h 1780217"/>
                        <a:gd name="connsiteX195" fmla="*/ 585788 w 1944787"/>
                        <a:gd name="connsiteY195" fmla="*/ 1227769 h 1780217"/>
                        <a:gd name="connsiteX196" fmla="*/ 612458 w 1944787"/>
                        <a:gd name="connsiteY196" fmla="*/ 1231579 h 1780217"/>
                        <a:gd name="connsiteX197" fmla="*/ 605790 w 1944787"/>
                        <a:gd name="connsiteY197" fmla="*/ 1247772 h 1780217"/>
                        <a:gd name="connsiteX198" fmla="*/ 557213 w 1944787"/>
                        <a:gd name="connsiteY198" fmla="*/ 1414459 h 1780217"/>
                        <a:gd name="connsiteX199" fmla="*/ 421958 w 1944787"/>
                        <a:gd name="connsiteY199" fmla="*/ 1501136 h 1780217"/>
                        <a:gd name="connsiteX200" fmla="*/ 421958 w 1944787"/>
                        <a:gd name="connsiteY200" fmla="*/ 1502089 h 1780217"/>
                        <a:gd name="connsiteX201" fmla="*/ 552450 w 1944787"/>
                        <a:gd name="connsiteY201" fmla="*/ 1432556 h 1780217"/>
                        <a:gd name="connsiteX202" fmla="*/ 540068 w 1944787"/>
                        <a:gd name="connsiteY202" fmla="*/ 1494469 h 1780217"/>
                        <a:gd name="connsiteX203" fmla="*/ 502920 w 1944787"/>
                        <a:gd name="connsiteY203" fmla="*/ 1647821 h 1780217"/>
                        <a:gd name="connsiteX204" fmla="*/ 421005 w 1944787"/>
                        <a:gd name="connsiteY204" fmla="*/ 1683063 h 1780217"/>
                        <a:gd name="connsiteX205" fmla="*/ 421005 w 1944787"/>
                        <a:gd name="connsiteY205" fmla="*/ 1684016 h 1780217"/>
                        <a:gd name="connsiteX206" fmla="*/ 500063 w 1944787"/>
                        <a:gd name="connsiteY206" fmla="*/ 1657346 h 1780217"/>
                        <a:gd name="connsiteX207" fmla="*/ 471488 w 1944787"/>
                        <a:gd name="connsiteY207" fmla="*/ 1724021 h 1780217"/>
                        <a:gd name="connsiteX208" fmla="*/ 480060 w 1944787"/>
                        <a:gd name="connsiteY208" fmla="*/ 1726878 h 1780217"/>
                        <a:gd name="connsiteX209" fmla="*/ 509588 w 1944787"/>
                        <a:gd name="connsiteY209" fmla="*/ 1655441 h 1780217"/>
                        <a:gd name="connsiteX210" fmla="*/ 516255 w 1944787"/>
                        <a:gd name="connsiteY210" fmla="*/ 1682111 h 1780217"/>
                        <a:gd name="connsiteX211" fmla="*/ 526733 w 1944787"/>
                        <a:gd name="connsiteY211" fmla="*/ 1720211 h 1780217"/>
                        <a:gd name="connsiteX212" fmla="*/ 530543 w 1944787"/>
                        <a:gd name="connsiteY212" fmla="*/ 1718306 h 1780217"/>
                        <a:gd name="connsiteX213" fmla="*/ 520065 w 1944787"/>
                        <a:gd name="connsiteY213" fmla="*/ 1666871 h 1780217"/>
                        <a:gd name="connsiteX214" fmla="*/ 513398 w 1944787"/>
                        <a:gd name="connsiteY214" fmla="*/ 1639248 h 1780217"/>
                        <a:gd name="connsiteX215" fmla="*/ 513398 w 1944787"/>
                        <a:gd name="connsiteY215" fmla="*/ 1638296 h 1780217"/>
                        <a:gd name="connsiteX216" fmla="*/ 523875 w 1944787"/>
                        <a:gd name="connsiteY216" fmla="*/ 1599243 h 1780217"/>
                        <a:gd name="connsiteX217" fmla="*/ 561975 w 1944787"/>
                        <a:gd name="connsiteY217" fmla="*/ 1417316 h 1780217"/>
                        <a:gd name="connsiteX218" fmla="*/ 621030 w 1944787"/>
                        <a:gd name="connsiteY218" fmla="*/ 1456369 h 1780217"/>
                        <a:gd name="connsiteX219" fmla="*/ 664845 w 1944787"/>
                        <a:gd name="connsiteY219" fmla="*/ 1521139 h 1780217"/>
                        <a:gd name="connsiteX220" fmla="*/ 671513 w 1944787"/>
                        <a:gd name="connsiteY220" fmla="*/ 1518281 h 1780217"/>
                        <a:gd name="connsiteX221" fmla="*/ 564833 w 1944787"/>
                        <a:gd name="connsiteY221" fmla="*/ 1409696 h 1780217"/>
                        <a:gd name="connsiteX222" fmla="*/ 579120 w 1944787"/>
                        <a:gd name="connsiteY222" fmla="*/ 1350642 h 1780217"/>
                        <a:gd name="connsiteX223" fmla="*/ 617220 w 1944787"/>
                        <a:gd name="connsiteY223" fmla="*/ 1236342 h 1780217"/>
                        <a:gd name="connsiteX224" fmla="*/ 621030 w 1944787"/>
                        <a:gd name="connsiteY224" fmla="*/ 1239199 h 1780217"/>
                        <a:gd name="connsiteX225" fmla="*/ 667703 w 1944787"/>
                        <a:gd name="connsiteY225" fmla="*/ 1293492 h 1780217"/>
                        <a:gd name="connsiteX226" fmla="*/ 721995 w 1944787"/>
                        <a:gd name="connsiteY226" fmla="*/ 1334449 h 1780217"/>
                        <a:gd name="connsiteX227" fmla="*/ 724853 w 1944787"/>
                        <a:gd name="connsiteY227" fmla="*/ 1327782 h 1780217"/>
                        <a:gd name="connsiteX228" fmla="*/ 664845 w 1944787"/>
                        <a:gd name="connsiteY228" fmla="*/ 1276347 h 1780217"/>
                        <a:gd name="connsiteX229" fmla="*/ 621030 w 1944787"/>
                        <a:gd name="connsiteY229" fmla="*/ 1228722 h 1780217"/>
                        <a:gd name="connsiteX230" fmla="*/ 700088 w 1944787"/>
                        <a:gd name="connsiteY230" fmla="*/ 1082990 h 1780217"/>
                        <a:gd name="connsiteX231" fmla="*/ 711518 w 1944787"/>
                        <a:gd name="connsiteY231" fmla="*/ 1066797 h 1780217"/>
                        <a:gd name="connsiteX232" fmla="*/ 751523 w 1944787"/>
                        <a:gd name="connsiteY232" fmla="*/ 1129662 h 1780217"/>
                        <a:gd name="connsiteX233" fmla="*/ 754380 w 1944787"/>
                        <a:gd name="connsiteY233" fmla="*/ 1124900 h 1780217"/>
                        <a:gd name="connsiteX234" fmla="*/ 716280 w 1944787"/>
                        <a:gd name="connsiteY234" fmla="*/ 1060130 h 1780217"/>
                        <a:gd name="connsiteX235" fmla="*/ 809625 w 1944787"/>
                        <a:gd name="connsiteY235" fmla="*/ 966785 h 1780217"/>
                        <a:gd name="connsiteX236" fmla="*/ 939165 w 1944787"/>
                        <a:gd name="connsiteY236" fmla="*/ 874393 h 1780217"/>
                        <a:gd name="connsiteX237" fmla="*/ 990600 w 1944787"/>
                        <a:gd name="connsiteY237" fmla="*/ 837245 h 1780217"/>
                        <a:gd name="connsiteX238" fmla="*/ 995363 w 1944787"/>
                        <a:gd name="connsiteY238" fmla="*/ 834388 h 1780217"/>
                        <a:gd name="connsiteX239" fmla="*/ 938213 w 1944787"/>
                        <a:gd name="connsiteY239" fmla="*/ 882013 h 1780217"/>
                        <a:gd name="connsiteX240" fmla="*/ 866775 w 1944787"/>
                        <a:gd name="connsiteY240" fmla="*/ 984882 h 1780217"/>
                        <a:gd name="connsiteX241" fmla="*/ 823913 w 1944787"/>
                        <a:gd name="connsiteY241" fmla="*/ 1158237 h 1780217"/>
                        <a:gd name="connsiteX242" fmla="*/ 783908 w 1944787"/>
                        <a:gd name="connsiteY242" fmla="*/ 1091562 h 1780217"/>
                        <a:gd name="connsiteX243" fmla="*/ 778193 w 1944787"/>
                        <a:gd name="connsiteY243" fmla="*/ 1093467 h 1780217"/>
                        <a:gd name="connsiteX244" fmla="*/ 808672 w 1944787"/>
                        <a:gd name="connsiteY244" fmla="*/ 1283014 h 1780217"/>
                        <a:gd name="connsiteX245" fmla="*/ 805815 w 1944787"/>
                        <a:gd name="connsiteY245" fmla="*/ 1426841 h 1780217"/>
                        <a:gd name="connsiteX246" fmla="*/ 765810 w 1944787"/>
                        <a:gd name="connsiteY246" fmla="*/ 1393504 h 1780217"/>
                        <a:gd name="connsiteX247" fmla="*/ 755333 w 1944787"/>
                        <a:gd name="connsiteY247" fmla="*/ 1388741 h 1780217"/>
                        <a:gd name="connsiteX248" fmla="*/ 757238 w 1944787"/>
                        <a:gd name="connsiteY248" fmla="*/ 1394456 h 1780217"/>
                        <a:gd name="connsiteX249" fmla="*/ 777240 w 1944787"/>
                        <a:gd name="connsiteY249" fmla="*/ 1527806 h 1780217"/>
                        <a:gd name="connsiteX250" fmla="*/ 768668 w 1944787"/>
                        <a:gd name="connsiteY250" fmla="*/ 1633533 h 1780217"/>
                        <a:gd name="connsiteX251" fmla="*/ 754380 w 1944787"/>
                        <a:gd name="connsiteY251" fmla="*/ 1676396 h 1780217"/>
                        <a:gd name="connsiteX252" fmla="*/ 745808 w 1944787"/>
                        <a:gd name="connsiteY252" fmla="*/ 1692588 h 1780217"/>
                        <a:gd name="connsiteX253" fmla="*/ 718185 w 1944787"/>
                        <a:gd name="connsiteY253" fmla="*/ 1598291 h 1780217"/>
                        <a:gd name="connsiteX254" fmla="*/ 710565 w 1944787"/>
                        <a:gd name="connsiteY254" fmla="*/ 1599243 h 1780217"/>
                        <a:gd name="connsiteX255" fmla="*/ 619125 w 1944787"/>
                        <a:gd name="connsiteY255" fmla="*/ 1776408 h 1780217"/>
                        <a:gd name="connsiteX256" fmla="*/ 627698 w 1944787"/>
                        <a:gd name="connsiteY256" fmla="*/ 1780218 h 1780217"/>
                        <a:gd name="connsiteX257" fmla="*/ 717233 w 1944787"/>
                        <a:gd name="connsiteY257" fmla="*/ 1613531 h 1780217"/>
                        <a:gd name="connsiteX258" fmla="*/ 739140 w 1944787"/>
                        <a:gd name="connsiteY258" fmla="*/ 1697351 h 1780217"/>
                        <a:gd name="connsiteX259" fmla="*/ 744855 w 1944787"/>
                        <a:gd name="connsiteY259" fmla="*/ 1700208 h 1780217"/>
                        <a:gd name="connsiteX260" fmla="*/ 745808 w 1944787"/>
                        <a:gd name="connsiteY260" fmla="*/ 1700208 h 1780217"/>
                        <a:gd name="connsiteX261" fmla="*/ 749618 w 1944787"/>
                        <a:gd name="connsiteY261" fmla="*/ 1699256 h 1780217"/>
                        <a:gd name="connsiteX262" fmla="*/ 785813 w 1944787"/>
                        <a:gd name="connsiteY262" fmla="*/ 1513519 h 1780217"/>
                        <a:gd name="connsiteX263" fmla="*/ 768668 w 1944787"/>
                        <a:gd name="connsiteY263" fmla="*/ 1400172 h 1780217"/>
                        <a:gd name="connsiteX264" fmla="*/ 810578 w 1944787"/>
                        <a:gd name="connsiteY264" fmla="*/ 1448749 h 1780217"/>
                        <a:gd name="connsiteX265" fmla="*/ 817245 w 1944787"/>
                        <a:gd name="connsiteY265" fmla="*/ 1446844 h 1780217"/>
                        <a:gd name="connsiteX266" fmla="*/ 815340 w 1944787"/>
                        <a:gd name="connsiteY266" fmla="*/ 1282062 h 1780217"/>
                        <a:gd name="connsiteX267" fmla="*/ 785813 w 1944787"/>
                        <a:gd name="connsiteY267" fmla="*/ 1106802 h 1780217"/>
                        <a:gd name="connsiteX268" fmla="*/ 834390 w 1944787"/>
                        <a:gd name="connsiteY268" fmla="*/ 1185859 h 1780217"/>
                        <a:gd name="connsiteX269" fmla="*/ 840105 w 1944787"/>
                        <a:gd name="connsiteY269" fmla="*/ 1182049 h 1780217"/>
                        <a:gd name="connsiteX270" fmla="*/ 875347 w 1944787"/>
                        <a:gd name="connsiteY270" fmla="*/ 983930 h 1780217"/>
                        <a:gd name="connsiteX271" fmla="*/ 943928 w 1944787"/>
                        <a:gd name="connsiteY271" fmla="*/ 885823 h 1780217"/>
                        <a:gd name="connsiteX272" fmla="*/ 1036320 w 1944787"/>
                        <a:gd name="connsiteY272" fmla="*/ 813433 h 1780217"/>
                        <a:gd name="connsiteX273" fmla="*/ 1063943 w 1944787"/>
                        <a:gd name="connsiteY273" fmla="*/ 797241 h 1780217"/>
                        <a:gd name="connsiteX274" fmla="*/ 1064895 w 1944787"/>
                        <a:gd name="connsiteY274" fmla="*/ 798193 h 1780217"/>
                        <a:gd name="connsiteX275" fmla="*/ 1047750 w 1944787"/>
                        <a:gd name="connsiteY275" fmla="*/ 914398 h 1780217"/>
                        <a:gd name="connsiteX276" fmla="*/ 968693 w 1944787"/>
                        <a:gd name="connsiteY276" fmla="*/ 1022982 h 1780217"/>
                        <a:gd name="connsiteX277" fmla="*/ 906780 w 1944787"/>
                        <a:gd name="connsiteY277" fmla="*/ 1280157 h 1780217"/>
                        <a:gd name="connsiteX278" fmla="*/ 915353 w 1944787"/>
                        <a:gd name="connsiteY278" fmla="*/ 1281109 h 1780217"/>
                        <a:gd name="connsiteX279" fmla="*/ 962025 w 1944787"/>
                        <a:gd name="connsiteY279" fmla="*/ 1224912 h 1780217"/>
                        <a:gd name="connsiteX280" fmla="*/ 977265 w 1944787"/>
                        <a:gd name="connsiteY280" fmla="*/ 1412554 h 1780217"/>
                        <a:gd name="connsiteX281" fmla="*/ 985838 w 1944787"/>
                        <a:gd name="connsiteY281" fmla="*/ 1413506 h 1780217"/>
                        <a:gd name="connsiteX282" fmla="*/ 1010603 w 1944787"/>
                        <a:gd name="connsiteY282" fmla="*/ 1379216 h 1780217"/>
                        <a:gd name="connsiteX283" fmla="*/ 1030605 w 1944787"/>
                        <a:gd name="connsiteY283" fmla="*/ 1474466 h 1780217"/>
                        <a:gd name="connsiteX284" fmla="*/ 1069658 w 1944787"/>
                        <a:gd name="connsiteY284" fmla="*/ 1566859 h 1780217"/>
                        <a:gd name="connsiteX285" fmla="*/ 1077278 w 1944787"/>
                        <a:gd name="connsiteY285" fmla="*/ 1564953 h 1780217"/>
                        <a:gd name="connsiteX286" fmla="*/ 1090613 w 1944787"/>
                        <a:gd name="connsiteY286" fmla="*/ 1527806 h 1780217"/>
                        <a:gd name="connsiteX287" fmla="*/ 1151573 w 1944787"/>
                        <a:gd name="connsiteY287" fmla="*/ 1637343 h 1780217"/>
                        <a:gd name="connsiteX288" fmla="*/ 1158240 w 1944787"/>
                        <a:gd name="connsiteY288" fmla="*/ 1635438 h 1780217"/>
                        <a:gd name="connsiteX289" fmla="*/ 1176338 w 1944787"/>
                        <a:gd name="connsiteY289" fmla="*/ 1575431 h 1780217"/>
                        <a:gd name="connsiteX290" fmla="*/ 1305878 w 1944787"/>
                        <a:gd name="connsiteY290" fmla="*/ 1749738 h 1780217"/>
                        <a:gd name="connsiteX291" fmla="*/ 1314450 w 1944787"/>
                        <a:gd name="connsiteY291" fmla="*/ 1747833 h 1780217"/>
                        <a:gd name="connsiteX292" fmla="*/ 1337310 w 1944787"/>
                        <a:gd name="connsiteY292" fmla="*/ 1538284 h 1780217"/>
                        <a:gd name="connsiteX293" fmla="*/ 1306830 w 1944787"/>
                        <a:gd name="connsiteY293" fmla="*/ 1349689 h 1780217"/>
                        <a:gd name="connsiteX294" fmla="*/ 1343025 w 1944787"/>
                        <a:gd name="connsiteY294" fmla="*/ 1348737 h 1780217"/>
                        <a:gd name="connsiteX295" fmla="*/ 1347788 w 1944787"/>
                        <a:gd name="connsiteY295" fmla="*/ 1346832 h 1780217"/>
                        <a:gd name="connsiteX296" fmla="*/ 1342073 w 1944787"/>
                        <a:gd name="connsiteY296" fmla="*/ 1231579 h 1780217"/>
                        <a:gd name="connsiteX297" fmla="*/ 1323023 w 1944787"/>
                        <a:gd name="connsiteY297" fmla="*/ 1186812 h 1780217"/>
                        <a:gd name="connsiteX298" fmla="*/ 1308735 w 1944787"/>
                        <a:gd name="connsiteY298" fmla="*/ 1135377 h 1780217"/>
                        <a:gd name="connsiteX299" fmla="*/ 1344930 w 1944787"/>
                        <a:gd name="connsiteY299" fmla="*/ 1093467 h 1780217"/>
                        <a:gd name="connsiteX300" fmla="*/ 1290638 w 1944787"/>
                        <a:gd name="connsiteY300" fmla="*/ 1010600 h 1780217"/>
                        <a:gd name="connsiteX301" fmla="*/ 1307783 w 1944787"/>
                        <a:gd name="connsiteY301" fmla="*/ 990597 h 1780217"/>
                        <a:gd name="connsiteX302" fmla="*/ 1260158 w 1944787"/>
                        <a:gd name="connsiteY302" fmla="*/ 919160 h 1780217"/>
                        <a:gd name="connsiteX303" fmla="*/ 1243965 w 1944787"/>
                        <a:gd name="connsiteY303" fmla="*/ 902015 h 1780217"/>
                        <a:gd name="connsiteX304" fmla="*/ 1450658 w 1944787"/>
                        <a:gd name="connsiteY304" fmla="*/ 944878 h 1780217"/>
                        <a:gd name="connsiteX305" fmla="*/ 1666875 w 1944787"/>
                        <a:gd name="connsiteY305" fmla="*/ 793430 h 1780217"/>
                        <a:gd name="connsiteX306" fmla="*/ 1665923 w 1944787"/>
                        <a:gd name="connsiteY306" fmla="*/ 785810 h 1780217"/>
                        <a:gd name="connsiteX307" fmla="*/ 1609725 w 1944787"/>
                        <a:gd name="connsiteY307" fmla="*/ 760093 h 1780217"/>
                        <a:gd name="connsiteX308" fmla="*/ 1645920 w 1944787"/>
                        <a:gd name="connsiteY308" fmla="*/ 755331 h 1780217"/>
                        <a:gd name="connsiteX309" fmla="*/ 1731645 w 1944787"/>
                        <a:gd name="connsiteY309" fmla="*/ 696276 h 1780217"/>
                        <a:gd name="connsiteX310" fmla="*/ 1816418 w 1944787"/>
                        <a:gd name="connsiteY310" fmla="*/ 624838 h 1780217"/>
                        <a:gd name="connsiteX311" fmla="*/ 1914525 w 1944787"/>
                        <a:gd name="connsiteY311" fmla="*/ 629601 h 1780217"/>
                        <a:gd name="connsiteX312" fmla="*/ 1920240 w 1944787"/>
                        <a:gd name="connsiteY312" fmla="*/ 621981 h 1780217"/>
                        <a:gd name="connsiteX313" fmla="*/ 1804988 w 1944787"/>
                        <a:gd name="connsiteY313" fmla="*/ 530541 h 1780217"/>
                        <a:gd name="connsiteX314" fmla="*/ 1887855 w 1944787"/>
                        <a:gd name="connsiteY314" fmla="*/ 433386 h 1780217"/>
                        <a:gd name="connsiteX315" fmla="*/ 1940243 w 1944787"/>
                        <a:gd name="connsiteY315" fmla="*/ 343852 h 1780217"/>
                        <a:gd name="connsiteX316" fmla="*/ 1936433 w 1944787"/>
                        <a:gd name="connsiteY316" fmla="*/ 303847 h 1780217"/>
                        <a:gd name="connsiteX317" fmla="*/ 1884045 w 1944787"/>
                        <a:gd name="connsiteY317" fmla="*/ 286702 h 1780217"/>
                        <a:gd name="connsiteX318" fmla="*/ 1933575 w 1944787"/>
                        <a:gd name="connsiteY318" fmla="*/ 172402 h 1780217"/>
                        <a:gd name="connsiteX319" fmla="*/ 1052513 w 1944787"/>
                        <a:gd name="connsiteY319" fmla="*/ 761046 h 1780217"/>
                        <a:gd name="connsiteX320" fmla="*/ 1052513 w 1944787"/>
                        <a:gd name="connsiteY320" fmla="*/ 761046 h 1780217"/>
                        <a:gd name="connsiteX321" fmla="*/ 990600 w 1944787"/>
                        <a:gd name="connsiteY321" fmla="*/ 736281 h 1780217"/>
                        <a:gd name="connsiteX322" fmla="*/ 1004888 w 1944787"/>
                        <a:gd name="connsiteY322" fmla="*/ 739138 h 1780217"/>
                        <a:gd name="connsiteX323" fmla="*/ 1042988 w 1944787"/>
                        <a:gd name="connsiteY323" fmla="*/ 753426 h 1780217"/>
                        <a:gd name="connsiteX324" fmla="*/ 1052513 w 1944787"/>
                        <a:gd name="connsiteY324" fmla="*/ 761046 h 1780217"/>
                        <a:gd name="connsiteX325" fmla="*/ 1074420 w 1944787"/>
                        <a:gd name="connsiteY325" fmla="*/ 702943 h 1780217"/>
                        <a:gd name="connsiteX326" fmla="*/ 1066800 w 1944787"/>
                        <a:gd name="connsiteY326" fmla="*/ 755331 h 1780217"/>
                        <a:gd name="connsiteX327" fmla="*/ 1064895 w 1944787"/>
                        <a:gd name="connsiteY327" fmla="*/ 753426 h 1780217"/>
                        <a:gd name="connsiteX328" fmla="*/ 1063943 w 1944787"/>
                        <a:gd name="connsiteY328" fmla="*/ 746758 h 1780217"/>
                        <a:gd name="connsiteX329" fmla="*/ 1067753 w 1944787"/>
                        <a:gd name="connsiteY329" fmla="*/ 695323 h 1780217"/>
                        <a:gd name="connsiteX330" fmla="*/ 1111568 w 1944787"/>
                        <a:gd name="connsiteY330" fmla="*/ 611503 h 1780217"/>
                        <a:gd name="connsiteX331" fmla="*/ 1074420 w 1944787"/>
                        <a:gd name="connsiteY331" fmla="*/ 702943 h 1780217"/>
                        <a:gd name="connsiteX332" fmla="*/ 861060 w 1944787"/>
                        <a:gd name="connsiteY332" fmla="*/ 651508 h 1780217"/>
                        <a:gd name="connsiteX333" fmla="*/ 862013 w 1944787"/>
                        <a:gd name="connsiteY333" fmla="*/ 641031 h 1780217"/>
                        <a:gd name="connsiteX334" fmla="*/ 700088 w 1944787"/>
                        <a:gd name="connsiteY334" fmla="*/ 428624 h 1780217"/>
                        <a:gd name="connsiteX335" fmla="*/ 764858 w 1944787"/>
                        <a:gd name="connsiteY335" fmla="*/ 481011 h 1780217"/>
                        <a:gd name="connsiteX336" fmla="*/ 771525 w 1944787"/>
                        <a:gd name="connsiteY336" fmla="*/ 471486 h 1780217"/>
                        <a:gd name="connsiteX337" fmla="*/ 722948 w 1944787"/>
                        <a:gd name="connsiteY337" fmla="*/ 343852 h 1780217"/>
                        <a:gd name="connsiteX338" fmla="*/ 743903 w 1944787"/>
                        <a:gd name="connsiteY338" fmla="*/ 220027 h 1780217"/>
                        <a:gd name="connsiteX339" fmla="*/ 782955 w 1944787"/>
                        <a:gd name="connsiteY339" fmla="*/ 258127 h 1780217"/>
                        <a:gd name="connsiteX340" fmla="*/ 790575 w 1944787"/>
                        <a:gd name="connsiteY340" fmla="*/ 250507 h 1780217"/>
                        <a:gd name="connsiteX341" fmla="*/ 841058 w 1944787"/>
                        <a:gd name="connsiteY341" fmla="*/ 110490 h 1780217"/>
                        <a:gd name="connsiteX342" fmla="*/ 922972 w 1944787"/>
                        <a:gd name="connsiteY342" fmla="*/ 18097 h 1780217"/>
                        <a:gd name="connsiteX343" fmla="*/ 968693 w 1944787"/>
                        <a:gd name="connsiteY343" fmla="*/ 84772 h 1780217"/>
                        <a:gd name="connsiteX344" fmla="*/ 992505 w 1944787"/>
                        <a:gd name="connsiteY344" fmla="*/ 215264 h 1780217"/>
                        <a:gd name="connsiteX345" fmla="*/ 999172 w 1944787"/>
                        <a:gd name="connsiteY345" fmla="*/ 221932 h 1780217"/>
                        <a:gd name="connsiteX346" fmla="*/ 1062038 w 1944787"/>
                        <a:gd name="connsiteY346" fmla="*/ 171450 h 1780217"/>
                        <a:gd name="connsiteX347" fmla="*/ 1066800 w 1944787"/>
                        <a:gd name="connsiteY347" fmla="*/ 342899 h 1780217"/>
                        <a:gd name="connsiteX348" fmla="*/ 1074420 w 1944787"/>
                        <a:gd name="connsiteY348" fmla="*/ 350519 h 1780217"/>
                        <a:gd name="connsiteX349" fmla="*/ 1126808 w 1944787"/>
                        <a:gd name="connsiteY349" fmla="*/ 321944 h 1780217"/>
                        <a:gd name="connsiteX350" fmla="*/ 1105853 w 1944787"/>
                        <a:gd name="connsiteY350" fmla="*/ 475296 h 1780217"/>
                        <a:gd name="connsiteX351" fmla="*/ 1113473 w 1944787"/>
                        <a:gd name="connsiteY351" fmla="*/ 482916 h 1780217"/>
                        <a:gd name="connsiteX352" fmla="*/ 1170623 w 1944787"/>
                        <a:gd name="connsiteY352" fmla="*/ 417194 h 1780217"/>
                        <a:gd name="connsiteX353" fmla="*/ 1168718 w 1944787"/>
                        <a:gd name="connsiteY353" fmla="*/ 474344 h 1780217"/>
                        <a:gd name="connsiteX354" fmla="*/ 1167765 w 1944787"/>
                        <a:gd name="connsiteY354" fmla="*/ 481011 h 1780217"/>
                        <a:gd name="connsiteX355" fmla="*/ 1162050 w 1944787"/>
                        <a:gd name="connsiteY355" fmla="*/ 502919 h 1780217"/>
                        <a:gd name="connsiteX356" fmla="*/ 1104900 w 1944787"/>
                        <a:gd name="connsiteY356" fmla="*/ 600073 h 1780217"/>
                        <a:gd name="connsiteX357" fmla="*/ 1049655 w 1944787"/>
                        <a:gd name="connsiteY357" fmla="*/ 717231 h 1780217"/>
                        <a:gd name="connsiteX358" fmla="*/ 1049655 w 1944787"/>
                        <a:gd name="connsiteY358" fmla="*/ 739138 h 1780217"/>
                        <a:gd name="connsiteX359" fmla="*/ 994410 w 1944787"/>
                        <a:gd name="connsiteY359" fmla="*/ 639126 h 1780217"/>
                        <a:gd name="connsiteX360" fmla="*/ 989647 w 1944787"/>
                        <a:gd name="connsiteY360" fmla="*/ 630553 h 1780217"/>
                        <a:gd name="connsiteX361" fmla="*/ 1046797 w 1944787"/>
                        <a:gd name="connsiteY361" fmla="*/ 572451 h 1780217"/>
                        <a:gd name="connsiteX362" fmla="*/ 1043940 w 1944787"/>
                        <a:gd name="connsiteY362" fmla="*/ 566736 h 1780217"/>
                        <a:gd name="connsiteX363" fmla="*/ 985838 w 1944787"/>
                        <a:gd name="connsiteY363" fmla="*/ 622933 h 1780217"/>
                        <a:gd name="connsiteX364" fmla="*/ 983933 w 1944787"/>
                        <a:gd name="connsiteY364" fmla="*/ 621981 h 1780217"/>
                        <a:gd name="connsiteX365" fmla="*/ 937260 w 1944787"/>
                        <a:gd name="connsiteY365" fmla="*/ 516254 h 1780217"/>
                        <a:gd name="connsiteX366" fmla="*/ 1028700 w 1944787"/>
                        <a:gd name="connsiteY366" fmla="*/ 376237 h 1780217"/>
                        <a:gd name="connsiteX367" fmla="*/ 1021080 w 1944787"/>
                        <a:gd name="connsiteY367" fmla="*/ 376237 h 1780217"/>
                        <a:gd name="connsiteX368" fmla="*/ 933450 w 1944787"/>
                        <a:gd name="connsiteY368" fmla="*/ 508634 h 1780217"/>
                        <a:gd name="connsiteX369" fmla="*/ 922972 w 1944787"/>
                        <a:gd name="connsiteY369" fmla="*/ 477201 h 1780217"/>
                        <a:gd name="connsiteX370" fmla="*/ 890588 w 1944787"/>
                        <a:gd name="connsiteY370" fmla="*/ 321944 h 1780217"/>
                        <a:gd name="connsiteX371" fmla="*/ 976313 w 1944787"/>
                        <a:gd name="connsiteY371" fmla="*/ 223837 h 1780217"/>
                        <a:gd name="connsiteX372" fmla="*/ 972503 w 1944787"/>
                        <a:gd name="connsiteY372" fmla="*/ 223837 h 1780217"/>
                        <a:gd name="connsiteX373" fmla="*/ 962978 w 1944787"/>
                        <a:gd name="connsiteY373" fmla="*/ 254317 h 1780217"/>
                        <a:gd name="connsiteX374" fmla="*/ 942022 w 1944787"/>
                        <a:gd name="connsiteY374" fmla="*/ 280987 h 1780217"/>
                        <a:gd name="connsiteX375" fmla="*/ 890588 w 1944787"/>
                        <a:gd name="connsiteY375" fmla="*/ 315277 h 1780217"/>
                        <a:gd name="connsiteX376" fmla="*/ 889635 w 1944787"/>
                        <a:gd name="connsiteY376" fmla="*/ 315277 h 1780217"/>
                        <a:gd name="connsiteX377" fmla="*/ 888683 w 1944787"/>
                        <a:gd name="connsiteY377" fmla="*/ 301942 h 1780217"/>
                        <a:gd name="connsiteX378" fmla="*/ 891540 w 1944787"/>
                        <a:gd name="connsiteY378" fmla="*/ 216217 h 1780217"/>
                        <a:gd name="connsiteX379" fmla="*/ 892493 w 1944787"/>
                        <a:gd name="connsiteY379" fmla="*/ 136207 h 1780217"/>
                        <a:gd name="connsiteX380" fmla="*/ 889635 w 1944787"/>
                        <a:gd name="connsiteY380" fmla="*/ 136207 h 1780217"/>
                        <a:gd name="connsiteX381" fmla="*/ 884872 w 1944787"/>
                        <a:gd name="connsiteY381" fmla="*/ 216217 h 1780217"/>
                        <a:gd name="connsiteX382" fmla="*/ 881063 w 1944787"/>
                        <a:gd name="connsiteY382" fmla="*/ 301942 h 1780217"/>
                        <a:gd name="connsiteX383" fmla="*/ 882015 w 1944787"/>
                        <a:gd name="connsiteY383" fmla="*/ 317182 h 1780217"/>
                        <a:gd name="connsiteX384" fmla="*/ 876300 w 1944787"/>
                        <a:gd name="connsiteY384" fmla="*/ 312419 h 1780217"/>
                        <a:gd name="connsiteX385" fmla="*/ 846772 w 1944787"/>
                        <a:gd name="connsiteY385" fmla="*/ 290512 h 1780217"/>
                        <a:gd name="connsiteX386" fmla="*/ 803910 w 1944787"/>
                        <a:gd name="connsiteY386" fmla="*/ 267652 h 1780217"/>
                        <a:gd name="connsiteX387" fmla="*/ 803910 w 1944787"/>
                        <a:gd name="connsiteY387" fmla="*/ 268604 h 1780217"/>
                        <a:gd name="connsiteX388" fmla="*/ 882015 w 1944787"/>
                        <a:gd name="connsiteY388" fmla="*/ 322897 h 1780217"/>
                        <a:gd name="connsiteX389" fmla="*/ 882015 w 1944787"/>
                        <a:gd name="connsiteY389" fmla="*/ 323849 h 1780217"/>
                        <a:gd name="connsiteX390" fmla="*/ 882015 w 1944787"/>
                        <a:gd name="connsiteY390" fmla="*/ 325754 h 1780217"/>
                        <a:gd name="connsiteX391" fmla="*/ 911543 w 1944787"/>
                        <a:gd name="connsiteY391" fmla="*/ 473391 h 1780217"/>
                        <a:gd name="connsiteX392" fmla="*/ 925830 w 1944787"/>
                        <a:gd name="connsiteY392" fmla="*/ 516254 h 1780217"/>
                        <a:gd name="connsiteX393" fmla="*/ 792480 w 1944787"/>
                        <a:gd name="connsiteY393" fmla="*/ 479106 h 1780217"/>
                        <a:gd name="connsiteX394" fmla="*/ 792480 w 1944787"/>
                        <a:gd name="connsiteY394" fmla="*/ 481964 h 1780217"/>
                        <a:gd name="connsiteX395" fmla="*/ 928688 w 1944787"/>
                        <a:gd name="connsiteY395" fmla="*/ 522921 h 1780217"/>
                        <a:gd name="connsiteX396" fmla="*/ 929640 w 1944787"/>
                        <a:gd name="connsiteY396" fmla="*/ 526731 h 1780217"/>
                        <a:gd name="connsiteX397" fmla="*/ 972503 w 1944787"/>
                        <a:gd name="connsiteY397" fmla="*/ 621981 h 1780217"/>
                        <a:gd name="connsiteX398" fmla="*/ 952500 w 1944787"/>
                        <a:gd name="connsiteY398" fmla="*/ 621028 h 1780217"/>
                        <a:gd name="connsiteX399" fmla="*/ 887730 w 1944787"/>
                        <a:gd name="connsiteY399" fmla="*/ 632458 h 1780217"/>
                        <a:gd name="connsiteX400" fmla="*/ 887730 w 1944787"/>
                        <a:gd name="connsiteY400" fmla="*/ 632458 h 1780217"/>
                        <a:gd name="connsiteX401" fmla="*/ 976313 w 1944787"/>
                        <a:gd name="connsiteY401" fmla="*/ 628648 h 1780217"/>
                        <a:gd name="connsiteX402" fmla="*/ 977265 w 1944787"/>
                        <a:gd name="connsiteY402" fmla="*/ 630553 h 1780217"/>
                        <a:gd name="connsiteX403" fmla="*/ 1041083 w 1944787"/>
                        <a:gd name="connsiteY403" fmla="*/ 744853 h 1780217"/>
                        <a:gd name="connsiteX404" fmla="*/ 1022033 w 1944787"/>
                        <a:gd name="connsiteY404" fmla="*/ 737233 h 1780217"/>
                        <a:gd name="connsiteX405" fmla="*/ 933450 w 1944787"/>
                        <a:gd name="connsiteY405" fmla="*/ 720088 h 1780217"/>
                        <a:gd name="connsiteX406" fmla="*/ 843915 w 1944787"/>
                        <a:gd name="connsiteY406" fmla="*/ 697228 h 1780217"/>
                        <a:gd name="connsiteX407" fmla="*/ 796290 w 1944787"/>
                        <a:gd name="connsiteY407" fmla="*/ 671511 h 1780217"/>
                        <a:gd name="connsiteX408" fmla="*/ 861060 w 1944787"/>
                        <a:gd name="connsiteY408" fmla="*/ 651508 h 1780217"/>
                        <a:gd name="connsiteX409" fmla="*/ 1014413 w 1944787"/>
                        <a:gd name="connsiteY409" fmla="*/ 811528 h 1780217"/>
                        <a:gd name="connsiteX410" fmla="*/ 1011555 w 1944787"/>
                        <a:gd name="connsiteY410" fmla="*/ 811528 h 1780217"/>
                        <a:gd name="connsiteX411" fmla="*/ 1002983 w 1944787"/>
                        <a:gd name="connsiteY411" fmla="*/ 817243 h 1780217"/>
                        <a:gd name="connsiteX412" fmla="*/ 848678 w 1944787"/>
                        <a:gd name="connsiteY412" fmla="*/ 875345 h 1780217"/>
                        <a:gd name="connsiteX413" fmla="*/ 680085 w 1944787"/>
                        <a:gd name="connsiteY413" fmla="*/ 875345 h 1780217"/>
                        <a:gd name="connsiteX414" fmla="*/ 727710 w 1944787"/>
                        <a:gd name="connsiteY414" fmla="*/ 799145 h 1780217"/>
                        <a:gd name="connsiteX415" fmla="*/ 818197 w 1944787"/>
                        <a:gd name="connsiteY415" fmla="*/ 749616 h 1780217"/>
                        <a:gd name="connsiteX416" fmla="*/ 1043940 w 1944787"/>
                        <a:gd name="connsiteY416" fmla="*/ 795335 h 1780217"/>
                        <a:gd name="connsiteX417" fmla="*/ 1014413 w 1944787"/>
                        <a:gd name="connsiteY417" fmla="*/ 811528 h 1780217"/>
                        <a:gd name="connsiteX418" fmla="*/ 926783 w 1944787"/>
                        <a:gd name="connsiteY418" fmla="*/ 761998 h 1780217"/>
                        <a:gd name="connsiteX419" fmla="*/ 805815 w 1944787"/>
                        <a:gd name="connsiteY419" fmla="*/ 741043 h 1780217"/>
                        <a:gd name="connsiteX420" fmla="*/ 724853 w 1944787"/>
                        <a:gd name="connsiteY420" fmla="*/ 785810 h 1780217"/>
                        <a:gd name="connsiteX421" fmla="*/ 672465 w 1944787"/>
                        <a:gd name="connsiteY421" fmla="*/ 876298 h 1780217"/>
                        <a:gd name="connsiteX422" fmla="*/ 664845 w 1944787"/>
                        <a:gd name="connsiteY422" fmla="*/ 876298 h 1780217"/>
                        <a:gd name="connsiteX423" fmla="*/ 494348 w 1944787"/>
                        <a:gd name="connsiteY423" fmla="*/ 932495 h 1780217"/>
                        <a:gd name="connsiteX424" fmla="*/ 391478 w 1944787"/>
                        <a:gd name="connsiteY424" fmla="*/ 1051557 h 1780217"/>
                        <a:gd name="connsiteX425" fmla="*/ 390525 w 1944787"/>
                        <a:gd name="connsiteY425" fmla="*/ 1001075 h 1780217"/>
                        <a:gd name="connsiteX426" fmla="*/ 381000 w 1944787"/>
                        <a:gd name="connsiteY426" fmla="*/ 1002027 h 1780217"/>
                        <a:gd name="connsiteX427" fmla="*/ 323850 w 1944787"/>
                        <a:gd name="connsiteY427" fmla="*/ 1130615 h 1780217"/>
                        <a:gd name="connsiteX428" fmla="*/ 218123 w 1944787"/>
                        <a:gd name="connsiteY428" fmla="*/ 1218244 h 1780217"/>
                        <a:gd name="connsiteX429" fmla="*/ 215265 w 1944787"/>
                        <a:gd name="connsiteY429" fmla="*/ 1133472 h 1780217"/>
                        <a:gd name="connsiteX430" fmla="*/ 206693 w 1944787"/>
                        <a:gd name="connsiteY430" fmla="*/ 1134425 h 1780217"/>
                        <a:gd name="connsiteX431" fmla="*/ 90488 w 1944787"/>
                        <a:gd name="connsiteY431" fmla="*/ 1264917 h 1780217"/>
                        <a:gd name="connsiteX432" fmla="*/ 15240 w 1944787"/>
                        <a:gd name="connsiteY432" fmla="*/ 1277299 h 1780217"/>
                        <a:gd name="connsiteX433" fmla="*/ 135255 w 1944787"/>
                        <a:gd name="connsiteY433" fmla="*/ 1102992 h 1780217"/>
                        <a:gd name="connsiteX434" fmla="*/ 129540 w 1944787"/>
                        <a:gd name="connsiteY434" fmla="*/ 1097277 h 1780217"/>
                        <a:gd name="connsiteX435" fmla="*/ 45720 w 1944787"/>
                        <a:gd name="connsiteY435" fmla="*/ 1108707 h 1780217"/>
                        <a:gd name="connsiteX436" fmla="*/ 174308 w 1944787"/>
                        <a:gd name="connsiteY436" fmla="*/ 923923 h 1780217"/>
                        <a:gd name="connsiteX437" fmla="*/ 171450 w 1944787"/>
                        <a:gd name="connsiteY437" fmla="*/ 916303 h 1780217"/>
                        <a:gd name="connsiteX438" fmla="*/ 93345 w 1944787"/>
                        <a:gd name="connsiteY438" fmla="*/ 926780 h 1780217"/>
                        <a:gd name="connsiteX439" fmla="*/ 356235 w 1944787"/>
                        <a:gd name="connsiteY439" fmla="*/ 759141 h 1780217"/>
                        <a:gd name="connsiteX440" fmla="*/ 359093 w 1944787"/>
                        <a:gd name="connsiteY440" fmla="*/ 751521 h 1780217"/>
                        <a:gd name="connsiteX441" fmla="*/ 295275 w 1944787"/>
                        <a:gd name="connsiteY441" fmla="*/ 719136 h 1780217"/>
                        <a:gd name="connsiteX442" fmla="*/ 721995 w 1944787"/>
                        <a:gd name="connsiteY442" fmla="*/ 739138 h 1780217"/>
                        <a:gd name="connsiteX443" fmla="*/ 728663 w 1944787"/>
                        <a:gd name="connsiteY443" fmla="*/ 733423 h 1780217"/>
                        <a:gd name="connsiteX444" fmla="*/ 807720 w 1944787"/>
                        <a:gd name="connsiteY444" fmla="*/ 728661 h 1780217"/>
                        <a:gd name="connsiteX445" fmla="*/ 846772 w 1944787"/>
                        <a:gd name="connsiteY445" fmla="*/ 730566 h 1780217"/>
                        <a:gd name="connsiteX446" fmla="*/ 846772 w 1944787"/>
                        <a:gd name="connsiteY446" fmla="*/ 730566 h 1780217"/>
                        <a:gd name="connsiteX447" fmla="*/ 818197 w 1944787"/>
                        <a:gd name="connsiteY447" fmla="*/ 726756 h 1780217"/>
                        <a:gd name="connsiteX448" fmla="*/ 852488 w 1944787"/>
                        <a:gd name="connsiteY448" fmla="*/ 721993 h 1780217"/>
                        <a:gd name="connsiteX449" fmla="*/ 942975 w 1944787"/>
                        <a:gd name="connsiteY449" fmla="*/ 731518 h 1780217"/>
                        <a:gd name="connsiteX450" fmla="*/ 1053465 w 1944787"/>
                        <a:gd name="connsiteY450" fmla="*/ 764856 h 1780217"/>
                        <a:gd name="connsiteX451" fmla="*/ 1055370 w 1944787"/>
                        <a:gd name="connsiteY451" fmla="*/ 773428 h 1780217"/>
                        <a:gd name="connsiteX452" fmla="*/ 862013 w 1944787"/>
                        <a:gd name="connsiteY452" fmla="*/ 731518 h 1780217"/>
                        <a:gd name="connsiteX453" fmla="*/ 862013 w 1944787"/>
                        <a:gd name="connsiteY453" fmla="*/ 732471 h 1780217"/>
                        <a:gd name="connsiteX454" fmla="*/ 1055370 w 1944787"/>
                        <a:gd name="connsiteY454" fmla="*/ 776286 h 1780217"/>
                        <a:gd name="connsiteX455" fmla="*/ 1060133 w 1944787"/>
                        <a:gd name="connsiteY455" fmla="*/ 785810 h 1780217"/>
                        <a:gd name="connsiteX456" fmla="*/ 926783 w 1944787"/>
                        <a:gd name="connsiteY456" fmla="*/ 761998 h 1780217"/>
                        <a:gd name="connsiteX457" fmla="*/ 1199198 w 1944787"/>
                        <a:gd name="connsiteY457" fmla="*/ 872488 h 1780217"/>
                        <a:gd name="connsiteX458" fmla="*/ 1225868 w 1944787"/>
                        <a:gd name="connsiteY458" fmla="*/ 896300 h 1780217"/>
                        <a:gd name="connsiteX459" fmla="*/ 1286828 w 1944787"/>
                        <a:gd name="connsiteY459" fmla="*/ 966785 h 1780217"/>
                        <a:gd name="connsiteX460" fmla="*/ 1299210 w 1944787"/>
                        <a:gd name="connsiteY460" fmla="*/ 995360 h 1780217"/>
                        <a:gd name="connsiteX461" fmla="*/ 1271588 w 1944787"/>
                        <a:gd name="connsiteY461" fmla="*/ 999170 h 1780217"/>
                        <a:gd name="connsiteX462" fmla="*/ 1268730 w 1944787"/>
                        <a:gd name="connsiteY462" fmla="*/ 1006790 h 1780217"/>
                        <a:gd name="connsiteX463" fmla="*/ 1321118 w 1944787"/>
                        <a:gd name="connsiteY463" fmla="*/ 1051557 h 1780217"/>
                        <a:gd name="connsiteX464" fmla="*/ 1332548 w 1944787"/>
                        <a:gd name="connsiteY464" fmla="*/ 1104897 h 1780217"/>
                        <a:gd name="connsiteX465" fmla="*/ 1308735 w 1944787"/>
                        <a:gd name="connsiteY465" fmla="*/ 1118232 h 1780217"/>
                        <a:gd name="connsiteX466" fmla="*/ 1302068 w 1944787"/>
                        <a:gd name="connsiteY466" fmla="*/ 1148712 h 1780217"/>
                        <a:gd name="connsiteX467" fmla="*/ 1337310 w 1944787"/>
                        <a:gd name="connsiteY467" fmla="*/ 1241104 h 1780217"/>
                        <a:gd name="connsiteX468" fmla="*/ 1348740 w 1944787"/>
                        <a:gd name="connsiteY468" fmla="*/ 1309684 h 1780217"/>
                        <a:gd name="connsiteX469" fmla="*/ 1335405 w 1944787"/>
                        <a:gd name="connsiteY469" fmla="*/ 1336354 h 1780217"/>
                        <a:gd name="connsiteX470" fmla="*/ 1300163 w 1944787"/>
                        <a:gd name="connsiteY470" fmla="*/ 1338259 h 1780217"/>
                        <a:gd name="connsiteX471" fmla="*/ 1296353 w 1944787"/>
                        <a:gd name="connsiteY471" fmla="*/ 1344927 h 1780217"/>
                        <a:gd name="connsiteX472" fmla="*/ 1328738 w 1944787"/>
                        <a:gd name="connsiteY472" fmla="*/ 1544951 h 1780217"/>
                        <a:gd name="connsiteX473" fmla="*/ 1307783 w 1944787"/>
                        <a:gd name="connsiteY473" fmla="*/ 1732593 h 1780217"/>
                        <a:gd name="connsiteX474" fmla="*/ 1183005 w 1944787"/>
                        <a:gd name="connsiteY474" fmla="*/ 1548761 h 1780217"/>
                        <a:gd name="connsiteX475" fmla="*/ 1174433 w 1944787"/>
                        <a:gd name="connsiteY475" fmla="*/ 1547809 h 1780217"/>
                        <a:gd name="connsiteX476" fmla="*/ 1153478 w 1944787"/>
                        <a:gd name="connsiteY476" fmla="*/ 1622103 h 1780217"/>
                        <a:gd name="connsiteX477" fmla="*/ 1094423 w 1944787"/>
                        <a:gd name="connsiteY477" fmla="*/ 1511614 h 1780217"/>
                        <a:gd name="connsiteX478" fmla="*/ 1086803 w 1944787"/>
                        <a:gd name="connsiteY478" fmla="*/ 1512566 h 1780217"/>
                        <a:gd name="connsiteX479" fmla="*/ 1071563 w 1944787"/>
                        <a:gd name="connsiteY479" fmla="*/ 1551619 h 1780217"/>
                        <a:gd name="connsiteX480" fmla="*/ 1040130 w 1944787"/>
                        <a:gd name="connsiteY480" fmla="*/ 1451606 h 1780217"/>
                        <a:gd name="connsiteX481" fmla="*/ 1015365 w 1944787"/>
                        <a:gd name="connsiteY481" fmla="*/ 1364929 h 1780217"/>
                        <a:gd name="connsiteX482" fmla="*/ 1008697 w 1944787"/>
                        <a:gd name="connsiteY482" fmla="*/ 1365882 h 1780217"/>
                        <a:gd name="connsiteX483" fmla="*/ 984885 w 1944787"/>
                        <a:gd name="connsiteY483" fmla="*/ 1396361 h 1780217"/>
                        <a:gd name="connsiteX484" fmla="*/ 973455 w 1944787"/>
                        <a:gd name="connsiteY484" fmla="*/ 1211577 h 1780217"/>
                        <a:gd name="connsiteX485" fmla="*/ 966788 w 1944787"/>
                        <a:gd name="connsiteY485" fmla="*/ 1207767 h 1780217"/>
                        <a:gd name="connsiteX486" fmla="*/ 915353 w 1944787"/>
                        <a:gd name="connsiteY486" fmla="*/ 1263012 h 1780217"/>
                        <a:gd name="connsiteX487" fmla="*/ 999172 w 1944787"/>
                        <a:gd name="connsiteY487" fmla="*/ 996312 h 1780217"/>
                        <a:gd name="connsiteX488" fmla="*/ 1075373 w 1944787"/>
                        <a:gd name="connsiteY488" fmla="*/ 888680 h 1780217"/>
                        <a:gd name="connsiteX489" fmla="*/ 1083945 w 1944787"/>
                        <a:gd name="connsiteY489" fmla="*/ 813433 h 1780217"/>
                        <a:gd name="connsiteX490" fmla="*/ 1128713 w 1944787"/>
                        <a:gd name="connsiteY490" fmla="*/ 962023 h 1780217"/>
                        <a:gd name="connsiteX491" fmla="*/ 1128713 w 1944787"/>
                        <a:gd name="connsiteY491" fmla="*/ 968690 h 1780217"/>
                        <a:gd name="connsiteX492" fmla="*/ 1120140 w 1944787"/>
                        <a:gd name="connsiteY492" fmla="*/ 970595 h 1780217"/>
                        <a:gd name="connsiteX493" fmla="*/ 1062990 w 1944787"/>
                        <a:gd name="connsiteY493" fmla="*/ 1051557 h 1780217"/>
                        <a:gd name="connsiteX494" fmla="*/ 1065848 w 1944787"/>
                        <a:gd name="connsiteY494" fmla="*/ 1052510 h 1780217"/>
                        <a:gd name="connsiteX495" fmla="*/ 1128713 w 1944787"/>
                        <a:gd name="connsiteY495" fmla="*/ 976310 h 1780217"/>
                        <a:gd name="connsiteX496" fmla="*/ 1134428 w 1944787"/>
                        <a:gd name="connsiteY496" fmla="*/ 1142045 h 1780217"/>
                        <a:gd name="connsiteX497" fmla="*/ 1089660 w 1944787"/>
                        <a:gd name="connsiteY497" fmla="*/ 1197290 h 1780217"/>
                        <a:gd name="connsiteX498" fmla="*/ 1090613 w 1944787"/>
                        <a:gd name="connsiteY498" fmla="*/ 1197290 h 1780217"/>
                        <a:gd name="connsiteX499" fmla="*/ 1134428 w 1944787"/>
                        <a:gd name="connsiteY499" fmla="*/ 1146807 h 1780217"/>
                        <a:gd name="connsiteX500" fmla="*/ 1135380 w 1944787"/>
                        <a:gd name="connsiteY500" fmla="*/ 1161095 h 1780217"/>
                        <a:gd name="connsiteX501" fmla="*/ 1165860 w 1944787"/>
                        <a:gd name="connsiteY501" fmla="*/ 1366834 h 1780217"/>
                        <a:gd name="connsiteX502" fmla="*/ 1157288 w 1944787"/>
                        <a:gd name="connsiteY502" fmla="*/ 1367787 h 1780217"/>
                        <a:gd name="connsiteX503" fmla="*/ 1122998 w 1944787"/>
                        <a:gd name="connsiteY503" fmla="*/ 1440176 h 1780217"/>
                        <a:gd name="connsiteX504" fmla="*/ 1125855 w 1944787"/>
                        <a:gd name="connsiteY504" fmla="*/ 1440176 h 1780217"/>
                        <a:gd name="connsiteX505" fmla="*/ 1167765 w 1944787"/>
                        <a:gd name="connsiteY505" fmla="*/ 1371597 h 1780217"/>
                        <a:gd name="connsiteX506" fmla="*/ 1174433 w 1944787"/>
                        <a:gd name="connsiteY506" fmla="*/ 1394456 h 1780217"/>
                        <a:gd name="connsiteX507" fmla="*/ 1213485 w 1944787"/>
                        <a:gd name="connsiteY507" fmla="*/ 1497326 h 1780217"/>
                        <a:gd name="connsiteX508" fmla="*/ 1277303 w 1944787"/>
                        <a:gd name="connsiteY508" fmla="*/ 1587813 h 1780217"/>
                        <a:gd name="connsiteX509" fmla="*/ 1283970 w 1944787"/>
                        <a:gd name="connsiteY509" fmla="*/ 1583051 h 1780217"/>
                        <a:gd name="connsiteX510" fmla="*/ 1222058 w 1944787"/>
                        <a:gd name="connsiteY510" fmla="*/ 1492564 h 1780217"/>
                        <a:gd name="connsiteX511" fmla="*/ 1179195 w 1944787"/>
                        <a:gd name="connsiteY511" fmla="*/ 1374454 h 1780217"/>
                        <a:gd name="connsiteX512" fmla="*/ 1178243 w 1944787"/>
                        <a:gd name="connsiteY512" fmla="*/ 1371597 h 1780217"/>
                        <a:gd name="connsiteX513" fmla="*/ 1206818 w 1944787"/>
                        <a:gd name="connsiteY513" fmla="*/ 1377311 h 1780217"/>
                        <a:gd name="connsiteX514" fmla="*/ 1243965 w 1944787"/>
                        <a:gd name="connsiteY514" fmla="*/ 1386836 h 1780217"/>
                        <a:gd name="connsiteX515" fmla="*/ 1244918 w 1944787"/>
                        <a:gd name="connsiteY515" fmla="*/ 1383979 h 1780217"/>
                        <a:gd name="connsiteX516" fmla="*/ 1197293 w 1944787"/>
                        <a:gd name="connsiteY516" fmla="*/ 1368739 h 1780217"/>
                        <a:gd name="connsiteX517" fmla="*/ 1177290 w 1944787"/>
                        <a:gd name="connsiteY517" fmla="*/ 1365882 h 1780217"/>
                        <a:gd name="connsiteX518" fmla="*/ 1145858 w 1944787"/>
                        <a:gd name="connsiteY518" fmla="*/ 1144902 h 1780217"/>
                        <a:gd name="connsiteX519" fmla="*/ 1162050 w 1944787"/>
                        <a:gd name="connsiteY519" fmla="*/ 1146807 h 1780217"/>
                        <a:gd name="connsiteX520" fmla="*/ 1202055 w 1944787"/>
                        <a:gd name="connsiteY520" fmla="*/ 1165857 h 1780217"/>
                        <a:gd name="connsiteX521" fmla="*/ 1244918 w 1944787"/>
                        <a:gd name="connsiteY521" fmla="*/ 1190622 h 1780217"/>
                        <a:gd name="connsiteX522" fmla="*/ 1246823 w 1944787"/>
                        <a:gd name="connsiteY522" fmla="*/ 1186812 h 1780217"/>
                        <a:gd name="connsiteX523" fmla="*/ 1198245 w 1944787"/>
                        <a:gd name="connsiteY523" fmla="*/ 1155380 h 1780217"/>
                        <a:gd name="connsiteX524" fmla="*/ 1153478 w 1944787"/>
                        <a:gd name="connsiteY524" fmla="*/ 1139187 h 1780217"/>
                        <a:gd name="connsiteX525" fmla="*/ 1144905 w 1944787"/>
                        <a:gd name="connsiteY525" fmla="*/ 1139187 h 1780217"/>
                        <a:gd name="connsiteX526" fmla="*/ 1143953 w 1944787"/>
                        <a:gd name="connsiteY526" fmla="*/ 1125852 h 1780217"/>
                        <a:gd name="connsiteX527" fmla="*/ 1138238 w 1944787"/>
                        <a:gd name="connsiteY527" fmla="*/ 975358 h 1780217"/>
                        <a:gd name="connsiteX528" fmla="*/ 1175385 w 1944787"/>
                        <a:gd name="connsiteY528" fmla="*/ 980120 h 1780217"/>
                        <a:gd name="connsiteX529" fmla="*/ 1225868 w 1944787"/>
                        <a:gd name="connsiteY529" fmla="*/ 989645 h 1780217"/>
                        <a:gd name="connsiteX530" fmla="*/ 1226820 w 1944787"/>
                        <a:gd name="connsiteY530" fmla="*/ 985835 h 1780217"/>
                        <a:gd name="connsiteX531" fmla="*/ 1166813 w 1944787"/>
                        <a:gd name="connsiteY531" fmla="*/ 970595 h 1780217"/>
                        <a:gd name="connsiteX532" fmla="*/ 1138238 w 1944787"/>
                        <a:gd name="connsiteY532" fmla="*/ 968690 h 1780217"/>
                        <a:gd name="connsiteX533" fmla="*/ 1135380 w 1944787"/>
                        <a:gd name="connsiteY533" fmla="*/ 935353 h 1780217"/>
                        <a:gd name="connsiteX534" fmla="*/ 1096328 w 1944787"/>
                        <a:gd name="connsiteY534" fmla="*/ 819148 h 1780217"/>
                        <a:gd name="connsiteX535" fmla="*/ 1153478 w 1944787"/>
                        <a:gd name="connsiteY535" fmla="*/ 849628 h 1780217"/>
                        <a:gd name="connsiteX536" fmla="*/ 1199198 w 1944787"/>
                        <a:gd name="connsiteY536" fmla="*/ 872488 h 1780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  <a:cxn ang="0">
                          <a:pos x="connsiteX384" y="connsiteY384"/>
                        </a:cxn>
                        <a:cxn ang="0">
                          <a:pos x="connsiteX385" y="connsiteY385"/>
                        </a:cxn>
                        <a:cxn ang="0">
                          <a:pos x="connsiteX386" y="connsiteY386"/>
                        </a:cxn>
                        <a:cxn ang="0">
                          <a:pos x="connsiteX387" y="connsiteY387"/>
                        </a:cxn>
                        <a:cxn ang="0">
                          <a:pos x="connsiteX388" y="connsiteY388"/>
                        </a:cxn>
                        <a:cxn ang="0">
                          <a:pos x="connsiteX389" y="connsiteY389"/>
                        </a:cxn>
                        <a:cxn ang="0">
                          <a:pos x="connsiteX390" y="connsiteY390"/>
                        </a:cxn>
                        <a:cxn ang="0">
                          <a:pos x="connsiteX391" y="connsiteY391"/>
                        </a:cxn>
                        <a:cxn ang="0">
                          <a:pos x="connsiteX392" y="connsiteY392"/>
                        </a:cxn>
                        <a:cxn ang="0">
                          <a:pos x="connsiteX393" y="connsiteY393"/>
                        </a:cxn>
                        <a:cxn ang="0">
                          <a:pos x="connsiteX394" y="connsiteY394"/>
                        </a:cxn>
                        <a:cxn ang="0">
                          <a:pos x="connsiteX395" y="connsiteY395"/>
                        </a:cxn>
                        <a:cxn ang="0">
                          <a:pos x="connsiteX396" y="connsiteY396"/>
                        </a:cxn>
                        <a:cxn ang="0">
                          <a:pos x="connsiteX397" y="connsiteY397"/>
                        </a:cxn>
                        <a:cxn ang="0">
                          <a:pos x="connsiteX398" y="connsiteY398"/>
                        </a:cxn>
                        <a:cxn ang="0">
                          <a:pos x="connsiteX399" y="connsiteY399"/>
                        </a:cxn>
                        <a:cxn ang="0">
                          <a:pos x="connsiteX400" y="connsiteY400"/>
                        </a:cxn>
                        <a:cxn ang="0">
                          <a:pos x="connsiteX401" y="connsiteY401"/>
                        </a:cxn>
                        <a:cxn ang="0">
                          <a:pos x="connsiteX402" y="connsiteY402"/>
                        </a:cxn>
                        <a:cxn ang="0">
                          <a:pos x="connsiteX403" y="connsiteY403"/>
                        </a:cxn>
                        <a:cxn ang="0">
                          <a:pos x="connsiteX404" y="connsiteY404"/>
                        </a:cxn>
                        <a:cxn ang="0">
                          <a:pos x="connsiteX405" y="connsiteY405"/>
                        </a:cxn>
                        <a:cxn ang="0">
                          <a:pos x="connsiteX406" y="connsiteY406"/>
                        </a:cxn>
                        <a:cxn ang="0">
                          <a:pos x="connsiteX407" y="connsiteY407"/>
                        </a:cxn>
                        <a:cxn ang="0">
                          <a:pos x="connsiteX408" y="connsiteY408"/>
                        </a:cxn>
                        <a:cxn ang="0">
                          <a:pos x="connsiteX409" y="connsiteY409"/>
                        </a:cxn>
                        <a:cxn ang="0">
                          <a:pos x="connsiteX410" y="connsiteY410"/>
                        </a:cxn>
                        <a:cxn ang="0">
                          <a:pos x="connsiteX411" y="connsiteY411"/>
                        </a:cxn>
                        <a:cxn ang="0">
                          <a:pos x="connsiteX412" y="connsiteY412"/>
                        </a:cxn>
                        <a:cxn ang="0">
                          <a:pos x="connsiteX413" y="connsiteY413"/>
                        </a:cxn>
                        <a:cxn ang="0">
                          <a:pos x="connsiteX414" y="connsiteY414"/>
                        </a:cxn>
                        <a:cxn ang="0">
                          <a:pos x="connsiteX415" y="connsiteY415"/>
                        </a:cxn>
                        <a:cxn ang="0">
                          <a:pos x="connsiteX416" y="connsiteY416"/>
                        </a:cxn>
                        <a:cxn ang="0">
                          <a:pos x="connsiteX417" y="connsiteY417"/>
                        </a:cxn>
                        <a:cxn ang="0">
                          <a:pos x="connsiteX418" y="connsiteY418"/>
                        </a:cxn>
                        <a:cxn ang="0">
                          <a:pos x="connsiteX419" y="connsiteY419"/>
                        </a:cxn>
                        <a:cxn ang="0">
                          <a:pos x="connsiteX420" y="connsiteY420"/>
                        </a:cxn>
                        <a:cxn ang="0">
                          <a:pos x="connsiteX421" y="connsiteY421"/>
                        </a:cxn>
                        <a:cxn ang="0">
                          <a:pos x="connsiteX422" y="connsiteY422"/>
                        </a:cxn>
                        <a:cxn ang="0">
                          <a:pos x="connsiteX423" y="connsiteY423"/>
                        </a:cxn>
                        <a:cxn ang="0">
                          <a:pos x="connsiteX424" y="connsiteY424"/>
                        </a:cxn>
                        <a:cxn ang="0">
                          <a:pos x="connsiteX425" y="connsiteY425"/>
                        </a:cxn>
                        <a:cxn ang="0">
                          <a:pos x="connsiteX426" y="connsiteY426"/>
                        </a:cxn>
                        <a:cxn ang="0">
                          <a:pos x="connsiteX427" y="connsiteY427"/>
                        </a:cxn>
                        <a:cxn ang="0">
                          <a:pos x="connsiteX428" y="connsiteY428"/>
                        </a:cxn>
                        <a:cxn ang="0">
                          <a:pos x="connsiteX429" y="connsiteY429"/>
                        </a:cxn>
                        <a:cxn ang="0">
                          <a:pos x="connsiteX430" y="connsiteY430"/>
                        </a:cxn>
                        <a:cxn ang="0">
                          <a:pos x="connsiteX431" y="connsiteY431"/>
                        </a:cxn>
                        <a:cxn ang="0">
                          <a:pos x="connsiteX432" y="connsiteY432"/>
                        </a:cxn>
                        <a:cxn ang="0">
                          <a:pos x="connsiteX433" y="connsiteY433"/>
                        </a:cxn>
                        <a:cxn ang="0">
                          <a:pos x="connsiteX434" y="connsiteY434"/>
                        </a:cxn>
                        <a:cxn ang="0">
                          <a:pos x="connsiteX435" y="connsiteY435"/>
                        </a:cxn>
                        <a:cxn ang="0">
                          <a:pos x="connsiteX436" y="connsiteY436"/>
                        </a:cxn>
                        <a:cxn ang="0">
                          <a:pos x="connsiteX437" y="connsiteY437"/>
                        </a:cxn>
                        <a:cxn ang="0">
                          <a:pos x="connsiteX438" y="connsiteY438"/>
                        </a:cxn>
                        <a:cxn ang="0">
                          <a:pos x="connsiteX439" y="connsiteY439"/>
                        </a:cxn>
                        <a:cxn ang="0">
                          <a:pos x="connsiteX440" y="connsiteY440"/>
                        </a:cxn>
                        <a:cxn ang="0">
                          <a:pos x="connsiteX441" y="connsiteY441"/>
                        </a:cxn>
                        <a:cxn ang="0">
                          <a:pos x="connsiteX442" y="connsiteY442"/>
                        </a:cxn>
                        <a:cxn ang="0">
                          <a:pos x="connsiteX443" y="connsiteY443"/>
                        </a:cxn>
                        <a:cxn ang="0">
                          <a:pos x="connsiteX444" y="connsiteY444"/>
                        </a:cxn>
                        <a:cxn ang="0">
                          <a:pos x="connsiteX445" y="connsiteY445"/>
                        </a:cxn>
                        <a:cxn ang="0">
                          <a:pos x="connsiteX446" y="connsiteY446"/>
                        </a:cxn>
                        <a:cxn ang="0">
                          <a:pos x="connsiteX447" y="connsiteY447"/>
                        </a:cxn>
                        <a:cxn ang="0">
                          <a:pos x="connsiteX448" y="connsiteY448"/>
                        </a:cxn>
                        <a:cxn ang="0">
                          <a:pos x="connsiteX449" y="connsiteY449"/>
                        </a:cxn>
                        <a:cxn ang="0">
                          <a:pos x="connsiteX450" y="connsiteY450"/>
                        </a:cxn>
                        <a:cxn ang="0">
                          <a:pos x="connsiteX451" y="connsiteY451"/>
                        </a:cxn>
                        <a:cxn ang="0">
                          <a:pos x="connsiteX452" y="connsiteY452"/>
                        </a:cxn>
                        <a:cxn ang="0">
                          <a:pos x="connsiteX453" y="connsiteY453"/>
                        </a:cxn>
                        <a:cxn ang="0">
                          <a:pos x="connsiteX454" y="connsiteY454"/>
                        </a:cxn>
                        <a:cxn ang="0">
                          <a:pos x="connsiteX455" y="connsiteY455"/>
                        </a:cxn>
                        <a:cxn ang="0">
                          <a:pos x="connsiteX456" y="connsiteY456"/>
                        </a:cxn>
                        <a:cxn ang="0">
                          <a:pos x="connsiteX457" y="connsiteY457"/>
                        </a:cxn>
                        <a:cxn ang="0">
                          <a:pos x="connsiteX458" y="connsiteY458"/>
                        </a:cxn>
                        <a:cxn ang="0">
                          <a:pos x="connsiteX459" y="connsiteY459"/>
                        </a:cxn>
                        <a:cxn ang="0">
                          <a:pos x="connsiteX460" y="connsiteY460"/>
                        </a:cxn>
                        <a:cxn ang="0">
                          <a:pos x="connsiteX461" y="connsiteY461"/>
                        </a:cxn>
                        <a:cxn ang="0">
                          <a:pos x="connsiteX462" y="connsiteY462"/>
                        </a:cxn>
                        <a:cxn ang="0">
                          <a:pos x="connsiteX463" y="connsiteY463"/>
                        </a:cxn>
                        <a:cxn ang="0">
                          <a:pos x="connsiteX464" y="connsiteY464"/>
                        </a:cxn>
                        <a:cxn ang="0">
                          <a:pos x="connsiteX465" y="connsiteY465"/>
                        </a:cxn>
                        <a:cxn ang="0">
                          <a:pos x="connsiteX466" y="connsiteY466"/>
                        </a:cxn>
                        <a:cxn ang="0">
                          <a:pos x="connsiteX467" y="connsiteY467"/>
                        </a:cxn>
                        <a:cxn ang="0">
                          <a:pos x="connsiteX468" y="connsiteY468"/>
                        </a:cxn>
                        <a:cxn ang="0">
                          <a:pos x="connsiteX469" y="connsiteY469"/>
                        </a:cxn>
                        <a:cxn ang="0">
                          <a:pos x="connsiteX470" y="connsiteY470"/>
                        </a:cxn>
                        <a:cxn ang="0">
                          <a:pos x="connsiteX471" y="connsiteY471"/>
                        </a:cxn>
                        <a:cxn ang="0">
                          <a:pos x="connsiteX472" y="connsiteY472"/>
                        </a:cxn>
                        <a:cxn ang="0">
                          <a:pos x="connsiteX473" y="connsiteY473"/>
                        </a:cxn>
                        <a:cxn ang="0">
                          <a:pos x="connsiteX474" y="connsiteY474"/>
                        </a:cxn>
                        <a:cxn ang="0">
                          <a:pos x="connsiteX475" y="connsiteY475"/>
                        </a:cxn>
                        <a:cxn ang="0">
                          <a:pos x="connsiteX476" y="connsiteY476"/>
                        </a:cxn>
                        <a:cxn ang="0">
                          <a:pos x="connsiteX477" y="connsiteY477"/>
                        </a:cxn>
                        <a:cxn ang="0">
                          <a:pos x="connsiteX478" y="connsiteY478"/>
                        </a:cxn>
                        <a:cxn ang="0">
                          <a:pos x="connsiteX479" y="connsiteY479"/>
                        </a:cxn>
                        <a:cxn ang="0">
                          <a:pos x="connsiteX480" y="connsiteY480"/>
                        </a:cxn>
                        <a:cxn ang="0">
                          <a:pos x="connsiteX481" y="connsiteY481"/>
                        </a:cxn>
                        <a:cxn ang="0">
                          <a:pos x="connsiteX482" y="connsiteY482"/>
                        </a:cxn>
                        <a:cxn ang="0">
                          <a:pos x="connsiteX483" y="connsiteY483"/>
                        </a:cxn>
                        <a:cxn ang="0">
                          <a:pos x="connsiteX484" y="connsiteY484"/>
                        </a:cxn>
                        <a:cxn ang="0">
                          <a:pos x="connsiteX485" y="connsiteY485"/>
                        </a:cxn>
                        <a:cxn ang="0">
                          <a:pos x="connsiteX486" y="connsiteY486"/>
                        </a:cxn>
                        <a:cxn ang="0">
                          <a:pos x="connsiteX487" y="connsiteY487"/>
                        </a:cxn>
                        <a:cxn ang="0">
                          <a:pos x="connsiteX488" y="connsiteY488"/>
                        </a:cxn>
                        <a:cxn ang="0">
                          <a:pos x="connsiteX489" y="connsiteY489"/>
                        </a:cxn>
                        <a:cxn ang="0">
                          <a:pos x="connsiteX490" y="connsiteY490"/>
                        </a:cxn>
                        <a:cxn ang="0">
                          <a:pos x="connsiteX491" y="connsiteY491"/>
                        </a:cxn>
                        <a:cxn ang="0">
                          <a:pos x="connsiteX492" y="connsiteY492"/>
                        </a:cxn>
                        <a:cxn ang="0">
                          <a:pos x="connsiteX493" y="connsiteY493"/>
                        </a:cxn>
                        <a:cxn ang="0">
                          <a:pos x="connsiteX494" y="connsiteY494"/>
                        </a:cxn>
                        <a:cxn ang="0">
                          <a:pos x="connsiteX495" y="connsiteY495"/>
                        </a:cxn>
                        <a:cxn ang="0">
                          <a:pos x="connsiteX496" y="connsiteY496"/>
                        </a:cxn>
                        <a:cxn ang="0">
                          <a:pos x="connsiteX497" y="connsiteY497"/>
                        </a:cxn>
                        <a:cxn ang="0">
                          <a:pos x="connsiteX498" y="connsiteY498"/>
                        </a:cxn>
                        <a:cxn ang="0">
                          <a:pos x="connsiteX499" y="connsiteY499"/>
                        </a:cxn>
                        <a:cxn ang="0">
                          <a:pos x="connsiteX500" y="connsiteY500"/>
                        </a:cxn>
                        <a:cxn ang="0">
                          <a:pos x="connsiteX501" y="connsiteY501"/>
                        </a:cxn>
                        <a:cxn ang="0">
                          <a:pos x="connsiteX502" y="connsiteY502"/>
                        </a:cxn>
                        <a:cxn ang="0">
                          <a:pos x="connsiteX503" y="connsiteY503"/>
                        </a:cxn>
                        <a:cxn ang="0">
                          <a:pos x="connsiteX504" y="connsiteY504"/>
                        </a:cxn>
                        <a:cxn ang="0">
                          <a:pos x="connsiteX505" y="connsiteY505"/>
                        </a:cxn>
                        <a:cxn ang="0">
                          <a:pos x="connsiteX506" y="connsiteY506"/>
                        </a:cxn>
                        <a:cxn ang="0">
                          <a:pos x="connsiteX507" y="connsiteY507"/>
                        </a:cxn>
                        <a:cxn ang="0">
                          <a:pos x="connsiteX508" y="connsiteY508"/>
                        </a:cxn>
                        <a:cxn ang="0">
                          <a:pos x="connsiteX509" y="connsiteY509"/>
                        </a:cxn>
                        <a:cxn ang="0">
                          <a:pos x="connsiteX510" y="connsiteY510"/>
                        </a:cxn>
                        <a:cxn ang="0">
                          <a:pos x="connsiteX511" y="connsiteY511"/>
                        </a:cxn>
                        <a:cxn ang="0">
                          <a:pos x="connsiteX512" y="connsiteY512"/>
                        </a:cxn>
                        <a:cxn ang="0">
                          <a:pos x="connsiteX513" y="connsiteY513"/>
                        </a:cxn>
                        <a:cxn ang="0">
                          <a:pos x="connsiteX514" y="connsiteY514"/>
                        </a:cxn>
                        <a:cxn ang="0">
                          <a:pos x="connsiteX515" y="connsiteY515"/>
                        </a:cxn>
                        <a:cxn ang="0">
                          <a:pos x="connsiteX516" y="connsiteY516"/>
                        </a:cxn>
                        <a:cxn ang="0">
                          <a:pos x="connsiteX517" y="connsiteY517"/>
                        </a:cxn>
                        <a:cxn ang="0">
                          <a:pos x="connsiteX518" y="connsiteY518"/>
                        </a:cxn>
                        <a:cxn ang="0">
                          <a:pos x="connsiteX519" y="connsiteY519"/>
                        </a:cxn>
                        <a:cxn ang="0">
                          <a:pos x="connsiteX520" y="connsiteY520"/>
                        </a:cxn>
                        <a:cxn ang="0">
                          <a:pos x="connsiteX521" y="connsiteY521"/>
                        </a:cxn>
                        <a:cxn ang="0">
                          <a:pos x="connsiteX522" y="connsiteY522"/>
                        </a:cxn>
                        <a:cxn ang="0">
                          <a:pos x="connsiteX523" y="connsiteY523"/>
                        </a:cxn>
                        <a:cxn ang="0">
                          <a:pos x="connsiteX524" y="connsiteY524"/>
                        </a:cxn>
                        <a:cxn ang="0">
                          <a:pos x="connsiteX525" y="connsiteY525"/>
                        </a:cxn>
                        <a:cxn ang="0">
                          <a:pos x="connsiteX526" y="connsiteY526"/>
                        </a:cxn>
                        <a:cxn ang="0">
                          <a:pos x="connsiteX527" y="connsiteY527"/>
                        </a:cxn>
                        <a:cxn ang="0">
                          <a:pos x="connsiteX528" y="connsiteY528"/>
                        </a:cxn>
                        <a:cxn ang="0">
                          <a:pos x="connsiteX529" y="connsiteY529"/>
                        </a:cxn>
                        <a:cxn ang="0">
                          <a:pos x="connsiteX530" y="connsiteY530"/>
                        </a:cxn>
                        <a:cxn ang="0">
                          <a:pos x="connsiteX531" y="connsiteY531"/>
                        </a:cxn>
                        <a:cxn ang="0">
                          <a:pos x="connsiteX532" y="connsiteY532"/>
                        </a:cxn>
                        <a:cxn ang="0">
                          <a:pos x="connsiteX533" y="connsiteY533"/>
                        </a:cxn>
                        <a:cxn ang="0">
                          <a:pos x="connsiteX534" y="connsiteY534"/>
                        </a:cxn>
                        <a:cxn ang="0">
                          <a:pos x="connsiteX535" y="connsiteY535"/>
                        </a:cxn>
                        <a:cxn ang="0">
                          <a:pos x="connsiteX536" y="connsiteY536"/>
                        </a:cxn>
                      </a:cxnLst>
                      <a:rect l="l" t="t" r="r" b="b"/>
                      <a:pathLst>
                        <a:path w="1944787" h="1780217">
                          <a:moveTo>
                            <a:pt x="1933575" y="172402"/>
                          </a:moveTo>
                          <a:cubicBezTo>
                            <a:pt x="1930718" y="170497"/>
                            <a:pt x="1927860" y="169545"/>
                            <a:pt x="1925003" y="167640"/>
                          </a:cubicBezTo>
                          <a:cubicBezTo>
                            <a:pt x="1925003" y="214312"/>
                            <a:pt x="1913573" y="265747"/>
                            <a:pt x="1865948" y="282892"/>
                          </a:cubicBezTo>
                          <a:cubicBezTo>
                            <a:pt x="1861185" y="284797"/>
                            <a:pt x="1862138" y="290512"/>
                            <a:pt x="1866900" y="291464"/>
                          </a:cubicBezTo>
                          <a:cubicBezTo>
                            <a:pt x="1885950" y="293369"/>
                            <a:pt x="1912620" y="295274"/>
                            <a:pt x="1928813" y="307657"/>
                          </a:cubicBezTo>
                          <a:cubicBezTo>
                            <a:pt x="1943100" y="319087"/>
                            <a:pt x="1929765" y="341947"/>
                            <a:pt x="1924050" y="353377"/>
                          </a:cubicBezTo>
                          <a:cubicBezTo>
                            <a:pt x="1908810" y="382904"/>
                            <a:pt x="1889760" y="410526"/>
                            <a:pt x="1871663" y="437196"/>
                          </a:cubicBezTo>
                          <a:cubicBezTo>
                            <a:pt x="1849755" y="470534"/>
                            <a:pt x="1824038" y="501014"/>
                            <a:pt x="1793558" y="525779"/>
                          </a:cubicBezTo>
                          <a:cubicBezTo>
                            <a:pt x="1791653" y="527684"/>
                            <a:pt x="1792605" y="530541"/>
                            <a:pt x="1794510" y="531494"/>
                          </a:cubicBezTo>
                          <a:cubicBezTo>
                            <a:pt x="1829753" y="553401"/>
                            <a:pt x="1864995" y="576261"/>
                            <a:pt x="1893570" y="605788"/>
                          </a:cubicBezTo>
                          <a:cubicBezTo>
                            <a:pt x="1771650" y="555306"/>
                            <a:pt x="1697355" y="800098"/>
                            <a:pt x="1568768" y="739138"/>
                          </a:cubicBezTo>
                          <a:cubicBezTo>
                            <a:pt x="1563053" y="736281"/>
                            <a:pt x="1558290" y="733423"/>
                            <a:pt x="1552575" y="730566"/>
                          </a:cubicBezTo>
                          <a:cubicBezTo>
                            <a:pt x="1547813" y="727708"/>
                            <a:pt x="1543050" y="735328"/>
                            <a:pt x="1547813" y="738186"/>
                          </a:cubicBezTo>
                          <a:cubicBezTo>
                            <a:pt x="1581150" y="759141"/>
                            <a:pt x="1618298" y="771523"/>
                            <a:pt x="1652588" y="788668"/>
                          </a:cubicBezTo>
                          <a:cubicBezTo>
                            <a:pt x="1592580" y="840103"/>
                            <a:pt x="1532573" y="897253"/>
                            <a:pt x="1459230" y="928685"/>
                          </a:cubicBezTo>
                          <a:cubicBezTo>
                            <a:pt x="1423988" y="943925"/>
                            <a:pt x="1384935" y="950593"/>
                            <a:pt x="1346835" y="943925"/>
                          </a:cubicBezTo>
                          <a:cubicBezTo>
                            <a:pt x="1300163" y="936305"/>
                            <a:pt x="1260158" y="908683"/>
                            <a:pt x="1223963" y="880108"/>
                          </a:cubicBezTo>
                          <a:cubicBezTo>
                            <a:pt x="1223963" y="880108"/>
                            <a:pt x="1223963" y="880108"/>
                            <a:pt x="1223010" y="880108"/>
                          </a:cubicBezTo>
                          <a:cubicBezTo>
                            <a:pt x="1214438" y="872488"/>
                            <a:pt x="1205865" y="864868"/>
                            <a:pt x="1197293" y="859153"/>
                          </a:cubicBezTo>
                          <a:cubicBezTo>
                            <a:pt x="1178243" y="845818"/>
                            <a:pt x="1152525" y="839150"/>
                            <a:pt x="1131570" y="829625"/>
                          </a:cubicBezTo>
                          <a:cubicBezTo>
                            <a:pt x="1105853" y="817243"/>
                            <a:pt x="1081088" y="800098"/>
                            <a:pt x="1072515" y="771523"/>
                          </a:cubicBezTo>
                          <a:cubicBezTo>
                            <a:pt x="1072515" y="771523"/>
                            <a:pt x="1072515" y="770571"/>
                            <a:pt x="1072515" y="770571"/>
                          </a:cubicBezTo>
                          <a:cubicBezTo>
                            <a:pt x="1072515" y="769618"/>
                            <a:pt x="1072515" y="769618"/>
                            <a:pt x="1072515" y="768666"/>
                          </a:cubicBezTo>
                          <a:cubicBezTo>
                            <a:pt x="1114425" y="721041"/>
                            <a:pt x="1183958" y="697228"/>
                            <a:pt x="1241108" y="677226"/>
                          </a:cubicBezTo>
                          <a:cubicBezTo>
                            <a:pt x="1274445" y="665796"/>
                            <a:pt x="1308735" y="655318"/>
                            <a:pt x="1343025" y="645793"/>
                          </a:cubicBezTo>
                          <a:cubicBezTo>
                            <a:pt x="1362075" y="679131"/>
                            <a:pt x="1405890" y="700086"/>
                            <a:pt x="1437323" y="719136"/>
                          </a:cubicBezTo>
                          <a:cubicBezTo>
                            <a:pt x="1439228" y="720088"/>
                            <a:pt x="1441133" y="717231"/>
                            <a:pt x="1439228" y="716278"/>
                          </a:cubicBezTo>
                          <a:cubicBezTo>
                            <a:pt x="1414463" y="700086"/>
                            <a:pt x="1387793" y="685798"/>
                            <a:pt x="1365885" y="664843"/>
                          </a:cubicBezTo>
                          <a:cubicBezTo>
                            <a:pt x="1359218" y="658176"/>
                            <a:pt x="1353503" y="651508"/>
                            <a:pt x="1349693" y="643888"/>
                          </a:cubicBezTo>
                          <a:cubicBezTo>
                            <a:pt x="1382078" y="634363"/>
                            <a:pt x="1413510" y="623886"/>
                            <a:pt x="1444943" y="611503"/>
                          </a:cubicBezTo>
                          <a:cubicBezTo>
                            <a:pt x="1504950" y="586739"/>
                            <a:pt x="1563053" y="554354"/>
                            <a:pt x="1616393" y="516254"/>
                          </a:cubicBezTo>
                          <a:cubicBezTo>
                            <a:pt x="1643063" y="544829"/>
                            <a:pt x="1691640" y="550544"/>
                            <a:pt x="1726883" y="543876"/>
                          </a:cubicBezTo>
                          <a:cubicBezTo>
                            <a:pt x="1730693" y="542924"/>
                            <a:pt x="1729740" y="538161"/>
                            <a:pt x="1725930" y="538161"/>
                          </a:cubicBezTo>
                          <a:cubicBezTo>
                            <a:pt x="1688783" y="536256"/>
                            <a:pt x="1647825" y="539114"/>
                            <a:pt x="1622108" y="512444"/>
                          </a:cubicBezTo>
                          <a:cubicBezTo>
                            <a:pt x="1638300" y="501014"/>
                            <a:pt x="1653540" y="489584"/>
                            <a:pt x="1668780" y="478154"/>
                          </a:cubicBezTo>
                          <a:cubicBezTo>
                            <a:pt x="1704975" y="449579"/>
                            <a:pt x="1739265" y="420051"/>
                            <a:pt x="1769745" y="384809"/>
                          </a:cubicBezTo>
                          <a:cubicBezTo>
                            <a:pt x="1785938" y="365759"/>
                            <a:pt x="1803083" y="345757"/>
                            <a:pt x="1817370" y="324802"/>
                          </a:cubicBezTo>
                          <a:cubicBezTo>
                            <a:pt x="1838325" y="339089"/>
                            <a:pt x="1868805" y="344804"/>
                            <a:pt x="1884998" y="321944"/>
                          </a:cubicBezTo>
                          <a:cubicBezTo>
                            <a:pt x="1885950" y="320992"/>
                            <a:pt x="1884045" y="318134"/>
                            <a:pt x="1883093" y="319087"/>
                          </a:cubicBezTo>
                          <a:cubicBezTo>
                            <a:pt x="1868805" y="323849"/>
                            <a:pt x="1858328" y="331469"/>
                            <a:pt x="1842135" y="328612"/>
                          </a:cubicBezTo>
                          <a:cubicBezTo>
                            <a:pt x="1834515" y="327659"/>
                            <a:pt x="1826895" y="323849"/>
                            <a:pt x="1821180" y="319087"/>
                          </a:cubicBezTo>
                          <a:cubicBezTo>
                            <a:pt x="1833563" y="300989"/>
                            <a:pt x="1844993" y="280987"/>
                            <a:pt x="1854518" y="261937"/>
                          </a:cubicBezTo>
                          <a:cubicBezTo>
                            <a:pt x="1855470" y="260032"/>
                            <a:pt x="1852613" y="258127"/>
                            <a:pt x="1851660" y="260032"/>
                          </a:cubicBezTo>
                          <a:cubicBezTo>
                            <a:pt x="1837373" y="277177"/>
                            <a:pt x="1824990" y="294322"/>
                            <a:pt x="1812608" y="312419"/>
                          </a:cubicBezTo>
                          <a:cubicBezTo>
                            <a:pt x="1809750" y="310514"/>
                            <a:pt x="1807845" y="307657"/>
                            <a:pt x="1805940" y="305752"/>
                          </a:cubicBezTo>
                          <a:cubicBezTo>
                            <a:pt x="1784985" y="281939"/>
                            <a:pt x="1774508" y="246697"/>
                            <a:pt x="1779270" y="215264"/>
                          </a:cubicBezTo>
                          <a:cubicBezTo>
                            <a:pt x="1779270" y="213359"/>
                            <a:pt x="1776413" y="212407"/>
                            <a:pt x="1776413" y="214312"/>
                          </a:cubicBezTo>
                          <a:cubicBezTo>
                            <a:pt x="1765935" y="247649"/>
                            <a:pt x="1782128" y="287654"/>
                            <a:pt x="1804035" y="312419"/>
                          </a:cubicBezTo>
                          <a:cubicBezTo>
                            <a:pt x="1805940" y="314324"/>
                            <a:pt x="1806893" y="316229"/>
                            <a:pt x="1808798" y="317182"/>
                          </a:cubicBezTo>
                          <a:cubicBezTo>
                            <a:pt x="1794510" y="338137"/>
                            <a:pt x="1779270" y="358139"/>
                            <a:pt x="1763078" y="377189"/>
                          </a:cubicBezTo>
                          <a:cubicBezTo>
                            <a:pt x="1731645" y="413384"/>
                            <a:pt x="1695450" y="442911"/>
                            <a:pt x="1657350" y="471486"/>
                          </a:cubicBezTo>
                          <a:cubicBezTo>
                            <a:pt x="1643063" y="481964"/>
                            <a:pt x="1628775" y="492441"/>
                            <a:pt x="1614488" y="501966"/>
                          </a:cubicBezTo>
                          <a:cubicBezTo>
                            <a:pt x="1613535" y="500061"/>
                            <a:pt x="1611630" y="498156"/>
                            <a:pt x="1610678" y="496251"/>
                          </a:cubicBezTo>
                          <a:cubicBezTo>
                            <a:pt x="1589723" y="461009"/>
                            <a:pt x="1594485" y="412431"/>
                            <a:pt x="1596390" y="374332"/>
                          </a:cubicBezTo>
                          <a:cubicBezTo>
                            <a:pt x="1596390" y="373379"/>
                            <a:pt x="1595438" y="373379"/>
                            <a:pt x="1595438" y="374332"/>
                          </a:cubicBezTo>
                          <a:cubicBezTo>
                            <a:pt x="1589723" y="417194"/>
                            <a:pt x="1584960" y="466724"/>
                            <a:pt x="1608773" y="505776"/>
                          </a:cubicBezTo>
                          <a:cubicBezTo>
                            <a:pt x="1608773" y="505776"/>
                            <a:pt x="1608773" y="505776"/>
                            <a:pt x="1608773" y="505776"/>
                          </a:cubicBezTo>
                          <a:cubicBezTo>
                            <a:pt x="1548765" y="545781"/>
                            <a:pt x="1484948" y="581024"/>
                            <a:pt x="1418273" y="606741"/>
                          </a:cubicBezTo>
                          <a:cubicBezTo>
                            <a:pt x="1393508" y="616266"/>
                            <a:pt x="1368743" y="623886"/>
                            <a:pt x="1343978" y="631506"/>
                          </a:cubicBezTo>
                          <a:cubicBezTo>
                            <a:pt x="1339215" y="618171"/>
                            <a:pt x="1339215" y="603883"/>
                            <a:pt x="1343025" y="588644"/>
                          </a:cubicBezTo>
                          <a:cubicBezTo>
                            <a:pt x="1348740" y="563879"/>
                            <a:pt x="1362075" y="540066"/>
                            <a:pt x="1375410" y="518159"/>
                          </a:cubicBezTo>
                          <a:cubicBezTo>
                            <a:pt x="1383030" y="506729"/>
                            <a:pt x="1390650" y="495299"/>
                            <a:pt x="1399223" y="483869"/>
                          </a:cubicBezTo>
                          <a:cubicBezTo>
                            <a:pt x="1404938" y="476249"/>
                            <a:pt x="1412558" y="469581"/>
                            <a:pt x="1417320" y="461009"/>
                          </a:cubicBezTo>
                          <a:cubicBezTo>
                            <a:pt x="1418273" y="459104"/>
                            <a:pt x="1416368" y="457199"/>
                            <a:pt x="1414463" y="458151"/>
                          </a:cubicBezTo>
                          <a:cubicBezTo>
                            <a:pt x="1395413" y="469581"/>
                            <a:pt x="1381125" y="496251"/>
                            <a:pt x="1369695" y="514349"/>
                          </a:cubicBezTo>
                          <a:cubicBezTo>
                            <a:pt x="1354455" y="539114"/>
                            <a:pt x="1341120" y="565784"/>
                            <a:pt x="1334453" y="593406"/>
                          </a:cubicBezTo>
                          <a:cubicBezTo>
                            <a:pt x="1331595" y="607693"/>
                            <a:pt x="1332548" y="621028"/>
                            <a:pt x="1336358" y="632458"/>
                          </a:cubicBezTo>
                          <a:cubicBezTo>
                            <a:pt x="1297305" y="644841"/>
                            <a:pt x="1257300" y="655318"/>
                            <a:pt x="1218248" y="670558"/>
                          </a:cubicBezTo>
                          <a:cubicBezTo>
                            <a:pt x="1185863" y="682941"/>
                            <a:pt x="1153478" y="697228"/>
                            <a:pt x="1123950" y="714373"/>
                          </a:cubicBezTo>
                          <a:cubicBezTo>
                            <a:pt x="1103948" y="725803"/>
                            <a:pt x="1083945" y="739138"/>
                            <a:pt x="1068705" y="757236"/>
                          </a:cubicBezTo>
                          <a:cubicBezTo>
                            <a:pt x="1068705" y="755331"/>
                            <a:pt x="1068705" y="752473"/>
                            <a:pt x="1068705" y="750568"/>
                          </a:cubicBezTo>
                          <a:cubicBezTo>
                            <a:pt x="1068705" y="731518"/>
                            <a:pt x="1073468" y="711516"/>
                            <a:pt x="1078230" y="693418"/>
                          </a:cubicBezTo>
                          <a:cubicBezTo>
                            <a:pt x="1088708" y="659128"/>
                            <a:pt x="1105853" y="626743"/>
                            <a:pt x="1120140" y="594358"/>
                          </a:cubicBezTo>
                          <a:cubicBezTo>
                            <a:pt x="1121093" y="592453"/>
                            <a:pt x="1122045" y="586739"/>
                            <a:pt x="1123950" y="582929"/>
                          </a:cubicBezTo>
                          <a:cubicBezTo>
                            <a:pt x="1128713" y="576261"/>
                            <a:pt x="1127760" y="577214"/>
                            <a:pt x="1132523" y="570546"/>
                          </a:cubicBezTo>
                          <a:cubicBezTo>
                            <a:pt x="1149668" y="543876"/>
                            <a:pt x="1165860" y="516254"/>
                            <a:pt x="1174433" y="485774"/>
                          </a:cubicBezTo>
                          <a:cubicBezTo>
                            <a:pt x="1176338" y="478154"/>
                            <a:pt x="1178243" y="470534"/>
                            <a:pt x="1179195" y="462914"/>
                          </a:cubicBezTo>
                          <a:cubicBezTo>
                            <a:pt x="1250633" y="399096"/>
                            <a:pt x="1343025" y="362902"/>
                            <a:pt x="1408748" y="293369"/>
                          </a:cubicBezTo>
                          <a:cubicBezTo>
                            <a:pt x="1406843" y="327659"/>
                            <a:pt x="1403033" y="361949"/>
                            <a:pt x="1393508" y="396239"/>
                          </a:cubicBezTo>
                          <a:cubicBezTo>
                            <a:pt x="1392555" y="399096"/>
                            <a:pt x="1395413" y="402906"/>
                            <a:pt x="1399223" y="401954"/>
                          </a:cubicBezTo>
                          <a:cubicBezTo>
                            <a:pt x="1488758" y="375284"/>
                            <a:pt x="1542098" y="298132"/>
                            <a:pt x="1591628" y="224789"/>
                          </a:cubicBezTo>
                          <a:cubicBezTo>
                            <a:pt x="1598295" y="257174"/>
                            <a:pt x="1592580" y="290512"/>
                            <a:pt x="1597343" y="323849"/>
                          </a:cubicBezTo>
                          <a:lnTo>
                            <a:pt x="1597343" y="323849"/>
                          </a:lnTo>
                          <a:cubicBezTo>
                            <a:pt x="1597343" y="323849"/>
                            <a:pt x="1597343" y="324802"/>
                            <a:pt x="1597343" y="324802"/>
                          </a:cubicBezTo>
                          <a:cubicBezTo>
                            <a:pt x="1598295" y="329564"/>
                            <a:pt x="1605915" y="328612"/>
                            <a:pt x="1605915" y="323849"/>
                          </a:cubicBezTo>
                          <a:cubicBezTo>
                            <a:pt x="1609725" y="221932"/>
                            <a:pt x="1715453" y="180022"/>
                            <a:pt x="1764983" y="102870"/>
                          </a:cubicBezTo>
                          <a:cubicBezTo>
                            <a:pt x="1780223" y="129540"/>
                            <a:pt x="1791653" y="159067"/>
                            <a:pt x="1795463" y="189547"/>
                          </a:cubicBezTo>
                          <a:cubicBezTo>
                            <a:pt x="1796415" y="193357"/>
                            <a:pt x="1801178" y="193357"/>
                            <a:pt x="1802130" y="190500"/>
                          </a:cubicBezTo>
                          <a:cubicBezTo>
                            <a:pt x="1813560" y="173355"/>
                            <a:pt x="1827848" y="157162"/>
                            <a:pt x="1842135" y="141922"/>
                          </a:cubicBezTo>
                          <a:cubicBezTo>
                            <a:pt x="1839278" y="140970"/>
                            <a:pt x="1836420" y="140017"/>
                            <a:pt x="1833563" y="138112"/>
                          </a:cubicBezTo>
                          <a:cubicBezTo>
                            <a:pt x="1822133" y="151447"/>
                            <a:pt x="1810703" y="164782"/>
                            <a:pt x="1801178" y="179070"/>
                          </a:cubicBezTo>
                          <a:cubicBezTo>
                            <a:pt x="1795463" y="152400"/>
                            <a:pt x="1786890" y="125730"/>
                            <a:pt x="1773555" y="101917"/>
                          </a:cubicBezTo>
                          <a:cubicBezTo>
                            <a:pt x="1769745" y="99060"/>
                            <a:pt x="1765935" y="95250"/>
                            <a:pt x="1762125" y="92392"/>
                          </a:cubicBezTo>
                          <a:cubicBezTo>
                            <a:pt x="1762125" y="92392"/>
                            <a:pt x="1762125" y="92392"/>
                            <a:pt x="1761173" y="93345"/>
                          </a:cubicBezTo>
                          <a:cubicBezTo>
                            <a:pt x="1717358" y="165735"/>
                            <a:pt x="1628775" y="206692"/>
                            <a:pt x="1604010" y="286702"/>
                          </a:cubicBezTo>
                          <a:cubicBezTo>
                            <a:pt x="1604010" y="261937"/>
                            <a:pt x="1604963" y="237172"/>
                            <a:pt x="1598295" y="213359"/>
                          </a:cubicBezTo>
                          <a:cubicBezTo>
                            <a:pt x="1597343" y="209549"/>
                            <a:pt x="1592580" y="209549"/>
                            <a:pt x="1589723" y="212407"/>
                          </a:cubicBezTo>
                          <a:cubicBezTo>
                            <a:pt x="1541145" y="284797"/>
                            <a:pt x="1490663" y="362902"/>
                            <a:pt x="1403985" y="392429"/>
                          </a:cubicBezTo>
                          <a:cubicBezTo>
                            <a:pt x="1412558" y="357187"/>
                            <a:pt x="1417320" y="320039"/>
                            <a:pt x="1417320" y="283844"/>
                          </a:cubicBezTo>
                          <a:cubicBezTo>
                            <a:pt x="1417320" y="280034"/>
                            <a:pt x="1412558" y="278129"/>
                            <a:pt x="1409700" y="280987"/>
                          </a:cubicBezTo>
                          <a:cubicBezTo>
                            <a:pt x="1344930" y="354329"/>
                            <a:pt x="1245870" y="387667"/>
                            <a:pt x="1179195" y="457199"/>
                          </a:cubicBezTo>
                          <a:cubicBezTo>
                            <a:pt x="1181100" y="434339"/>
                            <a:pt x="1178243" y="411479"/>
                            <a:pt x="1174433" y="389572"/>
                          </a:cubicBezTo>
                          <a:cubicBezTo>
                            <a:pt x="1173480" y="383857"/>
                            <a:pt x="1164908" y="383857"/>
                            <a:pt x="1163003" y="389572"/>
                          </a:cubicBezTo>
                          <a:cubicBezTo>
                            <a:pt x="1155383" y="418146"/>
                            <a:pt x="1143953" y="447674"/>
                            <a:pt x="1119188" y="463866"/>
                          </a:cubicBezTo>
                          <a:cubicBezTo>
                            <a:pt x="1139190" y="416241"/>
                            <a:pt x="1148715" y="358139"/>
                            <a:pt x="1131570" y="309562"/>
                          </a:cubicBezTo>
                          <a:cubicBezTo>
                            <a:pt x="1129665" y="304799"/>
                            <a:pt x="1124903" y="303847"/>
                            <a:pt x="1121093" y="306704"/>
                          </a:cubicBezTo>
                          <a:cubicBezTo>
                            <a:pt x="1107758" y="317182"/>
                            <a:pt x="1093470" y="326707"/>
                            <a:pt x="1078230" y="333374"/>
                          </a:cubicBezTo>
                          <a:cubicBezTo>
                            <a:pt x="1097280" y="273367"/>
                            <a:pt x="1097280" y="212407"/>
                            <a:pt x="1062990" y="157162"/>
                          </a:cubicBezTo>
                          <a:cubicBezTo>
                            <a:pt x="1061085" y="153352"/>
                            <a:pt x="1055370" y="153352"/>
                            <a:pt x="1053465" y="157162"/>
                          </a:cubicBezTo>
                          <a:cubicBezTo>
                            <a:pt x="1042035" y="180022"/>
                            <a:pt x="1024890" y="198119"/>
                            <a:pt x="1002030" y="207644"/>
                          </a:cubicBezTo>
                          <a:cubicBezTo>
                            <a:pt x="1008697" y="166687"/>
                            <a:pt x="1002030" y="127635"/>
                            <a:pt x="981075" y="90487"/>
                          </a:cubicBezTo>
                          <a:cubicBezTo>
                            <a:pt x="964883" y="61912"/>
                            <a:pt x="943928" y="36195"/>
                            <a:pt x="923925" y="10477"/>
                          </a:cubicBezTo>
                          <a:cubicBezTo>
                            <a:pt x="921068" y="6667"/>
                            <a:pt x="918210" y="3810"/>
                            <a:pt x="915353" y="0"/>
                          </a:cubicBezTo>
                          <a:cubicBezTo>
                            <a:pt x="914400" y="2857"/>
                            <a:pt x="913447" y="4762"/>
                            <a:pt x="911543" y="7620"/>
                          </a:cubicBezTo>
                          <a:cubicBezTo>
                            <a:pt x="902018" y="25717"/>
                            <a:pt x="886778" y="41910"/>
                            <a:pt x="873443" y="57150"/>
                          </a:cubicBezTo>
                          <a:cubicBezTo>
                            <a:pt x="852488" y="80010"/>
                            <a:pt x="830580" y="100965"/>
                            <a:pt x="810578" y="124777"/>
                          </a:cubicBezTo>
                          <a:cubicBezTo>
                            <a:pt x="782955" y="157162"/>
                            <a:pt x="757238" y="198119"/>
                            <a:pt x="768668" y="240029"/>
                          </a:cubicBezTo>
                          <a:cubicBezTo>
                            <a:pt x="758190" y="230504"/>
                            <a:pt x="749618" y="218122"/>
                            <a:pt x="742950" y="205739"/>
                          </a:cubicBezTo>
                          <a:cubicBezTo>
                            <a:pt x="740093" y="200977"/>
                            <a:pt x="734378" y="202882"/>
                            <a:pt x="732473" y="206692"/>
                          </a:cubicBezTo>
                          <a:cubicBezTo>
                            <a:pt x="717233" y="253364"/>
                            <a:pt x="704850" y="300989"/>
                            <a:pt x="706755" y="350519"/>
                          </a:cubicBezTo>
                          <a:cubicBezTo>
                            <a:pt x="707708" y="385762"/>
                            <a:pt x="718185" y="418146"/>
                            <a:pt x="735330" y="447674"/>
                          </a:cubicBezTo>
                          <a:cubicBezTo>
                            <a:pt x="721995" y="435291"/>
                            <a:pt x="708660" y="423861"/>
                            <a:pt x="693420" y="415289"/>
                          </a:cubicBezTo>
                          <a:cubicBezTo>
                            <a:pt x="689610" y="413384"/>
                            <a:pt x="684848" y="416241"/>
                            <a:pt x="684848" y="420051"/>
                          </a:cubicBezTo>
                          <a:cubicBezTo>
                            <a:pt x="676275" y="525779"/>
                            <a:pt x="746760" y="605788"/>
                            <a:pt x="838200" y="646746"/>
                          </a:cubicBezTo>
                          <a:cubicBezTo>
                            <a:pt x="818197" y="652461"/>
                            <a:pt x="798195" y="659128"/>
                            <a:pt x="778193" y="662938"/>
                          </a:cubicBezTo>
                          <a:cubicBezTo>
                            <a:pt x="773430" y="663891"/>
                            <a:pt x="768668" y="664843"/>
                            <a:pt x="762953" y="665796"/>
                          </a:cubicBezTo>
                          <a:cubicBezTo>
                            <a:pt x="768668" y="667701"/>
                            <a:pt x="774383" y="669606"/>
                            <a:pt x="780098" y="672463"/>
                          </a:cubicBezTo>
                          <a:cubicBezTo>
                            <a:pt x="800100" y="681036"/>
                            <a:pt x="818197" y="693418"/>
                            <a:pt x="837247" y="704848"/>
                          </a:cubicBezTo>
                          <a:cubicBezTo>
                            <a:pt x="845820" y="709611"/>
                            <a:pt x="854393" y="713421"/>
                            <a:pt x="863918" y="716278"/>
                          </a:cubicBezTo>
                          <a:cubicBezTo>
                            <a:pt x="812483" y="716278"/>
                            <a:pt x="760095" y="740091"/>
                            <a:pt x="709613" y="727708"/>
                          </a:cubicBezTo>
                          <a:cubicBezTo>
                            <a:pt x="572453" y="672463"/>
                            <a:pt x="401003" y="618171"/>
                            <a:pt x="274320" y="724851"/>
                          </a:cubicBezTo>
                          <a:cubicBezTo>
                            <a:pt x="270510" y="727708"/>
                            <a:pt x="274320" y="732471"/>
                            <a:pt x="278130" y="731518"/>
                          </a:cubicBezTo>
                          <a:cubicBezTo>
                            <a:pt x="300990" y="726756"/>
                            <a:pt x="320993" y="737233"/>
                            <a:pt x="338138" y="751521"/>
                          </a:cubicBezTo>
                          <a:cubicBezTo>
                            <a:pt x="215265" y="743901"/>
                            <a:pt x="134303" y="843913"/>
                            <a:pt x="71438" y="938210"/>
                          </a:cubicBezTo>
                          <a:cubicBezTo>
                            <a:pt x="68580" y="942020"/>
                            <a:pt x="74295" y="945830"/>
                            <a:pt x="78105" y="944878"/>
                          </a:cubicBezTo>
                          <a:cubicBezTo>
                            <a:pt x="101918" y="932495"/>
                            <a:pt x="128588" y="928685"/>
                            <a:pt x="155258" y="928685"/>
                          </a:cubicBezTo>
                          <a:cubicBezTo>
                            <a:pt x="99060" y="980120"/>
                            <a:pt x="87630" y="1066797"/>
                            <a:pt x="26670" y="1114422"/>
                          </a:cubicBezTo>
                          <a:cubicBezTo>
                            <a:pt x="23813" y="1117280"/>
                            <a:pt x="26670" y="1122042"/>
                            <a:pt x="29528" y="1122042"/>
                          </a:cubicBezTo>
                          <a:cubicBezTo>
                            <a:pt x="60008" y="1122042"/>
                            <a:pt x="89535" y="1117280"/>
                            <a:pt x="119063" y="1111565"/>
                          </a:cubicBezTo>
                          <a:cubicBezTo>
                            <a:pt x="93345" y="1176335"/>
                            <a:pt x="52388" y="1230627"/>
                            <a:pt x="4763" y="1281109"/>
                          </a:cubicBezTo>
                          <a:cubicBezTo>
                            <a:pt x="2858" y="1283014"/>
                            <a:pt x="953" y="1284919"/>
                            <a:pt x="0" y="1286824"/>
                          </a:cubicBezTo>
                          <a:cubicBezTo>
                            <a:pt x="1905" y="1286824"/>
                            <a:pt x="3810" y="1286824"/>
                            <a:pt x="4763" y="1286824"/>
                          </a:cubicBezTo>
                          <a:cubicBezTo>
                            <a:pt x="12383" y="1286824"/>
                            <a:pt x="20003" y="1286824"/>
                            <a:pt x="27623" y="1285872"/>
                          </a:cubicBezTo>
                          <a:cubicBezTo>
                            <a:pt x="54293" y="1284919"/>
                            <a:pt x="79058" y="1281109"/>
                            <a:pt x="103823" y="1269679"/>
                          </a:cubicBezTo>
                          <a:cubicBezTo>
                            <a:pt x="153353" y="1246819"/>
                            <a:pt x="187643" y="1202052"/>
                            <a:pt x="205740" y="1152522"/>
                          </a:cubicBezTo>
                          <a:cubicBezTo>
                            <a:pt x="213360" y="1177287"/>
                            <a:pt x="206693" y="1202052"/>
                            <a:pt x="200978" y="1227769"/>
                          </a:cubicBezTo>
                          <a:cubicBezTo>
                            <a:pt x="200025" y="1231579"/>
                            <a:pt x="202883" y="1234437"/>
                            <a:pt x="206693" y="1233484"/>
                          </a:cubicBezTo>
                          <a:cubicBezTo>
                            <a:pt x="254318" y="1223007"/>
                            <a:pt x="293370" y="1184907"/>
                            <a:pt x="320993" y="1146807"/>
                          </a:cubicBezTo>
                          <a:cubicBezTo>
                            <a:pt x="344805" y="1114422"/>
                            <a:pt x="366713" y="1077275"/>
                            <a:pt x="378143" y="1038222"/>
                          </a:cubicBezTo>
                          <a:cubicBezTo>
                            <a:pt x="376238" y="1049652"/>
                            <a:pt x="373380" y="1062035"/>
                            <a:pt x="373380" y="1073465"/>
                          </a:cubicBezTo>
                          <a:cubicBezTo>
                            <a:pt x="370523" y="1079180"/>
                            <a:pt x="366713" y="1083942"/>
                            <a:pt x="363855" y="1089657"/>
                          </a:cubicBezTo>
                          <a:cubicBezTo>
                            <a:pt x="360998" y="1093467"/>
                            <a:pt x="366713" y="1097277"/>
                            <a:pt x="370523" y="1094420"/>
                          </a:cubicBezTo>
                          <a:cubicBezTo>
                            <a:pt x="373380" y="1092515"/>
                            <a:pt x="375285" y="1090610"/>
                            <a:pt x="378143" y="1088705"/>
                          </a:cubicBezTo>
                          <a:cubicBezTo>
                            <a:pt x="381000" y="1086800"/>
                            <a:pt x="383858" y="1084895"/>
                            <a:pt x="386715" y="1083942"/>
                          </a:cubicBezTo>
                          <a:cubicBezTo>
                            <a:pt x="406718" y="1072512"/>
                            <a:pt x="430530" y="1069655"/>
                            <a:pt x="453390" y="1071560"/>
                          </a:cubicBezTo>
                          <a:cubicBezTo>
                            <a:pt x="386715" y="1122995"/>
                            <a:pt x="343853" y="1198242"/>
                            <a:pt x="294323" y="1267774"/>
                          </a:cubicBezTo>
                          <a:cubicBezTo>
                            <a:pt x="292418" y="1270632"/>
                            <a:pt x="295275" y="1274442"/>
                            <a:pt x="299085" y="1273489"/>
                          </a:cubicBezTo>
                          <a:cubicBezTo>
                            <a:pt x="317183" y="1267774"/>
                            <a:pt x="336233" y="1263964"/>
                            <a:pt x="355283" y="1262059"/>
                          </a:cubicBezTo>
                          <a:cubicBezTo>
                            <a:pt x="327660" y="1312542"/>
                            <a:pt x="298133" y="1362072"/>
                            <a:pt x="278130" y="1415411"/>
                          </a:cubicBezTo>
                          <a:cubicBezTo>
                            <a:pt x="256223" y="1472561"/>
                            <a:pt x="250508" y="1533521"/>
                            <a:pt x="262890" y="1593528"/>
                          </a:cubicBezTo>
                          <a:cubicBezTo>
                            <a:pt x="263843" y="1596386"/>
                            <a:pt x="266700" y="1597338"/>
                            <a:pt x="268605" y="1595434"/>
                          </a:cubicBezTo>
                          <a:cubicBezTo>
                            <a:pt x="285750" y="1579241"/>
                            <a:pt x="300038" y="1561144"/>
                            <a:pt x="313373" y="1541141"/>
                          </a:cubicBezTo>
                          <a:cubicBezTo>
                            <a:pt x="308610" y="1580193"/>
                            <a:pt x="304800" y="1618293"/>
                            <a:pt x="304800" y="1658298"/>
                          </a:cubicBezTo>
                          <a:cubicBezTo>
                            <a:pt x="304800" y="1662108"/>
                            <a:pt x="304800" y="1666871"/>
                            <a:pt x="305753" y="1671633"/>
                          </a:cubicBezTo>
                          <a:cubicBezTo>
                            <a:pt x="307658" y="1672586"/>
                            <a:pt x="309563" y="1672586"/>
                            <a:pt x="312420" y="1673538"/>
                          </a:cubicBezTo>
                          <a:cubicBezTo>
                            <a:pt x="308610" y="1624961"/>
                            <a:pt x="313373" y="1575431"/>
                            <a:pt x="321945" y="1529711"/>
                          </a:cubicBezTo>
                          <a:cubicBezTo>
                            <a:pt x="322898" y="1525901"/>
                            <a:pt x="318135" y="1523996"/>
                            <a:pt x="316230" y="1527806"/>
                          </a:cubicBezTo>
                          <a:cubicBezTo>
                            <a:pt x="301943" y="1548761"/>
                            <a:pt x="286703" y="1567811"/>
                            <a:pt x="268605" y="1585909"/>
                          </a:cubicBezTo>
                          <a:cubicBezTo>
                            <a:pt x="258128" y="1528759"/>
                            <a:pt x="265748" y="1472561"/>
                            <a:pt x="285750" y="1418269"/>
                          </a:cubicBezTo>
                          <a:cubicBezTo>
                            <a:pt x="305753" y="1363024"/>
                            <a:pt x="338138" y="1311589"/>
                            <a:pt x="366713" y="1260154"/>
                          </a:cubicBezTo>
                          <a:cubicBezTo>
                            <a:pt x="367665" y="1258249"/>
                            <a:pt x="366713" y="1254439"/>
                            <a:pt x="363855" y="1254439"/>
                          </a:cubicBezTo>
                          <a:cubicBezTo>
                            <a:pt x="345758" y="1256344"/>
                            <a:pt x="327660" y="1259202"/>
                            <a:pt x="309563" y="1263012"/>
                          </a:cubicBezTo>
                          <a:cubicBezTo>
                            <a:pt x="357188" y="1194432"/>
                            <a:pt x="400050" y="1122995"/>
                            <a:pt x="467678" y="1074417"/>
                          </a:cubicBezTo>
                          <a:cubicBezTo>
                            <a:pt x="469583" y="1073465"/>
                            <a:pt x="470535" y="1072512"/>
                            <a:pt x="472440" y="1070607"/>
                          </a:cubicBezTo>
                          <a:cubicBezTo>
                            <a:pt x="468630" y="1069655"/>
                            <a:pt x="465773" y="1068702"/>
                            <a:pt x="461963" y="1067750"/>
                          </a:cubicBezTo>
                          <a:cubicBezTo>
                            <a:pt x="437198" y="1062035"/>
                            <a:pt x="410528" y="1065845"/>
                            <a:pt x="387668" y="1077275"/>
                          </a:cubicBezTo>
                          <a:cubicBezTo>
                            <a:pt x="387668" y="1076322"/>
                            <a:pt x="387668" y="1075370"/>
                            <a:pt x="387668" y="1074417"/>
                          </a:cubicBezTo>
                          <a:cubicBezTo>
                            <a:pt x="421005" y="1023935"/>
                            <a:pt x="455295" y="974405"/>
                            <a:pt x="504825" y="938210"/>
                          </a:cubicBezTo>
                          <a:cubicBezTo>
                            <a:pt x="559118" y="898205"/>
                            <a:pt x="624840" y="888680"/>
                            <a:pt x="691515" y="890585"/>
                          </a:cubicBezTo>
                          <a:cubicBezTo>
                            <a:pt x="747713" y="891538"/>
                            <a:pt x="802958" y="898205"/>
                            <a:pt x="858203" y="889633"/>
                          </a:cubicBezTo>
                          <a:cubicBezTo>
                            <a:pt x="888683" y="884870"/>
                            <a:pt x="916305" y="872488"/>
                            <a:pt x="944880" y="860105"/>
                          </a:cubicBezTo>
                          <a:cubicBezTo>
                            <a:pt x="922020" y="876298"/>
                            <a:pt x="899160" y="893443"/>
                            <a:pt x="877253" y="909635"/>
                          </a:cubicBezTo>
                          <a:cubicBezTo>
                            <a:pt x="836295" y="938210"/>
                            <a:pt x="794385" y="966785"/>
                            <a:pt x="758190" y="1001075"/>
                          </a:cubicBezTo>
                          <a:cubicBezTo>
                            <a:pt x="744855" y="1014410"/>
                            <a:pt x="731520" y="1028697"/>
                            <a:pt x="719138" y="1042985"/>
                          </a:cubicBezTo>
                          <a:cubicBezTo>
                            <a:pt x="719138" y="1042985"/>
                            <a:pt x="719138" y="1042985"/>
                            <a:pt x="719138" y="1042985"/>
                          </a:cubicBezTo>
                          <a:cubicBezTo>
                            <a:pt x="695325" y="1047747"/>
                            <a:pt x="667703" y="1050605"/>
                            <a:pt x="644843" y="1057272"/>
                          </a:cubicBezTo>
                          <a:cubicBezTo>
                            <a:pt x="619125" y="1064892"/>
                            <a:pt x="596265" y="1064892"/>
                            <a:pt x="570548" y="1057272"/>
                          </a:cubicBezTo>
                          <a:cubicBezTo>
                            <a:pt x="568643" y="1056320"/>
                            <a:pt x="567690" y="1059177"/>
                            <a:pt x="568643" y="1060130"/>
                          </a:cubicBezTo>
                          <a:cubicBezTo>
                            <a:pt x="605790" y="1093467"/>
                            <a:pt x="670560" y="1061082"/>
                            <a:pt x="713423" y="1049652"/>
                          </a:cubicBezTo>
                          <a:cubicBezTo>
                            <a:pt x="711518" y="1050605"/>
                            <a:pt x="710565" y="1052510"/>
                            <a:pt x="710565" y="1053462"/>
                          </a:cubicBezTo>
                          <a:cubicBezTo>
                            <a:pt x="670560" y="1105850"/>
                            <a:pt x="639128" y="1164905"/>
                            <a:pt x="614363" y="1224912"/>
                          </a:cubicBezTo>
                          <a:cubicBezTo>
                            <a:pt x="599123" y="1216339"/>
                            <a:pt x="582930" y="1222054"/>
                            <a:pt x="566738" y="1225864"/>
                          </a:cubicBezTo>
                          <a:cubicBezTo>
                            <a:pt x="541020" y="1233484"/>
                            <a:pt x="514350" y="1245867"/>
                            <a:pt x="487680" y="1247772"/>
                          </a:cubicBezTo>
                          <a:cubicBezTo>
                            <a:pt x="486728" y="1247772"/>
                            <a:pt x="486728" y="1248724"/>
                            <a:pt x="487680" y="1248724"/>
                          </a:cubicBezTo>
                          <a:cubicBezTo>
                            <a:pt x="509588" y="1248724"/>
                            <a:pt x="530543" y="1242057"/>
                            <a:pt x="551498" y="1236342"/>
                          </a:cubicBezTo>
                          <a:cubicBezTo>
                            <a:pt x="562928" y="1233484"/>
                            <a:pt x="574358" y="1229674"/>
                            <a:pt x="585788" y="1227769"/>
                          </a:cubicBezTo>
                          <a:cubicBezTo>
                            <a:pt x="596265" y="1225864"/>
                            <a:pt x="604838" y="1226817"/>
                            <a:pt x="612458" y="1231579"/>
                          </a:cubicBezTo>
                          <a:cubicBezTo>
                            <a:pt x="610553" y="1237294"/>
                            <a:pt x="607695" y="1242057"/>
                            <a:pt x="605790" y="1247772"/>
                          </a:cubicBezTo>
                          <a:cubicBezTo>
                            <a:pt x="584835" y="1302064"/>
                            <a:pt x="569595" y="1358262"/>
                            <a:pt x="557213" y="1414459"/>
                          </a:cubicBezTo>
                          <a:cubicBezTo>
                            <a:pt x="527685" y="1462084"/>
                            <a:pt x="473393" y="1483039"/>
                            <a:pt x="421958" y="1501136"/>
                          </a:cubicBezTo>
                          <a:cubicBezTo>
                            <a:pt x="421958" y="1501136"/>
                            <a:pt x="421958" y="1502089"/>
                            <a:pt x="421958" y="1502089"/>
                          </a:cubicBezTo>
                          <a:cubicBezTo>
                            <a:pt x="470535" y="1487801"/>
                            <a:pt x="520065" y="1471609"/>
                            <a:pt x="552450" y="1432556"/>
                          </a:cubicBezTo>
                          <a:cubicBezTo>
                            <a:pt x="548640" y="1452559"/>
                            <a:pt x="543878" y="1473514"/>
                            <a:pt x="540068" y="1494469"/>
                          </a:cubicBezTo>
                          <a:cubicBezTo>
                            <a:pt x="529590" y="1545904"/>
                            <a:pt x="520065" y="1598291"/>
                            <a:pt x="502920" y="1647821"/>
                          </a:cubicBezTo>
                          <a:cubicBezTo>
                            <a:pt x="478155" y="1665918"/>
                            <a:pt x="450533" y="1676396"/>
                            <a:pt x="421005" y="1683063"/>
                          </a:cubicBezTo>
                          <a:cubicBezTo>
                            <a:pt x="420053" y="1683063"/>
                            <a:pt x="421005" y="1684016"/>
                            <a:pt x="421005" y="1684016"/>
                          </a:cubicBezTo>
                          <a:cubicBezTo>
                            <a:pt x="449580" y="1680206"/>
                            <a:pt x="476250" y="1672586"/>
                            <a:pt x="500063" y="1657346"/>
                          </a:cubicBezTo>
                          <a:cubicBezTo>
                            <a:pt x="492443" y="1680206"/>
                            <a:pt x="482918" y="1702113"/>
                            <a:pt x="471488" y="1724021"/>
                          </a:cubicBezTo>
                          <a:cubicBezTo>
                            <a:pt x="474345" y="1724973"/>
                            <a:pt x="477203" y="1725926"/>
                            <a:pt x="480060" y="1726878"/>
                          </a:cubicBezTo>
                          <a:cubicBezTo>
                            <a:pt x="491490" y="1704018"/>
                            <a:pt x="501968" y="1680206"/>
                            <a:pt x="509588" y="1655441"/>
                          </a:cubicBezTo>
                          <a:cubicBezTo>
                            <a:pt x="511493" y="1664013"/>
                            <a:pt x="516255" y="1673538"/>
                            <a:pt x="516255" y="1682111"/>
                          </a:cubicBezTo>
                          <a:cubicBezTo>
                            <a:pt x="517208" y="1695446"/>
                            <a:pt x="518160" y="1709733"/>
                            <a:pt x="526733" y="1720211"/>
                          </a:cubicBezTo>
                          <a:cubicBezTo>
                            <a:pt x="527685" y="1722116"/>
                            <a:pt x="530543" y="1720211"/>
                            <a:pt x="530543" y="1718306"/>
                          </a:cubicBezTo>
                          <a:cubicBezTo>
                            <a:pt x="528638" y="1700208"/>
                            <a:pt x="523875" y="1684968"/>
                            <a:pt x="520065" y="1666871"/>
                          </a:cubicBezTo>
                          <a:cubicBezTo>
                            <a:pt x="518160" y="1658298"/>
                            <a:pt x="516255" y="1653536"/>
                            <a:pt x="513398" y="1639248"/>
                          </a:cubicBezTo>
                          <a:cubicBezTo>
                            <a:pt x="513398" y="1638296"/>
                            <a:pt x="513398" y="1638296"/>
                            <a:pt x="513398" y="1638296"/>
                          </a:cubicBezTo>
                          <a:cubicBezTo>
                            <a:pt x="517208" y="1624961"/>
                            <a:pt x="521018" y="1611626"/>
                            <a:pt x="523875" y="1599243"/>
                          </a:cubicBezTo>
                          <a:cubicBezTo>
                            <a:pt x="539115" y="1539236"/>
                            <a:pt x="549593" y="1478276"/>
                            <a:pt x="561975" y="1417316"/>
                          </a:cubicBezTo>
                          <a:cubicBezTo>
                            <a:pt x="582930" y="1427794"/>
                            <a:pt x="603885" y="1440176"/>
                            <a:pt x="621030" y="1456369"/>
                          </a:cubicBezTo>
                          <a:cubicBezTo>
                            <a:pt x="641033" y="1475419"/>
                            <a:pt x="650558" y="1499231"/>
                            <a:pt x="664845" y="1521139"/>
                          </a:cubicBezTo>
                          <a:cubicBezTo>
                            <a:pt x="666750" y="1523996"/>
                            <a:pt x="672465" y="1522091"/>
                            <a:pt x="671513" y="1518281"/>
                          </a:cubicBezTo>
                          <a:cubicBezTo>
                            <a:pt x="655320" y="1465894"/>
                            <a:pt x="611505" y="1432556"/>
                            <a:pt x="564833" y="1409696"/>
                          </a:cubicBezTo>
                          <a:cubicBezTo>
                            <a:pt x="568643" y="1389694"/>
                            <a:pt x="573405" y="1369691"/>
                            <a:pt x="579120" y="1350642"/>
                          </a:cubicBezTo>
                          <a:cubicBezTo>
                            <a:pt x="588645" y="1312542"/>
                            <a:pt x="601980" y="1273489"/>
                            <a:pt x="617220" y="1236342"/>
                          </a:cubicBezTo>
                          <a:cubicBezTo>
                            <a:pt x="618173" y="1237294"/>
                            <a:pt x="619125" y="1238247"/>
                            <a:pt x="621030" y="1239199"/>
                          </a:cubicBezTo>
                          <a:cubicBezTo>
                            <a:pt x="639128" y="1254439"/>
                            <a:pt x="652463" y="1275394"/>
                            <a:pt x="667703" y="1293492"/>
                          </a:cubicBezTo>
                          <a:cubicBezTo>
                            <a:pt x="681038" y="1309684"/>
                            <a:pt x="700088" y="1330639"/>
                            <a:pt x="721995" y="1334449"/>
                          </a:cubicBezTo>
                          <a:cubicBezTo>
                            <a:pt x="725805" y="1335402"/>
                            <a:pt x="727710" y="1329687"/>
                            <a:pt x="724853" y="1327782"/>
                          </a:cubicBezTo>
                          <a:cubicBezTo>
                            <a:pt x="700088" y="1314447"/>
                            <a:pt x="681990" y="1298254"/>
                            <a:pt x="664845" y="1276347"/>
                          </a:cubicBezTo>
                          <a:cubicBezTo>
                            <a:pt x="651510" y="1260154"/>
                            <a:pt x="638175" y="1242057"/>
                            <a:pt x="621030" y="1228722"/>
                          </a:cubicBezTo>
                          <a:cubicBezTo>
                            <a:pt x="642938" y="1177287"/>
                            <a:pt x="668655" y="1127757"/>
                            <a:pt x="700088" y="1082990"/>
                          </a:cubicBezTo>
                          <a:cubicBezTo>
                            <a:pt x="703898" y="1077275"/>
                            <a:pt x="707708" y="1071560"/>
                            <a:pt x="711518" y="1066797"/>
                          </a:cubicBezTo>
                          <a:cubicBezTo>
                            <a:pt x="713423" y="1092515"/>
                            <a:pt x="726758" y="1115375"/>
                            <a:pt x="751523" y="1129662"/>
                          </a:cubicBezTo>
                          <a:cubicBezTo>
                            <a:pt x="754380" y="1131567"/>
                            <a:pt x="757238" y="1126805"/>
                            <a:pt x="754380" y="1124900"/>
                          </a:cubicBezTo>
                          <a:cubicBezTo>
                            <a:pt x="728663" y="1110612"/>
                            <a:pt x="717233" y="1086800"/>
                            <a:pt x="716280" y="1060130"/>
                          </a:cubicBezTo>
                          <a:cubicBezTo>
                            <a:pt x="742950" y="1024887"/>
                            <a:pt x="774383" y="993455"/>
                            <a:pt x="809625" y="966785"/>
                          </a:cubicBezTo>
                          <a:cubicBezTo>
                            <a:pt x="851535" y="934400"/>
                            <a:pt x="896303" y="904873"/>
                            <a:pt x="939165" y="874393"/>
                          </a:cubicBezTo>
                          <a:cubicBezTo>
                            <a:pt x="956310" y="862010"/>
                            <a:pt x="974408" y="850580"/>
                            <a:pt x="990600" y="837245"/>
                          </a:cubicBezTo>
                          <a:cubicBezTo>
                            <a:pt x="992505" y="836293"/>
                            <a:pt x="993458" y="835340"/>
                            <a:pt x="995363" y="834388"/>
                          </a:cubicBezTo>
                          <a:cubicBezTo>
                            <a:pt x="975360" y="848675"/>
                            <a:pt x="955358" y="863915"/>
                            <a:pt x="938213" y="882013"/>
                          </a:cubicBezTo>
                          <a:cubicBezTo>
                            <a:pt x="907733" y="911540"/>
                            <a:pt x="886778" y="948688"/>
                            <a:pt x="866775" y="984882"/>
                          </a:cubicBezTo>
                          <a:cubicBezTo>
                            <a:pt x="841058" y="1033460"/>
                            <a:pt x="811530" y="1100135"/>
                            <a:pt x="823913" y="1158237"/>
                          </a:cubicBezTo>
                          <a:cubicBezTo>
                            <a:pt x="809625" y="1136330"/>
                            <a:pt x="796290" y="1114422"/>
                            <a:pt x="783908" y="1091562"/>
                          </a:cubicBezTo>
                          <a:cubicBezTo>
                            <a:pt x="782003" y="1088705"/>
                            <a:pt x="778193" y="1089657"/>
                            <a:pt x="778193" y="1093467"/>
                          </a:cubicBezTo>
                          <a:cubicBezTo>
                            <a:pt x="783908" y="1157285"/>
                            <a:pt x="803910" y="1219197"/>
                            <a:pt x="808672" y="1283014"/>
                          </a:cubicBezTo>
                          <a:cubicBezTo>
                            <a:pt x="812483" y="1330639"/>
                            <a:pt x="800100" y="1379216"/>
                            <a:pt x="805815" y="1426841"/>
                          </a:cubicBezTo>
                          <a:cubicBezTo>
                            <a:pt x="795338" y="1412554"/>
                            <a:pt x="781050" y="1402076"/>
                            <a:pt x="765810" y="1393504"/>
                          </a:cubicBezTo>
                          <a:cubicBezTo>
                            <a:pt x="762000" y="1391599"/>
                            <a:pt x="759143" y="1389694"/>
                            <a:pt x="755333" y="1388741"/>
                          </a:cubicBezTo>
                          <a:cubicBezTo>
                            <a:pt x="756285" y="1390647"/>
                            <a:pt x="757238" y="1392551"/>
                            <a:pt x="757238" y="1394456"/>
                          </a:cubicBezTo>
                          <a:cubicBezTo>
                            <a:pt x="772478" y="1437319"/>
                            <a:pt x="775335" y="1485896"/>
                            <a:pt x="777240" y="1527806"/>
                          </a:cubicBezTo>
                          <a:cubicBezTo>
                            <a:pt x="778193" y="1563049"/>
                            <a:pt x="776288" y="1599243"/>
                            <a:pt x="768668" y="1633533"/>
                          </a:cubicBezTo>
                          <a:cubicBezTo>
                            <a:pt x="765810" y="1648773"/>
                            <a:pt x="761048" y="1663061"/>
                            <a:pt x="754380" y="1676396"/>
                          </a:cubicBezTo>
                          <a:cubicBezTo>
                            <a:pt x="751523" y="1682111"/>
                            <a:pt x="748665" y="1686873"/>
                            <a:pt x="745808" y="1692588"/>
                          </a:cubicBezTo>
                          <a:cubicBezTo>
                            <a:pt x="745808" y="1659251"/>
                            <a:pt x="732473" y="1627818"/>
                            <a:pt x="718185" y="1598291"/>
                          </a:cubicBezTo>
                          <a:cubicBezTo>
                            <a:pt x="716280" y="1595434"/>
                            <a:pt x="711518" y="1595434"/>
                            <a:pt x="710565" y="1599243"/>
                          </a:cubicBezTo>
                          <a:cubicBezTo>
                            <a:pt x="701040" y="1666871"/>
                            <a:pt x="666750" y="1728783"/>
                            <a:pt x="619125" y="1776408"/>
                          </a:cubicBezTo>
                          <a:cubicBezTo>
                            <a:pt x="621983" y="1777360"/>
                            <a:pt x="624840" y="1778313"/>
                            <a:pt x="627698" y="1780218"/>
                          </a:cubicBezTo>
                          <a:cubicBezTo>
                            <a:pt x="673418" y="1734498"/>
                            <a:pt x="705803" y="1677348"/>
                            <a:pt x="717233" y="1613531"/>
                          </a:cubicBezTo>
                          <a:cubicBezTo>
                            <a:pt x="729615" y="1640201"/>
                            <a:pt x="740093" y="1667823"/>
                            <a:pt x="739140" y="1697351"/>
                          </a:cubicBezTo>
                          <a:cubicBezTo>
                            <a:pt x="739140" y="1700208"/>
                            <a:pt x="742950" y="1702113"/>
                            <a:pt x="744855" y="1700208"/>
                          </a:cubicBezTo>
                          <a:cubicBezTo>
                            <a:pt x="744855" y="1700208"/>
                            <a:pt x="745808" y="1700208"/>
                            <a:pt x="745808" y="1700208"/>
                          </a:cubicBezTo>
                          <a:cubicBezTo>
                            <a:pt x="746760" y="1700208"/>
                            <a:pt x="748665" y="1700208"/>
                            <a:pt x="749618" y="1699256"/>
                          </a:cubicBezTo>
                          <a:cubicBezTo>
                            <a:pt x="786765" y="1649726"/>
                            <a:pt x="787718" y="1573526"/>
                            <a:pt x="785813" y="1513519"/>
                          </a:cubicBezTo>
                          <a:cubicBezTo>
                            <a:pt x="783908" y="1477324"/>
                            <a:pt x="780098" y="1437319"/>
                            <a:pt x="768668" y="1400172"/>
                          </a:cubicBezTo>
                          <a:cubicBezTo>
                            <a:pt x="787718" y="1412554"/>
                            <a:pt x="803910" y="1427794"/>
                            <a:pt x="810578" y="1448749"/>
                          </a:cubicBezTo>
                          <a:cubicBezTo>
                            <a:pt x="812483" y="1452559"/>
                            <a:pt x="818197" y="1451606"/>
                            <a:pt x="817245" y="1446844"/>
                          </a:cubicBezTo>
                          <a:cubicBezTo>
                            <a:pt x="803910" y="1392551"/>
                            <a:pt x="819150" y="1337307"/>
                            <a:pt x="815340" y="1282062"/>
                          </a:cubicBezTo>
                          <a:cubicBezTo>
                            <a:pt x="811530" y="1223007"/>
                            <a:pt x="792480" y="1165857"/>
                            <a:pt x="785813" y="1106802"/>
                          </a:cubicBezTo>
                          <a:cubicBezTo>
                            <a:pt x="801053" y="1133472"/>
                            <a:pt x="817245" y="1160142"/>
                            <a:pt x="834390" y="1185859"/>
                          </a:cubicBezTo>
                          <a:cubicBezTo>
                            <a:pt x="837247" y="1189669"/>
                            <a:pt x="842010" y="1186812"/>
                            <a:pt x="840105" y="1182049"/>
                          </a:cubicBezTo>
                          <a:cubicBezTo>
                            <a:pt x="806768" y="1120137"/>
                            <a:pt x="844868" y="1040127"/>
                            <a:pt x="875347" y="983930"/>
                          </a:cubicBezTo>
                          <a:cubicBezTo>
                            <a:pt x="894397" y="948688"/>
                            <a:pt x="915353" y="914398"/>
                            <a:pt x="943928" y="885823"/>
                          </a:cubicBezTo>
                          <a:cubicBezTo>
                            <a:pt x="971550" y="858200"/>
                            <a:pt x="1003935" y="835340"/>
                            <a:pt x="1036320" y="813433"/>
                          </a:cubicBezTo>
                          <a:cubicBezTo>
                            <a:pt x="1042988" y="810575"/>
                            <a:pt x="1057275" y="801050"/>
                            <a:pt x="1063943" y="797241"/>
                          </a:cubicBezTo>
                          <a:cubicBezTo>
                            <a:pt x="1063943" y="797241"/>
                            <a:pt x="1063943" y="797241"/>
                            <a:pt x="1064895" y="798193"/>
                          </a:cubicBezTo>
                          <a:cubicBezTo>
                            <a:pt x="1090613" y="839150"/>
                            <a:pt x="1073468" y="878203"/>
                            <a:pt x="1047750" y="914398"/>
                          </a:cubicBezTo>
                          <a:cubicBezTo>
                            <a:pt x="1022033" y="950593"/>
                            <a:pt x="993458" y="985835"/>
                            <a:pt x="968693" y="1022982"/>
                          </a:cubicBezTo>
                          <a:cubicBezTo>
                            <a:pt x="917258" y="1098230"/>
                            <a:pt x="877253" y="1188717"/>
                            <a:pt x="906780" y="1280157"/>
                          </a:cubicBezTo>
                          <a:cubicBezTo>
                            <a:pt x="907733" y="1283967"/>
                            <a:pt x="913447" y="1284919"/>
                            <a:pt x="915353" y="1281109"/>
                          </a:cubicBezTo>
                          <a:cubicBezTo>
                            <a:pt x="928688" y="1260154"/>
                            <a:pt x="942975" y="1241104"/>
                            <a:pt x="962025" y="1224912"/>
                          </a:cubicBezTo>
                          <a:cubicBezTo>
                            <a:pt x="966788" y="1287777"/>
                            <a:pt x="952500" y="1351594"/>
                            <a:pt x="977265" y="1412554"/>
                          </a:cubicBezTo>
                          <a:cubicBezTo>
                            <a:pt x="978218" y="1415411"/>
                            <a:pt x="983933" y="1417316"/>
                            <a:pt x="985838" y="1413506"/>
                          </a:cubicBezTo>
                          <a:cubicBezTo>
                            <a:pt x="991553" y="1400172"/>
                            <a:pt x="1002030" y="1390647"/>
                            <a:pt x="1010603" y="1379216"/>
                          </a:cubicBezTo>
                          <a:cubicBezTo>
                            <a:pt x="1030605" y="1405886"/>
                            <a:pt x="1027747" y="1443034"/>
                            <a:pt x="1030605" y="1474466"/>
                          </a:cubicBezTo>
                          <a:cubicBezTo>
                            <a:pt x="1033463" y="1509709"/>
                            <a:pt x="1042988" y="1543046"/>
                            <a:pt x="1069658" y="1566859"/>
                          </a:cubicBezTo>
                          <a:cubicBezTo>
                            <a:pt x="1071563" y="1568764"/>
                            <a:pt x="1076325" y="1567811"/>
                            <a:pt x="1077278" y="1564953"/>
                          </a:cubicBezTo>
                          <a:cubicBezTo>
                            <a:pt x="1079183" y="1551619"/>
                            <a:pt x="1084898" y="1540189"/>
                            <a:pt x="1090613" y="1527806"/>
                          </a:cubicBezTo>
                          <a:cubicBezTo>
                            <a:pt x="1110615" y="1564953"/>
                            <a:pt x="1123950" y="1604958"/>
                            <a:pt x="1151573" y="1637343"/>
                          </a:cubicBezTo>
                          <a:cubicBezTo>
                            <a:pt x="1153478" y="1640201"/>
                            <a:pt x="1157288" y="1638296"/>
                            <a:pt x="1158240" y="1635438"/>
                          </a:cubicBezTo>
                          <a:cubicBezTo>
                            <a:pt x="1164908" y="1615436"/>
                            <a:pt x="1170623" y="1596386"/>
                            <a:pt x="1176338" y="1575431"/>
                          </a:cubicBezTo>
                          <a:cubicBezTo>
                            <a:pt x="1191578" y="1648773"/>
                            <a:pt x="1265873" y="1688778"/>
                            <a:pt x="1305878" y="1749738"/>
                          </a:cubicBezTo>
                          <a:cubicBezTo>
                            <a:pt x="1308735" y="1753548"/>
                            <a:pt x="1313498" y="1751643"/>
                            <a:pt x="1314450" y="1747833"/>
                          </a:cubicBezTo>
                          <a:cubicBezTo>
                            <a:pt x="1322070" y="1678301"/>
                            <a:pt x="1334453" y="1608768"/>
                            <a:pt x="1337310" y="1538284"/>
                          </a:cubicBezTo>
                          <a:cubicBezTo>
                            <a:pt x="1340168" y="1475419"/>
                            <a:pt x="1336358" y="1406839"/>
                            <a:pt x="1306830" y="1349689"/>
                          </a:cubicBezTo>
                          <a:cubicBezTo>
                            <a:pt x="1319213" y="1348737"/>
                            <a:pt x="1330643" y="1346832"/>
                            <a:pt x="1343025" y="1348737"/>
                          </a:cubicBezTo>
                          <a:cubicBezTo>
                            <a:pt x="1344930" y="1348737"/>
                            <a:pt x="1346835" y="1348737"/>
                            <a:pt x="1347788" y="1346832"/>
                          </a:cubicBezTo>
                          <a:cubicBezTo>
                            <a:pt x="1364933" y="1310637"/>
                            <a:pt x="1353503" y="1267774"/>
                            <a:pt x="1342073" y="1231579"/>
                          </a:cubicBezTo>
                          <a:cubicBezTo>
                            <a:pt x="1337310" y="1216339"/>
                            <a:pt x="1329690" y="1202052"/>
                            <a:pt x="1323023" y="1186812"/>
                          </a:cubicBezTo>
                          <a:cubicBezTo>
                            <a:pt x="1317308" y="1172525"/>
                            <a:pt x="1303973" y="1151570"/>
                            <a:pt x="1308735" y="1135377"/>
                          </a:cubicBezTo>
                          <a:cubicBezTo>
                            <a:pt x="1314450" y="1113470"/>
                            <a:pt x="1348740" y="1120137"/>
                            <a:pt x="1344930" y="1093467"/>
                          </a:cubicBezTo>
                          <a:cubicBezTo>
                            <a:pt x="1339215" y="1059177"/>
                            <a:pt x="1318260" y="1030602"/>
                            <a:pt x="1290638" y="1010600"/>
                          </a:cubicBezTo>
                          <a:cubicBezTo>
                            <a:pt x="1301115" y="1009647"/>
                            <a:pt x="1309688" y="1004885"/>
                            <a:pt x="1307783" y="990597"/>
                          </a:cubicBezTo>
                          <a:cubicBezTo>
                            <a:pt x="1303973" y="963928"/>
                            <a:pt x="1277303" y="938210"/>
                            <a:pt x="1260158" y="919160"/>
                          </a:cubicBezTo>
                          <a:cubicBezTo>
                            <a:pt x="1255395" y="913445"/>
                            <a:pt x="1249680" y="907730"/>
                            <a:pt x="1243965" y="902015"/>
                          </a:cubicBezTo>
                          <a:cubicBezTo>
                            <a:pt x="1302068" y="951545"/>
                            <a:pt x="1376363" y="970595"/>
                            <a:pt x="1450658" y="944878"/>
                          </a:cubicBezTo>
                          <a:cubicBezTo>
                            <a:pt x="1533525" y="916303"/>
                            <a:pt x="1601153" y="849628"/>
                            <a:pt x="1666875" y="793430"/>
                          </a:cubicBezTo>
                          <a:cubicBezTo>
                            <a:pt x="1668780" y="791525"/>
                            <a:pt x="1668780" y="786763"/>
                            <a:pt x="1665923" y="785810"/>
                          </a:cubicBezTo>
                          <a:cubicBezTo>
                            <a:pt x="1647825" y="776286"/>
                            <a:pt x="1627823" y="768666"/>
                            <a:pt x="1609725" y="760093"/>
                          </a:cubicBezTo>
                          <a:cubicBezTo>
                            <a:pt x="1622108" y="760093"/>
                            <a:pt x="1633538" y="759141"/>
                            <a:pt x="1645920" y="755331"/>
                          </a:cubicBezTo>
                          <a:cubicBezTo>
                            <a:pt x="1679258" y="743901"/>
                            <a:pt x="1705928" y="719136"/>
                            <a:pt x="1731645" y="696276"/>
                          </a:cubicBezTo>
                          <a:cubicBezTo>
                            <a:pt x="1758315" y="671511"/>
                            <a:pt x="1784033" y="642936"/>
                            <a:pt x="1816418" y="624838"/>
                          </a:cubicBezTo>
                          <a:cubicBezTo>
                            <a:pt x="1849755" y="605788"/>
                            <a:pt x="1883093" y="607693"/>
                            <a:pt x="1914525" y="629601"/>
                          </a:cubicBezTo>
                          <a:cubicBezTo>
                            <a:pt x="1919288" y="632458"/>
                            <a:pt x="1923098" y="625791"/>
                            <a:pt x="1920240" y="621981"/>
                          </a:cubicBezTo>
                          <a:cubicBezTo>
                            <a:pt x="1888808" y="582929"/>
                            <a:pt x="1846898" y="557211"/>
                            <a:pt x="1804988" y="530541"/>
                          </a:cubicBezTo>
                          <a:cubicBezTo>
                            <a:pt x="1838325" y="502919"/>
                            <a:pt x="1864043" y="468629"/>
                            <a:pt x="1887855" y="433386"/>
                          </a:cubicBezTo>
                          <a:cubicBezTo>
                            <a:pt x="1906905" y="405764"/>
                            <a:pt x="1927860" y="375284"/>
                            <a:pt x="1940243" y="343852"/>
                          </a:cubicBezTo>
                          <a:cubicBezTo>
                            <a:pt x="1945958" y="329564"/>
                            <a:pt x="1947863" y="314324"/>
                            <a:pt x="1936433" y="303847"/>
                          </a:cubicBezTo>
                          <a:cubicBezTo>
                            <a:pt x="1924050" y="291464"/>
                            <a:pt x="1903095" y="288607"/>
                            <a:pt x="1884045" y="286702"/>
                          </a:cubicBezTo>
                          <a:cubicBezTo>
                            <a:pt x="1922145" y="261937"/>
                            <a:pt x="1932623" y="215264"/>
                            <a:pt x="1933575" y="172402"/>
                          </a:cubicBezTo>
                          <a:close/>
                          <a:moveTo>
                            <a:pt x="1052513" y="761046"/>
                          </a:moveTo>
                          <a:lnTo>
                            <a:pt x="1052513" y="761046"/>
                          </a:lnTo>
                          <a:cubicBezTo>
                            <a:pt x="1038225" y="754378"/>
                            <a:pt x="1004888" y="741996"/>
                            <a:pt x="990600" y="736281"/>
                          </a:cubicBezTo>
                          <a:cubicBezTo>
                            <a:pt x="995363" y="737233"/>
                            <a:pt x="1000125" y="738186"/>
                            <a:pt x="1004888" y="739138"/>
                          </a:cubicBezTo>
                          <a:cubicBezTo>
                            <a:pt x="1018222" y="741996"/>
                            <a:pt x="1031558" y="746758"/>
                            <a:pt x="1042988" y="753426"/>
                          </a:cubicBezTo>
                          <a:cubicBezTo>
                            <a:pt x="1046797" y="756283"/>
                            <a:pt x="1049655" y="759141"/>
                            <a:pt x="1052513" y="761046"/>
                          </a:cubicBezTo>
                          <a:close/>
                          <a:moveTo>
                            <a:pt x="1074420" y="702943"/>
                          </a:moveTo>
                          <a:cubicBezTo>
                            <a:pt x="1070610" y="717231"/>
                            <a:pt x="1066800" y="736281"/>
                            <a:pt x="1066800" y="755331"/>
                          </a:cubicBezTo>
                          <a:cubicBezTo>
                            <a:pt x="1065848" y="754378"/>
                            <a:pt x="1065848" y="754378"/>
                            <a:pt x="1064895" y="753426"/>
                          </a:cubicBezTo>
                          <a:cubicBezTo>
                            <a:pt x="1064895" y="750568"/>
                            <a:pt x="1064895" y="748663"/>
                            <a:pt x="1063943" y="746758"/>
                          </a:cubicBezTo>
                          <a:cubicBezTo>
                            <a:pt x="1061085" y="728661"/>
                            <a:pt x="1062038" y="712468"/>
                            <a:pt x="1067753" y="695323"/>
                          </a:cubicBezTo>
                          <a:cubicBezTo>
                            <a:pt x="1076325" y="665796"/>
                            <a:pt x="1093470" y="638173"/>
                            <a:pt x="1111568" y="611503"/>
                          </a:cubicBezTo>
                          <a:cubicBezTo>
                            <a:pt x="1096328" y="640078"/>
                            <a:pt x="1082993" y="670558"/>
                            <a:pt x="1074420" y="702943"/>
                          </a:cubicBezTo>
                          <a:close/>
                          <a:moveTo>
                            <a:pt x="861060" y="651508"/>
                          </a:moveTo>
                          <a:cubicBezTo>
                            <a:pt x="865822" y="650556"/>
                            <a:pt x="867728" y="642936"/>
                            <a:pt x="862013" y="641031"/>
                          </a:cubicBezTo>
                          <a:cubicBezTo>
                            <a:pt x="771525" y="601978"/>
                            <a:pt x="696278" y="531494"/>
                            <a:pt x="700088" y="428624"/>
                          </a:cubicBezTo>
                          <a:cubicBezTo>
                            <a:pt x="723900" y="443864"/>
                            <a:pt x="741045" y="465771"/>
                            <a:pt x="764858" y="481011"/>
                          </a:cubicBezTo>
                          <a:cubicBezTo>
                            <a:pt x="770573" y="484821"/>
                            <a:pt x="776288" y="476249"/>
                            <a:pt x="771525" y="471486"/>
                          </a:cubicBezTo>
                          <a:cubicBezTo>
                            <a:pt x="741045" y="434339"/>
                            <a:pt x="723900" y="391477"/>
                            <a:pt x="722948" y="343852"/>
                          </a:cubicBezTo>
                          <a:cubicBezTo>
                            <a:pt x="721043" y="301942"/>
                            <a:pt x="731520" y="260032"/>
                            <a:pt x="743903" y="220027"/>
                          </a:cubicBezTo>
                          <a:cubicBezTo>
                            <a:pt x="753428" y="236219"/>
                            <a:pt x="765810" y="249554"/>
                            <a:pt x="782955" y="258127"/>
                          </a:cubicBezTo>
                          <a:cubicBezTo>
                            <a:pt x="787718" y="260032"/>
                            <a:pt x="793433" y="255269"/>
                            <a:pt x="790575" y="250507"/>
                          </a:cubicBezTo>
                          <a:cubicBezTo>
                            <a:pt x="760095" y="198119"/>
                            <a:pt x="807720" y="146685"/>
                            <a:pt x="841058" y="110490"/>
                          </a:cubicBezTo>
                          <a:cubicBezTo>
                            <a:pt x="867728" y="81915"/>
                            <a:pt x="903922" y="53340"/>
                            <a:pt x="922972" y="18097"/>
                          </a:cubicBezTo>
                          <a:cubicBezTo>
                            <a:pt x="938213" y="40005"/>
                            <a:pt x="954405" y="61912"/>
                            <a:pt x="968693" y="84772"/>
                          </a:cubicBezTo>
                          <a:cubicBezTo>
                            <a:pt x="993458" y="125730"/>
                            <a:pt x="1002983" y="168592"/>
                            <a:pt x="992505" y="215264"/>
                          </a:cubicBezTo>
                          <a:cubicBezTo>
                            <a:pt x="991553" y="219074"/>
                            <a:pt x="995363" y="223837"/>
                            <a:pt x="999172" y="221932"/>
                          </a:cubicBezTo>
                          <a:cubicBezTo>
                            <a:pt x="1025843" y="212407"/>
                            <a:pt x="1047750" y="195262"/>
                            <a:pt x="1062038" y="171450"/>
                          </a:cubicBezTo>
                          <a:cubicBezTo>
                            <a:pt x="1091565" y="225742"/>
                            <a:pt x="1086803" y="284797"/>
                            <a:pt x="1066800" y="342899"/>
                          </a:cubicBezTo>
                          <a:cubicBezTo>
                            <a:pt x="1064895" y="346709"/>
                            <a:pt x="1069658" y="351472"/>
                            <a:pt x="1074420" y="350519"/>
                          </a:cubicBezTo>
                          <a:cubicBezTo>
                            <a:pt x="1093470" y="343852"/>
                            <a:pt x="1110615" y="333374"/>
                            <a:pt x="1126808" y="321944"/>
                          </a:cubicBezTo>
                          <a:cubicBezTo>
                            <a:pt x="1141095" y="371474"/>
                            <a:pt x="1128713" y="430529"/>
                            <a:pt x="1105853" y="475296"/>
                          </a:cubicBezTo>
                          <a:cubicBezTo>
                            <a:pt x="1102995" y="481011"/>
                            <a:pt x="1108710" y="484821"/>
                            <a:pt x="1113473" y="482916"/>
                          </a:cubicBezTo>
                          <a:cubicBezTo>
                            <a:pt x="1143000" y="470534"/>
                            <a:pt x="1159193" y="444816"/>
                            <a:pt x="1170623" y="417194"/>
                          </a:cubicBezTo>
                          <a:cubicBezTo>
                            <a:pt x="1172528" y="436244"/>
                            <a:pt x="1172528" y="455294"/>
                            <a:pt x="1168718" y="474344"/>
                          </a:cubicBezTo>
                          <a:cubicBezTo>
                            <a:pt x="1168718" y="476249"/>
                            <a:pt x="1167765" y="478154"/>
                            <a:pt x="1167765" y="481011"/>
                          </a:cubicBezTo>
                          <a:cubicBezTo>
                            <a:pt x="1165860" y="488631"/>
                            <a:pt x="1163955" y="495299"/>
                            <a:pt x="1162050" y="502919"/>
                          </a:cubicBezTo>
                          <a:cubicBezTo>
                            <a:pt x="1149668" y="538161"/>
                            <a:pt x="1125855" y="568641"/>
                            <a:pt x="1104900" y="600073"/>
                          </a:cubicBezTo>
                          <a:cubicBezTo>
                            <a:pt x="1081088" y="635316"/>
                            <a:pt x="1054418" y="674368"/>
                            <a:pt x="1049655" y="717231"/>
                          </a:cubicBezTo>
                          <a:cubicBezTo>
                            <a:pt x="1048703" y="724851"/>
                            <a:pt x="1048703" y="732471"/>
                            <a:pt x="1049655" y="739138"/>
                          </a:cubicBezTo>
                          <a:cubicBezTo>
                            <a:pt x="1034415" y="704848"/>
                            <a:pt x="1013460" y="672463"/>
                            <a:pt x="994410" y="639126"/>
                          </a:cubicBezTo>
                          <a:cubicBezTo>
                            <a:pt x="992505" y="636268"/>
                            <a:pt x="991553" y="633411"/>
                            <a:pt x="989647" y="630553"/>
                          </a:cubicBezTo>
                          <a:cubicBezTo>
                            <a:pt x="1003935" y="606741"/>
                            <a:pt x="1022985" y="585786"/>
                            <a:pt x="1046797" y="572451"/>
                          </a:cubicBezTo>
                          <a:cubicBezTo>
                            <a:pt x="1049655" y="570546"/>
                            <a:pt x="1047750" y="564831"/>
                            <a:pt x="1043940" y="566736"/>
                          </a:cubicBezTo>
                          <a:cubicBezTo>
                            <a:pt x="1018222" y="577214"/>
                            <a:pt x="1000125" y="598169"/>
                            <a:pt x="985838" y="622933"/>
                          </a:cubicBezTo>
                          <a:cubicBezTo>
                            <a:pt x="984885" y="622933"/>
                            <a:pt x="984885" y="622933"/>
                            <a:pt x="983933" y="621981"/>
                          </a:cubicBezTo>
                          <a:cubicBezTo>
                            <a:pt x="965835" y="587691"/>
                            <a:pt x="950595" y="552449"/>
                            <a:pt x="937260" y="516254"/>
                          </a:cubicBezTo>
                          <a:cubicBezTo>
                            <a:pt x="966788" y="466724"/>
                            <a:pt x="1025843" y="439101"/>
                            <a:pt x="1028700" y="376237"/>
                          </a:cubicBezTo>
                          <a:cubicBezTo>
                            <a:pt x="1028700" y="371474"/>
                            <a:pt x="1022033" y="371474"/>
                            <a:pt x="1021080" y="376237"/>
                          </a:cubicBezTo>
                          <a:cubicBezTo>
                            <a:pt x="1018222" y="434339"/>
                            <a:pt x="963930" y="463866"/>
                            <a:pt x="933450" y="508634"/>
                          </a:cubicBezTo>
                          <a:cubicBezTo>
                            <a:pt x="929640" y="498156"/>
                            <a:pt x="925830" y="487679"/>
                            <a:pt x="922972" y="477201"/>
                          </a:cubicBezTo>
                          <a:cubicBezTo>
                            <a:pt x="906780" y="426719"/>
                            <a:pt x="895350" y="375284"/>
                            <a:pt x="890588" y="321944"/>
                          </a:cubicBezTo>
                          <a:cubicBezTo>
                            <a:pt x="927735" y="300037"/>
                            <a:pt x="982980" y="273367"/>
                            <a:pt x="976313" y="223837"/>
                          </a:cubicBezTo>
                          <a:cubicBezTo>
                            <a:pt x="976313" y="221932"/>
                            <a:pt x="972503" y="221932"/>
                            <a:pt x="972503" y="223837"/>
                          </a:cubicBezTo>
                          <a:cubicBezTo>
                            <a:pt x="968693" y="234314"/>
                            <a:pt x="967740" y="244792"/>
                            <a:pt x="962978" y="254317"/>
                          </a:cubicBezTo>
                          <a:cubicBezTo>
                            <a:pt x="958215" y="264794"/>
                            <a:pt x="950595" y="273367"/>
                            <a:pt x="942022" y="280987"/>
                          </a:cubicBezTo>
                          <a:cubicBezTo>
                            <a:pt x="926783" y="294322"/>
                            <a:pt x="907733" y="304799"/>
                            <a:pt x="890588" y="315277"/>
                          </a:cubicBezTo>
                          <a:cubicBezTo>
                            <a:pt x="890588" y="315277"/>
                            <a:pt x="890588" y="315277"/>
                            <a:pt x="889635" y="315277"/>
                          </a:cubicBezTo>
                          <a:cubicBezTo>
                            <a:pt x="889635" y="310514"/>
                            <a:pt x="888683" y="306704"/>
                            <a:pt x="888683" y="301942"/>
                          </a:cubicBezTo>
                          <a:cubicBezTo>
                            <a:pt x="886778" y="273367"/>
                            <a:pt x="888683" y="244792"/>
                            <a:pt x="891540" y="216217"/>
                          </a:cubicBezTo>
                          <a:cubicBezTo>
                            <a:pt x="894397" y="190500"/>
                            <a:pt x="899160" y="161925"/>
                            <a:pt x="892493" y="136207"/>
                          </a:cubicBezTo>
                          <a:cubicBezTo>
                            <a:pt x="892493" y="134302"/>
                            <a:pt x="889635" y="135255"/>
                            <a:pt x="889635" y="136207"/>
                          </a:cubicBezTo>
                          <a:cubicBezTo>
                            <a:pt x="887730" y="162877"/>
                            <a:pt x="887730" y="189547"/>
                            <a:pt x="884872" y="216217"/>
                          </a:cubicBezTo>
                          <a:cubicBezTo>
                            <a:pt x="882015" y="244792"/>
                            <a:pt x="879158" y="273367"/>
                            <a:pt x="881063" y="301942"/>
                          </a:cubicBezTo>
                          <a:cubicBezTo>
                            <a:pt x="881063" y="306704"/>
                            <a:pt x="882015" y="311467"/>
                            <a:pt x="882015" y="317182"/>
                          </a:cubicBezTo>
                          <a:cubicBezTo>
                            <a:pt x="881063" y="314324"/>
                            <a:pt x="878205" y="314324"/>
                            <a:pt x="876300" y="312419"/>
                          </a:cubicBezTo>
                          <a:cubicBezTo>
                            <a:pt x="873443" y="309562"/>
                            <a:pt x="855345" y="298132"/>
                            <a:pt x="846772" y="290512"/>
                          </a:cubicBezTo>
                          <a:cubicBezTo>
                            <a:pt x="834390" y="280987"/>
                            <a:pt x="819150" y="272414"/>
                            <a:pt x="803910" y="267652"/>
                          </a:cubicBezTo>
                          <a:cubicBezTo>
                            <a:pt x="803910" y="267652"/>
                            <a:pt x="803910" y="267652"/>
                            <a:pt x="803910" y="268604"/>
                          </a:cubicBezTo>
                          <a:cubicBezTo>
                            <a:pt x="830580" y="285749"/>
                            <a:pt x="862013" y="297179"/>
                            <a:pt x="882015" y="322897"/>
                          </a:cubicBezTo>
                          <a:cubicBezTo>
                            <a:pt x="882968" y="323849"/>
                            <a:pt x="881063" y="324802"/>
                            <a:pt x="882015" y="323849"/>
                          </a:cubicBezTo>
                          <a:cubicBezTo>
                            <a:pt x="882968" y="322897"/>
                            <a:pt x="882015" y="323849"/>
                            <a:pt x="882015" y="325754"/>
                          </a:cubicBezTo>
                          <a:cubicBezTo>
                            <a:pt x="887730" y="376237"/>
                            <a:pt x="897255" y="424814"/>
                            <a:pt x="911543" y="473391"/>
                          </a:cubicBezTo>
                          <a:cubicBezTo>
                            <a:pt x="916305" y="487679"/>
                            <a:pt x="921068" y="501966"/>
                            <a:pt x="925830" y="516254"/>
                          </a:cubicBezTo>
                          <a:cubicBezTo>
                            <a:pt x="889635" y="485774"/>
                            <a:pt x="838200" y="481964"/>
                            <a:pt x="792480" y="479106"/>
                          </a:cubicBezTo>
                          <a:cubicBezTo>
                            <a:pt x="790575" y="479106"/>
                            <a:pt x="790575" y="481964"/>
                            <a:pt x="792480" y="481964"/>
                          </a:cubicBezTo>
                          <a:cubicBezTo>
                            <a:pt x="838200" y="493394"/>
                            <a:pt x="891540" y="489584"/>
                            <a:pt x="928688" y="522921"/>
                          </a:cubicBezTo>
                          <a:cubicBezTo>
                            <a:pt x="929640" y="523874"/>
                            <a:pt x="929640" y="524826"/>
                            <a:pt x="929640" y="526731"/>
                          </a:cubicBezTo>
                          <a:cubicBezTo>
                            <a:pt x="942022" y="559116"/>
                            <a:pt x="956310" y="591501"/>
                            <a:pt x="972503" y="621981"/>
                          </a:cubicBezTo>
                          <a:cubicBezTo>
                            <a:pt x="965835" y="621028"/>
                            <a:pt x="959168" y="621028"/>
                            <a:pt x="952500" y="621028"/>
                          </a:cubicBezTo>
                          <a:cubicBezTo>
                            <a:pt x="930593" y="621981"/>
                            <a:pt x="908685" y="627696"/>
                            <a:pt x="887730" y="632458"/>
                          </a:cubicBezTo>
                          <a:cubicBezTo>
                            <a:pt x="887730" y="632458"/>
                            <a:pt x="887730" y="633411"/>
                            <a:pt x="887730" y="632458"/>
                          </a:cubicBezTo>
                          <a:cubicBezTo>
                            <a:pt x="916305" y="629601"/>
                            <a:pt x="947738" y="622933"/>
                            <a:pt x="976313" y="628648"/>
                          </a:cubicBezTo>
                          <a:cubicBezTo>
                            <a:pt x="976313" y="629601"/>
                            <a:pt x="977265" y="629601"/>
                            <a:pt x="977265" y="630553"/>
                          </a:cubicBezTo>
                          <a:cubicBezTo>
                            <a:pt x="998220" y="668653"/>
                            <a:pt x="1022033" y="704848"/>
                            <a:pt x="1041083" y="744853"/>
                          </a:cubicBezTo>
                          <a:cubicBezTo>
                            <a:pt x="1034415" y="741996"/>
                            <a:pt x="1026795" y="739138"/>
                            <a:pt x="1022033" y="737233"/>
                          </a:cubicBezTo>
                          <a:cubicBezTo>
                            <a:pt x="993458" y="727708"/>
                            <a:pt x="962978" y="724851"/>
                            <a:pt x="933450" y="720088"/>
                          </a:cubicBezTo>
                          <a:cubicBezTo>
                            <a:pt x="902970" y="716278"/>
                            <a:pt x="871538" y="711516"/>
                            <a:pt x="843915" y="697228"/>
                          </a:cubicBezTo>
                          <a:cubicBezTo>
                            <a:pt x="827722" y="688656"/>
                            <a:pt x="812483" y="679131"/>
                            <a:pt x="796290" y="671511"/>
                          </a:cubicBezTo>
                          <a:cubicBezTo>
                            <a:pt x="821055" y="663891"/>
                            <a:pt x="841058" y="656271"/>
                            <a:pt x="861060" y="651508"/>
                          </a:cubicBezTo>
                          <a:close/>
                          <a:moveTo>
                            <a:pt x="1014413" y="811528"/>
                          </a:moveTo>
                          <a:cubicBezTo>
                            <a:pt x="1013460" y="811528"/>
                            <a:pt x="1012508" y="811528"/>
                            <a:pt x="1011555" y="811528"/>
                          </a:cubicBezTo>
                          <a:cubicBezTo>
                            <a:pt x="1008697" y="813433"/>
                            <a:pt x="1005840" y="815338"/>
                            <a:pt x="1002983" y="817243"/>
                          </a:cubicBezTo>
                          <a:cubicBezTo>
                            <a:pt x="953453" y="842960"/>
                            <a:pt x="902970" y="867725"/>
                            <a:pt x="848678" y="875345"/>
                          </a:cubicBezTo>
                          <a:cubicBezTo>
                            <a:pt x="793433" y="883918"/>
                            <a:pt x="736283" y="875345"/>
                            <a:pt x="680085" y="875345"/>
                          </a:cubicBezTo>
                          <a:cubicBezTo>
                            <a:pt x="700088" y="852485"/>
                            <a:pt x="711518" y="823910"/>
                            <a:pt x="727710" y="799145"/>
                          </a:cubicBezTo>
                          <a:cubicBezTo>
                            <a:pt x="748665" y="766761"/>
                            <a:pt x="780098" y="752473"/>
                            <a:pt x="818197" y="749616"/>
                          </a:cubicBezTo>
                          <a:cubicBezTo>
                            <a:pt x="896303" y="744853"/>
                            <a:pt x="965835" y="800098"/>
                            <a:pt x="1043940" y="795335"/>
                          </a:cubicBezTo>
                          <a:cubicBezTo>
                            <a:pt x="1034415" y="802003"/>
                            <a:pt x="1023938" y="806765"/>
                            <a:pt x="1014413" y="811528"/>
                          </a:cubicBezTo>
                          <a:close/>
                          <a:moveTo>
                            <a:pt x="926783" y="761998"/>
                          </a:moveTo>
                          <a:cubicBezTo>
                            <a:pt x="888683" y="748663"/>
                            <a:pt x="846772" y="735328"/>
                            <a:pt x="805815" y="741043"/>
                          </a:cubicBezTo>
                          <a:cubicBezTo>
                            <a:pt x="772478" y="744853"/>
                            <a:pt x="745808" y="759141"/>
                            <a:pt x="724853" y="785810"/>
                          </a:cubicBezTo>
                          <a:cubicBezTo>
                            <a:pt x="703898" y="813433"/>
                            <a:pt x="689610" y="846770"/>
                            <a:pt x="672465" y="876298"/>
                          </a:cubicBezTo>
                          <a:cubicBezTo>
                            <a:pt x="669608" y="876298"/>
                            <a:pt x="667703" y="876298"/>
                            <a:pt x="664845" y="876298"/>
                          </a:cubicBezTo>
                          <a:cubicBezTo>
                            <a:pt x="602933" y="878203"/>
                            <a:pt x="543878" y="894395"/>
                            <a:pt x="494348" y="932495"/>
                          </a:cubicBezTo>
                          <a:cubicBezTo>
                            <a:pt x="452438" y="963928"/>
                            <a:pt x="420053" y="1007742"/>
                            <a:pt x="391478" y="1051557"/>
                          </a:cubicBezTo>
                          <a:cubicBezTo>
                            <a:pt x="394335" y="1034412"/>
                            <a:pt x="399098" y="1018220"/>
                            <a:pt x="390525" y="1001075"/>
                          </a:cubicBezTo>
                          <a:cubicBezTo>
                            <a:pt x="388620" y="997265"/>
                            <a:pt x="381000" y="998217"/>
                            <a:pt x="381000" y="1002027"/>
                          </a:cubicBezTo>
                          <a:cubicBezTo>
                            <a:pt x="373380" y="1048700"/>
                            <a:pt x="350520" y="1092515"/>
                            <a:pt x="323850" y="1130615"/>
                          </a:cubicBezTo>
                          <a:cubicBezTo>
                            <a:pt x="298133" y="1167762"/>
                            <a:pt x="262890" y="1204909"/>
                            <a:pt x="218123" y="1218244"/>
                          </a:cubicBezTo>
                          <a:cubicBezTo>
                            <a:pt x="223838" y="1189669"/>
                            <a:pt x="229553" y="1162047"/>
                            <a:pt x="215265" y="1133472"/>
                          </a:cubicBezTo>
                          <a:cubicBezTo>
                            <a:pt x="213360" y="1129662"/>
                            <a:pt x="207645" y="1130615"/>
                            <a:pt x="206693" y="1134425"/>
                          </a:cubicBezTo>
                          <a:cubicBezTo>
                            <a:pt x="187643" y="1192527"/>
                            <a:pt x="148590" y="1242057"/>
                            <a:pt x="90488" y="1264917"/>
                          </a:cubicBezTo>
                          <a:cubicBezTo>
                            <a:pt x="66675" y="1274442"/>
                            <a:pt x="40958" y="1275394"/>
                            <a:pt x="15240" y="1277299"/>
                          </a:cubicBezTo>
                          <a:cubicBezTo>
                            <a:pt x="66675" y="1227769"/>
                            <a:pt x="109538" y="1171572"/>
                            <a:pt x="135255" y="1102992"/>
                          </a:cubicBezTo>
                          <a:cubicBezTo>
                            <a:pt x="136208" y="1100135"/>
                            <a:pt x="132398" y="1097277"/>
                            <a:pt x="129540" y="1097277"/>
                          </a:cubicBezTo>
                          <a:cubicBezTo>
                            <a:pt x="101918" y="1102992"/>
                            <a:pt x="74295" y="1107755"/>
                            <a:pt x="45720" y="1108707"/>
                          </a:cubicBezTo>
                          <a:cubicBezTo>
                            <a:pt x="100965" y="1055367"/>
                            <a:pt x="113348" y="971548"/>
                            <a:pt x="174308" y="923923"/>
                          </a:cubicBezTo>
                          <a:cubicBezTo>
                            <a:pt x="178118" y="921065"/>
                            <a:pt x="174308" y="916303"/>
                            <a:pt x="171450" y="916303"/>
                          </a:cubicBezTo>
                          <a:cubicBezTo>
                            <a:pt x="144780" y="914398"/>
                            <a:pt x="118110" y="917255"/>
                            <a:pt x="93345" y="926780"/>
                          </a:cubicBezTo>
                          <a:cubicBezTo>
                            <a:pt x="155258" y="835340"/>
                            <a:pt x="235268" y="744853"/>
                            <a:pt x="356235" y="759141"/>
                          </a:cubicBezTo>
                          <a:cubicBezTo>
                            <a:pt x="360045" y="760093"/>
                            <a:pt x="361950" y="753426"/>
                            <a:pt x="359093" y="751521"/>
                          </a:cubicBezTo>
                          <a:cubicBezTo>
                            <a:pt x="340995" y="733423"/>
                            <a:pt x="320040" y="720088"/>
                            <a:pt x="295275" y="719136"/>
                          </a:cubicBezTo>
                          <a:cubicBezTo>
                            <a:pt x="421958" y="625791"/>
                            <a:pt x="591503" y="685798"/>
                            <a:pt x="721995" y="739138"/>
                          </a:cubicBezTo>
                          <a:cubicBezTo>
                            <a:pt x="725805" y="741043"/>
                            <a:pt x="728663" y="737233"/>
                            <a:pt x="728663" y="733423"/>
                          </a:cubicBezTo>
                          <a:cubicBezTo>
                            <a:pt x="753428" y="739138"/>
                            <a:pt x="781050" y="733423"/>
                            <a:pt x="807720" y="728661"/>
                          </a:cubicBezTo>
                          <a:cubicBezTo>
                            <a:pt x="821055" y="728661"/>
                            <a:pt x="834390" y="729613"/>
                            <a:pt x="846772" y="730566"/>
                          </a:cubicBezTo>
                          <a:cubicBezTo>
                            <a:pt x="846772" y="730566"/>
                            <a:pt x="846772" y="730566"/>
                            <a:pt x="846772" y="730566"/>
                          </a:cubicBezTo>
                          <a:cubicBezTo>
                            <a:pt x="837247" y="729613"/>
                            <a:pt x="827722" y="727708"/>
                            <a:pt x="818197" y="726756"/>
                          </a:cubicBezTo>
                          <a:cubicBezTo>
                            <a:pt x="829628" y="724851"/>
                            <a:pt x="841058" y="722946"/>
                            <a:pt x="852488" y="721993"/>
                          </a:cubicBezTo>
                          <a:cubicBezTo>
                            <a:pt x="882968" y="721041"/>
                            <a:pt x="913447" y="724851"/>
                            <a:pt x="942975" y="731518"/>
                          </a:cubicBezTo>
                          <a:cubicBezTo>
                            <a:pt x="972503" y="739138"/>
                            <a:pt x="1023938" y="756283"/>
                            <a:pt x="1053465" y="764856"/>
                          </a:cubicBezTo>
                          <a:cubicBezTo>
                            <a:pt x="1054418" y="767713"/>
                            <a:pt x="1054418" y="770571"/>
                            <a:pt x="1055370" y="773428"/>
                          </a:cubicBezTo>
                          <a:cubicBezTo>
                            <a:pt x="1001078" y="759141"/>
                            <a:pt x="918210" y="733423"/>
                            <a:pt x="862013" y="731518"/>
                          </a:cubicBezTo>
                          <a:cubicBezTo>
                            <a:pt x="862013" y="731518"/>
                            <a:pt x="862013" y="731518"/>
                            <a:pt x="862013" y="732471"/>
                          </a:cubicBezTo>
                          <a:cubicBezTo>
                            <a:pt x="918210" y="740091"/>
                            <a:pt x="999172" y="769618"/>
                            <a:pt x="1055370" y="776286"/>
                          </a:cubicBezTo>
                          <a:cubicBezTo>
                            <a:pt x="1056323" y="780096"/>
                            <a:pt x="1058228" y="782953"/>
                            <a:pt x="1060133" y="785810"/>
                          </a:cubicBezTo>
                          <a:cubicBezTo>
                            <a:pt x="1017270" y="789620"/>
                            <a:pt x="967740" y="776286"/>
                            <a:pt x="926783" y="761998"/>
                          </a:cubicBezTo>
                          <a:close/>
                          <a:moveTo>
                            <a:pt x="1199198" y="872488"/>
                          </a:moveTo>
                          <a:cubicBezTo>
                            <a:pt x="1208723" y="880108"/>
                            <a:pt x="1217295" y="887728"/>
                            <a:pt x="1225868" y="896300"/>
                          </a:cubicBezTo>
                          <a:cubicBezTo>
                            <a:pt x="1247775" y="918208"/>
                            <a:pt x="1269683" y="941068"/>
                            <a:pt x="1286828" y="966785"/>
                          </a:cubicBezTo>
                          <a:cubicBezTo>
                            <a:pt x="1292543" y="975358"/>
                            <a:pt x="1299210" y="985835"/>
                            <a:pt x="1299210" y="995360"/>
                          </a:cubicBezTo>
                          <a:cubicBezTo>
                            <a:pt x="1299210" y="1006790"/>
                            <a:pt x="1277303" y="1000122"/>
                            <a:pt x="1271588" y="999170"/>
                          </a:cubicBezTo>
                          <a:cubicBezTo>
                            <a:pt x="1266825" y="998217"/>
                            <a:pt x="1263968" y="1004885"/>
                            <a:pt x="1268730" y="1006790"/>
                          </a:cubicBezTo>
                          <a:cubicBezTo>
                            <a:pt x="1289685" y="1017267"/>
                            <a:pt x="1307783" y="1032507"/>
                            <a:pt x="1321118" y="1051557"/>
                          </a:cubicBezTo>
                          <a:cubicBezTo>
                            <a:pt x="1326833" y="1061082"/>
                            <a:pt x="1345883" y="1096325"/>
                            <a:pt x="1332548" y="1104897"/>
                          </a:cubicBezTo>
                          <a:cubicBezTo>
                            <a:pt x="1323975" y="1109660"/>
                            <a:pt x="1315403" y="1111565"/>
                            <a:pt x="1308735" y="1118232"/>
                          </a:cubicBezTo>
                          <a:cubicBezTo>
                            <a:pt x="1301115" y="1126805"/>
                            <a:pt x="1299210" y="1138235"/>
                            <a:pt x="1302068" y="1148712"/>
                          </a:cubicBezTo>
                          <a:cubicBezTo>
                            <a:pt x="1308735" y="1181097"/>
                            <a:pt x="1329690" y="1208719"/>
                            <a:pt x="1337310" y="1241104"/>
                          </a:cubicBezTo>
                          <a:cubicBezTo>
                            <a:pt x="1343025" y="1263964"/>
                            <a:pt x="1349693" y="1285872"/>
                            <a:pt x="1348740" y="1309684"/>
                          </a:cubicBezTo>
                          <a:cubicBezTo>
                            <a:pt x="1348740" y="1319209"/>
                            <a:pt x="1347788" y="1338259"/>
                            <a:pt x="1335405" y="1336354"/>
                          </a:cubicBezTo>
                          <a:cubicBezTo>
                            <a:pt x="1323975" y="1335402"/>
                            <a:pt x="1311593" y="1339212"/>
                            <a:pt x="1300163" y="1338259"/>
                          </a:cubicBezTo>
                          <a:cubicBezTo>
                            <a:pt x="1296353" y="1338259"/>
                            <a:pt x="1294448" y="1342069"/>
                            <a:pt x="1296353" y="1344927"/>
                          </a:cubicBezTo>
                          <a:cubicBezTo>
                            <a:pt x="1330643" y="1404934"/>
                            <a:pt x="1332548" y="1477324"/>
                            <a:pt x="1328738" y="1544951"/>
                          </a:cubicBezTo>
                          <a:cubicBezTo>
                            <a:pt x="1325880" y="1607816"/>
                            <a:pt x="1315403" y="1670681"/>
                            <a:pt x="1307783" y="1732593"/>
                          </a:cubicBezTo>
                          <a:cubicBezTo>
                            <a:pt x="1263015" y="1672586"/>
                            <a:pt x="1185863" y="1631628"/>
                            <a:pt x="1183005" y="1548761"/>
                          </a:cubicBezTo>
                          <a:cubicBezTo>
                            <a:pt x="1183005" y="1543999"/>
                            <a:pt x="1175385" y="1543046"/>
                            <a:pt x="1174433" y="1547809"/>
                          </a:cubicBezTo>
                          <a:cubicBezTo>
                            <a:pt x="1169670" y="1573526"/>
                            <a:pt x="1162050" y="1598291"/>
                            <a:pt x="1153478" y="1622103"/>
                          </a:cubicBezTo>
                          <a:cubicBezTo>
                            <a:pt x="1127760" y="1588766"/>
                            <a:pt x="1116330" y="1547809"/>
                            <a:pt x="1094423" y="1511614"/>
                          </a:cubicBezTo>
                          <a:cubicBezTo>
                            <a:pt x="1092518" y="1507804"/>
                            <a:pt x="1087755" y="1508756"/>
                            <a:pt x="1086803" y="1512566"/>
                          </a:cubicBezTo>
                          <a:cubicBezTo>
                            <a:pt x="1082040" y="1525901"/>
                            <a:pt x="1075373" y="1537331"/>
                            <a:pt x="1071563" y="1551619"/>
                          </a:cubicBezTo>
                          <a:cubicBezTo>
                            <a:pt x="1045845" y="1523996"/>
                            <a:pt x="1042035" y="1488754"/>
                            <a:pt x="1040130" y="1451606"/>
                          </a:cubicBezTo>
                          <a:cubicBezTo>
                            <a:pt x="1038225" y="1421126"/>
                            <a:pt x="1036320" y="1388741"/>
                            <a:pt x="1015365" y="1364929"/>
                          </a:cubicBezTo>
                          <a:cubicBezTo>
                            <a:pt x="1013460" y="1363024"/>
                            <a:pt x="1009650" y="1363977"/>
                            <a:pt x="1008697" y="1365882"/>
                          </a:cubicBezTo>
                          <a:cubicBezTo>
                            <a:pt x="1001078" y="1376359"/>
                            <a:pt x="991553" y="1384931"/>
                            <a:pt x="984885" y="1396361"/>
                          </a:cubicBezTo>
                          <a:cubicBezTo>
                            <a:pt x="964883" y="1336354"/>
                            <a:pt x="980122" y="1273489"/>
                            <a:pt x="973455" y="1211577"/>
                          </a:cubicBezTo>
                          <a:cubicBezTo>
                            <a:pt x="973455" y="1208719"/>
                            <a:pt x="969645" y="1204909"/>
                            <a:pt x="966788" y="1207767"/>
                          </a:cubicBezTo>
                          <a:cubicBezTo>
                            <a:pt x="945833" y="1223007"/>
                            <a:pt x="929640" y="1242057"/>
                            <a:pt x="915353" y="1263012"/>
                          </a:cubicBezTo>
                          <a:cubicBezTo>
                            <a:pt x="889635" y="1164905"/>
                            <a:pt x="942975" y="1073465"/>
                            <a:pt x="999172" y="996312"/>
                          </a:cubicBezTo>
                          <a:cubicBezTo>
                            <a:pt x="1024890" y="961070"/>
                            <a:pt x="1054418" y="926780"/>
                            <a:pt x="1075373" y="888680"/>
                          </a:cubicBezTo>
                          <a:cubicBezTo>
                            <a:pt x="1088708" y="863915"/>
                            <a:pt x="1092518" y="838198"/>
                            <a:pt x="1083945" y="813433"/>
                          </a:cubicBezTo>
                          <a:cubicBezTo>
                            <a:pt x="1115378" y="855343"/>
                            <a:pt x="1124903" y="910588"/>
                            <a:pt x="1128713" y="962023"/>
                          </a:cubicBezTo>
                          <a:cubicBezTo>
                            <a:pt x="1128713" y="963928"/>
                            <a:pt x="1128713" y="965833"/>
                            <a:pt x="1128713" y="968690"/>
                          </a:cubicBezTo>
                          <a:cubicBezTo>
                            <a:pt x="1125855" y="968690"/>
                            <a:pt x="1122998" y="969643"/>
                            <a:pt x="1120140" y="970595"/>
                          </a:cubicBezTo>
                          <a:cubicBezTo>
                            <a:pt x="1082993" y="979168"/>
                            <a:pt x="1068705" y="1018220"/>
                            <a:pt x="1062990" y="1051557"/>
                          </a:cubicBezTo>
                          <a:cubicBezTo>
                            <a:pt x="1062990" y="1053462"/>
                            <a:pt x="1065848" y="1054415"/>
                            <a:pt x="1065848" y="1052510"/>
                          </a:cubicBezTo>
                          <a:cubicBezTo>
                            <a:pt x="1075373" y="1019172"/>
                            <a:pt x="1089660" y="981072"/>
                            <a:pt x="1128713" y="976310"/>
                          </a:cubicBezTo>
                          <a:cubicBezTo>
                            <a:pt x="1131570" y="1031555"/>
                            <a:pt x="1131570" y="1086800"/>
                            <a:pt x="1134428" y="1142045"/>
                          </a:cubicBezTo>
                          <a:cubicBezTo>
                            <a:pt x="1111568" y="1148712"/>
                            <a:pt x="1098233" y="1174430"/>
                            <a:pt x="1089660" y="1197290"/>
                          </a:cubicBezTo>
                          <a:cubicBezTo>
                            <a:pt x="1089660" y="1198242"/>
                            <a:pt x="1090613" y="1198242"/>
                            <a:pt x="1090613" y="1197290"/>
                          </a:cubicBezTo>
                          <a:cubicBezTo>
                            <a:pt x="1100138" y="1174430"/>
                            <a:pt x="1113473" y="1152522"/>
                            <a:pt x="1134428" y="1146807"/>
                          </a:cubicBezTo>
                          <a:cubicBezTo>
                            <a:pt x="1134428" y="1151570"/>
                            <a:pt x="1135380" y="1156332"/>
                            <a:pt x="1135380" y="1161095"/>
                          </a:cubicBezTo>
                          <a:cubicBezTo>
                            <a:pt x="1140143" y="1229674"/>
                            <a:pt x="1148715" y="1299207"/>
                            <a:pt x="1165860" y="1366834"/>
                          </a:cubicBezTo>
                          <a:cubicBezTo>
                            <a:pt x="1163003" y="1366834"/>
                            <a:pt x="1160145" y="1367787"/>
                            <a:pt x="1157288" y="1367787"/>
                          </a:cubicBezTo>
                          <a:cubicBezTo>
                            <a:pt x="1126808" y="1375407"/>
                            <a:pt x="1122045" y="1414459"/>
                            <a:pt x="1122998" y="1440176"/>
                          </a:cubicBezTo>
                          <a:cubicBezTo>
                            <a:pt x="1122998" y="1442081"/>
                            <a:pt x="1124903" y="1442081"/>
                            <a:pt x="1125855" y="1440176"/>
                          </a:cubicBezTo>
                          <a:cubicBezTo>
                            <a:pt x="1129665" y="1411601"/>
                            <a:pt x="1132523" y="1375407"/>
                            <a:pt x="1167765" y="1371597"/>
                          </a:cubicBezTo>
                          <a:cubicBezTo>
                            <a:pt x="1169670" y="1379216"/>
                            <a:pt x="1171575" y="1386836"/>
                            <a:pt x="1174433" y="1394456"/>
                          </a:cubicBezTo>
                          <a:cubicBezTo>
                            <a:pt x="1184910" y="1429699"/>
                            <a:pt x="1196340" y="1464941"/>
                            <a:pt x="1213485" y="1497326"/>
                          </a:cubicBezTo>
                          <a:cubicBezTo>
                            <a:pt x="1230630" y="1529711"/>
                            <a:pt x="1254443" y="1560191"/>
                            <a:pt x="1277303" y="1587813"/>
                          </a:cubicBezTo>
                          <a:cubicBezTo>
                            <a:pt x="1280160" y="1591623"/>
                            <a:pt x="1285875" y="1586861"/>
                            <a:pt x="1283970" y="1583051"/>
                          </a:cubicBezTo>
                          <a:cubicBezTo>
                            <a:pt x="1263968" y="1552571"/>
                            <a:pt x="1240155" y="1524949"/>
                            <a:pt x="1222058" y="1492564"/>
                          </a:cubicBezTo>
                          <a:cubicBezTo>
                            <a:pt x="1202055" y="1456369"/>
                            <a:pt x="1190625" y="1414459"/>
                            <a:pt x="1179195" y="1374454"/>
                          </a:cubicBezTo>
                          <a:cubicBezTo>
                            <a:pt x="1179195" y="1373502"/>
                            <a:pt x="1178243" y="1372549"/>
                            <a:pt x="1178243" y="1371597"/>
                          </a:cubicBezTo>
                          <a:cubicBezTo>
                            <a:pt x="1187768" y="1372549"/>
                            <a:pt x="1197293" y="1375407"/>
                            <a:pt x="1206818" y="1377311"/>
                          </a:cubicBezTo>
                          <a:cubicBezTo>
                            <a:pt x="1218248" y="1380169"/>
                            <a:pt x="1231583" y="1386836"/>
                            <a:pt x="1243965" y="1386836"/>
                          </a:cubicBezTo>
                          <a:cubicBezTo>
                            <a:pt x="1245870" y="1386836"/>
                            <a:pt x="1245870" y="1384931"/>
                            <a:pt x="1244918" y="1383979"/>
                          </a:cubicBezTo>
                          <a:cubicBezTo>
                            <a:pt x="1232535" y="1375407"/>
                            <a:pt x="1212533" y="1372549"/>
                            <a:pt x="1197293" y="1368739"/>
                          </a:cubicBezTo>
                          <a:cubicBezTo>
                            <a:pt x="1190625" y="1366834"/>
                            <a:pt x="1183958" y="1365882"/>
                            <a:pt x="1177290" y="1365882"/>
                          </a:cubicBezTo>
                          <a:cubicBezTo>
                            <a:pt x="1159193" y="1293492"/>
                            <a:pt x="1150620" y="1219197"/>
                            <a:pt x="1145858" y="1144902"/>
                          </a:cubicBezTo>
                          <a:cubicBezTo>
                            <a:pt x="1150620" y="1144902"/>
                            <a:pt x="1156335" y="1144902"/>
                            <a:pt x="1162050" y="1146807"/>
                          </a:cubicBezTo>
                          <a:cubicBezTo>
                            <a:pt x="1176338" y="1150617"/>
                            <a:pt x="1189673" y="1158237"/>
                            <a:pt x="1202055" y="1165857"/>
                          </a:cubicBezTo>
                          <a:cubicBezTo>
                            <a:pt x="1215390" y="1173477"/>
                            <a:pt x="1229678" y="1186812"/>
                            <a:pt x="1244918" y="1190622"/>
                          </a:cubicBezTo>
                          <a:cubicBezTo>
                            <a:pt x="1246823" y="1191574"/>
                            <a:pt x="1248728" y="1188717"/>
                            <a:pt x="1246823" y="1186812"/>
                          </a:cubicBezTo>
                          <a:cubicBezTo>
                            <a:pt x="1235393" y="1173477"/>
                            <a:pt x="1213485" y="1163952"/>
                            <a:pt x="1198245" y="1155380"/>
                          </a:cubicBezTo>
                          <a:cubicBezTo>
                            <a:pt x="1184910" y="1147760"/>
                            <a:pt x="1169670" y="1140140"/>
                            <a:pt x="1153478" y="1139187"/>
                          </a:cubicBezTo>
                          <a:cubicBezTo>
                            <a:pt x="1150620" y="1139187"/>
                            <a:pt x="1147763" y="1139187"/>
                            <a:pt x="1144905" y="1139187"/>
                          </a:cubicBezTo>
                          <a:cubicBezTo>
                            <a:pt x="1144905" y="1134425"/>
                            <a:pt x="1143953" y="1129662"/>
                            <a:pt x="1143953" y="1125852"/>
                          </a:cubicBezTo>
                          <a:cubicBezTo>
                            <a:pt x="1141095" y="1075370"/>
                            <a:pt x="1141095" y="1024887"/>
                            <a:pt x="1138238" y="975358"/>
                          </a:cubicBezTo>
                          <a:cubicBezTo>
                            <a:pt x="1150620" y="975358"/>
                            <a:pt x="1163003" y="977262"/>
                            <a:pt x="1175385" y="980120"/>
                          </a:cubicBezTo>
                          <a:cubicBezTo>
                            <a:pt x="1191578" y="982978"/>
                            <a:pt x="1209675" y="991550"/>
                            <a:pt x="1225868" y="989645"/>
                          </a:cubicBezTo>
                          <a:cubicBezTo>
                            <a:pt x="1227773" y="989645"/>
                            <a:pt x="1228725" y="986787"/>
                            <a:pt x="1226820" y="985835"/>
                          </a:cubicBezTo>
                          <a:cubicBezTo>
                            <a:pt x="1211580" y="975358"/>
                            <a:pt x="1184910" y="973453"/>
                            <a:pt x="1166813" y="970595"/>
                          </a:cubicBezTo>
                          <a:cubicBezTo>
                            <a:pt x="1157288" y="968690"/>
                            <a:pt x="1147763" y="968690"/>
                            <a:pt x="1138238" y="968690"/>
                          </a:cubicBezTo>
                          <a:cubicBezTo>
                            <a:pt x="1137285" y="957260"/>
                            <a:pt x="1136333" y="946783"/>
                            <a:pt x="1135380" y="935353"/>
                          </a:cubicBezTo>
                          <a:cubicBezTo>
                            <a:pt x="1130618" y="894395"/>
                            <a:pt x="1120140" y="852485"/>
                            <a:pt x="1096328" y="819148"/>
                          </a:cubicBezTo>
                          <a:cubicBezTo>
                            <a:pt x="1113473" y="832483"/>
                            <a:pt x="1134428" y="842008"/>
                            <a:pt x="1153478" y="849628"/>
                          </a:cubicBezTo>
                          <a:cubicBezTo>
                            <a:pt x="1169670" y="857248"/>
                            <a:pt x="1186815" y="862010"/>
                            <a:pt x="1199198" y="872488"/>
                          </a:cubicBezTo>
                          <a:close/>
                        </a:path>
                      </a:pathLst>
                    </a:custGeom>
                    <a:solidFill>
                      <a:srgbClr val="231F2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382" name="Полилиния: фигура 1381">
                      <a:extLst>
                        <a:ext uri="{FF2B5EF4-FFF2-40B4-BE49-F238E27FC236}">
                          <a16:creationId xmlns:a16="http://schemas.microsoft.com/office/drawing/2014/main" id="{E4E04B8E-94C9-A973-5509-FC02039E91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06506" y="6434831"/>
                      <a:ext cx="9525" cy="423"/>
                    </a:xfrm>
                    <a:custGeom>
                      <a:avLst/>
                      <a:gdLst>
                        <a:gd name="connsiteX0" fmla="*/ 0 w 9525"/>
                        <a:gd name="connsiteY0" fmla="*/ 0 h 423"/>
                        <a:gd name="connsiteX1" fmla="*/ 0 w 9525"/>
                        <a:gd name="connsiteY1" fmla="*/ 0 h 423"/>
                        <a:gd name="connsiteX2" fmla="*/ 0 w 9525"/>
                        <a:gd name="connsiteY2" fmla="*/ 0 h 4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525" h="423">
                          <a:moveTo>
                            <a:pt x="0" y="0"/>
                          </a:moveTo>
                          <a:cubicBezTo>
                            <a:pt x="0" y="0"/>
                            <a:pt x="0" y="952"/>
                            <a:pt x="0" y="0"/>
                          </a:cubicBezTo>
                          <a:cubicBezTo>
                            <a:pt x="0" y="952"/>
                            <a:pt x="0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231F2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383" name="Полилиния: фигура 1382">
                      <a:extLst>
                        <a:ext uri="{FF2B5EF4-FFF2-40B4-BE49-F238E27FC236}">
                          <a16:creationId xmlns:a16="http://schemas.microsoft.com/office/drawing/2014/main" id="{28465652-49FF-0FE6-CDE4-75676B95BE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055121" y="6178609"/>
                      <a:ext cx="7619" cy="8572"/>
                    </a:xfrm>
                    <a:custGeom>
                      <a:avLst/>
                      <a:gdLst>
                        <a:gd name="connsiteX0" fmla="*/ 953 w 7619"/>
                        <a:gd name="connsiteY0" fmla="*/ 3810 h 8572"/>
                        <a:gd name="connsiteX1" fmla="*/ 0 w 7619"/>
                        <a:gd name="connsiteY1" fmla="*/ 2858 h 8572"/>
                        <a:gd name="connsiteX2" fmla="*/ 0 w 7619"/>
                        <a:gd name="connsiteY2" fmla="*/ 2858 h 8572"/>
                        <a:gd name="connsiteX3" fmla="*/ 2857 w 7619"/>
                        <a:gd name="connsiteY3" fmla="*/ 0 h 8572"/>
                        <a:gd name="connsiteX4" fmla="*/ 7620 w 7619"/>
                        <a:gd name="connsiteY4" fmla="*/ 8572 h 8572"/>
                        <a:gd name="connsiteX5" fmla="*/ 2857 w 7619"/>
                        <a:gd name="connsiteY5" fmla="*/ 4762 h 8572"/>
                        <a:gd name="connsiteX6" fmla="*/ 2857 w 7619"/>
                        <a:gd name="connsiteY6" fmla="*/ 4762 h 8572"/>
                        <a:gd name="connsiteX7" fmla="*/ 953 w 7619"/>
                        <a:gd name="connsiteY7" fmla="*/ 3810 h 857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7619" h="8572">
                          <a:moveTo>
                            <a:pt x="953" y="3810"/>
                          </a:moveTo>
                          <a:cubicBezTo>
                            <a:pt x="953" y="3810"/>
                            <a:pt x="0" y="2858"/>
                            <a:pt x="0" y="2858"/>
                          </a:cubicBezTo>
                          <a:cubicBezTo>
                            <a:pt x="0" y="2858"/>
                            <a:pt x="0" y="2858"/>
                            <a:pt x="0" y="2858"/>
                          </a:cubicBezTo>
                          <a:cubicBezTo>
                            <a:pt x="953" y="1905"/>
                            <a:pt x="1905" y="952"/>
                            <a:pt x="2857" y="0"/>
                          </a:cubicBezTo>
                          <a:cubicBezTo>
                            <a:pt x="3810" y="2858"/>
                            <a:pt x="5715" y="5715"/>
                            <a:pt x="7620" y="8572"/>
                          </a:cubicBezTo>
                          <a:cubicBezTo>
                            <a:pt x="5715" y="7620"/>
                            <a:pt x="4763" y="5715"/>
                            <a:pt x="2857" y="4762"/>
                          </a:cubicBezTo>
                          <a:cubicBezTo>
                            <a:pt x="2857" y="4762"/>
                            <a:pt x="2857" y="4762"/>
                            <a:pt x="2857" y="4762"/>
                          </a:cubicBezTo>
                          <a:cubicBezTo>
                            <a:pt x="1905" y="3810"/>
                            <a:pt x="953" y="3810"/>
                            <a:pt x="953" y="3810"/>
                          </a:cubicBezTo>
                          <a:close/>
                        </a:path>
                      </a:pathLst>
                    </a:custGeom>
                    <a:solidFill>
                      <a:srgbClr val="231F2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384" name="Полилиния: фигура 1383">
                      <a:extLst>
                        <a:ext uri="{FF2B5EF4-FFF2-40B4-BE49-F238E27FC236}">
                          <a16:creationId xmlns:a16="http://schemas.microsoft.com/office/drawing/2014/main" id="{AC427FE0-0B54-D325-CB63-9F94E196E7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052264" y="6178848"/>
                      <a:ext cx="9525" cy="714"/>
                    </a:xfrm>
                    <a:custGeom>
                      <a:avLst/>
                      <a:gdLst>
                        <a:gd name="connsiteX0" fmla="*/ 0 w 9525"/>
                        <a:gd name="connsiteY0" fmla="*/ 714 h 714"/>
                        <a:gd name="connsiteX1" fmla="*/ 0 w 9525"/>
                        <a:gd name="connsiteY1" fmla="*/ 714 h 714"/>
                        <a:gd name="connsiteX2" fmla="*/ 0 w 9525"/>
                        <a:gd name="connsiteY2" fmla="*/ 714 h 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525" h="714">
                          <a:moveTo>
                            <a:pt x="0" y="714"/>
                          </a:moveTo>
                          <a:cubicBezTo>
                            <a:pt x="0" y="714"/>
                            <a:pt x="0" y="714"/>
                            <a:pt x="0" y="714"/>
                          </a:cubicBezTo>
                          <a:cubicBezTo>
                            <a:pt x="0" y="-238"/>
                            <a:pt x="0" y="-238"/>
                            <a:pt x="0" y="714"/>
                          </a:cubicBezTo>
                          <a:close/>
                        </a:path>
                      </a:pathLst>
                    </a:custGeom>
                    <a:solidFill>
                      <a:srgbClr val="231F2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385" name="Полилиния: фигура 1384">
                      <a:extLst>
                        <a:ext uri="{FF2B5EF4-FFF2-40B4-BE49-F238E27FC236}">
                          <a16:creationId xmlns:a16="http://schemas.microsoft.com/office/drawing/2014/main" id="{9E57755A-FAFD-C0A5-6474-E2CD81EDAF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7052264" y="6187182"/>
                      <a:ext cx="9525" cy="9524"/>
                    </a:xfrm>
                    <a:custGeom>
                      <a:avLst/>
                      <a:gdLst>
                        <a:gd name="connsiteX0" fmla="*/ 0 w 9525"/>
                        <a:gd name="connsiteY0" fmla="*/ 0 h 9524"/>
                        <a:gd name="connsiteX1" fmla="*/ 0 w 9525"/>
                        <a:gd name="connsiteY1" fmla="*/ 0 h 9524"/>
                        <a:gd name="connsiteX2" fmla="*/ 0 w 9525"/>
                        <a:gd name="connsiteY2" fmla="*/ 0 h 9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525" h="9524">
                          <a:moveTo>
                            <a:pt x="0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231F2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</p:grpSp>
          </p:grpSp>
          <p:grpSp>
            <p:nvGrpSpPr>
              <p:cNvPr id="1386" name="Рисунок 4">
                <a:extLst>
                  <a:ext uri="{FF2B5EF4-FFF2-40B4-BE49-F238E27FC236}">
                    <a16:creationId xmlns:a16="http://schemas.microsoft.com/office/drawing/2014/main" id="{600616EE-2D7E-6CAB-05F9-F406FCFB934B}"/>
                  </a:ext>
                </a:extLst>
              </p:cNvPr>
              <p:cNvGrpSpPr/>
              <p:nvPr/>
            </p:nvGrpSpPr>
            <p:grpSpPr>
              <a:xfrm>
                <a:off x="14368234" y="6536749"/>
                <a:ext cx="2853574" cy="3548039"/>
                <a:chOff x="14368234" y="6536749"/>
                <a:chExt cx="2853574" cy="3548039"/>
              </a:xfrm>
            </p:grpSpPr>
            <p:grpSp>
              <p:nvGrpSpPr>
                <p:cNvPr id="1387" name="Рисунок 4">
                  <a:extLst>
                    <a:ext uri="{FF2B5EF4-FFF2-40B4-BE49-F238E27FC236}">
                      <a16:creationId xmlns:a16="http://schemas.microsoft.com/office/drawing/2014/main" id="{1DEA9D97-7D77-0688-4028-BC45D479C938}"/>
                    </a:ext>
                  </a:extLst>
                </p:cNvPr>
                <p:cNvGrpSpPr/>
                <p:nvPr/>
              </p:nvGrpSpPr>
              <p:grpSpPr>
                <a:xfrm>
                  <a:off x="14379324" y="6541511"/>
                  <a:ext cx="2827244" cy="3510336"/>
                  <a:chOff x="14379324" y="6541511"/>
                  <a:chExt cx="2827244" cy="3510336"/>
                </a:xfrm>
                <a:solidFill>
                  <a:srgbClr val="588214"/>
                </a:solidFill>
              </p:grpSpPr>
              <p:grpSp>
                <p:nvGrpSpPr>
                  <p:cNvPr id="1388" name="Рисунок 4">
                    <a:extLst>
                      <a:ext uri="{FF2B5EF4-FFF2-40B4-BE49-F238E27FC236}">
                        <a16:creationId xmlns:a16="http://schemas.microsoft.com/office/drawing/2014/main" id="{2746358B-FD2A-10B8-3347-70F4E4069719}"/>
                      </a:ext>
                    </a:extLst>
                  </p:cNvPr>
                  <p:cNvGrpSpPr/>
                  <p:nvPr/>
                </p:nvGrpSpPr>
                <p:grpSpPr>
                  <a:xfrm>
                    <a:off x="15759721" y="6541511"/>
                    <a:ext cx="1078642" cy="1875134"/>
                    <a:chOff x="15759721" y="6541511"/>
                    <a:chExt cx="1078642" cy="1875134"/>
                  </a:xfrm>
                  <a:solidFill>
                    <a:srgbClr val="588214"/>
                  </a:solidFill>
                </p:grpSpPr>
                <p:sp>
                  <p:nvSpPr>
                    <p:cNvPr id="1389" name="Полилиния: фигура 1388">
                      <a:extLst>
                        <a:ext uri="{FF2B5EF4-FFF2-40B4-BE49-F238E27FC236}">
                          <a16:creationId xmlns:a16="http://schemas.microsoft.com/office/drawing/2014/main" id="{E342B7E4-B976-6AC1-A1EC-6028CED7C0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838779" y="6620568"/>
                      <a:ext cx="999584" cy="1262059"/>
                    </a:xfrm>
                    <a:custGeom>
                      <a:avLst/>
                      <a:gdLst>
                        <a:gd name="connsiteX0" fmla="*/ 123825 w 999584"/>
                        <a:gd name="connsiteY0" fmla="*/ 1220149 h 1262059"/>
                        <a:gd name="connsiteX1" fmla="*/ 367665 w 999584"/>
                        <a:gd name="connsiteY1" fmla="*/ 1220149 h 1262059"/>
                        <a:gd name="connsiteX2" fmla="*/ 641033 w 999584"/>
                        <a:gd name="connsiteY2" fmla="*/ 1152522 h 1262059"/>
                        <a:gd name="connsiteX3" fmla="*/ 814388 w 999584"/>
                        <a:gd name="connsiteY3" fmla="*/ 954403 h 1262059"/>
                        <a:gd name="connsiteX4" fmla="*/ 814388 w 999584"/>
                        <a:gd name="connsiteY4" fmla="*/ 950593 h 1262059"/>
                        <a:gd name="connsiteX5" fmla="*/ 705802 w 999584"/>
                        <a:gd name="connsiteY5" fmla="*/ 962975 h 1262059"/>
                        <a:gd name="connsiteX6" fmla="*/ 690563 w 999584"/>
                        <a:gd name="connsiteY6" fmla="*/ 958213 h 1262059"/>
                        <a:gd name="connsiteX7" fmla="*/ 698183 w 999584"/>
                        <a:gd name="connsiteY7" fmla="*/ 953450 h 1262059"/>
                        <a:gd name="connsiteX8" fmla="*/ 931545 w 999584"/>
                        <a:gd name="connsiteY8" fmla="*/ 679131 h 1262059"/>
                        <a:gd name="connsiteX9" fmla="*/ 851535 w 999584"/>
                        <a:gd name="connsiteY9" fmla="*/ 691513 h 1262059"/>
                        <a:gd name="connsiteX10" fmla="*/ 846772 w 999584"/>
                        <a:gd name="connsiteY10" fmla="*/ 682941 h 1262059"/>
                        <a:gd name="connsiteX11" fmla="*/ 966787 w 999584"/>
                        <a:gd name="connsiteY11" fmla="*/ 451484 h 1262059"/>
                        <a:gd name="connsiteX12" fmla="*/ 993458 w 999584"/>
                        <a:gd name="connsiteY12" fmla="*/ 206692 h 1262059"/>
                        <a:gd name="connsiteX13" fmla="*/ 923925 w 999584"/>
                        <a:gd name="connsiteY13" fmla="*/ 291464 h 1262059"/>
                        <a:gd name="connsiteX14" fmla="*/ 915352 w 999584"/>
                        <a:gd name="connsiteY14" fmla="*/ 287654 h 1262059"/>
                        <a:gd name="connsiteX15" fmla="*/ 930593 w 999584"/>
                        <a:gd name="connsiteY15" fmla="*/ 77152 h 1262059"/>
                        <a:gd name="connsiteX16" fmla="*/ 701040 w 999584"/>
                        <a:gd name="connsiteY16" fmla="*/ 0 h 1262059"/>
                        <a:gd name="connsiteX17" fmla="*/ 658177 w 999584"/>
                        <a:gd name="connsiteY17" fmla="*/ 97155 h 1262059"/>
                        <a:gd name="connsiteX18" fmla="*/ 774383 w 999584"/>
                        <a:gd name="connsiteY18" fmla="*/ 58102 h 1262059"/>
                        <a:gd name="connsiteX19" fmla="*/ 774383 w 999584"/>
                        <a:gd name="connsiteY19" fmla="*/ 60007 h 1262059"/>
                        <a:gd name="connsiteX20" fmla="*/ 653415 w 999584"/>
                        <a:gd name="connsiteY20" fmla="*/ 110490 h 1262059"/>
                        <a:gd name="connsiteX21" fmla="*/ 598170 w 999584"/>
                        <a:gd name="connsiteY21" fmla="*/ 334327 h 1262059"/>
                        <a:gd name="connsiteX22" fmla="*/ 579120 w 999584"/>
                        <a:gd name="connsiteY22" fmla="*/ 424814 h 1262059"/>
                        <a:gd name="connsiteX23" fmla="*/ 771525 w 999584"/>
                        <a:gd name="connsiteY23" fmla="*/ 324802 h 1262059"/>
                        <a:gd name="connsiteX24" fmla="*/ 771525 w 999584"/>
                        <a:gd name="connsiteY24" fmla="*/ 325754 h 1262059"/>
                        <a:gd name="connsiteX25" fmla="*/ 573405 w 999584"/>
                        <a:gd name="connsiteY25" fmla="*/ 451484 h 1262059"/>
                        <a:gd name="connsiteX26" fmla="*/ 501015 w 999584"/>
                        <a:gd name="connsiteY26" fmla="*/ 695323 h 1262059"/>
                        <a:gd name="connsiteX27" fmla="*/ 491490 w 999584"/>
                        <a:gd name="connsiteY27" fmla="*/ 718183 h 1262059"/>
                        <a:gd name="connsiteX28" fmla="*/ 530543 w 999584"/>
                        <a:gd name="connsiteY28" fmla="*/ 723898 h 1262059"/>
                        <a:gd name="connsiteX29" fmla="*/ 580072 w 999584"/>
                        <a:gd name="connsiteY29" fmla="*/ 712468 h 1262059"/>
                        <a:gd name="connsiteX30" fmla="*/ 673418 w 999584"/>
                        <a:gd name="connsiteY30" fmla="*/ 695323 h 1262059"/>
                        <a:gd name="connsiteX31" fmla="*/ 673418 w 999584"/>
                        <a:gd name="connsiteY31" fmla="*/ 697228 h 1262059"/>
                        <a:gd name="connsiteX32" fmla="*/ 557213 w 999584"/>
                        <a:gd name="connsiteY32" fmla="*/ 728661 h 1262059"/>
                        <a:gd name="connsiteX33" fmla="*/ 487680 w 999584"/>
                        <a:gd name="connsiteY33" fmla="*/ 729613 h 1262059"/>
                        <a:gd name="connsiteX34" fmla="*/ 344805 w 999584"/>
                        <a:gd name="connsiteY34" fmla="*/ 980120 h 1262059"/>
                        <a:gd name="connsiteX35" fmla="*/ 340995 w 999584"/>
                        <a:gd name="connsiteY35" fmla="*/ 985835 h 1262059"/>
                        <a:gd name="connsiteX36" fmla="*/ 552450 w 999584"/>
                        <a:gd name="connsiteY36" fmla="*/ 972500 h 1262059"/>
                        <a:gd name="connsiteX37" fmla="*/ 550545 w 999584"/>
                        <a:gd name="connsiteY37" fmla="*/ 976310 h 1262059"/>
                        <a:gd name="connsiteX38" fmla="*/ 441960 w 999584"/>
                        <a:gd name="connsiteY38" fmla="*/ 975357 h 1262059"/>
                        <a:gd name="connsiteX39" fmla="*/ 332422 w 999584"/>
                        <a:gd name="connsiteY39" fmla="*/ 996313 h 1262059"/>
                        <a:gd name="connsiteX40" fmla="*/ 332422 w 999584"/>
                        <a:gd name="connsiteY40" fmla="*/ 996313 h 1262059"/>
                        <a:gd name="connsiteX41" fmla="*/ 275272 w 999584"/>
                        <a:gd name="connsiteY41" fmla="*/ 1057272 h 1262059"/>
                        <a:gd name="connsiteX42" fmla="*/ 100013 w 999584"/>
                        <a:gd name="connsiteY42" fmla="*/ 1190622 h 1262059"/>
                        <a:gd name="connsiteX43" fmla="*/ 0 w 999584"/>
                        <a:gd name="connsiteY43" fmla="*/ 1262059 h 1262059"/>
                        <a:gd name="connsiteX44" fmla="*/ 123825 w 999584"/>
                        <a:gd name="connsiteY44" fmla="*/ 1220149 h 126205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</a:cxnLst>
                      <a:rect l="l" t="t" r="r" b="b"/>
                      <a:pathLst>
                        <a:path w="999584" h="1262059">
                          <a:moveTo>
                            <a:pt x="123825" y="1220149"/>
                          </a:moveTo>
                          <a:cubicBezTo>
                            <a:pt x="204788" y="1207767"/>
                            <a:pt x="286702" y="1218244"/>
                            <a:pt x="367665" y="1220149"/>
                          </a:cubicBezTo>
                          <a:cubicBezTo>
                            <a:pt x="463867" y="1223007"/>
                            <a:pt x="560070" y="1209672"/>
                            <a:pt x="641033" y="1152522"/>
                          </a:cubicBezTo>
                          <a:cubicBezTo>
                            <a:pt x="714375" y="1100135"/>
                            <a:pt x="764858" y="1027745"/>
                            <a:pt x="814388" y="954403"/>
                          </a:cubicBezTo>
                          <a:cubicBezTo>
                            <a:pt x="814388" y="953450"/>
                            <a:pt x="814388" y="951545"/>
                            <a:pt x="814388" y="950593"/>
                          </a:cubicBezTo>
                          <a:cubicBezTo>
                            <a:pt x="781050" y="966785"/>
                            <a:pt x="741997" y="972500"/>
                            <a:pt x="705802" y="962975"/>
                          </a:cubicBezTo>
                          <a:cubicBezTo>
                            <a:pt x="700088" y="962023"/>
                            <a:pt x="695325" y="960118"/>
                            <a:pt x="690563" y="958213"/>
                          </a:cubicBezTo>
                          <a:cubicBezTo>
                            <a:pt x="693420" y="956308"/>
                            <a:pt x="695325" y="954403"/>
                            <a:pt x="698183" y="953450"/>
                          </a:cubicBezTo>
                          <a:cubicBezTo>
                            <a:pt x="797243" y="882965"/>
                            <a:pt x="860108" y="778190"/>
                            <a:pt x="931545" y="679131"/>
                          </a:cubicBezTo>
                          <a:cubicBezTo>
                            <a:pt x="905827" y="685798"/>
                            <a:pt x="879158" y="688656"/>
                            <a:pt x="851535" y="691513"/>
                          </a:cubicBezTo>
                          <a:cubicBezTo>
                            <a:pt x="847725" y="691513"/>
                            <a:pt x="844868" y="686751"/>
                            <a:pt x="846772" y="682941"/>
                          </a:cubicBezTo>
                          <a:cubicBezTo>
                            <a:pt x="889635" y="607693"/>
                            <a:pt x="936308" y="533399"/>
                            <a:pt x="966787" y="451484"/>
                          </a:cubicBezTo>
                          <a:cubicBezTo>
                            <a:pt x="996315" y="371474"/>
                            <a:pt x="1007745" y="289559"/>
                            <a:pt x="993458" y="206692"/>
                          </a:cubicBezTo>
                          <a:cubicBezTo>
                            <a:pt x="967740" y="232409"/>
                            <a:pt x="943927" y="260984"/>
                            <a:pt x="923925" y="291464"/>
                          </a:cubicBezTo>
                          <a:cubicBezTo>
                            <a:pt x="921068" y="296227"/>
                            <a:pt x="914400" y="293369"/>
                            <a:pt x="915352" y="287654"/>
                          </a:cubicBezTo>
                          <a:cubicBezTo>
                            <a:pt x="928688" y="220979"/>
                            <a:pt x="934402" y="148590"/>
                            <a:pt x="930593" y="77152"/>
                          </a:cubicBezTo>
                          <a:cubicBezTo>
                            <a:pt x="854393" y="51435"/>
                            <a:pt x="777240" y="25717"/>
                            <a:pt x="701040" y="0"/>
                          </a:cubicBezTo>
                          <a:cubicBezTo>
                            <a:pt x="684847" y="31432"/>
                            <a:pt x="670560" y="63817"/>
                            <a:pt x="658177" y="97155"/>
                          </a:cubicBezTo>
                          <a:cubicBezTo>
                            <a:pt x="693420" y="75247"/>
                            <a:pt x="732472" y="63817"/>
                            <a:pt x="774383" y="58102"/>
                          </a:cubicBezTo>
                          <a:cubicBezTo>
                            <a:pt x="775335" y="58102"/>
                            <a:pt x="776288" y="60007"/>
                            <a:pt x="774383" y="60007"/>
                          </a:cubicBezTo>
                          <a:cubicBezTo>
                            <a:pt x="730568" y="68580"/>
                            <a:pt x="689610" y="84772"/>
                            <a:pt x="653415" y="110490"/>
                          </a:cubicBezTo>
                          <a:cubicBezTo>
                            <a:pt x="628650" y="183832"/>
                            <a:pt x="613410" y="260032"/>
                            <a:pt x="598170" y="334327"/>
                          </a:cubicBezTo>
                          <a:cubicBezTo>
                            <a:pt x="592455" y="364807"/>
                            <a:pt x="585788" y="394334"/>
                            <a:pt x="579120" y="424814"/>
                          </a:cubicBezTo>
                          <a:cubicBezTo>
                            <a:pt x="626745" y="367664"/>
                            <a:pt x="700088" y="344804"/>
                            <a:pt x="771525" y="324802"/>
                          </a:cubicBezTo>
                          <a:cubicBezTo>
                            <a:pt x="772477" y="324802"/>
                            <a:pt x="772477" y="325754"/>
                            <a:pt x="771525" y="325754"/>
                          </a:cubicBezTo>
                          <a:cubicBezTo>
                            <a:pt x="697230" y="351472"/>
                            <a:pt x="617220" y="381952"/>
                            <a:pt x="573405" y="451484"/>
                          </a:cubicBezTo>
                          <a:cubicBezTo>
                            <a:pt x="554355" y="534351"/>
                            <a:pt x="533400" y="615314"/>
                            <a:pt x="501015" y="695323"/>
                          </a:cubicBezTo>
                          <a:cubicBezTo>
                            <a:pt x="498158" y="702943"/>
                            <a:pt x="494347" y="710563"/>
                            <a:pt x="491490" y="718183"/>
                          </a:cubicBezTo>
                          <a:cubicBezTo>
                            <a:pt x="502920" y="724851"/>
                            <a:pt x="514350" y="726756"/>
                            <a:pt x="530543" y="723898"/>
                          </a:cubicBezTo>
                          <a:cubicBezTo>
                            <a:pt x="547688" y="721041"/>
                            <a:pt x="563880" y="716278"/>
                            <a:pt x="580072" y="712468"/>
                          </a:cubicBezTo>
                          <a:cubicBezTo>
                            <a:pt x="610552" y="703896"/>
                            <a:pt x="641985" y="695323"/>
                            <a:pt x="673418" y="695323"/>
                          </a:cubicBezTo>
                          <a:cubicBezTo>
                            <a:pt x="674370" y="695323"/>
                            <a:pt x="674370" y="697228"/>
                            <a:pt x="673418" y="697228"/>
                          </a:cubicBezTo>
                          <a:cubicBezTo>
                            <a:pt x="633413" y="699133"/>
                            <a:pt x="595313" y="718183"/>
                            <a:pt x="557213" y="728661"/>
                          </a:cubicBezTo>
                          <a:cubicBezTo>
                            <a:pt x="534352" y="734376"/>
                            <a:pt x="509588" y="741996"/>
                            <a:pt x="487680" y="729613"/>
                          </a:cubicBezTo>
                          <a:cubicBezTo>
                            <a:pt x="449580" y="818195"/>
                            <a:pt x="403860" y="903920"/>
                            <a:pt x="344805" y="980120"/>
                          </a:cubicBezTo>
                          <a:cubicBezTo>
                            <a:pt x="344805" y="982025"/>
                            <a:pt x="342900" y="983930"/>
                            <a:pt x="340995" y="985835"/>
                          </a:cubicBezTo>
                          <a:cubicBezTo>
                            <a:pt x="403860" y="969643"/>
                            <a:pt x="498158" y="922970"/>
                            <a:pt x="552450" y="972500"/>
                          </a:cubicBezTo>
                          <a:cubicBezTo>
                            <a:pt x="554355" y="974405"/>
                            <a:pt x="552450" y="977263"/>
                            <a:pt x="550545" y="976310"/>
                          </a:cubicBezTo>
                          <a:cubicBezTo>
                            <a:pt x="513397" y="963928"/>
                            <a:pt x="480060" y="963928"/>
                            <a:pt x="441960" y="975357"/>
                          </a:cubicBezTo>
                          <a:cubicBezTo>
                            <a:pt x="407670" y="984882"/>
                            <a:pt x="367665" y="989645"/>
                            <a:pt x="332422" y="996313"/>
                          </a:cubicBezTo>
                          <a:cubicBezTo>
                            <a:pt x="332422" y="996313"/>
                            <a:pt x="332422" y="996313"/>
                            <a:pt x="332422" y="996313"/>
                          </a:cubicBezTo>
                          <a:cubicBezTo>
                            <a:pt x="314325" y="1018220"/>
                            <a:pt x="295275" y="1038222"/>
                            <a:pt x="275272" y="1057272"/>
                          </a:cubicBezTo>
                          <a:cubicBezTo>
                            <a:pt x="221933" y="1107755"/>
                            <a:pt x="160020" y="1148712"/>
                            <a:pt x="100013" y="1190622"/>
                          </a:cubicBezTo>
                          <a:cubicBezTo>
                            <a:pt x="66675" y="1213482"/>
                            <a:pt x="33338" y="1238247"/>
                            <a:pt x="0" y="1262059"/>
                          </a:cubicBezTo>
                          <a:cubicBezTo>
                            <a:pt x="38100" y="1243962"/>
                            <a:pt x="79058" y="1226817"/>
                            <a:pt x="123825" y="1220149"/>
                          </a:cubicBezTo>
                          <a:close/>
                        </a:path>
                      </a:pathLst>
                    </a:custGeom>
                    <a:solidFill>
                      <a:srgbClr val="5882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390" name="Полилиния: фигура 1389">
                      <a:extLst>
                        <a:ext uri="{FF2B5EF4-FFF2-40B4-BE49-F238E27FC236}">
                          <a16:creationId xmlns:a16="http://schemas.microsoft.com/office/drawing/2014/main" id="{E01B46B1-E6FB-92FC-2F1E-CF280D04619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759721" y="6541511"/>
                      <a:ext cx="766762" cy="1373761"/>
                    </a:xfrm>
                    <a:custGeom>
                      <a:avLst/>
                      <a:gdLst>
                        <a:gd name="connsiteX0" fmla="*/ 8572 w 766762"/>
                        <a:gd name="connsiteY0" fmla="*/ 1371597 h 1373761"/>
                        <a:gd name="connsiteX1" fmla="*/ 84772 w 766762"/>
                        <a:gd name="connsiteY1" fmla="*/ 1317304 h 1373761"/>
                        <a:gd name="connsiteX2" fmla="*/ 275272 w 766762"/>
                        <a:gd name="connsiteY2" fmla="*/ 1183955 h 1373761"/>
                        <a:gd name="connsiteX3" fmla="*/ 413385 w 766762"/>
                        <a:gd name="connsiteY3" fmla="*/ 1048700 h 1373761"/>
                        <a:gd name="connsiteX4" fmla="*/ 359092 w 766762"/>
                        <a:gd name="connsiteY4" fmla="*/ 953450 h 1373761"/>
                        <a:gd name="connsiteX5" fmla="*/ 362903 w 766762"/>
                        <a:gd name="connsiteY5" fmla="*/ 946783 h 1373761"/>
                        <a:gd name="connsiteX6" fmla="*/ 421005 w 766762"/>
                        <a:gd name="connsiteY6" fmla="*/ 1039175 h 1373761"/>
                        <a:gd name="connsiteX7" fmla="*/ 438150 w 766762"/>
                        <a:gd name="connsiteY7" fmla="*/ 1015362 h 1373761"/>
                        <a:gd name="connsiteX8" fmla="*/ 555308 w 766762"/>
                        <a:gd name="connsiteY8" fmla="*/ 802955 h 1373761"/>
                        <a:gd name="connsiteX9" fmla="*/ 492442 w 766762"/>
                        <a:gd name="connsiteY9" fmla="*/ 732471 h 1373761"/>
                        <a:gd name="connsiteX10" fmla="*/ 404813 w 766762"/>
                        <a:gd name="connsiteY10" fmla="*/ 657223 h 1373761"/>
                        <a:gd name="connsiteX11" fmla="*/ 408622 w 766762"/>
                        <a:gd name="connsiteY11" fmla="*/ 647698 h 1373761"/>
                        <a:gd name="connsiteX12" fmla="*/ 487680 w 766762"/>
                        <a:gd name="connsiteY12" fmla="*/ 707706 h 1373761"/>
                        <a:gd name="connsiteX13" fmla="*/ 555308 w 766762"/>
                        <a:gd name="connsiteY13" fmla="*/ 787715 h 1373761"/>
                        <a:gd name="connsiteX14" fmla="*/ 560070 w 766762"/>
                        <a:gd name="connsiteY14" fmla="*/ 791526 h 1373761"/>
                        <a:gd name="connsiteX15" fmla="*/ 617220 w 766762"/>
                        <a:gd name="connsiteY15" fmla="*/ 624838 h 1373761"/>
                        <a:gd name="connsiteX16" fmla="*/ 638175 w 766762"/>
                        <a:gd name="connsiteY16" fmla="*/ 538161 h 1373761"/>
                        <a:gd name="connsiteX17" fmla="*/ 482917 w 766762"/>
                        <a:gd name="connsiteY17" fmla="*/ 378142 h 1373761"/>
                        <a:gd name="connsiteX18" fmla="*/ 492442 w 766762"/>
                        <a:gd name="connsiteY18" fmla="*/ 374332 h 1373761"/>
                        <a:gd name="connsiteX19" fmla="*/ 555308 w 766762"/>
                        <a:gd name="connsiteY19" fmla="*/ 469581 h 1373761"/>
                        <a:gd name="connsiteX20" fmla="*/ 641033 w 766762"/>
                        <a:gd name="connsiteY20" fmla="*/ 527684 h 1373761"/>
                        <a:gd name="connsiteX21" fmla="*/ 699135 w 766762"/>
                        <a:gd name="connsiteY21" fmla="*/ 261937 h 1373761"/>
                        <a:gd name="connsiteX22" fmla="*/ 715328 w 766762"/>
                        <a:gd name="connsiteY22" fmla="*/ 204787 h 1373761"/>
                        <a:gd name="connsiteX23" fmla="*/ 715328 w 766762"/>
                        <a:gd name="connsiteY23" fmla="*/ 203835 h 1373761"/>
                        <a:gd name="connsiteX24" fmla="*/ 705803 w 766762"/>
                        <a:gd name="connsiteY24" fmla="*/ 163830 h 1373761"/>
                        <a:gd name="connsiteX25" fmla="*/ 691515 w 766762"/>
                        <a:gd name="connsiteY25" fmla="*/ 87630 h 1373761"/>
                        <a:gd name="connsiteX26" fmla="*/ 697230 w 766762"/>
                        <a:gd name="connsiteY26" fmla="*/ 85725 h 1373761"/>
                        <a:gd name="connsiteX27" fmla="*/ 712470 w 766762"/>
                        <a:gd name="connsiteY27" fmla="*/ 141922 h 1373761"/>
                        <a:gd name="connsiteX28" fmla="*/ 722947 w 766762"/>
                        <a:gd name="connsiteY28" fmla="*/ 180975 h 1373761"/>
                        <a:gd name="connsiteX29" fmla="*/ 766763 w 766762"/>
                        <a:gd name="connsiteY29" fmla="*/ 76200 h 1373761"/>
                        <a:gd name="connsiteX30" fmla="*/ 663893 w 766762"/>
                        <a:gd name="connsiteY30" fmla="*/ 40957 h 1373761"/>
                        <a:gd name="connsiteX31" fmla="*/ 562928 w 766762"/>
                        <a:gd name="connsiteY31" fmla="*/ 0 h 1373761"/>
                        <a:gd name="connsiteX32" fmla="*/ 426720 w 766762"/>
                        <a:gd name="connsiteY32" fmla="*/ 259079 h 1373761"/>
                        <a:gd name="connsiteX33" fmla="*/ 415290 w 766762"/>
                        <a:gd name="connsiteY33" fmla="*/ 260032 h 1373761"/>
                        <a:gd name="connsiteX34" fmla="*/ 376238 w 766762"/>
                        <a:gd name="connsiteY34" fmla="*/ 120967 h 1373761"/>
                        <a:gd name="connsiteX35" fmla="*/ 362903 w 766762"/>
                        <a:gd name="connsiteY35" fmla="*/ 144780 h 1373761"/>
                        <a:gd name="connsiteX36" fmla="*/ 341947 w 766762"/>
                        <a:gd name="connsiteY36" fmla="*/ 207645 h 1373761"/>
                        <a:gd name="connsiteX37" fmla="*/ 327660 w 766762"/>
                        <a:gd name="connsiteY37" fmla="*/ 361949 h 1373761"/>
                        <a:gd name="connsiteX38" fmla="*/ 355283 w 766762"/>
                        <a:gd name="connsiteY38" fmla="*/ 557211 h 1373761"/>
                        <a:gd name="connsiteX39" fmla="*/ 358140 w 766762"/>
                        <a:gd name="connsiteY39" fmla="*/ 565784 h 1373761"/>
                        <a:gd name="connsiteX40" fmla="*/ 342900 w 766762"/>
                        <a:gd name="connsiteY40" fmla="*/ 558164 h 1373761"/>
                        <a:gd name="connsiteX41" fmla="*/ 283845 w 766762"/>
                        <a:gd name="connsiteY41" fmla="*/ 509586 h 1373761"/>
                        <a:gd name="connsiteX42" fmla="*/ 278130 w 766762"/>
                        <a:gd name="connsiteY42" fmla="*/ 720088 h 1373761"/>
                        <a:gd name="connsiteX43" fmla="*/ 320992 w 766762"/>
                        <a:gd name="connsiteY43" fmla="*/ 997265 h 1373761"/>
                        <a:gd name="connsiteX44" fmla="*/ 312420 w 766762"/>
                        <a:gd name="connsiteY44" fmla="*/ 999170 h 1373761"/>
                        <a:gd name="connsiteX45" fmla="*/ 255270 w 766762"/>
                        <a:gd name="connsiteY45" fmla="*/ 902015 h 1373761"/>
                        <a:gd name="connsiteX46" fmla="*/ 190500 w 766762"/>
                        <a:gd name="connsiteY46" fmla="*/ 1154427 h 1373761"/>
                        <a:gd name="connsiteX47" fmla="*/ 84772 w 766762"/>
                        <a:gd name="connsiteY47" fmla="*/ 1304922 h 1373761"/>
                        <a:gd name="connsiteX48" fmla="*/ 0 w 766762"/>
                        <a:gd name="connsiteY48" fmla="*/ 1373501 h 1373761"/>
                        <a:gd name="connsiteX49" fmla="*/ 8572 w 766762"/>
                        <a:gd name="connsiteY49" fmla="*/ 1371597 h 13737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</a:cxnLst>
                      <a:rect l="l" t="t" r="r" b="b"/>
                      <a:pathLst>
                        <a:path w="766762" h="1373761">
                          <a:moveTo>
                            <a:pt x="8572" y="1371597"/>
                          </a:moveTo>
                          <a:cubicBezTo>
                            <a:pt x="33338" y="1352547"/>
                            <a:pt x="59055" y="1335402"/>
                            <a:pt x="84772" y="1317304"/>
                          </a:cubicBezTo>
                          <a:cubicBezTo>
                            <a:pt x="148590" y="1272537"/>
                            <a:pt x="213360" y="1229674"/>
                            <a:pt x="275272" y="1183955"/>
                          </a:cubicBezTo>
                          <a:cubicBezTo>
                            <a:pt x="326708" y="1144902"/>
                            <a:pt x="373380" y="1099182"/>
                            <a:pt x="413385" y="1048700"/>
                          </a:cubicBezTo>
                          <a:cubicBezTo>
                            <a:pt x="412433" y="1009647"/>
                            <a:pt x="396240" y="974405"/>
                            <a:pt x="359092" y="953450"/>
                          </a:cubicBezTo>
                          <a:cubicBezTo>
                            <a:pt x="354330" y="950593"/>
                            <a:pt x="358140" y="943925"/>
                            <a:pt x="362903" y="946783"/>
                          </a:cubicBezTo>
                          <a:cubicBezTo>
                            <a:pt x="400050" y="966785"/>
                            <a:pt x="418147" y="1001075"/>
                            <a:pt x="421005" y="1039175"/>
                          </a:cubicBezTo>
                          <a:cubicBezTo>
                            <a:pt x="426720" y="1031555"/>
                            <a:pt x="432435" y="1022982"/>
                            <a:pt x="438150" y="1015362"/>
                          </a:cubicBezTo>
                          <a:cubicBezTo>
                            <a:pt x="483870" y="949640"/>
                            <a:pt x="522922" y="878203"/>
                            <a:pt x="555308" y="802955"/>
                          </a:cubicBezTo>
                          <a:cubicBezTo>
                            <a:pt x="530543" y="783906"/>
                            <a:pt x="512445" y="757236"/>
                            <a:pt x="492442" y="732471"/>
                          </a:cubicBezTo>
                          <a:cubicBezTo>
                            <a:pt x="466725" y="700086"/>
                            <a:pt x="441008" y="676273"/>
                            <a:pt x="404813" y="657223"/>
                          </a:cubicBezTo>
                          <a:cubicBezTo>
                            <a:pt x="399097" y="654366"/>
                            <a:pt x="402908" y="646746"/>
                            <a:pt x="408622" y="647698"/>
                          </a:cubicBezTo>
                          <a:cubicBezTo>
                            <a:pt x="441008" y="653413"/>
                            <a:pt x="467678" y="683893"/>
                            <a:pt x="487680" y="707706"/>
                          </a:cubicBezTo>
                          <a:cubicBezTo>
                            <a:pt x="509588" y="734376"/>
                            <a:pt x="528638" y="764856"/>
                            <a:pt x="555308" y="787715"/>
                          </a:cubicBezTo>
                          <a:cubicBezTo>
                            <a:pt x="557213" y="789621"/>
                            <a:pt x="559118" y="790573"/>
                            <a:pt x="560070" y="791526"/>
                          </a:cubicBezTo>
                          <a:cubicBezTo>
                            <a:pt x="582930" y="737233"/>
                            <a:pt x="601980" y="681036"/>
                            <a:pt x="617220" y="624838"/>
                          </a:cubicBezTo>
                          <a:cubicBezTo>
                            <a:pt x="624840" y="596264"/>
                            <a:pt x="631508" y="566736"/>
                            <a:pt x="638175" y="538161"/>
                          </a:cubicBezTo>
                          <a:cubicBezTo>
                            <a:pt x="569595" y="503871"/>
                            <a:pt x="506730" y="454341"/>
                            <a:pt x="482917" y="378142"/>
                          </a:cubicBezTo>
                          <a:cubicBezTo>
                            <a:pt x="481013" y="372427"/>
                            <a:pt x="489585" y="369569"/>
                            <a:pt x="492442" y="374332"/>
                          </a:cubicBezTo>
                          <a:cubicBezTo>
                            <a:pt x="512445" y="407669"/>
                            <a:pt x="526733" y="441959"/>
                            <a:pt x="555308" y="469581"/>
                          </a:cubicBezTo>
                          <a:cubicBezTo>
                            <a:pt x="580072" y="493394"/>
                            <a:pt x="609600" y="511491"/>
                            <a:pt x="641033" y="527684"/>
                          </a:cubicBezTo>
                          <a:cubicBezTo>
                            <a:pt x="660083" y="439101"/>
                            <a:pt x="675322" y="349567"/>
                            <a:pt x="699135" y="261937"/>
                          </a:cubicBezTo>
                          <a:cubicBezTo>
                            <a:pt x="703897" y="242887"/>
                            <a:pt x="709613" y="223837"/>
                            <a:pt x="715328" y="204787"/>
                          </a:cubicBezTo>
                          <a:cubicBezTo>
                            <a:pt x="715328" y="204787"/>
                            <a:pt x="715328" y="204787"/>
                            <a:pt x="715328" y="203835"/>
                          </a:cubicBezTo>
                          <a:cubicBezTo>
                            <a:pt x="711518" y="182880"/>
                            <a:pt x="707708" y="176212"/>
                            <a:pt x="705803" y="163830"/>
                          </a:cubicBezTo>
                          <a:cubicBezTo>
                            <a:pt x="701040" y="137160"/>
                            <a:pt x="694372" y="114300"/>
                            <a:pt x="691515" y="87630"/>
                          </a:cubicBezTo>
                          <a:cubicBezTo>
                            <a:pt x="691515" y="84772"/>
                            <a:pt x="695325" y="82867"/>
                            <a:pt x="697230" y="85725"/>
                          </a:cubicBezTo>
                          <a:cubicBezTo>
                            <a:pt x="709613" y="100965"/>
                            <a:pt x="710565" y="122872"/>
                            <a:pt x="712470" y="141922"/>
                          </a:cubicBezTo>
                          <a:cubicBezTo>
                            <a:pt x="713422" y="154305"/>
                            <a:pt x="720090" y="169545"/>
                            <a:pt x="722947" y="180975"/>
                          </a:cubicBezTo>
                          <a:cubicBezTo>
                            <a:pt x="734378" y="144780"/>
                            <a:pt x="749618" y="109537"/>
                            <a:pt x="766763" y="76200"/>
                          </a:cubicBezTo>
                          <a:cubicBezTo>
                            <a:pt x="732472" y="64770"/>
                            <a:pt x="698183" y="53340"/>
                            <a:pt x="663893" y="40957"/>
                          </a:cubicBezTo>
                          <a:cubicBezTo>
                            <a:pt x="629603" y="28575"/>
                            <a:pt x="596265" y="15240"/>
                            <a:pt x="562928" y="0"/>
                          </a:cubicBezTo>
                          <a:cubicBezTo>
                            <a:pt x="491490" y="69532"/>
                            <a:pt x="441960" y="160020"/>
                            <a:pt x="426720" y="259079"/>
                          </a:cubicBezTo>
                          <a:cubicBezTo>
                            <a:pt x="425767" y="263842"/>
                            <a:pt x="418147" y="264794"/>
                            <a:pt x="415290" y="260032"/>
                          </a:cubicBezTo>
                          <a:cubicBezTo>
                            <a:pt x="395288" y="216217"/>
                            <a:pt x="376238" y="170497"/>
                            <a:pt x="376238" y="120967"/>
                          </a:cubicBezTo>
                          <a:cubicBezTo>
                            <a:pt x="371475" y="128587"/>
                            <a:pt x="366713" y="136207"/>
                            <a:pt x="362903" y="144780"/>
                          </a:cubicBezTo>
                          <a:cubicBezTo>
                            <a:pt x="353378" y="164782"/>
                            <a:pt x="346710" y="186690"/>
                            <a:pt x="341947" y="207645"/>
                          </a:cubicBezTo>
                          <a:cubicBezTo>
                            <a:pt x="330517" y="258127"/>
                            <a:pt x="326708" y="310514"/>
                            <a:pt x="327660" y="361949"/>
                          </a:cubicBezTo>
                          <a:cubicBezTo>
                            <a:pt x="328613" y="422909"/>
                            <a:pt x="334328" y="494346"/>
                            <a:pt x="355283" y="557211"/>
                          </a:cubicBezTo>
                          <a:cubicBezTo>
                            <a:pt x="356235" y="560069"/>
                            <a:pt x="357188" y="562926"/>
                            <a:pt x="358140" y="565784"/>
                          </a:cubicBezTo>
                          <a:cubicBezTo>
                            <a:pt x="353378" y="563879"/>
                            <a:pt x="348615" y="561021"/>
                            <a:pt x="342900" y="558164"/>
                          </a:cubicBezTo>
                          <a:cubicBezTo>
                            <a:pt x="320040" y="545781"/>
                            <a:pt x="299085" y="529589"/>
                            <a:pt x="283845" y="509586"/>
                          </a:cubicBezTo>
                          <a:cubicBezTo>
                            <a:pt x="292417" y="579119"/>
                            <a:pt x="273367" y="649603"/>
                            <a:pt x="278130" y="720088"/>
                          </a:cubicBezTo>
                          <a:cubicBezTo>
                            <a:pt x="284797" y="813433"/>
                            <a:pt x="313372" y="903920"/>
                            <a:pt x="320992" y="997265"/>
                          </a:cubicBezTo>
                          <a:cubicBezTo>
                            <a:pt x="320992" y="1002027"/>
                            <a:pt x="314325" y="1002980"/>
                            <a:pt x="312420" y="999170"/>
                          </a:cubicBezTo>
                          <a:cubicBezTo>
                            <a:pt x="294322" y="965833"/>
                            <a:pt x="275272" y="933448"/>
                            <a:pt x="255270" y="902015"/>
                          </a:cubicBezTo>
                          <a:cubicBezTo>
                            <a:pt x="273367" y="986788"/>
                            <a:pt x="228600" y="1083942"/>
                            <a:pt x="190500" y="1154427"/>
                          </a:cubicBezTo>
                          <a:cubicBezTo>
                            <a:pt x="160972" y="1208720"/>
                            <a:pt x="129540" y="1262059"/>
                            <a:pt x="84772" y="1304922"/>
                          </a:cubicBezTo>
                          <a:cubicBezTo>
                            <a:pt x="58103" y="1329687"/>
                            <a:pt x="29528" y="1352547"/>
                            <a:pt x="0" y="1373501"/>
                          </a:cubicBezTo>
                          <a:cubicBezTo>
                            <a:pt x="3810" y="1374454"/>
                            <a:pt x="6667" y="1372549"/>
                            <a:pt x="8572" y="1371597"/>
                          </a:cubicBezTo>
                          <a:close/>
                        </a:path>
                      </a:pathLst>
                    </a:custGeom>
                    <a:solidFill>
                      <a:srgbClr val="588214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sp>
                <p:nvSpPr>
                  <p:cNvPr id="1391" name="Полилиния: фигура 1390">
                    <a:extLst>
                      <a:ext uri="{FF2B5EF4-FFF2-40B4-BE49-F238E27FC236}">
                        <a16:creationId xmlns:a16="http://schemas.microsoft.com/office/drawing/2014/main" id="{F54AD3D3-235A-3768-3D04-FF4678F3DCC1}"/>
                      </a:ext>
                    </a:extLst>
                  </p:cNvPr>
                  <p:cNvSpPr/>
                  <p:nvPr/>
                </p:nvSpPr>
                <p:spPr>
                  <a:xfrm>
                    <a:off x="15680663" y="8020740"/>
                    <a:ext cx="90487" cy="36194"/>
                  </a:xfrm>
                  <a:custGeom>
                    <a:avLst/>
                    <a:gdLst>
                      <a:gd name="connsiteX0" fmla="*/ 90488 w 90487"/>
                      <a:gd name="connsiteY0" fmla="*/ 36195 h 36194"/>
                      <a:gd name="connsiteX1" fmla="*/ 0 w 90487"/>
                      <a:gd name="connsiteY1" fmla="*/ 0 h 36194"/>
                      <a:gd name="connsiteX2" fmla="*/ 0 w 90487"/>
                      <a:gd name="connsiteY2" fmla="*/ 0 h 36194"/>
                      <a:gd name="connsiteX3" fmla="*/ 13335 w 90487"/>
                      <a:gd name="connsiteY3" fmla="*/ 10478 h 36194"/>
                      <a:gd name="connsiteX4" fmla="*/ 69533 w 90487"/>
                      <a:gd name="connsiteY4" fmla="*/ 32385 h 36194"/>
                      <a:gd name="connsiteX5" fmla="*/ 90488 w 90487"/>
                      <a:gd name="connsiteY5" fmla="*/ 36195 h 36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0487" h="36194">
                        <a:moveTo>
                          <a:pt x="90488" y="36195"/>
                        </a:moveTo>
                        <a:cubicBezTo>
                          <a:pt x="68580" y="28575"/>
                          <a:pt x="20003" y="9525"/>
                          <a:pt x="0" y="0"/>
                        </a:cubicBezTo>
                        <a:lnTo>
                          <a:pt x="0" y="0"/>
                        </a:lnTo>
                        <a:cubicBezTo>
                          <a:pt x="3810" y="3810"/>
                          <a:pt x="8573" y="7620"/>
                          <a:pt x="13335" y="10478"/>
                        </a:cubicBezTo>
                        <a:cubicBezTo>
                          <a:pt x="31433" y="20003"/>
                          <a:pt x="49530" y="27622"/>
                          <a:pt x="69533" y="32385"/>
                        </a:cubicBezTo>
                        <a:cubicBezTo>
                          <a:pt x="76200" y="32385"/>
                          <a:pt x="83820" y="34290"/>
                          <a:pt x="90488" y="36195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92" name="Полилиния: фигура 1391">
                    <a:extLst>
                      <a:ext uri="{FF2B5EF4-FFF2-40B4-BE49-F238E27FC236}">
                        <a16:creationId xmlns:a16="http://schemas.microsoft.com/office/drawing/2014/main" id="{2C796FBE-20A4-6707-7E40-85E1354892E4}"/>
                      </a:ext>
                    </a:extLst>
                  </p:cNvPr>
                  <p:cNvSpPr/>
                  <p:nvPr/>
                </p:nvSpPr>
                <p:spPr>
                  <a:xfrm>
                    <a:off x="16172154" y="7612356"/>
                    <a:ext cx="9525" cy="714"/>
                  </a:xfrm>
                  <a:custGeom>
                    <a:avLst/>
                    <a:gdLst>
                      <a:gd name="connsiteX0" fmla="*/ 0 w 9525"/>
                      <a:gd name="connsiteY0" fmla="*/ 714 h 714"/>
                      <a:gd name="connsiteX1" fmla="*/ 0 w 9525"/>
                      <a:gd name="connsiteY1" fmla="*/ 714 h 714"/>
                      <a:gd name="connsiteX2" fmla="*/ 0 w 9525"/>
                      <a:gd name="connsiteY2" fmla="*/ 714 h 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525" h="714">
                        <a:moveTo>
                          <a:pt x="0" y="714"/>
                        </a:moveTo>
                        <a:cubicBezTo>
                          <a:pt x="0" y="714"/>
                          <a:pt x="0" y="-238"/>
                          <a:pt x="0" y="714"/>
                        </a:cubicBezTo>
                        <a:cubicBezTo>
                          <a:pt x="0" y="-238"/>
                          <a:pt x="0" y="-238"/>
                          <a:pt x="0" y="714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93" name="Полилиния: фигура 1392">
                    <a:extLst>
                      <a:ext uri="{FF2B5EF4-FFF2-40B4-BE49-F238E27FC236}">
                        <a16:creationId xmlns:a16="http://schemas.microsoft.com/office/drawing/2014/main" id="{35FC6D19-699C-DA8A-6380-4D3BF24259CA}"/>
                      </a:ext>
                    </a:extLst>
                  </p:cNvPr>
                  <p:cNvSpPr/>
                  <p:nvPr/>
                </p:nvSpPr>
                <p:spPr>
                  <a:xfrm>
                    <a:off x="15502844" y="8050267"/>
                    <a:ext cx="689601" cy="1062987"/>
                  </a:xfrm>
                  <a:custGeom>
                    <a:avLst/>
                    <a:gdLst>
                      <a:gd name="connsiteX0" fmla="*/ 347365 w 689601"/>
                      <a:gd name="connsiteY0" fmla="*/ 37147 h 1062987"/>
                      <a:gd name="connsiteX1" fmla="*/ 217825 w 689601"/>
                      <a:gd name="connsiteY1" fmla="*/ 11430 h 1062987"/>
                      <a:gd name="connsiteX2" fmla="*/ 190202 w 689601"/>
                      <a:gd name="connsiteY2" fmla="*/ 0 h 1062987"/>
                      <a:gd name="connsiteX3" fmla="*/ 282595 w 689601"/>
                      <a:gd name="connsiteY3" fmla="*/ 167640 h 1062987"/>
                      <a:gd name="connsiteX4" fmla="*/ 283547 w 689601"/>
                      <a:gd name="connsiteY4" fmla="*/ 169544 h 1062987"/>
                      <a:gd name="connsiteX5" fmla="*/ 413087 w 689601"/>
                      <a:gd name="connsiteY5" fmla="*/ 164782 h 1062987"/>
                      <a:gd name="connsiteX6" fmla="*/ 413087 w 689601"/>
                      <a:gd name="connsiteY6" fmla="*/ 165735 h 1062987"/>
                      <a:gd name="connsiteX7" fmla="*/ 317837 w 689601"/>
                      <a:gd name="connsiteY7" fmla="*/ 180975 h 1062987"/>
                      <a:gd name="connsiteX8" fmla="*/ 288310 w 689601"/>
                      <a:gd name="connsiteY8" fmla="*/ 180022 h 1062987"/>
                      <a:gd name="connsiteX9" fmla="*/ 350222 w 689601"/>
                      <a:gd name="connsiteY9" fmla="*/ 320039 h 1062987"/>
                      <a:gd name="connsiteX10" fmla="*/ 352127 w 689601"/>
                      <a:gd name="connsiteY10" fmla="*/ 325754 h 1062987"/>
                      <a:gd name="connsiteX11" fmla="*/ 550247 w 689601"/>
                      <a:gd name="connsiteY11" fmla="*/ 386714 h 1062987"/>
                      <a:gd name="connsiteX12" fmla="*/ 549295 w 689601"/>
                      <a:gd name="connsiteY12" fmla="*/ 390524 h 1062987"/>
                      <a:gd name="connsiteX13" fmla="*/ 354985 w 689601"/>
                      <a:gd name="connsiteY13" fmla="*/ 334327 h 1062987"/>
                      <a:gd name="connsiteX14" fmla="*/ 374987 w 689601"/>
                      <a:gd name="connsiteY14" fmla="*/ 397191 h 1062987"/>
                      <a:gd name="connsiteX15" fmla="*/ 416897 w 689601"/>
                      <a:gd name="connsiteY15" fmla="*/ 613408 h 1062987"/>
                      <a:gd name="connsiteX16" fmla="*/ 416897 w 689601"/>
                      <a:gd name="connsiteY16" fmla="*/ 615314 h 1062987"/>
                      <a:gd name="connsiteX17" fmla="*/ 417850 w 689601"/>
                      <a:gd name="connsiteY17" fmla="*/ 617218 h 1062987"/>
                      <a:gd name="connsiteX18" fmla="*/ 531197 w 689601"/>
                      <a:gd name="connsiteY18" fmla="*/ 698181 h 1062987"/>
                      <a:gd name="connsiteX19" fmla="*/ 531197 w 689601"/>
                      <a:gd name="connsiteY19" fmla="*/ 699133 h 1062987"/>
                      <a:gd name="connsiteX20" fmla="*/ 469285 w 689601"/>
                      <a:gd name="connsiteY20" fmla="*/ 664843 h 1062987"/>
                      <a:gd name="connsiteX21" fmla="*/ 426422 w 689601"/>
                      <a:gd name="connsiteY21" fmla="*/ 632458 h 1062987"/>
                      <a:gd name="connsiteX22" fmla="*/ 418802 w 689601"/>
                      <a:gd name="connsiteY22" fmla="*/ 625791 h 1062987"/>
                      <a:gd name="connsiteX23" fmla="*/ 420707 w 689601"/>
                      <a:gd name="connsiteY23" fmla="*/ 647698 h 1062987"/>
                      <a:gd name="connsiteX24" fmla="*/ 414040 w 689601"/>
                      <a:gd name="connsiteY24" fmla="*/ 772476 h 1062987"/>
                      <a:gd name="connsiteX25" fmla="*/ 406420 w 689601"/>
                      <a:gd name="connsiteY25" fmla="*/ 889633 h 1062987"/>
                      <a:gd name="connsiteX26" fmla="*/ 401657 w 689601"/>
                      <a:gd name="connsiteY26" fmla="*/ 890585 h 1062987"/>
                      <a:gd name="connsiteX27" fmla="*/ 404515 w 689601"/>
                      <a:gd name="connsiteY27" fmla="*/ 773428 h 1062987"/>
                      <a:gd name="connsiteX28" fmla="*/ 410230 w 689601"/>
                      <a:gd name="connsiteY28" fmla="*/ 648651 h 1062987"/>
                      <a:gd name="connsiteX29" fmla="*/ 409277 w 689601"/>
                      <a:gd name="connsiteY29" fmla="*/ 628648 h 1062987"/>
                      <a:gd name="connsiteX30" fmla="*/ 408325 w 689601"/>
                      <a:gd name="connsiteY30" fmla="*/ 629601 h 1062987"/>
                      <a:gd name="connsiteX31" fmla="*/ 333077 w 689601"/>
                      <a:gd name="connsiteY31" fmla="*/ 679131 h 1062987"/>
                      <a:gd name="connsiteX32" fmla="*/ 301645 w 689601"/>
                      <a:gd name="connsiteY32" fmla="*/ 718183 h 1062987"/>
                      <a:gd name="connsiteX33" fmla="*/ 287357 w 689601"/>
                      <a:gd name="connsiteY33" fmla="*/ 762951 h 1062987"/>
                      <a:gd name="connsiteX34" fmla="*/ 281642 w 689601"/>
                      <a:gd name="connsiteY34" fmla="*/ 762951 h 1062987"/>
                      <a:gd name="connsiteX35" fmla="*/ 408325 w 689601"/>
                      <a:gd name="connsiteY35" fmla="*/ 620076 h 1062987"/>
                      <a:gd name="connsiteX36" fmla="*/ 362605 w 689601"/>
                      <a:gd name="connsiteY36" fmla="*/ 393381 h 1062987"/>
                      <a:gd name="connsiteX37" fmla="*/ 347365 w 689601"/>
                      <a:gd name="connsiteY37" fmla="*/ 346709 h 1062987"/>
                      <a:gd name="connsiteX38" fmla="*/ 217825 w 689601"/>
                      <a:gd name="connsiteY38" fmla="*/ 539114 h 1062987"/>
                      <a:gd name="connsiteX39" fmla="*/ 207347 w 689601"/>
                      <a:gd name="connsiteY39" fmla="*/ 539114 h 1062987"/>
                      <a:gd name="connsiteX40" fmla="*/ 343555 w 689601"/>
                      <a:gd name="connsiteY40" fmla="*/ 335279 h 1062987"/>
                      <a:gd name="connsiteX41" fmla="*/ 275927 w 689601"/>
                      <a:gd name="connsiteY41" fmla="*/ 180022 h 1062987"/>
                      <a:gd name="connsiteX42" fmla="*/ 274022 w 689601"/>
                      <a:gd name="connsiteY42" fmla="*/ 179069 h 1062987"/>
                      <a:gd name="connsiteX43" fmla="*/ 188297 w 689601"/>
                      <a:gd name="connsiteY43" fmla="*/ 260032 h 1062987"/>
                      <a:gd name="connsiteX44" fmla="*/ 184487 w 689601"/>
                      <a:gd name="connsiteY44" fmla="*/ 251459 h 1062987"/>
                      <a:gd name="connsiteX45" fmla="*/ 269260 w 689601"/>
                      <a:gd name="connsiteY45" fmla="*/ 167640 h 1062987"/>
                      <a:gd name="connsiteX46" fmla="*/ 262592 w 689601"/>
                      <a:gd name="connsiteY46" fmla="*/ 154304 h 1062987"/>
                      <a:gd name="connsiteX47" fmla="*/ 183535 w 689601"/>
                      <a:gd name="connsiteY47" fmla="*/ 7620 h 1062987"/>
                      <a:gd name="connsiteX48" fmla="*/ 183535 w 689601"/>
                      <a:gd name="connsiteY48" fmla="*/ 40005 h 1062987"/>
                      <a:gd name="connsiteX49" fmla="*/ 100667 w 689601"/>
                      <a:gd name="connsiteY49" fmla="*/ 211454 h 1062987"/>
                      <a:gd name="connsiteX50" fmla="*/ 15895 w 689601"/>
                      <a:gd name="connsiteY50" fmla="*/ 352424 h 1062987"/>
                      <a:gd name="connsiteX51" fmla="*/ 6370 w 689601"/>
                      <a:gd name="connsiteY51" fmla="*/ 384809 h 1062987"/>
                      <a:gd name="connsiteX52" fmla="*/ 4465 w 689601"/>
                      <a:gd name="connsiteY52" fmla="*/ 394334 h 1062987"/>
                      <a:gd name="connsiteX53" fmla="*/ 1607 w 689601"/>
                      <a:gd name="connsiteY53" fmla="*/ 478154 h 1062987"/>
                      <a:gd name="connsiteX54" fmla="*/ 85427 w 689601"/>
                      <a:gd name="connsiteY54" fmla="*/ 381952 h 1062987"/>
                      <a:gd name="connsiteX55" fmla="*/ 96857 w 689601"/>
                      <a:gd name="connsiteY55" fmla="*/ 393381 h 1062987"/>
                      <a:gd name="connsiteX56" fmla="*/ 64472 w 689601"/>
                      <a:gd name="connsiteY56" fmla="*/ 617218 h 1062987"/>
                      <a:gd name="connsiteX57" fmla="*/ 141625 w 689601"/>
                      <a:gd name="connsiteY57" fmla="*/ 575308 h 1062987"/>
                      <a:gd name="connsiteX58" fmla="*/ 152102 w 689601"/>
                      <a:gd name="connsiteY58" fmla="*/ 585786 h 1062987"/>
                      <a:gd name="connsiteX59" fmla="*/ 156865 w 689601"/>
                      <a:gd name="connsiteY59" fmla="*/ 836293 h 1062987"/>
                      <a:gd name="connsiteX60" fmla="*/ 249257 w 689601"/>
                      <a:gd name="connsiteY60" fmla="*/ 762951 h 1062987"/>
                      <a:gd name="connsiteX61" fmla="*/ 258782 w 689601"/>
                      <a:gd name="connsiteY61" fmla="*/ 773428 h 1062987"/>
                      <a:gd name="connsiteX62" fmla="*/ 292120 w 689601"/>
                      <a:gd name="connsiteY62" fmla="*/ 964880 h 1062987"/>
                      <a:gd name="connsiteX63" fmla="*/ 358795 w 689601"/>
                      <a:gd name="connsiteY63" fmla="*/ 1062987 h 1062987"/>
                      <a:gd name="connsiteX64" fmla="*/ 479762 w 689601"/>
                      <a:gd name="connsiteY64" fmla="*/ 928685 h 1062987"/>
                      <a:gd name="connsiteX65" fmla="*/ 555010 w 689601"/>
                      <a:gd name="connsiteY65" fmla="*/ 723898 h 1062987"/>
                      <a:gd name="connsiteX66" fmla="*/ 566440 w 689601"/>
                      <a:gd name="connsiteY66" fmla="*/ 712468 h 1062987"/>
                      <a:gd name="connsiteX67" fmla="*/ 622637 w 689601"/>
                      <a:gd name="connsiteY67" fmla="*/ 768665 h 1062987"/>
                      <a:gd name="connsiteX68" fmla="*/ 655022 w 689601"/>
                      <a:gd name="connsiteY68" fmla="*/ 587691 h 1062987"/>
                      <a:gd name="connsiteX69" fmla="*/ 584537 w 689601"/>
                      <a:gd name="connsiteY69" fmla="*/ 400049 h 1062987"/>
                      <a:gd name="connsiteX70" fmla="*/ 595015 w 689601"/>
                      <a:gd name="connsiteY70" fmla="*/ 386714 h 1062987"/>
                      <a:gd name="connsiteX71" fmla="*/ 689312 w 689601"/>
                      <a:gd name="connsiteY71" fmla="*/ 464819 h 1062987"/>
                      <a:gd name="connsiteX72" fmla="*/ 454997 w 689601"/>
                      <a:gd name="connsiteY72" fmla="*/ 151447 h 1062987"/>
                      <a:gd name="connsiteX73" fmla="*/ 456902 w 689601"/>
                      <a:gd name="connsiteY73" fmla="*/ 136207 h 1062987"/>
                      <a:gd name="connsiteX74" fmla="*/ 546437 w 689601"/>
                      <a:gd name="connsiteY74" fmla="*/ 113347 h 1062987"/>
                      <a:gd name="connsiteX75" fmla="*/ 476905 w 689601"/>
                      <a:gd name="connsiteY75" fmla="*/ 75247 h 1062987"/>
                      <a:gd name="connsiteX76" fmla="*/ 347365 w 689601"/>
                      <a:gd name="connsiteY76" fmla="*/ 37147 h 10629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</a:cxnLst>
                    <a:rect l="l" t="t" r="r" b="b"/>
                    <a:pathLst>
                      <a:path w="689601" h="1062987">
                        <a:moveTo>
                          <a:pt x="347365" y="37147"/>
                        </a:moveTo>
                        <a:cubicBezTo>
                          <a:pt x="304502" y="30480"/>
                          <a:pt x="258782" y="26670"/>
                          <a:pt x="217825" y="11430"/>
                        </a:cubicBezTo>
                        <a:cubicBezTo>
                          <a:pt x="210205" y="8572"/>
                          <a:pt x="200680" y="4762"/>
                          <a:pt x="190202" y="0"/>
                        </a:cubicBezTo>
                        <a:cubicBezTo>
                          <a:pt x="217825" y="57150"/>
                          <a:pt x="253067" y="110490"/>
                          <a:pt x="282595" y="167640"/>
                        </a:cubicBezTo>
                        <a:cubicBezTo>
                          <a:pt x="282595" y="168592"/>
                          <a:pt x="283547" y="169544"/>
                          <a:pt x="283547" y="169544"/>
                        </a:cubicBezTo>
                        <a:cubicBezTo>
                          <a:pt x="325457" y="178117"/>
                          <a:pt x="371177" y="168592"/>
                          <a:pt x="413087" y="164782"/>
                        </a:cubicBezTo>
                        <a:cubicBezTo>
                          <a:pt x="413087" y="164782"/>
                          <a:pt x="413087" y="165735"/>
                          <a:pt x="413087" y="165735"/>
                        </a:cubicBezTo>
                        <a:cubicBezTo>
                          <a:pt x="381655" y="172402"/>
                          <a:pt x="350222" y="180975"/>
                          <a:pt x="317837" y="180975"/>
                        </a:cubicBezTo>
                        <a:cubicBezTo>
                          <a:pt x="308312" y="180975"/>
                          <a:pt x="297835" y="180975"/>
                          <a:pt x="288310" y="180022"/>
                        </a:cubicBezTo>
                        <a:cubicBezTo>
                          <a:pt x="312122" y="225742"/>
                          <a:pt x="332125" y="272414"/>
                          <a:pt x="350222" y="320039"/>
                        </a:cubicBezTo>
                        <a:cubicBezTo>
                          <a:pt x="351175" y="322897"/>
                          <a:pt x="350222" y="323849"/>
                          <a:pt x="352127" y="325754"/>
                        </a:cubicBezTo>
                        <a:cubicBezTo>
                          <a:pt x="405467" y="375284"/>
                          <a:pt x="483572" y="369569"/>
                          <a:pt x="550247" y="386714"/>
                        </a:cubicBezTo>
                        <a:cubicBezTo>
                          <a:pt x="552152" y="387666"/>
                          <a:pt x="552152" y="390524"/>
                          <a:pt x="549295" y="390524"/>
                        </a:cubicBezTo>
                        <a:cubicBezTo>
                          <a:pt x="482620" y="384809"/>
                          <a:pt x="407372" y="379094"/>
                          <a:pt x="354985" y="334327"/>
                        </a:cubicBezTo>
                        <a:cubicBezTo>
                          <a:pt x="362605" y="355281"/>
                          <a:pt x="369272" y="376237"/>
                          <a:pt x="374987" y="397191"/>
                        </a:cubicBezTo>
                        <a:cubicBezTo>
                          <a:pt x="395942" y="468629"/>
                          <a:pt x="409277" y="540066"/>
                          <a:pt x="416897" y="613408"/>
                        </a:cubicBezTo>
                        <a:cubicBezTo>
                          <a:pt x="416897" y="615314"/>
                          <a:pt x="414992" y="617218"/>
                          <a:pt x="416897" y="615314"/>
                        </a:cubicBezTo>
                        <a:cubicBezTo>
                          <a:pt x="418802" y="614361"/>
                          <a:pt x="415945" y="615314"/>
                          <a:pt x="417850" y="617218"/>
                        </a:cubicBezTo>
                        <a:cubicBezTo>
                          <a:pt x="446425" y="655318"/>
                          <a:pt x="492145" y="671511"/>
                          <a:pt x="531197" y="698181"/>
                        </a:cubicBezTo>
                        <a:cubicBezTo>
                          <a:pt x="531197" y="698181"/>
                          <a:pt x="531197" y="699133"/>
                          <a:pt x="531197" y="699133"/>
                        </a:cubicBezTo>
                        <a:cubicBezTo>
                          <a:pt x="509290" y="691513"/>
                          <a:pt x="487382" y="680083"/>
                          <a:pt x="469285" y="664843"/>
                        </a:cubicBezTo>
                        <a:cubicBezTo>
                          <a:pt x="455950" y="654366"/>
                          <a:pt x="430232" y="636268"/>
                          <a:pt x="426422" y="632458"/>
                        </a:cubicBezTo>
                        <a:cubicBezTo>
                          <a:pt x="424517" y="630553"/>
                          <a:pt x="419755" y="629601"/>
                          <a:pt x="418802" y="625791"/>
                        </a:cubicBezTo>
                        <a:cubicBezTo>
                          <a:pt x="419755" y="633411"/>
                          <a:pt x="419755" y="640078"/>
                          <a:pt x="420707" y="647698"/>
                        </a:cubicBezTo>
                        <a:cubicBezTo>
                          <a:pt x="423565" y="689608"/>
                          <a:pt x="418802" y="731518"/>
                          <a:pt x="414040" y="772476"/>
                        </a:cubicBezTo>
                        <a:cubicBezTo>
                          <a:pt x="409277" y="811528"/>
                          <a:pt x="409277" y="850580"/>
                          <a:pt x="406420" y="889633"/>
                        </a:cubicBezTo>
                        <a:cubicBezTo>
                          <a:pt x="406420" y="892490"/>
                          <a:pt x="402610" y="892490"/>
                          <a:pt x="401657" y="890585"/>
                        </a:cubicBezTo>
                        <a:cubicBezTo>
                          <a:pt x="393085" y="853438"/>
                          <a:pt x="399752" y="810575"/>
                          <a:pt x="404515" y="773428"/>
                        </a:cubicBezTo>
                        <a:cubicBezTo>
                          <a:pt x="409277" y="731518"/>
                          <a:pt x="412135" y="690561"/>
                          <a:pt x="410230" y="648651"/>
                        </a:cubicBezTo>
                        <a:cubicBezTo>
                          <a:pt x="410230" y="641983"/>
                          <a:pt x="409277" y="635316"/>
                          <a:pt x="409277" y="628648"/>
                        </a:cubicBezTo>
                        <a:cubicBezTo>
                          <a:pt x="409277" y="628648"/>
                          <a:pt x="408325" y="628648"/>
                          <a:pt x="408325" y="629601"/>
                        </a:cubicBezTo>
                        <a:cubicBezTo>
                          <a:pt x="382607" y="644841"/>
                          <a:pt x="354985" y="659128"/>
                          <a:pt x="333077" y="679131"/>
                        </a:cubicBezTo>
                        <a:cubicBezTo>
                          <a:pt x="320695" y="690561"/>
                          <a:pt x="309265" y="702943"/>
                          <a:pt x="301645" y="718183"/>
                        </a:cubicBezTo>
                        <a:cubicBezTo>
                          <a:pt x="294977" y="732471"/>
                          <a:pt x="292120" y="747711"/>
                          <a:pt x="287357" y="762951"/>
                        </a:cubicBezTo>
                        <a:cubicBezTo>
                          <a:pt x="286405" y="765808"/>
                          <a:pt x="281642" y="765808"/>
                          <a:pt x="281642" y="762951"/>
                        </a:cubicBezTo>
                        <a:cubicBezTo>
                          <a:pt x="273070" y="689608"/>
                          <a:pt x="353080" y="652461"/>
                          <a:pt x="408325" y="620076"/>
                        </a:cubicBezTo>
                        <a:cubicBezTo>
                          <a:pt x="401657" y="542924"/>
                          <a:pt x="385465" y="466724"/>
                          <a:pt x="362605" y="393381"/>
                        </a:cubicBezTo>
                        <a:cubicBezTo>
                          <a:pt x="357842" y="378141"/>
                          <a:pt x="352127" y="361949"/>
                          <a:pt x="347365" y="346709"/>
                        </a:cubicBezTo>
                        <a:cubicBezTo>
                          <a:pt x="303550" y="411479"/>
                          <a:pt x="223540" y="453389"/>
                          <a:pt x="217825" y="539114"/>
                        </a:cubicBezTo>
                        <a:cubicBezTo>
                          <a:pt x="217825" y="545781"/>
                          <a:pt x="206395" y="545781"/>
                          <a:pt x="207347" y="539114"/>
                        </a:cubicBezTo>
                        <a:cubicBezTo>
                          <a:pt x="213062" y="446721"/>
                          <a:pt x="299740" y="406716"/>
                          <a:pt x="343555" y="335279"/>
                        </a:cubicBezTo>
                        <a:cubicBezTo>
                          <a:pt x="324505" y="281939"/>
                          <a:pt x="302597" y="229552"/>
                          <a:pt x="275927" y="180022"/>
                        </a:cubicBezTo>
                        <a:cubicBezTo>
                          <a:pt x="274975" y="180022"/>
                          <a:pt x="274022" y="179069"/>
                          <a:pt x="274022" y="179069"/>
                        </a:cubicBezTo>
                        <a:cubicBezTo>
                          <a:pt x="252115" y="215265"/>
                          <a:pt x="226397" y="245744"/>
                          <a:pt x="188297" y="260032"/>
                        </a:cubicBezTo>
                        <a:cubicBezTo>
                          <a:pt x="183535" y="261937"/>
                          <a:pt x="179725" y="253364"/>
                          <a:pt x="184487" y="251459"/>
                        </a:cubicBezTo>
                        <a:cubicBezTo>
                          <a:pt x="219730" y="233362"/>
                          <a:pt x="248305" y="201929"/>
                          <a:pt x="269260" y="167640"/>
                        </a:cubicBezTo>
                        <a:cubicBezTo>
                          <a:pt x="267355" y="162877"/>
                          <a:pt x="264497" y="159067"/>
                          <a:pt x="262592" y="154304"/>
                        </a:cubicBezTo>
                        <a:cubicBezTo>
                          <a:pt x="235922" y="106680"/>
                          <a:pt x="204490" y="59055"/>
                          <a:pt x="183535" y="7620"/>
                        </a:cubicBezTo>
                        <a:cubicBezTo>
                          <a:pt x="184487" y="19050"/>
                          <a:pt x="184487" y="29527"/>
                          <a:pt x="183535" y="40005"/>
                        </a:cubicBezTo>
                        <a:cubicBezTo>
                          <a:pt x="175915" y="102870"/>
                          <a:pt x="135910" y="160019"/>
                          <a:pt x="100667" y="211454"/>
                        </a:cubicBezTo>
                        <a:cubicBezTo>
                          <a:pt x="70187" y="256222"/>
                          <a:pt x="34945" y="300989"/>
                          <a:pt x="15895" y="352424"/>
                        </a:cubicBezTo>
                        <a:cubicBezTo>
                          <a:pt x="12085" y="362902"/>
                          <a:pt x="9227" y="373379"/>
                          <a:pt x="6370" y="384809"/>
                        </a:cubicBezTo>
                        <a:cubicBezTo>
                          <a:pt x="5417" y="387666"/>
                          <a:pt x="5417" y="391477"/>
                          <a:pt x="4465" y="394334"/>
                        </a:cubicBezTo>
                        <a:cubicBezTo>
                          <a:pt x="-298" y="421956"/>
                          <a:pt x="-1250" y="449579"/>
                          <a:pt x="1607" y="478154"/>
                        </a:cubicBezTo>
                        <a:cubicBezTo>
                          <a:pt x="17800" y="437196"/>
                          <a:pt x="42565" y="400049"/>
                          <a:pt x="85427" y="381952"/>
                        </a:cubicBezTo>
                        <a:cubicBezTo>
                          <a:pt x="93047" y="379094"/>
                          <a:pt x="100667" y="385762"/>
                          <a:pt x="96857" y="393381"/>
                        </a:cubicBezTo>
                        <a:cubicBezTo>
                          <a:pt x="63520" y="458151"/>
                          <a:pt x="44470" y="544828"/>
                          <a:pt x="64472" y="617218"/>
                        </a:cubicBezTo>
                        <a:cubicBezTo>
                          <a:pt x="88285" y="600073"/>
                          <a:pt x="113050" y="585786"/>
                          <a:pt x="141625" y="575308"/>
                        </a:cubicBezTo>
                        <a:cubicBezTo>
                          <a:pt x="147340" y="573403"/>
                          <a:pt x="154007" y="580071"/>
                          <a:pt x="152102" y="585786"/>
                        </a:cubicBezTo>
                        <a:cubicBezTo>
                          <a:pt x="120670" y="670558"/>
                          <a:pt x="113050" y="756283"/>
                          <a:pt x="156865" y="836293"/>
                        </a:cubicBezTo>
                        <a:cubicBezTo>
                          <a:pt x="177820" y="801051"/>
                          <a:pt x="209252" y="775333"/>
                          <a:pt x="249257" y="762951"/>
                        </a:cubicBezTo>
                        <a:cubicBezTo>
                          <a:pt x="254972" y="761046"/>
                          <a:pt x="260687" y="767713"/>
                          <a:pt x="258782" y="773428"/>
                        </a:cubicBezTo>
                        <a:cubicBezTo>
                          <a:pt x="242590" y="842008"/>
                          <a:pt x="255925" y="904873"/>
                          <a:pt x="292120" y="964880"/>
                        </a:cubicBezTo>
                        <a:cubicBezTo>
                          <a:pt x="312122" y="999170"/>
                          <a:pt x="336887" y="1030602"/>
                          <a:pt x="358795" y="1062987"/>
                        </a:cubicBezTo>
                        <a:cubicBezTo>
                          <a:pt x="388322" y="1011552"/>
                          <a:pt x="441662" y="969642"/>
                          <a:pt x="479762" y="928685"/>
                        </a:cubicBezTo>
                        <a:cubicBezTo>
                          <a:pt x="530245" y="876298"/>
                          <a:pt x="598825" y="800098"/>
                          <a:pt x="555010" y="723898"/>
                        </a:cubicBezTo>
                        <a:cubicBezTo>
                          <a:pt x="550247" y="716278"/>
                          <a:pt x="558820" y="709611"/>
                          <a:pt x="566440" y="712468"/>
                        </a:cubicBezTo>
                        <a:cubicBezTo>
                          <a:pt x="591205" y="724851"/>
                          <a:pt x="609302" y="745805"/>
                          <a:pt x="622637" y="768665"/>
                        </a:cubicBezTo>
                        <a:cubicBezTo>
                          <a:pt x="641687" y="710563"/>
                          <a:pt x="656927" y="649603"/>
                          <a:pt x="655022" y="587691"/>
                        </a:cubicBezTo>
                        <a:cubicBezTo>
                          <a:pt x="653117" y="518159"/>
                          <a:pt x="628352" y="454341"/>
                          <a:pt x="584537" y="400049"/>
                        </a:cubicBezTo>
                        <a:cubicBezTo>
                          <a:pt x="578822" y="393381"/>
                          <a:pt x="586442" y="380046"/>
                          <a:pt x="595015" y="386714"/>
                        </a:cubicBezTo>
                        <a:cubicBezTo>
                          <a:pt x="629305" y="409574"/>
                          <a:pt x="655022" y="442911"/>
                          <a:pt x="689312" y="464819"/>
                        </a:cubicBezTo>
                        <a:cubicBezTo>
                          <a:pt x="695980" y="313372"/>
                          <a:pt x="586442" y="209549"/>
                          <a:pt x="454997" y="151447"/>
                        </a:cubicBezTo>
                        <a:cubicBezTo>
                          <a:pt x="448330" y="148590"/>
                          <a:pt x="450235" y="137160"/>
                          <a:pt x="456902" y="136207"/>
                        </a:cubicBezTo>
                        <a:cubicBezTo>
                          <a:pt x="486430" y="129540"/>
                          <a:pt x="516910" y="120015"/>
                          <a:pt x="546437" y="113347"/>
                        </a:cubicBezTo>
                        <a:cubicBezTo>
                          <a:pt x="523577" y="102870"/>
                          <a:pt x="500717" y="88582"/>
                          <a:pt x="476905" y="75247"/>
                        </a:cubicBezTo>
                        <a:cubicBezTo>
                          <a:pt x="436900" y="50482"/>
                          <a:pt x="391180" y="42862"/>
                          <a:pt x="347365" y="37147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94" name="Полилиния: фигура 1393">
                    <a:extLst>
                      <a:ext uri="{FF2B5EF4-FFF2-40B4-BE49-F238E27FC236}">
                        <a16:creationId xmlns:a16="http://schemas.microsoft.com/office/drawing/2014/main" id="{394BA4A0-0AA1-7F3E-5F47-717E4A16A000}"/>
                      </a:ext>
                    </a:extLst>
                  </p:cNvPr>
                  <p:cNvSpPr/>
                  <p:nvPr/>
                </p:nvSpPr>
                <p:spPr>
                  <a:xfrm>
                    <a:off x="15593034" y="8029312"/>
                    <a:ext cx="73342" cy="210502"/>
                  </a:xfrm>
                  <a:custGeom>
                    <a:avLst/>
                    <a:gdLst>
                      <a:gd name="connsiteX0" fmla="*/ 71438 w 73342"/>
                      <a:gd name="connsiteY0" fmla="*/ 12383 h 210502"/>
                      <a:gd name="connsiteX1" fmla="*/ 70485 w 73342"/>
                      <a:gd name="connsiteY1" fmla="*/ 2858 h 210502"/>
                      <a:gd name="connsiteX2" fmla="*/ 67628 w 73342"/>
                      <a:gd name="connsiteY2" fmla="*/ 0 h 210502"/>
                      <a:gd name="connsiteX3" fmla="*/ 55245 w 73342"/>
                      <a:gd name="connsiteY3" fmla="*/ 76200 h 210502"/>
                      <a:gd name="connsiteX4" fmla="*/ 0 w 73342"/>
                      <a:gd name="connsiteY4" fmla="*/ 210502 h 210502"/>
                      <a:gd name="connsiteX5" fmla="*/ 65722 w 73342"/>
                      <a:gd name="connsiteY5" fmla="*/ 87630 h 210502"/>
                      <a:gd name="connsiteX6" fmla="*/ 71438 w 73342"/>
                      <a:gd name="connsiteY6" fmla="*/ 12383 h 210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3342" h="210502">
                        <a:moveTo>
                          <a:pt x="71438" y="12383"/>
                        </a:moveTo>
                        <a:cubicBezTo>
                          <a:pt x="71438" y="9525"/>
                          <a:pt x="70485" y="6668"/>
                          <a:pt x="70485" y="2858"/>
                        </a:cubicBezTo>
                        <a:cubicBezTo>
                          <a:pt x="69533" y="1905"/>
                          <a:pt x="68580" y="953"/>
                          <a:pt x="67628" y="0"/>
                        </a:cubicBezTo>
                        <a:cubicBezTo>
                          <a:pt x="67628" y="27622"/>
                          <a:pt x="61913" y="55245"/>
                          <a:pt x="55245" y="76200"/>
                        </a:cubicBezTo>
                        <a:cubicBezTo>
                          <a:pt x="41910" y="122872"/>
                          <a:pt x="20955" y="166687"/>
                          <a:pt x="0" y="210502"/>
                        </a:cubicBezTo>
                        <a:cubicBezTo>
                          <a:pt x="26670" y="172402"/>
                          <a:pt x="53340" y="131445"/>
                          <a:pt x="65722" y="87630"/>
                        </a:cubicBezTo>
                        <a:cubicBezTo>
                          <a:pt x="73342" y="62865"/>
                          <a:pt x="75247" y="39052"/>
                          <a:pt x="71438" y="12383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95" name="Полилиния: фигура 1394">
                    <a:extLst>
                      <a:ext uri="{FF2B5EF4-FFF2-40B4-BE49-F238E27FC236}">
                        <a16:creationId xmlns:a16="http://schemas.microsoft.com/office/drawing/2014/main" id="{FD8FFEF3-2163-5E7F-0359-04CA2E9B2831}"/>
                      </a:ext>
                    </a:extLst>
                  </p:cNvPr>
                  <p:cNvSpPr/>
                  <p:nvPr/>
                </p:nvSpPr>
                <p:spPr>
                  <a:xfrm>
                    <a:off x="15662804" y="7983592"/>
                    <a:ext cx="714" cy="9524"/>
                  </a:xfrm>
                  <a:custGeom>
                    <a:avLst/>
                    <a:gdLst>
                      <a:gd name="connsiteX0" fmla="*/ 714 w 714"/>
                      <a:gd name="connsiteY0" fmla="*/ 0 h 9524"/>
                      <a:gd name="connsiteX1" fmla="*/ 714 w 714"/>
                      <a:gd name="connsiteY1" fmla="*/ 0 h 9524"/>
                      <a:gd name="connsiteX2" fmla="*/ 714 w 714"/>
                      <a:gd name="connsiteY2" fmla="*/ 0 h 9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14" h="9524">
                        <a:moveTo>
                          <a:pt x="714" y="0"/>
                        </a:moveTo>
                        <a:cubicBezTo>
                          <a:pt x="-238" y="0"/>
                          <a:pt x="-238" y="0"/>
                          <a:pt x="714" y="0"/>
                        </a:cubicBezTo>
                        <a:cubicBezTo>
                          <a:pt x="714" y="0"/>
                          <a:pt x="714" y="0"/>
                          <a:pt x="714" y="0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96" name="Полилиния: фигура 1395">
                    <a:extLst>
                      <a:ext uri="{FF2B5EF4-FFF2-40B4-BE49-F238E27FC236}">
                        <a16:creationId xmlns:a16="http://schemas.microsoft.com/office/drawing/2014/main" id="{087FC7B0-B3C2-53C7-1524-124EF364D76F}"/>
                      </a:ext>
                    </a:extLst>
                  </p:cNvPr>
                  <p:cNvSpPr/>
                  <p:nvPr/>
                </p:nvSpPr>
                <p:spPr>
                  <a:xfrm>
                    <a:off x="14379324" y="7742588"/>
                    <a:ext cx="1272764" cy="1231601"/>
                  </a:xfrm>
                  <a:custGeom>
                    <a:avLst/>
                    <a:gdLst>
                      <a:gd name="connsiteX0" fmla="*/ 132622 w 1272764"/>
                      <a:gd name="connsiteY0" fmla="*/ 1173499 h 1231601"/>
                      <a:gd name="connsiteX1" fmla="*/ 191677 w 1272764"/>
                      <a:gd name="connsiteY1" fmla="*/ 1103015 h 1231601"/>
                      <a:gd name="connsiteX2" fmla="*/ 202155 w 1272764"/>
                      <a:gd name="connsiteY2" fmla="*/ 1103967 h 1231601"/>
                      <a:gd name="connsiteX3" fmla="*/ 245970 w 1272764"/>
                      <a:gd name="connsiteY3" fmla="*/ 1231602 h 1231601"/>
                      <a:gd name="connsiteX4" fmla="*/ 481237 w 1272764"/>
                      <a:gd name="connsiteY4" fmla="*/ 910610 h 1231601"/>
                      <a:gd name="connsiteX5" fmla="*/ 493620 w 1272764"/>
                      <a:gd name="connsiteY5" fmla="*/ 908705 h 1231601"/>
                      <a:gd name="connsiteX6" fmla="*/ 493620 w 1272764"/>
                      <a:gd name="connsiteY6" fmla="*/ 910610 h 1231601"/>
                      <a:gd name="connsiteX7" fmla="*/ 493620 w 1272764"/>
                      <a:gd name="connsiteY7" fmla="*/ 910610 h 1231601"/>
                      <a:gd name="connsiteX8" fmla="*/ 501240 w 1272764"/>
                      <a:gd name="connsiteY8" fmla="*/ 1055390 h 1231601"/>
                      <a:gd name="connsiteX9" fmla="*/ 785085 w 1272764"/>
                      <a:gd name="connsiteY9" fmla="*/ 797263 h 1231601"/>
                      <a:gd name="connsiteX10" fmla="*/ 792705 w 1272764"/>
                      <a:gd name="connsiteY10" fmla="*/ 804883 h 1231601"/>
                      <a:gd name="connsiteX11" fmla="*/ 769845 w 1272764"/>
                      <a:gd name="connsiteY11" fmla="*/ 954425 h 1231601"/>
                      <a:gd name="connsiteX12" fmla="*/ 1107982 w 1272764"/>
                      <a:gd name="connsiteY12" fmla="*/ 708681 h 1231601"/>
                      <a:gd name="connsiteX13" fmla="*/ 1114650 w 1272764"/>
                      <a:gd name="connsiteY13" fmla="*/ 674391 h 1231601"/>
                      <a:gd name="connsiteX14" fmla="*/ 1177515 w 1272764"/>
                      <a:gd name="connsiteY14" fmla="*/ 550566 h 1231601"/>
                      <a:gd name="connsiteX15" fmla="*/ 1189897 w 1272764"/>
                      <a:gd name="connsiteY15" fmla="*/ 532469 h 1231601"/>
                      <a:gd name="connsiteX16" fmla="*/ 1194660 w 1272764"/>
                      <a:gd name="connsiteY16" fmla="*/ 516276 h 1231601"/>
                      <a:gd name="connsiteX17" fmla="*/ 1257525 w 1272764"/>
                      <a:gd name="connsiteY17" fmla="*/ 371496 h 1231601"/>
                      <a:gd name="connsiteX18" fmla="*/ 1272765 w 1272764"/>
                      <a:gd name="connsiteY18" fmla="*/ 287677 h 1231601"/>
                      <a:gd name="connsiteX19" fmla="*/ 1271812 w 1272764"/>
                      <a:gd name="connsiteY19" fmla="*/ 277199 h 1231601"/>
                      <a:gd name="connsiteX20" fmla="*/ 1190850 w 1272764"/>
                      <a:gd name="connsiteY20" fmla="*/ 339111 h 1231601"/>
                      <a:gd name="connsiteX21" fmla="*/ 1051785 w 1272764"/>
                      <a:gd name="connsiteY21" fmla="*/ 402929 h 1231601"/>
                      <a:gd name="connsiteX22" fmla="*/ 879382 w 1272764"/>
                      <a:gd name="connsiteY22" fmla="*/ 457221 h 1231601"/>
                      <a:gd name="connsiteX23" fmla="*/ 882240 w 1272764"/>
                      <a:gd name="connsiteY23" fmla="*/ 514371 h 1231601"/>
                      <a:gd name="connsiteX24" fmla="*/ 829852 w 1272764"/>
                      <a:gd name="connsiteY24" fmla="*/ 630576 h 1231601"/>
                      <a:gd name="connsiteX25" fmla="*/ 763177 w 1272764"/>
                      <a:gd name="connsiteY25" fmla="*/ 712491 h 1231601"/>
                      <a:gd name="connsiteX26" fmla="*/ 759367 w 1272764"/>
                      <a:gd name="connsiteY26" fmla="*/ 708681 h 1231601"/>
                      <a:gd name="connsiteX27" fmla="*/ 786037 w 1272764"/>
                      <a:gd name="connsiteY27" fmla="*/ 676296 h 1231601"/>
                      <a:gd name="connsiteX28" fmla="*/ 821280 w 1272764"/>
                      <a:gd name="connsiteY28" fmla="*/ 626766 h 1231601"/>
                      <a:gd name="connsiteX29" fmla="*/ 869857 w 1272764"/>
                      <a:gd name="connsiteY29" fmla="*/ 523896 h 1231601"/>
                      <a:gd name="connsiteX30" fmla="*/ 869857 w 1272764"/>
                      <a:gd name="connsiteY30" fmla="*/ 460079 h 1231601"/>
                      <a:gd name="connsiteX31" fmla="*/ 761272 w 1272764"/>
                      <a:gd name="connsiteY31" fmla="*/ 495321 h 1231601"/>
                      <a:gd name="connsiteX32" fmla="*/ 481237 w 1272764"/>
                      <a:gd name="connsiteY32" fmla="*/ 641053 h 1231601"/>
                      <a:gd name="connsiteX33" fmla="*/ 481237 w 1272764"/>
                      <a:gd name="connsiteY33" fmla="*/ 642006 h 1231601"/>
                      <a:gd name="connsiteX34" fmla="*/ 499335 w 1272764"/>
                      <a:gd name="connsiteY34" fmla="*/ 834410 h 1231601"/>
                      <a:gd name="connsiteX35" fmla="*/ 497430 w 1272764"/>
                      <a:gd name="connsiteY35" fmla="*/ 834410 h 1231601"/>
                      <a:gd name="connsiteX36" fmla="*/ 478380 w 1272764"/>
                      <a:gd name="connsiteY36" fmla="*/ 655341 h 1231601"/>
                      <a:gd name="connsiteX37" fmla="*/ 472665 w 1272764"/>
                      <a:gd name="connsiteY37" fmla="*/ 646768 h 1231601"/>
                      <a:gd name="connsiteX38" fmla="*/ 409800 w 1272764"/>
                      <a:gd name="connsiteY38" fmla="*/ 691536 h 1231601"/>
                      <a:gd name="connsiteX39" fmla="*/ 254542 w 1272764"/>
                      <a:gd name="connsiteY39" fmla="*/ 828695 h 1231601"/>
                      <a:gd name="connsiteX40" fmla="*/ 186915 w 1272764"/>
                      <a:gd name="connsiteY40" fmla="*/ 916325 h 1231601"/>
                      <a:gd name="connsiteX41" fmla="*/ 194535 w 1272764"/>
                      <a:gd name="connsiteY41" fmla="*/ 923945 h 1231601"/>
                      <a:gd name="connsiteX42" fmla="*/ 233587 w 1272764"/>
                      <a:gd name="connsiteY42" fmla="*/ 1068725 h 1231601"/>
                      <a:gd name="connsiteX43" fmla="*/ 228825 w 1272764"/>
                      <a:gd name="connsiteY43" fmla="*/ 1067772 h 1231601"/>
                      <a:gd name="connsiteX44" fmla="*/ 190725 w 1272764"/>
                      <a:gd name="connsiteY44" fmla="*/ 935375 h 1231601"/>
                      <a:gd name="connsiteX45" fmla="*/ 181200 w 1272764"/>
                      <a:gd name="connsiteY45" fmla="*/ 924897 h 1231601"/>
                      <a:gd name="connsiteX46" fmla="*/ 123097 w 1272764"/>
                      <a:gd name="connsiteY46" fmla="*/ 1001097 h 1231601"/>
                      <a:gd name="connsiteX47" fmla="*/ 118335 w 1272764"/>
                      <a:gd name="connsiteY47" fmla="*/ 997287 h 1231601"/>
                      <a:gd name="connsiteX48" fmla="*/ 166912 w 1272764"/>
                      <a:gd name="connsiteY48" fmla="*/ 913468 h 1231601"/>
                      <a:gd name="connsiteX49" fmla="*/ 136432 w 1272764"/>
                      <a:gd name="connsiteY49" fmla="*/ 899180 h 1231601"/>
                      <a:gd name="connsiteX50" fmla="*/ 76425 w 1272764"/>
                      <a:gd name="connsiteY50" fmla="*/ 913468 h 1231601"/>
                      <a:gd name="connsiteX51" fmla="*/ 73567 w 1272764"/>
                      <a:gd name="connsiteY51" fmla="*/ 908705 h 1231601"/>
                      <a:gd name="connsiteX52" fmla="*/ 172627 w 1272764"/>
                      <a:gd name="connsiteY52" fmla="*/ 905848 h 1231601"/>
                      <a:gd name="connsiteX53" fmla="*/ 243112 w 1272764"/>
                      <a:gd name="connsiteY53" fmla="*/ 818218 h 1231601"/>
                      <a:gd name="connsiteX54" fmla="*/ 392655 w 1272764"/>
                      <a:gd name="connsiteY54" fmla="*/ 683916 h 1231601"/>
                      <a:gd name="connsiteX55" fmla="*/ 461235 w 1272764"/>
                      <a:gd name="connsiteY55" fmla="*/ 634386 h 1231601"/>
                      <a:gd name="connsiteX56" fmla="*/ 308835 w 1272764"/>
                      <a:gd name="connsiteY56" fmla="*/ 594381 h 1231601"/>
                      <a:gd name="connsiteX57" fmla="*/ 307882 w 1272764"/>
                      <a:gd name="connsiteY57" fmla="*/ 585808 h 1231601"/>
                      <a:gd name="connsiteX58" fmla="*/ 468855 w 1272764"/>
                      <a:gd name="connsiteY58" fmla="*/ 627718 h 1231601"/>
                      <a:gd name="connsiteX59" fmla="*/ 721267 w 1272764"/>
                      <a:gd name="connsiteY59" fmla="*/ 490559 h 1231601"/>
                      <a:gd name="connsiteX60" fmla="*/ 861285 w 1272764"/>
                      <a:gd name="connsiteY60" fmla="*/ 443886 h 1231601"/>
                      <a:gd name="connsiteX61" fmla="*/ 837472 w 1272764"/>
                      <a:gd name="connsiteY61" fmla="*/ 413406 h 1231601"/>
                      <a:gd name="connsiteX62" fmla="*/ 729840 w 1272764"/>
                      <a:gd name="connsiteY62" fmla="*/ 338159 h 1231601"/>
                      <a:gd name="connsiteX63" fmla="*/ 732697 w 1272764"/>
                      <a:gd name="connsiteY63" fmla="*/ 334349 h 1231601"/>
                      <a:gd name="connsiteX64" fmla="*/ 869857 w 1272764"/>
                      <a:gd name="connsiteY64" fmla="*/ 441981 h 1231601"/>
                      <a:gd name="connsiteX65" fmla="*/ 1019400 w 1272764"/>
                      <a:gd name="connsiteY65" fmla="*/ 397214 h 1231601"/>
                      <a:gd name="connsiteX66" fmla="*/ 1268002 w 1272764"/>
                      <a:gd name="connsiteY66" fmla="*/ 264817 h 1231601"/>
                      <a:gd name="connsiteX67" fmla="*/ 1267050 w 1272764"/>
                      <a:gd name="connsiteY67" fmla="*/ 261959 h 1231601"/>
                      <a:gd name="connsiteX68" fmla="*/ 1267050 w 1272764"/>
                      <a:gd name="connsiteY68" fmla="*/ 261007 h 1231601"/>
                      <a:gd name="connsiteX69" fmla="*/ 1181325 w 1272764"/>
                      <a:gd name="connsiteY69" fmla="*/ 175282 h 1231601"/>
                      <a:gd name="connsiteX70" fmla="*/ 1086075 w 1272764"/>
                      <a:gd name="connsiteY70" fmla="*/ 130515 h 1231601"/>
                      <a:gd name="connsiteX71" fmla="*/ 1048927 w 1272764"/>
                      <a:gd name="connsiteY71" fmla="*/ 99082 h 1231601"/>
                      <a:gd name="connsiteX72" fmla="*/ 1047975 w 1272764"/>
                      <a:gd name="connsiteY72" fmla="*/ 99082 h 1231601"/>
                      <a:gd name="connsiteX73" fmla="*/ 868905 w 1272764"/>
                      <a:gd name="connsiteY73" fmla="*/ 3832 h 1231601"/>
                      <a:gd name="connsiteX74" fmla="*/ 703170 w 1272764"/>
                      <a:gd name="connsiteY74" fmla="*/ 25740 h 1231601"/>
                      <a:gd name="connsiteX75" fmla="*/ 418372 w 1272764"/>
                      <a:gd name="connsiteY75" fmla="*/ 228622 h 1231601"/>
                      <a:gd name="connsiteX76" fmla="*/ 571725 w 1272764"/>
                      <a:gd name="connsiteY76" fmla="*/ 303869 h 1231601"/>
                      <a:gd name="connsiteX77" fmla="*/ 565057 w 1272764"/>
                      <a:gd name="connsiteY77" fmla="*/ 315299 h 1231601"/>
                      <a:gd name="connsiteX78" fmla="*/ 542197 w 1272764"/>
                      <a:gd name="connsiteY78" fmla="*/ 301964 h 1231601"/>
                      <a:gd name="connsiteX79" fmla="*/ 64995 w 1272764"/>
                      <a:gd name="connsiteY79" fmla="*/ 493416 h 1231601"/>
                      <a:gd name="connsiteX80" fmla="*/ 208822 w 1272764"/>
                      <a:gd name="connsiteY80" fmla="*/ 602953 h 1231601"/>
                      <a:gd name="connsiteX81" fmla="*/ 209775 w 1272764"/>
                      <a:gd name="connsiteY81" fmla="*/ 612478 h 1231601"/>
                      <a:gd name="connsiteX82" fmla="*/ 94522 w 1272764"/>
                      <a:gd name="connsiteY82" fmla="*/ 742018 h 1231601"/>
                      <a:gd name="connsiteX83" fmla="*/ 17370 w 1272764"/>
                      <a:gd name="connsiteY83" fmla="*/ 863938 h 1231601"/>
                      <a:gd name="connsiteX84" fmla="*/ 8797 w 1272764"/>
                      <a:gd name="connsiteY84" fmla="*/ 931565 h 1231601"/>
                      <a:gd name="connsiteX85" fmla="*/ 99285 w 1272764"/>
                      <a:gd name="connsiteY85" fmla="*/ 956330 h 1231601"/>
                      <a:gd name="connsiteX86" fmla="*/ 101190 w 1272764"/>
                      <a:gd name="connsiteY86" fmla="*/ 968712 h 1231601"/>
                      <a:gd name="connsiteX87" fmla="*/ 17370 w 1272764"/>
                      <a:gd name="connsiteY87" fmla="*/ 1136352 h 1231601"/>
                      <a:gd name="connsiteX88" fmla="*/ 45945 w 1272764"/>
                      <a:gd name="connsiteY88" fmla="*/ 1155402 h 1231601"/>
                      <a:gd name="connsiteX89" fmla="*/ 132622 w 1272764"/>
                      <a:gd name="connsiteY89" fmla="*/ 1173499 h 1231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</a:cxnLst>
                    <a:rect l="l" t="t" r="r" b="b"/>
                    <a:pathLst>
                      <a:path w="1272764" h="1231601">
                        <a:moveTo>
                          <a:pt x="132622" y="1173499"/>
                        </a:moveTo>
                        <a:cubicBezTo>
                          <a:pt x="153577" y="1150640"/>
                          <a:pt x="174532" y="1127780"/>
                          <a:pt x="191677" y="1103015"/>
                        </a:cubicBezTo>
                        <a:cubicBezTo>
                          <a:pt x="194535" y="1099205"/>
                          <a:pt x="201202" y="1099205"/>
                          <a:pt x="202155" y="1103967"/>
                        </a:cubicBezTo>
                        <a:cubicBezTo>
                          <a:pt x="207870" y="1148734"/>
                          <a:pt x="224062" y="1191597"/>
                          <a:pt x="245970" y="1231602"/>
                        </a:cubicBezTo>
                        <a:cubicBezTo>
                          <a:pt x="319312" y="1119207"/>
                          <a:pt x="473617" y="1059200"/>
                          <a:pt x="481237" y="910610"/>
                        </a:cubicBezTo>
                        <a:cubicBezTo>
                          <a:pt x="481237" y="903943"/>
                          <a:pt x="492667" y="902038"/>
                          <a:pt x="493620" y="908705"/>
                        </a:cubicBezTo>
                        <a:cubicBezTo>
                          <a:pt x="493620" y="909657"/>
                          <a:pt x="493620" y="909657"/>
                          <a:pt x="493620" y="910610"/>
                        </a:cubicBezTo>
                        <a:lnTo>
                          <a:pt x="493620" y="910610"/>
                        </a:lnTo>
                        <a:cubicBezTo>
                          <a:pt x="500287" y="958235"/>
                          <a:pt x="491715" y="1007765"/>
                          <a:pt x="501240" y="1055390"/>
                        </a:cubicBezTo>
                        <a:cubicBezTo>
                          <a:pt x="575535" y="947757"/>
                          <a:pt x="653640" y="836315"/>
                          <a:pt x="785085" y="797263"/>
                        </a:cubicBezTo>
                        <a:cubicBezTo>
                          <a:pt x="789847" y="796310"/>
                          <a:pt x="793657" y="801073"/>
                          <a:pt x="792705" y="804883"/>
                        </a:cubicBezTo>
                        <a:cubicBezTo>
                          <a:pt x="779370" y="854413"/>
                          <a:pt x="771750" y="903943"/>
                          <a:pt x="769845" y="954425"/>
                        </a:cubicBezTo>
                        <a:cubicBezTo>
                          <a:pt x="867000" y="853460"/>
                          <a:pt x="1002255" y="800120"/>
                          <a:pt x="1107982" y="708681"/>
                        </a:cubicBezTo>
                        <a:cubicBezTo>
                          <a:pt x="1109887" y="697251"/>
                          <a:pt x="1111792" y="685821"/>
                          <a:pt x="1114650" y="674391"/>
                        </a:cubicBezTo>
                        <a:cubicBezTo>
                          <a:pt x="1127985" y="629623"/>
                          <a:pt x="1151797" y="589618"/>
                          <a:pt x="1177515" y="550566"/>
                        </a:cubicBezTo>
                        <a:cubicBezTo>
                          <a:pt x="1184182" y="541041"/>
                          <a:pt x="1183230" y="541994"/>
                          <a:pt x="1189897" y="532469"/>
                        </a:cubicBezTo>
                        <a:cubicBezTo>
                          <a:pt x="1192755" y="527706"/>
                          <a:pt x="1193707" y="519133"/>
                          <a:pt x="1194660" y="516276"/>
                        </a:cubicBezTo>
                        <a:cubicBezTo>
                          <a:pt x="1216567" y="468651"/>
                          <a:pt x="1241332" y="421979"/>
                          <a:pt x="1257525" y="371496"/>
                        </a:cubicBezTo>
                        <a:cubicBezTo>
                          <a:pt x="1266097" y="344826"/>
                          <a:pt x="1272765" y="316252"/>
                          <a:pt x="1272765" y="287677"/>
                        </a:cubicBezTo>
                        <a:cubicBezTo>
                          <a:pt x="1272765" y="283867"/>
                          <a:pt x="1272765" y="281009"/>
                          <a:pt x="1271812" y="277199"/>
                        </a:cubicBezTo>
                        <a:cubicBezTo>
                          <a:pt x="1249905" y="302917"/>
                          <a:pt x="1220377" y="322919"/>
                          <a:pt x="1190850" y="339111"/>
                        </a:cubicBezTo>
                        <a:cubicBezTo>
                          <a:pt x="1146082" y="363876"/>
                          <a:pt x="1099410" y="384832"/>
                          <a:pt x="1051785" y="402929"/>
                        </a:cubicBezTo>
                        <a:cubicBezTo>
                          <a:pt x="995587" y="423884"/>
                          <a:pt x="936532" y="440076"/>
                          <a:pt x="879382" y="457221"/>
                        </a:cubicBezTo>
                        <a:cubicBezTo>
                          <a:pt x="885097" y="474366"/>
                          <a:pt x="887002" y="493416"/>
                          <a:pt x="882240" y="514371"/>
                        </a:cubicBezTo>
                        <a:cubicBezTo>
                          <a:pt x="872715" y="556281"/>
                          <a:pt x="852712" y="594381"/>
                          <a:pt x="829852" y="630576"/>
                        </a:cubicBezTo>
                        <a:cubicBezTo>
                          <a:pt x="812707" y="657246"/>
                          <a:pt x="790800" y="695345"/>
                          <a:pt x="763177" y="712491"/>
                        </a:cubicBezTo>
                        <a:cubicBezTo>
                          <a:pt x="760320" y="714395"/>
                          <a:pt x="757462" y="710586"/>
                          <a:pt x="759367" y="708681"/>
                        </a:cubicBezTo>
                        <a:cubicBezTo>
                          <a:pt x="766035" y="696298"/>
                          <a:pt x="777465" y="686773"/>
                          <a:pt x="786037" y="676296"/>
                        </a:cubicBezTo>
                        <a:cubicBezTo>
                          <a:pt x="798420" y="660103"/>
                          <a:pt x="810802" y="643911"/>
                          <a:pt x="821280" y="626766"/>
                        </a:cubicBezTo>
                        <a:cubicBezTo>
                          <a:pt x="841282" y="595333"/>
                          <a:pt x="860332" y="561044"/>
                          <a:pt x="869857" y="523896"/>
                        </a:cubicBezTo>
                        <a:cubicBezTo>
                          <a:pt x="875572" y="501036"/>
                          <a:pt x="875572" y="480081"/>
                          <a:pt x="869857" y="460079"/>
                        </a:cubicBezTo>
                        <a:cubicBezTo>
                          <a:pt x="833662" y="470556"/>
                          <a:pt x="796515" y="481986"/>
                          <a:pt x="761272" y="495321"/>
                        </a:cubicBezTo>
                        <a:cubicBezTo>
                          <a:pt x="663165" y="532469"/>
                          <a:pt x="568867" y="582951"/>
                          <a:pt x="481237" y="641053"/>
                        </a:cubicBezTo>
                        <a:cubicBezTo>
                          <a:pt x="481237" y="641053"/>
                          <a:pt x="481237" y="641053"/>
                          <a:pt x="481237" y="642006"/>
                        </a:cubicBezTo>
                        <a:cubicBezTo>
                          <a:pt x="516480" y="698203"/>
                          <a:pt x="508860" y="771545"/>
                          <a:pt x="499335" y="834410"/>
                        </a:cubicBezTo>
                        <a:cubicBezTo>
                          <a:pt x="499335" y="835363"/>
                          <a:pt x="497430" y="835363"/>
                          <a:pt x="497430" y="834410"/>
                        </a:cubicBezTo>
                        <a:cubicBezTo>
                          <a:pt x="500287" y="778213"/>
                          <a:pt x="507907" y="706776"/>
                          <a:pt x="478380" y="655341"/>
                        </a:cubicBezTo>
                        <a:cubicBezTo>
                          <a:pt x="476475" y="652483"/>
                          <a:pt x="474570" y="649626"/>
                          <a:pt x="472665" y="646768"/>
                        </a:cubicBezTo>
                        <a:cubicBezTo>
                          <a:pt x="451710" y="661056"/>
                          <a:pt x="429802" y="676296"/>
                          <a:pt x="409800" y="691536"/>
                        </a:cubicBezTo>
                        <a:cubicBezTo>
                          <a:pt x="354555" y="732493"/>
                          <a:pt x="300262" y="776308"/>
                          <a:pt x="254542" y="828695"/>
                        </a:cubicBezTo>
                        <a:cubicBezTo>
                          <a:pt x="229777" y="856318"/>
                          <a:pt x="207870" y="886798"/>
                          <a:pt x="186915" y="916325"/>
                        </a:cubicBezTo>
                        <a:cubicBezTo>
                          <a:pt x="189772" y="919182"/>
                          <a:pt x="192630" y="921088"/>
                          <a:pt x="194535" y="923945"/>
                        </a:cubicBezTo>
                        <a:cubicBezTo>
                          <a:pt x="226920" y="962045"/>
                          <a:pt x="249780" y="1019195"/>
                          <a:pt x="233587" y="1068725"/>
                        </a:cubicBezTo>
                        <a:cubicBezTo>
                          <a:pt x="232635" y="1071582"/>
                          <a:pt x="228825" y="1070630"/>
                          <a:pt x="228825" y="1067772"/>
                        </a:cubicBezTo>
                        <a:cubicBezTo>
                          <a:pt x="236445" y="1022052"/>
                          <a:pt x="221205" y="970618"/>
                          <a:pt x="190725" y="935375"/>
                        </a:cubicBezTo>
                        <a:cubicBezTo>
                          <a:pt x="187867" y="931565"/>
                          <a:pt x="184057" y="928707"/>
                          <a:pt x="181200" y="924897"/>
                        </a:cubicBezTo>
                        <a:cubicBezTo>
                          <a:pt x="163102" y="950615"/>
                          <a:pt x="144052" y="976332"/>
                          <a:pt x="123097" y="1001097"/>
                        </a:cubicBezTo>
                        <a:cubicBezTo>
                          <a:pt x="121192" y="1003955"/>
                          <a:pt x="117382" y="1000145"/>
                          <a:pt x="118335" y="997287"/>
                        </a:cubicBezTo>
                        <a:cubicBezTo>
                          <a:pt x="131670" y="968712"/>
                          <a:pt x="148815" y="940137"/>
                          <a:pt x="166912" y="913468"/>
                        </a:cubicBezTo>
                        <a:cubicBezTo>
                          <a:pt x="157387" y="906800"/>
                          <a:pt x="147862" y="901085"/>
                          <a:pt x="136432" y="899180"/>
                        </a:cubicBezTo>
                        <a:cubicBezTo>
                          <a:pt x="112620" y="895370"/>
                          <a:pt x="98332" y="906800"/>
                          <a:pt x="76425" y="913468"/>
                        </a:cubicBezTo>
                        <a:cubicBezTo>
                          <a:pt x="74520" y="914420"/>
                          <a:pt x="71662" y="911563"/>
                          <a:pt x="73567" y="908705"/>
                        </a:cubicBezTo>
                        <a:cubicBezTo>
                          <a:pt x="97380" y="876320"/>
                          <a:pt x="142147" y="884893"/>
                          <a:pt x="172627" y="905848"/>
                        </a:cubicBezTo>
                        <a:cubicBezTo>
                          <a:pt x="194535" y="875368"/>
                          <a:pt x="219300" y="845840"/>
                          <a:pt x="243112" y="818218"/>
                        </a:cubicBezTo>
                        <a:cubicBezTo>
                          <a:pt x="287880" y="767735"/>
                          <a:pt x="339315" y="724873"/>
                          <a:pt x="392655" y="683916"/>
                        </a:cubicBezTo>
                        <a:cubicBezTo>
                          <a:pt x="415515" y="666771"/>
                          <a:pt x="438375" y="650578"/>
                          <a:pt x="461235" y="634386"/>
                        </a:cubicBezTo>
                        <a:cubicBezTo>
                          <a:pt x="422182" y="594381"/>
                          <a:pt x="364080" y="598191"/>
                          <a:pt x="308835" y="594381"/>
                        </a:cubicBezTo>
                        <a:cubicBezTo>
                          <a:pt x="304072" y="594381"/>
                          <a:pt x="303120" y="586761"/>
                          <a:pt x="307882" y="585808"/>
                        </a:cubicBezTo>
                        <a:cubicBezTo>
                          <a:pt x="360270" y="576283"/>
                          <a:pt x="430755" y="586761"/>
                          <a:pt x="468855" y="627718"/>
                        </a:cubicBezTo>
                        <a:cubicBezTo>
                          <a:pt x="547912" y="573426"/>
                          <a:pt x="632685" y="526754"/>
                          <a:pt x="721267" y="490559"/>
                        </a:cubicBezTo>
                        <a:cubicBezTo>
                          <a:pt x="766987" y="472461"/>
                          <a:pt x="813660" y="457221"/>
                          <a:pt x="861285" y="443886"/>
                        </a:cubicBezTo>
                        <a:cubicBezTo>
                          <a:pt x="855570" y="433409"/>
                          <a:pt x="847950" y="422931"/>
                          <a:pt x="837472" y="413406"/>
                        </a:cubicBezTo>
                        <a:cubicBezTo>
                          <a:pt x="805087" y="382926"/>
                          <a:pt x="766987" y="361971"/>
                          <a:pt x="729840" y="338159"/>
                        </a:cubicBezTo>
                        <a:cubicBezTo>
                          <a:pt x="726982" y="336254"/>
                          <a:pt x="729840" y="332444"/>
                          <a:pt x="732697" y="334349"/>
                        </a:cubicBezTo>
                        <a:cubicBezTo>
                          <a:pt x="779370" y="361971"/>
                          <a:pt x="843187" y="393404"/>
                          <a:pt x="869857" y="441981"/>
                        </a:cubicBezTo>
                        <a:cubicBezTo>
                          <a:pt x="919387" y="427694"/>
                          <a:pt x="969870" y="413406"/>
                          <a:pt x="1019400" y="397214"/>
                        </a:cubicBezTo>
                        <a:cubicBezTo>
                          <a:pt x="1104172" y="367686"/>
                          <a:pt x="1205137" y="334349"/>
                          <a:pt x="1268002" y="264817"/>
                        </a:cubicBezTo>
                        <a:cubicBezTo>
                          <a:pt x="1268002" y="263864"/>
                          <a:pt x="1268002" y="262912"/>
                          <a:pt x="1267050" y="261959"/>
                        </a:cubicBezTo>
                        <a:cubicBezTo>
                          <a:pt x="1267050" y="261959"/>
                          <a:pt x="1267050" y="261007"/>
                          <a:pt x="1267050" y="261007"/>
                        </a:cubicBezTo>
                        <a:cubicBezTo>
                          <a:pt x="1255620" y="219097"/>
                          <a:pt x="1218472" y="193379"/>
                          <a:pt x="1181325" y="175282"/>
                        </a:cubicBezTo>
                        <a:cubicBezTo>
                          <a:pt x="1150845" y="160042"/>
                          <a:pt x="1113697" y="150517"/>
                          <a:pt x="1086075" y="130515"/>
                        </a:cubicBezTo>
                        <a:cubicBezTo>
                          <a:pt x="1072740" y="120990"/>
                          <a:pt x="1060357" y="110512"/>
                          <a:pt x="1048927" y="99082"/>
                        </a:cubicBezTo>
                        <a:cubicBezTo>
                          <a:pt x="1048927" y="99082"/>
                          <a:pt x="1047975" y="99082"/>
                          <a:pt x="1047975" y="99082"/>
                        </a:cubicBezTo>
                        <a:cubicBezTo>
                          <a:pt x="995587" y="57172"/>
                          <a:pt x="937485" y="16215"/>
                          <a:pt x="868905" y="3832"/>
                        </a:cubicBezTo>
                        <a:cubicBezTo>
                          <a:pt x="812707" y="-5693"/>
                          <a:pt x="755557" y="2880"/>
                          <a:pt x="703170" y="25740"/>
                        </a:cubicBezTo>
                        <a:cubicBezTo>
                          <a:pt x="595537" y="72412"/>
                          <a:pt x="506955" y="154327"/>
                          <a:pt x="418372" y="228622"/>
                        </a:cubicBezTo>
                        <a:cubicBezTo>
                          <a:pt x="469807" y="254339"/>
                          <a:pt x="523147" y="273389"/>
                          <a:pt x="571725" y="303869"/>
                        </a:cubicBezTo>
                        <a:cubicBezTo>
                          <a:pt x="579345" y="308632"/>
                          <a:pt x="572677" y="320062"/>
                          <a:pt x="565057" y="315299"/>
                        </a:cubicBezTo>
                        <a:cubicBezTo>
                          <a:pt x="557437" y="310537"/>
                          <a:pt x="549817" y="306727"/>
                          <a:pt x="542197" y="301964"/>
                        </a:cubicBezTo>
                        <a:cubicBezTo>
                          <a:pt x="354555" y="211477"/>
                          <a:pt x="243112" y="567711"/>
                          <a:pt x="64995" y="493416"/>
                        </a:cubicBezTo>
                        <a:cubicBezTo>
                          <a:pt x="106905" y="536279"/>
                          <a:pt x="158340" y="570569"/>
                          <a:pt x="208822" y="602953"/>
                        </a:cubicBezTo>
                        <a:cubicBezTo>
                          <a:pt x="211680" y="604858"/>
                          <a:pt x="212632" y="609621"/>
                          <a:pt x="209775" y="612478"/>
                        </a:cubicBezTo>
                        <a:cubicBezTo>
                          <a:pt x="164055" y="649626"/>
                          <a:pt x="126907" y="693441"/>
                          <a:pt x="94522" y="742018"/>
                        </a:cubicBezTo>
                        <a:cubicBezTo>
                          <a:pt x="67852" y="781070"/>
                          <a:pt x="39277" y="822028"/>
                          <a:pt x="17370" y="863938"/>
                        </a:cubicBezTo>
                        <a:cubicBezTo>
                          <a:pt x="7845" y="881083"/>
                          <a:pt x="-11205" y="914420"/>
                          <a:pt x="8797" y="931565"/>
                        </a:cubicBezTo>
                        <a:cubicBezTo>
                          <a:pt x="31657" y="950615"/>
                          <a:pt x="70710" y="952520"/>
                          <a:pt x="99285" y="956330"/>
                        </a:cubicBezTo>
                        <a:cubicBezTo>
                          <a:pt x="105952" y="957282"/>
                          <a:pt x="107857" y="965855"/>
                          <a:pt x="101190" y="968712"/>
                        </a:cubicBezTo>
                        <a:cubicBezTo>
                          <a:pt x="34515" y="992525"/>
                          <a:pt x="17370" y="1068725"/>
                          <a:pt x="17370" y="1136352"/>
                        </a:cubicBezTo>
                        <a:cubicBezTo>
                          <a:pt x="26895" y="1142067"/>
                          <a:pt x="36420" y="1148734"/>
                          <a:pt x="45945" y="1155402"/>
                        </a:cubicBezTo>
                        <a:cubicBezTo>
                          <a:pt x="75472" y="1155402"/>
                          <a:pt x="104047" y="1162069"/>
                          <a:pt x="132622" y="1173499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97" name="Полилиния: фигура 1396">
                    <a:extLst>
                      <a:ext uri="{FF2B5EF4-FFF2-40B4-BE49-F238E27FC236}">
                        <a16:creationId xmlns:a16="http://schemas.microsoft.com/office/drawing/2014/main" id="{48C07126-85A6-36E9-2EA5-81F37106DBA9}"/>
                      </a:ext>
                    </a:extLst>
                  </p:cNvPr>
                  <p:cNvSpPr/>
                  <p:nvPr/>
                </p:nvSpPr>
                <p:spPr>
                  <a:xfrm>
                    <a:off x="15257687" y="6590088"/>
                    <a:ext cx="639567" cy="1347783"/>
                  </a:xfrm>
                  <a:custGeom>
                    <a:avLst/>
                    <a:gdLst>
                      <a:gd name="connsiteX0" fmla="*/ 357254 w 639567"/>
                      <a:gd name="connsiteY0" fmla="*/ 1343021 h 1347783"/>
                      <a:gd name="connsiteX1" fmla="*/ 302009 w 639567"/>
                      <a:gd name="connsiteY1" fmla="*/ 1172524 h 1347783"/>
                      <a:gd name="connsiteX2" fmla="*/ 298199 w 639567"/>
                      <a:gd name="connsiteY2" fmla="*/ 1123947 h 1347783"/>
                      <a:gd name="connsiteX3" fmla="*/ 256289 w 639567"/>
                      <a:gd name="connsiteY3" fmla="*/ 1121090 h 1347783"/>
                      <a:gd name="connsiteX4" fmla="*/ 168659 w 639567"/>
                      <a:gd name="connsiteY4" fmla="*/ 1098230 h 1347783"/>
                      <a:gd name="connsiteX5" fmla="*/ 170564 w 639567"/>
                      <a:gd name="connsiteY5" fmla="*/ 1092515 h 1347783"/>
                      <a:gd name="connsiteX6" fmla="*/ 243906 w 639567"/>
                      <a:gd name="connsiteY6" fmla="*/ 1107755 h 1347783"/>
                      <a:gd name="connsiteX7" fmla="*/ 298199 w 639567"/>
                      <a:gd name="connsiteY7" fmla="*/ 1114422 h 1347783"/>
                      <a:gd name="connsiteX8" fmla="*/ 291531 w 639567"/>
                      <a:gd name="connsiteY8" fmla="*/ 893443 h 1347783"/>
                      <a:gd name="connsiteX9" fmla="*/ 290579 w 639567"/>
                      <a:gd name="connsiteY9" fmla="*/ 873440 h 1347783"/>
                      <a:gd name="connsiteX10" fmla="*/ 278196 w 639567"/>
                      <a:gd name="connsiteY10" fmla="*/ 873440 h 1347783"/>
                      <a:gd name="connsiteX11" fmla="*/ 213426 w 639567"/>
                      <a:gd name="connsiteY11" fmla="*/ 848675 h 1347783"/>
                      <a:gd name="connsiteX12" fmla="*/ 142941 w 639567"/>
                      <a:gd name="connsiteY12" fmla="*/ 802955 h 1347783"/>
                      <a:gd name="connsiteX13" fmla="*/ 145799 w 639567"/>
                      <a:gd name="connsiteY13" fmla="*/ 797240 h 1347783"/>
                      <a:gd name="connsiteX14" fmla="*/ 208664 w 639567"/>
                      <a:gd name="connsiteY14" fmla="*/ 834388 h 1347783"/>
                      <a:gd name="connsiteX15" fmla="*/ 266766 w 639567"/>
                      <a:gd name="connsiteY15" fmla="*/ 862010 h 1347783"/>
                      <a:gd name="connsiteX16" fmla="*/ 290579 w 639567"/>
                      <a:gd name="connsiteY16" fmla="*/ 864868 h 1347783"/>
                      <a:gd name="connsiteX17" fmla="*/ 247716 w 639567"/>
                      <a:gd name="connsiteY17" fmla="*/ 541019 h 1347783"/>
                      <a:gd name="connsiteX18" fmla="*/ 218189 w 639567"/>
                      <a:gd name="connsiteY18" fmla="*/ 536256 h 1347783"/>
                      <a:gd name="connsiteX19" fmla="*/ 149609 w 639567"/>
                      <a:gd name="connsiteY19" fmla="*/ 513396 h 1347783"/>
                      <a:gd name="connsiteX20" fmla="*/ 150561 w 639567"/>
                      <a:gd name="connsiteY20" fmla="*/ 508634 h 1347783"/>
                      <a:gd name="connsiteX21" fmla="*/ 203901 w 639567"/>
                      <a:gd name="connsiteY21" fmla="*/ 522921 h 1347783"/>
                      <a:gd name="connsiteX22" fmla="*/ 244859 w 639567"/>
                      <a:gd name="connsiteY22" fmla="*/ 531494 h 1347783"/>
                      <a:gd name="connsiteX23" fmla="*/ 243906 w 639567"/>
                      <a:gd name="connsiteY23" fmla="*/ 526731 h 1347783"/>
                      <a:gd name="connsiteX24" fmla="*/ 182946 w 639567"/>
                      <a:gd name="connsiteY24" fmla="*/ 353377 h 1347783"/>
                      <a:gd name="connsiteX25" fmla="*/ 94364 w 639567"/>
                      <a:gd name="connsiteY25" fmla="*/ 220027 h 1347783"/>
                      <a:gd name="connsiteX26" fmla="*/ 103889 w 639567"/>
                      <a:gd name="connsiteY26" fmla="*/ 212407 h 1347783"/>
                      <a:gd name="connsiteX27" fmla="*/ 196281 w 639567"/>
                      <a:gd name="connsiteY27" fmla="*/ 345757 h 1347783"/>
                      <a:gd name="connsiteX28" fmla="*/ 252479 w 639567"/>
                      <a:gd name="connsiteY28" fmla="*/ 497204 h 1347783"/>
                      <a:gd name="connsiteX29" fmla="*/ 261051 w 639567"/>
                      <a:gd name="connsiteY29" fmla="*/ 530541 h 1347783"/>
                      <a:gd name="connsiteX30" fmla="*/ 322964 w 639567"/>
                      <a:gd name="connsiteY30" fmla="*/ 430529 h 1347783"/>
                      <a:gd name="connsiteX31" fmla="*/ 326774 w 639567"/>
                      <a:gd name="connsiteY31" fmla="*/ 430529 h 1347783"/>
                      <a:gd name="connsiteX32" fmla="*/ 275339 w 639567"/>
                      <a:gd name="connsiteY32" fmla="*/ 536256 h 1347783"/>
                      <a:gd name="connsiteX33" fmla="*/ 262956 w 639567"/>
                      <a:gd name="connsiteY33" fmla="*/ 538161 h 1347783"/>
                      <a:gd name="connsiteX34" fmla="*/ 304866 w 639567"/>
                      <a:gd name="connsiteY34" fmla="*/ 839150 h 1347783"/>
                      <a:gd name="connsiteX35" fmla="*/ 305819 w 639567"/>
                      <a:gd name="connsiteY35" fmla="*/ 860105 h 1347783"/>
                      <a:gd name="connsiteX36" fmla="*/ 370589 w 639567"/>
                      <a:gd name="connsiteY36" fmla="*/ 786763 h 1347783"/>
                      <a:gd name="connsiteX37" fmla="*/ 372494 w 639567"/>
                      <a:gd name="connsiteY37" fmla="*/ 787715 h 1347783"/>
                      <a:gd name="connsiteX38" fmla="*/ 306771 w 639567"/>
                      <a:gd name="connsiteY38" fmla="*/ 868678 h 1347783"/>
                      <a:gd name="connsiteX39" fmla="*/ 313439 w 639567"/>
                      <a:gd name="connsiteY39" fmla="*/ 1111565 h 1347783"/>
                      <a:gd name="connsiteX40" fmla="*/ 405831 w 639567"/>
                      <a:gd name="connsiteY40" fmla="*/ 1000122 h 1347783"/>
                      <a:gd name="connsiteX41" fmla="*/ 410594 w 639567"/>
                      <a:gd name="connsiteY41" fmla="*/ 1001075 h 1347783"/>
                      <a:gd name="connsiteX42" fmla="*/ 325821 w 639567"/>
                      <a:gd name="connsiteY42" fmla="*/ 1118232 h 1347783"/>
                      <a:gd name="connsiteX43" fmla="*/ 313439 w 639567"/>
                      <a:gd name="connsiteY43" fmla="*/ 1120137 h 1347783"/>
                      <a:gd name="connsiteX44" fmla="*/ 314391 w 639567"/>
                      <a:gd name="connsiteY44" fmla="*/ 1129662 h 1347783"/>
                      <a:gd name="connsiteX45" fmla="*/ 378209 w 639567"/>
                      <a:gd name="connsiteY45" fmla="*/ 1347784 h 1347783"/>
                      <a:gd name="connsiteX46" fmla="*/ 391544 w 639567"/>
                      <a:gd name="connsiteY46" fmla="*/ 1238247 h 1347783"/>
                      <a:gd name="connsiteX47" fmla="*/ 504891 w 639567"/>
                      <a:gd name="connsiteY47" fmla="*/ 1081085 h 1347783"/>
                      <a:gd name="connsiteX48" fmla="*/ 630621 w 639567"/>
                      <a:gd name="connsiteY48" fmla="*/ 691513 h 1347783"/>
                      <a:gd name="connsiteX49" fmla="*/ 555374 w 639567"/>
                      <a:gd name="connsiteY49" fmla="*/ 771523 h 1347783"/>
                      <a:gd name="connsiteX50" fmla="*/ 544896 w 639567"/>
                      <a:gd name="connsiteY50" fmla="*/ 765808 h 1347783"/>
                      <a:gd name="connsiteX51" fmla="*/ 530609 w 639567"/>
                      <a:gd name="connsiteY51" fmla="*/ 495299 h 1347783"/>
                      <a:gd name="connsiteX52" fmla="*/ 495366 w 639567"/>
                      <a:gd name="connsiteY52" fmla="*/ 539114 h 1347783"/>
                      <a:gd name="connsiteX53" fmla="*/ 485841 w 639567"/>
                      <a:gd name="connsiteY53" fmla="*/ 540066 h 1347783"/>
                      <a:gd name="connsiteX54" fmla="*/ 451551 w 639567"/>
                      <a:gd name="connsiteY54" fmla="*/ 412431 h 1347783"/>
                      <a:gd name="connsiteX55" fmla="*/ 405831 w 639567"/>
                      <a:gd name="connsiteY55" fmla="*/ 266699 h 1347783"/>
                      <a:gd name="connsiteX56" fmla="*/ 382971 w 639567"/>
                      <a:gd name="connsiteY56" fmla="*/ 322897 h 1347783"/>
                      <a:gd name="connsiteX57" fmla="*/ 371541 w 639567"/>
                      <a:gd name="connsiteY57" fmla="*/ 323849 h 1347783"/>
                      <a:gd name="connsiteX58" fmla="*/ 286769 w 639567"/>
                      <a:gd name="connsiteY58" fmla="*/ 161925 h 1347783"/>
                      <a:gd name="connsiteX59" fmla="*/ 255336 w 639567"/>
                      <a:gd name="connsiteY59" fmla="*/ 271462 h 1347783"/>
                      <a:gd name="connsiteX60" fmla="*/ 243906 w 639567"/>
                      <a:gd name="connsiteY60" fmla="*/ 269557 h 1347783"/>
                      <a:gd name="connsiteX61" fmla="*/ 62931 w 639567"/>
                      <a:gd name="connsiteY61" fmla="*/ 0 h 1347783"/>
                      <a:gd name="connsiteX62" fmla="*/ 30546 w 639567"/>
                      <a:gd name="connsiteY62" fmla="*/ 275272 h 1347783"/>
                      <a:gd name="connsiteX63" fmla="*/ 76266 w 639567"/>
                      <a:gd name="connsiteY63" fmla="*/ 568641 h 1347783"/>
                      <a:gd name="connsiteX64" fmla="*/ 70551 w 639567"/>
                      <a:gd name="connsiteY64" fmla="*/ 578166 h 1347783"/>
                      <a:gd name="connsiteX65" fmla="*/ 19116 w 639567"/>
                      <a:gd name="connsiteY65" fmla="*/ 580071 h 1347783"/>
                      <a:gd name="connsiteX66" fmla="*/ 66 w 639567"/>
                      <a:gd name="connsiteY66" fmla="*/ 619123 h 1347783"/>
                      <a:gd name="connsiteX67" fmla="*/ 16259 w 639567"/>
                      <a:gd name="connsiteY67" fmla="*/ 720088 h 1347783"/>
                      <a:gd name="connsiteX68" fmla="*/ 66741 w 639567"/>
                      <a:gd name="connsiteY68" fmla="*/ 855343 h 1347783"/>
                      <a:gd name="connsiteX69" fmla="*/ 56264 w 639567"/>
                      <a:gd name="connsiteY69" fmla="*/ 900110 h 1347783"/>
                      <a:gd name="connsiteX70" fmla="*/ 21021 w 639567"/>
                      <a:gd name="connsiteY70" fmla="*/ 920113 h 1347783"/>
                      <a:gd name="connsiteX71" fmla="*/ 36261 w 639567"/>
                      <a:gd name="connsiteY71" fmla="*/ 999170 h 1347783"/>
                      <a:gd name="connsiteX72" fmla="*/ 112461 w 639567"/>
                      <a:gd name="connsiteY72" fmla="*/ 1065845 h 1347783"/>
                      <a:gd name="connsiteX73" fmla="*/ 107699 w 639567"/>
                      <a:gd name="connsiteY73" fmla="*/ 1077275 h 1347783"/>
                      <a:gd name="connsiteX74" fmla="*/ 66741 w 639567"/>
                      <a:gd name="connsiteY74" fmla="*/ 1082990 h 1347783"/>
                      <a:gd name="connsiteX75" fmla="*/ 84839 w 639567"/>
                      <a:gd name="connsiteY75" fmla="*/ 1125852 h 1347783"/>
                      <a:gd name="connsiteX76" fmla="*/ 173421 w 639567"/>
                      <a:gd name="connsiteY76" fmla="*/ 1229674 h 1347783"/>
                      <a:gd name="connsiteX77" fmla="*/ 211521 w 639567"/>
                      <a:gd name="connsiteY77" fmla="*/ 1264917 h 1347783"/>
                      <a:gd name="connsiteX78" fmla="*/ 276291 w 639567"/>
                      <a:gd name="connsiteY78" fmla="*/ 1296349 h 1347783"/>
                      <a:gd name="connsiteX79" fmla="*/ 357254 w 639567"/>
                      <a:gd name="connsiteY79" fmla="*/ 1343021 h 1347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</a:cxnLst>
                    <a:rect l="l" t="t" r="r" b="b"/>
                    <a:pathLst>
                      <a:path w="639567" h="1347783">
                        <a:moveTo>
                          <a:pt x="357254" y="1343021"/>
                        </a:moveTo>
                        <a:cubicBezTo>
                          <a:pt x="322964" y="1293492"/>
                          <a:pt x="308676" y="1232532"/>
                          <a:pt x="302009" y="1172524"/>
                        </a:cubicBezTo>
                        <a:cubicBezTo>
                          <a:pt x="300104" y="1156332"/>
                          <a:pt x="299151" y="1140140"/>
                          <a:pt x="298199" y="1123947"/>
                        </a:cubicBezTo>
                        <a:cubicBezTo>
                          <a:pt x="283911" y="1123947"/>
                          <a:pt x="270576" y="1122995"/>
                          <a:pt x="256289" y="1121090"/>
                        </a:cubicBezTo>
                        <a:cubicBezTo>
                          <a:pt x="229619" y="1116327"/>
                          <a:pt x="191519" y="1113470"/>
                          <a:pt x="168659" y="1098230"/>
                        </a:cubicBezTo>
                        <a:cubicBezTo>
                          <a:pt x="165801" y="1096325"/>
                          <a:pt x="166754" y="1092515"/>
                          <a:pt x="170564" y="1092515"/>
                        </a:cubicBezTo>
                        <a:cubicBezTo>
                          <a:pt x="194376" y="1090610"/>
                          <a:pt x="221046" y="1102992"/>
                          <a:pt x="243906" y="1107755"/>
                        </a:cubicBezTo>
                        <a:cubicBezTo>
                          <a:pt x="261051" y="1111565"/>
                          <a:pt x="280101" y="1114422"/>
                          <a:pt x="298199" y="1114422"/>
                        </a:cubicBezTo>
                        <a:cubicBezTo>
                          <a:pt x="294389" y="1041080"/>
                          <a:pt x="295341" y="966785"/>
                          <a:pt x="291531" y="893443"/>
                        </a:cubicBezTo>
                        <a:cubicBezTo>
                          <a:pt x="291531" y="886775"/>
                          <a:pt x="290579" y="880108"/>
                          <a:pt x="290579" y="873440"/>
                        </a:cubicBezTo>
                        <a:cubicBezTo>
                          <a:pt x="286769" y="873440"/>
                          <a:pt x="282006" y="873440"/>
                          <a:pt x="278196" y="873440"/>
                        </a:cubicBezTo>
                        <a:cubicBezTo>
                          <a:pt x="255336" y="870583"/>
                          <a:pt x="233429" y="860105"/>
                          <a:pt x="213426" y="848675"/>
                        </a:cubicBezTo>
                        <a:cubicBezTo>
                          <a:pt x="191519" y="836293"/>
                          <a:pt x="159134" y="822005"/>
                          <a:pt x="142941" y="802955"/>
                        </a:cubicBezTo>
                        <a:cubicBezTo>
                          <a:pt x="141036" y="800098"/>
                          <a:pt x="142941" y="796288"/>
                          <a:pt x="145799" y="797240"/>
                        </a:cubicBezTo>
                        <a:cubicBezTo>
                          <a:pt x="167706" y="802955"/>
                          <a:pt x="188661" y="822958"/>
                          <a:pt x="208664" y="834388"/>
                        </a:cubicBezTo>
                        <a:cubicBezTo>
                          <a:pt x="226761" y="844865"/>
                          <a:pt x="245811" y="856295"/>
                          <a:pt x="266766" y="862010"/>
                        </a:cubicBezTo>
                        <a:cubicBezTo>
                          <a:pt x="275339" y="863915"/>
                          <a:pt x="282959" y="864868"/>
                          <a:pt x="290579" y="864868"/>
                        </a:cubicBezTo>
                        <a:cubicBezTo>
                          <a:pt x="283911" y="756283"/>
                          <a:pt x="273434" y="647698"/>
                          <a:pt x="247716" y="541019"/>
                        </a:cubicBezTo>
                        <a:cubicBezTo>
                          <a:pt x="238191" y="540066"/>
                          <a:pt x="227714" y="539114"/>
                          <a:pt x="218189" y="536256"/>
                        </a:cubicBezTo>
                        <a:cubicBezTo>
                          <a:pt x="196281" y="531494"/>
                          <a:pt x="167706" y="526731"/>
                          <a:pt x="149609" y="513396"/>
                        </a:cubicBezTo>
                        <a:cubicBezTo>
                          <a:pt x="147704" y="512444"/>
                          <a:pt x="148656" y="508634"/>
                          <a:pt x="150561" y="508634"/>
                        </a:cubicBezTo>
                        <a:cubicBezTo>
                          <a:pt x="168659" y="508634"/>
                          <a:pt x="186756" y="518159"/>
                          <a:pt x="203901" y="522921"/>
                        </a:cubicBezTo>
                        <a:cubicBezTo>
                          <a:pt x="217236" y="526731"/>
                          <a:pt x="231524" y="530541"/>
                          <a:pt x="244859" y="531494"/>
                        </a:cubicBezTo>
                        <a:cubicBezTo>
                          <a:pt x="244859" y="529589"/>
                          <a:pt x="243906" y="528636"/>
                          <a:pt x="243906" y="526731"/>
                        </a:cubicBezTo>
                        <a:cubicBezTo>
                          <a:pt x="228666" y="468629"/>
                          <a:pt x="211521" y="406716"/>
                          <a:pt x="182946" y="353377"/>
                        </a:cubicBezTo>
                        <a:cubicBezTo>
                          <a:pt x="157229" y="305752"/>
                          <a:pt x="121986" y="264794"/>
                          <a:pt x="94364" y="220027"/>
                        </a:cubicBezTo>
                        <a:cubicBezTo>
                          <a:pt x="90554" y="214312"/>
                          <a:pt x="99126" y="207645"/>
                          <a:pt x="103889" y="212407"/>
                        </a:cubicBezTo>
                        <a:cubicBezTo>
                          <a:pt x="138179" y="253364"/>
                          <a:pt x="171516" y="298132"/>
                          <a:pt x="196281" y="345757"/>
                        </a:cubicBezTo>
                        <a:cubicBezTo>
                          <a:pt x="221046" y="393382"/>
                          <a:pt x="238191" y="445769"/>
                          <a:pt x="252479" y="497204"/>
                        </a:cubicBezTo>
                        <a:cubicBezTo>
                          <a:pt x="255336" y="508634"/>
                          <a:pt x="258194" y="520064"/>
                          <a:pt x="261051" y="530541"/>
                        </a:cubicBezTo>
                        <a:cubicBezTo>
                          <a:pt x="311534" y="525779"/>
                          <a:pt x="317249" y="472439"/>
                          <a:pt x="322964" y="430529"/>
                        </a:cubicBezTo>
                        <a:cubicBezTo>
                          <a:pt x="322964" y="428624"/>
                          <a:pt x="326774" y="428624"/>
                          <a:pt x="326774" y="430529"/>
                        </a:cubicBezTo>
                        <a:cubicBezTo>
                          <a:pt x="327726" y="467676"/>
                          <a:pt x="320106" y="525779"/>
                          <a:pt x="275339" y="536256"/>
                        </a:cubicBezTo>
                        <a:cubicBezTo>
                          <a:pt x="271529" y="537209"/>
                          <a:pt x="267719" y="538161"/>
                          <a:pt x="262956" y="538161"/>
                        </a:cubicBezTo>
                        <a:cubicBezTo>
                          <a:pt x="286769" y="636268"/>
                          <a:pt x="298199" y="738186"/>
                          <a:pt x="304866" y="839150"/>
                        </a:cubicBezTo>
                        <a:cubicBezTo>
                          <a:pt x="304866" y="845818"/>
                          <a:pt x="305819" y="852485"/>
                          <a:pt x="305819" y="860105"/>
                        </a:cubicBezTo>
                        <a:cubicBezTo>
                          <a:pt x="336299" y="851533"/>
                          <a:pt x="356301" y="821053"/>
                          <a:pt x="370589" y="786763"/>
                        </a:cubicBezTo>
                        <a:cubicBezTo>
                          <a:pt x="371541" y="785811"/>
                          <a:pt x="373446" y="785811"/>
                          <a:pt x="372494" y="787715"/>
                        </a:cubicBezTo>
                        <a:cubicBezTo>
                          <a:pt x="360111" y="822005"/>
                          <a:pt x="340109" y="858200"/>
                          <a:pt x="306771" y="868678"/>
                        </a:cubicBezTo>
                        <a:cubicBezTo>
                          <a:pt x="310581" y="949640"/>
                          <a:pt x="308676" y="1030602"/>
                          <a:pt x="313439" y="1111565"/>
                        </a:cubicBezTo>
                        <a:cubicBezTo>
                          <a:pt x="370589" y="1103945"/>
                          <a:pt x="391544" y="1049652"/>
                          <a:pt x="405831" y="1000122"/>
                        </a:cubicBezTo>
                        <a:cubicBezTo>
                          <a:pt x="406784" y="997265"/>
                          <a:pt x="411546" y="998217"/>
                          <a:pt x="410594" y="1001075"/>
                        </a:cubicBezTo>
                        <a:cubicBezTo>
                          <a:pt x="401069" y="1049652"/>
                          <a:pt x="379161" y="1106802"/>
                          <a:pt x="325821" y="1118232"/>
                        </a:cubicBezTo>
                        <a:cubicBezTo>
                          <a:pt x="322011" y="1119185"/>
                          <a:pt x="318201" y="1120137"/>
                          <a:pt x="313439" y="1120137"/>
                        </a:cubicBezTo>
                        <a:cubicBezTo>
                          <a:pt x="313439" y="1122995"/>
                          <a:pt x="313439" y="1125852"/>
                          <a:pt x="314391" y="1129662"/>
                        </a:cubicBezTo>
                        <a:cubicBezTo>
                          <a:pt x="319154" y="1205862"/>
                          <a:pt x="332489" y="1286824"/>
                          <a:pt x="378209" y="1347784"/>
                        </a:cubicBezTo>
                        <a:cubicBezTo>
                          <a:pt x="365826" y="1312542"/>
                          <a:pt x="371541" y="1274442"/>
                          <a:pt x="391544" y="1238247"/>
                        </a:cubicBezTo>
                        <a:cubicBezTo>
                          <a:pt x="422976" y="1182049"/>
                          <a:pt x="466791" y="1132520"/>
                          <a:pt x="504891" y="1081085"/>
                        </a:cubicBezTo>
                        <a:cubicBezTo>
                          <a:pt x="586806" y="968690"/>
                          <a:pt x="666816" y="834388"/>
                          <a:pt x="630621" y="691513"/>
                        </a:cubicBezTo>
                        <a:cubicBezTo>
                          <a:pt x="609666" y="721993"/>
                          <a:pt x="585854" y="749616"/>
                          <a:pt x="555374" y="771523"/>
                        </a:cubicBezTo>
                        <a:cubicBezTo>
                          <a:pt x="550611" y="775333"/>
                          <a:pt x="545849" y="769618"/>
                          <a:pt x="544896" y="765808"/>
                        </a:cubicBezTo>
                        <a:cubicBezTo>
                          <a:pt x="536324" y="675321"/>
                          <a:pt x="558231" y="583881"/>
                          <a:pt x="530609" y="495299"/>
                        </a:cubicBezTo>
                        <a:cubicBezTo>
                          <a:pt x="520131" y="510539"/>
                          <a:pt x="506796" y="523874"/>
                          <a:pt x="495366" y="539114"/>
                        </a:cubicBezTo>
                        <a:cubicBezTo>
                          <a:pt x="493461" y="541971"/>
                          <a:pt x="488699" y="543876"/>
                          <a:pt x="485841" y="540066"/>
                        </a:cubicBezTo>
                        <a:cubicBezTo>
                          <a:pt x="455361" y="504824"/>
                          <a:pt x="453456" y="457199"/>
                          <a:pt x="451551" y="412431"/>
                        </a:cubicBezTo>
                        <a:cubicBezTo>
                          <a:pt x="448694" y="359092"/>
                          <a:pt x="442979" y="306704"/>
                          <a:pt x="405831" y="266699"/>
                        </a:cubicBezTo>
                        <a:cubicBezTo>
                          <a:pt x="400116" y="286702"/>
                          <a:pt x="390591" y="303847"/>
                          <a:pt x="382971" y="322897"/>
                        </a:cubicBezTo>
                        <a:cubicBezTo>
                          <a:pt x="381066" y="327659"/>
                          <a:pt x="374399" y="329564"/>
                          <a:pt x="371541" y="323849"/>
                        </a:cubicBezTo>
                        <a:cubicBezTo>
                          <a:pt x="341061" y="271462"/>
                          <a:pt x="322964" y="211454"/>
                          <a:pt x="286769" y="161925"/>
                        </a:cubicBezTo>
                        <a:cubicBezTo>
                          <a:pt x="274386" y="198120"/>
                          <a:pt x="262956" y="234314"/>
                          <a:pt x="255336" y="271462"/>
                        </a:cubicBezTo>
                        <a:cubicBezTo>
                          <a:pt x="253431" y="278129"/>
                          <a:pt x="243906" y="276224"/>
                          <a:pt x="243906" y="269557"/>
                        </a:cubicBezTo>
                        <a:cubicBezTo>
                          <a:pt x="241049" y="149542"/>
                          <a:pt x="127701" y="87630"/>
                          <a:pt x="62931" y="0"/>
                        </a:cubicBezTo>
                        <a:cubicBezTo>
                          <a:pt x="51501" y="91440"/>
                          <a:pt x="35309" y="182880"/>
                          <a:pt x="30546" y="275272"/>
                        </a:cubicBezTo>
                        <a:cubicBezTo>
                          <a:pt x="24831" y="374332"/>
                          <a:pt x="26736" y="480059"/>
                          <a:pt x="76266" y="568641"/>
                        </a:cubicBezTo>
                        <a:cubicBezTo>
                          <a:pt x="78171" y="572451"/>
                          <a:pt x="75314" y="579119"/>
                          <a:pt x="70551" y="578166"/>
                        </a:cubicBezTo>
                        <a:cubicBezTo>
                          <a:pt x="53406" y="577213"/>
                          <a:pt x="36261" y="581976"/>
                          <a:pt x="19116" y="580071"/>
                        </a:cubicBezTo>
                        <a:cubicBezTo>
                          <a:pt x="1019" y="578166"/>
                          <a:pt x="66" y="604836"/>
                          <a:pt x="66" y="619123"/>
                        </a:cubicBezTo>
                        <a:cubicBezTo>
                          <a:pt x="-886" y="653413"/>
                          <a:pt x="8639" y="686751"/>
                          <a:pt x="16259" y="720088"/>
                        </a:cubicBezTo>
                        <a:cubicBezTo>
                          <a:pt x="26736" y="766761"/>
                          <a:pt x="57216" y="807718"/>
                          <a:pt x="66741" y="855343"/>
                        </a:cubicBezTo>
                        <a:cubicBezTo>
                          <a:pt x="69599" y="871535"/>
                          <a:pt x="67694" y="887728"/>
                          <a:pt x="56264" y="900110"/>
                        </a:cubicBezTo>
                        <a:cubicBezTo>
                          <a:pt x="45786" y="910588"/>
                          <a:pt x="33404" y="912493"/>
                          <a:pt x="21021" y="920113"/>
                        </a:cubicBezTo>
                        <a:cubicBezTo>
                          <a:pt x="66" y="932495"/>
                          <a:pt x="27689" y="984882"/>
                          <a:pt x="36261" y="999170"/>
                        </a:cubicBezTo>
                        <a:cubicBezTo>
                          <a:pt x="55311" y="1027745"/>
                          <a:pt x="81981" y="1050605"/>
                          <a:pt x="112461" y="1065845"/>
                        </a:cubicBezTo>
                        <a:cubicBezTo>
                          <a:pt x="119129" y="1069655"/>
                          <a:pt x="114366" y="1079180"/>
                          <a:pt x="107699" y="1077275"/>
                        </a:cubicBezTo>
                        <a:cubicBezTo>
                          <a:pt x="100079" y="1075370"/>
                          <a:pt x="66741" y="1065845"/>
                          <a:pt x="66741" y="1082990"/>
                        </a:cubicBezTo>
                        <a:cubicBezTo>
                          <a:pt x="66741" y="1098230"/>
                          <a:pt x="77219" y="1113470"/>
                          <a:pt x="84839" y="1125852"/>
                        </a:cubicBezTo>
                        <a:cubicBezTo>
                          <a:pt x="109604" y="1163952"/>
                          <a:pt x="141036" y="1198242"/>
                          <a:pt x="173421" y="1229674"/>
                        </a:cubicBezTo>
                        <a:cubicBezTo>
                          <a:pt x="185804" y="1242057"/>
                          <a:pt x="198186" y="1253487"/>
                          <a:pt x="211521" y="1264917"/>
                        </a:cubicBezTo>
                        <a:cubicBezTo>
                          <a:pt x="230571" y="1280157"/>
                          <a:pt x="255336" y="1286824"/>
                          <a:pt x="276291" y="1296349"/>
                        </a:cubicBezTo>
                        <a:cubicBezTo>
                          <a:pt x="302009" y="1309684"/>
                          <a:pt x="332489" y="1323019"/>
                          <a:pt x="357254" y="1343021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98" name="Полилиния: фигура 1397">
                    <a:extLst>
                      <a:ext uri="{FF2B5EF4-FFF2-40B4-BE49-F238E27FC236}">
                        <a16:creationId xmlns:a16="http://schemas.microsoft.com/office/drawing/2014/main" id="{A34B753D-0B8D-D5F3-206D-D5A869D39FC9}"/>
                      </a:ext>
                    </a:extLst>
                  </p:cNvPr>
                  <p:cNvSpPr/>
                  <p:nvPr/>
                </p:nvSpPr>
                <p:spPr>
                  <a:xfrm>
                    <a:off x="15663518" y="7972162"/>
                    <a:ext cx="9525" cy="9524"/>
                  </a:xfrm>
                  <a:custGeom>
                    <a:avLst/>
                    <a:gdLst>
                      <a:gd name="connsiteX0" fmla="*/ 0 w 9525"/>
                      <a:gd name="connsiteY0" fmla="*/ 0 h 9524"/>
                      <a:gd name="connsiteX1" fmla="*/ 0 w 9525"/>
                      <a:gd name="connsiteY1" fmla="*/ 0 h 9524"/>
                      <a:gd name="connsiteX2" fmla="*/ 0 w 9525"/>
                      <a:gd name="connsiteY2" fmla="*/ 0 h 9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525" h="9524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399" name="Полилиния: фигура 1398">
                    <a:extLst>
                      <a:ext uri="{FF2B5EF4-FFF2-40B4-BE49-F238E27FC236}">
                        <a16:creationId xmlns:a16="http://schemas.microsoft.com/office/drawing/2014/main" id="{60910D4C-1602-33BD-0A21-04E1A35673E6}"/>
                      </a:ext>
                    </a:extLst>
                  </p:cNvPr>
                  <p:cNvSpPr/>
                  <p:nvPr/>
                </p:nvSpPr>
                <p:spPr>
                  <a:xfrm>
                    <a:off x="15670186" y="7276839"/>
                    <a:ext cx="1536382" cy="884071"/>
                  </a:xfrm>
                  <a:custGeom>
                    <a:avLst/>
                    <a:gdLst>
                      <a:gd name="connsiteX0" fmla="*/ 5715 w 1536382"/>
                      <a:gd name="connsiteY0" fmla="*/ 720088 h 884071"/>
                      <a:gd name="connsiteX1" fmla="*/ 288607 w 1536382"/>
                      <a:gd name="connsiteY1" fmla="*/ 786763 h 884071"/>
                      <a:gd name="connsiteX2" fmla="*/ 288607 w 1536382"/>
                      <a:gd name="connsiteY2" fmla="*/ 787716 h 884071"/>
                      <a:gd name="connsiteX3" fmla="*/ 6667 w 1536382"/>
                      <a:gd name="connsiteY3" fmla="*/ 723898 h 884071"/>
                      <a:gd name="connsiteX4" fmla="*/ 9525 w 1536382"/>
                      <a:gd name="connsiteY4" fmla="*/ 736281 h 884071"/>
                      <a:gd name="connsiteX5" fmla="*/ 170497 w 1536382"/>
                      <a:gd name="connsiteY5" fmla="*/ 786763 h 884071"/>
                      <a:gd name="connsiteX6" fmla="*/ 302895 w 1536382"/>
                      <a:gd name="connsiteY6" fmla="*/ 802003 h 884071"/>
                      <a:gd name="connsiteX7" fmla="*/ 352425 w 1536382"/>
                      <a:gd name="connsiteY7" fmla="*/ 796288 h 884071"/>
                      <a:gd name="connsiteX8" fmla="*/ 311467 w 1536382"/>
                      <a:gd name="connsiteY8" fmla="*/ 790573 h 884071"/>
                      <a:gd name="connsiteX9" fmla="*/ 311467 w 1536382"/>
                      <a:gd name="connsiteY9" fmla="*/ 790573 h 884071"/>
                      <a:gd name="connsiteX10" fmla="*/ 369570 w 1536382"/>
                      <a:gd name="connsiteY10" fmla="*/ 794383 h 884071"/>
                      <a:gd name="connsiteX11" fmla="*/ 484822 w 1536382"/>
                      <a:gd name="connsiteY11" fmla="*/ 787716 h 884071"/>
                      <a:gd name="connsiteX12" fmla="*/ 494347 w 1536382"/>
                      <a:gd name="connsiteY12" fmla="*/ 780095 h 884071"/>
                      <a:gd name="connsiteX13" fmla="*/ 1119188 w 1536382"/>
                      <a:gd name="connsiteY13" fmla="*/ 814385 h 884071"/>
                      <a:gd name="connsiteX14" fmla="*/ 1026795 w 1536382"/>
                      <a:gd name="connsiteY14" fmla="*/ 766761 h 884071"/>
                      <a:gd name="connsiteX15" fmla="*/ 1031557 w 1536382"/>
                      <a:gd name="connsiteY15" fmla="*/ 755331 h 884071"/>
                      <a:gd name="connsiteX16" fmla="*/ 1419225 w 1536382"/>
                      <a:gd name="connsiteY16" fmla="*/ 512444 h 884071"/>
                      <a:gd name="connsiteX17" fmla="*/ 1304925 w 1536382"/>
                      <a:gd name="connsiteY17" fmla="*/ 525779 h 884071"/>
                      <a:gd name="connsiteX18" fmla="*/ 1300163 w 1536382"/>
                      <a:gd name="connsiteY18" fmla="*/ 514349 h 884071"/>
                      <a:gd name="connsiteX19" fmla="*/ 1489710 w 1536382"/>
                      <a:gd name="connsiteY19" fmla="*/ 244792 h 884071"/>
                      <a:gd name="connsiteX20" fmla="*/ 1366838 w 1536382"/>
                      <a:gd name="connsiteY20" fmla="*/ 260984 h 884071"/>
                      <a:gd name="connsiteX21" fmla="*/ 1359217 w 1536382"/>
                      <a:gd name="connsiteY21" fmla="*/ 253364 h 884071"/>
                      <a:gd name="connsiteX22" fmla="*/ 1536382 w 1536382"/>
                      <a:gd name="connsiteY22" fmla="*/ 0 h 884071"/>
                      <a:gd name="connsiteX23" fmla="*/ 1425892 w 1536382"/>
                      <a:gd name="connsiteY23" fmla="*/ 16193 h 884071"/>
                      <a:gd name="connsiteX24" fmla="*/ 1255395 w 1536382"/>
                      <a:gd name="connsiteY24" fmla="*/ 205740 h 884071"/>
                      <a:gd name="connsiteX25" fmla="*/ 1243013 w 1536382"/>
                      <a:gd name="connsiteY25" fmla="*/ 207645 h 884071"/>
                      <a:gd name="connsiteX26" fmla="*/ 1239203 w 1536382"/>
                      <a:gd name="connsiteY26" fmla="*/ 83820 h 884071"/>
                      <a:gd name="connsiteX27" fmla="*/ 1083945 w 1536382"/>
                      <a:gd name="connsiteY27" fmla="*/ 210502 h 884071"/>
                      <a:gd name="connsiteX28" fmla="*/ 998220 w 1536382"/>
                      <a:gd name="connsiteY28" fmla="*/ 398144 h 884071"/>
                      <a:gd name="connsiteX29" fmla="*/ 983932 w 1536382"/>
                      <a:gd name="connsiteY29" fmla="*/ 400049 h 884071"/>
                      <a:gd name="connsiteX30" fmla="*/ 983932 w 1536382"/>
                      <a:gd name="connsiteY30" fmla="*/ 325754 h 884071"/>
                      <a:gd name="connsiteX31" fmla="*/ 832485 w 1536382"/>
                      <a:gd name="connsiteY31" fmla="*/ 499109 h 884071"/>
                      <a:gd name="connsiteX32" fmla="*/ 581977 w 1536382"/>
                      <a:gd name="connsiteY32" fmla="*/ 579119 h 884071"/>
                      <a:gd name="connsiteX33" fmla="*/ 570547 w 1536382"/>
                      <a:gd name="connsiteY33" fmla="*/ 579119 h 884071"/>
                      <a:gd name="connsiteX34" fmla="*/ 492442 w 1536382"/>
                      <a:gd name="connsiteY34" fmla="*/ 711516 h 884071"/>
                      <a:gd name="connsiteX35" fmla="*/ 374332 w 1536382"/>
                      <a:gd name="connsiteY35" fmla="*/ 776286 h 884071"/>
                      <a:gd name="connsiteX36" fmla="*/ 197167 w 1536382"/>
                      <a:gd name="connsiteY36" fmla="*/ 743901 h 884071"/>
                      <a:gd name="connsiteX37" fmla="*/ 0 w 1536382"/>
                      <a:gd name="connsiteY37" fmla="*/ 706753 h 884071"/>
                      <a:gd name="connsiteX38" fmla="*/ 5715 w 1536382"/>
                      <a:gd name="connsiteY38" fmla="*/ 720088 h 884071"/>
                      <a:gd name="connsiteX39" fmla="*/ 516255 w 1536382"/>
                      <a:gd name="connsiteY39" fmla="*/ 751521 h 884071"/>
                      <a:gd name="connsiteX40" fmla="*/ 664845 w 1536382"/>
                      <a:gd name="connsiteY40" fmla="*/ 709611 h 884071"/>
                      <a:gd name="connsiteX41" fmla="*/ 709613 w 1536382"/>
                      <a:gd name="connsiteY41" fmla="*/ 612456 h 884071"/>
                      <a:gd name="connsiteX42" fmla="*/ 719138 w 1536382"/>
                      <a:gd name="connsiteY42" fmla="*/ 612456 h 884071"/>
                      <a:gd name="connsiteX43" fmla="*/ 678180 w 1536382"/>
                      <a:gd name="connsiteY43" fmla="*/ 705801 h 884071"/>
                      <a:gd name="connsiteX44" fmla="*/ 788670 w 1536382"/>
                      <a:gd name="connsiteY44" fmla="*/ 675321 h 884071"/>
                      <a:gd name="connsiteX45" fmla="*/ 981075 w 1536382"/>
                      <a:gd name="connsiteY45" fmla="*/ 546734 h 884071"/>
                      <a:gd name="connsiteX46" fmla="*/ 1032510 w 1536382"/>
                      <a:gd name="connsiteY46" fmla="*/ 490536 h 884071"/>
                      <a:gd name="connsiteX47" fmla="*/ 1039177 w 1536382"/>
                      <a:gd name="connsiteY47" fmla="*/ 467676 h 884071"/>
                      <a:gd name="connsiteX48" fmla="*/ 1042035 w 1536382"/>
                      <a:gd name="connsiteY48" fmla="*/ 428624 h 884071"/>
                      <a:gd name="connsiteX49" fmla="*/ 1026795 w 1536382"/>
                      <a:gd name="connsiteY49" fmla="*/ 398144 h 884071"/>
                      <a:gd name="connsiteX50" fmla="*/ 1029652 w 1536382"/>
                      <a:gd name="connsiteY50" fmla="*/ 394334 h 884071"/>
                      <a:gd name="connsiteX51" fmla="*/ 1050607 w 1536382"/>
                      <a:gd name="connsiteY51" fmla="*/ 468629 h 884071"/>
                      <a:gd name="connsiteX52" fmla="*/ 1206817 w 1536382"/>
                      <a:gd name="connsiteY52" fmla="*/ 287654 h 884071"/>
                      <a:gd name="connsiteX53" fmla="*/ 1202055 w 1536382"/>
                      <a:gd name="connsiteY53" fmla="*/ 240982 h 884071"/>
                      <a:gd name="connsiteX54" fmla="*/ 1205865 w 1536382"/>
                      <a:gd name="connsiteY54" fmla="*/ 240982 h 884071"/>
                      <a:gd name="connsiteX55" fmla="*/ 1213485 w 1536382"/>
                      <a:gd name="connsiteY55" fmla="*/ 280987 h 884071"/>
                      <a:gd name="connsiteX56" fmla="*/ 1279207 w 1536382"/>
                      <a:gd name="connsiteY56" fmla="*/ 224789 h 884071"/>
                      <a:gd name="connsiteX57" fmla="*/ 1279207 w 1536382"/>
                      <a:gd name="connsiteY57" fmla="*/ 225742 h 884071"/>
                      <a:gd name="connsiteX58" fmla="*/ 1213485 w 1536382"/>
                      <a:gd name="connsiteY58" fmla="*/ 283844 h 884071"/>
                      <a:gd name="connsiteX59" fmla="*/ 1295400 w 1536382"/>
                      <a:gd name="connsiteY59" fmla="*/ 273367 h 884071"/>
                      <a:gd name="connsiteX60" fmla="*/ 1295400 w 1536382"/>
                      <a:gd name="connsiteY60" fmla="*/ 276224 h 884071"/>
                      <a:gd name="connsiteX61" fmla="*/ 1207770 w 1536382"/>
                      <a:gd name="connsiteY61" fmla="*/ 290512 h 884071"/>
                      <a:gd name="connsiteX62" fmla="*/ 1206817 w 1536382"/>
                      <a:gd name="connsiteY62" fmla="*/ 292417 h 884071"/>
                      <a:gd name="connsiteX63" fmla="*/ 1206817 w 1536382"/>
                      <a:gd name="connsiteY63" fmla="*/ 292417 h 884071"/>
                      <a:gd name="connsiteX64" fmla="*/ 1046797 w 1536382"/>
                      <a:gd name="connsiteY64" fmla="*/ 482916 h 884071"/>
                      <a:gd name="connsiteX65" fmla="*/ 1045845 w 1536382"/>
                      <a:gd name="connsiteY65" fmla="*/ 486726 h 884071"/>
                      <a:gd name="connsiteX66" fmla="*/ 1161098 w 1536382"/>
                      <a:gd name="connsiteY66" fmla="*/ 470534 h 884071"/>
                      <a:gd name="connsiteX67" fmla="*/ 1161098 w 1536382"/>
                      <a:gd name="connsiteY67" fmla="*/ 471486 h 884071"/>
                      <a:gd name="connsiteX68" fmla="*/ 1036320 w 1536382"/>
                      <a:gd name="connsiteY68" fmla="*/ 498156 h 884071"/>
                      <a:gd name="connsiteX69" fmla="*/ 1030605 w 1536382"/>
                      <a:gd name="connsiteY69" fmla="*/ 503871 h 884071"/>
                      <a:gd name="connsiteX70" fmla="*/ 1026795 w 1536382"/>
                      <a:gd name="connsiteY70" fmla="*/ 507681 h 884071"/>
                      <a:gd name="connsiteX71" fmla="*/ 1026795 w 1536382"/>
                      <a:gd name="connsiteY71" fmla="*/ 506729 h 884071"/>
                      <a:gd name="connsiteX72" fmla="*/ 969645 w 1536382"/>
                      <a:gd name="connsiteY72" fmla="*/ 568641 h 884071"/>
                      <a:gd name="connsiteX73" fmla="*/ 790575 w 1536382"/>
                      <a:gd name="connsiteY73" fmla="*/ 686751 h 884071"/>
                      <a:gd name="connsiteX74" fmla="*/ 692468 w 1536382"/>
                      <a:gd name="connsiteY74" fmla="*/ 715326 h 884071"/>
                      <a:gd name="connsiteX75" fmla="*/ 885825 w 1536382"/>
                      <a:gd name="connsiteY75" fmla="*/ 735328 h 884071"/>
                      <a:gd name="connsiteX76" fmla="*/ 885825 w 1536382"/>
                      <a:gd name="connsiteY76" fmla="*/ 736281 h 884071"/>
                      <a:gd name="connsiteX77" fmla="*/ 664845 w 1536382"/>
                      <a:gd name="connsiteY77" fmla="*/ 724851 h 884071"/>
                      <a:gd name="connsiteX78" fmla="*/ 661988 w 1536382"/>
                      <a:gd name="connsiteY78" fmla="*/ 723898 h 884071"/>
                      <a:gd name="connsiteX79" fmla="*/ 653415 w 1536382"/>
                      <a:gd name="connsiteY79" fmla="*/ 725803 h 884071"/>
                      <a:gd name="connsiteX80" fmla="*/ 517207 w 1536382"/>
                      <a:gd name="connsiteY80" fmla="*/ 759141 h 884071"/>
                      <a:gd name="connsiteX81" fmla="*/ 516255 w 1536382"/>
                      <a:gd name="connsiteY81" fmla="*/ 751521 h 8840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</a:cxnLst>
                    <a:rect l="l" t="t" r="r" b="b"/>
                    <a:pathLst>
                      <a:path w="1536382" h="884071">
                        <a:moveTo>
                          <a:pt x="5715" y="720088"/>
                        </a:moveTo>
                        <a:cubicBezTo>
                          <a:pt x="87630" y="731518"/>
                          <a:pt x="206692" y="775333"/>
                          <a:pt x="288607" y="786763"/>
                        </a:cubicBezTo>
                        <a:cubicBezTo>
                          <a:pt x="288607" y="786763"/>
                          <a:pt x="288607" y="787716"/>
                          <a:pt x="288607" y="787716"/>
                        </a:cubicBezTo>
                        <a:cubicBezTo>
                          <a:pt x="206692" y="783906"/>
                          <a:pt x="85725" y="744853"/>
                          <a:pt x="6667" y="723898"/>
                        </a:cubicBezTo>
                        <a:cubicBezTo>
                          <a:pt x="7620" y="727708"/>
                          <a:pt x="8572" y="732471"/>
                          <a:pt x="9525" y="736281"/>
                        </a:cubicBezTo>
                        <a:cubicBezTo>
                          <a:pt x="53340" y="749616"/>
                          <a:pt x="127635" y="775333"/>
                          <a:pt x="170497" y="786763"/>
                        </a:cubicBezTo>
                        <a:cubicBezTo>
                          <a:pt x="213360" y="797241"/>
                          <a:pt x="258127" y="803908"/>
                          <a:pt x="302895" y="802003"/>
                        </a:cubicBezTo>
                        <a:cubicBezTo>
                          <a:pt x="319088" y="801051"/>
                          <a:pt x="335280" y="799145"/>
                          <a:pt x="352425" y="796288"/>
                        </a:cubicBezTo>
                        <a:cubicBezTo>
                          <a:pt x="339090" y="794383"/>
                          <a:pt x="324802" y="791526"/>
                          <a:pt x="311467" y="790573"/>
                        </a:cubicBezTo>
                        <a:cubicBezTo>
                          <a:pt x="311467" y="790573"/>
                          <a:pt x="311467" y="790573"/>
                          <a:pt x="311467" y="790573"/>
                        </a:cubicBezTo>
                        <a:cubicBezTo>
                          <a:pt x="330517" y="792478"/>
                          <a:pt x="349567" y="793431"/>
                          <a:pt x="369570" y="794383"/>
                        </a:cubicBezTo>
                        <a:cubicBezTo>
                          <a:pt x="408622" y="786763"/>
                          <a:pt x="448627" y="780095"/>
                          <a:pt x="484822" y="787716"/>
                        </a:cubicBezTo>
                        <a:cubicBezTo>
                          <a:pt x="484822" y="782953"/>
                          <a:pt x="488632" y="777238"/>
                          <a:pt x="494347" y="780095"/>
                        </a:cubicBezTo>
                        <a:cubicBezTo>
                          <a:pt x="685800" y="860105"/>
                          <a:pt x="933450" y="949640"/>
                          <a:pt x="1119188" y="814385"/>
                        </a:cubicBezTo>
                        <a:cubicBezTo>
                          <a:pt x="1082993" y="813433"/>
                          <a:pt x="1052513" y="793431"/>
                          <a:pt x="1026795" y="766761"/>
                        </a:cubicBezTo>
                        <a:cubicBezTo>
                          <a:pt x="1022985" y="762951"/>
                          <a:pt x="1025843" y="754378"/>
                          <a:pt x="1031557" y="755331"/>
                        </a:cubicBezTo>
                        <a:cubicBezTo>
                          <a:pt x="1208723" y="777238"/>
                          <a:pt x="1326832" y="645794"/>
                          <a:pt x="1419225" y="512444"/>
                        </a:cubicBezTo>
                        <a:cubicBezTo>
                          <a:pt x="1383030" y="525779"/>
                          <a:pt x="1343025" y="529589"/>
                          <a:pt x="1304925" y="525779"/>
                        </a:cubicBezTo>
                        <a:cubicBezTo>
                          <a:pt x="1300163" y="525779"/>
                          <a:pt x="1295400" y="518159"/>
                          <a:pt x="1300163" y="514349"/>
                        </a:cubicBezTo>
                        <a:cubicBezTo>
                          <a:pt x="1389698" y="444816"/>
                          <a:pt x="1408748" y="321944"/>
                          <a:pt x="1489710" y="244792"/>
                        </a:cubicBezTo>
                        <a:cubicBezTo>
                          <a:pt x="1448753" y="246697"/>
                          <a:pt x="1407795" y="252412"/>
                          <a:pt x="1366838" y="260984"/>
                        </a:cubicBezTo>
                        <a:cubicBezTo>
                          <a:pt x="1362075" y="261937"/>
                          <a:pt x="1357313" y="258127"/>
                          <a:pt x="1359217" y="253364"/>
                        </a:cubicBezTo>
                        <a:cubicBezTo>
                          <a:pt x="1398270" y="154305"/>
                          <a:pt x="1460182" y="72390"/>
                          <a:pt x="1536382" y="0"/>
                        </a:cubicBezTo>
                        <a:cubicBezTo>
                          <a:pt x="1499235" y="1905"/>
                          <a:pt x="1462088" y="2858"/>
                          <a:pt x="1425892" y="16193"/>
                        </a:cubicBezTo>
                        <a:cubicBezTo>
                          <a:pt x="1341120" y="49530"/>
                          <a:pt x="1283017" y="120967"/>
                          <a:pt x="1255395" y="205740"/>
                        </a:cubicBezTo>
                        <a:cubicBezTo>
                          <a:pt x="1253490" y="211455"/>
                          <a:pt x="1245870" y="212407"/>
                          <a:pt x="1243013" y="207645"/>
                        </a:cubicBezTo>
                        <a:cubicBezTo>
                          <a:pt x="1222057" y="166687"/>
                          <a:pt x="1229678" y="125730"/>
                          <a:pt x="1239203" y="83820"/>
                        </a:cubicBezTo>
                        <a:cubicBezTo>
                          <a:pt x="1174432" y="101917"/>
                          <a:pt x="1122045" y="157162"/>
                          <a:pt x="1083945" y="210502"/>
                        </a:cubicBezTo>
                        <a:cubicBezTo>
                          <a:pt x="1044893" y="266699"/>
                          <a:pt x="1010602" y="330517"/>
                          <a:pt x="998220" y="398144"/>
                        </a:cubicBezTo>
                        <a:cubicBezTo>
                          <a:pt x="997268" y="404811"/>
                          <a:pt x="986790" y="405764"/>
                          <a:pt x="983932" y="400049"/>
                        </a:cubicBezTo>
                        <a:cubicBezTo>
                          <a:pt x="972502" y="375284"/>
                          <a:pt x="980122" y="350519"/>
                          <a:pt x="983932" y="325754"/>
                        </a:cubicBezTo>
                        <a:cubicBezTo>
                          <a:pt x="942022" y="390524"/>
                          <a:pt x="893445" y="453389"/>
                          <a:pt x="832485" y="499109"/>
                        </a:cubicBezTo>
                        <a:cubicBezTo>
                          <a:pt x="759143" y="554354"/>
                          <a:pt x="673418" y="578166"/>
                          <a:pt x="581977" y="579119"/>
                        </a:cubicBezTo>
                        <a:cubicBezTo>
                          <a:pt x="578168" y="579119"/>
                          <a:pt x="574357" y="579119"/>
                          <a:pt x="570547" y="579119"/>
                        </a:cubicBezTo>
                        <a:cubicBezTo>
                          <a:pt x="544830" y="622933"/>
                          <a:pt x="522922" y="671511"/>
                          <a:pt x="492442" y="711516"/>
                        </a:cubicBezTo>
                        <a:cubicBezTo>
                          <a:pt x="461963" y="750568"/>
                          <a:pt x="422910" y="770570"/>
                          <a:pt x="374332" y="776286"/>
                        </a:cubicBezTo>
                        <a:cubicBezTo>
                          <a:pt x="314325" y="782953"/>
                          <a:pt x="254317" y="762951"/>
                          <a:pt x="197167" y="743901"/>
                        </a:cubicBezTo>
                        <a:cubicBezTo>
                          <a:pt x="136207" y="722946"/>
                          <a:pt x="64770" y="702943"/>
                          <a:pt x="0" y="706753"/>
                        </a:cubicBezTo>
                        <a:cubicBezTo>
                          <a:pt x="952" y="709611"/>
                          <a:pt x="3810" y="715326"/>
                          <a:pt x="5715" y="720088"/>
                        </a:cubicBezTo>
                        <a:close/>
                        <a:moveTo>
                          <a:pt x="516255" y="751521"/>
                        </a:moveTo>
                        <a:cubicBezTo>
                          <a:pt x="563880" y="733423"/>
                          <a:pt x="614363" y="721041"/>
                          <a:pt x="664845" y="709611"/>
                        </a:cubicBezTo>
                        <a:cubicBezTo>
                          <a:pt x="684847" y="679131"/>
                          <a:pt x="705802" y="649603"/>
                          <a:pt x="709613" y="612456"/>
                        </a:cubicBezTo>
                        <a:cubicBezTo>
                          <a:pt x="710565" y="606741"/>
                          <a:pt x="720090" y="605789"/>
                          <a:pt x="719138" y="612456"/>
                        </a:cubicBezTo>
                        <a:cubicBezTo>
                          <a:pt x="716280" y="648651"/>
                          <a:pt x="698182" y="677226"/>
                          <a:pt x="678180" y="705801"/>
                        </a:cubicBezTo>
                        <a:cubicBezTo>
                          <a:pt x="715327" y="697228"/>
                          <a:pt x="752475" y="687703"/>
                          <a:pt x="788670" y="675321"/>
                        </a:cubicBezTo>
                        <a:cubicBezTo>
                          <a:pt x="862965" y="649603"/>
                          <a:pt x="926782" y="601979"/>
                          <a:pt x="981075" y="546734"/>
                        </a:cubicBezTo>
                        <a:cubicBezTo>
                          <a:pt x="999172" y="528636"/>
                          <a:pt x="1015365" y="509586"/>
                          <a:pt x="1032510" y="490536"/>
                        </a:cubicBezTo>
                        <a:cubicBezTo>
                          <a:pt x="1035368" y="482916"/>
                          <a:pt x="1037272" y="475296"/>
                          <a:pt x="1039177" y="467676"/>
                        </a:cubicBezTo>
                        <a:cubicBezTo>
                          <a:pt x="1042035" y="455294"/>
                          <a:pt x="1044893" y="441006"/>
                          <a:pt x="1042035" y="428624"/>
                        </a:cubicBezTo>
                        <a:cubicBezTo>
                          <a:pt x="1039177" y="417194"/>
                          <a:pt x="1032510" y="408622"/>
                          <a:pt x="1026795" y="398144"/>
                        </a:cubicBezTo>
                        <a:cubicBezTo>
                          <a:pt x="1025843" y="396239"/>
                          <a:pt x="1027747" y="393382"/>
                          <a:pt x="1029652" y="394334"/>
                        </a:cubicBezTo>
                        <a:cubicBezTo>
                          <a:pt x="1060132" y="404811"/>
                          <a:pt x="1059180" y="436244"/>
                          <a:pt x="1050607" y="468629"/>
                        </a:cubicBezTo>
                        <a:cubicBezTo>
                          <a:pt x="1102043" y="407669"/>
                          <a:pt x="1150620" y="343852"/>
                          <a:pt x="1206817" y="287654"/>
                        </a:cubicBezTo>
                        <a:cubicBezTo>
                          <a:pt x="1203007" y="272414"/>
                          <a:pt x="1200150" y="256222"/>
                          <a:pt x="1202055" y="240982"/>
                        </a:cubicBezTo>
                        <a:cubicBezTo>
                          <a:pt x="1202055" y="239077"/>
                          <a:pt x="1205865" y="239077"/>
                          <a:pt x="1205865" y="240982"/>
                        </a:cubicBezTo>
                        <a:cubicBezTo>
                          <a:pt x="1209675" y="254317"/>
                          <a:pt x="1211580" y="267652"/>
                          <a:pt x="1213485" y="280987"/>
                        </a:cubicBezTo>
                        <a:cubicBezTo>
                          <a:pt x="1234440" y="260984"/>
                          <a:pt x="1256348" y="241934"/>
                          <a:pt x="1279207" y="224789"/>
                        </a:cubicBezTo>
                        <a:cubicBezTo>
                          <a:pt x="1279207" y="224789"/>
                          <a:pt x="1280160" y="224789"/>
                          <a:pt x="1279207" y="225742"/>
                        </a:cubicBezTo>
                        <a:cubicBezTo>
                          <a:pt x="1255395" y="243839"/>
                          <a:pt x="1234440" y="262889"/>
                          <a:pt x="1213485" y="283844"/>
                        </a:cubicBezTo>
                        <a:cubicBezTo>
                          <a:pt x="1240155" y="274319"/>
                          <a:pt x="1267778" y="267652"/>
                          <a:pt x="1295400" y="273367"/>
                        </a:cubicBezTo>
                        <a:cubicBezTo>
                          <a:pt x="1297305" y="273367"/>
                          <a:pt x="1296353" y="275272"/>
                          <a:pt x="1295400" y="276224"/>
                        </a:cubicBezTo>
                        <a:cubicBezTo>
                          <a:pt x="1269682" y="278129"/>
                          <a:pt x="1231582" y="282892"/>
                          <a:pt x="1207770" y="290512"/>
                        </a:cubicBezTo>
                        <a:cubicBezTo>
                          <a:pt x="1207770" y="291464"/>
                          <a:pt x="1206817" y="291464"/>
                          <a:pt x="1206817" y="292417"/>
                        </a:cubicBezTo>
                        <a:cubicBezTo>
                          <a:pt x="1206817" y="292417"/>
                          <a:pt x="1206817" y="292417"/>
                          <a:pt x="1206817" y="292417"/>
                        </a:cubicBezTo>
                        <a:cubicBezTo>
                          <a:pt x="1148715" y="351472"/>
                          <a:pt x="1100138" y="419099"/>
                          <a:pt x="1046797" y="482916"/>
                        </a:cubicBezTo>
                        <a:cubicBezTo>
                          <a:pt x="1046797" y="483869"/>
                          <a:pt x="1045845" y="485774"/>
                          <a:pt x="1045845" y="486726"/>
                        </a:cubicBezTo>
                        <a:cubicBezTo>
                          <a:pt x="1083945" y="478154"/>
                          <a:pt x="1121093" y="468629"/>
                          <a:pt x="1161098" y="470534"/>
                        </a:cubicBezTo>
                        <a:cubicBezTo>
                          <a:pt x="1161098" y="470534"/>
                          <a:pt x="1161098" y="471486"/>
                          <a:pt x="1161098" y="471486"/>
                        </a:cubicBezTo>
                        <a:cubicBezTo>
                          <a:pt x="1118235" y="473391"/>
                          <a:pt x="1078230" y="487679"/>
                          <a:pt x="1036320" y="498156"/>
                        </a:cubicBezTo>
                        <a:cubicBezTo>
                          <a:pt x="1034415" y="500061"/>
                          <a:pt x="1032510" y="501014"/>
                          <a:pt x="1030605" y="503871"/>
                        </a:cubicBezTo>
                        <a:cubicBezTo>
                          <a:pt x="1029652" y="504824"/>
                          <a:pt x="1027747" y="506729"/>
                          <a:pt x="1026795" y="507681"/>
                        </a:cubicBezTo>
                        <a:cubicBezTo>
                          <a:pt x="1026795" y="507681"/>
                          <a:pt x="1026795" y="507681"/>
                          <a:pt x="1026795" y="506729"/>
                        </a:cubicBezTo>
                        <a:cubicBezTo>
                          <a:pt x="1008697" y="527684"/>
                          <a:pt x="989647" y="548639"/>
                          <a:pt x="969645" y="568641"/>
                        </a:cubicBezTo>
                        <a:cubicBezTo>
                          <a:pt x="918210" y="619123"/>
                          <a:pt x="859155" y="661986"/>
                          <a:pt x="790575" y="686751"/>
                        </a:cubicBezTo>
                        <a:cubicBezTo>
                          <a:pt x="758190" y="698181"/>
                          <a:pt x="724852" y="706753"/>
                          <a:pt x="692468" y="715326"/>
                        </a:cubicBezTo>
                        <a:cubicBezTo>
                          <a:pt x="757238" y="717231"/>
                          <a:pt x="821055" y="727708"/>
                          <a:pt x="885825" y="735328"/>
                        </a:cubicBezTo>
                        <a:cubicBezTo>
                          <a:pt x="886777" y="735328"/>
                          <a:pt x="886777" y="736281"/>
                          <a:pt x="885825" y="736281"/>
                        </a:cubicBezTo>
                        <a:cubicBezTo>
                          <a:pt x="811530" y="733423"/>
                          <a:pt x="738188" y="722946"/>
                          <a:pt x="664845" y="724851"/>
                        </a:cubicBezTo>
                        <a:cubicBezTo>
                          <a:pt x="663893" y="724851"/>
                          <a:pt x="662940" y="724851"/>
                          <a:pt x="661988" y="723898"/>
                        </a:cubicBezTo>
                        <a:cubicBezTo>
                          <a:pt x="659130" y="724851"/>
                          <a:pt x="656272" y="725803"/>
                          <a:pt x="653415" y="725803"/>
                        </a:cubicBezTo>
                        <a:cubicBezTo>
                          <a:pt x="608647" y="738186"/>
                          <a:pt x="563880" y="752473"/>
                          <a:pt x="517207" y="759141"/>
                        </a:cubicBezTo>
                        <a:cubicBezTo>
                          <a:pt x="513397" y="758188"/>
                          <a:pt x="512445" y="753426"/>
                          <a:pt x="516255" y="751521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00" name="Полилиния: фигура 1399">
                    <a:extLst>
                      <a:ext uri="{FF2B5EF4-FFF2-40B4-BE49-F238E27FC236}">
                        <a16:creationId xmlns:a16="http://schemas.microsoft.com/office/drawing/2014/main" id="{95CF94E5-A199-DB55-334C-90F145F1A775}"/>
                      </a:ext>
                    </a:extLst>
                  </p:cNvPr>
                  <p:cNvSpPr/>
                  <p:nvPr/>
                </p:nvSpPr>
                <p:spPr>
                  <a:xfrm>
                    <a:off x="15649231" y="7972162"/>
                    <a:ext cx="11430" cy="13334"/>
                  </a:xfrm>
                  <a:custGeom>
                    <a:avLst/>
                    <a:gdLst>
                      <a:gd name="connsiteX0" fmla="*/ 6668 w 11430"/>
                      <a:gd name="connsiteY0" fmla="*/ 5715 h 13334"/>
                      <a:gd name="connsiteX1" fmla="*/ 0 w 11430"/>
                      <a:gd name="connsiteY1" fmla="*/ 0 h 13334"/>
                      <a:gd name="connsiteX2" fmla="*/ 6668 w 11430"/>
                      <a:gd name="connsiteY2" fmla="*/ 13335 h 13334"/>
                      <a:gd name="connsiteX3" fmla="*/ 11430 w 11430"/>
                      <a:gd name="connsiteY3" fmla="*/ 9525 h 13334"/>
                      <a:gd name="connsiteX4" fmla="*/ 11430 w 11430"/>
                      <a:gd name="connsiteY4" fmla="*/ 8572 h 13334"/>
                      <a:gd name="connsiteX5" fmla="*/ 9525 w 11430"/>
                      <a:gd name="connsiteY5" fmla="*/ 7620 h 13334"/>
                      <a:gd name="connsiteX6" fmla="*/ 6668 w 11430"/>
                      <a:gd name="connsiteY6" fmla="*/ 5715 h 13334"/>
                      <a:gd name="connsiteX7" fmla="*/ 6668 w 11430"/>
                      <a:gd name="connsiteY7" fmla="*/ 5715 h 133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430" h="13334">
                        <a:moveTo>
                          <a:pt x="6668" y="5715"/>
                        </a:moveTo>
                        <a:cubicBezTo>
                          <a:pt x="4763" y="3810"/>
                          <a:pt x="1905" y="1905"/>
                          <a:pt x="0" y="0"/>
                        </a:cubicBezTo>
                        <a:cubicBezTo>
                          <a:pt x="1905" y="3810"/>
                          <a:pt x="4763" y="8572"/>
                          <a:pt x="6668" y="13335"/>
                        </a:cubicBezTo>
                        <a:cubicBezTo>
                          <a:pt x="7620" y="11430"/>
                          <a:pt x="9525" y="10478"/>
                          <a:pt x="11430" y="9525"/>
                        </a:cubicBezTo>
                        <a:cubicBezTo>
                          <a:pt x="11430" y="9525"/>
                          <a:pt x="11430" y="9525"/>
                          <a:pt x="11430" y="8572"/>
                        </a:cubicBezTo>
                        <a:cubicBezTo>
                          <a:pt x="10478" y="8572"/>
                          <a:pt x="10478" y="7620"/>
                          <a:pt x="9525" y="7620"/>
                        </a:cubicBezTo>
                        <a:cubicBezTo>
                          <a:pt x="7620" y="6668"/>
                          <a:pt x="7620" y="5715"/>
                          <a:pt x="6668" y="5715"/>
                        </a:cubicBezTo>
                        <a:cubicBezTo>
                          <a:pt x="6668" y="5715"/>
                          <a:pt x="6668" y="5715"/>
                          <a:pt x="6668" y="5715"/>
                        </a:cubicBezTo>
                        <a:close/>
                      </a:path>
                    </a:pathLst>
                  </a:custGeom>
                  <a:solidFill>
                    <a:srgbClr val="58821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401" name="Рисунок 4">
                  <a:extLst>
                    <a:ext uri="{FF2B5EF4-FFF2-40B4-BE49-F238E27FC236}">
                      <a16:creationId xmlns:a16="http://schemas.microsoft.com/office/drawing/2014/main" id="{02B18902-44EB-FFF7-FF02-63F598B8978F}"/>
                    </a:ext>
                  </a:extLst>
                </p:cNvPr>
                <p:cNvGrpSpPr/>
                <p:nvPr/>
              </p:nvGrpSpPr>
              <p:grpSpPr>
                <a:xfrm>
                  <a:off x="14522170" y="6882111"/>
                  <a:ext cx="2412378" cy="3046535"/>
                  <a:chOff x="14522170" y="6882111"/>
                  <a:chExt cx="2412378" cy="3046535"/>
                </a:xfrm>
                <a:solidFill>
                  <a:srgbClr val="3D3544"/>
                </a:solidFill>
              </p:grpSpPr>
              <p:sp>
                <p:nvSpPr>
                  <p:cNvPr id="1402" name="Полилиния: фигура 1401">
                    <a:extLst>
                      <a:ext uri="{FF2B5EF4-FFF2-40B4-BE49-F238E27FC236}">
                        <a16:creationId xmlns:a16="http://schemas.microsoft.com/office/drawing/2014/main" id="{D7E1C190-56E5-4B43-DC26-CC62257FE9DF}"/>
                      </a:ext>
                    </a:extLst>
                  </p:cNvPr>
                  <p:cNvSpPr/>
                  <p:nvPr/>
                </p:nvSpPr>
                <p:spPr>
                  <a:xfrm>
                    <a:off x="15987098" y="7549006"/>
                    <a:ext cx="306945" cy="219569"/>
                  </a:xfrm>
                  <a:custGeom>
                    <a:avLst/>
                    <a:gdLst>
                      <a:gd name="connsiteX0" fmla="*/ 9795 w 306945"/>
                      <a:gd name="connsiteY0" fmla="*/ 219322 h 219569"/>
                      <a:gd name="connsiteX1" fmla="*/ 140288 w 306945"/>
                      <a:gd name="connsiteY1" fmla="*/ 122167 h 219569"/>
                      <a:gd name="connsiteX2" fmla="*/ 192676 w 306945"/>
                      <a:gd name="connsiteY2" fmla="*/ 81210 h 219569"/>
                      <a:gd name="connsiteX3" fmla="*/ 193628 w 306945"/>
                      <a:gd name="connsiteY3" fmla="*/ 81210 h 219569"/>
                      <a:gd name="connsiteX4" fmla="*/ 299355 w 306945"/>
                      <a:gd name="connsiteY4" fmla="*/ 55493 h 219569"/>
                      <a:gd name="connsiteX5" fmla="*/ 296498 w 306945"/>
                      <a:gd name="connsiteY5" fmla="*/ 34538 h 219569"/>
                      <a:gd name="connsiteX6" fmla="*/ 203153 w 306945"/>
                      <a:gd name="connsiteY6" fmla="*/ 52635 h 219569"/>
                      <a:gd name="connsiteX7" fmla="*/ 187913 w 306945"/>
                      <a:gd name="connsiteY7" fmla="*/ 50730 h 219569"/>
                      <a:gd name="connsiteX8" fmla="*/ 179340 w 306945"/>
                      <a:gd name="connsiteY8" fmla="*/ 30728 h 219569"/>
                      <a:gd name="connsiteX9" fmla="*/ 185055 w 306945"/>
                      <a:gd name="connsiteY9" fmla="*/ 12630 h 219569"/>
                      <a:gd name="connsiteX10" fmla="*/ 166958 w 306945"/>
                      <a:gd name="connsiteY10" fmla="*/ 5010 h 219569"/>
                      <a:gd name="connsiteX11" fmla="*/ 167910 w 306945"/>
                      <a:gd name="connsiteY11" fmla="*/ 69780 h 219569"/>
                      <a:gd name="connsiteX12" fmla="*/ 142193 w 306945"/>
                      <a:gd name="connsiteY12" fmla="*/ 87877 h 219569"/>
                      <a:gd name="connsiteX13" fmla="*/ 78376 w 306945"/>
                      <a:gd name="connsiteY13" fmla="*/ 145027 h 219569"/>
                      <a:gd name="connsiteX14" fmla="*/ 1223 w 306945"/>
                      <a:gd name="connsiteY14" fmla="*/ 205987 h 219569"/>
                      <a:gd name="connsiteX15" fmla="*/ 9795 w 306945"/>
                      <a:gd name="connsiteY15" fmla="*/ 219322 h 219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306945" h="219569">
                        <a:moveTo>
                          <a:pt x="9795" y="219322"/>
                        </a:moveTo>
                        <a:cubicBezTo>
                          <a:pt x="62183" y="205987"/>
                          <a:pt x="102188" y="158362"/>
                          <a:pt x="140288" y="122167"/>
                        </a:cubicBezTo>
                        <a:cubicBezTo>
                          <a:pt x="157433" y="105975"/>
                          <a:pt x="174578" y="92640"/>
                          <a:pt x="192676" y="81210"/>
                        </a:cubicBezTo>
                        <a:cubicBezTo>
                          <a:pt x="192676" y="81210"/>
                          <a:pt x="193628" y="81210"/>
                          <a:pt x="193628" y="81210"/>
                        </a:cubicBezTo>
                        <a:cubicBezTo>
                          <a:pt x="229823" y="85020"/>
                          <a:pt x="266018" y="64065"/>
                          <a:pt x="299355" y="55493"/>
                        </a:cubicBezTo>
                        <a:cubicBezTo>
                          <a:pt x="310785" y="52635"/>
                          <a:pt x="308880" y="34538"/>
                          <a:pt x="296498" y="34538"/>
                        </a:cubicBezTo>
                        <a:cubicBezTo>
                          <a:pt x="263160" y="34538"/>
                          <a:pt x="232680" y="40252"/>
                          <a:pt x="203153" y="52635"/>
                        </a:cubicBezTo>
                        <a:cubicBezTo>
                          <a:pt x="198390" y="52635"/>
                          <a:pt x="192676" y="51682"/>
                          <a:pt x="187913" y="50730"/>
                        </a:cubicBezTo>
                        <a:cubicBezTo>
                          <a:pt x="178388" y="47873"/>
                          <a:pt x="177435" y="39300"/>
                          <a:pt x="179340" y="30728"/>
                        </a:cubicBezTo>
                        <a:cubicBezTo>
                          <a:pt x="181245" y="23108"/>
                          <a:pt x="184103" y="16440"/>
                          <a:pt x="185055" y="12630"/>
                        </a:cubicBezTo>
                        <a:cubicBezTo>
                          <a:pt x="188865" y="2153"/>
                          <a:pt x="171720" y="-5467"/>
                          <a:pt x="166958" y="5010"/>
                        </a:cubicBezTo>
                        <a:cubicBezTo>
                          <a:pt x="156480" y="27870"/>
                          <a:pt x="152670" y="55493"/>
                          <a:pt x="167910" y="69780"/>
                        </a:cubicBezTo>
                        <a:cubicBezTo>
                          <a:pt x="159338" y="75495"/>
                          <a:pt x="150765" y="81210"/>
                          <a:pt x="142193" y="87877"/>
                        </a:cubicBezTo>
                        <a:cubicBezTo>
                          <a:pt x="120285" y="105975"/>
                          <a:pt x="99330" y="125977"/>
                          <a:pt x="78376" y="145027"/>
                        </a:cubicBezTo>
                        <a:cubicBezTo>
                          <a:pt x="53610" y="166935"/>
                          <a:pt x="25988" y="184080"/>
                          <a:pt x="1223" y="205987"/>
                        </a:cubicBezTo>
                        <a:cubicBezTo>
                          <a:pt x="-2587" y="211702"/>
                          <a:pt x="3128" y="221227"/>
                          <a:pt x="9795" y="21932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03" name="Полилиния: фигура 1402">
                    <a:extLst>
                      <a:ext uri="{FF2B5EF4-FFF2-40B4-BE49-F238E27FC236}">
                        <a16:creationId xmlns:a16="http://schemas.microsoft.com/office/drawing/2014/main" id="{52EF78C9-2BA3-19B8-F9B8-963180DC00DE}"/>
                      </a:ext>
                    </a:extLst>
                  </p:cNvPr>
                  <p:cNvSpPr/>
                  <p:nvPr/>
                </p:nvSpPr>
                <p:spPr>
                  <a:xfrm>
                    <a:off x="15666141" y="7979812"/>
                    <a:ext cx="208506" cy="54319"/>
                  </a:xfrm>
                  <a:custGeom>
                    <a:avLst/>
                    <a:gdLst>
                      <a:gd name="connsiteX0" fmla="*/ 7855 w 208506"/>
                      <a:gd name="connsiteY0" fmla="*/ 19021 h 54319"/>
                      <a:gd name="connsiteX1" fmla="*/ 49765 w 208506"/>
                      <a:gd name="connsiteY1" fmla="*/ 23783 h 54319"/>
                      <a:gd name="connsiteX2" fmla="*/ 51670 w 208506"/>
                      <a:gd name="connsiteY2" fmla="*/ 24735 h 54319"/>
                      <a:gd name="connsiteX3" fmla="*/ 84055 w 208506"/>
                      <a:gd name="connsiteY3" fmla="*/ 30451 h 54319"/>
                      <a:gd name="connsiteX4" fmla="*/ 201212 w 208506"/>
                      <a:gd name="connsiteY4" fmla="*/ 54263 h 54319"/>
                      <a:gd name="connsiteX5" fmla="*/ 205022 w 208506"/>
                      <a:gd name="connsiteY5" fmla="*/ 40928 h 54319"/>
                      <a:gd name="connsiteX6" fmla="*/ 121202 w 208506"/>
                      <a:gd name="connsiteY6" fmla="*/ 19021 h 54319"/>
                      <a:gd name="connsiteX7" fmla="*/ 5950 w 208506"/>
                      <a:gd name="connsiteY7" fmla="*/ 1876 h 54319"/>
                      <a:gd name="connsiteX8" fmla="*/ 7855 w 208506"/>
                      <a:gd name="connsiteY8" fmla="*/ 19021 h 543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08506" h="54319">
                        <a:moveTo>
                          <a:pt x="7855" y="19021"/>
                        </a:moveTo>
                        <a:cubicBezTo>
                          <a:pt x="22142" y="19021"/>
                          <a:pt x="36430" y="20926"/>
                          <a:pt x="49765" y="23783"/>
                        </a:cubicBezTo>
                        <a:cubicBezTo>
                          <a:pt x="50717" y="23783"/>
                          <a:pt x="50717" y="24735"/>
                          <a:pt x="51670" y="24735"/>
                        </a:cubicBezTo>
                        <a:cubicBezTo>
                          <a:pt x="62147" y="28546"/>
                          <a:pt x="72625" y="30451"/>
                          <a:pt x="84055" y="30451"/>
                        </a:cubicBezTo>
                        <a:cubicBezTo>
                          <a:pt x="123107" y="39976"/>
                          <a:pt x="161207" y="51406"/>
                          <a:pt x="201212" y="54263"/>
                        </a:cubicBezTo>
                        <a:cubicBezTo>
                          <a:pt x="207880" y="55216"/>
                          <a:pt x="211690" y="43785"/>
                          <a:pt x="205022" y="40928"/>
                        </a:cubicBezTo>
                        <a:cubicBezTo>
                          <a:pt x="179305" y="29498"/>
                          <a:pt x="149777" y="22831"/>
                          <a:pt x="121202" y="19021"/>
                        </a:cubicBezTo>
                        <a:cubicBezTo>
                          <a:pt x="84055" y="7591"/>
                          <a:pt x="45002" y="-4792"/>
                          <a:pt x="5950" y="1876"/>
                        </a:cubicBezTo>
                        <a:cubicBezTo>
                          <a:pt x="-3575" y="4733"/>
                          <a:pt x="-718" y="19021"/>
                          <a:pt x="7855" y="19021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04" name="Полилиния: фигура 1403">
                    <a:extLst>
                      <a:ext uri="{FF2B5EF4-FFF2-40B4-BE49-F238E27FC236}">
                        <a16:creationId xmlns:a16="http://schemas.microsoft.com/office/drawing/2014/main" id="{7B740418-83F4-7BE7-F9CF-12B74D4D9BAC}"/>
                      </a:ext>
                    </a:extLst>
                  </p:cNvPr>
                  <p:cNvSpPr/>
                  <p:nvPr/>
                </p:nvSpPr>
                <p:spPr>
                  <a:xfrm>
                    <a:off x="15790054" y="8015025"/>
                    <a:ext cx="190403" cy="48024"/>
                  </a:xfrm>
                  <a:custGeom>
                    <a:avLst/>
                    <a:gdLst>
                      <a:gd name="connsiteX0" fmla="*/ 99207 w 190403"/>
                      <a:gd name="connsiteY0" fmla="*/ 24765 h 48024"/>
                      <a:gd name="connsiteX1" fmla="*/ 127782 w 190403"/>
                      <a:gd name="connsiteY1" fmla="*/ 37147 h 48024"/>
                      <a:gd name="connsiteX2" fmla="*/ 188742 w 190403"/>
                      <a:gd name="connsiteY2" fmla="*/ 43815 h 48024"/>
                      <a:gd name="connsiteX3" fmla="*/ 186837 w 190403"/>
                      <a:gd name="connsiteY3" fmla="*/ 38100 h 48024"/>
                      <a:gd name="connsiteX4" fmla="*/ 116352 w 190403"/>
                      <a:gd name="connsiteY4" fmla="*/ 25718 h 48024"/>
                      <a:gd name="connsiteX5" fmla="*/ 59202 w 190403"/>
                      <a:gd name="connsiteY5" fmla="*/ 5715 h 48024"/>
                      <a:gd name="connsiteX6" fmla="*/ 58250 w 190403"/>
                      <a:gd name="connsiteY6" fmla="*/ 10478 h 48024"/>
                      <a:gd name="connsiteX7" fmla="*/ 62060 w 190403"/>
                      <a:gd name="connsiteY7" fmla="*/ 11430 h 48024"/>
                      <a:gd name="connsiteX8" fmla="*/ 62060 w 190403"/>
                      <a:gd name="connsiteY8" fmla="*/ 11430 h 48024"/>
                      <a:gd name="connsiteX9" fmla="*/ 1100 w 190403"/>
                      <a:gd name="connsiteY9" fmla="*/ 0 h 48024"/>
                      <a:gd name="connsiteX10" fmla="*/ 1100 w 190403"/>
                      <a:gd name="connsiteY10" fmla="*/ 1905 h 48024"/>
                      <a:gd name="connsiteX11" fmla="*/ 99207 w 190403"/>
                      <a:gd name="connsiteY11" fmla="*/ 24765 h 48024"/>
                      <a:gd name="connsiteX12" fmla="*/ 148737 w 190403"/>
                      <a:gd name="connsiteY12" fmla="*/ 37147 h 48024"/>
                      <a:gd name="connsiteX13" fmla="*/ 169692 w 190403"/>
                      <a:gd name="connsiteY13" fmla="*/ 40958 h 48024"/>
                      <a:gd name="connsiteX14" fmla="*/ 148737 w 190403"/>
                      <a:gd name="connsiteY14" fmla="*/ 37147 h 48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90403" h="48024">
                        <a:moveTo>
                          <a:pt x="99207" y="24765"/>
                        </a:moveTo>
                        <a:cubicBezTo>
                          <a:pt x="108732" y="28575"/>
                          <a:pt x="118257" y="33337"/>
                          <a:pt x="127782" y="37147"/>
                        </a:cubicBezTo>
                        <a:cubicBezTo>
                          <a:pt x="145880" y="44768"/>
                          <a:pt x="170645" y="53340"/>
                          <a:pt x="188742" y="43815"/>
                        </a:cubicBezTo>
                        <a:cubicBezTo>
                          <a:pt x="191600" y="41910"/>
                          <a:pt x="190647" y="38100"/>
                          <a:pt x="186837" y="38100"/>
                        </a:cubicBezTo>
                        <a:cubicBezTo>
                          <a:pt x="163025" y="36195"/>
                          <a:pt x="140165" y="31433"/>
                          <a:pt x="116352" y="25718"/>
                        </a:cubicBezTo>
                        <a:cubicBezTo>
                          <a:pt x="98255" y="18097"/>
                          <a:pt x="79205" y="7620"/>
                          <a:pt x="59202" y="5715"/>
                        </a:cubicBezTo>
                        <a:cubicBezTo>
                          <a:pt x="56345" y="5715"/>
                          <a:pt x="56345" y="9525"/>
                          <a:pt x="58250" y="10478"/>
                        </a:cubicBezTo>
                        <a:cubicBezTo>
                          <a:pt x="59202" y="11430"/>
                          <a:pt x="61107" y="11430"/>
                          <a:pt x="62060" y="11430"/>
                        </a:cubicBezTo>
                        <a:lnTo>
                          <a:pt x="62060" y="11430"/>
                        </a:lnTo>
                        <a:cubicBezTo>
                          <a:pt x="42057" y="6668"/>
                          <a:pt x="22055" y="1905"/>
                          <a:pt x="1100" y="0"/>
                        </a:cubicBezTo>
                        <a:cubicBezTo>
                          <a:pt x="147" y="0"/>
                          <a:pt x="-805" y="1905"/>
                          <a:pt x="1100" y="1905"/>
                        </a:cubicBezTo>
                        <a:cubicBezTo>
                          <a:pt x="35390" y="5715"/>
                          <a:pt x="67775" y="15240"/>
                          <a:pt x="99207" y="24765"/>
                        </a:cubicBezTo>
                        <a:close/>
                        <a:moveTo>
                          <a:pt x="148737" y="37147"/>
                        </a:moveTo>
                        <a:cubicBezTo>
                          <a:pt x="155405" y="39052"/>
                          <a:pt x="162072" y="40005"/>
                          <a:pt x="169692" y="40958"/>
                        </a:cubicBezTo>
                        <a:cubicBezTo>
                          <a:pt x="163025" y="40958"/>
                          <a:pt x="155405" y="39052"/>
                          <a:pt x="148737" y="37147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05" name="Полилиния: фигура 1404">
                    <a:extLst>
                      <a:ext uri="{FF2B5EF4-FFF2-40B4-BE49-F238E27FC236}">
                        <a16:creationId xmlns:a16="http://schemas.microsoft.com/office/drawing/2014/main" id="{2A29AF4F-5C69-0387-9ECC-0F79997EEAB1}"/>
                      </a:ext>
                    </a:extLst>
                  </p:cNvPr>
                  <p:cNvSpPr/>
                  <p:nvPr/>
                </p:nvSpPr>
                <p:spPr>
                  <a:xfrm>
                    <a:off x="15955513" y="8056935"/>
                    <a:ext cx="2751" cy="1375"/>
                  </a:xfrm>
                  <a:custGeom>
                    <a:avLst/>
                    <a:gdLst>
                      <a:gd name="connsiteX0" fmla="*/ 2328 w 2751"/>
                      <a:gd name="connsiteY0" fmla="*/ 953 h 1375"/>
                      <a:gd name="connsiteX1" fmla="*/ 423 w 2751"/>
                      <a:gd name="connsiteY1" fmla="*/ 0 h 1375"/>
                      <a:gd name="connsiteX2" fmla="*/ 423 w 2751"/>
                      <a:gd name="connsiteY2" fmla="*/ 953 h 1375"/>
                      <a:gd name="connsiteX3" fmla="*/ 2328 w 2751"/>
                      <a:gd name="connsiteY3" fmla="*/ 953 h 1375"/>
                      <a:gd name="connsiteX4" fmla="*/ 2328 w 2751"/>
                      <a:gd name="connsiteY4" fmla="*/ 953 h 1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51" h="1375">
                        <a:moveTo>
                          <a:pt x="2328" y="953"/>
                        </a:moveTo>
                        <a:lnTo>
                          <a:pt x="423" y="0"/>
                        </a:lnTo>
                        <a:cubicBezTo>
                          <a:pt x="423" y="0"/>
                          <a:pt x="-529" y="0"/>
                          <a:pt x="423" y="953"/>
                        </a:cubicBezTo>
                        <a:lnTo>
                          <a:pt x="2328" y="953"/>
                        </a:lnTo>
                        <a:cubicBezTo>
                          <a:pt x="2328" y="1905"/>
                          <a:pt x="3281" y="953"/>
                          <a:pt x="2328" y="953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06" name="Полилиния: фигура 1405">
                    <a:extLst>
                      <a:ext uri="{FF2B5EF4-FFF2-40B4-BE49-F238E27FC236}">
                        <a16:creationId xmlns:a16="http://schemas.microsoft.com/office/drawing/2014/main" id="{F07BBF74-C5F3-702A-7978-C540DC39244C}"/>
                      </a:ext>
                    </a:extLst>
                  </p:cNvPr>
                  <p:cNvSpPr/>
                  <p:nvPr/>
                </p:nvSpPr>
                <p:spPr>
                  <a:xfrm>
                    <a:off x="15665900" y="8012310"/>
                    <a:ext cx="306228" cy="72658"/>
                  </a:xfrm>
                  <a:custGeom>
                    <a:avLst/>
                    <a:gdLst>
                      <a:gd name="connsiteX0" fmla="*/ 2381 w 306228"/>
                      <a:gd name="connsiteY0" fmla="*/ 8430 h 72658"/>
                      <a:gd name="connsiteX1" fmla="*/ 2381 w 306228"/>
                      <a:gd name="connsiteY1" fmla="*/ 8430 h 72658"/>
                      <a:gd name="connsiteX2" fmla="*/ 77629 w 306228"/>
                      <a:gd name="connsiteY2" fmla="*/ 25575 h 72658"/>
                      <a:gd name="connsiteX3" fmla="*/ 165259 w 306228"/>
                      <a:gd name="connsiteY3" fmla="*/ 57007 h 72658"/>
                      <a:gd name="connsiteX4" fmla="*/ 306229 w 306228"/>
                      <a:gd name="connsiteY4" fmla="*/ 52245 h 72658"/>
                      <a:gd name="connsiteX5" fmla="*/ 306229 w 306228"/>
                      <a:gd name="connsiteY5" fmla="*/ 51292 h 72658"/>
                      <a:gd name="connsiteX6" fmla="*/ 146209 w 306228"/>
                      <a:gd name="connsiteY6" fmla="*/ 39862 h 72658"/>
                      <a:gd name="connsiteX7" fmla="*/ 65246 w 306228"/>
                      <a:gd name="connsiteY7" fmla="*/ 11287 h 72658"/>
                      <a:gd name="connsiteX8" fmla="*/ 3334 w 306228"/>
                      <a:gd name="connsiteY8" fmla="*/ 1762 h 72658"/>
                      <a:gd name="connsiteX9" fmla="*/ 2381 w 306228"/>
                      <a:gd name="connsiteY9" fmla="*/ 8430 h 72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06228" h="72658">
                        <a:moveTo>
                          <a:pt x="2381" y="8430"/>
                        </a:moveTo>
                        <a:lnTo>
                          <a:pt x="2381" y="8430"/>
                        </a:lnTo>
                        <a:cubicBezTo>
                          <a:pt x="27146" y="15097"/>
                          <a:pt x="52864" y="17002"/>
                          <a:pt x="77629" y="25575"/>
                        </a:cubicBezTo>
                        <a:cubicBezTo>
                          <a:pt x="107156" y="35100"/>
                          <a:pt x="135731" y="47482"/>
                          <a:pt x="165259" y="57007"/>
                        </a:cubicBezTo>
                        <a:cubicBezTo>
                          <a:pt x="210979" y="71295"/>
                          <a:pt x="265271" y="85582"/>
                          <a:pt x="306229" y="52245"/>
                        </a:cubicBezTo>
                        <a:cubicBezTo>
                          <a:pt x="306229" y="52245"/>
                          <a:pt x="306229" y="51292"/>
                          <a:pt x="306229" y="51292"/>
                        </a:cubicBezTo>
                        <a:cubicBezTo>
                          <a:pt x="260509" y="82724"/>
                          <a:pt x="192881" y="57007"/>
                          <a:pt x="146209" y="39862"/>
                        </a:cubicBezTo>
                        <a:cubicBezTo>
                          <a:pt x="119539" y="30337"/>
                          <a:pt x="92869" y="19860"/>
                          <a:pt x="65246" y="11287"/>
                        </a:cubicBezTo>
                        <a:cubicBezTo>
                          <a:pt x="47149" y="5572"/>
                          <a:pt x="22384" y="-3953"/>
                          <a:pt x="3334" y="1762"/>
                        </a:cubicBezTo>
                        <a:cubicBezTo>
                          <a:pt x="-1429" y="1762"/>
                          <a:pt x="-476" y="7477"/>
                          <a:pt x="2381" y="8430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07" name="Полилиния: фигура 1406">
                    <a:extLst>
                      <a:ext uri="{FF2B5EF4-FFF2-40B4-BE49-F238E27FC236}">
                        <a16:creationId xmlns:a16="http://schemas.microsoft.com/office/drawing/2014/main" id="{79DFBEFE-E326-01EB-96D4-BD0B8E4BD2A7}"/>
                      </a:ext>
                    </a:extLst>
                  </p:cNvPr>
                  <p:cNvSpPr/>
                  <p:nvPr/>
                </p:nvSpPr>
                <p:spPr>
                  <a:xfrm>
                    <a:off x="15822191" y="8049315"/>
                    <a:ext cx="41113" cy="14287"/>
                  </a:xfrm>
                  <a:custGeom>
                    <a:avLst/>
                    <a:gdLst>
                      <a:gd name="connsiteX0" fmla="*/ 40400 w 41113"/>
                      <a:gd name="connsiteY0" fmla="*/ 14287 h 14287"/>
                      <a:gd name="connsiteX1" fmla="*/ 40400 w 41113"/>
                      <a:gd name="connsiteY1" fmla="*/ 13335 h 14287"/>
                      <a:gd name="connsiteX2" fmla="*/ 1347 w 41113"/>
                      <a:gd name="connsiteY2" fmla="*/ 0 h 14287"/>
                      <a:gd name="connsiteX3" fmla="*/ 395 w 41113"/>
                      <a:gd name="connsiteY3" fmla="*/ 1905 h 14287"/>
                      <a:gd name="connsiteX4" fmla="*/ 40400 w 41113"/>
                      <a:gd name="connsiteY4" fmla="*/ 14287 h 14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113" h="14287">
                        <a:moveTo>
                          <a:pt x="40400" y="14287"/>
                        </a:moveTo>
                        <a:cubicBezTo>
                          <a:pt x="41352" y="14287"/>
                          <a:pt x="41352" y="13335"/>
                          <a:pt x="40400" y="13335"/>
                        </a:cubicBezTo>
                        <a:cubicBezTo>
                          <a:pt x="27064" y="9525"/>
                          <a:pt x="13730" y="4762"/>
                          <a:pt x="1347" y="0"/>
                        </a:cubicBezTo>
                        <a:cubicBezTo>
                          <a:pt x="395" y="0"/>
                          <a:pt x="-558" y="1905"/>
                          <a:pt x="395" y="1905"/>
                        </a:cubicBezTo>
                        <a:cubicBezTo>
                          <a:pt x="13730" y="6668"/>
                          <a:pt x="27064" y="12382"/>
                          <a:pt x="40400" y="14287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08" name="Полилиния: фигура 1407">
                    <a:extLst>
                      <a:ext uri="{FF2B5EF4-FFF2-40B4-BE49-F238E27FC236}">
                        <a16:creationId xmlns:a16="http://schemas.microsoft.com/office/drawing/2014/main" id="{70B2671A-AADB-0F89-74E3-D2ED80F2B6B8}"/>
                      </a:ext>
                    </a:extLst>
                  </p:cNvPr>
                  <p:cNvSpPr/>
                  <p:nvPr/>
                </p:nvSpPr>
                <p:spPr>
                  <a:xfrm>
                    <a:off x="15602909" y="7846502"/>
                    <a:ext cx="35015" cy="113595"/>
                  </a:xfrm>
                  <a:custGeom>
                    <a:avLst/>
                    <a:gdLst>
                      <a:gd name="connsiteX0" fmla="*/ 34892 w 35015"/>
                      <a:gd name="connsiteY0" fmla="*/ 108515 h 113595"/>
                      <a:gd name="connsiteX1" fmla="*/ 34892 w 35015"/>
                      <a:gd name="connsiteY1" fmla="*/ 108515 h 113595"/>
                      <a:gd name="connsiteX2" fmla="*/ 18699 w 35015"/>
                      <a:gd name="connsiteY2" fmla="*/ 7551 h 113595"/>
                      <a:gd name="connsiteX3" fmla="*/ 8222 w 35015"/>
                      <a:gd name="connsiteY3" fmla="*/ 2788 h 113595"/>
                      <a:gd name="connsiteX4" fmla="*/ 28224 w 35015"/>
                      <a:gd name="connsiteY4" fmla="*/ 111373 h 113595"/>
                      <a:gd name="connsiteX5" fmla="*/ 34892 w 35015"/>
                      <a:gd name="connsiteY5" fmla="*/ 108515 h 1135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015" h="113595">
                        <a:moveTo>
                          <a:pt x="34892" y="108515"/>
                        </a:moveTo>
                        <a:cubicBezTo>
                          <a:pt x="34892" y="108515"/>
                          <a:pt x="34892" y="108515"/>
                          <a:pt x="34892" y="108515"/>
                        </a:cubicBezTo>
                        <a:cubicBezTo>
                          <a:pt x="24414" y="74225"/>
                          <a:pt x="11079" y="44698"/>
                          <a:pt x="18699" y="7551"/>
                        </a:cubicBezTo>
                        <a:cubicBezTo>
                          <a:pt x="19652" y="883"/>
                          <a:pt x="12032" y="-2927"/>
                          <a:pt x="8222" y="2788"/>
                        </a:cubicBezTo>
                        <a:cubicBezTo>
                          <a:pt x="-10828" y="34220"/>
                          <a:pt x="6317" y="85656"/>
                          <a:pt x="28224" y="111373"/>
                        </a:cubicBezTo>
                        <a:cubicBezTo>
                          <a:pt x="31082" y="116135"/>
                          <a:pt x="35844" y="112325"/>
                          <a:pt x="34892" y="10851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09" name="Полилиния: фигура 1408">
                    <a:extLst>
                      <a:ext uri="{FF2B5EF4-FFF2-40B4-BE49-F238E27FC236}">
                        <a16:creationId xmlns:a16="http://schemas.microsoft.com/office/drawing/2014/main" id="{092C6CD5-7456-3537-053E-3DE9A5C31099}"/>
                      </a:ext>
                    </a:extLst>
                  </p:cNvPr>
                  <p:cNvSpPr/>
                  <p:nvPr/>
                </p:nvSpPr>
                <p:spPr>
                  <a:xfrm>
                    <a:off x="15579699" y="7831324"/>
                    <a:ext cx="63491" cy="101623"/>
                  </a:xfrm>
                  <a:custGeom>
                    <a:avLst/>
                    <a:gdLst>
                      <a:gd name="connsiteX0" fmla="*/ 54292 w 63491"/>
                      <a:gd name="connsiteY0" fmla="*/ 98929 h 101623"/>
                      <a:gd name="connsiteX1" fmla="*/ 49530 w 63491"/>
                      <a:gd name="connsiteY1" fmla="*/ 86547 h 101623"/>
                      <a:gd name="connsiteX2" fmla="*/ 62865 w 63491"/>
                      <a:gd name="connsiteY2" fmla="*/ 8442 h 101623"/>
                      <a:gd name="connsiteX3" fmla="*/ 54292 w 63491"/>
                      <a:gd name="connsiteY3" fmla="*/ 1774 h 101623"/>
                      <a:gd name="connsiteX4" fmla="*/ 36195 w 63491"/>
                      <a:gd name="connsiteY4" fmla="*/ 51304 h 101623"/>
                      <a:gd name="connsiteX5" fmla="*/ 30480 w 63491"/>
                      <a:gd name="connsiteY5" fmla="*/ 22729 h 101623"/>
                      <a:gd name="connsiteX6" fmla="*/ 28575 w 63491"/>
                      <a:gd name="connsiteY6" fmla="*/ 22729 h 101623"/>
                      <a:gd name="connsiteX7" fmla="*/ 36195 w 63491"/>
                      <a:gd name="connsiteY7" fmla="*/ 57019 h 101623"/>
                      <a:gd name="connsiteX8" fmla="*/ 34290 w 63491"/>
                      <a:gd name="connsiteY8" fmla="*/ 77022 h 101623"/>
                      <a:gd name="connsiteX9" fmla="*/ 2857 w 63491"/>
                      <a:gd name="connsiteY9" fmla="*/ 20824 h 101623"/>
                      <a:gd name="connsiteX10" fmla="*/ 0 w 63491"/>
                      <a:gd name="connsiteY10" fmla="*/ 21777 h 101623"/>
                      <a:gd name="connsiteX11" fmla="*/ 34290 w 63491"/>
                      <a:gd name="connsiteY11" fmla="*/ 89404 h 101623"/>
                      <a:gd name="connsiteX12" fmla="*/ 40957 w 63491"/>
                      <a:gd name="connsiteY12" fmla="*/ 87499 h 101623"/>
                      <a:gd name="connsiteX13" fmla="*/ 41910 w 63491"/>
                      <a:gd name="connsiteY13" fmla="*/ 84641 h 101623"/>
                      <a:gd name="connsiteX14" fmla="*/ 51435 w 63491"/>
                      <a:gd name="connsiteY14" fmla="*/ 100834 h 101623"/>
                      <a:gd name="connsiteX15" fmla="*/ 54292 w 63491"/>
                      <a:gd name="connsiteY15" fmla="*/ 98929 h 101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3491" h="101623">
                        <a:moveTo>
                          <a:pt x="54292" y="98929"/>
                        </a:moveTo>
                        <a:cubicBezTo>
                          <a:pt x="52388" y="95119"/>
                          <a:pt x="51435" y="90356"/>
                          <a:pt x="49530" y="86547"/>
                        </a:cubicBezTo>
                        <a:cubicBezTo>
                          <a:pt x="41910" y="60829"/>
                          <a:pt x="50482" y="31302"/>
                          <a:pt x="62865" y="8442"/>
                        </a:cubicBezTo>
                        <a:cubicBezTo>
                          <a:pt x="65722" y="2727"/>
                          <a:pt x="58102" y="-2988"/>
                          <a:pt x="54292" y="1774"/>
                        </a:cubicBezTo>
                        <a:cubicBezTo>
                          <a:pt x="41910" y="15109"/>
                          <a:pt x="38100" y="33207"/>
                          <a:pt x="36195" y="51304"/>
                        </a:cubicBezTo>
                        <a:cubicBezTo>
                          <a:pt x="33338" y="41779"/>
                          <a:pt x="31432" y="32254"/>
                          <a:pt x="30480" y="22729"/>
                        </a:cubicBezTo>
                        <a:cubicBezTo>
                          <a:pt x="30480" y="21777"/>
                          <a:pt x="28575" y="21777"/>
                          <a:pt x="28575" y="22729"/>
                        </a:cubicBezTo>
                        <a:cubicBezTo>
                          <a:pt x="29527" y="35111"/>
                          <a:pt x="32385" y="46542"/>
                          <a:pt x="36195" y="57019"/>
                        </a:cubicBezTo>
                        <a:cubicBezTo>
                          <a:pt x="35242" y="63686"/>
                          <a:pt x="35242" y="70354"/>
                          <a:pt x="34290" y="77022"/>
                        </a:cubicBezTo>
                        <a:cubicBezTo>
                          <a:pt x="20002" y="59876"/>
                          <a:pt x="15240" y="38922"/>
                          <a:pt x="2857" y="20824"/>
                        </a:cubicBezTo>
                        <a:cubicBezTo>
                          <a:pt x="1905" y="18919"/>
                          <a:pt x="0" y="19872"/>
                          <a:pt x="0" y="21777"/>
                        </a:cubicBezTo>
                        <a:cubicBezTo>
                          <a:pt x="2857" y="46542"/>
                          <a:pt x="20002" y="70354"/>
                          <a:pt x="34290" y="89404"/>
                        </a:cubicBezTo>
                        <a:cubicBezTo>
                          <a:pt x="36195" y="92261"/>
                          <a:pt x="40005" y="90356"/>
                          <a:pt x="40957" y="87499"/>
                        </a:cubicBezTo>
                        <a:cubicBezTo>
                          <a:pt x="40957" y="86547"/>
                          <a:pt x="41910" y="85594"/>
                          <a:pt x="41910" y="84641"/>
                        </a:cubicBezTo>
                        <a:cubicBezTo>
                          <a:pt x="43815" y="90356"/>
                          <a:pt x="46672" y="95119"/>
                          <a:pt x="51435" y="100834"/>
                        </a:cubicBezTo>
                        <a:cubicBezTo>
                          <a:pt x="52388" y="102739"/>
                          <a:pt x="55245" y="100834"/>
                          <a:pt x="54292" y="98929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10" name="Полилиния: фигура 1409">
                    <a:extLst>
                      <a:ext uri="{FF2B5EF4-FFF2-40B4-BE49-F238E27FC236}">
                        <a16:creationId xmlns:a16="http://schemas.microsoft.com/office/drawing/2014/main" id="{7D20D085-DB03-9EBE-B9FA-E787FE037DB6}"/>
                      </a:ext>
                    </a:extLst>
                  </p:cNvPr>
                  <p:cNvSpPr/>
                  <p:nvPr/>
                </p:nvSpPr>
                <p:spPr>
                  <a:xfrm>
                    <a:off x="15563506" y="7798808"/>
                    <a:ext cx="2857" cy="7090"/>
                  </a:xfrm>
                  <a:custGeom>
                    <a:avLst/>
                    <a:gdLst>
                      <a:gd name="connsiteX0" fmla="*/ 2857 w 2857"/>
                      <a:gd name="connsiteY0" fmla="*/ 6667 h 7090"/>
                      <a:gd name="connsiteX1" fmla="*/ 952 w 2857"/>
                      <a:gd name="connsiteY1" fmla="*/ 0 h 7090"/>
                      <a:gd name="connsiteX2" fmla="*/ 0 w 2857"/>
                      <a:gd name="connsiteY2" fmla="*/ 0 h 7090"/>
                      <a:gd name="connsiteX3" fmla="*/ 2857 w 2857"/>
                      <a:gd name="connsiteY3" fmla="*/ 6667 h 7090"/>
                      <a:gd name="connsiteX4" fmla="*/ 2857 w 2857"/>
                      <a:gd name="connsiteY4" fmla="*/ 6667 h 70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57" h="7090">
                        <a:moveTo>
                          <a:pt x="2857" y="6667"/>
                        </a:moveTo>
                        <a:cubicBezTo>
                          <a:pt x="952" y="5715"/>
                          <a:pt x="1905" y="1905"/>
                          <a:pt x="952" y="0"/>
                        </a:cubicBezTo>
                        <a:cubicBezTo>
                          <a:pt x="952" y="0"/>
                          <a:pt x="0" y="0"/>
                          <a:pt x="0" y="0"/>
                        </a:cubicBezTo>
                        <a:cubicBezTo>
                          <a:pt x="952" y="2858"/>
                          <a:pt x="0" y="5715"/>
                          <a:pt x="2857" y="6667"/>
                        </a:cubicBezTo>
                        <a:cubicBezTo>
                          <a:pt x="2857" y="7620"/>
                          <a:pt x="2857" y="6667"/>
                          <a:pt x="2857" y="6667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11" name="Полилиния: фигура 1410">
                    <a:extLst>
                      <a:ext uri="{FF2B5EF4-FFF2-40B4-BE49-F238E27FC236}">
                        <a16:creationId xmlns:a16="http://schemas.microsoft.com/office/drawing/2014/main" id="{4E9A8870-DB50-BD39-610E-84AD7013E231}"/>
                      </a:ext>
                    </a:extLst>
                  </p:cNvPr>
                  <p:cNvSpPr/>
                  <p:nvPr/>
                </p:nvSpPr>
                <p:spPr>
                  <a:xfrm>
                    <a:off x="15553029" y="7684032"/>
                    <a:ext cx="79102" cy="251755"/>
                  </a:xfrm>
                  <a:custGeom>
                    <a:avLst/>
                    <a:gdLst>
                      <a:gd name="connsiteX0" fmla="*/ 73342 w 79102"/>
                      <a:gd name="connsiteY0" fmla="*/ 250983 h 251755"/>
                      <a:gd name="connsiteX1" fmla="*/ 78105 w 79102"/>
                      <a:gd name="connsiteY1" fmla="*/ 244315 h 251755"/>
                      <a:gd name="connsiteX2" fmla="*/ 9525 w 79102"/>
                      <a:gd name="connsiteY2" fmla="*/ 71913 h 251755"/>
                      <a:gd name="connsiteX3" fmla="*/ 7620 w 79102"/>
                      <a:gd name="connsiteY3" fmla="*/ 57626 h 251755"/>
                      <a:gd name="connsiteX4" fmla="*/ 3810 w 79102"/>
                      <a:gd name="connsiteY4" fmla="*/ 1429 h 251755"/>
                      <a:gd name="connsiteX5" fmla="*/ 0 w 79102"/>
                      <a:gd name="connsiteY5" fmla="*/ 1429 h 251755"/>
                      <a:gd name="connsiteX6" fmla="*/ 4763 w 79102"/>
                      <a:gd name="connsiteY6" fmla="*/ 70009 h 251755"/>
                      <a:gd name="connsiteX7" fmla="*/ 8572 w 79102"/>
                      <a:gd name="connsiteY7" fmla="*/ 110013 h 251755"/>
                      <a:gd name="connsiteX8" fmla="*/ 10477 w 79102"/>
                      <a:gd name="connsiteY8" fmla="*/ 110013 h 251755"/>
                      <a:gd name="connsiteX9" fmla="*/ 6667 w 79102"/>
                      <a:gd name="connsiteY9" fmla="*/ 82391 h 251755"/>
                      <a:gd name="connsiteX10" fmla="*/ 58102 w 79102"/>
                      <a:gd name="connsiteY10" fmla="*/ 230028 h 251755"/>
                      <a:gd name="connsiteX11" fmla="*/ 31433 w 79102"/>
                      <a:gd name="connsiteY11" fmla="*/ 210978 h 251755"/>
                      <a:gd name="connsiteX12" fmla="*/ 25717 w 79102"/>
                      <a:gd name="connsiteY12" fmla="*/ 217646 h 251755"/>
                      <a:gd name="connsiteX13" fmla="*/ 73342 w 79102"/>
                      <a:gd name="connsiteY13" fmla="*/ 250983 h 251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79102" h="251755">
                        <a:moveTo>
                          <a:pt x="73342" y="250983"/>
                        </a:moveTo>
                        <a:cubicBezTo>
                          <a:pt x="77152" y="253840"/>
                          <a:pt x="80963" y="248126"/>
                          <a:pt x="78105" y="244315"/>
                        </a:cubicBezTo>
                        <a:cubicBezTo>
                          <a:pt x="36195" y="193833"/>
                          <a:pt x="19050" y="135731"/>
                          <a:pt x="9525" y="71913"/>
                        </a:cubicBezTo>
                        <a:cubicBezTo>
                          <a:pt x="8572" y="67151"/>
                          <a:pt x="8572" y="62389"/>
                          <a:pt x="7620" y="57626"/>
                        </a:cubicBezTo>
                        <a:cubicBezTo>
                          <a:pt x="8572" y="38576"/>
                          <a:pt x="9525" y="20479"/>
                          <a:pt x="3810" y="1429"/>
                        </a:cubicBezTo>
                        <a:cubicBezTo>
                          <a:pt x="2857" y="-476"/>
                          <a:pt x="0" y="-476"/>
                          <a:pt x="0" y="1429"/>
                        </a:cubicBezTo>
                        <a:cubicBezTo>
                          <a:pt x="952" y="24289"/>
                          <a:pt x="1905" y="47149"/>
                          <a:pt x="4763" y="70009"/>
                        </a:cubicBezTo>
                        <a:cubicBezTo>
                          <a:pt x="4763" y="83343"/>
                          <a:pt x="4763" y="96678"/>
                          <a:pt x="8572" y="110013"/>
                        </a:cubicBezTo>
                        <a:cubicBezTo>
                          <a:pt x="8572" y="110966"/>
                          <a:pt x="10477" y="110966"/>
                          <a:pt x="10477" y="110013"/>
                        </a:cubicBezTo>
                        <a:cubicBezTo>
                          <a:pt x="7620" y="100488"/>
                          <a:pt x="6667" y="91916"/>
                          <a:pt x="6667" y="82391"/>
                        </a:cubicBezTo>
                        <a:cubicBezTo>
                          <a:pt x="14288" y="134778"/>
                          <a:pt x="30480" y="186213"/>
                          <a:pt x="58102" y="230028"/>
                        </a:cubicBezTo>
                        <a:cubicBezTo>
                          <a:pt x="49530" y="223361"/>
                          <a:pt x="40005" y="216693"/>
                          <a:pt x="31433" y="210978"/>
                        </a:cubicBezTo>
                        <a:cubicBezTo>
                          <a:pt x="27622" y="208121"/>
                          <a:pt x="21908" y="214788"/>
                          <a:pt x="25717" y="217646"/>
                        </a:cubicBezTo>
                        <a:cubicBezTo>
                          <a:pt x="40958" y="231933"/>
                          <a:pt x="57150" y="241458"/>
                          <a:pt x="73342" y="250983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12" name="Полилиния: фигура 1411">
                    <a:extLst>
                      <a:ext uri="{FF2B5EF4-FFF2-40B4-BE49-F238E27FC236}">
                        <a16:creationId xmlns:a16="http://schemas.microsoft.com/office/drawing/2014/main" id="{6147068A-14D7-6B37-B371-9702B1E690CD}"/>
                      </a:ext>
                    </a:extLst>
                  </p:cNvPr>
                  <p:cNvSpPr/>
                  <p:nvPr/>
                </p:nvSpPr>
                <p:spPr>
                  <a:xfrm>
                    <a:off x="15403486" y="6882111"/>
                    <a:ext cx="125079" cy="383906"/>
                  </a:xfrm>
                  <a:custGeom>
                    <a:avLst/>
                    <a:gdLst>
                      <a:gd name="connsiteX0" fmla="*/ 124777 w 125079"/>
                      <a:gd name="connsiteY0" fmla="*/ 381394 h 383906"/>
                      <a:gd name="connsiteX1" fmla="*/ 116205 w 125079"/>
                      <a:gd name="connsiteY1" fmla="*/ 285191 h 383906"/>
                      <a:gd name="connsiteX2" fmla="*/ 100965 w 125079"/>
                      <a:gd name="connsiteY2" fmla="*/ 188989 h 383906"/>
                      <a:gd name="connsiteX3" fmla="*/ 1905 w 125079"/>
                      <a:gd name="connsiteY3" fmla="*/ 395 h 383906"/>
                      <a:gd name="connsiteX4" fmla="*/ 0 w 125079"/>
                      <a:gd name="connsiteY4" fmla="*/ 1347 h 383906"/>
                      <a:gd name="connsiteX5" fmla="*/ 93345 w 125079"/>
                      <a:gd name="connsiteY5" fmla="*/ 190894 h 383906"/>
                      <a:gd name="connsiteX6" fmla="*/ 107633 w 125079"/>
                      <a:gd name="connsiteY6" fmla="*/ 292811 h 383906"/>
                      <a:gd name="connsiteX7" fmla="*/ 118110 w 125079"/>
                      <a:gd name="connsiteY7" fmla="*/ 381394 h 383906"/>
                      <a:gd name="connsiteX8" fmla="*/ 124777 w 125079"/>
                      <a:gd name="connsiteY8" fmla="*/ 381394 h 383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5079" h="383906">
                        <a:moveTo>
                          <a:pt x="124777" y="381394"/>
                        </a:moveTo>
                        <a:cubicBezTo>
                          <a:pt x="126683" y="349961"/>
                          <a:pt x="119063" y="316624"/>
                          <a:pt x="116205" y="285191"/>
                        </a:cubicBezTo>
                        <a:cubicBezTo>
                          <a:pt x="113348" y="252806"/>
                          <a:pt x="108585" y="220422"/>
                          <a:pt x="100965" y="188989"/>
                        </a:cubicBezTo>
                        <a:cubicBezTo>
                          <a:pt x="83820" y="119457"/>
                          <a:pt x="41910" y="58497"/>
                          <a:pt x="1905" y="395"/>
                        </a:cubicBezTo>
                        <a:cubicBezTo>
                          <a:pt x="952" y="-558"/>
                          <a:pt x="0" y="395"/>
                          <a:pt x="0" y="1347"/>
                        </a:cubicBezTo>
                        <a:cubicBezTo>
                          <a:pt x="30480" y="65164"/>
                          <a:pt x="75248" y="122314"/>
                          <a:pt x="93345" y="190894"/>
                        </a:cubicBezTo>
                        <a:cubicBezTo>
                          <a:pt x="102870" y="224231"/>
                          <a:pt x="104775" y="258521"/>
                          <a:pt x="107633" y="292811"/>
                        </a:cubicBezTo>
                        <a:cubicBezTo>
                          <a:pt x="110490" y="321386"/>
                          <a:pt x="108585" y="353771"/>
                          <a:pt x="118110" y="381394"/>
                        </a:cubicBezTo>
                        <a:cubicBezTo>
                          <a:pt x="120015" y="385204"/>
                          <a:pt x="123825" y="384251"/>
                          <a:pt x="124777" y="381394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13" name="Полилиния: фигура 1412">
                    <a:extLst>
                      <a:ext uri="{FF2B5EF4-FFF2-40B4-BE49-F238E27FC236}">
                        <a16:creationId xmlns:a16="http://schemas.microsoft.com/office/drawing/2014/main" id="{01005AAD-0545-DC7F-9E59-90CD27E8289F}"/>
                      </a:ext>
                    </a:extLst>
                  </p:cNvPr>
                  <p:cNvSpPr/>
                  <p:nvPr/>
                </p:nvSpPr>
                <p:spPr>
                  <a:xfrm>
                    <a:off x="15511119" y="7107955"/>
                    <a:ext cx="39740" cy="64758"/>
                  </a:xfrm>
                  <a:custGeom>
                    <a:avLst/>
                    <a:gdLst>
                      <a:gd name="connsiteX0" fmla="*/ 12382 w 39740"/>
                      <a:gd name="connsiteY0" fmla="*/ 60300 h 64758"/>
                      <a:gd name="connsiteX1" fmla="*/ 12382 w 39740"/>
                      <a:gd name="connsiteY1" fmla="*/ 60300 h 64758"/>
                      <a:gd name="connsiteX2" fmla="*/ 39052 w 39740"/>
                      <a:gd name="connsiteY2" fmla="*/ 7912 h 64758"/>
                      <a:gd name="connsiteX3" fmla="*/ 30480 w 39740"/>
                      <a:gd name="connsiteY3" fmla="*/ 1245 h 64758"/>
                      <a:gd name="connsiteX4" fmla="*/ 0 w 39740"/>
                      <a:gd name="connsiteY4" fmla="*/ 58395 h 64758"/>
                      <a:gd name="connsiteX5" fmla="*/ 12382 w 39740"/>
                      <a:gd name="connsiteY5" fmla="*/ 60300 h 647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740" h="64758">
                        <a:moveTo>
                          <a:pt x="12382" y="60300"/>
                        </a:moveTo>
                        <a:lnTo>
                          <a:pt x="12382" y="60300"/>
                        </a:lnTo>
                        <a:cubicBezTo>
                          <a:pt x="16192" y="39345"/>
                          <a:pt x="28575" y="26010"/>
                          <a:pt x="39052" y="7912"/>
                        </a:cubicBezTo>
                        <a:cubicBezTo>
                          <a:pt x="41910" y="3150"/>
                          <a:pt x="35242" y="-2565"/>
                          <a:pt x="30480" y="1245"/>
                        </a:cubicBezTo>
                        <a:cubicBezTo>
                          <a:pt x="14288" y="15532"/>
                          <a:pt x="1905" y="36487"/>
                          <a:pt x="0" y="58395"/>
                        </a:cubicBezTo>
                        <a:cubicBezTo>
                          <a:pt x="0" y="66015"/>
                          <a:pt x="10477" y="66967"/>
                          <a:pt x="12382" y="60300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14" name="Полилиния: фигура 1413">
                    <a:extLst>
                      <a:ext uri="{FF2B5EF4-FFF2-40B4-BE49-F238E27FC236}">
                        <a16:creationId xmlns:a16="http://schemas.microsoft.com/office/drawing/2014/main" id="{EDCB554C-9AE1-0318-49E6-B0A00D53A92B}"/>
                      </a:ext>
                    </a:extLst>
                  </p:cNvPr>
                  <p:cNvSpPr/>
                  <p:nvPr/>
                </p:nvSpPr>
                <p:spPr>
                  <a:xfrm>
                    <a:off x="15517830" y="7120514"/>
                    <a:ext cx="60950" cy="370059"/>
                  </a:xfrm>
                  <a:custGeom>
                    <a:avLst/>
                    <a:gdLst>
                      <a:gd name="connsiteX0" fmla="*/ 58058 w 60950"/>
                      <a:gd name="connsiteY0" fmla="*/ 367780 h 370059"/>
                      <a:gd name="connsiteX1" fmla="*/ 53296 w 60950"/>
                      <a:gd name="connsiteY1" fmla="*/ 305867 h 370059"/>
                      <a:gd name="connsiteX2" fmla="*/ 28531 w 60950"/>
                      <a:gd name="connsiteY2" fmla="*/ 191568 h 370059"/>
                      <a:gd name="connsiteX3" fmla="*/ 12338 w 60950"/>
                      <a:gd name="connsiteY3" fmla="*/ 71553 h 370059"/>
                      <a:gd name="connsiteX4" fmla="*/ 25673 w 60950"/>
                      <a:gd name="connsiteY4" fmla="*/ 3926 h 370059"/>
                      <a:gd name="connsiteX5" fmla="*/ 23768 w 60950"/>
                      <a:gd name="connsiteY5" fmla="*/ 116 h 370059"/>
                      <a:gd name="connsiteX6" fmla="*/ 11386 w 60950"/>
                      <a:gd name="connsiteY6" fmla="*/ 157278 h 370059"/>
                      <a:gd name="connsiteX7" fmla="*/ 34246 w 60950"/>
                      <a:gd name="connsiteY7" fmla="*/ 287770 h 370059"/>
                      <a:gd name="connsiteX8" fmla="*/ 51391 w 60950"/>
                      <a:gd name="connsiteY8" fmla="*/ 368732 h 370059"/>
                      <a:gd name="connsiteX9" fmla="*/ 58058 w 60950"/>
                      <a:gd name="connsiteY9" fmla="*/ 367780 h 3700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0950" h="370059">
                        <a:moveTo>
                          <a:pt x="58058" y="367780"/>
                        </a:moveTo>
                        <a:cubicBezTo>
                          <a:pt x="65678" y="350635"/>
                          <a:pt x="56153" y="323012"/>
                          <a:pt x="53296" y="305867"/>
                        </a:cubicBezTo>
                        <a:cubicBezTo>
                          <a:pt x="45676" y="267768"/>
                          <a:pt x="36151" y="229668"/>
                          <a:pt x="28531" y="191568"/>
                        </a:cubicBezTo>
                        <a:cubicBezTo>
                          <a:pt x="20911" y="151563"/>
                          <a:pt x="15196" y="111558"/>
                          <a:pt x="12338" y="71553"/>
                        </a:cubicBezTo>
                        <a:cubicBezTo>
                          <a:pt x="11386" y="47741"/>
                          <a:pt x="9481" y="22023"/>
                          <a:pt x="25673" y="3926"/>
                        </a:cubicBezTo>
                        <a:cubicBezTo>
                          <a:pt x="26626" y="2021"/>
                          <a:pt x="25673" y="116"/>
                          <a:pt x="23768" y="116"/>
                        </a:cubicBezTo>
                        <a:cubicBezTo>
                          <a:pt x="-19094" y="-4647"/>
                          <a:pt x="8528" y="139180"/>
                          <a:pt x="11386" y="157278"/>
                        </a:cubicBezTo>
                        <a:cubicBezTo>
                          <a:pt x="18053" y="201093"/>
                          <a:pt x="25673" y="244907"/>
                          <a:pt x="34246" y="287770"/>
                        </a:cubicBezTo>
                        <a:cubicBezTo>
                          <a:pt x="39008" y="312535"/>
                          <a:pt x="39008" y="345872"/>
                          <a:pt x="51391" y="368732"/>
                        </a:cubicBezTo>
                        <a:cubicBezTo>
                          <a:pt x="53296" y="370637"/>
                          <a:pt x="57106" y="370637"/>
                          <a:pt x="58058" y="367780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15" name="Полилиния: фигура 1414">
                    <a:extLst>
                      <a:ext uri="{FF2B5EF4-FFF2-40B4-BE49-F238E27FC236}">
                        <a16:creationId xmlns:a16="http://schemas.microsoft.com/office/drawing/2014/main" id="{4461D491-9B0E-E17F-5CB7-C3A72AB236AB}"/>
                      </a:ext>
                    </a:extLst>
                  </p:cNvPr>
                  <p:cNvSpPr/>
                  <p:nvPr/>
                </p:nvSpPr>
                <p:spPr>
                  <a:xfrm>
                    <a:off x="15506519" y="7969048"/>
                    <a:ext cx="143689" cy="153029"/>
                  </a:xfrm>
                  <a:custGeom>
                    <a:avLst/>
                    <a:gdLst>
                      <a:gd name="connsiteX0" fmla="*/ 2694 w 143689"/>
                      <a:gd name="connsiteY0" fmla="*/ 152656 h 153029"/>
                      <a:gd name="connsiteX1" fmla="*/ 42699 w 143689"/>
                      <a:gd name="connsiteY1" fmla="*/ 135511 h 153029"/>
                      <a:gd name="connsiteX2" fmla="*/ 103659 w 143689"/>
                      <a:gd name="connsiteY2" fmla="*/ 98364 h 153029"/>
                      <a:gd name="connsiteX3" fmla="*/ 135092 w 143689"/>
                      <a:gd name="connsiteY3" fmla="*/ 1209 h 153029"/>
                      <a:gd name="connsiteX4" fmla="*/ 131282 w 143689"/>
                      <a:gd name="connsiteY4" fmla="*/ 3114 h 153029"/>
                      <a:gd name="connsiteX5" fmla="*/ 76989 w 143689"/>
                      <a:gd name="connsiteY5" fmla="*/ 101221 h 153029"/>
                      <a:gd name="connsiteX6" fmla="*/ 27459 w 143689"/>
                      <a:gd name="connsiteY6" fmla="*/ 127891 h 153029"/>
                      <a:gd name="connsiteX7" fmla="*/ 789 w 143689"/>
                      <a:gd name="connsiteY7" fmla="*/ 147894 h 153029"/>
                      <a:gd name="connsiteX8" fmla="*/ 2694 w 143689"/>
                      <a:gd name="connsiteY8" fmla="*/ 152656 h 153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43689" h="153029">
                        <a:moveTo>
                          <a:pt x="2694" y="152656"/>
                        </a:moveTo>
                        <a:cubicBezTo>
                          <a:pt x="15077" y="155513"/>
                          <a:pt x="32222" y="141226"/>
                          <a:pt x="42699" y="135511"/>
                        </a:cubicBezTo>
                        <a:cubicBezTo>
                          <a:pt x="63654" y="124081"/>
                          <a:pt x="84609" y="112651"/>
                          <a:pt x="103659" y="98364"/>
                        </a:cubicBezTo>
                        <a:cubicBezTo>
                          <a:pt x="136044" y="72646"/>
                          <a:pt x="156047" y="41214"/>
                          <a:pt x="135092" y="1209"/>
                        </a:cubicBezTo>
                        <a:cubicBezTo>
                          <a:pt x="134139" y="-1649"/>
                          <a:pt x="129377" y="1209"/>
                          <a:pt x="131282" y="3114"/>
                        </a:cubicBezTo>
                        <a:cubicBezTo>
                          <a:pt x="153189" y="46929"/>
                          <a:pt x="110327" y="80266"/>
                          <a:pt x="76989" y="101221"/>
                        </a:cubicBezTo>
                        <a:cubicBezTo>
                          <a:pt x="60797" y="110746"/>
                          <a:pt x="44604" y="119319"/>
                          <a:pt x="27459" y="127891"/>
                        </a:cubicBezTo>
                        <a:cubicBezTo>
                          <a:pt x="18887" y="132654"/>
                          <a:pt x="2694" y="136463"/>
                          <a:pt x="789" y="147894"/>
                        </a:cubicBezTo>
                        <a:cubicBezTo>
                          <a:pt x="-1116" y="149798"/>
                          <a:pt x="789" y="151703"/>
                          <a:pt x="2694" y="152656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16" name="Полилиния: фигура 1415">
                    <a:extLst>
                      <a:ext uri="{FF2B5EF4-FFF2-40B4-BE49-F238E27FC236}">
                        <a16:creationId xmlns:a16="http://schemas.microsoft.com/office/drawing/2014/main" id="{8621D04B-EFF8-674D-2AAB-6784D20780B5}"/>
                      </a:ext>
                    </a:extLst>
                  </p:cNvPr>
                  <p:cNvSpPr/>
                  <p:nvPr/>
                </p:nvSpPr>
                <p:spPr>
                  <a:xfrm>
                    <a:off x="15307162" y="7976839"/>
                    <a:ext cx="335553" cy="201062"/>
                  </a:xfrm>
                  <a:custGeom>
                    <a:avLst/>
                    <a:gdLst>
                      <a:gd name="connsiteX0" fmla="*/ 4884 w 335553"/>
                      <a:gd name="connsiteY0" fmla="*/ 201063 h 201062"/>
                      <a:gd name="connsiteX1" fmla="*/ 200147 w 335553"/>
                      <a:gd name="connsiteY1" fmla="*/ 146770 h 201062"/>
                      <a:gd name="connsiteX2" fmla="*/ 335402 w 335553"/>
                      <a:gd name="connsiteY2" fmla="*/ 1991 h 201062"/>
                      <a:gd name="connsiteX3" fmla="*/ 331592 w 335553"/>
                      <a:gd name="connsiteY3" fmla="*/ 1038 h 201062"/>
                      <a:gd name="connsiteX4" fmla="*/ 185859 w 335553"/>
                      <a:gd name="connsiteY4" fmla="*/ 137245 h 201062"/>
                      <a:gd name="connsiteX5" fmla="*/ 2027 w 335553"/>
                      <a:gd name="connsiteY5" fmla="*/ 192491 h 201062"/>
                      <a:gd name="connsiteX6" fmla="*/ 4884 w 335553"/>
                      <a:gd name="connsiteY6" fmla="*/ 201063 h 201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35553" h="201062">
                        <a:moveTo>
                          <a:pt x="4884" y="201063"/>
                        </a:moveTo>
                        <a:cubicBezTo>
                          <a:pt x="69654" y="196300"/>
                          <a:pt x="141092" y="175345"/>
                          <a:pt x="200147" y="146770"/>
                        </a:cubicBezTo>
                        <a:cubicBezTo>
                          <a:pt x="263012" y="116291"/>
                          <a:pt x="309684" y="65808"/>
                          <a:pt x="335402" y="1991"/>
                        </a:cubicBezTo>
                        <a:cubicBezTo>
                          <a:pt x="336354" y="86"/>
                          <a:pt x="332544" y="-867"/>
                          <a:pt x="331592" y="1038"/>
                        </a:cubicBezTo>
                        <a:cubicBezTo>
                          <a:pt x="297302" y="61998"/>
                          <a:pt x="250629" y="108671"/>
                          <a:pt x="185859" y="137245"/>
                        </a:cubicBezTo>
                        <a:cubicBezTo>
                          <a:pt x="126804" y="162963"/>
                          <a:pt x="61082" y="168678"/>
                          <a:pt x="2027" y="192491"/>
                        </a:cubicBezTo>
                        <a:cubicBezTo>
                          <a:pt x="-1783" y="193443"/>
                          <a:pt x="122" y="201063"/>
                          <a:pt x="4884" y="201063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17" name="Полилиния: фигура 1416">
                    <a:extLst>
                      <a:ext uri="{FF2B5EF4-FFF2-40B4-BE49-F238E27FC236}">
                        <a16:creationId xmlns:a16="http://schemas.microsoft.com/office/drawing/2014/main" id="{E5747BAF-8517-6D17-82F4-952C4CA9121C}"/>
                      </a:ext>
                    </a:extLst>
                  </p:cNvPr>
                  <p:cNvSpPr/>
                  <p:nvPr/>
                </p:nvSpPr>
                <p:spPr>
                  <a:xfrm>
                    <a:off x="15697549" y="8057493"/>
                    <a:ext cx="119702" cy="241498"/>
                  </a:xfrm>
                  <a:custGeom>
                    <a:avLst/>
                    <a:gdLst>
                      <a:gd name="connsiteX0" fmla="*/ 119322 w 119702"/>
                      <a:gd name="connsiteY0" fmla="*/ 236614 h 241498"/>
                      <a:gd name="connsiteX1" fmla="*/ 94557 w 119702"/>
                      <a:gd name="connsiteY1" fmla="*/ 188989 h 241498"/>
                      <a:gd name="connsiteX2" fmla="*/ 65030 w 119702"/>
                      <a:gd name="connsiteY2" fmla="*/ 125172 h 241498"/>
                      <a:gd name="connsiteX3" fmla="*/ 2165 w 119702"/>
                      <a:gd name="connsiteY3" fmla="*/ 395 h 241498"/>
                      <a:gd name="connsiteX4" fmla="*/ 260 w 119702"/>
                      <a:gd name="connsiteY4" fmla="*/ 1347 h 241498"/>
                      <a:gd name="connsiteX5" fmla="*/ 48837 w 119702"/>
                      <a:gd name="connsiteY5" fmla="*/ 123267 h 241498"/>
                      <a:gd name="connsiteX6" fmla="*/ 112655 w 119702"/>
                      <a:gd name="connsiteY6" fmla="*/ 239472 h 241498"/>
                      <a:gd name="connsiteX7" fmla="*/ 119322 w 119702"/>
                      <a:gd name="connsiteY7" fmla="*/ 236614 h 241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9702" h="241498">
                        <a:moveTo>
                          <a:pt x="119322" y="236614"/>
                        </a:moveTo>
                        <a:cubicBezTo>
                          <a:pt x="113607" y="219469"/>
                          <a:pt x="103130" y="205182"/>
                          <a:pt x="94557" y="188989"/>
                        </a:cubicBezTo>
                        <a:cubicBezTo>
                          <a:pt x="84080" y="168034"/>
                          <a:pt x="74555" y="147079"/>
                          <a:pt x="65030" y="125172"/>
                        </a:cubicBezTo>
                        <a:cubicBezTo>
                          <a:pt x="45980" y="82309"/>
                          <a:pt x="27882" y="40400"/>
                          <a:pt x="2165" y="395"/>
                        </a:cubicBezTo>
                        <a:cubicBezTo>
                          <a:pt x="1212" y="-558"/>
                          <a:pt x="-693" y="395"/>
                          <a:pt x="260" y="1347"/>
                        </a:cubicBezTo>
                        <a:cubicBezTo>
                          <a:pt x="16452" y="42304"/>
                          <a:pt x="32645" y="83262"/>
                          <a:pt x="48837" y="123267"/>
                        </a:cubicBezTo>
                        <a:cubicBezTo>
                          <a:pt x="65030" y="160414"/>
                          <a:pt x="82175" y="210897"/>
                          <a:pt x="112655" y="239472"/>
                        </a:cubicBezTo>
                        <a:cubicBezTo>
                          <a:pt x="115512" y="243281"/>
                          <a:pt x="121227" y="241377"/>
                          <a:pt x="119322" y="236614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18" name="Полилиния: фигура 1417">
                    <a:extLst>
                      <a:ext uri="{FF2B5EF4-FFF2-40B4-BE49-F238E27FC236}">
                        <a16:creationId xmlns:a16="http://schemas.microsoft.com/office/drawing/2014/main" id="{CE4D952D-C85C-3ACE-96A6-881B92C72978}"/>
                      </a:ext>
                    </a:extLst>
                  </p:cNvPr>
                  <p:cNvSpPr/>
                  <p:nvPr/>
                </p:nvSpPr>
                <p:spPr>
                  <a:xfrm>
                    <a:off x="15792911" y="8221717"/>
                    <a:ext cx="45309" cy="9524"/>
                  </a:xfrm>
                  <a:custGeom>
                    <a:avLst/>
                    <a:gdLst>
                      <a:gd name="connsiteX0" fmla="*/ 43962 w 45309"/>
                      <a:gd name="connsiteY0" fmla="*/ 9525 h 9524"/>
                      <a:gd name="connsiteX1" fmla="*/ 44915 w 45309"/>
                      <a:gd name="connsiteY1" fmla="*/ 6667 h 9524"/>
                      <a:gd name="connsiteX2" fmla="*/ 1100 w 45309"/>
                      <a:gd name="connsiteY2" fmla="*/ 0 h 9524"/>
                      <a:gd name="connsiteX3" fmla="*/ 1100 w 45309"/>
                      <a:gd name="connsiteY3" fmla="*/ 1905 h 9524"/>
                      <a:gd name="connsiteX4" fmla="*/ 43962 w 45309"/>
                      <a:gd name="connsiteY4" fmla="*/ 9525 h 9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09" h="9524">
                        <a:moveTo>
                          <a:pt x="43962" y="9525"/>
                        </a:moveTo>
                        <a:cubicBezTo>
                          <a:pt x="44915" y="9525"/>
                          <a:pt x="45867" y="7620"/>
                          <a:pt x="44915" y="6667"/>
                        </a:cubicBezTo>
                        <a:cubicBezTo>
                          <a:pt x="31580" y="953"/>
                          <a:pt x="15387" y="1905"/>
                          <a:pt x="1100" y="0"/>
                        </a:cubicBezTo>
                        <a:cubicBezTo>
                          <a:pt x="147" y="0"/>
                          <a:pt x="-805" y="1905"/>
                          <a:pt x="1100" y="1905"/>
                        </a:cubicBezTo>
                        <a:cubicBezTo>
                          <a:pt x="14435" y="6667"/>
                          <a:pt x="29675" y="9525"/>
                          <a:pt x="43962" y="952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19" name="Полилиния: фигура 1418">
                    <a:extLst>
                      <a:ext uri="{FF2B5EF4-FFF2-40B4-BE49-F238E27FC236}">
                        <a16:creationId xmlns:a16="http://schemas.microsoft.com/office/drawing/2014/main" id="{7B2A1692-E7FC-F682-321F-089D063358DF}"/>
                      </a:ext>
                    </a:extLst>
                  </p:cNvPr>
                  <p:cNvSpPr/>
                  <p:nvPr/>
                </p:nvSpPr>
                <p:spPr>
                  <a:xfrm>
                    <a:off x="16220894" y="7988138"/>
                    <a:ext cx="355725" cy="42126"/>
                  </a:xfrm>
                  <a:custGeom>
                    <a:avLst/>
                    <a:gdLst>
                      <a:gd name="connsiteX0" fmla="*/ 2694 w 355725"/>
                      <a:gd name="connsiteY0" fmla="*/ 42127 h 42126"/>
                      <a:gd name="connsiteX1" fmla="*/ 96992 w 355725"/>
                      <a:gd name="connsiteY1" fmla="*/ 19267 h 42126"/>
                      <a:gd name="connsiteX2" fmla="*/ 198909 w 355725"/>
                      <a:gd name="connsiteY2" fmla="*/ 13552 h 42126"/>
                      <a:gd name="connsiteX3" fmla="*/ 279872 w 355725"/>
                      <a:gd name="connsiteY3" fmla="*/ 18314 h 42126"/>
                      <a:gd name="connsiteX4" fmla="*/ 324639 w 355725"/>
                      <a:gd name="connsiteY4" fmla="*/ 24029 h 42126"/>
                      <a:gd name="connsiteX5" fmla="*/ 350357 w 355725"/>
                      <a:gd name="connsiteY5" fmla="*/ 29744 h 42126"/>
                      <a:gd name="connsiteX6" fmla="*/ 355119 w 355725"/>
                      <a:gd name="connsiteY6" fmla="*/ 22124 h 42126"/>
                      <a:gd name="connsiteX7" fmla="*/ 301779 w 355725"/>
                      <a:gd name="connsiteY7" fmla="*/ 3074 h 42126"/>
                      <a:gd name="connsiteX8" fmla="*/ 207482 w 355725"/>
                      <a:gd name="connsiteY8" fmla="*/ 217 h 42126"/>
                      <a:gd name="connsiteX9" fmla="*/ 789 w 355725"/>
                      <a:gd name="connsiteY9" fmla="*/ 38317 h 42126"/>
                      <a:gd name="connsiteX10" fmla="*/ 2694 w 355725"/>
                      <a:gd name="connsiteY10" fmla="*/ 42127 h 421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355725" h="42126">
                        <a:moveTo>
                          <a:pt x="2694" y="42127"/>
                        </a:moveTo>
                        <a:cubicBezTo>
                          <a:pt x="35079" y="38317"/>
                          <a:pt x="65559" y="25934"/>
                          <a:pt x="96992" y="19267"/>
                        </a:cubicBezTo>
                        <a:cubicBezTo>
                          <a:pt x="130329" y="11647"/>
                          <a:pt x="164619" y="9742"/>
                          <a:pt x="198909" y="13552"/>
                        </a:cubicBezTo>
                        <a:cubicBezTo>
                          <a:pt x="225579" y="16409"/>
                          <a:pt x="253202" y="16409"/>
                          <a:pt x="279872" y="18314"/>
                        </a:cubicBezTo>
                        <a:cubicBezTo>
                          <a:pt x="295112" y="19267"/>
                          <a:pt x="309399" y="21172"/>
                          <a:pt x="324639" y="24029"/>
                        </a:cubicBezTo>
                        <a:cubicBezTo>
                          <a:pt x="333212" y="25934"/>
                          <a:pt x="341784" y="30697"/>
                          <a:pt x="350357" y="29744"/>
                        </a:cubicBezTo>
                        <a:cubicBezTo>
                          <a:pt x="354167" y="29744"/>
                          <a:pt x="357024" y="25934"/>
                          <a:pt x="355119" y="22124"/>
                        </a:cubicBezTo>
                        <a:cubicBezTo>
                          <a:pt x="346547" y="5932"/>
                          <a:pt x="317019" y="4979"/>
                          <a:pt x="301779" y="3074"/>
                        </a:cubicBezTo>
                        <a:cubicBezTo>
                          <a:pt x="270347" y="-736"/>
                          <a:pt x="238914" y="1169"/>
                          <a:pt x="207482" y="217"/>
                        </a:cubicBezTo>
                        <a:cubicBezTo>
                          <a:pt x="139854" y="-1688"/>
                          <a:pt x="62702" y="8789"/>
                          <a:pt x="789" y="38317"/>
                        </a:cubicBezTo>
                        <a:cubicBezTo>
                          <a:pt x="-1116" y="39269"/>
                          <a:pt x="789" y="42127"/>
                          <a:pt x="2694" y="42127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20" name="Полилиния: фигура 1419">
                    <a:extLst>
                      <a:ext uri="{FF2B5EF4-FFF2-40B4-BE49-F238E27FC236}">
                        <a16:creationId xmlns:a16="http://schemas.microsoft.com/office/drawing/2014/main" id="{4A28EDD8-8C11-BEE0-A72E-B3A79F818A56}"/>
                      </a:ext>
                    </a:extLst>
                  </p:cNvPr>
                  <p:cNvSpPr/>
                  <p:nvPr/>
                </p:nvSpPr>
                <p:spPr>
                  <a:xfrm>
                    <a:off x="16600888" y="8070530"/>
                    <a:ext cx="186828" cy="90848"/>
                  </a:xfrm>
                  <a:custGeom>
                    <a:avLst/>
                    <a:gdLst>
                      <a:gd name="connsiteX0" fmla="*/ 3701 w 186828"/>
                      <a:gd name="connsiteY0" fmla="*/ 90227 h 90848"/>
                      <a:gd name="connsiteX1" fmla="*/ 95141 w 186828"/>
                      <a:gd name="connsiteY1" fmla="*/ 59747 h 90848"/>
                      <a:gd name="connsiteX2" fmla="*/ 180866 w 186828"/>
                      <a:gd name="connsiteY2" fmla="*/ 25457 h 90848"/>
                      <a:gd name="connsiteX3" fmla="*/ 181818 w 186828"/>
                      <a:gd name="connsiteY3" fmla="*/ 25457 h 90848"/>
                      <a:gd name="connsiteX4" fmla="*/ 186581 w 186828"/>
                      <a:gd name="connsiteY4" fmla="*/ 20695 h 90848"/>
                      <a:gd name="connsiteX5" fmla="*/ 182771 w 186828"/>
                      <a:gd name="connsiteY5" fmla="*/ 14980 h 90848"/>
                      <a:gd name="connsiteX6" fmla="*/ 175151 w 186828"/>
                      <a:gd name="connsiteY6" fmla="*/ 14980 h 90848"/>
                      <a:gd name="connsiteX7" fmla="*/ 135146 w 186828"/>
                      <a:gd name="connsiteY7" fmla="*/ 692 h 90848"/>
                      <a:gd name="connsiteX8" fmla="*/ 129431 w 186828"/>
                      <a:gd name="connsiteY8" fmla="*/ 8312 h 90848"/>
                      <a:gd name="connsiteX9" fmla="*/ 129431 w 186828"/>
                      <a:gd name="connsiteY9" fmla="*/ 8312 h 90848"/>
                      <a:gd name="connsiteX10" fmla="*/ 166578 w 186828"/>
                      <a:gd name="connsiteY10" fmla="*/ 24505 h 90848"/>
                      <a:gd name="connsiteX11" fmla="*/ 92283 w 186828"/>
                      <a:gd name="connsiteY11" fmla="*/ 46412 h 90848"/>
                      <a:gd name="connsiteX12" fmla="*/ 57041 w 186828"/>
                      <a:gd name="connsiteY12" fmla="*/ 62605 h 90848"/>
                      <a:gd name="connsiteX13" fmla="*/ 2748 w 186828"/>
                      <a:gd name="connsiteY13" fmla="*/ 82607 h 90848"/>
                      <a:gd name="connsiteX14" fmla="*/ 3701 w 186828"/>
                      <a:gd name="connsiteY14" fmla="*/ 90227 h 90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86828" h="90848">
                        <a:moveTo>
                          <a:pt x="3701" y="90227"/>
                        </a:moveTo>
                        <a:cubicBezTo>
                          <a:pt x="36086" y="94990"/>
                          <a:pt x="67518" y="71177"/>
                          <a:pt x="95141" y="59747"/>
                        </a:cubicBezTo>
                        <a:cubicBezTo>
                          <a:pt x="124668" y="47365"/>
                          <a:pt x="154196" y="44507"/>
                          <a:pt x="180866" y="25457"/>
                        </a:cubicBezTo>
                        <a:cubicBezTo>
                          <a:pt x="180866" y="25457"/>
                          <a:pt x="181818" y="25457"/>
                          <a:pt x="181818" y="25457"/>
                        </a:cubicBezTo>
                        <a:cubicBezTo>
                          <a:pt x="184676" y="25457"/>
                          <a:pt x="185628" y="23553"/>
                          <a:pt x="186581" y="20695"/>
                        </a:cubicBezTo>
                        <a:cubicBezTo>
                          <a:pt x="187533" y="18790"/>
                          <a:pt x="185628" y="14980"/>
                          <a:pt x="182771" y="14980"/>
                        </a:cubicBezTo>
                        <a:cubicBezTo>
                          <a:pt x="179913" y="14980"/>
                          <a:pt x="177056" y="14980"/>
                          <a:pt x="175151" y="14980"/>
                        </a:cubicBezTo>
                        <a:cubicBezTo>
                          <a:pt x="160863" y="12122"/>
                          <a:pt x="147528" y="8312"/>
                          <a:pt x="135146" y="692"/>
                        </a:cubicBezTo>
                        <a:cubicBezTo>
                          <a:pt x="130383" y="-2165"/>
                          <a:pt x="125621" y="4503"/>
                          <a:pt x="129431" y="8312"/>
                        </a:cubicBezTo>
                        <a:cubicBezTo>
                          <a:pt x="129431" y="8312"/>
                          <a:pt x="129431" y="8312"/>
                          <a:pt x="129431" y="8312"/>
                        </a:cubicBezTo>
                        <a:cubicBezTo>
                          <a:pt x="139908" y="16885"/>
                          <a:pt x="153243" y="22600"/>
                          <a:pt x="166578" y="24505"/>
                        </a:cubicBezTo>
                        <a:cubicBezTo>
                          <a:pt x="143718" y="34982"/>
                          <a:pt x="116096" y="37840"/>
                          <a:pt x="92283" y="46412"/>
                        </a:cubicBezTo>
                        <a:cubicBezTo>
                          <a:pt x="79901" y="51175"/>
                          <a:pt x="68471" y="56890"/>
                          <a:pt x="57041" y="62605"/>
                        </a:cubicBezTo>
                        <a:cubicBezTo>
                          <a:pt x="38943" y="71177"/>
                          <a:pt x="20846" y="75940"/>
                          <a:pt x="2748" y="82607"/>
                        </a:cubicBezTo>
                        <a:cubicBezTo>
                          <a:pt x="-1062" y="84512"/>
                          <a:pt x="-1062" y="89275"/>
                          <a:pt x="3701" y="90227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21" name="Полилиния: фигура 1420">
                    <a:extLst>
                      <a:ext uri="{FF2B5EF4-FFF2-40B4-BE49-F238E27FC236}">
                        <a16:creationId xmlns:a16="http://schemas.microsoft.com/office/drawing/2014/main" id="{7DCFB929-4753-4285-90A1-AD1CD796652D}"/>
                      </a:ext>
                    </a:extLst>
                  </p:cNvPr>
                  <p:cNvSpPr/>
                  <p:nvPr/>
                </p:nvSpPr>
                <p:spPr>
                  <a:xfrm>
                    <a:off x="16677759" y="8124562"/>
                    <a:ext cx="50096" cy="25024"/>
                  </a:xfrm>
                  <a:custGeom>
                    <a:avLst/>
                    <a:gdLst>
                      <a:gd name="connsiteX0" fmla="*/ 2077 w 50096"/>
                      <a:gd name="connsiteY0" fmla="*/ 23812 h 25024"/>
                      <a:gd name="connsiteX1" fmla="*/ 4934 w 50096"/>
                      <a:gd name="connsiteY1" fmla="*/ 24765 h 25024"/>
                      <a:gd name="connsiteX2" fmla="*/ 13507 w 50096"/>
                      <a:gd name="connsiteY2" fmla="*/ 22860 h 25024"/>
                      <a:gd name="connsiteX3" fmla="*/ 49702 w 50096"/>
                      <a:gd name="connsiteY3" fmla="*/ 953 h 25024"/>
                      <a:gd name="connsiteX4" fmla="*/ 48749 w 50096"/>
                      <a:gd name="connsiteY4" fmla="*/ 0 h 25024"/>
                      <a:gd name="connsiteX5" fmla="*/ 23032 w 50096"/>
                      <a:gd name="connsiteY5" fmla="*/ 9525 h 25024"/>
                      <a:gd name="connsiteX6" fmla="*/ 8744 w 50096"/>
                      <a:gd name="connsiteY6" fmla="*/ 16193 h 25024"/>
                      <a:gd name="connsiteX7" fmla="*/ 3982 w 50096"/>
                      <a:gd name="connsiteY7" fmla="*/ 18097 h 25024"/>
                      <a:gd name="connsiteX8" fmla="*/ 3982 w 50096"/>
                      <a:gd name="connsiteY8" fmla="*/ 18097 h 25024"/>
                      <a:gd name="connsiteX9" fmla="*/ 2077 w 50096"/>
                      <a:gd name="connsiteY9" fmla="*/ 23812 h 25024"/>
                      <a:gd name="connsiteX10" fmla="*/ 2077 w 50096"/>
                      <a:gd name="connsiteY10" fmla="*/ 23812 h 250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50096" h="25024">
                        <a:moveTo>
                          <a:pt x="2077" y="23812"/>
                        </a:moveTo>
                        <a:cubicBezTo>
                          <a:pt x="3029" y="24765"/>
                          <a:pt x="3982" y="24765"/>
                          <a:pt x="4934" y="24765"/>
                        </a:cubicBezTo>
                        <a:cubicBezTo>
                          <a:pt x="7792" y="25718"/>
                          <a:pt x="10649" y="23812"/>
                          <a:pt x="13507" y="22860"/>
                        </a:cubicBezTo>
                        <a:cubicBezTo>
                          <a:pt x="26842" y="17145"/>
                          <a:pt x="38272" y="10478"/>
                          <a:pt x="49702" y="953"/>
                        </a:cubicBezTo>
                        <a:cubicBezTo>
                          <a:pt x="50654" y="953"/>
                          <a:pt x="49702" y="0"/>
                          <a:pt x="48749" y="0"/>
                        </a:cubicBezTo>
                        <a:cubicBezTo>
                          <a:pt x="40177" y="2858"/>
                          <a:pt x="30652" y="5715"/>
                          <a:pt x="23032" y="9525"/>
                        </a:cubicBezTo>
                        <a:cubicBezTo>
                          <a:pt x="18269" y="11430"/>
                          <a:pt x="13507" y="14287"/>
                          <a:pt x="8744" y="16193"/>
                        </a:cubicBezTo>
                        <a:cubicBezTo>
                          <a:pt x="6839" y="17145"/>
                          <a:pt x="5887" y="17145"/>
                          <a:pt x="3982" y="18097"/>
                        </a:cubicBezTo>
                        <a:lnTo>
                          <a:pt x="3982" y="18097"/>
                        </a:lnTo>
                        <a:cubicBezTo>
                          <a:pt x="172" y="19050"/>
                          <a:pt x="-1733" y="21908"/>
                          <a:pt x="2077" y="23812"/>
                        </a:cubicBezTo>
                        <a:cubicBezTo>
                          <a:pt x="2077" y="23812"/>
                          <a:pt x="2077" y="24765"/>
                          <a:pt x="2077" y="2381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22" name="Полилиния: фигура 1421">
                    <a:extLst>
                      <a:ext uri="{FF2B5EF4-FFF2-40B4-BE49-F238E27FC236}">
                        <a16:creationId xmlns:a16="http://schemas.microsoft.com/office/drawing/2014/main" id="{E0411FCF-2FCB-5FE2-60F1-358DC88F4C7B}"/>
                      </a:ext>
                    </a:extLst>
                  </p:cNvPr>
                  <p:cNvSpPr/>
                  <p:nvPr/>
                </p:nvSpPr>
                <p:spPr>
                  <a:xfrm>
                    <a:off x="16535013" y="8111227"/>
                    <a:ext cx="221499" cy="61471"/>
                  </a:xfrm>
                  <a:custGeom>
                    <a:avLst/>
                    <a:gdLst>
                      <a:gd name="connsiteX0" fmla="*/ 2901 w 221499"/>
                      <a:gd name="connsiteY0" fmla="*/ 60007 h 61471"/>
                      <a:gd name="connsiteX1" fmla="*/ 220071 w 221499"/>
                      <a:gd name="connsiteY1" fmla="*/ 3810 h 61471"/>
                      <a:gd name="connsiteX2" fmla="*/ 220071 w 221499"/>
                      <a:gd name="connsiteY2" fmla="*/ 0 h 61471"/>
                      <a:gd name="connsiteX3" fmla="*/ 183876 w 221499"/>
                      <a:gd name="connsiteY3" fmla="*/ 10478 h 61471"/>
                      <a:gd name="connsiteX4" fmla="*/ 183876 w 221499"/>
                      <a:gd name="connsiteY4" fmla="*/ 11430 h 61471"/>
                      <a:gd name="connsiteX5" fmla="*/ 127678 w 221499"/>
                      <a:gd name="connsiteY5" fmla="*/ 28575 h 61471"/>
                      <a:gd name="connsiteX6" fmla="*/ 67671 w 221499"/>
                      <a:gd name="connsiteY6" fmla="*/ 44768 h 61471"/>
                      <a:gd name="connsiteX7" fmla="*/ 2901 w 221499"/>
                      <a:gd name="connsiteY7" fmla="*/ 54292 h 61471"/>
                      <a:gd name="connsiteX8" fmla="*/ 2901 w 221499"/>
                      <a:gd name="connsiteY8" fmla="*/ 60007 h 61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1499" h="61471">
                        <a:moveTo>
                          <a:pt x="2901" y="60007"/>
                        </a:moveTo>
                        <a:cubicBezTo>
                          <a:pt x="76243" y="70485"/>
                          <a:pt x="151491" y="21907"/>
                          <a:pt x="220071" y="3810"/>
                        </a:cubicBezTo>
                        <a:cubicBezTo>
                          <a:pt x="221976" y="2857"/>
                          <a:pt x="221976" y="0"/>
                          <a:pt x="220071" y="0"/>
                        </a:cubicBezTo>
                        <a:cubicBezTo>
                          <a:pt x="206736" y="953"/>
                          <a:pt x="195306" y="4762"/>
                          <a:pt x="183876" y="10478"/>
                        </a:cubicBezTo>
                        <a:cubicBezTo>
                          <a:pt x="183876" y="10478"/>
                          <a:pt x="183876" y="10478"/>
                          <a:pt x="183876" y="11430"/>
                        </a:cubicBezTo>
                        <a:cubicBezTo>
                          <a:pt x="164826" y="17145"/>
                          <a:pt x="146728" y="22860"/>
                          <a:pt x="127678" y="28575"/>
                        </a:cubicBezTo>
                        <a:cubicBezTo>
                          <a:pt x="107676" y="35243"/>
                          <a:pt x="87673" y="40005"/>
                          <a:pt x="67671" y="44768"/>
                        </a:cubicBezTo>
                        <a:cubicBezTo>
                          <a:pt x="46716" y="49530"/>
                          <a:pt x="23856" y="49530"/>
                          <a:pt x="2901" y="54292"/>
                        </a:cubicBezTo>
                        <a:cubicBezTo>
                          <a:pt x="-1862" y="55245"/>
                          <a:pt x="43" y="60007"/>
                          <a:pt x="2901" y="60007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23" name="Полилиния: фигура 1422">
                    <a:extLst>
                      <a:ext uri="{FF2B5EF4-FFF2-40B4-BE49-F238E27FC236}">
                        <a16:creationId xmlns:a16="http://schemas.microsoft.com/office/drawing/2014/main" id="{4D81E5FA-739E-CF11-95DD-91DEF43E4611}"/>
                      </a:ext>
                    </a:extLst>
                  </p:cNvPr>
                  <p:cNvSpPr/>
                  <p:nvPr/>
                </p:nvSpPr>
                <p:spPr>
                  <a:xfrm>
                    <a:off x="15874660" y="8674268"/>
                    <a:ext cx="141119" cy="56233"/>
                  </a:xfrm>
                  <a:custGeom>
                    <a:avLst/>
                    <a:gdLst>
                      <a:gd name="connsiteX0" fmla="*/ 5076 w 141119"/>
                      <a:gd name="connsiteY0" fmla="*/ 17030 h 56233"/>
                      <a:gd name="connsiteX1" fmla="*/ 78418 w 141119"/>
                      <a:gd name="connsiteY1" fmla="*/ 21792 h 56233"/>
                      <a:gd name="connsiteX2" fmla="*/ 138426 w 141119"/>
                      <a:gd name="connsiteY2" fmla="*/ 56082 h 56233"/>
                      <a:gd name="connsiteX3" fmla="*/ 140331 w 141119"/>
                      <a:gd name="connsiteY3" fmla="*/ 52272 h 56233"/>
                      <a:gd name="connsiteX4" fmla="*/ 3171 w 141119"/>
                      <a:gd name="connsiteY4" fmla="*/ 9410 h 56233"/>
                      <a:gd name="connsiteX5" fmla="*/ 5076 w 141119"/>
                      <a:gd name="connsiteY5" fmla="*/ 17030 h 562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1119" h="56233">
                        <a:moveTo>
                          <a:pt x="5076" y="17030"/>
                        </a:moveTo>
                        <a:cubicBezTo>
                          <a:pt x="33651" y="11315"/>
                          <a:pt x="51748" y="5600"/>
                          <a:pt x="78418" y="21792"/>
                        </a:cubicBezTo>
                        <a:cubicBezTo>
                          <a:pt x="98421" y="33222"/>
                          <a:pt x="115566" y="48462"/>
                          <a:pt x="138426" y="56082"/>
                        </a:cubicBezTo>
                        <a:cubicBezTo>
                          <a:pt x="140331" y="57035"/>
                          <a:pt x="142236" y="53225"/>
                          <a:pt x="140331" y="52272"/>
                        </a:cubicBezTo>
                        <a:cubicBezTo>
                          <a:pt x="101278" y="30365"/>
                          <a:pt x="50796" y="-21070"/>
                          <a:pt x="3171" y="9410"/>
                        </a:cubicBezTo>
                        <a:cubicBezTo>
                          <a:pt x="-2544" y="12267"/>
                          <a:pt x="313" y="17982"/>
                          <a:pt x="5076" y="17030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24" name="Полилиния: фигура 1423">
                    <a:extLst>
                      <a:ext uri="{FF2B5EF4-FFF2-40B4-BE49-F238E27FC236}">
                        <a16:creationId xmlns:a16="http://schemas.microsoft.com/office/drawing/2014/main" id="{7047F9EA-5AAA-D919-DB91-FB4F093B1D44}"/>
                      </a:ext>
                    </a:extLst>
                  </p:cNvPr>
                  <p:cNvSpPr/>
                  <p:nvPr/>
                </p:nvSpPr>
                <p:spPr>
                  <a:xfrm>
                    <a:off x="15843541" y="8378550"/>
                    <a:ext cx="126124" cy="55573"/>
                  </a:xfrm>
                  <a:custGeom>
                    <a:avLst/>
                    <a:gdLst>
                      <a:gd name="connsiteX0" fmla="*/ 4763 w 126124"/>
                      <a:gd name="connsiteY0" fmla="*/ 20331 h 55573"/>
                      <a:gd name="connsiteX1" fmla="*/ 32385 w 126124"/>
                      <a:gd name="connsiteY1" fmla="*/ 16521 h 55573"/>
                      <a:gd name="connsiteX2" fmla="*/ 67627 w 126124"/>
                      <a:gd name="connsiteY2" fmla="*/ 31761 h 55573"/>
                      <a:gd name="connsiteX3" fmla="*/ 124777 w 126124"/>
                      <a:gd name="connsiteY3" fmla="*/ 55573 h 55573"/>
                      <a:gd name="connsiteX4" fmla="*/ 125730 w 126124"/>
                      <a:gd name="connsiteY4" fmla="*/ 53669 h 55573"/>
                      <a:gd name="connsiteX5" fmla="*/ 0 w 126124"/>
                      <a:gd name="connsiteY5" fmla="*/ 15569 h 55573"/>
                      <a:gd name="connsiteX6" fmla="*/ 4763 w 126124"/>
                      <a:gd name="connsiteY6" fmla="*/ 20331 h 555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6124" h="55573">
                        <a:moveTo>
                          <a:pt x="4763" y="20331"/>
                        </a:moveTo>
                        <a:cubicBezTo>
                          <a:pt x="15240" y="17473"/>
                          <a:pt x="20955" y="13664"/>
                          <a:pt x="32385" y="16521"/>
                        </a:cubicBezTo>
                        <a:cubicBezTo>
                          <a:pt x="44767" y="19379"/>
                          <a:pt x="56197" y="26046"/>
                          <a:pt x="67627" y="31761"/>
                        </a:cubicBezTo>
                        <a:cubicBezTo>
                          <a:pt x="85725" y="41286"/>
                          <a:pt x="103822" y="51763"/>
                          <a:pt x="124777" y="55573"/>
                        </a:cubicBezTo>
                        <a:cubicBezTo>
                          <a:pt x="125730" y="55573"/>
                          <a:pt x="126683" y="54621"/>
                          <a:pt x="125730" y="53669"/>
                        </a:cubicBezTo>
                        <a:cubicBezTo>
                          <a:pt x="110490" y="47001"/>
                          <a:pt x="8572" y="-33009"/>
                          <a:pt x="0" y="15569"/>
                        </a:cubicBezTo>
                        <a:cubicBezTo>
                          <a:pt x="0" y="17473"/>
                          <a:pt x="1905" y="21283"/>
                          <a:pt x="4763" y="20331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25" name="Полилиния: фигура 1424">
                    <a:extLst>
                      <a:ext uri="{FF2B5EF4-FFF2-40B4-BE49-F238E27FC236}">
                        <a16:creationId xmlns:a16="http://schemas.microsoft.com/office/drawing/2014/main" id="{D6CB2C5F-AD86-D7CB-26D8-5C5B7F21252C}"/>
                      </a:ext>
                    </a:extLst>
                  </p:cNvPr>
                  <p:cNvSpPr/>
                  <p:nvPr/>
                </p:nvSpPr>
                <p:spPr>
                  <a:xfrm>
                    <a:off x="16079329" y="8762043"/>
                    <a:ext cx="50531" cy="57096"/>
                  </a:xfrm>
                  <a:custGeom>
                    <a:avLst/>
                    <a:gdLst>
                      <a:gd name="connsiteX0" fmla="*/ 45200 w 50531"/>
                      <a:gd name="connsiteY0" fmla="*/ 54032 h 57096"/>
                      <a:gd name="connsiteX1" fmla="*/ 49962 w 50531"/>
                      <a:gd name="connsiteY1" fmla="*/ 41650 h 57096"/>
                      <a:gd name="connsiteX2" fmla="*/ 48057 w 50531"/>
                      <a:gd name="connsiteY2" fmla="*/ 16885 h 57096"/>
                      <a:gd name="connsiteX3" fmla="*/ 39484 w 50531"/>
                      <a:gd name="connsiteY3" fmla="*/ 17837 h 57096"/>
                      <a:gd name="connsiteX4" fmla="*/ 39484 w 50531"/>
                      <a:gd name="connsiteY4" fmla="*/ 24505 h 57096"/>
                      <a:gd name="connsiteX5" fmla="*/ 7100 w 50531"/>
                      <a:gd name="connsiteY5" fmla="*/ 692 h 57096"/>
                      <a:gd name="connsiteX6" fmla="*/ 1384 w 50531"/>
                      <a:gd name="connsiteY6" fmla="*/ 8313 h 57096"/>
                      <a:gd name="connsiteX7" fmla="*/ 38532 w 50531"/>
                      <a:gd name="connsiteY7" fmla="*/ 48317 h 57096"/>
                      <a:gd name="connsiteX8" fmla="*/ 19482 w 50531"/>
                      <a:gd name="connsiteY8" fmla="*/ 47365 h 57096"/>
                      <a:gd name="connsiteX9" fmla="*/ 17577 w 50531"/>
                      <a:gd name="connsiteY9" fmla="*/ 50222 h 57096"/>
                      <a:gd name="connsiteX10" fmla="*/ 45200 w 50531"/>
                      <a:gd name="connsiteY10" fmla="*/ 54032 h 57096"/>
                      <a:gd name="connsiteX11" fmla="*/ 40437 w 50531"/>
                      <a:gd name="connsiteY11" fmla="*/ 45460 h 57096"/>
                      <a:gd name="connsiteX12" fmla="*/ 32817 w 50531"/>
                      <a:gd name="connsiteY12" fmla="*/ 30220 h 57096"/>
                      <a:gd name="connsiteX13" fmla="*/ 40437 w 50531"/>
                      <a:gd name="connsiteY13" fmla="*/ 43555 h 57096"/>
                      <a:gd name="connsiteX14" fmla="*/ 40437 w 50531"/>
                      <a:gd name="connsiteY14" fmla="*/ 45460 h 57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50531" h="57096">
                        <a:moveTo>
                          <a:pt x="45200" y="54032"/>
                        </a:moveTo>
                        <a:cubicBezTo>
                          <a:pt x="49009" y="52127"/>
                          <a:pt x="49009" y="44507"/>
                          <a:pt x="49962" y="41650"/>
                        </a:cubicBezTo>
                        <a:cubicBezTo>
                          <a:pt x="50914" y="33077"/>
                          <a:pt x="50914" y="25457"/>
                          <a:pt x="48057" y="16885"/>
                        </a:cubicBezTo>
                        <a:cubicBezTo>
                          <a:pt x="46152" y="12122"/>
                          <a:pt x="39484" y="13075"/>
                          <a:pt x="39484" y="17837"/>
                        </a:cubicBezTo>
                        <a:cubicBezTo>
                          <a:pt x="39484" y="19742"/>
                          <a:pt x="39484" y="22600"/>
                          <a:pt x="39484" y="24505"/>
                        </a:cubicBezTo>
                        <a:cubicBezTo>
                          <a:pt x="30912" y="14027"/>
                          <a:pt x="19482" y="7360"/>
                          <a:pt x="7100" y="692"/>
                        </a:cubicBezTo>
                        <a:cubicBezTo>
                          <a:pt x="2337" y="-2165"/>
                          <a:pt x="-2425" y="4502"/>
                          <a:pt x="1384" y="8313"/>
                        </a:cubicBezTo>
                        <a:cubicBezTo>
                          <a:pt x="12814" y="21647"/>
                          <a:pt x="26150" y="34982"/>
                          <a:pt x="38532" y="48317"/>
                        </a:cubicBezTo>
                        <a:cubicBezTo>
                          <a:pt x="33770" y="51175"/>
                          <a:pt x="24245" y="48317"/>
                          <a:pt x="19482" y="47365"/>
                        </a:cubicBezTo>
                        <a:cubicBezTo>
                          <a:pt x="17577" y="46412"/>
                          <a:pt x="15672" y="49270"/>
                          <a:pt x="17577" y="50222"/>
                        </a:cubicBezTo>
                        <a:cubicBezTo>
                          <a:pt x="23292" y="56890"/>
                          <a:pt x="35675" y="59747"/>
                          <a:pt x="45200" y="54032"/>
                        </a:cubicBezTo>
                        <a:close/>
                        <a:moveTo>
                          <a:pt x="40437" y="45460"/>
                        </a:moveTo>
                        <a:cubicBezTo>
                          <a:pt x="38532" y="40697"/>
                          <a:pt x="35675" y="34982"/>
                          <a:pt x="32817" y="30220"/>
                        </a:cubicBezTo>
                        <a:cubicBezTo>
                          <a:pt x="35675" y="34030"/>
                          <a:pt x="38532" y="38792"/>
                          <a:pt x="40437" y="43555"/>
                        </a:cubicBezTo>
                        <a:cubicBezTo>
                          <a:pt x="40437" y="44507"/>
                          <a:pt x="40437" y="44507"/>
                          <a:pt x="40437" y="45460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26" name="Полилиния: фигура 1425">
                    <a:extLst>
                      <a:ext uri="{FF2B5EF4-FFF2-40B4-BE49-F238E27FC236}">
                        <a16:creationId xmlns:a16="http://schemas.microsoft.com/office/drawing/2014/main" id="{733EFD17-F8E7-C6D5-EDD3-17F0A13D18B3}"/>
                      </a:ext>
                    </a:extLst>
                  </p:cNvPr>
                  <p:cNvSpPr/>
                  <p:nvPr/>
                </p:nvSpPr>
                <p:spPr>
                  <a:xfrm>
                    <a:off x="15888887" y="8788691"/>
                    <a:ext cx="188246" cy="274523"/>
                  </a:xfrm>
                  <a:custGeom>
                    <a:avLst/>
                    <a:gdLst>
                      <a:gd name="connsiteX0" fmla="*/ 10852 w 188246"/>
                      <a:gd name="connsiteY0" fmla="*/ 273128 h 274523"/>
                      <a:gd name="connsiteX1" fmla="*/ 142297 w 188246"/>
                      <a:gd name="connsiteY1" fmla="*/ 133112 h 274523"/>
                      <a:gd name="connsiteX2" fmla="*/ 183254 w 188246"/>
                      <a:gd name="connsiteY2" fmla="*/ 714 h 274523"/>
                      <a:gd name="connsiteX3" fmla="*/ 182302 w 188246"/>
                      <a:gd name="connsiteY3" fmla="*/ 714 h 274523"/>
                      <a:gd name="connsiteX4" fmla="*/ 166109 w 188246"/>
                      <a:gd name="connsiteY4" fmla="*/ 81677 h 274523"/>
                      <a:gd name="connsiteX5" fmla="*/ 117532 w 188246"/>
                      <a:gd name="connsiteY5" fmla="*/ 143589 h 274523"/>
                      <a:gd name="connsiteX6" fmla="*/ 2279 w 188246"/>
                      <a:gd name="connsiteY6" fmla="*/ 264556 h 274523"/>
                      <a:gd name="connsiteX7" fmla="*/ 10852 w 188246"/>
                      <a:gd name="connsiteY7" fmla="*/ 273128 h 274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246" h="274523">
                        <a:moveTo>
                          <a:pt x="10852" y="273128"/>
                        </a:moveTo>
                        <a:cubicBezTo>
                          <a:pt x="60382" y="233124"/>
                          <a:pt x="99434" y="180736"/>
                          <a:pt x="142297" y="133112"/>
                        </a:cubicBezTo>
                        <a:cubicBezTo>
                          <a:pt x="173729" y="98822"/>
                          <a:pt x="199447" y="47387"/>
                          <a:pt x="183254" y="714"/>
                        </a:cubicBezTo>
                        <a:cubicBezTo>
                          <a:pt x="183254" y="-238"/>
                          <a:pt x="182302" y="-238"/>
                          <a:pt x="182302" y="714"/>
                        </a:cubicBezTo>
                        <a:cubicBezTo>
                          <a:pt x="181349" y="29289"/>
                          <a:pt x="178492" y="55007"/>
                          <a:pt x="166109" y="81677"/>
                        </a:cubicBezTo>
                        <a:cubicBezTo>
                          <a:pt x="154679" y="105489"/>
                          <a:pt x="135629" y="124539"/>
                          <a:pt x="117532" y="143589"/>
                        </a:cubicBezTo>
                        <a:cubicBezTo>
                          <a:pt x="79432" y="183594"/>
                          <a:pt x="46094" y="229314"/>
                          <a:pt x="2279" y="264556"/>
                        </a:cubicBezTo>
                        <a:cubicBezTo>
                          <a:pt x="-4388" y="269319"/>
                          <a:pt x="5137" y="277891"/>
                          <a:pt x="10852" y="273128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27" name="Полилиния: фигура 1426">
                    <a:extLst>
                      <a:ext uri="{FF2B5EF4-FFF2-40B4-BE49-F238E27FC236}">
                        <a16:creationId xmlns:a16="http://schemas.microsoft.com/office/drawing/2014/main" id="{FA02921D-FB12-F6ED-E947-E1F0A010DC8A}"/>
                      </a:ext>
                    </a:extLst>
                  </p:cNvPr>
                  <p:cNvSpPr/>
                  <p:nvPr/>
                </p:nvSpPr>
                <p:spPr>
                  <a:xfrm>
                    <a:off x="15859492" y="8943315"/>
                    <a:ext cx="147320" cy="170748"/>
                  </a:xfrm>
                  <a:custGeom>
                    <a:avLst/>
                    <a:gdLst>
                      <a:gd name="connsiteX0" fmla="*/ 11671 w 147320"/>
                      <a:gd name="connsiteY0" fmla="*/ 168987 h 170748"/>
                      <a:gd name="connsiteX1" fmla="*/ 72632 w 147320"/>
                      <a:gd name="connsiteY1" fmla="*/ 87072 h 170748"/>
                      <a:gd name="connsiteX2" fmla="*/ 146926 w 147320"/>
                      <a:gd name="connsiteY2" fmla="*/ 1347 h 170748"/>
                      <a:gd name="connsiteX3" fmla="*/ 145974 w 147320"/>
                      <a:gd name="connsiteY3" fmla="*/ 395 h 170748"/>
                      <a:gd name="connsiteX4" fmla="*/ 2146 w 147320"/>
                      <a:gd name="connsiteY4" fmla="*/ 159462 h 170748"/>
                      <a:gd name="connsiteX5" fmla="*/ 11671 w 147320"/>
                      <a:gd name="connsiteY5" fmla="*/ 168987 h 1707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7320" h="170748">
                        <a:moveTo>
                          <a:pt x="11671" y="168987"/>
                        </a:moveTo>
                        <a:cubicBezTo>
                          <a:pt x="36436" y="145174"/>
                          <a:pt x="54534" y="115647"/>
                          <a:pt x="72632" y="87072"/>
                        </a:cubicBezTo>
                        <a:cubicBezTo>
                          <a:pt x="93586" y="53734"/>
                          <a:pt x="116446" y="26112"/>
                          <a:pt x="146926" y="1347"/>
                        </a:cubicBezTo>
                        <a:cubicBezTo>
                          <a:pt x="147879" y="395"/>
                          <a:pt x="146926" y="-558"/>
                          <a:pt x="145974" y="395"/>
                        </a:cubicBezTo>
                        <a:cubicBezTo>
                          <a:pt x="76441" y="23254"/>
                          <a:pt x="52629" y="114694"/>
                          <a:pt x="2146" y="159462"/>
                        </a:cubicBezTo>
                        <a:cubicBezTo>
                          <a:pt x="-4521" y="165177"/>
                          <a:pt x="5957" y="174702"/>
                          <a:pt x="11671" y="168987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28" name="Полилиния: фигура 1427">
                    <a:extLst>
                      <a:ext uri="{FF2B5EF4-FFF2-40B4-BE49-F238E27FC236}">
                        <a16:creationId xmlns:a16="http://schemas.microsoft.com/office/drawing/2014/main" id="{089E3198-596E-F559-3B60-FA0E070FF063}"/>
                      </a:ext>
                    </a:extLst>
                  </p:cNvPr>
                  <p:cNvSpPr/>
                  <p:nvPr/>
                </p:nvSpPr>
                <p:spPr>
                  <a:xfrm>
                    <a:off x="15489592" y="8457936"/>
                    <a:ext cx="50361" cy="83280"/>
                  </a:xfrm>
                  <a:custGeom>
                    <a:avLst/>
                    <a:gdLst>
                      <a:gd name="connsiteX0" fmla="*/ 14859 w 50361"/>
                      <a:gd name="connsiteY0" fmla="*/ 78105 h 83280"/>
                      <a:gd name="connsiteX1" fmla="*/ 50102 w 50361"/>
                      <a:gd name="connsiteY1" fmla="*/ 1905 h 83280"/>
                      <a:gd name="connsiteX2" fmla="*/ 48196 w 50361"/>
                      <a:gd name="connsiteY2" fmla="*/ 0 h 83280"/>
                      <a:gd name="connsiteX3" fmla="*/ 17717 w 50361"/>
                      <a:gd name="connsiteY3" fmla="*/ 28575 h 83280"/>
                      <a:gd name="connsiteX4" fmla="*/ 9144 w 50361"/>
                      <a:gd name="connsiteY4" fmla="*/ 26670 h 83280"/>
                      <a:gd name="connsiteX5" fmla="*/ 571 w 50361"/>
                      <a:gd name="connsiteY5" fmla="*/ 75247 h 83280"/>
                      <a:gd name="connsiteX6" fmla="*/ 14859 w 50361"/>
                      <a:gd name="connsiteY6" fmla="*/ 78105 h 83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361" h="83280">
                        <a:moveTo>
                          <a:pt x="14859" y="78105"/>
                        </a:moveTo>
                        <a:cubicBezTo>
                          <a:pt x="21527" y="49530"/>
                          <a:pt x="32956" y="25718"/>
                          <a:pt x="50102" y="1905"/>
                        </a:cubicBezTo>
                        <a:cubicBezTo>
                          <a:pt x="51054" y="953"/>
                          <a:pt x="49149" y="0"/>
                          <a:pt x="48196" y="0"/>
                        </a:cubicBezTo>
                        <a:cubicBezTo>
                          <a:pt x="34862" y="6668"/>
                          <a:pt x="25337" y="17145"/>
                          <a:pt x="17717" y="28575"/>
                        </a:cubicBezTo>
                        <a:cubicBezTo>
                          <a:pt x="17717" y="24765"/>
                          <a:pt x="11049" y="21908"/>
                          <a:pt x="9144" y="26670"/>
                        </a:cubicBezTo>
                        <a:cubicBezTo>
                          <a:pt x="1524" y="41910"/>
                          <a:pt x="-1333" y="58102"/>
                          <a:pt x="571" y="75247"/>
                        </a:cubicBezTo>
                        <a:cubicBezTo>
                          <a:pt x="1524" y="83820"/>
                          <a:pt x="12954" y="86677"/>
                          <a:pt x="14859" y="7810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29" name="Полилиния: фигура 1428">
                    <a:extLst>
                      <a:ext uri="{FF2B5EF4-FFF2-40B4-BE49-F238E27FC236}">
                        <a16:creationId xmlns:a16="http://schemas.microsoft.com/office/drawing/2014/main" id="{B36B0646-CA25-175E-BFE8-CEB13E343CF1}"/>
                      </a:ext>
                    </a:extLst>
                  </p:cNvPr>
                  <p:cNvSpPr/>
                  <p:nvPr/>
                </p:nvSpPr>
                <p:spPr>
                  <a:xfrm>
                    <a:off x="16373896" y="7011173"/>
                    <a:ext cx="104881" cy="64162"/>
                  </a:xfrm>
                  <a:custGeom>
                    <a:avLst/>
                    <a:gdLst>
                      <a:gd name="connsiteX0" fmla="*/ 50670 w 104881"/>
                      <a:gd name="connsiteY0" fmla="*/ 54211 h 64162"/>
                      <a:gd name="connsiteX1" fmla="*/ 104010 w 104881"/>
                      <a:gd name="connsiteY1" fmla="*/ 6587 h 64162"/>
                      <a:gd name="connsiteX2" fmla="*/ 98295 w 104881"/>
                      <a:gd name="connsiteY2" fmla="*/ 872 h 64162"/>
                      <a:gd name="connsiteX3" fmla="*/ 52575 w 104881"/>
                      <a:gd name="connsiteY3" fmla="*/ 31352 h 64162"/>
                      <a:gd name="connsiteX4" fmla="*/ 25905 w 104881"/>
                      <a:gd name="connsiteY4" fmla="*/ 42781 h 64162"/>
                      <a:gd name="connsiteX5" fmla="*/ 5903 w 104881"/>
                      <a:gd name="connsiteY5" fmla="*/ 43734 h 64162"/>
                      <a:gd name="connsiteX6" fmla="*/ 1140 w 104881"/>
                      <a:gd name="connsiteY6" fmla="*/ 55164 h 64162"/>
                      <a:gd name="connsiteX7" fmla="*/ 50670 w 104881"/>
                      <a:gd name="connsiteY7" fmla="*/ 54211 h 64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4881" h="64162">
                        <a:moveTo>
                          <a:pt x="50670" y="54211"/>
                        </a:moveTo>
                        <a:cubicBezTo>
                          <a:pt x="72578" y="42781"/>
                          <a:pt x="86865" y="25637"/>
                          <a:pt x="104010" y="6587"/>
                        </a:cubicBezTo>
                        <a:cubicBezTo>
                          <a:pt x="106868" y="2777"/>
                          <a:pt x="102105" y="-1986"/>
                          <a:pt x="98295" y="872"/>
                        </a:cubicBezTo>
                        <a:cubicBezTo>
                          <a:pt x="85913" y="13254"/>
                          <a:pt x="67815" y="21827"/>
                          <a:pt x="52575" y="31352"/>
                        </a:cubicBezTo>
                        <a:cubicBezTo>
                          <a:pt x="44003" y="36114"/>
                          <a:pt x="35430" y="40877"/>
                          <a:pt x="25905" y="42781"/>
                        </a:cubicBezTo>
                        <a:cubicBezTo>
                          <a:pt x="19238" y="44686"/>
                          <a:pt x="12570" y="42781"/>
                          <a:pt x="5903" y="43734"/>
                        </a:cubicBezTo>
                        <a:cubicBezTo>
                          <a:pt x="1140" y="44686"/>
                          <a:pt x="-1717" y="51354"/>
                          <a:pt x="1140" y="55164"/>
                        </a:cubicBezTo>
                        <a:cubicBezTo>
                          <a:pt x="12570" y="72309"/>
                          <a:pt x="37335" y="60879"/>
                          <a:pt x="50670" y="54211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30" name="Полилиния: фигура 1429">
                    <a:extLst>
                      <a:ext uri="{FF2B5EF4-FFF2-40B4-BE49-F238E27FC236}">
                        <a16:creationId xmlns:a16="http://schemas.microsoft.com/office/drawing/2014/main" id="{832F2682-58E3-DDA4-2CA6-3B05BE774B1A}"/>
                      </a:ext>
                    </a:extLst>
                  </p:cNvPr>
                  <p:cNvSpPr/>
                  <p:nvPr/>
                </p:nvSpPr>
                <p:spPr>
                  <a:xfrm>
                    <a:off x="16273313" y="7292784"/>
                    <a:ext cx="102495" cy="66671"/>
                  </a:xfrm>
                  <a:custGeom>
                    <a:avLst/>
                    <a:gdLst>
                      <a:gd name="connsiteX0" fmla="*/ 100770 w 102495"/>
                      <a:gd name="connsiteY0" fmla="*/ 61207 h 66671"/>
                      <a:gd name="connsiteX1" fmla="*/ 99818 w 102495"/>
                      <a:gd name="connsiteY1" fmla="*/ 54540 h 66671"/>
                      <a:gd name="connsiteX2" fmla="*/ 19808 w 102495"/>
                      <a:gd name="connsiteY2" fmla="*/ 5010 h 66671"/>
                      <a:gd name="connsiteX3" fmla="*/ 758 w 102495"/>
                      <a:gd name="connsiteY3" fmla="*/ 12630 h 66671"/>
                      <a:gd name="connsiteX4" fmla="*/ 100770 w 102495"/>
                      <a:gd name="connsiteY4" fmla="*/ 61207 h 66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495" h="66671">
                        <a:moveTo>
                          <a:pt x="100770" y="61207"/>
                        </a:moveTo>
                        <a:cubicBezTo>
                          <a:pt x="103628" y="60255"/>
                          <a:pt x="102675" y="55492"/>
                          <a:pt x="99818" y="54540"/>
                        </a:cubicBezTo>
                        <a:cubicBezTo>
                          <a:pt x="69338" y="48825"/>
                          <a:pt x="33143" y="35490"/>
                          <a:pt x="19808" y="5010"/>
                        </a:cubicBezTo>
                        <a:cubicBezTo>
                          <a:pt x="15045" y="-5467"/>
                          <a:pt x="-4005" y="2153"/>
                          <a:pt x="758" y="12630"/>
                        </a:cubicBezTo>
                        <a:cubicBezTo>
                          <a:pt x="13140" y="45967"/>
                          <a:pt x="66480" y="80257"/>
                          <a:pt x="100770" y="61207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31" name="Полилиния: фигура 1430">
                    <a:extLst>
                      <a:ext uri="{FF2B5EF4-FFF2-40B4-BE49-F238E27FC236}">
                        <a16:creationId xmlns:a16="http://schemas.microsoft.com/office/drawing/2014/main" id="{1A88437F-F8F2-A7BB-BE09-98B3176B9358}"/>
                      </a:ext>
                    </a:extLst>
                  </p:cNvPr>
                  <p:cNvSpPr/>
                  <p:nvPr/>
                </p:nvSpPr>
                <p:spPr>
                  <a:xfrm>
                    <a:off x="16878168" y="7513289"/>
                    <a:ext cx="56380" cy="45555"/>
                  </a:xfrm>
                  <a:custGeom>
                    <a:avLst/>
                    <a:gdLst>
                      <a:gd name="connsiteX0" fmla="*/ 6456 w 56380"/>
                      <a:gd name="connsiteY0" fmla="*/ 45490 h 45555"/>
                      <a:gd name="connsiteX1" fmla="*/ 37888 w 56380"/>
                      <a:gd name="connsiteY1" fmla="*/ 30250 h 45555"/>
                      <a:gd name="connsiteX2" fmla="*/ 55985 w 56380"/>
                      <a:gd name="connsiteY2" fmla="*/ 4532 h 45555"/>
                      <a:gd name="connsiteX3" fmla="*/ 34078 w 56380"/>
                      <a:gd name="connsiteY3" fmla="*/ 10247 h 45555"/>
                      <a:gd name="connsiteX4" fmla="*/ 20743 w 56380"/>
                      <a:gd name="connsiteY4" fmla="*/ 22630 h 45555"/>
                      <a:gd name="connsiteX5" fmla="*/ 2646 w 56380"/>
                      <a:gd name="connsiteY5" fmla="*/ 33107 h 45555"/>
                      <a:gd name="connsiteX6" fmla="*/ 6456 w 56380"/>
                      <a:gd name="connsiteY6" fmla="*/ 45490 h 455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6380" h="45555">
                        <a:moveTo>
                          <a:pt x="6456" y="45490"/>
                        </a:moveTo>
                        <a:cubicBezTo>
                          <a:pt x="17885" y="46442"/>
                          <a:pt x="29315" y="36917"/>
                          <a:pt x="37888" y="30250"/>
                        </a:cubicBezTo>
                        <a:cubicBezTo>
                          <a:pt x="45508" y="23582"/>
                          <a:pt x="58843" y="15010"/>
                          <a:pt x="55985" y="4532"/>
                        </a:cubicBezTo>
                        <a:cubicBezTo>
                          <a:pt x="53128" y="-6898"/>
                          <a:pt x="37888" y="6437"/>
                          <a:pt x="34078" y="10247"/>
                        </a:cubicBezTo>
                        <a:cubicBezTo>
                          <a:pt x="29315" y="15010"/>
                          <a:pt x="25506" y="18820"/>
                          <a:pt x="20743" y="22630"/>
                        </a:cubicBezTo>
                        <a:cubicBezTo>
                          <a:pt x="15028" y="27392"/>
                          <a:pt x="9313" y="29297"/>
                          <a:pt x="2646" y="33107"/>
                        </a:cubicBezTo>
                        <a:cubicBezTo>
                          <a:pt x="-2117" y="36917"/>
                          <a:pt x="-212" y="45490"/>
                          <a:pt x="6456" y="45490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32" name="Полилиния: фигура 1431">
                    <a:extLst>
                      <a:ext uri="{FF2B5EF4-FFF2-40B4-BE49-F238E27FC236}">
                        <a16:creationId xmlns:a16="http://schemas.microsoft.com/office/drawing/2014/main" id="{9F3171C2-6A6B-B8E0-1A18-6EE8BC53A633}"/>
                      </a:ext>
                    </a:extLst>
                  </p:cNvPr>
                  <p:cNvSpPr/>
                  <p:nvPr/>
                </p:nvSpPr>
                <p:spPr>
                  <a:xfrm>
                    <a:off x="16706007" y="7743563"/>
                    <a:ext cx="68126" cy="29008"/>
                  </a:xfrm>
                  <a:custGeom>
                    <a:avLst/>
                    <a:gdLst>
                      <a:gd name="connsiteX0" fmla="*/ 6214 w 68126"/>
                      <a:gd name="connsiteY0" fmla="*/ 28575 h 29008"/>
                      <a:gd name="connsiteX1" fmla="*/ 40505 w 68126"/>
                      <a:gd name="connsiteY1" fmla="*/ 21907 h 29008"/>
                      <a:gd name="connsiteX2" fmla="*/ 58602 w 68126"/>
                      <a:gd name="connsiteY2" fmla="*/ 16193 h 29008"/>
                      <a:gd name="connsiteX3" fmla="*/ 68127 w 68126"/>
                      <a:gd name="connsiteY3" fmla="*/ 8573 h 29008"/>
                      <a:gd name="connsiteX4" fmla="*/ 40505 w 68126"/>
                      <a:gd name="connsiteY4" fmla="*/ 2858 h 29008"/>
                      <a:gd name="connsiteX5" fmla="*/ 23359 w 68126"/>
                      <a:gd name="connsiteY5" fmla="*/ 8573 h 29008"/>
                      <a:gd name="connsiteX6" fmla="*/ 21455 w 68126"/>
                      <a:gd name="connsiteY6" fmla="*/ 9525 h 29008"/>
                      <a:gd name="connsiteX7" fmla="*/ 22407 w 68126"/>
                      <a:gd name="connsiteY7" fmla="*/ 1905 h 29008"/>
                      <a:gd name="connsiteX8" fmla="*/ 19549 w 68126"/>
                      <a:gd name="connsiteY8" fmla="*/ 0 h 29008"/>
                      <a:gd name="connsiteX9" fmla="*/ 2405 w 68126"/>
                      <a:gd name="connsiteY9" fmla="*/ 14287 h 29008"/>
                      <a:gd name="connsiteX10" fmla="*/ 6214 w 68126"/>
                      <a:gd name="connsiteY10" fmla="*/ 28575 h 29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68126" h="29008">
                        <a:moveTo>
                          <a:pt x="6214" y="28575"/>
                        </a:moveTo>
                        <a:cubicBezTo>
                          <a:pt x="17644" y="30480"/>
                          <a:pt x="30027" y="25718"/>
                          <a:pt x="40505" y="21907"/>
                        </a:cubicBezTo>
                        <a:cubicBezTo>
                          <a:pt x="46219" y="20003"/>
                          <a:pt x="51934" y="18098"/>
                          <a:pt x="58602" y="16193"/>
                        </a:cubicBezTo>
                        <a:cubicBezTo>
                          <a:pt x="62412" y="15240"/>
                          <a:pt x="68127" y="13335"/>
                          <a:pt x="68127" y="8573"/>
                        </a:cubicBezTo>
                        <a:cubicBezTo>
                          <a:pt x="68127" y="-2857"/>
                          <a:pt x="47172" y="953"/>
                          <a:pt x="40505" y="2858"/>
                        </a:cubicBezTo>
                        <a:cubicBezTo>
                          <a:pt x="34789" y="4762"/>
                          <a:pt x="29074" y="6668"/>
                          <a:pt x="23359" y="8573"/>
                        </a:cubicBezTo>
                        <a:cubicBezTo>
                          <a:pt x="22407" y="8573"/>
                          <a:pt x="21455" y="8573"/>
                          <a:pt x="21455" y="9525"/>
                        </a:cubicBezTo>
                        <a:cubicBezTo>
                          <a:pt x="22407" y="7620"/>
                          <a:pt x="22407" y="4762"/>
                          <a:pt x="22407" y="1905"/>
                        </a:cubicBezTo>
                        <a:cubicBezTo>
                          <a:pt x="22407" y="0"/>
                          <a:pt x="20502" y="0"/>
                          <a:pt x="19549" y="0"/>
                        </a:cubicBezTo>
                        <a:cubicBezTo>
                          <a:pt x="11930" y="3810"/>
                          <a:pt x="8119" y="9525"/>
                          <a:pt x="2405" y="14287"/>
                        </a:cubicBezTo>
                        <a:cubicBezTo>
                          <a:pt x="-2358" y="19050"/>
                          <a:pt x="499" y="27623"/>
                          <a:pt x="6214" y="2857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33" name="Полилиния: фигура 1432">
                    <a:extLst>
                      <a:ext uri="{FF2B5EF4-FFF2-40B4-BE49-F238E27FC236}">
                        <a16:creationId xmlns:a16="http://schemas.microsoft.com/office/drawing/2014/main" id="{FDCB9391-643C-153F-C464-4F26FB9DE9C8}"/>
                      </a:ext>
                    </a:extLst>
                  </p:cNvPr>
                  <p:cNvSpPr/>
                  <p:nvPr/>
                </p:nvSpPr>
                <p:spPr>
                  <a:xfrm>
                    <a:off x="15504451" y="7663553"/>
                    <a:ext cx="138112" cy="50257"/>
                  </a:xfrm>
                  <a:custGeom>
                    <a:avLst/>
                    <a:gdLst>
                      <a:gd name="connsiteX0" fmla="*/ 80962 w 138112"/>
                      <a:gd name="connsiteY0" fmla="*/ 43815 h 50257"/>
                      <a:gd name="connsiteX1" fmla="*/ 138112 w 138112"/>
                      <a:gd name="connsiteY1" fmla="*/ 1905 h 50257"/>
                      <a:gd name="connsiteX2" fmla="*/ 135255 w 138112"/>
                      <a:gd name="connsiteY2" fmla="*/ 0 h 50257"/>
                      <a:gd name="connsiteX3" fmla="*/ 111442 w 138112"/>
                      <a:gd name="connsiteY3" fmla="*/ 13335 h 50257"/>
                      <a:gd name="connsiteX4" fmla="*/ 77153 w 138112"/>
                      <a:gd name="connsiteY4" fmla="*/ 27622 h 50257"/>
                      <a:gd name="connsiteX5" fmla="*/ 39053 w 138112"/>
                      <a:gd name="connsiteY5" fmla="*/ 31432 h 50257"/>
                      <a:gd name="connsiteX6" fmla="*/ 3810 w 138112"/>
                      <a:gd name="connsiteY6" fmla="*/ 29527 h 50257"/>
                      <a:gd name="connsiteX7" fmla="*/ 953 w 138112"/>
                      <a:gd name="connsiteY7" fmla="*/ 38100 h 50257"/>
                      <a:gd name="connsiteX8" fmla="*/ 80962 w 138112"/>
                      <a:gd name="connsiteY8" fmla="*/ 43815 h 50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38112" h="50257">
                        <a:moveTo>
                          <a:pt x="80962" y="43815"/>
                        </a:moveTo>
                        <a:cubicBezTo>
                          <a:pt x="100012" y="39052"/>
                          <a:pt x="136208" y="24765"/>
                          <a:pt x="138112" y="1905"/>
                        </a:cubicBezTo>
                        <a:cubicBezTo>
                          <a:pt x="138112" y="0"/>
                          <a:pt x="137160" y="0"/>
                          <a:pt x="135255" y="0"/>
                        </a:cubicBezTo>
                        <a:cubicBezTo>
                          <a:pt x="125730" y="953"/>
                          <a:pt x="119062" y="8572"/>
                          <a:pt x="111442" y="13335"/>
                        </a:cubicBezTo>
                        <a:cubicBezTo>
                          <a:pt x="100965" y="20003"/>
                          <a:pt x="88583" y="23812"/>
                          <a:pt x="77153" y="27622"/>
                        </a:cubicBezTo>
                        <a:cubicBezTo>
                          <a:pt x="64770" y="31432"/>
                          <a:pt x="52387" y="31432"/>
                          <a:pt x="39053" y="31432"/>
                        </a:cubicBezTo>
                        <a:cubicBezTo>
                          <a:pt x="27622" y="31432"/>
                          <a:pt x="15240" y="26670"/>
                          <a:pt x="3810" y="29527"/>
                        </a:cubicBezTo>
                        <a:cubicBezTo>
                          <a:pt x="0" y="30480"/>
                          <a:pt x="-953" y="35242"/>
                          <a:pt x="953" y="38100"/>
                        </a:cubicBezTo>
                        <a:cubicBezTo>
                          <a:pt x="18097" y="57150"/>
                          <a:pt x="59055" y="49530"/>
                          <a:pt x="80962" y="4381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34" name="Полилиния: фигура 1433">
                    <a:extLst>
                      <a:ext uri="{FF2B5EF4-FFF2-40B4-BE49-F238E27FC236}">
                        <a16:creationId xmlns:a16="http://schemas.microsoft.com/office/drawing/2014/main" id="{2578B6C2-AAD6-E788-14A9-A9D2E4BFE6F4}"/>
                      </a:ext>
                    </a:extLst>
                  </p:cNvPr>
                  <p:cNvSpPr/>
                  <p:nvPr/>
                </p:nvSpPr>
                <p:spPr>
                  <a:xfrm>
                    <a:off x="15158874" y="8114914"/>
                    <a:ext cx="103939" cy="157025"/>
                  </a:xfrm>
                  <a:custGeom>
                    <a:avLst/>
                    <a:gdLst>
                      <a:gd name="connsiteX0" fmla="*/ 98880 w 103939"/>
                      <a:gd name="connsiteY0" fmla="*/ 150618 h 157025"/>
                      <a:gd name="connsiteX1" fmla="*/ 86497 w 103939"/>
                      <a:gd name="connsiteY1" fmla="*/ 59178 h 157025"/>
                      <a:gd name="connsiteX2" fmla="*/ 7440 w 103939"/>
                      <a:gd name="connsiteY2" fmla="*/ 123 h 157025"/>
                      <a:gd name="connsiteX3" fmla="*/ 772 w 103939"/>
                      <a:gd name="connsiteY3" fmla="*/ 7743 h 157025"/>
                      <a:gd name="connsiteX4" fmla="*/ 60780 w 103939"/>
                      <a:gd name="connsiteY4" fmla="*/ 57273 h 157025"/>
                      <a:gd name="connsiteX5" fmla="*/ 79830 w 103939"/>
                      <a:gd name="connsiteY5" fmla="*/ 146808 h 157025"/>
                      <a:gd name="connsiteX6" fmla="*/ 98880 w 103939"/>
                      <a:gd name="connsiteY6" fmla="*/ 150618 h 157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939" h="157025">
                        <a:moveTo>
                          <a:pt x="98880" y="150618"/>
                        </a:moveTo>
                        <a:cubicBezTo>
                          <a:pt x="108405" y="119185"/>
                          <a:pt x="104595" y="85848"/>
                          <a:pt x="86497" y="59178"/>
                        </a:cubicBezTo>
                        <a:cubicBezTo>
                          <a:pt x="70305" y="36318"/>
                          <a:pt x="35062" y="5838"/>
                          <a:pt x="7440" y="123"/>
                        </a:cubicBezTo>
                        <a:cubicBezTo>
                          <a:pt x="3630" y="-829"/>
                          <a:pt x="-2085" y="3933"/>
                          <a:pt x="772" y="7743"/>
                        </a:cubicBezTo>
                        <a:cubicBezTo>
                          <a:pt x="16012" y="27746"/>
                          <a:pt x="43635" y="39176"/>
                          <a:pt x="60780" y="57273"/>
                        </a:cubicBezTo>
                        <a:cubicBezTo>
                          <a:pt x="85545" y="82991"/>
                          <a:pt x="84592" y="113470"/>
                          <a:pt x="79830" y="146808"/>
                        </a:cubicBezTo>
                        <a:cubicBezTo>
                          <a:pt x="78877" y="159190"/>
                          <a:pt x="96022" y="160143"/>
                          <a:pt x="98880" y="150618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35" name="Полилиния: фигура 1434">
                    <a:extLst>
                      <a:ext uri="{FF2B5EF4-FFF2-40B4-BE49-F238E27FC236}">
                        <a16:creationId xmlns:a16="http://schemas.microsoft.com/office/drawing/2014/main" id="{6A70E8A8-7CA6-EFAA-AFFB-516832508B77}"/>
                      </a:ext>
                    </a:extLst>
                  </p:cNvPr>
                  <p:cNvSpPr/>
                  <p:nvPr/>
                </p:nvSpPr>
                <p:spPr>
                  <a:xfrm>
                    <a:off x="14806804" y="8351909"/>
                    <a:ext cx="68866" cy="94120"/>
                  </a:xfrm>
                  <a:custGeom>
                    <a:avLst/>
                    <a:gdLst>
                      <a:gd name="connsiteX0" fmla="*/ 64234 w 68866"/>
                      <a:gd name="connsiteY0" fmla="*/ 92692 h 94120"/>
                      <a:gd name="connsiteX1" fmla="*/ 57567 w 68866"/>
                      <a:gd name="connsiteY1" fmla="*/ 44114 h 94120"/>
                      <a:gd name="connsiteX2" fmla="*/ 46137 w 68866"/>
                      <a:gd name="connsiteY2" fmla="*/ 28874 h 94120"/>
                      <a:gd name="connsiteX3" fmla="*/ 8037 w 68866"/>
                      <a:gd name="connsiteY3" fmla="*/ 299 h 94120"/>
                      <a:gd name="connsiteX4" fmla="*/ 8037 w 68866"/>
                      <a:gd name="connsiteY4" fmla="*/ 299 h 94120"/>
                      <a:gd name="connsiteX5" fmla="*/ 1369 w 68866"/>
                      <a:gd name="connsiteY5" fmla="*/ 10777 h 94120"/>
                      <a:gd name="connsiteX6" fmla="*/ 28992 w 68866"/>
                      <a:gd name="connsiteY6" fmla="*/ 35542 h 94120"/>
                      <a:gd name="connsiteX7" fmla="*/ 49947 w 68866"/>
                      <a:gd name="connsiteY7" fmla="*/ 61260 h 94120"/>
                      <a:gd name="connsiteX8" fmla="*/ 58519 w 68866"/>
                      <a:gd name="connsiteY8" fmla="*/ 92692 h 94120"/>
                      <a:gd name="connsiteX9" fmla="*/ 64234 w 68866"/>
                      <a:gd name="connsiteY9" fmla="*/ 92692 h 94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68866" h="94120">
                        <a:moveTo>
                          <a:pt x="64234" y="92692"/>
                        </a:moveTo>
                        <a:cubicBezTo>
                          <a:pt x="74712" y="78404"/>
                          <a:pt x="65187" y="57449"/>
                          <a:pt x="57567" y="44114"/>
                        </a:cubicBezTo>
                        <a:cubicBezTo>
                          <a:pt x="54709" y="38399"/>
                          <a:pt x="50899" y="33637"/>
                          <a:pt x="46137" y="28874"/>
                        </a:cubicBezTo>
                        <a:cubicBezTo>
                          <a:pt x="35659" y="15539"/>
                          <a:pt x="21372" y="5062"/>
                          <a:pt x="8037" y="299"/>
                        </a:cubicBezTo>
                        <a:lnTo>
                          <a:pt x="8037" y="299"/>
                        </a:lnTo>
                        <a:cubicBezTo>
                          <a:pt x="2322" y="-1605"/>
                          <a:pt x="-2441" y="6015"/>
                          <a:pt x="1369" y="10777"/>
                        </a:cubicBezTo>
                        <a:cubicBezTo>
                          <a:pt x="9942" y="19349"/>
                          <a:pt x="20419" y="26970"/>
                          <a:pt x="28992" y="35542"/>
                        </a:cubicBezTo>
                        <a:cubicBezTo>
                          <a:pt x="36612" y="43162"/>
                          <a:pt x="43279" y="52687"/>
                          <a:pt x="49947" y="61260"/>
                        </a:cubicBezTo>
                        <a:cubicBezTo>
                          <a:pt x="52804" y="71737"/>
                          <a:pt x="53757" y="83167"/>
                          <a:pt x="58519" y="92692"/>
                        </a:cubicBezTo>
                        <a:cubicBezTo>
                          <a:pt x="61377" y="94597"/>
                          <a:pt x="63282" y="94597"/>
                          <a:pt x="64234" y="9269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36" name="Полилиния: фигура 1435">
                    <a:extLst>
                      <a:ext uri="{FF2B5EF4-FFF2-40B4-BE49-F238E27FC236}">
                        <a16:creationId xmlns:a16="http://schemas.microsoft.com/office/drawing/2014/main" id="{8318DBE6-619A-3766-CBC7-D536947FA2F4}"/>
                      </a:ext>
                    </a:extLst>
                  </p:cNvPr>
                  <p:cNvSpPr/>
                  <p:nvPr/>
                </p:nvSpPr>
                <p:spPr>
                  <a:xfrm>
                    <a:off x="14821402" y="8636015"/>
                    <a:ext cx="53446" cy="120661"/>
                  </a:xfrm>
                  <a:custGeom>
                    <a:avLst/>
                    <a:gdLst>
                      <a:gd name="connsiteX0" fmla="*/ 5822 w 53446"/>
                      <a:gd name="connsiteY0" fmla="*/ 118148 h 120661"/>
                      <a:gd name="connsiteX1" fmla="*/ 21062 w 53446"/>
                      <a:gd name="connsiteY1" fmla="*/ 60998 h 120661"/>
                      <a:gd name="connsiteX2" fmla="*/ 35349 w 53446"/>
                      <a:gd name="connsiteY2" fmla="*/ 10516 h 120661"/>
                      <a:gd name="connsiteX3" fmla="*/ 51542 w 53446"/>
                      <a:gd name="connsiteY3" fmla="*/ 39091 h 120661"/>
                      <a:gd name="connsiteX4" fmla="*/ 53447 w 53446"/>
                      <a:gd name="connsiteY4" fmla="*/ 39091 h 120661"/>
                      <a:gd name="connsiteX5" fmla="*/ 36302 w 53446"/>
                      <a:gd name="connsiteY5" fmla="*/ 991 h 120661"/>
                      <a:gd name="connsiteX6" fmla="*/ 30587 w 53446"/>
                      <a:gd name="connsiteY6" fmla="*/ 2896 h 120661"/>
                      <a:gd name="connsiteX7" fmla="*/ 107 w 53446"/>
                      <a:gd name="connsiteY7" fmla="*/ 118148 h 120661"/>
                      <a:gd name="connsiteX8" fmla="*/ 5822 w 53446"/>
                      <a:gd name="connsiteY8" fmla="*/ 118148 h 120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53446" h="120661">
                        <a:moveTo>
                          <a:pt x="5822" y="118148"/>
                        </a:moveTo>
                        <a:cubicBezTo>
                          <a:pt x="12489" y="100051"/>
                          <a:pt x="15347" y="80048"/>
                          <a:pt x="21062" y="60998"/>
                        </a:cubicBezTo>
                        <a:cubicBezTo>
                          <a:pt x="25824" y="43854"/>
                          <a:pt x="30587" y="27661"/>
                          <a:pt x="35349" y="10516"/>
                        </a:cubicBezTo>
                        <a:cubicBezTo>
                          <a:pt x="42017" y="19089"/>
                          <a:pt x="46779" y="28614"/>
                          <a:pt x="51542" y="39091"/>
                        </a:cubicBezTo>
                        <a:cubicBezTo>
                          <a:pt x="51542" y="40043"/>
                          <a:pt x="53447" y="40043"/>
                          <a:pt x="53447" y="39091"/>
                        </a:cubicBezTo>
                        <a:cubicBezTo>
                          <a:pt x="52494" y="23851"/>
                          <a:pt x="45827" y="12421"/>
                          <a:pt x="36302" y="991"/>
                        </a:cubicBezTo>
                        <a:cubicBezTo>
                          <a:pt x="34397" y="-914"/>
                          <a:pt x="31539" y="39"/>
                          <a:pt x="30587" y="2896"/>
                        </a:cubicBezTo>
                        <a:cubicBezTo>
                          <a:pt x="21062" y="40043"/>
                          <a:pt x="-846" y="80048"/>
                          <a:pt x="107" y="118148"/>
                        </a:cubicBezTo>
                        <a:cubicBezTo>
                          <a:pt x="-846" y="121006"/>
                          <a:pt x="4869" y="121958"/>
                          <a:pt x="5822" y="118148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37" name="Полилиния: фигура 1436">
                    <a:extLst>
                      <a:ext uri="{FF2B5EF4-FFF2-40B4-BE49-F238E27FC236}">
                        <a16:creationId xmlns:a16="http://schemas.microsoft.com/office/drawing/2014/main" id="{F7F8BC01-DEFE-69A2-0C63-C6872A161105}"/>
                      </a:ext>
                    </a:extLst>
                  </p:cNvPr>
                  <p:cNvSpPr/>
                  <p:nvPr/>
                </p:nvSpPr>
                <p:spPr>
                  <a:xfrm>
                    <a:off x="14811112" y="8632423"/>
                    <a:ext cx="45100" cy="127455"/>
                  </a:xfrm>
                  <a:custGeom>
                    <a:avLst/>
                    <a:gdLst>
                      <a:gd name="connsiteX0" fmla="*/ 5634 w 45100"/>
                      <a:gd name="connsiteY0" fmla="*/ 127455 h 127455"/>
                      <a:gd name="connsiteX1" fmla="*/ 37067 w 45100"/>
                      <a:gd name="connsiteY1" fmla="*/ 76972 h 127455"/>
                      <a:gd name="connsiteX2" fmla="*/ 39924 w 45100"/>
                      <a:gd name="connsiteY2" fmla="*/ 1725 h 127455"/>
                      <a:gd name="connsiteX3" fmla="*/ 35162 w 45100"/>
                      <a:gd name="connsiteY3" fmla="*/ 2678 h 127455"/>
                      <a:gd name="connsiteX4" fmla="*/ 20874 w 45100"/>
                      <a:gd name="connsiteY4" fmla="*/ 73163 h 127455"/>
                      <a:gd name="connsiteX5" fmla="*/ 6587 w 45100"/>
                      <a:gd name="connsiteY5" fmla="*/ 104595 h 127455"/>
                      <a:gd name="connsiteX6" fmla="*/ 872 w 45100"/>
                      <a:gd name="connsiteY6" fmla="*/ 123645 h 127455"/>
                      <a:gd name="connsiteX7" fmla="*/ 5634 w 45100"/>
                      <a:gd name="connsiteY7" fmla="*/ 127455 h 127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5100" h="127455">
                        <a:moveTo>
                          <a:pt x="5634" y="127455"/>
                        </a:moveTo>
                        <a:cubicBezTo>
                          <a:pt x="23732" y="126502"/>
                          <a:pt x="32304" y="92213"/>
                          <a:pt x="37067" y="76972"/>
                        </a:cubicBezTo>
                        <a:cubicBezTo>
                          <a:pt x="45639" y="51255"/>
                          <a:pt x="48497" y="26490"/>
                          <a:pt x="39924" y="1725"/>
                        </a:cubicBezTo>
                        <a:cubicBezTo>
                          <a:pt x="38972" y="-1132"/>
                          <a:pt x="35162" y="-180"/>
                          <a:pt x="35162" y="2678"/>
                        </a:cubicBezTo>
                        <a:cubicBezTo>
                          <a:pt x="36114" y="25538"/>
                          <a:pt x="28494" y="51255"/>
                          <a:pt x="20874" y="73163"/>
                        </a:cubicBezTo>
                        <a:cubicBezTo>
                          <a:pt x="17064" y="84593"/>
                          <a:pt x="12302" y="95070"/>
                          <a:pt x="6587" y="104595"/>
                        </a:cubicBezTo>
                        <a:cubicBezTo>
                          <a:pt x="2777" y="112215"/>
                          <a:pt x="-1986" y="115072"/>
                          <a:pt x="872" y="123645"/>
                        </a:cubicBezTo>
                        <a:cubicBezTo>
                          <a:pt x="1824" y="125550"/>
                          <a:pt x="3729" y="127455"/>
                          <a:pt x="5634" y="127455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38" name="Полилиния: фигура 1437">
                    <a:extLst>
                      <a:ext uri="{FF2B5EF4-FFF2-40B4-BE49-F238E27FC236}">
                        <a16:creationId xmlns:a16="http://schemas.microsoft.com/office/drawing/2014/main" id="{15B86B83-12B5-4BF3-D11A-DD1F89837E96}"/>
                      </a:ext>
                    </a:extLst>
                  </p:cNvPr>
                  <p:cNvSpPr/>
                  <p:nvPr/>
                </p:nvSpPr>
                <p:spPr>
                  <a:xfrm>
                    <a:off x="14766077" y="8650626"/>
                    <a:ext cx="86755" cy="181830"/>
                  </a:xfrm>
                  <a:custGeom>
                    <a:avLst/>
                    <a:gdLst>
                      <a:gd name="connsiteX0" fmla="*/ 4949 w 86755"/>
                      <a:gd name="connsiteY0" fmla="*/ 181642 h 181830"/>
                      <a:gd name="connsiteX1" fmla="*/ 65909 w 86755"/>
                      <a:gd name="connsiteY1" fmla="*/ 107347 h 181830"/>
                      <a:gd name="connsiteX2" fmla="*/ 85912 w 86755"/>
                      <a:gd name="connsiteY2" fmla="*/ 4477 h 181830"/>
                      <a:gd name="connsiteX3" fmla="*/ 77339 w 86755"/>
                      <a:gd name="connsiteY3" fmla="*/ 3524 h 181830"/>
                      <a:gd name="connsiteX4" fmla="*/ 51622 w 86755"/>
                      <a:gd name="connsiteY4" fmla="*/ 98774 h 181830"/>
                      <a:gd name="connsiteX5" fmla="*/ 22094 w 86755"/>
                      <a:gd name="connsiteY5" fmla="*/ 148304 h 181830"/>
                      <a:gd name="connsiteX6" fmla="*/ 187 w 86755"/>
                      <a:gd name="connsiteY6" fmla="*/ 177831 h 181830"/>
                      <a:gd name="connsiteX7" fmla="*/ 4949 w 86755"/>
                      <a:gd name="connsiteY7" fmla="*/ 181642 h 1818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6755" h="181830">
                        <a:moveTo>
                          <a:pt x="4949" y="181642"/>
                        </a:moveTo>
                        <a:cubicBezTo>
                          <a:pt x="34477" y="176879"/>
                          <a:pt x="55432" y="131159"/>
                          <a:pt x="65909" y="107347"/>
                        </a:cubicBezTo>
                        <a:cubicBezTo>
                          <a:pt x="80197" y="75914"/>
                          <a:pt x="89722" y="38767"/>
                          <a:pt x="85912" y="4477"/>
                        </a:cubicBezTo>
                        <a:cubicBezTo>
                          <a:pt x="84959" y="-286"/>
                          <a:pt x="78292" y="-2191"/>
                          <a:pt x="77339" y="3524"/>
                        </a:cubicBezTo>
                        <a:cubicBezTo>
                          <a:pt x="68767" y="35909"/>
                          <a:pt x="64004" y="67342"/>
                          <a:pt x="51622" y="98774"/>
                        </a:cubicBezTo>
                        <a:cubicBezTo>
                          <a:pt x="44002" y="115919"/>
                          <a:pt x="34477" y="133064"/>
                          <a:pt x="22094" y="148304"/>
                        </a:cubicBezTo>
                        <a:cubicBezTo>
                          <a:pt x="13522" y="158781"/>
                          <a:pt x="4949" y="164496"/>
                          <a:pt x="187" y="177831"/>
                        </a:cubicBezTo>
                        <a:cubicBezTo>
                          <a:pt x="-766" y="179736"/>
                          <a:pt x="2092" y="182594"/>
                          <a:pt x="4949" y="18164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39" name="Полилиния: фигура 1438">
                    <a:extLst>
                      <a:ext uri="{FF2B5EF4-FFF2-40B4-BE49-F238E27FC236}">
                        <a16:creationId xmlns:a16="http://schemas.microsoft.com/office/drawing/2014/main" id="{9BAA4FB5-2B1D-3B5E-645F-553BE848D62C}"/>
                      </a:ext>
                    </a:extLst>
                  </p:cNvPr>
                  <p:cNvSpPr/>
                  <p:nvPr/>
                </p:nvSpPr>
                <p:spPr>
                  <a:xfrm>
                    <a:off x="14522170" y="8641596"/>
                    <a:ext cx="76604" cy="69742"/>
                  </a:xfrm>
                  <a:custGeom>
                    <a:avLst/>
                    <a:gdLst>
                      <a:gd name="connsiteX0" fmla="*/ 72643 w 76604"/>
                      <a:gd name="connsiteY0" fmla="*/ 68752 h 69742"/>
                      <a:gd name="connsiteX1" fmla="*/ 76453 w 76604"/>
                      <a:gd name="connsiteY1" fmla="*/ 66847 h 69742"/>
                      <a:gd name="connsiteX2" fmla="*/ 45973 w 76604"/>
                      <a:gd name="connsiteY2" fmla="*/ 10649 h 69742"/>
                      <a:gd name="connsiteX3" fmla="*/ 253 w 76604"/>
                      <a:gd name="connsiteY3" fmla="*/ 12554 h 69742"/>
                      <a:gd name="connsiteX4" fmla="*/ 3111 w 76604"/>
                      <a:gd name="connsiteY4" fmla="*/ 18269 h 69742"/>
                      <a:gd name="connsiteX5" fmla="*/ 22161 w 76604"/>
                      <a:gd name="connsiteY5" fmla="*/ 15412 h 69742"/>
                      <a:gd name="connsiteX6" fmla="*/ 44068 w 76604"/>
                      <a:gd name="connsiteY6" fmla="*/ 28747 h 69742"/>
                      <a:gd name="connsiteX7" fmla="*/ 72643 w 76604"/>
                      <a:gd name="connsiteY7" fmla="*/ 68752 h 69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6604" h="69742">
                        <a:moveTo>
                          <a:pt x="72643" y="68752"/>
                        </a:moveTo>
                        <a:cubicBezTo>
                          <a:pt x="73596" y="70657"/>
                          <a:pt x="77406" y="69704"/>
                          <a:pt x="76453" y="66847"/>
                        </a:cubicBezTo>
                        <a:cubicBezTo>
                          <a:pt x="69786" y="45892"/>
                          <a:pt x="62166" y="25889"/>
                          <a:pt x="45973" y="10649"/>
                        </a:cubicBezTo>
                        <a:cubicBezTo>
                          <a:pt x="35496" y="1124"/>
                          <a:pt x="4063" y="-8401"/>
                          <a:pt x="253" y="12554"/>
                        </a:cubicBezTo>
                        <a:cubicBezTo>
                          <a:pt x="-699" y="15412"/>
                          <a:pt x="1206" y="17317"/>
                          <a:pt x="3111" y="18269"/>
                        </a:cubicBezTo>
                        <a:cubicBezTo>
                          <a:pt x="10731" y="20174"/>
                          <a:pt x="14541" y="16364"/>
                          <a:pt x="22161" y="15412"/>
                        </a:cubicBezTo>
                        <a:cubicBezTo>
                          <a:pt x="30733" y="14459"/>
                          <a:pt x="38353" y="23032"/>
                          <a:pt x="44068" y="28747"/>
                        </a:cubicBezTo>
                        <a:cubicBezTo>
                          <a:pt x="55498" y="41129"/>
                          <a:pt x="65023" y="55417"/>
                          <a:pt x="72643" y="68752"/>
                        </a:cubicBezTo>
                        <a:close/>
                      </a:path>
                    </a:pathLst>
                  </a:custGeom>
                  <a:solidFill>
                    <a:srgbClr val="3D3544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440" name="Рисунок 4">
                  <a:extLst>
                    <a:ext uri="{FF2B5EF4-FFF2-40B4-BE49-F238E27FC236}">
                      <a16:creationId xmlns:a16="http://schemas.microsoft.com/office/drawing/2014/main" id="{027CEEA2-00B1-6853-B487-F8D662242FAF}"/>
                    </a:ext>
                  </a:extLst>
                </p:cNvPr>
                <p:cNvGrpSpPr/>
                <p:nvPr/>
              </p:nvGrpSpPr>
              <p:grpSpPr>
                <a:xfrm>
                  <a:off x="14421402" y="6541511"/>
                  <a:ext cx="2754688" cy="3410671"/>
                  <a:chOff x="14421402" y="6541511"/>
                  <a:chExt cx="2754688" cy="3410671"/>
                </a:xfrm>
                <a:solidFill>
                  <a:srgbClr val="293D01"/>
                </a:solidFill>
              </p:grpSpPr>
              <p:sp>
                <p:nvSpPr>
                  <p:cNvPr id="1441" name="Полилиния: фигура 1440">
                    <a:extLst>
                      <a:ext uri="{FF2B5EF4-FFF2-40B4-BE49-F238E27FC236}">
                        <a16:creationId xmlns:a16="http://schemas.microsoft.com/office/drawing/2014/main" id="{2875E0D2-51F5-0DC2-62F7-35030D72034C}"/>
                      </a:ext>
                    </a:extLst>
                  </p:cNvPr>
                  <p:cNvSpPr/>
                  <p:nvPr/>
                </p:nvSpPr>
                <p:spPr>
                  <a:xfrm>
                    <a:off x="15328981" y="6702267"/>
                    <a:ext cx="315804" cy="1227471"/>
                  </a:xfrm>
                  <a:custGeom>
                    <a:avLst/>
                    <a:gdLst>
                      <a:gd name="connsiteX0" fmla="*/ 315487 w 315804"/>
                      <a:gd name="connsiteY0" fmla="*/ 1208935 h 1227471"/>
                      <a:gd name="connsiteX1" fmla="*/ 288817 w 315804"/>
                      <a:gd name="connsiteY1" fmla="*/ 1134640 h 1227471"/>
                      <a:gd name="connsiteX2" fmla="*/ 274530 w 315804"/>
                      <a:gd name="connsiteY2" fmla="*/ 1061298 h 1227471"/>
                      <a:gd name="connsiteX3" fmla="*/ 270720 w 315804"/>
                      <a:gd name="connsiteY3" fmla="*/ 916518 h 1227471"/>
                      <a:gd name="connsiteX4" fmla="*/ 245955 w 315804"/>
                      <a:gd name="connsiteY4" fmla="*/ 587907 h 1227471"/>
                      <a:gd name="connsiteX5" fmla="*/ 134512 w 315804"/>
                      <a:gd name="connsiteY5" fmla="*/ 263105 h 1227471"/>
                      <a:gd name="connsiteX6" fmla="*/ 24975 w 315804"/>
                      <a:gd name="connsiteY6" fmla="*/ 9741 h 1227471"/>
                      <a:gd name="connsiteX7" fmla="*/ 5925 w 315804"/>
                      <a:gd name="connsiteY7" fmla="*/ 6883 h 1227471"/>
                      <a:gd name="connsiteX8" fmla="*/ 85935 w 315804"/>
                      <a:gd name="connsiteY8" fmla="*/ 254533 h 1227471"/>
                      <a:gd name="connsiteX9" fmla="*/ 200235 w 315804"/>
                      <a:gd name="connsiteY9" fmla="*/ 590764 h 1227471"/>
                      <a:gd name="connsiteX10" fmla="*/ 225000 w 315804"/>
                      <a:gd name="connsiteY10" fmla="*/ 930806 h 1227471"/>
                      <a:gd name="connsiteX11" fmla="*/ 234525 w 315804"/>
                      <a:gd name="connsiteY11" fmla="*/ 1080348 h 1227471"/>
                      <a:gd name="connsiteX12" fmla="*/ 291675 w 315804"/>
                      <a:gd name="connsiteY12" fmla="*/ 1223223 h 1227471"/>
                      <a:gd name="connsiteX13" fmla="*/ 315487 w 315804"/>
                      <a:gd name="connsiteY13" fmla="*/ 1208935 h 1227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315804" h="1227471">
                        <a:moveTo>
                          <a:pt x="315487" y="1208935"/>
                        </a:moveTo>
                        <a:cubicBezTo>
                          <a:pt x="310725" y="1183218"/>
                          <a:pt x="296437" y="1159405"/>
                          <a:pt x="288817" y="1134640"/>
                        </a:cubicBezTo>
                        <a:cubicBezTo>
                          <a:pt x="281197" y="1110828"/>
                          <a:pt x="277387" y="1086063"/>
                          <a:pt x="274530" y="1061298"/>
                        </a:cubicBezTo>
                        <a:cubicBezTo>
                          <a:pt x="269767" y="1013673"/>
                          <a:pt x="269767" y="965096"/>
                          <a:pt x="270720" y="916518"/>
                        </a:cubicBezTo>
                        <a:cubicBezTo>
                          <a:pt x="272625" y="806029"/>
                          <a:pt x="265005" y="696491"/>
                          <a:pt x="245955" y="587907"/>
                        </a:cubicBezTo>
                        <a:cubicBezTo>
                          <a:pt x="226905" y="475512"/>
                          <a:pt x="194520" y="361212"/>
                          <a:pt x="134512" y="263105"/>
                        </a:cubicBezTo>
                        <a:cubicBezTo>
                          <a:pt x="85935" y="184048"/>
                          <a:pt x="17355" y="108800"/>
                          <a:pt x="24975" y="9741"/>
                        </a:cubicBezTo>
                        <a:cubicBezTo>
                          <a:pt x="25927" y="-1689"/>
                          <a:pt x="8782" y="-3594"/>
                          <a:pt x="5925" y="6883"/>
                        </a:cubicBezTo>
                        <a:cubicBezTo>
                          <a:pt x="-19793" y="100228"/>
                          <a:pt x="44025" y="177380"/>
                          <a:pt x="85935" y="254533"/>
                        </a:cubicBezTo>
                        <a:cubicBezTo>
                          <a:pt x="144037" y="358355"/>
                          <a:pt x="178327" y="474559"/>
                          <a:pt x="200235" y="590764"/>
                        </a:cubicBezTo>
                        <a:cubicBezTo>
                          <a:pt x="220237" y="703159"/>
                          <a:pt x="225000" y="816506"/>
                          <a:pt x="225000" y="930806"/>
                        </a:cubicBezTo>
                        <a:cubicBezTo>
                          <a:pt x="225000" y="981288"/>
                          <a:pt x="225952" y="1030818"/>
                          <a:pt x="234525" y="1080348"/>
                        </a:cubicBezTo>
                        <a:cubicBezTo>
                          <a:pt x="243097" y="1126068"/>
                          <a:pt x="257385" y="1188933"/>
                          <a:pt x="291675" y="1223223"/>
                        </a:cubicBezTo>
                        <a:cubicBezTo>
                          <a:pt x="301200" y="1233700"/>
                          <a:pt x="318345" y="1223223"/>
                          <a:pt x="315487" y="1208935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2" name="Полилиния: фигура 1441">
                    <a:extLst>
                      <a:ext uri="{FF2B5EF4-FFF2-40B4-BE49-F238E27FC236}">
                        <a16:creationId xmlns:a16="http://schemas.microsoft.com/office/drawing/2014/main" id="{8F4BD676-0901-02C5-7318-9BD7E1E2B616}"/>
                      </a:ext>
                    </a:extLst>
                  </p:cNvPr>
                  <p:cNvSpPr/>
                  <p:nvPr/>
                </p:nvSpPr>
                <p:spPr>
                  <a:xfrm>
                    <a:off x="15317598" y="6672277"/>
                    <a:ext cx="460875" cy="1140103"/>
                  </a:xfrm>
                  <a:custGeom>
                    <a:avLst/>
                    <a:gdLst>
                      <a:gd name="connsiteX0" fmla="*/ 245908 w 460875"/>
                      <a:gd name="connsiteY0" fmla="*/ 1136056 h 1140103"/>
                      <a:gd name="connsiteX1" fmla="*/ 266863 w 460875"/>
                      <a:gd name="connsiteY1" fmla="*/ 1137008 h 1140103"/>
                      <a:gd name="connsiteX2" fmla="*/ 288771 w 460875"/>
                      <a:gd name="connsiteY2" fmla="*/ 1128436 h 1140103"/>
                      <a:gd name="connsiteX3" fmla="*/ 299248 w 460875"/>
                      <a:gd name="connsiteY3" fmla="*/ 1074144 h 1140103"/>
                      <a:gd name="connsiteX4" fmla="*/ 303058 w 460875"/>
                      <a:gd name="connsiteY4" fmla="*/ 1070334 h 1140103"/>
                      <a:gd name="connsiteX5" fmla="*/ 431646 w 460875"/>
                      <a:gd name="connsiteY5" fmla="*/ 901742 h 1140103"/>
                      <a:gd name="connsiteX6" fmla="*/ 414501 w 460875"/>
                      <a:gd name="connsiteY6" fmla="*/ 871261 h 1140103"/>
                      <a:gd name="connsiteX7" fmla="*/ 291628 w 460875"/>
                      <a:gd name="connsiteY7" fmla="*/ 993181 h 1140103"/>
                      <a:gd name="connsiteX8" fmla="*/ 283056 w 460875"/>
                      <a:gd name="connsiteY8" fmla="*/ 1001754 h 1140103"/>
                      <a:gd name="connsiteX9" fmla="*/ 275436 w 460875"/>
                      <a:gd name="connsiteY9" fmla="*/ 996039 h 1140103"/>
                      <a:gd name="connsiteX10" fmla="*/ 304011 w 460875"/>
                      <a:gd name="connsiteY10" fmla="*/ 810302 h 1140103"/>
                      <a:gd name="connsiteX11" fmla="*/ 455458 w 460875"/>
                      <a:gd name="connsiteY11" fmla="*/ 632185 h 1140103"/>
                      <a:gd name="connsiteX12" fmla="*/ 433551 w 460875"/>
                      <a:gd name="connsiteY12" fmla="*/ 603610 h 1140103"/>
                      <a:gd name="connsiteX13" fmla="*/ 410691 w 460875"/>
                      <a:gd name="connsiteY13" fmla="*/ 618850 h 1140103"/>
                      <a:gd name="connsiteX14" fmla="*/ 398308 w 460875"/>
                      <a:gd name="connsiteY14" fmla="*/ 611230 h 1140103"/>
                      <a:gd name="connsiteX15" fmla="*/ 299248 w 460875"/>
                      <a:gd name="connsiteY15" fmla="*/ 685524 h 1140103"/>
                      <a:gd name="connsiteX16" fmla="*/ 296391 w 460875"/>
                      <a:gd name="connsiteY16" fmla="*/ 637900 h 1140103"/>
                      <a:gd name="connsiteX17" fmla="*/ 286866 w 460875"/>
                      <a:gd name="connsiteY17" fmla="*/ 626470 h 1140103"/>
                      <a:gd name="connsiteX18" fmla="*/ 270673 w 460875"/>
                      <a:gd name="connsiteY18" fmla="*/ 554080 h 1140103"/>
                      <a:gd name="connsiteX19" fmla="*/ 287818 w 460875"/>
                      <a:gd name="connsiteY19" fmla="*/ 469308 h 1140103"/>
                      <a:gd name="connsiteX20" fmla="*/ 279246 w 460875"/>
                      <a:gd name="connsiteY20" fmla="*/ 453115 h 1140103"/>
                      <a:gd name="connsiteX21" fmla="*/ 303058 w 460875"/>
                      <a:gd name="connsiteY21" fmla="*/ 415968 h 1140103"/>
                      <a:gd name="connsiteX22" fmla="*/ 340206 w 460875"/>
                      <a:gd name="connsiteY22" fmla="*/ 301668 h 1140103"/>
                      <a:gd name="connsiteX23" fmla="*/ 304963 w 460875"/>
                      <a:gd name="connsiteY23" fmla="*/ 305478 h 1140103"/>
                      <a:gd name="connsiteX24" fmla="*/ 284961 w 460875"/>
                      <a:gd name="connsiteY24" fmla="*/ 381678 h 1140103"/>
                      <a:gd name="connsiteX25" fmla="*/ 237336 w 460875"/>
                      <a:gd name="connsiteY25" fmla="*/ 432160 h 1140103"/>
                      <a:gd name="connsiteX26" fmla="*/ 233526 w 460875"/>
                      <a:gd name="connsiteY26" fmla="*/ 436923 h 1140103"/>
                      <a:gd name="connsiteX27" fmla="*/ 231621 w 460875"/>
                      <a:gd name="connsiteY27" fmla="*/ 432160 h 1140103"/>
                      <a:gd name="connsiteX28" fmla="*/ 199236 w 460875"/>
                      <a:gd name="connsiteY28" fmla="*/ 382630 h 1140103"/>
                      <a:gd name="connsiteX29" fmla="*/ 208761 w 460875"/>
                      <a:gd name="connsiteY29" fmla="*/ 359770 h 1140103"/>
                      <a:gd name="connsiteX30" fmla="*/ 205903 w 460875"/>
                      <a:gd name="connsiteY30" fmla="*/ 355960 h 1140103"/>
                      <a:gd name="connsiteX31" fmla="*/ 205903 w 460875"/>
                      <a:gd name="connsiteY31" fmla="*/ 355960 h 1140103"/>
                      <a:gd name="connsiteX32" fmla="*/ 203998 w 460875"/>
                      <a:gd name="connsiteY32" fmla="*/ 354055 h 1140103"/>
                      <a:gd name="connsiteX33" fmla="*/ 203998 w 460875"/>
                      <a:gd name="connsiteY33" fmla="*/ 354055 h 1140103"/>
                      <a:gd name="connsiteX34" fmla="*/ 201141 w 460875"/>
                      <a:gd name="connsiteY34" fmla="*/ 292143 h 1140103"/>
                      <a:gd name="connsiteX35" fmla="*/ 211618 w 460875"/>
                      <a:gd name="connsiteY35" fmla="*/ 276903 h 1140103"/>
                      <a:gd name="connsiteX36" fmla="*/ 185901 w 460875"/>
                      <a:gd name="connsiteY36" fmla="*/ 256901 h 1140103"/>
                      <a:gd name="connsiteX37" fmla="*/ 183043 w 460875"/>
                      <a:gd name="connsiteY37" fmla="*/ 260711 h 1140103"/>
                      <a:gd name="connsiteX38" fmla="*/ 183043 w 460875"/>
                      <a:gd name="connsiteY38" fmla="*/ 260711 h 1140103"/>
                      <a:gd name="connsiteX39" fmla="*/ 182091 w 460875"/>
                      <a:gd name="connsiteY39" fmla="*/ 261663 h 1140103"/>
                      <a:gd name="connsiteX40" fmla="*/ 172566 w 460875"/>
                      <a:gd name="connsiteY40" fmla="*/ 277856 h 1140103"/>
                      <a:gd name="connsiteX41" fmla="*/ 160183 w 460875"/>
                      <a:gd name="connsiteY41" fmla="*/ 287381 h 1140103"/>
                      <a:gd name="connsiteX42" fmla="*/ 143991 w 460875"/>
                      <a:gd name="connsiteY42" fmla="*/ 262616 h 1140103"/>
                      <a:gd name="connsiteX43" fmla="*/ 124941 w 460875"/>
                      <a:gd name="connsiteY43" fmla="*/ 187368 h 1140103"/>
                      <a:gd name="connsiteX44" fmla="*/ 95413 w 460875"/>
                      <a:gd name="connsiteY44" fmla="*/ 187368 h 1140103"/>
                      <a:gd name="connsiteX45" fmla="*/ 90651 w 460875"/>
                      <a:gd name="connsiteY45" fmla="*/ 205466 h 1140103"/>
                      <a:gd name="connsiteX46" fmla="*/ 54456 w 460875"/>
                      <a:gd name="connsiteY46" fmla="*/ 133076 h 1140103"/>
                      <a:gd name="connsiteX47" fmla="*/ 35406 w 460875"/>
                      <a:gd name="connsiteY47" fmla="*/ 46399 h 1140103"/>
                      <a:gd name="connsiteX48" fmla="*/ 39216 w 460875"/>
                      <a:gd name="connsiteY48" fmla="*/ 16871 h 1140103"/>
                      <a:gd name="connsiteX49" fmla="*/ 13498 w 460875"/>
                      <a:gd name="connsiteY49" fmla="*/ 9251 h 1140103"/>
                      <a:gd name="connsiteX50" fmla="*/ 9688 w 460875"/>
                      <a:gd name="connsiteY50" fmla="*/ 68306 h 1140103"/>
                      <a:gd name="connsiteX51" fmla="*/ 113511 w 460875"/>
                      <a:gd name="connsiteY51" fmla="*/ 315956 h 1140103"/>
                      <a:gd name="connsiteX52" fmla="*/ 131608 w 460875"/>
                      <a:gd name="connsiteY52" fmla="*/ 305478 h 1140103"/>
                      <a:gd name="connsiteX53" fmla="*/ 127798 w 460875"/>
                      <a:gd name="connsiteY53" fmla="*/ 297858 h 1140103"/>
                      <a:gd name="connsiteX54" fmla="*/ 131608 w 460875"/>
                      <a:gd name="connsiteY54" fmla="*/ 302620 h 1140103"/>
                      <a:gd name="connsiteX55" fmla="*/ 152563 w 460875"/>
                      <a:gd name="connsiteY55" fmla="*/ 316908 h 1140103"/>
                      <a:gd name="connsiteX56" fmla="*/ 142086 w 460875"/>
                      <a:gd name="connsiteY56" fmla="*/ 335958 h 1140103"/>
                      <a:gd name="connsiteX57" fmla="*/ 183043 w 460875"/>
                      <a:gd name="connsiteY57" fmla="*/ 437875 h 1140103"/>
                      <a:gd name="connsiteX58" fmla="*/ 186853 w 460875"/>
                      <a:gd name="connsiteY58" fmla="*/ 452163 h 1140103"/>
                      <a:gd name="connsiteX59" fmla="*/ 185901 w 460875"/>
                      <a:gd name="connsiteY59" fmla="*/ 452163 h 1140103"/>
                      <a:gd name="connsiteX60" fmla="*/ 166851 w 460875"/>
                      <a:gd name="connsiteY60" fmla="*/ 435018 h 1140103"/>
                      <a:gd name="connsiteX61" fmla="*/ 149706 w 460875"/>
                      <a:gd name="connsiteY61" fmla="*/ 433113 h 1140103"/>
                      <a:gd name="connsiteX62" fmla="*/ 111606 w 460875"/>
                      <a:gd name="connsiteY62" fmla="*/ 434065 h 1140103"/>
                      <a:gd name="connsiteX63" fmla="*/ 80173 w 460875"/>
                      <a:gd name="connsiteY63" fmla="*/ 415968 h 1140103"/>
                      <a:gd name="connsiteX64" fmla="*/ 65886 w 460875"/>
                      <a:gd name="connsiteY64" fmla="*/ 439780 h 1140103"/>
                      <a:gd name="connsiteX65" fmla="*/ 106843 w 460875"/>
                      <a:gd name="connsiteY65" fmla="*/ 461688 h 1140103"/>
                      <a:gd name="connsiteX66" fmla="*/ 172566 w 460875"/>
                      <a:gd name="connsiteY66" fmla="*/ 479785 h 1140103"/>
                      <a:gd name="connsiteX67" fmla="*/ 196378 w 460875"/>
                      <a:gd name="connsiteY67" fmla="*/ 499787 h 1140103"/>
                      <a:gd name="connsiteX68" fmla="*/ 202093 w 460875"/>
                      <a:gd name="connsiteY68" fmla="*/ 503598 h 1140103"/>
                      <a:gd name="connsiteX69" fmla="*/ 202093 w 460875"/>
                      <a:gd name="connsiteY69" fmla="*/ 541697 h 1140103"/>
                      <a:gd name="connsiteX70" fmla="*/ 244003 w 460875"/>
                      <a:gd name="connsiteY70" fmla="*/ 687430 h 1140103"/>
                      <a:gd name="connsiteX71" fmla="*/ 243051 w 460875"/>
                      <a:gd name="connsiteY71" fmla="*/ 690287 h 1140103"/>
                      <a:gd name="connsiteX72" fmla="*/ 228763 w 460875"/>
                      <a:gd name="connsiteY72" fmla="*/ 762677 h 1140103"/>
                      <a:gd name="connsiteX73" fmla="*/ 241146 w 460875"/>
                      <a:gd name="connsiteY73" fmla="*/ 778869 h 1140103"/>
                      <a:gd name="connsiteX74" fmla="*/ 234478 w 460875"/>
                      <a:gd name="connsiteY74" fmla="*/ 796014 h 1140103"/>
                      <a:gd name="connsiteX75" fmla="*/ 215428 w 460875"/>
                      <a:gd name="connsiteY75" fmla="*/ 779822 h 1140103"/>
                      <a:gd name="connsiteX76" fmla="*/ 159231 w 460875"/>
                      <a:gd name="connsiteY76" fmla="*/ 729339 h 1140103"/>
                      <a:gd name="connsiteX77" fmla="*/ 148753 w 460875"/>
                      <a:gd name="connsiteY77" fmla="*/ 728387 h 1140103"/>
                      <a:gd name="connsiteX78" fmla="*/ 27786 w 460875"/>
                      <a:gd name="connsiteY78" fmla="*/ 635042 h 1140103"/>
                      <a:gd name="connsiteX79" fmla="*/ 3021 w 460875"/>
                      <a:gd name="connsiteY79" fmla="*/ 654092 h 1140103"/>
                      <a:gd name="connsiteX80" fmla="*/ 106843 w 460875"/>
                      <a:gd name="connsiteY80" fmla="*/ 747437 h 1140103"/>
                      <a:gd name="connsiteX81" fmla="*/ 128751 w 460875"/>
                      <a:gd name="connsiteY81" fmla="*/ 758867 h 1140103"/>
                      <a:gd name="connsiteX82" fmla="*/ 134466 w 460875"/>
                      <a:gd name="connsiteY82" fmla="*/ 771249 h 1140103"/>
                      <a:gd name="connsiteX83" fmla="*/ 193521 w 460875"/>
                      <a:gd name="connsiteY83" fmla="*/ 821732 h 1140103"/>
                      <a:gd name="connsiteX84" fmla="*/ 197331 w 460875"/>
                      <a:gd name="connsiteY84" fmla="*/ 826494 h 1140103"/>
                      <a:gd name="connsiteX85" fmla="*/ 186853 w 460875"/>
                      <a:gd name="connsiteY85" fmla="*/ 845544 h 1140103"/>
                      <a:gd name="connsiteX86" fmla="*/ 211618 w 460875"/>
                      <a:gd name="connsiteY86" fmla="*/ 907456 h 1140103"/>
                      <a:gd name="connsiteX87" fmla="*/ 201141 w 460875"/>
                      <a:gd name="connsiteY87" fmla="*/ 922696 h 1140103"/>
                      <a:gd name="connsiteX88" fmla="*/ 206856 w 460875"/>
                      <a:gd name="connsiteY88" fmla="*/ 960796 h 1140103"/>
                      <a:gd name="connsiteX89" fmla="*/ 199236 w 460875"/>
                      <a:gd name="connsiteY89" fmla="*/ 974131 h 1140103"/>
                      <a:gd name="connsiteX90" fmla="*/ 200188 w 460875"/>
                      <a:gd name="connsiteY90" fmla="*/ 980799 h 1140103"/>
                      <a:gd name="connsiteX91" fmla="*/ 175423 w 460875"/>
                      <a:gd name="connsiteY91" fmla="*/ 987466 h 1140103"/>
                      <a:gd name="connsiteX92" fmla="*/ 179233 w 460875"/>
                      <a:gd name="connsiteY92" fmla="*/ 1020804 h 1140103"/>
                      <a:gd name="connsiteX93" fmla="*/ 73506 w 460875"/>
                      <a:gd name="connsiteY93" fmla="*/ 972226 h 1140103"/>
                      <a:gd name="connsiteX94" fmla="*/ 61123 w 460875"/>
                      <a:gd name="connsiteY94" fmla="*/ 993181 h 1140103"/>
                      <a:gd name="connsiteX95" fmla="*/ 208761 w 460875"/>
                      <a:gd name="connsiteY95" fmla="*/ 1095098 h 1140103"/>
                      <a:gd name="connsiteX96" fmla="*/ 245908 w 460875"/>
                      <a:gd name="connsiteY96" fmla="*/ 1136056 h 1140103"/>
                      <a:gd name="connsiteX97" fmla="*/ 260196 w 460875"/>
                      <a:gd name="connsiteY97" fmla="*/ 1077001 h 1140103"/>
                      <a:gd name="connsiteX98" fmla="*/ 260196 w 460875"/>
                      <a:gd name="connsiteY98" fmla="*/ 1077001 h 1140103"/>
                      <a:gd name="connsiteX99" fmla="*/ 255433 w 460875"/>
                      <a:gd name="connsiteY99" fmla="*/ 1055094 h 1140103"/>
                      <a:gd name="connsiteX100" fmla="*/ 258291 w 460875"/>
                      <a:gd name="connsiteY100" fmla="*/ 1047474 h 1140103"/>
                      <a:gd name="connsiteX101" fmla="*/ 252576 w 460875"/>
                      <a:gd name="connsiteY101" fmla="*/ 1035091 h 1140103"/>
                      <a:gd name="connsiteX102" fmla="*/ 265911 w 460875"/>
                      <a:gd name="connsiteY102" fmla="*/ 1032234 h 1140103"/>
                      <a:gd name="connsiteX103" fmla="*/ 268768 w 460875"/>
                      <a:gd name="connsiteY103" fmla="*/ 1030329 h 1140103"/>
                      <a:gd name="connsiteX104" fmla="*/ 275436 w 460875"/>
                      <a:gd name="connsiteY104" fmla="*/ 1038901 h 1140103"/>
                      <a:gd name="connsiteX105" fmla="*/ 268768 w 460875"/>
                      <a:gd name="connsiteY105" fmla="*/ 1087479 h 1140103"/>
                      <a:gd name="connsiteX106" fmla="*/ 260196 w 460875"/>
                      <a:gd name="connsiteY106" fmla="*/ 1077001 h 1140103"/>
                      <a:gd name="connsiteX107" fmla="*/ 102081 w 460875"/>
                      <a:gd name="connsiteY107" fmla="*/ 248328 h 1140103"/>
                      <a:gd name="connsiteX108" fmla="*/ 105891 w 460875"/>
                      <a:gd name="connsiteY108" fmla="*/ 247376 h 1140103"/>
                      <a:gd name="connsiteX109" fmla="*/ 112558 w 460875"/>
                      <a:gd name="connsiteY109" fmla="*/ 269283 h 1140103"/>
                      <a:gd name="connsiteX110" fmla="*/ 102081 w 460875"/>
                      <a:gd name="connsiteY110" fmla="*/ 248328 h 1140103"/>
                      <a:gd name="connsiteX111" fmla="*/ 232573 w 460875"/>
                      <a:gd name="connsiteY111" fmla="*/ 892217 h 1140103"/>
                      <a:gd name="connsiteX112" fmla="*/ 247813 w 460875"/>
                      <a:gd name="connsiteY112" fmla="*/ 876024 h 1140103"/>
                      <a:gd name="connsiteX113" fmla="*/ 241146 w 460875"/>
                      <a:gd name="connsiteY113" fmla="*/ 852212 h 1140103"/>
                      <a:gd name="connsiteX114" fmla="*/ 244956 w 460875"/>
                      <a:gd name="connsiteY114" fmla="*/ 847449 h 1140103"/>
                      <a:gd name="connsiteX115" fmla="*/ 253528 w 460875"/>
                      <a:gd name="connsiteY115" fmla="*/ 831257 h 1140103"/>
                      <a:gd name="connsiteX116" fmla="*/ 248766 w 460875"/>
                      <a:gd name="connsiteY116" fmla="*/ 823637 h 1140103"/>
                      <a:gd name="connsiteX117" fmla="*/ 251623 w 460875"/>
                      <a:gd name="connsiteY117" fmla="*/ 818874 h 1140103"/>
                      <a:gd name="connsiteX118" fmla="*/ 261148 w 460875"/>
                      <a:gd name="connsiteY118" fmla="*/ 790299 h 1140103"/>
                      <a:gd name="connsiteX119" fmla="*/ 274483 w 460875"/>
                      <a:gd name="connsiteY119" fmla="*/ 793157 h 1140103"/>
                      <a:gd name="connsiteX120" fmla="*/ 245908 w 460875"/>
                      <a:gd name="connsiteY120" fmla="*/ 1012231 h 1140103"/>
                      <a:gd name="connsiteX121" fmla="*/ 242098 w 460875"/>
                      <a:gd name="connsiteY121" fmla="*/ 995086 h 1140103"/>
                      <a:gd name="connsiteX122" fmla="*/ 238288 w 460875"/>
                      <a:gd name="connsiteY122" fmla="*/ 972226 h 1140103"/>
                      <a:gd name="connsiteX123" fmla="*/ 230668 w 460875"/>
                      <a:gd name="connsiteY123" fmla="*/ 964606 h 1140103"/>
                      <a:gd name="connsiteX124" fmla="*/ 228763 w 460875"/>
                      <a:gd name="connsiteY124" fmla="*/ 950319 h 1140103"/>
                      <a:gd name="connsiteX125" fmla="*/ 240193 w 460875"/>
                      <a:gd name="connsiteY125" fmla="*/ 938889 h 1140103"/>
                      <a:gd name="connsiteX126" fmla="*/ 232573 w 460875"/>
                      <a:gd name="connsiteY126" fmla="*/ 892217 h 11401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</a:cxnLst>
                    <a:rect l="l" t="t" r="r" b="b"/>
                    <a:pathLst>
                      <a:path w="460875" h="1140103">
                        <a:moveTo>
                          <a:pt x="245908" y="1136056"/>
                        </a:moveTo>
                        <a:cubicBezTo>
                          <a:pt x="252576" y="1141771"/>
                          <a:pt x="261148" y="1140818"/>
                          <a:pt x="266863" y="1137008"/>
                        </a:cubicBezTo>
                        <a:cubicBezTo>
                          <a:pt x="274483" y="1141771"/>
                          <a:pt x="285913" y="1137961"/>
                          <a:pt x="288771" y="1128436"/>
                        </a:cubicBezTo>
                        <a:cubicBezTo>
                          <a:pt x="294486" y="1110338"/>
                          <a:pt x="296391" y="1092241"/>
                          <a:pt x="299248" y="1074144"/>
                        </a:cubicBezTo>
                        <a:cubicBezTo>
                          <a:pt x="301153" y="1073191"/>
                          <a:pt x="302106" y="1072239"/>
                          <a:pt x="303058" y="1070334"/>
                        </a:cubicBezTo>
                        <a:cubicBezTo>
                          <a:pt x="342111" y="1011279"/>
                          <a:pt x="377353" y="949366"/>
                          <a:pt x="431646" y="901742"/>
                        </a:cubicBezTo>
                        <a:cubicBezTo>
                          <a:pt x="445933" y="888406"/>
                          <a:pt x="430693" y="868404"/>
                          <a:pt x="414501" y="871261"/>
                        </a:cubicBezTo>
                        <a:cubicBezTo>
                          <a:pt x="352588" y="881739"/>
                          <a:pt x="320203" y="940794"/>
                          <a:pt x="291628" y="993181"/>
                        </a:cubicBezTo>
                        <a:cubicBezTo>
                          <a:pt x="287818" y="994134"/>
                          <a:pt x="284961" y="996991"/>
                          <a:pt x="283056" y="1001754"/>
                        </a:cubicBezTo>
                        <a:cubicBezTo>
                          <a:pt x="281151" y="998896"/>
                          <a:pt x="278293" y="996991"/>
                          <a:pt x="275436" y="996039"/>
                        </a:cubicBezTo>
                        <a:cubicBezTo>
                          <a:pt x="285913" y="934126"/>
                          <a:pt x="282103" y="869357"/>
                          <a:pt x="304011" y="810302"/>
                        </a:cubicBezTo>
                        <a:cubicBezTo>
                          <a:pt x="331633" y="736007"/>
                          <a:pt x="398308" y="683620"/>
                          <a:pt x="455458" y="632185"/>
                        </a:cubicBezTo>
                        <a:cubicBezTo>
                          <a:pt x="470698" y="617897"/>
                          <a:pt x="450696" y="592180"/>
                          <a:pt x="433551" y="603610"/>
                        </a:cubicBezTo>
                        <a:cubicBezTo>
                          <a:pt x="425931" y="608372"/>
                          <a:pt x="418311" y="613135"/>
                          <a:pt x="410691" y="618850"/>
                        </a:cubicBezTo>
                        <a:cubicBezTo>
                          <a:pt x="410691" y="614087"/>
                          <a:pt x="404976" y="608372"/>
                          <a:pt x="398308" y="611230"/>
                        </a:cubicBezTo>
                        <a:cubicBezTo>
                          <a:pt x="360208" y="627422"/>
                          <a:pt x="326871" y="654092"/>
                          <a:pt x="299248" y="685524"/>
                        </a:cubicBezTo>
                        <a:cubicBezTo>
                          <a:pt x="298296" y="669332"/>
                          <a:pt x="297343" y="653140"/>
                          <a:pt x="296391" y="637900"/>
                        </a:cubicBezTo>
                        <a:cubicBezTo>
                          <a:pt x="295438" y="632185"/>
                          <a:pt x="291628" y="628375"/>
                          <a:pt x="286866" y="626470"/>
                        </a:cubicBezTo>
                        <a:cubicBezTo>
                          <a:pt x="282103" y="601705"/>
                          <a:pt x="276388" y="577892"/>
                          <a:pt x="270673" y="554080"/>
                        </a:cubicBezTo>
                        <a:cubicBezTo>
                          <a:pt x="274483" y="525505"/>
                          <a:pt x="280198" y="497882"/>
                          <a:pt x="287818" y="469308"/>
                        </a:cubicBezTo>
                        <a:cubicBezTo>
                          <a:pt x="289723" y="460735"/>
                          <a:pt x="284961" y="455020"/>
                          <a:pt x="279246" y="453115"/>
                        </a:cubicBezTo>
                        <a:cubicBezTo>
                          <a:pt x="287818" y="440733"/>
                          <a:pt x="295438" y="428350"/>
                          <a:pt x="303058" y="415968"/>
                        </a:cubicBezTo>
                        <a:cubicBezTo>
                          <a:pt x="332586" y="383583"/>
                          <a:pt x="350683" y="348340"/>
                          <a:pt x="340206" y="301668"/>
                        </a:cubicBezTo>
                        <a:cubicBezTo>
                          <a:pt x="335443" y="281666"/>
                          <a:pt x="304963" y="285475"/>
                          <a:pt x="304963" y="305478"/>
                        </a:cubicBezTo>
                        <a:cubicBezTo>
                          <a:pt x="304963" y="332148"/>
                          <a:pt x="296391" y="357865"/>
                          <a:pt x="284961" y="381678"/>
                        </a:cubicBezTo>
                        <a:cubicBezTo>
                          <a:pt x="270673" y="399775"/>
                          <a:pt x="252576" y="415015"/>
                          <a:pt x="237336" y="432160"/>
                        </a:cubicBezTo>
                        <a:cubicBezTo>
                          <a:pt x="236383" y="434065"/>
                          <a:pt x="234478" y="435018"/>
                          <a:pt x="233526" y="436923"/>
                        </a:cubicBezTo>
                        <a:cubicBezTo>
                          <a:pt x="232573" y="435018"/>
                          <a:pt x="232573" y="434065"/>
                          <a:pt x="231621" y="432160"/>
                        </a:cubicBezTo>
                        <a:cubicBezTo>
                          <a:pt x="224001" y="415015"/>
                          <a:pt x="214476" y="395013"/>
                          <a:pt x="199236" y="382630"/>
                        </a:cubicBezTo>
                        <a:cubicBezTo>
                          <a:pt x="207808" y="379773"/>
                          <a:pt x="215428" y="369295"/>
                          <a:pt x="208761" y="359770"/>
                        </a:cubicBezTo>
                        <a:cubicBezTo>
                          <a:pt x="207808" y="358818"/>
                          <a:pt x="206856" y="357865"/>
                          <a:pt x="205903" y="355960"/>
                        </a:cubicBezTo>
                        <a:lnTo>
                          <a:pt x="205903" y="355960"/>
                        </a:lnTo>
                        <a:cubicBezTo>
                          <a:pt x="204951" y="355008"/>
                          <a:pt x="204951" y="355008"/>
                          <a:pt x="203998" y="354055"/>
                        </a:cubicBezTo>
                        <a:cubicBezTo>
                          <a:pt x="203998" y="354055"/>
                          <a:pt x="203998" y="354055"/>
                          <a:pt x="203998" y="354055"/>
                        </a:cubicBezTo>
                        <a:cubicBezTo>
                          <a:pt x="188758" y="334053"/>
                          <a:pt x="189711" y="312145"/>
                          <a:pt x="201141" y="292143"/>
                        </a:cubicBezTo>
                        <a:cubicBezTo>
                          <a:pt x="204951" y="287381"/>
                          <a:pt x="208761" y="281666"/>
                          <a:pt x="211618" y="276903"/>
                        </a:cubicBezTo>
                        <a:cubicBezTo>
                          <a:pt x="221143" y="261663"/>
                          <a:pt x="197331" y="242613"/>
                          <a:pt x="185901" y="256901"/>
                        </a:cubicBezTo>
                        <a:cubicBezTo>
                          <a:pt x="184948" y="257853"/>
                          <a:pt x="183996" y="258806"/>
                          <a:pt x="183043" y="260711"/>
                        </a:cubicBezTo>
                        <a:cubicBezTo>
                          <a:pt x="183043" y="260711"/>
                          <a:pt x="183043" y="260711"/>
                          <a:pt x="183043" y="260711"/>
                        </a:cubicBezTo>
                        <a:cubicBezTo>
                          <a:pt x="183043" y="260711"/>
                          <a:pt x="183043" y="261663"/>
                          <a:pt x="182091" y="261663"/>
                        </a:cubicBezTo>
                        <a:cubicBezTo>
                          <a:pt x="178281" y="266426"/>
                          <a:pt x="175423" y="272141"/>
                          <a:pt x="172566" y="277856"/>
                        </a:cubicBezTo>
                        <a:cubicBezTo>
                          <a:pt x="167803" y="283571"/>
                          <a:pt x="163993" y="288333"/>
                          <a:pt x="160183" y="287381"/>
                        </a:cubicBezTo>
                        <a:cubicBezTo>
                          <a:pt x="151611" y="283571"/>
                          <a:pt x="147801" y="270236"/>
                          <a:pt x="143991" y="262616"/>
                        </a:cubicBezTo>
                        <a:cubicBezTo>
                          <a:pt x="133513" y="238803"/>
                          <a:pt x="128751" y="212133"/>
                          <a:pt x="124941" y="187368"/>
                        </a:cubicBezTo>
                        <a:cubicBezTo>
                          <a:pt x="122083" y="172128"/>
                          <a:pt x="99223" y="173081"/>
                          <a:pt x="95413" y="187368"/>
                        </a:cubicBezTo>
                        <a:cubicBezTo>
                          <a:pt x="93508" y="193083"/>
                          <a:pt x="92556" y="199751"/>
                          <a:pt x="90651" y="205466"/>
                        </a:cubicBezTo>
                        <a:cubicBezTo>
                          <a:pt x="74458" y="183558"/>
                          <a:pt x="63981" y="157841"/>
                          <a:pt x="54456" y="133076"/>
                        </a:cubicBezTo>
                        <a:cubicBezTo>
                          <a:pt x="44931" y="107358"/>
                          <a:pt x="35406" y="75926"/>
                          <a:pt x="35406" y="46399"/>
                        </a:cubicBezTo>
                        <a:cubicBezTo>
                          <a:pt x="36358" y="36874"/>
                          <a:pt x="37311" y="26396"/>
                          <a:pt x="39216" y="16871"/>
                        </a:cubicBezTo>
                        <a:cubicBezTo>
                          <a:pt x="43026" y="-274"/>
                          <a:pt x="18261" y="-6941"/>
                          <a:pt x="13498" y="9251"/>
                        </a:cubicBezTo>
                        <a:cubicBezTo>
                          <a:pt x="7783" y="28301"/>
                          <a:pt x="6831" y="48304"/>
                          <a:pt x="9688" y="68306"/>
                        </a:cubicBezTo>
                        <a:cubicBezTo>
                          <a:pt x="15403" y="157841"/>
                          <a:pt x="72553" y="237851"/>
                          <a:pt x="113511" y="315956"/>
                        </a:cubicBezTo>
                        <a:cubicBezTo>
                          <a:pt x="119226" y="327385"/>
                          <a:pt x="137323" y="317860"/>
                          <a:pt x="131608" y="305478"/>
                        </a:cubicBezTo>
                        <a:cubicBezTo>
                          <a:pt x="130656" y="302620"/>
                          <a:pt x="128751" y="300716"/>
                          <a:pt x="127798" y="297858"/>
                        </a:cubicBezTo>
                        <a:cubicBezTo>
                          <a:pt x="128751" y="299763"/>
                          <a:pt x="129703" y="300716"/>
                          <a:pt x="131608" y="302620"/>
                        </a:cubicBezTo>
                        <a:cubicBezTo>
                          <a:pt x="138276" y="311193"/>
                          <a:pt x="145896" y="315003"/>
                          <a:pt x="152563" y="316908"/>
                        </a:cubicBezTo>
                        <a:cubicBezTo>
                          <a:pt x="145896" y="319765"/>
                          <a:pt x="141133" y="327385"/>
                          <a:pt x="142086" y="335958"/>
                        </a:cubicBezTo>
                        <a:cubicBezTo>
                          <a:pt x="146848" y="374058"/>
                          <a:pt x="164946" y="405490"/>
                          <a:pt x="183043" y="437875"/>
                        </a:cubicBezTo>
                        <a:cubicBezTo>
                          <a:pt x="183996" y="442638"/>
                          <a:pt x="185901" y="447400"/>
                          <a:pt x="186853" y="452163"/>
                        </a:cubicBezTo>
                        <a:cubicBezTo>
                          <a:pt x="186853" y="452163"/>
                          <a:pt x="185901" y="452163"/>
                          <a:pt x="185901" y="452163"/>
                        </a:cubicBezTo>
                        <a:cubicBezTo>
                          <a:pt x="179233" y="446448"/>
                          <a:pt x="172566" y="441685"/>
                          <a:pt x="166851" y="435018"/>
                        </a:cubicBezTo>
                        <a:cubicBezTo>
                          <a:pt x="162088" y="430255"/>
                          <a:pt x="155421" y="429303"/>
                          <a:pt x="149706" y="433113"/>
                        </a:cubicBezTo>
                        <a:cubicBezTo>
                          <a:pt x="136371" y="439780"/>
                          <a:pt x="123988" y="438828"/>
                          <a:pt x="111606" y="434065"/>
                        </a:cubicBezTo>
                        <a:cubicBezTo>
                          <a:pt x="100176" y="428350"/>
                          <a:pt x="89698" y="422635"/>
                          <a:pt x="80173" y="415968"/>
                        </a:cubicBezTo>
                        <a:cubicBezTo>
                          <a:pt x="64933" y="406443"/>
                          <a:pt x="51598" y="430255"/>
                          <a:pt x="65886" y="439780"/>
                        </a:cubicBezTo>
                        <a:cubicBezTo>
                          <a:pt x="79221" y="448353"/>
                          <a:pt x="92556" y="456925"/>
                          <a:pt x="106843" y="461688"/>
                        </a:cubicBezTo>
                        <a:cubicBezTo>
                          <a:pt x="127798" y="471213"/>
                          <a:pt x="149706" y="477880"/>
                          <a:pt x="172566" y="479785"/>
                        </a:cubicBezTo>
                        <a:cubicBezTo>
                          <a:pt x="180186" y="486453"/>
                          <a:pt x="188758" y="493120"/>
                          <a:pt x="196378" y="499787"/>
                        </a:cubicBezTo>
                        <a:cubicBezTo>
                          <a:pt x="198283" y="501693"/>
                          <a:pt x="200188" y="502645"/>
                          <a:pt x="202093" y="503598"/>
                        </a:cubicBezTo>
                        <a:cubicBezTo>
                          <a:pt x="200188" y="515980"/>
                          <a:pt x="200188" y="528362"/>
                          <a:pt x="202093" y="541697"/>
                        </a:cubicBezTo>
                        <a:cubicBezTo>
                          <a:pt x="208761" y="588370"/>
                          <a:pt x="238288" y="638852"/>
                          <a:pt x="244003" y="687430"/>
                        </a:cubicBezTo>
                        <a:cubicBezTo>
                          <a:pt x="243051" y="688382"/>
                          <a:pt x="243051" y="689335"/>
                          <a:pt x="243051" y="690287"/>
                        </a:cubicBezTo>
                        <a:cubicBezTo>
                          <a:pt x="235431" y="714099"/>
                          <a:pt x="231621" y="738864"/>
                          <a:pt x="228763" y="762677"/>
                        </a:cubicBezTo>
                        <a:cubicBezTo>
                          <a:pt x="227811" y="772202"/>
                          <a:pt x="233526" y="777917"/>
                          <a:pt x="241146" y="778869"/>
                        </a:cubicBezTo>
                        <a:cubicBezTo>
                          <a:pt x="239241" y="784584"/>
                          <a:pt x="236383" y="790299"/>
                          <a:pt x="234478" y="796014"/>
                        </a:cubicBezTo>
                        <a:cubicBezTo>
                          <a:pt x="228763" y="790299"/>
                          <a:pt x="222096" y="785537"/>
                          <a:pt x="215428" y="779822"/>
                        </a:cubicBezTo>
                        <a:cubicBezTo>
                          <a:pt x="199236" y="760772"/>
                          <a:pt x="180186" y="743627"/>
                          <a:pt x="159231" y="729339"/>
                        </a:cubicBezTo>
                        <a:cubicBezTo>
                          <a:pt x="155421" y="726482"/>
                          <a:pt x="151611" y="726482"/>
                          <a:pt x="148753" y="728387"/>
                        </a:cubicBezTo>
                        <a:cubicBezTo>
                          <a:pt x="107796" y="697907"/>
                          <a:pt x="65886" y="668380"/>
                          <a:pt x="27786" y="635042"/>
                        </a:cubicBezTo>
                        <a:cubicBezTo>
                          <a:pt x="15403" y="623612"/>
                          <a:pt x="-8409" y="638852"/>
                          <a:pt x="3021" y="654092"/>
                        </a:cubicBezTo>
                        <a:cubicBezTo>
                          <a:pt x="29691" y="694097"/>
                          <a:pt x="65886" y="723624"/>
                          <a:pt x="106843" y="747437"/>
                        </a:cubicBezTo>
                        <a:cubicBezTo>
                          <a:pt x="113511" y="751247"/>
                          <a:pt x="121131" y="755057"/>
                          <a:pt x="128751" y="758867"/>
                        </a:cubicBezTo>
                        <a:cubicBezTo>
                          <a:pt x="127798" y="763629"/>
                          <a:pt x="129703" y="767439"/>
                          <a:pt x="134466" y="771249"/>
                        </a:cubicBezTo>
                        <a:cubicBezTo>
                          <a:pt x="156373" y="785537"/>
                          <a:pt x="174471" y="803634"/>
                          <a:pt x="193521" y="821732"/>
                        </a:cubicBezTo>
                        <a:cubicBezTo>
                          <a:pt x="194473" y="823637"/>
                          <a:pt x="196378" y="824589"/>
                          <a:pt x="197331" y="826494"/>
                        </a:cubicBezTo>
                        <a:cubicBezTo>
                          <a:pt x="188758" y="827447"/>
                          <a:pt x="181138" y="836019"/>
                          <a:pt x="186853" y="845544"/>
                        </a:cubicBezTo>
                        <a:cubicBezTo>
                          <a:pt x="198283" y="865547"/>
                          <a:pt x="206856" y="885549"/>
                          <a:pt x="211618" y="907456"/>
                        </a:cubicBezTo>
                        <a:cubicBezTo>
                          <a:pt x="204951" y="908409"/>
                          <a:pt x="199236" y="915076"/>
                          <a:pt x="201141" y="922696"/>
                        </a:cubicBezTo>
                        <a:cubicBezTo>
                          <a:pt x="203998" y="935079"/>
                          <a:pt x="204951" y="947461"/>
                          <a:pt x="206856" y="960796"/>
                        </a:cubicBezTo>
                        <a:cubicBezTo>
                          <a:pt x="202093" y="962701"/>
                          <a:pt x="198283" y="967464"/>
                          <a:pt x="199236" y="974131"/>
                        </a:cubicBezTo>
                        <a:cubicBezTo>
                          <a:pt x="199236" y="976036"/>
                          <a:pt x="200188" y="977941"/>
                          <a:pt x="200188" y="980799"/>
                        </a:cubicBezTo>
                        <a:cubicBezTo>
                          <a:pt x="194473" y="970321"/>
                          <a:pt x="173518" y="973179"/>
                          <a:pt x="175423" y="987466"/>
                        </a:cubicBezTo>
                        <a:cubicBezTo>
                          <a:pt x="176376" y="998896"/>
                          <a:pt x="177328" y="1009374"/>
                          <a:pt x="179233" y="1020804"/>
                        </a:cubicBezTo>
                        <a:cubicBezTo>
                          <a:pt x="146848" y="1000801"/>
                          <a:pt x="104938" y="991276"/>
                          <a:pt x="73506" y="972226"/>
                        </a:cubicBezTo>
                        <a:cubicBezTo>
                          <a:pt x="60171" y="963654"/>
                          <a:pt x="49693" y="983656"/>
                          <a:pt x="61123" y="993181"/>
                        </a:cubicBezTo>
                        <a:cubicBezTo>
                          <a:pt x="107796" y="1027471"/>
                          <a:pt x="163993" y="1055094"/>
                          <a:pt x="208761" y="1095098"/>
                        </a:cubicBezTo>
                        <a:cubicBezTo>
                          <a:pt x="218286" y="1106529"/>
                          <a:pt x="230668" y="1121768"/>
                          <a:pt x="245908" y="1136056"/>
                        </a:cubicBezTo>
                        <a:close/>
                        <a:moveTo>
                          <a:pt x="260196" y="1077001"/>
                        </a:moveTo>
                        <a:cubicBezTo>
                          <a:pt x="260196" y="1077001"/>
                          <a:pt x="260196" y="1077001"/>
                          <a:pt x="260196" y="1077001"/>
                        </a:cubicBezTo>
                        <a:cubicBezTo>
                          <a:pt x="258291" y="1069381"/>
                          <a:pt x="256386" y="1062714"/>
                          <a:pt x="255433" y="1055094"/>
                        </a:cubicBezTo>
                        <a:cubicBezTo>
                          <a:pt x="257338" y="1053189"/>
                          <a:pt x="258291" y="1050331"/>
                          <a:pt x="258291" y="1047474"/>
                        </a:cubicBezTo>
                        <a:cubicBezTo>
                          <a:pt x="258291" y="1042711"/>
                          <a:pt x="256386" y="1038901"/>
                          <a:pt x="252576" y="1035091"/>
                        </a:cubicBezTo>
                        <a:cubicBezTo>
                          <a:pt x="257338" y="1036044"/>
                          <a:pt x="262101" y="1036044"/>
                          <a:pt x="265911" y="1032234"/>
                        </a:cubicBezTo>
                        <a:cubicBezTo>
                          <a:pt x="266863" y="1031281"/>
                          <a:pt x="267816" y="1030329"/>
                          <a:pt x="268768" y="1030329"/>
                        </a:cubicBezTo>
                        <a:cubicBezTo>
                          <a:pt x="270673" y="1033186"/>
                          <a:pt x="273531" y="1036044"/>
                          <a:pt x="275436" y="1038901"/>
                        </a:cubicBezTo>
                        <a:cubicBezTo>
                          <a:pt x="273531" y="1055094"/>
                          <a:pt x="271626" y="1071286"/>
                          <a:pt x="268768" y="1087479"/>
                        </a:cubicBezTo>
                        <a:cubicBezTo>
                          <a:pt x="265911" y="1083669"/>
                          <a:pt x="263053" y="1079859"/>
                          <a:pt x="260196" y="1077001"/>
                        </a:cubicBezTo>
                        <a:close/>
                        <a:moveTo>
                          <a:pt x="102081" y="248328"/>
                        </a:moveTo>
                        <a:cubicBezTo>
                          <a:pt x="103986" y="248328"/>
                          <a:pt x="104938" y="247376"/>
                          <a:pt x="105891" y="247376"/>
                        </a:cubicBezTo>
                        <a:cubicBezTo>
                          <a:pt x="107796" y="254996"/>
                          <a:pt x="109701" y="262616"/>
                          <a:pt x="112558" y="269283"/>
                        </a:cubicBezTo>
                        <a:cubicBezTo>
                          <a:pt x="109701" y="262616"/>
                          <a:pt x="105891" y="254996"/>
                          <a:pt x="102081" y="248328"/>
                        </a:cubicBezTo>
                        <a:close/>
                        <a:moveTo>
                          <a:pt x="232573" y="892217"/>
                        </a:moveTo>
                        <a:cubicBezTo>
                          <a:pt x="241146" y="893169"/>
                          <a:pt x="249718" y="884597"/>
                          <a:pt x="247813" y="876024"/>
                        </a:cubicBezTo>
                        <a:cubicBezTo>
                          <a:pt x="245908" y="867452"/>
                          <a:pt x="244003" y="859832"/>
                          <a:pt x="241146" y="852212"/>
                        </a:cubicBezTo>
                        <a:cubicBezTo>
                          <a:pt x="243051" y="851259"/>
                          <a:pt x="244003" y="849354"/>
                          <a:pt x="244956" y="847449"/>
                        </a:cubicBezTo>
                        <a:cubicBezTo>
                          <a:pt x="251623" y="846497"/>
                          <a:pt x="258291" y="839829"/>
                          <a:pt x="253528" y="831257"/>
                        </a:cubicBezTo>
                        <a:cubicBezTo>
                          <a:pt x="251623" y="828399"/>
                          <a:pt x="250671" y="826494"/>
                          <a:pt x="248766" y="823637"/>
                        </a:cubicBezTo>
                        <a:cubicBezTo>
                          <a:pt x="249718" y="822684"/>
                          <a:pt x="250671" y="820779"/>
                          <a:pt x="251623" y="818874"/>
                        </a:cubicBezTo>
                        <a:cubicBezTo>
                          <a:pt x="254481" y="809349"/>
                          <a:pt x="257338" y="799824"/>
                          <a:pt x="261148" y="790299"/>
                        </a:cubicBezTo>
                        <a:cubicBezTo>
                          <a:pt x="264958" y="792204"/>
                          <a:pt x="269721" y="793157"/>
                          <a:pt x="274483" y="793157"/>
                        </a:cubicBezTo>
                        <a:cubicBezTo>
                          <a:pt x="248766" y="863642"/>
                          <a:pt x="264958" y="940794"/>
                          <a:pt x="245908" y="1012231"/>
                        </a:cubicBezTo>
                        <a:cubicBezTo>
                          <a:pt x="244003" y="1006516"/>
                          <a:pt x="243051" y="1000801"/>
                          <a:pt x="242098" y="995086"/>
                        </a:cubicBezTo>
                        <a:cubicBezTo>
                          <a:pt x="241146" y="987466"/>
                          <a:pt x="239241" y="979846"/>
                          <a:pt x="238288" y="972226"/>
                        </a:cubicBezTo>
                        <a:cubicBezTo>
                          <a:pt x="237336" y="967464"/>
                          <a:pt x="234478" y="965559"/>
                          <a:pt x="230668" y="964606"/>
                        </a:cubicBezTo>
                        <a:cubicBezTo>
                          <a:pt x="229716" y="959844"/>
                          <a:pt x="228763" y="955081"/>
                          <a:pt x="228763" y="950319"/>
                        </a:cubicBezTo>
                        <a:cubicBezTo>
                          <a:pt x="234478" y="950319"/>
                          <a:pt x="240193" y="946509"/>
                          <a:pt x="240193" y="938889"/>
                        </a:cubicBezTo>
                        <a:cubicBezTo>
                          <a:pt x="238288" y="922696"/>
                          <a:pt x="236383" y="907456"/>
                          <a:pt x="232573" y="89221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3" name="Полилиния: фигура 1442">
                    <a:extLst>
                      <a:ext uri="{FF2B5EF4-FFF2-40B4-BE49-F238E27FC236}">
                        <a16:creationId xmlns:a16="http://schemas.microsoft.com/office/drawing/2014/main" id="{81A988B2-4775-1BAB-F8C5-3F678AC49055}"/>
                      </a:ext>
                    </a:extLst>
                  </p:cNvPr>
                  <p:cNvSpPr/>
                  <p:nvPr/>
                </p:nvSpPr>
                <p:spPr>
                  <a:xfrm>
                    <a:off x="15538979" y="7750230"/>
                    <a:ext cx="714" cy="9524"/>
                  </a:xfrm>
                  <a:custGeom>
                    <a:avLst/>
                    <a:gdLst>
                      <a:gd name="connsiteX0" fmla="*/ 714 w 714"/>
                      <a:gd name="connsiteY0" fmla="*/ 0 h 9524"/>
                      <a:gd name="connsiteX1" fmla="*/ 714 w 714"/>
                      <a:gd name="connsiteY1" fmla="*/ 0 h 9524"/>
                      <a:gd name="connsiteX2" fmla="*/ 714 w 714"/>
                      <a:gd name="connsiteY2" fmla="*/ 0 h 9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714" h="9524">
                        <a:moveTo>
                          <a:pt x="714" y="0"/>
                        </a:moveTo>
                        <a:cubicBezTo>
                          <a:pt x="714" y="0"/>
                          <a:pt x="-238" y="0"/>
                          <a:pt x="714" y="0"/>
                        </a:cubicBezTo>
                        <a:cubicBezTo>
                          <a:pt x="-238" y="0"/>
                          <a:pt x="-238" y="0"/>
                          <a:pt x="714" y="0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4" name="Полилиния: фигура 1443">
                    <a:extLst>
                      <a:ext uri="{FF2B5EF4-FFF2-40B4-BE49-F238E27FC236}">
                        <a16:creationId xmlns:a16="http://schemas.microsoft.com/office/drawing/2014/main" id="{F553E65F-4900-94E1-CDF7-AFD606F49F5E}"/>
                      </a:ext>
                    </a:extLst>
                  </p:cNvPr>
                  <p:cNvSpPr/>
                  <p:nvPr/>
                </p:nvSpPr>
                <p:spPr>
                  <a:xfrm>
                    <a:off x="15453344" y="7728395"/>
                    <a:ext cx="201431" cy="193200"/>
                  </a:xfrm>
                  <a:custGeom>
                    <a:avLst/>
                    <a:gdLst>
                      <a:gd name="connsiteX0" fmla="*/ 141594 w 201431"/>
                      <a:gd name="connsiteY0" fmla="*/ 185665 h 193200"/>
                      <a:gd name="connsiteX1" fmla="*/ 150167 w 201431"/>
                      <a:gd name="connsiteY1" fmla="*/ 192333 h 193200"/>
                      <a:gd name="connsiteX2" fmla="*/ 150167 w 201431"/>
                      <a:gd name="connsiteY2" fmla="*/ 192333 h 193200"/>
                      <a:gd name="connsiteX3" fmla="*/ 161597 w 201431"/>
                      <a:gd name="connsiteY3" fmla="*/ 178998 h 193200"/>
                      <a:gd name="connsiteX4" fmla="*/ 160644 w 201431"/>
                      <a:gd name="connsiteY4" fmla="*/ 160901 h 193200"/>
                      <a:gd name="connsiteX5" fmla="*/ 149214 w 201431"/>
                      <a:gd name="connsiteY5" fmla="*/ 149471 h 193200"/>
                      <a:gd name="connsiteX6" fmla="*/ 150167 w 201431"/>
                      <a:gd name="connsiteY6" fmla="*/ 148518 h 193200"/>
                      <a:gd name="connsiteX7" fmla="*/ 159692 w 201431"/>
                      <a:gd name="connsiteY7" fmla="*/ 153280 h 193200"/>
                      <a:gd name="connsiteX8" fmla="*/ 173979 w 201431"/>
                      <a:gd name="connsiteY8" fmla="*/ 145661 h 193200"/>
                      <a:gd name="connsiteX9" fmla="*/ 187314 w 201431"/>
                      <a:gd name="connsiteY9" fmla="*/ 86606 h 193200"/>
                      <a:gd name="connsiteX10" fmla="*/ 199697 w 201431"/>
                      <a:gd name="connsiteY10" fmla="*/ 63746 h 193200"/>
                      <a:gd name="connsiteX11" fmla="*/ 194934 w 201431"/>
                      <a:gd name="connsiteY11" fmla="*/ 44696 h 193200"/>
                      <a:gd name="connsiteX12" fmla="*/ 192077 w 201431"/>
                      <a:gd name="connsiteY12" fmla="*/ 42791 h 193200"/>
                      <a:gd name="connsiteX13" fmla="*/ 171122 w 201431"/>
                      <a:gd name="connsiteY13" fmla="*/ 34218 h 193200"/>
                      <a:gd name="connsiteX14" fmla="*/ 165407 w 201431"/>
                      <a:gd name="connsiteY14" fmla="*/ 41838 h 193200"/>
                      <a:gd name="connsiteX15" fmla="*/ 161597 w 201431"/>
                      <a:gd name="connsiteY15" fmla="*/ 7548 h 193200"/>
                      <a:gd name="connsiteX16" fmla="*/ 143499 w 201431"/>
                      <a:gd name="connsiteY16" fmla="*/ 4691 h 193200"/>
                      <a:gd name="connsiteX17" fmla="*/ 116829 w 201431"/>
                      <a:gd name="connsiteY17" fmla="*/ 69461 h 193200"/>
                      <a:gd name="connsiteX18" fmla="*/ 83492 w 201431"/>
                      <a:gd name="connsiteY18" fmla="*/ 17073 h 193200"/>
                      <a:gd name="connsiteX19" fmla="*/ 86349 w 201431"/>
                      <a:gd name="connsiteY19" fmla="*/ 26598 h 193200"/>
                      <a:gd name="connsiteX20" fmla="*/ 87302 w 201431"/>
                      <a:gd name="connsiteY20" fmla="*/ 39933 h 193200"/>
                      <a:gd name="connsiteX21" fmla="*/ 97779 w 201431"/>
                      <a:gd name="connsiteY21" fmla="*/ 70413 h 193200"/>
                      <a:gd name="connsiteX22" fmla="*/ 101589 w 201431"/>
                      <a:gd name="connsiteY22" fmla="*/ 82796 h 193200"/>
                      <a:gd name="connsiteX23" fmla="*/ 92064 w 201431"/>
                      <a:gd name="connsiteY23" fmla="*/ 76128 h 193200"/>
                      <a:gd name="connsiteX24" fmla="*/ 76824 w 201431"/>
                      <a:gd name="connsiteY24" fmla="*/ 96131 h 193200"/>
                      <a:gd name="connsiteX25" fmla="*/ 84444 w 201431"/>
                      <a:gd name="connsiteY25" fmla="*/ 102798 h 193200"/>
                      <a:gd name="connsiteX26" fmla="*/ 81587 w 201431"/>
                      <a:gd name="connsiteY26" fmla="*/ 109466 h 193200"/>
                      <a:gd name="connsiteX27" fmla="*/ 63489 w 201431"/>
                      <a:gd name="connsiteY27" fmla="*/ 117086 h 193200"/>
                      <a:gd name="connsiteX28" fmla="*/ 27294 w 201431"/>
                      <a:gd name="connsiteY28" fmla="*/ 80891 h 193200"/>
                      <a:gd name="connsiteX29" fmla="*/ 624 w 201431"/>
                      <a:gd name="connsiteY29" fmla="*/ 91368 h 193200"/>
                      <a:gd name="connsiteX30" fmla="*/ 141594 w 201431"/>
                      <a:gd name="connsiteY30" fmla="*/ 185665 h 193200"/>
                      <a:gd name="connsiteX31" fmla="*/ 142547 w 201431"/>
                      <a:gd name="connsiteY31" fmla="*/ 38981 h 193200"/>
                      <a:gd name="connsiteX32" fmla="*/ 144452 w 201431"/>
                      <a:gd name="connsiteY32" fmla="*/ 93273 h 193200"/>
                      <a:gd name="connsiteX33" fmla="*/ 141594 w 201431"/>
                      <a:gd name="connsiteY33" fmla="*/ 116133 h 193200"/>
                      <a:gd name="connsiteX34" fmla="*/ 132069 w 201431"/>
                      <a:gd name="connsiteY34" fmla="*/ 109466 h 193200"/>
                      <a:gd name="connsiteX35" fmla="*/ 126354 w 201431"/>
                      <a:gd name="connsiteY35" fmla="*/ 103751 h 193200"/>
                      <a:gd name="connsiteX36" fmla="*/ 124449 w 201431"/>
                      <a:gd name="connsiteY36" fmla="*/ 97083 h 193200"/>
                      <a:gd name="connsiteX37" fmla="*/ 142547 w 201431"/>
                      <a:gd name="connsiteY37" fmla="*/ 38981 h 19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201431" h="193200">
                        <a:moveTo>
                          <a:pt x="141594" y="185665"/>
                        </a:moveTo>
                        <a:cubicBezTo>
                          <a:pt x="144452" y="187570"/>
                          <a:pt x="147309" y="189476"/>
                          <a:pt x="150167" y="192333"/>
                        </a:cubicBezTo>
                        <a:cubicBezTo>
                          <a:pt x="150167" y="192333"/>
                          <a:pt x="150167" y="192333"/>
                          <a:pt x="150167" y="192333"/>
                        </a:cubicBezTo>
                        <a:cubicBezTo>
                          <a:pt x="158739" y="196143"/>
                          <a:pt x="168264" y="186618"/>
                          <a:pt x="161597" y="178998"/>
                        </a:cubicBezTo>
                        <a:cubicBezTo>
                          <a:pt x="165407" y="174236"/>
                          <a:pt x="166359" y="166615"/>
                          <a:pt x="160644" y="160901"/>
                        </a:cubicBezTo>
                        <a:cubicBezTo>
                          <a:pt x="156834" y="157090"/>
                          <a:pt x="153024" y="153280"/>
                          <a:pt x="149214" y="149471"/>
                        </a:cubicBezTo>
                        <a:cubicBezTo>
                          <a:pt x="149214" y="149471"/>
                          <a:pt x="150167" y="148518"/>
                          <a:pt x="150167" y="148518"/>
                        </a:cubicBezTo>
                        <a:cubicBezTo>
                          <a:pt x="153024" y="150423"/>
                          <a:pt x="156834" y="151376"/>
                          <a:pt x="159692" y="153280"/>
                        </a:cubicBezTo>
                        <a:cubicBezTo>
                          <a:pt x="165407" y="155186"/>
                          <a:pt x="173027" y="150423"/>
                          <a:pt x="173979" y="145661"/>
                        </a:cubicBezTo>
                        <a:cubicBezTo>
                          <a:pt x="178742" y="126611"/>
                          <a:pt x="182552" y="106608"/>
                          <a:pt x="187314" y="86606"/>
                        </a:cubicBezTo>
                        <a:cubicBezTo>
                          <a:pt x="191124" y="78986"/>
                          <a:pt x="194934" y="71366"/>
                          <a:pt x="199697" y="63746"/>
                        </a:cubicBezTo>
                        <a:cubicBezTo>
                          <a:pt x="203507" y="57078"/>
                          <a:pt x="200649" y="48506"/>
                          <a:pt x="194934" y="44696"/>
                        </a:cubicBezTo>
                        <a:lnTo>
                          <a:pt x="192077" y="42791"/>
                        </a:lnTo>
                        <a:cubicBezTo>
                          <a:pt x="194934" y="31361"/>
                          <a:pt x="178742" y="24693"/>
                          <a:pt x="171122" y="34218"/>
                        </a:cubicBezTo>
                        <a:cubicBezTo>
                          <a:pt x="169217" y="37076"/>
                          <a:pt x="167312" y="39933"/>
                          <a:pt x="165407" y="41838"/>
                        </a:cubicBezTo>
                        <a:cubicBezTo>
                          <a:pt x="164454" y="30408"/>
                          <a:pt x="163502" y="18978"/>
                          <a:pt x="161597" y="7548"/>
                        </a:cubicBezTo>
                        <a:cubicBezTo>
                          <a:pt x="160644" y="-1977"/>
                          <a:pt x="147309" y="-1977"/>
                          <a:pt x="143499" y="4691"/>
                        </a:cubicBezTo>
                        <a:cubicBezTo>
                          <a:pt x="130164" y="24693"/>
                          <a:pt x="120639" y="46601"/>
                          <a:pt x="116829" y="69461"/>
                        </a:cubicBezTo>
                        <a:cubicBezTo>
                          <a:pt x="107304" y="40886"/>
                          <a:pt x="94922" y="11358"/>
                          <a:pt x="83492" y="17073"/>
                        </a:cubicBezTo>
                        <a:cubicBezTo>
                          <a:pt x="78729" y="18978"/>
                          <a:pt x="80634" y="27551"/>
                          <a:pt x="86349" y="26598"/>
                        </a:cubicBezTo>
                        <a:cubicBezTo>
                          <a:pt x="81587" y="27551"/>
                          <a:pt x="86349" y="36123"/>
                          <a:pt x="87302" y="39933"/>
                        </a:cubicBezTo>
                        <a:cubicBezTo>
                          <a:pt x="90159" y="50411"/>
                          <a:pt x="93969" y="59936"/>
                          <a:pt x="97779" y="70413"/>
                        </a:cubicBezTo>
                        <a:cubicBezTo>
                          <a:pt x="99684" y="74223"/>
                          <a:pt x="100637" y="78033"/>
                          <a:pt x="101589" y="82796"/>
                        </a:cubicBezTo>
                        <a:cubicBezTo>
                          <a:pt x="98732" y="80891"/>
                          <a:pt x="95874" y="78033"/>
                          <a:pt x="92064" y="76128"/>
                        </a:cubicBezTo>
                        <a:cubicBezTo>
                          <a:pt x="79682" y="68508"/>
                          <a:pt x="65394" y="86606"/>
                          <a:pt x="76824" y="96131"/>
                        </a:cubicBezTo>
                        <a:cubicBezTo>
                          <a:pt x="79682" y="98036"/>
                          <a:pt x="81587" y="100893"/>
                          <a:pt x="84444" y="102798"/>
                        </a:cubicBezTo>
                        <a:cubicBezTo>
                          <a:pt x="82539" y="104703"/>
                          <a:pt x="81587" y="107561"/>
                          <a:pt x="81587" y="109466"/>
                        </a:cubicBezTo>
                        <a:cubicBezTo>
                          <a:pt x="73967" y="105656"/>
                          <a:pt x="66347" y="110418"/>
                          <a:pt x="63489" y="117086"/>
                        </a:cubicBezTo>
                        <a:cubicBezTo>
                          <a:pt x="49202" y="107561"/>
                          <a:pt x="35867" y="97083"/>
                          <a:pt x="27294" y="80891"/>
                        </a:cubicBezTo>
                        <a:cubicBezTo>
                          <a:pt x="19674" y="67556"/>
                          <a:pt x="-4138" y="76128"/>
                          <a:pt x="624" y="91368"/>
                        </a:cubicBezTo>
                        <a:cubicBezTo>
                          <a:pt x="18722" y="154233"/>
                          <a:pt x="94922" y="154233"/>
                          <a:pt x="141594" y="185665"/>
                        </a:cubicBezTo>
                        <a:close/>
                        <a:moveTo>
                          <a:pt x="142547" y="38981"/>
                        </a:moveTo>
                        <a:cubicBezTo>
                          <a:pt x="142547" y="57078"/>
                          <a:pt x="144452" y="75176"/>
                          <a:pt x="144452" y="93273"/>
                        </a:cubicBezTo>
                        <a:cubicBezTo>
                          <a:pt x="142547" y="100893"/>
                          <a:pt x="142547" y="108513"/>
                          <a:pt x="141594" y="116133"/>
                        </a:cubicBezTo>
                        <a:cubicBezTo>
                          <a:pt x="138737" y="114228"/>
                          <a:pt x="134927" y="111371"/>
                          <a:pt x="132069" y="109466"/>
                        </a:cubicBezTo>
                        <a:cubicBezTo>
                          <a:pt x="130164" y="107561"/>
                          <a:pt x="128259" y="105656"/>
                          <a:pt x="126354" y="103751"/>
                        </a:cubicBezTo>
                        <a:cubicBezTo>
                          <a:pt x="125402" y="101846"/>
                          <a:pt x="125402" y="98988"/>
                          <a:pt x="124449" y="97083"/>
                        </a:cubicBezTo>
                        <a:cubicBezTo>
                          <a:pt x="123497" y="76128"/>
                          <a:pt x="131117" y="56126"/>
                          <a:pt x="142547" y="38981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5" name="Полилиния: фигура 1444">
                    <a:extLst>
                      <a:ext uri="{FF2B5EF4-FFF2-40B4-BE49-F238E27FC236}">
                        <a16:creationId xmlns:a16="http://schemas.microsoft.com/office/drawing/2014/main" id="{619B63CD-E559-7394-DADF-E7EE32E15DF4}"/>
                      </a:ext>
                    </a:extLst>
                  </p:cNvPr>
                  <p:cNvSpPr/>
                  <p:nvPr/>
                </p:nvSpPr>
                <p:spPr>
                  <a:xfrm>
                    <a:off x="15368525" y="6672185"/>
                    <a:ext cx="339500" cy="403497"/>
                  </a:xfrm>
                  <a:custGeom>
                    <a:avLst/>
                    <a:gdLst>
                      <a:gd name="connsiteX0" fmla="*/ 325474 w 339500"/>
                      <a:gd name="connsiteY0" fmla="*/ 400820 h 403497"/>
                      <a:gd name="connsiteX1" fmla="*/ 331189 w 339500"/>
                      <a:gd name="connsiteY1" fmla="*/ 401773 h 403497"/>
                      <a:gd name="connsiteX2" fmla="*/ 309281 w 339500"/>
                      <a:gd name="connsiteY2" fmla="*/ 216988 h 403497"/>
                      <a:gd name="connsiteX3" fmla="*/ 289279 w 339500"/>
                      <a:gd name="connsiteY3" fmla="*/ 222703 h 403497"/>
                      <a:gd name="connsiteX4" fmla="*/ 284517 w 339500"/>
                      <a:gd name="connsiteY4" fmla="*/ 246515 h 403497"/>
                      <a:gd name="connsiteX5" fmla="*/ 248321 w 339500"/>
                      <a:gd name="connsiteY5" fmla="*/ 232228 h 403497"/>
                      <a:gd name="connsiteX6" fmla="*/ 197839 w 339500"/>
                      <a:gd name="connsiteY6" fmla="*/ 136978 h 403497"/>
                      <a:gd name="connsiteX7" fmla="*/ 181646 w 339500"/>
                      <a:gd name="connsiteY7" fmla="*/ 97926 h 403497"/>
                      <a:gd name="connsiteX8" fmla="*/ 168311 w 339500"/>
                      <a:gd name="connsiteY8" fmla="*/ 96973 h 403497"/>
                      <a:gd name="connsiteX9" fmla="*/ 139736 w 339500"/>
                      <a:gd name="connsiteY9" fmla="*/ 164601 h 403497"/>
                      <a:gd name="connsiteX10" fmla="*/ 108304 w 339500"/>
                      <a:gd name="connsiteY10" fmla="*/ 126501 h 403497"/>
                      <a:gd name="connsiteX11" fmla="*/ 111161 w 339500"/>
                      <a:gd name="connsiteY11" fmla="*/ 110308 h 403497"/>
                      <a:gd name="connsiteX12" fmla="*/ 81634 w 339500"/>
                      <a:gd name="connsiteY12" fmla="*/ 69351 h 403497"/>
                      <a:gd name="connsiteX13" fmla="*/ 24484 w 339500"/>
                      <a:gd name="connsiteY13" fmla="*/ 3629 h 403497"/>
                      <a:gd name="connsiteX14" fmla="*/ 2576 w 339500"/>
                      <a:gd name="connsiteY14" fmla="*/ 16011 h 403497"/>
                      <a:gd name="connsiteX15" fmla="*/ 66394 w 339500"/>
                      <a:gd name="connsiteY15" fmla="*/ 108403 h 403497"/>
                      <a:gd name="connsiteX16" fmla="*/ 124496 w 339500"/>
                      <a:gd name="connsiteY16" fmla="*/ 212225 h 403497"/>
                      <a:gd name="connsiteX17" fmla="*/ 141642 w 339500"/>
                      <a:gd name="connsiteY17" fmla="*/ 205558 h 403497"/>
                      <a:gd name="connsiteX18" fmla="*/ 135926 w 339500"/>
                      <a:gd name="connsiteY18" fmla="*/ 183650 h 403497"/>
                      <a:gd name="connsiteX19" fmla="*/ 142594 w 339500"/>
                      <a:gd name="connsiteY19" fmla="*/ 180793 h 403497"/>
                      <a:gd name="connsiteX20" fmla="*/ 152119 w 339500"/>
                      <a:gd name="connsiteY20" fmla="*/ 236990 h 403497"/>
                      <a:gd name="connsiteX21" fmla="*/ 169264 w 339500"/>
                      <a:gd name="connsiteY21" fmla="*/ 239848 h 403497"/>
                      <a:gd name="connsiteX22" fmla="*/ 185456 w 339500"/>
                      <a:gd name="connsiteY22" fmla="*/ 176983 h 403497"/>
                      <a:gd name="connsiteX23" fmla="*/ 213079 w 339500"/>
                      <a:gd name="connsiteY23" fmla="*/ 201748 h 403497"/>
                      <a:gd name="connsiteX24" fmla="*/ 258799 w 339500"/>
                      <a:gd name="connsiteY24" fmla="*/ 277948 h 403497"/>
                      <a:gd name="connsiteX25" fmla="*/ 274992 w 339500"/>
                      <a:gd name="connsiteY25" fmla="*/ 282710 h 403497"/>
                      <a:gd name="connsiteX26" fmla="*/ 275944 w 339500"/>
                      <a:gd name="connsiteY26" fmla="*/ 285568 h 403497"/>
                      <a:gd name="connsiteX27" fmla="*/ 296899 w 339500"/>
                      <a:gd name="connsiteY27" fmla="*/ 282710 h 403497"/>
                      <a:gd name="connsiteX28" fmla="*/ 301662 w 339500"/>
                      <a:gd name="connsiteY28" fmla="*/ 260803 h 403497"/>
                      <a:gd name="connsiteX29" fmla="*/ 325474 w 339500"/>
                      <a:gd name="connsiteY29" fmla="*/ 400820 h 4034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</a:cxnLst>
                    <a:rect l="l" t="t" r="r" b="b"/>
                    <a:pathLst>
                      <a:path w="339500" h="403497">
                        <a:moveTo>
                          <a:pt x="325474" y="400820"/>
                        </a:moveTo>
                        <a:cubicBezTo>
                          <a:pt x="325474" y="403677"/>
                          <a:pt x="330237" y="404630"/>
                          <a:pt x="331189" y="401773"/>
                        </a:cubicBezTo>
                        <a:cubicBezTo>
                          <a:pt x="349287" y="341765"/>
                          <a:pt x="335951" y="272233"/>
                          <a:pt x="309281" y="216988"/>
                        </a:cubicBezTo>
                        <a:cubicBezTo>
                          <a:pt x="304519" y="206511"/>
                          <a:pt x="289279" y="212225"/>
                          <a:pt x="289279" y="222703"/>
                        </a:cubicBezTo>
                        <a:cubicBezTo>
                          <a:pt x="289279" y="231275"/>
                          <a:pt x="287374" y="238895"/>
                          <a:pt x="284517" y="246515"/>
                        </a:cubicBezTo>
                        <a:cubicBezTo>
                          <a:pt x="277849" y="234133"/>
                          <a:pt x="256894" y="243658"/>
                          <a:pt x="248321" y="232228"/>
                        </a:cubicBezTo>
                        <a:cubicBezTo>
                          <a:pt x="234987" y="200795"/>
                          <a:pt x="220699" y="160791"/>
                          <a:pt x="197839" y="136978"/>
                        </a:cubicBezTo>
                        <a:cubicBezTo>
                          <a:pt x="191171" y="118881"/>
                          <a:pt x="187361" y="116976"/>
                          <a:pt x="181646" y="97926"/>
                        </a:cubicBezTo>
                        <a:cubicBezTo>
                          <a:pt x="177836" y="85543"/>
                          <a:pt x="175931" y="84591"/>
                          <a:pt x="168311" y="96973"/>
                        </a:cubicBezTo>
                        <a:cubicBezTo>
                          <a:pt x="155929" y="117928"/>
                          <a:pt x="140689" y="142693"/>
                          <a:pt x="139736" y="164601"/>
                        </a:cubicBezTo>
                        <a:cubicBezTo>
                          <a:pt x="134974" y="154123"/>
                          <a:pt x="114971" y="136978"/>
                          <a:pt x="108304" y="126501"/>
                        </a:cubicBezTo>
                        <a:cubicBezTo>
                          <a:pt x="107351" y="124596"/>
                          <a:pt x="112114" y="112213"/>
                          <a:pt x="111161" y="110308"/>
                        </a:cubicBezTo>
                        <a:cubicBezTo>
                          <a:pt x="103541" y="96973"/>
                          <a:pt x="93064" y="78876"/>
                          <a:pt x="81634" y="69351"/>
                        </a:cubicBezTo>
                        <a:cubicBezTo>
                          <a:pt x="60679" y="46491"/>
                          <a:pt x="50201" y="21726"/>
                          <a:pt x="24484" y="3629"/>
                        </a:cubicBezTo>
                        <a:cubicBezTo>
                          <a:pt x="12101" y="-4944"/>
                          <a:pt x="-6949" y="2676"/>
                          <a:pt x="2576" y="16011"/>
                        </a:cubicBezTo>
                        <a:cubicBezTo>
                          <a:pt x="24484" y="46491"/>
                          <a:pt x="47344" y="76018"/>
                          <a:pt x="66394" y="108403"/>
                        </a:cubicBezTo>
                        <a:cubicBezTo>
                          <a:pt x="86396" y="142693"/>
                          <a:pt x="104494" y="177936"/>
                          <a:pt x="124496" y="212225"/>
                        </a:cubicBezTo>
                        <a:cubicBezTo>
                          <a:pt x="130211" y="221750"/>
                          <a:pt x="144499" y="216035"/>
                          <a:pt x="141642" y="205558"/>
                        </a:cubicBezTo>
                        <a:cubicBezTo>
                          <a:pt x="139736" y="197938"/>
                          <a:pt x="137831" y="191270"/>
                          <a:pt x="135926" y="183650"/>
                        </a:cubicBezTo>
                        <a:cubicBezTo>
                          <a:pt x="138784" y="183650"/>
                          <a:pt x="140689" y="182698"/>
                          <a:pt x="142594" y="180793"/>
                        </a:cubicBezTo>
                        <a:cubicBezTo>
                          <a:pt x="149261" y="199843"/>
                          <a:pt x="154024" y="218893"/>
                          <a:pt x="152119" y="236990"/>
                        </a:cubicBezTo>
                        <a:cubicBezTo>
                          <a:pt x="151167" y="247468"/>
                          <a:pt x="167359" y="249373"/>
                          <a:pt x="169264" y="239848"/>
                        </a:cubicBezTo>
                        <a:cubicBezTo>
                          <a:pt x="174026" y="218893"/>
                          <a:pt x="178789" y="197938"/>
                          <a:pt x="185456" y="176983"/>
                        </a:cubicBezTo>
                        <a:cubicBezTo>
                          <a:pt x="194981" y="184603"/>
                          <a:pt x="204506" y="193175"/>
                          <a:pt x="213079" y="201748"/>
                        </a:cubicBezTo>
                        <a:cubicBezTo>
                          <a:pt x="226414" y="227465"/>
                          <a:pt x="241654" y="253183"/>
                          <a:pt x="258799" y="277948"/>
                        </a:cubicBezTo>
                        <a:cubicBezTo>
                          <a:pt x="262609" y="283663"/>
                          <a:pt x="269276" y="284615"/>
                          <a:pt x="274992" y="282710"/>
                        </a:cubicBezTo>
                        <a:cubicBezTo>
                          <a:pt x="274992" y="283663"/>
                          <a:pt x="275944" y="284615"/>
                          <a:pt x="275944" y="285568"/>
                        </a:cubicBezTo>
                        <a:cubicBezTo>
                          <a:pt x="279754" y="296998"/>
                          <a:pt x="295946" y="295093"/>
                          <a:pt x="296899" y="282710"/>
                        </a:cubicBezTo>
                        <a:cubicBezTo>
                          <a:pt x="296899" y="275090"/>
                          <a:pt x="298804" y="267470"/>
                          <a:pt x="301662" y="260803"/>
                        </a:cubicBezTo>
                        <a:cubicBezTo>
                          <a:pt x="316901" y="302713"/>
                          <a:pt x="320712" y="352243"/>
                          <a:pt x="325474" y="400820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6" name="Полилиния: фигура 1445">
                    <a:extLst>
                      <a:ext uri="{FF2B5EF4-FFF2-40B4-BE49-F238E27FC236}">
                        <a16:creationId xmlns:a16="http://schemas.microsoft.com/office/drawing/2014/main" id="{B3F29AB0-57FB-9FC9-3EBA-7BD6F0D0C5AC}"/>
                      </a:ext>
                    </a:extLst>
                  </p:cNvPr>
                  <p:cNvSpPr/>
                  <p:nvPr/>
                </p:nvSpPr>
                <p:spPr>
                  <a:xfrm>
                    <a:off x="15257603" y="6997268"/>
                    <a:ext cx="101992" cy="453799"/>
                  </a:xfrm>
                  <a:custGeom>
                    <a:avLst/>
                    <a:gdLst>
                      <a:gd name="connsiteX0" fmla="*/ 48728 w 101992"/>
                      <a:gd name="connsiteY0" fmla="*/ 426256 h 453799"/>
                      <a:gd name="connsiteX1" fmla="*/ 38251 w 101992"/>
                      <a:gd name="connsiteY1" fmla="*/ 353866 h 453799"/>
                      <a:gd name="connsiteX2" fmla="*/ 25868 w 101992"/>
                      <a:gd name="connsiteY2" fmla="*/ 261473 h 453799"/>
                      <a:gd name="connsiteX3" fmla="*/ 13486 w 101992"/>
                      <a:gd name="connsiteY3" fmla="*/ 249091 h 453799"/>
                      <a:gd name="connsiteX4" fmla="*/ 45871 w 101992"/>
                      <a:gd name="connsiteY4" fmla="*/ 194799 h 453799"/>
                      <a:gd name="connsiteX5" fmla="*/ 66826 w 101992"/>
                      <a:gd name="connsiteY5" fmla="*/ 185274 h 453799"/>
                      <a:gd name="connsiteX6" fmla="*/ 86828 w 101992"/>
                      <a:gd name="connsiteY6" fmla="*/ 187179 h 453799"/>
                      <a:gd name="connsiteX7" fmla="*/ 100163 w 101992"/>
                      <a:gd name="connsiteY7" fmla="*/ 165271 h 453799"/>
                      <a:gd name="connsiteX8" fmla="*/ 96353 w 101992"/>
                      <a:gd name="connsiteY8" fmla="*/ 159556 h 453799"/>
                      <a:gd name="connsiteX9" fmla="*/ 97306 w 101992"/>
                      <a:gd name="connsiteY9" fmla="*/ 151936 h 453799"/>
                      <a:gd name="connsiteX10" fmla="*/ 63968 w 101992"/>
                      <a:gd name="connsiteY10" fmla="*/ 47161 h 453799"/>
                      <a:gd name="connsiteX11" fmla="*/ 65873 w 101992"/>
                      <a:gd name="connsiteY11" fmla="*/ 13824 h 453799"/>
                      <a:gd name="connsiteX12" fmla="*/ 38251 w 101992"/>
                      <a:gd name="connsiteY12" fmla="*/ 10014 h 453799"/>
                      <a:gd name="connsiteX13" fmla="*/ 68731 w 101992"/>
                      <a:gd name="connsiteY13" fmla="*/ 162414 h 453799"/>
                      <a:gd name="connsiteX14" fmla="*/ 58253 w 101992"/>
                      <a:gd name="connsiteY14" fmla="*/ 178606 h 453799"/>
                      <a:gd name="connsiteX15" fmla="*/ 32536 w 101992"/>
                      <a:gd name="connsiteY15" fmla="*/ 181464 h 453799"/>
                      <a:gd name="connsiteX16" fmla="*/ 23963 w 101992"/>
                      <a:gd name="connsiteY16" fmla="*/ 356723 h 453799"/>
                      <a:gd name="connsiteX17" fmla="*/ 24916 w 101992"/>
                      <a:gd name="connsiteY17" fmla="*/ 363391 h 453799"/>
                      <a:gd name="connsiteX18" fmla="*/ 63968 w 101992"/>
                      <a:gd name="connsiteY18" fmla="*/ 451973 h 453799"/>
                      <a:gd name="connsiteX19" fmla="*/ 48728 w 101992"/>
                      <a:gd name="connsiteY19" fmla="*/ 426256 h 4537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101992" h="453799">
                        <a:moveTo>
                          <a:pt x="48728" y="426256"/>
                        </a:moveTo>
                        <a:cubicBezTo>
                          <a:pt x="48728" y="402443"/>
                          <a:pt x="42061" y="377678"/>
                          <a:pt x="38251" y="353866"/>
                        </a:cubicBezTo>
                        <a:cubicBezTo>
                          <a:pt x="32536" y="323386"/>
                          <a:pt x="28726" y="291953"/>
                          <a:pt x="25868" y="261473"/>
                        </a:cubicBezTo>
                        <a:cubicBezTo>
                          <a:pt x="24916" y="253853"/>
                          <a:pt x="19201" y="249091"/>
                          <a:pt x="13486" y="249091"/>
                        </a:cubicBezTo>
                        <a:cubicBezTo>
                          <a:pt x="14438" y="220516"/>
                          <a:pt x="22058" y="196704"/>
                          <a:pt x="45871" y="194799"/>
                        </a:cubicBezTo>
                        <a:cubicBezTo>
                          <a:pt x="54443" y="200514"/>
                          <a:pt x="64921" y="193846"/>
                          <a:pt x="66826" y="185274"/>
                        </a:cubicBezTo>
                        <a:cubicBezTo>
                          <a:pt x="73493" y="186226"/>
                          <a:pt x="80161" y="186226"/>
                          <a:pt x="86828" y="187179"/>
                        </a:cubicBezTo>
                        <a:cubicBezTo>
                          <a:pt x="97306" y="188131"/>
                          <a:pt x="105878" y="173844"/>
                          <a:pt x="100163" y="165271"/>
                        </a:cubicBezTo>
                        <a:cubicBezTo>
                          <a:pt x="99211" y="163366"/>
                          <a:pt x="98258" y="161461"/>
                          <a:pt x="96353" y="159556"/>
                        </a:cubicBezTo>
                        <a:cubicBezTo>
                          <a:pt x="97306" y="157651"/>
                          <a:pt x="98258" y="154794"/>
                          <a:pt x="97306" y="151936"/>
                        </a:cubicBezTo>
                        <a:cubicBezTo>
                          <a:pt x="86828" y="117646"/>
                          <a:pt x="80161" y="79546"/>
                          <a:pt x="63968" y="47161"/>
                        </a:cubicBezTo>
                        <a:cubicBezTo>
                          <a:pt x="63968" y="35731"/>
                          <a:pt x="63968" y="25254"/>
                          <a:pt x="65873" y="13824"/>
                        </a:cubicBezTo>
                        <a:cubicBezTo>
                          <a:pt x="67778" y="-2368"/>
                          <a:pt x="42061" y="-5226"/>
                          <a:pt x="38251" y="10014"/>
                        </a:cubicBezTo>
                        <a:cubicBezTo>
                          <a:pt x="25868" y="58591"/>
                          <a:pt x="46823" y="117646"/>
                          <a:pt x="68731" y="162414"/>
                        </a:cubicBezTo>
                        <a:cubicBezTo>
                          <a:pt x="63016" y="161461"/>
                          <a:pt x="63968" y="179559"/>
                          <a:pt x="58253" y="178606"/>
                        </a:cubicBezTo>
                        <a:cubicBezTo>
                          <a:pt x="50633" y="177654"/>
                          <a:pt x="33488" y="173844"/>
                          <a:pt x="32536" y="181464"/>
                        </a:cubicBezTo>
                        <a:cubicBezTo>
                          <a:pt x="-31282" y="197656"/>
                          <a:pt x="17296" y="310051"/>
                          <a:pt x="23963" y="356723"/>
                        </a:cubicBezTo>
                        <a:cubicBezTo>
                          <a:pt x="24916" y="363391"/>
                          <a:pt x="19201" y="362438"/>
                          <a:pt x="24916" y="363391"/>
                        </a:cubicBezTo>
                        <a:cubicBezTo>
                          <a:pt x="28726" y="388156"/>
                          <a:pt x="54443" y="431018"/>
                          <a:pt x="63968" y="451973"/>
                        </a:cubicBezTo>
                        <a:cubicBezTo>
                          <a:pt x="68731" y="460545"/>
                          <a:pt x="48728" y="436733"/>
                          <a:pt x="48728" y="426256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7" name="Полилиния: фигура 1446">
                    <a:extLst>
                      <a:ext uri="{FF2B5EF4-FFF2-40B4-BE49-F238E27FC236}">
                        <a16:creationId xmlns:a16="http://schemas.microsoft.com/office/drawing/2014/main" id="{FBA73D88-D7F7-620A-E1CE-B2CD32059049}"/>
                      </a:ext>
                    </a:extLst>
                  </p:cNvPr>
                  <p:cNvSpPr/>
                  <p:nvPr/>
                </p:nvSpPr>
                <p:spPr>
                  <a:xfrm>
                    <a:off x="15648166" y="7985046"/>
                    <a:ext cx="338776" cy="86123"/>
                  </a:xfrm>
                  <a:custGeom>
                    <a:avLst/>
                    <a:gdLst>
                      <a:gd name="connsiteX0" fmla="*/ 17257 w 338776"/>
                      <a:gd name="connsiteY0" fmla="*/ 32837 h 86123"/>
                      <a:gd name="connsiteX1" fmla="*/ 47737 w 338776"/>
                      <a:gd name="connsiteY1" fmla="*/ 30932 h 86123"/>
                      <a:gd name="connsiteX2" fmla="*/ 94410 w 338776"/>
                      <a:gd name="connsiteY2" fmla="*/ 44266 h 86123"/>
                      <a:gd name="connsiteX3" fmla="*/ 137272 w 338776"/>
                      <a:gd name="connsiteY3" fmla="*/ 50934 h 86123"/>
                      <a:gd name="connsiteX4" fmla="*/ 181087 w 338776"/>
                      <a:gd name="connsiteY4" fmla="*/ 50934 h 86123"/>
                      <a:gd name="connsiteX5" fmla="*/ 335392 w 338776"/>
                      <a:gd name="connsiteY5" fmla="*/ 75699 h 86123"/>
                      <a:gd name="connsiteX6" fmla="*/ 332535 w 338776"/>
                      <a:gd name="connsiteY6" fmla="*/ 62364 h 86123"/>
                      <a:gd name="connsiteX7" fmla="*/ 246810 w 338776"/>
                      <a:gd name="connsiteY7" fmla="*/ 47124 h 86123"/>
                      <a:gd name="connsiteX8" fmla="*/ 162037 w 338776"/>
                      <a:gd name="connsiteY8" fmla="*/ 22359 h 86123"/>
                      <a:gd name="connsiteX9" fmla="*/ 12495 w 338776"/>
                      <a:gd name="connsiteY9" fmla="*/ 14739 h 86123"/>
                      <a:gd name="connsiteX10" fmla="*/ 3922 w 338776"/>
                      <a:gd name="connsiteY10" fmla="*/ 7119 h 86123"/>
                      <a:gd name="connsiteX11" fmla="*/ 14400 w 338776"/>
                      <a:gd name="connsiteY11" fmla="*/ 13787 h 86123"/>
                      <a:gd name="connsiteX12" fmla="*/ 13447 w 338776"/>
                      <a:gd name="connsiteY12" fmla="*/ 14739 h 86123"/>
                      <a:gd name="connsiteX13" fmla="*/ 17257 w 338776"/>
                      <a:gd name="connsiteY13" fmla="*/ 32837 h 86123"/>
                      <a:gd name="connsiteX14" fmla="*/ 115365 w 338776"/>
                      <a:gd name="connsiteY14" fmla="*/ 22359 h 86123"/>
                      <a:gd name="connsiteX15" fmla="*/ 97267 w 338776"/>
                      <a:gd name="connsiteY15" fmla="*/ 17597 h 86123"/>
                      <a:gd name="connsiteX16" fmla="*/ 69645 w 338776"/>
                      <a:gd name="connsiteY16" fmla="*/ 10929 h 86123"/>
                      <a:gd name="connsiteX17" fmla="*/ 63930 w 338776"/>
                      <a:gd name="connsiteY17" fmla="*/ 9024 h 86123"/>
                      <a:gd name="connsiteX18" fmla="*/ 115365 w 338776"/>
                      <a:gd name="connsiteY18" fmla="*/ 22359 h 861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338776" h="86123">
                        <a:moveTo>
                          <a:pt x="17257" y="32837"/>
                        </a:moveTo>
                        <a:cubicBezTo>
                          <a:pt x="27735" y="31884"/>
                          <a:pt x="37260" y="30932"/>
                          <a:pt x="47737" y="30932"/>
                        </a:cubicBezTo>
                        <a:cubicBezTo>
                          <a:pt x="62977" y="36647"/>
                          <a:pt x="78217" y="41409"/>
                          <a:pt x="94410" y="44266"/>
                        </a:cubicBezTo>
                        <a:cubicBezTo>
                          <a:pt x="108697" y="47124"/>
                          <a:pt x="122985" y="49029"/>
                          <a:pt x="137272" y="50934"/>
                        </a:cubicBezTo>
                        <a:cubicBezTo>
                          <a:pt x="151560" y="52839"/>
                          <a:pt x="166800" y="50934"/>
                          <a:pt x="181087" y="50934"/>
                        </a:cubicBezTo>
                        <a:cubicBezTo>
                          <a:pt x="225855" y="71889"/>
                          <a:pt x="287767" y="102369"/>
                          <a:pt x="335392" y="75699"/>
                        </a:cubicBezTo>
                        <a:cubicBezTo>
                          <a:pt x="341107" y="71889"/>
                          <a:pt x="339202" y="63316"/>
                          <a:pt x="332535" y="62364"/>
                        </a:cubicBezTo>
                        <a:cubicBezTo>
                          <a:pt x="303007" y="60459"/>
                          <a:pt x="275385" y="57601"/>
                          <a:pt x="246810" y="47124"/>
                        </a:cubicBezTo>
                        <a:cubicBezTo>
                          <a:pt x="217282" y="36647"/>
                          <a:pt x="190612" y="35694"/>
                          <a:pt x="162037" y="22359"/>
                        </a:cubicBezTo>
                        <a:cubicBezTo>
                          <a:pt x="117270" y="452"/>
                          <a:pt x="62025" y="-10978"/>
                          <a:pt x="12495" y="14739"/>
                        </a:cubicBezTo>
                        <a:cubicBezTo>
                          <a:pt x="2017" y="20454"/>
                          <a:pt x="-4650" y="1404"/>
                          <a:pt x="3922" y="7119"/>
                        </a:cubicBezTo>
                        <a:cubicBezTo>
                          <a:pt x="6780" y="9024"/>
                          <a:pt x="10590" y="11882"/>
                          <a:pt x="14400" y="13787"/>
                        </a:cubicBezTo>
                        <a:cubicBezTo>
                          <a:pt x="14400" y="13787"/>
                          <a:pt x="13447" y="14739"/>
                          <a:pt x="13447" y="14739"/>
                        </a:cubicBezTo>
                        <a:cubicBezTo>
                          <a:pt x="6780" y="20454"/>
                          <a:pt x="6780" y="33789"/>
                          <a:pt x="17257" y="32837"/>
                        </a:cubicBezTo>
                        <a:close/>
                        <a:moveTo>
                          <a:pt x="115365" y="22359"/>
                        </a:moveTo>
                        <a:cubicBezTo>
                          <a:pt x="109650" y="20454"/>
                          <a:pt x="103935" y="19501"/>
                          <a:pt x="97267" y="17597"/>
                        </a:cubicBezTo>
                        <a:cubicBezTo>
                          <a:pt x="89647" y="15692"/>
                          <a:pt x="80122" y="12834"/>
                          <a:pt x="69645" y="10929"/>
                        </a:cubicBezTo>
                        <a:cubicBezTo>
                          <a:pt x="67740" y="9976"/>
                          <a:pt x="65835" y="9024"/>
                          <a:pt x="63930" y="9024"/>
                        </a:cubicBezTo>
                        <a:cubicBezTo>
                          <a:pt x="82027" y="11882"/>
                          <a:pt x="99172" y="16644"/>
                          <a:pt x="115365" y="2235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8" name="Полилиния: фигура 1447">
                    <a:extLst>
                      <a:ext uri="{FF2B5EF4-FFF2-40B4-BE49-F238E27FC236}">
                        <a16:creationId xmlns:a16="http://schemas.microsoft.com/office/drawing/2014/main" id="{C36A240A-AE40-1101-061A-CFEE35A9ABC6}"/>
                      </a:ext>
                    </a:extLst>
                  </p:cNvPr>
                  <p:cNvSpPr/>
                  <p:nvPr/>
                </p:nvSpPr>
                <p:spPr>
                  <a:xfrm>
                    <a:off x="15655875" y="8035395"/>
                    <a:ext cx="287905" cy="1004842"/>
                  </a:xfrm>
                  <a:custGeom>
                    <a:avLst/>
                    <a:gdLst>
                      <a:gd name="connsiteX0" fmla="*/ 251484 w 287905"/>
                      <a:gd name="connsiteY0" fmla="*/ 990230 h 1004842"/>
                      <a:gd name="connsiteX1" fmla="*/ 250531 w 287905"/>
                      <a:gd name="connsiteY1" fmla="*/ 930222 h 1004842"/>
                      <a:gd name="connsiteX2" fmla="*/ 259104 w 287905"/>
                      <a:gd name="connsiteY2" fmla="*/ 858785 h 1004842"/>
                      <a:gd name="connsiteX3" fmla="*/ 282916 w 287905"/>
                      <a:gd name="connsiteY3" fmla="*/ 730198 h 1004842"/>
                      <a:gd name="connsiteX4" fmla="*/ 267676 w 287905"/>
                      <a:gd name="connsiteY4" fmla="*/ 470166 h 1004842"/>
                      <a:gd name="connsiteX5" fmla="*/ 16216 w 287905"/>
                      <a:gd name="connsiteY5" fmla="*/ 2490 h 1004842"/>
                      <a:gd name="connsiteX6" fmla="*/ 2881 w 287905"/>
                      <a:gd name="connsiteY6" fmla="*/ 15825 h 1004842"/>
                      <a:gd name="connsiteX7" fmla="*/ 232434 w 287905"/>
                      <a:gd name="connsiteY7" fmla="*/ 487311 h 1004842"/>
                      <a:gd name="connsiteX8" fmla="*/ 241959 w 287905"/>
                      <a:gd name="connsiteY8" fmla="*/ 744485 h 1004842"/>
                      <a:gd name="connsiteX9" fmla="*/ 217193 w 287905"/>
                      <a:gd name="connsiteY9" fmla="*/ 871167 h 1004842"/>
                      <a:gd name="connsiteX10" fmla="*/ 221956 w 287905"/>
                      <a:gd name="connsiteY10" fmla="*/ 996897 h 1004842"/>
                      <a:gd name="connsiteX11" fmla="*/ 251484 w 287905"/>
                      <a:gd name="connsiteY11" fmla="*/ 990230 h 10048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87905" h="1004842">
                        <a:moveTo>
                          <a:pt x="251484" y="990230"/>
                        </a:moveTo>
                        <a:cubicBezTo>
                          <a:pt x="252436" y="970227"/>
                          <a:pt x="250531" y="950225"/>
                          <a:pt x="250531" y="930222"/>
                        </a:cubicBezTo>
                        <a:cubicBezTo>
                          <a:pt x="250531" y="906410"/>
                          <a:pt x="255293" y="882597"/>
                          <a:pt x="259104" y="858785"/>
                        </a:cubicBezTo>
                        <a:cubicBezTo>
                          <a:pt x="266724" y="815923"/>
                          <a:pt x="277201" y="773060"/>
                          <a:pt x="282916" y="730198"/>
                        </a:cubicBezTo>
                        <a:cubicBezTo>
                          <a:pt x="294346" y="644473"/>
                          <a:pt x="284821" y="554938"/>
                          <a:pt x="267676" y="470166"/>
                        </a:cubicBezTo>
                        <a:cubicBezTo>
                          <a:pt x="233386" y="299669"/>
                          <a:pt x="156234" y="112979"/>
                          <a:pt x="16216" y="2490"/>
                        </a:cubicBezTo>
                        <a:cubicBezTo>
                          <a:pt x="6691" y="-5130"/>
                          <a:pt x="-5691" y="6300"/>
                          <a:pt x="2881" y="15825"/>
                        </a:cubicBezTo>
                        <a:cubicBezTo>
                          <a:pt x="119086" y="148222"/>
                          <a:pt x="197191" y="314909"/>
                          <a:pt x="232434" y="487311"/>
                        </a:cubicBezTo>
                        <a:cubicBezTo>
                          <a:pt x="249579" y="571131"/>
                          <a:pt x="256246" y="659713"/>
                          <a:pt x="241959" y="744485"/>
                        </a:cubicBezTo>
                        <a:cubicBezTo>
                          <a:pt x="235291" y="787348"/>
                          <a:pt x="223861" y="829258"/>
                          <a:pt x="217193" y="871167"/>
                        </a:cubicBezTo>
                        <a:cubicBezTo>
                          <a:pt x="210526" y="912125"/>
                          <a:pt x="203859" y="958797"/>
                          <a:pt x="221956" y="996897"/>
                        </a:cubicBezTo>
                        <a:cubicBezTo>
                          <a:pt x="230529" y="1011185"/>
                          <a:pt x="250531" y="1004517"/>
                          <a:pt x="251484" y="990230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49" name="Полилиния: фигура 1448">
                    <a:extLst>
                      <a:ext uri="{FF2B5EF4-FFF2-40B4-BE49-F238E27FC236}">
                        <a16:creationId xmlns:a16="http://schemas.microsoft.com/office/drawing/2014/main" id="{84DB3FF0-A1E1-D920-3E48-318C7BC18C52}"/>
                      </a:ext>
                    </a:extLst>
                  </p:cNvPr>
                  <p:cNvSpPr/>
                  <p:nvPr/>
                </p:nvSpPr>
                <p:spPr>
                  <a:xfrm>
                    <a:off x="15592439" y="8196185"/>
                    <a:ext cx="463555" cy="221866"/>
                  </a:xfrm>
                  <a:custGeom>
                    <a:avLst/>
                    <a:gdLst>
                      <a:gd name="connsiteX0" fmla="*/ 32980 w 463555"/>
                      <a:gd name="connsiteY0" fmla="*/ 190314 h 221866"/>
                      <a:gd name="connsiteX1" fmla="*/ 137755 w 463555"/>
                      <a:gd name="connsiteY1" fmla="*/ 101732 h 221866"/>
                      <a:gd name="connsiteX2" fmla="*/ 152042 w 463555"/>
                      <a:gd name="connsiteY2" fmla="*/ 90302 h 221866"/>
                      <a:gd name="connsiteX3" fmla="*/ 168235 w 463555"/>
                      <a:gd name="connsiteY3" fmla="*/ 102684 h 221866"/>
                      <a:gd name="connsiteX4" fmla="*/ 238720 w 463555"/>
                      <a:gd name="connsiteY4" fmla="*/ 93159 h 221866"/>
                      <a:gd name="connsiteX5" fmla="*/ 252055 w 463555"/>
                      <a:gd name="connsiteY5" fmla="*/ 161739 h 221866"/>
                      <a:gd name="connsiteX6" fmla="*/ 400645 w 463555"/>
                      <a:gd name="connsiteY6" fmla="*/ 218889 h 221866"/>
                      <a:gd name="connsiteX7" fmla="*/ 399692 w 463555"/>
                      <a:gd name="connsiteY7" fmla="*/ 213174 h 221866"/>
                      <a:gd name="connsiteX8" fmla="*/ 278725 w 463555"/>
                      <a:gd name="connsiteY8" fmla="*/ 158882 h 221866"/>
                      <a:gd name="connsiteX9" fmla="*/ 256817 w 463555"/>
                      <a:gd name="connsiteY9" fmla="*/ 111257 h 221866"/>
                      <a:gd name="connsiteX10" fmla="*/ 260627 w 463555"/>
                      <a:gd name="connsiteY10" fmla="*/ 97922 h 221866"/>
                      <a:gd name="connsiteX11" fmla="*/ 267295 w 463555"/>
                      <a:gd name="connsiteY11" fmla="*/ 94112 h 221866"/>
                      <a:gd name="connsiteX12" fmla="*/ 270152 w 463555"/>
                      <a:gd name="connsiteY12" fmla="*/ 90302 h 221866"/>
                      <a:gd name="connsiteX13" fmla="*/ 273962 w 463555"/>
                      <a:gd name="connsiteY13" fmla="*/ 80777 h 221866"/>
                      <a:gd name="connsiteX14" fmla="*/ 308252 w 463555"/>
                      <a:gd name="connsiteY14" fmla="*/ 60774 h 221866"/>
                      <a:gd name="connsiteX15" fmla="*/ 343495 w 463555"/>
                      <a:gd name="connsiteY15" fmla="*/ 79824 h 221866"/>
                      <a:gd name="connsiteX16" fmla="*/ 438745 w 463555"/>
                      <a:gd name="connsiteY16" fmla="*/ 154119 h 221866"/>
                      <a:gd name="connsiteX17" fmla="*/ 461605 w 463555"/>
                      <a:gd name="connsiteY17" fmla="*/ 132211 h 221866"/>
                      <a:gd name="connsiteX18" fmla="*/ 365402 w 463555"/>
                      <a:gd name="connsiteY18" fmla="*/ 44582 h 221866"/>
                      <a:gd name="connsiteX19" fmla="*/ 247292 w 463555"/>
                      <a:gd name="connsiteY19" fmla="*/ 767 h 221866"/>
                      <a:gd name="connsiteX20" fmla="*/ 235862 w 463555"/>
                      <a:gd name="connsiteY20" fmla="*/ 3624 h 221866"/>
                      <a:gd name="connsiteX21" fmla="*/ 216812 w 463555"/>
                      <a:gd name="connsiteY21" fmla="*/ 14102 h 221866"/>
                      <a:gd name="connsiteX22" fmla="*/ 216812 w 463555"/>
                      <a:gd name="connsiteY22" fmla="*/ 21722 h 221866"/>
                      <a:gd name="connsiteX23" fmla="*/ 215860 w 463555"/>
                      <a:gd name="connsiteY23" fmla="*/ 21722 h 221866"/>
                      <a:gd name="connsiteX24" fmla="*/ 213002 w 463555"/>
                      <a:gd name="connsiteY24" fmla="*/ 17912 h 221866"/>
                      <a:gd name="connsiteX25" fmla="*/ 196810 w 463555"/>
                      <a:gd name="connsiteY25" fmla="*/ 24579 h 221866"/>
                      <a:gd name="connsiteX26" fmla="*/ 196810 w 463555"/>
                      <a:gd name="connsiteY26" fmla="*/ 26484 h 221866"/>
                      <a:gd name="connsiteX27" fmla="*/ 191095 w 463555"/>
                      <a:gd name="connsiteY27" fmla="*/ 26484 h 221866"/>
                      <a:gd name="connsiteX28" fmla="*/ 170140 w 463555"/>
                      <a:gd name="connsiteY28" fmla="*/ 15054 h 221866"/>
                      <a:gd name="connsiteX29" fmla="*/ 65365 w 463555"/>
                      <a:gd name="connsiteY29" fmla="*/ 95064 h 221866"/>
                      <a:gd name="connsiteX30" fmla="*/ 63460 w 463555"/>
                      <a:gd name="connsiteY30" fmla="*/ 111257 h 221866"/>
                      <a:gd name="connsiteX31" fmla="*/ 5357 w 463555"/>
                      <a:gd name="connsiteY31" fmla="*/ 157929 h 221866"/>
                      <a:gd name="connsiteX32" fmla="*/ 32980 w 463555"/>
                      <a:gd name="connsiteY32" fmla="*/ 190314 h 2218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463555" h="221866">
                        <a:moveTo>
                          <a:pt x="32980" y="190314"/>
                        </a:moveTo>
                        <a:cubicBezTo>
                          <a:pt x="72032" y="167454"/>
                          <a:pt x="102512" y="131259"/>
                          <a:pt x="137755" y="101732"/>
                        </a:cubicBezTo>
                        <a:cubicBezTo>
                          <a:pt x="142517" y="97922"/>
                          <a:pt x="147280" y="94112"/>
                          <a:pt x="152042" y="90302"/>
                        </a:cubicBezTo>
                        <a:cubicBezTo>
                          <a:pt x="152042" y="98874"/>
                          <a:pt x="157757" y="106494"/>
                          <a:pt x="168235" y="102684"/>
                        </a:cubicBezTo>
                        <a:cubicBezTo>
                          <a:pt x="190142" y="95064"/>
                          <a:pt x="214907" y="89349"/>
                          <a:pt x="238720" y="93159"/>
                        </a:cubicBezTo>
                        <a:cubicBezTo>
                          <a:pt x="230147" y="114114"/>
                          <a:pt x="233005" y="136974"/>
                          <a:pt x="252055" y="161739"/>
                        </a:cubicBezTo>
                        <a:cubicBezTo>
                          <a:pt x="285392" y="203649"/>
                          <a:pt x="348257" y="231271"/>
                          <a:pt x="400645" y="218889"/>
                        </a:cubicBezTo>
                        <a:cubicBezTo>
                          <a:pt x="404455" y="217936"/>
                          <a:pt x="403502" y="213174"/>
                          <a:pt x="399692" y="213174"/>
                        </a:cubicBezTo>
                        <a:cubicBezTo>
                          <a:pt x="357782" y="207459"/>
                          <a:pt x="309205" y="189361"/>
                          <a:pt x="278725" y="158882"/>
                        </a:cubicBezTo>
                        <a:cubicBezTo>
                          <a:pt x="266342" y="146499"/>
                          <a:pt x="255865" y="129354"/>
                          <a:pt x="256817" y="111257"/>
                        </a:cubicBezTo>
                        <a:cubicBezTo>
                          <a:pt x="256817" y="106494"/>
                          <a:pt x="258722" y="102684"/>
                          <a:pt x="260627" y="97922"/>
                        </a:cubicBezTo>
                        <a:cubicBezTo>
                          <a:pt x="263485" y="96969"/>
                          <a:pt x="265390" y="96017"/>
                          <a:pt x="267295" y="94112"/>
                        </a:cubicBezTo>
                        <a:lnTo>
                          <a:pt x="270152" y="90302"/>
                        </a:lnTo>
                        <a:cubicBezTo>
                          <a:pt x="272057" y="87444"/>
                          <a:pt x="273962" y="84587"/>
                          <a:pt x="273962" y="80777"/>
                        </a:cubicBezTo>
                        <a:cubicBezTo>
                          <a:pt x="284440" y="72204"/>
                          <a:pt x="297775" y="65537"/>
                          <a:pt x="308252" y="60774"/>
                        </a:cubicBezTo>
                        <a:cubicBezTo>
                          <a:pt x="320635" y="65537"/>
                          <a:pt x="333017" y="72204"/>
                          <a:pt x="343495" y="79824"/>
                        </a:cubicBezTo>
                        <a:cubicBezTo>
                          <a:pt x="376832" y="102684"/>
                          <a:pt x="405407" y="131259"/>
                          <a:pt x="438745" y="154119"/>
                        </a:cubicBezTo>
                        <a:cubicBezTo>
                          <a:pt x="453032" y="163644"/>
                          <a:pt x="469225" y="145547"/>
                          <a:pt x="461605" y="132211"/>
                        </a:cubicBezTo>
                        <a:cubicBezTo>
                          <a:pt x="437792" y="91254"/>
                          <a:pt x="407312" y="63632"/>
                          <a:pt x="365402" y="44582"/>
                        </a:cubicBezTo>
                        <a:cubicBezTo>
                          <a:pt x="328255" y="26484"/>
                          <a:pt x="286345" y="15054"/>
                          <a:pt x="247292" y="767"/>
                        </a:cubicBezTo>
                        <a:cubicBezTo>
                          <a:pt x="243482" y="-1138"/>
                          <a:pt x="238720" y="767"/>
                          <a:pt x="235862" y="3624"/>
                        </a:cubicBezTo>
                        <a:cubicBezTo>
                          <a:pt x="227290" y="-186"/>
                          <a:pt x="216812" y="3624"/>
                          <a:pt x="216812" y="14102"/>
                        </a:cubicBezTo>
                        <a:cubicBezTo>
                          <a:pt x="216812" y="16959"/>
                          <a:pt x="216812" y="18864"/>
                          <a:pt x="216812" y="21722"/>
                        </a:cubicBezTo>
                        <a:cubicBezTo>
                          <a:pt x="216812" y="21722"/>
                          <a:pt x="216812" y="21722"/>
                          <a:pt x="215860" y="21722"/>
                        </a:cubicBezTo>
                        <a:cubicBezTo>
                          <a:pt x="214907" y="20769"/>
                          <a:pt x="213955" y="19817"/>
                          <a:pt x="213002" y="17912"/>
                        </a:cubicBezTo>
                        <a:cubicBezTo>
                          <a:pt x="207287" y="9339"/>
                          <a:pt x="194905" y="14102"/>
                          <a:pt x="196810" y="24579"/>
                        </a:cubicBezTo>
                        <a:cubicBezTo>
                          <a:pt x="196810" y="25532"/>
                          <a:pt x="196810" y="25532"/>
                          <a:pt x="196810" y="26484"/>
                        </a:cubicBezTo>
                        <a:cubicBezTo>
                          <a:pt x="194905" y="26484"/>
                          <a:pt x="193000" y="26484"/>
                          <a:pt x="191095" y="26484"/>
                        </a:cubicBezTo>
                        <a:cubicBezTo>
                          <a:pt x="188237" y="17912"/>
                          <a:pt x="180617" y="11244"/>
                          <a:pt x="170140" y="15054"/>
                        </a:cubicBezTo>
                        <a:cubicBezTo>
                          <a:pt x="127277" y="30294"/>
                          <a:pt x="90130" y="56012"/>
                          <a:pt x="65365" y="95064"/>
                        </a:cubicBezTo>
                        <a:cubicBezTo>
                          <a:pt x="61555" y="100779"/>
                          <a:pt x="61555" y="106494"/>
                          <a:pt x="63460" y="111257"/>
                        </a:cubicBezTo>
                        <a:cubicBezTo>
                          <a:pt x="44410" y="127449"/>
                          <a:pt x="24407" y="142689"/>
                          <a:pt x="5357" y="157929"/>
                        </a:cubicBezTo>
                        <a:cubicBezTo>
                          <a:pt x="-10835" y="172216"/>
                          <a:pt x="12977" y="201744"/>
                          <a:pt x="32980" y="190314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0" name="Полилиния: фигура 1449">
                    <a:extLst>
                      <a:ext uri="{FF2B5EF4-FFF2-40B4-BE49-F238E27FC236}">
                        <a16:creationId xmlns:a16="http://schemas.microsoft.com/office/drawing/2014/main" id="{19559CD3-FFCD-C8C3-7503-2709AE22F92A}"/>
                      </a:ext>
                    </a:extLst>
                  </p:cNvPr>
                  <p:cNvSpPr/>
                  <p:nvPr/>
                </p:nvSpPr>
                <p:spPr>
                  <a:xfrm>
                    <a:off x="15662125" y="8345746"/>
                    <a:ext cx="432306" cy="527045"/>
                  </a:xfrm>
                  <a:custGeom>
                    <a:avLst/>
                    <a:gdLst>
                      <a:gd name="connsiteX0" fmla="*/ 119503 w 432306"/>
                      <a:gd name="connsiteY0" fmla="*/ 508429 h 527045"/>
                      <a:gd name="connsiteX1" fmla="*/ 151888 w 432306"/>
                      <a:gd name="connsiteY1" fmla="*/ 413180 h 527045"/>
                      <a:gd name="connsiteX2" fmla="*/ 196656 w 432306"/>
                      <a:gd name="connsiteY2" fmla="*/ 365555 h 527045"/>
                      <a:gd name="connsiteX3" fmla="*/ 203323 w 432306"/>
                      <a:gd name="connsiteY3" fmla="*/ 374127 h 527045"/>
                      <a:gd name="connsiteX4" fmla="*/ 215706 w 432306"/>
                      <a:gd name="connsiteY4" fmla="*/ 380795 h 527045"/>
                      <a:gd name="connsiteX5" fmla="*/ 229041 w 432306"/>
                      <a:gd name="connsiteY5" fmla="*/ 376032 h 527045"/>
                      <a:gd name="connsiteX6" fmla="*/ 230946 w 432306"/>
                      <a:gd name="connsiteY6" fmla="*/ 374127 h 527045"/>
                      <a:gd name="connsiteX7" fmla="*/ 252853 w 432306"/>
                      <a:gd name="connsiteY7" fmla="*/ 365555 h 527045"/>
                      <a:gd name="connsiteX8" fmla="*/ 252853 w 432306"/>
                      <a:gd name="connsiteY8" fmla="*/ 362697 h 527045"/>
                      <a:gd name="connsiteX9" fmla="*/ 252853 w 432306"/>
                      <a:gd name="connsiteY9" fmla="*/ 362697 h 527045"/>
                      <a:gd name="connsiteX10" fmla="*/ 252853 w 432306"/>
                      <a:gd name="connsiteY10" fmla="*/ 362697 h 527045"/>
                      <a:gd name="connsiteX11" fmla="*/ 251901 w 432306"/>
                      <a:gd name="connsiteY11" fmla="*/ 357935 h 527045"/>
                      <a:gd name="connsiteX12" fmla="*/ 272856 w 432306"/>
                      <a:gd name="connsiteY12" fmla="*/ 347457 h 527045"/>
                      <a:gd name="connsiteX13" fmla="*/ 273808 w 432306"/>
                      <a:gd name="connsiteY13" fmla="*/ 348410 h 527045"/>
                      <a:gd name="connsiteX14" fmla="*/ 307146 w 432306"/>
                      <a:gd name="connsiteY14" fmla="*/ 379842 h 527045"/>
                      <a:gd name="connsiteX15" fmla="*/ 346198 w 432306"/>
                      <a:gd name="connsiteY15" fmla="*/ 496047 h 527045"/>
                      <a:gd name="connsiteX16" fmla="*/ 366201 w 432306"/>
                      <a:gd name="connsiteY16" fmla="*/ 494142 h 527045"/>
                      <a:gd name="connsiteX17" fmla="*/ 362391 w 432306"/>
                      <a:gd name="connsiteY17" fmla="*/ 418895 h 527045"/>
                      <a:gd name="connsiteX18" fmla="*/ 375726 w 432306"/>
                      <a:gd name="connsiteY18" fmla="*/ 425562 h 527045"/>
                      <a:gd name="connsiteX19" fmla="*/ 378583 w 432306"/>
                      <a:gd name="connsiteY19" fmla="*/ 421752 h 527045"/>
                      <a:gd name="connsiteX20" fmla="*/ 356676 w 432306"/>
                      <a:gd name="connsiteY20" fmla="*/ 398892 h 527045"/>
                      <a:gd name="connsiteX21" fmla="*/ 346198 w 432306"/>
                      <a:gd name="connsiteY21" fmla="*/ 372222 h 527045"/>
                      <a:gd name="connsiteX22" fmla="*/ 346198 w 432306"/>
                      <a:gd name="connsiteY22" fmla="*/ 364602 h 527045"/>
                      <a:gd name="connsiteX23" fmla="*/ 329053 w 432306"/>
                      <a:gd name="connsiteY23" fmla="*/ 331265 h 527045"/>
                      <a:gd name="connsiteX24" fmla="*/ 311908 w 432306"/>
                      <a:gd name="connsiteY24" fmla="*/ 274115 h 527045"/>
                      <a:gd name="connsiteX25" fmla="*/ 307146 w 432306"/>
                      <a:gd name="connsiteY25" fmla="*/ 246493 h 527045"/>
                      <a:gd name="connsiteX26" fmla="*/ 297621 w 432306"/>
                      <a:gd name="connsiteY26" fmla="*/ 121715 h 527045"/>
                      <a:gd name="connsiteX27" fmla="*/ 362391 w 432306"/>
                      <a:gd name="connsiteY27" fmla="*/ 129335 h 527045"/>
                      <a:gd name="connsiteX28" fmla="*/ 370963 w 432306"/>
                      <a:gd name="connsiteY28" fmla="*/ 113143 h 527045"/>
                      <a:gd name="connsiteX29" fmla="*/ 404301 w 432306"/>
                      <a:gd name="connsiteY29" fmla="*/ 116953 h 527045"/>
                      <a:gd name="connsiteX30" fmla="*/ 418588 w 432306"/>
                      <a:gd name="connsiteY30" fmla="*/ 119811 h 527045"/>
                      <a:gd name="connsiteX31" fmla="*/ 424303 w 432306"/>
                      <a:gd name="connsiteY31" fmla="*/ 98855 h 527045"/>
                      <a:gd name="connsiteX32" fmla="*/ 410968 w 432306"/>
                      <a:gd name="connsiteY32" fmla="*/ 95998 h 527045"/>
                      <a:gd name="connsiteX33" fmla="*/ 377631 w 432306"/>
                      <a:gd name="connsiteY33" fmla="*/ 88378 h 527045"/>
                      <a:gd name="connsiteX34" fmla="*/ 398586 w 432306"/>
                      <a:gd name="connsiteY34" fmla="*/ 85521 h 527045"/>
                      <a:gd name="connsiteX35" fmla="*/ 397633 w 432306"/>
                      <a:gd name="connsiteY35" fmla="*/ 77900 h 527045"/>
                      <a:gd name="connsiteX36" fmla="*/ 347151 w 432306"/>
                      <a:gd name="connsiteY36" fmla="*/ 79806 h 527045"/>
                      <a:gd name="connsiteX37" fmla="*/ 249043 w 432306"/>
                      <a:gd name="connsiteY37" fmla="*/ 34086 h 527045"/>
                      <a:gd name="connsiteX38" fmla="*/ 232851 w 432306"/>
                      <a:gd name="connsiteY38" fmla="*/ 46468 h 527045"/>
                      <a:gd name="connsiteX39" fmla="*/ 234756 w 432306"/>
                      <a:gd name="connsiteY39" fmla="*/ 52183 h 527045"/>
                      <a:gd name="connsiteX40" fmla="*/ 223326 w 432306"/>
                      <a:gd name="connsiteY40" fmla="*/ 44563 h 527045"/>
                      <a:gd name="connsiteX41" fmla="*/ 202371 w 432306"/>
                      <a:gd name="connsiteY41" fmla="*/ 5511 h 527045"/>
                      <a:gd name="connsiteX42" fmla="*/ 181416 w 432306"/>
                      <a:gd name="connsiteY42" fmla="*/ 12178 h 527045"/>
                      <a:gd name="connsiteX43" fmla="*/ 180463 w 432306"/>
                      <a:gd name="connsiteY43" fmla="*/ 10273 h 527045"/>
                      <a:gd name="connsiteX44" fmla="*/ 161413 w 432306"/>
                      <a:gd name="connsiteY44" fmla="*/ 17893 h 527045"/>
                      <a:gd name="connsiteX45" fmla="*/ 167128 w 432306"/>
                      <a:gd name="connsiteY45" fmla="*/ 43611 h 527045"/>
                      <a:gd name="connsiteX46" fmla="*/ 155698 w 432306"/>
                      <a:gd name="connsiteY46" fmla="*/ 50278 h 527045"/>
                      <a:gd name="connsiteX47" fmla="*/ 145221 w 432306"/>
                      <a:gd name="connsiteY47" fmla="*/ 79806 h 527045"/>
                      <a:gd name="connsiteX48" fmla="*/ 36636 w 432306"/>
                      <a:gd name="connsiteY48" fmla="*/ 196963 h 527045"/>
                      <a:gd name="connsiteX49" fmla="*/ 441 w 432306"/>
                      <a:gd name="connsiteY49" fmla="*/ 285545 h 527045"/>
                      <a:gd name="connsiteX50" fmla="*/ 27111 w 432306"/>
                      <a:gd name="connsiteY50" fmla="*/ 296975 h 527045"/>
                      <a:gd name="connsiteX51" fmla="*/ 57591 w 432306"/>
                      <a:gd name="connsiteY51" fmla="*/ 220775 h 527045"/>
                      <a:gd name="connsiteX52" fmla="*/ 130933 w 432306"/>
                      <a:gd name="connsiteY52" fmla="*/ 135050 h 527045"/>
                      <a:gd name="connsiteX53" fmla="*/ 144268 w 432306"/>
                      <a:gd name="connsiteY53" fmla="*/ 139813 h 527045"/>
                      <a:gd name="connsiteX54" fmla="*/ 220468 w 432306"/>
                      <a:gd name="connsiteY54" fmla="*/ 119811 h 527045"/>
                      <a:gd name="connsiteX55" fmla="*/ 241423 w 432306"/>
                      <a:gd name="connsiteY55" fmla="*/ 166483 h 527045"/>
                      <a:gd name="connsiteX56" fmla="*/ 240471 w 432306"/>
                      <a:gd name="connsiteY56" fmla="*/ 166483 h 527045"/>
                      <a:gd name="connsiteX57" fmla="*/ 233803 w 432306"/>
                      <a:gd name="connsiteY57" fmla="*/ 173150 h 527045"/>
                      <a:gd name="connsiteX58" fmla="*/ 244281 w 432306"/>
                      <a:gd name="connsiteY58" fmla="*/ 189343 h 527045"/>
                      <a:gd name="connsiteX59" fmla="*/ 245233 w 432306"/>
                      <a:gd name="connsiteY59" fmla="*/ 196010 h 527045"/>
                      <a:gd name="connsiteX60" fmla="*/ 254758 w 432306"/>
                      <a:gd name="connsiteY60" fmla="*/ 305548 h 527045"/>
                      <a:gd name="connsiteX61" fmla="*/ 241423 w 432306"/>
                      <a:gd name="connsiteY61" fmla="*/ 309357 h 527045"/>
                      <a:gd name="connsiteX62" fmla="*/ 241423 w 432306"/>
                      <a:gd name="connsiteY62" fmla="*/ 308405 h 527045"/>
                      <a:gd name="connsiteX63" fmla="*/ 231898 w 432306"/>
                      <a:gd name="connsiteY63" fmla="*/ 296975 h 527045"/>
                      <a:gd name="connsiteX64" fmla="*/ 231898 w 432306"/>
                      <a:gd name="connsiteY64" fmla="*/ 296975 h 527045"/>
                      <a:gd name="connsiteX65" fmla="*/ 208086 w 432306"/>
                      <a:gd name="connsiteY65" fmla="*/ 306500 h 527045"/>
                      <a:gd name="connsiteX66" fmla="*/ 208086 w 432306"/>
                      <a:gd name="connsiteY66" fmla="*/ 325550 h 527045"/>
                      <a:gd name="connsiteX67" fmla="*/ 196656 w 432306"/>
                      <a:gd name="connsiteY67" fmla="*/ 333170 h 527045"/>
                      <a:gd name="connsiteX68" fmla="*/ 182368 w 432306"/>
                      <a:gd name="connsiteY68" fmla="*/ 338885 h 527045"/>
                      <a:gd name="connsiteX69" fmla="*/ 176653 w 432306"/>
                      <a:gd name="connsiteY69" fmla="*/ 347457 h 527045"/>
                      <a:gd name="connsiteX70" fmla="*/ 119503 w 432306"/>
                      <a:gd name="connsiteY70" fmla="*/ 411275 h 527045"/>
                      <a:gd name="connsiteX71" fmla="*/ 91881 w 432306"/>
                      <a:gd name="connsiteY71" fmla="*/ 521764 h 527045"/>
                      <a:gd name="connsiteX72" fmla="*/ 119503 w 432306"/>
                      <a:gd name="connsiteY72" fmla="*/ 508429 h 527045"/>
                      <a:gd name="connsiteX73" fmla="*/ 224278 w 432306"/>
                      <a:gd name="connsiteY73" fmla="*/ 72186 h 527045"/>
                      <a:gd name="connsiteX74" fmla="*/ 213801 w 432306"/>
                      <a:gd name="connsiteY74" fmla="*/ 72186 h 527045"/>
                      <a:gd name="connsiteX75" fmla="*/ 214753 w 432306"/>
                      <a:gd name="connsiteY75" fmla="*/ 57898 h 527045"/>
                      <a:gd name="connsiteX76" fmla="*/ 214753 w 432306"/>
                      <a:gd name="connsiteY76" fmla="*/ 58850 h 527045"/>
                      <a:gd name="connsiteX77" fmla="*/ 224278 w 432306"/>
                      <a:gd name="connsiteY77" fmla="*/ 72186 h 527045"/>
                      <a:gd name="connsiteX78" fmla="*/ 364296 w 432306"/>
                      <a:gd name="connsiteY78" fmla="*/ 412227 h 527045"/>
                      <a:gd name="connsiteX79" fmla="*/ 366201 w 432306"/>
                      <a:gd name="connsiteY79" fmla="*/ 414132 h 527045"/>
                      <a:gd name="connsiteX80" fmla="*/ 364296 w 432306"/>
                      <a:gd name="connsiteY80" fmla="*/ 412227 h 527045"/>
                      <a:gd name="connsiteX81" fmla="*/ 358581 w 432306"/>
                      <a:gd name="connsiteY81" fmla="*/ 409370 h 527045"/>
                      <a:gd name="connsiteX82" fmla="*/ 357628 w 432306"/>
                      <a:gd name="connsiteY82" fmla="*/ 406512 h 527045"/>
                      <a:gd name="connsiteX83" fmla="*/ 364296 w 432306"/>
                      <a:gd name="connsiteY83" fmla="*/ 412227 h 527045"/>
                      <a:gd name="connsiteX84" fmla="*/ 237613 w 432306"/>
                      <a:gd name="connsiteY84" fmla="*/ 115048 h 527045"/>
                      <a:gd name="connsiteX85" fmla="*/ 250948 w 432306"/>
                      <a:gd name="connsiteY85" fmla="*/ 112190 h 527045"/>
                      <a:gd name="connsiteX86" fmla="*/ 253806 w 432306"/>
                      <a:gd name="connsiteY86" fmla="*/ 116000 h 527045"/>
                      <a:gd name="connsiteX87" fmla="*/ 269046 w 432306"/>
                      <a:gd name="connsiteY87" fmla="*/ 167435 h 527045"/>
                      <a:gd name="connsiteX88" fmla="*/ 268093 w 432306"/>
                      <a:gd name="connsiteY88" fmla="*/ 174103 h 527045"/>
                      <a:gd name="connsiteX89" fmla="*/ 261426 w 432306"/>
                      <a:gd name="connsiteY89" fmla="*/ 171245 h 527045"/>
                      <a:gd name="connsiteX90" fmla="*/ 237613 w 432306"/>
                      <a:gd name="connsiteY90" fmla="*/ 115048 h 527045"/>
                      <a:gd name="connsiteX91" fmla="*/ 268093 w 432306"/>
                      <a:gd name="connsiteY91" fmla="*/ 235062 h 527045"/>
                      <a:gd name="connsiteX92" fmla="*/ 263331 w 432306"/>
                      <a:gd name="connsiteY92" fmla="*/ 186485 h 527045"/>
                      <a:gd name="connsiteX93" fmla="*/ 269046 w 432306"/>
                      <a:gd name="connsiteY93" fmla="*/ 189343 h 527045"/>
                      <a:gd name="connsiteX94" fmla="*/ 274761 w 432306"/>
                      <a:gd name="connsiteY94" fmla="*/ 189343 h 527045"/>
                      <a:gd name="connsiteX95" fmla="*/ 275713 w 432306"/>
                      <a:gd name="connsiteY95" fmla="*/ 192200 h 527045"/>
                      <a:gd name="connsiteX96" fmla="*/ 294763 w 432306"/>
                      <a:gd name="connsiteY96" fmla="*/ 304595 h 527045"/>
                      <a:gd name="connsiteX97" fmla="*/ 286191 w 432306"/>
                      <a:gd name="connsiteY97" fmla="*/ 302690 h 527045"/>
                      <a:gd name="connsiteX98" fmla="*/ 281428 w 432306"/>
                      <a:gd name="connsiteY98" fmla="*/ 301737 h 527045"/>
                      <a:gd name="connsiteX99" fmla="*/ 279523 w 432306"/>
                      <a:gd name="connsiteY99" fmla="*/ 300785 h 527045"/>
                      <a:gd name="connsiteX100" fmla="*/ 274761 w 432306"/>
                      <a:gd name="connsiteY100" fmla="*/ 299833 h 527045"/>
                      <a:gd name="connsiteX101" fmla="*/ 268093 w 432306"/>
                      <a:gd name="connsiteY101" fmla="*/ 235062 h 527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</a:cxnLst>
                    <a:rect l="l" t="t" r="r" b="b"/>
                    <a:pathLst>
                      <a:path w="432306" h="527045">
                        <a:moveTo>
                          <a:pt x="119503" y="508429"/>
                        </a:moveTo>
                        <a:cubicBezTo>
                          <a:pt x="114741" y="481760"/>
                          <a:pt x="129028" y="445565"/>
                          <a:pt x="151888" y="413180"/>
                        </a:cubicBezTo>
                        <a:cubicBezTo>
                          <a:pt x="167128" y="396987"/>
                          <a:pt x="184273" y="381747"/>
                          <a:pt x="196656" y="365555"/>
                        </a:cubicBezTo>
                        <a:cubicBezTo>
                          <a:pt x="199513" y="368412"/>
                          <a:pt x="201418" y="371270"/>
                          <a:pt x="203323" y="374127"/>
                        </a:cubicBezTo>
                        <a:cubicBezTo>
                          <a:pt x="207133" y="378890"/>
                          <a:pt x="211896" y="380795"/>
                          <a:pt x="215706" y="380795"/>
                        </a:cubicBezTo>
                        <a:cubicBezTo>
                          <a:pt x="220468" y="381747"/>
                          <a:pt x="225231" y="380795"/>
                          <a:pt x="229041" y="376032"/>
                        </a:cubicBezTo>
                        <a:cubicBezTo>
                          <a:pt x="229993" y="375080"/>
                          <a:pt x="229993" y="375080"/>
                          <a:pt x="230946" y="374127"/>
                        </a:cubicBezTo>
                        <a:cubicBezTo>
                          <a:pt x="237613" y="381747"/>
                          <a:pt x="253806" y="377937"/>
                          <a:pt x="252853" y="365555"/>
                        </a:cubicBezTo>
                        <a:cubicBezTo>
                          <a:pt x="252853" y="364602"/>
                          <a:pt x="252853" y="363650"/>
                          <a:pt x="252853" y="362697"/>
                        </a:cubicBezTo>
                        <a:lnTo>
                          <a:pt x="252853" y="362697"/>
                        </a:lnTo>
                        <a:cubicBezTo>
                          <a:pt x="252853" y="362697"/>
                          <a:pt x="252853" y="362697"/>
                          <a:pt x="252853" y="362697"/>
                        </a:cubicBezTo>
                        <a:cubicBezTo>
                          <a:pt x="252853" y="360792"/>
                          <a:pt x="252853" y="358887"/>
                          <a:pt x="251901" y="357935"/>
                        </a:cubicBezTo>
                        <a:cubicBezTo>
                          <a:pt x="258568" y="354125"/>
                          <a:pt x="265236" y="351267"/>
                          <a:pt x="272856" y="347457"/>
                        </a:cubicBezTo>
                        <a:cubicBezTo>
                          <a:pt x="272856" y="347457"/>
                          <a:pt x="273808" y="348410"/>
                          <a:pt x="273808" y="348410"/>
                        </a:cubicBezTo>
                        <a:cubicBezTo>
                          <a:pt x="282381" y="361745"/>
                          <a:pt x="293811" y="371270"/>
                          <a:pt x="307146" y="379842"/>
                        </a:cubicBezTo>
                        <a:cubicBezTo>
                          <a:pt x="330958" y="412227"/>
                          <a:pt x="338578" y="454137"/>
                          <a:pt x="346198" y="496047"/>
                        </a:cubicBezTo>
                        <a:cubicBezTo>
                          <a:pt x="348103" y="508429"/>
                          <a:pt x="364296" y="504619"/>
                          <a:pt x="366201" y="494142"/>
                        </a:cubicBezTo>
                        <a:cubicBezTo>
                          <a:pt x="369058" y="470330"/>
                          <a:pt x="367153" y="443660"/>
                          <a:pt x="362391" y="418895"/>
                        </a:cubicBezTo>
                        <a:cubicBezTo>
                          <a:pt x="367153" y="421752"/>
                          <a:pt x="371916" y="423657"/>
                          <a:pt x="375726" y="425562"/>
                        </a:cubicBezTo>
                        <a:cubicBezTo>
                          <a:pt x="377631" y="426515"/>
                          <a:pt x="380488" y="423657"/>
                          <a:pt x="378583" y="421752"/>
                        </a:cubicBezTo>
                        <a:cubicBezTo>
                          <a:pt x="370963" y="414132"/>
                          <a:pt x="364296" y="406512"/>
                          <a:pt x="356676" y="398892"/>
                        </a:cubicBezTo>
                        <a:cubicBezTo>
                          <a:pt x="353818" y="389367"/>
                          <a:pt x="350008" y="380795"/>
                          <a:pt x="346198" y="372222"/>
                        </a:cubicBezTo>
                        <a:cubicBezTo>
                          <a:pt x="347151" y="370317"/>
                          <a:pt x="347151" y="367460"/>
                          <a:pt x="346198" y="364602"/>
                        </a:cubicBezTo>
                        <a:cubicBezTo>
                          <a:pt x="342388" y="352220"/>
                          <a:pt x="336673" y="340790"/>
                          <a:pt x="329053" y="331265"/>
                        </a:cubicBezTo>
                        <a:cubicBezTo>
                          <a:pt x="321433" y="312215"/>
                          <a:pt x="315718" y="293165"/>
                          <a:pt x="311908" y="274115"/>
                        </a:cubicBezTo>
                        <a:cubicBezTo>
                          <a:pt x="310956" y="264590"/>
                          <a:pt x="309051" y="256018"/>
                          <a:pt x="307146" y="246493"/>
                        </a:cubicBezTo>
                        <a:cubicBezTo>
                          <a:pt x="302383" y="205535"/>
                          <a:pt x="301431" y="162673"/>
                          <a:pt x="297621" y="121715"/>
                        </a:cubicBezTo>
                        <a:cubicBezTo>
                          <a:pt x="319528" y="126478"/>
                          <a:pt x="341436" y="130288"/>
                          <a:pt x="362391" y="129335"/>
                        </a:cubicBezTo>
                        <a:cubicBezTo>
                          <a:pt x="371916" y="129335"/>
                          <a:pt x="374773" y="119811"/>
                          <a:pt x="370963" y="113143"/>
                        </a:cubicBezTo>
                        <a:cubicBezTo>
                          <a:pt x="382393" y="114095"/>
                          <a:pt x="393823" y="115048"/>
                          <a:pt x="404301" y="116953"/>
                        </a:cubicBezTo>
                        <a:cubicBezTo>
                          <a:pt x="409063" y="117905"/>
                          <a:pt x="413826" y="118858"/>
                          <a:pt x="418588" y="119811"/>
                        </a:cubicBezTo>
                        <a:cubicBezTo>
                          <a:pt x="431923" y="122668"/>
                          <a:pt x="438591" y="101713"/>
                          <a:pt x="424303" y="98855"/>
                        </a:cubicBezTo>
                        <a:cubicBezTo>
                          <a:pt x="419541" y="97903"/>
                          <a:pt x="415731" y="96950"/>
                          <a:pt x="410968" y="95998"/>
                        </a:cubicBezTo>
                        <a:cubicBezTo>
                          <a:pt x="399538" y="94093"/>
                          <a:pt x="388108" y="91236"/>
                          <a:pt x="377631" y="88378"/>
                        </a:cubicBezTo>
                        <a:cubicBezTo>
                          <a:pt x="384298" y="87425"/>
                          <a:pt x="391918" y="86473"/>
                          <a:pt x="398586" y="85521"/>
                        </a:cubicBezTo>
                        <a:cubicBezTo>
                          <a:pt x="403348" y="84568"/>
                          <a:pt x="402396" y="76948"/>
                          <a:pt x="397633" y="77900"/>
                        </a:cubicBezTo>
                        <a:cubicBezTo>
                          <a:pt x="381441" y="78853"/>
                          <a:pt x="364296" y="79806"/>
                          <a:pt x="347151" y="79806"/>
                        </a:cubicBezTo>
                        <a:cubicBezTo>
                          <a:pt x="312861" y="68375"/>
                          <a:pt x="280476" y="54088"/>
                          <a:pt x="249043" y="34086"/>
                        </a:cubicBezTo>
                        <a:cubicBezTo>
                          <a:pt x="240471" y="29323"/>
                          <a:pt x="229993" y="36943"/>
                          <a:pt x="232851" y="46468"/>
                        </a:cubicBezTo>
                        <a:cubicBezTo>
                          <a:pt x="233803" y="48373"/>
                          <a:pt x="233803" y="50278"/>
                          <a:pt x="234756" y="52183"/>
                        </a:cubicBezTo>
                        <a:cubicBezTo>
                          <a:pt x="230946" y="49325"/>
                          <a:pt x="227136" y="47421"/>
                          <a:pt x="223326" y="44563"/>
                        </a:cubicBezTo>
                        <a:cubicBezTo>
                          <a:pt x="216658" y="31228"/>
                          <a:pt x="209991" y="17893"/>
                          <a:pt x="202371" y="5511"/>
                        </a:cubicBezTo>
                        <a:cubicBezTo>
                          <a:pt x="196656" y="-4967"/>
                          <a:pt x="179511" y="748"/>
                          <a:pt x="181416" y="12178"/>
                        </a:cubicBezTo>
                        <a:cubicBezTo>
                          <a:pt x="181416" y="11226"/>
                          <a:pt x="180463" y="11226"/>
                          <a:pt x="180463" y="10273"/>
                        </a:cubicBezTo>
                        <a:cubicBezTo>
                          <a:pt x="175701" y="-204"/>
                          <a:pt x="159508" y="6463"/>
                          <a:pt x="161413" y="17893"/>
                        </a:cubicBezTo>
                        <a:cubicBezTo>
                          <a:pt x="163318" y="26466"/>
                          <a:pt x="165223" y="35038"/>
                          <a:pt x="167128" y="43611"/>
                        </a:cubicBezTo>
                        <a:cubicBezTo>
                          <a:pt x="162366" y="42658"/>
                          <a:pt x="156651" y="44563"/>
                          <a:pt x="155698" y="50278"/>
                        </a:cubicBezTo>
                        <a:cubicBezTo>
                          <a:pt x="153793" y="60756"/>
                          <a:pt x="148078" y="70281"/>
                          <a:pt x="145221" y="79806"/>
                        </a:cubicBezTo>
                        <a:cubicBezTo>
                          <a:pt x="89023" y="70281"/>
                          <a:pt x="59496" y="136003"/>
                          <a:pt x="36636" y="196963"/>
                        </a:cubicBezTo>
                        <a:cubicBezTo>
                          <a:pt x="19491" y="225538"/>
                          <a:pt x="7108" y="256018"/>
                          <a:pt x="441" y="285545"/>
                        </a:cubicBezTo>
                        <a:cubicBezTo>
                          <a:pt x="-3369" y="301737"/>
                          <a:pt x="18538" y="311262"/>
                          <a:pt x="27111" y="296975"/>
                        </a:cubicBezTo>
                        <a:cubicBezTo>
                          <a:pt x="41398" y="274115"/>
                          <a:pt x="49018" y="247445"/>
                          <a:pt x="57591" y="220775"/>
                        </a:cubicBezTo>
                        <a:cubicBezTo>
                          <a:pt x="76641" y="187438"/>
                          <a:pt x="102358" y="156958"/>
                          <a:pt x="130933" y="135050"/>
                        </a:cubicBezTo>
                        <a:cubicBezTo>
                          <a:pt x="133791" y="138860"/>
                          <a:pt x="138553" y="141718"/>
                          <a:pt x="144268" y="139813"/>
                        </a:cubicBezTo>
                        <a:cubicBezTo>
                          <a:pt x="168081" y="134098"/>
                          <a:pt x="193798" y="125525"/>
                          <a:pt x="220468" y="119811"/>
                        </a:cubicBezTo>
                        <a:cubicBezTo>
                          <a:pt x="231898" y="132193"/>
                          <a:pt x="237613" y="148385"/>
                          <a:pt x="241423" y="166483"/>
                        </a:cubicBezTo>
                        <a:cubicBezTo>
                          <a:pt x="241423" y="166483"/>
                          <a:pt x="240471" y="166483"/>
                          <a:pt x="240471" y="166483"/>
                        </a:cubicBezTo>
                        <a:cubicBezTo>
                          <a:pt x="236661" y="164578"/>
                          <a:pt x="230946" y="168388"/>
                          <a:pt x="233803" y="173150"/>
                        </a:cubicBezTo>
                        <a:cubicBezTo>
                          <a:pt x="237613" y="178865"/>
                          <a:pt x="241423" y="183628"/>
                          <a:pt x="244281" y="189343"/>
                        </a:cubicBezTo>
                        <a:cubicBezTo>
                          <a:pt x="244281" y="191248"/>
                          <a:pt x="244281" y="193153"/>
                          <a:pt x="245233" y="196010"/>
                        </a:cubicBezTo>
                        <a:cubicBezTo>
                          <a:pt x="248091" y="233158"/>
                          <a:pt x="246186" y="269352"/>
                          <a:pt x="254758" y="305548"/>
                        </a:cubicBezTo>
                        <a:cubicBezTo>
                          <a:pt x="249996" y="306500"/>
                          <a:pt x="246186" y="307452"/>
                          <a:pt x="241423" y="309357"/>
                        </a:cubicBezTo>
                        <a:cubicBezTo>
                          <a:pt x="241423" y="309357"/>
                          <a:pt x="241423" y="308405"/>
                          <a:pt x="241423" y="308405"/>
                        </a:cubicBezTo>
                        <a:cubicBezTo>
                          <a:pt x="241423" y="302690"/>
                          <a:pt x="236661" y="297927"/>
                          <a:pt x="231898" y="296975"/>
                        </a:cubicBezTo>
                        <a:cubicBezTo>
                          <a:pt x="231898" y="296975"/>
                          <a:pt x="231898" y="296975"/>
                          <a:pt x="231898" y="296975"/>
                        </a:cubicBezTo>
                        <a:cubicBezTo>
                          <a:pt x="225231" y="282687"/>
                          <a:pt x="206181" y="293165"/>
                          <a:pt x="208086" y="306500"/>
                        </a:cubicBezTo>
                        <a:cubicBezTo>
                          <a:pt x="209038" y="312215"/>
                          <a:pt x="209038" y="318882"/>
                          <a:pt x="208086" y="325550"/>
                        </a:cubicBezTo>
                        <a:cubicBezTo>
                          <a:pt x="204276" y="328407"/>
                          <a:pt x="200466" y="330312"/>
                          <a:pt x="196656" y="333170"/>
                        </a:cubicBezTo>
                        <a:cubicBezTo>
                          <a:pt x="190941" y="332217"/>
                          <a:pt x="185226" y="333170"/>
                          <a:pt x="182368" y="338885"/>
                        </a:cubicBezTo>
                        <a:cubicBezTo>
                          <a:pt x="180463" y="341742"/>
                          <a:pt x="178558" y="344600"/>
                          <a:pt x="176653" y="347457"/>
                        </a:cubicBezTo>
                        <a:cubicBezTo>
                          <a:pt x="155698" y="364602"/>
                          <a:pt x="135696" y="386510"/>
                          <a:pt x="119503" y="411275"/>
                        </a:cubicBezTo>
                        <a:cubicBezTo>
                          <a:pt x="90928" y="442707"/>
                          <a:pt x="69973" y="476045"/>
                          <a:pt x="91881" y="521764"/>
                        </a:cubicBezTo>
                        <a:cubicBezTo>
                          <a:pt x="100453" y="534147"/>
                          <a:pt x="121408" y="522717"/>
                          <a:pt x="119503" y="508429"/>
                        </a:cubicBezTo>
                        <a:close/>
                        <a:moveTo>
                          <a:pt x="224278" y="72186"/>
                        </a:moveTo>
                        <a:cubicBezTo>
                          <a:pt x="220468" y="72186"/>
                          <a:pt x="216658" y="72186"/>
                          <a:pt x="213801" y="72186"/>
                        </a:cubicBezTo>
                        <a:cubicBezTo>
                          <a:pt x="213801" y="67423"/>
                          <a:pt x="214753" y="62661"/>
                          <a:pt x="214753" y="57898"/>
                        </a:cubicBezTo>
                        <a:cubicBezTo>
                          <a:pt x="214753" y="57898"/>
                          <a:pt x="214753" y="57898"/>
                          <a:pt x="214753" y="58850"/>
                        </a:cubicBezTo>
                        <a:cubicBezTo>
                          <a:pt x="217611" y="63613"/>
                          <a:pt x="221421" y="68375"/>
                          <a:pt x="224278" y="72186"/>
                        </a:cubicBezTo>
                        <a:close/>
                        <a:moveTo>
                          <a:pt x="364296" y="412227"/>
                        </a:moveTo>
                        <a:cubicBezTo>
                          <a:pt x="365248" y="413180"/>
                          <a:pt x="366201" y="414132"/>
                          <a:pt x="366201" y="414132"/>
                        </a:cubicBezTo>
                        <a:cubicBezTo>
                          <a:pt x="366201" y="414132"/>
                          <a:pt x="365248" y="413180"/>
                          <a:pt x="364296" y="412227"/>
                        </a:cubicBezTo>
                        <a:cubicBezTo>
                          <a:pt x="362391" y="411275"/>
                          <a:pt x="360486" y="410322"/>
                          <a:pt x="358581" y="409370"/>
                        </a:cubicBezTo>
                        <a:cubicBezTo>
                          <a:pt x="358581" y="408417"/>
                          <a:pt x="357628" y="407465"/>
                          <a:pt x="357628" y="406512"/>
                        </a:cubicBezTo>
                        <a:cubicBezTo>
                          <a:pt x="360486" y="408417"/>
                          <a:pt x="362391" y="410322"/>
                          <a:pt x="364296" y="412227"/>
                        </a:cubicBezTo>
                        <a:close/>
                        <a:moveTo>
                          <a:pt x="237613" y="115048"/>
                        </a:moveTo>
                        <a:cubicBezTo>
                          <a:pt x="242376" y="114095"/>
                          <a:pt x="247138" y="113143"/>
                          <a:pt x="250948" y="112190"/>
                        </a:cubicBezTo>
                        <a:cubicBezTo>
                          <a:pt x="251901" y="113143"/>
                          <a:pt x="252853" y="115048"/>
                          <a:pt x="253806" y="116000"/>
                        </a:cubicBezTo>
                        <a:cubicBezTo>
                          <a:pt x="258568" y="133145"/>
                          <a:pt x="264283" y="150290"/>
                          <a:pt x="269046" y="167435"/>
                        </a:cubicBezTo>
                        <a:cubicBezTo>
                          <a:pt x="269046" y="169340"/>
                          <a:pt x="268093" y="172198"/>
                          <a:pt x="268093" y="174103"/>
                        </a:cubicBezTo>
                        <a:cubicBezTo>
                          <a:pt x="266188" y="173150"/>
                          <a:pt x="263331" y="172198"/>
                          <a:pt x="261426" y="171245"/>
                        </a:cubicBezTo>
                        <a:cubicBezTo>
                          <a:pt x="256663" y="150290"/>
                          <a:pt x="249043" y="130288"/>
                          <a:pt x="237613" y="115048"/>
                        </a:cubicBezTo>
                        <a:close/>
                        <a:moveTo>
                          <a:pt x="268093" y="235062"/>
                        </a:moveTo>
                        <a:cubicBezTo>
                          <a:pt x="267141" y="218870"/>
                          <a:pt x="265236" y="202678"/>
                          <a:pt x="263331" y="186485"/>
                        </a:cubicBezTo>
                        <a:cubicBezTo>
                          <a:pt x="265236" y="187438"/>
                          <a:pt x="267141" y="188390"/>
                          <a:pt x="269046" y="189343"/>
                        </a:cubicBezTo>
                        <a:cubicBezTo>
                          <a:pt x="270951" y="190295"/>
                          <a:pt x="272856" y="190295"/>
                          <a:pt x="274761" y="189343"/>
                        </a:cubicBezTo>
                        <a:cubicBezTo>
                          <a:pt x="274761" y="190295"/>
                          <a:pt x="275713" y="191248"/>
                          <a:pt x="275713" y="192200"/>
                        </a:cubicBezTo>
                        <a:cubicBezTo>
                          <a:pt x="280476" y="230300"/>
                          <a:pt x="289048" y="267448"/>
                          <a:pt x="294763" y="304595"/>
                        </a:cubicBezTo>
                        <a:cubicBezTo>
                          <a:pt x="291906" y="303642"/>
                          <a:pt x="289048" y="302690"/>
                          <a:pt x="286191" y="302690"/>
                        </a:cubicBezTo>
                        <a:cubicBezTo>
                          <a:pt x="284286" y="302690"/>
                          <a:pt x="283333" y="302690"/>
                          <a:pt x="281428" y="301737"/>
                        </a:cubicBezTo>
                        <a:cubicBezTo>
                          <a:pt x="280476" y="301737"/>
                          <a:pt x="280476" y="300785"/>
                          <a:pt x="279523" y="300785"/>
                        </a:cubicBezTo>
                        <a:cubicBezTo>
                          <a:pt x="278571" y="299833"/>
                          <a:pt x="276666" y="299833"/>
                          <a:pt x="274761" y="299833"/>
                        </a:cubicBezTo>
                        <a:cubicBezTo>
                          <a:pt x="270951" y="278877"/>
                          <a:pt x="269998" y="255065"/>
                          <a:pt x="268093" y="235062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1" name="Полилиния: фигура 1450">
                    <a:extLst>
                      <a:ext uri="{FF2B5EF4-FFF2-40B4-BE49-F238E27FC236}">
                        <a16:creationId xmlns:a16="http://schemas.microsoft.com/office/drawing/2014/main" id="{2E6E56F2-8F11-C185-781D-61062979D03A}"/>
                      </a:ext>
                    </a:extLst>
                  </p:cNvPr>
                  <p:cNvSpPr/>
                  <p:nvPr/>
                </p:nvSpPr>
                <p:spPr>
                  <a:xfrm>
                    <a:off x="15878069" y="8542341"/>
                    <a:ext cx="37422" cy="23843"/>
                  </a:xfrm>
                  <a:custGeom>
                    <a:avLst/>
                    <a:gdLst>
                      <a:gd name="connsiteX0" fmla="*/ 6429 w 37422"/>
                      <a:gd name="connsiteY0" fmla="*/ 10845 h 23843"/>
                      <a:gd name="connsiteX1" fmla="*/ 15002 w 37422"/>
                      <a:gd name="connsiteY1" fmla="*/ 11797 h 23843"/>
                      <a:gd name="connsiteX2" fmla="*/ 32147 w 37422"/>
                      <a:gd name="connsiteY2" fmla="*/ 23227 h 23843"/>
                      <a:gd name="connsiteX3" fmla="*/ 36909 w 37422"/>
                      <a:gd name="connsiteY3" fmla="*/ 19417 h 23843"/>
                      <a:gd name="connsiteX4" fmla="*/ 20717 w 37422"/>
                      <a:gd name="connsiteY4" fmla="*/ 2272 h 23843"/>
                      <a:gd name="connsiteX5" fmla="*/ 714 w 37422"/>
                      <a:gd name="connsiteY5" fmla="*/ 4177 h 23843"/>
                      <a:gd name="connsiteX6" fmla="*/ 714 w 37422"/>
                      <a:gd name="connsiteY6" fmla="*/ 7987 h 23843"/>
                      <a:gd name="connsiteX7" fmla="*/ 6429 w 37422"/>
                      <a:gd name="connsiteY7" fmla="*/ 10845 h 238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7422" h="23843">
                        <a:moveTo>
                          <a:pt x="6429" y="10845"/>
                        </a:moveTo>
                        <a:cubicBezTo>
                          <a:pt x="9287" y="11797"/>
                          <a:pt x="12144" y="10845"/>
                          <a:pt x="15002" y="11797"/>
                        </a:cubicBezTo>
                        <a:cubicBezTo>
                          <a:pt x="20717" y="13702"/>
                          <a:pt x="27384" y="19417"/>
                          <a:pt x="32147" y="23227"/>
                        </a:cubicBezTo>
                        <a:cubicBezTo>
                          <a:pt x="35004" y="25132"/>
                          <a:pt x="38814" y="22275"/>
                          <a:pt x="36909" y="19417"/>
                        </a:cubicBezTo>
                        <a:cubicBezTo>
                          <a:pt x="33099" y="11797"/>
                          <a:pt x="28337" y="6082"/>
                          <a:pt x="20717" y="2272"/>
                        </a:cubicBezTo>
                        <a:cubicBezTo>
                          <a:pt x="13097" y="-585"/>
                          <a:pt x="5477" y="-1538"/>
                          <a:pt x="714" y="4177"/>
                        </a:cubicBezTo>
                        <a:cubicBezTo>
                          <a:pt x="-238" y="5130"/>
                          <a:pt x="-238" y="7035"/>
                          <a:pt x="714" y="7987"/>
                        </a:cubicBezTo>
                        <a:cubicBezTo>
                          <a:pt x="3572" y="9892"/>
                          <a:pt x="4524" y="10845"/>
                          <a:pt x="6429" y="10845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2" name="Полилиния: фигура 1451">
                    <a:extLst>
                      <a:ext uri="{FF2B5EF4-FFF2-40B4-BE49-F238E27FC236}">
                        <a16:creationId xmlns:a16="http://schemas.microsoft.com/office/drawing/2014/main" id="{C21F0F94-195A-E04D-8EFE-670A49784A3D}"/>
                      </a:ext>
                    </a:extLst>
                  </p:cNvPr>
                  <p:cNvSpPr/>
                  <p:nvPr/>
                </p:nvSpPr>
                <p:spPr>
                  <a:xfrm>
                    <a:off x="15861534" y="8445541"/>
                    <a:ext cx="91544" cy="232342"/>
                  </a:xfrm>
                  <a:custGeom>
                    <a:avLst/>
                    <a:gdLst>
                      <a:gd name="connsiteX0" fmla="*/ 62969 w 91544"/>
                      <a:gd name="connsiteY0" fmla="*/ 195275 h 232342"/>
                      <a:gd name="connsiteX1" fmla="*/ 53444 w 91544"/>
                      <a:gd name="connsiteY1" fmla="*/ 220040 h 232342"/>
                      <a:gd name="connsiteX2" fmla="*/ 67732 w 91544"/>
                      <a:gd name="connsiteY2" fmla="*/ 228612 h 232342"/>
                      <a:gd name="connsiteX3" fmla="*/ 91544 w 91544"/>
                      <a:gd name="connsiteY3" fmla="*/ 120028 h 232342"/>
                      <a:gd name="connsiteX4" fmla="*/ 75352 w 91544"/>
                      <a:gd name="connsiteY4" fmla="*/ 4776 h 232342"/>
                      <a:gd name="connsiteX5" fmla="*/ 58207 w 91544"/>
                      <a:gd name="connsiteY5" fmla="*/ 9538 h 232342"/>
                      <a:gd name="connsiteX6" fmla="*/ 62017 w 91544"/>
                      <a:gd name="connsiteY6" fmla="*/ 52400 h 232342"/>
                      <a:gd name="connsiteX7" fmla="*/ 56302 w 91544"/>
                      <a:gd name="connsiteY7" fmla="*/ 49543 h 232342"/>
                      <a:gd name="connsiteX8" fmla="*/ 54397 w 91544"/>
                      <a:gd name="connsiteY8" fmla="*/ 49543 h 232342"/>
                      <a:gd name="connsiteX9" fmla="*/ 54397 w 91544"/>
                      <a:gd name="connsiteY9" fmla="*/ 49543 h 232342"/>
                      <a:gd name="connsiteX10" fmla="*/ 54397 w 91544"/>
                      <a:gd name="connsiteY10" fmla="*/ 49543 h 232342"/>
                      <a:gd name="connsiteX11" fmla="*/ 8677 w 91544"/>
                      <a:gd name="connsiteY11" fmla="*/ 86690 h 232342"/>
                      <a:gd name="connsiteX12" fmla="*/ 8677 w 91544"/>
                      <a:gd name="connsiteY12" fmla="*/ 88595 h 232342"/>
                      <a:gd name="connsiteX13" fmla="*/ 104 w 91544"/>
                      <a:gd name="connsiteY13" fmla="*/ 112408 h 232342"/>
                      <a:gd name="connsiteX14" fmla="*/ 11534 w 91544"/>
                      <a:gd name="connsiteY14" fmla="*/ 121933 h 232342"/>
                      <a:gd name="connsiteX15" fmla="*/ 22012 w 91544"/>
                      <a:gd name="connsiteY15" fmla="*/ 118123 h 232342"/>
                      <a:gd name="connsiteX16" fmla="*/ 10582 w 91544"/>
                      <a:gd name="connsiteY16" fmla="*/ 135268 h 232342"/>
                      <a:gd name="connsiteX17" fmla="*/ 25822 w 91544"/>
                      <a:gd name="connsiteY17" fmla="*/ 150508 h 232342"/>
                      <a:gd name="connsiteX18" fmla="*/ 30584 w 91544"/>
                      <a:gd name="connsiteY18" fmla="*/ 147650 h 232342"/>
                      <a:gd name="connsiteX19" fmla="*/ 18202 w 91544"/>
                      <a:gd name="connsiteY19" fmla="*/ 169558 h 232342"/>
                      <a:gd name="connsiteX20" fmla="*/ 18202 w 91544"/>
                      <a:gd name="connsiteY20" fmla="*/ 180988 h 232342"/>
                      <a:gd name="connsiteX21" fmla="*/ 12487 w 91544"/>
                      <a:gd name="connsiteY21" fmla="*/ 185750 h 232342"/>
                      <a:gd name="connsiteX22" fmla="*/ 23917 w 91544"/>
                      <a:gd name="connsiteY22" fmla="*/ 206705 h 232342"/>
                      <a:gd name="connsiteX23" fmla="*/ 62969 w 91544"/>
                      <a:gd name="connsiteY23" fmla="*/ 195275 h 232342"/>
                      <a:gd name="connsiteX24" fmla="*/ 30584 w 91544"/>
                      <a:gd name="connsiteY24" fmla="*/ 82880 h 232342"/>
                      <a:gd name="connsiteX25" fmla="*/ 36299 w 91544"/>
                      <a:gd name="connsiteY25" fmla="*/ 90500 h 232342"/>
                      <a:gd name="connsiteX26" fmla="*/ 20107 w 91544"/>
                      <a:gd name="connsiteY26" fmla="*/ 98120 h 232342"/>
                      <a:gd name="connsiteX27" fmla="*/ 30584 w 91544"/>
                      <a:gd name="connsiteY27" fmla="*/ 82880 h 232342"/>
                      <a:gd name="connsiteX28" fmla="*/ 58207 w 91544"/>
                      <a:gd name="connsiteY28" fmla="*/ 148603 h 232342"/>
                      <a:gd name="connsiteX29" fmla="*/ 58207 w 91544"/>
                      <a:gd name="connsiteY29" fmla="*/ 148603 h 232342"/>
                      <a:gd name="connsiteX30" fmla="*/ 55349 w 91544"/>
                      <a:gd name="connsiteY30" fmla="*/ 149555 h 232342"/>
                      <a:gd name="connsiteX31" fmla="*/ 55349 w 91544"/>
                      <a:gd name="connsiteY31" fmla="*/ 149555 h 232342"/>
                      <a:gd name="connsiteX32" fmla="*/ 58207 w 91544"/>
                      <a:gd name="connsiteY32" fmla="*/ 143840 h 232342"/>
                      <a:gd name="connsiteX33" fmla="*/ 58207 w 91544"/>
                      <a:gd name="connsiteY33" fmla="*/ 148603 h 232342"/>
                      <a:gd name="connsiteX34" fmla="*/ 71542 w 91544"/>
                      <a:gd name="connsiteY34" fmla="*/ 112408 h 232342"/>
                      <a:gd name="connsiteX35" fmla="*/ 69637 w 91544"/>
                      <a:gd name="connsiteY35" fmla="*/ 110503 h 232342"/>
                      <a:gd name="connsiteX36" fmla="*/ 44872 w 91544"/>
                      <a:gd name="connsiteY36" fmla="*/ 70498 h 232342"/>
                      <a:gd name="connsiteX37" fmla="*/ 59159 w 91544"/>
                      <a:gd name="connsiteY37" fmla="*/ 61925 h 232342"/>
                      <a:gd name="connsiteX38" fmla="*/ 62017 w 91544"/>
                      <a:gd name="connsiteY38" fmla="*/ 57163 h 232342"/>
                      <a:gd name="connsiteX39" fmla="*/ 71542 w 91544"/>
                      <a:gd name="connsiteY39" fmla="*/ 112408 h 232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91544" h="232342">
                        <a:moveTo>
                          <a:pt x="62969" y="195275"/>
                        </a:moveTo>
                        <a:cubicBezTo>
                          <a:pt x="60112" y="203847"/>
                          <a:pt x="57254" y="212420"/>
                          <a:pt x="53444" y="220040"/>
                        </a:cubicBezTo>
                        <a:cubicBezTo>
                          <a:pt x="48682" y="229565"/>
                          <a:pt x="62017" y="237185"/>
                          <a:pt x="67732" y="228612"/>
                        </a:cubicBezTo>
                        <a:cubicBezTo>
                          <a:pt x="88687" y="198132"/>
                          <a:pt x="91544" y="156223"/>
                          <a:pt x="91544" y="120028"/>
                        </a:cubicBezTo>
                        <a:cubicBezTo>
                          <a:pt x="91544" y="80975"/>
                          <a:pt x="91544" y="40970"/>
                          <a:pt x="75352" y="4776"/>
                        </a:cubicBezTo>
                        <a:cubicBezTo>
                          <a:pt x="71542" y="-3797"/>
                          <a:pt x="58207" y="13"/>
                          <a:pt x="58207" y="9538"/>
                        </a:cubicBezTo>
                        <a:cubicBezTo>
                          <a:pt x="58207" y="23826"/>
                          <a:pt x="60112" y="38113"/>
                          <a:pt x="62017" y="52400"/>
                        </a:cubicBezTo>
                        <a:cubicBezTo>
                          <a:pt x="61064" y="50495"/>
                          <a:pt x="59159" y="48591"/>
                          <a:pt x="56302" y="49543"/>
                        </a:cubicBezTo>
                        <a:cubicBezTo>
                          <a:pt x="55349" y="49543"/>
                          <a:pt x="55349" y="49543"/>
                          <a:pt x="54397" y="49543"/>
                        </a:cubicBezTo>
                        <a:lnTo>
                          <a:pt x="54397" y="49543"/>
                        </a:lnTo>
                        <a:cubicBezTo>
                          <a:pt x="54397" y="49543"/>
                          <a:pt x="54397" y="49543"/>
                          <a:pt x="54397" y="49543"/>
                        </a:cubicBezTo>
                        <a:cubicBezTo>
                          <a:pt x="27727" y="52400"/>
                          <a:pt x="17249" y="61925"/>
                          <a:pt x="8677" y="86690"/>
                        </a:cubicBezTo>
                        <a:cubicBezTo>
                          <a:pt x="8677" y="87643"/>
                          <a:pt x="8677" y="88595"/>
                          <a:pt x="8677" y="88595"/>
                        </a:cubicBezTo>
                        <a:cubicBezTo>
                          <a:pt x="4867" y="96215"/>
                          <a:pt x="1057" y="103835"/>
                          <a:pt x="104" y="112408"/>
                        </a:cubicBezTo>
                        <a:cubicBezTo>
                          <a:pt x="-848" y="120028"/>
                          <a:pt x="4867" y="124790"/>
                          <a:pt x="11534" y="121933"/>
                        </a:cubicBezTo>
                        <a:cubicBezTo>
                          <a:pt x="15344" y="120028"/>
                          <a:pt x="18202" y="119075"/>
                          <a:pt x="22012" y="118123"/>
                        </a:cubicBezTo>
                        <a:cubicBezTo>
                          <a:pt x="18202" y="123838"/>
                          <a:pt x="14392" y="129553"/>
                          <a:pt x="10582" y="135268"/>
                        </a:cubicBezTo>
                        <a:cubicBezTo>
                          <a:pt x="4867" y="144793"/>
                          <a:pt x="16297" y="157175"/>
                          <a:pt x="25822" y="150508"/>
                        </a:cubicBezTo>
                        <a:cubicBezTo>
                          <a:pt x="27727" y="149555"/>
                          <a:pt x="28679" y="148603"/>
                          <a:pt x="30584" y="147650"/>
                        </a:cubicBezTo>
                        <a:cubicBezTo>
                          <a:pt x="26774" y="155270"/>
                          <a:pt x="22964" y="161938"/>
                          <a:pt x="18202" y="169558"/>
                        </a:cubicBezTo>
                        <a:cubicBezTo>
                          <a:pt x="16297" y="173367"/>
                          <a:pt x="16297" y="178130"/>
                          <a:pt x="18202" y="180988"/>
                        </a:cubicBezTo>
                        <a:cubicBezTo>
                          <a:pt x="16297" y="182892"/>
                          <a:pt x="14392" y="183845"/>
                          <a:pt x="12487" y="185750"/>
                        </a:cubicBezTo>
                        <a:cubicBezTo>
                          <a:pt x="2962" y="194323"/>
                          <a:pt x="13439" y="208610"/>
                          <a:pt x="23917" y="206705"/>
                        </a:cubicBezTo>
                        <a:cubicBezTo>
                          <a:pt x="36299" y="202895"/>
                          <a:pt x="50587" y="200038"/>
                          <a:pt x="62969" y="195275"/>
                        </a:cubicBezTo>
                        <a:close/>
                        <a:moveTo>
                          <a:pt x="30584" y="82880"/>
                        </a:moveTo>
                        <a:cubicBezTo>
                          <a:pt x="32489" y="85738"/>
                          <a:pt x="34394" y="88595"/>
                          <a:pt x="36299" y="90500"/>
                        </a:cubicBezTo>
                        <a:cubicBezTo>
                          <a:pt x="31537" y="93358"/>
                          <a:pt x="25822" y="95263"/>
                          <a:pt x="20107" y="98120"/>
                        </a:cubicBezTo>
                        <a:cubicBezTo>
                          <a:pt x="22964" y="92405"/>
                          <a:pt x="26774" y="87643"/>
                          <a:pt x="30584" y="82880"/>
                        </a:cubicBezTo>
                        <a:close/>
                        <a:moveTo>
                          <a:pt x="58207" y="148603"/>
                        </a:moveTo>
                        <a:cubicBezTo>
                          <a:pt x="58207" y="148603"/>
                          <a:pt x="58207" y="148603"/>
                          <a:pt x="58207" y="148603"/>
                        </a:cubicBezTo>
                        <a:cubicBezTo>
                          <a:pt x="57254" y="148603"/>
                          <a:pt x="56302" y="149555"/>
                          <a:pt x="55349" y="149555"/>
                        </a:cubicBezTo>
                        <a:cubicBezTo>
                          <a:pt x="55349" y="149555"/>
                          <a:pt x="55349" y="149555"/>
                          <a:pt x="55349" y="149555"/>
                        </a:cubicBezTo>
                        <a:cubicBezTo>
                          <a:pt x="56302" y="147650"/>
                          <a:pt x="57254" y="145745"/>
                          <a:pt x="58207" y="143840"/>
                        </a:cubicBezTo>
                        <a:cubicBezTo>
                          <a:pt x="57254" y="145745"/>
                          <a:pt x="58207" y="146698"/>
                          <a:pt x="58207" y="148603"/>
                        </a:cubicBezTo>
                        <a:close/>
                        <a:moveTo>
                          <a:pt x="71542" y="112408"/>
                        </a:moveTo>
                        <a:cubicBezTo>
                          <a:pt x="70589" y="111455"/>
                          <a:pt x="70589" y="110503"/>
                          <a:pt x="69637" y="110503"/>
                        </a:cubicBezTo>
                        <a:cubicBezTo>
                          <a:pt x="64874" y="95263"/>
                          <a:pt x="57254" y="80023"/>
                          <a:pt x="44872" y="70498"/>
                        </a:cubicBezTo>
                        <a:cubicBezTo>
                          <a:pt x="49634" y="67640"/>
                          <a:pt x="54397" y="63830"/>
                          <a:pt x="59159" y="61925"/>
                        </a:cubicBezTo>
                        <a:cubicBezTo>
                          <a:pt x="61064" y="60973"/>
                          <a:pt x="62017" y="59068"/>
                          <a:pt x="62017" y="57163"/>
                        </a:cubicBezTo>
                        <a:cubicBezTo>
                          <a:pt x="64874" y="75260"/>
                          <a:pt x="68684" y="94310"/>
                          <a:pt x="71542" y="112408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3" name="Полилиния: фигура 1452">
                    <a:extLst>
                      <a:ext uri="{FF2B5EF4-FFF2-40B4-BE49-F238E27FC236}">
                        <a16:creationId xmlns:a16="http://schemas.microsoft.com/office/drawing/2014/main" id="{E09B2D07-920E-3C9D-D28C-72A81E9D7FB5}"/>
                      </a:ext>
                    </a:extLst>
                  </p:cNvPr>
                  <p:cNvSpPr/>
                  <p:nvPr/>
                </p:nvSpPr>
                <p:spPr>
                  <a:xfrm>
                    <a:off x="16061738" y="7504336"/>
                    <a:ext cx="910575" cy="564028"/>
                  </a:xfrm>
                  <a:custGeom>
                    <a:avLst/>
                    <a:gdLst>
                      <a:gd name="connsiteX0" fmla="*/ 16118 w 910575"/>
                      <a:gd name="connsiteY0" fmla="*/ 564029 h 564028"/>
                      <a:gd name="connsiteX1" fmla="*/ 165661 w 910575"/>
                      <a:gd name="connsiteY1" fmla="*/ 532597 h 564028"/>
                      <a:gd name="connsiteX2" fmla="*/ 321871 w 910575"/>
                      <a:gd name="connsiteY2" fmla="*/ 496402 h 564028"/>
                      <a:gd name="connsiteX3" fmla="*/ 536183 w 910575"/>
                      <a:gd name="connsiteY3" fmla="*/ 395437 h 564028"/>
                      <a:gd name="connsiteX4" fmla="*/ 695251 w 910575"/>
                      <a:gd name="connsiteY4" fmla="*/ 228750 h 564028"/>
                      <a:gd name="connsiteX5" fmla="*/ 909563 w 910575"/>
                      <a:gd name="connsiteY5" fmla="*/ 4913 h 564028"/>
                      <a:gd name="connsiteX6" fmla="*/ 905753 w 910575"/>
                      <a:gd name="connsiteY6" fmla="*/ 150 h 564028"/>
                      <a:gd name="connsiteX7" fmla="*/ 680011 w 910575"/>
                      <a:gd name="connsiteY7" fmla="*/ 178267 h 564028"/>
                      <a:gd name="connsiteX8" fmla="*/ 517133 w 910575"/>
                      <a:gd name="connsiteY8" fmla="*/ 348764 h 564028"/>
                      <a:gd name="connsiteX9" fmla="*/ 309488 w 910575"/>
                      <a:gd name="connsiteY9" fmla="*/ 445919 h 564028"/>
                      <a:gd name="connsiteX10" fmla="*/ 161851 w 910575"/>
                      <a:gd name="connsiteY10" fmla="*/ 479257 h 564028"/>
                      <a:gd name="connsiteX11" fmla="*/ 7546 w 910575"/>
                      <a:gd name="connsiteY11" fmla="*/ 531644 h 564028"/>
                      <a:gd name="connsiteX12" fmla="*/ 16118 w 910575"/>
                      <a:gd name="connsiteY12" fmla="*/ 564029 h 5640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910575" h="564028">
                        <a:moveTo>
                          <a:pt x="16118" y="564029"/>
                        </a:moveTo>
                        <a:cubicBezTo>
                          <a:pt x="66601" y="562124"/>
                          <a:pt x="117083" y="544026"/>
                          <a:pt x="165661" y="532597"/>
                        </a:cubicBezTo>
                        <a:cubicBezTo>
                          <a:pt x="218048" y="521167"/>
                          <a:pt x="270436" y="511642"/>
                          <a:pt x="321871" y="496402"/>
                        </a:cubicBezTo>
                        <a:cubicBezTo>
                          <a:pt x="398071" y="474494"/>
                          <a:pt x="472366" y="443062"/>
                          <a:pt x="536183" y="395437"/>
                        </a:cubicBezTo>
                        <a:cubicBezTo>
                          <a:pt x="598096" y="349717"/>
                          <a:pt x="648578" y="290662"/>
                          <a:pt x="695251" y="228750"/>
                        </a:cubicBezTo>
                        <a:cubicBezTo>
                          <a:pt x="758116" y="144930"/>
                          <a:pt x="825743" y="69683"/>
                          <a:pt x="909563" y="4913"/>
                        </a:cubicBezTo>
                        <a:cubicBezTo>
                          <a:pt x="912421" y="3008"/>
                          <a:pt x="908611" y="-802"/>
                          <a:pt x="905753" y="150"/>
                        </a:cubicBezTo>
                        <a:cubicBezTo>
                          <a:pt x="816218" y="37298"/>
                          <a:pt x="740018" y="102068"/>
                          <a:pt x="680011" y="178267"/>
                        </a:cubicBezTo>
                        <a:cubicBezTo>
                          <a:pt x="631433" y="240180"/>
                          <a:pt x="579998" y="301140"/>
                          <a:pt x="517133" y="348764"/>
                        </a:cubicBezTo>
                        <a:cubicBezTo>
                          <a:pt x="455221" y="395437"/>
                          <a:pt x="382831" y="424964"/>
                          <a:pt x="309488" y="445919"/>
                        </a:cubicBezTo>
                        <a:cubicBezTo>
                          <a:pt x="260911" y="460207"/>
                          <a:pt x="211381" y="468779"/>
                          <a:pt x="161851" y="479257"/>
                        </a:cubicBezTo>
                        <a:cubicBezTo>
                          <a:pt x="110416" y="490686"/>
                          <a:pt x="51361" y="500211"/>
                          <a:pt x="7546" y="531644"/>
                        </a:cubicBezTo>
                        <a:cubicBezTo>
                          <a:pt x="-4837" y="541169"/>
                          <a:pt x="-1979" y="564029"/>
                          <a:pt x="16118" y="56402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4" name="Полилиния: фигура 1453">
                    <a:extLst>
                      <a:ext uri="{FF2B5EF4-FFF2-40B4-BE49-F238E27FC236}">
                        <a16:creationId xmlns:a16="http://schemas.microsoft.com/office/drawing/2014/main" id="{05F4D8D9-D0C2-6C4B-4158-BD769B2F1776}"/>
                      </a:ext>
                    </a:extLst>
                  </p:cNvPr>
                  <p:cNvSpPr/>
                  <p:nvPr/>
                </p:nvSpPr>
                <p:spPr>
                  <a:xfrm>
                    <a:off x="16127320" y="7497377"/>
                    <a:ext cx="894823" cy="634234"/>
                  </a:xfrm>
                  <a:custGeom>
                    <a:avLst/>
                    <a:gdLst>
                      <a:gd name="connsiteX0" fmla="*/ 9591 w 894823"/>
                      <a:gd name="connsiteY0" fmla="*/ 552890 h 634234"/>
                      <a:gd name="connsiteX1" fmla="*/ 181041 w 894823"/>
                      <a:gd name="connsiteY1" fmla="*/ 609088 h 634234"/>
                      <a:gd name="connsiteX2" fmla="*/ 315343 w 894823"/>
                      <a:gd name="connsiteY2" fmla="*/ 633853 h 634234"/>
                      <a:gd name="connsiteX3" fmla="*/ 315343 w 894823"/>
                      <a:gd name="connsiteY3" fmla="*/ 616707 h 634234"/>
                      <a:gd name="connsiteX4" fmla="*/ 282006 w 894823"/>
                      <a:gd name="connsiteY4" fmla="*/ 614803 h 634234"/>
                      <a:gd name="connsiteX5" fmla="*/ 281054 w 894823"/>
                      <a:gd name="connsiteY5" fmla="*/ 612898 h 634234"/>
                      <a:gd name="connsiteX6" fmla="*/ 282006 w 894823"/>
                      <a:gd name="connsiteY6" fmla="*/ 610993 h 634234"/>
                      <a:gd name="connsiteX7" fmla="*/ 282959 w 894823"/>
                      <a:gd name="connsiteY7" fmla="*/ 610993 h 634234"/>
                      <a:gd name="connsiteX8" fmla="*/ 292484 w 894823"/>
                      <a:gd name="connsiteY8" fmla="*/ 601468 h 634234"/>
                      <a:gd name="connsiteX9" fmla="*/ 291531 w 894823"/>
                      <a:gd name="connsiteY9" fmla="*/ 583370 h 634234"/>
                      <a:gd name="connsiteX10" fmla="*/ 274386 w 894823"/>
                      <a:gd name="connsiteY10" fmla="*/ 576703 h 634234"/>
                      <a:gd name="connsiteX11" fmla="*/ 270576 w 894823"/>
                      <a:gd name="connsiteY11" fmla="*/ 575750 h 634234"/>
                      <a:gd name="connsiteX12" fmla="*/ 267718 w 894823"/>
                      <a:gd name="connsiteY12" fmla="*/ 573845 h 634234"/>
                      <a:gd name="connsiteX13" fmla="*/ 255336 w 894823"/>
                      <a:gd name="connsiteY13" fmla="*/ 568130 h 634234"/>
                      <a:gd name="connsiteX14" fmla="*/ 260098 w 894823"/>
                      <a:gd name="connsiteY14" fmla="*/ 551938 h 634234"/>
                      <a:gd name="connsiteX15" fmla="*/ 257241 w 894823"/>
                      <a:gd name="connsiteY15" fmla="*/ 550033 h 634234"/>
                      <a:gd name="connsiteX16" fmla="*/ 257241 w 894823"/>
                      <a:gd name="connsiteY16" fmla="*/ 546223 h 634234"/>
                      <a:gd name="connsiteX17" fmla="*/ 275338 w 894823"/>
                      <a:gd name="connsiteY17" fmla="*/ 547175 h 634234"/>
                      <a:gd name="connsiteX18" fmla="*/ 278196 w 894823"/>
                      <a:gd name="connsiteY18" fmla="*/ 525268 h 634234"/>
                      <a:gd name="connsiteX19" fmla="*/ 278196 w 894823"/>
                      <a:gd name="connsiteY19" fmla="*/ 525268 h 634234"/>
                      <a:gd name="connsiteX20" fmla="*/ 246763 w 894823"/>
                      <a:gd name="connsiteY20" fmla="*/ 521458 h 634234"/>
                      <a:gd name="connsiteX21" fmla="*/ 272481 w 894823"/>
                      <a:gd name="connsiteY21" fmla="*/ 518600 h 634234"/>
                      <a:gd name="connsiteX22" fmla="*/ 287721 w 894823"/>
                      <a:gd name="connsiteY22" fmla="*/ 523363 h 634234"/>
                      <a:gd name="connsiteX23" fmla="*/ 293436 w 894823"/>
                      <a:gd name="connsiteY23" fmla="*/ 526220 h 634234"/>
                      <a:gd name="connsiteX24" fmla="*/ 514416 w 894823"/>
                      <a:gd name="connsiteY24" fmla="*/ 543365 h 634234"/>
                      <a:gd name="connsiteX25" fmla="*/ 517273 w 894823"/>
                      <a:gd name="connsiteY25" fmla="*/ 524315 h 634234"/>
                      <a:gd name="connsiteX26" fmla="*/ 285816 w 894823"/>
                      <a:gd name="connsiteY26" fmla="*/ 490978 h 634234"/>
                      <a:gd name="connsiteX27" fmla="*/ 286768 w 894823"/>
                      <a:gd name="connsiteY27" fmla="*/ 490978 h 634234"/>
                      <a:gd name="connsiteX28" fmla="*/ 335346 w 894823"/>
                      <a:gd name="connsiteY28" fmla="*/ 469070 h 634234"/>
                      <a:gd name="connsiteX29" fmla="*/ 334393 w 894823"/>
                      <a:gd name="connsiteY29" fmla="*/ 455735 h 634234"/>
                      <a:gd name="connsiteX30" fmla="*/ 409641 w 894823"/>
                      <a:gd name="connsiteY30" fmla="*/ 424303 h 634234"/>
                      <a:gd name="connsiteX31" fmla="*/ 466791 w 894823"/>
                      <a:gd name="connsiteY31" fmla="*/ 392871 h 634234"/>
                      <a:gd name="connsiteX32" fmla="*/ 480126 w 894823"/>
                      <a:gd name="connsiteY32" fmla="*/ 393823 h 634234"/>
                      <a:gd name="connsiteX33" fmla="*/ 574423 w 894823"/>
                      <a:gd name="connsiteY33" fmla="*/ 330958 h 634234"/>
                      <a:gd name="connsiteX34" fmla="*/ 577281 w 894823"/>
                      <a:gd name="connsiteY34" fmla="*/ 318576 h 634234"/>
                      <a:gd name="connsiteX35" fmla="*/ 640146 w 894823"/>
                      <a:gd name="connsiteY35" fmla="*/ 297621 h 634234"/>
                      <a:gd name="connsiteX36" fmla="*/ 649671 w 894823"/>
                      <a:gd name="connsiteY36" fmla="*/ 282381 h 634234"/>
                      <a:gd name="connsiteX37" fmla="*/ 754446 w 894823"/>
                      <a:gd name="connsiteY37" fmla="*/ 273808 h 634234"/>
                      <a:gd name="connsiteX38" fmla="*/ 754446 w 894823"/>
                      <a:gd name="connsiteY38" fmla="*/ 243329 h 634234"/>
                      <a:gd name="connsiteX39" fmla="*/ 644909 w 894823"/>
                      <a:gd name="connsiteY39" fmla="*/ 249996 h 634234"/>
                      <a:gd name="connsiteX40" fmla="*/ 633479 w 894823"/>
                      <a:gd name="connsiteY40" fmla="*/ 249043 h 634234"/>
                      <a:gd name="connsiteX41" fmla="*/ 774448 w 894823"/>
                      <a:gd name="connsiteY41" fmla="*/ 99501 h 634234"/>
                      <a:gd name="connsiteX42" fmla="*/ 777306 w 894823"/>
                      <a:gd name="connsiteY42" fmla="*/ 102359 h 634234"/>
                      <a:gd name="connsiteX43" fmla="*/ 789688 w 894823"/>
                      <a:gd name="connsiteY43" fmla="*/ 86166 h 634234"/>
                      <a:gd name="connsiteX44" fmla="*/ 792546 w 894823"/>
                      <a:gd name="connsiteY44" fmla="*/ 84261 h 634234"/>
                      <a:gd name="connsiteX45" fmla="*/ 832551 w 894823"/>
                      <a:gd name="connsiteY45" fmla="*/ 72831 h 634234"/>
                      <a:gd name="connsiteX46" fmla="*/ 835408 w 894823"/>
                      <a:gd name="connsiteY46" fmla="*/ 53781 h 634234"/>
                      <a:gd name="connsiteX47" fmla="*/ 887796 w 894823"/>
                      <a:gd name="connsiteY47" fmla="*/ 25207 h 634234"/>
                      <a:gd name="connsiteX48" fmla="*/ 877319 w 894823"/>
                      <a:gd name="connsiteY48" fmla="*/ 442 h 634234"/>
                      <a:gd name="connsiteX49" fmla="*/ 774448 w 894823"/>
                      <a:gd name="connsiteY49" fmla="*/ 53781 h 634234"/>
                      <a:gd name="connsiteX50" fmla="*/ 772544 w 894823"/>
                      <a:gd name="connsiteY50" fmla="*/ 60449 h 634234"/>
                      <a:gd name="connsiteX51" fmla="*/ 753494 w 894823"/>
                      <a:gd name="connsiteY51" fmla="*/ 50924 h 634234"/>
                      <a:gd name="connsiteX52" fmla="*/ 737301 w 894823"/>
                      <a:gd name="connsiteY52" fmla="*/ 20444 h 634234"/>
                      <a:gd name="connsiteX53" fmla="*/ 715394 w 894823"/>
                      <a:gd name="connsiteY53" fmla="*/ 26159 h 634234"/>
                      <a:gd name="connsiteX54" fmla="*/ 743969 w 894823"/>
                      <a:gd name="connsiteY54" fmla="*/ 73784 h 634234"/>
                      <a:gd name="connsiteX55" fmla="*/ 753494 w 894823"/>
                      <a:gd name="connsiteY55" fmla="*/ 83309 h 634234"/>
                      <a:gd name="connsiteX56" fmla="*/ 611571 w 894823"/>
                      <a:gd name="connsiteY56" fmla="*/ 236661 h 634234"/>
                      <a:gd name="connsiteX57" fmla="*/ 611571 w 894823"/>
                      <a:gd name="connsiteY57" fmla="*/ 187131 h 634234"/>
                      <a:gd name="connsiteX58" fmla="*/ 582043 w 894823"/>
                      <a:gd name="connsiteY58" fmla="*/ 174749 h 634234"/>
                      <a:gd name="connsiteX59" fmla="*/ 527751 w 894823"/>
                      <a:gd name="connsiteY59" fmla="*/ 295716 h 634234"/>
                      <a:gd name="connsiteX60" fmla="*/ 423929 w 894823"/>
                      <a:gd name="connsiteY60" fmla="*/ 380488 h 634234"/>
                      <a:gd name="connsiteX61" fmla="*/ 289626 w 894823"/>
                      <a:gd name="connsiteY61" fmla="*/ 445258 h 634234"/>
                      <a:gd name="connsiteX62" fmla="*/ 283911 w 894823"/>
                      <a:gd name="connsiteY62" fmla="*/ 450020 h 634234"/>
                      <a:gd name="connsiteX63" fmla="*/ 272481 w 894823"/>
                      <a:gd name="connsiteY63" fmla="*/ 451925 h 634234"/>
                      <a:gd name="connsiteX64" fmla="*/ 294388 w 894823"/>
                      <a:gd name="connsiteY64" fmla="*/ 357628 h 634234"/>
                      <a:gd name="connsiteX65" fmla="*/ 287721 w 894823"/>
                      <a:gd name="connsiteY65" fmla="*/ 348103 h 634234"/>
                      <a:gd name="connsiteX66" fmla="*/ 289626 w 894823"/>
                      <a:gd name="connsiteY66" fmla="*/ 338578 h 634234"/>
                      <a:gd name="connsiteX67" fmla="*/ 271529 w 894823"/>
                      <a:gd name="connsiteY67" fmla="*/ 328101 h 634234"/>
                      <a:gd name="connsiteX68" fmla="*/ 223904 w 894823"/>
                      <a:gd name="connsiteY68" fmla="*/ 425256 h 634234"/>
                      <a:gd name="connsiteX69" fmla="*/ 159133 w 894823"/>
                      <a:gd name="connsiteY69" fmla="*/ 418588 h 634234"/>
                      <a:gd name="connsiteX70" fmla="*/ 148656 w 894823"/>
                      <a:gd name="connsiteY70" fmla="*/ 389061 h 634234"/>
                      <a:gd name="connsiteX71" fmla="*/ 148656 w 894823"/>
                      <a:gd name="connsiteY71" fmla="*/ 361438 h 634234"/>
                      <a:gd name="connsiteX72" fmla="*/ 123891 w 894823"/>
                      <a:gd name="connsiteY72" fmla="*/ 347151 h 634234"/>
                      <a:gd name="connsiteX73" fmla="*/ 78171 w 894823"/>
                      <a:gd name="connsiteY73" fmla="*/ 424303 h 634234"/>
                      <a:gd name="connsiteX74" fmla="*/ 22926 w 894823"/>
                      <a:gd name="connsiteY74" fmla="*/ 499550 h 634234"/>
                      <a:gd name="connsiteX75" fmla="*/ 24831 w 894823"/>
                      <a:gd name="connsiteY75" fmla="*/ 514790 h 634234"/>
                      <a:gd name="connsiteX76" fmla="*/ 22926 w 894823"/>
                      <a:gd name="connsiteY76" fmla="*/ 517648 h 634234"/>
                      <a:gd name="connsiteX77" fmla="*/ 21973 w 894823"/>
                      <a:gd name="connsiteY77" fmla="*/ 528125 h 634234"/>
                      <a:gd name="connsiteX78" fmla="*/ 16258 w 894823"/>
                      <a:gd name="connsiteY78" fmla="*/ 527173 h 634234"/>
                      <a:gd name="connsiteX79" fmla="*/ 9591 w 894823"/>
                      <a:gd name="connsiteY79" fmla="*/ 552890 h 634234"/>
                      <a:gd name="connsiteX80" fmla="*/ 587759 w 894823"/>
                      <a:gd name="connsiteY80" fmla="*/ 262379 h 634234"/>
                      <a:gd name="connsiteX81" fmla="*/ 582043 w 894823"/>
                      <a:gd name="connsiteY81" fmla="*/ 263331 h 634234"/>
                      <a:gd name="connsiteX82" fmla="*/ 585854 w 894823"/>
                      <a:gd name="connsiteY82" fmla="*/ 249043 h 634234"/>
                      <a:gd name="connsiteX83" fmla="*/ 591568 w 894823"/>
                      <a:gd name="connsiteY83" fmla="*/ 257616 h 634234"/>
                      <a:gd name="connsiteX84" fmla="*/ 587759 w 894823"/>
                      <a:gd name="connsiteY84" fmla="*/ 262379 h 634234"/>
                      <a:gd name="connsiteX85" fmla="*/ 201996 w 894823"/>
                      <a:gd name="connsiteY85" fmla="*/ 569083 h 634234"/>
                      <a:gd name="connsiteX86" fmla="*/ 201996 w 894823"/>
                      <a:gd name="connsiteY86" fmla="*/ 569083 h 634234"/>
                      <a:gd name="connsiteX87" fmla="*/ 204854 w 894823"/>
                      <a:gd name="connsiteY87" fmla="*/ 571940 h 634234"/>
                      <a:gd name="connsiteX88" fmla="*/ 210568 w 894823"/>
                      <a:gd name="connsiteY88" fmla="*/ 577655 h 634234"/>
                      <a:gd name="connsiteX89" fmla="*/ 204854 w 894823"/>
                      <a:gd name="connsiteY89" fmla="*/ 577655 h 634234"/>
                      <a:gd name="connsiteX90" fmla="*/ 201996 w 894823"/>
                      <a:gd name="connsiteY90" fmla="*/ 569083 h 634234"/>
                      <a:gd name="connsiteX91" fmla="*/ 103888 w 894823"/>
                      <a:gd name="connsiteY91" fmla="*/ 518600 h 634234"/>
                      <a:gd name="connsiteX92" fmla="*/ 122938 w 894823"/>
                      <a:gd name="connsiteY92" fmla="*/ 511933 h 634234"/>
                      <a:gd name="connsiteX93" fmla="*/ 122938 w 894823"/>
                      <a:gd name="connsiteY93" fmla="*/ 520505 h 634234"/>
                      <a:gd name="connsiteX94" fmla="*/ 103888 w 894823"/>
                      <a:gd name="connsiteY94" fmla="*/ 518600 h 634234"/>
                      <a:gd name="connsiteX95" fmla="*/ 155323 w 894823"/>
                      <a:gd name="connsiteY95" fmla="*/ 525268 h 634234"/>
                      <a:gd name="connsiteX96" fmla="*/ 150561 w 894823"/>
                      <a:gd name="connsiteY96" fmla="*/ 524315 h 634234"/>
                      <a:gd name="connsiteX97" fmla="*/ 151513 w 894823"/>
                      <a:gd name="connsiteY97" fmla="*/ 501455 h 634234"/>
                      <a:gd name="connsiteX98" fmla="*/ 184851 w 894823"/>
                      <a:gd name="connsiteY98" fmla="*/ 487168 h 634234"/>
                      <a:gd name="connsiteX99" fmla="*/ 192471 w 894823"/>
                      <a:gd name="connsiteY99" fmla="*/ 492883 h 634234"/>
                      <a:gd name="connsiteX100" fmla="*/ 181993 w 894823"/>
                      <a:gd name="connsiteY100" fmla="*/ 499550 h 634234"/>
                      <a:gd name="connsiteX101" fmla="*/ 178183 w 894823"/>
                      <a:gd name="connsiteY101" fmla="*/ 513838 h 634234"/>
                      <a:gd name="connsiteX102" fmla="*/ 158181 w 894823"/>
                      <a:gd name="connsiteY102" fmla="*/ 524315 h 634234"/>
                      <a:gd name="connsiteX103" fmla="*/ 155323 w 894823"/>
                      <a:gd name="connsiteY103" fmla="*/ 525268 h 6342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</a:cxnLst>
                    <a:rect l="l" t="t" r="r" b="b"/>
                    <a:pathLst>
                      <a:path w="894823" h="634234">
                        <a:moveTo>
                          <a:pt x="9591" y="552890"/>
                        </a:moveTo>
                        <a:cubicBezTo>
                          <a:pt x="62931" y="573845"/>
                          <a:pt x="121986" y="598610"/>
                          <a:pt x="181041" y="609088"/>
                        </a:cubicBezTo>
                        <a:cubicBezTo>
                          <a:pt x="221046" y="630995"/>
                          <a:pt x="272481" y="635757"/>
                          <a:pt x="315343" y="633853"/>
                        </a:cubicBezTo>
                        <a:cubicBezTo>
                          <a:pt x="326773" y="633853"/>
                          <a:pt x="326773" y="616707"/>
                          <a:pt x="315343" y="616707"/>
                        </a:cubicBezTo>
                        <a:cubicBezTo>
                          <a:pt x="303913" y="616707"/>
                          <a:pt x="293436" y="615755"/>
                          <a:pt x="282006" y="614803"/>
                        </a:cubicBezTo>
                        <a:cubicBezTo>
                          <a:pt x="282006" y="613850"/>
                          <a:pt x="281054" y="613850"/>
                          <a:pt x="281054" y="612898"/>
                        </a:cubicBezTo>
                        <a:cubicBezTo>
                          <a:pt x="282006" y="611945"/>
                          <a:pt x="282006" y="611945"/>
                          <a:pt x="282006" y="610993"/>
                        </a:cubicBezTo>
                        <a:cubicBezTo>
                          <a:pt x="282006" y="610993"/>
                          <a:pt x="282959" y="610993"/>
                          <a:pt x="282959" y="610993"/>
                        </a:cubicBezTo>
                        <a:cubicBezTo>
                          <a:pt x="288673" y="610040"/>
                          <a:pt x="291531" y="606230"/>
                          <a:pt x="292484" y="601468"/>
                        </a:cubicBezTo>
                        <a:cubicBezTo>
                          <a:pt x="299151" y="598610"/>
                          <a:pt x="300104" y="586228"/>
                          <a:pt x="291531" y="583370"/>
                        </a:cubicBezTo>
                        <a:cubicBezTo>
                          <a:pt x="285816" y="581465"/>
                          <a:pt x="280101" y="578608"/>
                          <a:pt x="274386" y="576703"/>
                        </a:cubicBezTo>
                        <a:cubicBezTo>
                          <a:pt x="273434" y="576703"/>
                          <a:pt x="271529" y="575750"/>
                          <a:pt x="270576" y="575750"/>
                        </a:cubicBezTo>
                        <a:cubicBezTo>
                          <a:pt x="269623" y="574798"/>
                          <a:pt x="268671" y="574798"/>
                          <a:pt x="267718" y="573845"/>
                        </a:cubicBezTo>
                        <a:cubicBezTo>
                          <a:pt x="263909" y="571940"/>
                          <a:pt x="260098" y="570035"/>
                          <a:pt x="255336" y="568130"/>
                        </a:cubicBezTo>
                        <a:cubicBezTo>
                          <a:pt x="263909" y="568130"/>
                          <a:pt x="268671" y="556700"/>
                          <a:pt x="260098" y="551938"/>
                        </a:cubicBezTo>
                        <a:cubicBezTo>
                          <a:pt x="259146" y="550985"/>
                          <a:pt x="258193" y="550985"/>
                          <a:pt x="257241" y="550033"/>
                        </a:cubicBezTo>
                        <a:cubicBezTo>
                          <a:pt x="257241" y="549080"/>
                          <a:pt x="257241" y="547175"/>
                          <a:pt x="257241" y="546223"/>
                        </a:cubicBezTo>
                        <a:cubicBezTo>
                          <a:pt x="262956" y="546223"/>
                          <a:pt x="269623" y="547175"/>
                          <a:pt x="275338" y="547175"/>
                        </a:cubicBezTo>
                        <a:cubicBezTo>
                          <a:pt x="288673" y="549080"/>
                          <a:pt x="289626" y="530030"/>
                          <a:pt x="278196" y="525268"/>
                        </a:cubicBezTo>
                        <a:lnTo>
                          <a:pt x="278196" y="525268"/>
                        </a:lnTo>
                        <a:cubicBezTo>
                          <a:pt x="267718" y="523363"/>
                          <a:pt x="257241" y="522410"/>
                          <a:pt x="246763" y="521458"/>
                        </a:cubicBezTo>
                        <a:cubicBezTo>
                          <a:pt x="255336" y="520505"/>
                          <a:pt x="263909" y="519553"/>
                          <a:pt x="272481" y="518600"/>
                        </a:cubicBezTo>
                        <a:cubicBezTo>
                          <a:pt x="277243" y="520505"/>
                          <a:pt x="282959" y="521458"/>
                          <a:pt x="287721" y="523363"/>
                        </a:cubicBezTo>
                        <a:cubicBezTo>
                          <a:pt x="288673" y="524315"/>
                          <a:pt x="290579" y="525268"/>
                          <a:pt x="293436" y="526220"/>
                        </a:cubicBezTo>
                        <a:cubicBezTo>
                          <a:pt x="366779" y="535745"/>
                          <a:pt x="441073" y="543365"/>
                          <a:pt x="514416" y="543365"/>
                        </a:cubicBezTo>
                        <a:cubicBezTo>
                          <a:pt x="524893" y="543365"/>
                          <a:pt x="528704" y="526220"/>
                          <a:pt x="517273" y="524315"/>
                        </a:cubicBezTo>
                        <a:cubicBezTo>
                          <a:pt x="444884" y="513838"/>
                          <a:pt x="362968" y="490978"/>
                          <a:pt x="285816" y="490978"/>
                        </a:cubicBezTo>
                        <a:cubicBezTo>
                          <a:pt x="285816" y="490978"/>
                          <a:pt x="285816" y="490978"/>
                          <a:pt x="286768" y="490978"/>
                        </a:cubicBezTo>
                        <a:cubicBezTo>
                          <a:pt x="304866" y="487168"/>
                          <a:pt x="321059" y="481453"/>
                          <a:pt x="335346" y="469070"/>
                        </a:cubicBezTo>
                        <a:cubicBezTo>
                          <a:pt x="340109" y="465260"/>
                          <a:pt x="338204" y="459545"/>
                          <a:pt x="334393" y="455735"/>
                        </a:cubicBezTo>
                        <a:cubicBezTo>
                          <a:pt x="358206" y="442400"/>
                          <a:pt x="385829" y="434781"/>
                          <a:pt x="409641" y="424303"/>
                        </a:cubicBezTo>
                        <a:cubicBezTo>
                          <a:pt x="429643" y="416683"/>
                          <a:pt x="448693" y="405253"/>
                          <a:pt x="466791" y="392871"/>
                        </a:cubicBezTo>
                        <a:cubicBezTo>
                          <a:pt x="470601" y="395728"/>
                          <a:pt x="475363" y="395728"/>
                          <a:pt x="480126" y="393823"/>
                        </a:cubicBezTo>
                        <a:cubicBezTo>
                          <a:pt x="515368" y="377631"/>
                          <a:pt x="548706" y="359533"/>
                          <a:pt x="574423" y="330958"/>
                        </a:cubicBezTo>
                        <a:cubicBezTo>
                          <a:pt x="577281" y="327148"/>
                          <a:pt x="578234" y="322386"/>
                          <a:pt x="577281" y="318576"/>
                        </a:cubicBezTo>
                        <a:cubicBezTo>
                          <a:pt x="596331" y="308098"/>
                          <a:pt x="616334" y="301431"/>
                          <a:pt x="640146" y="297621"/>
                        </a:cubicBezTo>
                        <a:cubicBezTo>
                          <a:pt x="647766" y="296668"/>
                          <a:pt x="650623" y="289048"/>
                          <a:pt x="649671" y="282381"/>
                        </a:cubicBezTo>
                        <a:cubicBezTo>
                          <a:pt x="683961" y="282381"/>
                          <a:pt x="720156" y="270951"/>
                          <a:pt x="754446" y="273808"/>
                        </a:cubicBezTo>
                        <a:cubicBezTo>
                          <a:pt x="774448" y="275713"/>
                          <a:pt x="773496" y="246186"/>
                          <a:pt x="754446" y="243329"/>
                        </a:cubicBezTo>
                        <a:cubicBezTo>
                          <a:pt x="716346" y="238566"/>
                          <a:pt x="680151" y="243329"/>
                          <a:pt x="644909" y="249996"/>
                        </a:cubicBezTo>
                        <a:cubicBezTo>
                          <a:pt x="641098" y="249996"/>
                          <a:pt x="637288" y="249996"/>
                          <a:pt x="633479" y="249043"/>
                        </a:cubicBezTo>
                        <a:cubicBezTo>
                          <a:pt x="679198" y="196656"/>
                          <a:pt x="723013" y="143316"/>
                          <a:pt x="774448" y="99501"/>
                        </a:cubicBezTo>
                        <a:cubicBezTo>
                          <a:pt x="775401" y="100454"/>
                          <a:pt x="776354" y="101406"/>
                          <a:pt x="777306" y="102359"/>
                        </a:cubicBezTo>
                        <a:cubicBezTo>
                          <a:pt x="787783" y="109026"/>
                          <a:pt x="797308" y="94739"/>
                          <a:pt x="789688" y="86166"/>
                        </a:cubicBezTo>
                        <a:cubicBezTo>
                          <a:pt x="790641" y="85214"/>
                          <a:pt x="791594" y="84261"/>
                          <a:pt x="792546" y="84261"/>
                        </a:cubicBezTo>
                        <a:cubicBezTo>
                          <a:pt x="805881" y="83309"/>
                          <a:pt x="819216" y="79499"/>
                          <a:pt x="832551" y="72831"/>
                        </a:cubicBezTo>
                        <a:cubicBezTo>
                          <a:pt x="841123" y="68069"/>
                          <a:pt x="840171" y="59496"/>
                          <a:pt x="835408" y="53781"/>
                        </a:cubicBezTo>
                        <a:cubicBezTo>
                          <a:pt x="851601" y="43304"/>
                          <a:pt x="869698" y="33779"/>
                          <a:pt x="887796" y="25207"/>
                        </a:cubicBezTo>
                        <a:cubicBezTo>
                          <a:pt x="902083" y="18539"/>
                          <a:pt x="892558" y="-3368"/>
                          <a:pt x="877319" y="442"/>
                        </a:cubicBezTo>
                        <a:cubicBezTo>
                          <a:pt x="838266" y="9014"/>
                          <a:pt x="799213" y="19492"/>
                          <a:pt x="774448" y="53781"/>
                        </a:cubicBezTo>
                        <a:cubicBezTo>
                          <a:pt x="772544" y="55686"/>
                          <a:pt x="772544" y="58544"/>
                          <a:pt x="772544" y="60449"/>
                        </a:cubicBezTo>
                        <a:cubicBezTo>
                          <a:pt x="764923" y="58544"/>
                          <a:pt x="758256" y="55686"/>
                          <a:pt x="753494" y="50924"/>
                        </a:cubicBezTo>
                        <a:cubicBezTo>
                          <a:pt x="746826" y="41399"/>
                          <a:pt x="742063" y="30922"/>
                          <a:pt x="737301" y="20444"/>
                        </a:cubicBezTo>
                        <a:cubicBezTo>
                          <a:pt x="732538" y="7109"/>
                          <a:pt x="712536" y="11872"/>
                          <a:pt x="715394" y="26159"/>
                        </a:cubicBezTo>
                        <a:cubicBezTo>
                          <a:pt x="719204" y="49019"/>
                          <a:pt x="729681" y="64259"/>
                          <a:pt x="743969" y="73784"/>
                        </a:cubicBezTo>
                        <a:cubicBezTo>
                          <a:pt x="746826" y="77594"/>
                          <a:pt x="749683" y="80451"/>
                          <a:pt x="753494" y="83309"/>
                        </a:cubicBezTo>
                        <a:cubicBezTo>
                          <a:pt x="702058" y="129029"/>
                          <a:pt x="657291" y="183321"/>
                          <a:pt x="611571" y="236661"/>
                        </a:cubicBezTo>
                        <a:cubicBezTo>
                          <a:pt x="604904" y="222373"/>
                          <a:pt x="609666" y="200466"/>
                          <a:pt x="611571" y="187131"/>
                        </a:cubicBezTo>
                        <a:cubicBezTo>
                          <a:pt x="614429" y="168081"/>
                          <a:pt x="593473" y="159509"/>
                          <a:pt x="582043" y="174749"/>
                        </a:cubicBezTo>
                        <a:cubicBezTo>
                          <a:pt x="554421" y="211896"/>
                          <a:pt x="555373" y="259521"/>
                          <a:pt x="527751" y="295716"/>
                        </a:cubicBezTo>
                        <a:cubicBezTo>
                          <a:pt x="502034" y="329053"/>
                          <a:pt x="460123" y="359533"/>
                          <a:pt x="423929" y="380488"/>
                        </a:cubicBezTo>
                        <a:cubicBezTo>
                          <a:pt x="380113" y="405253"/>
                          <a:pt x="329631" y="414778"/>
                          <a:pt x="289626" y="445258"/>
                        </a:cubicBezTo>
                        <a:cubicBezTo>
                          <a:pt x="287721" y="447163"/>
                          <a:pt x="285816" y="448116"/>
                          <a:pt x="283911" y="450020"/>
                        </a:cubicBezTo>
                        <a:cubicBezTo>
                          <a:pt x="280101" y="450973"/>
                          <a:pt x="276291" y="450973"/>
                          <a:pt x="272481" y="451925"/>
                        </a:cubicBezTo>
                        <a:cubicBezTo>
                          <a:pt x="291531" y="426208"/>
                          <a:pt x="301056" y="394776"/>
                          <a:pt x="294388" y="357628"/>
                        </a:cubicBezTo>
                        <a:cubicBezTo>
                          <a:pt x="293436" y="352866"/>
                          <a:pt x="290579" y="350008"/>
                          <a:pt x="287721" y="348103"/>
                        </a:cubicBezTo>
                        <a:cubicBezTo>
                          <a:pt x="288673" y="345246"/>
                          <a:pt x="288673" y="342388"/>
                          <a:pt x="289626" y="338578"/>
                        </a:cubicBezTo>
                        <a:cubicBezTo>
                          <a:pt x="291531" y="329053"/>
                          <a:pt x="279148" y="318576"/>
                          <a:pt x="271529" y="328101"/>
                        </a:cubicBezTo>
                        <a:cubicBezTo>
                          <a:pt x="248668" y="356676"/>
                          <a:pt x="232476" y="390013"/>
                          <a:pt x="223904" y="425256"/>
                        </a:cubicBezTo>
                        <a:cubicBezTo>
                          <a:pt x="203901" y="418588"/>
                          <a:pt x="180088" y="418588"/>
                          <a:pt x="159133" y="418588"/>
                        </a:cubicBezTo>
                        <a:cubicBezTo>
                          <a:pt x="161991" y="407158"/>
                          <a:pt x="160086" y="396681"/>
                          <a:pt x="148656" y="389061"/>
                        </a:cubicBezTo>
                        <a:cubicBezTo>
                          <a:pt x="149608" y="380488"/>
                          <a:pt x="149608" y="370963"/>
                          <a:pt x="148656" y="361438"/>
                        </a:cubicBezTo>
                        <a:cubicBezTo>
                          <a:pt x="147704" y="350961"/>
                          <a:pt x="135321" y="338578"/>
                          <a:pt x="123891" y="347151"/>
                        </a:cubicBezTo>
                        <a:cubicBezTo>
                          <a:pt x="100079" y="365248"/>
                          <a:pt x="63883" y="399538"/>
                          <a:pt x="78171" y="424303"/>
                        </a:cubicBezTo>
                        <a:cubicBezTo>
                          <a:pt x="56263" y="446210"/>
                          <a:pt x="39118" y="473833"/>
                          <a:pt x="22926" y="499550"/>
                        </a:cubicBezTo>
                        <a:cubicBezTo>
                          <a:pt x="19116" y="505265"/>
                          <a:pt x="21021" y="510980"/>
                          <a:pt x="24831" y="514790"/>
                        </a:cubicBezTo>
                        <a:cubicBezTo>
                          <a:pt x="23879" y="515743"/>
                          <a:pt x="23879" y="516695"/>
                          <a:pt x="22926" y="517648"/>
                        </a:cubicBezTo>
                        <a:cubicBezTo>
                          <a:pt x="21021" y="520505"/>
                          <a:pt x="21021" y="524315"/>
                          <a:pt x="21973" y="528125"/>
                        </a:cubicBezTo>
                        <a:cubicBezTo>
                          <a:pt x="20068" y="528125"/>
                          <a:pt x="18163" y="527173"/>
                          <a:pt x="16258" y="527173"/>
                        </a:cubicBezTo>
                        <a:cubicBezTo>
                          <a:pt x="-887" y="524315"/>
                          <a:pt x="-6602" y="546223"/>
                          <a:pt x="9591" y="552890"/>
                        </a:cubicBezTo>
                        <a:close/>
                        <a:moveTo>
                          <a:pt x="587759" y="262379"/>
                        </a:moveTo>
                        <a:cubicBezTo>
                          <a:pt x="585854" y="263331"/>
                          <a:pt x="583948" y="263331"/>
                          <a:pt x="582043" y="263331"/>
                        </a:cubicBezTo>
                        <a:cubicBezTo>
                          <a:pt x="583948" y="258568"/>
                          <a:pt x="584901" y="253806"/>
                          <a:pt x="585854" y="249043"/>
                        </a:cubicBezTo>
                        <a:cubicBezTo>
                          <a:pt x="587759" y="251901"/>
                          <a:pt x="588711" y="254758"/>
                          <a:pt x="591568" y="257616"/>
                        </a:cubicBezTo>
                        <a:cubicBezTo>
                          <a:pt x="590616" y="260473"/>
                          <a:pt x="589663" y="261426"/>
                          <a:pt x="587759" y="262379"/>
                        </a:cubicBezTo>
                        <a:close/>
                        <a:moveTo>
                          <a:pt x="201996" y="569083"/>
                        </a:moveTo>
                        <a:cubicBezTo>
                          <a:pt x="201996" y="569083"/>
                          <a:pt x="201996" y="569083"/>
                          <a:pt x="201996" y="569083"/>
                        </a:cubicBezTo>
                        <a:cubicBezTo>
                          <a:pt x="202948" y="570035"/>
                          <a:pt x="203901" y="570988"/>
                          <a:pt x="204854" y="571940"/>
                        </a:cubicBezTo>
                        <a:cubicBezTo>
                          <a:pt x="206758" y="573845"/>
                          <a:pt x="208663" y="575750"/>
                          <a:pt x="210568" y="577655"/>
                        </a:cubicBezTo>
                        <a:cubicBezTo>
                          <a:pt x="208663" y="577655"/>
                          <a:pt x="206758" y="577655"/>
                          <a:pt x="204854" y="577655"/>
                        </a:cubicBezTo>
                        <a:cubicBezTo>
                          <a:pt x="203901" y="573845"/>
                          <a:pt x="202948" y="570988"/>
                          <a:pt x="201996" y="569083"/>
                        </a:cubicBezTo>
                        <a:close/>
                        <a:moveTo>
                          <a:pt x="103888" y="518600"/>
                        </a:moveTo>
                        <a:cubicBezTo>
                          <a:pt x="110556" y="516695"/>
                          <a:pt x="116271" y="513838"/>
                          <a:pt x="122938" y="511933"/>
                        </a:cubicBezTo>
                        <a:cubicBezTo>
                          <a:pt x="122938" y="514790"/>
                          <a:pt x="122938" y="517648"/>
                          <a:pt x="122938" y="520505"/>
                        </a:cubicBezTo>
                        <a:cubicBezTo>
                          <a:pt x="117223" y="519553"/>
                          <a:pt x="110556" y="519553"/>
                          <a:pt x="103888" y="518600"/>
                        </a:cubicBezTo>
                        <a:close/>
                        <a:moveTo>
                          <a:pt x="155323" y="525268"/>
                        </a:moveTo>
                        <a:cubicBezTo>
                          <a:pt x="153418" y="525268"/>
                          <a:pt x="152466" y="524315"/>
                          <a:pt x="150561" y="524315"/>
                        </a:cubicBezTo>
                        <a:cubicBezTo>
                          <a:pt x="149608" y="516695"/>
                          <a:pt x="150561" y="509075"/>
                          <a:pt x="151513" y="501455"/>
                        </a:cubicBezTo>
                        <a:cubicBezTo>
                          <a:pt x="162943" y="496693"/>
                          <a:pt x="174373" y="492883"/>
                          <a:pt x="184851" y="487168"/>
                        </a:cubicBezTo>
                        <a:cubicBezTo>
                          <a:pt x="187708" y="489073"/>
                          <a:pt x="189613" y="490978"/>
                          <a:pt x="192471" y="492883"/>
                        </a:cubicBezTo>
                        <a:cubicBezTo>
                          <a:pt x="188661" y="494788"/>
                          <a:pt x="184851" y="497645"/>
                          <a:pt x="181993" y="499550"/>
                        </a:cubicBezTo>
                        <a:cubicBezTo>
                          <a:pt x="176279" y="503360"/>
                          <a:pt x="175326" y="509075"/>
                          <a:pt x="178183" y="513838"/>
                        </a:cubicBezTo>
                        <a:cubicBezTo>
                          <a:pt x="171516" y="516695"/>
                          <a:pt x="164848" y="520505"/>
                          <a:pt x="158181" y="524315"/>
                        </a:cubicBezTo>
                        <a:cubicBezTo>
                          <a:pt x="157229" y="524315"/>
                          <a:pt x="156276" y="524315"/>
                          <a:pt x="155323" y="525268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5" name="Полилиния: фигура 1454">
                    <a:extLst>
                      <a:ext uri="{FF2B5EF4-FFF2-40B4-BE49-F238E27FC236}">
                        <a16:creationId xmlns:a16="http://schemas.microsoft.com/office/drawing/2014/main" id="{60997B17-F0AA-C3ED-36C7-30BA2394C8C2}"/>
                      </a:ext>
                    </a:extLst>
                  </p:cNvPr>
                  <p:cNvSpPr/>
                  <p:nvPr/>
                </p:nvSpPr>
                <p:spPr>
                  <a:xfrm>
                    <a:off x="15802605" y="6619616"/>
                    <a:ext cx="769598" cy="1279699"/>
                  </a:xfrm>
                  <a:custGeom>
                    <a:avLst/>
                    <a:gdLst>
                      <a:gd name="connsiteX0" fmla="*/ 19028 w 769598"/>
                      <a:gd name="connsiteY0" fmla="*/ 1275394 h 1279699"/>
                      <a:gd name="connsiteX1" fmla="*/ 106658 w 769598"/>
                      <a:gd name="connsiteY1" fmla="*/ 1225865 h 1279699"/>
                      <a:gd name="connsiteX2" fmla="*/ 204766 w 769598"/>
                      <a:gd name="connsiteY2" fmla="*/ 1177287 h 1279699"/>
                      <a:gd name="connsiteX3" fmla="*/ 364786 w 769598"/>
                      <a:gd name="connsiteY3" fmla="*/ 1064892 h 1279699"/>
                      <a:gd name="connsiteX4" fmla="*/ 578146 w 769598"/>
                      <a:gd name="connsiteY4" fmla="*/ 738186 h 1279699"/>
                      <a:gd name="connsiteX5" fmla="*/ 688636 w 769598"/>
                      <a:gd name="connsiteY5" fmla="*/ 375284 h 1279699"/>
                      <a:gd name="connsiteX6" fmla="*/ 769598 w 769598"/>
                      <a:gd name="connsiteY6" fmla="*/ 12382 h 1279699"/>
                      <a:gd name="connsiteX7" fmla="*/ 732451 w 769598"/>
                      <a:gd name="connsiteY7" fmla="*/ 0 h 1279699"/>
                      <a:gd name="connsiteX8" fmla="*/ 709591 w 769598"/>
                      <a:gd name="connsiteY8" fmla="*/ 46672 h 1279699"/>
                      <a:gd name="connsiteX9" fmla="*/ 664823 w 769598"/>
                      <a:gd name="connsiteY9" fmla="*/ 225742 h 1279699"/>
                      <a:gd name="connsiteX10" fmla="*/ 635296 w 769598"/>
                      <a:gd name="connsiteY10" fmla="*/ 418147 h 1279699"/>
                      <a:gd name="connsiteX11" fmla="*/ 583861 w 769598"/>
                      <a:gd name="connsiteY11" fmla="*/ 594359 h 1279699"/>
                      <a:gd name="connsiteX12" fmla="*/ 400028 w 769598"/>
                      <a:gd name="connsiteY12" fmla="*/ 948688 h 1279699"/>
                      <a:gd name="connsiteX13" fmla="*/ 265726 w 769598"/>
                      <a:gd name="connsiteY13" fmla="*/ 1081085 h 1279699"/>
                      <a:gd name="connsiteX14" fmla="*/ 105706 w 769598"/>
                      <a:gd name="connsiteY14" fmla="*/ 1176335 h 1279699"/>
                      <a:gd name="connsiteX15" fmla="*/ 13313 w 769598"/>
                      <a:gd name="connsiteY15" fmla="*/ 1256344 h 1279699"/>
                      <a:gd name="connsiteX16" fmla="*/ 19028 w 769598"/>
                      <a:gd name="connsiteY16" fmla="*/ 1275394 h 1279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769598" h="1279699">
                        <a:moveTo>
                          <a:pt x="19028" y="1275394"/>
                        </a:moveTo>
                        <a:cubicBezTo>
                          <a:pt x="49508" y="1262059"/>
                          <a:pt x="77131" y="1242057"/>
                          <a:pt x="106658" y="1225865"/>
                        </a:cubicBezTo>
                        <a:cubicBezTo>
                          <a:pt x="139043" y="1208720"/>
                          <a:pt x="172381" y="1194432"/>
                          <a:pt x="204766" y="1177287"/>
                        </a:cubicBezTo>
                        <a:cubicBezTo>
                          <a:pt x="263821" y="1147760"/>
                          <a:pt x="317161" y="1110612"/>
                          <a:pt x="364786" y="1064892"/>
                        </a:cubicBezTo>
                        <a:cubicBezTo>
                          <a:pt x="459083" y="974405"/>
                          <a:pt x="525758" y="856295"/>
                          <a:pt x="578146" y="738186"/>
                        </a:cubicBezTo>
                        <a:cubicBezTo>
                          <a:pt x="628628" y="622934"/>
                          <a:pt x="668633" y="500061"/>
                          <a:pt x="688636" y="375284"/>
                        </a:cubicBezTo>
                        <a:cubicBezTo>
                          <a:pt x="707686" y="252412"/>
                          <a:pt x="708638" y="123825"/>
                          <a:pt x="769598" y="12382"/>
                        </a:cubicBezTo>
                        <a:cubicBezTo>
                          <a:pt x="757216" y="8573"/>
                          <a:pt x="744833" y="3810"/>
                          <a:pt x="732451" y="0"/>
                        </a:cubicBezTo>
                        <a:cubicBezTo>
                          <a:pt x="723878" y="15240"/>
                          <a:pt x="716258" y="31432"/>
                          <a:pt x="709591" y="46672"/>
                        </a:cubicBezTo>
                        <a:cubicBezTo>
                          <a:pt x="685778" y="103822"/>
                          <a:pt x="673396" y="164782"/>
                          <a:pt x="664823" y="225742"/>
                        </a:cubicBezTo>
                        <a:cubicBezTo>
                          <a:pt x="655298" y="289559"/>
                          <a:pt x="648631" y="354329"/>
                          <a:pt x="635296" y="418147"/>
                        </a:cubicBezTo>
                        <a:cubicBezTo>
                          <a:pt x="622913" y="478154"/>
                          <a:pt x="603863" y="537209"/>
                          <a:pt x="583861" y="594359"/>
                        </a:cubicBezTo>
                        <a:cubicBezTo>
                          <a:pt x="539093" y="720088"/>
                          <a:pt x="480038" y="842008"/>
                          <a:pt x="400028" y="948688"/>
                        </a:cubicBezTo>
                        <a:cubicBezTo>
                          <a:pt x="361928" y="999170"/>
                          <a:pt x="316208" y="1043937"/>
                          <a:pt x="265726" y="1081085"/>
                        </a:cubicBezTo>
                        <a:cubicBezTo>
                          <a:pt x="209528" y="1122042"/>
                          <a:pt x="167618" y="1144902"/>
                          <a:pt x="105706" y="1176335"/>
                        </a:cubicBezTo>
                        <a:cubicBezTo>
                          <a:pt x="74273" y="1192527"/>
                          <a:pt x="36173" y="1229674"/>
                          <a:pt x="13313" y="1256344"/>
                        </a:cubicBezTo>
                        <a:cubicBezTo>
                          <a:pt x="-5737" y="1276347"/>
                          <a:pt x="-4784" y="1285872"/>
                          <a:pt x="19028" y="1275394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6" name="Полилиния: фигура 1455">
                    <a:extLst>
                      <a:ext uri="{FF2B5EF4-FFF2-40B4-BE49-F238E27FC236}">
                        <a16:creationId xmlns:a16="http://schemas.microsoft.com/office/drawing/2014/main" id="{6B17DDB3-5805-597A-B240-36BC4F09FFEB}"/>
                      </a:ext>
                    </a:extLst>
                  </p:cNvPr>
                  <p:cNvSpPr/>
                  <p:nvPr/>
                </p:nvSpPr>
                <p:spPr>
                  <a:xfrm>
                    <a:off x="16205513" y="6818121"/>
                    <a:ext cx="278823" cy="532954"/>
                  </a:xfrm>
                  <a:custGeom>
                    <a:avLst/>
                    <a:gdLst>
                      <a:gd name="connsiteX0" fmla="*/ 190478 w 278823"/>
                      <a:gd name="connsiteY0" fmla="*/ 520631 h 532954"/>
                      <a:gd name="connsiteX1" fmla="*/ 211433 w 278823"/>
                      <a:gd name="connsiteY1" fmla="*/ 381566 h 532954"/>
                      <a:gd name="connsiteX2" fmla="*/ 240008 w 278823"/>
                      <a:gd name="connsiteY2" fmla="*/ 258694 h 532954"/>
                      <a:gd name="connsiteX3" fmla="*/ 255248 w 278823"/>
                      <a:gd name="connsiteY3" fmla="*/ 143442 h 532954"/>
                      <a:gd name="connsiteX4" fmla="*/ 278108 w 278823"/>
                      <a:gd name="connsiteY4" fmla="*/ 11997 h 532954"/>
                      <a:gd name="connsiteX5" fmla="*/ 263821 w 278823"/>
                      <a:gd name="connsiteY5" fmla="*/ 4377 h 532954"/>
                      <a:gd name="connsiteX6" fmla="*/ 232388 w 278823"/>
                      <a:gd name="connsiteY6" fmla="*/ 111057 h 532954"/>
                      <a:gd name="connsiteX7" fmla="*/ 209528 w 278823"/>
                      <a:gd name="connsiteY7" fmla="*/ 251074 h 532954"/>
                      <a:gd name="connsiteX8" fmla="*/ 209528 w 278823"/>
                      <a:gd name="connsiteY8" fmla="*/ 252979 h 532954"/>
                      <a:gd name="connsiteX9" fmla="*/ 208576 w 278823"/>
                      <a:gd name="connsiteY9" fmla="*/ 217737 h 532954"/>
                      <a:gd name="connsiteX10" fmla="*/ 186668 w 278823"/>
                      <a:gd name="connsiteY10" fmla="*/ 217737 h 532954"/>
                      <a:gd name="connsiteX11" fmla="*/ 185716 w 278823"/>
                      <a:gd name="connsiteY11" fmla="*/ 231072 h 532954"/>
                      <a:gd name="connsiteX12" fmla="*/ 172380 w 278823"/>
                      <a:gd name="connsiteY12" fmla="*/ 236787 h 532954"/>
                      <a:gd name="connsiteX13" fmla="*/ 171428 w 278823"/>
                      <a:gd name="connsiteY13" fmla="*/ 247264 h 532954"/>
                      <a:gd name="connsiteX14" fmla="*/ 159046 w 278823"/>
                      <a:gd name="connsiteY14" fmla="*/ 212974 h 532954"/>
                      <a:gd name="connsiteX15" fmla="*/ 139996 w 278823"/>
                      <a:gd name="connsiteY15" fmla="*/ 220594 h 532954"/>
                      <a:gd name="connsiteX16" fmla="*/ 141901 w 278823"/>
                      <a:gd name="connsiteY16" fmla="*/ 242502 h 532954"/>
                      <a:gd name="connsiteX17" fmla="*/ 139043 w 278823"/>
                      <a:gd name="connsiteY17" fmla="*/ 237739 h 532954"/>
                      <a:gd name="connsiteX18" fmla="*/ 131423 w 278823"/>
                      <a:gd name="connsiteY18" fmla="*/ 212022 h 532954"/>
                      <a:gd name="connsiteX19" fmla="*/ 113326 w 278823"/>
                      <a:gd name="connsiteY19" fmla="*/ 212022 h 532954"/>
                      <a:gd name="connsiteX20" fmla="*/ 112373 w 278823"/>
                      <a:gd name="connsiteY20" fmla="*/ 214879 h 532954"/>
                      <a:gd name="connsiteX21" fmla="*/ 108563 w 278823"/>
                      <a:gd name="connsiteY21" fmla="*/ 227262 h 532954"/>
                      <a:gd name="connsiteX22" fmla="*/ 108563 w 278823"/>
                      <a:gd name="connsiteY22" fmla="*/ 227262 h 532954"/>
                      <a:gd name="connsiteX23" fmla="*/ 76178 w 278823"/>
                      <a:gd name="connsiteY23" fmla="*/ 178684 h 532954"/>
                      <a:gd name="connsiteX24" fmla="*/ 34268 w 278823"/>
                      <a:gd name="connsiteY24" fmla="*/ 106294 h 532954"/>
                      <a:gd name="connsiteX25" fmla="*/ 10455 w 278823"/>
                      <a:gd name="connsiteY25" fmla="*/ 112009 h 532954"/>
                      <a:gd name="connsiteX26" fmla="*/ 14266 w 278823"/>
                      <a:gd name="connsiteY26" fmla="*/ 125344 h 532954"/>
                      <a:gd name="connsiteX27" fmla="*/ 930 w 278823"/>
                      <a:gd name="connsiteY27" fmla="*/ 143442 h 532954"/>
                      <a:gd name="connsiteX28" fmla="*/ 160951 w 278823"/>
                      <a:gd name="connsiteY28" fmla="*/ 386329 h 532954"/>
                      <a:gd name="connsiteX29" fmla="*/ 174286 w 278823"/>
                      <a:gd name="connsiteY29" fmla="*/ 391091 h 532954"/>
                      <a:gd name="connsiteX30" fmla="*/ 155236 w 278823"/>
                      <a:gd name="connsiteY30" fmla="*/ 518726 h 532954"/>
                      <a:gd name="connsiteX31" fmla="*/ 190478 w 278823"/>
                      <a:gd name="connsiteY31" fmla="*/ 520631 h 532954"/>
                      <a:gd name="connsiteX32" fmla="*/ 120946 w 278823"/>
                      <a:gd name="connsiteY32" fmla="*/ 252979 h 532954"/>
                      <a:gd name="connsiteX33" fmla="*/ 122851 w 278823"/>
                      <a:gd name="connsiteY33" fmla="*/ 249169 h 532954"/>
                      <a:gd name="connsiteX34" fmla="*/ 123803 w 278823"/>
                      <a:gd name="connsiteY34" fmla="*/ 246312 h 532954"/>
                      <a:gd name="connsiteX35" fmla="*/ 130471 w 278823"/>
                      <a:gd name="connsiteY35" fmla="*/ 263457 h 532954"/>
                      <a:gd name="connsiteX36" fmla="*/ 120946 w 278823"/>
                      <a:gd name="connsiteY36" fmla="*/ 252979 h 532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278823" h="532954">
                        <a:moveTo>
                          <a:pt x="190478" y="520631"/>
                        </a:moveTo>
                        <a:cubicBezTo>
                          <a:pt x="205718" y="475864"/>
                          <a:pt x="210480" y="429191"/>
                          <a:pt x="211433" y="381566"/>
                        </a:cubicBezTo>
                        <a:cubicBezTo>
                          <a:pt x="220958" y="340609"/>
                          <a:pt x="231436" y="299651"/>
                          <a:pt x="240008" y="258694"/>
                        </a:cubicBezTo>
                        <a:cubicBezTo>
                          <a:pt x="247628" y="220594"/>
                          <a:pt x="253343" y="182494"/>
                          <a:pt x="255248" y="143442"/>
                        </a:cubicBezTo>
                        <a:cubicBezTo>
                          <a:pt x="258105" y="98675"/>
                          <a:pt x="260011" y="52955"/>
                          <a:pt x="278108" y="11997"/>
                        </a:cubicBezTo>
                        <a:cubicBezTo>
                          <a:pt x="281918" y="2472"/>
                          <a:pt x="269536" y="-5148"/>
                          <a:pt x="263821" y="4377"/>
                        </a:cubicBezTo>
                        <a:cubicBezTo>
                          <a:pt x="243818" y="37715"/>
                          <a:pt x="237151" y="72957"/>
                          <a:pt x="232388" y="111057"/>
                        </a:cubicBezTo>
                        <a:cubicBezTo>
                          <a:pt x="226673" y="158682"/>
                          <a:pt x="220958" y="205354"/>
                          <a:pt x="209528" y="251074"/>
                        </a:cubicBezTo>
                        <a:cubicBezTo>
                          <a:pt x="209528" y="252027"/>
                          <a:pt x="209528" y="252027"/>
                          <a:pt x="209528" y="252979"/>
                        </a:cubicBezTo>
                        <a:cubicBezTo>
                          <a:pt x="209528" y="241549"/>
                          <a:pt x="208576" y="229167"/>
                          <a:pt x="208576" y="217737"/>
                        </a:cubicBezTo>
                        <a:cubicBezTo>
                          <a:pt x="208576" y="203449"/>
                          <a:pt x="188573" y="203449"/>
                          <a:pt x="186668" y="217737"/>
                        </a:cubicBezTo>
                        <a:cubicBezTo>
                          <a:pt x="186668" y="221547"/>
                          <a:pt x="185716" y="226309"/>
                          <a:pt x="185716" y="231072"/>
                        </a:cubicBezTo>
                        <a:cubicBezTo>
                          <a:pt x="180953" y="226309"/>
                          <a:pt x="173333" y="229167"/>
                          <a:pt x="172380" y="236787"/>
                        </a:cubicBezTo>
                        <a:cubicBezTo>
                          <a:pt x="172380" y="240597"/>
                          <a:pt x="171428" y="244407"/>
                          <a:pt x="171428" y="247264"/>
                        </a:cubicBezTo>
                        <a:cubicBezTo>
                          <a:pt x="168571" y="234882"/>
                          <a:pt x="164761" y="223452"/>
                          <a:pt x="159046" y="212974"/>
                        </a:cubicBezTo>
                        <a:cubicBezTo>
                          <a:pt x="153330" y="201544"/>
                          <a:pt x="139043" y="210117"/>
                          <a:pt x="139996" y="220594"/>
                        </a:cubicBezTo>
                        <a:cubicBezTo>
                          <a:pt x="140948" y="228214"/>
                          <a:pt x="141901" y="234882"/>
                          <a:pt x="141901" y="242502"/>
                        </a:cubicBezTo>
                        <a:cubicBezTo>
                          <a:pt x="140948" y="240597"/>
                          <a:pt x="139996" y="238692"/>
                          <a:pt x="139043" y="237739"/>
                        </a:cubicBezTo>
                        <a:cubicBezTo>
                          <a:pt x="137138" y="229167"/>
                          <a:pt x="135233" y="219642"/>
                          <a:pt x="131423" y="212022"/>
                        </a:cubicBezTo>
                        <a:cubicBezTo>
                          <a:pt x="128566" y="204402"/>
                          <a:pt x="115230" y="201544"/>
                          <a:pt x="113326" y="212022"/>
                        </a:cubicBezTo>
                        <a:cubicBezTo>
                          <a:pt x="113326" y="212974"/>
                          <a:pt x="113326" y="213927"/>
                          <a:pt x="112373" y="214879"/>
                        </a:cubicBezTo>
                        <a:cubicBezTo>
                          <a:pt x="108563" y="217737"/>
                          <a:pt x="106658" y="222499"/>
                          <a:pt x="108563" y="227262"/>
                        </a:cubicBezTo>
                        <a:lnTo>
                          <a:pt x="108563" y="227262"/>
                        </a:lnTo>
                        <a:cubicBezTo>
                          <a:pt x="98086" y="211069"/>
                          <a:pt x="88561" y="193924"/>
                          <a:pt x="76178" y="178684"/>
                        </a:cubicBezTo>
                        <a:cubicBezTo>
                          <a:pt x="57128" y="155824"/>
                          <a:pt x="42841" y="134869"/>
                          <a:pt x="34268" y="106294"/>
                        </a:cubicBezTo>
                        <a:cubicBezTo>
                          <a:pt x="29505" y="91055"/>
                          <a:pt x="7598" y="96769"/>
                          <a:pt x="10455" y="112009"/>
                        </a:cubicBezTo>
                        <a:cubicBezTo>
                          <a:pt x="11408" y="116772"/>
                          <a:pt x="12361" y="120582"/>
                          <a:pt x="14266" y="125344"/>
                        </a:cubicBezTo>
                        <a:cubicBezTo>
                          <a:pt x="5693" y="126297"/>
                          <a:pt x="-2879" y="133917"/>
                          <a:pt x="930" y="143442"/>
                        </a:cubicBezTo>
                        <a:cubicBezTo>
                          <a:pt x="34268" y="236787"/>
                          <a:pt x="116183" y="299651"/>
                          <a:pt x="160951" y="386329"/>
                        </a:cubicBezTo>
                        <a:cubicBezTo>
                          <a:pt x="163808" y="392044"/>
                          <a:pt x="169523" y="392996"/>
                          <a:pt x="174286" y="391091"/>
                        </a:cubicBezTo>
                        <a:cubicBezTo>
                          <a:pt x="164761" y="433001"/>
                          <a:pt x="157141" y="474911"/>
                          <a:pt x="155236" y="518726"/>
                        </a:cubicBezTo>
                        <a:cubicBezTo>
                          <a:pt x="156188" y="535871"/>
                          <a:pt x="184763" y="538728"/>
                          <a:pt x="190478" y="520631"/>
                        </a:cubicBezTo>
                        <a:close/>
                        <a:moveTo>
                          <a:pt x="120946" y="252979"/>
                        </a:moveTo>
                        <a:cubicBezTo>
                          <a:pt x="121898" y="252027"/>
                          <a:pt x="122851" y="251074"/>
                          <a:pt x="122851" y="249169"/>
                        </a:cubicBezTo>
                        <a:cubicBezTo>
                          <a:pt x="122851" y="248217"/>
                          <a:pt x="122851" y="247264"/>
                          <a:pt x="123803" y="246312"/>
                        </a:cubicBezTo>
                        <a:cubicBezTo>
                          <a:pt x="126661" y="252027"/>
                          <a:pt x="128566" y="257742"/>
                          <a:pt x="130471" y="263457"/>
                        </a:cubicBezTo>
                        <a:cubicBezTo>
                          <a:pt x="126661" y="259647"/>
                          <a:pt x="123803" y="256789"/>
                          <a:pt x="120946" y="25297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7" name="Полилиния: фигура 1456">
                    <a:extLst>
                      <a:ext uri="{FF2B5EF4-FFF2-40B4-BE49-F238E27FC236}">
                        <a16:creationId xmlns:a16="http://schemas.microsoft.com/office/drawing/2014/main" id="{3C6495EC-4211-E77A-F736-799C7C119142}"/>
                      </a:ext>
                    </a:extLst>
                  </p:cNvPr>
                  <p:cNvSpPr/>
                  <p:nvPr/>
                </p:nvSpPr>
                <p:spPr>
                  <a:xfrm>
                    <a:off x="16126797" y="6940115"/>
                    <a:ext cx="554352" cy="525542"/>
                  </a:xfrm>
                  <a:custGeom>
                    <a:avLst/>
                    <a:gdLst>
                      <a:gd name="connsiteX0" fmla="*/ 170134 w 554352"/>
                      <a:gd name="connsiteY0" fmla="*/ 514841 h 525542"/>
                      <a:gd name="connsiteX1" fmla="*/ 172039 w 554352"/>
                      <a:gd name="connsiteY1" fmla="*/ 504364 h 525542"/>
                      <a:gd name="connsiteX2" fmla="*/ 182517 w 554352"/>
                      <a:gd name="connsiteY2" fmla="*/ 481504 h 525542"/>
                      <a:gd name="connsiteX3" fmla="*/ 298722 w 554352"/>
                      <a:gd name="connsiteY3" fmla="*/ 427211 h 525542"/>
                      <a:gd name="connsiteX4" fmla="*/ 317772 w 554352"/>
                      <a:gd name="connsiteY4" fmla="*/ 418639 h 525542"/>
                      <a:gd name="connsiteX5" fmla="*/ 381589 w 554352"/>
                      <a:gd name="connsiteY5" fmla="*/ 413876 h 525542"/>
                      <a:gd name="connsiteX6" fmla="*/ 381589 w 554352"/>
                      <a:gd name="connsiteY6" fmla="*/ 385301 h 525542"/>
                      <a:gd name="connsiteX7" fmla="*/ 269194 w 554352"/>
                      <a:gd name="connsiteY7" fmla="*/ 376729 h 525542"/>
                      <a:gd name="connsiteX8" fmla="*/ 264432 w 554352"/>
                      <a:gd name="connsiteY8" fmla="*/ 315769 h 525542"/>
                      <a:gd name="connsiteX9" fmla="*/ 289197 w 554352"/>
                      <a:gd name="connsiteY9" fmla="*/ 250047 h 525542"/>
                      <a:gd name="connsiteX10" fmla="*/ 372064 w 554352"/>
                      <a:gd name="connsiteY10" fmla="*/ 125270 h 525542"/>
                      <a:gd name="connsiteX11" fmla="*/ 373017 w 554352"/>
                      <a:gd name="connsiteY11" fmla="*/ 110982 h 525542"/>
                      <a:gd name="connsiteX12" fmla="*/ 543514 w 554352"/>
                      <a:gd name="connsiteY12" fmla="*/ 25257 h 525542"/>
                      <a:gd name="connsiteX13" fmla="*/ 546372 w 554352"/>
                      <a:gd name="connsiteY13" fmla="*/ 4302 h 525542"/>
                      <a:gd name="connsiteX14" fmla="*/ 411117 w 554352"/>
                      <a:gd name="connsiteY14" fmla="*/ 30972 h 525542"/>
                      <a:gd name="connsiteX15" fmla="*/ 393019 w 554352"/>
                      <a:gd name="connsiteY15" fmla="*/ 29067 h 525542"/>
                      <a:gd name="connsiteX16" fmla="*/ 293007 w 554352"/>
                      <a:gd name="connsiteY16" fmla="*/ 152892 h 525542"/>
                      <a:gd name="connsiteX17" fmla="*/ 291102 w 554352"/>
                      <a:gd name="connsiteY17" fmla="*/ 164322 h 525542"/>
                      <a:gd name="connsiteX18" fmla="*/ 260622 w 554352"/>
                      <a:gd name="connsiteY18" fmla="*/ 232902 h 525542"/>
                      <a:gd name="connsiteX19" fmla="*/ 259669 w 554352"/>
                      <a:gd name="connsiteY19" fmla="*/ 241474 h 525542"/>
                      <a:gd name="connsiteX20" fmla="*/ 232047 w 554352"/>
                      <a:gd name="connsiteY20" fmla="*/ 339581 h 525542"/>
                      <a:gd name="connsiteX21" fmla="*/ 235857 w 554352"/>
                      <a:gd name="connsiteY21" fmla="*/ 369109 h 525542"/>
                      <a:gd name="connsiteX22" fmla="*/ 233952 w 554352"/>
                      <a:gd name="connsiteY22" fmla="*/ 369109 h 525542"/>
                      <a:gd name="connsiteX23" fmla="*/ 196804 w 554352"/>
                      <a:gd name="connsiteY23" fmla="*/ 383396 h 525542"/>
                      <a:gd name="connsiteX24" fmla="*/ 195852 w 554352"/>
                      <a:gd name="connsiteY24" fmla="*/ 381491 h 525542"/>
                      <a:gd name="connsiteX25" fmla="*/ 132034 w 554352"/>
                      <a:gd name="connsiteY25" fmla="*/ 292909 h 525542"/>
                      <a:gd name="connsiteX26" fmla="*/ 117747 w 554352"/>
                      <a:gd name="connsiteY26" fmla="*/ 279574 h 525542"/>
                      <a:gd name="connsiteX27" fmla="*/ 23449 w 554352"/>
                      <a:gd name="connsiteY27" fmla="*/ 206232 h 525542"/>
                      <a:gd name="connsiteX28" fmla="*/ 7257 w 554352"/>
                      <a:gd name="connsiteY28" fmla="*/ 233854 h 525542"/>
                      <a:gd name="connsiteX29" fmla="*/ 37737 w 554352"/>
                      <a:gd name="connsiteY29" fmla="*/ 254809 h 525542"/>
                      <a:gd name="connsiteX30" fmla="*/ 122509 w 554352"/>
                      <a:gd name="connsiteY30" fmla="*/ 344344 h 525542"/>
                      <a:gd name="connsiteX31" fmla="*/ 147274 w 554352"/>
                      <a:gd name="connsiteY31" fmla="*/ 419591 h 525542"/>
                      <a:gd name="connsiteX32" fmla="*/ 139654 w 554352"/>
                      <a:gd name="connsiteY32" fmla="*/ 434831 h 525542"/>
                      <a:gd name="connsiteX33" fmla="*/ 148227 w 554352"/>
                      <a:gd name="connsiteY33" fmla="*/ 460549 h 525542"/>
                      <a:gd name="connsiteX34" fmla="*/ 143464 w 554352"/>
                      <a:gd name="connsiteY34" fmla="*/ 498649 h 525542"/>
                      <a:gd name="connsiteX35" fmla="*/ 141559 w 554352"/>
                      <a:gd name="connsiteY35" fmla="*/ 506269 h 525542"/>
                      <a:gd name="connsiteX36" fmla="*/ 170134 w 554352"/>
                      <a:gd name="connsiteY36" fmla="*/ 514841 h 525542"/>
                      <a:gd name="connsiteX37" fmla="*/ 273004 w 554352"/>
                      <a:gd name="connsiteY37" fmla="*/ 412924 h 525542"/>
                      <a:gd name="connsiteX38" fmla="*/ 276814 w 554352"/>
                      <a:gd name="connsiteY38" fmla="*/ 413876 h 525542"/>
                      <a:gd name="connsiteX39" fmla="*/ 259669 w 554352"/>
                      <a:gd name="connsiteY39" fmla="*/ 420544 h 525542"/>
                      <a:gd name="connsiteX40" fmla="*/ 235857 w 554352"/>
                      <a:gd name="connsiteY40" fmla="*/ 423401 h 525542"/>
                      <a:gd name="connsiteX41" fmla="*/ 231094 w 554352"/>
                      <a:gd name="connsiteY41" fmla="*/ 422449 h 525542"/>
                      <a:gd name="connsiteX42" fmla="*/ 237762 w 554352"/>
                      <a:gd name="connsiteY42" fmla="*/ 413876 h 525542"/>
                      <a:gd name="connsiteX43" fmla="*/ 263479 w 554352"/>
                      <a:gd name="connsiteY43" fmla="*/ 407209 h 525542"/>
                      <a:gd name="connsiteX44" fmla="*/ 273004 w 554352"/>
                      <a:gd name="connsiteY44" fmla="*/ 412924 h 525542"/>
                      <a:gd name="connsiteX45" fmla="*/ 167277 w 554352"/>
                      <a:gd name="connsiteY45" fmla="*/ 370061 h 525542"/>
                      <a:gd name="connsiteX46" fmla="*/ 181564 w 554352"/>
                      <a:gd name="connsiteY46" fmla="*/ 395779 h 525542"/>
                      <a:gd name="connsiteX47" fmla="*/ 174897 w 554352"/>
                      <a:gd name="connsiteY47" fmla="*/ 407209 h 525542"/>
                      <a:gd name="connsiteX48" fmla="*/ 167277 w 554352"/>
                      <a:gd name="connsiteY48" fmla="*/ 370061 h 5255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554352" h="525542">
                        <a:moveTo>
                          <a:pt x="170134" y="514841"/>
                        </a:moveTo>
                        <a:cubicBezTo>
                          <a:pt x="171087" y="511031"/>
                          <a:pt x="172039" y="508174"/>
                          <a:pt x="172039" y="504364"/>
                        </a:cubicBezTo>
                        <a:cubicBezTo>
                          <a:pt x="173944" y="495791"/>
                          <a:pt x="177754" y="488171"/>
                          <a:pt x="182517" y="481504"/>
                        </a:cubicBezTo>
                        <a:cubicBezTo>
                          <a:pt x="221569" y="463406"/>
                          <a:pt x="260622" y="446261"/>
                          <a:pt x="298722" y="427211"/>
                        </a:cubicBezTo>
                        <a:cubicBezTo>
                          <a:pt x="305389" y="424354"/>
                          <a:pt x="311104" y="421496"/>
                          <a:pt x="317772" y="418639"/>
                        </a:cubicBezTo>
                        <a:cubicBezTo>
                          <a:pt x="339679" y="417686"/>
                          <a:pt x="361587" y="413876"/>
                          <a:pt x="381589" y="413876"/>
                        </a:cubicBezTo>
                        <a:cubicBezTo>
                          <a:pt x="400639" y="413876"/>
                          <a:pt x="400639" y="386254"/>
                          <a:pt x="381589" y="385301"/>
                        </a:cubicBezTo>
                        <a:cubicBezTo>
                          <a:pt x="344442" y="381491"/>
                          <a:pt x="305389" y="374824"/>
                          <a:pt x="269194" y="376729"/>
                        </a:cubicBezTo>
                        <a:cubicBezTo>
                          <a:pt x="257764" y="361489"/>
                          <a:pt x="259669" y="335772"/>
                          <a:pt x="264432" y="315769"/>
                        </a:cubicBezTo>
                        <a:cubicBezTo>
                          <a:pt x="269194" y="292909"/>
                          <a:pt x="277767" y="271002"/>
                          <a:pt x="289197" y="250047"/>
                        </a:cubicBezTo>
                        <a:cubicBezTo>
                          <a:pt x="324439" y="213852"/>
                          <a:pt x="345394" y="168132"/>
                          <a:pt x="372064" y="125270"/>
                        </a:cubicBezTo>
                        <a:cubicBezTo>
                          <a:pt x="374922" y="120507"/>
                          <a:pt x="374922" y="115745"/>
                          <a:pt x="373017" y="110982"/>
                        </a:cubicBezTo>
                        <a:cubicBezTo>
                          <a:pt x="417784" y="61452"/>
                          <a:pt x="468267" y="19542"/>
                          <a:pt x="543514" y="25257"/>
                        </a:cubicBezTo>
                        <a:cubicBezTo>
                          <a:pt x="555897" y="26210"/>
                          <a:pt x="558754" y="6207"/>
                          <a:pt x="546372" y="4302"/>
                        </a:cubicBezTo>
                        <a:cubicBezTo>
                          <a:pt x="496842" y="-6175"/>
                          <a:pt x="452074" y="2397"/>
                          <a:pt x="411117" y="30972"/>
                        </a:cubicBezTo>
                        <a:cubicBezTo>
                          <a:pt x="406354" y="26210"/>
                          <a:pt x="399687" y="24305"/>
                          <a:pt x="393019" y="29067"/>
                        </a:cubicBezTo>
                        <a:cubicBezTo>
                          <a:pt x="348252" y="60500"/>
                          <a:pt x="321582" y="108125"/>
                          <a:pt x="293007" y="152892"/>
                        </a:cubicBezTo>
                        <a:cubicBezTo>
                          <a:pt x="291102" y="156702"/>
                          <a:pt x="290149" y="160512"/>
                          <a:pt x="291102" y="164322"/>
                        </a:cubicBezTo>
                        <a:cubicBezTo>
                          <a:pt x="278719" y="186229"/>
                          <a:pt x="269194" y="209089"/>
                          <a:pt x="260622" y="232902"/>
                        </a:cubicBezTo>
                        <a:cubicBezTo>
                          <a:pt x="259669" y="235759"/>
                          <a:pt x="259669" y="238617"/>
                          <a:pt x="259669" y="241474"/>
                        </a:cubicBezTo>
                        <a:cubicBezTo>
                          <a:pt x="243477" y="271954"/>
                          <a:pt x="232047" y="305292"/>
                          <a:pt x="232047" y="339581"/>
                        </a:cubicBezTo>
                        <a:cubicBezTo>
                          <a:pt x="232047" y="350059"/>
                          <a:pt x="232999" y="359584"/>
                          <a:pt x="235857" y="369109"/>
                        </a:cubicBezTo>
                        <a:cubicBezTo>
                          <a:pt x="234904" y="369109"/>
                          <a:pt x="233952" y="369109"/>
                          <a:pt x="233952" y="369109"/>
                        </a:cubicBezTo>
                        <a:cubicBezTo>
                          <a:pt x="218712" y="371966"/>
                          <a:pt x="206329" y="376729"/>
                          <a:pt x="196804" y="383396"/>
                        </a:cubicBezTo>
                        <a:cubicBezTo>
                          <a:pt x="196804" y="382444"/>
                          <a:pt x="195852" y="381491"/>
                          <a:pt x="195852" y="381491"/>
                        </a:cubicBezTo>
                        <a:cubicBezTo>
                          <a:pt x="176802" y="349106"/>
                          <a:pt x="159657" y="319579"/>
                          <a:pt x="132034" y="292909"/>
                        </a:cubicBezTo>
                        <a:cubicBezTo>
                          <a:pt x="127272" y="288147"/>
                          <a:pt x="122509" y="284337"/>
                          <a:pt x="117747" y="279574"/>
                        </a:cubicBezTo>
                        <a:cubicBezTo>
                          <a:pt x="91077" y="249094"/>
                          <a:pt x="57739" y="224329"/>
                          <a:pt x="23449" y="206232"/>
                        </a:cubicBezTo>
                        <a:cubicBezTo>
                          <a:pt x="4399" y="195754"/>
                          <a:pt x="-8936" y="221472"/>
                          <a:pt x="7257" y="233854"/>
                        </a:cubicBezTo>
                        <a:cubicBezTo>
                          <a:pt x="16782" y="241474"/>
                          <a:pt x="27259" y="248142"/>
                          <a:pt x="37737" y="254809"/>
                        </a:cubicBezTo>
                        <a:cubicBezTo>
                          <a:pt x="71074" y="279574"/>
                          <a:pt x="101554" y="307197"/>
                          <a:pt x="122509" y="344344"/>
                        </a:cubicBezTo>
                        <a:cubicBezTo>
                          <a:pt x="135844" y="368156"/>
                          <a:pt x="143464" y="393874"/>
                          <a:pt x="147274" y="419591"/>
                        </a:cubicBezTo>
                        <a:cubicBezTo>
                          <a:pt x="141559" y="422449"/>
                          <a:pt x="137749" y="427211"/>
                          <a:pt x="139654" y="434831"/>
                        </a:cubicBezTo>
                        <a:cubicBezTo>
                          <a:pt x="141559" y="443404"/>
                          <a:pt x="144417" y="451976"/>
                          <a:pt x="148227" y="460549"/>
                        </a:cubicBezTo>
                        <a:cubicBezTo>
                          <a:pt x="147274" y="472931"/>
                          <a:pt x="145369" y="486266"/>
                          <a:pt x="143464" y="498649"/>
                        </a:cubicBezTo>
                        <a:cubicBezTo>
                          <a:pt x="142512" y="501506"/>
                          <a:pt x="142512" y="503411"/>
                          <a:pt x="141559" y="506269"/>
                        </a:cubicBezTo>
                        <a:cubicBezTo>
                          <a:pt x="136797" y="525319"/>
                          <a:pt x="165372" y="533891"/>
                          <a:pt x="170134" y="514841"/>
                        </a:cubicBezTo>
                        <a:close/>
                        <a:moveTo>
                          <a:pt x="273004" y="412924"/>
                        </a:moveTo>
                        <a:cubicBezTo>
                          <a:pt x="273957" y="412924"/>
                          <a:pt x="274909" y="413876"/>
                          <a:pt x="276814" y="413876"/>
                        </a:cubicBezTo>
                        <a:cubicBezTo>
                          <a:pt x="271099" y="415781"/>
                          <a:pt x="265384" y="418639"/>
                          <a:pt x="259669" y="420544"/>
                        </a:cubicBezTo>
                        <a:cubicBezTo>
                          <a:pt x="252049" y="422449"/>
                          <a:pt x="243477" y="423401"/>
                          <a:pt x="235857" y="423401"/>
                        </a:cubicBezTo>
                        <a:cubicBezTo>
                          <a:pt x="233952" y="423401"/>
                          <a:pt x="232047" y="422449"/>
                          <a:pt x="231094" y="422449"/>
                        </a:cubicBezTo>
                        <a:cubicBezTo>
                          <a:pt x="232999" y="419591"/>
                          <a:pt x="234904" y="416734"/>
                          <a:pt x="237762" y="413876"/>
                        </a:cubicBezTo>
                        <a:cubicBezTo>
                          <a:pt x="246334" y="411019"/>
                          <a:pt x="254907" y="409114"/>
                          <a:pt x="263479" y="407209"/>
                        </a:cubicBezTo>
                        <a:cubicBezTo>
                          <a:pt x="265384" y="410066"/>
                          <a:pt x="269194" y="411971"/>
                          <a:pt x="273004" y="412924"/>
                        </a:cubicBezTo>
                        <a:close/>
                        <a:moveTo>
                          <a:pt x="167277" y="370061"/>
                        </a:moveTo>
                        <a:cubicBezTo>
                          <a:pt x="172039" y="378634"/>
                          <a:pt x="176802" y="387206"/>
                          <a:pt x="181564" y="395779"/>
                        </a:cubicBezTo>
                        <a:cubicBezTo>
                          <a:pt x="179659" y="399589"/>
                          <a:pt x="176802" y="403399"/>
                          <a:pt x="174897" y="407209"/>
                        </a:cubicBezTo>
                        <a:cubicBezTo>
                          <a:pt x="173944" y="394826"/>
                          <a:pt x="171087" y="382444"/>
                          <a:pt x="167277" y="370061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8" name="Полилиния: фигура 1457">
                    <a:extLst>
                      <a:ext uri="{FF2B5EF4-FFF2-40B4-BE49-F238E27FC236}">
                        <a16:creationId xmlns:a16="http://schemas.microsoft.com/office/drawing/2014/main" id="{8F5F9DEC-0834-C294-2E10-FB38ACB7C753}"/>
                      </a:ext>
                    </a:extLst>
                  </p:cNvPr>
                  <p:cNvSpPr/>
                  <p:nvPr/>
                </p:nvSpPr>
                <p:spPr>
                  <a:xfrm>
                    <a:off x="16110155" y="7400503"/>
                    <a:ext cx="281787" cy="230012"/>
                  </a:xfrm>
                  <a:custGeom>
                    <a:avLst/>
                    <a:gdLst>
                      <a:gd name="connsiteX0" fmla="*/ 74381 w 281787"/>
                      <a:gd name="connsiteY0" fmla="*/ 213520 h 230012"/>
                      <a:gd name="connsiteX1" fmla="*/ 67713 w 281787"/>
                      <a:gd name="connsiteY1" fmla="*/ 202090 h 230012"/>
                      <a:gd name="connsiteX2" fmla="*/ 80096 w 281787"/>
                      <a:gd name="connsiteY2" fmla="*/ 202090 h 230012"/>
                      <a:gd name="connsiteX3" fmla="*/ 155343 w 281787"/>
                      <a:gd name="connsiteY3" fmla="*/ 216378 h 230012"/>
                      <a:gd name="connsiteX4" fmla="*/ 156296 w 281787"/>
                      <a:gd name="connsiteY4" fmla="*/ 216378 h 230012"/>
                      <a:gd name="connsiteX5" fmla="*/ 241068 w 281787"/>
                      <a:gd name="connsiteY5" fmla="*/ 202090 h 230012"/>
                      <a:gd name="connsiteX6" fmla="*/ 272501 w 281787"/>
                      <a:gd name="connsiteY6" fmla="*/ 200185 h 230012"/>
                      <a:gd name="connsiteX7" fmla="*/ 272501 w 281787"/>
                      <a:gd name="connsiteY7" fmla="*/ 181135 h 230012"/>
                      <a:gd name="connsiteX8" fmla="*/ 258213 w 281787"/>
                      <a:gd name="connsiteY8" fmla="*/ 180183 h 230012"/>
                      <a:gd name="connsiteX9" fmla="*/ 242973 w 281787"/>
                      <a:gd name="connsiteY9" fmla="*/ 172563 h 230012"/>
                      <a:gd name="connsiteX10" fmla="*/ 168678 w 281787"/>
                      <a:gd name="connsiteY10" fmla="*/ 173515 h 230012"/>
                      <a:gd name="connsiteX11" fmla="*/ 163916 w 281787"/>
                      <a:gd name="connsiteY11" fmla="*/ 170658 h 230012"/>
                      <a:gd name="connsiteX12" fmla="*/ 142961 w 281787"/>
                      <a:gd name="connsiteY12" fmla="*/ 167800 h 230012"/>
                      <a:gd name="connsiteX13" fmla="*/ 97241 w 281787"/>
                      <a:gd name="connsiteY13" fmla="*/ 143035 h 230012"/>
                      <a:gd name="connsiteX14" fmla="*/ 32471 w 281787"/>
                      <a:gd name="connsiteY14" fmla="*/ 12543 h 230012"/>
                      <a:gd name="connsiteX15" fmla="*/ 86 w 281787"/>
                      <a:gd name="connsiteY15" fmla="*/ 20163 h 230012"/>
                      <a:gd name="connsiteX16" fmla="*/ 34376 w 281787"/>
                      <a:gd name="connsiteY16" fmla="*/ 165895 h 230012"/>
                      <a:gd name="connsiteX17" fmla="*/ 25803 w 281787"/>
                      <a:gd name="connsiteY17" fmla="*/ 184945 h 230012"/>
                      <a:gd name="connsiteX18" fmla="*/ 26756 w 281787"/>
                      <a:gd name="connsiteY18" fmla="*/ 186850 h 230012"/>
                      <a:gd name="connsiteX19" fmla="*/ 27708 w 281787"/>
                      <a:gd name="connsiteY19" fmla="*/ 194470 h 230012"/>
                      <a:gd name="connsiteX20" fmla="*/ 56283 w 281787"/>
                      <a:gd name="connsiteY20" fmla="*/ 227807 h 230012"/>
                      <a:gd name="connsiteX21" fmla="*/ 74381 w 281787"/>
                      <a:gd name="connsiteY21" fmla="*/ 213520 h 2300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281787" h="230012">
                        <a:moveTo>
                          <a:pt x="74381" y="213520"/>
                        </a:moveTo>
                        <a:cubicBezTo>
                          <a:pt x="72476" y="209710"/>
                          <a:pt x="69618" y="205900"/>
                          <a:pt x="67713" y="202090"/>
                        </a:cubicBezTo>
                        <a:cubicBezTo>
                          <a:pt x="71523" y="202090"/>
                          <a:pt x="75333" y="202090"/>
                          <a:pt x="80096" y="202090"/>
                        </a:cubicBezTo>
                        <a:cubicBezTo>
                          <a:pt x="103908" y="213520"/>
                          <a:pt x="129626" y="218282"/>
                          <a:pt x="155343" y="216378"/>
                        </a:cubicBezTo>
                        <a:cubicBezTo>
                          <a:pt x="155343" y="216378"/>
                          <a:pt x="155343" y="216378"/>
                          <a:pt x="156296" y="216378"/>
                        </a:cubicBezTo>
                        <a:cubicBezTo>
                          <a:pt x="186776" y="216378"/>
                          <a:pt x="218208" y="210662"/>
                          <a:pt x="241068" y="202090"/>
                        </a:cubicBezTo>
                        <a:cubicBezTo>
                          <a:pt x="251546" y="201137"/>
                          <a:pt x="262023" y="200185"/>
                          <a:pt x="272501" y="200185"/>
                        </a:cubicBezTo>
                        <a:cubicBezTo>
                          <a:pt x="284883" y="200185"/>
                          <a:pt x="284883" y="183040"/>
                          <a:pt x="272501" y="181135"/>
                        </a:cubicBezTo>
                        <a:cubicBezTo>
                          <a:pt x="267738" y="180183"/>
                          <a:pt x="262976" y="180183"/>
                          <a:pt x="258213" y="180183"/>
                        </a:cubicBezTo>
                        <a:cubicBezTo>
                          <a:pt x="255356" y="175420"/>
                          <a:pt x="249641" y="171610"/>
                          <a:pt x="242973" y="172563"/>
                        </a:cubicBezTo>
                        <a:cubicBezTo>
                          <a:pt x="219161" y="177325"/>
                          <a:pt x="193443" y="178278"/>
                          <a:pt x="168678" y="173515"/>
                        </a:cubicBezTo>
                        <a:cubicBezTo>
                          <a:pt x="167726" y="172563"/>
                          <a:pt x="165821" y="170658"/>
                          <a:pt x="163916" y="170658"/>
                        </a:cubicBezTo>
                        <a:cubicBezTo>
                          <a:pt x="157248" y="167800"/>
                          <a:pt x="149628" y="166848"/>
                          <a:pt x="142961" y="167800"/>
                        </a:cubicBezTo>
                        <a:cubicBezTo>
                          <a:pt x="126768" y="162085"/>
                          <a:pt x="110576" y="154465"/>
                          <a:pt x="97241" y="143035"/>
                        </a:cubicBezTo>
                        <a:cubicBezTo>
                          <a:pt x="58188" y="111603"/>
                          <a:pt x="41996" y="60168"/>
                          <a:pt x="32471" y="12543"/>
                        </a:cubicBezTo>
                        <a:cubicBezTo>
                          <a:pt x="28661" y="-9365"/>
                          <a:pt x="-1819" y="160"/>
                          <a:pt x="86" y="20163"/>
                        </a:cubicBezTo>
                        <a:cubicBezTo>
                          <a:pt x="5801" y="67788"/>
                          <a:pt x="5801" y="124938"/>
                          <a:pt x="34376" y="165895"/>
                        </a:cubicBezTo>
                        <a:cubicBezTo>
                          <a:pt x="26756" y="167800"/>
                          <a:pt x="21041" y="178278"/>
                          <a:pt x="25803" y="184945"/>
                        </a:cubicBezTo>
                        <a:cubicBezTo>
                          <a:pt x="25803" y="185897"/>
                          <a:pt x="26756" y="185897"/>
                          <a:pt x="26756" y="186850"/>
                        </a:cubicBezTo>
                        <a:cubicBezTo>
                          <a:pt x="25803" y="188755"/>
                          <a:pt x="25803" y="191613"/>
                          <a:pt x="27708" y="194470"/>
                        </a:cubicBezTo>
                        <a:cubicBezTo>
                          <a:pt x="35328" y="207805"/>
                          <a:pt x="43901" y="218282"/>
                          <a:pt x="56283" y="227807"/>
                        </a:cubicBezTo>
                        <a:cubicBezTo>
                          <a:pt x="65808" y="234475"/>
                          <a:pt x="81048" y="224950"/>
                          <a:pt x="74381" y="213520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59" name="Полилиния: фигура 1458">
                    <a:extLst>
                      <a:ext uri="{FF2B5EF4-FFF2-40B4-BE49-F238E27FC236}">
                        <a16:creationId xmlns:a16="http://schemas.microsoft.com/office/drawing/2014/main" id="{BB82115C-5BF4-2A24-E1B5-59A168290149}"/>
                      </a:ext>
                    </a:extLst>
                  </p:cNvPr>
                  <p:cNvSpPr/>
                  <p:nvPr/>
                </p:nvSpPr>
                <p:spPr>
                  <a:xfrm>
                    <a:off x="16440789" y="6591993"/>
                    <a:ext cx="204174" cy="158114"/>
                  </a:xfrm>
                  <a:custGeom>
                    <a:avLst/>
                    <a:gdLst>
                      <a:gd name="connsiteX0" fmla="*/ 101887 w 204174"/>
                      <a:gd name="connsiteY0" fmla="*/ 107632 h 158114"/>
                      <a:gd name="connsiteX1" fmla="*/ 75217 w 204174"/>
                      <a:gd name="connsiteY1" fmla="*/ 98107 h 158114"/>
                      <a:gd name="connsiteX2" fmla="*/ 66644 w 204174"/>
                      <a:gd name="connsiteY2" fmla="*/ 88582 h 158114"/>
                      <a:gd name="connsiteX3" fmla="*/ 42832 w 204174"/>
                      <a:gd name="connsiteY3" fmla="*/ 10477 h 158114"/>
                      <a:gd name="connsiteX4" fmla="*/ 12352 w 204174"/>
                      <a:gd name="connsiteY4" fmla="*/ 0 h 158114"/>
                      <a:gd name="connsiteX5" fmla="*/ 10447 w 204174"/>
                      <a:gd name="connsiteY5" fmla="*/ 3810 h 158114"/>
                      <a:gd name="connsiteX6" fmla="*/ 39022 w 204174"/>
                      <a:gd name="connsiteY6" fmla="*/ 137160 h 158114"/>
                      <a:gd name="connsiteX7" fmla="*/ 52357 w 204174"/>
                      <a:gd name="connsiteY7" fmla="*/ 158115 h 158114"/>
                      <a:gd name="connsiteX8" fmla="*/ 139987 w 204174"/>
                      <a:gd name="connsiteY8" fmla="*/ 135255 h 158114"/>
                      <a:gd name="connsiteX9" fmla="*/ 162847 w 204174"/>
                      <a:gd name="connsiteY9" fmla="*/ 126682 h 158114"/>
                      <a:gd name="connsiteX10" fmla="*/ 170467 w 204174"/>
                      <a:gd name="connsiteY10" fmla="*/ 108585 h 158114"/>
                      <a:gd name="connsiteX11" fmla="*/ 199994 w 204174"/>
                      <a:gd name="connsiteY11" fmla="*/ 92392 h 158114"/>
                      <a:gd name="connsiteX12" fmla="*/ 192374 w 204174"/>
                      <a:gd name="connsiteY12" fmla="*/ 79057 h 158114"/>
                      <a:gd name="connsiteX13" fmla="*/ 101887 w 204174"/>
                      <a:gd name="connsiteY13" fmla="*/ 107632 h 1581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04174" h="158114">
                        <a:moveTo>
                          <a:pt x="101887" y="107632"/>
                        </a:moveTo>
                        <a:cubicBezTo>
                          <a:pt x="94267" y="100965"/>
                          <a:pt x="85694" y="97155"/>
                          <a:pt x="75217" y="98107"/>
                        </a:cubicBezTo>
                        <a:cubicBezTo>
                          <a:pt x="72359" y="95250"/>
                          <a:pt x="69502" y="92392"/>
                          <a:pt x="66644" y="88582"/>
                        </a:cubicBezTo>
                        <a:cubicBezTo>
                          <a:pt x="51404" y="66675"/>
                          <a:pt x="46642" y="37147"/>
                          <a:pt x="42832" y="10477"/>
                        </a:cubicBezTo>
                        <a:cubicBezTo>
                          <a:pt x="32354" y="6667"/>
                          <a:pt x="21877" y="3810"/>
                          <a:pt x="12352" y="0"/>
                        </a:cubicBezTo>
                        <a:cubicBezTo>
                          <a:pt x="11399" y="952"/>
                          <a:pt x="11399" y="1905"/>
                          <a:pt x="10447" y="3810"/>
                        </a:cubicBezTo>
                        <a:cubicBezTo>
                          <a:pt x="-1936" y="47625"/>
                          <a:pt x="-13366" y="118110"/>
                          <a:pt x="39022" y="137160"/>
                        </a:cubicBezTo>
                        <a:cubicBezTo>
                          <a:pt x="35212" y="146685"/>
                          <a:pt x="40927" y="158115"/>
                          <a:pt x="52357" y="158115"/>
                        </a:cubicBezTo>
                        <a:cubicBezTo>
                          <a:pt x="82837" y="158115"/>
                          <a:pt x="111412" y="146685"/>
                          <a:pt x="139987" y="135255"/>
                        </a:cubicBezTo>
                        <a:cubicBezTo>
                          <a:pt x="147607" y="132397"/>
                          <a:pt x="156179" y="129540"/>
                          <a:pt x="162847" y="126682"/>
                        </a:cubicBezTo>
                        <a:cubicBezTo>
                          <a:pt x="170467" y="123825"/>
                          <a:pt x="172372" y="115252"/>
                          <a:pt x="170467" y="108585"/>
                        </a:cubicBezTo>
                        <a:cubicBezTo>
                          <a:pt x="180944" y="102870"/>
                          <a:pt x="190469" y="97155"/>
                          <a:pt x="199994" y="92392"/>
                        </a:cubicBezTo>
                        <a:cubicBezTo>
                          <a:pt x="209519" y="87630"/>
                          <a:pt x="200947" y="75247"/>
                          <a:pt x="192374" y="79057"/>
                        </a:cubicBezTo>
                        <a:cubicBezTo>
                          <a:pt x="162847" y="91440"/>
                          <a:pt x="132367" y="101917"/>
                          <a:pt x="101887" y="107632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0" name="Полилиния: фигура 1459">
                    <a:extLst>
                      <a:ext uri="{FF2B5EF4-FFF2-40B4-BE49-F238E27FC236}">
                        <a16:creationId xmlns:a16="http://schemas.microsoft.com/office/drawing/2014/main" id="{194EC7FE-E65E-313D-858E-A3E3BA07CA89}"/>
                      </a:ext>
                    </a:extLst>
                  </p:cNvPr>
                  <p:cNvSpPr/>
                  <p:nvPr/>
                </p:nvSpPr>
                <p:spPr>
                  <a:xfrm>
                    <a:off x="14524073" y="7924745"/>
                    <a:ext cx="1098832" cy="843037"/>
                  </a:xfrm>
                  <a:custGeom>
                    <a:avLst/>
                    <a:gdLst>
                      <a:gd name="connsiteX0" fmla="*/ 27878 w 1098832"/>
                      <a:gd name="connsiteY0" fmla="*/ 836086 h 843037"/>
                      <a:gd name="connsiteX1" fmla="*/ 77408 w 1098832"/>
                      <a:gd name="connsiteY1" fmla="*/ 731311 h 843037"/>
                      <a:gd name="connsiteX2" fmla="*/ 140273 w 1098832"/>
                      <a:gd name="connsiteY2" fmla="*/ 623679 h 843037"/>
                      <a:gd name="connsiteX3" fmla="*/ 298388 w 1098832"/>
                      <a:gd name="connsiteY3" fmla="*/ 472232 h 843037"/>
                      <a:gd name="connsiteX4" fmla="*/ 671768 w 1098832"/>
                      <a:gd name="connsiteY4" fmla="*/ 301735 h 843037"/>
                      <a:gd name="connsiteX5" fmla="*/ 956565 w 1098832"/>
                      <a:gd name="connsiteY5" fmla="*/ 213152 h 843037"/>
                      <a:gd name="connsiteX6" fmla="*/ 1090868 w 1098832"/>
                      <a:gd name="connsiteY6" fmla="*/ 21700 h 843037"/>
                      <a:gd name="connsiteX7" fmla="*/ 1084200 w 1098832"/>
                      <a:gd name="connsiteY7" fmla="*/ 6460 h 843037"/>
                      <a:gd name="connsiteX8" fmla="*/ 1062293 w 1098832"/>
                      <a:gd name="connsiteY8" fmla="*/ 15033 h 843037"/>
                      <a:gd name="connsiteX9" fmla="*/ 893700 w 1098832"/>
                      <a:gd name="connsiteY9" fmla="*/ 182673 h 843037"/>
                      <a:gd name="connsiteX10" fmla="*/ 771780 w 1098832"/>
                      <a:gd name="connsiteY10" fmla="*/ 214105 h 843037"/>
                      <a:gd name="connsiteX11" fmla="*/ 596520 w 1098832"/>
                      <a:gd name="connsiteY11" fmla="*/ 268397 h 843037"/>
                      <a:gd name="connsiteX12" fmla="*/ 240285 w 1098832"/>
                      <a:gd name="connsiteY12" fmla="*/ 448419 h 843037"/>
                      <a:gd name="connsiteX13" fmla="*/ 93600 w 1098832"/>
                      <a:gd name="connsiteY13" fmla="*/ 606534 h 843037"/>
                      <a:gd name="connsiteX14" fmla="*/ 43118 w 1098832"/>
                      <a:gd name="connsiteY14" fmla="*/ 705594 h 843037"/>
                      <a:gd name="connsiteX15" fmla="*/ 255 w 1098832"/>
                      <a:gd name="connsiteY15" fmla="*/ 823703 h 843037"/>
                      <a:gd name="connsiteX16" fmla="*/ 27878 w 1098832"/>
                      <a:gd name="connsiteY16" fmla="*/ 836086 h 8430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098832" h="843037">
                        <a:moveTo>
                          <a:pt x="27878" y="836086"/>
                        </a:moveTo>
                        <a:cubicBezTo>
                          <a:pt x="47880" y="802749"/>
                          <a:pt x="61215" y="766553"/>
                          <a:pt x="77408" y="731311"/>
                        </a:cubicBezTo>
                        <a:cubicBezTo>
                          <a:pt x="95505" y="694164"/>
                          <a:pt x="116460" y="657969"/>
                          <a:pt x="140273" y="623679"/>
                        </a:cubicBezTo>
                        <a:cubicBezTo>
                          <a:pt x="181230" y="563672"/>
                          <a:pt x="239333" y="513189"/>
                          <a:pt x="298388" y="472232"/>
                        </a:cubicBezTo>
                        <a:cubicBezTo>
                          <a:pt x="411735" y="393175"/>
                          <a:pt x="542228" y="343645"/>
                          <a:pt x="671768" y="301735"/>
                        </a:cubicBezTo>
                        <a:cubicBezTo>
                          <a:pt x="766065" y="271255"/>
                          <a:pt x="866078" y="252205"/>
                          <a:pt x="956565" y="213152"/>
                        </a:cubicBezTo>
                        <a:cubicBezTo>
                          <a:pt x="1027050" y="182673"/>
                          <a:pt x="1128015" y="113140"/>
                          <a:pt x="1090868" y="21700"/>
                        </a:cubicBezTo>
                        <a:cubicBezTo>
                          <a:pt x="1088963" y="16938"/>
                          <a:pt x="1086105" y="11223"/>
                          <a:pt x="1084200" y="6460"/>
                        </a:cubicBezTo>
                        <a:cubicBezTo>
                          <a:pt x="1077533" y="-6874"/>
                          <a:pt x="1060388" y="2651"/>
                          <a:pt x="1062293" y="15033"/>
                        </a:cubicBezTo>
                        <a:cubicBezTo>
                          <a:pt x="1079438" y="116950"/>
                          <a:pt x="971805" y="156955"/>
                          <a:pt x="893700" y="182673"/>
                        </a:cubicBezTo>
                        <a:cubicBezTo>
                          <a:pt x="853695" y="196007"/>
                          <a:pt x="812738" y="204580"/>
                          <a:pt x="771780" y="214105"/>
                        </a:cubicBezTo>
                        <a:cubicBezTo>
                          <a:pt x="712725" y="228392"/>
                          <a:pt x="653670" y="249347"/>
                          <a:pt x="596520" y="268397"/>
                        </a:cubicBezTo>
                        <a:cubicBezTo>
                          <a:pt x="469838" y="312212"/>
                          <a:pt x="346965" y="365552"/>
                          <a:pt x="240285" y="448419"/>
                        </a:cubicBezTo>
                        <a:cubicBezTo>
                          <a:pt x="183135" y="493187"/>
                          <a:pt x="132653" y="545574"/>
                          <a:pt x="93600" y="606534"/>
                        </a:cubicBezTo>
                        <a:cubicBezTo>
                          <a:pt x="73598" y="637966"/>
                          <a:pt x="57405" y="671304"/>
                          <a:pt x="43118" y="705594"/>
                        </a:cubicBezTo>
                        <a:cubicBezTo>
                          <a:pt x="26925" y="743694"/>
                          <a:pt x="9780" y="782746"/>
                          <a:pt x="255" y="823703"/>
                        </a:cubicBezTo>
                        <a:cubicBezTo>
                          <a:pt x="-2602" y="840848"/>
                          <a:pt x="19305" y="850373"/>
                          <a:pt x="27878" y="836086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1" name="Полилиния: фигура 1460">
                    <a:extLst>
                      <a:ext uri="{FF2B5EF4-FFF2-40B4-BE49-F238E27FC236}">
                        <a16:creationId xmlns:a16="http://schemas.microsoft.com/office/drawing/2014/main" id="{FF9F588A-9F75-9A04-A7B5-5AF9C4A4753A}"/>
                      </a:ext>
                    </a:extLst>
                  </p:cNvPr>
                  <p:cNvSpPr/>
                  <p:nvPr/>
                </p:nvSpPr>
                <p:spPr>
                  <a:xfrm>
                    <a:off x="15448582" y="7964864"/>
                    <a:ext cx="218931" cy="494030"/>
                  </a:xfrm>
                  <a:custGeom>
                    <a:avLst/>
                    <a:gdLst>
                      <a:gd name="connsiteX0" fmla="*/ 27294 w 218931"/>
                      <a:gd name="connsiteY0" fmla="*/ 480689 h 494030"/>
                      <a:gd name="connsiteX1" fmla="*/ 30152 w 218931"/>
                      <a:gd name="connsiteY1" fmla="*/ 474974 h 494030"/>
                      <a:gd name="connsiteX2" fmla="*/ 27294 w 218931"/>
                      <a:gd name="connsiteY2" fmla="*/ 480689 h 494030"/>
                      <a:gd name="connsiteX3" fmla="*/ 49202 w 218931"/>
                      <a:gd name="connsiteY3" fmla="*/ 489262 h 494030"/>
                      <a:gd name="connsiteX4" fmla="*/ 70157 w 218931"/>
                      <a:gd name="connsiteY4" fmla="*/ 440684 h 494030"/>
                      <a:gd name="connsiteX5" fmla="*/ 82539 w 218931"/>
                      <a:gd name="connsiteY5" fmla="*/ 386392 h 494030"/>
                      <a:gd name="connsiteX6" fmla="*/ 90159 w 218931"/>
                      <a:gd name="connsiteY6" fmla="*/ 365437 h 494030"/>
                      <a:gd name="connsiteX7" fmla="*/ 97779 w 218931"/>
                      <a:gd name="connsiteY7" fmla="*/ 355912 h 494030"/>
                      <a:gd name="connsiteX8" fmla="*/ 127307 w 218931"/>
                      <a:gd name="connsiteY8" fmla="*/ 294000 h 494030"/>
                      <a:gd name="connsiteX9" fmla="*/ 125402 w 218931"/>
                      <a:gd name="connsiteY9" fmla="*/ 285427 h 494030"/>
                      <a:gd name="connsiteX10" fmla="*/ 133974 w 218931"/>
                      <a:gd name="connsiteY10" fmla="*/ 270187 h 494030"/>
                      <a:gd name="connsiteX11" fmla="*/ 144452 w 218931"/>
                      <a:gd name="connsiteY11" fmla="*/ 252090 h 494030"/>
                      <a:gd name="connsiteX12" fmla="*/ 162549 w 218931"/>
                      <a:gd name="connsiteY12" fmla="*/ 247327 h 494030"/>
                      <a:gd name="connsiteX13" fmla="*/ 185409 w 218931"/>
                      <a:gd name="connsiteY13" fmla="*/ 205418 h 494030"/>
                      <a:gd name="connsiteX14" fmla="*/ 191124 w 218931"/>
                      <a:gd name="connsiteY14" fmla="*/ 194940 h 494030"/>
                      <a:gd name="connsiteX15" fmla="*/ 206364 w 218931"/>
                      <a:gd name="connsiteY15" fmla="*/ 186368 h 494030"/>
                      <a:gd name="connsiteX16" fmla="*/ 211127 w 218931"/>
                      <a:gd name="connsiteY16" fmla="*/ 151125 h 494030"/>
                      <a:gd name="connsiteX17" fmla="*/ 213032 w 218931"/>
                      <a:gd name="connsiteY17" fmla="*/ 143505 h 494030"/>
                      <a:gd name="connsiteX18" fmla="*/ 218747 w 218931"/>
                      <a:gd name="connsiteY18" fmla="*/ 130170 h 494030"/>
                      <a:gd name="connsiteX19" fmla="*/ 216842 w 218931"/>
                      <a:gd name="connsiteY19" fmla="*/ 119693 h 494030"/>
                      <a:gd name="connsiteX20" fmla="*/ 216842 w 218931"/>
                      <a:gd name="connsiteY20" fmla="*/ 114930 h 494030"/>
                      <a:gd name="connsiteX21" fmla="*/ 213984 w 218931"/>
                      <a:gd name="connsiteY21" fmla="*/ 107310 h 494030"/>
                      <a:gd name="connsiteX22" fmla="*/ 211127 w 218931"/>
                      <a:gd name="connsiteY22" fmla="*/ 89213 h 494030"/>
                      <a:gd name="connsiteX23" fmla="*/ 210174 w 218931"/>
                      <a:gd name="connsiteY23" fmla="*/ 81593 h 494030"/>
                      <a:gd name="connsiteX24" fmla="*/ 205412 w 218931"/>
                      <a:gd name="connsiteY24" fmla="*/ 23491 h 494030"/>
                      <a:gd name="connsiteX25" fmla="*/ 199697 w 218931"/>
                      <a:gd name="connsiteY25" fmla="*/ 13013 h 494030"/>
                      <a:gd name="connsiteX26" fmla="*/ 199697 w 218931"/>
                      <a:gd name="connsiteY26" fmla="*/ 10156 h 494030"/>
                      <a:gd name="connsiteX27" fmla="*/ 174932 w 218931"/>
                      <a:gd name="connsiteY27" fmla="*/ 6345 h 494030"/>
                      <a:gd name="connsiteX28" fmla="*/ 156834 w 218931"/>
                      <a:gd name="connsiteY28" fmla="*/ 54923 h 494030"/>
                      <a:gd name="connsiteX29" fmla="*/ 124449 w 218931"/>
                      <a:gd name="connsiteY29" fmla="*/ 74925 h 494030"/>
                      <a:gd name="connsiteX30" fmla="*/ 124449 w 218931"/>
                      <a:gd name="connsiteY30" fmla="*/ 74925 h 494030"/>
                      <a:gd name="connsiteX31" fmla="*/ 132069 w 218931"/>
                      <a:gd name="connsiteY31" fmla="*/ 93975 h 494030"/>
                      <a:gd name="connsiteX32" fmla="*/ 134927 w 218931"/>
                      <a:gd name="connsiteY32" fmla="*/ 93023 h 494030"/>
                      <a:gd name="connsiteX33" fmla="*/ 134927 w 218931"/>
                      <a:gd name="connsiteY33" fmla="*/ 93023 h 494030"/>
                      <a:gd name="connsiteX34" fmla="*/ 134927 w 218931"/>
                      <a:gd name="connsiteY34" fmla="*/ 93023 h 494030"/>
                      <a:gd name="connsiteX35" fmla="*/ 151119 w 218931"/>
                      <a:gd name="connsiteY35" fmla="*/ 85403 h 494030"/>
                      <a:gd name="connsiteX36" fmla="*/ 173027 w 218931"/>
                      <a:gd name="connsiteY36" fmla="*/ 81593 h 494030"/>
                      <a:gd name="connsiteX37" fmla="*/ 173979 w 218931"/>
                      <a:gd name="connsiteY37" fmla="*/ 102548 h 494030"/>
                      <a:gd name="connsiteX38" fmla="*/ 83492 w 218931"/>
                      <a:gd name="connsiteY38" fmla="*/ 292095 h 494030"/>
                      <a:gd name="connsiteX39" fmla="*/ 84444 w 218931"/>
                      <a:gd name="connsiteY39" fmla="*/ 305430 h 494030"/>
                      <a:gd name="connsiteX40" fmla="*/ 36819 w 218931"/>
                      <a:gd name="connsiteY40" fmla="*/ 381630 h 494030"/>
                      <a:gd name="connsiteX41" fmla="*/ 34914 w 218931"/>
                      <a:gd name="connsiteY41" fmla="*/ 392107 h 494030"/>
                      <a:gd name="connsiteX42" fmla="*/ 624 w 218931"/>
                      <a:gd name="connsiteY42" fmla="*/ 465449 h 494030"/>
                      <a:gd name="connsiteX43" fmla="*/ 27294 w 218931"/>
                      <a:gd name="connsiteY43" fmla="*/ 480689 h 4940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</a:cxnLst>
                    <a:rect l="l" t="t" r="r" b="b"/>
                    <a:pathLst>
                      <a:path w="218931" h="494030">
                        <a:moveTo>
                          <a:pt x="27294" y="480689"/>
                        </a:moveTo>
                        <a:cubicBezTo>
                          <a:pt x="28247" y="478784"/>
                          <a:pt x="29199" y="476879"/>
                          <a:pt x="30152" y="474974"/>
                        </a:cubicBezTo>
                        <a:cubicBezTo>
                          <a:pt x="29199" y="476879"/>
                          <a:pt x="28247" y="477832"/>
                          <a:pt x="27294" y="480689"/>
                        </a:cubicBezTo>
                        <a:cubicBezTo>
                          <a:pt x="22532" y="493072"/>
                          <a:pt x="41582" y="498787"/>
                          <a:pt x="49202" y="489262"/>
                        </a:cubicBezTo>
                        <a:cubicBezTo>
                          <a:pt x="59679" y="475927"/>
                          <a:pt x="64442" y="456877"/>
                          <a:pt x="70157" y="440684"/>
                        </a:cubicBezTo>
                        <a:cubicBezTo>
                          <a:pt x="76824" y="422587"/>
                          <a:pt x="81587" y="405442"/>
                          <a:pt x="82539" y="386392"/>
                        </a:cubicBezTo>
                        <a:cubicBezTo>
                          <a:pt x="85397" y="379725"/>
                          <a:pt x="87302" y="372105"/>
                          <a:pt x="90159" y="365437"/>
                        </a:cubicBezTo>
                        <a:cubicBezTo>
                          <a:pt x="93017" y="362580"/>
                          <a:pt x="95874" y="358770"/>
                          <a:pt x="97779" y="355912"/>
                        </a:cubicBezTo>
                        <a:cubicBezTo>
                          <a:pt x="111114" y="337815"/>
                          <a:pt x="120639" y="314955"/>
                          <a:pt x="127307" y="294000"/>
                        </a:cubicBezTo>
                        <a:cubicBezTo>
                          <a:pt x="128259" y="290190"/>
                          <a:pt x="127307" y="287332"/>
                          <a:pt x="125402" y="285427"/>
                        </a:cubicBezTo>
                        <a:cubicBezTo>
                          <a:pt x="128259" y="280665"/>
                          <a:pt x="131117" y="275902"/>
                          <a:pt x="133974" y="270187"/>
                        </a:cubicBezTo>
                        <a:cubicBezTo>
                          <a:pt x="137784" y="264472"/>
                          <a:pt x="140642" y="257805"/>
                          <a:pt x="144452" y="252090"/>
                        </a:cubicBezTo>
                        <a:cubicBezTo>
                          <a:pt x="150167" y="254947"/>
                          <a:pt x="157787" y="253995"/>
                          <a:pt x="162549" y="247327"/>
                        </a:cubicBezTo>
                        <a:cubicBezTo>
                          <a:pt x="172074" y="233993"/>
                          <a:pt x="179694" y="219705"/>
                          <a:pt x="185409" y="205418"/>
                        </a:cubicBezTo>
                        <a:cubicBezTo>
                          <a:pt x="187314" y="201607"/>
                          <a:pt x="189219" y="198750"/>
                          <a:pt x="191124" y="194940"/>
                        </a:cubicBezTo>
                        <a:cubicBezTo>
                          <a:pt x="196839" y="198750"/>
                          <a:pt x="205412" y="194940"/>
                          <a:pt x="206364" y="186368"/>
                        </a:cubicBezTo>
                        <a:cubicBezTo>
                          <a:pt x="207317" y="174938"/>
                          <a:pt x="209222" y="162555"/>
                          <a:pt x="211127" y="151125"/>
                        </a:cubicBezTo>
                        <a:cubicBezTo>
                          <a:pt x="212079" y="148268"/>
                          <a:pt x="213032" y="146363"/>
                          <a:pt x="213032" y="143505"/>
                        </a:cubicBezTo>
                        <a:cubicBezTo>
                          <a:pt x="216842" y="140648"/>
                          <a:pt x="219699" y="135885"/>
                          <a:pt x="218747" y="130170"/>
                        </a:cubicBezTo>
                        <a:cubicBezTo>
                          <a:pt x="217794" y="126360"/>
                          <a:pt x="217794" y="123503"/>
                          <a:pt x="216842" y="119693"/>
                        </a:cubicBezTo>
                        <a:cubicBezTo>
                          <a:pt x="216842" y="117788"/>
                          <a:pt x="216842" y="116835"/>
                          <a:pt x="216842" y="114930"/>
                        </a:cubicBezTo>
                        <a:cubicBezTo>
                          <a:pt x="216842" y="111120"/>
                          <a:pt x="215889" y="109215"/>
                          <a:pt x="213984" y="107310"/>
                        </a:cubicBezTo>
                        <a:cubicBezTo>
                          <a:pt x="213032" y="101595"/>
                          <a:pt x="212079" y="94928"/>
                          <a:pt x="211127" y="89213"/>
                        </a:cubicBezTo>
                        <a:cubicBezTo>
                          <a:pt x="213032" y="87308"/>
                          <a:pt x="213032" y="83498"/>
                          <a:pt x="210174" y="81593"/>
                        </a:cubicBezTo>
                        <a:cubicBezTo>
                          <a:pt x="207317" y="62543"/>
                          <a:pt x="205412" y="43493"/>
                          <a:pt x="205412" y="23491"/>
                        </a:cubicBezTo>
                        <a:cubicBezTo>
                          <a:pt x="205412" y="18728"/>
                          <a:pt x="203507" y="14918"/>
                          <a:pt x="199697" y="13013"/>
                        </a:cubicBezTo>
                        <a:cubicBezTo>
                          <a:pt x="199697" y="12060"/>
                          <a:pt x="199697" y="11108"/>
                          <a:pt x="199697" y="10156"/>
                        </a:cubicBezTo>
                        <a:cubicBezTo>
                          <a:pt x="197792" y="-3180"/>
                          <a:pt x="180647" y="-2227"/>
                          <a:pt x="174932" y="6345"/>
                        </a:cubicBezTo>
                        <a:cubicBezTo>
                          <a:pt x="162549" y="23491"/>
                          <a:pt x="156834" y="36825"/>
                          <a:pt x="156834" y="54923"/>
                        </a:cubicBezTo>
                        <a:cubicBezTo>
                          <a:pt x="147309" y="63495"/>
                          <a:pt x="134927" y="69210"/>
                          <a:pt x="124449" y="74925"/>
                        </a:cubicBezTo>
                        <a:cubicBezTo>
                          <a:pt x="124449" y="74925"/>
                          <a:pt x="124449" y="74925"/>
                          <a:pt x="124449" y="74925"/>
                        </a:cubicBezTo>
                        <a:cubicBezTo>
                          <a:pt x="114924" y="81593"/>
                          <a:pt x="120639" y="98738"/>
                          <a:pt x="132069" y="93975"/>
                        </a:cubicBezTo>
                        <a:cubicBezTo>
                          <a:pt x="133022" y="93975"/>
                          <a:pt x="133974" y="93023"/>
                          <a:pt x="134927" y="93023"/>
                        </a:cubicBezTo>
                        <a:lnTo>
                          <a:pt x="134927" y="93023"/>
                        </a:lnTo>
                        <a:cubicBezTo>
                          <a:pt x="134927" y="93023"/>
                          <a:pt x="134927" y="93023"/>
                          <a:pt x="134927" y="93023"/>
                        </a:cubicBezTo>
                        <a:cubicBezTo>
                          <a:pt x="140642" y="91118"/>
                          <a:pt x="145404" y="88260"/>
                          <a:pt x="151119" y="85403"/>
                        </a:cubicBezTo>
                        <a:cubicBezTo>
                          <a:pt x="158739" y="82545"/>
                          <a:pt x="165407" y="81593"/>
                          <a:pt x="173027" y="81593"/>
                        </a:cubicBezTo>
                        <a:cubicBezTo>
                          <a:pt x="173027" y="88260"/>
                          <a:pt x="173979" y="94928"/>
                          <a:pt x="173979" y="102548"/>
                        </a:cubicBezTo>
                        <a:cubicBezTo>
                          <a:pt x="164454" y="172080"/>
                          <a:pt x="110162" y="228278"/>
                          <a:pt x="83492" y="292095"/>
                        </a:cubicBezTo>
                        <a:cubicBezTo>
                          <a:pt x="81587" y="296857"/>
                          <a:pt x="82539" y="301620"/>
                          <a:pt x="84444" y="305430"/>
                        </a:cubicBezTo>
                        <a:cubicBezTo>
                          <a:pt x="69204" y="331147"/>
                          <a:pt x="53964" y="356865"/>
                          <a:pt x="36819" y="381630"/>
                        </a:cubicBezTo>
                        <a:cubicBezTo>
                          <a:pt x="33962" y="385440"/>
                          <a:pt x="33962" y="389250"/>
                          <a:pt x="34914" y="392107"/>
                        </a:cubicBezTo>
                        <a:cubicBezTo>
                          <a:pt x="21579" y="415919"/>
                          <a:pt x="12054" y="440684"/>
                          <a:pt x="624" y="465449"/>
                        </a:cubicBezTo>
                        <a:cubicBezTo>
                          <a:pt x="-4138" y="482594"/>
                          <a:pt x="19674" y="496882"/>
                          <a:pt x="27294" y="48068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2" name="Полилиния: фигура 1461">
                    <a:extLst>
                      <a:ext uri="{FF2B5EF4-FFF2-40B4-BE49-F238E27FC236}">
                        <a16:creationId xmlns:a16="http://schemas.microsoft.com/office/drawing/2014/main" id="{F723C463-D45B-2625-3C5E-583C73EA37E0}"/>
                      </a:ext>
                    </a:extLst>
                  </p:cNvPr>
                  <p:cNvSpPr/>
                  <p:nvPr/>
                </p:nvSpPr>
                <p:spPr>
                  <a:xfrm>
                    <a:off x="15071653" y="8022780"/>
                    <a:ext cx="356005" cy="469116"/>
                  </a:xfrm>
                  <a:custGeom>
                    <a:avLst/>
                    <a:gdLst>
                      <a:gd name="connsiteX0" fmla="*/ 107995 w 356005"/>
                      <a:gd name="connsiteY0" fmla="*/ 459921 h 469116"/>
                      <a:gd name="connsiteX1" fmla="*/ 137523 w 356005"/>
                      <a:gd name="connsiteY1" fmla="*/ 400867 h 469116"/>
                      <a:gd name="connsiteX2" fmla="*/ 202293 w 356005"/>
                      <a:gd name="connsiteY2" fmla="*/ 255135 h 469116"/>
                      <a:gd name="connsiteX3" fmla="*/ 204198 w 356005"/>
                      <a:gd name="connsiteY3" fmla="*/ 253229 h 469116"/>
                      <a:gd name="connsiteX4" fmla="*/ 248013 w 356005"/>
                      <a:gd name="connsiteY4" fmla="*/ 211320 h 469116"/>
                      <a:gd name="connsiteX5" fmla="*/ 336595 w 356005"/>
                      <a:gd name="connsiteY5" fmla="*/ 151312 h 469116"/>
                      <a:gd name="connsiteX6" fmla="*/ 344215 w 356005"/>
                      <a:gd name="connsiteY6" fmla="*/ 142740 h 469116"/>
                      <a:gd name="connsiteX7" fmla="*/ 348978 w 356005"/>
                      <a:gd name="connsiteY7" fmla="*/ 140835 h 469116"/>
                      <a:gd name="connsiteX8" fmla="*/ 338500 w 356005"/>
                      <a:gd name="connsiteY8" fmla="*/ 115117 h 469116"/>
                      <a:gd name="connsiteX9" fmla="*/ 335643 w 356005"/>
                      <a:gd name="connsiteY9" fmla="*/ 116070 h 469116"/>
                      <a:gd name="connsiteX10" fmla="*/ 314688 w 356005"/>
                      <a:gd name="connsiteY10" fmla="*/ 108450 h 469116"/>
                      <a:gd name="connsiteX11" fmla="*/ 227058 w 356005"/>
                      <a:gd name="connsiteY11" fmla="*/ 113212 h 469116"/>
                      <a:gd name="connsiteX12" fmla="*/ 221343 w 356005"/>
                      <a:gd name="connsiteY12" fmla="*/ 107497 h 469116"/>
                      <a:gd name="connsiteX13" fmla="*/ 190863 w 356005"/>
                      <a:gd name="connsiteY13" fmla="*/ 98925 h 469116"/>
                      <a:gd name="connsiteX14" fmla="*/ 185148 w 356005"/>
                      <a:gd name="connsiteY14" fmla="*/ 96067 h 469116"/>
                      <a:gd name="connsiteX15" fmla="*/ 181338 w 356005"/>
                      <a:gd name="connsiteY15" fmla="*/ 94162 h 469116"/>
                      <a:gd name="connsiteX16" fmla="*/ 97518 w 356005"/>
                      <a:gd name="connsiteY16" fmla="*/ 41775 h 469116"/>
                      <a:gd name="connsiteX17" fmla="*/ 24175 w 356005"/>
                      <a:gd name="connsiteY17" fmla="*/ 818 h 469116"/>
                      <a:gd name="connsiteX18" fmla="*/ 6078 w 356005"/>
                      <a:gd name="connsiteY18" fmla="*/ 32250 h 469116"/>
                      <a:gd name="connsiteX19" fmla="*/ 115615 w 356005"/>
                      <a:gd name="connsiteY19" fmla="*/ 93210 h 469116"/>
                      <a:gd name="connsiteX20" fmla="*/ 164193 w 356005"/>
                      <a:gd name="connsiteY20" fmla="*/ 134167 h 469116"/>
                      <a:gd name="connsiteX21" fmla="*/ 148000 w 356005"/>
                      <a:gd name="connsiteY21" fmla="*/ 140835 h 469116"/>
                      <a:gd name="connsiteX22" fmla="*/ 153715 w 356005"/>
                      <a:gd name="connsiteY22" fmla="*/ 164647 h 469116"/>
                      <a:gd name="connsiteX23" fmla="*/ 173718 w 356005"/>
                      <a:gd name="connsiteY23" fmla="*/ 160837 h 469116"/>
                      <a:gd name="connsiteX24" fmla="*/ 174670 w 356005"/>
                      <a:gd name="connsiteY24" fmla="*/ 170362 h 469116"/>
                      <a:gd name="connsiteX25" fmla="*/ 132760 w 356005"/>
                      <a:gd name="connsiteY25" fmla="*/ 191317 h 469116"/>
                      <a:gd name="connsiteX26" fmla="*/ 145143 w 356005"/>
                      <a:gd name="connsiteY26" fmla="*/ 212272 h 469116"/>
                      <a:gd name="connsiteX27" fmla="*/ 162288 w 356005"/>
                      <a:gd name="connsiteY27" fmla="*/ 203700 h 469116"/>
                      <a:gd name="connsiteX28" fmla="*/ 103233 w 356005"/>
                      <a:gd name="connsiteY28" fmla="*/ 374197 h 469116"/>
                      <a:gd name="connsiteX29" fmla="*/ 71800 w 356005"/>
                      <a:gd name="connsiteY29" fmla="*/ 438014 h 469116"/>
                      <a:gd name="connsiteX30" fmla="*/ 107995 w 356005"/>
                      <a:gd name="connsiteY30" fmla="*/ 459921 h 469116"/>
                      <a:gd name="connsiteX31" fmla="*/ 228963 w 356005"/>
                      <a:gd name="connsiteY31" fmla="*/ 164647 h 469116"/>
                      <a:gd name="connsiteX32" fmla="*/ 222295 w 356005"/>
                      <a:gd name="connsiteY32" fmla="*/ 162742 h 469116"/>
                      <a:gd name="connsiteX33" fmla="*/ 221343 w 356005"/>
                      <a:gd name="connsiteY33" fmla="*/ 162742 h 469116"/>
                      <a:gd name="connsiteX34" fmla="*/ 237535 w 356005"/>
                      <a:gd name="connsiteY34" fmla="*/ 145597 h 469116"/>
                      <a:gd name="connsiteX35" fmla="*/ 258490 w 356005"/>
                      <a:gd name="connsiteY35" fmla="*/ 147502 h 469116"/>
                      <a:gd name="connsiteX36" fmla="*/ 228963 w 356005"/>
                      <a:gd name="connsiteY36" fmla="*/ 164647 h 4691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356005" h="469116">
                        <a:moveTo>
                          <a:pt x="107995" y="459921"/>
                        </a:moveTo>
                        <a:cubicBezTo>
                          <a:pt x="120378" y="441824"/>
                          <a:pt x="129903" y="421822"/>
                          <a:pt x="137523" y="400867"/>
                        </a:cubicBezTo>
                        <a:cubicBezTo>
                          <a:pt x="162288" y="353242"/>
                          <a:pt x="187053" y="305617"/>
                          <a:pt x="202293" y="255135"/>
                        </a:cubicBezTo>
                        <a:cubicBezTo>
                          <a:pt x="203245" y="255135"/>
                          <a:pt x="204198" y="254182"/>
                          <a:pt x="204198" y="253229"/>
                        </a:cubicBezTo>
                        <a:cubicBezTo>
                          <a:pt x="220390" y="240847"/>
                          <a:pt x="234678" y="226560"/>
                          <a:pt x="248013" y="211320"/>
                        </a:cubicBezTo>
                        <a:cubicBezTo>
                          <a:pt x="275635" y="189412"/>
                          <a:pt x="305163" y="169410"/>
                          <a:pt x="336595" y="151312"/>
                        </a:cubicBezTo>
                        <a:cubicBezTo>
                          <a:pt x="340405" y="149407"/>
                          <a:pt x="343263" y="145597"/>
                          <a:pt x="344215" y="142740"/>
                        </a:cubicBezTo>
                        <a:cubicBezTo>
                          <a:pt x="346120" y="141787"/>
                          <a:pt x="347073" y="140835"/>
                          <a:pt x="348978" y="140835"/>
                        </a:cubicBezTo>
                        <a:cubicBezTo>
                          <a:pt x="363265" y="134167"/>
                          <a:pt x="353740" y="110355"/>
                          <a:pt x="338500" y="115117"/>
                        </a:cubicBezTo>
                        <a:cubicBezTo>
                          <a:pt x="337548" y="115117"/>
                          <a:pt x="336595" y="116070"/>
                          <a:pt x="335643" y="116070"/>
                        </a:cubicBezTo>
                        <a:cubicBezTo>
                          <a:pt x="332785" y="109403"/>
                          <a:pt x="324213" y="104640"/>
                          <a:pt x="314688" y="108450"/>
                        </a:cubicBezTo>
                        <a:cubicBezTo>
                          <a:pt x="286113" y="119880"/>
                          <a:pt x="255633" y="120832"/>
                          <a:pt x="227058" y="113212"/>
                        </a:cubicBezTo>
                        <a:cubicBezTo>
                          <a:pt x="226105" y="110355"/>
                          <a:pt x="224200" y="108450"/>
                          <a:pt x="221343" y="107497"/>
                        </a:cubicBezTo>
                        <a:cubicBezTo>
                          <a:pt x="210865" y="105592"/>
                          <a:pt x="200388" y="102735"/>
                          <a:pt x="190863" y="98925"/>
                        </a:cubicBezTo>
                        <a:cubicBezTo>
                          <a:pt x="188958" y="97972"/>
                          <a:pt x="187053" y="97020"/>
                          <a:pt x="185148" y="96067"/>
                        </a:cubicBezTo>
                        <a:cubicBezTo>
                          <a:pt x="184195" y="95115"/>
                          <a:pt x="183243" y="94162"/>
                          <a:pt x="181338" y="94162"/>
                        </a:cubicBezTo>
                        <a:cubicBezTo>
                          <a:pt x="158478" y="72255"/>
                          <a:pt x="127998" y="57015"/>
                          <a:pt x="97518" y="41775"/>
                        </a:cubicBezTo>
                        <a:cubicBezTo>
                          <a:pt x="74658" y="25583"/>
                          <a:pt x="50845" y="10343"/>
                          <a:pt x="24175" y="818"/>
                        </a:cubicBezTo>
                        <a:cubicBezTo>
                          <a:pt x="7030" y="-4897"/>
                          <a:pt x="-9162" y="20820"/>
                          <a:pt x="6078" y="32250"/>
                        </a:cubicBezTo>
                        <a:cubicBezTo>
                          <a:pt x="39415" y="58920"/>
                          <a:pt x="77515" y="74160"/>
                          <a:pt x="115615" y="93210"/>
                        </a:cubicBezTo>
                        <a:cubicBezTo>
                          <a:pt x="136570" y="104640"/>
                          <a:pt x="153715" y="117022"/>
                          <a:pt x="164193" y="134167"/>
                        </a:cubicBezTo>
                        <a:cubicBezTo>
                          <a:pt x="158478" y="136072"/>
                          <a:pt x="153715" y="138930"/>
                          <a:pt x="148000" y="140835"/>
                        </a:cubicBezTo>
                        <a:cubicBezTo>
                          <a:pt x="137523" y="146550"/>
                          <a:pt x="141333" y="165600"/>
                          <a:pt x="153715" y="164647"/>
                        </a:cubicBezTo>
                        <a:cubicBezTo>
                          <a:pt x="161335" y="163695"/>
                          <a:pt x="168003" y="162742"/>
                          <a:pt x="173718" y="160837"/>
                        </a:cubicBezTo>
                        <a:cubicBezTo>
                          <a:pt x="174670" y="163695"/>
                          <a:pt x="174670" y="167505"/>
                          <a:pt x="174670" y="170362"/>
                        </a:cubicBezTo>
                        <a:cubicBezTo>
                          <a:pt x="160383" y="175125"/>
                          <a:pt x="146095" y="182745"/>
                          <a:pt x="132760" y="191317"/>
                        </a:cubicBezTo>
                        <a:cubicBezTo>
                          <a:pt x="119425" y="199890"/>
                          <a:pt x="130855" y="219892"/>
                          <a:pt x="145143" y="212272"/>
                        </a:cubicBezTo>
                        <a:cubicBezTo>
                          <a:pt x="150858" y="209415"/>
                          <a:pt x="156573" y="206557"/>
                          <a:pt x="162288" y="203700"/>
                        </a:cubicBezTo>
                        <a:cubicBezTo>
                          <a:pt x="136570" y="257040"/>
                          <a:pt x="125140" y="317999"/>
                          <a:pt x="103233" y="374197"/>
                        </a:cubicBezTo>
                        <a:cubicBezTo>
                          <a:pt x="92755" y="395152"/>
                          <a:pt x="81325" y="417059"/>
                          <a:pt x="71800" y="438014"/>
                        </a:cubicBezTo>
                        <a:cubicBezTo>
                          <a:pt x="63228" y="462779"/>
                          <a:pt x="93708" y="480877"/>
                          <a:pt x="107995" y="459921"/>
                        </a:cubicBezTo>
                        <a:close/>
                        <a:moveTo>
                          <a:pt x="228963" y="164647"/>
                        </a:moveTo>
                        <a:cubicBezTo>
                          <a:pt x="227058" y="163695"/>
                          <a:pt x="225153" y="162742"/>
                          <a:pt x="222295" y="162742"/>
                        </a:cubicBezTo>
                        <a:cubicBezTo>
                          <a:pt x="222295" y="162742"/>
                          <a:pt x="222295" y="162742"/>
                          <a:pt x="221343" y="162742"/>
                        </a:cubicBezTo>
                        <a:cubicBezTo>
                          <a:pt x="226105" y="157027"/>
                          <a:pt x="231820" y="151312"/>
                          <a:pt x="237535" y="145597"/>
                        </a:cubicBezTo>
                        <a:cubicBezTo>
                          <a:pt x="244203" y="146550"/>
                          <a:pt x="250870" y="147502"/>
                          <a:pt x="258490" y="147502"/>
                        </a:cubicBezTo>
                        <a:cubicBezTo>
                          <a:pt x="248965" y="153217"/>
                          <a:pt x="238488" y="158932"/>
                          <a:pt x="228963" y="16464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3" name="Полилиния: фигура 1462">
                    <a:extLst>
                      <a:ext uri="{FF2B5EF4-FFF2-40B4-BE49-F238E27FC236}">
                        <a16:creationId xmlns:a16="http://schemas.microsoft.com/office/drawing/2014/main" id="{07998785-1D20-833C-9F2E-56BF2FE0A324}"/>
                      </a:ext>
                    </a:extLst>
                  </p:cNvPr>
                  <p:cNvSpPr/>
                  <p:nvPr/>
                </p:nvSpPr>
                <p:spPr>
                  <a:xfrm>
                    <a:off x="14632914" y="8245473"/>
                    <a:ext cx="450662" cy="467000"/>
                  </a:xfrm>
                  <a:custGeom>
                    <a:avLst/>
                    <a:gdLst>
                      <a:gd name="connsiteX0" fmla="*/ 260033 w 450662"/>
                      <a:gd name="connsiteY0" fmla="*/ 453445 h 467000"/>
                      <a:gd name="connsiteX1" fmla="*/ 269558 w 450662"/>
                      <a:gd name="connsiteY1" fmla="*/ 383913 h 467000"/>
                      <a:gd name="connsiteX2" fmla="*/ 280988 w 450662"/>
                      <a:gd name="connsiteY2" fmla="*/ 307713 h 467000"/>
                      <a:gd name="connsiteX3" fmla="*/ 275272 w 450662"/>
                      <a:gd name="connsiteY3" fmla="*/ 161028 h 467000"/>
                      <a:gd name="connsiteX4" fmla="*/ 273368 w 450662"/>
                      <a:gd name="connsiteY4" fmla="*/ 156266 h 467000"/>
                      <a:gd name="connsiteX5" fmla="*/ 445770 w 450662"/>
                      <a:gd name="connsiteY5" fmla="*/ 13391 h 467000"/>
                      <a:gd name="connsiteX6" fmla="*/ 442912 w 450662"/>
                      <a:gd name="connsiteY6" fmla="*/ 56 h 467000"/>
                      <a:gd name="connsiteX7" fmla="*/ 310515 w 450662"/>
                      <a:gd name="connsiteY7" fmla="*/ 48634 h 467000"/>
                      <a:gd name="connsiteX8" fmla="*/ 248602 w 450662"/>
                      <a:gd name="connsiteY8" fmla="*/ 120071 h 467000"/>
                      <a:gd name="connsiteX9" fmla="*/ 166688 w 450662"/>
                      <a:gd name="connsiteY9" fmla="*/ 97211 h 467000"/>
                      <a:gd name="connsiteX10" fmla="*/ 120015 w 450662"/>
                      <a:gd name="connsiteY10" fmla="*/ 78161 h 467000"/>
                      <a:gd name="connsiteX11" fmla="*/ 22860 w 450662"/>
                      <a:gd name="connsiteY11" fmla="*/ 64826 h 467000"/>
                      <a:gd name="connsiteX12" fmla="*/ 21907 w 450662"/>
                      <a:gd name="connsiteY12" fmla="*/ 101973 h 467000"/>
                      <a:gd name="connsiteX13" fmla="*/ 81915 w 450662"/>
                      <a:gd name="connsiteY13" fmla="*/ 106736 h 467000"/>
                      <a:gd name="connsiteX14" fmla="*/ 24765 w 450662"/>
                      <a:gd name="connsiteY14" fmla="*/ 110546 h 467000"/>
                      <a:gd name="connsiteX15" fmla="*/ 17145 w 450662"/>
                      <a:gd name="connsiteY15" fmla="*/ 110546 h 467000"/>
                      <a:gd name="connsiteX16" fmla="*/ 17145 w 450662"/>
                      <a:gd name="connsiteY16" fmla="*/ 145788 h 467000"/>
                      <a:gd name="connsiteX17" fmla="*/ 95250 w 450662"/>
                      <a:gd name="connsiteY17" fmla="*/ 141026 h 467000"/>
                      <a:gd name="connsiteX18" fmla="*/ 164783 w 450662"/>
                      <a:gd name="connsiteY18" fmla="*/ 141026 h 467000"/>
                      <a:gd name="connsiteX19" fmla="*/ 196215 w 450662"/>
                      <a:gd name="connsiteY19" fmla="*/ 183888 h 467000"/>
                      <a:gd name="connsiteX20" fmla="*/ 220027 w 450662"/>
                      <a:gd name="connsiteY20" fmla="*/ 178173 h 467000"/>
                      <a:gd name="connsiteX21" fmla="*/ 219075 w 450662"/>
                      <a:gd name="connsiteY21" fmla="*/ 170553 h 467000"/>
                      <a:gd name="connsiteX22" fmla="*/ 227647 w 450662"/>
                      <a:gd name="connsiteY22" fmla="*/ 175316 h 467000"/>
                      <a:gd name="connsiteX23" fmla="*/ 230505 w 450662"/>
                      <a:gd name="connsiteY23" fmla="*/ 389628 h 467000"/>
                      <a:gd name="connsiteX24" fmla="*/ 221933 w 450662"/>
                      <a:gd name="connsiteY24" fmla="*/ 449635 h 467000"/>
                      <a:gd name="connsiteX25" fmla="*/ 260033 w 450662"/>
                      <a:gd name="connsiteY25" fmla="*/ 453445 h 467000"/>
                      <a:gd name="connsiteX26" fmla="*/ 231458 w 450662"/>
                      <a:gd name="connsiteY26" fmla="*/ 159123 h 467000"/>
                      <a:gd name="connsiteX27" fmla="*/ 209550 w 450662"/>
                      <a:gd name="connsiteY27" fmla="*/ 141026 h 467000"/>
                      <a:gd name="connsiteX28" fmla="*/ 205740 w 450662"/>
                      <a:gd name="connsiteY28" fmla="*/ 134358 h 467000"/>
                      <a:gd name="connsiteX29" fmla="*/ 217170 w 450662"/>
                      <a:gd name="connsiteY29" fmla="*/ 138168 h 467000"/>
                      <a:gd name="connsiteX30" fmla="*/ 234315 w 450662"/>
                      <a:gd name="connsiteY30" fmla="*/ 152456 h 467000"/>
                      <a:gd name="connsiteX31" fmla="*/ 231458 w 450662"/>
                      <a:gd name="connsiteY31" fmla="*/ 159123 h 467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450662" h="467000">
                        <a:moveTo>
                          <a:pt x="260033" y="453445"/>
                        </a:moveTo>
                        <a:cubicBezTo>
                          <a:pt x="266700" y="430585"/>
                          <a:pt x="269558" y="406773"/>
                          <a:pt x="269558" y="383913"/>
                        </a:cubicBezTo>
                        <a:cubicBezTo>
                          <a:pt x="273368" y="358195"/>
                          <a:pt x="278130" y="333430"/>
                          <a:pt x="280988" y="307713"/>
                        </a:cubicBezTo>
                        <a:cubicBezTo>
                          <a:pt x="286703" y="260088"/>
                          <a:pt x="292418" y="206748"/>
                          <a:pt x="275272" y="161028"/>
                        </a:cubicBezTo>
                        <a:cubicBezTo>
                          <a:pt x="274320" y="159123"/>
                          <a:pt x="274320" y="157218"/>
                          <a:pt x="273368" y="156266"/>
                        </a:cubicBezTo>
                        <a:cubicBezTo>
                          <a:pt x="301943" y="85781"/>
                          <a:pt x="375285" y="36251"/>
                          <a:pt x="445770" y="13391"/>
                        </a:cubicBezTo>
                        <a:cubicBezTo>
                          <a:pt x="454343" y="10534"/>
                          <a:pt x="450533" y="-896"/>
                          <a:pt x="442912" y="56"/>
                        </a:cubicBezTo>
                        <a:cubicBezTo>
                          <a:pt x="397193" y="6724"/>
                          <a:pt x="347662" y="20059"/>
                          <a:pt x="310515" y="48634"/>
                        </a:cubicBezTo>
                        <a:cubicBezTo>
                          <a:pt x="284797" y="67684"/>
                          <a:pt x="263843" y="92448"/>
                          <a:pt x="248602" y="120071"/>
                        </a:cubicBezTo>
                        <a:cubicBezTo>
                          <a:pt x="226695" y="101973"/>
                          <a:pt x="198120" y="96259"/>
                          <a:pt x="166688" y="97211"/>
                        </a:cubicBezTo>
                        <a:cubicBezTo>
                          <a:pt x="152400" y="88638"/>
                          <a:pt x="137160" y="82923"/>
                          <a:pt x="120015" y="78161"/>
                        </a:cubicBezTo>
                        <a:cubicBezTo>
                          <a:pt x="89535" y="64826"/>
                          <a:pt x="56197" y="61016"/>
                          <a:pt x="22860" y="64826"/>
                        </a:cubicBezTo>
                        <a:cubicBezTo>
                          <a:pt x="0" y="67684"/>
                          <a:pt x="-1905" y="101021"/>
                          <a:pt x="21907" y="101973"/>
                        </a:cubicBezTo>
                        <a:cubicBezTo>
                          <a:pt x="41910" y="101973"/>
                          <a:pt x="61913" y="103878"/>
                          <a:pt x="81915" y="106736"/>
                        </a:cubicBezTo>
                        <a:cubicBezTo>
                          <a:pt x="61913" y="109593"/>
                          <a:pt x="41910" y="111498"/>
                          <a:pt x="24765" y="110546"/>
                        </a:cubicBezTo>
                        <a:cubicBezTo>
                          <a:pt x="21907" y="110546"/>
                          <a:pt x="20002" y="110546"/>
                          <a:pt x="17145" y="110546"/>
                        </a:cubicBezTo>
                        <a:cubicBezTo>
                          <a:pt x="-5715" y="108641"/>
                          <a:pt x="-5715" y="143883"/>
                          <a:pt x="17145" y="145788"/>
                        </a:cubicBezTo>
                        <a:cubicBezTo>
                          <a:pt x="42863" y="147693"/>
                          <a:pt x="68580" y="144836"/>
                          <a:pt x="95250" y="141026"/>
                        </a:cubicBezTo>
                        <a:cubicBezTo>
                          <a:pt x="119063" y="139121"/>
                          <a:pt x="142875" y="137216"/>
                          <a:pt x="164783" y="141026"/>
                        </a:cubicBezTo>
                        <a:cubicBezTo>
                          <a:pt x="177165" y="152456"/>
                          <a:pt x="187643" y="166743"/>
                          <a:pt x="196215" y="183888"/>
                        </a:cubicBezTo>
                        <a:cubicBezTo>
                          <a:pt x="201930" y="195318"/>
                          <a:pt x="220980" y="190556"/>
                          <a:pt x="220027" y="178173"/>
                        </a:cubicBezTo>
                        <a:cubicBezTo>
                          <a:pt x="220027" y="175316"/>
                          <a:pt x="220027" y="172458"/>
                          <a:pt x="219075" y="170553"/>
                        </a:cubicBezTo>
                        <a:cubicBezTo>
                          <a:pt x="221933" y="172458"/>
                          <a:pt x="224790" y="174363"/>
                          <a:pt x="227647" y="175316"/>
                        </a:cubicBezTo>
                        <a:cubicBezTo>
                          <a:pt x="209550" y="245800"/>
                          <a:pt x="233363" y="318190"/>
                          <a:pt x="230505" y="389628"/>
                        </a:cubicBezTo>
                        <a:cubicBezTo>
                          <a:pt x="226695" y="409630"/>
                          <a:pt x="223838" y="429633"/>
                          <a:pt x="221933" y="449635"/>
                        </a:cubicBezTo>
                        <a:cubicBezTo>
                          <a:pt x="219075" y="470590"/>
                          <a:pt x="254318" y="473447"/>
                          <a:pt x="260033" y="453445"/>
                        </a:cubicBezTo>
                        <a:close/>
                        <a:moveTo>
                          <a:pt x="231458" y="159123"/>
                        </a:moveTo>
                        <a:cubicBezTo>
                          <a:pt x="223838" y="152456"/>
                          <a:pt x="217170" y="145788"/>
                          <a:pt x="209550" y="141026"/>
                        </a:cubicBezTo>
                        <a:cubicBezTo>
                          <a:pt x="208597" y="139121"/>
                          <a:pt x="207645" y="136263"/>
                          <a:pt x="205740" y="134358"/>
                        </a:cubicBezTo>
                        <a:cubicBezTo>
                          <a:pt x="209550" y="135311"/>
                          <a:pt x="213360" y="136263"/>
                          <a:pt x="217170" y="138168"/>
                        </a:cubicBezTo>
                        <a:cubicBezTo>
                          <a:pt x="223838" y="141978"/>
                          <a:pt x="229552" y="146741"/>
                          <a:pt x="234315" y="152456"/>
                        </a:cubicBezTo>
                        <a:cubicBezTo>
                          <a:pt x="233363" y="154361"/>
                          <a:pt x="232410" y="156266"/>
                          <a:pt x="231458" y="159123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4" name="Полилиния: фигура 1463">
                    <a:extLst>
                      <a:ext uri="{FF2B5EF4-FFF2-40B4-BE49-F238E27FC236}">
                        <a16:creationId xmlns:a16="http://schemas.microsoft.com/office/drawing/2014/main" id="{EE57A8FB-2C22-CC61-44A6-17D65EF548EC}"/>
                      </a:ext>
                    </a:extLst>
                  </p:cNvPr>
                  <p:cNvSpPr/>
                  <p:nvPr/>
                </p:nvSpPr>
                <p:spPr>
                  <a:xfrm>
                    <a:off x="14421402" y="8558246"/>
                    <a:ext cx="230276" cy="303081"/>
                  </a:xfrm>
                  <a:custGeom>
                    <a:avLst/>
                    <a:gdLst>
                      <a:gd name="connsiteX0" fmla="*/ 35299 w 230276"/>
                      <a:gd name="connsiteY0" fmla="*/ 295929 h 303081"/>
                      <a:gd name="connsiteX1" fmla="*/ 122929 w 230276"/>
                      <a:gd name="connsiteY1" fmla="*/ 168295 h 303081"/>
                      <a:gd name="connsiteX2" fmla="*/ 130549 w 230276"/>
                      <a:gd name="connsiteY2" fmla="*/ 144482 h 303081"/>
                      <a:gd name="connsiteX3" fmla="*/ 135311 w 230276"/>
                      <a:gd name="connsiteY3" fmla="*/ 143530 h 303081"/>
                      <a:gd name="connsiteX4" fmla="*/ 157219 w 230276"/>
                      <a:gd name="connsiteY4" fmla="*/ 132099 h 303081"/>
                      <a:gd name="connsiteX5" fmla="*/ 156266 w 230276"/>
                      <a:gd name="connsiteY5" fmla="*/ 147339 h 303081"/>
                      <a:gd name="connsiteX6" fmla="*/ 216274 w 230276"/>
                      <a:gd name="connsiteY6" fmla="*/ 272117 h 303081"/>
                      <a:gd name="connsiteX7" fmla="*/ 228656 w 230276"/>
                      <a:gd name="connsiteY7" fmla="*/ 262592 h 303081"/>
                      <a:gd name="connsiteX8" fmla="*/ 190556 w 230276"/>
                      <a:gd name="connsiteY8" fmla="*/ 148292 h 303081"/>
                      <a:gd name="connsiteX9" fmla="*/ 228656 w 230276"/>
                      <a:gd name="connsiteY9" fmla="*/ 27325 h 303081"/>
                      <a:gd name="connsiteX10" fmla="*/ 201034 w 230276"/>
                      <a:gd name="connsiteY10" fmla="*/ 5417 h 303081"/>
                      <a:gd name="connsiteX11" fmla="*/ 157219 w 230276"/>
                      <a:gd name="connsiteY11" fmla="*/ 77807 h 303081"/>
                      <a:gd name="connsiteX12" fmla="*/ 17201 w 230276"/>
                      <a:gd name="connsiteY12" fmla="*/ 66377 h 303081"/>
                      <a:gd name="connsiteX13" fmla="*/ 12439 w 230276"/>
                      <a:gd name="connsiteY13" fmla="*/ 100667 h 303081"/>
                      <a:gd name="connsiteX14" fmla="*/ 102926 w 230276"/>
                      <a:gd name="connsiteY14" fmla="*/ 144482 h 303081"/>
                      <a:gd name="connsiteX15" fmla="*/ 85781 w 230276"/>
                      <a:gd name="connsiteY15" fmla="*/ 180677 h 303081"/>
                      <a:gd name="connsiteX16" fmla="*/ 78161 w 230276"/>
                      <a:gd name="connsiteY16" fmla="*/ 192107 h 303081"/>
                      <a:gd name="connsiteX17" fmla="*/ 65779 w 230276"/>
                      <a:gd name="connsiteY17" fmla="*/ 198774 h 303081"/>
                      <a:gd name="connsiteX18" fmla="*/ 10534 w 230276"/>
                      <a:gd name="connsiteY18" fmla="*/ 282594 h 303081"/>
                      <a:gd name="connsiteX19" fmla="*/ 35299 w 230276"/>
                      <a:gd name="connsiteY19" fmla="*/ 295929 h 303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30276" h="303081">
                        <a:moveTo>
                          <a:pt x="35299" y="295929"/>
                        </a:moveTo>
                        <a:cubicBezTo>
                          <a:pt x="62921" y="253067"/>
                          <a:pt x="101974" y="215919"/>
                          <a:pt x="122929" y="168295"/>
                        </a:cubicBezTo>
                        <a:cubicBezTo>
                          <a:pt x="125786" y="160674"/>
                          <a:pt x="128644" y="152102"/>
                          <a:pt x="130549" y="144482"/>
                        </a:cubicBezTo>
                        <a:cubicBezTo>
                          <a:pt x="132454" y="144482"/>
                          <a:pt x="133406" y="143530"/>
                          <a:pt x="135311" y="143530"/>
                        </a:cubicBezTo>
                        <a:cubicBezTo>
                          <a:pt x="143884" y="140672"/>
                          <a:pt x="150551" y="136862"/>
                          <a:pt x="157219" y="132099"/>
                        </a:cubicBezTo>
                        <a:cubicBezTo>
                          <a:pt x="156266" y="136862"/>
                          <a:pt x="156266" y="142577"/>
                          <a:pt x="156266" y="147339"/>
                        </a:cubicBezTo>
                        <a:cubicBezTo>
                          <a:pt x="156266" y="197822"/>
                          <a:pt x="183889" y="235922"/>
                          <a:pt x="216274" y="272117"/>
                        </a:cubicBezTo>
                        <a:cubicBezTo>
                          <a:pt x="221989" y="278784"/>
                          <a:pt x="234371" y="270212"/>
                          <a:pt x="228656" y="262592"/>
                        </a:cubicBezTo>
                        <a:cubicBezTo>
                          <a:pt x="206749" y="228302"/>
                          <a:pt x="189604" y="188297"/>
                          <a:pt x="190556" y="148292"/>
                        </a:cubicBezTo>
                        <a:cubicBezTo>
                          <a:pt x="191509" y="106382"/>
                          <a:pt x="211511" y="64472"/>
                          <a:pt x="228656" y="27325"/>
                        </a:cubicBezTo>
                        <a:cubicBezTo>
                          <a:pt x="236276" y="10180"/>
                          <a:pt x="215321" y="-9823"/>
                          <a:pt x="201034" y="5417"/>
                        </a:cubicBezTo>
                        <a:cubicBezTo>
                          <a:pt x="182936" y="24467"/>
                          <a:pt x="172459" y="53995"/>
                          <a:pt x="157219" y="77807"/>
                        </a:cubicBezTo>
                        <a:cubicBezTo>
                          <a:pt x="114356" y="60662"/>
                          <a:pt x="61969" y="68282"/>
                          <a:pt x="17201" y="66377"/>
                        </a:cubicBezTo>
                        <a:cubicBezTo>
                          <a:pt x="-2801" y="65425"/>
                          <a:pt x="-6611" y="94952"/>
                          <a:pt x="12439" y="100667"/>
                        </a:cubicBezTo>
                        <a:cubicBezTo>
                          <a:pt x="42919" y="109240"/>
                          <a:pt x="71494" y="136862"/>
                          <a:pt x="102926" y="144482"/>
                        </a:cubicBezTo>
                        <a:cubicBezTo>
                          <a:pt x="100069" y="157817"/>
                          <a:pt x="90544" y="171152"/>
                          <a:pt x="85781" y="180677"/>
                        </a:cubicBezTo>
                        <a:cubicBezTo>
                          <a:pt x="82924" y="184487"/>
                          <a:pt x="81019" y="188297"/>
                          <a:pt x="78161" y="192107"/>
                        </a:cubicBezTo>
                        <a:cubicBezTo>
                          <a:pt x="73399" y="191154"/>
                          <a:pt x="68636" y="193059"/>
                          <a:pt x="65779" y="198774"/>
                        </a:cubicBezTo>
                        <a:cubicBezTo>
                          <a:pt x="46729" y="226397"/>
                          <a:pt x="28631" y="254019"/>
                          <a:pt x="10534" y="282594"/>
                        </a:cubicBezTo>
                        <a:cubicBezTo>
                          <a:pt x="56" y="297834"/>
                          <a:pt x="24821" y="312122"/>
                          <a:pt x="35299" y="29592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5" name="Полилиния: фигура 1464">
                    <a:extLst>
                      <a:ext uri="{FF2B5EF4-FFF2-40B4-BE49-F238E27FC236}">
                        <a16:creationId xmlns:a16="http://schemas.microsoft.com/office/drawing/2014/main" id="{4C1DA12F-FE64-1EA5-BE4F-6341E5400FF2}"/>
                      </a:ext>
                    </a:extLst>
                  </p:cNvPr>
                  <p:cNvSpPr/>
                  <p:nvPr/>
                </p:nvSpPr>
                <p:spPr>
                  <a:xfrm>
                    <a:off x="14618677" y="8243387"/>
                    <a:ext cx="393806" cy="178702"/>
                  </a:xfrm>
                  <a:custGeom>
                    <a:avLst/>
                    <a:gdLst>
                      <a:gd name="connsiteX0" fmla="*/ 12332 w 393806"/>
                      <a:gd name="connsiteY0" fmla="*/ 137397 h 178702"/>
                      <a:gd name="connsiteX1" fmla="*/ 108534 w 393806"/>
                      <a:gd name="connsiteY1" fmla="*/ 129777 h 178702"/>
                      <a:gd name="connsiteX2" fmla="*/ 127584 w 393806"/>
                      <a:gd name="connsiteY2" fmla="*/ 129777 h 178702"/>
                      <a:gd name="connsiteX3" fmla="*/ 143777 w 393806"/>
                      <a:gd name="connsiteY3" fmla="*/ 140254 h 178702"/>
                      <a:gd name="connsiteX4" fmla="*/ 175209 w 393806"/>
                      <a:gd name="connsiteY4" fmla="*/ 134539 h 178702"/>
                      <a:gd name="connsiteX5" fmla="*/ 206642 w 393806"/>
                      <a:gd name="connsiteY5" fmla="*/ 171687 h 178702"/>
                      <a:gd name="connsiteX6" fmla="*/ 231407 w 393806"/>
                      <a:gd name="connsiteY6" fmla="*/ 165019 h 178702"/>
                      <a:gd name="connsiteX7" fmla="*/ 229502 w 393806"/>
                      <a:gd name="connsiteY7" fmla="*/ 145969 h 178702"/>
                      <a:gd name="connsiteX8" fmla="*/ 242837 w 393806"/>
                      <a:gd name="connsiteY8" fmla="*/ 122157 h 178702"/>
                      <a:gd name="connsiteX9" fmla="*/ 236169 w 393806"/>
                      <a:gd name="connsiteY9" fmla="*/ 110727 h 178702"/>
                      <a:gd name="connsiteX10" fmla="*/ 243789 w 393806"/>
                      <a:gd name="connsiteY10" fmla="*/ 111679 h 178702"/>
                      <a:gd name="connsiteX11" fmla="*/ 250457 w 393806"/>
                      <a:gd name="connsiteY11" fmla="*/ 85962 h 178702"/>
                      <a:gd name="connsiteX12" fmla="*/ 241884 w 393806"/>
                      <a:gd name="connsiteY12" fmla="*/ 81199 h 178702"/>
                      <a:gd name="connsiteX13" fmla="*/ 250457 w 393806"/>
                      <a:gd name="connsiteY13" fmla="*/ 76437 h 178702"/>
                      <a:gd name="connsiteX14" fmla="*/ 383807 w 393806"/>
                      <a:gd name="connsiteY14" fmla="*/ 26907 h 178702"/>
                      <a:gd name="connsiteX15" fmla="*/ 377139 w 393806"/>
                      <a:gd name="connsiteY15" fmla="*/ 237 h 178702"/>
                      <a:gd name="connsiteX16" fmla="*/ 239027 w 393806"/>
                      <a:gd name="connsiteY16" fmla="*/ 51672 h 178702"/>
                      <a:gd name="connsiteX17" fmla="*/ 197117 w 393806"/>
                      <a:gd name="connsiteY17" fmla="*/ 58339 h 178702"/>
                      <a:gd name="connsiteX18" fmla="*/ 190449 w 393806"/>
                      <a:gd name="connsiteY18" fmla="*/ 55482 h 178702"/>
                      <a:gd name="connsiteX19" fmla="*/ 175209 w 393806"/>
                      <a:gd name="connsiteY19" fmla="*/ 74532 h 178702"/>
                      <a:gd name="connsiteX20" fmla="*/ 185687 w 393806"/>
                      <a:gd name="connsiteY20" fmla="*/ 85009 h 178702"/>
                      <a:gd name="connsiteX21" fmla="*/ 173304 w 393806"/>
                      <a:gd name="connsiteY21" fmla="*/ 92629 h 178702"/>
                      <a:gd name="connsiteX22" fmla="*/ 171399 w 393806"/>
                      <a:gd name="connsiteY22" fmla="*/ 91677 h 178702"/>
                      <a:gd name="connsiteX23" fmla="*/ 146634 w 393806"/>
                      <a:gd name="connsiteY23" fmla="*/ 110727 h 178702"/>
                      <a:gd name="connsiteX24" fmla="*/ 143777 w 393806"/>
                      <a:gd name="connsiteY24" fmla="*/ 112632 h 178702"/>
                      <a:gd name="connsiteX25" fmla="*/ 103772 w 393806"/>
                      <a:gd name="connsiteY25" fmla="*/ 108822 h 178702"/>
                      <a:gd name="connsiteX26" fmla="*/ 9474 w 393806"/>
                      <a:gd name="connsiteY26" fmla="*/ 119299 h 178702"/>
                      <a:gd name="connsiteX27" fmla="*/ 12332 w 393806"/>
                      <a:gd name="connsiteY27" fmla="*/ 137397 h 1787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393806" h="178702">
                        <a:moveTo>
                          <a:pt x="12332" y="137397"/>
                        </a:moveTo>
                        <a:cubicBezTo>
                          <a:pt x="44717" y="128824"/>
                          <a:pt x="75197" y="127872"/>
                          <a:pt x="108534" y="129777"/>
                        </a:cubicBezTo>
                        <a:cubicBezTo>
                          <a:pt x="115202" y="129777"/>
                          <a:pt x="120917" y="129777"/>
                          <a:pt x="127584" y="129777"/>
                        </a:cubicBezTo>
                        <a:cubicBezTo>
                          <a:pt x="129489" y="136444"/>
                          <a:pt x="135204" y="142159"/>
                          <a:pt x="143777" y="140254"/>
                        </a:cubicBezTo>
                        <a:cubicBezTo>
                          <a:pt x="154254" y="138349"/>
                          <a:pt x="164732" y="136444"/>
                          <a:pt x="175209" y="134539"/>
                        </a:cubicBezTo>
                        <a:cubicBezTo>
                          <a:pt x="188544" y="144064"/>
                          <a:pt x="199974" y="155494"/>
                          <a:pt x="206642" y="171687"/>
                        </a:cubicBezTo>
                        <a:cubicBezTo>
                          <a:pt x="212357" y="185021"/>
                          <a:pt x="230454" y="177402"/>
                          <a:pt x="231407" y="165019"/>
                        </a:cubicBezTo>
                        <a:cubicBezTo>
                          <a:pt x="232359" y="158352"/>
                          <a:pt x="231407" y="151684"/>
                          <a:pt x="229502" y="145969"/>
                        </a:cubicBezTo>
                        <a:cubicBezTo>
                          <a:pt x="240932" y="145969"/>
                          <a:pt x="248552" y="132634"/>
                          <a:pt x="242837" y="122157"/>
                        </a:cubicBezTo>
                        <a:cubicBezTo>
                          <a:pt x="240932" y="118347"/>
                          <a:pt x="238074" y="114537"/>
                          <a:pt x="236169" y="110727"/>
                        </a:cubicBezTo>
                        <a:cubicBezTo>
                          <a:pt x="238074" y="110727"/>
                          <a:pt x="240932" y="110727"/>
                          <a:pt x="243789" y="111679"/>
                        </a:cubicBezTo>
                        <a:cubicBezTo>
                          <a:pt x="258077" y="113584"/>
                          <a:pt x="261887" y="92629"/>
                          <a:pt x="250457" y="85962"/>
                        </a:cubicBezTo>
                        <a:cubicBezTo>
                          <a:pt x="247599" y="84057"/>
                          <a:pt x="244742" y="82152"/>
                          <a:pt x="241884" y="81199"/>
                        </a:cubicBezTo>
                        <a:cubicBezTo>
                          <a:pt x="244742" y="79294"/>
                          <a:pt x="247599" y="77389"/>
                          <a:pt x="250457" y="76437"/>
                        </a:cubicBezTo>
                        <a:cubicBezTo>
                          <a:pt x="296177" y="65007"/>
                          <a:pt x="339992" y="40242"/>
                          <a:pt x="383807" y="26907"/>
                        </a:cubicBezTo>
                        <a:cubicBezTo>
                          <a:pt x="400952" y="21192"/>
                          <a:pt x="394284" y="-2620"/>
                          <a:pt x="377139" y="237"/>
                        </a:cubicBezTo>
                        <a:cubicBezTo>
                          <a:pt x="329514" y="6905"/>
                          <a:pt x="282842" y="26907"/>
                          <a:pt x="239027" y="51672"/>
                        </a:cubicBezTo>
                        <a:cubicBezTo>
                          <a:pt x="225692" y="55482"/>
                          <a:pt x="211404" y="57387"/>
                          <a:pt x="197117" y="58339"/>
                        </a:cubicBezTo>
                        <a:cubicBezTo>
                          <a:pt x="195212" y="57387"/>
                          <a:pt x="192354" y="56434"/>
                          <a:pt x="190449" y="55482"/>
                        </a:cubicBezTo>
                        <a:cubicBezTo>
                          <a:pt x="179019" y="50720"/>
                          <a:pt x="170447" y="65959"/>
                          <a:pt x="175209" y="74532"/>
                        </a:cubicBezTo>
                        <a:cubicBezTo>
                          <a:pt x="178067" y="79294"/>
                          <a:pt x="181877" y="82152"/>
                          <a:pt x="185687" y="85009"/>
                        </a:cubicBezTo>
                        <a:cubicBezTo>
                          <a:pt x="181877" y="87867"/>
                          <a:pt x="177114" y="89772"/>
                          <a:pt x="173304" y="92629"/>
                        </a:cubicBezTo>
                        <a:cubicBezTo>
                          <a:pt x="172352" y="92629"/>
                          <a:pt x="171399" y="91677"/>
                          <a:pt x="171399" y="91677"/>
                        </a:cubicBezTo>
                        <a:cubicBezTo>
                          <a:pt x="157112" y="83104"/>
                          <a:pt x="143777" y="97392"/>
                          <a:pt x="146634" y="110727"/>
                        </a:cubicBezTo>
                        <a:cubicBezTo>
                          <a:pt x="145682" y="111679"/>
                          <a:pt x="144729" y="111679"/>
                          <a:pt x="143777" y="112632"/>
                        </a:cubicBezTo>
                        <a:cubicBezTo>
                          <a:pt x="130442" y="111679"/>
                          <a:pt x="117107" y="109774"/>
                          <a:pt x="103772" y="108822"/>
                        </a:cubicBezTo>
                        <a:cubicBezTo>
                          <a:pt x="72339" y="106917"/>
                          <a:pt x="39954" y="108822"/>
                          <a:pt x="9474" y="119299"/>
                        </a:cubicBezTo>
                        <a:cubicBezTo>
                          <a:pt x="-5766" y="121204"/>
                          <a:pt x="-1003" y="141207"/>
                          <a:pt x="12332" y="137397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6" name="Полилиния: фигура 1465">
                    <a:extLst>
                      <a:ext uri="{FF2B5EF4-FFF2-40B4-BE49-F238E27FC236}">
                        <a16:creationId xmlns:a16="http://schemas.microsoft.com/office/drawing/2014/main" id="{322C64BD-D31A-25BA-113A-2BE2008D6C0B}"/>
                      </a:ext>
                    </a:extLst>
                  </p:cNvPr>
                  <p:cNvSpPr/>
                  <p:nvPr/>
                </p:nvSpPr>
                <p:spPr>
                  <a:xfrm>
                    <a:off x="14526338" y="8036990"/>
                    <a:ext cx="435998" cy="231566"/>
                  </a:xfrm>
                  <a:custGeom>
                    <a:avLst/>
                    <a:gdLst>
                      <a:gd name="connsiteX0" fmla="*/ 19898 w 435998"/>
                      <a:gd name="connsiteY0" fmla="*/ 231399 h 231566"/>
                      <a:gd name="connsiteX1" fmla="*/ 146580 w 435998"/>
                      <a:gd name="connsiteY1" fmla="*/ 164724 h 231566"/>
                      <a:gd name="connsiteX2" fmla="*/ 148485 w 435998"/>
                      <a:gd name="connsiteY2" fmla="*/ 162819 h 231566"/>
                      <a:gd name="connsiteX3" fmla="*/ 402803 w 435998"/>
                      <a:gd name="connsiteY3" fmla="*/ 58997 h 231566"/>
                      <a:gd name="connsiteX4" fmla="*/ 415185 w 435998"/>
                      <a:gd name="connsiteY4" fmla="*/ 57092 h 231566"/>
                      <a:gd name="connsiteX5" fmla="*/ 435188 w 435998"/>
                      <a:gd name="connsiteY5" fmla="*/ 55187 h 231566"/>
                      <a:gd name="connsiteX6" fmla="*/ 327555 w 435998"/>
                      <a:gd name="connsiteY6" fmla="*/ 3752 h 231566"/>
                      <a:gd name="connsiteX7" fmla="*/ 259928 w 435998"/>
                      <a:gd name="connsiteY7" fmla="*/ 23755 h 231566"/>
                      <a:gd name="connsiteX8" fmla="*/ 182775 w 435998"/>
                      <a:gd name="connsiteY8" fmla="*/ 73284 h 231566"/>
                      <a:gd name="connsiteX9" fmla="*/ 68475 w 435998"/>
                      <a:gd name="connsiteY9" fmla="*/ 162819 h 231566"/>
                      <a:gd name="connsiteX10" fmla="*/ 57045 w 435998"/>
                      <a:gd name="connsiteY10" fmla="*/ 180917 h 231566"/>
                      <a:gd name="connsiteX11" fmla="*/ 20850 w 435998"/>
                      <a:gd name="connsiteY11" fmla="*/ 190442 h 231566"/>
                      <a:gd name="connsiteX12" fmla="*/ 19898 w 435998"/>
                      <a:gd name="connsiteY12" fmla="*/ 231399 h 2315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435998" h="231566">
                        <a:moveTo>
                          <a:pt x="19898" y="231399"/>
                        </a:moveTo>
                        <a:cubicBezTo>
                          <a:pt x="73238" y="234256"/>
                          <a:pt x="111338" y="199967"/>
                          <a:pt x="146580" y="164724"/>
                        </a:cubicBezTo>
                        <a:cubicBezTo>
                          <a:pt x="147533" y="163772"/>
                          <a:pt x="147533" y="163772"/>
                          <a:pt x="148485" y="162819"/>
                        </a:cubicBezTo>
                        <a:cubicBezTo>
                          <a:pt x="224685" y="104717"/>
                          <a:pt x="298980" y="41852"/>
                          <a:pt x="402803" y="58997"/>
                        </a:cubicBezTo>
                        <a:cubicBezTo>
                          <a:pt x="407565" y="59950"/>
                          <a:pt x="411375" y="58997"/>
                          <a:pt x="415185" y="57092"/>
                        </a:cubicBezTo>
                        <a:cubicBezTo>
                          <a:pt x="419948" y="64712"/>
                          <a:pt x="433283" y="65665"/>
                          <a:pt x="435188" y="55187"/>
                        </a:cubicBezTo>
                        <a:cubicBezTo>
                          <a:pt x="443760" y="-58"/>
                          <a:pt x="382800" y="-5773"/>
                          <a:pt x="327555" y="3752"/>
                        </a:cubicBezTo>
                        <a:cubicBezTo>
                          <a:pt x="304695" y="5657"/>
                          <a:pt x="280883" y="12325"/>
                          <a:pt x="259928" y="23755"/>
                        </a:cubicBezTo>
                        <a:cubicBezTo>
                          <a:pt x="231353" y="34232"/>
                          <a:pt x="204683" y="56140"/>
                          <a:pt x="182775" y="73284"/>
                        </a:cubicBezTo>
                        <a:cubicBezTo>
                          <a:pt x="144675" y="102812"/>
                          <a:pt x="109433" y="137102"/>
                          <a:pt x="68475" y="162819"/>
                        </a:cubicBezTo>
                        <a:cubicBezTo>
                          <a:pt x="60855" y="167582"/>
                          <a:pt x="57998" y="174249"/>
                          <a:pt x="57045" y="180917"/>
                        </a:cubicBezTo>
                        <a:cubicBezTo>
                          <a:pt x="46568" y="185679"/>
                          <a:pt x="34185" y="188537"/>
                          <a:pt x="20850" y="190442"/>
                        </a:cubicBezTo>
                        <a:cubicBezTo>
                          <a:pt x="-5820" y="192347"/>
                          <a:pt x="-7725" y="229494"/>
                          <a:pt x="19898" y="23139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7" name="Полилиния: фигура 1466">
                    <a:extLst>
                      <a:ext uri="{FF2B5EF4-FFF2-40B4-BE49-F238E27FC236}">
                        <a16:creationId xmlns:a16="http://schemas.microsoft.com/office/drawing/2014/main" id="{C0BA30A7-F8FC-93E0-682F-A895EAC30A8A}"/>
                      </a:ext>
                    </a:extLst>
                  </p:cNvPr>
                  <p:cNvSpPr/>
                  <p:nvPr/>
                </p:nvSpPr>
                <p:spPr>
                  <a:xfrm>
                    <a:off x="14848243" y="7755169"/>
                    <a:ext cx="767306" cy="251468"/>
                  </a:xfrm>
                  <a:custGeom>
                    <a:avLst/>
                    <a:gdLst>
                      <a:gd name="connsiteX0" fmla="*/ 39940 w 767306"/>
                      <a:gd name="connsiteY0" fmla="*/ 214136 h 251468"/>
                      <a:gd name="connsiteX1" fmla="*/ 176148 w 767306"/>
                      <a:gd name="connsiteY1" fmla="*/ 114124 h 251468"/>
                      <a:gd name="connsiteX2" fmla="*/ 279970 w 767306"/>
                      <a:gd name="connsiteY2" fmla="*/ 69356 h 251468"/>
                      <a:gd name="connsiteX3" fmla="*/ 287590 w 767306"/>
                      <a:gd name="connsiteY3" fmla="*/ 71261 h 251468"/>
                      <a:gd name="connsiteX4" fmla="*/ 400938 w 767306"/>
                      <a:gd name="connsiteY4" fmla="*/ 94121 h 251468"/>
                      <a:gd name="connsiteX5" fmla="*/ 527620 w 767306"/>
                      <a:gd name="connsiteY5" fmla="*/ 187466 h 251468"/>
                      <a:gd name="connsiteX6" fmla="*/ 673353 w 767306"/>
                      <a:gd name="connsiteY6" fmla="*/ 243664 h 251468"/>
                      <a:gd name="connsiteX7" fmla="*/ 674305 w 767306"/>
                      <a:gd name="connsiteY7" fmla="*/ 243664 h 251468"/>
                      <a:gd name="connsiteX8" fmla="*/ 714310 w 767306"/>
                      <a:gd name="connsiteY8" fmla="*/ 251283 h 251468"/>
                      <a:gd name="connsiteX9" fmla="*/ 725740 w 767306"/>
                      <a:gd name="connsiteY9" fmla="*/ 245568 h 251468"/>
                      <a:gd name="connsiteX10" fmla="*/ 737170 w 767306"/>
                      <a:gd name="connsiteY10" fmla="*/ 225566 h 251468"/>
                      <a:gd name="connsiteX11" fmla="*/ 739075 w 767306"/>
                      <a:gd name="connsiteY11" fmla="*/ 220803 h 251468"/>
                      <a:gd name="connsiteX12" fmla="*/ 740028 w 767306"/>
                      <a:gd name="connsiteY12" fmla="*/ 200801 h 251468"/>
                      <a:gd name="connsiteX13" fmla="*/ 750505 w 767306"/>
                      <a:gd name="connsiteY13" fmla="*/ 203659 h 251468"/>
                      <a:gd name="connsiteX14" fmla="*/ 762887 w 767306"/>
                      <a:gd name="connsiteY14" fmla="*/ 180799 h 251468"/>
                      <a:gd name="connsiteX15" fmla="*/ 746695 w 767306"/>
                      <a:gd name="connsiteY15" fmla="*/ 183656 h 251468"/>
                      <a:gd name="connsiteX16" fmla="*/ 646683 w 767306"/>
                      <a:gd name="connsiteY16" fmla="*/ 150319 h 251468"/>
                      <a:gd name="connsiteX17" fmla="*/ 637158 w 767306"/>
                      <a:gd name="connsiteY17" fmla="*/ 130316 h 251468"/>
                      <a:gd name="connsiteX18" fmla="*/ 626680 w 767306"/>
                      <a:gd name="connsiteY18" fmla="*/ 119839 h 251468"/>
                      <a:gd name="connsiteX19" fmla="*/ 559053 w 767306"/>
                      <a:gd name="connsiteY19" fmla="*/ 69356 h 251468"/>
                      <a:gd name="connsiteX20" fmla="*/ 547623 w 767306"/>
                      <a:gd name="connsiteY20" fmla="*/ 67451 h 251468"/>
                      <a:gd name="connsiteX21" fmla="*/ 545718 w 767306"/>
                      <a:gd name="connsiteY21" fmla="*/ 66499 h 251468"/>
                      <a:gd name="connsiteX22" fmla="*/ 545718 w 767306"/>
                      <a:gd name="connsiteY22" fmla="*/ 66499 h 251468"/>
                      <a:gd name="connsiteX23" fmla="*/ 533335 w 767306"/>
                      <a:gd name="connsiteY23" fmla="*/ 65546 h 251468"/>
                      <a:gd name="connsiteX24" fmla="*/ 478090 w 767306"/>
                      <a:gd name="connsiteY24" fmla="*/ 41734 h 251468"/>
                      <a:gd name="connsiteX25" fmla="*/ 13270 w 767306"/>
                      <a:gd name="connsiteY25" fmla="*/ 166511 h 251468"/>
                      <a:gd name="connsiteX26" fmla="*/ 39940 w 767306"/>
                      <a:gd name="connsiteY26" fmla="*/ 214136 h 251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767306" h="251468">
                        <a:moveTo>
                          <a:pt x="39940" y="214136"/>
                        </a:moveTo>
                        <a:cubicBezTo>
                          <a:pt x="87565" y="182703"/>
                          <a:pt x="130428" y="147461"/>
                          <a:pt x="176148" y="114124"/>
                        </a:cubicBezTo>
                        <a:cubicBezTo>
                          <a:pt x="208532" y="99836"/>
                          <a:pt x="243775" y="82691"/>
                          <a:pt x="279970" y="69356"/>
                        </a:cubicBezTo>
                        <a:cubicBezTo>
                          <a:pt x="282828" y="70309"/>
                          <a:pt x="284732" y="71261"/>
                          <a:pt x="287590" y="71261"/>
                        </a:cubicBezTo>
                        <a:cubicBezTo>
                          <a:pt x="328548" y="72214"/>
                          <a:pt x="365695" y="80786"/>
                          <a:pt x="400938" y="94121"/>
                        </a:cubicBezTo>
                        <a:cubicBezTo>
                          <a:pt x="444753" y="123649"/>
                          <a:pt x="484757" y="156986"/>
                          <a:pt x="527620" y="187466"/>
                        </a:cubicBezTo>
                        <a:cubicBezTo>
                          <a:pt x="572388" y="218899"/>
                          <a:pt x="620965" y="236043"/>
                          <a:pt x="673353" y="243664"/>
                        </a:cubicBezTo>
                        <a:cubicBezTo>
                          <a:pt x="673353" y="243664"/>
                          <a:pt x="674305" y="243664"/>
                          <a:pt x="674305" y="243664"/>
                        </a:cubicBezTo>
                        <a:cubicBezTo>
                          <a:pt x="687640" y="247474"/>
                          <a:pt x="700975" y="250331"/>
                          <a:pt x="714310" y="251283"/>
                        </a:cubicBezTo>
                        <a:cubicBezTo>
                          <a:pt x="720025" y="252236"/>
                          <a:pt x="723835" y="249378"/>
                          <a:pt x="725740" y="245568"/>
                        </a:cubicBezTo>
                        <a:cubicBezTo>
                          <a:pt x="734312" y="242711"/>
                          <a:pt x="738123" y="234139"/>
                          <a:pt x="737170" y="225566"/>
                        </a:cubicBezTo>
                        <a:cubicBezTo>
                          <a:pt x="738123" y="223661"/>
                          <a:pt x="739075" y="222709"/>
                          <a:pt x="739075" y="220803"/>
                        </a:cubicBezTo>
                        <a:cubicBezTo>
                          <a:pt x="743837" y="215089"/>
                          <a:pt x="745743" y="206516"/>
                          <a:pt x="740028" y="200801"/>
                        </a:cubicBezTo>
                        <a:cubicBezTo>
                          <a:pt x="743837" y="201753"/>
                          <a:pt x="746695" y="202706"/>
                          <a:pt x="750505" y="203659"/>
                        </a:cubicBezTo>
                        <a:cubicBezTo>
                          <a:pt x="765745" y="207468"/>
                          <a:pt x="772412" y="189371"/>
                          <a:pt x="762887" y="180799"/>
                        </a:cubicBezTo>
                        <a:cubicBezTo>
                          <a:pt x="764793" y="176036"/>
                          <a:pt x="750505" y="186514"/>
                          <a:pt x="746695" y="183656"/>
                        </a:cubicBezTo>
                        <a:cubicBezTo>
                          <a:pt x="716215" y="157939"/>
                          <a:pt x="688593" y="146509"/>
                          <a:pt x="646683" y="150319"/>
                        </a:cubicBezTo>
                        <a:cubicBezTo>
                          <a:pt x="642873" y="147461"/>
                          <a:pt x="640968" y="133174"/>
                          <a:pt x="637158" y="130316"/>
                        </a:cubicBezTo>
                        <a:cubicBezTo>
                          <a:pt x="631443" y="126506"/>
                          <a:pt x="629538" y="115076"/>
                          <a:pt x="626680" y="119839"/>
                        </a:cubicBezTo>
                        <a:cubicBezTo>
                          <a:pt x="604773" y="101741"/>
                          <a:pt x="581913" y="85549"/>
                          <a:pt x="559053" y="69356"/>
                        </a:cubicBezTo>
                        <a:cubicBezTo>
                          <a:pt x="555243" y="66499"/>
                          <a:pt x="551433" y="66499"/>
                          <a:pt x="547623" y="67451"/>
                        </a:cubicBezTo>
                        <a:cubicBezTo>
                          <a:pt x="546670" y="67451"/>
                          <a:pt x="546670" y="66499"/>
                          <a:pt x="545718" y="66499"/>
                        </a:cubicBezTo>
                        <a:cubicBezTo>
                          <a:pt x="545718" y="66499"/>
                          <a:pt x="545718" y="66499"/>
                          <a:pt x="545718" y="66499"/>
                        </a:cubicBezTo>
                        <a:cubicBezTo>
                          <a:pt x="546670" y="61736"/>
                          <a:pt x="537145" y="70309"/>
                          <a:pt x="533335" y="65546"/>
                        </a:cubicBezTo>
                        <a:cubicBezTo>
                          <a:pt x="515238" y="49354"/>
                          <a:pt x="499998" y="48401"/>
                          <a:pt x="478090" y="41734"/>
                        </a:cubicBezTo>
                        <a:cubicBezTo>
                          <a:pt x="313307" y="-74471"/>
                          <a:pt x="145667" y="79834"/>
                          <a:pt x="13270" y="166511"/>
                        </a:cubicBezTo>
                        <a:cubicBezTo>
                          <a:pt x="-17210" y="185561"/>
                          <a:pt x="10413" y="234139"/>
                          <a:pt x="39940" y="214136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8" name="Полилиния: фигура 1467">
                    <a:extLst>
                      <a:ext uri="{FF2B5EF4-FFF2-40B4-BE49-F238E27FC236}">
                        <a16:creationId xmlns:a16="http://schemas.microsoft.com/office/drawing/2014/main" id="{563065A4-87F7-4372-0CD2-18E87B260E81}"/>
                      </a:ext>
                    </a:extLst>
                  </p:cNvPr>
                  <p:cNvSpPr/>
                  <p:nvPr/>
                </p:nvSpPr>
                <p:spPr>
                  <a:xfrm>
                    <a:off x="16449324" y="6844943"/>
                    <a:ext cx="391484" cy="747637"/>
                  </a:xfrm>
                  <a:custGeom>
                    <a:avLst/>
                    <a:gdLst>
                      <a:gd name="connsiteX0" fmla="*/ 50490 w 391484"/>
                      <a:gd name="connsiteY0" fmla="*/ 729075 h 747637"/>
                      <a:gd name="connsiteX1" fmla="*/ 91447 w 391484"/>
                      <a:gd name="connsiteY1" fmla="*/ 682403 h 747637"/>
                      <a:gd name="connsiteX2" fmla="*/ 174315 w 391484"/>
                      <a:gd name="connsiteY2" fmla="*/ 619538 h 747637"/>
                      <a:gd name="connsiteX3" fmla="*/ 297187 w 391484"/>
                      <a:gd name="connsiteY3" fmla="*/ 483331 h 747637"/>
                      <a:gd name="connsiteX4" fmla="*/ 320047 w 391484"/>
                      <a:gd name="connsiteY4" fmla="*/ 464281 h 747637"/>
                      <a:gd name="connsiteX5" fmla="*/ 285757 w 391484"/>
                      <a:gd name="connsiteY5" fmla="*/ 461423 h 747637"/>
                      <a:gd name="connsiteX6" fmla="*/ 244800 w 391484"/>
                      <a:gd name="connsiteY6" fmla="*/ 455708 h 747637"/>
                      <a:gd name="connsiteX7" fmla="*/ 333382 w 391484"/>
                      <a:gd name="connsiteY7" fmla="*/ 299499 h 747637"/>
                      <a:gd name="connsiteX8" fmla="*/ 335287 w 391484"/>
                      <a:gd name="connsiteY8" fmla="*/ 295689 h 747637"/>
                      <a:gd name="connsiteX9" fmla="*/ 355290 w 391484"/>
                      <a:gd name="connsiteY9" fmla="*/ 243302 h 747637"/>
                      <a:gd name="connsiteX10" fmla="*/ 391485 w 391484"/>
                      <a:gd name="connsiteY10" fmla="*/ 78519 h 747637"/>
                      <a:gd name="connsiteX11" fmla="*/ 375292 w 391484"/>
                      <a:gd name="connsiteY11" fmla="*/ 76614 h 747637"/>
                      <a:gd name="connsiteX12" fmla="*/ 386722 w 391484"/>
                      <a:gd name="connsiteY12" fmla="*/ 51849 h 747637"/>
                      <a:gd name="connsiteX13" fmla="*/ 381007 w 391484"/>
                      <a:gd name="connsiteY13" fmla="*/ 3272 h 747637"/>
                      <a:gd name="connsiteX14" fmla="*/ 347670 w 391484"/>
                      <a:gd name="connsiteY14" fmla="*/ 47087 h 747637"/>
                      <a:gd name="connsiteX15" fmla="*/ 243847 w 391484"/>
                      <a:gd name="connsiteY15" fmla="*/ 101379 h 747637"/>
                      <a:gd name="connsiteX16" fmla="*/ 244800 w 391484"/>
                      <a:gd name="connsiteY16" fmla="*/ 127097 h 747637"/>
                      <a:gd name="connsiteX17" fmla="*/ 151455 w 391484"/>
                      <a:gd name="connsiteY17" fmla="*/ 201392 h 747637"/>
                      <a:gd name="connsiteX18" fmla="*/ 174315 w 391484"/>
                      <a:gd name="connsiteY18" fmla="*/ 242349 h 747637"/>
                      <a:gd name="connsiteX19" fmla="*/ 306712 w 391484"/>
                      <a:gd name="connsiteY19" fmla="*/ 160434 h 747637"/>
                      <a:gd name="connsiteX20" fmla="*/ 329572 w 391484"/>
                      <a:gd name="connsiteY20" fmla="*/ 138527 h 747637"/>
                      <a:gd name="connsiteX21" fmla="*/ 166695 w 391484"/>
                      <a:gd name="connsiteY21" fmla="*/ 462376 h 747637"/>
                      <a:gd name="connsiteX22" fmla="*/ 168600 w 391484"/>
                      <a:gd name="connsiteY22" fmla="*/ 490951 h 747637"/>
                      <a:gd name="connsiteX23" fmla="*/ 155265 w 391484"/>
                      <a:gd name="connsiteY23" fmla="*/ 532861 h 747637"/>
                      <a:gd name="connsiteX24" fmla="*/ 172410 w 391484"/>
                      <a:gd name="connsiteY24" fmla="*/ 562388 h 747637"/>
                      <a:gd name="connsiteX25" fmla="*/ 124785 w 391484"/>
                      <a:gd name="connsiteY25" fmla="*/ 594773 h 747637"/>
                      <a:gd name="connsiteX26" fmla="*/ 1912 w 391484"/>
                      <a:gd name="connsiteY26" fmla="*/ 714788 h 747637"/>
                      <a:gd name="connsiteX27" fmla="*/ 50490 w 391484"/>
                      <a:gd name="connsiteY27" fmla="*/ 729075 h 747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391484" h="747637">
                        <a:moveTo>
                          <a:pt x="50490" y="729075"/>
                        </a:moveTo>
                        <a:cubicBezTo>
                          <a:pt x="56205" y="710978"/>
                          <a:pt x="77160" y="694785"/>
                          <a:pt x="91447" y="682403"/>
                        </a:cubicBezTo>
                        <a:cubicBezTo>
                          <a:pt x="117165" y="659543"/>
                          <a:pt x="146692" y="640493"/>
                          <a:pt x="174315" y="619538"/>
                        </a:cubicBezTo>
                        <a:cubicBezTo>
                          <a:pt x="226702" y="582391"/>
                          <a:pt x="261945" y="537623"/>
                          <a:pt x="297187" y="483331"/>
                        </a:cubicBezTo>
                        <a:cubicBezTo>
                          <a:pt x="301950" y="476663"/>
                          <a:pt x="323857" y="470948"/>
                          <a:pt x="320047" y="464281"/>
                        </a:cubicBezTo>
                        <a:cubicBezTo>
                          <a:pt x="321952" y="449041"/>
                          <a:pt x="302902" y="454756"/>
                          <a:pt x="285757" y="461423"/>
                        </a:cubicBezTo>
                        <a:cubicBezTo>
                          <a:pt x="269565" y="467138"/>
                          <a:pt x="260040" y="449994"/>
                          <a:pt x="244800" y="455708"/>
                        </a:cubicBezTo>
                        <a:cubicBezTo>
                          <a:pt x="282900" y="410941"/>
                          <a:pt x="310522" y="353791"/>
                          <a:pt x="333382" y="299499"/>
                        </a:cubicBezTo>
                        <a:cubicBezTo>
                          <a:pt x="334335" y="298546"/>
                          <a:pt x="334335" y="297594"/>
                          <a:pt x="335287" y="295689"/>
                        </a:cubicBezTo>
                        <a:cubicBezTo>
                          <a:pt x="344812" y="278544"/>
                          <a:pt x="350528" y="261399"/>
                          <a:pt x="355290" y="243302"/>
                        </a:cubicBezTo>
                        <a:cubicBezTo>
                          <a:pt x="374340" y="191867"/>
                          <a:pt x="390532" y="133764"/>
                          <a:pt x="391485" y="78519"/>
                        </a:cubicBezTo>
                        <a:cubicBezTo>
                          <a:pt x="391485" y="77567"/>
                          <a:pt x="374340" y="77567"/>
                          <a:pt x="375292" y="76614"/>
                        </a:cubicBezTo>
                        <a:cubicBezTo>
                          <a:pt x="381007" y="62327"/>
                          <a:pt x="400057" y="60422"/>
                          <a:pt x="386722" y="51849"/>
                        </a:cubicBezTo>
                        <a:cubicBezTo>
                          <a:pt x="371482" y="43277"/>
                          <a:pt x="401010" y="-7205"/>
                          <a:pt x="381007" y="3272"/>
                        </a:cubicBezTo>
                        <a:cubicBezTo>
                          <a:pt x="374340" y="-12920"/>
                          <a:pt x="361005" y="35657"/>
                          <a:pt x="347670" y="47087"/>
                        </a:cubicBezTo>
                        <a:cubicBezTo>
                          <a:pt x="310522" y="78519"/>
                          <a:pt x="271470" y="60422"/>
                          <a:pt x="243847" y="101379"/>
                        </a:cubicBezTo>
                        <a:cubicBezTo>
                          <a:pt x="238132" y="109952"/>
                          <a:pt x="240037" y="119477"/>
                          <a:pt x="244800" y="127097"/>
                        </a:cubicBezTo>
                        <a:cubicBezTo>
                          <a:pt x="209557" y="147099"/>
                          <a:pt x="176220" y="169007"/>
                          <a:pt x="151455" y="201392"/>
                        </a:cubicBezTo>
                        <a:cubicBezTo>
                          <a:pt x="137167" y="219489"/>
                          <a:pt x="149550" y="248064"/>
                          <a:pt x="174315" y="242349"/>
                        </a:cubicBezTo>
                        <a:cubicBezTo>
                          <a:pt x="224797" y="231871"/>
                          <a:pt x="269565" y="193772"/>
                          <a:pt x="306712" y="160434"/>
                        </a:cubicBezTo>
                        <a:cubicBezTo>
                          <a:pt x="314332" y="153767"/>
                          <a:pt x="321952" y="146147"/>
                          <a:pt x="329572" y="138527"/>
                        </a:cubicBezTo>
                        <a:cubicBezTo>
                          <a:pt x="295282" y="254732"/>
                          <a:pt x="240037" y="364269"/>
                          <a:pt x="166695" y="462376"/>
                        </a:cubicBezTo>
                        <a:cubicBezTo>
                          <a:pt x="158122" y="473806"/>
                          <a:pt x="160980" y="484283"/>
                          <a:pt x="168600" y="490951"/>
                        </a:cubicBezTo>
                        <a:cubicBezTo>
                          <a:pt x="162885" y="504286"/>
                          <a:pt x="159075" y="518573"/>
                          <a:pt x="155265" y="532861"/>
                        </a:cubicBezTo>
                        <a:cubicBezTo>
                          <a:pt x="152407" y="546196"/>
                          <a:pt x="160027" y="558578"/>
                          <a:pt x="172410" y="562388"/>
                        </a:cubicBezTo>
                        <a:cubicBezTo>
                          <a:pt x="156217" y="572866"/>
                          <a:pt x="140025" y="584296"/>
                          <a:pt x="124785" y="594773"/>
                        </a:cubicBezTo>
                        <a:cubicBezTo>
                          <a:pt x="80970" y="625253"/>
                          <a:pt x="19057" y="660495"/>
                          <a:pt x="1912" y="714788"/>
                        </a:cubicBezTo>
                        <a:cubicBezTo>
                          <a:pt x="-10470" y="748125"/>
                          <a:pt x="40965" y="761460"/>
                          <a:pt x="50490" y="729075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69" name="Полилиния: фигура 1468">
                    <a:extLst>
                      <a:ext uri="{FF2B5EF4-FFF2-40B4-BE49-F238E27FC236}">
                        <a16:creationId xmlns:a16="http://schemas.microsoft.com/office/drawing/2014/main" id="{3AAA1381-642D-E587-4E4C-70A248717973}"/>
                      </a:ext>
                    </a:extLst>
                  </p:cNvPr>
                  <p:cNvSpPr/>
                  <p:nvPr/>
                </p:nvSpPr>
                <p:spPr>
                  <a:xfrm>
                    <a:off x="16042935" y="7603823"/>
                    <a:ext cx="555987" cy="224465"/>
                  </a:xfrm>
                  <a:custGeom>
                    <a:avLst/>
                    <a:gdLst>
                      <a:gd name="connsiteX0" fmla="*/ 10156 w 555987"/>
                      <a:gd name="connsiteY0" fmla="*/ 189270 h 224465"/>
                      <a:gd name="connsiteX1" fmla="*/ 62543 w 555987"/>
                      <a:gd name="connsiteY1" fmla="*/ 209272 h 224465"/>
                      <a:gd name="connsiteX2" fmla="*/ 71115 w 555987"/>
                      <a:gd name="connsiteY2" fmla="*/ 214987 h 224465"/>
                      <a:gd name="connsiteX3" fmla="*/ 161603 w 555987"/>
                      <a:gd name="connsiteY3" fmla="*/ 222607 h 224465"/>
                      <a:gd name="connsiteX4" fmla="*/ 254948 w 555987"/>
                      <a:gd name="connsiteY4" fmla="*/ 223560 h 224465"/>
                      <a:gd name="connsiteX5" fmla="*/ 262568 w 555987"/>
                      <a:gd name="connsiteY5" fmla="*/ 221655 h 224465"/>
                      <a:gd name="connsiteX6" fmla="*/ 302573 w 555987"/>
                      <a:gd name="connsiteY6" fmla="*/ 220702 h 224465"/>
                      <a:gd name="connsiteX7" fmla="*/ 317813 w 555987"/>
                      <a:gd name="connsiteY7" fmla="*/ 211177 h 224465"/>
                      <a:gd name="connsiteX8" fmla="*/ 407348 w 555987"/>
                      <a:gd name="connsiteY8" fmla="*/ 183555 h 224465"/>
                      <a:gd name="connsiteX9" fmla="*/ 451163 w 555987"/>
                      <a:gd name="connsiteY9" fmla="*/ 164505 h 224465"/>
                      <a:gd name="connsiteX10" fmla="*/ 485453 w 555987"/>
                      <a:gd name="connsiteY10" fmla="*/ 150217 h 224465"/>
                      <a:gd name="connsiteX11" fmla="*/ 492120 w 555987"/>
                      <a:gd name="connsiteY11" fmla="*/ 126405 h 224465"/>
                      <a:gd name="connsiteX12" fmla="*/ 554986 w 555987"/>
                      <a:gd name="connsiteY12" fmla="*/ 34965 h 224465"/>
                      <a:gd name="connsiteX13" fmla="*/ 527363 w 555987"/>
                      <a:gd name="connsiteY13" fmla="*/ 14010 h 224465"/>
                      <a:gd name="connsiteX14" fmla="*/ 519743 w 555987"/>
                      <a:gd name="connsiteY14" fmla="*/ 17820 h 224465"/>
                      <a:gd name="connsiteX15" fmla="*/ 515933 w 555987"/>
                      <a:gd name="connsiteY15" fmla="*/ 17820 h 224465"/>
                      <a:gd name="connsiteX16" fmla="*/ 459736 w 555987"/>
                      <a:gd name="connsiteY16" fmla="*/ 6390 h 224465"/>
                      <a:gd name="connsiteX17" fmla="*/ 384488 w 555987"/>
                      <a:gd name="connsiteY17" fmla="*/ 3533 h 224465"/>
                      <a:gd name="connsiteX18" fmla="*/ 374011 w 555987"/>
                      <a:gd name="connsiteY18" fmla="*/ 27345 h 224465"/>
                      <a:gd name="connsiteX19" fmla="*/ 378773 w 555987"/>
                      <a:gd name="connsiteY19" fmla="*/ 36870 h 224465"/>
                      <a:gd name="connsiteX20" fmla="*/ 342578 w 555987"/>
                      <a:gd name="connsiteY20" fmla="*/ 36870 h 224465"/>
                      <a:gd name="connsiteX21" fmla="*/ 325433 w 555987"/>
                      <a:gd name="connsiteY21" fmla="*/ 62588 h 224465"/>
                      <a:gd name="connsiteX22" fmla="*/ 290191 w 555987"/>
                      <a:gd name="connsiteY22" fmla="*/ 67350 h 224465"/>
                      <a:gd name="connsiteX23" fmla="*/ 283523 w 555987"/>
                      <a:gd name="connsiteY23" fmla="*/ 70208 h 224465"/>
                      <a:gd name="connsiteX24" fmla="*/ 186368 w 555987"/>
                      <a:gd name="connsiteY24" fmla="*/ 74970 h 224465"/>
                      <a:gd name="connsiteX25" fmla="*/ 16823 w 555987"/>
                      <a:gd name="connsiteY25" fmla="*/ 124500 h 224465"/>
                      <a:gd name="connsiteX26" fmla="*/ 6345 w 555987"/>
                      <a:gd name="connsiteY26" fmla="*/ 157837 h 224465"/>
                      <a:gd name="connsiteX27" fmla="*/ 10156 w 555987"/>
                      <a:gd name="connsiteY27" fmla="*/ 189270 h 224465"/>
                      <a:gd name="connsiteX28" fmla="*/ 414016 w 555987"/>
                      <a:gd name="connsiteY28" fmla="*/ 34013 h 224465"/>
                      <a:gd name="connsiteX29" fmla="*/ 457831 w 555987"/>
                      <a:gd name="connsiteY29" fmla="*/ 40680 h 224465"/>
                      <a:gd name="connsiteX30" fmla="*/ 419731 w 555987"/>
                      <a:gd name="connsiteY30" fmla="*/ 49253 h 224465"/>
                      <a:gd name="connsiteX31" fmla="*/ 417826 w 555987"/>
                      <a:gd name="connsiteY31" fmla="*/ 45443 h 224465"/>
                      <a:gd name="connsiteX32" fmla="*/ 414016 w 555987"/>
                      <a:gd name="connsiteY32" fmla="*/ 34013 h 2244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</a:cxnLst>
                    <a:rect l="l" t="t" r="r" b="b"/>
                    <a:pathLst>
                      <a:path w="555987" h="224465">
                        <a:moveTo>
                          <a:pt x="10156" y="189270"/>
                        </a:moveTo>
                        <a:cubicBezTo>
                          <a:pt x="27301" y="197842"/>
                          <a:pt x="44445" y="204510"/>
                          <a:pt x="62543" y="209272"/>
                        </a:cubicBezTo>
                        <a:cubicBezTo>
                          <a:pt x="64448" y="211177"/>
                          <a:pt x="67306" y="213082"/>
                          <a:pt x="71115" y="214987"/>
                        </a:cubicBezTo>
                        <a:cubicBezTo>
                          <a:pt x="100643" y="226417"/>
                          <a:pt x="131123" y="225465"/>
                          <a:pt x="161603" y="222607"/>
                        </a:cubicBezTo>
                        <a:cubicBezTo>
                          <a:pt x="193036" y="223560"/>
                          <a:pt x="225420" y="223560"/>
                          <a:pt x="254948" y="223560"/>
                        </a:cubicBezTo>
                        <a:cubicBezTo>
                          <a:pt x="257806" y="223560"/>
                          <a:pt x="260663" y="222607"/>
                          <a:pt x="262568" y="221655"/>
                        </a:cubicBezTo>
                        <a:cubicBezTo>
                          <a:pt x="275903" y="221655"/>
                          <a:pt x="289238" y="221655"/>
                          <a:pt x="302573" y="220702"/>
                        </a:cubicBezTo>
                        <a:cubicBezTo>
                          <a:pt x="310193" y="219750"/>
                          <a:pt x="314956" y="215940"/>
                          <a:pt x="317813" y="211177"/>
                        </a:cubicBezTo>
                        <a:cubicBezTo>
                          <a:pt x="348293" y="209272"/>
                          <a:pt x="378773" y="200700"/>
                          <a:pt x="407348" y="183555"/>
                        </a:cubicBezTo>
                        <a:cubicBezTo>
                          <a:pt x="421636" y="177840"/>
                          <a:pt x="436876" y="171172"/>
                          <a:pt x="451163" y="164505"/>
                        </a:cubicBezTo>
                        <a:cubicBezTo>
                          <a:pt x="462593" y="159742"/>
                          <a:pt x="474023" y="154980"/>
                          <a:pt x="485453" y="150217"/>
                        </a:cubicBezTo>
                        <a:cubicBezTo>
                          <a:pt x="494978" y="145455"/>
                          <a:pt x="495931" y="134977"/>
                          <a:pt x="492120" y="126405"/>
                        </a:cubicBezTo>
                        <a:cubicBezTo>
                          <a:pt x="519743" y="102593"/>
                          <a:pt x="541651" y="72113"/>
                          <a:pt x="554986" y="34965"/>
                        </a:cubicBezTo>
                        <a:cubicBezTo>
                          <a:pt x="560701" y="18773"/>
                          <a:pt x="540698" y="6390"/>
                          <a:pt x="527363" y="14010"/>
                        </a:cubicBezTo>
                        <a:cubicBezTo>
                          <a:pt x="524506" y="14963"/>
                          <a:pt x="522601" y="16868"/>
                          <a:pt x="519743" y="17820"/>
                        </a:cubicBezTo>
                        <a:cubicBezTo>
                          <a:pt x="518791" y="17820"/>
                          <a:pt x="516886" y="17820"/>
                          <a:pt x="515933" y="17820"/>
                        </a:cubicBezTo>
                        <a:cubicBezTo>
                          <a:pt x="498788" y="19725"/>
                          <a:pt x="476881" y="10200"/>
                          <a:pt x="459736" y="6390"/>
                        </a:cubicBezTo>
                        <a:cubicBezTo>
                          <a:pt x="435923" y="675"/>
                          <a:pt x="409253" y="-3135"/>
                          <a:pt x="384488" y="3533"/>
                        </a:cubicBezTo>
                        <a:cubicBezTo>
                          <a:pt x="374011" y="6390"/>
                          <a:pt x="369248" y="17820"/>
                          <a:pt x="374011" y="27345"/>
                        </a:cubicBezTo>
                        <a:cubicBezTo>
                          <a:pt x="375916" y="30203"/>
                          <a:pt x="376868" y="34013"/>
                          <a:pt x="378773" y="36870"/>
                        </a:cubicBezTo>
                        <a:cubicBezTo>
                          <a:pt x="366391" y="37823"/>
                          <a:pt x="354008" y="39728"/>
                          <a:pt x="342578" y="36870"/>
                        </a:cubicBezTo>
                        <a:cubicBezTo>
                          <a:pt x="329243" y="34013"/>
                          <a:pt x="314956" y="51158"/>
                          <a:pt x="325433" y="62588"/>
                        </a:cubicBezTo>
                        <a:cubicBezTo>
                          <a:pt x="314003" y="63540"/>
                          <a:pt x="301620" y="65445"/>
                          <a:pt x="290191" y="67350"/>
                        </a:cubicBezTo>
                        <a:cubicBezTo>
                          <a:pt x="287333" y="67350"/>
                          <a:pt x="285428" y="68303"/>
                          <a:pt x="283523" y="70208"/>
                        </a:cubicBezTo>
                        <a:cubicBezTo>
                          <a:pt x="251138" y="66398"/>
                          <a:pt x="214943" y="71160"/>
                          <a:pt x="186368" y="74970"/>
                        </a:cubicBezTo>
                        <a:cubicBezTo>
                          <a:pt x="131123" y="82590"/>
                          <a:pt x="64448" y="94020"/>
                          <a:pt x="16823" y="124500"/>
                        </a:cubicBezTo>
                        <a:cubicBezTo>
                          <a:pt x="4440" y="132120"/>
                          <a:pt x="1583" y="146408"/>
                          <a:pt x="6345" y="157837"/>
                        </a:cubicBezTo>
                        <a:cubicBezTo>
                          <a:pt x="-2227" y="167362"/>
                          <a:pt x="-3180" y="181650"/>
                          <a:pt x="10156" y="189270"/>
                        </a:cubicBezTo>
                        <a:close/>
                        <a:moveTo>
                          <a:pt x="414016" y="34013"/>
                        </a:moveTo>
                        <a:cubicBezTo>
                          <a:pt x="429256" y="34013"/>
                          <a:pt x="443543" y="37823"/>
                          <a:pt x="457831" y="40680"/>
                        </a:cubicBezTo>
                        <a:cubicBezTo>
                          <a:pt x="445448" y="43538"/>
                          <a:pt x="432113" y="46395"/>
                          <a:pt x="419731" y="49253"/>
                        </a:cubicBezTo>
                        <a:cubicBezTo>
                          <a:pt x="419731" y="48300"/>
                          <a:pt x="418778" y="46395"/>
                          <a:pt x="417826" y="45443"/>
                        </a:cubicBezTo>
                        <a:cubicBezTo>
                          <a:pt x="416873" y="41633"/>
                          <a:pt x="414968" y="37823"/>
                          <a:pt x="414016" y="34013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0" name="Полилиния: фигура 1469">
                    <a:extLst>
                      <a:ext uri="{FF2B5EF4-FFF2-40B4-BE49-F238E27FC236}">
                        <a16:creationId xmlns:a16="http://schemas.microsoft.com/office/drawing/2014/main" id="{CD4C9076-1AFC-5DB5-CFD6-6947936D9EEF}"/>
                      </a:ext>
                    </a:extLst>
                  </p:cNvPr>
                  <p:cNvSpPr/>
                  <p:nvPr/>
                </p:nvSpPr>
                <p:spPr>
                  <a:xfrm>
                    <a:off x="16177192" y="6541511"/>
                    <a:ext cx="236896" cy="331606"/>
                  </a:xfrm>
                  <a:custGeom>
                    <a:avLst/>
                    <a:gdLst>
                      <a:gd name="connsiteX0" fmla="*/ 43539 w 236896"/>
                      <a:gd name="connsiteY0" fmla="*/ 316229 h 331606"/>
                      <a:gd name="connsiteX1" fmla="*/ 62589 w 236896"/>
                      <a:gd name="connsiteY1" fmla="*/ 200024 h 331606"/>
                      <a:gd name="connsiteX2" fmla="*/ 90211 w 236896"/>
                      <a:gd name="connsiteY2" fmla="*/ 138112 h 331606"/>
                      <a:gd name="connsiteX3" fmla="*/ 111166 w 236896"/>
                      <a:gd name="connsiteY3" fmla="*/ 137160 h 331606"/>
                      <a:gd name="connsiteX4" fmla="*/ 236896 w 236896"/>
                      <a:gd name="connsiteY4" fmla="*/ 37147 h 331606"/>
                      <a:gd name="connsiteX5" fmla="*/ 145456 w 236896"/>
                      <a:gd name="connsiteY5" fmla="*/ 0 h 331606"/>
                      <a:gd name="connsiteX6" fmla="*/ 84496 w 236896"/>
                      <a:gd name="connsiteY6" fmla="*/ 62865 h 331606"/>
                      <a:gd name="connsiteX7" fmla="*/ 31156 w 236896"/>
                      <a:gd name="connsiteY7" fmla="*/ 180975 h 331606"/>
                      <a:gd name="connsiteX8" fmla="*/ 2581 w 236896"/>
                      <a:gd name="connsiteY8" fmla="*/ 316229 h 331606"/>
                      <a:gd name="connsiteX9" fmla="*/ 43539 w 236896"/>
                      <a:gd name="connsiteY9" fmla="*/ 316229 h 331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36896" h="331606">
                        <a:moveTo>
                          <a:pt x="43539" y="316229"/>
                        </a:moveTo>
                        <a:cubicBezTo>
                          <a:pt x="50206" y="277177"/>
                          <a:pt x="50206" y="238124"/>
                          <a:pt x="62589" y="200024"/>
                        </a:cubicBezTo>
                        <a:cubicBezTo>
                          <a:pt x="69256" y="178117"/>
                          <a:pt x="78781" y="158115"/>
                          <a:pt x="90211" y="138112"/>
                        </a:cubicBezTo>
                        <a:cubicBezTo>
                          <a:pt x="96879" y="140970"/>
                          <a:pt x="104499" y="140970"/>
                          <a:pt x="111166" y="137160"/>
                        </a:cubicBezTo>
                        <a:cubicBezTo>
                          <a:pt x="159744" y="113347"/>
                          <a:pt x="201654" y="78105"/>
                          <a:pt x="236896" y="37147"/>
                        </a:cubicBezTo>
                        <a:cubicBezTo>
                          <a:pt x="205464" y="25717"/>
                          <a:pt x="175936" y="13335"/>
                          <a:pt x="145456" y="0"/>
                        </a:cubicBezTo>
                        <a:cubicBezTo>
                          <a:pt x="123549" y="19050"/>
                          <a:pt x="102594" y="40005"/>
                          <a:pt x="84496" y="62865"/>
                        </a:cubicBezTo>
                        <a:cubicBezTo>
                          <a:pt x="55921" y="98107"/>
                          <a:pt x="46396" y="138112"/>
                          <a:pt x="31156" y="180975"/>
                        </a:cubicBezTo>
                        <a:cubicBezTo>
                          <a:pt x="15916" y="221932"/>
                          <a:pt x="-7896" y="273367"/>
                          <a:pt x="2581" y="316229"/>
                        </a:cubicBezTo>
                        <a:cubicBezTo>
                          <a:pt x="6391" y="335279"/>
                          <a:pt x="38776" y="338137"/>
                          <a:pt x="43539" y="31622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1" name="Полилиния: фигура 1470">
                    <a:extLst>
                      <a:ext uri="{FF2B5EF4-FFF2-40B4-BE49-F238E27FC236}">
                        <a16:creationId xmlns:a16="http://schemas.microsoft.com/office/drawing/2014/main" id="{F247D0A6-47EA-F94F-C175-EBDECCC9F1E0}"/>
                      </a:ext>
                    </a:extLst>
                  </p:cNvPr>
                  <p:cNvSpPr/>
                  <p:nvPr/>
                </p:nvSpPr>
                <p:spPr>
                  <a:xfrm>
                    <a:off x="16641712" y="7810674"/>
                    <a:ext cx="422880" cy="207671"/>
                  </a:xfrm>
                  <a:custGeom>
                    <a:avLst/>
                    <a:gdLst>
                      <a:gd name="connsiteX0" fmla="*/ 306729 w 422880"/>
                      <a:gd name="connsiteY0" fmla="*/ 116721 h 207671"/>
                      <a:gd name="connsiteX1" fmla="*/ 312444 w 422880"/>
                      <a:gd name="connsiteY1" fmla="*/ 103386 h 207671"/>
                      <a:gd name="connsiteX2" fmla="*/ 317206 w 422880"/>
                      <a:gd name="connsiteY2" fmla="*/ 99576 h 207671"/>
                      <a:gd name="connsiteX3" fmla="*/ 321969 w 422880"/>
                      <a:gd name="connsiteY3" fmla="*/ 93861 h 207671"/>
                      <a:gd name="connsiteX4" fmla="*/ 412456 w 422880"/>
                      <a:gd name="connsiteY4" fmla="*/ 34806 h 207671"/>
                      <a:gd name="connsiteX5" fmla="*/ 412456 w 422880"/>
                      <a:gd name="connsiteY5" fmla="*/ 34806 h 207671"/>
                      <a:gd name="connsiteX6" fmla="*/ 412456 w 422880"/>
                      <a:gd name="connsiteY6" fmla="*/ 34806 h 207671"/>
                      <a:gd name="connsiteX7" fmla="*/ 416266 w 422880"/>
                      <a:gd name="connsiteY7" fmla="*/ 31948 h 207671"/>
                      <a:gd name="connsiteX8" fmla="*/ 393406 w 422880"/>
                      <a:gd name="connsiteY8" fmla="*/ 1469 h 207671"/>
                      <a:gd name="connsiteX9" fmla="*/ 309587 w 422880"/>
                      <a:gd name="connsiteY9" fmla="*/ 17661 h 207671"/>
                      <a:gd name="connsiteX10" fmla="*/ 307681 w 422880"/>
                      <a:gd name="connsiteY10" fmla="*/ 16709 h 207671"/>
                      <a:gd name="connsiteX11" fmla="*/ 198144 w 422880"/>
                      <a:gd name="connsiteY11" fmla="*/ 13851 h 207671"/>
                      <a:gd name="connsiteX12" fmla="*/ 184809 w 422880"/>
                      <a:gd name="connsiteY12" fmla="*/ 39569 h 207671"/>
                      <a:gd name="connsiteX13" fmla="*/ 154329 w 422880"/>
                      <a:gd name="connsiteY13" fmla="*/ 41473 h 207671"/>
                      <a:gd name="connsiteX14" fmla="*/ 135279 w 422880"/>
                      <a:gd name="connsiteY14" fmla="*/ 59571 h 207671"/>
                      <a:gd name="connsiteX15" fmla="*/ 114324 w 422880"/>
                      <a:gd name="connsiteY15" fmla="*/ 63381 h 207671"/>
                      <a:gd name="connsiteX16" fmla="*/ 101941 w 422880"/>
                      <a:gd name="connsiteY16" fmla="*/ 84336 h 207671"/>
                      <a:gd name="connsiteX17" fmla="*/ 94321 w 422880"/>
                      <a:gd name="connsiteY17" fmla="*/ 114816 h 207671"/>
                      <a:gd name="connsiteX18" fmla="*/ 108609 w 422880"/>
                      <a:gd name="connsiteY18" fmla="*/ 149106 h 207671"/>
                      <a:gd name="connsiteX19" fmla="*/ 124801 w 422880"/>
                      <a:gd name="connsiteY19" fmla="*/ 151963 h 207671"/>
                      <a:gd name="connsiteX20" fmla="*/ 122896 w 422880"/>
                      <a:gd name="connsiteY20" fmla="*/ 160536 h 207671"/>
                      <a:gd name="connsiteX21" fmla="*/ 121944 w 422880"/>
                      <a:gd name="connsiteY21" fmla="*/ 160536 h 207671"/>
                      <a:gd name="connsiteX22" fmla="*/ 112419 w 422880"/>
                      <a:gd name="connsiteY22" fmla="*/ 154821 h 207671"/>
                      <a:gd name="connsiteX23" fmla="*/ 29551 w 422880"/>
                      <a:gd name="connsiteY23" fmla="*/ 133866 h 207671"/>
                      <a:gd name="connsiteX24" fmla="*/ 11454 w 422880"/>
                      <a:gd name="connsiteY24" fmla="*/ 177681 h 207671"/>
                      <a:gd name="connsiteX25" fmla="*/ 306729 w 422880"/>
                      <a:gd name="connsiteY25" fmla="*/ 116721 h 207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422880" h="207671">
                        <a:moveTo>
                          <a:pt x="306729" y="116721"/>
                        </a:moveTo>
                        <a:cubicBezTo>
                          <a:pt x="310539" y="112911"/>
                          <a:pt x="312444" y="108148"/>
                          <a:pt x="312444" y="103386"/>
                        </a:cubicBezTo>
                        <a:cubicBezTo>
                          <a:pt x="314349" y="102434"/>
                          <a:pt x="315302" y="101481"/>
                          <a:pt x="317206" y="99576"/>
                        </a:cubicBezTo>
                        <a:cubicBezTo>
                          <a:pt x="319112" y="97671"/>
                          <a:pt x="321016" y="95766"/>
                          <a:pt x="321969" y="93861"/>
                        </a:cubicBezTo>
                        <a:cubicBezTo>
                          <a:pt x="353402" y="76716"/>
                          <a:pt x="382929" y="56713"/>
                          <a:pt x="412456" y="34806"/>
                        </a:cubicBezTo>
                        <a:cubicBezTo>
                          <a:pt x="412456" y="34806"/>
                          <a:pt x="412456" y="34806"/>
                          <a:pt x="412456" y="34806"/>
                        </a:cubicBezTo>
                        <a:lnTo>
                          <a:pt x="412456" y="34806"/>
                        </a:lnTo>
                        <a:cubicBezTo>
                          <a:pt x="413409" y="33854"/>
                          <a:pt x="415314" y="32901"/>
                          <a:pt x="416266" y="31948"/>
                        </a:cubicBezTo>
                        <a:cubicBezTo>
                          <a:pt x="434364" y="17661"/>
                          <a:pt x="411504" y="-6151"/>
                          <a:pt x="393406" y="1469"/>
                        </a:cubicBezTo>
                        <a:cubicBezTo>
                          <a:pt x="366737" y="13851"/>
                          <a:pt x="338162" y="16709"/>
                          <a:pt x="309587" y="17661"/>
                        </a:cubicBezTo>
                        <a:cubicBezTo>
                          <a:pt x="308634" y="17661"/>
                          <a:pt x="308634" y="17661"/>
                          <a:pt x="307681" y="16709"/>
                        </a:cubicBezTo>
                        <a:cubicBezTo>
                          <a:pt x="271487" y="8136"/>
                          <a:pt x="235291" y="6231"/>
                          <a:pt x="198144" y="13851"/>
                        </a:cubicBezTo>
                        <a:cubicBezTo>
                          <a:pt x="184809" y="16709"/>
                          <a:pt x="180999" y="29091"/>
                          <a:pt x="184809" y="39569"/>
                        </a:cubicBezTo>
                        <a:cubicBezTo>
                          <a:pt x="174331" y="40521"/>
                          <a:pt x="164806" y="40521"/>
                          <a:pt x="154329" y="41473"/>
                        </a:cubicBezTo>
                        <a:cubicBezTo>
                          <a:pt x="142899" y="42426"/>
                          <a:pt x="136231" y="50998"/>
                          <a:pt x="135279" y="59571"/>
                        </a:cubicBezTo>
                        <a:cubicBezTo>
                          <a:pt x="128612" y="60523"/>
                          <a:pt x="120991" y="61476"/>
                          <a:pt x="114324" y="63381"/>
                        </a:cubicBezTo>
                        <a:cubicBezTo>
                          <a:pt x="103846" y="66238"/>
                          <a:pt x="100037" y="75763"/>
                          <a:pt x="101941" y="84336"/>
                        </a:cubicBezTo>
                        <a:cubicBezTo>
                          <a:pt x="86701" y="86241"/>
                          <a:pt x="84796" y="105291"/>
                          <a:pt x="94321" y="114816"/>
                        </a:cubicBezTo>
                        <a:cubicBezTo>
                          <a:pt x="87654" y="127198"/>
                          <a:pt x="90512" y="144343"/>
                          <a:pt x="108609" y="149106"/>
                        </a:cubicBezTo>
                        <a:cubicBezTo>
                          <a:pt x="114324" y="150058"/>
                          <a:pt x="120039" y="151011"/>
                          <a:pt x="124801" y="151963"/>
                        </a:cubicBezTo>
                        <a:cubicBezTo>
                          <a:pt x="123849" y="154821"/>
                          <a:pt x="122896" y="157678"/>
                          <a:pt x="122896" y="160536"/>
                        </a:cubicBezTo>
                        <a:cubicBezTo>
                          <a:pt x="122896" y="160536"/>
                          <a:pt x="121944" y="160536"/>
                          <a:pt x="121944" y="160536"/>
                        </a:cubicBezTo>
                        <a:cubicBezTo>
                          <a:pt x="120039" y="157678"/>
                          <a:pt x="116229" y="155773"/>
                          <a:pt x="112419" y="154821"/>
                        </a:cubicBezTo>
                        <a:cubicBezTo>
                          <a:pt x="84796" y="148153"/>
                          <a:pt x="57174" y="140533"/>
                          <a:pt x="29551" y="133866"/>
                        </a:cubicBezTo>
                        <a:cubicBezTo>
                          <a:pt x="976" y="127198"/>
                          <a:pt x="-10454" y="162441"/>
                          <a:pt x="11454" y="177681"/>
                        </a:cubicBezTo>
                        <a:cubicBezTo>
                          <a:pt x="100037" y="244356"/>
                          <a:pt x="239102" y="189111"/>
                          <a:pt x="306729" y="116721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2" name="Полилиния: фигура 1471">
                    <a:extLst>
                      <a:ext uri="{FF2B5EF4-FFF2-40B4-BE49-F238E27FC236}">
                        <a16:creationId xmlns:a16="http://schemas.microsoft.com/office/drawing/2014/main" id="{673072BE-8044-91BB-EE4F-A48C3D063933}"/>
                      </a:ext>
                    </a:extLst>
                  </p:cNvPr>
                  <p:cNvSpPr/>
                  <p:nvPr/>
                </p:nvSpPr>
                <p:spPr>
                  <a:xfrm>
                    <a:off x="16965215" y="7282466"/>
                    <a:ext cx="210876" cy="224278"/>
                  </a:xfrm>
                  <a:custGeom>
                    <a:avLst/>
                    <a:gdLst>
                      <a:gd name="connsiteX0" fmla="*/ 21326 w 210876"/>
                      <a:gd name="connsiteY0" fmla="*/ 221068 h 224278"/>
                      <a:gd name="connsiteX1" fmla="*/ 106099 w 210876"/>
                      <a:gd name="connsiteY1" fmla="*/ 129628 h 224278"/>
                      <a:gd name="connsiteX2" fmla="*/ 108956 w 210876"/>
                      <a:gd name="connsiteY2" fmla="*/ 93433 h 224278"/>
                      <a:gd name="connsiteX3" fmla="*/ 119434 w 210876"/>
                      <a:gd name="connsiteY3" fmla="*/ 82003 h 224278"/>
                      <a:gd name="connsiteX4" fmla="*/ 182299 w 210876"/>
                      <a:gd name="connsiteY4" fmla="*/ 32473 h 224278"/>
                      <a:gd name="connsiteX5" fmla="*/ 199443 w 210876"/>
                      <a:gd name="connsiteY5" fmla="*/ 88 h 224278"/>
                      <a:gd name="connsiteX6" fmla="*/ 193728 w 210876"/>
                      <a:gd name="connsiteY6" fmla="*/ 1041 h 224278"/>
                      <a:gd name="connsiteX7" fmla="*/ 193728 w 210876"/>
                      <a:gd name="connsiteY7" fmla="*/ 1041 h 224278"/>
                      <a:gd name="connsiteX8" fmla="*/ 192776 w 210876"/>
                      <a:gd name="connsiteY8" fmla="*/ 1041 h 224278"/>
                      <a:gd name="connsiteX9" fmla="*/ 147056 w 210876"/>
                      <a:gd name="connsiteY9" fmla="*/ 13423 h 224278"/>
                      <a:gd name="connsiteX10" fmla="*/ 95621 w 210876"/>
                      <a:gd name="connsiteY10" fmla="*/ 36283 h 224278"/>
                      <a:gd name="connsiteX11" fmla="*/ 39424 w 210876"/>
                      <a:gd name="connsiteY11" fmla="*/ 88671 h 224278"/>
                      <a:gd name="connsiteX12" fmla="*/ 11801 w 210876"/>
                      <a:gd name="connsiteY12" fmla="*/ 111530 h 224278"/>
                      <a:gd name="connsiteX13" fmla="*/ 11801 w 210876"/>
                      <a:gd name="connsiteY13" fmla="*/ 111530 h 224278"/>
                      <a:gd name="connsiteX14" fmla="*/ 29899 w 210876"/>
                      <a:gd name="connsiteY14" fmla="*/ 143915 h 224278"/>
                      <a:gd name="connsiteX15" fmla="*/ 371 w 210876"/>
                      <a:gd name="connsiteY15" fmla="*/ 208685 h 224278"/>
                      <a:gd name="connsiteX16" fmla="*/ 21326 w 210876"/>
                      <a:gd name="connsiteY16" fmla="*/ 221068 h 224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10876" h="224278">
                        <a:moveTo>
                          <a:pt x="21326" y="221068"/>
                        </a:moveTo>
                        <a:cubicBezTo>
                          <a:pt x="52759" y="193445"/>
                          <a:pt x="71809" y="154393"/>
                          <a:pt x="106099" y="129628"/>
                        </a:cubicBezTo>
                        <a:cubicBezTo>
                          <a:pt x="119434" y="120103"/>
                          <a:pt x="117528" y="102958"/>
                          <a:pt x="108956" y="93433"/>
                        </a:cubicBezTo>
                        <a:cubicBezTo>
                          <a:pt x="111813" y="89623"/>
                          <a:pt x="115624" y="85813"/>
                          <a:pt x="119434" y="82003"/>
                        </a:cubicBezTo>
                        <a:cubicBezTo>
                          <a:pt x="145151" y="63906"/>
                          <a:pt x="150866" y="39141"/>
                          <a:pt x="182299" y="32473"/>
                        </a:cubicBezTo>
                        <a:cubicBezTo>
                          <a:pt x="206111" y="27711"/>
                          <a:pt x="223256" y="-1817"/>
                          <a:pt x="199443" y="88"/>
                        </a:cubicBezTo>
                        <a:cubicBezTo>
                          <a:pt x="197538" y="88"/>
                          <a:pt x="195634" y="88"/>
                          <a:pt x="193728" y="1041"/>
                        </a:cubicBezTo>
                        <a:lnTo>
                          <a:pt x="193728" y="1041"/>
                        </a:lnTo>
                        <a:cubicBezTo>
                          <a:pt x="193728" y="1041"/>
                          <a:pt x="193728" y="1041"/>
                          <a:pt x="192776" y="1041"/>
                        </a:cubicBezTo>
                        <a:cubicBezTo>
                          <a:pt x="176584" y="2946"/>
                          <a:pt x="161343" y="6756"/>
                          <a:pt x="147056" y="13423"/>
                        </a:cubicBezTo>
                        <a:cubicBezTo>
                          <a:pt x="128959" y="16281"/>
                          <a:pt x="111813" y="24853"/>
                          <a:pt x="95621" y="36283"/>
                        </a:cubicBezTo>
                        <a:cubicBezTo>
                          <a:pt x="74666" y="50571"/>
                          <a:pt x="57521" y="70573"/>
                          <a:pt x="39424" y="88671"/>
                        </a:cubicBezTo>
                        <a:cubicBezTo>
                          <a:pt x="29899" y="96291"/>
                          <a:pt x="20374" y="103910"/>
                          <a:pt x="11801" y="111530"/>
                        </a:cubicBezTo>
                        <a:lnTo>
                          <a:pt x="11801" y="111530"/>
                        </a:lnTo>
                        <a:cubicBezTo>
                          <a:pt x="-1534" y="125818"/>
                          <a:pt x="11801" y="148678"/>
                          <a:pt x="29899" y="143915"/>
                        </a:cubicBezTo>
                        <a:cubicBezTo>
                          <a:pt x="16563" y="162965"/>
                          <a:pt x="6086" y="184873"/>
                          <a:pt x="371" y="208685"/>
                        </a:cubicBezTo>
                        <a:cubicBezTo>
                          <a:pt x="-2487" y="222020"/>
                          <a:pt x="11801" y="228688"/>
                          <a:pt x="21326" y="221068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3" name="Полилиния: фигура 1472">
                    <a:extLst>
                      <a:ext uri="{FF2B5EF4-FFF2-40B4-BE49-F238E27FC236}">
                        <a16:creationId xmlns:a16="http://schemas.microsoft.com/office/drawing/2014/main" id="{DAE522DC-3E37-2C23-82D9-18DF70AB4970}"/>
                      </a:ext>
                    </a:extLst>
                  </p:cNvPr>
                  <p:cNvSpPr/>
                  <p:nvPr/>
                </p:nvSpPr>
                <p:spPr>
                  <a:xfrm>
                    <a:off x="16023047" y="8478440"/>
                    <a:ext cx="147149" cy="301092"/>
                  </a:xfrm>
                  <a:custGeom>
                    <a:avLst/>
                    <a:gdLst>
                      <a:gd name="connsiteX0" fmla="*/ 115769 w 147149"/>
                      <a:gd name="connsiteY0" fmla="*/ 276675 h 301092"/>
                      <a:gd name="connsiteX1" fmla="*/ 112912 w 147149"/>
                      <a:gd name="connsiteY1" fmla="*/ 271913 h 301092"/>
                      <a:gd name="connsiteX2" fmla="*/ 128152 w 147149"/>
                      <a:gd name="connsiteY2" fmla="*/ 254767 h 301092"/>
                      <a:gd name="connsiteX3" fmla="*/ 144344 w 147149"/>
                      <a:gd name="connsiteY3" fmla="*/ 126180 h 301092"/>
                      <a:gd name="connsiteX4" fmla="*/ 132914 w 147149"/>
                      <a:gd name="connsiteY4" fmla="*/ 97605 h 301092"/>
                      <a:gd name="connsiteX5" fmla="*/ 42427 w 147149"/>
                      <a:gd name="connsiteY5" fmla="*/ 451 h 301092"/>
                      <a:gd name="connsiteX6" fmla="*/ 22424 w 147149"/>
                      <a:gd name="connsiteY6" fmla="*/ 29026 h 301092"/>
                      <a:gd name="connsiteX7" fmla="*/ 4327 w 147149"/>
                      <a:gd name="connsiteY7" fmla="*/ 62363 h 301092"/>
                      <a:gd name="connsiteX8" fmla="*/ 7184 w 147149"/>
                      <a:gd name="connsiteY8" fmla="*/ 65221 h 301092"/>
                      <a:gd name="connsiteX9" fmla="*/ 8137 w 147149"/>
                      <a:gd name="connsiteY9" fmla="*/ 68078 h 301092"/>
                      <a:gd name="connsiteX10" fmla="*/ 6232 w 147149"/>
                      <a:gd name="connsiteY10" fmla="*/ 89986 h 301092"/>
                      <a:gd name="connsiteX11" fmla="*/ 30044 w 147149"/>
                      <a:gd name="connsiteY11" fmla="*/ 129038 h 301092"/>
                      <a:gd name="connsiteX12" fmla="*/ 37664 w 147149"/>
                      <a:gd name="connsiteY12" fmla="*/ 189045 h 301092"/>
                      <a:gd name="connsiteX13" fmla="*/ 53857 w 147149"/>
                      <a:gd name="connsiteY13" fmla="*/ 204285 h 301092"/>
                      <a:gd name="connsiteX14" fmla="*/ 57667 w 147149"/>
                      <a:gd name="connsiteY14" fmla="*/ 220478 h 301092"/>
                      <a:gd name="connsiteX15" fmla="*/ 60524 w 147149"/>
                      <a:gd name="connsiteY15" fmla="*/ 251910 h 301092"/>
                      <a:gd name="connsiteX16" fmla="*/ 74812 w 147149"/>
                      <a:gd name="connsiteY16" fmla="*/ 269055 h 301092"/>
                      <a:gd name="connsiteX17" fmla="*/ 85289 w 147149"/>
                      <a:gd name="connsiteY17" fmla="*/ 291915 h 301092"/>
                      <a:gd name="connsiteX18" fmla="*/ 115769 w 147149"/>
                      <a:gd name="connsiteY18" fmla="*/ 276675 h 3010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47149" h="301092">
                        <a:moveTo>
                          <a:pt x="115769" y="276675"/>
                        </a:moveTo>
                        <a:cubicBezTo>
                          <a:pt x="114817" y="274770"/>
                          <a:pt x="113864" y="272865"/>
                          <a:pt x="112912" y="271913"/>
                        </a:cubicBezTo>
                        <a:cubicBezTo>
                          <a:pt x="125294" y="281438"/>
                          <a:pt x="125294" y="273817"/>
                          <a:pt x="128152" y="254767"/>
                        </a:cubicBezTo>
                        <a:cubicBezTo>
                          <a:pt x="132914" y="215715"/>
                          <a:pt x="154822" y="168090"/>
                          <a:pt x="144344" y="126180"/>
                        </a:cubicBezTo>
                        <a:cubicBezTo>
                          <a:pt x="143392" y="115703"/>
                          <a:pt x="134819" y="108083"/>
                          <a:pt x="132914" y="97605"/>
                        </a:cubicBezTo>
                        <a:cubicBezTo>
                          <a:pt x="126247" y="44266"/>
                          <a:pt x="101482" y="-5264"/>
                          <a:pt x="42427" y="451"/>
                        </a:cubicBezTo>
                        <a:cubicBezTo>
                          <a:pt x="25282" y="2356"/>
                          <a:pt x="18614" y="17596"/>
                          <a:pt x="22424" y="29026"/>
                        </a:cubicBezTo>
                        <a:cubicBezTo>
                          <a:pt x="3374" y="23311"/>
                          <a:pt x="-6151" y="49028"/>
                          <a:pt x="4327" y="62363"/>
                        </a:cubicBezTo>
                        <a:cubicBezTo>
                          <a:pt x="5279" y="63316"/>
                          <a:pt x="6232" y="64268"/>
                          <a:pt x="7184" y="65221"/>
                        </a:cubicBezTo>
                        <a:cubicBezTo>
                          <a:pt x="7184" y="66173"/>
                          <a:pt x="8137" y="67126"/>
                          <a:pt x="8137" y="68078"/>
                        </a:cubicBezTo>
                        <a:cubicBezTo>
                          <a:pt x="3374" y="73793"/>
                          <a:pt x="2422" y="82366"/>
                          <a:pt x="6232" y="89986"/>
                        </a:cubicBezTo>
                        <a:cubicBezTo>
                          <a:pt x="13852" y="103320"/>
                          <a:pt x="21472" y="116655"/>
                          <a:pt x="30044" y="129038"/>
                        </a:cubicBezTo>
                        <a:cubicBezTo>
                          <a:pt x="34807" y="148088"/>
                          <a:pt x="36712" y="169043"/>
                          <a:pt x="37664" y="189045"/>
                        </a:cubicBezTo>
                        <a:cubicBezTo>
                          <a:pt x="38617" y="199523"/>
                          <a:pt x="46237" y="204285"/>
                          <a:pt x="53857" y="204285"/>
                        </a:cubicBezTo>
                        <a:cubicBezTo>
                          <a:pt x="54809" y="210000"/>
                          <a:pt x="56714" y="214763"/>
                          <a:pt x="57667" y="220478"/>
                        </a:cubicBezTo>
                        <a:cubicBezTo>
                          <a:pt x="58619" y="230955"/>
                          <a:pt x="59572" y="241433"/>
                          <a:pt x="60524" y="251910"/>
                        </a:cubicBezTo>
                        <a:cubicBezTo>
                          <a:pt x="61477" y="262388"/>
                          <a:pt x="67192" y="268103"/>
                          <a:pt x="74812" y="269055"/>
                        </a:cubicBezTo>
                        <a:cubicBezTo>
                          <a:pt x="78622" y="276675"/>
                          <a:pt x="81479" y="284295"/>
                          <a:pt x="85289" y="291915"/>
                        </a:cubicBezTo>
                        <a:cubicBezTo>
                          <a:pt x="96719" y="311917"/>
                          <a:pt x="126247" y="295725"/>
                          <a:pt x="115769" y="276675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4" name="Полилиния: фигура 1473">
                    <a:extLst>
                      <a:ext uri="{FF2B5EF4-FFF2-40B4-BE49-F238E27FC236}">
                        <a16:creationId xmlns:a16="http://schemas.microsoft.com/office/drawing/2014/main" id="{CDCF92BC-A353-CA52-0620-1DC80886FB47}"/>
                      </a:ext>
                    </a:extLst>
                  </p:cNvPr>
                  <p:cNvSpPr/>
                  <p:nvPr/>
                </p:nvSpPr>
                <p:spPr>
                  <a:xfrm>
                    <a:off x="15979667" y="8251947"/>
                    <a:ext cx="208124" cy="228093"/>
                  </a:xfrm>
                  <a:custGeom>
                    <a:avLst/>
                    <a:gdLst>
                      <a:gd name="connsiteX0" fmla="*/ 207727 w 208124"/>
                      <a:gd name="connsiteY0" fmla="*/ 217419 h 228093"/>
                      <a:gd name="connsiteX1" fmla="*/ 196297 w 208124"/>
                      <a:gd name="connsiteY1" fmla="*/ 177414 h 228093"/>
                      <a:gd name="connsiteX2" fmla="*/ 200107 w 208124"/>
                      <a:gd name="connsiteY2" fmla="*/ 164079 h 228093"/>
                      <a:gd name="connsiteX3" fmla="*/ 83902 w 208124"/>
                      <a:gd name="connsiteY3" fmla="*/ 5012 h 228093"/>
                      <a:gd name="connsiteX4" fmla="*/ 63899 w 208124"/>
                      <a:gd name="connsiteY4" fmla="*/ 18347 h 228093"/>
                      <a:gd name="connsiteX5" fmla="*/ 13417 w 208124"/>
                      <a:gd name="connsiteY5" fmla="*/ 4059 h 228093"/>
                      <a:gd name="connsiteX6" fmla="*/ 3892 w 208124"/>
                      <a:gd name="connsiteY6" fmla="*/ 26919 h 228093"/>
                      <a:gd name="connsiteX7" fmla="*/ 93427 w 208124"/>
                      <a:gd name="connsiteY7" fmla="*/ 89784 h 228093"/>
                      <a:gd name="connsiteX8" fmla="*/ 141052 w 208124"/>
                      <a:gd name="connsiteY8" fmla="*/ 129789 h 228093"/>
                      <a:gd name="connsiteX9" fmla="*/ 192487 w 208124"/>
                      <a:gd name="connsiteY9" fmla="*/ 224086 h 228093"/>
                      <a:gd name="connsiteX10" fmla="*/ 207727 w 208124"/>
                      <a:gd name="connsiteY10" fmla="*/ 217419 h 2280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08124" h="228093">
                        <a:moveTo>
                          <a:pt x="207727" y="217419"/>
                        </a:moveTo>
                        <a:cubicBezTo>
                          <a:pt x="203917" y="204084"/>
                          <a:pt x="200107" y="190749"/>
                          <a:pt x="196297" y="177414"/>
                        </a:cubicBezTo>
                        <a:cubicBezTo>
                          <a:pt x="206774" y="177414"/>
                          <a:pt x="202012" y="176461"/>
                          <a:pt x="200107" y="164079"/>
                        </a:cubicBezTo>
                        <a:cubicBezTo>
                          <a:pt x="186772" y="93594"/>
                          <a:pt x="146767" y="39302"/>
                          <a:pt x="83902" y="5012"/>
                        </a:cubicBezTo>
                        <a:cubicBezTo>
                          <a:pt x="64852" y="-5466"/>
                          <a:pt x="54374" y="1202"/>
                          <a:pt x="63899" y="18347"/>
                        </a:cubicBezTo>
                        <a:cubicBezTo>
                          <a:pt x="47707" y="9774"/>
                          <a:pt x="30562" y="4059"/>
                          <a:pt x="13417" y="4059"/>
                        </a:cubicBezTo>
                        <a:cubicBezTo>
                          <a:pt x="1987" y="4059"/>
                          <a:pt x="-4681" y="18347"/>
                          <a:pt x="3892" y="26919"/>
                        </a:cubicBezTo>
                        <a:cubicBezTo>
                          <a:pt x="28657" y="52636"/>
                          <a:pt x="65804" y="67876"/>
                          <a:pt x="93427" y="89784"/>
                        </a:cubicBezTo>
                        <a:cubicBezTo>
                          <a:pt x="109619" y="102166"/>
                          <a:pt x="125812" y="115501"/>
                          <a:pt x="141052" y="129789"/>
                        </a:cubicBezTo>
                        <a:cubicBezTo>
                          <a:pt x="157244" y="162174"/>
                          <a:pt x="172484" y="194559"/>
                          <a:pt x="192487" y="224086"/>
                        </a:cubicBezTo>
                        <a:cubicBezTo>
                          <a:pt x="197249" y="231706"/>
                          <a:pt x="210584" y="227896"/>
                          <a:pt x="207727" y="21741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5" name="Полилиния: фигура 1474">
                    <a:extLst>
                      <a:ext uri="{FF2B5EF4-FFF2-40B4-BE49-F238E27FC236}">
                        <a16:creationId xmlns:a16="http://schemas.microsoft.com/office/drawing/2014/main" id="{3307974E-6E5A-0C34-C168-FB606DA08D5B}"/>
                      </a:ext>
                    </a:extLst>
                  </p:cNvPr>
                  <p:cNvSpPr/>
                  <p:nvPr/>
                </p:nvSpPr>
                <p:spPr>
                  <a:xfrm>
                    <a:off x="15212664" y="8208187"/>
                    <a:ext cx="303230" cy="373278"/>
                  </a:xfrm>
                  <a:custGeom>
                    <a:avLst/>
                    <a:gdLst>
                      <a:gd name="connsiteX0" fmla="*/ 41280 w 303230"/>
                      <a:gd name="connsiteY0" fmla="*/ 369764 h 373278"/>
                      <a:gd name="connsiteX1" fmla="*/ 108907 w 303230"/>
                      <a:gd name="connsiteY1" fmla="*/ 320234 h 373278"/>
                      <a:gd name="connsiteX2" fmla="*/ 173678 w 303230"/>
                      <a:gd name="connsiteY2" fmla="*/ 281181 h 373278"/>
                      <a:gd name="connsiteX3" fmla="*/ 173678 w 303230"/>
                      <a:gd name="connsiteY3" fmla="*/ 248796 h 373278"/>
                      <a:gd name="connsiteX4" fmla="*/ 207967 w 303230"/>
                      <a:gd name="connsiteY4" fmla="*/ 190694 h 373278"/>
                      <a:gd name="connsiteX5" fmla="*/ 185107 w 303230"/>
                      <a:gd name="connsiteY5" fmla="*/ 167834 h 373278"/>
                      <a:gd name="connsiteX6" fmla="*/ 179392 w 303230"/>
                      <a:gd name="connsiteY6" fmla="*/ 172596 h 373278"/>
                      <a:gd name="connsiteX7" fmla="*/ 172725 w 303230"/>
                      <a:gd name="connsiteY7" fmla="*/ 170692 h 373278"/>
                      <a:gd name="connsiteX8" fmla="*/ 294645 w 303230"/>
                      <a:gd name="connsiteY8" fmla="*/ 38295 h 373278"/>
                      <a:gd name="connsiteX9" fmla="*/ 279405 w 303230"/>
                      <a:gd name="connsiteY9" fmla="*/ 1147 h 373278"/>
                      <a:gd name="connsiteX10" fmla="*/ 189870 w 303230"/>
                      <a:gd name="connsiteY10" fmla="*/ 60202 h 373278"/>
                      <a:gd name="connsiteX11" fmla="*/ 46042 w 303230"/>
                      <a:gd name="connsiteY11" fmla="*/ 190694 h 373278"/>
                      <a:gd name="connsiteX12" fmla="*/ 47947 w 303230"/>
                      <a:gd name="connsiteY12" fmla="*/ 205934 h 373278"/>
                      <a:gd name="connsiteX13" fmla="*/ 7942 w 303230"/>
                      <a:gd name="connsiteY13" fmla="*/ 254511 h 373278"/>
                      <a:gd name="connsiteX14" fmla="*/ 34612 w 303230"/>
                      <a:gd name="connsiteY14" fmla="*/ 281181 h 373278"/>
                      <a:gd name="connsiteX15" fmla="*/ 57472 w 303230"/>
                      <a:gd name="connsiteY15" fmla="*/ 258321 h 373278"/>
                      <a:gd name="connsiteX16" fmla="*/ 99382 w 303230"/>
                      <a:gd name="connsiteY16" fmla="*/ 222126 h 373278"/>
                      <a:gd name="connsiteX17" fmla="*/ 79380 w 303230"/>
                      <a:gd name="connsiteY17" fmla="*/ 283086 h 373278"/>
                      <a:gd name="connsiteX18" fmla="*/ 6037 w 303230"/>
                      <a:gd name="connsiteY18" fmla="*/ 324044 h 373278"/>
                      <a:gd name="connsiteX19" fmla="*/ 14610 w 303230"/>
                      <a:gd name="connsiteY19" fmla="*/ 354524 h 373278"/>
                      <a:gd name="connsiteX20" fmla="*/ 41280 w 303230"/>
                      <a:gd name="connsiteY20" fmla="*/ 369764 h 3732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</a:cxnLst>
                    <a:rect l="l" t="t" r="r" b="b"/>
                    <a:pathLst>
                      <a:path w="303230" h="373278">
                        <a:moveTo>
                          <a:pt x="41280" y="369764"/>
                        </a:moveTo>
                        <a:cubicBezTo>
                          <a:pt x="64140" y="353571"/>
                          <a:pt x="86047" y="336426"/>
                          <a:pt x="108907" y="320234"/>
                        </a:cubicBezTo>
                        <a:cubicBezTo>
                          <a:pt x="130815" y="308804"/>
                          <a:pt x="152722" y="295469"/>
                          <a:pt x="173678" y="281181"/>
                        </a:cubicBezTo>
                        <a:cubicBezTo>
                          <a:pt x="187965" y="271656"/>
                          <a:pt x="184155" y="254511"/>
                          <a:pt x="173678" y="248796"/>
                        </a:cubicBezTo>
                        <a:cubicBezTo>
                          <a:pt x="187012" y="230699"/>
                          <a:pt x="198442" y="210696"/>
                          <a:pt x="207967" y="190694"/>
                        </a:cubicBezTo>
                        <a:cubicBezTo>
                          <a:pt x="214635" y="177359"/>
                          <a:pt x="199395" y="156404"/>
                          <a:pt x="185107" y="167834"/>
                        </a:cubicBezTo>
                        <a:cubicBezTo>
                          <a:pt x="183203" y="168787"/>
                          <a:pt x="181297" y="170692"/>
                          <a:pt x="179392" y="172596"/>
                        </a:cubicBezTo>
                        <a:cubicBezTo>
                          <a:pt x="177487" y="171644"/>
                          <a:pt x="174630" y="171644"/>
                          <a:pt x="172725" y="170692"/>
                        </a:cubicBezTo>
                        <a:cubicBezTo>
                          <a:pt x="204157" y="120209"/>
                          <a:pt x="246067" y="75442"/>
                          <a:pt x="294645" y="38295"/>
                        </a:cubicBezTo>
                        <a:cubicBezTo>
                          <a:pt x="310837" y="25912"/>
                          <a:pt x="303218" y="-6473"/>
                          <a:pt x="279405" y="1147"/>
                        </a:cubicBezTo>
                        <a:cubicBezTo>
                          <a:pt x="243210" y="12577"/>
                          <a:pt x="215587" y="34484"/>
                          <a:pt x="189870" y="60202"/>
                        </a:cubicBezTo>
                        <a:cubicBezTo>
                          <a:pt x="130815" y="88777"/>
                          <a:pt x="65092" y="125924"/>
                          <a:pt x="46042" y="190694"/>
                        </a:cubicBezTo>
                        <a:cubicBezTo>
                          <a:pt x="44137" y="196409"/>
                          <a:pt x="45090" y="202124"/>
                          <a:pt x="47947" y="205934"/>
                        </a:cubicBezTo>
                        <a:cubicBezTo>
                          <a:pt x="34612" y="222126"/>
                          <a:pt x="21278" y="238319"/>
                          <a:pt x="7942" y="254511"/>
                        </a:cubicBezTo>
                        <a:cubicBezTo>
                          <a:pt x="-7297" y="272609"/>
                          <a:pt x="17467" y="299279"/>
                          <a:pt x="34612" y="281181"/>
                        </a:cubicBezTo>
                        <a:cubicBezTo>
                          <a:pt x="42232" y="273561"/>
                          <a:pt x="49853" y="265941"/>
                          <a:pt x="57472" y="258321"/>
                        </a:cubicBezTo>
                        <a:cubicBezTo>
                          <a:pt x="69855" y="245939"/>
                          <a:pt x="84142" y="232604"/>
                          <a:pt x="99382" y="222126"/>
                        </a:cubicBezTo>
                        <a:cubicBezTo>
                          <a:pt x="90810" y="242129"/>
                          <a:pt x="84142" y="262131"/>
                          <a:pt x="79380" y="283086"/>
                        </a:cubicBezTo>
                        <a:cubicBezTo>
                          <a:pt x="52710" y="293564"/>
                          <a:pt x="28897" y="306899"/>
                          <a:pt x="6037" y="324044"/>
                        </a:cubicBezTo>
                        <a:cubicBezTo>
                          <a:pt x="-6345" y="333569"/>
                          <a:pt x="2228" y="350714"/>
                          <a:pt x="14610" y="354524"/>
                        </a:cubicBezTo>
                        <a:cubicBezTo>
                          <a:pt x="14610" y="367858"/>
                          <a:pt x="26992" y="379289"/>
                          <a:pt x="41280" y="369764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6" name="Полилиния: фигура 1475">
                    <a:extLst>
                      <a:ext uri="{FF2B5EF4-FFF2-40B4-BE49-F238E27FC236}">
                        <a16:creationId xmlns:a16="http://schemas.microsoft.com/office/drawing/2014/main" id="{E69792DF-9FD3-C2C7-58F7-2027E3DD5E9A}"/>
                      </a:ext>
                    </a:extLst>
                  </p:cNvPr>
                  <p:cNvSpPr/>
                  <p:nvPr/>
                </p:nvSpPr>
                <p:spPr>
                  <a:xfrm>
                    <a:off x="14877975" y="7848153"/>
                    <a:ext cx="622351" cy="211074"/>
                  </a:xfrm>
                  <a:custGeom>
                    <a:avLst/>
                    <a:gdLst>
                      <a:gd name="connsiteX0" fmla="*/ 78788 w 622351"/>
                      <a:gd name="connsiteY0" fmla="*/ 200209 h 211074"/>
                      <a:gd name="connsiteX1" fmla="*/ 92123 w 622351"/>
                      <a:gd name="connsiteY1" fmla="*/ 178302 h 211074"/>
                      <a:gd name="connsiteX2" fmla="*/ 74978 w 622351"/>
                      <a:gd name="connsiteY2" fmla="*/ 153537 h 211074"/>
                      <a:gd name="connsiteX3" fmla="*/ 98791 w 622351"/>
                      <a:gd name="connsiteY3" fmla="*/ 164014 h 211074"/>
                      <a:gd name="connsiteX4" fmla="*/ 114983 w 622351"/>
                      <a:gd name="connsiteY4" fmla="*/ 136392 h 211074"/>
                      <a:gd name="connsiteX5" fmla="*/ 102601 w 622351"/>
                      <a:gd name="connsiteY5" fmla="*/ 122104 h 211074"/>
                      <a:gd name="connsiteX6" fmla="*/ 172133 w 622351"/>
                      <a:gd name="connsiteY6" fmla="*/ 150679 h 211074"/>
                      <a:gd name="connsiteX7" fmla="*/ 194041 w 622351"/>
                      <a:gd name="connsiteY7" fmla="*/ 143059 h 211074"/>
                      <a:gd name="connsiteX8" fmla="*/ 214043 w 622351"/>
                      <a:gd name="connsiteY8" fmla="*/ 135439 h 211074"/>
                      <a:gd name="connsiteX9" fmla="*/ 260716 w 622351"/>
                      <a:gd name="connsiteY9" fmla="*/ 124962 h 211074"/>
                      <a:gd name="connsiteX10" fmla="*/ 269288 w 622351"/>
                      <a:gd name="connsiteY10" fmla="*/ 119247 h 211074"/>
                      <a:gd name="connsiteX11" fmla="*/ 277861 w 622351"/>
                      <a:gd name="connsiteY11" fmla="*/ 124009 h 211074"/>
                      <a:gd name="connsiteX12" fmla="*/ 291196 w 622351"/>
                      <a:gd name="connsiteY12" fmla="*/ 122104 h 211074"/>
                      <a:gd name="connsiteX13" fmla="*/ 421688 w 622351"/>
                      <a:gd name="connsiteY13" fmla="*/ 169729 h 211074"/>
                      <a:gd name="connsiteX14" fmla="*/ 458836 w 622351"/>
                      <a:gd name="connsiteY14" fmla="*/ 205924 h 211074"/>
                      <a:gd name="connsiteX15" fmla="*/ 488363 w 622351"/>
                      <a:gd name="connsiteY15" fmla="*/ 184017 h 211074"/>
                      <a:gd name="connsiteX16" fmla="*/ 481696 w 622351"/>
                      <a:gd name="connsiteY16" fmla="*/ 172587 h 211074"/>
                      <a:gd name="connsiteX17" fmla="*/ 563611 w 622351"/>
                      <a:gd name="connsiteY17" fmla="*/ 194494 h 211074"/>
                      <a:gd name="connsiteX18" fmla="*/ 603616 w 622351"/>
                      <a:gd name="connsiteY18" fmla="*/ 199257 h 211074"/>
                      <a:gd name="connsiteX19" fmla="*/ 620761 w 622351"/>
                      <a:gd name="connsiteY19" fmla="*/ 183064 h 211074"/>
                      <a:gd name="connsiteX20" fmla="*/ 610283 w 622351"/>
                      <a:gd name="connsiteY20" fmla="*/ 162109 h 211074"/>
                      <a:gd name="connsiteX21" fmla="*/ 605521 w 622351"/>
                      <a:gd name="connsiteY21" fmla="*/ 161157 h 211074"/>
                      <a:gd name="connsiteX22" fmla="*/ 456931 w 622351"/>
                      <a:gd name="connsiteY22" fmla="*/ 83052 h 211074"/>
                      <a:gd name="connsiteX23" fmla="*/ 311198 w 622351"/>
                      <a:gd name="connsiteY23" fmla="*/ 185 h 211074"/>
                      <a:gd name="connsiteX24" fmla="*/ 299768 w 622351"/>
                      <a:gd name="connsiteY24" fmla="*/ 5900 h 211074"/>
                      <a:gd name="connsiteX25" fmla="*/ 298816 w 622351"/>
                      <a:gd name="connsiteY25" fmla="*/ 5900 h 211074"/>
                      <a:gd name="connsiteX26" fmla="*/ 278813 w 622351"/>
                      <a:gd name="connsiteY26" fmla="*/ 32569 h 211074"/>
                      <a:gd name="connsiteX27" fmla="*/ 287386 w 622351"/>
                      <a:gd name="connsiteY27" fmla="*/ 40190 h 211074"/>
                      <a:gd name="connsiteX28" fmla="*/ 242618 w 622351"/>
                      <a:gd name="connsiteY28" fmla="*/ 36380 h 211074"/>
                      <a:gd name="connsiteX29" fmla="*/ 233093 w 622351"/>
                      <a:gd name="connsiteY29" fmla="*/ 34475 h 211074"/>
                      <a:gd name="connsiteX30" fmla="*/ 213091 w 622351"/>
                      <a:gd name="connsiteY30" fmla="*/ 42094 h 211074"/>
                      <a:gd name="connsiteX31" fmla="*/ 201661 w 622351"/>
                      <a:gd name="connsiteY31" fmla="*/ 46857 h 211074"/>
                      <a:gd name="connsiteX32" fmla="*/ 180706 w 622351"/>
                      <a:gd name="connsiteY32" fmla="*/ 33522 h 211074"/>
                      <a:gd name="connsiteX33" fmla="*/ 157846 w 622351"/>
                      <a:gd name="connsiteY33" fmla="*/ 53525 h 211074"/>
                      <a:gd name="connsiteX34" fmla="*/ 134033 w 622351"/>
                      <a:gd name="connsiteY34" fmla="*/ 52572 h 211074"/>
                      <a:gd name="connsiteX35" fmla="*/ 117841 w 622351"/>
                      <a:gd name="connsiteY35" fmla="*/ 79242 h 211074"/>
                      <a:gd name="connsiteX36" fmla="*/ 106411 w 622351"/>
                      <a:gd name="connsiteY36" fmla="*/ 78290 h 211074"/>
                      <a:gd name="connsiteX37" fmla="*/ 89266 w 622351"/>
                      <a:gd name="connsiteY37" fmla="*/ 93530 h 211074"/>
                      <a:gd name="connsiteX38" fmla="*/ 69263 w 622351"/>
                      <a:gd name="connsiteY38" fmla="*/ 95434 h 211074"/>
                      <a:gd name="connsiteX39" fmla="*/ 59738 w 622351"/>
                      <a:gd name="connsiteY39" fmla="*/ 118294 h 211074"/>
                      <a:gd name="connsiteX40" fmla="*/ 42593 w 622351"/>
                      <a:gd name="connsiteY40" fmla="*/ 112580 h 211074"/>
                      <a:gd name="connsiteX41" fmla="*/ 26401 w 622351"/>
                      <a:gd name="connsiteY41" fmla="*/ 141154 h 211074"/>
                      <a:gd name="connsiteX42" fmla="*/ 40688 w 622351"/>
                      <a:gd name="connsiteY42" fmla="*/ 157347 h 211074"/>
                      <a:gd name="connsiteX43" fmla="*/ 25448 w 622351"/>
                      <a:gd name="connsiteY43" fmla="*/ 147822 h 211074"/>
                      <a:gd name="connsiteX44" fmla="*/ 8303 w 622351"/>
                      <a:gd name="connsiteY44" fmla="*/ 177349 h 211074"/>
                      <a:gd name="connsiteX45" fmla="*/ 78788 w 622351"/>
                      <a:gd name="connsiteY45" fmla="*/ 200209 h 211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622351" h="211074">
                        <a:moveTo>
                          <a:pt x="78788" y="200209"/>
                        </a:moveTo>
                        <a:cubicBezTo>
                          <a:pt x="92123" y="204019"/>
                          <a:pt x="100696" y="187827"/>
                          <a:pt x="92123" y="178302"/>
                        </a:cubicBezTo>
                        <a:cubicBezTo>
                          <a:pt x="84503" y="170682"/>
                          <a:pt x="79741" y="162109"/>
                          <a:pt x="74978" y="153537"/>
                        </a:cubicBezTo>
                        <a:cubicBezTo>
                          <a:pt x="83551" y="156394"/>
                          <a:pt x="91171" y="159252"/>
                          <a:pt x="98791" y="164014"/>
                        </a:cubicBezTo>
                        <a:cubicBezTo>
                          <a:pt x="116888" y="173539"/>
                          <a:pt x="131176" y="147822"/>
                          <a:pt x="114983" y="136392"/>
                        </a:cubicBezTo>
                        <a:cubicBezTo>
                          <a:pt x="109268" y="132582"/>
                          <a:pt x="105458" y="127819"/>
                          <a:pt x="102601" y="122104"/>
                        </a:cubicBezTo>
                        <a:cubicBezTo>
                          <a:pt x="127366" y="126867"/>
                          <a:pt x="150226" y="141154"/>
                          <a:pt x="172133" y="150679"/>
                        </a:cubicBezTo>
                        <a:cubicBezTo>
                          <a:pt x="181658" y="155442"/>
                          <a:pt x="190231" y="150679"/>
                          <a:pt x="194041" y="143059"/>
                        </a:cubicBezTo>
                        <a:cubicBezTo>
                          <a:pt x="202613" y="144964"/>
                          <a:pt x="210233" y="141154"/>
                          <a:pt x="214043" y="135439"/>
                        </a:cubicBezTo>
                        <a:cubicBezTo>
                          <a:pt x="230236" y="133534"/>
                          <a:pt x="245476" y="130677"/>
                          <a:pt x="260716" y="124962"/>
                        </a:cubicBezTo>
                        <a:cubicBezTo>
                          <a:pt x="264526" y="124009"/>
                          <a:pt x="267383" y="121152"/>
                          <a:pt x="269288" y="119247"/>
                        </a:cubicBezTo>
                        <a:cubicBezTo>
                          <a:pt x="272146" y="121152"/>
                          <a:pt x="275003" y="122104"/>
                          <a:pt x="277861" y="124009"/>
                        </a:cubicBezTo>
                        <a:cubicBezTo>
                          <a:pt x="282623" y="126867"/>
                          <a:pt x="288338" y="124962"/>
                          <a:pt x="291196" y="122104"/>
                        </a:cubicBezTo>
                        <a:cubicBezTo>
                          <a:pt x="334058" y="138297"/>
                          <a:pt x="378826" y="153537"/>
                          <a:pt x="421688" y="169729"/>
                        </a:cubicBezTo>
                        <a:cubicBezTo>
                          <a:pt x="434071" y="182112"/>
                          <a:pt x="446453" y="193542"/>
                          <a:pt x="458836" y="205924"/>
                        </a:cubicBezTo>
                        <a:cubicBezTo>
                          <a:pt x="474076" y="220212"/>
                          <a:pt x="497888" y="202114"/>
                          <a:pt x="488363" y="184017"/>
                        </a:cubicBezTo>
                        <a:cubicBezTo>
                          <a:pt x="486458" y="180207"/>
                          <a:pt x="484553" y="176397"/>
                          <a:pt x="481696" y="172587"/>
                        </a:cubicBezTo>
                        <a:cubicBezTo>
                          <a:pt x="508366" y="184017"/>
                          <a:pt x="535988" y="191637"/>
                          <a:pt x="563611" y="194494"/>
                        </a:cubicBezTo>
                        <a:cubicBezTo>
                          <a:pt x="575993" y="198304"/>
                          <a:pt x="589328" y="200209"/>
                          <a:pt x="603616" y="199257"/>
                        </a:cubicBezTo>
                        <a:cubicBezTo>
                          <a:pt x="613141" y="199257"/>
                          <a:pt x="619808" y="191637"/>
                          <a:pt x="620761" y="183064"/>
                        </a:cubicBezTo>
                        <a:cubicBezTo>
                          <a:pt x="624571" y="175444"/>
                          <a:pt x="621713" y="165919"/>
                          <a:pt x="610283" y="162109"/>
                        </a:cubicBezTo>
                        <a:cubicBezTo>
                          <a:pt x="608378" y="162109"/>
                          <a:pt x="607426" y="161157"/>
                          <a:pt x="605521" y="161157"/>
                        </a:cubicBezTo>
                        <a:cubicBezTo>
                          <a:pt x="562658" y="124009"/>
                          <a:pt x="509318" y="104007"/>
                          <a:pt x="456931" y="83052"/>
                        </a:cubicBezTo>
                        <a:cubicBezTo>
                          <a:pt x="418831" y="40190"/>
                          <a:pt x="373111" y="5900"/>
                          <a:pt x="311198" y="185"/>
                        </a:cubicBezTo>
                        <a:cubicBezTo>
                          <a:pt x="305483" y="-768"/>
                          <a:pt x="301673" y="2090"/>
                          <a:pt x="299768" y="5900"/>
                        </a:cubicBezTo>
                        <a:cubicBezTo>
                          <a:pt x="299768" y="5900"/>
                          <a:pt x="299768" y="5900"/>
                          <a:pt x="298816" y="5900"/>
                        </a:cubicBezTo>
                        <a:cubicBezTo>
                          <a:pt x="283576" y="-5530"/>
                          <a:pt x="263573" y="20187"/>
                          <a:pt x="278813" y="32569"/>
                        </a:cubicBezTo>
                        <a:cubicBezTo>
                          <a:pt x="281671" y="35427"/>
                          <a:pt x="284528" y="37332"/>
                          <a:pt x="287386" y="40190"/>
                        </a:cubicBezTo>
                        <a:cubicBezTo>
                          <a:pt x="272146" y="37332"/>
                          <a:pt x="257858" y="35427"/>
                          <a:pt x="242618" y="36380"/>
                        </a:cubicBezTo>
                        <a:cubicBezTo>
                          <a:pt x="239761" y="35427"/>
                          <a:pt x="235951" y="35427"/>
                          <a:pt x="233093" y="34475"/>
                        </a:cubicBezTo>
                        <a:cubicBezTo>
                          <a:pt x="224521" y="32569"/>
                          <a:pt x="217853" y="36380"/>
                          <a:pt x="213091" y="42094"/>
                        </a:cubicBezTo>
                        <a:cubicBezTo>
                          <a:pt x="209281" y="43047"/>
                          <a:pt x="205471" y="44952"/>
                          <a:pt x="201661" y="46857"/>
                        </a:cubicBezTo>
                        <a:cubicBezTo>
                          <a:pt x="194993" y="42094"/>
                          <a:pt x="187373" y="37332"/>
                          <a:pt x="180706" y="33522"/>
                        </a:cubicBezTo>
                        <a:cubicBezTo>
                          <a:pt x="166418" y="23997"/>
                          <a:pt x="153083" y="41142"/>
                          <a:pt x="157846" y="53525"/>
                        </a:cubicBezTo>
                        <a:cubicBezTo>
                          <a:pt x="150226" y="52572"/>
                          <a:pt x="141653" y="51619"/>
                          <a:pt x="134033" y="52572"/>
                        </a:cubicBezTo>
                        <a:cubicBezTo>
                          <a:pt x="119746" y="53525"/>
                          <a:pt x="113078" y="65907"/>
                          <a:pt x="117841" y="79242"/>
                        </a:cubicBezTo>
                        <a:cubicBezTo>
                          <a:pt x="114031" y="78290"/>
                          <a:pt x="110221" y="78290"/>
                          <a:pt x="106411" y="78290"/>
                        </a:cubicBezTo>
                        <a:cubicBezTo>
                          <a:pt x="95933" y="77337"/>
                          <a:pt x="90218" y="84957"/>
                          <a:pt x="89266" y="93530"/>
                        </a:cubicBezTo>
                        <a:cubicBezTo>
                          <a:pt x="82598" y="93530"/>
                          <a:pt x="75931" y="93530"/>
                          <a:pt x="69263" y="95434"/>
                        </a:cubicBezTo>
                        <a:cubicBezTo>
                          <a:pt x="59738" y="97339"/>
                          <a:pt x="53071" y="110674"/>
                          <a:pt x="59738" y="118294"/>
                        </a:cubicBezTo>
                        <a:cubicBezTo>
                          <a:pt x="54023" y="116389"/>
                          <a:pt x="48308" y="114484"/>
                          <a:pt x="42593" y="112580"/>
                        </a:cubicBezTo>
                        <a:cubicBezTo>
                          <a:pt x="26401" y="107817"/>
                          <a:pt x="14018" y="129724"/>
                          <a:pt x="26401" y="141154"/>
                        </a:cubicBezTo>
                        <a:cubicBezTo>
                          <a:pt x="32116" y="145917"/>
                          <a:pt x="36878" y="151632"/>
                          <a:pt x="40688" y="157347"/>
                        </a:cubicBezTo>
                        <a:cubicBezTo>
                          <a:pt x="35926" y="154489"/>
                          <a:pt x="30211" y="151632"/>
                          <a:pt x="25448" y="147822"/>
                        </a:cubicBezTo>
                        <a:cubicBezTo>
                          <a:pt x="6398" y="136392"/>
                          <a:pt x="-10747" y="165919"/>
                          <a:pt x="8303" y="177349"/>
                        </a:cubicBezTo>
                        <a:cubicBezTo>
                          <a:pt x="30211" y="184969"/>
                          <a:pt x="54976" y="193542"/>
                          <a:pt x="78788" y="20020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7" name="Полилиния: фигура 1476">
                    <a:extLst>
                      <a:ext uri="{FF2B5EF4-FFF2-40B4-BE49-F238E27FC236}">
                        <a16:creationId xmlns:a16="http://schemas.microsoft.com/office/drawing/2014/main" id="{8D9762A3-3459-7144-978D-A5D323130499}"/>
                      </a:ext>
                    </a:extLst>
                  </p:cNvPr>
                  <p:cNvSpPr/>
                  <p:nvPr/>
                </p:nvSpPr>
                <p:spPr>
                  <a:xfrm>
                    <a:off x="14873339" y="8404063"/>
                    <a:ext cx="192343" cy="375938"/>
                  </a:xfrm>
                  <a:custGeom>
                    <a:avLst/>
                    <a:gdLst>
                      <a:gd name="connsiteX0" fmla="*/ 30085 w 192343"/>
                      <a:gd name="connsiteY0" fmla="*/ 358673 h 375938"/>
                      <a:gd name="connsiteX1" fmla="*/ 55802 w 192343"/>
                      <a:gd name="connsiteY1" fmla="*/ 327240 h 375938"/>
                      <a:gd name="connsiteX2" fmla="*/ 171055 w 192343"/>
                      <a:gd name="connsiteY2" fmla="*/ 158648 h 375938"/>
                      <a:gd name="connsiteX3" fmla="*/ 169150 w 192343"/>
                      <a:gd name="connsiteY3" fmla="*/ 136741 h 375938"/>
                      <a:gd name="connsiteX4" fmla="*/ 189152 w 192343"/>
                      <a:gd name="connsiteY4" fmla="*/ 110071 h 375938"/>
                      <a:gd name="connsiteX5" fmla="*/ 160577 w 192343"/>
                      <a:gd name="connsiteY5" fmla="*/ 88163 h 375938"/>
                      <a:gd name="connsiteX6" fmla="*/ 149147 w 192343"/>
                      <a:gd name="connsiteY6" fmla="*/ 100546 h 375938"/>
                      <a:gd name="connsiteX7" fmla="*/ 163435 w 192343"/>
                      <a:gd name="connsiteY7" fmla="*/ 76733 h 375938"/>
                      <a:gd name="connsiteX8" fmla="*/ 132002 w 192343"/>
                      <a:gd name="connsiteY8" fmla="*/ 58636 h 375938"/>
                      <a:gd name="connsiteX9" fmla="*/ 106285 w 192343"/>
                      <a:gd name="connsiteY9" fmla="*/ 97688 h 375938"/>
                      <a:gd name="connsiteX10" fmla="*/ 101522 w 192343"/>
                      <a:gd name="connsiteY10" fmla="*/ 103403 h 375938"/>
                      <a:gd name="connsiteX11" fmla="*/ 142480 w 192343"/>
                      <a:gd name="connsiteY11" fmla="*/ 19584 h 375938"/>
                      <a:gd name="connsiteX12" fmla="*/ 126287 w 192343"/>
                      <a:gd name="connsiteY12" fmla="*/ 3391 h 375938"/>
                      <a:gd name="connsiteX13" fmla="*/ 63422 w 192343"/>
                      <a:gd name="connsiteY13" fmla="*/ 153886 h 375938"/>
                      <a:gd name="connsiteX14" fmla="*/ 70090 w 192343"/>
                      <a:gd name="connsiteY14" fmla="*/ 166268 h 375938"/>
                      <a:gd name="connsiteX15" fmla="*/ 55802 w 192343"/>
                      <a:gd name="connsiteY15" fmla="*/ 210083 h 375938"/>
                      <a:gd name="connsiteX16" fmla="*/ 54850 w 192343"/>
                      <a:gd name="connsiteY16" fmla="*/ 212941 h 375938"/>
                      <a:gd name="connsiteX17" fmla="*/ 35800 w 192343"/>
                      <a:gd name="connsiteY17" fmla="*/ 251993 h 375938"/>
                      <a:gd name="connsiteX18" fmla="*/ 17702 w 192343"/>
                      <a:gd name="connsiteY18" fmla="*/ 269138 h 375938"/>
                      <a:gd name="connsiteX19" fmla="*/ 18655 w 192343"/>
                      <a:gd name="connsiteY19" fmla="*/ 322478 h 375938"/>
                      <a:gd name="connsiteX20" fmla="*/ 2462 w 192343"/>
                      <a:gd name="connsiteY20" fmla="*/ 356768 h 375938"/>
                      <a:gd name="connsiteX21" fmla="*/ 30085 w 192343"/>
                      <a:gd name="connsiteY21" fmla="*/ 358673 h 3759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192343" h="375938">
                        <a:moveTo>
                          <a:pt x="30085" y="358673"/>
                        </a:moveTo>
                        <a:cubicBezTo>
                          <a:pt x="38657" y="347243"/>
                          <a:pt x="52945" y="341528"/>
                          <a:pt x="55802" y="327240"/>
                        </a:cubicBezTo>
                        <a:cubicBezTo>
                          <a:pt x="87235" y="263423"/>
                          <a:pt x="129145" y="215798"/>
                          <a:pt x="171055" y="158648"/>
                        </a:cubicBezTo>
                        <a:cubicBezTo>
                          <a:pt x="176770" y="151028"/>
                          <a:pt x="173912" y="142456"/>
                          <a:pt x="169150" y="136741"/>
                        </a:cubicBezTo>
                        <a:cubicBezTo>
                          <a:pt x="175817" y="128168"/>
                          <a:pt x="182485" y="119596"/>
                          <a:pt x="189152" y="110071"/>
                        </a:cubicBezTo>
                        <a:cubicBezTo>
                          <a:pt x="201535" y="92926"/>
                          <a:pt x="174865" y="72923"/>
                          <a:pt x="160577" y="88163"/>
                        </a:cubicBezTo>
                        <a:cubicBezTo>
                          <a:pt x="156767" y="91973"/>
                          <a:pt x="152957" y="95783"/>
                          <a:pt x="149147" y="100546"/>
                        </a:cubicBezTo>
                        <a:cubicBezTo>
                          <a:pt x="153910" y="92926"/>
                          <a:pt x="158672" y="84354"/>
                          <a:pt x="163435" y="76733"/>
                        </a:cubicBezTo>
                        <a:cubicBezTo>
                          <a:pt x="175817" y="56731"/>
                          <a:pt x="142480" y="37681"/>
                          <a:pt x="132002" y="58636"/>
                        </a:cubicBezTo>
                        <a:cubicBezTo>
                          <a:pt x="123430" y="71019"/>
                          <a:pt x="114857" y="84354"/>
                          <a:pt x="106285" y="97688"/>
                        </a:cubicBezTo>
                        <a:cubicBezTo>
                          <a:pt x="104380" y="99594"/>
                          <a:pt x="103427" y="101498"/>
                          <a:pt x="101522" y="103403"/>
                        </a:cubicBezTo>
                        <a:cubicBezTo>
                          <a:pt x="109142" y="72923"/>
                          <a:pt x="122477" y="42444"/>
                          <a:pt x="142480" y="19584"/>
                        </a:cubicBezTo>
                        <a:cubicBezTo>
                          <a:pt x="152005" y="9106"/>
                          <a:pt x="136765" y="-7086"/>
                          <a:pt x="126287" y="3391"/>
                        </a:cubicBezTo>
                        <a:cubicBezTo>
                          <a:pt x="86282" y="42444"/>
                          <a:pt x="66280" y="99594"/>
                          <a:pt x="63422" y="153886"/>
                        </a:cubicBezTo>
                        <a:cubicBezTo>
                          <a:pt x="63422" y="158648"/>
                          <a:pt x="66280" y="163411"/>
                          <a:pt x="70090" y="166268"/>
                        </a:cubicBezTo>
                        <a:cubicBezTo>
                          <a:pt x="64375" y="180556"/>
                          <a:pt x="59612" y="194843"/>
                          <a:pt x="55802" y="210083"/>
                        </a:cubicBezTo>
                        <a:cubicBezTo>
                          <a:pt x="55802" y="211036"/>
                          <a:pt x="55802" y="211988"/>
                          <a:pt x="54850" y="212941"/>
                        </a:cubicBezTo>
                        <a:cubicBezTo>
                          <a:pt x="48182" y="225323"/>
                          <a:pt x="41515" y="238658"/>
                          <a:pt x="35800" y="251993"/>
                        </a:cubicBezTo>
                        <a:cubicBezTo>
                          <a:pt x="26275" y="251041"/>
                          <a:pt x="16750" y="256756"/>
                          <a:pt x="17702" y="269138"/>
                        </a:cubicBezTo>
                        <a:cubicBezTo>
                          <a:pt x="18655" y="286283"/>
                          <a:pt x="21512" y="304381"/>
                          <a:pt x="18655" y="322478"/>
                        </a:cubicBezTo>
                        <a:cubicBezTo>
                          <a:pt x="12940" y="333908"/>
                          <a:pt x="7225" y="345338"/>
                          <a:pt x="2462" y="356768"/>
                        </a:cubicBezTo>
                        <a:cubicBezTo>
                          <a:pt x="-7063" y="382485"/>
                          <a:pt x="12940" y="381533"/>
                          <a:pt x="30085" y="358673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78" name="Полилиния: фигура 1477">
                    <a:extLst>
                      <a:ext uri="{FF2B5EF4-FFF2-40B4-BE49-F238E27FC236}">
                        <a16:creationId xmlns:a16="http://schemas.microsoft.com/office/drawing/2014/main" id="{AD9876C0-02C1-E9AB-3067-6CE737653679}"/>
                      </a:ext>
                    </a:extLst>
                  </p:cNvPr>
                  <p:cNvSpPr/>
                  <p:nvPr/>
                </p:nvSpPr>
                <p:spPr>
                  <a:xfrm>
                    <a:off x="14568178" y="8607804"/>
                    <a:ext cx="175263" cy="327613"/>
                  </a:xfrm>
                  <a:custGeom>
                    <a:avLst/>
                    <a:gdLst>
                      <a:gd name="connsiteX0" fmla="*/ 56163 w 175263"/>
                      <a:gd name="connsiteY0" fmla="*/ 322571 h 327613"/>
                      <a:gd name="connsiteX1" fmla="*/ 88548 w 175263"/>
                      <a:gd name="connsiteY1" fmla="*/ 309236 h 327613"/>
                      <a:gd name="connsiteX2" fmla="*/ 105693 w 175263"/>
                      <a:gd name="connsiteY2" fmla="*/ 290186 h 327613"/>
                      <a:gd name="connsiteX3" fmla="*/ 115218 w 175263"/>
                      <a:gd name="connsiteY3" fmla="*/ 284471 h 327613"/>
                      <a:gd name="connsiteX4" fmla="*/ 174273 w 175263"/>
                      <a:gd name="connsiteY4" fmla="*/ 191126 h 327613"/>
                      <a:gd name="connsiteX5" fmla="*/ 172368 w 175263"/>
                      <a:gd name="connsiteY5" fmla="*/ 174933 h 327613"/>
                      <a:gd name="connsiteX6" fmla="*/ 134268 w 175263"/>
                      <a:gd name="connsiteY6" fmla="*/ 161599 h 327613"/>
                      <a:gd name="connsiteX7" fmla="*/ 131410 w 175263"/>
                      <a:gd name="connsiteY7" fmla="*/ 165408 h 327613"/>
                      <a:gd name="connsiteX8" fmla="*/ 132363 w 175263"/>
                      <a:gd name="connsiteY8" fmla="*/ 158741 h 327613"/>
                      <a:gd name="connsiteX9" fmla="*/ 119028 w 175263"/>
                      <a:gd name="connsiteY9" fmla="*/ 136834 h 327613"/>
                      <a:gd name="connsiteX10" fmla="*/ 126648 w 175263"/>
                      <a:gd name="connsiteY10" fmla="*/ 38726 h 327613"/>
                      <a:gd name="connsiteX11" fmla="*/ 109503 w 175263"/>
                      <a:gd name="connsiteY11" fmla="*/ 23486 h 327613"/>
                      <a:gd name="connsiteX12" fmla="*/ 117123 w 175263"/>
                      <a:gd name="connsiteY12" fmla="*/ 17771 h 327613"/>
                      <a:gd name="connsiteX13" fmla="*/ 107598 w 175263"/>
                      <a:gd name="connsiteY13" fmla="*/ 1579 h 327613"/>
                      <a:gd name="connsiteX14" fmla="*/ 48543 w 175263"/>
                      <a:gd name="connsiteY14" fmla="*/ 159693 h 327613"/>
                      <a:gd name="connsiteX15" fmla="*/ 20920 w 175263"/>
                      <a:gd name="connsiteY15" fmla="*/ 177791 h 327613"/>
                      <a:gd name="connsiteX16" fmla="*/ 20920 w 175263"/>
                      <a:gd name="connsiteY16" fmla="*/ 203508 h 327613"/>
                      <a:gd name="connsiteX17" fmla="*/ 5680 w 175263"/>
                      <a:gd name="connsiteY17" fmla="*/ 226368 h 327613"/>
                      <a:gd name="connsiteX18" fmla="*/ 5680 w 175263"/>
                      <a:gd name="connsiteY18" fmla="*/ 227321 h 327613"/>
                      <a:gd name="connsiteX19" fmla="*/ 12348 w 175263"/>
                      <a:gd name="connsiteY19" fmla="*/ 235893 h 327613"/>
                      <a:gd name="connsiteX20" fmla="*/ 41875 w 175263"/>
                      <a:gd name="connsiteY20" fmla="*/ 314951 h 327613"/>
                      <a:gd name="connsiteX21" fmla="*/ 49495 w 175263"/>
                      <a:gd name="connsiteY21" fmla="*/ 317808 h 327613"/>
                      <a:gd name="connsiteX22" fmla="*/ 56163 w 175263"/>
                      <a:gd name="connsiteY22" fmla="*/ 322571 h 327613"/>
                      <a:gd name="connsiteX23" fmla="*/ 75213 w 175263"/>
                      <a:gd name="connsiteY23" fmla="*/ 218748 h 327613"/>
                      <a:gd name="connsiteX24" fmla="*/ 70450 w 175263"/>
                      <a:gd name="connsiteY24" fmla="*/ 201603 h 327613"/>
                      <a:gd name="connsiteX25" fmla="*/ 73308 w 175263"/>
                      <a:gd name="connsiteY25" fmla="*/ 197793 h 327613"/>
                      <a:gd name="connsiteX26" fmla="*/ 81880 w 175263"/>
                      <a:gd name="connsiteY26" fmla="*/ 177791 h 327613"/>
                      <a:gd name="connsiteX27" fmla="*/ 75213 w 175263"/>
                      <a:gd name="connsiteY27" fmla="*/ 218748 h 327613"/>
                      <a:gd name="connsiteX28" fmla="*/ 95215 w 175263"/>
                      <a:gd name="connsiteY28" fmla="*/ 39679 h 327613"/>
                      <a:gd name="connsiteX29" fmla="*/ 74260 w 175263"/>
                      <a:gd name="connsiteY29" fmla="*/ 119689 h 327613"/>
                      <a:gd name="connsiteX30" fmla="*/ 95215 w 175263"/>
                      <a:gd name="connsiteY30" fmla="*/ 39679 h 327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175263" h="327613">
                        <a:moveTo>
                          <a:pt x="56163" y="322571"/>
                        </a:moveTo>
                        <a:cubicBezTo>
                          <a:pt x="68545" y="334001"/>
                          <a:pt x="88548" y="324476"/>
                          <a:pt x="88548" y="309236"/>
                        </a:cubicBezTo>
                        <a:cubicBezTo>
                          <a:pt x="94263" y="302568"/>
                          <a:pt x="99978" y="296853"/>
                          <a:pt x="105693" y="290186"/>
                        </a:cubicBezTo>
                        <a:cubicBezTo>
                          <a:pt x="109503" y="289233"/>
                          <a:pt x="112360" y="287328"/>
                          <a:pt x="115218" y="284471"/>
                        </a:cubicBezTo>
                        <a:cubicBezTo>
                          <a:pt x="139983" y="255896"/>
                          <a:pt x="162843" y="227321"/>
                          <a:pt x="174273" y="191126"/>
                        </a:cubicBezTo>
                        <a:cubicBezTo>
                          <a:pt x="176178" y="184458"/>
                          <a:pt x="175225" y="179696"/>
                          <a:pt x="172368" y="174933"/>
                        </a:cubicBezTo>
                        <a:cubicBezTo>
                          <a:pt x="177130" y="153978"/>
                          <a:pt x="145698" y="143501"/>
                          <a:pt x="134268" y="161599"/>
                        </a:cubicBezTo>
                        <a:cubicBezTo>
                          <a:pt x="133315" y="162551"/>
                          <a:pt x="132363" y="164456"/>
                          <a:pt x="131410" y="165408"/>
                        </a:cubicBezTo>
                        <a:cubicBezTo>
                          <a:pt x="131410" y="163503"/>
                          <a:pt x="132363" y="161599"/>
                          <a:pt x="132363" y="158741"/>
                        </a:cubicBezTo>
                        <a:cubicBezTo>
                          <a:pt x="134268" y="147311"/>
                          <a:pt x="127600" y="139691"/>
                          <a:pt x="119028" y="136834"/>
                        </a:cubicBezTo>
                        <a:cubicBezTo>
                          <a:pt x="121885" y="104449"/>
                          <a:pt x="124743" y="71111"/>
                          <a:pt x="126648" y="38726"/>
                        </a:cubicBezTo>
                        <a:cubicBezTo>
                          <a:pt x="127600" y="27296"/>
                          <a:pt x="118075" y="22534"/>
                          <a:pt x="109503" y="23486"/>
                        </a:cubicBezTo>
                        <a:cubicBezTo>
                          <a:pt x="111408" y="21581"/>
                          <a:pt x="114265" y="19676"/>
                          <a:pt x="117123" y="17771"/>
                        </a:cubicBezTo>
                        <a:cubicBezTo>
                          <a:pt x="126648" y="11104"/>
                          <a:pt x="118075" y="-5089"/>
                          <a:pt x="107598" y="1579"/>
                        </a:cubicBezTo>
                        <a:cubicBezTo>
                          <a:pt x="52353" y="34916"/>
                          <a:pt x="50448" y="100639"/>
                          <a:pt x="48543" y="159693"/>
                        </a:cubicBezTo>
                        <a:cubicBezTo>
                          <a:pt x="37113" y="154931"/>
                          <a:pt x="20920" y="163503"/>
                          <a:pt x="20920" y="177791"/>
                        </a:cubicBezTo>
                        <a:cubicBezTo>
                          <a:pt x="20920" y="186363"/>
                          <a:pt x="20920" y="194936"/>
                          <a:pt x="20920" y="203508"/>
                        </a:cubicBezTo>
                        <a:cubicBezTo>
                          <a:pt x="12348" y="205413"/>
                          <a:pt x="4728" y="213986"/>
                          <a:pt x="5680" y="226368"/>
                        </a:cubicBezTo>
                        <a:cubicBezTo>
                          <a:pt x="5680" y="226368"/>
                          <a:pt x="5680" y="227321"/>
                          <a:pt x="5680" y="227321"/>
                        </a:cubicBezTo>
                        <a:cubicBezTo>
                          <a:pt x="-6702" y="214938"/>
                          <a:pt x="3775" y="221606"/>
                          <a:pt x="12348" y="235893"/>
                        </a:cubicBezTo>
                        <a:cubicBezTo>
                          <a:pt x="28540" y="262563"/>
                          <a:pt x="16158" y="296853"/>
                          <a:pt x="41875" y="314951"/>
                        </a:cubicBezTo>
                        <a:cubicBezTo>
                          <a:pt x="44733" y="316855"/>
                          <a:pt x="46638" y="317808"/>
                          <a:pt x="49495" y="317808"/>
                        </a:cubicBezTo>
                        <a:cubicBezTo>
                          <a:pt x="52353" y="318761"/>
                          <a:pt x="54258" y="320665"/>
                          <a:pt x="56163" y="322571"/>
                        </a:cubicBezTo>
                        <a:close/>
                        <a:moveTo>
                          <a:pt x="75213" y="218748"/>
                        </a:moveTo>
                        <a:cubicBezTo>
                          <a:pt x="73308" y="213033"/>
                          <a:pt x="72355" y="207318"/>
                          <a:pt x="70450" y="201603"/>
                        </a:cubicBezTo>
                        <a:cubicBezTo>
                          <a:pt x="71403" y="200651"/>
                          <a:pt x="72355" y="199698"/>
                          <a:pt x="73308" y="197793"/>
                        </a:cubicBezTo>
                        <a:cubicBezTo>
                          <a:pt x="76165" y="191126"/>
                          <a:pt x="79023" y="184458"/>
                          <a:pt x="81880" y="177791"/>
                        </a:cubicBezTo>
                        <a:cubicBezTo>
                          <a:pt x="79975" y="191126"/>
                          <a:pt x="78070" y="205413"/>
                          <a:pt x="75213" y="218748"/>
                        </a:cubicBezTo>
                        <a:close/>
                        <a:moveTo>
                          <a:pt x="95215" y="39679"/>
                        </a:moveTo>
                        <a:cubicBezTo>
                          <a:pt x="93310" y="67301"/>
                          <a:pt x="84738" y="93971"/>
                          <a:pt x="74260" y="119689"/>
                        </a:cubicBezTo>
                        <a:cubicBezTo>
                          <a:pt x="75213" y="90161"/>
                          <a:pt x="79975" y="61586"/>
                          <a:pt x="95215" y="39679"/>
                        </a:cubicBezTo>
                        <a:close/>
                      </a:path>
                    </a:pathLst>
                  </a:custGeom>
                  <a:solidFill>
                    <a:srgbClr val="293D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479" name="Рисунок 4">
                  <a:extLst>
                    <a:ext uri="{FF2B5EF4-FFF2-40B4-BE49-F238E27FC236}">
                      <a16:creationId xmlns:a16="http://schemas.microsoft.com/office/drawing/2014/main" id="{16FC44A4-2C11-BD41-48C4-92FD17E338C7}"/>
                    </a:ext>
                  </a:extLst>
                </p:cNvPr>
                <p:cNvGrpSpPr/>
                <p:nvPr/>
              </p:nvGrpSpPr>
              <p:grpSpPr>
                <a:xfrm>
                  <a:off x="14454165" y="6660391"/>
                  <a:ext cx="2613990" cy="3185454"/>
                  <a:chOff x="14454165" y="6660391"/>
                  <a:chExt cx="2613990" cy="3185454"/>
                </a:xfrm>
                <a:solidFill>
                  <a:srgbClr val="F9EFC5"/>
                </a:solidFill>
              </p:grpSpPr>
              <p:grpSp>
                <p:nvGrpSpPr>
                  <p:cNvPr id="1480" name="Рисунок 4">
                    <a:extLst>
                      <a:ext uri="{FF2B5EF4-FFF2-40B4-BE49-F238E27FC236}">
                        <a16:creationId xmlns:a16="http://schemas.microsoft.com/office/drawing/2014/main" id="{FDFBEDD0-B7FE-4D2E-220E-6C20346834EA}"/>
                      </a:ext>
                    </a:extLst>
                  </p:cNvPr>
                  <p:cNvGrpSpPr/>
                  <p:nvPr/>
                </p:nvGrpSpPr>
                <p:grpSpPr>
                  <a:xfrm>
                    <a:off x="16459201" y="6666288"/>
                    <a:ext cx="317790" cy="387986"/>
                    <a:chOff x="16459201" y="6666288"/>
                    <a:chExt cx="317790" cy="387986"/>
                  </a:xfrm>
                  <a:solidFill>
                    <a:srgbClr val="F9EFC5"/>
                  </a:solidFill>
                </p:grpSpPr>
                <p:sp>
                  <p:nvSpPr>
                    <p:cNvPr id="1481" name="Полилиния: фигура 1480">
                      <a:extLst>
                        <a:ext uri="{FF2B5EF4-FFF2-40B4-BE49-F238E27FC236}">
                          <a16:creationId xmlns:a16="http://schemas.microsoft.com/office/drawing/2014/main" id="{35036BFC-98B0-0D0F-5AF2-6D228CD986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59201" y="6666288"/>
                      <a:ext cx="317790" cy="284247"/>
                    </a:xfrm>
                    <a:custGeom>
                      <a:avLst/>
                      <a:gdLst>
                        <a:gd name="connsiteX0" fmla="*/ 94905 w 317790"/>
                        <a:gd name="connsiteY0" fmla="*/ 282892 h 284247"/>
                        <a:gd name="connsiteX1" fmla="*/ 164437 w 317790"/>
                        <a:gd name="connsiteY1" fmla="*/ 240029 h 284247"/>
                        <a:gd name="connsiteX2" fmla="*/ 173962 w 317790"/>
                        <a:gd name="connsiteY2" fmla="*/ 233362 h 284247"/>
                        <a:gd name="connsiteX3" fmla="*/ 179678 w 317790"/>
                        <a:gd name="connsiteY3" fmla="*/ 230504 h 284247"/>
                        <a:gd name="connsiteX4" fmla="*/ 188250 w 317790"/>
                        <a:gd name="connsiteY4" fmla="*/ 228599 h 284247"/>
                        <a:gd name="connsiteX5" fmla="*/ 285405 w 317790"/>
                        <a:gd name="connsiteY5" fmla="*/ 164782 h 284247"/>
                        <a:gd name="connsiteX6" fmla="*/ 313980 w 317790"/>
                        <a:gd name="connsiteY6" fmla="*/ 68580 h 284247"/>
                        <a:gd name="connsiteX7" fmla="*/ 317790 w 317790"/>
                        <a:gd name="connsiteY7" fmla="*/ 36195 h 284247"/>
                        <a:gd name="connsiteX8" fmla="*/ 210158 w 317790"/>
                        <a:gd name="connsiteY8" fmla="*/ 0 h 284247"/>
                        <a:gd name="connsiteX9" fmla="*/ 206348 w 317790"/>
                        <a:gd name="connsiteY9" fmla="*/ 33337 h 284247"/>
                        <a:gd name="connsiteX10" fmla="*/ 197775 w 317790"/>
                        <a:gd name="connsiteY10" fmla="*/ 69532 h 284247"/>
                        <a:gd name="connsiteX11" fmla="*/ 193012 w 317790"/>
                        <a:gd name="connsiteY11" fmla="*/ 82867 h 284247"/>
                        <a:gd name="connsiteX12" fmla="*/ 187298 w 317790"/>
                        <a:gd name="connsiteY12" fmla="*/ 92392 h 284247"/>
                        <a:gd name="connsiteX13" fmla="*/ 179678 w 317790"/>
                        <a:gd name="connsiteY13" fmla="*/ 93345 h 284247"/>
                        <a:gd name="connsiteX14" fmla="*/ 164437 w 317790"/>
                        <a:gd name="connsiteY14" fmla="*/ 94297 h 284247"/>
                        <a:gd name="connsiteX15" fmla="*/ 139673 w 317790"/>
                        <a:gd name="connsiteY15" fmla="*/ 97155 h 284247"/>
                        <a:gd name="connsiteX16" fmla="*/ 10133 w 317790"/>
                        <a:gd name="connsiteY16" fmla="*/ 171450 h 284247"/>
                        <a:gd name="connsiteX17" fmla="*/ 94905 w 317790"/>
                        <a:gd name="connsiteY17" fmla="*/ 282892 h 28424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317790" h="284247">
                          <a:moveTo>
                            <a:pt x="94905" y="282892"/>
                          </a:moveTo>
                          <a:cubicBezTo>
                            <a:pt x="123480" y="278129"/>
                            <a:pt x="143483" y="258127"/>
                            <a:pt x="164437" y="240029"/>
                          </a:cubicBezTo>
                          <a:cubicBezTo>
                            <a:pt x="153008" y="249554"/>
                            <a:pt x="173962" y="233362"/>
                            <a:pt x="173962" y="233362"/>
                          </a:cubicBezTo>
                          <a:cubicBezTo>
                            <a:pt x="176820" y="231457"/>
                            <a:pt x="178725" y="230504"/>
                            <a:pt x="179678" y="230504"/>
                          </a:cubicBezTo>
                          <a:cubicBezTo>
                            <a:pt x="182535" y="229552"/>
                            <a:pt x="185392" y="228599"/>
                            <a:pt x="188250" y="228599"/>
                          </a:cubicBezTo>
                          <a:cubicBezTo>
                            <a:pt x="228255" y="218122"/>
                            <a:pt x="262545" y="200977"/>
                            <a:pt x="285405" y="164782"/>
                          </a:cubicBezTo>
                          <a:cubicBezTo>
                            <a:pt x="302550" y="137160"/>
                            <a:pt x="309217" y="100012"/>
                            <a:pt x="313980" y="68580"/>
                          </a:cubicBezTo>
                          <a:cubicBezTo>
                            <a:pt x="315885" y="59055"/>
                            <a:pt x="316838" y="47625"/>
                            <a:pt x="317790" y="36195"/>
                          </a:cubicBezTo>
                          <a:cubicBezTo>
                            <a:pt x="281595" y="23812"/>
                            <a:pt x="246353" y="12382"/>
                            <a:pt x="210158" y="0"/>
                          </a:cubicBezTo>
                          <a:cubicBezTo>
                            <a:pt x="209205" y="10477"/>
                            <a:pt x="208253" y="21907"/>
                            <a:pt x="206348" y="33337"/>
                          </a:cubicBezTo>
                          <a:cubicBezTo>
                            <a:pt x="204442" y="45720"/>
                            <a:pt x="200633" y="58102"/>
                            <a:pt x="197775" y="69532"/>
                          </a:cubicBezTo>
                          <a:cubicBezTo>
                            <a:pt x="198728" y="67627"/>
                            <a:pt x="193012" y="81915"/>
                            <a:pt x="193012" y="82867"/>
                          </a:cubicBezTo>
                          <a:cubicBezTo>
                            <a:pt x="192060" y="84772"/>
                            <a:pt x="189203" y="89535"/>
                            <a:pt x="187298" y="92392"/>
                          </a:cubicBezTo>
                          <a:cubicBezTo>
                            <a:pt x="184440" y="92392"/>
                            <a:pt x="179678" y="93345"/>
                            <a:pt x="179678" y="93345"/>
                          </a:cubicBezTo>
                          <a:cubicBezTo>
                            <a:pt x="174915" y="93345"/>
                            <a:pt x="169200" y="94297"/>
                            <a:pt x="164437" y="94297"/>
                          </a:cubicBezTo>
                          <a:cubicBezTo>
                            <a:pt x="165390" y="94297"/>
                            <a:pt x="123480" y="99060"/>
                            <a:pt x="139673" y="97155"/>
                          </a:cubicBezTo>
                          <a:cubicBezTo>
                            <a:pt x="92048" y="101917"/>
                            <a:pt x="33945" y="127635"/>
                            <a:pt x="10133" y="171450"/>
                          </a:cubicBezTo>
                          <a:cubicBezTo>
                            <a:pt x="-23205" y="231457"/>
                            <a:pt x="31087" y="294322"/>
                            <a:pt x="94905" y="282892"/>
                          </a:cubicBezTo>
                          <a:close/>
                        </a:path>
                      </a:pathLst>
                    </a:custGeom>
                    <a:solidFill>
                      <a:srgbClr val="F9EFC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482" name="Полилиния: фигура 1481">
                      <a:extLst>
                        <a:ext uri="{FF2B5EF4-FFF2-40B4-BE49-F238E27FC236}">
                          <a16:creationId xmlns:a16="http://schemas.microsoft.com/office/drawing/2014/main" id="{42213AC2-8B85-E829-A55B-5C8ECD6856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619829" y="6760585"/>
                      <a:ext cx="3809" cy="9524"/>
                    </a:xfrm>
                    <a:custGeom>
                      <a:avLst/>
                      <a:gdLst>
                        <a:gd name="connsiteX0" fmla="*/ 0 w 3809"/>
                        <a:gd name="connsiteY0" fmla="*/ 0 h 9524"/>
                        <a:gd name="connsiteX1" fmla="*/ 3810 w 3809"/>
                        <a:gd name="connsiteY1" fmla="*/ 0 h 9524"/>
                        <a:gd name="connsiteX2" fmla="*/ 0 w 3809"/>
                        <a:gd name="connsiteY2" fmla="*/ 0 h 9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809" h="9524">
                          <a:moveTo>
                            <a:pt x="0" y="0"/>
                          </a:moveTo>
                          <a:cubicBezTo>
                            <a:pt x="952" y="0"/>
                            <a:pt x="2858" y="0"/>
                            <a:pt x="3810" y="0"/>
                          </a:cubicBezTo>
                          <a:cubicBezTo>
                            <a:pt x="2858" y="0"/>
                            <a:pt x="1905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F9EFC5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sp>
                <p:nvSpPr>
                  <p:cNvPr id="1483" name="Полилиния: фигура 1482">
                    <a:extLst>
                      <a:ext uri="{FF2B5EF4-FFF2-40B4-BE49-F238E27FC236}">
                        <a16:creationId xmlns:a16="http://schemas.microsoft.com/office/drawing/2014/main" id="{FEE8E95C-89D1-B79F-FA74-82AEC62EA465}"/>
                      </a:ext>
                    </a:extLst>
                  </p:cNvPr>
                  <p:cNvSpPr/>
                  <p:nvPr/>
                </p:nvSpPr>
                <p:spPr>
                  <a:xfrm>
                    <a:off x="16441415" y="7113777"/>
                    <a:ext cx="230411" cy="186671"/>
                  </a:xfrm>
                  <a:custGeom>
                    <a:avLst/>
                    <a:gdLst>
                      <a:gd name="connsiteX0" fmla="*/ 107928 w 230411"/>
                      <a:gd name="connsiteY0" fmla="*/ 176397 h 186671"/>
                      <a:gd name="connsiteX1" fmla="*/ 173651 w 230411"/>
                      <a:gd name="connsiteY1" fmla="*/ 112579 h 186671"/>
                      <a:gd name="connsiteX2" fmla="*/ 202226 w 230411"/>
                      <a:gd name="connsiteY2" fmla="*/ 77337 h 186671"/>
                      <a:gd name="connsiteX3" fmla="*/ 210798 w 230411"/>
                      <a:gd name="connsiteY3" fmla="*/ 60192 h 186671"/>
                      <a:gd name="connsiteX4" fmla="*/ 220323 w 230411"/>
                      <a:gd name="connsiteY4" fmla="*/ 55430 h 186671"/>
                      <a:gd name="connsiteX5" fmla="*/ 191748 w 230411"/>
                      <a:gd name="connsiteY5" fmla="*/ 4947 h 186671"/>
                      <a:gd name="connsiteX6" fmla="*/ 184128 w 230411"/>
                      <a:gd name="connsiteY6" fmla="*/ 5900 h 186671"/>
                      <a:gd name="connsiteX7" fmla="*/ 157459 w 230411"/>
                      <a:gd name="connsiteY7" fmla="*/ 185 h 186671"/>
                      <a:gd name="connsiteX8" fmla="*/ 112691 w 230411"/>
                      <a:gd name="connsiteY8" fmla="*/ 6852 h 186671"/>
                      <a:gd name="connsiteX9" fmla="*/ 36491 w 230411"/>
                      <a:gd name="connsiteY9" fmla="*/ 51619 h 186671"/>
                      <a:gd name="connsiteX10" fmla="*/ 9821 w 230411"/>
                      <a:gd name="connsiteY10" fmla="*/ 149727 h 186671"/>
                      <a:gd name="connsiteX11" fmla="*/ 107928 w 230411"/>
                      <a:gd name="connsiteY11" fmla="*/ 176397 h 186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30411" h="186671">
                        <a:moveTo>
                          <a:pt x="107928" y="176397"/>
                        </a:moveTo>
                        <a:cubicBezTo>
                          <a:pt x="133646" y="158299"/>
                          <a:pt x="152696" y="136392"/>
                          <a:pt x="173651" y="112579"/>
                        </a:cubicBezTo>
                        <a:cubicBezTo>
                          <a:pt x="183176" y="101149"/>
                          <a:pt x="193653" y="89719"/>
                          <a:pt x="202226" y="77337"/>
                        </a:cubicBezTo>
                        <a:cubicBezTo>
                          <a:pt x="205084" y="71622"/>
                          <a:pt x="207941" y="65907"/>
                          <a:pt x="210798" y="60192"/>
                        </a:cubicBezTo>
                        <a:cubicBezTo>
                          <a:pt x="206036" y="73527"/>
                          <a:pt x="215561" y="59239"/>
                          <a:pt x="220323" y="55430"/>
                        </a:cubicBezTo>
                        <a:cubicBezTo>
                          <a:pt x="246041" y="34474"/>
                          <a:pt x="217466" y="2090"/>
                          <a:pt x="191748" y="4947"/>
                        </a:cubicBezTo>
                        <a:cubicBezTo>
                          <a:pt x="187939" y="4947"/>
                          <a:pt x="185081" y="4947"/>
                          <a:pt x="184128" y="5900"/>
                        </a:cubicBezTo>
                        <a:cubicBezTo>
                          <a:pt x="175556" y="2090"/>
                          <a:pt x="166031" y="-768"/>
                          <a:pt x="157459" y="185"/>
                        </a:cubicBezTo>
                        <a:cubicBezTo>
                          <a:pt x="142219" y="1137"/>
                          <a:pt x="126978" y="3042"/>
                          <a:pt x="112691" y="6852"/>
                        </a:cubicBezTo>
                        <a:cubicBezTo>
                          <a:pt x="84116" y="14472"/>
                          <a:pt x="61256" y="36380"/>
                          <a:pt x="36491" y="51619"/>
                        </a:cubicBezTo>
                        <a:cubicBezTo>
                          <a:pt x="3153" y="72574"/>
                          <a:pt x="-11134" y="114484"/>
                          <a:pt x="9821" y="149727"/>
                        </a:cubicBezTo>
                        <a:cubicBezTo>
                          <a:pt x="27919" y="181159"/>
                          <a:pt x="75544" y="199257"/>
                          <a:pt x="107928" y="176397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4" name="Полилиния: фигура 1483">
                    <a:extLst>
                      <a:ext uri="{FF2B5EF4-FFF2-40B4-BE49-F238E27FC236}">
                        <a16:creationId xmlns:a16="http://schemas.microsoft.com/office/drawing/2014/main" id="{0EFB0EB0-9E3B-55F8-5881-3762AF4DA7DA}"/>
                      </a:ext>
                    </a:extLst>
                  </p:cNvPr>
                  <p:cNvSpPr/>
                  <p:nvPr/>
                </p:nvSpPr>
                <p:spPr>
                  <a:xfrm>
                    <a:off x="16116402" y="6957351"/>
                    <a:ext cx="197804" cy="251358"/>
                  </a:xfrm>
                  <a:custGeom>
                    <a:avLst/>
                    <a:gdLst>
                      <a:gd name="connsiteX0" fmla="*/ 169099 w 197804"/>
                      <a:gd name="connsiteY0" fmla="*/ 244241 h 251358"/>
                      <a:gd name="connsiteX1" fmla="*/ 181481 w 197804"/>
                      <a:gd name="connsiteY1" fmla="*/ 234716 h 251358"/>
                      <a:gd name="connsiteX2" fmla="*/ 191006 w 197804"/>
                      <a:gd name="connsiteY2" fmla="*/ 167089 h 251358"/>
                      <a:gd name="connsiteX3" fmla="*/ 121474 w 197804"/>
                      <a:gd name="connsiteY3" fmla="*/ 91842 h 251358"/>
                      <a:gd name="connsiteX4" fmla="*/ 89089 w 197804"/>
                      <a:gd name="connsiteY4" fmla="*/ 30882 h 251358"/>
                      <a:gd name="connsiteX5" fmla="*/ 10984 w 197804"/>
                      <a:gd name="connsiteY5" fmla="*/ 20404 h 251358"/>
                      <a:gd name="connsiteX6" fmla="*/ 30986 w 197804"/>
                      <a:gd name="connsiteY6" fmla="*/ 139467 h 251358"/>
                      <a:gd name="connsiteX7" fmla="*/ 102424 w 197804"/>
                      <a:gd name="connsiteY7" fmla="*/ 234716 h 251358"/>
                      <a:gd name="connsiteX8" fmla="*/ 169099 w 197804"/>
                      <a:gd name="connsiteY8" fmla="*/ 244241 h 251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7804" h="251358">
                        <a:moveTo>
                          <a:pt x="169099" y="244241"/>
                        </a:moveTo>
                        <a:cubicBezTo>
                          <a:pt x="173861" y="241384"/>
                          <a:pt x="177671" y="238526"/>
                          <a:pt x="181481" y="234716"/>
                        </a:cubicBezTo>
                        <a:cubicBezTo>
                          <a:pt x="199579" y="217571"/>
                          <a:pt x="202436" y="188996"/>
                          <a:pt x="191006" y="167089"/>
                        </a:cubicBezTo>
                        <a:cubicBezTo>
                          <a:pt x="174814" y="137562"/>
                          <a:pt x="145286" y="115654"/>
                          <a:pt x="121474" y="91842"/>
                        </a:cubicBezTo>
                        <a:cubicBezTo>
                          <a:pt x="101471" y="71839"/>
                          <a:pt x="95756" y="56599"/>
                          <a:pt x="89089" y="30882"/>
                        </a:cubicBezTo>
                        <a:cubicBezTo>
                          <a:pt x="78611" y="-6266"/>
                          <a:pt x="32891" y="-10076"/>
                          <a:pt x="10984" y="20404"/>
                        </a:cubicBezTo>
                        <a:cubicBezTo>
                          <a:pt x="-14734" y="56599"/>
                          <a:pt x="10031" y="106129"/>
                          <a:pt x="30986" y="139467"/>
                        </a:cubicBezTo>
                        <a:cubicBezTo>
                          <a:pt x="51941" y="171851"/>
                          <a:pt x="73849" y="208999"/>
                          <a:pt x="102424" y="234716"/>
                        </a:cubicBezTo>
                        <a:cubicBezTo>
                          <a:pt x="120521" y="250909"/>
                          <a:pt x="146239" y="257576"/>
                          <a:pt x="169099" y="244241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5" name="Полилиния: фигура 1484">
                    <a:extLst>
                      <a:ext uri="{FF2B5EF4-FFF2-40B4-BE49-F238E27FC236}">
                        <a16:creationId xmlns:a16="http://schemas.microsoft.com/office/drawing/2014/main" id="{2EFDC7C5-745D-EFB8-38DD-C20B0F918F4B}"/>
                      </a:ext>
                    </a:extLst>
                  </p:cNvPr>
                  <p:cNvSpPr/>
                  <p:nvPr/>
                </p:nvSpPr>
                <p:spPr>
                  <a:xfrm>
                    <a:off x="16061664" y="7178717"/>
                    <a:ext cx="160722" cy="227569"/>
                  </a:xfrm>
                  <a:custGeom>
                    <a:avLst/>
                    <a:gdLst>
                      <a:gd name="connsiteX0" fmla="*/ 41910 w 160722"/>
                      <a:gd name="connsiteY0" fmla="*/ 177180 h 227569"/>
                      <a:gd name="connsiteX1" fmla="*/ 74295 w 160722"/>
                      <a:gd name="connsiteY1" fmla="*/ 220042 h 227569"/>
                      <a:gd name="connsiteX2" fmla="*/ 150495 w 160722"/>
                      <a:gd name="connsiteY2" fmla="*/ 200040 h 227569"/>
                      <a:gd name="connsiteX3" fmla="*/ 123825 w 160722"/>
                      <a:gd name="connsiteY3" fmla="*/ 83835 h 227569"/>
                      <a:gd name="connsiteX4" fmla="*/ 87630 w 160722"/>
                      <a:gd name="connsiteY4" fmla="*/ 40973 h 227569"/>
                      <a:gd name="connsiteX5" fmla="*/ 82867 w 160722"/>
                      <a:gd name="connsiteY5" fmla="*/ 37163 h 227569"/>
                      <a:gd name="connsiteX6" fmla="*/ 81915 w 160722"/>
                      <a:gd name="connsiteY6" fmla="*/ 35258 h 227569"/>
                      <a:gd name="connsiteX7" fmla="*/ 68580 w 160722"/>
                      <a:gd name="connsiteY7" fmla="*/ 11445 h 227569"/>
                      <a:gd name="connsiteX8" fmla="*/ 7620 w 160722"/>
                      <a:gd name="connsiteY8" fmla="*/ 19065 h 227569"/>
                      <a:gd name="connsiteX9" fmla="*/ 3810 w 160722"/>
                      <a:gd name="connsiteY9" fmla="*/ 71453 h 227569"/>
                      <a:gd name="connsiteX10" fmla="*/ 14287 w 160722"/>
                      <a:gd name="connsiteY10" fmla="*/ 114315 h 227569"/>
                      <a:gd name="connsiteX11" fmla="*/ 39053 w 160722"/>
                      <a:gd name="connsiteY11" fmla="*/ 166702 h 227569"/>
                      <a:gd name="connsiteX12" fmla="*/ 41910 w 160722"/>
                      <a:gd name="connsiteY12" fmla="*/ 177180 h 227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60722" h="227569">
                        <a:moveTo>
                          <a:pt x="41910" y="177180"/>
                        </a:moveTo>
                        <a:cubicBezTo>
                          <a:pt x="48578" y="196230"/>
                          <a:pt x="56198" y="210517"/>
                          <a:pt x="74295" y="220042"/>
                        </a:cubicBezTo>
                        <a:cubicBezTo>
                          <a:pt x="102870" y="236235"/>
                          <a:pt x="132398" y="224805"/>
                          <a:pt x="150495" y="200040"/>
                        </a:cubicBezTo>
                        <a:cubicBezTo>
                          <a:pt x="177165" y="162892"/>
                          <a:pt x="145733" y="114315"/>
                          <a:pt x="123825" y="83835"/>
                        </a:cubicBezTo>
                        <a:cubicBezTo>
                          <a:pt x="113348" y="69548"/>
                          <a:pt x="100965" y="53355"/>
                          <a:pt x="87630" y="40973"/>
                        </a:cubicBezTo>
                        <a:cubicBezTo>
                          <a:pt x="85725" y="40020"/>
                          <a:pt x="84773" y="38115"/>
                          <a:pt x="82867" y="37163"/>
                        </a:cubicBezTo>
                        <a:cubicBezTo>
                          <a:pt x="81915" y="35258"/>
                          <a:pt x="81915" y="35258"/>
                          <a:pt x="81915" y="35258"/>
                        </a:cubicBezTo>
                        <a:cubicBezTo>
                          <a:pt x="78105" y="25733"/>
                          <a:pt x="75248" y="19065"/>
                          <a:pt x="68580" y="11445"/>
                        </a:cubicBezTo>
                        <a:cubicBezTo>
                          <a:pt x="49530" y="-8557"/>
                          <a:pt x="21907" y="15"/>
                          <a:pt x="7620" y="19065"/>
                        </a:cubicBezTo>
                        <a:cubicBezTo>
                          <a:pt x="-3810" y="34305"/>
                          <a:pt x="0" y="54308"/>
                          <a:pt x="3810" y="71453"/>
                        </a:cubicBezTo>
                        <a:cubicBezTo>
                          <a:pt x="5715" y="79073"/>
                          <a:pt x="8573" y="100980"/>
                          <a:pt x="14287" y="114315"/>
                        </a:cubicBezTo>
                        <a:cubicBezTo>
                          <a:pt x="20955" y="132412"/>
                          <a:pt x="29528" y="149557"/>
                          <a:pt x="39053" y="166702"/>
                        </a:cubicBezTo>
                        <a:cubicBezTo>
                          <a:pt x="38100" y="169560"/>
                          <a:pt x="46673" y="190515"/>
                          <a:pt x="41910" y="177180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6" name="Полилиния: фигура 1485">
                    <a:extLst>
                      <a:ext uri="{FF2B5EF4-FFF2-40B4-BE49-F238E27FC236}">
                        <a16:creationId xmlns:a16="http://schemas.microsoft.com/office/drawing/2014/main" id="{E90D6835-13AC-F500-5A65-C7710D80F847}"/>
                      </a:ext>
                    </a:extLst>
                  </p:cNvPr>
                  <p:cNvSpPr/>
                  <p:nvPr/>
                </p:nvSpPr>
                <p:spPr>
                  <a:xfrm>
                    <a:off x="16298334" y="7371983"/>
                    <a:ext cx="196856" cy="168767"/>
                  </a:xfrm>
                  <a:custGeom>
                    <a:avLst/>
                    <a:gdLst>
                      <a:gd name="connsiteX0" fmla="*/ 98610 w 196856"/>
                      <a:gd name="connsiteY0" fmla="*/ 159173 h 168767"/>
                      <a:gd name="connsiteX1" fmla="*/ 148140 w 196856"/>
                      <a:gd name="connsiteY1" fmla="*/ 115358 h 168767"/>
                      <a:gd name="connsiteX2" fmla="*/ 184335 w 196856"/>
                      <a:gd name="connsiteY2" fmla="*/ 82974 h 168767"/>
                      <a:gd name="connsiteX3" fmla="*/ 175762 w 196856"/>
                      <a:gd name="connsiteY3" fmla="*/ 13441 h 168767"/>
                      <a:gd name="connsiteX4" fmla="*/ 10027 w 196856"/>
                      <a:gd name="connsiteY4" fmla="*/ 70591 h 168767"/>
                      <a:gd name="connsiteX5" fmla="*/ 98610 w 196856"/>
                      <a:gd name="connsiteY5" fmla="*/ 159173 h 168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6856" h="168767">
                        <a:moveTo>
                          <a:pt x="98610" y="159173"/>
                        </a:moveTo>
                        <a:cubicBezTo>
                          <a:pt x="117660" y="145838"/>
                          <a:pt x="130995" y="129646"/>
                          <a:pt x="148140" y="115358"/>
                        </a:cubicBezTo>
                        <a:cubicBezTo>
                          <a:pt x="160522" y="104881"/>
                          <a:pt x="172905" y="94404"/>
                          <a:pt x="184335" y="82974"/>
                        </a:cubicBezTo>
                        <a:cubicBezTo>
                          <a:pt x="204337" y="61066"/>
                          <a:pt x="199575" y="29634"/>
                          <a:pt x="175762" y="13441"/>
                        </a:cubicBezTo>
                        <a:cubicBezTo>
                          <a:pt x="117660" y="-23706"/>
                          <a:pt x="45270" y="22966"/>
                          <a:pt x="10027" y="70591"/>
                        </a:cubicBezTo>
                        <a:cubicBezTo>
                          <a:pt x="-27120" y="121074"/>
                          <a:pt x="47175" y="195368"/>
                          <a:pt x="98610" y="159173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7" name="Полилиния: фигура 1486">
                    <a:extLst>
                      <a:ext uri="{FF2B5EF4-FFF2-40B4-BE49-F238E27FC236}">
                        <a16:creationId xmlns:a16="http://schemas.microsoft.com/office/drawing/2014/main" id="{F208B1B9-6419-077A-F1FC-48D77D7E38F5}"/>
                      </a:ext>
                    </a:extLst>
                  </p:cNvPr>
                  <p:cNvSpPr/>
                  <p:nvPr/>
                </p:nvSpPr>
                <p:spPr>
                  <a:xfrm>
                    <a:off x="15645605" y="7394109"/>
                    <a:ext cx="201228" cy="156621"/>
                  </a:xfrm>
                  <a:custGeom>
                    <a:avLst/>
                    <a:gdLst>
                      <a:gd name="connsiteX0" fmla="*/ 96018 w 201228"/>
                      <a:gd name="connsiteY0" fmla="*/ 147525 h 156621"/>
                      <a:gd name="connsiteX1" fmla="*/ 141738 w 201228"/>
                      <a:gd name="connsiteY1" fmla="*/ 99900 h 156621"/>
                      <a:gd name="connsiteX2" fmla="*/ 152216 w 201228"/>
                      <a:gd name="connsiteY2" fmla="*/ 79898 h 156621"/>
                      <a:gd name="connsiteX3" fmla="*/ 154121 w 201228"/>
                      <a:gd name="connsiteY3" fmla="*/ 77040 h 156621"/>
                      <a:gd name="connsiteX4" fmla="*/ 155073 w 201228"/>
                      <a:gd name="connsiteY4" fmla="*/ 77040 h 156621"/>
                      <a:gd name="connsiteX5" fmla="*/ 175076 w 201228"/>
                      <a:gd name="connsiteY5" fmla="*/ 5603 h 156621"/>
                      <a:gd name="connsiteX6" fmla="*/ 99828 w 201228"/>
                      <a:gd name="connsiteY6" fmla="*/ 3698 h 156621"/>
                      <a:gd name="connsiteX7" fmla="*/ 18866 w 201228"/>
                      <a:gd name="connsiteY7" fmla="*/ 45608 h 156621"/>
                      <a:gd name="connsiteX8" fmla="*/ 8388 w 201228"/>
                      <a:gd name="connsiteY8" fmla="*/ 123712 h 156621"/>
                      <a:gd name="connsiteX9" fmla="*/ 96018 w 201228"/>
                      <a:gd name="connsiteY9" fmla="*/ 147525 h 156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01228" h="156621">
                        <a:moveTo>
                          <a:pt x="96018" y="147525"/>
                        </a:moveTo>
                        <a:cubicBezTo>
                          <a:pt x="113163" y="136095"/>
                          <a:pt x="132213" y="118950"/>
                          <a:pt x="141738" y="99900"/>
                        </a:cubicBezTo>
                        <a:cubicBezTo>
                          <a:pt x="144596" y="93233"/>
                          <a:pt x="148406" y="86565"/>
                          <a:pt x="152216" y="79898"/>
                        </a:cubicBezTo>
                        <a:cubicBezTo>
                          <a:pt x="152216" y="78945"/>
                          <a:pt x="153168" y="77993"/>
                          <a:pt x="154121" y="77040"/>
                        </a:cubicBezTo>
                        <a:cubicBezTo>
                          <a:pt x="154121" y="77040"/>
                          <a:pt x="155073" y="77040"/>
                          <a:pt x="155073" y="77040"/>
                        </a:cubicBezTo>
                        <a:cubicBezTo>
                          <a:pt x="201746" y="85613"/>
                          <a:pt x="220796" y="20843"/>
                          <a:pt x="175076" y="5603"/>
                        </a:cubicBezTo>
                        <a:cubicBezTo>
                          <a:pt x="149358" y="-2970"/>
                          <a:pt x="125546" y="-112"/>
                          <a:pt x="99828" y="3698"/>
                        </a:cubicBezTo>
                        <a:cubicBezTo>
                          <a:pt x="69348" y="7508"/>
                          <a:pt x="41726" y="26558"/>
                          <a:pt x="18866" y="45608"/>
                        </a:cubicBezTo>
                        <a:cubicBezTo>
                          <a:pt x="-3042" y="63705"/>
                          <a:pt x="-4947" y="100853"/>
                          <a:pt x="8388" y="123712"/>
                        </a:cubicBezTo>
                        <a:cubicBezTo>
                          <a:pt x="23628" y="152287"/>
                          <a:pt x="66491" y="167527"/>
                          <a:pt x="96018" y="147525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8" name="Полилиния: фигура 1487">
                    <a:extLst>
                      <a:ext uri="{FF2B5EF4-FFF2-40B4-BE49-F238E27FC236}">
                        <a16:creationId xmlns:a16="http://schemas.microsoft.com/office/drawing/2014/main" id="{5E1FB799-0EAC-6046-23AF-F1BDDA272985}"/>
                      </a:ext>
                    </a:extLst>
                  </p:cNvPr>
                  <p:cNvSpPr/>
                  <p:nvPr/>
                </p:nvSpPr>
                <p:spPr>
                  <a:xfrm>
                    <a:off x="15586503" y="7144212"/>
                    <a:ext cx="171567" cy="139262"/>
                  </a:xfrm>
                  <a:custGeom>
                    <a:avLst/>
                    <a:gdLst>
                      <a:gd name="connsiteX0" fmla="*/ 88445 w 171567"/>
                      <a:gd name="connsiteY0" fmla="*/ 130722 h 139262"/>
                      <a:gd name="connsiteX1" fmla="*/ 147500 w 171567"/>
                      <a:gd name="connsiteY1" fmla="*/ 71668 h 139262"/>
                      <a:gd name="connsiteX2" fmla="*/ 156073 w 171567"/>
                      <a:gd name="connsiteY2" fmla="*/ 66905 h 139262"/>
                      <a:gd name="connsiteX3" fmla="*/ 149405 w 171567"/>
                      <a:gd name="connsiteY3" fmla="*/ 10708 h 139262"/>
                      <a:gd name="connsiteX4" fmla="*/ 130355 w 171567"/>
                      <a:gd name="connsiteY4" fmla="*/ 5945 h 139262"/>
                      <a:gd name="connsiteX5" fmla="*/ 17008 w 171567"/>
                      <a:gd name="connsiteY5" fmla="*/ 37378 h 139262"/>
                      <a:gd name="connsiteX6" fmla="*/ 7483 w 171567"/>
                      <a:gd name="connsiteY6" fmla="*/ 108815 h 139262"/>
                      <a:gd name="connsiteX7" fmla="*/ 88445 w 171567"/>
                      <a:gd name="connsiteY7" fmla="*/ 130722 h 139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1567" h="139262">
                        <a:moveTo>
                          <a:pt x="88445" y="130722"/>
                        </a:moveTo>
                        <a:cubicBezTo>
                          <a:pt x="110353" y="115482"/>
                          <a:pt x="133213" y="95480"/>
                          <a:pt x="147500" y="71668"/>
                        </a:cubicBezTo>
                        <a:cubicBezTo>
                          <a:pt x="150358" y="69763"/>
                          <a:pt x="153215" y="68810"/>
                          <a:pt x="156073" y="66905"/>
                        </a:cubicBezTo>
                        <a:cubicBezTo>
                          <a:pt x="182743" y="53570"/>
                          <a:pt x="171313" y="20233"/>
                          <a:pt x="149405" y="10708"/>
                        </a:cubicBezTo>
                        <a:cubicBezTo>
                          <a:pt x="143690" y="7850"/>
                          <a:pt x="137023" y="6898"/>
                          <a:pt x="130355" y="5945"/>
                        </a:cubicBezTo>
                        <a:cubicBezTo>
                          <a:pt x="93208" y="-11200"/>
                          <a:pt x="44630" y="11660"/>
                          <a:pt x="17008" y="37378"/>
                        </a:cubicBezTo>
                        <a:cubicBezTo>
                          <a:pt x="-2042" y="55475"/>
                          <a:pt x="-4900" y="86908"/>
                          <a:pt x="7483" y="108815"/>
                        </a:cubicBezTo>
                        <a:cubicBezTo>
                          <a:pt x="22723" y="134532"/>
                          <a:pt x="61775" y="149772"/>
                          <a:pt x="88445" y="130722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89" name="Полилиния: фигура 1488">
                    <a:extLst>
                      <a:ext uri="{FF2B5EF4-FFF2-40B4-BE49-F238E27FC236}">
                        <a16:creationId xmlns:a16="http://schemas.microsoft.com/office/drawing/2014/main" id="{2A8A45A0-AC3D-B55B-E3E5-626036471944}"/>
                      </a:ext>
                    </a:extLst>
                  </p:cNvPr>
                  <p:cNvSpPr/>
                  <p:nvPr/>
                </p:nvSpPr>
                <p:spPr>
                  <a:xfrm>
                    <a:off x="15312821" y="7197146"/>
                    <a:ext cx="174096" cy="156250"/>
                  </a:xfrm>
                  <a:custGeom>
                    <a:avLst/>
                    <a:gdLst>
                      <a:gd name="connsiteX0" fmla="*/ 165912 w 174096"/>
                      <a:gd name="connsiteY0" fmla="*/ 76836 h 156250"/>
                      <a:gd name="connsiteX1" fmla="*/ 119240 w 174096"/>
                      <a:gd name="connsiteY1" fmla="*/ 20638 h 156250"/>
                      <a:gd name="connsiteX2" fmla="*/ 82092 w 174096"/>
                      <a:gd name="connsiteY2" fmla="*/ 1589 h 156250"/>
                      <a:gd name="connsiteX3" fmla="*/ 39230 w 174096"/>
                      <a:gd name="connsiteY3" fmla="*/ 636 h 156250"/>
                      <a:gd name="connsiteX4" fmla="*/ 15417 w 174096"/>
                      <a:gd name="connsiteY4" fmla="*/ 55881 h 156250"/>
                      <a:gd name="connsiteX5" fmla="*/ 26847 w 174096"/>
                      <a:gd name="connsiteY5" fmla="*/ 71121 h 156250"/>
                      <a:gd name="connsiteX6" fmla="*/ 43992 w 174096"/>
                      <a:gd name="connsiteY6" fmla="*/ 93981 h 156250"/>
                      <a:gd name="connsiteX7" fmla="*/ 70662 w 174096"/>
                      <a:gd name="connsiteY7" fmla="*/ 130176 h 156250"/>
                      <a:gd name="connsiteX8" fmla="*/ 165912 w 174096"/>
                      <a:gd name="connsiteY8" fmla="*/ 76836 h 156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4096" h="156250">
                        <a:moveTo>
                          <a:pt x="165912" y="76836"/>
                        </a:moveTo>
                        <a:cubicBezTo>
                          <a:pt x="153530" y="55881"/>
                          <a:pt x="138290" y="36831"/>
                          <a:pt x="119240" y="20638"/>
                        </a:cubicBezTo>
                        <a:cubicBezTo>
                          <a:pt x="107810" y="11113"/>
                          <a:pt x="97332" y="3493"/>
                          <a:pt x="82092" y="1589"/>
                        </a:cubicBezTo>
                        <a:cubicBezTo>
                          <a:pt x="67805" y="-316"/>
                          <a:pt x="52565" y="4446"/>
                          <a:pt x="39230" y="636"/>
                        </a:cubicBezTo>
                        <a:cubicBezTo>
                          <a:pt x="6845" y="-6032"/>
                          <a:pt x="-16968" y="41593"/>
                          <a:pt x="15417" y="55881"/>
                        </a:cubicBezTo>
                        <a:cubicBezTo>
                          <a:pt x="25895" y="60643"/>
                          <a:pt x="20180" y="57786"/>
                          <a:pt x="26847" y="71121"/>
                        </a:cubicBezTo>
                        <a:cubicBezTo>
                          <a:pt x="31610" y="80646"/>
                          <a:pt x="37325" y="87313"/>
                          <a:pt x="43992" y="93981"/>
                        </a:cubicBezTo>
                        <a:cubicBezTo>
                          <a:pt x="55422" y="104458"/>
                          <a:pt x="62090" y="117793"/>
                          <a:pt x="70662" y="130176"/>
                        </a:cubicBezTo>
                        <a:cubicBezTo>
                          <a:pt x="108762" y="189231"/>
                          <a:pt x="202107" y="137796"/>
                          <a:pt x="165912" y="76836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0" name="Полилиния: фигура 1489">
                    <a:extLst>
                      <a:ext uri="{FF2B5EF4-FFF2-40B4-BE49-F238E27FC236}">
                        <a16:creationId xmlns:a16="http://schemas.microsoft.com/office/drawing/2014/main" id="{5FACF1F4-9037-5C67-50C2-B905FC5DC258}"/>
                      </a:ext>
                    </a:extLst>
                  </p:cNvPr>
                  <p:cNvSpPr/>
                  <p:nvPr/>
                </p:nvSpPr>
                <p:spPr>
                  <a:xfrm>
                    <a:off x="15303066" y="7486804"/>
                    <a:ext cx="170523" cy="137744"/>
                  </a:xfrm>
                  <a:custGeom>
                    <a:avLst/>
                    <a:gdLst>
                      <a:gd name="connsiteX0" fmla="*/ 163284 w 170523"/>
                      <a:gd name="connsiteY0" fmla="*/ 63402 h 137744"/>
                      <a:gd name="connsiteX1" fmla="*/ 97562 w 170523"/>
                      <a:gd name="connsiteY1" fmla="*/ 9109 h 137744"/>
                      <a:gd name="connsiteX2" fmla="*/ 8980 w 170523"/>
                      <a:gd name="connsiteY2" fmla="*/ 20540 h 137744"/>
                      <a:gd name="connsiteX3" fmla="*/ 15647 w 170523"/>
                      <a:gd name="connsiteY3" fmla="*/ 71974 h 137744"/>
                      <a:gd name="connsiteX4" fmla="*/ 26125 w 170523"/>
                      <a:gd name="connsiteY4" fmla="*/ 77689 h 137744"/>
                      <a:gd name="connsiteX5" fmla="*/ 54700 w 170523"/>
                      <a:gd name="connsiteY5" fmla="*/ 95787 h 137744"/>
                      <a:gd name="connsiteX6" fmla="*/ 83275 w 170523"/>
                      <a:gd name="connsiteY6" fmla="*/ 125314 h 137744"/>
                      <a:gd name="connsiteX7" fmla="*/ 163284 w 170523"/>
                      <a:gd name="connsiteY7" fmla="*/ 63402 h 1377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70523" h="137744">
                        <a:moveTo>
                          <a:pt x="163284" y="63402"/>
                        </a:moveTo>
                        <a:cubicBezTo>
                          <a:pt x="148997" y="38637"/>
                          <a:pt x="123280" y="20540"/>
                          <a:pt x="97562" y="9109"/>
                        </a:cubicBezTo>
                        <a:cubicBezTo>
                          <a:pt x="68034" y="-3273"/>
                          <a:pt x="28982" y="-6130"/>
                          <a:pt x="8980" y="20540"/>
                        </a:cubicBezTo>
                        <a:cubicBezTo>
                          <a:pt x="-4355" y="37684"/>
                          <a:pt x="-3403" y="58639"/>
                          <a:pt x="15647" y="71974"/>
                        </a:cubicBezTo>
                        <a:cubicBezTo>
                          <a:pt x="18505" y="73879"/>
                          <a:pt x="22315" y="75784"/>
                          <a:pt x="26125" y="77689"/>
                        </a:cubicBezTo>
                        <a:cubicBezTo>
                          <a:pt x="34697" y="85309"/>
                          <a:pt x="46127" y="89119"/>
                          <a:pt x="54700" y="95787"/>
                        </a:cubicBezTo>
                        <a:cubicBezTo>
                          <a:pt x="64225" y="101502"/>
                          <a:pt x="73750" y="116742"/>
                          <a:pt x="83275" y="125314"/>
                        </a:cubicBezTo>
                        <a:cubicBezTo>
                          <a:pt x="125184" y="160557"/>
                          <a:pt x="192812" y="114837"/>
                          <a:pt x="163284" y="63402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1" name="Полилиния: фигура 1490">
                    <a:extLst>
                      <a:ext uri="{FF2B5EF4-FFF2-40B4-BE49-F238E27FC236}">
                        <a16:creationId xmlns:a16="http://schemas.microsoft.com/office/drawing/2014/main" id="{C22BD43B-55EC-3906-EA93-9F3F1F798761}"/>
                      </a:ext>
                    </a:extLst>
                  </p:cNvPr>
                  <p:cNvSpPr/>
                  <p:nvPr/>
                </p:nvSpPr>
                <p:spPr>
                  <a:xfrm>
                    <a:off x="15283620" y="6845068"/>
                    <a:ext cx="130684" cy="206214"/>
                  </a:xfrm>
                  <a:custGeom>
                    <a:avLst/>
                    <a:gdLst>
                      <a:gd name="connsiteX0" fmla="*/ 125581 w 130684"/>
                      <a:gd name="connsiteY0" fmla="*/ 140307 h 206214"/>
                      <a:gd name="connsiteX1" fmla="*/ 88434 w 130684"/>
                      <a:gd name="connsiteY1" fmla="*/ 83157 h 206214"/>
                      <a:gd name="connsiteX2" fmla="*/ 61764 w 130684"/>
                      <a:gd name="connsiteY2" fmla="*/ 19340 h 206214"/>
                      <a:gd name="connsiteX3" fmla="*/ 14139 w 130684"/>
                      <a:gd name="connsiteY3" fmla="*/ 12672 h 206214"/>
                      <a:gd name="connsiteX4" fmla="*/ 55096 w 130684"/>
                      <a:gd name="connsiteY4" fmla="*/ 193647 h 206214"/>
                      <a:gd name="connsiteX5" fmla="*/ 125581 w 130684"/>
                      <a:gd name="connsiteY5" fmla="*/ 140307 h 206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30684" h="206214">
                        <a:moveTo>
                          <a:pt x="125581" y="140307"/>
                        </a:moveTo>
                        <a:cubicBezTo>
                          <a:pt x="116056" y="120305"/>
                          <a:pt x="99864" y="102207"/>
                          <a:pt x="88434" y="83157"/>
                        </a:cubicBezTo>
                        <a:cubicBezTo>
                          <a:pt x="77004" y="62202"/>
                          <a:pt x="68431" y="42200"/>
                          <a:pt x="61764" y="19340"/>
                        </a:cubicBezTo>
                        <a:cubicBezTo>
                          <a:pt x="55096" y="-2568"/>
                          <a:pt x="26521" y="-7330"/>
                          <a:pt x="14139" y="12672"/>
                        </a:cubicBezTo>
                        <a:cubicBezTo>
                          <a:pt x="-19199" y="66012"/>
                          <a:pt x="11281" y="153642"/>
                          <a:pt x="55096" y="193647"/>
                        </a:cubicBezTo>
                        <a:cubicBezTo>
                          <a:pt x="94149" y="227937"/>
                          <a:pt x="147489" y="186027"/>
                          <a:pt x="125581" y="140307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2" name="Полилиния: фигура 1491">
                    <a:extLst>
                      <a:ext uri="{FF2B5EF4-FFF2-40B4-BE49-F238E27FC236}">
                        <a16:creationId xmlns:a16="http://schemas.microsoft.com/office/drawing/2014/main" id="{C7C8DC1B-8709-729B-FEFE-19D784046C92}"/>
                      </a:ext>
                    </a:extLst>
                  </p:cNvPr>
                  <p:cNvSpPr/>
                  <p:nvPr/>
                </p:nvSpPr>
                <p:spPr>
                  <a:xfrm>
                    <a:off x="15354823" y="6700487"/>
                    <a:ext cx="102596" cy="140324"/>
                  </a:xfrm>
                  <a:custGeom>
                    <a:avLst/>
                    <a:gdLst>
                      <a:gd name="connsiteX0" fmla="*/ 85811 w 102596"/>
                      <a:gd name="connsiteY0" fmla="*/ 139156 h 140324"/>
                      <a:gd name="connsiteX1" fmla="*/ 84858 w 102596"/>
                      <a:gd name="connsiteY1" fmla="*/ 64861 h 140324"/>
                      <a:gd name="connsiteX2" fmla="*/ 61998 w 102596"/>
                      <a:gd name="connsiteY2" fmla="*/ 25809 h 140324"/>
                      <a:gd name="connsiteX3" fmla="*/ 46758 w 102596"/>
                      <a:gd name="connsiteY3" fmla="*/ 7711 h 140324"/>
                      <a:gd name="connsiteX4" fmla="*/ 35328 w 102596"/>
                      <a:gd name="connsiteY4" fmla="*/ 1996 h 140324"/>
                      <a:gd name="connsiteX5" fmla="*/ 28661 w 102596"/>
                      <a:gd name="connsiteY5" fmla="*/ 1044 h 140324"/>
                      <a:gd name="connsiteX6" fmla="*/ 6753 w 102596"/>
                      <a:gd name="connsiteY6" fmla="*/ 11521 h 140324"/>
                      <a:gd name="connsiteX7" fmla="*/ 1991 w 102596"/>
                      <a:gd name="connsiteY7" fmla="*/ 21046 h 140324"/>
                      <a:gd name="connsiteX8" fmla="*/ 1038 w 102596"/>
                      <a:gd name="connsiteY8" fmla="*/ 42001 h 140324"/>
                      <a:gd name="connsiteX9" fmla="*/ 21041 w 102596"/>
                      <a:gd name="connsiteY9" fmla="*/ 82958 h 140324"/>
                      <a:gd name="connsiteX10" fmla="*/ 49616 w 102596"/>
                      <a:gd name="connsiteY10" fmla="*/ 120106 h 140324"/>
                      <a:gd name="connsiteX11" fmla="*/ 85811 w 102596"/>
                      <a:gd name="connsiteY11" fmla="*/ 139156 h 1403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02596" h="140324">
                        <a:moveTo>
                          <a:pt x="85811" y="139156"/>
                        </a:moveTo>
                        <a:cubicBezTo>
                          <a:pt x="120101" y="130583"/>
                          <a:pt x="92478" y="82958"/>
                          <a:pt x="84858" y="64861"/>
                        </a:cubicBezTo>
                        <a:cubicBezTo>
                          <a:pt x="78191" y="50573"/>
                          <a:pt x="69618" y="38191"/>
                          <a:pt x="61998" y="25809"/>
                        </a:cubicBezTo>
                        <a:cubicBezTo>
                          <a:pt x="58188" y="19141"/>
                          <a:pt x="54378" y="11521"/>
                          <a:pt x="46758" y="7711"/>
                        </a:cubicBezTo>
                        <a:cubicBezTo>
                          <a:pt x="42948" y="5806"/>
                          <a:pt x="39138" y="3901"/>
                          <a:pt x="35328" y="1996"/>
                        </a:cubicBezTo>
                        <a:cubicBezTo>
                          <a:pt x="31518" y="1044"/>
                          <a:pt x="29613" y="1044"/>
                          <a:pt x="28661" y="1044"/>
                        </a:cubicBezTo>
                        <a:cubicBezTo>
                          <a:pt x="19136" y="-1814"/>
                          <a:pt x="9611" y="1044"/>
                          <a:pt x="6753" y="11521"/>
                        </a:cubicBezTo>
                        <a:cubicBezTo>
                          <a:pt x="9611" y="1044"/>
                          <a:pt x="1991" y="20093"/>
                          <a:pt x="1991" y="21046"/>
                        </a:cubicBezTo>
                        <a:cubicBezTo>
                          <a:pt x="86" y="27713"/>
                          <a:pt x="-867" y="36286"/>
                          <a:pt x="1038" y="42001"/>
                        </a:cubicBezTo>
                        <a:cubicBezTo>
                          <a:pt x="4848" y="56288"/>
                          <a:pt x="14373" y="70576"/>
                          <a:pt x="21041" y="82958"/>
                        </a:cubicBezTo>
                        <a:cubicBezTo>
                          <a:pt x="28661" y="96293"/>
                          <a:pt x="40091" y="108676"/>
                          <a:pt x="49616" y="120106"/>
                        </a:cubicBezTo>
                        <a:cubicBezTo>
                          <a:pt x="59141" y="133441"/>
                          <a:pt x="69618" y="143918"/>
                          <a:pt x="85811" y="139156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3" name="Полилиния: фигура 1492">
                    <a:extLst>
                      <a:ext uri="{FF2B5EF4-FFF2-40B4-BE49-F238E27FC236}">
                        <a16:creationId xmlns:a16="http://schemas.microsoft.com/office/drawing/2014/main" id="{6E5A9A48-82F6-179E-C808-7FC16C4290E3}"/>
                      </a:ext>
                    </a:extLst>
                  </p:cNvPr>
                  <p:cNvSpPr/>
                  <p:nvPr/>
                </p:nvSpPr>
                <p:spPr>
                  <a:xfrm>
                    <a:off x="14625150" y="8077323"/>
                    <a:ext cx="425006" cy="217989"/>
                  </a:xfrm>
                  <a:custGeom>
                    <a:avLst/>
                    <a:gdLst>
                      <a:gd name="connsiteX0" fmla="*/ 43006 w 425006"/>
                      <a:gd name="connsiteY0" fmla="*/ 217736 h 217989"/>
                      <a:gd name="connsiteX1" fmla="*/ 63961 w 425006"/>
                      <a:gd name="connsiteY1" fmla="*/ 214878 h 217989"/>
                      <a:gd name="connsiteX2" fmla="*/ 71581 w 425006"/>
                      <a:gd name="connsiteY2" fmla="*/ 215831 h 217989"/>
                      <a:gd name="connsiteX3" fmla="*/ 122064 w 425006"/>
                      <a:gd name="connsiteY3" fmla="*/ 211068 h 217989"/>
                      <a:gd name="connsiteX4" fmla="*/ 202074 w 425006"/>
                      <a:gd name="connsiteY4" fmla="*/ 186303 h 217989"/>
                      <a:gd name="connsiteX5" fmla="*/ 277321 w 425006"/>
                      <a:gd name="connsiteY5" fmla="*/ 165348 h 217989"/>
                      <a:gd name="connsiteX6" fmla="*/ 277321 w 425006"/>
                      <a:gd name="connsiteY6" fmla="*/ 165348 h 217989"/>
                      <a:gd name="connsiteX7" fmla="*/ 282084 w 425006"/>
                      <a:gd name="connsiteY7" fmla="*/ 165348 h 217989"/>
                      <a:gd name="connsiteX8" fmla="*/ 302086 w 425006"/>
                      <a:gd name="connsiteY8" fmla="*/ 165348 h 217989"/>
                      <a:gd name="connsiteX9" fmla="*/ 305896 w 425006"/>
                      <a:gd name="connsiteY9" fmla="*/ 165348 h 217989"/>
                      <a:gd name="connsiteX10" fmla="*/ 309706 w 425006"/>
                      <a:gd name="connsiteY10" fmla="*/ 166301 h 217989"/>
                      <a:gd name="connsiteX11" fmla="*/ 365904 w 425006"/>
                      <a:gd name="connsiteY11" fmla="*/ 166301 h 217989"/>
                      <a:gd name="connsiteX12" fmla="*/ 402099 w 425006"/>
                      <a:gd name="connsiteY12" fmla="*/ 34856 h 217989"/>
                      <a:gd name="connsiteX13" fmla="*/ 248746 w 425006"/>
                      <a:gd name="connsiteY13" fmla="*/ 4376 h 217989"/>
                      <a:gd name="connsiteX14" fmla="*/ 136351 w 425006"/>
                      <a:gd name="connsiteY14" fmla="*/ 43429 h 217989"/>
                      <a:gd name="connsiteX15" fmla="*/ 41101 w 425006"/>
                      <a:gd name="connsiteY15" fmla="*/ 96769 h 217989"/>
                      <a:gd name="connsiteX16" fmla="*/ 144 w 425006"/>
                      <a:gd name="connsiteY16" fmla="*/ 164396 h 217989"/>
                      <a:gd name="connsiteX17" fmla="*/ 43006 w 425006"/>
                      <a:gd name="connsiteY17" fmla="*/ 217736 h 2179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425006" h="217989">
                        <a:moveTo>
                          <a:pt x="43006" y="217736"/>
                        </a:moveTo>
                        <a:cubicBezTo>
                          <a:pt x="50626" y="218688"/>
                          <a:pt x="57294" y="216783"/>
                          <a:pt x="63961" y="214878"/>
                        </a:cubicBezTo>
                        <a:cubicBezTo>
                          <a:pt x="53484" y="217736"/>
                          <a:pt x="69676" y="215831"/>
                          <a:pt x="71581" y="215831"/>
                        </a:cubicBezTo>
                        <a:cubicBezTo>
                          <a:pt x="88726" y="215831"/>
                          <a:pt x="104919" y="214878"/>
                          <a:pt x="122064" y="211068"/>
                        </a:cubicBezTo>
                        <a:cubicBezTo>
                          <a:pt x="149686" y="206306"/>
                          <a:pt x="175404" y="195828"/>
                          <a:pt x="202074" y="186303"/>
                        </a:cubicBezTo>
                        <a:cubicBezTo>
                          <a:pt x="226839" y="177731"/>
                          <a:pt x="251604" y="170111"/>
                          <a:pt x="277321" y="165348"/>
                        </a:cubicBezTo>
                        <a:cubicBezTo>
                          <a:pt x="277321" y="165348"/>
                          <a:pt x="277321" y="165348"/>
                          <a:pt x="277321" y="165348"/>
                        </a:cubicBezTo>
                        <a:cubicBezTo>
                          <a:pt x="278274" y="165348"/>
                          <a:pt x="280179" y="165348"/>
                          <a:pt x="282084" y="165348"/>
                        </a:cubicBezTo>
                        <a:cubicBezTo>
                          <a:pt x="288751" y="165348"/>
                          <a:pt x="295419" y="165348"/>
                          <a:pt x="302086" y="165348"/>
                        </a:cubicBezTo>
                        <a:cubicBezTo>
                          <a:pt x="303991" y="165348"/>
                          <a:pt x="304944" y="165348"/>
                          <a:pt x="305896" y="165348"/>
                        </a:cubicBezTo>
                        <a:cubicBezTo>
                          <a:pt x="306849" y="165348"/>
                          <a:pt x="307801" y="165348"/>
                          <a:pt x="309706" y="166301"/>
                        </a:cubicBezTo>
                        <a:cubicBezTo>
                          <a:pt x="329709" y="170111"/>
                          <a:pt x="346854" y="172016"/>
                          <a:pt x="365904" y="166301"/>
                        </a:cubicBezTo>
                        <a:cubicBezTo>
                          <a:pt x="423054" y="148203"/>
                          <a:pt x="445914" y="79624"/>
                          <a:pt x="402099" y="34856"/>
                        </a:cubicBezTo>
                        <a:cubicBezTo>
                          <a:pt x="363999" y="-5149"/>
                          <a:pt x="300181" y="-3244"/>
                          <a:pt x="248746" y="4376"/>
                        </a:cubicBezTo>
                        <a:cubicBezTo>
                          <a:pt x="208741" y="10091"/>
                          <a:pt x="171594" y="25331"/>
                          <a:pt x="136351" y="43429"/>
                        </a:cubicBezTo>
                        <a:cubicBezTo>
                          <a:pt x="104919" y="59621"/>
                          <a:pt x="68724" y="75814"/>
                          <a:pt x="41101" y="96769"/>
                        </a:cubicBezTo>
                        <a:cubicBezTo>
                          <a:pt x="18241" y="113913"/>
                          <a:pt x="3001" y="135821"/>
                          <a:pt x="144" y="164396"/>
                        </a:cubicBezTo>
                        <a:cubicBezTo>
                          <a:pt x="-1761" y="191066"/>
                          <a:pt x="15384" y="215831"/>
                          <a:pt x="43006" y="217736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4" name="Полилиния: фигура 1493">
                    <a:extLst>
                      <a:ext uri="{FF2B5EF4-FFF2-40B4-BE49-F238E27FC236}">
                        <a16:creationId xmlns:a16="http://schemas.microsoft.com/office/drawing/2014/main" id="{E227A5C7-8521-1BB4-BF08-B2888738CC63}"/>
                      </a:ext>
                    </a:extLst>
                  </p:cNvPr>
                  <p:cNvSpPr/>
                  <p:nvPr/>
                </p:nvSpPr>
                <p:spPr>
                  <a:xfrm>
                    <a:off x="15578705" y="8367165"/>
                    <a:ext cx="175090" cy="242906"/>
                  </a:xfrm>
                  <a:custGeom>
                    <a:avLst/>
                    <a:gdLst>
                      <a:gd name="connsiteX0" fmla="*/ 52428 w 175090"/>
                      <a:gd name="connsiteY0" fmla="*/ 241266 h 242906"/>
                      <a:gd name="connsiteX1" fmla="*/ 132438 w 175090"/>
                      <a:gd name="connsiteY1" fmla="*/ 154588 h 242906"/>
                      <a:gd name="connsiteX2" fmla="*/ 174348 w 175090"/>
                      <a:gd name="connsiteY2" fmla="*/ 37431 h 242906"/>
                      <a:gd name="connsiteX3" fmla="*/ 127675 w 175090"/>
                      <a:gd name="connsiteY3" fmla="*/ 284 h 242906"/>
                      <a:gd name="connsiteX4" fmla="*/ 25758 w 175090"/>
                      <a:gd name="connsiteY4" fmla="*/ 92676 h 242906"/>
                      <a:gd name="connsiteX5" fmla="*/ 1946 w 175090"/>
                      <a:gd name="connsiteY5" fmla="*/ 209833 h 242906"/>
                      <a:gd name="connsiteX6" fmla="*/ 52428 w 175090"/>
                      <a:gd name="connsiteY6" fmla="*/ 241266 h 2429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5090" h="242906">
                        <a:moveTo>
                          <a:pt x="52428" y="241266"/>
                        </a:moveTo>
                        <a:cubicBezTo>
                          <a:pt x="96243" y="228883"/>
                          <a:pt x="113388" y="192688"/>
                          <a:pt x="132438" y="154588"/>
                        </a:cubicBezTo>
                        <a:cubicBezTo>
                          <a:pt x="151488" y="116489"/>
                          <a:pt x="180063" y="81246"/>
                          <a:pt x="174348" y="37431"/>
                        </a:cubicBezTo>
                        <a:cubicBezTo>
                          <a:pt x="171491" y="14571"/>
                          <a:pt x="147678" y="2189"/>
                          <a:pt x="127675" y="284"/>
                        </a:cubicBezTo>
                        <a:cubicBezTo>
                          <a:pt x="76241" y="-4479"/>
                          <a:pt x="41950" y="51719"/>
                          <a:pt x="25758" y="92676"/>
                        </a:cubicBezTo>
                        <a:cubicBezTo>
                          <a:pt x="10518" y="130776"/>
                          <a:pt x="-5674" y="167923"/>
                          <a:pt x="1946" y="209833"/>
                        </a:cubicBezTo>
                        <a:cubicBezTo>
                          <a:pt x="5756" y="233646"/>
                          <a:pt x="31473" y="247933"/>
                          <a:pt x="52428" y="241266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5" name="Полилиния: фигура 1494">
                    <a:extLst>
                      <a:ext uri="{FF2B5EF4-FFF2-40B4-BE49-F238E27FC236}">
                        <a16:creationId xmlns:a16="http://schemas.microsoft.com/office/drawing/2014/main" id="{FBE869D7-933B-09B8-7B76-EF97EE7A3552}"/>
                      </a:ext>
                    </a:extLst>
                  </p:cNvPr>
                  <p:cNvSpPr/>
                  <p:nvPr/>
                </p:nvSpPr>
                <p:spPr>
                  <a:xfrm>
                    <a:off x="15655640" y="8555537"/>
                    <a:ext cx="190250" cy="224268"/>
                  </a:xfrm>
                  <a:custGeom>
                    <a:avLst/>
                    <a:gdLst>
                      <a:gd name="connsiteX0" fmla="*/ 83126 w 190250"/>
                      <a:gd name="connsiteY0" fmla="*/ 216723 h 224268"/>
                      <a:gd name="connsiteX1" fmla="*/ 123131 w 190250"/>
                      <a:gd name="connsiteY1" fmla="*/ 160526 h 224268"/>
                      <a:gd name="connsiteX2" fmla="*/ 178376 w 190250"/>
                      <a:gd name="connsiteY2" fmla="*/ 72896 h 224268"/>
                      <a:gd name="connsiteX3" fmla="*/ 137419 w 190250"/>
                      <a:gd name="connsiteY3" fmla="*/ 507 h 224268"/>
                      <a:gd name="connsiteX4" fmla="*/ 45026 w 190250"/>
                      <a:gd name="connsiteY4" fmla="*/ 64324 h 224268"/>
                      <a:gd name="connsiteX5" fmla="*/ 16451 w 190250"/>
                      <a:gd name="connsiteY5" fmla="*/ 208151 h 224268"/>
                      <a:gd name="connsiteX6" fmla="*/ 83126 w 190250"/>
                      <a:gd name="connsiteY6" fmla="*/ 216723 h 2242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0250" h="224268">
                        <a:moveTo>
                          <a:pt x="83126" y="216723"/>
                        </a:moveTo>
                        <a:cubicBezTo>
                          <a:pt x="105034" y="204341"/>
                          <a:pt x="113606" y="181481"/>
                          <a:pt x="123131" y="160526"/>
                        </a:cubicBezTo>
                        <a:cubicBezTo>
                          <a:pt x="138371" y="129094"/>
                          <a:pt x="156469" y="99566"/>
                          <a:pt x="178376" y="72896"/>
                        </a:cubicBezTo>
                        <a:cubicBezTo>
                          <a:pt x="206951" y="38606"/>
                          <a:pt x="180281" y="-5208"/>
                          <a:pt x="137419" y="507"/>
                        </a:cubicBezTo>
                        <a:cubicBezTo>
                          <a:pt x="99319" y="5269"/>
                          <a:pt x="67886" y="35749"/>
                          <a:pt x="45026" y="64324"/>
                        </a:cubicBezTo>
                        <a:cubicBezTo>
                          <a:pt x="16451" y="100519"/>
                          <a:pt x="-22602" y="167194"/>
                          <a:pt x="16451" y="208151"/>
                        </a:cubicBezTo>
                        <a:cubicBezTo>
                          <a:pt x="34548" y="226248"/>
                          <a:pt x="62171" y="229106"/>
                          <a:pt x="83126" y="216723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6" name="Полилиния: фигура 1495">
                    <a:extLst>
                      <a:ext uri="{FF2B5EF4-FFF2-40B4-BE49-F238E27FC236}">
                        <a16:creationId xmlns:a16="http://schemas.microsoft.com/office/drawing/2014/main" id="{B0D2F408-E4C3-1FF7-51F3-A8931448A6B6}"/>
                      </a:ext>
                    </a:extLst>
                  </p:cNvPr>
                  <p:cNvSpPr/>
                  <p:nvPr/>
                </p:nvSpPr>
                <p:spPr>
                  <a:xfrm>
                    <a:off x="15800273" y="8756325"/>
                    <a:ext cx="125123" cy="237794"/>
                  </a:xfrm>
                  <a:custGeom>
                    <a:avLst/>
                    <a:gdLst>
                      <a:gd name="connsiteX0" fmla="*/ 54698 w 125123"/>
                      <a:gd name="connsiteY0" fmla="*/ 230247 h 237794"/>
                      <a:gd name="connsiteX1" fmla="*/ 68986 w 125123"/>
                      <a:gd name="connsiteY1" fmla="*/ 188337 h 237794"/>
                      <a:gd name="connsiteX2" fmla="*/ 82320 w 125123"/>
                      <a:gd name="connsiteY2" fmla="*/ 140712 h 237794"/>
                      <a:gd name="connsiteX3" fmla="*/ 104228 w 125123"/>
                      <a:gd name="connsiteY3" fmla="*/ 106422 h 237794"/>
                      <a:gd name="connsiteX4" fmla="*/ 122326 w 125123"/>
                      <a:gd name="connsiteY4" fmla="*/ 38795 h 237794"/>
                      <a:gd name="connsiteX5" fmla="*/ 45173 w 125123"/>
                      <a:gd name="connsiteY5" fmla="*/ 6410 h 237794"/>
                      <a:gd name="connsiteX6" fmla="*/ 3263 w 125123"/>
                      <a:gd name="connsiteY6" fmla="*/ 127377 h 237794"/>
                      <a:gd name="connsiteX7" fmla="*/ 24218 w 125123"/>
                      <a:gd name="connsiteY7" fmla="*/ 234057 h 237794"/>
                      <a:gd name="connsiteX8" fmla="*/ 54698 w 125123"/>
                      <a:gd name="connsiteY8" fmla="*/ 230247 h 2377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5123" h="237794">
                        <a:moveTo>
                          <a:pt x="54698" y="230247"/>
                        </a:moveTo>
                        <a:cubicBezTo>
                          <a:pt x="67081" y="217865"/>
                          <a:pt x="67081" y="205482"/>
                          <a:pt x="68986" y="188337"/>
                        </a:cubicBezTo>
                        <a:cubicBezTo>
                          <a:pt x="70891" y="173097"/>
                          <a:pt x="78511" y="155952"/>
                          <a:pt x="82320" y="140712"/>
                        </a:cubicBezTo>
                        <a:cubicBezTo>
                          <a:pt x="86131" y="129282"/>
                          <a:pt x="96608" y="115947"/>
                          <a:pt x="104228" y="106422"/>
                        </a:cubicBezTo>
                        <a:cubicBezTo>
                          <a:pt x="121373" y="86420"/>
                          <a:pt x="129945" y="65465"/>
                          <a:pt x="122326" y="38795"/>
                        </a:cubicBezTo>
                        <a:cubicBezTo>
                          <a:pt x="112801" y="3553"/>
                          <a:pt x="76606" y="-8830"/>
                          <a:pt x="45173" y="6410"/>
                        </a:cubicBezTo>
                        <a:cubicBezTo>
                          <a:pt x="-1499" y="28318"/>
                          <a:pt x="8978" y="85467"/>
                          <a:pt x="3263" y="127377"/>
                        </a:cubicBezTo>
                        <a:cubicBezTo>
                          <a:pt x="-1499" y="160715"/>
                          <a:pt x="-5309" y="212149"/>
                          <a:pt x="24218" y="234057"/>
                        </a:cubicBezTo>
                        <a:cubicBezTo>
                          <a:pt x="32791" y="240724"/>
                          <a:pt x="47078" y="237867"/>
                          <a:pt x="54698" y="230247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7" name="Полилиния: фигура 1496">
                    <a:extLst>
                      <a:ext uri="{FF2B5EF4-FFF2-40B4-BE49-F238E27FC236}">
                        <a16:creationId xmlns:a16="http://schemas.microsoft.com/office/drawing/2014/main" id="{378B9BD2-3CEC-B1B8-A16F-747624F3122A}"/>
                      </a:ext>
                    </a:extLst>
                  </p:cNvPr>
                  <p:cNvSpPr/>
                  <p:nvPr/>
                </p:nvSpPr>
                <p:spPr>
                  <a:xfrm>
                    <a:off x="15776487" y="8092782"/>
                    <a:ext cx="165498" cy="90358"/>
                  </a:xfrm>
                  <a:custGeom>
                    <a:avLst/>
                    <a:gdLst>
                      <a:gd name="connsiteX0" fmla="*/ 40384 w 165498"/>
                      <a:gd name="connsiteY0" fmla="*/ 86072 h 90358"/>
                      <a:gd name="connsiteX1" fmla="*/ 88009 w 165498"/>
                      <a:gd name="connsiteY1" fmla="*/ 85120 h 90358"/>
                      <a:gd name="connsiteX2" fmla="*/ 107059 w 165498"/>
                      <a:gd name="connsiteY2" fmla="*/ 88930 h 90358"/>
                      <a:gd name="connsiteX3" fmla="*/ 125156 w 165498"/>
                      <a:gd name="connsiteY3" fmla="*/ 88930 h 90358"/>
                      <a:gd name="connsiteX4" fmla="*/ 128966 w 165498"/>
                      <a:gd name="connsiteY4" fmla="*/ 87977 h 90358"/>
                      <a:gd name="connsiteX5" fmla="*/ 131824 w 165498"/>
                      <a:gd name="connsiteY5" fmla="*/ 88930 h 90358"/>
                      <a:gd name="connsiteX6" fmla="*/ 151826 w 165498"/>
                      <a:gd name="connsiteY6" fmla="*/ 40352 h 90358"/>
                      <a:gd name="connsiteX7" fmla="*/ 147064 w 165498"/>
                      <a:gd name="connsiteY7" fmla="*/ 37495 h 90358"/>
                      <a:gd name="connsiteX8" fmla="*/ 30859 w 165498"/>
                      <a:gd name="connsiteY8" fmla="*/ 3205 h 90358"/>
                      <a:gd name="connsiteX9" fmla="*/ 40384 w 165498"/>
                      <a:gd name="connsiteY9" fmla="*/ 86072 h 903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65498" h="90358">
                        <a:moveTo>
                          <a:pt x="40384" y="86072"/>
                        </a:moveTo>
                        <a:cubicBezTo>
                          <a:pt x="56576" y="87025"/>
                          <a:pt x="71816" y="83215"/>
                          <a:pt x="88009" y="85120"/>
                        </a:cubicBezTo>
                        <a:cubicBezTo>
                          <a:pt x="94676" y="86072"/>
                          <a:pt x="101344" y="87025"/>
                          <a:pt x="107059" y="88930"/>
                        </a:cubicBezTo>
                        <a:cubicBezTo>
                          <a:pt x="112774" y="90835"/>
                          <a:pt x="119441" y="90835"/>
                          <a:pt x="125156" y="88930"/>
                        </a:cubicBezTo>
                        <a:cubicBezTo>
                          <a:pt x="127062" y="88930"/>
                          <a:pt x="128014" y="88930"/>
                          <a:pt x="128966" y="87977"/>
                        </a:cubicBezTo>
                        <a:cubicBezTo>
                          <a:pt x="129919" y="87977"/>
                          <a:pt x="130871" y="87977"/>
                          <a:pt x="131824" y="88930"/>
                        </a:cubicBezTo>
                        <a:cubicBezTo>
                          <a:pt x="161351" y="94645"/>
                          <a:pt x="179449" y="56545"/>
                          <a:pt x="151826" y="40352"/>
                        </a:cubicBezTo>
                        <a:cubicBezTo>
                          <a:pt x="149921" y="39400"/>
                          <a:pt x="148016" y="38448"/>
                          <a:pt x="147064" y="37495"/>
                        </a:cubicBezTo>
                        <a:cubicBezTo>
                          <a:pt x="122299" y="8920"/>
                          <a:pt x="65149" y="-7273"/>
                          <a:pt x="30859" y="3205"/>
                        </a:cubicBezTo>
                        <a:cubicBezTo>
                          <a:pt x="-14861" y="15588"/>
                          <a:pt x="-8194" y="84167"/>
                          <a:pt x="40384" y="86072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8" name="Полилиния: фигура 1497">
                    <a:extLst>
                      <a:ext uri="{FF2B5EF4-FFF2-40B4-BE49-F238E27FC236}">
                        <a16:creationId xmlns:a16="http://schemas.microsoft.com/office/drawing/2014/main" id="{5A0186DE-3447-409D-C514-2CF99C48F489}"/>
                      </a:ext>
                    </a:extLst>
                  </p:cNvPr>
                  <p:cNvSpPr/>
                  <p:nvPr/>
                </p:nvSpPr>
                <p:spPr>
                  <a:xfrm>
                    <a:off x="15954259" y="8518515"/>
                    <a:ext cx="128336" cy="182180"/>
                  </a:xfrm>
                  <a:custGeom>
                    <a:avLst/>
                    <a:gdLst>
                      <a:gd name="connsiteX0" fmla="*/ 75972 w 128336"/>
                      <a:gd name="connsiteY0" fmla="*/ 177546 h 182180"/>
                      <a:gd name="connsiteX1" fmla="*/ 127407 w 128336"/>
                      <a:gd name="connsiteY1" fmla="*/ 138493 h 182180"/>
                      <a:gd name="connsiteX2" fmla="*/ 116930 w 128336"/>
                      <a:gd name="connsiteY2" fmla="*/ 110871 h 182180"/>
                      <a:gd name="connsiteX3" fmla="*/ 109310 w 128336"/>
                      <a:gd name="connsiteY3" fmla="*/ 80391 h 182180"/>
                      <a:gd name="connsiteX4" fmla="*/ 71210 w 128336"/>
                      <a:gd name="connsiteY4" fmla="*/ 11811 h 182180"/>
                      <a:gd name="connsiteX5" fmla="*/ 12155 w 128336"/>
                      <a:gd name="connsiteY5" fmla="*/ 11811 h 182180"/>
                      <a:gd name="connsiteX6" fmla="*/ 12155 w 128336"/>
                      <a:gd name="connsiteY6" fmla="*/ 70866 h 182180"/>
                      <a:gd name="connsiteX7" fmla="*/ 75972 w 128336"/>
                      <a:gd name="connsiteY7" fmla="*/ 177546 h 182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28336" h="182180">
                        <a:moveTo>
                          <a:pt x="75972" y="177546"/>
                        </a:moveTo>
                        <a:cubicBezTo>
                          <a:pt x="103595" y="192786"/>
                          <a:pt x="134075" y="168021"/>
                          <a:pt x="127407" y="138493"/>
                        </a:cubicBezTo>
                        <a:cubicBezTo>
                          <a:pt x="125502" y="128968"/>
                          <a:pt x="119787" y="120396"/>
                          <a:pt x="116930" y="110871"/>
                        </a:cubicBezTo>
                        <a:cubicBezTo>
                          <a:pt x="114072" y="100394"/>
                          <a:pt x="112167" y="89916"/>
                          <a:pt x="109310" y="80391"/>
                        </a:cubicBezTo>
                        <a:cubicBezTo>
                          <a:pt x="102642" y="54674"/>
                          <a:pt x="92165" y="29909"/>
                          <a:pt x="71210" y="11811"/>
                        </a:cubicBezTo>
                        <a:cubicBezTo>
                          <a:pt x="54065" y="-2476"/>
                          <a:pt x="29300" y="-5333"/>
                          <a:pt x="12155" y="11811"/>
                        </a:cubicBezTo>
                        <a:cubicBezTo>
                          <a:pt x="-3085" y="27051"/>
                          <a:pt x="-4990" y="55626"/>
                          <a:pt x="12155" y="70866"/>
                        </a:cubicBezTo>
                        <a:cubicBezTo>
                          <a:pt x="43587" y="96584"/>
                          <a:pt x="35967" y="155639"/>
                          <a:pt x="75972" y="177546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499" name="Полилиния: фигура 1498">
                    <a:extLst>
                      <a:ext uri="{FF2B5EF4-FFF2-40B4-BE49-F238E27FC236}">
                        <a16:creationId xmlns:a16="http://schemas.microsoft.com/office/drawing/2014/main" id="{7E9B69BF-ED5B-FD51-7FA0-D6CEE2AAD3D2}"/>
                      </a:ext>
                    </a:extLst>
                  </p:cNvPr>
                  <p:cNvSpPr/>
                  <p:nvPr/>
                </p:nvSpPr>
                <p:spPr>
                  <a:xfrm>
                    <a:off x="16844183" y="7579332"/>
                    <a:ext cx="223972" cy="157502"/>
                  </a:xfrm>
                  <a:custGeom>
                    <a:avLst/>
                    <a:gdLst>
                      <a:gd name="connsiteX0" fmla="*/ 90923 w 223972"/>
                      <a:gd name="connsiteY0" fmla="*/ 148991 h 157502"/>
                      <a:gd name="connsiteX1" fmla="*/ 149026 w 223972"/>
                      <a:gd name="connsiteY1" fmla="*/ 99461 h 157502"/>
                      <a:gd name="connsiteX2" fmla="*/ 169981 w 223972"/>
                      <a:gd name="connsiteY2" fmla="*/ 75648 h 157502"/>
                      <a:gd name="connsiteX3" fmla="*/ 208081 w 223972"/>
                      <a:gd name="connsiteY3" fmla="*/ 58503 h 157502"/>
                      <a:gd name="connsiteX4" fmla="*/ 185220 w 223972"/>
                      <a:gd name="connsiteY4" fmla="*/ 1354 h 157502"/>
                      <a:gd name="connsiteX5" fmla="*/ 114735 w 223972"/>
                      <a:gd name="connsiteY5" fmla="*/ 15641 h 157502"/>
                      <a:gd name="connsiteX6" fmla="*/ 30916 w 223972"/>
                      <a:gd name="connsiteY6" fmla="*/ 42311 h 157502"/>
                      <a:gd name="connsiteX7" fmla="*/ 8056 w 223972"/>
                      <a:gd name="connsiteY7" fmla="*/ 126131 h 157502"/>
                      <a:gd name="connsiteX8" fmla="*/ 90923 w 223972"/>
                      <a:gd name="connsiteY8" fmla="*/ 148991 h 157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23972" h="157502">
                        <a:moveTo>
                          <a:pt x="90923" y="148991"/>
                        </a:moveTo>
                        <a:cubicBezTo>
                          <a:pt x="111878" y="133751"/>
                          <a:pt x="131881" y="118511"/>
                          <a:pt x="149026" y="99461"/>
                        </a:cubicBezTo>
                        <a:cubicBezTo>
                          <a:pt x="155693" y="91841"/>
                          <a:pt x="161408" y="80411"/>
                          <a:pt x="169981" y="75648"/>
                        </a:cubicBezTo>
                        <a:cubicBezTo>
                          <a:pt x="181410" y="68028"/>
                          <a:pt x="195698" y="64218"/>
                          <a:pt x="208081" y="58503"/>
                        </a:cubicBezTo>
                        <a:cubicBezTo>
                          <a:pt x="240466" y="44216"/>
                          <a:pt x="218558" y="-9124"/>
                          <a:pt x="185220" y="1354"/>
                        </a:cubicBezTo>
                        <a:cubicBezTo>
                          <a:pt x="160456" y="8974"/>
                          <a:pt x="141406" y="16593"/>
                          <a:pt x="114735" y="15641"/>
                        </a:cubicBezTo>
                        <a:cubicBezTo>
                          <a:pt x="85208" y="14688"/>
                          <a:pt x="54728" y="27071"/>
                          <a:pt x="30916" y="42311"/>
                        </a:cubicBezTo>
                        <a:cubicBezTo>
                          <a:pt x="2341" y="60408"/>
                          <a:pt x="-9090" y="95651"/>
                          <a:pt x="8056" y="126131"/>
                        </a:cubicBezTo>
                        <a:cubicBezTo>
                          <a:pt x="23295" y="152801"/>
                          <a:pt x="64253" y="168041"/>
                          <a:pt x="90923" y="148991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0" name="Полилиния: фигура 1499">
                    <a:extLst>
                      <a:ext uri="{FF2B5EF4-FFF2-40B4-BE49-F238E27FC236}">
                        <a16:creationId xmlns:a16="http://schemas.microsoft.com/office/drawing/2014/main" id="{D7F18896-B526-4D2D-E919-9B3E4D20E9D5}"/>
                      </a:ext>
                    </a:extLst>
                  </p:cNvPr>
                  <p:cNvSpPr/>
                  <p:nvPr/>
                </p:nvSpPr>
                <p:spPr>
                  <a:xfrm>
                    <a:off x="16489612" y="7713550"/>
                    <a:ext cx="147300" cy="150209"/>
                  </a:xfrm>
                  <a:custGeom>
                    <a:avLst/>
                    <a:gdLst>
                      <a:gd name="connsiteX0" fmla="*/ 47349 w 147300"/>
                      <a:gd name="connsiteY0" fmla="*/ 148122 h 150209"/>
                      <a:gd name="connsiteX1" fmla="*/ 146409 w 147300"/>
                      <a:gd name="connsiteY1" fmla="*/ 39538 h 150209"/>
                      <a:gd name="connsiteX2" fmla="*/ 141646 w 147300"/>
                      <a:gd name="connsiteY2" fmla="*/ 10010 h 150209"/>
                      <a:gd name="connsiteX3" fmla="*/ 119739 w 147300"/>
                      <a:gd name="connsiteY3" fmla="*/ 485 h 150209"/>
                      <a:gd name="connsiteX4" fmla="*/ 97831 w 147300"/>
                      <a:gd name="connsiteY4" fmla="*/ 11915 h 150209"/>
                      <a:gd name="connsiteX5" fmla="*/ 63541 w 147300"/>
                      <a:gd name="connsiteY5" fmla="*/ 41443 h 150209"/>
                      <a:gd name="connsiteX6" fmla="*/ 17821 w 147300"/>
                      <a:gd name="connsiteY6" fmla="*/ 74780 h 150209"/>
                      <a:gd name="connsiteX7" fmla="*/ 47349 w 147300"/>
                      <a:gd name="connsiteY7" fmla="*/ 148122 h 150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7300" h="150209">
                        <a:moveTo>
                          <a:pt x="47349" y="148122"/>
                        </a:moveTo>
                        <a:cubicBezTo>
                          <a:pt x="86401" y="135740"/>
                          <a:pt x="155934" y="88115"/>
                          <a:pt x="146409" y="39538"/>
                        </a:cubicBezTo>
                        <a:cubicBezTo>
                          <a:pt x="148314" y="29060"/>
                          <a:pt x="147361" y="19535"/>
                          <a:pt x="141646" y="10010"/>
                        </a:cubicBezTo>
                        <a:cubicBezTo>
                          <a:pt x="137836" y="2390"/>
                          <a:pt x="128311" y="-1420"/>
                          <a:pt x="119739" y="485"/>
                        </a:cubicBezTo>
                        <a:cubicBezTo>
                          <a:pt x="111166" y="2390"/>
                          <a:pt x="103546" y="6200"/>
                          <a:pt x="97831" y="11915"/>
                        </a:cubicBezTo>
                        <a:cubicBezTo>
                          <a:pt x="83544" y="17630"/>
                          <a:pt x="74019" y="29060"/>
                          <a:pt x="63541" y="41443"/>
                        </a:cubicBezTo>
                        <a:cubicBezTo>
                          <a:pt x="51159" y="55730"/>
                          <a:pt x="34014" y="64303"/>
                          <a:pt x="17821" y="74780"/>
                        </a:cubicBezTo>
                        <a:cubicBezTo>
                          <a:pt x="-16469" y="99545"/>
                          <a:pt x="1629" y="162410"/>
                          <a:pt x="47349" y="148122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1" name="Полилиния: фигура 1500">
                    <a:extLst>
                      <a:ext uri="{FF2B5EF4-FFF2-40B4-BE49-F238E27FC236}">
                        <a16:creationId xmlns:a16="http://schemas.microsoft.com/office/drawing/2014/main" id="{145837E6-9FDC-91A6-53CC-4CA4056B6F2A}"/>
                      </a:ext>
                    </a:extLst>
                  </p:cNvPr>
                  <p:cNvSpPr/>
                  <p:nvPr/>
                </p:nvSpPr>
                <p:spPr>
                  <a:xfrm>
                    <a:off x="16697125" y="7484907"/>
                    <a:ext cx="141917" cy="165940"/>
                  </a:xfrm>
                  <a:custGeom>
                    <a:avLst/>
                    <a:gdLst>
                      <a:gd name="connsiteX0" fmla="*/ 52244 w 141917"/>
                      <a:gd name="connsiteY0" fmla="*/ 165311 h 165940"/>
                      <a:gd name="connsiteX1" fmla="*/ 140826 w 141917"/>
                      <a:gd name="connsiteY1" fmla="*/ 48154 h 165940"/>
                      <a:gd name="connsiteX2" fmla="*/ 69389 w 141917"/>
                      <a:gd name="connsiteY2" fmla="*/ 18627 h 165940"/>
                      <a:gd name="connsiteX3" fmla="*/ 40814 w 141917"/>
                      <a:gd name="connsiteY3" fmla="*/ 65299 h 165940"/>
                      <a:gd name="connsiteX4" fmla="*/ 5571 w 141917"/>
                      <a:gd name="connsiteY4" fmla="*/ 105304 h 165940"/>
                      <a:gd name="connsiteX5" fmla="*/ 52244 w 141917"/>
                      <a:gd name="connsiteY5" fmla="*/ 165311 h 165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1917" h="165940">
                        <a:moveTo>
                          <a:pt x="52244" y="165311"/>
                        </a:moveTo>
                        <a:cubicBezTo>
                          <a:pt x="97964" y="156739"/>
                          <a:pt x="132254" y="90064"/>
                          <a:pt x="140826" y="48154"/>
                        </a:cubicBezTo>
                        <a:cubicBezTo>
                          <a:pt x="150351" y="4339"/>
                          <a:pt x="95106" y="-18521"/>
                          <a:pt x="69389" y="18627"/>
                        </a:cubicBezTo>
                        <a:cubicBezTo>
                          <a:pt x="58911" y="33867"/>
                          <a:pt x="51291" y="50059"/>
                          <a:pt x="40814" y="65299"/>
                        </a:cubicBezTo>
                        <a:cubicBezTo>
                          <a:pt x="31289" y="80539"/>
                          <a:pt x="16049" y="90064"/>
                          <a:pt x="5571" y="105304"/>
                        </a:cubicBezTo>
                        <a:cubicBezTo>
                          <a:pt x="-13479" y="136736"/>
                          <a:pt x="19859" y="171026"/>
                          <a:pt x="52244" y="165311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2" name="Полилиния: фигура 1501">
                    <a:extLst>
                      <a:ext uri="{FF2B5EF4-FFF2-40B4-BE49-F238E27FC236}">
                        <a16:creationId xmlns:a16="http://schemas.microsoft.com/office/drawing/2014/main" id="{4E36BF72-0723-19F0-DBF9-27482F0A9549}"/>
                      </a:ext>
                    </a:extLst>
                  </p:cNvPr>
                  <p:cNvSpPr/>
                  <p:nvPr/>
                </p:nvSpPr>
                <p:spPr>
                  <a:xfrm>
                    <a:off x="16458976" y="8029118"/>
                    <a:ext cx="216098" cy="118790"/>
                  </a:xfrm>
                  <a:custGeom>
                    <a:avLst/>
                    <a:gdLst>
                      <a:gd name="connsiteX0" fmla="*/ 105608 w 216098"/>
                      <a:gd name="connsiteY0" fmla="*/ 118304 h 118790"/>
                      <a:gd name="connsiteX1" fmla="*/ 148470 w 216098"/>
                      <a:gd name="connsiteY1" fmla="*/ 110684 h 118790"/>
                      <a:gd name="connsiteX2" fmla="*/ 169425 w 216098"/>
                      <a:gd name="connsiteY2" fmla="*/ 101159 h 118790"/>
                      <a:gd name="connsiteX3" fmla="*/ 185618 w 216098"/>
                      <a:gd name="connsiteY3" fmla="*/ 93539 h 118790"/>
                      <a:gd name="connsiteX4" fmla="*/ 216098 w 216098"/>
                      <a:gd name="connsiteY4" fmla="*/ 54487 h 118790"/>
                      <a:gd name="connsiteX5" fmla="*/ 176093 w 216098"/>
                      <a:gd name="connsiteY5" fmla="*/ 13529 h 118790"/>
                      <a:gd name="connsiteX6" fmla="*/ 113228 w 216098"/>
                      <a:gd name="connsiteY6" fmla="*/ 14482 h 118790"/>
                      <a:gd name="connsiteX7" fmla="*/ 93225 w 216098"/>
                      <a:gd name="connsiteY7" fmla="*/ 11624 h 118790"/>
                      <a:gd name="connsiteX8" fmla="*/ 49411 w 216098"/>
                      <a:gd name="connsiteY8" fmla="*/ 194 h 118790"/>
                      <a:gd name="connsiteX9" fmla="*/ 6548 w 216098"/>
                      <a:gd name="connsiteY9" fmla="*/ 24959 h 118790"/>
                      <a:gd name="connsiteX10" fmla="*/ 14168 w 216098"/>
                      <a:gd name="connsiteY10" fmla="*/ 84014 h 118790"/>
                      <a:gd name="connsiteX11" fmla="*/ 105608 w 216098"/>
                      <a:gd name="connsiteY11" fmla="*/ 118304 h 118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16098" h="118790">
                        <a:moveTo>
                          <a:pt x="105608" y="118304"/>
                        </a:moveTo>
                        <a:cubicBezTo>
                          <a:pt x="119895" y="117352"/>
                          <a:pt x="135136" y="115447"/>
                          <a:pt x="148470" y="110684"/>
                        </a:cubicBezTo>
                        <a:cubicBezTo>
                          <a:pt x="156090" y="107827"/>
                          <a:pt x="161805" y="104016"/>
                          <a:pt x="169425" y="101159"/>
                        </a:cubicBezTo>
                        <a:cubicBezTo>
                          <a:pt x="168473" y="101159"/>
                          <a:pt x="198000" y="88777"/>
                          <a:pt x="185618" y="93539"/>
                        </a:cubicBezTo>
                        <a:cubicBezTo>
                          <a:pt x="202763" y="86872"/>
                          <a:pt x="216098" y="74489"/>
                          <a:pt x="216098" y="54487"/>
                        </a:cubicBezTo>
                        <a:cubicBezTo>
                          <a:pt x="216098" y="33532"/>
                          <a:pt x="198000" y="11624"/>
                          <a:pt x="176093" y="13529"/>
                        </a:cubicBezTo>
                        <a:cubicBezTo>
                          <a:pt x="155138" y="14482"/>
                          <a:pt x="135136" y="13529"/>
                          <a:pt x="113228" y="14482"/>
                        </a:cubicBezTo>
                        <a:cubicBezTo>
                          <a:pt x="101798" y="14482"/>
                          <a:pt x="104655" y="14482"/>
                          <a:pt x="93225" y="11624"/>
                        </a:cubicBezTo>
                        <a:cubicBezTo>
                          <a:pt x="77986" y="7814"/>
                          <a:pt x="65603" y="2099"/>
                          <a:pt x="49411" y="194"/>
                        </a:cubicBezTo>
                        <a:cubicBezTo>
                          <a:pt x="32265" y="-1711"/>
                          <a:pt x="14168" y="10672"/>
                          <a:pt x="6548" y="24959"/>
                        </a:cubicBezTo>
                        <a:cubicBezTo>
                          <a:pt x="-5835" y="45914"/>
                          <a:pt x="833" y="66869"/>
                          <a:pt x="14168" y="84014"/>
                        </a:cubicBezTo>
                        <a:cubicBezTo>
                          <a:pt x="33218" y="111637"/>
                          <a:pt x="73223" y="121162"/>
                          <a:pt x="105608" y="118304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3" name="Полилиния: фигура 1502">
                    <a:extLst>
                      <a:ext uri="{FF2B5EF4-FFF2-40B4-BE49-F238E27FC236}">
                        <a16:creationId xmlns:a16="http://schemas.microsoft.com/office/drawing/2014/main" id="{C0C70A95-E9C6-FBAB-2966-1E327D56D6A0}"/>
                      </a:ext>
                    </a:extLst>
                  </p:cNvPr>
                  <p:cNvSpPr/>
                  <p:nvPr/>
                </p:nvSpPr>
                <p:spPr>
                  <a:xfrm>
                    <a:off x="14697876" y="8534653"/>
                    <a:ext cx="148531" cy="252516"/>
                  </a:xfrm>
                  <a:custGeom>
                    <a:avLst/>
                    <a:gdLst>
                      <a:gd name="connsiteX0" fmla="*/ 85532 w 148531"/>
                      <a:gd name="connsiteY0" fmla="*/ 243323 h 252516"/>
                      <a:gd name="connsiteX1" fmla="*/ 98867 w 148531"/>
                      <a:gd name="connsiteY1" fmla="*/ 224273 h 252516"/>
                      <a:gd name="connsiteX2" fmla="*/ 106487 w 148531"/>
                      <a:gd name="connsiteY2" fmla="*/ 211890 h 252516"/>
                      <a:gd name="connsiteX3" fmla="*/ 126490 w 148531"/>
                      <a:gd name="connsiteY3" fmla="*/ 169028 h 252516"/>
                      <a:gd name="connsiteX4" fmla="*/ 130300 w 148531"/>
                      <a:gd name="connsiteY4" fmla="*/ 141405 h 252516"/>
                      <a:gd name="connsiteX5" fmla="*/ 130300 w 148531"/>
                      <a:gd name="connsiteY5" fmla="*/ 140453 h 252516"/>
                      <a:gd name="connsiteX6" fmla="*/ 133157 w 148531"/>
                      <a:gd name="connsiteY6" fmla="*/ 129023 h 252516"/>
                      <a:gd name="connsiteX7" fmla="*/ 148397 w 148531"/>
                      <a:gd name="connsiteY7" fmla="*/ 67111 h 252516"/>
                      <a:gd name="connsiteX8" fmla="*/ 32192 w 148531"/>
                      <a:gd name="connsiteY8" fmla="*/ 18533 h 252516"/>
                      <a:gd name="connsiteX9" fmla="*/ 3617 w 148531"/>
                      <a:gd name="connsiteY9" fmla="*/ 150930 h 252516"/>
                      <a:gd name="connsiteX10" fmla="*/ 22667 w 148531"/>
                      <a:gd name="connsiteY10" fmla="*/ 203318 h 252516"/>
                      <a:gd name="connsiteX11" fmla="*/ 31240 w 148531"/>
                      <a:gd name="connsiteY11" fmla="*/ 223320 h 252516"/>
                      <a:gd name="connsiteX12" fmla="*/ 35050 w 148531"/>
                      <a:gd name="connsiteY12" fmla="*/ 239513 h 252516"/>
                      <a:gd name="connsiteX13" fmla="*/ 85532 w 148531"/>
                      <a:gd name="connsiteY13" fmla="*/ 243323 h 252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148531" h="252516">
                        <a:moveTo>
                          <a:pt x="85532" y="243323"/>
                        </a:moveTo>
                        <a:cubicBezTo>
                          <a:pt x="92200" y="237608"/>
                          <a:pt x="96010" y="231892"/>
                          <a:pt x="98867" y="224273"/>
                        </a:cubicBezTo>
                        <a:cubicBezTo>
                          <a:pt x="93152" y="241417"/>
                          <a:pt x="104582" y="215700"/>
                          <a:pt x="106487" y="211890"/>
                        </a:cubicBezTo>
                        <a:cubicBezTo>
                          <a:pt x="114107" y="197603"/>
                          <a:pt x="121727" y="184268"/>
                          <a:pt x="126490" y="169028"/>
                        </a:cubicBezTo>
                        <a:cubicBezTo>
                          <a:pt x="129347" y="161408"/>
                          <a:pt x="129347" y="149978"/>
                          <a:pt x="130300" y="141405"/>
                        </a:cubicBezTo>
                        <a:cubicBezTo>
                          <a:pt x="130300" y="141405"/>
                          <a:pt x="130300" y="140453"/>
                          <a:pt x="130300" y="140453"/>
                        </a:cubicBezTo>
                        <a:cubicBezTo>
                          <a:pt x="131252" y="136643"/>
                          <a:pt x="132205" y="132833"/>
                          <a:pt x="133157" y="129023"/>
                        </a:cubicBezTo>
                        <a:cubicBezTo>
                          <a:pt x="137920" y="108068"/>
                          <a:pt x="146492" y="89018"/>
                          <a:pt x="148397" y="67111"/>
                        </a:cubicBezTo>
                        <a:cubicBezTo>
                          <a:pt x="152207" y="5198"/>
                          <a:pt x="74102" y="-20519"/>
                          <a:pt x="32192" y="18533"/>
                        </a:cubicBezTo>
                        <a:cubicBezTo>
                          <a:pt x="-4003" y="52823"/>
                          <a:pt x="-3050" y="105210"/>
                          <a:pt x="3617" y="150930"/>
                        </a:cubicBezTo>
                        <a:cubicBezTo>
                          <a:pt x="6475" y="169980"/>
                          <a:pt x="13142" y="187125"/>
                          <a:pt x="22667" y="203318"/>
                        </a:cubicBezTo>
                        <a:cubicBezTo>
                          <a:pt x="26477" y="209985"/>
                          <a:pt x="27430" y="214748"/>
                          <a:pt x="31240" y="223320"/>
                        </a:cubicBezTo>
                        <a:cubicBezTo>
                          <a:pt x="22667" y="205223"/>
                          <a:pt x="33145" y="234750"/>
                          <a:pt x="35050" y="239513"/>
                        </a:cubicBezTo>
                        <a:cubicBezTo>
                          <a:pt x="44575" y="256657"/>
                          <a:pt x="72197" y="255705"/>
                          <a:pt x="85532" y="243323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4" name="Полилиния: фигура 1503">
                    <a:extLst>
                      <a:ext uri="{FF2B5EF4-FFF2-40B4-BE49-F238E27FC236}">
                        <a16:creationId xmlns:a16="http://schemas.microsoft.com/office/drawing/2014/main" id="{C4494259-DBD9-B38C-06F1-D2FE228F7F86}"/>
                      </a:ext>
                    </a:extLst>
                  </p:cNvPr>
                  <p:cNvSpPr/>
                  <p:nvPr/>
                </p:nvSpPr>
                <p:spPr>
                  <a:xfrm>
                    <a:off x="15013994" y="8291628"/>
                    <a:ext cx="176055" cy="191848"/>
                  </a:xfrm>
                  <a:custGeom>
                    <a:avLst/>
                    <a:gdLst>
                      <a:gd name="connsiteX0" fmla="*/ 55165 w 176055"/>
                      <a:gd name="connsiteY0" fmla="*/ 191074 h 191848"/>
                      <a:gd name="connsiteX1" fmla="*/ 105647 w 176055"/>
                      <a:gd name="connsiteY1" fmla="*/ 157736 h 191848"/>
                      <a:gd name="connsiteX2" fmla="*/ 126602 w 176055"/>
                      <a:gd name="connsiteY2" fmla="*/ 139639 h 191848"/>
                      <a:gd name="connsiteX3" fmla="*/ 128507 w 176055"/>
                      <a:gd name="connsiteY3" fmla="*/ 137734 h 191848"/>
                      <a:gd name="connsiteX4" fmla="*/ 140890 w 176055"/>
                      <a:gd name="connsiteY4" fmla="*/ 132019 h 191848"/>
                      <a:gd name="connsiteX5" fmla="*/ 88502 w 176055"/>
                      <a:gd name="connsiteY5" fmla="*/ 1527 h 191848"/>
                      <a:gd name="connsiteX6" fmla="*/ 5635 w 176055"/>
                      <a:gd name="connsiteY6" fmla="*/ 81536 h 191848"/>
                      <a:gd name="connsiteX7" fmla="*/ 9444 w 176055"/>
                      <a:gd name="connsiteY7" fmla="*/ 172024 h 191848"/>
                      <a:gd name="connsiteX8" fmla="*/ 55165 w 176055"/>
                      <a:gd name="connsiteY8" fmla="*/ 191074 h 191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76055" h="191848">
                        <a:moveTo>
                          <a:pt x="55165" y="191074"/>
                        </a:moveTo>
                        <a:cubicBezTo>
                          <a:pt x="77072" y="188216"/>
                          <a:pt x="87550" y="172024"/>
                          <a:pt x="105647" y="157736"/>
                        </a:cubicBezTo>
                        <a:cubicBezTo>
                          <a:pt x="113267" y="152021"/>
                          <a:pt x="119935" y="145354"/>
                          <a:pt x="126602" y="139639"/>
                        </a:cubicBezTo>
                        <a:cubicBezTo>
                          <a:pt x="127554" y="138686"/>
                          <a:pt x="127554" y="138686"/>
                          <a:pt x="128507" y="137734"/>
                        </a:cubicBezTo>
                        <a:cubicBezTo>
                          <a:pt x="132317" y="135829"/>
                          <a:pt x="137080" y="133924"/>
                          <a:pt x="140890" y="132019"/>
                        </a:cubicBezTo>
                        <a:cubicBezTo>
                          <a:pt x="211375" y="89156"/>
                          <a:pt x="166607" y="-13713"/>
                          <a:pt x="88502" y="1527"/>
                        </a:cubicBezTo>
                        <a:cubicBezTo>
                          <a:pt x="48497" y="9146"/>
                          <a:pt x="18017" y="44389"/>
                          <a:pt x="5635" y="81536"/>
                        </a:cubicBezTo>
                        <a:cubicBezTo>
                          <a:pt x="-1985" y="106301"/>
                          <a:pt x="-2938" y="149164"/>
                          <a:pt x="9444" y="172024"/>
                        </a:cubicBezTo>
                        <a:cubicBezTo>
                          <a:pt x="18969" y="189168"/>
                          <a:pt x="37067" y="193931"/>
                          <a:pt x="55165" y="191074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5" name="Полилиния: фигура 1504">
                    <a:extLst>
                      <a:ext uri="{FF2B5EF4-FFF2-40B4-BE49-F238E27FC236}">
                        <a16:creationId xmlns:a16="http://schemas.microsoft.com/office/drawing/2014/main" id="{2CAF8DD0-7C9F-047E-E3F5-37202285250C}"/>
                      </a:ext>
                    </a:extLst>
                  </p:cNvPr>
                  <p:cNvSpPr/>
                  <p:nvPr/>
                </p:nvSpPr>
                <p:spPr>
                  <a:xfrm>
                    <a:off x="14454165" y="8423321"/>
                    <a:ext cx="211958" cy="176394"/>
                  </a:xfrm>
                  <a:custGeom>
                    <a:avLst/>
                    <a:gdLst>
                      <a:gd name="connsiteX0" fmla="*/ 30158 w 211958"/>
                      <a:gd name="connsiteY0" fmla="*/ 173679 h 176394"/>
                      <a:gd name="connsiteX1" fmla="*/ 121598 w 211958"/>
                      <a:gd name="connsiteY1" fmla="*/ 143199 h 176394"/>
                      <a:gd name="connsiteX2" fmla="*/ 204466 w 211958"/>
                      <a:gd name="connsiteY2" fmla="*/ 79382 h 176394"/>
                      <a:gd name="connsiteX3" fmla="*/ 159698 w 211958"/>
                      <a:gd name="connsiteY3" fmla="*/ 325 h 176394"/>
                      <a:gd name="connsiteX4" fmla="*/ 51113 w 211958"/>
                      <a:gd name="connsiteY4" fmla="*/ 51760 h 176394"/>
                      <a:gd name="connsiteX5" fmla="*/ 1583 w 211958"/>
                      <a:gd name="connsiteY5" fmla="*/ 146057 h 176394"/>
                      <a:gd name="connsiteX6" fmla="*/ 30158 w 211958"/>
                      <a:gd name="connsiteY6" fmla="*/ 173679 h 1763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1958" h="176394">
                        <a:moveTo>
                          <a:pt x="30158" y="173679"/>
                        </a:moveTo>
                        <a:cubicBezTo>
                          <a:pt x="67306" y="184157"/>
                          <a:pt x="92071" y="162249"/>
                          <a:pt x="121598" y="143199"/>
                        </a:cubicBezTo>
                        <a:cubicBezTo>
                          <a:pt x="151126" y="124149"/>
                          <a:pt x="185416" y="110814"/>
                          <a:pt x="204466" y="79382"/>
                        </a:cubicBezTo>
                        <a:cubicBezTo>
                          <a:pt x="226373" y="43187"/>
                          <a:pt x="196846" y="3182"/>
                          <a:pt x="159698" y="325"/>
                        </a:cubicBezTo>
                        <a:cubicBezTo>
                          <a:pt x="118741" y="-3485"/>
                          <a:pt x="81593" y="26995"/>
                          <a:pt x="51113" y="51760"/>
                        </a:cubicBezTo>
                        <a:cubicBezTo>
                          <a:pt x="20633" y="76525"/>
                          <a:pt x="-6989" y="104147"/>
                          <a:pt x="1583" y="146057"/>
                        </a:cubicBezTo>
                        <a:cubicBezTo>
                          <a:pt x="5393" y="159392"/>
                          <a:pt x="16823" y="169869"/>
                          <a:pt x="30158" y="173679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6" name="Полилиния: фигура 1505">
                    <a:extLst>
                      <a:ext uri="{FF2B5EF4-FFF2-40B4-BE49-F238E27FC236}">
                        <a16:creationId xmlns:a16="http://schemas.microsoft.com/office/drawing/2014/main" id="{90979C41-D27A-6CD6-CD79-6C8D7D992893}"/>
                      </a:ext>
                    </a:extLst>
                  </p:cNvPr>
                  <p:cNvSpPr/>
                  <p:nvPr/>
                </p:nvSpPr>
                <p:spPr>
                  <a:xfrm>
                    <a:off x="15438750" y="8107042"/>
                    <a:ext cx="155923" cy="126957"/>
                  </a:xfrm>
                  <a:custGeom>
                    <a:avLst/>
                    <a:gdLst>
                      <a:gd name="connsiteX0" fmla="*/ 88561 w 155923"/>
                      <a:gd name="connsiteY0" fmla="*/ 123247 h 126957"/>
                      <a:gd name="connsiteX1" fmla="*/ 154283 w 155923"/>
                      <a:gd name="connsiteY1" fmla="*/ 67050 h 126957"/>
                      <a:gd name="connsiteX2" fmla="*/ 130471 w 155923"/>
                      <a:gd name="connsiteY2" fmla="*/ 9900 h 126957"/>
                      <a:gd name="connsiteX3" fmla="*/ 139043 w 155923"/>
                      <a:gd name="connsiteY3" fmla="*/ 16568 h 126957"/>
                      <a:gd name="connsiteX4" fmla="*/ 114278 w 155923"/>
                      <a:gd name="connsiteY4" fmla="*/ 2280 h 126957"/>
                      <a:gd name="connsiteX5" fmla="*/ 81893 w 155923"/>
                      <a:gd name="connsiteY5" fmla="*/ 1328 h 126957"/>
                      <a:gd name="connsiteX6" fmla="*/ 51413 w 155923"/>
                      <a:gd name="connsiteY6" fmla="*/ 13710 h 126957"/>
                      <a:gd name="connsiteX7" fmla="*/ 6646 w 155923"/>
                      <a:gd name="connsiteY7" fmla="*/ 51810 h 126957"/>
                      <a:gd name="connsiteX8" fmla="*/ 14266 w 155923"/>
                      <a:gd name="connsiteY8" fmla="*/ 108960 h 126957"/>
                      <a:gd name="connsiteX9" fmla="*/ 88561 w 155923"/>
                      <a:gd name="connsiteY9" fmla="*/ 123247 h 126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55923" h="126957">
                        <a:moveTo>
                          <a:pt x="88561" y="123247"/>
                        </a:moveTo>
                        <a:cubicBezTo>
                          <a:pt x="118088" y="114675"/>
                          <a:pt x="146663" y="99435"/>
                          <a:pt x="154283" y="67050"/>
                        </a:cubicBezTo>
                        <a:cubicBezTo>
                          <a:pt x="159998" y="43238"/>
                          <a:pt x="150473" y="23235"/>
                          <a:pt x="130471" y="9900"/>
                        </a:cubicBezTo>
                        <a:cubicBezTo>
                          <a:pt x="133328" y="11805"/>
                          <a:pt x="136186" y="13710"/>
                          <a:pt x="139043" y="16568"/>
                        </a:cubicBezTo>
                        <a:cubicBezTo>
                          <a:pt x="132376" y="9900"/>
                          <a:pt x="123803" y="5138"/>
                          <a:pt x="114278" y="2280"/>
                        </a:cubicBezTo>
                        <a:cubicBezTo>
                          <a:pt x="102848" y="-577"/>
                          <a:pt x="93323" y="-577"/>
                          <a:pt x="81893" y="1328"/>
                        </a:cubicBezTo>
                        <a:cubicBezTo>
                          <a:pt x="71416" y="3233"/>
                          <a:pt x="60938" y="8948"/>
                          <a:pt x="51413" y="13710"/>
                        </a:cubicBezTo>
                        <a:cubicBezTo>
                          <a:pt x="33316" y="23235"/>
                          <a:pt x="18076" y="35617"/>
                          <a:pt x="6646" y="51810"/>
                        </a:cubicBezTo>
                        <a:cubicBezTo>
                          <a:pt x="-4784" y="68003"/>
                          <a:pt x="-974" y="95625"/>
                          <a:pt x="14266" y="108960"/>
                        </a:cubicBezTo>
                        <a:cubicBezTo>
                          <a:pt x="36173" y="127057"/>
                          <a:pt x="61891" y="130867"/>
                          <a:pt x="88561" y="123247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07" name="Полилиния: фигура 1506">
                    <a:extLst>
                      <a:ext uri="{FF2B5EF4-FFF2-40B4-BE49-F238E27FC236}">
                        <a16:creationId xmlns:a16="http://schemas.microsoft.com/office/drawing/2014/main" id="{2976470C-04CC-992A-7A71-A12EE25171FF}"/>
                      </a:ext>
                    </a:extLst>
                  </p:cNvPr>
                  <p:cNvSpPr/>
                  <p:nvPr/>
                </p:nvSpPr>
                <p:spPr>
                  <a:xfrm>
                    <a:off x="16250836" y="6660391"/>
                    <a:ext cx="157564" cy="302018"/>
                  </a:xfrm>
                  <a:custGeom>
                    <a:avLst/>
                    <a:gdLst>
                      <a:gd name="connsiteX0" fmla="*/ 75623 w 157564"/>
                      <a:gd name="connsiteY0" fmla="*/ 299266 h 302018"/>
                      <a:gd name="connsiteX1" fmla="*/ 125153 w 157564"/>
                      <a:gd name="connsiteY1" fmla="*/ 293551 h 302018"/>
                      <a:gd name="connsiteX2" fmla="*/ 156585 w 157564"/>
                      <a:gd name="connsiteY2" fmla="*/ 220209 h 302018"/>
                      <a:gd name="connsiteX3" fmla="*/ 134678 w 157564"/>
                      <a:gd name="connsiteY3" fmla="*/ 152582 h 302018"/>
                      <a:gd name="connsiteX4" fmla="*/ 124200 w 157564"/>
                      <a:gd name="connsiteY4" fmla="*/ 127817 h 302018"/>
                      <a:gd name="connsiteX5" fmla="*/ 120390 w 157564"/>
                      <a:gd name="connsiteY5" fmla="*/ 117339 h 302018"/>
                      <a:gd name="connsiteX6" fmla="*/ 110865 w 157564"/>
                      <a:gd name="connsiteY6" fmla="*/ 95432 h 302018"/>
                      <a:gd name="connsiteX7" fmla="*/ 108960 w 157564"/>
                      <a:gd name="connsiteY7" fmla="*/ 87812 h 302018"/>
                      <a:gd name="connsiteX8" fmla="*/ 108960 w 157564"/>
                      <a:gd name="connsiteY8" fmla="*/ 84954 h 302018"/>
                      <a:gd name="connsiteX9" fmla="*/ 108960 w 157564"/>
                      <a:gd name="connsiteY9" fmla="*/ 84954 h 302018"/>
                      <a:gd name="connsiteX10" fmla="*/ 114675 w 157564"/>
                      <a:gd name="connsiteY10" fmla="*/ 72572 h 302018"/>
                      <a:gd name="connsiteX11" fmla="*/ 118485 w 157564"/>
                      <a:gd name="connsiteY11" fmla="*/ 68762 h 302018"/>
                      <a:gd name="connsiteX12" fmla="*/ 124200 w 157564"/>
                      <a:gd name="connsiteY12" fmla="*/ 62094 h 302018"/>
                      <a:gd name="connsiteX13" fmla="*/ 129915 w 157564"/>
                      <a:gd name="connsiteY13" fmla="*/ 61142 h 302018"/>
                      <a:gd name="connsiteX14" fmla="*/ 122295 w 157564"/>
                      <a:gd name="connsiteY14" fmla="*/ 182 h 302018"/>
                      <a:gd name="connsiteX15" fmla="*/ 42285 w 157564"/>
                      <a:gd name="connsiteY15" fmla="*/ 13517 h 302018"/>
                      <a:gd name="connsiteX16" fmla="*/ 1328 w 157564"/>
                      <a:gd name="connsiteY16" fmla="*/ 96384 h 302018"/>
                      <a:gd name="connsiteX17" fmla="*/ 1328 w 157564"/>
                      <a:gd name="connsiteY17" fmla="*/ 110672 h 302018"/>
                      <a:gd name="connsiteX18" fmla="*/ 1328 w 157564"/>
                      <a:gd name="connsiteY18" fmla="*/ 114482 h 302018"/>
                      <a:gd name="connsiteX19" fmla="*/ 2280 w 157564"/>
                      <a:gd name="connsiteY19" fmla="*/ 140199 h 302018"/>
                      <a:gd name="connsiteX20" fmla="*/ 10853 w 157564"/>
                      <a:gd name="connsiteY20" fmla="*/ 176394 h 302018"/>
                      <a:gd name="connsiteX21" fmla="*/ 20378 w 157564"/>
                      <a:gd name="connsiteY21" fmla="*/ 212589 h 302018"/>
                      <a:gd name="connsiteX22" fmla="*/ 24188 w 157564"/>
                      <a:gd name="connsiteY22" fmla="*/ 226877 h 302018"/>
                      <a:gd name="connsiteX23" fmla="*/ 26093 w 157564"/>
                      <a:gd name="connsiteY23" fmla="*/ 232592 h 302018"/>
                      <a:gd name="connsiteX24" fmla="*/ 75623 w 157564"/>
                      <a:gd name="connsiteY24" fmla="*/ 299266 h 302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57564" h="302018">
                        <a:moveTo>
                          <a:pt x="75623" y="299266"/>
                        </a:moveTo>
                        <a:cubicBezTo>
                          <a:pt x="92768" y="304981"/>
                          <a:pt x="109913" y="301171"/>
                          <a:pt x="125153" y="293551"/>
                        </a:cubicBezTo>
                        <a:cubicBezTo>
                          <a:pt x="153728" y="279264"/>
                          <a:pt x="160395" y="248784"/>
                          <a:pt x="156585" y="220209"/>
                        </a:cubicBezTo>
                        <a:cubicBezTo>
                          <a:pt x="153728" y="196397"/>
                          <a:pt x="144203" y="174489"/>
                          <a:pt x="134678" y="152582"/>
                        </a:cubicBezTo>
                        <a:cubicBezTo>
                          <a:pt x="130868" y="144009"/>
                          <a:pt x="128010" y="136389"/>
                          <a:pt x="124200" y="127817"/>
                        </a:cubicBezTo>
                        <a:cubicBezTo>
                          <a:pt x="124200" y="127817"/>
                          <a:pt x="120390" y="119244"/>
                          <a:pt x="120390" y="117339"/>
                        </a:cubicBezTo>
                        <a:cubicBezTo>
                          <a:pt x="117533" y="109719"/>
                          <a:pt x="114675" y="102099"/>
                          <a:pt x="110865" y="95432"/>
                        </a:cubicBezTo>
                        <a:cubicBezTo>
                          <a:pt x="109913" y="93527"/>
                          <a:pt x="109913" y="90669"/>
                          <a:pt x="108960" y="87812"/>
                        </a:cubicBezTo>
                        <a:cubicBezTo>
                          <a:pt x="108960" y="86859"/>
                          <a:pt x="108960" y="85907"/>
                          <a:pt x="108960" y="84954"/>
                        </a:cubicBezTo>
                        <a:cubicBezTo>
                          <a:pt x="108960" y="84954"/>
                          <a:pt x="108960" y="84954"/>
                          <a:pt x="108960" y="84954"/>
                        </a:cubicBezTo>
                        <a:cubicBezTo>
                          <a:pt x="109913" y="84954"/>
                          <a:pt x="112770" y="77334"/>
                          <a:pt x="114675" y="72572"/>
                        </a:cubicBezTo>
                        <a:cubicBezTo>
                          <a:pt x="114675" y="72572"/>
                          <a:pt x="115628" y="71619"/>
                          <a:pt x="118485" y="68762"/>
                        </a:cubicBezTo>
                        <a:cubicBezTo>
                          <a:pt x="121343" y="65905"/>
                          <a:pt x="123248" y="63999"/>
                          <a:pt x="124200" y="62094"/>
                        </a:cubicBezTo>
                        <a:cubicBezTo>
                          <a:pt x="125153" y="62094"/>
                          <a:pt x="127058" y="62094"/>
                          <a:pt x="129915" y="61142"/>
                        </a:cubicBezTo>
                        <a:cubicBezTo>
                          <a:pt x="163253" y="53522"/>
                          <a:pt x="158490" y="-3628"/>
                          <a:pt x="122295" y="182"/>
                        </a:cubicBezTo>
                        <a:cubicBezTo>
                          <a:pt x="94673" y="3040"/>
                          <a:pt x="67050" y="-4580"/>
                          <a:pt x="42285" y="13517"/>
                        </a:cubicBezTo>
                        <a:cubicBezTo>
                          <a:pt x="14663" y="34472"/>
                          <a:pt x="4185" y="63047"/>
                          <a:pt x="1328" y="96384"/>
                        </a:cubicBezTo>
                        <a:cubicBezTo>
                          <a:pt x="1328" y="101147"/>
                          <a:pt x="1328" y="105909"/>
                          <a:pt x="1328" y="110672"/>
                        </a:cubicBezTo>
                        <a:cubicBezTo>
                          <a:pt x="1328" y="112577"/>
                          <a:pt x="1328" y="114482"/>
                          <a:pt x="1328" y="114482"/>
                        </a:cubicBezTo>
                        <a:cubicBezTo>
                          <a:pt x="-577" y="123054"/>
                          <a:pt x="-577" y="131627"/>
                          <a:pt x="2280" y="140199"/>
                        </a:cubicBezTo>
                        <a:cubicBezTo>
                          <a:pt x="4185" y="152582"/>
                          <a:pt x="7043" y="164964"/>
                          <a:pt x="10853" y="176394"/>
                        </a:cubicBezTo>
                        <a:cubicBezTo>
                          <a:pt x="13710" y="188777"/>
                          <a:pt x="17520" y="200207"/>
                          <a:pt x="20378" y="212589"/>
                        </a:cubicBezTo>
                        <a:cubicBezTo>
                          <a:pt x="21330" y="217352"/>
                          <a:pt x="23235" y="222114"/>
                          <a:pt x="24188" y="226877"/>
                        </a:cubicBezTo>
                        <a:cubicBezTo>
                          <a:pt x="25140" y="230686"/>
                          <a:pt x="27998" y="251642"/>
                          <a:pt x="26093" y="232592"/>
                        </a:cubicBezTo>
                        <a:cubicBezTo>
                          <a:pt x="30855" y="266881"/>
                          <a:pt x="45143" y="288789"/>
                          <a:pt x="75623" y="299266"/>
                        </a:cubicBezTo>
                        <a:close/>
                      </a:path>
                    </a:pathLst>
                  </a:custGeom>
                  <a:solidFill>
                    <a:srgbClr val="F9EFC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08" name="Рисунок 4">
                  <a:extLst>
                    <a:ext uri="{FF2B5EF4-FFF2-40B4-BE49-F238E27FC236}">
                      <a16:creationId xmlns:a16="http://schemas.microsoft.com/office/drawing/2014/main" id="{D0153873-BC4E-4722-94C2-0C2A603DCBF7}"/>
                    </a:ext>
                  </a:extLst>
                </p:cNvPr>
                <p:cNvGrpSpPr/>
                <p:nvPr/>
              </p:nvGrpSpPr>
              <p:grpSpPr>
                <a:xfrm>
                  <a:off x="14368234" y="6536749"/>
                  <a:ext cx="2853574" cy="3548039"/>
                  <a:chOff x="14368234" y="6536749"/>
                  <a:chExt cx="2853574" cy="3548039"/>
                </a:xfrm>
                <a:solidFill>
                  <a:srgbClr val="231F20"/>
                </a:solidFill>
              </p:grpSpPr>
              <p:sp>
                <p:nvSpPr>
                  <p:cNvPr id="1509" name="Полилиния: фигура 1508">
                    <a:extLst>
                      <a:ext uri="{FF2B5EF4-FFF2-40B4-BE49-F238E27FC236}">
                        <a16:creationId xmlns:a16="http://schemas.microsoft.com/office/drawing/2014/main" id="{55BE773D-DF57-D253-162B-C5A940753A43}"/>
                      </a:ext>
                    </a:extLst>
                  </p:cNvPr>
                  <p:cNvSpPr/>
                  <p:nvPr/>
                </p:nvSpPr>
                <p:spPr>
                  <a:xfrm>
                    <a:off x="16184090" y="7499724"/>
                    <a:ext cx="782595" cy="532552"/>
                  </a:xfrm>
                  <a:custGeom>
                    <a:avLst/>
                    <a:gdLst>
                      <a:gd name="connsiteX0" fmla="*/ 139511 w 782595"/>
                      <a:gd name="connsiteY0" fmla="*/ 501014 h 532552"/>
                      <a:gd name="connsiteX1" fmla="*/ 148084 w 782595"/>
                      <a:gd name="connsiteY1" fmla="*/ 499109 h 532552"/>
                      <a:gd name="connsiteX2" fmla="*/ 150941 w 782595"/>
                      <a:gd name="connsiteY2" fmla="*/ 500061 h 532552"/>
                      <a:gd name="connsiteX3" fmla="*/ 371921 w 782595"/>
                      <a:gd name="connsiteY3" fmla="*/ 511491 h 532552"/>
                      <a:gd name="connsiteX4" fmla="*/ 371921 w 782595"/>
                      <a:gd name="connsiteY4" fmla="*/ 510539 h 532552"/>
                      <a:gd name="connsiteX5" fmla="*/ 178563 w 782595"/>
                      <a:gd name="connsiteY5" fmla="*/ 490536 h 532552"/>
                      <a:gd name="connsiteX6" fmla="*/ 276671 w 782595"/>
                      <a:gd name="connsiteY6" fmla="*/ 461961 h 532552"/>
                      <a:gd name="connsiteX7" fmla="*/ 455741 w 782595"/>
                      <a:gd name="connsiteY7" fmla="*/ 343852 h 532552"/>
                      <a:gd name="connsiteX8" fmla="*/ 512891 w 782595"/>
                      <a:gd name="connsiteY8" fmla="*/ 281939 h 532552"/>
                      <a:gd name="connsiteX9" fmla="*/ 512891 w 782595"/>
                      <a:gd name="connsiteY9" fmla="*/ 282892 h 532552"/>
                      <a:gd name="connsiteX10" fmla="*/ 516701 w 782595"/>
                      <a:gd name="connsiteY10" fmla="*/ 279082 h 532552"/>
                      <a:gd name="connsiteX11" fmla="*/ 522416 w 782595"/>
                      <a:gd name="connsiteY11" fmla="*/ 273367 h 532552"/>
                      <a:gd name="connsiteX12" fmla="*/ 647193 w 782595"/>
                      <a:gd name="connsiteY12" fmla="*/ 246697 h 532552"/>
                      <a:gd name="connsiteX13" fmla="*/ 647193 w 782595"/>
                      <a:gd name="connsiteY13" fmla="*/ 245744 h 532552"/>
                      <a:gd name="connsiteX14" fmla="*/ 531941 w 782595"/>
                      <a:gd name="connsiteY14" fmla="*/ 261937 h 532552"/>
                      <a:gd name="connsiteX15" fmla="*/ 532893 w 782595"/>
                      <a:gd name="connsiteY15" fmla="*/ 258127 h 532552"/>
                      <a:gd name="connsiteX16" fmla="*/ 692913 w 782595"/>
                      <a:gd name="connsiteY16" fmla="*/ 67627 h 532552"/>
                      <a:gd name="connsiteX17" fmla="*/ 692913 w 782595"/>
                      <a:gd name="connsiteY17" fmla="*/ 67627 h 532552"/>
                      <a:gd name="connsiteX18" fmla="*/ 693866 w 782595"/>
                      <a:gd name="connsiteY18" fmla="*/ 65722 h 532552"/>
                      <a:gd name="connsiteX19" fmla="*/ 781496 w 782595"/>
                      <a:gd name="connsiteY19" fmla="*/ 51435 h 532552"/>
                      <a:gd name="connsiteX20" fmla="*/ 781496 w 782595"/>
                      <a:gd name="connsiteY20" fmla="*/ 48577 h 532552"/>
                      <a:gd name="connsiteX21" fmla="*/ 699581 w 782595"/>
                      <a:gd name="connsiteY21" fmla="*/ 59055 h 532552"/>
                      <a:gd name="connsiteX22" fmla="*/ 765303 w 782595"/>
                      <a:gd name="connsiteY22" fmla="*/ 952 h 532552"/>
                      <a:gd name="connsiteX23" fmla="*/ 765303 w 782595"/>
                      <a:gd name="connsiteY23" fmla="*/ 0 h 532552"/>
                      <a:gd name="connsiteX24" fmla="*/ 699581 w 782595"/>
                      <a:gd name="connsiteY24" fmla="*/ 56197 h 532552"/>
                      <a:gd name="connsiteX25" fmla="*/ 691961 w 782595"/>
                      <a:gd name="connsiteY25" fmla="*/ 16192 h 532552"/>
                      <a:gd name="connsiteX26" fmla="*/ 688151 w 782595"/>
                      <a:gd name="connsiteY26" fmla="*/ 16192 h 532552"/>
                      <a:gd name="connsiteX27" fmla="*/ 692913 w 782595"/>
                      <a:gd name="connsiteY27" fmla="*/ 62865 h 532552"/>
                      <a:gd name="connsiteX28" fmla="*/ 536703 w 782595"/>
                      <a:gd name="connsiteY28" fmla="*/ 243839 h 532552"/>
                      <a:gd name="connsiteX29" fmla="*/ 515748 w 782595"/>
                      <a:gd name="connsiteY29" fmla="*/ 169545 h 532552"/>
                      <a:gd name="connsiteX30" fmla="*/ 512891 w 782595"/>
                      <a:gd name="connsiteY30" fmla="*/ 173355 h 532552"/>
                      <a:gd name="connsiteX31" fmla="*/ 528131 w 782595"/>
                      <a:gd name="connsiteY31" fmla="*/ 203834 h 532552"/>
                      <a:gd name="connsiteX32" fmla="*/ 525273 w 782595"/>
                      <a:gd name="connsiteY32" fmla="*/ 242887 h 532552"/>
                      <a:gd name="connsiteX33" fmla="*/ 518606 w 782595"/>
                      <a:gd name="connsiteY33" fmla="*/ 265747 h 532552"/>
                      <a:gd name="connsiteX34" fmla="*/ 467171 w 782595"/>
                      <a:gd name="connsiteY34" fmla="*/ 321944 h 532552"/>
                      <a:gd name="connsiteX35" fmla="*/ 274766 w 782595"/>
                      <a:gd name="connsiteY35" fmla="*/ 450531 h 532552"/>
                      <a:gd name="connsiteX36" fmla="*/ 164276 w 782595"/>
                      <a:gd name="connsiteY36" fmla="*/ 481011 h 532552"/>
                      <a:gd name="connsiteX37" fmla="*/ 205234 w 782595"/>
                      <a:gd name="connsiteY37" fmla="*/ 387666 h 532552"/>
                      <a:gd name="connsiteX38" fmla="*/ 195709 w 782595"/>
                      <a:gd name="connsiteY38" fmla="*/ 387666 h 532552"/>
                      <a:gd name="connsiteX39" fmla="*/ 150941 w 782595"/>
                      <a:gd name="connsiteY39" fmla="*/ 484821 h 532552"/>
                      <a:gd name="connsiteX40" fmla="*/ 2351 w 782595"/>
                      <a:gd name="connsiteY40" fmla="*/ 526731 h 532552"/>
                      <a:gd name="connsiteX41" fmla="*/ 4256 w 782595"/>
                      <a:gd name="connsiteY41" fmla="*/ 532446 h 532552"/>
                      <a:gd name="connsiteX42" fmla="*/ 139511 w 782595"/>
                      <a:gd name="connsiteY42" fmla="*/ 501014 h 532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</a:cxnLst>
                    <a:rect l="l" t="t" r="r" b="b"/>
                    <a:pathLst>
                      <a:path w="782595" h="532552">
                        <a:moveTo>
                          <a:pt x="139511" y="501014"/>
                        </a:moveTo>
                        <a:cubicBezTo>
                          <a:pt x="142368" y="500061"/>
                          <a:pt x="145226" y="499109"/>
                          <a:pt x="148084" y="499109"/>
                        </a:cubicBezTo>
                        <a:cubicBezTo>
                          <a:pt x="149036" y="500061"/>
                          <a:pt x="149988" y="500061"/>
                          <a:pt x="150941" y="500061"/>
                        </a:cubicBezTo>
                        <a:cubicBezTo>
                          <a:pt x="225236" y="499109"/>
                          <a:pt x="298578" y="508634"/>
                          <a:pt x="371921" y="511491"/>
                        </a:cubicBezTo>
                        <a:cubicBezTo>
                          <a:pt x="372873" y="511491"/>
                          <a:pt x="372873" y="510539"/>
                          <a:pt x="371921" y="510539"/>
                        </a:cubicBezTo>
                        <a:cubicBezTo>
                          <a:pt x="307151" y="502919"/>
                          <a:pt x="243334" y="492441"/>
                          <a:pt x="178563" y="490536"/>
                        </a:cubicBezTo>
                        <a:cubicBezTo>
                          <a:pt x="211901" y="481964"/>
                          <a:pt x="245238" y="473391"/>
                          <a:pt x="276671" y="461961"/>
                        </a:cubicBezTo>
                        <a:cubicBezTo>
                          <a:pt x="345251" y="437196"/>
                          <a:pt x="404306" y="395286"/>
                          <a:pt x="455741" y="343852"/>
                        </a:cubicBezTo>
                        <a:cubicBezTo>
                          <a:pt x="475743" y="323849"/>
                          <a:pt x="494793" y="303847"/>
                          <a:pt x="512891" y="281939"/>
                        </a:cubicBezTo>
                        <a:cubicBezTo>
                          <a:pt x="512891" y="281939"/>
                          <a:pt x="512891" y="281939"/>
                          <a:pt x="512891" y="282892"/>
                        </a:cubicBezTo>
                        <a:cubicBezTo>
                          <a:pt x="513843" y="280987"/>
                          <a:pt x="515748" y="280034"/>
                          <a:pt x="516701" y="279082"/>
                        </a:cubicBezTo>
                        <a:cubicBezTo>
                          <a:pt x="518606" y="277177"/>
                          <a:pt x="520511" y="275272"/>
                          <a:pt x="522416" y="273367"/>
                        </a:cubicBezTo>
                        <a:cubicBezTo>
                          <a:pt x="563373" y="262889"/>
                          <a:pt x="604331" y="248602"/>
                          <a:pt x="647193" y="246697"/>
                        </a:cubicBezTo>
                        <a:cubicBezTo>
                          <a:pt x="647193" y="246697"/>
                          <a:pt x="647193" y="245744"/>
                          <a:pt x="647193" y="245744"/>
                        </a:cubicBezTo>
                        <a:cubicBezTo>
                          <a:pt x="607189" y="243839"/>
                          <a:pt x="570041" y="253364"/>
                          <a:pt x="531941" y="261937"/>
                        </a:cubicBezTo>
                        <a:cubicBezTo>
                          <a:pt x="531941" y="260984"/>
                          <a:pt x="532893" y="259079"/>
                          <a:pt x="532893" y="258127"/>
                        </a:cubicBezTo>
                        <a:cubicBezTo>
                          <a:pt x="586234" y="194309"/>
                          <a:pt x="634811" y="126682"/>
                          <a:pt x="692913" y="67627"/>
                        </a:cubicBezTo>
                        <a:cubicBezTo>
                          <a:pt x="692913" y="67627"/>
                          <a:pt x="692913" y="67627"/>
                          <a:pt x="692913" y="67627"/>
                        </a:cubicBezTo>
                        <a:cubicBezTo>
                          <a:pt x="692913" y="66675"/>
                          <a:pt x="693866" y="66675"/>
                          <a:pt x="693866" y="65722"/>
                        </a:cubicBezTo>
                        <a:cubicBezTo>
                          <a:pt x="717678" y="57150"/>
                          <a:pt x="755778" y="52387"/>
                          <a:pt x="781496" y="51435"/>
                        </a:cubicBezTo>
                        <a:cubicBezTo>
                          <a:pt x="782449" y="51435"/>
                          <a:pt x="783401" y="49530"/>
                          <a:pt x="781496" y="48577"/>
                        </a:cubicBezTo>
                        <a:cubicBezTo>
                          <a:pt x="753874" y="42862"/>
                          <a:pt x="726251" y="49530"/>
                          <a:pt x="699581" y="59055"/>
                        </a:cubicBezTo>
                        <a:cubicBezTo>
                          <a:pt x="720536" y="39052"/>
                          <a:pt x="741491" y="19050"/>
                          <a:pt x="765303" y="952"/>
                        </a:cubicBezTo>
                        <a:cubicBezTo>
                          <a:pt x="765303" y="952"/>
                          <a:pt x="765303" y="0"/>
                          <a:pt x="765303" y="0"/>
                        </a:cubicBezTo>
                        <a:cubicBezTo>
                          <a:pt x="741491" y="17145"/>
                          <a:pt x="719584" y="36195"/>
                          <a:pt x="699581" y="56197"/>
                        </a:cubicBezTo>
                        <a:cubicBezTo>
                          <a:pt x="697676" y="42862"/>
                          <a:pt x="694818" y="29527"/>
                          <a:pt x="691961" y="16192"/>
                        </a:cubicBezTo>
                        <a:cubicBezTo>
                          <a:pt x="691009" y="14287"/>
                          <a:pt x="688151" y="14287"/>
                          <a:pt x="688151" y="16192"/>
                        </a:cubicBezTo>
                        <a:cubicBezTo>
                          <a:pt x="685293" y="32385"/>
                          <a:pt x="689103" y="47625"/>
                          <a:pt x="692913" y="62865"/>
                        </a:cubicBezTo>
                        <a:cubicBezTo>
                          <a:pt x="636716" y="119062"/>
                          <a:pt x="588139" y="182880"/>
                          <a:pt x="536703" y="243839"/>
                        </a:cubicBezTo>
                        <a:cubicBezTo>
                          <a:pt x="545276" y="211454"/>
                          <a:pt x="545276" y="180022"/>
                          <a:pt x="515748" y="169545"/>
                        </a:cubicBezTo>
                        <a:cubicBezTo>
                          <a:pt x="513843" y="168592"/>
                          <a:pt x="511939" y="171450"/>
                          <a:pt x="512891" y="173355"/>
                        </a:cubicBezTo>
                        <a:cubicBezTo>
                          <a:pt x="518606" y="183832"/>
                          <a:pt x="525273" y="191452"/>
                          <a:pt x="528131" y="203834"/>
                        </a:cubicBezTo>
                        <a:cubicBezTo>
                          <a:pt x="530989" y="216217"/>
                          <a:pt x="528131" y="230504"/>
                          <a:pt x="525273" y="242887"/>
                        </a:cubicBezTo>
                        <a:cubicBezTo>
                          <a:pt x="523368" y="250507"/>
                          <a:pt x="520511" y="258127"/>
                          <a:pt x="518606" y="265747"/>
                        </a:cubicBezTo>
                        <a:cubicBezTo>
                          <a:pt x="502414" y="284797"/>
                          <a:pt x="485268" y="303847"/>
                          <a:pt x="467171" y="321944"/>
                        </a:cubicBezTo>
                        <a:cubicBezTo>
                          <a:pt x="412878" y="378142"/>
                          <a:pt x="349061" y="425766"/>
                          <a:pt x="274766" y="450531"/>
                        </a:cubicBezTo>
                        <a:cubicBezTo>
                          <a:pt x="238571" y="462914"/>
                          <a:pt x="201423" y="472439"/>
                          <a:pt x="164276" y="481011"/>
                        </a:cubicBezTo>
                        <a:cubicBezTo>
                          <a:pt x="183326" y="452436"/>
                          <a:pt x="202376" y="422909"/>
                          <a:pt x="205234" y="387666"/>
                        </a:cubicBezTo>
                        <a:cubicBezTo>
                          <a:pt x="205234" y="380999"/>
                          <a:pt x="195709" y="380999"/>
                          <a:pt x="195709" y="387666"/>
                        </a:cubicBezTo>
                        <a:cubicBezTo>
                          <a:pt x="191898" y="424814"/>
                          <a:pt x="170943" y="454341"/>
                          <a:pt x="150941" y="484821"/>
                        </a:cubicBezTo>
                        <a:cubicBezTo>
                          <a:pt x="100459" y="496251"/>
                          <a:pt x="50928" y="508634"/>
                          <a:pt x="2351" y="526731"/>
                        </a:cubicBezTo>
                        <a:cubicBezTo>
                          <a:pt x="-1459" y="527684"/>
                          <a:pt x="-507" y="533399"/>
                          <a:pt x="4256" y="532446"/>
                        </a:cubicBezTo>
                        <a:cubicBezTo>
                          <a:pt x="49976" y="527684"/>
                          <a:pt x="94743" y="513396"/>
                          <a:pt x="139511" y="501014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grpSp>
                <p:nvGrpSpPr>
                  <p:cNvPr id="1510" name="Рисунок 4">
                    <a:extLst>
                      <a:ext uri="{FF2B5EF4-FFF2-40B4-BE49-F238E27FC236}">
                        <a16:creationId xmlns:a16="http://schemas.microsoft.com/office/drawing/2014/main" id="{8158CE71-AF2B-4CCB-BB7C-87F2ED94A99C}"/>
                      </a:ext>
                    </a:extLst>
                  </p:cNvPr>
                  <p:cNvGrpSpPr/>
                  <p:nvPr/>
                </p:nvGrpSpPr>
                <p:grpSpPr>
                  <a:xfrm>
                    <a:off x="14368234" y="6536749"/>
                    <a:ext cx="2853574" cy="3548039"/>
                    <a:chOff x="14368234" y="6536749"/>
                    <a:chExt cx="2853574" cy="3548039"/>
                  </a:xfrm>
                  <a:solidFill>
                    <a:srgbClr val="231F20"/>
                  </a:solidFill>
                </p:grpSpPr>
                <p:sp>
                  <p:nvSpPr>
                    <p:cNvPr id="1511" name="Полилиния: фигура 1510">
                      <a:extLst>
                        <a:ext uri="{FF2B5EF4-FFF2-40B4-BE49-F238E27FC236}">
                          <a16:creationId xmlns:a16="http://schemas.microsoft.com/office/drawing/2014/main" id="{F0CFE320-CA76-57A2-6551-6378D62932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4368234" y="6536749"/>
                      <a:ext cx="2853574" cy="2599365"/>
                    </a:xfrm>
                    <a:custGeom>
                      <a:avLst/>
                      <a:gdLst>
                        <a:gd name="connsiteX0" fmla="*/ 16077 w 2853574"/>
                        <a:gd name="connsiteY0" fmla="*/ 2335524 h 2599365"/>
                        <a:gd name="connsiteX1" fmla="*/ 28460 w 2853574"/>
                        <a:gd name="connsiteY1" fmla="*/ 2342192 h 2599365"/>
                        <a:gd name="connsiteX2" fmla="*/ 116090 w 2853574"/>
                        <a:gd name="connsiteY2" fmla="*/ 2174552 h 2599365"/>
                        <a:gd name="connsiteX3" fmla="*/ 114185 w 2853574"/>
                        <a:gd name="connsiteY3" fmla="*/ 2162170 h 2599365"/>
                        <a:gd name="connsiteX4" fmla="*/ 23697 w 2853574"/>
                        <a:gd name="connsiteY4" fmla="*/ 2137405 h 2599365"/>
                        <a:gd name="connsiteX5" fmla="*/ 32270 w 2853574"/>
                        <a:gd name="connsiteY5" fmla="*/ 2069777 h 2599365"/>
                        <a:gd name="connsiteX6" fmla="*/ 109422 w 2853574"/>
                        <a:gd name="connsiteY6" fmla="*/ 1947858 h 2599365"/>
                        <a:gd name="connsiteX7" fmla="*/ 224675 w 2853574"/>
                        <a:gd name="connsiteY7" fmla="*/ 1818318 h 2599365"/>
                        <a:gd name="connsiteX8" fmla="*/ 223722 w 2853574"/>
                        <a:gd name="connsiteY8" fmla="*/ 1808793 h 2599365"/>
                        <a:gd name="connsiteX9" fmla="*/ 79895 w 2853574"/>
                        <a:gd name="connsiteY9" fmla="*/ 1699256 h 2599365"/>
                        <a:gd name="connsiteX10" fmla="*/ 557097 w 2853574"/>
                        <a:gd name="connsiteY10" fmla="*/ 1507804 h 2599365"/>
                        <a:gd name="connsiteX11" fmla="*/ 579957 w 2853574"/>
                        <a:gd name="connsiteY11" fmla="*/ 1521139 h 2599365"/>
                        <a:gd name="connsiteX12" fmla="*/ 586625 w 2853574"/>
                        <a:gd name="connsiteY12" fmla="*/ 1509709 h 2599365"/>
                        <a:gd name="connsiteX13" fmla="*/ 433272 w 2853574"/>
                        <a:gd name="connsiteY13" fmla="*/ 1434461 h 2599365"/>
                        <a:gd name="connsiteX14" fmla="*/ 718070 w 2853574"/>
                        <a:gd name="connsiteY14" fmla="*/ 1231579 h 2599365"/>
                        <a:gd name="connsiteX15" fmla="*/ 883805 w 2853574"/>
                        <a:gd name="connsiteY15" fmla="*/ 1209672 h 2599365"/>
                        <a:gd name="connsiteX16" fmla="*/ 1062875 w 2853574"/>
                        <a:gd name="connsiteY16" fmla="*/ 1304922 h 2599365"/>
                        <a:gd name="connsiteX17" fmla="*/ 1063827 w 2853574"/>
                        <a:gd name="connsiteY17" fmla="*/ 1304922 h 2599365"/>
                        <a:gd name="connsiteX18" fmla="*/ 1100975 w 2853574"/>
                        <a:gd name="connsiteY18" fmla="*/ 1336354 h 2599365"/>
                        <a:gd name="connsiteX19" fmla="*/ 1196225 w 2853574"/>
                        <a:gd name="connsiteY19" fmla="*/ 1381122 h 2599365"/>
                        <a:gd name="connsiteX20" fmla="*/ 1281950 w 2853574"/>
                        <a:gd name="connsiteY20" fmla="*/ 1466846 h 2599365"/>
                        <a:gd name="connsiteX21" fmla="*/ 1281950 w 2853574"/>
                        <a:gd name="connsiteY21" fmla="*/ 1467799 h 2599365"/>
                        <a:gd name="connsiteX22" fmla="*/ 1282902 w 2853574"/>
                        <a:gd name="connsiteY22" fmla="*/ 1470656 h 2599365"/>
                        <a:gd name="connsiteX23" fmla="*/ 1034300 w 2853574"/>
                        <a:gd name="connsiteY23" fmla="*/ 1603053 h 2599365"/>
                        <a:gd name="connsiteX24" fmla="*/ 884757 w 2853574"/>
                        <a:gd name="connsiteY24" fmla="*/ 1647821 h 2599365"/>
                        <a:gd name="connsiteX25" fmla="*/ 747597 w 2853574"/>
                        <a:gd name="connsiteY25" fmla="*/ 1540189 h 2599365"/>
                        <a:gd name="connsiteX26" fmla="*/ 744740 w 2853574"/>
                        <a:gd name="connsiteY26" fmla="*/ 1543998 h 2599365"/>
                        <a:gd name="connsiteX27" fmla="*/ 852372 w 2853574"/>
                        <a:gd name="connsiteY27" fmla="*/ 1619246 h 2599365"/>
                        <a:gd name="connsiteX28" fmla="*/ 876185 w 2853574"/>
                        <a:gd name="connsiteY28" fmla="*/ 1649726 h 2599365"/>
                        <a:gd name="connsiteX29" fmla="*/ 736167 w 2853574"/>
                        <a:gd name="connsiteY29" fmla="*/ 1696398 h 2599365"/>
                        <a:gd name="connsiteX30" fmla="*/ 483755 w 2853574"/>
                        <a:gd name="connsiteY30" fmla="*/ 1833558 h 2599365"/>
                        <a:gd name="connsiteX31" fmla="*/ 322782 w 2853574"/>
                        <a:gd name="connsiteY31" fmla="*/ 1791648 h 2599365"/>
                        <a:gd name="connsiteX32" fmla="*/ 323735 w 2853574"/>
                        <a:gd name="connsiteY32" fmla="*/ 1800221 h 2599365"/>
                        <a:gd name="connsiteX33" fmla="*/ 476135 w 2853574"/>
                        <a:gd name="connsiteY33" fmla="*/ 1840225 h 2599365"/>
                        <a:gd name="connsiteX34" fmla="*/ 407555 w 2853574"/>
                        <a:gd name="connsiteY34" fmla="*/ 1889755 h 2599365"/>
                        <a:gd name="connsiteX35" fmla="*/ 258012 w 2853574"/>
                        <a:gd name="connsiteY35" fmla="*/ 2024057 h 2599365"/>
                        <a:gd name="connsiteX36" fmla="*/ 187527 w 2853574"/>
                        <a:gd name="connsiteY36" fmla="*/ 2111687 h 2599365"/>
                        <a:gd name="connsiteX37" fmla="*/ 88467 w 2853574"/>
                        <a:gd name="connsiteY37" fmla="*/ 2114545 h 2599365"/>
                        <a:gd name="connsiteX38" fmla="*/ 91325 w 2853574"/>
                        <a:gd name="connsiteY38" fmla="*/ 2119307 h 2599365"/>
                        <a:gd name="connsiteX39" fmla="*/ 151332 w 2853574"/>
                        <a:gd name="connsiteY39" fmla="*/ 2105020 h 2599365"/>
                        <a:gd name="connsiteX40" fmla="*/ 181812 w 2853574"/>
                        <a:gd name="connsiteY40" fmla="*/ 2119307 h 2599365"/>
                        <a:gd name="connsiteX41" fmla="*/ 133235 w 2853574"/>
                        <a:gd name="connsiteY41" fmla="*/ 2203127 h 2599365"/>
                        <a:gd name="connsiteX42" fmla="*/ 137997 w 2853574"/>
                        <a:gd name="connsiteY42" fmla="*/ 2206937 h 2599365"/>
                        <a:gd name="connsiteX43" fmla="*/ 196100 w 2853574"/>
                        <a:gd name="connsiteY43" fmla="*/ 2130737 h 2599365"/>
                        <a:gd name="connsiteX44" fmla="*/ 205625 w 2853574"/>
                        <a:gd name="connsiteY44" fmla="*/ 2141215 h 2599365"/>
                        <a:gd name="connsiteX45" fmla="*/ 243725 w 2853574"/>
                        <a:gd name="connsiteY45" fmla="*/ 2273612 h 2599365"/>
                        <a:gd name="connsiteX46" fmla="*/ 248487 w 2853574"/>
                        <a:gd name="connsiteY46" fmla="*/ 2274564 h 2599365"/>
                        <a:gd name="connsiteX47" fmla="*/ 209435 w 2853574"/>
                        <a:gd name="connsiteY47" fmla="*/ 2129785 h 2599365"/>
                        <a:gd name="connsiteX48" fmla="*/ 201815 w 2853574"/>
                        <a:gd name="connsiteY48" fmla="*/ 2122165 h 2599365"/>
                        <a:gd name="connsiteX49" fmla="*/ 269442 w 2853574"/>
                        <a:gd name="connsiteY49" fmla="*/ 2034535 h 2599365"/>
                        <a:gd name="connsiteX50" fmla="*/ 424700 w 2853574"/>
                        <a:gd name="connsiteY50" fmla="*/ 1897375 h 2599365"/>
                        <a:gd name="connsiteX51" fmla="*/ 487565 w 2853574"/>
                        <a:gd name="connsiteY51" fmla="*/ 1852608 h 2599365"/>
                        <a:gd name="connsiteX52" fmla="*/ 493280 w 2853574"/>
                        <a:gd name="connsiteY52" fmla="*/ 1861180 h 2599365"/>
                        <a:gd name="connsiteX53" fmla="*/ 512330 w 2853574"/>
                        <a:gd name="connsiteY53" fmla="*/ 2040250 h 2599365"/>
                        <a:gd name="connsiteX54" fmla="*/ 514235 w 2853574"/>
                        <a:gd name="connsiteY54" fmla="*/ 2040250 h 2599365"/>
                        <a:gd name="connsiteX55" fmla="*/ 496137 w 2853574"/>
                        <a:gd name="connsiteY55" fmla="*/ 1847845 h 2599365"/>
                        <a:gd name="connsiteX56" fmla="*/ 496137 w 2853574"/>
                        <a:gd name="connsiteY56" fmla="*/ 1846893 h 2599365"/>
                        <a:gd name="connsiteX57" fmla="*/ 776172 w 2853574"/>
                        <a:gd name="connsiteY57" fmla="*/ 1701161 h 2599365"/>
                        <a:gd name="connsiteX58" fmla="*/ 884757 w 2853574"/>
                        <a:gd name="connsiteY58" fmla="*/ 1665918 h 2599365"/>
                        <a:gd name="connsiteX59" fmla="*/ 884757 w 2853574"/>
                        <a:gd name="connsiteY59" fmla="*/ 1729736 h 2599365"/>
                        <a:gd name="connsiteX60" fmla="*/ 836180 w 2853574"/>
                        <a:gd name="connsiteY60" fmla="*/ 1832605 h 2599365"/>
                        <a:gd name="connsiteX61" fmla="*/ 800937 w 2853574"/>
                        <a:gd name="connsiteY61" fmla="*/ 1882135 h 2599365"/>
                        <a:gd name="connsiteX62" fmla="*/ 774267 w 2853574"/>
                        <a:gd name="connsiteY62" fmla="*/ 1914520 h 2599365"/>
                        <a:gd name="connsiteX63" fmla="*/ 778077 w 2853574"/>
                        <a:gd name="connsiteY63" fmla="*/ 1918330 h 2599365"/>
                        <a:gd name="connsiteX64" fmla="*/ 844752 w 2853574"/>
                        <a:gd name="connsiteY64" fmla="*/ 1836415 h 2599365"/>
                        <a:gd name="connsiteX65" fmla="*/ 897140 w 2853574"/>
                        <a:gd name="connsiteY65" fmla="*/ 1720211 h 2599365"/>
                        <a:gd name="connsiteX66" fmla="*/ 894282 w 2853574"/>
                        <a:gd name="connsiteY66" fmla="*/ 1663061 h 2599365"/>
                        <a:gd name="connsiteX67" fmla="*/ 1066685 w 2853574"/>
                        <a:gd name="connsiteY67" fmla="*/ 1608768 h 2599365"/>
                        <a:gd name="connsiteX68" fmla="*/ 1205750 w 2853574"/>
                        <a:gd name="connsiteY68" fmla="*/ 1544951 h 2599365"/>
                        <a:gd name="connsiteX69" fmla="*/ 1286712 w 2853574"/>
                        <a:gd name="connsiteY69" fmla="*/ 1483039 h 2599365"/>
                        <a:gd name="connsiteX70" fmla="*/ 1287665 w 2853574"/>
                        <a:gd name="connsiteY70" fmla="*/ 1493516 h 2599365"/>
                        <a:gd name="connsiteX71" fmla="*/ 1272425 w 2853574"/>
                        <a:gd name="connsiteY71" fmla="*/ 1577336 h 2599365"/>
                        <a:gd name="connsiteX72" fmla="*/ 1209560 w 2853574"/>
                        <a:gd name="connsiteY72" fmla="*/ 1722116 h 2599365"/>
                        <a:gd name="connsiteX73" fmla="*/ 1204797 w 2853574"/>
                        <a:gd name="connsiteY73" fmla="*/ 1738308 h 2599365"/>
                        <a:gd name="connsiteX74" fmla="*/ 1192415 w 2853574"/>
                        <a:gd name="connsiteY74" fmla="*/ 1756406 h 2599365"/>
                        <a:gd name="connsiteX75" fmla="*/ 1129550 w 2853574"/>
                        <a:gd name="connsiteY75" fmla="*/ 1880230 h 2599365"/>
                        <a:gd name="connsiteX76" fmla="*/ 1122882 w 2853574"/>
                        <a:gd name="connsiteY76" fmla="*/ 1914520 h 2599365"/>
                        <a:gd name="connsiteX77" fmla="*/ 784745 w 2853574"/>
                        <a:gd name="connsiteY77" fmla="*/ 2160265 h 2599365"/>
                        <a:gd name="connsiteX78" fmla="*/ 807605 w 2853574"/>
                        <a:gd name="connsiteY78" fmla="*/ 2010722 h 2599365"/>
                        <a:gd name="connsiteX79" fmla="*/ 799985 w 2853574"/>
                        <a:gd name="connsiteY79" fmla="*/ 2003102 h 2599365"/>
                        <a:gd name="connsiteX80" fmla="*/ 516140 w 2853574"/>
                        <a:gd name="connsiteY80" fmla="*/ 2261229 h 2599365"/>
                        <a:gd name="connsiteX81" fmla="*/ 508520 w 2853574"/>
                        <a:gd name="connsiteY81" fmla="*/ 2116450 h 2599365"/>
                        <a:gd name="connsiteX82" fmla="*/ 508520 w 2853574"/>
                        <a:gd name="connsiteY82" fmla="*/ 2116450 h 2599365"/>
                        <a:gd name="connsiteX83" fmla="*/ 508520 w 2853574"/>
                        <a:gd name="connsiteY83" fmla="*/ 2114545 h 2599365"/>
                        <a:gd name="connsiteX84" fmla="*/ 496137 w 2853574"/>
                        <a:gd name="connsiteY84" fmla="*/ 2116450 h 2599365"/>
                        <a:gd name="connsiteX85" fmla="*/ 260870 w 2853574"/>
                        <a:gd name="connsiteY85" fmla="*/ 2437441 h 2599365"/>
                        <a:gd name="connsiteX86" fmla="*/ 217055 w 2853574"/>
                        <a:gd name="connsiteY86" fmla="*/ 2309807 h 2599365"/>
                        <a:gd name="connsiteX87" fmla="*/ 206577 w 2853574"/>
                        <a:gd name="connsiteY87" fmla="*/ 2308854 h 2599365"/>
                        <a:gd name="connsiteX88" fmla="*/ 147522 w 2853574"/>
                        <a:gd name="connsiteY88" fmla="*/ 2379339 h 2599365"/>
                        <a:gd name="connsiteX89" fmla="*/ 159905 w 2853574"/>
                        <a:gd name="connsiteY89" fmla="*/ 2384102 h 2599365"/>
                        <a:gd name="connsiteX90" fmla="*/ 208482 w 2853574"/>
                        <a:gd name="connsiteY90" fmla="*/ 2325047 h 2599365"/>
                        <a:gd name="connsiteX91" fmla="*/ 247535 w 2853574"/>
                        <a:gd name="connsiteY91" fmla="*/ 2438394 h 2599365"/>
                        <a:gd name="connsiteX92" fmla="*/ 263727 w 2853574"/>
                        <a:gd name="connsiteY92" fmla="*/ 2452681 h 2599365"/>
                        <a:gd name="connsiteX93" fmla="*/ 264680 w 2853574"/>
                        <a:gd name="connsiteY93" fmla="*/ 2451729 h 2599365"/>
                        <a:gd name="connsiteX94" fmla="*/ 497090 w 2853574"/>
                        <a:gd name="connsiteY94" fmla="*/ 2169790 h 2599365"/>
                        <a:gd name="connsiteX95" fmla="*/ 504710 w 2853574"/>
                        <a:gd name="connsiteY95" fmla="*/ 2277422 h 2599365"/>
                        <a:gd name="connsiteX96" fmla="*/ 517092 w 2853574"/>
                        <a:gd name="connsiteY96" fmla="*/ 2279327 h 2599365"/>
                        <a:gd name="connsiteX97" fmla="*/ 791412 w 2853574"/>
                        <a:gd name="connsiteY97" fmla="*/ 2018342 h 2599365"/>
                        <a:gd name="connsiteX98" fmla="*/ 769505 w 2853574"/>
                        <a:gd name="connsiteY98" fmla="*/ 2177409 h 2599365"/>
                        <a:gd name="connsiteX99" fmla="*/ 779982 w 2853574"/>
                        <a:gd name="connsiteY99" fmla="*/ 2182172 h 2599365"/>
                        <a:gd name="connsiteX100" fmla="*/ 1119072 w 2853574"/>
                        <a:gd name="connsiteY100" fmla="*/ 1927855 h 2599365"/>
                        <a:gd name="connsiteX101" fmla="*/ 1124787 w 2853574"/>
                        <a:gd name="connsiteY101" fmla="*/ 2027867 h 2599365"/>
                        <a:gd name="connsiteX102" fmla="*/ 1140980 w 2853574"/>
                        <a:gd name="connsiteY102" fmla="*/ 2027867 h 2599365"/>
                        <a:gd name="connsiteX103" fmla="*/ 1205750 w 2853574"/>
                        <a:gd name="connsiteY103" fmla="*/ 1919283 h 2599365"/>
                        <a:gd name="connsiteX104" fmla="*/ 1186700 w 2853574"/>
                        <a:gd name="connsiteY104" fmla="*/ 2145025 h 2599365"/>
                        <a:gd name="connsiteX105" fmla="*/ 1200987 w 2853574"/>
                        <a:gd name="connsiteY105" fmla="*/ 2148834 h 2599365"/>
                        <a:gd name="connsiteX106" fmla="*/ 1263852 w 2853574"/>
                        <a:gd name="connsiteY106" fmla="*/ 2109782 h 2599365"/>
                        <a:gd name="connsiteX107" fmla="*/ 1283855 w 2853574"/>
                        <a:gd name="connsiteY107" fmla="*/ 2367909 h 2599365"/>
                        <a:gd name="connsiteX108" fmla="*/ 1298142 w 2853574"/>
                        <a:gd name="connsiteY108" fmla="*/ 2367909 h 2599365"/>
                        <a:gd name="connsiteX109" fmla="*/ 1374342 w 2853574"/>
                        <a:gd name="connsiteY109" fmla="*/ 2293614 h 2599365"/>
                        <a:gd name="connsiteX110" fmla="*/ 1403870 w 2853574"/>
                        <a:gd name="connsiteY110" fmla="*/ 2466016 h 2599365"/>
                        <a:gd name="connsiteX111" fmla="*/ 1486737 w 2853574"/>
                        <a:gd name="connsiteY111" fmla="*/ 2584126 h 2599365"/>
                        <a:gd name="connsiteX112" fmla="*/ 1499120 w 2853574"/>
                        <a:gd name="connsiteY112" fmla="*/ 2599366 h 2599365"/>
                        <a:gd name="connsiteX113" fmla="*/ 1503882 w 2853574"/>
                        <a:gd name="connsiteY113" fmla="*/ 2587936 h 2599365"/>
                        <a:gd name="connsiteX114" fmla="*/ 1561032 w 2853574"/>
                        <a:gd name="connsiteY114" fmla="*/ 2516499 h 2599365"/>
                        <a:gd name="connsiteX115" fmla="*/ 1653425 w 2853574"/>
                        <a:gd name="connsiteY115" fmla="*/ 2419344 h 2599365"/>
                        <a:gd name="connsiteX116" fmla="*/ 1715337 w 2853574"/>
                        <a:gd name="connsiteY116" fmla="*/ 2251704 h 2599365"/>
                        <a:gd name="connsiteX117" fmla="*/ 1752485 w 2853574"/>
                        <a:gd name="connsiteY117" fmla="*/ 2303139 h 2599365"/>
                        <a:gd name="connsiteX118" fmla="*/ 1767725 w 2853574"/>
                        <a:gd name="connsiteY118" fmla="*/ 2301234 h 2599365"/>
                        <a:gd name="connsiteX119" fmla="*/ 1806777 w 2853574"/>
                        <a:gd name="connsiteY119" fmla="*/ 2091685 h 2599365"/>
                        <a:gd name="connsiteX120" fmla="*/ 1765820 w 2853574"/>
                        <a:gd name="connsiteY120" fmla="*/ 1948810 h 2599365"/>
                        <a:gd name="connsiteX121" fmla="*/ 1827732 w 2853574"/>
                        <a:gd name="connsiteY121" fmla="*/ 1996435 h 2599365"/>
                        <a:gd name="connsiteX122" fmla="*/ 1841067 w 2853574"/>
                        <a:gd name="connsiteY122" fmla="*/ 1988815 h 2599365"/>
                        <a:gd name="connsiteX123" fmla="*/ 1620087 w 2853574"/>
                        <a:gd name="connsiteY123" fmla="*/ 1655441 h 2599365"/>
                        <a:gd name="connsiteX124" fmla="*/ 1707717 w 2853574"/>
                        <a:gd name="connsiteY124" fmla="*/ 1632581 h 2599365"/>
                        <a:gd name="connsiteX125" fmla="*/ 1729625 w 2853574"/>
                        <a:gd name="connsiteY125" fmla="*/ 1628771 h 2599365"/>
                        <a:gd name="connsiteX126" fmla="*/ 1704860 w 2853574"/>
                        <a:gd name="connsiteY126" fmla="*/ 1619246 h 2599365"/>
                        <a:gd name="connsiteX127" fmla="*/ 1621040 w 2853574"/>
                        <a:gd name="connsiteY127" fmla="*/ 1571621 h 2599365"/>
                        <a:gd name="connsiteX128" fmla="*/ 1581987 w 2853574"/>
                        <a:gd name="connsiteY128" fmla="*/ 1554476 h 2599365"/>
                        <a:gd name="connsiteX129" fmla="*/ 1808682 w 2853574"/>
                        <a:gd name="connsiteY129" fmla="*/ 1539236 h 2599365"/>
                        <a:gd name="connsiteX130" fmla="*/ 2445905 w 2853574"/>
                        <a:gd name="connsiteY130" fmla="*/ 1548761 h 2599365"/>
                        <a:gd name="connsiteX131" fmla="*/ 2440190 w 2853574"/>
                        <a:gd name="connsiteY131" fmla="*/ 1538284 h 2599365"/>
                        <a:gd name="connsiteX132" fmla="*/ 2352560 w 2853574"/>
                        <a:gd name="connsiteY132" fmla="*/ 1507804 h 2599365"/>
                        <a:gd name="connsiteX133" fmla="*/ 2744990 w 2853574"/>
                        <a:gd name="connsiteY133" fmla="*/ 1238247 h 2599365"/>
                        <a:gd name="connsiteX134" fmla="*/ 2735465 w 2853574"/>
                        <a:gd name="connsiteY134" fmla="*/ 1228722 h 2599365"/>
                        <a:gd name="connsiteX135" fmla="*/ 2623070 w 2853574"/>
                        <a:gd name="connsiteY135" fmla="*/ 1251582 h 2599365"/>
                        <a:gd name="connsiteX136" fmla="*/ 2812617 w 2853574"/>
                        <a:gd name="connsiteY136" fmla="*/ 981073 h 2599365"/>
                        <a:gd name="connsiteX137" fmla="*/ 2807855 w 2853574"/>
                        <a:gd name="connsiteY137" fmla="*/ 970595 h 2599365"/>
                        <a:gd name="connsiteX138" fmla="*/ 2676410 w 2853574"/>
                        <a:gd name="connsiteY138" fmla="*/ 984883 h 2599365"/>
                        <a:gd name="connsiteX139" fmla="*/ 2845955 w 2853574"/>
                        <a:gd name="connsiteY139" fmla="*/ 738186 h 2599365"/>
                        <a:gd name="connsiteX140" fmla="*/ 2853575 w 2853574"/>
                        <a:gd name="connsiteY140" fmla="*/ 730566 h 2599365"/>
                        <a:gd name="connsiteX141" fmla="*/ 2845955 w 2853574"/>
                        <a:gd name="connsiteY141" fmla="*/ 730566 h 2599365"/>
                        <a:gd name="connsiteX142" fmla="*/ 2811665 w 2853574"/>
                        <a:gd name="connsiteY142" fmla="*/ 731518 h 2599365"/>
                        <a:gd name="connsiteX143" fmla="*/ 2700222 w 2853574"/>
                        <a:gd name="connsiteY143" fmla="*/ 754378 h 2599365"/>
                        <a:gd name="connsiteX144" fmla="*/ 2548775 w 2853574"/>
                        <a:gd name="connsiteY144" fmla="*/ 924875 h 2599365"/>
                        <a:gd name="connsiteX145" fmla="*/ 2556395 w 2853574"/>
                        <a:gd name="connsiteY145" fmla="*/ 815338 h 2599365"/>
                        <a:gd name="connsiteX146" fmla="*/ 2547822 w 2853574"/>
                        <a:gd name="connsiteY146" fmla="*/ 805813 h 2599365"/>
                        <a:gd name="connsiteX147" fmla="*/ 2379230 w 2853574"/>
                        <a:gd name="connsiteY147" fmla="*/ 931543 h 2599365"/>
                        <a:gd name="connsiteX148" fmla="*/ 2294457 w 2853574"/>
                        <a:gd name="connsiteY148" fmla="*/ 1089657 h 2599365"/>
                        <a:gd name="connsiteX149" fmla="*/ 2302077 w 2853574"/>
                        <a:gd name="connsiteY149" fmla="*/ 1037270 h 2599365"/>
                        <a:gd name="connsiteX150" fmla="*/ 2316365 w 2853574"/>
                        <a:gd name="connsiteY150" fmla="*/ 1013458 h 2599365"/>
                        <a:gd name="connsiteX151" fmla="*/ 2306840 w 2853574"/>
                        <a:gd name="connsiteY151" fmla="*/ 1005837 h 2599365"/>
                        <a:gd name="connsiteX152" fmla="*/ 2295410 w 2853574"/>
                        <a:gd name="connsiteY152" fmla="*/ 1014410 h 2599365"/>
                        <a:gd name="connsiteX153" fmla="*/ 2283027 w 2853574"/>
                        <a:gd name="connsiteY153" fmla="*/ 1022030 h 2599365"/>
                        <a:gd name="connsiteX154" fmla="*/ 2185872 w 2853574"/>
                        <a:gd name="connsiteY154" fmla="*/ 1039175 h 2599365"/>
                        <a:gd name="connsiteX155" fmla="*/ 2421140 w 2853574"/>
                        <a:gd name="connsiteY155" fmla="*/ 754378 h 2599365"/>
                        <a:gd name="connsiteX156" fmla="*/ 2414472 w 2853574"/>
                        <a:gd name="connsiteY156" fmla="*/ 745806 h 2599365"/>
                        <a:gd name="connsiteX157" fmla="*/ 2331605 w 2853574"/>
                        <a:gd name="connsiteY157" fmla="*/ 761998 h 2599365"/>
                        <a:gd name="connsiteX158" fmla="*/ 2446857 w 2853574"/>
                        <a:gd name="connsiteY158" fmla="*/ 538161 h 2599365"/>
                        <a:gd name="connsiteX159" fmla="*/ 2471622 w 2853574"/>
                        <a:gd name="connsiteY159" fmla="*/ 278129 h 2599365"/>
                        <a:gd name="connsiteX160" fmla="*/ 2463050 w 2853574"/>
                        <a:gd name="connsiteY160" fmla="*/ 275272 h 2599365"/>
                        <a:gd name="connsiteX161" fmla="*/ 2396375 w 2853574"/>
                        <a:gd name="connsiteY161" fmla="*/ 353377 h 2599365"/>
                        <a:gd name="connsiteX162" fmla="*/ 2409710 w 2853574"/>
                        <a:gd name="connsiteY162" fmla="*/ 182880 h 2599365"/>
                        <a:gd name="connsiteX163" fmla="*/ 2408757 w 2853574"/>
                        <a:gd name="connsiteY163" fmla="*/ 163830 h 2599365"/>
                        <a:gd name="connsiteX164" fmla="*/ 2399232 w 2853574"/>
                        <a:gd name="connsiteY164" fmla="*/ 160972 h 2599365"/>
                        <a:gd name="connsiteX165" fmla="*/ 2383992 w 2853574"/>
                        <a:gd name="connsiteY165" fmla="*/ 371474 h 2599365"/>
                        <a:gd name="connsiteX166" fmla="*/ 2392565 w 2853574"/>
                        <a:gd name="connsiteY166" fmla="*/ 375284 h 2599365"/>
                        <a:gd name="connsiteX167" fmla="*/ 2462097 w 2853574"/>
                        <a:gd name="connsiteY167" fmla="*/ 290512 h 2599365"/>
                        <a:gd name="connsiteX168" fmla="*/ 2435427 w 2853574"/>
                        <a:gd name="connsiteY168" fmla="*/ 535304 h 2599365"/>
                        <a:gd name="connsiteX169" fmla="*/ 2315412 w 2853574"/>
                        <a:gd name="connsiteY169" fmla="*/ 766761 h 2599365"/>
                        <a:gd name="connsiteX170" fmla="*/ 2320175 w 2853574"/>
                        <a:gd name="connsiteY170" fmla="*/ 775333 h 2599365"/>
                        <a:gd name="connsiteX171" fmla="*/ 2400185 w 2853574"/>
                        <a:gd name="connsiteY171" fmla="*/ 762951 h 2599365"/>
                        <a:gd name="connsiteX172" fmla="*/ 2166822 w 2853574"/>
                        <a:gd name="connsiteY172" fmla="*/ 1037270 h 2599365"/>
                        <a:gd name="connsiteX173" fmla="*/ 2159202 w 2853574"/>
                        <a:gd name="connsiteY173" fmla="*/ 1042032 h 2599365"/>
                        <a:gd name="connsiteX174" fmla="*/ 2174442 w 2853574"/>
                        <a:gd name="connsiteY174" fmla="*/ 1046795 h 2599365"/>
                        <a:gd name="connsiteX175" fmla="*/ 2283027 w 2853574"/>
                        <a:gd name="connsiteY175" fmla="*/ 1034412 h 2599365"/>
                        <a:gd name="connsiteX176" fmla="*/ 2283027 w 2853574"/>
                        <a:gd name="connsiteY176" fmla="*/ 1038222 h 2599365"/>
                        <a:gd name="connsiteX177" fmla="*/ 2109672 w 2853574"/>
                        <a:gd name="connsiteY177" fmla="*/ 1236342 h 2599365"/>
                        <a:gd name="connsiteX178" fmla="*/ 1836305 w 2853574"/>
                        <a:gd name="connsiteY178" fmla="*/ 1303969 h 2599365"/>
                        <a:gd name="connsiteX179" fmla="*/ 1592465 w 2853574"/>
                        <a:gd name="connsiteY179" fmla="*/ 1303969 h 2599365"/>
                        <a:gd name="connsiteX180" fmla="*/ 1465782 w 2853574"/>
                        <a:gd name="connsiteY180" fmla="*/ 1345879 h 2599365"/>
                        <a:gd name="connsiteX181" fmla="*/ 1565795 w 2853574"/>
                        <a:gd name="connsiteY181" fmla="*/ 1274442 h 2599365"/>
                        <a:gd name="connsiteX182" fmla="*/ 1741055 w 2853574"/>
                        <a:gd name="connsiteY182" fmla="*/ 1141092 h 2599365"/>
                        <a:gd name="connsiteX183" fmla="*/ 1798205 w 2853574"/>
                        <a:gd name="connsiteY183" fmla="*/ 1080132 h 2599365"/>
                        <a:gd name="connsiteX184" fmla="*/ 1798205 w 2853574"/>
                        <a:gd name="connsiteY184" fmla="*/ 1080132 h 2599365"/>
                        <a:gd name="connsiteX185" fmla="*/ 1907742 w 2853574"/>
                        <a:gd name="connsiteY185" fmla="*/ 1059177 h 2599365"/>
                        <a:gd name="connsiteX186" fmla="*/ 2016327 w 2853574"/>
                        <a:gd name="connsiteY186" fmla="*/ 1060130 h 2599365"/>
                        <a:gd name="connsiteX187" fmla="*/ 2018232 w 2853574"/>
                        <a:gd name="connsiteY187" fmla="*/ 1056320 h 2599365"/>
                        <a:gd name="connsiteX188" fmla="*/ 1806777 w 2853574"/>
                        <a:gd name="connsiteY188" fmla="*/ 1069655 h 2599365"/>
                        <a:gd name="connsiteX189" fmla="*/ 1810587 w 2853574"/>
                        <a:gd name="connsiteY189" fmla="*/ 1063940 h 2599365"/>
                        <a:gd name="connsiteX190" fmla="*/ 1953462 w 2853574"/>
                        <a:gd name="connsiteY190" fmla="*/ 813433 h 2599365"/>
                        <a:gd name="connsiteX191" fmla="*/ 2022995 w 2853574"/>
                        <a:gd name="connsiteY191" fmla="*/ 812480 h 2599365"/>
                        <a:gd name="connsiteX192" fmla="*/ 2139200 w 2853574"/>
                        <a:gd name="connsiteY192" fmla="*/ 781048 h 2599365"/>
                        <a:gd name="connsiteX193" fmla="*/ 2139200 w 2853574"/>
                        <a:gd name="connsiteY193" fmla="*/ 779143 h 2599365"/>
                        <a:gd name="connsiteX194" fmla="*/ 2045855 w 2853574"/>
                        <a:gd name="connsiteY194" fmla="*/ 796288 h 2599365"/>
                        <a:gd name="connsiteX195" fmla="*/ 1996325 w 2853574"/>
                        <a:gd name="connsiteY195" fmla="*/ 807718 h 2599365"/>
                        <a:gd name="connsiteX196" fmla="*/ 1957272 w 2853574"/>
                        <a:gd name="connsiteY196" fmla="*/ 802003 h 2599365"/>
                        <a:gd name="connsiteX197" fmla="*/ 1966797 w 2853574"/>
                        <a:gd name="connsiteY197" fmla="*/ 779143 h 2599365"/>
                        <a:gd name="connsiteX198" fmla="*/ 2039187 w 2853574"/>
                        <a:gd name="connsiteY198" fmla="*/ 535304 h 2599365"/>
                        <a:gd name="connsiteX199" fmla="*/ 2237307 w 2853574"/>
                        <a:gd name="connsiteY199" fmla="*/ 409574 h 2599365"/>
                        <a:gd name="connsiteX200" fmla="*/ 2237307 w 2853574"/>
                        <a:gd name="connsiteY200" fmla="*/ 408622 h 2599365"/>
                        <a:gd name="connsiteX201" fmla="*/ 2044902 w 2853574"/>
                        <a:gd name="connsiteY201" fmla="*/ 508634 h 2599365"/>
                        <a:gd name="connsiteX202" fmla="*/ 2063952 w 2853574"/>
                        <a:gd name="connsiteY202" fmla="*/ 418147 h 2599365"/>
                        <a:gd name="connsiteX203" fmla="*/ 2119197 w 2853574"/>
                        <a:gd name="connsiteY203" fmla="*/ 194310 h 2599365"/>
                        <a:gd name="connsiteX204" fmla="*/ 2240165 w 2853574"/>
                        <a:gd name="connsiteY204" fmla="*/ 143827 h 2599365"/>
                        <a:gd name="connsiteX205" fmla="*/ 2240165 w 2853574"/>
                        <a:gd name="connsiteY205" fmla="*/ 141922 h 2599365"/>
                        <a:gd name="connsiteX206" fmla="*/ 2123960 w 2853574"/>
                        <a:gd name="connsiteY206" fmla="*/ 180975 h 2599365"/>
                        <a:gd name="connsiteX207" fmla="*/ 2166822 w 2853574"/>
                        <a:gd name="connsiteY207" fmla="*/ 83820 h 2599365"/>
                        <a:gd name="connsiteX208" fmla="*/ 2154440 w 2853574"/>
                        <a:gd name="connsiteY208" fmla="*/ 80010 h 2599365"/>
                        <a:gd name="connsiteX209" fmla="*/ 2110625 w 2853574"/>
                        <a:gd name="connsiteY209" fmla="*/ 184785 h 2599365"/>
                        <a:gd name="connsiteX210" fmla="*/ 2100147 w 2853574"/>
                        <a:gd name="connsiteY210" fmla="*/ 145732 h 2599365"/>
                        <a:gd name="connsiteX211" fmla="*/ 2084907 w 2853574"/>
                        <a:gd name="connsiteY211" fmla="*/ 89535 h 2599365"/>
                        <a:gd name="connsiteX212" fmla="*/ 2079192 w 2853574"/>
                        <a:gd name="connsiteY212" fmla="*/ 91440 h 2599365"/>
                        <a:gd name="connsiteX213" fmla="*/ 2093480 w 2853574"/>
                        <a:gd name="connsiteY213" fmla="*/ 167640 h 2599365"/>
                        <a:gd name="connsiteX214" fmla="*/ 2103005 w 2853574"/>
                        <a:gd name="connsiteY214" fmla="*/ 207645 h 2599365"/>
                        <a:gd name="connsiteX215" fmla="*/ 2103005 w 2853574"/>
                        <a:gd name="connsiteY215" fmla="*/ 208597 h 2599365"/>
                        <a:gd name="connsiteX216" fmla="*/ 2086812 w 2853574"/>
                        <a:gd name="connsiteY216" fmla="*/ 265747 h 2599365"/>
                        <a:gd name="connsiteX217" fmla="*/ 2028710 w 2853574"/>
                        <a:gd name="connsiteY217" fmla="*/ 531494 h 2599365"/>
                        <a:gd name="connsiteX218" fmla="*/ 1942985 w 2853574"/>
                        <a:gd name="connsiteY218" fmla="*/ 473391 h 2599365"/>
                        <a:gd name="connsiteX219" fmla="*/ 1880120 w 2853574"/>
                        <a:gd name="connsiteY219" fmla="*/ 378142 h 2599365"/>
                        <a:gd name="connsiteX220" fmla="*/ 1870595 w 2853574"/>
                        <a:gd name="connsiteY220" fmla="*/ 381952 h 2599365"/>
                        <a:gd name="connsiteX221" fmla="*/ 2025852 w 2853574"/>
                        <a:gd name="connsiteY221" fmla="*/ 541971 h 2599365"/>
                        <a:gd name="connsiteX222" fmla="*/ 2004897 w 2853574"/>
                        <a:gd name="connsiteY222" fmla="*/ 628648 h 2599365"/>
                        <a:gd name="connsiteX223" fmla="*/ 1947747 w 2853574"/>
                        <a:gd name="connsiteY223" fmla="*/ 795335 h 2599365"/>
                        <a:gd name="connsiteX224" fmla="*/ 1942985 w 2853574"/>
                        <a:gd name="connsiteY224" fmla="*/ 791526 h 2599365"/>
                        <a:gd name="connsiteX225" fmla="*/ 1875357 w 2853574"/>
                        <a:gd name="connsiteY225" fmla="*/ 711516 h 2599365"/>
                        <a:gd name="connsiteX226" fmla="*/ 1796300 w 2853574"/>
                        <a:gd name="connsiteY226" fmla="*/ 651508 h 2599365"/>
                        <a:gd name="connsiteX227" fmla="*/ 1792490 w 2853574"/>
                        <a:gd name="connsiteY227" fmla="*/ 661033 h 2599365"/>
                        <a:gd name="connsiteX228" fmla="*/ 1880120 w 2853574"/>
                        <a:gd name="connsiteY228" fmla="*/ 736281 h 2599365"/>
                        <a:gd name="connsiteX229" fmla="*/ 1942985 w 2853574"/>
                        <a:gd name="connsiteY229" fmla="*/ 806765 h 2599365"/>
                        <a:gd name="connsiteX230" fmla="*/ 1825827 w 2853574"/>
                        <a:gd name="connsiteY230" fmla="*/ 1019172 h 2599365"/>
                        <a:gd name="connsiteX231" fmla="*/ 1808682 w 2853574"/>
                        <a:gd name="connsiteY231" fmla="*/ 1042985 h 2599365"/>
                        <a:gd name="connsiteX232" fmla="*/ 1750580 w 2853574"/>
                        <a:gd name="connsiteY232" fmla="*/ 950593 h 2599365"/>
                        <a:gd name="connsiteX233" fmla="*/ 1746770 w 2853574"/>
                        <a:gd name="connsiteY233" fmla="*/ 957260 h 2599365"/>
                        <a:gd name="connsiteX234" fmla="*/ 1801062 w 2853574"/>
                        <a:gd name="connsiteY234" fmla="*/ 1052510 h 2599365"/>
                        <a:gd name="connsiteX235" fmla="*/ 1662950 w 2853574"/>
                        <a:gd name="connsiteY235" fmla="*/ 1187764 h 2599365"/>
                        <a:gd name="connsiteX236" fmla="*/ 1472450 w 2853574"/>
                        <a:gd name="connsiteY236" fmla="*/ 1321114 h 2599365"/>
                        <a:gd name="connsiteX237" fmla="*/ 1396250 w 2853574"/>
                        <a:gd name="connsiteY237" fmla="*/ 1375407 h 2599365"/>
                        <a:gd name="connsiteX238" fmla="*/ 1388630 w 2853574"/>
                        <a:gd name="connsiteY238" fmla="*/ 1379217 h 2599365"/>
                        <a:gd name="connsiteX239" fmla="*/ 1473402 w 2853574"/>
                        <a:gd name="connsiteY239" fmla="*/ 1310637 h 2599365"/>
                        <a:gd name="connsiteX240" fmla="*/ 1579130 w 2853574"/>
                        <a:gd name="connsiteY240" fmla="*/ 1160142 h 2599365"/>
                        <a:gd name="connsiteX241" fmla="*/ 1643900 w 2853574"/>
                        <a:gd name="connsiteY241" fmla="*/ 907730 h 2599365"/>
                        <a:gd name="connsiteX242" fmla="*/ 1701050 w 2853574"/>
                        <a:gd name="connsiteY242" fmla="*/ 1004885 h 2599365"/>
                        <a:gd name="connsiteX243" fmla="*/ 1709622 w 2853574"/>
                        <a:gd name="connsiteY243" fmla="*/ 1002980 h 2599365"/>
                        <a:gd name="connsiteX244" fmla="*/ 1666760 w 2853574"/>
                        <a:gd name="connsiteY244" fmla="*/ 725803 h 2599365"/>
                        <a:gd name="connsiteX245" fmla="*/ 1672475 w 2853574"/>
                        <a:gd name="connsiteY245" fmla="*/ 515301 h 2599365"/>
                        <a:gd name="connsiteX246" fmla="*/ 1731530 w 2853574"/>
                        <a:gd name="connsiteY246" fmla="*/ 563879 h 2599365"/>
                        <a:gd name="connsiteX247" fmla="*/ 1746770 w 2853574"/>
                        <a:gd name="connsiteY247" fmla="*/ 571499 h 2599365"/>
                        <a:gd name="connsiteX248" fmla="*/ 1743912 w 2853574"/>
                        <a:gd name="connsiteY248" fmla="*/ 562926 h 2599365"/>
                        <a:gd name="connsiteX249" fmla="*/ 1716290 w 2853574"/>
                        <a:gd name="connsiteY249" fmla="*/ 367664 h 2599365"/>
                        <a:gd name="connsiteX250" fmla="*/ 1730577 w 2853574"/>
                        <a:gd name="connsiteY250" fmla="*/ 213360 h 2599365"/>
                        <a:gd name="connsiteX251" fmla="*/ 1751532 w 2853574"/>
                        <a:gd name="connsiteY251" fmla="*/ 150495 h 2599365"/>
                        <a:gd name="connsiteX252" fmla="*/ 1764867 w 2853574"/>
                        <a:gd name="connsiteY252" fmla="*/ 126682 h 2599365"/>
                        <a:gd name="connsiteX253" fmla="*/ 1803920 w 2853574"/>
                        <a:gd name="connsiteY253" fmla="*/ 265747 h 2599365"/>
                        <a:gd name="connsiteX254" fmla="*/ 1815350 w 2853574"/>
                        <a:gd name="connsiteY254" fmla="*/ 264794 h 2599365"/>
                        <a:gd name="connsiteX255" fmla="*/ 1951557 w 2853574"/>
                        <a:gd name="connsiteY255" fmla="*/ 5715 h 2599365"/>
                        <a:gd name="connsiteX256" fmla="*/ 1939175 w 2853574"/>
                        <a:gd name="connsiteY256" fmla="*/ 0 h 2599365"/>
                        <a:gd name="connsiteX257" fmla="*/ 1806777 w 2853574"/>
                        <a:gd name="connsiteY257" fmla="*/ 241934 h 2599365"/>
                        <a:gd name="connsiteX258" fmla="*/ 1775345 w 2853574"/>
                        <a:gd name="connsiteY258" fmla="*/ 118110 h 2599365"/>
                        <a:gd name="connsiteX259" fmla="*/ 1766772 w 2853574"/>
                        <a:gd name="connsiteY259" fmla="*/ 114300 h 2599365"/>
                        <a:gd name="connsiteX260" fmla="*/ 1764867 w 2853574"/>
                        <a:gd name="connsiteY260" fmla="*/ 114300 h 2599365"/>
                        <a:gd name="connsiteX261" fmla="*/ 1760105 w 2853574"/>
                        <a:gd name="connsiteY261" fmla="*/ 115252 h 2599365"/>
                        <a:gd name="connsiteX262" fmla="*/ 1705812 w 2853574"/>
                        <a:gd name="connsiteY262" fmla="*/ 386714 h 2599365"/>
                        <a:gd name="connsiteX263" fmla="*/ 1729625 w 2853574"/>
                        <a:gd name="connsiteY263" fmla="*/ 553401 h 2599365"/>
                        <a:gd name="connsiteX264" fmla="*/ 1668665 w 2853574"/>
                        <a:gd name="connsiteY264" fmla="*/ 481964 h 2599365"/>
                        <a:gd name="connsiteX265" fmla="*/ 1658187 w 2853574"/>
                        <a:gd name="connsiteY265" fmla="*/ 484821 h 2599365"/>
                        <a:gd name="connsiteX266" fmla="*/ 1659140 w 2853574"/>
                        <a:gd name="connsiteY266" fmla="*/ 725803 h 2599365"/>
                        <a:gd name="connsiteX267" fmla="*/ 1700097 w 2853574"/>
                        <a:gd name="connsiteY267" fmla="*/ 982025 h 2599365"/>
                        <a:gd name="connsiteX268" fmla="*/ 1630565 w 2853574"/>
                        <a:gd name="connsiteY268" fmla="*/ 866773 h 2599365"/>
                        <a:gd name="connsiteX269" fmla="*/ 1621992 w 2853574"/>
                        <a:gd name="connsiteY269" fmla="*/ 871535 h 2599365"/>
                        <a:gd name="connsiteX270" fmla="*/ 1568652 w 2853574"/>
                        <a:gd name="connsiteY270" fmla="*/ 1160142 h 2599365"/>
                        <a:gd name="connsiteX271" fmla="*/ 1466735 w 2853574"/>
                        <a:gd name="connsiteY271" fmla="*/ 1302064 h 2599365"/>
                        <a:gd name="connsiteX272" fmla="*/ 1330527 w 2853574"/>
                        <a:gd name="connsiteY272" fmla="*/ 1407791 h 2599365"/>
                        <a:gd name="connsiteX273" fmla="*/ 1289570 w 2853574"/>
                        <a:gd name="connsiteY273" fmla="*/ 1431604 h 2599365"/>
                        <a:gd name="connsiteX274" fmla="*/ 1288617 w 2853574"/>
                        <a:gd name="connsiteY274" fmla="*/ 1430651 h 2599365"/>
                        <a:gd name="connsiteX275" fmla="*/ 1315287 w 2853574"/>
                        <a:gd name="connsiteY275" fmla="*/ 1261107 h 2599365"/>
                        <a:gd name="connsiteX276" fmla="*/ 1432445 w 2853574"/>
                        <a:gd name="connsiteY276" fmla="*/ 1102992 h 2599365"/>
                        <a:gd name="connsiteX277" fmla="*/ 1526742 w 2853574"/>
                        <a:gd name="connsiteY277" fmla="*/ 727708 h 2599365"/>
                        <a:gd name="connsiteX278" fmla="*/ 1513407 w 2853574"/>
                        <a:gd name="connsiteY278" fmla="*/ 725803 h 2599365"/>
                        <a:gd name="connsiteX279" fmla="*/ 1443875 w 2853574"/>
                        <a:gd name="connsiteY279" fmla="*/ 806765 h 2599365"/>
                        <a:gd name="connsiteX280" fmla="*/ 1423872 w 2853574"/>
                        <a:gd name="connsiteY280" fmla="*/ 532446 h 2599365"/>
                        <a:gd name="connsiteX281" fmla="*/ 1411490 w 2853574"/>
                        <a:gd name="connsiteY281" fmla="*/ 530541 h 2599365"/>
                        <a:gd name="connsiteX282" fmla="*/ 1375295 w 2853574"/>
                        <a:gd name="connsiteY282" fmla="*/ 580071 h 2599365"/>
                        <a:gd name="connsiteX283" fmla="*/ 1347672 w 2853574"/>
                        <a:gd name="connsiteY283" fmla="*/ 440054 h 2599365"/>
                        <a:gd name="connsiteX284" fmla="*/ 1292427 w 2853574"/>
                        <a:gd name="connsiteY284" fmla="*/ 303847 h 2599365"/>
                        <a:gd name="connsiteX285" fmla="*/ 1281950 w 2853574"/>
                        <a:gd name="connsiteY285" fmla="*/ 306704 h 2599365"/>
                        <a:gd name="connsiteX286" fmla="*/ 1261947 w 2853574"/>
                        <a:gd name="connsiteY286" fmla="*/ 360997 h 2599365"/>
                        <a:gd name="connsiteX287" fmla="*/ 1174317 w 2853574"/>
                        <a:gd name="connsiteY287" fmla="*/ 199072 h 2599365"/>
                        <a:gd name="connsiteX288" fmla="*/ 1163840 w 2853574"/>
                        <a:gd name="connsiteY288" fmla="*/ 201929 h 2599365"/>
                        <a:gd name="connsiteX289" fmla="*/ 1137170 w 2853574"/>
                        <a:gd name="connsiteY289" fmla="*/ 288607 h 2599365"/>
                        <a:gd name="connsiteX290" fmla="*/ 949527 w 2853574"/>
                        <a:gd name="connsiteY290" fmla="*/ 32385 h 2599365"/>
                        <a:gd name="connsiteX291" fmla="*/ 937145 w 2853574"/>
                        <a:gd name="connsiteY291" fmla="*/ 35242 h 2599365"/>
                        <a:gd name="connsiteX292" fmla="*/ 900950 w 2853574"/>
                        <a:gd name="connsiteY292" fmla="*/ 341947 h 2599365"/>
                        <a:gd name="connsiteX293" fmla="*/ 943812 w 2853574"/>
                        <a:gd name="connsiteY293" fmla="*/ 618171 h 2599365"/>
                        <a:gd name="connsiteX294" fmla="*/ 891425 w 2853574"/>
                        <a:gd name="connsiteY294" fmla="*/ 618171 h 2599365"/>
                        <a:gd name="connsiteX295" fmla="*/ 883805 w 2853574"/>
                        <a:gd name="connsiteY295" fmla="*/ 621028 h 2599365"/>
                        <a:gd name="connsiteX296" fmla="*/ 891425 w 2853574"/>
                        <a:gd name="connsiteY296" fmla="*/ 790573 h 2599365"/>
                        <a:gd name="connsiteX297" fmla="*/ 919047 w 2853574"/>
                        <a:gd name="connsiteY297" fmla="*/ 856295 h 2599365"/>
                        <a:gd name="connsiteX298" fmla="*/ 939050 w 2853574"/>
                        <a:gd name="connsiteY298" fmla="*/ 931543 h 2599365"/>
                        <a:gd name="connsiteX299" fmla="*/ 885710 w 2853574"/>
                        <a:gd name="connsiteY299" fmla="*/ 992502 h 2599365"/>
                        <a:gd name="connsiteX300" fmla="*/ 963815 w 2853574"/>
                        <a:gd name="connsiteY300" fmla="*/ 1113470 h 2599365"/>
                        <a:gd name="connsiteX301" fmla="*/ 938097 w 2853574"/>
                        <a:gd name="connsiteY301" fmla="*/ 1142997 h 2599365"/>
                        <a:gd name="connsiteX302" fmla="*/ 1007630 w 2853574"/>
                        <a:gd name="connsiteY302" fmla="*/ 1248724 h 2599365"/>
                        <a:gd name="connsiteX303" fmla="*/ 1030490 w 2853574"/>
                        <a:gd name="connsiteY303" fmla="*/ 1274442 h 2599365"/>
                        <a:gd name="connsiteX304" fmla="*/ 728547 w 2853574"/>
                        <a:gd name="connsiteY304" fmla="*/ 1209672 h 2599365"/>
                        <a:gd name="connsiteX305" fmla="*/ 410412 w 2853574"/>
                        <a:gd name="connsiteY305" fmla="*/ 1428747 h 2599365"/>
                        <a:gd name="connsiteX306" fmla="*/ 412317 w 2853574"/>
                        <a:gd name="connsiteY306" fmla="*/ 1440176 h 2599365"/>
                        <a:gd name="connsiteX307" fmla="*/ 495185 w 2853574"/>
                        <a:gd name="connsiteY307" fmla="*/ 1478276 h 2599365"/>
                        <a:gd name="connsiteX308" fmla="*/ 441845 w 2853574"/>
                        <a:gd name="connsiteY308" fmla="*/ 1484944 h 2599365"/>
                        <a:gd name="connsiteX309" fmla="*/ 316115 w 2853574"/>
                        <a:gd name="connsiteY309" fmla="*/ 1570669 h 2599365"/>
                        <a:gd name="connsiteX310" fmla="*/ 191337 w 2853574"/>
                        <a:gd name="connsiteY310" fmla="*/ 1674491 h 2599365"/>
                        <a:gd name="connsiteX311" fmla="*/ 47510 w 2853574"/>
                        <a:gd name="connsiteY311" fmla="*/ 1665918 h 2599365"/>
                        <a:gd name="connsiteX312" fmla="*/ 39890 w 2853574"/>
                        <a:gd name="connsiteY312" fmla="*/ 1676396 h 2599365"/>
                        <a:gd name="connsiteX313" fmla="*/ 207530 w 2853574"/>
                        <a:gd name="connsiteY313" fmla="*/ 1811650 h 2599365"/>
                        <a:gd name="connsiteX314" fmla="*/ 84657 w 2853574"/>
                        <a:gd name="connsiteY314" fmla="*/ 1953572 h 2599365"/>
                        <a:gd name="connsiteX315" fmla="*/ 6552 w 2853574"/>
                        <a:gd name="connsiteY315" fmla="*/ 2084065 h 2599365"/>
                        <a:gd name="connsiteX316" fmla="*/ 11315 w 2853574"/>
                        <a:gd name="connsiteY316" fmla="*/ 2143120 h 2599365"/>
                        <a:gd name="connsiteX317" fmla="*/ 87515 w 2853574"/>
                        <a:gd name="connsiteY317" fmla="*/ 2168837 h 2599365"/>
                        <a:gd name="connsiteX318" fmla="*/ 16077 w 2853574"/>
                        <a:gd name="connsiteY318" fmla="*/ 2335524 h 2599365"/>
                        <a:gd name="connsiteX319" fmla="*/ 1312430 w 2853574"/>
                        <a:gd name="connsiteY319" fmla="*/ 1483039 h 2599365"/>
                        <a:gd name="connsiteX320" fmla="*/ 1312430 w 2853574"/>
                        <a:gd name="connsiteY320" fmla="*/ 1483039 h 2599365"/>
                        <a:gd name="connsiteX321" fmla="*/ 1402917 w 2853574"/>
                        <a:gd name="connsiteY321" fmla="*/ 1519234 h 2599365"/>
                        <a:gd name="connsiteX322" fmla="*/ 1381962 w 2853574"/>
                        <a:gd name="connsiteY322" fmla="*/ 1514471 h 2599365"/>
                        <a:gd name="connsiteX323" fmla="*/ 1325765 w 2853574"/>
                        <a:gd name="connsiteY323" fmla="*/ 1492564 h 2599365"/>
                        <a:gd name="connsiteX324" fmla="*/ 1312430 w 2853574"/>
                        <a:gd name="connsiteY324" fmla="*/ 1483039 h 2599365"/>
                        <a:gd name="connsiteX325" fmla="*/ 1280997 w 2853574"/>
                        <a:gd name="connsiteY325" fmla="*/ 1568763 h 2599365"/>
                        <a:gd name="connsiteX326" fmla="*/ 1293380 w 2853574"/>
                        <a:gd name="connsiteY326" fmla="*/ 1492564 h 2599365"/>
                        <a:gd name="connsiteX327" fmla="*/ 1296237 w 2853574"/>
                        <a:gd name="connsiteY327" fmla="*/ 1495421 h 2599365"/>
                        <a:gd name="connsiteX328" fmla="*/ 1297190 w 2853574"/>
                        <a:gd name="connsiteY328" fmla="*/ 1504946 h 2599365"/>
                        <a:gd name="connsiteX329" fmla="*/ 1291475 w 2853574"/>
                        <a:gd name="connsiteY329" fmla="*/ 1581146 h 2599365"/>
                        <a:gd name="connsiteX330" fmla="*/ 1225752 w 2853574"/>
                        <a:gd name="connsiteY330" fmla="*/ 1704018 h 2599365"/>
                        <a:gd name="connsiteX331" fmla="*/ 1280997 w 2853574"/>
                        <a:gd name="connsiteY331" fmla="*/ 1568763 h 2599365"/>
                        <a:gd name="connsiteX332" fmla="*/ 1590560 w 2853574"/>
                        <a:gd name="connsiteY332" fmla="*/ 1645916 h 2599365"/>
                        <a:gd name="connsiteX333" fmla="*/ 1588655 w 2853574"/>
                        <a:gd name="connsiteY333" fmla="*/ 1661156 h 2599365"/>
                        <a:gd name="connsiteX334" fmla="*/ 1822970 w 2853574"/>
                        <a:gd name="connsiteY334" fmla="*/ 1974527 h 2599365"/>
                        <a:gd name="connsiteX335" fmla="*/ 1728672 w 2853574"/>
                        <a:gd name="connsiteY335" fmla="*/ 1896423 h 2599365"/>
                        <a:gd name="connsiteX336" fmla="*/ 1718195 w 2853574"/>
                        <a:gd name="connsiteY336" fmla="*/ 1909758 h 2599365"/>
                        <a:gd name="connsiteX337" fmla="*/ 1788680 w 2853574"/>
                        <a:gd name="connsiteY337" fmla="*/ 2097400 h 2599365"/>
                        <a:gd name="connsiteX338" fmla="*/ 1756295 w 2853574"/>
                        <a:gd name="connsiteY338" fmla="*/ 2278374 h 2599365"/>
                        <a:gd name="connsiteX339" fmla="*/ 1700097 w 2853574"/>
                        <a:gd name="connsiteY339" fmla="*/ 2222177 h 2599365"/>
                        <a:gd name="connsiteX340" fmla="*/ 1688667 w 2853574"/>
                        <a:gd name="connsiteY340" fmla="*/ 2233607 h 2599365"/>
                        <a:gd name="connsiteX341" fmla="*/ 1612467 w 2853574"/>
                        <a:gd name="connsiteY341" fmla="*/ 2438394 h 2599365"/>
                        <a:gd name="connsiteX342" fmla="*/ 1491500 w 2853574"/>
                        <a:gd name="connsiteY342" fmla="*/ 2572696 h 2599365"/>
                        <a:gd name="connsiteX343" fmla="*/ 1424825 w 2853574"/>
                        <a:gd name="connsiteY343" fmla="*/ 2474589 h 2599365"/>
                        <a:gd name="connsiteX344" fmla="*/ 1391487 w 2853574"/>
                        <a:gd name="connsiteY344" fmla="*/ 2283137 h 2599365"/>
                        <a:gd name="connsiteX345" fmla="*/ 1381962 w 2853574"/>
                        <a:gd name="connsiteY345" fmla="*/ 2272659 h 2599365"/>
                        <a:gd name="connsiteX346" fmla="*/ 1289570 w 2853574"/>
                        <a:gd name="connsiteY346" fmla="*/ 2346002 h 2599365"/>
                        <a:gd name="connsiteX347" fmla="*/ 1284807 w 2853574"/>
                        <a:gd name="connsiteY347" fmla="*/ 2095495 h 2599365"/>
                        <a:gd name="connsiteX348" fmla="*/ 1274330 w 2853574"/>
                        <a:gd name="connsiteY348" fmla="*/ 2085017 h 2599365"/>
                        <a:gd name="connsiteX349" fmla="*/ 1197177 w 2853574"/>
                        <a:gd name="connsiteY349" fmla="*/ 2126927 h 2599365"/>
                        <a:gd name="connsiteX350" fmla="*/ 1229562 w 2853574"/>
                        <a:gd name="connsiteY350" fmla="*/ 1903090 h 2599365"/>
                        <a:gd name="connsiteX351" fmla="*/ 1218132 w 2853574"/>
                        <a:gd name="connsiteY351" fmla="*/ 1891660 h 2599365"/>
                        <a:gd name="connsiteX352" fmla="*/ 1134312 w 2853574"/>
                        <a:gd name="connsiteY352" fmla="*/ 1987862 h 2599365"/>
                        <a:gd name="connsiteX353" fmla="*/ 1137170 w 2853574"/>
                        <a:gd name="connsiteY353" fmla="*/ 1904043 h 2599365"/>
                        <a:gd name="connsiteX354" fmla="*/ 1139075 w 2853574"/>
                        <a:gd name="connsiteY354" fmla="*/ 1894518 h 2599365"/>
                        <a:gd name="connsiteX355" fmla="*/ 1148600 w 2853574"/>
                        <a:gd name="connsiteY355" fmla="*/ 1862133 h 2599365"/>
                        <a:gd name="connsiteX356" fmla="*/ 1233372 w 2853574"/>
                        <a:gd name="connsiteY356" fmla="*/ 1721163 h 2599365"/>
                        <a:gd name="connsiteX357" fmla="*/ 1316240 w 2853574"/>
                        <a:gd name="connsiteY357" fmla="*/ 1549714 h 2599365"/>
                        <a:gd name="connsiteX358" fmla="*/ 1316240 w 2853574"/>
                        <a:gd name="connsiteY358" fmla="*/ 1517329 h 2599365"/>
                        <a:gd name="connsiteX359" fmla="*/ 1395297 w 2853574"/>
                        <a:gd name="connsiteY359" fmla="*/ 1664013 h 2599365"/>
                        <a:gd name="connsiteX360" fmla="*/ 1401965 w 2853574"/>
                        <a:gd name="connsiteY360" fmla="*/ 1677348 h 2599365"/>
                        <a:gd name="connsiteX361" fmla="*/ 1317192 w 2853574"/>
                        <a:gd name="connsiteY361" fmla="*/ 1761168 h 2599365"/>
                        <a:gd name="connsiteX362" fmla="*/ 1321002 w 2853574"/>
                        <a:gd name="connsiteY362" fmla="*/ 1769741 h 2599365"/>
                        <a:gd name="connsiteX363" fmla="*/ 1406727 w 2853574"/>
                        <a:gd name="connsiteY363" fmla="*/ 1688778 h 2599365"/>
                        <a:gd name="connsiteX364" fmla="*/ 1408632 w 2853574"/>
                        <a:gd name="connsiteY364" fmla="*/ 1689731 h 2599365"/>
                        <a:gd name="connsiteX365" fmla="*/ 1476260 w 2853574"/>
                        <a:gd name="connsiteY365" fmla="*/ 1844988 h 2599365"/>
                        <a:gd name="connsiteX366" fmla="*/ 1340052 w 2853574"/>
                        <a:gd name="connsiteY366" fmla="*/ 2048822 h 2599365"/>
                        <a:gd name="connsiteX367" fmla="*/ 1350530 w 2853574"/>
                        <a:gd name="connsiteY367" fmla="*/ 2048822 h 2599365"/>
                        <a:gd name="connsiteX368" fmla="*/ 1480070 w 2853574"/>
                        <a:gd name="connsiteY368" fmla="*/ 1856418 h 2599365"/>
                        <a:gd name="connsiteX369" fmla="*/ 1495310 w 2853574"/>
                        <a:gd name="connsiteY369" fmla="*/ 1903090 h 2599365"/>
                        <a:gd name="connsiteX370" fmla="*/ 1541030 w 2853574"/>
                        <a:gd name="connsiteY370" fmla="*/ 2129785 h 2599365"/>
                        <a:gd name="connsiteX371" fmla="*/ 1414347 w 2853574"/>
                        <a:gd name="connsiteY371" fmla="*/ 2272659 h 2599365"/>
                        <a:gd name="connsiteX372" fmla="*/ 1420062 w 2853574"/>
                        <a:gd name="connsiteY372" fmla="*/ 2272659 h 2599365"/>
                        <a:gd name="connsiteX373" fmla="*/ 1434350 w 2853574"/>
                        <a:gd name="connsiteY373" fmla="*/ 2227892 h 2599365"/>
                        <a:gd name="connsiteX374" fmla="*/ 1465782 w 2853574"/>
                        <a:gd name="connsiteY374" fmla="*/ 2188840 h 2599365"/>
                        <a:gd name="connsiteX375" fmla="*/ 1541030 w 2853574"/>
                        <a:gd name="connsiteY375" fmla="*/ 2139310 h 2599365"/>
                        <a:gd name="connsiteX376" fmla="*/ 1541982 w 2853574"/>
                        <a:gd name="connsiteY376" fmla="*/ 2138357 h 2599365"/>
                        <a:gd name="connsiteX377" fmla="*/ 1542935 w 2853574"/>
                        <a:gd name="connsiteY377" fmla="*/ 2158359 h 2599365"/>
                        <a:gd name="connsiteX378" fmla="*/ 1537220 w 2853574"/>
                        <a:gd name="connsiteY378" fmla="*/ 2283137 h 2599365"/>
                        <a:gd name="connsiteX379" fmla="*/ 1534362 w 2853574"/>
                        <a:gd name="connsiteY379" fmla="*/ 2400294 h 2599365"/>
                        <a:gd name="connsiteX380" fmla="*/ 1539125 w 2853574"/>
                        <a:gd name="connsiteY380" fmla="*/ 2399342 h 2599365"/>
                        <a:gd name="connsiteX381" fmla="*/ 1546745 w 2853574"/>
                        <a:gd name="connsiteY381" fmla="*/ 2282184 h 2599365"/>
                        <a:gd name="connsiteX382" fmla="*/ 1553412 w 2853574"/>
                        <a:gd name="connsiteY382" fmla="*/ 2157407 h 2599365"/>
                        <a:gd name="connsiteX383" fmla="*/ 1551507 w 2853574"/>
                        <a:gd name="connsiteY383" fmla="*/ 2135500 h 2599365"/>
                        <a:gd name="connsiteX384" fmla="*/ 1559127 w 2853574"/>
                        <a:gd name="connsiteY384" fmla="*/ 2142167 h 2599365"/>
                        <a:gd name="connsiteX385" fmla="*/ 1601990 w 2853574"/>
                        <a:gd name="connsiteY385" fmla="*/ 2174552 h 2599365"/>
                        <a:gd name="connsiteX386" fmla="*/ 1663902 w 2853574"/>
                        <a:gd name="connsiteY386" fmla="*/ 2208842 h 2599365"/>
                        <a:gd name="connsiteX387" fmla="*/ 1663902 w 2853574"/>
                        <a:gd name="connsiteY387" fmla="*/ 2207889 h 2599365"/>
                        <a:gd name="connsiteX388" fmla="*/ 1550555 w 2853574"/>
                        <a:gd name="connsiteY388" fmla="*/ 2126927 h 2599365"/>
                        <a:gd name="connsiteX389" fmla="*/ 1549602 w 2853574"/>
                        <a:gd name="connsiteY389" fmla="*/ 2125022 h 2599365"/>
                        <a:gd name="connsiteX390" fmla="*/ 1549602 w 2853574"/>
                        <a:gd name="connsiteY390" fmla="*/ 2123117 h 2599365"/>
                        <a:gd name="connsiteX391" fmla="*/ 1507692 w 2853574"/>
                        <a:gd name="connsiteY391" fmla="*/ 1906900 h 2599365"/>
                        <a:gd name="connsiteX392" fmla="*/ 1487690 w 2853574"/>
                        <a:gd name="connsiteY392" fmla="*/ 1844035 h 2599365"/>
                        <a:gd name="connsiteX393" fmla="*/ 1682000 w 2853574"/>
                        <a:gd name="connsiteY393" fmla="*/ 1900233 h 2599365"/>
                        <a:gd name="connsiteX394" fmla="*/ 1682952 w 2853574"/>
                        <a:gd name="connsiteY394" fmla="*/ 1896423 h 2599365"/>
                        <a:gd name="connsiteX395" fmla="*/ 1484832 w 2853574"/>
                        <a:gd name="connsiteY395" fmla="*/ 1835463 h 2599365"/>
                        <a:gd name="connsiteX396" fmla="*/ 1482927 w 2853574"/>
                        <a:gd name="connsiteY396" fmla="*/ 1829748 h 2599365"/>
                        <a:gd name="connsiteX397" fmla="*/ 1421015 w 2853574"/>
                        <a:gd name="connsiteY397" fmla="*/ 1689731 h 2599365"/>
                        <a:gd name="connsiteX398" fmla="*/ 1450542 w 2853574"/>
                        <a:gd name="connsiteY398" fmla="*/ 1690683 h 2599365"/>
                        <a:gd name="connsiteX399" fmla="*/ 1545792 w 2853574"/>
                        <a:gd name="connsiteY399" fmla="*/ 1675443 h 2599365"/>
                        <a:gd name="connsiteX400" fmla="*/ 1545792 w 2853574"/>
                        <a:gd name="connsiteY400" fmla="*/ 1674491 h 2599365"/>
                        <a:gd name="connsiteX401" fmla="*/ 1416252 w 2853574"/>
                        <a:gd name="connsiteY401" fmla="*/ 1679253 h 2599365"/>
                        <a:gd name="connsiteX402" fmla="*/ 1415300 w 2853574"/>
                        <a:gd name="connsiteY402" fmla="*/ 1677348 h 2599365"/>
                        <a:gd name="connsiteX403" fmla="*/ 1322907 w 2853574"/>
                        <a:gd name="connsiteY403" fmla="*/ 1509709 h 2599365"/>
                        <a:gd name="connsiteX404" fmla="*/ 1350530 w 2853574"/>
                        <a:gd name="connsiteY404" fmla="*/ 1521139 h 2599365"/>
                        <a:gd name="connsiteX405" fmla="*/ 1480070 w 2853574"/>
                        <a:gd name="connsiteY405" fmla="*/ 1546856 h 2599365"/>
                        <a:gd name="connsiteX406" fmla="*/ 1610562 w 2853574"/>
                        <a:gd name="connsiteY406" fmla="*/ 1582098 h 2599365"/>
                        <a:gd name="connsiteX407" fmla="*/ 1680095 w 2853574"/>
                        <a:gd name="connsiteY407" fmla="*/ 1620198 h 2599365"/>
                        <a:gd name="connsiteX408" fmla="*/ 1590560 w 2853574"/>
                        <a:gd name="connsiteY408" fmla="*/ 1645916 h 2599365"/>
                        <a:gd name="connsiteX409" fmla="*/ 1369580 w 2853574"/>
                        <a:gd name="connsiteY409" fmla="*/ 1409697 h 2599365"/>
                        <a:gd name="connsiteX410" fmla="*/ 1373390 w 2853574"/>
                        <a:gd name="connsiteY410" fmla="*/ 1409697 h 2599365"/>
                        <a:gd name="connsiteX411" fmla="*/ 1385772 w 2853574"/>
                        <a:gd name="connsiteY411" fmla="*/ 1401124 h 2599365"/>
                        <a:gd name="connsiteX412" fmla="*/ 1612467 w 2853574"/>
                        <a:gd name="connsiteY412" fmla="*/ 1317304 h 2599365"/>
                        <a:gd name="connsiteX413" fmla="*/ 1858212 w 2853574"/>
                        <a:gd name="connsiteY413" fmla="*/ 1319209 h 2599365"/>
                        <a:gd name="connsiteX414" fmla="*/ 1787727 w 2853574"/>
                        <a:gd name="connsiteY414" fmla="*/ 1430651 h 2599365"/>
                        <a:gd name="connsiteX415" fmla="*/ 1654377 w 2853574"/>
                        <a:gd name="connsiteY415" fmla="*/ 1501136 h 2599365"/>
                        <a:gd name="connsiteX416" fmla="*/ 1324812 w 2853574"/>
                        <a:gd name="connsiteY416" fmla="*/ 1431604 h 2599365"/>
                        <a:gd name="connsiteX417" fmla="*/ 1369580 w 2853574"/>
                        <a:gd name="connsiteY417" fmla="*/ 1409697 h 2599365"/>
                        <a:gd name="connsiteX418" fmla="*/ 1497215 w 2853574"/>
                        <a:gd name="connsiteY418" fmla="*/ 1483991 h 2599365"/>
                        <a:gd name="connsiteX419" fmla="*/ 1674380 w 2853574"/>
                        <a:gd name="connsiteY419" fmla="*/ 1516376 h 2599365"/>
                        <a:gd name="connsiteX420" fmla="*/ 1792490 w 2853574"/>
                        <a:gd name="connsiteY420" fmla="*/ 1451606 h 2599365"/>
                        <a:gd name="connsiteX421" fmla="*/ 1870595 w 2853574"/>
                        <a:gd name="connsiteY421" fmla="*/ 1319209 h 2599365"/>
                        <a:gd name="connsiteX422" fmla="*/ 1882025 w 2853574"/>
                        <a:gd name="connsiteY422" fmla="*/ 1319209 h 2599365"/>
                        <a:gd name="connsiteX423" fmla="*/ 2132532 w 2853574"/>
                        <a:gd name="connsiteY423" fmla="*/ 1239199 h 2599365"/>
                        <a:gd name="connsiteX424" fmla="*/ 2283980 w 2853574"/>
                        <a:gd name="connsiteY424" fmla="*/ 1065845 h 2599365"/>
                        <a:gd name="connsiteX425" fmla="*/ 2283980 w 2853574"/>
                        <a:gd name="connsiteY425" fmla="*/ 1140140 h 2599365"/>
                        <a:gd name="connsiteX426" fmla="*/ 2298267 w 2853574"/>
                        <a:gd name="connsiteY426" fmla="*/ 1138235 h 2599365"/>
                        <a:gd name="connsiteX427" fmla="*/ 2383992 w 2853574"/>
                        <a:gd name="connsiteY427" fmla="*/ 950593 h 2599365"/>
                        <a:gd name="connsiteX428" fmla="*/ 2539250 w 2853574"/>
                        <a:gd name="connsiteY428" fmla="*/ 823910 h 2599365"/>
                        <a:gd name="connsiteX429" fmla="*/ 2543060 w 2853574"/>
                        <a:gd name="connsiteY429" fmla="*/ 947735 h 2599365"/>
                        <a:gd name="connsiteX430" fmla="*/ 2555442 w 2853574"/>
                        <a:gd name="connsiteY430" fmla="*/ 945830 h 2599365"/>
                        <a:gd name="connsiteX431" fmla="*/ 2725940 w 2853574"/>
                        <a:gd name="connsiteY431" fmla="*/ 756283 h 2599365"/>
                        <a:gd name="connsiteX432" fmla="*/ 2836430 w 2853574"/>
                        <a:gd name="connsiteY432" fmla="*/ 740091 h 2599365"/>
                        <a:gd name="connsiteX433" fmla="*/ 2659265 w 2853574"/>
                        <a:gd name="connsiteY433" fmla="*/ 993455 h 2599365"/>
                        <a:gd name="connsiteX434" fmla="*/ 2666885 w 2853574"/>
                        <a:gd name="connsiteY434" fmla="*/ 1001075 h 2599365"/>
                        <a:gd name="connsiteX435" fmla="*/ 2789757 w 2853574"/>
                        <a:gd name="connsiteY435" fmla="*/ 984883 h 2599365"/>
                        <a:gd name="connsiteX436" fmla="*/ 2600210 w 2853574"/>
                        <a:gd name="connsiteY436" fmla="*/ 1254439 h 2599365"/>
                        <a:gd name="connsiteX437" fmla="*/ 2604972 w 2853574"/>
                        <a:gd name="connsiteY437" fmla="*/ 1265869 h 2599365"/>
                        <a:gd name="connsiteX438" fmla="*/ 2719272 w 2853574"/>
                        <a:gd name="connsiteY438" fmla="*/ 1252534 h 2599365"/>
                        <a:gd name="connsiteX439" fmla="*/ 2331605 w 2853574"/>
                        <a:gd name="connsiteY439" fmla="*/ 1495421 h 2599365"/>
                        <a:gd name="connsiteX440" fmla="*/ 2326842 w 2853574"/>
                        <a:gd name="connsiteY440" fmla="*/ 1506851 h 2599365"/>
                        <a:gd name="connsiteX441" fmla="*/ 2419235 w 2853574"/>
                        <a:gd name="connsiteY441" fmla="*/ 1554476 h 2599365"/>
                        <a:gd name="connsiteX442" fmla="*/ 1794395 w 2853574"/>
                        <a:gd name="connsiteY442" fmla="*/ 1520186 h 2599365"/>
                        <a:gd name="connsiteX443" fmla="*/ 1784870 w 2853574"/>
                        <a:gd name="connsiteY443" fmla="*/ 1527806 h 2599365"/>
                        <a:gd name="connsiteX444" fmla="*/ 1669617 w 2853574"/>
                        <a:gd name="connsiteY444" fmla="*/ 1534474 h 2599365"/>
                        <a:gd name="connsiteX445" fmla="*/ 1611515 w 2853574"/>
                        <a:gd name="connsiteY445" fmla="*/ 1530664 h 2599365"/>
                        <a:gd name="connsiteX446" fmla="*/ 1611515 w 2853574"/>
                        <a:gd name="connsiteY446" fmla="*/ 1530664 h 2599365"/>
                        <a:gd name="connsiteX447" fmla="*/ 1652472 w 2853574"/>
                        <a:gd name="connsiteY447" fmla="*/ 1536379 h 2599365"/>
                        <a:gd name="connsiteX448" fmla="*/ 1602942 w 2853574"/>
                        <a:gd name="connsiteY448" fmla="*/ 1542094 h 2599365"/>
                        <a:gd name="connsiteX449" fmla="*/ 1470545 w 2853574"/>
                        <a:gd name="connsiteY449" fmla="*/ 1526854 h 2599365"/>
                        <a:gd name="connsiteX450" fmla="*/ 1309572 w 2853574"/>
                        <a:gd name="connsiteY450" fmla="*/ 1476371 h 2599365"/>
                        <a:gd name="connsiteX451" fmla="*/ 1306715 w 2853574"/>
                        <a:gd name="connsiteY451" fmla="*/ 1463989 h 2599365"/>
                        <a:gd name="connsiteX452" fmla="*/ 1588655 w 2853574"/>
                        <a:gd name="connsiteY452" fmla="*/ 1527806 h 2599365"/>
                        <a:gd name="connsiteX453" fmla="*/ 1588655 w 2853574"/>
                        <a:gd name="connsiteY453" fmla="*/ 1526854 h 2599365"/>
                        <a:gd name="connsiteX454" fmla="*/ 1305762 w 2853574"/>
                        <a:gd name="connsiteY454" fmla="*/ 1460179 h 2599365"/>
                        <a:gd name="connsiteX455" fmla="*/ 1298142 w 2853574"/>
                        <a:gd name="connsiteY455" fmla="*/ 1445891 h 2599365"/>
                        <a:gd name="connsiteX456" fmla="*/ 1497215 w 2853574"/>
                        <a:gd name="connsiteY456" fmla="*/ 1483991 h 2599365"/>
                        <a:gd name="connsiteX457" fmla="*/ 1099070 w 2853574"/>
                        <a:gd name="connsiteY457" fmla="*/ 1319209 h 2599365"/>
                        <a:gd name="connsiteX458" fmla="*/ 1060970 w 2853574"/>
                        <a:gd name="connsiteY458" fmla="*/ 1283967 h 2599365"/>
                        <a:gd name="connsiteX459" fmla="*/ 972387 w 2853574"/>
                        <a:gd name="connsiteY459" fmla="*/ 1180145 h 2599365"/>
                        <a:gd name="connsiteX460" fmla="*/ 954290 w 2853574"/>
                        <a:gd name="connsiteY460" fmla="*/ 1137282 h 2599365"/>
                        <a:gd name="connsiteX461" fmla="*/ 995247 w 2853574"/>
                        <a:gd name="connsiteY461" fmla="*/ 1131567 h 2599365"/>
                        <a:gd name="connsiteX462" fmla="*/ 1000010 w 2853574"/>
                        <a:gd name="connsiteY462" fmla="*/ 1120137 h 2599365"/>
                        <a:gd name="connsiteX463" fmla="*/ 923810 w 2853574"/>
                        <a:gd name="connsiteY463" fmla="*/ 1053462 h 2599365"/>
                        <a:gd name="connsiteX464" fmla="*/ 908570 w 2853574"/>
                        <a:gd name="connsiteY464" fmla="*/ 974405 h 2599365"/>
                        <a:gd name="connsiteX465" fmla="*/ 943812 w 2853574"/>
                        <a:gd name="connsiteY465" fmla="*/ 954403 h 2599365"/>
                        <a:gd name="connsiteX466" fmla="*/ 954290 w 2853574"/>
                        <a:gd name="connsiteY466" fmla="*/ 909635 h 2599365"/>
                        <a:gd name="connsiteX467" fmla="*/ 903807 w 2853574"/>
                        <a:gd name="connsiteY467" fmla="*/ 774381 h 2599365"/>
                        <a:gd name="connsiteX468" fmla="*/ 887615 w 2853574"/>
                        <a:gd name="connsiteY468" fmla="*/ 673416 h 2599365"/>
                        <a:gd name="connsiteX469" fmla="*/ 906665 w 2853574"/>
                        <a:gd name="connsiteY469" fmla="*/ 634363 h 2599365"/>
                        <a:gd name="connsiteX470" fmla="*/ 958100 w 2853574"/>
                        <a:gd name="connsiteY470" fmla="*/ 632458 h 2599365"/>
                        <a:gd name="connsiteX471" fmla="*/ 963815 w 2853574"/>
                        <a:gd name="connsiteY471" fmla="*/ 622934 h 2599365"/>
                        <a:gd name="connsiteX472" fmla="*/ 918095 w 2853574"/>
                        <a:gd name="connsiteY472" fmla="*/ 329564 h 2599365"/>
                        <a:gd name="connsiteX473" fmla="*/ 950480 w 2853574"/>
                        <a:gd name="connsiteY473" fmla="*/ 54292 h 2599365"/>
                        <a:gd name="connsiteX474" fmla="*/ 1131455 w 2853574"/>
                        <a:gd name="connsiteY474" fmla="*/ 323849 h 2599365"/>
                        <a:gd name="connsiteX475" fmla="*/ 1142885 w 2853574"/>
                        <a:gd name="connsiteY475" fmla="*/ 325754 h 2599365"/>
                        <a:gd name="connsiteX476" fmla="*/ 1174317 w 2853574"/>
                        <a:gd name="connsiteY476" fmla="*/ 216217 h 2599365"/>
                        <a:gd name="connsiteX477" fmla="*/ 1259090 w 2853574"/>
                        <a:gd name="connsiteY477" fmla="*/ 378142 h 2599365"/>
                        <a:gd name="connsiteX478" fmla="*/ 1270520 w 2853574"/>
                        <a:gd name="connsiteY478" fmla="*/ 377189 h 2599365"/>
                        <a:gd name="connsiteX479" fmla="*/ 1293380 w 2853574"/>
                        <a:gd name="connsiteY479" fmla="*/ 320992 h 2599365"/>
                        <a:gd name="connsiteX480" fmla="*/ 1339100 w 2853574"/>
                        <a:gd name="connsiteY480" fmla="*/ 466724 h 2599365"/>
                        <a:gd name="connsiteX481" fmla="*/ 1373390 w 2853574"/>
                        <a:gd name="connsiteY481" fmla="*/ 594359 h 2599365"/>
                        <a:gd name="connsiteX482" fmla="*/ 1382915 w 2853574"/>
                        <a:gd name="connsiteY482" fmla="*/ 593406 h 2599365"/>
                        <a:gd name="connsiteX483" fmla="*/ 1418157 w 2853574"/>
                        <a:gd name="connsiteY483" fmla="*/ 549591 h 2599365"/>
                        <a:gd name="connsiteX484" fmla="*/ 1432445 w 2853574"/>
                        <a:gd name="connsiteY484" fmla="*/ 820100 h 2599365"/>
                        <a:gd name="connsiteX485" fmla="*/ 1442922 w 2853574"/>
                        <a:gd name="connsiteY485" fmla="*/ 825815 h 2599365"/>
                        <a:gd name="connsiteX486" fmla="*/ 1518170 w 2853574"/>
                        <a:gd name="connsiteY486" fmla="*/ 745806 h 2599365"/>
                        <a:gd name="connsiteX487" fmla="*/ 1392440 w 2853574"/>
                        <a:gd name="connsiteY487" fmla="*/ 1135377 h 2599365"/>
                        <a:gd name="connsiteX488" fmla="*/ 1279092 w 2853574"/>
                        <a:gd name="connsiteY488" fmla="*/ 1292539 h 2599365"/>
                        <a:gd name="connsiteX489" fmla="*/ 1265757 w 2853574"/>
                        <a:gd name="connsiteY489" fmla="*/ 1402076 h 2599365"/>
                        <a:gd name="connsiteX490" fmla="*/ 1201940 w 2853574"/>
                        <a:gd name="connsiteY490" fmla="*/ 1183955 h 2599365"/>
                        <a:gd name="connsiteX491" fmla="*/ 1200987 w 2853574"/>
                        <a:gd name="connsiteY491" fmla="*/ 1174430 h 2599365"/>
                        <a:gd name="connsiteX492" fmla="*/ 1213370 w 2853574"/>
                        <a:gd name="connsiteY492" fmla="*/ 1172525 h 2599365"/>
                        <a:gd name="connsiteX493" fmla="*/ 1298142 w 2853574"/>
                        <a:gd name="connsiteY493" fmla="*/ 1055367 h 2599365"/>
                        <a:gd name="connsiteX494" fmla="*/ 1293380 w 2853574"/>
                        <a:gd name="connsiteY494" fmla="*/ 1054415 h 2599365"/>
                        <a:gd name="connsiteX495" fmla="*/ 1200987 w 2853574"/>
                        <a:gd name="connsiteY495" fmla="*/ 1165857 h 2599365"/>
                        <a:gd name="connsiteX496" fmla="*/ 1194320 w 2853574"/>
                        <a:gd name="connsiteY496" fmla="*/ 922970 h 2599365"/>
                        <a:gd name="connsiteX497" fmla="*/ 1260042 w 2853574"/>
                        <a:gd name="connsiteY497" fmla="*/ 842008 h 2599365"/>
                        <a:gd name="connsiteX498" fmla="*/ 1258137 w 2853574"/>
                        <a:gd name="connsiteY498" fmla="*/ 841055 h 2599365"/>
                        <a:gd name="connsiteX499" fmla="*/ 1193367 w 2853574"/>
                        <a:gd name="connsiteY499" fmla="*/ 914398 h 2599365"/>
                        <a:gd name="connsiteX500" fmla="*/ 1192415 w 2853574"/>
                        <a:gd name="connsiteY500" fmla="*/ 893443 h 2599365"/>
                        <a:gd name="connsiteX501" fmla="*/ 1150505 w 2853574"/>
                        <a:gd name="connsiteY501" fmla="*/ 592453 h 2599365"/>
                        <a:gd name="connsiteX502" fmla="*/ 1162887 w 2853574"/>
                        <a:gd name="connsiteY502" fmla="*/ 590549 h 2599365"/>
                        <a:gd name="connsiteX503" fmla="*/ 1214322 w 2853574"/>
                        <a:gd name="connsiteY503" fmla="*/ 484821 h 2599365"/>
                        <a:gd name="connsiteX504" fmla="*/ 1210512 w 2853574"/>
                        <a:gd name="connsiteY504" fmla="*/ 484821 h 2599365"/>
                        <a:gd name="connsiteX505" fmla="*/ 1148600 w 2853574"/>
                        <a:gd name="connsiteY505" fmla="*/ 584834 h 2599365"/>
                        <a:gd name="connsiteX506" fmla="*/ 1140027 w 2853574"/>
                        <a:gd name="connsiteY506" fmla="*/ 551496 h 2599365"/>
                        <a:gd name="connsiteX507" fmla="*/ 1083830 w 2853574"/>
                        <a:gd name="connsiteY507" fmla="*/ 400049 h 2599365"/>
                        <a:gd name="connsiteX508" fmla="*/ 991437 w 2853574"/>
                        <a:gd name="connsiteY508" fmla="*/ 266699 h 2599365"/>
                        <a:gd name="connsiteX509" fmla="*/ 981912 w 2853574"/>
                        <a:gd name="connsiteY509" fmla="*/ 274319 h 2599365"/>
                        <a:gd name="connsiteX510" fmla="*/ 1070495 w 2853574"/>
                        <a:gd name="connsiteY510" fmla="*/ 407669 h 2599365"/>
                        <a:gd name="connsiteX511" fmla="*/ 1131455 w 2853574"/>
                        <a:gd name="connsiteY511" fmla="*/ 581024 h 2599365"/>
                        <a:gd name="connsiteX512" fmla="*/ 1132407 w 2853574"/>
                        <a:gd name="connsiteY512" fmla="*/ 585786 h 2599365"/>
                        <a:gd name="connsiteX513" fmla="*/ 1091450 w 2853574"/>
                        <a:gd name="connsiteY513" fmla="*/ 577214 h 2599365"/>
                        <a:gd name="connsiteX514" fmla="*/ 1038110 w 2853574"/>
                        <a:gd name="connsiteY514" fmla="*/ 562926 h 2599365"/>
                        <a:gd name="connsiteX515" fmla="*/ 1037157 w 2853574"/>
                        <a:gd name="connsiteY515" fmla="*/ 567689 h 2599365"/>
                        <a:gd name="connsiteX516" fmla="*/ 1105737 w 2853574"/>
                        <a:gd name="connsiteY516" fmla="*/ 590549 h 2599365"/>
                        <a:gd name="connsiteX517" fmla="*/ 1135265 w 2853574"/>
                        <a:gd name="connsiteY517" fmla="*/ 595311 h 2599365"/>
                        <a:gd name="connsiteX518" fmla="*/ 1178127 w 2853574"/>
                        <a:gd name="connsiteY518" fmla="*/ 919160 h 2599365"/>
                        <a:gd name="connsiteX519" fmla="*/ 1154315 w 2853574"/>
                        <a:gd name="connsiteY519" fmla="*/ 916303 h 2599365"/>
                        <a:gd name="connsiteX520" fmla="*/ 1096212 w 2853574"/>
                        <a:gd name="connsiteY520" fmla="*/ 888680 h 2599365"/>
                        <a:gd name="connsiteX521" fmla="*/ 1033347 w 2853574"/>
                        <a:gd name="connsiteY521" fmla="*/ 851533 h 2599365"/>
                        <a:gd name="connsiteX522" fmla="*/ 1030490 w 2853574"/>
                        <a:gd name="connsiteY522" fmla="*/ 857248 h 2599365"/>
                        <a:gd name="connsiteX523" fmla="*/ 1100975 w 2853574"/>
                        <a:gd name="connsiteY523" fmla="*/ 902968 h 2599365"/>
                        <a:gd name="connsiteX524" fmla="*/ 1165745 w 2853574"/>
                        <a:gd name="connsiteY524" fmla="*/ 927733 h 2599365"/>
                        <a:gd name="connsiteX525" fmla="*/ 1178127 w 2853574"/>
                        <a:gd name="connsiteY525" fmla="*/ 927733 h 2599365"/>
                        <a:gd name="connsiteX526" fmla="*/ 1179080 w 2853574"/>
                        <a:gd name="connsiteY526" fmla="*/ 947735 h 2599365"/>
                        <a:gd name="connsiteX527" fmla="*/ 1185747 w 2853574"/>
                        <a:gd name="connsiteY527" fmla="*/ 1168715 h 2599365"/>
                        <a:gd name="connsiteX528" fmla="*/ 1131455 w 2853574"/>
                        <a:gd name="connsiteY528" fmla="*/ 1162047 h 2599365"/>
                        <a:gd name="connsiteX529" fmla="*/ 1058112 w 2853574"/>
                        <a:gd name="connsiteY529" fmla="*/ 1146807 h 2599365"/>
                        <a:gd name="connsiteX530" fmla="*/ 1056207 w 2853574"/>
                        <a:gd name="connsiteY530" fmla="*/ 1152522 h 2599365"/>
                        <a:gd name="connsiteX531" fmla="*/ 1143837 w 2853574"/>
                        <a:gd name="connsiteY531" fmla="*/ 1175382 h 2599365"/>
                        <a:gd name="connsiteX532" fmla="*/ 1185747 w 2853574"/>
                        <a:gd name="connsiteY532" fmla="*/ 1178239 h 2599365"/>
                        <a:gd name="connsiteX533" fmla="*/ 1189557 w 2853574"/>
                        <a:gd name="connsiteY533" fmla="*/ 1226817 h 2599365"/>
                        <a:gd name="connsiteX534" fmla="*/ 1244802 w 2853574"/>
                        <a:gd name="connsiteY534" fmla="*/ 1397314 h 2599365"/>
                        <a:gd name="connsiteX535" fmla="*/ 1161935 w 2853574"/>
                        <a:gd name="connsiteY535" fmla="*/ 1351594 h 2599365"/>
                        <a:gd name="connsiteX536" fmla="*/ 1099070 w 2853574"/>
                        <a:gd name="connsiteY536" fmla="*/ 1319209 h 259936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  <a:cxn ang="0">
                          <a:pos x="connsiteX28" y="connsiteY28"/>
                        </a:cxn>
                        <a:cxn ang="0">
                          <a:pos x="connsiteX29" y="connsiteY29"/>
                        </a:cxn>
                        <a:cxn ang="0">
                          <a:pos x="connsiteX30" y="connsiteY30"/>
                        </a:cxn>
                        <a:cxn ang="0">
                          <a:pos x="connsiteX31" y="connsiteY31"/>
                        </a:cxn>
                        <a:cxn ang="0">
                          <a:pos x="connsiteX32" y="connsiteY32"/>
                        </a:cxn>
                        <a:cxn ang="0">
                          <a:pos x="connsiteX33" y="connsiteY33"/>
                        </a:cxn>
                        <a:cxn ang="0">
                          <a:pos x="connsiteX34" y="connsiteY34"/>
                        </a:cxn>
                        <a:cxn ang="0">
                          <a:pos x="connsiteX35" y="connsiteY35"/>
                        </a:cxn>
                        <a:cxn ang="0">
                          <a:pos x="connsiteX36" y="connsiteY36"/>
                        </a:cxn>
                        <a:cxn ang="0">
                          <a:pos x="connsiteX37" y="connsiteY37"/>
                        </a:cxn>
                        <a:cxn ang="0">
                          <a:pos x="connsiteX38" y="connsiteY38"/>
                        </a:cxn>
                        <a:cxn ang="0">
                          <a:pos x="connsiteX39" y="connsiteY39"/>
                        </a:cxn>
                        <a:cxn ang="0">
                          <a:pos x="connsiteX40" y="connsiteY40"/>
                        </a:cxn>
                        <a:cxn ang="0">
                          <a:pos x="connsiteX41" y="connsiteY41"/>
                        </a:cxn>
                        <a:cxn ang="0">
                          <a:pos x="connsiteX42" y="connsiteY42"/>
                        </a:cxn>
                        <a:cxn ang="0">
                          <a:pos x="connsiteX43" y="connsiteY43"/>
                        </a:cxn>
                        <a:cxn ang="0">
                          <a:pos x="connsiteX44" y="connsiteY44"/>
                        </a:cxn>
                        <a:cxn ang="0">
                          <a:pos x="connsiteX45" y="connsiteY45"/>
                        </a:cxn>
                        <a:cxn ang="0">
                          <a:pos x="connsiteX46" y="connsiteY46"/>
                        </a:cxn>
                        <a:cxn ang="0">
                          <a:pos x="connsiteX47" y="connsiteY47"/>
                        </a:cxn>
                        <a:cxn ang="0">
                          <a:pos x="connsiteX48" y="connsiteY48"/>
                        </a:cxn>
                        <a:cxn ang="0">
                          <a:pos x="connsiteX49" y="connsiteY49"/>
                        </a:cxn>
                        <a:cxn ang="0">
                          <a:pos x="connsiteX50" y="connsiteY50"/>
                        </a:cxn>
                        <a:cxn ang="0">
                          <a:pos x="connsiteX51" y="connsiteY51"/>
                        </a:cxn>
                        <a:cxn ang="0">
                          <a:pos x="connsiteX52" y="connsiteY52"/>
                        </a:cxn>
                        <a:cxn ang="0">
                          <a:pos x="connsiteX53" y="connsiteY53"/>
                        </a:cxn>
                        <a:cxn ang="0">
                          <a:pos x="connsiteX54" y="connsiteY54"/>
                        </a:cxn>
                        <a:cxn ang="0">
                          <a:pos x="connsiteX55" y="connsiteY55"/>
                        </a:cxn>
                        <a:cxn ang="0">
                          <a:pos x="connsiteX56" y="connsiteY56"/>
                        </a:cxn>
                        <a:cxn ang="0">
                          <a:pos x="connsiteX57" y="connsiteY57"/>
                        </a:cxn>
                        <a:cxn ang="0">
                          <a:pos x="connsiteX58" y="connsiteY58"/>
                        </a:cxn>
                        <a:cxn ang="0">
                          <a:pos x="connsiteX59" y="connsiteY59"/>
                        </a:cxn>
                        <a:cxn ang="0">
                          <a:pos x="connsiteX60" y="connsiteY60"/>
                        </a:cxn>
                        <a:cxn ang="0">
                          <a:pos x="connsiteX61" y="connsiteY61"/>
                        </a:cxn>
                        <a:cxn ang="0">
                          <a:pos x="connsiteX62" y="connsiteY62"/>
                        </a:cxn>
                        <a:cxn ang="0">
                          <a:pos x="connsiteX63" y="connsiteY63"/>
                        </a:cxn>
                        <a:cxn ang="0">
                          <a:pos x="connsiteX64" y="connsiteY64"/>
                        </a:cxn>
                        <a:cxn ang="0">
                          <a:pos x="connsiteX65" y="connsiteY65"/>
                        </a:cxn>
                        <a:cxn ang="0">
                          <a:pos x="connsiteX66" y="connsiteY66"/>
                        </a:cxn>
                        <a:cxn ang="0">
                          <a:pos x="connsiteX67" y="connsiteY67"/>
                        </a:cxn>
                        <a:cxn ang="0">
                          <a:pos x="connsiteX68" y="connsiteY68"/>
                        </a:cxn>
                        <a:cxn ang="0">
                          <a:pos x="connsiteX69" y="connsiteY69"/>
                        </a:cxn>
                        <a:cxn ang="0">
                          <a:pos x="connsiteX70" y="connsiteY70"/>
                        </a:cxn>
                        <a:cxn ang="0">
                          <a:pos x="connsiteX71" y="connsiteY71"/>
                        </a:cxn>
                        <a:cxn ang="0">
                          <a:pos x="connsiteX72" y="connsiteY72"/>
                        </a:cxn>
                        <a:cxn ang="0">
                          <a:pos x="connsiteX73" y="connsiteY73"/>
                        </a:cxn>
                        <a:cxn ang="0">
                          <a:pos x="connsiteX74" y="connsiteY74"/>
                        </a:cxn>
                        <a:cxn ang="0">
                          <a:pos x="connsiteX75" y="connsiteY75"/>
                        </a:cxn>
                        <a:cxn ang="0">
                          <a:pos x="connsiteX76" y="connsiteY76"/>
                        </a:cxn>
                        <a:cxn ang="0">
                          <a:pos x="connsiteX77" y="connsiteY77"/>
                        </a:cxn>
                        <a:cxn ang="0">
                          <a:pos x="connsiteX78" y="connsiteY78"/>
                        </a:cxn>
                        <a:cxn ang="0">
                          <a:pos x="connsiteX79" y="connsiteY79"/>
                        </a:cxn>
                        <a:cxn ang="0">
                          <a:pos x="connsiteX80" y="connsiteY80"/>
                        </a:cxn>
                        <a:cxn ang="0">
                          <a:pos x="connsiteX81" y="connsiteY81"/>
                        </a:cxn>
                        <a:cxn ang="0">
                          <a:pos x="connsiteX82" y="connsiteY82"/>
                        </a:cxn>
                        <a:cxn ang="0">
                          <a:pos x="connsiteX83" y="connsiteY83"/>
                        </a:cxn>
                        <a:cxn ang="0">
                          <a:pos x="connsiteX84" y="connsiteY84"/>
                        </a:cxn>
                        <a:cxn ang="0">
                          <a:pos x="connsiteX85" y="connsiteY85"/>
                        </a:cxn>
                        <a:cxn ang="0">
                          <a:pos x="connsiteX86" y="connsiteY86"/>
                        </a:cxn>
                        <a:cxn ang="0">
                          <a:pos x="connsiteX87" y="connsiteY87"/>
                        </a:cxn>
                        <a:cxn ang="0">
                          <a:pos x="connsiteX88" y="connsiteY88"/>
                        </a:cxn>
                        <a:cxn ang="0">
                          <a:pos x="connsiteX89" y="connsiteY89"/>
                        </a:cxn>
                        <a:cxn ang="0">
                          <a:pos x="connsiteX90" y="connsiteY90"/>
                        </a:cxn>
                        <a:cxn ang="0">
                          <a:pos x="connsiteX91" y="connsiteY91"/>
                        </a:cxn>
                        <a:cxn ang="0">
                          <a:pos x="connsiteX92" y="connsiteY92"/>
                        </a:cxn>
                        <a:cxn ang="0">
                          <a:pos x="connsiteX93" y="connsiteY93"/>
                        </a:cxn>
                        <a:cxn ang="0">
                          <a:pos x="connsiteX94" y="connsiteY94"/>
                        </a:cxn>
                        <a:cxn ang="0">
                          <a:pos x="connsiteX95" y="connsiteY95"/>
                        </a:cxn>
                        <a:cxn ang="0">
                          <a:pos x="connsiteX96" y="connsiteY96"/>
                        </a:cxn>
                        <a:cxn ang="0">
                          <a:pos x="connsiteX97" y="connsiteY97"/>
                        </a:cxn>
                        <a:cxn ang="0">
                          <a:pos x="connsiteX98" y="connsiteY98"/>
                        </a:cxn>
                        <a:cxn ang="0">
                          <a:pos x="connsiteX99" y="connsiteY99"/>
                        </a:cxn>
                        <a:cxn ang="0">
                          <a:pos x="connsiteX100" y="connsiteY100"/>
                        </a:cxn>
                        <a:cxn ang="0">
                          <a:pos x="connsiteX101" y="connsiteY101"/>
                        </a:cxn>
                        <a:cxn ang="0">
                          <a:pos x="connsiteX102" y="connsiteY102"/>
                        </a:cxn>
                        <a:cxn ang="0">
                          <a:pos x="connsiteX103" y="connsiteY103"/>
                        </a:cxn>
                        <a:cxn ang="0">
                          <a:pos x="connsiteX104" y="connsiteY104"/>
                        </a:cxn>
                        <a:cxn ang="0">
                          <a:pos x="connsiteX105" y="connsiteY105"/>
                        </a:cxn>
                        <a:cxn ang="0">
                          <a:pos x="connsiteX106" y="connsiteY106"/>
                        </a:cxn>
                        <a:cxn ang="0">
                          <a:pos x="connsiteX107" y="connsiteY107"/>
                        </a:cxn>
                        <a:cxn ang="0">
                          <a:pos x="connsiteX108" y="connsiteY108"/>
                        </a:cxn>
                        <a:cxn ang="0">
                          <a:pos x="connsiteX109" y="connsiteY109"/>
                        </a:cxn>
                        <a:cxn ang="0">
                          <a:pos x="connsiteX110" y="connsiteY110"/>
                        </a:cxn>
                        <a:cxn ang="0">
                          <a:pos x="connsiteX111" y="connsiteY111"/>
                        </a:cxn>
                        <a:cxn ang="0">
                          <a:pos x="connsiteX112" y="connsiteY112"/>
                        </a:cxn>
                        <a:cxn ang="0">
                          <a:pos x="connsiteX113" y="connsiteY113"/>
                        </a:cxn>
                        <a:cxn ang="0">
                          <a:pos x="connsiteX114" y="connsiteY114"/>
                        </a:cxn>
                        <a:cxn ang="0">
                          <a:pos x="connsiteX115" y="connsiteY115"/>
                        </a:cxn>
                        <a:cxn ang="0">
                          <a:pos x="connsiteX116" y="connsiteY116"/>
                        </a:cxn>
                        <a:cxn ang="0">
                          <a:pos x="connsiteX117" y="connsiteY117"/>
                        </a:cxn>
                        <a:cxn ang="0">
                          <a:pos x="connsiteX118" y="connsiteY118"/>
                        </a:cxn>
                        <a:cxn ang="0">
                          <a:pos x="connsiteX119" y="connsiteY119"/>
                        </a:cxn>
                        <a:cxn ang="0">
                          <a:pos x="connsiteX120" y="connsiteY120"/>
                        </a:cxn>
                        <a:cxn ang="0">
                          <a:pos x="connsiteX121" y="connsiteY121"/>
                        </a:cxn>
                        <a:cxn ang="0">
                          <a:pos x="connsiteX122" y="connsiteY122"/>
                        </a:cxn>
                        <a:cxn ang="0">
                          <a:pos x="connsiteX123" y="connsiteY123"/>
                        </a:cxn>
                        <a:cxn ang="0">
                          <a:pos x="connsiteX124" y="connsiteY124"/>
                        </a:cxn>
                        <a:cxn ang="0">
                          <a:pos x="connsiteX125" y="connsiteY125"/>
                        </a:cxn>
                        <a:cxn ang="0">
                          <a:pos x="connsiteX126" y="connsiteY126"/>
                        </a:cxn>
                        <a:cxn ang="0">
                          <a:pos x="connsiteX127" y="connsiteY127"/>
                        </a:cxn>
                        <a:cxn ang="0">
                          <a:pos x="connsiteX128" y="connsiteY128"/>
                        </a:cxn>
                        <a:cxn ang="0">
                          <a:pos x="connsiteX129" y="connsiteY129"/>
                        </a:cxn>
                        <a:cxn ang="0">
                          <a:pos x="connsiteX130" y="connsiteY130"/>
                        </a:cxn>
                        <a:cxn ang="0">
                          <a:pos x="connsiteX131" y="connsiteY131"/>
                        </a:cxn>
                        <a:cxn ang="0">
                          <a:pos x="connsiteX132" y="connsiteY132"/>
                        </a:cxn>
                        <a:cxn ang="0">
                          <a:pos x="connsiteX133" y="connsiteY133"/>
                        </a:cxn>
                        <a:cxn ang="0">
                          <a:pos x="connsiteX134" y="connsiteY134"/>
                        </a:cxn>
                        <a:cxn ang="0">
                          <a:pos x="connsiteX135" y="connsiteY135"/>
                        </a:cxn>
                        <a:cxn ang="0">
                          <a:pos x="connsiteX136" y="connsiteY136"/>
                        </a:cxn>
                        <a:cxn ang="0">
                          <a:pos x="connsiteX137" y="connsiteY137"/>
                        </a:cxn>
                        <a:cxn ang="0">
                          <a:pos x="connsiteX138" y="connsiteY138"/>
                        </a:cxn>
                        <a:cxn ang="0">
                          <a:pos x="connsiteX139" y="connsiteY139"/>
                        </a:cxn>
                        <a:cxn ang="0">
                          <a:pos x="connsiteX140" y="connsiteY140"/>
                        </a:cxn>
                        <a:cxn ang="0">
                          <a:pos x="connsiteX141" y="connsiteY141"/>
                        </a:cxn>
                        <a:cxn ang="0">
                          <a:pos x="connsiteX142" y="connsiteY142"/>
                        </a:cxn>
                        <a:cxn ang="0">
                          <a:pos x="connsiteX143" y="connsiteY143"/>
                        </a:cxn>
                        <a:cxn ang="0">
                          <a:pos x="connsiteX144" y="connsiteY144"/>
                        </a:cxn>
                        <a:cxn ang="0">
                          <a:pos x="connsiteX145" y="connsiteY145"/>
                        </a:cxn>
                        <a:cxn ang="0">
                          <a:pos x="connsiteX146" y="connsiteY146"/>
                        </a:cxn>
                        <a:cxn ang="0">
                          <a:pos x="connsiteX147" y="connsiteY147"/>
                        </a:cxn>
                        <a:cxn ang="0">
                          <a:pos x="connsiteX148" y="connsiteY148"/>
                        </a:cxn>
                        <a:cxn ang="0">
                          <a:pos x="connsiteX149" y="connsiteY149"/>
                        </a:cxn>
                        <a:cxn ang="0">
                          <a:pos x="connsiteX150" y="connsiteY150"/>
                        </a:cxn>
                        <a:cxn ang="0">
                          <a:pos x="connsiteX151" y="connsiteY151"/>
                        </a:cxn>
                        <a:cxn ang="0">
                          <a:pos x="connsiteX152" y="connsiteY152"/>
                        </a:cxn>
                        <a:cxn ang="0">
                          <a:pos x="connsiteX153" y="connsiteY153"/>
                        </a:cxn>
                        <a:cxn ang="0">
                          <a:pos x="connsiteX154" y="connsiteY154"/>
                        </a:cxn>
                        <a:cxn ang="0">
                          <a:pos x="connsiteX155" y="connsiteY155"/>
                        </a:cxn>
                        <a:cxn ang="0">
                          <a:pos x="connsiteX156" y="connsiteY156"/>
                        </a:cxn>
                        <a:cxn ang="0">
                          <a:pos x="connsiteX157" y="connsiteY157"/>
                        </a:cxn>
                        <a:cxn ang="0">
                          <a:pos x="connsiteX158" y="connsiteY158"/>
                        </a:cxn>
                        <a:cxn ang="0">
                          <a:pos x="connsiteX159" y="connsiteY159"/>
                        </a:cxn>
                        <a:cxn ang="0">
                          <a:pos x="connsiteX160" y="connsiteY160"/>
                        </a:cxn>
                        <a:cxn ang="0">
                          <a:pos x="connsiteX161" y="connsiteY161"/>
                        </a:cxn>
                        <a:cxn ang="0">
                          <a:pos x="connsiteX162" y="connsiteY162"/>
                        </a:cxn>
                        <a:cxn ang="0">
                          <a:pos x="connsiteX163" y="connsiteY163"/>
                        </a:cxn>
                        <a:cxn ang="0">
                          <a:pos x="connsiteX164" y="connsiteY164"/>
                        </a:cxn>
                        <a:cxn ang="0">
                          <a:pos x="connsiteX165" y="connsiteY165"/>
                        </a:cxn>
                        <a:cxn ang="0">
                          <a:pos x="connsiteX166" y="connsiteY166"/>
                        </a:cxn>
                        <a:cxn ang="0">
                          <a:pos x="connsiteX167" y="connsiteY167"/>
                        </a:cxn>
                        <a:cxn ang="0">
                          <a:pos x="connsiteX168" y="connsiteY168"/>
                        </a:cxn>
                        <a:cxn ang="0">
                          <a:pos x="connsiteX169" y="connsiteY169"/>
                        </a:cxn>
                        <a:cxn ang="0">
                          <a:pos x="connsiteX170" y="connsiteY170"/>
                        </a:cxn>
                        <a:cxn ang="0">
                          <a:pos x="connsiteX171" y="connsiteY171"/>
                        </a:cxn>
                        <a:cxn ang="0">
                          <a:pos x="connsiteX172" y="connsiteY172"/>
                        </a:cxn>
                        <a:cxn ang="0">
                          <a:pos x="connsiteX173" y="connsiteY173"/>
                        </a:cxn>
                        <a:cxn ang="0">
                          <a:pos x="connsiteX174" y="connsiteY174"/>
                        </a:cxn>
                        <a:cxn ang="0">
                          <a:pos x="connsiteX175" y="connsiteY175"/>
                        </a:cxn>
                        <a:cxn ang="0">
                          <a:pos x="connsiteX176" y="connsiteY176"/>
                        </a:cxn>
                        <a:cxn ang="0">
                          <a:pos x="connsiteX177" y="connsiteY177"/>
                        </a:cxn>
                        <a:cxn ang="0">
                          <a:pos x="connsiteX178" y="connsiteY178"/>
                        </a:cxn>
                        <a:cxn ang="0">
                          <a:pos x="connsiteX179" y="connsiteY179"/>
                        </a:cxn>
                        <a:cxn ang="0">
                          <a:pos x="connsiteX180" y="connsiteY180"/>
                        </a:cxn>
                        <a:cxn ang="0">
                          <a:pos x="connsiteX181" y="connsiteY181"/>
                        </a:cxn>
                        <a:cxn ang="0">
                          <a:pos x="connsiteX182" y="connsiteY182"/>
                        </a:cxn>
                        <a:cxn ang="0">
                          <a:pos x="connsiteX183" y="connsiteY183"/>
                        </a:cxn>
                        <a:cxn ang="0">
                          <a:pos x="connsiteX184" y="connsiteY184"/>
                        </a:cxn>
                        <a:cxn ang="0">
                          <a:pos x="connsiteX185" y="connsiteY185"/>
                        </a:cxn>
                        <a:cxn ang="0">
                          <a:pos x="connsiteX186" y="connsiteY186"/>
                        </a:cxn>
                        <a:cxn ang="0">
                          <a:pos x="connsiteX187" y="connsiteY187"/>
                        </a:cxn>
                        <a:cxn ang="0">
                          <a:pos x="connsiteX188" y="connsiteY188"/>
                        </a:cxn>
                        <a:cxn ang="0">
                          <a:pos x="connsiteX189" y="connsiteY189"/>
                        </a:cxn>
                        <a:cxn ang="0">
                          <a:pos x="connsiteX190" y="connsiteY190"/>
                        </a:cxn>
                        <a:cxn ang="0">
                          <a:pos x="connsiteX191" y="connsiteY191"/>
                        </a:cxn>
                        <a:cxn ang="0">
                          <a:pos x="connsiteX192" y="connsiteY192"/>
                        </a:cxn>
                        <a:cxn ang="0">
                          <a:pos x="connsiteX193" y="connsiteY193"/>
                        </a:cxn>
                        <a:cxn ang="0">
                          <a:pos x="connsiteX194" y="connsiteY194"/>
                        </a:cxn>
                        <a:cxn ang="0">
                          <a:pos x="connsiteX195" y="connsiteY195"/>
                        </a:cxn>
                        <a:cxn ang="0">
                          <a:pos x="connsiteX196" y="connsiteY196"/>
                        </a:cxn>
                        <a:cxn ang="0">
                          <a:pos x="connsiteX197" y="connsiteY197"/>
                        </a:cxn>
                        <a:cxn ang="0">
                          <a:pos x="connsiteX198" y="connsiteY198"/>
                        </a:cxn>
                        <a:cxn ang="0">
                          <a:pos x="connsiteX199" y="connsiteY199"/>
                        </a:cxn>
                        <a:cxn ang="0">
                          <a:pos x="connsiteX200" y="connsiteY200"/>
                        </a:cxn>
                        <a:cxn ang="0">
                          <a:pos x="connsiteX201" y="connsiteY201"/>
                        </a:cxn>
                        <a:cxn ang="0">
                          <a:pos x="connsiteX202" y="connsiteY202"/>
                        </a:cxn>
                        <a:cxn ang="0">
                          <a:pos x="connsiteX203" y="connsiteY203"/>
                        </a:cxn>
                        <a:cxn ang="0">
                          <a:pos x="connsiteX204" y="connsiteY204"/>
                        </a:cxn>
                        <a:cxn ang="0">
                          <a:pos x="connsiteX205" y="connsiteY205"/>
                        </a:cxn>
                        <a:cxn ang="0">
                          <a:pos x="connsiteX206" y="connsiteY206"/>
                        </a:cxn>
                        <a:cxn ang="0">
                          <a:pos x="connsiteX207" y="connsiteY207"/>
                        </a:cxn>
                        <a:cxn ang="0">
                          <a:pos x="connsiteX208" y="connsiteY208"/>
                        </a:cxn>
                        <a:cxn ang="0">
                          <a:pos x="connsiteX209" y="connsiteY209"/>
                        </a:cxn>
                        <a:cxn ang="0">
                          <a:pos x="connsiteX210" y="connsiteY210"/>
                        </a:cxn>
                        <a:cxn ang="0">
                          <a:pos x="connsiteX211" y="connsiteY211"/>
                        </a:cxn>
                        <a:cxn ang="0">
                          <a:pos x="connsiteX212" y="connsiteY212"/>
                        </a:cxn>
                        <a:cxn ang="0">
                          <a:pos x="connsiteX213" y="connsiteY213"/>
                        </a:cxn>
                        <a:cxn ang="0">
                          <a:pos x="connsiteX214" y="connsiteY214"/>
                        </a:cxn>
                        <a:cxn ang="0">
                          <a:pos x="connsiteX215" y="connsiteY215"/>
                        </a:cxn>
                        <a:cxn ang="0">
                          <a:pos x="connsiteX216" y="connsiteY216"/>
                        </a:cxn>
                        <a:cxn ang="0">
                          <a:pos x="connsiteX217" y="connsiteY217"/>
                        </a:cxn>
                        <a:cxn ang="0">
                          <a:pos x="connsiteX218" y="connsiteY218"/>
                        </a:cxn>
                        <a:cxn ang="0">
                          <a:pos x="connsiteX219" y="connsiteY219"/>
                        </a:cxn>
                        <a:cxn ang="0">
                          <a:pos x="connsiteX220" y="connsiteY220"/>
                        </a:cxn>
                        <a:cxn ang="0">
                          <a:pos x="connsiteX221" y="connsiteY221"/>
                        </a:cxn>
                        <a:cxn ang="0">
                          <a:pos x="connsiteX222" y="connsiteY222"/>
                        </a:cxn>
                        <a:cxn ang="0">
                          <a:pos x="connsiteX223" y="connsiteY223"/>
                        </a:cxn>
                        <a:cxn ang="0">
                          <a:pos x="connsiteX224" y="connsiteY224"/>
                        </a:cxn>
                        <a:cxn ang="0">
                          <a:pos x="connsiteX225" y="connsiteY225"/>
                        </a:cxn>
                        <a:cxn ang="0">
                          <a:pos x="connsiteX226" y="connsiteY226"/>
                        </a:cxn>
                        <a:cxn ang="0">
                          <a:pos x="connsiteX227" y="connsiteY227"/>
                        </a:cxn>
                        <a:cxn ang="0">
                          <a:pos x="connsiteX228" y="connsiteY228"/>
                        </a:cxn>
                        <a:cxn ang="0">
                          <a:pos x="connsiteX229" y="connsiteY229"/>
                        </a:cxn>
                        <a:cxn ang="0">
                          <a:pos x="connsiteX230" y="connsiteY230"/>
                        </a:cxn>
                        <a:cxn ang="0">
                          <a:pos x="connsiteX231" y="connsiteY231"/>
                        </a:cxn>
                        <a:cxn ang="0">
                          <a:pos x="connsiteX232" y="connsiteY232"/>
                        </a:cxn>
                        <a:cxn ang="0">
                          <a:pos x="connsiteX233" y="connsiteY233"/>
                        </a:cxn>
                        <a:cxn ang="0">
                          <a:pos x="connsiteX234" y="connsiteY234"/>
                        </a:cxn>
                        <a:cxn ang="0">
                          <a:pos x="connsiteX235" y="connsiteY235"/>
                        </a:cxn>
                        <a:cxn ang="0">
                          <a:pos x="connsiteX236" y="connsiteY236"/>
                        </a:cxn>
                        <a:cxn ang="0">
                          <a:pos x="connsiteX237" y="connsiteY237"/>
                        </a:cxn>
                        <a:cxn ang="0">
                          <a:pos x="connsiteX238" y="connsiteY238"/>
                        </a:cxn>
                        <a:cxn ang="0">
                          <a:pos x="connsiteX239" y="connsiteY239"/>
                        </a:cxn>
                        <a:cxn ang="0">
                          <a:pos x="connsiteX240" y="connsiteY240"/>
                        </a:cxn>
                        <a:cxn ang="0">
                          <a:pos x="connsiteX241" y="connsiteY241"/>
                        </a:cxn>
                        <a:cxn ang="0">
                          <a:pos x="connsiteX242" y="connsiteY242"/>
                        </a:cxn>
                        <a:cxn ang="0">
                          <a:pos x="connsiteX243" y="connsiteY243"/>
                        </a:cxn>
                        <a:cxn ang="0">
                          <a:pos x="connsiteX244" y="connsiteY244"/>
                        </a:cxn>
                        <a:cxn ang="0">
                          <a:pos x="connsiteX245" y="connsiteY245"/>
                        </a:cxn>
                        <a:cxn ang="0">
                          <a:pos x="connsiteX246" y="connsiteY246"/>
                        </a:cxn>
                        <a:cxn ang="0">
                          <a:pos x="connsiteX247" y="connsiteY247"/>
                        </a:cxn>
                        <a:cxn ang="0">
                          <a:pos x="connsiteX248" y="connsiteY248"/>
                        </a:cxn>
                        <a:cxn ang="0">
                          <a:pos x="connsiteX249" y="connsiteY249"/>
                        </a:cxn>
                        <a:cxn ang="0">
                          <a:pos x="connsiteX250" y="connsiteY250"/>
                        </a:cxn>
                        <a:cxn ang="0">
                          <a:pos x="connsiteX251" y="connsiteY251"/>
                        </a:cxn>
                        <a:cxn ang="0">
                          <a:pos x="connsiteX252" y="connsiteY252"/>
                        </a:cxn>
                        <a:cxn ang="0">
                          <a:pos x="connsiteX253" y="connsiteY253"/>
                        </a:cxn>
                        <a:cxn ang="0">
                          <a:pos x="connsiteX254" y="connsiteY254"/>
                        </a:cxn>
                        <a:cxn ang="0">
                          <a:pos x="connsiteX255" y="connsiteY255"/>
                        </a:cxn>
                        <a:cxn ang="0">
                          <a:pos x="connsiteX256" y="connsiteY256"/>
                        </a:cxn>
                        <a:cxn ang="0">
                          <a:pos x="connsiteX257" y="connsiteY257"/>
                        </a:cxn>
                        <a:cxn ang="0">
                          <a:pos x="connsiteX258" y="connsiteY258"/>
                        </a:cxn>
                        <a:cxn ang="0">
                          <a:pos x="connsiteX259" y="connsiteY259"/>
                        </a:cxn>
                        <a:cxn ang="0">
                          <a:pos x="connsiteX260" y="connsiteY260"/>
                        </a:cxn>
                        <a:cxn ang="0">
                          <a:pos x="connsiteX261" y="connsiteY261"/>
                        </a:cxn>
                        <a:cxn ang="0">
                          <a:pos x="connsiteX262" y="connsiteY262"/>
                        </a:cxn>
                        <a:cxn ang="0">
                          <a:pos x="connsiteX263" y="connsiteY263"/>
                        </a:cxn>
                        <a:cxn ang="0">
                          <a:pos x="connsiteX264" y="connsiteY264"/>
                        </a:cxn>
                        <a:cxn ang="0">
                          <a:pos x="connsiteX265" y="connsiteY265"/>
                        </a:cxn>
                        <a:cxn ang="0">
                          <a:pos x="connsiteX266" y="connsiteY266"/>
                        </a:cxn>
                        <a:cxn ang="0">
                          <a:pos x="connsiteX267" y="connsiteY267"/>
                        </a:cxn>
                        <a:cxn ang="0">
                          <a:pos x="connsiteX268" y="connsiteY268"/>
                        </a:cxn>
                        <a:cxn ang="0">
                          <a:pos x="connsiteX269" y="connsiteY269"/>
                        </a:cxn>
                        <a:cxn ang="0">
                          <a:pos x="connsiteX270" y="connsiteY270"/>
                        </a:cxn>
                        <a:cxn ang="0">
                          <a:pos x="connsiteX271" y="connsiteY271"/>
                        </a:cxn>
                        <a:cxn ang="0">
                          <a:pos x="connsiteX272" y="connsiteY272"/>
                        </a:cxn>
                        <a:cxn ang="0">
                          <a:pos x="connsiteX273" y="connsiteY273"/>
                        </a:cxn>
                        <a:cxn ang="0">
                          <a:pos x="connsiteX274" y="connsiteY274"/>
                        </a:cxn>
                        <a:cxn ang="0">
                          <a:pos x="connsiteX275" y="connsiteY275"/>
                        </a:cxn>
                        <a:cxn ang="0">
                          <a:pos x="connsiteX276" y="connsiteY276"/>
                        </a:cxn>
                        <a:cxn ang="0">
                          <a:pos x="connsiteX277" y="connsiteY277"/>
                        </a:cxn>
                        <a:cxn ang="0">
                          <a:pos x="connsiteX278" y="connsiteY278"/>
                        </a:cxn>
                        <a:cxn ang="0">
                          <a:pos x="connsiteX279" y="connsiteY279"/>
                        </a:cxn>
                        <a:cxn ang="0">
                          <a:pos x="connsiteX280" y="connsiteY280"/>
                        </a:cxn>
                        <a:cxn ang="0">
                          <a:pos x="connsiteX281" y="connsiteY281"/>
                        </a:cxn>
                        <a:cxn ang="0">
                          <a:pos x="connsiteX282" y="connsiteY282"/>
                        </a:cxn>
                        <a:cxn ang="0">
                          <a:pos x="connsiteX283" y="connsiteY283"/>
                        </a:cxn>
                        <a:cxn ang="0">
                          <a:pos x="connsiteX284" y="connsiteY284"/>
                        </a:cxn>
                        <a:cxn ang="0">
                          <a:pos x="connsiteX285" y="connsiteY285"/>
                        </a:cxn>
                        <a:cxn ang="0">
                          <a:pos x="connsiteX286" y="connsiteY286"/>
                        </a:cxn>
                        <a:cxn ang="0">
                          <a:pos x="connsiteX287" y="connsiteY287"/>
                        </a:cxn>
                        <a:cxn ang="0">
                          <a:pos x="connsiteX288" y="connsiteY288"/>
                        </a:cxn>
                        <a:cxn ang="0">
                          <a:pos x="connsiteX289" y="connsiteY289"/>
                        </a:cxn>
                        <a:cxn ang="0">
                          <a:pos x="connsiteX290" y="connsiteY290"/>
                        </a:cxn>
                        <a:cxn ang="0">
                          <a:pos x="connsiteX291" y="connsiteY291"/>
                        </a:cxn>
                        <a:cxn ang="0">
                          <a:pos x="connsiteX292" y="connsiteY292"/>
                        </a:cxn>
                        <a:cxn ang="0">
                          <a:pos x="connsiteX293" y="connsiteY293"/>
                        </a:cxn>
                        <a:cxn ang="0">
                          <a:pos x="connsiteX294" y="connsiteY294"/>
                        </a:cxn>
                        <a:cxn ang="0">
                          <a:pos x="connsiteX295" y="connsiteY295"/>
                        </a:cxn>
                        <a:cxn ang="0">
                          <a:pos x="connsiteX296" y="connsiteY296"/>
                        </a:cxn>
                        <a:cxn ang="0">
                          <a:pos x="connsiteX297" y="connsiteY297"/>
                        </a:cxn>
                        <a:cxn ang="0">
                          <a:pos x="connsiteX298" y="connsiteY298"/>
                        </a:cxn>
                        <a:cxn ang="0">
                          <a:pos x="connsiteX299" y="connsiteY299"/>
                        </a:cxn>
                        <a:cxn ang="0">
                          <a:pos x="connsiteX300" y="connsiteY300"/>
                        </a:cxn>
                        <a:cxn ang="0">
                          <a:pos x="connsiteX301" y="connsiteY301"/>
                        </a:cxn>
                        <a:cxn ang="0">
                          <a:pos x="connsiteX302" y="connsiteY302"/>
                        </a:cxn>
                        <a:cxn ang="0">
                          <a:pos x="connsiteX303" y="connsiteY303"/>
                        </a:cxn>
                        <a:cxn ang="0">
                          <a:pos x="connsiteX304" y="connsiteY304"/>
                        </a:cxn>
                        <a:cxn ang="0">
                          <a:pos x="connsiteX305" y="connsiteY305"/>
                        </a:cxn>
                        <a:cxn ang="0">
                          <a:pos x="connsiteX306" y="connsiteY306"/>
                        </a:cxn>
                        <a:cxn ang="0">
                          <a:pos x="connsiteX307" y="connsiteY307"/>
                        </a:cxn>
                        <a:cxn ang="0">
                          <a:pos x="connsiteX308" y="connsiteY308"/>
                        </a:cxn>
                        <a:cxn ang="0">
                          <a:pos x="connsiteX309" y="connsiteY309"/>
                        </a:cxn>
                        <a:cxn ang="0">
                          <a:pos x="connsiteX310" y="connsiteY310"/>
                        </a:cxn>
                        <a:cxn ang="0">
                          <a:pos x="connsiteX311" y="connsiteY311"/>
                        </a:cxn>
                        <a:cxn ang="0">
                          <a:pos x="connsiteX312" y="connsiteY312"/>
                        </a:cxn>
                        <a:cxn ang="0">
                          <a:pos x="connsiteX313" y="connsiteY313"/>
                        </a:cxn>
                        <a:cxn ang="0">
                          <a:pos x="connsiteX314" y="connsiteY314"/>
                        </a:cxn>
                        <a:cxn ang="0">
                          <a:pos x="connsiteX315" y="connsiteY315"/>
                        </a:cxn>
                        <a:cxn ang="0">
                          <a:pos x="connsiteX316" y="connsiteY316"/>
                        </a:cxn>
                        <a:cxn ang="0">
                          <a:pos x="connsiteX317" y="connsiteY317"/>
                        </a:cxn>
                        <a:cxn ang="0">
                          <a:pos x="connsiteX318" y="connsiteY318"/>
                        </a:cxn>
                        <a:cxn ang="0">
                          <a:pos x="connsiteX319" y="connsiteY319"/>
                        </a:cxn>
                        <a:cxn ang="0">
                          <a:pos x="connsiteX320" y="connsiteY320"/>
                        </a:cxn>
                        <a:cxn ang="0">
                          <a:pos x="connsiteX321" y="connsiteY321"/>
                        </a:cxn>
                        <a:cxn ang="0">
                          <a:pos x="connsiteX322" y="connsiteY322"/>
                        </a:cxn>
                        <a:cxn ang="0">
                          <a:pos x="connsiteX323" y="connsiteY323"/>
                        </a:cxn>
                        <a:cxn ang="0">
                          <a:pos x="connsiteX324" y="connsiteY324"/>
                        </a:cxn>
                        <a:cxn ang="0">
                          <a:pos x="connsiteX325" y="connsiteY325"/>
                        </a:cxn>
                        <a:cxn ang="0">
                          <a:pos x="connsiteX326" y="connsiteY326"/>
                        </a:cxn>
                        <a:cxn ang="0">
                          <a:pos x="connsiteX327" y="connsiteY327"/>
                        </a:cxn>
                        <a:cxn ang="0">
                          <a:pos x="connsiteX328" y="connsiteY328"/>
                        </a:cxn>
                        <a:cxn ang="0">
                          <a:pos x="connsiteX329" y="connsiteY329"/>
                        </a:cxn>
                        <a:cxn ang="0">
                          <a:pos x="connsiteX330" y="connsiteY330"/>
                        </a:cxn>
                        <a:cxn ang="0">
                          <a:pos x="connsiteX331" y="connsiteY331"/>
                        </a:cxn>
                        <a:cxn ang="0">
                          <a:pos x="connsiteX332" y="connsiteY332"/>
                        </a:cxn>
                        <a:cxn ang="0">
                          <a:pos x="connsiteX333" y="connsiteY333"/>
                        </a:cxn>
                        <a:cxn ang="0">
                          <a:pos x="connsiteX334" y="connsiteY334"/>
                        </a:cxn>
                        <a:cxn ang="0">
                          <a:pos x="connsiteX335" y="connsiteY335"/>
                        </a:cxn>
                        <a:cxn ang="0">
                          <a:pos x="connsiteX336" y="connsiteY336"/>
                        </a:cxn>
                        <a:cxn ang="0">
                          <a:pos x="connsiteX337" y="connsiteY337"/>
                        </a:cxn>
                        <a:cxn ang="0">
                          <a:pos x="connsiteX338" y="connsiteY338"/>
                        </a:cxn>
                        <a:cxn ang="0">
                          <a:pos x="connsiteX339" y="connsiteY339"/>
                        </a:cxn>
                        <a:cxn ang="0">
                          <a:pos x="connsiteX340" y="connsiteY340"/>
                        </a:cxn>
                        <a:cxn ang="0">
                          <a:pos x="connsiteX341" y="connsiteY341"/>
                        </a:cxn>
                        <a:cxn ang="0">
                          <a:pos x="connsiteX342" y="connsiteY342"/>
                        </a:cxn>
                        <a:cxn ang="0">
                          <a:pos x="connsiteX343" y="connsiteY343"/>
                        </a:cxn>
                        <a:cxn ang="0">
                          <a:pos x="connsiteX344" y="connsiteY344"/>
                        </a:cxn>
                        <a:cxn ang="0">
                          <a:pos x="connsiteX345" y="connsiteY345"/>
                        </a:cxn>
                        <a:cxn ang="0">
                          <a:pos x="connsiteX346" y="connsiteY346"/>
                        </a:cxn>
                        <a:cxn ang="0">
                          <a:pos x="connsiteX347" y="connsiteY347"/>
                        </a:cxn>
                        <a:cxn ang="0">
                          <a:pos x="connsiteX348" y="connsiteY348"/>
                        </a:cxn>
                        <a:cxn ang="0">
                          <a:pos x="connsiteX349" y="connsiteY349"/>
                        </a:cxn>
                        <a:cxn ang="0">
                          <a:pos x="connsiteX350" y="connsiteY350"/>
                        </a:cxn>
                        <a:cxn ang="0">
                          <a:pos x="connsiteX351" y="connsiteY351"/>
                        </a:cxn>
                        <a:cxn ang="0">
                          <a:pos x="connsiteX352" y="connsiteY352"/>
                        </a:cxn>
                        <a:cxn ang="0">
                          <a:pos x="connsiteX353" y="connsiteY353"/>
                        </a:cxn>
                        <a:cxn ang="0">
                          <a:pos x="connsiteX354" y="connsiteY354"/>
                        </a:cxn>
                        <a:cxn ang="0">
                          <a:pos x="connsiteX355" y="connsiteY355"/>
                        </a:cxn>
                        <a:cxn ang="0">
                          <a:pos x="connsiteX356" y="connsiteY356"/>
                        </a:cxn>
                        <a:cxn ang="0">
                          <a:pos x="connsiteX357" y="connsiteY357"/>
                        </a:cxn>
                        <a:cxn ang="0">
                          <a:pos x="connsiteX358" y="connsiteY358"/>
                        </a:cxn>
                        <a:cxn ang="0">
                          <a:pos x="connsiteX359" y="connsiteY359"/>
                        </a:cxn>
                        <a:cxn ang="0">
                          <a:pos x="connsiteX360" y="connsiteY360"/>
                        </a:cxn>
                        <a:cxn ang="0">
                          <a:pos x="connsiteX361" y="connsiteY361"/>
                        </a:cxn>
                        <a:cxn ang="0">
                          <a:pos x="connsiteX362" y="connsiteY362"/>
                        </a:cxn>
                        <a:cxn ang="0">
                          <a:pos x="connsiteX363" y="connsiteY363"/>
                        </a:cxn>
                        <a:cxn ang="0">
                          <a:pos x="connsiteX364" y="connsiteY364"/>
                        </a:cxn>
                        <a:cxn ang="0">
                          <a:pos x="connsiteX365" y="connsiteY365"/>
                        </a:cxn>
                        <a:cxn ang="0">
                          <a:pos x="connsiteX366" y="connsiteY366"/>
                        </a:cxn>
                        <a:cxn ang="0">
                          <a:pos x="connsiteX367" y="connsiteY367"/>
                        </a:cxn>
                        <a:cxn ang="0">
                          <a:pos x="connsiteX368" y="connsiteY368"/>
                        </a:cxn>
                        <a:cxn ang="0">
                          <a:pos x="connsiteX369" y="connsiteY369"/>
                        </a:cxn>
                        <a:cxn ang="0">
                          <a:pos x="connsiteX370" y="connsiteY370"/>
                        </a:cxn>
                        <a:cxn ang="0">
                          <a:pos x="connsiteX371" y="connsiteY371"/>
                        </a:cxn>
                        <a:cxn ang="0">
                          <a:pos x="connsiteX372" y="connsiteY372"/>
                        </a:cxn>
                        <a:cxn ang="0">
                          <a:pos x="connsiteX373" y="connsiteY373"/>
                        </a:cxn>
                        <a:cxn ang="0">
                          <a:pos x="connsiteX374" y="connsiteY374"/>
                        </a:cxn>
                        <a:cxn ang="0">
                          <a:pos x="connsiteX375" y="connsiteY375"/>
                        </a:cxn>
                        <a:cxn ang="0">
                          <a:pos x="connsiteX376" y="connsiteY376"/>
                        </a:cxn>
                        <a:cxn ang="0">
                          <a:pos x="connsiteX377" y="connsiteY377"/>
                        </a:cxn>
                        <a:cxn ang="0">
                          <a:pos x="connsiteX378" y="connsiteY378"/>
                        </a:cxn>
                        <a:cxn ang="0">
                          <a:pos x="connsiteX379" y="connsiteY379"/>
                        </a:cxn>
                        <a:cxn ang="0">
                          <a:pos x="connsiteX380" y="connsiteY380"/>
                        </a:cxn>
                        <a:cxn ang="0">
                          <a:pos x="connsiteX381" y="connsiteY381"/>
                        </a:cxn>
                        <a:cxn ang="0">
                          <a:pos x="connsiteX382" y="connsiteY382"/>
                        </a:cxn>
                        <a:cxn ang="0">
                          <a:pos x="connsiteX383" y="connsiteY383"/>
                        </a:cxn>
                        <a:cxn ang="0">
                          <a:pos x="connsiteX384" y="connsiteY384"/>
                        </a:cxn>
                        <a:cxn ang="0">
                          <a:pos x="connsiteX385" y="connsiteY385"/>
                        </a:cxn>
                        <a:cxn ang="0">
                          <a:pos x="connsiteX386" y="connsiteY386"/>
                        </a:cxn>
                        <a:cxn ang="0">
                          <a:pos x="connsiteX387" y="connsiteY387"/>
                        </a:cxn>
                        <a:cxn ang="0">
                          <a:pos x="connsiteX388" y="connsiteY388"/>
                        </a:cxn>
                        <a:cxn ang="0">
                          <a:pos x="connsiteX389" y="connsiteY389"/>
                        </a:cxn>
                        <a:cxn ang="0">
                          <a:pos x="connsiteX390" y="connsiteY390"/>
                        </a:cxn>
                        <a:cxn ang="0">
                          <a:pos x="connsiteX391" y="connsiteY391"/>
                        </a:cxn>
                        <a:cxn ang="0">
                          <a:pos x="connsiteX392" y="connsiteY392"/>
                        </a:cxn>
                        <a:cxn ang="0">
                          <a:pos x="connsiteX393" y="connsiteY393"/>
                        </a:cxn>
                        <a:cxn ang="0">
                          <a:pos x="connsiteX394" y="connsiteY394"/>
                        </a:cxn>
                        <a:cxn ang="0">
                          <a:pos x="connsiteX395" y="connsiteY395"/>
                        </a:cxn>
                        <a:cxn ang="0">
                          <a:pos x="connsiteX396" y="connsiteY396"/>
                        </a:cxn>
                        <a:cxn ang="0">
                          <a:pos x="connsiteX397" y="connsiteY397"/>
                        </a:cxn>
                        <a:cxn ang="0">
                          <a:pos x="connsiteX398" y="connsiteY398"/>
                        </a:cxn>
                        <a:cxn ang="0">
                          <a:pos x="connsiteX399" y="connsiteY399"/>
                        </a:cxn>
                        <a:cxn ang="0">
                          <a:pos x="connsiteX400" y="connsiteY400"/>
                        </a:cxn>
                        <a:cxn ang="0">
                          <a:pos x="connsiteX401" y="connsiteY401"/>
                        </a:cxn>
                        <a:cxn ang="0">
                          <a:pos x="connsiteX402" y="connsiteY402"/>
                        </a:cxn>
                        <a:cxn ang="0">
                          <a:pos x="connsiteX403" y="connsiteY403"/>
                        </a:cxn>
                        <a:cxn ang="0">
                          <a:pos x="connsiteX404" y="connsiteY404"/>
                        </a:cxn>
                        <a:cxn ang="0">
                          <a:pos x="connsiteX405" y="connsiteY405"/>
                        </a:cxn>
                        <a:cxn ang="0">
                          <a:pos x="connsiteX406" y="connsiteY406"/>
                        </a:cxn>
                        <a:cxn ang="0">
                          <a:pos x="connsiteX407" y="connsiteY407"/>
                        </a:cxn>
                        <a:cxn ang="0">
                          <a:pos x="connsiteX408" y="connsiteY408"/>
                        </a:cxn>
                        <a:cxn ang="0">
                          <a:pos x="connsiteX409" y="connsiteY409"/>
                        </a:cxn>
                        <a:cxn ang="0">
                          <a:pos x="connsiteX410" y="connsiteY410"/>
                        </a:cxn>
                        <a:cxn ang="0">
                          <a:pos x="connsiteX411" y="connsiteY411"/>
                        </a:cxn>
                        <a:cxn ang="0">
                          <a:pos x="connsiteX412" y="connsiteY412"/>
                        </a:cxn>
                        <a:cxn ang="0">
                          <a:pos x="connsiteX413" y="connsiteY413"/>
                        </a:cxn>
                        <a:cxn ang="0">
                          <a:pos x="connsiteX414" y="connsiteY414"/>
                        </a:cxn>
                        <a:cxn ang="0">
                          <a:pos x="connsiteX415" y="connsiteY415"/>
                        </a:cxn>
                        <a:cxn ang="0">
                          <a:pos x="connsiteX416" y="connsiteY416"/>
                        </a:cxn>
                        <a:cxn ang="0">
                          <a:pos x="connsiteX417" y="connsiteY417"/>
                        </a:cxn>
                        <a:cxn ang="0">
                          <a:pos x="connsiteX418" y="connsiteY418"/>
                        </a:cxn>
                        <a:cxn ang="0">
                          <a:pos x="connsiteX419" y="connsiteY419"/>
                        </a:cxn>
                        <a:cxn ang="0">
                          <a:pos x="connsiteX420" y="connsiteY420"/>
                        </a:cxn>
                        <a:cxn ang="0">
                          <a:pos x="connsiteX421" y="connsiteY421"/>
                        </a:cxn>
                        <a:cxn ang="0">
                          <a:pos x="connsiteX422" y="connsiteY422"/>
                        </a:cxn>
                        <a:cxn ang="0">
                          <a:pos x="connsiteX423" y="connsiteY423"/>
                        </a:cxn>
                        <a:cxn ang="0">
                          <a:pos x="connsiteX424" y="connsiteY424"/>
                        </a:cxn>
                        <a:cxn ang="0">
                          <a:pos x="connsiteX425" y="connsiteY425"/>
                        </a:cxn>
                        <a:cxn ang="0">
                          <a:pos x="connsiteX426" y="connsiteY426"/>
                        </a:cxn>
                        <a:cxn ang="0">
                          <a:pos x="connsiteX427" y="connsiteY427"/>
                        </a:cxn>
                        <a:cxn ang="0">
                          <a:pos x="connsiteX428" y="connsiteY428"/>
                        </a:cxn>
                        <a:cxn ang="0">
                          <a:pos x="connsiteX429" y="connsiteY429"/>
                        </a:cxn>
                        <a:cxn ang="0">
                          <a:pos x="connsiteX430" y="connsiteY430"/>
                        </a:cxn>
                        <a:cxn ang="0">
                          <a:pos x="connsiteX431" y="connsiteY431"/>
                        </a:cxn>
                        <a:cxn ang="0">
                          <a:pos x="connsiteX432" y="connsiteY432"/>
                        </a:cxn>
                        <a:cxn ang="0">
                          <a:pos x="connsiteX433" y="connsiteY433"/>
                        </a:cxn>
                        <a:cxn ang="0">
                          <a:pos x="connsiteX434" y="connsiteY434"/>
                        </a:cxn>
                        <a:cxn ang="0">
                          <a:pos x="connsiteX435" y="connsiteY435"/>
                        </a:cxn>
                        <a:cxn ang="0">
                          <a:pos x="connsiteX436" y="connsiteY436"/>
                        </a:cxn>
                        <a:cxn ang="0">
                          <a:pos x="connsiteX437" y="connsiteY437"/>
                        </a:cxn>
                        <a:cxn ang="0">
                          <a:pos x="connsiteX438" y="connsiteY438"/>
                        </a:cxn>
                        <a:cxn ang="0">
                          <a:pos x="connsiteX439" y="connsiteY439"/>
                        </a:cxn>
                        <a:cxn ang="0">
                          <a:pos x="connsiteX440" y="connsiteY440"/>
                        </a:cxn>
                        <a:cxn ang="0">
                          <a:pos x="connsiteX441" y="connsiteY441"/>
                        </a:cxn>
                        <a:cxn ang="0">
                          <a:pos x="connsiteX442" y="connsiteY442"/>
                        </a:cxn>
                        <a:cxn ang="0">
                          <a:pos x="connsiteX443" y="connsiteY443"/>
                        </a:cxn>
                        <a:cxn ang="0">
                          <a:pos x="connsiteX444" y="connsiteY444"/>
                        </a:cxn>
                        <a:cxn ang="0">
                          <a:pos x="connsiteX445" y="connsiteY445"/>
                        </a:cxn>
                        <a:cxn ang="0">
                          <a:pos x="connsiteX446" y="connsiteY446"/>
                        </a:cxn>
                        <a:cxn ang="0">
                          <a:pos x="connsiteX447" y="connsiteY447"/>
                        </a:cxn>
                        <a:cxn ang="0">
                          <a:pos x="connsiteX448" y="connsiteY448"/>
                        </a:cxn>
                        <a:cxn ang="0">
                          <a:pos x="connsiteX449" y="connsiteY449"/>
                        </a:cxn>
                        <a:cxn ang="0">
                          <a:pos x="connsiteX450" y="connsiteY450"/>
                        </a:cxn>
                        <a:cxn ang="0">
                          <a:pos x="connsiteX451" y="connsiteY451"/>
                        </a:cxn>
                        <a:cxn ang="0">
                          <a:pos x="connsiteX452" y="connsiteY452"/>
                        </a:cxn>
                        <a:cxn ang="0">
                          <a:pos x="connsiteX453" y="connsiteY453"/>
                        </a:cxn>
                        <a:cxn ang="0">
                          <a:pos x="connsiteX454" y="connsiteY454"/>
                        </a:cxn>
                        <a:cxn ang="0">
                          <a:pos x="connsiteX455" y="connsiteY455"/>
                        </a:cxn>
                        <a:cxn ang="0">
                          <a:pos x="connsiteX456" y="connsiteY456"/>
                        </a:cxn>
                        <a:cxn ang="0">
                          <a:pos x="connsiteX457" y="connsiteY457"/>
                        </a:cxn>
                        <a:cxn ang="0">
                          <a:pos x="connsiteX458" y="connsiteY458"/>
                        </a:cxn>
                        <a:cxn ang="0">
                          <a:pos x="connsiteX459" y="connsiteY459"/>
                        </a:cxn>
                        <a:cxn ang="0">
                          <a:pos x="connsiteX460" y="connsiteY460"/>
                        </a:cxn>
                        <a:cxn ang="0">
                          <a:pos x="connsiteX461" y="connsiteY461"/>
                        </a:cxn>
                        <a:cxn ang="0">
                          <a:pos x="connsiteX462" y="connsiteY462"/>
                        </a:cxn>
                        <a:cxn ang="0">
                          <a:pos x="connsiteX463" y="connsiteY463"/>
                        </a:cxn>
                        <a:cxn ang="0">
                          <a:pos x="connsiteX464" y="connsiteY464"/>
                        </a:cxn>
                        <a:cxn ang="0">
                          <a:pos x="connsiteX465" y="connsiteY465"/>
                        </a:cxn>
                        <a:cxn ang="0">
                          <a:pos x="connsiteX466" y="connsiteY466"/>
                        </a:cxn>
                        <a:cxn ang="0">
                          <a:pos x="connsiteX467" y="connsiteY467"/>
                        </a:cxn>
                        <a:cxn ang="0">
                          <a:pos x="connsiteX468" y="connsiteY468"/>
                        </a:cxn>
                        <a:cxn ang="0">
                          <a:pos x="connsiteX469" y="connsiteY469"/>
                        </a:cxn>
                        <a:cxn ang="0">
                          <a:pos x="connsiteX470" y="connsiteY470"/>
                        </a:cxn>
                        <a:cxn ang="0">
                          <a:pos x="connsiteX471" y="connsiteY471"/>
                        </a:cxn>
                        <a:cxn ang="0">
                          <a:pos x="connsiteX472" y="connsiteY472"/>
                        </a:cxn>
                        <a:cxn ang="0">
                          <a:pos x="connsiteX473" y="connsiteY473"/>
                        </a:cxn>
                        <a:cxn ang="0">
                          <a:pos x="connsiteX474" y="connsiteY474"/>
                        </a:cxn>
                        <a:cxn ang="0">
                          <a:pos x="connsiteX475" y="connsiteY475"/>
                        </a:cxn>
                        <a:cxn ang="0">
                          <a:pos x="connsiteX476" y="connsiteY476"/>
                        </a:cxn>
                        <a:cxn ang="0">
                          <a:pos x="connsiteX477" y="connsiteY477"/>
                        </a:cxn>
                        <a:cxn ang="0">
                          <a:pos x="connsiteX478" y="connsiteY478"/>
                        </a:cxn>
                        <a:cxn ang="0">
                          <a:pos x="connsiteX479" y="connsiteY479"/>
                        </a:cxn>
                        <a:cxn ang="0">
                          <a:pos x="connsiteX480" y="connsiteY480"/>
                        </a:cxn>
                        <a:cxn ang="0">
                          <a:pos x="connsiteX481" y="connsiteY481"/>
                        </a:cxn>
                        <a:cxn ang="0">
                          <a:pos x="connsiteX482" y="connsiteY482"/>
                        </a:cxn>
                        <a:cxn ang="0">
                          <a:pos x="connsiteX483" y="connsiteY483"/>
                        </a:cxn>
                        <a:cxn ang="0">
                          <a:pos x="connsiteX484" y="connsiteY484"/>
                        </a:cxn>
                        <a:cxn ang="0">
                          <a:pos x="connsiteX485" y="connsiteY485"/>
                        </a:cxn>
                        <a:cxn ang="0">
                          <a:pos x="connsiteX486" y="connsiteY486"/>
                        </a:cxn>
                        <a:cxn ang="0">
                          <a:pos x="connsiteX487" y="connsiteY487"/>
                        </a:cxn>
                        <a:cxn ang="0">
                          <a:pos x="connsiteX488" y="connsiteY488"/>
                        </a:cxn>
                        <a:cxn ang="0">
                          <a:pos x="connsiteX489" y="connsiteY489"/>
                        </a:cxn>
                        <a:cxn ang="0">
                          <a:pos x="connsiteX490" y="connsiteY490"/>
                        </a:cxn>
                        <a:cxn ang="0">
                          <a:pos x="connsiteX491" y="connsiteY491"/>
                        </a:cxn>
                        <a:cxn ang="0">
                          <a:pos x="connsiteX492" y="connsiteY492"/>
                        </a:cxn>
                        <a:cxn ang="0">
                          <a:pos x="connsiteX493" y="connsiteY493"/>
                        </a:cxn>
                        <a:cxn ang="0">
                          <a:pos x="connsiteX494" y="connsiteY494"/>
                        </a:cxn>
                        <a:cxn ang="0">
                          <a:pos x="connsiteX495" y="connsiteY495"/>
                        </a:cxn>
                        <a:cxn ang="0">
                          <a:pos x="connsiteX496" y="connsiteY496"/>
                        </a:cxn>
                        <a:cxn ang="0">
                          <a:pos x="connsiteX497" y="connsiteY497"/>
                        </a:cxn>
                        <a:cxn ang="0">
                          <a:pos x="connsiteX498" y="connsiteY498"/>
                        </a:cxn>
                        <a:cxn ang="0">
                          <a:pos x="connsiteX499" y="connsiteY499"/>
                        </a:cxn>
                        <a:cxn ang="0">
                          <a:pos x="connsiteX500" y="connsiteY500"/>
                        </a:cxn>
                        <a:cxn ang="0">
                          <a:pos x="connsiteX501" y="connsiteY501"/>
                        </a:cxn>
                        <a:cxn ang="0">
                          <a:pos x="connsiteX502" y="connsiteY502"/>
                        </a:cxn>
                        <a:cxn ang="0">
                          <a:pos x="connsiteX503" y="connsiteY503"/>
                        </a:cxn>
                        <a:cxn ang="0">
                          <a:pos x="connsiteX504" y="connsiteY504"/>
                        </a:cxn>
                        <a:cxn ang="0">
                          <a:pos x="connsiteX505" y="connsiteY505"/>
                        </a:cxn>
                        <a:cxn ang="0">
                          <a:pos x="connsiteX506" y="connsiteY506"/>
                        </a:cxn>
                        <a:cxn ang="0">
                          <a:pos x="connsiteX507" y="connsiteY507"/>
                        </a:cxn>
                        <a:cxn ang="0">
                          <a:pos x="connsiteX508" y="connsiteY508"/>
                        </a:cxn>
                        <a:cxn ang="0">
                          <a:pos x="connsiteX509" y="connsiteY509"/>
                        </a:cxn>
                        <a:cxn ang="0">
                          <a:pos x="connsiteX510" y="connsiteY510"/>
                        </a:cxn>
                        <a:cxn ang="0">
                          <a:pos x="connsiteX511" y="connsiteY511"/>
                        </a:cxn>
                        <a:cxn ang="0">
                          <a:pos x="connsiteX512" y="connsiteY512"/>
                        </a:cxn>
                        <a:cxn ang="0">
                          <a:pos x="connsiteX513" y="connsiteY513"/>
                        </a:cxn>
                        <a:cxn ang="0">
                          <a:pos x="connsiteX514" y="connsiteY514"/>
                        </a:cxn>
                        <a:cxn ang="0">
                          <a:pos x="connsiteX515" y="connsiteY515"/>
                        </a:cxn>
                        <a:cxn ang="0">
                          <a:pos x="connsiteX516" y="connsiteY516"/>
                        </a:cxn>
                        <a:cxn ang="0">
                          <a:pos x="connsiteX517" y="connsiteY517"/>
                        </a:cxn>
                        <a:cxn ang="0">
                          <a:pos x="connsiteX518" y="connsiteY518"/>
                        </a:cxn>
                        <a:cxn ang="0">
                          <a:pos x="connsiteX519" y="connsiteY519"/>
                        </a:cxn>
                        <a:cxn ang="0">
                          <a:pos x="connsiteX520" y="connsiteY520"/>
                        </a:cxn>
                        <a:cxn ang="0">
                          <a:pos x="connsiteX521" y="connsiteY521"/>
                        </a:cxn>
                        <a:cxn ang="0">
                          <a:pos x="connsiteX522" y="connsiteY522"/>
                        </a:cxn>
                        <a:cxn ang="0">
                          <a:pos x="connsiteX523" y="connsiteY523"/>
                        </a:cxn>
                        <a:cxn ang="0">
                          <a:pos x="connsiteX524" y="connsiteY524"/>
                        </a:cxn>
                        <a:cxn ang="0">
                          <a:pos x="connsiteX525" y="connsiteY525"/>
                        </a:cxn>
                        <a:cxn ang="0">
                          <a:pos x="connsiteX526" y="connsiteY526"/>
                        </a:cxn>
                        <a:cxn ang="0">
                          <a:pos x="connsiteX527" y="connsiteY527"/>
                        </a:cxn>
                        <a:cxn ang="0">
                          <a:pos x="connsiteX528" y="connsiteY528"/>
                        </a:cxn>
                        <a:cxn ang="0">
                          <a:pos x="connsiteX529" y="connsiteY529"/>
                        </a:cxn>
                        <a:cxn ang="0">
                          <a:pos x="connsiteX530" y="connsiteY530"/>
                        </a:cxn>
                        <a:cxn ang="0">
                          <a:pos x="connsiteX531" y="connsiteY531"/>
                        </a:cxn>
                        <a:cxn ang="0">
                          <a:pos x="connsiteX532" y="connsiteY532"/>
                        </a:cxn>
                        <a:cxn ang="0">
                          <a:pos x="connsiteX533" y="connsiteY533"/>
                        </a:cxn>
                        <a:cxn ang="0">
                          <a:pos x="connsiteX534" y="connsiteY534"/>
                        </a:cxn>
                        <a:cxn ang="0">
                          <a:pos x="connsiteX535" y="connsiteY535"/>
                        </a:cxn>
                        <a:cxn ang="0">
                          <a:pos x="connsiteX536" y="connsiteY536"/>
                        </a:cxn>
                      </a:cxnLst>
                      <a:rect l="l" t="t" r="r" b="b"/>
                      <a:pathLst>
                        <a:path w="2853574" h="2599365">
                          <a:moveTo>
                            <a:pt x="16077" y="2335524"/>
                          </a:moveTo>
                          <a:cubicBezTo>
                            <a:pt x="19887" y="2337429"/>
                            <a:pt x="24650" y="2340287"/>
                            <a:pt x="28460" y="2342192"/>
                          </a:cubicBezTo>
                          <a:cubicBezTo>
                            <a:pt x="28460" y="2274564"/>
                            <a:pt x="45605" y="2198364"/>
                            <a:pt x="116090" y="2174552"/>
                          </a:cubicBezTo>
                          <a:cubicBezTo>
                            <a:pt x="122757" y="2171695"/>
                            <a:pt x="121805" y="2163122"/>
                            <a:pt x="114185" y="2162170"/>
                          </a:cubicBezTo>
                          <a:cubicBezTo>
                            <a:pt x="85610" y="2158359"/>
                            <a:pt x="46557" y="2156455"/>
                            <a:pt x="23697" y="2137405"/>
                          </a:cubicBezTo>
                          <a:cubicBezTo>
                            <a:pt x="3695" y="2120260"/>
                            <a:pt x="22745" y="2086922"/>
                            <a:pt x="32270" y="2069777"/>
                          </a:cubicBezTo>
                          <a:cubicBezTo>
                            <a:pt x="54177" y="2027867"/>
                            <a:pt x="82752" y="1986910"/>
                            <a:pt x="109422" y="1947858"/>
                          </a:cubicBezTo>
                          <a:cubicBezTo>
                            <a:pt x="142760" y="1900233"/>
                            <a:pt x="179907" y="1855465"/>
                            <a:pt x="224675" y="1818318"/>
                          </a:cubicBezTo>
                          <a:cubicBezTo>
                            <a:pt x="227532" y="1815460"/>
                            <a:pt x="226580" y="1810698"/>
                            <a:pt x="223722" y="1808793"/>
                          </a:cubicBezTo>
                          <a:cubicBezTo>
                            <a:pt x="173240" y="1776408"/>
                            <a:pt x="121805" y="1743071"/>
                            <a:pt x="79895" y="1699256"/>
                          </a:cubicBezTo>
                          <a:cubicBezTo>
                            <a:pt x="258012" y="1774503"/>
                            <a:pt x="369455" y="1417316"/>
                            <a:pt x="557097" y="1507804"/>
                          </a:cubicBezTo>
                          <a:cubicBezTo>
                            <a:pt x="564717" y="1511614"/>
                            <a:pt x="572337" y="1516376"/>
                            <a:pt x="579957" y="1521139"/>
                          </a:cubicBezTo>
                          <a:cubicBezTo>
                            <a:pt x="587577" y="1525901"/>
                            <a:pt x="594245" y="1514471"/>
                            <a:pt x="586625" y="1509709"/>
                          </a:cubicBezTo>
                          <a:cubicBezTo>
                            <a:pt x="538047" y="1479229"/>
                            <a:pt x="484707" y="1459226"/>
                            <a:pt x="433272" y="1434461"/>
                          </a:cubicBezTo>
                          <a:cubicBezTo>
                            <a:pt x="521855" y="1359214"/>
                            <a:pt x="610437" y="1277299"/>
                            <a:pt x="718070" y="1231579"/>
                          </a:cubicBezTo>
                          <a:cubicBezTo>
                            <a:pt x="770457" y="1208720"/>
                            <a:pt x="827607" y="1200147"/>
                            <a:pt x="883805" y="1209672"/>
                          </a:cubicBezTo>
                          <a:cubicBezTo>
                            <a:pt x="951432" y="1222054"/>
                            <a:pt x="1009535" y="1263012"/>
                            <a:pt x="1062875" y="1304922"/>
                          </a:cubicBezTo>
                          <a:cubicBezTo>
                            <a:pt x="1062875" y="1304922"/>
                            <a:pt x="1062875" y="1304922"/>
                            <a:pt x="1063827" y="1304922"/>
                          </a:cubicBezTo>
                          <a:cubicBezTo>
                            <a:pt x="1075257" y="1316352"/>
                            <a:pt x="1087640" y="1326829"/>
                            <a:pt x="1100975" y="1336354"/>
                          </a:cubicBezTo>
                          <a:cubicBezTo>
                            <a:pt x="1128597" y="1356357"/>
                            <a:pt x="1165745" y="1365882"/>
                            <a:pt x="1196225" y="1381122"/>
                          </a:cubicBezTo>
                          <a:cubicBezTo>
                            <a:pt x="1233372" y="1399219"/>
                            <a:pt x="1269567" y="1424936"/>
                            <a:pt x="1281950" y="1466846"/>
                          </a:cubicBezTo>
                          <a:cubicBezTo>
                            <a:pt x="1281950" y="1466846"/>
                            <a:pt x="1281950" y="1467799"/>
                            <a:pt x="1281950" y="1467799"/>
                          </a:cubicBezTo>
                          <a:cubicBezTo>
                            <a:pt x="1281950" y="1468751"/>
                            <a:pt x="1281950" y="1469704"/>
                            <a:pt x="1282902" y="1470656"/>
                          </a:cubicBezTo>
                          <a:cubicBezTo>
                            <a:pt x="1220037" y="1540189"/>
                            <a:pt x="1119072" y="1573526"/>
                            <a:pt x="1034300" y="1603053"/>
                          </a:cubicBezTo>
                          <a:cubicBezTo>
                            <a:pt x="984770" y="1620198"/>
                            <a:pt x="935240" y="1633533"/>
                            <a:pt x="884757" y="1647821"/>
                          </a:cubicBezTo>
                          <a:cubicBezTo>
                            <a:pt x="858087" y="1599244"/>
                            <a:pt x="794270" y="1567811"/>
                            <a:pt x="747597" y="1540189"/>
                          </a:cubicBezTo>
                          <a:cubicBezTo>
                            <a:pt x="744740" y="1538284"/>
                            <a:pt x="742835" y="1543046"/>
                            <a:pt x="744740" y="1543998"/>
                          </a:cubicBezTo>
                          <a:cubicBezTo>
                            <a:pt x="780935" y="1567811"/>
                            <a:pt x="819987" y="1589719"/>
                            <a:pt x="852372" y="1619246"/>
                          </a:cubicBezTo>
                          <a:cubicBezTo>
                            <a:pt x="862850" y="1628771"/>
                            <a:pt x="870470" y="1639248"/>
                            <a:pt x="876185" y="1649726"/>
                          </a:cubicBezTo>
                          <a:cubicBezTo>
                            <a:pt x="828560" y="1663061"/>
                            <a:pt x="781887" y="1678301"/>
                            <a:pt x="736167" y="1696398"/>
                          </a:cubicBezTo>
                          <a:cubicBezTo>
                            <a:pt x="647585" y="1732593"/>
                            <a:pt x="562812" y="1779266"/>
                            <a:pt x="483755" y="1833558"/>
                          </a:cubicBezTo>
                          <a:cubicBezTo>
                            <a:pt x="445655" y="1791648"/>
                            <a:pt x="374217" y="1782123"/>
                            <a:pt x="322782" y="1791648"/>
                          </a:cubicBezTo>
                          <a:cubicBezTo>
                            <a:pt x="318020" y="1792600"/>
                            <a:pt x="318972" y="1799268"/>
                            <a:pt x="323735" y="1800221"/>
                          </a:cubicBezTo>
                          <a:cubicBezTo>
                            <a:pt x="378980" y="1804030"/>
                            <a:pt x="437082" y="1800221"/>
                            <a:pt x="476135" y="1840225"/>
                          </a:cubicBezTo>
                          <a:cubicBezTo>
                            <a:pt x="452322" y="1856418"/>
                            <a:pt x="429462" y="1872610"/>
                            <a:pt x="407555" y="1889755"/>
                          </a:cubicBezTo>
                          <a:cubicBezTo>
                            <a:pt x="354215" y="1930713"/>
                            <a:pt x="302780" y="1973575"/>
                            <a:pt x="258012" y="2024057"/>
                          </a:cubicBezTo>
                          <a:cubicBezTo>
                            <a:pt x="233247" y="2051680"/>
                            <a:pt x="209435" y="2081207"/>
                            <a:pt x="187527" y="2111687"/>
                          </a:cubicBezTo>
                          <a:cubicBezTo>
                            <a:pt x="157047" y="2090732"/>
                            <a:pt x="112280" y="2082160"/>
                            <a:pt x="88467" y="2114545"/>
                          </a:cubicBezTo>
                          <a:cubicBezTo>
                            <a:pt x="86562" y="2116450"/>
                            <a:pt x="89420" y="2119307"/>
                            <a:pt x="91325" y="2119307"/>
                          </a:cubicBezTo>
                          <a:cubicBezTo>
                            <a:pt x="113232" y="2112640"/>
                            <a:pt x="127520" y="2101210"/>
                            <a:pt x="151332" y="2105020"/>
                          </a:cubicBezTo>
                          <a:cubicBezTo>
                            <a:pt x="162762" y="2106925"/>
                            <a:pt x="173240" y="2112640"/>
                            <a:pt x="181812" y="2119307"/>
                          </a:cubicBezTo>
                          <a:cubicBezTo>
                            <a:pt x="162762" y="2145977"/>
                            <a:pt x="146570" y="2174552"/>
                            <a:pt x="133235" y="2203127"/>
                          </a:cubicBezTo>
                          <a:cubicBezTo>
                            <a:pt x="132282" y="2205984"/>
                            <a:pt x="135140" y="2208842"/>
                            <a:pt x="137997" y="2206937"/>
                          </a:cubicBezTo>
                          <a:cubicBezTo>
                            <a:pt x="158952" y="2182172"/>
                            <a:pt x="177050" y="2156455"/>
                            <a:pt x="196100" y="2130737"/>
                          </a:cubicBezTo>
                          <a:cubicBezTo>
                            <a:pt x="199910" y="2134547"/>
                            <a:pt x="202767" y="2137405"/>
                            <a:pt x="205625" y="2141215"/>
                          </a:cubicBezTo>
                          <a:cubicBezTo>
                            <a:pt x="236105" y="2176457"/>
                            <a:pt x="251345" y="2227892"/>
                            <a:pt x="243725" y="2273612"/>
                          </a:cubicBezTo>
                          <a:cubicBezTo>
                            <a:pt x="243725" y="2276469"/>
                            <a:pt x="247535" y="2277422"/>
                            <a:pt x="248487" y="2274564"/>
                          </a:cubicBezTo>
                          <a:cubicBezTo>
                            <a:pt x="264680" y="2225034"/>
                            <a:pt x="240867" y="2167884"/>
                            <a:pt x="209435" y="2129785"/>
                          </a:cubicBezTo>
                          <a:cubicBezTo>
                            <a:pt x="207530" y="2126927"/>
                            <a:pt x="204672" y="2125022"/>
                            <a:pt x="201815" y="2122165"/>
                          </a:cubicBezTo>
                          <a:cubicBezTo>
                            <a:pt x="223722" y="2092637"/>
                            <a:pt x="244677" y="2062157"/>
                            <a:pt x="269442" y="2034535"/>
                          </a:cubicBezTo>
                          <a:cubicBezTo>
                            <a:pt x="315162" y="1982147"/>
                            <a:pt x="369455" y="1938333"/>
                            <a:pt x="424700" y="1897375"/>
                          </a:cubicBezTo>
                          <a:cubicBezTo>
                            <a:pt x="445655" y="1882135"/>
                            <a:pt x="466610" y="1866895"/>
                            <a:pt x="487565" y="1852608"/>
                          </a:cubicBezTo>
                          <a:cubicBezTo>
                            <a:pt x="489470" y="1855465"/>
                            <a:pt x="491375" y="1858323"/>
                            <a:pt x="493280" y="1861180"/>
                          </a:cubicBezTo>
                          <a:cubicBezTo>
                            <a:pt x="522807" y="1912615"/>
                            <a:pt x="515187" y="1984052"/>
                            <a:pt x="512330" y="2040250"/>
                          </a:cubicBezTo>
                          <a:cubicBezTo>
                            <a:pt x="512330" y="2041202"/>
                            <a:pt x="514235" y="2041202"/>
                            <a:pt x="514235" y="2040250"/>
                          </a:cubicBezTo>
                          <a:cubicBezTo>
                            <a:pt x="523760" y="1977385"/>
                            <a:pt x="531380" y="1904995"/>
                            <a:pt x="496137" y="1847845"/>
                          </a:cubicBezTo>
                          <a:cubicBezTo>
                            <a:pt x="496137" y="1847845"/>
                            <a:pt x="496137" y="1847845"/>
                            <a:pt x="496137" y="1846893"/>
                          </a:cubicBezTo>
                          <a:cubicBezTo>
                            <a:pt x="583767" y="1788790"/>
                            <a:pt x="678065" y="1738308"/>
                            <a:pt x="776172" y="1701161"/>
                          </a:cubicBezTo>
                          <a:cubicBezTo>
                            <a:pt x="811415" y="1687826"/>
                            <a:pt x="848562" y="1676396"/>
                            <a:pt x="884757" y="1665918"/>
                          </a:cubicBezTo>
                          <a:cubicBezTo>
                            <a:pt x="891425" y="1684968"/>
                            <a:pt x="890472" y="1705923"/>
                            <a:pt x="884757" y="1729736"/>
                          </a:cubicBezTo>
                          <a:cubicBezTo>
                            <a:pt x="875232" y="1766883"/>
                            <a:pt x="856182" y="1800221"/>
                            <a:pt x="836180" y="1832605"/>
                          </a:cubicBezTo>
                          <a:cubicBezTo>
                            <a:pt x="825702" y="1849750"/>
                            <a:pt x="813320" y="1865943"/>
                            <a:pt x="800937" y="1882135"/>
                          </a:cubicBezTo>
                          <a:cubicBezTo>
                            <a:pt x="792365" y="1892613"/>
                            <a:pt x="780935" y="1903090"/>
                            <a:pt x="774267" y="1914520"/>
                          </a:cubicBezTo>
                          <a:cubicBezTo>
                            <a:pt x="773315" y="1917378"/>
                            <a:pt x="775220" y="1920235"/>
                            <a:pt x="778077" y="1918330"/>
                          </a:cubicBezTo>
                          <a:cubicBezTo>
                            <a:pt x="805700" y="1901185"/>
                            <a:pt x="827607" y="1863085"/>
                            <a:pt x="844752" y="1836415"/>
                          </a:cubicBezTo>
                          <a:cubicBezTo>
                            <a:pt x="867612" y="1801173"/>
                            <a:pt x="887615" y="1762121"/>
                            <a:pt x="897140" y="1720211"/>
                          </a:cubicBezTo>
                          <a:cubicBezTo>
                            <a:pt x="901902" y="1699256"/>
                            <a:pt x="899997" y="1680206"/>
                            <a:pt x="894282" y="1663061"/>
                          </a:cubicBezTo>
                          <a:cubicBezTo>
                            <a:pt x="952385" y="1645916"/>
                            <a:pt x="1010487" y="1629723"/>
                            <a:pt x="1066685" y="1608768"/>
                          </a:cubicBezTo>
                          <a:cubicBezTo>
                            <a:pt x="1114310" y="1590671"/>
                            <a:pt x="1160982" y="1570669"/>
                            <a:pt x="1205750" y="1544951"/>
                          </a:cubicBezTo>
                          <a:cubicBezTo>
                            <a:pt x="1235277" y="1528759"/>
                            <a:pt x="1264805" y="1508756"/>
                            <a:pt x="1286712" y="1483039"/>
                          </a:cubicBezTo>
                          <a:cubicBezTo>
                            <a:pt x="1286712" y="1485896"/>
                            <a:pt x="1287665" y="1489706"/>
                            <a:pt x="1287665" y="1493516"/>
                          </a:cubicBezTo>
                          <a:cubicBezTo>
                            <a:pt x="1287665" y="1522091"/>
                            <a:pt x="1280997" y="1550666"/>
                            <a:pt x="1272425" y="1577336"/>
                          </a:cubicBezTo>
                          <a:cubicBezTo>
                            <a:pt x="1257185" y="1627818"/>
                            <a:pt x="1231467" y="1674491"/>
                            <a:pt x="1209560" y="1722116"/>
                          </a:cubicBezTo>
                          <a:cubicBezTo>
                            <a:pt x="1208607" y="1724973"/>
                            <a:pt x="1206702" y="1733546"/>
                            <a:pt x="1204797" y="1738308"/>
                          </a:cubicBezTo>
                          <a:cubicBezTo>
                            <a:pt x="1198130" y="1747833"/>
                            <a:pt x="1199082" y="1746881"/>
                            <a:pt x="1192415" y="1756406"/>
                          </a:cubicBezTo>
                          <a:cubicBezTo>
                            <a:pt x="1166697" y="1795458"/>
                            <a:pt x="1142885" y="1835463"/>
                            <a:pt x="1129550" y="1880230"/>
                          </a:cubicBezTo>
                          <a:cubicBezTo>
                            <a:pt x="1126692" y="1891660"/>
                            <a:pt x="1123835" y="1903090"/>
                            <a:pt x="1122882" y="1914520"/>
                          </a:cubicBezTo>
                          <a:cubicBezTo>
                            <a:pt x="1017155" y="2005960"/>
                            <a:pt x="881900" y="2059300"/>
                            <a:pt x="784745" y="2160265"/>
                          </a:cubicBezTo>
                          <a:cubicBezTo>
                            <a:pt x="787602" y="2109782"/>
                            <a:pt x="794270" y="2059300"/>
                            <a:pt x="807605" y="2010722"/>
                          </a:cubicBezTo>
                          <a:cubicBezTo>
                            <a:pt x="808557" y="2005960"/>
                            <a:pt x="804747" y="2001197"/>
                            <a:pt x="799985" y="2003102"/>
                          </a:cubicBezTo>
                          <a:cubicBezTo>
                            <a:pt x="668540" y="2041202"/>
                            <a:pt x="589482" y="2153597"/>
                            <a:pt x="516140" y="2261229"/>
                          </a:cubicBezTo>
                          <a:cubicBezTo>
                            <a:pt x="507567" y="2213605"/>
                            <a:pt x="515187" y="2164075"/>
                            <a:pt x="508520" y="2116450"/>
                          </a:cubicBezTo>
                          <a:lnTo>
                            <a:pt x="508520" y="2116450"/>
                          </a:lnTo>
                          <a:cubicBezTo>
                            <a:pt x="508520" y="2115497"/>
                            <a:pt x="508520" y="2115497"/>
                            <a:pt x="508520" y="2114545"/>
                          </a:cubicBezTo>
                          <a:cubicBezTo>
                            <a:pt x="507567" y="2106925"/>
                            <a:pt x="496137" y="2108830"/>
                            <a:pt x="496137" y="2116450"/>
                          </a:cubicBezTo>
                          <a:cubicBezTo>
                            <a:pt x="488517" y="2265039"/>
                            <a:pt x="334212" y="2325999"/>
                            <a:pt x="260870" y="2437441"/>
                          </a:cubicBezTo>
                          <a:cubicBezTo>
                            <a:pt x="238962" y="2398389"/>
                            <a:pt x="222770" y="2354574"/>
                            <a:pt x="217055" y="2309807"/>
                          </a:cubicBezTo>
                          <a:cubicBezTo>
                            <a:pt x="216102" y="2304092"/>
                            <a:pt x="209435" y="2305044"/>
                            <a:pt x="206577" y="2308854"/>
                          </a:cubicBezTo>
                          <a:cubicBezTo>
                            <a:pt x="189432" y="2333619"/>
                            <a:pt x="169430" y="2356479"/>
                            <a:pt x="147522" y="2379339"/>
                          </a:cubicBezTo>
                          <a:cubicBezTo>
                            <a:pt x="151332" y="2381244"/>
                            <a:pt x="155142" y="2382196"/>
                            <a:pt x="159905" y="2384102"/>
                          </a:cubicBezTo>
                          <a:cubicBezTo>
                            <a:pt x="177050" y="2365052"/>
                            <a:pt x="194195" y="2345049"/>
                            <a:pt x="208482" y="2325047"/>
                          </a:cubicBezTo>
                          <a:cubicBezTo>
                            <a:pt x="216102" y="2364099"/>
                            <a:pt x="229437" y="2403151"/>
                            <a:pt x="247535" y="2438394"/>
                          </a:cubicBezTo>
                          <a:cubicBezTo>
                            <a:pt x="253250" y="2443156"/>
                            <a:pt x="258965" y="2447919"/>
                            <a:pt x="263727" y="2452681"/>
                          </a:cubicBezTo>
                          <a:cubicBezTo>
                            <a:pt x="263727" y="2452681"/>
                            <a:pt x="264680" y="2451729"/>
                            <a:pt x="264680" y="2451729"/>
                          </a:cubicBezTo>
                          <a:cubicBezTo>
                            <a:pt x="329450" y="2346954"/>
                            <a:pt x="459942" y="2287899"/>
                            <a:pt x="497090" y="2169790"/>
                          </a:cubicBezTo>
                          <a:cubicBezTo>
                            <a:pt x="497090" y="2205984"/>
                            <a:pt x="495185" y="2242179"/>
                            <a:pt x="504710" y="2277422"/>
                          </a:cubicBezTo>
                          <a:cubicBezTo>
                            <a:pt x="506615" y="2283137"/>
                            <a:pt x="513282" y="2284089"/>
                            <a:pt x="517092" y="2279327"/>
                          </a:cubicBezTo>
                          <a:cubicBezTo>
                            <a:pt x="589482" y="2173599"/>
                            <a:pt x="663777" y="2059300"/>
                            <a:pt x="791412" y="2018342"/>
                          </a:cubicBezTo>
                          <a:cubicBezTo>
                            <a:pt x="778077" y="2070730"/>
                            <a:pt x="771410" y="2124070"/>
                            <a:pt x="769505" y="2177409"/>
                          </a:cubicBezTo>
                          <a:cubicBezTo>
                            <a:pt x="769505" y="2183124"/>
                            <a:pt x="776172" y="2185982"/>
                            <a:pt x="779982" y="2182172"/>
                          </a:cubicBezTo>
                          <a:cubicBezTo>
                            <a:pt x="875232" y="2075492"/>
                            <a:pt x="1020965" y="2028820"/>
                            <a:pt x="1119072" y="1927855"/>
                          </a:cubicBezTo>
                          <a:cubicBezTo>
                            <a:pt x="1116215" y="1961193"/>
                            <a:pt x="1120025" y="1994530"/>
                            <a:pt x="1124787" y="2027867"/>
                          </a:cubicBezTo>
                          <a:cubicBezTo>
                            <a:pt x="1125740" y="2036440"/>
                            <a:pt x="1139075" y="2035487"/>
                            <a:pt x="1140980" y="2027867"/>
                          </a:cubicBezTo>
                          <a:cubicBezTo>
                            <a:pt x="1153362" y="1985958"/>
                            <a:pt x="1170507" y="1943095"/>
                            <a:pt x="1205750" y="1919283"/>
                          </a:cubicBezTo>
                          <a:cubicBezTo>
                            <a:pt x="1175270" y="1987862"/>
                            <a:pt x="1161935" y="2074540"/>
                            <a:pt x="1186700" y="2145025"/>
                          </a:cubicBezTo>
                          <a:cubicBezTo>
                            <a:pt x="1188605" y="2151692"/>
                            <a:pt x="1196225" y="2153597"/>
                            <a:pt x="1200987" y="2148834"/>
                          </a:cubicBezTo>
                          <a:cubicBezTo>
                            <a:pt x="1220990" y="2133595"/>
                            <a:pt x="1241945" y="2120260"/>
                            <a:pt x="1263852" y="2109782"/>
                          </a:cubicBezTo>
                          <a:cubicBezTo>
                            <a:pt x="1235277" y="2197412"/>
                            <a:pt x="1234325" y="2285994"/>
                            <a:pt x="1283855" y="2367909"/>
                          </a:cubicBezTo>
                          <a:cubicBezTo>
                            <a:pt x="1286712" y="2372671"/>
                            <a:pt x="1295285" y="2373624"/>
                            <a:pt x="1298142" y="2367909"/>
                          </a:cubicBezTo>
                          <a:cubicBezTo>
                            <a:pt x="1315287" y="2334572"/>
                            <a:pt x="1340052" y="2308854"/>
                            <a:pt x="1374342" y="2293614"/>
                          </a:cubicBezTo>
                          <a:cubicBezTo>
                            <a:pt x="1363865" y="2353621"/>
                            <a:pt x="1374342" y="2410771"/>
                            <a:pt x="1403870" y="2466016"/>
                          </a:cubicBezTo>
                          <a:cubicBezTo>
                            <a:pt x="1426730" y="2508879"/>
                            <a:pt x="1457210" y="2546026"/>
                            <a:pt x="1486737" y="2584126"/>
                          </a:cubicBezTo>
                          <a:cubicBezTo>
                            <a:pt x="1490547" y="2588888"/>
                            <a:pt x="1494357" y="2594604"/>
                            <a:pt x="1499120" y="2599366"/>
                          </a:cubicBezTo>
                          <a:cubicBezTo>
                            <a:pt x="1501025" y="2595556"/>
                            <a:pt x="1501977" y="2591746"/>
                            <a:pt x="1503882" y="2587936"/>
                          </a:cubicBezTo>
                          <a:cubicBezTo>
                            <a:pt x="1518170" y="2561266"/>
                            <a:pt x="1540077" y="2537454"/>
                            <a:pt x="1561032" y="2516499"/>
                          </a:cubicBezTo>
                          <a:cubicBezTo>
                            <a:pt x="1591512" y="2484114"/>
                            <a:pt x="1623897" y="2452681"/>
                            <a:pt x="1653425" y="2419344"/>
                          </a:cubicBezTo>
                          <a:cubicBezTo>
                            <a:pt x="1694382" y="2372671"/>
                            <a:pt x="1733435" y="2312664"/>
                            <a:pt x="1715337" y="2251704"/>
                          </a:cubicBezTo>
                          <a:cubicBezTo>
                            <a:pt x="1730577" y="2265992"/>
                            <a:pt x="1742007" y="2284089"/>
                            <a:pt x="1752485" y="2303139"/>
                          </a:cubicBezTo>
                          <a:cubicBezTo>
                            <a:pt x="1756295" y="2309807"/>
                            <a:pt x="1765820" y="2307902"/>
                            <a:pt x="1767725" y="2301234"/>
                          </a:cubicBezTo>
                          <a:cubicBezTo>
                            <a:pt x="1790585" y="2233607"/>
                            <a:pt x="1808682" y="2163122"/>
                            <a:pt x="1806777" y="2091685"/>
                          </a:cubicBezTo>
                          <a:cubicBezTo>
                            <a:pt x="1804872" y="2040250"/>
                            <a:pt x="1790585" y="1992625"/>
                            <a:pt x="1765820" y="1948810"/>
                          </a:cubicBezTo>
                          <a:cubicBezTo>
                            <a:pt x="1784870" y="1966908"/>
                            <a:pt x="1803920" y="1984052"/>
                            <a:pt x="1827732" y="1996435"/>
                          </a:cubicBezTo>
                          <a:cubicBezTo>
                            <a:pt x="1833447" y="1999292"/>
                            <a:pt x="1840115" y="1995483"/>
                            <a:pt x="1841067" y="1988815"/>
                          </a:cubicBezTo>
                          <a:cubicBezTo>
                            <a:pt x="1855355" y="1834510"/>
                            <a:pt x="1752485" y="1717353"/>
                            <a:pt x="1620087" y="1655441"/>
                          </a:cubicBezTo>
                          <a:cubicBezTo>
                            <a:pt x="1649615" y="1646868"/>
                            <a:pt x="1678190" y="1638296"/>
                            <a:pt x="1707717" y="1632581"/>
                          </a:cubicBezTo>
                          <a:cubicBezTo>
                            <a:pt x="1715337" y="1630676"/>
                            <a:pt x="1722005" y="1629723"/>
                            <a:pt x="1729625" y="1628771"/>
                          </a:cubicBezTo>
                          <a:cubicBezTo>
                            <a:pt x="1721052" y="1625913"/>
                            <a:pt x="1712480" y="1623056"/>
                            <a:pt x="1704860" y="1619246"/>
                          </a:cubicBezTo>
                          <a:cubicBezTo>
                            <a:pt x="1676285" y="1605911"/>
                            <a:pt x="1649615" y="1587813"/>
                            <a:pt x="1621040" y="1571621"/>
                          </a:cubicBezTo>
                          <a:cubicBezTo>
                            <a:pt x="1608657" y="1564954"/>
                            <a:pt x="1595322" y="1559239"/>
                            <a:pt x="1581987" y="1554476"/>
                          </a:cubicBezTo>
                          <a:cubicBezTo>
                            <a:pt x="1657235" y="1554476"/>
                            <a:pt x="1734387" y="1521139"/>
                            <a:pt x="1808682" y="1539236"/>
                          </a:cubicBezTo>
                          <a:cubicBezTo>
                            <a:pt x="2009660" y="1622103"/>
                            <a:pt x="2259215" y="1703066"/>
                            <a:pt x="2445905" y="1548761"/>
                          </a:cubicBezTo>
                          <a:cubicBezTo>
                            <a:pt x="2450667" y="1544951"/>
                            <a:pt x="2445905" y="1537331"/>
                            <a:pt x="2440190" y="1538284"/>
                          </a:cubicBezTo>
                          <a:cubicBezTo>
                            <a:pt x="2405900" y="1543998"/>
                            <a:pt x="2377325" y="1529711"/>
                            <a:pt x="2352560" y="1507804"/>
                          </a:cubicBezTo>
                          <a:cubicBezTo>
                            <a:pt x="2531630" y="1520186"/>
                            <a:pt x="2651645" y="1374454"/>
                            <a:pt x="2744990" y="1238247"/>
                          </a:cubicBezTo>
                          <a:cubicBezTo>
                            <a:pt x="2748800" y="1232532"/>
                            <a:pt x="2741180" y="1226817"/>
                            <a:pt x="2735465" y="1228722"/>
                          </a:cubicBezTo>
                          <a:cubicBezTo>
                            <a:pt x="2700222" y="1245867"/>
                            <a:pt x="2661170" y="1252534"/>
                            <a:pt x="2623070" y="1251582"/>
                          </a:cubicBezTo>
                          <a:cubicBezTo>
                            <a:pt x="2705937" y="1176335"/>
                            <a:pt x="2723082" y="1050605"/>
                            <a:pt x="2812617" y="981073"/>
                          </a:cubicBezTo>
                          <a:cubicBezTo>
                            <a:pt x="2817380" y="977263"/>
                            <a:pt x="2813570" y="970595"/>
                            <a:pt x="2807855" y="970595"/>
                          </a:cubicBezTo>
                          <a:cubicBezTo>
                            <a:pt x="2763087" y="969643"/>
                            <a:pt x="2720225" y="976310"/>
                            <a:pt x="2676410" y="984883"/>
                          </a:cubicBezTo>
                          <a:cubicBezTo>
                            <a:pt x="2714510" y="890585"/>
                            <a:pt x="2776422" y="810575"/>
                            <a:pt x="2845955" y="738186"/>
                          </a:cubicBezTo>
                          <a:cubicBezTo>
                            <a:pt x="2848812" y="735328"/>
                            <a:pt x="2850717" y="732471"/>
                            <a:pt x="2853575" y="730566"/>
                          </a:cubicBezTo>
                          <a:cubicBezTo>
                            <a:pt x="2850717" y="730566"/>
                            <a:pt x="2848812" y="730566"/>
                            <a:pt x="2845955" y="730566"/>
                          </a:cubicBezTo>
                          <a:cubicBezTo>
                            <a:pt x="2834525" y="730566"/>
                            <a:pt x="2823095" y="730566"/>
                            <a:pt x="2811665" y="731518"/>
                          </a:cubicBezTo>
                          <a:cubicBezTo>
                            <a:pt x="2771660" y="732471"/>
                            <a:pt x="2736417" y="738186"/>
                            <a:pt x="2700222" y="754378"/>
                          </a:cubicBezTo>
                          <a:cubicBezTo>
                            <a:pt x="2627832" y="786763"/>
                            <a:pt x="2577350" y="852485"/>
                            <a:pt x="2548775" y="924875"/>
                          </a:cubicBezTo>
                          <a:cubicBezTo>
                            <a:pt x="2537345" y="888680"/>
                            <a:pt x="2547822" y="852485"/>
                            <a:pt x="2556395" y="815338"/>
                          </a:cubicBezTo>
                          <a:cubicBezTo>
                            <a:pt x="2557347" y="809623"/>
                            <a:pt x="2553537" y="804860"/>
                            <a:pt x="2547822" y="805813"/>
                          </a:cubicBezTo>
                          <a:cubicBezTo>
                            <a:pt x="2477337" y="821053"/>
                            <a:pt x="2421140" y="876298"/>
                            <a:pt x="2379230" y="931543"/>
                          </a:cubicBezTo>
                          <a:cubicBezTo>
                            <a:pt x="2343987" y="979168"/>
                            <a:pt x="2311602" y="1032507"/>
                            <a:pt x="2294457" y="1089657"/>
                          </a:cubicBezTo>
                          <a:cubicBezTo>
                            <a:pt x="2297315" y="1072512"/>
                            <a:pt x="2302077" y="1055367"/>
                            <a:pt x="2302077" y="1037270"/>
                          </a:cubicBezTo>
                          <a:cubicBezTo>
                            <a:pt x="2306840" y="1029650"/>
                            <a:pt x="2311602" y="1022030"/>
                            <a:pt x="2316365" y="1013458"/>
                          </a:cubicBezTo>
                          <a:cubicBezTo>
                            <a:pt x="2320175" y="1007742"/>
                            <a:pt x="2311602" y="1002027"/>
                            <a:pt x="2306840" y="1005837"/>
                          </a:cubicBezTo>
                          <a:cubicBezTo>
                            <a:pt x="2303030" y="1008695"/>
                            <a:pt x="2299220" y="1011552"/>
                            <a:pt x="2295410" y="1014410"/>
                          </a:cubicBezTo>
                          <a:cubicBezTo>
                            <a:pt x="2291600" y="1017267"/>
                            <a:pt x="2287790" y="1020125"/>
                            <a:pt x="2283027" y="1022030"/>
                          </a:cubicBezTo>
                          <a:cubicBezTo>
                            <a:pt x="2253500" y="1038222"/>
                            <a:pt x="2219210" y="1042985"/>
                            <a:pt x="2185872" y="1039175"/>
                          </a:cubicBezTo>
                          <a:cubicBezTo>
                            <a:pt x="2284932" y="963928"/>
                            <a:pt x="2347797" y="855343"/>
                            <a:pt x="2421140" y="754378"/>
                          </a:cubicBezTo>
                          <a:cubicBezTo>
                            <a:pt x="2423997" y="750568"/>
                            <a:pt x="2419235" y="743901"/>
                            <a:pt x="2414472" y="745806"/>
                          </a:cubicBezTo>
                          <a:cubicBezTo>
                            <a:pt x="2387802" y="754378"/>
                            <a:pt x="2360180" y="759141"/>
                            <a:pt x="2331605" y="761998"/>
                          </a:cubicBezTo>
                          <a:cubicBezTo>
                            <a:pt x="2372562" y="688656"/>
                            <a:pt x="2416377" y="616266"/>
                            <a:pt x="2446857" y="538161"/>
                          </a:cubicBezTo>
                          <a:cubicBezTo>
                            <a:pt x="2479242" y="454341"/>
                            <a:pt x="2488767" y="365759"/>
                            <a:pt x="2471622" y="278129"/>
                          </a:cubicBezTo>
                          <a:cubicBezTo>
                            <a:pt x="2470670" y="274319"/>
                            <a:pt x="2465907" y="273367"/>
                            <a:pt x="2463050" y="275272"/>
                          </a:cubicBezTo>
                          <a:cubicBezTo>
                            <a:pt x="2438285" y="299084"/>
                            <a:pt x="2416377" y="325754"/>
                            <a:pt x="2396375" y="353377"/>
                          </a:cubicBezTo>
                          <a:cubicBezTo>
                            <a:pt x="2403995" y="296227"/>
                            <a:pt x="2409710" y="240029"/>
                            <a:pt x="2409710" y="182880"/>
                          </a:cubicBezTo>
                          <a:cubicBezTo>
                            <a:pt x="2409710" y="177165"/>
                            <a:pt x="2408757" y="170497"/>
                            <a:pt x="2408757" y="163830"/>
                          </a:cubicBezTo>
                          <a:cubicBezTo>
                            <a:pt x="2405900" y="162877"/>
                            <a:pt x="2403042" y="161925"/>
                            <a:pt x="2399232" y="160972"/>
                          </a:cubicBezTo>
                          <a:cubicBezTo>
                            <a:pt x="2403995" y="232409"/>
                            <a:pt x="2397327" y="304799"/>
                            <a:pt x="2383992" y="371474"/>
                          </a:cubicBezTo>
                          <a:cubicBezTo>
                            <a:pt x="2383040" y="376237"/>
                            <a:pt x="2389707" y="379094"/>
                            <a:pt x="2392565" y="375284"/>
                          </a:cubicBezTo>
                          <a:cubicBezTo>
                            <a:pt x="2413520" y="344804"/>
                            <a:pt x="2436380" y="316229"/>
                            <a:pt x="2462097" y="290512"/>
                          </a:cubicBezTo>
                          <a:cubicBezTo>
                            <a:pt x="2476385" y="374332"/>
                            <a:pt x="2464955" y="456246"/>
                            <a:pt x="2435427" y="535304"/>
                          </a:cubicBezTo>
                          <a:cubicBezTo>
                            <a:pt x="2404947" y="616266"/>
                            <a:pt x="2358275" y="690561"/>
                            <a:pt x="2315412" y="766761"/>
                          </a:cubicBezTo>
                          <a:cubicBezTo>
                            <a:pt x="2313507" y="769618"/>
                            <a:pt x="2315412" y="775333"/>
                            <a:pt x="2320175" y="775333"/>
                          </a:cubicBezTo>
                          <a:cubicBezTo>
                            <a:pt x="2346845" y="772476"/>
                            <a:pt x="2373515" y="769618"/>
                            <a:pt x="2400185" y="762951"/>
                          </a:cubicBezTo>
                          <a:cubicBezTo>
                            <a:pt x="2328747" y="862010"/>
                            <a:pt x="2265882" y="966785"/>
                            <a:pt x="2166822" y="1037270"/>
                          </a:cubicBezTo>
                          <a:cubicBezTo>
                            <a:pt x="2163965" y="1039175"/>
                            <a:pt x="2162060" y="1041080"/>
                            <a:pt x="2159202" y="1042032"/>
                          </a:cubicBezTo>
                          <a:cubicBezTo>
                            <a:pt x="2163965" y="1043937"/>
                            <a:pt x="2169680" y="1045842"/>
                            <a:pt x="2174442" y="1046795"/>
                          </a:cubicBezTo>
                          <a:cubicBezTo>
                            <a:pt x="2210637" y="1055367"/>
                            <a:pt x="2249690" y="1050605"/>
                            <a:pt x="2283027" y="1034412"/>
                          </a:cubicBezTo>
                          <a:cubicBezTo>
                            <a:pt x="2283027" y="1035365"/>
                            <a:pt x="2283027" y="1037270"/>
                            <a:pt x="2283027" y="1038222"/>
                          </a:cubicBezTo>
                          <a:cubicBezTo>
                            <a:pt x="2233497" y="1111565"/>
                            <a:pt x="2183015" y="1183955"/>
                            <a:pt x="2109672" y="1236342"/>
                          </a:cubicBezTo>
                          <a:cubicBezTo>
                            <a:pt x="2029662" y="1293492"/>
                            <a:pt x="1932507" y="1306827"/>
                            <a:pt x="1836305" y="1303969"/>
                          </a:cubicBezTo>
                          <a:cubicBezTo>
                            <a:pt x="1754390" y="1302064"/>
                            <a:pt x="1673427" y="1291587"/>
                            <a:pt x="1592465" y="1303969"/>
                          </a:cubicBezTo>
                          <a:cubicBezTo>
                            <a:pt x="1547697" y="1310637"/>
                            <a:pt x="1506740" y="1327782"/>
                            <a:pt x="1465782" y="1345879"/>
                          </a:cubicBezTo>
                          <a:cubicBezTo>
                            <a:pt x="1499120" y="1322067"/>
                            <a:pt x="1532457" y="1297302"/>
                            <a:pt x="1565795" y="1274442"/>
                          </a:cubicBezTo>
                          <a:cubicBezTo>
                            <a:pt x="1625802" y="1232532"/>
                            <a:pt x="1687715" y="1192527"/>
                            <a:pt x="1741055" y="1141092"/>
                          </a:cubicBezTo>
                          <a:cubicBezTo>
                            <a:pt x="1761057" y="1122042"/>
                            <a:pt x="1780107" y="1101087"/>
                            <a:pt x="1798205" y="1080132"/>
                          </a:cubicBezTo>
                          <a:cubicBezTo>
                            <a:pt x="1798205" y="1080132"/>
                            <a:pt x="1798205" y="1080132"/>
                            <a:pt x="1798205" y="1080132"/>
                          </a:cubicBezTo>
                          <a:cubicBezTo>
                            <a:pt x="1833447" y="1073465"/>
                            <a:pt x="1873452" y="1069655"/>
                            <a:pt x="1907742" y="1059177"/>
                          </a:cubicBezTo>
                          <a:cubicBezTo>
                            <a:pt x="1945842" y="1047747"/>
                            <a:pt x="1979180" y="1047747"/>
                            <a:pt x="2016327" y="1060130"/>
                          </a:cubicBezTo>
                          <a:cubicBezTo>
                            <a:pt x="2018232" y="1061082"/>
                            <a:pt x="2020137" y="1057272"/>
                            <a:pt x="2018232" y="1056320"/>
                          </a:cubicBezTo>
                          <a:cubicBezTo>
                            <a:pt x="1963940" y="1006790"/>
                            <a:pt x="1868690" y="1053462"/>
                            <a:pt x="1806777" y="1069655"/>
                          </a:cubicBezTo>
                          <a:cubicBezTo>
                            <a:pt x="1808682" y="1067750"/>
                            <a:pt x="1810587" y="1065845"/>
                            <a:pt x="1810587" y="1063940"/>
                          </a:cubicBezTo>
                          <a:cubicBezTo>
                            <a:pt x="1869642" y="988693"/>
                            <a:pt x="1916315" y="902015"/>
                            <a:pt x="1953462" y="813433"/>
                          </a:cubicBezTo>
                          <a:cubicBezTo>
                            <a:pt x="1975370" y="825815"/>
                            <a:pt x="2000135" y="818196"/>
                            <a:pt x="2022995" y="812480"/>
                          </a:cubicBezTo>
                          <a:cubicBezTo>
                            <a:pt x="2061095" y="802003"/>
                            <a:pt x="2099195" y="783906"/>
                            <a:pt x="2139200" y="781048"/>
                          </a:cubicBezTo>
                          <a:cubicBezTo>
                            <a:pt x="2140152" y="781048"/>
                            <a:pt x="2140152" y="779143"/>
                            <a:pt x="2139200" y="779143"/>
                          </a:cubicBezTo>
                          <a:cubicBezTo>
                            <a:pt x="2107767" y="778190"/>
                            <a:pt x="2076335" y="787715"/>
                            <a:pt x="2045855" y="796288"/>
                          </a:cubicBezTo>
                          <a:cubicBezTo>
                            <a:pt x="2029662" y="801051"/>
                            <a:pt x="2012517" y="804860"/>
                            <a:pt x="1996325" y="807718"/>
                          </a:cubicBezTo>
                          <a:cubicBezTo>
                            <a:pt x="1981085" y="810575"/>
                            <a:pt x="1968702" y="808671"/>
                            <a:pt x="1957272" y="802003"/>
                          </a:cubicBezTo>
                          <a:cubicBezTo>
                            <a:pt x="1960130" y="794383"/>
                            <a:pt x="1963940" y="786763"/>
                            <a:pt x="1966797" y="779143"/>
                          </a:cubicBezTo>
                          <a:cubicBezTo>
                            <a:pt x="1999182" y="699133"/>
                            <a:pt x="2020137" y="618171"/>
                            <a:pt x="2039187" y="535304"/>
                          </a:cubicBezTo>
                          <a:cubicBezTo>
                            <a:pt x="2083002" y="466724"/>
                            <a:pt x="2163012" y="435291"/>
                            <a:pt x="2237307" y="409574"/>
                          </a:cubicBezTo>
                          <a:cubicBezTo>
                            <a:pt x="2238260" y="409574"/>
                            <a:pt x="2237307" y="408622"/>
                            <a:pt x="2237307" y="408622"/>
                          </a:cubicBezTo>
                          <a:cubicBezTo>
                            <a:pt x="2165870" y="428624"/>
                            <a:pt x="2092527" y="451484"/>
                            <a:pt x="2044902" y="508634"/>
                          </a:cubicBezTo>
                          <a:cubicBezTo>
                            <a:pt x="2051570" y="479106"/>
                            <a:pt x="2057285" y="448626"/>
                            <a:pt x="2063952" y="418147"/>
                          </a:cubicBezTo>
                          <a:cubicBezTo>
                            <a:pt x="2079192" y="343852"/>
                            <a:pt x="2095385" y="266699"/>
                            <a:pt x="2119197" y="194310"/>
                          </a:cubicBezTo>
                          <a:cubicBezTo>
                            <a:pt x="2155392" y="168592"/>
                            <a:pt x="2196350" y="153352"/>
                            <a:pt x="2240165" y="143827"/>
                          </a:cubicBezTo>
                          <a:cubicBezTo>
                            <a:pt x="2241117" y="143827"/>
                            <a:pt x="2241117" y="141922"/>
                            <a:pt x="2240165" y="141922"/>
                          </a:cubicBezTo>
                          <a:cubicBezTo>
                            <a:pt x="2198255" y="146685"/>
                            <a:pt x="2159202" y="159067"/>
                            <a:pt x="2123960" y="180975"/>
                          </a:cubicBezTo>
                          <a:cubicBezTo>
                            <a:pt x="2135390" y="147637"/>
                            <a:pt x="2150630" y="115252"/>
                            <a:pt x="2166822" y="83820"/>
                          </a:cubicBezTo>
                          <a:cubicBezTo>
                            <a:pt x="2163012" y="82867"/>
                            <a:pt x="2159202" y="80962"/>
                            <a:pt x="2154440" y="80010"/>
                          </a:cubicBezTo>
                          <a:cubicBezTo>
                            <a:pt x="2136342" y="113347"/>
                            <a:pt x="2122055" y="148590"/>
                            <a:pt x="2110625" y="184785"/>
                          </a:cubicBezTo>
                          <a:cubicBezTo>
                            <a:pt x="2107767" y="172402"/>
                            <a:pt x="2101100" y="158115"/>
                            <a:pt x="2100147" y="145732"/>
                          </a:cubicBezTo>
                          <a:cubicBezTo>
                            <a:pt x="2099195" y="126682"/>
                            <a:pt x="2097290" y="104775"/>
                            <a:pt x="2084907" y="89535"/>
                          </a:cubicBezTo>
                          <a:cubicBezTo>
                            <a:pt x="2083002" y="87630"/>
                            <a:pt x="2079192" y="89535"/>
                            <a:pt x="2079192" y="91440"/>
                          </a:cubicBezTo>
                          <a:cubicBezTo>
                            <a:pt x="2081097" y="117157"/>
                            <a:pt x="2088717" y="140970"/>
                            <a:pt x="2093480" y="167640"/>
                          </a:cubicBezTo>
                          <a:cubicBezTo>
                            <a:pt x="2095385" y="180022"/>
                            <a:pt x="2098242" y="186690"/>
                            <a:pt x="2103005" y="207645"/>
                          </a:cubicBezTo>
                          <a:cubicBezTo>
                            <a:pt x="2103005" y="208597"/>
                            <a:pt x="2103005" y="208597"/>
                            <a:pt x="2103005" y="208597"/>
                          </a:cubicBezTo>
                          <a:cubicBezTo>
                            <a:pt x="2097290" y="227647"/>
                            <a:pt x="2091575" y="247649"/>
                            <a:pt x="2086812" y="265747"/>
                          </a:cubicBezTo>
                          <a:cubicBezTo>
                            <a:pt x="2063000" y="353377"/>
                            <a:pt x="2047760" y="442911"/>
                            <a:pt x="2028710" y="531494"/>
                          </a:cubicBezTo>
                          <a:cubicBezTo>
                            <a:pt x="1998230" y="515301"/>
                            <a:pt x="1968702" y="498156"/>
                            <a:pt x="1942985" y="473391"/>
                          </a:cubicBezTo>
                          <a:cubicBezTo>
                            <a:pt x="1914410" y="445769"/>
                            <a:pt x="1900122" y="410527"/>
                            <a:pt x="1880120" y="378142"/>
                          </a:cubicBezTo>
                          <a:cubicBezTo>
                            <a:pt x="1877262" y="373379"/>
                            <a:pt x="1868690" y="376237"/>
                            <a:pt x="1870595" y="381952"/>
                          </a:cubicBezTo>
                          <a:cubicBezTo>
                            <a:pt x="1894407" y="458151"/>
                            <a:pt x="1957272" y="508634"/>
                            <a:pt x="2025852" y="541971"/>
                          </a:cubicBezTo>
                          <a:cubicBezTo>
                            <a:pt x="2019185" y="570546"/>
                            <a:pt x="2012517" y="600073"/>
                            <a:pt x="2004897" y="628648"/>
                          </a:cubicBezTo>
                          <a:cubicBezTo>
                            <a:pt x="1989657" y="684846"/>
                            <a:pt x="1970607" y="741043"/>
                            <a:pt x="1947747" y="795335"/>
                          </a:cubicBezTo>
                          <a:cubicBezTo>
                            <a:pt x="1945842" y="794383"/>
                            <a:pt x="1943937" y="792478"/>
                            <a:pt x="1942985" y="791526"/>
                          </a:cubicBezTo>
                          <a:cubicBezTo>
                            <a:pt x="1917267" y="768666"/>
                            <a:pt x="1898217" y="738186"/>
                            <a:pt x="1875357" y="711516"/>
                          </a:cubicBezTo>
                          <a:cubicBezTo>
                            <a:pt x="1855355" y="687703"/>
                            <a:pt x="1827732" y="657223"/>
                            <a:pt x="1796300" y="651508"/>
                          </a:cubicBezTo>
                          <a:cubicBezTo>
                            <a:pt x="1790585" y="650556"/>
                            <a:pt x="1786775" y="658176"/>
                            <a:pt x="1792490" y="661033"/>
                          </a:cubicBezTo>
                          <a:cubicBezTo>
                            <a:pt x="1828685" y="681036"/>
                            <a:pt x="1854402" y="703896"/>
                            <a:pt x="1880120" y="736281"/>
                          </a:cubicBezTo>
                          <a:cubicBezTo>
                            <a:pt x="1900122" y="761046"/>
                            <a:pt x="1918220" y="786763"/>
                            <a:pt x="1942985" y="806765"/>
                          </a:cubicBezTo>
                          <a:cubicBezTo>
                            <a:pt x="1910600" y="881060"/>
                            <a:pt x="1871547" y="953450"/>
                            <a:pt x="1825827" y="1019172"/>
                          </a:cubicBezTo>
                          <a:cubicBezTo>
                            <a:pt x="1820112" y="1026792"/>
                            <a:pt x="1814397" y="1035365"/>
                            <a:pt x="1808682" y="1042985"/>
                          </a:cubicBezTo>
                          <a:cubicBezTo>
                            <a:pt x="1805825" y="1004885"/>
                            <a:pt x="1787727" y="971548"/>
                            <a:pt x="1750580" y="950593"/>
                          </a:cubicBezTo>
                          <a:cubicBezTo>
                            <a:pt x="1745817" y="947735"/>
                            <a:pt x="1742007" y="955355"/>
                            <a:pt x="1746770" y="957260"/>
                          </a:cubicBezTo>
                          <a:cubicBezTo>
                            <a:pt x="1783917" y="978215"/>
                            <a:pt x="1800110" y="1013458"/>
                            <a:pt x="1801062" y="1052510"/>
                          </a:cubicBezTo>
                          <a:cubicBezTo>
                            <a:pt x="1761057" y="1102992"/>
                            <a:pt x="1714385" y="1148712"/>
                            <a:pt x="1662950" y="1187764"/>
                          </a:cubicBezTo>
                          <a:cubicBezTo>
                            <a:pt x="1601037" y="1234437"/>
                            <a:pt x="1535315" y="1277299"/>
                            <a:pt x="1472450" y="1321114"/>
                          </a:cubicBezTo>
                          <a:cubicBezTo>
                            <a:pt x="1446732" y="1339212"/>
                            <a:pt x="1421015" y="1356357"/>
                            <a:pt x="1396250" y="1375407"/>
                          </a:cubicBezTo>
                          <a:cubicBezTo>
                            <a:pt x="1393392" y="1376359"/>
                            <a:pt x="1391487" y="1377311"/>
                            <a:pt x="1388630" y="1379217"/>
                          </a:cubicBezTo>
                          <a:cubicBezTo>
                            <a:pt x="1418157" y="1358261"/>
                            <a:pt x="1446732" y="1336354"/>
                            <a:pt x="1473402" y="1310637"/>
                          </a:cubicBezTo>
                          <a:cubicBezTo>
                            <a:pt x="1518170" y="1267774"/>
                            <a:pt x="1549602" y="1214434"/>
                            <a:pt x="1579130" y="1160142"/>
                          </a:cubicBezTo>
                          <a:cubicBezTo>
                            <a:pt x="1617230" y="1088705"/>
                            <a:pt x="1661997" y="991550"/>
                            <a:pt x="1643900" y="907730"/>
                          </a:cubicBezTo>
                          <a:cubicBezTo>
                            <a:pt x="1663902" y="940115"/>
                            <a:pt x="1682952" y="972500"/>
                            <a:pt x="1701050" y="1004885"/>
                          </a:cubicBezTo>
                          <a:cubicBezTo>
                            <a:pt x="1702955" y="1008695"/>
                            <a:pt x="1709622" y="1007742"/>
                            <a:pt x="1709622" y="1002980"/>
                          </a:cubicBezTo>
                          <a:cubicBezTo>
                            <a:pt x="1702955" y="909635"/>
                            <a:pt x="1674380" y="819148"/>
                            <a:pt x="1666760" y="725803"/>
                          </a:cubicBezTo>
                          <a:cubicBezTo>
                            <a:pt x="1661997" y="655318"/>
                            <a:pt x="1680095" y="584834"/>
                            <a:pt x="1672475" y="515301"/>
                          </a:cubicBezTo>
                          <a:cubicBezTo>
                            <a:pt x="1687715" y="536256"/>
                            <a:pt x="1707717" y="552449"/>
                            <a:pt x="1731530" y="563879"/>
                          </a:cubicBezTo>
                          <a:cubicBezTo>
                            <a:pt x="1736292" y="566736"/>
                            <a:pt x="1741055" y="568641"/>
                            <a:pt x="1746770" y="571499"/>
                          </a:cubicBezTo>
                          <a:cubicBezTo>
                            <a:pt x="1745817" y="568641"/>
                            <a:pt x="1744865" y="565784"/>
                            <a:pt x="1743912" y="562926"/>
                          </a:cubicBezTo>
                          <a:cubicBezTo>
                            <a:pt x="1722957" y="500061"/>
                            <a:pt x="1718195" y="428624"/>
                            <a:pt x="1716290" y="367664"/>
                          </a:cubicBezTo>
                          <a:cubicBezTo>
                            <a:pt x="1715337" y="316229"/>
                            <a:pt x="1719147" y="263842"/>
                            <a:pt x="1730577" y="213360"/>
                          </a:cubicBezTo>
                          <a:cubicBezTo>
                            <a:pt x="1735340" y="191452"/>
                            <a:pt x="1742007" y="170497"/>
                            <a:pt x="1751532" y="150495"/>
                          </a:cubicBezTo>
                          <a:cubicBezTo>
                            <a:pt x="1755342" y="142875"/>
                            <a:pt x="1760105" y="134302"/>
                            <a:pt x="1764867" y="126682"/>
                          </a:cubicBezTo>
                          <a:cubicBezTo>
                            <a:pt x="1764867" y="176212"/>
                            <a:pt x="1783917" y="220979"/>
                            <a:pt x="1803920" y="265747"/>
                          </a:cubicBezTo>
                          <a:cubicBezTo>
                            <a:pt x="1805825" y="270509"/>
                            <a:pt x="1814397" y="269557"/>
                            <a:pt x="1815350" y="264794"/>
                          </a:cubicBezTo>
                          <a:cubicBezTo>
                            <a:pt x="1830590" y="165735"/>
                            <a:pt x="1880120" y="75247"/>
                            <a:pt x="1951557" y="5715"/>
                          </a:cubicBezTo>
                          <a:cubicBezTo>
                            <a:pt x="1947747" y="3810"/>
                            <a:pt x="1942985" y="1905"/>
                            <a:pt x="1939175" y="0"/>
                          </a:cubicBezTo>
                          <a:cubicBezTo>
                            <a:pt x="1872500" y="65722"/>
                            <a:pt x="1822970" y="149542"/>
                            <a:pt x="1806777" y="241934"/>
                          </a:cubicBezTo>
                          <a:cubicBezTo>
                            <a:pt x="1788680" y="202882"/>
                            <a:pt x="1774392" y="161925"/>
                            <a:pt x="1775345" y="118110"/>
                          </a:cubicBezTo>
                          <a:cubicBezTo>
                            <a:pt x="1775345" y="114300"/>
                            <a:pt x="1769630" y="111442"/>
                            <a:pt x="1766772" y="114300"/>
                          </a:cubicBezTo>
                          <a:cubicBezTo>
                            <a:pt x="1765820" y="114300"/>
                            <a:pt x="1765820" y="114300"/>
                            <a:pt x="1764867" y="114300"/>
                          </a:cubicBezTo>
                          <a:cubicBezTo>
                            <a:pt x="1762962" y="114300"/>
                            <a:pt x="1761057" y="114300"/>
                            <a:pt x="1760105" y="115252"/>
                          </a:cubicBezTo>
                          <a:cubicBezTo>
                            <a:pt x="1704860" y="187642"/>
                            <a:pt x="1702002" y="299084"/>
                            <a:pt x="1705812" y="386714"/>
                          </a:cubicBezTo>
                          <a:cubicBezTo>
                            <a:pt x="1707717" y="439101"/>
                            <a:pt x="1713432" y="499109"/>
                            <a:pt x="1729625" y="553401"/>
                          </a:cubicBezTo>
                          <a:cubicBezTo>
                            <a:pt x="1702002" y="535304"/>
                            <a:pt x="1678190" y="512444"/>
                            <a:pt x="1668665" y="481964"/>
                          </a:cubicBezTo>
                          <a:cubicBezTo>
                            <a:pt x="1666760" y="475296"/>
                            <a:pt x="1657235" y="478154"/>
                            <a:pt x="1658187" y="484821"/>
                          </a:cubicBezTo>
                          <a:cubicBezTo>
                            <a:pt x="1677237" y="564831"/>
                            <a:pt x="1654377" y="645793"/>
                            <a:pt x="1659140" y="725803"/>
                          </a:cubicBezTo>
                          <a:cubicBezTo>
                            <a:pt x="1663902" y="812480"/>
                            <a:pt x="1690572" y="896300"/>
                            <a:pt x="1700097" y="982025"/>
                          </a:cubicBezTo>
                          <a:cubicBezTo>
                            <a:pt x="1678190" y="942973"/>
                            <a:pt x="1655330" y="903920"/>
                            <a:pt x="1630565" y="866773"/>
                          </a:cubicBezTo>
                          <a:cubicBezTo>
                            <a:pt x="1626755" y="861058"/>
                            <a:pt x="1619135" y="865820"/>
                            <a:pt x="1621992" y="871535"/>
                          </a:cubicBezTo>
                          <a:cubicBezTo>
                            <a:pt x="1669617" y="962023"/>
                            <a:pt x="1613420" y="1080132"/>
                            <a:pt x="1568652" y="1160142"/>
                          </a:cubicBezTo>
                          <a:cubicBezTo>
                            <a:pt x="1540077" y="1211577"/>
                            <a:pt x="1508645" y="1261107"/>
                            <a:pt x="1466735" y="1302064"/>
                          </a:cubicBezTo>
                          <a:cubicBezTo>
                            <a:pt x="1425777" y="1343022"/>
                            <a:pt x="1378152" y="1375407"/>
                            <a:pt x="1330527" y="1407791"/>
                          </a:cubicBezTo>
                          <a:cubicBezTo>
                            <a:pt x="1321002" y="1412554"/>
                            <a:pt x="1300047" y="1425889"/>
                            <a:pt x="1289570" y="1431604"/>
                          </a:cubicBezTo>
                          <a:cubicBezTo>
                            <a:pt x="1289570" y="1431604"/>
                            <a:pt x="1288617" y="1431604"/>
                            <a:pt x="1288617" y="1430651"/>
                          </a:cubicBezTo>
                          <a:cubicBezTo>
                            <a:pt x="1251470" y="1370644"/>
                            <a:pt x="1277187" y="1314447"/>
                            <a:pt x="1315287" y="1261107"/>
                          </a:cubicBezTo>
                          <a:cubicBezTo>
                            <a:pt x="1353387" y="1207767"/>
                            <a:pt x="1395297" y="1157285"/>
                            <a:pt x="1432445" y="1102992"/>
                          </a:cubicBezTo>
                          <a:cubicBezTo>
                            <a:pt x="1507692" y="993455"/>
                            <a:pt x="1568652" y="862010"/>
                            <a:pt x="1526742" y="727708"/>
                          </a:cubicBezTo>
                          <a:cubicBezTo>
                            <a:pt x="1524837" y="721993"/>
                            <a:pt x="1517217" y="720088"/>
                            <a:pt x="1513407" y="725803"/>
                          </a:cubicBezTo>
                          <a:cubicBezTo>
                            <a:pt x="1494357" y="756283"/>
                            <a:pt x="1472450" y="784858"/>
                            <a:pt x="1443875" y="806765"/>
                          </a:cubicBezTo>
                          <a:cubicBezTo>
                            <a:pt x="1437207" y="714373"/>
                            <a:pt x="1460067" y="621028"/>
                            <a:pt x="1423872" y="532446"/>
                          </a:cubicBezTo>
                          <a:cubicBezTo>
                            <a:pt x="1421967" y="527684"/>
                            <a:pt x="1414347" y="524826"/>
                            <a:pt x="1411490" y="530541"/>
                          </a:cubicBezTo>
                          <a:cubicBezTo>
                            <a:pt x="1402917" y="549591"/>
                            <a:pt x="1387677" y="563879"/>
                            <a:pt x="1375295" y="580071"/>
                          </a:cubicBezTo>
                          <a:cubicBezTo>
                            <a:pt x="1346720" y="541019"/>
                            <a:pt x="1350530" y="486726"/>
                            <a:pt x="1347672" y="440054"/>
                          </a:cubicBezTo>
                          <a:cubicBezTo>
                            <a:pt x="1343862" y="388619"/>
                            <a:pt x="1330527" y="340042"/>
                            <a:pt x="1292427" y="303847"/>
                          </a:cubicBezTo>
                          <a:cubicBezTo>
                            <a:pt x="1289570" y="300989"/>
                            <a:pt x="1282902" y="301942"/>
                            <a:pt x="1281950" y="306704"/>
                          </a:cubicBezTo>
                          <a:cubicBezTo>
                            <a:pt x="1279092" y="325754"/>
                            <a:pt x="1269567" y="343852"/>
                            <a:pt x="1261947" y="360997"/>
                          </a:cubicBezTo>
                          <a:cubicBezTo>
                            <a:pt x="1232420" y="306704"/>
                            <a:pt x="1214322" y="247649"/>
                            <a:pt x="1174317" y="199072"/>
                          </a:cubicBezTo>
                          <a:cubicBezTo>
                            <a:pt x="1171460" y="195262"/>
                            <a:pt x="1165745" y="198120"/>
                            <a:pt x="1163840" y="201929"/>
                          </a:cubicBezTo>
                          <a:cubicBezTo>
                            <a:pt x="1154315" y="230504"/>
                            <a:pt x="1144790" y="260032"/>
                            <a:pt x="1137170" y="288607"/>
                          </a:cubicBezTo>
                          <a:cubicBezTo>
                            <a:pt x="1116215" y="180975"/>
                            <a:pt x="1006677" y="121920"/>
                            <a:pt x="949527" y="32385"/>
                          </a:cubicBezTo>
                          <a:cubicBezTo>
                            <a:pt x="945717" y="26670"/>
                            <a:pt x="938097" y="29527"/>
                            <a:pt x="937145" y="35242"/>
                          </a:cubicBezTo>
                          <a:cubicBezTo>
                            <a:pt x="924762" y="137160"/>
                            <a:pt x="906665" y="239077"/>
                            <a:pt x="900950" y="341947"/>
                          </a:cubicBezTo>
                          <a:cubicBezTo>
                            <a:pt x="896187" y="434339"/>
                            <a:pt x="900950" y="533399"/>
                            <a:pt x="943812" y="618171"/>
                          </a:cubicBezTo>
                          <a:cubicBezTo>
                            <a:pt x="925715" y="619123"/>
                            <a:pt x="908570" y="622934"/>
                            <a:pt x="891425" y="618171"/>
                          </a:cubicBezTo>
                          <a:cubicBezTo>
                            <a:pt x="888567" y="617218"/>
                            <a:pt x="885710" y="618171"/>
                            <a:pt x="883805" y="621028"/>
                          </a:cubicBezTo>
                          <a:cubicBezTo>
                            <a:pt x="859040" y="674368"/>
                            <a:pt x="875232" y="737233"/>
                            <a:pt x="891425" y="790573"/>
                          </a:cubicBezTo>
                          <a:cubicBezTo>
                            <a:pt x="898092" y="813433"/>
                            <a:pt x="909522" y="834388"/>
                            <a:pt x="919047" y="856295"/>
                          </a:cubicBezTo>
                          <a:cubicBezTo>
                            <a:pt x="927620" y="877250"/>
                            <a:pt x="945717" y="908683"/>
                            <a:pt x="939050" y="931543"/>
                          </a:cubicBezTo>
                          <a:cubicBezTo>
                            <a:pt x="929525" y="962975"/>
                            <a:pt x="879995" y="953450"/>
                            <a:pt x="885710" y="992502"/>
                          </a:cubicBezTo>
                          <a:cubicBezTo>
                            <a:pt x="893330" y="1042985"/>
                            <a:pt x="923810" y="1085847"/>
                            <a:pt x="963815" y="1113470"/>
                          </a:cubicBezTo>
                          <a:cubicBezTo>
                            <a:pt x="947622" y="1114422"/>
                            <a:pt x="935240" y="1121090"/>
                            <a:pt x="938097" y="1142997"/>
                          </a:cubicBezTo>
                          <a:cubicBezTo>
                            <a:pt x="943812" y="1182050"/>
                            <a:pt x="982865" y="1220149"/>
                            <a:pt x="1007630" y="1248724"/>
                          </a:cubicBezTo>
                          <a:cubicBezTo>
                            <a:pt x="1015250" y="1257297"/>
                            <a:pt x="1022870" y="1265869"/>
                            <a:pt x="1030490" y="1274442"/>
                          </a:cubicBezTo>
                          <a:cubicBezTo>
                            <a:pt x="946670" y="1201100"/>
                            <a:pt x="838085" y="1172525"/>
                            <a:pt x="728547" y="1209672"/>
                          </a:cubicBezTo>
                          <a:cubicBezTo>
                            <a:pt x="606627" y="1251582"/>
                            <a:pt x="507567" y="1347784"/>
                            <a:pt x="410412" y="1428747"/>
                          </a:cubicBezTo>
                          <a:cubicBezTo>
                            <a:pt x="406602" y="1431604"/>
                            <a:pt x="407555" y="1438271"/>
                            <a:pt x="412317" y="1440176"/>
                          </a:cubicBezTo>
                          <a:cubicBezTo>
                            <a:pt x="438987" y="1454464"/>
                            <a:pt x="467562" y="1465894"/>
                            <a:pt x="495185" y="1478276"/>
                          </a:cubicBezTo>
                          <a:cubicBezTo>
                            <a:pt x="478040" y="1477324"/>
                            <a:pt x="459942" y="1479229"/>
                            <a:pt x="441845" y="1484944"/>
                          </a:cubicBezTo>
                          <a:cubicBezTo>
                            <a:pt x="393267" y="1500184"/>
                            <a:pt x="353262" y="1536379"/>
                            <a:pt x="316115" y="1570669"/>
                          </a:cubicBezTo>
                          <a:cubicBezTo>
                            <a:pt x="276110" y="1606863"/>
                            <a:pt x="238962" y="1647821"/>
                            <a:pt x="191337" y="1674491"/>
                          </a:cubicBezTo>
                          <a:cubicBezTo>
                            <a:pt x="142760" y="1702113"/>
                            <a:pt x="93230" y="1698303"/>
                            <a:pt x="47510" y="1665918"/>
                          </a:cubicBezTo>
                          <a:cubicBezTo>
                            <a:pt x="40842" y="1661156"/>
                            <a:pt x="35127" y="1670681"/>
                            <a:pt x="39890" y="1676396"/>
                          </a:cubicBezTo>
                          <a:cubicBezTo>
                            <a:pt x="85610" y="1733546"/>
                            <a:pt x="146570" y="1772598"/>
                            <a:pt x="207530" y="1811650"/>
                          </a:cubicBezTo>
                          <a:cubicBezTo>
                            <a:pt x="158952" y="1851655"/>
                            <a:pt x="119900" y="1901185"/>
                            <a:pt x="84657" y="1953572"/>
                          </a:cubicBezTo>
                          <a:cubicBezTo>
                            <a:pt x="57035" y="1994530"/>
                            <a:pt x="24650" y="2037392"/>
                            <a:pt x="6552" y="2084065"/>
                          </a:cubicBezTo>
                          <a:cubicBezTo>
                            <a:pt x="-1068" y="2104067"/>
                            <a:pt x="-4878" y="2126927"/>
                            <a:pt x="11315" y="2143120"/>
                          </a:cubicBezTo>
                          <a:cubicBezTo>
                            <a:pt x="29412" y="2161217"/>
                            <a:pt x="59892" y="2165980"/>
                            <a:pt x="87515" y="2168837"/>
                          </a:cubicBezTo>
                          <a:cubicBezTo>
                            <a:pt x="34175" y="2204080"/>
                            <a:pt x="17982" y="2271707"/>
                            <a:pt x="16077" y="2335524"/>
                          </a:cubicBezTo>
                          <a:close/>
                          <a:moveTo>
                            <a:pt x="1312430" y="1483039"/>
                          </a:moveTo>
                          <a:lnTo>
                            <a:pt x="1312430" y="1483039"/>
                          </a:lnTo>
                          <a:cubicBezTo>
                            <a:pt x="1333385" y="1492564"/>
                            <a:pt x="1381962" y="1511614"/>
                            <a:pt x="1402917" y="1519234"/>
                          </a:cubicBezTo>
                          <a:cubicBezTo>
                            <a:pt x="1396250" y="1517329"/>
                            <a:pt x="1388630" y="1516376"/>
                            <a:pt x="1381962" y="1514471"/>
                          </a:cubicBezTo>
                          <a:cubicBezTo>
                            <a:pt x="1361960" y="1509709"/>
                            <a:pt x="1343862" y="1503041"/>
                            <a:pt x="1325765" y="1492564"/>
                          </a:cubicBezTo>
                          <a:cubicBezTo>
                            <a:pt x="1321002" y="1490659"/>
                            <a:pt x="1316240" y="1486849"/>
                            <a:pt x="1312430" y="1483039"/>
                          </a:cubicBezTo>
                          <a:close/>
                          <a:moveTo>
                            <a:pt x="1280997" y="1568763"/>
                          </a:moveTo>
                          <a:cubicBezTo>
                            <a:pt x="1286712" y="1547809"/>
                            <a:pt x="1293380" y="1519234"/>
                            <a:pt x="1293380" y="1492564"/>
                          </a:cubicBezTo>
                          <a:cubicBezTo>
                            <a:pt x="1294332" y="1493516"/>
                            <a:pt x="1295285" y="1494469"/>
                            <a:pt x="1296237" y="1495421"/>
                          </a:cubicBezTo>
                          <a:cubicBezTo>
                            <a:pt x="1296237" y="1499231"/>
                            <a:pt x="1297190" y="1503041"/>
                            <a:pt x="1297190" y="1504946"/>
                          </a:cubicBezTo>
                          <a:cubicBezTo>
                            <a:pt x="1301000" y="1531616"/>
                            <a:pt x="1299095" y="1555429"/>
                            <a:pt x="1291475" y="1581146"/>
                          </a:cubicBezTo>
                          <a:cubicBezTo>
                            <a:pt x="1279092" y="1624961"/>
                            <a:pt x="1252422" y="1664966"/>
                            <a:pt x="1225752" y="1704018"/>
                          </a:cubicBezTo>
                          <a:cubicBezTo>
                            <a:pt x="1246707" y="1660203"/>
                            <a:pt x="1266710" y="1615436"/>
                            <a:pt x="1280997" y="1568763"/>
                          </a:cubicBezTo>
                          <a:close/>
                          <a:moveTo>
                            <a:pt x="1590560" y="1645916"/>
                          </a:moveTo>
                          <a:cubicBezTo>
                            <a:pt x="1583892" y="1647821"/>
                            <a:pt x="1581035" y="1658298"/>
                            <a:pt x="1588655" y="1661156"/>
                          </a:cubicBezTo>
                          <a:cubicBezTo>
                            <a:pt x="1720100" y="1719258"/>
                            <a:pt x="1829637" y="1823080"/>
                            <a:pt x="1822970" y="1974527"/>
                          </a:cubicBezTo>
                          <a:cubicBezTo>
                            <a:pt x="1788680" y="1952620"/>
                            <a:pt x="1762962" y="1919283"/>
                            <a:pt x="1728672" y="1896423"/>
                          </a:cubicBezTo>
                          <a:cubicBezTo>
                            <a:pt x="1720100" y="1890708"/>
                            <a:pt x="1712480" y="1903090"/>
                            <a:pt x="1718195" y="1909758"/>
                          </a:cubicBezTo>
                          <a:cubicBezTo>
                            <a:pt x="1762010" y="1964050"/>
                            <a:pt x="1786775" y="2027867"/>
                            <a:pt x="1788680" y="2097400"/>
                          </a:cubicBezTo>
                          <a:cubicBezTo>
                            <a:pt x="1790585" y="2159312"/>
                            <a:pt x="1775345" y="2220272"/>
                            <a:pt x="1756295" y="2278374"/>
                          </a:cubicBezTo>
                          <a:cubicBezTo>
                            <a:pt x="1742007" y="2255514"/>
                            <a:pt x="1724862" y="2234559"/>
                            <a:pt x="1700097" y="2222177"/>
                          </a:cubicBezTo>
                          <a:cubicBezTo>
                            <a:pt x="1693430" y="2218367"/>
                            <a:pt x="1684857" y="2225987"/>
                            <a:pt x="1688667" y="2233607"/>
                          </a:cubicBezTo>
                          <a:cubicBezTo>
                            <a:pt x="1732482" y="2309807"/>
                            <a:pt x="1662950" y="2386007"/>
                            <a:pt x="1612467" y="2438394"/>
                          </a:cubicBezTo>
                          <a:cubicBezTo>
                            <a:pt x="1573415" y="2479351"/>
                            <a:pt x="1520075" y="2521261"/>
                            <a:pt x="1491500" y="2572696"/>
                          </a:cubicBezTo>
                          <a:cubicBezTo>
                            <a:pt x="1469592" y="2540311"/>
                            <a:pt x="1445780" y="2508879"/>
                            <a:pt x="1424825" y="2474589"/>
                          </a:cubicBezTo>
                          <a:cubicBezTo>
                            <a:pt x="1388630" y="2414582"/>
                            <a:pt x="1375295" y="2351717"/>
                            <a:pt x="1391487" y="2283137"/>
                          </a:cubicBezTo>
                          <a:cubicBezTo>
                            <a:pt x="1392440" y="2277422"/>
                            <a:pt x="1387677" y="2270754"/>
                            <a:pt x="1381962" y="2272659"/>
                          </a:cubicBezTo>
                          <a:cubicBezTo>
                            <a:pt x="1342910" y="2285994"/>
                            <a:pt x="1310525" y="2311712"/>
                            <a:pt x="1289570" y="2346002"/>
                          </a:cubicBezTo>
                          <a:cubicBezTo>
                            <a:pt x="1246707" y="2265992"/>
                            <a:pt x="1254327" y="2180267"/>
                            <a:pt x="1284807" y="2095495"/>
                          </a:cubicBezTo>
                          <a:cubicBezTo>
                            <a:pt x="1286712" y="2089780"/>
                            <a:pt x="1280045" y="2082160"/>
                            <a:pt x="1274330" y="2085017"/>
                          </a:cubicBezTo>
                          <a:cubicBezTo>
                            <a:pt x="1246707" y="2095495"/>
                            <a:pt x="1220990" y="2109782"/>
                            <a:pt x="1197177" y="2126927"/>
                          </a:cubicBezTo>
                          <a:cubicBezTo>
                            <a:pt x="1177175" y="2054537"/>
                            <a:pt x="1195272" y="1967860"/>
                            <a:pt x="1229562" y="1903090"/>
                          </a:cubicBezTo>
                          <a:cubicBezTo>
                            <a:pt x="1233372" y="1895470"/>
                            <a:pt x="1225752" y="1888803"/>
                            <a:pt x="1218132" y="1891660"/>
                          </a:cubicBezTo>
                          <a:cubicBezTo>
                            <a:pt x="1175270" y="1908805"/>
                            <a:pt x="1150505" y="1945953"/>
                            <a:pt x="1134312" y="1987862"/>
                          </a:cubicBezTo>
                          <a:cubicBezTo>
                            <a:pt x="1131455" y="1959287"/>
                            <a:pt x="1132407" y="1931665"/>
                            <a:pt x="1137170" y="1904043"/>
                          </a:cubicBezTo>
                          <a:cubicBezTo>
                            <a:pt x="1138122" y="1901185"/>
                            <a:pt x="1138122" y="1897375"/>
                            <a:pt x="1139075" y="1894518"/>
                          </a:cubicBezTo>
                          <a:cubicBezTo>
                            <a:pt x="1140980" y="1884040"/>
                            <a:pt x="1144790" y="1873563"/>
                            <a:pt x="1148600" y="1862133"/>
                          </a:cubicBezTo>
                          <a:cubicBezTo>
                            <a:pt x="1167650" y="1810698"/>
                            <a:pt x="1202892" y="1765931"/>
                            <a:pt x="1233372" y="1721163"/>
                          </a:cubicBezTo>
                          <a:cubicBezTo>
                            <a:pt x="1268615" y="1670681"/>
                            <a:pt x="1308620" y="1612578"/>
                            <a:pt x="1316240" y="1549714"/>
                          </a:cubicBezTo>
                          <a:cubicBezTo>
                            <a:pt x="1317192" y="1539236"/>
                            <a:pt x="1317192" y="1527806"/>
                            <a:pt x="1316240" y="1517329"/>
                          </a:cubicBezTo>
                          <a:cubicBezTo>
                            <a:pt x="1338147" y="1567811"/>
                            <a:pt x="1368627" y="1615436"/>
                            <a:pt x="1395297" y="1664013"/>
                          </a:cubicBezTo>
                          <a:cubicBezTo>
                            <a:pt x="1398155" y="1667823"/>
                            <a:pt x="1400060" y="1672586"/>
                            <a:pt x="1401965" y="1677348"/>
                          </a:cubicBezTo>
                          <a:cubicBezTo>
                            <a:pt x="1380057" y="1711638"/>
                            <a:pt x="1352435" y="1743071"/>
                            <a:pt x="1317192" y="1761168"/>
                          </a:cubicBezTo>
                          <a:cubicBezTo>
                            <a:pt x="1312430" y="1764025"/>
                            <a:pt x="1315287" y="1771646"/>
                            <a:pt x="1321002" y="1769741"/>
                          </a:cubicBezTo>
                          <a:cubicBezTo>
                            <a:pt x="1359102" y="1755453"/>
                            <a:pt x="1384820" y="1724973"/>
                            <a:pt x="1406727" y="1688778"/>
                          </a:cubicBezTo>
                          <a:cubicBezTo>
                            <a:pt x="1407680" y="1688778"/>
                            <a:pt x="1408632" y="1689731"/>
                            <a:pt x="1408632" y="1689731"/>
                          </a:cubicBezTo>
                          <a:cubicBezTo>
                            <a:pt x="1434350" y="1740213"/>
                            <a:pt x="1457210" y="1792600"/>
                            <a:pt x="1476260" y="1844988"/>
                          </a:cubicBezTo>
                          <a:cubicBezTo>
                            <a:pt x="1432445" y="1916425"/>
                            <a:pt x="1346720" y="1956430"/>
                            <a:pt x="1340052" y="2048822"/>
                          </a:cubicBezTo>
                          <a:cubicBezTo>
                            <a:pt x="1340052" y="2055490"/>
                            <a:pt x="1350530" y="2055490"/>
                            <a:pt x="1350530" y="2048822"/>
                          </a:cubicBezTo>
                          <a:cubicBezTo>
                            <a:pt x="1356245" y="1963097"/>
                            <a:pt x="1435302" y="1922140"/>
                            <a:pt x="1480070" y="1856418"/>
                          </a:cubicBezTo>
                          <a:cubicBezTo>
                            <a:pt x="1485785" y="1871658"/>
                            <a:pt x="1490547" y="1887850"/>
                            <a:pt x="1495310" y="1903090"/>
                          </a:cubicBezTo>
                          <a:cubicBezTo>
                            <a:pt x="1518170" y="1976433"/>
                            <a:pt x="1534362" y="2053585"/>
                            <a:pt x="1541030" y="2129785"/>
                          </a:cubicBezTo>
                          <a:cubicBezTo>
                            <a:pt x="1485785" y="2161217"/>
                            <a:pt x="1405775" y="2199317"/>
                            <a:pt x="1414347" y="2272659"/>
                          </a:cubicBezTo>
                          <a:cubicBezTo>
                            <a:pt x="1414347" y="2276469"/>
                            <a:pt x="1419110" y="2275517"/>
                            <a:pt x="1420062" y="2272659"/>
                          </a:cubicBezTo>
                          <a:cubicBezTo>
                            <a:pt x="1425777" y="2257419"/>
                            <a:pt x="1427682" y="2242179"/>
                            <a:pt x="1434350" y="2227892"/>
                          </a:cubicBezTo>
                          <a:cubicBezTo>
                            <a:pt x="1441017" y="2212652"/>
                            <a:pt x="1453400" y="2200270"/>
                            <a:pt x="1465782" y="2188840"/>
                          </a:cubicBezTo>
                          <a:cubicBezTo>
                            <a:pt x="1487690" y="2168837"/>
                            <a:pt x="1515312" y="2154550"/>
                            <a:pt x="1541030" y="2139310"/>
                          </a:cubicBezTo>
                          <a:cubicBezTo>
                            <a:pt x="1541030" y="2139310"/>
                            <a:pt x="1541982" y="2139310"/>
                            <a:pt x="1541982" y="2138357"/>
                          </a:cubicBezTo>
                          <a:cubicBezTo>
                            <a:pt x="1542935" y="2145025"/>
                            <a:pt x="1542935" y="2151692"/>
                            <a:pt x="1542935" y="2158359"/>
                          </a:cubicBezTo>
                          <a:cubicBezTo>
                            <a:pt x="1544840" y="2200270"/>
                            <a:pt x="1541982" y="2241227"/>
                            <a:pt x="1537220" y="2283137"/>
                          </a:cubicBezTo>
                          <a:cubicBezTo>
                            <a:pt x="1532457" y="2321237"/>
                            <a:pt x="1525790" y="2363146"/>
                            <a:pt x="1534362" y="2400294"/>
                          </a:cubicBezTo>
                          <a:cubicBezTo>
                            <a:pt x="1535315" y="2403151"/>
                            <a:pt x="1539125" y="2402199"/>
                            <a:pt x="1539125" y="2399342"/>
                          </a:cubicBezTo>
                          <a:cubicBezTo>
                            <a:pt x="1541982" y="2360289"/>
                            <a:pt x="1541982" y="2321237"/>
                            <a:pt x="1546745" y="2282184"/>
                          </a:cubicBezTo>
                          <a:cubicBezTo>
                            <a:pt x="1551507" y="2240274"/>
                            <a:pt x="1556270" y="2199317"/>
                            <a:pt x="1553412" y="2157407"/>
                          </a:cubicBezTo>
                          <a:cubicBezTo>
                            <a:pt x="1552460" y="2149787"/>
                            <a:pt x="1552460" y="2143120"/>
                            <a:pt x="1551507" y="2135500"/>
                          </a:cubicBezTo>
                          <a:cubicBezTo>
                            <a:pt x="1552460" y="2139310"/>
                            <a:pt x="1557222" y="2140262"/>
                            <a:pt x="1559127" y="2142167"/>
                          </a:cubicBezTo>
                          <a:cubicBezTo>
                            <a:pt x="1562937" y="2145977"/>
                            <a:pt x="1589607" y="2164075"/>
                            <a:pt x="1601990" y="2174552"/>
                          </a:cubicBezTo>
                          <a:cubicBezTo>
                            <a:pt x="1620087" y="2188840"/>
                            <a:pt x="1641995" y="2200270"/>
                            <a:pt x="1663902" y="2208842"/>
                          </a:cubicBezTo>
                          <a:cubicBezTo>
                            <a:pt x="1663902" y="2208842"/>
                            <a:pt x="1664855" y="2207889"/>
                            <a:pt x="1663902" y="2207889"/>
                          </a:cubicBezTo>
                          <a:cubicBezTo>
                            <a:pt x="1624850" y="2182172"/>
                            <a:pt x="1578177" y="2165980"/>
                            <a:pt x="1550555" y="2126927"/>
                          </a:cubicBezTo>
                          <a:cubicBezTo>
                            <a:pt x="1549602" y="2125022"/>
                            <a:pt x="1551507" y="2124070"/>
                            <a:pt x="1549602" y="2125022"/>
                          </a:cubicBezTo>
                          <a:cubicBezTo>
                            <a:pt x="1547697" y="2125975"/>
                            <a:pt x="1549602" y="2125022"/>
                            <a:pt x="1549602" y="2123117"/>
                          </a:cubicBezTo>
                          <a:cubicBezTo>
                            <a:pt x="1541982" y="2049775"/>
                            <a:pt x="1529600" y="1978337"/>
                            <a:pt x="1507692" y="1906900"/>
                          </a:cubicBezTo>
                          <a:cubicBezTo>
                            <a:pt x="1501025" y="1885945"/>
                            <a:pt x="1494357" y="1864990"/>
                            <a:pt x="1487690" y="1844035"/>
                          </a:cubicBezTo>
                          <a:cubicBezTo>
                            <a:pt x="1541030" y="1888803"/>
                            <a:pt x="1615325" y="1894518"/>
                            <a:pt x="1682000" y="1900233"/>
                          </a:cubicBezTo>
                          <a:cubicBezTo>
                            <a:pt x="1683905" y="1900233"/>
                            <a:pt x="1684857" y="1896423"/>
                            <a:pt x="1682952" y="1896423"/>
                          </a:cubicBezTo>
                          <a:cubicBezTo>
                            <a:pt x="1616277" y="1879278"/>
                            <a:pt x="1538172" y="1884993"/>
                            <a:pt x="1484832" y="1835463"/>
                          </a:cubicBezTo>
                          <a:cubicBezTo>
                            <a:pt x="1482927" y="1833558"/>
                            <a:pt x="1483880" y="1832605"/>
                            <a:pt x="1482927" y="1829748"/>
                          </a:cubicBezTo>
                          <a:cubicBezTo>
                            <a:pt x="1464830" y="1782123"/>
                            <a:pt x="1444827" y="1734498"/>
                            <a:pt x="1421015" y="1689731"/>
                          </a:cubicBezTo>
                          <a:cubicBezTo>
                            <a:pt x="1430540" y="1690683"/>
                            <a:pt x="1441017" y="1690683"/>
                            <a:pt x="1450542" y="1690683"/>
                          </a:cubicBezTo>
                          <a:cubicBezTo>
                            <a:pt x="1482927" y="1689731"/>
                            <a:pt x="1514360" y="1682111"/>
                            <a:pt x="1545792" y="1675443"/>
                          </a:cubicBezTo>
                          <a:cubicBezTo>
                            <a:pt x="1545792" y="1675443"/>
                            <a:pt x="1545792" y="1674491"/>
                            <a:pt x="1545792" y="1674491"/>
                          </a:cubicBezTo>
                          <a:cubicBezTo>
                            <a:pt x="1503882" y="1678301"/>
                            <a:pt x="1458162" y="1687826"/>
                            <a:pt x="1416252" y="1679253"/>
                          </a:cubicBezTo>
                          <a:cubicBezTo>
                            <a:pt x="1416252" y="1678301"/>
                            <a:pt x="1415300" y="1677348"/>
                            <a:pt x="1415300" y="1677348"/>
                          </a:cubicBezTo>
                          <a:cubicBezTo>
                            <a:pt x="1384820" y="1621151"/>
                            <a:pt x="1350530" y="1567811"/>
                            <a:pt x="1322907" y="1509709"/>
                          </a:cubicBezTo>
                          <a:cubicBezTo>
                            <a:pt x="1333385" y="1514471"/>
                            <a:pt x="1342910" y="1518281"/>
                            <a:pt x="1350530" y="1521139"/>
                          </a:cubicBezTo>
                          <a:cubicBezTo>
                            <a:pt x="1391487" y="1536379"/>
                            <a:pt x="1437207" y="1540189"/>
                            <a:pt x="1480070" y="1546856"/>
                          </a:cubicBezTo>
                          <a:cubicBezTo>
                            <a:pt x="1524837" y="1553523"/>
                            <a:pt x="1569605" y="1561144"/>
                            <a:pt x="1610562" y="1582098"/>
                          </a:cubicBezTo>
                          <a:cubicBezTo>
                            <a:pt x="1634375" y="1594481"/>
                            <a:pt x="1656282" y="1608768"/>
                            <a:pt x="1680095" y="1620198"/>
                          </a:cubicBezTo>
                          <a:cubicBezTo>
                            <a:pt x="1650567" y="1628771"/>
                            <a:pt x="1620087" y="1639248"/>
                            <a:pt x="1590560" y="1645916"/>
                          </a:cubicBezTo>
                          <a:close/>
                          <a:moveTo>
                            <a:pt x="1369580" y="1409697"/>
                          </a:moveTo>
                          <a:cubicBezTo>
                            <a:pt x="1370532" y="1410649"/>
                            <a:pt x="1371485" y="1410649"/>
                            <a:pt x="1373390" y="1409697"/>
                          </a:cubicBezTo>
                          <a:cubicBezTo>
                            <a:pt x="1378152" y="1406839"/>
                            <a:pt x="1381962" y="1403982"/>
                            <a:pt x="1385772" y="1401124"/>
                          </a:cubicBezTo>
                          <a:cubicBezTo>
                            <a:pt x="1458162" y="1363977"/>
                            <a:pt x="1533410" y="1328734"/>
                            <a:pt x="1612467" y="1317304"/>
                          </a:cubicBezTo>
                          <a:cubicBezTo>
                            <a:pt x="1694382" y="1305874"/>
                            <a:pt x="1776297" y="1318257"/>
                            <a:pt x="1858212" y="1319209"/>
                          </a:cubicBezTo>
                          <a:cubicBezTo>
                            <a:pt x="1829637" y="1352547"/>
                            <a:pt x="1811540" y="1393504"/>
                            <a:pt x="1787727" y="1430651"/>
                          </a:cubicBezTo>
                          <a:cubicBezTo>
                            <a:pt x="1756295" y="1478276"/>
                            <a:pt x="1710575" y="1498279"/>
                            <a:pt x="1654377" y="1501136"/>
                          </a:cubicBezTo>
                          <a:cubicBezTo>
                            <a:pt x="1540077" y="1506851"/>
                            <a:pt x="1439112" y="1424936"/>
                            <a:pt x="1324812" y="1431604"/>
                          </a:cubicBezTo>
                          <a:cubicBezTo>
                            <a:pt x="1340052" y="1424936"/>
                            <a:pt x="1354340" y="1417316"/>
                            <a:pt x="1369580" y="1409697"/>
                          </a:cubicBezTo>
                          <a:close/>
                          <a:moveTo>
                            <a:pt x="1497215" y="1483991"/>
                          </a:moveTo>
                          <a:cubicBezTo>
                            <a:pt x="1553412" y="1503041"/>
                            <a:pt x="1613420" y="1523996"/>
                            <a:pt x="1674380" y="1516376"/>
                          </a:cubicBezTo>
                          <a:cubicBezTo>
                            <a:pt x="1722957" y="1510661"/>
                            <a:pt x="1762962" y="1491611"/>
                            <a:pt x="1792490" y="1451606"/>
                          </a:cubicBezTo>
                          <a:cubicBezTo>
                            <a:pt x="1822970" y="1411601"/>
                            <a:pt x="1844877" y="1363024"/>
                            <a:pt x="1870595" y="1319209"/>
                          </a:cubicBezTo>
                          <a:cubicBezTo>
                            <a:pt x="1874405" y="1319209"/>
                            <a:pt x="1878215" y="1319209"/>
                            <a:pt x="1882025" y="1319209"/>
                          </a:cubicBezTo>
                          <a:cubicBezTo>
                            <a:pt x="1972512" y="1317304"/>
                            <a:pt x="2059190" y="1293492"/>
                            <a:pt x="2132532" y="1239199"/>
                          </a:cubicBezTo>
                          <a:cubicBezTo>
                            <a:pt x="2193492" y="1193480"/>
                            <a:pt x="2242070" y="1130615"/>
                            <a:pt x="2283980" y="1065845"/>
                          </a:cubicBezTo>
                          <a:cubicBezTo>
                            <a:pt x="2280170" y="1090610"/>
                            <a:pt x="2272550" y="1114422"/>
                            <a:pt x="2283980" y="1140140"/>
                          </a:cubicBezTo>
                          <a:cubicBezTo>
                            <a:pt x="2286837" y="1145855"/>
                            <a:pt x="2297315" y="1144902"/>
                            <a:pt x="2298267" y="1138235"/>
                          </a:cubicBezTo>
                          <a:cubicBezTo>
                            <a:pt x="2309697" y="1070607"/>
                            <a:pt x="2343987" y="1005837"/>
                            <a:pt x="2383992" y="950593"/>
                          </a:cubicBezTo>
                          <a:cubicBezTo>
                            <a:pt x="2422092" y="897253"/>
                            <a:pt x="2474480" y="842008"/>
                            <a:pt x="2539250" y="823910"/>
                          </a:cubicBezTo>
                          <a:cubicBezTo>
                            <a:pt x="2529725" y="866773"/>
                            <a:pt x="2522105" y="906778"/>
                            <a:pt x="2543060" y="947735"/>
                          </a:cubicBezTo>
                          <a:cubicBezTo>
                            <a:pt x="2545917" y="953450"/>
                            <a:pt x="2553537" y="951545"/>
                            <a:pt x="2555442" y="945830"/>
                          </a:cubicBezTo>
                          <a:cubicBezTo>
                            <a:pt x="2583065" y="860105"/>
                            <a:pt x="2641167" y="788668"/>
                            <a:pt x="2725940" y="756283"/>
                          </a:cubicBezTo>
                          <a:cubicBezTo>
                            <a:pt x="2761182" y="741996"/>
                            <a:pt x="2799282" y="741996"/>
                            <a:pt x="2836430" y="740091"/>
                          </a:cubicBezTo>
                          <a:cubicBezTo>
                            <a:pt x="2760230" y="812480"/>
                            <a:pt x="2697365" y="894395"/>
                            <a:pt x="2659265" y="993455"/>
                          </a:cubicBezTo>
                          <a:cubicBezTo>
                            <a:pt x="2657360" y="998217"/>
                            <a:pt x="2663075" y="1002027"/>
                            <a:pt x="2666885" y="1001075"/>
                          </a:cubicBezTo>
                          <a:cubicBezTo>
                            <a:pt x="2707842" y="992502"/>
                            <a:pt x="2747847" y="986788"/>
                            <a:pt x="2789757" y="984883"/>
                          </a:cubicBezTo>
                          <a:cubicBezTo>
                            <a:pt x="2708795" y="1062035"/>
                            <a:pt x="2689745" y="1184907"/>
                            <a:pt x="2600210" y="1254439"/>
                          </a:cubicBezTo>
                          <a:cubicBezTo>
                            <a:pt x="2595447" y="1258249"/>
                            <a:pt x="2600210" y="1264917"/>
                            <a:pt x="2604972" y="1265869"/>
                          </a:cubicBezTo>
                          <a:cubicBezTo>
                            <a:pt x="2644025" y="1269679"/>
                            <a:pt x="2683077" y="1265869"/>
                            <a:pt x="2719272" y="1252534"/>
                          </a:cubicBezTo>
                          <a:cubicBezTo>
                            <a:pt x="2627832" y="1384932"/>
                            <a:pt x="2508770" y="1517329"/>
                            <a:pt x="2331605" y="1495421"/>
                          </a:cubicBezTo>
                          <a:cubicBezTo>
                            <a:pt x="2324937" y="1494469"/>
                            <a:pt x="2323032" y="1503041"/>
                            <a:pt x="2326842" y="1506851"/>
                          </a:cubicBezTo>
                          <a:cubicBezTo>
                            <a:pt x="2352560" y="1533521"/>
                            <a:pt x="2383992" y="1553523"/>
                            <a:pt x="2419235" y="1554476"/>
                          </a:cubicBezTo>
                          <a:cubicBezTo>
                            <a:pt x="2233497" y="1690683"/>
                            <a:pt x="1985847" y="1600196"/>
                            <a:pt x="1794395" y="1520186"/>
                          </a:cubicBezTo>
                          <a:cubicBezTo>
                            <a:pt x="1789632" y="1518281"/>
                            <a:pt x="1784870" y="1523044"/>
                            <a:pt x="1784870" y="1527806"/>
                          </a:cubicBezTo>
                          <a:cubicBezTo>
                            <a:pt x="1747722" y="1519234"/>
                            <a:pt x="1708670" y="1526854"/>
                            <a:pt x="1669617" y="1534474"/>
                          </a:cubicBezTo>
                          <a:cubicBezTo>
                            <a:pt x="1650567" y="1533521"/>
                            <a:pt x="1631517" y="1533521"/>
                            <a:pt x="1611515" y="1530664"/>
                          </a:cubicBezTo>
                          <a:cubicBezTo>
                            <a:pt x="1611515" y="1530664"/>
                            <a:pt x="1611515" y="1530664"/>
                            <a:pt x="1611515" y="1530664"/>
                          </a:cubicBezTo>
                          <a:cubicBezTo>
                            <a:pt x="1624850" y="1532569"/>
                            <a:pt x="1639137" y="1534474"/>
                            <a:pt x="1652472" y="1536379"/>
                          </a:cubicBezTo>
                          <a:cubicBezTo>
                            <a:pt x="1635327" y="1539236"/>
                            <a:pt x="1619135" y="1542094"/>
                            <a:pt x="1602942" y="1542094"/>
                          </a:cubicBezTo>
                          <a:cubicBezTo>
                            <a:pt x="1558175" y="1543998"/>
                            <a:pt x="1514360" y="1537331"/>
                            <a:pt x="1470545" y="1526854"/>
                          </a:cubicBezTo>
                          <a:cubicBezTo>
                            <a:pt x="1426730" y="1515424"/>
                            <a:pt x="1353387" y="1489706"/>
                            <a:pt x="1309572" y="1476371"/>
                          </a:cubicBezTo>
                          <a:cubicBezTo>
                            <a:pt x="1308620" y="1472561"/>
                            <a:pt x="1307667" y="1467799"/>
                            <a:pt x="1306715" y="1463989"/>
                          </a:cubicBezTo>
                          <a:cubicBezTo>
                            <a:pt x="1385772" y="1484944"/>
                            <a:pt x="1506740" y="1524949"/>
                            <a:pt x="1588655" y="1527806"/>
                          </a:cubicBezTo>
                          <a:cubicBezTo>
                            <a:pt x="1588655" y="1527806"/>
                            <a:pt x="1588655" y="1526854"/>
                            <a:pt x="1588655" y="1526854"/>
                          </a:cubicBezTo>
                          <a:cubicBezTo>
                            <a:pt x="1505787" y="1515424"/>
                            <a:pt x="1387677" y="1471609"/>
                            <a:pt x="1305762" y="1460179"/>
                          </a:cubicBezTo>
                          <a:cubicBezTo>
                            <a:pt x="1303857" y="1454464"/>
                            <a:pt x="1301952" y="1449701"/>
                            <a:pt x="1298142" y="1445891"/>
                          </a:cubicBezTo>
                          <a:cubicBezTo>
                            <a:pt x="1364817" y="1443034"/>
                            <a:pt x="1436255" y="1463036"/>
                            <a:pt x="1497215" y="1483991"/>
                          </a:cubicBezTo>
                          <a:close/>
                          <a:moveTo>
                            <a:pt x="1099070" y="1319209"/>
                          </a:moveTo>
                          <a:cubicBezTo>
                            <a:pt x="1085735" y="1308732"/>
                            <a:pt x="1073352" y="1296349"/>
                            <a:pt x="1060970" y="1283967"/>
                          </a:cubicBezTo>
                          <a:cubicBezTo>
                            <a:pt x="1028585" y="1252534"/>
                            <a:pt x="997152" y="1218245"/>
                            <a:pt x="972387" y="1180145"/>
                          </a:cubicBezTo>
                          <a:cubicBezTo>
                            <a:pt x="964767" y="1167762"/>
                            <a:pt x="954290" y="1152522"/>
                            <a:pt x="954290" y="1137282"/>
                          </a:cubicBezTo>
                          <a:cubicBezTo>
                            <a:pt x="954290" y="1121090"/>
                            <a:pt x="986675" y="1129662"/>
                            <a:pt x="995247" y="1131567"/>
                          </a:cubicBezTo>
                          <a:cubicBezTo>
                            <a:pt x="1001915" y="1133472"/>
                            <a:pt x="1006677" y="1122995"/>
                            <a:pt x="1000010" y="1120137"/>
                          </a:cubicBezTo>
                          <a:cubicBezTo>
                            <a:pt x="969530" y="1104897"/>
                            <a:pt x="942860" y="1082037"/>
                            <a:pt x="923810" y="1053462"/>
                          </a:cubicBezTo>
                          <a:cubicBezTo>
                            <a:pt x="915237" y="1040127"/>
                            <a:pt x="887615" y="987740"/>
                            <a:pt x="908570" y="974405"/>
                          </a:cubicBezTo>
                          <a:cubicBezTo>
                            <a:pt x="920952" y="966785"/>
                            <a:pt x="933335" y="965833"/>
                            <a:pt x="943812" y="954403"/>
                          </a:cubicBezTo>
                          <a:cubicBezTo>
                            <a:pt x="955242" y="942020"/>
                            <a:pt x="957147" y="925828"/>
                            <a:pt x="954290" y="909635"/>
                          </a:cubicBezTo>
                          <a:cubicBezTo>
                            <a:pt x="944765" y="862010"/>
                            <a:pt x="914285" y="821053"/>
                            <a:pt x="903807" y="774381"/>
                          </a:cubicBezTo>
                          <a:cubicBezTo>
                            <a:pt x="896187" y="741043"/>
                            <a:pt x="886662" y="707706"/>
                            <a:pt x="887615" y="673416"/>
                          </a:cubicBezTo>
                          <a:cubicBezTo>
                            <a:pt x="887615" y="659128"/>
                            <a:pt x="888567" y="632458"/>
                            <a:pt x="906665" y="634363"/>
                          </a:cubicBezTo>
                          <a:cubicBezTo>
                            <a:pt x="923810" y="636268"/>
                            <a:pt x="940955" y="631506"/>
                            <a:pt x="958100" y="632458"/>
                          </a:cubicBezTo>
                          <a:cubicBezTo>
                            <a:pt x="962862" y="632458"/>
                            <a:pt x="966672" y="626743"/>
                            <a:pt x="963815" y="622934"/>
                          </a:cubicBezTo>
                          <a:cubicBezTo>
                            <a:pt x="915237" y="534351"/>
                            <a:pt x="912380" y="428624"/>
                            <a:pt x="918095" y="329564"/>
                          </a:cubicBezTo>
                          <a:cubicBezTo>
                            <a:pt x="923810" y="237172"/>
                            <a:pt x="939050" y="146685"/>
                            <a:pt x="950480" y="54292"/>
                          </a:cubicBezTo>
                          <a:cubicBezTo>
                            <a:pt x="1015250" y="142875"/>
                            <a:pt x="1127645" y="203835"/>
                            <a:pt x="1131455" y="323849"/>
                          </a:cubicBezTo>
                          <a:cubicBezTo>
                            <a:pt x="1131455" y="330517"/>
                            <a:pt x="1141932" y="332422"/>
                            <a:pt x="1142885" y="325754"/>
                          </a:cubicBezTo>
                          <a:cubicBezTo>
                            <a:pt x="1150505" y="288607"/>
                            <a:pt x="1161935" y="252412"/>
                            <a:pt x="1174317" y="216217"/>
                          </a:cubicBezTo>
                          <a:cubicBezTo>
                            <a:pt x="1211465" y="265747"/>
                            <a:pt x="1228610" y="325754"/>
                            <a:pt x="1259090" y="378142"/>
                          </a:cubicBezTo>
                          <a:cubicBezTo>
                            <a:pt x="1261947" y="382904"/>
                            <a:pt x="1268615" y="381952"/>
                            <a:pt x="1270520" y="377189"/>
                          </a:cubicBezTo>
                          <a:cubicBezTo>
                            <a:pt x="1277187" y="358139"/>
                            <a:pt x="1287665" y="340042"/>
                            <a:pt x="1293380" y="320992"/>
                          </a:cubicBezTo>
                          <a:cubicBezTo>
                            <a:pt x="1330527" y="360997"/>
                            <a:pt x="1336242" y="413384"/>
                            <a:pt x="1339100" y="466724"/>
                          </a:cubicBezTo>
                          <a:cubicBezTo>
                            <a:pt x="1341005" y="511491"/>
                            <a:pt x="1342910" y="558164"/>
                            <a:pt x="1373390" y="594359"/>
                          </a:cubicBezTo>
                          <a:cubicBezTo>
                            <a:pt x="1376247" y="597216"/>
                            <a:pt x="1381010" y="596264"/>
                            <a:pt x="1382915" y="593406"/>
                          </a:cubicBezTo>
                          <a:cubicBezTo>
                            <a:pt x="1393392" y="578166"/>
                            <a:pt x="1407680" y="564831"/>
                            <a:pt x="1418157" y="549591"/>
                          </a:cubicBezTo>
                          <a:cubicBezTo>
                            <a:pt x="1446732" y="638173"/>
                            <a:pt x="1423872" y="728661"/>
                            <a:pt x="1432445" y="820100"/>
                          </a:cubicBezTo>
                          <a:cubicBezTo>
                            <a:pt x="1432445" y="824863"/>
                            <a:pt x="1438160" y="829625"/>
                            <a:pt x="1442922" y="825815"/>
                          </a:cubicBezTo>
                          <a:cubicBezTo>
                            <a:pt x="1473402" y="803908"/>
                            <a:pt x="1497215" y="776286"/>
                            <a:pt x="1518170" y="745806"/>
                          </a:cubicBezTo>
                          <a:cubicBezTo>
                            <a:pt x="1554365" y="888680"/>
                            <a:pt x="1475307" y="1022982"/>
                            <a:pt x="1392440" y="1135377"/>
                          </a:cubicBezTo>
                          <a:cubicBezTo>
                            <a:pt x="1354340" y="1186812"/>
                            <a:pt x="1310525" y="1236342"/>
                            <a:pt x="1279092" y="1292539"/>
                          </a:cubicBezTo>
                          <a:cubicBezTo>
                            <a:pt x="1259090" y="1328734"/>
                            <a:pt x="1252422" y="1366834"/>
                            <a:pt x="1265757" y="1402076"/>
                          </a:cubicBezTo>
                          <a:cubicBezTo>
                            <a:pt x="1220037" y="1341117"/>
                            <a:pt x="1206702" y="1259202"/>
                            <a:pt x="1201940" y="1183955"/>
                          </a:cubicBezTo>
                          <a:cubicBezTo>
                            <a:pt x="1201940" y="1181097"/>
                            <a:pt x="1201940" y="1178239"/>
                            <a:pt x="1200987" y="1174430"/>
                          </a:cubicBezTo>
                          <a:cubicBezTo>
                            <a:pt x="1204797" y="1173477"/>
                            <a:pt x="1208607" y="1173477"/>
                            <a:pt x="1213370" y="1172525"/>
                          </a:cubicBezTo>
                          <a:cubicBezTo>
                            <a:pt x="1267662" y="1160142"/>
                            <a:pt x="1288617" y="1102992"/>
                            <a:pt x="1298142" y="1055367"/>
                          </a:cubicBezTo>
                          <a:cubicBezTo>
                            <a:pt x="1299095" y="1052510"/>
                            <a:pt x="1294332" y="1051557"/>
                            <a:pt x="1293380" y="1054415"/>
                          </a:cubicBezTo>
                          <a:cubicBezTo>
                            <a:pt x="1279092" y="1103945"/>
                            <a:pt x="1257185" y="1158237"/>
                            <a:pt x="1200987" y="1165857"/>
                          </a:cubicBezTo>
                          <a:cubicBezTo>
                            <a:pt x="1197177" y="1084895"/>
                            <a:pt x="1198130" y="1003933"/>
                            <a:pt x="1194320" y="922970"/>
                          </a:cubicBezTo>
                          <a:cubicBezTo>
                            <a:pt x="1228610" y="912493"/>
                            <a:pt x="1247660" y="876298"/>
                            <a:pt x="1260042" y="842008"/>
                          </a:cubicBezTo>
                          <a:cubicBezTo>
                            <a:pt x="1260042" y="841055"/>
                            <a:pt x="1258137" y="840103"/>
                            <a:pt x="1258137" y="841055"/>
                          </a:cubicBezTo>
                          <a:cubicBezTo>
                            <a:pt x="1243850" y="875345"/>
                            <a:pt x="1224800" y="905825"/>
                            <a:pt x="1193367" y="914398"/>
                          </a:cubicBezTo>
                          <a:cubicBezTo>
                            <a:pt x="1193367" y="907730"/>
                            <a:pt x="1192415" y="901063"/>
                            <a:pt x="1192415" y="893443"/>
                          </a:cubicBezTo>
                          <a:cubicBezTo>
                            <a:pt x="1185747" y="792478"/>
                            <a:pt x="1174317" y="691513"/>
                            <a:pt x="1150505" y="592453"/>
                          </a:cubicBezTo>
                          <a:cubicBezTo>
                            <a:pt x="1154315" y="592453"/>
                            <a:pt x="1159077" y="591501"/>
                            <a:pt x="1162887" y="590549"/>
                          </a:cubicBezTo>
                          <a:cubicBezTo>
                            <a:pt x="1207655" y="580071"/>
                            <a:pt x="1215275" y="521969"/>
                            <a:pt x="1214322" y="484821"/>
                          </a:cubicBezTo>
                          <a:cubicBezTo>
                            <a:pt x="1214322" y="481964"/>
                            <a:pt x="1210512" y="482916"/>
                            <a:pt x="1210512" y="484821"/>
                          </a:cubicBezTo>
                          <a:cubicBezTo>
                            <a:pt x="1205750" y="526731"/>
                            <a:pt x="1199082" y="580071"/>
                            <a:pt x="1148600" y="584834"/>
                          </a:cubicBezTo>
                          <a:cubicBezTo>
                            <a:pt x="1145742" y="573404"/>
                            <a:pt x="1142885" y="561974"/>
                            <a:pt x="1140027" y="551496"/>
                          </a:cubicBezTo>
                          <a:cubicBezTo>
                            <a:pt x="1125740" y="500061"/>
                            <a:pt x="1108595" y="447674"/>
                            <a:pt x="1083830" y="400049"/>
                          </a:cubicBezTo>
                          <a:cubicBezTo>
                            <a:pt x="1059065" y="352424"/>
                            <a:pt x="1025727" y="307657"/>
                            <a:pt x="991437" y="266699"/>
                          </a:cubicBezTo>
                          <a:cubicBezTo>
                            <a:pt x="986675" y="261937"/>
                            <a:pt x="978102" y="268604"/>
                            <a:pt x="981912" y="274319"/>
                          </a:cubicBezTo>
                          <a:cubicBezTo>
                            <a:pt x="1010487" y="320039"/>
                            <a:pt x="1045730" y="360044"/>
                            <a:pt x="1070495" y="407669"/>
                          </a:cubicBezTo>
                          <a:cubicBezTo>
                            <a:pt x="1099070" y="461009"/>
                            <a:pt x="1116215" y="522921"/>
                            <a:pt x="1131455" y="581024"/>
                          </a:cubicBezTo>
                          <a:cubicBezTo>
                            <a:pt x="1131455" y="582928"/>
                            <a:pt x="1132407" y="583881"/>
                            <a:pt x="1132407" y="585786"/>
                          </a:cubicBezTo>
                          <a:cubicBezTo>
                            <a:pt x="1118120" y="584834"/>
                            <a:pt x="1104785" y="581024"/>
                            <a:pt x="1091450" y="577214"/>
                          </a:cubicBezTo>
                          <a:cubicBezTo>
                            <a:pt x="1074305" y="572451"/>
                            <a:pt x="1056207" y="562926"/>
                            <a:pt x="1038110" y="562926"/>
                          </a:cubicBezTo>
                          <a:cubicBezTo>
                            <a:pt x="1035252" y="562926"/>
                            <a:pt x="1035252" y="565784"/>
                            <a:pt x="1037157" y="567689"/>
                          </a:cubicBezTo>
                          <a:cubicBezTo>
                            <a:pt x="1055255" y="581024"/>
                            <a:pt x="1083830" y="584834"/>
                            <a:pt x="1105737" y="590549"/>
                          </a:cubicBezTo>
                          <a:cubicBezTo>
                            <a:pt x="1115262" y="592453"/>
                            <a:pt x="1125740" y="594359"/>
                            <a:pt x="1135265" y="595311"/>
                          </a:cubicBezTo>
                          <a:cubicBezTo>
                            <a:pt x="1160982" y="701038"/>
                            <a:pt x="1171460" y="809623"/>
                            <a:pt x="1178127" y="919160"/>
                          </a:cubicBezTo>
                          <a:cubicBezTo>
                            <a:pt x="1170507" y="919160"/>
                            <a:pt x="1162887" y="918208"/>
                            <a:pt x="1154315" y="916303"/>
                          </a:cubicBezTo>
                          <a:cubicBezTo>
                            <a:pt x="1133360" y="910588"/>
                            <a:pt x="1114310" y="899158"/>
                            <a:pt x="1096212" y="888680"/>
                          </a:cubicBezTo>
                          <a:cubicBezTo>
                            <a:pt x="1076210" y="877250"/>
                            <a:pt x="1056207" y="857248"/>
                            <a:pt x="1033347" y="851533"/>
                          </a:cubicBezTo>
                          <a:cubicBezTo>
                            <a:pt x="1029537" y="850580"/>
                            <a:pt x="1028585" y="854390"/>
                            <a:pt x="1030490" y="857248"/>
                          </a:cubicBezTo>
                          <a:cubicBezTo>
                            <a:pt x="1046682" y="877250"/>
                            <a:pt x="1079067" y="890585"/>
                            <a:pt x="1100975" y="902968"/>
                          </a:cubicBezTo>
                          <a:cubicBezTo>
                            <a:pt x="1120977" y="914398"/>
                            <a:pt x="1142885" y="924875"/>
                            <a:pt x="1165745" y="927733"/>
                          </a:cubicBezTo>
                          <a:cubicBezTo>
                            <a:pt x="1170507" y="928685"/>
                            <a:pt x="1174317" y="928685"/>
                            <a:pt x="1178127" y="927733"/>
                          </a:cubicBezTo>
                          <a:cubicBezTo>
                            <a:pt x="1178127" y="934400"/>
                            <a:pt x="1179080" y="941068"/>
                            <a:pt x="1179080" y="947735"/>
                          </a:cubicBezTo>
                          <a:cubicBezTo>
                            <a:pt x="1182890" y="1021077"/>
                            <a:pt x="1181937" y="1095372"/>
                            <a:pt x="1185747" y="1168715"/>
                          </a:cubicBezTo>
                          <a:cubicBezTo>
                            <a:pt x="1167650" y="1168715"/>
                            <a:pt x="1149552" y="1165857"/>
                            <a:pt x="1131455" y="1162047"/>
                          </a:cubicBezTo>
                          <a:cubicBezTo>
                            <a:pt x="1108595" y="1157285"/>
                            <a:pt x="1081925" y="1144902"/>
                            <a:pt x="1058112" y="1146807"/>
                          </a:cubicBezTo>
                          <a:cubicBezTo>
                            <a:pt x="1055255" y="1146807"/>
                            <a:pt x="1053350" y="1150617"/>
                            <a:pt x="1056207" y="1152522"/>
                          </a:cubicBezTo>
                          <a:cubicBezTo>
                            <a:pt x="1079067" y="1167762"/>
                            <a:pt x="1117167" y="1170620"/>
                            <a:pt x="1143837" y="1175382"/>
                          </a:cubicBezTo>
                          <a:cubicBezTo>
                            <a:pt x="1157172" y="1177287"/>
                            <a:pt x="1171460" y="1179192"/>
                            <a:pt x="1185747" y="1178239"/>
                          </a:cubicBezTo>
                          <a:cubicBezTo>
                            <a:pt x="1186700" y="1194432"/>
                            <a:pt x="1187652" y="1210624"/>
                            <a:pt x="1189557" y="1226817"/>
                          </a:cubicBezTo>
                          <a:cubicBezTo>
                            <a:pt x="1196225" y="1286824"/>
                            <a:pt x="1210512" y="1348736"/>
                            <a:pt x="1244802" y="1397314"/>
                          </a:cubicBezTo>
                          <a:cubicBezTo>
                            <a:pt x="1220037" y="1378264"/>
                            <a:pt x="1189557" y="1363977"/>
                            <a:pt x="1161935" y="1351594"/>
                          </a:cubicBezTo>
                          <a:cubicBezTo>
                            <a:pt x="1141932" y="1341117"/>
                            <a:pt x="1117167" y="1333497"/>
                            <a:pt x="1099070" y="1319209"/>
                          </a:cubicBezTo>
                          <a:close/>
                        </a:path>
                      </a:pathLst>
                    </a:custGeom>
                    <a:solidFill>
                      <a:srgbClr val="231F2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512" name="Полилиния: фигура 1511">
                      <a:extLst>
                        <a:ext uri="{FF2B5EF4-FFF2-40B4-BE49-F238E27FC236}">
                          <a16:creationId xmlns:a16="http://schemas.microsoft.com/office/drawing/2014/main" id="{0646DD19-19EB-B2D8-9CA6-BC7982AAE6A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172154" y="7612356"/>
                      <a:ext cx="9525" cy="714"/>
                    </a:xfrm>
                    <a:custGeom>
                      <a:avLst/>
                      <a:gdLst>
                        <a:gd name="connsiteX0" fmla="*/ 0 w 9525"/>
                        <a:gd name="connsiteY0" fmla="*/ 714 h 714"/>
                        <a:gd name="connsiteX1" fmla="*/ 0 w 9525"/>
                        <a:gd name="connsiteY1" fmla="*/ 714 h 714"/>
                        <a:gd name="connsiteX2" fmla="*/ 0 w 9525"/>
                        <a:gd name="connsiteY2" fmla="*/ 714 h 7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525" h="714">
                          <a:moveTo>
                            <a:pt x="0" y="714"/>
                          </a:moveTo>
                          <a:cubicBezTo>
                            <a:pt x="0" y="-238"/>
                            <a:pt x="0" y="-238"/>
                            <a:pt x="0" y="714"/>
                          </a:cubicBezTo>
                          <a:cubicBezTo>
                            <a:pt x="0" y="-238"/>
                            <a:pt x="0" y="714"/>
                            <a:pt x="0" y="714"/>
                          </a:cubicBezTo>
                          <a:close/>
                        </a:path>
                      </a:pathLst>
                    </a:custGeom>
                    <a:solidFill>
                      <a:srgbClr val="231F2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513" name="Полилиния: фигура 1512">
                      <a:extLst>
                        <a:ext uri="{FF2B5EF4-FFF2-40B4-BE49-F238E27FC236}">
                          <a16:creationId xmlns:a16="http://schemas.microsoft.com/office/drawing/2014/main" id="{64B53B1C-A7F9-E01A-45EA-276461E4A8D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648279" y="7971210"/>
                      <a:ext cx="11429" cy="13335"/>
                    </a:xfrm>
                    <a:custGeom>
                      <a:avLst/>
                      <a:gdLst>
                        <a:gd name="connsiteX0" fmla="*/ 9525 w 11429"/>
                        <a:gd name="connsiteY0" fmla="*/ 7620 h 13335"/>
                        <a:gd name="connsiteX1" fmla="*/ 11430 w 11429"/>
                        <a:gd name="connsiteY1" fmla="*/ 8573 h 13335"/>
                        <a:gd name="connsiteX2" fmla="*/ 11430 w 11429"/>
                        <a:gd name="connsiteY2" fmla="*/ 9525 h 13335"/>
                        <a:gd name="connsiteX3" fmla="*/ 6667 w 11429"/>
                        <a:gd name="connsiteY3" fmla="*/ 13335 h 13335"/>
                        <a:gd name="connsiteX4" fmla="*/ 0 w 11429"/>
                        <a:gd name="connsiteY4" fmla="*/ 0 h 13335"/>
                        <a:gd name="connsiteX5" fmla="*/ 6667 w 11429"/>
                        <a:gd name="connsiteY5" fmla="*/ 5715 h 13335"/>
                        <a:gd name="connsiteX6" fmla="*/ 6667 w 11429"/>
                        <a:gd name="connsiteY6" fmla="*/ 5715 h 13335"/>
                        <a:gd name="connsiteX7" fmla="*/ 9525 w 11429"/>
                        <a:gd name="connsiteY7" fmla="*/ 7620 h 13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1429" h="13335">
                          <a:moveTo>
                            <a:pt x="9525" y="7620"/>
                          </a:moveTo>
                          <a:cubicBezTo>
                            <a:pt x="10477" y="7620"/>
                            <a:pt x="10477" y="8573"/>
                            <a:pt x="11430" y="8573"/>
                          </a:cubicBezTo>
                          <a:cubicBezTo>
                            <a:pt x="11430" y="8573"/>
                            <a:pt x="11430" y="8573"/>
                            <a:pt x="11430" y="9525"/>
                          </a:cubicBezTo>
                          <a:cubicBezTo>
                            <a:pt x="9525" y="10478"/>
                            <a:pt x="8572" y="11430"/>
                            <a:pt x="6667" y="13335"/>
                          </a:cubicBezTo>
                          <a:cubicBezTo>
                            <a:pt x="4763" y="8573"/>
                            <a:pt x="2858" y="4762"/>
                            <a:pt x="0" y="0"/>
                          </a:cubicBezTo>
                          <a:cubicBezTo>
                            <a:pt x="1905" y="1905"/>
                            <a:pt x="4763" y="3810"/>
                            <a:pt x="6667" y="5715"/>
                          </a:cubicBezTo>
                          <a:cubicBezTo>
                            <a:pt x="6667" y="5715"/>
                            <a:pt x="6667" y="5715"/>
                            <a:pt x="6667" y="5715"/>
                          </a:cubicBezTo>
                          <a:cubicBezTo>
                            <a:pt x="8572" y="6668"/>
                            <a:pt x="8572" y="7620"/>
                            <a:pt x="9525" y="7620"/>
                          </a:cubicBezTo>
                          <a:close/>
                        </a:path>
                      </a:pathLst>
                    </a:custGeom>
                    <a:solidFill>
                      <a:srgbClr val="231F2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514" name="Полилиния: фигура 1513">
                      <a:extLst>
                        <a:ext uri="{FF2B5EF4-FFF2-40B4-BE49-F238E27FC236}">
                          <a16:creationId xmlns:a16="http://schemas.microsoft.com/office/drawing/2014/main" id="{09D1B05C-C0E9-BDD5-B49D-5ADA59679A0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662804" y="7983592"/>
                      <a:ext cx="714" cy="9524"/>
                    </a:xfrm>
                    <a:custGeom>
                      <a:avLst/>
                      <a:gdLst>
                        <a:gd name="connsiteX0" fmla="*/ 714 w 714"/>
                        <a:gd name="connsiteY0" fmla="*/ 0 h 9524"/>
                        <a:gd name="connsiteX1" fmla="*/ 714 w 714"/>
                        <a:gd name="connsiteY1" fmla="*/ 0 h 9524"/>
                        <a:gd name="connsiteX2" fmla="*/ 714 w 714"/>
                        <a:gd name="connsiteY2" fmla="*/ 0 h 9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714" h="9524">
                          <a:moveTo>
                            <a:pt x="714" y="0"/>
                          </a:moveTo>
                          <a:cubicBezTo>
                            <a:pt x="714" y="0"/>
                            <a:pt x="714" y="0"/>
                            <a:pt x="714" y="0"/>
                          </a:cubicBezTo>
                          <a:cubicBezTo>
                            <a:pt x="-238" y="0"/>
                            <a:pt x="-238" y="0"/>
                            <a:pt x="714" y="0"/>
                          </a:cubicBezTo>
                          <a:close/>
                        </a:path>
                      </a:pathLst>
                    </a:custGeom>
                    <a:solidFill>
                      <a:srgbClr val="231F2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515" name="Полилиния: фигура 1514">
                      <a:extLst>
                        <a:ext uri="{FF2B5EF4-FFF2-40B4-BE49-F238E27FC236}">
                          <a16:creationId xmlns:a16="http://schemas.microsoft.com/office/drawing/2014/main" id="{9DE4A588-80D7-9BC4-2EA8-2B894AA41F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663518" y="7972162"/>
                      <a:ext cx="9525" cy="9524"/>
                    </a:xfrm>
                    <a:custGeom>
                      <a:avLst/>
                      <a:gdLst>
                        <a:gd name="connsiteX0" fmla="*/ 0 w 9525"/>
                        <a:gd name="connsiteY0" fmla="*/ 0 h 9524"/>
                        <a:gd name="connsiteX1" fmla="*/ 0 w 9525"/>
                        <a:gd name="connsiteY1" fmla="*/ 0 h 9524"/>
                        <a:gd name="connsiteX2" fmla="*/ 0 w 9525"/>
                        <a:gd name="connsiteY2" fmla="*/ 0 h 95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9525" h="9524">
                          <a:moveTo>
                            <a:pt x="0" y="0"/>
                          </a:moveTo>
                          <a:cubicBezTo>
                            <a:pt x="0" y="0"/>
                            <a:pt x="0" y="0"/>
                            <a:pt x="0" y="0"/>
                          </a:cubicBezTo>
                          <a:cubicBezTo>
                            <a:pt x="0" y="0"/>
                            <a:pt x="0" y="0"/>
                            <a:pt x="0" y="0"/>
                          </a:cubicBezTo>
                          <a:close/>
                        </a:path>
                      </a:pathLst>
                    </a:custGeom>
                    <a:solidFill>
                      <a:srgbClr val="231F20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</p:grpSp>
          </p:grpSp>
          <p:grpSp>
            <p:nvGrpSpPr>
              <p:cNvPr id="1516" name="Рисунок 4">
                <a:extLst>
                  <a:ext uri="{FF2B5EF4-FFF2-40B4-BE49-F238E27FC236}">
                    <a16:creationId xmlns:a16="http://schemas.microsoft.com/office/drawing/2014/main" id="{B4FE289E-C9CD-E9AC-E635-EAA8DFBE0F79}"/>
                  </a:ext>
                </a:extLst>
              </p:cNvPr>
              <p:cNvGrpSpPr/>
              <p:nvPr/>
            </p:nvGrpSpPr>
            <p:grpSpPr>
              <a:xfrm>
                <a:off x="15793725" y="6144167"/>
                <a:ext cx="1726236" cy="2420430"/>
                <a:chOff x="15793725" y="6144167"/>
                <a:chExt cx="1726236" cy="2420430"/>
              </a:xfrm>
            </p:grpSpPr>
            <p:grpSp>
              <p:nvGrpSpPr>
                <p:cNvPr id="1517" name="Рисунок 4">
                  <a:extLst>
                    <a:ext uri="{FF2B5EF4-FFF2-40B4-BE49-F238E27FC236}">
                      <a16:creationId xmlns:a16="http://schemas.microsoft.com/office/drawing/2014/main" id="{716F5C0A-3C10-082C-DC8F-147446B7E530}"/>
                    </a:ext>
                  </a:extLst>
                </p:cNvPr>
                <p:cNvGrpSpPr/>
                <p:nvPr/>
              </p:nvGrpSpPr>
              <p:grpSpPr>
                <a:xfrm>
                  <a:off x="15811442" y="6207184"/>
                  <a:ext cx="1699401" cy="2309986"/>
                  <a:chOff x="15811442" y="6207184"/>
                  <a:chExt cx="1699401" cy="2309986"/>
                </a:xfrm>
                <a:solidFill>
                  <a:srgbClr val="C91C01"/>
                </a:solidFill>
              </p:grpSpPr>
              <p:sp>
                <p:nvSpPr>
                  <p:cNvPr id="1518" name="Полилиния: фигура 1517">
                    <a:extLst>
                      <a:ext uri="{FF2B5EF4-FFF2-40B4-BE49-F238E27FC236}">
                        <a16:creationId xmlns:a16="http://schemas.microsoft.com/office/drawing/2014/main" id="{14EE42F7-BF1C-6A04-31DC-3F76F4ADE14B}"/>
                      </a:ext>
                    </a:extLst>
                  </p:cNvPr>
                  <p:cNvSpPr/>
                  <p:nvPr/>
                </p:nvSpPr>
                <p:spPr>
                  <a:xfrm>
                    <a:off x="16457904" y="6631046"/>
                    <a:ext cx="127634" cy="86677"/>
                  </a:xfrm>
                  <a:custGeom>
                    <a:avLst/>
                    <a:gdLst>
                      <a:gd name="connsiteX0" fmla="*/ 127635 w 127634"/>
                      <a:gd name="connsiteY0" fmla="*/ 62865 h 86677"/>
                      <a:gd name="connsiteX1" fmla="*/ 66675 w 127634"/>
                      <a:gd name="connsiteY1" fmla="*/ 25717 h 86677"/>
                      <a:gd name="connsiteX2" fmla="*/ 0 w 127634"/>
                      <a:gd name="connsiteY2" fmla="*/ 0 h 86677"/>
                      <a:gd name="connsiteX3" fmla="*/ 15240 w 127634"/>
                      <a:gd name="connsiteY3" fmla="*/ 49530 h 86677"/>
                      <a:gd name="connsiteX4" fmla="*/ 8572 w 127634"/>
                      <a:gd name="connsiteY4" fmla="*/ 79057 h 86677"/>
                      <a:gd name="connsiteX5" fmla="*/ 51435 w 127634"/>
                      <a:gd name="connsiteY5" fmla="*/ 86677 h 86677"/>
                      <a:gd name="connsiteX6" fmla="*/ 127635 w 127634"/>
                      <a:gd name="connsiteY6" fmla="*/ 62865 h 86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7634" h="86677">
                        <a:moveTo>
                          <a:pt x="127635" y="62865"/>
                        </a:moveTo>
                        <a:cubicBezTo>
                          <a:pt x="110490" y="46672"/>
                          <a:pt x="87630" y="35242"/>
                          <a:pt x="66675" y="25717"/>
                        </a:cubicBezTo>
                        <a:cubicBezTo>
                          <a:pt x="44767" y="16192"/>
                          <a:pt x="21908" y="7620"/>
                          <a:pt x="0" y="0"/>
                        </a:cubicBezTo>
                        <a:cubicBezTo>
                          <a:pt x="8572" y="15240"/>
                          <a:pt x="14288" y="32385"/>
                          <a:pt x="15240" y="49530"/>
                        </a:cubicBezTo>
                        <a:cubicBezTo>
                          <a:pt x="16192" y="60007"/>
                          <a:pt x="14288" y="70485"/>
                          <a:pt x="8572" y="79057"/>
                        </a:cubicBezTo>
                        <a:cubicBezTo>
                          <a:pt x="22860" y="82867"/>
                          <a:pt x="37147" y="84772"/>
                          <a:pt x="51435" y="86677"/>
                        </a:cubicBezTo>
                        <a:cubicBezTo>
                          <a:pt x="76200" y="75247"/>
                          <a:pt x="101917" y="67627"/>
                          <a:pt x="127635" y="62865"/>
                        </a:cubicBezTo>
                        <a:close/>
                      </a:path>
                    </a:pathLst>
                  </a:custGeom>
                  <a:solidFill>
                    <a:srgbClr val="C91C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19" name="Полилиния: фигура 1518">
                    <a:extLst>
                      <a:ext uri="{FF2B5EF4-FFF2-40B4-BE49-F238E27FC236}">
                        <a16:creationId xmlns:a16="http://schemas.microsoft.com/office/drawing/2014/main" id="{01F4A4D9-91E5-6D20-99F8-35BBD20FC951}"/>
                      </a:ext>
                    </a:extLst>
                  </p:cNvPr>
                  <p:cNvSpPr/>
                  <p:nvPr/>
                </p:nvSpPr>
                <p:spPr>
                  <a:xfrm>
                    <a:off x="16514101" y="6611996"/>
                    <a:ext cx="159067" cy="80009"/>
                  </a:xfrm>
                  <a:custGeom>
                    <a:avLst/>
                    <a:gdLst>
                      <a:gd name="connsiteX0" fmla="*/ 106680 w 159067"/>
                      <a:gd name="connsiteY0" fmla="*/ 78105 h 80009"/>
                      <a:gd name="connsiteX1" fmla="*/ 125730 w 159067"/>
                      <a:gd name="connsiteY1" fmla="*/ 52387 h 80009"/>
                      <a:gd name="connsiteX2" fmla="*/ 159067 w 159067"/>
                      <a:gd name="connsiteY2" fmla="*/ 0 h 80009"/>
                      <a:gd name="connsiteX3" fmla="*/ 80010 w 159067"/>
                      <a:gd name="connsiteY3" fmla="*/ 23812 h 80009"/>
                      <a:gd name="connsiteX4" fmla="*/ 0 w 159067"/>
                      <a:gd name="connsiteY4" fmla="*/ 27622 h 80009"/>
                      <a:gd name="connsiteX5" fmla="*/ 23813 w 159067"/>
                      <a:gd name="connsiteY5" fmla="*/ 38100 h 80009"/>
                      <a:gd name="connsiteX6" fmla="*/ 86678 w 159067"/>
                      <a:gd name="connsiteY6" fmla="*/ 80010 h 80009"/>
                      <a:gd name="connsiteX7" fmla="*/ 106680 w 159067"/>
                      <a:gd name="connsiteY7" fmla="*/ 78105 h 800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9067" h="80009">
                        <a:moveTo>
                          <a:pt x="106680" y="78105"/>
                        </a:moveTo>
                        <a:cubicBezTo>
                          <a:pt x="112395" y="68580"/>
                          <a:pt x="119063" y="60007"/>
                          <a:pt x="125730" y="52387"/>
                        </a:cubicBezTo>
                        <a:cubicBezTo>
                          <a:pt x="138113" y="36195"/>
                          <a:pt x="151448" y="19050"/>
                          <a:pt x="159067" y="0"/>
                        </a:cubicBezTo>
                        <a:cubicBezTo>
                          <a:pt x="133350" y="10477"/>
                          <a:pt x="106680" y="18097"/>
                          <a:pt x="80010" y="23812"/>
                        </a:cubicBezTo>
                        <a:cubicBezTo>
                          <a:pt x="54292" y="28575"/>
                          <a:pt x="26670" y="32385"/>
                          <a:pt x="0" y="27622"/>
                        </a:cubicBezTo>
                        <a:cubicBezTo>
                          <a:pt x="7620" y="30480"/>
                          <a:pt x="16192" y="34290"/>
                          <a:pt x="23813" y="38100"/>
                        </a:cubicBezTo>
                        <a:cubicBezTo>
                          <a:pt x="45720" y="48577"/>
                          <a:pt x="69533" y="60960"/>
                          <a:pt x="86678" y="80010"/>
                        </a:cubicBezTo>
                        <a:cubicBezTo>
                          <a:pt x="93345" y="79057"/>
                          <a:pt x="100013" y="79057"/>
                          <a:pt x="106680" y="78105"/>
                        </a:cubicBezTo>
                        <a:close/>
                      </a:path>
                    </a:pathLst>
                  </a:custGeom>
                  <a:solidFill>
                    <a:srgbClr val="C91C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0" name="Полилиния: фигура 1519">
                    <a:extLst>
                      <a:ext uri="{FF2B5EF4-FFF2-40B4-BE49-F238E27FC236}">
                        <a16:creationId xmlns:a16="http://schemas.microsoft.com/office/drawing/2014/main" id="{9899A92B-4BE4-CF7F-B552-40509661715E}"/>
                      </a:ext>
                    </a:extLst>
                  </p:cNvPr>
                  <p:cNvSpPr/>
                  <p:nvPr/>
                </p:nvSpPr>
                <p:spPr>
                  <a:xfrm>
                    <a:off x="16390276" y="6538654"/>
                    <a:ext cx="99060" cy="168592"/>
                  </a:xfrm>
                  <a:custGeom>
                    <a:avLst/>
                    <a:gdLst>
                      <a:gd name="connsiteX0" fmla="*/ 24765 w 99060"/>
                      <a:gd name="connsiteY0" fmla="*/ 80010 h 168592"/>
                      <a:gd name="connsiteX1" fmla="*/ 0 w 99060"/>
                      <a:gd name="connsiteY1" fmla="*/ 93345 h 168592"/>
                      <a:gd name="connsiteX2" fmla="*/ 38100 w 99060"/>
                      <a:gd name="connsiteY2" fmla="*/ 125730 h 168592"/>
                      <a:gd name="connsiteX3" fmla="*/ 55245 w 99060"/>
                      <a:gd name="connsiteY3" fmla="*/ 154305 h 168592"/>
                      <a:gd name="connsiteX4" fmla="*/ 60960 w 99060"/>
                      <a:gd name="connsiteY4" fmla="*/ 167640 h 168592"/>
                      <a:gd name="connsiteX5" fmla="*/ 62865 w 99060"/>
                      <a:gd name="connsiteY5" fmla="*/ 168592 h 168592"/>
                      <a:gd name="connsiteX6" fmla="*/ 66675 w 99060"/>
                      <a:gd name="connsiteY6" fmla="*/ 161925 h 168592"/>
                      <a:gd name="connsiteX7" fmla="*/ 67628 w 99060"/>
                      <a:gd name="connsiteY7" fmla="*/ 136207 h 168592"/>
                      <a:gd name="connsiteX8" fmla="*/ 46673 w 99060"/>
                      <a:gd name="connsiteY8" fmla="*/ 84772 h 168592"/>
                      <a:gd name="connsiteX9" fmla="*/ 54292 w 99060"/>
                      <a:gd name="connsiteY9" fmla="*/ 75247 h 168592"/>
                      <a:gd name="connsiteX10" fmla="*/ 99060 w 99060"/>
                      <a:gd name="connsiteY10" fmla="*/ 91440 h 168592"/>
                      <a:gd name="connsiteX11" fmla="*/ 83820 w 99060"/>
                      <a:gd name="connsiteY11" fmla="*/ 37147 h 168592"/>
                      <a:gd name="connsiteX12" fmla="*/ 99060 w 99060"/>
                      <a:gd name="connsiteY12" fmla="*/ 1905 h 168592"/>
                      <a:gd name="connsiteX13" fmla="*/ 84773 w 99060"/>
                      <a:gd name="connsiteY13" fmla="*/ 5715 h 168592"/>
                      <a:gd name="connsiteX14" fmla="*/ 20955 w 99060"/>
                      <a:gd name="connsiteY14" fmla="*/ 0 h 168592"/>
                      <a:gd name="connsiteX15" fmla="*/ 21908 w 99060"/>
                      <a:gd name="connsiteY15" fmla="*/ 1905 h 168592"/>
                      <a:gd name="connsiteX16" fmla="*/ 35242 w 99060"/>
                      <a:gd name="connsiteY16" fmla="*/ 43815 h 168592"/>
                      <a:gd name="connsiteX17" fmla="*/ 24765 w 99060"/>
                      <a:gd name="connsiteY17" fmla="*/ 80010 h 1685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99060" h="168592">
                        <a:moveTo>
                          <a:pt x="24765" y="80010"/>
                        </a:moveTo>
                        <a:cubicBezTo>
                          <a:pt x="18098" y="86677"/>
                          <a:pt x="9525" y="90487"/>
                          <a:pt x="0" y="93345"/>
                        </a:cubicBezTo>
                        <a:cubicBezTo>
                          <a:pt x="14288" y="101917"/>
                          <a:pt x="27623" y="112395"/>
                          <a:pt x="38100" y="125730"/>
                        </a:cubicBezTo>
                        <a:cubicBezTo>
                          <a:pt x="44767" y="134302"/>
                          <a:pt x="51435" y="143827"/>
                          <a:pt x="55245" y="154305"/>
                        </a:cubicBezTo>
                        <a:cubicBezTo>
                          <a:pt x="57150" y="158115"/>
                          <a:pt x="59055" y="162877"/>
                          <a:pt x="60960" y="167640"/>
                        </a:cubicBezTo>
                        <a:cubicBezTo>
                          <a:pt x="61913" y="167640"/>
                          <a:pt x="62865" y="167640"/>
                          <a:pt x="62865" y="168592"/>
                        </a:cubicBezTo>
                        <a:cubicBezTo>
                          <a:pt x="64770" y="166687"/>
                          <a:pt x="65723" y="164782"/>
                          <a:pt x="66675" y="161925"/>
                        </a:cubicBezTo>
                        <a:cubicBezTo>
                          <a:pt x="69533" y="153352"/>
                          <a:pt x="69533" y="144780"/>
                          <a:pt x="67628" y="136207"/>
                        </a:cubicBezTo>
                        <a:cubicBezTo>
                          <a:pt x="64770" y="118110"/>
                          <a:pt x="56198" y="100965"/>
                          <a:pt x="46673" y="84772"/>
                        </a:cubicBezTo>
                        <a:cubicBezTo>
                          <a:pt x="42863" y="79057"/>
                          <a:pt x="48578" y="73342"/>
                          <a:pt x="54292" y="75247"/>
                        </a:cubicBezTo>
                        <a:cubicBezTo>
                          <a:pt x="68580" y="80962"/>
                          <a:pt x="83820" y="85725"/>
                          <a:pt x="99060" y="91440"/>
                        </a:cubicBezTo>
                        <a:cubicBezTo>
                          <a:pt x="82867" y="80010"/>
                          <a:pt x="78105" y="59055"/>
                          <a:pt x="83820" y="37147"/>
                        </a:cubicBezTo>
                        <a:cubicBezTo>
                          <a:pt x="87630" y="24765"/>
                          <a:pt x="92392" y="13335"/>
                          <a:pt x="99060" y="1905"/>
                        </a:cubicBezTo>
                        <a:cubicBezTo>
                          <a:pt x="94298" y="3810"/>
                          <a:pt x="89535" y="4762"/>
                          <a:pt x="84773" y="5715"/>
                        </a:cubicBezTo>
                        <a:cubicBezTo>
                          <a:pt x="63817" y="10477"/>
                          <a:pt x="40005" y="9525"/>
                          <a:pt x="20955" y="0"/>
                        </a:cubicBezTo>
                        <a:cubicBezTo>
                          <a:pt x="20955" y="952"/>
                          <a:pt x="21908" y="1905"/>
                          <a:pt x="21908" y="1905"/>
                        </a:cubicBezTo>
                        <a:cubicBezTo>
                          <a:pt x="28575" y="15240"/>
                          <a:pt x="34290" y="29527"/>
                          <a:pt x="35242" y="43815"/>
                        </a:cubicBezTo>
                        <a:cubicBezTo>
                          <a:pt x="37148" y="56197"/>
                          <a:pt x="34290" y="70485"/>
                          <a:pt x="24765" y="80010"/>
                        </a:cubicBezTo>
                        <a:close/>
                      </a:path>
                    </a:pathLst>
                  </a:custGeom>
                  <a:solidFill>
                    <a:srgbClr val="C91C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1" name="Полилиния: фигура 1520">
                    <a:extLst>
                      <a:ext uri="{FF2B5EF4-FFF2-40B4-BE49-F238E27FC236}">
                        <a16:creationId xmlns:a16="http://schemas.microsoft.com/office/drawing/2014/main" id="{F48E49A2-BC71-B4EB-9F41-44006016FAE9}"/>
                      </a:ext>
                    </a:extLst>
                  </p:cNvPr>
                  <p:cNvSpPr/>
                  <p:nvPr/>
                </p:nvSpPr>
                <p:spPr>
                  <a:xfrm>
                    <a:off x="16652213" y="6383396"/>
                    <a:ext cx="161925" cy="271461"/>
                  </a:xfrm>
                  <a:custGeom>
                    <a:avLst/>
                    <a:gdLst>
                      <a:gd name="connsiteX0" fmla="*/ 80010 w 161925"/>
                      <a:gd name="connsiteY0" fmla="*/ 109537 h 271461"/>
                      <a:gd name="connsiteX1" fmla="*/ 24765 w 161925"/>
                      <a:gd name="connsiteY1" fmla="*/ 0 h 271461"/>
                      <a:gd name="connsiteX2" fmla="*/ 17145 w 161925"/>
                      <a:gd name="connsiteY2" fmla="*/ 19050 h 271461"/>
                      <a:gd name="connsiteX3" fmla="*/ 0 w 161925"/>
                      <a:gd name="connsiteY3" fmla="*/ 83820 h 271461"/>
                      <a:gd name="connsiteX4" fmla="*/ 57150 w 161925"/>
                      <a:gd name="connsiteY4" fmla="*/ 106680 h 271461"/>
                      <a:gd name="connsiteX5" fmla="*/ 90488 w 161925"/>
                      <a:gd name="connsiteY5" fmla="*/ 159067 h 271461"/>
                      <a:gd name="connsiteX6" fmla="*/ 38100 w 161925"/>
                      <a:gd name="connsiteY6" fmla="*/ 220027 h 271461"/>
                      <a:gd name="connsiteX7" fmla="*/ 37148 w 161925"/>
                      <a:gd name="connsiteY7" fmla="*/ 220027 h 271461"/>
                      <a:gd name="connsiteX8" fmla="*/ 89535 w 161925"/>
                      <a:gd name="connsiteY8" fmla="*/ 271462 h 271461"/>
                      <a:gd name="connsiteX9" fmla="*/ 114300 w 161925"/>
                      <a:gd name="connsiteY9" fmla="*/ 246697 h 271461"/>
                      <a:gd name="connsiteX10" fmla="*/ 138113 w 161925"/>
                      <a:gd name="connsiteY10" fmla="*/ 205739 h 271461"/>
                      <a:gd name="connsiteX11" fmla="*/ 127635 w 161925"/>
                      <a:gd name="connsiteY11" fmla="*/ 194310 h 271461"/>
                      <a:gd name="connsiteX12" fmla="*/ 134303 w 161925"/>
                      <a:gd name="connsiteY12" fmla="*/ 147637 h 271461"/>
                      <a:gd name="connsiteX13" fmla="*/ 161925 w 161925"/>
                      <a:gd name="connsiteY13" fmla="*/ 102870 h 271461"/>
                      <a:gd name="connsiteX14" fmla="*/ 80010 w 161925"/>
                      <a:gd name="connsiteY14" fmla="*/ 109537 h 271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61925" h="271461">
                        <a:moveTo>
                          <a:pt x="80010" y="109537"/>
                        </a:moveTo>
                        <a:cubicBezTo>
                          <a:pt x="42863" y="88582"/>
                          <a:pt x="27623" y="41910"/>
                          <a:pt x="24765" y="0"/>
                        </a:cubicBezTo>
                        <a:cubicBezTo>
                          <a:pt x="21908" y="5715"/>
                          <a:pt x="20003" y="12382"/>
                          <a:pt x="17145" y="19050"/>
                        </a:cubicBezTo>
                        <a:cubicBezTo>
                          <a:pt x="10478" y="40005"/>
                          <a:pt x="4763" y="61912"/>
                          <a:pt x="0" y="83820"/>
                        </a:cubicBezTo>
                        <a:cubicBezTo>
                          <a:pt x="20003" y="81915"/>
                          <a:pt x="41910" y="96202"/>
                          <a:pt x="57150" y="106680"/>
                        </a:cubicBezTo>
                        <a:cubicBezTo>
                          <a:pt x="74295" y="119062"/>
                          <a:pt x="89535" y="137160"/>
                          <a:pt x="90488" y="159067"/>
                        </a:cubicBezTo>
                        <a:cubicBezTo>
                          <a:pt x="91440" y="190500"/>
                          <a:pt x="62865" y="207645"/>
                          <a:pt x="38100" y="220027"/>
                        </a:cubicBezTo>
                        <a:cubicBezTo>
                          <a:pt x="38100" y="220027"/>
                          <a:pt x="38100" y="220027"/>
                          <a:pt x="37148" y="220027"/>
                        </a:cubicBezTo>
                        <a:cubicBezTo>
                          <a:pt x="51435" y="240982"/>
                          <a:pt x="70485" y="256222"/>
                          <a:pt x="89535" y="271462"/>
                        </a:cubicBezTo>
                        <a:cubicBezTo>
                          <a:pt x="98108" y="263842"/>
                          <a:pt x="106680" y="256222"/>
                          <a:pt x="114300" y="246697"/>
                        </a:cubicBezTo>
                        <a:cubicBezTo>
                          <a:pt x="123825" y="234314"/>
                          <a:pt x="132398" y="220979"/>
                          <a:pt x="138113" y="205739"/>
                        </a:cubicBezTo>
                        <a:cubicBezTo>
                          <a:pt x="133350" y="202882"/>
                          <a:pt x="129540" y="199072"/>
                          <a:pt x="127635" y="194310"/>
                        </a:cubicBezTo>
                        <a:cubicBezTo>
                          <a:pt x="120967" y="179070"/>
                          <a:pt x="127635" y="160972"/>
                          <a:pt x="134303" y="147637"/>
                        </a:cubicBezTo>
                        <a:cubicBezTo>
                          <a:pt x="141923" y="132397"/>
                          <a:pt x="151448" y="117157"/>
                          <a:pt x="161925" y="102870"/>
                        </a:cubicBezTo>
                        <a:cubicBezTo>
                          <a:pt x="136208" y="119062"/>
                          <a:pt x="106680" y="124777"/>
                          <a:pt x="80010" y="109537"/>
                        </a:cubicBezTo>
                        <a:close/>
                      </a:path>
                    </a:pathLst>
                  </a:custGeom>
                  <a:solidFill>
                    <a:srgbClr val="C91C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2" name="Полилиния: фигура 1521">
                    <a:extLst>
                      <a:ext uri="{FF2B5EF4-FFF2-40B4-BE49-F238E27FC236}">
                        <a16:creationId xmlns:a16="http://schemas.microsoft.com/office/drawing/2014/main" id="{BEDF456E-4D0D-021E-69ED-7924EFB005EA}"/>
                      </a:ext>
                    </a:extLst>
                  </p:cNvPr>
                  <p:cNvSpPr/>
                  <p:nvPr/>
                </p:nvSpPr>
                <p:spPr>
                  <a:xfrm>
                    <a:off x="16682693" y="6253951"/>
                    <a:ext cx="474345" cy="233598"/>
                  </a:xfrm>
                  <a:custGeom>
                    <a:avLst/>
                    <a:gdLst>
                      <a:gd name="connsiteX0" fmla="*/ 110490 w 474345"/>
                      <a:gd name="connsiteY0" fmla="*/ 5621 h 233598"/>
                      <a:gd name="connsiteX1" fmla="*/ 110490 w 474345"/>
                      <a:gd name="connsiteY1" fmla="*/ 5621 h 233598"/>
                      <a:gd name="connsiteX2" fmla="*/ 0 w 474345"/>
                      <a:gd name="connsiteY2" fmla="*/ 117063 h 233598"/>
                      <a:gd name="connsiteX3" fmla="*/ 55245 w 474345"/>
                      <a:gd name="connsiteY3" fmla="*/ 226601 h 233598"/>
                      <a:gd name="connsiteX4" fmla="*/ 165735 w 474345"/>
                      <a:gd name="connsiteY4" fmla="*/ 194216 h 233598"/>
                      <a:gd name="connsiteX5" fmla="*/ 174308 w 474345"/>
                      <a:gd name="connsiteY5" fmla="*/ 186596 h 233598"/>
                      <a:gd name="connsiteX6" fmla="*/ 181928 w 474345"/>
                      <a:gd name="connsiteY6" fmla="*/ 186596 h 233598"/>
                      <a:gd name="connsiteX7" fmla="*/ 267653 w 474345"/>
                      <a:gd name="connsiteY7" fmla="*/ 158973 h 233598"/>
                      <a:gd name="connsiteX8" fmla="*/ 474345 w 474345"/>
                      <a:gd name="connsiteY8" fmla="*/ 158973 h 233598"/>
                      <a:gd name="connsiteX9" fmla="*/ 463868 w 474345"/>
                      <a:gd name="connsiteY9" fmla="*/ 135161 h 233598"/>
                      <a:gd name="connsiteX10" fmla="*/ 118110 w 474345"/>
                      <a:gd name="connsiteY10" fmla="*/ 1811 h 233598"/>
                      <a:gd name="connsiteX11" fmla="*/ 110490 w 474345"/>
                      <a:gd name="connsiteY11" fmla="*/ 5621 h 233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74345" h="233598">
                        <a:moveTo>
                          <a:pt x="110490" y="5621"/>
                        </a:moveTo>
                        <a:lnTo>
                          <a:pt x="110490" y="5621"/>
                        </a:lnTo>
                        <a:cubicBezTo>
                          <a:pt x="63818" y="37054"/>
                          <a:pt x="23813" y="71343"/>
                          <a:pt x="0" y="117063"/>
                        </a:cubicBezTo>
                        <a:cubicBezTo>
                          <a:pt x="6668" y="156116"/>
                          <a:pt x="17145" y="206598"/>
                          <a:pt x="55245" y="226601"/>
                        </a:cubicBezTo>
                        <a:cubicBezTo>
                          <a:pt x="94298" y="246603"/>
                          <a:pt x="136208" y="219933"/>
                          <a:pt x="165735" y="194216"/>
                        </a:cubicBezTo>
                        <a:cubicBezTo>
                          <a:pt x="168593" y="191358"/>
                          <a:pt x="171450" y="189453"/>
                          <a:pt x="174308" y="186596"/>
                        </a:cubicBezTo>
                        <a:cubicBezTo>
                          <a:pt x="177165" y="184691"/>
                          <a:pt x="180022" y="184691"/>
                          <a:pt x="181928" y="186596"/>
                        </a:cubicBezTo>
                        <a:cubicBezTo>
                          <a:pt x="208597" y="173261"/>
                          <a:pt x="239078" y="164688"/>
                          <a:pt x="267653" y="158973"/>
                        </a:cubicBezTo>
                        <a:cubicBezTo>
                          <a:pt x="335280" y="146591"/>
                          <a:pt x="406718" y="146591"/>
                          <a:pt x="474345" y="158973"/>
                        </a:cubicBezTo>
                        <a:cubicBezTo>
                          <a:pt x="471488" y="151353"/>
                          <a:pt x="467678" y="142781"/>
                          <a:pt x="463868" y="135161"/>
                        </a:cubicBezTo>
                        <a:cubicBezTo>
                          <a:pt x="400050" y="5621"/>
                          <a:pt x="251460" y="-5809"/>
                          <a:pt x="118110" y="1811"/>
                        </a:cubicBezTo>
                        <a:cubicBezTo>
                          <a:pt x="115253" y="3716"/>
                          <a:pt x="113347" y="4669"/>
                          <a:pt x="110490" y="5621"/>
                        </a:cubicBezTo>
                        <a:close/>
                      </a:path>
                    </a:pathLst>
                  </a:custGeom>
                  <a:solidFill>
                    <a:srgbClr val="C91C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3" name="Полилиния: фигура 1522">
                    <a:extLst>
                      <a:ext uri="{FF2B5EF4-FFF2-40B4-BE49-F238E27FC236}">
                        <a16:creationId xmlns:a16="http://schemas.microsoft.com/office/drawing/2014/main" id="{08E0600A-4CC8-9957-115C-FC687BD9AD43}"/>
                      </a:ext>
                    </a:extLst>
                  </p:cNvPr>
                  <p:cNvSpPr/>
                  <p:nvPr/>
                </p:nvSpPr>
                <p:spPr>
                  <a:xfrm>
                    <a:off x="16790056" y="6520556"/>
                    <a:ext cx="18367" cy="59054"/>
                  </a:xfrm>
                  <a:custGeom>
                    <a:avLst/>
                    <a:gdLst>
                      <a:gd name="connsiteX0" fmla="*/ 270 w 18367"/>
                      <a:gd name="connsiteY0" fmla="*/ 50482 h 59054"/>
                      <a:gd name="connsiteX1" fmla="*/ 5033 w 18367"/>
                      <a:gd name="connsiteY1" fmla="*/ 59055 h 59054"/>
                      <a:gd name="connsiteX2" fmla="*/ 6937 w 18367"/>
                      <a:gd name="connsiteY2" fmla="*/ 54292 h 59054"/>
                      <a:gd name="connsiteX3" fmla="*/ 18367 w 18367"/>
                      <a:gd name="connsiteY3" fmla="*/ 0 h 59054"/>
                      <a:gd name="connsiteX4" fmla="*/ 13605 w 18367"/>
                      <a:gd name="connsiteY4" fmla="*/ 8572 h 59054"/>
                      <a:gd name="connsiteX5" fmla="*/ 270 w 18367"/>
                      <a:gd name="connsiteY5" fmla="*/ 50482 h 59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8367" h="59054">
                        <a:moveTo>
                          <a:pt x="270" y="50482"/>
                        </a:moveTo>
                        <a:cubicBezTo>
                          <a:pt x="1222" y="54292"/>
                          <a:pt x="3127" y="57150"/>
                          <a:pt x="5033" y="59055"/>
                        </a:cubicBezTo>
                        <a:cubicBezTo>
                          <a:pt x="5985" y="57150"/>
                          <a:pt x="5985" y="55245"/>
                          <a:pt x="6937" y="54292"/>
                        </a:cubicBezTo>
                        <a:cubicBezTo>
                          <a:pt x="12652" y="37147"/>
                          <a:pt x="17415" y="19050"/>
                          <a:pt x="18367" y="0"/>
                        </a:cubicBezTo>
                        <a:cubicBezTo>
                          <a:pt x="16462" y="2858"/>
                          <a:pt x="14558" y="5715"/>
                          <a:pt x="13605" y="8572"/>
                        </a:cubicBezTo>
                        <a:cubicBezTo>
                          <a:pt x="6937" y="20002"/>
                          <a:pt x="-1635" y="36195"/>
                          <a:pt x="270" y="50482"/>
                        </a:cubicBezTo>
                        <a:close/>
                      </a:path>
                    </a:pathLst>
                  </a:custGeom>
                  <a:solidFill>
                    <a:srgbClr val="C91C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4" name="Полилиния: фигура 1523">
                    <a:extLst>
                      <a:ext uri="{FF2B5EF4-FFF2-40B4-BE49-F238E27FC236}">
                        <a16:creationId xmlns:a16="http://schemas.microsoft.com/office/drawing/2014/main" id="{083788C0-6BEE-233E-FC25-8A47E5D4738F}"/>
                      </a:ext>
                    </a:extLst>
                  </p:cNvPr>
                  <p:cNvSpPr/>
                  <p:nvPr/>
                </p:nvSpPr>
                <p:spPr>
                  <a:xfrm>
                    <a:off x="16631259" y="6614853"/>
                    <a:ext cx="100012" cy="81914"/>
                  </a:xfrm>
                  <a:custGeom>
                    <a:avLst/>
                    <a:gdLst>
                      <a:gd name="connsiteX0" fmla="*/ 100013 w 100012"/>
                      <a:gd name="connsiteY0" fmla="*/ 49530 h 81914"/>
                      <a:gd name="connsiteX1" fmla="*/ 51435 w 100012"/>
                      <a:gd name="connsiteY1" fmla="*/ 0 h 81914"/>
                      <a:gd name="connsiteX2" fmla="*/ 20955 w 100012"/>
                      <a:gd name="connsiteY2" fmla="*/ 48577 h 81914"/>
                      <a:gd name="connsiteX3" fmla="*/ 0 w 100012"/>
                      <a:gd name="connsiteY3" fmla="*/ 76200 h 81914"/>
                      <a:gd name="connsiteX4" fmla="*/ 40005 w 100012"/>
                      <a:gd name="connsiteY4" fmla="*/ 81915 h 81914"/>
                      <a:gd name="connsiteX5" fmla="*/ 100013 w 100012"/>
                      <a:gd name="connsiteY5" fmla="*/ 49530 h 81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0012" h="81914">
                        <a:moveTo>
                          <a:pt x="100013" y="49530"/>
                        </a:moveTo>
                        <a:cubicBezTo>
                          <a:pt x="81915" y="34290"/>
                          <a:pt x="64770" y="19050"/>
                          <a:pt x="51435" y="0"/>
                        </a:cubicBezTo>
                        <a:cubicBezTo>
                          <a:pt x="43815" y="18098"/>
                          <a:pt x="32385" y="33337"/>
                          <a:pt x="20955" y="48577"/>
                        </a:cubicBezTo>
                        <a:cubicBezTo>
                          <a:pt x="14288" y="57150"/>
                          <a:pt x="6667" y="66675"/>
                          <a:pt x="0" y="76200"/>
                        </a:cubicBezTo>
                        <a:cubicBezTo>
                          <a:pt x="13335" y="76200"/>
                          <a:pt x="26670" y="78105"/>
                          <a:pt x="40005" y="81915"/>
                        </a:cubicBezTo>
                        <a:cubicBezTo>
                          <a:pt x="60960" y="73342"/>
                          <a:pt x="81915" y="62865"/>
                          <a:pt x="100013" y="49530"/>
                        </a:cubicBezTo>
                        <a:close/>
                      </a:path>
                    </a:pathLst>
                  </a:custGeom>
                  <a:solidFill>
                    <a:srgbClr val="C91C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5" name="Полилиния: фигура 1524">
                    <a:extLst>
                      <a:ext uri="{FF2B5EF4-FFF2-40B4-BE49-F238E27FC236}">
                        <a16:creationId xmlns:a16="http://schemas.microsoft.com/office/drawing/2014/main" id="{B3262B49-B6B6-F7F8-FAB5-85D07AEA4D6F}"/>
                      </a:ext>
                    </a:extLst>
                  </p:cNvPr>
                  <p:cNvSpPr/>
                  <p:nvPr/>
                </p:nvSpPr>
                <p:spPr>
                  <a:xfrm>
                    <a:off x="16220960" y="6416665"/>
                    <a:ext cx="1289883" cy="1481697"/>
                  </a:xfrm>
                  <a:custGeom>
                    <a:avLst/>
                    <a:gdLst>
                      <a:gd name="connsiteX0" fmla="*/ 1103718 w 1289883"/>
                      <a:gd name="connsiteY0" fmla="*/ 81031 h 1481697"/>
                      <a:gd name="connsiteX1" fmla="*/ 875118 w 1289883"/>
                      <a:gd name="connsiteY1" fmla="*/ 1974 h 1481697"/>
                      <a:gd name="connsiteX2" fmla="*/ 645566 w 1289883"/>
                      <a:gd name="connsiteY2" fmla="*/ 29596 h 1481697"/>
                      <a:gd name="connsiteX3" fmla="*/ 643661 w 1289883"/>
                      <a:gd name="connsiteY3" fmla="*/ 33406 h 1481697"/>
                      <a:gd name="connsiteX4" fmla="*/ 634136 w 1289883"/>
                      <a:gd name="connsiteY4" fmla="*/ 41979 h 1481697"/>
                      <a:gd name="connsiteX5" fmla="*/ 615086 w 1289883"/>
                      <a:gd name="connsiteY5" fmla="*/ 63886 h 1481697"/>
                      <a:gd name="connsiteX6" fmla="*/ 598893 w 1289883"/>
                      <a:gd name="connsiteY6" fmla="*/ 84841 h 1481697"/>
                      <a:gd name="connsiteX7" fmla="*/ 585558 w 1289883"/>
                      <a:gd name="connsiteY7" fmla="*/ 166756 h 1481697"/>
                      <a:gd name="connsiteX8" fmla="*/ 514121 w 1289883"/>
                      <a:gd name="connsiteY8" fmla="*/ 259148 h 1481697"/>
                      <a:gd name="connsiteX9" fmla="*/ 469353 w 1289883"/>
                      <a:gd name="connsiteY9" fmla="*/ 283913 h 1481697"/>
                      <a:gd name="connsiteX10" fmla="*/ 483641 w 1289883"/>
                      <a:gd name="connsiteY10" fmla="*/ 289628 h 1481697"/>
                      <a:gd name="connsiteX11" fmla="*/ 620801 w 1289883"/>
                      <a:gd name="connsiteY11" fmla="*/ 500130 h 1481697"/>
                      <a:gd name="connsiteX12" fmla="*/ 615086 w 1289883"/>
                      <a:gd name="connsiteY12" fmla="*/ 502035 h 1481697"/>
                      <a:gd name="connsiteX13" fmla="*/ 565556 w 1289883"/>
                      <a:gd name="connsiteY13" fmla="*/ 385830 h 1481697"/>
                      <a:gd name="connsiteX14" fmla="*/ 471258 w 1289883"/>
                      <a:gd name="connsiteY14" fmla="*/ 296295 h 1481697"/>
                      <a:gd name="connsiteX15" fmla="*/ 323621 w 1289883"/>
                      <a:gd name="connsiteY15" fmla="*/ 298200 h 1481697"/>
                      <a:gd name="connsiteX16" fmla="*/ 89306 w 1289883"/>
                      <a:gd name="connsiteY16" fmla="*/ 485842 h 1481697"/>
                      <a:gd name="connsiteX17" fmla="*/ 723 w 1289883"/>
                      <a:gd name="connsiteY17" fmla="*/ 731587 h 1481697"/>
                      <a:gd name="connsiteX18" fmla="*/ 49301 w 1289883"/>
                      <a:gd name="connsiteY18" fmla="*/ 977331 h 1481697"/>
                      <a:gd name="connsiteX19" fmla="*/ 195033 w 1289883"/>
                      <a:gd name="connsiteY19" fmla="*/ 1197358 h 1481697"/>
                      <a:gd name="connsiteX20" fmla="*/ 404583 w 1289883"/>
                      <a:gd name="connsiteY20" fmla="*/ 1376428 h 1481697"/>
                      <a:gd name="connsiteX21" fmla="*/ 657948 w 1289883"/>
                      <a:gd name="connsiteY21" fmla="*/ 1479297 h 1481697"/>
                      <a:gd name="connsiteX22" fmla="*/ 786536 w 1289883"/>
                      <a:gd name="connsiteY22" fmla="*/ 1469772 h 1481697"/>
                      <a:gd name="connsiteX23" fmla="*/ 906551 w 1289883"/>
                      <a:gd name="connsiteY23" fmla="*/ 1400240 h 1481697"/>
                      <a:gd name="connsiteX24" fmla="*/ 1057998 w 1289883"/>
                      <a:gd name="connsiteY24" fmla="*/ 1155448 h 1481697"/>
                      <a:gd name="connsiteX25" fmla="*/ 1111338 w 1289883"/>
                      <a:gd name="connsiteY25" fmla="*/ 865889 h 1481697"/>
                      <a:gd name="connsiteX26" fmla="*/ 1085621 w 1289883"/>
                      <a:gd name="connsiteY26" fmla="*/ 582045 h 1481697"/>
                      <a:gd name="connsiteX27" fmla="*/ 990371 w 1289883"/>
                      <a:gd name="connsiteY27" fmla="*/ 350588 h 1481697"/>
                      <a:gd name="connsiteX28" fmla="*/ 818921 w 1289883"/>
                      <a:gd name="connsiteY28" fmla="*/ 203903 h 1481697"/>
                      <a:gd name="connsiteX29" fmla="*/ 637946 w 1289883"/>
                      <a:gd name="connsiteY29" fmla="*/ 193426 h 1481697"/>
                      <a:gd name="connsiteX30" fmla="*/ 642708 w 1289883"/>
                      <a:gd name="connsiteY30" fmla="*/ 178186 h 1481697"/>
                      <a:gd name="connsiteX31" fmla="*/ 703668 w 1289883"/>
                      <a:gd name="connsiteY31" fmla="*/ 172471 h 1481697"/>
                      <a:gd name="connsiteX32" fmla="*/ 826541 w 1289883"/>
                      <a:gd name="connsiteY32" fmla="*/ 193426 h 1481697"/>
                      <a:gd name="connsiteX33" fmla="*/ 1094193 w 1289883"/>
                      <a:gd name="connsiteY33" fmla="*/ 564900 h 1481697"/>
                      <a:gd name="connsiteX34" fmla="*/ 1124673 w 1289883"/>
                      <a:gd name="connsiteY34" fmla="*/ 843029 h 1481697"/>
                      <a:gd name="connsiteX35" fmla="*/ 1080858 w 1289883"/>
                      <a:gd name="connsiteY35" fmla="*/ 1130683 h 1481697"/>
                      <a:gd name="connsiteX36" fmla="*/ 1048473 w 1289883"/>
                      <a:gd name="connsiteY36" fmla="*/ 1218313 h 1481697"/>
                      <a:gd name="connsiteX37" fmla="*/ 1110386 w 1289883"/>
                      <a:gd name="connsiteY37" fmla="*/ 1184976 h 1481697"/>
                      <a:gd name="connsiteX38" fmla="*/ 1283741 w 1289883"/>
                      <a:gd name="connsiteY38" fmla="*/ 980189 h 1481697"/>
                      <a:gd name="connsiteX39" fmla="*/ 1278978 w 1289883"/>
                      <a:gd name="connsiteY39" fmla="*/ 818264 h 1481697"/>
                      <a:gd name="connsiteX40" fmla="*/ 1233258 w 1289883"/>
                      <a:gd name="connsiteY40" fmla="*/ 654435 h 1481697"/>
                      <a:gd name="connsiteX41" fmla="*/ 1218018 w 1289883"/>
                      <a:gd name="connsiteY41" fmla="*/ 573472 h 1481697"/>
                      <a:gd name="connsiteX42" fmla="*/ 1214208 w 1289883"/>
                      <a:gd name="connsiteY42" fmla="*/ 485842 h 1481697"/>
                      <a:gd name="connsiteX43" fmla="*/ 1214208 w 1289883"/>
                      <a:gd name="connsiteY43" fmla="*/ 310583 h 1481697"/>
                      <a:gd name="connsiteX44" fmla="*/ 1179918 w 1289883"/>
                      <a:gd name="connsiteY44" fmla="*/ 162946 h 1481697"/>
                      <a:gd name="connsiteX45" fmla="*/ 1103718 w 1289883"/>
                      <a:gd name="connsiteY45" fmla="*/ 81031 h 14816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1289883" h="1481697">
                        <a:moveTo>
                          <a:pt x="1103718" y="81031"/>
                        </a:moveTo>
                        <a:cubicBezTo>
                          <a:pt x="1037996" y="32454"/>
                          <a:pt x="956081" y="8641"/>
                          <a:pt x="875118" y="1974"/>
                        </a:cubicBezTo>
                        <a:cubicBezTo>
                          <a:pt x="797013" y="-4694"/>
                          <a:pt x="719861" y="5784"/>
                          <a:pt x="645566" y="29596"/>
                        </a:cubicBezTo>
                        <a:cubicBezTo>
                          <a:pt x="645566" y="30549"/>
                          <a:pt x="644613" y="32454"/>
                          <a:pt x="643661" y="33406"/>
                        </a:cubicBezTo>
                        <a:cubicBezTo>
                          <a:pt x="640803" y="36264"/>
                          <a:pt x="636993" y="39121"/>
                          <a:pt x="634136" y="41979"/>
                        </a:cubicBezTo>
                        <a:cubicBezTo>
                          <a:pt x="627468" y="48646"/>
                          <a:pt x="620801" y="56266"/>
                          <a:pt x="615086" y="63886"/>
                        </a:cubicBezTo>
                        <a:cubicBezTo>
                          <a:pt x="609371" y="70553"/>
                          <a:pt x="603656" y="78173"/>
                          <a:pt x="598893" y="84841"/>
                        </a:cubicBezTo>
                        <a:cubicBezTo>
                          <a:pt x="601751" y="112463"/>
                          <a:pt x="596036" y="141038"/>
                          <a:pt x="585558" y="166756"/>
                        </a:cubicBezTo>
                        <a:cubicBezTo>
                          <a:pt x="570318" y="203903"/>
                          <a:pt x="547458" y="235336"/>
                          <a:pt x="514121" y="259148"/>
                        </a:cubicBezTo>
                        <a:cubicBezTo>
                          <a:pt x="499833" y="268673"/>
                          <a:pt x="484593" y="277245"/>
                          <a:pt x="469353" y="283913"/>
                        </a:cubicBezTo>
                        <a:cubicBezTo>
                          <a:pt x="474116" y="285818"/>
                          <a:pt x="478878" y="287723"/>
                          <a:pt x="483641" y="289628"/>
                        </a:cubicBezTo>
                        <a:cubicBezTo>
                          <a:pt x="565556" y="327728"/>
                          <a:pt x="596988" y="419168"/>
                          <a:pt x="620801" y="500130"/>
                        </a:cubicBezTo>
                        <a:cubicBezTo>
                          <a:pt x="621753" y="503940"/>
                          <a:pt x="616038" y="505845"/>
                          <a:pt x="615086" y="502035"/>
                        </a:cubicBezTo>
                        <a:cubicBezTo>
                          <a:pt x="600798" y="462982"/>
                          <a:pt x="586511" y="422978"/>
                          <a:pt x="565556" y="385830"/>
                        </a:cubicBezTo>
                        <a:cubicBezTo>
                          <a:pt x="543648" y="347730"/>
                          <a:pt x="513168" y="312488"/>
                          <a:pt x="471258" y="296295"/>
                        </a:cubicBezTo>
                        <a:cubicBezTo>
                          <a:pt x="423633" y="278198"/>
                          <a:pt x="371246" y="282008"/>
                          <a:pt x="323621" y="298200"/>
                        </a:cubicBezTo>
                        <a:cubicBezTo>
                          <a:pt x="227418" y="331538"/>
                          <a:pt x="147408" y="403928"/>
                          <a:pt x="89306" y="485842"/>
                        </a:cubicBezTo>
                        <a:cubicBezTo>
                          <a:pt x="37871" y="558232"/>
                          <a:pt x="5486" y="643005"/>
                          <a:pt x="723" y="731587"/>
                        </a:cubicBezTo>
                        <a:cubicBezTo>
                          <a:pt x="-4039" y="816359"/>
                          <a:pt x="15011" y="900179"/>
                          <a:pt x="49301" y="977331"/>
                        </a:cubicBezTo>
                        <a:cubicBezTo>
                          <a:pt x="84543" y="1058293"/>
                          <a:pt x="135978" y="1132588"/>
                          <a:pt x="195033" y="1197358"/>
                        </a:cubicBezTo>
                        <a:cubicBezTo>
                          <a:pt x="256946" y="1264985"/>
                          <a:pt x="327431" y="1325945"/>
                          <a:pt x="404583" y="1376428"/>
                        </a:cubicBezTo>
                        <a:cubicBezTo>
                          <a:pt x="480783" y="1426910"/>
                          <a:pt x="566508" y="1468820"/>
                          <a:pt x="657948" y="1479297"/>
                        </a:cubicBezTo>
                        <a:cubicBezTo>
                          <a:pt x="700811" y="1484060"/>
                          <a:pt x="744626" y="1482155"/>
                          <a:pt x="786536" y="1469772"/>
                        </a:cubicBezTo>
                        <a:cubicBezTo>
                          <a:pt x="831303" y="1456437"/>
                          <a:pt x="872261" y="1431672"/>
                          <a:pt x="906551" y="1400240"/>
                        </a:cubicBezTo>
                        <a:cubicBezTo>
                          <a:pt x="977988" y="1335470"/>
                          <a:pt x="1026566" y="1245935"/>
                          <a:pt x="1057998" y="1155448"/>
                        </a:cubicBezTo>
                        <a:cubicBezTo>
                          <a:pt x="1090383" y="1062104"/>
                          <a:pt x="1107528" y="963996"/>
                          <a:pt x="1111338" y="865889"/>
                        </a:cubicBezTo>
                        <a:cubicBezTo>
                          <a:pt x="1115148" y="771592"/>
                          <a:pt x="1108481" y="674437"/>
                          <a:pt x="1085621" y="582045"/>
                        </a:cubicBezTo>
                        <a:cubicBezTo>
                          <a:pt x="1065618" y="501082"/>
                          <a:pt x="1036091" y="421073"/>
                          <a:pt x="990371" y="350588"/>
                        </a:cubicBezTo>
                        <a:cubicBezTo>
                          <a:pt x="948461" y="286770"/>
                          <a:pt x="891311" y="230573"/>
                          <a:pt x="818921" y="203903"/>
                        </a:cubicBezTo>
                        <a:cubicBezTo>
                          <a:pt x="759866" y="181996"/>
                          <a:pt x="697953" y="181996"/>
                          <a:pt x="637946" y="193426"/>
                        </a:cubicBezTo>
                        <a:cubicBezTo>
                          <a:pt x="639851" y="188663"/>
                          <a:pt x="640803" y="182948"/>
                          <a:pt x="642708" y="178186"/>
                        </a:cubicBezTo>
                        <a:cubicBezTo>
                          <a:pt x="662711" y="174376"/>
                          <a:pt x="682713" y="172471"/>
                          <a:pt x="703668" y="172471"/>
                        </a:cubicBezTo>
                        <a:cubicBezTo>
                          <a:pt x="745578" y="171518"/>
                          <a:pt x="787488" y="178186"/>
                          <a:pt x="826541" y="193426"/>
                        </a:cubicBezTo>
                        <a:cubicBezTo>
                          <a:pt x="977988" y="252481"/>
                          <a:pt x="1056093" y="417263"/>
                          <a:pt x="1094193" y="564900"/>
                        </a:cubicBezTo>
                        <a:cubicBezTo>
                          <a:pt x="1117053" y="655387"/>
                          <a:pt x="1126578" y="749684"/>
                          <a:pt x="1124673" y="843029"/>
                        </a:cubicBezTo>
                        <a:cubicBezTo>
                          <a:pt x="1122768" y="940184"/>
                          <a:pt x="1109433" y="1038291"/>
                          <a:pt x="1080858" y="1130683"/>
                        </a:cubicBezTo>
                        <a:cubicBezTo>
                          <a:pt x="1072286" y="1159258"/>
                          <a:pt x="1060856" y="1188786"/>
                          <a:pt x="1048473" y="1218313"/>
                        </a:cubicBezTo>
                        <a:cubicBezTo>
                          <a:pt x="1065618" y="1208788"/>
                          <a:pt x="1096098" y="1193548"/>
                          <a:pt x="1110386" y="1184976"/>
                        </a:cubicBezTo>
                        <a:cubicBezTo>
                          <a:pt x="1189443" y="1138303"/>
                          <a:pt x="1265643" y="1075438"/>
                          <a:pt x="1283741" y="980189"/>
                        </a:cubicBezTo>
                        <a:cubicBezTo>
                          <a:pt x="1294218" y="925896"/>
                          <a:pt x="1290408" y="872556"/>
                          <a:pt x="1278978" y="818264"/>
                        </a:cubicBezTo>
                        <a:cubicBezTo>
                          <a:pt x="1266596" y="763019"/>
                          <a:pt x="1248498" y="709679"/>
                          <a:pt x="1233258" y="654435"/>
                        </a:cubicBezTo>
                        <a:cubicBezTo>
                          <a:pt x="1226591" y="627765"/>
                          <a:pt x="1219923" y="601095"/>
                          <a:pt x="1218018" y="573472"/>
                        </a:cubicBezTo>
                        <a:cubicBezTo>
                          <a:pt x="1215161" y="543945"/>
                          <a:pt x="1214208" y="515370"/>
                          <a:pt x="1214208" y="485842"/>
                        </a:cubicBezTo>
                        <a:cubicBezTo>
                          <a:pt x="1214208" y="427740"/>
                          <a:pt x="1218018" y="368685"/>
                          <a:pt x="1214208" y="310583"/>
                        </a:cubicBezTo>
                        <a:cubicBezTo>
                          <a:pt x="1211351" y="261053"/>
                          <a:pt x="1203731" y="208666"/>
                          <a:pt x="1179918" y="162946"/>
                        </a:cubicBezTo>
                        <a:cubicBezTo>
                          <a:pt x="1160868" y="133418"/>
                          <a:pt x="1134198" y="103891"/>
                          <a:pt x="1103718" y="81031"/>
                        </a:cubicBezTo>
                        <a:close/>
                      </a:path>
                    </a:pathLst>
                  </a:custGeom>
                  <a:solidFill>
                    <a:srgbClr val="C91C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6" name="Полилиния: фигура 1525">
                    <a:extLst>
                      <a:ext uri="{FF2B5EF4-FFF2-40B4-BE49-F238E27FC236}">
                        <a16:creationId xmlns:a16="http://schemas.microsoft.com/office/drawing/2014/main" id="{B6D3708E-13C8-954B-6103-CD9399FC97D4}"/>
                      </a:ext>
                    </a:extLst>
                  </p:cNvPr>
                  <p:cNvSpPr/>
                  <p:nvPr/>
                </p:nvSpPr>
                <p:spPr>
                  <a:xfrm>
                    <a:off x="15811442" y="6366252"/>
                    <a:ext cx="915066" cy="1533274"/>
                  </a:xfrm>
                  <a:custGeom>
                    <a:avLst/>
                    <a:gdLst>
                      <a:gd name="connsiteX0" fmla="*/ 863632 w 915066"/>
                      <a:gd name="connsiteY0" fmla="*/ 1476371 h 1533274"/>
                      <a:gd name="connsiteX1" fmla="*/ 642652 w 915066"/>
                      <a:gd name="connsiteY1" fmla="*/ 1309684 h 1533274"/>
                      <a:gd name="connsiteX2" fmla="*/ 398812 w 915066"/>
                      <a:gd name="connsiteY2" fmla="*/ 862963 h 1533274"/>
                      <a:gd name="connsiteX3" fmla="*/ 437864 w 915066"/>
                      <a:gd name="connsiteY3" fmla="*/ 617218 h 1533274"/>
                      <a:gd name="connsiteX4" fmla="*/ 618839 w 915066"/>
                      <a:gd name="connsiteY4" fmla="*/ 397191 h 1533274"/>
                      <a:gd name="connsiteX5" fmla="*/ 681704 w 915066"/>
                      <a:gd name="connsiteY5" fmla="*/ 359092 h 1533274"/>
                      <a:gd name="connsiteX6" fmla="*/ 583597 w 915066"/>
                      <a:gd name="connsiteY6" fmla="*/ 320992 h 1533274"/>
                      <a:gd name="connsiteX7" fmla="*/ 585502 w 915066"/>
                      <a:gd name="connsiteY7" fmla="*/ 317182 h 1533274"/>
                      <a:gd name="connsiteX8" fmla="*/ 613124 w 915066"/>
                      <a:gd name="connsiteY8" fmla="*/ 329564 h 1533274"/>
                      <a:gd name="connsiteX9" fmla="*/ 624554 w 915066"/>
                      <a:gd name="connsiteY9" fmla="*/ 333374 h 1533274"/>
                      <a:gd name="connsiteX10" fmla="*/ 623602 w 915066"/>
                      <a:gd name="connsiteY10" fmla="*/ 329564 h 1533274"/>
                      <a:gd name="connsiteX11" fmla="*/ 607409 w 915066"/>
                      <a:gd name="connsiteY11" fmla="*/ 303847 h 1533274"/>
                      <a:gd name="connsiteX12" fmla="*/ 554069 w 915066"/>
                      <a:gd name="connsiteY12" fmla="*/ 266699 h 1533274"/>
                      <a:gd name="connsiteX13" fmla="*/ 555974 w 915066"/>
                      <a:gd name="connsiteY13" fmla="*/ 253364 h 1533274"/>
                      <a:gd name="connsiteX14" fmla="*/ 596932 w 915066"/>
                      <a:gd name="connsiteY14" fmla="*/ 239077 h 1533274"/>
                      <a:gd name="connsiteX15" fmla="*/ 604552 w 915066"/>
                      <a:gd name="connsiteY15" fmla="*/ 208597 h 1533274"/>
                      <a:gd name="connsiteX16" fmla="*/ 572167 w 915066"/>
                      <a:gd name="connsiteY16" fmla="*/ 138112 h 1533274"/>
                      <a:gd name="connsiteX17" fmla="*/ 575977 w 915066"/>
                      <a:gd name="connsiteY17" fmla="*/ 134302 h 1533274"/>
                      <a:gd name="connsiteX18" fmla="*/ 590264 w 915066"/>
                      <a:gd name="connsiteY18" fmla="*/ 149542 h 1533274"/>
                      <a:gd name="connsiteX19" fmla="*/ 668369 w 915066"/>
                      <a:gd name="connsiteY19" fmla="*/ 161925 h 1533274"/>
                      <a:gd name="connsiteX20" fmla="*/ 712184 w 915066"/>
                      <a:gd name="connsiteY20" fmla="*/ 142875 h 1533274"/>
                      <a:gd name="connsiteX21" fmla="*/ 730282 w 915066"/>
                      <a:gd name="connsiteY21" fmla="*/ 128587 h 1533274"/>
                      <a:gd name="connsiteX22" fmla="*/ 738854 w 915066"/>
                      <a:gd name="connsiteY22" fmla="*/ 119062 h 1533274"/>
                      <a:gd name="connsiteX23" fmla="*/ 738854 w 915066"/>
                      <a:gd name="connsiteY23" fmla="*/ 118110 h 1533274"/>
                      <a:gd name="connsiteX24" fmla="*/ 764572 w 915066"/>
                      <a:gd name="connsiteY24" fmla="*/ 0 h 1533274"/>
                      <a:gd name="connsiteX25" fmla="*/ 706469 w 915066"/>
                      <a:gd name="connsiteY25" fmla="*/ 10477 h 1533274"/>
                      <a:gd name="connsiteX26" fmla="*/ 595027 w 915066"/>
                      <a:gd name="connsiteY26" fmla="*/ 14287 h 1533274"/>
                      <a:gd name="connsiteX27" fmla="*/ 282607 w 915066"/>
                      <a:gd name="connsiteY27" fmla="*/ 132397 h 1533274"/>
                      <a:gd name="connsiteX28" fmla="*/ 221647 w 915066"/>
                      <a:gd name="connsiteY28" fmla="*/ 265747 h 1533274"/>
                      <a:gd name="connsiteX29" fmla="*/ 208312 w 915066"/>
                      <a:gd name="connsiteY29" fmla="*/ 313372 h 1533274"/>
                      <a:gd name="connsiteX30" fmla="*/ 269272 w 915066"/>
                      <a:gd name="connsiteY30" fmla="*/ 269557 h 1533274"/>
                      <a:gd name="connsiteX31" fmla="*/ 407384 w 915066"/>
                      <a:gd name="connsiteY31" fmla="*/ 240029 h 1533274"/>
                      <a:gd name="connsiteX32" fmla="*/ 548354 w 915066"/>
                      <a:gd name="connsiteY32" fmla="*/ 283844 h 1533274"/>
                      <a:gd name="connsiteX33" fmla="*/ 544544 w 915066"/>
                      <a:gd name="connsiteY33" fmla="*/ 292417 h 1533274"/>
                      <a:gd name="connsiteX34" fmla="*/ 415957 w 915066"/>
                      <a:gd name="connsiteY34" fmla="*/ 254317 h 1533274"/>
                      <a:gd name="connsiteX35" fmla="*/ 289274 w 915066"/>
                      <a:gd name="connsiteY35" fmla="*/ 274319 h 1533274"/>
                      <a:gd name="connsiteX36" fmla="*/ 168307 w 915066"/>
                      <a:gd name="connsiteY36" fmla="*/ 372426 h 1533274"/>
                      <a:gd name="connsiteX37" fmla="*/ 77819 w 915066"/>
                      <a:gd name="connsiteY37" fmla="*/ 507681 h 1533274"/>
                      <a:gd name="connsiteX38" fmla="*/ 18764 w 915066"/>
                      <a:gd name="connsiteY38" fmla="*/ 660081 h 1533274"/>
                      <a:gd name="connsiteX39" fmla="*/ 2572 w 915066"/>
                      <a:gd name="connsiteY39" fmla="*/ 821053 h 1533274"/>
                      <a:gd name="connsiteX40" fmla="*/ 187357 w 915066"/>
                      <a:gd name="connsiteY40" fmla="*/ 1062035 h 1533274"/>
                      <a:gd name="connsiteX41" fmla="*/ 415957 w 915066"/>
                      <a:gd name="connsiteY41" fmla="*/ 1321114 h 1533274"/>
                      <a:gd name="connsiteX42" fmla="*/ 647414 w 915066"/>
                      <a:gd name="connsiteY42" fmla="*/ 1519233 h 1533274"/>
                      <a:gd name="connsiteX43" fmla="*/ 915067 w 915066"/>
                      <a:gd name="connsiteY43" fmla="*/ 1498279 h 1533274"/>
                      <a:gd name="connsiteX44" fmla="*/ 863632 w 915066"/>
                      <a:gd name="connsiteY44" fmla="*/ 1476371 h 1533274"/>
                      <a:gd name="connsiteX45" fmla="*/ 635032 w 915066"/>
                      <a:gd name="connsiteY45" fmla="*/ 358139 h 1533274"/>
                      <a:gd name="connsiteX46" fmla="*/ 628364 w 915066"/>
                      <a:gd name="connsiteY46" fmla="*/ 358139 h 1533274"/>
                      <a:gd name="connsiteX47" fmla="*/ 626459 w 915066"/>
                      <a:gd name="connsiteY47" fmla="*/ 357187 h 1533274"/>
                      <a:gd name="connsiteX48" fmla="*/ 635032 w 915066"/>
                      <a:gd name="connsiteY48" fmla="*/ 358139 h 1533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</a:cxnLst>
                    <a:rect l="l" t="t" r="r" b="b"/>
                    <a:pathLst>
                      <a:path w="915066" h="1533274">
                        <a:moveTo>
                          <a:pt x="863632" y="1476371"/>
                        </a:moveTo>
                        <a:cubicBezTo>
                          <a:pt x="782669" y="1431604"/>
                          <a:pt x="709327" y="1373501"/>
                          <a:pt x="642652" y="1309684"/>
                        </a:cubicBezTo>
                        <a:cubicBezTo>
                          <a:pt x="519779" y="1191574"/>
                          <a:pt x="416909" y="1036317"/>
                          <a:pt x="398812" y="862963"/>
                        </a:cubicBezTo>
                        <a:cubicBezTo>
                          <a:pt x="390239" y="779143"/>
                          <a:pt x="402622" y="694371"/>
                          <a:pt x="437864" y="617218"/>
                        </a:cubicBezTo>
                        <a:cubicBezTo>
                          <a:pt x="476917" y="530541"/>
                          <a:pt x="541687" y="453389"/>
                          <a:pt x="618839" y="397191"/>
                        </a:cubicBezTo>
                        <a:cubicBezTo>
                          <a:pt x="637889" y="382904"/>
                          <a:pt x="658844" y="370522"/>
                          <a:pt x="681704" y="359092"/>
                        </a:cubicBezTo>
                        <a:cubicBezTo>
                          <a:pt x="647414" y="353377"/>
                          <a:pt x="609314" y="343852"/>
                          <a:pt x="583597" y="320992"/>
                        </a:cubicBezTo>
                        <a:cubicBezTo>
                          <a:pt x="581692" y="319087"/>
                          <a:pt x="583597" y="316229"/>
                          <a:pt x="585502" y="317182"/>
                        </a:cubicBezTo>
                        <a:cubicBezTo>
                          <a:pt x="595027" y="320992"/>
                          <a:pt x="603599" y="325754"/>
                          <a:pt x="613124" y="329564"/>
                        </a:cubicBezTo>
                        <a:cubicBezTo>
                          <a:pt x="616934" y="331469"/>
                          <a:pt x="620744" y="332422"/>
                          <a:pt x="624554" y="333374"/>
                        </a:cubicBezTo>
                        <a:cubicBezTo>
                          <a:pt x="624554" y="332422"/>
                          <a:pt x="623602" y="331469"/>
                          <a:pt x="623602" y="329564"/>
                        </a:cubicBezTo>
                        <a:cubicBezTo>
                          <a:pt x="619792" y="320039"/>
                          <a:pt x="614077" y="311467"/>
                          <a:pt x="607409" y="303847"/>
                        </a:cubicBezTo>
                        <a:cubicBezTo>
                          <a:pt x="593122" y="286702"/>
                          <a:pt x="575024" y="274319"/>
                          <a:pt x="554069" y="266699"/>
                        </a:cubicBezTo>
                        <a:cubicBezTo>
                          <a:pt x="547402" y="263842"/>
                          <a:pt x="549307" y="254317"/>
                          <a:pt x="555974" y="253364"/>
                        </a:cubicBezTo>
                        <a:cubicBezTo>
                          <a:pt x="570262" y="252412"/>
                          <a:pt x="586454" y="250507"/>
                          <a:pt x="596932" y="239077"/>
                        </a:cubicBezTo>
                        <a:cubicBezTo>
                          <a:pt x="604552" y="230504"/>
                          <a:pt x="606457" y="220027"/>
                          <a:pt x="604552" y="208597"/>
                        </a:cubicBezTo>
                        <a:cubicBezTo>
                          <a:pt x="600742" y="181927"/>
                          <a:pt x="585502" y="160972"/>
                          <a:pt x="572167" y="138112"/>
                        </a:cubicBezTo>
                        <a:cubicBezTo>
                          <a:pt x="571214" y="136207"/>
                          <a:pt x="573119" y="133350"/>
                          <a:pt x="575977" y="134302"/>
                        </a:cubicBezTo>
                        <a:cubicBezTo>
                          <a:pt x="581692" y="138112"/>
                          <a:pt x="586454" y="143827"/>
                          <a:pt x="590264" y="149542"/>
                        </a:cubicBezTo>
                        <a:cubicBezTo>
                          <a:pt x="612172" y="167640"/>
                          <a:pt x="640747" y="169545"/>
                          <a:pt x="668369" y="161925"/>
                        </a:cubicBezTo>
                        <a:cubicBezTo>
                          <a:pt x="683609" y="158115"/>
                          <a:pt x="698849" y="151447"/>
                          <a:pt x="712184" y="142875"/>
                        </a:cubicBezTo>
                        <a:cubicBezTo>
                          <a:pt x="718852" y="138112"/>
                          <a:pt x="724567" y="133350"/>
                          <a:pt x="730282" y="128587"/>
                        </a:cubicBezTo>
                        <a:cubicBezTo>
                          <a:pt x="733139" y="125730"/>
                          <a:pt x="735997" y="121920"/>
                          <a:pt x="738854" y="119062"/>
                        </a:cubicBezTo>
                        <a:cubicBezTo>
                          <a:pt x="738854" y="119062"/>
                          <a:pt x="738854" y="118110"/>
                          <a:pt x="738854" y="118110"/>
                        </a:cubicBezTo>
                        <a:cubicBezTo>
                          <a:pt x="741712" y="78105"/>
                          <a:pt x="751237" y="38100"/>
                          <a:pt x="764572" y="0"/>
                        </a:cubicBezTo>
                        <a:cubicBezTo>
                          <a:pt x="745522" y="5715"/>
                          <a:pt x="726472" y="9525"/>
                          <a:pt x="706469" y="10477"/>
                        </a:cubicBezTo>
                        <a:cubicBezTo>
                          <a:pt x="669322" y="13335"/>
                          <a:pt x="632174" y="12382"/>
                          <a:pt x="595027" y="14287"/>
                        </a:cubicBezTo>
                        <a:cubicBezTo>
                          <a:pt x="482632" y="20002"/>
                          <a:pt x="354997" y="35242"/>
                          <a:pt x="282607" y="132397"/>
                        </a:cubicBezTo>
                        <a:cubicBezTo>
                          <a:pt x="253079" y="172402"/>
                          <a:pt x="234982" y="218122"/>
                          <a:pt x="221647" y="265747"/>
                        </a:cubicBezTo>
                        <a:cubicBezTo>
                          <a:pt x="216884" y="280987"/>
                          <a:pt x="213074" y="297179"/>
                          <a:pt x="208312" y="313372"/>
                        </a:cubicBezTo>
                        <a:cubicBezTo>
                          <a:pt x="227362" y="297179"/>
                          <a:pt x="247364" y="281939"/>
                          <a:pt x="269272" y="269557"/>
                        </a:cubicBezTo>
                        <a:cubicBezTo>
                          <a:pt x="311182" y="246697"/>
                          <a:pt x="359759" y="236219"/>
                          <a:pt x="407384" y="240029"/>
                        </a:cubicBezTo>
                        <a:cubicBezTo>
                          <a:pt x="456914" y="244792"/>
                          <a:pt x="504539" y="261937"/>
                          <a:pt x="548354" y="283844"/>
                        </a:cubicBezTo>
                        <a:cubicBezTo>
                          <a:pt x="553117" y="286702"/>
                          <a:pt x="550259" y="294322"/>
                          <a:pt x="544544" y="292417"/>
                        </a:cubicBezTo>
                        <a:cubicBezTo>
                          <a:pt x="503587" y="275272"/>
                          <a:pt x="460724" y="259079"/>
                          <a:pt x="415957" y="254317"/>
                        </a:cubicBezTo>
                        <a:cubicBezTo>
                          <a:pt x="373094" y="249554"/>
                          <a:pt x="329279" y="256222"/>
                          <a:pt x="289274" y="274319"/>
                        </a:cubicBezTo>
                        <a:cubicBezTo>
                          <a:pt x="242602" y="297179"/>
                          <a:pt x="201644" y="333374"/>
                          <a:pt x="168307" y="372426"/>
                        </a:cubicBezTo>
                        <a:cubicBezTo>
                          <a:pt x="132112" y="413384"/>
                          <a:pt x="102584" y="459104"/>
                          <a:pt x="77819" y="507681"/>
                        </a:cubicBezTo>
                        <a:cubicBezTo>
                          <a:pt x="53054" y="556259"/>
                          <a:pt x="33052" y="606741"/>
                          <a:pt x="18764" y="660081"/>
                        </a:cubicBezTo>
                        <a:cubicBezTo>
                          <a:pt x="5429" y="712468"/>
                          <a:pt x="-5048" y="767713"/>
                          <a:pt x="2572" y="821053"/>
                        </a:cubicBezTo>
                        <a:cubicBezTo>
                          <a:pt x="18764" y="929638"/>
                          <a:pt x="110204" y="995360"/>
                          <a:pt x="187357" y="1062035"/>
                        </a:cubicBezTo>
                        <a:cubicBezTo>
                          <a:pt x="274987" y="1138235"/>
                          <a:pt x="342614" y="1232532"/>
                          <a:pt x="415957" y="1321114"/>
                        </a:cubicBezTo>
                        <a:cubicBezTo>
                          <a:pt x="479774" y="1398266"/>
                          <a:pt x="550259" y="1483991"/>
                          <a:pt x="647414" y="1519233"/>
                        </a:cubicBezTo>
                        <a:cubicBezTo>
                          <a:pt x="729329" y="1548761"/>
                          <a:pt x="835057" y="1526854"/>
                          <a:pt x="915067" y="1498279"/>
                        </a:cubicBezTo>
                        <a:cubicBezTo>
                          <a:pt x="896969" y="1494469"/>
                          <a:pt x="879824" y="1485896"/>
                          <a:pt x="863632" y="1476371"/>
                        </a:cubicBezTo>
                        <a:close/>
                        <a:moveTo>
                          <a:pt x="635032" y="358139"/>
                        </a:moveTo>
                        <a:cubicBezTo>
                          <a:pt x="633127" y="358139"/>
                          <a:pt x="631222" y="358139"/>
                          <a:pt x="628364" y="358139"/>
                        </a:cubicBezTo>
                        <a:cubicBezTo>
                          <a:pt x="627412" y="358139"/>
                          <a:pt x="626459" y="357187"/>
                          <a:pt x="626459" y="357187"/>
                        </a:cubicBezTo>
                        <a:cubicBezTo>
                          <a:pt x="629317" y="357187"/>
                          <a:pt x="632174" y="357187"/>
                          <a:pt x="635032" y="358139"/>
                        </a:cubicBezTo>
                        <a:close/>
                      </a:path>
                    </a:pathLst>
                  </a:custGeom>
                  <a:solidFill>
                    <a:srgbClr val="C91C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27" name="Полилиния: фигура 1526">
                    <a:extLst>
                      <a:ext uri="{FF2B5EF4-FFF2-40B4-BE49-F238E27FC236}">
                        <a16:creationId xmlns:a16="http://schemas.microsoft.com/office/drawing/2014/main" id="{C4083D65-631D-21C2-1D67-31AD492DB0F8}"/>
                      </a:ext>
                    </a:extLst>
                  </p:cNvPr>
                  <p:cNvSpPr/>
                  <p:nvPr/>
                </p:nvSpPr>
                <p:spPr>
                  <a:xfrm>
                    <a:off x="16484714" y="6207184"/>
                    <a:ext cx="279894" cy="420569"/>
                  </a:xfrm>
                  <a:custGeom>
                    <a:avLst/>
                    <a:gdLst>
                      <a:gd name="connsiteX0" fmla="*/ 77964 w 279894"/>
                      <a:gd name="connsiteY0" fmla="*/ 378142 h 420569"/>
                      <a:gd name="connsiteX1" fmla="*/ 62724 w 279894"/>
                      <a:gd name="connsiteY1" fmla="*/ 301942 h 420569"/>
                      <a:gd name="connsiteX2" fmla="*/ 61772 w 279894"/>
                      <a:gd name="connsiteY2" fmla="*/ 302894 h 420569"/>
                      <a:gd name="connsiteX3" fmla="*/ 40817 w 279894"/>
                      <a:gd name="connsiteY3" fmla="*/ 318134 h 420569"/>
                      <a:gd name="connsiteX4" fmla="*/ 23672 w 279894"/>
                      <a:gd name="connsiteY4" fmla="*/ 326707 h 420569"/>
                      <a:gd name="connsiteX5" fmla="*/ 13194 w 279894"/>
                      <a:gd name="connsiteY5" fmla="*/ 344804 h 420569"/>
                      <a:gd name="connsiteX6" fmla="*/ 6527 w 279894"/>
                      <a:gd name="connsiteY6" fmla="*/ 406717 h 420569"/>
                      <a:gd name="connsiteX7" fmla="*/ 75107 w 279894"/>
                      <a:gd name="connsiteY7" fmla="*/ 418146 h 420569"/>
                      <a:gd name="connsiteX8" fmla="*/ 175119 w 279894"/>
                      <a:gd name="connsiteY8" fmla="*/ 393382 h 420569"/>
                      <a:gd name="connsiteX9" fmla="*/ 215124 w 279894"/>
                      <a:gd name="connsiteY9" fmla="*/ 373379 h 420569"/>
                      <a:gd name="connsiteX10" fmla="*/ 237032 w 279894"/>
                      <a:gd name="connsiteY10" fmla="*/ 352424 h 420569"/>
                      <a:gd name="connsiteX11" fmla="*/ 221792 w 279894"/>
                      <a:gd name="connsiteY11" fmla="*/ 300989 h 420569"/>
                      <a:gd name="connsiteX12" fmla="*/ 162737 w 279894"/>
                      <a:gd name="connsiteY12" fmla="*/ 277177 h 420569"/>
                      <a:gd name="connsiteX13" fmla="*/ 159879 w 279894"/>
                      <a:gd name="connsiteY13" fmla="*/ 292417 h 420569"/>
                      <a:gd name="connsiteX14" fmla="*/ 152259 w 279894"/>
                      <a:gd name="connsiteY14" fmla="*/ 340042 h 420569"/>
                      <a:gd name="connsiteX15" fmla="*/ 144639 w 279894"/>
                      <a:gd name="connsiteY15" fmla="*/ 383857 h 420569"/>
                      <a:gd name="connsiteX16" fmla="*/ 139877 w 279894"/>
                      <a:gd name="connsiteY16" fmla="*/ 382904 h 420569"/>
                      <a:gd name="connsiteX17" fmla="*/ 143687 w 279894"/>
                      <a:gd name="connsiteY17" fmla="*/ 335279 h 420569"/>
                      <a:gd name="connsiteX18" fmla="*/ 150354 w 279894"/>
                      <a:gd name="connsiteY18" fmla="*/ 283844 h 420569"/>
                      <a:gd name="connsiteX19" fmla="*/ 174167 w 279894"/>
                      <a:gd name="connsiteY19" fmla="*/ 182880 h 420569"/>
                      <a:gd name="connsiteX20" fmla="*/ 279894 w 279894"/>
                      <a:gd name="connsiteY20" fmla="*/ 54292 h 420569"/>
                      <a:gd name="connsiteX21" fmla="*/ 264654 w 279894"/>
                      <a:gd name="connsiteY21" fmla="*/ 54292 h 420569"/>
                      <a:gd name="connsiteX22" fmla="*/ 180834 w 279894"/>
                      <a:gd name="connsiteY22" fmla="*/ 0 h 420569"/>
                      <a:gd name="connsiteX23" fmla="*/ 174167 w 279894"/>
                      <a:gd name="connsiteY23" fmla="*/ 9525 h 420569"/>
                      <a:gd name="connsiteX24" fmla="*/ 148449 w 279894"/>
                      <a:gd name="connsiteY24" fmla="*/ 52387 h 420569"/>
                      <a:gd name="connsiteX25" fmla="*/ 101777 w 279894"/>
                      <a:gd name="connsiteY25" fmla="*/ 160972 h 420569"/>
                      <a:gd name="connsiteX26" fmla="*/ 84632 w 279894"/>
                      <a:gd name="connsiteY26" fmla="*/ 373379 h 420569"/>
                      <a:gd name="connsiteX27" fmla="*/ 77964 w 279894"/>
                      <a:gd name="connsiteY27" fmla="*/ 378142 h 4205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279894" h="420569">
                        <a:moveTo>
                          <a:pt x="77964" y="378142"/>
                        </a:moveTo>
                        <a:cubicBezTo>
                          <a:pt x="64629" y="355282"/>
                          <a:pt x="62724" y="327659"/>
                          <a:pt x="62724" y="301942"/>
                        </a:cubicBezTo>
                        <a:cubicBezTo>
                          <a:pt x="62724" y="301942"/>
                          <a:pt x="61772" y="302894"/>
                          <a:pt x="61772" y="302894"/>
                        </a:cubicBezTo>
                        <a:cubicBezTo>
                          <a:pt x="55104" y="308609"/>
                          <a:pt x="48437" y="313372"/>
                          <a:pt x="40817" y="318134"/>
                        </a:cubicBezTo>
                        <a:cubicBezTo>
                          <a:pt x="35102" y="320992"/>
                          <a:pt x="29387" y="324802"/>
                          <a:pt x="23672" y="326707"/>
                        </a:cubicBezTo>
                        <a:cubicBezTo>
                          <a:pt x="19862" y="332422"/>
                          <a:pt x="16052" y="339089"/>
                          <a:pt x="13194" y="344804"/>
                        </a:cubicBezTo>
                        <a:cubicBezTo>
                          <a:pt x="4622" y="361949"/>
                          <a:pt x="-7761" y="389572"/>
                          <a:pt x="6527" y="406717"/>
                        </a:cubicBezTo>
                        <a:cubicBezTo>
                          <a:pt x="20814" y="424814"/>
                          <a:pt x="56057" y="421004"/>
                          <a:pt x="75107" y="418146"/>
                        </a:cubicBezTo>
                        <a:cubicBezTo>
                          <a:pt x="109397" y="414337"/>
                          <a:pt x="142734" y="405764"/>
                          <a:pt x="175119" y="393382"/>
                        </a:cubicBezTo>
                        <a:cubicBezTo>
                          <a:pt x="189407" y="387667"/>
                          <a:pt x="202742" y="381952"/>
                          <a:pt x="215124" y="373379"/>
                        </a:cubicBezTo>
                        <a:cubicBezTo>
                          <a:pt x="222744" y="368617"/>
                          <a:pt x="233222" y="361949"/>
                          <a:pt x="237032" y="352424"/>
                        </a:cubicBezTo>
                        <a:cubicBezTo>
                          <a:pt x="246557" y="333374"/>
                          <a:pt x="237032" y="314324"/>
                          <a:pt x="221792" y="300989"/>
                        </a:cubicBezTo>
                        <a:cubicBezTo>
                          <a:pt x="203694" y="285749"/>
                          <a:pt x="184644" y="281939"/>
                          <a:pt x="162737" y="277177"/>
                        </a:cubicBezTo>
                        <a:cubicBezTo>
                          <a:pt x="161784" y="281939"/>
                          <a:pt x="160832" y="287654"/>
                          <a:pt x="159879" y="292417"/>
                        </a:cubicBezTo>
                        <a:cubicBezTo>
                          <a:pt x="157022" y="308609"/>
                          <a:pt x="154164" y="324802"/>
                          <a:pt x="152259" y="340042"/>
                        </a:cubicBezTo>
                        <a:cubicBezTo>
                          <a:pt x="150354" y="354329"/>
                          <a:pt x="149402" y="369569"/>
                          <a:pt x="144639" y="383857"/>
                        </a:cubicBezTo>
                        <a:cubicBezTo>
                          <a:pt x="143687" y="386714"/>
                          <a:pt x="139877" y="385762"/>
                          <a:pt x="139877" y="382904"/>
                        </a:cubicBezTo>
                        <a:cubicBezTo>
                          <a:pt x="138924" y="367664"/>
                          <a:pt x="141782" y="351472"/>
                          <a:pt x="143687" y="335279"/>
                        </a:cubicBezTo>
                        <a:cubicBezTo>
                          <a:pt x="145592" y="318134"/>
                          <a:pt x="148449" y="300989"/>
                          <a:pt x="150354" y="283844"/>
                        </a:cubicBezTo>
                        <a:cubicBezTo>
                          <a:pt x="156069" y="249554"/>
                          <a:pt x="163689" y="215264"/>
                          <a:pt x="174167" y="182880"/>
                        </a:cubicBezTo>
                        <a:cubicBezTo>
                          <a:pt x="193217" y="126682"/>
                          <a:pt x="232269" y="88582"/>
                          <a:pt x="279894" y="54292"/>
                        </a:cubicBezTo>
                        <a:cubicBezTo>
                          <a:pt x="274179" y="54292"/>
                          <a:pt x="269417" y="54292"/>
                          <a:pt x="264654" y="54292"/>
                        </a:cubicBezTo>
                        <a:cubicBezTo>
                          <a:pt x="229412" y="51435"/>
                          <a:pt x="197027" y="29527"/>
                          <a:pt x="180834" y="0"/>
                        </a:cubicBezTo>
                        <a:cubicBezTo>
                          <a:pt x="177977" y="2858"/>
                          <a:pt x="176072" y="6668"/>
                          <a:pt x="174167" y="9525"/>
                        </a:cubicBezTo>
                        <a:cubicBezTo>
                          <a:pt x="164642" y="22860"/>
                          <a:pt x="156069" y="37147"/>
                          <a:pt x="148449" y="52387"/>
                        </a:cubicBezTo>
                        <a:cubicBezTo>
                          <a:pt x="129399" y="86677"/>
                          <a:pt x="114159" y="123825"/>
                          <a:pt x="101777" y="160972"/>
                        </a:cubicBezTo>
                        <a:cubicBezTo>
                          <a:pt x="79869" y="227647"/>
                          <a:pt x="61772" y="303847"/>
                          <a:pt x="84632" y="373379"/>
                        </a:cubicBezTo>
                        <a:cubicBezTo>
                          <a:pt x="86537" y="378142"/>
                          <a:pt x="80822" y="381952"/>
                          <a:pt x="77964" y="378142"/>
                        </a:cubicBezTo>
                        <a:close/>
                      </a:path>
                    </a:pathLst>
                  </a:custGeom>
                  <a:solidFill>
                    <a:srgbClr val="C91C0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28" name="Рисунок 4">
                  <a:extLst>
                    <a:ext uri="{FF2B5EF4-FFF2-40B4-BE49-F238E27FC236}">
                      <a16:creationId xmlns:a16="http://schemas.microsoft.com/office/drawing/2014/main" id="{1150EC39-2F94-173F-9811-4A545B96E74E}"/>
                    </a:ext>
                  </a:extLst>
                </p:cNvPr>
                <p:cNvGrpSpPr/>
                <p:nvPr/>
              </p:nvGrpSpPr>
              <p:grpSpPr>
                <a:xfrm>
                  <a:off x="16390276" y="6158462"/>
                  <a:ext cx="423862" cy="763371"/>
                  <a:chOff x="16390276" y="6158462"/>
                  <a:chExt cx="423862" cy="763371"/>
                </a:xfrm>
              </p:grpSpPr>
              <p:grpSp>
                <p:nvGrpSpPr>
                  <p:cNvPr id="1529" name="Рисунок 4">
                    <a:extLst>
                      <a:ext uri="{FF2B5EF4-FFF2-40B4-BE49-F238E27FC236}">
                        <a16:creationId xmlns:a16="http://schemas.microsoft.com/office/drawing/2014/main" id="{6EBB1190-B89B-A0D2-31AA-09E03F8FF77B}"/>
                      </a:ext>
                    </a:extLst>
                  </p:cNvPr>
                  <p:cNvGrpSpPr/>
                  <p:nvPr/>
                </p:nvGrpSpPr>
                <p:grpSpPr>
                  <a:xfrm>
                    <a:off x="16390276" y="6207184"/>
                    <a:ext cx="423862" cy="682565"/>
                    <a:chOff x="16390276" y="6207184"/>
                    <a:chExt cx="423862" cy="682565"/>
                  </a:xfrm>
                  <a:solidFill>
                    <a:srgbClr val="46640E"/>
                  </a:solidFill>
                </p:grpSpPr>
                <p:sp>
                  <p:nvSpPr>
                    <p:cNvPr id="1530" name="Полилиния: фигура 1529">
                      <a:extLst>
                        <a:ext uri="{FF2B5EF4-FFF2-40B4-BE49-F238E27FC236}">
                          <a16:creationId xmlns:a16="http://schemas.microsoft.com/office/drawing/2014/main" id="{C8ED0029-D309-2FCD-608D-FF28E5AE8D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652213" y="6383396"/>
                      <a:ext cx="161925" cy="271461"/>
                    </a:xfrm>
                    <a:custGeom>
                      <a:avLst/>
                      <a:gdLst>
                        <a:gd name="connsiteX0" fmla="*/ 80010 w 161925"/>
                        <a:gd name="connsiteY0" fmla="*/ 109537 h 271461"/>
                        <a:gd name="connsiteX1" fmla="*/ 24765 w 161925"/>
                        <a:gd name="connsiteY1" fmla="*/ 0 h 271461"/>
                        <a:gd name="connsiteX2" fmla="*/ 17145 w 161925"/>
                        <a:gd name="connsiteY2" fmla="*/ 19050 h 271461"/>
                        <a:gd name="connsiteX3" fmla="*/ 0 w 161925"/>
                        <a:gd name="connsiteY3" fmla="*/ 83820 h 271461"/>
                        <a:gd name="connsiteX4" fmla="*/ 57150 w 161925"/>
                        <a:gd name="connsiteY4" fmla="*/ 106680 h 271461"/>
                        <a:gd name="connsiteX5" fmla="*/ 90488 w 161925"/>
                        <a:gd name="connsiteY5" fmla="*/ 159067 h 271461"/>
                        <a:gd name="connsiteX6" fmla="*/ 38100 w 161925"/>
                        <a:gd name="connsiteY6" fmla="*/ 220027 h 271461"/>
                        <a:gd name="connsiteX7" fmla="*/ 37148 w 161925"/>
                        <a:gd name="connsiteY7" fmla="*/ 220027 h 271461"/>
                        <a:gd name="connsiteX8" fmla="*/ 89535 w 161925"/>
                        <a:gd name="connsiteY8" fmla="*/ 271462 h 271461"/>
                        <a:gd name="connsiteX9" fmla="*/ 114300 w 161925"/>
                        <a:gd name="connsiteY9" fmla="*/ 246697 h 271461"/>
                        <a:gd name="connsiteX10" fmla="*/ 138113 w 161925"/>
                        <a:gd name="connsiteY10" fmla="*/ 205739 h 271461"/>
                        <a:gd name="connsiteX11" fmla="*/ 127635 w 161925"/>
                        <a:gd name="connsiteY11" fmla="*/ 194310 h 271461"/>
                        <a:gd name="connsiteX12" fmla="*/ 134303 w 161925"/>
                        <a:gd name="connsiteY12" fmla="*/ 147637 h 271461"/>
                        <a:gd name="connsiteX13" fmla="*/ 161925 w 161925"/>
                        <a:gd name="connsiteY13" fmla="*/ 102870 h 271461"/>
                        <a:gd name="connsiteX14" fmla="*/ 80010 w 161925"/>
                        <a:gd name="connsiteY14" fmla="*/ 109537 h 27146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161925" h="271461">
                          <a:moveTo>
                            <a:pt x="80010" y="109537"/>
                          </a:moveTo>
                          <a:cubicBezTo>
                            <a:pt x="42863" y="88582"/>
                            <a:pt x="27623" y="41910"/>
                            <a:pt x="24765" y="0"/>
                          </a:cubicBezTo>
                          <a:cubicBezTo>
                            <a:pt x="21908" y="5715"/>
                            <a:pt x="20003" y="12382"/>
                            <a:pt x="17145" y="19050"/>
                          </a:cubicBezTo>
                          <a:cubicBezTo>
                            <a:pt x="10478" y="40005"/>
                            <a:pt x="4763" y="61912"/>
                            <a:pt x="0" y="83820"/>
                          </a:cubicBezTo>
                          <a:cubicBezTo>
                            <a:pt x="20003" y="81915"/>
                            <a:pt x="41910" y="96202"/>
                            <a:pt x="57150" y="106680"/>
                          </a:cubicBezTo>
                          <a:cubicBezTo>
                            <a:pt x="74295" y="119062"/>
                            <a:pt x="89535" y="137160"/>
                            <a:pt x="90488" y="159067"/>
                          </a:cubicBezTo>
                          <a:cubicBezTo>
                            <a:pt x="91440" y="190500"/>
                            <a:pt x="62865" y="207645"/>
                            <a:pt x="38100" y="220027"/>
                          </a:cubicBezTo>
                          <a:cubicBezTo>
                            <a:pt x="38100" y="220027"/>
                            <a:pt x="38100" y="220027"/>
                            <a:pt x="37148" y="220027"/>
                          </a:cubicBezTo>
                          <a:cubicBezTo>
                            <a:pt x="51435" y="240982"/>
                            <a:pt x="70485" y="256222"/>
                            <a:pt x="89535" y="271462"/>
                          </a:cubicBezTo>
                          <a:cubicBezTo>
                            <a:pt x="98108" y="263842"/>
                            <a:pt x="106680" y="256222"/>
                            <a:pt x="114300" y="246697"/>
                          </a:cubicBezTo>
                          <a:cubicBezTo>
                            <a:pt x="123825" y="234314"/>
                            <a:pt x="132398" y="220979"/>
                            <a:pt x="138113" y="205739"/>
                          </a:cubicBezTo>
                          <a:cubicBezTo>
                            <a:pt x="133350" y="202882"/>
                            <a:pt x="129540" y="199072"/>
                            <a:pt x="127635" y="194310"/>
                          </a:cubicBezTo>
                          <a:cubicBezTo>
                            <a:pt x="120967" y="179070"/>
                            <a:pt x="127635" y="160972"/>
                            <a:pt x="134303" y="147637"/>
                          </a:cubicBezTo>
                          <a:cubicBezTo>
                            <a:pt x="141923" y="132397"/>
                            <a:pt x="151448" y="117157"/>
                            <a:pt x="161925" y="102870"/>
                          </a:cubicBezTo>
                          <a:cubicBezTo>
                            <a:pt x="136208" y="119062"/>
                            <a:pt x="106680" y="124777"/>
                            <a:pt x="80010" y="109537"/>
                          </a:cubicBezTo>
                          <a:close/>
                        </a:path>
                      </a:pathLst>
                    </a:custGeom>
                    <a:solidFill>
                      <a:srgbClr val="46640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531" name="Полилиния: фигура 1530">
                      <a:extLst>
                        <a:ext uri="{FF2B5EF4-FFF2-40B4-BE49-F238E27FC236}">
                          <a16:creationId xmlns:a16="http://schemas.microsoft.com/office/drawing/2014/main" id="{0CB1C254-3C35-7887-6BE0-AB5370D5BF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84714" y="6207184"/>
                      <a:ext cx="279894" cy="420569"/>
                    </a:xfrm>
                    <a:custGeom>
                      <a:avLst/>
                      <a:gdLst>
                        <a:gd name="connsiteX0" fmla="*/ 77964 w 279894"/>
                        <a:gd name="connsiteY0" fmla="*/ 378142 h 420569"/>
                        <a:gd name="connsiteX1" fmla="*/ 62724 w 279894"/>
                        <a:gd name="connsiteY1" fmla="*/ 301942 h 420569"/>
                        <a:gd name="connsiteX2" fmla="*/ 61772 w 279894"/>
                        <a:gd name="connsiteY2" fmla="*/ 302894 h 420569"/>
                        <a:gd name="connsiteX3" fmla="*/ 40817 w 279894"/>
                        <a:gd name="connsiteY3" fmla="*/ 318134 h 420569"/>
                        <a:gd name="connsiteX4" fmla="*/ 23672 w 279894"/>
                        <a:gd name="connsiteY4" fmla="*/ 326707 h 420569"/>
                        <a:gd name="connsiteX5" fmla="*/ 13194 w 279894"/>
                        <a:gd name="connsiteY5" fmla="*/ 344804 h 420569"/>
                        <a:gd name="connsiteX6" fmla="*/ 6527 w 279894"/>
                        <a:gd name="connsiteY6" fmla="*/ 406717 h 420569"/>
                        <a:gd name="connsiteX7" fmla="*/ 75107 w 279894"/>
                        <a:gd name="connsiteY7" fmla="*/ 418146 h 420569"/>
                        <a:gd name="connsiteX8" fmla="*/ 175119 w 279894"/>
                        <a:gd name="connsiteY8" fmla="*/ 393382 h 420569"/>
                        <a:gd name="connsiteX9" fmla="*/ 215124 w 279894"/>
                        <a:gd name="connsiteY9" fmla="*/ 373379 h 420569"/>
                        <a:gd name="connsiteX10" fmla="*/ 237032 w 279894"/>
                        <a:gd name="connsiteY10" fmla="*/ 352424 h 420569"/>
                        <a:gd name="connsiteX11" fmla="*/ 221792 w 279894"/>
                        <a:gd name="connsiteY11" fmla="*/ 300989 h 420569"/>
                        <a:gd name="connsiteX12" fmla="*/ 162737 w 279894"/>
                        <a:gd name="connsiteY12" fmla="*/ 277177 h 420569"/>
                        <a:gd name="connsiteX13" fmla="*/ 159879 w 279894"/>
                        <a:gd name="connsiteY13" fmla="*/ 292417 h 420569"/>
                        <a:gd name="connsiteX14" fmla="*/ 152259 w 279894"/>
                        <a:gd name="connsiteY14" fmla="*/ 340042 h 420569"/>
                        <a:gd name="connsiteX15" fmla="*/ 144639 w 279894"/>
                        <a:gd name="connsiteY15" fmla="*/ 383857 h 420569"/>
                        <a:gd name="connsiteX16" fmla="*/ 139877 w 279894"/>
                        <a:gd name="connsiteY16" fmla="*/ 382904 h 420569"/>
                        <a:gd name="connsiteX17" fmla="*/ 143687 w 279894"/>
                        <a:gd name="connsiteY17" fmla="*/ 335279 h 420569"/>
                        <a:gd name="connsiteX18" fmla="*/ 150354 w 279894"/>
                        <a:gd name="connsiteY18" fmla="*/ 283844 h 420569"/>
                        <a:gd name="connsiteX19" fmla="*/ 174167 w 279894"/>
                        <a:gd name="connsiteY19" fmla="*/ 182880 h 420569"/>
                        <a:gd name="connsiteX20" fmla="*/ 279894 w 279894"/>
                        <a:gd name="connsiteY20" fmla="*/ 54292 h 420569"/>
                        <a:gd name="connsiteX21" fmla="*/ 264654 w 279894"/>
                        <a:gd name="connsiteY21" fmla="*/ 54292 h 420569"/>
                        <a:gd name="connsiteX22" fmla="*/ 180834 w 279894"/>
                        <a:gd name="connsiteY22" fmla="*/ 0 h 420569"/>
                        <a:gd name="connsiteX23" fmla="*/ 174167 w 279894"/>
                        <a:gd name="connsiteY23" fmla="*/ 9525 h 420569"/>
                        <a:gd name="connsiteX24" fmla="*/ 148449 w 279894"/>
                        <a:gd name="connsiteY24" fmla="*/ 52387 h 420569"/>
                        <a:gd name="connsiteX25" fmla="*/ 101777 w 279894"/>
                        <a:gd name="connsiteY25" fmla="*/ 160972 h 420569"/>
                        <a:gd name="connsiteX26" fmla="*/ 84632 w 279894"/>
                        <a:gd name="connsiteY26" fmla="*/ 373379 h 420569"/>
                        <a:gd name="connsiteX27" fmla="*/ 77964 w 279894"/>
                        <a:gd name="connsiteY27" fmla="*/ 378142 h 4205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  <a:cxn ang="0">
                          <a:pos x="connsiteX23" y="connsiteY23"/>
                        </a:cxn>
                        <a:cxn ang="0">
                          <a:pos x="connsiteX24" y="connsiteY24"/>
                        </a:cxn>
                        <a:cxn ang="0">
                          <a:pos x="connsiteX25" y="connsiteY25"/>
                        </a:cxn>
                        <a:cxn ang="0">
                          <a:pos x="connsiteX26" y="connsiteY26"/>
                        </a:cxn>
                        <a:cxn ang="0">
                          <a:pos x="connsiteX27" y="connsiteY27"/>
                        </a:cxn>
                      </a:cxnLst>
                      <a:rect l="l" t="t" r="r" b="b"/>
                      <a:pathLst>
                        <a:path w="279894" h="420569">
                          <a:moveTo>
                            <a:pt x="77964" y="378142"/>
                          </a:moveTo>
                          <a:cubicBezTo>
                            <a:pt x="64629" y="355282"/>
                            <a:pt x="62724" y="327659"/>
                            <a:pt x="62724" y="301942"/>
                          </a:cubicBezTo>
                          <a:cubicBezTo>
                            <a:pt x="62724" y="301942"/>
                            <a:pt x="61772" y="302894"/>
                            <a:pt x="61772" y="302894"/>
                          </a:cubicBezTo>
                          <a:cubicBezTo>
                            <a:pt x="55104" y="308609"/>
                            <a:pt x="48437" y="313372"/>
                            <a:pt x="40817" y="318134"/>
                          </a:cubicBezTo>
                          <a:cubicBezTo>
                            <a:pt x="35102" y="320992"/>
                            <a:pt x="29387" y="324802"/>
                            <a:pt x="23672" y="326707"/>
                          </a:cubicBezTo>
                          <a:cubicBezTo>
                            <a:pt x="19862" y="332422"/>
                            <a:pt x="16052" y="339089"/>
                            <a:pt x="13194" y="344804"/>
                          </a:cubicBezTo>
                          <a:cubicBezTo>
                            <a:pt x="4622" y="361949"/>
                            <a:pt x="-7761" y="389572"/>
                            <a:pt x="6527" y="406717"/>
                          </a:cubicBezTo>
                          <a:cubicBezTo>
                            <a:pt x="20814" y="424814"/>
                            <a:pt x="56057" y="421004"/>
                            <a:pt x="75107" y="418146"/>
                          </a:cubicBezTo>
                          <a:cubicBezTo>
                            <a:pt x="109397" y="414337"/>
                            <a:pt x="142734" y="405764"/>
                            <a:pt x="175119" y="393382"/>
                          </a:cubicBezTo>
                          <a:cubicBezTo>
                            <a:pt x="189407" y="387667"/>
                            <a:pt x="202742" y="381952"/>
                            <a:pt x="215124" y="373379"/>
                          </a:cubicBezTo>
                          <a:cubicBezTo>
                            <a:pt x="222744" y="368617"/>
                            <a:pt x="233222" y="361949"/>
                            <a:pt x="237032" y="352424"/>
                          </a:cubicBezTo>
                          <a:cubicBezTo>
                            <a:pt x="246557" y="333374"/>
                            <a:pt x="237032" y="314324"/>
                            <a:pt x="221792" y="300989"/>
                          </a:cubicBezTo>
                          <a:cubicBezTo>
                            <a:pt x="203694" y="285749"/>
                            <a:pt x="184644" y="281939"/>
                            <a:pt x="162737" y="277177"/>
                          </a:cubicBezTo>
                          <a:cubicBezTo>
                            <a:pt x="161784" y="281939"/>
                            <a:pt x="160832" y="287654"/>
                            <a:pt x="159879" y="292417"/>
                          </a:cubicBezTo>
                          <a:cubicBezTo>
                            <a:pt x="157022" y="308609"/>
                            <a:pt x="154164" y="324802"/>
                            <a:pt x="152259" y="340042"/>
                          </a:cubicBezTo>
                          <a:cubicBezTo>
                            <a:pt x="150354" y="354329"/>
                            <a:pt x="149402" y="369569"/>
                            <a:pt x="144639" y="383857"/>
                          </a:cubicBezTo>
                          <a:cubicBezTo>
                            <a:pt x="143687" y="386714"/>
                            <a:pt x="139877" y="385762"/>
                            <a:pt x="139877" y="382904"/>
                          </a:cubicBezTo>
                          <a:cubicBezTo>
                            <a:pt x="138924" y="367664"/>
                            <a:pt x="141782" y="351472"/>
                            <a:pt x="143687" y="335279"/>
                          </a:cubicBezTo>
                          <a:cubicBezTo>
                            <a:pt x="145592" y="318134"/>
                            <a:pt x="148449" y="300989"/>
                            <a:pt x="150354" y="283844"/>
                          </a:cubicBezTo>
                          <a:cubicBezTo>
                            <a:pt x="156069" y="249554"/>
                            <a:pt x="163689" y="215264"/>
                            <a:pt x="174167" y="182880"/>
                          </a:cubicBezTo>
                          <a:cubicBezTo>
                            <a:pt x="193217" y="126682"/>
                            <a:pt x="232269" y="88582"/>
                            <a:pt x="279894" y="54292"/>
                          </a:cubicBezTo>
                          <a:cubicBezTo>
                            <a:pt x="274179" y="54292"/>
                            <a:pt x="269417" y="54292"/>
                            <a:pt x="264654" y="54292"/>
                          </a:cubicBezTo>
                          <a:cubicBezTo>
                            <a:pt x="229412" y="51435"/>
                            <a:pt x="197027" y="29527"/>
                            <a:pt x="180834" y="0"/>
                          </a:cubicBezTo>
                          <a:cubicBezTo>
                            <a:pt x="177977" y="2858"/>
                            <a:pt x="176072" y="6668"/>
                            <a:pt x="174167" y="9525"/>
                          </a:cubicBezTo>
                          <a:cubicBezTo>
                            <a:pt x="164642" y="22860"/>
                            <a:pt x="156069" y="37147"/>
                            <a:pt x="148449" y="52387"/>
                          </a:cubicBezTo>
                          <a:cubicBezTo>
                            <a:pt x="129399" y="86677"/>
                            <a:pt x="114159" y="123825"/>
                            <a:pt x="101777" y="160972"/>
                          </a:cubicBezTo>
                          <a:cubicBezTo>
                            <a:pt x="79869" y="227647"/>
                            <a:pt x="61772" y="303847"/>
                            <a:pt x="84632" y="373379"/>
                          </a:cubicBezTo>
                          <a:cubicBezTo>
                            <a:pt x="86537" y="378142"/>
                            <a:pt x="80822" y="381952"/>
                            <a:pt x="77964" y="378142"/>
                          </a:cubicBezTo>
                          <a:close/>
                        </a:path>
                      </a:pathLst>
                    </a:custGeom>
                    <a:solidFill>
                      <a:srgbClr val="46640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532" name="Полилиния: фигура 1531">
                      <a:extLst>
                        <a:ext uri="{FF2B5EF4-FFF2-40B4-BE49-F238E27FC236}">
                          <a16:creationId xmlns:a16="http://schemas.microsoft.com/office/drawing/2014/main" id="{3FA0E654-6023-B83F-9AD0-AA0B7ACC3A0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390276" y="6538654"/>
                      <a:ext cx="99060" cy="168592"/>
                    </a:xfrm>
                    <a:custGeom>
                      <a:avLst/>
                      <a:gdLst>
                        <a:gd name="connsiteX0" fmla="*/ 24765 w 99060"/>
                        <a:gd name="connsiteY0" fmla="*/ 80010 h 168592"/>
                        <a:gd name="connsiteX1" fmla="*/ 0 w 99060"/>
                        <a:gd name="connsiteY1" fmla="*/ 93345 h 168592"/>
                        <a:gd name="connsiteX2" fmla="*/ 38100 w 99060"/>
                        <a:gd name="connsiteY2" fmla="*/ 125730 h 168592"/>
                        <a:gd name="connsiteX3" fmla="*/ 55245 w 99060"/>
                        <a:gd name="connsiteY3" fmla="*/ 154305 h 168592"/>
                        <a:gd name="connsiteX4" fmla="*/ 60960 w 99060"/>
                        <a:gd name="connsiteY4" fmla="*/ 167640 h 168592"/>
                        <a:gd name="connsiteX5" fmla="*/ 62865 w 99060"/>
                        <a:gd name="connsiteY5" fmla="*/ 168592 h 168592"/>
                        <a:gd name="connsiteX6" fmla="*/ 66675 w 99060"/>
                        <a:gd name="connsiteY6" fmla="*/ 161925 h 168592"/>
                        <a:gd name="connsiteX7" fmla="*/ 67628 w 99060"/>
                        <a:gd name="connsiteY7" fmla="*/ 136207 h 168592"/>
                        <a:gd name="connsiteX8" fmla="*/ 46673 w 99060"/>
                        <a:gd name="connsiteY8" fmla="*/ 84772 h 168592"/>
                        <a:gd name="connsiteX9" fmla="*/ 54292 w 99060"/>
                        <a:gd name="connsiteY9" fmla="*/ 75247 h 168592"/>
                        <a:gd name="connsiteX10" fmla="*/ 99060 w 99060"/>
                        <a:gd name="connsiteY10" fmla="*/ 91440 h 168592"/>
                        <a:gd name="connsiteX11" fmla="*/ 83820 w 99060"/>
                        <a:gd name="connsiteY11" fmla="*/ 37147 h 168592"/>
                        <a:gd name="connsiteX12" fmla="*/ 99060 w 99060"/>
                        <a:gd name="connsiteY12" fmla="*/ 1905 h 168592"/>
                        <a:gd name="connsiteX13" fmla="*/ 84773 w 99060"/>
                        <a:gd name="connsiteY13" fmla="*/ 5715 h 168592"/>
                        <a:gd name="connsiteX14" fmla="*/ 20955 w 99060"/>
                        <a:gd name="connsiteY14" fmla="*/ 0 h 168592"/>
                        <a:gd name="connsiteX15" fmla="*/ 21908 w 99060"/>
                        <a:gd name="connsiteY15" fmla="*/ 1905 h 168592"/>
                        <a:gd name="connsiteX16" fmla="*/ 35242 w 99060"/>
                        <a:gd name="connsiteY16" fmla="*/ 43815 h 168592"/>
                        <a:gd name="connsiteX17" fmla="*/ 24765 w 99060"/>
                        <a:gd name="connsiteY17" fmla="*/ 80010 h 1685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</a:cxnLst>
                      <a:rect l="l" t="t" r="r" b="b"/>
                      <a:pathLst>
                        <a:path w="99060" h="168592">
                          <a:moveTo>
                            <a:pt x="24765" y="80010"/>
                          </a:moveTo>
                          <a:cubicBezTo>
                            <a:pt x="18098" y="86677"/>
                            <a:pt x="9525" y="90487"/>
                            <a:pt x="0" y="93345"/>
                          </a:cubicBezTo>
                          <a:cubicBezTo>
                            <a:pt x="14288" y="101917"/>
                            <a:pt x="27623" y="112395"/>
                            <a:pt x="38100" y="125730"/>
                          </a:cubicBezTo>
                          <a:cubicBezTo>
                            <a:pt x="44767" y="134302"/>
                            <a:pt x="51435" y="143827"/>
                            <a:pt x="55245" y="154305"/>
                          </a:cubicBezTo>
                          <a:cubicBezTo>
                            <a:pt x="57150" y="158115"/>
                            <a:pt x="59055" y="162877"/>
                            <a:pt x="60960" y="167640"/>
                          </a:cubicBezTo>
                          <a:cubicBezTo>
                            <a:pt x="61913" y="167640"/>
                            <a:pt x="62865" y="167640"/>
                            <a:pt x="62865" y="168592"/>
                          </a:cubicBezTo>
                          <a:cubicBezTo>
                            <a:pt x="64770" y="166687"/>
                            <a:pt x="65723" y="164782"/>
                            <a:pt x="66675" y="161925"/>
                          </a:cubicBezTo>
                          <a:cubicBezTo>
                            <a:pt x="69533" y="153352"/>
                            <a:pt x="69533" y="144780"/>
                            <a:pt x="67628" y="136207"/>
                          </a:cubicBezTo>
                          <a:cubicBezTo>
                            <a:pt x="64770" y="118110"/>
                            <a:pt x="56198" y="100965"/>
                            <a:pt x="46673" y="84772"/>
                          </a:cubicBezTo>
                          <a:cubicBezTo>
                            <a:pt x="42863" y="79057"/>
                            <a:pt x="48578" y="73342"/>
                            <a:pt x="54292" y="75247"/>
                          </a:cubicBezTo>
                          <a:cubicBezTo>
                            <a:pt x="68580" y="80962"/>
                            <a:pt x="83820" y="85725"/>
                            <a:pt x="99060" y="91440"/>
                          </a:cubicBezTo>
                          <a:cubicBezTo>
                            <a:pt x="82867" y="80010"/>
                            <a:pt x="78105" y="59055"/>
                            <a:pt x="83820" y="37147"/>
                          </a:cubicBezTo>
                          <a:cubicBezTo>
                            <a:pt x="87630" y="24765"/>
                            <a:pt x="92392" y="13335"/>
                            <a:pt x="99060" y="1905"/>
                          </a:cubicBezTo>
                          <a:cubicBezTo>
                            <a:pt x="94298" y="3810"/>
                            <a:pt x="89535" y="4762"/>
                            <a:pt x="84773" y="5715"/>
                          </a:cubicBezTo>
                          <a:cubicBezTo>
                            <a:pt x="63817" y="10477"/>
                            <a:pt x="40005" y="9525"/>
                            <a:pt x="20955" y="0"/>
                          </a:cubicBezTo>
                          <a:cubicBezTo>
                            <a:pt x="20955" y="952"/>
                            <a:pt x="21908" y="1905"/>
                            <a:pt x="21908" y="1905"/>
                          </a:cubicBezTo>
                          <a:cubicBezTo>
                            <a:pt x="28575" y="15240"/>
                            <a:pt x="34290" y="29527"/>
                            <a:pt x="35242" y="43815"/>
                          </a:cubicBezTo>
                          <a:cubicBezTo>
                            <a:pt x="37148" y="56197"/>
                            <a:pt x="34290" y="70485"/>
                            <a:pt x="24765" y="80010"/>
                          </a:cubicBezTo>
                          <a:close/>
                        </a:path>
                      </a:pathLst>
                    </a:custGeom>
                    <a:solidFill>
                      <a:srgbClr val="46640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533" name="Полилиния: фигура 1532">
                      <a:extLst>
                        <a:ext uri="{FF2B5EF4-FFF2-40B4-BE49-F238E27FC236}">
                          <a16:creationId xmlns:a16="http://schemas.microsoft.com/office/drawing/2014/main" id="{8A454336-2381-73FD-86BE-162791B5537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14101" y="6611996"/>
                      <a:ext cx="159067" cy="80009"/>
                    </a:xfrm>
                    <a:custGeom>
                      <a:avLst/>
                      <a:gdLst>
                        <a:gd name="connsiteX0" fmla="*/ 106680 w 159067"/>
                        <a:gd name="connsiteY0" fmla="*/ 78105 h 80009"/>
                        <a:gd name="connsiteX1" fmla="*/ 125730 w 159067"/>
                        <a:gd name="connsiteY1" fmla="*/ 52387 h 80009"/>
                        <a:gd name="connsiteX2" fmla="*/ 159067 w 159067"/>
                        <a:gd name="connsiteY2" fmla="*/ 0 h 80009"/>
                        <a:gd name="connsiteX3" fmla="*/ 80010 w 159067"/>
                        <a:gd name="connsiteY3" fmla="*/ 23812 h 80009"/>
                        <a:gd name="connsiteX4" fmla="*/ 0 w 159067"/>
                        <a:gd name="connsiteY4" fmla="*/ 27622 h 80009"/>
                        <a:gd name="connsiteX5" fmla="*/ 23813 w 159067"/>
                        <a:gd name="connsiteY5" fmla="*/ 38100 h 80009"/>
                        <a:gd name="connsiteX6" fmla="*/ 86678 w 159067"/>
                        <a:gd name="connsiteY6" fmla="*/ 80010 h 80009"/>
                        <a:gd name="connsiteX7" fmla="*/ 106680 w 159067"/>
                        <a:gd name="connsiteY7" fmla="*/ 78105 h 8000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159067" h="80009">
                          <a:moveTo>
                            <a:pt x="106680" y="78105"/>
                          </a:moveTo>
                          <a:cubicBezTo>
                            <a:pt x="112395" y="68580"/>
                            <a:pt x="119063" y="60007"/>
                            <a:pt x="125730" y="52387"/>
                          </a:cubicBezTo>
                          <a:cubicBezTo>
                            <a:pt x="138113" y="36195"/>
                            <a:pt x="151448" y="19050"/>
                            <a:pt x="159067" y="0"/>
                          </a:cubicBezTo>
                          <a:cubicBezTo>
                            <a:pt x="133350" y="10477"/>
                            <a:pt x="106680" y="18097"/>
                            <a:pt x="80010" y="23812"/>
                          </a:cubicBezTo>
                          <a:cubicBezTo>
                            <a:pt x="54292" y="28575"/>
                            <a:pt x="26670" y="32385"/>
                            <a:pt x="0" y="27622"/>
                          </a:cubicBezTo>
                          <a:cubicBezTo>
                            <a:pt x="7620" y="30480"/>
                            <a:pt x="16192" y="34290"/>
                            <a:pt x="23813" y="38100"/>
                          </a:cubicBezTo>
                          <a:cubicBezTo>
                            <a:pt x="45720" y="48577"/>
                            <a:pt x="69533" y="60960"/>
                            <a:pt x="86678" y="80010"/>
                          </a:cubicBezTo>
                          <a:cubicBezTo>
                            <a:pt x="93345" y="79057"/>
                            <a:pt x="100013" y="79057"/>
                            <a:pt x="106680" y="78105"/>
                          </a:cubicBezTo>
                          <a:close/>
                        </a:path>
                      </a:pathLst>
                    </a:custGeom>
                    <a:solidFill>
                      <a:srgbClr val="46640E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  <p:grpSp>
                <p:nvGrpSpPr>
                  <p:cNvPr id="1534" name="Рисунок 4">
                    <a:extLst>
                      <a:ext uri="{FF2B5EF4-FFF2-40B4-BE49-F238E27FC236}">
                        <a16:creationId xmlns:a16="http://schemas.microsoft.com/office/drawing/2014/main" id="{15FE078A-AA39-561C-4FE8-A02B860C027B}"/>
                      </a:ext>
                    </a:extLst>
                  </p:cNvPr>
                  <p:cNvGrpSpPr/>
                  <p:nvPr/>
                </p:nvGrpSpPr>
                <p:grpSpPr>
                  <a:xfrm>
                    <a:off x="16457904" y="6158462"/>
                    <a:ext cx="355657" cy="763371"/>
                    <a:chOff x="16457904" y="6158462"/>
                    <a:chExt cx="355657" cy="763371"/>
                  </a:xfrm>
                  <a:solidFill>
                    <a:srgbClr val="627C1A"/>
                  </a:solidFill>
                </p:grpSpPr>
                <p:sp>
                  <p:nvSpPr>
                    <p:cNvPr id="1535" name="Полилиния: фигура 1534">
                      <a:extLst>
                        <a:ext uri="{FF2B5EF4-FFF2-40B4-BE49-F238E27FC236}">
                          <a16:creationId xmlns:a16="http://schemas.microsoft.com/office/drawing/2014/main" id="{1DAD144C-65D5-9524-D085-9B1A4027BC1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676979" y="6158462"/>
                      <a:ext cx="136582" cy="91987"/>
                    </a:xfrm>
                    <a:custGeom>
                      <a:avLst/>
                      <a:gdLst>
                        <a:gd name="connsiteX0" fmla="*/ 86677 w 136582"/>
                        <a:gd name="connsiteY0" fmla="*/ 91585 h 91987"/>
                        <a:gd name="connsiteX1" fmla="*/ 135255 w 136582"/>
                        <a:gd name="connsiteY1" fmla="*/ 73487 h 91987"/>
                        <a:gd name="connsiteX2" fmla="*/ 134302 w 136582"/>
                        <a:gd name="connsiteY2" fmla="*/ 58247 h 91987"/>
                        <a:gd name="connsiteX3" fmla="*/ 120015 w 136582"/>
                        <a:gd name="connsiteY3" fmla="*/ 40150 h 91987"/>
                        <a:gd name="connsiteX4" fmla="*/ 66675 w 136582"/>
                        <a:gd name="connsiteY4" fmla="*/ 7765 h 91987"/>
                        <a:gd name="connsiteX5" fmla="*/ 14288 w 136582"/>
                        <a:gd name="connsiteY5" fmla="*/ 3003 h 91987"/>
                        <a:gd name="connsiteX6" fmla="*/ 0 w 136582"/>
                        <a:gd name="connsiteY6" fmla="*/ 23005 h 91987"/>
                        <a:gd name="connsiteX7" fmla="*/ 30480 w 136582"/>
                        <a:gd name="connsiteY7" fmla="*/ 75392 h 91987"/>
                        <a:gd name="connsiteX8" fmla="*/ 86677 w 136582"/>
                        <a:gd name="connsiteY8" fmla="*/ 91585 h 9198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136582" h="91987">
                          <a:moveTo>
                            <a:pt x="86677" y="91585"/>
                          </a:moveTo>
                          <a:cubicBezTo>
                            <a:pt x="100965" y="90632"/>
                            <a:pt x="128587" y="87775"/>
                            <a:pt x="135255" y="73487"/>
                          </a:cubicBezTo>
                          <a:cubicBezTo>
                            <a:pt x="137160" y="68725"/>
                            <a:pt x="137160" y="63962"/>
                            <a:pt x="134302" y="58247"/>
                          </a:cubicBezTo>
                          <a:cubicBezTo>
                            <a:pt x="131445" y="51580"/>
                            <a:pt x="125730" y="44913"/>
                            <a:pt x="120015" y="40150"/>
                          </a:cubicBezTo>
                          <a:cubicBezTo>
                            <a:pt x="104775" y="25863"/>
                            <a:pt x="85725" y="15385"/>
                            <a:pt x="66675" y="7765"/>
                          </a:cubicBezTo>
                          <a:cubicBezTo>
                            <a:pt x="51435" y="2050"/>
                            <a:pt x="30480" y="-3665"/>
                            <a:pt x="14288" y="3003"/>
                          </a:cubicBezTo>
                          <a:cubicBezTo>
                            <a:pt x="4763" y="6813"/>
                            <a:pt x="952" y="14433"/>
                            <a:pt x="0" y="23005"/>
                          </a:cubicBezTo>
                          <a:cubicBezTo>
                            <a:pt x="5715" y="42055"/>
                            <a:pt x="14288" y="62058"/>
                            <a:pt x="30480" y="75392"/>
                          </a:cubicBezTo>
                          <a:cubicBezTo>
                            <a:pt x="46672" y="88727"/>
                            <a:pt x="65722" y="93490"/>
                            <a:pt x="86677" y="91585"/>
                          </a:cubicBezTo>
                          <a:close/>
                        </a:path>
                      </a:pathLst>
                    </a:custGeom>
                    <a:solidFill>
                      <a:srgbClr val="627C1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536" name="Полилиния: фигура 1535">
                      <a:extLst>
                        <a:ext uri="{FF2B5EF4-FFF2-40B4-BE49-F238E27FC236}">
                          <a16:creationId xmlns:a16="http://schemas.microsoft.com/office/drawing/2014/main" id="{1E629E19-CA5D-2E3E-3740-E3833D356E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631259" y="6614853"/>
                      <a:ext cx="100012" cy="81914"/>
                    </a:xfrm>
                    <a:custGeom>
                      <a:avLst/>
                      <a:gdLst>
                        <a:gd name="connsiteX0" fmla="*/ 100013 w 100012"/>
                        <a:gd name="connsiteY0" fmla="*/ 49530 h 81914"/>
                        <a:gd name="connsiteX1" fmla="*/ 51435 w 100012"/>
                        <a:gd name="connsiteY1" fmla="*/ 0 h 81914"/>
                        <a:gd name="connsiteX2" fmla="*/ 20955 w 100012"/>
                        <a:gd name="connsiteY2" fmla="*/ 48577 h 81914"/>
                        <a:gd name="connsiteX3" fmla="*/ 0 w 100012"/>
                        <a:gd name="connsiteY3" fmla="*/ 76200 h 81914"/>
                        <a:gd name="connsiteX4" fmla="*/ 40005 w 100012"/>
                        <a:gd name="connsiteY4" fmla="*/ 81915 h 81914"/>
                        <a:gd name="connsiteX5" fmla="*/ 100013 w 100012"/>
                        <a:gd name="connsiteY5" fmla="*/ 49530 h 8191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00012" h="81914">
                          <a:moveTo>
                            <a:pt x="100013" y="49530"/>
                          </a:moveTo>
                          <a:cubicBezTo>
                            <a:pt x="81915" y="34290"/>
                            <a:pt x="64770" y="19050"/>
                            <a:pt x="51435" y="0"/>
                          </a:cubicBezTo>
                          <a:cubicBezTo>
                            <a:pt x="43815" y="18098"/>
                            <a:pt x="32385" y="33337"/>
                            <a:pt x="20955" y="48577"/>
                          </a:cubicBezTo>
                          <a:cubicBezTo>
                            <a:pt x="14288" y="57150"/>
                            <a:pt x="6667" y="66675"/>
                            <a:pt x="0" y="76200"/>
                          </a:cubicBezTo>
                          <a:cubicBezTo>
                            <a:pt x="13335" y="76200"/>
                            <a:pt x="26670" y="78105"/>
                            <a:pt x="40005" y="81915"/>
                          </a:cubicBezTo>
                          <a:cubicBezTo>
                            <a:pt x="60960" y="73342"/>
                            <a:pt x="81915" y="62865"/>
                            <a:pt x="100013" y="49530"/>
                          </a:cubicBezTo>
                          <a:close/>
                        </a:path>
                      </a:pathLst>
                    </a:custGeom>
                    <a:solidFill>
                      <a:srgbClr val="627C1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537" name="Полилиния: фигура 1536">
                      <a:extLst>
                        <a:ext uri="{FF2B5EF4-FFF2-40B4-BE49-F238E27FC236}">
                          <a16:creationId xmlns:a16="http://schemas.microsoft.com/office/drawing/2014/main" id="{EB8B794D-C4D6-D338-B1EC-C90D77FF5AE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57904" y="6631046"/>
                      <a:ext cx="127634" cy="86677"/>
                    </a:xfrm>
                    <a:custGeom>
                      <a:avLst/>
                      <a:gdLst>
                        <a:gd name="connsiteX0" fmla="*/ 127635 w 127634"/>
                        <a:gd name="connsiteY0" fmla="*/ 62865 h 86677"/>
                        <a:gd name="connsiteX1" fmla="*/ 66675 w 127634"/>
                        <a:gd name="connsiteY1" fmla="*/ 25717 h 86677"/>
                        <a:gd name="connsiteX2" fmla="*/ 0 w 127634"/>
                        <a:gd name="connsiteY2" fmla="*/ 0 h 86677"/>
                        <a:gd name="connsiteX3" fmla="*/ 15240 w 127634"/>
                        <a:gd name="connsiteY3" fmla="*/ 49530 h 86677"/>
                        <a:gd name="connsiteX4" fmla="*/ 8572 w 127634"/>
                        <a:gd name="connsiteY4" fmla="*/ 79057 h 86677"/>
                        <a:gd name="connsiteX5" fmla="*/ 51435 w 127634"/>
                        <a:gd name="connsiteY5" fmla="*/ 86677 h 86677"/>
                        <a:gd name="connsiteX6" fmla="*/ 127635 w 127634"/>
                        <a:gd name="connsiteY6" fmla="*/ 62865 h 866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27634" h="86677">
                          <a:moveTo>
                            <a:pt x="127635" y="62865"/>
                          </a:moveTo>
                          <a:cubicBezTo>
                            <a:pt x="110490" y="46672"/>
                            <a:pt x="87630" y="35242"/>
                            <a:pt x="66675" y="25717"/>
                          </a:cubicBezTo>
                          <a:cubicBezTo>
                            <a:pt x="44767" y="16192"/>
                            <a:pt x="21908" y="7620"/>
                            <a:pt x="0" y="0"/>
                          </a:cubicBezTo>
                          <a:cubicBezTo>
                            <a:pt x="8572" y="15240"/>
                            <a:pt x="14288" y="32385"/>
                            <a:pt x="15240" y="49530"/>
                          </a:cubicBezTo>
                          <a:cubicBezTo>
                            <a:pt x="16192" y="60007"/>
                            <a:pt x="14288" y="70485"/>
                            <a:pt x="8572" y="79057"/>
                          </a:cubicBezTo>
                          <a:cubicBezTo>
                            <a:pt x="22860" y="82867"/>
                            <a:pt x="37147" y="84772"/>
                            <a:pt x="51435" y="86677"/>
                          </a:cubicBezTo>
                          <a:cubicBezTo>
                            <a:pt x="76200" y="75247"/>
                            <a:pt x="101917" y="67627"/>
                            <a:pt x="127635" y="62865"/>
                          </a:cubicBezTo>
                          <a:close/>
                        </a:path>
                      </a:pathLst>
                    </a:custGeom>
                    <a:solidFill>
                      <a:srgbClr val="627C1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538" name="Полилиния: фигура 1537">
                      <a:extLst>
                        <a:ext uri="{FF2B5EF4-FFF2-40B4-BE49-F238E27FC236}">
                          <a16:creationId xmlns:a16="http://schemas.microsoft.com/office/drawing/2014/main" id="{430A8AFC-58FB-8002-9245-068B0F72483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90056" y="6520556"/>
                      <a:ext cx="18367" cy="59054"/>
                    </a:xfrm>
                    <a:custGeom>
                      <a:avLst/>
                      <a:gdLst>
                        <a:gd name="connsiteX0" fmla="*/ 270 w 18367"/>
                        <a:gd name="connsiteY0" fmla="*/ 50482 h 59054"/>
                        <a:gd name="connsiteX1" fmla="*/ 5033 w 18367"/>
                        <a:gd name="connsiteY1" fmla="*/ 59055 h 59054"/>
                        <a:gd name="connsiteX2" fmla="*/ 6937 w 18367"/>
                        <a:gd name="connsiteY2" fmla="*/ 54292 h 59054"/>
                        <a:gd name="connsiteX3" fmla="*/ 18367 w 18367"/>
                        <a:gd name="connsiteY3" fmla="*/ 0 h 59054"/>
                        <a:gd name="connsiteX4" fmla="*/ 13605 w 18367"/>
                        <a:gd name="connsiteY4" fmla="*/ 8572 h 59054"/>
                        <a:gd name="connsiteX5" fmla="*/ 270 w 18367"/>
                        <a:gd name="connsiteY5" fmla="*/ 50482 h 590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8367" h="59054">
                          <a:moveTo>
                            <a:pt x="270" y="50482"/>
                          </a:moveTo>
                          <a:cubicBezTo>
                            <a:pt x="1222" y="54292"/>
                            <a:pt x="3127" y="57150"/>
                            <a:pt x="5033" y="59055"/>
                          </a:cubicBezTo>
                          <a:cubicBezTo>
                            <a:pt x="5985" y="57150"/>
                            <a:pt x="5985" y="55245"/>
                            <a:pt x="6937" y="54292"/>
                          </a:cubicBezTo>
                          <a:cubicBezTo>
                            <a:pt x="12652" y="37147"/>
                            <a:pt x="17415" y="19050"/>
                            <a:pt x="18367" y="0"/>
                          </a:cubicBezTo>
                          <a:cubicBezTo>
                            <a:pt x="16462" y="2858"/>
                            <a:pt x="14558" y="5715"/>
                            <a:pt x="13605" y="8572"/>
                          </a:cubicBezTo>
                          <a:cubicBezTo>
                            <a:pt x="6937" y="20002"/>
                            <a:pt x="-1635" y="36195"/>
                            <a:pt x="270" y="50482"/>
                          </a:cubicBezTo>
                          <a:close/>
                        </a:path>
                      </a:pathLst>
                    </a:custGeom>
                    <a:solidFill>
                      <a:srgbClr val="627C1A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</p:grpSp>
            <p:grpSp>
              <p:nvGrpSpPr>
                <p:cNvPr id="1539" name="Рисунок 4">
                  <a:extLst>
                    <a:ext uri="{FF2B5EF4-FFF2-40B4-BE49-F238E27FC236}">
                      <a16:creationId xmlns:a16="http://schemas.microsoft.com/office/drawing/2014/main" id="{EB9BC978-EBDA-2DF1-CE80-357898D5E674}"/>
                    </a:ext>
                  </a:extLst>
                </p:cNvPr>
                <p:cNvGrpSpPr/>
                <p:nvPr/>
              </p:nvGrpSpPr>
              <p:grpSpPr>
                <a:xfrm>
                  <a:off x="15897357" y="6283384"/>
                  <a:ext cx="1520738" cy="2180658"/>
                  <a:chOff x="15897357" y="6283384"/>
                  <a:chExt cx="1520738" cy="2180658"/>
                </a:xfrm>
                <a:solidFill>
                  <a:srgbClr val="FFA89C"/>
                </a:solidFill>
              </p:grpSpPr>
              <p:sp>
                <p:nvSpPr>
                  <p:cNvPr id="1540" name="Полилиния: фигура 1539">
                    <a:extLst>
                      <a:ext uri="{FF2B5EF4-FFF2-40B4-BE49-F238E27FC236}">
                        <a16:creationId xmlns:a16="http://schemas.microsoft.com/office/drawing/2014/main" id="{3BE0722D-11C8-DA69-193B-BF02B9789F18}"/>
                      </a:ext>
                    </a:extLst>
                  </p:cNvPr>
                  <p:cNvSpPr/>
                  <p:nvPr/>
                </p:nvSpPr>
                <p:spPr>
                  <a:xfrm>
                    <a:off x="16301078" y="6704840"/>
                    <a:ext cx="930880" cy="745115"/>
                  </a:xfrm>
                  <a:custGeom>
                    <a:avLst/>
                    <a:gdLst>
                      <a:gd name="connsiteX0" fmla="*/ 915968 w 930880"/>
                      <a:gd name="connsiteY0" fmla="*/ 218623 h 745115"/>
                      <a:gd name="connsiteX1" fmla="*/ 872153 w 930880"/>
                      <a:gd name="connsiteY1" fmla="*/ 137660 h 745115"/>
                      <a:gd name="connsiteX2" fmla="*/ 850245 w 930880"/>
                      <a:gd name="connsiteY2" fmla="*/ 110038 h 745115"/>
                      <a:gd name="connsiteX3" fmla="*/ 809288 w 930880"/>
                      <a:gd name="connsiteY3" fmla="*/ 66223 h 745115"/>
                      <a:gd name="connsiteX4" fmla="*/ 757853 w 930880"/>
                      <a:gd name="connsiteY4" fmla="*/ 25266 h 745115"/>
                      <a:gd name="connsiteX5" fmla="*/ 677843 w 930880"/>
                      <a:gd name="connsiteY5" fmla="*/ 501 h 745115"/>
                      <a:gd name="connsiteX6" fmla="*/ 606405 w 930880"/>
                      <a:gd name="connsiteY6" fmla="*/ 38600 h 745115"/>
                      <a:gd name="connsiteX7" fmla="*/ 581640 w 930880"/>
                      <a:gd name="connsiteY7" fmla="*/ 118610 h 745115"/>
                      <a:gd name="connsiteX8" fmla="*/ 619740 w 930880"/>
                      <a:gd name="connsiteY8" fmla="*/ 190048 h 745115"/>
                      <a:gd name="connsiteX9" fmla="*/ 622598 w 930880"/>
                      <a:gd name="connsiteY9" fmla="*/ 192905 h 745115"/>
                      <a:gd name="connsiteX10" fmla="*/ 628313 w 930880"/>
                      <a:gd name="connsiteY10" fmla="*/ 199573 h 745115"/>
                      <a:gd name="connsiteX11" fmla="*/ 653078 w 930880"/>
                      <a:gd name="connsiteY11" fmla="*/ 224337 h 745115"/>
                      <a:gd name="connsiteX12" fmla="*/ 609263 w 930880"/>
                      <a:gd name="connsiteY12" fmla="*/ 248150 h 745115"/>
                      <a:gd name="connsiteX13" fmla="*/ 559733 w 930880"/>
                      <a:gd name="connsiteY13" fmla="*/ 268152 h 745115"/>
                      <a:gd name="connsiteX14" fmla="*/ 545445 w 930880"/>
                      <a:gd name="connsiteY14" fmla="*/ 235768 h 745115"/>
                      <a:gd name="connsiteX15" fmla="*/ 515918 w 930880"/>
                      <a:gd name="connsiteY15" fmla="*/ 181475 h 745115"/>
                      <a:gd name="connsiteX16" fmla="*/ 474008 w 930880"/>
                      <a:gd name="connsiteY16" fmla="*/ 133850 h 745115"/>
                      <a:gd name="connsiteX17" fmla="*/ 406380 w 930880"/>
                      <a:gd name="connsiteY17" fmla="*/ 90988 h 745115"/>
                      <a:gd name="connsiteX18" fmla="*/ 286365 w 930880"/>
                      <a:gd name="connsiteY18" fmla="*/ 63365 h 745115"/>
                      <a:gd name="connsiteX19" fmla="*/ 252075 w 930880"/>
                      <a:gd name="connsiteY19" fmla="*/ 64318 h 745115"/>
                      <a:gd name="connsiteX20" fmla="*/ 161588 w 930880"/>
                      <a:gd name="connsiteY20" fmla="*/ 98608 h 745115"/>
                      <a:gd name="connsiteX21" fmla="*/ 150158 w 930880"/>
                      <a:gd name="connsiteY21" fmla="*/ 105275 h 745115"/>
                      <a:gd name="connsiteX22" fmla="*/ 128250 w 930880"/>
                      <a:gd name="connsiteY22" fmla="*/ 121468 h 745115"/>
                      <a:gd name="connsiteX23" fmla="*/ 77768 w 930880"/>
                      <a:gd name="connsiteY23" fmla="*/ 169093 h 745115"/>
                      <a:gd name="connsiteX24" fmla="*/ 37763 w 930880"/>
                      <a:gd name="connsiteY24" fmla="*/ 229100 h 745115"/>
                      <a:gd name="connsiteX25" fmla="*/ 5378 w 930880"/>
                      <a:gd name="connsiteY25" fmla="*/ 318635 h 745115"/>
                      <a:gd name="connsiteX26" fmla="*/ 14903 w 930880"/>
                      <a:gd name="connsiteY26" fmla="*/ 453889 h 745115"/>
                      <a:gd name="connsiteX27" fmla="*/ 14903 w 930880"/>
                      <a:gd name="connsiteY27" fmla="*/ 453889 h 745115"/>
                      <a:gd name="connsiteX28" fmla="*/ 27285 w 930880"/>
                      <a:gd name="connsiteY28" fmla="*/ 486274 h 745115"/>
                      <a:gd name="connsiteX29" fmla="*/ 23475 w 930880"/>
                      <a:gd name="connsiteY29" fmla="*/ 555807 h 745115"/>
                      <a:gd name="connsiteX30" fmla="*/ 39668 w 930880"/>
                      <a:gd name="connsiteY30" fmla="*/ 617719 h 745115"/>
                      <a:gd name="connsiteX31" fmla="*/ 102533 w 930880"/>
                      <a:gd name="connsiteY31" fmla="*/ 699634 h 745115"/>
                      <a:gd name="connsiteX32" fmla="*/ 148253 w 930880"/>
                      <a:gd name="connsiteY32" fmla="*/ 726304 h 745115"/>
                      <a:gd name="connsiteX33" fmla="*/ 200640 w 930880"/>
                      <a:gd name="connsiteY33" fmla="*/ 741544 h 745115"/>
                      <a:gd name="connsiteX34" fmla="*/ 261600 w 930880"/>
                      <a:gd name="connsiteY34" fmla="*/ 741544 h 745115"/>
                      <a:gd name="connsiteX35" fmla="*/ 320655 w 930880"/>
                      <a:gd name="connsiteY35" fmla="*/ 724399 h 745115"/>
                      <a:gd name="connsiteX36" fmla="*/ 377805 w 930880"/>
                      <a:gd name="connsiteY36" fmla="*/ 692014 h 745115"/>
                      <a:gd name="connsiteX37" fmla="*/ 424478 w 930880"/>
                      <a:gd name="connsiteY37" fmla="*/ 656771 h 745115"/>
                      <a:gd name="connsiteX38" fmla="*/ 511155 w 930880"/>
                      <a:gd name="connsiteY38" fmla="*/ 654867 h 745115"/>
                      <a:gd name="connsiteX39" fmla="*/ 685463 w 930880"/>
                      <a:gd name="connsiteY39" fmla="*/ 620577 h 745115"/>
                      <a:gd name="connsiteX40" fmla="*/ 681653 w 930880"/>
                      <a:gd name="connsiteY40" fmla="*/ 621529 h 745115"/>
                      <a:gd name="connsiteX41" fmla="*/ 702608 w 930880"/>
                      <a:gd name="connsiteY41" fmla="*/ 613909 h 745115"/>
                      <a:gd name="connsiteX42" fmla="*/ 722610 w 930880"/>
                      <a:gd name="connsiteY42" fmla="*/ 604384 h 745115"/>
                      <a:gd name="connsiteX43" fmla="*/ 798810 w 930880"/>
                      <a:gd name="connsiteY43" fmla="*/ 562474 h 745115"/>
                      <a:gd name="connsiteX44" fmla="*/ 861675 w 930880"/>
                      <a:gd name="connsiteY44" fmla="*/ 510087 h 745115"/>
                      <a:gd name="connsiteX45" fmla="*/ 885488 w 930880"/>
                      <a:gd name="connsiteY45" fmla="*/ 473892 h 745115"/>
                      <a:gd name="connsiteX46" fmla="*/ 917873 w 930880"/>
                      <a:gd name="connsiteY46" fmla="*/ 393882 h 745115"/>
                      <a:gd name="connsiteX47" fmla="*/ 918825 w 930880"/>
                      <a:gd name="connsiteY47" fmla="*/ 386262 h 745115"/>
                      <a:gd name="connsiteX48" fmla="*/ 926445 w 930880"/>
                      <a:gd name="connsiteY48" fmla="*/ 357687 h 745115"/>
                      <a:gd name="connsiteX49" fmla="*/ 930255 w 930880"/>
                      <a:gd name="connsiteY49" fmla="*/ 308157 h 745115"/>
                      <a:gd name="connsiteX50" fmla="*/ 929303 w 930880"/>
                      <a:gd name="connsiteY50" fmla="*/ 270057 h 745115"/>
                      <a:gd name="connsiteX51" fmla="*/ 915968 w 930880"/>
                      <a:gd name="connsiteY51" fmla="*/ 218623 h 7451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</a:cxnLst>
                    <a:rect l="l" t="t" r="r" b="b"/>
                    <a:pathLst>
                      <a:path w="930880" h="745115">
                        <a:moveTo>
                          <a:pt x="915968" y="218623"/>
                        </a:moveTo>
                        <a:cubicBezTo>
                          <a:pt x="906443" y="190048"/>
                          <a:pt x="890250" y="162425"/>
                          <a:pt x="872153" y="137660"/>
                        </a:cubicBezTo>
                        <a:cubicBezTo>
                          <a:pt x="865485" y="128135"/>
                          <a:pt x="857865" y="119563"/>
                          <a:pt x="850245" y="110038"/>
                        </a:cubicBezTo>
                        <a:cubicBezTo>
                          <a:pt x="836910" y="94798"/>
                          <a:pt x="824528" y="78605"/>
                          <a:pt x="809288" y="66223"/>
                        </a:cubicBezTo>
                        <a:cubicBezTo>
                          <a:pt x="792143" y="52888"/>
                          <a:pt x="774998" y="38600"/>
                          <a:pt x="757853" y="25266"/>
                        </a:cubicBezTo>
                        <a:cubicBezTo>
                          <a:pt x="734040" y="7168"/>
                          <a:pt x="707370" y="-2357"/>
                          <a:pt x="677843" y="501"/>
                        </a:cubicBezTo>
                        <a:cubicBezTo>
                          <a:pt x="650220" y="3358"/>
                          <a:pt x="624503" y="17646"/>
                          <a:pt x="606405" y="38600"/>
                        </a:cubicBezTo>
                        <a:cubicBezTo>
                          <a:pt x="588308" y="60508"/>
                          <a:pt x="578783" y="90035"/>
                          <a:pt x="581640" y="118610"/>
                        </a:cubicBezTo>
                        <a:cubicBezTo>
                          <a:pt x="584498" y="147185"/>
                          <a:pt x="598785" y="170998"/>
                          <a:pt x="619740" y="190048"/>
                        </a:cubicBezTo>
                        <a:cubicBezTo>
                          <a:pt x="620693" y="191000"/>
                          <a:pt x="621645" y="191953"/>
                          <a:pt x="622598" y="192905"/>
                        </a:cubicBezTo>
                        <a:cubicBezTo>
                          <a:pt x="624503" y="194810"/>
                          <a:pt x="626408" y="197668"/>
                          <a:pt x="628313" y="199573"/>
                        </a:cubicBezTo>
                        <a:cubicBezTo>
                          <a:pt x="634980" y="209098"/>
                          <a:pt x="643553" y="217670"/>
                          <a:pt x="653078" y="224337"/>
                        </a:cubicBezTo>
                        <a:cubicBezTo>
                          <a:pt x="637838" y="230053"/>
                          <a:pt x="623550" y="239577"/>
                          <a:pt x="609263" y="248150"/>
                        </a:cubicBezTo>
                        <a:cubicBezTo>
                          <a:pt x="593070" y="255770"/>
                          <a:pt x="575925" y="261485"/>
                          <a:pt x="559733" y="268152"/>
                        </a:cubicBezTo>
                        <a:cubicBezTo>
                          <a:pt x="554970" y="257675"/>
                          <a:pt x="551160" y="246245"/>
                          <a:pt x="545445" y="235768"/>
                        </a:cubicBezTo>
                        <a:cubicBezTo>
                          <a:pt x="536873" y="217670"/>
                          <a:pt x="527348" y="198620"/>
                          <a:pt x="515918" y="181475"/>
                        </a:cubicBezTo>
                        <a:cubicBezTo>
                          <a:pt x="504488" y="164330"/>
                          <a:pt x="488295" y="149090"/>
                          <a:pt x="474008" y="133850"/>
                        </a:cubicBezTo>
                        <a:cubicBezTo>
                          <a:pt x="454958" y="115753"/>
                          <a:pt x="431145" y="101465"/>
                          <a:pt x="406380" y="90988"/>
                        </a:cubicBezTo>
                        <a:cubicBezTo>
                          <a:pt x="369233" y="71938"/>
                          <a:pt x="327323" y="64318"/>
                          <a:pt x="286365" y="63365"/>
                        </a:cubicBezTo>
                        <a:cubicBezTo>
                          <a:pt x="274935" y="62413"/>
                          <a:pt x="263505" y="62413"/>
                          <a:pt x="252075" y="64318"/>
                        </a:cubicBezTo>
                        <a:cubicBezTo>
                          <a:pt x="209213" y="69080"/>
                          <a:pt x="198735" y="79558"/>
                          <a:pt x="161588" y="98608"/>
                        </a:cubicBezTo>
                        <a:cubicBezTo>
                          <a:pt x="157778" y="100513"/>
                          <a:pt x="153968" y="103370"/>
                          <a:pt x="150158" y="105275"/>
                        </a:cubicBezTo>
                        <a:cubicBezTo>
                          <a:pt x="142538" y="110038"/>
                          <a:pt x="134918" y="115753"/>
                          <a:pt x="128250" y="121468"/>
                        </a:cubicBezTo>
                        <a:cubicBezTo>
                          <a:pt x="110153" y="136708"/>
                          <a:pt x="93008" y="151948"/>
                          <a:pt x="77768" y="169093"/>
                        </a:cubicBezTo>
                        <a:cubicBezTo>
                          <a:pt x="61575" y="186238"/>
                          <a:pt x="49193" y="210050"/>
                          <a:pt x="37763" y="229100"/>
                        </a:cubicBezTo>
                        <a:cubicBezTo>
                          <a:pt x="20618" y="255770"/>
                          <a:pt x="12045" y="288155"/>
                          <a:pt x="5378" y="318635"/>
                        </a:cubicBezTo>
                        <a:cubicBezTo>
                          <a:pt x="-5100" y="362450"/>
                          <a:pt x="615" y="411027"/>
                          <a:pt x="14903" y="453889"/>
                        </a:cubicBezTo>
                        <a:cubicBezTo>
                          <a:pt x="14903" y="453889"/>
                          <a:pt x="14903" y="453889"/>
                          <a:pt x="14903" y="453889"/>
                        </a:cubicBezTo>
                        <a:cubicBezTo>
                          <a:pt x="18713" y="465319"/>
                          <a:pt x="22523" y="475797"/>
                          <a:pt x="27285" y="486274"/>
                        </a:cubicBezTo>
                        <a:cubicBezTo>
                          <a:pt x="23475" y="509134"/>
                          <a:pt x="21570" y="531994"/>
                          <a:pt x="23475" y="555807"/>
                        </a:cubicBezTo>
                        <a:cubicBezTo>
                          <a:pt x="24428" y="576762"/>
                          <a:pt x="29190" y="599622"/>
                          <a:pt x="39668" y="617719"/>
                        </a:cubicBezTo>
                        <a:cubicBezTo>
                          <a:pt x="55860" y="649151"/>
                          <a:pt x="72053" y="680584"/>
                          <a:pt x="102533" y="699634"/>
                        </a:cubicBezTo>
                        <a:cubicBezTo>
                          <a:pt x="116820" y="709159"/>
                          <a:pt x="132060" y="720589"/>
                          <a:pt x="148253" y="726304"/>
                        </a:cubicBezTo>
                        <a:cubicBezTo>
                          <a:pt x="165398" y="732971"/>
                          <a:pt x="182543" y="737734"/>
                          <a:pt x="200640" y="741544"/>
                        </a:cubicBezTo>
                        <a:cubicBezTo>
                          <a:pt x="219690" y="746306"/>
                          <a:pt x="242550" y="746306"/>
                          <a:pt x="261600" y="741544"/>
                        </a:cubicBezTo>
                        <a:cubicBezTo>
                          <a:pt x="282555" y="736781"/>
                          <a:pt x="301605" y="733924"/>
                          <a:pt x="320655" y="724399"/>
                        </a:cubicBezTo>
                        <a:cubicBezTo>
                          <a:pt x="340658" y="714874"/>
                          <a:pt x="359708" y="704396"/>
                          <a:pt x="377805" y="692014"/>
                        </a:cubicBezTo>
                        <a:cubicBezTo>
                          <a:pt x="393998" y="681536"/>
                          <a:pt x="409238" y="669154"/>
                          <a:pt x="424478" y="656771"/>
                        </a:cubicBezTo>
                        <a:cubicBezTo>
                          <a:pt x="453053" y="657724"/>
                          <a:pt x="482580" y="657724"/>
                          <a:pt x="511155" y="654867"/>
                        </a:cubicBezTo>
                        <a:cubicBezTo>
                          <a:pt x="570210" y="650104"/>
                          <a:pt x="628313" y="636769"/>
                          <a:pt x="685463" y="620577"/>
                        </a:cubicBezTo>
                        <a:lnTo>
                          <a:pt x="681653" y="621529"/>
                        </a:lnTo>
                        <a:cubicBezTo>
                          <a:pt x="688320" y="619624"/>
                          <a:pt x="694988" y="616767"/>
                          <a:pt x="702608" y="613909"/>
                        </a:cubicBezTo>
                        <a:cubicBezTo>
                          <a:pt x="709275" y="611052"/>
                          <a:pt x="715943" y="608194"/>
                          <a:pt x="722610" y="604384"/>
                        </a:cubicBezTo>
                        <a:cubicBezTo>
                          <a:pt x="748328" y="592002"/>
                          <a:pt x="774045" y="577714"/>
                          <a:pt x="798810" y="562474"/>
                        </a:cubicBezTo>
                        <a:cubicBezTo>
                          <a:pt x="820718" y="549139"/>
                          <a:pt x="846435" y="530089"/>
                          <a:pt x="861675" y="510087"/>
                        </a:cubicBezTo>
                        <a:cubicBezTo>
                          <a:pt x="870248" y="498657"/>
                          <a:pt x="877868" y="486274"/>
                          <a:pt x="885488" y="473892"/>
                        </a:cubicBezTo>
                        <a:cubicBezTo>
                          <a:pt x="902633" y="451984"/>
                          <a:pt x="915968" y="419599"/>
                          <a:pt x="917873" y="393882"/>
                        </a:cubicBezTo>
                        <a:cubicBezTo>
                          <a:pt x="917873" y="391025"/>
                          <a:pt x="917873" y="389120"/>
                          <a:pt x="918825" y="386262"/>
                        </a:cubicBezTo>
                        <a:cubicBezTo>
                          <a:pt x="921683" y="376737"/>
                          <a:pt x="924540" y="367212"/>
                          <a:pt x="926445" y="357687"/>
                        </a:cubicBezTo>
                        <a:cubicBezTo>
                          <a:pt x="930255" y="341495"/>
                          <a:pt x="931208" y="325302"/>
                          <a:pt x="930255" y="308157"/>
                        </a:cubicBezTo>
                        <a:cubicBezTo>
                          <a:pt x="931208" y="294822"/>
                          <a:pt x="931208" y="282440"/>
                          <a:pt x="929303" y="270057"/>
                        </a:cubicBezTo>
                        <a:cubicBezTo>
                          <a:pt x="927398" y="255770"/>
                          <a:pt x="922635" y="236720"/>
                          <a:pt x="915968" y="218623"/>
                        </a:cubicBezTo>
                        <a:close/>
                      </a:path>
                    </a:pathLst>
                  </a:custGeom>
                  <a:solidFill>
                    <a:srgbClr val="FFA89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1" name="Полилиния: фигура 1540">
                    <a:extLst>
                      <a:ext uri="{FF2B5EF4-FFF2-40B4-BE49-F238E27FC236}">
                        <a16:creationId xmlns:a16="http://schemas.microsoft.com/office/drawing/2014/main" id="{C1369B7D-D63D-01C8-1304-253B90A3E449}"/>
                      </a:ext>
                    </a:extLst>
                  </p:cNvPr>
                  <p:cNvSpPr/>
                  <p:nvPr/>
                </p:nvSpPr>
                <p:spPr>
                  <a:xfrm>
                    <a:off x="15897357" y="6632351"/>
                    <a:ext cx="382343" cy="549737"/>
                  </a:xfrm>
                  <a:custGeom>
                    <a:avLst/>
                    <a:gdLst>
                      <a:gd name="connsiteX0" fmla="*/ 366236 w 382343"/>
                      <a:gd name="connsiteY0" fmla="*/ 38700 h 549737"/>
                      <a:gd name="connsiteX1" fmla="*/ 330041 w 382343"/>
                      <a:gd name="connsiteY1" fmla="*/ 8220 h 549737"/>
                      <a:gd name="connsiteX2" fmla="*/ 258604 w 382343"/>
                      <a:gd name="connsiteY2" fmla="*/ 5363 h 549737"/>
                      <a:gd name="connsiteX3" fmla="*/ 204311 w 382343"/>
                      <a:gd name="connsiteY3" fmla="*/ 31080 h 549737"/>
                      <a:gd name="connsiteX4" fmla="*/ 170021 w 382343"/>
                      <a:gd name="connsiteY4" fmla="*/ 55845 h 549737"/>
                      <a:gd name="connsiteX5" fmla="*/ 81439 w 382343"/>
                      <a:gd name="connsiteY5" fmla="*/ 148237 h 549737"/>
                      <a:gd name="connsiteX6" fmla="*/ 32861 w 382343"/>
                      <a:gd name="connsiteY6" fmla="*/ 222532 h 549737"/>
                      <a:gd name="connsiteX7" fmla="*/ 28099 w 382343"/>
                      <a:gd name="connsiteY7" fmla="*/ 234914 h 549737"/>
                      <a:gd name="connsiteX8" fmla="*/ 12859 w 382343"/>
                      <a:gd name="connsiteY8" fmla="*/ 283492 h 549737"/>
                      <a:gd name="connsiteX9" fmla="*/ 5239 w 382343"/>
                      <a:gd name="connsiteY9" fmla="*/ 310162 h 549737"/>
                      <a:gd name="connsiteX10" fmla="*/ 3334 w 382343"/>
                      <a:gd name="connsiteY10" fmla="*/ 397792 h 549737"/>
                      <a:gd name="connsiteX11" fmla="*/ 44291 w 382343"/>
                      <a:gd name="connsiteY11" fmla="*/ 497804 h 549737"/>
                      <a:gd name="connsiteX12" fmla="*/ 157639 w 382343"/>
                      <a:gd name="connsiteY12" fmla="*/ 549239 h 549737"/>
                      <a:gd name="connsiteX13" fmla="*/ 216694 w 382343"/>
                      <a:gd name="connsiteY13" fmla="*/ 527331 h 549737"/>
                      <a:gd name="connsiteX14" fmla="*/ 254794 w 382343"/>
                      <a:gd name="connsiteY14" fmla="*/ 482564 h 549737"/>
                      <a:gd name="connsiteX15" fmla="*/ 257651 w 382343"/>
                      <a:gd name="connsiteY15" fmla="*/ 478754 h 549737"/>
                      <a:gd name="connsiteX16" fmla="*/ 290036 w 382343"/>
                      <a:gd name="connsiteY16" fmla="*/ 420651 h 549737"/>
                      <a:gd name="connsiteX17" fmla="*/ 309086 w 382343"/>
                      <a:gd name="connsiteY17" fmla="*/ 350167 h 549737"/>
                      <a:gd name="connsiteX18" fmla="*/ 317659 w 382343"/>
                      <a:gd name="connsiteY18" fmla="*/ 314924 h 549737"/>
                      <a:gd name="connsiteX19" fmla="*/ 318611 w 382343"/>
                      <a:gd name="connsiteY19" fmla="*/ 296827 h 549737"/>
                      <a:gd name="connsiteX20" fmla="*/ 320516 w 382343"/>
                      <a:gd name="connsiteY20" fmla="*/ 278729 h 549737"/>
                      <a:gd name="connsiteX21" fmla="*/ 325279 w 382343"/>
                      <a:gd name="connsiteY21" fmla="*/ 243487 h 549737"/>
                      <a:gd name="connsiteX22" fmla="*/ 335756 w 382343"/>
                      <a:gd name="connsiteY22" fmla="*/ 193957 h 549737"/>
                      <a:gd name="connsiteX23" fmla="*/ 349091 w 382343"/>
                      <a:gd name="connsiteY23" fmla="*/ 164430 h 549737"/>
                      <a:gd name="connsiteX24" fmla="*/ 359569 w 382343"/>
                      <a:gd name="connsiteY24" fmla="*/ 152047 h 549737"/>
                      <a:gd name="connsiteX25" fmla="*/ 379571 w 382343"/>
                      <a:gd name="connsiteY25" fmla="*/ 108232 h 549737"/>
                      <a:gd name="connsiteX26" fmla="*/ 366236 w 382343"/>
                      <a:gd name="connsiteY26" fmla="*/ 38700 h 5497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82343" h="549737">
                        <a:moveTo>
                          <a:pt x="366236" y="38700"/>
                        </a:moveTo>
                        <a:cubicBezTo>
                          <a:pt x="356711" y="25365"/>
                          <a:pt x="344329" y="15840"/>
                          <a:pt x="330041" y="8220"/>
                        </a:cubicBezTo>
                        <a:cubicBezTo>
                          <a:pt x="306229" y="-3210"/>
                          <a:pt x="283369" y="-1305"/>
                          <a:pt x="258604" y="5363"/>
                        </a:cubicBezTo>
                        <a:cubicBezTo>
                          <a:pt x="239554" y="10125"/>
                          <a:pt x="221456" y="21555"/>
                          <a:pt x="204311" y="31080"/>
                        </a:cubicBezTo>
                        <a:cubicBezTo>
                          <a:pt x="191929" y="37747"/>
                          <a:pt x="180499" y="46320"/>
                          <a:pt x="170021" y="55845"/>
                        </a:cubicBezTo>
                        <a:cubicBezTo>
                          <a:pt x="137636" y="82515"/>
                          <a:pt x="107156" y="113947"/>
                          <a:pt x="81439" y="148237"/>
                        </a:cubicBezTo>
                        <a:cubicBezTo>
                          <a:pt x="64294" y="172050"/>
                          <a:pt x="48101" y="197767"/>
                          <a:pt x="32861" y="222532"/>
                        </a:cubicBezTo>
                        <a:cubicBezTo>
                          <a:pt x="30956" y="226342"/>
                          <a:pt x="30004" y="230152"/>
                          <a:pt x="28099" y="234914"/>
                        </a:cubicBezTo>
                        <a:cubicBezTo>
                          <a:pt x="22384" y="251107"/>
                          <a:pt x="17621" y="267299"/>
                          <a:pt x="12859" y="283492"/>
                        </a:cubicBezTo>
                        <a:cubicBezTo>
                          <a:pt x="10001" y="292064"/>
                          <a:pt x="8096" y="301589"/>
                          <a:pt x="5239" y="310162"/>
                        </a:cubicBezTo>
                        <a:cubicBezTo>
                          <a:pt x="-2381" y="338737"/>
                          <a:pt x="-476" y="369217"/>
                          <a:pt x="3334" y="397792"/>
                        </a:cubicBezTo>
                        <a:cubicBezTo>
                          <a:pt x="9049" y="434939"/>
                          <a:pt x="25241" y="465419"/>
                          <a:pt x="44291" y="497804"/>
                        </a:cubicBezTo>
                        <a:cubicBezTo>
                          <a:pt x="67151" y="534951"/>
                          <a:pt x="115729" y="553049"/>
                          <a:pt x="157639" y="549239"/>
                        </a:cubicBezTo>
                        <a:cubicBezTo>
                          <a:pt x="179546" y="547334"/>
                          <a:pt x="198596" y="539714"/>
                          <a:pt x="216694" y="527331"/>
                        </a:cubicBezTo>
                        <a:cubicBezTo>
                          <a:pt x="232886" y="515901"/>
                          <a:pt x="246221" y="500661"/>
                          <a:pt x="254794" y="482564"/>
                        </a:cubicBezTo>
                        <a:cubicBezTo>
                          <a:pt x="255746" y="481611"/>
                          <a:pt x="256699" y="479706"/>
                          <a:pt x="257651" y="478754"/>
                        </a:cubicBezTo>
                        <a:cubicBezTo>
                          <a:pt x="271939" y="459704"/>
                          <a:pt x="279559" y="440654"/>
                          <a:pt x="290036" y="420651"/>
                        </a:cubicBezTo>
                        <a:cubicBezTo>
                          <a:pt x="301466" y="398744"/>
                          <a:pt x="303371" y="373979"/>
                          <a:pt x="309086" y="350167"/>
                        </a:cubicBezTo>
                        <a:cubicBezTo>
                          <a:pt x="311944" y="338737"/>
                          <a:pt x="314801" y="326354"/>
                          <a:pt x="317659" y="314924"/>
                        </a:cubicBezTo>
                        <a:cubicBezTo>
                          <a:pt x="319564" y="309209"/>
                          <a:pt x="318611" y="302542"/>
                          <a:pt x="318611" y="296827"/>
                        </a:cubicBezTo>
                        <a:cubicBezTo>
                          <a:pt x="319564" y="291112"/>
                          <a:pt x="319564" y="284444"/>
                          <a:pt x="320516" y="278729"/>
                        </a:cubicBezTo>
                        <a:cubicBezTo>
                          <a:pt x="321469" y="267299"/>
                          <a:pt x="323374" y="254917"/>
                          <a:pt x="325279" y="243487"/>
                        </a:cubicBezTo>
                        <a:cubicBezTo>
                          <a:pt x="328136" y="226342"/>
                          <a:pt x="330994" y="210150"/>
                          <a:pt x="335756" y="193957"/>
                        </a:cubicBezTo>
                        <a:cubicBezTo>
                          <a:pt x="339566" y="183480"/>
                          <a:pt x="343376" y="173955"/>
                          <a:pt x="349091" y="164430"/>
                        </a:cubicBezTo>
                        <a:cubicBezTo>
                          <a:pt x="351949" y="159667"/>
                          <a:pt x="355759" y="155857"/>
                          <a:pt x="359569" y="152047"/>
                        </a:cubicBezTo>
                        <a:cubicBezTo>
                          <a:pt x="370046" y="139665"/>
                          <a:pt x="376714" y="124425"/>
                          <a:pt x="379571" y="108232"/>
                        </a:cubicBezTo>
                        <a:cubicBezTo>
                          <a:pt x="386239" y="83467"/>
                          <a:pt x="380524" y="58702"/>
                          <a:pt x="366236" y="38700"/>
                        </a:cubicBezTo>
                        <a:close/>
                      </a:path>
                    </a:pathLst>
                  </a:custGeom>
                  <a:solidFill>
                    <a:srgbClr val="FFA89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2" name="Полилиния: фигура 1541">
                    <a:extLst>
                      <a:ext uri="{FF2B5EF4-FFF2-40B4-BE49-F238E27FC236}">
                        <a16:creationId xmlns:a16="http://schemas.microsoft.com/office/drawing/2014/main" id="{5EA8B1C9-DD9D-A436-0148-6EA7ED78261E}"/>
                      </a:ext>
                    </a:extLst>
                  </p:cNvPr>
                  <p:cNvSpPr/>
                  <p:nvPr/>
                </p:nvSpPr>
                <p:spPr>
                  <a:xfrm>
                    <a:off x="16090078" y="6393643"/>
                    <a:ext cx="330839" cy="219002"/>
                  </a:xfrm>
                  <a:custGeom>
                    <a:avLst/>
                    <a:gdLst>
                      <a:gd name="connsiteX0" fmla="*/ 324963 w 330839"/>
                      <a:gd name="connsiteY0" fmla="*/ 62143 h 219002"/>
                      <a:gd name="connsiteX1" fmla="*/ 278290 w 330839"/>
                      <a:gd name="connsiteY1" fmla="*/ 11661 h 219002"/>
                      <a:gd name="connsiteX2" fmla="*/ 248763 w 330839"/>
                      <a:gd name="connsiteY2" fmla="*/ 1184 h 219002"/>
                      <a:gd name="connsiteX3" fmla="*/ 204948 w 330839"/>
                      <a:gd name="connsiteY3" fmla="*/ 4041 h 219002"/>
                      <a:gd name="connsiteX4" fmla="*/ 141131 w 330839"/>
                      <a:gd name="connsiteY4" fmla="*/ 15471 h 219002"/>
                      <a:gd name="connsiteX5" fmla="*/ 36356 w 330839"/>
                      <a:gd name="connsiteY5" fmla="*/ 61191 h 219002"/>
                      <a:gd name="connsiteX6" fmla="*/ 5876 w 330839"/>
                      <a:gd name="connsiteY6" fmla="*/ 163108 h 219002"/>
                      <a:gd name="connsiteX7" fmla="*/ 50643 w 330839"/>
                      <a:gd name="connsiteY7" fmla="*/ 211686 h 219002"/>
                      <a:gd name="connsiteX8" fmla="*/ 114460 w 330839"/>
                      <a:gd name="connsiteY8" fmla="*/ 215496 h 219002"/>
                      <a:gd name="connsiteX9" fmla="*/ 143988 w 330839"/>
                      <a:gd name="connsiteY9" fmla="*/ 211686 h 219002"/>
                      <a:gd name="connsiteX10" fmla="*/ 184946 w 330839"/>
                      <a:gd name="connsiteY10" fmla="*/ 205971 h 219002"/>
                      <a:gd name="connsiteX11" fmla="*/ 245906 w 330839"/>
                      <a:gd name="connsiteY11" fmla="*/ 192636 h 219002"/>
                      <a:gd name="connsiteX12" fmla="*/ 264003 w 330839"/>
                      <a:gd name="connsiteY12" fmla="*/ 187873 h 219002"/>
                      <a:gd name="connsiteX13" fmla="*/ 323058 w 330839"/>
                      <a:gd name="connsiteY13" fmla="*/ 132628 h 219002"/>
                      <a:gd name="connsiteX14" fmla="*/ 324963 w 330839"/>
                      <a:gd name="connsiteY14" fmla="*/ 62143 h 219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30839" h="219002">
                        <a:moveTo>
                          <a:pt x="324963" y="62143"/>
                        </a:moveTo>
                        <a:cubicBezTo>
                          <a:pt x="315438" y="38331"/>
                          <a:pt x="299246" y="24996"/>
                          <a:pt x="278290" y="11661"/>
                        </a:cubicBezTo>
                        <a:cubicBezTo>
                          <a:pt x="268765" y="5946"/>
                          <a:pt x="264956" y="4041"/>
                          <a:pt x="248763" y="1184"/>
                        </a:cubicBezTo>
                        <a:cubicBezTo>
                          <a:pt x="232571" y="-1674"/>
                          <a:pt x="219235" y="1184"/>
                          <a:pt x="204948" y="4041"/>
                        </a:cubicBezTo>
                        <a:cubicBezTo>
                          <a:pt x="183993" y="8804"/>
                          <a:pt x="162085" y="11661"/>
                          <a:pt x="141131" y="15471"/>
                        </a:cubicBezTo>
                        <a:cubicBezTo>
                          <a:pt x="103983" y="23091"/>
                          <a:pt x="67788" y="40236"/>
                          <a:pt x="36356" y="61191"/>
                        </a:cubicBezTo>
                        <a:cubicBezTo>
                          <a:pt x="3971" y="82146"/>
                          <a:pt x="-8412" y="127866"/>
                          <a:pt x="5876" y="163108"/>
                        </a:cubicBezTo>
                        <a:cubicBezTo>
                          <a:pt x="13496" y="184063"/>
                          <a:pt x="30640" y="202161"/>
                          <a:pt x="50643" y="211686"/>
                        </a:cubicBezTo>
                        <a:cubicBezTo>
                          <a:pt x="72551" y="221210"/>
                          <a:pt x="92553" y="220258"/>
                          <a:pt x="114460" y="215496"/>
                        </a:cubicBezTo>
                        <a:cubicBezTo>
                          <a:pt x="123985" y="213591"/>
                          <a:pt x="133510" y="212638"/>
                          <a:pt x="143988" y="211686"/>
                        </a:cubicBezTo>
                        <a:cubicBezTo>
                          <a:pt x="158276" y="210733"/>
                          <a:pt x="170658" y="208828"/>
                          <a:pt x="184946" y="205971"/>
                        </a:cubicBezTo>
                        <a:cubicBezTo>
                          <a:pt x="205901" y="202161"/>
                          <a:pt x="225903" y="197398"/>
                          <a:pt x="245906" y="192636"/>
                        </a:cubicBezTo>
                        <a:cubicBezTo>
                          <a:pt x="251621" y="190731"/>
                          <a:pt x="258288" y="189778"/>
                          <a:pt x="264003" y="187873"/>
                        </a:cubicBezTo>
                        <a:cubicBezTo>
                          <a:pt x="291626" y="180253"/>
                          <a:pt x="311628" y="157393"/>
                          <a:pt x="323058" y="132628"/>
                        </a:cubicBezTo>
                        <a:cubicBezTo>
                          <a:pt x="332583" y="109768"/>
                          <a:pt x="333536" y="85003"/>
                          <a:pt x="324963" y="62143"/>
                        </a:cubicBezTo>
                        <a:close/>
                      </a:path>
                    </a:pathLst>
                  </a:custGeom>
                  <a:solidFill>
                    <a:srgbClr val="FFA89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3" name="Полилиния: фигура 1542">
                    <a:extLst>
                      <a:ext uri="{FF2B5EF4-FFF2-40B4-BE49-F238E27FC236}">
                        <a16:creationId xmlns:a16="http://schemas.microsoft.com/office/drawing/2014/main" id="{AC83A6EC-CAE2-EEF1-8AC9-61672C21D500}"/>
                      </a:ext>
                    </a:extLst>
                  </p:cNvPr>
                  <p:cNvSpPr/>
                  <p:nvPr/>
                </p:nvSpPr>
                <p:spPr>
                  <a:xfrm>
                    <a:off x="16702951" y="6283384"/>
                    <a:ext cx="229221" cy="145980"/>
                  </a:xfrm>
                  <a:custGeom>
                    <a:avLst/>
                    <a:gdLst>
                      <a:gd name="connsiteX0" fmla="*/ 177863 w 229221"/>
                      <a:gd name="connsiteY0" fmla="*/ 5715 h 145980"/>
                      <a:gd name="connsiteX1" fmla="*/ 107378 w 229221"/>
                      <a:gd name="connsiteY1" fmla="*/ 0 h 145980"/>
                      <a:gd name="connsiteX2" fmla="*/ 64515 w 229221"/>
                      <a:gd name="connsiteY2" fmla="*/ 12382 h 145980"/>
                      <a:gd name="connsiteX3" fmla="*/ 26415 w 229221"/>
                      <a:gd name="connsiteY3" fmla="*/ 31432 h 145980"/>
                      <a:gd name="connsiteX4" fmla="*/ 3555 w 229221"/>
                      <a:gd name="connsiteY4" fmla="*/ 105727 h 145980"/>
                      <a:gd name="connsiteX5" fmla="*/ 85470 w 229221"/>
                      <a:gd name="connsiteY5" fmla="*/ 142875 h 145980"/>
                      <a:gd name="connsiteX6" fmla="*/ 89280 w 229221"/>
                      <a:gd name="connsiteY6" fmla="*/ 141922 h 145980"/>
                      <a:gd name="connsiteX7" fmla="*/ 108330 w 229221"/>
                      <a:gd name="connsiteY7" fmla="*/ 139065 h 145980"/>
                      <a:gd name="connsiteX8" fmla="*/ 133095 w 229221"/>
                      <a:gd name="connsiteY8" fmla="*/ 135255 h 145980"/>
                      <a:gd name="connsiteX9" fmla="*/ 131190 w 229221"/>
                      <a:gd name="connsiteY9" fmla="*/ 135255 h 145980"/>
                      <a:gd name="connsiteX10" fmla="*/ 174053 w 229221"/>
                      <a:gd name="connsiteY10" fmla="*/ 128587 h 145980"/>
                      <a:gd name="connsiteX11" fmla="*/ 228345 w 229221"/>
                      <a:gd name="connsiteY11" fmla="*/ 77152 h 145980"/>
                      <a:gd name="connsiteX12" fmla="*/ 177863 w 229221"/>
                      <a:gd name="connsiteY12" fmla="*/ 5715 h 1459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29221" h="145980">
                        <a:moveTo>
                          <a:pt x="177863" y="5715"/>
                        </a:moveTo>
                        <a:cubicBezTo>
                          <a:pt x="155003" y="952"/>
                          <a:pt x="131190" y="0"/>
                          <a:pt x="107378" y="0"/>
                        </a:cubicBezTo>
                        <a:cubicBezTo>
                          <a:pt x="94043" y="0"/>
                          <a:pt x="76898" y="6668"/>
                          <a:pt x="64515" y="12382"/>
                        </a:cubicBezTo>
                        <a:cubicBezTo>
                          <a:pt x="51180" y="17145"/>
                          <a:pt x="38798" y="24765"/>
                          <a:pt x="26415" y="31432"/>
                        </a:cubicBezTo>
                        <a:cubicBezTo>
                          <a:pt x="1650" y="45720"/>
                          <a:pt x="-5017" y="80962"/>
                          <a:pt x="3555" y="105727"/>
                        </a:cubicBezTo>
                        <a:cubicBezTo>
                          <a:pt x="16890" y="140017"/>
                          <a:pt x="52133" y="152400"/>
                          <a:pt x="85470" y="142875"/>
                        </a:cubicBezTo>
                        <a:cubicBezTo>
                          <a:pt x="86423" y="142875"/>
                          <a:pt x="87375" y="141922"/>
                          <a:pt x="89280" y="141922"/>
                        </a:cubicBezTo>
                        <a:cubicBezTo>
                          <a:pt x="95948" y="140970"/>
                          <a:pt x="101663" y="140017"/>
                          <a:pt x="108330" y="139065"/>
                        </a:cubicBezTo>
                        <a:cubicBezTo>
                          <a:pt x="116903" y="138112"/>
                          <a:pt x="125475" y="136207"/>
                          <a:pt x="133095" y="135255"/>
                        </a:cubicBezTo>
                        <a:cubicBezTo>
                          <a:pt x="132143" y="135255"/>
                          <a:pt x="132143" y="135255"/>
                          <a:pt x="131190" y="135255"/>
                        </a:cubicBezTo>
                        <a:cubicBezTo>
                          <a:pt x="145478" y="132397"/>
                          <a:pt x="159765" y="129540"/>
                          <a:pt x="174053" y="128587"/>
                        </a:cubicBezTo>
                        <a:cubicBezTo>
                          <a:pt x="201675" y="126682"/>
                          <a:pt x="224535" y="103822"/>
                          <a:pt x="228345" y="77152"/>
                        </a:cubicBezTo>
                        <a:cubicBezTo>
                          <a:pt x="234060" y="42862"/>
                          <a:pt x="211200" y="12382"/>
                          <a:pt x="177863" y="5715"/>
                        </a:cubicBezTo>
                        <a:close/>
                      </a:path>
                    </a:pathLst>
                  </a:custGeom>
                  <a:solidFill>
                    <a:srgbClr val="FFA89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4" name="Полилиния: фигура 1543">
                    <a:extLst>
                      <a:ext uri="{FF2B5EF4-FFF2-40B4-BE49-F238E27FC236}">
                        <a16:creationId xmlns:a16="http://schemas.microsoft.com/office/drawing/2014/main" id="{7B8B7C9E-3448-532D-F29A-AB1D0F6CC68D}"/>
                      </a:ext>
                    </a:extLst>
                  </p:cNvPr>
                  <p:cNvSpPr/>
                  <p:nvPr/>
                </p:nvSpPr>
                <p:spPr>
                  <a:xfrm>
                    <a:off x="16946193" y="6427092"/>
                    <a:ext cx="471902" cy="331464"/>
                  </a:xfrm>
                  <a:custGeom>
                    <a:avLst/>
                    <a:gdLst>
                      <a:gd name="connsiteX0" fmla="*/ 464210 w 471902"/>
                      <a:gd name="connsiteY0" fmla="*/ 207764 h 331464"/>
                      <a:gd name="connsiteX1" fmla="*/ 441350 w 471902"/>
                      <a:gd name="connsiteY1" fmla="*/ 166807 h 331464"/>
                      <a:gd name="connsiteX2" fmla="*/ 400393 w 471902"/>
                      <a:gd name="connsiteY2" fmla="*/ 118229 h 331464"/>
                      <a:gd name="connsiteX3" fmla="*/ 335623 w 471902"/>
                      <a:gd name="connsiteY3" fmla="*/ 61079 h 331464"/>
                      <a:gd name="connsiteX4" fmla="*/ 286093 w 471902"/>
                      <a:gd name="connsiteY4" fmla="*/ 32505 h 331464"/>
                      <a:gd name="connsiteX5" fmla="*/ 231800 w 471902"/>
                      <a:gd name="connsiteY5" fmla="*/ 13455 h 331464"/>
                      <a:gd name="connsiteX6" fmla="*/ 135598 w 471902"/>
                      <a:gd name="connsiteY6" fmla="*/ 120 h 331464"/>
                      <a:gd name="connsiteX7" fmla="*/ 37490 w 471902"/>
                      <a:gd name="connsiteY7" fmla="*/ 18217 h 331464"/>
                      <a:gd name="connsiteX8" fmla="*/ 343 w 471902"/>
                      <a:gd name="connsiteY8" fmla="*/ 79177 h 331464"/>
                      <a:gd name="connsiteX9" fmla="*/ 65113 w 471902"/>
                      <a:gd name="connsiteY9" fmla="*/ 131564 h 331464"/>
                      <a:gd name="connsiteX10" fmla="*/ 94640 w 471902"/>
                      <a:gd name="connsiteY10" fmla="*/ 130612 h 331464"/>
                      <a:gd name="connsiteX11" fmla="*/ 145123 w 471902"/>
                      <a:gd name="connsiteY11" fmla="*/ 137279 h 331464"/>
                      <a:gd name="connsiteX12" fmla="*/ 190843 w 471902"/>
                      <a:gd name="connsiteY12" fmla="*/ 145852 h 331464"/>
                      <a:gd name="connsiteX13" fmla="*/ 244183 w 471902"/>
                      <a:gd name="connsiteY13" fmla="*/ 170617 h 331464"/>
                      <a:gd name="connsiteX14" fmla="*/ 283235 w 471902"/>
                      <a:gd name="connsiteY14" fmla="*/ 203002 h 331464"/>
                      <a:gd name="connsiteX15" fmla="*/ 300380 w 471902"/>
                      <a:gd name="connsiteY15" fmla="*/ 227767 h 331464"/>
                      <a:gd name="connsiteX16" fmla="*/ 311810 w 471902"/>
                      <a:gd name="connsiteY16" fmla="*/ 253484 h 331464"/>
                      <a:gd name="connsiteX17" fmla="*/ 327050 w 471902"/>
                      <a:gd name="connsiteY17" fmla="*/ 285869 h 331464"/>
                      <a:gd name="connsiteX18" fmla="*/ 350863 w 471902"/>
                      <a:gd name="connsiteY18" fmla="*/ 314444 h 331464"/>
                      <a:gd name="connsiteX19" fmla="*/ 424205 w 471902"/>
                      <a:gd name="connsiteY19" fmla="*/ 326826 h 331464"/>
                      <a:gd name="connsiteX20" fmla="*/ 470878 w 471902"/>
                      <a:gd name="connsiteY20" fmla="*/ 270629 h 331464"/>
                      <a:gd name="connsiteX21" fmla="*/ 464210 w 471902"/>
                      <a:gd name="connsiteY21" fmla="*/ 207764 h 3314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471902" h="331464">
                        <a:moveTo>
                          <a:pt x="464210" y="207764"/>
                        </a:moveTo>
                        <a:cubicBezTo>
                          <a:pt x="457543" y="193477"/>
                          <a:pt x="449923" y="180142"/>
                          <a:pt x="441350" y="166807"/>
                        </a:cubicBezTo>
                        <a:cubicBezTo>
                          <a:pt x="429920" y="148709"/>
                          <a:pt x="415633" y="133469"/>
                          <a:pt x="400393" y="118229"/>
                        </a:cubicBezTo>
                        <a:cubicBezTo>
                          <a:pt x="381343" y="97274"/>
                          <a:pt x="360388" y="77272"/>
                          <a:pt x="335623" y="61079"/>
                        </a:cubicBezTo>
                        <a:cubicBezTo>
                          <a:pt x="319430" y="50602"/>
                          <a:pt x="303238" y="41077"/>
                          <a:pt x="286093" y="32505"/>
                        </a:cubicBezTo>
                        <a:cubicBezTo>
                          <a:pt x="268948" y="23932"/>
                          <a:pt x="250850" y="19170"/>
                          <a:pt x="231800" y="13455"/>
                        </a:cubicBezTo>
                        <a:cubicBezTo>
                          <a:pt x="200368" y="3930"/>
                          <a:pt x="167983" y="-833"/>
                          <a:pt x="135598" y="120"/>
                        </a:cubicBezTo>
                        <a:cubicBezTo>
                          <a:pt x="102260" y="2025"/>
                          <a:pt x="68923" y="8692"/>
                          <a:pt x="37490" y="18217"/>
                        </a:cubicBezTo>
                        <a:cubicBezTo>
                          <a:pt x="12725" y="25837"/>
                          <a:pt x="-2515" y="54412"/>
                          <a:pt x="343" y="79177"/>
                        </a:cubicBezTo>
                        <a:cubicBezTo>
                          <a:pt x="4153" y="111562"/>
                          <a:pt x="32728" y="134422"/>
                          <a:pt x="65113" y="131564"/>
                        </a:cubicBezTo>
                        <a:cubicBezTo>
                          <a:pt x="74638" y="130612"/>
                          <a:pt x="85115" y="130612"/>
                          <a:pt x="94640" y="130612"/>
                        </a:cubicBezTo>
                        <a:cubicBezTo>
                          <a:pt x="111785" y="131564"/>
                          <a:pt x="127978" y="135374"/>
                          <a:pt x="145123" y="137279"/>
                        </a:cubicBezTo>
                        <a:cubicBezTo>
                          <a:pt x="160363" y="139184"/>
                          <a:pt x="176555" y="142042"/>
                          <a:pt x="190843" y="145852"/>
                        </a:cubicBezTo>
                        <a:cubicBezTo>
                          <a:pt x="208940" y="152519"/>
                          <a:pt x="227038" y="160139"/>
                          <a:pt x="244183" y="170617"/>
                        </a:cubicBezTo>
                        <a:cubicBezTo>
                          <a:pt x="258470" y="180142"/>
                          <a:pt x="270853" y="190619"/>
                          <a:pt x="283235" y="203002"/>
                        </a:cubicBezTo>
                        <a:cubicBezTo>
                          <a:pt x="289903" y="210622"/>
                          <a:pt x="295618" y="219194"/>
                          <a:pt x="300380" y="227767"/>
                        </a:cubicBezTo>
                        <a:cubicBezTo>
                          <a:pt x="304190" y="236339"/>
                          <a:pt x="308000" y="244911"/>
                          <a:pt x="311810" y="253484"/>
                        </a:cubicBezTo>
                        <a:cubicBezTo>
                          <a:pt x="316573" y="264914"/>
                          <a:pt x="319430" y="276344"/>
                          <a:pt x="327050" y="285869"/>
                        </a:cubicBezTo>
                        <a:cubicBezTo>
                          <a:pt x="334670" y="295394"/>
                          <a:pt x="342290" y="304919"/>
                          <a:pt x="350863" y="314444"/>
                        </a:cubicBezTo>
                        <a:cubicBezTo>
                          <a:pt x="368008" y="332541"/>
                          <a:pt x="401345" y="335399"/>
                          <a:pt x="424205" y="326826"/>
                        </a:cubicBezTo>
                        <a:cubicBezTo>
                          <a:pt x="447065" y="318254"/>
                          <a:pt x="467068" y="295394"/>
                          <a:pt x="470878" y="270629"/>
                        </a:cubicBezTo>
                        <a:cubicBezTo>
                          <a:pt x="472783" y="252531"/>
                          <a:pt x="472783" y="224909"/>
                          <a:pt x="464210" y="207764"/>
                        </a:cubicBezTo>
                        <a:close/>
                      </a:path>
                    </a:pathLst>
                  </a:custGeom>
                  <a:solidFill>
                    <a:srgbClr val="FFA89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5" name="Полилиния: фигура 1544">
                    <a:extLst>
                      <a:ext uri="{FF2B5EF4-FFF2-40B4-BE49-F238E27FC236}">
                        <a16:creationId xmlns:a16="http://schemas.microsoft.com/office/drawing/2014/main" id="{FC134A35-5A79-A4CD-7803-A40B06E25653}"/>
                      </a:ext>
                    </a:extLst>
                  </p:cNvPr>
                  <p:cNvSpPr/>
                  <p:nvPr/>
                </p:nvSpPr>
                <p:spPr>
                  <a:xfrm>
                    <a:off x="16240839" y="7629839"/>
                    <a:ext cx="253424" cy="208049"/>
                  </a:xfrm>
                  <a:custGeom>
                    <a:avLst/>
                    <a:gdLst>
                      <a:gd name="connsiteX0" fmla="*/ 245639 w 253424"/>
                      <a:gd name="connsiteY0" fmla="*/ 178493 h 208049"/>
                      <a:gd name="connsiteX1" fmla="*/ 187537 w 253424"/>
                      <a:gd name="connsiteY1" fmla="*/ 136583 h 208049"/>
                      <a:gd name="connsiteX2" fmla="*/ 157057 w 253424"/>
                      <a:gd name="connsiteY2" fmla="*/ 112771 h 208049"/>
                      <a:gd name="connsiteX3" fmla="*/ 127529 w 253424"/>
                      <a:gd name="connsiteY3" fmla="*/ 87054 h 208049"/>
                      <a:gd name="connsiteX4" fmla="*/ 100859 w 253424"/>
                      <a:gd name="connsiteY4" fmla="*/ 62289 h 208049"/>
                      <a:gd name="connsiteX5" fmla="*/ 69427 w 253424"/>
                      <a:gd name="connsiteY5" fmla="*/ 38476 h 208049"/>
                      <a:gd name="connsiteX6" fmla="*/ 38947 w 253424"/>
                      <a:gd name="connsiteY6" fmla="*/ 14664 h 208049"/>
                      <a:gd name="connsiteX7" fmla="*/ 24659 w 253424"/>
                      <a:gd name="connsiteY7" fmla="*/ 3234 h 208049"/>
                      <a:gd name="connsiteX8" fmla="*/ 6562 w 253424"/>
                      <a:gd name="connsiteY8" fmla="*/ 376 h 208049"/>
                      <a:gd name="connsiteX9" fmla="*/ 847 w 253424"/>
                      <a:gd name="connsiteY9" fmla="*/ 5139 h 208049"/>
                      <a:gd name="connsiteX10" fmla="*/ 847 w 253424"/>
                      <a:gd name="connsiteY10" fmla="*/ 20379 h 208049"/>
                      <a:gd name="connsiteX11" fmla="*/ 12277 w 253424"/>
                      <a:gd name="connsiteY11" fmla="*/ 38476 h 208049"/>
                      <a:gd name="connsiteX12" fmla="*/ 34184 w 253424"/>
                      <a:gd name="connsiteY12" fmla="*/ 70861 h 208049"/>
                      <a:gd name="connsiteX13" fmla="*/ 56092 w 253424"/>
                      <a:gd name="connsiteY13" fmla="*/ 103246 h 208049"/>
                      <a:gd name="connsiteX14" fmla="*/ 89429 w 253424"/>
                      <a:gd name="connsiteY14" fmla="*/ 137536 h 208049"/>
                      <a:gd name="connsiteX15" fmla="*/ 156104 w 253424"/>
                      <a:gd name="connsiteY15" fmla="*/ 186113 h 208049"/>
                      <a:gd name="connsiteX16" fmla="*/ 236114 w 253424"/>
                      <a:gd name="connsiteY16" fmla="*/ 208021 h 208049"/>
                      <a:gd name="connsiteX17" fmla="*/ 245639 w 253424"/>
                      <a:gd name="connsiteY17" fmla="*/ 178493 h 2080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253424" h="208049">
                        <a:moveTo>
                          <a:pt x="245639" y="178493"/>
                        </a:moveTo>
                        <a:cubicBezTo>
                          <a:pt x="223732" y="167063"/>
                          <a:pt x="204682" y="152776"/>
                          <a:pt x="187537" y="136583"/>
                        </a:cubicBezTo>
                        <a:cubicBezTo>
                          <a:pt x="178012" y="128011"/>
                          <a:pt x="166582" y="120391"/>
                          <a:pt x="157057" y="112771"/>
                        </a:cubicBezTo>
                        <a:cubicBezTo>
                          <a:pt x="146579" y="104198"/>
                          <a:pt x="137054" y="95626"/>
                          <a:pt x="127529" y="87054"/>
                        </a:cubicBezTo>
                        <a:cubicBezTo>
                          <a:pt x="118957" y="78481"/>
                          <a:pt x="110384" y="69909"/>
                          <a:pt x="100859" y="62289"/>
                        </a:cubicBezTo>
                        <a:cubicBezTo>
                          <a:pt x="90382" y="54669"/>
                          <a:pt x="79904" y="46096"/>
                          <a:pt x="69427" y="38476"/>
                        </a:cubicBezTo>
                        <a:cubicBezTo>
                          <a:pt x="58949" y="30856"/>
                          <a:pt x="49424" y="22284"/>
                          <a:pt x="38947" y="14664"/>
                        </a:cubicBezTo>
                        <a:cubicBezTo>
                          <a:pt x="34184" y="10854"/>
                          <a:pt x="29422" y="7044"/>
                          <a:pt x="24659" y="3234"/>
                        </a:cubicBezTo>
                        <a:cubicBezTo>
                          <a:pt x="18944" y="-1529"/>
                          <a:pt x="12277" y="376"/>
                          <a:pt x="6562" y="376"/>
                        </a:cubicBezTo>
                        <a:cubicBezTo>
                          <a:pt x="3704" y="376"/>
                          <a:pt x="1799" y="3234"/>
                          <a:pt x="847" y="5139"/>
                        </a:cubicBezTo>
                        <a:cubicBezTo>
                          <a:pt x="847" y="9901"/>
                          <a:pt x="-1058" y="15616"/>
                          <a:pt x="847" y="20379"/>
                        </a:cubicBezTo>
                        <a:cubicBezTo>
                          <a:pt x="3704" y="27046"/>
                          <a:pt x="8467" y="32761"/>
                          <a:pt x="12277" y="38476"/>
                        </a:cubicBezTo>
                        <a:cubicBezTo>
                          <a:pt x="19897" y="48954"/>
                          <a:pt x="26564" y="60384"/>
                          <a:pt x="34184" y="70861"/>
                        </a:cubicBezTo>
                        <a:cubicBezTo>
                          <a:pt x="41804" y="81339"/>
                          <a:pt x="48472" y="92769"/>
                          <a:pt x="56092" y="103246"/>
                        </a:cubicBezTo>
                        <a:cubicBezTo>
                          <a:pt x="65617" y="116581"/>
                          <a:pt x="77047" y="126106"/>
                          <a:pt x="89429" y="137536"/>
                        </a:cubicBezTo>
                        <a:cubicBezTo>
                          <a:pt x="109432" y="154681"/>
                          <a:pt x="131339" y="175636"/>
                          <a:pt x="156104" y="186113"/>
                        </a:cubicBezTo>
                        <a:cubicBezTo>
                          <a:pt x="181822" y="196591"/>
                          <a:pt x="208492" y="204211"/>
                          <a:pt x="236114" y="208021"/>
                        </a:cubicBezTo>
                        <a:cubicBezTo>
                          <a:pt x="253259" y="208973"/>
                          <a:pt x="259927" y="186113"/>
                          <a:pt x="245639" y="178493"/>
                        </a:cubicBezTo>
                        <a:close/>
                      </a:path>
                    </a:pathLst>
                  </a:custGeom>
                  <a:solidFill>
                    <a:srgbClr val="FFA89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6" name="Полилиния: фигура 1545">
                    <a:extLst>
                      <a:ext uri="{FF2B5EF4-FFF2-40B4-BE49-F238E27FC236}">
                        <a16:creationId xmlns:a16="http://schemas.microsoft.com/office/drawing/2014/main" id="{868B9AC8-647C-DC25-846A-36EB3C9406F0}"/>
                      </a:ext>
                    </a:extLst>
                  </p:cNvPr>
                  <p:cNvSpPr/>
                  <p:nvPr/>
                </p:nvSpPr>
                <p:spPr>
                  <a:xfrm>
                    <a:off x="16611414" y="7676613"/>
                    <a:ext cx="508715" cy="204365"/>
                  </a:xfrm>
                  <a:custGeom>
                    <a:avLst/>
                    <a:gdLst>
                      <a:gd name="connsiteX0" fmla="*/ 498952 w 508715"/>
                      <a:gd name="connsiteY0" fmla="*/ 32660 h 204365"/>
                      <a:gd name="connsiteX1" fmla="*/ 475140 w 508715"/>
                      <a:gd name="connsiteY1" fmla="*/ 24087 h 204365"/>
                      <a:gd name="connsiteX2" fmla="*/ 443707 w 508715"/>
                      <a:gd name="connsiteY2" fmla="*/ 11705 h 204365"/>
                      <a:gd name="connsiteX3" fmla="*/ 434182 w 508715"/>
                      <a:gd name="connsiteY3" fmla="*/ 9800 h 204365"/>
                      <a:gd name="connsiteX4" fmla="*/ 375127 w 508715"/>
                      <a:gd name="connsiteY4" fmla="*/ 19325 h 204365"/>
                      <a:gd name="connsiteX5" fmla="*/ 337980 w 508715"/>
                      <a:gd name="connsiteY5" fmla="*/ 31707 h 204365"/>
                      <a:gd name="connsiteX6" fmla="*/ 317977 w 508715"/>
                      <a:gd name="connsiteY6" fmla="*/ 38375 h 204365"/>
                      <a:gd name="connsiteX7" fmla="*/ 300832 w 508715"/>
                      <a:gd name="connsiteY7" fmla="*/ 45995 h 204365"/>
                      <a:gd name="connsiteX8" fmla="*/ 277020 w 508715"/>
                      <a:gd name="connsiteY8" fmla="*/ 54567 h 204365"/>
                      <a:gd name="connsiteX9" fmla="*/ 248445 w 508715"/>
                      <a:gd name="connsiteY9" fmla="*/ 61235 h 204365"/>
                      <a:gd name="connsiteX10" fmla="*/ 240825 w 508715"/>
                      <a:gd name="connsiteY10" fmla="*/ 65045 h 204365"/>
                      <a:gd name="connsiteX11" fmla="*/ 240825 w 508715"/>
                      <a:gd name="connsiteY11" fmla="*/ 65045 h 204365"/>
                      <a:gd name="connsiteX12" fmla="*/ 217012 w 508715"/>
                      <a:gd name="connsiteY12" fmla="*/ 65997 h 204365"/>
                      <a:gd name="connsiteX13" fmla="*/ 209392 w 508715"/>
                      <a:gd name="connsiteY13" fmla="*/ 65997 h 204365"/>
                      <a:gd name="connsiteX14" fmla="*/ 205582 w 508715"/>
                      <a:gd name="connsiteY14" fmla="*/ 65045 h 204365"/>
                      <a:gd name="connsiteX15" fmla="*/ 196057 w 508715"/>
                      <a:gd name="connsiteY15" fmla="*/ 63140 h 204365"/>
                      <a:gd name="connsiteX16" fmla="*/ 158910 w 508715"/>
                      <a:gd name="connsiteY16" fmla="*/ 53615 h 204365"/>
                      <a:gd name="connsiteX17" fmla="*/ 140812 w 508715"/>
                      <a:gd name="connsiteY17" fmla="*/ 48852 h 204365"/>
                      <a:gd name="connsiteX18" fmla="*/ 137955 w 508715"/>
                      <a:gd name="connsiteY18" fmla="*/ 47900 h 204365"/>
                      <a:gd name="connsiteX19" fmla="*/ 129382 w 508715"/>
                      <a:gd name="connsiteY19" fmla="*/ 45042 h 204365"/>
                      <a:gd name="connsiteX20" fmla="*/ 94140 w 508715"/>
                      <a:gd name="connsiteY20" fmla="*/ 32660 h 204365"/>
                      <a:gd name="connsiteX21" fmla="*/ 63660 w 508715"/>
                      <a:gd name="connsiteY21" fmla="*/ 19325 h 204365"/>
                      <a:gd name="connsiteX22" fmla="*/ 53182 w 508715"/>
                      <a:gd name="connsiteY22" fmla="*/ 13610 h 204365"/>
                      <a:gd name="connsiteX23" fmla="*/ 48420 w 508715"/>
                      <a:gd name="connsiteY23" fmla="*/ 10752 h 204365"/>
                      <a:gd name="connsiteX24" fmla="*/ 42705 w 508715"/>
                      <a:gd name="connsiteY24" fmla="*/ 5990 h 204365"/>
                      <a:gd name="connsiteX25" fmla="*/ 5557 w 508715"/>
                      <a:gd name="connsiteY25" fmla="*/ 40280 h 204365"/>
                      <a:gd name="connsiteX26" fmla="*/ 91282 w 508715"/>
                      <a:gd name="connsiteY26" fmla="*/ 105049 h 204365"/>
                      <a:gd name="connsiteX27" fmla="*/ 144622 w 508715"/>
                      <a:gd name="connsiteY27" fmla="*/ 130767 h 204365"/>
                      <a:gd name="connsiteX28" fmla="*/ 194152 w 508715"/>
                      <a:gd name="connsiteY28" fmla="*/ 152674 h 204365"/>
                      <a:gd name="connsiteX29" fmla="*/ 213202 w 508715"/>
                      <a:gd name="connsiteY29" fmla="*/ 164104 h 204365"/>
                      <a:gd name="connsiteX30" fmla="*/ 220822 w 508715"/>
                      <a:gd name="connsiteY30" fmla="*/ 167914 h 204365"/>
                      <a:gd name="connsiteX31" fmla="*/ 223680 w 508715"/>
                      <a:gd name="connsiteY31" fmla="*/ 170772 h 204365"/>
                      <a:gd name="connsiteX32" fmla="*/ 313215 w 508715"/>
                      <a:gd name="connsiteY32" fmla="*/ 201252 h 204365"/>
                      <a:gd name="connsiteX33" fmla="*/ 366555 w 508715"/>
                      <a:gd name="connsiteY33" fmla="*/ 203157 h 204365"/>
                      <a:gd name="connsiteX34" fmla="*/ 418942 w 508715"/>
                      <a:gd name="connsiteY34" fmla="*/ 187917 h 204365"/>
                      <a:gd name="connsiteX35" fmla="*/ 467520 w 508715"/>
                      <a:gd name="connsiteY35" fmla="*/ 165057 h 204365"/>
                      <a:gd name="connsiteX36" fmla="*/ 499905 w 508715"/>
                      <a:gd name="connsiteY36" fmla="*/ 125052 h 204365"/>
                      <a:gd name="connsiteX37" fmla="*/ 501810 w 508715"/>
                      <a:gd name="connsiteY37" fmla="*/ 56472 h 204365"/>
                      <a:gd name="connsiteX38" fmla="*/ 498952 w 508715"/>
                      <a:gd name="connsiteY38" fmla="*/ 32660 h 204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508715" h="204365">
                        <a:moveTo>
                          <a:pt x="498952" y="32660"/>
                        </a:moveTo>
                        <a:cubicBezTo>
                          <a:pt x="493237" y="24087"/>
                          <a:pt x="484665" y="22182"/>
                          <a:pt x="475140" y="24087"/>
                        </a:cubicBezTo>
                        <a:cubicBezTo>
                          <a:pt x="465615" y="17420"/>
                          <a:pt x="456090" y="12657"/>
                          <a:pt x="443707" y="11705"/>
                        </a:cubicBezTo>
                        <a:cubicBezTo>
                          <a:pt x="440850" y="10752"/>
                          <a:pt x="437040" y="10752"/>
                          <a:pt x="434182" y="9800"/>
                        </a:cubicBezTo>
                        <a:cubicBezTo>
                          <a:pt x="413227" y="5990"/>
                          <a:pt x="394177" y="11705"/>
                          <a:pt x="375127" y="19325"/>
                        </a:cubicBezTo>
                        <a:cubicBezTo>
                          <a:pt x="362745" y="24087"/>
                          <a:pt x="350362" y="27897"/>
                          <a:pt x="337980" y="31707"/>
                        </a:cubicBezTo>
                        <a:cubicBezTo>
                          <a:pt x="331312" y="33612"/>
                          <a:pt x="323692" y="35517"/>
                          <a:pt x="317977" y="38375"/>
                        </a:cubicBezTo>
                        <a:cubicBezTo>
                          <a:pt x="312262" y="41232"/>
                          <a:pt x="306547" y="44090"/>
                          <a:pt x="300832" y="45995"/>
                        </a:cubicBezTo>
                        <a:cubicBezTo>
                          <a:pt x="293212" y="48852"/>
                          <a:pt x="285592" y="51710"/>
                          <a:pt x="277020" y="54567"/>
                        </a:cubicBezTo>
                        <a:cubicBezTo>
                          <a:pt x="267495" y="56472"/>
                          <a:pt x="257017" y="57425"/>
                          <a:pt x="248445" y="61235"/>
                        </a:cubicBezTo>
                        <a:cubicBezTo>
                          <a:pt x="245587" y="62187"/>
                          <a:pt x="243682" y="63140"/>
                          <a:pt x="240825" y="65045"/>
                        </a:cubicBezTo>
                        <a:cubicBezTo>
                          <a:pt x="240825" y="65045"/>
                          <a:pt x="240825" y="65045"/>
                          <a:pt x="240825" y="65045"/>
                        </a:cubicBezTo>
                        <a:cubicBezTo>
                          <a:pt x="233205" y="65045"/>
                          <a:pt x="224632" y="65997"/>
                          <a:pt x="217012" y="65997"/>
                        </a:cubicBezTo>
                        <a:cubicBezTo>
                          <a:pt x="214155" y="65997"/>
                          <a:pt x="212250" y="65997"/>
                          <a:pt x="209392" y="65997"/>
                        </a:cubicBezTo>
                        <a:cubicBezTo>
                          <a:pt x="212250" y="65997"/>
                          <a:pt x="207487" y="65997"/>
                          <a:pt x="205582" y="65045"/>
                        </a:cubicBezTo>
                        <a:cubicBezTo>
                          <a:pt x="202725" y="64092"/>
                          <a:pt x="198915" y="64092"/>
                          <a:pt x="196057" y="63140"/>
                        </a:cubicBezTo>
                        <a:cubicBezTo>
                          <a:pt x="183675" y="60282"/>
                          <a:pt x="171292" y="57425"/>
                          <a:pt x="158910" y="53615"/>
                        </a:cubicBezTo>
                        <a:cubicBezTo>
                          <a:pt x="153195" y="51710"/>
                          <a:pt x="146527" y="49805"/>
                          <a:pt x="140812" y="48852"/>
                        </a:cubicBezTo>
                        <a:cubicBezTo>
                          <a:pt x="139860" y="48852"/>
                          <a:pt x="139860" y="48852"/>
                          <a:pt x="137955" y="47900"/>
                        </a:cubicBezTo>
                        <a:cubicBezTo>
                          <a:pt x="135097" y="46947"/>
                          <a:pt x="132240" y="45995"/>
                          <a:pt x="129382" y="45042"/>
                        </a:cubicBezTo>
                        <a:cubicBezTo>
                          <a:pt x="117952" y="41232"/>
                          <a:pt x="105570" y="37422"/>
                          <a:pt x="94140" y="32660"/>
                        </a:cubicBezTo>
                        <a:cubicBezTo>
                          <a:pt x="83662" y="28850"/>
                          <a:pt x="74137" y="24087"/>
                          <a:pt x="63660" y="19325"/>
                        </a:cubicBezTo>
                        <a:cubicBezTo>
                          <a:pt x="59850" y="17420"/>
                          <a:pt x="56992" y="15515"/>
                          <a:pt x="53182" y="13610"/>
                        </a:cubicBezTo>
                        <a:cubicBezTo>
                          <a:pt x="53182" y="13610"/>
                          <a:pt x="49372" y="10752"/>
                          <a:pt x="48420" y="10752"/>
                        </a:cubicBezTo>
                        <a:cubicBezTo>
                          <a:pt x="46515" y="9800"/>
                          <a:pt x="44610" y="7895"/>
                          <a:pt x="42705" y="5990"/>
                        </a:cubicBezTo>
                        <a:cubicBezTo>
                          <a:pt x="20797" y="-13060"/>
                          <a:pt x="-13493" y="17420"/>
                          <a:pt x="5557" y="40280"/>
                        </a:cubicBezTo>
                        <a:cubicBezTo>
                          <a:pt x="28417" y="67902"/>
                          <a:pt x="59850" y="87905"/>
                          <a:pt x="91282" y="105049"/>
                        </a:cubicBezTo>
                        <a:cubicBezTo>
                          <a:pt x="108427" y="114574"/>
                          <a:pt x="126525" y="123147"/>
                          <a:pt x="144622" y="130767"/>
                        </a:cubicBezTo>
                        <a:cubicBezTo>
                          <a:pt x="160815" y="138387"/>
                          <a:pt x="177960" y="144102"/>
                          <a:pt x="194152" y="152674"/>
                        </a:cubicBezTo>
                        <a:cubicBezTo>
                          <a:pt x="200820" y="156484"/>
                          <a:pt x="206535" y="160295"/>
                          <a:pt x="213202" y="164104"/>
                        </a:cubicBezTo>
                        <a:cubicBezTo>
                          <a:pt x="216060" y="165057"/>
                          <a:pt x="217965" y="166962"/>
                          <a:pt x="220822" y="167914"/>
                        </a:cubicBezTo>
                        <a:cubicBezTo>
                          <a:pt x="221775" y="168867"/>
                          <a:pt x="222727" y="169819"/>
                          <a:pt x="223680" y="170772"/>
                        </a:cubicBezTo>
                        <a:cubicBezTo>
                          <a:pt x="248445" y="190774"/>
                          <a:pt x="281782" y="198394"/>
                          <a:pt x="313215" y="201252"/>
                        </a:cubicBezTo>
                        <a:cubicBezTo>
                          <a:pt x="330360" y="203157"/>
                          <a:pt x="349410" y="206014"/>
                          <a:pt x="366555" y="203157"/>
                        </a:cubicBezTo>
                        <a:cubicBezTo>
                          <a:pt x="384652" y="199347"/>
                          <a:pt x="401797" y="194584"/>
                          <a:pt x="418942" y="187917"/>
                        </a:cubicBezTo>
                        <a:cubicBezTo>
                          <a:pt x="435135" y="182202"/>
                          <a:pt x="453232" y="174582"/>
                          <a:pt x="467520" y="165057"/>
                        </a:cubicBezTo>
                        <a:cubicBezTo>
                          <a:pt x="482760" y="154579"/>
                          <a:pt x="491332" y="141244"/>
                          <a:pt x="499905" y="125052"/>
                        </a:cubicBezTo>
                        <a:cubicBezTo>
                          <a:pt x="512287" y="101240"/>
                          <a:pt x="510382" y="78380"/>
                          <a:pt x="501810" y="56472"/>
                        </a:cubicBezTo>
                        <a:cubicBezTo>
                          <a:pt x="503715" y="47900"/>
                          <a:pt x="503715" y="40280"/>
                          <a:pt x="498952" y="32660"/>
                        </a:cubicBezTo>
                        <a:close/>
                      </a:path>
                    </a:pathLst>
                  </a:custGeom>
                  <a:solidFill>
                    <a:srgbClr val="FFA89C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47" name="Рисунок 4">
                  <a:extLst>
                    <a:ext uri="{FF2B5EF4-FFF2-40B4-BE49-F238E27FC236}">
                      <a16:creationId xmlns:a16="http://schemas.microsoft.com/office/drawing/2014/main" id="{57A83824-F5BC-A83D-0979-F3E5BA0E3854}"/>
                    </a:ext>
                  </a:extLst>
                </p:cNvPr>
                <p:cNvGrpSpPr/>
                <p:nvPr/>
              </p:nvGrpSpPr>
              <p:grpSpPr>
                <a:xfrm>
                  <a:off x="16391392" y="6163053"/>
                  <a:ext cx="419856" cy="723810"/>
                  <a:chOff x="16391392" y="6163053"/>
                  <a:chExt cx="419856" cy="723810"/>
                </a:xfrm>
                <a:solidFill>
                  <a:srgbClr val="2B2705"/>
                </a:solidFill>
              </p:grpSpPr>
              <p:sp>
                <p:nvSpPr>
                  <p:cNvPr id="1548" name="Полилиния: фигура 1547">
                    <a:extLst>
                      <a:ext uri="{FF2B5EF4-FFF2-40B4-BE49-F238E27FC236}">
                        <a16:creationId xmlns:a16="http://schemas.microsoft.com/office/drawing/2014/main" id="{341E336A-2C69-93F6-F649-78F7B6C97ECB}"/>
                      </a:ext>
                    </a:extLst>
                  </p:cNvPr>
                  <p:cNvSpPr/>
                  <p:nvPr/>
                </p:nvSpPr>
                <p:spPr>
                  <a:xfrm>
                    <a:off x="16440335" y="6576753"/>
                    <a:ext cx="28045" cy="11689"/>
                  </a:xfrm>
                  <a:custGeom>
                    <a:avLst/>
                    <a:gdLst>
                      <a:gd name="connsiteX0" fmla="*/ 15663 w 28045"/>
                      <a:gd name="connsiteY0" fmla="*/ 1905 h 11689"/>
                      <a:gd name="connsiteX1" fmla="*/ 423 w 28045"/>
                      <a:gd name="connsiteY1" fmla="*/ 0 h 11689"/>
                      <a:gd name="connsiteX2" fmla="*/ 423 w 28045"/>
                      <a:gd name="connsiteY2" fmla="*/ 952 h 11689"/>
                      <a:gd name="connsiteX3" fmla="*/ 14711 w 28045"/>
                      <a:gd name="connsiteY3" fmla="*/ 6667 h 11689"/>
                      <a:gd name="connsiteX4" fmla="*/ 21378 w 28045"/>
                      <a:gd name="connsiteY4" fmla="*/ 9525 h 11689"/>
                      <a:gd name="connsiteX5" fmla="*/ 27093 w 28045"/>
                      <a:gd name="connsiteY5" fmla="*/ 11430 h 11689"/>
                      <a:gd name="connsiteX6" fmla="*/ 28046 w 28045"/>
                      <a:gd name="connsiteY6" fmla="*/ 9525 h 11689"/>
                      <a:gd name="connsiteX7" fmla="*/ 15663 w 28045"/>
                      <a:gd name="connsiteY7" fmla="*/ 1905 h 11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8045" h="11689">
                        <a:moveTo>
                          <a:pt x="15663" y="1905"/>
                        </a:moveTo>
                        <a:cubicBezTo>
                          <a:pt x="9948" y="0"/>
                          <a:pt x="5186" y="0"/>
                          <a:pt x="423" y="0"/>
                        </a:cubicBezTo>
                        <a:cubicBezTo>
                          <a:pt x="423" y="0"/>
                          <a:pt x="-529" y="952"/>
                          <a:pt x="423" y="952"/>
                        </a:cubicBezTo>
                        <a:cubicBezTo>
                          <a:pt x="5186" y="1905"/>
                          <a:pt x="9948" y="4762"/>
                          <a:pt x="14711" y="6667"/>
                        </a:cubicBezTo>
                        <a:cubicBezTo>
                          <a:pt x="16616" y="7620"/>
                          <a:pt x="19473" y="8572"/>
                          <a:pt x="21378" y="9525"/>
                        </a:cubicBezTo>
                        <a:cubicBezTo>
                          <a:pt x="23283" y="10477"/>
                          <a:pt x="25188" y="12382"/>
                          <a:pt x="27093" y="11430"/>
                        </a:cubicBezTo>
                        <a:cubicBezTo>
                          <a:pt x="28046" y="11430"/>
                          <a:pt x="28046" y="10477"/>
                          <a:pt x="28046" y="9525"/>
                        </a:cubicBezTo>
                        <a:cubicBezTo>
                          <a:pt x="26141" y="5715"/>
                          <a:pt x="19473" y="3810"/>
                          <a:pt x="15663" y="1905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49" name="Полилиния: фигура 1548">
                    <a:extLst>
                      <a:ext uri="{FF2B5EF4-FFF2-40B4-BE49-F238E27FC236}">
                        <a16:creationId xmlns:a16="http://schemas.microsoft.com/office/drawing/2014/main" id="{7BD18ED0-1F2C-8D64-8787-B814637E0AC0}"/>
                      </a:ext>
                    </a:extLst>
                  </p:cNvPr>
                  <p:cNvSpPr/>
                  <p:nvPr/>
                </p:nvSpPr>
                <p:spPr>
                  <a:xfrm>
                    <a:off x="16585538" y="6618474"/>
                    <a:ext cx="69571" cy="43527"/>
                  </a:xfrm>
                  <a:custGeom>
                    <a:avLst/>
                    <a:gdLst>
                      <a:gd name="connsiteX0" fmla="*/ 66675 w 69571"/>
                      <a:gd name="connsiteY0" fmla="*/ 189 h 43527"/>
                      <a:gd name="connsiteX1" fmla="*/ 48578 w 69571"/>
                      <a:gd name="connsiteY1" fmla="*/ 7809 h 43527"/>
                      <a:gd name="connsiteX2" fmla="*/ 20003 w 69571"/>
                      <a:gd name="connsiteY2" fmla="*/ 14477 h 43527"/>
                      <a:gd name="connsiteX3" fmla="*/ 17145 w 69571"/>
                      <a:gd name="connsiteY3" fmla="*/ 16382 h 43527"/>
                      <a:gd name="connsiteX4" fmla="*/ 15240 w 69571"/>
                      <a:gd name="connsiteY4" fmla="*/ 17334 h 43527"/>
                      <a:gd name="connsiteX5" fmla="*/ 14288 w 69571"/>
                      <a:gd name="connsiteY5" fmla="*/ 18287 h 43527"/>
                      <a:gd name="connsiteX6" fmla="*/ 13335 w 69571"/>
                      <a:gd name="connsiteY6" fmla="*/ 18287 h 43527"/>
                      <a:gd name="connsiteX7" fmla="*/ 9525 w 69571"/>
                      <a:gd name="connsiteY7" fmla="*/ 11619 h 43527"/>
                      <a:gd name="connsiteX8" fmla="*/ 7620 w 69571"/>
                      <a:gd name="connsiteY8" fmla="*/ 11619 h 43527"/>
                      <a:gd name="connsiteX9" fmla="*/ 4763 w 69571"/>
                      <a:gd name="connsiteY9" fmla="*/ 23049 h 43527"/>
                      <a:gd name="connsiteX10" fmla="*/ 953 w 69571"/>
                      <a:gd name="connsiteY10" fmla="*/ 10667 h 43527"/>
                      <a:gd name="connsiteX11" fmla="*/ 0 w 69571"/>
                      <a:gd name="connsiteY11" fmla="*/ 10667 h 43527"/>
                      <a:gd name="connsiteX12" fmla="*/ 2858 w 69571"/>
                      <a:gd name="connsiteY12" fmla="*/ 33527 h 43527"/>
                      <a:gd name="connsiteX13" fmla="*/ 2858 w 69571"/>
                      <a:gd name="connsiteY13" fmla="*/ 42099 h 43527"/>
                      <a:gd name="connsiteX14" fmla="*/ 5715 w 69571"/>
                      <a:gd name="connsiteY14" fmla="*/ 42099 h 43527"/>
                      <a:gd name="connsiteX15" fmla="*/ 5715 w 69571"/>
                      <a:gd name="connsiteY15" fmla="*/ 42099 h 43527"/>
                      <a:gd name="connsiteX16" fmla="*/ 5715 w 69571"/>
                      <a:gd name="connsiteY16" fmla="*/ 42099 h 43527"/>
                      <a:gd name="connsiteX17" fmla="*/ 5715 w 69571"/>
                      <a:gd name="connsiteY17" fmla="*/ 42099 h 43527"/>
                      <a:gd name="connsiteX18" fmla="*/ 4763 w 69571"/>
                      <a:gd name="connsiteY18" fmla="*/ 26859 h 43527"/>
                      <a:gd name="connsiteX19" fmla="*/ 5715 w 69571"/>
                      <a:gd name="connsiteY19" fmla="*/ 20192 h 43527"/>
                      <a:gd name="connsiteX20" fmla="*/ 11430 w 69571"/>
                      <a:gd name="connsiteY20" fmla="*/ 19239 h 43527"/>
                      <a:gd name="connsiteX21" fmla="*/ 10478 w 69571"/>
                      <a:gd name="connsiteY21" fmla="*/ 21144 h 43527"/>
                      <a:gd name="connsiteX22" fmla="*/ 7620 w 69571"/>
                      <a:gd name="connsiteY22" fmla="*/ 24954 h 43527"/>
                      <a:gd name="connsiteX23" fmla="*/ 10478 w 69571"/>
                      <a:gd name="connsiteY23" fmla="*/ 25907 h 43527"/>
                      <a:gd name="connsiteX24" fmla="*/ 12383 w 69571"/>
                      <a:gd name="connsiteY24" fmla="*/ 22097 h 43527"/>
                      <a:gd name="connsiteX25" fmla="*/ 14288 w 69571"/>
                      <a:gd name="connsiteY25" fmla="*/ 25907 h 43527"/>
                      <a:gd name="connsiteX26" fmla="*/ 16192 w 69571"/>
                      <a:gd name="connsiteY26" fmla="*/ 24954 h 43527"/>
                      <a:gd name="connsiteX27" fmla="*/ 16192 w 69571"/>
                      <a:gd name="connsiteY27" fmla="*/ 21144 h 43527"/>
                      <a:gd name="connsiteX28" fmla="*/ 18098 w 69571"/>
                      <a:gd name="connsiteY28" fmla="*/ 21144 h 43527"/>
                      <a:gd name="connsiteX29" fmla="*/ 18098 w 69571"/>
                      <a:gd name="connsiteY29" fmla="*/ 21144 h 43527"/>
                      <a:gd name="connsiteX30" fmla="*/ 20003 w 69571"/>
                      <a:gd name="connsiteY30" fmla="*/ 21144 h 43527"/>
                      <a:gd name="connsiteX31" fmla="*/ 20955 w 69571"/>
                      <a:gd name="connsiteY31" fmla="*/ 20192 h 43527"/>
                      <a:gd name="connsiteX32" fmla="*/ 20955 w 69571"/>
                      <a:gd name="connsiteY32" fmla="*/ 18287 h 43527"/>
                      <a:gd name="connsiteX33" fmla="*/ 37148 w 69571"/>
                      <a:gd name="connsiteY33" fmla="*/ 20192 h 43527"/>
                      <a:gd name="connsiteX34" fmla="*/ 39053 w 69571"/>
                      <a:gd name="connsiteY34" fmla="*/ 17334 h 43527"/>
                      <a:gd name="connsiteX35" fmla="*/ 44767 w 69571"/>
                      <a:gd name="connsiteY35" fmla="*/ 16382 h 43527"/>
                      <a:gd name="connsiteX36" fmla="*/ 68580 w 69571"/>
                      <a:gd name="connsiteY36" fmla="*/ 3999 h 43527"/>
                      <a:gd name="connsiteX37" fmla="*/ 66675 w 69571"/>
                      <a:gd name="connsiteY37" fmla="*/ 189 h 435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69571" h="43527">
                        <a:moveTo>
                          <a:pt x="66675" y="189"/>
                        </a:moveTo>
                        <a:cubicBezTo>
                          <a:pt x="60008" y="1142"/>
                          <a:pt x="54292" y="4952"/>
                          <a:pt x="48578" y="7809"/>
                        </a:cubicBezTo>
                        <a:cubicBezTo>
                          <a:pt x="40005" y="11619"/>
                          <a:pt x="29528" y="14477"/>
                          <a:pt x="20003" y="14477"/>
                        </a:cubicBezTo>
                        <a:cubicBezTo>
                          <a:pt x="18098" y="14477"/>
                          <a:pt x="17145" y="15429"/>
                          <a:pt x="17145" y="16382"/>
                        </a:cubicBezTo>
                        <a:cubicBezTo>
                          <a:pt x="16192" y="16382"/>
                          <a:pt x="16192" y="16382"/>
                          <a:pt x="15240" y="17334"/>
                        </a:cubicBezTo>
                        <a:cubicBezTo>
                          <a:pt x="14288" y="17334"/>
                          <a:pt x="14288" y="18287"/>
                          <a:pt x="14288" y="18287"/>
                        </a:cubicBezTo>
                        <a:cubicBezTo>
                          <a:pt x="14288" y="18287"/>
                          <a:pt x="14288" y="18287"/>
                          <a:pt x="13335" y="18287"/>
                        </a:cubicBezTo>
                        <a:cubicBezTo>
                          <a:pt x="12383" y="16382"/>
                          <a:pt x="10478" y="13524"/>
                          <a:pt x="9525" y="11619"/>
                        </a:cubicBezTo>
                        <a:cubicBezTo>
                          <a:pt x="9525" y="10667"/>
                          <a:pt x="7620" y="10667"/>
                          <a:pt x="7620" y="11619"/>
                        </a:cubicBezTo>
                        <a:cubicBezTo>
                          <a:pt x="6667" y="15429"/>
                          <a:pt x="5715" y="19239"/>
                          <a:pt x="4763" y="23049"/>
                        </a:cubicBezTo>
                        <a:cubicBezTo>
                          <a:pt x="3810" y="19239"/>
                          <a:pt x="2858" y="14477"/>
                          <a:pt x="953" y="10667"/>
                        </a:cubicBezTo>
                        <a:cubicBezTo>
                          <a:pt x="953" y="10667"/>
                          <a:pt x="0" y="10667"/>
                          <a:pt x="0" y="10667"/>
                        </a:cubicBezTo>
                        <a:cubicBezTo>
                          <a:pt x="953" y="18287"/>
                          <a:pt x="2858" y="25907"/>
                          <a:pt x="2858" y="33527"/>
                        </a:cubicBezTo>
                        <a:cubicBezTo>
                          <a:pt x="2858" y="36384"/>
                          <a:pt x="2858" y="39242"/>
                          <a:pt x="2858" y="42099"/>
                        </a:cubicBezTo>
                        <a:cubicBezTo>
                          <a:pt x="2858" y="44004"/>
                          <a:pt x="5715" y="44004"/>
                          <a:pt x="5715" y="42099"/>
                        </a:cubicBezTo>
                        <a:cubicBezTo>
                          <a:pt x="5715" y="42099"/>
                          <a:pt x="5715" y="42099"/>
                          <a:pt x="5715" y="42099"/>
                        </a:cubicBezTo>
                        <a:lnTo>
                          <a:pt x="5715" y="42099"/>
                        </a:lnTo>
                        <a:lnTo>
                          <a:pt x="5715" y="42099"/>
                        </a:lnTo>
                        <a:cubicBezTo>
                          <a:pt x="5715" y="37337"/>
                          <a:pt x="5715" y="31622"/>
                          <a:pt x="4763" y="26859"/>
                        </a:cubicBezTo>
                        <a:cubicBezTo>
                          <a:pt x="4763" y="24954"/>
                          <a:pt x="4763" y="23049"/>
                          <a:pt x="5715" y="20192"/>
                        </a:cubicBezTo>
                        <a:cubicBezTo>
                          <a:pt x="7620" y="12572"/>
                          <a:pt x="9525" y="14477"/>
                          <a:pt x="11430" y="19239"/>
                        </a:cubicBezTo>
                        <a:cubicBezTo>
                          <a:pt x="11430" y="20192"/>
                          <a:pt x="10478" y="20192"/>
                          <a:pt x="10478" y="21144"/>
                        </a:cubicBezTo>
                        <a:cubicBezTo>
                          <a:pt x="9525" y="22097"/>
                          <a:pt x="8573" y="23049"/>
                          <a:pt x="7620" y="24954"/>
                        </a:cubicBezTo>
                        <a:cubicBezTo>
                          <a:pt x="6667" y="26859"/>
                          <a:pt x="9525" y="27812"/>
                          <a:pt x="10478" y="25907"/>
                        </a:cubicBezTo>
                        <a:cubicBezTo>
                          <a:pt x="11430" y="24002"/>
                          <a:pt x="12383" y="23049"/>
                          <a:pt x="12383" y="22097"/>
                        </a:cubicBezTo>
                        <a:cubicBezTo>
                          <a:pt x="13335" y="23049"/>
                          <a:pt x="13335" y="24954"/>
                          <a:pt x="14288" y="25907"/>
                        </a:cubicBezTo>
                        <a:cubicBezTo>
                          <a:pt x="14288" y="26859"/>
                          <a:pt x="16192" y="25907"/>
                          <a:pt x="16192" y="24954"/>
                        </a:cubicBezTo>
                        <a:cubicBezTo>
                          <a:pt x="16192" y="24954"/>
                          <a:pt x="16192" y="23049"/>
                          <a:pt x="16192" y="21144"/>
                        </a:cubicBezTo>
                        <a:cubicBezTo>
                          <a:pt x="17145" y="21144"/>
                          <a:pt x="18098" y="21144"/>
                          <a:pt x="18098" y="21144"/>
                        </a:cubicBezTo>
                        <a:cubicBezTo>
                          <a:pt x="18098" y="21144"/>
                          <a:pt x="18098" y="21144"/>
                          <a:pt x="18098" y="21144"/>
                        </a:cubicBezTo>
                        <a:cubicBezTo>
                          <a:pt x="18098" y="21144"/>
                          <a:pt x="19050" y="21144"/>
                          <a:pt x="20003" y="21144"/>
                        </a:cubicBezTo>
                        <a:lnTo>
                          <a:pt x="20955" y="20192"/>
                        </a:lnTo>
                        <a:cubicBezTo>
                          <a:pt x="21908" y="19239"/>
                          <a:pt x="21908" y="19239"/>
                          <a:pt x="20955" y="18287"/>
                        </a:cubicBezTo>
                        <a:cubicBezTo>
                          <a:pt x="26670" y="19239"/>
                          <a:pt x="31433" y="20192"/>
                          <a:pt x="37148" y="20192"/>
                        </a:cubicBezTo>
                        <a:cubicBezTo>
                          <a:pt x="39053" y="20192"/>
                          <a:pt x="39053" y="18287"/>
                          <a:pt x="39053" y="17334"/>
                        </a:cubicBezTo>
                        <a:cubicBezTo>
                          <a:pt x="40958" y="17334"/>
                          <a:pt x="42863" y="16382"/>
                          <a:pt x="44767" y="16382"/>
                        </a:cubicBezTo>
                        <a:cubicBezTo>
                          <a:pt x="52388" y="14477"/>
                          <a:pt x="64770" y="10667"/>
                          <a:pt x="68580" y="3999"/>
                        </a:cubicBezTo>
                        <a:cubicBezTo>
                          <a:pt x="70485" y="2094"/>
                          <a:pt x="69533" y="-763"/>
                          <a:pt x="66675" y="189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0" name="Полилиния: фигура 1549">
                    <a:extLst>
                      <a:ext uri="{FF2B5EF4-FFF2-40B4-BE49-F238E27FC236}">
                        <a16:creationId xmlns:a16="http://schemas.microsoft.com/office/drawing/2014/main" id="{62EFD18E-1418-4DF3-8AE4-C4491B584497}"/>
                      </a:ext>
                    </a:extLst>
                  </p:cNvPr>
                  <p:cNvSpPr/>
                  <p:nvPr/>
                </p:nvSpPr>
                <p:spPr>
                  <a:xfrm>
                    <a:off x="16671263" y="6433504"/>
                    <a:ext cx="107639" cy="174501"/>
                  </a:xfrm>
                  <a:custGeom>
                    <a:avLst/>
                    <a:gdLst>
                      <a:gd name="connsiteX0" fmla="*/ 99060 w 107639"/>
                      <a:gd name="connsiteY0" fmla="*/ 81337 h 174501"/>
                      <a:gd name="connsiteX1" fmla="*/ 82867 w 107639"/>
                      <a:gd name="connsiteY1" fmla="*/ 99435 h 174501"/>
                      <a:gd name="connsiteX2" fmla="*/ 75248 w 107639"/>
                      <a:gd name="connsiteY2" fmla="*/ 98482 h 174501"/>
                      <a:gd name="connsiteX3" fmla="*/ 64770 w 107639"/>
                      <a:gd name="connsiteY3" fmla="*/ 74670 h 174501"/>
                      <a:gd name="connsiteX4" fmla="*/ 35242 w 107639"/>
                      <a:gd name="connsiteY4" fmla="*/ 52763 h 174501"/>
                      <a:gd name="connsiteX5" fmla="*/ 23813 w 107639"/>
                      <a:gd name="connsiteY5" fmla="*/ 48000 h 174501"/>
                      <a:gd name="connsiteX6" fmla="*/ 16192 w 107639"/>
                      <a:gd name="connsiteY6" fmla="*/ 31808 h 174501"/>
                      <a:gd name="connsiteX7" fmla="*/ 11430 w 107639"/>
                      <a:gd name="connsiteY7" fmla="*/ 28950 h 174501"/>
                      <a:gd name="connsiteX8" fmla="*/ 9525 w 107639"/>
                      <a:gd name="connsiteY8" fmla="*/ 29903 h 174501"/>
                      <a:gd name="connsiteX9" fmla="*/ 3810 w 107639"/>
                      <a:gd name="connsiteY9" fmla="*/ 1328 h 174501"/>
                      <a:gd name="connsiteX10" fmla="*/ 0 w 107639"/>
                      <a:gd name="connsiteY10" fmla="*/ 2280 h 174501"/>
                      <a:gd name="connsiteX11" fmla="*/ 953 w 107639"/>
                      <a:gd name="connsiteY11" fmla="*/ 33713 h 174501"/>
                      <a:gd name="connsiteX12" fmla="*/ 5715 w 107639"/>
                      <a:gd name="connsiteY12" fmla="*/ 37523 h 174501"/>
                      <a:gd name="connsiteX13" fmla="*/ 9525 w 107639"/>
                      <a:gd name="connsiteY13" fmla="*/ 35618 h 174501"/>
                      <a:gd name="connsiteX14" fmla="*/ 16192 w 107639"/>
                      <a:gd name="connsiteY14" fmla="*/ 48953 h 174501"/>
                      <a:gd name="connsiteX15" fmla="*/ 17145 w 107639"/>
                      <a:gd name="connsiteY15" fmla="*/ 55620 h 174501"/>
                      <a:gd name="connsiteX16" fmla="*/ 28575 w 107639"/>
                      <a:gd name="connsiteY16" fmla="*/ 61335 h 174501"/>
                      <a:gd name="connsiteX17" fmla="*/ 59055 w 107639"/>
                      <a:gd name="connsiteY17" fmla="*/ 101340 h 174501"/>
                      <a:gd name="connsiteX18" fmla="*/ 61913 w 107639"/>
                      <a:gd name="connsiteY18" fmla="*/ 111817 h 174501"/>
                      <a:gd name="connsiteX19" fmla="*/ 61913 w 107639"/>
                      <a:gd name="connsiteY19" fmla="*/ 112770 h 174501"/>
                      <a:gd name="connsiteX20" fmla="*/ 63817 w 107639"/>
                      <a:gd name="connsiteY20" fmla="*/ 119437 h 174501"/>
                      <a:gd name="connsiteX21" fmla="*/ 68580 w 107639"/>
                      <a:gd name="connsiteY21" fmla="*/ 121342 h 174501"/>
                      <a:gd name="connsiteX22" fmla="*/ 66675 w 107639"/>
                      <a:gd name="connsiteY22" fmla="*/ 122295 h 174501"/>
                      <a:gd name="connsiteX23" fmla="*/ 56198 w 107639"/>
                      <a:gd name="connsiteY23" fmla="*/ 135630 h 174501"/>
                      <a:gd name="connsiteX24" fmla="*/ 54292 w 107639"/>
                      <a:gd name="connsiteY24" fmla="*/ 137535 h 174501"/>
                      <a:gd name="connsiteX25" fmla="*/ 24765 w 107639"/>
                      <a:gd name="connsiteY25" fmla="*/ 167062 h 174501"/>
                      <a:gd name="connsiteX26" fmla="*/ 30480 w 107639"/>
                      <a:gd name="connsiteY26" fmla="*/ 173730 h 174501"/>
                      <a:gd name="connsiteX27" fmla="*/ 62865 w 107639"/>
                      <a:gd name="connsiteY27" fmla="*/ 142297 h 174501"/>
                      <a:gd name="connsiteX28" fmla="*/ 87630 w 107639"/>
                      <a:gd name="connsiteY28" fmla="*/ 127057 h 174501"/>
                      <a:gd name="connsiteX29" fmla="*/ 87630 w 107639"/>
                      <a:gd name="connsiteY29" fmla="*/ 118485 h 174501"/>
                      <a:gd name="connsiteX30" fmla="*/ 78105 w 107639"/>
                      <a:gd name="connsiteY30" fmla="*/ 115627 h 174501"/>
                      <a:gd name="connsiteX31" fmla="*/ 79058 w 107639"/>
                      <a:gd name="connsiteY31" fmla="*/ 115627 h 174501"/>
                      <a:gd name="connsiteX32" fmla="*/ 81915 w 107639"/>
                      <a:gd name="connsiteY32" fmla="*/ 115627 h 174501"/>
                      <a:gd name="connsiteX33" fmla="*/ 86678 w 107639"/>
                      <a:gd name="connsiteY33" fmla="*/ 110865 h 174501"/>
                      <a:gd name="connsiteX34" fmla="*/ 106680 w 107639"/>
                      <a:gd name="connsiteY34" fmla="*/ 84195 h 174501"/>
                      <a:gd name="connsiteX35" fmla="*/ 99060 w 107639"/>
                      <a:gd name="connsiteY35" fmla="*/ 81337 h 174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</a:cxnLst>
                    <a:rect l="l" t="t" r="r" b="b"/>
                    <a:pathLst>
                      <a:path w="107639" h="174501">
                        <a:moveTo>
                          <a:pt x="99060" y="81337"/>
                        </a:moveTo>
                        <a:cubicBezTo>
                          <a:pt x="95250" y="88957"/>
                          <a:pt x="89535" y="94672"/>
                          <a:pt x="82867" y="99435"/>
                        </a:cubicBezTo>
                        <a:cubicBezTo>
                          <a:pt x="80010" y="99435"/>
                          <a:pt x="78105" y="98482"/>
                          <a:pt x="75248" y="98482"/>
                        </a:cubicBezTo>
                        <a:cubicBezTo>
                          <a:pt x="74295" y="88957"/>
                          <a:pt x="70485" y="81337"/>
                          <a:pt x="64770" y="74670"/>
                        </a:cubicBezTo>
                        <a:cubicBezTo>
                          <a:pt x="59055" y="65145"/>
                          <a:pt x="46673" y="57525"/>
                          <a:pt x="35242" y="52763"/>
                        </a:cubicBezTo>
                        <a:cubicBezTo>
                          <a:pt x="31433" y="50857"/>
                          <a:pt x="27623" y="48953"/>
                          <a:pt x="23813" y="48000"/>
                        </a:cubicBezTo>
                        <a:cubicBezTo>
                          <a:pt x="20003" y="43238"/>
                          <a:pt x="18098" y="37523"/>
                          <a:pt x="16192" y="31808"/>
                        </a:cubicBezTo>
                        <a:cubicBezTo>
                          <a:pt x="15240" y="29903"/>
                          <a:pt x="14288" y="27998"/>
                          <a:pt x="11430" y="28950"/>
                        </a:cubicBezTo>
                        <a:cubicBezTo>
                          <a:pt x="10478" y="28950"/>
                          <a:pt x="10478" y="28950"/>
                          <a:pt x="9525" y="29903"/>
                        </a:cubicBezTo>
                        <a:cubicBezTo>
                          <a:pt x="10478" y="20378"/>
                          <a:pt x="8573" y="10853"/>
                          <a:pt x="3810" y="1328"/>
                        </a:cubicBezTo>
                        <a:cubicBezTo>
                          <a:pt x="2858" y="-577"/>
                          <a:pt x="0" y="-577"/>
                          <a:pt x="0" y="2280"/>
                        </a:cubicBezTo>
                        <a:cubicBezTo>
                          <a:pt x="1905" y="12758"/>
                          <a:pt x="2858" y="23235"/>
                          <a:pt x="953" y="33713"/>
                        </a:cubicBezTo>
                        <a:cubicBezTo>
                          <a:pt x="0" y="36570"/>
                          <a:pt x="3810" y="38475"/>
                          <a:pt x="5715" y="37523"/>
                        </a:cubicBezTo>
                        <a:cubicBezTo>
                          <a:pt x="6667" y="36570"/>
                          <a:pt x="8573" y="36570"/>
                          <a:pt x="9525" y="35618"/>
                        </a:cubicBezTo>
                        <a:cubicBezTo>
                          <a:pt x="11430" y="40380"/>
                          <a:pt x="13335" y="45143"/>
                          <a:pt x="16192" y="48953"/>
                        </a:cubicBezTo>
                        <a:cubicBezTo>
                          <a:pt x="14288" y="50857"/>
                          <a:pt x="15240" y="53715"/>
                          <a:pt x="17145" y="55620"/>
                        </a:cubicBezTo>
                        <a:cubicBezTo>
                          <a:pt x="20955" y="57525"/>
                          <a:pt x="24765" y="59430"/>
                          <a:pt x="28575" y="61335"/>
                        </a:cubicBezTo>
                        <a:cubicBezTo>
                          <a:pt x="40958" y="73717"/>
                          <a:pt x="53340" y="85147"/>
                          <a:pt x="59055" y="101340"/>
                        </a:cubicBezTo>
                        <a:cubicBezTo>
                          <a:pt x="60008" y="105150"/>
                          <a:pt x="60960" y="108007"/>
                          <a:pt x="61913" y="111817"/>
                        </a:cubicBezTo>
                        <a:cubicBezTo>
                          <a:pt x="61913" y="111817"/>
                          <a:pt x="61913" y="112770"/>
                          <a:pt x="61913" y="112770"/>
                        </a:cubicBezTo>
                        <a:cubicBezTo>
                          <a:pt x="60008" y="114675"/>
                          <a:pt x="60960" y="118485"/>
                          <a:pt x="63817" y="119437"/>
                        </a:cubicBezTo>
                        <a:cubicBezTo>
                          <a:pt x="65723" y="120390"/>
                          <a:pt x="66675" y="120390"/>
                          <a:pt x="68580" y="121342"/>
                        </a:cubicBezTo>
                        <a:cubicBezTo>
                          <a:pt x="67628" y="121342"/>
                          <a:pt x="67628" y="122295"/>
                          <a:pt x="66675" y="122295"/>
                        </a:cubicBezTo>
                        <a:cubicBezTo>
                          <a:pt x="63817" y="127057"/>
                          <a:pt x="60008" y="131820"/>
                          <a:pt x="56198" y="135630"/>
                        </a:cubicBezTo>
                        <a:cubicBezTo>
                          <a:pt x="55245" y="136582"/>
                          <a:pt x="54292" y="136582"/>
                          <a:pt x="54292" y="137535"/>
                        </a:cubicBezTo>
                        <a:cubicBezTo>
                          <a:pt x="43815" y="147060"/>
                          <a:pt x="34290" y="156585"/>
                          <a:pt x="24765" y="167062"/>
                        </a:cubicBezTo>
                        <a:cubicBezTo>
                          <a:pt x="20955" y="170872"/>
                          <a:pt x="26670" y="176587"/>
                          <a:pt x="30480" y="173730"/>
                        </a:cubicBezTo>
                        <a:cubicBezTo>
                          <a:pt x="41910" y="163252"/>
                          <a:pt x="54292" y="153727"/>
                          <a:pt x="62865" y="142297"/>
                        </a:cubicBezTo>
                        <a:cubicBezTo>
                          <a:pt x="70485" y="135630"/>
                          <a:pt x="79058" y="128010"/>
                          <a:pt x="87630" y="127057"/>
                        </a:cubicBezTo>
                        <a:cubicBezTo>
                          <a:pt x="92392" y="126105"/>
                          <a:pt x="93345" y="118485"/>
                          <a:pt x="87630" y="118485"/>
                        </a:cubicBezTo>
                        <a:cubicBezTo>
                          <a:pt x="83820" y="118485"/>
                          <a:pt x="80963" y="117532"/>
                          <a:pt x="78105" y="115627"/>
                        </a:cubicBezTo>
                        <a:cubicBezTo>
                          <a:pt x="78105" y="115627"/>
                          <a:pt x="79058" y="115627"/>
                          <a:pt x="79058" y="115627"/>
                        </a:cubicBezTo>
                        <a:cubicBezTo>
                          <a:pt x="80010" y="115627"/>
                          <a:pt x="80963" y="115627"/>
                          <a:pt x="81915" y="115627"/>
                        </a:cubicBezTo>
                        <a:cubicBezTo>
                          <a:pt x="84773" y="115627"/>
                          <a:pt x="86678" y="113722"/>
                          <a:pt x="86678" y="110865"/>
                        </a:cubicBezTo>
                        <a:cubicBezTo>
                          <a:pt x="96203" y="105150"/>
                          <a:pt x="101917" y="96577"/>
                          <a:pt x="106680" y="84195"/>
                        </a:cubicBezTo>
                        <a:cubicBezTo>
                          <a:pt x="110490" y="79432"/>
                          <a:pt x="101917" y="75622"/>
                          <a:pt x="99060" y="81337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1" name="Полилиния: фигура 1550">
                    <a:extLst>
                      <a:ext uri="{FF2B5EF4-FFF2-40B4-BE49-F238E27FC236}">
                        <a16:creationId xmlns:a16="http://schemas.microsoft.com/office/drawing/2014/main" id="{16772912-791B-DB3F-C85F-390DD75A47BD}"/>
                      </a:ext>
                    </a:extLst>
                  </p:cNvPr>
                  <p:cNvSpPr/>
                  <p:nvPr/>
                </p:nvSpPr>
                <p:spPr>
                  <a:xfrm>
                    <a:off x="16678418" y="6163053"/>
                    <a:ext cx="123749" cy="86164"/>
                  </a:xfrm>
                  <a:custGeom>
                    <a:avLst/>
                    <a:gdLst>
                      <a:gd name="connsiteX0" fmla="*/ 110003 w 123749"/>
                      <a:gd name="connsiteY0" fmla="*/ 29844 h 86164"/>
                      <a:gd name="connsiteX1" fmla="*/ 75713 w 123749"/>
                      <a:gd name="connsiteY1" fmla="*/ 6984 h 86164"/>
                      <a:gd name="connsiteX2" fmla="*/ 28088 w 123749"/>
                      <a:gd name="connsiteY2" fmla="*/ 6031 h 86164"/>
                      <a:gd name="connsiteX3" fmla="*/ 10943 w 123749"/>
                      <a:gd name="connsiteY3" fmla="*/ 7936 h 86164"/>
                      <a:gd name="connsiteX4" fmla="*/ 9991 w 123749"/>
                      <a:gd name="connsiteY4" fmla="*/ 8889 h 86164"/>
                      <a:gd name="connsiteX5" fmla="*/ 9991 w 123749"/>
                      <a:gd name="connsiteY5" fmla="*/ 7936 h 86164"/>
                      <a:gd name="connsiteX6" fmla="*/ 466 w 123749"/>
                      <a:gd name="connsiteY6" fmla="*/ 7936 h 86164"/>
                      <a:gd name="connsiteX7" fmla="*/ 44281 w 123749"/>
                      <a:gd name="connsiteY7" fmla="*/ 70801 h 86164"/>
                      <a:gd name="connsiteX8" fmla="*/ 71903 w 123749"/>
                      <a:gd name="connsiteY8" fmla="*/ 84136 h 86164"/>
                      <a:gd name="connsiteX9" fmla="*/ 105241 w 123749"/>
                      <a:gd name="connsiteY9" fmla="*/ 79374 h 86164"/>
                      <a:gd name="connsiteX10" fmla="*/ 106193 w 123749"/>
                      <a:gd name="connsiteY10" fmla="*/ 78421 h 86164"/>
                      <a:gd name="connsiteX11" fmla="*/ 108098 w 123749"/>
                      <a:gd name="connsiteY11" fmla="*/ 77469 h 86164"/>
                      <a:gd name="connsiteX12" fmla="*/ 112861 w 123749"/>
                      <a:gd name="connsiteY12" fmla="*/ 77469 h 86164"/>
                      <a:gd name="connsiteX13" fmla="*/ 122386 w 123749"/>
                      <a:gd name="connsiteY13" fmla="*/ 65086 h 86164"/>
                      <a:gd name="connsiteX14" fmla="*/ 110003 w 123749"/>
                      <a:gd name="connsiteY14" fmla="*/ 29844 h 86164"/>
                      <a:gd name="connsiteX15" fmla="*/ 60473 w 123749"/>
                      <a:gd name="connsiteY15" fmla="*/ 52704 h 86164"/>
                      <a:gd name="connsiteX16" fmla="*/ 46186 w 123749"/>
                      <a:gd name="connsiteY16" fmla="*/ 44131 h 86164"/>
                      <a:gd name="connsiteX17" fmla="*/ 47138 w 123749"/>
                      <a:gd name="connsiteY17" fmla="*/ 41274 h 86164"/>
                      <a:gd name="connsiteX18" fmla="*/ 84286 w 123749"/>
                      <a:gd name="connsiteY18" fmla="*/ 51751 h 86164"/>
                      <a:gd name="connsiteX19" fmla="*/ 86191 w 123749"/>
                      <a:gd name="connsiteY19" fmla="*/ 51751 h 86164"/>
                      <a:gd name="connsiteX20" fmla="*/ 89048 w 123749"/>
                      <a:gd name="connsiteY20" fmla="*/ 55561 h 86164"/>
                      <a:gd name="connsiteX21" fmla="*/ 64283 w 123749"/>
                      <a:gd name="connsiteY21" fmla="*/ 53656 h 86164"/>
                      <a:gd name="connsiteX22" fmla="*/ 60473 w 123749"/>
                      <a:gd name="connsiteY22" fmla="*/ 52704 h 86164"/>
                      <a:gd name="connsiteX23" fmla="*/ 16658 w 123749"/>
                      <a:gd name="connsiteY23" fmla="*/ 22224 h 86164"/>
                      <a:gd name="connsiteX24" fmla="*/ 16658 w 123749"/>
                      <a:gd name="connsiteY24" fmla="*/ 22224 h 86164"/>
                      <a:gd name="connsiteX25" fmla="*/ 17611 w 123749"/>
                      <a:gd name="connsiteY25" fmla="*/ 30796 h 86164"/>
                      <a:gd name="connsiteX26" fmla="*/ 13801 w 123749"/>
                      <a:gd name="connsiteY26" fmla="*/ 23176 h 86164"/>
                      <a:gd name="connsiteX27" fmla="*/ 16658 w 123749"/>
                      <a:gd name="connsiteY27" fmla="*/ 22224 h 86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23749" h="86164">
                        <a:moveTo>
                          <a:pt x="110003" y="29844"/>
                        </a:moveTo>
                        <a:cubicBezTo>
                          <a:pt x="100478" y="20319"/>
                          <a:pt x="88096" y="11746"/>
                          <a:pt x="75713" y="6984"/>
                        </a:cubicBezTo>
                        <a:cubicBezTo>
                          <a:pt x="61426" y="-636"/>
                          <a:pt x="44281" y="-3494"/>
                          <a:pt x="28088" y="6031"/>
                        </a:cubicBezTo>
                        <a:cubicBezTo>
                          <a:pt x="22373" y="6031"/>
                          <a:pt x="16658" y="6984"/>
                          <a:pt x="10943" y="7936"/>
                        </a:cubicBezTo>
                        <a:cubicBezTo>
                          <a:pt x="10943" y="7936"/>
                          <a:pt x="9991" y="7936"/>
                          <a:pt x="9991" y="8889"/>
                        </a:cubicBezTo>
                        <a:cubicBezTo>
                          <a:pt x="9991" y="8889"/>
                          <a:pt x="9991" y="7936"/>
                          <a:pt x="9991" y="7936"/>
                        </a:cubicBezTo>
                        <a:cubicBezTo>
                          <a:pt x="9991" y="3174"/>
                          <a:pt x="1418" y="2221"/>
                          <a:pt x="466" y="7936"/>
                        </a:cubicBezTo>
                        <a:cubicBezTo>
                          <a:pt x="-3344" y="43179"/>
                          <a:pt x="16658" y="62229"/>
                          <a:pt x="44281" y="70801"/>
                        </a:cubicBezTo>
                        <a:cubicBezTo>
                          <a:pt x="51901" y="77469"/>
                          <a:pt x="63331" y="81279"/>
                          <a:pt x="71903" y="84136"/>
                        </a:cubicBezTo>
                        <a:cubicBezTo>
                          <a:pt x="82381" y="86994"/>
                          <a:pt x="96668" y="87946"/>
                          <a:pt x="105241" y="79374"/>
                        </a:cubicBezTo>
                        <a:cubicBezTo>
                          <a:pt x="105241" y="79374"/>
                          <a:pt x="105241" y="79374"/>
                          <a:pt x="106193" y="78421"/>
                        </a:cubicBezTo>
                        <a:cubicBezTo>
                          <a:pt x="107146" y="78421"/>
                          <a:pt x="107146" y="78421"/>
                          <a:pt x="108098" y="77469"/>
                        </a:cubicBezTo>
                        <a:cubicBezTo>
                          <a:pt x="110003" y="77469"/>
                          <a:pt x="110956" y="77469"/>
                          <a:pt x="112861" y="77469"/>
                        </a:cubicBezTo>
                        <a:cubicBezTo>
                          <a:pt x="119528" y="77469"/>
                          <a:pt x="123338" y="70801"/>
                          <a:pt x="122386" y="65086"/>
                        </a:cubicBezTo>
                        <a:cubicBezTo>
                          <a:pt x="127148" y="51751"/>
                          <a:pt x="118576" y="39369"/>
                          <a:pt x="110003" y="29844"/>
                        </a:cubicBezTo>
                        <a:close/>
                        <a:moveTo>
                          <a:pt x="60473" y="52704"/>
                        </a:moveTo>
                        <a:cubicBezTo>
                          <a:pt x="56663" y="50799"/>
                          <a:pt x="50948" y="47941"/>
                          <a:pt x="46186" y="44131"/>
                        </a:cubicBezTo>
                        <a:cubicBezTo>
                          <a:pt x="46186" y="43179"/>
                          <a:pt x="46186" y="42226"/>
                          <a:pt x="47138" y="41274"/>
                        </a:cubicBezTo>
                        <a:cubicBezTo>
                          <a:pt x="57616" y="47941"/>
                          <a:pt x="70951" y="52704"/>
                          <a:pt x="84286" y="51751"/>
                        </a:cubicBezTo>
                        <a:cubicBezTo>
                          <a:pt x="85238" y="51751"/>
                          <a:pt x="85238" y="51751"/>
                          <a:pt x="86191" y="51751"/>
                        </a:cubicBezTo>
                        <a:cubicBezTo>
                          <a:pt x="87143" y="52704"/>
                          <a:pt x="88096" y="54609"/>
                          <a:pt x="89048" y="55561"/>
                        </a:cubicBezTo>
                        <a:cubicBezTo>
                          <a:pt x="80476" y="55561"/>
                          <a:pt x="72856" y="54609"/>
                          <a:pt x="64283" y="53656"/>
                        </a:cubicBezTo>
                        <a:cubicBezTo>
                          <a:pt x="62378" y="53656"/>
                          <a:pt x="61426" y="52704"/>
                          <a:pt x="60473" y="52704"/>
                        </a:cubicBezTo>
                        <a:close/>
                        <a:moveTo>
                          <a:pt x="16658" y="22224"/>
                        </a:moveTo>
                        <a:cubicBezTo>
                          <a:pt x="16658" y="22224"/>
                          <a:pt x="16658" y="22224"/>
                          <a:pt x="16658" y="22224"/>
                        </a:cubicBezTo>
                        <a:cubicBezTo>
                          <a:pt x="16658" y="25081"/>
                          <a:pt x="16658" y="27939"/>
                          <a:pt x="17611" y="30796"/>
                        </a:cubicBezTo>
                        <a:cubicBezTo>
                          <a:pt x="15706" y="27939"/>
                          <a:pt x="14753" y="26034"/>
                          <a:pt x="13801" y="23176"/>
                        </a:cubicBezTo>
                        <a:cubicBezTo>
                          <a:pt x="14753" y="22224"/>
                          <a:pt x="15706" y="22224"/>
                          <a:pt x="16658" y="22224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2" name="Полилиния: фигура 1551">
                    <a:extLst>
                      <a:ext uri="{FF2B5EF4-FFF2-40B4-BE49-F238E27FC236}">
                        <a16:creationId xmlns:a16="http://schemas.microsoft.com/office/drawing/2014/main" id="{23A188F3-23E1-FABC-FAFD-A1EB7D68669B}"/>
                      </a:ext>
                    </a:extLst>
                  </p:cNvPr>
                  <p:cNvSpPr/>
                  <p:nvPr/>
                </p:nvSpPr>
                <p:spPr>
                  <a:xfrm>
                    <a:off x="16567230" y="6421408"/>
                    <a:ext cx="26053" cy="164956"/>
                  </a:xfrm>
                  <a:custGeom>
                    <a:avLst/>
                    <a:gdLst>
                      <a:gd name="connsiteX0" fmla="*/ 12594 w 26053"/>
                      <a:gd name="connsiteY0" fmla="*/ 83908 h 164956"/>
                      <a:gd name="connsiteX1" fmla="*/ 21166 w 26053"/>
                      <a:gd name="connsiteY1" fmla="*/ 6756 h 164956"/>
                      <a:gd name="connsiteX2" fmla="*/ 9736 w 26053"/>
                      <a:gd name="connsiteY2" fmla="*/ 4851 h 164956"/>
                      <a:gd name="connsiteX3" fmla="*/ 2116 w 26053"/>
                      <a:gd name="connsiteY3" fmla="*/ 43903 h 164956"/>
                      <a:gd name="connsiteX4" fmla="*/ 2116 w 26053"/>
                      <a:gd name="connsiteY4" fmla="*/ 62953 h 164956"/>
                      <a:gd name="connsiteX5" fmla="*/ 211 w 26053"/>
                      <a:gd name="connsiteY5" fmla="*/ 88671 h 164956"/>
                      <a:gd name="connsiteX6" fmla="*/ 13546 w 26053"/>
                      <a:gd name="connsiteY6" fmla="*/ 163918 h 164956"/>
                      <a:gd name="connsiteX7" fmla="*/ 17356 w 26053"/>
                      <a:gd name="connsiteY7" fmla="*/ 162965 h 164956"/>
                      <a:gd name="connsiteX8" fmla="*/ 11641 w 26053"/>
                      <a:gd name="connsiteY8" fmla="*/ 120103 h 164956"/>
                      <a:gd name="connsiteX9" fmla="*/ 21166 w 26053"/>
                      <a:gd name="connsiteY9" fmla="*/ 150583 h 164956"/>
                      <a:gd name="connsiteX10" fmla="*/ 25929 w 26053"/>
                      <a:gd name="connsiteY10" fmla="*/ 148678 h 164956"/>
                      <a:gd name="connsiteX11" fmla="*/ 24976 w 26053"/>
                      <a:gd name="connsiteY11" fmla="*/ 98196 h 164956"/>
                      <a:gd name="connsiteX12" fmla="*/ 20214 w 26053"/>
                      <a:gd name="connsiteY12" fmla="*/ 96291 h 164956"/>
                      <a:gd name="connsiteX13" fmla="*/ 16404 w 26053"/>
                      <a:gd name="connsiteY13" fmla="*/ 115341 h 164956"/>
                      <a:gd name="connsiteX14" fmla="*/ 11641 w 26053"/>
                      <a:gd name="connsiteY14" fmla="*/ 87718 h 164956"/>
                      <a:gd name="connsiteX15" fmla="*/ 12594 w 26053"/>
                      <a:gd name="connsiteY15" fmla="*/ 83908 h 164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6053" h="164956">
                        <a:moveTo>
                          <a:pt x="12594" y="83908"/>
                        </a:moveTo>
                        <a:cubicBezTo>
                          <a:pt x="14499" y="58191"/>
                          <a:pt x="21166" y="32473"/>
                          <a:pt x="21166" y="6756"/>
                        </a:cubicBezTo>
                        <a:cubicBezTo>
                          <a:pt x="21166" y="-864"/>
                          <a:pt x="11641" y="-2769"/>
                          <a:pt x="9736" y="4851"/>
                        </a:cubicBezTo>
                        <a:cubicBezTo>
                          <a:pt x="6879" y="18186"/>
                          <a:pt x="4021" y="30568"/>
                          <a:pt x="2116" y="43903"/>
                        </a:cubicBezTo>
                        <a:cubicBezTo>
                          <a:pt x="1164" y="50571"/>
                          <a:pt x="1164" y="57238"/>
                          <a:pt x="2116" y="62953"/>
                        </a:cubicBezTo>
                        <a:cubicBezTo>
                          <a:pt x="1164" y="71526"/>
                          <a:pt x="1164" y="80098"/>
                          <a:pt x="211" y="88671"/>
                        </a:cubicBezTo>
                        <a:cubicBezTo>
                          <a:pt x="-741" y="114388"/>
                          <a:pt x="1164" y="140106"/>
                          <a:pt x="13546" y="163918"/>
                        </a:cubicBezTo>
                        <a:cubicBezTo>
                          <a:pt x="14499" y="165823"/>
                          <a:pt x="17356" y="164870"/>
                          <a:pt x="17356" y="162965"/>
                        </a:cubicBezTo>
                        <a:cubicBezTo>
                          <a:pt x="14499" y="148678"/>
                          <a:pt x="12594" y="134391"/>
                          <a:pt x="11641" y="120103"/>
                        </a:cubicBezTo>
                        <a:cubicBezTo>
                          <a:pt x="14499" y="130581"/>
                          <a:pt x="18309" y="140106"/>
                          <a:pt x="21166" y="150583"/>
                        </a:cubicBezTo>
                        <a:cubicBezTo>
                          <a:pt x="22119" y="153440"/>
                          <a:pt x="26881" y="151535"/>
                          <a:pt x="25929" y="148678"/>
                        </a:cubicBezTo>
                        <a:cubicBezTo>
                          <a:pt x="21166" y="134391"/>
                          <a:pt x="19261" y="113436"/>
                          <a:pt x="24976" y="98196"/>
                        </a:cubicBezTo>
                        <a:cubicBezTo>
                          <a:pt x="25929" y="95338"/>
                          <a:pt x="21166" y="92481"/>
                          <a:pt x="20214" y="96291"/>
                        </a:cubicBezTo>
                        <a:cubicBezTo>
                          <a:pt x="17356" y="102006"/>
                          <a:pt x="16404" y="108673"/>
                          <a:pt x="16404" y="115341"/>
                        </a:cubicBezTo>
                        <a:cubicBezTo>
                          <a:pt x="14499" y="106768"/>
                          <a:pt x="12594" y="97243"/>
                          <a:pt x="11641" y="87718"/>
                        </a:cubicBezTo>
                        <a:cubicBezTo>
                          <a:pt x="12594" y="85813"/>
                          <a:pt x="12594" y="84861"/>
                          <a:pt x="12594" y="83908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3" name="Полилиния: фигура 1552">
                    <a:extLst>
                      <a:ext uri="{FF2B5EF4-FFF2-40B4-BE49-F238E27FC236}">
                        <a16:creationId xmlns:a16="http://schemas.microsoft.com/office/drawing/2014/main" id="{C162F500-ADF4-8356-3182-A952CB618ED9}"/>
                      </a:ext>
                    </a:extLst>
                  </p:cNvPr>
                  <p:cNvSpPr/>
                  <p:nvPr/>
                </p:nvSpPr>
                <p:spPr>
                  <a:xfrm>
                    <a:off x="16551487" y="6299527"/>
                    <a:ext cx="77036" cy="284992"/>
                  </a:xfrm>
                  <a:custGeom>
                    <a:avLst/>
                    <a:gdLst>
                      <a:gd name="connsiteX0" fmla="*/ 64532 w 77036"/>
                      <a:gd name="connsiteY0" fmla="*/ 3860 h 284992"/>
                      <a:gd name="connsiteX1" fmla="*/ 13097 w 77036"/>
                      <a:gd name="connsiteY1" fmla="*/ 117207 h 284992"/>
                      <a:gd name="connsiteX2" fmla="*/ 4524 w 77036"/>
                      <a:gd name="connsiteY2" fmla="*/ 151497 h 284992"/>
                      <a:gd name="connsiteX3" fmla="*/ 4524 w 77036"/>
                      <a:gd name="connsiteY3" fmla="*/ 192455 h 284992"/>
                      <a:gd name="connsiteX4" fmla="*/ 6429 w 77036"/>
                      <a:gd name="connsiteY4" fmla="*/ 225792 h 284992"/>
                      <a:gd name="connsiteX5" fmla="*/ 15002 w 77036"/>
                      <a:gd name="connsiteY5" fmla="*/ 230554 h 284992"/>
                      <a:gd name="connsiteX6" fmla="*/ 17859 w 77036"/>
                      <a:gd name="connsiteY6" fmla="*/ 232459 h 284992"/>
                      <a:gd name="connsiteX7" fmla="*/ 6429 w 77036"/>
                      <a:gd name="connsiteY7" fmla="*/ 232459 h 284992"/>
                      <a:gd name="connsiteX8" fmla="*/ 714 w 77036"/>
                      <a:gd name="connsiteY8" fmla="*/ 241984 h 284992"/>
                      <a:gd name="connsiteX9" fmla="*/ 714 w 77036"/>
                      <a:gd name="connsiteY9" fmla="*/ 246747 h 284992"/>
                      <a:gd name="connsiteX10" fmla="*/ 9287 w 77036"/>
                      <a:gd name="connsiteY10" fmla="*/ 260082 h 284992"/>
                      <a:gd name="connsiteX11" fmla="*/ 6429 w 77036"/>
                      <a:gd name="connsiteY11" fmla="*/ 275322 h 284992"/>
                      <a:gd name="connsiteX12" fmla="*/ 8334 w 77036"/>
                      <a:gd name="connsiteY12" fmla="*/ 276274 h 284992"/>
                      <a:gd name="connsiteX13" fmla="*/ 8334 w 77036"/>
                      <a:gd name="connsiteY13" fmla="*/ 276274 h 284992"/>
                      <a:gd name="connsiteX14" fmla="*/ 8334 w 77036"/>
                      <a:gd name="connsiteY14" fmla="*/ 276274 h 284992"/>
                      <a:gd name="connsiteX15" fmla="*/ 61674 w 77036"/>
                      <a:gd name="connsiteY15" fmla="*/ 284847 h 284992"/>
                      <a:gd name="connsiteX16" fmla="*/ 65484 w 77036"/>
                      <a:gd name="connsiteY16" fmla="*/ 269607 h 284992"/>
                      <a:gd name="connsiteX17" fmla="*/ 67389 w 77036"/>
                      <a:gd name="connsiteY17" fmla="*/ 269607 h 284992"/>
                      <a:gd name="connsiteX18" fmla="*/ 67389 w 77036"/>
                      <a:gd name="connsiteY18" fmla="*/ 258177 h 284992"/>
                      <a:gd name="connsiteX19" fmla="*/ 36909 w 77036"/>
                      <a:gd name="connsiteY19" fmla="*/ 250557 h 284992"/>
                      <a:gd name="connsiteX20" fmla="*/ 32147 w 77036"/>
                      <a:gd name="connsiteY20" fmla="*/ 247699 h 284992"/>
                      <a:gd name="connsiteX21" fmla="*/ 36909 w 77036"/>
                      <a:gd name="connsiteY21" fmla="*/ 248652 h 284992"/>
                      <a:gd name="connsiteX22" fmla="*/ 42624 w 77036"/>
                      <a:gd name="connsiteY22" fmla="*/ 236269 h 284992"/>
                      <a:gd name="connsiteX23" fmla="*/ 33099 w 77036"/>
                      <a:gd name="connsiteY23" fmla="*/ 227697 h 284992"/>
                      <a:gd name="connsiteX24" fmla="*/ 33099 w 77036"/>
                      <a:gd name="connsiteY24" fmla="*/ 220077 h 284992"/>
                      <a:gd name="connsiteX25" fmla="*/ 30242 w 77036"/>
                      <a:gd name="connsiteY25" fmla="*/ 217219 h 284992"/>
                      <a:gd name="connsiteX26" fmla="*/ 33099 w 77036"/>
                      <a:gd name="connsiteY26" fmla="*/ 207694 h 284992"/>
                      <a:gd name="connsiteX27" fmla="*/ 30242 w 77036"/>
                      <a:gd name="connsiteY27" fmla="*/ 202932 h 284992"/>
                      <a:gd name="connsiteX28" fmla="*/ 35004 w 77036"/>
                      <a:gd name="connsiteY28" fmla="*/ 192455 h 284992"/>
                      <a:gd name="connsiteX29" fmla="*/ 28337 w 77036"/>
                      <a:gd name="connsiteY29" fmla="*/ 181025 h 284992"/>
                      <a:gd name="connsiteX30" fmla="*/ 29289 w 77036"/>
                      <a:gd name="connsiteY30" fmla="*/ 181025 h 284992"/>
                      <a:gd name="connsiteX31" fmla="*/ 35004 w 77036"/>
                      <a:gd name="connsiteY31" fmla="*/ 171500 h 284992"/>
                      <a:gd name="connsiteX32" fmla="*/ 30242 w 77036"/>
                      <a:gd name="connsiteY32" fmla="*/ 162927 h 284992"/>
                      <a:gd name="connsiteX33" fmla="*/ 33099 w 77036"/>
                      <a:gd name="connsiteY33" fmla="*/ 153402 h 284992"/>
                      <a:gd name="connsiteX34" fmla="*/ 28337 w 77036"/>
                      <a:gd name="connsiteY34" fmla="*/ 141020 h 284992"/>
                      <a:gd name="connsiteX35" fmla="*/ 30242 w 77036"/>
                      <a:gd name="connsiteY35" fmla="*/ 141020 h 284992"/>
                      <a:gd name="connsiteX36" fmla="*/ 35004 w 77036"/>
                      <a:gd name="connsiteY36" fmla="*/ 133400 h 284992"/>
                      <a:gd name="connsiteX37" fmla="*/ 31194 w 77036"/>
                      <a:gd name="connsiteY37" fmla="*/ 122922 h 284992"/>
                      <a:gd name="connsiteX38" fmla="*/ 32147 w 77036"/>
                      <a:gd name="connsiteY38" fmla="*/ 117207 h 284992"/>
                      <a:gd name="connsiteX39" fmla="*/ 37862 w 77036"/>
                      <a:gd name="connsiteY39" fmla="*/ 114350 h 284992"/>
                      <a:gd name="connsiteX40" fmla="*/ 41672 w 77036"/>
                      <a:gd name="connsiteY40" fmla="*/ 107682 h 284992"/>
                      <a:gd name="connsiteX41" fmla="*/ 35004 w 77036"/>
                      <a:gd name="connsiteY41" fmla="*/ 91490 h 284992"/>
                      <a:gd name="connsiteX42" fmla="*/ 35004 w 77036"/>
                      <a:gd name="connsiteY42" fmla="*/ 86727 h 284992"/>
                      <a:gd name="connsiteX43" fmla="*/ 35957 w 77036"/>
                      <a:gd name="connsiteY43" fmla="*/ 84822 h 284992"/>
                      <a:gd name="connsiteX44" fmla="*/ 42624 w 77036"/>
                      <a:gd name="connsiteY44" fmla="*/ 86727 h 284992"/>
                      <a:gd name="connsiteX45" fmla="*/ 75962 w 77036"/>
                      <a:gd name="connsiteY45" fmla="*/ 8622 h 284992"/>
                      <a:gd name="connsiteX46" fmla="*/ 64532 w 77036"/>
                      <a:gd name="connsiteY46" fmla="*/ 3860 h 284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</a:cxnLst>
                    <a:rect l="l" t="t" r="r" b="b"/>
                    <a:pathLst>
                      <a:path w="77036" h="284992">
                        <a:moveTo>
                          <a:pt x="64532" y="3860"/>
                        </a:moveTo>
                        <a:cubicBezTo>
                          <a:pt x="44529" y="40055"/>
                          <a:pt x="22622" y="77202"/>
                          <a:pt x="13097" y="117207"/>
                        </a:cubicBezTo>
                        <a:cubicBezTo>
                          <a:pt x="8334" y="127685"/>
                          <a:pt x="5477" y="139115"/>
                          <a:pt x="4524" y="151497"/>
                        </a:cubicBezTo>
                        <a:cubicBezTo>
                          <a:pt x="3572" y="164832"/>
                          <a:pt x="3572" y="178167"/>
                          <a:pt x="4524" y="192455"/>
                        </a:cubicBezTo>
                        <a:cubicBezTo>
                          <a:pt x="3572" y="203884"/>
                          <a:pt x="4524" y="214362"/>
                          <a:pt x="6429" y="225792"/>
                        </a:cubicBezTo>
                        <a:cubicBezTo>
                          <a:pt x="7382" y="230554"/>
                          <a:pt x="12144" y="231507"/>
                          <a:pt x="15002" y="230554"/>
                        </a:cubicBezTo>
                        <a:cubicBezTo>
                          <a:pt x="15954" y="231507"/>
                          <a:pt x="16907" y="231507"/>
                          <a:pt x="17859" y="232459"/>
                        </a:cubicBezTo>
                        <a:cubicBezTo>
                          <a:pt x="14049" y="232459"/>
                          <a:pt x="10239" y="232459"/>
                          <a:pt x="6429" y="232459"/>
                        </a:cubicBezTo>
                        <a:cubicBezTo>
                          <a:pt x="1667" y="233412"/>
                          <a:pt x="-1191" y="238174"/>
                          <a:pt x="714" y="241984"/>
                        </a:cubicBezTo>
                        <a:cubicBezTo>
                          <a:pt x="-238" y="242937"/>
                          <a:pt x="-238" y="244842"/>
                          <a:pt x="714" y="246747"/>
                        </a:cubicBezTo>
                        <a:cubicBezTo>
                          <a:pt x="3572" y="251509"/>
                          <a:pt x="6429" y="256272"/>
                          <a:pt x="9287" y="260082"/>
                        </a:cubicBezTo>
                        <a:cubicBezTo>
                          <a:pt x="1667" y="260082"/>
                          <a:pt x="-1191" y="273417"/>
                          <a:pt x="6429" y="275322"/>
                        </a:cubicBezTo>
                        <a:cubicBezTo>
                          <a:pt x="7382" y="275322"/>
                          <a:pt x="7382" y="275322"/>
                          <a:pt x="8334" y="276274"/>
                        </a:cubicBezTo>
                        <a:lnTo>
                          <a:pt x="8334" y="276274"/>
                        </a:lnTo>
                        <a:lnTo>
                          <a:pt x="8334" y="276274"/>
                        </a:lnTo>
                        <a:cubicBezTo>
                          <a:pt x="25479" y="281989"/>
                          <a:pt x="43577" y="285799"/>
                          <a:pt x="61674" y="284847"/>
                        </a:cubicBezTo>
                        <a:cubicBezTo>
                          <a:pt x="70247" y="284847"/>
                          <a:pt x="71199" y="274369"/>
                          <a:pt x="65484" y="269607"/>
                        </a:cubicBezTo>
                        <a:cubicBezTo>
                          <a:pt x="66437" y="269607"/>
                          <a:pt x="66437" y="269607"/>
                          <a:pt x="67389" y="269607"/>
                        </a:cubicBezTo>
                        <a:cubicBezTo>
                          <a:pt x="74057" y="268654"/>
                          <a:pt x="74057" y="259129"/>
                          <a:pt x="67389" y="258177"/>
                        </a:cubicBezTo>
                        <a:cubicBezTo>
                          <a:pt x="56912" y="256272"/>
                          <a:pt x="46434" y="254367"/>
                          <a:pt x="36909" y="250557"/>
                        </a:cubicBezTo>
                        <a:cubicBezTo>
                          <a:pt x="35004" y="249604"/>
                          <a:pt x="34052" y="248652"/>
                          <a:pt x="32147" y="247699"/>
                        </a:cubicBezTo>
                        <a:cubicBezTo>
                          <a:pt x="34052" y="247699"/>
                          <a:pt x="35004" y="248652"/>
                          <a:pt x="36909" y="248652"/>
                        </a:cubicBezTo>
                        <a:cubicBezTo>
                          <a:pt x="44529" y="249604"/>
                          <a:pt x="47387" y="241032"/>
                          <a:pt x="42624" y="236269"/>
                        </a:cubicBezTo>
                        <a:cubicBezTo>
                          <a:pt x="39767" y="233412"/>
                          <a:pt x="36909" y="230554"/>
                          <a:pt x="33099" y="227697"/>
                        </a:cubicBezTo>
                        <a:cubicBezTo>
                          <a:pt x="35004" y="225792"/>
                          <a:pt x="35957" y="222934"/>
                          <a:pt x="33099" y="220077"/>
                        </a:cubicBezTo>
                        <a:cubicBezTo>
                          <a:pt x="32147" y="219124"/>
                          <a:pt x="31194" y="218172"/>
                          <a:pt x="30242" y="217219"/>
                        </a:cubicBezTo>
                        <a:cubicBezTo>
                          <a:pt x="34052" y="215314"/>
                          <a:pt x="35004" y="210552"/>
                          <a:pt x="33099" y="207694"/>
                        </a:cubicBezTo>
                        <a:cubicBezTo>
                          <a:pt x="32147" y="205789"/>
                          <a:pt x="31194" y="204837"/>
                          <a:pt x="30242" y="202932"/>
                        </a:cubicBezTo>
                        <a:cubicBezTo>
                          <a:pt x="35004" y="201979"/>
                          <a:pt x="36909" y="197217"/>
                          <a:pt x="35004" y="192455"/>
                        </a:cubicBezTo>
                        <a:cubicBezTo>
                          <a:pt x="33099" y="188644"/>
                          <a:pt x="31194" y="184834"/>
                          <a:pt x="28337" y="181025"/>
                        </a:cubicBezTo>
                        <a:cubicBezTo>
                          <a:pt x="28337" y="181025"/>
                          <a:pt x="29289" y="181025"/>
                          <a:pt x="29289" y="181025"/>
                        </a:cubicBezTo>
                        <a:cubicBezTo>
                          <a:pt x="35004" y="181025"/>
                          <a:pt x="38814" y="176262"/>
                          <a:pt x="35004" y="171500"/>
                        </a:cubicBezTo>
                        <a:cubicBezTo>
                          <a:pt x="33099" y="168642"/>
                          <a:pt x="31194" y="165785"/>
                          <a:pt x="30242" y="162927"/>
                        </a:cubicBezTo>
                        <a:cubicBezTo>
                          <a:pt x="34052" y="161975"/>
                          <a:pt x="35004" y="157212"/>
                          <a:pt x="33099" y="153402"/>
                        </a:cubicBezTo>
                        <a:cubicBezTo>
                          <a:pt x="31194" y="149592"/>
                          <a:pt x="30242" y="144830"/>
                          <a:pt x="28337" y="141020"/>
                        </a:cubicBezTo>
                        <a:cubicBezTo>
                          <a:pt x="29289" y="141020"/>
                          <a:pt x="29289" y="141020"/>
                          <a:pt x="30242" y="141020"/>
                        </a:cubicBezTo>
                        <a:cubicBezTo>
                          <a:pt x="33099" y="140067"/>
                          <a:pt x="36909" y="137210"/>
                          <a:pt x="35004" y="133400"/>
                        </a:cubicBezTo>
                        <a:cubicBezTo>
                          <a:pt x="33099" y="130542"/>
                          <a:pt x="31194" y="125780"/>
                          <a:pt x="31194" y="122922"/>
                        </a:cubicBezTo>
                        <a:cubicBezTo>
                          <a:pt x="31194" y="121017"/>
                          <a:pt x="32147" y="119112"/>
                          <a:pt x="32147" y="117207"/>
                        </a:cubicBezTo>
                        <a:cubicBezTo>
                          <a:pt x="33099" y="116255"/>
                          <a:pt x="35004" y="115302"/>
                          <a:pt x="37862" y="114350"/>
                        </a:cubicBezTo>
                        <a:cubicBezTo>
                          <a:pt x="40719" y="114350"/>
                          <a:pt x="42624" y="110540"/>
                          <a:pt x="41672" y="107682"/>
                        </a:cubicBezTo>
                        <a:cubicBezTo>
                          <a:pt x="39767" y="101967"/>
                          <a:pt x="37862" y="97205"/>
                          <a:pt x="35004" y="91490"/>
                        </a:cubicBezTo>
                        <a:cubicBezTo>
                          <a:pt x="35004" y="89585"/>
                          <a:pt x="35004" y="88632"/>
                          <a:pt x="35004" y="86727"/>
                        </a:cubicBezTo>
                        <a:cubicBezTo>
                          <a:pt x="35004" y="85775"/>
                          <a:pt x="35004" y="85775"/>
                          <a:pt x="35957" y="84822"/>
                        </a:cubicBezTo>
                        <a:cubicBezTo>
                          <a:pt x="35004" y="88632"/>
                          <a:pt x="40719" y="89585"/>
                          <a:pt x="42624" y="86727"/>
                        </a:cubicBezTo>
                        <a:cubicBezTo>
                          <a:pt x="55959" y="61962"/>
                          <a:pt x="65484" y="35292"/>
                          <a:pt x="75962" y="8622"/>
                        </a:cubicBezTo>
                        <a:cubicBezTo>
                          <a:pt x="80724" y="1003"/>
                          <a:pt x="68342" y="-3760"/>
                          <a:pt x="64532" y="3860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4" name="Полилиния: фигура 1553">
                    <a:extLst>
                      <a:ext uri="{FF2B5EF4-FFF2-40B4-BE49-F238E27FC236}">
                        <a16:creationId xmlns:a16="http://schemas.microsoft.com/office/drawing/2014/main" id="{0649B536-D3E3-F49A-570E-B0DB9A455B8F}"/>
                      </a:ext>
                    </a:extLst>
                  </p:cNvPr>
                  <p:cNvSpPr/>
                  <p:nvPr/>
                </p:nvSpPr>
                <p:spPr>
                  <a:xfrm>
                    <a:off x="16391392" y="6615658"/>
                    <a:ext cx="54585" cy="62532"/>
                  </a:xfrm>
                  <a:custGeom>
                    <a:avLst/>
                    <a:gdLst>
                      <a:gd name="connsiteX0" fmla="*/ 54129 w 54585"/>
                      <a:gd name="connsiteY0" fmla="*/ 53488 h 62532"/>
                      <a:gd name="connsiteX1" fmla="*/ 27459 w 54585"/>
                      <a:gd name="connsiteY1" fmla="*/ 17293 h 62532"/>
                      <a:gd name="connsiteX2" fmla="*/ 34127 w 54585"/>
                      <a:gd name="connsiteY2" fmla="*/ 14436 h 62532"/>
                      <a:gd name="connsiteX3" fmla="*/ 36032 w 54585"/>
                      <a:gd name="connsiteY3" fmla="*/ 6816 h 62532"/>
                      <a:gd name="connsiteX4" fmla="*/ 29364 w 54585"/>
                      <a:gd name="connsiteY4" fmla="*/ 148 h 62532"/>
                      <a:gd name="connsiteX5" fmla="*/ 5552 w 54585"/>
                      <a:gd name="connsiteY5" fmla="*/ 7768 h 62532"/>
                      <a:gd name="connsiteX6" fmla="*/ 1742 w 54585"/>
                      <a:gd name="connsiteY6" fmla="*/ 16340 h 62532"/>
                      <a:gd name="connsiteX7" fmla="*/ 789 w 54585"/>
                      <a:gd name="connsiteY7" fmla="*/ 17293 h 62532"/>
                      <a:gd name="connsiteX8" fmla="*/ 2694 w 54585"/>
                      <a:gd name="connsiteY8" fmla="*/ 22056 h 62532"/>
                      <a:gd name="connsiteX9" fmla="*/ 10314 w 54585"/>
                      <a:gd name="connsiteY9" fmla="*/ 23008 h 62532"/>
                      <a:gd name="connsiteX10" fmla="*/ 43652 w 54585"/>
                      <a:gd name="connsiteY10" fmla="*/ 58250 h 62532"/>
                      <a:gd name="connsiteX11" fmla="*/ 54129 w 54585"/>
                      <a:gd name="connsiteY11" fmla="*/ 53488 h 625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54585" h="62532">
                        <a:moveTo>
                          <a:pt x="54129" y="53488"/>
                        </a:moveTo>
                        <a:cubicBezTo>
                          <a:pt x="49367" y="43963"/>
                          <a:pt x="39842" y="26818"/>
                          <a:pt x="27459" y="17293"/>
                        </a:cubicBezTo>
                        <a:cubicBezTo>
                          <a:pt x="29364" y="16340"/>
                          <a:pt x="31269" y="15388"/>
                          <a:pt x="34127" y="14436"/>
                        </a:cubicBezTo>
                        <a:cubicBezTo>
                          <a:pt x="36984" y="12531"/>
                          <a:pt x="37937" y="9673"/>
                          <a:pt x="36032" y="6816"/>
                        </a:cubicBezTo>
                        <a:cubicBezTo>
                          <a:pt x="36032" y="3006"/>
                          <a:pt x="33174" y="-805"/>
                          <a:pt x="29364" y="148"/>
                        </a:cubicBezTo>
                        <a:cubicBezTo>
                          <a:pt x="20792" y="1101"/>
                          <a:pt x="13172" y="4911"/>
                          <a:pt x="5552" y="7768"/>
                        </a:cubicBezTo>
                        <a:cubicBezTo>
                          <a:pt x="1742" y="8720"/>
                          <a:pt x="789" y="13483"/>
                          <a:pt x="1742" y="16340"/>
                        </a:cubicBezTo>
                        <a:cubicBezTo>
                          <a:pt x="1742" y="16340"/>
                          <a:pt x="789" y="17293"/>
                          <a:pt x="789" y="17293"/>
                        </a:cubicBezTo>
                        <a:cubicBezTo>
                          <a:pt x="-1116" y="19198"/>
                          <a:pt x="789" y="22056"/>
                          <a:pt x="2694" y="22056"/>
                        </a:cubicBezTo>
                        <a:cubicBezTo>
                          <a:pt x="5552" y="22056"/>
                          <a:pt x="7457" y="22056"/>
                          <a:pt x="10314" y="23008"/>
                        </a:cubicBezTo>
                        <a:cubicBezTo>
                          <a:pt x="23649" y="32533"/>
                          <a:pt x="35079" y="43010"/>
                          <a:pt x="43652" y="58250"/>
                        </a:cubicBezTo>
                        <a:cubicBezTo>
                          <a:pt x="45557" y="66823"/>
                          <a:pt x="56987" y="61108"/>
                          <a:pt x="54129" y="53488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5" name="Полилиния: фигура 1554">
                    <a:extLst>
                      <a:ext uri="{FF2B5EF4-FFF2-40B4-BE49-F238E27FC236}">
                        <a16:creationId xmlns:a16="http://schemas.microsoft.com/office/drawing/2014/main" id="{D830F8BB-CA0F-815D-5153-F5F3A002B806}"/>
                      </a:ext>
                    </a:extLst>
                  </p:cNvPr>
                  <p:cNvSpPr/>
                  <p:nvPr/>
                </p:nvSpPr>
                <p:spPr>
                  <a:xfrm>
                    <a:off x="16403332" y="6534842"/>
                    <a:ext cx="69132" cy="59664"/>
                  </a:xfrm>
                  <a:custGeom>
                    <a:avLst/>
                    <a:gdLst>
                      <a:gd name="connsiteX0" fmla="*/ 65049 w 69132"/>
                      <a:gd name="connsiteY0" fmla="*/ 7622 h 59664"/>
                      <a:gd name="connsiteX1" fmla="*/ 50761 w 69132"/>
                      <a:gd name="connsiteY1" fmla="*/ 7622 h 59664"/>
                      <a:gd name="connsiteX2" fmla="*/ 49809 w 69132"/>
                      <a:gd name="connsiteY2" fmla="*/ 7622 h 59664"/>
                      <a:gd name="connsiteX3" fmla="*/ 25044 w 69132"/>
                      <a:gd name="connsiteY3" fmla="*/ 3812 h 59664"/>
                      <a:gd name="connsiteX4" fmla="*/ 18376 w 69132"/>
                      <a:gd name="connsiteY4" fmla="*/ 7622 h 59664"/>
                      <a:gd name="connsiteX5" fmla="*/ 8851 w 69132"/>
                      <a:gd name="connsiteY5" fmla="*/ 954 h 59664"/>
                      <a:gd name="connsiteX6" fmla="*/ 2184 w 69132"/>
                      <a:gd name="connsiteY6" fmla="*/ 9527 h 59664"/>
                      <a:gd name="connsiteX7" fmla="*/ 24091 w 69132"/>
                      <a:gd name="connsiteY7" fmla="*/ 57152 h 59664"/>
                      <a:gd name="connsiteX8" fmla="*/ 29806 w 69132"/>
                      <a:gd name="connsiteY8" fmla="*/ 57152 h 59664"/>
                      <a:gd name="connsiteX9" fmla="*/ 27901 w 69132"/>
                      <a:gd name="connsiteY9" fmla="*/ 29529 h 59664"/>
                      <a:gd name="connsiteX10" fmla="*/ 32664 w 69132"/>
                      <a:gd name="connsiteY10" fmla="*/ 20957 h 59664"/>
                      <a:gd name="connsiteX11" fmla="*/ 30759 w 69132"/>
                      <a:gd name="connsiteY11" fmla="*/ 16194 h 59664"/>
                      <a:gd name="connsiteX12" fmla="*/ 38379 w 69132"/>
                      <a:gd name="connsiteY12" fmla="*/ 18099 h 59664"/>
                      <a:gd name="connsiteX13" fmla="*/ 44094 w 69132"/>
                      <a:gd name="connsiteY13" fmla="*/ 20957 h 59664"/>
                      <a:gd name="connsiteX14" fmla="*/ 66001 w 69132"/>
                      <a:gd name="connsiteY14" fmla="*/ 16194 h 59664"/>
                      <a:gd name="connsiteX15" fmla="*/ 65049 w 69132"/>
                      <a:gd name="connsiteY15" fmla="*/ 7622 h 596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69132" h="59664">
                        <a:moveTo>
                          <a:pt x="65049" y="7622"/>
                        </a:moveTo>
                        <a:cubicBezTo>
                          <a:pt x="60286" y="6669"/>
                          <a:pt x="55524" y="7622"/>
                          <a:pt x="50761" y="7622"/>
                        </a:cubicBezTo>
                        <a:cubicBezTo>
                          <a:pt x="50761" y="7622"/>
                          <a:pt x="49809" y="7622"/>
                          <a:pt x="49809" y="7622"/>
                        </a:cubicBezTo>
                        <a:cubicBezTo>
                          <a:pt x="41236" y="5717"/>
                          <a:pt x="33616" y="5717"/>
                          <a:pt x="25044" y="3812"/>
                        </a:cubicBezTo>
                        <a:cubicBezTo>
                          <a:pt x="22186" y="2860"/>
                          <a:pt x="19329" y="4765"/>
                          <a:pt x="18376" y="7622"/>
                        </a:cubicBezTo>
                        <a:cubicBezTo>
                          <a:pt x="15519" y="4765"/>
                          <a:pt x="11709" y="2860"/>
                          <a:pt x="8851" y="954"/>
                        </a:cubicBezTo>
                        <a:cubicBezTo>
                          <a:pt x="3136" y="-2856"/>
                          <a:pt x="-3531" y="5717"/>
                          <a:pt x="2184" y="9527"/>
                        </a:cubicBezTo>
                        <a:cubicBezTo>
                          <a:pt x="17424" y="19052"/>
                          <a:pt x="23139" y="40007"/>
                          <a:pt x="24091" y="57152"/>
                        </a:cubicBezTo>
                        <a:cubicBezTo>
                          <a:pt x="24091" y="60009"/>
                          <a:pt x="29806" y="60962"/>
                          <a:pt x="29806" y="57152"/>
                        </a:cubicBezTo>
                        <a:cubicBezTo>
                          <a:pt x="30759" y="48579"/>
                          <a:pt x="30759" y="39054"/>
                          <a:pt x="27901" y="29529"/>
                        </a:cubicBezTo>
                        <a:cubicBezTo>
                          <a:pt x="31711" y="29529"/>
                          <a:pt x="35521" y="25719"/>
                          <a:pt x="32664" y="20957"/>
                        </a:cubicBezTo>
                        <a:cubicBezTo>
                          <a:pt x="31711" y="19052"/>
                          <a:pt x="30759" y="18099"/>
                          <a:pt x="30759" y="16194"/>
                        </a:cubicBezTo>
                        <a:cubicBezTo>
                          <a:pt x="33616" y="17147"/>
                          <a:pt x="36474" y="17147"/>
                          <a:pt x="38379" y="18099"/>
                        </a:cubicBezTo>
                        <a:cubicBezTo>
                          <a:pt x="39331" y="20004"/>
                          <a:pt x="41236" y="20957"/>
                          <a:pt x="44094" y="20957"/>
                        </a:cubicBezTo>
                        <a:cubicBezTo>
                          <a:pt x="51714" y="20004"/>
                          <a:pt x="60286" y="20957"/>
                          <a:pt x="66001" y="16194"/>
                        </a:cubicBezTo>
                        <a:cubicBezTo>
                          <a:pt x="70764" y="13337"/>
                          <a:pt x="69811" y="7622"/>
                          <a:pt x="65049" y="7622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6" name="Полилиния: фигура 1555">
                    <a:extLst>
                      <a:ext uri="{FF2B5EF4-FFF2-40B4-BE49-F238E27FC236}">
                        <a16:creationId xmlns:a16="http://schemas.microsoft.com/office/drawing/2014/main" id="{D5F429BD-743E-4ED0-BD47-73C274E6DAF6}"/>
                      </a:ext>
                    </a:extLst>
                  </p:cNvPr>
                  <p:cNvSpPr/>
                  <p:nvPr/>
                </p:nvSpPr>
                <p:spPr>
                  <a:xfrm>
                    <a:off x="16586029" y="6655170"/>
                    <a:ext cx="59517" cy="38161"/>
                  </a:xfrm>
                  <a:custGeom>
                    <a:avLst/>
                    <a:gdLst>
                      <a:gd name="connsiteX0" fmla="*/ 54755 w 59517"/>
                      <a:gd name="connsiteY0" fmla="*/ 641 h 38161"/>
                      <a:gd name="connsiteX1" fmla="*/ 41420 w 59517"/>
                      <a:gd name="connsiteY1" fmla="*/ 13023 h 38161"/>
                      <a:gd name="connsiteX2" fmla="*/ 40467 w 59517"/>
                      <a:gd name="connsiteY2" fmla="*/ 13023 h 38161"/>
                      <a:gd name="connsiteX3" fmla="*/ 21417 w 59517"/>
                      <a:gd name="connsiteY3" fmla="*/ 18738 h 38161"/>
                      <a:gd name="connsiteX4" fmla="*/ 18560 w 59517"/>
                      <a:gd name="connsiteY4" fmla="*/ 21596 h 38161"/>
                      <a:gd name="connsiteX5" fmla="*/ 12845 w 59517"/>
                      <a:gd name="connsiteY5" fmla="*/ 16833 h 38161"/>
                      <a:gd name="connsiteX6" fmla="*/ 8082 w 59517"/>
                      <a:gd name="connsiteY6" fmla="*/ 15881 h 38161"/>
                      <a:gd name="connsiteX7" fmla="*/ 2367 w 59517"/>
                      <a:gd name="connsiteY7" fmla="*/ 25406 h 38161"/>
                      <a:gd name="connsiteX8" fmla="*/ 24275 w 59517"/>
                      <a:gd name="connsiteY8" fmla="*/ 37788 h 38161"/>
                      <a:gd name="connsiteX9" fmla="*/ 30942 w 59517"/>
                      <a:gd name="connsiteY9" fmla="*/ 35883 h 38161"/>
                      <a:gd name="connsiteX10" fmla="*/ 37610 w 59517"/>
                      <a:gd name="connsiteY10" fmla="*/ 32073 h 38161"/>
                      <a:gd name="connsiteX11" fmla="*/ 41420 w 59517"/>
                      <a:gd name="connsiteY11" fmla="*/ 30168 h 38161"/>
                      <a:gd name="connsiteX12" fmla="*/ 59517 w 59517"/>
                      <a:gd name="connsiteY12" fmla="*/ 2546 h 38161"/>
                      <a:gd name="connsiteX13" fmla="*/ 54755 w 59517"/>
                      <a:gd name="connsiteY13" fmla="*/ 641 h 38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9517" h="38161">
                        <a:moveTo>
                          <a:pt x="54755" y="641"/>
                        </a:moveTo>
                        <a:cubicBezTo>
                          <a:pt x="49992" y="2546"/>
                          <a:pt x="45230" y="8261"/>
                          <a:pt x="41420" y="13023"/>
                        </a:cubicBezTo>
                        <a:cubicBezTo>
                          <a:pt x="41420" y="13023"/>
                          <a:pt x="40467" y="13023"/>
                          <a:pt x="40467" y="13023"/>
                        </a:cubicBezTo>
                        <a:cubicBezTo>
                          <a:pt x="33800" y="14928"/>
                          <a:pt x="28085" y="16833"/>
                          <a:pt x="21417" y="18738"/>
                        </a:cubicBezTo>
                        <a:cubicBezTo>
                          <a:pt x="19512" y="19691"/>
                          <a:pt x="18560" y="20643"/>
                          <a:pt x="18560" y="21596"/>
                        </a:cubicBezTo>
                        <a:cubicBezTo>
                          <a:pt x="16655" y="19691"/>
                          <a:pt x="14750" y="18738"/>
                          <a:pt x="12845" y="16833"/>
                        </a:cubicBezTo>
                        <a:cubicBezTo>
                          <a:pt x="11892" y="15881"/>
                          <a:pt x="9987" y="15881"/>
                          <a:pt x="8082" y="15881"/>
                        </a:cubicBezTo>
                        <a:cubicBezTo>
                          <a:pt x="2367" y="13976"/>
                          <a:pt x="-3348" y="21596"/>
                          <a:pt x="2367" y="25406"/>
                        </a:cubicBezTo>
                        <a:cubicBezTo>
                          <a:pt x="9035" y="31121"/>
                          <a:pt x="16655" y="33978"/>
                          <a:pt x="24275" y="37788"/>
                        </a:cubicBezTo>
                        <a:cubicBezTo>
                          <a:pt x="27132" y="38741"/>
                          <a:pt x="29990" y="37788"/>
                          <a:pt x="30942" y="35883"/>
                        </a:cubicBezTo>
                        <a:cubicBezTo>
                          <a:pt x="32847" y="34931"/>
                          <a:pt x="35705" y="33978"/>
                          <a:pt x="37610" y="32073"/>
                        </a:cubicBezTo>
                        <a:cubicBezTo>
                          <a:pt x="38562" y="32073"/>
                          <a:pt x="40467" y="31121"/>
                          <a:pt x="41420" y="30168"/>
                        </a:cubicBezTo>
                        <a:cubicBezTo>
                          <a:pt x="47135" y="21596"/>
                          <a:pt x="58565" y="12071"/>
                          <a:pt x="59517" y="2546"/>
                        </a:cubicBezTo>
                        <a:cubicBezTo>
                          <a:pt x="58565" y="1593"/>
                          <a:pt x="56660" y="-1264"/>
                          <a:pt x="54755" y="641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7" name="Полилиния: фигура 1556">
                    <a:extLst>
                      <a:ext uri="{FF2B5EF4-FFF2-40B4-BE49-F238E27FC236}">
                        <a16:creationId xmlns:a16="http://schemas.microsoft.com/office/drawing/2014/main" id="{4A515EBE-C6ED-99DF-6DAF-5E8FA2B64D67}"/>
                      </a:ext>
                    </a:extLst>
                  </p:cNvPr>
                  <p:cNvSpPr/>
                  <p:nvPr/>
                </p:nvSpPr>
                <p:spPr>
                  <a:xfrm>
                    <a:off x="16697845" y="6489968"/>
                    <a:ext cx="113403" cy="160502"/>
                  </a:xfrm>
                  <a:custGeom>
                    <a:avLst/>
                    <a:gdLst>
                      <a:gd name="connsiteX0" fmla="*/ 109626 w 113403"/>
                      <a:gd name="connsiteY0" fmla="*/ 108 h 160502"/>
                      <a:gd name="connsiteX1" fmla="*/ 94386 w 113403"/>
                      <a:gd name="connsiteY1" fmla="*/ 7728 h 160502"/>
                      <a:gd name="connsiteX2" fmla="*/ 83908 w 113403"/>
                      <a:gd name="connsiteY2" fmla="*/ 21063 h 160502"/>
                      <a:gd name="connsiteX3" fmla="*/ 81051 w 113403"/>
                      <a:gd name="connsiteY3" fmla="*/ 24873 h 160502"/>
                      <a:gd name="connsiteX4" fmla="*/ 73431 w 113403"/>
                      <a:gd name="connsiteY4" fmla="*/ 21063 h 160502"/>
                      <a:gd name="connsiteX5" fmla="*/ 62953 w 113403"/>
                      <a:gd name="connsiteY5" fmla="*/ 30588 h 160502"/>
                      <a:gd name="connsiteX6" fmla="*/ 61048 w 113403"/>
                      <a:gd name="connsiteY6" fmla="*/ 29635 h 160502"/>
                      <a:gd name="connsiteX7" fmla="*/ 49618 w 113403"/>
                      <a:gd name="connsiteY7" fmla="*/ 28683 h 160502"/>
                      <a:gd name="connsiteX8" fmla="*/ 45808 w 113403"/>
                      <a:gd name="connsiteY8" fmla="*/ 27730 h 160502"/>
                      <a:gd name="connsiteX9" fmla="*/ 43903 w 113403"/>
                      <a:gd name="connsiteY9" fmla="*/ 28683 h 160502"/>
                      <a:gd name="connsiteX10" fmla="*/ 44856 w 113403"/>
                      <a:gd name="connsiteY10" fmla="*/ 35350 h 160502"/>
                      <a:gd name="connsiteX11" fmla="*/ 46761 w 113403"/>
                      <a:gd name="connsiteY11" fmla="*/ 41065 h 160502"/>
                      <a:gd name="connsiteX12" fmla="*/ 44856 w 113403"/>
                      <a:gd name="connsiteY12" fmla="*/ 42018 h 160502"/>
                      <a:gd name="connsiteX13" fmla="*/ 46761 w 113403"/>
                      <a:gd name="connsiteY13" fmla="*/ 49638 h 160502"/>
                      <a:gd name="connsiteX14" fmla="*/ 50571 w 113403"/>
                      <a:gd name="connsiteY14" fmla="*/ 49638 h 160502"/>
                      <a:gd name="connsiteX15" fmla="*/ 53428 w 113403"/>
                      <a:gd name="connsiteY15" fmla="*/ 51543 h 160502"/>
                      <a:gd name="connsiteX16" fmla="*/ 59143 w 113403"/>
                      <a:gd name="connsiteY16" fmla="*/ 51543 h 160502"/>
                      <a:gd name="connsiteX17" fmla="*/ 62953 w 113403"/>
                      <a:gd name="connsiteY17" fmla="*/ 48685 h 160502"/>
                      <a:gd name="connsiteX18" fmla="*/ 68668 w 113403"/>
                      <a:gd name="connsiteY18" fmla="*/ 45828 h 160502"/>
                      <a:gd name="connsiteX19" fmla="*/ 67716 w 113403"/>
                      <a:gd name="connsiteY19" fmla="*/ 59163 h 160502"/>
                      <a:gd name="connsiteX20" fmla="*/ 70573 w 113403"/>
                      <a:gd name="connsiteY20" fmla="*/ 62973 h 160502"/>
                      <a:gd name="connsiteX21" fmla="*/ 72478 w 113403"/>
                      <a:gd name="connsiteY21" fmla="*/ 80118 h 160502"/>
                      <a:gd name="connsiteX22" fmla="*/ 73431 w 113403"/>
                      <a:gd name="connsiteY22" fmla="*/ 98215 h 160502"/>
                      <a:gd name="connsiteX23" fmla="*/ 66763 w 113403"/>
                      <a:gd name="connsiteY23" fmla="*/ 101073 h 160502"/>
                      <a:gd name="connsiteX24" fmla="*/ 62001 w 113403"/>
                      <a:gd name="connsiteY24" fmla="*/ 109645 h 160502"/>
                      <a:gd name="connsiteX25" fmla="*/ 50571 w 113403"/>
                      <a:gd name="connsiteY25" fmla="*/ 120123 h 160502"/>
                      <a:gd name="connsiteX26" fmla="*/ 41998 w 113403"/>
                      <a:gd name="connsiteY26" fmla="*/ 121075 h 160502"/>
                      <a:gd name="connsiteX27" fmla="*/ 6756 w 113403"/>
                      <a:gd name="connsiteY27" fmla="*/ 113455 h 160502"/>
                      <a:gd name="connsiteX28" fmla="*/ 4851 w 113403"/>
                      <a:gd name="connsiteY28" fmla="*/ 125838 h 160502"/>
                      <a:gd name="connsiteX29" fmla="*/ 5803 w 113403"/>
                      <a:gd name="connsiteY29" fmla="*/ 125838 h 160502"/>
                      <a:gd name="connsiteX30" fmla="*/ 6756 w 113403"/>
                      <a:gd name="connsiteY30" fmla="*/ 129648 h 160502"/>
                      <a:gd name="connsiteX31" fmla="*/ 41046 w 113403"/>
                      <a:gd name="connsiteY31" fmla="*/ 159175 h 160502"/>
                      <a:gd name="connsiteX32" fmla="*/ 49618 w 113403"/>
                      <a:gd name="connsiteY32" fmla="*/ 158222 h 160502"/>
                      <a:gd name="connsiteX33" fmla="*/ 49618 w 113403"/>
                      <a:gd name="connsiteY33" fmla="*/ 158222 h 160502"/>
                      <a:gd name="connsiteX34" fmla="*/ 50571 w 113403"/>
                      <a:gd name="connsiteY34" fmla="*/ 157270 h 160502"/>
                      <a:gd name="connsiteX35" fmla="*/ 74383 w 113403"/>
                      <a:gd name="connsiteY35" fmla="*/ 122980 h 160502"/>
                      <a:gd name="connsiteX36" fmla="*/ 80098 w 113403"/>
                      <a:gd name="connsiteY36" fmla="*/ 109645 h 160502"/>
                      <a:gd name="connsiteX37" fmla="*/ 81051 w 113403"/>
                      <a:gd name="connsiteY37" fmla="*/ 108693 h 160502"/>
                      <a:gd name="connsiteX38" fmla="*/ 81051 w 113403"/>
                      <a:gd name="connsiteY38" fmla="*/ 104883 h 160502"/>
                      <a:gd name="connsiteX39" fmla="*/ 81051 w 113403"/>
                      <a:gd name="connsiteY39" fmla="*/ 95358 h 160502"/>
                      <a:gd name="connsiteX40" fmla="*/ 76288 w 113403"/>
                      <a:gd name="connsiteY40" fmla="*/ 41065 h 160502"/>
                      <a:gd name="connsiteX41" fmla="*/ 76288 w 113403"/>
                      <a:gd name="connsiteY41" fmla="*/ 39160 h 160502"/>
                      <a:gd name="connsiteX42" fmla="*/ 82003 w 113403"/>
                      <a:gd name="connsiteY42" fmla="*/ 34398 h 160502"/>
                      <a:gd name="connsiteX43" fmla="*/ 96291 w 113403"/>
                      <a:gd name="connsiteY43" fmla="*/ 18205 h 160502"/>
                      <a:gd name="connsiteX44" fmla="*/ 110578 w 113403"/>
                      <a:gd name="connsiteY44" fmla="*/ 2965 h 160502"/>
                      <a:gd name="connsiteX45" fmla="*/ 109626 w 113403"/>
                      <a:gd name="connsiteY45" fmla="*/ 108 h 160502"/>
                      <a:gd name="connsiteX46" fmla="*/ 38188 w 113403"/>
                      <a:gd name="connsiteY46" fmla="*/ 141078 h 160502"/>
                      <a:gd name="connsiteX47" fmla="*/ 45808 w 113403"/>
                      <a:gd name="connsiteY47" fmla="*/ 145840 h 160502"/>
                      <a:gd name="connsiteX48" fmla="*/ 43903 w 113403"/>
                      <a:gd name="connsiteY48" fmla="*/ 148698 h 160502"/>
                      <a:gd name="connsiteX49" fmla="*/ 35331 w 113403"/>
                      <a:gd name="connsiteY49" fmla="*/ 142030 h 160502"/>
                      <a:gd name="connsiteX50" fmla="*/ 38188 w 113403"/>
                      <a:gd name="connsiteY50" fmla="*/ 141078 h 160502"/>
                      <a:gd name="connsiteX51" fmla="*/ 38188 w 113403"/>
                      <a:gd name="connsiteY51" fmla="*/ 141078 h 160502"/>
                      <a:gd name="connsiteX52" fmla="*/ 29616 w 113403"/>
                      <a:gd name="connsiteY52" fmla="*/ 135363 h 160502"/>
                      <a:gd name="connsiteX53" fmla="*/ 29616 w 113403"/>
                      <a:gd name="connsiteY53" fmla="*/ 137268 h 160502"/>
                      <a:gd name="connsiteX54" fmla="*/ 23901 w 113403"/>
                      <a:gd name="connsiteY54" fmla="*/ 133458 h 160502"/>
                      <a:gd name="connsiteX55" fmla="*/ 29616 w 113403"/>
                      <a:gd name="connsiteY55" fmla="*/ 135363 h 1605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</a:cxnLst>
                    <a:rect l="l" t="t" r="r" b="b"/>
                    <a:pathLst>
                      <a:path w="113403" h="160502">
                        <a:moveTo>
                          <a:pt x="109626" y="108"/>
                        </a:moveTo>
                        <a:cubicBezTo>
                          <a:pt x="103911" y="2013"/>
                          <a:pt x="98196" y="2965"/>
                          <a:pt x="94386" y="7728"/>
                        </a:cubicBezTo>
                        <a:cubicBezTo>
                          <a:pt x="90576" y="11538"/>
                          <a:pt x="87718" y="17253"/>
                          <a:pt x="83908" y="21063"/>
                        </a:cubicBezTo>
                        <a:cubicBezTo>
                          <a:pt x="82956" y="22015"/>
                          <a:pt x="82003" y="23920"/>
                          <a:pt x="81051" y="24873"/>
                        </a:cubicBezTo>
                        <a:cubicBezTo>
                          <a:pt x="81051" y="22015"/>
                          <a:pt x="76288" y="19158"/>
                          <a:pt x="73431" y="21063"/>
                        </a:cubicBezTo>
                        <a:cubicBezTo>
                          <a:pt x="69621" y="23920"/>
                          <a:pt x="66763" y="27730"/>
                          <a:pt x="62953" y="30588"/>
                        </a:cubicBezTo>
                        <a:cubicBezTo>
                          <a:pt x="62001" y="29635"/>
                          <a:pt x="62001" y="29635"/>
                          <a:pt x="61048" y="29635"/>
                        </a:cubicBezTo>
                        <a:cubicBezTo>
                          <a:pt x="57238" y="29635"/>
                          <a:pt x="53428" y="28683"/>
                          <a:pt x="49618" y="28683"/>
                        </a:cubicBezTo>
                        <a:cubicBezTo>
                          <a:pt x="48666" y="27730"/>
                          <a:pt x="47713" y="27730"/>
                          <a:pt x="45808" y="27730"/>
                        </a:cubicBezTo>
                        <a:cubicBezTo>
                          <a:pt x="44856" y="27730"/>
                          <a:pt x="44856" y="28683"/>
                          <a:pt x="43903" y="28683"/>
                        </a:cubicBezTo>
                        <a:cubicBezTo>
                          <a:pt x="40093" y="29635"/>
                          <a:pt x="41046" y="34398"/>
                          <a:pt x="44856" y="35350"/>
                        </a:cubicBezTo>
                        <a:cubicBezTo>
                          <a:pt x="45808" y="37255"/>
                          <a:pt x="45808" y="39160"/>
                          <a:pt x="46761" y="41065"/>
                        </a:cubicBezTo>
                        <a:cubicBezTo>
                          <a:pt x="45808" y="42018"/>
                          <a:pt x="45808" y="42018"/>
                          <a:pt x="44856" y="42018"/>
                        </a:cubicBezTo>
                        <a:cubicBezTo>
                          <a:pt x="41998" y="44875"/>
                          <a:pt x="42951" y="49638"/>
                          <a:pt x="46761" y="49638"/>
                        </a:cubicBezTo>
                        <a:cubicBezTo>
                          <a:pt x="47713" y="49638"/>
                          <a:pt x="49618" y="49638"/>
                          <a:pt x="50571" y="49638"/>
                        </a:cubicBezTo>
                        <a:cubicBezTo>
                          <a:pt x="51523" y="50590"/>
                          <a:pt x="52476" y="51543"/>
                          <a:pt x="53428" y="51543"/>
                        </a:cubicBezTo>
                        <a:cubicBezTo>
                          <a:pt x="55333" y="53448"/>
                          <a:pt x="58191" y="53448"/>
                          <a:pt x="59143" y="51543"/>
                        </a:cubicBezTo>
                        <a:cubicBezTo>
                          <a:pt x="60096" y="50590"/>
                          <a:pt x="61048" y="49638"/>
                          <a:pt x="62953" y="48685"/>
                        </a:cubicBezTo>
                        <a:cubicBezTo>
                          <a:pt x="64858" y="47733"/>
                          <a:pt x="66763" y="46780"/>
                          <a:pt x="68668" y="45828"/>
                        </a:cubicBezTo>
                        <a:cubicBezTo>
                          <a:pt x="68668" y="50590"/>
                          <a:pt x="67716" y="54400"/>
                          <a:pt x="67716" y="59163"/>
                        </a:cubicBezTo>
                        <a:cubicBezTo>
                          <a:pt x="67716" y="61068"/>
                          <a:pt x="68668" y="62973"/>
                          <a:pt x="70573" y="62973"/>
                        </a:cubicBezTo>
                        <a:cubicBezTo>
                          <a:pt x="71526" y="68688"/>
                          <a:pt x="71526" y="74403"/>
                          <a:pt x="72478" y="80118"/>
                        </a:cubicBezTo>
                        <a:cubicBezTo>
                          <a:pt x="72478" y="84880"/>
                          <a:pt x="73431" y="91548"/>
                          <a:pt x="73431" y="98215"/>
                        </a:cubicBezTo>
                        <a:cubicBezTo>
                          <a:pt x="71526" y="97263"/>
                          <a:pt x="68668" y="98215"/>
                          <a:pt x="66763" y="101073"/>
                        </a:cubicBezTo>
                        <a:cubicBezTo>
                          <a:pt x="64858" y="103930"/>
                          <a:pt x="62953" y="106788"/>
                          <a:pt x="62001" y="109645"/>
                        </a:cubicBezTo>
                        <a:cubicBezTo>
                          <a:pt x="58191" y="112503"/>
                          <a:pt x="54381" y="116313"/>
                          <a:pt x="50571" y="120123"/>
                        </a:cubicBezTo>
                        <a:cubicBezTo>
                          <a:pt x="47713" y="121075"/>
                          <a:pt x="45808" y="121075"/>
                          <a:pt x="41998" y="121075"/>
                        </a:cubicBezTo>
                        <a:cubicBezTo>
                          <a:pt x="30568" y="119170"/>
                          <a:pt x="19138" y="114408"/>
                          <a:pt x="6756" y="113455"/>
                        </a:cubicBezTo>
                        <a:cubicBezTo>
                          <a:pt x="-864" y="112503"/>
                          <a:pt x="-2769" y="123933"/>
                          <a:pt x="4851" y="125838"/>
                        </a:cubicBezTo>
                        <a:cubicBezTo>
                          <a:pt x="4851" y="125838"/>
                          <a:pt x="4851" y="125838"/>
                          <a:pt x="5803" y="125838"/>
                        </a:cubicBezTo>
                        <a:cubicBezTo>
                          <a:pt x="4851" y="126790"/>
                          <a:pt x="4851" y="128695"/>
                          <a:pt x="6756" y="129648"/>
                        </a:cubicBezTo>
                        <a:cubicBezTo>
                          <a:pt x="18186" y="139173"/>
                          <a:pt x="29616" y="149650"/>
                          <a:pt x="41046" y="159175"/>
                        </a:cubicBezTo>
                        <a:cubicBezTo>
                          <a:pt x="43903" y="161080"/>
                          <a:pt x="47713" y="161080"/>
                          <a:pt x="49618" y="158222"/>
                        </a:cubicBezTo>
                        <a:cubicBezTo>
                          <a:pt x="49618" y="158222"/>
                          <a:pt x="49618" y="158222"/>
                          <a:pt x="49618" y="158222"/>
                        </a:cubicBezTo>
                        <a:cubicBezTo>
                          <a:pt x="49618" y="158222"/>
                          <a:pt x="50571" y="157270"/>
                          <a:pt x="50571" y="157270"/>
                        </a:cubicBezTo>
                        <a:cubicBezTo>
                          <a:pt x="60096" y="146793"/>
                          <a:pt x="68668" y="135363"/>
                          <a:pt x="74383" y="122980"/>
                        </a:cubicBezTo>
                        <a:cubicBezTo>
                          <a:pt x="77241" y="119170"/>
                          <a:pt x="79146" y="114408"/>
                          <a:pt x="80098" y="109645"/>
                        </a:cubicBezTo>
                        <a:cubicBezTo>
                          <a:pt x="80098" y="109645"/>
                          <a:pt x="80098" y="108693"/>
                          <a:pt x="81051" y="108693"/>
                        </a:cubicBezTo>
                        <a:cubicBezTo>
                          <a:pt x="82003" y="107740"/>
                          <a:pt x="82003" y="105835"/>
                          <a:pt x="81051" y="104883"/>
                        </a:cubicBezTo>
                        <a:cubicBezTo>
                          <a:pt x="81051" y="102025"/>
                          <a:pt x="81051" y="98215"/>
                          <a:pt x="81051" y="95358"/>
                        </a:cubicBezTo>
                        <a:cubicBezTo>
                          <a:pt x="81051" y="77260"/>
                          <a:pt x="75336" y="59163"/>
                          <a:pt x="76288" y="41065"/>
                        </a:cubicBezTo>
                        <a:cubicBezTo>
                          <a:pt x="76288" y="40113"/>
                          <a:pt x="76288" y="40113"/>
                          <a:pt x="76288" y="39160"/>
                        </a:cubicBezTo>
                        <a:cubicBezTo>
                          <a:pt x="78193" y="37255"/>
                          <a:pt x="80098" y="35350"/>
                          <a:pt x="82003" y="34398"/>
                        </a:cubicBezTo>
                        <a:cubicBezTo>
                          <a:pt x="87718" y="29635"/>
                          <a:pt x="92481" y="23920"/>
                          <a:pt x="96291" y="18205"/>
                        </a:cubicBezTo>
                        <a:cubicBezTo>
                          <a:pt x="101053" y="12490"/>
                          <a:pt x="103911" y="6775"/>
                          <a:pt x="110578" y="2965"/>
                        </a:cubicBezTo>
                        <a:cubicBezTo>
                          <a:pt x="115341" y="4870"/>
                          <a:pt x="113436" y="-845"/>
                          <a:pt x="109626" y="108"/>
                        </a:cubicBezTo>
                        <a:close/>
                        <a:moveTo>
                          <a:pt x="38188" y="141078"/>
                        </a:moveTo>
                        <a:cubicBezTo>
                          <a:pt x="38188" y="144888"/>
                          <a:pt x="41998" y="147745"/>
                          <a:pt x="45808" y="145840"/>
                        </a:cubicBezTo>
                        <a:cubicBezTo>
                          <a:pt x="44856" y="146793"/>
                          <a:pt x="44856" y="147745"/>
                          <a:pt x="43903" y="148698"/>
                        </a:cubicBezTo>
                        <a:cubicBezTo>
                          <a:pt x="41046" y="146793"/>
                          <a:pt x="38188" y="143935"/>
                          <a:pt x="35331" y="142030"/>
                        </a:cubicBezTo>
                        <a:cubicBezTo>
                          <a:pt x="36283" y="141078"/>
                          <a:pt x="37236" y="141078"/>
                          <a:pt x="38188" y="141078"/>
                        </a:cubicBezTo>
                        <a:cubicBezTo>
                          <a:pt x="38188" y="141078"/>
                          <a:pt x="38188" y="141078"/>
                          <a:pt x="38188" y="141078"/>
                        </a:cubicBezTo>
                        <a:close/>
                        <a:moveTo>
                          <a:pt x="29616" y="135363"/>
                        </a:moveTo>
                        <a:cubicBezTo>
                          <a:pt x="29616" y="136315"/>
                          <a:pt x="29616" y="137268"/>
                          <a:pt x="29616" y="137268"/>
                        </a:cubicBezTo>
                        <a:cubicBezTo>
                          <a:pt x="27711" y="136315"/>
                          <a:pt x="25806" y="134410"/>
                          <a:pt x="23901" y="133458"/>
                        </a:cubicBezTo>
                        <a:cubicBezTo>
                          <a:pt x="26758" y="134410"/>
                          <a:pt x="27711" y="135363"/>
                          <a:pt x="29616" y="135363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8" name="Полилиния: фигура 1557">
                    <a:extLst>
                      <a:ext uri="{FF2B5EF4-FFF2-40B4-BE49-F238E27FC236}">
                        <a16:creationId xmlns:a16="http://schemas.microsoft.com/office/drawing/2014/main" id="{A3053F96-9C48-95DE-C08F-FBA9F23EE82F}"/>
                      </a:ext>
                    </a:extLst>
                  </p:cNvPr>
                  <p:cNvSpPr/>
                  <p:nvPr/>
                </p:nvSpPr>
                <p:spPr>
                  <a:xfrm>
                    <a:off x="16480725" y="6512169"/>
                    <a:ext cx="66114" cy="101305"/>
                  </a:xfrm>
                  <a:custGeom>
                    <a:avLst/>
                    <a:gdLst>
                      <a:gd name="connsiteX0" fmla="*/ 58141 w 66114"/>
                      <a:gd name="connsiteY0" fmla="*/ 2672 h 101305"/>
                      <a:gd name="connsiteX1" fmla="*/ 55284 w 66114"/>
                      <a:gd name="connsiteY1" fmla="*/ 3624 h 101305"/>
                      <a:gd name="connsiteX2" fmla="*/ 47664 w 66114"/>
                      <a:gd name="connsiteY2" fmla="*/ 767 h 101305"/>
                      <a:gd name="connsiteX3" fmla="*/ 40044 w 66114"/>
                      <a:gd name="connsiteY3" fmla="*/ 7434 h 101305"/>
                      <a:gd name="connsiteX4" fmla="*/ 39091 w 66114"/>
                      <a:gd name="connsiteY4" fmla="*/ 8387 h 101305"/>
                      <a:gd name="connsiteX5" fmla="*/ 36234 w 66114"/>
                      <a:gd name="connsiteY5" fmla="*/ 12197 h 101305"/>
                      <a:gd name="connsiteX6" fmla="*/ 26709 w 66114"/>
                      <a:gd name="connsiteY6" fmla="*/ 23627 h 101305"/>
                      <a:gd name="connsiteX7" fmla="*/ 25756 w 66114"/>
                      <a:gd name="connsiteY7" fmla="*/ 24579 h 101305"/>
                      <a:gd name="connsiteX8" fmla="*/ 13374 w 66114"/>
                      <a:gd name="connsiteY8" fmla="*/ 42677 h 101305"/>
                      <a:gd name="connsiteX9" fmla="*/ 13374 w 66114"/>
                      <a:gd name="connsiteY9" fmla="*/ 42677 h 101305"/>
                      <a:gd name="connsiteX10" fmla="*/ 11469 w 66114"/>
                      <a:gd name="connsiteY10" fmla="*/ 44582 h 101305"/>
                      <a:gd name="connsiteX11" fmla="*/ 9564 w 66114"/>
                      <a:gd name="connsiteY11" fmla="*/ 49344 h 101305"/>
                      <a:gd name="connsiteX12" fmla="*/ 2896 w 66114"/>
                      <a:gd name="connsiteY12" fmla="*/ 73157 h 101305"/>
                      <a:gd name="connsiteX13" fmla="*/ 991 w 66114"/>
                      <a:gd name="connsiteY13" fmla="*/ 80777 h 101305"/>
                      <a:gd name="connsiteX14" fmla="*/ 9564 w 66114"/>
                      <a:gd name="connsiteY14" fmla="*/ 92207 h 101305"/>
                      <a:gd name="connsiteX15" fmla="*/ 22899 w 66114"/>
                      <a:gd name="connsiteY15" fmla="*/ 100779 h 101305"/>
                      <a:gd name="connsiteX16" fmla="*/ 27661 w 66114"/>
                      <a:gd name="connsiteY16" fmla="*/ 90302 h 101305"/>
                      <a:gd name="connsiteX17" fmla="*/ 23851 w 66114"/>
                      <a:gd name="connsiteY17" fmla="*/ 88397 h 101305"/>
                      <a:gd name="connsiteX18" fmla="*/ 20994 w 66114"/>
                      <a:gd name="connsiteY18" fmla="*/ 86492 h 101305"/>
                      <a:gd name="connsiteX19" fmla="*/ 20994 w 66114"/>
                      <a:gd name="connsiteY19" fmla="*/ 84587 h 101305"/>
                      <a:gd name="connsiteX20" fmla="*/ 20041 w 66114"/>
                      <a:gd name="connsiteY20" fmla="*/ 82682 h 101305"/>
                      <a:gd name="connsiteX21" fmla="*/ 23851 w 66114"/>
                      <a:gd name="connsiteY21" fmla="*/ 85539 h 101305"/>
                      <a:gd name="connsiteX22" fmla="*/ 31471 w 66114"/>
                      <a:gd name="connsiteY22" fmla="*/ 78872 h 101305"/>
                      <a:gd name="connsiteX23" fmla="*/ 29566 w 66114"/>
                      <a:gd name="connsiteY23" fmla="*/ 74109 h 101305"/>
                      <a:gd name="connsiteX24" fmla="*/ 33376 w 66114"/>
                      <a:gd name="connsiteY24" fmla="*/ 67442 h 101305"/>
                      <a:gd name="connsiteX25" fmla="*/ 34329 w 66114"/>
                      <a:gd name="connsiteY25" fmla="*/ 45534 h 101305"/>
                      <a:gd name="connsiteX26" fmla="*/ 35281 w 66114"/>
                      <a:gd name="connsiteY26" fmla="*/ 47439 h 101305"/>
                      <a:gd name="connsiteX27" fmla="*/ 37186 w 66114"/>
                      <a:gd name="connsiteY27" fmla="*/ 53154 h 101305"/>
                      <a:gd name="connsiteX28" fmla="*/ 45759 w 66114"/>
                      <a:gd name="connsiteY28" fmla="*/ 49344 h 101305"/>
                      <a:gd name="connsiteX29" fmla="*/ 51474 w 66114"/>
                      <a:gd name="connsiteY29" fmla="*/ 24579 h 101305"/>
                      <a:gd name="connsiteX30" fmla="*/ 58141 w 66114"/>
                      <a:gd name="connsiteY30" fmla="*/ 20769 h 101305"/>
                      <a:gd name="connsiteX31" fmla="*/ 60046 w 66114"/>
                      <a:gd name="connsiteY31" fmla="*/ 16959 h 101305"/>
                      <a:gd name="connsiteX32" fmla="*/ 60999 w 66114"/>
                      <a:gd name="connsiteY32" fmla="*/ 16007 h 101305"/>
                      <a:gd name="connsiteX33" fmla="*/ 62904 w 66114"/>
                      <a:gd name="connsiteY33" fmla="*/ 14102 h 101305"/>
                      <a:gd name="connsiteX34" fmla="*/ 58141 w 66114"/>
                      <a:gd name="connsiteY34" fmla="*/ 2672 h 1013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</a:cxnLst>
                    <a:rect l="l" t="t" r="r" b="b"/>
                    <a:pathLst>
                      <a:path w="66114" h="101305">
                        <a:moveTo>
                          <a:pt x="58141" y="2672"/>
                        </a:moveTo>
                        <a:cubicBezTo>
                          <a:pt x="57189" y="2672"/>
                          <a:pt x="56236" y="3624"/>
                          <a:pt x="55284" y="3624"/>
                        </a:cubicBezTo>
                        <a:cubicBezTo>
                          <a:pt x="54331" y="767"/>
                          <a:pt x="50521" y="-1138"/>
                          <a:pt x="47664" y="767"/>
                        </a:cubicBezTo>
                        <a:cubicBezTo>
                          <a:pt x="44806" y="2672"/>
                          <a:pt x="41949" y="4577"/>
                          <a:pt x="40044" y="7434"/>
                        </a:cubicBezTo>
                        <a:cubicBezTo>
                          <a:pt x="40044" y="7434"/>
                          <a:pt x="39091" y="8387"/>
                          <a:pt x="39091" y="8387"/>
                        </a:cubicBezTo>
                        <a:cubicBezTo>
                          <a:pt x="37186" y="9339"/>
                          <a:pt x="36234" y="11244"/>
                          <a:pt x="36234" y="12197"/>
                        </a:cubicBezTo>
                        <a:cubicBezTo>
                          <a:pt x="33376" y="16007"/>
                          <a:pt x="30519" y="19817"/>
                          <a:pt x="26709" y="23627"/>
                        </a:cubicBezTo>
                        <a:cubicBezTo>
                          <a:pt x="26709" y="23627"/>
                          <a:pt x="26709" y="24579"/>
                          <a:pt x="25756" y="24579"/>
                        </a:cubicBezTo>
                        <a:cubicBezTo>
                          <a:pt x="19089" y="29342"/>
                          <a:pt x="15279" y="36009"/>
                          <a:pt x="13374" y="42677"/>
                        </a:cubicBezTo>
                        <a:cubicBezTo>
                          <a:pt x="13374" y="42677"/>
                          <a:pt x="13374" y="42677"/>
                          <a:pt x="13374" y="42677"/>
                        </a:cubicBezTo>
                        <a:cubicBezTo>
                          <a:pt x="12421" y="42677"/>
                          <a:pt x="12421" y="43629"/>
                          <a:pt x="11469" y="44582"/>
                        </a:cubicBezTo>
                        <a:cubicBezTo>
                          <a:pt x="10516" y="46487"/>
                          <a:pt x="9564" y="47439"/>
                          <a:pt x="9564" y="49344"/>
                        </a:cubicBezTo>
                        <a:cubicBezTo>
                          <a:pt x="5754" y="56964"/>
                          <a:pt x="2896" y="65537"/>
                          <a:pt x="2896" y="73157"/>
                        </a:cubicBezTo>
                        <a:cubicBezTo>
                          <a:pt x="39" y="74109"/>
                          <a:pt x="-914" y="77919"/>
                          <a:pt x="991" y="80777"/>
                        </a:cubicBezTo>
                        <a:cubicBezTo>
                          <a:pt x="3849" y="85539"/>
                          <a:pt x="6706" y="89349"/>
                          <a:pt x="9564" y="92207"/>
                        </a:cubicBezTo>
                        <a:cubicBezTo>
                          <a:pt x="12421" y="96017"/>
                          <a:pt x="17184" y="98874"/>
                          <a:pt x="22899" y="100779"/>
                        </a:cubicBezTo>
                        <a:cubicBezTo>
                          <a:pt x="29566" y="103637"/>
                          <a:pt x="34329" y="94112"/>
                          <a:pt x="27661" y="90302"/>
                        </a:cubicBezTo>
                        <a:cubicBezTo>
                          <a:pt x="25756" y="89349"/>
                          <a:pt x="24804" y="89349"/>
                          <a:pt x="23851" y="88397"/>
                        </a:cubicBezTo>
                        <a:cubicBezTo>
                          <a:pt x="22899" y="87444"/>
                          <a:pt x="21946" y="87444"/>
                          <a:pt x="20994" y="86492"/>
                        </a:cubicBezTo>
                        <a:cubicBezTo>
                          <a:pt x="20994" y="85539"/>
                          <a:pt x="20994" y="84587"/>
                          <a:pt x="20994" y="84587"/>
                        </a:cubicBezTo>
                        <a:cubicBezTo>
                          <a:pt x="20994" y="83634"/>
                          <a:pt x="20041" y="83634"/>
                          <a:pt x="20041" y="82682"/>
                        </a:cubicBezTo>
                        <a:cubicBezTo>
                          <a:pt x="20994" y="83634"/>
                          <a:pt x="22899" y="84587"/>
                          <a:pt x="23851" y="85539"/>
                        </a:cubicBezTo>
                        <a:cubicBezTo>
                          <a:pt x="28614" y="88397"/>
                          <a:pt x="32424" y="82682"/>
                          <a:pt x="31471" y="78872"/>
                        </a:cubicBezTo>
                        <a:cubicBezTo>
                          <a:pt x="30519" y="76967"/>
                          <a:pt x="30519" y="76014"/>
                          <a:pt x="29566" y="74109"/>
                        </a:cubicBezTo>
                        <a:cubicBezTo>
                          <a:pt x="32424" y="73157"/>
                          <a:pt x="33376" y="71252"/>
                          <a:pt x="33376" y="67442"/>
                        </a:cubicBezTo>
                        <a:cubicBezTo>
                          <a:pt x="31471" y="59822"/>
                          <a:pt x="32424" y="52202"/>
                          <a:pt x="34329" y="45534"/>
                        </a:cubicBezTo>
                        <a:cubicBezTo>
                          <a:pt x="34329" y="46487"/>
                          <a:pt x="35281" y="46487"/>
                          <a:pt x="35281" y="47439"/>
                        </a:cubicBezTo>
                        <a:cubicBezTo>
                          <a:pt x="36234" y="49344"/>
                          <a:pt x="36234" y="51249"/>
                          <a:pt x="37186" y="53154"/>
                        </a:cubicBezTo>
                        <a:cubicBezTo>
                          <a:pt x="40044" y="58869"/>
                          <a:pt x="48616" y="56012"/>
                          <a:pt x="45759" y="49344"/>
                        </a:cubicBezTo>
                        <a:cubicBezTo>
                          <a:pt x="42901" y="39819"/>
                          <a:pt x="45759" y="31247"/>
                          <a:pt x="51474" y="24579"/>
                        </a:cubicBezTo>
                        <a:cubicBezTo>
                          <a:pt x="53379" y="22674"/>
                          <a:pt x="56236" y="21722"/>
                          <a:pt x="58141" y="20769"/>
                        </a:cubicBezTo>
                        <a:cubicBezTo>
                          <a:pt x="59094" y="19817"/>
                          <a:pt x="60046" y="18864"/>
                          <a:pt x="60046" y="16959"/>
                        </a:cubicBezTo>
                        <a:cubicBezTo>
                          <a:pt x="60046" y="16959"/>
                          <a:pt x="60999" y="16007"/>
                          <a:pt x="60999" y="16007"/>
                        </a:cubicBezTo>
                        <a:cubicBezTo>
                          <a:pt x="61951" y="15054"/>
                          <a:pt x="62904" y="15054"/>
                          <a:pt x="62904" y="14102"/>
                        </a:cubicBezTo>
                        <a:cubicBezTo>
                          <a:pt x="69571" y="9339"/>
                          <a:pt x="64809" y="767"/>
                          <a:pt x="58141" y="2672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59" name="Полилиния: фигура 1558">
                    <a:extLst>
                      <a:ext uri="{FF2B5EF4-FFF2-40B4-BE49-F238E27FC236}">
                        <a16:creationId xmlns:a16="http://schemas.microsoft.com/office/drawing/2014/main" id="{BC43AB31-374A-7255-8068-056280FA6F75}"/>
                      </a:ext>
                    </a:extLst>
                  </p:cNvPr>
                  <p:cNvSpPr/>
                  <p:nvPr/>
                </p:nvSpPr>
                <p:spPr>
                  <a:xfrm>
                    <a:off x="16568951" y="6578658"/>
                    <a:ext cx="80778" cy="26098"/>
                  </a:xfrm>
                  <a:custGeom>
                    <a:avLst/>
                    <a:gdLst>
                      <a:gd name="connsiteX0" fmla="*/ 78500 w 80778"/>
                      <a:gd name="connsiteY0" fmla="*/ 0 h 26098"/>
                      <a:gd name="connsiteX1" fmla="*/ 44210 w 80778"/>
                      <a:gd name="connsiteY1" fmla="*/ 14287 h 26098"/>
                      <a:gd name="connsiteX2" fmla="*/ 1347 w 80778"/>
                      <a:gd name="connsiteY2" fmla="*/ 19050 h 26098"/>
                      <a:gd name="connsiteX3" fmla="*/ 395 w 80778"/>
                      <a:gd name="connsiteY3" fmla="*/ 20955 h 26098"/>
                      <a:gd name="connsiteX4" fmla="*/ 41352 w 80778"/>
                      <a:gd name="connsiteY4" fmla="*/ 23812 h 26098"/>
                      <a:gd name="connsiteX5" fmla="*/ 80405 w 80778"/>
                      <a:gd name="connsiteY5" fmla="*/ 3810 h 26098"/>
                      <a:gd name="connsiteX6" fmla="*/ 78500 w 80778"/>
                      <a:gd name="connsiteY6" fmla="*/ 0 h 260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0778" h="26098">
                        <a:moveTo>
                          <a:pt x="78500" y="0"/>
                        </a:moveTo>
                        <a:cubicBezTo>
                          <a:pt x="66117" y="1905"/>
                          <a:pt x="55640" y="10477"/>
                          <a:pt x="44210" y="14287"/>
                        </a:cubicBezTo>
                        <a:cubicBezTo>
                          <a:pt x="30875" y="19050"/>
                          <a:pt x="14682" y="21907"/>
                          <a:pt x="1347" y="19050"/>
                        </a:cubicBezTo>
                        <a:cubicBezTo>
                          <a:pt x="395" y="19050"/>
                          <a:pt x="-558" y="20002"/>
                          <a:pt x="395" y="20955"/>
                        </a:cubicBezTo>
                        <a:cubicBezTo>
                          <a:pt x="13730" y="26670"/>
                          <a:pt x="27065" y="27622"/>
                          <a:pt x="41352" y="23812"/>
                        </a:cubicBezTo>
                        <a:cubicBezTo>
                          <a:pt x="54687" y="20002"/>
                          <a:pt x="71832" y="15240"/>
                          <a:pt x="80405" y="3810"/>
                        </a:cubicBezTo>
                        <a:cubicBezTo>
                          <a:pt x="81357" y="1905"/>
                          <a:pt x="80405" y="0"/>
                          <a:pt x="78500" y="0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60" name="Полилиния: фигура 1559">
                    <a:extLst>
                      <a:ext uri="{FF2B5EF4-FFF2-40B4-BE49-F238E27FC236}">
                        <a16:creationId xmlns:a16="http://schemas.microsoft.com/office/drawing/2014/main" id="{42524C4E-507D-6EA3-8A3A-9C50F5D76CCB}"/>
                      </a:ext>
                    </a:extLst>
                  </p:cNvPr>
                  <p:cNvSpPr/>
                  <p:nvPr/>
                </p:nvSpPr>
                <p:spPr>
                  <a:xfrm>
                    <a:off x="16578157" y="6568181"/>
                    <a:ext cx="85486" cy="34863"/>
                  </a:xfrm>
                  <a:custGeom>
                    <a:avLst/>
                    <a:gdLst>
                      <a:gd name="connsiteX0" fmla="*/ 84534 w 85486"/>
                      <a:gd name="connsiteY0" fmla="*/ 952 h 34863"/>
                      <a:gd name="connsiteX1" fmla="*/ 84534 w 85486"/>
                      <a:gd name="connsiteY1" fmla="*/ 952 h 34863"/>
                      <a:gd name="connsiteX2" fmla="*/ 83582 w 85486"/>
                      <a:gd name="connsiteY2" fmla="*/ 0 h 34863"/>
                      <a:gd name="connsiteX3" fmla="*/ 64532 w 85486"/>
                      <a:gd name="connsiteY3" fmla="*/ 15240 h 34863"/>
                      <a:gd name="connsiteX4" fmla="*/ 714 w 85486"/>
                      <a:gd name="connsiteY4" fmla="*/ 30480 h 34863"/>
                      <a:gd name="connsiteX5" fmla="*/ 714 w 85486"/>
                      <a:gd name="connsiteY5" fmla="*/ 32385 h 34863"/>
                      <a:gd name="connsiteX6" fmla="*/ 64532 w 85486"/>
                      <a:gd name="connsiteY6" fmla="*/ 23812 h 34863"/>
                      <a:gd name="connsiteX7" fmla="*/ 76914 w 85486"/>
                      <a:gd name="connsiteY7" fmla="*/ 12382 h 34863"/>
                      <a:gd name="connsiteX8" fmla="*/ 83582 w 85486"/>
                      <a:gd name="connsiteY8" fmla="*/ 5715 h 34863"/>
                      <a:gd name="connsiteX9" fmla="*/ 84534 w 85486"/>
                      <a:gd name="connsiteY9" fmla="*/ 4762 h 34863"/>
                      <a:gd name="connsiteX10" fmla="*/ 85487 w 85486"/>
                      <a:gd name="connsiteY10" fmla="*/ 3810 h 34863"/>
                      <a:gd name="connsiteX11" fmla="*/ 84534 w 85486"/>
                      <a:gd name="connsiteY11" fmla="*/ 952 h 34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85486" h="34863">
                        <a:moveTo>
                          <a:pt x="84534" y="952"/>
                        </a:moveTo>
                        <a:lnTo>
                          <a:pt x="84534" y="952"/>
                        </a:lnTo>
                        <a:cubicBezTo>
                          <a:pt x="84534" y="0"/>
                          <a:pt x="83582" y="0"/>
                          <a:pt x="83582" y="0"/>
                        </a:cubicBezTo>
                        <a:cubicBezTo>
                          <a:pt x="75962" y="952"/>
                          <a:pt x="69294" y="10477"/>
                          <a:pt x="64532" y="15240"/>
                        </a:cubicBezTo>
                        <a:cubicBezTo>
                          <a:pt x="49292" y="29527"/>
                          <a:pt x="20717" y="32385"/>
                          <a:pt x="714" y="30480"/>
                        </a:cubicBezTo>
                        <a:cubicBezTo>
                          <a:pt x="-238" y="30480"/>
                          <a:pt x="-238" y="31432"/>
                          <a:pt x="714" y="32385"/>
                        </a:cubicBezTo>
                        <a:cubicBezTo>
                          <a:pt x="20717" y="36195"/>
                          <a:pt x="47387" y="37147"/>
                          <a:pt x="64532" y="23812"/>
                        </a:cubicBezTo>
                        <a:cubicBezTo>
                          <a:pt x="69294" y="20002"/>
                          <a:pt x="73104" y="16192"/>
                          <a:pt x="76914" y="12382"/>
                        </a:cubicBezTo>
                        <a:cubicBezTo>
                          <a:pt x="78819" y="10477"/>
                          <a:pt x="81677" y="7620"/>
                          <a:pt x="83582" y="5715"/>
                        </a:cubicBezTo>
                        <a:cubicBezTo>
                          <a:pt x="83582" y="5715"/>
                          <a:pt x="84534" y="4762"/>
                          <a:pt x="84534" y="4762"/>
                        </a:cubicBezTo>
                        <a:cubicBezTo>
                          <a:pt x="84534" y="4762"/>
                          <a:pt x="85487" y="3810"/>
                          <a:pt x="85487" y="3810"/>
                        </a:cubicBezTo>
                        <a:cubicBezTo>
                          <a:pt x="84534" y="1905"/>
                          <a:pt x="84534" y="952"/>
                          <a:pt x="84534" y="952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61" name="Полилиния: фигура 1560">
                    <a:extLst>
                      <a:ext uri="{FF2B5EF4-FFF2-40B4-BE49-F238E27FC236}">
                        <a16:creationId xmlns:a16="http://schemas.microsoft.com/office/drawing/2014/main" id="{80155724-0D56-79E2-443B-86A03D43A0BF}"/>
                      </a:ext>
                    </a:extLst>
                  </p:cNvPr>
                  <p:cNvSpPr/>
                  <p:nvPr/>
                </p:nvSpPr>
                <p:spPr>
                  <a:xfrm>
                    <a:off x="16556963" y="6573896"/>
                    <a:ext cx="108447" cy="27661"/>
                  </a:xfrm>
                  <a:custGeom>
                    <a:avLst/>
                    <a:gdLst>
                      <a:gd name="connsiteX0" fmla="*/ 106680 w 108447"/>
                      <a:gd name="connsiteY0" fmla="*/ 0 h 27661"/>
                      <a:gd name="connsiteX1" fmla="*/ 953 w 108447"/>
                      <a:gd name="connsiteY1" fmla="*/ 15240 h 27661"/>
                      <a:gd name="connsiteX2" fmla="*/ 0 w 108447"/>
                      <a:gd name="connsiteY2" fmla="*/ 16193 h 27661"/>
                      <a:gd name="connsiteX3" fmla="*/ 107633 w 108447"/>
                      <a:gd name="connsiteY3" fmla="*/ 1905 h 27661"/>
                      <a:gd name="connsiteX4" fmla="*/ 106680 w 108447"/>
                      <a:gd name="connsiteY4" fmla="*/ 0 h 276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8447" h="27661">
                        <a:moveTo>
                          <a:pt x="106680" y="0"/>
                        </a:moveTo>
                        <a:cubicBezTo>
                          <a:pt x="75248" y="15240"/>
                          <a:pt x="35242" y="28575"/>
                          <a:pt x="953" y="15240"/>
                        </a:cubicBezTo>
                        <a:cubicBezTo>
                          <a:pt x="0" y="15240"/>
                          <a:pt x="0" y="16193"/>
                          <a:pt x="0" y="16193"/>
                        </a:cubicBezTo>
                        <a:cubicBezTo>
                          <a:pt x="31433" y="37147"/>
                          <a:pt x="80963" y="27622"/>
                          <a:pt x="107633" y="1905"/>
                        </a:cubicBezTo>
                        <a:cubicBezTo>
                          <a:pt x="109538" y="952"/>
                          <a:pt x="107633" y="0"/>
                          <a:pt x="106680" y="0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62" name="Полилиния: фигура 1561">
                    <a:extLst>
                      <a:ext uri="{FF2B5EF4-FFF2-40B4-BE49-F238E27FC236}">
                        <a16:creationId xmlns:a16="http://schemas.microsoft.com/office/drawing/2014/main" id="{C0CDD7A7-92A2-54AB-7F2F-22DF4763C6D7}"/>
                      </a:ext>
                    </a:extLst>
                  </p:cNvPr>
                  <p:cNvSpPr/>
                  <p:nvPr/>
                </p:nvSpPr>
                <p:spPr>
                  <a:xfrm>
                    <a:off x="16628127" y="6537999"/>
                    <a:ext cx="48931" cy="48279"/>
                  </a:xfrm>
                  <a:custGeom>
                    <a:avLst/>
                    <a:gdLst>
                      <a:gd name="connsiteX0" fmla="*/ 43136 w 48931"/>
                      <a:gd name="connsiteY0" fmla="*/ 1607 h 48279"/>
                      <a:gd name="connsiteX1" fmla="*/ 36469 w 48931"/>
                      <a:gd name="connsiteY1" fmla="*/ 17800 h 48279"/>
                      <a:gd name="connsiteX2" fmla="*/ 34564 w 48931"/>
                      <a:gd name="connsiteY2" fmla="*/ 17800 h 48279"/>
                      <a:gd name="connsiteX3" fmla="*/ 9799 w 48931"/>
                      <a:gd name="connsiteY3" fmla="*/ 21610 h 48279"/>
                      <a:gd name="connsiteX4" fmla="*/ 8846 w 48931"/>
                      <a:gd name="connsiteY4" fmla="*/ 28277 h 48279"/>
                      <a:gd name="connsiteX5" fmla="*/ 7894 w 48931"/>
                      <a:gd name="connsiteY5" fmla="*/ 28277 h 48279"/>
                      <a:gd name="connsiteX6" fmla="*/ 5036 w 48931"/>
                      <a:gd name="connsiteY6" fmla="*/ 32087 h 48279"/>
                      <a:gd name="connsiteX7" fmla="*/ 3131 w 48931"/>
                      <a:gd name="connsiteY7" fmla="*/ 33040 h 48279"/>
                      <a:gd name="connsiteX8" fmla="*/ 4084 w 48931"/>
                      <a:gd name="connsiteY8" fmla="*/ 42565 h 48279"/>
                      <a:gd name="connsiteX9" fmla="*/ 9799 w 48931"/>
                      <a:gd name="connsiteY9" fmla="*/ 48280 h 48279"/>
                      <a:gd name="connsiteX10" fmla="*/ 28849 w 48931"/>
                      <a:gd name="connsiteY10" fmla="*/ 34945 h 48279"/>
                      <a:gd name="connsiteX11" fmla="*/ 31706 w 48931"/>
                      <a:gd name="connsiteY11" fmla="*/ 33040 h 48279"/>
                      <a:gd name="connsiteX12" fmla="*/ 31706 w 48931"/>
                      <a:gd name="connsiteY12" fmla="*/ 33040 h 48279"/>
                      <a:gd name="connsiteX13" fmla="*/ 48851 w 48931"/>
                      <a:gd name="connsiteY13" fmla="*/ 4465 h 48279"/>
                      <a:gd name="connsiteX14" fmla="*/ 43136 w 48931"/>
                      <a:gd name="connsiteY14" fmla="*/ 1607 h 482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48931" h="48279">
                        <a:moveTo>
                          <a:pt x="43136" y="1607"/>
                        </a:moveTo>
                        <a:cubicBezTo>
                          <a:pt x="40279" y="7322"/>
                          <a:pt x="39326" y="13037"/>
                          <a:pt x="36469" y="17800"/>
                        </a:cubicBezTo>
                        <a:cubicBezTo>
                          <a:pt x="36469" y="17800"/>
                          <a:pt x="35516" y="17800"/>
                          <a:pt x="34564" y="17800"/>
                        </a:cubicBezTo>
                        <a:cubicBezTo>
                          <a:pt x="25991" y="17800"/>
                          <a:pt x="17419" y="18752"/>
                          <a:pt x="9799" y="21610"/>
                        </a:cubicBezTo>
                        <a:cubicBezTo>
                          <a:pt x="6941" y="22562"/>
                          <a:pt x="6941" y="26372"/>
                          <a:pt x="8846" y="28277"/>
                        </a:cubicBezTo>
                        <a:cubicBezTo>
                          <a:pt x="8846" y="28277"/>
                          <a:pt x="7894" y="28277"/>
                          <a:pt x="7894" y="28277"/>
                        </a:cubicBezTo>
                        <a:cubicBezTo>
                          <a:pt x="5989" y="29230"/>
                          <a:pt x="5036" y="30182"/>
                          <a:pt x="5036" y="32087"/>
                        </a:cubicBezTo>
                        <a:cubicBezTo>
                          <a:pt x="4084" y="32087"/>
                          <a:pt x="3131" y="33040"/>
                          <a:pt x="3131" y="33040"/>
                        </a:cubicBezTo>
                        <a:cubicBezTo>
                          <a:pt x="-1631" y="34945"/>
                          <a:pt x="-679" y="41612"/>
                          <a:pt x="4084" y="42565"/>
                        </a:cubicBezTo>
                        <a:cubicBezTo>
                          <a:pt x="4084" y="45422"/>
                          <a:pt x="6941" y="48280"/>
                          <a:pt x="9799" y="48280"/>
                        </a:cubicBezTo>
                        <a:cubicBezTo>
                          <a:pt x="19324" y="46375"/>
                          <a:pt x="25991" y="43517"/>
                          <a:pt x="28849" y="34945"/>
                        </a:cubicBezTo>
                        <a:cubicBezTo>
                          <a:pt x="29801" y="33992"/>
                          <a:pt x="30754" y="33992"/>
                          <a:pt x="31706" y="33040"/>
                        </a:cubicBezTo>
                        <a:cubicBezTo>
                          <a:pt x="31706" y="33040"/>
                          <a:pt x="31706" y="33040"/>
                          <a:pt x="31706" y="33040"/>
                        </a:cubicBezTo>
                        <a:cubicBezTo>
                          <a:pt x="42184" y="29230"/>
                          <a:pt x="49804" y="15895"/>
                          <a:pt x="48851" y="4465"/>
                        </a:cubicBezTo>
                        <a:cubicBezTo>
                          <a:pt x="47899" y="-298"/>
                          <a:pt x="44089" y="-1250"/>
                          <a:pt x="43136" y="1607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63" name="Полилиния: фигура 1562">
                    <a:extLst>
                      <a:ext uri="{FF2B5EF4-FFF2-40B4-BE49-F238E27FC236}">
                        <a16:creationId xmlns:a16="http://schemas.microsoft.com/office/drawing/2014/main" id="{9EC49C0E-BD55-CFF1-5D84-5026A6260372}"/>
                      </a:ext>
                    </a:extLst>
                  </p:cNvPr>
                  <p:cNvSpPr/>
                  <p:nvPr/>
                </p:nvSpPr>
                <p:spPr>
                  <a:xfrm>
                    <a:off x="16641392" y="6487219"/>
                    <a:ext cx="61660" cy="38347"/>
                  </a:xfrm>
                  <a:custGeom>
                    <a:avLst/>
                    <a:gdLst>
                      <a:gd name="connsiteX0" fmla="*/ 54636 w 61660"/>
                      <a:gd name="connsiteY0" fmla="*/ 11430 h 38347"/>
                      <a:gd name="connsiteX1" fmla="*/ 37491 w 61660"/>
                      <a:gd name="connsiteY1" fmla="*/ 4762 h 38347"/>
                      <a:gd name="connsiteX2" fmla="*/ 33681 w 61660"/>
                      <a:gd name="connsiteY2" fmla="*/ 4762 h 38347"/>
                      <a:gd name="connsiteX3" fmla="*/ 31776 w 61660"/>
                      <a:gd name="connsiteY3" fmla="*/ 4762 h 38347"/>
                      <a:gd name="connsiteX4" fmla="*/ 27966 w 61660"/>
                      <a:gd name="connsiteY4" fmla="*/ 6667 h 38347"/>
                      <a:gd name="connsiteX5" fmla="*/ 26061 w 61660"/>
                      <a:gd name="connsiteY5" fmla="*/ 4762 h 38347"/>
                      <a:gd name="connsiteX6" fmla="*/ 26061 w 61660"/>
                      <a:gd name="connsiteY6" fmla="*/ 4762 h 38347"/>
                      <a:gd name="connsiteX7" fmla="*/ 18441 w 61660"/>
                      <a:gd name="connsiteY7" fmla="*/ 2858 h 38347"/>
                      <a:gd name="connsiteX8" fmla="*/ 7963 w 61660"/>
                      <a:gd name="connsiteY8" fmla="*/ 0 h 38347"/>
                      <a:gd name="connsiteX9" fmla="*/ 7011 w 61660"/>
                      <a:gd name="connsiteY9" fmla="*/ 1905 h 38347"/>
                      <a:gd name="connsiteX10" fmla="*/ 10821 w 61660"/>
                      <a:gd name="connsiteY10" fmla="*/ 3810 h 38347"/>
                      <a:gd name="connsiteX11" fmla="*/ 10821 w 61660"/>
                      <a:gd name="connsiteY11" fmla="*/ 4762 h 38347"/>
                      <a:gd name="connsiteX12" fmla="*/ 4154 w 61660"/>
                      <a:gd name="connsiteY12" fmla="*/ 5715 h 38347"/>
                      <a:gd name="connsiteX13" fmla="*/ 344 w 61660"/>
                      <a:gd name="connsiteY13" fmla="*/ 34290 h 38347"/>
                      <a:gd name="connsiteX14" fmla="*/ 6058 w 61660"/>
                      <a:gd name="connsiteY14" fmla="*/ 38100 h 38347"/>
                      <a:gd name="connsiteX15" fmla="*/ 21299 w 61660"/>
                      <a:gd name="connsiteY15" fmla="*/ 32385 h 38347"/>
                      <a:gd name="connsiteX16" fmla="*/ 23204 w 61660"/>
                      <a:gd name="connsiteY16" fmla="*/ 26670 h 38347"/>
                      <a:gd name="connsiteX17" fmla="*/ 20346 w 61660"/>
                      <a:gd name="connsiteY17" fmla="*/ 18097 h 38347"/>
                      <a:gd name="connsiteX18" fmla="*/ 47016 w 61660"/>
                      <a:gd name="connsiteY18" fmla="*/ 32385 h 38347"/>
                      <a:gd name="connsiteX19" fmla="*/ 52731 w 61660"/>
                      <a:gd name="connsiteY19" fmla="*/ 31432 h 38347"/>
                      <a:gd name="connsiteX20" fmla="*/ 55588 w 61660"/>
                      <a:gd name="connsiteY20" fmla="*/ 36195 h 38347"/>
                      <a:gd name="connsiteX21" fmla="*/ 61304 w 61660"/>
                      <a:gd name="connsiteY21" fmla="*/ 35242 h 38347"/>
                      <a:gd name="connsiteX22" fmla="*/ 58446 w 61660"/>
                      <a:gd name="connsiteY22" fmla="*/ 20002 h 38347"/>
                      <a:gd name="connsiteX23" fmla="*/ 54636 w 61660"/>
                      <a:gd name="connsiteY23" fmla="*/ 11430 h 38347"/>
                      <a:gd name="connsiteX24" fmla="*/ 27966 w 61660"/>
                      <a:gd name="connsiteY24" fmla="*/ 9525 h 38347"/>
                      <a:gd name="connsiteX25" fmla="*/ 27966 w 61660"/>
                      <a:gd name="connsiteY25" fmla="*/ 9525 h 38347"/>
                      <a:gd name="connsiteX26" fmla="*/ 27966 w 61660"/>
                      <a:gd name="connsiteY26" fmla="*/ 9525 h 38347"/>
                      <a:gd name="connsiteX27" fmla="*/ 22251 w 61660"/>
                      <a:gd name="connsiteY27" fmla="*/ 6667 h 38347"/>
                      <a:gd name="connsiteX28" fmla="*/ 25108 w 61660"/>
                      <a:gd name="connsiteY28" fmla="*/ 6667 h 38347"/>
                      <a:gd name="connsiteX29" fmla="*/ 27013 w 61660"/>
                      <a:gd name="connsiteY29" fmla="*/ 6667 h 38347"/>
                      <a:gd name="connsiteX30" fmla="*/ 27966 w 61660"/>
                      <a:gd name="connsiteY30" fmla="*/ 9525 h 38347"/>
                      <a:gd name="connsiteX31" fmla="*/ 12726 w 61660"/>
                      <a:gd name="connsiteY31" fmla="*/ 23812 h 38347"/>
                      <a:gd name="connsiteX32" fmla="*/ 7963 w 61660"/>
                      <a:gd name="connsiteY32" fmla="*/ 25717 h 38347"/>
                      <a:gd name="connsiteX33" fmla="*/ 8916 w 61660"/>
                      <a:gd name="connsiteY33" fmla="*/ 15240 h 38347"/>
                      <a:gd name="connsiteX34" fmla="*/ 9869 w 61660"/>
                      <a:gd name="connsiteY34" fmla="*/ 15240 h 38347"/>
                      <a:gd name="connsiteX35" fmla="*/ 10821 w 61660"/>
                      <a:gd name="connsiteY35" fmla="*/ 15240 h 38347"/>
                      <a:gd name="connsiteX36" fmla="*/ 12726 w 61660"/>
                      <a:gd name="connsiteY36" fmla="*/ 23812 h 383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</a:cxnLst>
                    <a:rect l="l" t="t" r="r" b="b"/>
                    <a:pathLst>
                      <a:path w="61660" h="38347">
                        <a:moveTo>
                          <a:pt x="54636" y="11430"/>
                        </a:moveTo>
                        <a:cubicBezTo>
                          <a:pt x="48921" y="8572"/>
                          <a:pt x="43206" y="6667"/>
                          <a:pt x="37491" y="4762"/>
                        </a:cubicBezTo>
                        <a:cubicBezTo>
                          <a:pt x="36538" y="4762"/>
                          <a:pt x="34633" y="4762"/>
                          <a:pt x="33681" y="4762"/>
                        </a:cubicBezTo>
                        <a:cubicBezTo>
                          <a:pt x="32729" y="4762"/>
                          <a:pt x="32729" y="4762"/>
                          <a:pt x="31776" y="4762"/>
                        </a:cubicBezTo>
                        <a:cubicBezTo>
                          <a:pt x="29871" y="4762"/>
                          <a:pt x="28919" y="4762"/>
                          <a:pt x="27966" y="6667"/>
                        </a:cubicBezTo>
                        <a:cubicBezTo>
                          <a:pt x="27966" y="5715"/>
                          <a:pt x="27966" y="4762"/>
                          <a:pt x="26061" y="4762"/>
                        </a:cubicBezTo>
                        <a:cubicBezTo>
                          <a:pt x="26061" y="4762"/>
                          <a:pt x="26061" y="4762"/>
                          <a:pt x="26061" y="4762"/>
                        </a:cubicBezTo>
                        <a:cubicBezTo>
                          <a:pt x="23204" y="3810"/>
                          <a:pt x="21299" y="2858"/>
                          <a:pt x="18441" y="2858"/>
                        </a:cubicBezTo>
                        <a:cubicBezTo>
                          <a:pt x="14631" y="1905"/>
                          <a:pt x="10821" y="952"/>
                          <a:pt x="7963" y="0"/>
                        </a:cubicBezTo>
                        <a:cubicBezTo>
                          <a:pt x="7011" y="0"/>
                          <a:pt x="6058" y="952"/>
                          <a:pt x="7011" y="1905"/>
                        </a:cubicBezTo>
                        <a:cubicBezTo>
                          <a:pt x="7963" y="2858"/>
                          <a:pt x="9869" y="2858"/>
                          <a:pt x="10821" y="3810"/>
                        </a:cubicBezTo>
                        <a:cubicBezTo>
                          <a:pt x="10821" y="3810"/>
                          <a:pt x="10821" y="3810"/>
                          <a:pt x="10821" y="4762"/>
                        </a:cubicBezTo>
                        <a:cubicBezTo>
                          <a:pt x="8916" y="2858"/>
                          <a:pt x="5106" y="3810"/>
                          <a:pt x="4154" y="5715"/>
                        </a:cubicBezTo>
                        <a:cubicBezTo>
                          <a:pt x="344" y="14287"/>
                          <a:pt x="-609" y="24765"/>
                          <a:pt x="344" y="34290"/>
                        </a:cubicBezTo>
                        <a:cubicBezTo>
                          <a:pt x="344" y="37147"/>
                          <a:pt x="3201" y="39052"/>
                          <a:pt x="6058" y="38100"/>
                        </a:cubicBezTo>
                        <a:cubicBezTo>
                          <a:pt x="10821" y="36195"/>
                          <a:pt x="16536" y="34290"/>
                          <a:pt x="21299" y="32385"/>
                        </a:cubicBezTo>
                        <a:cubicBezTo>
                          <a:pt x="23204" y="31432"/>
                          <a:pt x="25108" y="28575"/>
                          <a:pt x="23204" y="26670"/>
                        </a:cubicBezTo>
                        <a:cubicBezTo>
                          <a:pt x="20346" y="23812"/>
                          <a:pt x="20346" y="20955"/>
                          <a:pt x="20346" y="18097"/>
                        </a:cubicBezTo>
                        <a:cubicBezTo>
                          <a:pt x="30824" y="20002"/>
                          <a:pt x="39396" y="26670"/>
                          <a:pt x="47016" y="32385"/>
                        </a:cubicBezTo>
                        <a:cubicBezTo>
                          <a:pt x="48921" y="34290"/>
                          <a:pt x="50826" y="33337"/>
                          <a:pt x="52731" y="31432"/>
                        </a:cubicBezTo>
                        <a:cubicBezTo>
                          <a:pt x="53683" y="33337"/>
                          <a:pt x="54636" y="35242"/>
                          <a:pt x="55588" y="36195"/>
                        </a:cubicBezTo>
                        <a:cubicBezTo>
                          <a:pt x="57494" y="38100"/>
                          <a:pt x="60351" y="37147"/>
                          <a:pt x="61304" y="35242"/>
                        </a:cubicBezTo>
                        <a:cubicBezTo>
                          <a:pt x="62256" y="29527"/>
                          <a:pt x="61304" y="24765"/>
                          <a:pt x="58446" y="20002"/>
                        </a:cubicBezTo>
                        <a:cubicBezTo>
                          <a:pt x="57494" y="16192"/>
                          <a:pt x="57494" y="12382"/>
                          <a:pt x="54636" y="11430"/>
                        </a:cubicBezTo>
                        <a:close/>
                        <a:moveTo>
                          <a:pt x="27966" y="9525"/>
                        </a:moveTo>
                        <a:cubicBezTo>
                          <a:pt x="28919" y="9525"/>
                          <a:pt x="28919" y="10477"/>
                          <a:pt x="27966" y="9525"/>
                        </a:cubicBezTo>
                        <a:lnTo>
                          <a:pt x="27966" y="9525"/>
                        </a:lnTo>
                        <a:cubicBezTo>
                          <a:pt x="26061" y="8572"/>
                          <a:pt x="24156" y="7620"/>
                          <a:pt x="22251" y="6667"/>
                        </a:cubicBezTo>
                        <a:cubicBezTo>
                          <a:pt x="23204" y="6667"/>
                          <a:pt x="24156" y="6667"/>
                          <a:pt x="25108" y="6667"/>
                        </a:cubicBezTo>
                        <a:cubicBezTo>
                          <a:pt x="26061" y="6667"/>
                          <a:pt x="26061" y="6667"/>
                          <a:pt x="27013" y="6667"/>
                        </a:cubicBezTo>
                        <a:cubicBezTo>
                          <a:pt x="27966" y="7620"/>
                          <a:pt x="27966" y="8572"/>
                          <a:pt x="27966" y="9525"/>
                        </a:cubicBezTo>
                        <a:close/>
                        <a:moveTo>
                          <a:pt x="12726" y="23812"/>
                        </a:moveTo>
                        <a:cubicBezTo>
                          <a:pt x="10821" y="24765"/>
                          <a:pt x="8916" y="24765"/>
                          <a:pt x="7963" y="25717"/>
                        </a:cubicBezTo>
                        <a:cubicBezTo>
                          <a:pt x="7963" y="21907"/>
                          <a:pt x="7963" y="18097"/>
                          <a:pt x="8916" y="15240"/>
                        </a:cubicBezTo>
                        <a:cubicBezTo>
                          <a:pt x="8916" y="15240"/>
                          <a:pt x="9869" y="15240"/>
                          <a:pt x="9869" y="15240"/>
                        </a:cubicBezTo>
                        <a:cubicBezTo>
                          <a:pt x="9869" y="15240"/>
                          <a:pt x="10821" y="15240"/>
                          <a:pt x="10821" y="15240"/>
                        </a:cubicBezTo>
                        <a:cubicBezTo>
                          <a:pt x="11774" y="18097"/>
                          <a:pt x="11774" y="20955"/>
                          <a:pt x="12726" y="23812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64" name="Полилиния: фигура 1563">
                    <a:extLst>
                      <a:ext uri="{FF2B5EF4-FFF2-40B4-BE49-F238E27FC236}">
                        <a16:creationId xmlns:a16="http://schemas.microsoft.com/office/drawing/2014/main" id="{0355FAD9-F5F2-1833-7BB9-6A4E5E70A552}"/>
                      </a:ext>
                    </a:extLst>
                  </p:cNvPr>
                  <p:cNvSpPr/>
                  <p:nvPr/>
                </p:nvSpPr>
                <p:spPr>
                  <a:xfrm>
                    <a:off x="16658789" y="6250583"/>
                    <a:ext cx="112284" cy="125315"/>
                  </a:xfrm>
                  <a:custGeom>
                    <a:avLst/>
                    <a:gdLst>
                      <a:gd name="connsiteX0" fmla="*/ 108677 w 112284"/>
                      <a:gd name="connsiteY0" fmla="*/ 2322 h 125315"/>
                      <a:gd name="connsiteX1" fmla="*/ 74387 w 112284"/>
                      <a:gd name="connsiteY1" fmla="*/ 9942 h 125315"/>
                      <a:gd name="connsiteX2" fmla="*/ 66767 w 112284"/>
                      <a:gd name="connsiteY2" fmla="*/ 8037 h 125315"/>
                      <a:gd name="connsiteX3" fmla="*/ 63910 w 112284"/>
                      <a:gd name="connsiteY3" fmla="*/ 8037 h 125315"/>
                      <a:gd name="connsiteX4" fmla="*/ 63910 w 112284"/>
                      <a:gd name="connsiteY4" fmla="*/ 8037 h 125315"/>
                      <a:gd name="connsiteX5" fmla="*/ 63910 w 112284"/>
                      <a:gd name="connsiteY5" fmla="*/ 8037 h 125315"/>
                      <a:gd name="connsiteX6" fmla="*/ 62957 w 112284"/>
                      <a:gd name="connsiteY6" fmla="*/ 8037 h 125315"/>
                      <a:gd name="connsiteX7" fmla="*/ 61052 w 112284"/>
                      <a:gd name="connsiteY7" fmla="*/ 8989 h 125315"/>
                      <a:gd name="connsiteX8" fmla="*/ 58195 w 112284"/>
                      <a:gd name="connsiteY8" fmla="*/ 8989 h 125315"/>
                      <a:gd name="connsiteX9" fmla="*/ 53432 w 112284"/>
                      <a:gd name="connsiteY9" fmla="*/ 16609 h 125315"/>
                      <a:gd name="connsiteX10" fmla="*/ 56290 w 112284"/>
                      <a:gd name="connsiteY10" fmla="*/ 20419 h 125315"/>
                      <a:gd name="connsiteX11" fmla="*/ 30572 w 112284"/>
                      <a:gd name="connsiteY11" fmla="*/ 58519 h 125315"/>
                      <a:gd name="connsiteX12" fmla="*/ 22000 w 112284"/>
                      <a:gd name="connsiteY12" fmla="*/ 68044 h 125315"/>
                      <a:gd name="connsiteX13" fmla="*/ 21047 w 112284"/>
                      <a:gd name="connsiteY13" fmla="*/ 75664 h 125315"/>
                      <a:gd name="connsiteX14" fmla="*/ 13427 w 112284"/>
                      <a:gd name="connsiteY14" fmla="*/ 88046 h 125315"/>
                      <a:gd name="connsiteX15" fmla="*/ 9617 w 112284"/>
                      <a:gd name="connsiteY15" fmla="*/ 92809 h 125315"/>
                      <a:gd name="connsiteX16" fmla="*/ 9617 w 112284"/>
                      <a:gd name="connsiteY16" fmla="*/ 97571 h 125315"/>
                      <a:gd name="connsiteX17" fmla="*/ 92 w 112284"/>
                      <a:gd name="connsiteY17" fmla="*/ 119479 h 125315"/>
                      <a:gd name="connsiteX18" fmla="*/ 92 w 112284"/>
                      <a:gd name="connsiteY18" fmla="*/ 119479 h 125315"/>
                      <a:gd name="connsiteX19" fmla="*/ 92 w 112284"/>
                      <a:gd name="connsiteY19" fmla="*/ 119479 h 125315"/>
                      <a:gd name="connsiteX20" fmla="*/ 92 w 112284"/>
                      <a:gd name="connsiteY20" fmla="*/ 120431 h 125315"/>
                      <a:gd name="connsiteX21" fmla="*/ 8665 w 112284"/>
                      <a:gd name="connsiteY21" fmla="*/ 123289 h 125315"/>
                      <a:gd name="connsiteX22" fmla="*/ 29620 w 112284"/>
                      <a:gd name="connsiteY22" fmla="*/ 85189 h 125315"/>
                      <a:gd name="connsiteX23" fmla="*/ 35335 w 112284"/>
                      <a:gd name="connsiteY23" fmla="*/ 78521 h 125315"/>
                      <a:gd name="connsiteX24" fmla="*/ 100105 w 112284"/>
                      <a:gd name="connsiteY24" fmla="*/ 21372 h 125315"/>
                      <a:gd name="connsiteX25" fmla="*/ 99152 w 112284"/>
                      <a:gd name="connsiteY25" fmla="*/ 15657 h 125315"/>
                      <a:gd name="connsiteX26" fmla="*/ 108677 w 112284"/>
                      <a:gd name="connsiteY26" fmla="*/ 12799 h 125315"/>
                      <a:gd name="connsiteX27" fmla="*/ 108677 w 112284"/>
                      <a:gd name="connsiteY27" fmla="*/ 2322 h 1253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112284" h="125315">
                        <a:moveTo>
                          <a:pt x="108677" y="2322"/>
                        </a:moveTo>
                        <a:cubicBezTo>
                          <a:pt x="96295" y="-3393"/>
                          <a:pt x="84865" y="2322"/>
                          <a:pt x="74387" y="9942"/>
                        </a:cubicBezTo>
                        <a:cubicBezTo>
                          <a:pt x="71530" y="8989"/>
                          <a:pt x="69625" y="8037"/>
                          <a:pt x="66767" y="8037"/>
                        </a:cubicBezTo>
                        <a:cubicBezTo>
                          <a:pt x="65815" y="8037"/>
                          <a:pt x="64862" y="8037"/>
                          <a:pt x="63910" y="8037"/>
                        </a:cubicBezTo>
                        <a:lnTo>
                          <a:pt x="63910" y="8037"/>
                        </a:lnTo>
                        <a:lnTo>
                          <a:pt x="63910" y="8037"/>
                        </a:lnTo>
                        <a:cubicBezTo>
                          <a:pt x="63910" y="8037"/>
                          <a:pt x="62957" y="8037"/>
                          <a:pt x="62957" y="8037"/>
                        </a:cubicBezTo>
                        <a:cubicBezTo>
                          <a:pt x="62005" y="8037"/>
                          <a:pt x="62005" y="8989"/>
                          <a:pt x="61052" y="8989"/>
                        </a:cubicBezTo>
                        <a:cubicBezTo>
                          <a:pt x="60100" y="8989"/>
                          <a:pt x="59147" y="8989"/>
                          <a:pt x="58195" y="8989"/>
                        </a:cubicBezTo>
                        <a:cubicBezTo>
                          <a:pt x="55337" y="9942"/>
                          <a:pt x="51527" y="12799"/>
                          <a:pt x="53432" y="16609"/>
                        </a:cubicBezTo>
                        <a:cubicBezTo>
                          <a:pt x="54385" y="17562"/>
                          <a:pt x="55337" y="19467"/>
                          <a:pt x="56290" y="20419"/>
                        </a:cubicBezTo>
                        <a:cubicBezTo>
                          <a:pt x="45812" y="31849"/>
                          <a:pt x="38192" y="45184"/>
                          <a:pt x="30572" y="58519"/>
                        </a:cubicBezTo>
                        <a:cubicBezTo>
                          <a:pt x="27715" y="61376"/>
                          <a:pt x="24857" y="65186"/>
                          <a:pt x="22000" y="68044"/>
                        </a:cubicBezTo>
                        <a:cubicBezTo>
                          <a:pt x="19142" y="70901"/>
                          <a:pt x="19142" y="73759"/>
                          <a:pt x="21047" y="75664"/>
                        </a:cubicBezTo>
                        <a:cubicBezTo>
                          <a:pt x="18190" y="79474"/>
                          <a:pt x="16285" y="84236"/>
                          <a:pt x="13427" y="88046"/>
                        </a:cubicBezTo>
                        <a:cubicBezTo>
                          <a:pt x="12475" y="89951"/>
                          <a:pt x="10570" y="90904"/>
                          <a:pt x="9617" y="92809"/>
                        </a:cubicBezTo>
                        <a:cubicBezTo>
                          <a:pt x="8665" y="94714"/>
                          <a:pt x="8665" y="96619"/>
                          <a:pt x="9617" y="97571"/>
                        </a:cubicBezTo>
                        <a:cubicBezTo>
                          <a:pt x="5807" y="104239"/>
                          <a:pt x="2950" y="111859"/>
                          <a:pt x="92" y="119479"/>
                        </a:cubicBezTo>
                        <a:cubicBezTo>
                          <a:pt x="92" y="119479"/>
                          <a:pt x="92" y="119479"/>
                          <a:pt x="92" y="119479"/>
                        </a:cubicBezTo>
                        <a:lnTo>
                          <a:pt x="92" y="119479"/>
                        </a:lnTo>
                        <a:cubicBezTo>
                          <a:pt x="92" y="119479"/>
                          <a:pt x="92" y="120431"/>
                          <a:pt x="92" y="120431"/>
                        </a:cubicBezTo>
                        <a:cubicBezTo>
                          <a:pt x="-860" y="125194"/>
                          <a:pt x="5807" y="127099"/>
                          <a:pt x="8665" y="123289"/>
                        </a:cubicBezTo>
                        <a:cubicBezTo>
                          <a:pt x="15332" y="109954"/>
                          <a:pt x="22000" y="97571"/>
                          <a:pt x="29620" y="85189"/>
                        </a:cubicBezTo>
                        <a:cubicBezTo>
                          <a:pt x="31525" y="83284"/>
                          <a:pt x="33430" y="80426"/>
                          <a:pt x="35335" y="78521"/>
                        </a:cubicBezTo>
                        <a:cubicBezTo>
                          <a:pt x="59147" y="63282"/>
                          <a:pt x="83912" y="45184"/>
                          <a:pt x="100105" y="21372"/>
                        </a:cubicBezTo>
                        <a:cubicBezTo>
                          <a:pt x="101057" y="19467"/>
                          <a:pt x="100105" y="16609"/>
                          <a:pt x="99152" y="15657"/>
                        </a:cubicBezTo>
                        <a:cubicBezTo>
                          <a:pt x="102010" y="14704"/>
                          <a:pt x="105820" y="13752"/>
                          <a:pt x="108677" y="12799"/>
                        </a:cubicBezTo>
                        <a:cubicBezTo>
                          <a:pt x="112487" y="11847"/>
                          <a:pt x="114392" y="5179"/>
                          <a:pt x="108677" y="2322"/>
                        </a:cubicBezTo>
                        <a:close/>
                      </a:path>
                    </a:pathLst>
                  </a:custGeom>
                  <a:solidFill>
                    <a:srgbClr val="2B27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65" name="Рисунок 4">
                  <a:extLst>
                    <a:ext uri="{FF2B5EF4-FFF2-40B4-BE49-F238E27FC236}">
                      <a16:creationId xmlns:a16="http://schemas.microsoft.com/office/drawing/2014/main" id="{21198A85-9BAD-2466-E3B3-D9D49D923766}"/>
                    </a:ext>
                  </a:extLst>
                </p:cNvPr>
                <p:cNvGrpSpPr/>
                <p:nvPr/>
              </p:nvGrpSpPr>
              <p:grpSpPr>
                <a:xfrm>
                  <a:off x="15793725" y="6144167"/>
                  <a:ext cx="1726236" cy="2420430"/>
                  <a:chOff x="15793725" y="6144167"/>
                  <a:chExt cx="1726236" cy="2420430"/>
                </a:xfrm>
                <a:solidFill>
                  <a:srgbClr val="231F20"/>
                </a:solidFill>
              </p:grpSpPr>
              <p:sp>
                <p:nvSpPr>
                  <p:cNvPr id="1566" name="Полилиния: фигура 1565">
                    <a:extLst>
                      <a:ext uri="{FF2B5EF4-FFF2-40B4-BE49-F238E27FC236}">
                        <a16:creationId xmlns:a16="http://schemas.microsoft.com/office/drawing/2014/main" id="{04515873-45EF-6102-9FC2-41A34EA3025D}"/>
                      </a:ext>
                    </a:extLst>
                  </p:cNvPr>
                  <p:cNvSpPr/>
                  <p:nvPr/>
                </p:nvSpPr>
                <p:spPr>
                  <a:xfrm>
                    <a:off x="15793725" y="6144167"/>
                    <a:ext cx="1726236" cy="1773256"/>
                  </a:xfrm>
                  <a:custGeom>
                    <a:avLst/>
                    <a:gdLst>
                      <a:gd name="connsiteX0" fmla="*/ 1595724 w 1726236"/>
                      <a:gd name="connsiteY0" fmla="*/ 398296 h 1773256"/>
                      <a:gd name="connsiteX1" fmla="*/ 1540479 w 1726236"/>
                      <a:gd name="connsiteY1" fmla="*/ 343052 h 1773256"/>
                      <a:gd name="connsiteX2" fmla="*/ 1400462 w 1726236"/>
                      <a:gd name="connsiteY2" fmla="*/ 278282 h 1773256"/>
                      <a:gd name="connsiteX3" fmla="*/ 1380459 w 1726236"/>
                      <a:gd name="connsiteY3" fmla="*/ 273519 h 1773256"/>
                      <a:gd name="connsiteX4" fmla="*/ 1352837 w 1726236"/>
                      <a:gd name="connsiteY4" fmla="*/ 217322 h 1773256"/>
                      <a:gd name="connsiteX5" fmla="*/ 1269016 w 1726236"/>
                      <a:gd name="connsiteY5" fmla="*/ 139217 h 1773256"/>
                      <a:gd name="connsiteX6" fmla="*/ 1033749 w 1726236"/>
                      <a:gd name="connsiteY6" fmla="*/ 100165 h 1773256"/>
                      <a:gd name="connsiteX7" fmla="*/ 1026129 w 1726236"/>
                      <a:gd name="connsiteY7" fmla="*/ 100165 h 1773256"/>
                      <a:gd name="connsiteX8" fmla="*/ 1026129 w 1726236"/>
                      <a:gd name="connsiteY8" fmla="*/ 100165 h 1773256"/>
                      <a:gd name="connsiteX9" fmla="*/ 977551 w 1726236"/>
                      <a:gd name="connsiteY9" fmla="*/ 20155 h 1773256"/>
                      <a:gd name="connsiteX10" fmla="*/ 898494 w 1726236"/>
                      <a:gd name="connsiteY10" fmla="*/ 1105 h 1773256"/>
                      <a:gd name="connsiteX11" fmla="*/ 866109 w 1726236"/>
                      <a:gd name="connsiteY11" fmla="*/ 49682 h 1773256"/>
                      <a:gd name="connsiteX12" fmla="*/ 855631 w 1726236"/>
                      <a:gd name="connsiteY12" fmla="*/ 63970 h 1773256"/>
                      <a:gd name="connsiteX13" fmla="*/ 828009 w 1726236"/>
                      <a:gd name="connsiteY13" fmla="*/ 108737 h 1773256"/>
                      <a:gd name="connsiteX14" fmla="*/ 785146 w 1726236"/>
                      <a:gd name="connsiteY14" fmla="*/ 204939 h 1773256"/>
                      <a:gd name="connsiteX15" fmla="*/ 642271 w 1726236"/>
                      <a:gd name="connsiteY15" fmla="*/ 222084 h 1773256"/>
                      <a:gd name="connsiteX16" fmla="*/ 469869 w 1726236"/>
                      <a:gd name="connsiteY16" fmla="*/ 240182 h 1773256"/>
                      <a:gd name="connsiteX17" fmla="*/ 321279 w 1726236"/>
                      <a:gd name="connsiteY17" fmla="*/ 311619 h 1773256"/>
                      <a:gd name="connsiteX18" fmla="*/ 266986 w 1726236"/>
                      <a:gd name="connsiteY18" fmla="*/ 379246 h 1773256"/>
                      <a:gd name="connsiteX19" fmla="*/ 241269 w 1726236"/>
                      <a:gd name="connsiteY19" fmla="*/ 435444 h 1773256"/>
                      <a:gd name="connsiteX20" fmla="*/ 213646 w 1726236"/>
                      <a:gd name="connsiteY20" fmla="*/ 526884 h 1773256"/>
                      <a:gd name="connsiteX21" fmla="*/ 206026 w 1726236"/>
                      <a:gd name="connsiteY21" fmla="*/ 551648 h 1773256"/>
                      <a:gd name="connsiteX22" fmla="*/ 166974 w 1726236"/>
                      <a:gd name="connsiteY22" fmla="*/ 593558 h 1773256"/>
                      <a:gd name="connsiteX23" fmla="*/ 78391 w 1726236"/>
                      <a:gd name="connsiteY23" fmla="*/ 727860 h 1773256"/>
                      <a:gd name="connsiteX24" fmla="*/ 20289 w 1726236"/>
                      <a:gd name="connsiteY24" fmla="*/ 877403 h 1773256"/>
                      <a:gd name="connsiteX25" fmla="*/ 1239 w 1726236"/>
                      <a:gd name="connsiteY25" fmla="*/ 1035517 h 1773256"/>
                      <a:gd name="connsiteX26" fmla="*/ 54579 w 1726236"/>
                      <a:gd name="connsiteY26" fmla="*/ 1168867 h 1773256"/>
                      <a:gd name="connsiteX27" fmla="*/ 166021 w 1726236"/>
                      <a:gd name="connsiteY27" fmla="*/ 1276499 h 1773256"/>
                      <a:gd name="connsiteX28" fmla="*/ 290799 w 1726236"/>
                      <a:gd name="connsiteY28" fmla="*/ 1399371 h 1773256"/>
                      <a:gd name="connsiteX29" fmla="*/ 400336 w 1726236"/>
                      <a:gd name="connsiteY29" fmla="*/ 1534626 h 1773256"/>
                      <a:gd name="connsiteX30" fmla="*/ 514636 w 1726236"/>
                      <a:gd name="connsiteY30" fmla="*/ 1664166 h 1773256"/>
                      <a:gd name="connsiteX31" fmla="*/ 627984 w 1726236"/>
                      <a:gd name="connsiteY31" fmla="*/ 1747985 h 1773256"/>
                      <a:gd name="connsiteX32" fmla="*/ 954691 w 1726236"/>
                      <a:gd name="connsiteY32" fmla="*/ 1735603 h 1773256"/>
                      <a:gd name="connsiteX33" fmla="*/ 954691 w 1726236"/>
                      <a:gd name="connsiteY33" fmla="*/ 1735603 h 1773256"/>
                      <a:gd name="connsiteX34" fmla="*/ 1132809 w 1726236"/>
                      <a:gd name="connsiteY34" fmla="*/ 1771798 h 1773256"/>
                      <a:gd name="connsiteX35" fmla="*/ 1461421 w 1726236"/>
                      <a:gd name="connsiteY35" fmla="*/ 1514624 h 1773256"/>
                      <a:gd name="connsiteX36" fmla="*/ 1694784 w 1726236"/>
                      <a:gd name="connsiteY36" fmla="*/ 1328887 h 1773256"/>
                      <a:gd name="connsiteX37" fmla="*/ 1697641 w 1726236"/>
                      <a:gd name="connsiteY37" fmla="*/ 1026945 h 1773256"/>
                      <a:gd name="connsiteX38" fmla="*/ 1655731 w 1726236"/>
                      <a:gd name="connsiteY38" fmla="*/ 863115 h 1773256"/>
                      <a:gd name="connsiteX39" fmla="*/ 1651921 w 1726236"/>
                      <a:gd name="connsiteY39" fmla="*/ 687856 h 1773256"/>
                      <a:gd name="connsiteX40" fmla="*/ 1595724 w 1726236"/>
                      <a:gd name="connsiteY40" fmla="*/ 398296 h 1773256"/>
                      <a:gd name="connsiteX41" fmla="*/ 1352837 w 1726236"/>
                      <a:gd name="connsiteY41" fmla="*/ 245897 h 1773256"/>
                      <a:gd name="connsiteX42" fmla="*/ 1363314 w 1726236"/>
                      <a:gd name="connsiteY42" fmla="*/ 269709 h 1773256"/>
                      <a:gd name="connsiteX43" fmla="*/ 1156621 w 1726236"/>
                      <a:gd name="connsiteY43" fmla="*/ 269709 h 1773256"/>
                      <a:gd name="connsiteX44" fmla="*/ 1070896 w 1726236"/>
                      <a:gd name="connsiteY44" fmla="*/ 297332 h 1773256"/>
                      <a:gd name="connsiteX45" fmla="*/ 1063277 w 1726236"/>
                      <a:gd name="connsiteY45" fmla="*/ 297332 h 1773256"/>
                      <a:gd name="connsiteX46" fmla="*/ 1054704 w 1726236"/>
                      <a:gd name="connsiteY46" fmla="*/ 304952 h 1773256"/>
                      <a:gd name="connsiteX47" fmla="*/ 944214 w 1726236"/>
                      <a:gd name="connsiteY47" fmla="*/ 337337 h 1773256"/>
                      <a:gd name="connsiteX48" fmla="*/ 888969 w 1726236"/>
                      <a:gd name="connsiteY48" fmla="*/ 227799 h 1773256"/>
                      <a:gd name="connsiteX49" fmla="*/ 999459 w 1726236"/>
                      <a:gd name="connsiteY49" fmla="*/ 116357 h 1773256"/>
                      <a:gd name="connsiteX50" fmla="*/ 999459 w 1726236"/>
                      <a:gd name="connsiteY50" fmla="*/ 116357 h 1773256"/>
                      <a:gd name="connsiteX51" fmla="*/ 1007079 w 1726236"/>
                      <a:gd name="connsiteY51" fmla="*/ 113500 h 1773256"/>
                      <a:gd name="connsiteX52" fmla="*/ 1352837 w 1726236"/>
                      <a:gd name="connsiteY52" fmla="*/ 245897 h 1773256"/>
                      <a:gd name="connsiteX53" fmla="*/ 993744 w 1726236"/>
                      <a:gd name="connsiteY53" fmla="*/ 388771 h 1773256"/>
                      <a:gd name="connsiteX54" fmla="*/ 987076 w 1726236"/>
                      <a:gd name="connsiteY54" fmla="*/ 435444 h 1773256"/>
                      <a:gd name="connsiteX55" fmla="*/ 997554 w 1726236"/>
                      <a:gd name="connsiteY55" fmla="*/ 446874 h 1773256"/>
                      <a:gd name="connsiteX56" fmla="*/ 973741 w 1726236"/>
                      <a:gd name="connsiteY56" fmla="*/ 487831 h 1773256"/>
                      <a:gd name="connsiteX57" fmla="*/ 948976 w 1726236"/>
                      <a:gd name="connsiteY57" fmla="*/ 512596 h 1773256"/>
                      <a:gd name="connsiteX58" fmla="*/ 896589 w 1726236"/>
                      <a:gd name="connsiteY58" fmla="*/ 461161 h 1773256"/>
                      <a:gd name="connsiteX59" fmla="*/ 897541 w 1726236"/>
                      <a:gd name="connsiteY59" fmla="*/ 461161 h 1773256"/>
                      <a:gd name="connsiteX60" fmla="*/ 949929 w 1726236"/>
                      <a:gd name="connsiteY60" fmla="*/ 400201 h 1773256"/>
                      <a:gd name="connsiteX61" fmla="*/ 916591 w 1726236"/>
                      <a:gd name="connsiteY61" fmla="*/ 347814 h 1773256"/>
                      <a:gd name="connsiteX62" fmla="*/ 859441 w 1726236"/>
                      <a:gd name="connsiteY62" fmla="*/ 324954 h 1773256"/>
                      <a:gd name="connsiteX63" fmla="*/ 876586 w 1726236"/>
                      <a:gd name="connsiteY63" fmla="*/ 260184 h 1773256"/>
                      <a:gd name="connsiteX64" fmla="*/ 884206 w 1726236"/>
                      <a:gd name="connsiteY64" fmla="*/ 241134 h 1773256"/>
                      <a:gd name="connsiteX65" fmla="*/ 939451 w 1726236"/>
                      <a:gd name="connsiteY65" fmla="*/ 350672 h 1773256"/>
                      <a:gd name="connsiteX66" fmla="*/ 1022319 w 1726236"/>
                      <a:gd name="connsiteY66" fmla="*/ 345909 h 1773256"/>
                      <a:gd name="connsiteX67" fmla="*/ 993744 w 1726236"/>
                      <a:gd name="connsiteY67" fmla="*/ 388771 h 1773256"/>
                      <a:gd name="connsiteX68" fmla="*/ 1014699 w 1726236"/>
                      <a:gd name="connsiteY68" fmla="*/ 375436 h 1773256"/>
                      <a:gd name="connsiteX69" fmla="*/ 1003269 w 1726236"/>
                      <a:gd name="connsiteY69" fmla="*/ 429729 h 1773256"/>
                      <a:gd name="connsiteX70" fmla="*/ 1001364 w 1726236"/>
                      <a:gd name="connsiteY70" fmla="*/ 434491 h 1773256"/>
                      <a:gd name="connsiteX71" fmla="*/ 996601 w 1726236"/>
                      <a:gd name="connsiteY71" fmla="*/ 425919 h 1773256"/>
                      <a:gd name="connsiteX72" fmla="*/ 1009936 w 1726236"/>
                      <a:gd name="connsiteY72" fmla="*/ 384009 h 1773256"/>
                      <a:gd name="connsiteX73" fmla="*/ 1014699 w 1726236"/>
                      <a:gd name="connsiteY73" fmla="*/ 375436 h 1773256"/>
                      <a:gd name="connsiteX74" fmla="*/ 620364 w 1726236"/>
                      <a:gd name="connsiteY74" fmla="*/ 396391 h 1773256"/>
                      <a:gd name="connsiteX75" fmla="*/ 619411 w 1726236"/>
                      <a:gd name="connsiteY75" fmla="*/ 394486 h 1773256"/>
                      <a:gd name="connsiteX76" fmla="*/ 683229 w 1726236"/>
                      <a:gd name="connsiteY76" fmla="*/ 400201 h 1773256"/>
                      <a:gd name="connsiteX77" fmla="*/ 697516 w 1726236"/>
                      <a:gd name="connsiteY77" fmla="*/ 396391 h 1773256"/>
                      <a:gd name="connsiteX78" fmla="*/ 682276 w 1726236"/>
                      <a:gd name="connsiteY78" fmla="*/ 431634 h 1773256"/>
                      <a:gd name="connsiteX79" fmla="*/ 697516 w 1726236"/>
                      <a:gd name="connsiteY79" fmla="*/ 485926 h 1773256"/>
                      <a:gd name="connsiteX80" fmla="*/ 652749 w 1726236"/>
                      <a:gd name="connsiteY80" fmla="*/ 469734 h 1773256"/>
                      <a:gd name="connsiteX81" fmla="*/ 645129 w 1726236"/>
                      <a:gd name="connsiteY81" fmla="*/ 479259 h 1773256"/>
                      <a:gd name="connsiteX82" fmla="*/ 666084 w 1726236"/>
                      <a:gd name="connsiteY82" fmla="*/ 530694 h 1773256"/>
                      <a:gd name="connsiteX83" fmla="*/ 665131 w 1726236"/>
                      <a:gd name="connsiteY83" fmla="*/ 556411 h 1773256"/>
                      <a:gd name="connsiteX84" fmla="*/ 661321 w 1726236"/>
                      <a:gd name="connsiteY84" fmla="*/ 563079 h 1773256"/>
                      <a:gd name="connsiteX85" fmla="*/ 659416 w 1726236"/>
                      <a:gd name="connsiteY85" fmla="*/ 562126 h 1773256"/>
                      <a:gd name="connsiteX86" fmla="*/ 653701 w 1726236"/>
                      <a:gd name="connsiteY86" fmla="*/ 548791 h 1773256"/>
                      <a:gd name="connsiteX87" fmla="*/ 636556 w 1726236"/>
                      <a:gd name="connsiteY87" fmla="*/ 520216 h 1773256"/>
                      <a:gd name="connsiteX88" fmla="*/ 598456 w 1726236"/>
                      <a:gd name="connsiteY88" fmla="*/ 487831 h 1773256"/>
                      <a:gd name="connsiteX89" fmla="*/ 623221 w 1726236"/>
                      <a:gd name="connsiteY89" fmla="*/ 474496 h 1773256"/>
                      <a:gd name="connsiteX90" fmla="*/ 635604 w 1726236"/>
                      <a:gd name="connsiteY90" fmla="*/ 439254 h 1773256"/>
                      <a:gd name="connsiteX91" fmla="*/ 620364 w 1726236"/>
                      <a:gd name="connsiteY91" fmla="*/ 396391 h 1773256"/>
                      <a:gd name="connsiteX92" fmla="*/ 679419 w 1726236"/>
                      <a:gd name="connsiteY92" fmla="*/ 536409 h 1773256"/>
                      <a:gd name="connsiteX93" fmla="*/ 664179 w 1726236"/>
                      <a:gd name="connsiteY93" fmla="*/ 486879 h 1773256"/>
                      <a:gd name="connsiteX94" fmla="*/ 730854 w 1726236"/>
                      <a:gd name="connsiteY94" fmla="*/ 512596 h 1773256"/>
                      <a:gd name="connsiteX95" fmla="*/ 791814 w 1726236"/>
                      <a:gd name="connsiteY95" fmla="*/ 549743 h 1773256"/>
                      <a:gd name="connsiteX96" fmla="*/ 715614 w 1726236"/>
                      <a:gd name="connsiteY96" fmla="*/ 573556 h 1773256"/>
                      <a:gd name="connsiteX97" fmla="*/ 672751 w 1726236"/>
                      <a:gd name="connsiteY97" fmla="*/ 565936 h 1773256"/>
                      <a:gd name="connsiteX98" fmla="*/ 679419 w 1726236"/>
                      <a:gd name="connsiteY98" fmla="*/ 536409 h 1773256"/>
                      <a:gd name="connsiteX99" fmla="*/ 744189 w 1726236"/>
                      <a:gd name="connsiteY99" fmla="*/ 504976 h 1773256"/>
                      <a:gd name="connsiteX100" fmla="*/ 720376 w 1726236"/>
                      <a:gd name="connsiteY100" fmla="*/ 494499 h 1773256"/>
                      <a:gd name="connsiteX101" fmla="*/ 800386 w 1726236"/>
                      <a:gd name="connsiteY101" fmla="*/ 490689 h 1773256"/>
                      <a:gd name="connsiteX102" fmla="*/ 879444 w 1726236"/>
                      <a:gd name="connsiteY102" fmla="*/ 466876 h 1773256"/>
                      <a:gd name="connsiteX103" fmla="*/ 846106 w 1726236"/>
                      <a:gd name="connsiteY103" fmla="*/ 519264 h 1773256"/>
                      <a:gd name="connsiteX104" fmla="*/ 827056 w 1726236"/>
                      <a:gd name="connsiteY104" fmla="*/ 544981 h 1773256"/>
                      <a:gd name="connsiteX105" fmla="*/ 807054 w 1726236"/>
                      <a:gd name="connsiteY105" fmla="*/ 545934 h 1773256"/>
                      <a:gd name="connsiteX106" fmla="*/ 744189 w 1726236"/>
                      <a:gd name="connsiteY106" fmla="*/ 504976 h 1773256"/>
                      <a:gd name="connsiteX107" fmla="*/ 858489 w 1726236"/>
                      <a:gd name="connsiteY107" fmla="*/ 519264 h 1773256"/>
                      <a:gd name="connsiteX108" fmla="*/ 888969 w 1726236"/>
                      <a:gd name="connsiteY108" fmla="*/ 470686 h 1773256"/>
                      <a:gd name="connsiteX109" fmla="*/ 937546 w 1726236"/>
                      <a:gd name="connsiteY109" fmla="*/ 520216 h 1773256"/>
                      <a:gd name="connsiteX110" fmla="*/ 877539 w 1726236"/>
                      <a:gd name="connsiteY110" fmla="*/ 552601 h 1773256"/>
                      <a:gd name="connsiteX111" fmla="*/ 837534 w 1726236"/>
                      <a:gd name="connsiteY111" fmla="*/ 546886 h 1773256"/>
                      <a:gd name="connsiteX112" fmla="*/ 858489 w 1726236"/>
                      <a:gd name="connsiteY112" fmla="*/ 519264 h 1773256"/>
                      <a:gd name="connsiteX113" fmla="*/ 882301 w 1726236"/>
                      <a:gd name="connsiteY113" fmla="*/ 37300 h 1773256"/>
                      <a:gd name="connsiteX114" fmla="*/ 896589 w 1726236"/>
                      <a:gd name="connsiteY114" fmla="*/ 17297 h 1773256"/>
                      <a:gd name="connsiteX115" fmla="*/ 948976 w 1726236"/>
                      <a:gd name="connsiteY115" fmla="*/ 22060 h 1773256"/>
                      <a:gd name="connsiteX116" fmla="*/ 1002316 w 1726236"/>
                      <a:gd name="connsiteY116" fmla="*/ 54445 h 1773256"/>
                      <a:gd name="connsiteX117" fmla="*/ 1016604 w 1726236"/>
                      <a:gd name="connsiteY117" fmla="*/ 72542 h 1773256"/>
                      <a:gd name="connsiteX118" fmla="*/ 1017556 w 1726236"/>
                      <a:gd name="connsiteY118" fmla="*/ 87782 h 1773256"/>
                      <a:gd name="connsiteX119" fmla="*/ 968979 w 1726236"/>
                      <a:gd name="connsiteY119" fmla="*/ 105880 h 1773256"/>
                      <a:gd name="connsiteX120" fmla="*/ 911829 w 1726236"/>
                      <a:gd name="connsiteY120" fmla="*/ 89687 h 1773256"/>
                      <a:gd name="connsiteX121" fmla="*/ 882301 w 1726236"/>
                      <a:gd name="connsiteY121" fmla="*/ 37300 h 1773256"/>
                      <a:gd name="connsiteX122" fmla="*/ 792766 w 1726236"/>
                      <a:gd name="connsiteY122" fmla="*/ 224942 h 1773256"/>
                      <a:gd name="connsiteX123" fmla="*/ 839439 w 1726236"/>
                      <a:gd name="connsiteY123" fmla="*/ 116357 h 1773256"/>
                      <a:gd name="connsiteX124" fmla="*/ 865156 w 1726236"/>
                      <a:gd name="connsiteY124" fmla="*/ 73495 h 1773256"/>
                      <a:gd name="connsiteX125" fmla="*/ 871824 w 1726236"/>
                      <a:gd name="connsiteY125" fmla="*/ 63970 h 1773256"/>
                      <a:gd name="connsiteX126" fmla="*/ 955644 w 1726236"/>
                      <a:gd name="connsiteY126" fmla="*/ 118262 h 1773256"/>
                      <a:gd name="connsiteX127" fmla="*/ 970884 w 1726236"/>
                      <a:gd name="connsiteY127" fmla="*/ 118262 h 1773256"/>
                      <a:gd name="connsiteX128" fmla="*/ 865156 w 1726236"/>
                      <a:gd name="connsiteY128" fmla="*/ 246849 h 1773256"/>
                      <a:gd name="connsiteX129" fmla="*/ 841344 w 1726236"/>
                      <a:gd name="connsiteY129" fmla="*/ 347814 h 1773256"/>
                      <a:gd name="connsiteX130" fmla="*/ 834676 w 1726236"/>
                      <a:gd name="connsiteY130" fmla="*/ 399249 h 1773256"/>
                      <a:gd name="connsiteX131" fmla="*/ 830866 w 1726236"/>
                      <a:gd name="connsiteY131" fmla="*/ 446874 h 1773256"/>
                      <a:gd name="connsiteX132" fmla="*/ 835629 w 1726236"/>
                      <a:gd name="connsiteY132" fmla="*/ 447826 h 1773256"/>
                      <a:gd name="connsiteX133" fmla="*/ 843249 w 1726236"/>
                      <a:gd name="connsiteY133" fmla="*/ 404011 h 1773256"/>
                      <a:gd name="connsiteX134" fmla="*/ 850869 w 1726236"/>
                      <a:gd name="connsiteY134" fmla="*/ 356387 h 1773256"/>
                      <a:gd name="connsiteX135" fmla="*/ 853726 w 1726236"/>
                      <a:gd name="connsiteY135" fmla="*/ 341147 h 1773256"/>
                      <a:gd name="connsiteX136" fmla="*/ 912781 w 1726236"/>
                      <a:gd name="connsiteY136" fmla="*/ 364959 h 1773256"/>
                      <a:gd name="connsiteX137" fmla="*/ 928021 w 1726236"/>
                      <a:gd name="connsiteY137" fmla="*/ 416394 h 1773256"/>
                      <a:gd name="connsiteX138" fmla="*/ 906114 w 1726236"/>
                      <a:gd name="connsiteY138" fmla="*/ 437349 h 1773256"/>
                      <a:gd name="connsiteX139" fmla="*/ 866109 w 1726236"/>
                      <a:gd name="connsiteY139" fmla="*/ 457351 h 1773256"/>
                      <a:gd name="connsiteX140" fmla="*/ 766096 w 1726236"/>
                      <a:gd name="connsiteY140" fmla="*/ 482116 h 1773256"/>
                      <a:gd name="connsiteX141" fmla="*/ 697516 w 1726236"/>
                      <a:gd name="connsiteY141" fmla="*/ 470686 h 1773256"/>
                      <a:gd name="connsiteX142" fmla="*/ 704184 w 1726236"/>
                      <a:gd name="connsiteY142" fmla="*/ 408774 h 1773256"/>
                      <a:gd name="connsiteX143" fmla="*/ 714661 w 1726236"/>
                      <a:gd name="connsiteY143" fmla="*/ 390676 h 1773256"/>
                      <a:gd name="connsiteX144" fmla="*/ 731806 w 1726236"/>
                      <a:gd name="connsiteY144" fmla="*/ 382104 h 1773256"/>
                      <a:gd name="connsiteX145" fmla="*/ 752761 w 1726236"/>
                      <a:gd name="connsiteY145" fmla="*/ 366864 h 1773256"/>
                      <a:gd name="connsiteX146" fmla="*/ 753714 w 1726236"/>
                      <a:gd name="connsiteY146" fmla="*/ 365911 h 1773256"/>
                      <a:gd name="connsiteX147" fmla="*/ 768954 w 1726236"/>
                      <a:gd name="connsiteY147" fmla="*/ 442111 h 1773256"/>
                      <a:gd name="connsiteX148" fmla="*/ 775621 w 1726236"/>
                      <a:gd name="connsiteY148" fmla="*/ 438301 h 1773256"/>
                      <a:gd name="connsiteX149" fmla="*/ 792766 w 1726236"/>
                      <a:gd name="connsiteY149" fmla="*/ 224942 h 1773256"/>
                      <a:gd name="connsiteX150" fmla="*/ 664179 w 1726236"/>
                      <a:gd name="connsiteY150" fmla="*/ 1745128 h 1773256"/>
                      <a:gd name="connsiteX151" fmla="*/ 432721 w 1726236"/>
                      <a:gd name="connsiteY151" fmla="*/ 1547008 h 1773256"/>
                      <a:gd name="connsiteX152" fmla="*/ 204121 w 1726236"/>
                      <a:gd name="connsiteY152" fmla="*/ 1287929 h 1773256"/>
                      <a:gd name="connsiteX153" fmla="*/ 19336 w 1726236"/>
                      <a:gd name="connsiteY153" fmla="*/ 1046947 h 1773256"/>
                      <a:gd name="connsiteX154" fmla="*/ 35529 w 1726236"/>
                      <a:gd name="connsiteY154" fmla="*/ 885975 h 1773256"/>
                      <a:gd name="connsiteX155" fmla="*/ 94584 w 1726236"/>
                      <a:gd name="connsiteY155" fmla="*/ 733576 h 1773256"/>
                      <a:gd name="connsiteX156" fmla="*/ 185071 w 1726236"/>
                      <a:gd name="connsiteY156" fmla="*/ 598321 h 1773256"/>
                      <a:gd name="connsiteX157" fmla="*/ 306039 w 1726236"/>
                      <a:gd name="connsiteY157" fmla="*/ 500214 h 1773256"/>
                      <a:gd name="connsiteX158" fmla="*/ 309849 w 1726236"/>
                      <a:gd name="connsiteY158" fmla="*/ 498309 h 1773256"/>
                      <a:gd name="connsiteX159" fmla="*/ 432721 w 1726236"/>
                      <a:gd name="connsiteY159" fmla="*/ 479259 h 1773256"/>
                      <a:gd name="connsiteX160" fmla="*/ 561309 w 1726236"/>
                      <a:gd name="connsiteY160" fmla="*/ 517359 h 1773256"/>
                      <a:gd name="connsiteX161" fmla="*/ 565119 w 1726236"/>
                      <a:gd name="connsiteY161" fmla="*/ 508786 h 1773256"/>
                      <a:gd name="connsiteX162" fmla="*/ 424149 w 1726236"/>
                      <a:gd name="connsiteY162" fmla="*/ 464971 h 1773256"/>
                      <a:gd name="connsiteX163" fmla="*/ 306039 w 1726236"/>
                      <a:gd name="connsiteY163" fmla="*/ 484021 h 1773256"/>
                      <a:gd name="connsiteX164" fmla="*/ 286036 w 1726236"/>
                      <a:gd name="connsiteY164" fmla="*/ 493546 h 1773256"/>
                      <a:gd name="connsiteX165" fmla="*/ 225076 w 1726236"/>
                      <a:gd name="connsiteY165" fmla="*/ 537361 h 1773256"/>
                      <a:gd name="connsiteX166" fmla="*/ 238411 w 1726236"/>
                      <a:gd name="connsiteY166" fmla="*/ 489736 h 1773256"/>
                      <a:gd name="connsiteX167" fmla="*/ 275559 w 1726236"/>
                      <a:gd name="connsiteY167" fmla="*/ 393534 h 1773256"/>
                      <a:gd name="connsiteX168" fmla="*/ 299371 w 1726236"/>
                      <a:gd name="connsiteY168" fmla="*/ 356387 h 1773256"/>
                      <a:gd name="connsiteX169" fmla="*/ 611791 w 1726236"/>
                      <a:gd name="connsiteY169" fmla="*/ 238277 h 1773256"/>
                      <a:gd name="connsiteX170" fmla="*/ 723234 w 1726236"/>
                      <a:gd name="connsiteY170" fmla="*/ 234467 h 1773256"/>
                      <a:gd name="connsiteX171" fmla="*/ 781336 w 1726236"/>
                      <a:gd name="connsiteY171" fmla="*/ 223989 h 1773256"/>
                      <a:gd name="connsiteX172" fmla="*/ 755619 w 1726236"/>
                      <a:gd name="connsiteY172" fmla="*/ 342099 h 1773256"/>
                      <a:gd name="connsiteX173" fmla="*/ 755619 w 1726236"/>
                      <a:gd name="connsiteY173" fmla="*/ 343052 h 1773256"/>
                      <a:gd name="connsiteX174" fmla="*/ 747046 w 1726236"/>
                      <a:gd name="connsiteY174" fmla="*/ 352577 h 1773256"/>
                      <a:gd name="connsiteX175" fmla="*/ 728949 w 1726236"/>
                      <a:gd name="connsiteY175" fmla="*/ 366864 h 1773256"/>
                      <a:gd name="connsiteX176" fmla="*/ 685134 w 1726236"/>
                      <a:gd name="connsiteY176" fmla="*/ 385914 h 1773256"/>
                      <a:gd name="connsiteX177" fmla="*/ 607029 w 1726236"/>
                      <a:gd name="connsiteY177" fmla="*/ 373531 h 1773256"/>
                      <a:gd name="connsiteX178" fmla="*/ 592741 w 1726236"/>
                      <a:gd name="connsiteY178" fmla="*/ 358291 h 1773256"/>
                      <a:gd name="connsiteX179" fmla="*/ 588931 w 1726236"/>
                      <a:gd name="connsiteY179" fmla="*/ 362101 h 1773256"/>
                      <a:gd name="connsiteX180" fmla="*/ 621316 w 1726236"/>
                      <a:gd name="connsiteY180" fmla="*/ 432586 h 1773256"/>
                      <a:gd name="connsiteX181" fmla="*/ 613696 w 1726236"/>
                      <a:gd name="connsiteY181" fmla="*/ 463066 h 1773256"/>
                      <a:gd name="connsiteX182" fmla="*/ 572739 w 1726236"/>
                      <a:gd name="connsiteY182" fmla="*/ 477354 h 1773256"/>
                      <a:gd name="connsiteX183" fmla="*/ 570834 w 1726236"/>
                      <a:gd name="connsiteY183" fmla="*/ 490689 h 1773256"/>
                      <a:gd name="connsiteX184" fmla="*/ 624174 w 1726236"/>
                      <a:gd name="connsiteY184" fmla="*/ 527836 h 1773256"/>
                      <a:gd name="connsiteX185" fmla="*/ 640366 w 1726236"/>
                      <a:gd name="connsiteY185" fmla="*/ 553554 h 1773256"/>
                      <a:gd name="connsiteX186" fmla="*/ 641319 w 1726236"/>
                      <a:gd name="connsiteY186" fmla="*/ 557363 h 1773256"/>
                      <a:gd name="connsiteX187" fmla="*/ 629889 w 1726236"/>
                      <a:gd name="connsiteY187" fmla="*/ 553554 h 1773256"/>
                      <a:gd name="connsiteX188" fmla="*/ 602266 w 1726236"/>
                      <a:gd name="connsiteY188" fmla="*/ 541171 h 1773256"/>
                      <a:gd name="connsiteX189" fmla="*/ 600361 w 1726236"/>
                      <a:gd name="connsiteY189" fmla="*/ 544981 h 1773256"/>
                      <a:gd name="connsiteX190" fmla="*/ 698469 w 1726236"/>
                      <a:gd name="connsiteY190" fmla="*/ 583081 h 1773256"/>
                      <a:gd name="connsiteX191" fmla="*/ 635604 w 1726236"/>
                      <a:gd name="connsiteY191" fmla="*/ 621181 h 1773256"/>
                      <a:gd name="connsiteX192" fmla="*/ 454629 w 1726236"/>
                      <a:gd name="connsiteY192" fmla="*/ 841208 h 1773256"/>
                      <a:gd name="connsiteX193" fmla="*/ 437484 w 1726236"/>
                      <a:gd name="connsiteY193" fmla="*/ 883118 h 1773256"/>
                      <a:gd name="connsiteX194" fmla="*/ 415576 w 1726236"/>
                      <a:gd name="connsiteY194" fmla="*/ 1086000 h 1773256"/>
                      <a:gd name="connsiteX195" fmla="*/ 659416 w 1726236"/>
                      <a:gd name="connsiteY195" fmla="*/ 1532721 h 1773256"/>
                      <a:gd name="connsiteX196" fmla="*/ 880396 w 1726236"/>
                      <a:gd name="connsiteY196" fmla="*/ 1699408 h 1773256"/>
                      <a:gd name="connsiteX197" fmla="*/ 930879 w 1726236"/>
                      <a:gd name="connsiteY197" fmla="*/ 1725126 h 1773256"/>
                      <a:gd name="connsiteX198" fmla="*/ 664179 w 1726236"/>
                      <a:gd name="connsiteY198" fmla="*/ 1745128 h 1773256"/>
                      <a:gd name="connsiteX199" fmla="*/ 1639539 w 1726236"/>
                      <a:gd name="connsiteY199" fmla="*/ 586891 h 1773256"/>
                      <a:gd name="connsiteX200" fmla="*/ 1639539 w 1726236"/>
                      <a:gd name="connsiteY200" fmla="*/ 762150 h 1773256"/>
                      <a:gd name="connsiteX201" fmla="*/ 1643349 w 1726236"/>
                      <a:gd name="connsiteY201" fmla="*/ 849780 h 1773256"/>
                      <a:gd name="connsiteX202" fmla="*/ 1658589 w 1726236"/>
                      <a:gd name="connsiteY202" fmla="*/ 930742 h 1773256"/>
                      <a:gd name="connsiteX203" fmla="*/ 1704309 w 1726236"/>
                      <a:gd name="connsiteY203" fmla="*/ 1094572 h 1773256"/>
                      <a:gd name="connsiteX204" fmla="*/ 1709071 w 1726236"/>
                      <a:gd name="connsiteY204" fmla="*/ 1256497 h 1773256"/>
                      <a:gd name="connsiteX205" fmla="*/ 1535716 w 1726236"/>
                      <a:gd name="connsiteY205" fmla="*/ 1461284 h 1773256"/>
                      <a:gd name="connsiteX206" fmla="*/ 1473804 w 1726236"/>
                      <a:gd name="connsiteY206" fmla="*/ 1494621 h 1773256"/>
                      <a:gd name="connsiteX207" fmla="*/ 1506189 w 1726236"/>
                      <a:gd name="connsiteY207" fmla="*/ 1406991 h 1773256"/>
                      <a:gd name="connsiteX208" fmla="*/ 1550004 w 1726236"/>
                      <a:gd name="connsiteY208" fmla="*/ 1119337 h 1773256"/>
                      <a:gd name="connsiteX209" fmla="*/ 1519524 w 1726236"/>
                      <a:gd name="connsiteY209" fmla="*/ 841208 h 1773256"/>
                      <a:gd name="connsiteX210" fmla="*/ 1429989 w 1726236"/>
                      <a:gd name="connsiteY210" fmla="*/ 624038 h 1773256"/>
                      <a:gd name="connsiteX211" fmla="*/ 1251871 w 1726236"/>
                      <a:gd name="connsiteY211" fmla="*/ 468781 h 1773256"/>
                      <a:gd name="connsiteX212" fmla="*/ 1128999 w 1726236"/>
                      <a:gd name="connsiteY212" fmla="*/ 447826 h 1773256"/>
                      <a:gd name="connsiteX213" fmla="*/ 1068039 w 1726236"/>
                      <a:gd name="connsiteY213" fmla="*/ 453541 h 1773256"/>
                      <a:gd name="connsiteX214" fmla="*/ 1063277 w 1726236"/>
                      <a:gd name="connsiteY214" fmla="*/ 468781 h 1773256"/>
                      <a:gd name="connsiteX215" fmla="*/ 1244252 w 1726236"/>
                      <a:gd name="connsiteY215" fmla="*/ 479259 h 1773256"/>
                      <a:gd name="connsiteX216" fmla="*/ 1415702 w 1726236"/>
                      <a:gd name="connsiteY216" fmla="*/ 625943 h 1773256"/>
                      <a:gd name="connsiteX217" fmla="*/ 1416654 w 1726236"/>
                      <a:gd name="connsiteY217" fmla="*/ 627848 h 1773256"/>
                      <a:gd name="connsiteX218" fmla="*/ 1510952 w 1726236"/>
                      <a:gd name="connsiteY218" fmla="*/ 857400 h 1773256"/>
                      <a:gd name="connsiteX219" fmla="*/ 1536669 w 1726236"/>
                      <a:gd name="connsiteY219" fmla="*/ 1141245 h 1773256"/>
                      <a:gd name="connsiteX220" fmla="*/ 1483329 w 1726236"/>
                      <a:gd name="connsiteY220" fmla="*/ 1430804 h 1773256"/>
                      <a:gd name="connsiteX221" fmla="*/ 1331881 w 1726236"/>
                      <a:gd name="connsiteY221" fmla="*/ 1675596 h 1773256"/>
                      <a:gd name="connsiteX222" fmla="*/ 1211866 w 1726236"/>
                      <a:gd name="connsiteY222" fmla="*/ 1745128 h 1773256"/>
                      <a:gd name="connsiteX223" fmla="*/ 1083279 w 1726236"/>
                      <a:gd name="connsiteY223" fmla="*/ 1754653 h 1773256"/>
                      <a:gd name="connsiteX224" fmla="*/ 829914 w 1726236"/>
                      <a:gd name="connsiteY224" fmla="*/ 1651783 h 1773256"/>
                      <a:gd name="connsiteX225" fmla="*/ 620364 w 1726236"/>
                      <a:gd name="connsiteY225" fmla="*/ 1472714 h 1773256"/>
                      <a:gd name="connsiteX226" fmla="*/ 474631 w 1726236"/>
                      <a:gd name="connsiteY226" fmla="*/ 1252687 h 1773256"/>
                      <a:gd name="connsiteX227" fmla="*/ 426054 w 1726236"/>
                      <a:gd name="connsiteY227" fmla="*/ 1006942 h 1773256"/>
                      <a:gd name="connsiteX228" fmla="*/ 444151 w 1726236"/>
                      <a:gd name="connsiteY228" fmla="*/ 903120 h 1773256"/>
                      <a:gd name="connsiteX229" fmla="*/ 514636 w 1726236"/>
                      <a:gd name="connsiteY229" fmla="*/ 760245 h 1773256"/>
                      <a:gd name="connsiteX230" fmla="*/ 748951 w 1726236"/>
                      <a:gd name="connsiteY230" fmla="*/ 572604 h 1773256"/>
                      <a:gd name="connsiteX231" fmla="*/ 896589 w 1726236"/>
                      <a:gd name="connsiteY231" fmla="*/ 570698 h 1773256"/>
                      <a:gd name="connsiteX232" fmla="*/ 990886 w 1726236"/>
                      <a:gd name="connsiteY232" fmla="*/ 660233 h 1773256"/>
                      <a:gd name="connsiteX233" fmla="*/ 1032796 w 1726236"/>
                      <a:gd name="connsiteY233" fmla="*/ 755483 h 1773256"/>
                      <a:gd name="connsiteX234" fmla="*/ 1040416 w 1726236"/>
                      <a:gd name="connsiteY234" fmla="*/ 775485 h 1773256"/>
                      <a:gd name="connsiteX235" fmla="*/ 1046131 w 1726236"/>
                      <a:gd name="connsiteY235" fmla="*/ 773580 h 1773256"/>
                      <a:gd name="connsiteX236" fmla="*/ 1039464 w 1726236"/>
                      <a:gd name="connsiteY236" fmla="*/ 752625 h 1773256"/>
                      <a:gd name="connsiteX237" fmla="*/ 908971 w 1726236"/>
                      <a:gd name="connsiteY237" fmla="*/ 563079 h 1773256"/>
                      <a:gd name="connsiteX238" fmla="*/ 894684 w 1726236"/>
                      <a:gd name="connsiteY238" fmla="*/ 557363 h 1773256"/>
                      <a:gd name="connsiteX239" fmla="*/ 939451 w 1726236"/>
                      <a:gd name="connsiteY239" fmla="*/ 532598 h 1773256"/>
                      <a:gd name="connsiteX240" fmla="*/ 1010889 w 1726236"/>
                      <a:gd name="connsiteY240" fmla="*/ 440206 h 1773256"/>
                      <a:gd name="connsiteX241" fmla="*/ 1024224 w 1726236"/>
                      <a:gd name="connsiteY241" fmla="*/ 358291 h 1773256"/>
                      <a:gd name="connsiteX242" fmla="*/ 1040416 w 1726236"/>
                      <a:gd name="connsiteY242" fmla="*/ 337337 h 1773256"/>
                      <a:gd name="connsiteX243" fmla="*/ 1059466 w 1726236"/>
                      <a:gd name="connsiteY243" fmla="*/ 315429 h 1773256"/>
                      <a:gd name="connsiteX244" fmla="*/ 1068991 w 1726236"/>
                      <a:gd name="connsiteY244" fmla="*/ 306857 h 1773256"/>
                      <a:gd name="connsiteX245" fmla="*/ 1070896 w 1726236"/>
                      <a:gd name="connsiteY245" fmla="*/ 303047 h 1773256"/>
                      <a:gd name="connsiteX246" fmla="*/ 1300449 w 1726236"/>
                      <a:gd name="connsiteY246" fmla="*/ 275424 h 1773256"/>
                      <a:gd name="connsiteX247" fmla="*/ 1529049 w 1726236"/>
                      <a:gd name="connsiteY247" fmla="*/ 354481 h 1773256"/>
                      <a:gd name="connsiteX248" fmla="*/ 1547146 w 1726236"/>
                      <a:gd name="connsiteY248" fmla="*/ 368769 h 1773256"/>
                      <a:gd name="connsiteX249" fmla="*/ 1603344 w 1726236"/>
                      <a:gd name="connsiteY249" fmla="*/ 440206 h 1773256"/>
                      <a:gd name="connsiteX250" fmla="*/ 1639539 w 1726236"/>
                      <a:gd name="connsiteY250" fmla="*/ 586891 h 1773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</a:cxnLst>
                    <a:rect l="l" t="t" r="r" b="b"/>
                    <a:pathLst>
                      <a:path w="1726236" h="1773256">
                        <a:moveTo>
                          <a:pt x="1595724" y="398296"/>
                        </a:moveTo>
                        <a:cubicBezTo>
                          <a:pt x="1579531" y="377341"/>
                          <a:pt x="1561434" y="358291"/>
                          <a:pt x="1540479" y="343052"/>
                        </a:cubicBezTo>
                        <a:cubicBezTo>
                          <a:pt x="1499521" y="311619"/>
                          <a:pt x="1449991" y="291617"/>
                          <a:pt x="1400462" y="278282"/>
                        </a:cubicBezTo>
                        <a:cubicBezTo>
                          <a:pt x="1393794" y="276377"/>
                          <a:pt x="1387127" y="274472"/>
                          <a:pt x="1380459" y="273519"/>
                        </a:cubicBezTo>
                        <a:cubicBezTo>
                          <a:pt x="1372839" y="254469"/>
                          <a:pt x="1364266" y="234467"/>
                          <a:pt x="1352837" y="217322"/>
                        </a:cubicBezTo>
                        <a:cubicBezTo>
                          <a:pt x="1331881" y="183984"/>
                          <a:pt x="1302354" y="158267"/>
                          <a:pt x="1269016" y="139217"/>
                        </a:cubicBezTo>
                        <a:cubicBezTo>
                          <a:pt x="1198531" y="100165"/>
                          <a:pt x="1112806" y="95402"/>
                          <a:pt x="1033749" y="100165"/>
                        </a:cubicBezTo>
                        <a:cubicBezTo>
                          <a:pt x="1030891" y="100165"/>
                          <a:pt x="1028986" y="100165"/>
                          <a:pt x="1026129" y="100165"/>
                        </a:cubicBezTo>
                        <a:cubicBezTo>
                          <a:pt x="1026129" y="100165"/>
                          <a:pt x="1026129" y="100165"/>
                          <a:pt x="1026129" y="100165"/>
                        </a:cubicBezTo>
                        <a:cubicBezTo>
                          <a:pt x="1053752" y="69685"/>
                          <a:pt x="999459" y="32537"/>
                          <a:pt x="977551" y="20155"/>
                        </a:cubicBezTo>
                        <a:cubicBezTo>
                          <a:pt x="954691" y="7772"/>
                          <a:pt x="925164" y="-3658"/>
                          <a:pt x="898494" y="1105"/>
                        </a:cubicBezTo>
                        <a:cubicBezTo>
                          <a:pt x="875634" y="5867"/>
                          <a:pt x="862299" y="27775"/>
                          <a:pt x="866109" y="49682"/>
                        </a:cubicBezTo>
                        <a:cubicBezTo>
                          <a:pt x="862299" y="54445"/>
                          <a:pt x="858489" y="60160"/>
                          <a:pt x="855631" y="63970"/>
                        </a:cubicBezTo>
                        <a:cubicBezTo>
                          <a:pt x="845154" y="78257"/>
                          <a:pt x="836581" y="93497"/>
                          <a:pt x="828009" y="108737"/>
                        </a:cubicBezTo>
                        <a:cubicBezTo>
                          <a:pt x="810864" y="139217"/>
                          <a:pt x="797529" y="171602"/>
                          <a:pt x="785146" y="204939"/>
                        </a:cubicBezTo>
                        <a:cubicBezTo>
                          <a:pt x="741331" y="223037"/>
                          <a:pt x="688944" y="219227"/>
                          <a:pt x="642271" y="222084"/>
                        </a:cubicBezTo>
                        <a:cubicBezTo>
                          <a:pt x="584169" y="224942"/>
                          <a:pt x="526066" y="227799"/>
                          <a:pt x="469869" y="240182"/>
                        </a:cubicBezTo>
                        <a:cubicBezTo>
                          <a:pt x="415576" y="252564"/>
                          <a:pt x="363189" y="274472"/>
                          <a:pt x="321279" y="311619"/>
                        </a:cubicBezTo>
                        <a:cubicBezTo>
                          <a:pt x="299371" y="330669"/>
                          <a:pt x="281274" y="354481"/>
                          <a:pt x="266986" y="379246"/>
                        </a:cubicBezTo>
                        <a:cubicBezTo>
                          <a:pt x="256509" y="397344"/>
                          <a:pt x="247936" y="416394"/>
                          <a:pt x="241269" y="435444"/>
                        </a:cubicBezTo>
                        <a:cubicBezTo>
                          <a:pt x="229839" y="464971"/>
                          <a:pt x="222219" y="496404"/>
                          <a:pt x="213646" y="526884"/>
                        </a:cubicBezTo>
                        <a:cubicBezTo>
                          <a:pt x="211741" y="535456"/>
                          <a:pt x="208884" y="543076"/>
                          <a:pt x="206026" y="551648"/>
                        </a:cubicBezTo>
                        <a:cubicBezTo>
                          <a:pt x="191739" y="564983"/>
                          <a:pt x="179356" y="579271"/>
                          <a:pt x="166974" y="593558"/>
                        </a:cubicBezTo>
                        <a:cubicBezTo>
                          <a:pt x="131731" y="634516"/>
                          <a:pt x="103156" y="680236"/>
                          <a:pt x="78391" y="727860"/>
                        </a:cubicBezTo>
                        <a:cubicBezTo>
                          <a:pt x="53626" y="775485"/>
                          <a:pt x="34576" y="825968"/>
                          <a:pt x="20289" y="877403"/>
                        </a:cubicBezTo>
                        <a:cubicBezTo>
                          <a:pt x="6001" y="928838"/>
                          <a:pt x="-3524" y="982177"/>
                          <a:pt x="1239" y="1035517"/>
                        </a:cubicBezTo>
                        <a:cubicBezTo>
                          <a:pt x="5049" y="1084095"/>
                          <a:pt x="25051" y="1129815"/>
                          <a:pt x="54579" y="1168867"/>
                        </a:cubicBezTo>
                        <a:cubicBezTo>
                          <a:pt x="86011" y="1209824"/>
                          <a:pt x="126969" y="1243162"/>
                          <a:pt x="166021" y="1276499"/>
                        </a:cubicBezTo>
                        <a:cubicBezTo>
                          <a:pt x="210789" y="1314599"/>
                          <a:pt x="252699" y="1354604"/>
                          <a:pt x="290799" y="1399371"/>
                        </a:cubicBezTo>
                        <a:cubicBezTo>
                          <a:pt x="328899" y="1443186"/>
                          <a:pt x="364141" y="1489859"/>
                          <a:pt x="400336" y="1534626"/>
                        </a:cubicBezTo>
                        <a:cubicBezTo>
                          <a:pt x="436531" y="1579393"/>
                          <a:pt x="473679" y="1624161"/>
                          <a:pt x="514636" y="1664166"/>
                        </a:cubicBezTo>
                        <a:cubicBezTo>
                          <a:pt x="547974" y="1697503"/>
                          <a:pt x="585121" y="1727030"/>
                          <a:pt x="627984" y="1747985"/>
                        </a:cubicBezTo>
                        <a:cubicBezTo>
                          <a:pt x="721329" y="1793705"/>
                          <a:pt x="860394" y="1769893"/>
                          <a:pt x="954691" y="1735603"/>
                        </a:cubicBezTo>
                        <a:lnTo>
                          <a:pt x="954691" y="1735603"/>
                        </a:lnTo>
                        <a:cubicBezTo>
                          <a:pt x="1011841" y="1758463"/>
                          <a:pt x="1071849" y="1772750"/>
                          <a:pt x="1132809" y="1771798"/>
                        </a:cubicBezTo>
                        <a:cubicBezTo>
                          <a:pt x="1289971" y="1768941"/>
                          <a:pt x="1397604" y="1648926"/>
                          <a:pt x="1461421" y="1514624"/>
                        </a:cubicBezTo>
                        <a:cubicBezTo>
                          <a:pt x="1540479" y="1472714"/>
                          <a:pt x="1651921" y="1406991"/>
                          <a:pt x="1694784" y="1328887"/>
                        </a:cubicBezTo>
                        <a:cubicBezTo>
                          <a:pt x="1746219" y="1235542"/>
                          <a:pt x="1725264" y="1124100"/>
                          <a:pt x="1697641" y="1026945"/>
                        </a:cubicBezTo>
                        <a:cubicBezTo>
                          <a:pt x="1682402" y="973605"/>
                          <a:pt x="1662399" y="919313"/>
                          <a:pt x="1655731" y="863115"/>
                        </a:cubicBezTo>
                        <a:cubicBezTo>
                          <a:pt x="1649064" y="805013"/>
                          <a:pt x="1650969" y="745958"/>
                          <a:pt x="1651921" y="687856"/>
                        </a:cubicBezTo>
                        <a:cubicBezTo>
                          <a:pt x="1656684" y="589748"/>
                          <a:pt x="1656684" y="480211"/>
                          <a:pt x="1595724" y="398296"/>
                        </a:cubicBezTo>
                        <a:close/>
                        <a:moveTo>
                          <a:pt x="1352837" y="245897"/>
                        </a:moveTo>
                        <a:cubicBezTo>
                          <a:pt x="1356646" y="253517"/>
                          <a:pt x="1360456" y="261137"/>
                          <a:pt x="1363314" y="269709"/>
                        </a:cubicBezTo>
                        <a:cubicBezTo>
                          <a:pt x="1295687" y="256374"/>
                          <a:pt x="1224249" y="257327"/>
                          <a:pt x="1156621" y="269709"/>
                        </a:cubicBezTo>
                        <a:cubicBezTo>
                          <a:pt x="1127094" y="275424"/>
                          <a:pt x="1097566" y="283997"/>
                          <a:pt x="1070896" y="297332"/>
                        </a:cubicBezTo>
                        <a:cubicBezTo>
                          <a:pt x="1068991" y="295427"/>
                          <a:pt x="1065181" y="295427"/>
                          <a:pt x="1063277" y="297332"/>
                        </a:cubicBezTo>
                        <a:cubicBezTo>
                          <a:pt x="1060419" y="300189"/>
                          <a:pt x="1057562" y="302094"/>
                          <a:pt x="1054704" y="304952"/>
                        </a:cubicBezTo>
                        <a:cubicBezTo>
                          <a:pt x="1025177" y="331622"/>
                          <a:pt x="983266" y="357339"/>
                          <a:pt x="944214" y="337337"/>
                        </a:cubicBezTo>
                        <a:cubicBezTo>
                          <a:pt x="906114" y="317334"/>
                          <a:pt x="895636" y="265899"/>
                          <a:pt x="888969" y="227799"/>
                        </a:cubicBezTo>
                        <a:cubicBezTo>
                          <a:pt x="912781" y="181127"/>
                          <a:pt x="953739" y="147790"/>
                          <a:pt x="999459" y="116357"/>
                        </a:cubicBezTo>
                        <a:lnTo>
                          <a:pt x="999459" y="116357"/>
                        </a:lnTo>
                        <a:cubicBezTo>
                          <a:pt x="1002316" y="115405"/>
                          <a:pt x="1004221" y="114452"/>
                          <a:pt x="1007079" y="113500"/>
                        </a:cubicBezTo>
                        <a:cubicBezTo>
                          <a:pt x="1139477" y="104927"/>
                          <a:pt x="1289019" y="116357"/>
                          <a:pt x="1352837" y="245897"/>
                        </a:cubicBezTo>
                        <a:close/>
                        <a:moveTo>
                          <a:pt x="993744" y="388771"/>
                        </a:moveTo>
                        <a:cubicBezTo>
                          <a:pt x="987076" y="402106"/>
                          <a:pt x="980409" y="421156"/>
                          <a:pt x="987076" y="435444"/>
                        </a:cubicBezTo>
                        <a:cubicBezTo>
                          <a:pt x="988981" y="440206"/>
                          <a:pt x="992791" y="444016"/>
                          <a:pt x="997554" y="446874"/>
                        </a:cubicBezTo>
                        <a:cubicBezTo>
                          <a:pt x="990886" y="461161"/>
                          <a:pt x="983266" y="475449"/>
                          <a:pt x="973741" y="487831"/>
                        </a:cubicBezTo>
                        <a:cubicBezTo>
                          <a:pt x="966121" y="497356"/>
                          <a:pt x="958501" y="504976"/>
                          <a:pt x="948976" y="512596"/>
                        </a:cubicBezTo>
                        <a:cubicBezTo>
                          <a:pt x="929926" y="497356"/>
                          <a:pt x="909924" y="482116"/>
                          <a:pt x="896589" y="461161"/>
                        </a:cubicBezTo>
                        <a:cubicBezTo>
                          <a:pt x="896589" y="461161"/>
                          <a:pt x="896589" y="461161"/>
                          <a:pt x="897541" y="461161"/>
                        </a:cubicBezTo>
                        <a:cubicBezTo>
                          <a:pt x="922306" y="448779"/>
                          <a:pt x="949929" y="431634"/>
                          <a:pt x="949929" y="400201"/>
                        </a:cubicBezTo>
                        <a:cubicBezTo>
                          <a:pt x="948976" y="378294"/>
                          <a:pt x="934689" y="360197"/>
                          <a:pt x="916591" y="347814"/>
                        </a:cubicBezTo>
                        <a:cubicBezTo>
                          <a:pt x="901351" y="336384"/>
                          <a:pt x="878491" y="322097"/>
                          <a:pt x="859441" y="324954"/>
                        </a:cubicBezTo>
                        <a:cubicBezTo>
                          <a:pt x="864204" y="303047"/>
                          <a:pt x="869919" y="281139"/>
                          <a:pt x="876586" y="260184"/>
                        </a:cubicBezTo>
                        <a:cubicBezTo>
                          <a:pt x="878491" y="253517"/>
                          <a:pt x="881349" y="246849"/>
                          <a:pt x="884206" y="241134"/>
                        </a:cubicBezTo>
                        <a:cubicBezTo>
                          <a:pt x="887064" y="283044"/>
                          <a:pt x="902304" y="328764"/>
                          <a:pt x="939451" y="350672"/>
                        </a:cubicBezTo>
                        <a:cubicBezTo>
                          <a:pt x="966121" y="365911"/>
                          <a:pt x="995649" y="360197"/>
                          <a:pt x="1022319" y="345909"/>
                        </a:cubicBezTo>
                        <a:cubicBezTo>
                          <a:pt x="1009936" y="358291"/>
                          <a:pt x="1000411" y="372579"/>
                          <a:pt x="993744" y="388771"/>
                        </a:cubicBezTo>
                        <a:close/>
                        <a:moveTo>
                          <a:pt x="1014699" y="375436"/>
                        </a:moveTo>
                        <a:cubicBezTo>
                          <a:pt x="1013746" y="393534"/>
                          <a:pt x="1009936" y="412584"/>
                          <a:pt x="1003269" y="429729"/>
                        </a:cubicBezTo>
                        <a:cubicBezTo>
                          <a:pt x="1002316" y="431634"/>
                          <a:pt x="1002316" y="433539"/>
                          <a:pt x="1001364" y="434491"/>
                        </a:cubicBezTo>
                        <a:cubicBezTo>
                          <a:pt x="998506" y="432586"/>
                          <a:pt x="997554" y="429729"/>
                          <a:pt x="996601" y="425919"/>
                        </a:cubicBezTo>
                        <a:cubicBezTo>
                          <a:pt x="993744" y="411631"/>
                          <a:pt x="1003269" y="395439"/>
                          <a:pt x="1009936" y="384009"/>
                        </a:cubicBezTo>
                        <a:cubicBezTo>
                          <a:pt x="1011841" y="381151"/>
                          <a:pt x="1012794" y="378294"/>
                          <a:pt x="1014699" y="375436"/>
                        </a:cubicBezTo>
                        <a:close/>
                        <a:moveTo>
                          <a:pt x="620364" y="396391"/>
                        </a:moveTo>
                        <a:cubicBezTo>
                          <a:pt x="620364" y="395439"/>
                          <a:pt x="619411" y="394486"/>
                          <a:pt x="619411" y="394486"/>
                        </a:cubicBezTo>
                        <a:cubicBezTo>
                          <a:pt x="638461" y="404011"/>
                          <a:pt x="662274" y="404964"/>
                          <a:pt x="683229" y="400201"/>
                        </a:cubicBezTo>
                        <a:cubicBezTo>
                          <a:pt x="687991" y="399249"/>
                          <a:pt x="692754" y="398296"/>
                          <a:pt x="697516" y="396391"/>
                        </a:cubicBezTo>
                        <a:cubicBezTo>
                          <a:pt x="690849" y="407821"/>
                          <a:pt x="686086" y="419251"/>
                          <a:pt x="682276" y="431634"/>
                        </a:cubicBezTo>
                        <a:cubicBezTo>
                          <a:pt x="675609" y="453541"/>
                          <a:pt x="681324" y="474496"/>
                          <a:pt x="697516" y="485926"/>
                        </a:cubicBezTo>
                        <a:cubicBezTo>
                          <a:pt x="683229" y="480211"/>
                          <a:pt x="667989" y="475449"/>
                          <a:pt x="652749" y="469734"/>
                        </a:cubicBezTo>
                        <a:cubicBezTo>
                          <a:pt x="647034" y="467829"/>
                          <a:pt x="642271" y="473544"/>
                          <a:pt x="645129" y="479259"/>
                        </a:cubicBezTo>
                        <a:cubicBezTo>
                          <a:pt x="654654" y="494499"/>
                          <a:pt x="662274" y="512596"/>
                          <a:pt x="666084" y="530694"/>
                        </a:cubicBezTo>
                        <a:cubicBezTo>
                          <a:pt x="667989" y="539266"/>
                          <a:pt x="667989" y="547839"/>
                          <a:pt x="665131" y="556411"/>
                        </a:cubicBezTo>
                        <a:cubicBezTo>
                          <a:pt x="664179" y="559268"/>
                          <a:pt x="662274" y="561173"/>
                          <a:pt x="661321" y="563079"/>
                        </a:cubicBezTo>
                        <a:cubicBezTo>
                          <a:pt x="660369" y="563079"/>
                          <a:pt x="659416" y="563079"/>
                          <a:pt x="659416" y="562126"/>
                        </a:cubicBezTo>
                        <a:cubicBezTo>
                          <a:pt x="657511" y="557363"/>
                          <a:pt x="655606" y="552601"/>
                          <a:pt x="653701" y="548791"/>
                        </a:cubicBezTo>
                        <a:cubicBezTo>
                          <a:pt x="648939" y="538314"/>
                          <a:pt x="643224" y="528789"/>
                          <a:pt x="636556" y="520216"/>
                        </a:cubicBezTo>
                        <a:cubicBezTo>
                          <a:pt x="626079" y="506881"/>
                          <a:pt x="612744" y="496404"/>
                          <a:pt x="598456" y="487831"/>
                        </a:cubicBezTo>
                        <a:cubicBezTo>
                          <a:pt x="607981" y="484974"/>
                          <a:pt x="616554" y="481164"/>
                          <a:pt x="623221" y="474496"/>
                        </a:cubicBezTo>
                        <a:cubicBezTo>
                          <a:pt x="632746" y="464971"/>
                          <a:pt x="635604" y="451636"/>
                          <a:pt x="635604" y="439254"/>
                        </a:cubicBezTo>
                        <a:cubicBezTo>
                          <a:pt x="632746" y="424014"/>
                          <a:pt x="627031" y="408774"/>
                          <a:pt x="620364" y="396391"/>
                        </a:cubicBezTo>
                        <a:close/>
                        <a:moveTo>
                          <a:pt x="679419" y="536409"/>
                        </a:moveTo>
                        <a:cubicBezTo>
                          <a:pt x="678466" y="519264"/>
                          <a:pt x="672751" y="502119"/>
                          <a:pt x="664179" y="486879"/>
                        </a:cubicBezTo>
                        <a:cubicBezTo>
                          <a:pt x="687039" y="494499"/>
                          <a:pt x="708946" y="503071"/>
                          <a:pt x="730854" y="512596"/>
                        </a:cubicBezTo>
                        <a:cubicBezTo>
                          <a:pt x="751809" y="522121"/>
                          <a:pt x="774669" y="533551"/>
                          <a:pt x="791814" y="549743"/>
                        </a:cubicBezTo>
                        <a:cubicBezTo>
                          <a:pt x="766096" y="554506"/>
                          <a:pt x="740379" y="562126"/>
                          <a:pt x="715614" y="573556"/>
                        </a:cubicBezTo>
                        <a:cubicBezTo>
                          <a:pt x="701326" y="571651"/>
                          <a:pt x="687039" y="569746"/>
                          <a:pt x="672751" y="565936"/>
                        </a:cubicBezTo>
                        <a:cubicBezTo>
                          <a:pt x="678466" y="557363"/>
                          <a:pt x="679419" y="546886"/>
                          <a:pt x="679419" y="536409"/>
                        </a:cubicBezTo>
                        <a:close/>
                        <a:moveTo>
                          <a:pt x="744189" y="504976"/>
                        </a:moveTo>
                        <a:cubicBezTo>
                          <a:pt x="736569" y="501166"/>
                          <a:pt x="727996" y="498309"/>
                          <a:pt x="720376" y="494499"/>
                        </a:cubicBezTo>
                        <a:cubicBezTo>
                          <a:pt x="746094" y="500214"/>
                          <a:pt x="774669" y="495451"/>
                          <a:pt x="800386" y="490689"/>
                        </a:cubicBezTo>
                        <a:cubicBezTo>
                          <a:pt x="827056" y="485926"/>
                          <a:pt x="853726" y="478306"/>
                          <a:pt x="879444" y="466876"/>
                        </a:cubicBezTo>
                        <a:cubicBezTo>
                          <a:pt x="871824" y="485926"/>
                          <a:pt x="858489" y="503071"/>
                          <a:pt x="846106" y="519264"/>
                        </a:cubicBezTo>
                        <a:cubicBezTo>
                          <a:pt x="840391" y="527836"/>
                          <a:pt x="832771" y="536409"/>
                          <a:pt x="827056" y="544981"/>
                        </a:cubicBezTo>
                        <a:cubicBezTo>
                          <a:pt x="820389" y="544981"/>
                          <a:pt x="813721" y="545934"/>
                          <a:pt x="807054" y="545934"/>
                        </a:cubicBezTo>
                        <a:cubicBezTo>
                          <a:pt x="789909" y="528789"/>
                          <a:pt x="767049" y="515454"/>
                          <a:pt x="744189" y="504976"/>
                        </a:cubicBezTo>
                        <a:close/>
                        <a:moveTo>
                          <a:pt x="858489" y="519264"/>
                        </a:moveTo>
                        <a:cubicBezTo>
                          <a:pt x="869919" y="504024"/>
                          <a:pt x="882301" y="487831"/>
                          <a:pt x="888969" y="470686"/>
                        </a:cubicBezTo>
                        <a:cubicBezTo>
                          <a:pt x="902304" y="489736"/>
                          <a:pt x="919449" y="505929"/>
                          <a:pt x="937546" y="520216"/>
                        </a:cubicBezTo>
                        <a:cubicBezTo>
                          <a:pt x="919449" y="533551"/>
                          <a:pt x="898494" y="544029"/>
                          <a:pt x="877539" y="552601"/>
                        </a:cubicBezTo>
                        <a:cubicBezTo>
                          <a:pt x="864204" y="549743"/>
                          <a:pt x="850869" y="547839"/>
                          <a:pt x="837534" y="546886"/>
                        </a:cubicBezTo>
                        <a:cubicBezTo>
                          <a:pt x="844201" y="537361"/>
                          <a:pt x="851821" y="527836"/>
                          <a:pt x="858489" y="519264"/>
                        </a:cubicBezTo>
                        <a:close/>
                        <a:moveTo>
                          <a:pt x="882301" y="37300"/>
                        </a:moveTo>
                        <a:cubicBezTo>
                          <a:pt x="883254" y="28727"/>
                          <a:pt x="887064" y="21107"/>
                          <a:pt x="896589" y="17297"/>
                        </a:cubicBezTo>
                        <a:cubicBezTo>
                          <a:pt x="912781" y="10630"/>
                          <a:pt x="932784" y="16345"/>
                          <a:pt x="948976" y="22060"/>
                        </a:cubicBezTo>
                        <a:cubicBezTo>
                          <a:pt x="968979" y="29680"/>
                          <a:pt x="987076" y="40157"/>
                          <a:pt x="1002316" y="54445"/>
                        </a:cubicBezTo>
                        <a:cubicBezTo>
                          <a:pt x="1008031" y="59207"/>
                          <a:pt x="1013746" y="65875"/>
                          <a:pt x="1016604" y="72542"/>
                        </a:cubicBezTo>
                        <a:cubicBezTo>
                          <a:pt x="1019461" y="78257"/>
                          <a:pt x="1020414" y="83020"/>
                          <a:pt x="1017556" y="87782"/>
                        </a:cubicBezTo>
                        <a:cubicBezTo>
                          <a:pt x="1010889" y="102070"/>
                          <a:pt x="983266" y="103975"/>
                          <a:pt x="968979" y="105880"/>
                        </a:cubicBezTo>
                        <a:cubicBezTo>
                          <a:pt x="948024" y="107785"/>
                          <a:pt x="928974" y="103022"/>
                          <a:pt x="911829" y="89687"/>
                        </a:cubicBezTo>
                        <a:cubicBezTo>
                          <a:pt x="897541" y="76352"/>
                          <a:pt x="888969" y="56350"/>
                          <a:pt x="882301" y="37300"/>
                        </a:cubicBezTo>
                        <a:close/>
                        <a:moveTo>
                          <a:pt x="792766" y="224942"/>
                        </a:moveTo>
                        <a:cubicBezTo>
                          <a:pt x="805149" y="187794"/>
                          <a:pt x="821341" y="150647"/>
                          <a:pt x="839439" y="116357"/>
                        </a:cubicBezTo>
                        <a:cubicBezTo>
                          <a:pt x="847059" y="102070"/>
                          <a:pt x="855631" y="87782"/>
                          <a:pt x="865156" y="73495"/>
                        </a:cubicBezTo>
                        <a:cubicBezTo>
                          <a:pt x="867061" y="70637"/>
                          <a:pt x="869919" y="66827"/>
                          <a:pt x="871824" y="63970"/>
                        </a:cubicBezTo>
                        <a:cubicBezTo>
                          <a:pt x="887064" y="93497"/>
                          <a:pt x="920401" y="115405"/>
                          <a:pt x="955644" y="118262"/>
                        </a:cubicBezTo>
                        <a:cubicBezTo>
                          <a:pt x="960406" y="118262"/>
                          <a:pt x="966121" y="119215"/>
                          <a:pt x="970884" y="118262"/>
                        </a:cubicBezTo>
                        <a:cubicBezTo>
                          <a:pt x="923259" y="152552"/>
                          <a:pt x="883254" y="190652"/>
                          <a:pt x="865156" y="246849"/>
                        </a:cubicBezTo>
                        <a:cubicBezTo>
                          <a:pt x="854679" y="280187"/>
                          <a:pt x="847059" y="313524"/>
                          <a:pt x="841344" y="347814"/>
                        </a:cubicBezTo>
                        <a:cubicBezTo>
                          <a:pt x="838486" y="364959"/>
                          <a:pt x="836581" y="382104"/>
                          <a:pt x="834676" y="399249"/>
                        </a:cubicBezTo>
                        <a:cubicBezTo>
                          <a:pt x="832771" y="414489"/>
                          <a:pt x="829914" y="430681"/>
                          <a:pt x="830866" y="446874"/>
                        </a:cubicBezTo>
                        <a:cubicBezTo>
                          <a:pt x="830866" y="449731"/>
                          <a:pt x="834676" y="450684"/>
                          <a:pt x="835629" y="447826"/>
                        </a:cubicBezTo>
                        <a:cubicBezTo>
                          <a:pt x="840391" y="433539"/>
                          <a:pt x="841344" y="418299"/>
                          <a:pt x="843249" y="404011"/>
                        </a:cubicBezTo>
                        <a:cubicBezTo>
                          <a:pt x="845154" y="387819"/>
                          <a:pt x="848011" y="371626"/>
                          <a:pt x="850869" y="356387"/>
                        </a:cubicBezTo>
                        <a:cubicBezTo>
                          <a:pt x="851821" y="351624"/>
                          <a:pt x="852774" y="345909"/>
                          <a:pt x="853726" y="341147"/>
                        </a:cubicBezTo>
                        <a:cubicBezTo>
                          <a:pt x="875634" y="345909"/>
                          <a:pt x="895636" y="350672"/>
                          <a:pt x="912781" y="364959"/>
                        </a:cubicBezTo>
                        <a:cubicBezTo>
                          <a:pt x="928021" y="377341"/>
                          <a:pt x="937546" y="397344"/>
                          <a:pt x="928021" y="416394"/>
                        </a:cubicBezTo>
                        <a:cubicBezTo>
                          <a:pt x="923259" y="424966"/>
                          <a:pt x="913734" y="431634"/>
                          <a:pt x="906114" y="437349"/>
                        </a:cubicBezTo>
                        <a:cubicBezTo>
                          <a:pt x="893731" y="445921"/>
                          <a:pt x="879444" y="451636"/>
                          <a:pt x="866109" y="457351"/>
                        </a:cubicBezTo>
                        <a:cubicBezTo>
                          <a:pt x="834676" y="469734"/>
                          <a:pt x="800386" y="478306"/>
                          <a:pt x="766096" y="482116"/>
                        </a:cubicBezTo>
                        <a:cubicBezTo>
                          <a:pt x="747046" y="484021"/>
                          <a:pt x="711804" y="487831"/>
                          <a:pt x="697516" y="470686"/>
                        </a:cubicBezTo>
                        <a:cubicBezTo>
                          <a:pt x="683229" y="453541"/>
                          <a:pt x="695611" y="424966"/>
                          <a:pt x="704184" y="408774"/>
                        </a:cubicBezTo>
                        <a:cubicBezTo>
                          <a:pt x="707041" y="403059"/>
                          <a:pt x="710851" y="396391"/>
                          <a:pt x="714661" y="390676"/>
                        </a:cubicBezTo>
                        <a:cubicBezTo>
                          <a:pt x="720376" y="387819"/>
                          <a:pt x="726091" y="384961"/>
                          <a:pt x="731806" y="382104"/>
                        </a:cubicBezTo>
                        <a:cubicBezTo>
                          <a:pt x="739426" y="377341"/>
                          <a:pt x="746094" y="372579"/>
                          <a:pt x="752761" y="366864"/>
                        </a:cubicBezTo>
                        <a:cubicBezTo>
                          <a:pt x="752761" y="366864"/>
                          <a:pt x="753714" y="365911"/>
                          <a:pt x="753714" y="365911"/>
                        </a:cubicBezTo>
                        <a:cubicBezTo>
                          <a:pt x="752761" y="392581"/>
                          <a:pt x="755619" y="420204"/>
                          <a:pt x="768954" y="442111"/>
                        </a:cubicBezTo>
                        <a:cubicBezTo>
                          <a:pt x="770859" y="445921"/>
                          <a:pt x="776574" y="442111"/>
                          <a:pt x="775621" y="438301"/>
                        </a:cubicBezTo>
                        <a:cubicBezTo>
                          <a:pt x="752761" y="368769"/>
                          <a:pt x="770859" y="291617"/>
                          <a:pt x="792766" y="224942"/>
                        </a:cubicBezTo>
                        <a:close/>
                        <a:moveTo>
                          <a:pt x="664179" y="1745128"/>
                        </a:moveTo>
                        <a:cubicBezTo>
                          <a:pt x="567024" y="1709886"/>
                          <a:pt x="495586" y="1624161"/>
                          <a:pt x="432721" y="1547008"/>
                        </a:cubicBezTo>
                        <a:cubicBezTo>
                          <a:pt x="359379" y="1457474"/>
                          <a:pt x="291751" y="1363177"/>
                          <a:pt x="204121" y="1287929"/>
                        </a:cubicBezTo>
                        <a:cubicBezTo>
                          <a:pt x="126969" y="1221254"/>
                          <a:pt x="35529" y="1155532"/>
                          <a:pt x="19336" y="1046947"/>
                        </a:cubicBezTo>
                        <a:cubicBezTo>
                          <a:pt x="11716" y="993607"/>
                          <a:pt x="21241" y="937410"/>
                          <a:pt x="35529" y="885975"/>
                        </a:cubicBezTo>
                        <a:cubicBezTo>
                          <a:pt x="48864" y="833588"/>
                          <a:pt x="69819" y="782153"/>
                          <a:pt x="94584" y="733576"/>
                        </a:cubicBezTo>
                        <a:cubicBezTo>
                          <a:pt x="119349" y="684998"/>
                          <a:pt x="149829" y="639278"/>
                          <a:pt x="185071" y="598321"/>
                        </a:cubicBezTo>
                        <a:cubicBezTo>
                          <a:pt x="219361" y="559268"/>
                          <a:pt x="259366" y="522121"/>
                          <a:pt x="306039" y="500214"/>
                        </a:cubicBezTo>
                        <a:cubicBezTo>
                          <a:pt x="306991" y="499261"/>
                          <a:pt x="307944" y="499261"/>
                          <a:pt x="309849" y="498309"/>
                        </a:cubicBezTo>
                        <a:cubicBezTo>
                          <a:pt x="347949" y="481164"/>
                          <a:pt x="390811" y="475449"/>
                          <a:pt x="432721" y="479259"/>
                        </a:cubicBezTo>
                        <a:cubicBezTo>
                          <a:pt x="477489" y="484021"/>
                          <a:pt x="520351" y="500214"/>
                          <a:pt x="561309" y="517359"/>
                        </a:cubicBezTo>
                        <a:cubicBezTo>
                          <a:pt x="567024" y="519264"/>
                          <a:pt x="570834" y="511644"/>
                          <a:pt x="565119" y="508786"/>
                        </a:cubicBezTo>
                        <a:cubicBezTo>
                          <a:pt x="520351" y="486879"/>
                          <a:pt x="473679" y="468781"/>
                          <a:pt x="424149" y="464971"/>
                        </a:cubicBezTo>
                        <a:cubicBezTo>
                          <a:pt x="383191" y="461161"/>
                          <a:pt x="343186" y="467829"/>
                          <a:pt x="306039" y="484021"/>
                        </a:cubicBezTo>
                        <a:cubicBezTo>
                          <a:pt x="299371" y="486879"/>
                          <a:pt x="292704" y="489736"/>
                          <a:pt x="286036" y="493546"/>
                        </a:cubicBezTo>
                        <a:cubicBezTo>
                          <a:pt x="264129" y="505929"/>
                          <a:pt x="244126" y="520216"/>
                          <a:pt x="225076" y="537361"/>
                        </a:cubicBezTo>
                        <a:cubicBezTo>
                          <a:pt x="229839" y="521169"/>
                          <a:pt x="233649" y="504976"/>
                          <a:pt x="238411" y="489736"/>
                        </a:cubicBezTo>
                        <a:cubicBezTo>
                          <a:pt x="247936" y="456399"/>
                          <a:pt x="259366" y="424014"/>
                          <a:pt x="275559" y="393534"/>
                        </a:cubicBezTo>
                        <a:cubicBezTo>
                          <a:pt x="282226" y="380199"/>
                          <a:pt x="290799" y="367816"/>
                          <a:pt x="299371" y="356387"/>
                        </a:cubicBezTo>
                        <a:cubicBezTo>
                          <a:pt x="371761" y="260184"/>
                          <a:pt x="500349" y="243992"/>
                          <a:pt x="611791" y="238277"/>
                        </a:cubicBezTo>
                        <a:cubicBezTo>
                          <a:pt x="648939" y="236372"/>
                          <a:pt x="686086" y="237324"/>
                          <a:pt x="723234" y="234467"/>
                        </a:cubicBezTo>
                        <a:cubicBezTo>
                          <a:pt x="742284" y="232562"/>
                          <a:pt x="762286" y="229704"/>
                          <a:pt x="781336" y="223989"/>
                        </a:cubicBezTo>
                        <a:cubicBezTo>
                          <a:pt x="768954" y="262089"/>
                          <a:pt x="759429" y="302094"/>
                          <a:pt x="755619" y="342099"/>
                        </a:cubicBezTo>
                        <a:cubicBezTo>
                          <a:pt x="755619" y="342099"/>
                          <a:pt x="755619" y="343052"/>
                          <a:pt x="755619" y="343052"/>
                        </a:cubicBezTo>
                        <a:cubicBezTo>
                          <a:pt x="752761" y="345909"/>
                          <a:pt x="749904" y="349719"/>
                          <a:pt x="747046" y="352577"/>
                        </a:cubicBezTo>
                        <a:cubicBezTo>
                          <a:pt x="741331" y="358291"/>
                          <a:pt x="735616" y="363054"/>
                          <a:pt x="728949" y="366864"/>
                        </a:cubicBezTo>
                        <a:cubicBezTo>
                          <a:pt x="715614" y="375436"/>
                          <a:pt x="700374" y="382104"/>
                          <a:pt x="685134" y="385914"/>
                        </a:cubicBezTo>
                        <a:cubicBezTo>
                          <a:pt x="657511" y="393534"/>
                          <a:pt x="628936" y="391629"/>
                          <a:pt x="607029" y="373531"/>
                        </a:cubicBezTo>
                        <a:cubicBezTo>
                          <a:pt x="603219" y="367816"/>
                          <a:pt x="598456" y="363054"/>
                          <a:pt x="592741" y="358291"/>
                        </a:cubicBezTo>
                        <a:cubicBezTo>
                          <a:pt x="590836" y="356387"/>
                          <a:pt x="587979" y="359244"/>
                          <a:pt x="588931" y="362101"/>
                        </a:cubicBezTo>
                        <a:cubicBezTo>
                          <a:pt x="602266" y="384961"/>
                          <a:pt x="617506" y="405916"/>
                          <a:pt x="621316" y="432586"/>
                        </a:cubicBezTo>
                        <a:cubicBezTo>
                          <a:pt x="623221" y="444016"/>
                          <a:pt x="621316" y="454494"/>
                          <a:pt x="613696" y="463066"/>
                        </a:cubicBezTo>
                        <a:cubicBezTo>
                          <a:pt x="604171" y="474496"/>
                          <a:pt x="587026" y="476401"/>
                          <a:pt x="572739" y="477354"/>
                        </a:cubicBezTo>
                        <a:cubicBezTo>
                          <a:pt x="566071" y="477354"/>
                          <a:pt x="564166" y="487831"/>
                          <a:pt x="570834" y="490689"/>
                        </a:cubicBezTo>
                        <a:cubicBezTo>
                          <a:pt x="591789" y="498309"/>
                          <a:pt x="609886" y="510691"/>
                          <a:pt x="624174" y="527836"/>
                        </a:cubicBezTo>
                        <a:cubicBezTo>
                          <a:pt x="630841" y="535456"/>
                          <a:pt x="635604" y="544029"/>
                          <a:pt x="640366" y="553554"/>
                        </a:cubicBezTo>
                        <a:cubicBezTo>
                          <a:pt x="641319" y="554506"/>
                          <a:pt x="641319" y="555459"/>
                          <a:pt x="641319" y="557363"/>
                        </a:cubicBezTo>
                        <a:cubicBezTo>
                          <a:pt x="637509" y="556411"/>
                          <a:pt x="633699" y="554506"/>
                          <a:pt x="629889" y="553554"/>
                        </a:cubicBezTo>
                        <a:cubicBezTo>
                          <a:pt x="620364" y="549743"/>
                          <a:pt x="610839" y="544981"/>
                          <a:pt x="602266" y="541171"/>
                        </a:cubicBezTo>
                        <a:cubicBezTo>
                          <a:pt x="600361" y="540219"/>
                          <a:pt x="598456" y="543076"/>
                          <a:pt x="600361" y="544981"/>
                        </a:cubicBezTo>
                        <a:cubicBezTo>
                          <a:pt x="626079" y="567841"/>
                          <a:pt x="665131" y="577366"/>
                          <a:pt x="698469" y="583081"/>
                        </a:cubicBezTo>
                        <a:cubicBezTo>
                          <a:pt x="675609" y="594511"/>
                          <a:pt x="654654" y="607846"/>
                          <a:pt x="635604" y="621181"/>
                        </a:cubicBezTo>
                        <a:cubicBezTo>
                          <a:pt x="558451" y="676426"/>
                          <a:pt x="493681" y="754530"/>
                          <a:pt x="454629" y="841208"/>
                        </a:cubicBezTo>
                        <a:cubicBezTo>
                          <a:pt x="447961" y="855495"/>
                          <a:pt x="442246" y="868830"/>
                          <a:pt x="437484" y="883118"/>
                        </a:cubicBezTo>
                        <a:cubicBezTo>
                          <a:pt x="415576" y="947887"/>
                          <a:pt x="407956" y="1017420"/>
                          <a:pt x="415576" y="1086000"/>
                        </a:cubicBezTo>
                        <a:cubicBezTo>
                          <a:pt x="433674" y="1258402"/>
                          <a:pt x="536544" y="1414611"/>
                          <a:pt x="659416" y="1532721"/>
                        </a:cubicBezTo>
                        <a:cubicBezTo>
                          <a:pt x="726091" y="1596538"/>
                          <a:pt x="799434" y="1654641"/>
                          <a:pt x="880396" y="1699408"/>
                        </a:cubicBezTo>
                        <a:cubicBezTo>
                          <a:pt x="896589" y="1708933"/>
                          <a:pt x="913734" y="1717505"/>
                          <a:pt x="930879" y="1725126"/>
                        </a:cubicBezTo>
                        <a:cubicBezTo>
                          <a:pt x="850869" y="1752748"/>
                          <a:pt x="745141" y="1775608"/>
                          <a:pt x="664179" y="1745128"/>
                        </a:cubicBezTo>
                        <a:close/>
                        <a:moveTo>
                          <a:pt x="1639539" y="586891"/>
                        </a:moveTo>
                        <a:cubicBezTo>
                          <a:pt x="1643349" y="644993"/>
                          <a:pt x="1639539" y="704048"/>
                          <a:pt x="1639539" y="762150"/>
                        </a:cubicBezTo>
                        <a:cubicBezTo>
                          <a:pt x="1639539" y="791678"/>
                          <a:pt x="1640491" y="820253"/>
                          <a:pt x="1643349" y="849780"/>
                        </a:cubicBezTo>
                        <a:cubicBezTo>
                          <a:pt x="1646206" y="877403"/>
                          <a:pt x="1651921" y="904073"/>
                          <a:pt x="1658589" y="930742"/>
                        </a:cubicBezTo>
                        <a:cubicBezTo>
                          <a:pt x="1672877" y="985035"/>
                          <a:pt x="1691927" y="1039327"/>
                          <a:pt x="1704309" y="1094572"/>
                        </a:cubicBezTo>
                        <a:cubicBezTo>
                          <a:pt x="1715739" y="1147912"/>
                          <a:pt x="1719549" y="1202204"/>
                          <a:pt x="1709071" y="1256497"/>
                        </a:cubicBezTo>
                        <a:cubicBezTo>
                          <a:pt x="1690974" y="1351746"/>
                          <a:pt x="1614774" y="1413659"/>
                          <a:pt x="1535716" y="1461284"/>
                        </a:cubicBezTo>
                        <a:cubicBezTo>
                          <a:pt x="1521429" y="1469856"/>
                          <a:pt x="1490949" y="1485096"/>
                          <a:pt x="1473804" y="1494621"/>
                        </a:cubicBezTo>
                        <a:cubicBezTo>
                          <a:pt x="1486187" y="1465094"/>
                          <a:pt x="1497616" y="1435566"/>
                          <a:pt x="1506189" y="1406991"/>
                        </a:cubicBezTo>
                        <a:cubicBezTo>
                          <a:pt x="1534764" y="1313647"/>
                          <a:pt x="1548099" y="1216492"/>
                          <a:pt x="1550004" y="1119337"/>
                        </a:cubicBezTo>
                        <a:cubicBezTo>
                          <a:pt x="1551909" y="1025992"/>
                          <a:pt x="1542384" y="931695"/>
                          <a:pt x="1519524" y="841208"/>
                        </a:cubicBezTo>
                        <a:cubicBezTo>
                          <a:pt x="1500474" y="767866"/>
                          <a:pt x="1471899" y="690713"/>
                          <a:pt x="1429989" y="624038"/>
                        </a:cubicBezTo>
                        <a:cubicBezTo>
                          <a:pt x="1386174" y="555459"/>
                          <a:pt x="1329024" y="499261"/>
                          <a:pt x="1251871" y="468781"/>
                        </a:cubicBezTo>
                        <a:cubicBezTo>
                          <a:pt x="1212819" y="453541"/>
                          <a:pt x="1170909" y="446874"/>
                          <a:pt x="1128999" y="447826"/>
                        </a:cubicBezTo>
                        <a:cubicBezTo>
                          <a:pt x="1108996" y="447826"/>
                          <a:pt x="1088041" y="450684"/>
                          <a:pt x="1068039" y="453541"/>
                        </a:cubicBezTo>
                        <a:cubicBezTo>
                          <a:pt x="1067087" y="458304"/>
                          <a:pt x="1065181" y="464019"/>
                          <a:pt x="1063277" y="468781"/>
                        </a:cubicBezTo>
                        <a:cubicBezTo>
                          <a:pt x="1123284" y="458304"/>
                          <a:pt x="1184244" y="457351"/>
                          <a:pt x="1244252" y="479259"/>
                        </a:cubicBezTo>
                        <a:cubicBezTo>
                          <a:pt x="1316641" y="505929"/>
                          <a:pt x="1373791" y="561173"/>
                          <a:pt x="1415702" y="625943"/>
                        </a:cubicBezTo>
                        <a:cubicBezTo>
                          <a:pt x="1415702" y="626896"/>
                          <a:pt x="1416654" y="626896"/>
                          <a:pt x="1416654" y="627848"/>
                        </a:cubicBezTo>
                        <a:cubicBezTo>
                          <a:pt x="1461421" y="697381"/>
                          <a:pt x="1490949" y="777390"/>
                          <a:pt x="1510952" y="857400"/>
                        </a:cubicBezTo>
                        <a:cubicBezTo>
                          <a:pt x="1533812" y="949792"/>
                          <a:pt x="1540479" y="1046947"/>
                          <a:pt x="1536669" y="1141245"/>
                        </a:cubicBezTo>
                        <a:cubicBezTo>
                          <a:pt x="1532859" y="1239352"/>
                          <a:pt x="1516666" y="1338412"/>
                          <a:pt x="1483329" y="1430804"/>
                        </a:cubicBezTo>
                        <a:cubicBezTo>
                          <a:pt x="1451896" y="1521291"/>
                          <a:pt x="1403319" y="1609873"/>
                          <a:pt x="1331881" y="1675596"/>
                        </a:cubicBezTo>
                        <a:cubicBezTo>
                          <a:pt x="1297591" y="1707028"/>
                          <a:pt x="1256634" y="1730841"/>
                          <a:pt x="1211866" y="1745128"/>
                        </a:cubicBezTo>
                        <a:cubicBezTo>
                          <a:pt x="1169956" y="1757510"/>
                          <a:pt x="1126141" y="1760368"/>
                          <a:pt x="1083279" y="1754653"/>
                        </a:cubicBezTo>
                        <a:cubicBezTo>
                          <a:pt x="991839" y="1744176"/>
                          <a:pt x="906114" y="1701313"/>
                          <a:pt x="829914" y="1651783"/>
                        </a:cubicBezTo>
                        <a:cubicBezTo>
                          <a:pt x="753714" y="1601301"/>
                          <a:pt x="682276" y="1540341"/>
                          <a:pt x="620364" y="1472714"/>
                        </a:cubicBezTo>
                        <a:cubicBezTo>
                          <a:pt x="560356" y="1406991"/>
                          <a:pt x="509874" y="1333649"/>
                          <a:pt x="474631" y="1252687"/>
                        </a:cubicBezTo>
                        <a:cubicBezTo>
                          <a:pt x="440341" y="1175534"/>
                          <a:pt x="421291" y="1090762"/>
                          <a:pt x="426054" y="1006942"/>
                        </a:cubicBezTo>
                        <a:cubicBezTo>
                          <a:pt x="427959" y="971700"/>
                          <a:pt x="434626" y="936458"/>
                          <a:pt x="444151" y="903120"/>
                        </a:cubicBezTo>
                        <a:cubicBezTo>
                          <a:pt x="459391" y="852638"/>
                          <a:pt x="484156" y="804060"/>
                          <a:pt x="514636" y="760245"/>
                        </a:cubicBezTo>
                        <a:cubicBezTo>
                          <a:pt x="572739" y="679283"/>
                          <a:pt x="653701" y="605941"/>
                          <a:pt x="748951" y="572604"/>
                        </a:cubicBezTo>
                        <a:cubicBezTo>
                          <a:pt x="796576" y="556411"/>
                          <a:pt x="848964" y="552601"/>
                          <a:pt x="896589" y="570698"/>
                        </a:cubicBezTo>
                        <a:cubicBezTo>
                          <a:pt x="938499" y="586891"/>
                          <a:pt x="968979" y="622133"/>
                          <a:pt x="990886" y="660233"/>
                        </a:cubicBezTo>
                        <a:cubicBezTo>
                          <a:pt x="1008031" y="690713"/>
                          <a:pt x="1020414" y="723098"/>
                          <a:pt x="1032796" y="755483"/>
                        </a:cubicBezTo>
                        <a:cubicBezTo>
                          <a:pt x="1035654" y="762150"/>
                          <a:pt x="1037559" y="768818"/>
                          <a:pt x="1040416" y="775485"/>
                        </a:cubicBezTo>
                        <a:cubicBezTo>
                          <a:pt x="1041369" y="779295"/>
                          <a:pt x="1047084" y="777390"/>
                          <a:pt x="1046131" y="773580"/>
                        </a:cubicBezTo>
                        <a:cubicBezTo>
                          <a:pt x="1044227" y="766913"/>
                          <a:pt x="1042321" y="760245"/>
                          <a:pt x="1039464" y="752625"/>
                        </a:cubicBezTo>
                        <a:cubicBezTo>
                          <a:pt x="1016604" y="677378"/>
                          <a:pt x="983266" y="598321"/>
                          <a:pt x="908971" y="563079"/>
                        </a:cubicBezTo>
                        <a:cubicBezTo>
                          <a:pt x="904209" y="561173"/>
                          <a:pt x="899446" y="559268"/>
                          <a:pt x="894684" y="557363"/>
                        </a:cubicBezTo>
                        <a:cubicBezTo>
                          <a:pt x="909924" y="550696"/>
                          <a:pt x="925164" y="542123"/>
                          <a:pt x="939451" y="532598"/>
                        </a:cubicBezTo>
                        <a:cubicBezTo>
                          <a:pt x="972789" y="509739"/>
                          <a:pt x="995649" y="478306"/>
                          <a:pt x="1010889" y="440206"/>
                        </a:cubicBezTo>
                        <a:cubicBezTo>
                          <a:pt x="1021366" y="414489"/>
                          <a:pt x="1028034" y="385914"/>
                          <a:pt x="1024224" y="358291"/>
                        </a:cubicBezTo>
                        <a:cubicBezTo>
                          <a:pt x="1028986" y="350672"/>
                          <a:pt x="1034702" y="344004"/>
                          <a:pt x="1040416" y="337337"/>
                        </a:cubicBezTo>
                        <a:cubicBezTo>
                          <a:pt x="1046131" y="329717"/>
                          <a:pt x="1052799" y="322097"/>
                          <a:pt x="1059466" y="315429"/>
                        </a:cubicBezTo>
                        <a:cubicBezTo>
                          <a:pt x="1063277" y="312572"/>
                          <a:pt x="1066134" y="309714"/>
                          <a:pt x="1068991" y="306857"/>
                        </a:cubicBezTo>
                        <a:cubicBezTo>
                          <a:pt x="1069944" y="305904"/>
                          <a:pt x="1070896" y="304952"/>
                          <a:pt x="1070896" y="303047"/>
                        </a:cubicBezTo>
                        <a:cubicBezTo>
                          <a:pt x="1145191" y="279234"/>
                          <a:pt x="1222344" y="268757"/>
                          <a:pt x="1300449" y="275424"/>
                        </a:cubicBezTo>
                        <a:cubicBezTo>
                          <a:pt x="1380459" y="282092"/>
                          <a:pt x="1463327" y="304952"/>
                          <a:pt x="1529049" y="354481"/>
                        </a:cubicBezTo>
                        <a:cubicBezTo>
                          <a:pt x="1535716" y="359244"/>
                          <a:pt x="1541431" y="364006"/>
                          <a:pt x="1547146" y="368769"/>
                        </a:cubicBezTo>
                        <a:cubicBezTo>
                          <a:pt x="1570006" y="388771"/>
                          <a:pt x="1589056" y="412584"/>
                          <a:pt x="1603344" y="440206"/>
                        </a:cubicBezTo>
                        <a:cubicBezTo>
                          <a:pt x="1629062" y="484974"/>
                          <a:pt x="1635729" y="537361"/>
                          <a:pt x="1639539" y="586891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67" name="Полилиния: фигура 1566">
                    <a:extLst>
                      <a:ext uri="{FF2B5EF4-FFF2-40B4-BE49-F238E27FC236}">
                        <a16:creationId xmlns:a16="http://schemas.microsoft.com/office/drawing/2014/main" id="{64359C3E-DD93-B6F9-EA88-26FFE33A811F}"/>
                      </a:ext>
                    </a:extLst>
                  </p:cNvPr>
                  <p:cNvSpPr/>
                  <p:nvPr/>
                </p:nvSpPr>
                <p:spPr>
                  <a:xfrm>
                    <a:off x="16437901" y="6723438"/>
                    <a:ext cx="8572" cy="1375"/>
                  </a:xfrm>
                  <a:custGeom>
                    <a:avLst/>
                    <a:gdLst>
                      <a:gd name="connsiteX0" fmla="*/ 1905 w 8572"/>
                      <a:gd name="connsiteY0" fmla="*/ 952 h 1375"/>
                      <a:gd name="connsiteX1" fmla="*/ 8573 w 8572"/>
                      <a:gd name="connsiteY1" fmla="*/ 952 h 1375"/>
                      <a:gd name="connsiteX2" fmla="*/ 0 w 8572"/>
                      <a:gd name="connsiteY2" fmla="*/ 0 h 1375"/>
                      <a:gd name="connsiteX3" fmla="*/ 1905 w 8572"/>
                      <a:gd name="connsiteY3" fmla="*/ 952 h 13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572" h="1375">
                        <a:moveTo>
                          <a:pt x="1905" y="952"/>
                        </a:moveTo>
                        <a:cubicBezTo>
                          <a:pt x="3810" y="952"/>
                          <a:pt x="5715" y="1905"/>
                          <a:pt x="8573" y="952"/>
                        </a:cubicBezTo>
                        <a:cubicBezTo>
                          <a:pt x="5715" y="0"/>
                          <a:pt x="2858" y="0"/>
                          <a:pt x="0" y="0"/>
                        </a:cubicBezTo>
                        <a:cubicBezTo>
                          <a:pt x="953" y="0"/>
                          <a:pt x="953" y="0"/>
                          <a:pt x="1905" y="952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  <p:grpSp>
            <p:nvGrpSpPr>
              <p:cNvPr id="1568" name="Рисунок 4">
                <a:extLst>
                  <a:ext uri="{FF2B5EF4-FFF2-40B4-BE49-F238E27FC236}">
                    <a16:creationId xmlns:a16="http://schemas.microsoft.com/office/drawing/2014/main" id="{D2CAE17C-C91C-4DEF-AA25-2A76F6BF55E0}"/>
                  </a:ext>
                </a:extLst>
              </p:cNvPr>
              <p:cNvGrpSpPr/>
              <p:nvPr/>
            </p:nvGrpSpPr>
            <p:grpSpPr>
              <a:xfrm>
                <a:off x="14531472" y="5535409"/>
                <a:ext cx="2128361" cy="3141463"/>
                <a:chOff x="14531472" y="5535409"/>
                <a:chExt cx="2128361" cy="3141463"/>
              </a:xfrm>
            </p:grpSpPr>
            <p:grpSp>
              <p:nvGrpSpPr>
                <p:cNvPr id="1569" name="Рисунок 4">
                  <a:extLst>
                    <a:ext uri="{FF2B5EF4-FFF2-40B4-BE49-F238E27FC236}">
                      <a16:creationId xmlns:a16="http://schemas.microsoft.com/office/drawing/2014/main" id="{884BEA00-7F41-D301-09FC-E138F69479FF}"/>
                    </a:ext>
                  </a:extLst>
                </p:cNvPr>
                <p:cNvGrpSpPr/>
                <p:nvPr/>
              </p:nvGrpSpPr>
              <p:grpSpPr>
                <a:xfrm>
                  <a:off x="15751219" y="5663918"/>
                  <a:ext cx="843558" cy="1545569"/>
                  <a:chOff x="15751219" y="5663918"/>
                  <a:chExt cx="843558" cy="1545569"/>
                </a:xfrm>
                <a:solidFill>
                  <a:srgbClr val="FFD485"/>
                </a:solidFill>
              </p:grpSpPr>
              <p:sp>
                <p:nvSpPr>
                  <p:cNvPr id="1570" name="Полилиния: фигура 1569">
                    <a:extLst>
                      <a:ext uri="{FF2B5EF4-FFF2-40B4-BE49-F238E27FC236}">
                        <a16:creationId xmlns:a16="http://schemas.microsoft.com/office/drawing/2014/main" id="{554A5042-B4DE-C8E7-5935-09E088E55C17}"/>
                      </a:ext>
                    </a:extLst>
                  </p:cNvPr>
                  <p:cNvSpPr/>
                  <p:nvPr/>
                </p:nvSpPr>
                <p:spPr>
                  <a:xfrm>
                    <a:off x="15751219" y="5663918"/>
                    <a:ext cx="843558" cy="1094541"/>
                  </a:xfrm>
                  <a:custGeom>
                    <a:avLst/>
                    <a:gdLst>
                      <a:gd name="connsiteX0" fmla="*/ 882 w 843558"/>
                      <a:gd name="connsiteY0" fmla="*/ 872831 h 1094541"/>
                      <a:gd name="connsiteX1" fmla="*/ 29457 w 843558"/>
                      <a:gd name="connsiteY1" fmla="*/ 980463 h 1094541"/>
                      <a:gd name="connsiteX2" fmla="*/ 55174 w 843558"/>
                      <a:gd name="connsiteY2" fmla="*/ 1022373 h 1094541"/>
                      <a:gd name="connsiteX3" fmla="*/ 98037 w 843558"/>
                      <a:gd name="connsiteY3" fmla="*/ 1076665 h 1094541"/>
                      <a:gd name="connsiteX4" fmla="*/ 206622 w 843558"/>
                      <a:gd name="connsiteY4" fmla="*/ 1047138 h 1094541"/>
                      <a:gd name="connsiteX5" fmla="*/ 170427 w 843558"/>
                      <a:gd name="connsiteY5" fmla="*/ 938553 h 1094541"/>
                      <a:gd name="connsiteX6" fmla="*/ 164712 w 843558"/>
                      <a:gd name="connsiteY6" fmla="*/ 918551 h 1094541"/>
                      <a:gd name="connsiteX7" fmla="*/ 164712 w 843558"/>
                      <a:gd name="connsiteY7" fmla="*/ 917598 h 1094541"/>
                      <a:gd name="connsiteX8" fmla="*/ 164712 w 843558"/>
                      <a:gd name="connsiteY8" fmla="*/ 912836 h 1094541"/>
                      <a:gd name="connsiteX9" fmla="*/ 165664 w 843558"/>
                      <a:gd name="connsiteY9" fmla="*/ 899501 h 1094541"/>
                      <a:gd name="connsiteX10" fmla="*/ 169474 w 843558"/>
                      <a:gd name="connsiteY10" fmla="*/ 888071 h 1094541"/>
                      <a:gd name="connsiteX11" fmla="*/ 171379 w 843558"/>
                      <a:gd name="connsiteY11" fmla="*/ 885213 h 1094541"/>
                      <a:gd name="connsiteX12" fmla="*/ 178999 w 843558"/>
                      <a:gd name="connsiteY12" fmla="*/ 874736 h 1094541"/>
                      <a:gd name="connsiteX13" fmla="*/ 196144 w 843558"/>
                      <a:gd name="connsiteY13" fmla="*/ 849971 h 1094541"/>
                      <a:gd name="connsiteX14" fmla="*/ 233292 w 843558"/>
                      <a:gd name="connsiteY14" fmla="*/ 792821 h 1094541"/>
                      <a:gd name="connsiteX15" fmla="*/ 262819 w 843558"/>
                      <a:gd name="connsiteY15" fmla="*/ 749959 h 1094541"/>
                      <a:gd name="connsiteX16" fmla="*/ 273297 w 843558"/>
                      <a:gd name="connsiteY16" fmla="*/ 740434 h 1094541"/>
                      <a:gd name="connsiteX17" fmla="*/ 282822 w 843558"/>
                      <a:gd name="connsiteY17" fmla="*/ 736624 h 1094541"/>
                      <a:gd name="connsiteX18" fmla="*/ 324732 w 843558"/>
                      <a:gd name="connsiteY18" fmla="*/ 722336 h 1094541"/>
                      <a:gd name="connsiteX19" fmla="*/ 390454 w 843558"/>
                      <a:gd name="connsiteY19" fmla="*/ 686141 h 1094541"/>
                      <a:gd name="connsiteX20" fmla="*/ 459987 w 843558"/>
                      <a:gd name="connsiteY20" fmla="*/ 577557 h 1094541"/>
                      <a:gd name="connsiteX21" fmla="*/ 474274 w 843558"/>
                      <a:gd name="connsiteY21" fmla="*/ 528027 h 1094541"/>
                      <a:gd name="connsiteX22" fmla="*/ 482847 w 843558"/>
                      <a:gd name="connsiteY22" fmla="*/ 503262 h 1094541"/>
                      <a:gd name="connsiteX23" fmla="*/ 487609 w 843558"/>
                      <a:gd name="connsiteY23" fmla="*/ 491832 h 1094541"/>
                      <a:gd name="connsiteX24" fmla="*/ 491419 w 843558"/>
                      <a:gd name="connsiteY24" fmla="*/ 486117 h 1094541"/>
                      <a:gd name="connsiteX25" fmla="*/ 499039 w 843558"/>
                      <a:gd name="connsiteY25" fmla="*/ 474687 h 1094541"/>
                      <a:gd name="connsiteX26" fmla="*/ 504754 w 843558"/>
                      <a:gd name="connsiteY26" fmla="*/ 468019 h 1094541"/>
                      <a:gd name="connsiteX27" fmla="*/ 521899 w 843558"/>
                      <a:gd name="connsiteY27" fmla="*/ 455637 h 1094541"/>
                      <a:gd name="connsiteX28" fmla="*/ 526662 w 843558"/>
                      <a:gd name="connsiteY28" fmla="*/ 452779 h 1094541"/>
                      <a:gd name="connsiteX29" fmla="*/ 535234 w 843558"/>
                      <a:gd name="connsiteY29" fmla="*/ 448017 h 1094541"/>
                      <a:gd name="connsiteX30" fmla="*/ 576192 w 843558"/>
                      <a:gd name="connsiteY30" fmla="*/ 425157 h 1094541"/>
                      <a:gd name="connsiteX31" fmla="*/ 603814 w 843558"/>
                      <a:gd name="connsiteY31" fmla="*/ 403249 h 1094541"/>
                      <a:gd name="connsiteX32" fmla="*/ 605719 w 843558"/>
                      <a:gd name="connsiteY32" fmla="*/ 399439 h 1094541"/>
                      <a:gd name="connsiteX33" fmla="*/ 620007 w 843558"/>
                      <a:gd name="connsiteY33" fmla="*/ 382295 h 1094541"/>
                      <a:gd name="connsiteX34" fmla="*/ 647629 w 843558"/>
                      <a:gd name="connsiteY34" fmla="*/ 320382 h 1094541"/>
                      <a:gd name="connsiteX35" fmla="*/ 657154 w 843558"/>
                      <a:gd name="connsiteY35" fmla="*/ 295617 h 1094541"/>
                      <a:gd name="connsiteX36" fmla="*/ 662869 w 843558"/>
                      <a:gd name="connsiteY36" fmla="*/ 281330 h 1094541"/>
                      <a:gd name="connsiteX37" fmla="*/ 667632 w 843558"/>
                      <a:gd name="connsiteY37" fmla="*/ 272757 h 1094541"/>
                      <a:gd name="connsiteX38" fmla="*/ 702874 w 843558"/>
                      <a:gd name="connsiteY38" fmla="*/ 229895 h 1094541"/>
                      <a:gd name="connsiteX39" fmla="*/ 783837 w 843558"/>
                      <a:gd name="connsiteY39" fmla="*/ 145123 h 1094541"/>
                      <a:gd name="connsiteX40" fmla="*/ 821937 w 843558"/>
                      <a:gd name="connsiteY40" fmla="*/ 103213 h 1094541"/>
                      <a:gd name="connsiteX41" fmla="*/ 842892 w 843558"/>
                      <a:gd name="connsiteY41" fmla="*/ 47015 h 1094541"/>
                      <a:gd name="connsiteX42" fmla="*/ 771454 w 843558"/>
                      <a:gd name="connsiteY42" fmla="*/ 7010 h 1094541"/>
                      <a:gd name="connsiteX43" fmla="*/ 714304 w 843558"/>
                      <a:gd name="connsiteY43" fmla="*/ 48920 h 1094541"/>
                      <a:gd name="connsiteX44" fmla="*/ 695254 w 843558"/>
                      <a:gd name="connsiteY44" fmla="*/ 69875 h 1094541"/>
                      <a:gd name="connsiteX45" fmla="*/ 687634 w 843558"/>
                      <a:gd name="connsiteY45" fmla="*/ 77495 h 1094541"/>
                      <a:gd name="connsiteX46" fmla="*/ 672394 w 843558"/>
                      <a:gd name="connsiteY46" fmla="*/ 92735 h 1094541"/>
                      <a:gd name="connsiteX47" fmla="*/ 626674 w 843558"/>
                      <a:gd name="connsiteY47" fmla="*/ 137503 h 1094541"/>
                      <a:gd name="connsiteX48" fmla="*/ 572382 w 843558"/>
                      <a:gd name="connsiteY48" fmla="*/ 193700 h 1094541"/>
                      <a:gd name="connsiteX49" fmla="*/ 535234 w 843558"/>
                      <a:gd name="connsiteY49" fmla="*/ 245135 h 1094541"/>
                      <a:gd name="connsiteX50" fmla="*/ 516184 w 843558"/>
                      <a:gd name="connsiteY50" fmla="*/ 281330 h 1094541"/>
                      <a:gd name="connsiteX51" fmla="*/ 514279 w 843558"/>
                      <a:gd name="connsiteY51" fmla="*/ 285140 h 1094541"/>
                      <a:gd name="connsiteX52" fmla="*/ 513327 w 843558"/>
                      <a:gd name="connsiteY52" fmla="*/ 287997 h 1094541"/>
                      <a:gd name="connsiteX53" fmla="*/ 502849 w 843558"/>
                      <a:gd name="connsiteY53" fmla="*/ 306095 h 1094541"/>
                      <a:gd name="connsiteX54" fmla="*/ 498087 w 843558"/>
                      <a:gd name="connsiteY54" fmla="*/ 311810 h 1094541"/>
                      <a:gd name="connsiteX55" fmla="*/ 479989 w 843558"/>
                      <a:gd name="connsiteY55" fmla="*/ 322287 h 1094541"/>
                      <a:gd name="connsiteX56" fmla="*/ 476179 w 843558"/>
                      <a:gd name="connsiteY56" fmla="*/ 325145 h 1094541"/>
                      <a:gd name="connsiteX57" fmla="*/ 409504 w 843558"/>
                      <a:gd name="connsiteY57" fmla="*/ 361340 h 1094541"/>
                      <a:gd name="connsiteX58" fmla="*/ 329494 w 843558"/>
                      <a:gd name="connsiteY58" fmla="*/ 469924 h 1094541"/>
                      <a:gd name="connsiteX59" fmla="*/ 313302 w 843558"/>
                      <a:gd name="connsiteY59" fmla="*/ 519454 h 1094541"/>
                      <a:gd name="connsiteX60" fmla="*/ 303777 w 843558"/>
                      <a:gd name="connsiteY60" fmla="*/ 543267 h 1094541"/>
                      <a:gd name="connsiteX61" fmla="*/ 301872 w 843558"/>
                      <a:gd name="connsiteY61" fmla="*/ 546124 h 1094541"/>
                      <a:gd name="connsiteX62" fmla="*/ 296157 w 843558"/>
                      <a:gd name="connsiteY62" fmla="*/ 556602 h 1094541"/>
                      <a:gd name="connsiteX63" fmla="*/ 285679 w 843558"/>
                      <a:gd name="connsiteY63" fmla="*/ 569937 h 1094541"/>
                      <a:gd name="connsiteX64" fmla="*/ 274249 w 843558"/>
                      <a:gd name="connsiteY64" fmla="*/ 578509 h 1094541"/>
                      <a:gd name="connsiteX65" fmla="*/ 229482 w 843558"/>
                      <a:gd name="connsiteY65" fmla="*/ 597559 h 1094541"/>
                      <a:gd name="connsiteX66" fmla="*/ 188524 w 843558"/>
                      <a:gd name="connsiteY66" fmla="*/ 610894 h 1094541"/>
                      <a:gd name="connsiteX67" fmla="*/ 123754 w 843558"/>
                      <a:gd name="connsiteY67" fmla="*/ 656614 h 1094541"/>
                      <a:gd name="connsiteX68" fmla="*/ 55174 w 843558"/>
                      <a:gd name="connsiteY68" fmla="*/ 751864 h 1094541"/>
                      <a:gd name="connsiteX69" fmla="*/ 15169 w 843558"/>
                      <a:gd name="connsiteY69" fmla="*/ 813776 h 1094541"/>
                      <a:gd name="connsiteX70" fmla="*/ 882 w 843558"/>
                      <a:gd name="connsiteY70" fmla="*/ 872831 h 10945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843558" h="1094541">
                        <a:moveTo>
                          <a:pt x="882" y="872831"/>
                        </a:moveTo>
                        <a:cubicBezTo>
                          <a:pt x="-3881" y="909026"/>
                          <a:pt x="11359" y="946173"/>
                          <a:pt x="29457" y="980463"/>
                        </a:cubicBezTo>
                        <a:cubicBezTo>
                          <a:pt x="37077" y="994750"/>
                          <a:pt x="45649" y="1009038"/>
                          <a:pt x="55174" y="1022373"/>
                        </a:cubicBezTo>
                        <a:cubicBezTo>
                          <a:pt x="67557" y="1041423"/>
                          <a:pt x="78987" y="1060473"/>
                          <a:pt x="98037" y="1076665"/>
                        </a:cubicBezTo>
                        <a:cubicBezTo>
                          <a:pt x="138042" y="1110003"/>
                          <a:pt x="207574" y="1094763"/>
                          <a:pt x="206622" y="1047138"/>
                        </a:cubicBezTo>
                        <a:cubicBezTo>
                          <a:pt x="206622" y="1009990"/>
                          <a:pt x="181857" y="974748"/>
                          <a:pt x="170427" y="938553"/>
                        </a:cubicBezTo>
                        <a:cubicBezTo>
                          <a:pt x="168522" y="931886"/>
                          <a:pt x="166617" y="925218"/>
                          <a:pt x="164712" y="918551"/>
                        </a:cubicBezTo>
                        <a:cubicBezTo>
                          <a:pt x="164712" y="918551"/>
                          <a:pt x="164712" y="917598"/>
                          <a:pt x="164712" y="917598"/>
                        </a:cubicBezTo>
                        <a:cubicBezTo>
                          <a:pt x="164712" y="915693"/>
                          <a:pt x="164712" y="914741"/>
                          <a:pt x="164712" y="912836"/>
                        </a:cubicBezTo>
                        <a:cubicBezTo>
                          <a:pt x="164712" y="909978"/>
                          <a:pt x="165664" y="903311"/>
                          <a:pt x="165664" y="899501"/>
                        </a:cubicBezTo>
                        <a:cubicBezTo>
                          <a:pt x="166617" y="895691"/>
                          <a:pt x="168522" y="891881"/>
                          <a:pt x="169474" y="888071"/>
                        </a:cubicBezTo>
                        <a:cubicBezTo>
                          <a:pt x="170427" y="887118"/>
                          <a:pt x="170427" y="886166"/>
                          <a:pt x="171379" y="885213"/>
                        </a:cubicBezTo>
                        <a:cubicBezTo>
                          <a:pt x="173284" y="881403"/>
                          <a:pt x="176142" y="877593"/>
                          <a:pt x="178999" y="874736"/>
                        </a:cubicBezTo>
                        <a:cubicBezTo>
                          <a:pt x="184714" y="866163"/>
                          <a:pt x="190429" y="858543"/>
                          <a:pt x="196144" y="849971"/>
                        </a:cubicBezTo>
                        <a:cubicBezTo>
                          <a:pt x="210432" y="831873"/>
                          <a:pt x="221862" y="811871"/>
                          <a:pt x="233292" y="792821"/>
                        </a:cubicBezTo>
                        <a:cubicBezTo>
                          <a:pt x="242817" y="778534"/>
                          <a:pt x="252342" y="764246"/>
                          <a:pt x="262819" y="749959"/>
                        </a:cubicBezTo>
                        <a:cubicBezTo>
                          <a:pt x="261867" y="750911"/>
                          <a:pt x="268534" y="744244"/>
                          <a:pt x="273297" y="740434"/>
                        </a:cubicBezTo>
                        <a:cubicBezTo>
                          <a:pt x="276154" y="739481"/>
                          <a:pt x="279012" y="737576"/>
                          <a:pt x="282822" y="736624"/>
                        </a:cubicBezTo>
                        <a:cubicBezTo>
                          <a:pt x="296157" y="731861"/>
                          <a:pt x="311397" y="728051"/>
                          <a:pt x="324732" y="722336"/>
                        </a:cubicBezTo>
                        <a:cubicBezTo>
                          <a:pt x="348544" y="713764"/>
                          <a:pt x="370452" y="700429"/>
                          <a:pt x="390454" y="686141"/>
                        </a:cubicBezTo>
                        <a:cubicBezTo>
                          <a:pt x="428554" y="659471"/>
                          <a:pt x="448557" y="618514"/>
                          <a:pt x="459987" y="577557"/>
                        </a:cubicBezTo>
                        <a:cubicBezTo>
                          <a:pt x="464749" y="561364"/>
                          <a:pt x="469512" y="544219"/>
                          <a:pt x="474274" y="528027"/>
                        </a:cubicBezTo>
                        <a:cubicBezTo>
                          <a:pt x="477132" y="519454"/>
                          <a:pt x="479989" y="510882"/>
                          <a:pt x="482847" y="503262"/>
                        </a:cubicBezTo>
                        <a:cubicBezTo>
                          <a:pt x="484752" y="499452"/>
                          <a:pt x="485704" y="495642"/>
                          <a:pt x="487609" y="491832"/>
                        </a:cubicBezTo>
                        <a:cubicBezTo>
                          <a:pt x="488562" y="489927"/>
                          <a:pt x="489514" y="488022"/>
                          <a:pt x="491419" y="486117"/>
                        </a:cubicBezTo>
                        <a:cubicBezTo>
                          <a:pt x="493324" y="482307"/>
                          <a:pt x="496182" y="478497"/>
                          <a:pt x="499039" y="474687"/>
                        </a:cubicBezTo>
                        <a:cubicBezTo>
                          <a:pt x="499992" y="473734"/>
                          <a:pt x="502849" y="469924"/>
                          <a:pt x="504754" y="468019"/>
                        </a:cubicBezTo>
                        <a:cubicBezTo>
                          <a:pt x="509517" y="463257"/>
                          <a:pt x="515232" y="459447"/>
                          <a:pt x="521899" y="455637"/>
                        </a:cubicBezTo>
                        <a:cubicBezTo>
                          <a:pt x="522852" y="454684"/>
                          <a:pt x="524757" y="453732"/>
                          <a:pt x="526662" y="452779"/>
                        </a:cubicBezTo>
                        <a:cubicBezTo>
                          <a:pt x="529519" y="450874"/>
                          <a:pt x="532377" y="449922"/>
                          <a:pt x="535234" y="448017"/>
                        </a:cubicBezTo>
                        <a:cubicBezTo>
                          <a:pt x="549522" y="440397"/>
                          <a:pt x="562857" y="432777"/>
                          <a:pt x="576192" y="425157"/>
                        </a:cubicBezTo>
                        <a:cubicBezTo>
                          <a:pt x="586669" y="418489"/>
                          <a:pt x="596194" y="412774"/>
                          <a:pt x="603814" y="403249"/>
                        </a:cubicBezTo>
                        <a:cubicBezTo>
                          <a:pt x="605719" y="401344"/>
                          <a:pt x="614292" y="391819"/>
                          <a:pt x="605719" y="399439"/>
                        </a:cubicBezTo>
                        <a:cubicBezTo>
                          <a:pt x="611434" y="393725"/>
                          <a:pt x="616197" y="388962"/>
                          <a:pt x="620007" y="382295"/>
                        </a:cubicBezTo>
                        <a:cubicBezTo>
                          <a:pt x="630484" y="362292"/>
                          <a:pt x="639057" y="341337"/>
                          <a:pt x="647629" y="320382"/>
                        </a:cubicBezTo>
                        <a:cubicBezTo>
                          <a:pt x="650487" y="311810"/>
                          <a:pt x="654297" y="304190"/>
                          <a:pt x="657154" y="295617"/>
                        </a:cubicBezTo>
                        <a:cubicBezTo>
                          <a:pt x="659059" y="290855"/>
                          <a:pt x="660964" y="286092"/>
                          <a:pt x="662869" y="281330"/>
                        </a:cubicBezTo>
                        <a:cubicBezTo>
                          <a:pt x="662869" y="281330"/>
                          <a:pt x="666679" y="274662"/>
                          <a:pt x="667632" y="272757"/>
                        </a:cubicBezTo>
                        <a:cubicBezTo>
                          <a:pt x="676204" y="257517"/>
                          <a:pt x="690492" y="242277"/>
                          <a:pt x="702874" y="229895"/>
                        </a:cubicBezTo>
                        <a:cubicBezTo>
                          <a:pt x="728592" y="201320"/>
                          <a:pt x="757167" y="173698"/>
                          <a:pt x="783837" y="145123"/>
                        </a:cubicBezTo>
                        <a:cubicBezTo>
                          <a:pt x="797172" y="131788"/>
                          <a:pt x="810507" y="117500"/>
                          <a:pt x="821937" y="103213"/>
                        </a:cubicBezTo>
                        <a:cubicBezTo>
                          <a:pt x="834319" y="87020"/>
                          <a:pt x="840034" y="66065"/>
                          <a:pt x="842892" y="47015"/>
                        </a:cubicBezTo>
                        <a:cubicBezTo>
                          <a:pt x="849559" y="9868"/>
                          <a:pt x="804792" y="-12039"/>
                          <a:pt x="771454" y="7010"/>
                        </a:cubicBezTo>
                        <a:cubicBezTo>
                          <a:pt x="753357" y="17488"/>
                          <a:pt x="729544" y="31775"/>
                          <a:pt x="714304" y="48920"/>
                        </a:cubicBezTo>
                        <a:cubicBezTo>
                          <a:pt x="707637" y="55588"/>
                          <a:pt x="700969" y="63208"/>
                          <a:pt x="695254" y="69875"/>
                        </a:cubicBezTo>
                        <a:cubicBezTo>
                          <a:pt x="694302" y="70828"/>
                          <a:pt x="687634" y="77495"/>
                          <a:pt x="687634" y="77495"/>
                        </a:cubicBezTo>
                        <a:cubicBezTo>
                          <a:pt x="682872" y="82258"/>
                          <a:pt x="678109" y="87020"/>
                          <a:pt x="672394" y="92735"/>
                        </a:cubicBezTo>
                        <a:cubicBezTo>
                          <a:pt x="657154" y="107975"/>
                          <a:pt x="641914" y="123215"/>
                          <a:pt x="626674" y="137503"/>
                        </a:cubicBezTo>
                        <a:cubicBezTo>
                          <a:pt x="602862" y="161315"/>
                          <a:pt x="591432" y="173698"/>
                          <a:pt x="572382" y="193700"/>
                        </a:cubicBezTo>
                        <a:cubicBezTo>
                          <a:pt x="557142" y="209892"/>
                          <a:pt x="545712" y="226085"/>
                          <a:pt x="535234" y="245135"/>
                        </a:cubicBezTo>
                        <a:cubicBezTo>
                          <a:pt x="528567" y="257517"/>
                          <a:pt x="522852" y="268947"/>
                          <a:pt x="516184" y="281330"/>
                        </a:cubicBezTo>
                        <a:cubicBezTo>
                          <a:pt x="515232" y="283235"/>
                          <a:pt x="515232" y="284187"/>
                          <a:pt x="514279" y="285140"/>
                        </a:cubicBezTo>
                        <a:cubicBezTo>
                          <a:pt x="514279" y="286092"/>
                          <a:pt x="513327" y="287045"/>
                          <a:pt x="513327" y="287997"/>
                        </a:cubicBezTo>
                        <a:cubicBezTo>
                          <a:pt x="510469" y="294665"/>
                          <a:pt x="506659" y="300380"/>
                          <a:pt x="502849" y="306095"/>
                        </a:cubicBezTo>
                        <a:cubicBezTo>
                          <a:pt x="501897" y="307047"/>
                          <a:pt x="499992" y="309905"/>
                          <a:pt x="498087" y="311810"/>
                        </a:cubicBezTo>
                        <a:cubicBezTo>
                          <a:pt x="491419" y="314667"/>
                          <a:pt x="485704" y="318477"/>
                          <a:pt x="479989" y="322287"/>
                        </a:cubicBezTo>
                        <a:cubicBezTo>
                          <a:pt x="478084" y="323240"/>
                          <a:pt x="477132" y="324192"/>
                          <a:pt x="476179" y="325145"/>
                        </a:cubicBezTo>
                        <a:cubicBezTo>
                          <a:pt x="453319" y="336575"/>
                          <a:pt x="430459" y="348005"/>
                          <a:pt x="409504" y="361340"/>
                        </a:cubicBezTo>
                        <a:cubicBezTo>
                          <a:pt x="367594" y="387057"/>
                          <a:pt x="344734" y="428967"/>
                          <a:pt x="329494" y="469924"/>
                        </a:cubicBezTo>
                        <a:cubicBezTo>
                          <a:pt x="322827" y="486117"/>
                          <a:pt x="319017" y="503262"/>
                          <a:pt x="313302" y="519454"/>
                        </a:cubicBezTo>
                        <a:cubicBezTo>
                          <a:pt x="310444" y="527074"/>
                          <a:pt x="307587" y="535647"/>
                          <a:pt x="303777" y="543267"/>
                        </a:cubicBezTo>
                        <a:cubicBezTo>
                          <a:pt x="303777" y="544219"/>
                          <a:pt x="302824" y="545172"/>
                          <a:pt x="301872" y="546124"/>
                        </a:cubicBezTo>
                        <a:cubicBezTo>
                          <a:pt x="301872" y="546124"/>
                          <a:pt x="297109" y="554697"/>
                          <a:pt x="296157" y="556602"/>
                        </a:cubicBezTo>
                        <a:cubicBezTo>
                          <a:pt x="294252" y="559459"/>
                          <a:pt x="288537" y="566127"/>
                          <a:pt x="285679" y="569937"/>
                        </a:cubicBezTo>
                        <a:cubicBezTo>
                          <a:pt x="279964" y="573747"/>
                          <a:pt x="272344" y="579462"/>
                          <a:pt x="274249" y="578509"/>
                        </a:cubicBezTo>
                        <a:cubicBezTo>
                          <a:pt x="259962" y="586129"/>
                          <a:pt x="244722" y="591844"/>
                          <a:pt x="229482" y="597559"/>
                        </a:cubicBezTo>
                        <a:cubicBezTo>
                          <a:pt x="216147" y="602322"/>
                          <a:pt x="201859" y="605179"/>
                          <a:pt x="188524" y="610894"/>
                        </a:cubicBezTo>
                        <a:cubicBezTo>
                          <a:pt x="161854" y="622324"/>
                          <a:pt x="141852" y="637564"/>
                          <a:pt x="123754" y="656614"/>
                        </a:cubicBezTo>
                        <a:cubicBezTo>
                          <a:pt x="96132" y="685189"/>
                          <a:pt x="78034" y="720431"/>
                          <a:pt x="55174" y="751864"/>
                        </a:cubicBezTo>
                        <a:cubicBezTo>
                          <a:pt x="40887" y="772819"/>
                          <a:pt x="26599" y="790916"/>
                          <a:pt x="15169" y="813776"/>
                        </a:cubicBezTo>
                        <a:cubicBezTo>
                          <a:pt x="6597" y="833778"/>
                          <a:pt x="3739" y="852828"/>
                          <a:pt x="882" y="872831"/>
                        </a:cubicBezTo>
                        <a:close/>
                      </a:path>
                    </a:pathLst>
                  </a:custGeom>
                  <a:solidFill>
                    <a:srgbClr val="FFD48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71" name="Полилиния: фигура 1570">
                    <a:extLst>
                      <a:ext uri="{FF2B5EF4-FFF2-40B4-BE49-F238E27FC236}">
                        <a16:creationId xmlns:a16="http://schemas.microsoft.com/office/drawing/2014/main" id="{E36F0301-7F4B-D0AB-3B56-3D37888D673B}"/>
                      </a:ext>
                    </a:extLst>
                  </p:cNvPr>
                  <p:cNvSpPr/>
                  <p:nvPr/>
                </p:nvSpPr>
                <p:spPr>
                  <a:xfrm>
                    <a:off x="16162134" y="6346249"/>
                    <a:ext cx="220494" cy="102490"/>
                  </a:xfrm>
                  <a:custGeom>
                    <a:avLst/>
                    <a:gdLst>
                      <a:gd name="connsiteX0" fmla="*/ 7162 w 220494"/>
                      <a:gd name="connsiteY0" fmla="*/ 58102 h 102490"/>
                      <a:gd name="connsiteX1" fmla="*/ 57644 w 220494"/>
                      <a:gd name="connsiteY1" fmla="*/ 88582 h 102490"/>
                      <a:gd name="connsiteX2" fmla="*/ 110032 w 220494"/>
                      <a:gd name="connsiteY2" fmla="*/ 100012 h 102490"/>
                      <a:gd name="connsiteX3" fmla="*/ 202424 w 220494"/>
                      <a:gd name="connsiteY3" fmla="*/ 91440 h 102490"/>
                      <a:gd name="connsiteX4" fmla="*/ 191946 w 220494"/>
                      <a:gd name="connsiteY4" fmla="*/ 33337 h 102490"/>
                      <a:gd name="connsiteX5" fmla="*/ 126224 w 220494"/>
                      <a:gd name="connsiteY5" fmla="*/ 20003 h 102490"/>
                      <a:gd name="connsiteX6" fmla="*/ 92887 w 220494"/>
                      <a:gd name="connsiteY6" fmla="*/ 11430 h 102490"/>
                      <a:gd name="connsiteX7" fmla="*/ 48119 w 220494"/>
                      <a:gd name="connsiteY7" fmla="*/ 0 h 102490"/>
                      <a:gd name="connsiteX8" fmla="*/ 7162 w 220494"/>
                      <a:gd name="connsiteY8" fmla="*/ 18097 h 102490"/>
                      <a:gd name="connsiteX9" fmla="*/ 7162 w 220494"/>
                      <a:gd name="connsiteY9" fmla="*/ 58102 h 102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20494" h="102490">
                        <a:moveTo>
                          <a:pt x="7162" y="58102"/>
                        </a:moveTo>
                        <a:cubicBezTo>
                          <a:pt x="21449" y="75247"/>
                          <a:pt x="35737" y="81915"/>
                          <a:pt x="57644" y="88582"/>
                        </a:cubicBezTo>
                        <a:cubicBezTo>
                          <a:pt x="74789" y="94297"/>
                          <a:pt x="91934" y="97155"/>
                          <a:pt x="110032" y="100012"/>
                        </a:cubicBezTo>
                        <a:cubicBezTo>
                          <a:pt x="142417" y="103822"/>
                          <a:pt x="175754" y="104775"/>
                          <a:pt x="202424" y="91440"/>
                        </a:cubicBezTo>
                        <a:cubicBezTo>
                          <a:pt x="230999" y="78105"/>
                          <a:pt x="224332" y="44767"/>
                          <a:pt x="191946" y="33337"/>
                        </a:cubicBezTo>
                        <a:cubicBezTo>
                          <a:pt x="170039" y="25717"/>
                          <a:pt x="147179" y="24765"/>
                          <a:pt x="126224" y="20003"/>
                        </a:cubicBezTo>
                        <a:cubicBezTo>
                          <a:pt x="114794" y="18097"/>
                          <a:pt x="103364" y="15240"/>
                          <a:pt x="92887" y="11430"/>
                        </a:cubicBezTo>
                        <a:cubicBezTo>
                          <a:pt x="77646" y="7620"/>
                          <a:pt x="64312" y="0"/>
                          <a:pt x="48119" y="0"/>
                        </a:cubicBezTo>
                        <a:cubicBezTo>
                          <a:pt x="30974" y="953"/>
                          <a:pt x="15734" y="4762"/>
                          <a:pt x="7162" y="18097"/>
                        </a:cubicBezTo>
                        <a:cubicBezTo>
                          <a:pt x="-1411" y="28575"/>
                          <a:pt x="-3316" y="45720"/>
                          <a:pt x="7162" y="58102"/>
                        </a:cubicBezTo>
                        <a:close/>
                      </a:path>
                    </a:pathLst>
                  </a:custGeom>
                  <a:solidFill>
                    <a:srgbClr val="FFD48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72" name="Полилиния: фигура 1571">
                    <a:extLst>
                      <a:ext uri="{FF2B5EF4-FFF2-40B4-BE49-F238E27FC236}">
                        <a16:creationId xmlns:a16="http://schemas.microsoft.com/office/drawing/2014/main" id="{4730F089-0310-2359-0A00-4D047C377C3A}"/>
                      </a:ext>
                    </a:extLst>
                  </p:cNvPr>
                  <p:cNvSpPr/>
                  <p:nvPr/>
                </p:nvSpPr>
                <p:spPr>
                  <a:xfrm>
                    <a:off x="16026403" y="6530976"/>
                    <a:ext cx="264635" cy="135853"/>
                  </a:xfrm>
                  <a:custGeom>
                    <a:avLst/>
                    <a:gdLst>
                      <a:gd name="connsiteX0" fmla="*/ 5733 w 264635"/>
                      <a:gd name="connsiteY0" fmla="*/ 58159 h 135853"/>
                      <a:gd name="connsiteX1" fmla="*/ 64788 w 264635"/>
                      <a:gd name="connsiteY1" fmla="*/ 102927 h 135853"/>
                      <a:gd name="connsiteX2" fmla="*/ 130510 w 264635"/>
                      <a:gd name="connsiteY2" fmla="*/ 128644 h 135853"/>
                      <a:gd name="connsiteX3" fmla="*/ 263860 w 264635"/>
                      <a:gd name="connsiteY3" fmla="*/ 94354 h 135853"/>
                      <a:gd name="connsiteX4" fmla="*/ 209568 w 264635"/>
                      <a:gd name="connsiteY4" fmla="*/ 44825 h 135853"/>
                      <a:gd name="connsiteX5" fmla="*/ 180993 w 264635"/>
                      <a:gd name="connsiteY5" fmla="*/ 56255 h 135853"/>
                      <a:gd name="connsiteX6" fmla="*/ 182898 w 264635"/>
                      <a:gd name="connsiteY6" fmla="*/ 58159 h 135853"/>
                      <a:gd name="connsiteX7" fmla="*/ 182898 w 264635"/>
                      <a:gd name="connsiteY7" fmla="*/ 58159 h 135853"/>
                      <a:gd name="connsiteX8" fmla="*/ 180993 w 264635"/>
                      <a:gd name="connsiteY8" fmla="*/ 55302 h 135853"/>
                      <a:gd name="connsiteX9" fmla="*/ 172420 w 264635"/>
                      <a:gd name="connsiteY9" fmla="*/ 54350 h 135853"/>
                      <a:gd name="connsiteX10" fmla="*/ 166705 w 264635"/>
                      <a:gd name="connsiteY10" fmla="*/ 52445 h 135853"/>
                      <a:gd name="connsiteX11" fmla="*/ 155275 w 264635"/>
                      <a:gd name="connsiteY11" fmla="*/ 48635 h 135853"/>
                      <a:gd name="connsiteX12" fmla="*/ 143845 w 264635"/>
                      <a:gd name="connsiteY12" fmla="*/ 44825 h 135853"/>
                      <a:gd name="connsiteX13" fmla="*/ 133368 w 264635"/>
                      <a:gd name="connsiteY13" fmla="*/ 40062 h 135853"/>
                      <a:gd name="connsiteX14" fmla="*/ 81933 w 264635"/>
                      <a:gd name="connsiteY14" fmla="*/ 10535 h 135853"/>
                      <a:gd name="connsiteX15" fmla="*/ 5733 w 264635"/>
                      <a:gd name="connsiteY15" fmla="*/ 58159 h 135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64635" h="135853">
                        <a:moveTo>
                          <a:pt x="5733" y="58159"/>
                        </a:moveTo>
                        <a:cubicBezTo>
                          <a:pt x="15258" y="76257"/>
                          <a:pt x="44785" y="92449"/>
                          <a:pt x="64788" y="102927"/>
                        </a:cubicBezTo>
                        <a:cubicBezTo>
                          <a:pt x="85743" y="113404"/>
                          <a:pt x="107650" y="122929"/>
                          <a:pt x="130510" y="128644"/>
                        </a:cubicBezTo>
                        <a:cubicBezTo>
                          <a:pt x="176230" y="141027"/>
                          <a:pt x="252430" y="141979"/>
                          <a:pt x="263860" y="94354"/>
                        </a:cubicBezTo>
                        <a:cubicBezTo>
                          <a:pt x="269575" y="69590"/>
                          <a:pt x="242905" y="39110"/>
                          <a:pt x="209568" y="44825"/>
                        </a:cubicBezTo>
                        <a:cubicBezTo>
                          <a:pt x="199090" y="46730"/>
                          <a:pt x="190518" y="52445"/>
                          <a:pt x="180993" y="56255"/>
                        </a:cubicBezTo>
                        <a:cubicBezTo>
                          <a:pt x="181945" y="56255"/>
                          <a:pt x="182898" y="58159"/>
                          <a:pt x="182898" y="58159"/>
                        </a:cubicBezTo>
                        <a:lnTo>
                          <a:pt x="182898" y="58159"/>
                        </a:lnTo>
                        <a:cubicBezTo>
                          <a:pt x="189565" y="57207"/>
                          <a:pt x="184803" y="54350"/>
                          <a:pt x="180993" y="55302"/>
                        </a:cubicBezTo>
                        <a:cubicBezTo>
                          <a:pt x="178135" y="55302"/>
                          <a:pt x="174325" y="54350"/>
                          <a:pt x="172420" y="54350"/>
                        </a:cubicBezTo>
                        <a:cubicBezTo>
                          <a:pt x="171468" y="54350"/>
                          <a:pt x="168610" y="53397"/>
                          <a:pt x="166705" y="52445"/>
                        </a:cubicBezTo>
                        <a:cubicBezTo>
                          <a:pt x="162895" y="51492"/>
                          <a:pt x="159085" y="50540"/>
                          <a:pt x="155275" y="48635"/>
                        </a:cubicBezTo>
                        <a:cubicBezTo>
                          <a:pt x="151465" y="47682"/>
                          <a:pt x="147655" y="45777"/>
                          <a:pt x="143845" y="44825"/>
                        </a:cubicBezTo>
                        <a:cubicBezTo>
                          <a:pt x="147655" y="45777"/>
                          <a:pt x="135273" y="41015"/>
                          <a:pt x="133368" y="40062"/>
                        </a:cubicBezTo>
                        <a:cubicBezTo>
                          <a:pt x="115270" y="31490"/>
                          <a:pt x="98125" y="21012"/>
                          <a:pt x="81933" y="10535"/>
                        </a:cubicBezTo>
                        <a:cubicBezTo>
                          <a:pt x="37165" y="-17088"/>
                          <a:pt x="-18080" y="13392"/>
                          <a:pt x="5733" y="58159"/>
                        </a:cubicBezTo>
                        <a:close/>
                      </a:path>
                    </a:pathLst>
                  </a:custGeom>
                  <a:solidFill>
                    <a:srgbClr val="FFD48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73" name="Полилиния: фигура 1572">
                    <a:extLst>
                      <a:ext uri="{FF2B5EF4-FFF2-40B4-BE49-F238E27FC236}">
                        <a16:creationId xmlns:a16="http://schemas.microsoft.com/office/drawing/2014/main" id="{A6FB59BD-AB9F-1382-9F36-49F0F537952C}"/>
                      </a:ext>
                    </a:extLst>
                  </p:cNvPr>
                  <p:cNvSpPr/>
                  <p:nvPr/>
                </p:nvSpPr>
                <p:spPr>
                  <a:xfrm>
                    <a:off x="16051167" y="6696616"/>
                    <a:ext cx="154930" cy="99617"/>
                  </a:xfrm>
                  <a:custGeom>
                    <a:avLst/>
                    <a:gdLst>
                      <a:gd name="connsiteX0" fmla="*/ 63837 w 154930"/>
                      <a:gd name="connsiteY0" fmla="*/ 95402 h 99617"/>
                      <a:gd name="connsiteX1" fmla="*/ 143847 w 154930"/>
                      <a:gd name="connsiteY1" fmla="*/ 83020 h 99617"/>
                      <a:gd name="connsiteX2" fmla="*/ 117177 w 154930"/>
                      <a:gd name="connsiteY2" fmla="*/ 23965 h 99617"/>
                      <a:gd name="connsiteX3" fmla="*/ 116224 w 154930"/>
                      <a:gd name="connsiteY3" fmla="*/ 23965 h 99617"/>
                      <a:gd name="connsiteX4" fmla="*/ 114319 w 154930"/>
                      <a:gd name="connsiteY4" fmla="*/ 23012 h 99617"/>
                      <a:gd name="connsiteX5" fmla="*/ 91459 w 154930"/>
                      <a:gd name="connsiteY5" fmla="*/ 20155 h 99617"/>
                      <a:gd name="connsiteX6" fmla="*/ 89554 w 154930"/>
                      <a:gd name="connsiteY6" fmla="*/ 19202 h 99617"/>
                      <a:gd name="connsiteX7" fmla="*/ 89554 w 154930"/>
                      <a:gd name="connsiteY7" fmla="*/ 19202 h 99617"/>
                      <a:gd name="connsiteX8" fmla="*/ 86697 w 154930"/>
                      <a:gd name="connsiteY8" fmla="*/ 17297 h 99617"/>
                      <a:gd name="connsiteX9" fmla="*/ 48597 w 154930"/>
                      <a:gd name="connsiteY9" fmla="*/ 152 h 99617"/>
                      <a:gd name="connsiteX10" fmla="*/ 19 w 154930"/>
                      <a:gd name="connsiteY10" fmla="*/ 36347 h 99617"/>
                      <a:gd name="connsiteX11" fmla="*/ 63837 w 154930"/>
                      <a:gd name="connsiteY11" fmla="*/ 95402 h 99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54930" h="99617">
                        <a:moveTo>
                          <a:pt x="63837" y="95402"/>
                        </a:moveTo>
                        <a:cubicBezTo>
                          <a:pt x="93364" y="103022"/>
                          <a:pt x="122892" y="101117"/>
                          <a:pt x="143847" y="83020"/>
                        </a:cubicBezTo>
                        <a:cubicBezTo>
                          <a:pt x="165754" y="63017"/>
                          <a:pt x="154324" y="28727"/>
                          <a:pt x="117177" y="23965"/>
                        </a:cubicBezTo>
                        <a:cubicBezTo>
                          <a:pt x="117177" y="23965"/>
                          <a:pt x="117177" y="23965"/>
                          <a:pt x="116224" y="23965"/>
                        </a:cubicBezTo>
                        <a:cubicBezTo>
                          <a:pt x="115272" y="23965"/>
                          <a:pt x="115272" y="23965"/>
                          <a:pt x="114319" y="23012"/>
                        </a:cubicBezTo>
                        <a:cubicBezTo>
                          <a:pt x="106699" y="21107"/>
                          <a:pt x="100032" y="21107"/>
                          <a:pt x="91459" y="20155"/>
                        </a:cubicBezTo>
                        <a:cubicBezTo>
                          <a:pt x="90507" y="20155"/>
                          <a:pt x="90507" y="20155"/>
                          <a:pt x="89554" y="19202"/>
                        </a:cubicBezTo>
                        <a:cubicBezTo>
                          <a:pt x="89554" y="19202"/>
                          <a:pt x="89554" y="19202"/>
                          <a:pt x="89554" y="19202"/>
                        </a:cubicBezTo>
                        <a:cubicBezTo>
                          <a:pt x="88602" y="18250"/>
                          <a:pt x="87649" y="18250"/>
                          <a:pt x="86697" y="17297"/>
                        </a:cubicBezTo>
                        <a:cubicBezTo>
                          <a:pt x="74314" y="9677"/>
                          <a:pt x="64789" y="2057"/>
                          <a:pt x="48597" y="152"/>
                        </a:cubicBezTo>
                        <a:cubicBezTo>
                          <a:pt x="21927" y="-1753"/>
                          <a:pt x="19" y="14440"/>
                          <a:pt x="19" y="36347"/>
                        </a:cubicBezTo>
                        <a:cubicBezTo>
                          <a:pt x="-933" y="64922"/>
                          <a:pt x="33357" y="87782"/>
                          <a:pt x="63837" y="95402"/>
                        </a:cubicBezTo>
                        <a:close/>
                      </a:path>
                    </a:pathLst>
                  </a:custGeom>
                  <a:solidFill>
                    <a:srgbClr val="FFD48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74" name="Полилиния: фигура 1573">
                    <a:extLst>
                      <a:ext uri="{FF2B5EF4-FFF2-40B4-BE49-F238E27FC236}">
                        <a16:creationId xmlns:a16="http://schemas.microsoft.com/office/drawing/2014/main" id="{0A1057E0-C0B4-82F0-B06F-68E3A7EBB512}"/>
                      </a:ext>
                    </a:extLst>
                  </p:cNvPr>
                  <p:cNvSpPr/>
                  <p:nvPr/>
                </p:nvSpPr>
                <p:spPr>
                  <a:xfrm>
                    <a:off x="16285727" y="6171861"/>
                    <a:ext cx="156796" cy="78153"/>
                  </a:xfrm>
                  <a:custGeom>
                    <a:avLst/>
                    <a:gdLst>
                      <a:gd name="connsiteX0" fmla="*/ 35016 w 156796"/>
                      <a:gd name="connsiteY0" fmla="*/ 74376 h 78153"/>
                      <a:gd name="connsiteX1" fmla="*/ 99786 w 156796"/>
                      <a:gd name="connsiteY1" fmla="*/ 75328 h 78153"/>
                      <a:gd name="connsiteX2" fmla="*/ 128361 w 156796"/>
                      <a:gd name="connsiteY2" fmla="*/ 65803 h 78153"/>
                      <a:gd name="connsiteX3" fmla="*/ 147411 w 156796"/>
                      <a:gd name="connsiteY3" fmla="*/ 48658 h 78153"/>
                      <a:gd name="connsiteX4" fmla="*/ 126456 w 156796"/>
                      <a:gd name="connsiteY4" fmla="*/ 10558 h 78153"/>
                      <a:gd name="connsiteX5" fmla="*/ 115026 w 156796"/>
                      <a:gd name="connsiteY5" fmla="*/ 9606 h 78153"/>
                      <a:gd name="connsiteX6" fmla="*/ 89309 w 156796"/>
                      <a:gd name="connsiteY6" fmla="*/ 7701 h 78153"/>
                      <a:gd name="connsiteX7" fmla="*/ 51209 w 156796"/>
                      <a:gd name="connsiteY7" fmla="*/ 1986 h 78153"/>
                      <a:gd name="connsiteX8" fmla="*/ 35016 w 156796"/>
                      <a:gd name="connsiteY8" fmla="*/ 74376 h 78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56796" h="78153">
                        <a:moveTo>
                          <a:pt x="35016" y="74376"/>
                        </a:moveTo>
                        <a:cubicBezTo>
                          <a:pt x="56924" y="78186"/>
                          <a:pt x="78831" y="80091"/>
                          <a:pt x="99786" y="75328"/>
                        </a:cubicBezTo>
                        <a:cubicBezTo>
                          <a:pt x="109311" y="73423"/>
                          <a:pt x="119789" y="69613"/>
                          <a:pt x="128361" y="65803"/>
                        </a:cubicBezTo>
                        <a:cubicBezTo>
                          <a:pt x="136934" y="61993"/>
                          <a:pt x="139791" y="53421"/>
                          <a:pt x="147411" y="48658"/>
                        </a:cubicBezTo>
                        <a:cubicBezTo>
                          <a:pt x="166461" y="36276"/>
                          <a:pt x="155031" y="4843"/>
                          <a:pt x="126456" y="10558"/>
                        </a:cubicBezTo>
                        <a:cubicBezTo>
                          <a:pt x="119789" y="11511"/>
                          <a:pt x="121694" y="11511"/>
                          <a:pt x="115026" y="9606"/>
                        </a:cubicBezTo>
                        <a:cubicBezTo>
                          <a:pt x="107406" y="7701"/>
                          <a:pt x="97881" y="8653"/>
                          <a:pt x="89309" y="7701"/>
                        </a:cubicBezTo>
                        <a:cubicBezTo>
                          <a:pt x="75974" y="7701"/>
                          <a:pt x="63591" y="5796"/>
                          <a:pt x="51209" y="1986"/>
                        </a:cubicBezTo>
                        <a:cubicBezTo>
                          <a:pt x="-4036" y="-13254"/>
                          <a:pt x="-22134" y="63898"/>
                          <a:pt x="35016" y="74376"/>
                        </a:cubicBezTo>
                        <a:close/>
                      </a:path>
                    </a:pathLst>
                  </a:custGeom>
                  <a:solidFill>
                    <a:srgbClr val="FFD48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75" name="Полилиния: фигура 1574">
                    <a:extLst>
                      <a:ext uri="{FF2B5EF4-FFF2-40B4-BE49-F238E27FC236}">
                        <a16:creationId xmlns:a16="http://schemas.microsoft.com/office/drawing/2014/main" id="{8A8390CB-0961-5B7A-67E9-54663D7B3C41}"/>
                      </a:ext>
                    </a:extLst>
                  </p:cNvPr>
                  <p:cNvSpPr/>
                  <p:nvPr/>
                </p:nvSpPr>
                <p:spPr>
                  <a:xfrm>
                    <a:off x="16467429" y="5854640"/>
                    <a:ext cx="83839" cy="56689"/>
                  </a:xfrm>
                  <a:custGeom>
                    <a:avLst/>
                    <a:gdLst>
                      <a:gd name="connsiteX0" fmla="*/ 0 w 83839"/>
                      <a:gd name="connsiteY0" fmla="*/ 22981 h 56689"/>
                      <a:gd name="connsiteX1" fmla="*/ 9525 w 83839"/>
                      <a:gd name="connsiteY1" fmla="*/ 42031 h 56689"/>
                      <a:gd name="connsiteX2" fmla="*/ 43815 w 83839"/>
                      <a:gd name="connsiteY2" fmla="*/ 56318 h 56689"/>
                      <a:gd name="connsiteX3" fmla="*/ 76200 w 83839"/>
                      <a:gd name="connsiteY3" fmla="*/ 45841 h 56689"/>
                      <a:gd name="connsiteX4" fmla="*/ 82867 w 83839"/>
                      <a:gd name="connsiteY4" fmla="*/ 24886 h 56689"/>
                      <a:gd name="connsiteX5" fmla="*/ 58102 w 83839"/>
                      <a:gd name="connsiteY5" fmla="*/ 5836 h 56689"/>
                      <a:gd name="connsiteX6" fmla="*/ 46672 w 83839"/>
                      <a:gd name="connsiteY6" fmla="*/ 2978 h 56689"/>
                      <a:gd name="connsiteX7" fmla="*/ 44767 w 83839"/>
                      <a:gd name="connsiteY7" fmla="*/ 2978 h 56689"/>
                      <a:gd name="connsiteX8" fmla="*/ 30480 w 83839"/>
                      <a:gd name="connsiteY8" fmla="*/ 121 h 56689"/>
                      <a:gd name="connsiteX9" fmla="*/ 2858 w 83839"/>
                      <a:gd name="connsiteY9" fmla="*/ 11551 h 56689"/>
                      <a:gd name="connsiteX10" fmla="*/ 0 w 83839"/>
                      <a:gd name="connsiteY10" fmla="*/ 22981 h 56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83839" h="56689">
                        <a:moveTo>
                          <a:pt x="0" y="22981"/>
                        </a:moveTo>
                        <a:cubicBezTo>
                          <a:pt x="0" y="30601"/>
                          <a:pt x="3810" y="36316"/>
                          <a:pt x="9525" y="42031"/>
                        </a:cubicBezTo>
                        <a:cubicBezTo>
                          <a:pt x="18097" y="51556"/>
                          <a:pt x="32385" y="54413"/>
                          <a:pt x="43815" y="56318"/>
                        </a:cubicBezTo>
                        <a:cubicBezTo>
                          <a:pt x="54292" y="58223"/>
                          <a:pt x="69533" y="52508"/>
                          <a:pt x="76200" y="45841"/>
                        </a:cubicBezTo>
                        <a:cubicBezTo>
                          <a:pt x="81915" y="40126"/>
                          <a:pt x="85725" y="33458"/>
                          <a:pt x="82867" y="24886"/>
                        </a:cubicBezTo>
                        <a:cubicBezTo>
                          <a:pt x="80010" y="15361"/>
                          <a:pt x="69533" y="7741"/>
                          <a:pt x="58102" y="5836"/>
                        </a:cubicBezTo>
                        <a:cubicBezTo>
                          <a:pt x="54292" y="3931"/>
                          <a:pt x="50483" y="2978"/>
                          <a:pt x="46672" y="2978"/>
                        </a:cubicBezTo>
                        <a:cubicBezTo>
                          <a:pt x="45720" y="2978"/>
                          <a:pt x="45720" y="2978"/>
                          <a:pt x="44767" y="2978"/>
                        </a:cubicBezTo>
                        <a:cubicBezTo>
                          <a:pt x="40005" y="1073"/>
                          <a:pt x="35242" y="121"/>
                          <a:pt x="30480" y="121"/>
                        </a:cubicBezTo>
                        <a:cubicBezTo>
                          <a:pt x="19050" y="-832"/>
                          <a:pt x="8572" y="3931"/>
                          <a:pt x="2858" y="11551"/>
                        </a:cubicBezTo>
                        <a:cubicBezTo>
                          <a:pt x="952" y="14408"/>
                          <a:pt x="0" y="19171"/>
                          <a:pt x="0" y="22981"/>
                        </a:cubicBezTo>
                        <a:close/>
                      </a:path>
                    </a:pathLst>
                  </a:custGeom>
                  <a:solidFill>
                    <a:srgbClr val="FFD48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76" name="Рисунок 4">
                  <a:extLst>
                    <a:ext uri="{FF2B5EF4-FFF2-40B4-BE49-F238E27FC236}">
                      <a16:creationId xmlns:a16="http://schemas.microsoft.com/office/drawing/2014/main" id="{E4D0F1D9-6011-E098-7E77-1D53CBC582B9}"/>
                    </a:ext>
                  </a:extLst>
                </p:cNvPr>
                <p:cNvGrpSpPr/>
                <p:nvPr/>
              </p:nvGrpSpPr>
              <p:grpSpPr>
                <a:xfrm>
                  <a:off x="14548141" y="6676586"/>
                  <a:ext cx="1531734" cy="1577296"/>
                  <a:chOff x="14548141" y="6676586"/>
                  <a:chExt cx="1531734" cy="1577296"/>
                </a:xfrm>
              </p:grpSpPr>
              <p:sp>
                <p:nvSpPr>
                  <p:cNvPr id="1577" name="Полилиния: фигура 1576">
                    <a:extLst>
                      <a:ext uri="{FF2B5EF4-FFF2-40B4-BE49-F238E27FC236}">
                        <a16:creationId xmlns:a16="http://schemas.microsoft.com/office/drawing/2014/main" id="{23284964-8A14-349B-EE95-C5469389B34F}"/>
                      </a:ext>
                    </a:extLst>
                  </p:cNvPr>
                  <p:cNvSpPr/>
                  <p:nvPr/>
                </p:nvSpPr>
                <p:spPr>
                  <a:xfrm>
                    <a:off x="14548141" y="7226675"/>
                    <a:ext cx="707707" cy="366621"/>
                  </a:xfrm>
                  <a:custGeom>
                    <a:avLst/>
                    <a:gdLst>
                      <a:gd name="connsiteX0" fmla="*/ 701040 w 707707"/>
                      <a:gd name="connsiteY0" fmla="*/ 197801 h 366621"/>
                      <a:gd name="connsiteX1" fmla="*/ 606743 w 707707"/>
                      <a:gd name="connsiteY1" fmla="*/ 235901 h 366621"/>
                      <a:gd name="connsiteX2" fmla="*/ 511493 w 707707"/>
                      <a:gd name="connsiteY2" fmla="*/ 243521 h 366621"/>
                      <a:gd name="connsiteX3" fmla="*/ 507683 w 707707"/>
                      <a:gd name="connsiteY3" fmla="*/ 235901 h 366621"/>
                      <a:gd name="connsiteX4" fmla="*/ 596265 w 707707"/>
                      <a:gd name="connsiteY4" fmla="*/ 174942 h 366621"/>
                      <a:gd name="connsiteX5" fmla="*/ 471488 w 707707"/>
                      <a:gd name="connsiteY5" fmla="*/ 179704 h 366621"/>
                      <a:gd name="connsiteX6" fmla="*/ 197168 w 707707"/>
                      <a:gd name="connsiteY6" fmla="*/ 134937 h 366621"/>
                      <a:gd name="connsiteX7" fmla="*/ 198120 w 707707"/>
                      <a:gd name="connsiteY7" fmla="*/ 122554 h 366621"/>
                      <a:gd name="connsiteX8" fmla="*/ 459105 w 707707"/>
                      <a:gd name="connsiteY8" fmla="*/ 168274 h 366621"/>
                      <a:gd name="connsiteX9" fmla="*/ 586740 w 707707"/>
                      <a:gd name="connsiteY9" fmla="*/ 167322 h 366621"/>
                      <a:gd name="connsiteX10" fmla="*/ 707708 w 707707"/>
                      <a:gd name="connsiteY10" fmla="*/ 106362 h 366621"/>
                      <a:gd name="connsiteX11" fmla="*/ 650558 w 707707"/>
                      <a:gd name="connsiteY11" fmla="*/ 125412 h 366621"/>
                      <a:gd name="connsiteX12" fmla="*/ 499110 w 707707"/>
                      <a:gd name="connsiteY12" fmla="*/ 137794 h 366621"/>
                      <a:gd name="connsiteX13" fmla="*/ 353378 w 707707"/>
                      <a:gd name="connsiteY13" fmla="*/ 106362 h 366621"/>
                      <a:gd name="connsiteX14" fmla="*/ 350520 w 707707"/>
                      <a:gd name="connsiteY14" fmla="*/ 95884 h 366621"/>
                      <a:gd name="connsiteX15" fmla="*/ 457200 w 707707"/>
                      <a:gd name="connsiteY15" fmla="*/ 40639 h 366621"/>
                      <a:gd name="connsiteX16" fmla="*/ 319088 w 707707"/>
                      <a:gd name="connsiteY16" fmla="*/ 24447 h 366621"/>
                      <a:gd name="connsiteX17" fmla="*/ 252413 w 707707"/>
                      <a:gd name="connsiteY17" fmla="*/ 26352 h 366621"/>
                      <a:gd name="connsiteX18" fmla="*/ 247650 w 707707"/>
                      <a:gd name="connsiteY18" fmla="*/ 27304 h 366621"/>
                      <a:gd name="connsiteX19" fmla="*/ 185738 w 707707"/>
                      <a:gd name="connsiteY19" fmla="*/ 19684 h 366621"/>
                      <a:gd name="connsiteX20" fmla="*/ 176213 w 707707"/>
                      <a:gd name="connsiteY20" fmla="*/ 16827 h 366621"/>
                      <a:gd name="connsiteX21" fmla="*/ 43815 w 707707"/>
                      <a:gd name="connsiteY21" fmla="*/ 17779 h 366621"/>
                      <a:gd name="connsiteX22" fmla="*/ 211455 w 707707"/>
                      <a:gd name="connsiteY22" fmla="*/ 74929 h 366621"/>
                      <a:gd name="connsiteX23" fmla="*/ 212408 w 707707"/>
                      <a:gd name="connsiteY23" fmla="*/ 85407 h 366621"/>
                      <a:gd name="connsiteX24" fmla="*/ 105728 w 707707"/>
                      <a:gd name="connsiteY24" fmla="*/ 107314 h 366621"/>
                      <a:gd name="connsiteX25" fmla="*/ 0 w 707707"/>
                      <a:gd name="connsiteY25" fmla="*/ 133984 h 366621"/>
                      <a:gd name="connsiteX26" fmla="*/ 149543 w 707707"/>
                      <a:gd name="connsiteY26" fmla="*/ 180657 h 366621"/>
                      <a:gd name="connsiteX27" fmla="*/ 285750 w 707707"/>
                      <a:gd name="connsiteY27" fmla="*/ 215899 h 366621"/>
                      <a:gd name="connsiteX28" fmla="*/ 285750 w 707707"/>
                      <a:gd name="connsiteY28" fmla="*/ 225424 h 366621"/>
                      <a:gd name="connsiteX29" fmla="*/ 165735 w 707707"/>
                      <a:gd name="connsiteY29" fmla="*/ 289241 h 366621"/>
                      <a:gd name="connsiteX30" fmla="*/ 238125 w 707707"/>
                      <a:gd name="connsiteY30" fmla="*/ 293051 h 366621"/>
                      <a:gd name="connsiteX31" fmla="*/ 333375 w 707707"/>
                      <a:gd name="connsiteY31" fmla="*/ 293051 h 366621"/>
                      <a:gd name="connsiteX32" fmla="*/ 383858 w 707707"/>
                      <a:gd name="connsiteY32" fmla="*/ 313054 h 366621"/>
                      <a:gd name="connsiteX33" fmla="*/ 351473 w 707707"/>
                      <a:gd name="connsiteY33" fmla="*/ 361631 h 366621"/>
                      <a:gd name="connsiteX34" fmla="*/ 496253 w 707707"/>
                      <a:gd name="connsiteY34" fmla="*/ 335914 h 366621"/>
                      <a:gd name="connsiteX35" fmla="*/ 614363 w 707707"/>
                      <a:gd name="connsiteY35" fmla="*/ 264476 h 366621"/>
                      <a:gd name="connsiteX36" fmla="*/ 701040 w 707707"/>
                      <a:gd name="connsiteY36" fmla="*/ 197801 h 366621"/>
                      <a:gd name="connsiteX37" fmla="*/ 701040 w 707707"/>
                      <a:gd name="connsiteY37" fmla="*/ 197801 h 3666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707707" h="366621">
                        <a:moveTo>
                          <a:pt x="701040" y="197801"/>
                        </a:moveTo>
                        <a:cubicBezTo>
                          <a:pt x="663893" y="198754"/>
                          <a:pt x="636270" y="220661"/>
                          <a:pt x="606743" y="235901"/>
                        </a:cubicBezTo>
                        <a:cubicBezTo>
                          <a:pt x="578168" y="250189"/>
                          <a:pt x="545783" y="254951"/>
                          <a:pt x="511493" y="243521"/>
                        </a:cubicBezTo>
                        <a:cubicBezTo>
                          <a:pt x="507683" y="241616"/>
                          <a:pt x="506730" y="238759"/>
                          <a:pt x="507683" y="235901"/>
                        </a:cubicBezTo>
                        <a:cubicBezTo>
                          <a:pt x="525780" y="205421"/>
                          <a:pt x="561023" y="188276"/>
                          <a:pt x="596265" y="174942"/>
                        </a:cubicBezTo>
                        <a:cubicBezTo>
                          <a:pt x="556260" y="183514"/>
                          <a:pt x="512445" y="183514"/>
                          <a:pt x="471488" y="179704"/>
                        </a:cubicBezTo>
                        <a:cubicBezTo>
                          <a:pt x="380048" y="170179"/>
                          <a:pt x="289560" y="146367"/>
                          <a:pt x="197168" y="134937"/>
                        </a:cubicBezTo>
                        <a:cubicBezTo>
                          <a:pt x="187643" y="133984"/>
                          <a:pt x="188595" y="122554"/>
                          <a:pt x="198120" y="122554"/>
                        </a:cubicBezTo>
                        <a:cubicBezTo>
                          <a:pt x="285750" y="128269"/>
                          <a:pt x="372428" y="156844"/>
                          <a:pt x="459105" y="168274"/>
                        </a:cubicBezTo>
                        <a:cubicBezTo>
                          <a:pt x="501968" y="173989"/>
                          <a:pt x="545783" y="175894"/>
                          <a:pt x="586740" y="167322"/>
                        </a:cubicBezTo>
                        <a:cubicBezTo>
                          <a:pt x="630555" y="158749"/>
                          <a:pt x="673418" y="129222"/>
                          <a:pt x="707708" y="106362"/>
                        </a:cubicBezTo>
                        <a:cubicBezTo>
                          <a:pt x="689610" y="113982"/>
                          <a:pt x="670560" y="120649"/>
                          <a:pt x="650558" y="125412"/>
                        </a:cubicBezTo>
                        <a:cubicBezTo>
                          <a:pt x="601980" y="135889"/>
                          <a:pt x="550545" y="139699"/>
                          <a:pt x="499110" y="137794"/>
                        </a:cubicBezTo>
                        <a:cubicBezTo>
                          <a:pt x="450533" y="135889"/>
                          <a:pt x="398145" y="128269"/>
                          <a:pt x="353378" y="106362"/>
                        </a:cubicBezTo>
                        <a:cubicBezTo>
                          <a:pt x="347663" y="103504"/>
                          <a:pt x="346710" y="98742"/>
                          <a:pt x="350520" y="95884"/>
                        </a:cubicBezTo>
                        <a:cubicBezTo>
                          <a:pt x="381000" y="71119"/>
                          <a:pt x="428625" y="66357"/>
                          <a:pt x="457200" y="40639"/>
                        </a:cubicBezTo>
                        <a:cubicBezTo>
                          <a:pt x="415290" y="18732"/>
                          <a:pt x="362903" y="23495"/>
                          <a:pt x="319088" y="24447"/>
                        </a:cubicBezTo>
                        <a:cubicBezTo>
                          <a:pt x="297180" y="25399"/>
                          <a:pt x="274320" y="26352"/>
                          <a:pt x="252413" y="26352"/>
                        </a:cubicBezTo>
                        <a:cubicBezTo>
                          <a:pt x="251460" y="27304"/>
                          <a:pt x="249555" y="27304"/>
                          <a:pt x="247650" y="27304"/>
                        </a:cubicBezTo>
                        <a:cubicBezTo>
                          <a:pt x="230505" y="30162"/>
                          <a:pt x="209550" y="25399"/>
                          <a:pt x="185738" y="19684"/>
                        </a:cubicBezTo>
                        <a:cubicBezTo>
                          <a:pt x="182880" y="18732"/>
                          <a:pt x="179070" y="17779"/>
                          <a:pt x="176213" y="16827"/>
                        </a:cubicBezTo>
                        <a:cubicBezTo>
                          <a:pt x="124778" y="3492"/>
                          <a:pt x="67628" y="-13653"/>
                          <a:pt x="43815" y="17779"/>
                        </a:cubicBezTo>
                        <a:cubicBezTo>
                          <a:pt x="90488" y="56832"/>
                          <a:pt x="160973" y="40639"/>
                          <a:pt x="211455" y="74929"/>
                        </a:cubicBezTo>
                        <a:cubicBezTo>
                          <a:pt x="216218" y="77787"/>
                          <a:pt x="216218" y="82549"/>
                          <a:pt x="212408" y="85407"/>
                        </a:cubicBezTo>
                        <a:cubicBezTo>
                          <a:pt x="182880" y="105409"/>
                          <a:pt x="144780" y="107314"/>
                          <a:pt x="105728" y="107314"/>
                        </a:cubicBezTo>
                        <a:cubicBezTo>
                          <a:pt x="65723" y="107314"/>
                          <a:pt x="25718" y="108267"/>
                          <a:pt x="0" y="133984"/>
                        </a:cubicBezTo>
                        <a:cubicBezTo>
                          <a:pt x="34290" y="177799"/>
                          <a:pt x="96203" y="179704"/>
                          <a:pt x="149543" y="180657"/>
                        </a:cubicBezTo>
                        <a:cubicBezTo>
                          <a:pt x="195263" y="181609"/>
                          <a:pt x="251460" y="180657"/>
                          <a:pt x="285750" y="215899"/>
                        </a:cubicBezTo>
                        <a:cubicBezTo>
                          <a:pt x="288608" y="218757"/>
                          <a:pt x="288608" y="222566"/>
                          <a:pt x="285750" y="225424"/>
                        </a:cubicBezTo>
                        <a:cubicBezTo>
                          <a:pt x="251460" y="253046"/>
                          <a:pt x="192405" y="255904"/>
                          <a:pt x="165735" y="289241"/>
                        </a:cubicBezTo>
                        <a:cubicBezTo>
                          <a:pt x="187643" y="296861"/>
                          <a:pt x="217170" y="294004"/>
                          <a:pt x="238125" y="293051"/>
                        </a:cubicBezTo>
                        <a:cubicBezTo>
                          <a:pt x="269558" y="293051"/>
                          <a:pt x="301943" y="291146"/>
                          <a:pt x="333375" y="293051"/>
                        </a:cubicBezTo>
                        <a:cubicBezTo>
                          <a:pt x="349568" y="294004"/>
                          <a:pt x="378143" y="296861"/>
                          <a:pt x="383858" y="313054"/>
                        </a:cubicBezTo>
                        <a:cubicBezTo>
                          <a:pt x="390525" y="331151"/>
                          <a:pt x="367665" y="349249"/>
                          <a:pt x="351473" y="361631"/>
                        </a:cubicBezTo>
                        <a:cubicBezTo>
                          <a:pt x="401003" y="376871"/>
                          <a:pt x="457200" y="354011"/>
                          <a:pt x="496253" y="335914"/>
                        </a:cubicBezTo>
                        <a:cubicBezTo>
                          <a:pt x="539115" y="315911"/>
                          <a:pt x="578168" y="291146"/>
                          <a:pt x="614363" y="264476"/>
                        </a:cubicBezTo>
                        <a:cubicBezTo>
                          <a:pt x="621030" y="227329"/>
                          <a:pt x="666750" y="215899"/>
                          <a:pt x="701040" y="197801"/>
                        </a:cubicBezTo>
                        <a:lnTo>
                          <a:pt x="701040" y="197801"/>
                        </a:lnTo>
                        <a:close/>
                      </a:path>
                    </a:pathLst>
                  </a:custGeom>
                  <a:solidFill>
                    <a:srgbClr val="5A7B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78" name="Полилиния: фигура 1577">
                    <a:extLst>
                      <a:ext uri="{FF2B5EF4-FFF2-40B4-BE49-F238E27FC236}">
                        <a16:creationId xmlns:a16="http://schemas.microsoft.com/office/drawing/2014/main" id="{4E7BCB31-1187-46E7-A8F4-5314CF623B06}"/>
                      </a:ext>
                    </a:extLst>
                  </p:cNvPr>
                  <p:cNvSpPr/>
                  <p:nvPr/>
                </p:nvSpPr>
                <p:spPr>
                  <a:xfrm>
                    <a:off x="15444314" y="7222547"/>
                    <a:ext cx="326761" cy="571927"/>
                  </a:xfrm>
                  <a:custGeom>
                    <a:avLst/>
                    <a:gdLst>
                      <a:gd name="connsiteX0" fmla="*/ 283022 w 326761"/>
                      <a:gd name="connsiteY0" fmla="*/ 136207 h 571927"/>
                      <a:gd name="connsiteX1" fmla="*/ 243017 w 326761"/>
                      <a:gd name="connsiteY1" fmla="*/ 225742 h 571927"/>
                      <a:gd name="connsiteX2" fmla="*/ 230635 w 326761"/>
                      <a:gd name="connsiteY2" fmla="*/ 220027 h 571927"/>
                      <a:gd name="connsiteX3" fmla="*/ 167770 w 326761"/>
                      <a:gd name="connsiteY3" fmla="*/ 143827 h 571927"/>
                      <a:gd name="connsiteX4" fmla="*/ 145862 w 326761"/>
                      <a:gd name="connsiteY4" fmla="*/ 177165 h 571927"/>
                      <a:gd name="connsiteX5" fmla="*/ 135385 w 326761"/>
                      <a:gd name="connsiteY5" fmla="*/ 227647 h 571927"/>
                      <a:gd name="connsiteX6" fmla="*/ 146815 w 326761"/>
                      <a:gd name="connsiteY6" fmla="*/ 331469 h 571927"/>
                      <a:gd name="connsiteX7" fmla="*/ 147767 w 326761"/>
                      <a:gd name="connsiteY7" fmla="*/ 424814 h 571927"/>
                      <a:gd name="connsiteX8" fmla="*/ 127765 w 326761"/>
                      <a:gd name="connsiteY8" fmla="*/ 467676 h 571927"/>
                      <a:gd name="connsiteX9" fmla="*/ 110620 w 326761"/>
                      <a:gd name="connsiteY9" fmla="*/ 487679 h 571927"/>
                      <a:gd name="connsiteX10" fmla="*/ 62995 w 326761"/>
                      <a:gd name="connsiteY10" fmla="*/ 427671 h 571927"/>
                      <a:gd name="connsiteX11" fmla="*/ 48707 w 326761"/>
                      <a:gd name="connsiteY11" fmla="*/ 381952 h 571927"/>
                      <a:gd name="connsiteX12" fmla="*/ 55375 w 326761"/>
                      <a:gd name="connsiteY12" fmla="*/ 481964 h 571927"/>
                      <a:gd name="connsiteX13" fmla="*/ 51565 w 326761"/>
                      <a:gd name="connsiteY13" fmla="*/ 482916 h 571927"/>
                      <a:gd name="connsiteX14" fmla="*/ 34420 w 326761"/>
                      <a:gd name="connsiteY14" fmla="*/ 376237 h 571927"/>
                      <a:gd name="connsiteX15" fmla="*/ 25847 w 326761"/>
                      <a:gd name="connsiteY15" fmla="*/ 435291 h 571927"/>
                      <a:gd name="connsiteX16" fmla="*/ 1082 w 326761"/>
                      <a:gd name="connsiteY16" fmla="*/ 535304 h 571927"/>
                      <a:gd name="connsiteX17" fmla="*/ 7750 w 326761"/>
                      <a:gd name="connsiteY17" fmla="*/ 566736 h 571927"/>
                      <a:gd name="connsiteX18" fmla="*/ 61090 w 326761"/>
                      <a:gd name="connsiteY18" fmla="*/ 561974 h 571927"/>
                      <a:gd name="connsiteX19" fmla="*/ 116335 w 326761"/>
                      <a:gd name="connsiteY19" fmla="*/ 504824 h 571927"/>
                      <a:gd name="connsiteX20" fmla="*/ 121097 w 326761"/>
                      <a:gd name="connsiteY20" fmla="*/ 491489 h 571927"/>
                      <a:gd name="connsiteX21" fmla="*/ 124907 w 326761"/>
                      <a:gd name="connsiteY21" fmla="*/ 492441 h 571927"/>
                      <a:gd name="connsiteX22" fmla="*/ 124907 w 326761"/>
                      <a:gd name="connsiteY22" fmla="*/ 495299 h 571927"/>
                      <a:gd name="connsiteX23" fmla="*/ 124907 w 326761"/>
                      <a:gd name="connsiteY23" fmla="*/ 508634 h 571927"/>
                      <a:gd name="connsiteX24" fmla="*/ 131575 w 326761"/>
                      <a:gd name="connsiteY24" fmla="*/ 522921 h 571927"/>
                      <a:gd name="connsiteX25" fmla="*/ 187772 w 326761"/>
                      <a:gd name="connsiteY25" fmla="*/ 428624 h 571927"/>
                      <a:gd name="connsiteX26" fmla="*/ 256352 w 326761"/>
                      <a:gd name="connsiteY26" fmla="*/ 386714 h 571927"/>
                      <a:gd name="connsiteX27" fmla="*/ 280165 w 326761"/>
                      <a:gd name="connsiteY27" fmla="*/ 411479 h 571927"/>
                      <a:gd name="connsiteX28" fmla="*/ 285880 w 326761"/>
                      <a:gd name="connsiteY28" fmla="*/ 429576 h 571927"/>
                      <a:gd name="connsiteX29" fmla="*/ 289690 w 326761"/>
                      <a:gd name="connsiteY29" fmla="*/ 439101 h 571927"/>
                      <a:gd name="connsiteX30" fmla="*/ 305882 w 326761"/>
                      <a:gd name="connsiteY30" fmla="*/ 421956 h 571927"/>
                      <a:gd name="connsiteX31" fmla="*/ 323027 w 326761"/>
                      <a:gd name="connsiteY31" fmla="*/ 383857 h 571927"/>
                      <a:gd name="connsiteX32" fmla="*/ 317312 w 326761"/>
                      <a:gd name="connsiteY32" fmla="*/ 324802 h 571927"/>
                      <a:gd name="connsiteX33" fmla="*/ 313502 w 326761"/>
                      <a:gd name="connsiteY33" fmla="*/ 327659 h 571927"/>
                      <a:gd name="connsiteX34" fmla="*/ 304930 w 326761"/>
                      <a:gd name="connsiteY34" fmla="*/ 326707 h 571927"/>
                      <a:gd name="connsiteX35" fmla="*/ 302072 w 326761"/>
                      <a:gd name="connsiteY35" fmla="*/ 163830 h 571927"/>
                      <a:gd name="connsiteX36" fmla="*/ 302072 w 326761"/>
                      <a:gd name="connsiteY36" fmla="*/ 0 h 571927"/>
                      <a:gd name="connsiteX37" fmla="*/ 277307 w 326761"/>
                      <a:gd name="connsiteY37" fmla="*/ 27623 h 571927"/>
                      <a:gd name="connsiteX38" fmla="*/ 279212 w 326761"/>
                      <a:gd name="connsiteY38" fmla="*/ 65722 h 571927"/>
                      <a:gd name="connsiteX39" fmla="*/ 283022 w 326761"/>
                      <a:gd name="connsiteY39" fmla="*/ 136207 h 5719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326761" h="571927">
                        <a:moveTo>
                          <a:pt x="283022" y="136207"/>
                        </a:moveTo>
                        <a:cubicBezTo>
                          <a:pt x="283022" y="166687"/>
                          <a:pt x="283022" y="215265"/>
                          <a:pt x="243017" y="225742"/>
                        </a:cubicBezTo>
                        <a:cubicBezTo>
                          <a:pt x="238255" y="226694"/>
                          <a:pt x="232540" y="224789"/>
                          <a:pt x="230635" y="220027"/>
                        </a:cubicBezTo>
                        <a:cubicBezTo>
                          <a:pt x="226825" y="208597"/>
                          <a:pt x="196345" y="123825"/>
                          <a:pt x="167770" y="143827"/>
                        </a:cubicBezTo>
                        <a:cubicBezTo>
                          <a:pt x="156340" y="151447"/>
                          <a:pt x="150625" y="165735"/>
                          <a:pt x="145862" y="177165"/>
                        </a:cubicBezTo>
                        <a:cubicBezTo>
                          <a:pt x="140147" y="193357"/>
                          <a:pt x="135385" y="210502"/>
                          <a:pt x="135385" y="227647"/>
                        </a:cubicBezTo>
                        <a:cubicBezTo>
                          <a:pt x="134432" y="261937"/>
                          <a:pt x="142052" y="297179"/>
                          <a:pt x="146815" y="331469"/>
                        </a:cubicBezTo>
                        <a:cubicBezTo>
                          <a:pt x="151577" y="362902"/>
                          <a:pt x="155387" y="395286"/>
                          <a:pt x="147767" y="424814"/>
                        </a:cubicBezTo>
                        <a:cubicBezTo>
                          <a:pt x="143957" y="440054"/>
                          <a:pt x="136337" y="454341"/>
                          <a:pt x="127765" y="467676"/>
                        </a:cubicBezTo>
                        <a:cubicBezTo>
                          <a:pt x="123002" y="474344"/>
                          <a:pt x="118240" y="482916"/>
                          <a:pt x="110620" y="487679"/>
                        </a:cubicBezTo>
                        <a:cubicBezTo>
                          <a:pt x="77282" y="506729"/>
                          <a:pt x="66805" y="442911"/>
                          <a:pt x="62995" y="427671"/>
                        </a:cubicBezTo>
                        <a:cubicBezTo>
                          <a:pt x="59185" y="413384"/>
                          <a:pt x="57280" y="395286"/>
                          <a:pt x="48707" y="381952"/>
                        </a:cubicBezTo>
                        <a:cubicBezTo>
                          <a:pt x="58232" y="413384"/>
                          <a:pt x="43945" y="453389"/>
                          <a:pt x="55375" y="481964"/>
                        </a:cubicBezTo>
                        <a:cubicBezTo>
                          <a:pt x="56327" y="483869"/>
                          <a:pt x="52517" y="484821"/>
                          <a:pt x="51565" y="482916"/>
                        </a:cubicBezTo>
                        <a:cubicBezTo>
                          <a:pt x="40135" y="459104"/>
                          <a:pt x="49660" y="407669"/>
                          <a:pt x="34420" y="376237"/>
                        </a:cubicBezTo>
                        <a:cubicBezTo>
                          <a:pt x="35372" y="396239"/>
                          <a:pt x="29657" y="417194"/>
                          <a:pt x="25847" y="435291"/>
                        </a:cubicBezTo>
                        <a:cubicBezTo>
                          <a:pt x="17275" y="468629"/>
                          <a:pt x="4892" y="501014"/>
                          <a:pt x="1082" y="535304"/>
                        </a:cubicBezTo>
                        <a:cubicBezTo>
                          <a:pt x="130" y="542924"/>
                          <a:pt x="-2728" y="561021"/>
                          <a:pt x="7750" y="566736"/>
                        </a:cubicBezTo>
                        <a:cubicBezTo>
                          <a:pt x="26800" y="576261"/>
                          <a:pt x="45850" y="571499"/>
                          <a:pt x="61090" y="561974"/>
                        </a:cubicBezTo>
                        <a:cubicBezTo>
                          <a:pt x="84902" y="546734"/>
                          <a:pt x="99190" y="524826"/>
                          <a:pt x="116335" y="504824"/>
                        </a:cubicBezTo>
                        <a:cubicBezTo>
                          <a:pt x="117287" y="501014"/>
                          <a:pt x="119192" y="496251"/>
                          <a:pt x="121097" y="491489"/>
                        </a:cubicBezTo>
                        <a:cubicBezTo>
                          <a:pt x="122050" y="489584"/>
                          <a:pt x="124907" y="490536"/>
                          <a:pt x="124907" y="492441"/>
                        </a:cubicBezTo>
                        <a:cubicBezTo>
                          <a:pt x="124907" y="493394"/>
                          <a:pt x="124907" y="494346"/>
                          <a:pt x="124907" y="495299"/>
                        </a:cubicBezTo>
                        <a:cubicBezTo>
                          <a:pt x="123955" y="500061"/>
                          <a:pt x="123955" y="503871"/>
                          <a:pt x="124907" y="508634"/>
                        </a:cubicBezTo>
                        <a:cubicBezTo>
                          <a:pt x="125860" y="513396"/>
                          <a:pt x="127765" y="518159"/>
                          <a:pt x="131575" y="522921"/>
                        </a:cubicBezTo>
                        <a:cubicBezTo>
                          <a:pt x="172532" y="506729"/>
                          <a:pt x="177295" y="462914"/>
                          <a:pt x="187772" y="428624"/>
                        </a:cubicBezTo>
                        <a:cubicBezTo>
                          <a:pt x="196345" y="400049"/>
                          <a:pt x="214442" y="375284"/>
                          <a:pt x="256352" y="386714"/>
                        </a:cubicBezTo>
                        <a:cubicBezTo>
                          <a:pt x="270640" y="390524"/>
                          <a:pt x="276355" y="399097"/>
                          <a:pt x="280165" y="411479"/>
                        </a:cubicBezTo>
                        <a:cubicBezTo>
                          <a:pt x="282070" y="417194"/>
                          <a:pt x="283975" y="423861"/>
                          <a:pt x="285880" y="429576"/>
                        </a:cubicBezTo>
                        <a:cubicBezTo>
                          <a:pt x="286832" y="432434"/>
                          <a:pt x="290642" y="439101"/>
                          <a:pt x="289690" y="439101"/>
                        </a:cubicBezTo>
                        <a:cubicBezTo>
                          <a:pt x="297310" y="438149"/>
                          <a:pt x="303025" y="426719"/>
                          <a:pt x="305882" y="421956"/>
                        </a:cubicBezTo>
                        <a:cubicBezTo>
                          <a:pt x="314455" y="409574"/>
                          <a:pt x="322075" y="398144"/>
                          <a:pt x="323027" y="383857"/>
                        </a:cubicBezTo>
                        <a:cubicBezTo>
                          <a:pt x="323980" y="364807"/>
                          <a:pt x="319217" y="344804"/>
                          <a:pt x="317312" y="324802"/>
                        </a:cubicBezTo>
                        <a:cubicBezTo>
                          <a:pt x="316360" y="325754"/>
                          <a:pt x="315407" y="326707"/>
                          <a:pt x="313502" y="327659"/>
                        </a:cubicBezTo>
                        <a:cubicBezTo>
                          <a:pt x="311597" y="329564"/>
                          <a:pt x="306835" y="328612"/>
                          <a:pt x="304930" y="326707"/>
                        </a:cubicBezTo>
                        <a:cubicBezTo>
                          <a:pt x="260162" y="275272"/>
                          <a:pt x="283975" y="213360"/>
                          <a:pt x="302072" y="163830"/>
                        </a:cubicBezTo>
                        <a:cubicBezTo>
                          <a:pt x="319217" y="114300"/>
                          <a:pt x="347792" y="50482"/>
                          <a:pt x="302072" y="0"/>
                        </a:cubicBezTo>
                        <a:cubicBezTo>
                          <a:pt x="295405" y="11430"/>
                          <a:pt x="287785" y="20955"/>
                          <a:pt x="277307" y="27623"/>
                        </a:cubicBezTo>
                        <a:cubicBezTo>
                          <a:pt x="276355" y="40005"/>
                          <a:pt x="278260" y="53340"/>
                          <a:pt x="279212" y="65722"/>
                        </a:cubicBezTo>
                        <a:cubicBezTo>
                          <a:pt x="280165" y="90487"/>
                          <a:pt x="283022" y="113347"/>
                          <a:pt x="283022" y="136207"/>
                        </a:cubicBezTo>
                        <a:close/>
                      </a:path>
                    </a:pathLst>
                  </a:custGeom>
                  <a:solidFill>
                    <a:srgbClr val="3C561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79" name="Полилиния: фигура 1578">
                    <a:extLst>
                      <a:ext uri="{FF2B5EF4-FFF2-40B4-BE49-F238E27FC236}">
                        <a16:creationId xmlns:a16="http://schemas.microsoft.com/office/drawing/2014/main" id="{E3BE4B97-E26D-8EE0-F18C-BA121E455DC0}"/>
                      </a:ext>
                    </a:extLst>
                  </p:cNvPr>
                  <p:cNvSpPr/>
                  <p:nvPr/>
                </p:nvSpPr>
                <p:spPr>
                  <a:xfrm>
                    <a:off x="14549215" y="6676586"/>
                    <a:ext cx="1389575" cy="1155559"/>
                  </a:xfrm>
                  <a:custGeom>
                    <a:avLst/>
                    <a:gdLst>
                      <a:gd name="connsiteX0" fmla="*/ 117988 w 1389575"/>
                      <a:gd name="connsiteY0" fmla="*/ 250686 h 1155559"/>
                      <a:gd name="connsiteX1" fmla="*/ 32263 w 1389575"/>
                      <a:gd name="connsiteY1" fmla="*/ 219254 h 1155559"/>
                      <a:gd name="connsiteX2" fmla="*/ 831 w 1389575"/>
                      <a:gd name="connsiteY2" fmla="*/ 205919 h 1155559"/>
                      <a:gd name="connsiteX3" fmla="*/ 8451 w 1389575"/>
                      <a:gd name="connsiteY3" fmla="*/ 234494 h 1155559"/>
                      <a:gd name="connsiteX4" fmla="*/ 89413 w 1389575"/>
                      <a:gd name="connsiteY4" fmla="*/ 334506 h 1155559"/>
                      <a:gd name="connsiteX5" fmla="*/ 190378 w 1389575"/>
                      <a:gd name="connsiteY5" fmla="*/ 420231 h 1155559"/>
                      <a:gd name="connsiteX6" fmla="*/ 187521 w 1389575"/>
                      <a:gd name="connsiteY6" fmla="*/ 428803 h 1155559"/>
                      <a:gd name="connsiteX7" fmla="*/ 79888 w 1389575"/>
                      <a:gd name="connsiteY7" fmla="*/ 431661 h 1155559"/>
                      <a:gd name="connsiteX8" fmla="*/ 250386 w 1389575"/>
                      <a:gd name="connsiteY8" fmla="*/ 516433 h 1155559"/>
                      <a:gd name="connsiteX9" fmla="*/ 248481 w 1389575"/>
                      <a:gd name="connsiteY9" fmla="*/ 524053 h 1155559"/>
                      <a:gd name="connsiteX10" fmla="*/ 190378 w 1389575"/>
                      <a:gd name="connsiteY10" fmla="*/ 561201 h 1155559"/>
                      <a:gd name="connsiteX11" fmla="*/ 206571 w 1389575"/>
                      <a:gd name="connsiteY11" fmla="*/ 565011 h 1155559"/>
                      <a:gd name="connsiteX12" fmla="*/ 338968 w 1389575"/>
                      <a:gd name="connsiteY12" fmla="*/ 564058 h 1155559"/>
                      <a:gd name="connsiteX13" fmla="*/ 471366 w 1389575"/>
                      <a:gd name="connsiteY13" fmla="*/ 585966 h 1155559"/>
                      <a:gd name="connsiteX14" fmla="*/ 473271 w 1389575"/>
                      <a:gd name="connsiteY14" fmla="*/ 593586 h 1155559"/>
                      <a:gd name="connsiteX15" fmla="*/ 369448 w 1389575"/>
                      <a:gd name="connsiteY15" fmla="*/ 649783 h 1155559"/>
                      <a:gd name="connsiteX16" fmla="*/ 505656 w 1389575"/>
                      <a:gd name="connsiteY16" fmla="*/ 675500 h 1155559"/>
                      <a:gd name="connsiteX17" fmla="*/ 661866 w 1389575"/>
                      <a:gd name="connsiteY17" fmla="*/ 660260 h 1155559"/>
                      <a:gd name="connsiteX18" fmla="*/ 715206 w 1389575"/>
                      <a:gd name="connsiteY18" fmla="*/ 640258 h 1155559"/>
                      <a:gd name="connsiteX19" fmla="*/ 729493 w 1389575"/>
                      <a:gd name="connsiteY19" fmla="*/ 632638 h 1155559"/>
                      <a:gd name="connsiteX20" fmla="*/ 800931 w 1389575"/>
                      <a:gd name="connsiteY20" fmla="*/ 577393 h 1155559"/>
                      <a:gd name="connsiteX21" fmla="*/ 926661 w 1389575"/>
                      <a:gd name="connsiteY21" fmla="*/ 496431 h 1155559"/>
                      <a:gd name="connsiteX22" fmla="*/ 937138 w 1389575"/>
                      <a:gd name="connsiteY22" fmla="*/ 503098 h 1155559"/>
                      <a:gd name="connsiteX23" fmla="*/ 921898 w 1389575"/>
                      <a:gd name="connsiteY23" fmla="*/ 549771 h 1155559"/>
                      <a:gd name="connsiteX24" fmla="*/ 912373 w 1389575"/>
                      <a:gd name="connsiteY24" fmla="*/ 587871 h 1155559"/>
                      <a:gd name="connsiteX25" fmla="*/ 960951 w 1389575"/>
                      <a:gd name="connsiteY25" fmla="*/ 529768 h 1155559"/>
                      <a:gd name="connsiteX26" fmla="*/ 1012386 w 1389575"/>
                      <a:gd name="connsiteY26" fmla="*/ 461188 h 1155559"/>
                      <a:gd name="connsiteX27" fmla="*/ 1140973 w 1389575"/>
                      <a:gd name="connsiteY27" fmla="*/ 317361 h 1155559"/>
                      <a:gd name="connsiteX28" fmla="*/ 1160976 w 1389575"/>
                      <a:gd name="connsiteY28" fmla="*/ 294501 h 1155559"/>
                      <a:gd name="connsiteX29" fmla="*/ 1056201 w 1389575"/>
                      <a:gd name="connsiteY29" fmla="*/ 358319 h 1155559"/>
                      <a:gd name="connsiteX30" fmla="*/ 615193 w 1389575"/>
                      <a:gd name="connsiteY30" fmla="*/ 453568 h 1155559"/>
                      <a:gd name="connsiteX31" fmla="*/ 377068 w 1389575"/>
                      <a:gd name="connsiteY31" fmla="*/ 412611 h 1155559"/>
                      <a:gd name="connsiteX32" fmla="*/ 136086 w 1389575"/>
                      <a:gd name="connsiteY32" fmla="*/ 268784 h 1155559"/>
                      <a:gd name="connsiteX33" fmla="*/ 142753 w 1389575"/>
                      <a:gd name="connsiteY33" fmla="*/ 264022 h 1155559"/>
                      <a:gd name="connsiteX34" fmla="*/ 333253 w 1389575"/>
                      <a:gd name="connsiteY34" fmla="*/ 386894 h 1155559"/>
                      <a:gd name="connsiteX35" fmla="*/ 821886 w 1389575"/>
                      <a:gd name="connsiteY35" fmla="*/ 428803 h 1155559"/>
                      <a:gd name="connsiteX36" fmla="*/ 1189551 w 1389575"/>
                      <a:gd name="connsiteY36" fmla="*/ 263069 h 1155559"/>
                      <a:gd name="connsiteX37" fmla="*/ 1221936 w 1389575"/>
                      <a:gd name="connsiteY37" fmla="*/ 236399 h 1155559"/>
                      <a:gd name="connsiteX38" fmla="*/ 1223841 w 1389575"/>
                      <a:gd name="connsiteY38" fmla="*/ 236399 h 1155559"/>
                      <a:gd name="connsiteX39" fmla="*/ 1221936 w 1389575"/>
                      <a:gd name="connsiteY39" fmla="*/ 236399 h 1155559"/>
                      <a:gd name="connsiteX40" fmla="*/ 1189551 w 1389575"/>
                      <a:gd name="connsiteY40" fmla="*/ 263069 h 1155559"/>
                      <a:gd name="connsiteX41" fmla="*/ 1236223 w 1389575"/>
                      <a:gd name="connsiteY41" fmla="*/ 219254 h 1155559"/>
                      <a:gd name="connsiteX42" fmla="*/ 1237176 w 1389575"/>
                      <a:gd name="connsiteY42" fmla="*/ 234494 h 1155559"/>
                      <a:gd name="connsiteX43" fmla="*/ 1229556 w 1389575"/>
                      <a:gd name="connsiteY43" fmla="*/ 241161 h 1155559"/>
                      <a:gd name="connsiteX44" fmla="*/ 1197171 w 1389575"/>
                      <a:gd name="connsiteY44" fmla="*/ 309741 h 1155559"/>
                      <a:gd name="connsiteX45" fmla="*/ 1067631 w 1389575"/>
                      <a:gd name="connsiteY45" fmla="*/ 508813 h 1155559"/>
                      <a:gd name="connsiteX46" fmla="*/ 934281 w 1389575"/>
                      <a:gd name="connsiteY46" fmla="*/ 703123 h 1155559"/>
                      <a:gd name="connsiteX47" fmla="*/ 771403 w 1389575"/>
                      <a:gd name="connsiteY47" fmla="*/ 883145 h 1155559"/>
                      <a:gd name="connsiteX48" fmla="*/ 679011 w 1389575"/>
                      <a:gd name="connsiteY48" fmla="*/ 953630 h 1155559"/>
                      <a:gd name="connsiteX49" fmla="*/ 575188 w 1389575"/>
                      <a:gd name="connsiteY49" fmla="*/ 1004112 h 1155559"/>
                      <a:gd name="connsiteX50" fmla="*/ 573283 w 1389575"/>
                      <a:gd name="connsiteY50" fmla="*/ 1002207 h 1155559"/>
                      <a:gd name="connsiteX51" fmla="*/ 601858 w 1389575"/>
                      <a:gd name="connsiteY51" fmla="*/ 986967 h 1155559"/>
                      <a:gd name="connsiteX52" fmla="*/ 954283 w 1389575"/>
                      <a:gd name="connsiteY52" fmla="*/ 658355 h 1155559"/>
                      <a:gd name="connsiteX53" fmla="*/ 1083823 w 1389575"/>
                      <a:gd name="connsiteY53" fmla="*/ 466903 h 1155559"/>
                      <a:gd name="connsiteX54" fmla="*/ 1213363 w 1389575"/>
                      <a:gd name="connsiteY54" fmla="*/ 258306 h 1155559"/>
                      <a:gd name="connsiteX55" fmla="*/ 1143831 w 1389575"/>
                      <a:gd name="connsiteY55" fmla="*/ 332601 h 1155559"/>
                      <a:gd name="connsiteX56" fmla="*/ 1017148 w 1389575"/>
                      <a:gd name="connsiteY56" fmla="*/ 477381 h 1155559"/>
                      <a:gd name="connsiteX57" fmla="*/ 914278 w 1389575"/>
                      <a:gd name="connsiteY57" fmla="*/ 605016 h 1155559"/>
                      <a:gd name="connsiteX58" fmla="*/ 900943 w 1389575"/>
                      <a:gd name="connsiteY58" fmla="*/ 602158 h 1155559"/>
                      <a:gd name="connsiteX59" fmla="*/ 920946 w 1389575"/>
                      <a:gd name="connsiteY59" fmla="*/ 510718 h 1155559"/>
                      <a:gd name="connsiteX60" fmla="*/ 787596 w 1389575"/>
                      <a:gd name="connsiteY60" fmla="*/ 606921 h 1155559"/>
                      <a:gd name="connsiteX61" fmla="*/ 725683 w 1389575"/>
                      <a:gd name="connsiteY61" fmla="*/ 648830 h 1155559"/>
                      <a:gd name="connsiteX62" fmla="*/ 521848 w 1389575"/>
                      <a:gd name="connsiteY62" fmla="*/ 787895 h 1155559"/>
                      <a:gd name="connsiteX63" fmla="*/ 696156 w 1389575"/>
                      <a:gd name="connsiteY63" fmla="*/ 742175 h 1155559"/>
                      <a:gd name="connsiteX64" fmla="*/ 704728 w 1389575"/>
                      <a:gd name="connsiteY64" fmla="*/ 743128 h 1155559"/>
                      <a:gd name="connsiteX65" fmla="*/ 705681 w 1389575"/>
                      <a:gd name="connsiteY65" fmla="*/ 744080 h 1155559"/>
                      <a:gd name="connsiteX66" fmla="*/ 704728 w 1389575"/>
                      <a:gd name="connsiteY66" fmla="*/ 745033 h 1155559"/>
                      <a:gd name="connsiteX67" fmla="*/ 710443 w 1389575"/>
                      <a:gd name="connsiteY67" fmla="*/ 752653 h 1155559"/>
                      <a:gd name="connsiteX68" fmla="*/ 710443 w 1389575"/>
                      <a:gd name="connsiteY68" fmla="*/ 759320 h 1155559"/>
                      <a:gd name="connsiteX69" fmla="*/ 628528 w 1389575"/>
                      <a:gd name="connsiteY69" fmla="*/ 807898 h 1155559"/>
                      <a:gd name="connsiteX70" fmla="*/ 624718 w 1389575"/>
                      <a:gd name="connsiteY70" fmla="*/ 817423 h 1155559"/>
                      <a:gd name="connsiteX71" fmla="*/ 627576 w 1389575"/>
                      <a:gd name="connsiteY71" fmla="*/ 816470 h 1155559"/>
                      <a:gd name="connsiteX72" fmla="*/ 689488 w 1389575"/>
                      <a:gd name="connsiteY72" fmla="*/ 808850 h 1155559"/>
                      <a:gd name="connsiteX73" fmla="*/ 696156 w 1389575"/>
                      <a:gd name="connsiteY73" fmla="*/ 817423 h 1155559"/>
                      <a:gd name="connsiteX74" fmla="*/ 479938 w 1389575"/>
                      <a:gd name="connsiteY74" fmla="*/ 952677 h 1155559"/>
                      <a:gd name="connsiteX75" fmla="*/ 637101 w 1389575"/>
                      <a:gd name="connsiteY75" fmla="*/ 910767 h 1155559"/>
                      <a:gd name="connsiteX76" fmla="*/ 639006 w 1389575"/>
                      <a:gd name="connsiteY76" fmla="*/ 918387 h 1155559"/>
                      <a:gd name="connsiteX77" fmla="*/ 602811 w 1389575"/>
                      <a:gd name="connsiteY77" fmla="*/ 943152 h 1155559"/>
                      <a:gd name="connsiteX78" fmla="*/ 543756 w 1389575"/>
                      <a:gd name="connsiteY78" fmla="*/ 970775 h 1155559"/>
                      <a:gd name="connsiteX79" fmla="*/ 408501 w 1389575"/>
                      <a:gd name="connsiteY79" fmla="*/ 1031734 h 1155559"/>
                      <a:gd name="connsiteX80" fmla="*/ 365638 w 1389575"/>
                      <a:gd name="connsiteY80" fmla="*/ 1062214 h 1155559"/>
                      <a:gd name="connsiteX81" fmla="*/ 388498 w 1389575"/>
                      <a:gd name="connsiteY81" fmla="*/ 1081264 h 1155559"/>
                      <a:gd name="connsiteX82" fmla="*/ 480891 w 1389575"/>
                      <a:gd name="connsiteY82" fmla="*/ 1068882 h 1155559"/>
                      <a:gd name="connsiteX83" fmla="*/ 543756 w 1389575"/>
                      <a:gd name="connsiteY83" fmla="*/ 1074597 h 1155559"/>
                      <a:gd name="connsiteX84" fmla="*/ 551376 w 1389575"/>
                      <a:gd name="connsiteY84" fmla="*/ 1089837 h 1155559"/>
                      <a:gd name="connsiteX85" fmla="*/ 587571 w 1389575"/>
                      <a:gd name="connsiteY85" fmla="*/ 1094599 h 1155559"/>
                      <a:gd name="connsiteX86" fmla="*/ 654246 w 1389575"/>
                      <a:gd name="connsiteY86" fmla="*/ 1064119 h 1155559"/>
                      <a:gd name="connsiteX87" fmla="*/ 680916 w 1389575"/>
                      <a:gd name="connsiteY87" fmla="*/ 1075549 h 1155559"/>
                      <a:gd name="connsiteX88" fmla="*/ 706633 w 1389575"/>
                      <a:gd name="connsiteY88" fmla="*/ 1137462 h 1155559"/>
                      <a:gd name="connsiteX89" fmla="*/ 702823 w 1389575"/>
                      <a:gd name="connsiteY89" fmla="*/ 1155559 h 1155559"/>
                      <a:gd name="connsiteX90" fmla="*/ 706633 w 1389575"/>
                      <a:gd name="connsiteY90" fmla="*/ 1154607 h 1155559"/>
                      <a:gd name="connsiteX91" fmla="*/ 725683 w 1389575"/>
                      <a:gd name="connsiteY91" fmla="*/ 1147939 h 1155559"/>
                      <a:gd name="connsiteX92" fmla="*/ 780928 w 1389575"/>
                      <a:gd name="connsiteY92" fmla="*/ 1097457 h 1155559"/>
                      <a:gd name="connsiteX93" fmla="*/ 825696 w 1389575"/>
                      <a:gd name="connsiteY93" fmla="*/ 947915 h 1155559"/>
                      <a:gd name="connsiteX94" fmla="*/ 857128 w 1389575"/>
                      <a:gd name="connsiteY94" fmla="*/ 901242 h 1155559"/>
                      <a:gd name="connsiteX95" fmla="*/ 900943 w 1389575"/>
                      <a:gd name="connsiteY95" fmla="*/ 894575 h 1155559"/>
                      <a:gd name="connsiteX96" fmla="*/ 909516 w 1389575"/>
                      <a:gd name="connsiteY96" fmla="*/ 896480 h 1155559"/>
                      <a:gd name="connsiteX97" fmla="*/ 919041 w 1389575"/>
                      <a:gd name="connsiteY97" fmla="*/ 899337 h 1155559"/>
                      <a:gd name="connsiteX98" fmla="*/ 920946 w 1389575"/>
                      <a:gd name="connsiteY98" fmla="*/ 900290 h 1155559"/>
                      <a:gd name="connsiteX99" fmla="*/ 962856 w 1389575"/>
                      <a:gd name="connsiteY99" fmla="*/ 943152 h 1155559"/>
                      <a:gd name="connsiteX100" fmla="*/ 978096 w 1389575"/>
                      <a:gd name="connsiteY100" fmla="*/ 999350 h 1155559"/>
                      <a:gd name="connsiteX101" fmla="*/ 987621 w 1389575"/>
                      <a:gd name="connsiteY101" fmla="*/ 1023162 h 1155559"/>
                      <a:gd name="connsiteX102" fmla="*/ 993336 w 1389575"/>
                      <a:gd name="connsiteY102" fmla="*/ 1026020 h 1155559"/>
                      <a:gd name="connsiteX103" fmla="*/ 1014291 w 1389575"/>
                      <a:gd name="connsiteY103" fmla="*/ 995540 h 1155559"/>
                      <a:gd name="connsiteX104" fmla="*/ 1027626 w 1389575"/>
                      <a:gd name="connsiteY104" fmla="*/ 949820 h 1155559"/>
                      <a:gd name="connsiteX105" fmla="*/ 1017148 w 1389575"/>
                      <a:gd name="connsiteY105" fmla="*/ 845997 h 1155559"/>
                      <a:gd name="connsiteX106" fmla="*/ 1014291 w 1389575"/>
                      <a:gd name="connsiteY106" fmla="*/ 749795 h 1155559"/>
                      <a:gd name="connsiteX107" fmla="*/ 1050486 w 1389575"/>
                      <a:gd name="connsiteY107" fmla="*/ 681215 h 1155559"/>
                      <a:gd name="connsiteX108" fmla="*/ 1136211 w 1389575"/>
                      <a:gd name="connsiteY108" fmla="*/ 759320 h 1155559"/>
                      <a:gd name="connsiteX109" fmla="*/ 1158118 w 1389575"/>
                      <a:gd name="connsiteY109" fmla="*/ 666928 h 1155559"/>
                      <a:gd name="connsiteX110" fmla="*/ 1153356 w 1389575"/>
                      <a:gd name="connsiteY110" fmla="*/ 605968 h 1155559"/>
                      <a:gd name="connsiteX111" fmla="*/ 1152403 w 1389575"/>
                      <a:gd name="connsiteY111" fmla="*/ 586918 h 1155559"/>
                      <a:gd name="connsiteX112" fmla="*/ 1125733 w 1389575"/>
                      <a:gd name="connsiteY112" fmla="*/ 592633 h 1155559"/>
                      <a:gd name="connsiteX113" fmla="*/ 1119066 w 1389575"/>
                      <a:gd name="connsiteY113" fmla="*/ 588823 h 1155559"/>
                      <a:gd name="connsiteX114" fmla="*/ 1190503 w 1389575"/>
                      <a:gd name="connsiteY114" fmla="*/ 432614 h 1155559"/>
                      <a:gd name="connsiteX115" fmla="*/ 1236223 w 1389575"/>
                      <a:gd name="connsiteY115" fmla="*/ 236399 h 1155559"/>
                      <a:gd name="connsiteX116" fmla="*/ 1235271 w 1389575"/>
                      <a:gd name="connsiteY116" fmla="*/ 221159 h 1155559"/>
                      <a:gd name="connsiteX117" fmla="*/ 1245748 w 1389575"/>
                      <a:gd name="connsiteY117" fmla="*/ 211634 h 1155559"/>
                      <a:gd name="connsiteX118" fmla="*/ 1276228 w 1389575"/>
                      <a:gd name="connsiteY118" fmla="*/ 187822 h 1155559"/>
                      <a:gd name="connsiteX119" fmla="*/ 1389576 w 1389575"/>
                      <a:gd name="connsiteY119" fmla="*/ 108764 h 1155559"/>
                      <a:gd name="connsiteX120" fmla="*/ 1361953 w 1389575"/>
                      <a:gd name="connsiteY120" fmla="*/ 98287 h 1155559"/>
                      <a:gd name="connsiteX121" fmla="*/ 1298136 w 1389575"/>
                      <a:gd name="connsiteY121" fmla="*/ 153532 h 1155559"/>
                      <a:gd name="connsiteX122" fmla="*/ 1179073 w 1389575"/>
                      <a:gd name="connsiteY122" fmla="*/ 234494 h 1155559"/>
                      <a:gd name="connsiteX123" fmla="*/ 938091 w 1389575"/>
                      <a:gd name="connsiteY123" fmla="*/ 311646 h 1155559"/>
                      <a:gd name="connsiteX124" fmla="*/ 1020958 w 1389575"/>
                      <a:gd name="connsiteY124" fmla="*/ 332601 h 1155559"/>
                      <a:gd name="connsiteX125" fmla="*/ 1026673 w 1389575"/>
                      <a:gd name="connsiteY125" fmla="*/ 344984 h 1155559"/>
                      <a:gd name="connsiteX126" fmla="*/ 839983 w 1389575"/>
                      <a:gd name="connsiteY126" fmla="*/ 332601 h 1155559"/>
                      <a:gd name="connsiteX127" fmla="*/ 744733 w 1389575"/>
                      <a:gd name="connsiteY127" fmla="*/ 288786 h 1155559"/>
                      <a:gd name="connsiteX128" fmla="*/ 669486 w 1389575"/>
                      <a:gd name="connsiteY128" fmla="*/ 273546 h 1155559"/>
                      <a:gd name="connsiteX129" fmla="*/ 780928 w 1389575"/>
                      <a:gd name="connsiteY129" fmla="*/ 360224 h 1155559"/>
                      <a:gd name="connsiteX130" fmla="*/ 780928 w 1389575"/>
                      <a:gd name="connsiteY130" fmla="*/ 369749 h 1155559"/>
                      <a:gd name="connsiteX131" fmla="*/ 629481 w 1389575"/>
                      <a:gd name="connsiteY131" fmla="*/ 376416 h 1155559"/>
                      <a:gd name="connsiteX132" fmla="*/ 525658 w 1389575"/>
                      <a:gd name="connsiteY132" fmla="*/ 303074 h 1155559"/>
                      <a:gd name="connsiteX133" fmla="*/ 524706 w 1389575"/>
                      <a:gd name="connsiteY133" fmla="*/ 357366 h 1155559"/>
                      <a:gd name="connsiteX134" fmla="*/ 451363 w 1389575"/>
                      <a:gd name="connsiteY134" fmla="*/ 374511 h 1155559"/>
                      <a:gd name="connsiteX135" fmla="*/ 390403 w 1389575"/>
                      <a:gd name="connsiteY135" fmla="*/ 228779 h 1155559"/>
                      <a:gd name="connsiteX136" fmla="*/ 407548 w 1389575"/>
                      <a:gd name="connsiteY136" fmla="*/ 171629 h 1155559"/>
                      <a:gd name="connsiteX137" fmla="*/ 406596 w 1389575"/>
                      <a:gd name="connsiteY137" fmla="*/ 116384 h 1155559"/>
                      <a:gd name="connsiteX138" fmla="*/ 319918 w 1389575"/>
                      <a:gd name="connsiteY138" fmla="*/ 237352 h 1155559"/>
                      <a:gd name="connsiteX139" fmla="*/ 304678 w 1389575"/>
                      <a:gd name="connsiteY139" fmla="*/ 237352 h 1155559"/>
                      <a:gd name="connsiteX140" fmla="*/ 277056 w 1389575"/>
                      <a:gd name="connsiteY140" fmla="*/ 185917 h 1155559"/>
                      <a:gd name="connsiteX141" fmla="*/ 275151 w 1389575"/>
                      <a:gd name="connsiteY141" fmla="*/ 183059 h 1155559"/>
                      <a:gd name="connsiteX142" fmla="*/ 269436 w 1389575"/>
                      <a:gd name="connsiteY142" fmla="*/ 230684 h 1155559"/>
                      <a:gd name="connsiteX143" fmla="*/ 211333 w 1389575"/>
                      <a:gd name="connsiteY143" fmla="*/ 266879 h 1155559"/>
                      <a:gd name="connsiteX144" fmla="*/ 152278 w 1389575"/>
                      <a:gd name="connsiteY144" fmla="*/ 172582 h 1155559"/>
                      <a:gd name="connsiteX145" fmla="*/ 102748 w 1389575"/>
                      <a:gd name="connsiteY145" fmla="*/ 50662 h 1155559"/>
                      <a:gd name="connsiteX146" fmla="*/ 81793 w 1389575"/>
                      <a:gd name="connsiteY146" fmla="*/ 16372 h 1155559"/>
                      <a:gd name="connsiteX147" fmla="*/ 39883 w 1389575"/>
                      <a:gd name="connsiteY147" fmla="*/ 3037 h 1155559"/>
                      <a:gd name="connsiteX148" fmla="*/ 27501 w 1389575"/>
                      <a:gd name="connsiteY148" fmla="*/ 35422 h 1155559"/>
                      <a:gd name="connsiteX149" fmla="*/ 121798 w 1389575"/>
                      <a:gd name="connsiteY149" fmla="*/ 247829 h 1155559"/>
                      <a:gd name="connsiteX150" fmla="*/ 117988 w 1389575"/>
                      <a:gd name="connsiteY150" fmla="*/ 250686 h 1155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</a:cxnLst>
                    <a:rect l="l" t="t" r="r" b="b"/>
                    <a:pathLst>
                      <a:path w="1389575" h="1155559">
                        <a:moveTo>
                          <a:pt x="117988" y="250686"/>
                        </a:moveTo>
                        <a:cubicBezTo>
                          <a:pt x="87508" y="247829"/>
                          <a:pt x="58933" y="232589"/>
                          <a:pt x="32263" y="219254"/>
                        </a:cubicBezTo>
                        <a:cubicBezTo>
                          <a:pt x="23691" y="214492"/>
                          <a:pt x="11308" y="205919"/>
                          <a:pt x="831" y="205919"/>
                        </a:cubicBezTo>
                        <a:cubicBezTo>
                          <a:pt x="-2979" y="205919"/>
                          <a:pt x="7498" y="231636"/>
                          <a:pt x="8451" y="234494"/>
                        </a:cubicBezTo>
                        <a:cubicBezTo>
                          <a:pt x="26548" y="273546"/>
                          <a:pt x="54171" y="304026"/>
                          <a:pt x="89413" y="334506"/>
                        </a:cubicBezTo>
                        <a:cubicBezTo>
                          <a:pt x="122751" y="363081"/>
                          <a:pt x="158946" y="389751"/>
                          <a:pt x="190378" y="420231"/>
                        </a:cubicBezTo>
                        <a:cubicBezTo>
                          <a:pt x="194188" y="424041"/>
                          <a:pt x="191331" y="427851"/>
                          <a:pt x="187521" y="428803"/>
                        </a:cubicBezTo>
                        <a:cubicBezTo>
                          <a:pt x="152278" y="435471"/>
                          <a:pt x="112273" y="420231"/>
                          <a:pt x="79888" y="431661"/>
                        </a:cubicBezTo>
                        <a:cubicBezTo>
                          <a:pt x="125608" y="474523"/>
                          <a:pt x="200856" y="475476"/>
                          <a:pt x="250386" y="516433"/>
                        </a:cubicBezTo>
                        <a:cubicBezTo>
                          <a:pt x="253243" y="519291"/>
                          <a:pt x="252291" y="523101"/>
                          <a:pt x="248481" y="524053"/>
                        </a:cubicBezTo>
                        <a:cubicBezTo>
                          <a:pt x="226573" y="532626"/>
                          <a:pt x="201808" y="544056"/>
                          <a:pt x="190378" y="561201"/>
                        </a:cubicBezTo>
                        <a:cubicBezTo>
                          <a:pt x="196093" y="562153"/>
                          <a:pt x="200856" y="564058"/>
                          <a:pt x="206571" y="565011"/>
                        </a:cubicBezTo>
                        <a:cubicBezTo>
                          <a:pt x="250386" y="570726"/>
                          <a:pt x="298011" y="565011"/>
                          <a:pt x="338968" y="564058"/>
                        </a:cubicBezTo>
                        <a:cubicBezTo>
                          <a:pt x="382783" y="563106"/>
                          <a:pt x="431361" y="562153"/>
                          <a:pt x="471366" y="585966"/>
                        </a:cubicBezTo>
                        <a:cubicBezTo>
                          <a:pt x="474223" y="587871"/>
                          <a:pt x="475176" y="591681"/>
                          <a:pt x="473271" y="593586"/>
                        </a:cubicBezTo>
                        <a:cubicBezTo>
                          <a:pt x="447553" y="622161"/>
                          <a:pt x="401833" y="627876"/>
                          <a:pt x="369448" y="649783"/>
                        </a:cubicBezTo>
                        <a:cubicBezTo>
                          <a:pt x="412311" y="667880"/>
                          <a:pt x="459936" y="673595"/>
                          <a:pt x="505656" y="675500"/>
                        </a:cubicBezTo>
                        <a:cubicBezTo>
                          <a:pt x="558996" y="677405"/>
                          <a:pt x="612336" y="672643"/>
                          <a:pt x="661866" y="660260"/>
                        </a:cubicBezTo>
                        <a:cubicBezTo>
                          <a:pt x="680916" y="655498"/>
                          <a:pt x="699013" y="647878"/>
                          <a:pt x="715206" y="640258"/>
                        </a:cubicBezTo>
                        <a:cubicBezTo>
                          <a:pt x="719968" y="637401"/>
                          <a:pt x="724731" y="634543"/>
                          <a:pt x="729493" y="632638"/>
                        </a:cubicBezTo>
                        <a:cubicBezTo>
                          <a:pt x="755211" y="617398"/>
                          <a:pt x="778071" y="598348"/>
                          <a:pt x="800931" y="577393"/>
                        </a:cubicBezTo>
                        <a:cubicBezTo>
                          <a:pt x="837126" y="545008"/>
                          <a:pt x="874273" y="511671"/>
                          <a:pt x="926661" y="496431"/>
                        </a:cubicBezTo>
                        <a:cubicBezTo>
                          <a:pt x="931423" y="494526"/>
                          <a:pt x="937138" y="498336"/>
                          <a:pt x="937138" y="503098"/>
                        </a:cubicBezTo>
                        <a:cubicBezTo>
                          <a:pt x="938091" y="520243"/>
                          <a:pt x="929518" y="535483"/>
                          <a:pt x="921898" y="549771"/>
                        </a:cubicBezTo>
                        <a:cubicBezTo>
                          <a:pt x="916183" y="562153"/>
                          <a:pt x="909516" y="574536"/>
                          <a:pt x="912373" y="587871"/>
                        </a:cubicBezTo>
                        <a:cubicBezTo>
                          <a:pt x="933328" y="571678"/>
                          <a:pt x="947616" y="551676"/>
                          <a:pt x="960951" y="529768"/>
                        </a:cubicBezTo>
                        <a:cubicBezTo>
                          <a:pt x="976191" y="505003"/>
                          <a:pt x="991431" y="482143"/>
                          <a:pt x="1012386" y="461188"/>
                        </a:cubicBezTo>
                        <a:cubicBezTo>
                          <a:pt x="1057153" y="414516"/>
                          <a:pt x="1099063" y="365939"/>
                          <a:pt x="1140973" y="317361"/>
                        </a:cubicBezTo>
                        <a:cubicBezTo>
                          <a:pt x="1147641" y="309741"/>
                          <a:pt x="1154308" y="302121"/>
                          <a:pt x="1160976" y="294501"/>
                        </a:cubicBezTo>
                        <a:cubicBezTo>
                          <a:pt x="1128591" y="318314"/>
                          <a:pt x="1093348" y="340221"/>
                          <a:pt x="1056201" y="358319"/>
                        </a:cubicBezTo>
                        <a:cubicBezTo>
                          <a:pt x="926661" y="423089"/>
                          <a:pt x="774261" y="459284"/>
                          <a:pt x="615193" y="453568"/>
                        </a:cubicBezTo>
                        <a:cubicBezTo>
                          <a:pt x="535183" y="450711"/>
                          <a:pt x="454221" y="437376"/>
                          <a:pt x="377068" y="412611"/>
                        </a:cubicBezTo>
                        <a:cubicBezTo>
                          <a:pt x="285628" y="383084"/>
                          <a:pt x="202761" y="331649"/>
                          <a:pt x="136086" y="268784"/>
                        </a:cubicBezTo>
                        <a:cubicBezTo>
                          <a:pt x="131323" y="264974"/>
                          <a:pt x="138943" y="260211"/>
                          <a:pt x="142753" y="264022"/>
                        </a:cubicBezTo>
                        <a:cubicBezTo>
                          <a:pt x="201808" y="311646"/>
                          <a:pt x="260863" y="357366"/>
                          <a:pt x="333253" y="386894"/>
                        </a:cubicBezTo>
                        <a:cubicBezTo>
                          <a:pt x="487558" y="450711"/>
                          <a:pt x="667581" y="458331"/>
                          <a:pt x="821886" y="428803"/>
                        </a:cubicBezTo>
                        <a:cubicBezTo>
                          <a:pt x="963808" y="401181"/>
                          <a:pt x="1086681" y="343079"/>
                          <a:pt x="1189551" y="263069"/>
                        </a:cubicBezTo>
                        <a:cubicBezTo>
                          <a:pt x="1200981" y="254497"/>
                          <a:pt x="1211458" y="244972"/>
                          <a:pt x="1221936" y="236399"/>
                        </a:cubicBezTo>
                        <a:cubicBezTo>
                          <a:pt x="1221936" y="236399"/>
                          <a:pt x="1222888" y="236399"/>
                          <a:pt x="1223841" y="236399"/>
                        </a:cubicBezTo>
                        <a:cubicBezTo>
                          <a:pt x="1222888" y="236399"/>
                          <a:pt x="1222888" y="236399"/>
                          <a:pt x="1221936" y="236399"/>
                        </a:cubicBezTo>
                        <a:cubicBezTo>
                          <a:pt x="1211458" y="245924"/>
                          <a:pt x="1200028" y="254497"/>
                          <a:pt x="1189551" y="263069"/>
                        </a:cubicBezTo>
                        <a:cubicBezTo>
                          <a:pt x="1204791" y="247829"/>
                          <a:pt x="1220031" y="233541"/>
                          <a:pt x="1236223" y="219254"/>
                        </a:cubicBezTo>
                        <a:cubicBezTo>
                          <a:pt x="1236223" y="224016"/>
                          <a:pt x="1236223" y="229732"/>
                          <a:pt x="1237176" y="234494"/>
                        </a:cubicBezTo>
                        <a:cubicBezTo>
                          <a:pt x="1234318" y="236399"/>
                          <a:pt x="1233366" y="239257"/>
                          <a:pt x="1229556" y="241161"/>
                        </a:cubicBezTo>
                        <a:cubicBezTo>
                          <a:pt x="1220983" y="262116"/>
                          <a:pt x="1206696" y="293549"/>
                          <a:pt x="1197171" y="309741"/>
                        </a:cubicBezTo>
                        <a:cubicBezTo>
                          <a:pt x="1158118" y="378321"/>
                          <a:pt x="1110493" y="442139"/>
                          <a:pt x="1067631" y="508813"/>
                        </a:cubicBezTo>
                        <a:cubicBezTo>
                          <a:pt x="1024768" y="574536"/>
                          <a:pt x="981906" y="640258"/>
                          <a:pt x="934281" y="703123"/>
                        </a:cubicBezTo>
                        <a:cubicBezTo>
                          <a:pt x="885703" y="766940"/>
                          <a:pt x="833316" y="828852"/>
                          <a:pt x="771403" y="883145"/>
                        </a:cubicBezTo>
                        <a:cubicBezTo>
                          <a:pt x="742828" y="908862"/>
                          <a:pt x="712348" y="932675"/>
                          <a:pt x="679011" y="953630"/>
                        </a:cubicBezTo>
                        <a:cubicBezTo>
                          <a:pt x="647578" y="973632"/>
                          <a:pt x="613288" y="994587"/>
                          <a:pt x="575188" y="1004112"/>
                        </a:cubicBezTo>
                        <a:cubicBezTo>
                          <a:pt x="574236" y="1004112"/>
                          <a:pt x="572331" y="1003160"/>
                          <a:pt x="573283" y="1002207"/>
                        </a:cubicBezTo>
                        <a:cubicBezTo>
                          <a:pt x="582808" y="996492"/>
                          <a:pt x="592333" y="991730"/>
                          <a:pt x="601858" y="986967"/>
                        </a:cubicBezTo>
                        <a:cubicBezTo>
                          <a:pt x="755211" y="908862"/>
                          <a:pt x="861891" y="785990"/>
                          <a:pt x="954283" y="658355"/>
                        </a:cubicBezTo>
                        <a:cubicBezTo>
                          <a:pt x="999051" y="595491"/>
                          <a:pt x="1040961" y="531673"/>
                          <a:pt x="1083823" y="466903"/>
                        </a:cubicBezTo>
                        <a:cubicBezTo>
                          <a:pt x="1127638" y="401181"/>
                          <a:pt x="1179073" y="329744"/>
                          <a:pt x="1213363" y="258306"/>
                        </a:cubicBezTo>
                        <a:cubicBezTo>
                          <a:pt x="1188598" y="282119"/>
                          <a:pt x="1165738" y="306884"/>
                          <a:pt x="1143831" y="332601"/>
                        </a:cubicBezTo>
                        <a:cubicBezTo>
                          <a:pt x="1101921" y="381179"/>
                          <a:pt x="1060963" y="429756"/>
                          <a:pt x="1017148" y="477381"/>
                        </a:cubicBezTo>
                        <a:cubicBezTo>
                          <a:pt x="980001" y="517386"/>
                          <a:pt x="965713" y="574536"/>
                          <a:pt x="914278" y="605016"/>
                        </a:cubicBezTo>
                        <a:cubicBezTo>
                          <a:pt x="910468" y="607873"/>
                          <a:pt x="903801" y="605968"/>
                          <a:pt x="900943" y="602158"/>
                        </a:cubicBezTo>
                        <a:cubicBezTo>
                          <a:pt x="880941" y="566916"/>
                          <a:pt x="916183" y="542151"/>
                          <a:pt x="920946" y="510718"/>
                        </a:cubicBezTo>
                        <a:cubicBezTo>
                          <a:pt x="865701" y="530721"/>
                          <a:pt x="828553" y="571678"/>
                          <a:pt x="787596" y="606921"/>
                        </a:cubicBezTo>
                        <a:cubicBezTo>
                          <a:pt x="768546" y="623113"/>
                          <a:pt x="748543" y="637401"/>
                          <a:pt x="725683" y="648830"/>
                        </a:cubicBezTo>
                        <a:cubicBezTo>
                          <a:pt x="705681" y="727888"/>
                          <a:pt x="567568" y="722173"/>
                          <a:pt x="521848" y="787895"/>
                        </a:cubicBezTo>
                        <a:cubicBezTo>
                          <a:pt x="591381" y="806945"/>
                          <a:pt x="630433" y="743128"/>
                          <a:pt x="696156" y="742175"/>
                        </a:cubicBezTo>
                        <a:cubicBezTo>
                          <a:pt x="698061" y="741223"/>
                          <a:pt x="701871" y="740270"/>
                          <a:pt x="704728" y="743128"/>
                        </a:cubicBezTo>
                        <a:lnTo>
                          <a:pt x="705681" y="744080"/>
                        </a:lnTo>
                        <a:cubicBezTo>
                          <a:pt x="705681" y="744080"/>
                          <a:pt x="704728" y="745033"/>
                          <a:pt x="704728" y="745033"/>
                        </a:cubicBezTo>
                        <a:cubicBezTo>
                          <a:pt x="706633" y="746938"/>
                          <a:pt x="708538" y="749795"/>
                          <a:pt x="710443" y="752653"/>
                        </a:cubicBezTo>
                        <a:cubicBezTo>
                          <a:pt x="712348" y="754558"/>
                          <a:pt x="712348" y="758368"/>
                          <a:pt x="710443" y="759320"/>
                        </a:cubicBezTo>
                        <a:cubicBezTo>
                          <a:pt x="682821" y="773608"/>
                          <a:pt x="642816" y="782180"/>
                          <a:pt x="628528" y="807898"/>
                        </a:cubicBezTo>
                        <a:cubicBezTo>
                          <a:pt x="626623" y="810755"/>
                          <a:pt x="625671" y="813613"/>
                          <a:pt x="624718" y="817423"/>
                        </a:cubicBezTo>
                        <a:cubicBezTo>
                          <a:pt x="625671" y="817423"/>
                          <a:pt x="626623" y="817423"/>
                          <a:pt x="627576" y="816470"/>
                        </a:cubicBezTo>
                        <a:cubicBezTo>
                          <a:pt x="647578" y="812660"/>
                          <a:pt x="668533" y="812660"/>
                          <a:pt x="689488" y="808850"/>
                        </a:cubicBezTo>
                        <a:cubicBezTo>
                          <a:pt x="695203" y="807898"/>
                          <a:pt x="699013" y="813613"/>
                          <a:pt x="696156" y="817423"/>
                        </a:cubicBezTo>
                        <a:cubicBezTo>
                          <a:pt x="647578" y="886002"/>
                          <a:pt x="503751" y="866952"/>
                          <a:pt x="479938" y="952677"/>
                        </a:cubicBezTo>
                        <a:cubicBezTo>
                          <a:pt x="537088" y="949820"/>
                          <a:pt x="571378" y="868857"/>
                          <a:pt x="637101" y="910767"/>
                        </a:cubicBezTo>
                        <a:cubicBezTo>
                          <a:pt x="639958" y="912672"/>
                          <a:pt x="640911" y="915530"/>
                          <a:pt x="639006" y="918387"/>
                        </a:cubicBezTo>
                        <a:cubicBezTo>
                          <a:pt x="630433" y="928865"/>
                          <a:pt x="616146" y="936485"/>
                          <a:pt x="602811" y="943152"/>
                        </a:cubicBezTo>
                        <a:cubicBezTo>
                          <a:pt x="583761" y="952677"/>
                          <a:pt x="563758" y="962202"/>
                          <a:pt x="543756" y="970775"/>
                        </a:cubicBezTo>
                        <a:cubicBezTo>
                          <a:pt x="498036" y="990777"/>
                          <a:pt x="451363" y="1007922"/>
                          <a:pt x="408501" y="1031734"/>
                        </a:cubicBezTo>
                        <a:cubicBezTo>
                          <a:pt x="393261" y="1040307"/>
                          <a:pt x="375163" y="1048879"/>
                          <a:pt x="365638" y="1062214"/>
                        </a:cubicBezTo>
                        <a:cubicBezTo>
                          <a:pt x="356113" y="1076502"/>
                          <a:pt x="373258" y="1082217"/>
                          <a:pt x="388498" y="1081264"/>
                        </a:cubicBezTo>
                        <a:cubicBezTo>
                          <a:pt x="419931" y="1080312"/>
                          <a:pt x="449458" y="1072692"/>
                          <a:pt x="480891" y="1068882"/>
                        </a:cubicBezTo>
                        <a:cubicBezTo>
                          <a:pt x="497083" y="1066977"/>
                          <a:pt x="528516" y="1061262"/>
                          <a:pt x="543756" y="1074597"/>
                        </a:cubicBezTo>
                        <a:cubicBezTo>
                          <a:pt x="548518" y="1079359"/>
                          <a:pt x="549471" y="1084122"/>
                          <a:pt x="551376" y="1089837"/>
                        </a:cubicBezTo>
                        <a:cubicBezTo>
                          <a:pt x="555186" y="1099362"/>
                          <a:pt x="580903" y="1095552"/>
                          <a:pt x="587571" y="1094599"/>
                        </a:cubicBezTo>
                        <a:cubicBezTo>
                          <a:pt x="617098" y="1091742"/>
                          <a:pt x="635196" y="1080312"/>
                          <a:pt x="654246" y="1064119"/>
                        </a:cubicBezTo>
                        <a:cubicBezTo>
                          <a:pt x="664723" y="1055547"/>
                          <a:pt x="674248" y="1066977"/>
                          <a:pt x="680916" y="1075549"/>
                        </a:cubicBezTo>
                        <a:cubicBezTo>
                          <a:pt x="696156" y="1095552"/>
                          <a:pt x="710443" y="1114602"/>
                          <a:pt x="706633" y="1137462"/>
                        </a:cubicBezTo>
                        <a:cubicBezTo>
                          <a:pt x="705681" y="1143177"/>
                          <a:pt x="702823" y="1149844"/>
                          <a:pt x="702823" y="1155559"/>
                        </a:cubicBezTo>
                        <a:cubicBezTo>
                          <a:pt x="703776" y="1155559"/>
                          <a:pt x="704728" y="1155559"/>
                          <a:pt x="706633" y="1154607"/>
                        </a:cubicBezTo>
                        <a:cubicBezTo>
                          <a:pt x="713301" y="1152702"/>
                          <a:pt x="719968" y="1150797"/>
                          <a:pt x="725683" y="1147939"/>
                        </a:cubicBezTo>
                        <a:cubicBezTo>
                          <a:pt x="754258" y="1137462"/>
                          <a:pt x="769498" y="1121269"/>
                          <a:pt x="780928" y="1097457"/>
                        </a:cubicBezTo>
                        <a:cubicBezTo>
                          <a:pt x="802836" y="1049832"/>
                          <a:pt x="807598" y="996492"/>
                          <a:pt x="825696" y="947915"/>
                        </a:cubicBezTo>
                        <a:cubicBezTo>
                          <a:pt x="832363" y="931722"/>
                          <a:pt x="839983" y="911720"/>
                          <a:pt x="857128" y="901242"/>
                        </a:cubicBezTo>
                        <a:cubicBezTo>
                          <a:pt x="868558" y="893622"/>
                          <a:pt x="885703" y="891717"/>
                          <a:pt x="900943" y="894575"/>
                        </a:cubicBezTo>
                        <a:cubicBezTo>
                          <a:pt x="903801" y="894575"/>
                          <a:pt x="906658" y="895527"/>
                          <a:pt x="909516" y="896480"/>
                        </a:cubicBezTo>
                        <a:cubicBezTo>
                          <a:pt x="912373" y="897432"/>
                          <a:pt x="916183" y="898385"/>
                          <a:pt x="919041" y="899337"/>
                        </a:cubicBezTo>
                        <a:cubicBezTo>
                          <a:pt x="919993" y="899337"/>
                          <a:pt x="919993" y="900290"/>
                          <a:pt x="920946" y="900290"/>
                        </a:cubicBezTo>
                        <a:cubicBezTo>
                          <a:pt x="942853" y="909815"/>
                          <a:pt x="956188" y="924102"/>
                          <a:pt x="962856" y="943152"/>
                        </a:cubicBezTo>
                        <a:cubicBezTo>
                          <a:pt x="969523" y="962202"/>
                          <a:pt x="972381" y="980300"/>
                          <a:pt x="978096" y="999350"/>
                        </a:cubicBezTo>
                        <a:cubicBezTo>
                          <a:pt x="980001" y="1006970"/>
                          <a:pt x="982858" y="1015542"/>
                          <a:pt x="987621" y="1023162"/>
                        </a:cubicBezTo>
                        <a:cubicBezTo>
                          <a:pt x="990478" y="1027925"/>
                          <a:pt x="990478" y="1028877"/>
                          <a:pt x="993336" y="1026020"/>
                        </a:cubicBezTo>
                        <a:cubicBezTo>
                          <a:pt x="1002861" y="1018400"/>
                          <a:pt x="1008576" y="1006017"/>
                          <a:pt x="1014291" y="995540"/>
                        </a:cubicBezTo>
                        <a:cubicBezTo>
                          <a:pt x="1021911" y="981252"/>
                          <a:pt x="1026673" y="966012"/>
                          <a:pt x="1027626" y="949820"/>
                        </a:cubicBezTo>
                        <a:cubicBezTo>
                          <a:pt x="1029531" y="915530"/>
                          <a:pt x="1022863" y="881240"/>
                          <a:pt x="1017148" y="845997"/>
                        </a:cubicBezTo>
                        <a:cubicBezTo>
                          <a:pt x="1012386" y="813613"/>
                          <a:pt x="1007623" y="781228"/>
                          <a:pt x="1014291" y="749795"/>
                        </a:cubicBezTo>
                        <a:cubicBezTo>
                          <a:pt x="1019053" y="726935"/>
                          <a:pt x="1026673" y="694550"/>
                          <a:pt x="1050486" y="681215"/>
                        </a:cubicBezTo>
                        <a:cubicBezTo>
                          <a:pt x="1092396" y="657403"/>
                          <a:pt x="1124781" y="726935"/>
                          <a:pt x="1136211" y="759320"/>
                        </a:cubicBezTo>
                        <a:cubicBezTo>
                          <a:pt x="1164786" y="743128"/>
                          <a:pt x="1160023" y="692645"/>
                          <a:pt x="1158118" y="666928"/>
                        </a:cubicBezTo>
                        <a:cubicBezTo>
                          <a:pt x="1157166" y="646926"/>
                          <a:pt x="1155261" y="625971"/>
                          <a:pt x="1153356" y="605968"/>
                        </a:cubicBezTo>
                        <a:cubicBezTo>
                          <a:pt x="1153356" y="599301"/>
                          <a:pt x="1152403" y="593586"/>
                          <a:pt x="1152403" y="586918"/>
                        </a:cubicBezTo>
                        <a:cubicBezTo>
                          <a:pt x="1144783" y="589776"/>
                          <a:pt x="1136211" y="591681"/>
                          <a:pt x="1125733" y="592633"/>
                        </a:cubicBezTo>
                        <a:cubicBezTo>
                          <a:pt x="1122876" y="592633"/>
                          <a:pt x="1119066" y="590728"/>
                          <a:pt x="1119066" y="588823"/>
                        </a:cubicBezTo>
                        <a:cubicBezTo>
                          <a:pt x="1109541" y="526911"/>
                          <a:pt x="1157166" y="479286"/>
                          <a:pt x="1190503" y="432614"/>
                        </a:cubicBezTo>
                        <a:cubicBezTo>
                          <a:pt x="1229556" y="376416"/>
                          <a:pt x="1239081" y="304979"/>
                          <a:pt x="1236223" y="236399"/>
                        </a:cubicBezTo>
                        <a:cubicBezTo>
                          <a:pt x="1236223" y="231636"/>
                          <a:pt x="1235271" y="225922"/>
                          <a:pt x="1235271" y="221159"/>
                        </a:cubicBezTo>
                        <a:cubicBezTo>
                          <a:pt x="1239081" y="218302"/>
                          <a:pt x="1242891" y="215444"/>
                          <a:pt x="1245748" y="211634"/>
                        </a:cubicBezTo>
                        <a:cubicBezTo>
                          <a:pt x="1255273" y="204014"/>
                          <a:pt x="1265751" y="195442"/>
                          <a:pt x="1276228" y="187822"/>
                        </a:cubicBezTo>
                        <a:cubicBezTo>
                          <a:pt x="1313376" y="161152"/>
                          <a:pt x="1353381" y="136387"/>
                          <a:pt x="1389576" y="108764"/>
                        </a:cubicBezTo>
                        <a:cubicBezTo>
                          <a:pt x="1380051" y="105907"/>
                          <a:pt x="1371478" y="102097"/>
                          <a:pt x="1361953" y="98287"/>
                        </a:cubicBezTo>
                        <a:cubicBezTo>
                          <a:pt x="1340998" y="117337"/>
                          <a:pt x="1320043" y="135434"/>
                          <a:pt x="1298136" y="153532"/>
                        </a:cubicBezTo>
                        <a:cubicBezTo>
                          <a:pt x="1261941" y="183059"/>
                          <a:pt x="1225746" y="215444"/>
                          <a:pt x="1179073" y="234494"/>
                        </a:cubicBezTo>
                        <a:cubicBezTo>
                          <a:pt x="1102873" y="264974"/>
                          <a:pt x="1004766" y="266879"/>
                          <a:pt x="938091" y="311646"/>
                        </a:cubicBezTo>
                        <a:cubicBezTo>
                          <a:pt x="965713" y="321171"/>
                          <a:pt x="993336" y="326886"/>
                          <a:pt x="1020958" y="332601"/>
                        </a:cubicBezTo>
                        <a:cubicBezTo>
                          <a:pt x="1027626" y="333554"/>
                          <a:pt x="1032388" y="341174"/>
                          <a:pt x="1026673" y="344984"/>
                        </a:cubicBezTo>
                        <a:cubicBezTo>
                          <a:pt x="971428" y="380226"/>
                          <a:pt x="901896" y="361176"/>
                          <a:pt x="839983" y="332601"/>
                        </a:cubicBezTo>
                        <a:cubicBezTo>
                          <a:pt x="808551" y="318314"/>
                          <a:pt x="777118" y="302121"/>
                          <a:pt x="744733" y="288786"/>
                        </a:cubicBezTo>
                        <a:cubicBezTo>
                          <a:pt x="720921" y="279261"/>
                          <a:pt x="694251" y="270689"/>
                          <a:pt x="669486" y="273546"/>
                        </a:cubicBezTo>
                        <a:cubicBezTo>
                          <a:pt x="696156" y="309741"/>
                          <a:pt x="744733" y="330696"/>
                          <a:pt x="780928" y="360224"/>
                        </a:cubicBezTo>
                        <a:cubicBezTo>
                          <a:pt x="783786" y="363081"/>
                          <a:pt x="783786" y="367844"/>
                          <a:pt x="780928" y="369749"/>
                        </a:cubicBezTo>
                        <a:cubicBezTo>
                          <a:pt x="736161" y="398324"/>
                          <a:pt x="683773" y="402134"/>
                          <a:pt x="629481" y="376416"/>
                        </a:cubicBezTo>
                        <a:cubicBezTo>
                          <a:pt x="590428" y="357366"/>
                          <a:pt x="558043" y="330696"/>
                          <a:pt x="525658" y="303074"/>
                        </a:cubicBezTo>
                        <a:cubicBezTo>
                          <a:pt x="532326" y="322124"/>
                          <a:pt x="534231" y="341174"/>
                          <a:pt x="524706" y="357366"/>
                        </a:cubicBezTo>
                        <a:cubicBezTo>
                          <a:pt x="511371" y="379274"/>
                          <a:pt x="480891" y="385941"/>
                          <a:pt x="451363" y="374511"/>
                        </a:cubicBezTo>
                        <a:cubicBezTo>
                          <a:pt x="388498" y="349746"/>
                          <a:pt x="386593" y="274499"/>
                          <a:pt x="390403" y="228779"/>
                        </a:cubicBezTo>
                        <a:cubicBezTo>
                          <a:pt x="392308" y="207824"/>
                          <a:pt x="399928" y="190679"/>
                          <a:pt x="407548" y="171629"/>
                        </a:cubicBezTo>
                        <a:cubicBezTo>
                          <a:pt x="412311" y="160199"/>
                          <a:pt x="429456" y="124004"/>
                          <a:pt x="406596" y="116384"/>
                        </a:cubicBezTo>
                        <a:cubicBezTo>
                          <a:pt x="336111" y="93524"/>
                          <a:pt x="338016" y="205919"/>
                          <a:pt x="319918" y="237352"/>
                        </a:cubicBezTo>
                        <a:cubicBezTo>
                          <a:pt x="317061" y="242114"/>
                          <a:pt x="307536" y="243066"/>
                          <a:pt x="304678" y="237352"/>
                        </a:cubicBezTo>
                        <a:cubicBezTo>
                          <a:pt x="296106" y="220207"/>
                          <a:pt x="288486" y="202109"/>
                          <a:pt x="277056" y="185917"/>
                        </a:cubicBezTo>
                        <a:cubicBezTo>
                          <a:pt x="276103" y="184964"/>
                          <a:pt x="276103" y="184012"/>
                          <a:pt x="275151" y="183059"/>
                        </a:cubicBezTo>
                        <a:cubicBezTo>
                          <a:pt x="272293" y="198299"/>
                          <a:pt x="273246" y="215444"/>
                          <a:pt x="269436" y="230684"/>
                        </a:cubicBezTo>
                        <a:cubicBezTo>
                          <a:pt x="265626" y="250686"/>
                          <a:pt x="242766" y="289739"/>
                          <a:pt x="211333" y="266879"/>
                        </a:cubicBezTo>
                        <a:cubicBezTo>
                          <a:pt x="179901" y="244019"/>
                          <a:pt x="165613" y="203062"/>
                          <a:pt x="152278" y="172582"/>
                        </a:cubicBezTo>
                        <a:cubicBezTo>
                          <a:pt x="134181" y="131624"/>
                          <a:pt x="119893" y="90667"/>
                          <a:pt x="102748" y="50662"/>
                        </a:cubicBezTo>
                        <a:cubicBezTo>
                          <a:pt x="97986" y="39232"/>
                          <a:pt x="93223" y="24945"/>
                          <a:pt x="81793" y="16372"/>
                        </a:cubicBezTo>
                        <a:cubicBezTo>
                          <a:pt x="72268" y="8752"/>
                          <a:pt x="52266" y="-6488"/>
                          <a:pt x="39883" y="3037"/>
                        </a:cubicBezTo>
                        <a:cubicBezTo>
                          <a:pt x="30358" y="10657"/>
                          <a:pt x="28453" y="23992"/>
                          <a:pt x="27501" y="35422"/>
                        </a:cubicBezTo>
                        <a:cubicBezTo>
                          <a:pt x="20833" y="110669"/>
                          <a:pt x="77983" y="182107"/>
                          <a:pt x="121798" y="247829"/>
                        </a:cubicBezTo>
                        <a:cubicBezTo>
                          <a:pt x="127513" y="246877"/>
                          <a:pt x="122751" y="250686"/>
                          <a:pt x="117988" y="250686"/>
                        </a:cubicBezTo>
                        <a:close/>
                      </a:path>
                    </a:pathLst>
                  </a:custGeom>
                  <a:solidFill>
                    <a:srgbClr val="87A4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0" name="Полилиния: фигура 1579">
                    <a:extLst>
                      <a:ext uri="{FF2B5EF4-FFF2-40B4-BE49-F238E27FC236}">
                        <a16:creationId xmlns:a16="http://schemas.microsoft.com/office/drawing/2014/main" id="{BC6AA890-4E20-7721-0CFD-1704707DF799}"/>
                      </a:ext>
                    </a:extLst>
                  </p:cNvPr>
                  <p:cNvSpPr/>
                  <p:nvPr/>
                </p:nvSpPr>
                <p:spPr>
                  <a:xfrm>
                    <a:off x="15473019" y="6994900"/>
                    <a:ext cx="79057" cy="28589"/>
                  </a:xfrm>
                  <a:custGeom>
                    <a:avLst/>
                    <a:gdLst>
                      <a:gd name="connsiteX0" fmla="*/ 7620 w 79057"/>
                      <a:gd name="connsiteY0" fmla="*/ 0 h 28589"/>
                      <a:gd name="connsiteX1" fmla="*/ 0 w 79057"/>
                      <a:gd name="connsiteY1" fmla="*/ 24765 h 28589"/>
                      <a:gd name="connsiteX2" fmla="*/ 79057 w 79057"/>
                      <a:gd name="connsiteY2" fmla="*/ 20002 h 28589"/>
                      <a:gd name="connsiteX3" fmla="*/ 7620 w 79057"/>
                      <a:gd name="connsiteY3" fmla="*/ 0 h 285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9057" h="28589">
                        <a:moveTo>
                          <a:pt x="7620" y="0"/>
                        </a:moveTo>
                        <a:lnTo>
                          <a:pt x="0" y="24765"/>
                        </a:lnTo>
                        <a:cubicBezTo>
                          <a:pt x="27623" y="30480"/>
                          <a:pt x="54292" y="30480"/>
                          <a:pt x="79057" y="20002"/>
                        </a:cubicBezTo>
                        <a:cubicBezTo>
                          <a:pt x="55245" y="14287"/>
                          <a:pt x="30480" y="7620"/>
                          <a:pt x="7620" y="0"/>
                        </a:cubicBezTo>
                        <a:close/>
                      </a:path>
                    </a:pathLst>
                  </a:custGeom>
                  <a:solidFill>
                    <a:srgbClr val="B8C65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1" name="Полилиния: фигура 1580">
                    <a:extLst>
                      <a:ext uri="{FF2B5EF4-FFF2-40B4-BE49-F238E27FC236}">
                        <a16:creationId xmlns:a16="http://schemas.microsoft.com/office/drawing/2014/main" id="{458FCF82-B897-90C2-0837-AFE9EDA0A764}"/>
                      </a:ext>
                    </a:extLst>
                  </p:cNvPr>
                  <p:cNvSpPr/>
                  <p:nvPr/>
                </p:nvSpPr>
                <p:spPr>
                  <a:xfrm>
                    <a:off x="15681080" y="6817735"/>
                    <a:ext cx="398796" cy="845930"/>
                  </a:xfrm>
                  <a:custGeom>
                    <a:avLst/>
                    <a:gdLst>
                      <a:gd name="connsiteX0" fmla="*/ 167224 w 398796"/>
                      <a:gd name="connsiteY0" fmla="*/ 143827 h 845930"/>
                      <a:gd name="connsiteX1" fmla="*/ 229136 w 398796"/>
                      <a:gd name="connsiteY1" fmla="*/ 0 h 845930"/>
                      <a:gd name="connsiteX2" fmla="*/ 173891 w 398796"/>
                      <a:gd name="connsiteY2" fmla="*/ 39052 h 845930"/>
                      <a:gd name="connsiteX3" fmla="*/ 173891 w 398796"/>
                      <a:gd name="connsiteY3" fmla="*/ 40957 h 845930"/>
                      <a:gd name="connsiteX4" fmla="*/ 158651 w 398796"/>
                      <a:gd name="connsiteY4" fmla="*/ 120967 h 845930"/>
                      <a:gd name="connsiteX5" fmla="*/ 144364 w 398796"/>
                      <a:gd name="connsiteY5" fmla="*/ 196215 h 845930"/>
                      <a:gd name="connsiteX6" fmla="*/ 131029 w 398796"/>
                      <a:gd name="connsiteY6" fmla="*/ 344804 h 845930"/>
                      <a:gd name="connsiteX7" fmla="*/ 151031 w 398796"/>
                      <a:gd name="connsiteY7" fmla="*/ 495299 h 845930"/>
                      <a:gd name="connsiteX8" fmla="*/ 181511 w 398796"/>
                      <a:gd name="connsiteY8" fmla="*/ 572451 h 845930"/>
                      <a:gd name="connsiteX9" fmla="*/ 225326 w 398796"/>
                      <a:gd name="connsiteY9" fmla="*/ 646746 h 845930"/>
                      <a:gd name="connsiteX10" fmla="*/ 219611 w 398796"/>
                      <a:gd name="connsiteY10" fmla="*/ 649603 h 845930"/>
                      <a:gd name="connsiteX11" fmla="*/ 171986 w 398796"/>
                      <a:gd name="connsiteY11" fmla="*/ 575309 h 845930"/>
                      <a:gd name="connsiteX12" fmla="*/ 140554 w 398796"/>
                      <a:gd name="connsiteY12" fmla="*/ 500061 h 845930"/>
                      <a:gd name="connsiteX13" fmla="*/ 115789 w 398796"/>
                      <a:gd name="connsiteY13" fmla="*/ 346709 h 845930"/>
                      <a:gd name="connsiteX14" fmla="*/ 130076 w 398796"/>
                      <a:gd name="connsiteY14" fmla="*/ 189547 h 845930"/>
                      <a:gd name="connsiteX15" fmla="*/ 145316 w 398796"/>
                      <a:gd name="connsiteY15" fmla="*/ 110490 h 845930"/>
                      <a:gd name="connsiteX16" fmla="*/ 161509 w 398796"/>
                      <a:gd name="connsiteY16" fmla="*/ 48577 h 845930"/>
                      <a:gd name="connsiteX17" fmla="*/ 155794 w 398796"/>
                      <a:gd name="connsiteY17" fmla="*/ 53340 h 845930"/>
                      <a:gd name="connsiteX18" fmla="*/ 118646 w 398796"/>
                      <a:gd name="connsiteY18" fmla="*/ 82867 h 845930"/>
                      <a:gd name="connsiteX19" fmla="*/ 81499 w 398796"/>
                      <a:gd name="connsiteY19" fmla="*/ 280987 h 845930"/>
                      <a:gd name="connsiteX20" fmla="*/ 536 w 398796"/>
                      <a:gd name="connsiteY20" fmla="*/ 440054 h 845930"/>
                      <a:gd name="connsiteX21" fmla="*/ 23396 w 398796"/>
                      <a:gd name="connsiteY21" fmla="*/ 432434 h 845930"/>
                      <a:gd name="connsiteX22" fmla="*/ 39589 w 398796"/>
                      <a:gd name="connsiteY22" fmla="*/ 421004 h 845930"/>
                      <a:gd name="connsiteX23" fmla="*/ 56734 w 398796"/>
                      <a:gd name="connsiteY23" fmla="*/ 395286 h 845930"/>
                      <a:gd name="connsiteX24" fmla="*/ 68164 w 398796"/>
                      <a:gd name="connsiteY24" fmla="*/ 394334 h 845930"/>
                      <a:gd name="connsiteX25" fmla="*/ 84356 w 398796"/>
                      <a:gd name="connsiteY25" fmla="*/ 557211 h 845930"/>
                      <a:gd name="connsiteX26" fmla="*/ 72926 w 398796"/>
                      <a:gd name="connsiteY26" fmla="*/ 723898 h 845930"/>
                      <a:gd name="connsiteX27" fmla="*/ 79594 w 398796"/>
                      <a:gd name="connsiteY27" fmla="*/ 716278 h 845930"/>
                      <a:gd name="connsiteX28" fmla="*/ 79594 w 398796"/>
                      <a:gd name="connsiteY28" fmla="*/ 714373 h 845930"/>
                      <a:gd name="connsiteX29" fmla="*/ 84356 w 398796"/>
                      <a:gd name="connsiteY29" fmla="*/ 709611 h 845930"/>
                      <a:gd name="connsiteX30" fmla="*/ 100549 w 398796"/>
                      <a:gd name="connsiteY30" fmla="*/ 681988 h 845930"/>
                      <a:gd name="connsiteX31" fmla="*/ 134839 w 398796"/>
                      <a:gd name="connsiteY31" fmla="*/ 647698 h 845930"/>
                      <a:gd name="connsiteX32" fmla="*/ 191036 w 398796"/>
                      <a:gd name="connsiteY32" fmla="*/ 708658 h 845930"/>
                      <a:gd name="connsiteX33" fmla="*/ 210086 w 398796"/>
                      <a:gd name="connsiteY33" fmla="*/ 761046 h 845930"/>
                      <a:gd name="connsiteX34" fmla="*/ 265331 w 398796"/>
                      <a:gd name="connsiteY34" fmla="*/ 817243 h 845930"/>
                      <a:gd name="connsiteX35" fmla="*/ 328196 w 398796"/>
                      <a:gd name="connsiteY35" fmla="*/ 844865 h 845930"/>
                      <a:gd name="connsiteX36" fmla="*/ 367249 w 398796"/>
                      <a:gd name="connsiteY36" fmla="*/ 826768 h 845930"/>
                      <a:gd name="connsiteX37" fmla="*/ 337721 w 398796"/>
                      <a:gd name="connsiteY37" fmla="*/ 772476 h 845930"/>
                      <a:gd name="connsiteX38" fmla="*/ 300574 w 398796"/>
                      <a:gd name="connsiteY38" fmla="*/ 711516 h 845930"/>
                      <a:gd name="connsiteX39" fmla="*/ 292954 w 398796"/>
                      <a:gd name="connsiteY39" fmla="*/ 668653 h 845930"/>
                      <a:gd name="connsiteX40" fmla="*/ 306289 w 398796"/>
                      <a:gd name="connsiteY40" fmla="*/ 667701 h 845930"/>
                      <a:gd name="connsiteX41" fmla="*/ 392014 w 398796"/>
                      <a:gd name="connsiteY41" fmla="*/ 689608 h 845930"/>
                      <a:gd name="connsiteX42" fmla="*/ 359629 w 398796"/>
                      <a:gd name="connsiteY42" fmla="*/ 619123 h 845930"/>
                      <a:gd name="connsiteX43" fmla="*/ 356771 w 398796"/>
                      <a:gd name="connsiteY43" fmla="*/ 609598 h 845930"/>
                      <a:gd name="connsiteX44" fmla="*/ 367249 w 398796"/>
                      <a:gd name="connsiteY44" fmla="*/ 580071 h 845930"/>
                      <a:gd name="connsiteX45" fmla="*/ 337721 w 398796"/>
                      <a:gd name="connsiteY45" fmla="*/ 565784 h 845930"/>
                      <a:gd name="connsiteX46" fmla="*/ 273904 w 398796"/>
                      <a:gd name="connsiteY46" fmla="*/ 537209 h 845930"/>
                      <a:gd name="connsiteX47" fmla="*/ 277714 w 398796"/>
                      <a:gd name="connsiteY47" fmla="*/ 495299 h 845930"/>
                      <a:gd name="connsiteX48" fmla="*/ 332006 w 398796"/>
                      <a:gd name="connsiteY48" fmla="*/ 488631 h 845930"/>
                      <a:gd name="connsiteX49" fmla="*/ 363439 w 398796"/>
                      <a:gd name="connsiteY49" fmla="*/ 475296 h 845930"/>
                      <a:gd name="connsiteX50" fmla="*/ 277714 w 398796"/>
                      <a:gd name="connsiteY50" fmla="*/ 414336 h 845930"/>
                      <a:gd name="connsiteX51" fmla="*/ 188179 w 398796"/>
                      <a:gd name="connsiteY51" fmla="*/ 357187 h 845930"/>
                      <a:gd name="connsiteX52" fmla="*/ 152936 w 398796"/>
                      <a:gd name="connsiteY52" fmla="*/ 257174 h 845930"/>
                      <a:gd name="connsiteX53" fmla="*/ 167224 w 398796"/>
                      <a:gd name="connsiteY53" fmla="*/ 143827 h 845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</a:cxnLst>
                    <a:rect l="l" t="t" r="r" b="b"/>
                    <a:pathLst>
                      <a:path w="398796" h="845930">
                        <a:moveTo>
                          <a:pt x="167224" y="143827"/>
                        </a:moveTo>
                        <a:cubicBezTo>
                          <a:pt x="178654" y="107632"/>
                          <a:pt x="211991" y="39052"/>
                          <a:pt x="229136" y="0"/>
                        </a:cubicBezTo>
                        <a:cubicBezTo>
                          <a:pt x="211039" y="13335"/>
                          <a:pt x="191989" y="25717"/>
                          <a:pt x="173891" y="39052"/>
                        </a:cubicBezTo>
                        <a:cubicBezTo>
                          <a:pt x="173891" y="40005"/>
                          <a:pt x="173891" y="40005"/>
                          <a:pt x="173891" y="40957"/>
                        </a:cubicBezTo>
                        <a:cubicBezTo>
                          <a:pt x="167224" y="66675"/>
                          <a:pt x="164366" y="94297"/>
                          <a:pt x="158651" y="120967"/>
                        </a:cubicBezTo>
                        <a:cubicBezTo>
                          <a:pt x="153889" y="145732"/>
                          <a:pt x="149126" y="170497"/>
                          <a:pt x="144364" y="196215"/>
                        </a:cubicBezTo>
                        <a:cubicBezTo>
                          <a:pt x="136744" y="244792"/>
                          <a:pt x="131029" y="294322"/>
                          <a:pt x="131029" y="344804"/>
                        </a:cubicBezTo>
                        <a:cubicBezTo>
                          <a:pt x="131029" y="394334"/>
                          <a:pt x="136744" y="444816"/>
                          <a:pt x="151031" y="495299"/>
                        </a:cubicBezTo>
                        <a:cubicBezTo>
                          <a:pt x="158651" y="521016"/>
                          <a:pt x="169129" y="546734"/>
                          <a:pt x="181511" y="572451"/>
                        </a:cubicBezTo>
                        <a:cubicBezTo>
                          <a:pt x="194846" y="598169"/>
                          <a:pt x="211991" y="621981"/>
                          <a:pt x="225326" y="646746"/>
                        </a:cubicBezTo>
                        <a:cubicBezTo>
                          <a:pt x="227231" y="649603"/>
                          <a:pt x="222469" y="652461"/>
                          <a:pt x="219611" y="649603"/>
                        </a:cubicBezTo>
                        <a:cubicBezTo>
                          <a:pt x="199609" y="627696"/>
                          <a:pt x="184369" y="601026"/>
                          <a:pt x="171986" y="575309"/>
                        </a:cubicBezTo>
                        <a:cubicBezTo>
                          <a:pt x="159604" y="550544"/>
                          <a:pt x="149126" y="525779"/>
                          <a:pt x="140554" y="500061"/>
                        </a:cubicBezTo>
                        <a:cubicBezTo>
                          <a:pt x="124361" y="449579"/>
                          <a:pt x="116741" y="398144"/>
                          <a:pt x="115789" y="346709"/>
                        </a:cubicBezTo>
                        <a:cubicBezTo>
                          <a:pt x="114836" y="293369"/>
                          <a:pt x="121504" y="240982"/>
                          <a:pt x="130076" y="189547"/>
                        </a:cubicBezTo>
                        <a:cubicBezTo>
                          <a:pt x="134839" y="162877"/>
                          <a:pt x="139601" y="136207"/>
                          <a:pt x="145316" y="110490"/>
                        </a:cubicBezTo>
                        <a:cubicBezTo>
                          <a:pt x="150079" y="89535"/>
                          <a:pt x="152936" y="68580"/>
                          <a:pt x="161509" y="48577"/>
                        </a:cubicBezTo>
                        <a:cubicBezTo>
                          <a:pt x="159604" y="50482"/>
                          <a:pt x="157699" y="51435"/>
                          <a:pt x="155794" y="53340"/>
                        </a:cubicBezTo>
                        <a:cubicBezTo>
                          <a:pt x="142459" y="62865"/>
                          <a:pt x="130076" y="72390"/>
                          <a:pt x="118646" y="82867"/>
                        </a:cubicBezTo>
                        <a:cubicBezTo>
                          <a:pt x="123409" y="149542"/>
                          <a:pt x="116741" y="223837"/>
                          <a:pt x="81499" y="280987"/>
                        </a:cubicBezTo>
                        <a:cubicBezTo>
                          <a:pt x="51019" y="329564"/>
                          <a:pt x="-6131" y="378142"/>
                          <a:pt x="536" y="440054"/>
                        </a:cubicBezTo>
                        <a:cubicBezTo>
                          <a:pt x="9109" y="439101"/>
                          <a:pt x="16729" y="436244"/>
                          <a:pt x="23396" y="432434"/>
                        </a:cubicBezTo>
                        <a:cubicBezTo>
                          <a:pt x="29111" y="429576"/>
                          <a:pt x="34826" y="425766"/>
                          <a:pt x="39589" y="421004"/>
                        </a:cubicBezTo>
                        <a:cubicBezTo>
                          <a:pt x="46256" y="414336"/>
                          <a:pt x="51971" y="404811"/>
                          <a:pt x="56734" y="395286"/>
                        </a:cubicBezTo>
                        <a:cubicBezTo>
                          <a:pt x="58639" y="391477"/>
                          <a:pt x="64354" y="391477"/>
                          <a:pt x="68164" y="394334"/>
                        </a:cubicBezTo>
                        <a:cubicBezTo>
                          <a:pt x="120551" y="442911"/>
                          <a:pt x="102454" y="505776"/>
                          <a:pt x="84356" y="557211"/>
                        </a:cubicBezTo>
                        <a:cubicBezTo>
                          <a:pt x="67211" y="605789"/>
                          <a:pt x="32921" y="671511"/>
                          <a:pt x="72926" y="723898"/>
                        </a:cubicBezTo>
                        <a:cubicBezTo>
                          <a:pt x="75784" y="721041"/>
                          <a:pt x="77689" y="719136"/>
                          <a:pt x="79594" y="716278"/>
                        </a:cubicBezTo>
                        <a:cubicBezTo>
                          <a:pt x="79594" y="715326"/>
                          <a:pt x="79594" y="715326"/>
                          <a:pt x="79594" y="714373"/>
                        </a:cubicBezTo>
                        <a:cubicBezTo>
                          <a:pt x="79594" y="711516"/>
                          <a:pt x="81499" y="709611"/>
                          <a:pt x="84356" y="709611"/>
                        </a:cubicBezTo>
                        <a:cubicBezTo>
                          <a:pt x="90071" y="700086"/>
                          <a:pt x="94834" y="690561"/>
                          <a:pt x="100549" y="681988"/>
                        </a:cubicBezTo>
                        <a:cubicBezTo>
                          <a:pt x="108169" y="669606"/>
                          <a:pt x="117694" y="653413"/>
                          <a:pt x="134839" y="647698"/>
                        </a:cubicBezTo>
                        <a:cubicBezTo>
                          <a:pt x="171034" y="636268"/>
                          <a:pt x="186274" y="689608"/>
                          <a:pt x="191036" y="708658"/>
                        </a:cubicBezTo>
                        <a:cubicBezTo>
                          <a:pt x="195799" y="725803"/>
                          <a:pt x="198656" y="744853"/>
                          <a:pt x="210086" y="761046"/>
                        </a:cubicBezTo>
                        <a:cubicBezTo>
                          <a:pt x="224374" y="782001"/>
                          <a:pt x="243424" y="802003"/>
                          <a:pt x="265331" y="817243"/>
                        </a:cubicBezTo>
                        <a:cubicBezTo>
                          <a:pt x="285334" y="830578"/>
                          <a:pt x="306289" y="840103"/>
                          <a:pt x="328196" y="844865"/>
                        </a:cubicBezTo>
                        <a:cubicBezTo>
                          <a:pt x="343436" y="847723"/>
                          <a:pt x="372011" y="845818"/>
                          <a:pt x="367249" y="826768"/>
                        </a:cubicBezTo>
                        <a:cubicBezTo>
                          <a:pt x="361534" y="807718"/>
                          <a:pt x="348199" y="789621"/>
                          <a:pt x="337721" y="772476"/>
                        </a:cubicBezTo>
                        <a:cubicBezTo>
                          <a:pt x="324386" y="752473"/>
                          <a:pt x="310099" y="732471"/>
                          <a:pt x="300574" y="711516"/>
                        </a:cubicBezTo>
                        <a:cubicBezTo>
                          <a:pt x="293906" y="698181"/>
                          <a:pt x="286286" y="681988"/>
                          <a:pt x="292954" y="668653"/>
                        </a:cubicBezTo>
                        <a:cubicBezTo>
                          <a:pt x="294859" y="663891"/>
                          <a:pt x="301526" y="663891"/>
                          <a:pt x="306289" y="667701"/>
                        </a:cubicBezTo>
                        <a:cubicBezTo>
                          <a:pt x="324386" y="681988"/>
                          <a:pt x="371059" y="711516"/>
                          <a:pt x="392014" y="689608"/>
                        </a:cubicBezTo>
                        <a:cubicBezTo>
                          <a:pt x="412969" y="667701"/>
                          <a:pt x="380584" y="635316"/>
                          <a:pt x="359629" y="619123"/>
                        </a:cubicBezTo>
                        <a:cubicBezTo>
                          <a:pt x="355819" y="616266"/>
                          <a:pt x="353914" y="612456"/>
                          <a:pt x="356771" y="609598"/>
                        </a:cubicBezTo>
                        <a:cubicBezTo>
                          <a:pt x="362486" y="602931"/>
                          <a:pt x="375821" y="588644"/>
                          <a:pt x="367249" y="580071"/>
                        </a:cubicBezTo>
                        <a:cubicBezTo>
                          <a:pt x="359629" y="572451"/>
                          <a:pt x="348199" y="568641"/>
                          <a:pt x="337721" y="565784"/>
                        </a:cubicBezTo>
                        <a:cubicBezTo>
                          <a:pt x="316766" y="559116"/>
                          <a:pt x="289144" y="553401"/>
                          <a:pt x="273904" y="537209"/>
                        </a:cubicBezTo>
                        <a:cubicBezTo>
                          <a:pt x="262474" y="524826"/>
                          <a:pt x="263426" y="503871"/>
                          <a:pt x="277714" y="495299"/>
                        </a:cubicBezTo>
                        <a:cubicBezTo>
                          <a:pt x="292954" y="485774"/>
                          <a:pt x="313909" y="487679"/>
                          <a:pt x="332006" y="488631"/>
                        </a:cubicBezTo>
                        <a:cubicBezTo>
                          <a:pt x="345341" y="489584"/>
                          <a:pt x="372964" y="494346"/>
                          <a:pt x="363439" y="475296"/>
                        </a:cubicBezTo>
                        <a:cubicBezTo>
                          <a:pt x="346294" y="443864"/>
                          <a:pt x="313909" y="428624"/>
                          <a:pt x="277714" y="414336"/>
                        </a:cubicBezTo>
                        <a:cubicBezTo>
                          <a:pt x="243424" y="400049"/>
                          <a:pt x="211039" y="384809"/>
                          <a:pt x="188179" y="357187"/>
                        </a:cubicBezTo>
                        <a:cubicBezTo>
                          <a:pt x="164366" y="327659"/>
                          <a:pt x="154841" y="290512"/>
                          <a:pt x="152936" y="257174"/>
                        </a:cubicBezTo>
                        <a:cubicBezTo>
                          <a:pt x="151031" y="216217"/>
                          <a:pt x="156746" y="178117"/>
                          <a:pt x="167224" y="143827"/>
                        </a:cubicBezTo>
                        <a:close/>
                      </a:path>
                    </a:pathLst>
                  </a:custGeom>
                  <a:solidFill>
                    <a:srgbClr val="B8C65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2" name="Полилиния: фигура 1581">
                    <a:extLst>
                      <a:ext uri="{FF2B5EF4-FFF2-40B4-BE49-F238E27FC236}">
                        <a16:creationId xmlns:a16="http://schemas.microsoft.com/office/drawing/2014/main" id="{ED72DCDA-8C76-09DB-0A38-DF27BE64508E}"/>
                      </a:ext>
                    </a:extLst>
                  </p:cNvPr>
                  <p:cNvSpPr/>
                  <p:nvPr/>
                </p:nvSpPr>
                <p:spPr>
                  <a:xfrm>
                    <a:off x="15874974" y="6759633"/>
                    <a:ext cx="23812" cy="24764"/>
                  </a:xfrm>
                  <a:custGeom>
                    <a:avLst/>
                    <a:gdLst>
                      <a:gd name="connsiteX0" fmla="*/ 11430 w 23812"/>
                      <a:gd name="connsiteY0" fmla="*/ 6667 h 24764"/>
                      <a:gd name="connsiteX1" fmla="*/ 0 w 23812"/>
                      <a:gd name="connsiteY1" fmla="*/ 24765 h 24764"/>
                      <a:gd name="connsiteX2" fmla="*/ 23813 w 23812"/>
                      <a:gd name="connsiteY2" fmla="*/ 3810 h 24764"/>
                      <a:gd name="connsiteX3" fmla="*/ 15240 w 23812"/>
                      <a:gd name="connsiteY3" fmla="*/ 0 h 24764"/>
                      <a:gd name="connsiteX4" fmla="*/ 11430 w 23812"/>
                      <a:gd name="connsiteY4" fmla="*/ 6667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12" h="24764">
                        <a:moveTo>
                          <a:pt x="11430" y="6667"/>
                        </a:moveTo>
                        <a:cubicBezTo>
                          <a:pt x="7620" y="12382"/>
                          <a:pt x="3810" y="19050"/>
                          <a:pt x="0" y="24765"/>
                        </a:cubicBezTo>
                        <a:cubicBezTo>
                          <a:pt x="7620" y="18097"/>
                          <a:pt x="15240" y="11430"/>
                          <a:pt x="23813" y="3810"/>
                        </a:cubicBezTo>
                        <a:cubicBezTo>
                          <a:pt x="20955" y="2857"/>
                          <a:pt x="18097" y="952"/>
                          <a:pt x="15240" y="0"/>
                        </a:cubicBezTo>
                        <a:cubicBezTo>
                          <a:pt x="13335" y="2857"/>
                          <a:pt x="12382" y="4762"/>
                          <a:pt x="11430" y="6667"/>
                        </a:cubicBezTo>
                        <a:close/>
                      </a:path>
                    </a:pathLst>
                  </a:custGeom>
                  <a:solidFill>
                    <a:srgbClr val="B8C65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3" name="Полилиния: фигура 1582">
                    <a:extLst>
                      <a:ext uri="{FF2B5EF4-FFF2-40B4-BE49-F238E27FC236}">
                        <a16:creationId xmlns:a16="http://schemas.microsoft.com/office/drawing/2014/main" id="{568D20B2-AB1D-2C40-5C29-B0DB1297E09E}"/>
                      </a:ext>
                    </a:extLst>
                  </p:cNvPr>
                  <p:cNvSpPr/>
                  <p:nvPr/>
                </p:nvSpPr>
                <p:spPr>
                  <a:xfrm>
                    <a:off x="15735909" y="6741535"/>
                    <a:ext cx="144779" cy="145732"/>
                  </a:xfrm>
                  <a:custGeom>
                    <a:avLst/>
                    <a:gdLst>
                      <a:gd name="connsiteX0" fmla="*/ 118110 w 144779"/>
                      <a:gd name="connsiteY0" fmla="*/ 60960 h 145732"/>
                      <a:gd name="connsiteX1" fmla="*/ 142875 w 144779"/>
                      <a:gd name="connsiteY1" fmla="*/ 17145 h 145732"/>
                      <a:gd name="connsiteX2" fmla="*/ 144780 w 144779"/>
                      <a:gd name="connsiteY2" fmla="*/ 13335 h 145732"/>
                      <a:gd name="connsiteX3" fmla="*/ 122872 w 144779"/>
                      <a:gd name="connsiteY3" fmla="*/ 0 h 145732"/>
                      <a:gd name="connsiteX4" fmla="*/ 0 w 144779"/>
                      <a:gd name="connsiteY4" fmla="*/ 145732 h 145732"/>
                      <a:gd name="connsiteX5" fmla="*/ 99060 w 144779"/>
                      <a:gd name="connsiteY5" fmla="*/ 76200 h 145732"/>
                      <a:gd name="connsiteX6" fmla="*/ 118110 w 144779"/>
                      <a:gd name="connsiteY6" fmla="*/ 60960 h 145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779" h="145732">
                        <a:moveTo>
                          <a:pt x="118110" y="60960"/>
                        </a:moveTo>
                        <a:cubicBezTo>
                          <a:pt x="125730" y="45720"/>
                          <a:pt x="135255" y="31432"/>
                          <a:pt x="142875" y="17145"/>
                        </a:cubicBezTo>
                        <a:cubicBezTo>
                          <a:pt x="143828" y="16192"/>
                          <a:pt x="143828" y="15240"/>
                          <a:pt x="144780" y="13335"/>
                        </a:cubicBezTo>
                        <a:cubicBezTo>
                          <a:pt x="137160" y="9525"/>
                          <a:pt x="129540" y="4762"/>
                          <a:pt x="122872" y="0"/>
                        </a:cubicBezTo>
                        <a:cubicBezTo>
                          <a:pt x="93345" y="56197"/>
                          <a:pt x="57150" y="111442"/>
                          <a:pt x="0" y="145732"/>
                        </a:cubicBezTo>
                        <a:cubicBezTo>
                          <a:pt x="37147" y="127635"/>
                          <a:pt x="68580" y="101917"/>
                          <a:pt x="99060" y="76200"/>
                        </a:cubicBezTo>
                        <a:cubicBezTo>
                          <a:pt x="105728" y="72390"/>
                          <a:pt x="111442" y="66675"/>
                          <a:pt x="118110" y="60960"/>
                        </a:cubicBezTo>
                        <a:close/>
                      </a:path>
                    </a:pathLst>
                  </a:custGeom>
                  <a:solidFill>
                    <a:srgbClr val="B8C65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84" name="Рисунок 4">
                  <a:extLst>
                    <a:ext uri="{FF2B5EF4-FFF2-40B4-BE49-F238E27FC236}">
                      <a16:creationId xmlns:a16="http://schemas.microsoft.com/office/drawing/2014/main" id="{34C3FA99-6605-6069-B87D-9C0CFA550679}"/>
                    </a:ext>
                  </a:extLst>
                </p:cNvPr>
                <p:cNvGrpSpPr/>
                <p:nvPr/>
              </p:nvGrpSpPr>
              <p:grpSpPr>
                <a:xfrm>
                  <a:off x="15735909" y="5549961"/>
                  <a:ext cx="908684" cy="1825374"/>
                  <a:chOff x="15735909" y="5549961"/>
                  <a:chExt cx="908684" cy="1825374"/>
                </a:xfrm>
                <a:solidFill>
                  <a:srgbClr val="E64F02"/>
                </a:solidFill>
              </p:grpSpPr>
              <p:sp>
                <p:nvSpPr>
                  <p:cNvPr id="1585" name="Полилиния: фигура 1584">
                    <a:extLst>
                      <a:ext uri="{FF2B5EF4-FFF2-40B4-BE49-F238E27FC236}">
                        <a16:creationId xmlns:a16="http://schemas.microsoft.com/office/drawing/2014/main" id="{4E10406D-3705-02F9-8B6E-50640C8B3DAB}"/>
                      </a:ext>
                    </a:extLst>
                  </p:cNvPr>
                  <p:cNvSpPr/>
                  <p:nvPr/>
                </p:nvSpPr>
                <p:spPr>
                  <a:xfrm>
                    <a:off x="16572204" y="5549961"/>
                    <a:ext cx="4762" cy="2857"/>
                  </a:xfrm>
                  <a:custGeom>
                    <a:avLst/>
                    <a:gdLst>
                      <a:gd name="connsiteX0" fmla="*/ 4763 w 4762"/>
                      <a:gd name="connsiteY0" fmla="*/ 2857 h 2857"/>
                      <a:gd name="connsiteX1" fmla="*/ 0 w 4762"/>
                      <a:gd name="connsiteY1" fmla="*/ 0 h 2857"/>
                      <a:gd name="connsiteX2" fmla="*/ 4763 w 4762"/>
                      <a:gd name="connsiteY2" fmla="*/ 2857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762" h="2857">
                        <a:moveTo>
                          <a:pt x="4763" y="2857"/>
                        </a:moveTo>
                        <a:cubicBezTo>
                          <a:pt x="2858" y="1905"/>
                          <a:pt x="1905" y="953"/>
                          <a:pt x="0" y="0"/>
                        </a:cubicBezTo>
                        <a:cubicBezTo>
                          <a:pt x="1905" y="953"/>
                          <a:pt x="3810" y="1905"/>
                          <a:pt x="4763" y="2857"/>
                        </a:cubicBezTo>
                        <a:close/>
                      </a:path>
                    </a:pathLst>
                  </a:custGeom>
                  <a:solidFill>
                    <a:srgbClr val="E64F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6" name="Полилиния: фигура 1585">
                    <a:extLst>
                      <a:ext uri="{FF2B5EF4-FFF2-40B4-BE49-F238E27FC236}">
                        <a16:creationId xmlns:a16="http://schemas.microsoft.com/office/drawing/2014/main" id="{6C7A33EE-E53E-68AE-34D1-71E273E7E39D}"/>
                      </a:ext>
                    </a:extLst>
                  </p:cNvPr>
                  <p:cNvSpPr/>
                  <p:nvPr/>
                </p:nvSpPr>
                <p:spPr>
                  <a:xfrm>
                    <a:off x="15781224" y="5555302"/>
                    <a:ext cx="863369" cy="1236886"/>
                  </a:xfrm>
                  <a:custGeom>
                    <a:avLst/>
                    <a:gdLst>
                      <a:gd name="connsiteX0" fmla="*/ 86129 w 863369"/>
                      <a:gd name="connsiteY0" fmla="*/ 1170041 h 1236886"/>
                      <a:gd name="connsiteX1" fmla="*/ 107084 w 863369"/>
                      <a:gd name="connsiteY1" fmla="*/ 1183376 h 1236886"/>
                      <a:gd name="connsiteX2" fmla="*/ 117562 w 863369"/>
                      <a:gd name="connsiteY2" fmla="*/ 1189091 h 1236886"/>
                      <a:gd name="connsiteX3" fmla="*/ 124229 w 863369"/>
                      <a:gd name="connsiteY3" fmla="*/ 1191949 h 1236886"/>
                      <a:gd name="connsiteX4" fmla="*/ 132802 w 863369"/>
                      <a:gd name="connsiteY4" fmla="*/ 1195759 h 1236886"/>
                      <a:gd name="connsiteX5" fmla="*/ 148994 w 863369"/>
                      <a:gd name="connsiteY5" fmla="*/ 1202426 h 1236886"/>
                      <a:gd name="connsiteX6" fmla="*/ 177569 w 863369"/>
                      <a:gd name="connsiteY6" fmla="*/ 1212904 h 1236886"/>
                      <a:gd name="connsiteX7" fmla="*/ 188047 w 863369"/>
                      <a:gd name="connsiteY7" fmla="*/ 1215761 h 1236886"/>
                      <a:gd name="connsiteX8" fmla="*/ 309014 w 863369"/>
                      <a:gd name="connsiteY8" fmla="*/ 1236716 h 1236886"/>
                      <a:gd name="connsiteX9" fmla="*/ 395692 w 863369"/>
                      <a:gd name="connsiteY9" fmla="*/ 1223381 h 1236886"/>
                      <a:gd name="connsiteX10" fmla="*/ 438554 w 863369"/>
                      <a:gd name="connsiteY10" fmla="*/ 1177661 h 1236886"/>
                      <a:gd name="connsiteX11" fmla="*/ 412837 w 863369"/>
                      <a:gd name="connsiteY11" fmla="*/ 1179566 h 1236886"/>
                      <a:gd name="connsiteX12" fmla="*/ 334732 w 863369"/>
                      <a:gd name="connsiteY12" fmla="*/ 1130036 h 1236886"/>
                      <a:gd name="connsiteX13" fmla="*/ 338542 w 863369"/>
                      <a:gd name="connsiteY13" fmla="*/ 1127179 h 1236886"/>
                      <a:gd name="connsiteX14" fmla="*/ 420457 w 863369"/>
                      <a:gd name="connsiteY14" fmla="*/ 1162421 h 1236886"/>
                      <a:gd name="connsiteX15" fmla="*/ 468082 w 863369"/>
                      <a:gd name="connsiteY15" fmla="*/ 1132894 h 1236886"/>
                      <a:gd name="connsiteX16" fmla="*/ 507134 w 863369"/>
                      <a:gd name="connsiteY16" fmla="*/ 1021452 h 1236886"/>
                      <a:gd name="connsiteX17" fmla="*/ 418552 w 863369"/>
                      <a:gd name="connsiteY17" fmla="*/ 1036692 h 1236886"/>
                      <a:gd name="connsiteX18" fmla="*/ 341399 w 863369"/>
                      <a:gd name="connsiteY18" fmla="*/ 1010974 h 1236886"/>
                      <a:gd name="connsiteX19" fmla="*/ 267104 w 863369"/>
                      <a:gd name="connsiteY19" fmla="*/ 981447 h 1236886"/>
                      <a:gd name="connsiteX20" fmla="*/ 269009 w 863369"/>
                      <a:gd name="connsiteY20" fmla="*/ 971922 h 1236886"/>
                      <a:gd name="connsiteX21" fmla="*/ 404264 w 863369"/>
                      <a:gd name="connsiteY21" fmla="*/ 1017642 h 1236886"/>
                      <a:gd name="connsiteX22" fmla="*/ 510944 w 863369"/>
                      <a:gd name="connsiteY22" fmla="*/ 996687 h 1236886"/>
                      <a:gd name="connsiteX23" fmla="*/ 583334 w 863369"/>
                      <a:gd name="connsiteY23" fmla="*/ 834762 h 1236886"/>
                      <a:gd name="connsiteX24" fmla="*/ 513802 w 863369"/>
                      <a:gd name="connsiteY24" fmla="*/ 830000 h 1236886"/>
                      <a:gd name="connsiteX25" fmla="*/ 443317 w 863369"/>
                      <a:gd name="connsiteY25" fmla="*/ 807140 h 1236886"/>
                      <a:gd name="connsiteX26" fmla="*/ 392834 w 863369"/>
                      <a:gd name="connsiteY26" fmla="*/ 790947 h 1236886"/>
                      <a:gd name="connsiteX27" fmla="*/ 392834 w 863369"/>
                      <a:gd name="connsiteY27" fmla="*/ 784280 h 1236886"/>
                      <a:gd name="connsiteX28" fmla="*/ 441412 w 863369"/>
                      <a:gd name="connsiteY28" fmla="*/ 789042 h 1236886"/>
                      <a:gd name="connsiteX29" fmla="*/ 507134 w 863369"/>
                      <a:gd name="connsiteY29" fmla="*/ 809045 h 1236886"/>
                      <a:gd name="connsiteX30" fmla="*/ 611909 w 863369"/>
                      <a:gd name="connsiteY30" fmla="*/ 792852 h 1236886"/>
                      <a:gd name="connsiteX31" fmla="*/ 648104 w 863369"/>
                      <a:gd name="connsiteY31" fmla="*/ 689983 h 1236886"/>
                      <a:gd name="connsiteX32" fmla="*/ 665249 w 863369"/>
                      <a:gd name="connsiteY32" fmla="*/ 634738 h 1236886"/>
                      <a:gd name="connsiteX33" fmla="*/ 674774 w 863369"/>
                      <a:gd name="connsiteY33" fmla="*/ 611878 h 1236886"/>
                      <a:gd name="connsiteX34" fmla="*/ 615719 w 863369"/>
                      <a:gd name="connsiteY34" fmla="*/ 639500 h 1236886"/>
                      <a:gd name="connsiteX35" fmla="*/ 490942 w 863369"/>
                      <a:gd name="connsiteY35" fmla="*/ 596638 h 1236886"/>
                      <a:gd name="connsiteX36" fmla="*/ 497609 w 863369"/>
                      <a:gd name="connsiteY36" fmla="*/ 589970 h 1236886"/>
                      <a:gd name="connsiteX37" fmla="*/ 565237 w 863369"/>
                      <a:gd name="connsiteY37" fmla="*/ 620450 h 1236886"/>
                      <a:gd name="connsiteX38" fmla="*/ 621434 w 863369"/>
                      <a:gd name="connsiteY38" fmla="*/ 619498 h 1236886"/>
                      <a:gd name="connsiteX39" fmla="*/ 706207 w 863369"/>
                      <a:gd name="connsiteY39" fmla="*/ 542345 h 1236886"/>
                      <a:gd name="connsiteX40" fmla="*/ 757642 w 863369"/>
                      <a:gd name="connsiteY40" fmla="*/ 420426 h 1236886"/>
                      <a:gd name="connsiteX41" fmla="*/ 771929 w 863369"/>
                      <a:gd name="connsiteY41" fmla="*/ 361371 h 1236886"/>
                      <a:gd name="connsiteX42" fmla="*/ 783359 w 863369"/>
                      <a:gd name="connsiteY42" fmla="*/ 309936 h 1236886"/>
                      <a:gd name="connsiteX43" fmla="*/ 710017 w 863369"/>
                      <a:gd name="connsiteY43" fmla="*/ 305174 h 1236886"/>
                      <a:gd name="connsiteX44" fmla="*/ 714779 w 863369"/>
                      <a:gd name="connsiteY44" fmla="*/ 300411 h 1236886"/>
                      <a:gd name="connsiteX45" fmla="*/ 837652 w 863369"/>
                      <a:gd name="connsiteY45" fmla="*/ 204209 h 1236886"/>
                      <a:gd name="connsiteX46" fmla="*/ 860512 w 863369"/>
                      <a:gd name="connsiteY46" fmla="*/ 100387 h 1236886"/>
                      <a:gd name="connsiteX47" fmla="*/ 853844 w 863369"/>
                      <a:gd name="connsiteY47" fmla="*/ 58477 h 1236886"/>
                      <a:gd name="connsiteX48" fmla="*/ 834794 w 863369"/>
                      <a:gd name="connsiteY48" fmla="*/ 33712 h 1236886"/>
                      <a:gd name="connsiteX49" fmla="*/ 841462 w 863369"/>
                      <a:gd name="connsiteY49" fmla="*/ 24187 h 1236886"/>
                      <a:gd name="connsiteX50" fmla="*/ 863369 w 863369"/>
                      <a:gd name="connsiteY50" fmla="*/ 36569 h 1236886"/>
                      <a:gd name="connsiteX51" fmla="*/ 827174 w 863369"/>
                      <a:gd name="connsiteY51" fmla="*/ 1327 h 1236886"/>
                      <a:gd name="connsiteX52" fmla="*/ 807172 w 863369"/>
                      <a:gd name="connsiteY52" fmla="*/ 2279 h 1236886"/>
                      <a:gd name="connsiteX53" fmla="*/ 806219 w 863369"/>
                      <a:gd name="connsiteY53" fmla="*/ 4184 h 1236886"/>
                      <a:gd name="connsiteX54" fmla="*/ 801457 w 863369"/>
                      <a:gd name="connsiteY54" fmla="*/ 75622 h 1236886"/>
                      <a:gd name="connsiteX55" fmla="*/ 721447 w 863369"/>
                      <a:gd name="connsiteY55" fmla="*/ 134676 h 1236886"/>
                      <a:gd name="connsiteX56" fmla="*/ 636674 w 863369"/>
                      <a:gd name="connsiteY56" fmla="*/ 196589 h 1236886"/>
                      <a:gd name="connsiteX57" fmla="*/ 639532 w 863369"/>
                      <a:gd name="connsiteY57" fmla="*/ 288981 h 1236886"/>
                      <a:gd name="connsiteX58" fmla="*/ 630959 w 863369"/>
                      <a:gd name="connsiteY58" fmla="*/ 292791 h 1236886"/>
                      <a:gd name="connsiteX59" fmla="*/ 608099 w 863369"/>
                      <a:gd name="connsiteY59" fmla="*/ 255644 h 1236886"/>
                      <a:gd name="connsiteX60" fmla="*/ 588097 w 863369"/>
                      <a:gd name="connsiteY60" fmla="*/ 270884 h 1236886"/>
                      <a:gd name="connsiteX61" fmla="*/ 549997 w 863369"/>
                      <a:gd name="connsiteY61" fmla="*/ 299459 h 1236886"/>
                      <a:gd name="connsiteX62" fmla="*/ 469987 w 863369"/>
                      <a:gd name="connsiteY62" fmla="*/ 363276 h 1236886"/>
                      <a:gd name="connsiteX63" fmla="*/ 424267 w 863369"/>
                      <a:gd name="connsiteY63" fmla="*/ 427093 h 1236886"/>
                      <a:gd name="connsiteX64" fmla="*/ 422362 w 863369"/>
                      <a:gd name="connsiteY64" fmla="*/ 438523 h 1236886"/>
                      <a:gd name="connsiteX65" fmla="*/ 422362 w 863369"/>
                      <a:gd name="connsiteY65" fmla="*/ 445191 h 1236886"/>
                      <a:gd name="connsiteX66" fmla="*/ 434744 w 863369"/>
                      <a:gd name="connsiteY66" fmla="*/ 487101 h 1236886"/>
                      <a:gd name="connsiteX67" fmla="*/ 458557 w 863369"/>
                      <a:gd name="connsiteY67" fmla="*/ 532820 h 1236886"/>
                      <a:gd name="connsiteX68" fmla="*/ 453794 w 863369"/>
                      <a:gd name="connsiteY68" fmla="*/ 534725 h 1236886"/>
                      <a:gd name="connsiteX69" fmla="*/ 413789 w 863369"/>
                      <a:gd name="connsiteY69" fmla="*/ 486148 h 1236886"/>
                      <a:gd name="connsiteX70" fmla="*/ 403312 w 863369"/>
                      <a:gd name="connsiteY70" fmla="*/ 465193 h 1236886"/>
                      <a:gd name="connsiteX71" fmla="*/ 294727 w 863369"/>
                      <a:gd name="connsiteY71" fmla="*/ 574730 h 1236886"/>
                      <a:gd name="connsiteX72" fmla="*/ 265199 w 863369"/>
                      <a:gd name="connsiteY72" fmla="*/ 646168 h 1236886"/>
                      <a:gd name="connsiteX73" fmla="*/ 300442 w 863369"/>
                      <a:gd name="connsiteY73" fmla="*/ 737607 h 1236886"/>
                      <a:gd name="connsiteX74" fmla="*/ 294727 w 863369"/>
                      <a:gd name="connsiteY74" fmla="*/ 741417 h 1236886"/>
                      <a:gd name="connsiteX75" fmla="*/ 254722 w 863369"/>
                      <a:gd name="connsiteY75" fmla="*/ 675695 h 1236886"/>
                      <a:gd name="connsiteX76" fmla="*/ 236624 w 863369"/>
                      <a:gd name="connsiteY76" fmla="*/ 679505 h 1236886"/>
                      <a:gd name="connsiteX77" fmla="*/ 226147 w 863369"/>
                      <a:gd name="connsiteY77" fmla="*/ 682363 h 1236886"/>
                      <a:gd name="connsiteX78" fmla="*/ 204239 w 863369"/>
                      <a:gd name="connsiteY78" fmla="*/ 691888 h 1236886"/>
                      <a:gd name="connsiteX79" fmla="*/ 159472 w 863369"/>
                      <a:gd name="connsiteY79" fmla="*/ 726177 h 1236886"/>
                      <a:gd name="connsiteX80" fmla="*/ 96607 w 863369"/>
                      <a:gd name="connsiteY80" fmla="*/ 828095 h 1236886"/>
                      <a:gd name="connsiteX81" fmla="*/ 117562 w 863369"/>
                      <a:gd name="connsiteY81" fmla="*/ 934774 h 1236886"/>
                      <a:gd name="connsiteX82" fmla="*/ 260437 w 863369"/>
                      <a:gd name="connsiteY82" fmla="*/ 1021452 h 1236886"/>
                      <a:gd name="connsiteX83" fmla="*/ 257579 w 863369"/>
                      <a:gd name="connsiteY83" fmla="*/ 1027167 h 1236886"/>
                      <a:gd name="connsiteX84" fmla="*/ 97559 w 863369"/>
                      <a:gd name="connsiteY84" fmla="*/ 938584 h 1236886"/>
                      <a:gd name="connsiteX85" fmla="*/ 68984 w 863369"/>
                      <a:gd name="connsiteY85" fmla="*/ 855717 h 1236886"/>
                      <a:gd name="connsiteX86" fmla="*/ 25169 w 863369"/>
                      <a:gd name="connsiteY86" fmla="*/ 909057 h 1236886"/>
                      <a:gd name="connsiteX87" fmla="*/ 7072 w 863369"/>
                      <a:gd name="connsiteY87" fmla="*/ 958587 h 1236886"/>
                      <a:gd name="connsiteX88" fmla="*/ 5167 w 863369"/>
                      <a:gd name="connsiteY88" fmla="*/ 1054789 h 1236886"/>
                      <a:gd name="connsiteX89" fmla="*/ 80414 w 863369"/>
                      <a:gd name="connsiteY89" fmla="*/ 1163374 h 1236886"/>
                      <a:gd name="connsiteX90" fmla="*/ 86129 w 863369"/>
                      <a:gd name="connsiteY90" fmla="*/ 1170041 h 1236886"/>
                      <a:gd name="connsiteX91" fmla="*/ 697634 w 863369"/>
                      <a:gd name="connsiteY91" fmla="*/ 274694 h 1236886"/>
                      <a:gd name="connsiteX92" fmla="*/ 719542 w 863369"/>
                      <a:gd name="connsiteY92" fmla="*/ 280409 h 1236886"/>
                      <a:gd name="connsiteX93" fmla="*/ 717637 w 863369"/>
                      <a:gd name="connsiteY93" fmla="*/ 287076 h 1236886"/>
                      <a:gd name="connsiteX94" fmla="*/ 696682 w 863369"/>
                      <a:gd name="connsiteY94" fmla="*/ 279456 h 1236886"/>
                      <a:gd name="connsiteX95" fmla="*/ 697634 w 863369"/>
                      <a:gd name="connsiteY95" fmla="*/ 274694 h 1236886"/>
                      <a:gd name="connsiteX96" fmla="*/ 199477 w 863369"/>
                      <a:gd name="connsiteY96" fmla="*/ 955729 h 1236886"/>
                      <a:gd name="connsiteX97" fmla="*/ 178522 w 863369"/>
                      <a:gd name="connsiteY97" fmla="*/ 938584 h 1236886"/>
                      <a:gd name="connsiteX98" fmla="*/ 169949 w 863369"/>
                      <a:gd name="connsiteY98" fmla="*/ 921439 h 1236886"/>
                      <a:gd name="connsiteX99" fmla="*/ 172807 w 863369"/>
                      <a:gd name="connsiteY99" fmla="*/ 919534 h 1236886"/>
                      <a:gd name="connsiteX100" fmla="*/ 187094 w 863369"/>
                      <a:gd name="connsiteY100" fmla="*/ 933822 h 1236886"/>
                      <a:gd name="connsiteX101" fmla="*/ 204239 w 863369"/>
                      <a:gd name="connsiteY101" fmla="*/ 950967 h 1236886"/>
                      <a:gd name="connsiteX102" fmla="*/ 199477 w 863369"/>
                      <a:gd name="connsiteY102" fmla="*/ 955729 h 1236886"/>
                      <a:gd name="connsiteX103" fmla="*/ 455699 w 863369"/>
                      <a:gd name="connsiteY103" fmla="*/ 501388 h 1236886"/>
                      <a:gd name="connsiteX104" fmla="*/ 460462 w 863369"/>
                      <a:gd name="connsiteY104" fmla="*/ 497578 h 1236886"/>
                      <a:gd name="connsiteX105" fmla="*/ 491894 w 863369"/>
                      <a:gd name="connsiteY105" fmla="*/ 524248 h 1236886"/>
                      <a:gd name="connsiteX106" fmla="*/ 518564 w 863369"/>
                      <a:gd name="connsiteY106" fmla="*/ 554728 h 1236886"/>
                      <a:gd name="connsiteX107" fmla="*/ 511897 w 863369"/>
                      <a:gd name="connsiteY107" fmla="*/ 558538 h 1236886"/>
                      <a:gd name="connsiteX108" fmla="*/ 480464 w 863369"/>
                      <a:gd name="connsiteY108" fmla="*/ 527105 h 1236886"/>
                      <a:gd name="connsiteX109" fmla="*/ 455699 w 863369"/>
                      <a:gd name="connsiteY109" fmla="*/ 501388 h 1236886"/>
                      <a:gd name="connsiteX110" fmla="*/ 335684 w 863369"/>
                      <a:gd name="connsiteY110" fmla="*/ 621403 h 1236886"/>
                      <a:gd name="connsiteX111" fmla="*/ 343304 w 863369"/>
                      <a:gd name="connsiteY111" fmla="*/ 625213 h 1236886"/>
                      <a:gd name="connsiteX112" fmla="*/ 343304 w 863369"/>
                      <a:gd name="connsiteY112" fmla="*/ 630928 h 1236886"/>
                      <a:gd name="connsiteX113" fmla="*/ 336637 w 863369"/>
                      <a:gd name="connsiteY113" fmla="*/ 629023 h 1236886"/>
                      <a:gd name="connsiteX114" fmla="*/ 336637 w 863369"/>
                      <a:gd name="connsiteY114" fmla="*/ 628070 h 1236886"/>
                      <a:gd name="connsiteX115" fmla="*/ 333779 w 863369"/>
                      <a:gd name="connsiteY115" fmla="*/ 627118 h 1236886"/>
                      <a:gd name="connsiteX116" fmla="*/ 335684 w 863369"/>
                      <a:gd name="connsiteY116" fmla="*/ 621403 h 1236886"/>
                      <a:gd name="connsiteX117" fmla="*/ 320444 w 863369"/>
                      <a:gd name="connsiteY117" fmla="*/ 684268 h 1236886"/>
                      <a:gd name="connsiteX118" fmla="*/ 331874 w 863369"/>
                      <a:gd name="connsiteY118" fmla="*/ 677600 h 1236886"/>
                      <a:gd name="connsiteX119" fmla="*/ 361402 w 863369"/>
                      <a:gd name="connsiteY119" fmla="*/ 707128 h 1236886"/>
                      <a:gd name="connsiteX120" fmla="*/ 398549 w 863369"/>
                      <a:gd name="connsiteY120" fmla="*/ 725225 h 1236886"/>
                      <a:gd name="connsiteX121" fmla="*/ 396644 w 863369"/>
                      <a:gd name="connsiteY121" fmla="*/ 728082 h 1236886"/>
                      <a:gd name="connsiteX122" fmla="*/ 376642 w 863369"/>
                      <a:gd name="connsiteY122" fmla="*/ 719510 h 1236886"/>
                      <a:gd name="connsiteX123" fmla="*/ 377594 w 863369"/>
                      <a:gd name="connsiteY123" fmla="*/ 720462 h 1236886"/>
                      <a:gd name="connsiteX124" fmla="*/ 449032 w 863369"/>
                      <a:gd name="connsiteY124" fmla="*/ 756657 h 1236886"/>
                      <a:gd name="connsiteX125" fmla="*/ 448079 w 863369"/>
                      <a:gd name="connsiteY125" fmla="*/ 763325 h 1236886"/>
                      <a:gd name="connsiteX126" fmla="*/ 372832 w 863369"/>
                      <a:gd name="connsiteY126" fmla="*/ 732845 h 1236886"/>
                      <a:gd name="connsiteX127" fmla="*/ 320444 w 863369"/>
                      <a:gd name="connsiteY127" fmla="*/ 684268 h 1236886"/>
                      <a:gd name="connsiteX128" fmla="*/ 122324 w 863369"/>
                      <a:gd name="connsiteY128" fmla="*/ 1058599 h 1236886"/>
                      <a:gd name="connsiteX129" fmla="*/ 168044 w 863369"/>
                      <a:gd name="connsiteY129" fmla="*/ 1096699 h 1236886"/>
                      <a:gd name="connsiteX130" fmla="*/ 230909 w 863369"/>
                      <a:gd name="connsiteY130" fmla="*/ 1131941 h 1236886"/>
                      <a:gd name="connsiteX131" fmla="*/ 229957 w 863369"/>
                      <a:gd name="connsiteY131" fmla="*/ 1138609 h 1236886"/>
                      <a:gd name="connsiteX132" fmla="*/ 165187 w 863369"/>
                      <a:gd name="connsiteY132" fmla="*/ 1111939 h 1236886"/>
                      <a:gd name="connsiteX133" fmla="*/ 135659 w 863369"/>
                      <a:gd name="connsiteY133" fmla="*/ 1087174 h 1236886"/>
                      <a:gd name="connsiteX134" fmla="*/ 115657 w 863369"/>
                      <a:gd name="connsiteY134" fmla="*/ 1063362 h 1236886"/>
                      <a:gd name="connsiteX135" fmla="*/ 122324 w 863369"/>
                      <a:gd name="connsiteY135" fmla="*/ 1058599 h 12368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</a:cxnLst>
                    <a:rect l="l" t="t" r="r" b="b"/>
                    <a:pathLst>
                      <a:path w="863369" h="1236886">
                        <a:moveTo>
                          <a:pt x="86129" y="1170041"/>
                        </a:moveTo>
                        <a:cubicBezTo>
                          <a:pt x="92797" y="1174804"/>
                          <a:pt x="99464" y="1178614"/>
                          <a:pt x="107084" y="1183376"/>
                        </a:cubicBezTo>
                        <a:cubicBezTo>
                          <a:pt x="110894" y="1185281"/>
                          <a:pt x="113752" y="1187186"/>
                          <a:pt x="117562" y="1189091"/>
                        </a:cubicBezTo>
                        <a:cubicBezTo>
                          <a:pt x="119467" y="1190044"/>
                          <a:pt x="121372" y="1190996"/>
                          <a:pt x="124229" y="1191949"/>
                        </a:cubicBezTo>
                        <a:cubicBezTo>
                          <a:pt x="127087" y="1192901"/>
                          <a:pt x="129944" y="1194806"/>
                          <a:pt x="132802" y="1195759"/>
                        </a:cubicBezTo>
                        <a:cubicBezTo>
                          <a:pt x="138517" y="1198616"/>
                          <a:pt x="143279" y="1200521"/>
                          <a:pt x="148994" y="1202426"/>
                        </a:cubicBezTo>
                        <a:cubicBezTo>
                          <a:pt x="158519" y="1206236"/>
                          <a:pt x="168044" y="1210046"/>
                          <a:pt x="177569" y="1212904"/>
                        </a:cubicBezTo>
                        <a:cubicBezTo>
                          <a:pt x="180427" y="1213856"/>
                          <a:pt x="184237" y="1214809"/>
                          <a:pt x="188047" y="1215761"/>
                        </a:cubicBezTo>
                        <a:cubicBezTo>
                          <a:pt x="227099" y="1228144"/>
                          <a:pt x="269009" y="1235764"/>
                          <a:pt x="309014" y="1236716"/>
                        </a:cubicBezTo>
                        <a:cubicBezTo>
                          <a:pt x="338542" y="1237669"/>
                          <a:pt x="369974" y="1234811"/>
                          <a:pt x="395692" y="1223381"/>
                        </a:cubicBezTo>
                        <a:cubicBezTo>
                          <a:pt x="418552" y="1212904"/>
                          <a:pt x="430934" y="1197664"/>
                          <a:pt x="438554" y="1177661"/>
                        </a:cubicBezTo>
                        <a:cubicBezTo>
                          <a:pt x="429982" y="1179566"/>
                          <a:pt x="421409" y="1180519"/>
                          <a:pt x="412837" y="1179566"/>
                        </a:cubicBezTo>
                        <a:cubicBezTo>
                          <a:pt x="382357" y="1174804"/>
                          <a:pt x="348067" y="1154801"/>
                          <a:pt x="334732" y="1130036"/>
                        </a:cubicBezTo>
                        <a:cubicBezTo>
                          <a:pt x="333779" y="1127179"/>
                          <a:pt x="335684" y="1125274"/>
                          <a:pt x="338542" y="1127179"/>
                        </a:cubicBezTo>
                        <a:cubicBezTo>
                          <a:pt x="365212" y="1139561"/>
                          <a:pt x="389024" y="1163374"/>
                          <a:pt x="420457" y="1162421"/>
                        </a:cubicBezTo>
                        <a:cubicBezTo>
                          <a:pt x="442364" y="1161469"/>
                          <a:pt x="457604" y="1147181"/>
                          <a:pt x="468082" y="1132894"/>
                        </a:cubicBezTo>
                        <a:cubicBezTo>
                          <a:pt x="491894" y="1099557"/>
                          <a:pt x="499514" y="1060504"/>
                          <a:pt x="507134" y="1021452"/>
                        </a:cubicBezTo>
                        <a:cubicBezTo>
                          <a:pt x="482369" y="1035739"/>
                          <a:pt x="451889" y="1043359"/>
                          <a:pt x="418552" y="1036692"/>
                        </a:cubicBezTo>
                        <a:cubicBezTo>
                          <a:pt x="391882" y="1031929"/>
                          <a:pt x="366164" y="1021452"/>
                          <a:pt x="341399" y="1010974"/>
                        </a:cubicBezTo>
                        <a:cubicBezTo>
                          <a:pt x="316634" y="1000497"/>
                          <a:pt x="291869" y="990972"/>
                          <a:pt x="267104" y="981447"/>
                        </a:cubicBezTo>
                        <a:cubicBezTo>
                          <a:pt x="260437" y="978589"/>
                          <a:pt x="261389" y="970969"/>
                          <a:pt x="269009" y="971922"/>
                        </a:cubicBezTo>
                        <a:cubicBezTo>
                          <a:pt x="315682" y="975732"/>
                          <a:pt x="358544" y="1005259"/>
                          <a:pt x="404264" y="1017642"/>
                        </a:cubicBezTo>
                        <a:cubicBezTo>
                          <a:pt x="447127" y="1029072"/>
                          <a:pt x="481417" y="1021452"/>
                          <a:pt x="510944" y="996687"/>
                        </a:cubicBezTo>
                        <a:cubicBezTo>
                          <a:pt x="556664" y="958587"/>
                          <a:pt x="590002" y="893817"/>
                          <a:pt x="583334" y="834762"/>
                        </a:cubicBezTo>
                        <a:cubicBezTo>
                          <a:pt x="561427" y="838572"/>
                          <a:pt x="536662" y="835715"/>
                          <a:pt x="513802" y="830000"/>
                        </a:cubicBezTo>
                        <a:cubicBezTo>
                          <a:pt x="489989" y="823332"/>
                          <a:pt x="467129" y="814760"/>
                          <a:pt x="443317" y="807140"/>
                        </a:cubicBezTo>
                        <a:cubicBezTo>
                          <a:pt x="427124" y="801425"/>
                          <a:pt x="407122" y="798567"/>
                          <a:pt x="392834" y="790947"/>
                        </a:cubicBezTo>
                        <a:cubicBezTo>
                          <a:pt x="389977" y="789042"/>
                          <a:pt x="389977" y="785232"/>
                          <a:pt x="392834" y="784280"/>
                        </a:cubicBezTo>
                        <a:cubicBezTo>
                          <a:pt x="406169" y="777612"/>
                          <a:pt x="427124" y="785232"/>
                          <a:pt x="441412" y="789042"/>
                        </a:cubicBezTo>
                        <a:cubicBezTo>
                          <a:pt x="463319" y="795710"/>
                          <a:pt x="485227" y="803330"/>
                          <a:pt x="507134" y="809045"/>
                        </a:cubicBezTo>
                        <a:cubicBezTo>
                          <a:pt x="547139" y="819522"/>
                          <a:pt x="590002" y="825237"/>
                          <a:pt x="611909" y="792852"/>
                        </a:cubicBezTo>
                        <a:cubicBezTo>
                          <a:pt x="631912" y="762372"/>
                          <a:pt x="638579" y="724272"/>
                          <a:pt x="648104" y="689983"/>
                        </a:cubicBezTo>
                        <a:cubicBezTo>
                          <a:pt x="652867" y="671885"/>
                          <a:pt x="657629" y="652835"/>
                          <a:pt x="665249" y="634738"/>
                        </a:cubicBezTo>
                        <a:cubicBezTo>
                          <a:pt x="668107" y="627118"/>
                          <a:pt x="670964" y="619498"/>
                          <a:pt x="674774" y="611878"/>
                        </a:cubicBezTo>
                        <a:cubicBezTo>
                          <a:pt x="658582" y="625213"/>
                          <a:pt x="638579" y="635690"/>
                          <a:pt x="615719" y="639500"/>
                        </a:cubicBezTo>
                        <a:cubicBezTo>
                          <a:pt x="574762" y="646168"/>
                          <a:pt x="516659" y="629023"/>
                          <a:pt x="490942" y="596638"/>
                        </a:cubicBezTo>
                        <a:cubicBezTo>
                          <a:pt x="488084" y="592828"/>
                          <a:pt x="492847" y="588065"/>
                          <a:pt x="497609" y="589970"/>
                        </a:cubicBezTo>
                        <a:cubicBezTo>
                          <a:pt x="521422" y="599495"/>
                          <a:pt x="540472" y="614735"/>
                          <a:pt x="565237" y="620450"/>
                        </a:cubicBezTo>
                        <a:cubicBezTo>
                          <a:pt x="584287" y="625213"/>
                          <a:pt x="604289" y="625213"/>
                          <a:pt x="621434" y="619498"/>
                        </a:cubicBezTo>
                        <a:cubicBezTo>
                          <a:pt x="661439" y="605210"/>
                          <a:pt x="687157" y="573778"/>
                          <a:pt x="706207" y="542345"/>
                        </a:cubicBezTo>
                        <a:cubicBezTo>
                          <a:pt x="729067" y="504245"/>
                          <a:pt x="745259" y="462336"/>
                          <a:pt x="757642" y="420426"/>
                        </a:cubicBezTo>
                        <a:cubicBezTo>
                          <a:pt x="763357" y="401376"/>
                          <a:pt x="768119" y="381373"/>
                          <a:pt x="771929" y="361371"/>
                        </a:cubicBezTo>
                        <a:cubicBezTo>
                          <a:pt x="774787" y="347083"/>
                          <a:pt x="776692" y="324223"/>
                          <a:pt x="783359" y="309936"/>
                        </a:cubicBezTo>
                        <a:cubicBezTo>
                          <a:pt x="761452" y="323271"/>
                          <a:pt x="731924" y="327081"/>
                          <a:pt x="710017" y="305174"/>
                        </a:cubicBezTo>
                        <a:cubicBezTo>
                          <a:pt x="707159" y="302316"/>
                          <a:pt x="710969" y="298506"/>
                          <a:pt x="714779" y="300411"/>
                        </a:cubicBezTo>
                        <a:cubicBezTo>
                          <a:pt x="780502" y="333748"/>
                          <a:pt x="824317" y="239451"/>
                          <a:pt x="837652" y="204209"/>
                        </a:cubicBezTo>
                        <a:cubicBezTo>
                          <a:pt x="850987" y="170871"/>
                          <a:pt x="860512" y="135629"/>
                          <a:pt x="860512" y="100387"/>
                        </a:cubicBezTo>
                        <a:cubicBezTo>
                          <a:pt x="860512" y="87052"/>
                          <a:pt x="859559" y="72764"/>
                          <a:pt x="853844" y="58477"/>
                        </a:cubicBezTo>
                        <a:cubicBezTo>
                          <a:pt x="850034" y="47999"/>
                          <a:pt x="840509" y="42284"/>
                          <a:pt x="834794" y="33712"/>
                        </a:cubicBezTo>
                        <a:cubicBezTo>
                          <a:pt x="831937" y="28949"/>
                          <a:pt x="835747" y="23234"/>
                          <a:pt x="841462" y="24187"/>
                        </a:cubicBezTo>
                        <a:cubicBezTo>
                          <a:pt x="850987" y="25139"/>
                          <a:pt x="857654" y="29902"/>
                          <a:pt x="863369" y="36569"/>
                        </a:cubicBezTo>
                        <a:cubicBezTo>
                          <a:pt x="856702" y="21329"/>
                          <a:pt x="845272" y="6089"/>
                          <a:pt x="827174" y="1327"/>
                        </a:cubicBezTo>
                        <a:cubicBezTo>
                          <a:pt x="821459" y="374"/>
                          <a:pt x="810982" y="-1531"/>
                          <a:pt x="807172" y="2279"/>
                        </a:cubicBezTo>
                        <a:cubicBezTo>
                          <a:pt x="807172" y="2279"/>
                          <a:pt x="806219" y="3232"/>
                          <a:pt x="806219" y="4184"/>
                        </a:cubicBezTo>
                        <a:cubicBezTo>
                          <a:pt x="824317" y="26092"/>
                          <a:pt x="815744" y="57524"/>
                          <a:pt x="801457" y="75622"/>
                        </a:cubicBezTo>
                        <a:cubicBezTo>
                          <a:pt x="781454" y="100387"/>
                          <a:pt x="750022" y="117531"/>
                          <a:pt x="721447" y="134676"/>
                        </a:cubicBezTo>
                        <a:cubicBezTo>
                          <a:pt x="690967" y="152774"/>
                          <a:pt x="658582" y="169919"/>
                          <a:pt x="636674" y="196589"/>
                        </a:cubicBezTo>
                        <a:cubicBezTo>
                          <a:pt x="613814" y="225164"/>
                          <a:pt x="618577" y="256596"/>
                          <a:pt x="639532" y="288981"/>
                        </a:cubicBezTo>
                        <a:cubicBezTo>
                          <a:pt x="643342" y="293744"/>
                          <a:pt x="634769" y="297554"/>
                          <a:pt x="630959" y="292791"/>
                        </a:cubicBezTo>
                        <a:cubicBezTo>
                          <a:pt x="621434" y="281361"/>
                          <a:pt x="612862" y="268026"/>
                          <a:pt x="608099" y="255644"/>
                        </a:cubicBezTo>
                        <a:cubicBezTo>
                          <a:pt x="602384" y="261359"/>
                          <a:pt x="594764" y="267074"/>
                          <a:pt x="588097" y="270884"/>
                        </a:cubicBezTo>
                        <a:cubicBezTo>
                          <a:pt x="575714" y="280409"/>
                          <a:pt x="562379" y="289934"/>
                          <a:pt x="549997" y="299459"/>
                        </a:cubicBezTo>
                        <a:cubicBezTo>
                          <a:pt x="522374" y="319461"/>
                          <a:pt x="493799" y="339463"/>
                          <a:pt x="469987" y="363276"/>
                        </a:cubicBezTo>
                        <a:cubicBezTo>
                          <a:pt x="451889" y="380421"/>
                          <a:pt x="430934" y="402328"/>
                          <a:pt x="424267" y="427093"/>
                        </a:cubicBezTo>
                        <a:cubicBezTo>
                          <a:pt x="423314" y="430903"/>
                          <a:pt x="422362" y="434713"/>
                          <a:pt x="422362" y="438523"/>
                        </a:cubicBezTo>
                        <a:cubicBezTo>
                          <a:pt x="422362" y="440428"/>
                          <a:pt x="422362" y="443286"/>
                          <a:pt x="422362" y="445191"/>
                        </a:cubicBezTo>
                        <a:cubicBezTo>
                          <a:pt x="422362" y="459478"/>
                          <a:pt x="426172" y="471861"/>
                          <a:pt x="434744" y="487101"/>
                        </a:cubicBezTo>
                        <a:cubicBezTo>
                          <a:pt x="443317" y="501388"/>
                          <a:pt x="455699" y="516628"/>
                          <a:pt x="458557" y="532820"/>
                        </a:cubicBezTo>
                        <a:cubicBezTo>
                          <a:pt x="458557" y="534725"/>
                          <a:pt x="455699" y="536630"/>
                          <a:pt x="453794" y="534725"/>
                        </a:cubicBezTo>
                        <a:cubicBezTo>
                          <a:pt x="438554" y="521390"/>
                          <a:pt x="424267" y="502341"/>
                          <a:pt x="413789" y="486148"/>
                        </a:cubicBezTo>
                        <a:cubicBezTo>
                          <a:pt x="409027" y="479481"/>
                          <a:pt x="406169" y="472813"/>
                          <a:pt x="403312" y="465193"/>
                        </a:cubicBezTo>
                        <a:cubicBezTo>
                          <a:pt x="368069" y="502341"/>
                          <a:pt x="326159" y="534725"/>
                          <a:pt x="294727" y="574730"/>
                        </a:cubicBezTo>
                        <a:cubicBezTo>
                          <a:pt x="278534" y="595685"/>
                          <a:pt x="265199" y="619498"/>
                          <a:pt x="265199" y="646168"/>
                        </a:cubicBezTo>
                        <a:cubicBezTo>
                          <a:pt x="265199" y="678553"/>
                          <a:pt x="282344" y="708080"/>
                          <a:pt x="300442" y="737607"/>
                        </a:cubicBezTo>
                        <a:cubicBezTo>
                          <a:pt x="302347" y="740465"/>
                          <a:pt x="297584" y="744275"/>
                          <a:pt x="294727" y="741417"/>
                        </a:cubicBezTo>
                        <a:cubicBezTo>
                          <a:pt x="274724" y="721415"/>
                          <a:pt x="261389" y="698555"/>
                          <a:pt x="254722" y="675695"/>
                        </a:cubicBezTo>
                        <a:cubicBezTo>
                          <a:pt x="249007" y="676648"/>
                          <a:pt x="239482" y="678553"/>
                          <a:pt x="236624" y="679505"/>
                        </a:cubicBezTo>
                        <a:cubicBezTo>
                          <a:pt x="232814" y="680458"/>
                          <a:pt x="229004" y="681410"/>
                          <a:pt x="226147" y="682363"/>
                        </a:cubicBezTo>
                        <a:cubicBezTo>
                          <a:pt x="218527" y="685220"/>
                          <a:pt x="210907" y="688078"/>
                          <a:pt x="204239" y="691888"/>
                        </a:cubicBezTo>
                        <a:cubicBezTo>
                          <a:pt x="187094" y="701413"/>
                          <a:pt x="171854" y="712842"/>
                          <a:pt x="159472" y="726177"/>
                        </a:cubicBezTo>
                        <a:cubicBezTo>
                          <a:pt x="130897" y="754752"/>
                          <a:pt x="108037" y="789995"/>
                          <a:pt x="96607" y="828095"/>
                        </a:cubicBezTo>
                        <a:cubicBezTo>
                          <a:pt x="86129" y="863337"/>
                          <a:pt x="86129" y="902390"/>
                          <a:pt x="117562" y="934774"/>
                        </a:cubicBezTo>
                        <a:cubicBezTo>
                          <a:pt x="154709" y="973827"/>
                          <a:pt x="209002" y="999544"/>
                          <a:pt x="260437" y="1021452"/>
                        </a:cubicBezTo>
                        <a:cubicBezTo>
                          <a:pt x="265199" y="1023357"/>
                          <a:pt x="261389" y="1029072"/>
                          <a:pt x="257579" y="1027167"/>
                        </a:cubicBezTo>
                        <a:cubicBezTo>
                          <a:pt x="198524" y="1009069"/>
                          <a:pt x="136612" y="983352"/>
                          <a:pt x="97559" y="938584"/>
                        </a:cubicBezTo>
                        <a:cubicBezTo>
                          <a:pt x="74699" y="912867"/>
                          <a:pt x="67079" y="884292"/>
                          <a:pt x="68984" y="855717"/>
                        </a:cubicBezTo>
                        <a:cubicBezTo>
                          <a:pt x="57554" y="871910"/>
                          <a:pt x="33742" y="891912"/>
                          <a:pt x="25169" y="909057"/>
                        </a:cubicBezTo>
                        <a:cubicBezTo>
                          <a:pt x="17549" y="925249"/>
                          <a:pt x="11834" y="942394"/>
                          <a:pt x="7072" y="958587"/>
                        </a:cubicBezTo>
                        <a:cubicBezTo>
                          <a:pt x="-1501" y="988114"/>
                          <a:pt x="-2453" y="1023357"/>
                          <a:pt x="5167" y="1054789"/>
                        </a:cubicBezTo>
                        <a:cubicBezTo>
                          <a:pt x="15644" y="1096699"/>
                          <a:pt x="42314" y="1134799"/>
                          <a:pt x="80414" y="1163374"/>
                        </a:cubicBezTo>
                        <a:cubicBezTo>
                          <a:pt x="77557" y="1164326"/>
                          <a:pt x="81367" y="1167184"/>
                          <a:pt x="86129" y="1170041"/>
                        </a:cubicBezTo>
                        <a:close/>
                        <a:moveTo>
                          <a:pt x="697634" y="274694"/>
                        </a:moveTo>
                        <a:cubicBezTo>
                          <a:pt x="704302" y="272789"/>
                          <a:pt x="712874" y="277551"/>
                          <a:pt x="719542" y="280409"/>
                        </a:cubicBezTo>
                        <a:cubicBezTo>
                          <a:pt x="724304" y="282314"/>
                          <a:pt x="722399" y="288029"/>
                          <a:pt x="717637" y="287076"/>
                        </a:cubicBezTo>
                        <a:cubicBezTo>
                          <a:pt x="710969" y="286124"/>
                          <a:pt x="701444" y="285171"/>
                          <a:pt x="696682" y="279456"/>
                        </a:cubicBezTo>
                        <a:cubicBezTo>
                          <a:pt x="693824" y="277551"/>
                          <a:pt x="694777" y="275646"/>
                          <a:pt x="697634" y="274694"/>
                        </a:cubicBezTo>
                        <a:close/>
                        <a:moveTo>
                          <a:pt x="199477" y="955729"/>
                        </a:moveTo>
                        <a:cubicBezTo>
                          <a:pt x="190904" y="950967"/>
                          <a:pt x="184237" y="945252"/>
                          <a:pt x="178522" y="938584"/>
                        </a:cubicBezTo>
                        <a:cubicBezTo>
                          <a:pt x="174712" y="934774"/>
                          <a:pt x="167092" y="927154"/>
                          <a:pt x="169949" y="921439"/>
                        </a:cubicBezTo>
                        <a:cubicBezTo>
                          <a:pt x="170902" y="920487"/>
                          <a:pt x="171854" y="919534"/>
                          <a:pt x="172807" y="919534"/>
                        </a:cubicBezTo>
                        <a:cubicBezTo>
                          <a:pt x="180427" y="920487"/>
                          <a:pt x="183284" y="929059"/>
                          <a:pt x="187094" y="933822"/>
                        </a:cubicBezTo>
                        <a:cubicBezTo>
                          <a:pt x="191857" y="940489"/>
                          <a:pt x="197572" y="946204"/>
                          <a:pt x="204239" y="950967"/>
                        </a:cubicBezTo>
                        <a:cubicBezTo>
                          <a:pt x="207097" y="953824"/>
                          <a:pt x="203287" y="957634"/>
                          <a:pt x="199477" y="955729"/>
                        </a:cubicBezTo>
                        <a:close/>
                        <a:moveTo>
                          <a:pt x="455699" y="501388"/>
                        </a:moveTo>
                        <a:cubicBezTo>
                          <a:pt x="454747" y="499483"/>
                          <a:pt x="457604" y="496626"/>
                          <a:pt x="460462" y="497578"/>
                        </a:cubicBezTo>
                        <a:cubicBezTo>
                          <a:pt x="473797" y="502341"/>
                          <a:pt x="482369" y="514723"/>
                          <a:pt x="491894" y="524248"/>
                        </a:cubicBezTo>
                        <a:cubicBezTo>
                          <a:pt x="501419" y="533773"/>
                          <a:pt x="509992" y="544250"/>
                          <a:pt x="518564" y="554728"/>
                        </a:cubicBezTo>
                        <a:cubicBezTo>
                          <a:pt x="521422" y="558538"/>
                          <a:pt x="514754" y="562348"/>
                          <a:pt x="511897" y="558538"/>
                        </a:cubicBezTo>
                        <a:cubicBezTo>
                          <a:pt x="500467" y="548060"/>
                          <a:pt x="490942" y="537583"/>
                          <a:pt x="480464" y="527105"/>
                        </a:cubicBezTo>
                        <a:cubicBezTo>
                          <a:pt x="470939" y="519485"/>
                          <a:pt x="458557" y="510913"/>
                          <a:pt x="455699" y="501388"/>
                        </a:cubicBezTo>
                        <a:close/>
                        <a:moveTo>
                          <a:pt x="335684" y="621403"/>
                        </a:moveTo>
                        <a:cubicBezTo>
                          <a:pt x="337589" y="621403"/>
                          <a:pt x="342352" y="622355"/>
                          <a:pt x="343304" y="625213"/>
                        </a:cubicBezTo>
                        <a:cubicBezTo>
                          <a:pt x="344257" y="627118"/>
                          <a:pt x="343304" y="629023"/>
                          <a:pt x="343304" y="630928"/>
                        </a:cubicBezTo>
                        <a:cubicBezTo>
                          <a:pt x="342352" y="634738"/>
                          <a:pt x="335684" y="632833"/>
                          <a:pt x="336637" y="629023"/>
                        </a:cubicBezTo>
                        <a:cubicBezTo>
                          <a:pt x="336637" y="629023"/>
                          <a:pt x="336637" y="628070"/>
                          <a:pt x="336637" y="628070"/>
                        </a:cubicBezTo>
                        <a:cubicBezTo>
                          <a:pt x="335684" y="628070"/>
                          <a:pt x="334732" y="627118"/>
                          <a:pt x="333779" y="627118"/>
                        </a:cubicBezTo>
                        <a:cubicBezTo>
                          <a:pt x="331874" y="624260"/>
                          <a:pt x="332827" y="621403"/>
                          <a:pt x="335684" y="621403"/>
                        </a:cubicBezTo>
                        <a:close/>
                        <a:moveTo>
                          <a:pt x="320444" y="684268"/>
                        </a:moveTo>
                        <a:cubicBezTo>
                          <a:pt x="317587" y="677600"/>
                          <a:pt x="326159" y="671885"/>
                          <a:pt x="331874" y="677600"/>
                        </a:cubicBezTo>
                        <a:cubicBezTo>
                          <a:pt x="342352" y="687125"/>
                          <a:pt x="350924" y="697603"/>
                          <a:pt x="361402" y="707128"/>
                        </a:cubicBezTo>
                        <a:cubicBezTo>
                          <a:pt x="374737" y="712842"/>
                          <a:pt x="387119" y="718557"/>
                          <a:pt x="398549" y="725225"/>
                        </a:cubicBezTo>
                        <a:cubicBezTo>
                          <a:pt x="401407" y="727130"/>
                          <a:pt x="398549" y="729987"/>
                          <a:pt x="396644" y="728082"/>
                        </a:cubicBezTo>
                        <a:cubicBezTo>
                          <a:pt x="389977" y="724272"/>
                          <a:pt x="383309" y="722367"/>
                          <a:pt x="376642" y="719510"/>
                        </a:cubicBezTo>
                        <a:cubicBezTo>
                          <a:pt x="376642" y="719510"/>
                          <a:pt x="376642" y="719510"/>
                          <a:pt x="377594" y="720462"/>
                        </a:cubicBezTo>
                        <a:cubicBezTo>
                          <a:pt x="399502" y="735702"/>
                          <a:pt x="423314" y="748085"/>
                          <a:pt x="449032" y="756657"/>
                        </a:cubicBezTo>
                        <a:cubicBezTo>
                          <a:pt x="453794" y="758562"/>
                          <a:pt x="452842" y="764277"/>
                          <a:pt x="448079" y="763325"/>
                        </a:cubicBezTo>
                        <a:cubicBezTo>
                          <a:pt x="420457" y="759515"/>
                          <a:pt x="394739" y="747132"/>
                          <a:pt x="372832" y="732845"/>
                        </a:cubicBezTo>
                        <a:cubicBezTo>
                          <a:pt x="354734" y="719510"/>
                          <a:pt x="329969" y="703318"/>
                          <a:pt x="320444" y="684268"/>
                        </a:cubicBezTo>
                        <a:close/>
                        <a:moveTo>
                          <a:pt x="122324" y="1058599"/>
                        </a:moveTo>
                        <a:cubicBezTo>
                          <a:pt x="140422" y="1065267"/>
                          <a:pt x="153757" y="1084317"/>
                          <a:pt x="168044" y="1096699"/>
                        </a:cubicBezTo>
                        <a:cubicBezTo>
                          <a:pt x="187094" y="1112891"/>
                          <a:pt x="207097" y="1124321"/>
                          <a:pt x="230909" y="1131941"/>
                        </a:cubicBezTo>
                        <a:cubicBezTo>
                          <a:pt x="235672" y="1132894"/>
                          <a:pt x="234719" y="1139561"/>
                          <a:pt x="229957" y="1138609"/>
                        </a:cubicBezTo>
                        <a:cubicBezTo>
                          <a:pt x="206144" y="1134799"/>
                          <a:pt x="185189" y="1126226"/>
                          <a:pt x="165187" y="1111939"/>
                        </a:cubicBezTo>
                        <a:cubicBezTo>
                          <a:pt x="154709" y="1104319"/>
                          <a:pt x="144232" y="1096699"/>
                          <a:pt x="135659" y="1087174"/>
                        </a:cubicBezTo>
                        <a:cubicBezTo>
                          <a:pt x="128039" y="1079554"/>
                          <a:pt x="118514" y="1072887"/>
                          <a:pt x="115657" y="1063362"/>
                        </a:cubicBezTo>
                        <a:cubicBezTo>
                          <a:pt x="113752" y="1060504"/>
                          <a:pt x="118514" y="1057647"/>
                          <a:pt x="122324" y="1058599"/>
                        </a:cubicBezTo>
                        <a:close/>
                      </a:path>
                    </a:pathLst>
                  </a:custGeom>
                  <a:solidFill>
                    <a:srgbClr val="E64F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7" name="Полилиния: фигура 1586">
                    <a:extLst>
                      <a:ext uri="{FF2B5EF4-FFF2-40B4-BE49-F238E27FC236}">
                        <a16:creationId xmlns:a16="http://schemas.microsoft.com/office/drawing/2014/main" id="{09569347-4A2A-8086-A0F6-37141BAD7BC5}"/>
                      </a:ext>
                    </a:extLst>
                  </p:cNvPr>
                  <p:cNvSpPr/>
                  <p:nvPr/>
                </p:nvSpPr>
                <p:spPr>
                  <a:xfrm>
                    <a:off x="15735909" y="6741535"/>
                    <a:ext cx="144779" cy="145732"/>
                  </a:xfrm>
                  <a:custGeom>
                    <a:avLst/>
                    <a:gdLst>
                      <a:gd name="connsiteX0" fmla="*/ 118110 w 144779"/>
                      <a:gd name="connsiteY0" fmla="*/ 60960 h 145732"/>
                      <a:gd name="connsiteX1" fmla="*/ 142875 w 144779"/>
                      <a:gd name="connsiteY1" fmla="*/ 17145 h 145732"/>
                      <a:gd name="connsiteX2" fmla="*/ 144780 w 144779"/>
                      <a:gd name="connsiteY2" fmla="*/ 13335 h 145732"/>
                      <a:gd name="connsiteX3" fmla="*/ 122872 w 144779"/>
                      <a:gd name="connsiteY3" fmla="*/ 0 h 145732"/>
                      <a:gd name="connsiteX4" fmla="*/ 0 w 144779"/>
                      <a:gd name="connsiteY4" fmla="*/ 145732 h 145732"/>
                      <a:gd name="connsiteX5" fmla="*/ 99060 w 144779"/>
                      <a:gd name="connsiteY5" fmla="*/ 76200 h 145732"/>
                      <a:gd name="connsiteX6" fmla="*/ 118110 w 144779"/>
                      <a:gd name="connsiteY6" fmla="*/ 60960 h 145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44779" h="145732">
                        <a:moveTo>
                          <a:pt x="118110" y="60960"/>
                        </a:moveTo>
                        <a:cubicBezTo>
                          <a:pt x="125730" y="45720"/>
                          <a:pt x="135255" y="31432"/>
                          <a:pt x="142875" y="17145"/>
                        </a:cubicBezTo>
                        <a:cubicBezTo>
                          <a:pt x="143828" y="16192"/>
                          <a:pt x="143828" y="15240"/>
                          <a:pt x="144780" y="13335"/>
                        </a:cubicBezTo>
                        <a:cubicBezTo>
                          <a:pt x="137160" y="9525"/>
                          <a:pt x="129540" y="4762"/>
                          <a:pt x="122872" y="0"/>
                        </a:cubicBezTo>
                        <a:cubicBezTo>
                          <a:pt x="93345" y="56197"/>
                          <a:pt x="57150" y="111442"/>
                          <a:pt x="0" y="145732"/>
                        </a:cubicBezTo>
                        <a:cubicBezTo>
                          <a:pt x="37147" y="127635"/>
                          <a:pt x="68580" y="101917"/>
                          <a:pt x="99060" y="76200"/>
                        </a:cubicBezTo>
                        <a:cubicBezTo>
                          <a:pt x="105728" y="72390"/>
                          <a:pt x="111442" y="66675"/>
                          <a:pt x="118110" y="60960"/>
                        </a:cubicBezTo>
                        <a:close/>
                      </a:path>
                    </a:pathLst>
                  </a:custGeom>
                  <a:solidFill>
                    <a:srgbClr val="E64F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88" name="Полилиния: фигура 1587">
                    <a:extLst>
                      <a:ext uri="{FF2B5EF4-FFF2-40B4-BE49-F238E27FC236}">
                        <a16:creationId xmlns:a16="http://schemas.microsoft.com/office/drawing/2014/main" id="{E45E9139-DBA7-7BBB-CB3A-14425A76E187}"/>
                      </a:ext>
                    </a:extLst>
                  </p:cNvPr>
                  <p:cNvSpPr/>
                  <p:nvPr/>
                </p:nvSpPr>
                <p:spPr>
                  <a:xfrm>
                    <a:off x="15874974" y="6759633"/>
                    <a:ext cx="23812" cy="24764"/>
                  </a:xfrm>
                  <a:custGeom>
                    <a:avLst/>
                    <a:gdLst>
                      <a:gd name="connsiteX0" fmla="*/ 11430 w 23812"/>
                      <a:gd name="connsiteY0" fmla="*/ 6667 h 24764"/>
                      <a:gd name="connsiteX1" fmla="*/ 0 w 23812"/>
                      <a:gd name="connsiteY1" fmla="*/ 24765 h 24764"/>
                      <a:gd name="connsiteX2" fmla="*/ 23813 w 23812"/>
                      <a:gd name="connsiteY2" fmla="*/ 3810 h 24764"/>
                      <a:gd name="connsiteX3" fmla="*/ 15240 w 23812"/>
                      <a:gd name="connsiteY3" fmla="*/ 0 h 24764"/>
                      <a:gd name="connsiteX4" fmla="*/ 11430 w 23812"/>
                      <a:gd name="connsiteY4" fmla="*/ 6667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812" h="24764">
                        <a:moveTo>
                          <a:pt x="11430" y="6667"/>
                        </a:moveTo>
                        <a:cubicBezTo>
                          <a:pt x="7620" y="12382"/>
                          <a:pt x="3810" y="19050"/>
                          <a:pt x="0" y="24765"/>
                        </a:cubicBezTo>
                        <a:cubicBezTo>
                          <a:pt x="7620" y="18097"/>
                          <a:pt x="15240" y="11430"/>
                          <a:pt x="23813" y="3810"/>
                        </a:cubicBezTo>
                        <a:cubicBezTo>
                          <a:pt x="20955" y="2857"/>
                          <a:pt x="18097" y="952"/>
                          <a:pt x="15240" y="0"/>
                        </a:cubicBezTo>
                        <a:cubicBezTo>
                          <a:pt x="13335" y="2857"/>
                          <a:pt x="12382" y="4762"/>
                          <a:pt x="11430" y="6667"/>
                        </a:cubicBezTo>
                        <a:close/>
                      </a:path>
                    </a:pathLst>
                  </a:custGeom>
                  <a:solidFill>
                    <a:srgbClr val="E64F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589" name="Рисунок 4">
                  <a:extLst>
                    <a:ext uri="{FF2B5EF4-FFF2-40B4-BE49-F238E27FC236}">
                      <a16:creationId xmlns:a16="http://schemas.microsoft.com/office/drawing/2014/main" id="{670B310F-972C-40DC-8389-8310F9FA79E8}"/>
                    </a:ext>
                  </a:extLst>
                </p:cNvPr>
                <p:cNvGrpSpPr/>
                <p:nvPr/>
              </p:nvGrpSpPr>
              <p:grpSpPr>
                <a:xfrm>
                  <a:off x="14531472" y="5535409"/>
                  <a:ext cx="2128361" cy="3141463"/>
                  <a:chOff x="14531472" y="5535409"/>
                  <a:chExt cx="2128361" cy="3141463"/>
                </a:xfrm>
                <a:solidFill>
                  <a:srgbClr val="000000"/>
                </a:solidFill>
              </p:grpSpPr>
              <p:sp>
                <p:nvSpPr>
                  <p:cNvPr id="1590" name="Полилиния: фигура 1589">
                    <a:extLst>
                      <a:ext uri="{FF2B5EF4-FFF2-40B4-BE49-F238E27FC236}">
                        <a16:creationId xmlns:a16="http://schemas.microsoft.com/office/drawing/2014/main" id="{C2D1B2E2-6D22-672E-A7F7-382EE430F2ED}"/>
                      </a:ext>
                    </a:extLst>
                  </p:cNvPr>
                  <p:cNvSpPr/>
                  <p:nvPr/>
                </p:nvSpPr>
                <p:spPr>
                  <a:xfrm>
                    <a:off x="15896733" y="6613714"/>
                    <a:ext cx="118531" cy="80289"/>
                  </a:xfrm>
                  <a:custGeom>
                    <a:avLst/>
                    <a:gdLst>
                      <a:gd name="connsiteX0" fmla="*/ 20151 w 118531"/>
                      <a:gd name="connsiteY0" fmla="*/ 28762 h 80289"/>
                      <a:gd name="connsiteX1" fmla="*/ 49678 w 118531"/>
                      <a:gd name="connsiteY1" fmla="*/ 53527 h 80289"/>
                      <a:gd name="connsiteX2" fmla="*/ 114448 w 118531"/>
                      <a:gd name="connsiteY2" fmla="*/ 80197 h 80289"/>
                      <a:gd name="connsiteX3" fmla="*/ 115401 w 118531"/>
                      <a:gd name="connsiteY3" fmla="*/ 73529 h 80289"/>
                      <a:gd name="connsiteX4" fmla="*/ 52536 w 118531"/>
                      <a:gd name="connsiteY4" fmla="*/ 38287 h 80289"/>
                      <a:gd name="connsiteX5" fmla="*/ 6816 w 118531"/>
                      <a:gd name="connsiteY5" fmla="*/ 187 h 80289"/>
                      <a:gd name="connsiteX6" fmla="*/ 148 w 118531"/>
                      <a:gd name="connsiteY6" fmla="*/ 4949 h 80289"/>
                      <a:gd name="connsiteX7" fmla="*/ 20151 w 118531"/>
                      <a:gd name="connsiteY7" fmla="*/ 28762 h 802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8531" h="80289">
                        <a:moveTo>
                          <a:pt x="20151" y="28762"/>
                        </a:moveTo>
                        <a:cubicBezTo>
                          <a:pt x="29676" y="37334"/>
                          <a:pt x="39201" y="45907"/>
                          <a:pt x="49678" y="53527"/>
                        </a:cubicBezTo>
                        <a:cubicBezTo>
                          <a:pt x="68728" y="67814"/>
                          <a:pt x="89683" y="76387"/>
                          <a:pt x="114448" y="80197"/>
                        </a:cubicBezTo>
                        <a:cubicBezTo>
                          <a:pt x="119211" y="81149"/>
                          <a:pt x="120163" y="74482"/>
                          <a:pt x="115401" y="73529"/>
                        </a:cubicBezTo>
                        <a:cubicBezTo>
                          <a:pt x="90636" y="65909"/>
                          <a:pt x="70633" y="54479"/>
                          <a:pt x="52536" y="38287"/>
                        </a:cubicBezTo>
                        <a:cubicBezTo>
                          <a:pt x="38248" y="25904"/>
                          <a:pt x="24913" y="6854"/>
                          <a:pt x="6816" y="187"/>
                        </a:cubicBezTo>
                        <a:cubicBezTo>
                          <a:pt x="3006" y="-766"/>
                          <a:pt x="-804" y="2092"/>
                          <a:pt x="148" y="4949"/>
                        </a:cubicBezTo>
                        <a:cubicBezTo>
                          <a:pt x="3006" y="14474"/>
                          <a:pt x="11578" y="21142"/>
                          <a:pt x="20151" y="287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91" name="Полилиния: фигура 1590">
                    <a:extLst>
                      <a:ext uri="{FF2B5EF4-FFF2-40B4-BE49-F238E27FC236}">
                        <a16:creationId xmlns:a16="http://schemas.microsoft.com/office/drawing/2014/main" id="{C9002CD0-95C5-56B0-2CFA-220EB5145D2F}"/>
                      </a:ext>
                    </a:extLst>
                  </p:cNvPr>
                  <p:cNvSpPr/>
                  <p:nvPr/>
                </p:nvSpPr>
                <p:spPr>
                  <a:xfrm>
                    <a:off x="15950547" y="6475789"/>
                    <a:ext cx="35914" cy="36345"/>
                  </a:xfrm>
                  <a:custGeom>
                    <a:avLst/>
                    <a:gdLst>
                      <a:gd name="connsiteX0" fmla="*/ 34917 w 35914"/>
                      <a:gd name="connsiteY0" fmla="*/ 31432 h 36345"/>
                      <a:gd name="connsiteX1" fmla="*/ 17772 w 35914"/>
                      <a:gd name="connsiteY1" fmla="*/ 14287 h 36345"/>
                      <a:gd name="connsiteX2" fmla="*/ 3484 w 35914"/>
                      <a:gd name="connsiteY2" fmla="*/ 0 h 36345"/>
                      <a:gd name="connsiteX3" fmla="*/ 627 w 35914"/>
                      <a:gd name="connsiteY3" fmla="*/ 1905 h 36345"/>
                      <a:gd name="connsiteX4" fmla="*/ 9199 w 35914"/>
                      <a:gd name="connsiteY4" fmla="*/ 19050 h 36345"/>
                      <a:gd name="connsiteX5" fmla="*/ 30154 w 35914"/>
                      <a:gd name="connsiteY5" fmla="*/ 36195 h 36345"/>
                      <a:gd name="connsiteX6" fmla="*/ 34917 w 35914"/>
                      <a:gd name="connsiteY6" fmla="*/ 31432 h 363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5914" h="36345">
                        <a:moveTo>
                          <a:pt x="34917" y="31432"/>
                        </a:moveTo>
                        <a:cubicBezTo>
                          <a:pt x="28249" y="26670"/>
                          <a:pt x="22534" y="20955"/>
                          <a:pt x="17772" y="14287"/>
                        </a:cubicBezTo>
                        <a:cubicBezTo>
                          <a:pt x="13962" y="9525"/>
                          <a:pt x="11104" y="1905"/>
                          <a:pt x="3484" y="0"/>
                        </a:cubicBezTo>
                        <a:cubicBezTo>
                          <a:pt x="1579" y="0"/>
                          <a:pt x="627" y="952"/>
                          <a:pt x="627" y="1905"/>
                        </a:cubicBezTo>
                        <a:cubicBezTo>
                          <a:pt x="-2231" y="6667"/>
                          <a:pt x="5389" y="14287"/>
                          <a:pt x="9199" y="19050"/>
                        </a:cubicBezTo>
                        <a:cubicBezTo>
                          <a:pt x="14914" y="25717"/>
                          <a:pt x="22534" y="31432"/>
                          <a:pt x="30154" y="36195"/>
                        </a:cubicBezTo>
                        <a:cubicBezTo>
                          <a:pt x="33964" y="37147"/>
                          <a:pt x="37774" y="33337"/>
                          <a:pt x="34917" y="3143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92" name="Полилиния: фигура 1591">
                    <a:extLst>
                      <a:ext uri="{FF2B5EF4-FFF2-40B4-BE49-F238E27FC236}">
                        <a16:creationId xmlns:a16="http://schemas.microsoft.com/office/drawing/2014/main" id="{229D8F9D-8154-F178-FFF7-0996179A5A0D}"/>
                      </a:ext>
                    </a:extLst>
                  </p:cNvPr>
                  <p:cNvSpPr/>
                  <p:nvPr/>
                </p:nvSpPr>
                <p:spPr>
                  <a:xfrm>
                    <a:off x="16100729" y="6230558"/>
                    <a:ext cx="132658" cy="88161"/>
                  </a:xfrm>
                  <a:custGeom>
                    <a:avLst/>
                    <a:gdLst>
                      <a:gd name="connsiteX0" fmla="*/ 128575 w 132658"/>
                      <a:gd name="connsiteY0" fmla="*/ 88069 h 88161"/>
                      <a:gd name="connsiteX1" fmla="*/ 129527 w 132658"/>
                      <a:gd name="connsiteY1" fmla="*/ 81401 h 88161"/>
                      <a:gd name="connsiteX2" fmla="*/ 58090 w 132658"/>
                      <a:gd name="connsiteY2" fmla="*/ 45206 h 88161"/>
                      <a:gd name="connsiteX3" fmla="*/ 57137 w 132658"/>
                      <a:gd name="connsiteY3" fmla="*/ 44254 h 88161"/>
                      <a:gd name="connsiteX4" fmla="*/ 77140 w 132658"/>
                      <a:gd name="connsiteY4" fmla="*/ 52826 h 88161"/>
                      <a:gd name="connsiteX5" fmla="*/ 79045 w 132658"/>
                      <a:gd name="connsiteY5" fmla="*/ 49969 h 88161"/>
                      <a:gd name="connsiteX6" fmla="*/ 41897 w 132658"/>
                      <a:gd name="connsiteY6" fmla="*/ 31871 h 88161"/>
                      <a:gd name="connsiteX7" fmla="*/ 12370 w 132658"/>
                      <a:gd name="connsiteY7" fmla="*/ 2344 h 88161"/>
                      <a:gd name="connsiteX8" fmla="*/ 940 w 132658"/>
                      <a:gd name="connsiteY8" fmla="*/ 9011 h 88161"/>
                      <a:gd name="connsiteX9" fmla="*/ 53327 w 132658"/>
                      <a:gd name="connsiteY9" fmla="*/ 56636 h 88161"/>
                      <a:gd name="connsiteX10" fmla="*/ 128575 w 132658"/>
                      <a:gd name="connsiteY10" fmla="*/ 88069 h 88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32658" h="88161">
                        <a:moveTo>
                          <a:pt x="128575" y="88069"/>
                        </a:moveTo>
                        <a:cubicBezTo>
                          <a:pt x="133337" y="89021"/>
                          <a:pt x="134290" y="82354"/>
                          <a:pt x="129527" y="81401"/>
                        </a:cubicBezTo>
                        <a:cubicBezTo>
                          <a:pt x="103810" y="72829"/>
                          <a:pt x="79997" y="61399"/>
                          <a:pt x="58090" y="45206"/>
                        </a:cubicBezTo>
                        <a:cubicBezTo>
                          <a:pt x="58090" y="45206"/>
                          <a:pt x="58090" y="45206"/>
                          <a:pt x="57137" y="44254"/>
                        </a:cubicBezTo>
                        <a:cubicBezTo>
                          <a:pt x="63805" y="47111"/>
                          <a:pt x="70472" y="49969"/>
                          <a:pt x="77140" y="52826"/>
                        </a:cubicBezTo>
                        <a:cubicBezTo>
                          <a:pt x="79997" y="54731"/>
                          <a:pt x="81902" y="50921"/>
                          <a:pt x="79045" y="49969"/>
                        </a:cubicBezTo>
                        <a:cubicBezTo>
                          <a:pt x="67615" y="42349"/>
                          <a:pt x="54280" y="36634"/>
                          <a:pt x="41897" y="31871"/>
                        </a:cubicBezTo>
                        <a:cubicBezTo>
                          <a:pt x="31420" y="22346"/>
                          <a:pt x="22847" y="11869"/>
                          <a:pt x="12370" y="2344"/>
                        </a:cubicBezTo>
                        <a:cubicBezTo>
                          <a:pt x="5702" y="-3371"/>
                          <a:pt x="-2870" y="2344"/>
                          <a:pt x="940" y="9011"/>
                        </a:cubicBezTo>
                        <a:cubicBezTo>
                          <a:pt x="10465" y="28061"/>
                          <a:pt x="35230" y="44254"/>
                          <a:pt x="53327" y="56636"/>
                        </a:cubicBezTo>
                        <a:cubicBezTo>
                          <a:pt x="76187" y="71876"/>
                          <a:pt x="101905" y="84259"/>
                          <a:pt x="128575" y="8806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93" name="Полилиния: фигура 1592">
                    <a:extLst>
                      <a:ext uri="{FF2B5EF4-FFF2-40B4-BE49-F238E27FC236}">
                        <a16:creationId xmlns:a16="http://schemas.microsoft.com/office/drawing/2014/main" id="{6A63C83C-8776-9B67-A748-0BA27D766473}"/>
                      </a:ext>
                    </a:extLst>
                  </p:cNvPr>
                  <p:cNvSpPr/>
                  <p:nvPr/>
                </p:nvSpPr>
                <p:spPr>
                  <a:xfrm>
                    <a:off x="16234832" y="6052632"/>
                    <a:ext cx="63824" cy="62368"/>
                  </a:xfrm>
                  <a:custGeom>
                    <a:avLst/>
                    <a:gdLst>
                      <a:gd name="connsiteX0" fmla="*/ 56384 w 63824"/>
                      <a:gd name="connsiteY0" fmla="*/ 61208 h 62368"/>
                      <a:gd name="connsiteX1" fmla="*/ 63052 w 63824"/>
                      <a:gd name="connsiteY1" fmla="*/ 57398 h 62368"/>
                      <a:gd name="connsiteX2" fmla="*/ 36382 w 63824"/>
                      <a:gd name="connsiteY2" fmla="*/ 26918 h 62368"/>
                      <a:gd name="connsiteX3" fmla="*/ 4949 w 63824"/>
                      <a:gd name="connsiteY3" fmla="*/ 248 h 62368"/>
                      <a:gd name="connsiteX4" fmla="*/ 187 w 63824"/>
                      <a:gd name="connsiteY4" fmla="*/ 4058 h 62368"/>
                      <a:gd name="connsiteX5" fmla="*/ 23999 w 63824"/>
                      <a:gd name="connsiteY5" fmla="*/ 30728 h 62368"/>
                      <a:gd name="connsiteX6" fmla="*/ 56384 w 63824"/>
                      <a:gd name="connsiteY6" fmla="*/ 61208 h 62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824" h="62368">
                        <a:moveTo>
                          <a:pt x="56384" y="61208"/>
                        </a:moveTo>
                        <a:cubicBezTo>
                          <a:pt x="60194" y="64065"/>
                          <a:pt x="65909" y="61208"/>
                          <a:pt x="63052" y="57398"/>
                        </a:cubicBezTo>
                        <a:cubicBezTo>
                          <a:pt x="55432" y="46920"/>
                          <a:pt x="45907" y="36443"/>
                          <a:pt x="36382" y="26918"/>
                        </a:cubicBezTo>
                        <a:cubicBezTo>
                          <a:pt x="27809" y="17393"/>
                          <a:pt x="18284" y="5010"/>
                          <a:pt x="4949" y="248"/>
                        </a:cubicBezTo>
                        <a:cubicBezTo>
                          <a:pt x="2092" y="-705"/>
                          <a:pt x="-766" y="1200"/>
                          <a:pt x="187" y="4058"/>
                        </a:cubicBezTo>
                        <a:cubicBezTo>
                          <a:pt x="3997" y="14535"/>
                          <a:pt x="15427" y="22155"/>
                          <a:pt x="23999" y="30728"/>
                        </a:cubicBezTo>
                        <a:cubicBezTo>
                          <a:pt x="35429" y="40253"/>
                          <a:pt x="45907" y="51683"/>
                          <a:pt x="56384" y="6120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94" name="Полилиния: фигура 1593">
                    <a:extLst>
                      <a:ext uri="{FF2B5EF4-FFF2-40B4-BE49-F238E27FC236}">
                        <a16:creationId xmlns:a16="http://schemas.microsoft.com/office/drawing/2014/main" id="{59692209-6863-EF81-C32F-7F7C2F4969C0}"/>
                      </a:ext>
                    </a:extLst>
                  </p:cNvPr>
                  <p:cNvSpPr/>
                  <p:nvPr/>
                </p:nvSpPr>
                <p:spPr>
                  <a:xfrm>
                    <a:off x="16114012" y="6176704"/>
                    <a:ext cx="11230" cy="11601"/>
                  </a:xfrm>
                  <a:custGeom>
                    <a:avLst/>
                    <a:gdLst>
                      <a:gd name="connsiteX0" fmla="*/ 3849 w 11230"/>
                      <a:gd name="connsiteY0" fmla="*/ 7620 h 11601"/>
                      <a:gd name="connsiteX1" fmla="*/ 10516 w 11230"/>
                      <a:gd name="connsiteY1" fmla="*/ 9525 h 11601"/>
                      <a:gd name="connsiteX2" fmla="*/ 10516 w 11230"/>
                      <a:gd name="connsiteY2" fmla="*/ 3810 h 11601"/>
                      <a:gd name="connsiteX3" fmla="*/ 2896 w 11230"/>
                      <a:gd name="connsiteY3" fmla="*/ 0 h 11601"/>
                      <a:gd name="connsiteX4" fmla="*/ 991 w 11230"/>
                      <a:gd name="connsiteY4" fmla="*/ 4762 h 11601"/>
                      <a:gd name="connsiteX5" fmla="*/ 3849 w 11230"/>
                      <a:gd name="connsiteY5" fmla="*/ 5715 h 11601"/>
                      <a:gd name="connsiteX6" fmla="*/ 3849 w 11230"/>
                      <a:gd name="connsiteY6" fmla="*/ 7620 h 11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230" h="11601">
                        <a:moveTo>
                          <a:pt x="3849" y="7620"/>
                        </a:moveTo>
                        <a:cubicBezTo>
                          <a:pt x="2896" y="11430"/>
                          <a:pt x="9564" y="13335"/>
                          <a:pt x="10516" y="9525"/>
                        </a:cubicBezTo>
                        <a:cubicBezTo>
                          <a:pt x="11469" y="7620"/>
                          <a:pt x="11469" y="5715"/>
                          <a:pt x="10516" y="3810"/>
                        </a:cubicBezTo>
                        <a:cubicBezTo>
                          <a:pt x="9564" y="1905"/>
                          <a:pt x="4801" y="0"/>
                          <a:pt x="2896" y="0"/>
                        </a:cubicBezTo>
                        <a:cubicBezTo>
                          <a:pt x="39" y="0"/>
                          <a:pt x="-914" y="2857"/>
                          <a:pt x="991" y="4762"/>
                        </a:cubicBezTo>
                        <a:cubicBezTo>
                          <a:pt x="1944" y="5715"/>
                          <a:pt x="2896" y="5715"/>
                          <a:pt x="3849" y="5715"/>
                        </a:cubicBezTo>
                        <a:cubicBezTo>
                          <a:pt x="3849" y="6667"/>
                          <a:pt x="3849" y="6667"/>
                          <a:pt x="3849" y="762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95" name="Полилиния: фигура 1594">
                    <a:extLst>
                      <a:ext uri="{FF2B5EF4-FFF2-40B4-BE49-F238E27FC236}">
                        <a16:creationId xmlns:a16="http://schemas.microsoft.com/office/drawing/2014/main" id="{CFFD5506-A080-8672-4093-CD4B7EA42092}"/>
                      </a:ext>
                    </a:extLst>
                  </p:cNvPr>
                  <p:cNvSpPr/>
                  <p:nvPr/>
                </p:nvSpPr>
                <p:spPr>
                  <a:xfrm>
                    <a:off x="16475915" y="5829846"/>
                    <a:ext cx="27069" cy="12637"/>
                  </a:xfrm>
                  <a:custGeom>
                    <a:avLst/>
                    <a:gdLst>
                      <a:gd name="connsiteX0" fmla="*/ 1038 w 27069"/>
                      <a:gd name="connsiteY0" fmla="*/ 4912 h 12637"/>
                      <a:gd name="connsiteX1" fmla="*/ 21993 w 27069"/>
                      <a:gd name="connsiteY1" fmla="*/ 12532 h 12637"/>
                      <a:gd name="connsiteX2" fmla="*/ 23898 w 27069"/>
                      <a:gd name="connsiteY2" fmla="*/ 5864 h 12637"/>
                      <a:gd name="connsiteX3" fmla="*/ 1991 w 27069"/>
                      <a:gd name="connsiteY3" fmla="*/ 149 h 12637"/>
                      <a:gd name="connsiteX4" fmla="*/ 1038 w 27069"/>
                      <a:gd name="connsiteY4" fmla="*/ 4912 h 126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069" h="12637">
                        <a:moveTo>
                          <a:pt x="1038" y="4912"/>
                        </a:moveTo>
                        <a:cubicBezTo>
                          <a:pt x="5801" y="9674"/>
                          <a:pt x="15326" y="10627"/>
                          <a:pt x="21993" y="12532"/>
                        </a:cubicBezTo>
                        <a:cubicBezTo>
                          <a:pt x="26756" y="13484"/>
                          <a:pt x="29613" y="7769"/>
                          <a:pt x="23898" y="5864"/>
                        </a:cubicBezTo>
                        <a:cubicBezTo>
                          <a:pt x="17231" y="3007"/>
                          <a:pt x="8658" y="-803"/>
                          <a:pt x="1991" y="149"/>
                        </a:cubicBezTo>
                        <a:cubicBezTo>
                          <a:pt x="86" y="1102"/>
                          <a:pt x="-867" y="3007"/>
                          <a:pt x="1038" y="491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96" name="Полилиния: фигура 1595">
                    <a:extLst>
                      <a:ext uri="{FF2B5EF4-FFF2-40B4-BE49-F238E27FC236}">
                        <a16:creationId xmlns:a16="http://schemas.microsoft.com/office/drawing/2014/main" id="{C2E5BC68-F508-59E6-6E48-7CAA3F2936A4}"/>
                      </a:ext>
                    </a:extLst>
                  </p:cNvPr>
                  <p:cNvSpPr/>
                  <p:nvPr/>
                </p:nvSpPr>
                <p:spPr>
                  <a:xfrm>
                    <a:off x="14531472" y="5535409"/>
                    <a:ext cx="2128361" cy="2301499"/>
                  </a:xfrm>
                  <a:custGeom>
                    <a:avLst/>
                    <a:gdLst>
                      <a:gd name="connsiteX0" fmla="*/ 46196 w 2128361"/>
                      <a:gd name="connsiteY0" fmla="*/ 1248037 h 2301499"/>
                      <a:gd name="connsiteX1" fmla="*/ 122396 w 2128361"/>
                      <a:gd name="connsiteY1" fmla="*/ 1376624 h 2301499"/>
                      <a:gd name="connsiteX2" fmla="*/ 40481 w 2128361"/>
                      <a:gd name="connsiteY2" fmla="*/ 1341382 h 2301499"/>
                      <a:gd name="connsiteX3" fmla="*/ 6191 w 2128361"/>
                      <a:gd name="connsiteY3" fmla="*/ 1354717 h 2301499"/>
                      <a:gd name="connsiteX4" fmla="*/ 79534 w 2128361"/>
                      <a:gd name="connsiteY4" fmla="*/ 1463301 h 2301499"/>
                      <a:gd name="connsiteX5" fmla="*/ 192881 w 2128361"/>
                      <a:gd name="connsiteY5" fmla="*/ 1559504 h 2301499"/>
                      <a:gd name="connsiteX6" fmla="*/ 84296 w 2128361"/>
                      <a:gd name="connsiteY6" fmla="*/ 1563314 h 2301499"/>
                      <a:gd name="connsiteX7" fmla="*/ 82391 w 2128361"/>
                      <a:gd name="connsiteY7" fmla="*/ 1571886 h 2301499"/>
                      <a:gd name="connsiteX8" fmla="*/ 252889 w 2128361"/>
                      <a:gd name="connsiteY8" fmla="*/ 1656658 h 2301499"/>
                      <a:gd name="connsiteX9" fmla="*/ 197644 w 2128361"/>
                      <a:gd name="connsiteY9" fmla="*/ 1697616 h 2301499"/>
                      <a:gd name="connsiteX10" fmla="*/ 44291 w 2128361"/>
                      <a:gd name="connsiteY10" fmla="*/ 1704283 h 2301499"/>
                      <a:gd name="connsiteX11" fmla="*/ 45244 w 2128361"/>
                      <a:gd name="connsiteY11" fmla="*/ 1712856 h 2301499"/>
                      <a:gd name="connsiteX12" fmla="*/ 128111 w 2128361"/>
                      <a:gd name="connsiteY12" fmla="*/ 1749051 h 2301499"/>
                      <a:gd name="connsiteX13" fmla="*/ 210979 w 2128361"/>
                      <a:gd name="connsiteY13" fmla="*/ 1770006 h 2301499"/>
                      <a:gd name="connsiteX14" fmla="*/ 101441 w 2128361"/>
                      <a:gd name="connsiteY14" fmla="*/ 1783341 h 2301499"/>
                      <a:gd name="connsiteX15" fmla="*/ 1429 w 2128361"/>
                      <a:gd name="connsiteY15" fmla="*/ 1818583 h 2301499"/>
                      <a:gd name="connsiteX16" fmla="*/ 1429 w 2128361"/>
                      <a:gd name="connsiteY16" fmla="*/ 1825250 h 2301499"/>
                      <a:gd name="connsiteX17" fmla="*/ 140494 w 2128361"/>
                      <a:gd name="connsiteY17" fmla="*/ 1882400 h 2301499"/>
                      <a:gd name="connsiteX18" fmla="*/ 287179 w 2128361"/>
                      <a:gd name="connsiteY18" fmla="*/ 1908118 h 2301499"/>
                      <a:gd name="connsiteX19" fmla="*/ 165259 w 2128361"/>
                      <a:gd name="connsiteY19" fmla="*/ 1976698 h 2301499"/>
                      <a:gd name="connsiteX20" fmla="*/ 169069 w 2128361"/>
                      <a:gd name="connsiteY20" fmla="*/ 1986223 h 2301499"/>
                      <a:gd name="connsiteX21" fmla="*/ 231934 w 2128361"/>
                      <a:gd name="connsiteY21" fmla="*/ 1994795 h 2301499"/>
                      <a:gd name="connsiteX22" fmla="*/ 318611 w 2128361"/>
                      <a:gd name="connsiteY22" fmla="*/ 1993842 h 2301499"/>
                      <a:gd name="connsiteX23" fmla="*/ 383381 w 2128361"/>
                      <a:gd name="connsiteY23" fmla="*/ 2001462 h 2301499"/>
                      <a:gd name="connsiteX24" fmla="*/ 350996 w 2128361"/>
                      <a:gd name="connsiteY24" fmla="*/ 2048135 h 2301499"/>
                      <a:gd name="connsiteX25" fmla="*/ 353854 w 2128361"/>
                      <a:gd name="connsiteY25" fmla="*/ 2058612 h 2301499"/>
                      <a:gd name="connsiteX26" fmla="*/ 512921 w 2128361"/>
                      <a:gd name="connsiteY26" fmla="*/ 2039562 h 2301499"/>
                      <a:gd name="connsiteX27" fmla="*/ 632936 w 2128361"/>
                      <a:gd name="connsiteY27" fmla="*/ 1965268 h 2301499"/>
                      <a:gd name="connsiteX28" fmla="*/ 639604 w 2128361"/>
                      <a:gd name="connsiteY28" fmla="*/ 1967173 h 2301499"/>
                      <a:gd name="connsiteX29" fmla="*/ 695801 w 2128361"/>
                      <a:gd name="connsiteY29" fmla="*/ 1959553 h 2301499"/>
                      <a:gd name="connsiteX30" fmla="*/ 576739 w 2128361"/>
                      <a:gd name="connsiteY30" fmla="*/ 2012892 h 2301499"/>
                      <a:gd name="connsiteX31" fmla="*/ 484346 w 2128361"/>
                      <a:gd name="connsiteY31" fmla="*/ 2095760 h 2301499"/>
                      <a:gd name="connsiteX32" fmla="*/ 491014 w 2128361"/>
                      <a:gd name="connsiteY32" fmla="*/ 2102427 h 2301499"/>
                      <a:gd name="connsiteX33" fmla="*/ 563404 w 2128361"/>
                      <a:gd name="connsiteY33" fmla="*/ 2074805 h 2301499"/>
                      <a:gd name="connsiteX34" fmla="*/ 643414 w 2128361"/>
                      <a:gd name="connsiteY34" fmla="*/ 2053850 h 2301499"/>
                      <a:gd name="connsiteX35" fmla="*/ 607219 w 2128361"/>
                      <a:gd name="connsiteY35" fmla="*/ 2075757 h 2301499"/>
                      <a:gd name="connsiteX36" fmla="*/ 536734 w 2128361"/>
                      <a:gd name="connsiteY36" fmla="*/ 2107190 h 2301499"/>
                      <a:gd name="connsiteX37" fmla="*/ 401479 w 2128361"/>
                      <a:gd name="connsiteY37" fmla="*/ 2171960 h 2301499"/>
                      <a:gd name="connsiteX38" fmla="*/ 387191 w 2128361"/>
                      <a:gd name="connsiteY38" fmla="*/ 2224347 h 2301499"/>
                      <a:gd name="connsiteX39" fmla="*/ 461486 w 2128361"/>
                      <a:gd name="connsiteY39" fmla="*/ 2221490 h 2301499"/>
                      <a:gd name="connsiteX40" fmla="*/ 546259 w 2128361"/>
                      <a:gd name="connsiteY40" fmla="*/ 2213869 h 2301499"/>
                      <a:gd name="connsiteX41" fmla="*/ 572929 w 2128361"/>
                      <a:gd name="connsiteY41" fmla="*/ 2239587 h 2301499"/>
                      <a:gd name="connsiteX42" fmla="*/ 616744 w 2128361"/>
                      <a:gd name="connsiteY42" fmla="*/ 2239587 h 2301499"/>
                      <a:gd name="connsiteX43" fmla="*/ 660559 w 2128361"/>
                      <a:gd name="connsiteY43" fmla="*/ 2225299 h 2301499"/>
                      <a:gd name="connsiteX44" fmla="*/ 680561 w 2128361"/>
                      <a:gd name="connsiteY44" fmla="*/ 2210060 h 2301499"/>
                      <a:gd name="connsiteX45" fmla="*/ 688181 w 2128361"/>
                      <a:gd name="connsiteY45" fmla="*/ 2211965 h 2301499"/>
                      <a:gd name="connsiteX46" fmla="*/ 711994 w 2128361"/>
                      <a:gd name="connsiteY46" fmla="*/ 2276734 h 2301499"/>
                      <a:gd name="connsiteX47" fmla="*/ 721519 w 2128361"/>
                      <a:gd name="connsiteY47" fmla="*/ 2301499 h 2301499"/>
                      <a:gd name="connsiteX48" fmla="*/ 751999 w 2128361"/>
                      <a:gd name="connsiteY48" fmla="*/ 2293879 h 2301499"/>
                      <a:gd name="connsiteX49" fmla="*/ 787241 w 2128361"/>
                      <a:gd name="connsiteY49" fmla="*/ 2274829 h 2301499"/>
                      <a:gd name="connsiteX50" fmla="*/ 843439 w 2128361"/>
                      <a:gd name="connsiteY50" fmla="*/ 2139575 h 2301499"/>
                      <a:gd name="connsiteX51" fmla="*/ 858679 w 2128361"/>
                      <a:gd name="connsiteY51" fmla="*/ 2084330 h 2301499"/>
                      <a:gd name="connsiteX52" fmla="*/ 863441 w 2128361"/>
                      <a:gd name="connsiteY52" fmla="*/ 2072900 h 2301499"/>
                      <a:gd name="connsiteX53" fmla="*/ 889159 w 2128361"/>
                      <a:gd name="connsiteY53" fmla="*/ 2042420 h 2301499"/>
                      <a:gd name="connsiteX54" fmla="*/ 901541 w 2128361"/>
                      <a:gd name="connsiteY54" fmla="*/ 2038610 h 2301499"/>
                      <a:gd name="connsiteX55" fmla="*/ 909161 w 2128361"/>
                      <a:gd name="connsiteY55" fmla="*/ 2038610 h 2301499"/>
                      <a:gd name="connsiteX56" fmla="*/ 929164 w 2128361"/>
                      <a:gd name="connsiteY56" fmla="*/ 2043372 h 2301499"/>
                      <a:gd name="connsiteX57" fmla="*/ 928211 w 2128361"/>
                      <a:gd name="connsiteY57" fmla="*/ 2104332 h 2301499"/>
                      <a:gd name="connsiteX58" fmla="*/ 916781 w 2128361"/>
                      <a:gd name="connsiteY58" fmla="*/ 2145290 h 2301499"/>
                      <a:gd name="connsiteX59" fmla="*/ 900589 w 2128361"/>
                      <a:gd name="connsiteY59" fmla="*/ 2244349 h 2301499"/>
                      <a:gd name="connsiteX60" fmla="*/ 976789 w 2128361"/>
                      <a:gd name="connsiteY60" fmla="*/ 2259589 h 2301499"/>
                      <a:gd name="connsiteX61" fmla="*/ 1029176 w 2128361"/>
                      <a:gd name="connsiteY61" fmla="*/ 2207202 h 2301499"/>
                      <a:gd name="connsiteX62" fmla="*/ 1036796 w 2128361"/>
                      <a:gd name="connsiteY62" fmla="*/ 2219585 h 2301499"/>
                      <a:gd name="connsiteX63" fmla="*/ 1044416 w 2128361"/>
                      <a:gd name="connsiteY63" fmla="*/ 2221490 h 2301499"/>
                      <a:gd name="connsiteX64" fmla="*/ 1102519 w 2128361"/>
                      <a:gd name="connsiteY64" fmla="*/ 2155767 h 2301499"/>
                      <a:gd name="connsiteX65" fmla="*/ 1110139 w 2128361"/>
                      <a:gd name="connsiteY65" fmla="*/ 2131002 h 2301499"/>
                      <a:gd name="connsiteX66" fmla="*/ 1132999 w 2128361"/>
                      <a:gd name="connsiteY66" fmla="*/ 2087187 h 2301499"/>
                      <a:gd name="connsiteX67" fmla="*/ 1158716 w 2128361"/>
                      <a:gd name="connsiteY67" fmla="*/ 2084330 h 2301499"/>
                      <a:gd name="connsiteX68" fmla="*/ 1175861 w 2128361"/>
                      <a:gd name="connsiteY68" fmla="*/ 2096712 h 2301499"/>
                      <a:gd name="connsiteX69" fmla="*/ 1216819 w 2128361"/>
                      <a:gd name="connsiteY69" fmla="*/ 2133860 h 2301499"/>
                      <a:gd name="connsiteX70" fmla="*/ 1250156 w 2128361"/>
                      <a:gd name="connsiteY70" fmla="*/ 2076710 h 2301499"/>
                      <a:gd name="connsiteX71" fmla="*/ 1244441 w 2128361"/>
                      <a:gd name="connsiteY71" fmla="*/ 1995748 h 2301499"/>
                      <a:gd name="connsiteX72" fmla="*/ 1244441 w 2128361"/>
                      <a:gd name="connsiteY72" fmla="*/ 1993842 h 2301499"/>
                      <a:gd name="connsiteX73" fmla="*/ 1253966 w 2128361"/>
                      <a:gd name="connsiteY73" fmla="*/ 1977650 h 2301499"/>
                      <a:gd name="connsiteX74" fmla="*/ 1293019 w 2128361"/>
                      <a:gd name="connsiteY74" fmla="*/ 1935740 h 2301499"/>
                      <a:gd name="connsiteX75" fmla="*/ 1326356 w 2128361"/>
                      <a:gd name="connsiteY75" fmla="*/ 1978603 h 2301499"/>
                      <a:gd name="connsiteX76" fmla="*/ 1343501 w 2128361"/>
                      <a:gd name="connsiteY76" fmla="*/ 2031942 h 2301499"/>
                      <a:gd name="connsiteX77" fmla="*/ 1438751 w 2128361"/>
                      <a:gd name="connsiteY77" fmla="*/ 2118620 h 2301499"/>
                      <a:gd name="connsiteX78" fmla="*/ 1479709 w 2128361"/>
                      <a:gd name="connsiteY78" fmla="*/ 2131955 h 2301499"/>
                      <a:gd name="connsiteX79" fmla="*/ 1479709 w 2128361"/>
                      <a:gd name="connsiteY79" fmla="*/ 2131955 h 2301499"/>
                      <a:gd name="connsiteX80" fmla="*/ 1498759 w 2128361"/>
                      <a:gd name="connsiteY80" fmla="*/ 2133860 h 2301499"/>
                      <a:gd name="connsiteX81" fmla="*/ 1523524 w 2128361"/>
                      <a:gd name="connsiteY81" fmla="*/ 2125287 h 2301499"/>
                      <a:gd name="connsiteX82" fmla="*/ 1528286 w 2128361"/>
                      <a:gd name="connsiteY82" fmla="*/ 2119572 h 2301499"/>
                      <a:gd name="connsiteX83" fmla="*/ 1515904 w 2128361"/>
                      <a:gd name="connsiteY83" fmla="*/ 2072900 h 2301499"/>
                      <a:gd name="connsiteX84" fmla="*/ 1474946 w 2128361"/>
                      <a:gd name="connsiteY84" fmla="*/ 2007177 h 2301499"/>
                      <a:gd name="connsiteX85" fmla="*/ 1454944 w 2128361"/>
                      <a:gd name="connsiteY85" fmla="*/ 1962410 h 2301499"/>
                      <a:gd name="connsiteX86" fmla="*/ 1553051 w 2128361"/>
                      <a:gd name="connsiteY86" fmla="*/ 1978603 h 2301499"/>
                      <a:gd name="connsiteX87" fmla="*/ 1523524 w 2128361"/>
                      <a:gd name="connsiteY87" fmla="*/ 1892878 h 2301499"/>
                      <a:gd name="connsiteX88" fmla="*/ 1526381 w 2128361"/>
                      <a:gd name="connsiteY88" fmla="*/ 1849063 h 2301499"/>
                      <a:gd name="connsiteX89" fmla="*/ 1470184 w 2128361"/>
                      <a:gd name="connsiteY89" fmla="*/ 1825250 h 2301499"/>
                      <a:gd name="connsiteX90" fmla="*/ 1433036 w 2128361"/>
                      <a:gd name="connsiteY90" fmla="*/ 1789055 h 2301499"/>
                      <a:gd name="connsiteX91" fmla="*/ 1485424 w 2128361"/>
                      <a:gd name="connsiteY91" fmla="*/ 1779530 h 2301499"/>
                      <a:gd name="connsiteX92" fmla="*/ 1529239 w 2128361"/>
                      <a:gd name="connsiteY92" fmla="*/ 1770958 h 2301499"/>
                      <a:gd name="connsiteX93" fmla="*/ 1502569 w 2128361"/>
                      <a:gd name="connsiteY93" fmla="*/ 1716666 h 2301499"/>
                      <a:gd name="connsiteX94" fmla="*/ 1411129 w 2128361"/>
                      <a:gd name="connsiteY94" fmla="*/ 1669993 h 2301499"/>
                      <a:gd name="connsiteX95" fmla="*/ 1328261 w 2128361"/>
                      <a:gd name="connsiteY95" fmla="*/ 1582364 h 2301499"/>
                      <a:gd name="connsiteX96" fmla="*/ 1404461 w 2128361"/>
                      <a:gd name="connsiteY96" fmla="*/ 1261372 h 2301499"/>
                      <a:gd name="connsiteX97" fmla="*/ 1404461 w 2128361"/>
                      <a:gd name="connsiteY97" fmla="*/ 1260419 h 2301499"/>
                      <a:gd name="connsiteX98" fmla="*/ 1420654 w 2128361"/>
                      <a:gd name="connsiteY98" fmla="*/ 1247084 h 2301499"/>
                      <a:gd name="connsiteX99" fmla="*/ 1493044 w 2128361"/>
                      <a:gd name="connsiteY99" fmla="*/ 1265182 h 2301499"/>
                      <a:gd name="connsiteX100" fmla="*/ 1662589 w 2128361"/>
                      <a:gd name="connsiteY100" fmla="*/ 1250894 h 2301499"/>
                      <a:gd name="connsiteX101" fmla="*/ 1674971 w 2128361"/>
                      <a:gd name="connsiteY101" fmla="*/ 1242322 h 2301499"/>
                      <a:gd name="connsiteX102" fmla="*/ 1704499 w 2128361"/>
                      <a:gd name="connsiteY102" fmla="*/ 1189935 h 2301499"/>
                      <a:gd name="connsiteX103" fmla="*/ 1704499 w 2128361"/>
                      <a:gd name="connsiteY103" fmla="*/ 1188982 h 2301499"/>
                      <a:gd name="connsiteX104" fmla="*/ 1724501 w 2128361"/>
                      <a:gd name="connsiteY104" fmla="*/ 1172790 h 2301499"/>
                      <a:gd name="connsiteX105" fmla="*/ 1762601 w 2128361"/>
                      <a:gd name="connsiteY105" fmla="*/ 1101352 h 2301499"/>
                      <a:gd name="connsiteX106" fmla="*/ 1778794 w 2128361"/>
                      <a:gd name="connsiteY106" fmla="*/ 1021343 h 2301499"/>
                      <a:gd name="connsiteX107" fmla="*/ 1834991 w 2128361"/>
                      <a:gd name="connsiteY107" fmla="*/ 938475 h 2301499"/>
                      <a:gd name="connsiteX108" fmla="*/ 1849279 w 2128361"/>
                      <a:gd name="connsiteY108" fmla="*/ 845130 h 2301499"/>
                      <a:gd name="connsiteX109" fmla="*/ 1869281 w 2128361"/>
                      <a:gd name="connsiteY109" fmla="*/ 830843 h 2301499"/>
                      <a:gd name="connsiteX110" fmla="*/ 1911191 w 2128361"/>
                      <a:gd name="connsiteY110" fmla="*/ 730831 h 2301499"/>
                      <a:gd name="connsiteX111" fmla="*/ 1927384 w 2128361"/>
                      <a:gd name="connsiteY111" fmla="*/ 669871 h 2301499"/>
                      <a:gd name="connsiteX112" fmla="*/ 1951196 w 2128361"/>
                      <a:gd name="connsiteY112" fmla="*/ 596529 h 2301499"/>
                      <a:gd name="connsiteX113" fmla="*/ 1953101 w 2128361"/>
                      <a:gd name="connsiteY113" fmla="*/ 593671 h 2301499"/>
                      <a:gd name="connsiteX114" fmla="*/ 1956911 w 2128361"/>
                      <a:gd name="connsiteY114" fmla="*/ 588909 h 2301499"/>
                      <a:gd name="connsiteX115" fmla="*/ 2049304 w 2128361"/>
                      <a:gd name="connsiteY115" fmla="*/ 347927 h 2301499"/>
                      <a:gd name="connsiteX116" fmla="*/ 2061686 w 2128361"/>
                      <a:gd name="connsiteY116" fmla="*/ 306969 h 2301499"/>
                      <a:gd name="connsiteX117" fmla="*/ 2061686 w 2128361"/>
                      <a:gd name="connsiteY117" fmla="*/ 306969 h 2301499"/>
                      <a:gd name="connsiteX118" fmla="*/ 2103596 w 2128361"/>
                      <a:gd name="connsiteY118" fmla="*/ 232674 h 2301499"/>
                      <a:gd name="connsiteX119" fmla="*/ 2128361 w 2128361"/>
                      <a:gd name="connsiteY119" fmla="*/ 115517 h 2301499"/>
                      <a:gd name="connsiteX120" fmla="*/ 2121694 w 2128361"/>
                      <a:gd name="connsiteY120" fmla="*/ 77417 h 2301499"/>
                      <a:gd name="connsiteX121" fmla="*/ 2121694 w 2128361"/>
                      <a:gd name="connsiteY121" fmla="*/ 76465 h 2301499"/>
                      <a:gd name="connsiteX122" fmla="*/ 2070259 w 2128361"/>
                      <a:gd name="connsiteY122" fmla="*/ 1218 h 2301499"/>
                      <a:gd name="connsiteX123" fmla="*/ 2035016 w 2128361"/>
                      <a:gd name="connsiteY123" fmla="*/ 9790 h 2301499"/>
                      <a:gd name="connsiteX124" fmla="*/ 2031206 w 2128361"/>
                      <a:gd name="connsiteY124" fmla="*/ 17410 h 2301499"/>
                      <a:gd name="connsiteX125" fmla="*/ 2031206 w 2128361"/>
                      <a:gd name="connsiteY125" fmla="*/ 18363 h 2301499"/>
                      <a:gd name="connsiteX126" fmla="*/ 2031206 w 2128361"/>
                      <a:gd name="connsiteY126" fmla="*/ 20268 h 2301499"/>
                      <a:gd name="connsiteX127" fmla="*/ 2035016 w 2128361"/>
                      <a:gd name="connsiteY127" fmla="*/ 34555 h 2301499"/>
                      <a:gd name="connsiteX128" fmla="*/ 2037874 w 2128361"/>
                      <a:gd name="connsiteY128" fmla="*/ 60272 h 2301499"/>
                      <a:gd name="connsiteX129" fmla="*/ 2014061 w 2128361"/>
                      <a:gd name="connsiteY129" fmla="*/ 93610 h 2301499"/>
                      <a:gd name="connsiteX130" fmla="*/ 1925479 w 2128361"/>
                      <a:gd name="connsiteY130" fmla="*/ 151712 h 2301499"/>
                      <a:gd name="connsiteX131" fmla="*/ 1854041 w 2128361"/>
                      <a:gd name="connsiteY131" fmla="*/ 217435 h 2301499"/>
                      <a:gd name="connsiteX132" fmla="*/ 1847374 w 2128361"/>
                      <a:gd name="connsiteY132" fmla="*/ 242199 h 2301499"/>
                      <a:gd name="connsiteX133" fmla="*/ 1810226 w 2128361"/>
                      <a:gd name="connsiteY133" fmla="*/ 275537 h 2301499"/>
                      <a:gd name="connsiteX134" fmla="*/ 1767364 w 2128361"/>
                      <a:gd name="connsiteY134" fmla="*/ 306969 h 2301499"/>
                      <a:gd name="connsiteX135" fmla="*/ 1684496 w 2128361"/>
                      <a:gd name="connsiteY135" fmla="*/ 376502 h 2301499"/>
                      <a:gd name="connsiteX136" fmla="*/ 1644491 w 2128361"/>
                      <a:gd name="connsiteY136" fmla="*/ 453654 h 2301499"/>
                      <a:gd name="connsiteX137" fmla="*/ 1644491 w 2128361"/>
                      <a:gd name="connsiteY137" fmla="*/ 455559 h 2301499"/>
                      <a:gd name="connsiteX138" fmla="*/ 1515904 w 2128361"/>
                      <a:gd name="connsiteY138" fmla="*/ 591766 h 2301499"/>
                      <a:gd name="connsiteX139" fmla="*/ 1495901 w 2128361"/>
                      <a:gd name="connsiteY139" fmla="*/ 675586 h 2301499"/>
                      <a:gd name="connsiteX140" fmla="*/ 1464469 w 2128361"/>
                      <a:gd name="connsiteY140" fmla="*/ 678443 h 2301499"/>
                      <a:gd name="connsiteX141" fmla="*/ 1436846 w 2128361"/>
                      <a:gd name="connsiteY141" fmla="*/ 689873 h 2301499"/>
                      <a:gd name="connsiteX142" fmla="*/ 1387316 w 2128361"/>
                      <a:gd name="connsiteY142" fmla="*/ 727021 h 2301499"/>
                      <a:gd name="connsiteX143" fmla="*/ 1317784 w 2128361"/>
                      <a:gd name="connsiteY143" fmla="*/ 839415 h 2301499"/>
                      <a:gd name="connsiteX144" fmla="*/ 1315879 w 2128361"/>
                      <a:gd name="connsiteY144" fmla="*/ 845130 h 2301499"/>
                      <a:gd name="connsiteX145" fmla="*/ 1254919 w 2128361"/>
                      <a:gd name="connsiteY145" fmla="*/ 899423 h 2301499"/>
                      <a:gd name="connsiteX146" fmla="*/ 1232059 w 2128361"/>
                      <a:gd name="connsiteY146" fmla="*/ 950858 h 2301499"/>
                      <a:gd name="connsiteX147" fmla="*/ 1221581 w 2128361"/>
                      <a:gd name="connsiteY147" fmla="*/ 1046107 h 2301499"/>
                      <a:gd name="connsiteX148" fmla="*/ 1243489 w 2128361"/>
                      <a:gd name="connsiteY148" fmla="*/ 1115640 h 2301499"/>
                      <a:gd name="connsiteX149" fmla="*/ 1314926 w 2128361"/>
                      <a:gd name="connsiteY149" fmla="*/ 1195650 h 2301499"/>
                      <a:gd name="connsiteX150" fmla="*/ 1183481 w 2128361"/>
                      <a:gd name="connsiteY150" fmla="*/ 1359479 h 2301499"/>
                      <a:gd name="connsiteX151" fmla="*/ 1177766 w 2128361"/>
                      <a:gd name="connsiteY151" fmla="*/ 1361384 h 2301499"/>
                      <a:gd name="connsiteX152" fmla="*/ 955834 w 2128361"/>
                      <a:gd name="connsiteY152" fmla="*/ 1430916 h 2301499"/>
                      <a:gd name="connsiteX153" fmla="*/ 938689 w 2128361"/>
                      <a:gd name="connsiteY153" fmla="*/ 1442346 h 2301499"/>
                      <a:gd name="connsiteX154" fmla="*/ 941546 w 2128361"/>
                      <a:gd name="connsiteY154" fmla="*/ 1453776 h 2301499"/>
                      <a:gd name="connsiteX155" fmla="*/ 948214 w 2128361"/>
                      <a:gd name="connsiteY155" fmla="*/ 1456634 h 2301499"/>
                      <a:gd name="connsiteX156" fmla="*/ 1019651 w 2128361"/>
                      <a:gd name="connsiteY156" fmla="*/ 1476636 h 2301499"/>
                      <a:gd name="connsiteX157" fmla="*/ 940594 w 2128361"/>
                      <a:gd name="connsiteY157" fmla="*/ 1481399 h 2301499"/>
                      <a:gd name="connsiteX158" fmla="*/ 849154 w 2128361"/>
                      <a:gd name="connsiteY158" fmla="*/ 1448061 h 2301499"/>
                      <a:gd name="connsiteX159" fmla="*/ 675799 w 2128361"/>
                      <a:gd name="connsiteY159" fmla="*/ 1397579 h 2301499"/>
                      <a:gd name="connsiteX160" fmla="*/ 671036 w 2128361"/>
                      <a:gd name="connsiteY160" fmla="*/ 1406151 h 2301499"/>
                      <a:gd name="connsiteX161" fmla="*/ 783431 w 2128361"/>
                      <a:gd name="connsiteY161" fmla="*/ 1498544 h 2301499"/>
                      <a:gd name="connsiteX162" fmla="*/ 647224 w 2128361"/>
                      <a:gd name="connsiteY162" fmla="*/ 1495686 h 2301499"/>
                      <a:gd name="connsiteX163" fmla="*/ 530066 w 2128361"/>
                      <a:gd name="connsiteY163" fmla="*/ 1408056 h 2301499"/>
                      <a:gd name="connsiteX164" fmla="*/ 517684 w 2128361"/>
                      <a:gd name="connsiteY164" fmla="*/ 1413772 h 2301499"/>
                      <a:gd name="connsiteX165" fmla="*/ 518636 w 2128361"/>
                      <a:gd name="connsiteY165" fmla="*/ 1496639 h 2301499"/>
                      <a:gd name="connsiteX166" fmla="*/ 462439 w 2128361"/>
                      <a:gd name="connsiteY166" fmla="*/ 1489019 h 2301499"/>
                      <a:gd name="connsiteX167" fmla="*/ 435769 w 2128361"/>
                      <a:gd name="connsiteY167" fmla="*/ 1449014 h 2301499"/>
                      <a:gd name="connsiteX168" fmla="*/ 427196 w 2128361"/>
                      <a:gd name="connsiteY168" fmla="*/ 1362337 h 2301499"/>
                      <a:gd name="connsiteX169" fmla="*/ 445294 w 2128361"/>
                      <a:gd name="connsiteY169" fmla="*/ 1307092 h 2301499"/>
                      <a:gd name="connsiteX170" fmla="*/ 450056 w 2128361"/>
                      <a:gd name="connsiteY170" fmla="*/ 1253752 h 2301499"/>
                      <a:gd name="connsiteX171" fmla="*/ 391954 w 2128361"/>
                      <a:gd name="connsiteY171" fmla="*/ 1237559 h 2301499"/>
                      <a:gd name="connsiteX172" fmla="*/ 348139 w 2128361"/>
                      <a:gd name="connsiteY172" fmla="*/ 1291852 h 2301499"/>
                      <a:gd name="connsiteX173" fmla="*/ 331946 w 2128361"/>
                      <a:gd name="connsiteY173" fmla="*/ 1350907 h 2301499"/>
                      <a:gd name="connsiteX174" fmla="*/ 314801 w 2128361"/>
                      <a:gd name="connsiteY174" fmla="*/ 1319474 h 2301499"/>
                      <a:gd name="connsiteX175" fmla="*/ 299561 w 2128361"/>
                      <a:gd name="connsiteY175" fmla="*/ 1300424 h 2301499"/>
                      <a:gd name="connsiteX176" fmla="*/ 279559 w 2128361"/>
                      <a:gd name="connsiteY176" fmla="*/ 1315664 h 2301499"/>
                      <a:gd name="connsiteX177" fmla="*/ 272891 w 2128361"/>
                      <a:gd name="connsiteY177" fmla="*/ 1366147 h 2301499"/>
                      <a:gd name="connsiteX178" fmla="*/ 249079 w 2128361"/>
                      <a:gd name="connsiteY178" fmla="*/ 1393769 h 2301499"/>
                      <a:gd name="connsiteX179" fmla="*/ 221456 w 2128361"/>
                      <a:gd name="connsiteY179" fmla="*/ 1369004 h 2301499"/>
                      <a:gd name="connsiteX180" fmla="*/ 192881 w 2128361"/>
                      <a:gd name="connsiteY180" fmla="*/ 1313759 h 2301499"/>
                      <a:gd name="connsiteX181" fmla="*/ 141446 w 2128361"/>
                      <a:gd name="connsiteY181" fmla="*/ 1188030 h 2301499"/>
                      <a:gd name="connsiteX182" fmla="*/ 113824 w 2128361"/>
                      <a:gd name="connsiteY182" fmla="*/ 1141357 h 2301499"/>
                      <a:gd name="connsiteX183" fmla="*/ 38576 w 2128361"/>
                      <a:gd name="connsiteY183" fmla="*/ 1137547 h 2301499"/>
                      <a:gd name="connsiteX184" fmla="*/ 46196 w 2128361"/>
                      <a:gd name="connsiteY184" fmla="*/ 1248037 h 2301499"/>
                      <a:gd name="connsiteX185" fmla="*/ 631031 w 2128361"/>
                      <a:gd name="connsiteY185" fmla="*/ 1955743 h 2301499"/>
                      <a:gd name="connsiteX186" fmla="*/ 512921 w 2128361"/>
                      <a:gd name="connsiteY186" fmla="*/ 2027180 h 2301499"/>
                      <a:gd name="connsiteX187" fmla="*/ 368141 w 2128361"/>
                      <a:gd name="connsiteY187" fmla="*/ 2052897 h 2301499"/>
                      <a:gd name="connsiteX188" fmla="*/ 400526 w 2128361"/>
                      <a:gd name="connsiteY188" fmla="*/ 2004320 h 2301499"/>
                      <a:gd name="connsiteX189" fmla="*/ 350044 w 2128361"/>
                      <a:gd name="connsiteY189" fmla="*/ 1984317 h 2301499"/>
                      <a:gd name="connsiteX190" fmla="*/ 254794 w 2128361"/>
                      <a:gd name="connsiteY190" fmla="*/ 1984317 h 2301499"/>
                      <a:gd name="connsiteX191" fmla="*/ 182404 w 2128361"/>
                      <a:gd name="connsiteY191" fmla="*/ 1980508 h 2301499"/>
                      <a:gd name="connsiteX192" fmla="*/ 302419 w 2128361"/>
                      <a:gd name="connsiteY192" fmla="*/ 1916690 h 2301499"/>
                      <a:gd name="connsiteX193" fmla="*/ 302419 w 2128361"/>
                      <a:gd name="connsiteY193" fmla="*/ 1907165 h 2301499"/>
                      <a:gd name="connsiteX194" fmla="*/ 166211 w 2128361"/>
                      <a:gd name="connsiteY194" fmla="*/ 1871923 h 2301499"/>
                      <a:gd name="connsiteX195" fmla="*/ 16669 w 2128361"/>
                      <a:gd name="connsiteY195" fmla="*/ 1825250 h 2301499"/>
                      <a:gd name="connsiteX196" fmla="*/ 122396 w 2128361"/>
                      <a:gd name="connsiteY196" fmla="*/ 1798580 h 2301499"/>
                      <a:gd name="connsiteX197" fmla="*/ 229076 w 2128361"/>
                      <a:gd name="connsiteY197" fmla="*/ 1776673 h 2301499"/>
                      <a:gd name="connsiteX198" fmla="*/ 228124 w 2128361"/>
                      <a:gd name="connsiteY198" fmla="*/ 1766196 h 2301499"/>
                      <a:gd name="connsiteX199" fmla="*/ 60484 w 2128361"/>
                      <a:gd name="connsiteY199" fmla="*/ 1709046 h 2301499"/>
                      <a:gd name="connsiteX200" fmla="*/ 192881 w 2128361"/>
                      <a:gd name="connsiteY200" fmla="*/ 1708093 h 2301499"/>
                      <a:gd name="connsiteX201" fmla="*/ 202406 w 2128361"/>
                      <a:gd name="connsiteY201" fmla="*/ 1710951 h 2301499"/>
                      <a:gd name="connsiteX202" fmla="*/ 264319 w 2128361"/>
                      <a:gd name="connsiteY202" fmla="*/ 1718571 h 2301499"/>
                      <a:gd name="connsiteX203" fmla="*/ 269081 w 2128361"/>
                      <a:gd name="connsiteY203" fmla="*/ 1717618 h 2301499"/>
                      <a:gd name="connsiteX204" fmla="*/ 335756 w 2128361"/>
                      <a:gd name="connsiteY204" fmla="*/ 1715713 h 2301499"/>
                      <a:gd name="connsiteX205" fmla="*/ 473869 w 2128361"/>
                      <a:gd name="connsiteY205" fmla="*/ 1731906 h 2301499"/>
                      <a:gd name="connsiteX206" fmla="*/ 367189 w 2128361"/>
                      <a:gd name="connsiteY206" fmla="*/ 1787151 h 2301499"/>
                      <a:gd name="connsiteX207" fmla="*/ 370046 w 2128361"/>
                      <a:gd name="connsiteY207" fmla="*/ 1797628 h 2301499"/>
                      <a:gd name="connsiteX208" fmla="*/ 515779 w 2128361"/>
                      <a:gd name="connsiteY208" fmla="*/ 1829060 h 2301499"/>
                      <a:gd name="connsiteX209" fmla="*/ 667226 w 2128361"/>
                      <a:gd name="connsiteY209" fmla="*/ 1816678 h 2301499"/>
                      <a:gd name="connsiteX210" fmla="*/ 724376 w 2128361"/>
                      <a:gd name="connsiteY210" fmla="*/ 1797628 h 2301499"/>
                      <a:gd name="connsiteX211" fmla="*/ 603409 w 2128361"/>
                      <a:gd name="connsiteY211" fmla="*/ 1858588 h 2301499"/>
                      <a:gd name="connsiteX212" fmla="*/ 475774 w 2128361"/>
                      <a:gd name="connsiteY212" fmla="*/ 1859540 h 2301499"/>
                      <a:gd name="connsiteX213" fmla="*/ 214789 w 2128361"/>
                      <a:gd name="connsiteY213" fmla="*/ 1813820 h 2301499"/>
                      <a:gd name="connsiteX214" fmla="*/ 213836 w 2128361"/>
                      <a:gd name="connsiteY214" fmla="*/ 1826203 h 2301499"/>
                      <a:gd name="connsiteX215" fmla="*/ 488156 w 2128361"/>
                      <a:gd name="connsiteY215" fmla="*/ 1870970 h 2301499"/>
                      <a:gd name="connsiteX216" fmla="*/ 612934 w 2128361"/>
                      <a:gd name="connsiteY216" fmla="*/ 1866208 h 2301499"/>
                      <a:gd name="connsiteX217" fmla="*/ 524351 w 2128361"/>
                      <a:gd name="connsiteY217" fmla="*/ 1927168 h 2301499"/>
                      <a:gd name="connsiteX218" fmla="*/ 528161 w 2128361"/>
                      <a:gd name="connsiteY218" fmla="*/ 1934788 h 2301499"/>
                      <a:gd name="connsiteX219" fmla="*/ 623411 w 2128361"/>
                      <a:gd name="connsiteY219" fmla="*/ 1927168 h 2301499"/>
                      <a:gd name="connsiteX220" fmla="*/ 717709 w 2128361"/>
                      <a:gd name="connsiteY220" fmla="*/ 1889068 h 2301499"/>
                      <a:gd name="connsiteX221" fmla="*/ 718661 w 2128361"/>
                      <a:gd name="connsiteY221" fmla="*/ 1890020 h 2301499"/>
                      <a:gd name="connsiteX222" fmla="*/ 631031 w 2128361"/>
                      <a:gd name="connsiteY222" fmla="*/ 1955743 h 2301499"/>
                      <a:gd name="connsiteX223" fmla="*/ 1234916 w 2128361"/>
                      <a:gd name="connsiteY223" fmla="*/ 2071947 h 2301499"/>
                      <a:gd name="connsiteX224" fmla="*/ 1217771 w 2128361"/>
                      <a:gd name="connsiteY224" fmla="*/ 2110047 h 2301499"/>
                      <a:gd name="connsiteX225" fmla="*/ 1201579 w 2128361"/>
                      <a:gd name="connsiteY225" fmla="*/ 2127192 h 2301499"/>
                      <a:gd name="connsiteX226" fmla="*/ 1197769 w 2128361"/>
                      <a:gd name="connsiteY226" fmla="*/ 2117667 h 2301499"/>
                      <a:gd name="connsiteX227" fmla="*/ 1192054 w 2128361"/>
                      <a:gd name="connsiteY227" fmla="*/ 2099570 h 2301499"/>
                      <a:gd name="connsiteX228" fmla="*/ 1168241 w 2128361"/>
                      <a:gd name="connsiteY228" fmla="*/ 2074805 h 2301499"/>
                      <a:gd name="connsiteX229" fmla="*/ 1099661 w 2128361"/>
                      <a:gd name="connsiteY229" fmla="*/ 2116715 h 2301499"/>
                      <a:gd name="connsiteX230" fmla="*/ 1089184 w 2128361"/>
                      <a:gd name="connsiteY230" fmla="*/ 2152910 h 2301499"/>
                      <a:gd name="connsiteX231" fmla="*/ 1042511 w 2128361"/>
                      <a:gd name="connsiteY231" fmla="*/ 2211012 h 2301499"/>
                      <a:gd name="connsiteX232" fmla="*/ 1035844 w 2128361"/>
                      <a:gd name="connsiteY232" fmla="*/ 2196725 h 2301499"/>
                      <a:gd name="connsiteX233" fmla="*/ 1035844 w 2128361"/>
                      <a:gd name="connsiteY233" fmla="*/ 2183390 h 2301499"/>
                      <a:gd name="connsiteX234" fmla="*/ 1035844 w 2128361"/>
                      <a:gd name="connsiteY234" fmla="*/ 2180532 h 2301499"/>
                      <a:gd name="connsiteX235" fmla="*/ 1032034 w 2128361"/>
                      <a:gd name="connsiteY235" fmla="*/ 2179580 h 2301499"/>
                      <a:gd name="connsiteX236" fmla="*/ 1027271 w 2128361"/>
                      <a:gd name="connsiteY236" fmla="*/ 2192915 h 2301499"/>
                      <a:gd name="connsiteX237" fmla="*/ 972026 w 2128361"/>
                      <a:gd name="connsiteY237" fmla="*/ 2250064 h 2301499"/>
                      <a:gd name="connsiteX238" fmla="*/ 918686 w 2128361"/>
                      <a:gd name="connsiteY238" fmla="*/ 2254827 h 2301499"/>
                      <a:gd name="connsiteX239" fmla="*/ 912019 w 2128361"/>
                      <a:gd name="connsiteY239" fmla="*/ 2223394 h 2301499"/>
                      <a:gd name="connsiteX240" fmla="*/ 936784 w 2128361"/>
                      <a:gd name="connsiteY240" fmla="*/ 2123382 h 2301499"/>
                      <a:gd name="connsiteX241" fmla="*/ 939641 w 2128361"/>
                      <a:gd name="connsiteY241" fmla="*/ 2110047 h 2301499"/>
                      <a:gd name="connsiteX242" fmla="*/ 945356 w 2128361"/>
                      <a:gd name="connsiteY242" fmla="*/ 2064327 h 2301499"/>
                      <a:gd name="connsiteX243" fmla="*/ 954881 w 2128361"/>
                      <a:gd name="connsiteY243" fmla="*/ 2113857 h 2301499"/>
                      <a:gd name="connsiteX244" fmla="*/ 962501 w 2128361"/>
                      <a:gd name="connsiteY244" fmla="*/ 2170055 h 2301499"/>
                      <a:gd name="connsiteX245" fmla="*/ 966311 w 2128361"/>
                      <a:gd name="connsiteY245" fmla="*/ 2169102 h 2301499"/>
                      <a:gd name="connsiteX246" fmla="*/ 962501 w 2128361"/>
                      <a:gd name="connsiteY246" fmla="*/ 2115762 h 2301499"/>
                      <a:gd name="connsiteX247" fmla="*/ 959644 w 2128361"/>
                      <a:gd name="connsiteY247" fmla="*/ 2069090 h 2301499"/>
                      <a:gd name="connsiteX248" fmla="*/ 973931 w 2128361"/>
                      <a:gd name="connsiteY248" fmla="*/ 2114810 h 2301499"/>
                      <a:gd name="connsiteX249" fmla="*/ 974884 w 2128361"/>
                      <a:gd name="connsiteY249" fmla="*/ 2119572 h 2301499"/>
                      <a:gd name="connsiteX250" fmla="*/ 1021556 w 2128361"/>
                      <a:gd name="connsiteY250" fmla="*/ 2174817 h 2301499"/>
                      <a:gd name="connsiteX251" fmla="*/ 1038701 w 2128361"/>
                      <a:gd name="connsiteY251" fmla="*/ 2154815 h 2301499"/>
                      <a:gd name="connsiteX252" fmla="*/ 1047274 w 2128361"/>
                      <a:gd name="connsiteY252" fmla="*/ 2140527 h 2301499"/>
                      <a:gd name="connsiteX253" fmla="*/ 1058704 w 2128361"/>
                      <a:gd name="connsiteY253" fmla="*/ 2111952 h 2301499"/>
                      <a:gd name="connsiteX254" fmla="*/ 1057751 w 2128361"/>
                      <a:gd name="connsiteY254" fmla="*/ 2018607 h 2301499"/>
                      <a:gd name="connsiteX255" fmla="*/ 1046321 w 2128361"/>
                      <a:gd name="connsiteY255" fmla="*/ 1914785 h 2301499"/>
                      <a:gd name="connsiteX256" fmla="*/ 1056799 w 2128361"/>
                      <a:gd name="connsiteY256" fmla="*/ 1864303 h 2301499"/>
                      <a:gd name="connsiteX257" fmla="*/ 1078706 w 2128361"/>
                      <a:gd name="connsiteY257" fmla="*/ 1830965 h 2301499"/>
                      <a:gd name="connsiteX258" fmla="*/ 1141571 w 2128361"/>
                      <a:gd name="connsiteY258" fmla="*/ 1907165 h 2301499"/>
                      <a:gd name="connsiteX259" fmla="*/ 1153954 w 2128361"/>
                      <a:gd name="connsiteY259" fmla="*/ 1912880 h 2301499"/>
                      <a:gd name="connsiteX260" fmla="*/ 1193959 w 2128361"/>
                      <a:gd name="connsiteY260" fmla="*/ 1823345 h 2301499"/>
                      <a:gd name="connsiteX261" fmla="*/ 1189196 w 2128361"/>
                      <a:gd name="connsiteY261" fmla="*/ 1754766 h 2301499"/>
                      <a:gd name="connsiteX262" fmla="*/ 1187291 w 2128361"/>
                      <a:gd name="connsiteY262" fmla="*/ 1716666 h 2301499"/>
                      <a:gd name="connsiteX263" fmla="*/ 1212056 w 2128361"/>
                      <a:gd name="connsiteY263" fmla="*/ 1689043 h 2301499"/>
                      <a:gd name="connsiteX264" fmla="*/ 1212056 w 2128361"/>
                      <a:gd name="connsiteY264" fmla="*/ 1852873 h 2301499"/>
                      <a:gd name="connsiteX265" fmla="*/ 1214914 w 2128361"/>
                      <a:gd name="connsiteY265" fmla="*/ 2015750 h 2301499"/>
                      <a:gd name="connsiteX266" fmla="*/ 1223486 w 2128361"/>
                      <a:gd name="connsiteY266" fmla="*/ 2016702 h 2301499"/>
                      <a:gd name="connsiteX267" fmla="*/ 1227296 w 2128361"/>
                      <a:gd name="connsiteY267" fmla="*/ 2013845 h 2301499"/>
                      <a:gd name="connsiteX268" fmla="*/ 1234916 w 2128361"/>
                      <a:gd name="connsiteY268" fmla="*/ 2071947 h 2301499"/>
                      <a:gd name="connsiteX269" fmla="*/ 1337786 w 2128361"/>
                      <a:gd name="connsiteY269" fmla="*/ 1636656 h 2301499"/>
                      <a:gd name="connsiteX270" fmla="*/ 1427321 w 2128361"/>
                      <a:gd name="connsiteY270" fmla="*/ 1693806 h 2301499"/>
                      <a:gd name="connsiteX271" fmla="*/ 1513046 w 2128361"/>
                      <a:gd name="connsiteY271" fmla="*/ 1754766 h 2301499"/>
                      <a:gd name="connsiteX272" fmla="*/ 1481614 w 2128361"/>
                      <a:gd name="connsiteY272" fmla="*/ 1768101 h 2301499"/>
                      <a:gd name="connsiteX273" fmla="*/ 1427321 w 2128361"/>
                      <a:gd name="connsiteY273" fmla="*/ 1774768 h 2301499"/>
                      <a:gd name="connsiteX274" fmla="*/ 1423511 w 2128361"/>
                      <a:gd name="connsiteY274" fmla="*/ 1816678 h 2301499"/>
                      <a:gd name="connsiteX275" fmla="*/ 1487329 w 2128361"/>
                      <a:gd name="connsiteY275" fmla="*/ 1845253 h 2301499"/>
                      <a:gd name="connsiteX276" fmla="*/ 1516856 w 2128361"/>
                      <a:gd name="connsiteY276" fmla="*/ 1859540 h 2301499"/>
                      <a:gd name="connsiteX277" fmla="*/ 1506379 w 2128361"/>
                      <a:gd name="connsiteY277" fmla="*/ 1889068 h 2301499"/>
                      <a:gd name="connsiteX278" fmla="*/ 1509236 w 2128361"/>
                      <a:gd name="connsiteY278" fmla="*/ 1898593 h 2301499"/>
                      <a:gd name="connsiteX279" fmla="*/ 1541621 w 2128361"/>
                      <a:gd name="connsiteY279" fmla="*/ 1969078 h 2301499"/>
                      <a:gd name="connsiteX280" fmla="*/ 1455896 w 2128361"/>
                      <a:gd name="connsiteY280" fmla="*/ 1947170 h 2301499"/>
                      <a:gd name="connsiteX281" fmla="*/ 1442561 w 2128361"/>
                      <a:gd name="connsiteY281" fmla="*/ 1948123 h 2301499"/>
                      <a:gd name="connsiteX282" fmla="*/ 1450181 w 2128361"/>
                      <a:gd name="connsiteY282" fmla="*/ 1990985 h 2301499"/>
                      <a:gd name="connsiteX283" fmla="*/ 1487329 w 2128361"/>
                      <a:gd name="connsiteY283" fmla="*/ 2051945 h 2301499"/>
                      <a:gd name="connsiteX284" fmla="*/ 1516856 w 2128361"/>
                      <a:gd name="connsiteY284" fmla="*/ 2106237 h 2301499"/>
                      <a:gd name="connsiteX285" fmla="*/ 1477804 w 2128361"/>
                      <a:gd name="connsiteY285" fmla="*/ 2124335 h 2301499"/>
                      <a:gd name="connsiteX286" fmla="*/ 1414939 w 2128361"/>
                      <a:gd name="connsiteY286" fmla="*/ 2096712 h 2301499"/>
                      <a:gd name="connsiteX287" fmla="*/ 1359694 w 2128361"/>
                      <a:gd name="connsiteY287" fmla="*/ 2040515 h 2301499"/>
                      <a:gd name="connsiteX288" fmla="*/ 1340644 w 2128361"/>
                      <a:gd name="connsiteY288" fmla="*/ 1988128 h 2301499"/>
                      <a:gd name="connsiteX289" fmla="*/ 1284446 w 2128361"/>
                      <a:gd name="connsiteY289" fmla="*/ 1927168 h 2301499"/>
                      <a:gd name="connsiteX290" fmla="*/ 1250156 w 2128361"/>
                      <a:gd name="connsiteY290" fmla="*/ 1961458 h 2301499"/>
                      <a:gd name="connsiteX291" fmla="*/ 1233964 w 2128361"/>
                      <a:gd name="connsiteY291" fmla="*/ 1989080 h 2301499"/>
                      <a:gd name="connsiteX292" fmla="*/ 1229201 w 2128361"/>
                      <a:gd name="connsiteY292" fmla="*/ 1993842 h 2301499"/>
                      <a:gd name="connsiteX293" fmla="*/ 1229201 w 2128361"/>
                      <a:gd name="connsiteY293" fmla="*/ 1995748 h 2301499"/>
                      <a:gd name="connsiteX294" fmla="*/ 1222534 w 2128361"/>
                      <a:gd name="connsiteY294" fmla="*/ 2003367 h 2301499"/>
                      <a:gd name="connsiteX295" fmla="*/ 1233964 w 2128361"/>
                      <a:gd name="connsiteY295" fmla="*/ 1836680 h 2301499"/>
                      <a:gd name="connsiteX296" fmla="*/ 1217771 w 2128361"/>
                      <a:gd name="connsiteY296" fmla="*/ 1673803 h 2301499"/>
                      <a:gd name="connsiteX297" fmla="*/ 1206341 w 2128361"/>
                      <a:gd name="connsiteY297" fmla="*/ 1674756 h 2301499"/>
                      <a:gd name="connsiteX298" fmla="*/ 1189196 w 2128361"/>
                      <a:gd name="connsiteY298" fmla="*/ 1700473 h 2301499"/>
                      <a:gd name="connsiteX299" fmla="*/ 1173004 w 2128361"/>
                      <a:gd name="connsiteY299" fmla="*/ 1711903 h 2301499"/>
                      <a:gd name="connsiteX300" fmla="*/ 1150144 w 2128361"/>
                      <a:gd name="connsiteY300" fmla="*/ 1719523 h 2301499"/>
                      <a:gd name="connsiteX301" fmla="*/ 1231106 w 2128361"/>
                      <a:gd name="connsiteY301" fmla="*/ 1560456 h 2301499"/>
                      <a:gd name="connsiteX302" fmla="*/ 1268254 w 2128361"/>
                      <a:gd name="connsiteY302" fmla="*/ 1362337 h 2301499"/>
                      <a:gd name="connsiteX303" fmla="*/ 1305401 w 2128361"/>
                      <a:gd name="connsiteY303" fmla="*/ 1332809 h 2301499"/>
                      <a:gd name="connsiteX304" fmla="*/ 1311116 w 2128361"/>
                      <a:gd name="connsiteY304" fmla="*/ 1328047 h 2301499"/>
                      <a:gd name="connsiteX305" fmla="*/ 1294924 w 2128361"/>
                      <a:gd name="connsiteY305" fmla="*/ 1389959 h 2301499"/>
                      <a:gd name="connsiteX306" fmla="*/ 1279684 w 2128361"/>
                      <a:gd name="connsiteY306" fmla="*/ 1469016 h 2301499"/>
                      <a:gd name="connsiteX307" fmla="*/ 1265396 w 2128361"/>
                      <a:gd name="connsiteY307" fmla="*/ 1626178 h 2301499"/>
                      <a:gd name="connsiteX308" fmla="*/ 1290161 w 2128361"/>
                      <a:gd name="connsiteY308" fmla="*/ 1779530 h 2301499"/>
                      <a:gd name="connsiteX309" fmla="*/ 1321594 w 2128361"/>
                      <a:gd name="connsiteY309" fmla="*/ 1854778 h 2301499"/>
                      <a:gd name="connsiteX310" fmla="*/ 1369219 w 2128361"/>
                      <a:gd name="connsiteY310" fmla="*/ 1929073 h 2301499"/>
                      <a:gd name="connsiteX311" fmla="*/ 1374934 w 2128361"/>
                      <a:gd name="connsiteY311" fmla="*/ 1926215 h 2301499"/>
                      <a:gd name="connsiteX312" fmla="*/ 1331119 w 2128361"/>
                      <a:gd name="connsiteY312" fmla="*/ 1851920 h 2301499"/>
                      <a:gd name="connsiteX313" fmla="*/ 1300639 w 2128361"/>
                      <a:gd name="connsiteY313" fmla="*/ 1774768 h 2301499"/>
                      <a:gd name="connsiteX314" fmla="*/ 1280636 w 2128361"/>
                      <a:gd name="connsiteY314" fmla="*/ 1624274 h 2301499"/>
                      <a:gd name="connsiteX315" fmla="*/ 1293971 w 2128361"/>
                      <a:gd name="connsiteY315" fmla="*/ 1475684 h 2301499"/>
                      <a:gd name="connsiteX316" fmla="*/ 1308259 w 2128361"/>
                      <a:gd name="connsiteY316" fmla="*/ 1400437 h 2301499"/>
                      <a:gd name="connsiteX317" fmla="*/ 1323499 w 2128361"/>
                      <a:gd name="connsiteY317" fmla="*/ 1320427 h 2301499"/>
                      <a:gd name="connsiteX318" fmla="*/ 1323499 w 2128361"/>
                      <a:gd name="connsiteY318" fmla="*/ 1318522 h 2301499"/>
                      <a:gd name="connsiteX319" fmla="*/ 1378744 w 2128361"/>
                      <a:gd name="connsiteY319" fmla="*/ 1279469 h 2301499"/>
                      <a:gd name="connsiteX320" fmla="*/ 1316831 w 2128361"/>
                      <a:gd name="connsiteY320" fmla="*/ 1423296 h 2301499"/>
                      <a:gd name="connsiteX321" fmla="*/ 1302544 w 2128361"/>
                      <a:gd name="connsiteY321" fmla="*/ 1533786 h 2301499"/>
                      <a:gd name="connsiteX322" fmla="*/ 1337786 w 2128361"/>
                      <a:gd name="connsiteY322" fmla="*/ 1636656 h 2301499"/>
                      <a:gd name="connsiteX323" fmla="*/ 1273016 w 2128361"/>
                      <a:gd name="connsiteY323" fmla="*/ 1127070 h 2301499"/>
                      <a:gd name="connsiteX324" fmla="*/ 1249204 w 2128361"/>
                      <a:gd name="connsiteY324" fmla="*/ 1072777 h 2301499"/>
                      <a:gd name="connsiteX325" fmla="*/ 1251109 w 2128361"/>
                      <a:gd name="connsiteY325" fmla="*/ 976575 h 2301499"/>
                      <a:gd name="connsiteX326" fmla="*/ 1269206 w 2128361"/>
                      <a:gd name="connsiteY326" fmla="*/ 927045 h 2301499"/>
                      <a:gd name="connsiteX327" fmla="*/ 1313021 w 2128361"/>
                      <a:gd name="connsiteY327" fmla="*/ 873705 h 2301499"/>
                      <a:gd name="connsiteX328" fmla="*/ 1341596 w 2128361"/>
                      <a:gd name="connsiteY328" fmla="*/ 956573 h 2301499"/>
                      <a:gd name="connsiteX329" fmla="*/ 1501616 w 2128361"/>
                      <a:gd name="connsiteY329" fmla="*/ 1045155 h 2301499"/>
                      <a:gd name="connsiteX330" fmla="*/ 1504474 w 2128361"/>
                      <a:gd name="connsiteY330" fmla="*/ 1039440 h 2301499"/>
                      <a:gd name="connsiteX331" fmla="*/ 1361599 w 2128361"/>
                      <a:gd name="connsiteY331" fmla="*/ 952763 h 2301499"/>
                      <a:gd name="connsiteX332" fmla="*/ 1340644 w 2128361"/>
                      <a:gd name="connsiteY332" fmla="*/ 846083 h 2301499"/>
                      <a:gd name="connsiteX333" fmla="*/ 1403509 w 2128361"/>
                      <a:gd name="connsiteY333" fmla="*/ 744166 h 2301499"/>
                      <a:gd name="connsiteX334" fmla="*/ 1448276 w 2128361"/>
                      <a:gd name="connsiteY334" fmla="*/ 709876 h 2301499"/>
                      <a:gd name="connsiteX335" fmla="*/ 1470184 w 2128361"/>
                      <a:gd name="connsiteY335" fmla="*/ 700351 h 2301499"/>
                      <a:gd name="connsiteX336" fmla="*/ 1480661 w 2128361"/>
                      <a:gd name="connsiteY336" fmla="*/ 697493 h 2301499"/>
                      <a:gd name="connsiteX337" fmla="*/ 1498759 w 2128361"/>
                      <a:gd name="connsiteY337" fmla="*/ 693683 h 2301499"/>
                      <a:gd name="connsiteX338" fmla="*/ 1538764 w 2128361"/>
                      <a:gd name="connsiteY338" fmla="*/ 759406 h 2301499"/>
                      <a:gd name="connsiteX339" fmla="*/ 1544479 w 2128361"/>
                      <a:gd name="connsiteY339" fmla="*/ 755596 h 2301499"/>
                      <a:gd name="connsiteX340" fmla="*/ 1509236 w 2128361"/>
                      <a:gd name="connsiteY340" fmla="*/ 664156 h 2301499"/>
                      <a:gd name="connsiteX341" fmla="*/ 1538764 w 2128361"/>
                      <a:gd name="connsiteY341" fmla="*/ 592719 h 2301499"/>
                      <a:gd name="connsiteX342" fmla="*/ 1647349 w 2128361"/>
                      <a:gd name="connsiteY342" fmla="*/ 483181 h 2301499"/>
                      <a:gd name="connsiteX343" fmla="*/ 1657826 w 2128361"/>
                      <a:gd name="connsiteY343" fmla="*/ 504136 h 2301499"/>
                      <a:gd name="connsiteX344" fmla="*/ 1697831 w 2128361"/>
                      <a:gd name="connsiteY344" fmla="*/ 552714 h 2301499"/>
                      <a:gd name="connsiteX345" fmla="*/ 1702594 w 2128361"/>
                      <a:gd name="connsiteY345" fmla="*/ 550809 h 2301499"/>
                      <a:gd name="connsiteX346" fmla="*/ 1678781 w 2128361"/>
                      <a:gd name="connsiteY346" fmla="*/ 505089 h 2301499"/>
                      <a:gd name="connsiteX347" fmla="*/ 1666399 w 2128361"/>
                      <a:gd name="connsiteY347" fmla="*/ 463179 h 2301499"/>
                      <a:gd name="connsiteX348" fmla="*/ 1666399 w 2128361"/>
                      <a:gd name="connsiteY348" fmla="*/ 456511 h 2301499"/>
                      <a:gd name="connsiteX349" fmla="*/ 1668304 w 2128361"/>
                      <a:gd name="connsiteY349" fmla="*/ 445081 h 2301499"/>
                      <a:gd name="connsiteX350" fmla="*/ 1714024 w 2128361"/>
                      <a:gd name="connsiteY350" fmla="*/ 381264 h 2301499"/>
                      <a:gd name="connsiteX351" fmla="*/ 1794034 w 2128361"/>
                      <a:gd name="connsiteY351" fmla="*/ 317447 h 2301499"/>
                      <a:gd name="connsiteX352" fmla="*/ 1832134 w 2128361"/>
                      <a:gd name="connsiteY352" fmla="*/ 288872 h 2301499"/>
                      <a:gd name="connsiteX353" fmla="*/ 1852136 w 2128361"/>
                      <a:gd name="connsiteY353" fmla="*/ 273632 h 2301499"/>
                      <a:gd name="connsiteX354" fmla="*/ 1874996 w 2128361"/>
                      <a:gd name="connsiteY354" fmla="*/ 310779 h 2301499"/>
                      <a:gd name="connsiteX355" fmla="*/ 1883569 w 2128361"/>
                      <a:gd name="connsiteY355" fmla="*/ 306969 h 2301499"/>
                      <a:gd name="connsiteX356" fmla="*/ 1880711 w 2128361"/>
                      <a:gd name="connsiteY356" fmla="*/ 214577 h 2301499"/>
                      <a:gd name="connsiteX357" fmla="*/ 1965484 w 2128361"/>
                      <a:gd name="connsiteY357" fmla="*/ 152665 h 2301499"/>
                      <a:gd name="connsiteX358" fmla="*/ 2045494 w 2128361"/>
                      <a:gd name="connsiteY358" fmla="*/ 93610 h 2301499"/>
                      <a:gd name="connsiteX359" fmla="*/ 2050256 w 2128361"/>
                      <a:gd name="connsiteY359" fmla="*/ 22173 h 2301499"/>
                      <a:gd name="connsiteX360" fmla="*/ 2051209 w 2128361"/>
                      <a:gd name="connsiteY360" fmla="*/ 20268 h 2301499"/>
                      <a:gd name="connsiteX361" fmla="*/ 2071211 w 2128361"/>
                      <a:gd name="connsiteY361" fmla="*/ 19315 h 2301499"/>
                      <a:gd name="connsiteX362" fmla="*/ 2107406 w 2128361"/>
                      <a:gd name="connsiteY362" fmla="*/ 54557 h 2301499"/>
                      <a:gd name="connsiteX363" fmla="*/ 2085499 w 2128361"/>
                      <a:gd name="connsiteY363" fmla="*/ 42175 h 2301499"/>
                      <a:gd name="connsiteX364" fmla="*/ 2078831 w 2128361"/>
                      <a:gd name="connsiteY364" fmla="*/ 51700 h 2301499"/>
                      <a:gd name="connsiteX365" fmla="*/ 2097881 w 2128361"/>
                      <a:gd name="connsiteY365" fmla="*/ 76465 h 2301499"/>
                      <a:gd name="connsiteX366" fmla="*/ 2104549 w 2128361"/>
                      <a:gd name="connsiteY366" fmla="*/ 118375 h 2301499"/>
                      <a:gd name="connsiteX367" fmla="*/ 2081689 w 2128361"/>
                      <a:gd name="connsiteY367" fmla="*/ 222197 h 2301499"/>
                      <a:gd name="connsiteX368" fmla="*/ 1958816 w 2128361"/>
                      <a:gd name="connsiteY368" fmla="*/ 318399 h 2301499"/>
                      <a:gd name="connsiteX369" fmla="*/ 1954054 w 2128361"/>
                      <a:gd name="connsiteY369" fmla="*/ 323162 h 2301499"/>
                      <a:gd name="connsiteX370" fmla="*/ 2027396 w 2128361"/>
                      <a:gd name="connsiteY370" fmla="*/ 327924 h 2301499"/>
                      <a:gd name="connsiteX371" fmla="*/ 2015966 w 2128361"/>
                      <a:gd name="connsiteY371" fmla="*/ 379359 h 2301499"/>
                      <a:gd name="connsiteX372" fmla="*/ 2001679 w 2128361"/>
                      <a:gd name="connsiteY372" fmla="*/ 438414 h 2301499"/>
                      <a:gd name="connsiteX373" fmla="*/ 1950244 w 2128361"/>
                      <a:gd name="connsiteY373" fmla="*/ 560334 h 2301499"/>
                      <a:gd name="connsiteX374" fmla="*/ 1865471 w 2128361"/>
                      <a:gd name="connsiteY374" fmla="*/ 637486 h 2301499"/>
                      <a:gd name="connsiteX375" fmla="*/ 1809274 w 2128361"/>
                      <a:gd name="connsiteY375" fmla="*/ 638438 h 2301499"/>
                      <a:gd name="connsiteX376" fmla="*/ 1741646 w 2128361"/>
                      <a:gd name="connsiteY376" fmla="*/ 607959 h 2301499"/>
                      <a:gd name="connsiteX377" fmla="*/ 1734979 w 2128361"/>
                      <a:gd name="connsiteY377" fmla="*/ 614626 h 2301499"/>
                      <a:gd name="connsiteX378" fmla="*/ 1859756 w 2128361"/>
                      <a:gd name="connsiteY378" fmla="*/ 657488 h 2301499"/>
                      <a:gd name="connsiteX379" fmla="*/ 1918811 w 2128361"/>
                      <a:gd name="connsiteY379" fmla="*/ 629866 h 2301499"/>
                      <a:gd name="connsiteX380" fmla="*/ 1909286 w 2128361"/>
                      <a:gd name="connsiteY380" fmla="*/ 652726 h 2301499"/>
                      <a:gd name="connsiteX381" fmla="*/ 1892141 w 2128361"/>
                      <a:gd name="connsiteY381" fmla="*/ 707971 h 2301499"/>
                      <a:gd name="connsiteX382" fmla="*/ 1855946 w 2128361"/>
                      <a:gd name="connsiteY382" fmla="*/ 810840 h 2301499"/>
                      <a:gd name="connsiteX383" fmla="*/ 1751171 w 2128361"/>
                      <a:gd name="connsiteY383" fmla="*/ 827033 h 2301499"/>
                      <a:gd name="connsiteX384" fmla="*/ 1685449 w 2128361"/>
                      <a:gd name="connsiteY384" fmla="*/ 807031 h 2301499"/>
                      <a:gd name="connsiteX385" fmla="*/ 1636871 w 2128361"/>
                      <a:gd name="connsiteY385" fmla="*/ 802268 h 2301499"/>
                      <a:gd name="connsiteX386" fmla="*/ 1636871 w 2128361"/>
                      <a:gd name="connsiteY386" fmla="*/ 808936 h 2301499"/>
                      <a:gd name="connsiteX387" fmla="*/ 1687354 w 2128361"/>
                      <a:gd name="connsiteY387" fmla="*/ 825128 h 2301499"/>
                      <a:gd name="connsiteX388" fmla="*/ 1757839 w 2128361"/>
                      <a:gd name="connsiteY388" fmla="*/ 847988 h 2301499"/>
                      <a:gd name="connsiteX389" fmla="*/ 1827371 w 2128361"/>
                      <a:gd name="connsiteY389" fmla="*/ 852750 h 2301499"/>
                      <a:gd name="connsiteX390" fmla="*/ 1754981 w 2128361"/>
                      <a:gd name="connsiteY390" fmla="*/ 1014675 h 2301499"/>
                      <a:gd name="connsiteX391" fmla="*/ 1648301 w 2128361"/>
                      <a:gd name="connsiteY391" fmla="*/ 1035630 h 2301499"/>
                      <a:gd name="connsiteX392" fmla="*/ 1513046 w 2128361"/>
                      <a:gd name="connsiteY392" fmla="*/ 989910 h 2301499"/>
                      <a:gd name="connsiteX393" fmla="*/ 1511141 w 2128361"/>
                      <a:gd name="connsiteY393" fmla="*/ 999435 h 2301499"/>
                      <a:gd name="connsiteX394" fmla="*/ 1585436 w 2128361"/>
                      <a:gd name="connsiteY394" fmla="*/ 1028962 h 2301499"/>
                      <a:gd name="connsiteX395" fmla="*/ 1662589 w 2128361"/>
                      <a:gd name="connsiteY395" fmla="*/ 1054680 h 2301499"/>
                      <a:gd name="connsiteX396" fmla="*/ 1751171 w 2128361"/>
                      <a:gd name="connsiteY396" fmla="*/ 1039440 h 2301499"/>
                      <a:gd name="connsiteX397" fmla="*/ 1712119 w 2128361"/>
                      <a:gd name="connsiteY397" fmla="*/ 1150882 h 2301499"/>
                      <a:gd name="connsiteX398" fmla="*/ 1664494 w 2128361"/>
                      <a:gd name="connsiteY398" fmla="*/ 1180410 h 2301499"/>
                      <a:gd name="connsiteX399" fmla="*/ 1582579 w 2128361"/>
                      <a:gd name="connsiteY399" fmla="*/ 1145167 h 2301499"/>
                      <a:gd name="connsiteX400" fmla="*/ 1578769 w 2128361"/>
                      <a:gd name="connsiteY400" fmla="*/ 1148025 h 2301499"/>
                      <a:gd name="connsiteX401" fmla="*/ 1656874 w 2128361"/>
                      <a:gd name="connsiteY401" fmla="*/ 1197555 h 2301499"/>
                      <a:gd name="connsiteX402" fmla="*/ 1682591 w 2128361"/>
                      <a:gd name="connsiteY402" fmla="*/ 1195650 h 2301499"/>
                      <a:gd name="connsiteX403" fmla="*/ 1651159 w 2128361"/>
                      <a:gd name="connsiteY403" fmla="*/ 1235654 h 2301499"/>
                      <a:gd name="connsiteX404" fmla="*/ 1640681 w 2128361"/>
                      <a:gd name="connsiteY404" fmla="*/ 1241369 h 2301499"/>
                      <a:gd name="connsiteX405" fmla="*/ 1554004 w 2128361"/>
                      <a:gd name="connsiteY405" fmla="*/ 1254704 h 2301499"/>
                      <a:gd name="connsiteX406" fmla="*/ 1433036 w 2128361"/>
                      <a:gd name="connsiteY406" fmla="*/ 1233750 h 2301499"/>
                      <a:gd name="connsiteX407" fmla="*/ 1422559 w 2128361"/>
                      <a:gd name="connsiteY407" fmla="*/ 1230892 h 2301499"/>
                      <a:gd name="connsiteX408" fmla="*/ 1393984 w 2128361"/>
                      <a:gd name="connsiteY408" fmla="*/ 1220414 h 2301499"/>
                      <a:gd name="connsiteX409" fmla="*/ 1377791 w 2128361"/>
                      <a:gd name="connsiteY409" fmla="*/ 1213747 h 2301499"/>
                      <a:gd name="connsiteX410" fmla="*/ 1369219 w 2128361"/>
                      <a:gd name="connsiteY410" fmla="*/ 1209937 h 2301499"/>
                      <a:gd name="connsiteX411" fmla="*/ 1362551 w 2128361"/>
                      <a:gd name="connsiteY411" fmla="*/ 1207080 h 2301499"/>
                      <a:gd name="connsiteX412" fmla="*/ 1352074 w 2128361"/>
                      <a:gd name="connsiteY412" fmla="*/ 1201365 h 2301499"/>
                      <a:gd name="connsiteX413" fmla="*/ 1331119 w 2128361"/>
                      <a:gd name="connsiteY413" fmla="*/ 1188030 h 2301499"/>
                      <a:gd name="connsiteX414" fmla="*/ 1319689 w 2128361"/>
                      <a:gd name="connsiteY414" fmla="*/ 1179457 h 2301499"/>
                      <a:gd name="connsiteX415" fmla="*/ 1273016 w 2128361"/>
                      <a:gd name="connsiteY415" fmla="*/ 1127070 h 2301499"/>
                      <a:gd name="connsiteX416" fmla="*/ 1367314 w 2128361"/>
                      <a:gd name="connsiteY416" fmla="*/ 1228987 h 2301499"/>
                      <a:gd name="connsiteX417" fmla="*/ 1343501 w 2128361"/>
                      <a:gd name="connsiteY417" fmla="*/ 1249942 h 2301499"/>
                      <a:gd name="connsiteX418" fmla="*/ 1354931 w 2128361"/>
                      <a:gd name="connsiteY418" fmla="*/ 1231844 h 2301499"/>
                      <a:gd name="connsiteX419" fmla="*/ 1358741 w 2128361"/>
                      <a:gd name="connsiteY419" fmla="*/ 1225177 h 2301499"/>
                      <a:gd name="connsiteX420" fmla="*/ 1367314 w 2128361"/>
                      <a:gd name="connsiteY420" fmla="*/ 1228987 h 2301499"/>
                      <a:gd name="connsiteX421" fmla="*/ 1327309 w 2128361"/>
                      <a:gd name="connsiteY421" fmla="*/ 1207080 h 2301499"/>
                      <a:gd name="connsiteX422" fmla="*/ 1349216 w 2128361"/>
                      <a:gd name="connsiteY422" fmla="*/ 1220414 h 2301499"/>
                      <a:gd name="connsiteX423" fmla="*/ 1347311 w 2128361"/>
                      <a:gd name="connsiteY423" fmla="*/ 1224225 h 2301499"/>
                      <a:gd name="connsiteX424" fmla="*/ 1322546 w 2128361"/>
                      <a:gd name="connsiteY424" fmla="*/ 1268039 h 2301499"/>
                      <a:gd name="connsiteX425" fmla="*/ 1303496 w 2128361"/>
                      <a:gd name="connsiteY425" fmla="*/ 1284232 h 2301499"/>
                      <a:gd name="connsiteX426" fmla="*/ 1204436 w 2128361"/>
                      <a:gd name="connsiteY426" fmla="*/ 1353764 h 2301499"/>
                      <a:gd name="connsiteX427" fmla="*/ 1327309 w 2128361"/>
                      <a:gd name="connsiteY427" fmla="*/ 1207080 h 2301499"/>
                      <a:gd name="connsiteX428" fmla="*/ 61436 w 2128361"/>
                      <a:gd name="connsiteY428" fmla="*/ 1138500 h 2301499"/>
                      <a:gd name="connsiteX429" fmla="*/ 103346 w 2128361"/>
                      <a:gd name="connsiteY429" fmla="*/ 1151835 h 2301499"/>
                      <a:gd name="connsiteX430" fmla="*/ 124301 w 2128361"/>
                      <a:gd name="connsiteY430" fmla="*/ 1186125 h 2301499"/>
                      <a:gd name="connsiteX431" fmla="*/ 173831 w 2128361"/>
                      <a:gd name="connsiteY431" fmla="*/ 1308044 h 2301499"/>
                      <a:gd name="connsiteX432" fmla="*/ 232886 w 2128361"/>
                      <a:gd name="connsiteY432" fmla="*/ 1402342 h 2301499"/>
                      <a:gd name="connsiteX433" fmla="*/ 290989 w 2128361"/>
                      <a:gd name="connsiteY433" fmla="*/ 1366147 h 2301499"/>
                      <a:gd name="connsiteX434" fmla="*/ 296704 w 2128361"/>
                      <a:gd name="connsiteY434" fmla="*/ 1318522 h 2301499"/>
                      <a:gd name="connsiteX435" fmla="*/ 298609 w 2128361"/>
                      <a:gd name="connsiteY435" fmla="*/ 1321379 h 2301499"/>
                      <a:gd name="connsiteX436" fmla="*/ 326231 w 2128361"/>
                      <a:gd name="connsiteY436" fmla="*/ 1372814 h 2301499"/>
                      <a:gd name="connsiteX437" fmla="*/ 341471 w 2128361"/>
                      <a:gd name="connsiteY437" fmla="*/ 1372814 h 2301499"/>
                      <a:gd name="connsiteX438" fmla="*/ 428149 w 2128361"/>
                      <a:gd name="connsiteY438" fmla="*/ 1251847 h 2301499"/>
                      <a:gd name="connsiteX439" fmla="*/ 429101 w 2128361"/>
                      <a:gd name="connsiteY439" fmla="*/ 1307092 h 2301499"/>
                      <a:gd name="connsiteX440" fmla="*/ 411956 w 2128361"/>
                      <a:gd name="connsiteY440" fmla="*/ 1364242 h 2301499"/>
                      <a:gd name="connsiteX441" fmla="*/ 472916 w 2128361"/>
                      <a:gd name="connsiteY441" fmla="*/ 1509974 h 2301499"/>
                      <a:gd name="connsiteX442" fmla="*/ 546259 w 2128361"/>
                      <a:gd name="connsiteY442" fmla="*/ 1492829 h 2301499"/>
                      <a:gd name="connsiteX443" fmla="*/ 547211 w 2128361"/>
                      <a:gd name="connsiteY443" fmla="*/ 1438536 h 2301499"/>
                      <a:gd name="connsiteX444" fmla="*/ 651034 w 2128361"/>
                      <a:gd name="connsiteY444" fmla="*/ 1511879 h 2301499"/>
                      <a:gd name="connsiteX445" fmla="*/ 802481 w 2128361"/>
                      <a:gd name="connsiteY445" fmla="*/ 1505211 h 2301499"/>
                      <a:gd name="connsiteX446" fmla="*/ 802481 w 2128361"/>
                      <a:gd name="connsiteY446" fmla="*/ 1495686 h 2301499"/>
                      <a:gd name="connsiteX447" fmla="*/ 691039 w 2128361"/>
                      <a:gd name="connsiteY447" fmla="*/ 1409009 h 2301499"/>
                      <a:gd name="connsiteX448" fmla="*/ 766286 w 2128361"/>
                      <a:gd name="connsiteY448" fmla="*/ 1424249 h 2301499"/>
                      <a:gd name="connsiteX449" fmla="*/ 861536 w 2128361"/>
                      <a:gd name="connsiteY449" fmla="*/ 1468064 h 2301499"/>
                      <a:gd name="connsiteX450" fmla="*/ 937736 w 2128361"/>
                      <a:gd name="connsiteY450" fmla="*/ 1494734 h 2301499"/>
                      <a:gd name="connsiteX451" fmla="*/ 1048226 w 2128361"/>
                      <a:gd name="connsiteY451" fmla="*/ 1480446 h 2301499"/>
                      <a:gd name="connsiteX452" fmla="*/ 1042511 w 2128361"/>
                      <a:gd name="connsiteY452" fmla="*/ 1468064 h 2301499"/>
                      <a:gd name="connsiteX453" fmla="*/ 959644 w 2128361"/>
                      <a:gd name="connsiteY453" fmla="*/ 1447109 h 2301499"/>
                      <a:gd name="connsiteX454" fmla="*/ 1200626 w 2128361"/>
                      <a:gd name="connsiteY454" fmla="*/ 1369957 h 2301499"/>
                      <a:gd name="connsiteX455" fmla="*/ 1319689 w 2128361"/>
                      <a:gd name="connsiteY455" fmla="*/ 1288994 h 2301499"/>
                      <a:gd name="connsiteX456" fmla="*/ 1383506 w 2128361"/>
                      <a:gd name="connsiteY456" fmla="*/ 1233750 h 2301499"/>
                      <a:gd name="connsiteX457" fmla="*/ 1411129 w 2128361"/>
                      <a:gd name="connsiteY457" fmla="*/ 1244227 h 2301499"/>
                      <a:gd name="connsiteX458" fmla="*/ 1297781 w 2128361"/>
                      <a:gd name="connsiteY458" fmla="*/ 1323284 h 2301499"/>
                      <a:gd name="connsiteX459" fmla="*/ 1267301 w 2128361"/>
                      <a:gd name="connsiteY459" fmla="*/ 1347097 h 2301499"/>
                      <a:gd name="connsiteX460" fmla="*/ 1256824 w 2128361"/>
                      <a:gd name="connsiteY460" fmla="*/ 1356622 h 2301499"/>
                      <a:gd name="connsiteX461" fmla="*/ 1257776 w 2128361"/>
                      <a:gd name="connsiteY461" fmla="*/ 1371862 h 2301499"/>
                      <a:gd name="connsiteX462" fmla="*/ 1212056 w 2128361"/>
                      <a:gd name="connsiteY462" fmla="*/ 1568076 h 2301499"/>
                      <a:gd name="connsiteX463" fmla="*/ 1140619 w 2128361"/>
                      <a:gd name="connsiteY463" fmla="*/ 1724286 h 2301499"/>
                      <a:gd name="connsiteX464" fmla="*/ 1147286 w 2128361"/>
                      <a:gd name="connsiteY464" fmla="*/ 1728096 h 2301499"/>
                      <a:gd name="connsiteX465" fmla="*/ 1173956 w 2128361"/>
                      <a:gd name="connsiteY465" fmla="*/ 1722381 h 2301499"/>
                      <a:gd name="connsiteX466" fmla="*/ 1174909 w 2128361"/>
                      <a:gd name="connsiteY466" fmla="*/ 1741431 h 2301499"/>
                      <a:gd name="connsiteX467" fmla="*/ 1179671 w 2128361"/>
                      <a:gd name="connsiteY467" fmla="*/ 1802391 h 2301499"/>
                      <a:gd name="connsiteX468" fmla="*/ 1157764 w 2128361"/>
                      <a:gd name="connsiteY468" fmla="*/ 1894783 h 2301499"/>
                      <a:gd name="connsiteX469" fmla="*/ 1072039 w 2128361"/>
                      <a:gd name="connsiteY469" fmla="*/ 1816678 h 2301499"/>
                      <a:gd name="connsiteX470" fmla="*/ 1035844 w 2128361"/>
                      <a:gd name="connsiteY470" fmla="*/ 1885258 h 2301499"/>
                      <a:gd name="connsiteX471" fmla="*/ 1038701 w 2128361"/>
                      <a:gd name="connsiteY471" fmla="*/ 1981460 h 2301499"/>
                      <a:gd name="connsiteX472" fmla="*/ 1049179 w 2128361"/>
                      <a:gd name="connsiteY472" fmla="*/ 2085282 h 2301499"/>
                      <a:gd name="connsiteX473" fmla="*/ 1035844 w 2128361"/>
                      <a:gd name="connsiteY473" fmla="*/ 2131002 h 2301499"/>
                      <a:gd name="connsiteX474" fmla="*/ 1033939 w 2128361"/>
                      <a:gd name="connsiteY474" fmla="*/ 2134812 h 2301499"/>
                      <a:gd name="connsiteX475" fmla="*/ 1014889 w 2128361"/>
                      <a:gd name="connsiteY475" fmla="*/ 2161482 h 2301499"/>
                      <a:gd name="connsiteX476" fmla="*/ 1009174 w 2128361"/>
                      <a:gd name="connsiteY476" fmla="*/ 2158625 h 2301499"/>
                      <a:gd name="connsiteX477" fmla="*/ 999649 w 2128361"/>
                      <a:gd name="connsiteY477" fmla="*/ 2134812 h 2301499"/>
                      <a:gd name="connsiteX478" fmla="*/ 996791 w 2128361"/>
                      <a:gd name="connsiteY478" fmla="*/ 2123382 h 2301499"/>
                      <a:gd name="connsiteX479" fmla="*/ 984409 w 2128361"/>
                      <a:gd name="connsiteY479" fmla="*/ 2078615 h 2301499"/>
                      <a:gd name="connsiteX480" fmla="*/ 942499 w 2128361"/>
                      <a:gd name="connsiteY480" fmla="*/ 2035752 h 2301499"/>
                      <a:gd name="connsiteX481" fmla="*/ 940594 w 2128361"/>
                      <a:gd name="connsiteY481" fmla="*/ 2034800 h 2301499"/>
                      <a:gd name="connsiteX482" fmla="*/ 931069 w 2128361"/>
                      <a:gd name="connsiteY482" fmla="*/ 2031942 h 2301499"/>
                      <a:gd name="connsiteX483" fmla="*/ 922496 w 2128361"/>
                      <a:gd name="connsiteY483" fmla="*/ 2030037 h 2301499"/>
                      <a:gd name="connsiteX484" fmla="*/ 878681 w 2128361"/>
                      <a:gd name="connsiteY484" fmla="*/ 2036705 h 2301499"/>
                      <a:gd name="connsiteX485" fmla="*/ 848201 w 2128361"/>
                      <a:gd name="connsiteY485" fmla="*/ 2080520 h 2301499"/>
                      <a:gd name="connsiteX486" fmla="*/ 847249 w 2128361"/>
                      <a:gd name="connsiteY486" fmla="*/ 2083377 h 2301499"/>
                      <a:gd name="connsiteX487" fmla="*/ 802481 w 2128361"/>
                      <a:gd name="connsiteY487" fmla="*/ 2232919 h 2301499"/>
                      <a:gd name="connsiteX488" fmla="*/ 747236 w 2128361"/>
                      <a:gd name="connsiteY488" fmla="*/ 2283402 h 2301499"/>
                      <a:gd name="connsiteX489" fmla="*/ 728186 w 2128361"/>
                      <a:gd name="connsiteY489" fmla="*/ 2290069 h 2301499"/>
                      <a:gd name="connsiteX490" fmla="*/ 724376 w 2128361"/>
                      <a:gd name="connsiteY490" fmla="*/ 2291022 h 2301499"/>
                      <a:gd name="connsiteX491" fmla="*/ 728186 w 2128361"/>
                      <a:gd name="connsiteY491" fmla="*/ 2272924 h 2301499"/>
                      <a:gd name="connsiteX492" fmla="*/ 702469 w 2128361"/>
                      <a:gd name="connsiteY492" fmla="*/ 2211012 h 2301499"/>
                      <a:gd name="connsiteX493" fmla="*/ 675799 w 2128361"/>
                      <a:gd name="connsiteY493" fmla="*/ 2199582 h 2301499"/>
                      <a:gd name="connsiteX494" fmla="*/ 609124 w 2128361"/>
                      <a:gd name="connsiteY494" fmla="*/ 2230062 h 2301499"/>
                      <a:gd name="connsiteX495" fmla="*/ 572929 w 2128361"/>
                      <a:gd name="connsiteY495" fmla="*/ 2225299 h 2301499"/>
                      <a:gd name="connsiteX496" fmla="*/ 565309 w 2128361"/>
                      <a:gd name="connsiteY496" fmla="*/ 2210060 h 2301499"/>
                      <a:gd name="connsiteX497" fmla="*/ 502444 w 2128361"/>
                      <a:gd name="connsiteY497" fmla="*/ 2204345 h 2301499"/>
                      <a:gd name="connsiteX498" fmla="*/ 410051 w 2128361"/>
                      <a:gd name="connsiteY498" fmla="*/ 2216727 h 2301499"/>
                      <a:gd name="connsiteX499" fmla="*/ 387191 w 2128361"/>
                      <a:gd name="connsiteY499" fmla="*/ 2197677 h 2301499"/>
                      <a:gd name="connsiteX500" fmla="*/ 430054 w 2128361"/>
                      <a:gd name="connsiteY500" fmla="*/ 2167197 h 2301499"/>
                      <a:gd name="connsiteX501" fmla="*/ 565309 w 2128361"/>
                      <a:gd name="connsiteY501" fmla="*/ 2106237 h 2301499"/>
                      <a:gd name="connsiteX502" fmla="*/ 624364 w 2128361"/>
                      <a:gd name="connsiteY502" fmla="*/ 2078615 h 2301499"/>
                      <a:gd name="connsiteX503" fmla="*/ 660559 w 2128361"/>
                      <a:gd name="connsiteY503" fmla="*/ 2053850 h 2301499"/>
                      <a:gd name="connsiteX504" fmla="*/ 658654 w 2128361"/>
                      <a:gd name="connsiteY504" fmla="*/ 2046230 h 2301499"/>
                      <a:gd name="connsiteX505" fmla="*/ 501491 w 2128361"/>
                      <a:gd name="connsiteY505" fmla="*/ 2088140 h 2301499"/>
                      <a:gd name="connsiteX506" fmla="*/ 717709 w 2128361"/>
                      <a:gd name="connsiteY506" fmla="*/ 1952885 h 2301499"/>
                      <a:gd name="connsiteX507" fmla="*/ 711041 w 2128361"/>
                      <a:gd name="connsiteY507" fmla="*/ 1944313 h 2301499"/>
                      <a:gd name="connsiteX508" fmla="*/ 649129 w 2128361"/>
                      <a:gd name="connsiteY508" fmla="*/ 1951933 h 2301499"/>
                      <a:gd name="connsiteX509" fmla="*/ 646271 w 2128361"/>
                      <a:gd name="connsiteY509" fmla="*/ 1952885 h 2301499"/>
                      <a:gd name="connsiteX510" fmla="*/ 650081 w 2128361"/>
                      <a:gd name="connsiteY510" fmla="*/ 1943360 h 2301499"/>
                      <a:gd name="connsiteX511" fmla="*/ 731996 w 2128361"/>
                      <a:gd name="connsiteY511" fmla="*/ 1894783 h 2301499"/>
                      <a:gd name="connsiteX512" fmla="*/ 731996 w 2128361"/>
                      <a:gd name="connsiteY512" fmla="*/ 1888115 h 2301499"/>
                      <a:gd name="connsiteX513" fmla="*/ 726281 w 2128361"/>
                      <a:gd name="connsiteY513" fmla="*/ 1880495 h 2301499"/>
                      <a:gd name="connsiteX514" fmla="*/ 727234 w 2128361"/>
                      <a:gd name="connsiteY514" fmla="*/ 1879543 h 2301499"/>
                      <a:gd name="connsiteX515" fmla="*/ 726281 w 2128361"/>
                      <a:gd name="connsiteY515" fmla="*/ 1878590 h 2301499"/>
                      <a:gd name="connsiteX516" fmla="*/ 717709 w 2128361"/>
                      <a:gd name="connsiteY516" fmla="*/ 1877638 h 2301499"/>
                      <a:gd name="connsiteX517" fmla="*/ 543401 w 2128361"/>
                      <a:gd name="connsiteY517" fmla="*/ 1923358 h 2301499"/>
                      <a:gd name="connsiteX518" fmla="*/ 747236 w 2128361"/>
                      <a:gd name="connsiteY518" fmla="*/ 1784293 h 2301499"/>
                      <a:gd name="connsiteX519" fmla="*/ 809149 w 2128361"/>
                      <a:gd name="connsiteY519" fmla="*/ 1742383 h 2301499"/>
                      <a:gd name="connsiteX520" fmla="*/ 888206 w 2128361"/>
                      <a:gd name="connsiteY520" fmla="*/ 1675708 h 2301499"/>
                      <a:gd name="connsiteX521" fmla="*/ 942499 w 2128361"/>
                      <a:gd name="connsiteY521" fmla="*/ 1647133 h 2301499"/>
                      <a:gd name="connsiteX522" fmla="*/ 922496 w 2128361"/>
                      <a:gd name="connsiteY522" fmla="*/ 1738573 h 2301499"/>
                      <a:gd name="connsiteX523" fmla="*/ 935831 w 2128361"/>
                      <a:gd name="connsiteY523" fmla="*/ 1741431 h 2301499"/>
                      <a:gd name="connsiteX524" fmla="*/ 1038701 w 2128361"/>
                      <a:gd name="connsiteY524" fmla="*/ 1613796 h 2301499"/>
                      <a:gd name="connsiteX525" fmla="*/ 1165384 w 2128361"/>
                      <a:gd name="connsiteY525" fmla="*/ 1469016 h 2301499"/>
                      <a:gd name="connsiteX526" fmla="*/ 1234916 w 2128361"/>
                      <a:gd name="connsiteY526" fmla="*/ 1394722 h 2301499"/>
                      <a:gd name="connsiteX527" fmla="*/ 1105376 w 2128361"/>
                      <a:gd name="connsiteY527" fmla="*/ 1603318 h 2301499"/>
                      <a:gd name="connsiteX528" fmla="*/ 975836 w 2128361"/>
                      <a:gd name="connsiteY528" fmla="*/ 1794771 h 2301499"/>
                      <a:gd name="connsiteX529" fmla="*/ 791051 w 2128361"/>
                      <a:gd name="connsiteY529" fmla="*/ 2007177 h 2301499"/>
                      <a:gd name="connsiteX530" fmla="*/ 623411 w 2128361"/>
                      <a:gd name="connsiteY530" fmla="*/ 2122430 h 2301499"/>
                      <a:gd name="connsiteX531" fmla="*/ 594836 w 2128361"/>
                      <a:gd name="connsiteY531" fmla="*/ 2137670 h 2301499"/>
                      <a:gd name="connsiteX532" fmla="*/ 596741 w 2128361"/>
                      <a:gd name="connsiteY532" fmla="*/ 2139575 h 2301499"/>
                      <a:gd name="connsiteX533" fmla="*/ 700564 w 2128361"/>
                      <a:gd name="connsiteY533" fmla="*/ 2089092 h 2301499"/>
                      <a:gd name="connsiteX534" fmla="*/ 786289 w 2128361"/>
                      <a:gd name="connsiteY534" fmla="*/ 2024322 h 2301499"/>
                      <a:gd name="connsiteX535" fmla="*/ 792956 w 2128361"/>
                      <a:gd name="connsiteY535" fmla="*/ 2018607 h 2301499"/>
                      <a:gd name="connsiteX536" fmla="*/ 955834 w 2128361"/>
                      <a:gd name="connsiteY536" fmla="*/ 1838585 h 2301499"/>
                      <a:gd name="connsiteX537" fmla="*/ 1089184 w 2128361"/>
                      <a:gd name="connsiteY537" fmla="*/ 1644276 h 2301499"/>
                      <a:gd name="connsiteX538" fmla="*/ 1218724 w 2128361"/>
                      <a:gd name="connsiteY538" fmla="*/ 1445204 h 2301499"/>
                      <a:gd name="connsiteX539" fmla="*/ 1251109 w 2128361"/>
                      <a:gd name="connsiteY539" fmla="*/ 1376624 h 2301499"/>
                      <a:gd name="connsiteX540" fmla="*/ 1258729 w 2128361"/>
                      <a:gd name="connsiteY540" fmla="*/ 1369957 h 2301499"/>
                      <a:gd name="connsiteX541" fmla="*/ 1257776 w 2128361"/>
                      <a:gd name="connsiteY541" fmla="*/ 1354717 h 2301499"/>
                      <a:gd name="connsiteX542" fmla="*/ 1211104 w 2128361"/>
                      <a:gd name="connsiteY542" fmla="*/ 1398531 h 2301499"/>
                      <a:gd name="connsiteX543" fmla="*/ 1243489 w 2128361"/>
                      <a:gd name="connsiteY543" fmla="*/ 1371862 h 2301499"/>
                      <a:gd name="connsiteX544" fmla="*/ 1245394 w 2128361"/>
                      <a:gd name="connsiteY544" fmla="*/ 1371862 h 2301499"/>
                      <a:gd name="connsiteX545" fmla="*/ 1243489 w 2128361"/>
                      <a:gd name="connsiteY545" fmla="*/ 1371862 h 2301499"/>
                      <a:gd name="connsiteX546" fmla="*/ 1211104 w 2128361"/>
                      <a:gd name="connsiteY546" fmla="*/ 1398531 h 2301499"/>
                      <a:gd name="connsiteX547" fmla="*/ 925354 w 2128361"/>
                      <a:gd name="connsiteY547" fmla="*/ 1544264 h 2301499"/>
                      <a:gd name="connsiteX548" fmla="*/ 843439 w 2128361"/>
                      <a:gd name="connsiteY548" fmla="*/ 1564266 h 2301499"/>
                      <a:gd name="connsiteX549" fmla="*/ 354806 w 2128361"/>
                      <a:gd name="connsiteY549" fmla="*/ 1522356 h 2301499"/>
                      <a:gd name="connsiteX550" fmla="*/ 164306 w 2128361"/>
                      <a:gd name="connsiteY550" fmla="*/ 1399484 h 2301499"/>
                      <a:gd name="connsiteX551" fmla="*/ 157639 w 2128361"/>
                      <a:gd name="connsiteY551" fmla="*/ 1404247 h 2301499"/>
                      <a:gd name="connsiteX552" fmla="*/ 398621 w 2128361"/>
                      <a:gd name="connsiteY552" fmla="*/ 1548074 h 2301499"/>
                      <a:gd name="connsiteX553" fmla="*/ 636746 w 2128361"/>
                      <a:gd name="connsiteY553" fmla="*/ 1589031 h 2301499"/>
                      <a:gd name="connsiteX554" fmla="*/ 924401 w 2128361"/>
                      <a:gd name="connsiteY554" fmla="*/ 1553789 h 2301499"/>
                      <a:gd name="connsiteX555" fmla="*/ 1077754 w 2128361"/>
                      <a:gd name="connsiteY555" fmla="*/ 1493781 h 2301499"/>
                      <a:gd name="connsiteX556" fmla="*/ 1182529 w 2128361"/>
                      <a:gd name="connsiteY556" fmla="*/ 1429964 h 2301499"/>
                      <a:gd name="connsiteX557" fmla="*/ 1162526 w 2128361"/>
                      <a:gd name="connsiteY557" fmla="*/ 1452824 h 2301499"/>
                      <a:gd name="connsiteX558" fmla="*/ 1033939 w 2128361"/>
                      <a:gd name="connsiteY558" fmla="*/ 1596651 h 2301499"/>
                      <a:gd name="connsiteX559" fmla="*/ 982504 w 2128361"/>
                      <a:gd name="connsiteY559" fmla="*/ 1665231 h 2301499"/>
                      <a:gd name="connsiteX560" fmla="*/ 933926 w 2128361"/>
                      <a:gd name="connsiteY560" fmla="*/ 1723333 h 2301499"/>
                      <a:gd name="connsiteX561" fmla="*/ 943451 w 2128361"/>
                      <a:gd name="connsiteY561" fmla="*/ 1685233 h 2301499"/>
                      <a:gd name="connsiteX562" fmla="*/ 958691 w 2128361"/>
                      <a:gd name="connsiteY562" fmla="*/ 1638561 h 2301499"/>
                      <a:gd name="connsiteX563" fmla="*/ 948214 w 2128361"/>
                      <a:gd name="connsiteY563" fmla="*/ 1631893 h 2301499"/>
                      <a:gd name="connsiteX564" fmla="*/ 895826 w 2128361"/>
                      <a:gd name="connsiteY564" fmla="*/ 1655706 h 2301499"/>
                      <a:gd name="connsiteX565" fmla="*/ 823436 w 2128361"/>
                      <a:gd name="connsiteY565" fmla="*/ 1712856 h 2301499"/>
                      <a:gd name="connsiteX566" fmla="*/ 751999 w 2128361"/>
                      <a:gd name="connsiteY566" fmla="*/ 1768101 h 2301499"/>
                      <a:gd name="connsiteX567" fmla="*/ 737711 w 2128361"/>
                      <a:gd name="connsiteY567" fmla="*/ 1775721 h 2301499"/>
                      <a:gd name="connsiteX568" fmla="*/ 684371 w 2128361"/>
                      <a:gd name="connsiteY568" fmla="*/ 1795723 h 2301499"/>
                      <a:gd name="connsiteX569" fmla="*/ 528161 w 2128361"/>
                      <a:gd name="connsiteY569" fmla="*/ 1810963 h 2301499"/>
                      <a:gd name="connsiteX570" fmla="*/ 391954 w 2128361"/>
                      <a:gd name="connsiteY570" fmla="*/ 1785246 h 2301499"/>
                      <a:gd name="connsiteX571" fmla="*/ 495776 w 2128361"/>
                      <a:gd name="connsiteY571" fmla="*/ 1729048 h 2301499"/>
                      <a:gd name="connsiteX572" fmla="*/ 493871 w 2128361"/>
                      <a:gd name="connsiteY572" fmla="*/ 1721428 h 2301499"/>
                      <a:gd name="connsiteX573" fmla="*/ 361474 w 2128361"/>
                      <a:gd name="connsiteY573" fmla="*/ 1699521 h 2301499"/>
                      <a:gd name="connsiteX574" fmla="*/ 229076 w 2128361"/>
                      <a:gd name="connsiteY574" fmla="*/ 1700473 h 2301499"/>
                      <a:gd name="connsiteX575" fmla="*/ 212884 w 2128361"/>
                      <a:gd name="connsiteY575" fmla="*/ 1696663 h 2301499"/>
                      <a:gd name="connsiteX576" fmla="*/ 270986 w 2128361"/>
                      <a:gd name="connsiteY576" fmla="*/ 1659516 h 2301499"/>
                      <a:gd name="connsiteX577" fmla="*/ 272891 w 2128361"/>
                      <a:gd name="connsiteY577" fmla="*/ 1651896 h 2301499"/>
                      <a:gd name="connsiteX578" fmla="*/ 102394 w 2128361"/>
                      <a:gd name="connsiteY578" fmla="*/ 1567124 h 2301499"/>
                      <a:gd name="connsiteX579" fmla="*/ 210026 w 2128361"/>
                      <a:gd name="connsiteY579" fmla="*/ 1564266 h 2301499"/>
                      <a:gd name="connsiteX580" fmla="*/ 212884 w 2128361"/>
                      <a:gd name="connsiteY580" fmla="*/ 1555694 h 2301499"/>
                      <a:gd name="connsiteX581" fmla="*/ 111919 w 2128361"/>
                      <a:gd name="connsiteY581" fmla="*/ 1469969 h 2301499"/>
                      <a:gd name="connsiteX582" fmla="*/ 30956 w 2128361"/>
                      <a:gd name="connsiteY582" fmla="*/ 1369957 h 2301499"/>
                      <a:gd name="connsiteX583" fmla="*/ 23336 w 2128361"/>
                      <a:gd name="connsiteY583" fmla="*/ 1341382 h 2301499"/>
                      <a:gd name="connsiteX584" fmla="*/ 54769 w 2128361"/>
                      <a:gd name="connsiteY584" fmla="*/ 1354717 h 2301499"/>
                      <a:gd name="connsiteX585" fmla="*/ 140494 w 2128361"/>
                      <a:gd name="connsiteY585" fmla="*/ 1386149 h 2301499"/>
                      <a:gd name="connsiteX586" fmla="*/ 147161 w 2128361"/>
                      <a:gd name="connsiteY586" fmla="*/ 1377577 h 2301499"/>
                      <a:gd name="connsiteX587" fmla="*/ 52864 w 2128361"/>
                      <a:gd name="connsiteY587" fmla="*/ 1165170 h 2301499"/>
                      <a:gd name="connsiteX588" fmla="*/ 61436 w 2128361"/>
                      <a:gd name="connsiteY588" fmla="*/ 1138500 h 2301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</a:cxnLst>
                    <a:rect l="l" t="t" r="r" b="b"/>
                    <a:pathLst>
                      <a:path w="2128361" h="2301499">
                        <a:moveTo>
                          <a:pt x="46196" y="1248037"/>
                        </a:moveTo>
                        <a:cubicBezTo>
                          <a:pt x="65246" y="1292804"/>
                          <a:pt x="94774" y="1334714"/>
                          <a:pt x="122396" y="1376624"/>
                        </a:cubicBezTo>
                        <a:cubicBezTo>
                          <a:pt x="92869" y="1370909"/>
                          <a:pt x="66199" y="1353764"/>
                          <a:pt x="40481" y="1341382"/>
                        </a:cubicBezTo>
                        <a:cubicBezTo>
                          <a:pt x="20479" y="1331857"/>
                          <a:pt x="476" y="1331857"/>
                          <a:pt x="6191" y="1354717"/>
                        </a:cubicBezTo>
                        <a:cubicBezTo>
                          <a:pt x="15716" y="1394722"/>
                          <a:pt x="46196" y="1431869"/>
                          <a:pt x="79534" y="1463301"/>
                        </a:cubicBezTo>
                        <a:cubicBezTo>
                          <a:pt x="115729" y="1496639"/>
                          <a:pt x="156686" y="1526166"/>
                          <a:pt x="192881" y="1559504"/>
                        </a:cubicBezTo>
                        <a:cubicBezTo>
                          <a:pt x="156686" y="1562361"/>
                          <a:pt x="117634" y="1548074"/>
                          <a:pt x="84296" y="1563314"/>
                        </a:cubicBezTo>
                        <a:cubicBezTo>
                          <a:pt x="80486" y="1565219"/>
                          <a:pt x="79534" y="1568076"/>
                          <a:pt x="82391" y="1571886"/>
                        </a:cubicBezTo>
                        <a:cubicBezTo>
                          <a:pt x="127159" y="1619511"/>
                          <a:pt x="201454" y="1619511"/>
                          <a:pt x="252889" y="1656658"/>
                        </a:cubicBezTo>
                        <a:cubicBezTo>
                          <a:pt x="230029" y="1666183"/>
                          <a:pt x="208121" y="1679518"/>
                          <a:pt x="197644" y="1697616"/>
                        </a:cubicBezTo>
                        <a:cubicBezTo>
                          <a:pt x="138589" y="1682376"/>
                          <a:pt x="71914" y="1658563"/>
                          <a:pt x="44291" y="1704283"/>
                        </a:cubicBezTo>
                        <a:cubicBezTo>
                          <a:pt x="42386" y="1707141"/>
                          <a:pt x="42386" y="1709998"/>
                          <a:pt x="45244" y="1712856"/>
                        </a:cubicBezTo>
                        <a:cubicBezTo>
                          <a:pt x="68104" y="1733811"/>
                          <a:pt x="96679" y="1743336"/>
                          <a:pt x="128111" y="1749051"/>
                        </a:cubicBezTo>
                        <a:cubicBezTo>
                          <a:pt x="156686" y="1753813"/>
                          <a:pt x="185261" y="1756671"/>
                          <a:pt x="210979" y="1770006"/>
                        </a:cubicBezTo>
                        <a:cubicBezTo>
                          <a:pt x="179546" y="1786198"/>
                          <a:pt x="139541" y="1783341"/>
                          <a:pt x="101441" y="1783341"/>
                        </a:cubicBezTo>
                        <a:cubicBezTo>
                          <a:pt x="61436" y="1783341"/>
                          <a:pt x="25241" y="1791913"/>
                          <a:pt x="1429" y="1818583"/>
                        </a:cubicBezTo>
                        <a:cubicBezTo>
                          <a:pt x="-476" y="1820488"/>
                          <a:pt x="-476" y="1823345"/>
                          <a:pt x="1429" y="1825250"/>
                        </a:cubicBezTo>
                        <a:cubicBezTo>
                          <a:pt x="32861" y="1869065"/>
                          <a:pt x="86201" y="1880495"/>
                          <a:pt x="140494" y="1882400"/>
                        </a:cubicBezTo>
                        <a:cubicBezTo>
                          <a:pt x="186214" y="1884305"/>
                          <a:pt x="249079" y="1876685"/>
                          <a:pt x="287179" y="1908118"/>
                        </a:cubicBezTo>
                        <a:cubicBezTo>
                          <a:pt x="249079" y="1934788"/>
                          <a:pt x="190024" y="1937645"/>
                          <a:pt x="165259" y="1976698"/>
                        </a:cubicBezTo>
                        <a:cubicBezTo>
                          <a:pt x="162401" y="1980508"/>
                          <a:pt x="164306" y="1984317"/>
                          <a:pt x="169069" y="1986223"/>
                        </a:cubicBezTo>
                        <a:cubicBezTo>
                          <a:pt x="188119" y="1994795"/>
                          <a:pt x="211931" y="1994795"/>
                          <a:pt x="231934" y="1994795"/>
                        </a:cubicBezTo>
                        <a:cubicBezTo>
                          <a:pt x="261461" y="1994795"/>
                          <a:pt x="290036" y="1993842"/>
                          <a:pt x="318611" y="1993842"/>
                        </a:cubicBezTo>
                        <a:cubicBezTo>
                          <a:pt x="337661" y="1993842"/>
                          <a:pt x="366236" y="1991937"/>
                          <a:pt x="383381" y="2001462"/>
                        </a:cubicBezTo>
                        <a:cubicBezTo>
                          <a:pt x="401479" y="2011940"/>
                          <a:pt x="356711" y="2043372"/>
                          <a:pt x="350996" y="2048135"/>
                        </a:cubicBezTo>
                        <a:cubicBezTo>
                          <a:pt x="347186" y="2050992"/>
                          <a:pt x="349091" y="2055755"/>
                          <a:pt x="353854" y="2058612"/>
                        </a:cubicBezTo>
                        <a:cubicBezTo>
                          <a:pt x="407194" y="2082425"/>
                          <a:pt x="469106" y="2059565"/>
                          <a:pt x="512921" y="2039562"/>
                        </a:cubicBezTo>
                        <a:cubicBezTo>
                          <a:pt x="556736" y="2019560"/>
                          <a:pt x="597694" y="1993842"/>
                          <a:pt x="632936" y="1965268"/>
                        </a:cubicBezTo>
                        <a:cubicBezTo>
                          <a:pt x="634841" y="1967173"/>
                          <a:pt x="636746" y="1967173"/>
                          <a:pt x="639604" y="1967173"/>
                        </a:cubicBezTo>
                        <a:cubicBezTo>
                          <a:pt x="656749" y="1961458"/>
                          <a:pt x="676751" y="1961458"/>
                          <a:pt x="695801" y="1959553"/>
                        </a:cubicBezTo>
                        <a:cubicBezTo>
                          <a:pt x="667226" y="1989080"/>
                          <a:pt x="617696" y="1998605"/>
                          <a:pt x="576739" y="2012892"/>
                        </a:cubicBezTo>
                        <a:cubicBezTo>
                          <a:pt x="531019" y="2028132"/>
                          <a:pt x="492919" y="2051945"/>
                          <a:pt x="484346" y="2095760"/>
                        </a:cubicBezTo>
                        <a:cubicBezTo>
                          <a:pt x="483394" y="2098617"/>
                          <a:pt x="487204" y="2101475"/>
                          <a:pt x="491014" y="2102427"/>
                        </a:cubicBezTo>
                        <a:cubicBezTo>
                          <a:pt x="520541" y="2105285"/>
                          <a:pt x="543401" y="2089092"/>
                          <a:pt x="563404" y="2074805"/>
                        </a:cubicBezTo>
                        <a:cubicBezTo>
                          <a:pt x="586264" y="2059565"/>
                          <a:pt x="612934" y="2039562"/>
                          <a:pt x="643414" y="2053850"/>
                        </a:cubicBezTo>
                        <a:cubicBezTo>
                          <a:pt x="633889" y="2063375"/>
                          <a:pt x="619601" y="2069090"/>
                          <a:pt x="607219" y="2075757"/>
                        </a:cubicBezTo>
                        <a:cubicBezTo>
                          <a:pt x="584359" y="2087187"/>
                          <a:pt x="560546" y="2097665"/>
                          <a:pt x="536734" y="2107190"/>
                        </a:cubicBezTo>
                        <a:cubicBezTo>
                          <a:pt x="491014" y="2127192"/>
                          <a:pt x="442436" y="2146242"/>
                          <a:pt x="401479" y="2171960"/>
                        </a:cubicBezTo>
                        <a:cubicBezTo>
                          <a:pt x="385286" y="2182437"/>
                          <a:pt x="352901" y="2209107"/>
                          <a:pt x="387191" y="2224347"/>
                        </a:cubicBezTo>
                        <a:cubicBezTo>
                          <a:pt x="408146" y="2233872"/>
                          <a:pt x="442436" y="2224347"/>
                          <a:pt x="461486" y="2221490"/>
                        </a:cubicBezTo>
                        <a:cubicBezTo>
                          <a:pt x="489109" y="2217679"/>
                          <a:pt x="517684" y="2210060"/>
                          <a:pt x="546259" y="2213869"/>
                        </a:cubicBezTo>
                        <a:cubicBezTo>
                          <a:pt x="563404" y="2215774"/>
                          <a:pt x="556736" y="2233872"/>
                          <a:pt x="572929" y="2239587"/>
                        </a:cubicBezTo>
                        <a:cubicBezTo>
                          <a:pt x="586264" y="2244349"/>
                          <a:pt x="603409" y="2241492"/>
                          <a:pt x="616744" y="2239587"/>
                        </a:cubicBezTo>
                        <a:cubicBezTo>
                          <a:pt x="632936" y="2237682"/>
                          <a:pt x="648176" y="2231967"/>
                          <a:pt x="660559" y="2225299"/>
                        </a:cubicBezTo>
                        <a:cubicBezTo>
                          <a:pt x="668179" y="2221490"/>
                          <a:pt x="674846" y="2215774"/>
                          <a:pt x="680561" y="2210060"/>
                        </a:cubicBezTo>
                        <a:cubicBezTo>
                          <a:pt x="685324" y="2205297"/>
                          <a:pt x="682466" y="2205297"/>
                          <a:pt x="688181" y="2211965"/>
                        </a:cubicBezTo>
                        <a:cubicBezTo>
                          <a:pt x="705326" y="2233872"/>
                          <a:pt x="717709" y="2251969"/>
                          <a:pt x="711994" y="2276734"/>
                        </a:cubicBezTo>
                        <a:cubicBezTo>
                          <a:pt x="710089" y="2284354"/>
                          <a:pt x="704374" y="2301499"/>
                          <a:pt x="721519" y="2301499"/>
                        </a:cubicBezTo>
                        <a:cubicBezTo>
                          <a:pt x="731996" y="2301499"/>
                          <a:pt x="742474" y="2297689"/>
                          <a:pt x="751999" y="2293879"/>
                        </a:cubicBezTo>
                        <a:cubicBezTo>
                          <a:pt x="765334" y="2289117"/>
                          <a:pt x="776764" y="2284354"/>
                          <a:pt x="787241" y="2274829"/>
                        </a:cubicBezTo>
                        <a:cubicBezTo>
                          <a:pt x="825341" y="2240539"/>
                          <a:pt x="832961" y="2184342"/>
                          <a:pt x="843439" y="2139575"/>
                        </a:cubicBezTo>
                        <a:cubicBezTo>
                          <a:pt x="848201" y="2120525"/>
                          <a:pt x="852011" y="2102427"/>
                          <a:pt x="858679" y="2084330"/>
                        </a:cubicBezTo>
                        <a:cubicBezTo>
                          <a:pt x="860584" y="2080520"/>
                          <a:pt x="861536" y="2076710"/>
                          <a:pt x="863441" y="2072900"/>
                        </a:cubicBezTo>
                        <a:cubicBezTo>
                          <a:pt x="868204" y="2061470"/>
                          <a:pt x="876776" y="2049087"/>
                          <a:pt x="889159" y="2042420"/>
                        </a:cubicBezTo>
                        <a:cubicBezTo>
                          <a:pt x="892969" y="2040515"/>
                          <a:pt x="896779" y="2039562"/>
                          <a:pt x="901541" y="2038610"/>
                        </a:cubicBezTo>
                        <a:cubicBezTo>
                          <a:pt x="903446" y="2038610"/>
                          <a:pt x="906304" y="2038610"/>
                          <a:pt x="909161" y="2038610"/>
                        </a:cubicBezTo>
                        <a:cubicBezTo>
                          <a:pt x="916781" y="2038610"/>
                          <a:pt x="923449" y="2040515"/>
                          <a:pt x="929164" y="2043372"/>
                        </a:cubicBezTo>
                        <a:cubicBezTo>
                          <a:pt x="934879" y="2063375"/>
                          <a:pt x="932974" y="2084330"/>
                          <a:pt x="928211" y="2104332"/>
                        </a:cubicBezTo>
                        <a:cubicBezTo>
                          <a:pt x="925354" y="2118620"/>
                          <a:pt x="920591" y="2132907"/>
                          <a:pt x="916781" y="2145290"/>
                        </a:cubicBezTo>
                        <a:cubicBezTo>
                          <a:pt x="908209" y="2175770"/>
                          <a:pt x="892016" y="2211965"/>
                          <a:pt x="900589" y="2244349"/>
                        </a:cubicBezTo>
                        <a:cubicBezTo>
                          <a:pt x="909161" y="2275782"/>
                          <a:pt x="954881" y="2271019"/>
                          <a:pt x="976789" y="2259589"/>
                        </a:cubicBezTo>
                        <a:cubicBezTo>
                          <a:pt x="999649" y="2247207"/>
                          <a:pt x="1015841" y="2228157"/>
                          <a:pt x="1029176" y="2207202"/>
                        </a:cubicBezTo>
                        <a:cubicBezTo>
                          <a:pt x="1030129" y="2211012"/>
                          <a:pt x="1032986" y="2214822"/>
                          <a:pt x="1036796" y="2219585"/>
                        </a:cubicBezTo>
                        <a:cubicBezTo>
                          <a:pt x="1038701" y="2221490"/>
                          <a:pt x="1041559" y="2222442"/>
                          <a:pt x="1044416" y="2221490"/>
                        </a:cubicBezTo>
                        <a:cubicBezTo>
                          <a:pt x="1078706" y="2210060"/>
                          <a:pt x="1092994" y="2184342"/>
                          <a:pt x="1102519" y="2155767"/>
                        </a:cubicBezTo>
                        <a:cubicBezTo>
                          <a:pt x="1105376" y="2147195"/>
                          <a:pt x="1107281" y="2138622"/>
                          <a:pt x="1110139" y="2131002"/>
                        </a:cubicBezTo>
                        <a:cubicBezTo>
                          <a:pt x="1113949" y="2115762"/>
                          <a:pt x="1118711" y="2096712"/>
                          <a:pt x="1132999" y="2087187"/>
                        </a:cubicBezTo>
                        <a:cubicBezTo>
                          <a:pt x="1139666" y="2082425"/>
                          <a:pt x="1150144" y="2083377"/>
                          <a:pt x="1158716" y="2084330"/>
                        </a:cubicBezTo>
                        <a:cubicBezTo>
                          <a:pt x="1169194" y="2086235"/>
                          <a:pt x="1172051" y="2088140"/>
                          <a:pt x="1175861" y="2096712"/>
                        </a:cubicBezTo>
                        <a:cubicBezTo>
                          <a:pt x="1181576" y="2111000"/>
                          <a:pt x="1190149" y="2154815"/>
                          <a:pt x="1216819" y="2133860"/>
                        </a:cubicBezTo>
                        <a:cubicBezTo>
                          <a:pt x="1233964" y="2120525"/>
                          <a:pt x="1247299" y="2096712"/>
                          <a:pt x="1250156" y="2076710"/>
                        </a:cubicBezTo>
                        <a:cubicBezTo>
                          <a:pt x="1253966" y="2050992"/>
                          <a:pt x="1245394" y="2022417"/>
                          <a:pt x="1244441" y="1995748"/>
                        </a:cubicBezTo>
                        <a:cubicBezTo>
                          <a:pt x="1244441" y="1994795"/>
                          <a:pt x="1244441" y="1994795"/>
                          <a:pt x="1244441" y="1993842"/>
                        </a:cubicBezTo>
                        <a:cubicBezTo>
                          <a:pt x="1247299" y="1988128"/>
                          <a:pt x="1251109" y="1983365"/>
                          <a:pt x="1253966" y="1977650"/>
                        </a:cubicBezTo>
                        <a:cubicBezTo>
                          <a:pt x="1260634" y="1966220"/>
                          <a:pt x="1273969" y="1934788"/>
                          <a:pt x="1293019" y="1935740"/>
                        </a:cubicBezTo>
                        <a:cubicBezTo>
                          <a:pt x="1314926" y="1936693"/>
                          <a:pt x="1321594" y="1965268"/>
                          <a:pt x="1326356" y="1978603"/>
                        </a:cubicBezTo>
                        <a:cubicBezTo>
                          <a:pt x="1332071" y="1996700"/>
                          <a:pt x="1335881" y="2014798"/>
                          <a:pt x="1343501" y="2031942"/>
                        </a:cubicBezTo>
                        <a:cubicBezTo>
                          <a:pt x="1358741" y="2067185"/>
                          <a:pt x="1400651" y="2100522"/>
                          <a:pt x="1438751" y="2118620"/>
                        </a:cubicBezTo>
                        <a:cubicBezTo>
                          <a:pt x="1452086" y="2125287"/>
                          <a:pt x="1466374" y="2130050"/>
                          <a:pt x="1479709" y="2131955"/>
                        </a:cubicBezTo>
                        <a:cubicBezTo>
                          <a:pt x="1479709" y="2131955"/>
                          <a:pt x="1479709" y="2131955"/>
                          <a:pt x="1479709" y="2131955"/>
                        </a:cubicBezTo>
                        <a:cubicBezTo>
                          <a:pt x="1485424" y="2133860"/>
                          <a:pt x="1492091" y="2134812"/>
                          <a:pt x="1498759" y="2133860"/>
                        </a:cubicBezTo>
                        <a:cubicBezTo>
                          <a:pt x="1508284" y="2132907"/>
                          <a:pt x="1516856" y="2131002"/>
                          <a:pt x="1523524" y="2125287"/>
                        </a:cubicBezTo>
                        <a:cubicBezTo>
                          <a:pt x="1525429" y="2123382"/>
                          <a:pt x="1526381" y="2122430"/>
                          <a:pt x="1528286" y="2119572"/>
                        </a:cubicBezTo>
                        <a:cubicBezTo>
                          <a:pt x="1535906" y="2106237"/>
                          <a:pt x="1523524" y="2086235"/>
                          <a:pt x="1515904" y="2072900"/>
                        </a:cubicBezTo>
                        <a:cubicBezTo>
                          <a:pt x="1503521" y="2050040"/>
                          <a:pt x="1488281" y="2029085"/>
                          <a:pt x="1474946" y="2007177"/>
                        </a:cubicBezTo>
                        <a:cubicBezTo>
                          <a:pt x="1468279" y="1995748"/>
                          <a:pt x="1455896" y="1976698"/>
                          <a:pt x="1454944" y="1962410"/>
                        </a:cubicBezTo>
                        <a:cubicBezTo>
                          <a:pt x="1483519" y="1982413"/>
                          <a:pt x="1527334" y="2002415"/>
                          <a:pt x="1553051" y="1978603"/>
                        </a:cubicBezTo>
                        <a:cubicBezTo>
                          <a:pt x="1580674" y="1953838"/>
                          <a:pt x="1550194" y="1915738"/>
                          <a:pt x="1523524" y="1892878"/>
                        </a:cubicBezTo>
                        <a:cubicBezTo>
                          <a:pt x="1534001" y="1880495"/>
                          <a:pt x="1540669" y="1864303"/>
                          <a:pt x="1526381" y="1849063"/>
                        </a:cubicBezTo>
                        <a:cubicBezTo>
                          <a:pt x="1513046" y="1835728"/>
                          <a:pt x="1488281" y="1830965"/>
                          <a:pt x="1470184" y="1825250"/>
                        </a:cubicBezTo>
                        <a:cubicBezTo>
                          <a:pt x="1450181" y="1818583"/>
                          <a:pt x="1426369" y="1810011"/>
                          <a:pt x="1433036" y="1789055"/>
                        </a:cubicBezTo>
                        <a:cubicBezTo>
                          <a:pt x="1437799" y="1773816"/>
                          <a:pt x="1471136" y="1778578"/>
                          <a:pt x="1485424" y="1779530"/>
                        </a:cubicBezTo>
                        <a:cubicBezTo>
                          <a:pt x="1499711" y="1780483"/>
                          <a:pt x="1521619" y="1782388"/>
                          <a:pt x="1529239" y="1770958"/>
                        </a:cubicBezTo>
                        <a:cubicBezTo>
                          <a:pt x="1539716" y="1754766"/>
                          <a:pt x="1515904" y="1729048"/>
                          <a:pt x="1502569" y="1716666"/>
                        </a:cubicBezTo>
                        <a:cubicBezTo>
                          <a:pt x="1477804" y="1693806"/>
                          <a:pt x="1442561" y="1683328"/>
                          <a:pt x="1411129" y="1669993"/>
                        </a:cubicBezTo>
                        <a:cubicBezTo>
                          <a:pt x="1366361" y="1650943"/>
                          <a:pt x="1341596" y="1621416"/>
                          <a:pt x="1328261" y="1582364"/>
                        </a:cubicBezTo>
                        <a:cubicBezTo>
                          <a:pt x="1295876" y="1488066"/>
                          <a:pt x="1373029" y="1344239"/>
                          <a:pt x="1404461" y="1261372"/>
                        </a:cubicBezTo>
                        <a:cubicBezTo>
                          <a:pt x="1404461" y="1261372"/>
                          <a:pt x="1404461" y="1261372"/>
                          <a:pt x="1404461" y="1260419"/>
                        </a:cubicBezTo>
                        <a:cubicBezTo>
                          <a:pt x="1410176" y="1256609"/>
                          <a:pt x="1415891" y="1251847"/>
                          <a:pt x="1420654" y="1247084"/>
                        </a:cubicBezTo>
                        <a:cubicBezTo>
                          <a:pt x="1444466" y="1254704"/>
                          <a:pt x="1468279" y="1260419"/>
                          <a:pt x="1493044" y="1265182"/>
                        </a:cubicBezTo>
                        <a:cubicBezTo>
                          <a:pt x="1549241" y="1275659"/>
                          <a:pt x="1616869" y="1277564"/>
                          <a:pt x="1662589" y="1250894"/>
                        </a:cubicBezTo>
                        <a:cubicBezTo>
                          <a:pt x="1667351" y="1248037"/>
                          <a:pt x="1671161" y="1245179"/>
                          <a:pt x="1674971" y="1242322"/>
                        </a:cubicBezTo>
                        <a:cubicBezTo>
                          <a:pt x="1692116" y="1228987"/>
                          <a:pt x="1702594" y="1210889"/>
                          <a:pt x="1704499" y="1189935"/>
                        </a:cubicBezTo>
                        <a:cubicBezTo>
                          <a:pt x="1704499" y="1189935"/>
                          <a:pt x="1704499" y="1188982"/>
                          <a:pt x="1704499" y="1188982"/>
                        </a:cubicBezTo>
                        <a:cubicBezTo>
                          <a:pt x="1712119" y="1184220"/>
                          <a:pt x="1718786" y="1178505"/>
                          <a:pt x="1724501" y="1172790"/>
                        </a:cubicBezTo>
                        <a:cubicBezTo>
                          <a:pt x="1743551" y="1152787"/>
                          <a:pt x="1754029" y="1127070"/>
                          <a:pt x="1762601" y="1101352"/>
                        </a:cubicBezTo>
                        <a:cubicBezTo>
                          <a:pt x="1771174" y="1075635"/>
                          <a:pt x="1777841" y="1048012"/>
                          <a:pt x="1778794" y="1021343"/>
                        </a:cubicBezTo>
                        <a:cubicBezTo>
                          <a:pt x="1804511" y="998483"/>
                          <a:pt x="1822609" y="968955"/>
                          <a:pt x="1834991" y="938475"/>
                        </a:cubicBezTo>
                        <a:cubicBezTo>
                          <a:pt x="1847374" y="909900"/>
                          <a:pt x="1854041" y="876563"/>
                          <a:pt x="1849279" y="845130"/>
                        </a:cubicBezTo>
                        <a:cubicBezTo>
                          <a:pt x="1856899" y="841320"/>
                          <a:pt x="1863566" y="837510"/>
                          <a:pt x="1869281" y="830843"/>
                        </a:cubicBezTo>
                        <a:cubicBezTo>
                          <a:pt x="1894999" y="804173"/>
                          <a:pt x="1902619" y="764168"/>
                          <a:pt x="1911191" y="730831"/>
                        </a:cubicBezTo>
                        <a:cubicBezTo>
                          <a:pt x="1915954" y="710828"/>
                          <a:pt x="1920716" y="689873"/>
                          <a:pt x="1927384" y="669871"/>
                        </a:cubicBezTo>
                        <a:cubicBezTo>
                          <a:pt x="1932146" y="653678"/>
                          <a:pt x="1945481" y="614626"/>
                          <a:pt x="1951196" y="596529"/>
                        </a:cubicBezTo>
                        <a:cubicBezTo>
                          <a:pt x="1952149" y="595576"/>
                          <a:pt x="1952149" y="594624"/>
                          <a:pt x="1953101" y="593671"/>
                        </a:cubicBezTo>
                        <a:cubicBezTo>
                          <a:pt x="1954054" y="591766"/>
                          <a:pt x="1955959" y="589861"/>
                          <a:pt x="1956911" y="588909"/>
                        </a:cubicBezTo>
                        <a:cubicBezTo>
                          <a:pt x="2008346" y="519376"/>
                          <a:pt x="2037874" y="430794"/>
                          <a:pt x="2049304" y="347927"/>
                        </a:cubicBezTo>
                        <a:cubicBezTo>
                          <a:pt x="2050256" y="342212"/>
                          <a:pt x="2062639" y="313637"/>
                          <a:pt x="2061686" y="306969"/>
                        </a:cubicBezTo>
                        <a:lnTo>
                          <a:pt x="2061686" y="306969"/>
                        </a:lnTo>
                        <a:cubicBezTo>
                          <a:pt x="2077879" y="286014"/>
                          <a:pt x="2092166" y="258392"/>
                          <a:pt x="2103596" y="232674"/>
                        </a:cubicBezTo>
                        <a:cubicBezTo>
                          <a:pt x="2119789" y="195527"/>
                          <a:pt x="2128361" y="155522"/>
                          <a:pt x="2128361" y="115517"/>
                        </a:cubicBezTo>
                        <a:cubicBezTo>
                          <a:pt x="2128361" y="106945"/>
                          <a:pt x="2125504" y="91705"/>
                          <a:pt x="2121694" y="77417"/>
                        </a:cubicBezTo>
                        <a:cubicBezTo>
                          <a:pt x="2121694" y="77417"/>
                          <a:pt x="2121694" y="76465"/>
                          <a:pt x="2121694" y="76465"/>
                        </a:cubicBezTo>
                        <a:cubicBezTo>
                          <a:pt x="2126456" y="48842"/>
                          <a:pt x="2105501" y="7885"/>
                          <a:pt x="2070259" y="1218"/>
                        </a:cubicBezTo>
                        <a:cubicBezTo>
                          <a:pt x="2055971" y="-1640"/>
                          <a:pt x="2043589" y="265"/>
                          <a:pt x="2035016" y="9790"/>
                        </a:cubicBezTo>
                        <a:cubicBezTo>
                          <a:pt x="2033111" y="11695"/>
                          <a:pt x="2031206" y="14553"/>
                          <a:pt x="2031206" y="17410"/>
                        </a:cubicBezTo>
                        <a:cubicBezTo>
                          <a:pt x="2031206" y="17410"/>
                          <a:pt x="2031206" y="18363"/>
                          <a:pt x="2031206" y="18363"/>
                        </a:cubicBezTo>
                        <a:cubicBezTo>
                          <a:pt x="2031206" y="19315"/>
                          <a:pt x="2031206" y="20268"/>
                          <a:pt x="2031206" y="20268"/>
                        </a:cubicBezTo>
                        <a:cubicBezTo>
                          <a:pt x="2031206" y="25030"/>
                          <a:pt x="2032159" y="30745"/>
                          <a:pt x="2035016" y="34555"/>
                        </a:cubicBezTo>
                        <a:cubicBezTo>
                          <a:pt x="2037874" y="43127"/>
                          <a:pt x="2040731" y="50747"/>
                          <a:pt x="2037874" y="60272"/>
                        </a:cubicBezTo>
                        <a:cubicBezTo>
                          <a:pt x="2035016" y="73607"/>
                          <a:pt x="2024539" y="84085"/>
                          <a:pt x="2014061" y="93610"/>
                        </a:cubicBezTo>
                        <a:cubicBezTo>
                          <a:pt x="1988344" y="116470"/>
                          <a:pt x="1955006" y="132662"/>
                          <a:pt x="1925479" y="151712"/>
                        </a:cubicBezTo>
                        <a:cubicBezTo>
                          <a:pt x="1896904" y="169810"/>
                          <a:pt x="1868329" y="188860"/>
                          <a:pt x="1854041" y="217435"/>
                        </a:cubicBezTo>
                        <a:cubicBezTo>
                          <a:pt x="1850231" y="226007"/>
                          <a:pt x="1848326" y="233627"/>
                          <a:pt x="1847374" y="242199"/>
                        </a:cubicBezTo>
                        <a:cubicBezTo>
                          <a:pt x="1835944" y="247914"/>
                          <a:pt x="1819751" y="268869"/>
                          <a:pt x="1810226" y="275537"/>
                        </a:cubicBezTo>
                        <a:cubicBezTo>
                          <a:pt x="1795939" y="286014"/>
                          <a:pt x="1781651" y="296492"/>
                          <a:pt x="1767364" y="306969"/>
                        </a:cubicBezTo>
                        <a:cubicBezTo>
                          <a:pt x="1737836" y="328877"/>
                          <a:pt x="1709261" y="350784"/>
                          <a:pt x="1684496" y="376502"/>
                        </a:cubicBezTo>
                        <a:cubicBezTo>
                          <a:pt x="1663541" y="398409"/>
                          <a:pt x="1646396" y="424126"/>
                          <a:pt x="1644491" y="453654"/>
                        </a:cubicBezTo>
                        <a:cubicBezTo>
                          <a:pt x="1644491" y="454606"/>
                          <a:pt x="1644491" y="454606"/>
                          <a:pt x="1644491" y="455559"/>
                        </a:cubicBezTo>
                        <a:cubicBezTo>
                          <a:pt x="1603534" y="502231"/>
                          <a:pt x="1550194" y="541284"/>
                          <a:pt x="1515904" y="591766"/>
                        </a:cubicBezTo>
                        <a:cubicBezTo>
                          <a:pt x="1497806" y="617484"/>
                          <a:pt x="1491139" y="647011"/>
                          <a:pt x="1495901" y="675586"/>
                        </a:cubicBezTo>
                        <a:cubicBezTo>
                          <a:pt x="1486376" y="675586"/>
                          <a:pt x="1472089" y="676538"/>
                          <a:pt x="1464469" y="678443"/>
                        </a:cubicBezTo>
                        <a:cubicBezTo>
                          <a:pt x="1454944" y="681301"/>
                          <a:pt x="1445419" y="685111"/>
                          <a:pt x="1436846" y="689873"/>
                        </a:cubicBezTo>
                        <a:cubicBezTo>
                          <a:pt x="1417796" y="699398"/>
                          <a:pt x="1401604" y="712733"/>
                          <a:pt x="1387316" y="727021"/>
                        </a:cubicBezTo>
                        <a:cubicBezTo>
                          <a:pt x="1354931" y="758453"/>
                          <a:pt x="1330166" y="797506"/>
                          <a:pt x="1317784" y="839415"/>
                        </a:cubicBezTo>
                        <a:cubicBezTo>
                          <a:pt x="1316831" y="841320"/>
                          <a:pt x="1316831" y="843225"/>
                          <a:pt x="1315879" y="845130"/>
                        </a:cubicBezTo>
                        <a:cubicBezTo>
                          <a:pt x="1297781" y="852750"/>
                          <a:pt x="1262539" y="887040"/>
                          <a:pt x="1254919" y="899423"/>
                        </a:cubicBezTo>
                        <a:cubicBezTo>
                          <a:pt x="1244441" y="915615"/>
                          <a:pt x="1238726" y="933713"/>
                          <a:pt x="1232059" y="950858"/>
                        </a:cubicBezTo>
                        <a:cubicBezTo>
                          <a:pt x="1221581" y="981338"/>
                          <a:pt x="1217771" y="1012770"/>
                          <a:pt x="1221581" y="1046107"/>
                        </a:cubicBezTo>
                        <a:cubicBezTo>
                          <a:pt x="1224439" y="1069920"/>
                          <a:pt x="1231106" y="1093732"/>
                          <a:pt x="1243489" y="1115640"/>
                        </a:cubicBezTo>
                        <a:cubicBezTo>
                          <a:pt x="1259681" y="1146120"/>
                          <a:pt x="1283494" y="1172790"/>
                          <a:pt x="1314926" y="1195650"/>
                        </a:cubicBezTo>
                        <a:cubicBezTo>
                          <a:pt x="1281589" y="1255657"/>
                          <a:pt x="1239679" y="1316617"/>
                          <a:pt x="1183481" y="1359479"/>
                        </a:cubicBezTo>
                        <a:cubicBezTo>
                          <a:pt x="1181576" y="1360432"/>
                          <a:pt x="1179671" y="1361384"/>
                          <a:pt x="1177766" y="1361384"/>
                        </a:cubicBezTo>
                        <a:cubicBezTo>
                          <a:pt x="1106329" y="1388054"/>
                          <a:pt x="1019651" y="1392817"/>
                          <a:pt x="955834" y="1430916"/>
                        </a:cubicBezTo>
                        <a:cubicBezTo>
                          <a:pt x="950119" y="1434726"/>
                          <a:pt x="944404" y="1438536"/>
                          <a:pt x="938689" y="1442346"/>
                        </a:cubicBezTo>
                        <a:cubicBezTo>
                          <a:pt x="934879" y="1445204"/>
                          <a:pt x="935831" y="1451871"/>
                          <a:pt x="941546" y="1453776"/>
                        </a:cubicBezTo>
                        <a:cubicBezTo>
                          <a:pt x="943451" y="1454729"/>
                          <a:pt x="946309" y="1455681"/>
                          <a:pt x="948214" y="1456634"/>
                        </a:cubicBezTo>
                        <a:cubicBezTo>
                          <a:pt x="972026" y="1465206"/>
                          <a:pt x="995839" y="1470921"/>
                          <a:pt x="1019651" y="1476636"/>
                        </a:cubicBezTo>
                        <a:cubicBezTo>
                          <a:pt x="994886" y="1487114"/>
                          <a:pt x="968216" y="1487114"/>
                          <a:pt x="940594" y="1481399"/>
                        </a:cubicBezTo>
                        <a:cubicBezTo>
                          <a:pt x="909161" y="1474731"/>
                          <a:pt x="878681" y="1461396"/>
                          <a:pt x="849154" y="1448061"/>
                        </a:cubicBezTo>
                        <a:cubicBezTo>
                          <a:pt x="798671" y="1424249"/>
                          <a:pt x="732949" y="1385197"/>
                          <a:pt x="675799" y="1397579"/>
                        </a:cubicBezTo>
                        <a:cubicBezTo>
                          <a:pt x="671036" y="1398531"/>
                          <a:pt x="668179" y="1402342"/>
                          <a:pt x="671036" y="1406151"/>
                        </a:cubicBezTo>
                        <a:cubicBezTo>
                          <a:pt x="695801" y="1447109"/>
                          <a:pt x="744379" y="1468064"/>
                          <a:pt x="783431" y="1498544"/>
                        </a:cubicBezTo>
                        <a:cubicBezTo>
                          <a:pt x="741521" y="1522356"/>
                          <a:pt x="694849" y="1520451"/>
                          <a:pt x="647224" y="1495686"/>
                        </a:cubicBezTo>
                        <a:cubicBezTo>
                          <a:pt x="603409" y="1471874"/>
                          <a:pt x="567214" y="1438536"/>
                          <a:pt x="530066" y="1408056"/>
                        </a:cubicBezTo>
                        <a:cubicBezTo>
                          <a:pt x="524351" y="1403294"/>
                          <a:pt x="512921" y="1407104"/>
                          <a:pt x="517684" y="1413772"/>
                        </a:cubicBezTo>
                        <a:cubicBezTo>
                          <a:pt x="534829" y="1438536"/>
                          <a:pt x="546259" y="1478541"/>
                          <a:pt x="518636" y="1496639"/>
                        </a:cubicBezTo>
                        <a:cubicBezTo>
                          <a:pt x="503396" y="1506164"/>
                          <a:pt x="477679" y="1498544"/>
                          <a:pt x="462439" y="1489019"/>
                        </a:cubicBezTo>
                        <a:cubicBezTo>
                          <a:pt x="448151" y="1479494"/>
                          <a:pt x="440531" y="1463301"/>
                          <a:pt x="435769" y="1449014"/>
                        </a:cubicBezTo>
                        <a:cubicBezTo>
                          <a:pt x="425291" y="1420439"/>
                          <a:pt x="425291" y="1389959"/>
                          <a:pt x="427196" y="1362337"/>
                        </a:cubicBezTo>
                        <a:cubicBezTo>
                          <a:pt x="428149" y="1342334"/>
                          <a:pt x="437674" y="1325189"/>
                          <a:pt x="445294" y="1307092"/>
                        </a:cubicBezTo>
                        <a:cubicBezTo>
                          <a:pt x="451961" y="1290899"/>
                          <a:pt x="458629" y="1271849"/>
                          <a:pt x="450056" y="1253752"/>
                        </a:cubicBezTo>
                        <a:cubicBezTo>
                          <a:pt x="441484" y="1234702"/>
                          <a:pt x="409099" y="1233750"/>
                          <a:pt x="391954" y="1237559"/>
                        </a:cubicBezTo>
                        <a:cubicBezTo>
                          <a:pt x="365284" y="1244227"/>
                          <a:pt x="354806" y="1271849"/>
                          <a:pt x="348139" y="1291852"/>
                        </a:cubicBezTo>
                        <a:cubicBezTo>
                          <a:pt x="341471" y="1310902"/>
                          <a:pt x="339566" y="1331857"/>
                          <a:pt x="331946" y="1350907"/>
                        </a:cubicBezTo>
                        <a:cubicBezTo>
                          <a:pt x="326231" y="1340429"/>
                          <a:pt x="321469" y="1329952"/>
                          <a:pt x="314801" y="1319474"/>
                        </a:cubicBezTo>
                        <a:cubicBezTo>
                          <a:pt x="310991" y="1312807"/>
                          <a:pt x="306229" y="1305187"/>
                          <a:pt x="299561" y="1300424"/>
                        </a:cubicBezTo>
                        <a:cubicBezTo>
                          <a:pt x="285274" y="1290899"/>
                          <a:pt x="280511" y="1308044"/>
                          <a:pt x="279559" y="1315664"/>
                        </a:cubicBezTo>
                        <a:cubicBezTo>
                          <a:pt x="277654" y="1332809"/>
                          <a:pt x="277654" y="1349954"/>
                          <a:pt x="272891" y="1366147"/>
                        </a:cubicBezTo>
                        <a:cubicBezTo>
                          <a:pt x="270986" y="1373767"/>
                          <a:pt x="262414" y="1394722"/>
                          <a:pt x="249079" y="1393769"/>
                        </a:cubicBezTo>
                        <a:cubicBezTo>
                          <a:pt x="236696" y="1392817"/>
                          <a:pt x="227171" y="1375672"/>
                          <a:pt x="221456" y="1369004"/>
                        </a:cubicBezTo>
                        <a:cubicBezTo>
                          <a:pt x="210026" y="1351859"/>
                          <a:pt x="200501" y="1332809"/>
                          <a:pt x="192881" y="1313759"/>
                        </a:cubicBezTo>
                        <a:cubicBezTo>
                          <a:pt x="173831" y="1271849"/>
                          <a:pt x="159544" y="1229939"/>
                          <a:pt x="141446" y="1188030"/>
                        </a:cubicBezTo>
                        <a:cubicBezTo>
                          <a:pt x="134779" y="1171837"/>
                          <a:pt x="129064" y="1153740"/>
                          <a:pt x="113824" y="1141357"/>
                        </a:cubicBezTo>
                        <a:cubicBezTo>
                          <a:pt x="90011" y="1121355"/>
                          <a:pt x="53816" y="1108020"/>
                          <a:pt x="38576" y="1137547"/>
                        </a:cubicBezTo>
                        <a:cubicBezTo>
                          <a:pt x="23336" y="1171837"/>
                          <a:pt x="31909" y="1213747"/>
                          <a:pt x="46196" y="1248037"/>
                        </a:cubicBezTo>
                        <a:close/>
                        <a:moveTo>
                          <a:pt x="631031" y="1955743"/>
                        </a:moveTo>
                        <a:cubicBezTo>
                          <a:pt x="593884" y="1982413"/>
                          <a:pt x="555784" y="2007177"/>
                          <a:pt x="512921" y="2027180"/>
                        </a:cubicBezTo>
                        <a:cubicBezTo>
                          <a:pt x="473869" y="2045277"/>
                          <a:pt x="417671" y="2068137"/>
                          <a:pt x="368141" y="2052897"/>
                        </a:cubicBezTo>
                        <a:cubicBezTo>
                          <a:pt x="384334" y="2040515"/>
                          <a:pt x="407194" y="2022417"/>
                          <a:pt x="400526" y="2004320"/>
                        </a:cubicBezTo>
                        <a:cubicBezTo>
                          <a:pt x="394811" y="1987175"/>
                          <a:pt x="365284" y="1985270"/>
                          <a:pt x="350044" y="1984317"/>
                        </a:cubicBezTo>
                        <a:cubicBezTo>
                          <a:pt x="318611" y="1981460"/>
                          <a:pt x="286226" y="1983365"/>
                          <a:pt x="254794" y="1984317"/>
                        </a:cubicBezTo>
                        <a:cubicBezTo>
                          <a:pt x="233839" y="1984317"/>
                          <a:pt x="204311" y="1987175"/>
                          <a:pt x="182404" y="1980508"/>
                        </a:cubicBezTo>
                        <a:cubicBezTo>
                          <a:pt x="210026" y="1947170"/>
                          <a:pt x="269081" y="1944313"/>
                          <a:pt x="302419" y="1916690"/>
                        </a:cubicBezTo>
                        <a:cubicBezTo>
                          <a:pt x="305276" y="1913833"/>
                          <a:pt x="306229" y="1910975"/>
                          <a:pt x="302419" y="1907165"/>
                        </a:cubicBezTo>
                        <a:cubicBezTo>
                          <a:pt x="268129" y="1871923"/>
                          <a:pt x="212884" y="1872875"/>
                          <a:pt x="166211" y="1871923"/>
                        </a:cubicBezTo>
                        <a:cubicBezTo>
                          <a:pt x="112871" y="1870970"/>
                          <a:pt x="50959" y="1869065"/>
                          <a:pt x="16669" y="1825250"/>
                        </a:cubicBezTo>
                        <a:cubicBezTo>
                          <a:pt x="42386" y="1799533"/>
                          <a:pt x="82391" y="1798580"/>
                          <a:pt x="122396" y="1798580"/>
                        </a:cubicBezTo>
                        <a:cubicBezTo>
                          <a:pt x="161449" y="1798580"/>
                          <a:pt x="199549" y="1797628"/>
                          <a:pt x="229076" y="1776673"/>
                        </a:cubicBezTo>
                        <a:cubicBezTo>
                          <a:pt x="232886" y="1773816"/>
                          <a:pt x="231934" y="1769053"/>
                          <a:pt x="228124" y="1766196"/>
                        </a:cubicBezTo>
                        <a:cubicBezTo>
                          <a:pt x="177641" y="1731906"/>
                          <a:pt x="107156" y="1748098"/>
                          <a:pt x="60484" y="1709046"/>
                        </a:cubicBezTo>
                        <a:cubicBezTo>
                          <a:pt x="85249" y="1677613"/>
                          <a:pt x="141446" y="1694758"/>
                          <a:pt x="192881" y="1708093"/>
                        </a:cubicBezTo>
                        <a:cubicBezTo>
                          <a:pt x="195739" y="1709046"/>
                          <a:pt x="199549" y="1709998"/>
                          <a:pt x="202406" y="1710951"/>
                        </a:cubicBezTo>
                        <a:cubicBezTo>
                          <a:pt x="225266" y="1716666"/>
                          <a:pt x="247174" y="1720476"/>
                          <a:pt x="264319" y="1718571"/>
                        </a:cubicBezTo>
                        <a:cubicBezTo>
                          <a:pt x="266224" y="1718571"/>
                          <a:pt x="267176" y="1717618"/>
                          <a:pt x="269081" y="1717618"/>
                        </a:cubicBezTo>
                        <a:cubicBezTo>
                          <a:pt x="291941" y="1717618"/>
                          <a:pt x="313849" y="1716666"/>
                          <a:pt x="335756" y="1715713"/>
                        </a:cubicBezTo>
                        <a:cubicBezTo>
                          <a:pt x="379571" y="1713808"/>
                          <a:pt x="431959" y="1709998"/>
                          <a:pt x="473869" y="1731906"/>
                        </a:cubicBezTo>
                        <a:cubicBezTo>
                          <a:pt x="445294" y="1757623"/>
                          <a:pt x="397669" y="1762386"/>
                          <a:pt x="367189" y="1787151"/>
                        </a:cubicBezTo>
                        <a:cubicBezTo>
                          <a:pt x="363379" y="1790961"/>
                          <a:pt x="364331" y="1795723"/>
                          <a:pt x="370046" y="1797628"/>
                        </a:cubicBezTo>
                        <a:cubicBezTo>
                          <a:pt x="414814" y="1819536"/>
                          <a:pt x="467201" y="1826203"/>
                          <a:pt x="515779" y="1829060"/>
                        </a:cubicBezTo>
                        <a:cubicBezTo>
                          <a:pt x="567214" y="1830965"/>
                          <a:pt x="619601" y="1827155"/>
                          <a:pt x="667226" y="1816678"/>
                        </a:cubicBezTo>
                        <a:cubicBezTo>
                          <a:pt x="688181" y="1811916"/>
                          <a:pt x="707231" y="1806200"/>
                          <a:pt x="724376" y="1797628"/>
                        </a:cubicBezTo>
                        <a:cubicBezTo>
                          <a:pt x="690086" y="1820488"/>
                          <a:pt x="646271" y="1850968"/>
                          <a:pt x="603409" y="1858588"/>
                        </a:cubicBezTo>
                        <a:cubicBezTo>
                          <a:pt x="562451" y="1866208"/>
                          <a:pt x="518636" y="1864303"/>
                          <a:pt x="475774" y="1859540"/>
                        </a:cubicBezTo>
                        <a:cubicBezTo>
                          <a:pt x="388144" y="1849063"/>
                          <a:pt x="301466" y="1819536"/>
                          <a:pt x="214789" y="1813820"/>
                        </a:cubicBezTo>
                        <a:cubicBezTo>
                          <a:pt x="205264" y="1812868"/>
                          <a:pt x="204311" y="1824298"/>
                          <a:pt x="213836" y="1826203"/>
                        </a:cubicBezTo>
                        <a:cubicBezTo>
                          <a:pt x="305276" y="1837633"/>
                          <a:pt x="395764" y="1862398"/>
                          <a:pt x="488156" y="1870970"/>
                        </a:cubicBezTo>
                        <a:cubicBezTo>
                          <a:pt x="529114" y="1874780"/>
                          <a:pt x="572929" y="1874780"/>
                          <a:pt x="612934" y="1866208"/>
                        </a:cubicBezTo>
                        <a:cubicBezTo>
                          <a:pt x="576739" y="1880495"/>
                          <a:pt x="542449" y="1896688"/>
                          <a:pt x="524351" y="1927168"/>
                        </a:cubicBezTo>
                        <a:cubicBezTo>
                          <a:pt x="522446" y="1930025"/>
                          <a:pt x="523399" y="1933835"/>
                          <a:pt x="528161" y="1934788"/>
                        </a:cubicBezTo>
                        <a:cubicBezTo>
                          <a:pt x="562451" y="1947170"/>
                          <a:pt x="594836" y="1941455"/>
                          <a:pt x="623411" y="1927168"/>
                        </a:cubicBezTo>
                        <a:cubicBezTo>
                          <a:pt x="652939" y="1911928"/>
                          <a:pt x="680561" y="1890973"/>
                          <a:pt x="717709" y="1889068"/>
                        </a:cubicBezTo>
                        <a:lnTo>
                          <a:pt x="718661" y="1890020"/>
                        </a:lnTo>
                        <a:cubicBezTo>
                          <a:pt x="683419" y="1907165"/>
                          <a:pt x="637699" y="1918595"/>
                          <a:pt x="631031" y="1955743"/>
                        </a:cubicBezTo>
                        <a:close/>
                        <a:moveTo>
                          <a:pt x="1234916" y="2071947"/>
                        </a:moveTo>
                        <a:cubicBezTo>
                          <a:pt x="1233964" y="2086235"/>
                          <a:pt x="1226344" y="2098617"/>
                          <a:pt x="1217771" y="2110047"/>
                        </a:cubicBezTo>
                        <a:cubicBezTo>
                          <a:pt x="1214914" y="2114810"/>
                          <a:pt x="1208246" y="2126240"/>
                          <a:pt x="1201579" y="2127192"/>
                        </a:cubicBezTo>
                        <a:cubicBezTo>
                          <a:pt x="1202531" y="2127192"/>
                          <a:pt x="1198721" y="2120525"/>
                          <a:pt x="1197769" y="2117667"/>
                        </a:cubicBezTo>
                        <a:cubicBezTo>
                          <a:pt x="1195864" y="2111952"/>
                          <a:pt x="1193959" y="2105285"/>
                          <a:pt x="1192054" y="2099570"/>
                        </a:cubicBezTo>
                        <a:cubicBezTo>
                          <a:pt x="1188244" y="2087187"/>
                          <a:pt x="1182529" y="2079567"/>
                          <a:pt x="1168241" y="2074805"/>
                        </a:cubicBezTo>
                        <a:cubicBezTo>
                          <a:pt x="1126331" y="2063375"/>
                          <a:pt x="1109186" y="2088140"/>
                          <a:pt x="1099661" y="2116715"/>
                        </a:cubicBezTo>
                        <a:cubicBezTo>
                          <a:pt x="1095851" y="2128145"/>
                          <a:pt x="1092994" y="2140527"/>
                          <a:pt x="1089184" y="2152910"/>
                        </a:cubicBezTo>
                        <a:cubicBezTo>
                          <a:pt x="1081564" y="2177675"/>
                          <a:pt x="1070134" y="2200535"/>
                          <a:pt x="1042511" y="2211012"/>
                        </a:cubicBezTo>
                        <a:cubicBezTo>
                          <a:pt x="1038701" y="2206249"/>
                          <a:pt x="1036796" y="2201487"/>
                          <a:pt x="1035844" y="2196725"/>
                        </a:cubicBezTo>
                        <a:cubicBezTo>
                          <a:pt x="1034891" y="2192915"/>
                          <a:pt x="1035844" y="2188152"/>
                          <a:pt x="1035844" y="2183390"/>
                        </a:cubicBezTo>
                        <a:cubicBezTo>
                          <a:pt x="1035844" y="2182437"/>
                          <a:pt x="1035844" y="2181485"/>
                          <a:pt x="1035844" y="2180532"/>
                        </a:cubicBezTo>
                        <a:cubicBezTo>
                          <a:pt x="1035844" y="2178627"/>
                          <a:pt x="1032986" y="2177675"/>
                          <a:pt x="1032034" y="2179580"/>
                        </a:cubicBezTo>
                        <a:cubicBezTo>
                          <a:pt x="1030129" y="2184342"/>
                          <a:pt x="1028224" y="2188152"/>
                          <a:pt x="1027271" y="2192915"/>
                        </a:cubicBezTo>
                        <a:cubicBezTo>
                          <a:pt x="1010126" y="2212917"/>
                          <a:pt x="994886" y="2234824"/>
                          <a:pt x="972026" y="2250064"/>
                        </a:cubicBezTo>
                        <a:cubicBezTo>
                          <a:pt x="956786" y="2259589"/>
                          <a:pt x="937736" y="2264352"/>
                          <a:pt x="918686" y="2254827"/>
                        </a:cubicBezTo>
                        <a:cubicBezTo>
                          <a:pt x="908209" y="2249112"/>
                          <a:pt x="911066" y="2231014"/>
                          <a:pt x="912019" y="2223394"/>
                        </a:cubicBezTo>
                        <a:cubicBezTo>
                          <a:pt x="915829" y="2189105"/>
                          <a:pt x="929164" y="2156720"/>
                          <a:pt x="936784" y="2123382"/>
                        </a:cubicBezTo>
                        <a:cubicBezTo>
                          <a:pt x="937736" y="2118620"/>
                          <a:pt x="938689" y="2114810"/>
                          <a:pt x="939641" y="2110047"/>
                        </a:cubicBezTo>
                        <a:cubicBezTo>
                          <a:pt x="943451" y="2095760"/>
                          <a:pt x="946309" y="2079567"/>
                          <a:pt x="945356" y="2064327"/>
                        </a:cubicBezTo>
                        <a:cubicBezTo>
                          <a:pt x="952024" y="2078615"/>
                          <a:pt x="953929" y="2096712"/>
                          <a:pt x="954881" y="2113857"/>
                        </a:cubicBezTo>
                        <a:cubicBezTo>
                          <a:pt x="955834" y="2135765"/>
                          <a:pt x="955834" y="2156720"/>
                          <a:pt x="962501" y="2170055"/>
                        </a:cubicBezTo>
                        <a:cubicBezTo>
                          <a:pt x="963454" y="2171960"/>
                          <a:pt x="967264" y="2171007"/>
                          <a:pt x="966311" y="2169102"/>
                        </a:cubicBezTo>
                        <a:cubicBezTo>
                          <a:pt x="960596" y="2153862"/>
                          <a:pt x="961549" y="2134812"/>
                          <a:pt x="962501" y="2115762"/>
                        </a:cubicBezTo>
                        <a:cubicBezTo>
                          <a:pt x="963454" y="2099570"/>
                          <a:pt x="963454" y="2083377"/>
                          <a:pt x="959644" y="2069090"/>
                        </a:cubicBezTo>
                        <a:cubicBezTo>
                          <a:pt x="968216" y="2082425"/>
                          <a:pt x="970121" y="2100522"/>
                          <a:pt x="973931" y="2114810"/>
                        </a:cubicBezTo>
                        <a:cubicBezTo>
                          <a:pt x="973931" y="2115762"/>
                          <a:pt x="974884" y="2117667"/>
                          <a:pt x="974884" y="2119572"/>
                        </a:cubicBezTo>
                        <a:cubicBezTo>
                          <a:pt x="979646" y="2140527"/>
                          <a:pt x="991076" y="2191962"/>
                          <a:pt x="1021556" y="2174817"/>
                        </a:cubicBezTo>
                        <a:cubicBezTo>
                          <a:pt x="1029176" y="2170055"/>
                          <a:pt x="1034891" y="2162435"/>
                          <a:pt x="1038701" y="2154815"/>
                        </a:cubicBezTo>
                        <a:cubicBezTo>
                          <a:pt x="1041559" y="2150052"/>
                          <a:pt x="1044416" y="2145290"/>
                          <a:pt x="1047274" y="2140527"/>
                        </a:cubicBezTo>
                        <a:cubicBezTo>
                          <a:pt x="1052036" y="2131955"/>
                          <a:pt x="1055846" y="2122430"/>
                          <a:pt x="1058704" y="2111952"/>
                        </a:cubicBezTo>
                        <a:cubicBezTo>
                          <a:pt x="1066324" y="2082425"/>
                          <a:pt x="1062514" y="2049087"/>
                          <a:pt x="1057751" y="2018607"/>
                        </a:cubicBezTo>
                        <a:cubicBezTo>
                          <a:pt x="1052989" y="1984317"/>
                          <a:pt x="1045369" y="1949075"/>
                          <a:pt x="1046321" y="1914785"/>
                        </a:cubicBezTo>
                        <a:cubicBezTo>
                          <a:pt x="1047274" y="1897640"/>
                          <a:pt x="1051084" y="1880495"/>
                          <a:pt x="1056799" y="1864303"/>
                        </a:cubicBezTo>
                        <a:cubicBezTo>
                          <a:pt x="1060609" y="1851920"/>
                          <a:pt x="1067276" y="1838585"/>
                          <a:pt x="1078706" y="1830965"/>
                        </a:cubicBezTo>
                        <a:cubicBezTo>
                          <a:pt x="1107281" y="1811916"/>
                          <a:pt x="1137761" y="1895735"/>
                          <a:pt x="1141571" y="1907165"/>
                        </a:cubicBezTo>
                        <a:cubicBezTo>
                          <a:pt x="1143476" y="1911928"/>
                          <a:pt x="1148239" y="1913833"/>
                          <a:pt x="1153954" y="1912880"/>
                        </a:cubicBezTo>
                        <a:cubicBezTo>
                          <a:pt x="1193959" y="1902403"/>
                          <a:pt x="1193959" y="1853825"/>
                          <a:pt x="1193959" y="1823345"/>
                        </a:cubicBezTo>
                        <a:cubicBezTo>
                          <a:pt x="1193959" y="1800486"/>
                          <a:pt x="1192054" y="1777626"/>
                          <a:pt x="1189196" y="1754766"/>
                        </a:cubicBezTo>
                        <a:cubicBezTo>
                          <a:pt x="1188244" y="1742383"/>
                          <a:pt x="1186339" y="1729048"/>
                          <a:pt x="1187291" y="1716666"/>
                        </a:cubicBezTo>
                        <a:cubicBezTo>
                          <a:pt x="1197769" y="1709998"/>
                          <a:pt x="1206341" y="1700473"/>
                          <a:pt x="1212056" y="1689043"/>
                        </a:cubicBezTo>
                        <a:cubicBezTo>
                          <a:pt x="1256824" y="1739526"/>
                          <a:pt x="1229201" y="1803343"/>
                          <a:pt x="1212056" y="1852873"/>
                        </a:cubicBezTo>
                        <a:cubicBezTo>
                          <a:pt x="1193959" y="1903355"/>
                          <a:pt x="1170146" y="1965268"/>
                          <a:pt x="1214914" y="2015750"/>
                        </a:cubicBezTo>
                        <a:cubicBezTo>
                          <a:pt x="1216819" y="2017655"/>
                          <a:pt x="1221581" y="2018607"/>
                          <a:pt x="1223486" y="2016702"/>
                        </a:cubicBezTo>
                        <a:cubicBezTo>
                          <a:pt x="1224439" y="2015750"/>
                          <a:pt x="1226344" y="2014798"/>
                          <a:pt x="1227296" y="2013845"/>
                        </a:cubicBezTo>
                        <a:cubicBezTo>
                          <a:pt x="1231106" y="2032895"/>
                          <a:pt x="1235869" y="2052897"/>
                          <a:pt x="1234916" y="2071947"/>
                        </a:cubicBezTo>
                        <a:close/>
                        <a:moveTo>
                          <a:pt x="1337786" y="1636656"/>
                        </a:moveTo>
                        <a:cubicBezTo>
                          <a:pt x="1359694" y="1664278"/>
                          <a:pt x="1393031" y="1679518"/>
                          <a:pt x="1427321" y="1693806"/>
                        </a:cubicBezTo>
                        <a:cubicBezTo>
                          <a:pt x="1462564" y="1708093"/>
                          <a:pt x="1495901" y="1723333"/>
                          <a:pt x="1513046" y="1754766"/>
                        </a:cubicBezTo>
                        <a:cubicBezTo>
                          <a:pt x="1522571" y="1772863"/>
                          <a:pt x="1494949" y="1768101"/>
                          <a:pt x="1481614" y="1768101"/>
                        </a:cubicBezTo>
                        <a:cubicBezTo>
                          <a:pt x="1462564" y="1767148"/>
                          <a:pt x="1441609" y="1765243"/>
                          <a:pt x="1427321" y="1774768"/>
                        </a:cubicBezTo>
                        <a:cubicBezTo>
                          <a:pt x="1413986" y="1783341"/>
                          <a:pt x="1413034" y="1804295"/>
                          <a:pt x="1423511" y="1816678"/>
                        </a:cubicBezTo>
                        <a:cubicBezTo>
                          <a:pt x="1438751" y="1832870"/>
                          <a:pt x="1465421" y="1838585"/>
                          <a:pt x="1487329" y="1845253"/>
                        </a:cubicBezTo>
                        <a:cubicBezTo>
                          <a:pt x="1497806" y="1848110"/>
                          <a:pt x="1509236" y="1851920"/>
                          <a:pt x="1516856" y="1859540"/>
                        </a:cubicBezTo>
                        <a:cubicBezTo>
                          <a:pt x="1526381" y="1869065"/>
                          <a:pt x="1512094" y="1883353"/>
                          <a:pt x="1506379" y="1889068"/>
                        </a:cubicBezTo>
                        <a:cubicBezTo>
                          <a:pt x="1503521" y="1891925"/>
                          <a:pt x="1505426" y="1895735"/>
                          <a:pt x="1509236" y="1898593"/>
                        </a:cubicBezTo>
                        <a:cubicBezTo>
                          <a:pt x="1530191" y="1914785"/>
                          <a:pt x="1561624" y="1947170"/>
                          <a:pt x="1541621" y="1969078"/>
                        </a:cubicBezTo>
                        <a:cubicBezTo>
                          <a:pt x="1520666" y="1990985"/>
                          <a:pt x="1473994" y="1961458"/>
                          <a:pt x="1455896" y="1947170"/>
                        </a:cubicBezTo>
                        <a:cubicBezTo>
                          <a:pt x="1451134" y="1943360"/>
                          <a:pt x="1445419" y="1943360"/>
                          <a:pt x="1442561" y="1948123"/>
                        </a:cubicBezTo>
                        <a:cubicBezTo>
                          <a:pt x="1435894" y="1961458"/>
                          <a:pt x="1443514" y="1977650"/>
                          <a:pt x="1450181" y="1990985"/>
                        </a:cubicBezTo>
                        <a:cubicBezTo>
                          <a:pt x="1460659" y="2011940"/>
                          <a:pt x="1474946" y="2031942"/>
                          <a:pt x="1487329" y="2051945"/>
                        </a:cubicBezTo>
                        <a:cubicBezTo>
                          <a:pt x="1498759" y="2069090"/>
                          <a:pt x="1512094" y="2087187"/>
                          <a:pt x="1516856" y="2106237"/>
                        </a:cubicBezTo>
                        <a:cubicBezTo>
                          <a:pt x="1522571" y="2125287"/>
                          <a:pt x="1493044" y="2127192"/>
                          <a:pt x="1477804" y="2124335"/>
                        </a:cubicBezTo>
                        <a:cubicBezTo>
                          <a:pt x="1455896" y="2119572"/>
                          <a:pt x="1433989" y="2110047"/>
                          <a:pt x="1414939" y="2096712"/>
                        </a:cubicBezTo>
                        <a:cubicBezTo>
                          <a:pt x="1392079" y="2081472"/>
                          <a:pt x="1373981" y="2061470"/>
                          <a:pt x="1359694" y="2040515"/>
                        </a:cubicBezTo>
                        <a:cubicBezTo>
                          <a:pt x="1348264" y="2024322"/>
                          <a:pt x="1345406" y="2006225"/>
                          <a:pt x="1340644" y="1988128"/>
                        </a:cubicBezTo>
                        <a:cubicBezTo>
                          <a:pt x="1335881" y="1969078"/>
                          <a:pt x="1320641" y="1915738"/>
                          <a:pt x="1284446" y="1927168"/>
                        </a:cubicBezTo>
                        <a:cubicBezTo>
                          <a:pt x="1267301" y="1932883"/>
                          <a:pt x="1258729" y="1948123"/>
                          <a:pt x="1250156" y="1961458"/>
                        </a:cubicBezTo>
                        <a:cubicBezTo>
                          <a:pt x="1244441" y="1970030"/>
                          <a:pt x="1239679" y="1980508"/>
                          <a:pt x="1233964" y="1989080"/>
                        </a:cubicBezTo>
                        <a:cubicBezTo>
                          <a:pt x="1231106" y="1990033"/>
                          <a:pt x="1229201" y="1990985"/>
                          <a:pt x="1229201" y="1993842"/>
                        </a:cubicBezTo>
                        <a:cubicBezTo>
                          <a:pt x="1229201" y="1994795"/>
                          <a:pt x="1229201" y="1994795"/>
                          <a:pt x="1229201" y="1995748"/>
                        </a:cubicBezTo>
                        <a:cubicBezTo>
                          <a:pt x="1227296" y="1998605"/>
                          <a:pt x="1224439" y="2001462"/>
                          <a:pt x="1222534" y="2003367"/>
                        </a:cubicBezTo>
                        <a:cubicBezTo>
                          <a:pt x="1182529" y="1950980"/>
                          <a:pt x="1216819" y="1885258"/>
                          <a:pt x="1233964" y="1836680"/>
                        </a:cubicBezTo>
                        <a:cubicBezTo>
                          <a:pt x="1252061" y="1785246"/>
                          <a:pt x="1269206" y="1722381"/>
                          <a:pt x="1217771" y="1673803"/>
                        </a:cubicBezTo>
                        <a:cubicBezTo>
                          <a:pt x="1213961" y="1670946"/>
                          <a:pt x="1208246" y="1670946"/>
                          <a:pt x="1206341" y="1674756"/>
                        </a:cubicBezTo>
                        <a:cubicBezTo>
                          <a:pt x="1201579" y="1684281"/>
                          <a:pt x="1195864" y="1692853"/>
                          <a:pt x="1189196" y="1700473"/>
                        </a:cubicBezTo>
                        <a:cubicBezTo>
                          <a:pt x="1184434" y="1705236"/>
                          <a:pt x="1179671" y="1709046"/>
                          <a:pt x="1173004" y="1711903"/>
                        </a:cubicBezTo>
                        <a:cubicBezTo>
                          <a:pt x="1166336" y="1715713"/>
                          <a:pt x="1158716" y="1717618"/>
                          <a:pt x="1150144" y="1719523"/>
                        </a:cubicBezTo>
                        <a:cubicBezTo>
                          <a:pt x="1143476" y="1657611"/>
                          <a:pt x="1199674" y="1609033"/>
                          <a:pt x="1231106" y="1560456"/>
                        </a:cubicBezTo>
                        <a:cubicBezTo>
                          <a:pt x="1266349" y="1503306"/>
                          <a:pt x="1273016" y="1429964"/>
                          <a:pt x="1268254" y="1362337"/>
                        </a:cubicBezTo>
                        <a:cubicBezTo>
                          <a:pt x="1280636" y="1351859"/>
                          <a:pt x="1293019" y="1342334"/>
                          <a:pt x="1305401" y="1332809"/>
                        </a:cubicBezTo>
                        <a:cubicBezTo>
                          <a:pt x="1307306" y="1330904"/>
                          <a:pt x="1309211" y="1329952"/>
                          <a:pt x="1311116" y="1328047"/>
                        </a:cubicBezTo>
                        <a:cubicBezTo>
                          <a:pt x="1303496" y="1348049"/>
                          <a:pt x="1299686" y="1369004"/>
                          <a:pt x="1294924" y="1389959"/>
                        </a:cubicBezTo>
                        <a:cubicBezTo>
                          <a:pt x="1289209" y="1416629"/>
                          <a:pt x="1284446" y="1442346"/>
                          <a:pt x="1279684" y="1469016"/>
                        </a:cubicBezTo>
                        <a:cubicBezTo>
                          <a:pt x="1271111" y="1520451"/>
                          <a:pt x="1264444" y="1572839"/>
                          <a:pt x="1265396" y="1626178"/>
                        </a:cubicBezTo>
                        <a:cubicBezTo>
                          <a:pt x="1266349" y="1677613"/>
                          <a:pt x="1273969" y="1729048"/>
                          <a:pt x="1290161" y="1779530"/>
                        </a:cubicBezTo>
                        <a:cubicBezTo>
                          <a:pt x="1298734" y="1805248"/>
                          <a:pt x="1309211" y="1830013"/>
                          <a:pt x="1321594" y="1854778"/>
                        </a:cubicBezTo>
                        <a:cubicBezTo>
                          <a:pt x="1334929" y="1879543"/>
                          <a:pt x="1349216" y="1907165"/>
                          <a:pt x="1369219" y="1929073"/>
                        </a:cubicBezTo>
                        <a:cubicBezTo>
                          <a:pt x="1372076" y="1931930"/>
                          <a:pt x="1376839" y="1929073"/>
                          <a:pt x="1374934" y="1926215"/>
                        </a:cubicBezTo>
                        <a:cubicBezTo>
                          <a:pt x="1360646" y="1900498"/>
                          <a:pt x="1343501" y="1876685"/>
                          <a:pt x="1331119" y="1851920"/>
                        </a:cubicBezTo>
                        <a:cubicBezTo>
                          <a:pt x="1318736" y="1827155"/>
                          <a:pt x="1308259" y="1801438"/>
                          <a:pt x="1300639" y="1774768"/>
                        </a:cubicBezTo>
                        <a:cubicBezTo>
                          <a:pt x="1285399" y="1725238"/>
                          <a:pt x="1280636" y="1674756"/>
                          <a:pt x="1280636" y="1624274"/>
                        </a:cubicBezTo>
                        <a:cubicBezTo>
                          <a:pt x="1280636" y="1573791"/>
                          <a:pt x="1286351" y="1524261"/>
                          <a:pt x="1293971" y="1475684"/>
                        </a:cubicBezTo>
                        <a:cubicBezTo>
                          <a:pt x="1297781" y="1450919"/>
                          <a:pt x="1302544" y="1425201"/>
                          <a:pt x="1308259" y="1400437"/>
                        </a:cubicBezTo>
                        <a:cubicBezTo>
                          <a:pt x="1313974" y="1373767"/>
                          <a:pt x="1316831" y="1347097"/>
                          <a:pt x="1323499" y="1320427"/>
                        </a:cubicBezTo>
                        <a:cubicBezTo>
                          <a:pt x="1323499" y="1319474"/>
                          <a:pt x="1323499" y="1319474"/>
                          <a:pt x="1323499" y="1318522"/>
                        </a:cubicBezTo>
                        <a:cubicBezTo>
                          <a:pt x="1341596" y="1305187"/>
                          <a:pt x="1360646" y="1292804"/>
                          <a:pt x="1378744" y="1279469"/>
                        </a:cubicBezTo>
                        <a:cubicBezTo>
                          <a:pt x="1361599" y="1319474"/>
                          <a:pt x="1328261" y="1387102"/>
                          <a:pt x="1316831" y="1423296"/>
                        </a:cubicBezTo>
                        <a:cubicBezTo>
                          <a:pt x="1305401" y="1458539"/>
                          <a:pt x="1300639" y="1496639"/>
                          <a:pt x="1302544" y="1533786"/>
                        </a:cubicBezTo>
                        <a:cubicBezTo>
                          <a:pt x="1304449" y="1569981"/>
                          <a:pt x="1313974" y="1607129"/>
                          <a:pt x="1337786" y="1636656"/>
                        </a:cubicBezTo>
                        <a:close/>
                        <a:moveTo>
                          <a:pt x="1273016" y="1127070"/>
                        </a:moveTo>
                        <a:cubicBezTo>
                          <a:pt x="1262539" y="1109925"/>
                          <a:pt x="1253966" y="1091827"/>
                          <a:pt x="1249204" y="1072777"/>
                        </a:cubicBezTo>
                        <a:cubicBezTo>
                          <a:pt x="1241584" y="1041345"/>
                          <a:pt x="1241584" y="1007055"/>
                          <a:pt x="1251109" y="976575"/>
                        </a:cubicBezTo>
                        <a:cubicBezTo>
                          <a:pt x="1255871" y="959430"/>
                          <a:pt x="1261586" y="943238"/>
                          <a:pt x="1269206" y="927045"/>
                        </a:cubicBezTo>
                        <a:cubicBezTo>
                          <a:pt x="1276826" y="909900"/>
                          <a:pt x="1300639" y="889898"/>
                          <a:pt x="1313021" y="873705"/>
                        </a:cubicBezTo>
                        <a:cubicBezTo>
                          <a:pt x="1311116" y="902280"/>
                          <a:pt x="1318736" y="930855"/>
                          <a:pt x="1341596" y="956573"/>
                        </a:cubicBezTo>
                        <a:cubicBezTo>
                          <a:pt x="1380649" y="1001340"/>
                          <a:pt x="1443514" y="1027057"/>
                          <a:pt x="1501616" y="1045155"/>
                        </a:cubicBezTo>
                        <a:cubicBezTo>
                          <a:pt x="1506379" y="1046107"/>
                          <a:pt x="1509236" y="1041345"/>
                          <a:pt x="1504474" y="1039440"/>
                        </a:cubicBezTo>
                        <a:cubicBezTo>
                          <a:pt x="1453039" y="1017533"/>
                          <a:pt x="1398746" y="991815"/>
                          <a:pt x="1361599" y="952763"/>
                        </a:cubicBezTo>
                        <a:cubicBezTo>
                          <a:pt x="1330166" y="920378"/>
                          <a:pt x="1330166" y="881325"/>
                          <a:pt x="1340644" y="846083"/>
                        </a:cubicBezTo>
                        <a:cubicBezTo>
                          <a:pt x="1352074" y="807983"/>
                          <a:pt x="1374934" y="773693"/>
                          <a:pt x="1403509" y="744166"/>
                        </a:cubicBezTo>
                        <a:cubicBezTo>
                          <a:pt x="1416844" y="730831"/>
                          <a:pt x="1432084" y="719401"/>
                          <a:pt x="1448276" y="709876"/>
                        </a:cubicBezTo>
                        <a:cubicBezTo>
                          <a:pt x="1454944" y="706066"/>
                          <a:pt x="1462564" y="703208"/>
                          <a:pt x="1470184" y="700351"/>
                        </a:cubicBezTo>
                        <a:cubicBezTo>
                          <a:pt x="1473994" y="699398"/>
                          <a:pt x="1477804" y="698446"/>
                          <a:pt x="1480661" y="697493"/>
                        </a:cubicBezTo>
                        <a:cubicBezTo>
                          <a:pt x="1483519" y="696541"/>
                          <a:pt x="1493044" y="694636"/>
                          <a:pt x="1498759" y="693683"/>
                        </a:cubicBezTo>
                        <a:cubicBezTo>
                          <a:pt x="1505426" y="716543"/>
                          <a:pt x="1518761" y="738451"/>
                          <a:pt x="1538764" y="759406"/>
                        </a:cubicBezTo>
                        <a:cubicBezTo>
                          <a:pt x="1541621" y="762263"/>
                          <a:pt x="1547336" y="759406"/>
                          <a:pt x="1544479" y="755596"/>
                        </a:cubicBezTo>
                        <a:cubicBezTo>
                          <a:pt x="1526381" y="726068"/>
                          <a:pt x="1509236" y="696541"/>
                          <a:pt x="1509236" y="664156"/>
                        </a:cubicBezTo>
                        <a:cubicBezTo>
                          <a:pt x="1509236" y="637486"/>
                          <a:pt x="1522571" y="613674"/>
                          <a:pt x="1538764" y="592719"/>
                        </a:cubicBezTo>
                        <a:cubicBezTo>
                          <a:pt x="1569244" y="552714"/>
                          <a:pt x="1611154" y="519376"/>
                          <a:pt x="1647349" y="483181"/>
                        </a:cubicBezTo>
                        <a:cubicBezTo>
                          <a:pt x="1649254" y="489849"/>
                          <a:pt x="1653064" y="496516"/>
                          <a:pt x="1657826" y="504136"/>
                        </a:cubicBezTo>
                        <a:cubicBezTo>
                          <a:pt x="1668304" y="520329"/>
                          <a:pt x="1682591" y="539379"/>
                          <a:pt x="1697831" y="552714"/>
                        </a:cubicBezTo>
                        <a:cubicBezTo>
                          <a:pt x="1699736" y="554619"/>
                          <a:pt x="1702594" y="552714"/>
                          <a:pt x="1702594" y="550809"/>
                        </a:cubicBezTo>
                        <a:cubicBezTo>
                          <a:pt x="1699736" y="534616"/>
                          <a:pt x="1687354" y="519376"/>
                          <a:pt x="1678781" y="505089"/>
                        </a:cubicBezTo>
                        <a:cubicBezTo>
                          <a:pt x="1670209" y="490801"/>
                          <a:pt x="1666399" y="478419"/>
                          <a:pt x="1666399" y="463179"/>
                        </a:cubicBezTo>
                        <a:cubicBezTo>
                          <a:pt x="1666399" y="461274"/>
                          <a:pt x="1666399" y="459369"/>
                          <a:pt x="1666399" y="456511"/>
                        </a:cubicBezTo>
                        <a:cubicBezTo>
                          <a:pt x="1666399" y="452701"/>
                          <a:pt x="1667351" y="448891"/>
                          <a:pt x="1668304" y="445081"/>
                        </a:cubicBezTo>
                        <a:cubicBezTo>
                          <a:pt x="1674971" y="420317"/>
                          <a:pt x="1694974" y="399362"/>
                          <a:pt x="1714024" y="381264"/>
                        </a:cubicBezTo>
                        <a:cubicBezTo>
                          <a:pt x="1738789" y="358404"/>
                          <a:pt x="1766411" y="337449"/>
                          <a:pt x="1794034" y="317447"/>
                        </a:cubicBezTo>
                        <a:cubicBezTo>
                          <a:pt x="1806416" y="307922"/>
                          <a:pt x="1819751" y="299349"/>
                          <a:pt x="1832134" y="288872"/>
                        </a:cubicBezTo>
                        <a:cubicBezTo>
                          <a:pt x="1837849" y="284109"/>
                          <a:pt x="1846421" y="279347"/>
                          <a:pt x="1852136" y="273632"/>
                        </a:cubicBezTo>
                        <a:cubicBezTo>
                          <a:pt x="1856899" y="286967"/>
                          <a:pt x="1864519" y="299349"/>
                          <a:pt x="1874996" y="310779"/>
                        </a:cubicBezTo>
                        <a:cubicBezTo>
                          <a:pt x="1878806" y="315542"/>
                          <a:pt x="1887379" y="312684"/>
                          <a:pt x="1883569" y="306969"/>
                        </a:cubicBezTo>
                        <a:cubicBezTo>
                          <a:pt x="1862614" y="274584"/>
                          <a:pt x="1857851" y="243152"/>
                          <a:pt x="1880711" y="214577"/>
                        </a:cubicBezTo>
                        <a:cubicBezTo>
                          <a:pt x="1901666" y="188860"/>
                          <a:pt x="1935004" y="170762"/>
                          <a:pt x="1965484" y="152665"/>
                        </a:cubicBezTo>
                        <a:cubicBezTo>
                          <a:pt x="1995011" y="135520"/>
                          <a:pt x="2025491" y="118375"/>
                          <a:pt x="2045494" y="93610"/>
                        </a:cubicBezTo>
                        <a:cubicBezTo>
                          <a:pt x="2059781" y="75512"/>
                          <a:pt x="2068354" y="44080"/>
                          <a:pt x="2050256" y="22173"/>
                        </a:cubicBezTo>
                        <a:cubicBezTo>
                          <a:pt x="2050256" y="21220"/>
                          <a:pt x="2051209" y="21220"/>
                          <a:pt x="2051209" y="20268"/>
                        </a:cubicBezTo>
                        <a:cubicBezTo>
                          <a:pt x="2055019" y="15505"/>
                          <a:pt x="2066449" y="17410"/>
                          <a:pt x="2071211" y="19315"/>
                        </a:cubicBezTo>
                        <a:cubicBezTo>
                          <a:pt x="2090261" y="24078"/>
                          <a:pt x="2100739" y="38365"/>
                          <a:pt x="2107406" y="54557"/>
                        </a:cubicBezTo>
                        <a:cubicBezTo>
                          <a:pt x="2101691" y="47890"/>
                          <a:pt x="2095024" y="43127"/>
                          <a:pt x="2085499" y="42175"/>
                        </a:cubicBezTo>
                        <a:cubicBezTo>
                          <a:pt x="2078831" y="41222"/>
                          <a:pt x="2075021" y="46937"/>
                          <a:pt x="2078831" y="51700"/>
                        </a:cubicBezTo>
                        <a:cubicBezTo>
                          <a:pt x="2084546" y="61225"/>
                          <a:pt x="2093119" y="66940"/>
                          <a:pt x="2097881" y="76465"/>
                        </a:cubicBezTo>
                        <a:cubicBezTo>
                          <a:pt x="2103596" y="89800"/>
                          <a:pt x="2104549" y="104087"/>
                          <a:pt x="2104549" y="118375"/>
                        </a:cubicBezTo>
                        <a:cubicBezTo>
                          <a:pt x="2104549" y="154570"/>
                          <a:pt x="2095024" y="189812"/>
                          <a:pt x="2081689" y="222197"/>
                        </a:cubicBezTo>
                        <a:cubicBezTo>
                          <a:pt x="2067401" y="257439"/>
                          <a:pt x="2024539" y="352689"/>
                          <a:pt x="1958816" y="318399"/>
                        </a:cubicBezTo>
                        <a:cubicBezTo>
                          <a:pt x="1955006" y="316494"/>
                          <a:pt x="1951196" y="320304"/>
                          <a:pt x="1954054" y="323162"/>
                        </a:cubicBezTo>
                        <a:cubicBezTo>
                          <a:pt x="1975961" y="345069"/>
                          <a:pt x="2005489" y="341259"/>
                          <a:pt x="2027396" y="327924"/>
                        </a:cubicBezTo>
                        <a:cubicBezTo>
                          <a:pt x="2021681" y="342212"/>
                          <a:pt x="2018824" y="365072"/>
                          <a:pt x="2015966" y="379359"/>
                        </a:cubicBezTo>
                        <a:cubicBezTo>
                          <a:pt x="2012156" y="399362"/>
                          <a:pt x="2007394" y="419364"/>
                          <a:pt x="2001679" y="438414"/>
                        </a:cubicBezTo>
                        <a:cubicBezTo>
                          <a:pt x="1989296" y="480324"/>
                          <a:pt x="1973104" y="522234"/>
                          <a:pt x="1950244" y="560334"/>
                        </a:cubicBezTo>
                        <a:cubicBezTo>
                          <a:pt x="1931194" y="591766"/>
                          <a:pt x="1905476" y="623199"/>
                          <a:pt x="1865471" y="637486"/>
                        </a:cubicBezTo>
                        <a:cubicBezTo>
                          <a:pt x="1848326" y="643201"/>
                          <a:pt x="1828324" y="643201"/>
                          <a:pt x="1809274" y="638438"/>
                        </a:cubicBezTo>
                        <a:cubicBezTo>
                          <a:pt x="1784509" y="632723"/>
                          <a:pt x="1764506" y="617484"/>
                          <a:pt x="1741646" y="607959"/>
                        </a:cubicBezTo>
                        <a:cubicBezTo>
                          <a:pt x="1736884" y="606054"/>
                          <a:pt x="1732121" y="610816"/>
                          <a:pt x="1734979" y="614626"/>
                        </a:cubicBezTo>
                        <a:cubicBezTo>
                          <a:pt x="1760696" y="647963"/>
                          <a:pt x="1818799" y="665108"/>
                          <a:pt x="1859756" y="657488"/>
                        </a:cubicBezTo>
                        <a:cubicBezTo>
                          <a:pt x="1882616" y="653678"/>
                          <a:pt x="1902619" y="643201"/>
                          <a:pt x="1918811" y="629866"/>
                        </a:cubicBezTo>
                        <a:cubicBezTo>
                          <a:pt x="1915001" y="637486"/>
                          <a:pt x="1912144" y="645106"/>
                          <a:pt x="1909286" y="652726"/>
                        </a:cubicBezTo>
                        <a:cubicBezTo>
                          <a:pt x="1901666" y="670823"/>
                          <a:pt x="1896904" y="688921"/>
                          <a:pt x="1892141" y="707971"/>
                        </a:cubicBezTo>
                        <a:cubicBezTo>
                          <a:pt x="1883569" y="743213"/>
                          <a:pt x="1876901" y="780361"/>
                          <a:pt x="1855946" y="810840"/>
                        </a:cubicBezTo>
                        <a:cubicBezTo>
                          <a:pt x="1834039" y="843225"/>
                          <a:pt x="1791176" y="837510"/>
                          <a:pt x="1751171" y="827033"/>
                        </a:cubicBezTo>
                        <a:cubicBezTo>
                          <a:pt x="1729264" y="821318"/>
                          <a:pt x="1707356" y="813698"/>
                          <a:pt x="1685449" y="807031"/>
                        </a:cubicBezTo>
                        <a:cubicBezTo>
                          <a:pt x="1671161" y="803221"/>
                          <a:pt x="1650206" y="795601"/>
                          <a:pt x="1636871" y="802268"/>
                        </a:cubicBezTo>
                        <a:cubicBezTo>
                          <a:pt x="1634014" y="803221"/>
                          <a:pt x="1634014" y="807031"/>
                          <a:pt x="1636871" y="808936"/>
                        </a:cubicBezTo>
                        <a:cubicBezTo>
                          <a:pt x="1651159" y="816556"/>
                          <a:pt x="1671161" y="819413"/>
                          <a:pt x="1687354" y="825128"/>
                        </a:cubicBezTo>
                        <a:cubicBezTo>
                          <a:pt x="1711166" y="832748"/>
                          <a:pt x="1734026" y="841320"/>
                          <a:pt x="1757839" y="847988"/>
                        </a:cubicBezTo>
                        <a:cubicBezTo>
                          <a:pt x="1780699" y="853703"/>
                          <a:pt x="1805464" y="856560"/>
                          <a:pt x="1827371" y="852750"/>
                        </a:cubicBezTo>
                        <a:cubicBezTo>
                          <a:pt x="1834991" y="912758"/>
                          <a:pt x="1800701" y="976575"/>
                          <a:pt x="1754981" y="1014675"/>
                        </a:cubicBezTo>
                        <a:cubicBezTo>
                          <a:pt x="1726406" y="1038487"/>
                          <a:pt x="1691164" y="1046107"/>
                          <a:pt x="1648301" y="1035630"/>
                        </a:cubicBezTo>
                        <a:cubicBezTo>
                          <a:pt x="1602581" y="1024200"/>
                          <a:pt x="1559719" y="994673"/>
                          <a:pt x="1513046" y="989910"/>
                        </a:cubicBezTo>
                        <a:cubicBezTo>
                          <a:pt x="1505426" y="988958"/>
                          <a:pt x="1505426" y="997530"/>
                          <a:pt x="1511141" y="999435"/>
                        </a:cubicBezTo>
                        <a:cubicBezTo>
                          <a:pt x="1535906" y="1008960"/>
                          <a:pt x="1560671" y="1018485"/>
                          <a:pt x="1585436" y="1028962"/>
                        </a:cubicBezTo>
                        <a:cubicBezTo>
                          <a:pt x="1610201" y="1039440"/>
                          <a:pt x="1635919" y="1049917"/>
                          <a:pt x="1662589" y="1054680"/>
                        </a:cubicBezTo>
                        <a:cubicBezTo>
                          <a:pt x="1696879" y="1061347"/>
                          <a:pt x="1726406" y="1054680"/>
                          <a:pt x="1751171" y="1039440"/>
                        </a:cubicBezTo>
                        <a:cubicBezTo>
                          <a:pt x="1743551" y="1078492"/>
                          <a:pt x="1735931" y="1117545"/>
                          <a:pt x="1712119" y="1150882"/>
                        </a:cubicBezTo>
                        <a:cubicBezTo>
                          <a:pt x="1702594" y="1165170"/>
                          <a:pt x="1686401" y="1180410"/>
                          <a:pt x="1664494" y="1180410"/>
                        </a:cubicBezTo>
                        <a:cubicBezTo>
                          <a:pt x="1632109" y="1181362"/>
                          <a:pt x="1609249" y="1157550"/>
                          <a:pt x="1582579" y="1145167"/>
                        </a:cubicBezTo>
                        <a:cubicBezTo>
                          <a:pt x="1579721" y="1144215"/>
                          <a:pt x="1576864" y="1146120"/>
                          <a:pt x="1578769" y="1148025"/>
                        </a:cubicBezTo>
                        <a:cubicBezTo>
                          <a:pt x="1592104" y="1172790"/>
                          <a:pt x="1626394" y="1192792"/>
                          <a:pt x="1656874" y="1197555"/>
                        </a:cubicBezTo>
                        <a:cubicBezTo>
                          <a:pt x="1666399" y="1198507"/>
                          <a:pt x="1674971" y="1198507"/>
                          <a:pt x="1682591" y="1195650"/>
                        </a:cubicBezTo>
                        <a:cubicBezTo>
                          <a:pt x="1675924" y="1211842"/>
                          <a:pt x="1666399" y="1225177"/>
                          <a:pt x="1651159" y="1235654"/>
                        </a:cubicBezTo>
                        <a:cubicBezTo>
                          <a:pt x="1648301" y="1237559"/>
                          <a:pt x="1644491" y="1239464"/>
                          <a:pt x="1640681" y="1241369"/>
                        </a:cubicBezTo>
                        <a:cubicBezTo>
                          <a:pt x="1614964" y="1252799"/>
                          <a:pt x="1583531" y="1255657"/>
                          <a:pt x="1554004" y="1254704"/>
                        </a:cubicBezTo>
                        <a:cubicBezTo>
                          <a:pt x="1513999" y="1253752"/>
                          <a:pt x="1472089" y="1246132"/>
                          <a:pt x="1433036" y="1233750"/>
                        </a:cubicBezTo>
                        <a:cubicBezTo>
                          <a:pt x="1429226" y="1232797"/>
                          <a:pt x="1426369" y="1231844"/>
                          <a:pt x="1422559" y="1230892"/>
                        </a:cubicBezTo>
                        <a:cubicBezTo>
                          <a:pt x="1413034" y="1228034"/>
                          <a:pt x="1403509" y="1224225"/>
                          <a:pt x="1393984" y="1220414"/>
                        </a:cubicBezTo>
                        <a:cubicBezTo>
                          <a:pt x="1388269" y="1218510"/>
                          <a:pt x="1383506" y="1215652"/>
                          <a:pt x="1377791" y="1213747"/>
                        </a:cubicBezTo>
                        <a:cubicBezTo>
                          <a:pt x="1374934" y="1212794"/>
                          <a:pt x="1372076" y="1210889"/>
                          <a:pt x="1369219" y="1209937"/>
                        </a:cubicBezTo>
                        <a:cubicBezTo>
                          <a:pt x="1367314" y="1208985"/>
                          <a:pt x="1365409" y="1208032"/>
                          <a:pt x="1362551" y="1207080"/>
                        </a:cubicBezTo>
                        <a:cubicBezTo>
                          <a:pt x="1358741" y="1205175"/>
                          <a:pt x="1355884" y="1203269"/>
                          <a:pt x="1352074" y="1201365"/>
                        </a:cubicBezTo>
                        <a:cubicBezTo>
                          <a:pt x="1344454" y="1197555"/>
                          <a:pt x="1337786" y="1192792"/>
                          <a:pt x="1331119" y="1188030"/>
                        </a:cubicBezTo>
                        <a:cubicBezTo>
                          <a:pt x="1327309" y="1185172"/>
                          <a:pt x="1323499" y="1182315"/>
                          <a:pt x="1319689" y="1179457"/>
                        </a:cubicBezTo>
                        <a:cubicBezTo>
                          <a:pt x="1303496" y="1166122"/>
                          <a:pt x="1286351" y="1147072"/>
                          <a:pt x="1273016" y="1127070"/>
                        </a:cubicBezTo>
                        <a:close/>
                        <a:moveTo>
                          <a:pt x="1367314" y="1228987"/>
                        </a:moveTo>
                        <a:cubicBezTo>
                          <a:pt x="1359694" y="1235654"/>
                          <a:pt x="1352074" y="1242322"/>
                          <a:pt x="1343501" y="1249942"/>
                        </a:cubicBezTo>
                        <a:cubicBezTo>
                          <a:pt x="1347311" y="1243274"/>
                          <a:pt x="1351121" y="1237559"/>
                          <a:pt x="1354931" y="1231844"/>
                        </a:cubicBezTo>
                        <a:cubicBezTo>
                          <a:pt x="1355884" y="1229939"/>
                          <a:pt x="1357789" y="1228034"/>
                          <a:pt x="1358741" y="1225177"/>
                        </a:cubicBezTo>
                        <a:cubicBezTo>
                          <a:pt x="1361599" y="1226130"/>
                          <a:pt x="1364456" y="1227082"/>
                          <a:pt x="1367314" y="1228987"/>
                        </a:cubicBezTo>
                        <a:close/>
                        <a:moveTo>
                          <a:pt x="1327309" y="1207080"/>
                        </a:moveTo>
                        <a:cubicBezTo>
                          <a:pt x="1333976" y="1211842"/>
                          <a:pt x="1341596" y="1215652"/>
                          <a:pt x="1349216" y="1220414"/>
                        </a:cubicBezTo>
                        <a:cubicBezTo>
                          <a:pt x="1348264" y="1221367"/>
                          <a:pt x="1348264" y="1222319"/>
                          <a:pt x="1347311" y="1224225"/>
                        </a:cubicBezTo>
                        <a:cubicBezTo>
                          <a:pt x="1340644" y="1239464"/>
                          <a:pt x="1331119" y="1253752"/>
                          <a:pt x="1322546" y="1268039"/>
                        </a:cubicBezTo>
                        <a:cubicBezTo>
                          <a:pt x="1315879" y="1273754"/>
                          <a:pt x="1310164" y="1278517"/>
                          <a:pt x="1303496" y="1284232"/>
                        </a:cubicBezTo>
                        <a:cubicBezTo>
                          <a:pt x="1273016" y="1309949"/>
                          <a:pt x="1241584" y="1334714"/>
                          <a:pt x="1204436" y="1353764"/>
                        </a:cubicBezTo>
                        <a:cubicBezTo>
                          <a:pt x="1261586" y="1318522"/>
                          <a:pt x="1297781" y="1263277"/>
                          <a:pt x="1327309" y="1207080"/>
                        </a:cubicBezTo>
                        <a:close/>
                        <a:moveTo>
                          <a:pt x="61436" y="1138500"/>
                        </a:moveTo>
                        <a:cubicBezTo>
                          <a:pt x="73819" y="1128022"/>
                          <a:pt x="93821" y="1143262"/>
                          <a:pt x="103346" y="1151835"/>
                        </a:cubicBezTo>
                        <a:cubicBezTo>
                          <a:pt x="114776" y="1160407"/>
                          <a:pt x="119539" y="1174695"/>
                          <a:pt x="124301" y="1186125"/>
                        </a:cubicBezTo>
                        <a:cubicBezTo>
                          <a:pt x="142399" y="1227082"/>
                          <a:pt x="156686" y="1268039"/>
                          <a:pt x="173831" y="1308044"/>
                        </a:cubicBezTo>
                        <a:cubicBezTo>
                          <a:pt x="187166" y="1338524"/>
                          <a:pt x="202406" y="1379482"/>
                          <a:pt x="232886" y="1402342"/>
                        </a:cubicBezTo>
                        <a:cubicBezTo>
                          <a:pt x="264319" y="1425201"/>
                          <a:pt x="287179" y="1386149"/>
                          <a:pt x="290989" y="1366147"/>
                        </a:cubicBezTo>
                        <a:cubicBezTo>
                          <a:pt x="293846" y="1350907"/>
                          <a:pt x="293846" y="1333762"/>
                          <a:pt x="296704" y="1318522"/>
                        </a:cubicBezTo>
                        <a:cubicBezTo>
                          <a:pt x="297656" y="1319474"/>
                          <a:pt x="297656" y="1320427"/>
                          <a:pt x="298609" y="1321379"/>
                        </a:cubicBezTo>
                        <a:cubicBezTo>
                          <a:pt x="310039" y="1337572"/>
                          <a:pt x="317659" y="1355669"/>
                          <a:pt x="326231" y="1372814"/>
                        </a:cubicBezTo>
                        <a:cubicBezTo>
                          <a:pt x="329089" y="1379482"/>
                          <a:pt x="338614" y="1377577"/>
                          <a:pt x="341471" y="1372814"/>
                        </a:cubicBezTo>
                        <a:cubicBezTo>
                          <a:pt x="359569" y="1341382"/>
                          <a:pt x="357664" y="1228987"/>
                          <a:pt x="428149" y="1251847"/>
                        </a:cubicBezTo>
                        <a:cubicBezTo>
                          <a:pt x="451009" y="1259467"/>
                          <a:pt x="433864" y="1296614"/>
                          <a:pt x="429101" y="1307092"/>
                        </a:cubicBezTo>
                        <a:cubicBezTo>
                          <a:pt x="421481" y="1326142"/>
                          <a:pt x="413861" y="1343287"/>
                          <a:pt x="411956" y="1364242"/>
                        </a:cubicBezTo>
                        <a:cubicBezTo>
                          <a:pt x="409099" y="1409962"/>
                          <a:pt x="410051" y="1486161"/>
                          <a:pt x="472916" y="1509974"/>
                        </a:cubicBezTo>
                        <a:cubicBezTo>
                          <a:pt x="502444" y="1521404"/>
                          <a:pt x="532924" y="1514736"/>
                          <a:pt x="546259" y="1492829"/>
                        </a:cubicBezTo>
                        <a:cubicBezTo>
                          <a:pt x="555784" y="1477589"/>
                          <a:pt x="553879" y="1457586"/>
                          <a:pt x="547211" y="1438536"/>
                        </a:cubicBezTo>
                        <a:cubicBezTo>
                          <a:pt x="579596" y="1465206"/>
                          <a:pt x="611981" y="1492829"/>
                          <a:pt x="651034" y="1511879"/>
                        </a:cubicBezTo>
                        <a:cubicBezTo>
                          <a:pt x="705326" y="1537596"/>
                          <a:pt x="757714" y="1533786"/>
                          <a:pt x="802481" y="1505211"/>
                        </a:cubicBezTo>
                        <a:cubicBezTo>
                          <a:pt x="805339" y="1503306"/>
                          <a:pt x="806291" y="1498544"/>
                          <a:pt x="802481" y="1495686"/>
                        </a:cubicBezTo>
                        <a:cubicBezTo>
                          <a:pt x="766286" y="1466159"/>
                          <a:pt x="717709" y="1445204"/>
                          <a:pt x="691039" y="1409009"/>
                        </a:cubicBezTo>
                        <a:cubicBezTo>
                          <a:pt x="715804" y="1407104"/>
                          <a:pt x="742474" y="1414724"/>
                          <a:pt x="766286" y="1424249"/>
                        </a:cubicBezTo>
                        <a:cubicBezTo>
                          <a:pt x="798671" y="1437584"/>
                          <a:pt x="830104" y="1453776"/>
                          <a:pt x="861536" y="1468064"/>
                        </a:cubicBezTo>
                        <a:cubicBezTo>
                          <a:pt x="886301" y="1479494"/>
                          <a:pt x="912019" y="1489019"/>
                          <a:pt x="937736" y="1494734"/>
                        </a:cubicBezTo>
                        <a:cubicBezTo>
                          <a:pt x="976789" y="1503306"/>
                          <a:pt x="1014889" y="1501401"/>
                          <a:pt x="1048226" y="1480446"/>
                        </a:cubicBezTo>
                        <a:cubicBezTo>
                          <a:pt x="1053941" y="1476636"/>
                          <a:pt x="1049179" y="1469016"/>
                          <a:pt x="1042511" y="1468064"/>
                        </a:cubicBezTo>
                        <a:cubicBezTo>
                          <a:pt x="1013936" y="1462349"/>
                          <a:pt x="986314" y="1456634"/>
                          <a:pt x="959644" y="1447109"/>
                        </a:cubicBezTo>
                        <a:cubicBezTo>
                          <a:pt x="1026319" y="1402342"/>
                          <a:pt x="1124426" y="1400437"/>
                          <a:pt x="1200626" y="1369957"/>
                        </a:cubicBezTo>
                        <a:cubicBezTo>
                          <a:pt x="1247299" y="1350907"/>
                          <a:pt x="1283494" y="1319474"/>
                          <a:pt x="1319689" y="1288994"/>
                        </a:cubicBezTo>
                        <a:cubicBezTo>
                          <a:pt x="1341596" y="1270897"/>
                          <a:pt x="1362551" y="1252799"/>
                          <a:pt x="1383506" y="1233750"/>
                        </a:cubicBezTo>
                        <a:cubicBezTo>
                          <a:pt x="1392079" y="1237559"/>
                          <a:pt x="1401604" y="1241369"/>
                          <a:pt x="1411129" y="1244227"/>
                        </a:cubicBezTo>
                        <a:cubicBezTo>
                          <a:pt x="1374934" y="1271849"/>
                          <a:pt x="1335881" y="1296614"/>
                          <a:pt x="1297781" y="1323284"/>
                        </a:cubicBezTo>
                        <a:cubicBezTo>
                          <a:pt x="1287304" y="1330904"/>
                          <a:pt x="1276826" y="1338524"/>
                          <a:pt x="1267301" y="1347097"/>
                        </a:cubicBezTo>
                        <a:cubicBezTo>
                          <a:pt x="1263491" y="1349954"/>
                          <a:pt x="1259681" y="1352812"/>
                          <a:pt x="1256824" y="1356622"/>
                        </a:cubicBezTo>
                        <a:cubicBezTo>
                          <a:pt x="1256824" y="1361384"/>
                          <a:pt x="1257776" y="1367099"/>
                          <a:pt x="1257776" y="1371862"/>
                        </a:cubicBezTo>
                        <a:cubicBezTo>
                          <a:pt x="1260634" y="1440441"/>
                          <a:pt x="1251109" y="1511879"/>
                          <a:pt x="1212056" y="1568076"/>
                        </a:cubicBezTo>
                        <a:cubicBezTo>
                          <a:pt x="1179671" y="1615701"/>
                          <a:pt x="1131094" y="1662373"/>
                          <a:pt x="1140619" y="1724286"/>
                        </a:cubicBezTo>
                        <a:cubicBezTo>
                          <a:pt x="1140619" y="1727143"/>
                          <a:pt x="1144429" y="1729048"/>
                          <a:pt x="1147286" y="1728096"/>
                        </a:cubicBezTo>
                        <a:cubicBezTo>
                          <a:pt x="1156811" y="1727143"/>
                          <a:pt x="1165384" y="1725238"/>
                          <a:pt x="1173956" y="1722381"/>
                        </a:cubicBezTo>
                        <a:cubicBezTo>
                          <a:pt x="1173956" y="1729048"/>
                          <a:pt x="1174909" y="1734763"/>
                          <a:pt x="1174909" y="1741431"/>
                        </a:cubicBezTo>
                        <a:cubicBezTo>
                          <a:pt x="1176814" y="1761433"/>
                          <a:pt x="1178719" y="1782388"/>
                          <a:pt x="1179671" y="1802391"/>
                        </a:cubicBezTo>
                        <a:cubicBezTo>
                          <a:pt x="1180624" y="1828108"/>
                          <a:pt x="1185386" y="1878590"/>
                          <a:pt x="1157764" y="1894783"/>
                        </a:cubicBezTo>
                        <a:cubicBezTo>
                          <a:pt x="1146334" y="1863350"/>
                          <a:pt x="1113949" y="1792866"/>
                          <a:pt x="1072039" y="1816678"/>
                        </a:cubicBezTo>
                        <a:cubicBezTo>
                          <a:pt x="1048226" y="1830013"/>
                          <a:pt x="1040606" y="1862398"/>
                          <a:pt x="1035844" y="1885258"/>
                        </a:cubicBezTo>
                        <a:cubicBezTo>
                          <a:pt x="1029176" y="1916690"/>
                          <a:pt x="1032986" y="1949075"/>
                          <a:pt x="1038701" y="1981460"/>
                        </a:cubicBezTo>
                        <a:cubicBezTo>
                          <a:pt x="1044416" y="2015750"/>
                          <a:pt x="1051084" y="2050992"/>
                          <a:pt x="1049179" y="2085282"/>
                        </a:cubicBezTo>
                        <a:cubicBezTo>
                          <a:pt x="1048226" y="2101475"/>
                          <a:pt x="1043464" y="2116715"/>
                          <a:pt x="1035844" y="2131002"/>
                        </a:cubicBezTo>
                        <a:cubicBezTo>
                          <a:pt x="1034891" y="2131955"/>
                          <a:pt x="1034891" y="2132907"/>
                          <a:pt x="1033939" y="2134812"/>
                        </a:cubicBezTo>
                        <a:cubicBezTo>
                          <a:pt x="1029176" y="2144337"/>
                          <a:pt x="1023461" y="2154815"/>
                          <a:pt x="1014889" y="2161482"/>
                        </a:cubicBezTo>
                        <a:cubicBezTo>
                          <a:pt x="1011079" y="2164340"/>
                          <a:pt x="1012031" y="2163387"/>
                          <a:pt x="1009174" y="2158625"/>
                        </a:cubicBezTo>
                        <a:cubicBezTo>
                          <a:pt x="1004411" y="2151005"/>
                          <a:pt x="1002506" y="2142432"/>
                          <a:pt x="999649" y="2134812"/>
                        </a:cubicBezTo>
                        <a:cubicBezTo>
                          <a:pt x="998696" y="2131002"/>
                          <a:pt x="997744" y="2127192"/>
                          <a:pt x="996791" y="2123382"/>
                        </a:cubicBezTo>
                        <a:cubicBezTo>
                          <a:pt x="992981" y="2108142"/>
                          <a:pt x="989171" y="2093855"/>
                          <a:pt x="984409" y="2078615"/>
                        </a:cubicBezTo>
                        <a:cubicBezTo>
                          <a:pt x="977741" y="2058612"/>
                          <a:pt x="964406" y="2045277"/>
                          <a:pt x="942499" y="2035752"/>
                        </a:cubicBezTo>
                        <a:cubicBezTo>
                          <a:pt x="941546" y="2035752"/>
                          <a:pt x="941546" y="2034800"/>
                          <a:pt x="940594" y="2034800"/>
                        </a:cubicBezTo>
                        <a:cubicBezTo>
                          <a:pt x="936784" y="2033847"/>
                          <a:pt x="933926" y="2031942"/>
                          <a:pt x="931069" y="2031942"/>
                        </a:cubicBezTo>
                        <a:cubicBezTo>
                          <a:pt x="928211" y="2030990"/>
                          <a:pt x="925354" y="2030990"/>
                          <a:pt x="922496" y="2030037"/>
                        </a:cubicBezTo>
                        <a:cubicBezTo>
                          <a:pt x="907256" y="2026227"/>
                          <a:pt x="891064" y="2029085"/>
                          <a:pt x="878681" y="2036705"/>
                        </a:cubicBezTo>
                        <a:cubicBezTo>
                          <a:pt x="862489" y="2047182"/>
                          <a:pt x="854869" y="2065280"/>
                          <a:pt x="848201" y="2080520"/>
                        </a:cubicBezTo>
                        <a:cubicBezTo>
                          <a:pt x="848201" y="2081472"/>
                          <a:pt x="847249" y="2082425"/>
                          <a:pt x="847249" y="2083377"/>
                        </a:cubicBezTo>
                        <a:cubicBezTo>
                          <a:pt x="829151" y="2131955"/>
                          <a:pt x="824389" y="2185295"/>
                          <a:pt x="802481" y="2232919"/>
                        </a:cubicBezTo>
                        <a:cubicBezTo>
                          <a:pt x="791051" y="2256732"/>
                          <a:pt x="775811" y="2273877"/>
                          <a:pt x="747236" y="2283402"/>
                        </a:cubicBezTo>
                        <a:cubicBezTo>
                          <a:pt x="740569" y="2285307"/>
                          <a:pt x="734854" y="2288164"/>
                          <a:pt x="728186" y="2290069"/>
                        </a:cubicBezTo>
                        <a:cubicBezTo>
                          <a:pt x="726281" y="2291022"/>
                          <a:pt x="725329" y="2291022"/>
                          <a:pt x="724376" y="2291022"/>
                        </a:cubicBezTo>
                        <a:cubicBezTo>
                          <a:pt x="724376" y="2285307"/>
                          <a:pt x="727234" y="2278639"/>
                          <a:pt x="728186" y="2272924"/>
                        </a:cubicBezTo>
                        <a:cubicBezTo>
                          <a:pt x="731996" y="2249112"/>
                          <a:pt x="717709" y="2231014"/>
                          <a:pt x="702469" y="2211012"/>
                        </a:cubicBezTo>
                        <a:cubicBezTo>
                          <a:pt x="696754" y="2202440"/>
                          <a:pt x="686276" y="2191010"/>
                          <a:pt x="675799" y="2199582"/>
                        </a:cubicBezTo>
                        <a:cubicBezTo>
                          <a:pt x="656749" y="2215774"/>
                          <a:pt x="637699" y="2226252"/>
                          <a:pt x="609124" y="2230062"/>
                        </a:cubicBezTo>
                        <a:cubicBezTo>
                          <a:pt x="601504" y="2231014"/>
                          <a:pt x="575786" y="2235777"/>
                          <a:pt x="572929" y="2225299"/>
                        </a:cubicBezTo>
                        <a:cubicBezTo>
                          <a:pt x="571024" y="2219585"/>
                          <a:pt x="571024" y="2214822"/>
                          <a:pt x="565309" y="2210060"/>
                        </a:cubicBezTo>
                        <a:cubicBezTo>
                          <a:pt x="550069" y="2196725"/>
                          <a:pt x="519589" y="2202440"/>
                          <a:pt x="502444" y="2204345"/>
                        </a:cubicBezTo>
                        <a:cubicBezTo>
                          <a:pt x="471964" y="2208154"/>
                          <a:pt x="441484" y="2215774"/>
                          <a:pt x="410051" y="2216727"/>
                        </a:cubicBezTo>
                        <a:cubicBezTo>
                          <a:pt x="394811" y="2217679"/>
                          <a:pt x="377666" y="2211965"/>
                          <a:pt x="387191" y="2197677"/>
                        </a:cubicBezTo>
                        <a:cubicBezTo>
                          <a:pt x="396716" y="2184342"/>
                          <a:pt x="414814" y="2175770"/>
                          <a:pt x="430054" y="2167197"/>
                        </a:cubicBezTo>
                        <a:cubicBezTo>
                          <a:pt x="472916" y="2144337"/>
                          <a:pt x="519589" y="2126240"/>
                          <a:pt x="565309" y="2106237"/>
                        </a:cubicBezTo>
                        <a:cubicBezTo>
                          <a:pt x="585311" y="2097665"/>
                          <a:pt x="605314" y="2089092"/>
                          <a:pt x="624364" y="2078615"/>
                        </a:cubicBezTo>
                        <a:cubicBezTo>
                          <a:pt x="637699" y="2071947"/>
                          <a:pt x="651034" y="2064327"/>
                          <a:pt x="660559" y="2053850"/>
                        </a:cubicBezTo>
                        <a:cubicBezTo>
                          <a:pt x="662464" y="2051945"/>
                          <a:pt x="661511" y="2048135"/>
                          <a:pt x="658654" y="2046230"/>
                        </a:cubicBezTo>
                        <a:cubicBezTo>
                          <a:pt x="592931" y="2005273"/>
                          <a:pt x="558641" y="2085282"/>
                          <a:pt x="501491" y="2088140"/>
                        </a:cubicBezTo>
                        <a:cubicBezTo>
                          <a:pt x="525304" y="2002415"/>
                          <a:pt x="670084" y="2021465"/>
                          <a:pt x="717709" y="1952885"/>
                        </a:cubicBezTo>
                        <a:cubicBezTo>
                          <a:pt x="720566" y="1949075"/>
                          <a:pt x="716756" y="1943360"/>
                          <a:pt x="711041" y="1944313"/>
                        </a:cubicBezTo>
                        <a:cubicBezTo>
                          <a:pt x="691039" y="1947170"/>
                          <a:pt x="669131" y="1947170"/>
                          <a:pt x="649129" y="1951933"/>
                        </a:cubicBezTo>
                        <a:cubicBezTo>
                          <a:pt x="648176" y="1951933"/>
                          <a:pt x="647224" y="1951933"/>
                          <a:pt x="646271" y="1952885"/>
                        </a:cubicBezTo>
                        <a:cubicBezTo>
                          <a:pt x="647224" y="1949075"/>
                          <a:pt x="648176" y="1946218"/>
                          <a:pt x="650081" y="1943360"/>
                        </a:cubicBezTo>
                        <a:cubicBezTo>
                          <a:pt x="664369" y="1917643"/>
                          <a:pt x="704374" y="1910023"/>
                          <a:pt x="731996" y="1894783"/>
                        </a:cubicBezTo>
                        <a:cubicBezTo>
                          <a:pt x="734854" y="1893830"/>
                          <a:pt x="733901" y="1890020"/>
                          <a:pt x="731996" y="1888115"/>
                        </a:cubicBezTo>
                        <a:cubicBezTo>
                          <a:pt x="730091" y="1886210"/>
                          <a:pt x="728186" y="1883353"/>
                          <a:pt x="726281" y="1880495"/>
                        </a:cubicBezTo>
                        <a:cubicBezTo>
                          <a:pt x="726281" y="1880495"/>
                          <a:pt x="727234" y="1879543"/>
                          <a:pt x="727234" y="1879543"/>
                        </a:cubicBezTo>
                        <a:lnTo>
                          <a:pt x="726281" y="1878590"/>
                        </a:lnTo>
                        <a:cubicBezTo>
                          <a:pt x="724376" y="1876685"/>
                          <a:pt x="719614" y="1876685"/>
                          <a:pt x="717709" y="1877638"/>
                        </a:cubicBezTo>
                        <a:cubicBezTo>
                          <a:pt x="651034" y="1878590"/>
                          <a:pt x="612934" y="1943360"/>
                          <a:pt x="543401" y="1923358"/>
                        </a:cubicBezTo>
                        <a:cubicBezTo>
                          <a:pt x="589121" y="1857635"/>
                          <a:pt x="728186" y="1863350"/>
                          <a:pt x="747236" y="1784293"/>
                        </a:cubicBezTo>
                        <a:cubicBezTo>
                          <a:pt x="769144" y="1772863"/>
                          <a:pt x="789146" y="1758576"/>
                          <a:pt x="809149" y="1742383"/>
                        </a:cubicBezTo>
                        <a:cubicBezTo>
                          <a:pt x="835819" y="1719523"/>
                          <a:pt x="859631" y="1695711"/>
                          <a:pt x="888206" y="1675708"/>
                        </a:cubicBezTo>
                        <a:cubicBezTo>
                          <a:pt x="904399" y="1664278"/>
                          <a:pt x="922496" y="1653801"/>
                          <a:pt x="942499" y="1647133"/>
                        </a:cubicBezTo>
                        <a:cubicBezTo>
                          <a:pt x="936784" y="1678566"/>
                          <a:pt x="902494" y="1704283"/>
                          <a:pt x="922496" y="1738573"/>
                        </a:cubicBezTo>
                        <a:cubicBezTo>
                          <a:pt x="925354" y="1743336"/>
                          <a:pt x="932021" y="1744288"/>
                          <a:pt x="935831" y="1741431"/>
                        </a:cubicBezTo>
                        <a:cubicBezTo>
                          <a:pt x="987266" y="1710951"/>
                          <a:pt x="1001554" y="1653801"/>
                          <a:pt x="1038701" y="1613796"/>
                        </a:cubicBezTo>
                        <a:cubicBezTo>
                          <a:pt x="1082516" y="1566171"/>
                          <a:pt x="1123474" y="1517594"/>
                          <a:pt x="1165384" y="1469016"/>
                        </a:cubicBezTo>
                        <a:cubicBezTo>
                          <a:pt x="1187291" y="1443299"/>
                          <a:pt x="1210151" y="1418534"/>
                          <a:pt x="1234916" y="1394722"/>
                        </a:cubicBezTo>
                        <a:cubicBezTo>
                          <a:pt x="1200626" y="1466159"/>
                          <a:pt x="1149191" y="1537596"/>
                          <a:pt x="1105376" y="1603318"/>
                        </a:cubicBezTo>
                        <a:cubicBezTo>
                          <a:pt x="1063466" y="1667136"/>
                          <a:pt x="1021556" y="1731906"/>
                          <a:pt x="975836" y="1794771"/>
                        </a:cubicBezTo>
                        <a:cubicBezTo>
                          <a:pt x="921544" y="1870018"/>
                          <a:pt x="862489" y="1943360"/>
                          <a:pt x="791051" y="2007177"/>
                        </a:cubicBezTo>
                        <a:cubicBezTo>
                          <a:pt x="741521" y="2050992"/>
                          <a:pt x="686276" y="2090997"/>
                          <a:pt x="623411" y="2122430"/>
                        </a:cubicBezTo>
                        <a:cubicBezTo>
                          <a:pt x="613886" y="2127192"/>
                          <a:pt x="604361" y="2131955"/>
                          <a:pt x="594836" y="2137670"/>
                        </a:cubicBezTo>
                        <a:cubicBezTo>
                          <a:pt x="593884" y="2138622"/>
                          <a:pt x="594836" y="2140527"/>
                          <a:pt x="596741" y="2139575"/>
                        </a:cubicBezTo>
                        <a:cubicBezTo>
                          <a:pt x="634841" y="2129097"/>
                          <a:pt x="669131" y="2109095"/>
                          <a:pt x="700564" y="2089092"/>
                        </a:cubicBezTo>
                        <a:cubicBezTo>
                          <a:pt x="731044" y="2069090"/>
                          <a:pt x="759619" y="2047182"/>
                          <a:pt x="786289" y="2024322"/>
                        </a:cubicBezTo>
                        <a:cubicBezTo>
                          <a:pt x="788194" y="2022417"/>
                          <a:pt x="790099" y="2020512"/>
                          <a:pt x="792956" y="2018607"/>
                        </a:cubicBezTo>
                        <a:cubicBezTo>
                          <a:pt x="854869" y="1963363"/>
                          <a:pt x="907256" y="1902403"/>
                          <a:pt x="955834" y="1838585"/>
                        </a:cubicBezTo>
                        <a:cubicBezTo>
                          <a:pt x="1003459" y="1775721"/>
                          <a:pt x="1046321" y="1709998"/>
                          <a:pt x="1089184" y="1644276"/>
                        </a:cubicBezTo>
                        <a:cubicBezTo>
                          <a:pt x="1132046" y="1577601"/>
                          <a:pt x="1179671" y="1513784"/>
                          <a:pt x="1218724" y="1445204"/>
                        </a:cubicBezTo>
                        <a:cubicBezTo>
                          <a:pt x="1228249" y="1428059"/>
                          <a:pt x="1242536" y="1397579"/>
                          <a:pt x="1251109" y="1376624"/>
                        </a:cubicBezTo>
                        <a:cubicBezTo>
                          <a:pt x="1254919" y="1374719"/>
                          <a:pt x="1256824" y="1371862"/>
                          <a:pt x="1258729" y="1369957"/>
                        </a:cubicBezTo>
                        <a:cubicBezTo>
                          <a:pt x="1258729" y="1365194"/>
                          <a:pt x="1258729" y="1359479"/>
                          <a:pt x="1257776" y="1354717"/>
                        </a:cubicBezTo>
                        <a:cubicBezTo>
                          <a:pt x="1241584" y="1369004"/>
                          <a:pt x="1225391" y="1383292"/>
                          <a:pt x="1211104" y="1398531"/>
                        </a:cubicBezTo>
                        <a:cubicBezTo>
                          <a:pt x="1222534" y="1389959"/>
                          <a:pt x="1233011" y="1380434"/>
                          <a:pt x="1243489" y="1371862"/>
                        </a:cubicBezTo>
                        <a:cubicBezTo>
                          <a:pt x="1243489" y="1371862"/>
                          <a:pt x="1244441" y="1371862"/>
                          <a:pt x="1245394" y="1371862"/>
                        </a:cubicBezTo>
                        <a:cubicBezTo>
                          <a:pt x="1244441" y="1371862"/>
                          <a:pt x="1244441" y="1371862"/>
                          <a:pt x="1243489" y="1371862"/>
                        </a:cubicBezTo>
                        <a:cubicBezTo>
                          <a:pt x="1233011" y="1381387"/>
                          <a:pt x="1221581" y="1389959"/>
                          <a:pt x="1211104" y="1398531"/>
                        </a:cubicBezTo>
                        <a:cubicBezTo>
                          <a:pt x="1129189" y="1463301"/>
                          <a:pt x="1032986" y="1512831"/>
                          <a:pt x="925354" y="1544264"/>
                        </a:cubicBezTo>
                        <a:cubicBezTo>
                          <a:pt x="898684" y="1551884"/>
                          <a:pt x="871061" y="1558551"/>
                          <a:pt x="843439" y="1564266"/>
                        </a:cubicBezTo>
                        <a:cubicBezTo>
                          <a:pt x="688181" y="1594746"/>
                          <a:pt x="509111" y="1586174"/>
                          <a:pt x="354806" y="1522356"/>
                        </a:cubicBezTo>
                        <a:cubicBezTo>
                          <a:pt x="281464" y="1491876"/>
                          <a:pt x="223361" y="1446156"/>
                          <a:pt x="164306" y="1399484"/>
                        </a:cubicBezTo>
                        <a:cubicBezTo>
                          <a:pt x="159544" y="1395674"/>
                          <a:pt x="152876" y="1400437"/>
                          <a:pt x="157639" y="1404247"/>
                        </a:cubicBezTo>
                        <a:cubicBezTo>
                          <a:pt x="224314" y="1466159"/>
                          <a:pt x="307181" y="1518546"/>
                          <a:pt x="398621" y="1548074"/>
                        </a:cubicBezTo>
                        <a:cubicBezTo>
                          <a:pt x="475774" y="1572839"/>
                          <a:pt x="556736" y="1586174"/>
                          <a:pt x="636746" y="1589031"/>
                        </a:cubicBezTo>
                        <a:cubicBezTo>
                          <a:pt x="735806" y="1592841"/>
                          <a:pt x="833914" y="1580459"/>
                          <a:pt x="924401" y="1553789"/>
                        </a:cubicBezTo>
                        <a:cubicBezTo>
                          <a:pt x="978694" y="1538549"/>
                          <a:pt x="1030129" y="1518546"/>
                          <a:pt x="1077754" y="1493781"/>
                        </a:cubicBezTo>
                        <a:cubicBezTo>
                          <a:pt x="1114901" y="1474731"/>
                          <a:pt x="1150144" y="1453776"/>
                          <a:pt x="1182529" y="1429964"/>
                        </a:cubicBezTo>
                        <a:cubicBezTo>
                          <a:pt x="1175861" y="1437584"/>
                          <a:pt x="1169194" y="1445204"/>
                          <a:pt x="1162526" y="1452824"/>
                        </a:cubicBezTo>
                        <a:cubicBezTo>
                          <a:pt x="1119664" y="1500449"/>
                          <a:pt x="1078706" y="1549979"/>
                          <a:pt x="1033939" y="1596651"/>
                        </a:cubicBezTo>
                        <a:cubicBezTo>
                          <a:pt x="1013936" y="1617606"/>
                          <a:pt x="997744" y="1640466"/>
                          <a:pt x="982504" y="1665231"/>
                        </a:cubicBezTo>
                        <a:cubicBezTo>
                          <a:pt x="969169" y="1686186"/>
                          <a:pt x="954881" y="1707141"/>
                          <a:pt x="933926" y="1723333"/>
                        </a:cubicBezTo>
                        <a:cubicBezTo>
                          <a:pt x="931069" y="1709998"/>
                          <a:pt x="937736" y="1696663"/>
                          <a:pt x="943451" y="1685233"/>
                        </a:cubicBezTo>
                        <a:cubicBezTo>
                          <a:pt x="951071" y="1669993"/>
                          <a:pt x="958691" y="1655706"/>
                          <a:pt x="958691" y="1638561"/>
                        </a:cubicBezTo>
                        <a:cubicBezTo>
                          <a:pt x="958691" y="1633798"/>
                          <a:pt x="952976" y="1630941"/>
                          <a:pt x="948214" y="1631893"/>
                        </a:cubicBezTo>
                        <a:cubicBezTo>
                          <a:pt x="929164" y="1637608"/>
                          <a:pt x="911066" y="1646181"/>
                          <a:pt x="895826" y="1655706"/>
                        </a:cubicBezTo>
                        <a:cubicBezTo>
                          <a:pt x="869156" y="1671898"/>
                          <a:pt x="846296" y="1692853"/>
                          <a:pt x="823436" y="1712856"/>
                        </a:cubicBezTo>
                        <a:cubicBezTo>
                          <a:pt x="800576" y="1732858"/>
                          <a:pt x="777716" y="1751908"/>
                          <a:pt x="751999" y="1768101"/>
                        </a:cubicBezTo>
                        <a:cubicBezTo>
                          <a:pt x="747236" y="1770958"/>
                          <a:pt x="742474" y="1773816"/>
                          <a:pt x="737711" y="1775721"/>
                        </a:cubicBezTo>
                        <a:cubicBezTo>
                          <a:pt x="721519" y="1784293"/>
                          <a:pt x="704374" y="1790961"/>
                          <a:pt x="684371" y="1795723"/>
                        </a:cubicBezTo>
                        <a:cubicBezTo>
                          <a:pt x="635794" y="1809058"/>
                          <a:pt x="581501" y="1812868"/>
                          <a:pt x="528161" y="1810963"/>
                        </a:cubicBezTo>
                        <a:cubicBezTo>
                          <a:pt x="482441" y="1810011"/>
                          <a:pt x="434816" y="1803343"/>
                          <a:pt x="391954" y="1785246"/>
                        </a:cubicBezTo>
                        <a:cubicBezTo>
                          <a:pt x="424339" y="1763338"/>
                          <a:pt x="470059" y="1757623"/>
                          <a:pt x="495776" y="1729048"/>
                        </a:cubicBezTo>
                        <a:cubicBezTo>
                          <a:pt x="497681" y="1727143"/>
                          <a:pt x="496729" y="1723333"/>
                          <a:pt x="493871" y="1721428"/>
                        </a:cubicBezTo>
                        <a:cubicBezTo>
                          <a:pt x="453866" y="1697616"/>
                          <a:pt x="405289" y="1698568"/>
                          <a:pt x="361474" y="1699521"/>
                        </a:cubicBezTo>
                        <a:cubicBezTo>
                          <a:pt x="320516" y="1700473"/>
                          <a:pt x="272891" y="1706188"/>
                          <a:pt x="229076" y="1700473"/>
                        </a:cubicBezTo>
                        <a:cubicBezTo>
                          <a:pt x="224314" y="1699521"/>
                          <a:pt x="218599" y="1698568"/>
                          <a:pt x="212884" y="1696663"/>
                        </a:cubicBezTo>
                        <a:cubicBezTo>
                          <a:pt x="225266" y="1679518"/>
                          <a:pt x="249079" y="1668088"/>
                          <a:pt x="270986" y="1659516"/>
                        </a:cubicBezTo>
                        <a:cubicBezTo>
                          <a:pt x="273844" y="1658563"/>
                          <a:pt x="275749" y="1654753"/>
                          <a:pt x="272891" y="1651896"/>
                        </a:cubicBezTo>
                        <a:cubicBezTo>
                          <a:pt x="223361" y="1610938"/>
                          <a:pt x="148114" y="1609986"/>
                          <a:pt x="102394" y="1567124"/>
                        </a:cubicBezTo>
                        <a:cubicBezTo>
                          <a:pt x="134779" y="1555694"/>
                          <a:pt x="175736" y="1571886"/>
                          <a:pt x="210026" y="1564266"/>
                        </a:cubicBezTo>
                        <a:cubicBezTo>
                          <a:pt x="213836" y="1563314"/>
                          <a:pt x="216694" y="1559504"/>
                          <a:pt x="212884" y="1555694"/>
                        </a:cubicBezTo>
                        <a:cubicBezTo>
                          <a:pt x="181451" y="1525214"/>
                          <a:pt x="145256" y="1498544"/>
                          <a:pt x="111919" y="1469969"/>
                        </a:cubicBezTo>
                        <a:cubicBezTo>
                          <a:pt x="76676" y="1439489"/>
                          <a:pt x="49054" y="1409009"/>
                          <a:pt x="30956" y="1369957"/>
                        </a:cubicBezTo>
                        <a:cubicBezTo>
                          <a:pt x="30004" y="1367099"/>
                          <a:pt x="19526" y="1341382"/>
                          <a:pt x="23336" y="1341382"/>
                        </a:cubicBezTo>
                        <a:cubicBezTo>
                          <a:pt x="33814" y="1341382"/>
                          <a:pt x="46196" y="1349954"/>
                          <a:pt x="54769" y="1354717"/>
                        </a:cubicBezTo>
                        <a:cubicBezTo>
                          <a:pt x="81439" y="1368052"/>
                          <a:pt x="110014" y="1383292"/>
                          <a:pt x="140494" y="1386149"/>
                        </a:cubicBezTo>
                        <a:cubicBezTo>
                          <a:pt x="145256" y="1386149"/>
                          <a:pt x="150019" y="1382339"/>
                          <a:pt x="147161" y="1377577"/>
                        </a:cubicBezTo>
                        <a:cubicBezTo>
                          <a:pt x="103346" y="1311854"/>
                          <a:pt x="46196" y="1240417"/>
                          <a:pt x="52864" y="1165170"/>
                        </a:cubicBezTo>
                        <a:cubicBezTo>
                          <a:pt x="49054" y="1159455"/>
                          <a:pt x="51911" y="1146120"/>
                          <a:pt x="61436" y="113850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597" name="Полилиния: фигура 1596">
                    <a:extLst>
                      <a:ext uri="{FF2B5EF4-FFF2-40B4-BE49-F238E27FC236}">
                        <a16:creationId xmlns:a16="http://schemas.microsoft.com/office/drawing/2014/main" id="{9C2DA380-2BE9-D817-DE8E-1D9F11C18326}"/>
                      </a:ext>
                    </a:extLst>
                  </p:cNvPr>
                  <p:cNvSpPr/>
                  <p:nvPr/>
                </p:nvSpPr>
                <p:spPr>
                  <a:xfrm>
                    <a:off x="16572204" y="5549961"/>
                    <a:ext cx="4762" cy="2857"/>
                  </a:xfrm>
                  <a:custGeom>
                    <a:avLst/>
                    <a:gdLst>
                      <a:gd name="connsiteX0" fmla="*/ 0 w 4762"/>
                      <a:gd name="connsiteY0" fmla="*/ 0 h 2857"/>
                      <a:gd name="connsiteX1" fmla="*/ 4763 w 4762"/>
                      <a:gd name="connsiteY1" fmla="*/ 2857 h 2857"/>
                      <a:gd name="connsiteX2" fmla="*/ 0 w 4762"/>
                      <a:gd name="connsiteY2" fmla="*/ 0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762" h="2857">
                        <a:moveTo>
                          <a:pt x="0" y="0"/>
                        </a:moveTo>
                        <a:cubicBezTo>
                          <a:pt x="1905" y="0"/>
                          <a:pt x="2858" y="953"/>
                          <a:pt x="4763" y="2857"/>
                        </a:cubicBezTo>
                        <a:cubicBezTo>
                          <a:pt x="3810" y="1905"/>
                          <a:pt x="1905" y="953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  <p:grpSp>
            <p:nvGrpSpPr>
              <p:cNvPr id="1598" name="Рисунок 4">
                <a:extLst>
                  <a:ext uri="{FF2B5EF4-FFF2-40B4-BE49-F238E27FC236}">
                    <a16:creationId xmlns:a16="http://schemas.microsoft.com/office/drawing/2014/main" id="{F7D591E3-C5F2-0FB3-74AA-4EB189C79785}"/>
                  </a:ext>
                </a:extLst>
              </p:cNvPr>
              <p:cNvGrpSpPr/>
              <p:nvPr/>
            </p:nvGrpSpPr>
            <p:grpSpPr>
              <a:xfrm>
                <a:off x="14355182" y="5920384"/>
                <a:ext cx="2647945" cy="3107009"/>
                <a:chOff x="14355182" y="5920384"/>
                <a:chExt cx="2647945" cy="3107009"/>
              </a:xfrm>
            </p:grpSpPr>
            <p:grpSp>
              <p:nvGrpSpPr>
                <p:cNvPr id="1599" name="Рисунок 4">
                  <a:extLst>
                    <a:ext uri="{FF2B5EF4-FFF2-40B4-BE49-F238E27FC236}">
                      <a16:creationId xmlns:a16="http://schemas.microsoft.com/office/drawing/2014/main" id="{F9306BD0-1E75-3551-2AF5-1C9B9997B892}"/>
                    </a:ext>
                  </a:extLst>
                </p:cNvPr>
                <p:cNvGrpSpPr/>
                <p:nvPr/>
              </p:nvGrpSpPr>
              <p:grpSpPr>
                <a:xfrm>
                  <a:off x="14369837" y="6638666"/>
                  <a:ext cx="2461446" cy="2106089"/>
                  <a:chOff x="14369837" y="6638666"/>
                  <a:chExt cx="2461446" cy="2106089"/>
                </a:xfrm>
              </p:grpSpPr>
              <p:sp>
                <p:nvSpPr>
                  <p:cNvPr id="1600" name="Полилиния: фигура 1599">
                    <a:extLst>
                      <a:ext uri="{FF2B5EF4-FFF2-40B4-BE49-F238E27FC236}">
                        <a16:creationId xmlns:a16="http://schemas.microsoft.com/office/drawing/2014/main" id="{F0BA866D-6C4C-8C62-AF99-B94CDBE5B55C}"/>
                      </a:ext>
                    </a:extLst>
                  </p:cNvPr>
                  <p:cNvSpPr/>
                  <p:nvPr/>
                </p:nvSpPr>
                <p:spPr>
                  <a:xfrm>
                    <a:off x="15492664" y="7153967"/>
                    <a:ext cx="114099" cy="106679"/>
                  </a:xfrm>
                  <a:custGeom>
                    <a:avLst/>
                    <a:gdLst>
                      <a:gd name="connsiteX0" fmla="*/ 112752 w 114099"/>
                      <a:gd name="connsiteY0" fmla="*/ 106680 h 106679"/>
                      <a:gd name="connsiteX1" fmla="*/ 113705 w 114099"/>
                      <a:gd name="connsiteY1" fmla="*/ 76200 h 106679"/>
                      <a:gd name="connsiteX2" fmla="*/ 111800 w 114099"/>
                      <a:gd name="connsiteY2" fmla="*/ 62865 h 106679"/>
                      <a:gd name="connsiteX3" fmla="*/ 81320 w 114099"/>
                      <a:gd name="connsiteY3" fmla="*/ 47625 h 106679"/>
                      <a:gd name="connsiteX4" fmla="*/ 72747 w 114099"/>
                      <a:gd name="connsiteY4" fmla="*/ 42862 h 106679"/>
                      <a:gd name="connsiteX5" fmla="*/ 50840 w 114099"/>
                      <a:gd name="connsiteY5" fmla="*/ 30480 h 106679"/>
                      <a:gd name="connsiteX6" fmla="*/ 17502 w 114099"/>
                      <a:gd name="connsiteY6" fmla="*/ 10478 h 106679"/>
                      <a:gd name="connsiteX7" fmla="*/ 357 w 114099"/>
                      <a:gd name="connsiteY7" fmla="*/ 0 h 106679"/>
                      <a:gd name="connsiteX8" fmla="*/ 3215 w 114099"/>
                      <a:gd name="connsiteY8" fmla="*/ 38100 h 106679"/>
                      <a:gd name="connsiteX9" fmla="*/ 5120 w 114099"/>
                      <a:gd name="connsiteY9" fmla="*/ 39052 h 106679"/>
                      <a:gd name="connsiteX10" fmla="*/ 112752 w 114099"/>
                      <a:gd name="connsiteY10" fmla="*/ 106680 h 106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4099" h="106679">
                        <a:moveTo>
                          <a:pt x="112752" y="106680"/>
                        </a:moveTo>
                        <a:cubicBezTo>
                          <a:pt x="113705" y="96202"/>
                          <a:pt x="114657" y="86677"/>
                          <a:pt x="113705" y="76200"/>
                        </a:cubicBezTo>
                        <a:cubicBezTo>
                          <a:pt x="113705" y="71437"/>
                          <a:pt x="112752" y="67627"/>
                          <a:pt x="111800" y="62865"/>
                        </a:cubicBezTo>
                        <a:cubicBezTo>
                          <a:pt x="102275" y="57150"/>
                          <a:pt x="91797" y="52387"/>
                          <a:pt x="81320" y="47625"/>
                        </a:cubicBezTo>
                        <a:cubicBezTo>
                          <a:pt x="78462" y="45720"/>
                          <a:pt x="75605" y="44767"/>
                          <a:pt x="72747" y="42862"/>
                        </a:cubicBezTo>
                        <a:cubicBezTo>
                          <a:pt x="65127" y="39052"/>
                          <a:pt x="57507" y="35242"/>
                          <a:pt x="50840" y="30480"/>
                        </a:cubicBezTo>
                        <a:cubicBezTo>
                          <a:pt x="39410" y="23812"/>
                          <a:pt x="28932" y="17145"/>
                          <a:pt x="17502" y="10478"/>
                        </a:cubicBezTo>
                        <a:cubicBezTo>
                          <a:pt x="11787" y="6667"/>
                          <a:pt x="5120" y="3810"/>
                          <a:pt x="357" y="0"/>
                        </a:cubicBezTo>
                        <a:cubicBezTo>
                          <a:pt x="-595" y="12382"/>
                          <a:pt x="357" y="25717"/>
                          <a:pt x="3215" y="38100"/>
                        </a:cubicBezTo>
                        <a:cubicBezTo>
                          <a:pt x="4167" y="38100"/>
                          <a:pt x="4167" y="39052"/>
                          <a:pt x="5120" y="39052"/>
                        </a:cubicBezTo>
                        <a:cubicBezTo>
                          <a:pt x="37505" y="68580"/>
                          <a:pt x="75605" y="85725"/>
                          <a:pt x="112752" y="106680"/>
                        </a:cubicBezTo>
                        <a:close/>
                      </a:path>
                    </a:pathLst>
                  </a:custGeom>
                  <a:solidFill>
                    <a:srgbClr val="1C391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01" name="Полилиния: фигура 1600">
                    <a:extLst>
                      <a:ext uri="{FF2B5EF4-FFF2-40B4-BE49-F238E27FC236}">
                        <a16:creationId xmlns:a16="http://schemas.microsoft.com/office/drawing/2014/main" id="{0BB66418-737B-37F3-1341-EE6275F71524}"/>
                      </a:ext>
                    </a:extLst>
                  </p:cNvPr>
                  <p:cNvSpPr/>
                  <p:nvPr/>
                </p:nvSpPr>
                <p:spPr>
                  <a:xfrm>
                    <a:off x="15452063" y="7398759"/>
                    <a:ext cx="20955" cy="8572"/>
                  </a:xfrm>
                  <a:custGeom>
                    <a:avLst/>
                    <a:gdLst>
                      <a:gd name="connsiteX0" fmla="*/ 2858 w 20955"/>
                      <a:gd name="connsiteY0" fmla="*/ 0 h 8572"/>
                      <a:gd name="connsiteX1" fmla="*/ 0 w 20955"/>
                      <a:gd name="connsiteY1" fmla="*/ 6667 h 8572"/>
                      <a:gd name="connsiteX2" fmla="*/ 20955 w 20955"/>
                      <a:gd name="connsiteY2" fmla="*/ 8573 h 8572"/>
                      <a:gd name="connsiteX3" fmla="*/ 2858 w 20955"/>
                      <a:gd name="connsiteY3" fmla="*/ 0 h 8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0955" h="8572">
                        <a:moveTo>
                          <a:pt x="2858" y="0"/>
                        </a:moveTo>
                        <a:cubicBezTo>
                          <a:pt x="1905" y="1905"/>
                          <a:pt x="953" y="4762"/>
                          <a:pt x="0" y="6667"/>
                        </a:cubicBezTo>
                        <a:cubicBezTo>
                          <a:pt x="6668" y="7620"/>
                          <a:pt x="13335" y="8573"/>
                          <a:pt x="20955" y="8573"/>
                        </a:cubicBezTo>
                        <a:cubicBezTo>
                          <a:pt x="14288" y="5715"/>
                          <a:pt x="9525" y="1905"/>
                          <a:pt x="2858" y="0"/>
                        </a:cubicBezTo>
                        <a:close/>
                      </a:path>
                    </a:pathLst>
                  </a:custGeom>
                  <a:solidFill>
                    <a:srgbClr val="4602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02" name="Полилиния: фигура 1601">
                    <a:extLst>
                      <a:ext uri="{FF2B5EF4-FFF2-40B4-BE49-F238E27FC236}">
                        <a16:creationId xmlns:a16="http://schemas.microsoft.com/office/drawing/2014/main" id="{5F962827-3A15-A57D-EA99-057E890E69DE}"/>
                      </a:ext>
                    </a:extLst>
                  </p:cNvPr>
                  <p:cNvSpPr/>
                  <p:nvPr/>
                </p:nvSpPr>
                <p:spPr>
                  <a:xfrm>
                    <a:off x="16491241" y="7933110"/>
                    <a:ext cx="115252" cy="114299"/>
                  </a:xfrm>
                  <a:custGeom>
                    <a:avLst/>
                    <a:gdLst>
                      <a:gd name="connsiteX0" fmla="*/ 115252 w 115252"/>
                      <a:gd name="connsiteY0" fmla="*/ 32385 h 114299"/>
                      <a:gd name="connsiteX1" fmla="*/ 77152 w 115252"/>
                      <a:gd name="connsiteY1" fmla="*/ 0 h 114299"/>
                      <a:gd name="connsiteX2" fmla="*/ 72390 w 115252"/>
                      <a:gd name="connsiteY2" fmla="*/ 6668 h 114299"/>
                      <a:gd name="connsiteX3" fmla="*/ 49530 w 115252"/>
                      <a:gd name="connsiteY3" fmla="*/ 40005 h 114299"/>
                      <a:gd name="connsiteX4" fmla="*/ 52388 w 115252"/>
                      <a:gd name="connsiteY4" fmla="*/ 38100 h 114299"/>
                      <a:gd name="connsiteX5" fmla="*/ 56197 w 115252"/>
                      <a:gd name="connsiteY5" fmla="*/ 42862 h 114299"/>
                      <a:gd name="connsiteX6" fmla="*/ 22860 w 115252"/>
                      <a:gd name="connsiteY6" fmla="*/ 82867 h 114299"/>
                      <a:gd name="connsiteX7" fmla="*/ 0 w 115252"/>
                      <a:gd name="connsiteY7" fmla="*/ 105727 h 114299"/>
                      <a:gd name="connsiteX8" fmla="*/ 36195 w 115252"/>
                      <a:gd name="connsiteY8" fmla="*/ 114300 h 114299"/>
                      <a:gd name="connsiteX9" fmla="*/ 94297 w 115252"/>
                      <a:gd name="connsiteY9" fmla="*/ 59055 h 114299"/>
                      <a:gd name="connsiteX10" fmla="*/ 115252 w 115252"/>
                      <a:gd name="connsiteY10" fmla="*/ 32385 h 1142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15252" h="114299">
                        <a:moveTo>
                          <a:pt x="115252" y="32385"/>
                        </a:moveTo>
                        <a:cubicBezTo>
                          <a:pt x="100965" y="22860"/>
                          <a:pt x="87630" y="12383"/>
                          <a:pt x="77152" y="0"/>
                        </a:cubicBezTo>
                        <a:cubicBezTo>
                          <a:pt x="75247" y="1905"/>
                          <a:pt x="73342" y="3810"/>
                          <a:pt x="72390" y="6668"/>
                        </a:cubicBezTo>
                        <a:cubicBezTo>
                          <a:pt x="64770" y="17145"/>
                          <a:pt x="57150" y="28575"/>
                          <a:pt x="49530" y="40005"/>
                        </a:cubicBezTo>
                        <a:cubicBezTo>
                          <a:pt x="50483" y="39052"/>
                          <a:pt x="51435" y="39052"/>
                          <a:pt x="52388" y="38100"/>
                        </a:cubicBezTo>
                        <a:cubicBezTo>
                          <a:pt x="55245" y="36195"/>
                          <a:pt x="58102" y="40005"/>
                          <a:pt x="56197" y="42862"/>
                        </a:cubicBezTo>
                        <a:cubicBezTo>
                          <a:pt x="48577" y="58102"/>
                          <a:pt x="34290" y="70485"/>
                          <a:pt x="22860" y="82867"/>
                        </a:cubicBezTo>
                        <a:cubicBezTo>
                          <a:pt x="15240" y="90487"/>
                          <a:pt x="7620" y="98107"/>
                          <a:pt x="0" y="105727"/>
                        </a:cubicBezTo>
                        <a:cubicBezTo>
                          <a:pt x="12383" y="108585"/>
                          <a:pt x="23813" y="111442"/>
                          <a:pt x="36195" y="114300"/>
                        </a:cubicBezTo>
                        <a:cubicBezTo>
                          <a:pt x="56197" y="97155"/>
                          <a:pt x="76200" y="79057"/>
                          <a:pt x="94297" y="59055"/>
                        </a:cubicBezTo>
                        <a:cubicBezTo>
                          <a:pt x="100965" y="50483"/>
                          <a:pt x="108585" y="40958"/>
                          <a:pt x="115252" y="32385"/>
                        </a:cubicBezTo>
                        <a:close/>
                      </a:path>
                    </a:pathLst>
                  </a:custGeom>
                  <a:solidFill>
                    <a:srgbClr val="4602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03" name="Полилиния: фигура 1602">
                    <a:extLst>
                      <a:ext uri="{FF2B5EF4-FFF2-40B4-BE49-F238E27FC236}">
                        <a16:creationId xmlns:a16="http://schemas.microsoft.com/office/drawing/2014/main" id="{7F32175B-EEEA-D3CC-1D76-829FEC04A432}"/>
                      </a:ext>
                    </a:extLst>
                  </p:cNvPr>
                  <p:cNvSpPr/>
                  <p:nvPr/>
                </p:nvSpPr>
                <p:spPr>
                  <a:xfrm>
                    <a:off x="16591254" y="7992165"/>
                    <a:ext cx="105727" cy="82867"/>
                  </a:xfrm>
                  <a:custGeom>
                    <a:avLst/>
                    <a:gdLst>
                      <a:gd name="connsiteX0" fmla="*/ 98108 w 105727"/>
                      <a:gd name="connsiteY0" fmla="*/ 41910 h 82867"/>
                      <a:gd name="connsiteX1" fmla="*/ 105727 w 105727"/>
                      <a:gd name="connsiteY1" fmla="*/ 24765 h 82867"/>
                      <a:gd name="connsiteX2" fmla="*/ 79058 w 105727"/>
                      <a:gd name="connsiteY2" fmla="*/ 10478 h 82867"/>
                      <a:gd name="connsiteX3" fmla="*/ 52388 w 105727"/>
                      <a:gd name="connsiteY3" fmla="*/ 28575 h 82867"/>
                      <a:gd name="connsiteX4" fmla="*/ 50483 w 105727"/>
                      <a:gd name="connsiteY4" fmla="*/ 24765 h 82867"/>
                      <a:gd name="connsiteX5" fmla="*/ 72390 w 105727"/>
                      <a:gd name="connsiteY5" fmla="*/ 6668 h 82867"/>
                      <a:gd name="connsiteX6" fmla="*/ 60960 w 105727"/>
                      <a:gd name="connsiteY6" fmla="*/ 0 h 82867"/>
                      <a:gd name="connsiteX7" fmla="*/ 0 w 105727"/>
                      <a:gd name="connsiteY7" fmla="*/ 69532 h 82867"/>
                      <a:gd name="connsiteX8" fmla="*/ 49530 w 105727"/>
                      <a:gd name="connsiteY8" fmla="*/ 79057 h 82867"/>
                      <a:gd name="connsiteX9" fmla="*/ 83820 w 105727"/>
                      <a:gd name="connsiteY9" fmla="*/ 52387 h 82867"/>
                      <a:gd name="connsiteX10" fmla="*/ 85725 w 105727"/>
                      <a:gd name="connsiteY10" fmla="*/ 55245 h 82867"/>
                      <a:gd name="connsiteX11" fmla="*/ 56197 w 105727"/>
                      <a:gd name="connsiteY11" fmla="*/ 80010 h 82867"/>
                      <a:gd name="connsiteX12" fmla="*/ 80010 w 105727"/>
                      <a:gd name="connsiteY12" fmla="*/ 82867 h 82867"/>
                      <a:gd name="connsiteX13" fmla="*/ 79058 w 105727"/>
                      <a:gd name="connsiteY13" fmla="*/ 79057 h 82867"/>
                      <a:gd name="connsiteX14" fmla="*/ 98108 w 105727"/>
                      <a:gd name="connsiteY14" fmla="*/ 41910 h 82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05727" h="82867">
                        <a:moveTo>
                          <a:pt x="98108" y="41910"/>
                        </a:moveTo>
                        <a:cubicBezTo>
                          <a:pt x="100965" y="36195"/>
                          <a:pt x="102870" y="30480"/>
                          <a:pt x="105727" y="24765"/>
                        </a:cubicBezTo>
                        <a:cubicBezTo>
                          <a:pt x="96202" y="20003"/>
                          <a:pt x="87630" y="16193"/>
                          <a:pt x="79058" y="10478"/>
                        </a:cubicBezTo>
                        <a:cubicBezTo>
                          <a:pt x="70485" y="17145"/>
                          <a:pt x="60960" y="22860"/>
                          <a:pt x="52388" y="28575"/>
                        </a:cubicBezTo>
                        <a:cubicBezTo>
                          <a:pt x="49530" y="30480"/>
                          <a:pt x="47625" y="25718"/>
                          <a:pt x="50483" y="24765"/>
                        </a:cubicBezTo>
                        <a:cubicBezTo>
                          <a:pt x="58102" y="19050"/>
                          <a:pt x="64770" y="13335"/>
                          <a:pt x="72390" y="6668"/>
                        </a:cubicBezTo>
                        <a:cubicBezTo>
                          <a:pt x="68580" y="4762"/>
                          <a:pt x="64770" y="1905"/>
                          <a:pt x="60960" y="0"/>
                        </a:cubicBezTo>
                        <a:cubicBezTo>
                          <a:pt x="41910" y="23812"/>
                          <a:pt x="19050" y="46672"/>
                          <a:pt x="0" y="69532"/>
                        </a:cubicBezTo>
                        <a:cubicBezTo>
                          <a:pt x="16192" y="73342"/>
                          <a:pt x="33338" y="76200"/>
                          <a:pt x="49530" y="79057"/>
                        </a:cubicBezTo>
                        <a:cubicBezTo>
                          <a:pt x="60008" y="69532"/>
                          <a:pt x="71438" y="59055"/>
                          <a:pt x="83820" y="52387"/>
                        </a:cubicBezTo>
                        <a:cubicBezTo>
                          <a:pt x="85725" y="51435"/>
                          <a:pt x="87630" y="54292"/>
                          <a:pt x="85725" y="55245"/>
                        </a:cubicBezTo>
                        <a:cubicBezTo>
                          <a:pt x="77152" y="64770"/>
                          <a:pt x="66675" y="72390"/>
                          <a:pt x="56197" y="80010"/>
                        </a:cubicBezTo>
                        <a:cubicBezTo>
                          <a:pt x="63817" y="80962"/>
                          <a:pt x="72390" y="81915"/>
                          <a:pt x="80010" y="82867"/>
                        </a:cubicBezTo>
                        <a:cubicBezTo>
                          <a:pt x="79058" y="81915"/>
                          <a:pt x="79058" y="80962"/>
                          <a:pt x="79058" y="79057"/>
                        </a:cubicBezTo>
                        <a:cubicBezTo>
                          <a:pt x="85725" y="65722"/>
                          <a:pt x="92392" y="54292"/>
                          <a:pt x="98108" y="41910"/>
                        </a:cubicBezTo>
                        <a:close/>
                      </a:path>
                    </a:pathLst>
                  </a:custGeom>
                  <a:solidFill>
                    <a:srgbClr val="4602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04" name="Полилиния: фигура 1603">
                    <a:extLst>
                      <a:ext uri="{FF2B5EF4-FFF2-40B4-BE49-F238E27FC236}">
                        <a16:creationId xmlns:a16="http://schemas.microsoft.com/office/drawing/2014/main" id="{C8B797C6-EB89-DCDA-94B1-736E1ABD513B}"/>
                      </a:ext>
                    </a:extLst>
                  </p:cNvPr>
                  <p:cNvSpPr/>
                  <p:nvPr/>
                </p:nvSpPr>
                <p:spPr>
                  <a:xfrm>
                    <a:off x="16768418" y="8046457"/>
                    <a:ext cx="62865" cy="24764"/>
                  </a:xfrm>
                  <a:custGeom>
                    <a:avLst/>
                    <a:gdLst>
                      <a:gd name="connsiteX0" fmla="*/ 0 w 62865"/>
                      <a:gd name="connsiteY0" fmla="*/ 24765 h 24764"/>
                      <a:gd name="connsiteX1" fmla="*/ 62865 w 62865"/>
                      <a:gd name="connsiteY1" fmla="*/ 4762 h 24764"/>
                      <a:gd name="connsiteX2" fmla="*/ 14288 w 62865"/>
                      <a:gd name="connsiteY2" fmla="*/ 0 h 24764"/>
                      <a:gd name="connsiteX3" fmla="*/ 0 w 62865"/>
                      <a:gd name="connsiteY3" fmla="*/ 24765 h 2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865" h="24764">
                        <a:moveTo>
                          <a:pt x="0" y="24765"/>
                        </a:moveTo>
                        <a:cubicBezTo>
                          <a:pt x="21908" y="20955"/>
                          <a:pt x="42863" y="13335"/>
                          <a:pt x="62865" y="4762"/>
                        </a:cubicBezTo>
                        <a:cubicBezTo>
                          <a:pt x="46672" y="4762"/>
                          <a:pt x="30480" y="3810"/>
                          <a:pt x="14288" y="0"/>
                        </a:cubicBezTo>
                        <a:cubicBezTo>
                          <a:pt x="9525" y="8572"/>
                          <a:pt x="4763" y="16192"/>
                          <a:pt x="0" y="24765"/>
                        </a:cubicBezTo>
                        <a:close/>
                      </a:path>
                    </a:pathLst>
                  </a:custGeom>
                  <a:solidFill>
                    <a:srgbClr val="4602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05" name="Полилиния: фигура 1604">
                    <a:extLst>
                      <a:ext uri="{FF2B5EF4-FFF2-40B4-BE49-F238E27FC236}">
                        <a16:creationId xmlns:a16="http://schemas.microsoft.com/office/drawing/2014/main" id="{B20E855D-7F5B-6382-A461-DC1C70BD4F20}"/>
                      </a:ext>
                    </a:extLst>
                  </p:cNvPr>
                  <p:cNvSpPr/>
                  <p:nvPr/>
                </p:nvSpPr>
                <p:spPr>
                  <a:xfrm>
                    <a:off x="16532199" y="7971210"/>
                    <a:ext cx="111442" cy="89535"/>
                  </a:xfrm>
                  <a:custGeom>
                    <a:avLst/>
                    <a:gdLst>
                      <a:gd name="connsiteX0" fmla="*/ 102870 w 111442"/>
                      <a:gd name="connsiteY0" fmla="*/ 9525 h 89535"/>
                      <a:gd name="connsiteX1" fmla="*/ 82867 w 111442"/>
                      <a:gd name="connsiteY1" fmla="*/ 0 h 89535"/>
                      <a:gd name="connsiteX2" fmla="*/ 58102 w 111442"/>
                      <a:gd name="connsiteY2" fmla="*/ 26670 h 89535"/>
                      <a:gd name="connsiteX3" fmla="*/ 0 w 111442"/>
                      <a:gd name="connsiteY3" fmla="*/ 77152 h 89535"/>
                      <a:gd name="connsiteX4" fmla="*/ 8572 w 111442"/>
                      <a:gd name="connsiteY4" fmla="*/ 79057 h 89535"/>
                      <a:gd name="connsiteX5" fmla="*/ 56197 w 111442"/>
                      <a:gd name="connsiteY5" fmla="*/ 89535 h 89535"/>
                      <a:gd name="connsiteX6" fmla="*/ 111442 w 111442"/>
                      <a:gd name="connsiteY6" fmla="*/ 15240 h 89535"/>
                      <a:gd name="connsiteX7" fmla="*/ 102870 w 111442"/>
                      <a:gd name="connsiteY7" fmla="*/ 9525 h 89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1442" h="89535">
                        <a:moveTo>
                          <a:pt x="102870" y="9525"/>
                        </a:moveTo>
                        <a:cubicBezTo>
                          <a:pt x="96202" y="6668"/>
                          <a:pt x="89535" y="3810"/>
                          <a:pt x="82867" y="0"/>
                        </a:cubicBezTo>
                        <a:cubicBezTo>
                          <a:pt x="74295" y="9525"/>
                          <a:pt x="65722" y="18098"/>
                          <a:pt x="58102" y="26670"/>
                        </a:cubicBezTo>
                        <a:cubicBezTo>
                          <a:pt x="40005" y="44768"/>
                          <a:pt x="20955" y="61912"/>
                          <a:pt x="0" y="77152"/>
                        </a:cubicBezTo>
                        <a:cubicBezTo>
                          <a:pt x="2857" y="78105"/>
                          <a:pt x="5715" y="78105"/>
                          <a:pt x="8572" y="79057"/>
                        </a:cubicBezTo>
                        <a:cubicBezTo>
                          <a:pt x="24765" y="82867"/>
                          <a:pt x="40005" y="86677"/>
                          <a:pt x="56197" y="89535"/>
                        </a:cubicBezTo>
                        <a:cubicBezTo>
                          <a:pt x="74295" y="64770"/>
                          <a:pt x="93345" y="40005"/>
                          <a:pt x="111442" y="15240"/>
                        </a:cubicBezTo>
                        <a:cubicBezTo>
                          <a:pt x="108585" y="13335"/>
                          <a:pt x="105727" y="11430"/>
                          <a:pt x="102870" y="9525"/>
                        </a:cubicBezTo>
                        <a:close/>
                      </a:path>
                    </a:pathLst>
                  </a:custGeom>
                  <a:solidFill>
                    <a:srgbClr val="4602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06" name="Полилиния: фигура 1605">
                    <a:extLst>
                      <a:ext uri="{FF2B5EF4-FFF2-40B4-BE49-F238E27FC236}">
                        <a16:creationId xmlns:a16="http://schemas.microsoft.com/office/drawing/2014/main" id="{B3DC1603-763D-715A-CCE3-24F27ABEE84B}"/>
                      </a:ext>
                    </a:extLst>
                  </p:cNvPr>
                  <p:cNvSpPr/>
                  <p:nvPr/>
                </p:nvSpPr>
                <p:spPr>
                  <a:xfrm>
                    <a:off x="14369837" y="7481626"/>
                    <a:ext cx="4949" cy="20955"/>
                  </a:xfrm>
                  <a:custGeom>
                    <a:avLst/>
                    <a:gdLst>
                      <a:gd name="connsiteX0" fmla="*/ 187 w 4949"/>
                      <a:gd name="connsiteY0" fmla="*/ 20955 h 20955"/>
                      <a:gd name="connsiteX1" fmla="*/ 4949 w 4949"/>
                      <a:gd name="connsiteY1" fmla="*/ 0 h 20955"/>
                      <a:gd name="connsiteX2" fmla="*/ 187 w 4949"/>
                      <a:gd name="connsiteY2" fmla="*/ 20955 h 20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949" h="20955">
                        <a:moveTo>
                          <a:pt x="187" y="20955"/>
                        </a:moveTo>
                        <a:cubicBezTo>
                          <a:pt x="187" y="14287"/>
                          <a:pt x="2092" y="7620"/>
                          <a:pt x="4949" y="0"/>
                        </a:cubicBezTo>
                        <a:cubicBezTo>
                          <a:pt x="2092" y="7620"/>
                          <a:pt x="-766" y="13335"/>
                          <a:pt x="187" y="20955"/>
                        </a:cubicBezTo>
                        <a:close/>
                      </a:path>
                    </a:pathLst>
                  </a:custGeom>
                  <a:solidFill>
                    <a:srgbClr val="4602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07" name="Полилиния: фигура 1606">
                    <a:extLst>
                      <a:ext uri="{FF2B5EF4-FFF2-40B4-BE49-F238E27FC236}">
                        <a16:creationId xmlns:a16="http://schemas.microsoft.com/office/drawing/2014/main" id="{3BF395BF-50E6-CD31-2C6B-6F8007C9DB50}"/>
                      </a:ext>
                    </a:extLst>
                  </p:cNvPr>
                  <p:cNvSpPr/>
                  <p:nvPr/>
                </p:nvSpPr>
                <p:spPr>
                  <a:xfrm>
                    <a:off x="16675074" y="8021692"/>
                    <a:ext cx="100964" cy="55001"/>
                  </a:xfrm>
                  <a:custGeom>
                    <a:avLst/>
                    <a:gdLst>
                      <a:gd name="connsiteX0" fmla="*/ 31432 w 100964"/>
                      <a:gd name="connsiteY0" fmla="*/ 0 h 55001"/>
                      <a:gd name="connsiteX1" fmla="*/ 952 w 100964"/>
                      <a:gd name="connsiteY1" fmla="*/ 52387 h 55001"/>
                      <a:gd name="connsiteX2" fmla="*/ 0 w 100964"/>
                      <a:gd name="connsiteY2" fmla="*/ 53340 h 55001"/>
                      <a:gd name="connsiteX3" fmla="*/ 84772 w 100964"/>
                      <a:gd name="connsiteY3" fmla="*/ 51435 h 55001"/>
                      <a:gd name="connsiteX4" fmla="*/ 100965 w 100964"/>
                      <a:gd name="connsiteY4" fmla="*/ 23812 h 55001"/>
                      <a:gd name="connsiteX5" fmla="*/ 80963 w 100964"/>
                      <a:gd name="connsiteY5" fmla="*/ 19050 h 55001"/>
                      <a:gd name="connsiteX6" fmla="*/ 31432 w 100964"/>
                      <a:gd name="connsiteY6" fmla="*/ 0 h 55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0964" h="55001">
                        <a:moveTo>
                          <a:pt x="31432" y="0"/>
                        </a:moveTo>
                        <a:cubicBezTo>
                          <a:pt x="24765" y="19050"/>
                          <a:pt x="10477" y="37147"/>
                          <a:pt x="952" y="52387"/>
                        </a:cubicBezTo>
                        <a:cubicBezTo>
                          <a:pt x="952" y="52387"/>
                          <a:pt x="0" y="53340"/>
                          <a:pt x="0" y="53340"/>
                        </a:cubicBezTo>
                        <a:cubicBezTo>
                          <a:pt x="28575" y="56197"/>
                          <a:pt x="56197" y="55245"/>
                          <a:pt x="84772" y="51435"/>
                        </a:cubicBezTo>
                        <a:cubicBezTo>
                          <a:pt x="89535" y="41910"/>
                          <a:pt x="95250" y="32385"/>
                          <a:pt x="100965" y="23812"/>
                        </a:cubicBezTo>
                        <a:cubicBezTo>
                          <a:pt x="94297" y="21907"/>
                          <a:pt x="87630" y="20955"/>
                          <a:pt x="80963" y="19050"/>
                        </a:cubicBezTo>
                        <a:cubicBezTo>
                          <a:pt x="63817" y="13335"/>
                          <a:pt x="47625" y="6667"/>
                          <a:pt x="31432" y="0"/>
                        </a:cubicBezTo>
                        <a:close/>
                      </a:path>
                    </a:pathLst>
                  </a:custGeom>
                  <a:solidFill>
                    <a:srgbClr val="4602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08" name="Полилиния: фигура 1607">
                    <a:extLst>
                      <a:ext uri="{FF2B5EF4-FFF2-40B4-BE49-F238E27FC236}">
                        <a16:creationId xmlns:a16="http://schemas.microsoft.com/office/drawing/2014/main" id="{9A3A02E0-5044-3865-C031-5E55ACC01482}"/>
                      </a:ext>
                    </a:extLst>
                  </p:cNvPr>
                  <p:cNvSpPr/>
                  <p:nvPr/>
                </p:nvSpPr>
                <p:spPr>
                  <a:xfrm>
                    <a:off x="15157741" y="6638666"/>
                    <a:ext cx="2857" cy="2857"/>
                  </a:xfrm>
                  <a:custGeom>
                    <a:avLst/>
                    <a:gdLst>
                      <a:gd name="connsiteX0" fmla="*/ 2857 w 2857"/>
                      <a:gd name="connsiteY0" fmla="*/ 2858 h 2857"/>
                      <a:gd name="connsiteX1" fmla="*/ 0 w 2857"/>
                      <a:gd name="connsiteY1" fmla="*/ 0 h 2857"/>
                      <a:gd name="connsiteX2" fmla="*/ 2857 w 2857"/>
                      <a:gd name="connsiteY2" fmla="*/ 2858 h 2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857" h="2857">
                        <a:moveTo>
                          <a:pt x="2857" y="2858"/>
                        </a:moveTo>
                        <a:cubicBezTo>
                          <a:pt x="1905" y="1905"/>
                          <a:pt x="952" y="953"/>
                          <a:pt x="0" y="0"/>
                        </a:cubicBezTo>
                        <a:cubicBezTo>
                          <a:pt x="952" y="0"/>
                          <a:pt x="1905" y="953"/>
                          <a:pt x="2857" y="2858"/>
                        </a:cubicBezTo>
                        <a:close/>
                      </a:path>
                    </a:pathLst>
                  </a:custGeom>
                  <a:solidFill>
                    <a:srgbClr val="4602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09" name="Полилиния: фигура 1608">
                    <a:extLst>
                      <a:ext uri="{FF2B5EF4-FFF2-40B4-BE49-F238E27FC236}">
                        <a16:creationId xmlns:a16="http://schemas.microsoft.com/office/drawing/2014/main" id="{10B66F42-4ADF-C79E-876D-10BA9D28F301}"/>
                      </a:ext>
                    </a:extLst>
                  </p:cNvPr>
                  <p:cNvSpPr/>
                  <p:nvPr/>
                </p:nvSpPr>
                <p:spPr>
                  <a:xfrm>
                    <a:off x="15382531" y="6943316"/>
                    <a:ext cx="1178242" cy="1238312"/>
                  </a:xfrm>
                  <a:custGeom>
                    <a:avLst/>
                    <a:gdLst>
                      <a:gd name="connsiteX0" fmla="*/ 242887 w 1178242"/>
                      <a:gd name="connsiteY0" fmla="*/ 287803 h 1238312"/>
                      <a:gd name="connsiteX1" fmla="*/ 240030 w 1178242"/>
                      <a:gd name="connsiteY1" fmla="*/ 326855 h 1238312"/>
                      <a:gd name="connsiteX2" fmla="*/ 238125 w 1178242"/>
                      <a:gd name="connsiteY2" fmla="*/ 337333 h 1238312"/>
                      <a:gd name="connsiteX3" fmla="*/ 231457 w 1178242"/>
                      <a:gd name="connsiteY3" fmla="*/ 361145 h 1238312"/>
                      <a:gd name="connsiteX4" fmla="*/ 229552 w 1178242"/>
                      <a:gd name="connsiteY4" fmla="*/ 366860 h 1238312"/>
                      <a:gd name="connsiteX5" fmla="*/ 218123 w 1178242"/>
                      <a:gd name="connsiteY5" fmla="*/ 391625 h 1238312"/>
                      <a:gd name="connsiteX6" fmla="*/ 66675 w 1178242"/>
                      <a:gd name="connsiteY6" fmla="*/ 471635 h 1238312"/>
                      <a:gd name="connsiteX7" fmla="*/ 39052 w 1178242"/>
                      <a:gd name="connsiteY7" fmla="*/ 544025 h 1238312"/>
                      <a:gd name="connsiteX8" fmla="*/ 144780 w 1178242"/>
                      <a:gd name="connsiteY8" fmla="*/ 536405 h 1238312"/>
                      <a:gd name="connsiteX9" fmla="*/ 224790 w 1178242"/>
                      <a:gd name="connsiteY9" fmla="*/ 464967 h 1238312"/>
                      <a:gd name="connsiteX10" fmla="*/ 230505 w 1178242"/>
                      <a:gd name="connsiteY10" fmla="*/ 468778 h 1238312"/>
                      <a:gd name="connsiteX11" fmla="*/ 36195 w 1178242"/>
                      <a:gd name="connsiteY11" fmla="*/ 550692 h 1238312"/>
                      <a:gd name="connsiteX12" fmla="*/ 10477 w 1178242"/>
                      <a:gd name="connsiteY12" fmla="*/ 635465 h 1238312"/>
                      <a:gd name="connsiteX13" fmla="*/ 12382 w 1178242"/>
                      <a:gd name="connsiteY13" fmla="*/ 634512 h 1238312"/>
                      <a:gd name="connsiteX14" fmla="*/ 88582 w 1178242"/>
                      <a:gd name="connsiteY14" fmla="*/ 627845 h 1238312"/>
                      <a:gd name="connsiteX15" fmla="*/ 122873 w 1178242"/>
                      <a:gd name="connsiteY15" fmla="*/ 613557 h 1238312"/>
                      <a:gd name="connsiteX16" fmla="*/ 150495 w 1178242"/>
                      <a:gd name="connsiteY16" fmla="*/ 599270 h 1238312"/>
                      <a:gd name="connsiteX17" fmla="*/ 155257 w 1178242"/>
                      <a:gd name="connsiteY17" fmla="*/ 605937 h 1238312"/>
                      <a:gd name="connsiteX18" fmla="*/ 87630 w 1178242"/>
                      <a:gd name="connsiteY18" fmla="*/ 643084 h 1238312"/>
                      <a:gd name="connsiteX19" fmla="*/ 12382 w 1178242"/>
                      <a:gd name="connsiteY19" fmla="*/ 641180 h 1238312"/>
                      <a:gd name="connsiteX20" fmla="*/ 10477 w 1178242"/>
                      <a:gd name="connsiteY20" fmla="*/ 639275 h 1238312"/>
                      <a:gd name="connsiteX21" fmla="*/ 6667 w 1178242"/>
                      <a:gd name="connsiteY21" fmla="*/ 660229 h 1238312"/>
                      <a:gd name="connsiteX22" fmla="*/ 0 w 1178242"/>
                      <a:gd name="connsiteY22" fmla="*/ 748812 h 1238312"/>
                      <a:gd name="connsiteX23" fmla="*/ 39052 w 1178242"/>
                      <a:gd name="connsiteY23" fmla="*/ 745002 h 1238312"/>
                      <a:gd name="connsiteX24" fmla="*/ 107632 w 1178242"/>
                      <a:gd name="connsiteY24" fmla="*/ 723094 h 1238312"/>
                      <a:gd name="connsiteX25" fmla="*/ 157163 w 1178242"/>
                      <a:gd name="connsiteY25" fmla="*/ 695472 h 1238312"/>
                      <a:gd name="connsiteX26" fmla="*/ 160973 w 1178242"/>
                      <a:gd name="connsiteY26" fmla="*/ 701187 h 1238312"/>
                      <a:gd name="connsiteX27" fmla="*/ 103823 w 1178242"/>
                      <a:gd name="connsiteY27" fmla="*/ 738334 h 1238312"/>
                      <a:gd name="connsiteX28" fmla="*/ 31432 w 1178242"/>
                      <a:gd name="connsiteY28" fmla="*/ 758337 h 1238312"/>
                      <a:gd name="connsiteX29" fmla="*/ 0 w 1178242"/>
                      <a:gd name="connsiteY29" fmla="*/ 760242 h 1238312"/>
                      <a:gd name="connsiteX30" fmla="*/ 7620 w 1178242"/>
                      <a:gd name="connsiteY30" fmla="*/ 855491 h 1238312"/>
                      <a:gd name="connsiteX31" fmla="*/ 7620 w 1178242"/>
                      <a:gd name="connsiteY31" fmla="*/ 857396 h 1238312"/>
                      <a:gd name="connsiteX32" fmla="*/ 100013 w 1178242"/>
                      <a:gd name="connsiteY32" fmla="*/ 837394 h 1238312"/>
                      <a:gd name="connsiteX33" fmla="*/ 101917 w 1178242"/>
                      <a:gd name="connsiteY33" fmla="*/ 842157 h 1238312"/>
                      <a:gd name="connsiteX34" fmla="*/ 9525 w 1178242"/>
                      <a:gd name="connsiteY34" fmla="*/ 865969 h 1238312"/>
                      <a:gd name="connsiteX35" fmla="*/ 24765 w 1178242"/>
                      <a:gd name="connsiteY35" fmla="*/ 929786 h 1238312"/>
                      <a:gd name="connsiteX36" fmla="*/ 162877 w 1178242"/>
                      <a:gd name="connsiteY36" fmla="*/ 896449 h 1238312"/>
                      <a:gd name="connsiteX37" fmla="*/ 164782 w 1178242"/>
                      <a:gd name="connsiteY37" fmla="*/ 901211 h 1238312"/>
                      <a:gd name="connsiteX38" fmla="*/ 67627 w 1178242"/>
                      <a:gd name="connsiteY38" fmla="*/ 933596 h 1238312"/>
                      <a:gd name="connsiteX39" fmla="*/ 27623 w 1178242"/>
                      <a:gd name="connsiteY39" fmla="*/ 935501 h 1238312"/>
                      <a:gd name="connsiteX40" fmla="*/ 53340 w 1178242"/>
                      <a:gd name="connsiteY40" fmla="*/ 1002176 h 1238312"/>
                      <a:gd name="connsiteX41" fmla="*/ 196215 w 1178242"/>
                      <a:gd name="connsiteY41" fmla="*/ 945026 h 1238312"/>
                      <a:gd name="connsiteX42" fmla="*/ 199073 w 1178242"/>
                      <a:gd name="connsiteY42" fmla="*/ 949789 h 1238312"/>
                      <a:gd name="connsiteX43" fmla="*/ 54292 w 1178242"/>
                      <a:gd name="connsiteY43" fmla="*/ 1006939 h 1238312"/>
                      <a:gd name="connsiteX44" fmla="*/ 88582 w 1178242"/>
                      <a:gd name="connsiteY44" fmla="*/ 1066946 h 1238312"/>
                      <a:gd name="connsiteX45" fmla="*/ 212407 w 1178242"/>
                      <a:gd name="connsiteY45" fmla="*/ 963124 h 1238312"/>
                      <a:gd name="connsiteX46" fmla="*/ 216218 w 1178242"/>
                      <a:gd name="connsiteY46" fmla="*/ 965981 h 1238312"/>
                      <a:gd name="connsiteX47" fmla="*/ 91440 w 1178242"/>
                      <a:gd name="connsiteY47" fmla="*/ 1071708 h 1238312"/>
                      <a:gd name="connsiteX48" fmla="*/ 174307 w 1178242"/>
                      <a:gd name="connsiteY48" fmla="*/ 1160291 h 1238312"/>
                      <a:gd name="connsiteX49" fmla="*/ 204787 w 1178242"/>
                      <a:gd name="connsiteY49" fmla="*/ 1150766 h 1238312"/>
                      <a:gd name="connsiteX50" fmla="*/ 283845 w 1178242"/>
                      <a:gd name="connsiteY50" fmla="*/ 1122191 h 1238312"/>
                      <a:gd name="connsiteX51" fmla="*/ 285750 w 1178242"/>
                      <a:gd name="connsiteY51" fmla="*/ 1126953 h 1238312"/>
                      <a:gd name="connsiteX52" fmla="*/ 200977 w 1178242"/>
                      <a:gd name="connsiteY52" fmla="*/ 1159338 h 1238312"/>
                      <a:gd name="connsiteX53" fmla="*/ 180975 w 1178242"/>
                      <a:gd name="connsiteY53" fmla="*/ 1164101 h 1238312"/>
                      <a:gd name="connsiteX54" fmla="*/ 273368 w 1178242"/>
                      <a:gd name="connsiteY54" fmla="*/ 1213630 h 1238312"/>
                      <a:gd name="connsiteX55" fmla="*/ 531495 w 1178242"/>
                      <a:gd name="connsiteY55" fmla="*/ 1223155 h 1238312"/>
                      <a:gd name="connsiteX56" fmla="*/ 659130 w 1178242"/>
                      <a:gd name="connsiteY56" fmla="*/ 1177436 h 1238312"/>
                      <a:gd name="connsiteX57" fmla="*/ 780098 w 1178242"/>
                      <a:gd name="connsiteY57" fmla="*/ 1124096 h 1238312"/>
                      <a:gd name="connsiteX58" fmla="*/ 782003 w 1178242"/>
                      <a:gd name="connsiteY58" fmla="*/ 1124096 h 1238312"/>
                      <a:gd name="connsiteX59" fmla="*/ 833437 w 1178242"/>
                      <a:gd name="connsiteY59" fmla="*/ 1105998 h 1238312"/>
                      <a:gd name="connsiteX60" fmla="*/ 916305 w 1178242"/>
                      <a:gd name="connsiteY60" fmla="*/ 1083138 h 1238312"/>
                      <a:gd name="connsiteX61" fmla="*/ 952500 w 1178242"/>
                      <a:gd name="connsiteY61" fmla="*/ 1052658 h 1238312"/>
                      <a:gd name="connsiteX62" fmla="*/ 996315 w 1178242"/>
                      <a:gd name="connsiteY62" fmla="*/ 987889 h 1238312"/>
                      <a:gd name="connsiteX63" fmla="*/ 1001078 w 1178242"/>
                      <a:gd name="connsiteY63" fmla="*/ 989794 h 1238312"/>
                      <a:gd name="connsiteX64" fmla="*/ 931545 w 1178242"/>
                      <a:gd name="connsiteY64" fmla="*/ 1081233 h 1238312"/>
                      <a:gd name="connsiteX65" fmla="*/ 944880 w 1178242"/>
                      <a:gd name="connsiteY65" fmla="*/ 1080281 h 1238312"/>
                      <a:gd name="connsiteX66" fmla="*/ 1056323 w 1178242"/>
                      <a:gd name="connsiteY66" fmla="*/ 1086948 h 1238312"/>
                      <a:gd name="connsiteX67" fmla="*/ 1062037 w 1178242"/>
                      <a:gd name="connsiteY67" fmla="*/ 1076471 h 1238312"/>
                      <a:gd name="connsiteX68" fmla="*/ 1065848 w 1178242"/>
                      <a:gd name="connsiteY68" fmla="*/ 1078376 h 1238312"/>
                      <a:gd name="connsiteX69" fmla="*/ 1062990 w 1178242"/>
                      <a:gd name="connsiteY69" fmla="*/ 1087901 h 1238312"/>
                      <a:gd name="connsiteX70" fmla="*/ 1098233 w 1178242"/>
                      <a:gd name="connsiteY70" fmla="*/ 1094568 h 1238312"/>
                      <a:gd name="connsiteX71" fmla="*/ 1123950 w 1178242"/>
                      <a:gd name="connsiteY71" fmla="*/ 1066946 h 1238312"/>
                      <a:gd name="connsiteX72" fmla="*/ 1151573 w 1178242"/>
                      <a:gd name="connsiteY72" fmla="*/ 1035514 h 1238312"/>
                      <a:gd name="connsiteX73" fmla="*/ 1150620 w 1178242"/>
                      <a:gd name="connsiteY73" fmla="*/ 1032656 h 1238312"/>
                      <a:gd name="connsiteX74" fmla="*/ 1176337 w 1178242"/>
                      <a:gd name="connsiteY74" fmla="*/ 987889 h 1238312"/>
                      <a:gd name="connsiteX75" fmla="*/ 1178243 w 1178242"/>
                      <a:gd name="connsiteY75" fmla="*/ 985031 h 1238312"/>
                      <a:gd name="connsiteX76" fmla="*/ 1148715 w 1178242"/>
                      <a:gd name="connsiteY76" fmla="*/ 943121 h 1238312"/>
                      <a:gd name="connsiteX77" fmla="*/ 1124903 w 1178242"/>
                      <a:gd name="connsiteY77" fmla="*/ 978364 h 1238312"/>
                      <a:gd name="connsiteX78" fmla="*/ 1056323 w 1178242"/>
                      <a:gd name="connsiteY78" fmla="*/ 1033608 h 1238312"/>
                      <a:gd name="connsiteX79" fmla="*/ 1055370 w 1178242"/>
                      <a:gd name="connsiteY79" fmla="*/ 1030751 h 1238312"/>
                      <a:gd name="connsiteX80" fmla="*/ 1122998 w 1178242"/>
                      <a:gd name="connsiteY80" fmla="*/ 965029 h 1238312"/>
                      <a:gd name="connsiteX81" fmla="*/ 1141095 w 1178242"/>
                      <a:gd name="connsiteY81" fmla="*/ 929786 h 1238312"/>
                      <a:gd name="connsiteX82" fmla="*/ 1107758 w 1178242"/>
                      <a:gd name="connsiteY82" fmla="*/ 836442 h 1238312"/>
                      <a:gd name="connsiteX83" fmla="*/ 1084898 w 1178242"/>
                      <a:gd name="connsiteY83" fmla="*/ 458300 h 1238312"/>
                      <a:gd name="connsiteX84" fmla="*/ 971550 w 1178242"/>
                      <a:gd name="connsiteY84" fmla="*/ 112543 h 1238312"/>
                      <a:gd name="connsiteX85" fmla="*/ 787718 w 1178242"/>
                      <a:gd name="connsiteY85" fmla="*/ 8721 h 1238312"/>
                      <a:gd name="connsiteX86" fmla="*/ 561023 w 1178242"/>
                      <a:gd name="connsiteY86" fmla="*/ 18246 h 1238312"/>
                      <a:gd name="connsiteX87" fmla="*/ 508635 w 1178242"/>
                      <a:gd name="connsiteY87" fmla="*/ 33486 h 1238312"/>
                      <a:gd name="connsiteX88" fmla="*/ 512445 w 1178242"/>
                      <a:gd name="connsiteY88" fmla="*/ 74443 h 1238312"/>
                      <a:gd name="connsiteX89" fmla="*/ 485775 w 1178242"/>
                      <a:gd name="connsiteY89" fmla="*/ 202078 h 1238312"/>
                      <a:gd name="connsiteX90" fmla="*/ 481012 w 1178242"/>
                      <a:gd name="connsiteY90" fmla="*/ 199221 h 1238312"/>
                      <a:gd name="connsiteX91" fmla="*/ 501015 w 1178242"/>
                      <a:gd name="connsiteY91" fmla="*/ 63014 h 1238312"/>
                      <a:gd name="connsiteX92" fmla="*/ 498157 w 1178242"/>
                      <a:gd name="connsiteY92" fmla="*/ 36344 h 1238312"/>
                      <a:gd name="connsiteX93" fmla="*/ 394335 w 1178242"/>
                      <a:gd name="connsiteY93" fmla="*/ 83016 h 1238312"/>
                      <a:gd name="connsiteX94" fmla="*/ 397193 w 1178242"/>
                      <a:gd name="connsiteY94" fmla="*/ 210651 h 1238312"/>
                      <a:gd name="connsiteX95" fmla="*/ 392430 w 1178242"/>
                      <a:gd name="connsiteY95" fmla="*/ 209698 h 1238312"/>
                      <a:gd name="connsiteX96" fmla="*/ 384810 w 1178242"/>
                      <a:gd name="connsiteY96" fmla="*/ 88731 h 1238312"/>
                      <a:gd name="connsiteX97" fmla="*/ 345757 w 1178242"/>
                      <a:gd name="connsiteY97" fmla="*/ 113496 h 1238312"/>
                      <a:gd name="connsiteX98" fmla="*/ 301943 w 1178242"/>
                      <a:gd name="connsiteY98" fmla="*/ 145881 h 1238312"/>
                      <a:gd name="connsiteX99" fmla="*/ 321945 w 1178242"/>
                      <a:gd name="connsiteY99" fmla="*/ 208746 h 1238312"/>
                      <a:gd name="connsiteX100" fmla="*/ 309562 w 1178242"/>
                      <a:gd name="connsiteY100" fmla="*/ 277325 h 1238312"/>
                      <a:gd name="connsiteX101" fmla="*/ 303848 w 1178242"/>
                      <a:gd name="connsiteY101" fmla="*/ 274468 h 1238312"/>
                      <a:gd name="connsiteX102" fmla="*/ 309562 w 1178242"/>
                      <a:gd name="connsiteY102" fmla="*/ 203983 h 1238312"/>
                      <a:gd name="connsiteX103" fmla="*/ 294323 w 1178242"/>
                      <a:gd name="connsiteY103" fmla="*/ 150643 h 1238312"/>
                      <a:gd name="connsiteX104" fmla="*/ 220980 w 1178242"/>
                      <a:gd name="connsiteY104" fmla="*/ 222081 h 1238312"/>
                      <a:gd name="connsiteX105" fmla="*/ 242887 w 1178242"/>
                      <a:gd name="connsiteY105" fmla="*/ 287803 h 1238312"/>
                      <a:gd name="connsiteX106" fmla="*/ 257175 w 1178242"/>
                      <a:gd name="connsiteY106" fmla="*/ 423058 h 1238312"/>
                      <a:gd name="connsiteX107" fmla="*/ 280987 w 1178242"/>
                      <a:gd name="connsiteY107" fmla="*/ 384958 h 1238312"/>
                      <a:gd name="connsiteX108" fmla="*/ 286703 w 1178242"/>
                      <a:gd name="connsiteY108" fmla="*/ 339238 h 1238312"/>
                      <a:gd name="connsiteX109" fmla="*/ 293370 w 1178242"/>
                      <a:gd name="connsiteY109" fmla="*/ 337333 h 1238312"/>
                      <a:gd name="connsiteX110" fmla="*/ 260985 w 1178242"/>
                      <a:gd name="connsiteY110" fmla="*/ 427820 h 1238312"/>
                      <a:gd name="connsiteX111" fmla="*/ 257175 w 1178242"/>
                      <a:gd name="connsiteY111" fmla="*/ 423058 h 1238312"/>
                      <a:gd name="connsiteX112" fmla="*/ 376237 w 1178242"/>
                      <a:gd name="connsiteY112" fmla="*/ 731667 h 1238312"/>
                      <a:gd name="connsiteX113" fmla="*/ 309562 w 1178242"/>
                      <a:gd name="connsiteY113" fmla="*/ 817392 h 1238312"/>
                      <a:gd name="connsiteX114" fmla="*/ 308610 w 1178242"/>
                      <a:gd name="connsiteY114" fmla="*/ 816439 h 1238312"/>
                      <a:gd name="connsiteX115" fmla="*/ 373380 w 1178242"/>
                      <a:gd name="connsiteY115" fmla="*/ 729762 h 1238312"/>
                      <a:gd name="connsiteX116" fmla="*/ 376237 w 1178242"/>
                      <a:gd name="connsiteY116" fmla="*/ 731667 h 1238312"/>
                      <a:gd name="connsiteX117" fmla="*/ 366712 w 1178242"/>
                      <a:gd name="connsiteY117" fmla="*/ 656420 h 1238312"/>
                      <a:gd name="connsiteX118" fmla="*/ 218123 w 1178242"/>
                      <a:gd name="connsiteY118" fmla="*/ 797389 h 1238312"/>
                      <a:gd name="connsiteX119" fmla="*/ 217170 w 1178242"/>
                      <a:gd name="connsiteY119" fmla="*/ 795484 h 1238312"/>
                      <a:gd name="connsiteX120" fmla="*/ 300037 w 1178242"/>
                      <a:gd name="connsiteY120" fmla="*/ 735477 h 1238312"/>
                      <a:gd name="connsiteX121" fmla="*/ 363855 w 1178242"/>
                      <a:gd name="connsiteY121" fmla="*/ 654515 h 1238312"/>
                      <a:gd name="connsiteX122" fmla="*/ 366712 w 1178242"/>
                      <a:gd name="connsiteY122" fmla="*/ 656420 h 1238312"/>
                      <a:gd name="connsiteX123" fmla="*/ 344805 w 1178242"/>
                      <a:gd name="connsiteY123" fmla="*/ 566885 h 1238312"/>
                      <a:gd name="connsiteX124" fmla="*/ 295275 w 1178242"/>
                      <a:gd name="connsiteY124" fmla="*/ 644037 h 1238312"/>
                      <a:gd name="connsiteX125" fmla="*/ 225743 w 1178242"/>
                      <a:gd name="connsiteY125" fmla="*/ 690709 h 1238312"/>
                      <a:gd name="connsiteX126" fmla="*/ 224790 w 1178242"/>
                      <a:gd name="connsiteY126" fmla="*/ 688804 h 1238312"/>
                      <a:gd name="connsiteX127" fmla="*/ 292418 w 1178242"/>
                      <a:gd name="connsiteY127" fmla="*/ 628797 h 1238312"/>
                      <a:gd name="connsiteX128" fmla="*/ 339090 w 1178242"/>
                      <a:gd name="connsiteY128" fmla="*/ 562122 h 1238312"/>
                      <a:gd name="connsiteX129" fmla="*/ 344805 w 1178242"/>
                      <a:gd name="connsiteY129" fmla="*/ 566885 h 1238312"/>
                      <a:gd name="connsiteX130" fmla="*/ 275273 w 1178242"/>
                      <a:gd name="connsiteY130" fmla="*/ 549740 h 1238312"/>
                      <a:gd name="connsiteX131" fmla="*/ 215265 w 1178242"/>
                      <a:gd name="connsiteY131" fmla="*/ 580220 h 1238312"/>
                      <a:gd name="connsiteX132" fmla="*/ 214312 w 1178242"/>
                      <a:gd name="connsiteY132" fmla="*/ 578315 h 1238312"/>
                      <a:gd name="connsiteX133" fmla="*/ 272415 w 1178242"/>
                      <a:gd name="connsiteY133" fmla="*/ 534500 h 1238312"/>
                      <a:gd name="connsiteX134" fmla="*/ 301943 w 1178242"/>
                      <a:gd name="connsiteY134" fmla="*/ 484970 h 1238312"/>
                      <a:gd name="connsiteX135" fmla="*/ 307657 w 1178242"/>
                      <a:gd name="connsiteY135" fmla="*/ 487827 h 1238312"/>
                      <a:gd name="connsiteX136" fmla="*/ 275273 w 1178242"/>
                      <a:gd name="connsiteY136" fmla="*/ 549740 h 1238312"/>
                      <a:gd name="connsiteX137" fmla="*/ 1085850 w 1178242"/>
                      <a:gd name="connsiteY137" fmla="*/ 893592 h 1238312"/>
                      <a:gd name="connsiteX138" fmla="*/ 1036320 w 1178242"/>
                      <a:gd name="connsiteY138" fmla="*/ 962171 h 1238312"/>
                      <a:gd name="connsiteX139" fmla="*/ 1034415 w 1178242"/>
                      <a:gd name="connsiteY139" fmla="*/ 961219 h 1238312"/>
                      <a:gd name="connsiteX140" fmla="*/ 1082040 w 1178242"/>
                      <a:gd name="connsiteY140" fmla="*/ 891686 h 1238312"/>
                      <a:gd name="connsiteX141" fmla="*/ 1085850 w 1178242"/>
                      <a:gd name="connsiteY141" fmla="*/ 893592 h 1238312"/>
                      <a:gd name="connsiteX142" fmla="*/ 541973 w 1178242"/>
                      <a:gd name="connsiteY142" fmla="*/ 351620 h 1238312"/>
                      <a:gd name="connsiteX143" fmla="*/ 499110 w 1178242"/>
                      <a:gd name="connsiteY143" fmla="*/ 409723 h 1238312"/>
                      <a:gd name="connsiteX144" fmla="*/ 497205 w 1178242"/>
                      <a:gd name="connsiteY144" fmla="*/ 407818 h 1238312"/>
                      <a:gd name="connsiteX145" fmla="*/ 539115 w 1178242"/>
                      <a:gd name="connsiteY145" fmla="*/ 349715 h 1238312"/>
                      <a:gd name="connsiteX146" fmla="*/ 541973 w 1178242"/>
                      <a:gd name="connsiteY146" fmla="*/ 351620 h 1238312"/>
                      <a:gd name="connsiteX147" fmla="*/ 488632 w 1178242"/>
                      <a:gd name="connsiteY147" fmla="*/ 270658 h 1238312"/>
                      <a:gd name="connsiteX148" fmla="*/ 492443 w 1178242"/>
                      <a:gd name="connsiteY148" fmla="*/ 272563 h 1238312"/>
                      <a:gd name="connsiteX149" fmla="*/ 463868 w 1178242"/>
                      <a:gd name="connsiteY149" fmla="*/ 376385 h 1238312"/>
                      <a:gd name="connsiteX150" fmla="*/ 421005 w 1178242"/>
                      <a:gd name="connsiteY150" fmla="*/ 460205 h 1238312"/>
                      <a:gd name="connsiteX151" fmla="*/ 418148 w 1178242"/>
                      <a:gd name="connsiteY151" fmla="*/ 457347 h 1238312"/>
                      <a:gd name="connsiteX152" fmla="*/ 458153 w 1178242"/>
                      <a:gd name="connsiteY152" fmla="*/ 361145 h 1238312"/>
                      <a:gd name="connsiteX153" fmla="*/ 488632 w 1178242"/>
                      <a:gd name="connsiteY153" fmla="*/ 270658 h 1238312"/>
                      <a:gd name="connsiteX154" fmla="*/ 401955 w 1178242"/>
                      <a:gd name="connsiteY154" fmla="*/ 275420 h 1238312"/>
                      <a:gd name="connsiteX155" fmla="*/ 407670 w 1178242"/>
                      <a:gd name="connsiteY155" fmla="*/ 275420 h 1238312"/>
                      <a:gd name="connsiteX156" fmla="*/ 391478 w 1178242"/>
                      <a:gd name="connsiteY156" fmla="*/ 364003 h 1238312"/>
                      <a:gd name="connsiteX157" fmla="*/ 351473 w 1178242"/>
                      <a:gd name="connsiteY157" fmla="*/ 438297 h 1238312"/>
                      <a:gd name="connsiteX158" fmla="*/ 348615 w 1178242"/>
                      <a:gd name="connsiteY158" fmla="*/ 436393 h 1238312"/>
                      <a:gd name="connsiteX159" fmla="*/ 381953 w 1178242"/>
                      <a:gd name="connsiteY159" fmla="*/ 354478 h 1238312"/>
                      <a:gd name="connsiteX160" fmla="*/ 401955 w 1178242"/>
                      <a:gd name="connsiteY160" fmla="*/ 275420 h 12383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</a:cxnLst>
                    <a:rect l="l" t="t" r="r" b="b"/>
                    <a:pathLst>
                      <a:path w="1178242" h="1238312">
                        <a:moveTo>
                          <a:pt x="242887" y="287803"/>
                        </a:moveTo>
                        <a:cubicBezTo>
                          <a:pt x="242887" y="301138"/>
                          <a:pt x="241935" y="313520"/>
                          <a:pt x="240030" y="326855"/>
                        </a:cubicBezTo>
                        <a:cubicBezTo>
                          <a:pt x="239077" y="330665"/>
                          <a:pt x="239077" y="333523"/>
                          <a:pt x="238125" y="337333"/>
                        </a:cubicBezTo>
                        <a:cubicBezTo>
                          <a:pt x="236220" y="344953"/>
                          <a:pt x="234315" y="353525"/>
                          <a:pt x="231457" y="361145"/>
                        </a:cubicBezTo>
                        <a:cubicBezTo>
                          <a:pt x="230505" y="363050"/>
                          <a:pt x="229552" y="364955"/>
                          <a:pt x="229552" y="366860"/>
                        </a:cubicBezTo>
                        <a:cubicBezTo>
                          <a:pt x="226695" y="375433"/>
                          <a:pt x="221932" y="384005"/>
                          <a:pt x="218123" y="391625"/>
                        </a:cubicBezTo>
                        <a:cubicBezTo>
                          <a:pt x="189548" y="444013"/>
                          <a:pt x="128588" y="496400"/>
                          <a:pt x="66675" y="471635"/>
                        </a:cubicBezTo>
                        <a:cubicBezTo>
                          <a:pt x="58102" y="494495"/>
                          <a:pt x="48577" y="519260"/>
                          <a:pt x="39052" y="544025"/>
                        </a:cubicBezTo>
                        <a:cubicBezTo>
                          <a:pt x="74295" y="552597"/>
                          <a:pt x="111442" y="554502"/>
                          <a:pt x="144780" y="536405"/>
                        </a:cubicBezTo>
                        <a:cubicBezTo>
                          <a:pt x="177165" y="519260"/>
                          <a:pt x="198120" y="489732"/>
                          <a:pt x="224790" y="464967"/>
                        </a:cubicBezTo>
                        <a:cubicBezTo>
                          <a:pt x="227648" y="463062"/>
                          <a:pt x="232410" y="464967"/>
                          <a:pt x="230505" y="468778"/>
                        </a:cubicBezTo>
                        <a:cubicBezTo>
                          <a:pt x="198120" y="542120"/>
                          <a:pt x="111442" y="582125"/>
                          <a:pt x="36195" y="550692"/>
                        </a:cubicBezTo>
                        <a:cubicBezTo>
                          <a:pt x="25717" y="579267"/>
                          <a:pt x="16192" y="608795"/>
                          <a:pt x="10477" y="635465"/>
                        </a:cubicBezTo>
                        <a:cubicBezTo>
                          <a:pt x="11430" y="634512"/>
                          <a:pt x="11430" y="634512"/>
                          <a:pt x="12382" y="634512"/>
                        </a:cubicBezTo>
                        <a:cubicBezTo>
                          <a:pt x="38100" y="636417"/>
                          <a:pt x="63817" y="635465"/>
                          <a:pt x="88582" y="627845"/>
                        </a:cubicBezTo>
                        <a:cubicBezTo>
                          <a:pt x="100013" y="624035"/>
                          <a:pt x="112395" y="619272"/>
                          <a:pt x="122873" y="613557"/>
                        </a:cubicBezTo>
                        <a:cubicBezTo>
                          <a:pt x="131445" y="608795"/>
                          <a:pt x="140017" y="601175"/>
                          <a:pt x="150495" y="599270"/>
                        </a:cubicBezTo>
                        <a:cubicBezTo>
                          <a:pt x="154305" y="598317"/>
                          <a:pt x="156210" y="602127"/>
                          <a:pt x="155257" y="605937"/>
                        </a:cubicBezTo>
                        <a:cubicBezTo>
                          <a:pt x="143827" y="626892"/>
                          <a:pt x="109538" y="638322"/>
                          <a:pt x="87630" y="643084"/>
                        </a:cubicBezTo>
                        <a:cubicBezTo>
                          <a:pt x="62865" y="648800"/>
                          <a:pt x="36195" y="647847"/>
                          <a:pt x="12382" y="641180"/>
                        </a:cubicBezTo>
                        <a:cubicBezTo>
                          <a:pt x="11430" y="641180"/>
                          <a:pt x="10477" y="640227"/>
                          <a:pt x="10477" y="639275"/>
                        </a:cubicBezTo>
                        <a:cubicBezTo>
                          <a:pt x="8573" y="645942"/>
                          <a:pt x="7620" y="653562"/>
                          <a:pt x="6667" y="660229"/>
                        </a:cubicBezTo>
                        <a:cubicBezTo>
                          <a:pt x="2857" y="689757"/>
                          <a:pt x="952" y="719284"/>
                          <a:pt x="0" y="748812"/>
                        </a:cubicBezTo>
                        <a:cubicBezTo>
                          <a:pt x="13335" y="748812"/>
                          <a:pt x="26670" y="746907"/>
                          <a:pt x="39052" y="745002"/>
                        </a:cubicBezTo>
                        <a:cubicBezTo>
                          <a:pt x="62865" y="740239"/>
                          <a:pt x="85725" y="733572"/>
                          <a:pt x="107632" y="723094"/>
                        </a:cubicBezTo>
                        <a:cubicBezTo>
                          <a:pt x="123825" y="714522"/>
                          <a:pt x="139065" y="701187"/>
                          <a:pt x="157163" y="695472"/>
                        </a:cubicBezTo>
                        <a:cubicBezTo>
                          <a:pt x="160020" y="694519"/>
                          <a:pt x="162877" y="698329"/>
                          <a:pt x="160973" y="701187"/>
                        </a:cubicBezTo>
                        <a:cubicBezTo>
                          <a:pt x="149542" y="719284"/>
                          <a:pt x="122873" y="730714"/>
                          <a:pt x="103823" y="738334"/>
                        </a:cubicBezTo>
                        <a:cubicBezTo>
                          <a:pt x="80963" y="747859"/>
                          <a:pt x="56198" y="755479"/>
                          <a:pt x="31432" y="758337"/>
                        </a:cubicBezTo>
                        <a:cubicBezTo>
                          <a:pt x="20955" y="759289"/>
                          <a:pt x="10477" y="760242"/>
                          <a:pt x="0" y="760242"/>
                        </a:cubicBezTo>
                        <a:cubicBezTo>
                          <a:pt x="0" y="791674"/>
                          <a:pt x="2857" y="824059"/>
                          <a:pt x="7620" y="855491"/>
                        </a:cubicBezTo>
                        <a:cubicBezTo>
                          <a:pt x="7620" y="856444"/>
                          <a:pt x="7620" y="857396"/>
                          <a:pt x="7620" y="857396"/>
                        </a:cubicBezTo>
                        <a:cubicBezTo>
                          <a:pt x="39052" y="853586"/>
                          <a:pt x="69532" y="845966"/>
                          <a:pt x="100013" y="837394"/>
                        </a:cubicBezTo>
                        <a:cubicBezTo>
                          <a:pt x="102870" y="836442"/>
                          <a:pt x="103823" y="840252"/>
                          <a:pt x="101917" y="842157"/>
                        </a:cubicBezTo>
                        <a:cubicBezTo>
                          <a:pt x="74295" y="857396"/>
                          <a:pt x="41910" y="864064"/>
                          <a:pt x="9525" y="865969"/>
                        </a:cubicBezTo>
                        <a:cubicBezTo>
                          <a:pt x="13335" y="887876"/>
                          <a:pt x="19050" y="908831"/>
                          <a:pt x="24765" y="929786"/>
                        </a:cubicBezTo>
                        <a:cubicBezTo>
                          <a:pt x="71438" y="928834"/>
                          <a:pt x="118110" y="911689"/>
                          <a:pt x="162877" y="896449"/>
                        </a:cubicBezTo>
                        <a:cubicBezTo>
                          <a:pt x="165735" y="895496"/>
                          <a:pt x="166688" y="899306"/>
                          <a:pt x="164782" y="901211"/>
                        </a:cubicBezTo>
                        <a:cubicBezTo>
                          <a:pt x="137160" y="920261"/>
                          <a:pt x="100013" y="928834"/>
                          <a:pt x="67627" y="933596"/>
                        </a:cubicBezTo>
                        <a:cubicBezTo>
                          <a:pt x="54292" y="935501"/>
                          <a:pt x="40957" y="936454"/>
                          <a:pt x="27623" y="935501"/>
                        </a:cubicBezTo>
                        <a:cubicBezTo>
                          <a:pt x="35242" y="958361"/>
                          <a:pt x="43815" y="980269"/>
                          <a:pt x="53340" y="1002176"/>
                        </a:cubicBezTo>
                        <a:cubicBezTo>
                          <a:pt x="106680" y="1003129"/>
                          <a:pt x="150495" y="971696"/>
                          <a:pt x="196215" y="945026"/>
                        </a:cubicBezTo>
                        <a:cubicBezTo>
                          <a:pt x="199073" y="943121"/>
                          <a:pt x="201930" y="947884"/>
                          <a:pt x="199073" y="949789"/>
                        </a:cubicBezTo>
                        <a:cubicBezTo>
                          <a:pt x="160020" y="982174"/>
                          <a:pt x="106680" y="1012654"/>
                          <a:pt x="54292" y="1006939"/>
                        </a:cubicBezTo>
                        <a:cubicBezTo>
                          <a:pt x="64770" y="1027893"/>
                          <a:pt x="75248" y="1047896"/>
                          <a:pt x="88582" y="1066946"/>
                        </a:cubicBezTo>
                        <a:cubicBezTo>
                          <a:pt x="141923" y="1051706"/>
                          <a:pt x="177165" y="1005034"/>
                          <a:pt x="212407" y="963124"/>
                        </a:cubicBezTo>
                        <a:cubicBezTo>
                          <a:pt x="214312" y="961219"/>
                          <a:pt x="217170" y="963124"/>
                          <a:pt x="216218" y="965981"/>
                        </a:cubicBezTo>
                        <a:cubicBezTo>
                          <a:pt x="194310" y="1018368"/>
                          <a:pt x="146685" y="1060279"/>
                          <a:pt x="91440" y="1071708"/>
                        </a:cubicBezTo>
                        <a:cubicBezTo>
                          <a:pt x="114300" y="1105046"/>
                          <a:pt x="141923" y="1135526"/>
                          <a:pt x="174307" y="1160291"/>
                        </a:cubicBezTo>
                        <a:cubicBezTo>
                          <a:pt x="184785" y="1157433"/>
                          <a:pt x="195262" y="1154576"/>
                          <a:pt x="204787" y="1150766"/>
                        </a:cubicBezTo>
                        <a:cubicBezTo>
                          <a:pt x="231457" y="1142193"/>
                          <a:pt x="257175" y="1128858"/>
                          <a:pt x="283845" y="1122191"/>
                        </a:cubicBezTo>
                        <a:cubicBezTo>
                          <a:pt x="286703" y="1121238"/>
                          <a:pt x="288607" y="1126001"/>
                          <a:pt x="285750" y="1126953"/>
                        </a:cubicBezTo>
                        <a:cubicBezTo>
                          <a:pt x="260985" y="1142193"/>
                          <a:pt x="229552" y="1151718"/>
                          <a:pt x="200977" y="1159338"/>
                        </a:cubicBezTo>
                        <a:cubicBezTo>
                          <a:pt x="194310" y="1161243"/>
                          <a:pt x="187642" y="1163148"/>
                          <a:pt x="180975" y="1164101"/>
                        </a:cubicBezTo>
                        <a:cubicBezTo>
                          <a:pt x="208598" y="1185056"/>
                          <a:pt x="240030" y="1202201"/>
                          <a:pt x="273368" y="1213630"/>
                        </a:cubicBezTo>
                        <a:cubicBezTo>
                          <a:pt x="356235" y="1243158"/>
                          <a:pt x="445770" y="1246016"/>
                          <a:pt x="531495" y="1223155"/>
                        </a:cubicBezTo>
                        <a:cubicBezTo>
                          <a:pt x="575310" y="1211726"/>
                          <a:pt x="618173" y="1195533"/>
                          <a:pt x="659130" y="1177436"/>
                        </a:cubicBezTo>
                        <a:cubicBezTo>
                          <a:pt x="699135" y="1159338"/>
                          <a:pt x="738187" y="1137431"/>
                          <a:pt x="780098" y="1124096"/>
                        </a:cubicBezTo>
                        <a:cubicBezTo>
                          <a:pt x="781050" y="1124096"/>
                          <a:pt x="781050" y="1124096"/>
                          <a:pt x="782003" y="1124096"/>
                        </a:cubicBezTo>
                        <a:cubicBezTo>
                          <a:pt x="799148" y="1117428"/>
                          <a:pt x="816293" y="1111713"/>
                          <a:pt x="833437" y="1105998"/>
                        </a:cubicBezTo>
                        <a:cubicBezTo>
                          <a:pt x="861060" y="1097426"/>
                          <a:pt x="888682" y="1088854"/>
                          <a:pt x="916305" y="1083138"/>
                        </a:cubicBezTo>
                        <a:cubicBezTo>
                          <a:pt x="929640" y="1074566"/>
                          <a:pt x="942023" y="1065041"/>
                          <a:pt x="952500" y="1052658"/>
                        </a:cubicBezTo>
                        <a:cubicBezTo>
                          <a:pt x="969645" y="1032656"/>
                          <a:pt x="982028" y="1009796"/>
                          <a:pt x="996315" y="987889"/>
                        </a:cubicBezTo>
                        <a:cubicBezTo>
                          <a:pt x="998220" y="985984"/>
                          <a:pt x="1001078" y="986936"/>
                          <a:pt x="1001078" y="989794"/>
                        </a:cubicBezTo>
                        <a:cubicBezTo>
                          <a:pt x="990600" y="1026941"/>
                          <a:pt x="964882" y="1060279"/>
                          <a:pt x="931545" y="1081233"/>
                        </a:cubicBezTo>
                        <a:cubicBezTo>
                          <a:pt x="936307" y="1080281"/>
                          <a:pt x="940118" y="1080281"/>
                          <a:pt x="944880" y="1080281"/>
                        </a:cubicBezTo>
                        <a:cubicBezTo>
                          <a:pt x="982028" y="1077423"/>
                          <a:pt x="1019175" y="1081233"/>
                          <a:pt x="1056323" y="1086948"/>
                        </a:cubicBezTo>
                        <a:cubicBezTo>
                          <a:pt x="1058228" y="1083138"/>
                          <a:pt x="1060133" y="1080281"/>
                          <a:pt x="1062037" y="1076471"/>
                        </a:cubicBezTo>
                        <a:cubicBezTo>
                          <a:pt x="1062990" y="1073614"/>
                          <a:pt x="1066800" y="1076471"/>
                          <a:pt x="1065848" y="1078376"/>
                        </a:cubicBezTo>
                        <a:cubicBezTo>
                          <a:pt x="1064895" y="1081233"/>
                          <a:pt x="1063943" y="1085043"/>
                          <a:pt x="1062990" y="1087901"/>
                        </a:cubicBezTo>
                        <a:cubicBezTo>
                          <a:pt x="1074420" y="1089806"/>
                          <a:pt x="1086803" y="1091711"/>
                          <a:pt x="1098233" y="1094568"/>
                        </a:cubicBezTo>
                        <a:cubicBezTo>
                          <a:pt x="1106805" y="1085996"/>
                          <a:pt x="1115378" y="1076471"/>
                          <a:pt x="1123950" y="1066946"/>
                        </a:cubicBezTo>
                        <a:cubicBezTo>
                          <a:pt x="1133475" y="1056468"/>
                          <a:pt x="1141095" y="1045039"/>
                          <a:pt x="1151573" y="1035514"/>
                        </a:cubicBezTo>
                        <a:cubicBezTo>
                          <a:pt x="1150620" y="1034561"/>
                          <a:pt x="1150620" y="1033608"/>
                          <a:pt x="1150620" y="1032656"/>
                        </a:cubicBezTo>
                        <a:cubicBezTo>
                          <a:pt x="1158240" y="1017416"/>
                          <a:pt x="1166812" y="1002176"/>
                          <a:pt x="1176337" y="987889"/>
                        </a:cubicBezTo>
                        <a:cubicBezTo>
                          <a:pt x="1177290" y="986936"/>
                          <a:pt x="1177290" y="985984"/>
                          <a:pt x="1178243" y="985031"/>
                        </a:cubicBezTo>
                        <a:cubicBezTo>
                          <a:pt x="1166812" y="971696"/>
                          <a:pt x="1157287" y="957409"/>
                          <a:pt x="1148715" y="943121"/>
                        </a:cubicBezTo>
                        <a:cubicBezTo>
                          <a:pt x="1142048" y="956456"/>
                          <a:pt x="1133475" y="967886"/>
                          <a:pt x="1124903" y="978364"/>
                        </a:cubicBezTo>
                        <a:cubicBezTo>
                          <a:pt x="1105853" y="1002176"/>
                          <a:pt x="1084898" y="1021226"/>
                          <a:pt x="1056323" y="1033608"/>
                        </a:cubicBezTo>
                        <a:cubicBezTo>
                          <a:pt x="1054418" y="1034561"/>
                          <a:pt x="1053465" y="1031704"/>
                          <a:pt x="1055370" y="1030751"/>
                        </a:cubicBezTo>
                        <a:cubicBezTo>
                          <a:pt x="1082040" y="1013606"/>
                          <a:pt x="1105853" y="990746"/>
                          <a:pt x="1122998" y="965029"/>
                        </a:cubicBezTo>
                        <a:cubicBezTo>
                          <a:pt x="1130618" y="953599"/>
                          <a:pt x="1136333" y="942169"/>
                          <a:pt x="1141095" y="929786"/>
                        </a:cubicBezTo>
                        <a:cubicBezTo>
                          <a:pt x="1126808" y="900259"/>
                          <a:pt x="1116330" y="867874"/>
                          <a:pt x="1107758" y="836442"/>
                        </a:cubicBezTo>
                        <a:cubicBezTo>
                          <a:pt x="1078230" y="712617"/>
                          <a:pt x="1088708" y="584030"/>
                          <a:pt x="1084898" y="458300"/>
                        </a:cubicBezTo>
                        <a:cubicBezTo>
                          <a:pt x="1081087" y="334475"/>
                          <a:pt x="1061085" y="205888"/>
                          <a:pt x="971550" y="112543"/>
                        </a:cubicBezTo>
                        <a:cubicBezTo>
                          <a:pt x="921068" y="60156"/>
                          <a:pt x="858203" y="23961"/>
                          <a:pt x="787718" y="8721"/>
                        </a:cubicBezTo>
                        <a:cubicBezTo>
                          <a:pt x="712470" y="-6519"/>
                          <a:pt x="634365" y="-804"/>
                          <a:pt x="561023" y="18246"/>
                        </a:cubicBezTo>
                        <a:cubicBezTo>
                          <a:pt x="543878" y="23009"/>
                          <a:pt x="525780" y="27771"/>
                          <a:pt x="508635" y="33486"/>
                        </a:cubicBezTo>
                        <a:cubicBezTo>
                          <a:pt x="510540" y="46821"/>
                          <a:pt x="511493" y="61109"/>
                          <a:pt x="512445" y="74443"/>
                        </a:cubicBezTo>
                        <a:cubicBezTo>
                          <a:pt x="514350" y="118258"/>
                          <a:pt x="511493" y="164931"/>
                          <a:pt x="485775" y="202078"/>
                        </a:cubicBezTo>
                        <a:cubicBezTo>
                          <a:pt x="483870" y="204936"/>
                          <a:pt x="480060" y="202078"/>
                          <a:pt x="481012" y="199221"/>
                        </a:cubicBezTo>
                        <a:cubicBezTo>
                          <a:pt x="501968" y="157311"/>
                          <a:pt x="503873" y="108733"/>
                          <a:pt x="501015" y="63014"/>
                        </a:cubicBezTo>
                        <a:cubicBezTo>
                          <a:pt x="500062" y="54441"/>
                          <a:pt x="499110" y="44916"/>
                          <a:pt x="498157" y="36344"/>
                        </a:cubicBezTo>
                        <a:cubicBezTo>
                          <a:pt x="461962" y="48726"/>
                          <a:pt x="427673" y="64918"/>
                          <a:pt x="394335" y="83016"/>
                        </a:cubicBezTo>
                        <a:cubicBezTo>
                          <a:pt x="403860" y="123973"/>
                          <a:pt x="412432" y="171598"/>
                          <a:pt x="397193" y="210651"/>
                        </a:cubicBezTo>
                        <a:cubicBezTo>
                          <a:pt x="396240" y="212556"/>
                          <a:pt x="392430" y="212556"/>
                          <a:pt x="392430" y="209698"/>
                        </a:cubicBezTo>
                        <a:cubicBezTo>
                          <a:pt x="396240" y="167788"/>
                          <a:pt x="393382" y="128736"/>
                          <a:pt x="384810" y="88731"/>
                        </a:cubicBezTo>
                        <a:cubicBezTo>
                          <a:pt x="371475" y="96351"/>
                          <a:pt x="358140" y="104923"/>
                          <a:pt x="345757" y="113496"/>
                        </a:cubicBezTo>
                        <a:cubicBezTo>
                          <a:pt x="330518" y="123973"/>
                          <a:pt x="316230" y="134451"/>
                          <a:pt x="301943" y="145881"/>
                        </a:cubicBezTo>
                        <a:cubicBezTo>
                          <a:pt x="316230" y="162073"/>
                          <a:pt x="320993" y="188743"/>
                          <a:pt x="321945" y="208746"/>
                        </a:cubicBezTo>
                        <a:cubicBezTo>
                          <a:pt x="323850" y="232558"/>
                          <a:pt x="321945" y="256371"/>
                          <a:pt x="309562" y="277325"/>
                        </a:cubicBezTo>
                        <a:cubicBezTo>
                          <a:pt x="307657" y="280183"/>
                          <a:pt x="302895" y="278278"/>
                          <a:pt x="303848" y="274468"/>
                        </a:cubicBezTo>
                        <a:cubicBezTo>
                          <a:pt x="309562" y="251608"/>
                          <a:pt x="313373" y="227796"/>
                          <a:pt x="309562" y="203983"/>
                        </a:cubicBezTo>
                        <a:cubicBezTo>
                          <a:pt x="306705" y="185886"/>
                          <a:pt x="298132" y="168741"/>
                          <a:pt x="294323" y="150643"/>
                        </a:cubicBezTo>
                        <a:cubicBezTo>
                          <a:pt x="267653" y="172551"/>
                          <a:pt x="243840" y="196363"/>
                          <a:pt x="220980" y="222081"/>
                        </a:cubicBezTo>
                        <a:cubicBezTo>
                          <a:pt x="236220" y="240178"/>
                          <a:pt x="241935" y="265896"/>
                          <a:pt x="242887" y="287803"/>
                        </a:cubicBezTo>
                        <a:close/>
                        <a:moveTo>
                          <a:pt x="257175" y="423058"/>
                        </a:moveTo>
                        <a:cubicBezTo>
                          <a:pt x="267653" y="412580"/>
                          <a:pt x="277178" y="400198"/>
                          <a:pt x="280987" y="384958"/>
                        </a:cubicBezTo>
                        <a:cubicBezTo>
                          <a:pt x="285750" y="369718"/>
                          <a:pt x="283845" y="354478"/>
                          <a:pt x="286703" y="339238"/>
                        </a:cubicBezTo>
                        <a:cubicBezTo>
                          <a:pt x="287655" y="336380"/>
                          <a:pt x="291465" y="334475"/>
                          <a:pt x="293370" y="337333"/>
                        </a:cubicBezTo>
                        <a:cubicBezTo>
                          <a:pt x="306705" y="370670"/>
                          <a:pt x="290512" y="409723"/>
                          <a:pt x="260985" y="427820"/>
                        </a:cubicBezTo>
                        <a:cubicBezTo>
                          <a:pt x="257175" y="430678"/>
                          <a:pt x="254318" y="424963"/>
                          <a:pt x="257175" y="423058"/>
                        </a:cubicBezTo>
                        <a:close/>
                        <a:moveTo>
                          <a:pt x="376237" y="731667"/>
                        </a:moveTo>
                        <a:cubicBezTo>
                          <a:pt x="355282" y="761194"/>
                          <a:pt x="333375" y="789769"/>
                          <a:pt x="309562" y="817392"/>
                        </a:cubicBezTo>
                        <a:cubicBezTo>
                          <a:pt x="308610" y="818344"/>
                          <a:pt x="307657" y="817392"/>
                          <a:pt x="308610" y="816439"/>
                        </a:cubicBezTo>
                        <a:cubicBezTo>
                          <a:pt x="345757" y="769767"/>
                          <a:pt x="316230" y="788817"/>
                          <a:pt x="373380" y="729762"/>
                        </a:cubicBezTo>
                        <a:cubicBezTo>
                          <a:pt x="374332" y="728809"/>
                          <a:pt x="377190" y="730714"/>
                          <a:pt x="376237" y="731667"/>
                        </a:cubicBezTo>
                        <a:close/>
                        <a:moveTo>
                          <a:pt x="366712" y="656420"/>
                        </a:moveTo>
                        <a:cubicBezTo>
                          <a:pt x="340995" y="721189"/>
                          <a:pt x="280035" y="769767"/>
                          <a:pt x="218123" y="797389"/>
                        </a:cubicBezTo>
                        <a:cubicBezTo>
                          <a:pt x="217170" y="798342"/>
                          <a:pt x="216218" y="796437"/>
                          <a:pt x="217170" y="795484"/>
                        </a:cubicBezTo>
                        <a:cubicBezTo>
                          <a:pt x="245745" y="777387"/>
                          <a:pt x="275273" y="758337"/>
                          <a:pt x="300037" y="735477"/>
                        </a:cubicBezTo>
                        <a:cubicBezTo>
                          <a:pt x="325755" y="711664"/>
                          <a:pt x="344805" y="684042"/>
                          <a:pt x="363855" y="654515"/>
                        </a:cubicBezTo>
                        <a:cubicBezTo>
                          <a:pt x="363855" y="652609"/>
                          <a:pt x="367665" y="653562"/>
                          <a:pt x="366712" y="656420"/>
                        </a:cubicBezTo>
                        <a:close/>
                        <a:moveTo>
                          <a:pt x="344805" y="566885"/>
                        </a:moveTo>
                        <a:cubicBezTo>
                          <a:pt x="331470" y="593555"/>
                          <a:pt x="313373" y="621177"/>
                          <a:pt x="295275" y="644037"/>
                        </a:cubicBezTo>
                        <a:cubicBezTo>
                          <a:pt x="276225" y="667849"/>
                          <a:pt x="255270" y="682137"/>
                          <a:pt x="225743" y="690709"/>
                        </a:cubicBezTo>
                        <a:cubicBezTo>
                          <a:pt x="224790" y="690709"/>
                          <a:pt x="223837" y="688804"/>
                          <a:pt x="224790" y="688804"/>
                        </a:cubicBezTo>
                        <a:cubicBezTo>
                          <a:pt x="253365" y="677374"/>
                          <a:pt x="276225" y="653562"/>
                          <a:pt x="292418" y="628797"/>
                        </a:cubicBezTo>
                        <a:cubicBezTo>
                          <a:pt x="307657" y="606890"/>
                          <a:pt x="320040" y="581172"/>
                          <a:pt x="339090" y="562122"/>
                        </a:cubicBezTo>
                        <a:cubicBezTo>
                          <a:pt x="342900" y="560217"/>
                          <a:pt x="346710" y="564027"/>
                          <a:pt x="344805" y="566885"/>
                        </a:cubicBezTo>
                        <a:close/>
                        <a:moveTo>
                          <a:pt x="275273" y="549740"/>
                        </a:moveTo>
                        <a:cubicBezTo>
                          <a:pt x="258127" y="567837"/>
                          <a:pt x="240030" y="578315"/>
                          <a:pt x="215265" y="580220"/>
                        </a:cubicBezTo>
                        <a:cubicBezTo>
                          <a:pt x="214312" y="580220"/>
                          <a:pt x="213360" y="578315"/>
                          <a:pt x="214312" y="578315"/>
                        </a:cubicBezTo>
                        <a:cubicBezTo>
                          <a:pt x="238125" y="571647"/>
                          <a:pt x="258127" y="554502"/>
                          <a:pt x="272415" y="534500"/>
                        </a:cubicBezTo>
                        <a:cubicBezTo>
                          <a:pt x="282893" y="519260"/>
                          <a:pt x="289560" y="499257"/>
                          <a:pt x="301943" y="484970"/>
                        </a:cubicBezTo>
                        <a:cubicBezTo>
                          <a:pt x="303848" y="483065"/>
                          <a:pt x="308610" y="484970"/>
                          <a:pt x="307657" y="487827"/>
                        </a:cubicBezTo>
                        <a:cubicBezTo>
                          <a:pt x="305753" y="509735"/>
                          <a:pt x="290512" y="533547"/>
                          <a:pt x="275273" y="549740"/>
                        </a:cubicBezTo>
                        <a:close/>
                        <a:moveTo>
                          <a:pt x="1085850" y="893592"/>
                        </a:moveTo>
                        <a:cubicBezTo>
                          <a:pt x="1075373" y="919309"/>
                          <a:pt x="1052512" y="939311"/>
                          <a:pt x="1036320" y="962171"/>
                        </a:cubicBezTo>
                        <a:cubicBezTo>
                          <a:pt x="1035368" y="963124"/>
                          <a:pt x="1033462" y="962171"/>
                          <a:pt x="1034415" y="961219"/>
                        </a:cubicBezTo>
                        <a:cubicBezTo>
                          <a:pt x="1047750" y="937406"/>
                          <a:pt x="1064895" y="912641"/>
                          <a:pt x="1082040" y="891686"/>
                        </a:cubicBezTo>
                        <a:cubicBezTo>
                          <a:pt x="1083945" y="889781"/>
                          <a:pt x="1086803" y="891686"/>
                          <a:pt x="1085850" y="893592"/>
                        </a:cubicBezTo>
                        <a:close/>
                        <a:moveTo>
                          <a:pt x="541973" y="351620"/>
                        </a:moveTo>
                        <a:cubicBezTo>
                          <a:pt x="531495" y="373528"/>
                          <a:pt x="517207" y="393530"/>
                          <a:pt x="499110" y="409723"/>
                        </a:cubicBezTo>
                        <a:cubicBezTo>
                          <a:pt x="498157" y="410675"/>
                          <a:pt x="496253" y="408770"/>
                          <a:pt x="497205" y="407818"/>
                        </a:cubicBezTo>
                        <a:cubicBezTo>
                          <a:pt x="513398" y="389720"/>
                          <a:pt x="524828" y="368765"/>
                          <a:pt x="539115" y="349715"/>
                        </a:cubicBezTo>
                        <a:cubicBezTo>
                          <a:pt x="540068" y="348763"/>
                          <a:pt x="542925" y="349715"/>
                          <a:pt x="541973" y="351620"/>
                        </a:cubicBezTo>
                        <a:close/>
                        <a:moveTo>
                          <a:pt x="488632" y="270658"/>
                        </a:moveTo>
                        <a:cubicBezTo>
                          <a:pt x="489585" y="268753"/>
                          <a:pt x="493395" y="270658"/>
                          <a:pt x="492443" y="272563"/>
                        </a:cubicBezTo>
                        <a:cubicBezTo>
                          <a:pt x="482918" y="306853"/>
                          <a:pt x="474345" y="342095"/>
                          <a:pt x="463868" y="376385"/>
                        </a:cubicBezTo>
                        <a:cubicBezTo>
                          <a:pt x="454343" y="405913"/>
                          <a:pt x="443865" y="437345"/>
                          <a:pt x="421005" y="460205"/>
                        </a:cubicBezTo>
                        <a:cubicBezTo>
                          <a:pt x="419100" y="462110"/>
                          <a:pt x="417195" y="459253"/>
                          <a:pt x="418148" y="457347"/>
                        </a:cubicBezTo>
                        <a:cubicBezTo>
                          <a:pt x="433387" y="425915"/>
                          <a:pt x="448628" y="394483"/>
                          <a:pt x="458153" y="361145"/>
                        </a:cubicBezTo>
                        <a:cubicBezTo>
                          <a:pt x="466725" y="330665"/>
                          <a:pt x="475298" y="300185"/>
                          <a:pt x="488632" y="270658"/>
                        </a:cubicBezTo>
                        <a:close/>
                        <a:moveTo>
                          <a:pt x="401955" y="275420"/>
                        </a:moveTo>
                        <a:cubicBezTo>
                          <a:pt x="402907" y="272563"/>
                          <a:pt x="406718" y="272563"/>
                          <a:pt x="407670" y="275420"/>
                        </a:cubicBezTo>
                        <a:cubicBezTo>
                          <a:pt x="412432" y="303995"/>
                          <a:pt x="401003" y="337333"/>
                          <a:pt x="391478" y="364003"/>
                        </a:cubicBezTo>
                        <a:cubicBezTo>
                          <a:pt x="381953" y="390673"/>
                          <a:pt x="369570" y="417343"/>
                          <a:pt x="351473" y="438297"/>
                        </a:cubicBezTo>
                        <a:cubicBezTo>
                          <a:pt x="350520" y="439250"/>
                          <a:pt x="347662" y="438297"/>
                          <a:pt x="348615" y="436393"/>
                        </a:cubicBezTo>
                        <a:cubicBezTo>
                          <a:pt x="359093" y="408770"/>
                          <a:pt x="372428" y="382100"/>
                          <a:pt x="381953" y="354478"/>
                        </a:cubicBezTo>
                        <a:cubicBezTo>
                          <a:pt x="388620" y="328760"/>
                          <a:pt x="390525" y="300185"/>
                          <a:pt x="401955" y="275420"/>
                        </a:cubicBezTo>
                        <a:close/>
                      </a:path>
                    </a:pathLst>
                  </a:custGeom>
                  <a:solidFill>
                    <a:srgbClr val="4602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10" name="Полилиния: фигура 1609">
                    <a:extLst>
                      <a:ext uri="{FF2B5EF4-FFF2-40B4-BE49-F238E27FC236}">
                        <a16:creationId xmlns:a16="http://schemas.microsoft.com/office/drawing/2014/main" id="{E8021148-42F5-466C-4F18-6418B68E9DB7}"/>
                      </a:ext>
                    </a:extLst>
                  </p:cNvPr>
                  <p:cNvSpPr/>
                  <p:nvPr/>
                </p:nvSpPr>
                <p:spPr>
                  <a:xfrm>
                    <a:off x="15580651" y="7179684"/>
                    <a:ext cx="22860" cy="30479"/>
                  </a:xfrm>
                  <a:custGeom>
                    <a:avLst/>
                    <a:gdLst>
                      <a:gd name="connsiteX0" fmla="*/ 22860 w 22860"/>
                      <a:gd name="connsiteY0" fmla="*/ 30480 h 30479"/>
                      <a:gd name="connsiteX1" fmla="*/ 11430 w 22860"/>
                      <a:gd name="connsiteY1" fmla="*/ 0 h 30479"/>
                      <a:gd name="connsiteX2" fmla="*/ 0 w 22860"/>
                      <a:gd name="connsiteY2" fmla="*/ 14287 h 30479"/>
                      <a:gd name="connsiteX3" fmla="*/ 22860 w 22860"/>
                      <a:gd name="connsiteY3" fmla="*/ 30480 h 304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860" h="30479">
                        <a:moveTo>
                          <a:pt x="22860" y="30480"/>
                        </a:moveTo>
                        <a:cubicBezTo>
                          <a:pt x="20003" y="20003"/>
                          <a:pt x="16192" y="9525"/>
                          <a:pt x="11430" y="0"/>
                        </a:cubicBezTo>
                        <a:cubicBezTo>
                          <a:pt x="7620" y="4762"/>
                          <a:pt x="3810" y="9525"/>
                          <a:pt x="0" y="14287"/>
                        </a:cubicBezTo>
                        <a:cubicBezTo>
                          <a:pt x="7620" y="20003"/>
                          <a:pt x="15240" y="25717"/>
                          <a:pt x="22860" y="30480"/>
                        </a:cubicBezTo>
                        <a:close/>
                      </a:path>
                    </a:pathLst>
                  </a:custGeom>
                  <a:solidFill>
                    <a:srgbClr val="4602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11" name="Полилиния: фигура 1610">
                    <a:extLst>
                      <a:ext uri="{FF2B5EF4-FFF2-40B4-BE49-F238E27FC236}">
                        <a16:creationId xmlns:a16="http://schemas.microsoft.com/office/drawing/2014/main" id="{8E6EF82E-4472-1FD1-7D22-6991C224B884}"/>
                      </a:ext>
                    </a:extLst>
                  </p:cNvPr>
                  <p:cNvSpPr/>
                  <p:nvPr/>
                </p:nvSpPr>
                <p:spPr>
                  <a:xfrm>
                    <a:off x="15535884" y="7276839"/>
                    <a:ext cx="58102" cy="45719"/>
                  </a:xfrm>
                  <a:custGeom>
                    <a:avLst/>
                    <a:gdLst>
                      <a:gd name="connsiteX0" fmla="*/ 0 w 58102"/>
                      <a:gd name="connsiteY0" fmla="*/ 0 h 45719"/>
                      <a:gd name="connsiteX1" fmla="*/ 50483 w 58102"/>
                      <a:gd name="connsiteY1" fmla="*/ 45720 h 45719"/>
                      <a:gd name="connsiteX2" fmla="*/ 58103 w 58102"/>
                      <a:gd name="connsiteY2" fmla="*/ 27623 h 45719"/>
                      <a:gd name="connsiteX3" fmla="*/ 29527 w 58102"/>
                      <a:gd name="connsiteY3" fmla="*/ 15240 h 45719"/>
                      <a:gd name="connsiteX4" fmla="*/ 0 w 58102"/>
                      <a:gd name="connsiteY4" fmla="*/ 0 h 45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8102" h="45719">
                        <a:moveTo>
                          <a:pt x="0" y="0"/>
                        </a:moveTo>
                        <a:cubicBezTo>
                          <a:pt x="14288" y="18098"/>
                          <a:pt x="31433" y="34290"/>
                          <a:pt x="50483" y="45720"/>
                        </a:cubicBezTo>
                        <a:cubicBezTo>
                          <a:pt x="53340" y="40005"/>
                          <a:pt x="56197" y="34290"/>
                          <a:pt x="58103" y="27623"/>
                        </a:cubicBezTo>
                        <a:cubicBezTo>
                          <a:pt x="48578" y="23812"/>
                          <a:pt x="39053" y="20003"/>
                          <a:pt x="29527" y="15240"/>
                        </a:cubicBezTo>
                        <a:cubicBezTo>
                          <a:pt x="19050" y="10478"/>
                          <a:pt x="9525" y="476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46020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612" name="Рисунок 4">
                  <a:extLst>
                    <a:ext uri="{FF2B5EF4-FFF2-40B4-BE49-F238E27FC236}">
                      <a16:creationId xmlns:a16="http://schemas.microsoft.com/office/drawing/2014/main" id="{1DF47DA3-7D9E-7E4D-F437-68F75ADDC36E}"/>
                    </a:ext>
                  </a:extLst>
                </p:cNvPr>
                <p:cNvGrpSpPr/>
                <p:nvPr/>
              </p:nvGrpSpPr>
              <p:grpSpPr>
                <a:xfrm>
                  <a:off x="14372881" y="5937551"/>
                  <a:ext cx="1463112" cy="2531538"/>
                  <a:chOff x="14372881" y="5937551"/>
                  <a:chExt cx="1463112" cy="2531538"/>
                </a:xfrm>
              </p:grpSpPr>
              <p:sp>
                <p:nvSpPr>
                  <p:cNvPr id="1613" name="Полилиния: фигура 1612">
                    <a:extLst>
                      <a:ext uri="{FF2B5EF4-FFF2-40B4-BE49-F238E27FC236}">
                        <a16:creationId xmlns:a16="http://schemas.microsoft.com/office/drawing/2014/main" id="{BA3AC9BA-3A6D-4734-017A-4BEF17244796}"/>
                      </a:ext>
                    </a:extLst>
                  </p:cNvPr>
                  <p:cNvSpPr/>
                  <p:nvPr/>
                </p:nvSpPr>
                <p:spPr>
                  <a:xfrm>
                    <a:off x="15303473" y="7370898"/>
                    <a:ext cx="207645" cy="58340"/>
                  </a:xfrm>
                  <a:custGeom>
                    <a:avLst/>
                    <a:gdLst>
                      <a:gd name="connsiteX0" fmla="*/ 189548 w 207645"/>
                      <a:gd name="connsiteY0" fmla="*/ 34528 h 58340"/>
                      <a:gd name="connsiteX1" fmla="*/ 207645 w 207645"/>
                      <a:gd name="connsiteY1" fmla="*/ 28813 h 58340"/>
                      <a:gd name="connsiteX2" fmla="*/ 78105 w 207645"/>
                      <a:gd name="connsiteY2" fmla="*/ 3096 h 58340"/>
                      <a:gd name="connsiteX3" fmla="*/ 0 w 207645"/>
                      <a:gd name="connsiteY3" fmla="*/ 58340 h 58340"/>
                      <a:gd name="connsiteX4" fmla="*/ 81915 w 207645"/>
                      <a:gd name="connsiteY4" fmla="*/ 14526 h 58340"/>
                      <a:gd name="connsiteX5" fmla="*/ 135255 w 207645"/>
                      <a:gd name="connsiteY5" fmla="*/ 5953 h 58340"/>
                      <a:gd name="connsiteX6" fmla="*/ 189548 w 207645"/>
                      <a:gd name="connsiteY6" fmla="*/ 34528 h 58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7645" h="58340">
                        <a:moveTo>
                          <a:pt x="189548" y="34528"/>
                        </a:moveTo>
                        <a:cubicBezTo>
                          <a:pt x="196215" y="33575"/>
                          <a:pt x="201930" y="31671"/>
                          <a:pt x="207645" y="28813"/>
                        </a:cubicBezTo>
                        <a:cubicBezTo>
                          <a:pt x="166688" y="14526"/>
                          <a:pt x="120968" y="-8334"/>
                          <a:pt x="78105" y="3096"/>
                        </a:cubicBezTo>
                        <a:cubicBezTo>
                          <a:pt x="47625" y="11668"/>
                          <a:pt x="22860" y="34528"/>
                          <a:pt x="0" y="58340"/>
                        </a:cubicBezTo>
                        <a:cubicBezTo>
                          <a:pt x="26670" y="42148"/>
                          <a:pt x="53340" y="25955"/>
                          <a:pt x="81915" y="14526"/>
                        </a:cubicBezTo>
                        <a:cubicBezTo>
                          <a:pt x="98108" y="7858"/>
                          <a:pt x="117158" y="3096"/>
                          <a:pt x="135255" y="5953"/>
                        </a:cubicBezTo>
                        <a:cubicBezTo>
                          <a:pt x="151448" y="8811"/>
                          <a:pt x="179070" y="20240"/>
                          <a:pt x="189548" y="34528"/>
                        </a:cubicBezTo>
                        <a:close/>
                      </a:path>
                    </a:pathLst>
                  </a:custGeom>
                  <a:solidFill>
                    <a:srgbClr val="B8C5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14" name="Полилиния: фигура 1613">
                    <a:extLst>
                      <a:ext uri="{FF2B5EF4-FFF2-40B4-BE49-F238E27FC236}">
                        <a16:creationId xmlns:a16="http://schemas.microsoft.com/office/drawing/2014/main" id="{0E7DCDF8-96C9-2E41-B198-9A05554904F9}"/>
                      </a:ext>
                    </a:extLst>
                  </p:cNvPr>
                  <p:cNvSpPr/>
                  <p:nvPr/>
                </p:nvSpPr>
                <p:spPr>
                  <a:xfrm>
                    <a:off x="15085898" y="6964420"/>
                    <a:ext cx="489990" cy="422908"/>
                  </a:xfrm>
                  <a:custGeom>
                    <a:avLst/>
                    <a:gdLst>
                      <a:gd name="connsiteX0" fmla="*/ 240435 w 489990"/>
                      <a:gd name="connsiteY0" fmla="*/ 73342 h 422908"/>
                      <a:gd name="connsiteX1" fmla="*/ 225195 w 489990"/>
                      <a:gd name="connsiteY1" fmla="*/ 95250 h 422908"/>
                      <a:gd name="connsiteX2" fmla="*/ 189000 w 489990"/>
                      <a:gd name="connsiteY2" fmla="*/ 102870 h 422908"/>
                      <a:gd name="connsiteX3" fmla="*/ 170903 w 489990"/>
                      <a:gd name="connsiteY3" fmla="*/ 118110 h 422908"/>
                      <a:gd name="connsiteX4" fmla="*/ 148995 w 489990"/>
                      <a:gd name="connsiteY4" fmla="*/ 138112 h 422908"/>
                      <a:gd name="connsiteX5" fmla="*/ 101370 w 489990"/>
                      <a:gd name="connsiteY5" fmla="*/ 140970 h 422908"/>
                      <a:gd name="connsiteX6" fmla="*/ 102323 w 489990"/>
                      <a:gd name="connsiteY6" fmla="*/ 139065 h 422908"/>
                      <a:gd name="connsiteX7" fmla="*/ 158520 w 489990"/>
                      <a:gd name="connsiteY7" fmla="*/ 120967 h 422908"/>
                      <a:gd name="connsiteX8" fmla="*/ 178523 w 489990"/>
                      <a:gd name="connsiteY8" fmla="*/ 100965 h 422908"/>
                      <a:gd name="connsiteX9" fmla="*/ 174713 w 489990"/>
                      <a:gd name="connsiteY9" fmla="*/ 99060 h 422908"/>
                      <a:gd name="connsiteX10" fmla="*/ 140423 w 489990"/>
                      <a:gd name="connsiteY10" fmla="*/ 83820 h 422908"/>
                      <a:gd name="connsiteX11" fmla="*/ 113753 w 489990"/>
                      <a:gd name="connsiteY11" fmla="*/ 88582 h 422908"/>
                      <a:gd name="connsiteX12" fmla="*/ 113753 w 489990"/>
                      <a:gd name="connsiteY12" fmla="*/ 88582 h 422908"/>
                      <a:gd name="connsiteX13" fmla="*/ 111848 w 489990"/>
                      <a:gd name="connsiteY13" fmla="*/ 88582 h 422908"/>
                      <a:gd name="connsiteX14" fmla="*/ 67080 w 489990"/>
                      <a:gd name="connsiteY14" fmla="*/ 89535 h 422908"/>
                      <a:gd name="connsiteX15" fmla="*/ 69938 w 489990"/>
                      <a:gd name="connsiteY15" fmla="*/ 80962 h 422908"/>
                      <a:gd name="connsiteX16" fmla="*/ 91845 w 489990"/>
                      <a:gd name="connsiteY16" fmla="*/ 79057 h 422908"/>
                      <a:gd name="connsiteX17" fmla="*/ 96608 w 489990"/>
                      <a:gd name="connsiteY17" fmla="*/ 78105 h 422908"/>
                      <a:gd name="connsiteX18" fmla="*/ 75653 w 489990"/>
                      <a:gd name="connsiteY18" fmla="*/ 42862 h 422908"/>
                      <a:gd name="connsiteX19" fmla="*/ 58508 w 489990"/>
                      <a:gd name="connsiteY19" fmla="*/ 11430 h 422908"/>
                      <a:gd name="connsiteX20" fmla="*/ 16598 w 489990"/>
                      <a:gd name="connsiteY20" fmla="*/ 0 h 422908"/>
                      <a:gd name="connsiteX21" fmla="*/ 17550 w 489990"/>
                      <a:gd name="connsiteY21" fmla="*/ 50482 h 422908"/>
                      <a:gd name="connsiteX22" fmla="*/ 4215 w 489990"/>
                      <a:gd name="connsiteY22" fmla="*/ 132397 h 422908"/>
                      <a:gd name="connsiteX23" fmla="*/ 95655 w 489990"/>
                      <a:gd name="connsiteY23" fmla="*/ 195262 h 422908"/>
                      <a:gd name="connsiteX24" fmla="*/ 212813 w 489990"/>
                      <a:gd name="connsiteY24" fmla="*/ 237172 h 422908"/>
                      <a:gd name="connsiteX25" fmla="*/ 317588 w 489990"/>
                      <a:gd name="connsiteY25" fmla="*/ 316229 h 422908"/>
                      <a:gd name="connsiteX26" fmla="*/ 448080 w 489990"/>
                      <a:gd name="connsiteY26" fmla="*/ 422909 h 422908"/>
                      <a:gd name="connsiteX27" fmla="*/ 489990 w 489990"/>
                      <a:gd name="connsiteY27" fmla="*/ 376237 h 422908"/>
                      <a:gd name="connsiteX28" fmla="*/ 482370 w 489990"/>
                      <a:gd name="connsiteY28" fmla="*/ 371474 h 422908"/>
                      <a:gd name="connsiteX29" fmla="*/ 481418 w 489990"/>
                      <a:gd name="connsiteY29" fmla="*/ 371474 h 422908"/>
                      <a:gd name="connsiteX30" fmla="*/ 443318 w 489990"/>
                      <a:gd name="connsiteY30" fmla="*/ 365759 h 422908"/>
                      <a:gd name="connsiteX31" fmla="*/ 437603 w 489990"/>
                      <a:gd name="connsiteY31" fmla="*/ 371474 h 422908"/>
                      <a:gd name="connsiteX32" fmla="*/ 361403 w 489990"/>
                      <a:gd name="connsiteY32" fmla="*/ 327659 h 422908"/>
                      <a:gd name="connsiteX33" fmla="*/ 317588 w 489990"/>
                      <a:gd name="connsiteY33" fmla="*/ 277177 h 422908"/>
                      <a:gd name="connsiteX34" fmla="*/ 321398 w 489990"/>
                      <a:gd name="connsiteY34" fmla="*/ 275272 h 422908"/>
                      <a:gd name="connsiteX35" fmla="*/ 378548 w 489990"/>
                      <a:gd name="connsiteY35" fmla="*/ 329564 h 422908"/>
                      <a:gd name="connsiteX36" fmla="*/ 397598 w 489990"/>
                      <a:gd name="connsiteY36" fmla="*/ 340994 h 422908"/>
                      <a:gd name="connsiteX37" fmla="*/ 336638 w 489990"/>
                      <a:gd name="connsiteY37" fmla="*/ 253364 h 422908"/>
                      <a:gd name="connsiteX38" fmla="*/ 296633 w 489990"/>
                      <a:gd name="connsiteY38" fmla="*/ 131445 h 422908"/>
                      <a:gd name="connsiteX39" fmla="*/ 295680 w 489990"/>
                      <a:gd name="connsiteY39" fmla="*/ 131445 h 422908"/>
                      <a:gd name="connsiteX40" fmla="*/ 242340 w 489990"/>
                      <a:gd name="connsiteY40" fmla="*/ 83820 h 422908"/>
                      <a:gd name="connsiteX41" fmla="*/ 240435 w 489990"/>
                      <a:gd name="connsiteY41" fmla="*/ 73342 h 422908"/>
                      <a:gd name="connsiteX42" fmla="*/ 295680 w 489990"/>
                      <a:gd name="connsiteY42" fmla="*/ 245744 h 422908"/>
                      <a:gd name="connsiteX43" fmla="*/ 292823 w 489990"/>
                      <a:gd name="connsiteY43" fmla="*/ 247649 h 422908"/>
                      <a:gd name="connsiteX44" fmla="*/ 263295 w 489990"/>
                      <a:gd name="connsiteY44" fmla="*/ 211454 h 422908"/>
                      <a:gd name="connsiteX45" fmla="*/ 222338 w 489990"/>
                      <a:gd name="connsiteY45" fmla="*/ 180975 h 422908"/>
                      <a:gd name="connsiteX46" fmla="*/ 223290 w 489990"/>
                      <a:gd name="connsiteY46" fmla="*/ 179069 h 422908"/>
                      <a:gd name="connsiteX47" fmla="*/ 295680 w 489990"/>
                      <a:gd name="connsiteY47" fmla="*/ 245744 h 4229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</a:cxnLst>
                    <a:rect l="l" t="t" r="r" b="b"/>
                    <a:pathLst>
                      <a:path w="489990" h="422908">
                        <a:moveTo>
                          <a:pt x="240435" y="73342"/>
                        </a:moveTo>
                        <a:cubicBezTo>
                          <a:pt x="238530" y="81915"/>
                          <a:pt x="233768" y="89535"/>
                          <a:pt x="225195" y="95250"/>
                        </a:cubicBezTo>
                        <a:cubicBezTo>
                          <a:pt x="213765" y="101917"/>
                          <a:pt x="201383" y="104775"/>
                          <a:pt x="189000" y="102870"/>
                        </a:cubicBezTo>
                        <a:cubicBezTo>
                          <a:pt x="183285" y="107632"/>
                          <a:pt x="176618" y="112395"/>
                          <a:pt x="170903" y="118110"/>
                        </a:cubicBezTo>
                        <a:cubicBezTo>
                          <a:pt x="164235" y="124777"/>
                          <a:pt x="156615" y="132397"/>
                          <a:pt x="148995" y="138112"/>
                        </a:cubicBezTo>
                        <a:cubicBezTo>
                          <a:pt x="132803" y="148590"/>
                          <a:pt x="118515" y="149542"/>
                          <a:pt x="101370" y="140970"/>
                        </a:cubicBezTo>
                        <a:cubicBezTo>
                          <a:pt x="100418" y="140017"/>
                          <a:pt x="101370" y="139065"/>
                          <a:pt x="102323" y="139065"/>
                        </a:cubicBezTo>
                        <a:cubicBezTo>
                          <a:pt x="125183" y="147637"/>
                          <a:pt x="142328" y="137160"/>
                          <a:pt x="158520" y="120967"/>
                        </a:cubicBezTo>
                        <a:cubicBezTo>
                          <a:pt x="164235" y="115252"/>
                          <a:pt x="170903" y="106680"/>
                          <a:pt x="178523" y="100965"/>
                        </a:cubicBezTo>
                        <a:cubicBezTo>
                          <a:pt x="176618" y="100012"/>
                          <a:pt x="175665" y="100012"/>
                          <a:pt x="174713" y="99060"/>
                        </a:cubicBezTo>
                        <a:cubicBezTo>
                          <a:pt x="164235" y="94297"/>
                          <a:pt x="152805" y="83820"/>
                          <a:pt x="140423" y="83820"/>
                        </a:cubicBezTo>
                        <a:cubicBezTo>
                          <a:pt x="130898" y="83820"/>
                          <a:pt x="122325" y="85725"/>
                          <a:pt x="113753" y="88582"/>
                        </a:cubicBezTo>
                        <a:cubicBezTo>
                          <a:pt x="113753" y="88582"/>
                          <a:pt x="113753" y="88582"/>
                          <a:pt x="113753" y="88582"/>
                        </a:cubicBezTo>
                        <a:cubicBezTo>
                          <a:pt x="112800" y="88582"/>
                          <a:pt x="112800" y="88582"/>
                          <a:pt x="111848" y="88582"/>
                        </a:cubicBezTo>
                        <a:cubicBezTo>
                          <a:pt x="98513" y="92392"/>
                          <a:pt x="79463" y="100012"/>
                          <a:pt x="67080" y="89535"/>
                        </a:cubicBezTo>
                        <a:cubicBezTo>
                          <a:pt x="64223" y="86677"/>
                          <a:pt x="66128" y="81915"/>
                          <a:pt x="69938" y="80962"/>
                        </a:cubicBezTo>
                        <a:cubicBezTo>
                          <a:pt x="77558" y="78105"/>
                          <a:pt x="84225" y="80962"/>
                          <a:pt x="91845" y="79057"/>
                        </a:cubicBezTo>
                        <a:cubicBezTo>
                          <a:pt x="93750" y="79057"/>
                          <a:pt x="94703" y="78105"/>
                          <a:pt x="96608" y="78105"/>
                        </a:cubicBezTo>
                        <a:cubicBezTo>
                          <a:pt x="87083" y="68580"/>
                          <a:pt x="81368" y="56197"/>
                          <a:pt x="75653" y="42862"/>
                        </a:cubicBezTo>
                        <a:cubicBezTo>
                          <a:pt x="70890" y="32385"/>
                          <a:pt x="67080" y="20002"/>
                          <a:pt x="58508" y="11430"/>
                        </a:cubicBezTo>
                        <a:cubicBezTo>
                          <a:pt x="46125" y="-953"/>
                          <a:pt x="32790" y="952"/>
                          <a:pt x="16598" y="0"/>
                        </a:cubicBezTo>
                        <a:cubicBezTo>
                          <a:pt x="22313" y="16192"/>
                          <a:pt x="21360" y="34290"/>
                          <a:pt x="17550" y="50482"/>
                        </a:cubicBezTo>
                        <a:cubicBezTo>
                          <a:pt x="9930" y="76200"/>
                          <a:pt x="-8167" y="105727"/>
                          <a:pt x="4215" y="132397"/>
                        </a:cubicBezTo>
                        <a:cubicBezTo>
                          <a:pt x="21360" y="168592"/>
                          <a:pt x="60413" y="183832"/>
                          <a:pt x="95655" y="195262"/>
                        </a:cubicBezTo>
                        <a:cubicBezTo>
                          <a:pt x="134708" y="208597"/>
                          <a:pt x="175665" y="218122"/>
                          <a:pt x="212813" y="237172"/>
                        </a:cubicBezTo>
                        <a:cubicBezTo>
                          <a:pt x="252818" y="256222"/>
                          <a:pt x="286155" y="286702"/>
                          <a:pt x="317588" y="316229"/>
                        </a:cubicBezTo>
                        <a:cubicBezTo>
                          <a:pt x="354735" y="350519"/>
                          <a:pt x="406170" y="393381"/>
                          <a:pt x="448080" y="422909"/>
                        </a:cubicBezTo>
                        <a:cubicBezTo>
                          <a:pt x="465225" y="410526"/>
                          <a:pt x="479513" y="394334"/>
                          <a:pt x="489990" y="376237"/>
                        </a:cubicBezTo>
                        <a:cubicBezTo>
                          <a:pt x="487133" y="374331"/>
                          <a:pt x="485228" y="372426"/>
                          <a:pt x="482370" y="371474"/>
                        </a:cubicBezTo>
                        <a:cubicBezTo>
                          <a:pt x="482370" y="371474"/>
                          <a:pt x="481418" y="371474"/>
                          <a:pt x="481418" y="371474"/>
                        </a:cubicBezTo>
                        <a:cubicBezTo>
                          <a:pt x="468083" y="371474"/>
                          <a:pt x="455700" y="369569"/>
                          <a:pt x="443318" y="365759"/>
                        </a:cubicBezTo>
                        <a:cubicBezTo>
                          <a:pt x="445223" y="368617"/>
                          <a:pt x="441413" y="373379"/>
                          <a:pt x="437603" y="371474"/>
                        </a:cubicBezTo>
                        <a:cubicBezTo>
                          <a:pt x="411885" y="357187"/>
                          <a:pt x="385215" y="344804"/>
                          <a:pt x="361403" y="327659"/>
                        </a:cubicBezTo>
                        <a:cubicBezTo>
                          <a:pt x="343305" y="314324"/>
                          <a:pt x="324255" y="299084"/>
                          <a:pt x="317588" y="277177"/>
                        </a:cubicBezTo>
                        <a:cubicBezTo>
                          <a:pt x="316635" y="275272"/>
                          <a:pt x="319493" y="273367"/>
                          <a:pt x="321398" y="275272"/>
                        </a:cubicBezTo>
                        <a:cubicBezTo>
                          <a:pt x="338543" y="297179"/>
                          <a:pt x="354735" y="314324"/>
                          <a:pt x="378548" y="329564"/>
                        </a:cubicBezTo>
                        <a:cubicBezTo>
                          <a:pt x="385215" y="333374"/>
                          <a:pt x="391883" y="337184"/>
                          <a:pt x="397598" y="340994"/>
                        </a:cubicBezTo>
                        <a:cubicBezTo>
                          <a:pt x="370928" y="318134"/>
                          <a:pt x="350925" y="285749"/>
                          <a:pt x="336638" y="253364"/>
                        </a:cubicBezTo>
                        <a:cubicBezTo>
                          <a:pt x="319493" y="214312"/>
                          <a:pt x="306158" y="173355"/>
                          <a:pt x="296633" y="131445"/>
                        </a:cubicBezTo>
                        <a:cubicBezTo>
                          <a:pt x="296633" y="131445"/>
                          <a:pt x="295680" y="131445"/>
                          <a:pt x="295680" y="131445"/>
                        </a:cubicBezTo>
                        <a:cubicBezTo>
                          <a:pt x="271868" y="122872"/>
                          <a:pt x="253770" y="106680"/>
                          <a:pt x="242340" y="83820"/>
                        </a:cubicBezTo>
                        <a:cubicBezTo>
                          <a:pt x="242340" y="79057"/>
                          <a:pt x="241388" y="76200"/>
                          <a:pt x="240435" y="73342"/>
                        </a:cubicBezTo>
                        <a:close/>
                        <a:moveTo>
                          <a:pt x="295680" y="245744"/>
                        </a:moveTo>
                        <a:cubicBezTo>
                          <a:pt x="296633" y="247649"/>
                          <a:pt x="293775" y="250507"/>
                          <a:pt x="292823" y="247649"/>
                        </a:cubicBezTo>
                        <a:cubicBezTo>
                          <a:pt x="282345" y="236219"/>
                          <a:pt x="274725" y="221932"/>
                          <a:pt x="263295" y="211454"/>
                        </a:cubicBezTo>
                        <a:cubicBezTo>
                          <a:pt x="250913" y="199072"/>
                          <a:pt x="236625" y="190500"/>
                          <a:pt x="222338" y="180975"/>
                        </a:cubicBezTo>
                        <a:cubicBezTo>
                          <a:pt x="221385" y="180022"/>
                          <a:pt x="222338" y="179069"/>
                          <a:pt x="223290" y="179069"/>
                        </a:cubicBezTo>
                        <a:cubicBezTo>
                          <a:pt x="252818" y="189547"/>
                          <a:pt x="284250" y="216217"/>
                          <a:pt x="295680" y="245744"/>
                        </a:cubicBezTo>
                        <a:close/>
                      </a:path>
                    </a:pathLst>
                  </a:custGeom>
                  <a:solidFill>
                    <a:srgbClr val="B8C5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15" name="Полилиния: фигура 1614">
                    <a:extLst>
                      <a:ext uri="{FF2B5EF4-FFF2-40B4-BE49-F238E27FC236}">
                        <a16:creationId xmlns:a16="http://schemas.microsoft.com/office/drawing/2014/main" id="{50448486-165A-0851-092A-42D732EF4993}"/>
                      </a:ext>
                    </a:extLst>
                  </p:cNvPr>
                  <p:cNvSpPr/>
                  <p:nvPr/>
                </p:nvSpPr>
                <p:spPr>
                  <a:xfrm>
                    <a:off x="14372881" y="6982517"/>
                    <a:ext cx="694105" cy="633410"/>
                  </a:xfrm>
                  <a:custGeom>
                    <a:avLst/>
                    <a:gdLst>
                      <a:gd name="connsiteX0" fmla="*/ 390525 w 694105"/>
                      <a:gd name="connsiteY0" fmla="*/ 623886 h 633410"/>
                      <a:gd name="connsiteX1" fmla="*/ 412433 w 694105"/>
                      <a:gd name="connsiteY1" fmla="*/ 633411 h 633410"/>
                      <a:gd name="connsiteX2" fmla="*/ 458153 w 694105"/>
                      <a:gd name="connsiteY2" fmla="*/ 587691 h 633410"/>
                      <a:gd name="connsiteX3" fmla="*/ 498158 w 694105"/>
                      <a:gd name="connsiteY3" fmla="*/ 550544 h 633410"/>
                      <a:gd name="connsiteX4" fmla="*/ 477203 w 694105"/>
                      <a:gd name="connsiteY4" fmla="*/ 532446 h 633410"/>
                      <a:gd name="connsiteX5" fmla="*/ 469583 w 694105"/>
                      <a:gd name="connsiteY5" fmla="*/ 509586 h 633410"/>
                      <a:gd name="connsiteX6" fmla="*/ 457200 w 694105"/>
                      <a:gd name="connsiteY6" fmla="*/ 481964 h 633410"/>
                      <a:gd name="connsiteX7" fmla="*/ 460058 w 694105"/>
                      <a:gd name="connsiteY7" fmla="*/ 480059 h 633410"/>
                      <a:gd name="connsiteX8" fmla="*/ 476250 w 694105"/>
                      <a:gd name="connsiteY8" fmla="*/ 515301 h 633410"/>
                      <a:gd name="connsiteX9" fmla="*/ 501968 w 694105"/>
                      <a:gd name="connsiteY9" fmla="*/ 548639 h 633410"/>
                      <a:gd name="connsiteX10" fmla="*/ 524828 w 694105"/>
                      <a:gd name="connsiteY10" fmla="*/ 541971 h 633410"/>
                      <a:gd name="connsiteX11" fmla="*/ 501015 w 694105"/>
                      <a:gd name="connsiteY11" fmla="*/ 489584 h 633410"/>
                      <a:gd name="connsiteX12" fmla="*/ 515303 w 694105"/>
                      <a:gd name="connsiteY12" fmla="*/ 444816 h 633410"/>
                      <a:gd name="connsiteX13" fmla="*/ 604838 w 694105"/>
                      <a:gd name="connsiteY13" fmla="*/ 411479 h 633410"/>
                      <a:gd name="connsiteX14" fmla="*/ 684848 w 694105"/>
                      <a:gd name="connsiteY14" fmla="*/ 396239 h 633410"/>
                      <a:gd name="connsiteX15" fmla="*/ 691515 w 694105"/>
                      <a:gd name="connsiteY15" fmla="*/ 344804 h 633410"/>
                      <a:gd name="connsiteX16" fmla="*/ 659130 w 694105"/>
                      <a:gd name="connsiteY16" fmla="*/ 300989 h 633410"/>
                      <a:gd name="connsiteX17" fmla="*/ 602933 w 694105"/>
                      <a:gd name="connsiteY17" fmla="*/ 282892 h 633410"/>
                      <a:gd name="connsiteX18" fmla="*/ 589598 w 694105"/>
                      <a:gd name="connsiteY18" fmla="*/ 305752 h 633410"/>
                      <a:gd name="connsiteX19" fmla="*/ 550545 w 694105"/>
                      <a:gd name="connsiteY19" fmla="*/ 324802 h 633410"/>
                      <a:gd name="connsiteX20" fmla="*/ 529590 w 694105"/>
                      <a:gd name="connsiteY20" fmla="*/ 364807 h 633410"/>
                      <a:gd name="connsiteX21" fmla="*/ 527685 w 694105"/>
                      <a:gd name="connsiteY21" fmla="*/ 406716 h 633410"/>
                      <a:gd name="connsiteX22" fmla="*/ 520065 w 694105"/>
                      <a:gd name="connsiteY22" fmla="*/ 403859 h 633410"/>
                      <a:gd name="connsiteX23" fmla="*/ 519113 w 694105"/>
                      <a:gd name="connsiteY23" fmla="*/ 356234 h 633410"/>
                      <a:gd name="connsiteX24" fmla="*/ 529590 w 694105"/>
                      <a:gd name="connsiteY24" fmla="*/ 330517 h 633410"/>
                      <a:gd name="connsiteX25" fmla="*/ 565785 w 694105"/>
                      <a:gd name="connsiteY25" fmla="*/ 303847 h 633410"/>
                      <a:gd name="connsiteX26" fmla="*/ 594360 w 694105"/>
                      <a:gd name="connsiteY26" fmla="*/ 282892 h 633410"/>
                      <a:gd name="connsiteX27" fmla="*/ 552450 w 694105"/>
                      <a:gd name="connsiteY27" fmla="*/ 285749 h 633410"/>
                      <a:gd name="connsiteX28" fmla="*/ 487680 w 694105"/>
                      <a:gd name="connsiteY28" fmla="*/ 306704 h 633410"/>
                      <a:gd name="connsiteX29" fmla="*/ 470535 w 694105"/>
                      <a:gd name="connsiteY29" fmla="*/ 348614 h 633410"/>
                      <a:gd name="connsiteX30" fmla="*/ 457200 w 694105"/>
                      <a:gd name="connsiteY30" fmla="*/ 390524 h 633410"/>
                      <a:gd name="connsiteX31" fmla="*/ 388620 w 694105"/>
                      <a:gd name="connsiteY31" fmla="*/ 420051 h 633410"/>
                      <a:gd name="connsiteX32" fmla="*/ 388620 w 694105"/>
                      <a:gd name="connsiteY32" fmla="*/ 418146 h 633410"/>
                      <a:gd name="connsiteX33" fmla="*/ 439103 w 694105"/>
                      <a:gd name="connsiteY33" fmla="*/ 399096 h 633410"/>
                      <a:gd name="connsiteX34" fmla="*/ 453390 w 694105"/>
                      <a:gd name="connsiteY34" fmla="*/ 363854 h 633410"/>
                      <a:gd name="connsiteX35" fmla="*/ 455295 w 694105"/>
                      <a:gd name="connsiteY35" fmla="*/ 356234 h 633410"/>
                      <a:gd name="connsiteX36" fmla="*/ 439103 w 694105"/>
                      <a:gd name="connsiteY36" fmla="*/ 362902 h 633410"/>
                      <a:gd name="connsiteX37" fmla="*/ 396240 w 694105"/>
                      <a:gd name="connsiteY37" fmla="*/ 352424 h 633410"/>
                      <a:gd name="connsiteX38" fmla="*/ 333375 w 694105"/>
                      <a:gd name="connsiteY38" fmla="*/ 378142 h 633410"/>
                      <a:gd name="connsiteX39" fmla="*/ 281940 w 694105"/>
                      <a:gd name="connsiteY39" fmla="*/ 396239 h 633410"/>
                      <a:gd name="connsiteX40" fmla="*/ 281940 w 694105"/>
                      <a:gd name="connsiteY40" fmla="*/ 391477 h 633410"/>
                      <a:gd name="connsiteX41" fmla="*/ 344805 w 694105"/>
                      <a:gd name="connsiteY41" fmla="*/ 360997 h 633410"/>
                      <a:gd name="connsiteX42" fmla="*/ 378143 w 694105"/>
                      <a:gd name="connsiteY42" fmla="*/ 343852 h 633410"/>
                      <a:gd name="connsiteX43" fmla="*/ 344805 w 694105"/>
                      <a:gd name="connsiteY43" fmla="*/ 341947 h 633410"/>
                      <a:gd name="connsiteX44" fmla="*/ 277178 w 694105"/>
                      <a:gd name="connsiteY44" fmla="*/ 361949 h 633410"/>
                      <a:gd name="connsiteX45" fmla="*/ 218123 w 694105"/>
                      <a:gd name="connsiteY45" fmla="*/ 380046 h 633410"/>
                      <a:gd name="connsiteX46" fmla="*/ 208598 w 694105"/>
                      <a:gd name="connsiteY46" fmla="*/ 402907 h 633410"/>
                      <a:gd name="connsiteX47" fmla="*/ 192405 w 694105"/>
                      <a:gd name="connsiteY47" fmla="*/ 440054 h 633410"/>
                      <a:gd name="connsiteX48" fmla="*/ 126683 w 694105"/>
                      <a:gd name="connsiteY48" fmla="*/ 467676 h 633410"/>
                      <a:gd name="connsiteX49" fmla="*/ 126683 w 694105"/>
                      <a:gd name="connsiteY49" fmla="*/ 465771 h 633410"/>
                      <a:gd name="connsiteX50" fmla="*/ 190500 w 694105"/>
                      <a:gd name="connsiteY50" fmla="*/ 421956 h 633410"/>
                      <a:gd name="connsiteX51" fmla="*/ 202883 w 694105"/>
                      <a:gd name="connsiteY51" fmla="*/ 386714 h 633410"/>
                      <a:gd name="connsiteX52" fmla="*/ 203835 w 694105"/>
                      <a:gd name="connsiteY52" fmla="*/ 383857 h 633410"/>
                      <a:gd name="connsiteX53" fmla="*/ 91440 w 694105"/>
                      <a:gd name="connsiteY53" fmla="*/ 455294 h 633410"/>
                      <a:gd name="connsiteX54" fmla="*/ 84773 w 694105"/>
                      <a:gd name="connsiteY54" fmla="*/ 449579 h 633410"/>
                      <a:gd name="connsiteX55" fmla="*/ 162878 w 694105"/>
                      <a:gd name="connsiteY55" fmla="*/ 380046 h 633410"/>
                      <a:gd name="connsiteX56" fmla="*/ 151448 w 694105"/>
                      <a:gd name="connsiteY56" fmla="*/ 372427 h 633410"/>
                      <a:gd name="connsiteX57" fmla="*/ 101918 w 694105"/>
                      <a:gd name="connsiteY57" fmla="*/ 345757 h 633410"/>
                      <a:gd name="connsiteX58" fmla="*/ 101918 w 694105"/>
                      <a:gd name="connsiteY58" fmla="*/ 340994 h 633410"/>
                      <a:gd name="connsiteX59" fmla="*/ 141923 w 694105"/>
                      <a:gd name="connsiteY59" fmla="*/ 356234 h 633410"/>
                      <a:gd name="connsiteX60" fmla="*/ 172403 w 694105"/>
                      <a:gd name="connsiteY60" fmla="*/ 376237 h 633410"/>
                      <a:gd name="connsiteX61" fmla="*/ 198120 w 694105"/>
                      <a:gd name="connsiteY61" fmla="*/ 365759 h 633410"/>
                      <a:gd name="connsiteX62" fmla="*/ 216218 w 694105"/>
                      <a:gd name="connsiteY62" fmla="*/ 359092 h 633410"/>
                      <a:gd name="connsiteX63" fmla="*/ 218123 w 694105"/>
                      <a:gd name="connsiteY63" fmla="*/ 357187 h 633410"/>
                      <a:gd name="connsiteX64" fmla="*/ 221933 w 694105"/>
                      <a:gd name="connsiteY64" fmla="*/ 357187 h 633410"/>
                      <a:gd name="connsiteX65" fmla="*/ 268605 w 694105"/>
                      <a:gd name="connsiteY65" fmla="*/ 342899 h 633410"/>
                      <a:gd name="connsiteX66" fmla="*/ 300990 w 694105"/>
                      <a:gd name="connsiteY66" fmla="*/ 333374 h 633410"/>
                      <a:gd name="connsiteX67" fmla="*/ 320040 w 694105"/>
                      <a:gd name="connsiteY67" fmla="*/ 329564 h 633410"/>
                      <a:gd name="connsiteX68" fmla="*/ 285750 w 694105"/>
                      <a:gd name="connsiteY68" fmla="*/ 300037 h 633410"/>
                      <a:gd name="connsiteX69" fmla="*/ 284798 w 694105"/>
                      <a:gd name="connsiteY69" fmla="*/ 300037 h 633410"/>
                      <a:gd name="connsiteX70" fmla="*/ 257175 w 694105"/>
                      <a:gd name="connsiteY70" fmla="*/ 259079 h 633410"/>
                      <a:gd name="connsiteX71" fmla="*/ 256223 w 694105"/>
                      <a:gd name="connsiteY71" fmla="*/ 255269 h 633410"/>
                      <a:gd name="connsiteX72" fmla="*/ 256223 w 694105"/>
                      <a:gd name="connsiteY72" fmla="*/ 255269 h 633410"/>
                      <a:gd name="connsiteX73" fmla="*/ 256223 w 694105"/>
                      <a:gd name="connsiteY73" fmla="*/ 253364 h 633410"/>
                      <a:gd name="connsiteX74" fmla="*/ 256223 w 694105"/>
                      <a:gd name="connsiteY74" fmla="*/ 252412 h 633410"/>
                      <a:gd name="connsiteX75" fmla="*/ 256223 w 694105"/>
                      <a:gd name="connsiteY75" fmla="*/ 251459 h 633410"/>
                      <a:gd name="connsiteX76" fmla="*/ 260033 w 694105"/>
                      <a:gd name="connsiteY76" fmla="*/ 229552 h 633410"/>
                      <a:gd name="connsiteX77" fmla="*/ 323850 w 694105"/>
                      <a:gd name="connsiteY77" fmla="*/ 178117 h 633410"/>
                      <a:gd name="connsiteX78" fmla="*/ 460058 w 694105"/>
                      <a:gd name="connsiteY78" fmla="*/ 109537 h 633410"/>
                      <a:gd name="connsiteX79" fmla="*/ 459105 w 694105"/>
                      <a:gd name="connsiteY79" fmla="*/ 101917 h 633410"/>
                      <a:gd name="connsiteX80" fmla="*/ 409575 w 694105"/>
                      <a:gd name="connsiteY80" fmla="*/ 40957 h 633410"/>
                      <a:gd name="connsiteX81" fmla="*/ 411480 w 694105"/>
                      <a:gd name="connsiteY81" fmla="*/ 39052 h 633410"/>
                      <a:gd name="connsiteX82" fmla="*/ 458153 w 694105"/>
                      <a:gd name="connsiteY82" fmla="*/ 96202 h 633410"/>
                      <a:gd name="connsiteX83" fmla="*/ 421958 w 694105"/>
                      <a:gd name="connsiteY83" fmla="*/ 43815 h 633410"/>
                      <a:gd name="connsiteX84" fmla="*/ 384810 w 694105"/>
                      <a:gd name="connsiteY84" fmla="*/ 0 h 633410"/>
                      <a:gd name="connsiteX85" fmla="*/ 379095 w 694105"/>
                      <a:gd name="connsiteY85" fmla="*/ 25717 h 633410"/>
                      <a:gd name="connsiteX86" fmla="*/ 365760 w 694105"/>
                      <a:gd name="connsiteY86" fmla="*/ 75247 h 633410"/>
                      <a:gd name="connsiteX87" fmla="*/ 350520 w 694105"/>
                      <a:gd name="connsiteY87" fmla="*/ 122872 h 633410"/>
                      <a:gd name="connsiteX88" fmla="*/ 334328 w 694105"/>
                      <a:gd name="connsiteY88" fmla="*/ 151447 h 633410"/>
                      <a:gd name="connsiteX89" fmla="*/ 305753 w 694105"/>
                      <a:gd name="connsiteY89" fmla="*/ 161925 h 633410"/>
                      <a:gd name="connsiteX90" fmla="*/ 263843 w 694105"/>
                      <a:gd name="connsiteY90" fmla="*/ 182880 h 633410"/>
                      <a:gd name="connsiteX91" fmla="*/ 240030 w 694105"/>
                      <a:gd name="connsiteY91" fmla="*/ 256222 h 633410"/>
                      <a:gd name="connsiteX92" fmla="*/ 84773 w 694105"/>
                      <a:gd name="connsiteY92" fmla="*/ 305752 h 633410"/>
                      <a:gd name="connsiteX93" fmla="*/ 26670 w 694105"/>
                      <a:gd name="connsiteY93" fmla="*/ 354329 h 633410"/>
                      <a:gd name="connsiteX94" fmla="*/ 69533 w 694105"/>
                      <a:gd name="connsiteY94" fmla="*/ 389571 h 633410"/>
                      <a:gd name="connsiteX95" fmla="*/ 68580 w 694105"/>
                      <a:gd name="connsiteY95" fmla="*/ 452436 h 633410"/>
                      <a:gd name="connsiteX96" fmla="*/ 0 w 694105"/>
                      <a:gd name="connsiteY96" fmla="*/ 518159 h 633410"/>
                      <a:gd name="connsiteX97" fmla="*/ 0 w 694105"/>
                      <a:gd name="connsiteY97" fmla="*/ 518159 h 633410"/>
                      <a:gd name="connsiteX98" fmla="*/ 74295 w 694105"/>
                      <a:gd name="connsiteY98" fmla="*/ 587691 h 633410"/>
                      <a:gd name="connsiteX99" fmla="*/ 158115 w 694105"/>
                      <a:gd name="connsiteY99" fmla="*/ 531494 h 633410"/>
                      <a:gd name="connsiteX100" fmla="*/ 231458 w 694105"/>
                      <a:gd name="connsiteY100" fmla="*/ 460056 h 633410"/>
                      <a:gd name="connsiteX101" fmla="*/ 272415 w 694105"/>
                      <a:gd name="connsiteY101" fmla="*/ 498156 h 633410"/>
                      <a:gd name="connsiteX102" fmla="*/ 433388 w 694105"/>
                      <a:gd name="connsiteY102" fmla="*/ 470534 h 633410"/>
                      <a:gd name="connsiteX103" fmla="*/ 436245 w 694105"/>
                      <a:gd name="connsiteY103" fmla="*/ 569594 h 633410"/>
                      <a:gd name="connsiteX104" fmla="*/ 368618 w 694105"/>
                      <a:gd name="connsiteY104" fmla="*/ 606741 h 633410"/>
                      <a:gd name="connsiteX105" fmla="*/ 368618 w 694105"/>
                      <a:gd name="connsiteY105" fmla="*/ 606741 h 633410"/>
                      <a:gd name="connsiteX106" fmla="*/ 390525 w 694105"/>
                      <a:gd name="connsiteY106" fmla="*/ 623886 h 6334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</a:cxnLst>
                    <a:rect l="l" t="t" r="r" b="b"/>
                    <a:pathLst>
                      <a:path w="694105" h="633410">
                        <a:moveTo>
                          <a:pt x="390525" y="623886"/>
                        </a:moveTo>
                        <a:cubicBezTo>
                          <a:pt x="398145" y="627696"/>
                          <a:pt x="404813" y="630553"/>
                          <a:pt x="412433" y="633411"/>
                        </a:cubicBezTo>
                        <a:cubicBezTo>
                          <a:pt x="429578" y="621981"/>
                          <a:pt x="442913" y="605789"/>
                          <a:pt x="458153" y="587691"/>
                        </a:cubicBezTo>
                        <a:cubicBezTo>
                          <a:pt x="469583" y="573404"/>
                          <a:pt x="482918" y="560069"/>
                          <a:pt x="498158" y="550544"/>
                        </a:cubicBezTo>
                        <a:cubicBezTo>
                          <a:pt x="489585" y="547686"/>
                          <a:pt x="481013" y="541971"/>
                          <a:pt x="477203" y="532446"/>
                        </a:cubicBezTo>
                        <a:cubicBezTo>
                          <a:pt x="473393" y="524826"/>
                          <a:pt x="471488" y="517206"/>
                          <a:pt x="469583" y="509586"/>
                        </a:cubicBezTo>
                        <a:cubicBezTo>
                          <a:pt x="466725" y="500061"/>
                          <a:pt x="461963" y="491489"/>
                          <a:pt x="457200" y="481964"/>
                        </a:cubicBezTo>
                        <a:cubicBezTo>
                          <a:pt x="456248" y="480059"/>
                          <a:pt x="458153" y="478154"/>
                          <a:pt x="460058" y="480059"/>
                        </a:cubicBezTo>
                        <a:cubicBezTo>
                          <a:pt x="469583" y="488631"/>
                          <a:pt x="472440" y="502919"/>
                          <a:pt x="476250" y="515301"/>
                        </a:cubicBezTo>
                        <a:cubicBezTo>
                          <a:pt x="481013" y="531494"/>
                          <a:pt x="487680" y="542924"/>
                          <a:pt x="501968" y="548639"/>
                        </a:cubicBezTo>
                        <a:cubicBezTo>
                          <a:pt x="509588" y="544829"/>
                          <a:pt x="517208" y="542924"/>
                          <a:pt x="524828" y="541971"/>
                        </a:cubicBezTo>
                        <a:cubicBezTo>
                          <a:pt x="517208" y="524826"/>
                          <a:pt x="508635" y="506729"/>
                          <a:pt x="501015" y="489584"/>
                        </a:cubicBezTo>
                        <a:cubicBezTo>
                          <a:pt x="492443" y="470534"/>
                          <a:pt x="498158" y="456246"/>
                          <a:pt x="515303" y="444816"/>
                        </a:cubicBezTo>
                        <a:cubicBezTo>
                          <a:pt x="542925" y="426719"/>
                          <a:pt x="571500" y="414336"/>
                          <a:pt x="604838" y="411479"/>
                        </a:cubicBezTo>
                        <a:cubicBezTo>
                          <a:pt x="627698" y="409574"/>
                          <a:pt x="667703" y="415289"/>
                          <a:pt x="684848" y="396239"/>
                        </a:cubicBezTo>
                        <a:cubicBezTo>
                          <a:pt x="696278" y="382904"/>
                          <a:pt x="695325" y="360044"/>
                          <a:pt x="691515" y="344804"/>
                        </a:cubicBezTo>
                        <a:cubicBezTo>
                          <a:pt x="686753" y="326707"/>
                          <a:pt x="675323" y="310514"/>
                          <a:pt x="659130" y="300989"/>
                        </a:cubicBezTo>
                        <a:cubicBezTo>
                          <a:pt x="641985" y="290512"/>
                          <a:pt x="622935" y="285749"/>
                          <a:pt x="602933" y="282892"/>
                        </a:cubicBezTo>
                        <a:cubicBezTo>
                          <a:pt x="601980" y="291464"/>
                          <a:pt x="597218" y="300037"/>
                          <a:pt x="589598" y="305752"/>
                        </a:cubicBezTo>
                        <a:cubicBezTo>
                          <a:pt x="577215" y="313372"/>
                          <a:pt x="561975" y="315277"/>
                          <a:pt x="550545" y="324802"/>
                        </a:cubicBezTo>
                        <a:cubicBezTo>
                          <a:pt x="537210" y="337184"/>
                          <a:pt x="526733" y="345757"/>
                          <a:pt x="529590" y="364807"/>
                        </a:cubicBezTo>
                        <a:cubicBezTo>
                          <a:pt x="531495" y="379094"/>
                          <a:pt x="530543" y="392429"/>
                          <a:pt x="527685" y="406716"/>
                        </a:cubicBezTo>
                        <a:cubicBezTo>
                          <a:pt x="526733" y="412431"/>
                          <a:pt x="518160" y="409574"/>
                          <a:pt x="520065" y="403859"/>
                        </a:cubicBezTo>
                        <a:cubicBezTo>
                          <a:pt x="522923" y="386714"/>
                          <a:pt x="520065" y="372427"/>
                          <a:pt x="519113" y="356234"/>
                        </a:cubicBezTo>
                        <a:cubicBezTo>
                          <a:pt x="518160" y="346709"/>
                          <a:pt x="522923" y="338137"/>
                          <a:pt x="529590" y="330517"/>
                        </a:cubicBezTo>
                        <a:cubicBezTo>
                          <a:pt x="540068" y="318134"/>
                          <a:pt x="550545" y="309562"/>
                          <a:pt x="565785" y="303847"/>
                        </a:cubicBezTo>
                        <a:cubicBezTo>
                          <a:pt x="580073" y="299084"/>
                          <a:pt x="588645" y="293369"/>
                          <a:pt x="594360" y="282892"/>
                        </a:cubicBezTo>
                        <a:cubicBezTo>
                          <a:pt x="580073" y="281939"/>
                          <a:pt x="565785" y="282892"/>
                          <a:pt x="552450" y="285749"/>
                        </a:cubicBezTo>
                        <a:cubicBezTo>
                          <a:pt x="529590" y="289559"/>
                          <a:pt x="508635" y="298132"/>
                          <a:pt x="487680" y="306704"/>
                        </a:cubicBezTo>
                        <a:cubicBezTo>
                          <a:pt x="481013" y="320039"/>
                          <a:pt x="475298" y="333374"/>
                          <a:pt x="470535" y="348614"/>
                        </a:cubicBezTo>
                        <a:cubicBezTo>
                          <a:pt x="466725" y="362902"/>
                          <a:pt x="462915" y="377189"/>
                          <a:pt x="457200" y="390524"/>
                        </a:cubicBezTo>
                        <a:cubicBezTo>
                          <a:pt x="442913" y="420051"/>
                          <a:pt x="418148" y="425766"/>
                          <a:pt x="388620" y="420051"/>
                        </a:cubicBezTo>
                        <a:cubicBezTo>
                          <a:pt x="387668" y="420051"/>
                          <a:pt x="387668" y="418146"/>
                          <a:pt x="388620" y="418146"/>
                        </a:cubicBezTo>
                        <a:cubicBezTo>
                          <a:pt x="406718" y="419099"/>
                          <a:pt x="428625" y="416241"/>
                          <a:pt x="439103" y="399096"/>
                        </a:cubicBezTo>
                        <a:cubicBezTo>
                          <a:pt x="445770" y="387666"/>
                          <a:pt x="449580" y="376237"/>
                          <a:pt x="453390" y="363854"/>
                        </a:cubicBezTo>
                        <a:cubicBezTo>
                          <a:pt x="454343" y="360997"/>
                          <a:pt x="454343" y="359092"/>
                          <a:pt x="455295" y="356234"/>
                        </a:cubicBezTo>
                        <a:cubicBezTo>
                          <a:pt x="450533" y="360044"/>
                          <a:pt x="444818" y="361949"/>
                          <a:pt x="439103" y="362902"/>
                        </a:cubicBezTo>
                        <a:cubicBezTo>
                          <a:pt x="423863" y="363854"/>
                          <a:pt x="410528" y="356234"/>
                          <a:pt x="396240" y="352424"/>
                        </a:cubicBezTo>
                        <a:cubicBezTo>
                          <a:pt x="369570" y="346709"/>
                          <a:pt x="352425" y="362902"/>
                          <a:pt x="333375" y="378142"/>
                        </a:cubicBezTo>
                        <a:cubicBezTo>
                          <a:pt x="317183" y="390524"/>
                          <a:pt x="301943" y="398144"/>
                          <a:pt x="281940" y="396239"/>
                        </a:cubicBezTo>
                        <a:cubicBezTo>
                          <a:pt x="279083" y="396239"/>
                          <a:pt x="279083" y="391477"/>
                          <a:pt x="281940" y="391477"/>
                        </a:cubicBezTo>
                        <a:cubicBezTo>
                          <a:pt x="308610" y="391477"/>
                          <a:pt x="324803" y="376237"/>
                          <a:pt x="344805" y="360997"/>
                        </a:cubicBezTo>
                        <a:cubicBezTo>
                          <a:pt x="354330" y="353377"/>
                          <a:pt x="365760" y="345757"/>
                          <a:pt x="378143" y="343852"/>
                        </a:cubicBezTo>
                        <a:cubicBezTo>
                          <a:pt x="366713" y="344804"/>
                          <a:pt x="355283" y="344804"/>
                          <a:pt x="344805" y="341947"/>
                        </a:cubicBezTo>
                        <a:cubicBezTo>
                          <a:pt x="330518" y="342899"/>
                          <a:pt x="292418" y="357187"/>
                          <a:pt x="277178" y="361949"/>
                        </a:cubicBezTo>
                        <a:cubicBezTo>
                          <a:pt x="257175" y="367664"/>
                          <a:pt x="237173" y="373379"/>
                          <a:pt x="218123" y="380046"/>
                        </a:cubicBezTo>
                        <a:cubicBezTo>
                          <a:pt x="215265" y="387666"/>
                          <a:pt x="211455" y="396239"/>
                          <a:pt x="208598" y="402907"/>
                        </a:cubicBezTo>
                        <a:cubicBezTo>
                          <a:pt x="203835" y="415289"/>
                          <a:pt x="200025" y="428624"/>
                          <a:pt x="192405" y="440054"/>
                        </a:cubicBezTo>
                        <a:cubicBezTo>
                          <a:pt x="177165" y="462914"/>
                          <a:pt x="154305" y="472439"/>
                          <a:pt x="126683" y="467676"/>
                        </a:cubicBezTo>
                        <a:cubicBezTo>
                          <a:pt x="125730" y="467676"/>
                          <a:pt x="125730" y="465771"/>
                          <a:pt x="126683" y="465771"/>
                        </a:cubicBezTo>
                        <a:cubicBezTo>
                          <a:pt x="156210" y="461961"/>
                          <a:pt x="179070" y="451484"/>
                          <a:pt x="190500" y="421956"/>
                        </a:cubicBezTo>
                        <a:cubicBezTo>
                          <a:pt x="195263" y="410527"/>
                          <a:pt x="199073" y="399096"/>
                          <a:pt x="202883" y="386714"/>
                        </a:cubicBezTo>
                        <a:cubicBezTo>
                          <a:pt x="202883" y="385762"/>
                          <a:pt x="203835" y="384809"/>
                          <a:pt x="203835" y="383857"/>
                        </a:cubicBezTo>
                        <a:cubicBezTo>
                          <a:pt x="160020" y="400049"/>
                          <a:pt x="124778" y="422909"/>
                          <a:pt x="91440" y="455294"/>
                        </a:cubicBezTo>
                        <a:cubicBezTo>
                          <a:pt x="87630" y="459104"/>
                          <a:pt x="82868" y="454341"/>
                          <a:pt x="84773" y="449579"/>
                        </a:cubicBezTo>
                        <a:cubicBezTo>
                          <a:pt x="100013" y="417194"/>
                          <a:pt x="130493" y="396239"/>
                          <a:pt x="162878" y="380046"/>
                        </a:cubicBezTo>
                        <a:cubicBezTo>
                          <a:pt x="159068" y="378142"/>
                          <a:pt x="154305" y="375284"/>
                          <a:pt x="151448" y="372427"/>
                        </a:cubicBezTo>
                        <a:cubicBezTo>
                          <a:pt x="136208" y="360044"/>
                          <a:pt x="122873" y="346709"/>
                          <a:pt x="101918" y="345757"/>
                        </a:cubicBezTo>
                        <a:cubicBezTo>
                          <a:pt x="99060" y="345757"/>
                          <a:pt x="99060" y="340042"/>
                          <a:pt x="101918" y="340994"/>
                        </a:cubicBezTo>
                        <a:cubicBezTo>
                          <a:pt x="118110" y="340994"/>
                          <a:pt x="129540" y="346709"/>
                          <a:pt x="141923" y="356234"/>
                        </a:cubicBezTo>
                        <a:cubicBezTo>
                          <a:pt x="153353" y="364807"/>
                          <a:pt x="160973" y="371474"/>
                          <a:pt x="172403" y="376237"/>
                        </a:cubicBezTo>
                        <a:cubicBezTo>
                          <a:pt x="180975" y="372427"/>
                          <a:pt x="189548" y="368617"/>
                          <a:pt x="198120" y="365759"/>
                        </a:cubicBezTo>
                        <a:cubicBezTo>
                          <a:pt x="203835" y="363854"/>
                          <a:pt x="209550" y="360997"/>
                          <a:pt x="216218" y="359092"/>
                        </a:cubicBezTo>
                        <a:cubicBezTo>
                          <a:pt x="217170" y="358139"/>
                          <a:pt x="217170" y="358139"/>
                          <a:pt x="218123" y="357187"/>
                        </a:cubicBezTo>
                        <a:cubicBezTo>
                          <a:pt x="219075" y="356234"/>
                          <a:pt x="220980" y="356234"/>
                          <a:pt x="221933" y="357187"/>
                        </a:cubicBezTo>
                        <a:cubicBezTo>
                          <a:pt x="237173" y="352424"/>
                          <a:pt x="253365" y="347662"/>
                          <a:pt x="268605" y="342899"/>
                        </a:cubicBezTo>
                        <a:cubicBezTo>
                          <a:pt x="279083" y="340042"/>
                          <a:pt x="290513" y="337184"/>
                          <a:pt x="300990" y="333374"/>
                        </a:cubicBezTo>
                        <a:cubicBezTo>
                          <a:pt x="307658" y="331469"/>
                          <a:pt x="314325" y="328612"/>
                          <a:pt x="320040" y="329564"/>
                        </a:cubicBezTo>
                        <a:cubicBezTo>
                          <a:pt x="309563" y="321944"/>
                          <a:pt x="296228" y="311467"/>
                          <a:pt x="285750" y="300037"/>
                        </a:cubicBezTo>
                        <a:cubicBezTo>
                          <a:pt x="285750" y="300037"/>
                          <a:pt x="284798" y="300037"/>
                          <a:pt x="284798" y="300037"/>
                        </a:cubicBezTo>
                        <a:cubicBezTo>
                          <a:pt x="274320" y="289559"/>
                          <a:pt x="261938" y="275272"/>
                          <a:pt x="257175" y="259079"/>
                        </a:cubicBezTo>
                        <a:cubicBezTo>
                          <a:pt x="257175" y="258127"/>
                          <a:pt x="256223" y="257174"/>
                          <a:pt x="256223" y="255269"/>
                        </a:cubicBezTo>
                        <a:cubicBezTo>
                          <a:pt x="256223" y="255269"/>
                          <a:pt x="256223" y="255269"/>
                          <a:pt x="256223" y="255269"/>
                        </a:cubicBezTo>
                        <a:cubicBezTo>
                          <a:pt x="256223" y="254317"/>
                          <a:pt x="256223" y="254317"/>
                          <a:pt x="256223" y="253364"/>
                        </a:cubicBezTo>
                        <a:cubicBezTo>
                          <a:pt x="256223" y="253364"/>
                          <a:pt x="256223" y="253364"/>
                          <a:pt x="256223" y="252412"/>
                        </a:cubicBezTo>
                        <a:cubicBezTo>
                          <a:pt x="256223" y="252412"/>
                          <a:pt x="256223" y="251459"/>
                          <a:pt x="256223" y="251459"/>
                        </a:cubicBezTo>
                        <a:cubicBezTo>
                          <a:pt x="255270" y="243839"/>
                          <a:pt x="256223" y="237172"/>
                          <a:pt x="260033" y="229552"/>
                        </a:cubicBezTo>
                        <a:cubicBezTo>
                          <a:pt x="273368" y="204787"/>
                          <a:pt x="300990" y="192404"/>
                          <a:pt x="323850" y="178117"/>
                        </a:cubicBezTo>
                        <a:cubicBezTo>
                          <a:pt x="362903" y="154305"/>
                          <a:pt x="459105" y="175259"/>
                          <a:pt x="460058" y="109537"/>
                        </a:cubicBezTo>
                        <a:cubicBezTo>
                          <a:pt x="460058" y="106680"/>
                          <a:pt x="460058" y="104775"/>
                          <a:pt x="459105" y="101917"/>
                        </a:cubicBezTo>
                        <a:cubicBezTo>
                          <a:pt x="432435" y="95250"/>
                          <a:pt x="419100" y="63817"/>
                          <a:pt x="409575" y="40957"/>
                        </a:cubicBezTo>
                        <a:cubicBezTo>
                          <a:pt x="409575" y="40005"/>
                          <a:pt x="410528" y="38100"/>
                          <a:pt x="411480" y="39052"/>
                        </a:cubicBezTo>
                        <a:cubicBezTo>
                          <a:pt x="432435" y="56197"/>
                          <a:pt x="432435" y="84772"/>
                          <a:pt x="458153" y="96202"/>
                        </a:cubicBezTo>
                        <a:cubicBezTo>
                          <a:pt x="452438" y="76200"/>
                          <a:pt x="435293" y="59055"/>
                          <a:pt x="421958" y="43815"/>
                        </a:cubicBezTo>
                        <a:cubicBezTo>
                          <a:pt x="409575" y="28575"/>
                          <a:pt x="397193" y="14287"/>
                          <a:pt x="384810" y="0"/>
                        </a:cubicBezTo>
                        <a:cubicBezTo>
                          <a:pt x="383858" y="8572"/>
                          <a:pt x="381953" y="17145"/>
                          <a:pt x="379095" y="25717"/>
                        </a:cubicBezTo>
                        <a:cubicBezTo>
                          <a:pt x="375285" y="41910"/>
                          <a:pt x="370523" y="59055"/>
                          <a:pt x="365760" y="75247"/>
                        </a:cubicBezTo>
                        <a:cubicBezTo>
                          <a:pt x="360998" y="91440"/>
                          <a:pt x="356235" y="107632"/>
                          <a:pt x="350520" y="122872"/>
                        </a:cubicBezTo>
                        <a:cubicBezTo>
                          <a:pt x="346710" y="131445"/>
                          <a:pt x="342900" y="146685"/>
                          <a:pt x="334328" y="151447"/>
                        </a:cubicBezTo>
                        <a:cubicBezTo>
                          <a:pt x="325755" y="156210"/>
                          <a:pt x="314325" y="158115"/>
                          <a:pt x="305753" y="161925"/>
                        </a:cubicBezTo>
                        <a:cubicBezTo>
                          <a:pt x="291465" y="167640"/>
                          <a:pt x="276225" y="173355"/>
                          <a:pt x="263843" y="182880"/>
                        </a:cubicBezTo>
                        <a:cubicBezTo>
                          <a:pt x="241935" y="199072"/>
                          <a:pt x="254318" y="234314"/>
                          <a:pt x="240030" y="256222"/>
                        </a:cubicBezTo>
                        <a:cubicBezTo>
                          <a:pt x="206693" y="307657"/>
                          <a:pt x="136208" y="294322"/>
                          <a:pt x="84773" y="305752"/>
                        </a:cubicBezTo>
                        <a:cubicBezTo>
                          <a:pt x="58103" y="311467"/>
                          <a:pt x="27623" y="322897"/>
                          <a:pt x="26670" y="354329"/>
                        </a:cubicBezTo>
                        <a:cubicBezTo>
                          <a:pt x="26670" y="380046"/>
                          <a:pt x="54293" y="377189"/>
                          <a:pt x="69533" y="389571"/>
                        </a:cubicBezTo>
                        <a:cubicBezTo>
                          <a:pt x="89535" y="405764"/>
                          <a:pt x="81915" y="434339"/>
                          <a:pt x="68580" y="452436"/>
                        </a:cubicBezTo>
                        <a:cubicBezTo>
                          <a:pt x="47625" y="481964"/>
                          <a:pt x="22860" y="489584"/>
                          <a:pt x="0" y="518159"/>
                        </a:cubicBezTo>
                        <a:cubicBezTo>
                          <a:pt x="0" y="518159"/>
                          <a:pt x="0" y="518159"/>
                          <a:pt x="0" y="518159"/>
                        </a:cubicBezTo>
                        <a:cubicBezTo>
                          <a:pt x="0" y="551496"/>
                          <a:pt x="41910" y="581024"/>
                          <a:pt x="74295" y="587691"/>
                        </a:cubicBezTo>
                        <a:cubicBezTo>
                          <a:pt x="110490" y="595311"/>
                          <a:pt x="138113" y="555306"/>
                          <a:pt x="158115" y="531494"/>
                        </a:cubicBezTo>
                        <a:cubicBezTo>
                          <a:pt x="179070" y="507681"/>
                          <a:pt x="200978" y="472439"/>
                          <a:pt x="231458" y="460056"/>
                        </a:cubicBezTo>
                        <a:cubicBezTo>
                          <a:pt x="258128" y="448626"/>
                          <a:pt x="267653" y="475296"/>
                          <a:pt x="272415" y="498156"/>
                        </a:cubicBezTo>
                        <a:cubicBezTo>
                          <a:pt x="315278" y="461961"/>
                          <a:pt x="394335" y="409574"/>
                          <a:pt x="433388" y="470534"/>
                        </a:cubicBezTo>
                        <a:cubicBezTo>
                          <a:pt x="451485" y="499109"/>
                          <a:pt x="458153" y="541019"/>
                          <a:pt x="436245" y="569594"/>
                        </a:cubicBezTo>
                        <a:cubicBezTo>
                          <a:pt x="420053" y="590549"/>
                          <a:pt x="393383" y="599121"/>
                          <a:pt x="368618" y="606741"/>
                        </a:cubicBezTo>
                        <a:cubicBezTo>
                          <a:pt x="368618" y="606741"/>
                          <a:pt x="368618" y="606741"/>
                          <a:pt x="368618" y="606741"/>
                        </a:cubicBezTo>
                        <a:cubicBezTo>
                          <a:pt x="375285" y="614361"/>
                          <a:pt x="382905" y="619123"/>
                          <a:pt x="390525" y="623886"/>
                        </a:cubicBezTo>
                        <a:close/>
                      </a:path>
                    </a:pathLst>
                  </a:custGeom>
                  <a:solidFill>
                    <a:srgbClr val="B8C5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16" name="Полилиния: фигура 1615">
                    <a:extLst>
                      <a:ext uri="{FF2B5EF4-FFF2-40B4-BE49-F238E27FC236}">
                        <a16:creationId xmlns:a16="http://schemas.microsoft.com/office/drawing/2014/main" id="{504D2734-7A63-379C-D36B-9CC27D479E7D}"/>
                      </a:ext>
                    </a:extLst>
                  </p:cNvPr>
                  <p:cNvSpPr/>
                  <p:nvPr/>
                </p:nvSpPr>
                <p:spPr>
                  <a:xfrm>
                    <a:off x="14751976" y="7299699"/>
                    <a:ext cx="86677" cy="39096"/>
                  </a:xfrm>
                  <a:custGeom>
                    <a:avLst/>
                    <a:gdLst>
                      <a:gd name="connsiteX0" fmla="*/ 44768 w 86677"/>
                      <a:gd name="connsiteY0" fmla="*/ 38100 h 39096"/>
                      <a:gd name="connsiteX1" fmla="*/ 79057 w 86677"/>
                      <a:gd name="connsiteY1" fmla="*/ 23812 h 39096"/>
                      <a:gd name="connsiteX2" fmla="*/ 86677 w 86677"/>
                      <a:gd name="connsiteY2" fmla="*/ 0 h 39096"/>
                      <a:gd name="connsiteX3" fmla="*/ 17145 w 86677"/>
                      <a:gd name="connsiteY3" fmla="*/ 24765 h 39096"/>
                      <a:gd name="connsiteX4" fmla="*/ 0 w 86677"/>
                      <a:gd name="connsiteY4" fmla="*/ 27622 h 39096"/>
                      <a:gd name="connsiteX5" fmla="*/ 4763 w 86677"/>
                      <a:gd name="connsiteY5" fmla="*/ 27622 h 39096"/>
                      <a:gd name="connsiteX6" fmla="*/ 44768 w 86677"/>
                      <a:gd name="connsiteY6" fmla="*/ 38100 h 390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6677" h="39096">
                        <a:moveTo>
                          <a:pt x="44768" y="38100"/>
                        </a:moveTo>
                        <a:cubicBezTo>
                          <a:pt x="61913" y="41910"/>
                          <a:pt x="70485" y="34290"/>
                          <a:pt x="79057" y="23812"/>
                        </a:cubicBezTo>
                        <a:cubicBezTo>
                          <a:pt x="80963" y="15240"/>
                          <a:pt x="83820" y="7620"/>
                          <a:pt x="86677" y="0"/>
                        </a:cubicBezTo>
                        <a:cubicBezTo>
                          <a:pt x="63818" y="10477"/>
                          <a:pt x="40957" y="20002"/>
                          <a:pt x="17145" y="24765"/>
                        </a:cubicBezTo>
                        <a:cubicBezTo>
                          <a:pt x="11430" y="25717"/>
                          <a:pt x="5715" y="26670"/>
                          <a:pt x="0" y="27622"/>
                        </a:cubicBezTo>
                        <a:cubicBezTo>
                          <a:pt x="1905" y="27622"/>
                          <a:pt x="3810" y="27622"/>
                          <a:pt x="4763" y="27622"/>
                        </a:cubicBezTo>
                        <a:cubicBezTo>
                          <a:pt x="19050" y="28575"/>
                          <a:pt x="31432" y="35242"/>
                          <a:pt x="44768" y="38100"/>
                        </a:cubicBezTo>
                        <a:close/>
                      </a:path>
                    </a:pathLst>
                  </a:custGeom>
                  <a:solidFill>
                    <a:srgbClr val="2577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17" name="Полилиния: фигура 1616">
                    <a:extLst>
                      <a:ext uri="{FF2B5EF4-FFF2-40B4-BE49-F238E27FC236}">
                        <a16:creationId xmlns:a16="http://schemas.microsoft.com/office/drawing/2014/main" id="{22E34235-FC26-7D84-046E-7CB0FF7DFE86}"/>
                      </a:ext>
                    </a:extLst>
                  </p:cNvPr>
                  <p:cNvSpPr/>
                  <p:nvPr/>
                </p:nvSpPr>
                <p:spPr>
                  <a:xfrm>
                    <a:off x="14634303" y="7541633"/>
                    <a:ext cx="376753" cy="250574"/>
                  </a:xfrm>
                  <a:custGeom>
                    <a:avLst/>
                    <a:gdLst>
                      <a:gd name="connsiteX0" fmla="*/ 323413 w 376753"/>
                      <a:gd name="connsiteY0" fmla="*/ 91440 h 250574"/>
                      <a:gd name="connsiteX1" fmla="*/ 275788 w 376753"/>
                      <a:gd name="connsiteY1" fmla="*/ 11430 h 250574"/>
                      <a:gd name="connsiteX2" fmla="*/ 270073 w 376753"/>
                      <a:gd name="connsiteY2" fmla="*/ 0 h 250574"/>
                      <a:gd name="connsiteX3" fmla="*/ 212923 w 376753"/>
                      <a:gd name="connsiteY3" fmla="*/ 31432 h 250574"/>
                      <a:gd name="connsiteX4" fmla="*/ 214828 w 376753"/>
                      <a:gd name="connsiteY4" fmla="*/ 60960 h 250574"/>
                      <a:gd name="connsiteX5" fmla="*/ 231021 w 376753"/>
                      <a:gd name="connsiteY5" fmla="*/ 85725 h 250574"/>
                      <a:gd name="connsiteX6" fmla="*/ 228163 w 376753"/>
                      <a:gd name="connsiteY6" fmla="*/ 138112 h 250574"/>
                      <a:gd name="connsiteX7" fmla="*/ 217686 w 376753"/>
                      <a:gd name="connsiteY7" fmla="*/ 131445 h 250574"/>
                      <a:gd name="connsiteX8" fmla="*/ 207208 w 376753"/>
                      <a:gd name="connsiteY8" fmla="*/ 72390 h 250574"/>
                      <a:gd name="connsiteX9" fmla="*/ 199588 w 376753"/>
                      <a:gd name="connsiteY9" fmla="*/ 46672 h 250574"/>
                      <a:gd name="connsiteX10" fmla="*/ 190063 w 376753"/>
                      <a:gd name="connsiteY10" fmla="*/ 57150 h 250574"/>
                      <a:gd name="connsiteX11" fmla="*/ 99576 w 376753"/>
                      <a:gd name="connsiteY11" fmla="*/ 99060 h 250574"/>
                      <a:gd name="connsiteX12" fmla="*/ 99576 w 376753"/>
                      <a:gd name="connsiteY12" fmla="*/ 94297 h 250574"/>
                      <a:gd name="connsiteX13" fmla="*/ 143391 w 376753"/>
                      <a:gd name="connsiteY13" fmla="*/ 80010 h 250574"/>
                      <a:gd name="connsiteX14" fmla="*/ 119578 w 376753"/>
                      <a:gd name="connsiteY14" fmla="*/ 67627 h 250574"/>
                      <a:gd name="connsiteX15" fmla="*/ 91956 w 376753"/>
                      <a:gd name="connsiteY15" fmla="*/ 56197 h 250574"/>
                      <a:gd name="connsiteX16" fmla="*/ 17661 w 376753"/>
                      <a:gd name="connsiteY16" fmla="*/ 99060 h 250574"/>
                      <a:gd name="connsiteX17" fmla="*/ 10993 w 376753"/>
                      <a:gd name="connsiteY17" fmla="*/ 162877 h 250574"/>
                      <a:gd name="connsiteX18" fmla="*/ 77668 w 376753"/>
                      <a:gd name="connsiteY18" fmla="*/ 177165 h 250574"/>
                      <a:gd name="connsiteX19" fmla="*/ 115768 w 376753"/>
                      <a:gd name="connsiteY19" fmla="*/ 175260 h 250574"/>
                      <a:gd name="connsiteX20" fmla="*/ 156726 w 376753"/>
                      <a:gd name="connsiteY20" fmla="*/ 158115 h 250574"/>
                      <a:gd name="connsiteX21" fmla="*/ 222448 w 376753"/>
                      <a:gd name="connsiteY21" fmla="*/ 173355 h 250574"/>
                      <a:gd name="connsiteX22" fmla="*/ 236736 w 376753"/>
                      <a:gd name="connsiteY22" fmla="*/ 218122 h 250574"/>
                      <a:gd name="connsiteX23" fmla="*/ 258643 w 376753"/>
                      <a:gd name="connsiteY23" fmla="*/ 250507 h 250574"/>
                      <a:gd name="connsiteX24" fmla="*/ 314841 w 376753"/>
                      <a:gd name="connsiteY24" fmla="*/ 195262 h 250574"/>
                      <a:gd name="connsiteX25" fmla="*/ 376753 w 376753"/>
                      <a:gd name="connsiteY25" fmla="*/ 117157 h 250574"/>
                      <a:gd name="connsiteX26" fmla="*/ 323413 w 376753"/>
                      <a:gd name="connsiteY26" fmla="*/ 91440 h 250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</a:cxnLst>
                    <a:rect l="l" t="t" r="r" b="b"/>
                    <a:pathLst>
                      <a:path w="376753" h="250574">
                        <a:moveTo>
                          <a:pt x="323413" y="91440"/>
                        </a:moveTo>
                        <a:cubicBezTo>
                          <a:pt x="302458" y="69532"/>
                          <a:pt x="289123" y="39052"/>
                          <a:pt x="275788" y="11430"/>
                        </a:cubicBezTo>
                        <a:cubicBezTo>
                          <a:pt x="273883" y="7620"/>
                          <a:pt x="271978" y="3810"/>
                          <a:pt x="270073" y="0"/>
                        </a:cubicBezTo>
                        <a:cubicBezTo>
                          <a:pt x="245308" y="953"/>
                          <a:pt x="229116" y="15240"/>
                          <a:pt x="212923" y="31432"/>
                        </a:cubicBezTo>
                        <a:cubicBezTo>
                          <a:pt x="211018" y="41910"/>
                          <a:pt x="209113" y="51435"/>
                          <a:pt x="214828" y="60960"/>
                        </a:cubicBezTo>
                        <a:cubicBezTo>
                          <a:pt x="219591" y="69532"/>
                          <a:pt x="226258" y="77152"/>
                          <a:pt x="231021" y="85725"/>
                        </a:cubicBezTo>
                        <a:cubicBezTo>
                          <a:pt x="241498" y="103822"/>
                          <a:pt x="240546" y="120967"/>
                          <a:pt x="228163" y="138112"/>
                        </a:cubicBezTo>
                        <a:cubicBezTo>
                          <a:pt x="223401" y="144780"/>
                          <a:pt x="212923" y="138112"/>
                          <a:pt x="217686" y="131445"/>
                        </a:cubicBezTo>
                        <a:cubicBezTo>
                          <a:pt x="234831" y="107632"/>
                          <a:pt x="219591" y="93345"/>
                          <a:pt x="207208" y="72390"/>
                        </a:cubicBezTo>
                        <a:cubicBezTo>
                          <a:pt x="202446" y="63817"/>
                          <a:pt x="199588" y="55245"/>
                          <a:pt x="199588" y="46672"/>
                        </a:cubicBezTo>
                        <a:cubicBezTo>
                          <a:pt x="196731" y="50482"/>
                          <a:pt x="192921" y="53340"/>
                          <a:pt x="190063" y="57150"/>
                        </a:cubicBezTo>
                        <a:cubicBezTo>
                          <a:pt x="166251" y="83820"/>
                          <a:pt x="136723" y="104775"/>
                          <a:pt x="99576" y="99060"/>
                        </a:cubicBezTo>
                        <a:cubicBezTo>
                          <a:pt x="97671" y="99060"/>
                          <a:pt x="96718" y="95250"/>
                          <a:pt x="99576" y="94297"/>
                        </a:cubicBezTo>
                        <a:cubicBezTo>
                          <a:pt x="116721" y="92392"/>
                          <a:pt x="131008" y="86677"/>
                          <a:pt x="143391" y="80010"/>
                        </a:cubicBezTo>
                        <a:cubicBezTo>
                          <a:pt x="134818" y="77152"/>
                          <a:pt x="126246" y="71437"/>
                          <a:pt x="119578" y="67627"/>
                        </a:cubicBezTo>
                        <a:cubicBezTo>
                          <a:pt x="110053" y="61912"/>
                          <a:pt x="100528" y="58102"/>
                          <a:pt x="91956" y="56197"/>
                        </a:cubicBezTo>
                        <a:cubicBezTo>
                          <a:pt x="62428" y="64770"/>
                          <a:pt x="35758" y="72390"/>
                          <a:pt x="17661" y="99060"/>
                        </a:cubicBezTo>
                        <a:cubicBezTo>
                          <a:pt x="6231" y="116205"/>
                          <a:pt x="-11867" y="146685"/>
                          <a:pt x="10993" y="162877"/>
                        </a:cubicBezTo>
                        <a:cubicBezTo>
                          <a:pt x="30043" y="175260"/>
                          <a:pt x="54808" y="177165"/>
                          <a:pt x="77668" y="177165"/>
                        </a:cubicBezTo>
                        <a:cubicBezTo>
                          <a:pt x="90051" y="177165"/>
                          <a:pt x="103386" y="176212"/>
                          <a:pt x="115768" y="175260"/>
                        </a:cubicBezTo>
                        <a:cubicBezTo>
                          <a:pt x="131961" y="173355"/>
                          <a:pt x="142438" y="166687"/>
                          <a:pt x="156726" y="158115"/>
                        </a:cubicBezTo>
                        <a:cubicBezTo>
                          <a:pt x="178633" y="144780"/>
                          <a:pt x="210066" y="148590"/>
                          <a:pt x="222448" y="173355"/>
                        </a:cubicBezTo>
                        <a:cubicBezTo>
                          <a:pt x="230068" y="187642"/>
                          <a:pt x="232926" y="202882"/>
                          <a:pt x="236736" y="218122"/>
                        </a:cubicBezTo>
                        <a:cubicBezTo>
                          <a:pt x="239593" y="230504"/>
                          <a:pt x="243403" y="249554"/>
                          <a:pt x="258643" y="250507"/>
                        </a:cubicBezTo>
                        <a:cubicBezTo>
                          <a:pt x="284361" y="252412"/>
                          <a:pt x="303411" y="213360"/>
                          <a:pt x="314841" y="195262"/>
                        </a:cubicBezTo>
                        <a:cubicBezTo>
                          <a:pt x="326271" y="176212"/>
                          <a:pt x="354846" y="139065"/>
                          <a:pt x="376753" y="117157"/>
                        </a:cubicBezTo>
                        <a:cubicBezTo>
                          <a:pt x="358656" y="113347"/>
                          <a:pt x="337701" y="104775"/>
                          <a:pt x="323413" y="91440"/>
                        </a:cubicBezTo>
                        <a:close/>
                      </a:path>
                    </a:pathLst>
                  </a:custGeom>
                  <a:solidFill>
                    <a:srgbClr val="2577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18" name="Полилиния: фигура 1617">
                    <a:extLst>
                      <a:ext uri="{FF2B5EF4-FFF2-40B4-BE49-F238E27FC236}">
                        <a16:creationId xmlns:a16="http://schemas.microsoft.com/office/drawing/2014/main" id="{CEB100D9-A7EE-E7D5-EB23-374983669552}"/>
                      </a:ext>
                    </a:extLst>
                  </p:cNvPr>
                  <p:cNvSpPr/>
                  <p:nvPr/>
                </p:nvSpPr>
                <p:spPr>
                  <a:xfrm>
                    <a:off x="15023884" y="6746298"/>
                    <a:ext cx="295781" cy="307671"/>
                  </a:xfrm>
                  <a:custGeom>
                    <a:avLst/>
                    <a:gdLst>
                      <a:gd name="connsiteX0" fmla="*/ 227202 w 295781"/>
                      <a:gd name="connsiteY0" fmla="*/ 98107 h 307671"/>
                      <a:gd name="connsiteX1" fmla="*/ 233869 w 295781"/>
                      <a:gd name="connsiteY1" fmla="*/ 61912 h 307671"/>
                      <a:gd name="connsiteX2" fmla="*/ 210057 w 295781"/>
                      <a:gd name="connsiteY2" fmla="*/ 23812 h 307671"/>
                      <a:gd name="connsiteX3" fmla="*/ 193864 w 295781"/>
                      <a:gd name="connsiteY3" fmla="*/ 0 h 307671"/>
                      <a:gd name="connsiteX4" fmla="*/ 193864 w 295781"/>
                      <a:gd name="connsiteY4" fmla="*/ 40957 h 307671"/>
                      <a:gd name="connsiteX5" fmla="*/ 185292 w 295781"/>
                      <a:gd name="connsiteY5" fmla="*/ 67627 h 307671"/>
                      <a:gd name="connsiteX6" fmla="*/ 162432 w 295781"/>
                      <a:gd name="connsiteY6" fmla="*/ 78105 h 307671"/>
                      <a:gd name="connsiteX7" fmla="*/ 122427 w 295781"/>
                      <a:gd name="connsiteY7" fmla="*/ 89535 h 307671"/>
                      <a:gd name="connsiteX8" fmla="*/ 52894 w 295781"/>
                      <a:gd name="connsiteY8" fmla="*/ 89535 h 307671"/>
                      <a:gd name="connsiteX9" fmla="*/ 13842 w 295781"/>
                      <a:gd name="connsiteY9" fmla="*/ 99060 h 307671"/>
                      <a:gd name="connsiteX10" fmla="*/ 1459 w 295781"/>
                      <a:gd name="connsiteY10" fmla="*/ 141922 h 307671"/>
                      <a:gd name="connsiteX11" fmla="*/ 62419 w 295781"/>
                      <a:gd name="connsiteY11" fmla="*/ 193357 h 307671"/>
                      <a:gd name="connsiteX12" fmla="*/ 75754 w 295781"/>
                      <a:gd name="connsiteY12" fmla="*/ 212407 h 307671"/>
                      <a:gd name="connsiteX13" fmla="*/ 76707 w 295781"/>
                      <a:gd name="connsiteY13" fmla="*/ 212407 h 307671"/>
                      <a:gd name="connsiteX14" fmla="*/ 160527 w 295781"/>
                      <a:gd name="connsiteY14" fmla="*/ 293369 h 307671"/>
                      <a:gd name="connsiteX15" fmla="*/ 173862 w 295781"/>
                      <a:gd name="connsiteY15" fmla="*/ 289559 h 307671"/>
                      <a:gd name="connsiteX16" fmla="*/ 208152 w 295781"/>
                      <a:gd name="connsiteY16" fmla="*/ 286702 h 307671"/>
                      <a:gd name="connsiteX17" fmla="*/ 250062 w 295781"/>
                      <a:gd name="connsiteY17" fmla="*/ 306704 h 307671"/>
                      <a:gd name="connsiteX18" fmla="*/ 295782 w 295781"/>
                      <a:gd name="connsiteY18" fmla="*/ 278129 h 307671"/>
                      <a:gd name="connsiteX19" fmla="*/ 271969 w 295781"/>
                      <a:gd name="connsiteY19" fmla="*/ 230504 h 307671"/>
                      <a:gd name="connsiteX20" fmla="*/ 187197 w 295781"/>
                      <a:gd name="connsiteY20" fmla="*/ 168592 h 307671"/>
                      <a:gd name="connsiteX21" fmla="*/ 161479 w 295781"/>
                      <a:gd name="connsiteY21" fmla="*/ 159067 h 307671"/>
                      <a:gd name="connsiteX22" fmla="*/ 141477 w 295781"/>
                      <a:gd name="connsiteY22" fmla="*/ 164782 h 307671"/>
                      <a:gd name="connsiteX23" fmla="*/ 126237 w 295781"/>
                      <a:gd name="connsiteY23" fmla="*/ 182880 h 307671"/>
                      <a:gd name="connsiteX24" fmla="*/ 88137 w 295781"/>
                      <a:gd name="connsiteY24" fmla="*/ 190500 h 307671"/>
                      <a:gd name="connsiteX25" fmla="*/ 89089 w 295781"/>
                      <a:gd name="connsiteY25" fmla="*/ 188595 h 307671"/>
                      <a:gd name="connsiteX26" fmla="*/ 135762 w 295781"/>
                      <a:gd name="connsiteY26" fmla="*/ 160972 h 307671"/>
                      <a:gd name="connsiteX27" fmla="*/ 146239 w 295781"/>
                      <a:gd name="connsiteY27" fmla="*/ 153352 h 307671"/>
                      <a:gd name="connsiteX28" fmla="*/ 137667 w 295781"/>
                      <a:gd name="connsiteY28" fmla="*/ 150495 h 307671"/>
                      <a:gd name="connsiteX29" fmla="*/ 104329 w 295781"/>
                      <a:gd name="connsiteY29" fmla="*/ 136207 h 307671"/>
                      <a:gd name="connsiteX30" fmla="*/ 106234 w 295781"/>
                      <a:gd name="connsiteY30" fmla="*/ 128587 h 307671"/>
                      <a:gd name="connsiteX31" fmla="*/ 146239 w 295781"/>
                      <a:gd name="connsiteY31" fmla="*/ 139065 h 307671"/>
                      <a:gd name="connsiteX32" fmla="*/ 196722 w 295781"/>
                      <a:gd name="connsiteY32" fmla="*/ 158115 h 307671"/>
                      <a:gd name="connsiteX33" fmla="*/ 217677 w 295781"/>
                      <a:gd name="connsiteY33" fmla="*/ 168592 h 307671"/>
                      <a:gd name="connsiteX34" fmla="*/ 214819 w 295781"/>
                      <a:gd name="connsiteY34" fmla="*/ 135255 h 307671"/>
                      <a:gd name="connsiteX35" fmla="*/ 212914 w 295781"/>
                      <a:gd name="connsiteY35" fmla="*/ 98107 h 307671"/>
                      <a:gd name="connsiteX36" fmla="*/ 200532 w 295781"/>
                      <a:gd name="connsiteY36" fmla="*/ 64770 h 307671"/>
                      <a:gd name="connsiteX37" fmla="*/ 204342 w 295781"/>
                      <a:gd name="connsiteY37" fmla="*/ 60960 h 307671"/>
                      <a:gd name="connsiteX38" fmla="*/ 227202 w 295781"/>
                      <a:gd name="connsiteY38" fmla="*/ 98107 h 3076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</a:cxnLst>
                    <a:rect l="l" t="t" r="r" b="b"/>
                    <a:pathLst>
                      <a:path w="295781" h="307671">
                        <a:moveTo>
                          <a:pt x="227202" y="98107"/>
                        </a:moveTo>
                        <a:cubicBezTo>
                          <a:pt x="234822" y="87630"/>
                          <a:pt x="239584" y="75247"/>
                          <a:pt x="233869" y="61912"/>
                        </a:cubicBezTo>
                        <a:cubicBezTo>
                          <a:pt x="229107" y="47625"/>
                          <a:pt x="219582" y="35242"/>
                          <a:pt x="210057" y="23812"/>
                        </a:cubicBezTo>
                        <a:cubicBezTo>
                          <a:pt x="205294" y="17145"/>
                          <a:pt x="198627" y="8573"/>
                          <a:pt x="193864" y="0"/>
                        </a:cubicBezTo>
                        <a:cubicBezTo>
                          <a:pt x="195769" y="13335"/>
                          <a:pt x="195769" y="27623"/>
                          <a:pt x="193864" y="40957"/>
                        </a:cubicBezTo>
                        <a:cubicBezTo>
                          <a:pt x="192912" y="50482"/>
                          <a:pt x="191959" y="60960"/>
                          <a:pt x="185292" y="67627"/>
                        </a:cubicBezTo>
                        <a:cubicBezTo>
                          <a:pt x="179577" y="74295"/>
                          <a:pt x="171004" y="77152"/>
                          <a:pt x="162432" y="78105"/>
                        </a:cubicBezTo>
                        <a:cubicBezTo>
                          <a:pt x="149097" y="80962"/>
                          <a:pt x="135762" y="84772"/>
                          <a:pt x="122427" y="89535"/>
                        </a:cubicBezTo>
                        <a:cubicBezTo>
                          <a:pt x="100519" y="97155"/>
                          <a:pt x="75754" y="90487"/>
                          <a:pt x="52894" y="89535"/>
                        </a:cubicBezTo>
                        <a:cubicBezTo>
                          <a:pt x="39559" y="89535"/>
                          <a:pt x="23367" y="89535"/>
                          <a:pt x="13842" y="99060"/>
                        </a:cubicBezTo>
                        <a:cubicBezTo>
                          <a:pt x="4317" y="108585"/>
                          <a:pt x="-3303" y="128587"/>
                          <a:pt x="1459" y="141922"/>
                        </a:cubicBezTo>
                        <a:cubicBezTo>
                          <a:pt x="10032" y="167640"/>
                          <a:pt x="44322" y="176212"/>
                          <a:pt x="62419" y="193357"/>
                        </a:cubicBezTo>
                        <a:cubicBezTo>
                          <a:pt x="68134" y="199072"/>
                          <a:pt x="72897" y="205740"/>
                          <a:pt x="75754" y="212407"/>
                        </a:cubicBezTo>
                        <a:cubicBezTo>
                          <a:pt x="75754" y="212407"/>
                          <a:pt x="75754" y="212407"/>
                          <a:pt x="76707" y="212407"/>
                        </a:cubicBezTo>
                        <a:cubicBezTo>
                          <a:pt x="130047" y="192404"/>
                          <a:pt x="133857" y="262889"/>
                          <a:pt x="160527" y="293369"/>
                        </a:cubicBezTo>
                        <a:cubicBezTo>
                          <a:pt x="165289" y="292417"/>
                          <a:pt x="169099" y="290512"/>
                          <a:pt x="173862" y="289559"/>
                        </a:cubicBezTo>
                        <a:cubicBezTo>
                          <a:pt x="184339" y="286702"/>
                          <a:pt x="196722" y="282892"/>
                          <a:pt x="208152" y="286702"/>
                        </a:cubicBezTo>
                        <a:cubicBezTo>
                          <a:pt x="223392" y="290512"/>
                          <a:pt x="235774" y="302894"/>
                          <a:pt x="250062" y="306704"/>
                        </a:cubicBezTo>
                        <a:cubicBezTo>
                          <a:pt x="271969" y="311467"/>
                          <a:pt x="290067" y="298132"/>
                          <a:pt x="295782" y="278129"/>
                        </a:cubicBezTo>
                        <a:cubicBezTo>
                          <a:pt x="289114" y="261937"/>
                          <a:pt x="282447" y="245744"/>
                          <a:pt x="271969" y="230504"/>
                        </a:cubicBezTo>
                        <a:cubicBezTo>
                          <a:pt x="251014" y="200024"/>
                          <a:pt x="221487" y="181927"/>
                          <a:pt x="187197" y="168592"/>
                        </a:cubicBezTo>
                        <a:cubicBezTo>
                          <a:pt x="178624" y="164782"/>
                          <a:pt x="170052" y="161925"/>
                          <a:pt x="161479" y="159067"/>
                        </a:cubicBezTo>
                        <a:cubicBezTo>
                          <a:pt x="154812" y="159067"/>
                          <a:pt x="148144" y="158115"/>
                          <a:pt x="141477" y="164782"/>
                        </a:cubicBezTo>
                        <a:cubicBezTo>
                          <a:pt x="135762" y="170497"/>
                          <a:pt x="131952" y="177165"/>
                          <a:pt x="126237" y="182880"/>
                        </a:cubicBezTo>
                        <a:cubicBezTo>
                          <a:pt x="114807" y="194310"/>
                          <a:pt x="103377" y="196215"/>
                          <a:pt x="88137" y="190500"/>
                        </a:cubicBezTo>
                        <a:cubicBezTo>
                          <a:pt x="87184" y="190500"/>
                          <a:pt x="87184" y="188595"/>
                          <a:pt x="89089" y="188595"/>
                        </a:cubicBezTo>
                        <a:cubicBezTo>
                          <a:pt x="113854" y="197167"/>
                          <a:pt x="121474" y="175260"/>
                          <a:pt x="135762" y="160972"/>
                        </a:cubicBezTo>
                        <a:cubicBezTo>
                          <a:pt x="138619" y="158115"/>
                          <a:pt x="142429" y="155257"/>
                          <a:pt x="146239" y="153352"/>
                        </a:cubicBezTo>
                        <a:cubicBezTo>
                          <a:pt x="143382" y="152400"/>
                          <a:pt x="140524" y="151447"/>
                          <a:pt x="137667" y="150495"/>
                        </a:cubicBezTo>
                        <a:cubicBezTo>
                          <a:pt x="127189" y="146685"/>
                          <a:pt x="111949" y="144780"/>
                          <a:pt x="104329" y="136207"/>
                        </a:cubicBezTo>
                        <a:cubicBezTo>
                          <a:pt x="102424" y="133350"/>
                          <a:pt x="103377" y="129540"/>
                          <a:pt x="106234" y="128587"/>
                        </a:cubicBezTo>
                        <a:cubicBezTo>
                          <a:pt x="118617" y="126682"/>
                          <a:pt x="133857" y="135255"/>
                          <a:pt x="146239" y="139065"/>
                        </a:cubicBezTo>
                        <a:cubicBezTo>
                          <a:pt x="163384" y="144780"/>
                          <a:pt x="180529" y="150495"/>
                          <a:pt x="196722" y="158115"/>
                        </a:cubicBezTo>
                        <a:cubicBezTo>
                          <a:pt x="203389" y="160972"/>
                          <a:pt x="211009" y="164782"/>
                          <a:pt x="217677" y="168592"/>
                        </a:cubicBezTo>
                        <a:cubicBezTo>
                          <a:pt x="214819" y="158115"/>
                          <a:pt x="214819" y="145732"/>
                          <a:pt x="214819" y="135255"/>
                        </a:cubicBezTo>
                        <a:cubicBezTo>
                          <a:pt x="214819" y="122872"/>
                          <a:pt x="215772" y="110490"/>
                          <a:pt x="212914" y="98107"/>
                        </a:cubicBezTo>
                        <a:cubicBezTo>
                          <a:pt x="210057" y="87630"/>
                          <a:pt x="198627" y="75247"/>
                          <a:pt x="200532" y="64770"/>
                        </a:cubicBezTo>
                        <a:cubicBezTo>
                          <a:pt x="200532" y="62865"/>
                          <a:pt x="202437" y="60960"/>
                          <a:pt x="204342" y="60960"/>
                        </a:cubicBezTo>
                        <a:cubicBezTo>
                          <a:pt x="218629" y="60960"/>
                          <a:pt x="225297" y="80962"/>
                          <a:pt x="227202" y="98107"/>
                        </a:cubicBezTo>
                        <a:close/>
                      </a:path>
                    </a:pathLst>
                  </a:custGeom>
                  <a:solidFill>
                    <a:srgbClr val="2577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19" name="Полилиния: фигура 1618">
                    <a:extLst>
                      <a:ext uri="{FF2B5EF4-FFF2-40B4-BE49-F238E27FC236}">
                        <a16:creationId xmlns:a16="http://schemas.microsoft.com/office/drawing/2014/main" id="{B0A765DD-3B4D-E010-10CE-9EB2F4578D08}"/>
                      </a:ext>
                    </a:extLst>
                  </p:cNvPr>
                  <p:cNvSpPr/>
                  <p:nvPr/>
                </p:nvSpPr>
                <p:spPr>
                  <a:xfrm>
                    <a:off x="14636724" y="6527224"/>
                    <a:ext cx="842962" cy="1115220"/>
                  </a:xfrm>
                  <a:custGeom>
                    <a:avLst/>
                    <a:gdLst>
                      <a:gd name="connsiteX0" fmla="*/ 842963 w 842962"/>
                      <a:gd name="connsiteY0" fmla="*/ 840103 h 1115220"/>
                      <a:gd name="connsiteX1" fmla="*/ 669608 w 842962"/>
                      <a:gd name="connsiteY1" fmla="*/ 696276 h 1115220"/>
                      <a:gd name="connsiteX2" fmla="*/ 558165 w 842962"/>
                      <a:gd name="connsiteY2" fmla="*/ 655318 h 1115220"/>
                      <a:gd name="connsiteX3" fmla="*/ 465773 w 842962"/>
                      <a:gd name="connsiteY3" fmla="*/ 614361 h 1115220"/>
                      <a:gd name="connsiteX4" fmla="*/ 431483 w 842962"/>
                      <a:gd name="connsiteY4" fmla="*/ 537209 h 1115220"/>
                      <a:gd name="connsiteX5" fmla="*/ 452437 w 842962"/>
                      <a:gd name="connsiteY5" fmla="*/ 457199 h 1115220"/>
                      <a:gd name="connsiteX6" fmla="*/ 397193 w 842962"/>
                      <a:gd name="connsiteY6" fmla="*/ 397191 h 1115220"/>
                      <a:gd name="connsiteX7" fmla="*/ 376237 w 842962"/>
                      <a:gd name="connsiteY7" fmla="*/ 329564 h 1115220"/>
                      <a:gd name="connsiteX8" fmla="*/ 476250 w 842962"/>
                      <a:gd name="connsiteY8" fmla="*/ 294322 h 1115220"/>
                      <a:gd name="connsiteX9" fmla="*/ 481965 w 842962"/>
                      <a:gd name="connsiteY9" fmla="*/ 241934 h 1115220"/>
                      <a:gd name="connsiteX10" fmla="*/ 494348 w 842962"/>
                      <a:gd name="connsiteY10" fmla="*/ 200024 h 1115220"/>
                      <a:gd name="connsiteX11" fmla="*/ 469583 w 842962"/>
                      <a:gd name="connsiteY11" fmla="*/ 160972 h 1115220"/>
                      <a:gd name="connsiteX12" fmla="*/ 473393 w 842962"/>
                      <a:gd name="connsiteY12" fmla="*/ 153352 h 1115220"/>
                      <a:gd name="connsiteX13" fmla="*/ 502920 w 842962"/>
                      <a:gd name="connsiteY13" fmla="*/ 220027 h 1115220"/>
                      <a:gd name="connsiteX14" fmla="*/ 485775 w 842962"/>
                      <a:gd name="connsiteY14" fmla="*/ 294322 h 1115220"/>
                      <a:gd name="connsiteX15" fmla="*/ 512445 w 842962"/>
                      <a:gd name="connsiteY15" fmla="*/ 289559 h 1115220"/>
                      <a:gd name="connsiteX16" fmla="*/ 555308 w 842962"/>
                      <a:gd name="connsiteY16" fmla="*/ 278129 h 1115220"/>
                      <a:gd name="connsiteX17" fmla="*/ 565785 w 842962"/>
                      <a:gd name="connsiteY17" fmla="*/ 249554 h 1115220"/>
                      <a:gd name="connsiteX18" fmla="*/ 550545 w 842962"/>
                      <a:gd name="connsiteY18" fmla="*/ 179070 h 1115220"/>
                      <a:gd name="connsiteX19" fmla="*/ 509587 w 842962"/>
                      <a:gd name="connsiteY19" fmla="*/ 120015 h 1115220"/>
                      <a:gd name="connsiteX20" fmla="*/ 509587 w 842962"/>
                      <a:gd name="connsiteY20" fmla="*/ 130492 h 1115220"/>
                      <a:gd name="connsiteX21" fmla="*/ 534352 w 842962"/>
                      <a:gd name="connsiteY21" fmla="*/ 163830 h 1115220"/>
                      <a:gd name="connsiteX22" fmla="*/ 508635 w 842962"/>
                      <a:gd name="connsiteY22" fmla="*/ 130492 h 1115220"/>
                      <a:gd name="connsiteX23" fmla="*/ 507683 w 842962"/>
                      <a:gd name="connsiteY23" fmla="*/ 120015 h 1115220"/>
                      <a:gd name="connsiteX24" fmla="*/ 507683 w 842962"/>
                      <a:gd name="connsiteY24" fmla="*/ 120015 h 1115220"/>
                      <a:gd name="connsiteX25" fmla="*/ 508635 w 842962"/>
                      <a:gd name="connsiteY25" fmla="*/ 120015 h 1115220"/>
                      <a:gd name="connsiteX26" fmla="*/ 509587 w 842962"/>
                      <a:gd name="connsiteY26" fmla="*/ 119062 h 1115220"/>
                      <a:gd name="connsiteX27" fmla="*/ 509587 w 842962"/>
                      <a:gd name="connsiteY27" fmla="*/ 120015 h 1115220"/>
                      <a:gd name="connsiteX28" fmla="*/ 509587 w 842962"/>
                      <a:gd name="connsiteY28" fmla="*/ 119062 h 1115220"/>
                      <a:gd name="connsiteX29" fmla="*/ 510540 w 842962"/>
                      <a:gd name="connsiteY29" fmla="*/ 114300 h 1115220"/>
                      <a:gd name="connsiteX30" fmla="*/ 511493 w 842962"/>
                      <a:gd name="connsiteY30" fmla="*/ 113347 h 1115220"/>
                      <a:gd name="connsiteX31" fmla="*/ 512445 w 842962"/>
                      <a:gd name="connsiteY31" fmla="*/ 114300 h 1115220"/>
                      <a:gd name="connsiteX32" fmla="*/ 514350 w 842962"/>
                      <a:gd name="connsiteY32" fmla="*/ 114300 h 1115220"/>
                      <a:gd name="connsiteX33" fmla="*/ 514350 w 842962"/>
                      <a:gd name="connsiteY33" fmla="*/ 114300 h 1115220"/>
                      <a:gd name="connsiteX34" fmla="*/ 514350 w 842962"/>
                      <a:gd name="connsiteY34" fmla="*/ 110490 h 1115220"/>
                      <a:gd name="connsiteX35" fmla="*/ 511493 w 842962"/>
                      <a:gd name="connsiteY35" fmla="*/ 111442 h 1115220"/>
                      <a:gd name="connsiteX36" fmla="*/ 513398 w 842962"/>
                      <a:gd name="connsiteY36" fmla="*/ 112395 h 1115220"/>
                      <a:gd name="connsiteX37" fmla="*/ 513398 w 842962"/>
                      <a:gd name="connsiteY37" fmla="*/ 112395 h 1115220"/>
                      <a:gd name="connsiteX38" fmla="*/ 512445 w 842962"/>
                      <a:gd name="connsiteY38" fmla="*/ 111442 h 1115220"/>
                      <a:gd name="connsiteX39" fmla="*/ 516255 w 842962"/>
                      <a:gd name="connsiteY39" fmla="*/ 100012 h 1115220"/>
                      <a:gd name="connsiteX40" fmla="*/ 539115 w 842962"/>
                      <a:gd name="connsiteY40" fmla="*/ 80962 h 1115220"/>
                      <a:gd name="connsiteX41" fmla="*/ 573405 w 842962"/>
                      <a:gd name="connsiteY41" fmla="*/ 68580 h 1115220"/>
                      <a:gd name="connsiteX42" fmla="*/ 564833 w 842962"/>
                      <a:gd name="connsiteY42" fmla="*/ 35242 h 1115220"/>
                      <a:gd name="connsiteX43" fmla="*/ 543877 w 842962"/>
                      <a:gd name="connsiteY43" fmla="*/ 0 h 1115220"/>
                      <a:gd name="connsiteX44" fmla="*/ 465773 w 842962"/>
                      <a:gd name="connsiteY44" fmla="*/ 78105 h 1115220"/>
                      <a:gd name="connsiteX45" fmla="*/ 451485 w 842962"/>
                      <a:gd name="connsiteY45" fmla="*/ 182880 h 1115220"/>
                      <a:gd name="connsiteX46" fmla="*/ 428625 w 842962"/>
                      <a:gd name="connsiteY46" fmla="*/ 266699 h 1115220"/>
                      <a:gd name="connsiteX47" fmla="*/ 370523 w 842962"/>
                      <a:gd name="connsiteY47" fmla="*/ 285749 h 1115220"/>
                      <a:gd name="connsiteX48" fmla="*/ 335280 w 842962"/>
                      <a:gd name="connsiteY48" fmla="*/ 225742 h 1115220"/>
                      <a:gd name="connsiteX49" fmla="*/ 315278 w 842962"/>
                      <a:gd name="connsiteY49" fmla="*/ 191452 h 1115220"/>
                      <a:gd name="connsiteX50" fmla="*/ 278130 w 842962"/>
                      <a:gd name="connsiteY50" fmla="*/ 174307 h 1115220"/>
                      <a:gd name="connsiteX51" fmla="*/ 177165 w 842962"/>
                      <a:gd name="connsiteY51" fmla="*/ 154305 h 1115220"/>
                      <a:gd name="connsiteX52" fmla="*/ 78105 w 842962"/>
                      <a:gd name="connsiteY52" fmla="*/ 189547 h 1115220"/>
                      <a:gd name="connsiteX53" fmla="*/ 63817 w 842962"/>
                      <a:gd name="connsiteY53" fmla="*/ 293369 h 1115220"/>
                      <a:gd name="connsiteX54" fmla="*/ 107633 w 842962"/>
                      <a:gd name="connsiteY54" fmla="*/ 412431 h 1115220"/>
                      <a:gd name="connsiteX55" fmla="*/ 162878 w 842962"/>
                      <a:gd name="connsiteY55" fmla="*/ 483869 h 1115220"/>
                      <a:gd name="connsiteX56" fmla="*/ 208598 w 842962"/>
                      <a:gd name="connsiteY56" fmla="*/ 549591 h 1115220"/>
                      <a:gd name="connsiteX57" fmla="*/ 188595 w 842962"/>
                      <a:gd name="connsiteY57" fmla="*/ 613409 h 1115220"/>
                      <a:gd name="connsiteX58" fmla="*/ 113348 w 842962"/>
                      <a:gd name="connsiteY58" fmla="*/ 634363 h 1115220"/>
                      <a:gd name="connsiteX59" fmla="*/ 30480 w 842962"/>
                      <a:gd name="connsiteY59" fmla="*/ 668653 h 1115220"/>
                      <a:gd name="connsiteX60" fmla="*/ 953 w 842962"/>
                      <a:gd name="connsiteY60" fmla="*/ 701991 h 1115220"/>
                      <a:gd name="connsiteX61" fmla="*/ 0 w 842962"/>
                      <a:gd name="connsiteY61" fmla="*/ 712468 h 1115220"/>
                      <a:gd name="connsiteX62" fmla="*/ 77153 w 842962"/>
                      <a:gd name="connsiteY62" fmla="*/ 782001 h 1115220"/>
                      <a:gd name="connsiteX63" fmla="*/ 140017 w 842962"/>
                      <a:gd name="connsiteY63" fmla="*/ 779143 h 1115220"/>
                      <a:gd name="connsiteX64" fmla="*/ 264795 w 842962"/>
                      <a:gd name="connsiteY64" fmla="*/ 729613 h 1115220"/>
                      <a:gd name="connsiteX65" fmla="*/ 337185 w 842962"/>
                      <a:gd name="connsiteY65" fmla="*/ 721993 h 1115220"/>
                      <a:gd name="connsiteX66" fmla="*/ 340043 w 842962"/>
                      <a:gd name="connsiteY66" fmla="*/ 721993 h 1115220"/>
                      <a:gd name="connsiteX67" fmla="*/ 436245 w 842962"/>
                      <a:gd name="connsiteY67" fmla="*/ 773428 h 1115220"/>
                      <a:gd name="connsiteX68" fmla="*/ 438150 w 842962"/>
                      <a:gd name="connsiteY68" fmla="*/ 860105 h 1115220"/>
                      <a:gd name="connsiteX69" fmla="*/ 387668 w 842962"/>
                      <a:gd name="connsiteY69" fmla="*/ 882013 h 1115220"/>
                      <a:gd name="connsiteX70" fmla="*/ 403860 w 842962"/>
                      <a:gd name="connsiteY70" fmla="*/ 896300 h 1115220"/>
                      <a:gd name="connsiteX71" fmla="*/ 418148 w 842962"/>
                      <a:gd name="connsiteY71" fmla="*/ 917255 h 1115220"/>
                      <a:gd name="connsiteX72" fmla="*/ 433387 w 842962"/>
                      <a:gd name="connsiteY72" fmla="*/ 930590 h 1115220"/>
                      <a:gd name="connsiteX73" fmla="*/ 497205 w 842962"/>
                      <a:gd name="connsiteY73" fmla="*/ 822958 h 1115220"/>
                      <a:gd name="connsiteX74" fmla="*/ 545783 w 842962"/>
                      <a:gd name="connsiteY74" fmla="*/ 800098 h 1115220"/>
                      <a:gd name="connsiteX75" fmla="*/ 598170 w 842962"/>
                      <a:gd name="connsiteY75" fmla="*/ 792478 h 1115220"/>
                      <a:gd name="connsiteX76" fmla="*/ 562927 w 842962"/>
                      <a:gd name="connsiteY76" fmla="*/ 765808 h 1115220"/>
                      <a:gd name="connsiteX77" fmla="*/ 525780 w 842962"/>
                      <a:gd name="connsiteY77" fmla="*/ 731518 h 1115220"/>
                      <a:gd name="connsiteX78" fmla="*/ 499110 w 842962"/>
                      <a:gd name="connsiteY78" fmla="*/ 722946 h 1115220"/>
                      <a:gd name="connsiteX79" fmla="*/ 481012 w 842962"/>
                      <a:gd name="connsiteY79" fmla="*/ 721041 h 1115220"/>
                      <a:gd name="connsiteX80" fmla="*/ 480060 w 842962"/>
                      <a:gd name="connsiteY80" fmla="*/ 715326 h 1115220"/>
                      <a:gd name="connsiteX81" fmla="*/ 552450 w 842962"/>
                      <a:gd name="connsiteY81" fmla="*/ 737233 h 1115220"/>
                      <a:gd name="connsiteX82" fmla="*/ 588645 w 842962"/>
                      <a:gd name="connsiteY82" fmla="*/ 771523 h 1115220"/>
                      <a:gd name="connsiteX83" fmla="*/ 621983 w 842962"/>
                      <a:gd name="connsiteY83" fmla="*/ 783906 h 1115220"/>
                      <a:gd name="connsiteX84" fmla="*/ 690563 w 842962"/>
                      <a:gd name="connsiteY84" fmla="*/ 755331 h 1115220"/>
                      <a:gd name="connsiteX85" fmla="*/ 633413 w 842962"/>
                      <a:gd name="connsiteY85" fmla="*/ 727708 h 1115220"/>
                      <a:gd name="connsiteX86" fmla="*/ 535305 w 842962"/>
                      <a:gd name="connsiteY86" fmla="*/ 686751 h 1115220"/>
                      <a:gd name="connsiteX87" fmla="*/ 370523 w 842962"/>
                      <a:gd name="connsiteY87" fmla="*/ 599121 h 1115220"/>
                      <a:gd name="connsiteX88" fmla="*/ 367665 w 842962"/>
                      <a:gd name="connsiteY88" fmla="*/ 601026 h 1115220"/>
                      <a:gd name="connsiteX89" fmla="*/ 343852 w 842962"/>
                      <a:gd name="connsiteY89" fmla="*/ 617218 h 1115220"/>
                      <a:gd name="connsiteX90" fmla="*/ 297180 w 842962"/>
                      <a:gd name="connsiteY90" fmla="*/ 635316 h 1115220"/>
                      <a:gd name="connsiteX91" fmla="*/ 200025 w 842962"/>
                      <a:gd name="connsiteY91" fmla="*/ 625791 h 1115220"/>
                      <a:gd name="connsiteX92" fmla="*/ 144780 w 842962"/>
                      <a:gd name="connsiteY92" fmla="*/ 669606 h 1115220"/>
                      <a:gd name="connsiteX93" fmla="*/ 128587 w 842962"/>
                      <a:gd name="connsiteY93" fmla="*/ 675321 h 1115220"/>
                      <a:gd name="connsiteX94" fmla="*/ 99060 w 842962"/>
                      <a:gd name="connsiteY94" fmla="*/ 704848 h 1115220"/>
                      <a:gd name="connsiteX95" fmla="*/ 51435 w 842962"/>
                      <a:gd name="connsiteY95" fmla="*/ 695323 h 1115220"/>
                      <a:gd name="connsiteX96" fmla="*/ 53340 w 842962"/>
                      <a:gd name="connsiteY96" fmla="*/ 691513 h 1115220"/>
                      <a:gd name="connsiteX97" fmla="*/ 98108 w 842962"/>
                      <a:gd name="connsiteY97" fmla="*/ 697228 h 1115220"/>
                      <a:gd name="connsiteX98" fmla="*/ 119062 w 842962"/>
                      <a:gd name="connsiteY98" fmla="*/ 676273 h 1115220"/>
                      <a:gd name="connsiteX99" fmla="*/ 80962 w 842962"/>
                      <a:gd name="connsiteY99" fmla="*/ 661033 h 1115220"/>
                      <a:gd name="connsiteX100" fmla="*/ 81915 w 842962"/>
                      <a:gd name="connsiteY100" fmla="*/ 658176 h 1115220"/>
                      <a:gd name="connsiteX101" fmla="*/ 153353 w 842962"/>
                      <a:gd name="connsiteY101" fmla="*/ 648651 h 1115220"/>
                      <a:gd name="connsiteX102" fmla="*/ 207645 w 842962"/>
                      <a:gd name="connsiteY102" fmla="*/ 610551 h 1115220"/>
                      <a:gd name="connsiteX103" fmla="*/ 266700 w 842962"/>
                      <a:gd name="connsiteY103" fmla="*/ 620076 h 1115220"/>
                      <a:gd name="connsiteX104" fmla="*/ 254317 w 842962"/>
                      <a:gd name="connsiteY104" fmla="*/ 597216 h 1115220"/>
                      <a:gd name="connsiteX105" fmla="*/ 246698 w 842962"/>
                      <a:gd name="connsiteY105" fmla="*/ 564831 h 1115220"/>
                      <a:gd name="connsiteX106" fmla="*/ 225742 w 842962"/>
                      <a:gd name="connsiteY106" fmla="*/ 535304 h 1115220"/>
                      <a:gd name="connsiteX107" fmla="*/ 228600 w 842962"/>
                      <a:gd name="connsiteY107" fmla="*/ 531494 h 1115220"/>
                      <a:gd name="connsiteX108" fmla="*/ 257175 w 842962"/>
                      <a:gd name="connsiteY108" fmla="*/ 575309 h 1115220"/>
                      <a:gd name="connsiteX109" fmla="*/ 278130 w 842962"/>
                      <a:gd name="connsiteY109" fmla="*/ 622934 h 1115220"/>
                      <a:gd name="connsiteX110" fmla="*/ 296228 w 842962"/>
                      <a:gd name="connsiteY110" fmla="*/ 623886 h 1115220"/>
                      <a:gd name="connsiteX111" fmla="*/ 349568 w 842962"/>
                      <a:gd name="connsiteY111" fmla="*/ 598169 h 1115220"/>
                      <a:gd name="connsiteX112" fmla="*/ 360045 w 842962"/>
                      <a:gd name="connsiteY112" fmla="*/ 591501 h 1115220"/>
                      <a:gd name="connsiteX113" fmla="*/ 358140 w 842962"/>
                      <a:gd name="connsiteY113" fmla="*/ 590549 h 1115220"/>
                      <a:gd name="connsiteX114" fmla="*/ 237173 w 842962"/>
                      <a:gd name="connsiteY114" fmla="*/ 418147 h 1115220"/>
                      <a:gd name="connsiteX115" fmla="*/ 206692 w 842962"/>
                      <a:gd name="connsiteY115" fmla="*/ 412431 h 1115220"/>
                      <a:gd name="connsiteX116" fmla="*/ 171450 w 842962"/>
                      <a:gd name="connsiteY116" fmla="*/ 471486 h 1115220"/>
                      <a:gd name="connsiteX117" fmla="*/ 169545 w 842962"/>
                      <a:gd name="connsiteY117" fmla="*/ 466724 h 1115220"/>
                      <a:gd name="connsiteX118" fmla="*/ 200978 w 842962"/>
                      <a:gd name="connsiteY118" fmla="*/ 408622 h 1115220"/>
                      <a:gd name="connsiteX119" fmla="*/ 200025 w 842962"/>
                      <a:gd name="connsiteY119" fmla="*/ 407669 h 1115220"/>
                      <a:gd name="connsiteX120" fmla="*/ 133350 w 842962"/>
                      <a:gd name="connsiteY120" fmla="*/ 352424 h 1115220"/>
                      <a:gd name="connsiteX121" fmla="*/ 133350 w 842962"/>
                      <a:gd name="connsiteY121" fmla="*/ 350519 h 1115220"/>
                      <a:gd name="connsiteX122" fmla="*/ 202883 w 842962"/>
                      <a:gd name="connsiteY122" fmla="*/ 403859 h 1115220"/>
                      <a:gd name="connsiteX123" fmla="*/ 205740 w 842962"/>
                      <a:gd name="connsiteY123" fmla="*/ 405764 h 1115220"/>
                      <a:gd name="connsiteX124" fmla="*/ 234315 w 842962"/>
                      <a:gd name="connsiteY124" fmla="*/ 412431 h 1115220"/>
                      <a:gd name="connsiteX125" fmla="*/ 233362 w 842962"/>
                      <a:gd name="connsiteY125" fmla="*/ 408622 h 1115220"/>
                      <a:gd name="connsiteX126" fmla="*/ 209550 w 842962"/>
                      <a:gd name="connsiteY126" fmla="*/ 335279 h 1115220"/>
                      <a:gd name="connsiteX127" fmla="*/ 132398 w 842962"/>
                      <a:gd name="connsiteY127" fmla="*/ 320992 h 1115220"/>
                      <a:gd name="connsiteX128" fmla="*/ 87630 w 842962"/>
                      <a:gd name="connsiteY128" fmla="*/ 287654 h 1115220"/>
                      <a:gd name="connsiteX129" fmla="*/ 96203 w 842962"/>
                      <a:gd name="connsiteY129" fmla="*/ 284797 h 1115220"/>
                      <a:gd name="connsiteX130" fmla="*/ 122873 w 842962"/>
                      <a:gd name="connsiteY130" fmla="*/ 306704 h 1115220"/>
                      <a:gd name="connsiteX131" fmla="*/ 160973 w 842962"/>
                      <a:gd name="connsiteY131" fmla="*/ 309562 h 1115220"/>
                      <a:gd name="connsiteX132" fmla="*/ 203835 w 842962"/>
                      <a:gd name="connsiteY132" fmla="*/ 320992 h 1115220"/>
                      <a:gd name="connsiteX133" fmla="*/ 199073 w 842962"/>
                      <a:gd name="connsiteY133" fmla="*/ 311467 h 1115220"/>
                      <a:gd name="connsiteX134" fmla="*/ 139065 w 842962"/>
                      <a:gd name="connsiteY134" fmla="*/ 236219 h 1115220"/>
                      <a:gd name="connsiteX135" fmla="*/ 144780 w 842962"/>
                      <a:gd name="connsiteY135" fmla="*/ 225742 h 1115220"/>
                      <a:gd name="connsiteX136" fmla="*/ 240983 w 842962"/>
                      <a:gd name="connsiteY136" fmla="*/ 362902 h 1115220"/>
                      <a:gd name="connsiteX137" fmla="*/ 244792 w 842962"/>
                      <a:gd name="connsiteY137" fmla="*/ 353377 h 1115220"/>
                      <a:gd name="connsiteX138" fmla="*/ 257175 w 842962"/>
                      <a:gd name="connsiteY138" fmla="*/ 301942 h 1115220"/>
                      <a:gd name="connsiteX139" fmla="*/ 246698 w 842962"/>
                      <a:gd name="connsiteY139" fmla="*/ 272414 h 1115220"/>
                      <a:gd name="connsiteX140" fmla="*/ 225742 w 842962"/>
                      <a:gd name="connsiteY140" fmla="*/ 244792 h 1115220"/>
                      <a:gd name="connsiteX141" fmla="*/ 229553 w 842962"/>
                      <a:gd name="connsiteY141" fmla="*/ 239077 h 1115220"/>
                      <a:gd name="connsiteX142" fmla="*/ 269558 w 842962"/>
                      <a:gd name="connsiteY142" fmla="*/ 283844 h 1115220"/>
                      <a:gd name="connsiteX143" fmla="*/ 266700 w 842962"/>
                      <a:gd name="connsiteY143" fmla="*/ 333374 h 1115220"/>
                      <a:gd name="connsiteX144" fmla="*/ 247650 w 842962"/>
                      <a:gd name="connsiteY144" fmla="*/ 382904 h 1115220"/>
                      <a:gd name="connsiteX145" fmla="*/ 340043 w 842962"/>
                      <a:gd name="connsiteY145" fmla="*/ 543876 h 1115220"/>
                      <a:gd name="connsiteX146" fmla="*/ 377190 w 842962"/>
                      <a:gd name="connsiteY146" fmla="*/ 435291 h 1115220"/>
                      <a:gd name="connsiteX147" fmla="*/ 346710 w 842962"/>
                      <a:gd name="connsiteY147" fmla="*/ 378142 h 1115220"/>
                      <a:gd name="connsiteX148" fmla="*/ 335280 w 842962"/>
                      <a:gd name="connsiteY148" fmla="*/ 326707 h 1115220"/>
                      <a:gd name="connsiteX149" fmla="*/ 340043 w 842962"/>
                      <a:gd name="connsiteY149" fmla="*/ 326707 h 1115220"/>
                      <a:gd name="connsiteX150" fmla="*/ 350520 w 842962"/>
                      <a:gd name="connsiteY150" fmla="*/ 361949 h 1115220"/>
                      <a:gd name="connsiteX151" fmla="*/ 365760 w 842962"/>
                      <a:gd name="connsiteY151" fmla="*/ 387666 h 1115220"/>
                      <a:gd name="connsiteX152" fmla="*/ 389573 w 842962"/>
                      <a:gd name="connsiteY152" fmla="*/ 437196 h 1115220"/>
                      <a:gd name="connsiteX153" fmla="*/ 377190 w 842962"/>
                      <a:gd name="connsiteY153" fmla="*/ 486726 h 1115220"/>
                      <a:gd name="connsiteX154" fmla="*/ 351473 w 842962"/>
                      <a:gd name="connsiteY154" fmla="*/ 554354 h 1115220"/>
                      <a:gd name="connsiteX155" fmla="*/ 351473 w 842962"/>
                      <a:gd name="connsiteY155" fmla="*/ 555306 h 1115220"/>
                      <a:gd name="connsiteX156" fmla="*/ 373380 w 842962"/>
                      <a:gd name="connsiteY156" fmla="*/ 575309 h 1115220"/>
                      <a:gd name="connsiteX157" fmla="*/ 383858 w 842962"/>
                      <a:gd name="connsiteY157" fmla="*/ 583881 h 1115220"/>
                      <a:gd name="connsiteX158" fmla="*/ 387668 w 842962"/>
                      <a:gd name="connsiteY158" fmla="*/ 583881 h 1115220"/>
                      <a:gd name="connsiteX159" fmla="*/ 391477 w 842962"/>
                      <a:gd name="connsiteY159" fmla="*/ 588644 h 1115220"/>
                      <a:gd name="connsiteX160" fmla="*/ 748665 w 842962"/>
                      <a:gd name="connsiteY160" fmla="*/ 777238 h 1115220"/>
                      <a:gd name="connsiteX161" fmla="*/ 742950 w 842962"/>
                      <a:gd name="connsiteY161" fmla="*/ 783906 h 1115220"/>
                      <a:gd name="connsiteX162" fmla="*/ 717233 w 842962"/>
                      <a:gd name="connsiteY162" fmla="*/ 770571 h 1115220"/>
                      <a:gd name="connsiteX163" fmla="*/ 713423 w 842962"/>
                      <a:gd name="connsiteY163" fmla="*/ 771523 h 1115220"/>
                      <a:gd name="connsiteX164" fmla="*/ 592455 w 842962"/>
                      <a:gd name="connsiteY164" fmla="*/ 811528 h 1115220"/>
                      <a:gd name="connsiteX165" fmla="*/ 547688 w 842962"/>
                      <a:gd name="connsiteY165" fmla="*/ 818196 h 1115220"/>
                      <a:gd name="connsiteX166" fmla="*/ 535305 w 842962"/>
                      <a:gd name="connsiteY166" fmla="*/ 859153 h 1115220"/>
                      <a:gd name="connsiteX167" fmla="*/ 524827 w 842962"/>
                      <a:gd name="connsiteY167" fmla="*/ 896300 h 1115220"/>
                      <a:gd name="connsiteX168" fmla="*/ 498158 w 842962"/>
                      <a:gd name="connsiteY168" fmla="*/ 962023 h 1115220"/>
                      <a:gd name="connsiteX169" fmla="*/ 490537 w 842962"/>
                      <a:gd name="connsiteY169" fmla="*/ 954403 h 1115220"/>
                      <a:gd name="connsiteX170" fmla="*/ 515302 w 842962"/>
                      <a:gd name="connsiteY170" fmla="*/ 888680 h 1115220"/>
                      <a:gd name="connsiteX171" fmla="*/ 524827 w 842962"/>
                      <a:gd name="connsiteY171" fmla="*/ 856295 h 1115220"/>
                      <a:gd name="connsiteX172" fmla="*/ 539115 w 842962"/>
                      <a:gd name="connsiteY172" fmla="*/ 821053 h 1115220"/>
                      <a:gd name="connsiteX173" fmla="*/ 535305 w 842962"/>
                      <a:gd name="connsiteY173" fmla="*/ 822005 h 1115220"/>
                      <a:gd name="connsiteX174" fmla="*/ 483870 w 842962"/>
                      <a:gd name="connsiteY174" fmla="*/ 870583 h 1115220"/>
                      <a:gd name="connsiteX175" fmla="*/ 451485 w 842962"/>
                      <a:gd name="connsiteY175" fmla="*/ 936305 h 1115220"/>
                      <a:gd name="connsiteX176" fmla="*/ 408623 w 842962"/>
                      <a:gd name="connsiteY176" fmla="*/ 966785 h 1115220"/>
                      <a:gd name="connsiteX177" fmla="*/ 387668 w 842962"/>
                      <a:gd name="connsiteY177" fmla="*/ 972500 h 1115220"/>
                      <a:gd name="connsiteX178" fmla="*/ 357187 w 842962"/>
                      <a:gd name="connsiteY178" fmla="*/ 1026792 h 1115220"/>
                      <a:gd name="connsiteX179" fmla="*/ 302895 w 842962"/>
                      <a:gd name="connsiteY179" fmla="*/ 1023935 h 1115220"/>
                      <a:gd name="connsiteX180" fmla="*/ 305753 w 842962"/>
                      <a:gd name="connsiteY180" fmla="*/ 1020125 h 1115220"/>
                      <a:gd name="connsiteX181" fmla="*/ 344805 w 842962"/>
                      <a:gd name="connsiteY181" fmla="*/ 1027745 h 1115220"/>
                      <a:gd name="connsiteX182" fmla="*/ 362902 w 842962"/>
                      <a:gd name="connsiteY182" fmla="*/ 998217 h 1115220"/>
                      <a:gd name="connsiteX183" fmla="*/ 376237 w 842962"/>
                      <a:gd name="connsiteY183" fmla="*/ 973452 h 1115220"/>
                      <a:gd name="connsiteX184" fmla="*/ 300037 w 842962"/>
                      <a:gd name="connsiteY184" fmla="*/ 959165 h 1115220"/>
                      <a:gd name="connsiteX185" fmla="*/ 301943 w 842962"/>
                      <a:gd name="connsiteY185" fmla="*/ 952498 h 1115220"/>
                      <a:gd name="connsiteX186" fmla="*/ 392430 w 842962"/>
                      <a:gd name="connsiteY186" fmla="*/ 957260 h 1115220"/>
                      <a:gd name="connsiteX187" fmla="*/ 402908 w 842962"/>
                      <a:gd name="connsiteY187" fmla="*/ 953450 h 1115220"/>
                      <a:gd name="connsiteX188" fmla="*/ 424815 w 842962"/>
                      <a:gd name="connsiteY188" fmla="*/ 940115 h 1115220"/>
                      <a:gd name="connsiteX189" fmla="*/ 430530 w 842962"/>
                      <a:gd name="connsiteY189" fmla="*/ 934400 h 1115220"/>
                      <a:gd name="connsiteX190" fmla="*/ 410527 w 842962"/>
                      <a:gd name="connsiteY190" fmla="*/ 915350 h 1115220"/>
                      <a:gd name="connsiteX191" fmla="*/ 393383 w 842962"/>
                      <a:gd name="connsiteY191" fmla="*/ 893443 h 1115220"/>
                      <a:gd name="connsiteX192" fmla="*/ 370523 w 842962"/>
                      <a:gd name="connsiteY192" fmla="*/ 883918 h 1115220"/>
                      <a:gd name="connsiteX193" fmla="*/ 323850 w 842962"/>
                      <a:gd name="connsiteY193" fmla="*/ 888680 h 1115220"/>
                      <a:gd name="connsiteX194" fmla="*/ 275273 w 842962"/>
                      <a:gd name="connsiteY194" fmla="*/ 909635 h 1115220"/>
                      <a:gd name="connsiteX195" fmla="*/ 253365 w 842962"/>
                      <a:gd name="connsiteY195" fmla="*/ 928685 h 1115220"/>
                      <a:gd name="connsiteX196" fmla="*/ 265748 w 842962"/>
                      <a:gd name="connsiteY196" fmla="*/ 958213 h 1115220"/>
                      <a:gd name="connsiteX197" fmla="*/ 303848 w 842962"/>
                      <a:gd name="connsiteY197" fmla="*/ 1044890 h 1115220"/>
                      <a:gd name="connsiteX198" fmla="*/ 361950 w 842962"/>
                      <a:gd name="connsiteY198" fmla="*/ 1110612 h 1115220"/>
                      <a:gd name="connsiteX199" fmla="*/ 508635 w 842962"/>
                      <a:gd name="connsiteY199" fmla="*/ 1048700 h 1115220"/>
                      <a:gd name="connsiteX200" fmla="*/ 625793 w 842962"/>
                      <a:gd name="connsiteY200" fmla="*/ 922018 h 1115220"/>
                      <a:gd name="connsiteX201" fmla="*/ 741045 w 842962"/>
                      <a:gd name="connsiteY201" fmla="*/ 828673 h 1115220"/>
                      <a:gd name="connsiteX202" fmla="*/ 842963 w 842962"/>
                      <a:gd name="connsiteY202" fmla="*/ 840103 h 1115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</a:cxnLst>
                    <a:rect l="l" t="t" r="r" b="b"/>
                    <a:pathLst>
                      <a:path w="842962" h="1115220">
                        <a:moveTo>
                          <a:pt x="842963" y="840103"/>
                        </a:moveTo>
                        <a:cubicBezTo>
                          <a:pt x="782955" y="795335"/>
                          <a:pt x="736283" y="732471"/>
                          <a:pt x="669608" y="696276"/>
                        </a:cubicBezTo>
                        <a:cubicBezTo>
                          <a:pt x="634365" y="677226"/>
                          <a:pt x="596265" y="666748"/>
                          <a:pt x="558165" y="655318"/>
                        </a:cubicBezTo>
                        <a:cubicBezTo>
                          <a:pt x="525780" y="644841"/>
                          <a:pt x="492443" y="635316"/>
                          <a:pt x="465773" y="614361"/>
                        </a:cubicBezTo>
                        <a:cubicBezTo>
                          <a:pt x="441960" y="596264"/>
                          <a:pt x="426720" y="566736"/>
                          <a:pt x="431483" y="537209"/>
                        </a:cubicBezTo>
                        <a:cubicBezTo>
                          <a:pt x="436245" y="510539"/>
                          <a:pt x="454343" y="485774"/>
                          <a:pt x="452437" y="457199"/>
                        </a:cubicBezTo>
                        <a:cubicBezTo>
                          <a:pt x="449580" y="423861"/>
                          <a:pt x="420052" y="415289"/>
                          <a:pt x="397193" y="397191"/>
                        </a:cubicBezTo>
                        <a:cubicBezTo>
                          <a:pt x="374333" y="379094"/>
                          <a:pt x="366712" y="357187"/>
                          <a:pt x="376237" y="329564"/>
                        </a:cubicBezTo>
                        <a:cubicBezTo>
                          <a:pt x="392430" y="282892"/>
                          <a:pt x="436245" y="293369"/>
                          <a:pt x="476250" y="294322"/>
                        </a:cubicBezTo>
                        <a:cubicBezTo>
                          <a:pt x="469583" y="278129"/>
                          <a:pt x="475298" y="259079"/>
                          <a:pt x="481965" y="241934"/>
                        </a:cubicBezTo>
                        <a:cubicBezTo>
                          <a:pt x="486727" y="228599"/>
                          <a:pt x="494348" y="214312"/>
                          <a:pt x="494348" y="200024"/>
                        </a:cubicBezTo>
                        <a:cubicBezTo>
                          <a:pt x="495300" y="180022"/>
                          <a:pt x="481012" y="174307"/>
                          <a:pt x="469583" y="160972"/>
                        </a:cubicBezTo>
                        <a:cubicBezTo>
                          <a:pt x="467677" y="158115"/>
                          <a:pt x="468630" y="152400"/>
                          <a:pt x="473393" y="153352"/>
                        </a:cubicBezTo>
                        <a:cubicBezTo>
                          <a:pt x="504825" y="158115"/>
                          <a:pt x="511493" y="195262"/>
                          <a:pt x="502920" y="220027"/>
                        </a:cubicBezTo>
                        <a:cubicBezTo>
                          <a:pt x="495300" y="242887"/>
                          <a:pt x="475298" y="271462"/>
                          <a:pt x="485775" y="294322"/>
                        </a:cubicBezTo>
                        <a:cubicBezTo>
                          <a:pt x="495300" y="294322"/>
                          <a:pt x="503873" y="293369"/>
                          <a:pt x="512445" y="289559"/>
                        </a:cubicBezTo>
                        <a:cubicBezTo>
                          <a:pt x="526733" y="284797"/>
                          <a:pt x="541020" y="282892"/>
                          <a:pt x="555308" y="278129"/>
                        </a:cubicBezTo>
                        <a:cubicBezTo>
                          <a:pt x="566738" y="274319"/>
                          <a:pt x="565785" y="259079"/>
                          <a:pt x="565785" y="249554"/>
                        </a:cubicBezTo>
                        <a:cubicBezTo>
                          <a:pt x="565785" y="224789"/>
                          <a:pt x="564833" y="200977"/>
                          <a:pt x="550545" y="179070"/>
                        </a:cubicBezTo>
                        <a:cubicBezTo>
                          <a:pt x="539115" y="160972"/>
                          <a:pt x="505777" y="158115"/>
                          <a:pt x="509587" y="120015"/>
                        </a:cubicBezTo>
                        <a:cubicBezTo>
                          <a:pt x="509587" y="123825"/>
                          <a:pt x="509587" y="127635"/>
                          <a:pt x="509587" y="130492"/>
                        </a:cubicBezTo>
                        <a:cubicBezTo>
                          <a:pt x="511493" y="145732"/>
                          <a:pt x="521970" y="156210"/>
                          <a:pt x="534352" y="163830"/>
                        </a:cubicBezTo>
                        <a:cubicBezTo>
                          <a:pt x="521970" y="156210"/>
                          <a:pt x="509587" y="145732"/>
                          <a:pt x="508635" y="130492"/>
                        </a:cubicBezTo>
                        <a:cubicBezTo>
                          <a:pt x="508635" y="126682"/>
                          <a:pt x="507683" y="122872"/>
                          <a:pt x="507683" y="120015"/>
                        </a:cubicBezTo>
                        <a:lnTo>
                          <a:pt x="507683" y="120015"/>
                        </a:lnTo>
                        <a:cubicBezTo>
                          <a:pt x="507683" y="120015"/>
                          <a:pt x="508635" y="120015"/>
                          <a:pt x="508635" y="120015"/>
                        </a:cubicBezTo>
                        <a:cubicBezTo>
                          <a:pt x="508635" y="120015"/>
                          <a:pt x="509587" y="119062"/>
                          <a:pt x="509587" y="119062"/>
                        </a:cubicBezTo>
                        <a:cubicBezTo>
                          <a:pt x="509587" y="119062"/>
                          <a:pt x="509587" y="120015"/>
                          <a:pt x="509587" y="120015"/>
                        </a:cubicBezTo>
                        <a:cubicBezTo>
                          <a:pt x="509587" y="120015"/>
                          <a:pt x="509587" y="119062"/>
                          <a:pt x="509587" y="119062"/>
                        </a:cubicBezTo>
                        <a:cubicBezTo>
                          <a:pt x="509587" y="117157"/>
                          <a:pt x="509587" y="116205"/>
                          <a:pt x="510540" y="114300"/>
                        </a:cubicBezTo>
                        <a:cubicBezTo>
                          <a:pt x="510540" y="114300"/>
                          <a:pt x="511493" y="114300"/>
                          <a:pt x="511493" y="113347"/>
                        </a:cubicBezTo>
                        <a:cubicBezTo>
                          <a:pt x="511493" y="113347"/>
                          <a:pt x="512445" y="114300"/>
                          <a:pt x="512445" y="114300"/>
                        </a:cubicBezTo>
                        <a:cubicBezTo>
                          <a:pt x="512445" y="114300"/>
                          <a:pt x="514350" y="114300"/>
                          <a:pt x="514350" y="114300"/>
                        </a:cubicBezTo>
                        <a:lnTo>
                          <a:pt x="514350" y="114300"/>
                        </a:lnTo>
                        <a:cubicBezTo>
                          <a:pt x="512445" y="108585"/>
                          <a:pt x="513398" y="111442"/>
                          <a:pt x="514350" y="110490"/>
                        </a:cubicBezTo>
                        <a:cubicBezTo>
                          <a:pt x="514350" y="111442"/>
                          <a:pt x="511493" y="111442"/>
                          <a:pt x="511493" y="111442"/>
                        </a:cubicBezTo>
                        <a:lnTo>
                          <a:pt x="513398" y="112395"/>
                        </a:lnTo>
                        <a:lnTo>
                          <a:pt x="513398" y="112395"/>
                        </a:lnTo>
                        <a:lnTo>
                          <a:pt x="512445" y="111442"/>
                        </a:lnTo>
                        <a:cubicBezTo>
                          <a:pt x="514350" y="105727"/>
                          <a:pt x="514350" y="103822"/>
                          <a:pt x="516255" y="100012"/>
                        </a:cubicBezTo>
                        <a:cubicBezTo>
                          <a:pt x="522923" y="87630"/>
                          <a:pt x="525780" y="80962"/>
                          <a:pt x="539115" y="80962"/>
                        </a:cubicBezTo>
                        <a:cubicBezTo>
                          <a:pt x="548640" y="80962"/>
                          <a:pt x="570548" y="80962"/>
                          <a:pt x="573405" y="68580"/>
                        </a:cubicBezTo>
                        <a:cubicBezTo>
                          <a:pt x="576263" y="57150"/>
                          <a:pt x="569595" y="44767"/>
                          <a:pt x="564833" y="35242"/>
                        </a:cubicBezTo>
                        <a:cubicBezTo>
                          <a:pt x="558165" y="22860"/>
                          <a:pt x="551498" y="11430"/>
                          <a:pt x="543877" y="0"/>
                        </a:cubicBezTo>
                        <a:cubicBezTo>
                          <a:pt x="518160" y="26670"/>
                          <a:pt x="483870" y="45720"/>
                          <a:pt x="465773" y="78105"/>
                        </a:cubicBezTo>
                        <a:cubicBezTo>
                          <a:pt x="448627" y="109537"/>
                          <a:pt x="452437" y="148590"/>
                          <a:pt x="451485" y="182880"/>
                        </a:cubicBezTo>
                        <a:cubicBezTo>
                          <a:pt x="450533" y="211454"/>
                          <a:pt x="448627" y="244792"/>
                          <a:pt x="428625" y="266699"/>
                        </a:cubicBezTo>
                        <a:cubicBezTo>
                          <a:pt x="415290" y="280987"/>
                          <a:pt x="390525" y="301942"/>
                          <a:pt x="370523" y="285749"/>
                        </a:cubicBezTo>
                        <a:cubicBezTo>
                          <a:pt x="351473" y="271462"/>
                          <a:pt x="344805" y="246697"/>
                          <a:pt x="335280" y="225742"/>
                        </a:cubicBezTo>
                        <a:cubicBezTo>
                          <a:pt x="329565" y="214312"/>
                          <a:pt x="324803" y="200977"/>
                          <a:pt x="315278" y="191452"/>
                        </a:cubicBezTo>
                        <a:cubicBezTo>
                          <a:pt x="305753" y="182880"/>
                          <a:pt x="290512" y="178117"/>
                          <a:pt x="278130" y="174307"/>
                        </a:cubicBezTo>
                        <a:cubicBezTo>
                          <a:pt x="245745" y="163830"/>
                          <a:pt x="211455" y="153352"/>
                          <a:pt x="177165" y="154305"/>
                        </a:cubicBezTo>
                        <a:cubicBezTo>
                          <a:pt x="142875" y="154305"/>
                          <a:pt x="100012" y="160020"/>
                          <a:pt x="78105" y="189547"/>
                        </a:cubicBezTo>
                        <a:cubicBezTo>
                          <a:pt x="56197" y="219074"/>
                          <a:pt x="57150" y="259079"/>
                          <a:pt x="63817" y="293369"/>
                        </a:cubicBezTo>
                        <a:cubicBezTo>
                          <a:pt x="72390" y="335279"/>
                          <a:pt x="87630" y="374332"/>
                          <a:pt x="107633" y="412431"/>
                        </a:cubicBezTo>
                        <a:cubicBezTo>
                          <a:pt x="121920" y="439101"/>
                          <a:pt x="143828" y="461009"/>
                          <a:pt x="162878" y="483869"/>
                        </a:cubicBezTo>
                        <a:cubicBezTo>
                          <a:pt x="179070" y="502919"/>
                          <a:pt x="200978" y="524826"/>
                          <a:pt x="208598" y="549591"/>
                        </a:cubicBezTo>
                        <a:cubicBezTo>
                          <a:pt x="215265" y="571499"/>
                          <a:pt x="205740" y="599121"/>
                          <a:pt x="188595" y="613409"/>
                        </a:cubicBezTo>
                        <a:cubicBezTo>
                          <a:pt x="167640" y="629601"/>
                          <a:pt x="138112" y="630553"/>
                          <a:pt x="113348" y="634363"/>
                        </a:cubicBezTo>
                        <a:cubicBezTo>
                          <a:pt x="81915" y="638173"/>
                          <a:pt x="57150" y="650556"/>
                          <a:pt x="30480" y="668653"/>
                        </a:cubicBezTo>
                        <a:cubicBezTo>
                          <a:pt x="19050" y="676273"/>
                          <a:pt x="3810" y="687703"/>
                          <a:pt x="953" y="701991"/>
                        </a:cubicBezTo>
                        <a:cubicBezTo>
                          <a:pt x="0" y="705801"/>
                          <a:pt x="0" y="708658"/>
                          <a:pt x="0" y="712468"/>
                        </a:cubicBezTo>
                        <a:cubicBezTo>
                          <a:pt x="10478" y="737233"/>
                          <a:pt x="52387" y="774381"/>
                          <a:pt x="77153" y="782001"/>
                        </a:cubicBezTo>
                        <a:cubicBezTo>
                          <a:pt x="97155" y="788668"/>
                          <a:pt x="120015" y="785811"/>
                          <a:pt x="140017" y="779143"/>
                        </a:cubicBezTo>
                        <a:cubicBezTo>
                          <a:pt x="182880" y="766761"/>
                          <a:pt x="221933" y="741996"/>
                          <a:pt x="264795" y="729613"/>
                        </a:cubicBezTo>
                        <a:cubicBezTo>
                          <a:pt x="285750" y="723898"/>
                          <a:pt x="311468" y="720088"/>
                          <a:pt x="337185" y="721993"/>
                        </a:cubicBezTo>
                        <a:cubicBezTo>
                          <a:pt x="338137" y="721041"/>
                          <a:pt x="339090" y="721993"/>
                          <a:pt x="340043" y="721993"/>
                        </a:cubicBezTo>
                        <a:cubicBezTo>
                          <a:pt x="379095" y="724851"/>
                          <a:pt x="418148" y="739138"/>
                          <a:pt x="436245" y="773428"/>
                        </a:cubicBezTo>
                        <a:cubicBezTo>
                          <a:pt x="449580" y="798193"/>
                          <a:pt x="455295" y="836293"/>
                          <a:pt x="438150" y="860105"/>
                        </a:cubicBezTo>
                        <a:cubicBezTo>
                          <a:pt x="426720" y="875345"/>
                          <a:pt x="406718" y="880108"/>
                          <a:pt x="387668" y="882013"/>
                        </a:cubicBezTo>
                        <a:cubicBezTo>
                          <a:pt x="394335" y="884870"/>
                          <a:pt x="399098" y="889633"/>
                          <a:pt x="403860" y="896300"/>
                        </a:cubicBezTo>
                        <a:cubicBezTo>
                          <a:pt x="408623" y="902968"/>
                          <a:pt x="413385" y="910588"/>
                          <a:pt x="418148" y="917255"/>
                        </a:cubicBezTo>
                        <a:cubicBezTo>
                          <a:pt x="422910" y="922970"/>
                          <a:pt x="427673" y="926780"/>
                          <a:pt x="433387" y="930590"/>
                        </a:cubicBezTo>
                        <a:cubicBezTo>
                          <a:pt x="461010" y="898205"/>
                          <a:pt x="462915" y="851533"/>
                          <a:pt x="497205" y="822958"/>
                        </a:cubicBezTo>
                        <a:cubicBezTo>
                          <a:pt x="511493" y="811528"/>
                          <a:pt x="527685" y="802955"/>
                          <a:pt x="545783" y="800098"/>
                        </a:cubicBezTo>
                        <a:cubicBezTo>
                          <a:pt x="562927" y="797240"/>
                          <a:pt x="581025" y="797240"/>
                          <a:pt x="598170" y="792478"/>
                        </a:cubicBezTo>
                        <a:cubicBezTo>
                          <a:pt x="584835" y="786763"/>
                          <a:pt x="572452" y="775333"/>
                          <a:pt x="562927" y="765808"/>
                        </a:cubicBezTo>
                        <a:cubicBezTo>
                          <a:pt x="551498" y="754378"/>
                          <a:pt x="540068" y="740091"/>
                          <a:pt x="525780" y="731518"/>
                        </a:cubicBezTo>
                        <a:cubicBezTo>
                          <a:pt x="518160" y="726756"/>
                          <a:pt x="508635" y="722946"/>
                          <a:pt x="499110" y="722946"/>
                        </a:cubicBezTo>
                        <a:cubicBezTo>
                          <a:pt x="492443" y="722946"/>
                          <a:pt x="486727" y="723898"/>
                          <a:pt x="481012" y="721041"/>
                        </a:cubicBezTo>
                        <a:cubicBezTo>
                          <a:pt x="479108" y="720088"/>
                          <a:pt x="477202" y="717231"/>
                          <a:pt x="480060" y="715326"/>
                        </a:cubicBezTo>
                        <a:cubicBezTo>
                          <a:pt x="501015" y="697228"/>
                          <a:pt x="537210" y="721993"/>
                          <a:pt x="552450" y="737233"/>
                        </a:cubicBezTo>
                        <a:cubicBezTo>
                          <a:pt x="564833" y="748663"/>
                          <a:pt x="575310" y="761998"/>
                          <a:pt x="588645" y="771523"/>
                        </a:cubicBezTo>
                        <a:cubicBezTo>
                          <a:pt x="600075" y="780096"/>
                          <a:pt x="609600" y="781048"/>
                          <a:pt x="621983" y="783906"/>
                        </a:cubicBezTo>
                        <a:cubicBezTo>
                          <a:pt x="644843" y="774381"/>
                          <a:pt x="666750" y="760093"/>
                          <a:pt x="690563" y="755331"/>
                        </a:cubicBezTo>
                        <a:cubicBezTo>
                          <a:pt x="671513" y="745806"/>
                          <a:pt x="652463" y="736281"/>
                          <a:pt x="633413" y="727708"/>
                        </a:cubicBezTo>
                        <a:cubicBezTo>
                          <a:pt x="601027" y="713421"/>
                          <a:pt x="567690" y="701038"/>
                          <a:pt x="535305" y="686751"/>
                        </a:cubicBezTo>
                        <a:cubicBezTo>
                          <a:pt x="477202" y="662938"/>
                          <a:pt x="421005" y="637221"/>
                          <a:pt x="370523" y="599121"/>
                        </a:cubicBezTo>
                        <a:cubicBezTo>
                          <a:pt x="369570" y="600073"/>
                          <a:pt x="368618" y="600073"/>
                          <a:pt x="367665" y="601026"/>
                        </a:cubicBezTo>
                        <a:cubicBezTo>
                          <a:pt x="359093" y="605789"/>
                          <a:pt x="351473" y="612456"/>
                          <a:pt x="343852" y="617218"/>
                        </a:cubicBezTo>
                        <a:cubicBezTo>
                          <a:pt x="329565" y="626743"/>
                          <a:pt x="315278" y="634363"/>
                          <a:pt x="297180" y="635316"/>
                        </a:cubicBezTo>
                        <a:cubicBezTo>
                          <a:pt x="264795" y="638173"/>
                          <a:pt x="231458" y="610551"/>
                          <a:pt x="200025" y="625791"/>
                        </a:cubicBezTo>
                        <a:cubicBezTo>
                          <a:pt x="178117" y="636268"/>
                          <a:pt x="165735" y="658176"/>
                          <a:pt x="144780" y="669606"/>
                        </a:cubicBezTo>
                        <a:cubicBezTo>
                          <a:pt x="139065" y="672463"/>
                          <a:pt x="134303" y="674368"/>
                          <a:pt x="128587" y="675321"/>
                        </a:cubicBezTo>
                        <a:cubicBezTo>
                          <a:pt x="123825" y="688656"/>
                          <a:pt x="111442" y="701038"/>
                          <a:pt x="99060" y="704848"/>
                        </a:cubicBezTo>
                        <a:cubicBezTo>
                          <a:pt x="81915" y="710563"/>
                          <a:pt x="65723" y="705801"/>
                          <a:pt x="51435" y="695323"/>
                        </a:cubicBezTo>
                        <a:cubicBezTo>
                          <a:pt x="49530" y="693418"/>
                          <a:pt x="51435" y="689608"/>
                          <a:pt x="53340" y="691513"/>
                        </a:cubicBezTo>
                        <a:cubicBezTo>
                          <a:pt x="66675" y="699133"/>
                          <a:pt x="82867" y="704848"/>
                          <a:pt x="98108" y="697228"/>
                        </a:cubicBezTo>
                        <a:cubicBezTo>
                          <a:pt x="107633" y="692466"/>
                          <a:pt x="113348" y="683893"/>
                          <a:pt x="119062" y="676273"/>
                        </a:cubicBezTo>
                        <a:cubicBezTo>
                          <a:pt x="105728" y="675321"/>
                          <a:pt x="92392" y="668653"/>
                          <a:pt x="80962" y="661033"/>
                        </a:cubicBezTo>
                        <a:cubicBezTo>
                          <a:pt x="80010" y="660081"/>
                          <a:pt x="80962" y="657223"/>
                          <a:pt x="81915" y="658176"/>
                        </a:cubicBezTo>
                        <a:cubicBezTo>
                          <a:pt x="109537" y="668653"/>
                          <a:pt x="131445" y="670558"/>
                          <a:pt x="153353" y="648651"/>
                        </a:cubicBezTo>
                        <a:cubicBezTo>
                          <a:pt x="168592" y="633411"/>
                          <a:pt x="185737" y="614361"/>
                          <a:pt x="207645" y="610551"/>
                        </a:cubicBezTo>
                        <a:cubicBezTo>
                          <a:pt x="228600" y="606741"/>
                          <a:pt x="247650" y="615314"/>
                          <a:pt x="266700" y="620076"/>
                        </a:cubicBezTo>
                        <a:cubicBezTo>
                          <a:pt x="260985" y="614361"/>
                          <a:pt x="257175" y="606741"/>
                          <a:pt x="254317" y="597216"/>
                        </a:cubicBezTo>
                        <a:cubicBezTo>
                          <a:pt x="251460" y="586739"/>
                          <a:pt x="250508" y="575309"/>
                          <a:pt x="246698" y="564831"/>
                        </a:cubicBezTo>
                        <a:cubicBezTo>
                          <a:pt x="241935" y="551496"/>
                          <a:pt x="234315" y="545781"/>
                          <a:pt x="225742" y="535304"/>
                        </a:cubicBezTo>
                        <a:cubicBezTo>
                          <a:pt x="223837" y="533399"/>
                          <a:pt x="225742" y="530541"/>
                          <a:pt x="228600" y="531494"/>
                        </a:cubicBezTo>
                        <a:cubicBezTo>
                          <a:pt x="246698" y="536256"/>
                          <a:pt x="253365" y="559116"/>
                          <a:pt x="257175" y="575309"/>
                        </a:cubicBezTo>
                        <a:cubicBezTo>
                          <a:pt x="260985" y="595311"/>
                          <a:pt x="264795" y="611503"/>
                          <a:pt x="278130" y="622934"/>
                        </a:cubicBezTo>
                        <a:cubicBezTo>
                          <a:pt x="283845" y="623886"/>
                          <a:pt x="289560" y="623886"/>
                          <a:pt x="296228" y="623886"/>
                        </a:cubicBezTo>
                        <a:cubicBezTo>
                          <a:pt x="317183" y="621981"/>
                          <a:pt x="332423" y="610551"/>
                          <a:pt x="349568" y="598169"/>
                        </a:cubicBezTo>
                        <a:cubicBezTo>
                          <a:pt x="352425" y="596264"/>
                          <a:pt x="356235" y="593406"/>
                          <a:pt x="360045" y="591501"/>
                        </a:cubicBezTo>
                        <a:cubicBezTo>
                          <a:pt x="359093" y="590549"/>
                          <a:pt x="359093" y="590549"/>
                          <a:pt x="358140" y="590549"/>
                        </a:cubicBezTo>
                        <a:cubicBezTo>
                          <a:pt x="303848" y="544829"/>
                          <a:pt x="260985" y="483869"/>
                          <a:pt x="237173" y="418147"/>
                        </a:cubicBezTo>
                        <a:cubicBezTo>
                          <a:pt x="227648" y="422909"/>
                          <a:pt x="216217" y="419099"/>
                          <a:pt x="206692" y="412431"/>
                        </a:cubicBezTo>
                        <a:cubicBezTo>
                          <a:pt x="205740" y="436244"/>
                          <a:pt x="193358" y="462914"/>
                          <a:pt x="171450" y="471486"/>
                        </a:cubicBezTo>
                        <a:cubicBezTo>
                          <a:pt x="168592" y="472439"/>
                          <a:pt x="167640" y="467676"/>
                          <a:pt x="169545" y="466724"/>
                        </a:cubicBezTo>
                        <a:cubicBezTo>
                          <a:pt x="195262" y="454341"/>
                          <a:pt x="193358" y="431481"/>
                          <a:pt x="200978" y="408622"/>
                        </a:cubicBezTo>
                        <a:cubicBezTo>
                          <a:pt x="200978" y="408622"/>
                          <a:pt x="200025" y="408622"/>
                          <a:pt x="200025" y="407669"/>
                        </a:cubicBezTo>
                        <a:cubicBezTo>
                          <a:pt x="180023" y="389572"/>
                          <a:pt x="160973" y="358139"/>
                          <a:pt x="133350" y="352424"/>
                        </a:cubicBezTo>
                        <a:cubicBezTo>
                          <a:pt x="132398" y="352424"/>
                          <a:pt x="132398" y="350519"/>
                          <a:pt x="133350" y="350519"/>
                        </a:cubicBezTo>
                        <a:cubicBezTo>
                          <a:pt x="158115" y="349567"/>
                          <a:pt x="180023" y="385762"/>
                          <a:pt x="202883" y="403859"/>
                        </a:cubicBezTo>
                        <a:cubicBezTo>
                          <a:pt x="203835" y="403859"/>
                          <a:pt x="205740" y="404811"/>
                          <a:pt x="205740" y="405764"/>
                        </a:cubicBezTo>
                        <a:cubicBezTo>
                          <a:pt x="215265" y="412431"/>
                          <a:pt x="224790" y="416241"/>
                          <a:pt x="234315" y="412431"/>
                        </a:cubicBezTo>
                        <a:cubicBezTo>
                          <a:pt x="234315" y="411479"/>
                          <a:pt x="233362" y="409574"/>
                          <a:pt x="233362" y="408622"/>
                        </a:cubicBezTo>
                        <a:cubicBezTo>
                          <a:pt x="224790" y="383857"/>
                          <a:pt x="219075" y="359092"/>
                          <a:pt x="209550" y="335279"/>
                        </a:cubicBezTo>
                        <a:cubicBezTo>
                          <a:pt x="185737" y="320992"/>
                          <a:pt x="160973" y="323849"/>
                          <a:pt x="132398" y="320992"/>
                        </a:cubicBezTo>
                        <a:cubicBezTo>
                          <a:pt x="114300" y="319087"/>
                          <a:pt x="83820" y="311467"/>
                          <a:pt x="87630" y="287654"/>
                        </a:cubicBezTo>
                        <a:cubicBezTo>
                          <a:pt x="88583" y="283844"/>
                          <a:pt x="93345" y="280987"/>
                          <a:pt x="96203" y="284797"/>
                        </a:cubicBezTo>
                        <a:cubicBezTo>
                          <a:pt x="104775" y="295274"/>
                          <a:pt x="107633" y="303847"/>
                          <a:pt x="122873" y="306704"/>
                        </a:cubicBezTo>
                        <a:cubicBezTo>
                          <a:pt x="135255" y="309562"/>
                          <a:pt x="148590" y="308609"/>
                          <a:pt x="160973" y="309562"/>
                        </a:cubicBezTo>
                        <a:cubicBezTo>
                          <a:pt x="176212" y="311467"/>
                          <a:pt x="191453" y="314324"/>
                          <a:pt x="203835" y="320992"/>
                        </a:cubicBezTo>
                        <a:cubicBezTo>
                          <a:pt x="202883" y="318134"/>
                          <a:pt x="200978" y="314324"/>
                          <a:pt x="199073" y="311467"/>
                        </a:cubicBezTo>
                        <a:cubicBezTo>
                          <a:pt x="184785" y="280034"/>
                          <a:pt x="163830" y="259079"/>
                          <a:pt x="139065" y="236219"/>
                        </a:cubicBezTo>
                        <a:cubicBezTo>
                          <a:pt x="134303" y="231457"/>
                          <a:pt x="140017" y="224789"/>
                          <a:pt x="144780" y="225742"/>
                        </a:cubicBezTo>
                        <a:cubicBezTo>
                          <a:pt x="202883" y="240029"/>
                          <a:pt x="224790" y="309562"/>
                          <a:pt x="240983" y="362902"/>
                        </a:cubicBezTo>
                        <a:cubicBezTo>
                          <a:pt x="241935" y="360044"/>
                          <a:pt x="242887" y="356234"/>
                          <a:pt x="244792" y="353377"/>
                        </a:cubicBezTo>
                        <a:cubicBezTo>
                          <a:pt x="250508" y="337184"/>
                          <a:pt x="258128" y="320039"/>
                          <a:pt x="257175" y="301942"/>
                        </a:cubicBezTo>
                        <a:cubicBezTo>
                          <a:pt x="256223" y="291464"/>
                          <a:pt x="253365" y="280987"/>
                          <a:pt x="246698" y="272414"/>
                        </a:cubicBezTo>
                        <a:cubicBezTo>
                          <a:pt x="240030" y="262889"/>
                          <a:pt x="229553" y="256222"/>
                          <a:pt x="225742" y="244792"/>
                        </a:cubicBezTo>
                        <a:cubicBezTo>
                          <a:pt x="224790" y="242887"/>
                          <a:pt x="225742" y="239077"/>
                          <a:pt x="229553" y="239077"/>
                        </a:cubicBezTo>
                        <a:cubicBezTo>
                          <a:pt x="248603" y="241934"/>
                          <a:pt x="264795" y="265747"/>
                          <a:pt x="269558" y="283844"/>
                        </a:cubicBezTo>
                        <a:cubicBezTo>
                          <a:pt x="274320" y="300037"/>
                          <a:pt x="272415" y="317182"/>
                          <a:pt x="266700" y="333374"/>
                        </a:cubicBezTo>
                        <a:cubicBezTo>
                          <a:pt x="260985" y="350519"/>
                          <a:pt x="252412" y="366712"/>
                          <a:pt x="247650" y="382904"/>
                        </a:cubicBezTo>
                        <a:cubicBezTo>
                          <a:pt x="266700" y="442911"/>
                          <a:pt x="297180" y="499109"/>
                          <a:pt x="340043" y="543876"/>
                        </a:cubicBezTo>
                        <a:cubicBezTo>
                          <a:pt x="335280" y="502919"/>
                          <a:pt x="388620" y="478154"/>
                          <a:pt x="377190" y="435291"/>
                        </a:cubicBezTo>
                        <a:cubicBezTo>
                          <a:pt x="371475" y="413384"/>
                          <a:pt x="357187" y="397191"/>
                          <a:pt x="346710" y="378142"/>
                        </a:cubicBezTo>
                        <a:cubicBezTo>
                          <a:pt x="339090" y="363854"/>
                          <a:pt x="328612" y="343852"/>
                          <a:pt x="335280" y="326707"/>
                        </a:cubicBezTo>
                        <a:cubicBezTo>
                          <a:pt x="336233" y="324802"/>
                          <a:pt x="339090" y="323849"/>
                          <a:pt x="340043" y="326707"/>
                        </a:cubicBezTo>
                        <a:cubicBezTo>
                          <a:pt x="344805" y="338137"/>
                          <a:pt x="345758" y="350519"/>
                          <a:pt x="350520" y="361949"/>
                        </a:cubicBezTo>
                        <a:cubicBezTo>
                          <a:pt x="355283" y="371474"/>
                          <a:pt x="360045" y="380047"/>
                          <a:pt x="365760" y="387666"/>
                        </a:cubicBezTo>
                        <a:cubicBezTo>
                          <a:pt x="375285" y="402907"/>
                          <a:pt x="386715" y="419099"/>
                          <a:pt x="389573" y="437196"/>
                        </a:cubicBezTo>
                        <a:cubicBezTo>
                          <a:pt x="391477" y="456246"/>
                          <a:pt x="387668" y="471486"/>
                          <a:pt x="377190" y="486726"/>
                        </a:cubicBezTo>
                        <a:cubicBezTo>
                          <a:pt x="360998" y="508634"/>
                          <a:pt x="347662" y="525779"/>
                          <a:pt x="351473" y="554354"/>
                        </a:cubicBezTo>
                        <a:cubicBezTo>
                          <a:pt x="351473" y="554354"/>
                          <a:pt x="351473" y="555306"/>
                          <a:pt x="351473" y="555306"/>
                        </a:cubicBezTo>
                        <a:cubicBezTo>
                          <a:pt x="358140" y="561974"/>
                          <a:pt x="365760" y="568641"/>
                          <a:pt x="373380" y="575309"/>
                        </a:cubicBezTo>
                        <a:cubicBezTo>
                          <a:pt x="377190" y="578166"/>
                          <a:pt x="381000" y="581024"/>
                          <a:pt x="383858" y="583881"/>
                        </a:cubicBezTo>
                        <a:cubicBezTo>
                          <a:pt x="384810" y="583881"/>
                          <a:pt x="385762" y="583881"/>
                          <a:pt x="387668" y="583881"/>
                        </a:cubicBezTo>
                        <a:cubicBezTo>
                          <a:pt x="389573" y="583881"/>
                          <a:pt x="391477" y="586739"/>
                          <a:pt x="391477" y="588644"/>
                        </a:cubicBezTo>
                        <a:cubicBezTo>
                          <a:pt x="501015" y="668653"/>
                          <a:pt x="643890" y="689608"/>
                          <a:pt x="748665" y="777238"/>
                        </a:cubicBezTo>
                        <a:cubicBezTo>
                          <a:pt x="752475" y="781048"/>
                          <a:pt x="747713" y="786763"/>
                          <a:pt x="742950" y="783906"/>
                        </a:cubicBezTo>
                        <a:cubicBezTo>
                          <a:pt x="734377" y="779143"/>
                          <a:pt x="725805" y="774381"/>
                          <a:pt x="717233" y="770571"/>
                        </a:cubicBezTo>
                        <a:cubicBezTo>
                          <a:pt x="716280" y="771523"/>
                          <a:pt x="715327" y="771523"/>
                          <a:pt x="713423" y="771523"/>
                        </a:cubicBezTo>
                        <a:cubicBezTo>
                          <a:pt x="669608" y="772476"/>
                          <a:pt x="635318" y="805813"/>
                          <a:pt x="592455" y="811528"/>
                        </a:cubicBezTo>
                        <a:cubicBezTo>
                          <a:pt x="577215" y="813433"/>
                          <a:pt x="561975" y="814385"/>
                          <a:pt x="547688" y="818196"/>
                        </a:cubicBezTo>
                        <a:cubicBezTo>
                          <a:pt x="549593" y="833435"/>
                          <a:pt x="541020" y="844865"/>
                          <a:pt x="535305" y="859153"/>
                        </a:cubicBezTo>
                        <a:cubicBezTo>
                          <a:pt x="530543" y="871535"/>
                          <a:pt x="528638" y="883918"/>
                          <a:pt x="524827" y="896300"/>
                        </a:cubicBezTo>
                        <a:cubicBezTo>
                          <a:pt x="520065" y="916303"/>
                          <a:pt x="515302" y="947735"/>
                          <a:pt x="498158" y="962023"/>
                        </a:cubicBezTo>
                        <a:cubicBezTo>
                          <a:pt x="492443" y="966785"/>
                          <a:pt x="486727" y="959165"/>
                          <a:pt x="490537" y="954403"/>
                        </a:cubicBezTo>
                        <a:cubicBezTo>
                          <a:pt x="504825" y="936305"/>
                          <a:pt x="509587" y="910588"/>
                          <a:pt x="515302" y="888680"/>
                        </a:cubicBezTo>
                        <a:cubicBezTo>
                          <a:pt x="518160" y="877250"/>
                          <a:pt x="520065" y="866773"/>
                          <a:pt x="524827" y="856295"/>
                        </a:cubicBezTo>
                        <a:cubicBezTo>
                          <a:pt x="529590" y="843913"/>
                          <a:pt x="536258" y="833435"/>
                          <a:pt x="539115" y="821053"/>
                        </a:cubicBezTo>
                        <a:cubicBezTo>
                          <a:pt x="538163" y="821053"/>
                          <a:pt x="536258" y="822005"/>
                          <a:pt x="535305" y="822005"/>
                        </a:cubicBezTo>
                        <a:cubicBezTo>
                          <a:pt x="512445" y="830578"/>
                          <a:pt x="493395" y="848675"/>
                          <a:pt x="483870" y="870583"/>
                        </a:cubicBezTo>
                        <a:cubicBezTo>
                          <a:pt x="473393" y="892490"/>
                          <a:pt x="468630" y="917255"/>
                          <a:pt x="451485" y="936305"/>
                        </a:cubicBezTo>
                        <a:cubicBezTo>
                          <a:pt x="439102" y="949640"/>
                          <a:pt x="425768" y="960118"/>
                          <a:pt x="408623" y="966785"/>
                        </a:cubicBezTo>
                        <a:cubicBezTo>
                          <a:pt x="401955" y="969643"/>
                          <a:pt x="395287" y="971548"/>
                          <a:pt x="387668" y="972500"/>
                        </a:cubicBezTo>
                        <a:cubicBezTo>
                          <a:pt x="374333" y="986788"/>
                          <a:pt x="368618" y="1009647"/>
                          <a:pt x="357187" y="1026792"/>
                        </a:cubicBezTo>
                        <a:cubicBezTo>
                          <a:pt x="343852" y="1045842"/>
                          <a:pt x="314325" y="1046795"/>
                          <a:pt x="302895" y="1023935"/>
                        </a:cubicBezTo>
                        <a:cubicBezTo>
                          <a:pt x="301943" y="1022030"/>
                          <a:pt x="303848" y="1020125"/>
                          <a:pt x="305753" y="1020125"/>
                        </a:cubicBezTo>
                        <a:cubicBezTo>
                          <a:pt x="318135" y="1023935"/>
                          <a:pt x="331470" y="1040127"/>
                          <a:pt x="344805" y="1027745"/>
                        </a:cubicBezTo>
                        <a:cubicBezTo>
                          <a:pt x="353377" y="1020125"/>
                          <a:pt x="358140" y="1008695"/>
                          <a:pt x="362902" y="998217"/>
                        </a:cubicBezTo>
                        <a:cubicBezTo>
                          <a:pt x="366712" y="990597"/>
                          <a:pt x="370523" y="982025"/>
                          <a:pt x="376237" y="973452"/>
                        </a:cubicBezTo>
                        <a:cubicBezTo>
                          <a:pt x="350520" y="975358"/>
                          <a:pt x="323850" y="969643"/>
                          <a:pt x="300037" y="959165"/>
                        </a:cubicBezTo>
                        <a:cubicBezTo>
                          <a:pt x="296228" y="957260"/>
                          <a:pt x="298133" y="951545"/>
                          <a:pt x="301943" y="952498"/>
                        </a:cubicBezTo>
                        <a:cubicBezTo>
                          <a:pt x="329565" y="961070"/>
                          <a:pt x="362902" y="965833"/>
                          <a:pt x="392430" y="957260"/>
                        </a:cubicBezTo>
                        <a:cubicBezTo>
                          <a:pt x="395287" y="955355"/>
                          <a:pt x="399098" y="954403"/>
                          <a:pt x="402908" y="953450"/>
                        </a:cubicBezTo>
                        <a:cubicBezTo>
                          <a:pt x="410527" y="950593"/>
                          <a:pt x="418148" y="945830"/>
                          <a:pt x="424815" y="940115"/>
                        </a:cubicBezTo>
                        <a:cubicBezTo>
                          <a:pt x="426720" y="938210"/>
                          <a:pt x="428625" y="936305"/>
                          <a:pt x="430530" y="934400"/>
                        </a:cubicBezTo>
                        <a:cubicBezTo>
                          <a:pt x="422910" y="930590"/>
                          <a:pt x="416243" y="922970"/>
                          <a:pt x="410527" y="915350"/>
                        </a:cubicBezTo>
                        <a:cubicBezTo>
                          <a:pt x="405765" y="907730"/>
                          <a:pt x="401002" y="898205"/>
                          <a:pt x="393383" y="893443"/>
                        </a:cubicBezTo>
                        <a:cubicBezTo>
                          <a:pt x="385762" y="888680"/>
                          <a:pt x="379095" y="885823"/>
                          <a:pt x="370523" y="883918"/>
                        </a:cubicBezTo>
                        <a:cubicBezTo>
                          <a:pt x="355283" y="884870"/>
                          <a:pt x="339090" y="884870"/>
                          <a:pt x="323850" y="888680"/>
                        </a:cubicBezTo>
                        <a:cubicBezTo>
                          <a:pt x="306705" y="892490"/>
                          <a:pt x="291465" y="901063"/>
                          <a:pt x="275273" y="909635"/>
                        </a:cubicBezTo>
                        <a:cubicBezTo>
                          <a:pt x="270510" y="912493"/>
                          <a:pt x="252412" y="920113"/>
                          <a:pt x="253365" y="928685"/>
                        </a:cubicBezTo>
                        <a:cubicBezTo>
                          <a:pt x="255270" y="939163"/>
                          <a:pt x="261937" y="948688"/>
                          <a:pt x="265748" y="958213"/>
                        </a:cubicBezTo>
                        <a:cubicBezTo>
                          <a:pt x="279083" y="986788"/>
                          <a:pt x="289560" y="1017267"/>
                          <a:pt x="303848" y="1044890"/>
                        </a:cubicBezTo>
                        <a:cubicBezTo>
                          <a:pt x="318135" y="1072512"/>
                          <a:pt x="330518" y="1099182"/>
                          <a:pt x="361950" y="1110612"/>
                        </a:cubicBezTo>
                        <a:cubicBezTo>
                          <a:pt x="418148" y="1129662"/>
                          <a:pt x="470535" y="1085847"/>
                          <a:pt x="508635" y="1048700"/>
                        </a:cubicBezTo>
                        <a:cubicBezTo>
                          <a:pt x="549593" y="1008695"/>
                          <a:pt x="585788" y="962975"/>
                          <a:pt x="625793" y="922018"/>
                        </a:cubicBezTo>
                        <a:cubicBezTo>
                          <a:pt x="658177" y="888680"/>
                          <a:pt x="693420" y="842008"/>
                          <a:pt x="741045" y="828673"/>
                        </a:cubicBezTo>
                        <a:cubicBezTo>
                          <a:pt x="771525" y="821053"/>
                          <a:pt x="809625" y="827720"/>
                          <a:pt x="842963" y="840103"/>
                        </a:cubicBezTo>
                        <a:close/>
                      </a:path>
                    </a:pathLst>
                  </a:custGeom>
                  <a:solidFill>
                    <a:srgbClr val="699E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20" name="Полилиния: фигура 1619">
                    <a:extLst>
                      <a:ext uri="{FF2B5EF4-FFF2-40B4-BE49-F238E27FC236}">
                        <a16:creationId xmlns:a16="http://schemas.microsoft.com/office/drawing/2014/main" id="{587D8E02-4168-DFF8-2161-153E8958592F}"/>
                      </a:ext>
                    </a:extLst>
                  </p:cNvPr>
                  <p:cNvSpPr/>
                  <p:nvPr/>
                </p:nvSpPr>
                <p:spPr>
                  <a:xfrm>
                    <a:off x="15378721" y="6569133"/>
                    <a:ext cx="457272" cy="757235"/>
                  </a:xfrm>
                  <a:custGeom>
                    <a:avLst/>
                    <a:gdLst>
                      <a:gd name="connsiteX0" fmla="*/ 165735 w 457272"/>
                      <a:gd name="connsiteY0" fmla="*/ 207644 h 757235"/>
                      <a:gd name="connsiteX1" fmla="*/ 146685 w 457272"/>
                      <a:gd name="connsiteY1" fmla="*/ 229552 h 757235"/>
                      <a:gd name="connsiteX2" fmla="*/ 145733 w 457272"/>
                      <a:gd name="connsiteY2" fmla="*/ 255269 h 757235"/>
                      <a:gd name="connsiteX3" fmla="*/ 145733 w 457272"/>
                      <a:gd name="connsiteY3" fmla="*/ 255269 h 757235"/>
                      <a:gd name="connsiteX4" fmla="*/ 213360 w 457272"/>
                      <a:gd name="connsiteY4" fmla="*/ 157162 h 757235"/>
                      <a:gd name="connsiteX5" fmla="*/ 263842 w 457272"/>
                      <a:gd name="connsiteY5" fmla="*/ 111442 h 757235"/>
                      <a:gd name="connsiteX6" fmla="*/ 310515 w 457272"/>
                      <a:gd name="connsiteY6" fmla="*/ 59055 h 757235"/>
                      <a:gd name="connsiteX7" fmla="*/ 320040 w 457272"/>
                      <a:gd name="connsiteY7" fmla="*/ 63817 h 757235"/>
                      <a:gd name="connsiteX8" fmla="*/ 235267 w 457272"/>
                      <a:gd name="connsiteY8" fmla="*/ 156210 h 757235"/>
                      <a:gd name="connsiteX9" fmla="*/ 162877 w 457272"/>
                      <a:gd name="connsiteY9" fmla="*/ 256222 h 757235"/>
                      <a:gd name="connsiteX10" fmla="*/ 124777 w 457272"/>
                      <a:gd name="connsiteY10" fmla="*/ 303847 h 757235"/>
                      <a:gd name="connsiteX11" fmla="*/ 137160 w 457272"/>
                      <a:gd name="connsiteY11" fmla="*/ 308609 h 757235"/>
                      <a:gd name="connsiteX12" fmla="*/ 173355 w 457272"/>
                      <a:gd name="connsiteY12" fmla="*/ 320992 h 757235"/>
                      <a:gd name="connsiteX13" fmla="*/ 200025 w 457272"/>
                      <a:gd name="connsiteY13" fmla="*/ 285749 h 757235"/>
                      <a:gd name="connsiteX14" fmla="*/ 275272 w 457272"/>
                      <a:gd name="connsiteY14" fmla="*/ 229552 h 757235"/>
                      <a:gd name="connsiteX15" fmla="*/ 279083 w 457272"/>
                      <a:gd name="connsiteY15" fmla="*/ 230504 h 757235"/>
                      <a:gd name="connsiteX16" fmla="*/ 228600 w 457272"/>
                      <a:gd name="connsiteY16" fmla="*/ 279082 h 757235"/>
                      <a:gd name="connsiteX17" fmla="*/ 176213 w 457272"/>
                      <a:gd name="connsiteY17" fmla="*/ 320992 h 757235"/>
                      <a:gd name="connsiteX18" fmla="*/ 184785 w 457272"/>
                      <a:gd name="connsiteY18" fmla="*/ 321944 h 757235"/>
                      <a:gd name="connsiteX19" fmla="*/ 233363 w 457272"/>
                      <a:gd name="connsiteY19" fmla="*/ 320039 h 757235"/>
                      <a:gd name="connsiteX20" fmla="*/ 265747 w 457272"/>
                      <a:gd name="connsiteY20" fmla="*/ 323849 h 757235"/>
                      <a:gd name="connsiteX21" fmla="*/ 264795 w 457272"/>
                      <a:gd name="connsiteY21" fmla="*/ 327659 h 757235"/>
                      <a:gd name="connsiteX22" fmla="*/ 245745 w 457272"/>
                      <a:gd name="connsiteY22" fmla="*/ 331469 h 757235"/>
                      <a:gd name="connsiteX23" fmla="*/ 221933 w 457272"/>
                      <a:gd name="connsiteY23" fmla="*/ 335279 h 757235"/>
                      <a:gd name="connsiteX24" fmla="*/ 183833 w 457272"/>
                      <a:gd name="connsiteY24" fmla="*/ 334327 h 757235"/>
                      <a:gd name="connsiteX25" fmla="*/ 178117 w 457272"/>
                      <a:gd name="connsiteY25" fmla="*/ 333374 h 757235"/>
                      <a:gd name="connsiteX26" fmla="*/ 181927 w 457272"/>
                      <a:gd name="connsiteY26" fmla="*/ 342899 h 757235"/>
                      <a:gd name="connsiteX27" fmla="*/ 180023 w 457272"/>
                      <a:gd name="connsiteY27" fmla="*/ 343852 h 757235"/>
                      <a:gd name="connsiteX28" fmla="*/ 175260 w 457272"/>
                      <a:gd name="connsiteY28" fmla="*/ 333374 h 757235"/>
                      <a:gd name="connsiteX29" fmla="*/ 147638 w 457272"/>
                      <a:gd name="connsiteY29" fmla="*/ 325754 h 757235"/>
                      <a:gd name="connsiteX30" fmla="*/ 115252 w 457272"/>
                      <a:gd name="connsiteY30" fmla="*/ 313372 h 757235"/>
                      <a:gd name="connsiteX31" fmla="*/ 88583 w 457272"/>
                      <a:gd name="connsiteY31" fmla="*/ 334327 h 757235"/>
                      <a:gd name="connsiteX32" fmla="*/ 29527 w 457272"/>
                      <a:gd name="connsiteY32" fmla="*/ 365759 h 757235"/>
                      <a:gd name="connsiteX33" fmla="*/ 49530 w 457272"/>
                      <a:gd name="connsiteY33" fmla="*/ 406716 h 757235"/>
                      <a:gd name="connsiteX34" fmla="*/ 58102 w 457272"/>
                      <a:gd name="connsiteY34" fmla="*/ 441959 h 757235"/>
                      <a:gd name="connsiteX35" fmla="*/ 98108 w 457272"/>
                      <a:gd name="connsiteY35" fmla="*/ 460056 h 757235"/>
                      <a:gd name="connsiteX36" fmla="*/ 98108 w 457272"/>
                      <a:gd name="connsiteY36" fmla="*/ 461961 h 757235"/>
                      <a:gd name="connsiteX37" fmla="*/ 26670 w 457272"/>
                      <a:gd name="connsiteY37" fmla="*/ 366712 h 757235"/>
                      <a:gd name="connsiteX38" fmla="*/ 2858 w 457272"/>
                      <a:gd name="connsiteY38" fmla="*/ 386714 h 757235"/>
                      <a:gd name="connsiteX39" fmla="*/ 0 w 457272"/>
                      <a:gd name="connsiteY39" fmla="*/ 394334 h 757235"/>
                      <a:gd name="connsiteX40" fmla="*/ 30480 w 457272"/>
                      <a:gd name="connsiteY40" fmla="*/ 557211 h 757235"/>
                      <a:gd name="connsiteX41" fmla="*/ 175260 w 457272"/>
                      <a:gd name="connsiteY41" fmla="*/ 757236 h 757235"/>
                      <a:gd name="connsiteX42" fmla="*/ 149542 w 457272"/>
                      <a:gd name="connsiteY42" fmla="*/ 465771 h 757235"/>
                      <a:gd name="connsiteX43" fmla="*/ 228600 w 457272"/>
                      <a:gd name="connsiteY43" fmla="*/ 421956 h 757235"/>
                      <a:gd name="connsiteX44" fmla="*/ 296228 w 457272"/>
                      <a:gd name="connsiteY44" fmla="*/ 382904 h 757235"/>
                      <a:gd name="connsiteX45" fmla="*/ 327660 w 457272"/>
                      <a:gd name="connsiteY45" fmla="*/ 282892 h 757235"/>
                      <a:gd name="connsiteX46" fmla="*/ 352425 w 457272"/>
                      <a:gd name="connsiteY46" fmla="*/ 200025 h 757235"/>
                      <a:gd name="connsiteX47" fmla="*/ 429578 w 457272"/>
                      <a:gd name="connsiteY47" fmla="*/ 120967 h 757235"/>
                      <a:gd name="connsiteX48" fmla="*/ 457200 w 457272"/>
                      <a:gd name="connsiteY48" fmla="*/ 74295 h 757235"/>
                      <a:gd name="connsiteX49" fmla="*/ 436245 w 457272"/>
                      <a:gd name="connsiteY49" fmla="*/ 24765 h 757235"/>
                      <a:gd name="connsiteX50" fmla="*/ 280035 w 457272"/>
                      <a:gd name="connsiteY50" fmla="*/ 26670 h 757235"/>
                      <a:gd name="connsiteX51" fmla="*/ 207645 w 457272"/>
                      <a:gd name="connsiteY51" fmla="*/ 117157 h 757235"/>
                      <a:gd name="connsiteX52" fmla="*/ 167640 w 457272"/>
                      <a:gd name="connsiteY52" fmla="*/ 163830 h 757235"/>
                      <a:gd name="connsiteX53" fmla="*/ 165735 w 457272"/>
                      <a:gd name="connsiteY53" fmla="*/ 207644 h 7572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</a:cxnLst>
                    <a:rect l="l" t="t" r="r" b="b"/>
                    <a:pathLst>
                      <a:path w="457272" h="757235">
                        <a:moveTo>
                          <a:pt x="165735" y="207644"/>
                        </a:moveTo>
                        <a:cubicBezTo>
                          <a:pt x="160020" y="215264"/>
                          <a:pt x="151448" y="221932"/>
                          <a:pt x="146685" y="229552"/>
                        </a:cubicBezTo>
                        <a:cubicBezTo>
                          <a:pt x="140017" y="239077"/>
                          <a:pt x="140970" y="245744"/>
                          <a:pt x="145733" y="255269"/>
                        </a:cubicBezTo>
                        <a:cubicBezTo>
                          <a:pt x="145733" y="255269"/>
                          <a:pt x="145733" y="255269"/>
                          <a:pt x="145733" y="255269"/>
                        </a:cubicBezTo>
                        <a:cubicBezTo>
                          <a:pt x="168592" y="222884"/>
                          <a:pt x="187642" y="187642"/>
                          <a:pt x="213360" y="157162"/>
                        </a:cubicBezTo>
                        <a:cubicBezTo>
                          <a:pt x="228600" y="140017"/>
                          <a:pt x="245745" y="125730"/>
                          <a:pt x="263842" y="111442"/>
                        </a:cubicBezTo>
                        <a:cubicBezTo>
                          <a:pt x="282892" y="96202"/>
                          <a:pt x="296228" y="79057"/>
                          <a:pt x="310515" y="59055"/>
                        </a:cubicBezTo>
                        <a:cubicBezTo>
                          <a:pt x="314325" y="54292"/>
                          <a:pt x="320992" y="57150"/>
                          <a:pt x="320040" y="63817"/>
                        </a:cubicBezTo>
                        <a:cubicBezTo>
                          <a:pt x="311467" y="105727"/>
                          <a:pt x="262890" y="127635"/>
                          <a:pt x="235267" y="156210"/>
                        </a:cubicBezTo>
                        <a:cubicBezTo>
                          <a:pt x="206692" y="185737"/>
                          <a:pt x="186690" y="221932"/>
                          <a:pt x="162877" y="256222"/>
                        </a:cubicBezTo>
                        <a:cubicBezTo>
                          <a:pt x="151448" y="273367"/>
                          <a:pt x="139065" y="288607"/>
                          <a:pt x="124777" y="303847"/>
                        </a:cubicBezTo>
                        <a:cubicBezTo>
                          <a:pt x="128588" y="304799"/>
                          <a:pt x="132398" y="306704"/>
                          <a:pt x="137160" y="308609"/>
                        </a:cubicBezTo>
                        <a:cubicBezTo>
                          <a:pt x="147638" y="314324"/>
                          <a:pt x="160973" y="318134"/>
                          <a:pt x="173355" y="320992"/>
                        </a:cubicBezTo>
                        <a:cubicBezTo>
                          <a:pt x="173355" y="306704"/>
                          <a:pt x="182880" y="295274"/>
                          <a:pt x="200025" y="285749"/>
                        </a:cubicBezTo>
                        <a:cubicBezTo>
                          <a:pt x="228600" y="270509"/>
                          <a:pt x="262890" y="263842"/>
                          <a:pt x="275272" y="229552"/>
                        </a:cubicBezTo>
                        <a:cubicBezTo>
                          <a:pt x="276225" y="227647"/>
                          <a:pt x="278130" y="228599"/>
                          <a:pt x="279083" y="230504"/>
                        </a:cubicBezTo>
                        <a:cubicBezTo>
                          <a:pt x="280988" y="256222"/>
                          <a:pt x="247650" y="270509"/>
                          <a:pt x="228600" y="279082"/>
                        </a:cubicBezTo>
                        <a:cubicBezTo>
                          <a:pt x="206692" y="288607"/>
                          <a:pt x="178117" y="299084"/>
                          <a:pt x="176213" y="320992"/>
                        </a:cubicBezTo>
                        <a:cubicBezTo>
                          <a:pt x="179070" y="321944"/>
                          <a:pt x="181927" y="321944"/>
                          <a:pt x="184785" y="321944"/>
                        </a:cubicBezTo>
                        <a:cubicBezTo>
                          <a:pt x="200978" y="323849"/>
                          <a:pt x="217170" y="322897"/>
                          <a:pt x="233363" y="320039"/>
                        </a:cubicBezTo>
                        <a:cubicBezTo>
                          <a:pt x="242888" y="318134"/>
                          <a:pt x="260033" y="312419"/>
                          <a:pt x="265747" y="323849"/>
                        </a:cubicBezTo>
                        <a:cubicBezTo>
                          <a:pt x="266700" y="324802"/>
                          <a:pt x="266700" y="326707"/>
                          <a:pt x="264795" y="327659"/>
                        </a:cubicBezTo>
                        <a:cubicBezTo>
                          <a:pt x="259080" y="332422"/>
                          <a:pt x="253365" y="330517"/>
                          <a:pt x="245745" y="331469"/>
                        </a:cubicBezTo>
                        <a:cubicBezTo>
                          <a:pt x="238125" y="332422"/>
                          <a:pt x="229553" y="334327"/>
                          <a:pt x="221933" y="335279"/>
                        </a:cubicBezTo>
                        <a:cubicBezTo>
                          <a:pt x="209550" y="337184"/>
                          <a:pt x="195263" y="337184"/>
                          <a:pt x="183833" y="334327"/>
                        </a:cubicBezTo>
                        <a:cubicBezTo>
                          <a:pt x="181927" y="334327"/>
                          <a:pt x="180023" y="333374"/>
                          <a:pt x="178117" y="333374"/>
                        </a:cubicBezTo>
                        <a:cubicBezTo>
                          <a:pt x="179070" y="336232"/>
                          <a:pt x="180023" y="339089"/>
                          <a:pt x="181927" y="342899"/>
                        </a:cubicBezTo>
                        <a:cubicBezTo>
                          <a:pt x="182880" y="343852"/>
                          <a:pt x="180975" y="344804"/>
                          <a:pt x="180023" y="343852"/>
                        </a:cubicBezTo>
                        <a:cubicBezTo>
                          <a:pt x="178117" y="340042"/>
                          <a:pt x="176213" y="336232"/>
                          <a:pt x="175260" y="333374"/>
                        </a:cubicBezTo>
                        <a:cubicBezTo>
                          <a:pt x="165735" y="331469"/>
                          <a:pt x="156210" y="328612"/>
                          <a:pt x="147638" y="325754"/>
                        </a:cubicBezTo>
                        <a:cubicBezTo>
                          <a:pt x="136208" y="320992"/>
                          <a:pt x="126683" y="314324"/>
                          <a:pt x="115252" y="313372"/>
                        </a:cubicBezTo>
                        <a:cubicBezTo>
                          <a:pt x="106680" y="320992"/>
                          <a:pt x="98108" y="328612"/>
                          <a:pt x="88583" y="334327"/>
                        </a:cubicBezTo>
                        <a:cubicBezTo>
                          <a:pt x="69533" y="346709"/>
                          <a:pt x="49530" y="355282"/>
                          <a:pt x="29527" y="365759"/>
                        </a:cubicBezTo>
                        <a:cubicBezTo>
                          <a:pt x="42863" y="374331"/>
                          <a:pt x="46673" y="390524"/>
                          <a:pt x="49530" y="406716"/>
                        </a:cubicBezTo>
                        <a:cubicBezTo>
                          <a:pt x="51435" y="418146"/>
                          <a:pt x="52388" y="431481"/>
                          <a:pt x="58102" y="441959"/>
                        </a:cubicBezTo>
                        <a:cubicBezTo>
                          <a:pt x="66675" y="458151"/>
                          <a:pt x="81915" y="458151"/>
                          <a:pt x="98108" y="460056"/>
                        </a:cubicBezTo>
                        <a:cubicBezTo>
                          <a:pt x="99060" y="460056"/>
                          <a:pt x="99060" y="461961"/>
                          <a:pt x="98108" y="461961"/>
                        </a:cubicBezTo>
                        <a:cubicBezTo>
                          <a:pt x="35242" y="475296"/>
                          <a:pt x="59055" y="393381"/>
                          <a:pt x="26670" y="366712"/>
                        </a:cubicBezTo>
                        <a:cubicBezTo>
                          <a:pt x="18098" y="371474"/>
                          <a:pt x="7620" y="377189"/>
                          <a:pt x="2858" y="386714"/>
                        </a:cubicBezTo>
                        <a:cubicBezTo>
                          <a:pt x="1905" y="389572"/>
                          <a:pt x="952" y="391476"/>
                          <a:pt x="0" y="394334"/>
                        </a:cubicBezTo>
                        <a:cubicBezTo>
                          <a:pt x="6667" y="449579"/>
                          <a:pt x="16192" y="503871"/>
                          <a:pt x="30480" y="557211"/>
                        </a:cubicBezTo>
                        <a:cubicBezTo>
                          <a:pt x="51435" y="632458"/>
                          <a:pt x="88583" y="737233"/>
                          <a:pt x="175260" y="757236"/>
                        </a:cubicBezTo>
                        <a:cubicBezTo>
                          <a:pt x="94298" y="685798"/>
                          <a:pt x="70485" y="538161"/>
                          <a:pt x="149542" y="465771"/>
                        </a:cubicBezTo>
                        <a:cubicBezTo>
                          <a:pt x="172402" y="444816"/>
                          <a:pt x="200025" y="431481"/>
                          <a:pt x="228600" y="421956"/>
                        </a:cubicBezTo>
                        <a:cubicBezTo>
                          <a:pt x="254317" y="413384"/>
                          <a:pt x="280035" y="406716"/>
                          <a:pt x="296228" y="382904"/>
                        </a:cubicBezTo>
                        <a:cubicBezTo>
                          <a:pt x="317183" y="352424"/>
                          <a:pt x="324803" y="319087"/>
                          <a:pt x="327660" y="282892"/>
                        </a:cubicBezTo>
                        <a:cubicBezTo>
                          <a:pt x="329565" y="253364"/>
                          <a:pt x="335280" y="224789"/>
                          <a:pt x="352425" y="200025"/>
                        </a:cubicBezTo>
                        <a:cubicBezTo>
                          <a:pt x="373380" y="168592"/>
                          <a:pt x="402908" y="147637"/>
                          <a:pt x="429578" y="120967"/>
                        </a:cubicBezTo>
                        <a:cubicBezTo>
                          <a:pt x="441960" y="108585"/>
                          <a:pt x="457200" y="93345"/>
                          <a:pt x="457200" y="74295"/>
                        </a:cubicBezTo>
                        <a:cubicBezTo>
                          <a:pt x="458153" y="56197"/>
                          <a:pt x="449580" y="37147"/>
                          <a:pt x="436245" y="24765"/>
                        </a:cubicBezTo>
                        <a:cubicBezTo>
                          <a:pt x="397192" y="-7620"/>
                          <a:pt x="312420" y="-9525"/>
                          <a:pt x="280035" y="26670"/>
                        </a:cubicBezTo>
                        <a:cubicBezTo>
                          <a:pt x="254317" y="55245"/>
                          <a:pt x="231458" y="87630"/>
                          <a:pt x="207645" y="117157"/>
                        </a:cubicBezTo>
                        <a:cubicBezTo>
                          <a:pt x="195263" y="132397"/>
                          <a:pt x="181927" y="148590"/>
                          <a:pt x="167640" y="163830"/>
                        </a:cubicBezTo>
                        <a:cubicBezTo>
                          <a:pt x="181927" y="174307"/>
                          <a:pt x="174308" y="196214"/>
                          <a:pt x="165735" y="207644"/>
                        </a:cubicBezTo>
                        <a:close/>
                      </a:path>
                    </a:pathLst>
                  </a:custGeom>
                  <a:solidFill>
                    <a:srgbClr val="257706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21" name="Полилиния: фигура 1620">
                    <a:extLst>
                      <a:ext uri="{FF2B5EF4-FFF2-40B4-BE49-F238E27FC236}">
                        <a16:creationId xmlns:a16="http://schemas.microsoft.com/office/drawing/2014/main" id="{9B615C7D-05C2-F9FD-C8F3-F2CB67E2EA8F}"/>
                      </a:ext>
                    </a:extLst>
                  </p:cNvPr>
                  <p:cNvSpPr/>
                  <p:nvPr/>
                </p:nvSpPr>
                <p:spPr>
                  <a:xfrm>
                    <a:off x="15499688" y="7210164"/>
                    <a:ext cx="103822" cy="86677"/>
                  </a:xfrm>
                  <a:custGeom>
                    <a:avLst/>
                    <a:gdLst>
                      <a:gd name="connsiteX0" fmla="*/ 25718 w 103822"/>
                      <a:gd name="connsiteY0" fmla="*/ 52387 h 86677"/>
                      <a:gd name="connsiteX1" fmla="*/ 40958 w 103822"/>
                      <a:gd name="connsiteY1" fmla="*/ 58102 h 86677"/>
                      <a:gd name="connsiteX2" fmla="*/ 64770 w 103822"/>
                      <a:gd name="connsiteY2" fmla="*/ 70485 h 86677"/>
                      <a:gd name="connsiteX3" fmla="*/ 97155 w 103822"/>
                      <a:gd name="connsiteY3" fmla="*/ 86677 h 86677"/>
                      <a:gd name="connsiteX4" fmla="*/ 103823 w 103822"/>
                      <a:gd name="connsiteY4" fmla="*/ 62865 h 86677"/>
                      <a:gd name="connsiteX5" fmla="*/ 0 w 103822"/>
                      <a:gd name="connsiteY5" fmla="*/ 0 h 86677"/>
                      <a:gd name="connsiteX6" fmla="*/ 25718 w 103822"/>
                      <a:gd name="connsiteY6" fmla="*/ 52387 h 866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822" h="86677">
                        <a:moveTo>
                          <a:pt x="25718" y="52387"/>
                        </a:moveTo>
                        <a:cubicBezTo>
                          <a:pt x="32385" y="54292"/>
                          <a:pt x="39053" y="57150"/>
                          <a:pt x="40958" y="58102"/>
                        </a:cubicBezTo>
                        <a:cubicBezTo>
                          <a:pt x="59055" y="65722"/>
                          <a:pt x="46673" y="60960"/>
                          <a:pt x="64770" y="70485"/>
                        </a:cubicBezTo>
                        <a:cubicBezTo>
                          <a:pt x="75248" y="76200"/>
                          <a:pt x="85725" y="80962"/>
                          <a:pt x="97155" y="86677"/>
                        </a:cubicBezTo>
                        <a:cubicBezTo>
                          <a:pt x="100013" y="79057"/>
                          <a:pt x="101917" y="70485"/>
                          <a:pt x="103823" y="62865"/>
                        </a:cubicBezTo>
                        <a:cubicBezTo>
                          <a:pt x="67628" y="44768"/>
                          <a:pt x="31433" y="24765"/>
                          <a:pt x="0" y="0"/>
                        </a:cubicBezTo>
                        <a:cubicBezTo>
                          <a:pt x="5715" y="17145"/>
                          <a:pt x="15240" y="36195"/>
                          <a:pt x="25718" y="52387"/>
                        </a:cubicBezTo>
                        <a:close/>
                      </a:path>
                    </a:pathLst>
                  </a:custGeom>
                  <a:solidFill>
                    <a:srgbClr val="B8C5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22" name="Полилиния: фигура 1621">
                    <a:extLst>
                      <a:ext uri="{FF2B5EF4-FFF2-40B4-BE49-F238E27FC236}">
                        <a16:creationId xmlns:a16="http://schemas.microsoft.com/office/drawing/2014/main" id="{7D54EBEC-2495-ED08-171A-56C1E1241A4E}"/>
                      </a:ext>
                    </a:extLst>
                  </p:cNvPr>
                  <p:cNvSpPr/>
                  <p:nvPr/>
                </p:nvSpPr>
                <p:spPr>
                  <a:xfrm>
                    <a:off x="15149909" y="5937551"/>
                    <a:ext cx="581197" cy="1147836"/>
                  </a:xfrm>
                  <a:custGeom>
                    <a:avLst/>
                    <a:gdLst>
                      <a:gd name="connsiteX0" fmla="*/ 292629 w 581197"/>
                      <a:gd name="connsiteY0" fmla="*/ 4839 h 1147836"/>
                      <a:gd name="connsiteX1" fmla="*/ 266912 w 581197"/>
                      <a:gd name="connsiteY1" fmla="*/ 98184 h 1147836"/>
                      <a:gd name="connsiteX2" fmla="*/ 232622 w 581197"/>
                      <a:gd name="connsiteY2" fmla="*/ 178194 h 1147836"/>
                      <a:gd name="connsiteX3" fmla="*/ 182139 w 581197"/>
                      <a:gd name="connsiteY3" fmla="*/ 211531 h 1147836"/>
                      <a:gd name="connsiteX4" fmla="*/ 151659 w 581197"/>
                      <a:gd name="connsiteY4" fmla="*/ 251536 h 1147836"/>
                      <a:gd name="connsiteX5" fmla="*/ 183092 w 581197"/>
                      <a:gd name="connsiteY5" fmla="*/ 342024 h 1147836"/>
                      <a:gd name="connsiteX6" fmla="*/ 190712 w 581197"/>
                      <a:gd name="connsiteY6" fmla="*/ 428701 h 1147836"/>
                      <a:gd name="connsiteX7" fmla="*/ 156422 w 581197"/>
                      <a:gd name="connsiteY7" fmla="*/ 470611 h 1147836"/>
                      <a:gd name="connsiteX8" fmla="*/ 53552 w 581197"/>
                      <a:gd name="connsiteY8" fmla="*/ 439178 h 1147836"/>
                      <a:gd name="connsiteX9" fmla="*/ 4022 w 581197"/>
                      <a:gd name="connsiteY9" fmla="*/ 464896 h 1147836"/>
                      <a:gd name="connsiteX10" fmla="*/ 9737 w 581197"/>
                      <a:gd name="connsiteY10" fmla="*/ 519188 h 1147836"/>
                      <a:gd name="connsiteX11" fmla="*/ 72602 w 581197"/>
                      <a:gd name="connsiteY11" fmla="*/ 633488 h 1147836"/>
                      <a:gd name="connsiteX12" fmla="*/ 69744 w 581197"/>
                      <a:gd name="connsiteY12" fmla="*/ 673493 h 1147836"/>
                      <a:gd name="connsiteX13" fmla="*/ 22119 w 581197"/>
                      <a:gd name="connsiteY13" fmla="*/ 687780 h 1147836"/>
                      <a:gd name="connsiteX14" fmla="*/ 11642 w 581197"/>
                      <a:gd name="connsiteY14" fmla="*/ 708735 h 1147836"/>
                      <a:gd name="connsiteX15" fmla="*/ 11642 w 581197"/>
                      <a:gd name="connsiteY15" fmla="*/ 709688 h 1147836"/>
                      <a:gd name="connsiteX16" fmla="*/ 10689 w 581197"/>
                      <a:gd name="connsiteY16" fmla="*/ 712545 h 1147836"/>
                      <a:gd name="connsiteX17" fmla="*/ 33549 w 581197"/>
                      <a:gd name="connsiteY17" fmla="*/ 750645 h 1147836"/>
                      <a:gd name="connsiteX18" fmla="*/ 35454 w 581197"/>
                      <a:gd name="connsiteY18" fmla="*/ 751597 h 1147836"/>
                      <a:gd name="connsiteX19" fmla="*/ 37359 w 581197"/>
                      <a:gd name="connsiteY19" fmla="*/ 748740 h 1147836"/>
                      <a:gd name="connsiteX20" fmla="*/ 49742 w 581197"/>
                      <a:gd name="connsiteY20" fmla="*/ 758265 h 1147836"/>
                      <a:gd name="connsiteX21" fmla="*/ 47837 w 581197"/>
                      <a:gd name="connsiteY21" fmla="*/ 764933 h 1147836"/>
                      <a:gd name="connsiteX22" fmla="*/ 47837 w 581197"/>
                      <a:gd name="connsiteY22" fmla="*/ 764933 h 1147836"/>
                      <a:gd name="connsiteX23" fmla="*/ 49742 w 581197"/>
                      <a:gd name="connsiteY23" fmla="*/ 762075 h 1147836"/>
                      <a:gd name="connsiteX24" fmla="*/ 59267 w 581197"/>
                      <a:gd name="connsiteY24" fmla="*/ 775410 h 1147836"/>
                      <a:gd name="connsiteX25" fmla="*/ 60219 w 581197"/>
                      <a:gd name="connsiteY25" fmla="*/ 767790 h 1147836"/>
                      <a:gd name="connsiteX26" fmla="*/ 63077 w 581197"/>
                      <a:gd name="connsiteY26" fmla="*/ 768742 h 1147836"/>
                      <a:gd name="connsiteX27" fmla="*/ 105939 w 581197"/>
                      <a:gd name="connsiteY27" fmla="*/ 851610 h 1147836"/>
                      <a:gd name="connsiteX28" fmla="*/ 103082 w 581197"/>
                      <a:gd name="connsiteY28" fmla="*/ 910665 h 1147836"/>
                      <a:gd name="connsiteX29" fmla="*/ 104034 w 581197"/>
                      <a:gd name="connsiteY29" fmla="*/ 925905 h 1147836"/>
                      <a:gd name="connsiteX30" fmla="*/ 102129 w 581197"/>
                      <a:gd name="connsiteY30" fmla="*/ 960195 h 1147836"/>
                      <a:gd name="connsiteX31" fmla="*/ 106892 w 581197"/>
                      <a:gd name="connsiteY31" fmla="*/ 983054 h 1147836"/>
                      <a:gd name="connsiteX32" fmla="*/ 144992 w 581197"/>
                      <a:gd name="connsiteY32" fmla="*/ 1016392 h 1147836"/>
                      <a:gd name="connsiteX33" fmla="*/ 182139 w 581197"/>
                      <a:gd name="connsiteY33" fmla="*/ 1084972 h 1147836"/>
                      <a:gd name="connsiteX34" fmla="*/ 234527 w 581197"/>
                      <a:gd name="connsiteY34" fmla="*/ 1147837 h 1147836"/>
                      <a:gd name="connsiteX35" fmla="*/ 212619 w 581197"/>
                      <a:gd name="connsiteY35" fmla="*/ 1004009 h 1147836"/>
                      <a:gd name="connsiteX36" fmla="*/ 202142 w 581197"/>
                      <a:gd name="connsiteY36" fmla="*/ 813510 h 1147836"/>
                      <a:gd name="connsiteX37" fmla="*/ 180234 w 581197"/>
                      <a:gd name="connsiteY37" fmla="*/ 783030 h 1147836"/>
                      <a:gd name="connsiteX38" fmla="*/ 164994 w 581197"/>
                      <a:gd name="connsiteY38" fmla="*/ 770647 h 1147836"/>
                      <a:gd name="connsiteX39" fmla="*/ 164042 w 581197"/>
                      <a:gd name="connsiteY39" fmla="*/ 770647 h 1147836"/>
                      <a:gd name="connsiteX40" fmla="*/ 148802 w 581197"/>
                      <a:gd name="connsiteY40" fmla="*/ 758265 h 1147836"/>
                      <a:gd name="connsiteX41" fmla="*/ 116417 w 581197"/>
                      <a:gd name="connsiteY41" fmla="*/ 709688 h 1147836"/>
                      <a:gd name="connsiteX42" fmla="*/ 124989 w 581197"/>
                      <a:gd name="connsiteY42" fmla="*/ 706830 h 1147836"/>
                      <a:gd name="connsiteX43" fmla="*/ 144039 w 581197"/>
                      <a:gd name="connsiteY43" fmla="*/ 736358 h 1147836"/>
                      <a:gd name="connsiteX44" fmla="*/ 149754 w 581197"/>
                      <a:gd name="connsiteY44" fmla="*/ 741120 h 1147836"/>
                      <a:gd name="connsiteX45" fmla="*/ 163089 w 581197"/>
                      <a:gd name="connsiteY45" fmla="*/ 710640 h 1147836"/>
                      <a:gd name="connsiteX46" fmla="*/ 149754 w 581197"/>
                      <a:gd name="connsiteY46" fmla="*/ 660158 h 1147836"/>
                      <a:gd name="connsiteX47" fmla="*/ 118322 w 581197"/>
                      <a:gd name="connsiteY47" fmla="*/ 627773 h 1147836"/>
                      <a:gd name="connsiteX48" fmla="*/ 121179 w 581197"/>
                      <a:gd name="connsiteY48" fmla="*/ 623010 h 1147836"/>
                      <a:gd name="connsiteX49" fmla="*/ 173567 w 581197"/>
                      <a:gd name="connsiteY49" fmla="*/ 683970 h 1147836"/>
                      <a:gd name="connsiteX50" fmla="*/ 170709 w 581197"/>
                      <a:gd name="connsiteY50" fmla="*/ 726833 h 1147836"/>
                      <a:gd name="connsiteX51" fmla="*/ 160232 w 581197"/>
                      <a:gd name="connsiteY51" fmla="*/ 742073 h 1147836"/>
                      <a:gd name="connsiteX52" fmla="*/ 157374 w 581197"/>
                      <a:gd name="connsiteY52" fmla="*/ 747788 h 1147836"/>
                      <a:gd name="connsiteX53" fmla="*/ 171662 w 581197"/>
                      <a:gd name="connsiteY53" fmla="*/ 760170 h 1147836"/>
                      <a:gd name="connsiteX54" fmla="*/ 203094 w 581197"/>
                      <a:gd name="connsiteY54" fmla="*/ 794460 h 1147836"/>
                      <a:gd name="connsiteX55" fmla="*/ 207857 w 581197"/>
                      <a:gd name="connsiteY55" fmla="*/ 648728 h 1147836"/>
                      <a:gd name="connsiteX56" fmla="*/ 209762 w 581197"/>
                      <a:gd name="connsiteY56" fmla="*/ 627773 h 1147836"/>
                      <a:gd name="connsiteX57" fmla="*/ 164042 w 581197"/>
                      <a:gd name="connsiteY57" fmla="*/ 583005 h 1147836"/>
                      <a:gd name="connsiteX58" fmla="*/ 120227 w 581197"/>
                      <a:gd name="connsiteY58" fmla="*/ 561098 h 1147836"/>
                      <a:gd name="connsiteX59" fmla="*/ 81174 w 581197"/>
                      <a:gd name="connsiteY59" fmla="*/ 534428 h 1147836"/>
                      <a:gd name="connsiteX60" fmla="*/ 46884 w 581197"/>
                      <a:gd name="connsiteY60" fmla="*/ 490613 h 1147836"/>
                      <a:gd name="connsiteX61" fmla="*/ 53552 w 581197"/>
                      <a:gd name="connsiteY61" fmla="*/ 482041 h 1147836"/>
                      <a:gd name="connsiteX62" fmla="*/ 90699 w 581197"/>
                      <a:gd name="connsiteY62" fmla="*/ 524903 h 1147836"/>
                      <a:gd name="connsiteX63" fmla="*/ 134514 w 581197"/>
                      <a:gd name="connsiteY63" fmla="*/ 551573 h 1147836"/>
                      <a:gd name="connsiteX64" fmla="*/ 134514 w 581197"/>
                      <a:gd name="connsiteY64" fmla="*/ 534428 h 1147836"/>
                      <a:gd name="connsiteX65" fmla="*/ 140229 w 581197"/>
                      <a:gd name="connsiteY65" fmla="*/ 513473 h 1147836"/>
                      <a:gd name="connsiteX66" fmla="*/ 143087 w 581197"/>
                      <a:gd name="connsiteY66" fmla="*/ 492518 h 1147836"/>
                      <a:gd name="connsiteX67" fmla="*/ 148802 w 581197"/>
                      <a:gd name="connsiteY67" fmla="*/ 491566 h 1147836"/>
                      <a:gd name="connsiteX68" fmla="*/ 147849 w 581197"/>
                      <a:gd name="connsiteY68" fmla="*/ 525856 h 1147836"/>
                      <a:gd name="connsiteX69" fmla="*/ 144992 w 581197"/>
                      <a:gd name="connsiteY69" fmla="*/ 557288 h 1147836"/>
                      <a:gd name="connsiteX70" fmla="*/ 210714 w 581197"/>
                      <a:gd name="connsiteY70" fmla="*/ 621105 h 1147836"/>
                      <a:gd name="connsiteX71" fmla="*/ 222144 w 581197"/>
                      <a:gd name="connsiteY71" fmla="*/ 529666 h 1147836"/>
                      <a:gd name="connsiteX72" fmla="*/ 257387 w 581197"/>
                      <a:gd name="connsiteY72" fmla="*/ 382028 h 1147836"/>
                      <a:gd name="connsiteX73" fmla="*/ 277389 w 581197"/>
                      <a:gd name="connsiteY73" fmla="*/ 314401 h 1147836"/>
                      <a:gd name="connsiteX74" fmla="*/ 235479 w 581197"/>
                      <a:gd name="connsiteY74" fmla="*/ 271539 h 1147836"/>
                      <a:gd name="connsiteX75" fmla="*/ 226907 w 581197"/>
                      <a:gd name="connsiteY75" fmla="*/ 235344 h 1147836"/>
                      <a:gd name="connsiteX76" fmla="*/ 212619 w 581197"/>
                      <a:gd name="connsiteY76" fmla="*/ 202006 h 1147836"/>
                      <a:gd name="connsiteX77" fmla="*/ 216429 w 581197"/>
                      <a:gd name="connsiteY77" fmla="*/ 198196 h 1147836"/>
                      <a:gd name="connsiteX78" fmla="*/ 243099 w 581197"/>
                      <a:gd name="connsiteY78" fmla="*/ 250584 h 1147836"/>
                      <a:gd name="connsiteX79" fmla="*/ 253577 w 581197"/>
                      <a:gd name="connsiteY79" fmla="*/ 283921 h 1147836"/>
                      <a:gd name="connsiteX80" fmla="*/ 280247 w 581197"/>
                      <a:gd name="connsiteY80" fmla="*/ 304876 h 1147836"/>
                      <a:gd name="connsiteX81" fmla="*/ 305012 w 581197"/>
                      <a:gd name="connsiteY81" fmla="*/ 227724 h 1147836"/>
                      <a:gd name="connsiteX82" fmla="*/ 321204 w 581197"/>
                      <a:gd name="connsiteY82" fmla="*/ 232486 h 1147836"/>
                      <a:gd name="connsiteX83" fmla="*/ 260244 w 581197"/>
                      <a:gd name="connsiteY83" fmla="*/ 442036 h 1147836"/>
                      <a:gd name="connsiteX84" fmla="*/ 290724 w 581197"/>
                      <a:gd name="connsiteY84" fmla="*/ 433463 h 1147836"/>
                      <a:gd name="connsiteX85" fmla="*/ 308822 w 581197"/>
                      <a:gd name="connsiteY85" fmla="*/ 407746 h 1147836"/>
                      <a:gd name="connsiteX86" fmla="*/ 370734 w 581197"/>
                      <a:gd name="connsiteY86" fmla="*/ 383933 h 1147836"/>
                      <a:gd name="connsiteX87" fmla="*/ 426932 w 581197"/>
                      <a:gd name="connsiteY87" fmla="*/ 400126 h 1147836"/>
                      <a:gd name="connsiteX88" fmla="*/ 438362 w 581197"/>
                      <a:gd name="connsiteY88" fmla="*/ 384886 h 1147836"/>
                      <a:gd name="connsiteX89" fmla="*/ 454554 w 581197"/>
                      <a:gd name="connsiteY89" fmla="*/ 376314 h 1147836"/>
                      <a:gd name="connsiteX90" fmla="*/ 462174 w 581197"/>
                      <a:gd name="connsiteY90" fmla="*/ 358216 h 1147836"/>
                      <a:gd name="connsiteX91" fmla="*/ 464079 w 581197"/>
                      <a:gd name="connsiteY91" fmla="*/ 358216 h 1147836"/>
                      <a:gd name="connsiteX92" fmla="*/ 454554 w 581197"/>
                      <a:gd name="connsiteY92" fmla="*/ 382981 h 1147836"/>
                      <a:gd name="connsiteX93" fmla="*/ 429789 w 581197"/>
                      <a:gd name="connsiteY93" fmla="*/ 402031 h 1147836"/>
                      <a:gd name="connsiteX94" fmla="*/ 433599 w 581197"/>
                      <a:gd name="connsiteY94" fmla="*/ 402983 h 1147836"/>
                      <a:gd name="connsiteX95" fmla="*/ 467889 w 581197"/>
                      <a:gd name="connsiteY95" fmla="*/ 407746 h 1147836"/>
                      <a:gd name="connsiteX96" fmla="*/ 505989 w 581197"/>
                      <a:gd name="connsiteY96" fmla="*/ 391553 h 1147836"/>
                      <a:gd name="connsiteX97" fmla="*/ 515514 w 581197"/>
                      <a:gd name="connsiteY97" fmla="*/ 402031 h 1147836"/>
                      <a:gd name="connsiteX98" fmla="*/ 444077 w 581197"/>
                      <a:gd name="connsiteY98" fmla="*/ 423938 h 1147836"/>
                      <a:gd name="connsiteX99" fmla="*/ 368829 w 581197"/>
                      <a:gd name="connsiteY99" fmla="*/ 401078 h 1147836"/>
                      <a:gd name="connsiteX100" fmla="*/ 322157 w 581197"/>
                      <a:gd name="connsiteY100" fmla="*/ 414413 h 1147836"/>
                      <a:gd name="connsiteX101" fmla="*/ 318347 w 581197"/>
                      <a:gd name="connsiteY101" fmla="*/ 418223 h 1147836"/>
                      <a:gd name="connsiteX102" fmla="*/ 348827 w 581197"/>
                      <a:gd name="connsiteY102" fmla="*/ 488708 h 1147836"/>
                      <a:gd name="connsiteX103" fmla="*/ 352637 w 581197"/>
                      <a:gd name="connsiteY103" fmla="*/ 539191 h 1147836"/>
                      <a:gd name="connsiteX104" fmla="*/ 395499 w 581197"/>
                      <a:gd name="connsiteY104" fmla="*/ 544906 h 1147836"/>
                      <a:gd name="connsiteX105" fmla="*/ 397404 w 581197"/>
                      <a:gd name="connsiteY105" fmla="*/ 549668 h 1147836"/>
                      <a:gd name="connsiteX106" fmla="*/ 351684 w 581197"/>
                      <a:gd name="connsiteY106" fmla="*/ 556336 h 1147836"/>
                      <a:gd name="connsiteX107" fmla="*/ 336444 w 581197"/>
                      <a:gd name="connsiteY107" fmla="*/ 520141 h 1147836"/>
                      <a:gd name="connsiteX108" fmla="*/ 314537 w 581197"/>
                      <a:gd name="connsiteY108" fmla="*/ 422033 h 1147836"/>
                      <a:gd name="connsiteX109" fmla="*/ 298344 w 581197"/>
                      <a:gd name="connsiteY109" fmla="*/ 442036 h 1147836"/>
                      <a:gd name="connsiteX110" fmla="*/ 256434 w 581197"/>
                      <a:gd name="connsiteY110" fmla="*/ 449656 h 1147836"/>
                      <a:gd name="connsiteX111" fmla="*/ 253577 w 581197"/>
                      <a:gd name="connsiteY111" fmla="*/ 460133 h 1147836"/>
                      <a:gd name="connsiteX112" fmla="*/ 230717 w 581197"/>
                      <a:gd name="connsiteY112" fmla="*/ 588720 h 1147836"/>
                      <a:gd name="connsiteX113" fmla="*/ 225954 w 581197"/>
                      <a:gd name="connsiteY113" fmla="*/ 640155 h 1147836"/>
                      <a:gd name="connsiteX114" fmla="*/ 275484 w 581197"/>
                      <a:gd name="connsiteY114" fmla="*/ 620153 h 1147836"/>
                      <a:gd name="connsiteX115" fmla="*/ 293582 w 581197"/>
                      <a:gd name="connsiteY115" fmla="*/ 619200 h 1147836"/>
                      <a:gd name="connsiteX116" fmla="*/ 274532 w 581197"/>
                      <a:gd name="connsiteY116" fmla="*/ 528713 h 1147836"/>
                      <a:gd name="connsiteX117" fmla="*/ 276437 w 581197"/>
                      <a:gd name="connsiteY117" fmla="*/ 527761 h 1147836"/>
                      <a:gd name="connsiteX118" fmla="*/ 297392 w 581197"/>
                      <a:gd name="connsiteY118" fmla="*/ 618248 h 1147836"/>
                      <a:gd name="connsiteX119" fmla="*/ 317394 w 581197"/>
                      <a:gd name="connsiteY119" fmla="*/ 611580 h 1147836"/>
                      <a:gd name="connsiteX120" fmla="*/ 343112 w 581197"/>
                      <a:gd name="connsiteY120" fmla="*/ 568718 h 1147836"/>
                      <a:gd name="connsiteX121" fmla="*/ 346922 w 581197"/>
                      <a:gd name="connsiteY121" fmla="*/ 569670 h 1147836"/>
                      <a:gd name="connsiteX122" fmla="*/ 295487 w 581197"/>
                      <a:gd name="connsiteY122" fmla="*/ 624915 h 1147836"/>
                      <a:gd name="connsiteX123" fmla="*/ 224049 w 581197"/>
                      <a:gd name="connsiteY123" fmla="*/ 646823 h 1147836"/>
                      <a:gd name="connsiteX124" fmla="*/ 219287 w 581197"/>
                      <a:gd name="connsiteY124" fmla="*/ 814462 h 1147836"/>
                      <a:gd name="connsiteX125" fmla="*/ 228812 w 581197"/>
                      <a:gd name="connsiteY125" fmla="*/ 1004962 h 1147836"/>
                      <a:gd name="connsiteX126" fmla="*/ 283104 w 581197"/>
                      <a:gd name="connsiteY126" fmla="*/ 970672 h 1147836"/>
                      <a:gd name="connsiteX127" fmla="*/ 368829 w 581197"/>
                      <a:gd name="connsiteY127" fmla="*/ 894472 h 1147836"/>
                      <a:gd name="connsiteX128" fmla="*/ 372639 w 581197"/>
                      <a:gd name="connsiteY128" fmla="*/ 849705 h 1147836"/>
                      <a:gd name="connsiteX129" fmla="*/ 391689 w 581197"/>
                      <a:gd name="connsiteY129" fmla="*/ 825892 h 1147836"/>
                      <a:gd name="connsiteX130" fmla="*/ 391689 w 581197"/>
                      <a:gd name="connsiteY130" fmla="*/ 802080 h 1147836"/>
                      <a:gd name="connsiteX131" fmla="*/ 348827 w 581197"/>
                      <a:gd name="connsiteY131" fmla="*/ 836370 h 1147836"/>
                      <a:gd name="connsiteX132" fmla="*/ 279294 w 581197"/>
                      <a:gd name="connsiteY132" fmla="*/ 818272 h 1147836"/>
                      <a:gd name="connsiteX133" fmla="*/ 300249 w 581197"/>
                      <a:gd name="connsiteY133" fmla="*/ 703973 h 1147836"/>
                      <a:gd name="connsiteX134" fmla="*/ 421217 w 581197"/>
                      <a:gd name="connsiteY134" fmla="*/ 635393 h 1147836"/>
                      <a:gd name="connsiteX135" fmla="*/ 453602 w 581197"/>
                      <a:gd name="connsiteY135" fmla="*/ 599198 h 1147836"/>
                      <a:gd name="connsiteX136" fmla="*/ 414549 w 581197"/>
                      <a:gd name="connsiteY136" fmla="*/ 542048 h 1147836"/>
                      <a:gd name="connsiteX137" fmla="*/ 415502 w 581197"/>
                      <a:gd name="connsiteY137" fmla="*/ 522998 h 1147836"/>
                      <a:gd name="connsiteX138" fmla="*/ 518372 w 581197"/>
                      <a:gd name="connsiteY138" fmla="*/ 501091 h 1147836"/>
                      <a:gd name="connsiteX139" fmla="*/ 563139 w 581197"/>
                      <a:gd name="connsiteY139" fmla="*/ 481088 h 1147836"/>
                      <a:gd name="connsiteX140" fmla="*/ 580284 w 581197"/>
                      <a:gd name="connsiteY140" fmla="*/ 426796 h 1147836"/>
                      <a:gd name="connsiteX141" fmla="*/ 504084 w 581197"/>
                      <a:gd name="connsiteY141" fmla="*/ 358216 h 1147836"/>
                      <a:gd name="connsiteX142" fmla="*/ 457412 w 581197"/>
                      <a:gd name="connsiteY142" fmla="*/ 348691 h 1147836"/>
                      <a:gd name="connsiteX143" fmla="*/ 346922 w 581197"/>
                      <a:gd name="connsiteY143" fmla="*/ 322021 h 1147836"/>
                      <a:gd name="connsiteX144" fmla="*/ 343112 w 581197"/>
                      <a:gd name="connsiteY144" fmla="*/ 256299 h 1147836"/>
                      <a:gd name="connsiteX145" fmla="*/ 403119 w 581197"/>
                      <a:gd name="connsiteY145" fmla="*/ 101042 h 1147836"/>
                      <a:gd name="connsiteX146" fmla="*/ 378354 w 581197"/>
                      <a:gd name="connsiteY146" fmla="*/ 40082 h 1147836"/>
                      <a:gd name="connsiteX147" fmla="*/ 292629 w 581197"/>
                      <a:gd name="connsiteY147" fmla="*/ 4839 h 1147836"/>
                      <a:gd name="connsiteX148" fmla="*/ 357399 w 581197"/>
                      <a:gd name="connsiteY148" fmla="*/ 26747 h 1147836"/>
                      <a:gd name="connsiteX149" fmla="*/ 344064 w 581197"/>
                      <a:gd name="connsiteY149" fmla="*/ 152477 h 1147836"/>
                      <a:gd name="connsiteX150" fmla="*/ 297392 w 581197"/>
                      <a:gd name="connsiteY150" fmla="*/ 184861 h 1147836"/>
                      <a:gd name="connsiteX151" fmla="*/ 236432 w 581197"/>
                      <a:gd name="connsiteY151" fmla="*/ 227724 h 1147836"/>
                      <a:gd name="connsiteX152" fmla="*/ 235479 w 581197"/>
                      <a:gd name="connsiteY152" fmla="*/ 226771 h 1147836"/>
                      <a:gd name="connsiteX153" fmla="*/ 283104 w 581197"/>
                      <a:gd name="connsiteY153" fmla="*/ 187719 h 1147836"/>
                      <a:gd name="connsiteX154" fmla="*/ 339302 w 581197"/>
                      <a:gd name="connsiteY154" fmla="*/ 149619 h 1147836"/>
                      <a:gd name="connsiteX155" fmla="*/ 357399 w 581197"/>
                      <a:gd name="connsiteY155" fmla="*/ 26747 h 1147836"/>
                      <a:gd name="connsiteX156" fmla="*/ 357399 w 581197"/>
                      <a:gd name="connsiteY156" fmla="*/ 26747 h 11478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</a:cxnLst>
                    <a:rect l="l" t="t" r="r" b="b"/>
                    <a:pathLst>
                      <a:path w="581197" h="1147836">
                        <a:moveTo>
                          <a:pt x="292629" y="4839"/>
                        </a:moveTo>
                        <a:cubicBezTo>
                          <a:pt x="264054" y="21984"/>
                          <a:pt x="268817" y="70562"/>
                          <a:pt x="266912" y="98184"/>
                        </a:cubicBezTo>
                        <a:cubicBezTo>
                          <a:pt x="265007" y="130569"/>
                          <a:pt x="260244" y="157239"/>
                          <a:pt x="232622" y="178194"/>
                        </a:cubicBezTo>
                        <a:cubicBezTo>
                          <a:pt x="216429" y="190576"/>
                          <a:pt x="199284" y="200101"/>
                          <a:pt x="182139" y="211531"/>
                        </a:cubicBezTo>
                        <a:cubicBezTo>
                          <a:pt x="167852" y="221056"/>
                          <a:pt x="152612" y="233439"/>
                          <a:pt x="151659" y="251536"/>
                        </a:cubicBezTo>
                        <a:cubicBezTo>
                          <a:pt x="149754" y="283921"/>
                          <a:pt x="170709" y="313449"/>
                          <a:pt x="183092" y="342024"/>
                        </a:cubicBezTo>
                        <a:cubicBezTo>
                          <a:pt x="196427" y="371551"/>
                          <a:pt x="200237" y="398221"/>
                          <a:pt x="190712" y="428701"/>
                        </a:cubicBezTo>
                        <a:cubicBezTo>
                          <a:pt x="184997" y="445846"/>
                          <a:pt x="175472" y="465848"/>
                          <a:pt x="156422" y="470611"/>
                        </a:cubicBezTo>
                        <a:cubicBezTo>
                          <a:pt x="120227" y="478231"/>
                          <a:pt x="88794" y="443941"/>
                          <a:pt x="53552" y="439178"/>
                        </a:cubicBezTo>
                        <a:cubicBezTo>
                          <a:pt x="33549" y="436321"/>
                          <a:pt x="13547" y="445846"/>
                          <a:pt x="4022" y="464896"/>
                        </a:cubicBezTo>
                        <a:cubicBezTo>
                          <a:pt x="-4551" y="482041"/>
                          <a:pt x="2117" y="502996"/>
                          <a:pt x="9737" y="519188"/>
                        </a:cubicBezTo>
                        <a:cubicBezTo>
                          <a:pt x="27834" y="559193"/>
                          <a:pt x="58314" y="592530"/>
                          <a:pt x="72602" y="633488"/>
                        </a:cubicBezTo>
                        <a:cubicBezTo>
                          <a:pt x="77364" y="646823"/>
                          <a:pt x="79269" y="662063"/>
                          <a:pt x="69744" y="673493"/>
                        </a:cubicBezTo>
                        <a:cubicBezTo>
                          <a:pt x="58314" y="686828"/>
                          <a:pt x="38312" y="687780"/>
                          <a:pt x="22119" y="687780"/>
                        </a:cubicBezTo>
                        <a:cubicBezTo>
                          <a:pt x="17357" y="693495"/>
                          <a:pt x="13547" y="701115"/>
                          <a:pt x="11642" y="708735"/>
                        </a:cubicBezTo>
                        <a:cubicBezTo>
                          <a:pt x="11642" y="708735"/>
                          <a:pt x="11642" y="708735"/>
                          <a:pt x="11642" y="709688"/>
                        </a:cubicBezTo>
                        <a:cubicBezTo>
                          <a:pt x="11642" y="710640"/>
                          <a:pt x="10689" y="711593"/>
                          <a:pt x="10689" y="712545"/>
                        </a:cubicBezTo>
                        <a:cubicBezTo>
                          <a:pt x="9737" y="724928"/>
                          <a:pt x="24024" y="732548"/>
                          <a:pt x="33549" y="750645"/>
                        </a:cubicBezTo>
                        <a:lnTo>
                          <a:pt x="35454" y="751597"/>
                        </a:lnTo>
                        <a:lnTo>
                          <a:pt x="37359" y="748740"/>
                        </a:lnTo>
                        <a:cubicBezTo>
                          <a:pt x="46884" y="754455"/>
                          <a:pt x="44979" y="755408"/>
                          <a:pt x="49742" y="758265"/>
                        </a:cubicBezTo>
                        <a:cubicBezTo>
                          <a:pt x="52599" y="760170"/>
                          <a:pt x="48789" y="764933"/>
                          <a:pt x="47837" y="764933"/>
                        </a:cubicBezTo>
                        <a:lnTo>
                          <a:pt x="47837" y="764933"/>
                        </a:lnTo>
                        <a:lnTo>
                          <a:pt x="49742" y="762075"/>
                        </a:lnTo>
                        <a:cubicBezTo>
                          <a:pt x="53552" y="766838"/>
                          <a:pt x="56409" y="770647"/>
                          <a:pt x="59267" y="775410"/>
                        </a:cubicBezTo>
                        <a:cubicBezTo>
                          <a:pt x="59267" y="772552"/>
                          <a:pt x="59267" y="769695"/>
                          <a:pt x="60219" y="767790"/>
                        </a:cubicBezTo>
                        <a:cubicBezTo>
                          <a:pt x="60219" y="766838"/>
                          <a:pt x="63077" y="766838"/>
                          <a:pt x="63077" y="768742"/>
                        </a:cubicBezTo>
                        <a:cubicBezTo>
                          <a:pt x="61172" y="803032"/>
                          <a:pt x="88794" y="824940"/>
                          <a:pt x="105939" y="851610"/>
                        </a:cubicBezTo>
                        <a:cubicBezTo>
                          <a:pt x="119274" y="872565"/>
                          <a:pt x="124037" y="895425"/>
                          <a:pt x="103082" y="910665"/>
                        </a:cubicBezTo>
                        <a:cubicBezTo>
                          <a:pt x="104034" y="916380"/>
                          <a:pt x="104034" y="922095"/>
                          <a:pt x="104034" y="925905"/>
                        </a:cubicBezTo>
                        <a:cubicBezTo>
                          <a:pt x="103082" y="937335"/>
                          <a:pt x="101177" y="948764"/>
                          <a:pt x="102129" y="960195"/>
                        </a:cubicBezTo>
                        <a:cubicBezTo>
                          <a:pt x="102129" y="968767"/>
                          <a:pt x="104034" y="976387"/>
                          <a:pt x="106892" y="983054"/>
                        </a:cubicBezTo>
                        <a:cubicBezTo>
                          <a:pt x="121179" y="991627"/>
                          <a:pt x="134514" y="1002104"/>
                          <a:pt x="144992" y="1016392"/>
                        </a:cubicBezTo>
                        <a:cubicBezTo>
                          <a:pt x="162137" y="1037347"/>
                          <a:pt x="171662" y="1061159"/>
                          <a:pt x="182139" y="1084972"/>
                        </a:cubicBezTo>
                        <a:cubicBezTo>
                          <a:pt x="193569" y="1112594"/>
                          <a:pt x="209762" y="1131644"/>
                          <a:pt x="234527" y="1147837"/>
                        </a:cubicBezTo>
                        <a:cubicBezTo>
                          <a:pt x="224049" y="1100212"/>
                          <a:pt x="217382" y="1051634"/>
                          <a:pt x="212619" y="1004009"/>
                        </a:cubicBezTo>
                        <a:cubicBezTo>
                          <a:pt x="205952" y="941145"/>
                          <a:pt x="202142" y="877327"/>
                          <a:pt x="202142" y="813510"/>
                        </a:cubicBezTo>
                        <a:cubicBezTo>
                          <a:pt x="196427" y="802080"/>
                          <a:pt x="189759" y="791602"/>
                          <a:pt x="180234" y="783030"/>
                        </a:cubicBezTo>
                        <a:cubicBezTo>
                          <a:pt x="175472" y="778267"/>
                          <a:pt x="169757" y="774458"/>
                          <a:pt x="164994" y="770647"/>
                        </a:cubicBezTo>
                        <a:cubicBezTo>
                          <a:pt x="164994" y="770647"/>
                          <a:pt x="164042" y="770647"/>
                          <a:pt x="164042" y="770647"/>
                        </a:cubicBezTo>
                        <a:cubicBezTo>
                          <a:pt x="158327" y="767790"/>
                          <a:pt x="151659" y="763980"/>
                          <a:pt x="148802" y="758265"/>
                        </a:cubicBezTo>
                        <a:cubicBezTo>
                          <a:pt x="135467" y="746835"/>
                          <a:pt x="114512" y="729690"/>
                          <a:pt x="116417" y="709688"/>
                        </a:cubicBezTo>
                        <a:cubicBezTo>
                          <a:pt x="116417" y="705878"/>
                          <a:pt x="122132" y="703020"/>
                          <a:pt x="124989" y="706830"/>
                        </a:cubicBezTo>
                        <a:cubicBezTo>
                          <a:pt x="132609" y="716355"/>
                          <a:pt x="135467" y="726833"/>
                          <a:pt x="144039" y="736358"/>
                        </a:cubicBezTo>
                        <a:cubicBezTo>
                          <a:pt x="145944" y="738263"/>
                          <a:pt x="147849" y="740168"/>
                          <a:pt x="149754" y="741120"/>
                        </a:cubicBezTo>
                        <a:cubicBezTo>
                          <a:pt x="154517" y="730643"/>
                          <a:pt x="164042" y="723023"/>
                          <a:pt x="163089" y="710640"/>
                        </a:cubicBezTo>
                        <a:cubicBezTo>
                          <a:pt x="162137" y="693495"/>
                          <a:pt x="161184" y="674445"/>
                          <a:pt x="149754" y="660158"/>
                        </a:cubicBezTo>
                        <a:cubicBezTo>
                          <a:pt x="140229" y="648728"/>
                          <a:pt x="124989" y="641108"/>
                          <a:pt x="118322" y="627773"/>
                        </a:cubicBezTo>
                        <a:cubicBezTo>
                          <a:pt x="117369" y="625868"/>
                          <a:pt x="118322" y="623010"/>
                          <a:pt x="121179" y="623010"/>
                        </a:cubicBezTo>
                        <a:cubicBezTo>
                          <a:pt x="147849" y="627773"/>
                          <a:pt x="169757" y="658253"/>
                          <a:pt x="173567" y="683970"/>
                        </a:cubicBezTo>
                        <a:cubicBezTo>
                          <a:pt x="175472" y="698258"/>
                          <a:pt x="178329" y="714450"/>
                          <a:pt x="170709" y="726833"/>
                        </a:cubicBezTo>
                        <a:cubicBezTo>
                          <a:pt x="167852" y="732548"/>
                          <a:pt x="163089" y="737310"/>
                          <a:pt x="160232" y="742073"/>
                        </a:cubicBezTo>
                        <a:cubicBezTo>
                          <a:pt x="159279" y="743977"/>
                          <a:pt x="158327" y="745883"/>
                          <a:pt x="157374" y="747788"/>
                        </a:cubicBezTo>
                        <a:cubicBezTo>
                          <a:pt x="162137" y="751597"/>
                          <a:pt x="166899" y="756360"/>
                          <a:pt x="171662" y="760170"/>
                        </a:cubicBezTo>
                        <a:cubicBezTo>
                          <a:pt x="183092" y="770647"/>
                          <a:pt x="194522" y="781125"/>
                          <a:pt x="203094" y="794460"/>
                        </a:cubicBezTo>
                        <a:cubicBezTo>
                          <a:pt x="203094" y="745883"/>
                          <a:pt x="204999" y="697305"/>
                          <a:pt x="207857" y="648728"/>
                        </a:cubicBezTo>
                        <a:cubicBezTo>
                          <a:pt x="208809" y="642060"/>
                          <a:pt x="208809" y="634440"/>
                          <a:pt x="209762" y="627773"/>
                        </a:cubicBezTo>
                        <a:cubicBezTo>
                          <a:pt x="194522" y="612533"/>
                          <a:pt x="181187" y="595388"/>
                          <a:pt x="164042" y="583005"/>
                        </a:cubicBezTo>
                        <a:cubicBezTo>
                          <a:pt x="150707" y="572528"/>
                          <a:pt x="136419" y="567766"/>
                          <a:pt x="120227" y="561098"/>
                        </a:cubicBezTo>
                        <a:cubicBezTo>
                          <a:pt x="105939" y="555383"/>
                          <a:pt x="90699" y="546811"/>
                          <a:pt x="81174" y="534428"/>
                        </a:cubicBezTo>
                        <a:cubicBezTo>
                          <a:pt x="69744" y="519188"/>
                          <a:pt x="59267" y="504901"/>
                          <a:pt x="46884" y="490613"/>
                        </a:cubicBezTo>
                        <a:cubicBezTo>
                          <a:pt x="43074" y="485851"/>
                          <a:pt x="48789" y="478231"/>
                          <a:pt x="53552" y="482041"/>
                        </a:cubicBezTo>
                        <a:cubicBezTo>
                          <a:pt x="68792" y="493471"/>
                          <a:pt x="78317" y="510616"/>
                          <a:pt x="90699" y="524903"/>
                        </a:cubicBezTo>
                        <a:cubicBezTo>
                          <a:pt x="103082" y="539191"/>
                          <a:pt x="118322" y="544906"/>
                          <a:pt x="134514" y="551573"/>
                        </a:cubicBezTo>
                        <a:cubicBezTo>
                          <a:pt x="132609" y="546811"/>
                          <a:pt x="132609" y="541096"/>
                          <a:pt x="134514" y="534428"/>
                        </a:cubicBezTo>
                        <a:cubicBezTo>
                          <a:pt x="136419" y="526808"/>
                          <a:pt x="138324" y="520141"/>
                          <a:pt x="140229" y="513473"/>
                        </a:cubicBezTo>
                        <a:cubicBezTo>
                          <a:pt x="141182" y="506806"/>
                          <a:pt x="140229" y="498233"/>
                          <a:pt x="143087" y="492518"/>
                        </a:cubicBezTo>
                        <a:cubicBezTo>
                          <a:pt x="144039" y="490613"/>
                          <a:pt x="146897" y="488708"/>
                          <a:pt x="148802" y="491566"/>
                        </a:cubicBezTo>
                        <a:cubicBezTo>
                          <a:pt x="156422" y="501091"/>
                          <a:pt x="150707" y="515378"/>
                          <a:pt x="147849" y="525856"/>
                        </a:cubicBezTo>
                        <a:cubicBezTo>
                          <a:pt x="144039" y="537286"/>
                          <a:pt x="140229" y="546811"/>
                          <a:pt x="144992" y="557288"/>
                        </a:cubicBezTo>
                        <a:cubicBezTo>
                          <a:pt x="170709" y="570623"/>
                          <a:pt x="192617" y="597293"/>
                          <a:pt x="210714" y="621105"/>
                        </a:cubicBezTo>
                        <a:cubicBezTo>
                          <a:pt x="213572" y="590625"/>
                          <a:pt x="217382" y="560146"/>
                          <a:pt x="222144" y="529666"/>
                        </a:cubicBezTo>
                        <a:cubicBezTo>
                          <a:pt x="229764" y="479183"/>
                          <a:pt x="242147" y="430606"/>
                          <a:pt x="257387" y="382028"/>
                        </a:cubicBezTo>
                        <a:cubicBezTo>
                          <a:pt x="264054" y="359169"/>
                          <a:pt x="270722" y="337261"/>
                          <a:pt x="277389" y="314401"/>
                        </a:cubicBezTo>
                        <a:cubicBezTo>
                          <a:pt x="256434" y="308686"/>
                          <a:pt x="242147" y="293446"/>
                          <a:pt x="235479" y="271539"/>
                        </a:cubicBezTo>
                        <a:cubicBezTo>
                          <a:pt x="232622" y="259156"/>
                          <a:pt x="230717" y="246774"/>
                          <a:pt x="226907" y="235344"/>
                        </a:cubicBezTo>
                        <a:cubicBezTo>
                          <a:pt x="224049" y="223914"/>
                          <a:pt x="213572" y="213436"/>
                          <a:pt x="212619" y="202006"/>
                        </a:cubicBezTo>
                        <a:cubicBezTo>
                          <a:pt x="212619" y="200101"/>
                          <a:pt x="213572" y="198196"/>
                          <a:pt x="216429" y="198196"/>
                        </a:cubicBezTo>
                        <a:cubicBezTo>
                          <a:pt x="234527" y="202006"/>
                          <a:pt x="240242" y="235344"/>
                          <a:pt x="243099" y="250584"/>
                        </a:cubicBezTo>
                        <a:cubicBezTo>
                          <a:pt x="245004" y="262014"/>
                          <a:pt x="246909" y="273444"/>
                          <a:pt x="253577" y="283921"/>
                        </a:cubicBezTo>
                        <a:cubicBezTo>
                          <a:pt x="260244" y="294399"/>
                          <a:pt x="269769" y="299161"/>
                          <a:pt x="280247" y="304876"/>
                        </a:cubicBezTo>
                        <a:cubicBezTo>
                          <a:pt x="287867" y="279159"/>
                          <a:pt x="296439" y="253441"/>
                          <a:pt x="305012" y="227724"/>
                        </a:cubicBezTo>
                        <a:cubicBezTo>
                          <a:pt x="308822" y="217246"/>
                          <a:pt x="323109" y="222009"/>
                          <a:pt x="321204" y="232486"/>
                        </a:cubicBezTo>
                        <a:cubicBezTo>
                          <a:pt x="305964" y="303924"/>
                          <a:pt x="278342" y="371551"/>
                          <a:pt x="260244" y="442036"/>
                        </a:cubicBezTo>
                        <a:cubicBezTo>
                          <a:pt x="271674" y="446798"/>
                          <a:pt x="281199" y="446798"/>
                          <a:pt x="290724" y="433463"/>
                        </a:cubicBezTo>
                        <a:cubicBezTo>
                          <a:pt x="296439" y="424891"/>
                          <a:pt x="302154" y="416318"/>
                          <a:pt x="308822" y="407746"/>
                        </a:cubicBezTo>
                        <a:cubicBezTo>
                          <a:pt x="324062" y="390601"/>
                          <a:pt x="347874" y="381076"/>
                          <a:pt x="370734" y="383933"/>
                        </a:cubicBezTo>
                        <a:cubicBezTo>
                          <a:pt x="390737" y="385838"/>
                          <a:pt x="408834" y="393458"/>
                          <a:pt x="426932" y="400126"/>
                        </a:cubicBezTo>
                        <a:cubicBezTo>
                          <a:pt x="426932" y="393458"/>
                          <a:pt x="430742" y="388696"/>
                          <a:pt x="438362" y="384886"/>
                        </a:cubicBezTo>
                        <a:cubicBezTo>
                          <a:pt x="444077" y="382028"/>
                          <a:pt x="449792" y="380123"/>
                          <a:pt x="454554" y="376314"/>
                        </a:cubicBezTo>
                        <a:cubicBezTo>
                          <a:pt x="460269" y="371551"/>
                          <a:pt x="460269" y="364883"/>
                          <a:pt x="462174" y="358216"/>
                        </a:cubicBezTo>
                        <a:cubicBezTo>
                          <a:pt x="462174" y="357264"/>
                          <a:pt x="464079" y="357264"/>
                          <a:pt x="464079" y="358216"/>
                        </a:cubicBezTo>
                        <a:cubicBezTo>
                          <a:pt x="469794" y="369646"/>
                          <a:pt x="463127" y="378218"/>
                          <a:pt x="454554" y="382981"/>
                        </a:cubicBezTo>
                        <a:cubicBezTo>
                          <a:pt x="445029" y="388696"/>
                          <a:pt x="433599" y="392506"/>
                          <a:pt x="429789" y="402031"/>
                        </a:cubicBezTo>
                        <a:cubicBezTo>
                          <a:pt x="430742" y="402031"/>
                          <a:pt x="431694" y="402983"/>
                          <a:pt x="433599" y="402983"/>
                        </a:cubicBezTo>
                        <a:cubicBezTo>
                          <a:pt x="444077" y="406793"/>
                          <a:pt x="456459" y="409651"/>
                          <a:pt x="467889" y="407746"/>
                        </a:cubicBezTo>
                        <a:cubicBezTo>
                          <a:pt x="483129" y="405841"/>
                          <a:pt x="492654" y="397268"/>
                          <a:pt x="505989" y="391553"/>
                        </a:cubicBezTo>
                        <a:cubicBezTo>
                          <a:pt x="511704" y="388696"/>
                          <a:pt x="520277" y="395363"/>
                          <a:pt x="515514" y="402031"/>
                        </a:cubicBezTo>
                        <a:cubicBezTo>
                          <a:pt x="500274" y="422986"/>
                          <a:pt x="468842" y="428701"/>
                          <a:pt x="444077" y="423938"/>
                        </a:cubicBezTo>
                        <a:cubicBezTo>
                          <a:pt x="418359" y="418223"/>
                          <a:pt x="395499" y="402983"/>
                          <a:pt x="368829" y="401078"/>
                        </a:cubicBezTo>
                        <a:cubicBezTo>
                          <a:pt x="352637" y="400126"/>
                          <a:pt x="334539" y="402983"/>
                          <a:pt x="322157" y="414413"/>
                        </a:cubicBezTo>
                        <a:cubicBezTo>
                          <a:pt x="321204" y="415366"/>
                          <a:pt x="320252" y="416318"/>
                          <a:pt x="318347" y="418223"/>
                        </a:cubicBezTo>
                        <a:cubicBezTo>
                          <a:pt x="348827" y="422986"/>
                          <a:pt x="349779" y="463943"/>
                          <a:pt x="348827" y="488708"/>
                        </a:cubicBezTo>
                        <a:cubicBezTo>
                          <a:pt x="348827" y="503948"/>
                          <a:pt x="345017" y="524903"/>
                          <a:pt x="352637" y="539191"/>
                        </a:cubicBezTo>
                        <a:cubicBezTo>
                          <a:pt x="362162" y="557288"/>
                          <a:pt x="381212" y="540143"/>
                          <a:pt x="395499" y="544906"/>
                        </a:cubicBezTo>
                        <a:cubicBezTo>
                          <a:pt x="397404" y="545858"/>
                          <a:pt x="398357" y="547763"/>
                          <a:pt x="397404" y="549668"/>
                        </a:cubicBezTo>
                        <a:cubicBezTo>
                          <a:pt x="390737" y="562051"/>
                          <a:pt x="362162" y="563956"/>
                          <a:pt x="351684" y="556336"/>
                        </a:cubicBezTo>
                        <a:cubicBezTo>
                          <a:pt x="340254" y="547763"/>
                          <a:pt x="337397" y="533476"/>
                          <a:pt x="336444" y="520141"/>
                        </a:cubicBezTo>
                        <a:cubicBezTo>
                          <a:pt x="334539" y="490613"/>
                          <a:pt x="349779" y="436321"/>
                          <a:pt x="314537" y="422033"/>
                        </a:cubicBezTo>
                        <a:cubicBezTo>
                          <a:pt x="308822" y="428701"/>
                          <a:pt x="304059" y="435368"/>
                          <a:pt x="298344" y="442036"/>
                        </a:cubicBezTo>
                        <a:cubicBezTo>
                          <a:pt x="285962" y="456323"/>
                          <a:pt x="269769" y="459181"/>
                          <a:pt x="256434" y="449656"/>
                        </a:cubicBezTo>
                        <a:cubicBezTo>
                          <a:pt x="255482" y="453466"/>
                          <a:pt x="254529" y="456323"/>
                          <a:pt x="253577" y="460133"/>
                        </a:cubicBezTo>
                        <a:cubicBezTo>
                          <a:pt x="243099" y="502043"/>
                          <a:pt x="235479" y="545858"/>
                          <a:pt x="230717" y="588720"/>
                        </a:cubicBezTo>
                        <a:cubicBezTo>
                          <a:pt x="228812" y="605865"/>
                          <a:pt x="226907" y="623010"/>
                          <a:pt x="225954" y="640155"/>
                        </a:cubicBezTo>
                        <a:cubicBezTo>
                          <a:pt x="236432" y="624915"/>
                          <a:pt x="254529" y="621105"/>
                          <a:pt x="275484" y="620153"/>
                        </a:cubicBezTo>
                        <a:cubicBezTo>
                          <a:pt x="281199" y="620153"/>
                          <a:pt x="287867" y="619200"/>
                          <a:pt x="293582" y="619200"/>
                        </a:cubicBezTo>
                        <a:cubicBezTo>
                          <a:pt x="269769" y="596340"/>
                          <a:pt x="282152" y="559193"/>
                          <a:pt x="274532" y="528713"/>
                        </a:cubicBezTo>
                        <a:cubicBezTo>
                          <a:pt x="274532" y="527761"/>
                          <a:pt x="275484" y="526808"/>
                          <a:pt x="276437" y="527761"/>
                        </a:cubicBezTo>
                        <a:cubicBezTo>
                          <a:pt x="292629" y="557288"/>
                          <a:pt x="268817" y="593483"/>
                          <a:pt x="297392" y="618248"/>
                        </a:cubicBezTo>
                        <a:cubicBezTo>
                          <a:pt x="305012" y="617295"/>
                          <a:pt x="311679" y="615390"/>
                          <a:pt x="317394" y="611580"/>
                        </a:cubicBezTo>
                        <a:cubicBezTo>
                          <a:pt x="334539" y="602055"/>
                          <a:pt x="335492" y="584910"/>
                          <a:pt x="343112" y="568718"/>
                        </a:cubicBezTo>
                        <a:cubicBezTo>
                          <a:pt x="344064" y="566813"/>
                          <a:pt x="346922" y="567766"/>
                          <a:pt x="346922" y="569670"/>
                        </a:cubicBezTo>
                        <a:cubicBezTo>
                          <a:pt x="349779" y="600150"/>
                          <a:pt x="323109" y="622058"/>
                          <a:pt x="295487" y="624915"/>
                        </a:cubicBezTo>
                        <a:cubicBezTo>
                          <a:pt x="269769" y="627773"/>
                          <a:pt x="241194" y="624915"/>
                          <a:pt x="224049" y="646823"/>
                        </a:cubicBezTo>
                        <a:cubicBezTo>
                          <a:pt x="220239" y="703020"/>
                          <a:pt x="218334" y="759218"/>
                          <a:pt x="219287" y="814462"/>
                        </a:cubicBezTo>
                        <a:cubicBezTo>
                          <a:pt x="220239" y="877327"/>
                          <a:pt x="222144" y="941145"/>
                          <a:pt x="228812" y="1004962"/>
                        </a:cubicBezTo>
                        <a:cubicBezTo>
                          <a:pt x="242147" y="989722"/>
                          <a:pt x="267864" y="979244"/>
                          <a:pt x="283104" y="970672"/>
                        </a:cubicBezTo>
                        <a:cubicBezTo>
                          <a:pt x="317394" y="950670"/>
                          <a:pt x="345969" y="925905"/>
                          <a:pt x="368829" y="894472"/>
                        </a:cubicBezTo>
                        <a:cubicBezTo>
                          <a:pt x="355494" y="880185"/>
                          <a:pt x="361209" y="863040"/>
                          <a:pt x="372639" y="849705"/>
                        </a:cubicBezTo>
                        <a:cubicBezTo>
                          <a:pt x="379307" y="842085"/>
                          <a:pt x="386927" y="835417"/>
                          <a:pt x="391689" y="825892"/>
                        </a:cubicBezTo>
                        <a:cubicBezTo>
                          <a:pt x="396452" y="816367"/>
                          <a:pt x="394547" y="809700"/>
                          <a:pt x="391689" y="802080"/>
                        </a:cubicBezTo>
                        <a:cubicBezTo>
                          <a:pt x="378354" y="815415"/>
                          <a:pt x="364067" y="827797"/>
                          <a:pt x="348827" y="836370"/>
                        </a:cubicBezTo>
                        <a:cubicBezTo>
                          <a:pt x="322157" y="852562"/>
                          <a:pt x="291677" y="850657"/>
                          <a:pt x="279294" y="818272"/>
                        </a:cubicBezTo>
                        <a:cubicBezTo>
                          <a:pt x="264054" y="777315"/>
                          <a:pt x="264054" y="733500"/>
                          <a:pt x="300249" y="703973"/>
                        </a:cubicBezTo>
                        <a:cubicBezTo>
                          <a:pt x="336444" y="673493"/>
                          <a:pt x="382164" y="660158"/>
                          <a:pt x="421217" y="635393"/>
                        </a:cubicBezTo>
                        <a:cubicBezTo>
                          <a:pt x="433599" y="627773"/>
                          <a:pt x="452649" y="615390"/>
                          <a:pt x="453602" y="599198"/>
                        </a:cubicBezTo>
                        <a:cubicBezTo>
                          <a:pt x="455507" y="575385"/>
                          <a:pt x="430742" y="555383"/>
                          <a:pt x="414549" y="542048"/>
                        </a:cubicBezTo>
                        <a:cubicBezTo>
                          <a:pt x="408834" y="537286"/>
                          <a:pt x="406929" y="527761"/>
                          <a:pt x="415502" y="522998"/>
                        </a:cubicBezTo>
                        <a:cubicBezTo>
                          <a:pt x="447887" y="504901"/>
                          <a:pt x="483129" y="506806"/>
                          <a:pt x="518372" y="501091"/>
                        </a:cubicBezTo>
                        <a:cubicBezTo>
                          <a:pt x="534564" y="498233"/>
                          <a:pt x="551709" y="493471"/>
                          <a:pt x="563139" y="481088"/>
                        </a:cubicBezTo>
                        <a:cubicBezTo>
                          <a:pt x="575522" y="467753"/>
                          <a:pt x="584094" y="444893"/>
                          <a:pt x="580284" y="426796"/>
                        </a:cubicBezTo>
                        <a:cubicBezTo>
                          <a:pt x="573617" y="393458"/>
                          <a:pt x="533612" y="367741"/>
                          <a:pt x="504084" y="358216"/>
                        </a:cubicBezTo>
                        <a:cubicBezTo>
                          <a:pt x="488844" y="352501"/>
                          <a:pt x="473604" y="350596"/>
                          <a:pt x="457412" y="348691"/>
                        </a:cubicBezTo>
                        <a:cubicBezTo>
                          <a:pt x="431694" y="347739"/>
                          <a:pt x="361209" y="345834"/>
                          <a:pt x="346922" y="322021"/>
                        </a:cubicBezTo>
                        <a:cubicBezTo>
                          <a:pt x="335492" y="302019"/>
                          <a:pt x="338349" y="278206"/>
                          <a:pt x="343112" y="256299"/>
                        </a:cubicBezTo>
                        <a:cubicBezTo>
                          <a:pt x="356447" y="202959"/>
                          <a:pt x="391689" y="155334"/>
                          <a:pt x="403119" y="101042"/>
                        </a:cubicBezTo>
                        <a:cubicBezTo>
                          <a:pt x="407882" y="78182"/>
                          <a:pt x="394547" y="57227"/>
                          <a:pt x="378354" y="40082"/>
                        </a:cubicBezTo>
                        <a:cubicBezTo>
                          <a:pt x="360257" y="20079"/>
                          <a:pt x="321204" y="-12306"/>
                          <a:pt x="292629" y="4839"/>
                        </a:cubicBezTo>
                        <a:close/>
                        <a:moveTo>
                          <a:pt x="357399" y="26747"/>
                        </a:moveTo>
                        <a:cubicBezTo>
                          <a:pt x="345969" y="66752"/>
                          <a:pt x="371687" y="117234"/>
                          <a:pt x="344064" y="152477"/>
                        </a:cubicBezTo>
                        <a:cubicBezTo>
                          <a:pt x="332634" y="167717"/>
                          <a:pt x="314537" y="176289"/>
                          <a:pt x="297392" y="184861"/>
                        </a:cubicBezTo>
                        <a:cubicBezTo>
                          <a:pt x="274532" y="196291"/>
                          <a:pt x="252624" y="207721"/>
                          <a:pt x="236432" y="227724"/>
                        </a:cubicBezTo>
                        <a:cubicBezTo>
                          <a:pt x="236432" y="228676"/>
                          <a:pt x="235479" y="227724"/>
                          <a:pt x="235479" y="226771"/>
                        </a:cubicBezTo>
                        <a:cubicBezTo>
                          <a:pt x="247862" y="208674"/>
                          <a:pt x="264054" y="197244"/>
                          <a:pt x="283104" y="187719"/>
                        </a:cubicBezTo>
                        <a:cubicBezTo>
                          <a:pt x="302154" y="178194"/>
                          <a:pt x="327872" y="168669"/>
                          <a:pt x="339302" y="149619"/>
                        </a:cubicBezTo>
                        <a:cubicBezTo>
                          <a:pt x="365019" y="112472"/>
                          <a:pt x="345017" y="66752"/>
                          <a:pt x="357399" y="26747"/>
                        </a:cubicBezTo>
                        <a:cubicBezTo>
                          <a:pt x="357399" y="25794"/>
                          <a:pt x="358352" y="25794"/>
                          <a:pt x="357399" y="26747"/>
                        </a:cubicBezTo>
                        <a:close/>
                      </a:path>
                    </a:pathLst>
                  </a:custGeom>
                  <a:solidFill>
                    <a:srgbClr val="699E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623" name="Рисунок 4">
                  <a:extLst>
                    <a:ext uri="{FF2B5EF4-FFF2-40B4-BE49-F238E27FC236}">
                      <a16:creationId xmlns:a16="http://schemas.microsoft.com/office/drawing/2014/main" id="{D78645EF-58AE-776B-F109-4C82DED23A3D}"/>
                    </a:ext>
                  </a:extLst>
                </p:cNvPr>
                <p:cNvGrpSpPr/>
                <p:nvPr/>
              </p:nvGrpSpPr>
              <p:grpSpPr>
                <a:xfrm>
                  <a:off x="15381493" y="7133488"/>
                  <a:ext cx="1470746" cy="1383260"/>
                  <a:chOff x="15381493" y="7133488"/>
                  <a:chExt cx="1470746" cy="1383260"/>
                </a:xfrm>
                <a:solidFill>
                  <a:srgbClr val="F3788D"/>
                </a:solidFill>
              </p:grpSpPr>
              <p:sp>
                <p:nvSpPr>
                  <p:cNvPr id="1624" name="Полилиния: фигура 1623">
                    <a:extLst>
                      <a:ext uri="{FF2B5EF4-FFF2-40B4-BE49-F238E27FC236}">
                        <a16:creationId xmlns:a16="http://schemas.microsoft.com/office/drawing/2014/main" id="{4A7FA789-EEEA-502E-1472-1D025345C43A}"/>
                      </a:ext>
                    </a:extLst>
                  </p:cNvPr>
                  <p:cNvSpPr/>
                  <p:nvPr/>
                </p:nvSpPr>
                <p:spPr>
                  <a:xfrm>
                    <a:off x="15442265" y="7376598"/>
                    <a:ext cx="116628" cy="57274"/>
                  </a:xfrm>
                  <a:custGeom>
                    <a:avLst/>
                    <a:gdLst>
                      <a:gd name="connsiteX0" fmla="*/ 111716 w 116628"/>
                      <a:gd name="connsiteY0" fmla="*/ 253 h 57274"/>
                      <a:gd name="connsiteX1" fmla="*/ 95524 w 116628"/>
                      <a:gd name="connsiteY1" fmla="*/ 13588 h 57274"/>
                      <a:gd name="connsiteX2" fmla="*/ 66949 w 116628"/>
                      <a:gd name="connsiteY2" fmla="*/ 32638 h 57274"/>
                      <a:gd name="connsiteX3" fmla="*/ 3131 w 116628"/>
                      <a:gd name="connsiteY3" fmla="*/ 48831 h 57274"/>
                      <a:gd name="connsiteX4" fmla="*/ 4084 w 116628"/>
                      <a:gd name="connsiteY4" fmla="*/ 56451 h 57274"/>
                      <a:gd name="connsiteX5" fmla="*/ 73616 w 116628"/>
                      <a:gd name="connsiteY5" fmla="*/ 45021 h 57274"/>
                      <a:gd name="connsiteX6" fmla="*/ 116479 w 116628"/>
                      <a:gd name="connsiteY6" fmla="*/ 3111 h 57274"/>
                      <a:gd name="connsiteX7" fmla="*/ 111716 w 116628"/>
                      <a:gd name="connsiteY7" fmla="*/ 253 h 57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6628" h="57274">
                        <a:moveTo>
                          <a:pt x="111716" y="253"/>
                        </a:moveTo>
                        <a:cubicBezTo>
                          <a:pt x="105049" y="4063"/>
                          <a:pt x="101239" y="8826"/>
                          <a:pt x="95524" y="13588"/>
                        </a:cubicBezTo>
                        <a:cubicBezTo>
                          <a:pt x="87904" y="22161"/>
                          <a:pt x="77426" y="27876"/>
                          <a:pt x="66949" y="32638"/>
                        </a:cubicBezTo>
                        <a:cubicBezTo>
                          <a:pt x="46946" y="42163"/>
                          <a:pt x="25039" y="45973"/>
                          <a:pt x="3131" y="48831"/>
                        </a:cubicBezTo>
                        <a:cubicBezTo>
                          <a:pt x="-1631" y="49783"/>
                          <a:pt x="-679" y="56451"/>
                          <a:pt x="4084" y="56451"/>
                        </a:cubicBezTo>
                        <a:cubicBezTo>
                          <a:pt x="27896" y="59308"/>
                          <a:pt x="51709" y="54546"/>
                          <a:pt x="73616" y="45021"/>
                        </a:cubicBezTo>
                        <a:cubicBezTo>
                          <a:pt x="90761" y="38353"/>
                          <a:pt x="114574" y="23113"/>
                          <a:pt x="116479" y="3111"/>
                        </a:cubicBezTo>
                        <a:cubicBezTo>
                          <a:pt x="117431" y="1206"/>
                          <a:pt x="113621" y="-699"/>
                          <a:pt x="111716" y="253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25" name="Полилиния: фигура 1624">
                    <a:extLst>
                      <a:ext uri="{FF2B5EF4-FFF2-40B4-BE49-F238E27FC236}">
                        <a16:creationId xmlns:a16="http://schemas.microsoft.com/office/drawing/2014/main" id="{02CC832F-8794-5138-BDD7-6F214D5E0B97}"/>
                      </a:ext>
                    </a:extLst>
                  </p:cNvPr>
                  <p:cNvSpPr/>
                  <p:nvPr/>
                </p:nvSpPr>
                <p:spPr>
                  <a:xfrm>
                    <a:off x="15411020" y="7445950"/>
                    <a:ext cx="193950" cy="64029"/>
                  </a:xfrm>
                  <a:custGeom>
                    <a:avLst/>
                    <a:gdLst>
                      <a:gd name="connsiteX0" fmla="*/ 187728 w 193950"/>
                      <a:gd name="connsiteY0" fmla="*/ 434 h 64029"/>
                      <a:gd name="connsiteX1" fmla="*/ 153438 w 193950"/>
                      <a:gd name="connsiteY1" fmla="*/ 22341 h 64029"/>
                      <a:gd name="connsiteX2" fmla="*/ 104861 w 193950"/>
                      <a:gd name="connsiteY2" fmla="*/ 42344 h 64029"/>
                      <a:gd name="connsiteX3" fmla="*/ 1991 w 193950"/>
                      <a:gd name="connsiteY3" fmla="*/ 50916 h 64029"/>
                      <a:gd name="connsiteX4" fmla="*/ 1038 w 193950"/>
                      <a:gd name="connsiteY4" fmla="*/ 54726 h 64029"/>
                      <a:gd name="connsiteX5" fmla="*/ 107718 w 193950"/>
                      <a:gd name="connsiteY5" fmla="*/ 57584 h 64029"/>
                      <a:gd name="connsiteX6" fmla="*/ 156296 w 193950"/>
                      <a:gd name="connsiteY6" fmla="*/ 39486 h 64029"/>
                      <a:gd name="connsiteX7" fmla="*/ 193443 w 193950"/>
                      <a:gd name="connsiteY7" fmla="*/ 7101 h 64029"/>
                      <a:gd name="connsiteX8" fmla="*/ 187728 w 193950"/>
                      <a:gd name="connsiteY8" fmla="*/ 434 h 64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3950" h="64029">
                        <a:moveTo>
                          <a:pt x="187728" y="434"/>
                        </a:moveTo>
                        <a:cubicBezTo>
                          <a:pt x="175346" y="3291"/>
                          <a:pt x="164868" y="15674"/>
                          <a:pt x="153438" y="22341"/>
                        </a:cubicBezTo>
                        <a:cubicBezTo>
                          <a:pt x="138198" y="30914"/>
                          <a:pt x="122006" y="37581"/>
                          <a:pt x="104861" y="42344"/>
                        </a:cubicBezTo>
                        <a:cubicBezTo>
                          <a:pt x="71523" y="50916"/>
                          <a:pt x="36281" y="50916"/>
                          <a:pt x="1991" y="50916"/>
                        </a:cubicBezTo>
                        <a:cubicBezTo>
                          <a:pt x="86" y="50916"/>
                          <a:pt x="-867" y="53774"/>
                          <a:pt x="1038" y="54726"/>
                        </a:cubicBezTo>
                        <a:cubicBezTo>
                          <a:pt x="35328" y="67109"/>
                          <a:pt x="72476" y="66156"/>
                          <a:pt x="107718" y="57584"/>
                        </a:cubicBezTo>
                        <a:cubicBezTo>
                          <a:pt x="124863" y="53774"/>
                          <a:pt x="141056" y="48059"/>
                          <a:pt x="156296" y="39486"/>
                        </a:cubicBezTo>
                        <a:cubicBezTo>
                          <a:pt x="169631" y="32819"/>
                          <a:pt x="188681" y="22341"/>
                          <a:pt x="193443" y="7101"/>
                        </a:cubicBezTo>
                        <a:cubicBezTo>
                          <a:pt x="195348" y="3291"/>
                          <a:pt x="191538" y="-1471"/>
                          <a:pt x="187728" y="434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26" name="Полилиния: фигура 1625">
                    <a:extLst>
                      <a:ext uri="{FF2B5EF4-FFF2-40B4-BE49-F238E27FC236}">
                        <a16:creationId xmlns:a16="http://schemas.microsoft.com/office/drawing/2014/main" id="{C3881A7A-9A28-9CC0-C5BF-E1D08157E0DC}"/>
                      </a:ext>
                    </a:extLst>
                  </p:cNvPr>
                  <p:cNvSpPr/>
                  <p:nvPr/>
                </p:nvSpPr>
                <p:spPr>
                  <a:xfrm>
                    <a:off x="15389151" y="7548116"/>
                    <a:ext cx="146916" cy="50068"/>
                  </a:xfrm>
                  <a:custGeom>
                    <a:avLst/>
                    <a:gdLst>
                      <a:gd name="connsiteX0" fmla="*/ 141017 w 146916"/>
                      <a:gd name="connsiteY0" fmla="*/ 185 h 50068"/>
                      <a:gd name="connsiteX1" fmla="*/ 116252 w 146916"/>
                      <a:gd name="connsiteY1" fmla="*/ 13520 h 50068"/>
                      <a:gd name="connsiteX2" fmla="*/ 81010 w 146916"/>
                      <a:gd name="connsiteY2" fmla="*/ 26855 h 50068"/>
                      <a:gd name="connsiteX3" fmla="*/ 5762 w 146916"/>
                      <a:gd name="connsiteY3" fmla="*/ 35427 h 50068"/>
                      <a:gd name="connsiteX4" fmla="*/ 3857 w 146916"/>
                      <a:gd name="connsiteY4" fmla="*/ 46857 h 50068"/>
                      <a:gd name="connsiteX5" fmla="*/ 84820 w 146916"/>
                      <a:gd name="connsiteY5" fmla="*/ 42095 h 50068"/>
                      <a:gd name="connsiteX6" fmla="*/ 146732 w 146916"/>
                      <a:gd name="connsiteY6" fmla="*/ 5900 h 50068"/>
                      <a:gd name="connsiteX7" fmla="*/ 141017 w 146916"/>
                      <a:gd name="connsiteY7" fmla="*/ 185 h 500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6916" h="50068">
                        <a:moveTo>
                          <a:pt x="141017" y="185"/>
                        </a:moveTo>
                        <a:cubicBezTo>
                          <a:pt x="131492" y="2090"/>
                          <a:pt x="124825" y="8757"/>
                          <a:pt x="116252" y="13520"/>
                        </a:cubicBezTo>
                        <a:cubicBezTo>
                          <a:pt x="104822" y="20187"/>
                          <a:pt x="93392" y="23997"/>
                          <a:pt x="81010" y="26855"/>
                        </a:cubicBezTo>
                        <a:cubicBezTo>
                          <a:pt x="56245" y="33522"/>
                          <a:pt x="31480" y="34475"/>
                          <a:pt x="5762" y="35427"/>
                        </a:cubicBezTo>
                        <a:cubicBezTo>
                          <a:pt x="47" y="35427"/>
                          <a:pt x="-2810" y="44952"/>
                          <a:pt x="3857" y="46857"/>
                        </a:cubicBezTo>
                        <a:cubicBezTo>
                          <a:pt x="29575" y="53524"/>
                          <a:pt x="60055" y="48762"/>
                          <a:pt x="84820" y="42095"/>
                        </a:cubicBezTo>
                        <a:cubicBezTo>
                          <a:pt x="103870" y="37332"/>
                          <a:pt x="141017" y="27807"/>
                          <a:pt x="146732" y="5900"/>
                        </a:cubicBezTo>
                        <a:cubicBezTo>
                          <a:pt x="147685" y="2090"/>
                          <a:pt x="144827" y="-768"/>
                          <a:pt x="141017" y="185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27" name="Полилиния: фигура 1626">
                    <a:extLst>
                      <a:ext uri="{FF2B5EF4-FFF2-40B4-BE49-F238E27FC236}">
                        <a16:creationId xmlns:a16="http://schemas.microsoft.com/office/drawing/2014/main" id="{C23BA86E-6EEE-B595-5910-627E1C906FCF}"/>
                      </a:ext>
                    </a:extLst>
                  </p:cNvPr>
                  <p:cNvSpPr/>
                  <p:nvPr/>
                </p:nvSpPr>
                <p:spPr>
                  <a:xfrm>
                    <a:off x="15381493" y="7647213"/>
                    <a:ext cx="154044" cy="64848"/>
                  </a:xfrm>
                  <a:custGeom>
                    <a:avLst/>
                    <a:gdLst>
                      <a:gd name="connsiteX0" fmla="*/ 148676 w 154044"/>
                      <a:gd name="connsiteY0" fmla="*/ 148 h 64848"/>
                      <a:gd name="connsiteX1" fmla="*/ 126768 w 154044"/>
                      <a:gd name="connsiteY1" fmla="*/ 14436 h 64848"/>
                      <a:gd name="connsiteX2" fmla="*/ 88668 w 154044"/>
                      <a:gd name="connsiteY2" fmla="*/ 37295 h 64848"/>
                      <a:gd name="connsiteX3" fmla="*/ 1991 w 154044"/>
                      <a:gd name="connsiteY3" fmla="*/ 57298 h 64848"/>
                      <a:gd name="connsiteX4" fmla="*/ 1038 w 154044"/>
                      <a:gd name="connsiteY4" fmla="*/ 61108 h 64848"/>
                      <a:gd name="connsiteX5" fmla="*/ 88668 w 154044"/>
                      <a:gd name="connsiteY5" fmla="*/ 53488 h 64848"/>
                      <a:gd name="connsiteX6" fmla="*/ 153438 w 154044"/>
                      <a:gd name="connsiteY6" fmla="*/ 6816 h 64848"/>
                      <a:gd name="connsiteX7" fmla="*/ 148676 w 154044"/>
                      <a:gd name="connsiteY7" fmla="*/ 148 h 6484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4044" h="64848">
                        <a:moveTo>
                          <a:pt x="148676" y="148"/>
                        </a:moveTo>
                        <a:cubicBezTo>
                          <a:pt x="140103" y="3006"/>
                          <a:pt x="133436" y="8720"/>
                          <a:pt x="126768" y="14436"/>
                        </a:cubicBezTo>
                        <a:cubicBezTo>
                          <a:pt x="115338" y="23960"/>
                          <a:pt x="102003" y="30628"/>
                          <a:pt x="88668" y="37295"/>
                        </a:cubicBezTo>
                        <a:cubicBezTo>
                          <a:pt x="61998" y="50630"/>
                          <a:pt x="31518" y="56345"/>
                          <a:pt x="1991" y="57298"/>
                        </a:cubicBezTo>
                        <a:cubicBezTo>
                          <a:pt x="86" y="57298"/>
                          <a:pt x="-867" y="60155"/>
                          <a:pt x="1038" y="61108"/>
                        </a:cubicBezTo>
                        <a:cubicBezTo>
                          <a:pt x="30566" y="68728"/>
                          <a:pt x="60093" y="63965"/>
                          <a:pt x="88668" y="53488"/>
                        </a:cubicBezTo>
                        <a:cubicBezTo>
                          <a:pt x="109623" y="45868"/>
                          <a:pt x="145818" y="30628"/>
                          <a:pt x="153438" y="6816"/>
                        </a:cubicBezTo>
                        <a:cubicBezTo>
                          <a:pt x="155343" y="3006"/>
                          <a:pt x="152486" y="-805"/>
                          <a:pt x="148676" y="148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28" name="Полилиния: фигура 1627">
                    <a:extLst>
                      <a:ext uri="{FF2B5EF4-FFF2-40B4-BE49-F238E27FC236}">
                        <a16:creationId xmlns:a16="http://schemas.microsoft.com/office/drawing/2014/main" id="{4BE360E5-5395-212B-3F96-E5F8150BA823}"/>
                      </a:ext>
                    </a:extLst>
                  </p:cNvPr>
                  <p:cNvSpPr/>
                  <p:nvPr/>
                </p:nvSpPr>
                <p:spPr>
                  <a:xfrm>
                    <a:off x="15389113" y="7783381"/>
                    <a:ext cx="79932" cy="26512"/>
                  </a:xfrm>
                  <a:custGeom>
                    <a:avLst/>
                    <a:gdLst>
                      <a:gd name="connsiteX0" fmla="*/ 77238 w 79932"/>
                      <a:gd name="connsiteY0" fmla="*/ 187 h 26512"/>
                      <a:gd name="connsiteX1" fmla="*/ 62951 w 79932"/>
                      <a:gd name="connsiteY1" fmla="*/ 4949 h 26512"/>
                      <a:gd name="connsiteX2" fmla="*/ 42948 w 79932"/>
                      <a:gd name="connsiteY2" fmla="*/ 13522 h 26512"/>
                      <a:gd name="connsiteX3" fmla="*/ 1991 w 79932"/>
                      <a:gd name="connsiteY3" fmla="*/ 20189 h 26512"/>
                      <a:gd name="connsiteX4" fmla="*/ 1038 w 79932"/>
                      <a:gd name="connsiteY4" fmla="*/ 23999 h 26512"/>
                      <a:gd name="connsiteX5" fmla="*/ 44853 w 79932"/>
                      <a:gd name="connsiteY5" fmla="*/ 23999 h 26512"/>
                      <a:gd name="connsiteX6" fmla="*/ 79143 w 79932"/>
                      <a:gd name="connsiteY6" fmla="*/ 3997 h 26512"/>
                      <a:gd name="connsiteX7" fmla="*/ 77238 w 79932"/>
                      <a:gd name="connsiteY7" fmla="*/ 187 h 265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79932" h="26512">
                        <a:moveTo>
                          <a:pt x="77238" y="187"/>
                        </a:moveTo>
                        <a:cubicBezTo>
                          <a:pt x="71523" y="-766"/>
                          <a:pt x="67713" y="2092"/>
                          <a:pt x="62951" y="4949"/>
                        </a:cubicBezTo>
                        <a:cubicBezTo>
                          <a:pt x="57236" y="8759"/>
                          <a:pt x="49616" y="11617"/>
                          <a:pt x="42948" y="13522"/>
                        </a:cubicBezTo>
                        <a:cubicBezTo>
                          <a:pt x="29613" y="18284"/>
                          <a:pt x="16278" y="20189"/>
                          <a:pt x="1991" y="20189"/>
                        </a:cubicBezTo>
                        <a:cubicBezTo>
                          <a:pt x="86" y="20189"/>
                          <a:pt x="-867" y="23999"/>
                          <a:pt x="1038" y="23999"/>
                        </a:cubicBezTo>
                        <a:cubicBezTo>
                          <a:pt x="15326" y="27809"/>
                          <a:pt x="30566" y="26857"/>
                          <a:pt x="44853" y="23999"/>
                        </a:cubicBezTo>
                        <a:cubicBezTo>
                          <a:pt x="55331" y="22094"/>
                          <a:pt x="76286" y="16379"/>
                          <a:pt x="79143" y="3997"/>
                        </a:cubicBezTo>
                        <a:cubicBezTo>
                          <a:pt x="81048" y="2092"/>
                          <a:pt x="79143" y="187"/>
                          <a:pt x="77238" y="187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29" name="Полилиния: фигура 1628">
                    <a:extLst>
                      <a:ext uri="{FF2B5EF4-FFF2-40B4-BE49-F238E27FC236}">
                        <a16:creationId xmlns:a16="http://schemas.microsoft.com/office/drawing/2014/main" id="{D748178B-1FB5-479A-69F2-A76B92F2D9D8}"/>
                      </a:ext>
                    </a:extLst>
                  </p:cNvPr>
                  <p:cNvSpPr/>
                  <p:nvPr/>
                </p:nvSpPr>
                <p:spPr>
                  <a:xfrm>
                    <a:off x="15595144" y="7489246"/>
                    <a:ext cx="50525" cy="46232"/>
                  </a:xfrm>
                  <a:custGeom>
                    <a:avLst/>
                    <a:gdLst>
                      <a:gd name="connsiteX0" fmla="*/ 46467 w 50525"/>
                      <a:gd name="connsiteY0" fmla="*/ 0 h 46232"/>
                      <a:gd name="connsiteX1" fmla="*/ 23607 w 50525"/>
                      <a:gd name="connsiteY1" fmla="*/ 17145 h 46232"/>
                      <a:gd name="connsiteX2" fmla="*/ 747 w 50525"/>
                      <a:gd name="connsiteY2" fmla="*/ 40957 h 46232"/>
                      <a:gd name="connsiteX3" fmla="*/ 4557 w 50525"/>
                      <a:gd name="connsiteY3" fmla="*/ 45720 h 46232"/>
                      <a:gd name="connsiteX4" fmla="*/ 28370 w 50525"/>
                      <a:gd name="connsiteY4" fmla="*/ 27623 h 46232"/>
                      <a:gd name="connsiteX5" fmla="*/ 50277 w 50525"/>
                      <a:gd name="connsiteY5" fmla="*/ 2858 h 46232"/>
                      <a:gd name="connsiteX6" fmla="*/ 46467 w 50525"/>
                      <a:gd name="connsiteY6" fmla="*/ 0 h 46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525" h="46232">
                        <a:moveTo>
                          <a:pt x="46467" y="0"/>
                        </a:moveTo>
                        <a:cubicBezTo>
                          <a:pt x="36942" y="953"/>
                          <a:pt x="30275" y="10478"/>
                          <a:pt x="23607" y="17145"/>
                        </a:cubicBezTo>
                        <a:cubicBezTo>
                          <a:pt x="15987" y="24765"/>
                          <a:pt x="8367" y="33337"/>
                          <a:pt x="747" y="40957"/>
                        </a:cubicBezTo>
                        <a:cubicBezTo>
                          <a:pt x="-1158" y="43815"/>
                          <a:pt x="747" y="47625"/>
                          <a:pt x="4557" y="45720"/>
                        </a:cubicBezTo>
                        <a:cubicBezTo>
                          <a:pt x="13130" y="40957"/>
                          <a:pt x="20750" y="34290"/>
                          <a:pt x="28370" y="27623"/>
                        </a:cubicBezTo>
                        <a:cubicBezTo>
                          <a:pt x="35990" y="20955"/>
                          <a:pt x="47420" y="13335"/>
                          <a:pt x="50277" y="2858"/>
                        </a:cubicBezTo>
                        <a:cubicBezTo>
                          <a:pt x="51230" y="1905"/>
                          <a:pt x="49325" y="0"/>
                          <a:pt x="46467" y="0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30" name="Полилиния: фигура 1629">
                    <a:extLst>
                      <a:ext uri="{FF2B5EF4-FFF2-40B4-BE49-F238E27FC236}">
                        <a16:creationId xmlns:a16="http://schemas.microsoft.com/office/drawing/2014/main" id="{F11EAC75-92C8-7488-5624-9988F6C82E99}"/>
                      </a:ext>
                    </a:extLst>
                  </p:cNvPr>
                  <p:cNvSpPr/>
                  <p:nvPr/>
                </p:nvSpPr>
                <p:spPr>
                  <a:xfrm>
                    <a:off x="15623007" y="7569638"/>
                    <a:ext cx="47179" cy="39276"/>
                  </a:xfrm>
                  <a:custGeom>
                    <a:avLst/>
                    <a:gdLst>
                      <a:gd name="connsiteX0" fmla="*/ 43369 w 47179"/>
                      <a:gd name="connsiteY0" fmla="*/ 570 h 39276"/>
                      <a:gd name="connsiteX1" fmla="*/ 22414 w 47179"/>
                      <a:gd name="connsiteY1" fmla="*/ 11048 h 39276"/>
                      <a:gd name="connsiteX2" fmla="*/ 507 w 47179"/>
                      <a:gd name="connsiteY2" fmla="*/ 33907 h 39276"/>
                      <a:gd name="connsiteX3" fmla="*/ 6222 w 47179"/>
                      <a:gd name="connsiteY3" fmla="*/ 38670 h 39276"/>
                      <a:gd name="connsiteX4" fmla="*/ 32892 w 47179"/>
                      <a:gd name="connsiteY4" fmla="*/ 18668 h 39276"/>
                      <a:gd name="connsiteX5" fmla="*/ 47179 w 47179"/>
                      <a:gd name="connsiteY5" fmla="*/ 4380 h 39276"/>
                      <a:gd name="connsiteX6" fmla="*/ 43369 w 47179"/>
                      <a:gd name="connsiteY6" fmla="*/ 570 h 39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7179" h="39276">
                        <a:moveTo>
                          <a:pt x="43369" y="570"/>
                        </a:moveTo>
                        <a:cubicBezTo>
                          <a:pt x="35749" y="-2287"/>
                          <a:pt x="28129" y="6285"/>
                          <a:pt x="22414" y="11048"/>
                        </a:cubicBezTo>
                        <a:cubicBezTo>
                          <a:pt x="13842" y="17715"/>
                          <a:pt x="6222" y="25335"/>
                          <a:pt x="507" y="33907"/>
                        </a:cubicBezTo>
                        <a:cubicBezTo>
                          <a:pt x="-1398" y="37718"/>
                          <a:pt x="2412" y="40575"/>
                          <a:pt x="6222" y="38670"/>
                        </a:cubicBezTo>
                        <a:cubicBezTo>
                          <a:pt x="14794" y="32002"/>
                          <a:pt x="23367" y="24382"/>
                          <a:pt x="32892" y="18668"/>
                        </a:cubicBezTo>
                        <a:cubicBezTo>
                          <a:pt x="38607" y="14858"/>
                          <a:pt x="46227" y="12000"/>
                          <a:pt x="47179" y="4380"/>
                        </a:cubicBezTo>
                        <a:cubicBezTo>
                          <a:pt x="46227" y="2475"/>
                          <a:pt x="45274" y="1523"/>
                          <a:pt x="43369" y="570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31" name="Полилиния: фигура 1630">
                    <a:extLst>
                      <a:ext uri="{FF2B5EF4-FFF2-40B4-BE49-F238E27FC236}">
                        <a16:creationId xmlns:a16="http://schemas.microsoft.com/office/drawing/2014/main" id="{A9C8771E-0105-968A-3406-1AB12517AFCE}"/>
                      </a:ext>
                    </a:extLst>
                  </p:cNvPr>
                  <p:cNvSpPr/>
                  <p:nvPr/>
                </p:nvSpPr>
                <p:spPr>
                  <a:xfrm>
                    <a:off x="15628216" y="7592725"/>
                    <a:ext cx="43111" cy="35710"/>
                  </a:xfrm>
                  <a:custGeom>
                    <a:avLst/>
                    <a:gdLst>
                      <a:gd name="connsiteX0" fmla="*/ 39112 w 43111"/>
                      <a:gd name="connsiteY0" fmla="*/ 344 h 35710"/>
                      <a:gd name="connsiteX1" fmla="*/ 21014 w 43111"/>
                      <a:gd name="connsiteY1" fmla="*/ 13678 h 35710"/>
                      <a:gd name="connsiteX2" fmla="*/ 1012 w 43111"/>
                      <a:gd name="connsiteY2" fmla="*/ 29871 h 35710"/>
                      <a:gd name="connsiteX3" fmla="*/ 4822 w 43111"/>
                      <a:gd name="connsiteY3" fmla="*/ 35586 h 35710"/>
                      <a:gd name="connsiteX4" fmla="*/ 42922 w 43111"/>
                      <a:gd name="connsiteY4" fmla="*/ 4154 h 35710"/>
                      <a:gd name="connsiteX5" fmla="*/ 39112 w 43111"/>
                      <a:gd name="connsiteY5" fmla="*/ 344 h 35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3111" h="35710">
                        <a:moveTo>
                          <a:pt x="39112" y="344"/>
                        </a:moveTo>
                        <a:cubicBezTo>
                          <a:pt x="32445" y="3201"/>
                          <a:pt x="26730" y="8916"/>
                          <a:pt x="21014" y="13678"/>
                        </a:cubicBezTo>
                        <a:cubicBezTo>
                          <a:pt x="14347" y="19394"/>
                          <a:pt x="7680" y="24156"/>
                          <a:pt x="1012" y="29871"/>
                        </a:cubicBezTo>
                        <a:cubicBezTo>
                          <a:pt x="-1845" y="31776"/>
                          <a:pt x="1964" y="36538"/>
                          <a:pt x="4822" y="35586"/>
                        </a:cubicBezTo>
                        <a:cubicBezTo>
                          <a:pt x="18157" y="28918"/>
                          <a:pt x="38160" y="19394"/>
                          <a:pt x="42922" y="4154"/>
                        </a:cubicBezTo>
                        <a:cubicBezTo>
                          <a:pt x="43875" y="344"/>
                          <a:pt x="41017" y="-609"/>
                          <a:pt x="39112" y="344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32" name="Полилиния: фигура 1631">
                    <a:extLst>
                      <a:ext uri="{FF2B5EF4-FFF2-40B4-BE49-F238E27FC236}">
                        <a16:creationId xmlns:a16="http://schemas.microsoft.com/office/drawing/2014/main" id="{C2D4F3F5-77CF-FC7F-25B8-FF9CA01CB06B}"/>
                      </a:ext>
                    </a:extLst>
                  </p:cNvPr>
                  <p:cNvSpPr/>
                  <p:nvPr/>
                </p:nvSpPr>
                <p:spPr>
                  <a:xfrm>
                    <a:off x="15634590" y="7669701"/>
                    <a:ext cx="53693" cy="31475"/>
                  </a:xfrm>
                  <a:custGeom>
                    <a:avLst/>
                    <a:gdLst>
                      <a:gd name="connsiteX0" fmla="*/ 51789 w 53693"/>
                      <a:gd name="connsiteY0" fmla="*/ 519 h 31475"/>
                      <a:gd name="connsiteX1" fmla="*/ 40359 w 53693"/>
                      <a:gd name="connsiteY1" fmla="*/ 4329 h 31475"/>
                      <a:gd name="connsiteX2" fmla="*/ 23214 w 53693"/>
                      <a:gd name="connsiteY2" fmla="*/ 15759 h 31475"/>
                      <a:gd name="connsiteX3" fmla="*/ 8927 w 53693"/>
                      <a:gd name="connsiteY3" fmla="*/ 24332 h 31475"/>
                      <a:gd name="connsiteX4" fmla="*/ 2259 w 53693"/>
                      <a:gd name="connsiteY4" fmla="*/ 25284 h 31475"/>
                      <a:gd name="connsiteX5" fmla="*/ 354 w 53693"/>
                      <a:gd name="connsiteY5" fmla="*/ 25284 h 31475"/>
                      <a:gd name="connsiteX6" fmla="*/ 17499 w 53693"/>
                      <a:gd name="connsiteY6" fmla="*/ 29094 h 31475"/>
                      <a:gd name="connsiteX7" fmla="*/ 40359 w 53693"/>
                      <a:gd name="connsiteY7" fmla="*/ 16712 h 31475"/>
                      <a:gd name="connsiteX8" fmla="*/ 53694 w 53693"/>
                      <a:gd name="connsiteY8" fmla="*/ 3377 h 31475"/>
                      <a:gd name="connsiteX9" fmla="*/ 51789 w 53693"/>
                      <a:gd name="connsiteY9" fmla="*/ 519 h 314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3693" h="31475">
                        <a:moveTo>
                          <a:pt x="51789" y="519"/>
                        </a:moveTo>
                        <a:cubicBezTo>
                          <a:pt x="47027" y="-1386"/>
                          <a:pt x="43216" y="2424"/>
                          <a:pt x="40359" y="4329"/>
                        </a:cubicBezTo>
                        <a:cubicBezTo>
                          <a:pt x="34644" y="8139"/>
                          <a:pt x="28929" y="11949"/>
                          <a:pt x="23214" y="15759"/>
                        </a:cubicBezTo>
                        <a:cubicBezTo>
                          <a:pt x="18452" y="18617"/>
                          <a:pt x="13689" y="21474"/>
                          <a:pt x="8927" y="24332"/>
                        </a:cubicBezTo>
                        <a:cubicBezTo>
                          <a:pt x="6069" y="25284"/>
                          <a:pt x="1306" y="30047"/>
                          <a:pt x="2259" y="25284"/>
                        </a:cubicBezTo>
                        <a:cubicBezTo>
                          <a:pt x="2259" y="24332"/>
                          <a:pt x="1306" y="24332"/>
                          <a:pt x="354" y="25284"/>
                        </a:cubicBezTo>
                        <a:cubicBezTo>
                          <a:pt x="-2503" y="34809"/>
                          <a:pt x="12736" y="30999"/>
                          <a:pt x="17499" y="29094"/>
                        </a:cubicBezTo>
                        <a:cubicBezTo>
                          <a:pt x="25119" y="26237"/>
                          <a:pt x="32739" y="21474"/>
                          <a:pt x="40359" y="16712"/>
                        </a:cubicBezTo>
                        <a:cubicBezTo>
                          <a:pt x="45122" y="13854"/>
                          <a:pt x="53694" y="10044"/>
                          <a:pt x="53694" y="3377"/>
                        </a:cubicBezTo>
                        <a:cubicBezTo>
                          <a:pt x="53694" y="1472"/>
                          <a:pt x="52741" y="519"/>
                          <a:pt x="51789" y="519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33" name="Полилиния: фигура 1632">
                    <a:extLst>
                      <a:ext uri="{FF2B5EF4-FFF2-40B4-BE49-F238E27FC236}">
                        <a16:creationId xmlns:a16="http://schemas.microsoft.com/office/drawing/2014/main" id="{C32D3A75-DAAB-E043-9156-A8947DDD9678}"/>
                      </a:ext>
                    </a:extLst>
                  </p:cNvPr>
                  <p:cNvSpPr/>
                  <p:nvPr/>
                </p:nvSpPr>
                <p:spPr>
                  <a:xfrm>
                    <a:off x="15420155" y="7653076"/>
                    <a:ext cx="103384" cy="37907"/>
                  </a:xfrm>
                  <a:custGeom>
                    <a:avLst/>
                    <a:gdLst>
                      <a:gd name="connsiteX0" fmla="*/ 100489 w 103384"/>
                      <a:gd name="connsiteY0" fmla="*/ 0 h 37907"/>
                      <a:gd name="connsiteX1" fmla="*/ 55721 w 103384"/>
                      <a:gd name="connsiteY1" fmla="*/ 16193 h 37907"/>
                      <a:gd name="connsiteX2" fmla="*/ 1429 w 103384"/>
                      <a:gd name="connsiteY2" fmla="*/ 33337 h 37907"/>
                      <a:gd name="connsiteX3" fmla="*/ 1429 w 103384"/>
                      <a:gd name="connsiteY3" fmla="*/ 37147 h 37907"/>
                      <a:gd name="connsiteX4" fmla="*/ 54769 w 103384"/>
                      <a:gd name="connsiteY4" fmla="*/ 28575 h 37907"/>
                      <a:gd name="connsiteX5" fmla="*/ 102394 w 103384"/>
                      <a:gd name="connsiteY5" fmla="*/ 5715 h 37907"/>
                      <a:gd name="connsiteX6" fmla="*/ 100489 w 103384"/>
                      <a:gd name="connsiteY6" fmla="*/ 0 h 379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03384" h="37907">
                        <a:moveTo>
                          <a:pt x="100489" y="0"/>
                        </a:moveTo>
                        <a:cubicBezTo>
                          <a:pt x="85249" y="0"/>
                          <a:pt x="70009" y="10478"/>
                          <a:pt x="55721" y="16193"/>
                        </a:cubicBezTo>
                        <a:cubicBezTo>
                          <a:pt x="37624" y="23812"/>
                          <a:pt x="20479" y="28575"/>
                          <a:pt x="1429" y="33337"/>
                        </a:cubicBezTo>
                        <a:cubicBezTo>
                          <a:pt x="-476" y="34290"/>
                          <a:pt x="-476" y="37147"/>
                          <a:pt x="1429" y="37147"/>
                        </a:cubicBezTo>
                        <a:cubicBezTo>
                          <a:pt x="19526" y="40005"/>
                          <a:pt x="37624" y="34290"/>
                          <a:pt x="54769" y="28575"/>
                        </a:cubicBezTo>
                        <a:cubicBezTo>
                          <a:pt x="70009" y="23812"/>
                          <a:pt x="90964" y="17145"/>
                          <a:pt x="102394" y="5715"/>
                        </a:cubicBezTo>
                        <a:cubicBezTo>
                          <a:pt x="104299" y="4762"/>
                          <a:pt x="103346" y="0"/>
                          <a:pt x="100489" y="0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34" name="Полилиния: фигура 1633">
                    <a:extLst>
                      <a:ext uri="{FF2B5EF4-FFF2-40B4-BE49-F238E27FC236}">
                        <a16:creationId xmlns:a16="http://schemas.microsoft.com/office/drawing/2014/main" id="{5B62DC4E-8573-F22E-CE58-A55685F9B363}"/>
                      </a:ext>
                    </a:extLst>
                  </p:cNvPr>
                  <p:cNvSpPr/>
                  <p:nvPr/>
                </p:nvSpPr>
                <p:spPr>
                  <a:xfrm>
                    <a:off x="15434204" y="7550145"/>
                    <a:ext cx="68827" cy="23818"/>
                  </a:xfrm>
                  <a:custGeom>
                    <a:avLst/>
                    <a:gdLst>
                      <a:gd name="connsiteX0" fmla="*/ 61674 w 68827"/>
                      <a:gd name="connsiteY0" fmla="*/ 61 h 23818"/>
                      <a:gd name="connsiteX1" fmla="*/ 17859 w 68827"/>
                      <a:gd name="connsiteY1" fmla="*/ 11491 h 23818"/>
                      <a:gd name="connsiteX2" fmla="*/ 15954 w 68827"/>
                      <a:gd name="connsiteY2" fmla="*/ 12444 h 23818"/>
                      <a:gd name="connsiteX3" fmla="*/ 13097 w 68827"/>
                      <a:gd name="connsiteY3" fmla="*/ 13396 h 23818"/>
                      <a:gd name="connsiteX4" fmla="*/ 714 w 68827"/>
                      <a:gd name="connsiteY4" fmla="*/ 18159 h 23818"/>
                      <a:gd name="connsiteX5" fmla="*/ 714 w 68827"/>
                      <a:gd name="connsiteY5" fmla="*/ 21969 h 23818"/>
                      <a:gd name="connsiteX6" fmla="*/ 28337 w 68827"/>
                      <a:gd name="connsiteY6" fmla="*/ 19111 h 23818"/>
                      <a:gd name="connsiteX7" fmla="*/ 63579 w 68827"/>
                      <a:gd name="connsiteY7" fmla="*/ 9586 h 23818"/>
                      <a:gd name="connsiteX8" fmla="*/ 61674 w 68827"/>
                      <a:gd name="connsiteY8" fmla="*/ 61 h 238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68827" h="23818">
                        <a:moveTo>
                          <a:pt x="61674" y="61"/>
                        </a:moveTo>
                        <a:cubicBezTo>
                          <a:pt x="46434" y="1966"/>
                          <a:pt x="32147" y="6729"/>
                          <a:pt x="17859" y="11491"/>
                        </a:cubicBezTo>
                        <a:cubicBezTo>
                          <a:pt x="16907" y="11491"/>
                          <a:pt x="16907" y="12444"/>
                          <a:pt x="15954" y="12444"/>
                        </a:cubicBezTo>
                        <a:cubicBezTo>
                          <a:pt x="15002" y="12444"/>
                          <a:pt x="14049" y="13396"/>
                          <a:pt x="13097" y="13396"/>
                        </a:cubicBezTo>
                        <a:cubicBezTo>
                          <a:pt x="8334" y="14349"/>
                          <a:pt x="3572" y="14349"/>
                          <a:pt x="714" y="18159"/>
                        </a:cubicBezTo>
                        <a:cubicBezTo>
                          <a:pt x="-238" y="19111"/>
                          <a:pt x="-238" y="21016"/>
                          <a:pt x="714" y="21969"/>
                        </a:cubicBezTo>
                        <a:cubicBezTo>
                          <a:pt x="7382" y="26731"/>
                          <a:pt x="21669" y="21016"/>
                          <a:pt x="28337" y="19111"/>
                        </a:cubicBezTo>
                        <a:cubicBezTo>
                          <a:pt x="39767" y="16254"/>
                          <a:pt x="52149" y="12444"/>
                          <a:pt x="63579" y="9586"/>
                        </a:cubicBezTo>
                        <a:cubicBezTo>
                          <a:pt x="72152" y="9586"/>
                          <a:pt x="69294" y="-891"/>
                          <a:pt x="61674" y="61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35" name="Полилиния: фигура 1634">
                    <a:extLst>
                      <a:ext uri="{FF2B5EF4-FFF2-40B4-BE49-F238E27FC236}">
                        <a16:creationId xmlns:a16="http://schemas.microsoft.com/office/drawing/2014/main" id="{0886CD8E-F876-DE51-7CF8-0CDFADE775FE}"/>
                      </a:ext>
                    </a:extLst>
                  </p:cNvPr>
                  <p:cNvSpPr/>
                  <p:nvPr/>
                </p:nvSpPr>
                <p:spPr>
                  <a:xfrm>
                    <a:off x="15441348" y="7423691"/>
                    <a:ext cx="50720" cy="15787"/>
                  </a:xfrm>
                  <a:custGeom>
                    <a:avLst/>
                    <a:gdLst>
                      <a:gd name="connsiteX0" fmla="*/ 26908 w 50720"/>
                      <a:gd name="connsiteY0" fmla="*/ 5548 h 15787"/>
                      <a:gd name="connsiteX1" fmla="*/ 2143 w 50720"/>
                      <a:gd name="connsiteY1" fmla="*/ 10310 h 15787"/>
                      <a:gd name="connsiteX2" fmla="*/ 2143 w 50720"/>
                      <a:gd name="connsiteY2" fmla="*/ 15073 h 15787"/>
                      <a:gd name="connsiteX3" fmla="*/ 27861 w 50720"/>
                      <a:gd name="connsiteY3" fmla="*/ 15073 h 15787"/>
                      <a:gd name="connsiteX4" fmla="*/ 50721 w 50720"/>
                      <a:gd name="connsiteY4" fmla="*/ 4596 h 15787"/>
                      <a:gd name="connsiteX5" fmla="*/ 49768 w 50720"/>
                      <a:gd name="connsiteY5" fmla="*/ 786 h 15787"/>
                      <a:gd name="connsiteX6" fmla="*/ 26908 w 50720"/>
                      <a:gd name="connsiteY6" fmla="*/ 5548 h 15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720" h="15787">
                        <a:moveTo>
                          <a:pt x="26908" y="5548"/>
                        </a:moveTo>
                        <a:cubicBezTo>
                          <a:pt x="18336" y="8406"/>
                          <a:pt x="10716" y="9358"/>
                          <a:pt x="2143" y="10310"/>
                        </a:cubicBezTo>
                        <a:cubicBezTo>
                          <a:pt x="-714" y="10310"/>
                          <a:pt x="-714" y="15073"/>
                          <a:pt x="2143" y="15073"/>
                        </a:cubicBezTo>
                        <a:cubicBezTo>
                          <a:pt x="10716" y="16026"/>
                          <a:pt x="19288" y="16026"/>
                          <a:pt x="27861" y="15073"/>
                        </a:cubicBezTo>
                        <a:cubicBezTo>
                          <a:pt x="34528" y="14121"/>
                          <a:pt x="47863" y="12216"/>
                          <a:pt x="50721" y="4596"/>
                        </a:cubicBezTo>
                        <a:cubicBezTo>
                          <a:pt x="50721" y="3643"/>
                          <a:pt x="50721" y="1738"/>
                          <a:pt x="49768" y="786"/>
                        </a:cubicBezTo>
                        <a:cubicBezTo>
                          <a:pt x="42148" y="-2072"/>
                          <a:pt x="33576" y="3643"/>
                          <a:pt x="26908" y="5548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36" name="Полилиния: фигура 1635">
                    <a:extLst>
                      <a:ext uri="{FF2B5EF4-FFF2-40B4-BE49-F238E27FC236}">
                        <a16:creationId xmlns:a16="http://schemas.microsoft.com/office/drawing/2014/main" id="{BF681876-D142-52A5-D54B-8924A3AF2712}"/>
                      </a:ext>
                    </a:extLst>
                  </p:cNvPr>
                  <p:cNvSpPr/>
                  <p:nvPr/>
                </p:nvSpPr>
                <p:spPr>
                  <a:xfrm>
                    <a:off x="15436303" y="7435755"/>
                    <a:ext cx="63831" cy="14439"/>
                  </a:xfrm>
                  <a:custGeom>
                    <a:avLst/>
                    <a:gdLst>
                      <a:gd name="connsiteX0" fmla="*/ 59575 w 63831"/>
                      <a:gd name="connsiteY0" fmla="*/ 152 h 14439"/>
                      <a:gd name="connsiteX1" fmla="*/ 31000 w 63831"/>
                      <a:gd name="connsiteY1" fmla="*/ 3962 h 14439"/>
                      <a:gd name="connsiteX2" fmla="*/ 2425 w 63831"/>
                      <a:gd name="connsiteY2" fmla="*/ 7771 h 14439"/>
                      <a:gd name="connsiteX3" fmla="*/ 3378 w 63831"/>
                      <a:gd name="connsiteY3" fmla="*/ 14439 h 14439"/>
                      <a:gd name="connsiteX4" fmla="*/ 31953 w 63831"/>
                      <a:gd name="connsiteY4" fmla="*/ 14439 h 14439"/>
                      <a:gd name="connsiteX5" fmla="*/ 61480 w 63831"/>
                      <a:gd name="connsiteY5" fmla="*/ 9677 h 14439"/>
                      <a:gd name="connsiteX6" fmla="*/ 59575 w 63831"/>
                      <a:gd name="connsiteY6" fmla="*/ 152 h 144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831" h="14439">
                        <a:moveTo>
                          <a:pt x="59575" y="152"/>
                        </a:moveTo>
                        <a:cubicBezTo>
                          <a:pt x="51003" y="-801"/>
                          <a:pt x="40525" y="3009"/>
                          <a:pt x="31000" y="3962"/>
                        </a:cubicBezTo>
                        <a:cubicBezTo>
                          <a:pt x="21475" y="4914"/>
                          <a:pt x="11950" y="5867"/>
                          <a:pt x="2425" y="7771"/>
                        </a:cubicBezTo>
                        <a:cubicBezTo>
                          <a:pt x="-1385" y="8724"/>
                          <a:pt x="-432" y="14439"/>
                          <a:pt x="3378" y="14439"/>
                        </a:cubicBezTo>
                        <a:cubicBezTo>
                          <a:pt x="12903" y="14439"/>
                          <a:pt x="22428" y="14439"/>
                          <a:pt x="31953" y="14439"/>
                        </a:cubicBezTo>
                        <a:cubicBezTo>
                          <a:pt x="41478" y="14439"/>
                          <a:pt x="52908" y="14439"/>
                          <a:pt x="61480" y="9677"/>
                        </a:cubicBezTo>
                        <a:cubicBezTo>
                          <a:pt x="65290" y="5867"/>
                          <a:pt x="64338" y="152"/>
                          <a:pt x="59575" y="152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37" name="Полилиния: фигура 1636">
                    <a:extLst>
                      <a:ext uri="{FF2B5EF4-FFF2-40B4-BE49-F238E27FC236}">
                        <a16:creationId xmlns:a16="http://schemas.microsoft.com/office/drawing/2014/main" id="{0DABB6A9-FE4D-2EFD-A781-52C65DECCDA9}"/>
                      </a:ext>
                    </a:extLst>
                  </p:cNvPr>
                  <p:cNvSpPr/>
                  <p:nvPr/>
                </p:nvSpPr>
                <p:spPr>
                  <a:xfrm>
                    <a:off x="15439055" y="7447316"/>
                    <a:ext cx="42059" cy="11067"/>
                  </a:xfrm>
                  <a:custGeom>
                    <a:avLst/>
                    <a:gdLst>
                      <a:gd name="connsiteX0" fmla="*/ 18723 w 42059"/>
                      <a:gd name="connsiteY0" fmla="*/ 1925 h 11067"/>
                      <a:gd name="connsiteX1" fmla="*/ 7293 w 42059"/>
                      <a:gd name="connsiteY1" fmla="*/ 3830 h 11067"/>
                      <a:gd name="connsiteX2" fmla="*/ 2531 w 42059"/>
                      <a:gd name="connsiteY2" fmla="*/ 4783 h 11067"/>
                      <a:gd name="connsiteX3" fmla="*/ 1578 w 42059"/>
                      <a:gd name="connsiteY3" fmla="*/ 5735 h 11067"/>
                      <a:gd name="connsiteX4" fmla="*/ 626 w 42059"/>
                      <a:gd name="connsiteY4" fmla="*/ 8593 h 11067"/>
                      <a:gd name="connsiteX5" fmla="*/ 16818 w 42059"/>
                      <a:gd name="connsiteY5" fmla="*/ 10498 h 11067"/>
                      <a:gd name="connsiteX6" fmla="*/ 31106 w 42059"/>
                      <a:gd name="connsiteY6" fmla="*/ 9546 h 11067"/>
                      <a:gd name="connsiteX7" fmla="*/ 40631 w 42059"/>
                      <a:gd name="connsiteY7" fmla="*/ 7641 h 11067"/>
                      <a:gd name="connsiteX8" fmla="*/ 40631 w 42059"/>
                      <a:gd name="connsiteY8" fmla="*/ 1925 h 11067"/>
                      <a:gd name="connsiteX9" fmla="*/ 18723 w 42059"/>
                      <a:gd name="connsiteY9" fmla="*/ 1925 h 11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42059" h="11067">
                        <a:moveTo>
                          <a:pt x="18723" y="1925"/>
                        </a:moveTo>
                        <a:cubicBezTo>
                          <a:pt x="14913" y="2878"/>
                          <a:pt x="11103" y="2878"/>
                          <a:pt x="7293" y="3830"/>
                        </a:cubicBezTo>
                        <a:cubicBezTo>
                          <a:pt x="5388" y="3830"/>
                          <a:pt x="4436" y="4783"/>
                          <a:pt x="2531" y="4783"/>
                        </a:cubicBezTo>
                        <a:cubicBezTo>
                          <a:pt x="1578" y="4783"/>
                          <a:pt x="1578" y="5735"/>
                          <a:pt x="1578" y="5735"/>
                        </a:cubicBezTo>
                        <a:cubicBezTo>
                          <a:pt x="-327" y="5735"/>
                          <a:pt x="-327" y="7641"/>
                          <a:pt x="626" y="8593"/>
                        </a:cubicBezTo>
                        <a:cubicBezTo>
                          <a:pt x="5388" y="11450"/>
                          <a:pt x="11103" y="11450"/>
                          <a:pt x="16818" y="10498"/>
                        </a:cubicBezTo>
                        <a:cubicBezTo>
                          <a:pt x="21581" y="10498"/>
                          <a:pt x="26343" y="10498"/>
                          <a:pt x="31106" y="9546"/>
                        </a:cubicBezTo>
                        <a:cubicBezTo>
                          <a:pt x="33963" y="9546"/>
                          <a:pt x="38726" y="10498"/>
                          <a:pt x="40631" y="7641"/>
                        </a:cubicBezTo>
                        <a:cubicBezTo>
                          <a:pt x="42536" y="5735"/>
                          <a:pt x="42536" y="3830"/>
                          <a:pt x="40631" y="1925"/>
                        </a:cubicBezTo>
                        <a:cubicBezTo>
                          <a:pt x="36821" y="-1884"/>
                          <a:pt x="23486" y="973"/>
                          <a:pt x="18723" y="1925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38" name="Полилиния: фигура 1637">
                    <a:extLst>
                      <a:ext uri="{FF2B5EF4-FFF2-40B4-BE49-F238E27FC236}">
                        <a16:creationId xmlns:a16="http://schemas.microsoft.com/office/drawing/2014/main" id="{088DA92B-027C-17B7-BEA4-A02423941B87}"/>
                      </a:ext>
                    </a:extLst>
                  </p:cNvPr>
                  <p:cNvSpPr/>
                  <p:nvPr/>
                </p:nvSpPr>
                <p:spPr>
                  <a:xfrm>
                    <a:off x="15436953" y="7452965"/>
                    <a:ext cx="39961" cy="22138"/>
                  </a:xfrm>
                  <a:custGeom>
                    <a:avLst/>
                    <a:gdLst>
                      <a:gd name="connsiteX0" fmla="*/ 37970 w 39961"/>
                      <a:gd name="connsiteY0" fmla="*/ 7706 h 22138"/>
                      <a:gd name="connsiteX1" fmla="*/ 16063 w 39961"/>
                      <a:gd name="connsiteY1" fmla="*/ 12468 h 22138"/>
                      <a:gd name="connsiteX2" fmla="*/ 7490 w 39961"/>
                      <a:gd name="connsiteY2" fmla="*/ 12468 h 22138"/>
                      <a:gd name="connsiteX3" fmla="*/ 4633 w 39961"/>
                      <a:gd name="connsiteY3" fmla="*/ 1991 h 22138"/>
                      <a:gd name="connsiteX4" fmla="*/ 1775 w 39961"/>
                      <a:gd name="connsiteY4" fmla="*/ 1038 h 22138"/>
                      <a:gd name="connsiteX5" fmla="*/ 8443 w 39961"/>
                      <a:gd name="connsiteY5" fmla="*/ 21993 h 22138"/>
                      <a:gd name="connsiteX6" fmla="*/ 38923 w 39961"/>
                      <a:gd name="connsiteY6" fmla="*/ 12468 h 22138"/>
                      <a:gd name="connsiteX7" fmla="*/ 37970 w 39961"/>
                      <a:gd name="connsiteY7" fmla="*/ 7706 h 22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9961" h="22138">
                        <a:moveTo>
                          <a:pt x="37970" y="7706"/>
                        </a:moveTo>
                        <a:cubicBezTo>
                          <a:pt x="30350" y="6753"/>
                          <a:pt x="22730" y="10563"/>
                          <a:pt x="16063" y="12468"/>
                        </a:cubicBezTo>
                        <a:cubicBezTo>
                          <a:pt x="13205" y="13421"/>
                          <a:pt x="10348" y="13421"/>
                          <a:pt x="7490" y="12468"/>
                        </a:cubicBezTo>
                        <a:cubicBezTo>
                          <a:pt x="2728" y="10563"/>
                          <a:pt x="3680" y="4848"/>
                          <a:pt x="4633" y="1991"/>
                        </a:cubicBezTo>
                        <a:cubicBezTo>
                          <a:pt x="4633" y="86"/>
                          <a:pt x="1775" y="-867"/>
                          <a:pt x="1775" y="1038"/>
                        </a:cubicBezTo>
                        <a:cubicBezTo>
                          <a:pt x="-130" y="9611"/>
                          <a:pt x="-2987" y="20088"/>
                          <a:pt x="8443" y="21993"/>
                        </a:cubicBezTo>
                        <a:cubicBezTo>
                          <a:pt x="17968" y="22946"/>
                          <a:pt x="33208" y="19136"/>
                          <a:pt x="38923" y="12468"/>
                        </a:cubicBezTo>
                        <a:cubicBezTo>
                          <a:pt x="40828" y="9611"/>
                          <a:pt x="39875" y="7706"/>
                          <a:pt x="37970" y="7706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39" name="Полилиния: фигура 1638">
                    <a:extLst>
                      <a:ext uri="{FF2B5EF4-FFF2-40B4-BE49-F238E27FC236}">
                        <a16:creationId xmlns:a16="http://schemas.microsoft.com/office/drawing/2014/main" id="{234C0737-40E7-43F0-5031-FC559BDAA969}"/>
                      </a:ext>
                    </a:extLst>
                  </p:cNvPr>
                  <p:cNvSpPr/>
                  <p:nvPr/>
                </p:nvSpPr>
                <p:spPr>
                  <a:xfrm>
                    <a:off x="15597355" y="7241840"/>
                    <a:ext cx="31060" cy="74516"/>
                  </a:xfrm>
                  <a:custGeom>
                    <a:avLst/>
                    <a:gdLst>
                      <a:gd name="connsiteX0" fmla="*/ 20444 w 31060"/>
                      <a:gd name="connsiteY0" fmla="*/ 3567 h 74516"/>
                      <a:gd name="connsiteX1" fmla="*/ 16634 w 31060"/>
                      <a:gd name="connsiteY1" fmla="*/ 37856 h 74516"/>
                      <a:gd name="connsiteX2" fmla="*/ 441 w 31060"/>
                      <a:gd name="connsiteY2" fmla="*/ 69289 h 74516"/>
                      <a:gd name="connsiteX3" fmla="*/ 5204 w 31060"/>
                      <a:gd name="connsiteY3" fmla="*/ 73099 h 74516"/>
                      <a:gd name="connsiteX4" fmla="*/ 26159 w 31060"/>
                      <a:gd name="connsiteY4" fmla="*/ 1661 h 74516"/>
                      <a:gd name="connsiteX5" fmla="*/ 20444 w 31060"/>
                      <a:gd name="connsiteY5" fmla="*/ 3567 h 74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1060" h="74516">
                        <a:moveTo>
                          <a:pt x="20444" y="3567"/>
                        </a:moveTo>
                        <a:cubicBezTo>
                          <a:pt x="18539" y="14996"/>
                          <a:pt x="19491" y="25474"/>
                          <a:pt x="16634" y="37856"/>
                        </a:cubicBezTo>
                        <a:cubicBezTo>
                          <a:pt x="13776" y="49286"/>
                          <a:pt x="7109" y="59764"/>
                          <a:pt x="441" y="69289"/>
                        </a:cubicBezTo>
                        <a:cubicBezTo>
                          <a:pt x="-1464" y="72146"/>
                          <a:pt x="3299" y="76909"/>
                          <a:pt x="5204" y="73099"/>
                        </a:cubicBezTo>
                        <a:cubicBezTo>
                          <a:pt x="20444" y="55954"/>
                          <a:pt x="40446" y="24521"/>
                          <a:pt x="26159" y="1661"/>
                        </a:cubicBezTo>
                        <a:cubicBezTo>
                          <a:pt x="24254" y="-1196"/>
                          <a:pt x="20444" y="-244"/>
                          <a:pt x="20444" y="3567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40" name="Полилиния: фигура 1639">
                    <a:extLst>
                      <a:ext uri="{FF2B5EF4-FFF2-40B4-BE49-F238E27FC236}">
                        <a16:creationId xmlns:a16="http://schemas.microsoft.com/office/drawing/2014/main" id="{FE4E8EE0-79CD-A283-56D3-DF2B09ABBA4F}"/>
                      </a:ext>
                    </a:extLst>
                  </p:cNvPr>
                  <p:cNvSpPr/>
                  <p:nvPr/>
                </p:nvSpPr>
                <p:spPr>
                  <a:xfrm>
                    <a:off x="15432493" y="7897868"/>
                    <a:ext cx="114640" cy="47731"/>
                  </a:xfrm>
                  <a:custGeom>
                    <a:avLst/>
                    <a:gdLst>
                      <a:gd name="connsiteX0" fmla="*/ 111963 w 114640"/>
                      <a:gd name="connsiteY0" fmla="*/ 0 h 47731"/>
                      <a:gd name="connsiteX1" fmla="*/ 66243 w 114640"/>
                      <a:gd name="connsiteY1" fmla="*/ 16192 h 47731"/>
                      <a:gd name="connsiteX2" fmla="*/ 2425 w 114640"/>
                      <a:gd name="connsiteY2" fmla="*/ 41910 h 47731"/>
                      <a:gd name="connsiteX3" fmla="*/ 3378 w 114640"/>
                      <a:gd name="connsiteY3" fmla="*/ 47625 h 47731"/>
                      <a:gd name="connsiteX4" fmla="*/ 59575 w 114640"/>
                      <a:gd name="connsiteY4" fmla="*/ 30480 h 47731"/>
                      <a:gd name="connsiteX5" fmla="*/ 112915 w 114640"/>
                      <a:gd name="connsiteY5" fmla="*/ 5715 h 47731"/>
                      <a:gd name="connsiteX6" fmla="*/ 111963 w 114640"/>
                      <a:gd name="connsiteY6" fmla="*/ 0 h 477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14640" h="47731">
                        <a:moveTo>
                          <a:pt x="111963" y="0"/>
                        </a:moveTo>
                        <a:cubicBezTo>
                          <a:pt x="95770" y="0"/>
                          <a:pt x="80530" y="10478"/>
                          <a:pt x="66243" y="16192"/>
                        </a:cubicBezTo>
                        <a:cubicBezTo>
                          <a:pt x="45288" y="25717"/>
                          <a:pt x="24333" y="35242"/>
                          <a:pt x="2425" y="41910"/>
                        </a:cubicBezTo>
                        <a:cubicBezTo>
                          <a:pt x="-1385" y="42862"/>
                          <a:pt x="-432" y="48577"/>
                          <a:pt x="3378" y="47625"/>
                        </a:cubicBezTo>
                        <a:cubicBezTo>
                          <a:pt x="23380" y="43815"/>
                          <a:pt x="41478" y="37147"/>
                          <a:pt x="59575" y="30480"/>
                        </a:cubicBezTo>
                        <a:cubicBezTo>
                          <a:pt x="76720" y="23812"/>
                          <a:pt x="99580" y="18097"/>
                          <a:pt x="112915" y="5715"/>
                        </a:cubicBezTo>
                        <a:cubicBezTo>
                          <a:pt x="115773" y="3810"/>
                          <a:pt x="114820" y="0"/>
                          <a:pt x="111963" y="0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41" name="Полилиния: фигура 1640">
                    <a:extLst>
                      <a:ext uri="{FF2B5EF4-FFF2-40B4-BE49-F238E27FC236}">
                        <a16:creationId xmlns:a16="http://schemas.microsoft.com/office/drawing/2014/main" id="{6E4CC085-BF63-ACBC-564E-7590F2505493}"/>
                      </a:ext>
                    </a:extLst>
                  </p:cNvPr>
                  <p:cNvSpPr/>
                  <p:nvPr/>
                </p:nvSpPr>
                <p:spPr>
                  <a:xfrm>
                    <a:off x="15469372" y="7974067"/>
                    <a:ext cx="51091" cy="28574"/>
                  </a:xfrm>
                  <a:custGeom>
                    <a:avLst/>
                    <a:gdLst>
                      <a:gd name="connsiteX0" fmla="*/ 48414 w 51091"/>
                      <a:gd name="connsiteY0" fmla="*/ 0 h 28574"/>
                      <a:gd name="connsiteX1" fmla="*/ 23649 w 51091"/>
                      <a:gd name="connsiteY1" fmla="*/ 10478 h 28574"/>
                      <a:gd name="connsiteX2" fmla="*/ 789 w 51091"/>
                      <a:gd name="connsiteY2" fmla="*/ 25717 h 28574"/>
                      <a:gd name="connsiteX3" fmla="*/ 2694 w 51091"/>
                      <a:gd name="connsiteY3" fmla="*/ 28575 h 28574"/>
                      <a:gd name="connsiteX4" fmla="*/ 26507 w 51091"/>
                      <a:gd name="connsiteY4" fmla="*/ 17145 h 28574"/>
                      <a:gd name="connsiteX5" fmla="*/ 49367 w 51091"/>
                      <a:gd name="connsiteY5" fmla="*/ 5715 h 28574"/>
                      <a:gd name="connsiteX6" fmla="*/ 48414 w 51091"/>
                      <a:gd name="connsiteY6" fmla="*/ 0 h 28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1091" h="28574">
                        <a:moveTo>
                          <a:pt x="48414" y="0"/>
                        </a:moveTo>
                        <a:cubicBezTo>
                          <a:pt x="39842" y="0"/>
                          <a:pt x="31269" y="5715"/>
                          <a:pt x="23649" y="10478"/>
                        </a:cubicBezTo>
                        <a:cubicBezTo>
                          <a:pt x="16029" y="15240"/>
                          <a:pt x="8409" y="20003"/>
                          <a:pt x="789" y="25717"/>
                        </a:cubicBezTo>
                        <a:cubicBezTo>
                          <a:pt x="-1116" y="26670"/>
                          <a:pt x="789" y="28575"/>
                          <a:pt x="2694" y="28575"/>
                        </a:cubicBezTo>
                        <a:cubicBezTo>
                          <a:pt x="10314" y="24765"/>
                          <a:pt x="18887" y="20955"/>
                          <a:pt x="26507" y="17145"/>
                        </a:cubicBezTo>
                        <a:cubicBezTo>
                          <a:pt x="34127" y="13335"/>
                          <a:pt x="43652" y="11430"/>
                          <a:pt x="49367" y="5715"/>
                        </a:cubicBezTo>
                        <a:cubicBezTo>
                          <a:pt x="52224" y="2857"/>
                          <a:pt x="51272" y="0"/>
                          <a:pt x="48414" y="0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42" name="Полилиния: фигура 1641">
                    <a:extLst>
                      <a:ext uri="{FF2B5EF4-FFF2-40B4-BE49-F238E27FC236}">
                        <a16:creationId xmlns:a16="http://schemas.microsoft.com/office/drawing/2014/main" id="{D648A9BD-4E2A-AFFC-10EF-F879379E0684}"/>
                      </a:ext>
                    </a:extLst>
                  </p:cNvPr>
                  <p:cNvSpPr/>
                  <p:nvPr/>
                </p:nvSpPr>
                <p:spPr>
                  <a:xfrm>
                    <a:off x="15551450" y="8058840"/>
                    <a:ext cx="56659" cy="20684"/>
                  </a:xfrm>
                  <a:custGeom>
                    <a:avLst/>
                    <a:gdLst>
                      <a:gd name="connsiteX0" fmla="*/ 53966 w 56659"/>
                      <a:gd name="connsiteY0" fmla="*/ 0 h 20684"/>
                      <a:gd name="connsiteX1" fmla="*/ 30153 w 56659"/>
                      <a:gd name="connsiteY1" fmla="*/ 11430 h 20684"/>
                      <a:gd name="connsiteX2" fmla="*/ 1578 w 56659"/>
                      <a:gd name="connsiteY2" fmla="*/ 16193 h 20684"/>
                      <a:gd name="connsiteX3" fmla="*/ 626 w 56659"/>
                      <a:gd name="connsiteY3" fmla="*/ 19050 h 20684"/>
                      <a:gd name="connsiteX4" fmla="*/ 55871 w 56659"/>
                      <a:gd name="connsiteY4" fmla="*/ 2857 h 20684"/>
                      <a:gd name="connsiteX5" fmla="*/ 53966 w 56659"/>
                      <a:gd name="connsiteY5" fmla="*/ 0 h 206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6659" h="20684">
                        <a:moveTo>
                          <a:pt x="53966" y="0"/>
                        </a:moveTo>
                        <a:cubicBezTo>
                          <a:pt x="45393" y="2857"/>
                          <a:pt x="37773" y="8572"/>
                          <a:pt x="30153" y="11430"/>
                        </a:cubicBezTo>
                        <a:cubicBezTo>
                          <a:pt x="20628" y="15240"/>
                          <a:pt x="12056" y="16193"/>
                          <a:pt x="1578" y="16193"/>
                        </a:cubicBezTo>
                        <a:cubicBezTo>
                          <a:pt x="-327" y="16193"/>
                          <a:pt x="-327" y="19050"/>
                          <a:pt x="626" y="19050"/>
                        </a:cubicBezTo>
                        <a:cubicBezTo>
                          <a:pt x="17771" y="23812"/>
                          <a:pt x="44441" y="18097"/>
                          <a:pt x="55871" y="2857"/>
                        </a:cubicBezTo>
                        <a:cubicBezTo>
                          <a:pt x="57776" y="1905"/>
                          <a:pt x="55871" y="0"/>
                          <a:pt x="53966" y="0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43" name="Полилиния: фигура 1642">
                    <a:extLst>
                      <a:ext uri="{FF2B5EF4-FFF2-40B4-BE49-F238E27FC236}">
                        <a16:creationId xmlns:a16="http://schemas.microsoft.com/office/drawing/2014/main" id="{51CAABAA-97CD-2379-39BF-58BA636B73DF}"/>
                      </a:ext>
                    </a:extLst>
                  </p:cNvPr>
                  <p:cNvSpPr/>
                  <p:nvPr/>
                </p:nvSpPr>
                <p:spPr>
                  <a:xfrm>
                    <a:off x="15424604" y="7854883"/>
                    <a:ext cx="28497" cy="12694"/>
                  </a:xfrm>
                  <a:custGeom>
                    <a:avLst/>
                    <a:gdLst>
                      <a:gd name="connsiteX0" fmla="*/ 26507 w 28497"/>
                      <a:gd name="connsiteY0" fmla="*/ 123 h 12694"/>
                      <a:gd name="connsiteX1" fmla="*/ 789 w 28497"/>
                      <a:gd name="connsiteY1" fmla="*/ 8695 h 12694"/>
                      <a:gd name="connsiteX2" fmla="*/ 2694 w 28497"/>
                      <a:gd name="connsiteY2" fmla="*/ 12505 h 12694"/>
                      <a:gd name="connsiteX3" fmla="*/ 27459 w 28497"/>
                      <a:gd name="connsiteY3" fmla="*/ 3933 h 12694"/>
                      <a:gd name="connsiteX4" fmla="*/ 26507 w 28497"/>
                      <a:gd name="connsiteY4" fmla="*/ 123 h 12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497" h="12694">
                        <a:moveTo>
                          <a:pt x="26507" y="123"/>
                        </a:moveTo>
                        <a:cubicBezTo>
                          <a:pt x="17934" y="-830"/>
                          <a:pt x="7457" y="3933"/>
                          <a:pt x="789" y="8695"/>
                        </a:cubicBezTo>
                        <a:cubicBezTo>
                          <a:pt x="-1116" y="10600"/>
                          <a:pt x="789" y="13458"/>
                          <a:pt x="2694" y="12505"/>
                        </a:cubicBezTo>
                        <a:cubicBezTo>
                          <a:pt x="10314" y="8695"/>
                          <a:pt x="19839" y="8695"/>
                          <a:pt x="27459" y="3933"/>
                        </a:cubicBezTo>
                        <a:cubicBezTo>
                          <a:pt x="29364" y="2980"/>
                          <a:pt x="28412" y="1075"/>
                          <a:pt x="26507" y="123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44" name="Полилиния: фигура 1643">
                    <a:extLst>
                      <a:ext uri="{FF2B5EF4-FFF2-40B4-BE49-F238E27FC236}">
                        <a16:creationId xmlns:a16="http://schemas.microsoft.com/office/drawing/2014/main" id="{74C26A7F-ED4F-428E-FE01-241EBBFB59B1}"/>
                      </a:ext>
                    </a:extLst>
                  </p:cNvPr>
                  <p:cNvSpPr/>
                  <p:nvPr/>
                </p:nvSpPr>
                <p:spPr>
                  <a:xfrm>
                    <a:off x="15636920" y="7320568"/>
                    <a:ext cx="23901" cy="47629"/>
                  </a:xfrm>
                  <a:custGeom>
                    <a:avLst/>
                    <a:gdLst>
                      <a:gd name="connsiteX0" fmla="*/ 18026 w 23901"/>
                      <a:gd name="connsiteY0" fmla="*/ 1038 h 47629"/>
                      <a:gd name="connsiteX1" fmla="*/ 881 w 23901"/>
                      <a:gd name="connsiteY1" fmla="*/ 41043 h 47629"/>
                      <a:gd name="connsiteX2" fmla="*/ 5644 w 23901"/>
                      <a:gd name="connsiteY2" fmla="*/ 46758 h 47629"/>
                      <a:gd name="connsiteX3" fmla="*/ 22789 w 23901"/>
                      <a:gd name="connsiteY3" fmla="*/ 1991 h 47629"/>
                      <a:gd name="connsiteX4" fmla="*/ 18026 w 23901"/>
                      <a:gd name="connsiteY4" fmla="*/ 1038 h 47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901" h="47629">
                        <a:moveTo>
                          <a:pt x="18026" y="1038"/>
                        </a:moveTo>
                        <a:cubicBezTo>
                          <a:pt x="10406" y="14373"/>
                          <a:pt x="11359" y="29613"/>
                          <a:pt x="881" y="41043"/>
                        </a:cubicBezTo>
                        <a:cubicBezTo>
                          <a:pt x="-1976" y="44853"/>
                          <a:pt x="2786" y="49616"/>
                          <a:pt x="5644" y="46758"/>
                        </a:cubicBezTo>
                        <a:cubicBezTo>
                          <a:pt x="16121" y="36281"/>
                          <a:pt x="27551" y="17231"/>
                          <a:pt x="22789" y="1991"/>
                        </a:cubicBezTo>
                        <a:cubicBezTo>
                          <a:pt x="22789" y="86"/>
                          <a:pt x="19931" y="-867"/>
                          <a:pt x="18026" y="1038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45" name="Полилиния: фигура 1644">
                    <a:extLst>
                      <a:ext uri="{FF2B5EF4-FFF2-40B4-BE49-F238E27FC236}">
                        <a16:creationId xmlns:a16="http://schemas.microsoft.com/office/drawing/2014/main" id="{0AAE59AC-4F4A-8F13-1DBD-F2425600628F}"/>
                      </a:ext>
                    </a:extLst>
                  </p:cNvPr>
                  <p:cNvSpPr/>
                  <p:nvPr/>
                </p:nvSpPr>
                <p:spPr>
                  <a:xfrm>
                    <a:off x="15598315" y="7221356"/>
                    <a:ext cx="27083" cy="92549"/>
                  </a:xfrm>
                  <a:custGeom>
                    <a:avLst/>
                    <a:gdLst>
                      <a:gd name="connsiteX0" fmla="*/ 17579 w 27083"/>
                      <a:gd name="connsiteY0" fmla="*/ 2143 h 92549"/>
                      <a:gd name="connsiteX1" fmla="*/ 434 w 27083"/>
                      <a:gd name="connsiteY1" fmla="*/ 85963 h 92549"/>
                      <a:gd name="connsiteX2" fmla="*/ 7101 w 27083"/>
                      <a:gd name="connsiteY2" fmla="*/ 91678 h 92549"/>
                      <a:gd name="connsiteX3" fmla="*/ 22341 w 27083"/>
                      <a:gd name="connsiteY3" fmla="*/ 2143 h 92549"/>
                      <a:gd name="connsiteX4" fmla="*/ 17579 w 27083"/>
                      <a:gd name="connsiteY4" fmla="*/ 2143 h 92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083" h="92549">
                        <a:moveTo>
                          <a:pt x="17579" y="2143"/>
                        </a:moveTo>
                        <a:cubicBezTo>
                          <a:pt x="18531" y="32623"/>
                          <a:pt x="15674" y="58340"/>
                          <a:pt x="434" y="85963"/>
                        </a:cubicBezTo>
                        <a:cubicBezTo>
                          <a:pt x="-1471" y="89773"/>
                          <a:pt x="3291" y="94535"/>
                          <a:pt x="7101" y="91678"/>
                        </a:cubicBezTo>
                        <a:cubicBezTo>
                          <a:pt x="29009" y="66913"/>
                          <a:pt x="30914" y="32623"/>
                          <a:pt x="22341" y="2143"/>
                        </a:cubicBezTo>
                        <a:cubicBezTo>
                          <a:pt x="21389" y="-714"/>
                          <a:pt x="17579" y="-714"/>
                          <a:pt x="17579" y="2143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46" name="Полилиния: фигура 1645">
                    <a:extLst>
                      <a:ext uri="{FF2B5EF4-FFF2-40B4-BE49-F238E27FC236}">
                        <a16:creationId xmlns:a16="http://schemas.microsoft.com/office/drawing/2014/main" id="{A94C22B1-371F-DA27-A5F2-F843A11418FC}"/>
                      </a:ext>
                    </a:extLst>
                  </p:cNvPr>
                  <p:cNvSpPr/>
                  <p:nvPr/>
                </p:nvSpPr>
                <p:spPr>
                  <a:xfrm>
                    <a:off x="15617799" y="7158015"/>
                    <a:ext cx="10961" cy="31161"/>
                  </a:xfrm>
                  <a:custGeom>
                    <a:avLst/>
                    <a:gdLst>
                      <a:gd name="connsiteX0" fmla="*/ 4763 w 10961"/>
                      <a:gd name="connsiteY0" fmla="*/ 714 h 31161"/>
                      <a:gd name="connsiteX1" fmla="*/ 0 w 10961"/>
                      <a:gd name="connsiteY1" fmla="*/ 27384 h 31161"/>
                      <a:gd name="connsiteX2" fmla="*/ 6667 w 10961"/>
                      <a:gd name="connsiteY2" fmla="*/ 28337 h 31161"/>
                      <a:gd name="connsiteX3" fmla="*/ 9525 w 10961"/>
                      <a:gd name="connsiteY3" fmla="*/ 714 h 31161"/>
                      <a:gd name="connsiteX4" fmla="*/ 4763 w 10961"/>
                      <a:gd name="connsiteY4" fmla="*/ 714 h 311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961" h="31161">
                        <a:moveTo>
                          <a:pt x="4763" y="714"/>
                        </a:moveTo>
                        <a:cubicBezTo>
                          <a:pt x="0" y="7382"/>
                          <a:pt x="0" y="19764"/>
                          <a:pt x="0" y="27384"/>
                        </a:cubicBezTo>
                        <a:cubicBezTo>
                          <a:pt x="0" y="31194"/>
                          <a:pt x="5715" y="33099"/>
                          <a:pt x="6667" y="28337"/>
                        </a:cubicBezTo>
                        <a:cubicBezTo>
                          <a:pt x="8572" y="19764"/>
                          <a:pt x="13335" y="8334"/>
                          <a:pt x="9525" y="714"/>
                        </a:cubicBezTo>
                        <a:cubicBezTo>
                          <a:pt x="7620" y="-238"/>
                          <a:pt x="5715" y="-238"/>
                          <a:pt x="4763" y="714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47" name="Полилиния: фигура 1646">
                    <a:extLst>
                      <a:ext uri="{FF2B5EF4-FFF2-40B4-BE49-F238E27FC236}">
                        <a16:creationId xmlns:a16="http://schemas.microsoft.com/office/drawing/2014/main" id="{9FA0193F-A673-0350-F563-21DDB132AC86}"/>
                      </a:ext>
                    </a:extLst>
                  </p:cNvPr>
                  <p:cNvSpPr/>
                  <p:nvPr/>
                </p:nvSpPr>
                <p:spPr>
                  <a:xfrm>
                    <a:off x="15721240" y="7307646"/>
                    <a:ext cx="22288" cy="32341"/>
                  </a:xfrm>
                  <a:custGeom>
                    <a:avLst/>
                    <a:gdLst>
                      <a:gd name="connsiteX0" fmla="*/ 17526 w 22288"/>
                      <a:gd name="connsiteY0" fmla="*/ 626 h 32341"/>
                      <a:gd name="connsiteX1" fmla="*/ 381 w 22288"/>
                      <a:gd name="connsiteY1" fmla="*/ 26343 h 32341"/>
                      <a:gd name="connsiteX2" fmla="*/ 7048 w 22288"/>
                      <a:gd name="connsiteY2" fmla="*/ 30153 h 32341"/>
                      <a:gd name="connsiteX3" fmla="*/ 22288 w 22288"/>
                      <a:gd name="connsiteY3" fmla="*/ 1578 h 32341"/>
                      <a:gd name="connsiteX4" fmla="*/ 17526 w 22288"/>
                      <a:gd name="connsiteY4" fmla="*/ 626 h 323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288" h="32341">
                        <a:moveTo>
                          <a:pt x="17526" y="626"/>
                        </a:moveTo>
                        <a:cubicBezTo>
                          <a:pt x="8953" y="6341"/>
                          <a:pt x="4191" y="17771"/>
                          <a:pt x="381" y="26343"/>
                        </a:cubicBezTo>
                        <a:cubicBezTo>
                          <a:pt x="-1524" y="31105"/>
                          <a:pt x="4191" y="34916"/>
                          <a:pt x="7048" y="30153"/>
                        </a:cubicBezTo>
                        <a:cubicBezTo>
                          <a:pt x="12763" y="21581"/>
                          <a:pt x="20383" y="12056"/>
                          <a:pt x="22288" y="1578"/>
                        </a:cubicBezTo>
                        <a:cubicBezTo>
                          <a:pt x="22288" y="-327"/>
                          <a:pt x="19431" y="-327"/>
                          <a:pt x="17526" y="626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48" name="Полилиния: фигура 1647">
                    <a:extLst>
                      <a:ext uri="{FF2B5EF4-FFF2-40B4-BE49-F238E27FC236}">
                        <a16:creationId xmlns:a16="http://schemas.microsoft.com/office/drawing/2014/main" id="{8DA938B3-B53D-34FE-A5CA-0FE198A4FA9B}"/>
                      </a:ext>
                    </a:extLst>
                  </p:cNvPr>
                  <p:cNvSpPr/>
                  <p:nvPr/>
                </p:nvSpPr>
                <p:spPr>
                  <a:xfrm>
                    <a:off x="15813572" y="7346112"/>
                    <a:ext cx="13776" cy="19007"/>
                  </a:xfrm>
                  <a:custGeom>
                    <a:avLst/>
                    <a:gdLst>
                      <a:gd name="connsiteX0" fmla="*/ 9966 w 13776"/>
                      <a:gd name="connsiteY0" fmla="*/ 260 h 19007"/>
                      <a:gd name="connsiteX1" fmla="*/ 441 w 13776"/>
                      <a:gd name="connsiteY1" fmla="*/ 14547 h 19007"/>
                      <a:gd name="connsiteX2" fmla="*/ 5204 w 13776"/>
                      <a:gd name="connsiteY2" fmla="*/ 17405 h 19007"/>
                      <a:gd name="connsiteX3" fmla="*/ 13776 w 13776"/>
                      <a:gd name="connsiteY3" fmla="*/ 2165 h 19007"/>
                      <a:gd name="connsiteX4" fmla="*/ 9966 w 13776"/>
                      <a:gd name="connsiteY4" fmla="*/ 260 h 190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76" h="19007">
                        <a:moveTo>
                          <a:pt x="9966" y="260"/>
                        </a:moveTo>
                        <a:cubicBezTo>
                          <a:pt x="5204" y="4070"/>
                          <a:pt x="3299" y="9785"/>
                          <a:pt x="441" y="14547"/>
                        </a:cubicBezTo>
                        <a:cubicBezTo>
                          <a:pt x="-1464" y="17405"/>
                          <a:pt x="3299" y="21214"/>
                          <a:pt x="5204" y="17405"/>
                        </a:cubicBezTo>
                        <a:cubicBezTo>
                          <a:pt x="8061" y="12642"/>
                          <a:pt x="11871" y="7880"/>
                          <a:pt x="13776" y="2165"/>
                        </a:cubicBezTo>
                        <a:cubicBezTo>
                          <a:pt x="13776" y="1212"/>
                          <a:pt x="10919" y="-693"/>
                          <a:pt x="9966" y="260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49" name="Полилиния: фигура 1648">
                    <a:extLst>
                      <a:ext uri="{FF2B5EF4-FFF2-40B4-BE49-F238E27FC236}">
                        <a16:creationId xmlns:a16="http://schemas.microsoft.com/office/drawing/2014/main" id="{B0879258-5BF3-E631-3C8F-AA7BD12EBC8B}"/>
                      </a:ext>
                    </a:extLst>
                  </p:cNvPr>
                  <p:cNvSpPr/>
                  <p:nvPr/>
                </p:nvSpPr>
                <p:spPr>
                  <a:xfrm>
                    <a:off x="15907424" y="7304208"/>
                    <a:ext cx="17079" cy="22622"/>
                  </a:xfrm>
                  <a:custGeom>
                    <a:avLst/>
                    <a:gdLst>
                      <a:gd name="connsiteX0" fmla="*/ 12317 w 17079"/>
                      <a:gd name="connsiteY0" fmla="*/ 253 h 22622"/>
                      <a:gd name="connsiteX1" fmla="*/ 887 w 17079"/>
                      <a:gd name="connsiteY1" fmla="*/ 14541 h 22622"/>
                      <a:gd name="connsiteX2" fmla="*/ 9459 w 17079"/>
                      <a:gd name="connsiteY2" fmla="*/ 20256 h 22622"/>
                      <a:gd name="connsiteX3" fmla="*/ 17079 w 17079"/>
                      <a:gd name="connsiteY3" fmla="*/ 3111 h 22622"/>
                      <a:gd name="connsiteX4" fmla="*/ 12317 w 17079"/>
                      <a:gd name="connsiteY4" fmla="*/ 253 h 22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079" h="22622">
                        <a:moveTo>
                          <a:pt x="12317" y="253"/>
                        </a:moveTo>
                        <a:cubicBezTo>
                          <a:pt x="6602" y="4063"/>
                          <a:pt x="3744" y="8826"/>
                          <a:pt x="887" y="14541"/>
                        </a:cubicBezTo>
                        <a:cubicBezTo>
                          <a:pt x="-2923" y="20256"/>
                          <a:pt x="6602" y="25971"/>
                          <a:pt x="9459" y="20256"/>
                        </a:cubicBezTo>
                        <a:cubicBezTo>
                          <a:pt x="13269" y="14541"/>
                          <a:pt x="16127" y="9778"/>
                          <a:pt x="17079" y="3111"/>
                        </a:cubicBezTo>
                        <a:cubicBezTo>
                          <a:pt x="17079" y="1206"/>
                          <a:pt x="14222" y="-699"/>
                          <a:pt x="12317" y="253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50" name="Полилиния: фигура 1649">
                    <a:extLst>
                      <a:ext uri="{FF2B5EF4-FFF2-40B4-BE49-F238E27FC236}">
                        <a16:creationId xmlns:a16="http://schemas.microsoft.com/office/drawing/2014/main" id="{8D569717-32D3-F674-E315-5410D1102A09}"/>
                      </a:ext>
                    </a:extLst>
                  </p:cNvPr>
                  <p:cNvSpPr/>
                  <p:nvPr/>
                </p:nvSpPr>
                <p:spPr>
                  <a:xfrm>
                    <a:off x="15692062" y="7133488"/>
                    <a:ext cx="12797" cy="33707"/>
                  </a:xfrm>
                  <a:custGeom>
                    <a:avLst/>
                    <a:gdLst>
                      <a:gd name="connsiteX0" fmla="*/ 984 w 12797"/>
                      <a:gd name="connsiteY0" fmla="*/ 1429 h 33707"/>
                      <a:gd name="connsiteX1" fmla="*/ 6699 w 12797"/>
                      <a:gd name="connsiteY1" fmla="*/ 31909 h 33707"/>
                      <a:gd name="connsiteX2" fmla="*/ 12414 w 12797"/>
                      <a:gd name="connsiteY2" fmla="*/ 29051 h 33707"/>
                      <a:gd name="connsiteX3" fmla="*/ 7652 w 12797"/>
                      <a:gd name="connsiteY3" fmla="*/ 17621 h 33707"/>
                      <a:gd name="connsiteX4" fmla="*/ 3842 w 12797"/>
                      <a:gd name="connsiteY4" fmla="*/ 1429 h 33707"/>
                      <a:gd name="connsiteX5" fmla="*/ 984 w 12797"/>
                      <a:gd name="connsiteY5" fmla="*/ 1429 h 33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2797" h="33707">
                        <a:moveTo>
                          <a:pt x="984" y="1429"/>
                        </a:moveTo>
                        <a:cubicBezTo>
                          <a:pt x="-1873" y="10954"/>
                          <a:pt x="1937" y="23336"/>
                          <a:pt x="6699" y="31909"/>
                        </a:cubicBezTo>
                        <a:cubicBezTo>
                          <a:pt x="8604" y="35719"/>
                          <a:pt x="14319" y="32861"/>
                          <a:pt x="12414" y="29051"/>
                        </a:cubicBezTo>
                        <a:cubicBezTo>
                          <a:pt x="10509" y="25241"/>
                          <a:pt x="8604" y="21431"/>
                          <a:pt x="7652" y="17621"/>
                        </a:cubicBezTo>
                        <a:cubicBezTo>
                          <a:pt x="6699" y="12859"/>
                          <a:pt x="6699" y="7144"/>
                          <a:pt x="3842" y="1429"/>
                        </a:cubicBezTo>
                        <a:cubicBezTo>
                          <a:pt x="3842" y="-476"/>
                          <a:pt x="1937" y="-476"/>
                          <a:pt x="984" y="1429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51" name="Полилиния: фигура 1650">
                    <a:extLst>
                      <a:ext uri="{FF2B5EF4-FFF2-40B4-BE49-F238E27FC236}">
                        <a16:creationId xmlns:a16="http://schemas.microsoft.com/office/drawing/2014/main" id="{818A1FB3-F7F1-EC3C-767A-8B89C63CBB94}"/>
                      </a:ext>
                    </a:extLst>
                  </p:cNvPr>
                  <p:cNvSpPr/>
                  <p:nvPr/>
                </p:nvSpPr>
                <p:spPr>
                  <a:xfrm>
                    <a:off x="15604418" y="7840526"/>
                    <a:ext cx="67926" cy="62985"/>
                  </a:xfrm>
                  <a:custGeom>
                    <a:avLst/>
                    <a:gdLst>
                      <a:gd name="connsiteX0" fmla="*/ 64815 w 67926"/>
                      <a:gd name="connsiteY0" fmla="*/ 192 h 62985"/>
                      <a:gd name="connsiteX1" fmla="*/ 998 w 67926"/>
                      <a:gd name="connsiteY1" fmla="*/ 57342 h 62985"/>
                      <a:gd name="connsiteX2" fmla="*/ 5760 w 67926"/>
                      <a:gd name="connsiteY2" fmla="*/ 62104 h 62985"/>
                      <a:gd name="connsiteX3" fmla="*/ 67673 w 67926"/>
                      <a:gd name="connsiteY3" fmla="*/ 3049 h 62985"/>
                      <a:gd name="connsiteX4" fmla="*/ 64815 w 67926"/>
                      <a:gd name="connsiteY4" fmla="*/ 192 h 629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7926" h="62985">
                        <a:moveTo>
                          <a:pt x="64815" y="192"/>
                        </a:moveTo>
                        <a:cubicBezTo>
                          <a:pt x="40050" y="14479"/>
                          <a:pt x="22905" y="39244"/>
                          <a:pt x="998" y="57342"/>
                        </a:cubicBezTo>
                        <a:cubicBezTo>
                          <a:pt x="-1860" y="60199"/>
                          <a:pt x="1950" y="64961"/>
                          <a:pt x="5760" y="62104"/>
                        </a:cubicBezTo>
                        <a:cubicBezTo>
                          <a:pt x="27668" y="44959"/>
                          <a:pt x="48623" y="24004"/>
                          <a:pt x="67673" y="3049"/>
                        </a:cubicBezTo>
                        <a:cubicBezTo>
                          <a:pt x="68625" y="2097"/>
                          <a:pt x="66720" y="-761"/>
                          <a:pt x="64815" y="192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52" name="Полилиния: фигура 1651">
                    <a:extLst>
                      <a:ext uri="{FF2B5EF4-FFF2-40B4-BE49-F238E27FC236}">
                        <a16:creationId xmlns:a16="http://schemas.microsoft.com/office/drawing/2014/main" id="{D08DF21B-5BDA-712D-89C5-8E3FB38EA908}"/>
                      </a:ext>
                    </a:extLst>
                  </p:cNvPr>
                  <p:cNvSpPr/>
                  <p:nvPr/>
                </p:nvSpPr>
                <p:spPr>
                  <a:xfrm>
                    <a:off x="15559934" y="7878628"/>
                    <a:ext cx="136758" cy="81151"/>
                  </a:xfrm>
                  <a:custGeom>
                    <a:avLst/>
                    <a:gdLst>
                      <a:gd name="connsiteX0" fmla="*/ 134064 w 136758"/>
                      <a:gd name="connsiteY0" fmla="*/ 189 h 81151"/>
                      <a:gd name="connsiteX1" fmla="*/ 75009 w 136758"/>
                      <a:gd name="connsiteY1" fmla="*/ 42099 h 81151"/>
                      <a:gd name="connsiteX2" fmla="*/ 714 w 136758"/>
                      <a:gd name="connsiteY2" fmla="*/ 79246 h 81151"/>
                      <a:gd name="connsiteX3" fmla="*/ 714 w 136758"/>
                      <a:gd name="connsiteY3" fmla="*/ 81152 h 81151"/>
                      <a:gd name="connsiteX4" fmla="*/ 72152 w 136758"/>
                      <a:gd name="connsiteY4" fmla="*/ 50671 h 81151"/>
                      <a:gd name="connsiteX5" fmla="*/ 135969 w 136758"/>
                      <a:gd name="connsiteY5" fmla="*/ 3999 h 81151"/>
                      <a:gd name="connsiteX6" fmla="*/ 134064 w 136758"/>
                      <a:gd name="connsiteY6" fmla="*/ 189 h 811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36758" h="81151">
                        <a:moveTo>
                          <a:pt x="134064" y="189"/>
                        </a:moveTo>
                        <a:cubicBezTo>
                          <a:pt x="113109" y="11619"/>
                          <a:pt x="95012" y="28764"/>
                          <a:pt x="75009" y="42099"/>
                        </a:cubicBezTo>
                        <a:cubicBezTo>
                          <a:pt x="52149" y="57339"/>
                          <a:pt x="27384" y="70674"/>
                          <a:pt x="714" y="79246"/>
                        </a:cubicBezTo>
                        <a:cubicBezTo>
                          <a:pt x="-238" y="79246"/>
                          <a:pt x="-238" y="81152"/>
                          <a:pt x="714" y="81152"/>
                        </a:cubicBezTo>
                        <a:cubicBezTo>
                          <a:pt x="26432" y="74484"/>
                          <a:pt x="50244" y="64006"/>
                          <a:pt x="72152" y="50671"/>
                        </a:cubicBezTo>
                        <a:cubicBezTo>
                          <a:pt x="94059" y="38289"/>
                          <a:pt x="118824" y="23049"/>
                          <a:pt x="135969" y="3999"/>
                        </a:cubicBezTo>
                        <a:cubicBezTo>
                          <a:pt x="137874" y="2094"/>
                          <a:pt x="135969" y="-763"/>
                          <a:pt x="134064" y="189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53" name="Полилиния: фигура 1652">
                    <a:extLst>
                      <a:ext uri="{FF2B5EF4-FFF2-40B4-BE49-F238E27FC236}">
                        <a16:creationId xmlns:a16="http://schemas.microsoft.com/office/drawing/2014/main" id="{6EFD4C09-7920-9348-B500-A56B178AC503}"/>
                      </a:ext>
                    </a:extLst>
                  </p:cNvPr>
                  <p:cNvSpPr/>
                  <p:nvPr/>
                </p:nvSpPr>
                <p:spPr>
                  <a:xfrm>
                    <a:off x="15607879" y="7808144"/>
                    <a:ext cx="222163" cy="156398"/>
                  </a:xfrm>
                  <a:custGeom>
                    <a:avLst/>
                    <a:gdLst>
                      <a:gd name="connsiteX0" fmla="*/ 219470 w 222163"/>
                      <a:gd name="connsiteY0" fmla="*/ 189 h 156398"/>
                      <a:gd name="connsiteX1" fmla="*/ 116600 w 222163"/>
                      <a:gd name="connsiteY1" fmla="*/ 79246 h 156398"/>
                      <a:gd name="connsiteX2" fmla="*/ 395 w 222163"/>
                      <a:gd name="connsiteY2" fmla="*/ 154494 h 156398"/>
                      <a:gd name="connsiteX3" fmla="*/ 1347 w 222163"/>
                      <a:gd name="connsiteY3" fmla="*/ 156399 h 156398"/>
                      <a:gd name="connsiteX4" fmla="*/ 110884 w 222163"/>
                      <a:gd name="connsiteY4" fmla="*/ 91629 h 156398"/>
                      <a:gd name="connsiteX5" fmla="*/ 221375 w 222163"/>
                      <a:gd name="connsiteY5" fmla="*/ 3999 h 156398"/>
                      <a:gd name="connsiteX6" fmla="*/ 219470 w 222163"/>
                      <a:gd name="connsiteY6" fmla="*/ 189 h 1563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22163" h="156398">
                        <a:moveTo>
                          <a:pt x="219470" y="189"/>
                        </a:moveTo>
                        <a:cubicBezTo>
                          <a:pt x="182322" y="21144"/>
                          <a:pt x="150889" y="52577"/>
                          <a:pt x="116600" y="79246"/>
                        </a:cubicBezTo>
                        <a:cubicBezTo>
                          <a:pt x="80405" y="107821"/>
                          <a:pt x="42305" y="134491"/>
                          <a:pt x="395" y="154494"/>
                        </a:cubicBezTo>
                        <a:cubicBezTo>
                          <a:pt x="-558" y="155446"/>
                          <a:pt x="395" y="156399"/>
                          <a:pt x="1347" y="156399"/>
                        </a:cubicBezTo>
                        <a:cubicBezTo>
                          <a:pt x="40400" y="139254"/>
                          <a:pt x="76595" y="116394"/>
                          <a:pt x="110884" y="91629"/>
                        </a:cubicBezTo>
                        <a:cubicBezTo>
                          <a:pt x="148032" y="64006"/>
                          <a:pt x="188037" y="36384"/>
                          <a:pt x="221375" y="3999"/>
                        </a:cubicBezTo>
                        <a:cubicBezTo>
                          <a:pt x="223280" y="2094"/>
                          <a:pt x="221375" y="-763"/>
                          <a:pt x="219470" y="189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54" name="Полилиния: фигура 1653">
                    <a:extLst>
                      <a:ext uri="{FF2B5EF4-FFF2-40B4-BE49-F238E27FC236}">
                        <a16:creationId xmlns:a16="http://schemas.microsoft.com/office/drawing/2014/main" id="{30373270-0C72-9A77-944B-70AE205C48AB}"/>
                      </a:ext>
                    </a:extLst>
                  </p:cNvPr>
                  <p:cNvSpPr/>
                  <p:nvPr/>
                </p:nvSpPr>
                <p:spPr>
                  <a:xfrm>
                    <a:off x="15615499" y="7862625"/>
                    <a:ext cx="214007" cy="135514"/>
                  </a:xfrm>
                  <a:custGeom>
                    <a:avLst/>
                    <a:gdLst>
                      <a:gd name="connsiteX0" fmla="*/ 210897 w 214007"/>
                      <a:gd name="connsiteY0" fmla="*/ 0 h 135514"/>
                      <a:gd name="connsiteX1" fmla="*/ 108980 w 214007"/>
                      <a:gd name="connsiteY1" fmla="*/ 53340 h 135514"/>
                      <a:gd name="connsiteX2" fmla="*/ 394 w 214007"/>
                      <a:gd name="connsiteY2" fmla="*/ 133350 h 135514"/>
                      <a:gd name="connsiteX3" fmla="*/ 1347 w 214007"/>
                      <a:gd name="connsiteY3" fmla="*/ 135255 h 135514"/>
                      <a:gd name="connsiteX4" fmla="*/ 206135 w 214007"/>
                      <a:gd name="connsiteY4" fmla="*/ 6668 h 135514"/>
                      <a:gd name="connsiteX5" fmla="*/ 105170 w 214007"/>
                      <a:gd name="connsiteY5" fmla="*/ 104775 h 135514"/>
                      <a:gd name="connsiteX6" fmla="*/ 106122 w 214007"/>
                      <a:gd name="connsiteY6" fmla="*/ 105727 h 135514"/>
                      <a:gd name="connsiteX7" fmla="*/ 213755 w 214007"/>
                      <a:gd name="connsiteY7" fmla="*/ 2858 h 135514"/>
                      <a:gd name="connsiteX8" fmla="*/ 210897 w 214007"/>
                      <a:gd name="connsiteY8" fmla="*/ 0 h 135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14007" h="135514">
                        <a:moveTo>
                          <a:pt x="210897" y="0"/>
                        </a:moveTo>
                        <a:cubicBezTo>
                          <a:pt x="172797" y="6668"/>
                          <a:pt x="139460" y="30480"/>
                          <a:pt x="108980" y="53340"/>
                        </a:cubicBezTo>
                        <a:cubicBezTo>
                          <a:pt x="72785" y="80010"/>
                          <a:pt x="39447" y="110490"/>
                          <a:pt x="394" y="133350"/>
                        </a:cubicBezTo>
                        <a:cubicBezTo>
                          <a:pt x="-558" y="134302"/>
                          <a:pt x="394" y="136207"/>
                          <a:pt x="1347" y="135255"/>
                        </a:cubicBezTo>
                        <a:cubicBezTo>
                          <a:pt x="73737" y="99060"/>
                          <a:pt x="128030" y="32385"/>
                          <a:pt x="206135" y="6668"/>
                        </a:cubicBezTo>
                        <a:cubicBezTo>
                          <a:pt x="182322" y="48577"/>
                          <a:pt x="141365" y="75247"/>
                          <a:pt x="105170" y="104775"/>
                        </a:cubicBezTo>
                        <a:cubicBezTo>
                          <a:pt x="104217" y="105727"/>
                          <a:pt x="105170" y="106680"/>
                          <a:pt x="106122" y="105727"/>
                        </a:cubicBezTo>
                        <a:cubicBezTo>
                          <a:pt x="146127" y="76200"/>
                          <a:pt x="188037" y="47625"/>
                          <a:pt x="213755" y="2858"/>
                        </a:cubicBezTo>
                        <a:cubicBezTo>
                          <a:pt x="214707" y="1905"/>
                          <a:pt x="212802" y="0"/>
                          <a:pt x="210897" y="0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55" name="Полилиния: фигура 1654">
                    <a:extLst>
                      <a:ext uri="{FF2B5EF4-FFF2-40B4-BE49-F238E27FC236}">
                        <a16:creationId xmlns:a16="http://schemas.microsoft.com/office/drawing/2014/main" id="{A2DA701A-898B-F136-A40E-91C4D33A899A}"/>
                      </a:ext>
                    </a:extLst>
                  </p:cNvPr>
                  <p:cNvSpPr/>
                  <p:nvPr/>
                </p:nvSpPr>
                <p:spPr>
                  <a:xfrm>
                    <a:off x="15647884" y="7888343"/>
                    <a:ext cx="213196" cy="136207"/>
                  </a:xfrm>
                  <a:custGeom>
                    <a:avLst/>
                    <a:gdLst>
                      <a:gd name="connsiteX0" fmla="*/ 211850 w 213196"/>
                      <a:gd name="connsiteY0" fmla="*/ 0 h 136207"/>
                      <a:gd name="connsiteX1" fmla="*/ 106122 w 213196"/>
                      <a:gd name="connsiteY1" fmla="*/ 66675 h 136207"/>
                      <a:gd name="connsiteX2" fmla="*/ 395 w 213196"/>
                      <a:gd name="connsiteY2" fmla="*/ 134302 h 136207"/>
                      <a:gd name="connsiteX3" fmla="*/ 1347 w 213196"/>
                      <a:gd name="connsiteY3" fmla="*/ 136207 h 136207"/>
                      <a:gd name="connsiteX4" fmla="*/ 108980 w 213196"/>
                      <a:gd name="connsiteY4" fmla="*/ 71437 h 136207"/>
                      <a:gd name="connsiteX5" fmla="*/ 212802 w 213196"/>
                      <a:gd name="connsiteY5" fmla="*/ 1905 h 136207"/>
                      <a:gd name="connsiteX6" fmla="*/ 211850 w 213196"/>
                      <a:gd name="connsiteY6" fmla="*/ 0 h 1362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13196" h="136207">
                        <a:moveTo>
                          <a:pt x="211850" y="0"/>
                        </a:moveTo>
                        <a:cubicBezTo>
                          <a:pt x="175655" y="19050"/>
                          <a:pt x="140412" y="43815"/>
                          <a:pt x="106122" y="66675"/>
                        </a:cubicBezTo>
                        <a:cubicBezTo>
                          <a:pt x="70880" y="89535"/>
                          <a:pt x="35637" y="112395"/>
                          <a:pt x="395" y="134302"/>
                        </a:cubicBezTo>
                        <a:cubicBezTo>
                          <a:pt x="-558" y="135254"/>
                          <a:pt x="395" y="136207"/>
                          <a:pt x="1347" y="136207"/>
                        </a:cubicBezTo>
                        <a:cubicBezTo>
                          <a:pt x="38495" y="116205"/>
                          <a:pt x="73737" y="93345"/>
                          <a:pt x="108980" y="71437"/>
                        </a:cubicBezTo>
                        <a:cubicBezTo>
                          <a:pt x="144222" y="49530"/>
                          <a:pt x="180417" y="27622"/>
                          <a:pt x="212802" y="1905"/>
                        </a:cubicBezTo>
                        <a:cubicBezTo>
                          <a:pt x="213755" y="953"/>
                          <a:pt x="212802" y="0"/>
                          <a:pt x="211850" y="0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56" name="Полилиния: фигура 1655">
                    <a:extLst>
                      <a:ext uri="{FF2B5EF4-FFF2-40B4-BE49-F238E27FC236}">
                        <a16:creationId xmlns:a16="http://schemas.microsoft.com/office/drawing/2014/main" id="{082DCD9F-3B7C-907F-CEBF-4B6F691CDFAE}"/>
                      </a:ext>
                    </a:extLst>
                  </p:cNvPr>
                  <p:cNvSpPr/>
                  <p:nvPr/>
                </p:nvSpPr>
                <p:spPr>
                  <a:xfrm>
                    <a:off x="15719716" y="7926048"/>
                    <a:ext cx="119062" cy="105169"/>
                  </a:xfrm>
                  <a:custGeom>
                    <a:avLst/>
                    <a:gdLst>
                      <a:gd name="connsiteX0" fmla="*/ 117158 w 119062"/>
                      <a:gd name="connsiteY0" fmla="*/ 395 h 105169"/>
                      <a:gd name="connsiteX1" fmla="*/ 0 w 119062"/>
                      <a:gd name="connsiteY1" fmla="*/ 104217 h 105169"/>
                      <a:gd name="connsiteX2" fmla="*/ 952 w 119062"/>
                      <a:gd name="connsiteY2" fmla="*/ 105169 h 105169"/>
                      <a:gd name="connsiteX3" fmla="*/ 119063 w 119062"/>
                      <a:gd name="connsiteY3" fmla="*/ 1347 h 105169"/>
                      <a:gd name="connsiteX4" fmla="*/ 117158 w 119062"/>
                      <a:gd name="connsiteY4" fmla="*/ 395 h 1051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9062" h="105169">
                        <a:moveTo>
                          <a:pt x="117158" y="395"/>
                        </a:moveTo>
                        <a:cubicBezTo>
                          <a:pt x="79058" y="36589"/>
                          <a:pt x="41910" y="72784"/>
                          <a:pt x="0" y="104217"/>
                        </a:cubicBezTo>
                        <a:cubicBezTo>
                          <a:pt x="0" y="104217"/>
                          <a:pt x="0" y="105169"/>
                          <a:pt x="952" y="105169"/>
                        </a:cubicBezTo>
                        <a:cubicBezTo>
                          <a:pt x="43815" y="74689"/>
                          <a:pt x="80963" y="38494"/>
                          <a:pt x="119063" y="1347"/>
                        </a:cubicBezTo>
                        <a:cubicBezTo>
                          <a:pt x="119063" y="395"/>
                          <a:pt x="118110" y="-558"/>
                          <a:pt x="117158" y="395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57" name="Полилиния: фигура 1656">
                    <a:extLst>
                      <a:ext uri="{FF2B5EF4-FFF2-40B4-BE49-F238E27FC236}">
                        <a16:creationId xmlns:a16="http://schemas.microsoft.com/office/drawing/2014/main" id="{A76E6331-B0AC-E7B5-325B-62CCC183F152}"/>
                      </a:ext>
                    </a:extLst>
                  </p:cNvPr>
                  <p:cNvSpPr/>
                  <p:nvPr/>
                </p:nvSpPr>
                <p:spPr>
                  <a:xfrm>
                    <a:off x="15668242" y="7995313"/>
                    <a:ext cx="188157" cy="99873"/>
                  </a:xfrm>
                  <a:custGeom>
                    <a:avLst/>
                    <a:gdLst>
                      <a:gd name="connsiteX0" fmla="*/ 186729 w 188157"/>
                      <a:gd name="connsiteY0" fmla="*/ 662 h 99873"/>
                      <a:gd name="connsiteX1" fmla="*/ 95289 w 188157"/>
                      <a:gd name="connsiteY1" fmla="*/ 34952 h 99873"/>
                      <a:gd name="connsiteX2" fmla="*/ 991 w 188157"/>
                      <a:gd name="connsiteY2" fmla="*/ 95912 h 99873"/>
                      <a:gd name="connsiteX3" fmla="*/ 2896 w 188157"/>
                      <a:gd name="connsiteY3" fmla="*/ 99722 h 99873"/>
                      <a:gd name="connsiteX4" fmla="*/ 87669 w 188157"/>
                      <a:gd name="connsiteY4" fmla="*/ 49240 h 99873"/>
                      <a:gd name="connsiteX5" fmla="*/ 134341 w 188157"/>
                      <a:gd name="connsiteY5" fmla="*/ 19712 h 99873"/>
                      <a:gd name="connsiteX6" fmla="*/ 186729 w 188157"/>
                      <a:gd name="connsiteY6" fmla="*/ 2567 h 99873"/>
                      <a:gd name="connsiteX7" fmla="*/ 186729 w 188157"/>
                      <a:gd name="connsiteY7" fmla="*/ 662 h 99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8157" h="99873">
                        <a:moveTo>
                          <a:pt x="186729" y="662"/>
                        </a:moveTo>
                        <a:cubicBezTo>
                          <a:pt x="155296" y="-4100"/>
                          <a:pt x="120054" y="17807"/>
                          <a:pt x="95289" y="34952"/>
                        </a:cubicBezTo>
                        <a:cubicBezTo>
                          <a:pt x="64809" y="55907"/>
                          <a:pt x="35281" y="80672"/>
                          <a:pt x="991" y="95912"/>
                        </a:cubicBezTo>
                        <a:cubicBezTo>
                          <a:pt x="-914" y="96864"/>
                          <a:pt x="39" y="100674"/>
                          <a:pt x="2896" y="99722"/>
                        </a:cubicBezTo>
                        <a:cubicBezTo>
                          <a:pt x="34329" y="89245"/>
                          <a:pt x="60999" y="68290"/>
                          <a:pt x="87669" y="49240"/>
                        </a:cubicBezTo>
                        <a:cubicBezTo>
                          <a:pt x="102909" y="38762"/>
                          <a:pt x="118149" y="29237"/>
                          <a:pt x="134341" y="19712"/>
                        </a:cubicBezTo>
                        <a:cubicBezTo>
                          <a:pt x="151486" y="10187"/>
                          <a:pt x="168631" y="8282"/>
                          <a:pt x="186729" y="2567"/>
                        </a:cubicBezTo>
                        <a:cubicBezTo>
                          <a:pt x="188634" y="2567"/>
                          <a:pt x="188634" y="662"/>
                          <a:pt x="186729" y="662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58" name="Полилиния: фигура 1657">
                    <a:extLst>
                      <a:ext uri="{FF2B5EF4-FFF2-40B4-BE49-F238E27FC236}">
                        <a16:creationId xmlns:a16="http://schemas.microsoft.com/office/drawing/2014/main" id="{0C914E51-229A-543C-87F4-339BB8585CA6}"/>
                      </a:ext>
                    </a:extLst>
                  </p:cNvPr>
                  <p:cNvSpPr/>
                  <p:nvPr/>
                </p:nvSpPr>
                <p:spPr>
                  <a:xfrm>
                    <a:off x="15673996" y="8003595"/>
                    <a:ext cx="257434" cy="143297"/>
                  </a:xfrm>
                  <a:custGeom>
                    <a:avLst/>
                    <a:gdLst>
                      <a:gd name="connsiteX0" fmla="*/ 255270 w 257434"/>
                      <a:gd name="connsiteY0" fmla="*/ 0 h 143297"/>
                      <a:gd name="connsiteX1" fmla="*/ 129540 w 257434"/>
                      <a:gd name="connsiteY1" fmla="*/ 56197 h 143297"/>
                      <a:gd name="connsiteX2" fmla="*/ 0 w 257434"/>
                      <a:gd name="connsiteY2" fmla="*/ 142875 h 143297"/>
                      <a:gd name="connsiteX3" fmla="*/ 0 w 257434"/>
                      <a:gd name="connsiteY3" fmla="*/ 142875 h 143297"/>
                      <a:gd name="connsiteX4" fmla="*/ 123825 w 257434"/>
                      <a:gd name="connsiteY4" fmla="*/ 67627 h 143297"/>
                      <a:gd name="connsiteX5" fmla="*/ 250508 w 257434"/>
                      <a:gd name="connsiteY5" fmla="*/ 5715 h 143297"/>
                      <a:gd name="connsiteX6" fmla="*/ 140970 w 257434"/>
                      <a:gd name="connsiteY6" fmla="*/ 103822 h 143297"/>
                      <a:gd name="connsiteX7" fmla="*/ 141922 w 257434"/>
                      <a:gd name="connsiteY7" fmla="*/ 105727 h 143297"/>
                      <a:gd name="connsiteX8" fmla="*/ 257175 w 257434"/>
                      <a:gd name="connsiteY8" fmla="*/ 2857 h 143297"/>
                      <a:gd name="connsiteX9" fmla="*/ 255270 w 257434"/>
                      <a:gd name="connsiteY9" fmla="*/ 0 h 143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57434" h="143297">
                        <a:moveTo>
                          <a:pt x="255270" y="0"/>
                        </a:moveTo>
                        <a:cubicBezTo>
                          <a:pt x="208597" y="3810"/>
                          <a:pt x="166688" y="31432"/>
                          <a:pt x="129540" y="56197"/>
                        </a:cubicBezTo>
                        <a:cubicBezTo>
                          <a:pt x="86678" y="84772"/>
                          <a:pt x="46672" y="119062"/>
                          <a:pt x="0" y="142875"/>
                        </a:cubicBezTo>
                        <a:cubicBezTo>
                          <a:pt x="0" y="142875"/>
                          <a:pt x="0" y="143827"/>
                          <a:pt x="0" y="142875"/>
                        </a:cubicBezTo>
                        <a:cubicBezTo>
                          <a:pt x="43815" y="121920"/>
                          <a:pt x="83820" y="93345"/>
                          <a:pt x="123825" y="67627"/>
                        </a:cubicBezTo>
                        <a:cubicBezTo>
                          <a:pt x="161925" y="42862"/>
                          <a:pt x="204788" y="13335"/>
                          <a:pt x="250508" y="5715"/>
                        </a:cubicBezTo>
                        <a:cubicBezTo>
                          <a:pt x="229553" y="52387"/>
                          <a:pt x="180975" y="76200"/>
                          <a:pt x="140970" y="103822"/>
                        </a:cubicBezTo>
                        <a:cubicBezTo>
                          <a:pt x="140017" y="104775"/>
                          <a:pt x="140970" y="106680"/>
                          <a:pt x="141922" y="105727"/>
                        </a:cubicBezTo>
                        <a:cubicBezTo>
                          <a:pt x="186690" y="80010"/>
                          <a:pt x="237172" y="53340"/>
                          <a:pt x="257175" y="2857"/>
                        </a:cubicBezTo>
                        <a:cubicBezTo>
                          <a:pt x="258128" y="1905"/>
                          <a:pt x="256222" y="0"/>
                          <a:pt x="255270" y="0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59" name="Полилиния: фигура 1658">
                    <a:extLst>
                      <a:ext uri="{FF2B5EF4-FFF2-40B4-BE49-F238E27FC236}">
                        <a16:creationId xmlns:a16="http://schemas.microsoft.com/office/drawing/2014/main" id="{B037476C-DFDD-9821-C8FF-1CDC82AB4AE3}"/>
                      </a:ext>
                    </a:extLst>
                  </p:cNvPr>
                  <p:cNvSpPr/>
                  <p:nvPr/>
                </p:nvSpPr>
                <p:spPr>
                  <a:xfrm>
                    <a:off x="15775913" y="8008098"/>
                    <a:ext cx="211454" cy="128846"/>
                  </a:xfrm>
                  <a:custGeom>
                    <a:avLst/>
                    <a:gdLst>
                      <a:gd name="connsiteX0" fmla="*/ 210503 w 211454"/>
                      <a:gd name="connsiteY0" fmla="*/ 260 h 128846"/>
                      <a:gd name="connsiteX1" fmla="*/ 0 w 211454"/>
                      <a:gd name="connsiteY1" fmla="*/ 127894 h 128846"/>
                      <a:gd name="connsiteX2" fmla="*/ 0 w 211454"/>
                      <a:gd name="connsiteY2" fmla="*/ 128847 h 128846"/>
                      <a:gd name="connsiteX3" fmla="*/ 211455 w 211454"/>
                      <a:gd name="connsiteY3" fmla="*/ 2164 h 128846"/>
                      <a:gd name="connsiteX4" fmla="*/ 210503 w 211454"/>
                      <a:gd name="connsiteY4" fmla="*/ 260 h 128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1454" h="128846">
                        <a:moveTo>
                          <a:pt x="210503" y="260"/>
                        </a:moveTo>
                        <a:cubicBezTo>
                          <a:pt x="140970" y="43122"/>
                          <a:pt x="78105" y="100272"/>
                          <a:pt x="0" y="127894"/>
                        </a:cubicBezTo>
                        <a:cubicBezTo>
                          <a:pt x="0" y="127894"/>
                          <a:pt x="0" y="128847"/>
                          <a:pt x="0" y="128847"/>
                        </a:cubicBezTo>
                        <a:cubicBezTo>
                          <a:pt x="79058" y="104082"/>
                          <a:pt x="145733" y="50742"/>
                          <a:pt x="211455" y="2164"/>
                        </a:cubicBezTo>
                        <a:cubicBezTo>
                          <a:pt x="211455" y="1212"/>
                          <a:pt x="211455" y="-693"/>
                          <a:pt x="210503" y="260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60" name="Полилиния: фигура 1659">
                    <a:extLst>
                      <a:ext uri="{FF2B5EF4-FFF2-40B4-BE49-F238E27FC236}">
                        <a16:creationId xmlns:a16="http://schemas.microsoft.com/office/drawing/2014/main" id="{D2B07883-33E8-B2DC-7534-EC805C15106B}"/>
                      </a:ext>
                    </a:extLst>
                  </p:cNvPr>
                  <p:cNvSpPr/>
                  <p:nvPr/>
                </p:nvSpPr>
                <p:spPr>
                  <a:xfrm>
                    <a:off x="16301608" y="7949060"/>
                    <a:ext cx="64855" cy="56200"/>
                  </a:xfrm>
                  <a:custGeom>
                    <a:avLst/>
                    <a:gdLst>
                      <a:gd name="connsiteX0" fmla="*/ 60093 w 64855"/>
                      <a:gd name="connsiteY0" fmla="*/ 243 h 56200"/>
                      <a:gd name="connsiteX1" fmla="*/ 32471 w 64855"/>
                      <a:gd name="connsiteY1" fmla="*/ 26913 h 56200"/>
                      <a:gd name="connsiteX2" fmla="*/ 13421 w 64855"/>
                      <a:gd name="connsiteY2" fmla="*/ 43105 h 56200"/>
                      <a:gd name="connsiteX3" fmla="*/ 1038 w 64855"/>
                      <a:gd name="connsiteY3" fmla="*/ 50725 h 56200"/>
                      <a:gd name="connsiteX4" fmla="*/ 1991 w 64855"/>
                      <a:gd name="connsiteY4" fmla="*/ 55487 h 56200"/>
                      <a:gd name="connsiteX5" fmla="*/ 33423 w 64855"/>
                      <a:gd name="connsiteY5" fmla="*/ 40248 h 56200"/>
                      <a:gd name="connsiteX6" fmla="*/ 64856 w 64855"/>
                      <a:gd name="connsiteY6" fmla="*/ 5005 h 56200"/>
                      <a:gd name="connsiteX7" fmla="*/ 60093 w 64855"/>
                      <a:gd name="connsiteY7" fmla="*/ 243 h 56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64855" h="56200">
                        <a:moveTo>
                          <a:pt x="60093" y="243"/>
                        </a:moveTo>
                        <a:cubicBezTo>
                          <a:pt x="48663" y="5005"/>
                          <a:pt x="40091" y="18340"/>
                          <a:pt x="32471" y="26913"/>
                        </a:cubicBezTo>
                        <a:cubicBezTo>
                          <a:pt x="26756" y="32628"/>
                          <a:pt x="20088" y="38343"/>
                          <a:pt x="13421" y="43105"/>
                        </a:cubicBezTo>
                        <a:cubicBezTo>
                          <a:pt x="9611" y="45963"/>
                          <a:pt x="4848" y="47868"/>
                          <a:pt x="1038" y="50725"/>
                        </a:cubicBezTo>
                        <a:cubicBezTo>
                          <a:pt x="-867" y="52630"/>
                          <a:pt x="86" y="54535"/>
                          <a:pt x="1991" y="55487"/>
                        </a:cubicBezTo>
                        <a:cubicBezTo>
                          <a:pt x="13421" y="59298"/>
                          <a:pt x="25803" y="46915"/>
                          <a:pt x="33423" y="40248"/>
                        </a:cubicBezTo>
                        <a:cubicBezTo>
                          <a:pt x="43901" y="31675"/>
                          <a:pt x="60093" y="18340"/>
                          <a:pt x="64856" y="5005"/>
                        </a:cubicBezTo>
                        <a:cubicBezTo>
                          <a:pt x="64856" y="1195"/>
                          <a:pt x="61998" y="-710"/>
                          <a:pt x="60093" y="243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61" name="Полилиния: фигура 1660">
                    <a:extLst>
                      <a:ext uri="{FF2B5EF4-FFF2-40B4-BE49-F238E27FC236}">
                        <a16:creationId xmlns:a16="http://schemas.microsoft.com/office/drawing/2014/main" id="{47D3D705-A32B-1437-AC1C-5B9D68ADF4DB}"/>
                      </a:ext>
                    </a:extLst>
                  </p:cNvPr>
                  <p:cNvSpPr/>
                  <p:nvPr/>
                </p:nvSpPr>
                <p:spPr>
                  <a:xfrm>
                    <a:off x="16408952" y="7873288"/>
                    <a:ext cx="97717" cy="112400"/>
                  </a:xfrm>
                  <a:custGeom>
                    <a:avLst/>
                    <a:gdLst>
                      <a:gd name="connsiteX0" fmla="*/ 93719 w 97717"/>
                      <a:gd name="connsiteY0" fmla="*/ 767 h 112400"/>
                      <a:gd name="connsiteX1" fmla="*/ 50856 w 97717"/>
                      <a:gd name="connsiteY1" fmla="*/ 58869 h 112400"/>
                      <a:gd name="connsiteX2" fmla="*/ 374 w 97717"/>
                      <a:gd name="connsiteY2" fmla="*/ 109352 h 112400"/>
                      <a:gd name="connsiteX3" fmla="*/ 2279 w 97717"/>
                      <a:gd name="connsiteY3" fmla="*/ 112209 h 112400"/>
                      <a:gd name="connsiteX4" fmla="*/ 56571 w 97717"/>
                      <a:gd name="connsiteY4" fmla="*/ 65537 h 112400"/>
                      <a:gd name="connsiteX5" fmla="*/ 97529 w 97717"/>
                      <a:gd name="connsiteY5" fmla="*/ 3624 h 112400"/>
                      <a:gd name="connsiteX6" fmla="*/ 93719 w 97717"/>
                      <a:gd name="connsiteY6" fmla="*/ 767 h 112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7717" h="112400">
                        <a:moveTo>
                          <a:pt x="93719" y="767"/>
                        </a:moveTo>
                        <a:cubicBezTo>
                          <a:pt x="78479" y="18864"/>
                          <a:pt x="67049" y="39819"/>
                          <a:pt x="50856" y="58869"/>
                        </a:cubicBezTo>
                        <a:cubicBezTo>
                          <a:pt x="35616" y="76967"/>
                          <a:pt x="17519" y="93159"/>
                          <a:pt x="374" y="109352"/>
                        </a:cubicBezTo>
                        <a:cubicBezTo>
                          <a:pt x="-579" y="110304"/>
                          <a:pt x="374" y="113161"/>
                          <a:pt x="2279" y="112209"/>
                        </a:cubicBezTo>
                        <a:cubicBezTo>
                          <a:pt x="23234" y="99827"/>
                          <a:pt x="40379" y="83634"/>
                          <a:pt x="56571" y="65537"/>
                        </a:cubicBezTo>
                        <a:cubicBezTo>
                          <a:pt x="72764" y="47439"/>
                          <a:pt x="89909" y="27437"/>
                          <a:pt x="97529" y="3624"/>
                        </a:cubicBezTo>
                        <a:cubicBezTo>
                          <a:pt x="98481" y="767"/>
                          <a:pt x="95624" y="-1138"/>
                          <a:pt x="93719" y="767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62" name="Полилиния: фигура 1661">
                    <a:extLst>
                      <a:ext uri="{FF2B5EF4-FFF2-40B4-BE49-F238E27FC236}">
                        <a16:creationId xmlns:a16="http://schemas.microsoft.com/office/drawing/2014/main" id="{A6AD9F9E-D50B-89C8-5561-D5CC1613984C}"/>
                      </a:ext>
                    </a:extLst>
                  </p:cNvPr>
                  <p:cNvSpPr/>
                  <p:nvPr/>
                </p:nvSpPr>
                <p:spPr>
                  <a:xfrm>
                    <a:off x="16415734" y="7870095"/>
                    <a:ext cx="28873" cy="37557"/>
                  </a:xfrm>
                  <a:custGeom>
                    <a:avLst/>
                    <a:gdLst>
                      <a:gd name="connsiteX0" fmla="*/ 25977 w 28873"/>
                      <a:gd name="connsiteY0" fmla="*/ 150 h 37557"/>
                      <a:gd name="connsiteX1" fmla="*/ 260 w 28873"/>
                      <a:gd name="connsiteY1" fmla="*/ 35393 h 37557"/>
                      <a:gd name="connsiteX2" fmla="*/ 2165 w 28873"/>
                      <a:gd name="connsiteY2" fmla="*/ 37298 h 37557"/>
                      <a:gd name="connsiteX3" fmla="*/ 14547 w 28873"/>
                      <a:gd name="connsiteY3" fmla="*/ 22058 h 37557"/>
                      <a:gd name="connsiteX4" fmla="*/ 27882 w 28873"/>
                      <a:gd name="connsiteY4" fmla="*/ 4913 h 37557"/>
                      <a:gd name="connsiteX5" fmla="*/ 25977 w 28873"/>
                      <a:gd name="connsiteY5" fmla="*/ 150 h 37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873" h="37557">
                        <a:moveTo>
                          <a:pt x="25977" y="150"/>
                        </a:moveTo>
                        <a:cubicBezTo>
                          <a:pt x="12642" y="4913"/>
                          <a:pt x="5022" y="23010"/>
                          <a:pt x="260" y="35393"/>
                        </a:cubicBezTo>
                        <a:cubicBezTo>
                          <a:pt x="-693" y="36345"/>
                          <a:pt x="1212" y="38250"/>
                          <a:pt x="2165" y="37298"/>
                        </a:cubicBezTo>
                        <a:cubicBezTo>
                          <a:pt x="6927" y="32535"/>
                          <a:pt x="10737" y="26820"/>
                          <a:pt x="14547" y="22058"/>
                        </a:cubicBezTo>
                        <a:cubicBezTo>
                          <a:pt x="19310" y="16343"/>
                          <a:pt x="25025" y="11580"/>
                          <a:pt x="27882" y="4913"/>
                        </a:cubicBezTo>
                        <a:cubicBezTo>
                          <a:pt x="29787" y="3008"/>
                          <a:pt x="28835" y="-802"/>
                          <a:pt x="25977" y="150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63" name="Полилиния: фигура 1662">
                    <a:extLst>
                      <a:ext uri="{FF2B5EF4-FFF2-40B4-BE49-F238E27FC236}">
                        <a16:creationId xmlns:a16="http://schemas.microsoft.com/office/drawing/2014/main" id="{8FDDA719-9AB0-E7CB-4F84-789B8FEAA3E9}"/>
                      </a:ext>
                    </a:extLst>
                  </p:cNvPr>
                  <p:cNvSpPr/>
                  <p:nvPr/>
                </p:nvSpPr>
                <p:spPr>
                  <a:xfrm>
                    <a:off x="16436159" y="7925223"/>
                    <a:ext cx="96991" cy="102710"/>
                  </a:xfrm>
                  <a:custGeom>
                    <a:avLst/>
                    <a:gdLst>
                      <a:gd name="connsiteX0" fmla="*/ 95087 w 96991"/>
                      <a:gd name="connsiteY0" fmla="*/ 267 h 102710"/>
                      <a:gd name="connsiteX1" fmla="*/ 49367 w 96991"/>
                      <a:gd name="connsiteY1" fmla="*/ 46939 h 102710"/>
                      <a:gd name="connsiteX2" fmla="*/ 789 w 96991"/>
                      <a:gd name="connsiteY2" fmla="*/ 99326 h 102710"/>
                      <a:gd name="connsiteX3" fmla="*/ 2694 w 96991"/>
                      <a:gd name="connsiteY3" fmla="*/ 102184 h 102710"/>
                      <a:gd name="connsiteX4" fmla="*/ 51272 w 96991"/>
                      <a:gd name="connsiteY4" fmla="*/ 56464 h 102710"/>
                      <a:gd name="connsiteX5" fmla="*/ 96992 w 96991"/>
                      <a:gd name="connsiteY5" fmla="*/ 1219 h 102710"/>
                      <a:gd name="connsiteX6" fmla="*/ 95087 w 96991"/>
                      <a:gd name="connsiteY6" fmla="*/ 267 h 1027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6991" h="102710">
                        <a:moveTo>
                          <a:pt x="95087" y="267"/>
                        </a:moveTo>
                        <a:cubicBezTo>
                          <a:pt x="76037" y="10744"/>
                          <a:pt x="62702" y="30747"/>
                          <a:pt x="49367" y="46939"/>
                        </a:cubicBezTo>
                        <a:cubicBezTo>
                          <a:pt x="34127" y="65989"/>
                          <a:pt x="18887" y="84086"/>
                          <a:pt x="789" y="99326"/>
                        </a:cubicBezTo>
                        <a:cubicBezTo>
                          <a:pt x="-1116" y="100279"/>
                          <a:pt x="789" y="104089"/>
                          <a:pt x="2694" y="102184"/>
                        </a:cubicBezTo>
                        <a:cubicBezTo>
                          <a:pt x="20792" y="89801"/>
                          <a:pt x="36032" y="73609"/>
                          <a:pt x="51272" y="56464"/>
                        </a:cubicBezTo>
                        <a:cubicBezTo>
                          <a:pt x="66512" y="38367"/>
                          <a:pt x="83657" y="21222"/>
                          <a:pt x="96992" y="1219"/>
                        </a:cubicBezTo>
                        <a:cubicBezTo>
                          <a:pt x="96992" y="1219"/>
                          <a:pt x="96039" y="-686"/>
                          <a:pt x="95087" y="267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64" name="Полилиния: фигура 1663">
                    <a:extLst>
                      <a:ext uri="{FF2B5EF4-FFF2-40B4-BE49-F238E27FC236}">
                        <a16:creationId xmlns:a16="http://schemas.microsoft.com/office/drawing/2014/main" id="{EE74655E-FA90-99B9-7E59-2EE02BE108FA}"/>
                      </a:ext>
                    </a:extLst>
                  </p:cNvPr>
                  <p:cNvSpPr/>
                  <p:nvPr/>
                </p:nvSpPr>
                <p:spPr>
                  <a:xfrm>
                    <a:off x="16491241" y="7948311"/>
                    <a:ext cx="31432" cy="60998"/>
                  </a:xfrm>
                  <a:custGeom>
                    <a:avLst/>
                    <a:gdLst>
                      <a:gd name="connsiteX0" fmla="*/ 28575 w 31432"/>
                      <a:gd name="connsiteY0" fmla="*/ 991 h 60998"/>
                      <a:gd name="connsiteX1" fmla="*/ 12383 w 31432"/>
                      <a:gd name="connsiteY1" fmla="*/ 35281 h 60998"/>
                      <a:gd name="connsiteX2" fmla="*/ 0 w 31432"/>
                      <a:gd name="connsiteY2" fmla="*/ 60046 h 60998"/>
                      <a:gd name="connsiteX3" fmla="*/ 952 w 31432"/>
                      <a:gd name="connsiteY3" fmla="*/ 60998 h 60998"/>
                      <a:gd name="connsiteX4" fmla="*/ 18097 w 31432"/>
                      <a:gd name="connsiteY4" fmla="*/ 34329 h 60998"/>
                      <a:gd name="connsiteX5" fmla="*/ 31433 w 31432"/>
                      <a:gd name="connsiteY5" fmla="*/ 2896 h 60998"/>
                      <a:gd name="connsiteX6" fmla="*/ 28575 w 31432"/>
                      <a:gd name="connsiteY6" fmla="*/ 991 h 60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1432" h="60998">
                        <a:moveTo>
                          <a:pt x="28575" y="991"/>
                        </a:moveTo>
                        <a:cubicBezTo>
                          <a:pt x="23813" y="12421"/>
                          <a:pt x="18097" y="23851"/>
                          <a:pt x="12383" y="35281"/>
                        </a:cubicBezTo>
                        <a:cubicBezTo>
                          <a:pt x="7620" y="42901"/>
                          <a:pt x="1905" y="51473"/>
                          <a:pt x="0" y="60046"/>
                        </a:cubicBezTo>
                        <a:cubicBezTo>
                          <a:pt x="0" y="60998"/>
                          <a:pt x="952" y="60998"/>
                          <a:pt x="952" y="60998"/>
                        </a:cubicBezTo>
                        <a:cubicBezTo>
                          <a:pt x="8572" y="54331"/>
                          <a:pt x="13335" y="42901"/>
                          <a:pt x="18097" y="34329"/>
                        </a:cubicBezTo>
                        <a:cubicBezTo>
                          <a:pt x="23813" y="23851"/>
                          <a:pt x="28575" y="13374"/>
                          <a:pt x="31433" y="2896"/>
                        </a:cubicBezTo>
                        <a:cubicBezTo>
                          <a:pt x="31433" y="39"/>
                          <a:pt x="28575" y="-914"/>
                          <a:pt x="28575" y="991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65" name="Полилиния: фигура 1664">
                    <a:extLst>
                      <a:ext uri="{FF2B5EF4-FFF2-40B4-BE49-F238E27FC236}">
                        <a16:creationId xmlns:a16="http://schemas.microsoft.com/office/drawing/2014/main" id="{D3C5E677-7433-E36C-BB68-A13A178CFA2E}"/>
                      </a:ext>
                    </a:extLst>
                  </p:cNvPr>
                  <p:cNvSpPr/>
                  <p:nvPr/>
                </p:nvSpPr>
                <p:spPr>
                  <a:xfrm>
                    <a:off x="16511243" y="7951208"/>
                    <a:ext cx="48339" cy="46143"/>
                  </a:xfrm>
                  <a:custGeom>
                    <a:avLst/>
                    <a:gdLst>
                      <a:gd name="connsiteX0" fmla="*/ 47625 w 48339"/>
                      <a:gd name="connsiteY0" fmla="*/ 0 h 46143"/>
                      <a:gd name="connsiteX1" fmla="*/ 31433 w 48339"/>
                      <a:gd name="connsiteY1" fmla="*/ 12382 h 46143"/>
                      <a:gd name="connsiteX2" fmla="*/ 0 w 48339"/>
                      <a:gd name="connsiteY2" fmla="*/ 45720 h 46143"/>
                      <a:gd name="connsiteX3" fmla="*/ 0 w 48339"/>
                      <a:gd name="connsiteY3" fmla="*/ 45720 h 46143"/>
                      <a:gd name="connsiteX4" fmla="*/ 24765 w 48339"/>
                      <a:gd name="connsiteY4" fmla="*/ 23812 h 46143"/>
                      <a:gd name="connsiteX5" fmla="*/ 47625 w 48339"/>
                      <a:gd name="connsiteY5" fmla="*/ 0 h 46143"/>
                      <a:gd name="connsiteX6" fmla="*/ 47625 w 48339"/>
                      <a:gd name="connsiteY6" fmla="*/ 0 h 46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8339" h="46143">
                        <a:moveTo>
                          <a:pt x="47625" y="0"/>
                        </a:moveTo>
                        <a:cubicBezTo>
                          <a:pt x="40958" y="0"/>
                          <a:pt x="35243" y="7620"/>
                          <a:pt x="31433" y="12382"/>
                        </a:cubicBezTo>
                        <a:cubicBezTo>
                          <a:pt x="20955" y="23812"/>
                          <a:pt x="12383" y="36195"/>
                          <a:pt x="0" y="45720"/>
                        </a:cubicBezTo>
                        <a:cubicBezTo>
                          <a:pt x="0" y="45720"/>
                          <a:pt x="0" y="46672"/>
                          <a:pt x="0" y="45720"/>
                        </a:cubicBezTo>
                        <a:cubicBezTo>
                          <a:pt x="9525" y="40005"/>
                          <a:pt x="17145" y="31432"/>
                          <a:pt x="24765" y="23812"/>
                        </a:cubicBezTo>
                        <a:cubicBezTo>
                          <a:pt x="31433" y="16192"/>
                          <a:pt x="39053" y="3810"/>
                          <a:pt x="47625" y="0"/>
                        </a:cubicBezTo>
                        <a:cubicBezTo>
                          <a:pt x="48578" y="0"/>
                          <a:pt x="48578" y="0"/>
                          <a:pt x="47625" y="0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66" name="Полилиния: фигура 1665">
                    <a:extLst>
                      <a:ext uri="{FF2B5EF4-FFF2-40B4-BE49-F238E27FC236}">
                        <a16:creationId xmlns:a16="http://schemas.microsoft.com/office/drawing/2014/main" id="{66AD9675-D7A3-33C3-84D0-66B62F834A2F}"/>
                      </a:ext>
                    </a:extLst>
                  </p:cNvPr>
                  <p:cNvSpPr/>
                  <p:nvPr/>
                </p:nvSpPr>
                <p:spPr>
                  <a:xfrm>
                    <a:off x="16532199" y="7975347"/>
                    <a:ext cx="20269" cy="38167"/>
                  </a:xfrm>
                  <a:custGeom>
                    <a:avLst/>
                    <a:gdLst>
                      <a:gd name="connsiteX0" fmla="*/ 19050 w 20269"/>
                      <a:gd name="connsiteY0" fmla="*/ 625 h 38167"/>
                      <a:gd name="connsiteX1" fmla="*/ 0 w 20269"/>
                      <a:gd name="connsiteY1" fmla="*/ 36821 h 38167"/>
                      <a:gd name="connsiteX2" fmla="*/ 952 w 20269"/>
                      <a:gd name="connsiteY2" fmla="*/ 37773 h 38167"/>
                      <a:gd name="connsiteX3" fmla="*/ 20002 w 20269"/>
                      <a:gd name="connsiteY3" fmla="*/ 1578 h 38167"/>
                      <a:gd name="connsiteX4" fmla="*/ 19050 w 20269"/>
                      <a:gd name="connsiteY4" fmla="*/ 625 h 381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269" h="38167">
                        <a:moveTo>
                          <a:pt x="19050" y="625"/>
                        </a:moveTo>
                        <a:cubicBezTo>
                          <a:pt x="15240" y="13961"/>
                          <a:pt x="7620" y="25390"/>
                          <a:pt x="0" y="36821"/>
                        </a:cubicBezTo>
                        <a:cubicBezTo>
                          <a:pt x="0" y="37773"/>
                          <a:pt x="952" y="38725"/>
                          <a:pt x="952" y="37773"/>
                        </a:cubicBezTo>
                        <a:cubicBezTo>
                          <a:pt x="11430" y="28248"/>
                          <a:pt x="18097" y="15865"/>
                          <a:pt x="20002" y="1578"/>
                        </a:cubicBezTo>
                        <a:cubicBezTo>
                          <a:pt x="20955" y="-327"/>
                          <a:pt x="19050" y="-327"/>
                          <a:pt x="19050" y="625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67" name="Полилиния: фигура 1666">
                    <a:extLst>
                      <a:ext uri="{FF2B5EF4-FFF2-40B4-BE49-F238E27FC236}">
                        <a16:creationId xmlns:a16="http://schemas.microsoft.com/office/drawing/2014/main" id="{48C1D97B-CA10-7371-FA31-B3D09784A8B4}"/>
                      </a:ext>
                    </a:extLst>
                  </p:cNvPr>
                  <p:cNvSpPr/>
                  <p:nvPr/>
                </p:nvSpPr>
                <p:spPr>
                  <a:xfrm>
                    <a:off x="16543234" y="7962021"/>
                    <a:ext cx="83521" cy="54187"/>
                  </a:xfrm>
                  <a:custGeom>
                    <a:avLst/>
                    <a:gdLst>
                      <a:gd name="connsiteX0" fmla="*/ 55640 w 83521"/>
                      <a:gd name="connsiteY0" fmla="*/ 617 h 54187"/>
                      <a:gd name="connsiteX1" fmla="*/ 19445 w 83521"/>
                      <a:gd name="connsiteY1" fmla="*/ 38717 h 54187"/>
                      <a:gd name="connsiteX2" fmla="*/ 28970 w 83521"/>
                      <a:gd name="connsiteY2" fmla="*/ 10142 h 54187"/>
                      <a:gd name="connsiteX3" fmla="*/ 26112 w 83521"/>
                      <a:gd name="connsiteY3" fmla="*/ 8237 h 54187"/>
                      <a:gd name="connsiteX4" fmla="*/ 395 w 83521"/>
                      <a:gd name="connsiteY4" fmla="*/ 35859 h 54187"/>
                      <a:gd name="connsiteX5" fmla="*/ 1347 w 83521"/>
                      <a:gd name="connsiteY5" fmla="*/ 36812 h 54187"/>
                      <a:gd name="connsiteX6" fmla="*/ 22302 w 83521"/>
                      <a:gd name="connsiteY6" fmla="*/ 15857 h 54187"/>
                      <a:gd name="connsiteX7" fmla="*/ 9920 w 83521"/>
                      <a:gd name="connsiteY7" fmla="*/ 50147 h 54187"/>
                      <a:gd name="connsiteX8" fmla="*/ 14682 w 83521"/>
                      <a:gd name="connsiteY8" fmla="*/ 53004 h 54187"/>
                      <a:gd name="connsiteX9" fmla="*/ 51830 w 83521"/>
                      <a:gd name="connsiteY9" fmla="*/ 11094 h 54187"/>
                      <a:gd name="connsiteX10" fmla="*/ 44209 w 83521"/>
                      <a:gd name="connsiteY10" fmla="*/ 45384 h 54187"/>
                      <a:gd name="connsiteX11" fmla="*/ 50877 w 83521"/>
                      <a:gd name="connsiteY11" fmla="*/ 47289 h 54187"/>
                      <a:gd name="connsiteX12" fmla="*/ 65165 w 83521"/>
                      <a:gd name="connsiteY12" fmla="*/ 30144 h 54187"/>
                      <a:gd name="connsiteX13" fmla="*/ 67070 w 83521"/>
                      <a:gd name="connsiteY13" fmla="*/ 27287 h 54187"/>
                      <a:gd name="connsiteX14" fmla="*/ 65165 w 83521"/>
                      <a:gd name="connsiteY14" fmla="*/ 42527 h 54187"/>
                      <a:gd name="connsiteX15" fmla="*/ 68975 w 83521"/>
                      <a:gd name="connsiteY15" fmla="*/ 45384 h 54187"/>
                      <a:gd name="connsiteX16" fmla="*/ 78500 w 83521"/>
                      <a:gd name="connsiteY16" fmla="*/ 40622 h 54187"/>
                      <a:gd name="connsiteX17" fmla="*/ 77547 w 83521"/>
                      <a:gd name="connsiteY17" fmla="*/ 47289 h 54187"/>
                      <a:gd name="connsiteX18" fmla="*/ 78500 w 83521"/>
                      <a:gd name="connsiteY18" fmla="*/ 47289 h 54187"/>
                      <a:gd name="connsiteX19" fmla="*/ 83262 w 83521"/>
                      <a:gd name="connsiteY19" fmla="*/ 37764 h 54187"/>
                      <a:gd name="connsiteX20" fmla="*/ 81357 w 83521"/>
                      <a:gd name="connsiteY20" fmla="*/ 34907 h 54187"/>
                      <a:gd name="connsiteX21" fmla="*/ 70880 w 83521"/>
                      <a:gd name="connsiteY21" fmla="*/ 39669 h 54187"/>
                      <a:gd name="connsiteX22" fmla="*/ 71832 w 83521"/>
                      <a:gd name="connsiteY22" fmla="*/ 23477 h 54187"/>
                      <a:gd name="connsiteX23" fmla="*/ 70880 w 83521"/>
                      <a:gd name="connsiteY23" fmla="*/ 21572 h 54187"/>
                      <a:gd name="connsiteX24" fmla="*/ 68975 w 83521"/>
                      <a:gd name="connsiteY24" fmla="*/ 20619 h 54187"/>
                      <a:gd name="connsiteX25" fmla="*/ 65165 w 83521"/>
                      <a:gd name="connsiteY25" fmla="*/ 20619 h 54187"/>
                      <a:gd name="connsiteX26" fmla="*/ 53734 w 83521"/>
                      <a:gd name="connsiteY26" fmla="*/ 33002 h 54187"/>
                      <a:gd name="connsiteX27" fmla="*/ 61355 w 83521"/>
                      <a:gd name="connsiteY27" fmla="*/ 4427 h 54187"/>
                      <a:gd name="connsiteX28" fmla="*/ 55640 w 83521"/>
                      <a:gd name="connsiteY28" fmla="*/ 617 h 54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83521" h="54187">
                        <a:moveTo>
                          <a:pt x="55640" y="617"/>
                        </a:moveTo>
                        <a:cubicBezTo>
                          <a:pt x="39447" y="9189"/>
                          <a:pt x="29922" y="24429"/>
                          <a:pt x="19445" y="38717"/>
                        </a:cubicBezTo>
                        <a:cubicBezTo>
                          <a:pt x="22302" y="29192"/>
                          <a:pt x="26112" y="19667"/>
                          <a:pt x="28970" y="10142"/>
                        </a:cubicBezTo>
                        <a:cubicBezTo>
                          <a:pt x="29922" y="8237"/>
                          <a:pt x="27065" y="7284"/>
                          <a:pt x="26112" y="8237"/>
                        </a:cubicBezTo>
                        <a:cubicBezTo>
                          <a:pt x="16587" y="16809"/>
                          <a:pt x="8967" y="26334"/>
                          <a:pt x="395" y="35859"/>
                        </a:cubicBezTo>
                        <a:cubicBezTo>
                          <a:pt x="-558" y="36812"/>
                          <a:pt x="395" y="37764"/>
                          <a:pt x="1347" y="36812"/>
                        </a:cubicBezTo>
                        <a:cubicBezTo>
                          <a:pt x="8015" y="30144"/>
                          <a:pt x="14682" y="22524"/>
                          <a:pt x="22302" y="15857"/>
                        </a:cubicBezTo>
                        <a:cubicBezTo>
                          <a:pt x="16587" y="26334"/>
                          <a:pt x="12777" y="37764"/>
                          <a:pt x="9920" y="50147"/>
                        </a:cubicBezTo>
                        <a:cubicBezTo>
                          <a:pt x="8967" y="53004"/>
                          <a:pt x="12777" y="55862"/>
                          <a:pt x="14682" y="53004"/>
                        </a:cubicBezTo>
                        <a:cubicBezTo>
                          <a:pt x="27065" y="39669"/>
                          <a:pt x="36590" y="22524"/>
                          <a:pt x="51830" y="11094"/>
                        </a:cubicBezTo>
                        <a:cubicBezTo>
                          <a:pt x="48972" y="22524"/>
                          <a:pt x="46115" y="33002"/>
                          <a:pt x="44209" y="45384"/>
                        </a:cubicBezTo>
                        <a:cubicBezTo>
                          <a:pt x="44209" y="49194"/>
                          <a:pt x="48972" y="50147"/>
                          <a:pt x="50877" y="47289"/>
                        </a:cubicBezTo>
                        <a:cubicBezTo>
                          <a:pt x="54687" y="40622"/>
                          <a:pt x="60402" y="36812"/>
                          <a:pt x="65165" y="30144"/>
                        </a:cubicBezTo>
                        <a:cubicBezTo>
                          <a:pt x="66117" y="29192"/>
                          <a:pt x="66117" y="28239"/>
                          <a:pt x="67070" y="27287"/>
                        </a:cubicBezTo>
                        <a:cubicBezTo>
                          <a:pt x="67070" y="32049"/>
                          <a:pt x="66117" y="37764"/>
                          <a:pt x="65165" y="42527"/>
                        </a:cubicBezTo>
                        <a:cubicBezTo>
                          <a:pt x="65165" y="44432"/>
                          <a:pt x="67070" y="46337"/>
                          <a:pt x="68975" y="45384"/>
                        </a:cubicBezTo>
                        <a:cubicBezTo>
                          <a:pt x="71832" y="43479"/>
                          <a:pt x="75642" y="42527"/>
                          <a:pt x="78500" y="40622"/>
                        </a:cubicBezTo>
                        <a:cubicBezTo>
                          <a:pt x="77547" y="42527"/>
                          <a:pt x="77547" y="44432"/>
                          <a:pt x="77547" y="47289"/>
                        </a:cubicBezTo>
                        <a:cubicBezTo>
                          <a:pt x="77547" y="48242"/>
                          <a:pt x="78500" y="48242"/>
                          <a:pt x="78500" y="47289"/>
                        </a:cubicBezTo>
                        <a:cubicBezTo>
                          <a:pt x="79452" y="43479"/>
                          <a:pt x="81357" y="40622"/>
                          <a:pt x="83262" y="37764"/>
                        </a:cubicBezTo>
                        <a:cubicBezTo>
                          <a:pt x="84215" y="35859"/>
                          <a:pt x="82309" y="34907"/>
                          <a:pt x="81357" y="34907"/>
                        </a:cubicBezTo>
                        <a:cubicBezTo>
                          <a:pt x="77547" y="36812"/>
                          <a:pt x="73737" y="37764"/>
                          <a:pt x="70880" y="39669"/>
                        </a:cubicBezTo>
                        <a:cubicBezTo>
                          <a:pt x="70880" y="33954"/>
                          <a:pt x="71832" y="29192"/>
                          <a:pt x="71832" y="23477"/>
                        </a:cubicBezTo>
                        <a:cubicBezTo>
                          <a:pt x="71832" y="22524"/>
                          <a:pt x="70880" y="21572"/>
                          <a:pt x="70880" y="21572"/>
                        </a:cubicBezTo>
                        <a:cubicBezTo>
                          <a:pt x="69927" y="21572"/>
                          <a:pt x="69927" y="20619"/>
                          <a:pt x="68975" y="20619"/>
                        </a:cubicBezTo>
                        <a:cubicBezTo>
                          <a:pt x="68022" y="19667"/>
                          <a:pt x="66117" y="19667"/>
                          <a:pt x="65165" y="20619"/>
                        </a:cubicBezTo>
                        <a:cubicBezTo>
                          <a:pt x="61355" y="25382"/>
                          <a:pt x="57545" y="29192"/>
                          <a:pt x="53734" y="33002"/>
                        </a:cubicBezTo>
                        <a:cubicBezTo>
                          <a:pt x="55640" y="23477"/>
                          <a:pt x="59450" y="13952"/>
                          <a:pt x="61355" y="4427"/>
                        </a:cubicBezTo>
                        <a:cubicBezTo>
                          <a:pt x="61355" y="1569"/>
                          <a:pt x="58497" y="-1288"/>
                          <a:pt x="55640" y="617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68" name="Полилиния: фигура 1667">
                    <a:extLst>
                      <a:ext uri="{FF2B5EF4-FFF2-40B4-BE49-F238E27FC236}">
                        <a16:creationId xmlns:a16="http://schemas.microsoft.com/office/drawing/2014/main" id="{4D928C3B-CC08-00A8-B714-18F08F7B87A3}"/>
                      </a:ext>
                    </a:extLst>
                  </p:cNvPr>
                  <p:cNvSpPr/>
                  <p:nvPr/>
                </p:nvSpPr>
                <p:spPr>
                  <a:xfrm>
                    <a:off x="16630999" y="8001436"/>
                    <a:ext cx="81645" cy="41047"/>
                  </a:xfrm>
                  <a:custGeom>
                    <a:avLst/>
                    <a:gdLst>
                      <a:gd name="connsiteX0" fmla="*/ 81222 w 81645"/>
                      <a:gd name="connsiteY0" fmla="*/ 20256 h 41047"/>
                      <a:gd name="connsiteX1" fmla="*/ 55505 w 81645"/>
                      <a:gd name="connsiteY1" fmla="*/ 12636 h 41047"/>
                      <a:gd name="connsiteX2" fmla="*/ 54552 w 81645"/>
                      <a:gd name="connsiteY2" fmla="*/ 11683 h 41047"/>
                      <a:gd name="connsiteX3" fmla="*/ 18357 w 81645"/>
                      <a:gd name="connsiteY3" fmla="*/ 32638 h 41047"/>
                      <a:gd name="connsiteX4" fmla="*/ 23120 w 81645"/>
                      <a:gd name="connsiteY4" fmla="*/ 3111 h 41047"/>
                      <a:gd name="connsiteX5" fmla="*/ 20262 w 81645"/>
                      <a:gd name="connsiteY5" fmla="*/ 253 h 41047"/>
                      <a:gd name="connsiteX6" fmla="*/ 260 w 81645"/>
                      <a:gd name="connsiteY6" fmla="*/ 26923 h 41047"/>
                      <a:gd name="connsiteX7" fmla="*/ 2165 w 81645"/>
                      <a:gd name="connsiteY7" fmla="*/ 27876 h 41047"/>
                      <a:gd name="connsiteX8" fmla="*/ 18357 w 81645"/>
                      <a:gd name="connsiteY8" fmla="*/ 8826 h 41047"/>
                      <a:gd name="connsiteX9" fmla="*/ 13595 w 81645"/>
                      <a:gd name="connsiteY9" fmla="*/ 38353 h 41047"/>
                      <a:gd name="connsiteX10" fmla="*/ 17405 w 81645"/>
                      <a:gd name="connsiteY10" fmla="*/ 40258 h 41047"/>
                      <a:gd name="connsiteX11" fmla="*/ 34550 w 81645"/>
                      <a:gd name="connsiteY11" fmla="*/ 23113 h 41047"/>
                      <a:gd name="connsiteX12" fmla="*/ 47885 w 81645"/>
                      <a:gd name="connsiteY12" fmla="*/ 15493 h 41047"/>
                      <a:gd name="connsiteX13" fmla="*/ 56457 w 81645"/>
                      <a:gd name="connsiteY13" fmla="*/ 20256 h 41047"/>
                      <a:gd name="connsiteX14" fmla="*/ 81222 w 81645"/>
                      <a:gd name="connsiteY14" fmla="*/ 20256 h 41047"/>
                      <a:gd name="connsiteX15" fmla="*/ 81222 w 81645"/>
                      <a:gd name="connsiteY15" fmla="*/ 20256 h 41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81645" h="41047">
                        <a:moveTo>
                          <a:pt x="81222" y="20256"/>
                        </a:moveTo>
                        <a:cubicBezTo>
                          <a:pt x="71697" y="24066"/>
                          <a:pt x="57410" y="27876"/>
                          <a:pt x="55505" y="12636"/>
                        </a:cubicBezTo>
                        <a:cubicBezTo>
                          <a:pt x="55505" y="11683"/>
                          <a:pt x="54552" y="11683"/>
                          <a:pt x="54552" y="11683"/>
                        </a:cubicBezTo>
                        <a:cubicBezTo>
                          <a:pt x="39312" y="14541"/>
                          <a:pt x="28835" y="23113"/>
                          <a:pt x="18357" y="32638"/>
                        </a:cubicBezTo>
                        <a:cubicBezTo>
                          <a:pt x="20262" y="23113"/>
                          <a:pt x="19310" y="12636"/>
                          <a:pt x="23120" y="3111"/>
                        </a:cubicBezTo>
                        <a:cubicBezTo>
                          <a:pt x="24072" y="1206"/>
                          <a:pt x="21215" y="-699"/>
                          <a:pt x="20262" y="253"/>
                        </a:cubicBezTo>
                        <a:cubicBezTo>
                          <a:pt x="10737" y="6921"/>
                          <a:pt x="5022" y="16446"/>
                          <a:pt x="260" y="26923"/>
                        </a:cubicBezTo>
                        <a:cubicBezTo>
                          <a:pt x="-693" y="27876"/>
                          <a:pt x="1212" y="29781"/>
                          <a:pt x="2165" y="27876"/>
                        </a:cubicBezTo>
                        <a:cubicBezTo>
                          <a:pt x="6927" y="21208"/>
                          <a:pt x="11690" y="14541"/>
                          <a:pt x="18357" y="8826"/>
                        </a:cubicBezTo>
                        <a:cubicBezTo>
                          <a:pt x="16452" y="18351"/>
                          <a:pt x="16452" y="28828"/>
                          <a:pt x="13595" y="38353"/>
                        </a:cubicBezTo>
                        <a:cubicBezTo>
                          <a:pt x="12642" y="40258"/>
                          <a:pt x="15500" y="42163"/>
                          <a:pt x="17405" y="40258"/>
                        </a:cubicBezTo>
                        <a:cubicBezTo>
                          <a:pt x="23120" y="34543"/>
                          <a:pt x="28835" y="28828"/>
                          <a:pt x="34550" y="23113"/>
                        </a:cubicBezTo>
                        <a:cubicBezTo>
                          <a:pt x="38360" y="19303"/>
                          <a:pt x="43122" y="17398"/>
                          <a:pt x="47885" y="15493"/>
                        </a:cubicBezTo>
                        <a:cubicBezTo>
                          <a:pt x="56457" y="11683"/>
                          <a:pt x="53600" y="17398"/>
                          <a:pt x="56457" y="20256"/>
                        </a:cubicBezTo>
                        <a:cubicBezTo>
                          <a:pt x="63125" y="28828"/>
                          <a:pt x="72650" y="25018"/>
                          <a:pt x="81222" y="20256"/>
                        </a:cubicBezTo>
                        <a:cubicBezTo>
                          <a:pt x="82175" y="21208"/>
                          <a:pt x="81222" y="20256"/>
                          <a:pt x="81222" y="20256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69" name="Полилиния: фигура 1668">
                    <a:extLst>
                      <a:ext uri="{FF2B5EF4-FFF2-40B4-BE49-F238E27FC236}">
                        <a16:creationId xmlns:a16="http://schemas.microsoft.com/office/drawing/2014/main" id="{8D044D66-99AE-AC29-9440-72A3C4B7B2A3}"/>
                      </a:ext>
                    </a:extLst>
                  </p:cNvPr>
                  <p:cNvSpPr/>
                  <p:nvPr/>
                </p:nvSpPr>
                <p:spPr>
                  <a:xfrm>
                    <a:off x="16717936" y="8033360"/>
                    <a:ext cx="1904" cy="3995"/>
                  </a:xfrm>
                  <a:custGeom>
                    <a:avLst/>
                    <a:gdLst>
                      <a:gd name="connsiteX0" fmla="*/ 0 w 1904"/>
                      <a:gd name="connsiteY0" fmla="*/ 714 h 3995"/>
                      <a:gd name="connsiteX1" fmla="*/ 952 w 1904"/>
                      <a:gd name="connsiteY1" fmla="*/ 3572 h 3995"/>
                      <a:gd name="connsiteX2" fmla="*/ 1905 w 1904"/>
                      <a:gd name="connsiteY2" fmla="*/ 3572 h 3995"/>
                      <a:gd name="connsiteX3" fmla="*/ 0 w 1904"/>
                      <a:gd name="connsiteY3" fmla="*/ 714 h 3995"/>
                      <a:gd name="connsiteX4" fmla="*/ 0 w 1904"/>
                      <a:gd name="connsiteY4" fmla="*/ 714 h 39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4" h="3995">
                        <a:moveTo>
                          <a:pt x="0" y="714"/>
                        </a:moveTo>
                        <a:cubicBezTo>
                          <a:pt x="0" y="1667"/>
                          <a:pt x="0" y="2620"/>
                          <a:pt x="952" y="3572"/>
                        </a:cubicBezTo>
                        <a:cubicBezTo>
                          <a:pt x="952" y="4524"/>
                          <a:pt x="1905" y="3572"/>
                          <a:pt x="1905" y="3572"/>
                        </a:cubicBezTo>
                        <a:cubicBezTo>
                          <a:pt x="952" y="2620"/>
                          <a:pt x="952" y="1667"/>
                          <a:pt x="0" y="714"/>
                        </a:cubicBezTo>
                        <a:cubicBezTo>
                          <a:pt x="952" y="-238"/>
                          <a:pt x="0" y="-238"/>
                          <a:pt x="0" y="714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70" name="Полилиния: фигура 1669">
                    <a:extLst>
                      <a:ext uri="{FF2B5EF4-FFF2-40B4-BE49-F238E27FC236}">
                        <a16:creationId xmlns:a16="http://schemas.microsoft.com/office/drawing/2014/main" id="{B1DEE0F9-D322-3C8F-98AB-D2ED96C0BB2F}"/>
                      </a:ext>
                    </a:extLst>
                  </p:cNvPr>
                  <p:cNvSpPr/>
                  <p:nvPr/>
                </p:nvSpPr>
                <p:spPr>
                  <a:xfrm>
                    <a:off x="16724180" y="8034830"/>
                    <a:ext cx="11615" cy="1424"/>
                  </a:xfrm>
                  <a:custGeom>
                    <a:avLst/>
                    <a:gdLst>
                      <a:gd name="connsiteX0" fmla="*/ 10901 w 11615"/>
                      <a:gd name="connsiteY0" fmla="*/ 1150 h 1424"/>
                      <a:gd name="connsiteX1" fmla="*/ 423 w 11615"/>
                      <a:gd name="connsiteY1" fmla="*/ 197 h 1424"/>
                      <a:gd name="connsiteX2" fmla="*/ 423 w 11615"/>
                      <a:gd name="connsiteY2" fmla="*/ 1150 h 1424"/>
                      <a:gd name="connsiteX3" fmla="*/ 10901 w 11615"/>
                      <a:gd name="connsiteY3" fmla="*/ 1150 h 1424"/>
                      <a:gd name="connsiteX4" fmla="*/ 10901 w 11615"/>
                      <a:gd name="connsiteY4" fmla="*/ 1150 h 1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615" h="1424">
                        <a:moveTo>
                          <a:pt x="10901" y="1150"/>
                        </a:moveTo>
                        <a:cubicBezTo>
                          <a:pt x="7091" y="2102"/>
                          <a:pt x="4233" y="-755"/>
                          <a:pt x="423" y="197"/>
                        </a:cubicBezTo>
                        <a:cubicBezTo>
                          <a:pt x="-529" y="197"/>
                          <a:pt x="423" y="1150"/>
                          <a:pt x="423" y="1150"/>
                        </a:cubicBezTo>
                        <a:cubicBezTo>
                          <a:pt x="5186" y="197"/>
                          <a:pt x="8043" y="2102"/>
                          <a:pt x="10901" y="1150"/>
                        </a:cubicBezTo>
                        <a:cubicBezTo>
                          <a:pt x="11853" y="1150"/>
                          <a:pt x="11853" y="1150"/>
                          <a:pt x="10901" y="1150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71" name="Полилиния: фигура 1670">
                    <a:extLst>
                      <a:ext uri="{FF2B5EF4-FFF2-40B4-BE49-F238E27FC236}">
                        <a16:creationId xmlns:a16="http://schemas.microsoft.com/office/drawing/2014/main" id="{53FA588D-6B7E-3401-841E-FB00702A7DA3}"/>
                      </a:ext>
                    </a:extLst>
                  </p:cNvPr>
                  <p:cNvSpPr/>
                  <p:nvPr/>
                </p:nvSpPr>
                <p:spPr>
                  <a:xfrm>
                    <a:off x="16735948" y="8036932"/>
                    <a:ext cx="20088" cy="5909"/>
                  </a:xfrm>
                  <a:custGeom>
                    <a:avLst/>
                    <a:gdLst>
                      <a:gd name="connsiteX0" fmla="*/ 20088 w 20088"/>
                      <a:gd name="connsiteY0" fmla="*/ 0 h 5909"/>
                      <a:gd name="connsiteX1" fmla="*/ 1038 w 20088"/>
                      <a:gd name="connsiteY1" fmla="*/ 3810 h 5909"/>
                      <a:gd name="connsiteX2" fmla="*/ 1991 w 20088"/>
                      <a:gd name="connsiteY2" fmla="*/ 5715 h 5909"/>
                      <a:gd name="connsiteX3" fmla="*/ 20088 w 20088"/>
                      <a:gd name="connsiteY3" fmla="*/ 0 h 5909"/>
                      <a:gd name="connsiteX4" fmla="*/ 20088 w 20088"/>
                      <a:gd name="connsiteY4" fmla="*/ 0 h 59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088" h="5909">
                        <a:moveTo>
                          <a:pt x="20088" y="0"/>
                        </a:moveTo>
                        <a:cubicBezTo>
                          <a:pt x="13421" y="952"/>
                          <a:pt x="7706" y="2857"/>
                          <a:pt x="1038" y="3810"/>
                        </a:cubicBezTo>
                        <a:cubicBezTo>
                          <a:pt x="-867" y="3810"/>
                          <a:pt x="86" y="6667"/>
                          <a:pt x="1991" y="5715"/>
                        </a:cubicBezTo>
                        <a:cubicBezTo>
                          <a:pt x="7706" y="3810"/>
                          <a:pt x="13421" y="2857"/>
                          <a:pt x="20088" y="0"/>
                        </a:cubicBezTo>
                        <a:cubicBezTo>
                          <a:pt x="20088" y="952"/>
                          <a:pt x="20088" y="0"/>
                          <a:pt x="20088" y="0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72" name="Полилиния: фигура 1671">
                    <a:extLst>
                      <a:ext uri="{FF2B5EF4-FFF2-40B4-BE49-F238E27FC236}">
                        <a16:creationId xmlns:a16="http://schemas.microsoft.com/office/drawing/2014/main" id="{A9A50979-D152-B5F7-1ED8-D8EB3C0F7DFB}"/>
                      </a:ext>
                    </a:extLst>
                  </p:cNvPr>
                  <p:cNvSpPr/>
                  <p:nvPr/>
                </p:nvSpPr>
                <p:spPr>
                  <a:xfrm>
                    <a:off x="16756903" y="8041408"/>
                    <a:ext cx="26755" cy="6261"/>
                  </a:xfrm>
                  <a:custGeom>
                    <a:avLst/>
                    <a:gdLst>
                      <a:gd name="connsiteX0" fmla="*/ 1038 w 26755"/>
                      <a:gd name="connsiteY0" fmla="*/ 4097 h 6261"/>
                      <a:gd name="connsiteX1" fmla="*/ 1991 w 26755"/>
                      <a:gd name="connsiteY1" fmla="*/ 6002 h 6261"/>
                      <a:gd name="connsiteX2" fmla="*/ 25803 w 26755"/>
                      <a:gd name="connsiteY2" fmla="*/ 4097 h 6261"/>
                      <a:gd name="connsiteX3" fmla="*/ 26756 w 26755"/>
                      <a:gd name="connsiteY3" fmla="*/ 3145 h 6261"/>
                      <a:gd name="connsiteX4" fmla="*/ 1038 w 26755"/>
                      <a:gd name="connsiteY4" fmla="*/ 4097 h 6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755" h="6261">
                        <a:moveTo>
                          <a:pt x="1038" y="4097"/>
                        </a:moveTo>
                        <a:cubicBezTo>
                          <a:pt x="-867" y="5050"/>
                          <a:pt x="86" y="6955"/>
                          <a:pt x="1991" y="6002"/>
                        </a:cubicBezTo>
                        <a:cubicBezTo>
                          <a:pt x="9611" y="3145"/>
                          <a:pt x="19136" y="-1618"/>
                          <a:pt x="25803" y="4097"/>
                        </a:cubicBezTo>
                        <a:cubicBezTo>
                          <a:pt x="25803" y="4097"/>
                          <a:pt x="26756" y="4097"/>
                          <a:pt x="26756" y="3145"/>
                        </a:cubicBezTo>
                        <a:cubicBezTo>
                          <a:pt x="20088" y="-3523"/>
                          <a:pt x="7706" y="2192"/>
                          <a:pt x="1038" y="4097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73" name="Полилиния: фигура 1672">
                    <a:extLst>
                      <a:ext uri="{FF2B5EF4-FFF2-40B4-BE49-F238E27FC236}">
                        <a16:creationId xmlns:a16="http://schemas.microsoft.com/office/drawing/2014/main" id="{D57EFB00-D638-CBE0-74B0-A3715A19F6A4}"/>
                      </a:ext>
                    </a:extLst>
                  </p:cNvPr>
                  <p:cNvSpPr/>
                  <p:nvPr/>
                </p:nvSpPr>
                <p:spPr>
                  <a:xfrm>
                    <a:off x="16788335" y="8043447"/>
                    <a:ext cx="20088" cy="5867"/>
                  </a:xfrm>
                  <a:custGeom>
                    <a:avLst/>
                    <a:gdLst>
                      <a:gd name="connsiteX0" fmla="*/ 13421 w 20088"/>
                      <a:gd name="connsiteY0" fmla="*/ 152 h 5867"/>
                      <a:gd name="connsiteX1" fmla="*/ 1038 w 20088"/>
                      <a:gd name="connsiteY1" fmla="*/ 3010 h 5867"/>
                      <a:gd name="connsiteX2" fmla="*/ 1991 w 20088"/>
                      <a:gd name="connsiteY2" fmla="*/ 5867 h 5867"/>
                      <a:gd name="connsiteX3" fmla="*/ 11516 w 20088"/>
                      <a:gd name="connsiteY3" fmla="*/ 3962 h 5867"/>
                      <a:gd name="connsiteX4" fmla="*/ 19136 w 20088"/>
                      <a:gd name="connsiteY4" fmla="*/ 3010 h 5867"/>
                      <a:gd name="connsiteX5" fmla="*/ 20088 w 20088"/>
                      <a:gd name="connsiteY5" fmla="*/ 2058 h 5867"/>
                      <a:gd name="connsiteX6" fmla="*/ 13421 w 20088"/>
                      <a:gd name="connsiteY6" fmla="*/ 152 h 58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0088" h="5867">
                        <a:moveTo>
                          <a:pt x="13421" y="152"/>
                        </a:moveTo>
                        <a:cubicBezTo>
                          <a:pt x="9611" y="1105"/>
                          <a:pt x="4848" y="2058"/>
                          <a:pt x="1038" y="3010"/>
                        </a:cubicBezTo>
                        <a:cubicBezTo>
                          <a:pt x="-867" y="3010"/>
                          <a:pt x="86" y="5867"/>
                          <a:pt x="1991" y="5867"/>
                        </a:cubicBezTo>
                        <a:cubicBezTo>
                          <a:pt x="4848" y="4915"/>
                          <a:pt x="8658" y="3962"/>
                          <a:pt x="11516" y="3962"/>
                        </a:cubicBezTo>
                        <a:cubicBezTo>
                          <a:pt x="14373" y="3010"/>
                          <a:pt x="16279" y="3010"/>
                          <a:pt x="19136" y="3010"/>
                        </a:cubicBezTo>
                        <a:cubicBezTo>
                          <a:pt x="20088" y="3010"/>
                          <a:pt x="20088" y="2058"/>
                          <a:pt x="20088" y="2058"/>
                        </a:cubicBezTo>
                        <a:cubicBezTo>
                          <a:pt x="18183" y="-800"/>
                          <a:pt x="14373" y="152"/>
                          <a:pt x="13421" y="152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74" name="Полилиния: фигура 1673">
                    <a:extLst>
                      <a:ext uri="{FF2B5EF4-FFF2-40B4-BE49-F238E27FC236}">
                        <a16:creationId xmlns:a16="http://schemas.microsoft.com/office/drawing/2014/main" id="{D5D9D055-6D18-022B-8EB0-10BB75BEAD28}"/>
                      </a:ext>
                    </a:extLst>
                  </p:cNvPr>
                  <p:cNvSpPr/>
                  <p:nvPr/>
                </p:nvSpPr>
                <p:spPr>
                  <a:xfrm>
                    <a:off x="16716984" y="8038837"/>
                    <a:ext cx="29390" cy="28969"/>
                  </a:xfrm>
                  <a:custGeom>
                    <a:avLst/>
                    <a:gdLst>
                      <a:gd name="connsiteX0" fmla="*/ 27622 w 29390"/>
                      <a:gd name="connsiteY0" fmla="*/ 4762 h 28969"/>
                      <a:gd name="connsiteX1" fmla="*/ 15240 w 29390"/>
                      <a:gd name="connsiteY1" fmla="*/ 13335 h 28969"/>
                      <a:gd name="connsiteX2" fmla="*/ 15240 w 29390"/>
                      <a:gd name="connsiteY2" fmla="*/ 2858 h 28969"/>
                      <a:gd name="connsiteX3" fmla="*/ 12383 w 29390"/>
                      <a:gd name="connsiteY3" fmla="*/ 3810 h 28969"/>
                      <a:gd name="connsiteX4" fmla="*/ 2858 w 29390"/>
                      <a:gd name="connsiteY4" fmla="*/ 8572 h 28969"/>
                      <a:gd name="connsiteX5" fmla="*/ 2858 w 29390"/>
                      <a:gd name="connsiteY5" fmla="*/ 0 h 28969"/>
                      <a:gd name="connsiteX6" fmla="*/ 1905 w 29390"/>
                      <a:gd name="connsiteY6" fmla="*/ 0 h 28969"/>
                      <a:gd name="connsiteX7" fmla="*/ 0 w 29390"/>
                      <a:gd name="connsiteY7" fmla="*/ 10478 h 28969"/>
                      <a:gd name="connsiteX8" fmla="*/ 953 w 29390"/>
                      <a:gd name="connsiteY8" fmla="*/ 11430 h 28969"/>
                      <a:gd name="connsiteX9" fmla="*/ 13335 w 29390"/>
                      <a:gd name="connsiteY9" fmla="*/ 5715 h 28969"/>
                      <a:gd name="connsiteX10" fmla="*/ 12383 w 29390"/>
                      <a:gd name="connsiteY10" fmla="*/ 16193 h 28969"/>
                      <a:gd name="connsiteX11" fmla="*/ 14288 w 29390"/>
                      <a:gd name="connsiteY11" fmla="*/ 16193 h 28969"/>
                      <a:gd name="connsiteX12" fmla="*/ 24765 w 29390"/>
                      <a:gd name="connsiteY12" fmla="*/ 8572 h 28969"/>
                      <a:gd name="connsiteX13" fmla="*/ 20003 w 29390"/>
                      <a:gd name="connsiteY13" fmla="*/ 27622 h 28969"/>
                      <a:gd name="connsiteX14" fmla="*/ 21908 w 29390"/>
                      <a:gd name="connsiteY14" fmla="*/ 28575 h 28969"/>
                      <a:gd name="connsiteX15" fmla="*/ 28575 w 29390"/>
                      <a:gd name="connsiteY15" fmla="*/ 4762 h 28969"/>
                      <a:gd name="connsiteX16" fmla="*/ 27622 w 29390"/>
                      <a:gd name="connsiteY16" fmla="*/ 4762 h 28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9390" h="28969">
                        <a:moveTo>
                          <a:pt x="27622" y="4762"/>
                        </a:moveTo>
                        <a:cubicBezTo>
                          <a:pt x="23813" y="7620"/>
                          <a:pt x="19050" y="10478"/>
                          <a:pt x="15240" y="13335"/>
                        </a:cubicBezTo>
                        <a:cubicBezTo>
                          <a:pt x="15240" y="10478"/>
                          <a:pt x="18097" y="5715"/>
                          <a:pt x="15240" y="2858"/>
                        </a:cubicBezTo>
                        <a:cubicBezTo>
                          <a:pt x="14288" y="1905"/>
                          <a:pt x="13335" y="2858"/>
                          <a:pt x="12383" y="3810"/>
                        </a:cubicBezTo>
                        <a:cubicBezTo>
                          <a:pt x="10478" y="6668"/>
                          <a:pt x="6667" y="7620"/>
                          <a:pt x="2858" y="8572"/>
                        </a:cubicBezTo>
                        <a:cubicBezTo>
                          <a:pt x="2858" y="5715"/>
                          <a:pt x="3810" y="2858"/>
                          <a:pt x="2858" y="0"/>
                        </a:cubicBezTo>
                        <a:cubicBezTo>
                          <a:pt x="2858" y="0"/>
                          <a:pt x="1905" y="0"/>
                          <a:pt x="1905" y="0"/>
                        </a:cubicBezTo>
                        <a:cubicBezTo>
                          <a:pt x="1905" y="3810"/>
                          <a:pt x="0" y="6668"/>
                          <a:pt x="0" y="10478"/>
                        </a:cubicBezTo>
                        <a:cubicBezTo>
                          <a:pt x="0" y="11430"/>
                          <a:pt x="0" y="11430"/>
                          <a:pt x="953" y="11430"/>
                        </a:cubicBezTo>
                        <a:cubicBezTo>
                          <a:pt x="5715" y="11430"/>
                          <a:pt x="10478" y="8572"/>
                          <a:pt x="13335" y="5715"/>
                        </a:cubicBezTo>
                        <a:cubicBezTo>
                          <a:pt x="11430" y="7620"/>
                          <a:pt x="10478" y="14287"/>
                          <a:pt x="12383" y="16193"/>
                        </a:cubicBezTo>
                        <a:cubicBezTo>
                          <a:pt x="13335" y="17145"/>
                          <a:pt x="14288" y="17145"/>
                          <a:pt x="14288" y="16193"/>
                        </a:cubicBezTo>
                        <a:cubicBezTo>
                          <a:pt x="18097" y="13335"/>
                          <a:pt x="20955" y="10478"/>
                          <a:pt x="24765" y="8572"/>
                        </a:cubicBezTo>
                        <a:cubicBezTo>
                          <a:pt x="23813" y="15240"/>
                          <a:pt x="22860" y="21908"/>
                          <a:pt x="20003" y="27622"/>
                        </a:cubicBezTo>
                        <a:cubicBezTo>
                          <a:pt x="19050" y="28575"/>
                          <a:pt x="20955" y="29527"/>
                          <a:pt x="21908" y="28575"/>
                        </a:cubicBezTo>
                        <a:cubicBezTo>
                          <a:pt x="25717" y="21908"/>
                          <a:pt x="27622" y="13335"/>
                          <a:pt x="28575" y="4762"/>
                        </a:cubicBezTo>
                        <a:cubicBezTo>
                          <a:pt x="30480" y="4762"/>
                          <a:pt x="28575" y="4762"/>
                          <a:pt x="27622" y="4762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75" name="Полилиния: фигура 1674">
                    <a:extLst>
                      <a:ext uri="{FF2B5EF4-FFF2-40B4-BE49-F238E27FC236}">
                        <a16:creationId xmlns:a16="http://schemas.microsoft.com/office/drawing/2014/main" id="{31512345-6C1C-E6E8-AA8F-F2093AD4E856}"/>
                      </a:ext>
                    </a:extLst>
                  </p:cNvPr>
                  <p:cNvSpPr/>
                  <p:nvPr/>
                </p:nvSpPr>
                <p:spPr>
                  <a:xfrm>
                    <a:off x="16808953" y="8029120"/>
                    <a:ext cx="43285" cy="33679"/>
                  </a:xfrm>
                  <a:custGeom>
                    <a:avLst/>
                    <a:gdLst>
                      <a:gd name="connsiteX0" fmla="*/ 40428 w 43285"/>
                      <a:gd name="connsiteY0" fmla="*/ 192 h 33679"/>
                      <a:gd name="connsiteX1" fmla="*/ 1376 w 43285"/>
                      <a:gd name="connsiteY1" fmla="*/ 28767 h 33679"/>
                      <a:gd name="connsiteX2" fmla="*/ 4233 w 43285"/>
                      <a:gd name="connsiteY2" fmla="*/ 33529 h 33679"/>
                      <a:gd name="connsiteX3" fmla="*/ 43286 w 43285"/>
                      <a:gd name="connsiteY3" fmla="*/ 3049 h 33679"/>
                      <a:gd name="connsiteX4" fmla="*/ 40428 w 43285"/>
                      <a:gd name="connsiteY4" fmla="*/ 192 h 33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285" h="33679">
                        <a:moveTo>
                          <a:pt x="40428" y="192"/>
                        </a:moveTo>
                        <a:cubicBezTo>
                          <a:pt x="27093" y="9717"/>
                          <a:pt x="15663" y="21147"/>
                          <a:pt x="1376" y="28767"/>
                        </a:cubicBezTo>
                        <a:cubicBezTo>
                          <a:pt x="-1482" y="30672"/>
                          <a:pt x="423" y="34482"/>
                          <a:pt x="4233" y="33529"/>
                        </a:cubicBezTo>
                        <a:cubicBezTo>
                          <a:pt x="19473" y="26862"/>
                          <a:pt x="31856" y="15432"/>
                          <a:pt x="43286" y="3049"/>
                        </a:cubicBezTo>
                        <a:cubicBezTo>
                          <a:pt x="43286" y="2097"/>
                          <a:pt x="41381" y="-761"/>
                          <a:pt x="40428" y="192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676" name="Рисунок 4">
                  <a:extLst>
                    <a:ext uri="{FF2B5EF4-FFF2-40B4-BE49-F238E27FC236}">
                      <a16:creationId xmlns:a16="http://schemas.microsoft.com/office/drawing/2014/main" id="{92FC6236-B45D-CEFD-6CA2-EBBEB32627DA}"/>
                    </a:ext>
                  </a:extLst>
                </p:cNvPr>
                <p:cNvGrpSpPr/>
                <p:nvPr/>
              </p:nvGrpSpPr>
              <p:grpSpPr>
                <a:xfrm>
                  <a:off x="15404438" y="7001680"/>
                  <a:ext cx="994544" cy="1386893"/>
                  <a:chOff x="15404438" y="7001680"/>
                  <a:chExt cx="994544" cy="1386893"/>
                </a:xfrm>
                <a:solidFill>
                  <a:srgbClr val="F3788D"/>
                </a:solidFill>
              </p:grpSpPr>
              <p:sp>
                <p:nvSpPr>
                  <p:cNvPr id="1677" name="Полилиния: фигура 1676">
                    <a:extLst>
                      <a:ext uri="{FF2B5EF4-FFF2-40B4-BE49-F238E27FC236}">
                        <a16:creationId xmlns:a16="http://schemas.microsoft.com/office/drawing/2014/main" id="{23500744-B9F0-903C-574E-02F81B21590B}"/>
                      </a:ext>
                    </a:extLst>
                  </p:cNvPr>
                  <p:cNvSpPr/>
                  <p:nvPr/>
                </p:nvSpPr>
                <p:spPr>
                  <a:xfrm>
                    <a:off x="15668869" y="7001680"/>
                    <a:ext cx="730114" cy="772186"/>
                  </a:xfrm>
                  <a:custGeom>
                    <a:avLst/>
                    <a:gdLst>
                      <a:gd name="connsiteX0" fmla="*/ 535669 w 730114"/>
                      <a:gd name="connsiteY0" fmla="*/ 32272 h 772186"/>
                      <a:gd name="connsiteX1" fmla="*/ 477567 w 730114"/>
                      <a:gd name="connsiteY1" fmla="*/ 20843 h 772186"/>
                      <a:gd name="connsiteX2" fmla="*/ 394699 w 730114"/>
                      <a:gd name="connsiteY2" fmla="*/ 840 h 772186"/>
                      <a:gd name="connsiteX3" fmla="*/ 290877 w 730114"/>
                      <a:gd name="connsiteY3" fmla="*/ 21795 h 772186"/>
                      <a:gd name="connsiteX4" fmla="*/ 181339 w 730114"/>
                      <a:gd name="connsiteY4" fmla="*/ 65610 h 772186"/>
                      <a:gd name="connsiteX5" fmla="*/ 6080 w 730114"/>
                      <a:gd name="connsiteY5" fmla="*/ 395174 h 772186"/>
                      <a:gd name="connsiteX6" fmla="*/ 137524 w 730114"/>
                      <a:gd name="connsiteY6" fmla="*/ 556146 h 772186"/>
                      <a:gd name="connsiteX7" fmla="*/ 258492 w 730114"/>
                      <a:gd name="connsiteY7" fmla="*/ 595199 h 772186"/>
                      <a:gd name="connsiteX8" fmla="*/ 362314 w 730114"/>
                      <a:gd name="connsiteY8" fmla="*/ 625678 h 772186"/>
                      <a:gd name="connsiteX9" fmla="*/ 409939 w 730114"/>
                      <a:gd name="connsiteY9" fmla="*/ 656158 h 772186"/>
                      <a:gd name="connsiteX10" fmla="*/ 480424 w 730114"/>
                      <a:gd name="connsiteY10" fmla="*/ 733311 h 772186"/>
                      <a:gd name="connsiteX11" fmla="*/ 669972 w 730114"/>
                      <a:gd name="connsiteY11" fmla="*/ 715213 h 772186"/>
                      <a:gd name="connsiteX12" fmla="*/ 715692 w 730114"/>
                      <a:gd name="connsiteY12" fmla="*/ 338024 h 772186"/>
                      <a:gd name="connsiteX13" fmla="*/ 715692 w 730114"/>
                      <a:gd name="connsiteY13" fmla="*/ 337072 h 772186"/>
                      <a:gd name="connsiteX14" fmla="*/ 713787 w 730114"/>
                      <a:gd name="connsiteY14" fmla="*/ 325642 h 772186"/>
                      <a:gd name="connsiteX15" fmla="*/ 693785 w 730114"/>
                      <a:gd name="connsiteY15" fmla="*/ 258015 h 772186"/>
                      <a:gd name="connsiteX16" fmla="*/ 693785 w 730114"/>
                      <a:gd name="connsiteY16" fmla="*/ 257062 h 772186"/>
                      <a:gd name="connsiteX17" fmla="*/ 689974 w 730114"/>
                      <a:gd name="connsiteY17" fmla="*/ 224677 h 772186"/>
                      <a:gd name="connsiteX18" fmla="*/ 684260 w 730114"/>
                      <a:gd name="connsiteY18" fmla="*/ 189435 h 772186"/>
                      <a:gd name="connsiteX19" fmla="*/ 658542 w 730114"/>
                      <a:gd name="connsiteY19" fmla="*/ 129427 h 772186"/>
                      <a:gd name="connsiteX20" fmla="*/ 595677 w 730114"/>
                      <a:gd name="connsiteY20" fmla="*/ 62753 h 772186"/>
                      <a:gd name="connsiteX21" fmla="*/ 535669 w 730114"/>
                      <a:gd name="connsiteY21" fmla="*/ 32272 h 772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730114" h="772186">
                        <a:moveTo>
                          <a:pt x="535669" y="32272"/>
                        </a:moveTo>
                        <a:cubicBezTo>
                          <a:pt x="516619" y="25605"/>
                          <a:pt x="496617" y="21795"/>
                          <a:pt x="477567" y="20843"/>
                        </a:cubicBezTo>
                        <a:cubicBezTo>
                          <a:pt x="450897" y="10365"/>
                          <a:pt x="424227" y="4650"/>
                          <a:pt x="394699" y="840"/>
                        </a:cubicBezTo>
                        <a:cubicBezTo>
                          <a:pt x="358505" y="-2970"/>
                          <a:pt x="323262" y="6555"/>
                          <a:pt x="290877" y="21795"/>
                        </a:cubicBezTo>
                        <a:cubicBezTo>
                          <a:pt x="251824" y="30367"/>
                          <a:pt x="214677" y="45608"/>
                          <a:pt x="181339" y="65610"/>
                        </a:cubicBezTo>
                        <a:cubicBezTo>
                          <a:pt x="69897" y="131332"/>
                          <a:pt x="-25353" y="260872"/>
                          <a:pt x="6080" y="395174"/>
                        </a:cubicBezTo>
                        <a:cubicBezTo>
                          <a:pt x="22272" y="464706"/>
                          <a:pt x="73707" y="524714"/>
                          <a:pt x="137524" y="556146"/>
                        </a:cubicBezTo>
                        <a:cubicBezTo>
                          <a:pt x="177530" y="576149"/>
                          <a:pt x="214677" y="586626"/>
                          <a:pt x="258492" y="595199"/>
                        </a:cubicBezTo>
                        <a:cubicBezTo>
                          <a:pt x="293734" y="601866"/>
                          <a:pt x="328977" y="611391"/>
                          <a:pt x="362314" y="625678"/>
                        </a:cubicBezTo>
                        <a:cubicBezTo>
                          <a:pt x="379459" y="634251"/>
                          <a:pt x="394699" y="644728"/>
                          <a:pt x="409939" y="656158"/>
                        </a:cubicBezTo>
                        <a:cubicBezTo>
                          <a:pt x="435657" y="679971"/>
                          <a:pt x="458517" y="705688"/>
                          <a:pt x="480424" y="733311"/>
                        </a:cubicBezTo>
                        <a:cubicBezTo>
                          <a:pt x="529002" y="794271"/>
                          <a:pt x="632824" y="779983"/>
                          <a:pt x="669972" y="715213"/>
                        </a:cubicBezTo>
                        <a:cubicBezTo>
                          <a:pt x="734742" y="603771"/>
                          <a:pt x="742362" y="460896"/>
                          <a:pt x="715692" y="338024"/>
                        </a:cubicBezTo>
                        <a:cubicBezTo>
                          <a:pt x="715692" y="338024"/>
                          <a:pt x="715692" y="337072"/>
                          <a:pt x="715692" y="337072"/>
                        </a:cubicBezTo>
                        <a:cubicBezTo>
                          <a:pt x="715692" y="333262"/>
                          <a:pt x="714739" y="329452"/>
                          <a:pt x="713787" y="325642"/>
                        </a:cubicBezTo>
                        <a:cubicBezTo>
                          <a:pt x="710930" y="302782"/>
                          <a:pt x="703310" y="279922"/>
                          <a:pt x="693785" y="258015"/>
                        </a:cubicBezTo>
                        <a:cubicBezTo>
                          <a:pt x="693785" y="258015"/>
                          <a:pt x="693785" y="257062"/>
                          <a:pt x="693785" y="257062"/>
                        </a:cubicBezTo>
                        <a:cubicBezTo>
                          <a:pt x="693785" y="244679"/>
                          <a:pt x="692832" y="234202"/>
                          <a:pt x="689974" y="224677"/>
                        </a:cubicBezTo>
                        <a:cubicBezTo>
                          <a:pt x="689022" y="213247"/>
                          <a:pt x="688069" y="201817"/>
                          <a:pt x="684260" y="189435"/>
                        </a:cubicBezTo>
                        <a:cubicBezTo>
                          <a:pt x="678544" y="168480"/>
                          <a:pt x="670924" y="146572"/>
                          <a:pt x="658542" y="129427"/>
                        </a:cubicBezTo>
                        <a:cubicBezTo>
                          <a:pt x="637587" y="98947"/>
                          <a:pt x="625205" y="85612"/>
                          <a:pt x="595677" y="62753"/>
                        </a:cubicBezTo>
                        <a:cubicBezTo>
                          <a:pt x="578532" y="48465"/>
                          <a:pt x="556624" y="39892"/>
                          <a:pt x="535669" y="32272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78" name="Полилиния: фигура 1677">
                    <a:extLst>
                      <a:ext uri="{FF2B5EF4-FFF2-40B4-BE49-F238E27FC236}">
                        <a16:creationId xmlns:a16="http://schemas.microsoft.com/office/drawing/2014/main" id="{2055AB9B-F113-755B-E837-D08807906A55}"/>
                      </a:ext>
                    </a:extLst>
                  </p:cNvPr>
                  <p:cNvSpPr/>
                  <p:nvPr/>
                </p:nvSpPr>
                <p:spPr>
                  <a:xfrm>
                    <a:off x="15404438" y="7530775"/>
                    <a:ext cx="296218" cy="486971"/>
                  </a:xfrm>
                  <a:custGeom>
                    <a:avLst/>
                    <a:gdLst>
                      <a:gd name="connsiteX0" fmla="*/ 187642 w 296218"/>
                      <a:gd name="connsiteY0" fmla="*/ 2286 h 486971"/>
                      <a:gd name="connsiteX1" fmla="*/ 142875 w 296218"/>
                      <a:gd name="connsiteY1" fmla="*/ 5144 h 486971"/>
                      <a:gd name="connsiteX2" fmla="*/ 104775 w 296218"/>
                      <a:gd name="connsiteY2" fmla="*/ 12763 h 486971"/>
                      <a:gd name="connsiteX3" fmla="*/ 44768 w 296218"/>
                      <a:gd name="connsiteY3" fmla="*/ 78486 h 486971"/>
                      <a:gd name="connsiteX4" fmla="*/ 21908 w 296218"/>
                      <a:gd name="connsiteY4" fmla="*/ 138493 h 486971"/>
                      <a:gd name="connsiteX5" fmla="*/ 0 w 296218"/>
                      <a:gd name="connsiteY5" fmla="*/ 229933 h 486971"/>
                      <a:gd name="connsiteX6" fmla="*/ 20003 w 296218"/>
                      <a:gd name="connsiteY6" fmla="*/ 340423 h 486971"/>
                      <a:gd name="connsiteX7" fmla="*/ 121920 w 296218"/>
                      <a:gd name="connsiteY7" fmla="*/ 469010 h 486971"/>
                      <a:gd name="connsiteX8" fmla="*/ 260033 w 296218"/>
                      <a:gd name="connsiteY8" fmla="*/ 455675 h 486971"/>
                      <a:gd name="connsiteX9" fmla="*/ 281940 w 296218"/>
                      <a:gd name="connsiteY9" fmla="*/ 316610 h 486971"/>
                      <a:gd name="connsiteX10" fmla="*/ 256223 w 296218"/>
                      <a:gd name="connsiteY10" fmla="*/ 269938 h 486971"/>
                      <a:gd name="connsiteX11" fmla="*/ 240030 w 296218"/>
                      <a:gd name="connsiteY11" fmla="*/ 215645 h 486971"/>
                      <a:gd name="connsiteX12" fmla="*/ 238125 w 296218"/>
                      <a:gd name="connsiteY12" fmla="*/ 208978 h 486971"/>
                      <a:gd name="connsiteX13" fmla="*/ 237173 w 296218"/>
                      <a:gd name="connsiteY13" fmla="*/ 197548 h 486971"/>
                      <a:gd name="connsiteX14" fmla="*/ 237173 w 296218"/>
                      <a:gd name="connsiteY14" fmla="*/ 159448 h 486971"/>
                      <a:gd name="connsiteX15" fmla="*/ 238125 w 296218"/>
                      <a:gd name="connsiteY15" fmla="*/ 81343 h 486971"/>
                      <a:gd name="connsiteX16" fmla="*/ 187642 w 296218"/>
                      <a:gd name="connsiteY16" fmla="*/ 2286 h 4869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296218" h="486971">
                        <a:moveTo>
                          <a:pt x="187642" y="2286"/>
                        </a:moveTo>
                        <a:cubicBezTo>
                          <a:pt x="172403" y="-1524"/>
                          <a:pt x="156210" y="-571"/>
                          <a:pt x="142875" y="5144"/>
                        </a:cubicBezTo>
                        <a:cubicBezTo>
                          <a:pt x="130493" y="5144"/>
                          <a:pt x="118110" y="8001"/>
                          <a:pt x="104775" y="12763"/>
                        </a:cubicBezTo>
                        <a:cubicBezTo>
                          <a:pt x="76200" y="23241"/>
                          <a:pt x="58103" y="51816"/>
                          <a:pt x="44768" y="78486"/>
                        </a:cubicBezTo>
                        <a:cubicBezTo>
                          <a:pt x="35243" y="98488"/>
                          <a:pt x="27623" y="117538"/>
                          <a:pt x="21908" y="138493"/>
                        </a:cubicBezTo>
                        <a:cubicBezTo>
                          <a:pt x="4763" y="165163"/>
                          <a:pt x="0" y="200406"/>
                          <a:pt x="0" y="229933"/>
                        </a:cubicBezTo>
                        <a:cubicBezTo>
                          <a:pt x="0" y="268985"/>
                          <a:pt x="5715" y="304228"/>
                          <a:pt x="20003" y="340423"/>
                        </a:cubicBezTo>
                        <a:cubicBezTo>
                          <a:pt x="40005" y="392810"/>
                          <a:pt x="77153" y="436625"/>
                          <a:pt x="121920" y="469010"/>
                        </a:cubicBezTo>
                        <a:cubicBezTo>
                          <a:pt x="162878" y="498537"/>
                          <a:pt x="224790" y="489965"/>
                          <a:pt x="260033" y="455675"/>
                        </a:cubicBezTo>
                        <a:cubicBezTo>
                          <a:pt x="294323" y="422337"/>
                          <a:pt x="309563" y="359472"/>
                          <a:pt x="281940" y="316610"/>
                        </a:cubicBezTo>
                        <a:cubicBezTo>
                          <a:pt x="272415" y="301370"/>
                          <a:pt x="263842" y="286130"/>
                          <a:pt x="256223" y="269938"/>
                        </a:cubicBezTo>
                        <a:cubicBezTo>
                          <a:pt x="250508" y="251840"/>
                          <a:pt x="244792" y="233743"/>
                          <a:pt x="240030" y="215645"/>
                        </a:cubicBezTo>
                        <a:cubicBezTo>
                          <a:pt x="239078" y="213740"/>
                          <a:pt x="239078" y="210883"/>
                          <a:pt x="238125" y="208978"/>
                        </a:cubicBezTo>
                        <a:cubicBezTo>
                          <a:pt x="237173" y="206120"/>
                          <a:pt x="237173" y="200406"/>
                          <a:pt x="237173" y="197548"/>
                        </a:cubicBezTo>
                        <a:cubicBezTo>
                          <a:pt x="237173" y="185166"/>
                          <a:pt x="237173" y="171831"/>
                          <a:pt x="237173" y="159448"/>
                        </a:cubicBezTo>
                        <a:cubicBezTo>
                          <a:pt x="237173" y="133731"/>
                          <a:pt x="238125" y="107061"/>
                          <a:pt x="238125" y="81343"/>
                        </a:cubicBezTo>
                        <a:cubicBezTo>
                          <a:pt x="237173" y="48958"/>
                          <a:pt x="223838" y="11811"/>
                          <a:pt x="187642" y="2286"/>
                        </a:cubicBezTo>
                        <a:close/>
                      </a:path>
                    </a:pathLst>
                  </a:custGeom>
                  <a:solidFill>
                    <a:srgbClr val="F3788D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679" name="Рисунок 4">
                  <a:extLst>
                    <a:ext uri="{FF2B5EF4-FFF2-40B4-BE49-F238E27FC236}">
                      <a16:creationId xmlns:a16="http://schemas.microsoft.com/office/drawing/2014/main" id="{DCAD9C95-CB5B-7587-A878-1395E0B23C85}"/>
                    </a:ext>
                  </a:extLst>
                </p:cNvPr>
                <p:cNvGrpSpPr/>
                <p:nvPr/>
              </p:nvGrpSpPr>
              <p:grpSpPr>
                <a:xfrm>
                  <a:off x="14355182" y="5920384"/>
                  <a:ext cx="2647945" cy="3107009"/>
                  <a:chOff x="14355182" y="5920384"/>
                  <a:chExt cx="2647945" cy="3107009"/>
                </a:xfrm>
                <a:solidFill>
                  <a:srgbClr val="231F20"/>
                </a:solidFill>
              </p:grpSpPr>
              <p:sp>
                <p:nvSpPr>
                  <p:cNvPr id="1680" name="Полилиния: фигура 1679">
                    <a:extLst>
                      <a:ext uri="{FF2B5EF4-FFF2-40B4-BE49-F238E27FC236}">
                        <a16:creationId xmlns:a16="http://schemas.microsoft.com/office/drawing/2014/main" id="{FB9249CD-03AC-7582-5815-884BF5A2E773}"/>
                      </a:ext>
                    </a:extLst>
                  </p:cNvPr>
                  <p:cNvSpPr/>
                  <p:nvPr/>
                </p:nvSpPr>
                <p:spPr>
                  <a:xfrm>
                    <a:off x="16962334" y="7906998"/>
                    <a:ext cx="40794" cy="19711"/>
                  </a:xfrm>
                  <a:custGeom>
                    <a:avLst/>
                    <a:gdLst>
                      <a:gd name="connsiteX0" fmla="*/ 394 w 40794"/>
                      <a:gd name="connsiteY0" fmla="*/ 18492 h 19711"/>
                      <a:gd name="connsiteX1" fmla="*/ 1347 w 40794"/>
                      <a:gd name="connsiteY1" fmla="*/ 19445 h 19711"/>
                      <a:gd name="connsiteX2" fmla="*/ 40400 w 40794"/>
                      <a:gd name="connsiteY2" fmla="*/ 1347 h 19711"/>
                      <a:gd name="connsiteX3" fmla="*/ 39447 w 40794"/>
                      <a:gd name="connsiteY3" fmla="*/ 395 h 19711"/>
                      <a:gd name="connsiteX4" fmla="*/ 394 w 40794"/>
                      <a:gd name="connsiteY4" fmla="*/ 18492 h 19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794" h="19711">
                        <a:moveTo>
                          <a:pt x="394" y="18492"/>
                        </a:moveTo>
                        <a:cubicBezTo>
                          <a:pt x="-558" y="18492"/>
                          <a:pt x="394" y="20397"/>
                          <a:pt x="1347" y="19445"/>
                        </a:cubicBezTo>
                        <a:cubicBezTo>
                          <a:pt x="13730" y="12777"/>
                          <a:pt x="29922" y="10872"/>
                          <a:pt x="40400" y="1347"/>
                        </a:cubicBezTo>
                        <a:cubicBezTo>
                          <a:pt x="41352" y="395"/>
                          <a:pt x="40400" y="-558"/>
                          <a:pt x="39447" y="395"/>
                        </a:cubicBezTo>
                        <a:cubicBezTo>
                          <a:pt x="26112" y="5157"/>
                          <a:pt x="11825" y="10872"/>
                          <a:pt x="394" y="18492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81" name="Полилиния: фигура 1680">
                    <a:extLst>
                      <a:ext uri="{FF2B5EF4-FFF2-40B4-BE49-F238E27FC236}">
                        <a16:creationId xmlns:a16="http://schemas.microsoft.com/office/drawing/2014/main" id="{B60BA1AB-EB5D-4DD8-5F58-866E16D64D10}"/>
                      </a:ext>
                    </a:extLst>
                  </p:cNvPr>
                  <p:cNvSpPr/>
                  <p:nvPr/>
                </p:nvSpPr>
                <p:spPr>
                  <a:xfrm>
                    <a:off x="15638545" y="7279525"/>
                    <a:ext cx="41954" cy="92950"/>
                  </a:xfrm>
                  <a:custGeom>
                    <a:avLst/>
                    <a:gdLst>
                      <a:gd name="connsiteX0" fmla="*/ 4971 w 41954"/>
                      <a:gd name="connsiteY0" fmla="*/ 92564 h 92950"/>
                      <a:gd name="connsiteX1" fmla="*/ 37356 w 41954"/>
                      <a:gd name="connsiteY1" fmla="*/ 2077 h 92950"/>
                      <a:gd name="connsiteX2" fmla="*/ 30688 w 41954"/>
                      <a:gd name="connsiteY2" fmla="*/ 3982 h 92950"/>
                      <a:gd name="connsiteX3" fmla="*/ 24973 w 41954"/>
                      <a:gd name="connsiteY3" fmla="*/ 49702 h 92950"/>
                      <a:gd name="connsiteX4" fmla="*/ 1161 w 41954"/>
                      <a:gd name="connsiteY4" fmla="*/ 87802 h 92950"/>
                      <a:gd name="connsiteX5" fmla="*/ 4971 w 41954"/>
                      <a:gd name="connsiteY5" fmla="*/ 92564 h 92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1954" h="92950">
                        <a:moveTo>
                          <a:pt x="4971" y="92564"/>
                        </a:moveTo>
                        <a:cubicBezTo>
                          <a:pt x="33546" y="74467"/>
                          <a:pt x="50691" y="35414"/>
                          <a:pt x="37356" y="2077"/>
                        </a:cubicBezTo>
                        <a:cubicBezTo>
                          <a:pt x="35451" y="-1733"/>
                          <a:pt x="31641" y="172"/>
                          <a:pt x="30688" y="3982"/>
                        </a:cubicBezTo>
                        <a:cubicBezTo>
                          <a:pt x="27831" y="19222"/>
                          <a:pt x="29736" y="34462"/>
                          <a:pt x="24973" y="49702"/>
                        </a:cubicBezTo>
                        <a:cubicBezTo>
                          <a:pt x="21163" y="64942"/>
                          <a:pt x="11638" y="76372"/>
                          <a:pt x="1161" y="87802"/>
                        </a:cubicBezTo>
                        <a:cubicBezTo>
                          <a:pt x="-1697" y="88754"/>
                          <a:pt x="1161" y="94469"/>
                          <a:pt x="4971" y="92564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82" name="Полилиния: фигура 1681">
                    <a:extLst>
                      <a:ext uri="{FF2B5EF4-FFF2-40B4-BE49-F238E27FC236}">
                        <a16:creationId xmlns:a16="http://schemas.microsoft.com/office/drawing/2014/main" id="{C94CA6EA-1798-902F-0609-19C35B09CB5A}"/>
                      </a:ext>
                    </a:extLst>
                  </p:cNvPr>
                  <p:cNvSpPr/>
                  <p:nvPr/>
                </p:nvSpPr>
                <p:spPr>
                  <a:xfrm>
                    <a:off x="15597170" y="7427519"/>
                    <a:ext cx="94923" cy="96016"/>
                  </a:xfrm>
                  <a:custGeom>
                    <a:avLst/>
                    <a:gdLst>
                      <a:gd name="connsiteX0" fmla="*/ 88256 w 94923"/>
                      <a:gd name="connsiteY0" fmla="*/ 767 h 96016"/>
                      <a:gd name="connsiteX1" fmla="*/ 58728 w 94923"/>
                      <a:gd name="connsiteY1" fmla="*/ 50297 h 96016"/>
                      <a:gd name="connsiteX2" fmla="*/ 626 w 94923"/>
                      <a:gd name="connsiteY2" fmla="*/ 94112 h 96016"/>
                      <a:gd name="connsiteX3" fmla="*/ 1578 w 94923"/>
                      <a:gd name="connsiteY3" fmla="*/ 96017 h 96016"/>
                      <a:gd name="connsiteX4" fmla="*/ 61586 w 94923"/>
                      <a:gd name="connsiteY4" fmla="*/ 65537 h 96016"/>
                      <a:gd name="connsiteX5" fmla="*/ 94923 w 94923"/>
                      <a:gd name="connsiteY5" fmla="*/ 3624 h 96016"/>
                      <a:gd name="connsiteX6" fmla="*/ 88256 w 94923"/>
                      <a:gd name="connsiteY6" fmla="*/ 767 h 96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4923" h="96016">
                        <a:moveTo>
                          <a:pt x="88256" y="767"/>
                        </a:moveTo>
                        <a:cubicBezTo>
                          <a:pt x="75873" y="15054"/>
                          <a:pt x="69206" y="35057"/>
                          <a:pt x="58728" y="50297"/>
                        </a:cubicBezTo>
                        <a:cubicBezTo>
                          <a:pt x="44441" y="70299"/>
                          <a:pt x="25391" y="87444"/>
                          <a:pt x="626" y="94112"/>
                        </a:cubicBezTo>
                        <a:cubicBezTo>
                          <a:pt x="-327" y="94112"/>
                          <a:pt x="-327" y="96017"/>
                          <a:pt x="1578" y="96017"/>
                        </a:cubicBezTo>
                        <a:cubicBezTo>
                          <a:pt x="26343" y="93159"/>
                          <a:pt x="45393" y="83634"/>
                          <a:pt x="61586" y="65537"/>
                        </a:cubicBezTo>
                        <a:cubicBezTo>
                          <a:pt x="75873" y="49344"/>
                          <a:pt x="92066" y="25532"/>
                          <a:pt x="94923" y="3624"/>
                        </a:cubicBezTo>
                        <a:cubicBezTo>
                          <a:pt x="94923" y="767"/>
                          <a:pt x="90161" y="-1138"/>
                          <a:pt x="88256" y="767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83" name="Полилиния: фигура 1682">
                    <a:extLst>
                      <a:ext uri="{FF2B5EF4-FFF2-40B4-BE49-F238E27FC236}">
                        <a16:creationId xmlns:a16="http://schemas.microsoft.com/office/drawing/2014/main" id="{2DA44E7E-B9CC-493C-91A5-038A9B13E660}"/>
                      </a:ext>
                    </a:extLst>
                  </p:cNvPr>
                  <p:cNvSpPr/>
                  <p:nvPr/>
                </p:nvSpPr>
                <p:spPr>
                  <a:xfrm>
                    <a:off x="15730002" y="7217546"/>
                    <a:ext cx="60429" cy="165809"/>
                  </a:xfrm>
                  <a:custGeom>
                    <a:avLst/>
                    <a:gdLst>
                      <a:gd name="connsiteX0" fmla="*/ 192 w 60429"/>
                      <a:gd name="connsiteY0" fmla="*/ 163115 h 165809"/>
                      <a:gd name="connsiteX1" fmla="*/ 3049 w 60429"/>
                      <a:gd name="connsiteY1" fmla="*/ 165020 h 165809"/>
                      <a:gd name="connsiteX2" fmla="*/ 43054 w 60429"/>
                      <a:gd name="connsiteY2" fmla="*/ 90725 h 165809"/>
                      <a:gd name="connsiteX3" fmla="*/ 59247 w 60429"/>
                      <a:gd name="connsiteY3" fmla="*/ 2143 h 165809"/>
                      <a:gd name="connsiteX4" fmla="*/ 53532 w 60429"/>
                      <a:gd name="connsiteY4" fmla="*/ 2143 h 165809"/>
                      <a:gd name="connsiteX5" fmla="*/ 32577 w 60429"/>
                      <a:gd name="connsiteY5" fmla="*/ 82153 h 165809"/>
                      <a:gd name="connsiteX6" fmla="*/ 192 w 60429"/>
                      <a:gd name="connsiteY6" fmla="*/ 163115 h 165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0429" h="165809">
                        <a:moveTo>
                          <a:pt x="192" y="163115"/>
                        </a:moveTo>
                        <a:cubicBezTo>
                          <a:pt x="-761" y="165020"/>
                          <a:pt x="2097" y="166925"/>
                          <a:pt x="3049" y="165020"/>
                        </a:cubicBezTo>
                        <a:cubicBezTo>
                          <a:pt x="22099" y="143113"/>
                          <a:pt x="33529" y="117395"/>
                          <a:pt x="43054" y="90725"/>
                        </a:cubicBezTo>
                        <a:cubicBezTo>
                          <a:pt x="53532" y="64055"/>
                          <a:pt x="64009" y="30718"/>
                          <a:pt x="59247" y="2143"/>
                        </a:cubicBezTo>
                        <a:cubicBezTo>
                          <a:pt x="58294" y="-714"/>
                          <a:pt x="54484" y="-714"/>
                          <a:pt x="53532" y="2143"/>
                        </a:cubicBezTo>
                        <a:cubicBezTo>
                          <a:pt x="42102" y="26908"/>
                          <a:pt x="40197" y="55483"/>
                          <a:pt x="32577" y="82153"/>
                        </a:cubicBezTo>
                        <a:cubicBezTo>
                          <a:pt x="24004" y="108823"/>
                          <a:pt x="10669" y="135493"/>
                          <a:pt x="192" y="163115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84" name="Полилиния: фигура 1683">
                    <a:extLst>
                      <a:ext uri="{FF2B5EF4-FFF2-40B4-BE49-F238E27FC236}">
                        <a16:creationId xmlns:a16="http://schemas.microsoft.com/office/drawing/2014/main" id="{A827E615-B74B-165D-9FC0-70ABA9E20D48}"/>
                      </a:ext>
                    </a:extLst>
                  </p:cNvPr>
                  <p:cNvSpPr/>
                  <p:nvPr/>
                </p:nvSpPr>
                <p:spPr>
                  <a:xfrm>
                    <a:off x="15607879" y="7505393"/>
                    <a:ext cx="120558" cy="129844"/>
                  </a:xfrm>
                  <a:custGeom>
                    <a:avLst/>
                    <a:gdLst>
                      <a:gd name="connsiteX0" fmla="*/ 114695 w 120558"/>
                      <a:gd name="connsiteY0" fmla="*/ 998 h 129844"/>
                      <a:gd name="connsiteX1" fmla="*/ 68022 w 120558"/>
                      <a:gd name="connsiteY1" fmla="*/ 67673 h 129844"/>
                      <a:gd name="connsiteX2" fmla="*/ 395 w 120558"/>
                      <a:gd name="connsiteY2" fmla="*/ 127680 h 129844"/>
                      <a:gd name="connsiteX3" fmla="*/ 1347 w 120558"/>
                      <a:gd name="connsiteY3" fmla="*/ 129585 h 129844"/>
                      <a:gd name="connsiteX4" fmla="*/ 70880 w 120558"/>
                      <a:gd name="connsiteY4" fmla="*/ 82913 h 129844"/>
                      <a:gd name="connsiteX5" fmla="*/ 120409 w 120558"/>
                      <a:gd name="connsiteY5" fmla="*/ 5760 h 129844"/>
                      <a:gd name="connsiteX6" fmla="*/ 114695 w 120558"/>
                      <a:gd name="connsiteY6" fmla="*/ 998 h 1298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0558" h="129844">
                        <a:moveTo>
                          <a:pt x="114695" y="998"/>
                        </a:moveTo>
                        <a:cubicBezTo>
                          <a:pt x="95645" y="20048"/>
                          <a:pt x="83262" y="44813"/>
                          <a:pt x="68022" y="67673"/>
                        </a:cubicBezTo>
                        <a:cubicBezTo>
                          <a:pt x="50877" y="92438"/>
                          <a:pt x="28017" y="116250"/>
                          <a:pt x="395" y="127680"/>
                        </a:cubicBezTo>
                        <a:cubicBezTo>
                          <a:pt x="-558" y="128632"/>
                          <a:pt x="395" y="130537"/>
                          <a:pt x="1347" y="129585"/>
                        </a:cubicBezTo>
                        <a:cubicBezTo>
                          <a:pt x="30875" y="121012"/>
                          <a:pt x="51830" y="106725"/>
                          <a:pt x="70880" y="82913"/>
                        </a:cubicBezTo>
                        <a:cubicBezTo>
                          <a:pt x="89930" y="60053"/>
                          <a:pt x="107075" y="32430"/>
                          <a:pt x="120409" y="5760"/>
                        </a:cubicBezTo>
                        <a:cubicBezTo>
                          <a:pt x="121362" y="1950"/>
                          <a:pt x="117552" y="-1860"/>
                          <a:pt x="114695" y="998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85" name="Полилиния: фигура 1684">
                    <a:extLst>
                      <a:ext uri="{FF2B5EF4-FFF2-40B4-BE49-F238E27FC236}">
                        <a16:creationId xmlns:a16="http://schemas.microsoft.com/office/drawing/2014/main" id="{225969BC-E466-2004-9F4C-7D4C57C2DDBF}"/>
                      </a:ext>
                    </a:extLst>
                  </p:cNvPr>
                  <p:cNvSpPr/>
                  <p:nvPr/>
                </p:nvSpPr>
                <p:spPr>
                  <a:xfrm>
                    <a:off x="15800425" y="7214138"/>
                    <a:ext cx="74699" cy="190964"/>
                  </a:xfrm>
                  <a:custGeom>
                    <a:avLst/>
                    <a:gdLst>
                      <a:gd name="connsiteX0" fmla="*/ 253 w 74699"/>
                      <a:gd name="connsiteY0" fmla="*/ 187479 h 190964"/>
                      <a:gd name="connsiteX1" fmla="*/ 3111 w 74699"/>
                      <a:gd name="connsiteY1" fmla="*/ 190336 h 190964"/>
                      <a:gd name="connsiteX2" fmla="*/ 45973 w 74699"/>
                      <a:gd name="connsiteY2" fmla="*/ 106516 h 190964"/>
                      <a:gd name="connsiteX3" fmla="*/ 74548 w 74699"/>
                      <a:gd name="connsiteY3" fmla="*/ 2694 h 190964"/>
                      <a:gd name="connsiteX4" fmla="*/ 70738 w 74699"/>
                      <a:gd name="connsiteY4" fmla="*/ 789 h 190964"/>
                      <a:gd name="connsiteX5" fmla="*/ 40258 w 74699"/>
                      <a:gd name="connsiteY5" fmla="*/ 91276 h 190964"/>
                      <a:gd name="connsiteX6" fmla="*/ 253 w 74699"/>
                      <a:gd name="connsiteY6" fmla="*/ 187479 h 190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74699" h="190964">
                        <a:moveTo>
                          <a:pt x="253" y="187479"/>
                        </a:moveTo>
                        <a:cubicBezTo>
                          <a:pt x="-699" y="189384"/>
                          <a:pt x="1206" y="192241"/>
                          <a:pt x="3111" y="190336"/>
                        </a:cubicBezTo>
                        <a:cubicBezTo>
                          <a:pt x="25018" y="167476"/>
                          <a:pt x="36448" y="136044"/>
                          <a:pt x="45973" y="106516"/>
                        </a:cubicBezTo>
                        <a:cubicBezTo>
                          <a:pt x="57403" y="72226"/>
                          <a:pt x="65023" y="36984"/>
                          <a:pt x="74548" y="2694"/>
                        </a:cubicBezTo>
                        <a:cubicBezTo>
                          <a:pt x="75501" y="789"/>
                          <a:pt x="71691" y="-1116"/>
                          <a:pt x="70738" y="789"/>
                        </a:cubicBezTo>
                        <a:cubicBezTo>
                          <a:pt x="57403" y="29364"/>
                          <a:pt x="48831" y="60796"/>
                          <a:pt x="40258" y="91276"/>
                        </a:cubicBezTo>
                        <a:cubicBezTo>
                          <a:pt x="29781" y="124614"/>
                          <a:pt x="15493" y="155094"/>
                          <a:pt x="253" y="187479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86" name="Полилиния: фигура 1685">
                    <a:extLst>
                      <a:ext uri="{FF2B5EF4-FFF2-40B4-BE49-F238E27FC236}">
                        <a16:creationId xmlns:a16="http://schemas.microsoft.com/office/drawing/2014/main" id="{59AA834E-8340-5BBA-593A-2C6891743E00}"/>
                      </a:ext>
                    </a:extLst>
                  </p:cNvPr>
                  <p:cNvSpPr/>
                  <p:nvPr/>
                </p:nvSpPr>
                <p:spPr>
                  <a:xfrm>
                    <a:off x="15598354" y="7596840"/>
                    <a:ext cx="150463" cy="144125"/>
                  </a:xfrm>
                  <a:custGeom>
                    <a:avLst/>
                    <a:gdLst>
                      <a:gd name="connsiteX0" fmla="*/ 147080 w 150463"/>
                      <a:gd name="connsiteY0" fmla="*/ 991 h 144125"/>
                      <a:gd name="connsiteX1" fmla="*/ 83262 w 150463"/>
                      <a:gd name="connsiteY1" fmla="*/ 81953 h 144125"/>
                      <a:gd name="connsiteX2" fmla="*/ 395 w 150463"/>
                      <a:gd name="connsiteY2" fmla="*/ 141961 h 144125"/>
                      <a:gd name="connsiteX3" fmla="*/ 1347 w 150463"/>
                      <a:gd name="connsiteY3" fmla="*/ 143866 h 144125"/>
                      <a:gd name="connsiteX4" fmla="*/ 149937 w 150463"/>
                      <a:gd name="connsiteY4" fmla="*/ 2896 h 144125"/>
                      <a:gd name="connsiteX5" fmla="*/ 147080 w 150463"/>
                      <a:gd name="connsiteY5" fmla="*/ 991 h 1441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50463" h="144125">
                        <a:moveTo>
                          <a:pt x="147080" y="991"/>
                        </a:moveTo>
                        <a:cubicBezTo>
                          <a:pt x="128982" y="30518"/>
                          <a:pt x="108980" y="58141"/>
                          <a:pt x="83262" y="81953"/>
                        </a:cubicBezTo>
                        <a:cubicBezTo>
                          <a:pt x="58497" y="104813"/>
                          <a:pt x="28970" y="123863"/>
                          <a:pt x="395" y="141961"/>
                        </a:cubicBezTo>
                        <a:cubicBezTo>
                          <a:pt x="-558" y="142913"/>
                          <a:pt x="395" y="144818"/>
                          <a:pt x="1347" y="143866"/>
                        </a:cubicBezTo>
                        <a:cubicBezTo>
                          <a:pt x="63259" y="115291"/>
                          <a:pt x="124220" y="67666"/>
                          <a:pt x="149937" y="2896"/>
                        </a:cubicBezTo>
                        <a:cubicBezTo>
                          <a:pt x="151842" y="39"/>
                          <a:pt x="148032" y="-914"/>
                          <a:pt x="147080" y="991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87" name="Полилиния: фигура 1686">
                    <a:extLst>
                      <a:ext uri="{FF2B5EF4-FFF2-40B4-BE49-F238E27FC236}">
                        <a16:creationId xmlns:a16="http://schemas.microsoft.com/office/drawing/2014/main" id="{7005A950-7432-5F6D-244F-08DCD93C26E6}"/>
                      </a:ext>
                    </a:extLst>
                  </p:cNvPr>
                  <p:cNvSpPr/>
                  <p:nvPr/>
                </p:nvSpPr>
                <p:spPr>
                  <a:xfrm>
                    <a:off x="15690874" y="7672819"/>
                    <a:ext cx="68085" cy="88283"/>
                  </a:xfrm>
                  <a:custGeom>
                    <a:avLst/>
                    <a:gdLst>
                      <a:gd name="connsiteX0" fmla="*/ 65037 w 68085"/>
                      <a:gd name="connsiteY0" fmla="*/ 260 h 88283"/>
                      <a:gd name="connsiteX1" fmla="*/ 267 w 68085"/>
                      <a:gd name="connsiteY1" fmla="*/ 86937 h 88283"/>
                      <a:gd name="connsiteX2" fmla="*/ 1219 w 68085"/>
                      <a:gd name="connsiteY2" fmla="*/ 87889 h 88283"/>
                      <a:gd name="connsiteX3" fmla="*/ 67894 w 68085"/>
                      <a:gd name="connsiteY3" fmla="*/ 2165 h 88283"/>
                      <a:gd name="connsiteX4" fmla="*/ 65037 w 68085"/>
                      <a:gd name="connsiteY4" fmla="*/ 260 h 88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085" h="88283">
                        <a:moveTo>
                          <a:pt x="65037" y="260"/>
                        </a:moveTo>
                        <a:cubicBezTo>
                          <a:pt x="6934" y="59314"/>
                          <a:pt x="37414" y="40264"/>
                          <a:pt x="267" y="86937"/>
                        </a:cubicBezTo>
                        <a:cubicBezTo>
                          <a:pt x="-686" y="87889"/>
                          <a:pt x="1219" y="88842"/>
                          <a:pt x="1219" y="87889"/>
                        </a:cubicBezTo>
                        <a:cubicBezTo>
                          <a:pt x="25032" y="61219"/>
                          <a:pt x="46939" y="31692"/>
                          <a:pt x="67894" y="2165"/>
                        </a:cubicBezTo>
                        <a:cubicBezTo>
                          <a:pt x="68847" y="1212"/>
                          <a:pt x="65989" y="-693"/>
                          <a:pt x="65037" y="260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88" name="Полилиния: фигура 1687">
                    <a:extLst>
                      <a:ext uri="{FF2B5EF4-FFF2-40B4-BE49-F238E27FC236}">
                        <a16:creationId xmlns:a16="http://schemas.microsoft.com/office/drawing/2014/main" id="{C18CF19C-B09B-CA32-307C-FD1E6010DB64}"/>
                      </a:ext>
                    </a:extLst>
                  </p:cNvPr>
                  <p:cNvSpPr/>
                  <p:nvPr/>
                </p:nvSpPr>
                <p:spPr>
                  <a:xfrm>
                    <a:off x="15879362" y="7292658"/>
                    <a:ext cx="45332" cy="60640"/>
                  </a:xfrm>
                  <a:custGeom>
                    <a:avLst/>
                    <a:gdLst>
                      <a:gd name="connsiteX0" fmla="*/ 42284 w 45332"/>
                      <a:gd name="connsiteY0" fmla="*/ 374 h 60640"/>
                      <a:gd name="connsiteX1" fmla="*/ 374 w 45332"/>
                      <a:gd name="connsiteY1" fmla="*/ 58476 h 60640"/>
                      <a:gd name="connsiteX2" fmla="*/ 2279 w 45332"/>
                      <a:gd name="connsiteY2" fmla="*/ 60381 h 60640"/>
                      <a:gd name="connsiteX3" fmla="*/ 45141 w 45332"/>
                      <a:gd name="connsiteY3" fmla="*/ 2279 h 60640"/>
                      <a:gd name="connsiteX4" fmla="*/ 42284 w 45332"/>
                      <a:gd name="connsiteY4" fmla="*/ 374 h 60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332" h="60640">
                        <a:moveTo>
                          <a:pt x="42284" y="374"/>
                        </a:moveTo>
                        <a:cubicBezTo>
                          <a:pt x="27996" y="20376"/>
                          <a:pt x="16566" y="40379"/>
                          <a:pt x="374" y="58476"/>
                        </a:cubicBezTo>
                        <a:cubicBezTo>
                          <a:pt x="-579" y="59429"/>
                          <a:pt x="374" y="61333"/>
                          <a:pt x="2279" y="60381"/>
                        </a:cubicBezTo>
                        <a:cubicBezTo>
                          <a:pt x="19424" y="43236"/>
                          <a:pt x="33711" y="24186"/>
                          <a:pt x="45141" y="2279"/>
                        </a:cubicBezTo>
                        <a:cubicBezTo>
                          <a:pt x="46094" y="374"/>
                          <a:pt x="43236" y="-579"/>
                          <a:pt x="42284" y="374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89" name="Полилиния: фигура 1688">
                    <a:extLst>
                      <a:ext uri="{FF2B5EF4-FFF2-40B4-BE49-F238E27FC236}">
                        <a16:creationId xmlns:a16="http://schemas.microsoft.com/office/drawing/2014/main" id="{F9D150F9-4A03-0C8C-4E2A-730B485394CE}"/>
                      </a:ext>
                    </a:extLst>
                  </p:cNvPr>
                  <p:cNvSpPr/>
                  <p:nvPr/>
                </p:nvSpPr>
                <p:spPr>
                  <a:xfrm>
                    <a:off x="16417639" y="7834214"/>
                    <a:ext cx="51694" cy="72089"/>
                  </a:xfrm>
                  <a:custGeom>
                    <a:avLst/>
                    <a:gdLst>
                      <a:gd name="connsiteX0" fmla="*/ 47885 w 51694"/>
                      <a:gd name="connsiteY0" fmla="*/ 789 h 72089"/>
                      <a:gd name="connsiteX1" fmla="*/ 260 w 51694"/>
                      <a:gd name="connsiteY1" fmla="*/ 70321 h 72089"/>
                      <a:gd name="connsiteX2" fmla="*/ 2165 w 51694"/>
                      <a:gd name="connsiteY2" fmla="*/ 71274 h 72089"/>
                      <a:gd name="connsiteX3" fmla="*/ 51695 w 51694"/>
                      <a:gd name="connsiteY3" fmla="*/ 2694 h 72089"/>
                      <a:gd name="connsiteX4" fmla="*/ 47885 w 51694"/>
                      <a:gd name="connsiteY4" fmla="*/ 789 h 720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1694" h="72089">
                        <a:moveTo>
                          <a:pt x="47885" y="789"/>
                        </a:moveTo>
                        <a:cubicBezTo>
                          <a:pt x="29787" y="21744"/>
                          <a:pt x="13595" y="46509"/>
                          <a:pt x="260" y="70321"/>
                        </a:cubicBezTo>
                        <a:cubicBezTo>
                          <a:pt x="-693" y="71274"/>
                          <a:pt x="1212" y="73179"/>
                          <a:pt x="2165" y="71274"/>
                        </a:cubicBezTo>
                        <a:cubicBezTo>
                          <a:pt x="18357" y="48414"/>
                          <a:pt x="40265" y="28411"/>
                          <a:pt x="51695" y="2694"/>
                        </a:cubicBezTo>
                        <a:cubicBezTo>
                          <a:pt x="51695" y="789"/>
                          <a:pt x="48837" y="-1116"/>
                          <a:pt x="47885" y="789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90" name="Полилиния: фигура 1689">
                    <a:extLst>
                      <a:ext uri="{FF2B5EF4-FFF2-40B4-BE49-F238E27FC236}">
                        <a16:creationId xmlns:a16="http://schemas.microsoft.com/office/drawing/2014/main" id="{45D0454C-2A0C-61AC-36E6-A461E7639347}"/>
                      </a:ext>
                    </a:extLst>
                  </p:cNvPr>
                  <p:cNvSpPr/>
                  <p:nvPr/>
                </p:nvSpPr>
                <p:spPr>
                  <a:xfrm>
                    <a:off x="15147263" y="6640571"/>
                    <a:ext cx="9525" cy="9524"/>
                  </a:xfrm>
                  <a:custGeom>
                    <a:avLst/>
                    <a:gdLst>
                      <a:gd name="connsiteX0" fmla="*/ 0 w 9525"/>
                      <a:gd name="connsiteY0" fmla="*/ 0 h 9524"/>
                      <a:gd name="connsiteX1" fmla="*/ 0 w 9525"/>
                      <a:gd name="connsiteY1" fmla="*/ 0 h 9524"/>
                      <a:gd name="connsiteX2" fmla="*/ 0 w 9525"/>
                      <a:gd name="connsiteY2" fmla="*/ 0 h 9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9525" h="9524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91" name="Полилиния: фигура 1690">
                    <a:extLst>
                      <a:ext uri="{FF2B5EF4-FFF2-40B4-BE49-F238E27FC236}">
                        <a16:creationId xmlns:a16="http://schemas.microsoft.com/office/drawing/2014/main" id="{54FEDFD6-5540-76CF-5C23-DD331FB6C5FD}"/>
                      </a:ext>
                    </a:extLst>
                  </p:cNvPr>
                  <p:cNvSpPr/>
                  <p:nvPr/>
                </p:nvSpPr>
                <p:spPr>
                  <a:xfrm>
                    <a:off x="15146311" y="6646286"/>
                    <a:ext cx="9525" cy="952"/>
                  </a:xfrm>
                  <a:custGeom>
                    <a:avLst/>
                    <a:gdLst>
                      <a:gd name="connsiteX0" fmla="*/ 0 w 9525"/>
                      <a:gd name="connsiteY0" fmla="*/ 953 h 952"/>
                      <a:gd name="connsiteX1" fmla="*/ 0 w 9525"/>
                      <a:gd name="connsiteY1" fmla="*/ 953 h 952"/>
                      <a:gd name="connsiteX2" fmla="*/ 0 w 9525"/>
                      <a:gd name="connsiteY2" fmla="*/ 0 h 952"/>
                      <a:gd name="connsiteX3" fmla="*/ 0 w 9525"/>
                      <a:gd name="connsiteY3" fmla="*/ 953 h 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5" h="952">
                        <a:moveTo>
                          <a:pt x="0" y="953"/>
                        </a:moveTo>
                        <a:cubicBezTo>
                          <a:pt x="0" y="953"/>
                          <a:pt x="0" y="953"/>
                          <a:pt x="0" y="953"/>
                        </a:cubicBezTo>
                        <a:cubicBezTo>
                          <a:pt x="0" y="953"/>
                          <a:pt x="0" y="0"/>
                          <a:pt x="0" y="0"/>
                        </a:cubicBezTo>
                        <a:cubicBezTo>
                          <a:pt x="0" y="953"/>
                          <a:pt x="0" y="953"/>
                          <a:pt x="0" y="953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92" name="Полилиния: фигура 1691">
                    <a:extLst>
                      <a:ext uri="{FF2B5EF4-FFF2-40B4-BE49-F238E27FC236}">
                        <a16:creationId xmlns:a16="http://schemas.microsoft.com/office/drawing/2014/main" id="{4B28A9D3-8BE3-1FD3-4B63-1757AE395603}"/>
                      </a:ext>
                    </a:extLst>
                  </p:cNvPr>
                  <p:cNvSpPr/>
                  <p:nvPr/>
                </p:nvSpPr>
                <p:spPr>
                  <a:xfrm>
                    <a:off x="14355736" y="5920384"/>
                    <a:ext cx="2626994" cy="2276257"/>
                  </a:xfrm>
                  <a:custGeom>
                    <a:avLst/>
                    <a:gdLst>
                      <a:gd name="connsiteX0" fmla="*/ 1081088 w 2626994"/>
                      <a:gd name="connsiteY0" fmla="*/ 4861 h 2276257"/>
                      <a:gd name="connsiteX1" fmla="*/ 1044893 w 2626994"/>
                      <a:gd name="connsiteY1" fmla="*/ 77251 h 2276257"/>
                      <a:gd name="connsiteX2" fmla="*/ 1023938 w 2626994"/>
                      <a:gd name="connsiteY2" fmla="*/ 173453 h 2276257"/>
                      <a:gd name="connsiteX3" fmla="*/ 936308 w 2626994"/>
                      <a:gd name="connsiteY3" fmla="*/ 241080 h 2276257"/>
                      <a:gd name="connsiteX4" fmla="*/ 972503 w 2626994"/>
                      <a:gd name="connsiteY4" fmla="*/ 412530 h 2276257"/>
                      <a:gd name="connsiteX5" fmla="*/ 943928 w 2626994"/>
                      <a:gd name="connsiteY5" fmla="*/ 470632 h 2276257"/>
                      <a:gd name="connsiteX6" fmla="*/ 896303 w 2626994"/>
                      <a:gd name="connsiteY6" fmla="*/ 456345 h 2276257"/>
                      <a:gd name="connsiteX7" fmla="*/ 789623 w 2626994"/>
                      <a:gd name="connsiteY7" fmla="*/ 464917 h 2276257"/>
                      <a:gd name="connsiteX8" fmla="*/ 790575 w 2626994"/>
                      <a:gd name="connsiteY8" fmla="*/ 550642 h 2276257"/>
                      <a:gd name="connsiteX9" fmla="*/ 814388 w 2626994"/>
                      <a:gd name="connsiteY9" fmla="*/ 593504 h 2276257"/>
                      <a:gd name="connsiteX10" fmla="*/ 730568 w 2626994"/>
                      <a:gd name="connsiteY10" fmla="*/ 676372 h 2276257"/>
                      <a:gd name="connsiteX11" fmla="*/ 714375 w 2626994"/>
                      <a:gd name="connsiteY11" fmla="*/ 781146 h 2276257"/>
                      <a:gd name="connsiteX12" fmla="*/ 676275 w 2626994"/>
                      <a:gd name="connsiteY12" fmla="*/ 880206 h 2276257"/>
                      <a:gd name="connsiteX13" fmla="*/ 630555 w 2626994"/>
                      <a:gd name="connsiteY13" fmla="*/ 829724 h 2276257"/>
                      <a:gd name="connsiteX14" fmla="*/ 581025 w 2626994"/>
                      <a:gd name="connsiteY14" fmla="*/ 774479 h 2276257"/>
                      <a:gd name="connsiteX15" fmla="*/ 476250 w 2626994"/>
                      <a:gd name="connsiteY15" fmla="*/ 746856 h 2276257"/>
                      <a:gd name="connsiteX16" fmla="*/ 325755 w 2626994"/>
                      <a:gd name="connsiteY16" fmla="*/ 835439 h 2276257"/>
                      <a:gd name="connsiteX17" fmla="*/ 337185 w 2626994"/>
                      <a:gd name="connsiteY17" fmla="*/ 939261 h 2276257"/>
                      <a:gd name="connsiteX18" fmla="*/ 357188 w 2626994"/>
                      <a:gd name="connsiteY18" fmla="*/ 992601 h 2276257"/>
                      <a:gd name="connsiteX19" fmla="*/ 384810 w 2626994"/>
                      <a:gd name="connsiteY19" fmla="*/ 1047846 h 2276257"/>
                      <a:gd name="connsiteX20" fmla="*/ 390525 w 2626994"/>
                      <a:gd name="connsiteY20" fmla="*/ 1055466 h 2276257"/>
                      <a:gd name="connsiteX21" fmla="*/ 389573 w 2626994"/>
                      <a:gd name="connsiteY21" fmla="*/ 1056418 h 2276257"/>
                      <a:gd name="connsiteX22" fmla="*/ 379095 w 2626994"/>
                      <a:gd name="connsiteY22" fmla="*/ 1084041 h 2276257"/>
                      <a:gd name="connsiteX23" fmla="*/ 366713 w 2626994"/>
                      <a:gd name="connsiteY23" fmla="*/ 1132618 h 2276257"/>
                      <a:gd name="connsiteX24" fmla="*/ 352425 w 2626994"/>
                      <a:gd name="connsiteY24" fmla="*/ 1178338 h 2276257"/>
                      <a:gd name="connsiteX25" fmla="*/ 344805 w 2626994"/>
                      <a:gd name="connsiteY25" fmla="*/ 1196435 h 2276257"/>
                      <a:gd name="connsiteX26" fmla="*/ 340995 w 2626994"/>
                      <a:gd name="connsiteY26" fmla="*/ 1203103 h 2276257"/>
                      <a:gd name="connsiteX27" fmla="*/ 340043 w 2626994"/>
                      <a:gd name="connsiteY27" fmla="*/ 1204055 h 2276257"/>
                      <a:gd name="connsiteX28" fmla="*/ 263843 w 2626994"/>
                      <a:gd name="connsiteY28" fmla="*/ 1239298 h 2276257"/>
                      <a:gd name="connsiteX29" fmla="*/ 241935 w 2626994"/>
                      <a:gd name="connsiteY29" fmla="*/ 1309783 h 2276257"/>
                      <a:gd name="connsiteX30" fmla="*/ 168593 w 2626994"/>
                      <a:gd name="connsiteY30" fmla="*/ 1345025 h 2276257"/>
                      <a:gd name="connsiteX31" fmla="*/ 79058 w 2626994"/>
                      <a:gd name="connsiteY31" fmla="*/ 1359312 h 2276257"/>
                      <a:gd name="connsiteX32" fmla="*/ 28575 w 2626994"/>
                      <a:gd name="connsiteY32" fmla="*/ 1404080 h 2276257"/>
                      <a:gd name="connsiteX33" fmla="*/ 49530 w 2626994"/>
                      <a:gd name="connsiteY33" fmla="*/ 1456467 h 2276257"/>
                      <a:gd name="connsiteX34" fmla="*/ 74295 w 2626994"/>
                      <a:gd name="connsiteY34" fmla="*/ 1466945 h 2276257"/>
                      <a:gd name="connsiteX35" fmla="*/ 75248 w 2626994"/>
                      <a:gd name="connsiteY35" fmla="*/ 1503140 h 2276257"/>
                      <a:gd name="connsiteX36" fmla="*/ 27623 w 2626994"/>
                      <a:gd name="connsiteY36" fmla="*/ 1539335 h 2276257"/>
                      <a:gd name="connsiteX37" fmla="*/ 17145 w 2626994"/>
                      <a:gd name="connsiteY37" fmla="*/ 1545049 h 2276257"/>
                      <a:gd name="connsiteX38" fmla="*/ 20003 w 2626994"/>
                      <a:gd name="connsiteY38" fmla="*/ 1546002 h 2276257"/>
                      <a:gd name="connsiteX39" fmla="*/ 18098 w 2626994"/>
                      <a:gd name="connsiteY39" fmla="*/ 1545049 h 2276257"/>
                      <a:gd name="connsiteX40" fmla="*/ 17145 w 2626994"/>
                      <a:gd name="connsiteY40" fmla="*/ 1546002 h 2276257"/>
                      <a:gd name="connsiteX41" fmla="*/ 0 w 2626994"/>
                      <a:gd name="connsiteY41" fmla="*/ 1582197 h 2276257"/>
                      <a:gd name="connsiteX42" fmla="*/ 1905 w 2626994"/>
                      <a:gd name="connsiteY42" fmla="*/ 1585054 h 2276257"/>
                      <a:gd name="connsiteX43" fmla="*/ 0 w 2626994"/>
                      <a:gd name="connsiteY43" fmla="*/ 1582197 h 2276257"/>
                      <a:gd name="connsiteX44" fmla="*/ 41910 w 2626994"/>
                      <a:gd name="connsiteY44" fmla="*/ 1648872 h 2276257"/>
                      <a:gd name="connsiteX45" fmla="*/ 106680 w 2626994"/>
                      <a:gd name="connsiteY45" fmla="*/ 1671732 h 2276257"/>
                      <a:gd name="connsiteX46" fmla="*/ 144780 w 2626994"/>
                      <a:gd name="connsiteY46" fmla="*/ 1651729 h 2276257"/>
                      <a:gd name="connsiteX47" fmla="*/ 226695 w 2626994"/>
                      <a:gd name="connsiteY47" fmla="*/ 1563147 h 2276257"/>
                      <a:gd name="connsiteX48" fmla="*/ 259080 w 2626994"/>
                      <a:gd name="connsiteY48" fmla="*/ 1540287 h 2276257"/>
                      <a:gd name="connsiteX49" fmla="*/ 273368 w 2626994"/>
                      <a:gd name="connsiteY49" fmla="*/ 1580292 h 2276257"/>
                      <a:gd name="connsiteX50" fmla="*/ 287655 w 2626994"/>
                      <a:gd name="connsiteY50" fmla="*/ 1586959 h 2276257"/>
                      <a:gd name="connsiteX51" fmla="*/ 370523 w 2626994"/>
                      <a:gd name="connsiteY51" fmla="*/ 1532667 h 2276257"/>
                      <a:gd name="connsiteX52" fmla="*/ 412433 w 2626994"/>
                      <a:gd name="connsiteY52" fmla="*/ 1528857 h 2276257"/>
                      <a:gd name="connsiteX53" fmla="*/ 443865 w 2626994"/>
                      <a:gd name="connsiteY53" fmla="*/ 1571719 h 2276257"/>
                      <a:gd name="connsiteX54" fmla="*/ 326708 w 2626994"/>
                      <a:gd name="connsiteY54" fmla="*/ 1669827 h 2276257"/>
                      <a:gd name="connsiteX55" fmla="*/ 273368 w 2626994"/>
                      <a:gd name="connsiteY55" fmla="*/ 1791746 h 2276257"/>
                      <a:gd name="connsiteX56" fmla="*/ 330518 w 2626994"/>
                      <a:gd name="connsiteY56" fmla="*/ 1814606 h 2276257"/>
                      <a:gd name="connsiteX57" fmla="*/ 404813 w 2626994"/>
                      <a:gd name="connsiteY57" fmla="*/ 1812701 h 2276257"/>
                      <a:gd name="connsiteX58" fmla="*/ 447675 w 2626994"/>
                      <a:gd name="connsiteY58" fmla="*/ 1792699 h 2276257"/>
                      <a:gd name="connsiteX59" fmla="*/ 489585 w 2626994"/>
                      <a:gd name="connsiteY59" fmla="*/ 1807939 h 2276257"/>
                      <a:gd name="connsiteX60" fmla="*/ 533400 w 2626994"/>
                      <a:gd name="connsiteY60" fmla="*/ 1887949 h 2276257"/>
                      <a:gd name="connsiteX61" fmla="*/ 598170 w 2626994"/>
                      <a:gd name="connsiteY61" fmla="*/ 1844134 h 2276257"/>
                      <a:gd name="connsiteX62" fmla="*/ 689610 w 2626994"/>
                      <a:gd name="connsiteY62" fmla="*/ 1735549 h 2276257"/>
                      <a:gd name="connsiteX63" fmla="*/ 806768 w 2626994"/>
                      <a:gd name="connsiteY63" fmla="*/ 1659349 h 2276257"/>
                      <a:gd name="connsiteX64" fmla="*/ 925830 w 2626994"/>
                      <a:gd name="connsiteY64" fmla="*/ 1531715 h 2276257"/>
                      <a:gd name="connsiteX65" fmla="*/ 933450 w 2626994"/>
                      <a:gd name="connsiteY65" fmla="*/ 1524095 h 2276257"/>
                      <a:gd name="connsiteX66" fmla="*/ 1021080 w 2626994"/>
                      <a:gd name="connsiteY66" fmla="*/ 1485995 h 2276257"/>
                      <a:gd name="connsiteX67" fmla="*/ 1073468 w 2626994"/>
                      <a:gd name="connsiteY67" fmla="*/ 1472660 h 2276257"/>
                      <a:gd name="connsiteX68" fmla="*/ 1087755 w 2626994"/>
                      <a:gd name="connsiteY68" fmla="*/ 1473612 h 2276257"/>
                      <a:gd name="connsiteX69" fmla="*/ 1087755 w 2626994"/>
                      <a:gd name="connsiteY69" fmla="*/ 1473612 h 2276257"/>
                      <a:gd name="connsiteX70" fmla="*/ 1083945 w 2626994"/>
                      <a:gd name="connsiteY70" fmla="*/ 1480280 h 2276257"/>
                      <a:gd name="connsiteX71" fmla="*/ 1080135 w 2626994"/>
                      <a:gd name="connsiteY71" fmla="*/ 1485995 h 2276257"/>
                      <a:gd name="connsiteX72" fmla="*/ 1013460 w 2626994"/>
                      <a:gd name="connsiteY72" fmla="*/ 1713642 h 2276257"/>
                      <a:gd name="connsiteX73" fmla="*/ 1010603 w 2626994"/>
                      <a:gd name="connsiteY73" fmla="*/ 1768886 h 2276257"/>
                      <a:gd name="connsiteX74" fmla="*/ 1010603 w 2626994"/>
                      <a:gd name="connsiteY74" fmla="*/ 1778411 h 2276257"/>
                      <a:gd name="connsiteX75" fmla="*/ 1019175 w 2626994"/>
                      <a:gd name="connsiteY75" fmla="*/ 1877471 h 2276257"/>
                      <a:gd name="connsiteX76" fmla="*/ 1020128 w 2626994"/>
                      <a:gd name="connsiteY76" fmla="*/ 1884139 h 2276257"/>
                      <a:gd name="connsiteX77" fmla="*/ 1034415 w 2626994"/>
                      <a:gd name="connsiteY77" fmla="*/ 1946051 h 2276257"/>
                      <a:gd name="connsiteX78" fmla="*/ 1034415 w 2626994"/>
                      <a:gd name="connsiteY78" fmla="*/ 1947003 h 2276257"/>
                      <a:gd name="connsiteX79" fmla="*/ 1035368 w 2626994"/>
                      <a:gd name="connsiteY79" fmla="*/ 1948909 h 2276257"/>
                      <a:gd name="connsiteX80" fmla="*/ 1060133 w 2626994"/>
                      <a:gd name="connsiteY80" fmla="*/ 2013678 h 2276257"/>
                      <a:gd name="connsiteX81" fmla="*/ 1060133 w 2626994"/>
                      <a:gd name="connsiteY81" fmla="*/ 2013678 h 2276257"/>
                      <a:gd name="connsiteX82" fmla="*/ 1060133 w 2626994"/>
                      <a:gd name="connsiteY82" fmla="*/ 2017488 h 2276257"/>
                      <a:gd name="connsiteX83" fmla="*/ 1061085 w 2626994"/>
                      <a:gd name="connsiteY83" fmla="*/ 2018441 h 2276257"/>
                      <a:gd name="connsiteX84" fmla="*/ 1098233 w 2626994"/>
                      <a:gd name="connsiteY84" fmla="*/ 2087021 h 2276257"/>
                      <a:gd name="connsiteX85" fmla="*/ 1101090 w 2626994"/>
                      <a:gd name="connsiteY85" fmla="*/ 2090831 h 2276257"/>
                      <a:gd name="connsiteX86" fmla="*/ 1183005 w 2626994"/>
                      <a:gd name="connsiteY86" fmla="*/ 2182270 h 2276257"/>
                      <a:gd name="connsiteX87" fmla="*/ 1188720 w 2626994"/>
                      <a:gd name="connsiteY87" fmla="*/ 2187033 h 2276257"/>
                      <a:gd name="connsiteX88" fmla="*/ 1329690 w 2626994"/>
                      <a:gd name="connsiteY88" fmla="*/ 2260375 h 2276257"/>
                      <a:gd name="connsiteX89" fmla="*/ 1574483 w 2626994"/>
                      <a:gd name="connsiteY89" fmla="*/ 2258470 h 2276257"/>
                      <a:gd name="connsiteX90" fmla="*/ 1691640 w 2626994"/>
                      <a:gd name="connsiteY90" fmla="*/ 2215608 h 2276257"/>
                      <a:gd name="connsiteX91" fmla="*/ 1803083 w 2626994"/>
                      <a:gd name="connsiteY91" fmla="*/ 2161315 h 2276257"/>
                      <a:gd name="connsiteX92" fmla="*/ 1988820 w 2626994"/>
                      <a:gd name="connsiteY92" fmla="*/ 2117500 h 2276257"/>
                      <a:gd name="connsiteX93" fmla="*/ 2071688 w 2626994"/>
                      <a:gd name="connsiteY93" fmla="*/ 2124168 h 2276257"/>
                      <a:gd name="connsiteX94" fmla="*/ 2080260 w 2626994"/>
                      <a:gd name="connsiteY94" fmla="*/ 2126073 h 2276257"/>
                      <a:gd name="connsiteX95" fmla="*/ 2110740 w 2626994"/>
                      <a:gd name="connsiteY95" fmla="*/ 2131788 h 2276257"/>
                      <a:gd name="connsiteX96" fmla="*/ 2114550 w 2626994"/>
                      <a:gd name="connsiteY96" fmla="*/ 2132741 h 2276257"/>
                      <a:gd name="connsiteX97" fmla="*/ 2216468 w 2626994"/>
                      <a:gd name="connsiteY97" fmla="*/ 2156553 h 2276257"/>
                      <a:gd name="connsiteX98" fmla="*/ 2265045 w 2626994"/>
                      <a:gd name="connsiteY98" fmla="*/ 2166078 h 2276257"/>
                      <a:gd name="connsiteX99" fmla="*/ 2268855 w 2626994"/>
                      <a:gd name="connsiteY99" fmla="*/ 2167030 h 2276257"/>
                      <a:gd name="connsiteX100" fmla="*/ 2391728 w 2626994"/>
                      <a:gd name="connsiteY100" fmla="*/ 2173698 h 2276257"/>
                      <a:gd name="connsiteX101" fmla="*/ 2397443 w 2626994"/>
                      <a:gd name="connsiteY101" fmla="*/ 2172746 h 2276257"/>
                      <a:gd name="connsiteX102" fmla="*/ 2434590 w 2626994"/>
                      <a:gd name="connsiteY102" fmla="*/ 2166078 h 2276257"/>
                      <a:gd name="connsiteX103" fmla="*/ 2500313 w 2626994"/>
                      <a:gd name="connsiteY103" fmla="*/ 2141313 h 2276257"/>
                      <a:gd name="connsiteX104" fmla="*/ 2516505 w 2626994"/>
                      <a:gd name="connsiteY104" fmla="*/ 2149886 h 2276257"/>
                      <a:gd name="connsiteX105" fmla="*/ 2517458 w 2626994"/>
                      <a:gd name="connsiteY105" fmla="*/ 2150838 h 2276257"/>
                      <a:gd name="connsiteX106" fmla="*/ 2517458 w 2626994"/>
                      <a:gd name="connsiteY106" fmla="*/ 2150838 h 2276257"/>
                      <a:gd name="connsiteX107" fmla="*/ 2535555 w 2626994"/>
                      <a:gd name="connsiteY107" fmla="*/ 2155600 h 2276257"/>
                      <a:gd name="connsiteX108" fmla="*/ 2535555 w 2626994"/>
                      <a:gd name="connsiteY108" fmla="*/ 2153696 h 2276257"/>
                      <a:gd name="connsiteX109" fmla="*/ 2522220 w 2626994"/>
                      <a:gd name="connsiteY109" fmla="*/ 2147981 h 2276257"/>
                      <a:gd name="connsiteX110" fmla="*/ 2529840 w 2626994"/>
                      <a:gd name="connsiteY110" fmla="*/ 2143218 h 2276257"/>
                      <a:gd name="connsiteX111" fmla="*/ 2527935 w 2626994"/>
                      <a:gd name="connsiteY111" fmla="*/ 2141313 h 2276257"/>
                      <a:gd name="connsiteX112" fmla="*/ 2519363 w 2626994"/>
                      <a:gd name="connsiteY112" fmla="*/ 2147981 h 2276257"/>
                      <a:gd name="connsiteX113" fmla="*/ 2502218 w 2626994"/>
                      <a:gd name="connsiteY113" fmla="*/ 2140361 h 2276257"/>
                      <a:gd name="connsiteX114" fmla="*/ 2525078 w 2626994"/>
                      <a:gd name="connsiteY114" fmla="*/ 2125121 h 2276257"/>
                      <a:gd name="connsiteX115" fmla="*/ 2536508 w 2626994"/>
                      <a:gd name="connsiteY115" fmla="*/ 2115596 h 2276257"/>
                      <a:gd name="connsiteX116" fmla="*/ 2554605 w 2626994"/>
                      <a:gd name="connsiteY116" fmla="*/ 2097498 h 2276257"/>
                      <a:gd name="connsiteX117" fmla="*/ 2596515 w 2626994"/>
                      <a:gd name="connsiteY117" fmla="*/ 2094641 h 2276257"/>
                      <a:gd name="connsiteX118" fmla="*/ 2620328 w 2626994"/>
                      <a:gd name="connsiteY118" fmla="*/ 2067971 h 2276257"/>
                      <a:gd name="connsiteX119" fmla="*/ 2626995 w 2626994"/>
                      <a:gd name="connsiteY119" fmla="*/ 2062256 h 2276257"/>
                      <a:gd name="connsiteX120" fmla="*/ 2626043 w 2626994"/>
                      <a:gd name="connsiteY120" fmla="*/ 2061303 h 2276257"/>
                      <a:gd name="connsiteX121" fmla="*/ 2621280 w 2626994"/>
                      <a:gd name="connsiteY121" fmla="*/ 2066066 h 2276257"/>
                      <a:gd name="connsiteX122" fmla="*/ 2624138 w 2626994"/>
                      <a:gd name="connsiteY122" fmla="*/ 2056541 h 2276257"/>
                      <a:gd name="connsiteX123" fmla="*/ 2621280 w 2626994"/>
                      <a:gd name="connsiteY123" fmla="*/ 2055588 h 2276257"/>
                      <a:gd name="connsiteX124" fmla="*/ 2591753 w 2626994"/>
                      <a:gd name="connsiteY124" fmla="*/ 2090831 h 2276257"/>
                      <a:gd name="connsiteX125" fmla="*/ 2555558 w 2626994"/>
                      <a:gd name="connsiteY125" fmla="*/ 2096546 h 2276257"/>
                      <a:gd name="connsiteX126" fmla="*/ 2558415 w 2626994"/>
                      <a:gd name="connsiteY126" fmla="*/ 2092736 h 2276257"/>
                      <a:gd name="connsiteX127" fmla="*/ 2572703 w 2626994"/>
                      <a:gd name="connsiteY127" fmla="*/ 2066066 h 2276257"/>
                      <a:gd name="connsiteX128" fmla="*/ 2584133 w 2626994"/>
                      <a:gd name="connsiteY128" fmla="*/ 2037491 h 2276257"/>
                      <a:gd name="connsiteX129" fmla="*/ 2586038 w 2626994"/>
                      <a:gd name="connsiteY129" fmla="*/ 2024156 h 2276257"/>
                      <a:gd name="connsiteX130" fmla="*/ 2622233 w 2626994"/>
                      <a:gd name="connsiteY130" fmla="*/ 1945099 h 2276257"/>
                      <a:gd name="connsiteX131" fmla="*/ 2620328 w 2626994"/>
                      <a:gd name="connsiteY131" fmla="*/ 1945099 h 2276257"/>
                      <a:gd name="connsiteX132" fmla="*/ 2609850 w 2626994"/>
                      <a:gd name="connsiteY132" fmla="*/ 1992723 h 2276257"/>
                      <a:gd name="connsiteX133" fmla="*/ 2586038 w 2626994"/>
                      <a:gd name="connsiteY133" fmla="*/ 2022251 h 2276257"/>
                      <a:gd name="connsiteX134" fmla="*/ 2569845 w 2626994"/>
                      <a:gd name="connsiteY134" fmla="*/ 1966053 h 2276257"/>
                      <a:gd name="connsiteX135" fmla="*/ 2563178 w 2626994"/>
                      <a:gd name="connsiteY135" fmla="*/ 1968911 h 2276257"/>
                      <a:gd name="connsiteX136" fmla="*/ 2568893 w 2626994"/>
                      <a:gd name="connsiteY136" fmla="*/ 1998438 h 2276257"/>
                      <a:gd name="connsiteX137" fmla="*/ 2570798 w 2626994"/>
                      <a:gd name="connsiteY137" fmla="*/ 2013678 h 2276257"/>
                      <a:gd name="connsiteX138" fmla="*/ 2533650 w 2626994"/>
                      <a:gd name="connsiteY138" fmla="*/ 1957481 h 2276257"/>
                      <a:gd name="connsiteX139" fmla="*/ 2532698 w 2626994"/>
                      <a:gd name="connsiteY139" fmla="*/ 1959386 h 2276257"/>
                      <a:gd name="connsiteX140" fmla="*/ 2570798 w 2626994"/>
                      <a:gd name="connsiteY140" fmla="*/ 2023203 h 2276257"/>
                      <a:gd name="connsiteX141" fmla="*/ 2569845 w 2626994"/>
                      <a:gd name="connsiteY141" fmla="*/ 2032728 h 2276257"/>
                      <a:gd name="connsiteX142" fmla="*/ 2567940 w 2626994"/>
                      <a:gd name="connsiteY142" fmla="*/ 2039396 h 2276257"/>
                      <a:gd name="connsiteX143" fmla="*/ 2555558 w 2626994"/>
                      <a:gd name="connsiteY143" fmla="*/ 2028918 h 2276257"/>
                      <a:gd name="connsiteX144" fmla="*/ 2525078 w 2626994"/>
                      <a:gd name="connsiteY144" fmla="*/ 2036538 h 2276257"/>
                      <a:gd name="connsiteX145" fmla="*/ 2526030 w 2626994"/>
                      <a:gd name="connsiteY145" fmla="*/ 2037491 h 2276257"/>
                      <a:gd name="connsiteX146" fmla="*/ 2550795 w 2626994"/>
                      <a:gd name="connsiteY146" fmla="*/ 2029871 h 2276257"/>
                      <a:gd name="connsiteX147" fmla="*/ 2566988 w 2626994"/>
                      <a:gd name="connsiteY147" fmla="*/ 2040348 h 2276257"/>
                      <a:gd name="connsiteX148" fmla="*/ 2562225 w 2626994"/>
                      <a:gd name="connsiteY148" fmla="*/ 2052731 h 2276257"/>
                      <a:gd name="connsiteX149" fmla="*/ 2556510 w 2626994"/>
                      <a:gd name="connsiteY149" fmla="*/ 2061303 h 2276257"/>
                      <a:gd name="connsiteX150" fmla="*/ 2550795 w 2626994"/>
                      <a:gd name="connsiteY150" fmla="*/ 2061303 h 2276257"/>
                      <a:gd name="connsiteX151" fmla="*/ 2527935 w 2626994"/>
                      <a:gd name="connsiteY151" fmla="*/ 2043206 h 2276257"/>
                      <a:gd name="connsiteX152" fmla="*/ 2525078 w 2626994"/>
                      <a:gd name="connsiteY152" fmla="*/ 2045111 h 2276257"/>
                      <a:gd name="connsiteX153" fmla="*/ 2548890 w 2626994"/>
                      <a:gd name="connsiteY153" fmla="*/ 2066066 h 2276257"/>
                      <a:gd name="connsiteX154" fmla="*/ 2551748 w 2626994"/>
                      <a:gd name="connsiteY154" fmla="*/ 2067018 h 2276257"/>
                      <a:gd name="connsiteX155" fmla="*/ 2536508 w 2626994"/>
                      <a:gd name="connsiteY155" fmla="*/ 2084163 h 2276257"/>
                      <a:gd name="connsiteX156" fmla="*/ 2526983 w 2626994"/>
                      <a:gd name="connsiteY156" fmla="*/ 2093688 h 2276257"/>
                      <a:gd name="connsiteX157" fmla="*/ 2449830 w 2626994"/>
                      <a:gd name="connsiteY157" fmla="*/ 2070828 h 2276257"/>
                      <a:gd name="connsiteX158" fmla="*/ 2449830 w 2626994"/>
                      <a:gd name="connsiteY158" fmla="*/ 2071781 h 2276257"/>
                      <a:gd name="connsiteX159" fmla="*/ 2525078 w 2626994"/>
                      <a:gd name="connsiteY159" fmla="*/ 2094641 h 2276257"/>
                      <a:gd name="connsiteX160" fmla="*/ 2509838 w 2626994"/>
                      <a:gd name="connsiteY160" fmla="*/ 2107023 h 2276257"/>
                      <a:gd name="connsiteX161" fmla="*/ 2396490 w 2626994"/>
                      <a:gd name="connsiteY161" fmla="*/ 2102261 h 2276257"/>
                      <a:gd name="connsiteX162" fmla="*/ 2393633 w 2626994"/>
                      <a:gd name="connsiteY162" fmla="*/ 2101308 h 2276257"/>
                      <a:gd name="connsiteX163" fmla="*/ 2391728 w 2626994"/>
                      <a:gd name="connsiteY163" fmla="*/ 2100356 h 2276257"/>
                      <a:gd name="connsiteX164" fmla="*/ 2350770 w 2626994"/>
                      <a:gd name="connsiteY164" fmla="*/ 2085116 h 2276257"/>
                      <a:gd name="connsiteX165" fmla="*/ 2345055 w 2626994"/>
                      <a:gd name="connsiteY165" fmla="*/ 2082258 h 2276257"/>
                      <a:gd name="connsiteX166" fmla="*/ 2326958 w 2626994"/>
                      <a:gd name="connsiteY166" fmla="*/ 2073686 h 2276257"/>
                      <a:gd name="connsiteX167" fmla="*/ 2323148 w 2626994"/>
                      <a:gd name="connsiteY167" fmla="*/ 2071781 h 2276257"/>
                      <a:gd name="connsiteX168" fmla="*/ 2314575 w 2626994"/>
                      <a:gd name="connsiteY168" fmla="*/ 2067018 h 2276257"/>
                      <a:gd name="connsiteX169" fmla="*/ 2301240 w 2626994"/>
                      <a:gd name="connsiteY169" fmla="*/ 2059398 h 2276257"/>
                      <a:gd name="connsiteX170" fmla="*/ 2293620 w 2626994"/>
                      <a:gd name="connsiteY170" fmla="*/ 2054636 h 2276257"/>
                      <a:gd name="connsiteX171" fmla="*/ 2266950 w 2626994"/>
                      <a:gd name="connsiteY171" fmla="*/ 2036538 h 2276257"/>
                      <a:gd name="connsiteX172" fmla="*/ 2258378 w 2626994"/>
                      <a:gd name="connsiteY172" fmla="*/ 2029871 h 2276257"/>
                      <a:gd name="connsiteX173" fmla="*/ 2252663 w 2626994"/>
                      <a:gd name="connsiteY173" fmla="*/ 2025108 h 2276257"/>
                      <a:gd name="connsiteX174" fmla="*/ 2221230 w 2626994"/>
                      <a:gd name="connsiteY174" fmla="*/ 1997486 h 2276257"/>
                      <a:gd name="connsiteX175" fmla="*/ 2213610 w 2626994"/>
                      <a:gd name="connsiteY175" fmla="*/ 1989866 h 2276257"/>
                      <a:gd name="connsiteX176" fmla="*/ 2205990 w 2626994"/>
                      <a:gd name="connsiteY176" fmla="*/ 1981293 h 2276257"/>
                      <a:gd name="connsiteX177" fmla="*/ 2182178 w 2626994"/>
                      <a:gd name="connsiteY177" fmla="*/ 1943193 h 2276257"/>
                      <a:gd name="connsiteX178" fmla="*/ 2174558 w 2626994"/>
                      <a:gd name="connsiteY178" fmla="*/ 1927953 h 2276257"/>
                      <a:gd name="connsiteX179" fmla="*/ 2140268 w 2626994"/>
                      <a:gd name="connsiteY179" fmla="*/ 1796509 h 2276257"/>
                      <a:gd name="connsiteX180" fmla="*/ 2126933 w 2626994"/>
                      <a:gd name="connsiteY180" fmla="*/ 1413605 h 2276257"/>
                      <a:gd name="connsiteX181" fmla="*/ 1980248 w 2626994"/>
                      <a:gd name="connsiteY181" fmla="*/ 1086898 h 2276257"/>
                      <a:gd name="connsiteX182" fmla="*/ 1569720 w 2626994"/>
                      <a:gd name="connsiteY182" fmla="*/ 1023081 h 2276257"/>
                      <a:gd name="connsiteX183" fmla="*/ 1532573 w 2626994"/>
                      <a:gd name="connsiteY183" fmla="*/ 1034511 h 2276257"/>
                      <a:gd name="connsiteX184" fmla="*/ 1522095 w 2626994"/>
                      <a:gd name="connsiteY184" fmla="*/ 1038321 h 2276257"/>
                      <a:gd name="connsiteX185" fmla="*/ 1414463 w 2626994"/>
                      <a:gd name="connsiteY185" fmla="*/ 1087851 h 2276257"/>
                      <a:gd name="connsiteX186" fmla="*/ 1406843 w 2626994"/>
                      <a:gd name="connsiteY186" fmla="*/ 1091661 h 2276257"/>
                      <a:gd name="connsiteX187" fmla="*/ 1356360 w 2626994"/>
                      <a:gd name="connsiteY187" fmla="*/ 1124046 h 2276257"/>
                      <a:gd name="connsiteX188" fmla="*/ 1236345 w 2626994"/>
                      <a:gd name="connsiteY188" fmla="*/ 1231678 h 2276257"/>
                      <a:gd name="connsiteX189" fmla="*/ 1225868 w 2626994"/>
                      <a:gd name="connsiteY189" fmla="*/ 1245013 h 2276257"/>
                      <a:gd name="connsiteX190" fmla="*/ 1212533 w 2626994"/>
                      <a:gd name="connsiteY190" fmla="*/ 1265015 h 2276257"/>
                      <a:gd name="connsiteX191" fmla="*/ 1191578 w 2626994"/>
                      <a:gd name="connsiteY191" fmla="*/ 1250728 h 2276257"/>
                      <a:gd name="connsiteX192" fmla="*/ 1159193 w 2626994"/>
                      <a:gd name="connsiteY192" fmla="*/ 1230725 h 2276257"/>
                      <a:gd name="connsiteX193" fmla="*/ 1136333 w 2626994"/>
                      <a:gd name="connsiteY193" fmla="*/ 1217390 h 2276257"/>
                      <a:gd name="connsiteX194" fmla="*/ 1136333 w 2626994"/>
                      <a:gd name="connsiteY194" fmla="*/ 1214533 h 2276257"/>
                      <a:gd name="connsiteX195" fmla="*/ 1177290 w 2626994"/>
                      <a:gd name="connsiteY195" fmla="*/ 1131666 h 2276257"/>
                      <a:gd name="connsiteX196" fmla="*/ 1265873 w 2626994"/>
                      <a:gd name="connsiteY196" fmla="*/ 1081183 h 2276257"/>
                      <a:gd name="connsiteX197" fmla="*/ 1332548 w 2626994"/>
                      <a:gd name="connsiteY197" fmla="*/ 1039273 h 2276257"/>
                      <a:gd name="connsiteX198" fmla="*/ 1368743 w 2626994"/>
                      <a:gd name="connsiteY198" fmla="*/ 937356 h 2276257"/>
                      <a:gd name="connsiteX199" fmla="*/ 1373505 w 2626994"/>
                      <a:gd name="connsiteY199" fmla="*/ 893541 h 2276257"/>
                      <a:gd name="connsiteX200" fmla="*/ 1400175 w 2626994"/>
                      <a:gd name="connsiteY200" fmla="*/ 840201 h 2276257"/>
                      <a:gd name="connsiteX201" fmla="*/ 1479233 w 2626994"/>
                      <a:gd name="connsiteY201" fmla="*/ 764001 h 2276257"/>
                      <a:gd name="connsiteX202" fmla="*/ 1487805 w 2626994"/>
                      <a:gd name="connsiteY202" fmla="*/ 674467 h 2276257"/>
                      <a:gd name="connsiteX203" fmla="*/ 1407795 w 2626994"/>
                      <a:gd name="connsiteY203" fmla="*/ 626842 h 2276257"/>
                      <a:gd name="connsiteX204" fmla="*/ 1282065 w 2626994"/>
                      <a:gd name="connsiteY204" fmla="*/ 663989 h 2276257"/>
                      <a:gd name="connsiteX205" fmla="*/ 1204913 w 2626994"/>
                      <a:gd name="connsiteY205" fmla="*/ 761144 h 2276257"/>
                      <a:gd name="connsiteX206" fmla="*/ 1117283 w 2626994"/>
                      <a:gd name="connsiteY206" fmla="*/ 839249 h 2276257"/>
                      <a:gd name="connsiteX207" fmla="*/ 1079183 w 2626994"/>
                      <a:gd name="connsiteY207" fmla="*/ 782099 h 2276257"/>
                      <a:gd name="connsiteX208" fmla="*/ 1153478 w 2626994"/>
                      <a:gd name="connsiteY208" fmla="*/ 702089 h 2276257"/>
                      <a:gd name="connsiteX209" fmla="*/ 1253490 w 2626994"/>
                      <a:gd name="connsiteY209" fmla="*/ 639224 h 2276257"/>
                      <a:gd name="connsiteX210" fmla="*/ 1229678 w 2626994"/>
                      <a:gd name="connsiteY210" fmla="*/ 550642 h 2276257"/>
                      <a:gd name="connsiteX211" fmla="*/ 1331595 w 2626994"/>
                      <a:gd name="connsiteY211" fmla="*/ 532545 h 2276257"/>
                      <a:gd name="connsiteX212" fmla="*/ 1390650 w 2626994"/>
                      <a:gd name="connsiteY212" fmla="*/ 443962 h 2276257"/>
                      <a:gd name="connsiteX213" fmla="*/ 1320165 w 2626994"/>
                      <a:gd name="connsiteY213" fmla="*/ 366810 h 2276257"/>
                      <a:gd name="connsiteX214" fmla="*/ 1220153 w 2626994"/>
                      <a:gd name="connsiteY214" fmla="*/ 349665 h 2276257"/>
                      <a:gd name="connsiteX215" fmla="*/ 1207770 w 2626994"/>
                      <a:gd name="connsiteY215" fmla="*/ 346808 h 2276257"/>
                      <a:gd name="connsiteX216" fmla="*/ 1152525 w 2626994"/>
                      <a:gd name="connsiteY216" fmla="*/ 322995 h 2276257"/>
                      <a:gd name="connsiteX217" fmla="*/ 1154430 w 2626994"/>
                      <a:gd name="connsiteY217" fmla="*/ 267750 h 2276257"/>
                      <a:gd name="connsiteX218" fmla="*/ 1206818 w 2626994"/>
                      <a:gd name="connsiteY218" fmla="*/ 137258 h 2276257"/>
                      <a:gd name="connsiteX219" fmla="*/ 1210628 w 2626994"/>
                      <a:gd name="connsiteY219" fmla="*/ 86776 h 2276257"/>
                      <a:gd name="connsiteX220" fmla="*/ 1157288 w 2626994"/>
                      <a:gd name="connsiteY220" fmla="*/ 18196 h 2276257"/>
                      <a:gd name="connsiteX221" fmla="*/ 1081088 w 2626994"/>
                      <a:gd name="connsiteY221" fmla="*/ 4861 h 2276257"/>
                      <a:gd name="connsiteX222" fmla="*/ 19050 w 2626994"/>
                      <a:gd name="connsiteY222" fmla="*/ 1561242 h 2276257"/>
                      <a:gd name="connsiteX223" fmla="*/ 14288 w 2626994"/>
                      <a:gd name="connsiteY223" fmla="*/ 1582197 h 2276257"/>
                      <a:gd name="connsiteX224" fmla="*/ 19050 w 2626994"/>
                      <a:gd name="connsiteY224" fmla="*/ 1561242 h 2276257"/>
                      <a:gd name="connsiteX225" fmla="*/ 450533 w 2626994"/>
                      <a:gd name="connsiteY225" fmla="*/ 1635537 h 2276257"/>
                      <a:gd name="connsiteX226" fmla="*/ 447675 w 2626994"/>
                      <a:gd name="connsiteY226" fmla="*/ 1536477 h 2276257"/>
                      <a:gd name="connsiteX227" fmla="*/ 286703 w 2626994"/>
                      <a:gd name="connsiteY227" fmla="*/ 1564099 h 2276257"/>
                      <a:gd name="connsiteX228" fmla="*/ 245745 w 2626994"/>
                      <a:gd name="connsiteY228" fmla="*/ 1526000 h 2276257"/>
                      <a:gd name="connsiteX229" fmla="*/ 172403 w 2626994"/>
                      <a:gd name="connsiteY229" fmla="*/ 1597437 h 2276257"/>
                      <a:gd name="connsiteX230" fmla="*/ 88583 w 2626994"/>
                      <a:gd name="connsiteY230" fmla="*/ 1653634 h 2276257"/>
                      <a:gd name="connsiteX231" fmla="*/ 14288 w 2626994"/>
                      <a:gd name="connsiteY231" fmla="*/ 1584102 h 2276257"/>
                      <a:gd name="connsiteX232" fmla="*/ 14288 w 2626994"/>
                      <a:gd name="connsiteY232" fmla="*/ 1584102 h 2276257"/>
                      <a:gd name="connsiteX233" fmla="*/ 82868 w 2626994"/>
                      <a:gd name="connsiteY233" fmla="*/ 1518380 h 2276257"/>
                      <a:gd name="connsiteX234" fmla="*/ 83820 w 2626994"/>
                      <a:gd name="connsiteY234" fmla="*/ 1455515 h 2276257"/>
                      <a:gd name="connsiteX235" fmla="*/ 40958 w 2626994"/>
                      <a:gd name="connsiteY235" fmla="*/ 1420272 h 2276257"/>
                      <a:gd name="connsiteX236" fmla="*/ 99060 w 2626994"/>
                      <a:gd name="connsiteY236" fmla="*/ 1371695 h 2276257"/>
                      <a:gd name="connsiteX237" fmla="*/ 254318 w 2626994"/>
                      <a:gd name="connsiteY237" fmla="*/ 1322165 h 2276257"/>
                      <a:gd name="connsiteX238" fmla="*/ 278130 w 2626994"/>
                      <a:gd name="connsiteY238" fmla="*/ 1248823 h 2276257"/>
                      <a:gd name="connsiteX239" fmla="*/ 320040 w 2626994"/>
                      <a:gd name="connsiteY239" fmla="*/ 1227868 h 2276257"/>
                      <a:gd name="connsiteX240" fmla="*/ 348615 w 2626994"/>
                      <a:gd name="connsiteY240" fmla="*/ 1217390 h 2276257"/>
                      <a:gd name="connsiteX241" fmla="*/ 364808 w 2626994"/>
                      <a:gd name="connsiteY241" fmla="*/ 1188815 h 2276257"/>
                      <a:gd name="connsiteX242" fmla="*/ 380048 w 2626994"/>
                      <a:gd name="connsiteY242" fmla="*/ 1141191 h 2276257"/>
                      <a:gd name="connsiteX243" fmla="*/ 393383 w 2626994"/>
                      <a:gd name="connsiteY243" fmla="*/ 1091661 h 2276257"/>
                      <a:gd name="connsiteX244" fmla="*/ 399098 w 2626994"/>
                      <a:gd name="connsiteY244" fmla="*/ 1065943 h 2276257"/>
                      <a:gd name="connsiteX245" fmla="*/ 436245 w 2626994"/>
                      <a:gd name="connsiteY245" fmla="*/ 1109758 h 2276257"/>
                      <a:gd name="connsiteX246" fmla="*/ 472440 w 2626994"/>
                      <a:gd name="connsiteY246" fmla="*/ 1162146 h 2276257"/>
                      <a:gd name="connsiteX247" fmla="*/ 425768 w 2626994"/>
                      <a:gd name="connsiteY247" fmla="*/ 1104996 h 2276257"/>
                      <a:gd name="connsiteX248" fmla="*/ 423863 w 2626994"/>
                      <a:gd name="connsiteY248" fmla="*/ 1106901 h 2276257"/>
                      <a:gd name="connsiteX249" fmla="*/ 473393 w 2626994"/>
                      <a:gd name="connsiteY249" fmla="*/ 1167861 h 2276257"/>
                      <a:gd name="connsiteX250" fmla="*/ 474345 w 2626994"/>
                      <a:gd name="connsiteY250" fmla="*/ 1175480 h 2276257"/>
                      <a:gd name="connsiteX251" fmla="*/ 338138 w 2626994"/>
                      <a:gd name="connsiteY251" fmla="*/ 1244060 h 2276257"/>
                      <a:gd name="connsiteX252" fmla="*/ 274320 w 2626994"/>
                      <a:gd name="connsiteY252" fmla="*/ 1295495 h 2276257"/>
                      <a:gd name="connsiteX253" fmla="*/ 270510 w 2626994"/>
                      <a:gd name="connsiteY253" fmla="*/ 1317403 h 2276257"/>
                      <a:gd name="connsiteX254" fmla="*/ 270510 w 2626994"/>
                      <a:gd name="connsiteY254" fmla="*/ 1318355 h 2276257"/>
                      <a:gd name="connsiteX255" fmla="*/ 270510 w 2626994"/>
                      <a:gd name="connsiteY255" fmla="*/ 1319308 h 2276257"/>
                      <a:gd name="connsiteX256" fmla="*/ 270510 w 2626994"/>
                      <a:gd name="connsiteY256" fmla="*/ 1321213 h 2276257"/>
                      <a:gd name="connsiteX257" fmla="*/ 270510 w 2626994"/>
                      <a:gd name="connsiteY257" fmla="*/ 1321213 h 2276257"/>
                      <a:gd name="connsiteX258" fmla="*/ 271463 w 2626994"/>
                      <a:gd name="connsiteY258" fmla="*/ 1325023 h 2276257"/>
                      <a:gd name="connsiteX259" fmla="*/ 299085 w 2626994"/>
                      <a:gd name="connsiteY259" fmla="*/ 1365980 h 2276257"/>
                      <a:gd name="connsiteX260" fmla="*/ 300038 w 2626994"/>
                      <a:gd name="connsiteY260" fmla="*/ 1365980 h 2276257"/>
                      <a:gd name="connsiteX261" fmla="*/ 334328 w 2626994"/>
                      <a:gd name="connsiteY261" fmla="*/ 1395507 h 2276257"/>
                      <a:gd name="connsiteX262" fmla="*/ 315278 w 2626994"/>
                      <a:gd name="connsiteY262" fmla="*/ 1399317 h 2276257"/>
                      <a:gd name="connsiteX263" fmla="*/ 282893 w 2626994"/>
                      <a:gd name="connsiteY263" fmla="*/ 1408842 h 2276257"/>
                      <a:gd name="connsiteX264" fmla="*/ 236220 w 2626994"/>
                      <a:gd name="connsiteY264" fmla="*/ 1423130 h 2276257"/>
                      <a:gd name="connsiteX265" fmla="*/ 232410 w 2626994"/>
                      <a:gd name="connsiteY265" fmla="*/ 1423130 h 2276257"/>
                      <a:gd name="connsiteX266" fmla="*/ 230505 w 2626994"/>
                      <a:gd name="connsiteY266" fmla="*/ 1425035 h 2276257"/>
                      <a:gd name="connsiteX267" fmla="*/ 212408 w 2626994"/>
                      <a:gd name="connsiteY267" fmla="*/ 1431702 h 2276257"/>
                      <a:gd name="connsiteX268" fmla="*/ 186690 w 2626994"/>
                      <a:gd name="connsiteY268" fmla="*/ 1442180 h 2276257"/>
                      <a:gd name="connsiteX269" fmla="*/ 156210 w 2626994"/>
                      <a:gd name="connsiteY269" fmla="*/ 1422177 h 2276257"/>
                      <a:gd name="connsiteX270" fmla="*/ 116205 w 2626994"/>
                      <a:gd name="connsiteY270" fmla="*/ 1406937 h 2276257"/>
                      <a:gd name="connsiteX271" fmla="*/ 116205 w 2626994"/>
                      <a:gd name="connsiteY271" fmla="*/ 1411700 h 2276257"/>
                      <a:gd name="connsiteX272" fmla="*/ 165735 w 2626994"/>
                      <a:gd name="connsiteY272" fmla="*/ 1438370 h 2276257"/>
                      <a:gd name="connsiteX273" fmla="*/ 177165 w 2626994"/>
                      <a:gd name="connsiteY273" fmla="*/ 1445990 h 2276257"/>
                      <a:gd name="connsiteX274" fmla="*/ 99060 w 2626994"/>
                      <a:gd name="connsiteY274" fmla="*/ 1515522 h 2276257"/>
                      <a:gd name="connsiteX275" fmla="*/ 105728 w 2626994"/>
                      <a:gd name="connsiteY275" fmla="*/ 1521237 h 2276257"/>
                      <a:gd name="connsiteX276" fmla="*/ 218123 w 2626994"/>
                      <a:gd name="connsiteY276" fmla="*/ 1449800 h 2276257"/>
                      <a:gd name="connsiteX277" fmla="*/ 217170 w 2626994"/>
                      <a:gd name="connsiteY277" fmla="*/ 1452657 h 2276257"/>
                      <a:gd name="connsiteX278" fmla="*/ 204788 w 2626994"/>
                      <a:gd name="connsiteY278" fmla="*/ 1487900 h 2276257"/>
                      <a:gd name="connsiteX279" fmla="*/ 140970 w 2626994"/>
                      <a:gd name="connsiteY279" fmla="*/ 1531715 h 2276257"/>
                      <a:gd name="connsiteX280" fmla="*/ 140970 w 2626994"/>
                      <a:gd name="connsiteY280" fmla="*/ 1533620 h 2276257"/>
                      <a:gd name="connsiteX281" fmla="*/ 206693 w 2626994"/>
                      <a:gd name="connsiteY281" fmla="*/ 1505997 h 2276257"/>
                      <a:gd name="connsiteX282" fmla="*/ 222885 w 2626994"/>
                      <a:gd name="connsiteY282" fmla="*/ 1468850 h 2276257"/>
                      <a:gd name="connsiteX283" fmla="*/ 232410 w 2626994"/>
                      <a:gd name="connsiteY283" fmla="*/ 1445990 h 2276257"/>
                      <a:gd name="connsiteX284" fmla="*/ 291465 w 2626994"/>
                      <a:gd name="connsiteY284" fmla="*/ 1427892 h 2276257"/>
                      <a:gd name="connsiteX285" fmla="*/ 359093 w 2626994"/>
                      <a:gd name="connsiteY285" fmla="*/ 1407890 h 2276257"/>
                      <a:gd name="connsiteX286" fmla="*/ 392430 w 2626994"/>
                      <a:gd name="connsiteY286" fmla="*/ 1409795 h 2276257"/>
                      <a:gd name="connsiteX287" fmla="*/ 359093 w 2626994"/>
                      <a:gd name="connsiteY287" fmla="*/ 1426940 h 2276257"/>
                      <a:gd name="connsiteX288" fmla="*/ 296228 w 2626994"/>
                      <a:gd name="connsiteY288" fmla="*/ 1457420 h 2276257"/>
                      <a:gd name="connsiteX289" fmla="*/ 296228 w 2626994"/>
                      <a:gd name="connsiteY289" fmla="*/ 1462182 h 2276257"/>
                      <a:gd name="connsiteX290" fmla="*/ 347663 w 2626994"/>
                      <a:gd name="connsiteY290" fmla="*/ 1444085 h 2276257"/>
                      <a:gd name="connsiteX291" fmla="*/ 410528 w 2626994"/>
                      <a:gd name="connsiteY291" fmla="*/ 1418367 h 2276257"/>
                      <a:gd name="connsiteX292" fmla="*/ 453390 w 2626994"/>
                      <a:gd name="connsiteY292" fmla="*/ 1428845 h 2276257"/>
                      <a:gd name="connsiteX293" fmla="*/ 469583 w 2626994"/>
                      <a:gd name="connsiteY293" fmla="*/ 1422177 h 2276257"/>
                      <a:gd name="connsiteX294" fmla="*/ 467678 w 2626994"/>
                      <a:gd name="connsiteY294" fmla="*/ 1429797 h 2276257"/>
                      <a:gd name="connsiteX295" fmla="*/ 453390 w 2626994"/>
                      <a:gd name="connsiteY295" fmla="*/ 1465040 h 2276257"/>
                      <a:gd name="connsiteX296" fmla="*/ 402908 w 2626994"/>
                      <a:gd name="connsiteY296" fmla="*/ 1484090 h 2276257"/>
                      <a:gd name="connsiteX297" fmla="*/ 402908 w 2626994"/>
                      <a:gd name="connsiteY297" fmla="*/ 1485995 h 2276257"/>
                      <a:gd name="connsiteX298" fmla="*/ 471488 w 2626994"/>
                      <a:gd name="connsiteY298" fmla="*/ 1456467 h 2276257"/>
                      <a:gd name="connsiteX299" fmla="*/ 484823 w 2626994"/>
                      <a:gd name="connsiteY299" fmla="*/ 1414557 h 2276257"/>
                      <a:gd name="connsiteX300" fmla="*/ 501968 w 2626994"/>
                      <a:gd name="connsiteY300" fmla="*/ 1372648 h 2276257"/>
                      <a:gd name="connsiteX301" fmla="*/ 566738 w 2626994"/>
                      <a:gd name="connsiteY301" fmla="*/ 1351692 h 2276257"/>
                      <a:gd name="connsiteX302" fmla="*/ 608648 w 2626994"/>
                      <a:gd name="connsiteY302" fmla="*/ 1348835 h 2276257"/>
                      <a:gd name="connsiteX303" fmla="*/ 580073 w 2626994"/>
                      <a:gd name="connsiteY303" fmla="*/ 1369790 h 2276257"/>
                      <a:gd name="connsiteX304" fmla="*/ 543878 w 2626994"/>
                      <a:gd name="connsiteY304" fmla="*/ 1396460 h 2276257"/>
                      <a:gd name="connsiteX305" fmla="*/ 533400 w 2626994"/>
                      <a:gd name="connsiteY305" fmla="*/ 1422177 h 2276257"/>
                      <a:gd name="connsiteX306" fmla="*/ 534353 w 2626994"/>
                      <a:gd name="connsiteY306" fmla="*/ 1469802 h 2276257"/>
                      <a:gd name="connsiteX307" fmla="*/ 541973 w 2626994"/>
                      <a:gd name="connsiteY307" fmla="*/ 1472660 h 2276257"/>
                      <a:gd name="connsiteX308" fmla="*/ 543878 w 2626994"/>
                      <a:gd name="connsiteY308" fmla="*/ 1430750 h 2276257"/>
                      <a:gd name="connsiteX309" fmla="*/ 564833 w 2626994"/>
                      <a:gd name="connsiteY309" fmla="*/ 1390745 h 2276257"/>
                      <a:gd name="connsiteX310" fmla="*/ 603885 w 2626994"/>
                      <a:gd name="connsiteY310" fmla="*/ 1371695 h 2276257"/>
                      <a:gd name="connsiteX311" fmla="*/ 617220 w 2626994"/>
                      <a:gd name="connsiteY311" fmla="*/ 1348835 h 2276257"/>
                      <a:gd name="connsiteX312" fmla="*/ 673418 w 2626994"/>
                      <a:gd name="connsiteY312" fmla="*/ 1366932 h 2276257"/>
                      <a:gd name="connsiteX313" fmla="*/ 705803 w 2626994"/>
                      <a:gd name="connsiteY313" fmla="*/ 1410747 h 2276257"/>
                      <a:gd name="connsiteX314" fmla="*/ 699135 w 2626994"/>
                      <a:gd name="connsiteY314" fmla="*/ 1462182 h 2276257"/>
                      <a:gd name="connsiteX315" fmla="*/ 619125 w 2626994"/>
                      <a:gd name="connsiteY315" fmla="*/ 1477422 h 2276257"/>
                      <a:gd name="connsiteX316" fmla="*/ 529590 w 2626994"/>
                      <a:gd name="connsiteY316" fmla="*/ 1510760 h 2276257"/>
                      <a:gd name="connsiteX317" fmla="*/ 515303 w 2626994"/>
                      <a:gd name="connsiteY317" fmla="*/ 1555527 h 2276257"/>
                      <a:gd name="connsiteX318" fmla="*/ 539115 w 2626994"/>
                      <a:gd name="connsiteY318" fmla="*/ 1607914 h 2276257"/>
                      <a:gd name="connsiteX319" fmla="*/ 516255 w 2626994"/>
                      <a:gd name="connsiteY319" fmla="*/ 1614582 h 2276257"/>
                      <a:gd name="connsiteX320" fmla="*/ 490538 w 2626994"/>
                      <a:gd name="connsiteY320" fmla="*/ 1581244 h 2276257"/>
                      <a:gd name="connsiteX321" fmla="*/ 474345 w 2626994"/>
                      <a:gd name="connsiteY321" fmla="*/ 1546002 h 2276257"/>
                      <a:gd name="connsiteX322" fmla="*/ 471488 w 2626994"/>
                      <a:gd name="connsiteY322" fmla="*/ 1547907 h 2276257"/>
                      <a:gd name="connsiteX323" fmla="*/ 483870 w 2626994"/>
                      <a:gd name="connsiteY323" fmla="*/ 1575529 h 2276257"/>
                      <a:gd name="connsiteX324" fmla="*/ 491490 w 2626994"/>
                      <a:gd name="connsiteY324" fmla="*/ 1598389 h 2276257"/>
                      <a:gd name="connsiteX325" fmla="*/ 512445 w 2626994"/>
                      <a:gd name="connsiteY325" fmla="*/ 1616487 h 2276257"/>
                      <a:gd name="connsiteX326" fmla="*/ 472440 w 2626994"/>
                      <a:gd name="connsiteY326" fmla="*/ 1653634 h 2276257"/>
                      <a:gd name="connsiteX327" fmla="*/ 426720 w 2626994"/>
                      <a:gd name="connsiteY327" fmla="*/ 1699354 h 2276257"/>
                      <a:gd name="connsiteX328" fmla="*/ 404813 w 2626994"/>
                      <a:gd name="connsiteY328" fmla="*/ 1689829 h 2276257"/>
                      <a:gd name="connsiteX329" fmla="*/ 380048 w 2626994"/>
                      <a:gd name="connsiteY329" fmla="*/ 1676494 h 2276257"/>
                      <a:gd name="connsiteX330" fmla="*/ 380048 w 2626994"/>
                      <a:gd name="connsiteY330" fmla="*/ 1676494 h 2276257"/>
                      <a:gd name="connsiteX331" fmla="*/ 450533 w 2626994"/>
                      <a:gd name="connsiteY331" fmla="*/ 1635537 h 2276257"/>
                      <a:gd name="connsiteX332" fmla="*/ 396240 w 2626994"/>
                      <a:gd name="connsiteY332" fmla="*/ 1406937 h 2276257"/>
                      <a:gd name="connsiteX333" fmla="*/ 413385 w 2626994"/>
                      <a:gd name="connsiteY333" fmla="*/ 1404080 h 2276257"/>
                      <a:gd name="connsiteX334" fmla="*/ 482918 w 2626994"/>
                      <a:gd name="connsiteY334" fmla="*/ 1379315 h 2276257"/>
                      <a:gd name="connsiteX335" fmla="*/ 475298 w 2626994"/>
                      <a:gd name="connsiteY335" fmla="*/ 1403127 h 2276257"/>
                      <a:gd name="connsiteX336" fmla="*/ 441008 w 2626994"/>
                      <a:gd name="connsiteY336" fmla="*/ 1417415 h 2276257"/>
                      <a:gd name="connsiteX337" fmla="*/ 401003 w 2626994"/>
                      <a:gd name="connsiteY337" fmla="*/ 1406937 h 2276257"/>
                      <a:gd name="connsiteX338" fmla="*/ 396240 w 2626994"/>
                      <a:gd name="connsiteY338" fmla="*/ 1406937 h 2276257"/>
                      <a:gd name="connsiteX339" fmla="*/ 594360 w 2626994"/>
                      <a:gd name="connsiteY339" fmla="*/ 1815559 h 2276257"/>
                      <a:gd name="connsiteX340" fmla="*/ 538163 w 2626994"/>
                      <a:gd name="connsiteY340" fmla="*/ 1870804 h 2276257"/>
                      <a:gd name="connsiteX341" fmla="*/ 516255 w 2626994"/>
                      <a:gd name="connsiteY341" fmla="*/ 1838419 h 2276257"/>
                      <a:gd name="connsiteX342" fmla="*/ 501968 w 2626994"/>
                      <a:gd name="connsiteY342" fmla="*/ 1793651 h 2276257"/>
                      <a:gd name="connsiteX343" fmla="*/ 436245 w 2626994"/>
                      <a:gd name="connsiteY343" fmla="*/ 1778411 h 2276257"/>
                      <a:gd name="connsiteX344" fmla="*/ 395288 w 2626994"/>
                      <a:gd name="connsiteY344" fmla="*/ 1795556 h 2276257"/>
                      <a:gd name="connsiteX345" fmla="*/ 357188 w 2626994"/>
                      <a:gd name="connsiteY345" fmla="*/ 1797461 h 2276257"/>
                      <a:gd name="connsiteX346" fmla="*/ 290513 w 2626994"/>
                      <a:gd name="connsiteY346" fmla="*/ 1783174 h 2276257"/>
                      <a:gd name="connsiteX347" fmla="*/ 297180 w 2626994"/>
                      <a:gd name="connsiteY347" fmla="*/ 1719357 h 2276257"/>
                      <a:gd name="connsiteX348" fmla="*/ 371475 w 2626994"/>
                      <a:gd name="connsiteY348" fmla="*/ 1676494 h 2276257"/>
                      <a:gd name="connsiteX349" fmla="*/ 399098 w 2626994"/>
                      <a:gd name="connsiteY349" fmla="*/ 1687924 h 2276257"/>
                      <a:gd name="connsiteX350" fmla="*/ 422910 w 2626994"/>
                      <a:gd name="connsiteY350" fmla="*/ 1700307 h 2276257"/>
                      <a:gd name="connsiteX351" fmla="*/ 379095 w 2626994"/>
                      <a:gd name="connsiteY351" fmla="*/ 1714594 h 2276257"/>
                      <a:gd name="connsiteX352" fmla="*/ 379095 w 2626994"/>
                      <a:gd name="connsiteY352" fmla="*/ 1719357 h 2276257"/>
                      <a:gd name="connsiteX353" fmla="*/ 469583 w 2626994"/>
                      <a:gd name="connsiteY353" fmla="*/ 1677447 h 2276257"/>
                      <a:gd name="connsiteX354" fmla="*/ 479108 w 2626994"/>
                      <a:gd name="connsiteY354" fmla="*/ 1666969 h 2276257"/>
                      <a:gd name="connsiteX355" fmla="*/ 486728 w 2626994"/>
                      <a:gd name="connsiteY355" fmla="*/ 1692687 h 2276257"/>
                      <a:gd name="connsiteX356" fmla="*/ 497205 w 2626994"/>
                      <a:gd name="connsiteY356" fmla="*/ 1751741 h 2276257"/>
                      <a:gd name="connsiteX357" fmla="*/ 507683 w 2626994"/>
                      <a:gd name="connsiteY357" fmla="*/ 1758409 h 2276257"/>
                      <a:gd name="connsiteX358" fmla="*/ 510540 w 2626994"/>
                      <a:gd name="connsiteY358" fmla="*/ 1706022 h 2276257"/>
                      <a:gd name="connsiteX359" fmla="*/ 494348 w 2626994"/>
                      <a:gd name="connsiteY359" fmla="*/ 1681257 h 2276257"/>
                      <a:gd name="connsiteX360" fmla="*/ 492443 w 2626994"/>
                      <a:gd name="connsiteY360" fmla="*/ 1651729 h 2276257"/>
                      <a:gd name="connsiteX361" fmla="*/ 549593 w 2626994"/>
                      <a:gd name="connsiteY361" fmla="*/ 1620297 h 2276257"/>
                      <a:gd name="connsiteX362" fmla="*/ 555308 w 2626994"/>
                      <a:gd name="connsiteY362" fmla="*/ 1631727 h 2276257"/>
                      <a:gd name="connsiteX363" fmla="*/ 602933 w 2626994"/>
                      <a:gd name="connsiteY363" fmla="*/ 1711737 h 2276257"/>
                      <a:gd name="connsiteX364" fmla="*/ 657225 w 2626994"/>
                      <a:gd name="connsiteY364" fmla="*/ 1736502 h 2276257"/>
                      <a:gd name="connsiteX365" fmla="*/ 594360 w 2626994"/>
                      <a:gd name="connsiteY365" fmla="*/ 1815559 h 2276257"/>
                      <a:gd name="connsiteX366" fmla="*/ 904875 w 2626994"/>
                      <a:gd name="connsiteY366" fmla="*/ 1529810 h 2276257"/>
                      <a:gd name="connsiteX367" fmla="*/ 787718 w 2626994"/>
                      <a:gd name="connsiteY367" fmla="*/ 1656492 h 2276257"/>
                      <a:gd name="connsiteX368" fmla="*/ 641033 w 2626994"/>
                      <a:gd name="connsiteY368" fmla="*/ 1718404 h 2276257"/>
                      <a:gd name="connsiteX369" fmla="*/ 582930 w 2626994"/>
                      <a:gd name="connsiteY369" fmla="*/ 1652682 h 2276257"/>
                      <a:gd name="connsiteX370" fmla="*/ 544830 w 2626994"/>
                      <a:gd name="connsiteY370" fmla="*/ 1566004 h 2276257"/>
                      <a:gd name="connsiteX371" fmla="*/ 532448 w 2626994"/>
                      <a:gd name="connsiteY371" fmla="*/ 1536477 h 2276257"/>
                      <a:gd name="connsiteX372" fmla="*/ 554355 w 2626994"/>
                      <a:gd name="connsiteY372" fmla="*/ 1517427 h 2276257"/>
                      <a:gd name="connsiteX373" fmla="*/ 602933 w 2626994"/>
                      <a:gd name="connsiteY373" fmla="*/ 1496472 h 2276257"/>
                      <a:gd name="connsiteX374" fmla="*/ 649605 w 2626994"/>
                      <a:gd name="connsiteY374" fmla="*/ 1491710 h 2276257"/>
                      <a:gd name="connsiteX375" fmla="*/ 672465 w 2626994"/>
                      <a:gd name="connsiteY375" fmla="*/ 1501235 h 2276257"/>
                      <a:gd name="connsiteX376" fmla="*/ 689610 w 2626994"/>
                      <a:gd name="connsiteY376" fmla="*/ 1523142 h 2276257"/>
                      <a:gd name="connsiteX377" fmla="*/ 709613 w 2626994"/>
                      <a:gd name="connsiteY377" fmla="*/ 1542192 h 2276257"/>
                      <a:gd name="connsiteX378" fmla="*/ 703898 w 2626994"/>
                      <a:gd name="connsiteY378" fmla="*/ 1547907 h 2276257"/>
                      <a:gd name="connsiteX379" fmla="*/ 681990 w 2626994"/>
                      <a:gd name="connsiteY379" fmla="*/ 1561242 h 2276257"/>
                      <a:gd name="connsiteX380" fmla="*/ 671513 w 2626994"/>
                      <a:gd name="connsiteY380" fmla="*/ 1565052 h 2276257"/>
                      <a:gd name="connsiteX381" fmla="*/ 581025 w 2626994"/>
                      <a:gd name="connsiteY381" fmla="*/ 1560290 h 2276257"/>
                      <a:gd name="connsiteX382" fmla="*/ 579120 w 2626994"/>
                      <a:gd name="connsiteY382" fmla="*/ 1566957 h 2276257"/>
                      <a:gd name="connsiteX383" fmla="*/ 655320 w 2626994"/>
                      <a:gd name="connsiteY383" fmla="*/ 1581244 h 2276257"/>
                      <a:gd name="connsiteX384" fmla="*/ 641985 w 2626994"/>
                      <a:gd name="connsiteY384" fmla="*/ 1606009 h 2276257"/>
                      <a:gd name="connsiteX385" fmla="*/ 623888 w 2626994"/>
                      <a:gd name="connsiteY385" fmla="*/ 1635537 h 2276257"/>
                      <a:gd name="connsiteX386" fmla="*/ 584835 w 2626994"/>
                      <a:gd name="connsiteY386" fmla="*/ 1627917 h 2276257"/>
                      <a:gd name="connsiteX387" fmla="*/ 581978 w 2626994"/>
                      <a:gd name="connsiteY387" fmla="*/ 1631727 h 2276257"/>
                      <a:gd name="connsiteX388" fmla="*/ 636270 w 2626994"/>
                      <a:gd name="connsiteY388" fmla="*/ 1634584 h 2276257"/>
                      <a:gd name="connsiteX389" fmla="*/ 666750 w 2626994"/>
                      <a:gd name="connsiteY389" fmla="*/ 1580292 h 2276257"/>
                      <a:gd name="connsiteX390" fmla="*/ 687705 w 2626994"/>
                      <a:gd name="connsiteY390" fmla="*/ 1574577 h 2276257"/>
                      <a:gd name="connsiteX391" fmla="*/ 730568 w 2626994"/>
                      <a:gd name="connsiteY391" fmla="*/ 1544097 h 2276257"/>
                      <a:gd name="connsiteX392" fmla="*/ 762953 w 2626994"/>
                      <a:gd name="connsiteY392" fmla="*/ 1478375 h 2276257"/>
                      <a:gd name="connsiteX393" fmla="*/ 814388 w 2626994"/>
                      <a:gd name="connsiteY393" fmla="*/ 1429797 h 2276257"/>
                      <a:gd name="connsiteX394" fmla="*/ 818198 w 2626994"/>
                      <a:gd name="connsiteY394" fmla="*/ 1428845 h 2276257"/>
                      <a:gd name="connsiteX395" fmla="*/ 803910 w 2626994"/>
                      <a:gd name="connsiteY395" fmla="*/ 1464087 h 2276257"/>
                      <a:gd name="connsiteX396" fmla="*/ 794385 w 2626994"/>
                      <a:gd name="connsiteY396" fmla="*/ 1496472 h 2276257"/>
                      <a:gd name="connsiteX397" fmla="*/ 769620 w 2626994"/>
                      <a:gd name="connsiteY397" fmla="*/ 1562194 h 2276257"/>
                      <a:gd name="connsiteX398" fmla="*/ 777240 w 2626994"/>
                      <a:gd name="connsiteY398" fmla="*/ 1569814 h 2276257"/>
                      <a:gd name="connsiteX399" fmla="*/ 803910 w 2626994"/>
                      <a:gd name="connsiteY399" fmla="*/ 1504092 h 2276257"/>
                      <a:gd name="connsiteX400" fmla="*/ 814388 w 2626994"/>
                      <a:gd name="connsiteY400" fmla="*/ 1466945 h 2276257"/>
                      <a:gd name="connsiteX401" fmla="*/ 826770 w 2626994"/>
                      <a:gd name="connsiteY401" fmla="*/ 1425987 h 2276257"/>
                      <a:gd name="connsiteX402" fmla="*/ 871538 w 2626994"/>
                      <a:gd name="connsiteY402" fmla="*/ 1419320 h 2276257"/>
                      <a:gd name="connsiteX403" fmla="*/ 992505 w 2626994"/>
                      <a:gd name="connsiteY403" fmla="*/ 1379315 h 2276257"/>
                      <a:gd name="connsiteX404" fmla="*/ 996315 w 2626994"/>
                      <a:gd name="connsiteY404" fmla="*/ 1378362 h 2276257"/>
                      <a:gd name="connsiteX405" fmla="*/ 1022033 w 2626994"/>
                      <a:gd name="connsiteY405" fmla="*/ 1391697 h 2276257"/>
                      <a:gd name="connsiteX406" fmla="*/ 1027748 w 2626994"/>
                      <a:gd name="connsiteY406" fmla="*/ 1385030 h 2276257"/>
                      <a:gd name="connsiteX407" fmla="*/ 670560 w 2626994"/>
                      <a:gd name="connsiteY407" fmla="*/ 1196435 h 2276257"/>
                      <a:gd name="connsiteX408" fmla="*/ 666750 w 2626994"/>
                      <a:gd name="connsiteY408" fmla="*/ 1191673 h 2276257"/>
                      <a:gd name="connsiteX409" fmla="*/ 662940 w 2626994"/>
                      <a:gd name="connsiteY409" fmla="*/ 1191673 h 2276257"/>
                      <a:gd name="connsiteX410" fmla="*/ 652463 w 2626994"/>
                      <a:gd name="connsiteY410" fmla="*/ 1183100 h 2276257"/>
                      <a:gd name="connsiteX411" fmla="*/ 630555 w 2626994"/>
                      <a:gd name="connsiteY411" fmla="*/ 1163098 h 2276257"/>
                      <a:gd name="connsiteX412" fmla="*/ 630555 w 2626994"/>
                      <a:gd name="connsiteY412" fmla="*/ 1162146 h 2276257"/>
                      <a:gd name="connsiteX413" fmla="*/ 656273 w 2626994"/>
                      <a:gd name="connsiteY413" fmla="*/ 1094518 h 2276257"/>
                      <a:gd name="connsiteX414" fmla="*/ 668655 w 2626994"/>
                      <a:gd name="connsiteY414" fmla="*/ 1044988 h 2276257"/>
                      <a:gd name="connsiteX415" fmla="*/ 644843 w 2626994"/>
                      <a:gd name="connsiteY415" fmla="*/ 995458 h 2276257"/>
                      <a:gd name="connsiteX416" fmla="*/ 629603 w 2626994"/>
                      <a:gd name="connsiteY416" fmla="*/ 969741 h 2276257"/>
                      <a:gd name="connsiteX417" fmla="*/ 619125 w 2626994"/>
                      <a:gd name="connsiteY417" fmla="*/ 934499 h 2276257"/>
                      <a:gd name="connsiteX418" fmla="*/ 614363 w 2626994"/>
                      <a:gd name="connsiteY418" fmla="*/ 934499 h 2276257"/>
                      <a:gd name="connsiteX419" fmla="*/ 625793 w 2626994"/>
                      <a:gd name="connsiteY419" fmla="*/ 985933 h 2276257"/>
                      <a:gd name="connsiteX420" fmla="*/ 656273 w 2626994"/>
                      <a:gd name="connsiteY420" fmla="*/ 1043083 h 2276257"/>
                      <a:gd name="connsiteX421" fmla="*/ 619125 w 2626994"/>
                      <a:gd name="connsiteY421" fmla="*/ 1151668 h 2276257"/>
                      <a:gd name="connsiteX422" fmla="*/ 526733 w 2626994"/>
                      <a:gd name="connsiteY422" fmla="*/ 990696 h 2276257"/>
                      <a:gd name="connsiteX423" fmla="*/ 545783 w 2626994"/>
                      <a:gd name="connsiteY423" fmla="*/ 941166 h 2276257"/>
                      <a:gd name="connsiteX424" fmla="*/ 548640 w 2626994"/>
                      <a:gd name="connsiteY424" fmla="*/ 891636 h 2276257"/>
                      <a:gd name="connsiteX425" fmla="*/ 508635 w 2626994"/>
                      <a:gd name="connsiteY425" fmla="*/ 846869 h 2276257"/>
                      <a:gd name="connsiteX426" fmla="*/ 504825 w 2626994"/>
                      <a:gd name="connsiteY426" fmla="*/ 852584 h 2276257"/>
                      <a:gd name="connsiteX427" fmla="*/ 525780 w 2626994"/>
                      <a:gd name="connsiteY427" fmla="*/ 880206 h 2276257"/>
                      <a:gd name="connsiteX428" fmla="*/ 536258 w 2626994"/>
                      <a:gd name="connsiteY428" fmla="*/ 909734 h 2276257"/>
                      <a:gd name="connsiteX429" fmla="*/ 523875 w 2626994"/>
                      <a:gd name="connsiteY429" fmla="*/ 961168 h 2276257"/>
                      <a:gd name="connsiteX430" fmla="*/ 520065 w 2626994"/>
                      <a:gd name="connsiteY430" fmla="*/ 970693 h 2276257"/>
                      <a:gd name="connsiteX431" fmla="*/ 423863 w 2626994"/>
                      <a:gd name="connsiteY431" fmla="*/ 833534 h 2276257"/>
                      <a:gd name="connsiteX432" fmla="*/ 418148 w 2626994"/>
                      <a:gd name="connsiteY432" fmla="*/ 844011 h 2276257"/>
                      <a:gd name="connsiteX433" fmla="*/ 478155 w 2626994"/>
                      <a:gd name="connsiteY433" fmla="*/ 919259 h 2276257"/>
                      <a:gd name="connsiteX434" fmla="*/ 482918 w 2626994"/>
                      <a:gd name="connsiteY434" fmla="*/ 928784 h 2276257"/>
                      <a:gd name="connsiteX435" fmla="*/ 440055 w 2626994"/>
                      <a:gd name="connsiteY435" fmla="*/ 917354 h 2276257"/>
                      <a:gd name="connsiteX436" fmla="*/ 401955 w 2626994"/>
                      <a:gd name="connsiteY436" fmla="*/ 914496 h 2276257"/>
                      <a:gd name="connsiteX437" fmla="*/ 375285 w 2626994"/>
                      <a:gd name="connsiteY437" fmla="*/ 892589 h 2276257"/>
                      <a:gd name="connsiteX438" fmla="*/ 366713 w 2626994"/>
                      <a:gd name="connsiteY438" fmla="*/ 895446 h 2276257"/>
                      <a:gd name="connsiteX439" fmla="*/ 411480 w 2626994"/>
                      <a:gd name="connsiteY439" fmla="*/ 928784 h 2276257"/>
                      <a:gd name="connsiteX440" fmla="*/ 488633 w 2626994"/>
                      <a:gd name="connsiteY440" fmla="*/ 943071 h 2276257"/>
                      <a:gd name="connsiteX441" fmla="*/ 512445 w 2626994"/>
                      <a:gd name="connsiteY441" fmla="*/ 1016413 h 2276257"/>
                      <a:gd name="connsiteX442" fmla="*/ 513398 w 2626994"/>
                      <a:gd name="connsiteY442" fmla="*/ 1020223 h 2276257"/>
                      <a:gd name="connsiteX443" fmla="*/ 484823 w 2626994"/>
                      <a:gd name="connsiteY443" fmla="*/ 1013556 h 2276257"/>
                      <a:gd name="connsiteX444" fmla="*/ 481965 w 2626994"/>
                      <a:gd name="connsiteY444" fmla="*/ 1011651 h 2276257"/>
                      <a:gd name="connsiteX445" fmla="*/ 412433 w 2626994"/>
                      <a:gd name="connsiteY445" fmla="*/ 958311 h 2276257"/>
                      <a:gd name="connsiteX446" fmla="*/ 412433 w 2626994"/>
                      <a:gd name="connsiteY446" fmla="*/ 960216 h 2276257"/>
                      <a:gd name="connsiteX447" fmla="*/ 479108 w 2626994"/>
                      <a:gd name="connsiteY447" fmla="*/ 1015461 h 2276257"/>
                      <a:gd name="connsiteX448" fmla="*/ 480060 w 2626994"/>
                      <a:gd name="connsiteY448" fmla="*/ 1016413 h 2276257"/>
                      <a:gd name="connsiteX449" fmla="*/ 448628 w 2626994"/>
                      <a:gd name="connsiteY449" fmla="*/ 1074516 h 2276257"/>
                      <a:gd name="connsiteX450" fmla="*/ 450533 w 2626994"/>
                      <a:gd name="connsiteY450" fmla="*/ 1079278 h 2276257"/>
                      <a:gd name="connsiteX451" fmla="*/ 485775 w 2626994"/>
                      <a:gd name="connsiteY451" fmla="*/ 1020223 h 2276257"/>
                      <a:gd name="connsiteX452" fmla="*/ 516255 w 2626994"/>
                      <a:gd name="connsiteY452" fmla="*/ 1025938 h 2276257"/>
                      <a:gd name="connsiteX453" fmla="*/ 637223 w 2626994"/>
                      <a:gd name="connsiteY453" fmla="*/ 1198340 h 2276257"/>
                      <a:gd name="connsiteX454" fmla="*/ 639128 w 2626994"/>
                      <a:gd name="connsiteY454" fmla="*/ 1199293 h 2276257"/>
                      <a:gd name="connsiteX455" fmla="*/ 628650 w 2626994"/>
                      <a:gd name="connsiteY455" fmla="*/ 1205960 h 2276257"/>
                      <a:gd name="connsiteX456" fmla="*/ 575310 w 2626994"/>
                      <a:gd name="connsiteY456" fmla="*/ 1231678 h 2276257"/>
                      <a:gd name="connsiteX457" fmla="*/ 557213 w 2626994"/>
                      <a:gd name="connsiteY457" fmla="*/ 1230725 h 2276257"/>
                      <a:gd name="connsiteX458" fmla="*/ 536258 w 2626994"/>
                      <a:gd name="connsiteY458" fmla="*/ 1183100 h 2276257"/>
                      <a:gd name="connsiteX459" fmla="*/ 507683 w 2626994"/>
                      <a:gd name="connsiteY459" fmla="*/ 1139286 h 2276257"/>
                      <a:gd name="connsiteX460" fmla="*/ 504825 w 2626994"/>
                      <a:gd name="connsiteY460" fmla="*/ 1143096 h 2276257"/>
                      <a:gd name="connsiteX461" fmla="*/ 525780 w 2626994"/>
                      <a:gd name="connsiteY461" fmla="*/ 1172623 h 2276257"/>
                      <a:gd name="connsiteX462" fmla="*/ 533400 w 2626994"/>
                      <a:gd name="connsiteY462" fmla="*/ 1205008 h 2276257"/>
                      <a:gd name="connsiteX463" fmla="*/ 545783 w 2626994"/>
                      <a:gd name="connsiteY463" fmla="*/ 1227868 h 2276257"/>
                      <a:gd name="connsiteX464" fmla="*/ 486728 w 2626994"/>
                      <a:gd name="connsiteY464" fmla="*/ 1218343 h 2276257"/>
                      <a:gd name="connsiteX465" fmla="*/ 432435 w 2626994"/>
                      <a:gd name="connsiteY465" fmla="*/ 1256443 h 2276257"/>
                      <a:gd name="connsiteX466" fmla="*/ 360998 w 2626994"/>
                      <a:gd name="connsiteY466" fmla="*/ 1265968 h 2276257"/>
                      <a:gd name="connsiteX467" fmla="*/ 360045 w 2626994"/>
                      <a:gd name="connsiteY467" fmla="*/ 1268825 h 2276257"/>
                      <a:gd name="connsiteX468" fmla="*/ 398145 w 2626994"/>
                      <a:gd name="connsiteY468" fmla="*/ 1284065 h 2276257"/>
                      <a:gd name="connsiteX469" fmla="*/ 377190 w 2626994"/>
                      <a:gd name="connsiteY469" fmla="*/ 1305020 h 2276257"/>
                      <a:gd name="connsiteX470" fmla="*/ 332423 w 2626994"/>
                      <a:gd name="connsiteY470" fmla="*/ 1299305 h 2276257"/>
                      <a:gd name="connsiteX471" fmla="*/ 330518 w 2626994"/>
                      <a:gd name="connsiteY471" fmla="*/ 1303115 h 2276257"/>
                      <a:gd name="connsiteX472" fmla="*/ 378143 w 2626994"/>
                      <a:gd name="connsiteY472" fmla="*/ 1312640 h 2276257"/>
                      <a:gd name="connsiteX473" fmla="*/ 407670 w 2626994"/>
                      <a:gd name="connsiteY473" fmla="*/ 1283113 h 2276257"/>
                      <a:gd name="connsiteX474" fmla="*/ 423863 w 2626994"/>
                      <a:gd name="connsiteY474" fmla="*/ 1277398 h 2276257"/>
                      <a:gd name="connsiteX475" fmla="*/ 479108 w 2626994"/>
                      <a:gd name="connsiteY475" fmla="*/ 1233583 h 2276257"/>
                      <a:gd name="connsiteX476" fmla="*/ 576263 w 2626994"/>
                      <a:gd name="connsiteY476" fmla="*/ 1243108 h 2276257"/>
                      <a:gd name="connsiteX477" fmla="*/ 622935 w 2626994"/>
                      <a:gd name="connsiteY477" fmla="*/ 1225010 h 2276257"/>
                      <a:gd name="connsiteX478" fmla="*/ 646748 w 2626994"/>
                      <a:gd name="connsiteY478" fmla="*/ 1208818 h 2276257"/>
                      <a:gd name="connsiteX479" fmla="*/ 649605 w 2626994"/>
                      <a:gd name="connsiteY479" fmla="*/ 1206913 h 2276257"/>
                      <a:gd name="connsiteX480" fmla="*/ 814388 w 2626994"/>
                      <a:gd name="connsiteY480" fmla="*/ 1294543 h 2276257"/>
                      <a:gd name="connsiteX481" fmla="*/ 912495 w 2626994"/>
                      <a:gd name="connsiteY481" fmla="*/ 1335500 h 2276257"/>
                      <a:gd name="connsiteX482" fmla="*/ 969645 w 2626994"/>
                      <a:gd name="connsiteY482" fmla="*/ 1363123 h 2276257"/>
                      <a:gd name="connsiteX483" fmla="*/ 901065 w 2626994"/>
                      <a:gd name="connsiteY483" fmla="*/ 1391697 h 2276257"/>
                      <a:gd name="connsiteX484" fmla="*/ 867728 w 2626994"/>
                      <a:gd name="connsiteY484" fmla="*/ 1379315 h 2276257"/>
                      <a:gd name="connsiteX485" fmla="*/ 831533 w 2626994"/>
                      <a:gd name="connsiteY485" fmla="*/ 1345025 h 2276257"/>
                      <a:gd name="connsiteX486" fmla="*/ 759143 w 2626994"/>
                      <a:gd name="connsiteY486" fmla="*/ 1323118 h 2276257"/>
                      <a:gd name="connsiteX487" fmla="*/ 760095 w 2626994"/>
                      <a:gd name="connsiteY487" fmla="*/ 1328833 h 2276257"/>
                      <a:gd name="connsiteX488" fmla="*/ 778193 w 2626994"/>
                      <a:gd name="connsiteY488" fmla="*/ 1330738 h 2276257"/>
                      <a:gd name="connsiteX489" fmla="*/ 804863 w 2626994"/>
                      <a:gd name="connsiteY489" fmla="*/ 1339310 h 2276257"/>
                      <a:gd name="connsiteX490" fmla="*/ 842010 w 2626994"/>
                      <a:gd name="connsiteY490" fmla="*/ 1373600 h 2276257"/>
                      <a:gd name="connsiteX491" fmla="*/ 877253 w 2626994"/>
                      <a:gd name="connsiteY491" fmla="*/ 1400270 h 2276257"/>
                      <a:gd name="connsiteX492" fmla="*/ 824865 w 2626994"/>
                      <a:gd name="connsiteY492" fmla="*/ 1407890 h 2276257"/>
                      <a:gd name="connsiteX493" fmla="*/ 776288 w 2626994"/>
                      <a:gd name="connsiteY493" fmla="*/ 1430750 h 2276257"/>
                      <a:gd name="connsiteX494" fmla="*/ 712470 w 2626994"/>
                      <a:gd name="connsiteY494" fmla="*/ 1538382 h 2276257"/>
                      <a:gd name="connsiteX495" fmla="*/ 697230 w 2626994"/>
                      <a:gd name="connsiteY495" fmla="*/ 1525047 h 2276257"/>
                      <a:gd name="connsiteX496" fmla="*/ 682943 w 2626994"/>
                      <a:gd name="connsiteY496" fmla="*/ 1504092 h 2276257"/>
                      <a:gd name="connsiteX497" fmla="*/ 666750 w 2626994"/>
                      <a:gd name="connsiteY497" fmla="*/ 1489805 h 2276257"/>
                      <a:gd name="connsiteX498" fmla="*/ 717233 w 2626994"/>
                      <a:gd name="connsiteY498" fmla="*/ 1467897 h 2276257"/>
                      <a:gd name="connsiteX499" fmla="*/ 715328 w 2626994"/>
                      <a:gd name="connsiteY499" fmla="*/ 1381220 h 2276257"/>
                      <a:gd name="connsiteX500" fmla="*/ 619125 w 2626994"/>
                      <a:gd name="connsiteY500" fmla="*/ 1329785 h 2276257"/>
                      <a:gd name="connsiteX501" fmla="*/ 616268 w 2626994"/>
                      <a:gd name="connsiteY501" fmla="*/ 1329785 h 2276257"/>
                      <a:gd name="connsiteX502" fmla="*/ 543878 w 2626994"/>
                      <a:gd name="connsiteY502" fmla="*/ 1337405 h 2276257"/>
                      <a:gd name="connsiteX503" fmla="*/ 419100 w 2626994"/>
                      <a:gd name="connsiteY503" fmla="*/ 1386935 h 2276257"/>
                      <a:gd name="connsiteX504" fmla="*/ 356235 w 2626994"/>
                      <a:gd name="connsiteY504" fmla="*/ 1389792 h 2276257"/>
                      <a:gd name="connsiteX505" fmla="*/ 279083 w 2626994"/>
                      <a:gd name="connsiteY505" fmla="*/ 1320260 h 2276257"/>
                      <a:gd name="connsiteX506" fmla="*/ 280035 w 2626994"/>
                      <a:gd name="connsiteY506" fmla="*/ 1309783 h 2276257"/>
                      <a:gd name="connsiteX507" fmla="*/ 309563 w 2626994"/>
                      <a:gd name="connsiteY507" fmla="*/ 1276445 h 2276257"/>
                      <a:gd name="connsiteX508" fmla="*/ 392430 w 2626994"/>
                      <a:gd name="connsiteY508" fmla="*/ 1242155 h 2276257"/>
                      <a:gd name="connsiteX509" fmla="*/ 467678 w 2626994"/>
                      <a:gd name="connsiteY509" fmla="*/ 1221200 h 2276257"/>
                      <a:gd name="connsiteX510" fmla="*/ 487680 w 2626994"/>
                      <a:gd name="connsiteY510" fmla="*/ 1157383 h 2276257"/>
                      <a:gd name="connsiteX511" fmla="*/ 441960 w 2626994"/>
                      <a:gd name="connsiteY511" fmla="*/ 1091661 h 2276257"/>
                      <a:gd name="connsiteX512" fmla="*/ 386715 w 2626994"/>
                      <a:gd name="connsiteY512" fmla="*/ 1020223 h 2276257"/>
                      <a:gd name="connsiteX513" fmla="*/ 342900 w 2626994"/>
                      <a:gd name="connsiteY513" fmla="*/ 901161 h 2276257"/>
                      <a:gd name="connsiteX514" fmla="*/ 357188 w 2626994"/>
                      <a:gd name="connsiteY514" fmla="*/ 797339 h 2276257"/>
                      <a:gd name="connsiteX515" fmla="*/ 456248 w 2626994"/>
                      <a:gd name="connsiteY515" fmla="*/ 762097 h 2276257"/>
                      <a:gd name="connsiteX516" fmla="*/ 557213 w 2626994"/>
                      <a:gd name="connsiteY516" fmla="*/ 782099 h 2276257"/>
                      <a:gd name="connsiteX517" fmla="*/ 594360 w 2626994"/>
                      <a:gd name="connsiteY517" fmla="*/ 799244 h 2276257"/>
                      <a:gd name="connsiteX518" fmla="*/ 614363 w 2626994"/>
                      <a:gd name="connsiteY518" fmla="*/ 833534 h 2276257"/>
                      <a:gd name="connsiteX519" fmla="*/ 649605 w 2626994"/>
                      <a:gd name="connsiteY519" fmla="*/ 893541 h 2276257"/>
                      <a:gd name="connsiteX520" fmla="*/ 707708 w 2626994"/>
                      <a:gd name="connsiteY520" fmla="*/ 874491 h 2276257"/>
                      <a:gd name="connsiteX521" fmla="*/ 730568 w 2626994"/>
                      <a:gd name="connsiteY521" fmla="*/ 790671 h 2276257"/>
                      <a:gd name="connsiteX522" fmla="*/ 744855 w 2626994"/>
                      <a:gd name="connsiteY522" fmla="*/ 685897 h 2276257"/>
                      <a:gd name="connsiteX523" fmla="*/ 822960 w 2626994"/>
                      <a:gd name="connsiteY523" fmla="*/ 607792 h 2276257"/>
                      <a:gd name="connsiteX524" fmla="*/ 843915 w 2626994"/>
                      <a:gd name="connsiteY524" fmla="*/ 643034 h 2276257"/>
                      <a:gd name="connsiteX525" fmla="*/ 852488 w 2626994"/>
                      <a:gd name="connsiteY525" fmla="*/ 676372 h 2276257"/>
                      <a:gd name="connsiteX526" fmla="*/ 818198 w 2626994"/>
                      <a:gd name="connsiteY526" fmla="*/ 688754 h 2276257"/>
                      <a:gd name="connsiteX527" fmla="*/ 795338 w 2626994"/>
                      <a:gd name="connsiteY527" fmla="*/ 707804 h 2276257"/>
                      <a:gd name="connsiteX528" fmla="*/ 791528 w 2626994"/>
                      <a:gd name="connsiteY528" fmla="*/ 720187 h 2276257"/>
                      <a:gd name="connsiteX529" fmla="*/ 794385 w 2626994"/>
                      <a:gd name="connsiteY529" fmla="*/ 719234 h 2276257"/>
                      <a:gd name="connsiteX530" fmla="*/ 795338 w 2626994"/>
                      <a:gd name="connsiteY530" fmla="*/ 722092 h 2276257"/>
                      <a:gd name="connsiteX531" fmla="*/ 795338 w 2626994"/>
                      <a:gd name="connsiteY531" fmla="*/ 722092 h 2276257"/>
                      <a:gd name="connsiteX532" fmla="*/ 793433 w 2626994"/>
                      <a:gd name="connsiteY532" fmla="*/ 722092 h 2276257"/>
                      <a:gd name="connsiteX533" fmla="*/ 792480 w 2626994"/>
                      <a:gd name="connsiteY533" fmla="*/ 721139 h 2276257"/>
                      <a:gd name="connsiteX534" fmla="*/ 791528 w 2626994"/>
                      <a:gd name="connsiteY534" fmla="*/ 722092 h 2276257"/>
                      <a:gd name="connsiteX535" fmla="*/ 789623 w 2626994"/>
                      <a:gd name="connsiteY535" fmla="*/ 726854 h 2276257"/>
                      <a:gd name="connsiteX536" fmla="*/ 788670 w 2626994"/>
                      <a:gd name="connsiteY536" fmla="*/ 727807 h 2276257"/>
                      <a:gd name="connsiteX537" fmla="*/ 788670 w 2626994"/>
                      <a:gd name="connsiteY537" fmla="*/ 727807 h 2276257"/>
                      <a:gd name="connsiteX538" fmla="*/ 789623 w 2626994"/>
                      <a:gd name="connsiteY538" fmla="*/ 738284 h 2276257"/>
                      <a:gd name="connsiteX539" fmla="*/ 815340 w 2626994"/>
                      <a:gd name="connsiteY539" fmla="*/ 771621 h 2276257"/>
                      <a:gd name="connsiteX540" fmla="*/ 790575 w 2626994"/>
                      <a:gd name="connsiteY540" fmla="*/ 738284 h 2276257"/>
                      <a:gd name="connsiteX541" fmla="*/ 790575 w 2626994"/>
                      <a:gd name="connsiteY541" fmla="*/ 727807 h 2276257"/>
                      <a:gd name="connsiteX542" fmla="*/ 831533 w 2626994"/>
                      <a:gd name="connsiteY542" fmla="*/ 786862 h 2276257"/>
                      <a:gd name="connsiteX543" fmla="*/ 846773 w 2626994"/>
                      <a:gd name="connsiteY543" fmla="*/ 857346 h 2276257"/>
                      <a:gd name="connsiteX544" fmla="*/ 836295 w 2626994"/>
                      <a:gd name="connsiteY544" fmla="*/ 885921 h 2276257"/>
                      <a:gd name="connsiteX545" fmla="*/ 793433 w 2626994"/>
                      <a:gd name="connsiteY545" fmla="*/ 897351 h 2276257"/>
                      <a:gd name="connsiteX546" fmla="*/ 766763 w 2626994"/>
                      <a:gd name="connsiteY546" fmla="*/ 902114 h 2276257"/>
                      <a:gd name="connsiteX547" fmla="*/ 783908 w 2626994"/>
                      <a:gd name="connsiteY547" fmla="*/ 827819 h 2276257"/>
                      <a:gd name="connsiteX548" fmla="*/ 754380 w 2626994"/>
                      <a:gd name="connsiteY548" fmla="*/ 761144 h 2276257"/>
                      <a:gd name="connsiteX549" fmla="*/ 750570 w 2626994"/>
                      <a:gd name="connsiteY549" fmla="*/ 768764 h 2276257"/>
                      <a:gd name="connsiteX550" fmla="*/ 775335 w 2626994"/>
                      <a:gd name="connsiteY550" fmla="*/ 807816 h 2276257"/>
                      <a:gd name="connsiteX551" fmla="*/ 762953 w 2626994"/>
                      <a:gd name="connsiteY551" fmla="*/ 849726 h 2276257"/>
                      <a:gd name="connsiteX552" fmla="*/ 757238 w 2626994"/>
                      <a:gd name="connsiteY552" fmla="*/ 902114 h 2276257"/>
                      <a:gd name="connsiteX553" fmla="*/ 657225 w 2626994"/>
                      <a:gd name="connsiteY553" fmla="*/ 937356 h 2276257"/>
                      <a:gd name="connsiteX554" fmla="*/ 678180 w 2626994"/>
                      <a:gd name="connsiteY554" fmla="*/ 1004983 h 2276257"/>
                      <a:gd name="connsiteX555" fmla="*/ 733425 w 2626994"/>
                      <a:gd name="connsiteY555" fmla="*/ 1064991 h 2276257"/>
                      <a:gd name="connsiteX556" fmla="*/ 712470 w 2626994"/>
                      <a:gd name="connsiteY556" fmla="*/ 1145001 h 2276257"/>
                      <a:gd name="connsiteX557" fmla="*/ 746760 w 2626994"/>
                      <a:gd name="connsiteY557" fmla="*/ 1222153 h 2276257"/>
                      <a:gd name="connsiteX558" fmla="*/ 839153 w 2626994"/>
                      <a:gd name="connsiteY558" fmla="*/ 1263110 h 2276257"/>
                      <a:gd name="connsiteX559" fmla="*/ 950595 w 2626994"/>
                      <a:gd name="connsiteY559" fmla="*/ 1304068 h 2276257"/>
                      <a:gd name="connsiteX560" fmla="*/ 1123950 w 2626994"/>
                      <a:gd name="connsiteY560" fmla="*/ 1447895 h 2276257"/>
                      <a:gd name="connsiteX561" fmla="*/ 1020128 w 2626994"/>
                      <a:gd name="connsiteY561" fmla="*/ 1437417 h 2276257"/>
                      <a:gd name="connsiteX562" fmla="*/ 904875 w 2626994"/>
                      <a:gd name="connsiteY562" fmla="*/ 1529810 h 2276257"/>
                      <a:gd name="connsiteX563" fmla="*/ 801053 w 2626994"/>
                      <a:gd name="connsiteY563" fmla="*/ 718282 h 2276257"/>
                      <a:gd name="connsiteX564" fmla="*/ 803910 w 2626994"/>
                      <a:gd name="connsiteY564" fmla="*/ 721139 h 2276257"/>
                      <a:gd name="connsiteX565" fmla="*/ 801053 w 2626994"/>
                      <a:gd name="connsiteY565" fmla="*/ 718282 h 2276257"/>
                      <a:gd name="connsiteX566" fmla="*/ 872490 w 2626994"/>
                      <a:gd name="connsiteY566" fmla="*/ 886874 h 2276257"/>
                      <a:gd name="connsiteX567" fmla="*/ 868680 w 2626994"/>
                      <a:gd name="connsiteY567" fmla="*/ 890684 h 2276257"/>
                      <a:gd name="connsiteX568" fmla="*/ 881063 w 2626994"/>
                      <a:gd name="connsiteY568" fmla="*/ 924021 h 2276257"/>
                      <a:gd name="connsiteX569" fmla="*/ 882968 w 2626994"/>
                      <a:gd name="connsiteY569" fmla="*/ 961168 h 2276257"/>
                      <a:gd name="connsiteX570" fmla="*/ 885825 w 2626994"/>
                      <a:gd name="connsiteY570" fmla="*/ 994506 h 2276257"/>
                      <a:gd name="connsiteX571" fmla="*/ 864870 w 2626994"/>
                      <a:gd name="connsiteY571" fmla="*/ 984028 h 2276257"/>
                      <a:gd name="connsiteX572" fmla="*/ 814388 w 2626994"/>
                      <a:gd name="connsiteY572" fmla="*/ 964979 h 2276257"/>
                      <a:gd name="connsiteX573" fmla="*/ 774383 w 2626994"/>
                      <a:gd name="connsiteY573" fmla="*/ 954501 h 2276257"/>
                      <a:gd name="connsiteX574" fmla="*/ 772478 w 2626994"/>
                      <a:gd name="connsiteY574" fmla="*/ 962121 h 2276257"/>
                      <a:gd name="connsiteX575" fmla="*/ 805815 w 2626994"/>
                      <a:gd name="connsiteY575" fmla="*/ 976408 h 2276257"/>
                      <a:gd name="connsiteX576" fmla="*/ 814388 w 2626994"/>
                      <a:gd name="connsiteY576" fmla="*/ 979266 h 2276257"/>
                      <a:gd name="connsiteX577" fmla="*/ 803910 w 2626994"/>
                      <a:gd name="connsiteY577" fmla="*/ 986886 h 2276257"/>
                      <a:gd name="connsiteX578" fmla="*/ 757238 w 2626994"/>
                      <a:gd name="connsiteY578" fmla="*/ 1014508 h 2276257"/>
                      <a:gd name="connsiteX579" fmla="*/ 756285 w 2626994"/>
                      <a:gd name="connsiteY579" fmla="*/ 1016413 h 2276257"/>
                      <a:gd name="connsiteX580" fmla="*/ 794385 w 2626994"/>
                      <a:gd name="connsiteY580" fmla="*/ 1008793 h 2276257"/>
                      <a:gd name="connsiteX581" fmla="*/ 809625 w 2626994"/>
                      <a:gd name="connsiteY581" fmla="*/ 990696 h 2276257"/>
                      <a:gd name="connsiteX582" fmla="*/ 829628 w 2626994"/>
                      <a:gd name="connsiteY582" fmla="*/ 984981 h 2276257"/>
                      <a:gd name="connsiteX583" fmla="*/ 855345 w 2626994"/>
                      <a:gd name="connsiteY583" fmla="*/ 994506 h 2276257"/>
                      <a:gd name="connsiteX584" fmla="*/ 940118 w 2626994"/>
                      <a:gd name="connsiteY584" fmla="*/ 1056418 h 2276257"/>
                      <a:gd name="connsiteX585" fmla="*/ 963930 w 2626994"/>
                      <a:gd name="connsiteY585" fmla="*/ 1104043 h 2276257"/>
                      <a:gd name="connsiteX586" fmla="*/ 918210 w 2626994"/>
                      <a:gd name="connsiteY586" fmla="*/ 1132618 h 2276257"/>
                      <a:gd name="connsiteX587" fmla="*/ 876300 w 2626994"/>
                      <a:gd name="connsiteY587" fmla="*/ 1112616 h 2276257"/>
                      <a:gd name="connsiteX588" fmla="*/ 842010 w 2626994"/>
                      <a:gd name="connsiteY588" fmla="*/ 1115473 h 2276257"/>
                      <a:gd name="connsiteX589" fmla="*/ 828675 w 2626994"/>
                      <a:gd name="connsiteY589" fmla="*/ 1119283 h 2276257"/>
                      <a:gd name="connsiteX590" fmla="*/ 744855 w 2626994"/>
                      <a:gd name="connsiteY590" fmla="*/ 1038321 h 2276257"/>
                      <a:gd name="connsiteX591" fmla="*/ 743903 w 2626994"/>
                      <a:gd name="connsiteY591" fmla="*/ 1038321 h 2276257"/>
                      <a:gd name="connsiteX592" fmla="*/ 730568 w 2626994"/>
                      <a:gd name="connsiteY592" fmla="*/ 1019271 h 2276257"/>
                      <a:gd name="connsiteX593" fmla="*/ 669608 w 2626994"/>
                      <a:gd name="connsiteY593" fmla="*/ 967836 h 2276257"/>
                      <a:gd name="connsiteX594" fmla="*/ 681990 w 2626994"/>
                      <a:gd name="connsiteY594" fmla="*/ 924974 h 2276257"/>
                      <a:gd name="connsiteX595" fmla="*/ 721043 w 2626994"/>
                      <a:gd name="connsiteY595" fmla="*/ 915449 h 2276257"/>
                      <a:gd name="connsiteX596" fmla="*/ 790575 w 2626994"/>
                      <a:gd name="connsiteY596" fmla="*/ 915449 h 2276257"/>
                      <a:gd name="connsiteX597" fmla="*/ 830580 w 2626994"/>
                      <a:gd name="connsiteY597" fmla="*/ 904019 h 2276257"/>
                      <a:gd name="connsiteX598" fmla="*/ 853440 w 2626994"/>
                      <a:gd name="connsiteY598" fmla="*/ 893541 h 2276257"/>
                      <a:gd name="connsiteX599" fmla="*/ 862013 w 2626994"/>
                      <a:gd name="connsiteY599" fmla="*/ 866871 h 2276257"/>
                      <a:gd name="connsiteX600" fmla="*/ 862013 w 2626994"/>
                      <a:gd name="connsiteY600" fmla="*/ 825914 h 2276257"/>
                      <a:gd name="connsiteX601" fmla="*/ 878205 w 2626994"/>
                      <a:gd name="connsiteY601" fmla="*/ 849726 h 2276257"/>
                      <a:gd name="connsiteX602" fmla="*/ 902018 w 2626994"/>
                      <a:gd name="connsiteY602" fmla="*/ 887826 h 2276257"/>
                      <a:gd name="connsiteX603" fmla="*/ 895350 w 2626994"/>
                      <a:gd name="connsiteY603" fmla="*/ 924021 h 2276257"/>
                      <a:gd name="connsiteX604" fmla="*/ 872490 w 2626994"/>
                      <a:gd name="connsiteY604" fmla="*/ 886874 h 2276257"/>
                      <a:gd name="connsiteX605" fmla="*/ 1027748 w 2626994"/>
                      <a:gd name="connsiteY605" fmla="*/ 1173575 h 2276257"/>
                      <a:gd name="connsiteX606" fmla="*/ 1027748 w 2626994"/>
                      <a:gd name="connsiteY606" fmla="*/ 1173575 h 2276257"/>
                      <a:gd name="connsiteX607" fmla="*/ 1067753 w 2626994"/>
                      <a:gd name="connsiteY607" fmla="*/ 1295495 h 2276257"/>
                      <a:gd name="connsiteX608" fmla="*/ 1128713 w 2626994"/>
                      <a:gd name="connsiteY608" fmla="*/ 1383125 h 2276257"/>
                      <a:gd name="connsiteX609" fmla="*/ 1109663 w 2626994"/>
                      <a:gd name="connsiteY609" fmla="*/ 1371695 h 2276257"/>
                      <a:gd name="connsiteX610" fmla="*/ 1052513 w 2626994"/>
                      <a:gd name="connsiteY610" fmla="*/ 1317403 h 2276257"/>
                      <a:gd name="connsiteX611" fmla="*/ 1048703 w 2626994"/>
                      <a:gd name="connsiteY611" fmla="*/ 1319308 h 2276257"/>
                      <a:gd name="connsiteX612" fmla="*/ 1092518 w 2626994"/>
                      <a:gd name="connsiteY612" fmla="*/ 1369790 h 2276257"/>
                      <a:gd name="connsiteX613" fmla="*/ 1168718 w 2626994"/>
                      <a:gd name="connsiteY613" fmla="*/ 1413605 h 2276257"/>
                      <a:gd name="connsiteX614" fmla="*/ 1174433 w 2626994"/>
                      <a:gd name="connsiteY614" fmla="*/ 1407890 h 2276257"/>
                      <a:gd name="connsiteX615" fmla="*/ 1212533 w 2626994"/>
                      <a:gd name="connsiteY615" fmla="*/ 1413605 h 2276257"/>
                      <a:gd name="connsiteX616" fmla="*/ 1213485 w 2626994"/>
                      <a:gd name="connsiteY616" fmla="*/ 1413605 h 2276257"/>
                      <a:gd name="connsiteX617" fmla="*/ 1221105 w 2626994"/>
                      <a:gd name="connsiteY617" fmla="*/ 1418367 h 2276257"/>
                      <a:gd name="connsiteX618" fmla="*/ 1179195 w 2626994"/>
                      <a:gd name="connsiteY618" fmla="*/ 1465040 h 2276257"/>
                      <a:gd name="connsiteX619" fmla="*/ 1048703 w 2626994"/>
                      <a:gd name="connsiteY619" fmla="*/ 1358360 h 2276257"/>
                      <a:gd name="connsiteX620" fmla="*/ 943928 w 2626994"/>
                      <a:gd name="connsiteY620" fmla="*/ 1279303 h 2276257"/>
                      <a:gd name="connsiteX621" fmla="*/ 826770 w 2626994"/>
                      <a:gd name="connsiteY621" fmla="*/ 1237393 h 2276257"/>
                      <a:gd name="connsiteX622" fmla="*/ 735330 w 2626994"/>
                      <a:gd name="connsiteY622" fmla="*/ 1174528 h 2276257"/>
                      <a:gd name="connsiteX623" fmla="*/ 748665 w 2626994"/>
                      <a:gd name="connsiteY623" fmla="*/ 1092613 h 2276257"/>
                      <a:gd name="connsiteX624" fmla="*/ 747713 w 2626994"/>
                      <a:gd name="connsiteY624" fmla="*/ 1042131 h 2276257"/>
                      <a:gd name="connsiteX625" fmla="*/ 789623 w 2626994"/>
                      <a:gd name="connsiteY625" fmla="*/ 1053561 h 2276257"/>
                      <a:gd name="connsiteX626" fmla="*/ 806768 w 2626994"/>
                      <a:gd name="connsiteY626" fmla="*/ 1084993 h 2276257"/>
                      <a:gd name="connsiteX627" fmla="*/ 827723 w 2626994"/>
                      <a:gd name="connsiteY627" fmla="*/ 1120236 h 2276257"/>
                      <a:gd name="connsiteX628" fmla="*/ 822960 w 2626994"/>
                      <a:gd name="connsiteY628" fmla="*/ 1121188 h 2276257"/>
                      <a:gd name="connsiteX629" fmla="*/ 801053 w 2626994"/>
                      <a:gd name="connsiteY629" fmla="*/ 1123093 h 2276257"/>
                      <a:gd name="connsiteX630" fmla="*/ 798195 w 2626994"/>
                      <a:gd name="connsiteY630" fmla="*/ 1131666 h 2276257"/>
                      <a:gd name="connsiteX631" fmla="*/ 842963 w 2626994"/>
                      <a:gd name="connsiteY631" fmla="*/ 1130713 h 2276257"/>
                      <a:gd name="connsiteX632" fmla="*/ 844868 w 2626994"/>
                      <a:gd name="connsiteY632" fmla="*/ 1130713 h 2276257"/>
                      <a:gd name="connsiteX633" fmla="*/ 844868 w 2626994"/>
                      <a:gd name="connsiteY633" fmla="*/ 1130713 h 2276257"/>
                      <a:gd name="connsiteX634" fmla="*/ 871538 w 2626994"/>
                      <a:gd name="connsiteY634" fmla="*/ 1125951 h 2276257"/>
                      <a:gd name="connsiteX635" fmla="*/ 905828 w 2626994"/>
                      <a:gd name="connsiteY635" fmla="*/ 1141191 h 2276257"/>
                      <a:gd name="connsiteX636" fmla="*/ 909638 w 2626994"/>
                      <a:gd name="connsiteY636" fmla="*/ 1143096 h 2276257"/>
                      <a:gd name="connsiteX637" fmla="*/ 889635 w 2626994"/>
                      <a:gd name="connsiteY637" fmla="*/ 1163098 h 2276257"/>
                      <a:gd name="connsiteX638" fmla="*/ 833438 w 2626994"/>
                      <a:gd name="connsiteY638" fmla="*/ 1181195 h 2276257"/>
                      <a:gd name="connsiteX639" fmla="*/ 832485 w 2626994"/>
                      <a:gd name="connsiteY639" fmla="*/ 1183100 h 2276257"/>
                      <a:gd name="connsiteX640" fmla="*/ 880110 w 2626994"/>
                      <a:gd name="connsiteY640" fmla="*/ 1180243 h 2276257"/>
                      <a:gd name="connsiteX641" fmla="*/ 902018 w 2626994"/>
                      <a:gd name="connsiteY641" fmla="*/ 1160241 h 2276257"/>
                      <a:gd name="connsiteX642" fmla="*/ 920115 w 2626994"/>
                      <a:gd name="connsiteY642" fmla="*/ 1145001 h 2276257"/>
                      <a:gd name="connsiteX643" fmla="*/ 956310 w 2626994"/>
                      <a:gd name="connsiteY643" fmla="*/ 1137381 h 2276257"/>
                      <a:gd name="connsiteX644" fmla="*/ 971550 w 2626994"/>
                      <a:gd name="connsiteY644" fmla="*/ 1115473 h 2276257"/>
                      <a:gd name="connsiteX645" fmla="*/ 975360 w 2626994"/>
                      <a:gd name="connsiteY645" fmla="*/ 1124046 h 2276257"/>
                      <a:gd name="connsiteX646" fmla="*/ 1027748 w 2626994"/>
                      <a:gd name="connsiteY646" fmla="*/ 1173575 h 2276257"/>
                      <a:gd name="connsiteX647" fmla="*/ 1030605 w 2626994"/>
                      <a:gd name="connsiteY647" fmla="*/ 1465040 h 2276257"/>
                      <a:gd name="connsiteX648" fmla="*/ 948690 w 2626994"/>
                      <a:gd name="connsiteY648" fmla="*/ 1508855 h 2276257"/>
                      <a:gd name="connsiteX649" fmla="*/ 1026795 w 2626994"/>
                      <a:gd name="connsiteY649" fmla="*/ 1453610 h 2276257"/>
                      <a:gd name="connsiteX650" fmla="*/ 1156335 w 2626994"/>
                      <a:gd name="connsiteY650" fmla="*/ 1479327 h 2276257"/>
                      <a:gd name="connsiteX651" fmla="*/ 1138238 w 2626994"/>
                      <a:gd name="connsiteY651" fmla="*/ 1485042 h 2276257"/>
                      <a:gd name="connsiteX652" fmla="*/ 1084898 w 2626994"/>
                      <a:gd name="connsiteY652" fmla="*/ 1456467 h 2276257"/>
                      <a:gd name="connsiteX653" fmla="*/ 1030605 w 2626994"/>
                      <a:gd name="connsiteY653" fmla="*/ 1465040 h 2276257"/>
                      <a:gd name="connsiteX654" fmla="*/ 1099185 w 2626994"/>
                      <a:gd name="connsiteY654" fmla="*/ 1478375 h 2276257"/>
                      <a:gd name="connsiteX655" fmla="*/ 1117283 w 2626994"/>
                      <a:gd name="connsiteY655" fmla="*/ 1486947 h 2276257"/>
                      <a:gd name="connsiteX656" fmla="*/ 1096328 w 2626994"/>
                      <a:gd name="connsiteY656" fmla="*/ 1485042 h 2276257"/>
                      <a:gd name="connsiteX657" fmla="*/ 1099185 w 2626994"/>
                      <a:gd name="connsiteY657" fmla="*/ 1478375 h 2276257"/>
                      <a:gd name="connsiteX658" fmla="*/ 2134553 w 2626994"/>
                      <a:gd name="connsiteY658" fmla="*/ 2118453 h 2276257"/>
                      <a:gd name="connsiteX659" fmla="*/ 2157413 w 2626994"/>
                      <a:gd name="connsiteY659" fmla="*/ 2095593 h 2276257"/>
                      <a:gd name="connsiteX660" fmla="*/ 2190750 w 2626994"/>
                      <a:gd name="connsiteY660" fmla="*/ 2055588 h 2276257"/>
                      <a:gd name="connsiteX661" fmla="*/ 2186940 w 2626994"/>
                      <a:gd name="connsiteY661" fmla="*/ 2050826 h 2276257"/>
                      <a:gd name="connsiteX662" fmla="*/ 2184083 w 2626994"/>
                      <a:gd name="connsiteY662" fmla="*/ 2052731 h 2276257"/>
                      <a:gd name="connsiteX663" fmla="*/ 2206943 w 2626994"/>
                      <a:gd name="connsiteY663" fmla="*/ 2019393 h 2276257"/>
                      <a:gd name="connsiteX664" fmla="*/ 2211705 w 2626994"/>
                      <a:gd name="connsiteY664" fmla="*/ 2012726 h 2276257"/>
                      <a:gd name="connsiteX665" fmla="*/ 2249805 w 2626994"/>
                      <a:gd name="connsiteY665" fmla="*/ 2045111 h 2276257"/>
                      <a:gd name="connsiteX666" fmla="*/ 2227898 w 2626994"/>
                      <a:gd name="connsiteY666" fmla="*/ 2071781 h 2276257"/>
                      <a:gd name="connsiteX667" fmla="*/ 2169795 w 2626994"/>
                      <a:gd name="connsiteY667" fmla="*/ 2127025 h 2276257"/>
                      <a:gd name="connsiteX668" fmla="*/ 2134553 w 2626994"/>
                      <a:gd name="connsiteY668" fmla="*/ 2118453 h 2276257"/>
                      <a:gd name="connsiteX669" fmla="*/ 2185035 w 2626994"/>
                      <a:gd name="connsiteY669" fmla="*/ 2129883 h 2276257"/>
                      <a:gd name="connsiteX670" fmla="*/ 2176463 w 2626994"/>
                      <a:gd name="connsiteY670" fmla="*/ 2127978 h 2276257"/>
                      <a:gd name="connsiteX671" fmla="*/ 2234565 w 2626994"/>
                      <a:gd name="connsiteY671" fmla="*/ 2077496 h 2276257"/>
                      <a:gd name="connsiteX672" fmla="*/ 2259330 w 2626994"/>
                      <a:gd name="connsiteY672" fmla="*/ 2050826 h 2276257"/>
                      <a:gd name="connsiteX673" fmla="*/ 2279333 w 2626994"/>
                      <a:gd name="connsiteY673" fmla="*/ 2060351 h 2276257"/>
                      <a:gd name="connsiteX674" fmla="*/ 2288858 w 2626994"/>
                      <a:gd name="connsiteY674" fmla="*/ 2067018 h 2276257"/>
                      <a:gd name="connsiteX675" fmla="*/ 2233613 w 2626994"/>
                      <a:gd name="connsiteY675" fmla="*/ 2141313 h 2276257"/>
                      <a:gd name="connsiteX676" fmla="*/ 2185035 w 2626994"/>
                      <a:gd name="connsiteY676" fmla="*/ 2129883 h 2276257"/>
                      <a:gd name="connsiteX677" fmla="*/ 2314575 w 2626994"/>
                      <a:gd name="connsiteY677" fmla="*/ 2153696 h 2276257"/>
                      <a:gd name="connsiteX678" fmla="*/ 2290763 w 2626994"/>
                      <a:gd name="connsiteY678" fmla="*/ 2150838 h 2276257"/>
                      <a:gd name="connsiteX679" fmla="*/ 2320290 w 2626994"/>
                      <a:gd name="connsiteY679" fmla="*/ 2126073 h 2276257"/>
                      <a:gd name="connsiteX680" fmla="*/ 2318385 w 2626994"/>
                      <a:gd name="connsiteY680" fmla="*/ 2123216 h 2276257"/>
                      <a:gd name="connsiteX681" fmla="*/ 2284095 w 2626994"/>
                      <a:gd name="connsiteY681" fmla="*/ 2149886 h 2276257"/>
                      <a:gd name="connsiteX682" fmla="*/ 2234565 w 2626994"/>
                      <a:gd name="connsiteY682" fmla="*/ 2140361 h 2276257"/>
                      <a:gd name="connsiteX683" fmla="*/ 2295525 w 2626994"/>
                      <a:gd name="connsiteY683" fmla="*/ 2070828 h 2276257"/>
                      <a:gd name="connsiteX684" fmla="*/ 2306955 w 2626994"/>
                      <a:gd name="connsiteY684" fmla="*/ 2077496 h 2276257"/>
                      <a:gd name="connsiteX685" fmla="*/ 2285048 w 2626994"/>
                      <a:gd name="connsiteY685" fmla="*/ 2095593 h 2276257"/>
                      <a:gd name="connsiteX686" fmla="*/ 2286953 w 2626994"/>
                      <a:gd name="connsiteY686" fmla="*/ 2099403 h 2276257"/>
                      <a:gd name="connsiteX687" fmla="*/ 2313623 w 2626994"/>
                      <a:gd name="connsiteY687" fmla="*/ 2081306 h 2276257"/>
                      <a:gd name="connsiteX688" fmla="*/ 2340293 w 2626994"/>
                      <a:gd name="connsiteY688" fmla="*/ 2095593 h 2276257"/>
                      <a:gd name="connsiteX689" fmla="*/ 2332673 w 2626994"/>
                      <a:gd name="connsiteY689" fmla="*/ 2112738 h 2276257"/>
                      <a:gd name="connsiteX690" fmla="*/ 2312670 w 2626994"/>
                      <a:gd name="connsiteY690" fmla="*/ 2148933 h 2276257"/>
                      <a:gd name="connsiteX691" fmla="*/ 2314575 w 2626994"/>
                      <a:gd name="connsiteY691" fmla="*/ 2153696 h 2276257"/>
                      <a:gd name="connsiteX692" fmla="*/ 2475548 w 2626994"/>
                      <a:gd name="connsiteY692" fmla="*/ 2129883 h 2276257"/>
                      <a:gd name="connsiteX693" fmla="*/ 2412683 w 2626994"/>
                      <a:gd name="connsiteY693" fmla="*/ 2149886 h 2276257"/>
                      <a:gd name="connsiteX694" fmla="*/ 2426970 w 2626994"/>
                      <a:gd name="connsiteY694" fmla="*/ 2125121 h 2276257"/>
                      <a:gd name="connsiteX695" fmla="*/ 2475548 w 2626994"/>
                      <a:gd name="connsiteY695" fmla="*/ 2129883 h 2276257"/>
                      <a:gd name="connsiteX696" fmla="*/ 2420303 w 2626994"/>
                      <a:gd name="connsiteY696" fmla="*/ 2124168 h 2276257"/>
                      <a:gd name="connsiteX697" fmla="*/ 2404110 w 2626994"/>
                      <a:gd name="connsiteY697" fmla="*/ 2151790 h 2276257"/>
                      <a:gd name="connsiteX698" fmla="*/ 2319338 w 2626994"/>
                      <a:gd name="connsiteY698" fmla="*/ 2153696 h 2276257"/>
                      <a:gd name="connsiteX699" fmla="*/ 2320290 w 2626994"/>
                      <a:gd name="connsiteY699" fmla="*/ 2152743 h 2276257"/>
                      <a:gd name="connsiteX700" fmla="*/ 2350770 w 2626994"/>
                      <a:gd name="connsiteY700" fmla="*/ 2100356 h 2276257"/>
                      <a:gd name="connsiteX701" fmla="*/ 2400300 w 2626994"/>
                      <a:gd name="connsiteY701" fmla="*/ 2118453 h 2276257"/>
                      <a:gd name="connsiteX702" fmla="*/ 2420303 w 2626994"/>
                      <a:gd name="connsiteY702" fmla="*/ 2124168 h 2276257"/>
                      <a:gd name="connsiteX703" fmla="*/ 1249680 w 2626994"/>
                      <a:gd name="connsiteY703" fmla="*/ 1245013 h 2276257"/>
                      <a:gd name="connsiteX704" fmla="*/ 1323023 w 2626994"/>
                      <a:gd name="connsiteY704" fmla="*/ 1173575 h 2276257"/>
                      <a:gd name="connsiteX705" fmla="*/ 1338263 w 2626994"/>
                      <a:gd name="connsiteY705" fmla="*/ 1226915 h 2276257"/>
                      <a:gd name="connsiteX706" fmla="*/ 1332548 w 2626994"/>
                      <a:gd name="connsiteY706" fmla="*/ 1297400 h 2276257"/>
                      <a:gd name="connsiteX707" fmla="*/ 1338263 w 2626994"/>
                      <a:gd name="connsiteY707" fmla="*/ 1300258 h 2276257"/>
                      <a:gd name="connsiteX708" fmla="*/ 1350645 w 2626994"/>
                      <a:gd name="connsiteY708" fmla="*/ 1231678 h 2276257"/>
                      <a:gd name="connsiteX709" fmla="*/ 1330643 w 2626994"/>
                      <a:gd name="connsiteY709" fmla="*/ 1168813 h 2276257"/>
                      <a:gd name="connsiteX710" fmla="*/ 1374458 w 2626994"/>
                      <a:gd name="connsiteY710" fmla="*/ 1136428 h 2276257"/>
                      <a:gd name="connsiteX711" fmla="*/ 1413510 w 2626994"/>
                      <a:gd name="connsiteY711" fmla="*/ 1111663 h 2276257"/>
                      <a:gd name="connsiteX712" fmla="*/ 1421130 w 2626994"/>
                      <a:gd name="connsiteY712" fmla="*/ 1232630 h 2276257"/>
                      <a:gd name="connsiteX713" fmla="*/ 1425893 w 2626994"/>
                      <a:gd name="connsiteY713" fmla="*/ 1233583 h 2276257"/>
                      <a:gd name="connsiteX714" fmla="*/ 1423035 w 2626994"/>
                      <a:gd name="connsiteY714" fmla="*/ 1105948 h 2276257"/>
                      <a:gd name="connsiteX715" fmla="*/ 1526858 w 2626994"/>
                      <a:gd name="connsiteY715" fmla="*/ 1059276 h 2276257"/>
                      <a:gd name="connsiteX716" fmla="*/ 1529715 w 2626994"/>
                      <a:gd name="connsiteY716" fmla="*/ 1085946 h 2276257"/>
                      <a:gd name="connsiteX717" fmla="*/ 1509713 w 2626994"/>
                      <a:gd name="connsiteY717" fmla="*/ 1222153 h 2276257"/>
                      <a:gd name="connsiteX718" fmla="*/ 1514475 w 2626994"/>
                      <a:gd name="connsiteY718" fmla="*/ 1225010 h 2276257"/>
                      <a:gd name="connsiteX719" fmla="*/ 1541145 w 2626994"/>
                      <a:gd name="connsiteY719" fmla="*/ 1097376 h 2276257"/>
                      <a:gd name="connsiteX720" fmla="*/ 1537335 w 2626994"/>
                      <a:gd name="connsiteY720" fmla="*/ 1056418 h 2276257"/>
                      <a:gd name="connsiteX721" fmla="*/ 1589723 w 2626994"/>
                      <a:gd name="connsiteY721" fmla="*/ 1041178 h 2276257"/>
                      <a:gd name="connsiteX722" fmla="*/ 1816418 w 2626994"/>
                      <a:gd name="connsiteY722" fmla="*/ 1031653 h 2276257"/>
                      <a:gd name="connsiteX723" fmla="*/ 2000250 w 2626994"/>
                      <a:gd name="connsiteY723" fmla="*/ 1135476 h 2276257"/>
                      <a:gd name="connsiteX724" fmla="*/ 2113598 w 2626994"/>
                      <a:gd name="connsiteY724" fmla="*/ 1481232 h 2276257"/>
                      <a:gd name="connsiteX725" fmla="*/ 2136458 w 2626994"/>
                      <a:gd name="connsiteY725" fmla="*/ 1859374 h 2276257"/>
                      <a:gd name="connsiteX726" fmla="*/ 2169795 w 2626994"/>
                      <a:gd name="connsiteY726" fmla="*/ 1952718 h 2276257"/>
                      <a:gd name="connsiteX727" fmla="*/ 2151698 w 2626994"/>
                      <a:gd name="connsiteY727" fmla="*/ 1987961 h 2276257"/>
                      <a:gd name="connsiteX728" fmla="*/ 2084070 w 2626994"/>
                      <a:gd name="connsiteY728" fmla="*/ 2053683 h 2276257"/>
                      <a:gd name="connsiteX729" fmla="*/ 2085023 w 2626994"/>
                      <a:gd name="connsiteY729" fmla="*/ 2056541 h 2276257"/>
                      <a:gd name="connsiteX730" fmla="*/ 2153603 w 2626994"/>
                      <a:gd name="connsiteY730" fmla="*/ 2001296 h 2276257"/>
                      <a:gd name="connsiteX731" fmla="*/ 2177415 w 2626994"/>
                      <a:gd name="connsiteY731" fmla="*/ 1966053 h 2276257"/>
                      <a:gd name="connsiteX732" fmla="*/ 2206943 w 2626994"/>
                      <a:gd name="connsiteY732" fmla="*/ 2007963 h 2276257"/>
                      <a:gd name="connsiteX733" fmla="*/ 2205038 w 2626994"/>
                      <a:gd name="connsiteY733" fmla="*/ 2010821 h 2276257"/>
                      <a:gd name="connsiteX734" fmla="*/ 2179320 w 2626994"/>
                      <a:gd name="connsiteY734" fmla="*/ 2055588 h 2276257"/>
                      <a:gd name="connsiteX735" fmla="*/ 2180273 w 2626994"/>
                      <a:gd name="connsiteY735" fmla="*/ 2058446 h 2276257"/>
                      <a:gd name="connsiteX736" fmla="*/ 2152650 w 2626994"/>
                      <a:gd name="connsiteY736" fmla="*/ 2089878 h 2276257"/>
                      <a:gd name="connsiteX737" fmla="*/ 2126933 w 2626994"/>
                      <a:gd name="connsiteY737" fmla="*/ 2117500 h 2276257"/>
                      <a:gd name="connsiteX738" fmla="*/ 2091690 w 2626994"/>
                      <a:gd name="connsiteY738" fmla="*/ 2110833 h 2276257"/>
                      <a:gd name="connsiteX739" fmla="*/ 2094548 w 2626994"/>
                      <a:gd name="connsiteY739" fmla="*/ 2101308 h 2276257"/>
                      <a:gd name="connsiteX740" fmla="*/ 2090738 w 2626994"/>
                      <a:gd name="connsiteY740" fmla="*/ 2099403 h 2276257"/>
                      <a:gd name="connsiteX741" fmla="*/ 2085023 w 2626994"/>
                      <a:gd name="connsiteY741" fmla="*/ 2109881 h 2276257"/>
                      <a:gd name="connsiteX742" fmla="*/ 1973580 w 2626994"/>
                      <a:gd name="connsiteY742" fmla="*/ 2103213 h 2276257"/>
                      <a:gd name="connsiteX743" fmla="*/ 1960245 w 2626994"/>
                      <a:gd name="connsiteY743" fmla="*/ 2104166 h 2276257"/>
                      <a:gd name="connsiteX744" fmla="*/ 2029778 w 2626994"/>
                      <a:gd name="connsiteY744" fmla="*/ 2012726 h 2276257"/>
                      <a:gd name="connsiteX745" fmla="*/ 2025015 w 2626994"/>
                      <a:gd name="connsiteY745" fmla="*/ 2010821 h 2276257"/>
                      <a:gd name="connsiteX746" fmla="*/ 1981200 w 2626994"/>
                      <a:gd name="connsiteY746" fmla="*/ 2075591 h 2276257"/>
                      <a:gd name="connsiteX747" fmla="*/ 1945005 w 2626994"/>
                      <a:gd name="connsiteY747" fmla="*/ 2106071 h 2276257"/>
                      <a:gd name="connsiteX748" fmla="*/ 1862138 w 2626994"/>
                      <a:gd name="connsiteY748" fmla="*/ 2128931 h 2276257"/>
                      <a:gd name="connsiteX749" fmla="*/ 1810703 w 2626994"/>
                      <a:gd name="connsiteY749" fmla="*/ 2147028 h 2276257"/>
                      <a:gd name="connsiteX750" fmla="*/ 1808798 w 2626994"/>
                      <a:gd name="connsiteY750" fmla="*/ 2147028 h 2276257"/>
                      <a:gd name="connsiteX751" fmla="*/ 1687830 w 2626994"/>
                      <a:gd name="connsiteY751" fmla="*/ 2200368 h 2276257"/>
                      <a:gd name="connsiteX752" fmla="*/ 1560195 w 2626994"/>
                      <a:gd name="connsiteY752" fmla="*/ 2246088 h 2276257"/>
                      <a:gd name="connsiteX753" fmla="*/ 1302068 w 2626994"/>
                      <a:gd name="connsiteY753" fmla="*/ 2236563 h 2276257"/>
                      <a:gd name="connsiteX754" fmla="*/ 1209675 w 2626994"/>
                      <a:gd name="connsiteY754" fmla="*/ 2187033 h 2276257"/>
                      <a:gd name="connsiteX755" fmla="*/ 1229678 w 2626994"/>
                      <a:gd name="connsiteY755" fmla="*/ 2182270 h 2276257"/>
                      <a:gd name="connsiteX756" fmla="*/ 1314450 w 2626994"/>
                      <a:gd name="connsiteY756" fmla="*/ 2149886 h 2276257"/>
                      <a:gd name="connsiteX757" fmla="*/ 1312545 w 2626994"/>
                      <a:gd name="connsiteY757" fmla="*/ 2145123 h 2276257"/>
                      <a:gd name="connsiteX758" fmla="*/ 1233488 w 2626994"/>
                      <a:gd name="connsiteY758" fmla="*/ 2173698 h 2276257"/>
                      <a:gd name="connsiteX759" fmla="*/ 1203008 w 2626994"/>
                      <a:gd name="connsiteY759" fmla="*/ 2183223 h 2276257"/>
                      <a:gd name="connsiteX760" fmla="*/ 1120140 w 2626994"/>
                      <a:gd name="connsiteY760" fmla="*/ 2094641 h 2276257"/>
                      <a:gd name="connsiteX761" fmla="*/ 1244918 w 2626994"/>
                      <a:gd name="connsiteY761" fmla="*/ 1988913 h 2276257"/>
                      <a:gd name="connsiteX762" fmla="*/ 1241108 w 2626994"/>
                      <a:gd name="connsiteY762" fmla="*/ 1986056 h 2276257"/>
                      <a:gd name="connsiteX763" fmla="*/ 1117283 w 2626994"/>
                      <a:gd name="connsiteY763" fmla="*/ 2089878 h 2276257"/>
                      <a:gd name="connsiteX764" fmla="*/ 1082993 w 2626994"/>
                      <a:gd name="connsiteY764" fmla="*/ 2029871 h 2276257"/>
                      <a:gd name="connsiteX765" fmla="*/ 1227773 w 2626994"/>
                      <a:gd name="connsiteY765" fmla="*/ 1972721 h 2276257"/>
                      <a:gd name="connsiteX766" fmla="*/ 1224915 w 2626994"/>
                      <a:gd name="connsiteY766" fmla="*/ 1967958 h 2276257"/>
                      <a:gd name="connsiteX767" fmla="*/ 1082040 w 2626994"/>
                      <a:gd name="connsiteY767" fmla="*/ 2025108 h 2276257"/>
                      <a:gd name="connsiteX768" fmla="*/ 1056323 w 2626994"/>
                      <a:gd name="connsiteY768" fmla="*/ 1958434 h 2276257"/>
                      <a:gd name="connsiteX769" fmla="*/ 1096328 w 2626994"/>
                      <a:gd name="connsiteY769" fmla="*/ 1956528 h 2276257"/>
                      <a:gd name="connsiteX770" fmla="*/ 1193483 w 2626994"/>
                      <a:gd name="connsiteY770" fmla="*/ 1924144 h 2276257"/>
                      <a:gd name="connsiteX771" fmla="*/ 1191578 w 2626994"/>
                      <a:gd name="connsiteY771" fmla="*/ 1919381 h 2276257"/>
                      <a:gd name="connsiteX772" fmla="*/ 1053465 w 2626994"/>
                      <a:gd name="connsiteY772" fmla="*/ 1952718 h 2276257"/>
                      <a:gd name="connsiteX773" fmla="*/ 1038225 w 2626994"/>
                      <a:gd name="connsiteY773" fmla="*/ 1888901 h 2276257"/>
                      <a:gd name="connsiteX774" fmla="*/ 1130618 w 2626994"/>
                      <a:gd name="connsiteY774" fmla="*/ 1865089 h 2276257"/>
                      <a:gd name="connsiteX775" fmla="*/ 1128713 w 2626994"/>
                      <a:gd name="connsiteY775" fmla="*/ 1860326 h 2276257"/>
                      <a:gd name="connsiteX776" fmla="*/ 1036320 w 2626994"/>
                      <a:gd name="connsiteY776" fmla="*/ 1880329 h 2276257"/>
                      <a:gd name="connsiteX777" fmla="*/ 1036320 w 2626994"/>
                      <a:gd name="connsiteY777" fmla="*/ 1878424 h 2276257"/>
                      <a:gd name="connsiteX778" fmla="*/ 1028700 w 2626994"/>
                      <a:gd name="connsiteY778" fmla="*/ 1783174 h 2276257"/>
                      <a:gd name="connsiteX779" fmla="*/ 1060133 w 2626994"/>
                      <a:gd name="connsiteY779" fmla="*/ 1781269 h 2276257"/>
                      <a:gd name="connsiteX780" fmla="*/ 1132523 w 2626994"/>
                      <a:gd name="connsiteY780" fmla="*/ 1761266 h 2276257"/>
                      <a:gd name="connsiteX781" fmla="*/ 1189673 w 2626994"/>
                      <a:gd name="connsiteY781" fmla="*/ 1724119 h 2276257"/>
                      <a:gd name="connsiteX782" fmla="*/ 1185863 w 2626994"/>
                      <a:gd name="connsiteY782" fmla="*/ 1718404 h 2276257"/>
                      <a:gd name="connsiteX783" fmla="*/ 1136333 w 2626994"/>
                      <a:gd name="connsiteY783" fmla="*/ 1746027 h 2276257"/>
                      <a:gd name="connsiteX784" fmla="*/ 1067753 w 2626994"/>
                      <a:gd name="connsiteY784" fmla="*/ 1767934 h 2276257"/>
                      <a:gd name="connsiteX785" fmla="*/ 1028700 w 2626994"/>
                      <a:gd name="connsiteY785" fmla="*/ 1771744 h 2276257"/>
                      <a:gd name="connsiteX786" fmla="*/ 1035368 w 2626994"/>
                      <a:gd name="connsiteY786" fmla="*/ 1683162 h 2276257"/>
                      <a:gd name="connsiteX787" fmla="*/ 1039178 w 2626994"/>
                      <a:gd name="connsiteY787" fmla="*/ 1662207 h 2276257"/>
                      <a:gd name="connsiteX788" fmla="*/ 1041083 w 2626994"/>
                      <a:gd name="connsiteY788" fmla="*/ 1664112 h 2276257"/>
                      <a:gd name="connsiteX789" fmla="*/ 1116330 w 2626994"/>
                      <a:gd name="connsiteY789" fmla="*/ 1666017 h 2276257"/>
                      <a:gd name="connsiteX790" fmla="*/ 1183958 w 2626994"/>
                      <a:gd name="connsiteY790" fmla="*/ 1628869 h 2276257"/>
                      <a:gd name="connsiteX791" fmla="*/ 1179195 w 2626994"/>
                      <a:gd name="connsiteY791" fmla="*/ 1622202 h 2276257"/>
                      <a:gd name="connsiteX792" fmla="*/ 1151573 w 2626994"/>
                      <a:gd name="connsiteY792" fmla="*/ 1636489 h 2276257"/>
                      <a:gd name="connsiteX793" fmla="*/ 1117283 w 2626994"/>
                      <a:gd name="connsiteY793" fmla="*/ 1650777 h 2276257"/>
                      <a:gd name="connsiteX794" fmla="*/ 1041083 w 2626994"/>
                      <a:gd name="connsiteY794" fmla="*/ 1657444 h 2276257"/>
                      <a:gd name="connsiteX795" fmla="*/ 1039178 w 2626994"/>
                      <a:gd name="connsiteY795" fmla="*/ 1658397 h 2276257"/>
                      <a:gd name="connsiteX796" fmla="*/ 1064895 w 2626994"/>
                      <a:gd name="connsiteY796" fmla="*/ 1573624 h 2276257"/>
                      <a:gd name="connsiteX797" fmla="*/ 1259205 w 2626994"/>
                      <a:gd name="connsiteY797" fmla="*/ 1491710 h 2276257"/>
                      <a:gd name="connsiteX798" fmla="*/ 1253490 w 2626994"/>
                      <a:gd name="connsiteY798" fmla="*/ 1487900 h 2276257"/>
                      <a:gd name="connsiteX799" fmla="*/ 1173480 w 2626994"/>
                      <a:gd name="connsiteY799" fmla="*/ 1559337 h 2276257"/>
                      <a:gd name="connsiteX800" fmla="*/ 1067753 w 2626994"/>
                      <a:gd name="connsiteY800" fmla="*/ 1566957 h 2276257"/>
                      <a:gd name="connsiteX801" fmla="*/ 1095375 w 2626994"/>
                      <a:gd name="connsiteY801" fmla="*/ 1494567 h 2276257"/>
                      <a:gd name="connsiteX802" fmla="*/ 1246823 w 2626994"/>
                      <a:gd name="connsiteY802" fmla="*/ 1414557 h 2276257"/>
                      <a:gd name="connsiteX803" fmla="*/ 1258253 w 2626994"/>
                      <a:gd name="connsiteY803" fmla="*/ 1389792 h 2276257"/>
                      <a:gd name="connsiteX804" fmla="*/ 1260158 w 2626994"/>
                      <a:gd name="connsiteY804" fmla="*/ 1384077 h 2276257"/>
                      <a:gd name="connsiteX805" fmla="*/ 1266825 w 2626994"/>
                      <a:gd name="connsiteY805" fmla="*/ 1360265 h 2276257"/>
                      <a:gd name="connsiteX806" fmla="*/ 1268730 w 2626994"/>
                      <a:gd name="connsiteY806" fmla="*/ 1349787 h 2276257"/>
                      <a:gd name="connsiteX807" fmla="*/ 1271588 w 2626994"/>
                      <a:gd name="connsiteY807" fmla="*/ 1310735 h 2276257"/>
                      <a:gd name="connsiteX808" fmla="*/ 1249680 w 2626994"/>
                      <a:gd name="connsiteY808" fmla="*/ 1245013 h 2276257"/>
                      <a:gd name="connsiteX809" fmla="*/ 1229678 w 2626994"/>
                      <a:gd name="connsiteY809" fmla="*/ 1402175 h 2276257"/>
                      <a:gd name="connsiteX810" fmla="*/ 1179195 w 2626994"/>
                      <a:gd name="connsiteY810" fmla="*/ 1356455 h 2276257"/>
                      <a:gd name="connsiteX811" fmla="*/ 1207770 w 2626994"/>
                      <a:gd name="connsiteY811" fmla="*/ 1371695 h 2276257"/>
                      <a:gd name="connsiteX812" fmla="*/ 1236345 w 2626994"/>
                      <a:gd name="connsiteY812" fmla="*/ 1384077 h 2276257"/>
                      <a:gd name="connsiteX813" fmla="*/ 1229678 w 2626994"/>
                      <a:gd name="connsiteY813" fmla="*/ 1402175 h 2276257"/>
                      <a:gd name="connsiteX814" fmla="*/ 1247775 w 2626994"/>
                      <a:gd name="connsiteY814" fmla="*/ 1351692 h 2276257"/>
                      <a:gd name="connsiteX815" fmla="*/ 1241108 w 2626994"/>
                      <a:gd name="connsiteY815" fmla="*/ 1375505 h 2276257"/>
                      <a:gd name="connsiteX816" fmla="*/ 1208723 w 2626994"/>
                      <a:gd name="connsiteY816" fmla="*/ 1359312 h 2276257"/>
                      <a:gd name="connsiteX817" fmla="*/ 1184910 w 2626994"/>
                      <a:gd name="connsiteY817" fmla="*/ 1346930 h 2276257"/>
                      <a:gd name="connsiteX818" fmla="*/ 1169670 w 2626994"/>
                      <a:gd name="connsiteY818" fmla="*/ 1341215 h 2276257"/>
                      <a:gd name="connsiteX819" fmla="*/ 1143953 w 2626994"/>
                      <a:gd name="connsiteY819" fmla="*/ 1286923 h 2276257"/>
                      <a:gd name="connsiteX820" fmla="*/ 1247775 w 2626994"/>
                      <a:gd name="connsiteY820" fmla="*/ 1351692 h 2276257"/>
                      <a:gd name="connsiteX821" fmla="*/ 1140143 w 2626994"/>
                      <a:gd name="connsiteY821" fmla="*/ 1272635 h 2276257"/>
                      <a:gd name="connsiteX822" fmla="*/ 1137285 w 2626994"/>
                      <a:gd name="connsiteY822" fmla="*/ 1234535 h 2276257"/>
                      <a:gd name="connsiteX823" fmla="*/ 1154430 w 2626994"/>
                      <a:gd name="connsiteY823" fmla="*/ 1245013 h 2276257"/>
                      <a:gd name="connsiteX824" fmla="*/ 1187768 w 2626994"/>
                      <a:gd name="connsiteY824" fmla="*/ 1265015 h 2276257"/>
                      <a:gd name="connsiteX825" fmla="*/ 1209675 w 2626994"/>
                      <a:gd name="connsiteY825" fmla="*/ 1277398 h 2276257"/>
                      <a:gd name="connsiteX826" fmla="*/ 1218248 w 2626994"/>
                      <a:gd name="connsiteY826" fmla="*/ 1282160 h 2276257"/>
                      <a:gd name="connsiteX827" fmla="*/ 1248728 w 2626994"/>
                      <a:gd name="connsiteY827" fmla="*/ 1297400 h 2276257"/>
                      <a:gd name="connsiteX828" fmla="*/ 1250633 w 2626994"/>
                      <a:gd name="connsiteY828" fmla="*/ 1310735 h 2276257"/>
                      <a:gd name="connsiteX829" fmla="*/ 1249680 w 2626994"/>
                      <a:gd name="connsiteY829" fmla="*/ 1341215 h 2276257"/>
                      <a:gd name="connsiteX830" fmla="*/ 1142048 w 2626994"/>
                      <a:gd name="connsiteY830" fmla="*/ 1274540 h 2276257"/>
                      <a:gd name="connsiteX831" fmla="*/ 1140143 w 2626994"/>
                      <a:gd name="connsiteY831" fmla="*/ 1272635 h 2276257"/>
                      <a:gd name="connsiteX832" fmla="*/ 1236345 w 2626994"/>
                      <a:gd name="connsiteY832" fmla="*/ 1260253 h 2276257"/>
                      <a:gd name="connsiteX833" fmla="*/ 1247775 w 2626994"/>
                      <a:gd name="connsiteY833" fmla="*/ 1290733 h 2276257"/>
                      <a:gd name="connsiteX834" fmla="*/ 1224915 w 2626994"/>
                      <a:gd name="connsiteY834" fmla="*/ 1274540 h 2276257"/>
                      <a:gd name="connsiteX835" fmla="*/ 1236345 w 2626994"/>
                      <a:gd name="connsiteY835" fmla="*/ 1260253 h 2276257"/>
                      <a:gd name="connsiteX836" fmla="*/ 1192530 w 2626994"/>
                      <a:gd name="connsiteY836" fmla="*/ 811626 h 2276257"/>
                      <a:gd name="connsiteX837" fmla="*/ 1232535 w 2626994"/>
                      <a:gd name="connsiteY837" fmla="*/ 764954 h 2276257"/>
                      <a:gd name="connsiteX838" fmla="*/ 1304925 w 2626994"/>
                      <a:gd name="connsiteY838" fmla="*/ 674467 h 2276257"/>
                      <a:gd name="connsiteX839" fmla="*/ 1461135 w 2626994"/>
                      <a:gd name="connsiteY839" fmla="*/ 672562 h 2276257"/>
                      <a:gd name="connsiteX840" fmla="*/ 1482090 w 2626994"/>
                      <a:gd name="connsiteY840" fmla="*/ 722092 h 2276257"/>
                      <a:gd name="connsiteX841" fmla="*/ 1454468 w 2626994"/>
                      <a:gd name="connsiteY841" fmla="*/ 768764 h 2276257"/>
                      <a:gd name="connsiteX842" fmla="*/ 1377315 w 2626994"/>
                      <a:gd name="connsiteY842" fmla="*/ 847821 h 2276257"/>
                      <a:gd name="connsiteX843" fmla="*/ 1352550 w 2626994"/>
                      <a:gd name="connsiteY843" fmla="*/ 930689 h 2276257"/>
                      <a:gd name="connsiteX844" fmla="*/ 1321118 w 2626994"/>
                      <a:gd name="connsiteY844" fmla="*/ 1030701 h 2276257"/>
                      <a:gd name="connsiteX845" fmla="*/ 1253490 w 2626994"/>
                      <a:gd name="connsiteY845" fmla="*/ 1069753 h 2276257"/>
                      <a:gd name="connsiteX846" fmla="*/ 1174433 w 2626994"/>
                      <a:gd name="connsiteY846" fmla="*/ 1113568 h 2276257"/>
                      <a:gd name="connsiteX847" fmla="*/ 1200150 w 2626994"/>
                      <a:gd name="connsiteY847" fmla="*/ 1405032 h 2276257"/>
                      <a:gd name="connsiteX848" fmla="*/ 1055370 w 2626994"/>
                      <a:gd name="connsiteY848" fmla="*/ 1205008 h 2276257"/>
                      <a:gd name="connsiteX849" fmla="*/ 1024890 w 2626994"/>
                      <a:gd name="connsiteY849" fmla="*/ 1042131 h 2276257"/>
                      <a:gd name="connsiteX850" fmla="*/ 1027748 w 2626994"/>
                      <a:gd name="connsiteY850" fmla="*/ 1034511 h 2276257"/>
                      <a:gd name="connsiteX851" fmla="*/ 1051560 w 2626994"/>
                      <a:gd name="connsiteY851" fmla="*/ 1014508 h 2276257"/>
                      <a:gd name="connsiteX852" fmla="*/ 1122998 w 2626994"/>
                      <a:gd name="connsiteY852" fmla="*/ 1109758 h 2276257"/>
                      <a:gd name="connsiteX853" fmla="*/ 1122998 w 2626994"/>
                      <a:gd name="connsiteY853" fmla="*/ 1107853 h 2276257"/>
                      <a:gd name="connsiteX854" fmla="*/ 1082993 w 2626994"/>
                      <a:gd name="connsiteY854" fmla="*/ 1089756 h 2276257"/>
                      <a:gd name="connsiteX855" fmla="*/ 1074420 w 2626994"/>
                      <a:gd name="connsiteY855" fmla="*/ 1054513 h 2276257"/>
                      <a:gd name="connsiteX856" fmla="*/ 1054418 w 2626994"/>
                      <a:gd name="connsiteY856" fmla="*/ 1013556 h 2276257"/>
                      <a:gd name="connsiteX857" fmla="*/ 1113473 w 2626994"/>
                      <a:gd name="connsiteY857" fmla="*/ 982123 h 2276257"/>
                      <a:gd name="connsiteX858" fmla="*/ 1140143 w 2626994"/>
                      <a:gd name="connsiteY858" fmla="*/ 961168 h 2276257"/>
                      <a:gd name="connsiteX859" fmla="*/ 1172528 w 2626994"/>
                      <a:gd name="connsiteY859" fmla="*/ 973551 h 2276257"/>
                      <a:gd name="connsiteX860" fmla="*/ 1200150 w 2626994"/>
                      <a:gd name="connsiteY860" fmla="*/ 981171 h 2276257"/>
                      <a:gd name="connsiteX861" fmla="*/ 1204913 w 2626994"/>
                      <a:gd name="connsiteY861" fmla="*/ 991648 h 2276257"/>
                      <a:gd name="connsiteX862" fmla="*/ 1206818 w 2626994"/>
                      <a:gd name="connsiteY862" fmla="*/ 990696 h 2276257"/>
                      <a:gd name="connsiteX863" fmla="*/ 1203008 w 2626994"/>
                      <a:gd name="connsiteY863" fmla="*/ 981171 h 2276257"/>
                      <a:gd name="connsiteX864" fmla="*/ 1208723 w 2626994"/>
                      <a:gd name="connsiteY864" fmla="*/ 982123 h 2276257"/>
                      <a:gd name="connsiteX865" fmla="*/ 1246823 w 2626994"/>
                      <a:gd name="connsiteY865" fmla="*/ 983076 h 2276257"/>
                      <a:gd name="connsiteX866" fmla="*/ 1270635 w 2626994"/>
                      <a:gd name="connsiteY866" fmla="*/ 979266 h 2276257"/>
                      <a:gd name="connsiteX867" fmla="*/ 1289685 w 2626994"/>
                      <a:gd name="connsiteY867" fmla="*/ 975456 h 2276257"/>
                      <a:gd name="connsiteX868" fmla="*/ 1290638 w 2626994"/>
                      <a:gd name="connsiteY868" fmla="*/ 971646 h 2276257"/>
                      <a:gd name="connsiteX869" fmla="*/ 1258253 w 2626994"/>
                      <a:gd name="connsiteY869" fmla="*/ 967836 h 2276257"/>
                      <a:gd name="connsiteX870" fmla="*/ 1209675 w 2626994"/>
                      <a:gd name="connsiteY870" fmla="*/ 969741 h 2276257"/>
                      <a:gd name="connsiteX871" fmla="*/ 1201103 w 2626994"/>
                      <a:gd name="connsiteY871" fmla="*/ 968788 h 2276257"/>
                      <a:gd name="connsiteX872" fmla="*/ 1253490 w 2626994"/>
                      <a:gd name="connsiteY872" fmla="*/ 926879 h 2276257"/>
                      <a:gd name="connsiteX873" fmla="*/ 1303973 w 2626994"/>
                      <a:gd name="connsiteY873" fmla="*/ 878301 h 2276257"/>
                      <a:gd name="connsiteX874" fmla="*/ 1300163 w 2626994"/>
                      <a:gd name="connsiteY874" fmla="*/ 877349 h 2276257"/>
                      <a:gd name="connsiteX875" fmla="*/ 1224915 w 2626994"/>
                      <a:gd name="connsiteY875" fmla="*/ 933546 h 2276257"/>
                      <a:gd name="connsiteX876" fmla="*/ 1198245 w 2626994"/>
                      <a:gd name="connsiteY876" fmla="*/ 968788 h 2276257"/>
                      <a:gd name="connsiteX877" fmla="*/ 1162050 w 2626994"/>
                      <a:gd name="connsiteY877" fmla="*/ 956406 h 2276257"/>
                      <a:gd name="connsiteX878" fmla="*/ 1149668 w 2626994"/>
                      <a:gd name="connsiteY878" fmla="*/ 951643 h 2276257"/>
                      <a:gd name="connsiteX879" fmla="*/ 1187768 w 2626994"/>
                      <a:gd name="connsiteY879" fmla="*/ 904019 h 2276257"/>
                      <a:gd name="connsiteX880" fmla="*/ 1260158 w 2626994"/>
                      <a:gd name="connsiteY880" fmla="*/ 804006 h 2276257"/>
                      <a:gd name="connsiteX881" fmla="*/ 1344930 w 2626994"/>
                      <a:gd name="connsiteY881" fmla="*/ 711614 h 2276257"/>
                      <a:gd name="connsiteX882" fmla="*/ 1335405 w 2626994"/>
                      <a:gd name="connsiteY882" fmla="*/ 706852 h 2276257"/>
                      <a:gd name="connsiteX883" fmla="*/ 1288733 w 2626994"/>
                      <a:gd name="connsiteY883" fmla="*/ 759239 h 2276257"/>
                      <a:gd name="connsiteX884" fmla="*/ 1238250 w 2626994"/>
                      <a:gd name="connsiteY884" fmla="*/ 804959 h 2276257"/>
                      <a:gd name="connsiteX885" fmla="*/ 1170623 w 2626994"/>
                      <a:gd name="connsiteY885" fmla="*/ 903066 h 2276257"/>
                      <a:gd name="connsiteX886" fmla="*/ 1170623 w 2626994"/>
                      <a:gd name="connsiteY886" fmla="*/ 903066 h 2276257"/>
                      <a:gd name="connsiteX887" fmla="*/ 1171575 w 2626994"/>
                      <a:gd name="connsiteY887" fmla="*/ 877349 h 2276257"/>
                      <a:gd name="connsiteX888" fmla="*/ 1190625 w 2626994"/>
                      <a:gd name="connsiteY888" fmla="*/ 855441 h 2276257"/>
                      <a:gd name="connsiteX889" fmla="*/ 1192530 w 2626994"/>
                      <a:gd name="connsiteY889" fmla="*/ 811626 h 2276257"/>
                      <a:gd name="connsiteX890" fmla="*/ 1172528 w 2626994"/>
                      <a:gd name="connsiteY890" fmla="*/ 57248 h 2276257"/>
                      <a:gd name="connsiteX891" fmla="*/ 1197293 w 2626994"/>
                      <a:gd name="connsiteY891" fmla="*/ 118208 h 2276257"/>
                      <a:gd name="connsiteX892" fmla="*/ 1137285 w 2626994"/>
                      <a:gd name="connsiteY892" fmla="*/ 273465 h 2276257"/>
                      <a:gd name="connsiteX893" fmla="*/ 1141095 w 2626994"/>
                      <a:gd name="connsiteY893" fmla="*/ 339188 h 2276257"/>
                      <a:gd name="connsiteX894" fmla="*/ 1251585 w 2626994"/>
                      <a:gd name="connsiteY894" fmla="*/ 365858 h 2276257"/>
                      <a:gd name="connsiteX895" fmla="*/ 1298258 w 2626994"/>
                      <a:gd name="connsiteY895" fmla="*/ 375383 h 2276257"/>
                      <a:gd name="connsiteX896" fmla="*/ 1374458 w 2626994"/>
                      <a:gd name="connsiteY896" fmla="*/ 443962 h 2276257"/>
                      <a:gd name="connsiteX897" fmla="*/ 1357313 w 2626994"/>
                      <a:gd name="connsiteY897" fmla="*/ 498255 h 2276257"/>
                      <a:gd name="connsiteX898" fmla="*/ 1312545 w 2626994"/>
                      <a:gd name="connsiteY898" fmla="*/ 518257 h 2276257"/>
                      <a:gd name="connsiteX899" fmla="*/ 1209675 w 2626994"/>
                      <a:gd name="connsiteY899" fmla="*/ 540165 h 2276257"/>
                      <a:gd name="connsiteX900" fmla="*/ 1208723 w 2626994"/>
                      <a:gd name="connsiteY900" fmla="*/ 559215 h 2276257"/>
                      <a:gd name="connsiteX901" fmla="*/ 1247775 w 2626994"/>
                      <a:gd name="connsiteY901" fmla="*/ 616364 h 2276257"/>
                      <a:gd name="connsiteX902" fmla="*/ 1215390 w 2626994"/>
                      <a:gd name="connsiteY902" fmla="*/ 652559 h 2276257"/>
                      <a:gd name="connsiteX903" fmla="*/ 1094423 w 2626994"/>
                      <a:gd name="connsiteY903" fmla="*/ 721139 h 2276257"/>
                      <a:gd name="connsiteX904" fmla="*/ 1073468 w 2626994"/>
                      <a:gd name="connsiteY904" fmla="*/ 835439 h 2276257"/>
                      <a:gd name="connsiteX905" fmla="*/ 1143000 w 2626994"/>
                      <a:gd name="connsiteY905" fmla="*/ 853536 h 2276257"/>
                      <a:gd name="connsiteX906" fmla="*/ 1185863 w 2626994"/>
                      <a:gd name="connsiteY906" fmla="*/ 819246 h 2276257"/>
                      <a:gd name="connsiteX907" fmla="*/ 1185863 w 2626994"/>
                      <a:gd name="connsiteY907" fmla="*/ 843059 h 2276257"/>
                      <a:gd name="connsiteX908" fmla="*/ 1166813 w 2626994"/>
                      <a:gd name="connsiteY908" fmla="*/ 866871 h 2276257"/>
                      <a:gd name="connsiteX909" fmla="*/ 1163003 w 2626994"/>
                      <a:gd name="connsiteY909" fmla="*/ 911639 h 2276257"/>
                      <a:gd name="connsiteX910" fmla="*/ 1077278 w 2626994"/>
                      <a:gd name="connsiteY910" fmla="*/ 987838 h 2276257"/>
                      <a:gd name="connsiteX911" fmla="*/ 1022985 w 2626994"/>
                      <a:gd name="connsiteY911" fmla="*/ 1022128 h 2276257"/>
                      <a:gd name="connsiteX912" fmla="*/ 1013460 w 2626994"/>
                      <a:gd name="connsiteY912" fmla="*/ 831629 h 2276257"/>
                      <a:gd name="connsiteX913" fmla="*/ 1018223 w 2626994"/>
                      <a:gd name="connsiteY913" fmla="*/ 663989 h 2276257"/>
                      <a:gd name="connsiteX914" fmla="*/ 1089660 w 2626994"/>
                      <a:gd name="connsiteY914" fmla="*/ 642082 h 2276257"/>
                      <a:gd name="connsiteX915" fmla="*/ 1141095 w 2626994"/>
                      <a:gd name="connsiteY915" fmla="*/ 586837 h 2276257"/>
                      <a:gd name="connsiteX916" fmla="*/ 1137285 w 2626994"/>
                      <a:gd name="connsiteY916" fmla="*/ 585884 h 2276257"/>
                      <a:gd name="connsiteX917" fmla="*/ 1111568 w 2626994"/>
                      <a:gd name="connsiteY917" fmla="*/ 628747 h 2276257"/>
                      <a:gd name="connsiteX918" fmla="*/ 1091565 w 2626994"/>
                      <a:gd name="connsiteY918" fmla="*/ 635414 h 2276257"/>
                      <a:gd name="connsiteX919" fmla="*/ 1070610 w 2626994"/>
                      <a:gd name="connsiteY919" fmla="*/ 544927 h 2276257"/>
                      <a:gd name="connsiteX920" fmla="*/ 1068705 w 2626994"/>
                      <a:gd name="connsiteY920" fmla="*/ 545880 h 2276257"/>
                      <a:gd name="connsiteX921" fmla="*/ 1087755 w 2626994"/>
                      <a:gd name="connsiteY921" fmla="*/ 636367 h 2276257"/>
                      <a:gd name="connsiteX922" fmla="*/ 1069658 w 2626994"/>
                      <a:gd name="connsiteY922" fmla="*/ 637319 h 2276257"/>
                      <a:gd name="connsiteX923" fmla="*/ 1020128 w 2626994"/>
                      <a:gd name="connsiteY923" fmla="*/ 657322 h 2276257"/>
                      <a:gd name="connsiteX924" fmla="*/ 1024890 w 2626994"/>
                      <a:gd name="connsiteY924" fmla="*/ 605887 h 2276257"/>
                      <a:gd name="connsiteX925" fmla="*/ 1047750 w 2626994"/>
                      <a:gd name="connsiteY925" fmla="*/ 477300 h 2276257"/>
                      <a:gd name="connsiteX926" fmla="*/ 1050608 w 2626994"/>
                      <a:gd name="connsiteY926" fmla="*/ 466822 h 2276257"/>
                      <a:gd name="connsiteX927" fmla="*/ 1092518 w 2626994"/>
                      <a:gd name="connsiteY927" fmla="*/ 459202 h 2276257"/>
                      <a:gd name="connsiteX928" fmla="*/ 1108710 w 2626994"/>
                      <a:gd name="connsiteY928" fmla="*/ 439200 h 2276257"/>
                      <a:gd name="connsiteX929" fmla="*/ 1130618 w 2626994"/>
                      <a:gd name="connsiteY929" fmla="*/ 537307 h 2276257"/>
                      <a:gd name="connsiteX930" fmla="*/ 1145858 w 2626994"/>
                      <a:gd name="connsiteY930" fmla="*/ 573502 h 2276257"/>
                      <a:gd name="connsiteX931" fmla="*/ 1191578 w 2626994"/>
                      <a:gd name="connsiteY931" fmla="*/ 566835 h 2276257"/>
                      <a:gd name="connsiteX932" fmla="*/ 1189673 w 2626994"/>
                      <a:gd name="connsiteY932" fmla="*/ 562072 h 2276257"/>
                      <a:gd name="connsiteX933" fmla="*/ 1146810 w 2626994"/>
                      <a:gd name="connsiteY933" fmla="*/ 556357 h 2276257"/>
                      <a:gd name="connsiteX934" fmla="*/ 1143000 w 2626994"/>
                      <a:gd name="connsiteY934" fmla="*/ 505875 h 2276257"/>
                      <a:gd name="connsiteX935" fmla="*/ 1112520 w 2626994"/>
                      <a:gd name="connsiteY935" fmla="*/ 435390 h 2276257"/>
                      <a:gd name="connsiteX936" fmla="*/ 1116330 w 2626994"/>
                      <a:gd name="connsiteY936" fmla="*/ 431580 h 2276257"/>
                      <a:gd name="connsiteX937" fmla="*/ 1163003 w 2626994"/>
                      <a:gd name="connsiteY937" fmla="*/ 418245 h 2276257"/>
                      <a:gd name="connsiteX938" fmla="*/ 1238250 w 2626994"/>
                      <a:gd name="connsiteY938" fmla="*/ 441105 h 2276257"/>
                      <a:gd name="connsiteX939" fmla="*/ 1309688 w 2626994"/>
                      <a:gd name="connsiteY939" fmla="*/ 419197 h 2276257"/>
                      <a:gd name="connsiteX940" fmla="*/ 1300163 w 2626994"/>
                      <a:gd name="connsiteY940" fmla="*/ 408720 h 2276257"/>
                      <a:gd name="connsiteX941" fmla="*/ 1262063 w 2626994"/>
                      <a:gd name="connsiteY941" fmla="*/ 424912 h 2276257"/>
                      <a:gd name="connsiteX942" fmla="*/ 1227773 w 2626994"/>
                      <a:gd name="connsiteY942" fmla="*/ 420150 h 2276257"/>
                      <a:gd name="connsiteX943" fmla="*/ 1223963 w 2626994"/>
                      <a:gd name="connsiteY943" fmla="*/ 419197 h 2276257"/>
                      <a:gd name="connsiteX944" fmla="*/ 1248728 w 2626994"/>
                      <a:gd name="connsiteY944" fmla="*/ 400147 h 2276257"/>
                      <a:gd name="connsiteX945" fmla="*/ 1258253 w 2626994"/>
                      <a:gd name="connsiteY945" fmla="*/ 375383 h 2276257"/>
                      <a:gd name="connsiteX946" fmla="*/ 1256348 w 2626994"/>
                      <a:gd name="connsiteY946" fmla="*/ 375383 h 2276257"/>
                      <a:gd name="connsiteX947" fmla="*/ 1248728 w 2626994"/>
                      <a:gd name="connsiteY947" fmla="*/ 393480 h 2276257"/>
                      <a:gd name="connsiteX948" fmla="*/ 1232535 w 2626994"/>
                      <a:gd name="connsiteY948" fmla="*/ 402052 h 2276257"/>
                      <a:gd name="connsiteX949" fmla="*/ 1221105 w 2626994"/>
                      <a:gd name="connsiteY949" fmla="*/ 417292 h 2276257"/>
                      <a:gd name="connsiteX950" fmla="*/ 1164908 w 2626994"/>
                      <a:gd name="connsiteY950" fmla="*/ 401100 h 2276257"/>
                      <a:gd name="connsiteX951" fmla="*/ 1102995 w 2626994"/>
                      <a:gd name="connsiteY951" fmla="*/ 424912 h 2276257"/>
                      <a:gd name="connsiteX952" fmla="*/ 1084898 w 2626994"/>
                      <a:gd name="connsiteY952" fmla="*/ 450630 h 2276257"/>
                      <a:gd name="connsiteX953" fmla="*/ 1054418 w 2626994"/>
                      <a:gd name="connsiteY953" fmla="*/ 459202 h 2276257"/>
                      <a:gd name="connsiteX954" fmla="*/ 1115378 w 2626994"/>
                      <a:gd name="connsiteY954" fmla="*/ 249653 h 2276257"/>
                      <a:gd name="connsiteX955" fmla="*/ 1099185 w 2626994"/>
                      <a:gd name="connsiteY955" fmla="*/ 244890 h 2276257"/>
                      <a:gd name="connsiteX956" fmla="*/ 1074420 w 2626994"/>
                      <a:gd name="connsiteY956" fmla="*/ 322043 h 2276257"/>
                      <a:gd name="connsiteX957" fmla="*/ 1047750 w 2626994"/>
                      <a:gd name="connsiteY957" fmla="*/ 301088 h 2276257"/>
                      <a:gd name="connsiteX958" fmla="*/ 1037273 w 2626994"/>
                      <a:gd name="connsiteY958" fmla="*/ 267750 h 2276257"/>
                      <a:gd name="connsiteX959" fmla="*/ 1010603 w 2626994"/>
                      <a:gd name="connsiteY959" fmla="*/ 215363 h 2276257"/>
                      <a:gd name="connsiteX960" fmla="*/ 1006793 w 2626994"/>
                      <a:gd name="connsiteY960" fmla="*/ 219173 h 2276257"/>
                      <a:gd name="connsiteX961" fmla="*/ 1021080 w 2626994"/>
                      <a:gd name="connsiteY961" fmla="*/ 252510 h 2276257"/>
                      <a:gd name="connsiteX962" fmla="*/ 1029653 w 2626994"/>
                      <a:gd name="connsiteY962" fmla="*/ 288705 h 2276257"/>
                      <a:gd name="connsiteX963" fmla="*/ 1071563 w 2626994"/>
                      <a:gd name="connsiteY963" fmla="*/ 331568 h 2276257"/>
                      <a:gd name="connsiteX964" fmla="*/ 1051560 w 2626994"/>
                      <a:gd name="connsiteY964" fmla="*/ 399195 h 2276257"/>
                      <a:gd name="connsiteX965" fmla="*/ 1016318 w 2626994"/>
                      <a:gd name="connsiteY965" fmla="*/ 546832 h 2276257"/>
                      <a:gd name="connsiteX966" fmla="*/ 1004888 w 2626994"/>
                      <a:gd name="connsiteY966" fmla="*/ 638272 h 2276257"/>
                      <a:gd name="connsiteX967" fmla="*/ 939165 w 2626994"/>
                      <a:gd name="connsiteY967" fmla="*/ 574455 h 2276257"/>
                      <a:gd name="connsiteX968" fmla="*/ 942023 w 2626994"/>
                      <a:gd name="connsiteY968" fmla="*/ 543022 h 2276257"/>
                      <a:gd name="connsiteX969" fmla="*/ 942975 w 2626994"/>
                      <a:gd name="connsiteY969" fmla="*/ 508732 h 2276257"/>
                      <a:gd name="connsiteX970" fmla="*/ 937260 w 2626994"/>
                      <a:gd name="connsiteY970" fmla="*/ 509685 h 2276257"/>
                      <a:gd name="connsiteX971" fmla="*/ 934403 w 2626994"/>
                      <a:gd name="connsiteY971" fmla="*/ 530640 h 2276257"/>
                      <a:gd name="connsiteX972" fmla="*/ 928688 w 2626994"/>
                      <a:gd name="connsiteY972" fmla="*/ 551595 h 2276257"/>
                      <a:gd name="connsiteX973" fmla="*/ 928688 w 2626994"/>
                      <a:gd name="connsiteY973" fmla="*/ 568739 h 2276257"/>
                      <a:gd name="connsiteX974" fmla="*/ 884873 w 2626994"/>
                      <a:gd name="connsiteY974" fmla="*/ 542070 h 2276257"/>
                      <a:gd name="connsiteX975" fmla="*/ 847725 w 2626994"/>
                      <a:gd name="connsiteY975" fmla="*/ 499207 h 2276257"/>
                      <a:gd name="connsiteX976" fmla="*/ 841058 w 2626994"/>
                      <a:gd name="connsiteY976" fmla="*/ 507780 h 2276257"/>
                      <a:gd name="connsiteX977" fmla="*/ 875348 w 2626994"/>
                      <a:gd name="connsiteY977" fmla="*/ 551595 h 2276257"/>
                      <a:gd name="connsiteX978" fmla="*/ 914400 w 2626994"/>
                      <a:gd name="connsiteY978" fmla="*/ 578264 h 2276257"/>
                      <a:gd name="connsiteX979" fmla="*/ 958215 w 2626994"/>
                      <a:gd name="connsiteY979" fmla="*/ 600172 h 2276257"/>
                      <a:gd name="connsiteX980" fmla="*/ 1003935 w 2626994"/>
                      <a:gd name="connsiteY980" fmla="*/ 644939 h 2276257"/>
                      <a:gd name="connsiteX981" fmla="*/ 1002030 w 2626994"/>
                      <a:gd name="connsiteY981" fmla="*/ 665894 h 2276257"/>
                      <a:gd name="connsiteX982" fmla="*/ 997268 w 2626994"/>
                      <a:gd name="connsiteY982" fmla="*/ 811626 h 2276257"/>
                      <a:gd name="connsiteX983" fmla="*/ 965835 w 2626994"/>
                      <a:gd name="connsiteY983" fmla="*/ 777337 h 2276257"/>
                      <a:gd name="connsiteX984" fmla="*/ 951548 w 2626994"/>
                      <a:gd name="connsiteY984" fmla="*/ 764954 h 2276257"/>
                      <a:gd name="connsiteX985" fmla="*/ 954405 w 2626994"/>
                      <a:gd name="connsiteY985" fmla="*/ 759239 h 2276257"/>
                      <a:gd name="connsiteX986" fmla="*/ 964883 w 2626994"/>
                      <a:gd name="connsiteY986" fmla="*/ 743999 h 2276257"/>
                      <a:gd name="connsiteX987" fmla="*/ 967740 w 2626994"/>
                      <a:gd name="connsiteY987" fmla="*/ 701137 h 2276257"/>
                      <a:gd name="connsiteX988" fmla="*/ 915353 w 2626994"/>
                      <a:gd name="connsiteY988" fmla="*/ 640177 h 2276257"/>
                      <a:gd name="connsiteX989" fmla="*/ 912495 w 2626994"/>
                      <a:gd name="connsiteY989" fmla="*/ 644939 h 2276257"/>
                      <a:gd name="connsiteX990" fmla="*/ 943928 w 2626994"/>
                      <a:gd name="connsiteY990" fmla="*/ 677324 h 2276257"/>
                      <a:gd name="connsiteX991" fmla="*/ 957263 w 2626994"/>
                      <a:gd name="connsiteY991" fmla="*/ 727807 h 2276257"/>
                      <a:gd name="connsiteX992" fmla="*/ 943928 w 2626994"/>
                      <a:gd name="connsiteY992" fmla="*/ 758287 h 2276257"/>
                      <a:gd name="connsiteX993" fmla="*/ 938213 w 2626994"/>
                      <a:gd name="connsiteY993" fmla="*/ 753524 h 2276257"/>
                      <a:gd name="connsiteX994" fmla="*/ 919163 w 2626994"/>
                      <a:gd name="connsiteY994" fmla="*/ 723997 h 2276257"/>
                      <a:gd name="connsiteX995" fmla="*/ 910590 w 2626994"/>
                      <a:gd name="connsiteY995" fmla="*/ 726854 h 2276257"/>
                      <a:gd name="connsiteX996" fmla="*/ 942975 w 2626994"/>
                      <a:gd name="connsiteY996" fmla="*/ 775431 h 2276257"/>
                      <a:gd name="connsiteX997" fmla="*/ 958215 w 2626994"/>
                      <a:gd name="connsiteY997" fmla="*/ 787814 h 2276257"/>
                      <a:gd name="connsiteX998" fmla="*/ 959168 w 2626994"/>
                      <a:gd name="connsiteY998" fmla="*/ 787814 h 2276257"/>
                      <a:gd name="connsiteX999" fmla="*/ 974408 w 2626994"/>
                      <a:gd name="connsiteY999" fmla="*/ 800196 h 2276257"/>
                      <a:gd name="connsiteX1000" fmla="*/ 996315 w 2626994"/>
                      <a:gd name="connsiteY1000" fmla="*/ 830676 h 2276257"/>
                      <a:gd name="connsiteX1001" fmla="*/ 1006793 w 2626994"/>
                      <a:gd name="connsiteY1001" fmla="*/ 1021176 h 2276257"/>
                      <a:gd name="connsiteX1002" fmla="*/ 1028700 w 2626994"/>
                      <a:gd name="connsiteY1002" fmla="*/ 1165003 h 2276257"/>
                      <a:gd name="connsiteX1003" fmla="*/ 976313 w 2626994"/>
                      <a:gd name="connsiteY1003" fmla="*/ 1102138 h 2276257"/>
                      <a:gd name="connsiteX1004" fmla="*/ 939165 w 2626994"/>
                      <a:gd name="connsiteY1004" fmla="*/ 1033558 h 2276257"/>
                      <a:gd name="connsiteX1005" fmla="*/ 901065 w 2626994"/>
                      <a:gd name="connsiteY1005" fmla="*/ 1000221 h 2276257"/>
                      <a:gd name="connsiteX1006" fmla="*/ 896303 w 2626994"/>
                      <a:gd name="connsiteY1006" fmla="*/ 977361 h 2276257"/>
                      <a:gd name="connsiteX1007" fmla="*/ 898208 w 2626994"/>
                      <a:gd name="connsiteY1007" fmla="*/ 943071 h 2276257"/>
                      <a:gd name="connsiteX1008" fmla="*/ 897255 w 2626994"/>
                      <a:gd name="connsiteY1008" fmla="*/ 927831 h 2276257"/>
                      <a:gd name="connsiteX1009" fmla="*/ 901065 w 2626994"/>
                      <a:gd name="connsiteY1009" fmla="*/ 868776 h 2276257"/>
                      <a:gd name="connsiteX1010" fmla="*/ 858203 w 2626994"/>
                      <a:gd name="connsiteY1010" fmla="*/ 785909 h 2276257"/>
                      <a:gd name="connsiteX1011" fmla="*/ 856298 w 2626994"/>
                      <a:gd name="connsiteY1011" fmla="*/ 785909 h 2276257"/>
                      <a:gd name="connsiteX1012" fmla="*/ 854393 w 2626994"/>
                      <a:gd name="connsiteY1012" fmla="*/ 793529 h 2276257"/>
                      <a:gd name="connsiteX1013" fmla="*/ 844868 w 2626994"/>
                      <a:gd name="connsiteY1013" fmla="*/ 780194 h 2276257"/>
                      <a:gd name="connsiteX1014" fmla="*/ 842963 w 2626994"/>
                      <a:gd name="connsiteY1014" fmla="*/ 783051 h 2276257"/>
                      <a:gd name="connsiteX1015" fmla="*/ 842963 w 2626994"/>
                      <a:gd name="connsiteY1015" fmla="*/ 783051 h 2276257"/>
                      <a:gd name="connsiteX1016" fmla="*/ 844868 w 2626994"/>
                      <a:gd name="connsiteY1016" fmla="*/ 776384 h 2276257"/>
                      <a:gd name="connsiteX1017" fmla="*/ 832485 w 2626994"/>
                      <a:gd name="connsiteY1017" fmla="*/ 766859 h 2276257"/>
                      <a:gd name="connsiteX1018" fmla="*/ 830580 w 2626994"/>
                      <a:gd name="connsiteY1018" fmla="*/ 769717 h 2276257"/>
                      <a:gd name="connsiteX1019" fmla="*/ 828675 w 2626994"/>
                      <a:gd name="connsiteY1019" fmla="*/ 768764 h 2276257"/>
                      <a:gd name="connsiteX1020" fmla="*/ 805815 w 2626994"/>
                      <a:gd name="connsiteY1020" fmla="*/ 730664 h 2276257"/>
                      <a:gd name="connsiteX1021" fmla="*/ 805815 w 2626994"/>
                      <a:gd name="connsiteY1021" fmla="*/ 728759 h 2276257"/>
                      <a:gd name="connsiteX1022" fmla="*/ 805815 w 2626994"/>
                      <a:gd name="connsiteY1022" fmla="*/ 727807 h 2276257"/>
                      <a:gd name="connsiteX1023" fmla="*/ 816293 w 2626994"/>
                      <a:gd name="connsiteY1023" fmla="*/ 706852 h 2276257"/>
                      <a:gd name="connsiteX1024" fmla="*/ 863918 w 2626994"/>
                      <a:gd name="connsiteY1024" fmla="*/ 692564 h 2276257"/>
                      <a:gd name="connsiteX1025" fmla="*/ 866775 w 2626994"/>
                      <a:gd name="connsiteY1025" fmla="*/ 652559 h 2276257"/>
                      <a:gd name="connsiteX1026" fmla="*/ 803910 w 2626994"/>
                      <a:gd name="connsiteY1026" fmla="*/ 538260 h 2276257"/>
                      <a:gd name="connsiteX1027" fmla="*/ 798195 w 2626994"/>
                      <a:gd name="connsiteY1027" fmla="*/ 483967 h 2276257"/>
                      <a:gd name="connsiteX1028" fmla="*/ 847725 w 2626994"/>
                      <a:gd name="connsiteY1028" fmla="*/ 458250 h 2276257"/>
                      <a:gd name="connsiteX1029" fmla="*/ 950595 w 2626994"/>
                      <a:gd name="connsiteY1029" fmla="*/ 489682 h 2276257"/>
                      <a:gd name="connsiteX1030" fmla="*/ 984885 w 2626994"/>
                      <a:gd name="connsiteY1030" fmla="*/ 447772 h 2276257"/>
                      <a:gd name="connsiteX1031" fmla="*/ 977265 w 2626994"/>
                      <a:gd name="connsiteY1031" fmla="*/ 361095 h 2276257"/>
                      <a:gd name="connsiteX1032" fmla="*/ 945833 w 2626994"/>
                      <a:gd name="connsiteY1032" fmla="*/ 270608 h 2276257"/>
                      <a:gd name="connsiteX1033" fmla="*/ 976313 w 2626994"/>
                      <a:gd name="connsiteY1033" fmla="*/ 230603 h 2276257"/>
                      <a:gd name="connsiteX1034" fmla="*/ 1026795 w 2626994"/>
                      <a:gd name="connsiteY1034" fmla="*/ 197265 h 2276257"/>
                      <a:gd name="connsiteX1035" fmla="*/ 1061085 w 2626994"/>
                      <a:gd name="connsiteY1035" fmla="*/ 117256 h 2276257"/>
                      <a:gd name="connsiteX1036" fmla="*/ 1086803 w 2626994"/>
                      <a:gd name="connsiteY1036" fmla="*/ 23911 h 2276257"/>
                      <a:gd name="connsiteX1037" fmla="*/ 1172528 w 2626994"/>
                      <a:gd name="connsiteY1037" fmla="*/ 57248 h 2276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  <a:cxn ang="0">
                        <a:pos x="connsiteX589" y="connsiteY589"/>
                      </a:cxn>
                      <a:cxn ang="0">
                        <a:pos x="connsiteX590" y="connsiteY590"/>
                      </a:cxn>
                      <a:cxn ang="0">
                        <a:pos x="connsiteX591" y="connsiteY591"/>
                      </a:cxn>
                      <a:cxn ang="0">
                        <a:pos x="connsiteX592" y="connsiteY592"/>
                      </a:cxn>
                      <a:cxn ang="0">
                        <a:pos x="connsiteX593" y="connsiteY593"/>
                      </a:cxn>
                      <a:cxn ang="0">
                        <a:pos x="connsiteX594" y="connsiteY594"/>
                      </a:cxn>
                      <a:cxn ang="0">
                        <a:pos x="connsiteX595" y="connsiteY595"/>
                      </a:cxn>
                      <a:cxn ang="0">
                        <a:pos x="connsiteX596" y="connsiteY596"/>
                      </a:cxn>
                      <a:cxn ang="0">
                        <a:pos x="connsiteX597" y="connsiteY597"/>
                      </a:cxn>
                      <a:cxn ang="0">
                        <a:pos x="connsiteX598" y="connsiteY598"/>
                      </a:cxn>
                      <a:cxn ang="0">
                        <a:pos x="connsiteX599" y="connsiteY599"/>
                      </a:cxn>
                      <a:cxn ang="0">
                        <a:pos x="connsiteX600" y="connsiteY600"/>
                      </a:cxn>
                      <a:cxn ang="0">
                        <a:pos x="connsiteX601" y="connsiteY601"/>
                      </a:cxn>
                      <a:cxn ang="0">
                        <a:pos x="connsiteX602" y="connsiteY602"/>
                      </a:cxn>
                      <a:cxn ang="0">
                        <a:pos x="connsiteX603" y="connsiteY603"/>
                      </a:cxn>
                      <a:cxn ang="0">
                        <a:pos x="connsiteX604" y="connsiteY604"/>
                      </a:cxn>
                      <a:cxn ang="0">
                        <a:pos x="connsiteX605" y="connsiteY605"/>
                      </a:cxn>
                      <a:cxn ang="0">
                        <a:pos x="connsiteX606" y="connsiteY606"/>
                      </a:cxn>
                      <a:cxn ang="0">
                        <a:pos x="connsiteX607" y="connsiteY607"/>
                      </a:cxn>
                      <a:cxn ang="0">
                        <a:pos x="connsiteX608" y="connsiteY608"/>
                      </a:cxn>
                      <a:cxn ang="0">
                        <a:pos x="connsiteX609" y="connsiteY609"/>
                      </a:cxn>
                      <a:cxn ang="0">
                        <a:pos x="connsiteX610" y="connsiteY610"/>
                      </a:cxn>
                      <a:cxn ang="0">
                        <a:pos x="connsiteX611" y="connsiteY611"/>
                      </a:cxn>
                      <a:cxn ang="0">
                        <a:pos x="connsiteX612" y="connsiteY612"/>
                      </a:cxn>
                      <a:cxn ang="0">
                        <a:pos x="connsiteX613" y="connsiteY613"/>
                      </a:cxn>
                      <a:cxn ang="0">
                        <a:pos x="connsiteX614" y="connsiteY614"/>
                      </a:cxn>
                      <a:cxn ang="0">
                        <a:pos x="connsiteX615" y="connsiteY615"/>
                      </a:cxn>
                      <a:cxn ang="0">
                        <a:pos x="connsiteX616" y="connsiteY616"/>
                      </a:cxn>
                      <a:cxn ang="0">
                        <a:pos x="connsiteX617" y="connsiteY617"/>
                      </a:cxn>
                      <a:cxn ang="0">
                        <a:pos x="connsiteX618" y="connsiteY618"/>
                      </a:cxn>
                      <a:cxn ang="0">
                        <a:pos x="connsiteX619" y="connsiteY619"/>
                      </a:cxn>
                      <a:cxn ang="0">
                        <a:pos x="connsiteX620" y="connsiteY620"/>
                      </a:cxn>
                      <a:cxn ang="0">
                        <a:pos x="connsiteX621" y="connsiteY621"/>
                      </a:cxn>
                      <a:cxn ang="0">
                        <a:pos x="connsiteX622" y="connsiteY622"/>
                      </a:cxn>
                      <a:cxn ang="0">
                        <a:pos x="connsiteX623" y="connsiteY623"/>
                      </a:cxn>
                      <a:cxn ang="0">
                        <a:pos x="connsiteX624" y="connsiteY624"/>
                      </a:cxn>
                      <a:cxn ang="0">
                        <a:pos x="connsiteX625" y="connsiteY625"/>
                      </a:cxn>
                      <a:cxn ang="0">
                        <a:pos x="connsiteX626" y="connsiteY626"/>
                      </a:cxn>
                      <a:cxn ang="0">
                        <a:pos x="connsiteX627" y="connsiteY627"/>
                      </a:cxn>
                      <a:cxn ang="0">
                        <a:pos x="connsiteX628" y="connsiteY628"/>
                      </a:cxn>
                      <a:cxn ang="0">
                        <a:pos x="connsiteX629" y="connsiteY629"/>
                      </a:cxn>
                      <a:cxn ang="0">
                        <a:pos x="connsiteX630" y="connsiteY630"/>
                      </a:cxn>
                      <a:cxn ang="0">
                        <a:pos x="connsiteX631" y="connsiteY631"/>
                      </a:cxn>
                      <a:cxn ang="0">
                        <a:pos x="connsiteX632" y="connsiteY632"/>
                      </a:cxn>
                      <a:cxn ang="0">
                        <a:pos x="connsiteX633" y="connsiteY633"/>
                      </a:cxn>
                      <a:cxn ang="0">
                        <a:pos x="connsiteX634" y="connsiteY634"/>
                      </a:cxn>
                      <a:cxn ang="0">
                        <a:pos x="connsiteX635" y="connsiteY635"/>
                      </a:cxn>
                      <a:cxn ang="0">
                        <a:pos x="connsiteX636" y="connsiteY636"/>
                      </a:cxn>
                      <a:cxn ang="0">
                        <a:pos x="connsiteX637" y="connsiteY637"/>
                      </a:cxn>
                      <a:cxn ang="0">
                        <a:pos x="connsiteX638" y="connsiteY638"/>
                      </a:cxn>
                      <a:cxn ang="0">
                        <a:pos x="connsiteX639" y="connsiteY639"/>
                      </a:cxn>
                      <a:cxn ang="0">
                        <a:pos x="connsiteX640" y="connsiteY640"/>
                      </a:cxn>
                      <a:cxn ang="0">
                        <a:pos x="connsiteX641" y="connsiteY641"/>
                      </a:cxn>
                      <a:cxn ang="0">
                        <a:pos x="connsiteX642" y="connsiteY642"/>
                      </a:cxn>
                      <a:cxn ang="0">
                        <a:pos x="connsiteX643" y="connsiteY643"/>
                      </a:cxn>
                      <a:cxn ang="0">
                        <a:pos x="connsiteX644" y="connsiteY644"/>
                      </a:cxn>
                      <a:cxn ang="0">
                        <a:pos x="connsiteX645" y="connsiteY645"/>
                      </a:cxn>
                      <a:cxn ang="0">
                        <a:pos x="connsiteX646" y="connsiteY646"/>
                      </a:cxn>
                      <a:cxn ang="0">
                        <a:pos x="connsiteX647" y="connsiteY647"/>
                      </a:cxn>
                      <a:cxn ang="0">
                        <a:pos x="connsiteX648" y="connsiteY648"/>
                      </a:cxn>
                      <a:cxn ang="0">
                        <a:pos x="connsiteX649" y="connsiteY649"/>
                      </a:cxn>
                      <a:cxn ang="0">
                        <a:pos x="connsiteX650" y="connsiteY650"/>
                      </a:cxn>
                      <a:cxn ang="0">
                        <a:pos x="connsiteX651" y="connsiteY651"/>
                      </a:cxn>
                      <a:cxn ang="0">
                        <a:pos x="connsiteX652" y="connsiteY652"/>
                      </a:cxn>
                      <a:cxn ang="0">
                        <a:pos x="connsiteX653" y="connsiteY653"/>
                      </a:cxn>
                      <a:cxn ang="0">
                        <a:pos x="connsiteX654" y="connsiteY654"/>
                      </a:cxn>
                      <a:cxn ang="0">
                        <a:pos x="connsiteX655" y="connsiteY655"/>
                      </a:cxn>
                      <a:cxn ang="0">
                        <a:pos x="connsiteX656" y="connsiteY656"/>
                      </a:cxn>
                      <a:cxn ang="0">
                        <a:pos x="connsiteX657" y="connsiteY657"/>
                      </a:cxn>
                      <a:cxn ang="0">
                        <a:pos x="connsiteX658" y="connsiteY658"/>
                      </a:cxn>
                      <a:cxn ang="0">
                        <a:pos x="connsiteX659" y="connsiteY659"/>
                      </a:cxn>
                      <a:cxn ang="0">
                        <a:pos x="connsiteX660" y="connsiteY660"/>
                      </a:cxn>
                      <a:cxn ang="0">
                        <a:pos x="connsiteX661" y="connsiteY661"/>
                      </a:cxn>
                      <a:cxn ang="0">
                        <a:pos x="connsiteX662" y="connsiteY662"/>
                      </a:cxn>
                      <a:cxn ang="0">
                        <a:pos x="connsiteX663" y="connsiteY663"/>
                      </a:cxn>
                      <a:cxn ang="0">
                        <a:pos x="connsiteX664" y="connsiteY664"/>
                      </a:cxn>
                      <a:cxn ang="0">
                        <a:pos x="connsiteX665" y="connsiteY665"/>
                      </a:cxn>
                      <a:cxn ang="0">
                        <a:pos x="connsiteX666" y="connsiteY666"/>
                      </a:cxn>
                      <a:cxn ang="0">
                        <a:pos x="connsiteX667" y="connsiteY667"/>
                      </a:cxn>
                      <a:cxn ang="0">
                        <a:pos x="connsiteX668" y="connsiteY668"/>
                      </a:cxn>
                      <a:cxn ang="0">
                        <a:pos x="connsiteX669" y="connsiteY669"/>
                      </a:cxn>
                      <a:cxn ang="0">
                        <a:pos x="connsiteX670" y="connsiteY670"/>
                      </a:cxn>
                      <a:cxn ang="0">
                        <a:pos x="connsiteX671" y="connsiteY671"/>
                      </a:cxn>
                      <a:cxn ang="0">
                        <a:pos x="connsiteX672" y="connsiteY672"/>
                      </a:cxn>
                      <a:cxn ang="0">
                        <a:pos x="connsiteX673" y="connsiteY673"/>
                      </a:cxn>
                      <a:cxn ang="0">
                        <a:pos x="connsiteX674" y="connsiteY674"/>
                      </a:cxn>
                      <a:cxn ang="0">
                        <a:pos x="connsiteX675" y="connsiteY675"/>
                      </a:cxn>
                      <a:cxn ang="0">
                        <a:pos x="connsiteX676" y="connsiteY676"/>
                      </a:cxn>
                      <a:cxn ang="0">
                        <a:pos x="connsiteX677" y="connsiteY677"/>
                      </a:cxn>
                      <a:cxn ang="0">
                        <a:pos x="connsiteX678" y="connsiteY678"/>
                      </a:cxn>
                      <a:cxn ang="0">
                        <a:pos x="connsiteX679" y="connsiteY679"/>
                      </a:cxn>
                      <a:cxn ang="0">
                        <a:pos x="connsiteX680" y="connsiteY680"/>
                      </a:cxn>
                      <a:cxn ang="0">
                        <a:pos x="connsiteX681" y="connsiteY681"/>
                      </a:cxn>
                      <a:cxn ang="0">
                        <a:pos x="connsiteX682" y="connsiteY682"/>
                      </a:cxn>
                      <a:cxn ang="0">
                        <a:pos x="connsiteX683" y="connsiteY683"/>
                      </a:cxn>
                      <a:cxn ang="0">
                        <a:pos x="connsiteX684" y="connsiteY684"/>
                      </a:cxn>
                      <a:cxn ang="0">
                        <a:pos x="connsiteX685" y="connsiteY685"/>
                      </a:cxn>
                      <a:cxn ang="0">
                        <a:pos x="connsiteX686" y="connsiteY686"/>
                      </a:cxn>
                      <a:cxn ang="0">
                        <a:pos x="connsiteX687" y="connsiteY687"/>
                      </a:cxn>
                      <a:cxn ang="0">
                        <a:pos x="connsiteX688" y="connsiteY688"/>
                      </a:cxn>
                      <a:cxn ang="0">
                        <a:pos x="connsiteX689" y="connsiteY689"/>
                      </a:cxn>
                      <a:cxn ang="0">
                        <a:pos x="connsiteX690" y="connsiteY690"/>
                      </a:cxn>
                      <a:cxn ang="0">
                        <a:pos x="connsiteX691" y="connsiteY691"/>
                      </a:cxn>
                      <a:cxn ang="0">
                        <a:pos x="connsiteX692" y="connsiteY692"/>
                      </a:cxn>
                      <a:cxn ang="0">
                        <a:pos x="connsiteX693" y="connsiteY693"/>
                      </a:cxn>
                      <a:cxn ang="0">
                        <a:pos x="connsiteX694" y="connsiteY694"/>
                      </a:cxn>
                      <a:cxn ang="0">
                        <a:pos x="connsiteX695" y="connsiteY695"/>
                      </a:cxn>
                      <a:cxn ang="0">
                        <a:pos x="connsiteX696" y="connsiteY696"/>
                      </a:cxn>
                      <a:cxn ang="0">
                        <a:pos x="connsiteX697" y="connsiteY697"/>
                      </a:cxn>
                      <a:cxn ang="0">
                        <a:pos x="connsiteX698" y="connsiteY698"/>
                      </a:cxn>
                      <a:cxn ang="0">
                        <a:pos x="connsiteX699" y="connsiteY699"/>
                      </a:cxn>
                      <a:cxn ang="0">
                        <a:pos x="connsiteX700" y="connsiteY700"/>
                      </a:cxn>
                      <a:cxn ang="0">
                        <a:pos x="connsiteX701" y="connsiteY701"/>
                      </a:cxn>
                      <a:cxn ang="0">
                        <a:pos x="connsiteX702" y="connsiteY702"/>
                      </a:cxn>
                      <a:cxn ang="0">
                        <a:pos x="connsiteX703" y="connsiteY703"/>
                      </a:cxn>
                      <a:cxn ang="0">
                        <a:pos x="connsiteX704" y="connsiteY704"/>
                      </a:cxn>
                      <a:cxn ang="0">
                        <a:pos x="connsiteX705" y="connsiteY705"/>
                      </a:cxn>
                      <a:cxn ang="0">
                        <a:pos x="connsiteX706" y="connsiteY706"/>
                      </a:cxn>
                      <a:cxn ang="0">
                        <a:pos x="connsiteX707" y="connsiteY707"/>
                      </a:cxn>
                      <a:cxn ang="0">
                        <a:pos x="connsiteX708" y="connsiteY708"/>
                      </a:cxn>
                      <a:cxn ang="0">
                        <a:pos x="connsiteX709" y="connsiteY709"/>
                      </a:cxn>
                      <a:cxn ang="0">
                        <a:pos x="connsiteX710" y="connsiteY710"/>
                      </a:cxn>
                      <a:cxn ang="0">
                        <a:pos x="connsiteX711" y="connsiteY711"/>
                      </a:cxn>
                      <a:cxn ang="0">
                        <a:pos x="connsiteX712" y="connsiteY712"/>
                      </a:cxn>
                      <a:cxn ang="0">
                        <a:pos x="connsiteX713" y="connsiteY713"/>
                      </a:cxn>
                      <a:cxn ang="0">
                        <a:pos x="connsiteX714" y="connsiteY714"/>
                      </a:cxn>
                      <a:cxn ang="0">
                        <a:pos x="connsiteX715" y="connsiteY715"/>
                      </a:cxn>
                      <a:cxn ang="0">
                        <a:pos x="connsiteX716" y="connsiteY716"/>
                      </a:cxn>
                      <a:cxn ang="0">
                        <a:pos x="connsiteX717" y="connsiteY717"/>
                      </a:cxn>
                      <a:cxn ang="0">
                        <a:pos x="connsiteX718" y="connsiteY718"/>
                      </a:cxn>
                      <a:cxn ang="0">
                        <a:pos x="connsiteX719" y="connsiteY719"/>
                      </a:cxn>
                      <a:cxn ang="0">
                        <a:pos x="connsiteX720" y="connsiteY720"/>
                      </a:cxn>
                      <a:cxn ang="0">
                        <a:pos x="connsiteX721" y="connsiteY721"/>
                      </a:cxn>
                      <a:cxn ang="0">
                        <a:pos x="connsiteX722" y="connsiteY722"/>
                      </a:cxn>
                      <a:cxn ang="0">
                        <a:pos x="connsiteX723" y="connsiteY723"/>
                      </a:cxn>
                      <a:cxn ang="0">
                        <a:pos x="connsiteX724" y="connsiteY724"/>
                      </a:cxn>
                      <a:cxn ang="0">
                        <a:pos x="connsiteX725" y="connsiteY725"/>
                      </a:cxn>
                      <a:cxn ang="0">
                        <a:pos x="connsiteX726" y="connsiteY726"/>
                      </a:cxn>
                      <a:cxn ang="0">
                        <a:pos x="connsiteX727" y="connsiteY727"/>
                      </a:cxn>
                      <a:cxn ang="0">
                        <a:pos x="connsiteX728" y="connsiteY728"/>
                      </a:cxn>
                      <a:cxn ang="0">
                        <a:pos x="connsiteX729" y="connsiteY729"/>
                      </a:cxn>
                      <a:cxn ang="0">
                        <a:pos x="connsiteX730" y="connsiteY730"/>
                      </a:cxn>
                      <a:cxn ang="0">
                        <a:pos x="connsiteX731" y="connsiteY731"/>
                      </a:cxn>
                      <a:cxn ang="0">
                        <a:pos x="connsiteX732" y="connsiteY732"/>
                      </a:cxn>
                      <a:cxn ang="0">
                        <a:pos x="connsiteX733" y="connsiteY733"/>
                      </a:cxn>
                      <a:cxn ang="0">
                        <a:pos x="connsiteX734" y="connsiteY734"/>
                      </a:cxn>
                      <a:cxn ang="0">
                        <a:pos x="connsiteX735" y="connsiteY735"/>
                      </a:cxn>
                      <a:cxn ang="0">
                        <a:pos x="connsiteX736" y="connsiteY736"/>
                      </a:cxn>
                      <a:cxn ang="0">
                        <a:pos x="connsiteX737" y="connsiteY737"/>
                      </a:cxn>
                      <a:cxn ang="0">
                        <a:pos x="connsiteX738" y="connsiteY738"/>
                      </a:cxn>
                      <a:cxn ang="0">
                        <a:pos x="connsiteX739" y="connsiteY739"/>
                      </a:cxn>
                      <a:cxn ang="0">
                        <a:pos x="connsiteX740" y="connsiteY740"/>
                      </a:cxn>
                      <a:cxn ang="0">
                        <a:pos x="connsiteX741" y="connsiteY741"/>
                      </a:cxn>
                      <a:cxn ang="0">
                        <a:pos x="connsiteX742" y="connsiteY742"/>
                      </a:cxn>
                      <a:cxn ang="0">
                        <a:pos x="connsiteX743" y="connsiteY743"/>
                      </a:cxn>
                      <a:cxn ang="0">
                        <a:pos x="connsiteX744" y="connsiteY744"/>
                      </a:cxn>
                      <a:cxn ang="0">
                        <a:pos x="connsiteX745" y="connsiteY745"/>
                      </a:cxn>
                      <a:cxn ang="0">
                        <a:pos x="connsiteX746" y="connsiteY746"/>
                      </a:cxn>
                      <a:cxn ang="0">
                        <a:pos x="connsiteX747" y="connsiteY747"/>
                      </a:cxn>
                      <a:cxn ang="0">
                        <a:pos x="connsiteX748" y="connsiteY748"/>
                      </a:cxn>
                      <a:cxn ang="0">
                        <a:pos x="connsiteX749" y="connsiteY749"/>
                      </a:cxn>
                      <a:cxn ang="0">
                        <a:pos x="connsiteX750" y="connsiteY750"/>
                      </a:cxn>
                      <a:cxn ang="0">
                        <a:pos x="connsiteX751" y="connsiteY751"/>
                      </a:cxn>
                      <a:cxn ang="0">
                        <a:pos x="connsiteX752" y="connsiteY752"/>
                      </a:cxn>
                      <a:cxn ang="0">
                        <a:pos x="connsiteX753" y="connsiteY753"/>
                      </a:cxn>
                      <a:cxn ang="0">
                        <a:pos x="connsiteX754" y="connsiteY754"/>
                      </a:cxn>
                      <a:cxn ang="0">
                        <a:pos x="connsiteX755" y="connsiteY755"/>
                      </a:cxn>
                      <a:cxn ang="0">
                        <a:pos x="connsiteX756" y="connsiteY756"/>
                      </a:cxn>
                      <a:cxn ang="0">
                        <a:pos x="connsiteX757" y="connsiteY757"/>
                      </a:cxn>
                      <a:cxn ang="0">
                        <a:pos x="connsiteX758" y="connsiteY758"/>
                      </a:cxn>
                      <a:cxn ang="0">
                        <a:pos x="connsiteX759" y="connsiteY759"/>
                      </a:cxn>
                      <a:cxn ang="0">
                        <a:pos x="connsiteX760" y="connsiteY760"/>
                      </a:cxn>
                      <a:cxn ang="0">
                        <a:pos x="connsiteX761" y="connsiteY761"/>
                      </a:cxn>
                      <a:cxn ang="0">
                        <a:pos x="connsiteX762" y="connsiteY762"/>
                      </a:cxn>
                      <a:cxn ang="0">
                        <a:pos x="connsiteX763" y="connsiteY763"/>
                      </a:cxn>
                      <a:cxn ang="0">
                        <a:pos x="connsiteX764" y="connsiteY764"/>
                      </a:cxn>
                      <a:cxn ang="0">
                        <a:pos x="connsiteX765" y="connsiteY765"/>
                      </a:cxn>
                      <a:cxn ang="0">
                        <a:pos x="connsiteX766" y="connsiteY766"/>
                      </a:cxn>
                      <a:cxn ang="0">
                        <a:pos x="connsiteX767" y="connsiteY767"/>
                      </a:cxn>
                      <a:cxn ang="0">
                        <a:pos x="connsiteX768" y="connsiteY768"/>
                      </a:cxn>
                      <a:cxn ang="0">
                        <a:pos x="connsiteX769" y="connsiteY769"/>
                      </a:cxn>
                      <a:cxn ang="0">
                        <a:pos x="connsiteX770" y="connsiteY770"/>
                      </a:cxn>
                      <a:cxn ang="0">
                        <a:pos x="connsiteX771" y="connsiteY771"/>
                      </a:cxn>
                      <a:cxn ang="0">
                        <a:pos x="connsiteX772" y="connsiteY772"/>
                      </a:cxn>
                      <a:cxn ang="0">
                        <a:pos x="connsiteX773" y="connsiteY773"/>
                      </a:cxn>
                      <a:cxn ang="0">
                        <a:pos x="connsiteX774" y="connsiteY774"/>
                      </a:cxn>
                      <a:cxn ang="0">
                        <a:pos x="connsiteX775" y="connsiteY775"/>
                      </a:cxn>
                      <a:cxn ang="0">
                        <a:pos x="connsiteX776" y="connsiteY776"/>
                      </a:cxn>
                      <a:cxn ang="0">
                        <a:pos x="connsiteX777" y="connsiteY777"/>
                      </a:cxn>
                      <a:cxn ang="0">
                        <a:pos x="connsiteX778" y="connsiteY778"/>
                      </a:cxn>
                      <a:cxn ang="0">
                        <a:pos x="connsiteX779" y="connsiteY779"/>
                      </a:cxn>
                      <a:cxn ang="0">
                        <a:pos x="connsiteX780" y="connsiteY780"/>
                      </a:cxn>
                      <a:cxn ang="0">
                        <a:pos x="connsiteX781" y="connsiteY781"/>
                      </a:cxn>
                      <a:cxn ang="0">
                        <a:pos x="connsiteX782" y="connsiteY782"/>
                      </a:cxn>
                      <a:cxn ang="0">
                        <a:pos x="connsiteX783" y="connsiteY783"/>
                      </a:cxn>
                      <a:cxn ang="0">
                        <a:pos x="connsiteX784" y="connsiteY784"/>
                      </a:cxn>
                      <a:cxn ang="0">
                        <a:pos x="connsiteX785" y="connsiteY785"/>
                      </a:cxn>
                      <a:cxn ang="0">
                        <a:pos x="connsiteX786" y="connsiteY786"/>
                      </a:cxn>
                      <a:cxn ang="0">
                        <a:pos x="connsiteX787" y="connsiteY787"/>
                      </a:cxn>
                      <a:cxn ang="0">
                        <a:pos x="connsiteX788" y="connsiteY788"/>
                      </a:cxn>
                      <a:cxn ang="0">
                        <a:pos x="connsiteX789" y="connsiteY789"/>
                      </a:cxn>
                      <a:cxn ang="0">
                        <a:pos x="connsiteX790" y="connsiteY790"/>
                      </a:cxn>
                      <a:cxn ang="0">
                        <a:pos x="connsiteX791" y="connsiteY791"/>
                      </a:cxn>
                      <a:cxn ang="0">
                        <a:pos x="connsiteX792" y="connsiteY792"/>
                      </a:cxn>
                      <a:cxn ang="0">
                        <a:pos x="connsiteX793" y="connsiteY793"/>
                      </a:cxn>
                      <a:cxn ang="0">
                        <a:pos x="connsiteX794" y="connsiteY794"/>
                      </a:cxn>
                      <a:cxn ang="0">
                        <a:pos x="connsiteX795" y="connsiteY795"/>
                      </a:cxn>
                      <a:cxn ang="0">
                        <a:pos x="connsiteX796" y="connsiteY796"/>
                      </a:cxn>
                      <a:cxn ang="0">
                        <a:pos x="connsiteX797" y="connsiteY797"/>
                      </a:cxn>
                      <a:cxn ang="0">
                        <a:pos x="connsiteX798" y="connsiteY798"/>
                      </a:cxn>
                      <a:cxn ang="0">
                        <a:pos x="connsiteX799" y="connsiteY799"/>
                      </a:cxn>
                      <a:cxn ang="0">
                        <a:pos x="connsiteX800" y="connsiteY800"/>
                      </a:cxn>
                      <a:cxn ang="0">
                        <a:pos x="connsiteX801" y="connsiteY801"/>
                      </a:cxn>
                      <a:cxn ang="0">
                        <a:pos x="connsiteX802" y="connsiteY802"/>
                      </a:cxn>
                      <a:cxn ang="0">
                        <a:pos x="connsiteX803" y="connsiteY803"/>
                      </a:cxn>
                      <a:cxn ang="0">
                        <a:pos x="connsiteX804" y="connsiteY804"/>
                      </a:cxn>
                      <a:cxn ang="0">
                        <a:pos x="connsiteX805" y="connsiteY805"/>
                      </a:cxn>
                      <a:cxn ang="0">
                        <a:pos x="connsiteX806" y="connsiteY806"/>
                      </a:cxn>
                      <a:cxn ang="0">
                        <a:pos x="connsiteX807" y="connsiteY807"/>
                      </a:cxn>
                      <a:cxn ang="0">
                        <a:pos x="connsiteX808" y="connsiteY808"/>
                      </a:cxn>
                      <a:cxn ang="0">
                        <a:pos x="connsiteX809" y="connsiteY809"/>
                      </a:cxn>
                      <a:cxn ang="0">
                        <a:pos x="connsiteX810" y="connsiteY810"/>
                      </a:cxn>
                      <a:cxn ang="0">
                        <a:pos x="connsiteX811" y="connsiteY811"/>
                      </a:cxn>
                      <a:cxn ang="0">
                        <a:pos x="connsiteX812" y="connsiteY812"/>
                      </a:cxn>
                      <a:cxn ang="0">
                        <a:pos x="connsiteX813" y="connsiteY813"/>
                      </a:cxn>
                      <a:cxn ang="0">
                        <a:pos x="connsiteX814" y="connsiteY814"/>
                      </a:cxn>
                      <a:cxn ang="0">
                        <a:pos x="connsiteX815" y="connsiteY815"/>
                      </a:cxn>
                      <a:cxn ang="0">
                        <a:pos x="connsiteX816" y="connsiteY816"/>
                      </a:cxn>
                      <a:cxn ang="0">
                        <a:pos x="connsiteX817" y="connsiteY817"/>
                      </a:cxn>
                      <a:cxn ang="0">
                        <a:pos x="connsiteX818" y="connsiteY818"/>
                      </a:cxn>
                      <a:cxn ang="0">
                        <a:pos x="connsiteX819" y="connsiteY819"/>
                      </a:cxn>
                      <a:cxn ang="0">
                        <a:pos x="connsiteX820" y="connsiteY820"/>
                      </a:cxn>
                      <a:cxn ang="0">
                        <a:pos x="connsiteX821" y="connsiteY821"/>
                      </a:cxn>
                      <a:cxn ang="0">
                        <a:pos x="connsiteX822" y="connsiteY822"/>
                      </a:cxn>
                      <a:cxn ang="0">
                        <a:pos x="connsiteX823" y="connsiteY823"/>
                      </a:cxn>
                      <a:cxn ang="0">
                        <a:pos x="connsiteX824" y="connsiteY824"/>
                      </a:cxn>
                      <a:cxn ang="0">
                        <a:pos x="connsiteX825" y="connsiteY825"/>
                      </a:cxn>
                      <a:cxn ang="0">
                        <a:pos x="connsiteX826" y="connsiteY826"/>
                      </a:cxn>
                      <a:cxn ang="0">
                        <a:pos x="connsiteX827" y="connsiteY827"/>
                      </a:cxn>
                      <a:cxn ang="0">
                        <a:pos x="connsiteX828" y="connsiteY828"/>
                      </a:cxn>
                      <a:cxn ang="0">
                        <a:pos x="connsiteX829" y="connsiteY829"/>
                      </a:cxn>
                      <a:cxn ang="0">
                        <a:pos x="connsiteX830" y="connsiteY830"/>
                      </a:cxn>
                      <a:cxn ang="0">
                        <a:pos x="connsiteX831" y="connsiteY831"/>
                      </a:cxn>
                      <a:cxn ang="0">
                        <a:pos x="connsiteX832" y="connsiteY832"/>
                      </a:cxn>
                      <a:cxn ang="0">
                        <a:pos x="connsiteX833" y="connsiteY833"/>
                      </a:cxn>
                      <a:cxn ang="0">
                        <a:pos x="connsiteX834" y="connsiteY834"/>
                      </a:cxn>
                      <a:cxn ang="0">
                        <a:pos x="connsiteX835" y="connsiteY835"/>
                      </a:cxn>
                      <a:cxn ang="0">
                        <a:pos x="connsiteX836" y="connsiteY836"/>
                      </a:cxn>
                      <a:cxn ang="0">
                        <a:pos x="connsiteX837" y="connsiteY837"/>
                      </a:cxn>
                      <a:cxn ang="0">
                        <a:pos x="connsiteX838" y="connsiteY838"/>
                      </a:cxn>
                      <a:cxn ang="0">
                        <a:pos x="connsiteX839" y="connsiteY839"/>
                      </a:cxn>
                      <a:cxn ang="0">
                        <a:pos x="connsiteX840" y="connsiteY840"/>
                      </a:cxn>
                      <a:cxn ang="0">
                        <a:pos x="connsiteX841" y="connsiteY841"/>
                      </a:cxn>
                      <a:cxn ang="0">
                        <a:pos x="connsiteX842" y="connsiteY842"/>
                      </a:cxn>
                      <a:cxn ang="0">
                        <a:pos x="connsiteX843" y="connsiteY843"/>
                      </a:cxn>
                      <a:cxn ang="0">
                        <a:pos x="connsiteX844" y="connsiteY844"/>
                      </a:cxn>
                      <a:cxn ang="0">
                        <a:pos x="connsiteX845" y="connsiteY845"/>
                      </a:cxn>
                      <a:cxn ang="0">
                        <a:pos x="connsiteX846" y="connsiteY846"/>
                      </a:cxn>
                      <a:cxn ang="0">
                        <a:pos x="connsiteX847" y="connsiteY847"/>
                      </a:cxn>
                      <a:cxn ang="0">
                        <a:pos x="connsiteX848" y="connsiteY848"/>
                      </a:cxn>
                      <a:cxn ang="0">
                        <a:pos x="connsiteX849" y="connsiteY849"/>
                      </a:cxn>
                      <a:cxn ang="0">
                        <a:pos x="connsiteX850" y="connsiteY850"/>
                      </a:cxn>
                      <a:cxn ang="0">
                        <a:pos x="connsiteX851" y="connsiteY851"/>
                      </a:cxn>
                      <a:cxn ang="0">
                        <a:pos x="connsiteX852" y="connsiteY852"/>
                      </a:cxn>
                      <a:cxn ang="0">
                        <a:pos x="connsiteX853" y="connsiteY853"/>
                      </a:cxn>
                      <a:cxn ang="0">
                        <a:pos x="connsiteX854" y="connsiteY854"/>
                      </a:cxn>
                      <a:cxn ang="0">
                        <a:pos x="connsiteX855" y="connsiteY855"/>
                      </a:cxn>
                      <a:cxn ang="0">
                        <a:pos x="connsiteX856" y="connsiteY856"/>
                      </a:cxn>
                      <a:cxn ang="0">
                        <a:pos x="connsiteX857" y="connsiteY857"/>
                      </a:cxn>
                      <a:cxn ang="0">
                        <a:pos x="connsiteX858" y="connsiteY858"/>
                      </a:cxn>
                      <a:cxn ang="0">
                        <a:pos x="connsiteX859" y="connsiteY859"/>
                      </a:cxn>
                      <a:cxn ang="0">
                        <a:pos x="connsiteX860" y="connsiteY860"/>
                      </a:cxn>
                      <a:cxn ang="0">
                        <a:pos x="connsiteX861" y="connsiteY861"/>
                      </a:cxn>
                      <a:cxn ang="0">
                        <a:pos x="connsiteX862" y="connsiteY862"/>
                      </a:cxn>
                      <a:cxn ang="0">
                        <a:pos x="connsiteX863" y="connsiteY863"/>
                      </a:cxn>
                      <a:cxn ang="0">
                        <a:pos x="connsiteX864" y="connsiteY864"/>
                      </a:cxn>
                      <a:cxn ang="0">
                        <a:pos x="connsiteX865" y="connsiteY865"/>
                      </a:cxn>
                      <a:cxn ang="0">
                        <a:pos x="connsiteX866" y="connsiteY866"/>
                      </a:cxn>
                      <a:cxn ang="0">
                        <a:pos x="connsiteX867" y="connsiteY867"/>
                      </a:cxn>
                      <a:cxn ang="0">
                        <a:pos x="connsiteX868" y="connsiteY868"/>
                      </a:cxn>
                      <a:cxn ang="0">
                        <a:pos x="connsiteX869" y="connsiteY869"/>
                      </a:cxn>
                      <a:cxn ang="0">
                        <a:pos x="connsiteX870" y="connsiteY870"/>
                      </a:cxn>
                      <a:cxn ang="0">
                        <a:pos x="connsiteX871" y="connsiteY871"/>
                      </a:cxn>
                      <a:cxn ang="0">
                        <a:pos x="connsiteX872" y="connsiteY872"/>
                      </a:cxn>
                      <a:cxn ang="0">
                        <a:pos x="connsiteX873" y="connsiteY873"/>
                      </a:cxn>
                      <a:cxn ang="0">
                        <a:pos x="connsiteX874" y="connsiteY874"/>
                      </a:cxn>
                      <a:cxn ang="0">
                        <a:pos x="connsiteX875" y="connsiteY875"/>
                      </a:cxn>
                      <a:cxn ang="0">
                        <a:pos x="connsiteX876" y="connsiteY876"/>
                      </a:cxn>
                      <a:cxn ang="0">
                        <a:pos x="connsiteX877" y="connsiteY877"/>
                      </a:cxn>
                      <a:cxn ang="0">
                        <a:pos x="connsiteX878" y="connsiteY878"/>
                      </a:cxn>
                      <a:cxn ang="0">
                        <a:pos x="connsiteX879" y="connsiteY879"/>
                      </a:cxn>
                      <a:cxn ang="0">
                        <a:pos x="connsiteX880" y="connsiteY880"/>
                      </a:cxn>
                      <a:cxn ang="0">
                        <a:pos x="connsiteX881" y="connsiteY881"/>
                      </a:cxn>
                      <a:cxn ang="0">
                        <a:pos x="connsiteX882" y="connsiteY882"/>
                      </a:cxn>
                      <a:cxn ang="0">
                        <a:pos x="connsiteX883" y="connsiteY883"/>
                      </a:cxn>
                      <a:cxn ang="0">
                        <a:pos x="connsiteX884" y="connsiteY884"/>
                      </a:cxn>
                      <a:cxn ang="0">
                        <a:pos x="connsiteX885" y="connsiteY885"/>
                      </a:cxn>
                      <a:cxn ang="0">
                        <a:pos x="connsiteX886" y="connsiteY886"/>
                      </a:cxn>
                      <a:cxn ang="0">
                        <a:pos x="connsiteX887" y="connsiteY887"/>
                      </a:cxn>
                      <a:cxn ang="0">
                        <a:pos x="connsiteX888" y="connsiteY888"/>
                      </a:cxn>
                      <a:cxn ang="0">
                        <a:pos x="connsiteX889" y="connsiteY889"/>
                      </a:cxn>
                      <a:cxn ang="0">
                        <a:pos x="connsiteX890" y="connsiteY890"/>
                      </a:cxn>
                      <a:cxn ang="0">
                        <a:pos x="connsiteX891" y="connsiteY891"/>
                      </a:cxn>
                      <a:cxn ang="0">
                        <a:pos x="connsiteX892" y="connsiteY892"/>
                      </a:cxn>
                      <a:cxn ang="0">
                        <a:pos x="connsiteX893" y="connsiteY893"/>
                      </a:cxn>
                      <a:cxn ang="0">
                        <a:pos x="connsiteX894" y="connsiteY894"/>
                      </a:cxn>
                      <a:cxn ang="0">
                        <a:pos x="connsiteX895" y="connsiteY895"/>
                      </a:cxn>
                      <a:cxn ang="0">
                        <a:pos x="connsiteX896" y="connsiteY896"/>
                      </a:cxn>
                      <a:cxn ang="0">
                        <a:pos x="connsiteX897" y="connsiteY897"/>
                      </a:cxn>
                      <a:cxn ang="0">
                        <a:pos x="connsiteX898" y="connsiteY898"/>
                      </a:cxn>
                      <a:cxn ang="0">
                        <a:pos x="connsiteX899" y="connsiteY899"/>
                      </a:cxn>
                      <a:cxn ang="0">
                        <a:pos x="connsiteX900" y="connsiteY900"/>
                      </a:cxn>
                      <a:cxn ang="0">
                        <a:pos x="connsiteX901" y="connsiteY901"/>
                      </a:cxn>
                      <a:cxn ang="0">
                        <a:pos x="connsiteX902" y="connsiteY902"/>
                      </a:cxn>
                      <a:cxn ang="0">
                        <a:pos x="connsiteX903" y="connsiteY903"/>
                      </a:cxn>
                      <a:cxn ang="0">
                        <a:pos x="connsiteX904" y="connsiteY904"/>
                      </a:cxn>
                      <a:cxn ang="0">
                        <a:pos x="connsiteX905" y="connsiteY905"/>
                      </a:cxn>
                      <a:cxn ang="0">
                        <a:pos x="connsiteX906" y="connsiteY906"/>
                      </a:cxn>
                      <a:cxn ang="0">
                        <a:pos x="connsiteX907" y="connsiteY907"/>
                      </a:cxn>
                      <a:cxn ang="0">
                        <a:pos x="connsiteX908" y="connsiteY908"/>
                      </a:cxn>
                      <a:cxn ang="0">
                        <a:pos x="connsiteX909" y="connsiteY909"/>
                      </a:cxn>
                      <a:cxn ang="0">
                        <a:pos x="connsiteX910" y="connsiteY910"/>
                      </a:cxn>
                      <a:cxn ang="0">
                        <a:pos x="connsiteX911" y="connsiteY911"/>
                      </a:cxn>
                      <a:cxn ang="0">
                        <a:pos x="connsiteX912" y="connsiteY912"/>
                      </a:cxn>
                      <a:cxn ang="0">
                        <a:pos x="connsiteX913" y="connsiteY913"/>
                      </a:cxn>
                      <a:cxn ang="0">
                        <a:pos x="connsiteX914" y="connsiteY914"/>
                      </a:cxn>
                      <a:cxn ang="0">
                        <a:pos x="connsiteX915" y="connsiteY915"/>
                      </a:cxn>
                      <a:cxn ang="0">
                        <a:pos x="connsiteX916" y="connsiteY916"/>
                      </a:cxn>
                      <a:cxn ang="0">
                        <a:pos x="connsiteX917" y="connsiteY917"/>
                      </a:cxn>
                      <a:cxn ang="0">
                        <a:pos x="connsiteX918" y="connsiteY918"/>
                      </a:cxn>
                      <a:cxn ang="0">
                        <a:pos x="connsiteX919" y="connsiteY919"/>
                      </a:cxn>
                      <a:cxn ang="0">
                        <a:pos x="connsiteX920" y="connsiteY920"/>
                      </a:cxn>
                      <a:cxn ang="0">
                        <a:pos x="connsiteX921" y="connsiteY921"/>
                      </a:cxn>
                      <a:cxn ang="0">
                        <a:pos x="connsiteX922" y="connsiteY922"/>
                      </a:cxn>
                      <a:cxn ang="0">
                        <a:pos x="connsiteX923" y="connsiteY923"/>
                      </a:cxn>
                      <a:cxn ang="0">
                        <a:pos x="connsiteX924" y="connsiteY924"/>
                      </a:cxn>
                      <a:cxn ang="0">
                        <a:pos x="connsiteX925" y="connsiteY925"/>
                      </a:cxn>
                      <a:cxn ang="0">
                        <a:pos x="connsiteX926" y="connsiteY926"/>
                      </a:cxn>
                      <a:cxn ang="0">
                        <a:pos x="connsiteX927" y="connsiteY927"/>
                      </a:cxn>
                      <a:cxn ang="0">
                        <a:pos x="connsiteX928" y="connsiteY928"/>
                      </a:cxn>
                      <a:cxn ang="0">
                        <a:pos x="connsiteX929" y="connsiteY929"/>
                      </a:cxn>
                      <a:cxn ang="0">
                        <a:pos x="connsiteX930" y="connsiteY930"/>
                      </a:cxn>
                      <a:cxn ang="0">
                        <a:pos x="connsiteX931" y="connsiteY931"/>
                      </a:cxn>
                      <a:cxn ang="0">
                        <a:pos x="connsiteX932" y="connsiteY932"/>
                      </a:cxn>
                      <a:cxn ang="0">
                        <a:pos x="connsiteX933" y="connsiteY933"/>
                      </a:cxn>
                      <a:cxn ang="0">
                        <a:pos x="connsiteX934" y="connsiteY934"/>
                      </a:cxn>
                      <a:cxn ang="0">
                        <a:pos x="connsiteX935" y="connsiteY935"/>
                      </a:cxn>
                      <a:cxn ang="0">
                        <a:pos x="connsiteX936" y="connsiteY936"/>
                      </a:cxn>
                      <a:cxn ang="0">
                        <a:pos x="connsiteX937" y="connsiteY937"/>
                      </a:cxn>
                      <a:cxn ang="0">
                        <a:pos x="connsiteX938" y="connsiteY938"/>
                      </a:cxn>
                      <a:cxn ang="0">
                        <a:pos x="connsiteX939" y="connsiteY939"/>
                      </a:cxn>
                      <a:cxn ang="0">
                        <a:pos x="connsiteX940" y="connsiteY940"/>
                      </a:cxn>
                      <a:cxn ang="0">
                        <a:pos x="connsiteX941" y="connsiteY941"/>
                      </a:cxn>
                      <a:cxn ang="0">
                        <a:pos x="connsiteX942" y="connsiteY942"/>
                      </a:cxn>
                      <a:cxn ang="0">
                        <a:pos x="connsiteX943" y="connsiteY943"/>
                      </a:cxn>
                      <a:cxn ang="0">
                        <a:pos x="connsiteX944" y="connsiteY944"/>
                      </a:cxn>
                      <a:cxn ang="0">
                        <a:pos x="connsiteX945" y="connsiteY945"/>
                      </a:cxn>
                      <a:cxn ang="0">
                        <a:pos x="connsiteX946" y="connsiteY946"/>
                      </a:cxn>
                      <a:cxn ang="0">
                        <a:pos x="connsiteX947" y="connsiteY947"/>
                      </a:cxn>
                      <a:cxn ang="0">
                        <a:pos x="connsiteX948" y="connsiteY948"/>
                      </a:cxn>
                      <a:cxn ang="0">
                        <a:pos x="connsiteX949" y="connsiteY949"/>
                      </a:cxn>
                      <a:cxn ang="0">
                        <a:pos x="connsiteX950" y="connsiteY950"/>
                      </a:cxn>
                      <a:cxn ang="0">
                        <a:pos x="connsiteX951" y="connsiteY951"/>
                      </a:cxn>
                      <a:cxn ang="0">
                        <a:pos x="connsiteX952" y="connsiteY952"/>
                      </a:cxn>
                      <a:cxn ang="0">
                        <a:pos x="connsiteX953" y="connsiteY953"/>
                      </a:cxn>
                      <a:cxn ang="0">
                        <a:pos x="connsiteX954" y="connsiteY954"/>
                      </a:cxn>
                      <a:cxn ang="0">
                        <a:pos x="connsiteX955" y="connsiteY955"/>
                      </a:cxn>
                      <a:cxn ang="0">
                        <a:pos x="connsiteX956" y="connsiteY956"/>
                      </a:cxn>
                      <a:cxn ang="0">
                        <a:pos x="connsiteX957" y="connsiteY957"/>
                      </a:cxn>
                      <a:cxn ang="0">
                        <a:pos x="connsiteX958" y="connsiteY958"/>
                      </a:cxn>
                      <a:cxn ang="0">
                        <a:pos x="connsiteX959" y="connsiteY959"/>
                      </a:cxn>
                      <a:cxn ang="0">
                        <a:pos x="connsiteX960" y="connsiteY960"/>
                      </a:cxn>
                      <a:cxn ang="0">
                        <a:pos x="connsiteX961" y="connsiteY961"/>
                      </a:cxn>
                      <a:cxn ang="0">
                        <a:pos x="connsiteX962" y="connsiteY962"/>
                      </a:cxn>
                      <a:cxn ang="0">
                        <a:pos x="connsiteX963" y="connsiteY963"/>
                      </a:cxn>
                      <a:cxn ang="0">
                        <a:pos x="connsiteX964" y="connsiteY964"/>
                      </a:cxn>
                      <a:cxn ang="0">
                        <a:pos x="connsiteX965" y="connsiteY965"/>
                      </a:cxn>
                      <a:cxn ang="0">
                        <a:pos x="connsiteX966" y="connsiteY966"/>
                      </a:cxn>
                      <a:cxn ang="0">
                        <a:pos x="connsiteX967" y="connsiteY967"/>
                      </a:cxn>
                      <a:cxn ang="0">
                        <a:pos x="connsiteX968" y="connsiteY968"/>
                      </a:cxn>
                      <a:cxn ang="0">
                        <a:pos x="connsiteX969" y="connsiteY969"/>
                      </a:cxn>
                      <a:cxn ang="0">
                        <a:pos x="connsiteX970" y="connsiteY970"/>
                      </a:cxn>
                      <a:cxn ang="0">
                        <a:pos x="connsiteX971" y="connsiteY971"/>
                      </a:cxn>
                      <a:cxn ang="0">
                        <a:pos x="connsiteX972" y="connsiteY972"/>
                      </a:cxn>
                      <a:cxn ang="0">
                        <a:pos x="connsiteX973" y="connsiteY973"/>
                      </a:cxn>
                      <a:cxn ang="0">
                        <a:pos x="connsiteX974" y="connsiteY974"/>
                      </a:cxn>
                      <a:cxn ang="0">
                        <a:pos x="connsiteX975" y="connsiteY975"/>
                      </a:cxn>
                      <a:cxn ang="0">
                        <a:pos x="connsiteX976" y="connsiteY976"/>
                      </a:cxn>
                      <a:cxn ang="0">
                        <a:pos x="connsiteX977" y="connsiteY977"/>
                      </a:cxn>
                      <a:cxn ang="0">
                        <a:pos x="connsiteX978" y="connsiteY978"/>
                      </a:cxn>
                      <a:cxn ang="0">
                        <a:pos x="connsiteX979" y="connsiteY979"/>
                      </a:cxn>
                      <a:cxn ang="0">
                        <a:pos x="connsiteX980" y="connsiteY980"/>
                      </a:cxn>
                      <a:cxn ang="0">
                        <a:pos x="connsiteX981" y="connsiteY981"/>
                      </a:cxn>
                      <a:cxn ang="0">
                        <a:pos x="connsiteX982" y="connsiteY982"/>
                      </a:cxn>
                      <a:cxn ang="0">
                        <a:pos x="connsiteX983" y="connsiteY983"/>
                      </a:cxn>
                      <a:cxn ang="0">
                        <a:pos x="connsiteX984" y="connsiteY984"/>
                      </a:cxn>
                      <a:cxn ang="0">
                        <a:pos x="connsiteX985" y="connsiteY985"/>
                      </a:cxn>
                      <a:cxn ang="0">
                        <a:pos x="connsiteX986" y="connsiteY986"/>
                      </a:cxn>
                      <a:cxn ang="0">
                        <a:pos x="connsiteX987" y="connsiteY987"/>
                      </a:cxn>
                      <a:cxn ang="0">
                        <a:pos x="connsiteX988" y="connsiteY988"/>
                      </a:cxn>
                      <a:cxn ang="0">
                        <a:pos x="connsiteX989" y="connsiteY989"/>
                      </a:cxn>
                      <a:cxn ang="0">
                        <a:pos x="connsiteX990" y="connsiteY990"/>
                      </a:cxn>
                      <a:cxn ang="0">
                        <a:pos x="connsiteX991" y="connsiteY991"/>
                      </a:cxn>
                      <a:cxn ang="0">
                        <a:pos x="connsiteX992" y="connsiteY992"/>
                      </a:cxn>
                      <a:cxn ang="0">
                        <a:pos x="connsiteX993" y="connsiteY993"/>
                      </a:cxn>
                      <a:cxn ang="0">
                        <a:pos x="connsiteX994" y="connsiteY994"/>
                      </a:cxn>
                      <a:cxn ang="0">
                        <a:pos x="connsiteX995" y="connsiteY995"/>
                      </a:cxn>
                      <a:cxn ang="0">
                        <a:pos x="connsiteX996" y="connsiteY996"/>
                      </a:cxn>
                      <a:cxn ang="0">
                        <a:pos x="connsiteX997" y="connsiteY997"/>
                      </a:cxn>
                      <a:cxn ang="0">
                        <a:pos x="connsiteX998" y="connsiteY998"/>
                      </a:cxn>
                      <a:cxn ang="0">
                        <a:pos x="connsiteX999" y="connsiteY999"/>
                      </a:cxn>
                      <a:cxn ang="0">
                        <a:pos x="connsiteX1000" y="connsiteY1000"/>
                      </a:cxn>
                      <a:cxn ang="0">
                        <a:pos x="connsiteX1001" y="connsiteY1001"/>
                      </a:cxn>
                      <a:cxn ang="0">
                        <a:pos x="connsiteX1002" y="connsiteY1002"/>
                      </a:cxn>
                      <a:cxn ang="0">
                        <a:pos x="connsiteX1003" y="connsiteY1003"/>
                      </a:cxn>
                      <a:cxn ang="0">
                        <a:pos x="connsiteX1004" y="connsiteY1004"/>
                      </a:cxn>
                      <a:cxn ang="0">
                        <a:pos x="connsiteX1005" y="connsiteY1005"/>
                      </a:cxn>
                      <a:cxn ang="0">
                        <a:pos x="connsiteX1006" y="connsiteY1006"/>
                      </a:cxn>
                      <a:cxn ang="0">
                        <a:pos x="connsiteX1007" y="connsiteY1007"/>
                      </a:cxn>
                      <a:cxn ang="0">
                        <a:pos x="connsiteX1008" y="connsiteY1008"/>
                      </a:cxn>
                      <a:cxn ang="0">
                        <a:pos x="connsiteX1009" y="connsiteY1009"/>
                      </a:cxn>
                      <a:cxn ang="0">
                        <a:pos x="connsiteX1010" y="connsiteY1010"/>
                      </a:cxn>
                      <a:cxn ang="0">
                        <a:pos x="connsiteX1011" y="connsiteY1011"/>
                      </a:cxn>
                      <a:cxn ang="0">
                        <a:pos x="connsiteX1012" y="connsiteY1012"/>
                      </a:cxn>
                      <a:cxn ang="0">
                        <a:pos x="connsiteX1013" y="connsiteY1013"/>
                      </a:cxn>
                      <a:cxn ang="0">
                        <a:pos x="connsiteX1014" y="connsiteY1014"/>
                      </a:cxn>
                      <a:cxn ang="0">
                        <a:pos x="connsiteX1015" y="connsiteY1015"/>
                      </a:cxn>
                      <a:cxn ang="0">
                        <a:pos x="connsiteX1016" y="connsiteY1016"/>
                      </a:cxn>
                      <a:cxn ang="0">
                        <a:pos x="connsiteX1017" y="connsiteY1017"/>
                      </a:cxn>
                      <a:cxn ang="0">
                        <a:pos x="connsiteX1018" y="connsiteY1018"/>
                      </a:cxn>
                      <a:cxn ang="0">
                        <a:pos x="connsiteX1019" y="connsiteY1019"/>
                      </a:cxn>
                      <a:cxn ang="0">
                        <a:pos x="connsiteX1020" y="connsiteY1020"/>
                      </a:cxn>
                      <a:cxn ang="0">
                        <a:pos x="connsiteX1021" y="connsiteY1021"/>
                      </a:cxn>
                      <a:cxn ang="0">
                        <a:pos x="connsiteX1022" y="connsiteY1022"/>
                      </a:cxn>
                      <a:cxn ang="0">
                        <a:pos x="connsiteX1023" y="connsiteY1023"/>
                      </a:cxn>
                      <a:cxn ang="0">
                        <a:pos x="connsiteX1024" y="connsiteY1024"/>
                      </a:cxn>
                      <a:cxn ang="0">
                        <a:pos x="connsiteX1025" y="connsiteY1025"/>
                      </a:cxn>
                      <a:cxn ang="0">
                        <a:pos x="connsiteX1026" y="connsiteY1026"/>
                      </a:cxn>
                      <a:cxn ang="0">
                        <a:pos x="connsiteX1027" y="connsiteY1027"/>
                      </a:cxn>
                      <a:cxn ang="0">
                        <a:pos x="connsiteX1028" y="connsiteY1028"/>
                      </a:cxn>
                      <a:cxn ang="0">
                        <a:pos x="connsiteX1029" y="connsiteY1029"/>
                      </a:cxn>
                      <a:cxn ang="0">
                        <a:pos x="connsiteX1030" y="connsiteY1030"/>
                      </a:cxn>
                      <a:cxn ang="0">
                        <a:pos x="connsiteX1031" y="connsiteY1031"/>
                      </a:cxn>
                      <a:cxn ang="0">
                        <a:pos x="connsiteX1032" y="connsiteY1032"/>
                      </a:cxn>
                      <a:cxn ang="0">
                        <a:pos x="connsiteX1033" y="connsiteY1033"/>
                      </a:cxn>
                      <a:cxn ang="0">
                        <a:pos x="connsiteX1034" y="connsiteY1034"/>
                      </a:cxn>
                      <a:cxn ang="0">
                        <a:pos x="connsiteX1035" y="connsiteY1035"/>
                      </a:cxn>
                      <a:cxn ang="0">
                        <a:pos x="connsiteX1036" y="connsiteY1036"/>
                      </a:cxn>
                      <a:cxn ang="0">
                        <a:pos x="connsiteX1037" y="connsiteY1037"/>
                      </a:cxn>
                    </a:cxnLst>
                    <a:rect l="l" t="t" r="r" b="b"/>
                    <a:pathLst>
                      <a:path w="2626994" h="2276257">
                        <a:moveTo>
                          <a:pt x="1081088" y="4861"/>
                        </a:moveTo>
                        <a:cubicBezTo>
                          <a:pt x="1053465" y="15338"/>
                          <a:pt x="1047750" y="52486"/>
                          <a:pt x="1044893" y="77251"/>
                        </a:cubicBezTo>
                        <a:cubicBezTo>
                          <a:pt x="1042035" y="108683"/>
                          <a:pt x="1047750" y="148688"/>
                          <a:pt x="1023938" y="173453"/>
                        </a:cubicBezTo>
                        <a:cubicBezTo>
                          <a:pt x="998220" y="200123"/>
                          <a:pt x="958215" y="209648"/>
                          <a:pt x="936308" y="241080"/>
                        </a:cubicBezTo>
                        <a:cubicBezTo>
                          <a:pt x="899160" y="295373"/>
                          <a:pt x="972503" y="358238"/>
                          <a:pt x="972503" y="412530"/>
                        </a:cubicBezTo>
                        <a:cubicBezTo>
                          <a:pt x="972503" y="429675"/>
                          <a:pt x="964883" y="465870"/>
                          <a:pt x="943928" y="470632"/>
                        </a:cubicBezTo>
                        <a:cubicBezTo>
                          <a:pt x="928688" y="473490"/>
                          <a:pt x="909638" y="462060"/>
                          <a:pt x="896303" y="456345"/>
                        </a:cubicBezTo>
                        <a:cubicBezTo>
                          <a:pt x="859155" y="439200"/>
                          <a:pt x="819150" y="427770"/>
                          <a:pt x="789623" y="464917"/>
                        </a:cubicBezTo>
                        <a:cubicBezTo>
                          <a:pt x="769620" y="490635"/>
                          <a:pt x="778193" y="523020"/>
                          <a:pt x="790575" y="550642"/>
                        </a:cubicBezTo>
                        <a:cubicBezTo>
                          <a:pt x="797243" y="565882"/>
                          <a:pt x="805815" y="580169"/>
                          <a:pt x="814388" y="593504"/>
                        </a:cubicBezTo>
                        <a:cubicBezTo>
                          <a:pt x="786765" y="621127"/>
                          <a:pt x="751523" y="643034"/>
                          <a:pt x="730568" y="676372"/>
                        </a:cubicBezTo>
                        <a:cubicBezTo>
                          <a:pt x="711518" y="705899"/>
                          <a:pt x="714375" y="746856"/>
                          <a:pt x="714375" y="781146"/>
                        </a:cubicBezTo>
                        <a:cubicBezTo>
                          <a:pt x="714375" y="818294"/>
                          <a:pt x="712470" y="858299"/>
                          <a:pt x="676275" y="880206"/>
                        </a:cubicBezTo>
                        <a:cubicBezTo>
                          <a:pt x="652463" y="894494"/>
                          <a:pt x="637223" y="844964"/>
                          <a:pt x="630555" y="829724"/>
                        </a:cubicBezTo>
                        <a:cubicBezTo>
                          <a:pt x="619125" y="804006"/>
                          <a:pt x="607695" y="785909"/>
                          <a:pt x="581025" y="774479"/>
                        </a:cubicBezTo>
                        <a:cubicBezTo>
                          <a:pt x="548640" y="760192"/>
                          <a:pt x="511493" y="751619"/>
                          <a:pt x="476250" y="746856"/>
                        </a:cubicBezTo>
                        <a:cubicBezTo>
                          <a:pt x="411480" y="739237"/>
                          <a:pt x="337185" y="763049"/>
                          <a:pt x="325755" y="835439"/>
                        </a:cubicBezTo>
                        <a:cubicBezTo>
                          <a:pt x="320040" y="869729"/>
                          <a:pt x="326708" y="904971"/>
                          <a:pt x="337185" y="939261"/>
                        </a:cubicBezTo>
                        <a:cubicBezTo>
                          <a:pt x="342900" y="957359"/>
                          <a:pt x="349568" y="975456"/>
                          <a:pt x="357188" y="992601"/>
                        </a:cubicBezTo>
                        <a:cubicBezTo>
                          <a:pt x="364808" y="1010698"/>
                          <a:pt x="372428" y="1032606"/>
                          <a:pt x="384810" y="1047846"/>
                        </a:cubicBezTo>
                        <a:cubicBezTo>
                          <a:pt x="386715" y="1050703"/>
                          <a:pt x="388620" y="1052608"/>
                          <a:pt x="390525" y="1055466"/>
                        </a:cubicBezTo>
                        <a:cubicBezTo>
                          <a:pt x="390525" y="1055466"/>
                          <a:pt x="389573" y="1056418"/>
                          <a:pt x="389573" y="1056418"/>
                        </a:cubicBezTo>
                        <a:cubicBezTo>
                          <a:pt x="383858" y="1064991"/>
                          <a:pt x="381953" y="1073563"/>
                          <a:pt x="379095" y="1084041"/>
                        </a:cubicBezTo>
                        <a:cubicBezTo>
                          <a:pt x="375285" y="1100233"/>
                          <a:pt x="370523" y="1116426"/>
                          <a:pt x="366713" y="1132618"/>
                        </a:cubicBezTo>
                        <a:cubicBezTo>
                          <a:pt x="362903" y="1147858"/>
                          <a:pt x="358140" y="1163098"/>
                          <a:pt x="352425" y="1178338"/>
                        </a:cubicBezTo>
                        <a:cubicBezTo>
                          <a:pt x="350520" y="1185005"/>
                          <a:pt x="347663" y="1190720"/>
                          <a:pt x="344805" y="1196435"/>
                        </a:cubicBezTo>
                        <a:cubicBezTo>
                          <a:pt x="343853" y="1198340"/>
                          <a:pt x="341948" y="1200245"/>
                          <a:pt x="340995" y="1203103"/>
                        </a:cubicBezTo>
                        <a:cubicBezTo>
                          <a:pt x="341948" y="1202150"/>
                          <a:pt x="343853" y="1202150"/>
                          <a:pt x="340043" y="1204055"/>
                        </a:cubicBezTo>
                        <a:cubicBezTo>
                          <a:pt x="314325" y="1212628"/>
                          <a:pt x="285750" y="1222153"/>
                          <a:pt x="263843" y="1239298"/>
                        </a:cubicBezTo>
                        <a:cubicBezTo>
                          <a:pt x="241935" y="1256443"/>
                          <a:pt x="252413" y="1287875"/>
                          <a:pt x="241935" y="1309783"/>
                        </a:cubicBezTo>
                        <a:cubicBezTo>
                          <a:pt x="228600" y="1338358"/>
                          <a:pt x="196215" y="1342167"/>
                          <a:pt x="168593" y="1345025"/>
                        </a:cubicBezTo>
                        <a:cubicBezTo>
                          <a:pt x="138113" y="1348835"/>
                          <a:pt x="107633" y="1350740"/>
                          <a:pt x="79058" y="1359312"/>
                        </a:cubicBezTo>
                        <a:cubicBezTo>
                          <a:pt x="56198" y="1365980"/>
                          <a:pt x="35243" y="1380267"/>
                          <a:pt x="28575" y="1404080"/>
                        </a:cubicBezTo>
                        <a:cubicBezTo>
                          <a:pt x="22860" y="1425987"/>
                          <a:pt x="28575" y="1445990"/>
                          <a:pt x="49530" y="1456467"/>
                        </a:cubicBezTo>
                        <a:cubicBezTo>
                          <a:pt x="58103" y="1460277"/>
                          <a:pt x="66675" y="1462182"/>
                          <a:pt x="74295" y="1466945"/>
                        </a:cubicBezTo>
                        <a:cubicBezTo>
                          <a:pt x="87630" y="1474565"/>
                          <a:pt x="80010" y="1492662"/>
                          <a:pt x="75248" y="1503140"/>
                        </a:cubicBezTo>
                        <a:cubicBezTo>
                          <a:pt x="67628" y="1523142"/>
                          <a:pt x="45720" y="1529810"/>
                          <a:pt x="27623" y="1539335"/>
                        </a:cubicBezTo>
                        <a:cubicBezTo>
                          <a:pt x="23813" y="1541240"/>
                          <a:pt x="20955" y="1543145"/>
                          <a:pt x="17145" y="1545049"/>
                        </a:cubicBezTo>
                        <a:cubicBezTo>
                          <a:pt x="18098" y="1545049"/>
                          <a:pt x="19050" y="1545049"/>
                          <a:pt x="20003" y="1546002"/>
                        </a:cubicBezTo>
                        <a:cubicBezTo>
                          <a:pt x="19050" y="1545049"/>
                          <a:pt x="18098" y="1545049"/>
                          <a:pt x="18098" y="1545049"/>
                        </a:cubicBezTo>
                        <a:cubicBezTo>
                          <a:pt x="18098" y="1545049"/>
                          <a:pt x="17145" y="1545049"/>
                          <a:pt x="17145" y="1546002"/>
                        </a:cubicBezTo>
                        <a:cubicBezTo>
                          <a:pt x="4763" y="1556479"/>
                          <a:pt x="0" y="1569814"/>
                          <a:pt x="0" y="1582197"/>
                        </a:cubicBezTo>
                        <a:cubicBezTo>
                          <a:pt x="0" y="1583149"/>
                          <a:pt x="953" y="1584102"/>
                          <a:pt x="1905" y="1585054"/>
                        </a:cubicBezTo>
                        <a:cubicBezTo>
                          <a:pt x="953" y="1584102"/>
                          <a:pt x="0" y="1583149"/>
                          <a:pt x="0" y="1582197"/>
                        </a:cubicBezTo>
                        <a:cubicBezTo>
                          <a:pt x="0" y="1607914"/>
                          <a:pt x="21908" y="1634584"/>
                          <a:pt x="41910" y="1648872"/>
                        </a:cubicBezTo>
                        <a:cubicBezTo>
                          <a:pt x="60008" y="1662207"/>
                          <a:pt x="82868" y="1671732"/>
                          <a:pt x="106680" y="1671732"/>
                        </a:cubicBezTo>
                        <a:cubicBezTo>
                          <a:pt x="120968" y="1671732"/>
                          <a:pt x="134303" y="1660302"/>
                          <a:pt x="144780" y="1651729"/>
                        </a:cubicBezTo>
                        <a:cubicBezTo>
                          <a:pt x="175260" y="1626012"/>
                          <a:pt x="198120" y="1591722"/>
                          <a:pt x="226695" y="1563147"/>
                        </a:cubicBezTo>
                        <a:cubicBezTo>
                          <a:pt x="234315" y="1555527"/>
                          <a:pt x="246698" y="1540287"/>
                          <a:pt x="259080" y="1540287"/>
                        </a:cubicBezTo>
                        <a:cubicBezTo>
                          <a:pt x="271463" y="1540287"/>
                          <a:pt x="272415" y="1573624"/>
                          <a:pt x="273368" y="1580292"/>
                        </a:cubicBezTo>
                        <a:cubicBezTo>
                          <a:pt x="274320" y="1587912"/>
                          <a:pt x="281940" y="1592674"/>
                          <a:pt x="287655" y="1586959"/>
                        </a:cubicBezTo>
                        <a:cubicBezTo>
                          <a:pt x="312420" y="1565052"/>
                          <a:pt x="339090" y="1544097"/>
                          <a:pt x="370523" y="1532667"/>
                        </a:cubicBezTo>
                        <a:cubicBezTo>
                          <a:pt x="383858" y="1527905"/>
                          <a:pt x="398145" y="1525047"/>
                          <a:pt x="412433" y="1528857"/>
                        </a:cubicBezTo>
                        <a:cubicBezTo>
                          <a:pt x="431483" y="1533620"/>
                          <a:pt x="440055" y="1554574"/>
                          <a:pt x="443865" y="1571719"/>
                        </a:cubicBezTo>
                        <a:cubicBezTo>
                          <a:pt x="463868" y="1645062"/>
                          <a:pt x="375285" y="1650777"/>
                          <a:pt x="326708" y="1669827"/>
                        </a:cubicBezTo>
                        <a:cubicBezTo>
                          <a:pt x="287655" y="1685067"/>
                          <a:pt x="238125" y="1751741"/>
                          <a:pt x="273368" y="1791746"/>
                        </a:cubicBezTo>
                        <a:cubicBezTo>
                          <a:pt x="286703" y="1807939"/>
                          <a:pt x="310515" y="1811749"/>
                          <a:pt x="330518" y="1814606"/>
                        </a:cubicBezTo>
                        <a:cubicBezTo>
                          <a:pt x="354330" y="1817464"/>
                          <a:pt x="381000" y="1816511"/>
                          <a:pt x="404813" y="1812701"/>
                        </a:cubicBezTo>
                        <a:cubicBezTo>
                          <a:pt x="421958" y="1809844"/>
                          <a:pt x="434340" y="1802224"/>
                          <a:pt x="447675" y="1792699"/>
                        </a:cubicBezTo>
                        <a:cubicBezTo>
                          <a:pt x="463868" y="1782221"/>
                          <a:pt x="481965" y="1791746"/>
                          <a:pt x="489585" y="1807939"/>
                        </a:cubicBezTo>
                        <a:cubicBezTo>
                          <a:pt x="501968" y="1835561"/>
                          <a:pt x="498158" y="1879376"/>
                          <a:pt x="533400" y="1887949"/>
                        </a:cubicBezTo>
                        <a:cubicBezTo>
                          <a:pt x="562928" y="1895569"/>
                          <a:pt x="584835" y="1865089"/>
                          <a:pt x="598170" y="1844134"/>
                        </a:cubicBezTo>
                        <a:cubicBezTo>
                          <a:pt x="616268" y="1816511"/>
                          <a:pt x="663893" y="1756504"/>
                          <a:pt x="689610" y="1735549"/>
                        </a:cubicBezTo>
                        <a:cubicBezTo>
                          <a:pt x="735330" y="1726977"/>
                          <a:pt x="775335" y="1690782"/>
                          <a:pt x="806768" y="1659349"/>
                        </a:cubicBezTo>
                        <a:cubicBezTo>
                          <a:pt x="847725" y="1618392"/>
                          <a:pt x="884873" y="1573624"/>
                          <a:pt x="925830" y="1531715"/>
                        </a:cubicBezTo>
                        <a:cubicBezTo>
                          <a:pt x="928688" y="1528857"/>
                          <a:pt x="930593" y="1526000"/>
                          <a:pt x="933450" y="1524095"/>
                        </a:cubicBezTo>
                        <a:cubicBezTo>
                          <a:pt x="964883" y="1518380"/>
                          <a:pt x="993458" y="1499330"/>
                          <a:pt x="1021080" y="1485995"/>
                        </a:cubicBezTo>
                        <a:cubicBezTo>
                          <a:pt x="1037273" y="1478375"/>
                          <a:pt x="1055370" y="1472660"/>
                          <a:pt x="1073468" y="1472660"/>
                        </a:cubicBezTo>
                        <a:cubicBezTo>
                          <a:pt x="1078230" y="1472660"/>
                          <a:pt x="1082993" y="1472660"/>
                          <a:pt x="1087755" y="1473612"/>
                        </a:cubicBezTo>
                        <a:cubicBezTo>
                          <a:pt x="1087755" y="1473612"/>
                          <a:pt x="1087755" y="1473612"/>
                          <a:pt x="1087755" y="1473612"/>
                        </a:cubicBezTo>
                        <a:cubicBezTo>
                          <a:pt x="1086803" y="1475517"/>
                          <a:pt x="1084898" y="1478375"/>
                          <a:pt x="1083945" y="1480280"/>
                        </a:cubicBezTo>
                        <a:cubicBezTo>
                          <a:pt x="1082993" y="1482185"/>
                          <a:pt x="1081088" y="1484090"/>
                          <a:pt x="1080135" y="1485995"/>
                        </a:cubicBezTo>
                        <a:cubicBezTo>
                          <a:pt x="1042988" y="1550765"/>
                          <a:pt x="1020128" y="1643157"/>
                          <a:pt x="1013460" y="1713642"/>
                        </a:cubicBezTo>
                        <a:cubicBezTo>
                          <a:pt x="1011555" y="1731739"/>
                          <a:pt x="1010603" y="1750789"/>
                          <a:pt x="1010603" y="1768886"/>
                        </a:cubicBezTo>
                        <a:cubicBezTo>
                          <a:pt x="1010603" y="1771744"/>
                          <a:pt x="1010603" y="1775554"/>
                          <a:pt x="1010603" y="1778411"/>
                        </a:cubicBezTo>
                        <a:cubicBezTo>
                          <a:pt x="1010603" y="1811749"/>
                          <a:pt x="1013460" y="1845086"/>
                          <a:pt x="1019175" y="1877471"/>
                        </a:cubicBezTo>
                        <a:cubicBezTo>
                          <a:pt x="1019175" y="1879376"/>
                          <a:pt x="1020128" y="1882234"/>
                          <a:pt x="1020128" y="1884139"/>
                        </a:cubicBezTo>
                        <a:cubicBezTo>
                          <a:pt x="1023938" y="1905094"/>
                          <a:pt x="1028700" y="1926049"/>
                          <a:pt x="1034415" y="1946051"/>
                        </a:cubicBezTo>
                        <a:cubicBezTo>
                          <a:pt x="1034415" y="1946051"/>
                          <a:pt x="1034415" y="1946051"/>
                          <a:pt x="1034415" y="1947003"/>
                        </a:cubicBezTo>
                        <a:cubicBezTo>
                          <a:pt x="1034415" y="1947956"/>
                          <a:pt x="1035368" y="1947956"/>
                          <a:pt x="1035368" y="1948909"/>
                        </a:cubicBezTo>
                        <a:cubicBezTo>
                          <a:pt x="1042035" y="1971768"/>
                          <a:pt x="1049655" y="2001296"/>
                          <a:pt x="1060133" y="2013678"/>
                        </a:cubicBezTo>
                        <a:lnTo>
                          <a:pt x="1060133" y="2013678"/>
                        </a:lnTo>
                        <a:cubicBezTo>
                          <a:pt x="1059180" y="2013678"/>
                          <a:pt x="1059180" y="2017488"/>
                          <a:pt x="1060133" y="2017488"/>
                        </a:cubicBezTo>
                        <a:cubicBezTo>
                          <a:pt x="1060133" y="2017488"/>
                          <a:pt x="1061085" y="2018441"/>
                          <a:pt x="1061085" y="2018441"/>
                        </a:cubicBezTo>
                        <a:cubicBezTo>
                          <a:pt x="1071563" y="2042253"/>
                          <a:pt x="1083945" y="2065113"/>
                          <a:pt x="1098233" y="2087021"/>
                        </a:cubicBezTo>
                        <a:cubicBezTo>
                          <a:pt x="1099185" y="2087973"/>
                          <a:pt x="1100138" y="2089878"/>
                          <a:pt x="1101090" y="2090831"/>
                        </a:cubicBezTo>
                        <a:cubicBezTo>
                          <a:pt x="1123950" y="2125121"/>
                          <a:pt x="1151573" y="2155600"/>
                          <a:pt x="1183005" y="2182270"/>
                        </a:cubicBezTo>
                        <a:cubicBezTo>
                          <a:pt x="1184910" y="2184175"/>
                          <a:pt x="1186815" y="2185128"/>
                          <a:pt x="1188720" y="2187033"/>
                        </a:cubicBezTo>
                        <a:cubicBezTo>
                          <a:pt x="1229678" y="2219418"/>
                          <a:pt x="1276350" y="2245135"/>
                          <a:pt x="1329690" y="2260375"/>
                        </a:cubicBezTo>
                        <a:cubicBezTo>
                          <a:pt x="1409700" y="2283235"/>
                          <a:pt x="1494473" y="2280378"/>
                          <a:pt x="1574483" y="2258470"/>
                        </a:cubicBezTo>
                        <a:cubicBezTo>
                          <a:pt x="1614488" y="2247993"/>
                          <a:pt x="1653540" y="2232753"/>
                          <a:pt x="1691640" y="2215608"/>
                        </a:cubicBezTo>
                        <a:cubicBezTo>
                          <a:pt x="1728788" y="2199415"/>
                          <a:pt x="1767840" y="2183223"/>
                          <a:pt x="1803083" y="2161315"/>
                        </a:cubicBezTo>
                        <a:cubicBezTo>
                          <a:pt x="1863090" y="2139408"/>
                          <a:pt x="1925003" y="2119406"/>
                          <a:pt x="1988820" y="2117500"/>
                        </a:cubicBezTo>
                        <a:cubicBezTo>
                          <a:pt x="2016443" y="2116548"/>
                          <a:pt x="2044065" y="2119406"/>
                          <a:pt x="2071688" y="2124168"/>
                        </a:cubicBezTo>
                        <a:cubicBezTo>
                          <a:pt x="2074545" y="2124168"/>
                          <a:pt x="2077403" y="2125121"/>
                          <a:pt x="2080260" y="2126073"/>
                        </a:cubicBezTo>
                        <a:cubicBezTo>
                          <a:pt x="2090738" y="2127978"/>
                          <a:pt x="2100263" y="2129883"/>
                          <a:pt x="2110740" y="2131788"/>
                        </a:cubicBezTo>
                        <a:cubicBezTo>
                          <a:pt x="2111693" y="2132741"/>
                          <a:pt x="2112645" y="2133693"/>
                          <a:pt x="2114550" y="2132741"/>
                        </a:cubicBezTo>
                        <a:cubicBezTo>
                          <a:pt x="2148840" y="2140361"/>
                          <a:pt x="2182178" y="2148933"/>
                          <a:pt x="2216468" y="2156553"/>
                        </a:cubicBezTo>
                        <a:cubicBezTo>
                          <a:pt x="2232660" y="2160363"/>
                          <a:pt x="2248853" y="2163221"/>
                          <a:pt x="2265045" y="2166078"/>
                        </a:cubicBezTo>
                        <a:cubicBezTo>
                          <a:pt x="2265998" y="2166078"/>
                          <a:pt x="2267903" y="2166078"/>
                          <a:pt x="2268855" y="2167030"/>
                        </a:cubicBezTo>
                        <a:cubicBezTo>
                          <a:pt x="2309813" y="2173698"/>
                          <a:pt x="2350770" y="2177508"/>
                          <a:pt x="2391728" y="2173698"/>
                        </a:cubicBezTo>
                        <a:cubicBezTo>
                          <a:pt x="2393633" y="2173698"/>
                          <a:pt x="2395538" y="2173698"/>
                          <a:pt x="2397443" y="2172746"/>
                        </a:cubicBezTo>
                        <a:cubicBezTo>
                          <a:pt x="2409825" y="2171793"/>
                          <a:pt x="2422208" y="2168936"/>
                          <a:pt x="2434590" y="2166078"/>
                        </a:cubicBezTo>
                        <a:cubicBezTo>
                          <a:pt x="2457450" y="2160363"/>
                          <a:pt x="2479358" y="2152743"/>
                          <a:pt x="2500313" y="2141313"/>
                        </a:cubicBezTo>
                        <a:cubicBezTo>
                          <a:pt x="2505075" y="2144171"/>
                          <a:pt x="2510790" y="2147028"/>
                          <a:pt x="2516505" y="2149886"/>
                        </a:cubicBezTo>
                        <a:cubicBezTo>
                          <a:pt x="2516505" y="2150838"/>
                          <a:pt x="2517458" y="2150838"/>
                          <a:pt x="2517458" y="2150838"/>
                        </a:cubicBezTo>
                        <a:cubicBezTo>
                          <a:pt x="2517458" y="2150838"/>
                          <a:pt x="2517458" y="2150838"/>
                          <a:pt x="2517458" y="2150838"/>
                        </a:cubicBezTo>
                        <a:cubicBezTo>
                          <a:pt x="2523173" y="2152743"/>
                          <a:pt x="2529840" y="2154648"/>
                          <a:pt x="2535555" y="2155600"/>
                        </a:cubicBezTo>
                        <a:cubicBezTo>
                          <a:pt x="2536508" y="2155600"/>
                          <a:pt x="2536508" y="2153696"/>
                          <a:pt x="2535555" y="2153696"/>
                        </a:cubicBezTo>
                        <a:cubicBezTo>
                          <a:pt x="2530793" y="2151790"/>
                          <a:pt x="2526030" y="2149886"/>
                          <a:pt x="2522220" y="2147981"/>
                        </a:cubicBezTo>
                        <a:cubicBezTo>
                          <a:pt x="2525078" y="2146075"/>
                          <a:pt x="2527935" y="2145123"/>
                          <a:pt x="2529840" y="2143218"/>
                        </a:cubicBezTo>
                        <a:cubicBezTo>
                          <a:pt x="2528888" y="2142265"/>
                          <a:pt x="2528888" y="2142265"/>
                          <a:pt x="2527935" y="2141313"/>
                        </a:cubicBezTo>
                        <a:cubicBezTo>
                          <a:pt x="2525078" y="2143218"/>
                          <a:pt x="2523173" y="2146075"/>
                          <a:pt x="2519363" y="2147981"/>
                        </a:cubicBezTo>
                        <a:cubicBezTo>
                          <a:pt x="2513648" y="2146075"/>
                          <a:pt x="2507933" y="2143218"/>
                          <a:pt x="2502218" y="2140361"/>
                        </a:cubicBezTo>
                        <a:cubicBezTo>
                          <a:pt x="2509838" y="2135598"/>
                          <a:pt x="2517458" y="2130836"/>
                          <a:pt x="2525078" y="2125121"/>
                        </a:cubicBezTo>
                        <a:cubicBezTo>
                          <a:pt x="2528888" y="2122263"/>
                          <a:pt x="2532698" y="2118453"/>
                          <a:pt x="2536508" y="2115596"/>
                        </a:cubicBezTo>
                        <a:cubicBezTo>
                          <a:pt x="2543175" y="2109881"/>
                          <a:pt x="2548890" y="2104166"/>
                          <a:pt x="2554605" y="2097498"/>
                        </a:cubicBezTo>
                        <a:cubicBezTo>
                          <a:pt x="2568893" y="2099403"/>
                          <a:pt x="2582228" y="2101308"/>
                          <a:pt x="2596515" y="2094641"/>
                        </a:cubicBezTo>
                        <a:cubicBezTo>
                          <a:pt x="2607945" y="2088925"/>
                          <a:pt x="2615565" y="2079401"/>
                          <a:pt x="2620328" y="2067971"/>
                        </a:cubicBezTo>
                        <a:cubicBezTo>
                          <a:pt x="2622233" y="2066066"/>
                          <a:pt x="2624138" y="2064161"/>
                          <a:pt x="2626995" y="2062256"/>
                        </a:cubicBezTo>
                        <a:cubicBezTo>
                          <a:pt x="2626995" y="2062256"/>
                          <a:pt x="2626995" y="2061303"/>
                          <a:pt x="2626043" y="2061303"/>
                        </a:cubicBezTo>
                        <a:cubicBezTo>
                          <a:pt x="2624138" y="2063208"/>
                          <a:pt x="2622233" y="2065113"/>
                          <a:pt x="2621280" y="2066066"/>
                        </a:cubicBezTo>
                        <a:cubicBezTo>
                          <a:pt x="2622233" y="2063208"/>
                          <a:pt x="2623185" y="2059398"/>
                          <a:pt x="2624138" y="2056541"/>
                        </a:cubicBezTo>
                        <a:cubicBezTo>
                          <a:pt x="2624138" y="2054636"/>
                          <a:pt x="2622233" y="2054636"/>
                          <a:pt x="2621280" y="2055588"/>
                        </a:cubicBezTo>
                        <a:cubicBezTo>
                          <a:pt x="2614613" y="2069876"/>
                          <a:pt x="2606993" y="2083211"/>
                          <a:pt x="2591753" y="2090831"/>
                        </a:cubicBezTo>
                        <a:cubicBezTo>
                          <a:pt x="2581275" y="2095593"/>
                          <a:pt x="2566988" y="2096546"/>
                          <a:pt x="2555558" y="2096546"/>
                        </a:cubicBezTo>
                        <a:cubicBezTo>
                          <a:pt x="2556510" y="2095593"/>
                          <a:pt x="2557463" y="2093688"/>
                          <a:pt x="2558415" y="2092736"/>
                        </a:cubicBezTo>
                        <a:cubicBezTo>
                          <a:pt x="2565083" y="2083211"/>
                          <a:pt x="2568893" y="2074638"/>
                          <a:pt x="2572703" y="2066066"/>
                        </a:cubicBezTo>
                        <a:cubicBezTo>
                          <a:pt x="2578418" y="2056541"/>
                          <a:pt x="2582228" y="2046063"/>
                          <a:pt x="2584133" y="2037491"/>
                        </a:cubicBezTo>
                        <a:cubicBezTo>
                          <a:pt x="2585085" y="2033681"/>
                          <a:pt x="2586038" y="2028918"/>
                          <a:pt x="2586038" y="2024156"/>
                        </a:cubicBezTo>
                        <a:cubicBezTo>
                          <a:pt x="2608898" y="2003201"/>
                          <a:pt x="2628900" y="1977483"/>
                          <a:pt x="2622233" y="1945099"/>
                        </a:cubicBezTo>
                        <a:cubicBezTo>
                          <a:pt x="2622233" y="1944146"/>
                          <a:pt x="2620328" y="1944146"/>
                          <a:pt x="2620328" y="1945099"/>
                        </a:cubicBezTo>
                        <a:cubicBezTo>
                          <a:pt x="2620328" y="1962243"/>
                          <a:pt x="2618423" y="1977483"/>
                          <a:pt x="2609850" y="1992723"/>
                        </a:cubicBezTo>
                        <a:cubicBezTo>
                          <a:pt x="2604135" y="2003201"/>
                          <a:pt x="2595563" y="2013678"/>
                          <a:pt x="2586038" y="2022251"/>
                        </a:cubicBezTo>
                        <a:cubicBezTo>
                          <a:pt x="2586990" y="2002248"/>
                          <a:pt x="2583180" y="1977483"/>
                          <a:pt x="2569845" y="1966053"/>
                        </a:cubicBezTo>
                        <a:cubicBezTo>
                          <a:pt x="2566988" y="1964149"/>
                          <a:pt x="2563178" y="1965101"/>
                          <a:pt x="2563178" y="1968911"/>
                        </a:cubicBezTo>
                        <a:cubicBezTo>
                          <a:pt x="2562225" y="1979388"/>
                          <a:pt x="2566988" y="1988913"/>
                          <a:pt x="2568893" y="1998438"/>
                        </a:cubicBezTo>
                        <a:cubicBezTo>
                          <a:pt x="2569845" y="2003201"/>
                          <a:pt x="2570798" y="2008916"/>
                          <a:pt x="2570798" y="2013678"/>
                        </a:cubicBezTo>
                        <a:cubicBezTo>
                          <a:pt x="2564130" y="1991771"/>
                          <a:pt x="2551748" y="1971768"/>
                          <a:pt x="2533650" y="1957481"/>
                        </a:cubicBezTo>
                        <a:cubicBezTo>
                          <a:pt x="2532698" y="1956528"/>
                          <a:pt x="2531745" y="1958434"/>
                          <a:pt x="2532698" y="1959386"/>
                        </a:cubicBezTo>
                        <a:cubicBezTo>
                          <a:pt x="2549843" y="1979388"/>
                          <a:pt x="2563178" y="1998438"/>
                          <a:pt x="2570798" y="2023203"/>
                        </a:cubicBezTo>
                        <a:cubicBezTo>
                          <a:pt x="2570798" y="2027013"/>
                          <a:pt x="2569845" y="2029871"/>
                          <a:pt x="2569845" y="2032728"/>
                        </a:cubicBezTo>
                        <a:cubicBezTo>
                          <a:pt x="2569845" y="2034633"/>
                          <a:pt x="2568893" y="2037491"/>
                          <a:pt x="2567940" y="2039396"/>
                        </a:cubicBezTo>
                        <a:cubicBezTo>
                          <a:pt x="2565083" y="2034633"/>
                          <a:pt x="2561273" y="2030823"/>
                          <a:pt x="2555558" y="2028918"/>
                        </a:cubicBezTo>
                        <a:cubicBezTo>
                          <a:pt x="2545080" y="2025108"/>
                          <a:pt x="2533650" y="2030823"/>
                          <a:pt x="2525078" y="2036538"/>
                        </a:cubicBezTo>
                        <a:cubicBezTo>
                          <a:pt x="2524125" y="2036538"/>
                          <a:pt x="2525078" y="2037491"/>
                          <a:pt x="2526030" y="2037491"/>
                        </a:cubicBezTo>
                        <a:cubicBezTo>
                          <a:pt x="2534603" y="2033681"/>
                          <a:pt x="2542223" y="2029871"/>
                          <a:pt x="2550795" y="2029871"/>
                        </a:cubicBezTo>
                        <a:cubicBezTo>
                          <a:pt x="2558415" y="2029871"/>
                          <a:pt x="2564130" y="2034633"/>
                          <a:pt x="2566988" y="2040348"/>
                        </a:cubicBezTo>
                        <a:cubicBezTo>
                          <a:pt x="2566035" y="2044158"/>
                          <a:pt x="2564130" y="2048921"/>
                          <a:pt x="2562225" y="2052731"/>
                        </a:cubicBezTo>
                        <a:cubicBezTo>
                          <a:pt x="2560320" y="2055588"/>
                          <a:pt x="2558415" y="2058446"/>
                          <a:pt x="2556510" y="2061303"/>
                        </a:cubicBezTo>
                        <a:cubicBezTo>
                          <a:pt x="2554605" y="2061303"/>
                          <a:pt x="2552700" y="2061303"/>
                          <a:pt x="2550795" y="2061303"/>
                        </a:cubicBezTo>
                        <a:cubicBezTo>
                          <a:pt x="2540318" y="2059398"/>
                          <a:pt x="2535555" y="2049873"/>
                          <a:pt x="2527935" y="2043206"/>
                        </a:cubicBezTo>
                        <a:cubicBezTo>
                          <a:pt x="2526983" y="2042253"/>
                          <a:pt x="2524125" y="2043206"/>
                          <a:pt x="2525078" y="2045111"/>
                        </a:cubicBezTo>
                        <a:cubicBezTo>
                          <a:pt x="2527935" y="2055588"/>
                          <a:pt x="2539365" y="2064161"/>
                          <a:pt x="2548890" y="2066066"/>
                        </a:cubicBezTo>
                        <a:cubicBezTo>
                          <a:pt x="2549843" y="2066066"/>
                          <a:pt x="2550795" y="2066066"/>
                          <a:pt x="2551748" y="2067018"/>
                        </a:cubicBezTo>
                        <a:cubicBezTo>
                          <a:pt x="2546985" y="2072733"/>
                          <a:pt x="2542223" y="2079401"/>
                          <a:pt x="2536508" y="2084163"/>
                        </a:cubicBezTo>
                        <a:cubicBezTo>
                          <a:pt x="2533650" y="2087021"/>
                          <a:pt x="2529840" y="2089878"/>
                          <a:pt x="2526983" y="2093688"/>
                        </a:cubicBezTo>
                        <a:cubicBezTo>
                          <a:pt x="2504123" y="2077496"/>
                          <a:pt x="2477453" y="2067018"/>
                          <a:pt x="2449830" y="2070828"/>
                        </a:cubicBezTo>
                        <a:cubicBezTo>
                          <a:pt x="2448878" y="2070828"/>
                          <a:pt x="2448878" y="2071781"/>
                          <a:pt x="2449830" y="2071781"/>
                        </a:cubicBezTo>
                        <a:cubicBezTo>
                          <a:pt x="2477453" y="2071781"/>
                          <a:pt x="2502218" y="2080353"/>
                          <a:pt x="2525078" y="2094641"/>
                        </a:cubicBezTo>
                        <a:cubicBezTo>
                          <a:pt x="2520315" y="2098451"/>
                          <a:pt x="2515553" y="2103213"/>
                          <a:pt x="2509838" y="2107023"/>
                        </a:cubicBezTo>
                        <a:cubicBezTo>
                          <a:pt x="2472690" y="2118453"/>
                          <a:pt x="2432685" y="2112738"/>
                          <a:pt x="2396490" y="2102261"/>
                        </a:cubicBezTo>
                        <a:cubicBezTo>
                          <a:pt x="2395538" y="2102261"/>
                          <a:pt x="2394585" y="2101308"/>
                          <a:pt x="2393633" y="2101308"/>
                        </a:cubicBezTo>
                        <a:cubicBezTo>
                          <a:pt x="2392680" y="2101308"/>
                          <a:pt x="2392680" y="2101308"/>
                          <a:pt x="2391728" y="2100356"/>
                        </a:cubicBezTo>
                        <a:cubicBezTo>
                          <a:pt x="2377440" y="2096546"/>
                          <a:pt x="2364105" y="2090831"/>
                          <a:pt x="2350770" y="2085116"/>
                        </a:cubicBezTo>
                        <a:cubicBezTo>
                          <a:pt x="2348865" y="2084163"/>
                          <a:pt x="2346960" y="2083211"/>
                          <a:pt x="2345055" y="2082258"/>
                        </a:cubicBezTo>
                        <a:cubicBezTo>
                          <a:pt x="2339340" y="2079401"/>
                          <a:pt x="2333625" y="2076543"/>
                          <a:pt x="2326958" y="2073686"/>
                        </a:cubicBezTo>
                        <a:cubicBezTo>
                          <a:pt x="2326005" y="2072733"/>
                          <a:pt x="2324100" y="2071781"/>
                          <a:pt x="2323148" y="2071781"/>
                        </a:cubicBezTo>
                        <a:cubicBezTo>
                          <a:pt x="2320290" y="2069876"/>
                          <a:pt x="2317433" y="2068923"/>
                          <a:pt x="2314575" y="2067018"/>
                        </a:cubicBezTo>
                        <a:cubicBezTo>
                          <a:pt x="2309813" y="2064161"/>
                          <a:pt x="2306003" y="2062256"/>
                          <a:pt x="2301240" y="2059398"/>
                        </a:cubicBezTo>
                        <a:cubicBezTo>
                          <a:pt x="2298383" y="2057493"/>
                          <a:pt x="2296478" y="2056541"/>
                          <a:pt x="2293620" y="2054636"/>
                        </a:cubicBezTo>
                        <a:cubicBezTo>
                          <a:pt x="2284095" y="2048921"/>
                          <a:pt x="2275523" y="2043206"/>
                          <a:pt x="2266950" y="2036538"/>
                        </a:cubicBezTo>
                        <a:cubicBezTo>
                          <a:pt x="2264093" y="2034633"/>
                          <a:pt x="2261235" y="2031776"/>
                          <a:pt x="2258378" y="2029871"/>
                        </a:cubicBezTo>
                        <a:cubicBezTo>
                          <a:pt x="2256473" y="2027966"/>
                          <a:pt x="2254568" y="2027013"/>
                          <a:pt x="2252663" y="2025108"/>
                        </a:cubicBezTo>
                        <a:cubicBezTo>
                          <a:pt x="2242185" y="2016536"/>
                          <a:pt x="2231708" y="2007011"/>
                          <a:pt x="2221230" y="1997486"/>
                        </a:cubicBezTo>
                        <a:cubicBezTo>
                          <a:pt x="2218373" y="1994628"/>
                          <a:pt x="2216468" y="1992723"/>
                          <a:pt x="2213610" y="1989866"/>
                        </a:cubicBezTo>
                        <a:cubicBezTo>
                          <a:pt x="2210753" y="1987008"/>
                          <a:pt x="2207895" y="1984151"/>
                          <a:pt x="2205990" y="1981293"/>
                        </a:cubicBezTo>
                        <a:cubicBezTo>
                          <a:pt x="2197418" y="1969863"/>
                          <a:pt x="2188845" y="1956528"/>
                          <a:pt x="2182178" y="1943193"/>
                        </a:cubicBezTo>
                        <a:cubicBezTo>
                          <a:pt x="2179320" y="1938431"/>
                          <a:pt x="2177415" y="1932716"/>
                          <a:pt x="2174558" y="1927953"/>
                        </a:cubicBezTo>
                        <a:cubicBezTo>
                          <a:pt x="2156460" y="1886044"/>
                          <a:pt x="2146935" y="1839371"/>
                          <a:pt x="2140268" y="1796509"/>
                        </a:cubicBezTo>
                        <a:cubicBezTo>
                          <a:pt x="2121218" y="1669827"/>
                          <a:pt x="2136458" y="1541240"/>
                          <a:pt x="2126933" y="1413605"/>
                        </a:cubicBezTo>
                        <a:cubicBezTo>
                          <a:pt x="2117408" y="1288828"/>
                          <a:pt x="2078355" y="1169766"/>
                          <a:pt x="1980248" y="1086898"/>
                        </a:cubicBezTo>
                        <a:cubicBezTo>
                          <a:pt x="1864043" y="989743"/>
                          <a:pt x="1709738" y="983076"/>
                          <a:pt x="1569720" y="1023081"/>
                        </a:cubicBezTo>
                        <a:cubicBezTo>
                          <a:pt x="1557338" y="1026891"/>
                          <a:pt x="1544955" y="1030701"/>
                          <a:pt x="1532573" y="1034511"/>
                        </a:cubicBezTo>
                        <a:cubicBezTo>
                          <a:pt x="1528763" y="1035463"/>
                          <a:pt x="1525905" y="1037368"/>
                          <a:pt x="1522095" y="1038321"/>
                        </a:cubicBezTo>
                        <a:cubicBezTo>
                          <a:pt x="1484948" y="1051656"/>
                          <a:pt x="1448753" y="1068801"/>
                          <a:pt x="1414463" y="1087851"/>
                        </a:cubicBezTo>
                        <a:cubicBezTo>
                          <a:pt x="1411605" y="1088803"/>
                          <a:pt x="1409700" y="1090708"/>
                          <a:pt x="1406843" y="1091661"/>
                        </a:cubicBezTo>
                        <a:cubicBezTo>
                          <a:pt x="1389698" y="1102138"/>
                          <a:pt x="1372553" y="1112616"/>
                          <a:pt x="1356360" y="1124046"/>
                        </a:cubicBezTo>
                        <a:cubicBezTo>
                          <a:pt x="1313498" y="1153573"/>
                          <a:pt x="1269683" y="1189768"/>
                          <a:pt x="1236345" y="1231678"/>
                        </a:cubicBezTo>
                        <a:cubicBezTo>
                          <a:pt x="1232535" y="1236440"/>
                          <a:pt x="1229678" y="1240250"/>
                          <a:pt x="1225868" y="1245013"/>
                        </a:cubicBezTo>
                        <a:cubicBezTo>
                          <a:pt x="1221105" y="1251680"/>
                          <a:pt x="1216343" y="1258348"/>
                          <a:pt x="1212533" y="1265015"/>
                        </a:cubicBezTo>
                        <a:cubicBezTo>
                          <a:pt x="1205865" y="1260253"/>
                          <a:pt x="1198245" y="1255490"/>
                          <a:pt x="1191578" y="1250728"/>
                        </a:cubicBezTo>
                        <a:cubicBezTo>
                          <a:pt x="1181100" y="1244060"/>
                          <a:pt x="1169670" y="1237393"/>
                          <a:pt x="1159193" y="1230725"/>
                        </a:cubicBezTo>
                        <a:cubicBezTo>
                          <a:pt x="1151573" y="1225963"/>
                          <a:pt x="1144905" y="1221200"/>
                          <a:pt x="1136333" y="1217390"/>
                        </a:cubicBezTo>
                        <a:cubicBezTo>
                          <a:pt x="1136333" y="1216438"/>
                          <a:pt x="1136333" y="1215485"/>
                          <a:pt x="1136333" y="1214533"/>
                        </a:cubicBezTo>
                        <a:cubicBezTo>
                          <a:pt x="1142048" y="1184053"/>
                          <a:pt x="1156335" y="1154525"/>
                          <a:pt x="1177290" y="1131666"/>
                        </a:cubicBezTo>
                        <a:cubicBezTo>
                          <a:pt x="1200150" y="1105948"/>
                          <a:pt x="1233488" y="1092613"/>
                          <a:pt x="1265873" y="1081183"/>
                        </a:cubicBezTo>
                        <a:cubicBezTo>
                          <a:pt x="1292543" y="1071658"/>
                          <a:pt x="1314450" y="1062133"/>
                          <a:pt x="1332548" y="1039273"/>
                        </a:cubicBezTo>
                        <a:cubicBezTo>
                          <a:pt x="1355408" y="1010698"/>
                          <a:pt x="1364933" y="973551"/>
                          <a:pt x="1368743" y="937356"/>
                        </a:cubicBezTo>
                        <a:cubicBezTo>
                          <a:pt x="1369695" y="923069"/>
                          <a:pt x="1370648" y="907829"/>
                          <a:pt x="1373505" y="893541"/>
                        </a:cubicBezTo>
                        <a:cubicBezTo>
                          <a:pt x="1378268" y="873539"/>
                          <a:pt x="1388745" y="856394"/>
                          <a:pt x="1400175" y="840201"/>
                        </a:cubicBezTo>
                        <a:cubicBezTo>
                          <a:pt x="1422083" y="810674"/>
                          <a:pt x="1455420" y="791624"/>
                          <a:pt x="1479233" y="764001"/>
                        </a:cubicBezTo>
                        <a:cubicBezTo>
                          <a:pt x="1502093" y="737332"/>
                          <a:pt x="1503998" y="705899"/>
                          <a:pt x="1487805" y="674467"/>
                        </a:cubicBezTo>
                        <a:cubicBezTo>
                          <a:pt x="1472565" y="644939"/>
                          <a:pt x="1438275" y="632557"/>
                          <a:pt x="1407795" y="626842"/>
                        </a:cubicBezTo>
                        <a:cubicBezTo>
                          <a:pt x="1363028" y="619222"/>
                          <a:pt x="1312545" y="627794"/>
                          <a:pt x="1282065" y="663989"/>
                        </a:cubicBezTo>
                        <a:cubicBezTo>
                          <a:pt x="1255395" y="695422"/>
                          <a:pt x="1231583" y="729712"/>
                          <a:pt x="1204913" y="761144"/>
                        </a:cubicBezTo>
                        <a:cubicBezTo>
                          <a:pt x="1182053" y="788766"/>
                          <a:pt x="1152525" y="826866"/>
                          <a:pt x="1117283" y="839249"/>
                        </a:cubicBezTo>
                        <a:cubicBezTo>
                          <a:pt x="1083945" y="851631"/>
                          <a:pt x="1080135" y="803054"/>
                          <a:pt x="1079183" y="782099"/>
                        </a:cubicBezTo>
                        <a:cubicBezTo>
                          <a:pt x="1076325" y="740189"/>
                          <a:pt x="1122045" y="718282"/>
                          <a:pt x="1153478" y="702089"/>
                        </a:cubicBezTo>
                        <a:cubicBezTo>
                          <a:pt x="1187768" y="683992"/>
                          <a:pt x="1229678" y="669704"/>
                          <a:pt x="1253490" y="639224"/>
                        </a:cubicBezTo>
                        <a:cubicBezTo>
                          <a:pt x="1278255" y="607792"/>
                          <a:pt x="1254443" y="574455"/>
                          <a:pt x="1229678" y="550642"/>
                        </a:cubicBezTo>
                        <a:cubicBezTo>
                          <a:pt x="1262063" y="539212"/>
                          <a:pt x="1298258" y="543022"/>
                          <a:pt x="1331595" y="532545"/>
                        </a:cubicBezTo>
                        <a:cubicBezTo>
                          <a:pt x="1368743" y="521115"/>
                          <a:pt x="1394460" y="483015"/>
                          <a:pt x="1390650" y="443962"/>
                        </a:cubicBezTo>
                        <a:cubicBezTo>
                          <a:pt x="1386840" y="405862"/>
                          <a:pt x="1349693" y="383955"/>
                          <a:pt x="1320165" y="366810"/>
                        </a:cubicBezTo>
                        <a:cubicBezTo>
                          <a:pt x="1288733" y="348713"/>
                          <a:pt x="1254443" y="351570"/>
                          <a:pt x="1220153" y="349665"/>
                        </a:cubicBezTo>
                        <a:cubicBezTo>
                          <a:pt x="1215390" y="348713"/>
                          <a:pt x="1210628" y="347760"/>
                          <a:pt x="1207770" y="346808"/>
                        </a:cubicBezTo>
                        <a:cubicBezTo>
                          <a:pt x="1187768" y="345855"/>
                          <a:pt x="1163003" y="342998"/>
                          <a:pt x="1152525" y="322995"/>
                        </a:cubicBezTo>
                        <a:cubicBezTo>
                          <a:pt x="1143953" y="306803"/>
                          <a:pt x="1149668" y="284895"/>
                          <a:pt x="1154430" y="267750"/>
                        </a:cubicBezTo>
                        <a:cubicBezTo>
                          <a:pt x="1166813" y="222030"/>
                          <a:pt x="1191578" y="181073"/>
                          <a:pt x="1206818" y="137258"/>
                        </a:cubicBezTo>
                        <a:cubicBezTo>
                          <a:pt x="1212533" y="121066"/>
                          <a:pt x="1216343" y="103921"/>
                          <a:pt x="1210628" y="86776"/>
                        </a:cubicBezTo>
                        <a:cubicBezTo>
                          <a:pt x="1203008" y="59153"/>
                          <a:pt x="1179195" y="35341"/>
                          <a:pt x="1157288" y="18196"/>
                        </a:cubicBezTo>
                        <a:cubicBezTo>
                          <a:pt x="1137285" y="3908"/>
                          <a:pt x="1108710" y="-6569"/>
                          <a:pt x="1081088" y="4861"/>
                        </a:cubicBezTo>
                        <a:close/>
                        <a:moveTo>
                          <a:pt x="19050" y="1561242"/>
                        </a:moveTo>
                        <a:cubicBezTo>
                          <a:pt x="16193" y="1567910"/>
                          <a:pt x="14288" y="1575529"/>
                          <a:pt x="14288" y="1582197"/>
                        </a:cubicBezTo>
                        <a:cubicBezTo>
                          <a:pt x="13335" y="1574577"/>
                          <a:pt x="16193" y="1568862"/>
                          <a:pt x="19050" y="1561242"/>
                        </a:cubicBezTo>
                        <a:close/>
                        <a:moveTo>
                          <a:pt x="450533" y="1635537"/>
                        </a:moveTo>
                        <a:cubicBezTo>
                          <a:pt x="472440" y="1606962"/>
                          <a:pt x="465773" y="1565052"/>
                          <a:pt x="447675" y="1536477"/>
                        </a:cubicBezTo>
                        <a:cubicBezTo>
                          <a:pt x="409575" y="1475517"/>
                          <a:pt x="330518" y="1527905"/>
                          <a:pt x="286703" y="1564099"/>
                        </a:cubicBezTo>
                        <a:cubicBezTo>
                          <a:pt x="282893" y="1541240"/>
                          <a:pt x="273368" y="1514570"/>
                          <a:pt x="245745" y="1526000"/>
                        </a:cubicBezTo>
                        <a:cubicBezTo>
                          <a:pt x="215265" y="1538382"/>
                          <a:pt x="193358" y="1573624"/>
                          <a:pt x="172403" y="1597437"/>
                        </a:cubicBezTo>
                        <a:cubicBezTo>
                          <a:pt x="151448" y="1621249"/>
                          <a:pt x="124778" y="1662207"/>
                          <a:pt x="88583" y="1653634"/>
                        </a:cubicBezTo>
                        <a:cubicBezTo>
                          <a:pt x="55245" y="1646014"/>
                          <a:pt x="13335" y="1617439"/>
                          <a:pt x="14288" y="1584102"/>
                        </a:cubicBezTo>
                        <a:cubicBezTo>
                          <a:pt x="14288" y="1584102"/>
                          <a:pt x="14288" y="1584102"/>
                          <a:pt x="14288" y="1584102"/>
                        </a:cubicBezTo>
                        <a:cubicBezTo>
                          <a:pt x="36195" y="1555527"/>
                          <a:pt x="61913" y="1546954"/>
                          <a:pt x="82868" y="1518380"/>
                        </a:cubicBezTo>
                        <a:cubicBezTo>
                          <a:pt x="96203" y="1500282"/>
                          <a:pt x="103823" y="1470755"/>
                          <a:pt x="83820" y="1455515"/>
                        </a:cubicBezTo>
                        <a:cubicBezTo>
                          <a:pt x="68580" y="1443132"/>
                          <a:pt x="40958" y="1445990"/>
                          <a:pt x="40958" y="1420272"/>
                        </a:cubicBezTo>
                        <a:cubicBezTo>
                          <a:pt x="40958" y="1387887"/>
                          <a:pt x="72390" y="1377410"/>
                          <a:pt x="99060" y="1371695"/>
                        </a:cubicBezTo>
                        <a:cubicBezTo>
                          <a:pt x="150495" y="1360265"/>
                          <a:pt x="220980" y="1372648"/>
                          <a:pt x="254318" y="1322165"/>
                        </a:cubicBezTo>
                        <a:cubicBezTo>
                          <a:pt x="268605" y="1300258"/>
                          <a:pt x="255270" y="1265015"/>
                          <a:pt x="278130" y="1248823"/>
                        </a:cubicBezTo>
                        <a:cubicBezTo>
                          <a:pt x="290513" y="1239298"/>
                          <a:pt x="305753" y="1233583"/>
                          <a:pt x="320040" y="1227868"/>
                        </a:cubicBezTo>
                        <a:cubicBezTo>
                          <a:pt x="329565" y="1224058"/>
                          <a:pt x="340043" y="1222153"/>
                          <a:pt x="348615" y="1217390"/>
                        </a:cubicBezTo>
                        <a:cubicBezTo>
                          <a:pt x="357188" y="1212628"/>
                          <a:pt x="361950" y="1197388"/>
                          <a:pt x="364808" y="1188815"/>
                        </a:cubicBezTo>
                        <a:cubicBezTo>
                          <a:pt x="371475" y="1173575"/>
                          <a:pt x="376238" y="1157383"/>
                          <a:pt x="380048" y="1141191"/>
                        </a:cubicBezTo>
                        <a:cubicBezTo>
                          <a:pt x="384810" y="1124998"/>
                          <a:pt x="388620" y="1107853"/>
                          <a:pt x="393383" y="1091661"/>
                        </a:cubicBezTo>
                        <a:cubicBezTo>
                          <a:pt x="395288" y="1083088"/>
                          <a:pt x="398145" y="1074516"/>
                          <a:pt x="399098" y="1065943"/>
                        </a:cubicBezTo>
                        <a:cubicBezTo>
                          <a:pt x="411480" y="1080231"/>
                          <a:pt x="424815" y="1095471"/>
                          <a:pt x="436245" y="1109758"/>
                        </a:cubicBezTo>
                        <a:cubicBezTo>
                          <a:pt x="448628" y="1124998"/>
                          <a:pt x="466725" y="1142143"/>
                          <a:pt x="472440" y="1162146"/>
                        </a:cubicBezTo>
                        <a:cubicBezTo>
                          <a:pt x="447675" y="1150716"/>
                          <a:pt x="446723" y="1123093"/>
                          <a:pt x="425768" y="1104996"/>
                        </a:cubicBezTo>
                        <a:cubicBezTo>
                          <a:pt x="424815" y="1104043"/>
                          <a:pt x="422910" y="1105948"/>
                          <a:pt x="423863" y="1106901"/>
                        </a:cubicBezTo>
                        <a:cubicBezTo>
                          <a:pt x="433388" y="1129761"/>
                          <a:pt x="446723" y="1161193"/>
                          <a:pt x="473393" y="1167861"/>
                        </a:cubicBezTo>
                        <a:cubicBezTo>
                          <a:pt x="473393" y="1170718"/>
                          <a:pt x="474345" y="1172623"/>
                          <a:pt x="474345" y="1175480"/>
                        </a:cubicBezTo>
                        <a:cubicBezTo>
                          <a:pt x="473393" y="1240250"/>
                          <a:pt x="377190" y="1219295"/>
                          <a:pt x="338138" y="1244060"/>
                        </a:cubicBezTo>
                        <a:cubicBezTo>
                          <a:pt x="315278" y="1258348"/>
                          <a:pt x="287655" y="1270730"/>
                          <a:pt x="274320" y="1295495"/>
                        </a:cubicBezTo>
                        <a:cubicBezTo>
                          <a:pt x="270510" y="1302163"/>
                          <a:pt x="269558" y="1309783"/>
                          <a:pt x="270510" y="1317403"/>
                        </a:cubicBezTo>
                        <a:cubicBezTo>
                          <a:pt x="270510" y="1317403"/>
                          <a:pt x="270510" y="1318355"/>
                          <a:pt x="270510" y="1318355"/>
                        </a:cubicBezTo>
                        <a:cubicBezTo>
                          <a:pt x="270510" y="1318355"/>
                          <a:pt x="270510" y="1318355"/>
                          <a:pt x="270510" y="1319308"/>
                        </a:cubicBezTo>
                        <a:cubicBezTo>
                          <a:pt x="270510" y="1320260"/>
                          <a:pt x="270510" y="1320260"/>
                          <a:pt x="270510" y="1321213"/>
                        </a:cubicBezTo>
                        <a:cubicBezTo>
                          <a:pt x="270510" y="1321213"/>
                          <a:pt x="270510" y="1321213"/>
                          <a:pt x="270510" y="1321213"/>
                        </a:cubicBezTo>
                        <a:cubicBezTo>
                          <a:pt x="270510" y="1322165"/>
                          <a:pt x="271463" y="1323118"/>
                          <a:pt x="271463" y="1325023"/>
                        </a:cubicBezTo>
                        <a:cubicBezTo>
                          <a:pt x="276225" y="1340263"/>
                          <a:pt x="288608" y="1355503"/>
                          <a:pt x="299085" y="1365980"/>
                        </a:cubicBezTo>
                        <a:cubicBezTo>
                          <a:pt x="299085" y="1365980"/>
                          <a:pt x="300038" y="1365980"/>
                          <a:pt x="300038" y="1365980"/>
                        </a:cubicBezTo>
                        <a:cubicBezTo>
                          <a:pt x="311468" y="1377410"/>
                          <a:pt x="323850" y="1387887"/>
                          <a:pt x="334328" y="1395507"/>
                        </a:cubicBezTo>
                        <a:cubicBezTo>
                          <a:pt x="327660" y="1395507"/>
                          <a:pt x="321945" y="1397412"/>
                          <a:pt x="315278" y="1399317"/>
                        </a:cubicBezTo>
                        <a:cubicBezTo>
                          <a:pt x="304800" y="1402175"/>
                          <a:pt x="293370" y="1405032"/>
                          <a:pt x="282893" y="1408842"/>
                        </a:cubicBezTo>
                        <a:cubicBezTo>
                          <a:pt x="267653" y="1413605"/>
                          <a:pt x="251460" y="1417415"/>
                          <a:pt x="236220" y="1423130"/>
                        </a:cubicBezTo>
                        <a:cubicBezTo>
                          <a:pt x="235268" y="1422177"/>
                          <a:pt x="234315" y="1422177"/>
                          <a:pt x="232410" y="1423130"/>
                        </a:cubicBezTo>
                        <a:cubicBezTo>
                          <a:pt x="231458" y="1424082"/>
                          <a:pt x="231458" y="1424082"/>
                          <a:pt x="230505" y="1425035"/>
                        </a:cubicBezTo>
                        <a:cubicBezTo>
                          <a:pt x="224790" y="1426940"/>
                          <a:pt x="218123" y="1428845"/>
                          <a:pt x="212408" y="1431702"/>
                        </a:cubicBezTo>
                        <a:cubicBezTo>
                          <a:pt x="203835" y="1434560"/>
                          <a:pt x="195263" y="1438370"/>
                          <a:pt x="186690" y="1442180"/>
                        </a:cubicBezTo>
                        <a:cubicBezTo>
                          <a:pt x="175260" y="1437417"/>
                          <a:pt x="166688" y="1431702"/>
                          <a:pt x="156210" y="1422177"/>
                        </a:cubicBezTo>
                        <a:cubicBezTo>
                          <a:pt x="143828" y="1412652"/>
                          <a:pt x="132398" y="1406937"/>
                          <a:pt x="116205" y="1406937"/>
                        </a:cubicBezTo>
                        <a:cubicBezTo>
                          <a:pt x="113348" y="1406937"/>
                          <a:pt x="112395" y="1411700"/>
                          <a:pt x="116205" y="1411700"/>
                        </a:cubicBezTo>
                        <a:cubicBezTo>
                          <a:pt x="137160" y="1413605"/>
                          <a:pt x="150495" y="1425987"/>
                          <a:pt x="165735" y="1438370"/>
                        </a:cubicBezTo>
                        <a:cubicBezTo>
                          <a:pt x="169545" y="1441227"/>
                          <a:pt x="173355" y="1444085"/>
                          <a:pt x="177165" y="1445990"/>
                        </a:cubicBezTo>
                        <a:cubicBezTo>
                          <a:pt x="144780" y="1462182"/>
                          <a:pt x="114300" y="1483137"/>
                          <a:pt x="99060" y="1515522"/>
                        </a:cubicBezTo>
                        <a:cubicBezTo>
                          <a:pt x="97155" y="1519332"/>
                          <a:pt x="101918" y="1525047"/>
                          <a:pt x="105728" y="1521237"/>
                        </a:cubicBezTo>
                        <a:cubicBezTo>
                          <a:pt x="140018" y="1488852"/>
                          <a:pt x="174308" y="1465992"/>
                          <a:pt x="218123" y="1449800"/>
                        </a:cubicBezTo>
                        <a:cubicBezTo>
                          <a:pt x="218123" y="1450752"/>
                          <a:pt x="217170" y="1451705"/>
                          <a:pt x="217170" y="1452657"/>
                        </a:cubicBezTo>
                        <a:cubicBezTo>
                          <a:pt x="213360" y="1464087"/>
                          <a:pt x="209550" y="1476470"/>
                          <a:pt x="204788" y="1487900"/>
                        </a:cubicBezTo>
                        <a:cubicBezTo>
                          <a:pt x="193358" y="1517427"/>
                          <a:pt x="170498" y="1527905"/>
                          <a:pt x="140970" y="1531715"/>
                        </a:cubicBezTo>
                        <a:cubicBezTo>
                          <a:pt x="140018" y="1531715"/>
                          <a:pt x="140018" y="1533620"/>
                          <a:pt x="140970" y="1533620"/>
                        </a:cubicBezTo>
                        <a:cubicBezTo>
                          <a:pt x="168593" y="1538382"/>
                          <a:pt x="190500" y="1528857"/>
                          <a:pt x="206693" y="1505997"/>
                        </a:cubicBezTo>
                        <a:cubicBezTo>
                          <a:pt x="214313" y="1494567"/>
                          <a:pt x="219075" y="1481232"/>
                          <a:pt x="222885" y="1468850"/>
                        </a:cubicBezTo>
                        <a:cubicBezTo>
                          <a:pt x="225743" y="1462182"/>
                          <a:pt x="229553" y="1453610"/>
                          <a:pt x="232410" y="1445990"/>
                        </a:cubicBezTo>
                        <a:cubicBezTo>
                          <a:pt x="251460" y="1439322"/>
                          <a:pt x="271463" y="1433607"/>
                          <a:pt x="291465" y="1427892"/>
                        </a:cubicBezTo>
                        <a:cubicBezTo>
                          <a:pt x="307658" y="1423130"/>
                          <a:pt x="344805" y="1408842"/>
                          <a:pt x="359093" y="1407890"/>
                        </a:cubicBezTo>
                        <a:cubicBezTo>
                          <a:pt x="369570" y="1410747"/>
                          <a:pt x="381000" y="1410747"/>
                          <a:pt x="392430" y="1409795"/>
                        </a:cubicBezTo>
                        <a:cubicBezTo>
                          <a:pt x="380048" y="1411700"/>
                          <a:pt x="368618" y="1419320"/>
                          <a:pt x="359093" y="1426940"/>
                        </a:cubicBezTo>
                        <a:cubicBezTo>
                          <a:pt x="339090" y="1442180"/>
                          <a:pt x="323850" y="1457420"/>
                          <a:pt x="296228" y="1457420"/>
                        </a:cubicBezTo>
                        <a:cubicBezTo>
                          <a:pt x="293370" y="1457420"/>
                          <a:pt x="293370" y="1461230"/>
                          <a:pt x="296228" y="1462182"/>
                        </a:cubicBezTo>
                        <a:cubicBezTo>
                          <a:pt x="316230" y="1464087"/>
                          <a:pt x="332423" y="1456467"/>
                          <a:pt x="347663" y="1444085"/>
                        </a:cubicBezTo>
                        <a:cubicBezTo>
                          <a:pt x="366713" y="1428845"/>
                          <a:pt x="383858" y="1412652"/>
                          <a:pt x="410528" y="1418367"/>
                        </a:cubicBezTo>
                        <a:cubicBezTo>
                          <a:pt x="424815" y="1422177"/>
                          <a:pt x="438150" y="1429797"/>
                          <a:pt x="453390" y="1428845"/>
                        </a:cubicBezTo>
                        <a:cubicBezTo>
                          <a:pt x="459105" y="1427892"/>
                          <a:pt x="464820" y="1425987"/>
                          <a:pt x="469583" y="1422177"/>
                        </a:cubicBezTo>
                        <a:cubicBezTo>
                          <a:pt x="468630" y="1425035"/>
                          <a:pt x="468630" y="1426940"/>
                          <a:pt x="467678" y="1429797"/>
                        </a:cubicBezTo>
                        <a:cubicBezTo>
                          <a:pt x="464820" y="1442180"/>
                          <a:pt x="461010" y="1454562"/>
                          <a:pt x="453390" y="1465040"/>
                        </a:cubicBezTo>
                        <a:cubicBezTo>
                          <a:pt x="442913" y="1482185"/>
                          <a:pt x="421005" y="1485042"/>
                          <a:pt x="402908" y="1484090"/>
                        </a:cubicBezTo>
                        <a:cubicBezTo>
                          <a:pt x="401955" y="1484090"/>
                          <a:pt x="401955" y="1485995"/>
                          <a:pt x="402908" y="1485995"/>
                        </a:cubicBezTo>
                        <a:cubicBezTo>
                          <a:pt x="433388" y="1491710"/>
                          <a:pt x="458153" y="1485995"/>
                          <a:pt x="471488" y="1456467"/>
                        </a:cubicBezTo>
                        <a:cubicBezTo>
                          <a:pt x="478155" y="1443132"/>
                          <a:pt x="481013" y="1428845"/>
                          <a:pt x="484823" y="1414557"/>
                        </a:cubicBezTo>
                        <a:cubicBezTo>
                          <a:pt x="488633" y="1399317"/>
                          <a:pt x="494348" y="1385982"/>
                          <a:pt x="501968" y="1372648"/>
                        </a:cubicBezTo>
                        <a:cubicBezTo>
                          <a:pt x="522923" y="1364075"/>
                          <a:pt x="543878" y="1355503"/>
                          <a:pt x="566738" y="1351692"/>
                        </a:cubicBezTo>
                        <a:cubicBezTo>
                          <a:pt x="580073" y="1348835"/>
                          <a:pt x="594360" y="1347883"/>
                          <a:pt x="608648" y="1348835"/>
                        </a:cubicBezTo>
                        <a:cubicBezTo>
                          <a:pt x="602933" y="1359312"/>
                          <a:pt x="594360" y="1365028"/>
                          <a:pt x="580073" y="1369790"/>
                        </a:cubicBezTo>
                        <a:cubicBezTo>
                          <a:pt x="564833" y="1375505"/>
                          <a:pt x="554355" y="1384077"/>
                          <a:pt x="543878" y="1396460"/>
                        </a:cubicBezTo>
                        <a:cubicBezTo>
                          <a:pt x="537210" y="1404080"/>
                          <a:pt x="533400" y="1412652"/>
                          <a:pt x="533400" y="1422177"/>
                        </a:cubicBezTo>
                        <a:cubicBezTo>
                          <a:pt x="534353" y="1439322"/>
                          <a:pt x="538163" y="1452657"/>
                          <a:pt x="534353" y="1469802"/>
                        </a:cubicBezTo>
                        <a:cubicBezTo>
                          <a:pt x="533400" y="1475517"/>
                          <a:pt x="541020" y="1478375"/>
                          <a:pt x="541973" y="1472660"/>
                        </a:cubicBezTo>
                        <a:cubicBezTo>
                          <a:pt x="544830" y="1458372"/>
                          <a:pt x="545783" y="1445037"/>
                          <a:pt x="543878" y="1430750"/>
                        </a:cubicBezTo>
                        <a:cubicBezTo>
                          <a:pt x="541020" y="1411700"/>
                          <a:pt x="551498" y="1403127"/>
                          <a:pt x="564833" y="1390745"/>
                        </a:cubicBezTo>
                        <a:cubicBezTo>
                          <a:pt x="576263" y="1381220"/>
                          <a:pt x="591503" y="1379315"/>
                          <a:pt x="603885" y="1371695"/>
                        </a:cubicBezTo>
                        <a:cubicBezTo>
                          <a:pt x="612458" y="1365980"/>
                          <a:pt x="616268" y="1358360"/>
                          <a:pt x="617220" y="1348835"/>
                        </a:cubicBezTo>
                        <a:cubicBezTo>
                          <a:pt x="637223" y="1350740"/>
                          <a:pt x="656273" y="1356455"/>
                          <a:pt x="673418" y="1366932"/>
                        </a:cubicBezTo>
                        <a:cubicBezTo>
                          <a:pt x="689610" y="1376457"/>
                          <a:pt x="701040" y="1392650"/>
                          <a:pt x="705803" y="1410747"/>
                        </a:cubicBezTo>
                        <a:cubicBezTo>
                          <a:pt x="709613" y="1425987"/>
                          <a:pt x="711518" y="1449800"/>
                          <a:pt x="699135" y="1462182"/>
                        </a:cubicBezTo>
                        <a:cubicBezTo>
                          <a:pt x="681990" y="1481232"/>
                          <a:pt x="641985" y="1475517"/>
                          <a:pt x="619125" y="1477422"/>
                        </a:cubicBezTo>
                        <a:cubicBezTo>
                          <a:pt x="585788" y="1480280"/>
                          <a:pt x="558165" y="1492662"/>
                          <a:pt x="529590" y="1510760"/>
                        </a:cubicBezTo>
                        <a:cubicBezTo>
                          <a:pt x="511493" y="1522190"/>
                          <a:pt x="506730" y="1535525"/>
                          <a:pt x="515303" y="1555527"/>
                        </a:cubicBezTo>
                        <a:cubicBezTo>
                          <a:pt x="522923" y="1572672"/>
                          <a:pt x="530543" y="1590769"/>
                          <a:pt x="539115" y="1607914"/>
                        </a:cubicBezTo>
                        <a:cubicBezTo>
                          <a:pt x="530543" y="1608867"/>
                          <a:pt x="522923" y="1610772"/>
                          <a:pt x="516255" y="1614582"/>
                        </a:cubicBezTo>
                        <a:cubicBezTo>
                          <a:pt x="501968" y="1608867"/>
                          <a:pt x="495300" y="1597437"/>
                          <a:pt x="490538" y="1581244"/>
                        </a:cubicBezTo>
                        <a:cubicBezTo>
                          <a:pt x="486728" y="1568862"/>
                          <a:pt x="483870" y="1554574"/>
                          <a:pt x="474345" y="1546002"/>
                        </a:cubicBezTo>
                        <a:cubicBezTo>
                          <a:pt x="472440" y="1545049"/>
                          <a:pt x="470535" y="1546002"/>
                          <a:pt x="471488" y="1547907"/>
                        </a:cubicBezTo>
                        <a:cubicBezTo>
                          <a:pt x="475298" y="1557432"/>
                          <a:pt x="480060" y="1565052"/>
                          <a:pt x="483870" y="1575529"/>
                        </a:cubicBezTo>
                        <a:cubicBezTo>
                          <a:pt x="486728" y="1583149"/>
                          <a:pt x="488633" y="1590769"/>
                          <a:pt x="491490" y="1598389"/>
                        </a:cubicBezTo>
                        <a:cubicBezTo>
                          <a:pt x="495300" y="1607914"/>
                          <a:pt x="503873" y="1613629"/>
                          <a:pt x="512445" y="1616487"/>
                        </a:cubicBezTo>
                        <a:cubicBezTo>
                          <a:pt x="497205" y="1625059"/>
                          <a:pt x="483870" y="1639347"/>
                          <a:pt x="472440" y="1653634"/>
                        </a:cubicBezTo>
                        <a:cubicBezTo>
                          <a:pt x="458153" y="1671732"/>
                          <a:pt x="443865" y="1686972"/>
                          <a:pt x="426720" y="1699354"/>
                        </a:cubicBezTo>
                        <a:cubicBezTo>
                          <a:pt x="419100" y="1696497"/>
                          <a:pt x="412433" y="1694592"/>
                          <a:pt x="404813" y="1689829"/>
                        </a:cubicBezTo>
                        <a:cubicBezTo>
                          <a:pt x="397193" y="1685067"/>
                          <a:pt x="388620" y="1680304"/>
                          <a:pt x="380048" y="1676494"/>
                        </a:cubicBezTo>
                        <a:cubicBezTo>
                          <a:pt x="380048" y="1676494"/>
                          <a:pt x="380048" y="1676494"/>
                          <a:pt x="380048" y="1676494"/>
                        </a:cubicBezTo>
                        <a:cubicBezTo>
                          <a:pt x="408623" y="1665064"/>
                          <a:pt x="434340" y="1655539"/>
                          <a:pt x="450533" y="1635537"/>
                        </a:cubicBezTo>
                        <a:close/>
                        <a:moveTo>
                          <a:pt x="396240" y="1406937"/>
                        </a:moveTo>
                        <a:cubicBezTo>
                          <a:pt x="401955" y="1405985"/>
                          <a:pt x="407670" y="1405032"/>
                          <a:pt x="413385" y="1404080"/>
                        </a:cubicBezTo>
                        <a:cubicBezTo>
                          <a:pt x="438150" y="1398365"/>
                          <a:pt x="460058" y="1388840"/>
                          <a:pt x="482918" y="1379315"/>
                        </a:cubicBezTo>
                        <a:cubicBezTo>
                          <a:pt x="480060" y="1386935"/>
                          <a:pt x="477203" y="1395507"/>
                          <a:pt x="475298" y="1403127"/>
                        </a:cubicBezTo>
                        <a:cubicBezTo>
                          <a:pt x="466725" y="1413605"/>
                          <a:pt x="458153" y="1421225"/>
                          <a:pt x="441008" y="1417415"/>
                        </a:cubicBezTo>
                        <a:cubicBezTo>
                          <a:pt x="427673" y="1414557"/>
                          <a:pt x="415290" y="1407890"/>
                          <a:pt x="401003" y="1406937"/>
                        </a:cubicBezTo>
                        <a:cubicBezTo>
                          <a:pt x="400050" y="1406937"/>
                          <a:pt x="398145" y="1406937"/>
                          <a:pt x="396240" y="1406937"/>
                        </a:cubicBezTo>
                        <a:close/>
                        <a:moveTo>
                          <a:pt x="594360" y="1815559"/>
                        </a:moveTo>
                        <a:cubicBezTo>
                          <a:pt x="582930" y="1833656"/>
                          <a:pt x="564833" y="1872709"/>
                          <a:pt x="538163" y="1870804"/>
                        </a:cubicBezTo>
                        <a:cubicBezTo>
                          <a:pt x="522923" y="1869851"/>
                          <a:pt x="519113" y="1850801"/>
                          <a:pt x="516255" y="1838419"/>
                        </a:cubicBezTo>
                        <a:cubicBezTo>
                          <a:pt x="512445" y="1823179"/>
                          <a:pt x="509588" y="1806986"/>
                          <a:pt x="501968" y="1793651"/>
                        </a:cubicBezTo>
                        <a:cubicBezTo>
                          <a:pt x="489585" y="1768886"/>
                          <a:pt x="457200" y="1765076"/>
                          <a:pt x="436245" y="1778411"/>
                        </a:cubicBezTo>
                        <a:cubicBezTo>
                          <a:pt x="422910" y="1786984"/>
                          <a:pt x="412433" y="1793651"/>
                          <a:pt x="395288" y="1795556"/>
                        </a:cubicBezTo>
                        <a:cubicBezTo>
                          <a:pt x="382905" y="1797461"/>
                          <a:pt x="369570" y="1797461"/>
                          <a:pt x="357188" y="1797461"/>
                        </a:cubicBezTo>
                        <a:cubicBezTo>
                          <a:pt x="335280" y="1797461"/>
                          <a:pt x="309563" y="1795556"/>
                          <a:pt x="290513" y="1783174"/>
                        </a:cubicBezTo>
                        <a:cubicBezTo>
                          <a:pt x="267653" y="1767934"/>
                          <a:pt x="286703" y="1736502"/>
                          <a:pt x="297180" y="1719357"/>
                        </a:cubicBezTo>
                        <a:cubicBezTo>
                          <a:pt x="315278" y="1691734"/>
                          <a:pt x="341948" y="1685067"/>
                          <a:pt x="371475" y="1676494"/>
                        </a:cubicBezTo>
                        <a:cubicBezTo>
                          <a:pt x="380048" y="1677447"/>
                          <a:pt x="389573" y="1682209"/>
                          <a:pt x="399098" y="1687924"/>
                        </a:cubicBezTo>
                        <a:cubicBezTo>
                          <a:pt x="405765" y="1691734"/>
                          <a:pt x="414338" y="1697449"/>
                          <a:pt x="422910" y="1700307"/>
                        </a:cubicBezTo>
                        <a:cubicBezTo>
                          <a:pt x="410528" y="1707927"/>
                          <a:pt x="396240" y="1712689"/>
                          <a:pt x="379095" y="1714594"/>
                        </a:cubicBezTo>
                        <a:cubicBezTo>
                          <a:pt x="376238" y="1714594"/>
                          <a:pt x="377190" y="1718404"/>
                          <a:pt x="379095" y="1719357"/>
                        </a:cubicBezTo>
                        <a:cubicBezTo>
                          <a:pt x="417195" y="1726024"/>
                          <a:pt x="445770" y="1704117"/>
                          <a:pt x="469583" y="1677447"/>
                        </a:cubicBezTo>
                        <a:cubicBezTo>
                          <a:pt x="472440" y="1673637"/>
                          <a:pt x="476250" y="1670779"/>
                          <a:pt x="479108" y="1666969"/>
                        </a:cubicBezTo>
                        <a:cubicBezTo>
                          <a:pt x="478155" y="1675542"/>
                          <a:pt x="481013" y="1684114"/>
                          <a:pt x="486728" y="1692687"/>
                        </a:cubicBezTo>
                        <a:cubicBezTo>
                          <a:pt x="499110" y="1713642"/>
                          <a:pt x="515303" y="1727929"/>
                          <a:pt x="497205" y="1751741"/>
                        </a:cubicBezTo>
                        <a:cubicBezTo>
                          <a:pt x="492443" y="1758409"/>
                          <a:pt x="502920" y="1765076"/>
                          <a:pt x="507683" y="1758409"/>
                        </a:cubicBezTo>
                        <a:cubicBezTo>
                          <a:pt x="520065" y="1741264"/>
                          <a:pt x="521018" y="1724119"/>
                          <a:pt x="510540" y="1706022"/>
                        </a:cubicBezTo>
                        <a:cubicBezTo>
                          <a:pt x="505778" y="1697449"/>
                          <a:pt x="499110" y="1689829"/>
                          <a:pt x="494348" y="1681257"/>
                        </a:cubicBezTo>
                        <a:cubicBezTo>
                          <a:pt x="488633" y="1671732"/>
                          <a:pt x="489585" y="1661254"/>
                          <a:pt x="492443" y="1651729"/>
                        </a:cubicBezTo>
                        <a:cubicBezTo>
                          <a:pt x="507683" y="1634584"/>
                          <a:pt x="524828" y="1621249"/>
                          <a:pt x="549593" y="1620297"/>
                        </a:cubicBezTo>
                        <a:cubicBezTo>
                          <a:pt x="551498" y="1624107"/>
                          <a:pt x="553403" y="1627917"/>
                          <a:pt x="555308" y="1631727"/>
                        </a:cubicBezTo>
                        <a:cubicBezTo>
                          <a:pt x="567690" y="1659349"/>
                          <a:pt x="581025" y="1689829"/>
                          <a:pt x="602933" y="1711737"/>
                        </a:cubicBezTo>
                        <a:cubicBezTo>
                          <a:pt x="616268" y="1726024"/>
                          <a:pt x="637223" y="1734597"/>
                          <a:pt x="657225" y="1736502"/>
                        </a:cubicBezTo>
                        <a:cubicBezTo>
                          <a:pt x="634365" y="1758409"/>
                          <a:pt x="605790" y="1796509"/>
                          <a:pt x="594360" y="1815559"/>
                        </a:cubicBezTo>
                        <a:close/>
                        <a:moveTo>
                          <a:pt x="904875" y="1529810"/>
                        </a:moveTo>
                        <a:cubicBezTo>
                          <a:pt x="864870" y="1570767"/>
                          <a:pt x="828675" y="1616487"/>
                          <a:pt x="787718" y="1656492"/>
                        </a:cubicBezTo>
                        <a:cubicBezTo>
                          <a:pt x="750570" y="1693639"/>
                          <a:pt x="697230" y="1737454"/>
                          <a:pt x="641033" y="1718404"/>
                        </a:cubicBezTo>
                        <a:cubicBezTo>
                          <a:pt x="609600" y="1707927"/>
                          <a:pt x="597218" y="1681257"/>
                          <a:pt x="582930" y="1652682"/>
                        </a:cubicBezTo>
                        <a:cubicBezTo>
                          <a:pt x="568643" y="1624107"/>
                          <a:pt x="558165" y="1594579"/>
                          <a:pt x="544830" y="1566004"/>
                        </a:cubicBezTo>
                        <a:cubicBezTo>
                          <a:pt x="540068" y="1556479"/>
                          <a:pt x="534353" y="1546954"/>
                          <a:pt x="532448" y="1536477"/>
                        </a:cubicBezTo>
                        <a:cubicBezTo>
                          <a:pt x="530543" y="1527905"/>
                          <a:pt x="549593" y="1520285"/>
                          <a:pt x="554355" y="1517427"/>
                        </a:cubicBezTo>
                        <a:cubicBezTo>
                          <a:pt x="569595" y="1508855"/>
                          <a:pt x="584835" y="1500282"/>
                          <a:pt x="602933" y="1496472"/>
                        </a:cubicBezTo>
                        <a:cubicBezTo>
                          <a:pt x="618173" y="1492662"/>
                          <a:pt x="634365" y="1492662"/>
                          <a:pt x="649605" y="1491710"/>
                        </a:cubicBezTo>
                        <a:cubicBezTo>
                          <a:pt x="657225" y="1494567"/>
                          <a:pt x="664845" y="1496472"/>
                          <a:pt x="672465" y="1501235"/>
                        </a:cubicBezTo>
                        <a:cubicBezTo>
                          <a:pt x="680085" y="1505997"/>
                          <a:pt x="684848" y="1515522"/>
                          <a:pt x="689610" y="1523142"/>
                        </a:cubicBezTo>
                        <a:cubicBezTo>
                          <a:pt x="695325" y="1530762"/>
                          <a:pt x="701040" y="1538382"/>
                          <a:pt x="709613" y="1542192"/>
                        </a:cubicBezTo>
                        <a:cubicBezTo>
                          <a:pt x="707708" y="1544097"/>
                          <a:pt x="705803" y="1546002"/>
                          <a:pt x="703898" y="1547907"/>
                        </a:cubicBezTo>
                        <a:cubicBezTo>
                          <a:pt x="697230" y="1553622"/>
                          <a:pt x="689610" y="1557432"/>
                          <a:pt x="681990" y="1561242"/>
                        </a:cubicBezTo>
                        <a:cubicBezTo>
                          <a:pt x="678180" y="1562194"/>
                          <a:pt x="674370" y="1563147"/>
                          <a:pt x="671513" y="1565052"/>
                        </a:cubicBezTo>
                        <a:cubicBezTo>
                          <a:pt x="641985" y="1573624"/>
                          <a:pt x="608648" y="1567910"/>
                          <a:pt x="581025" y="1560290"/>
                        </a:cubicBezTo>
                        <a:cubicBezTo>
                          <a:pt x="576263" y="1559337"/>
                          <a:pt x="575310" y="1565052"/>
                          <a:pt x="579120" y="1566957"/>
                        </a:cubicBezTo>
                        <a:cubicBezTo>
                          <a:pt x="603885" y="1577434"/>
                          <a:pt x="629603" y="1583149"/>
                          <a:pt x="655320" y="1581244"/>
                        </a:cubicBezTo>
                        <a:cubicBezTo>
                          <a:pt x="649605" y="1588864"/>
                          <a:pt x="645795" y="1598389"/>
                          <a:pt x="641985" y="1606009"/>
                        </a:cubicBezTo>
                        <a:cubicBezTo>
                          <a:pt x="637223" y="1616487"/>
                          <a:pt x="632460" y="1627917"/>
                          <a:pt x="623888" y="1635537"/>
                        </a:cubicBezTo>
                        <a:cubicBezTo>
                          <a:pt x="610553" y="1647919"/>
                          <a:pt x="597218" y="1631727"/>
                          <a:pt x="584835" y="1627917"/>
                        </a:cubicBezTo>
                        <a:cubicBezTo>
                          <a:pt x="582930" y="1626964"/>
                          <a:pt x="581025" y="1629822"/>
                          <a:pt x="581978" y="1631727"/>
                        </a:cubicBezTo>
                        <a:cubicBezTo>
                          <a:pt x="594360" y="1654587"/>
                          <a:pt x="622935" y="1653634"/>
                          <a:pt x="636270" y="1634584"/>
                        </a:cubicBezTo>
                        <a:cubicBezTo>
                          <a:pt x="648653" y="1617439"/>
                          <a:pt x="653415" y="1595532"/>
                          <a:pt x="666750" y="1580292"/>
                        </a:cubicBezTo>
                        <a:cubicBezTo>
                          <a:pt x="673418" y="1579339"/>
                          <a:pt x="681038" y="1577434"/>
                          <a:pt x="687705" y="1574577"/>
                        </a:cubicBezTo>
                        <a:cubicBezTo>
                          <a:pt x="704850" y="1567910"/>
                          <a:pt x="719138" y="1557432"/>
                          <a:pt x="730568" y="1544097"/>
                        </a:cubicBezTo>
                        <a:cubicBezTo>
                          <a:pt x="747713" y="1526000"/>
                          <a:pt x="752475" y="1500282"/>
                          <a:pt x="762953" y="1478375"/>
                        </a:cubicBezTo>
                        <a:cubicBezTo>
                          <a:pt x="772478" y="1456467"/>
                          <a:pt x="791528" y="1438370"/>
                          <a:pt x="814388" y="1429797"/>
                        </a:cubicBezTo>
                        <a:cubicBezTo>
                          <a:pt x="815340" y="1428845"/>
                          <a:pt x="817245" y="1428845"/>
                          <a:pt x="818198" y="1428845"/>
                        </a:cubicBezTo>
                        <a:cubicBezTo>
                          <a:pt x="815340" y="1441227"/>
                          <a:pt x="808673" y="1451705"/>
                          <a:pt x="803910" y="1464087"/>
                        </a:cubicBezTo>
                        <a:cubicBezTo>
                          <a:pt x="799148" y="1474565"/>
                          <a:pt x="797243" y="1485995"/>
                          <a:pt x="794385" y="1496472"/>
                        </a:cubicBezTo>
                        <a:cubicBezTo>
                          <a:pt x="788670" y="1518380"/>
                          <a:pt x="784860" y="1544097"/>
                          <a:pt x="769620" y="1562194"/>
                        </a:cubicBezTo>
                        <a:cubicBezTo>
                          <a:pt x="764858" y="1567910"/>
                          <a:pt x="771525" y="1574577"/>
                          <a:pt x="777240" y="1569814"/>
                        </a:cubicBezTo>
                        <a:cubicBezTo>
                          <a:pt x="794385" y="1556479"/>
                          <a:pt x="799148" y="1524095"/>
                          <a:pt x="803910" y="1504092"/>
                        </a:cubicBezTo>
                        <a:cubicBezTo>
                          <a:pt x="806768" y="1491710"/>
                          <a:pt x="809625" y="1478375"/>
                          <a:pt x="814388" y="1466945"/>
                        </a:cubicBezTo>
                        <a:cubicBezTo>
                          <a:pt x="820103" y="1452657"/>
                          <a:pt x="828675" y="1441227"/>
                          <a:pt x="826770" y="1425987"/>
                        </a:cubicBezTo>
                        <a:cubicBezTo>
                          <a:pt x="841058" y="1422177"/>
                          <a:pt x="857250" y="1421225"/>
                          <a:pt x="871538" y="1419320"/>
                        </a:cubicBezTo>
                        <a:cubicBezTo>
                          <a:pt x="914400" y="1413605"/>
                          <a:pt x="948690" y="1380267"/>
                          <a:pt x="992505" y="1379315"/>
                        </a:cubicBezTo>
                        <a:cubicBezTo>
                          <a:pt x="993458" y="1379315"/>
                          <a:pt x="995363" y="1379315"/>
                          <a:pt x="996315" y="1378362"/>
                        </a:cubicBezTo>
                        <a:cubicBezTo>
                          <a:pt x="1004888" y="1383125"/>
                          <a:pt x="1013460" y="1387887"/>
                          <a:pt x="1022033" y="1391697"/>
                        </a:cubicBezTo>
                        <a:cubicBezTo>
                          <a:pt x="1026795" y="1393602"/>
                          <a:pt x="1031558" y="1387887"/>
                          <a:pt x="1027748" y="1385030"/>
                        </a:cubicBezTo>
                        <a:cubicBezTo>
                          <a:pt x="922973" y="1297400"/>
                          <a:pt x="780098" y="1275493"/>
                          <a:pt x="670560" y="1196435"/>
                        </a:cubicBezTo>
                        <a:cubicBezTo>
                          <a:pt x="671513" y="1194530"/>
                          <a:pt x="669608" y="1191673"/>
                          <a:pt x="666750" y="1191673"/>
                        </a:cubicBezTo>
                        <a:cubicBezTo>
                          <a:pt x="665798" y="1191673"/>
                          <a:pt x="664845" y="1191673"/>
                          <a:pt x="662940" y="1191673"/>
                        </a:cubicBezTo>
                        <a:cubicBezTo>
                          <a:pt x="659130" y="1188815"/>
                          <a:pt x="655320" y="1185958"/>
                          <a:pt x="652463" y="1183100"/>
                        </a:cubicBezTo>
                        <a:cubicBezTo>
                          <a:pt x="644843" y="1176433"/>
                          <a:pt x="637223" y="1170718"/>
                          <a:pt x="630555" y="1163098"/>
                        </a:cubicBezTo>
                        <a:cubicBezTo>
                          <a:pt x="630555" y="1163098"/>
                          <a:pt x="630555" y="1162146"/>
                          <a:pt x="630555" y="1162146"/>
                        </a:cubicBezTo>
                        <a:cubicBezTo>
                          <a:pt x="626745" y="1133571"/>
                          <a:pt x="640080" y="1116426"/>
                          <a:pt x="656273" y="1094518"/>
                        </a:cubicBezTo>
                        <a:cubicBezTo>
                          <a:pt x="666750" y="1079278"/>
                          <a:pt x="671513" y="1064038"/>
                          <a:pt x="668655" y="1044988"/>
                        </a:cubicBezTo>
                        <a:cubicBezTo>
                          <a:pt x="666750" y="1026891"/>
                          <a:pt x="655320" y="1010698"/>
                          <a:pt x="644843" y="995458"/>
                        </a:cubicBezTo>
                        <a:cubicBezTo>
                          <a:pt x="639128" y="986886"/>
                          <a:pt x="634365" y="978313"/>
                          <a:pt x="629603" y="969741"/>
                        </a:cubicBezTo>
                        <a:cubicBezTo>
                          <a:pt x="623888" y="958311"/>
                          <a:pt x="623888" y="945929"/>
                          <a:pt x="619125" y="934499"/>
                        </a:cubicBezTo>
                        <a:cubicBezTo>
                          <a:pt x="618173" y="932594"/>
                          <a:pt x="615315" y="933546"/>
                          <a:pt x="614363" y="934499"/>
                        </a:cubicBezTo>
                        <a:cubicBezTo>
                          <a:pt x="607695" y="951643"/>
                          <a:pt x="618173" y="970693"/>
                          <a:pt x="625793" y="985933"/>
                        </a:cubicBezTo>
                        <a:cubicBezTo>
                          <a:pt x="636270" y="1004983"/>
                          <a:pt x="650558" y="1022128"/>
                          <a:pt x="656273" y="1043083"/>
                        </a:cubicBezTo>
                        <a:cubicBezTo>
                          <a:pt x="667703" y="1085946"/>
                          <a:pt x="614363" y="1111663"/>
                          <a:pt x="619125" y="1151668"/>
                        </a:cubicBezTo>
                        <a:cubicBezTo>
                          <a:pt x="576263" y="1105948"/>
                          <a:pt x="545783" y="1050703"/>
                          <a:pt x="526733" y="990696"/>
                        </a:cubicBezTo>
                        <a:cubicBezTo>
                          <a:pt x="530543" y="974503"/>
                          <a:pt x="540068" y="957359"/>
                          <a:pt x="545783" y="941166"/>
                        </a:cubicBezTo>
                        <a:cubicBezTo>
                          <a:pt x="551498" y="924974"/>
                          <a:pt x="552450" y="907829"/>
                          <a:pt x="548640" y="891636"/>
                        </a:cubicBezTo>
                        <a:cubicBezTo>
                          <a:pt x="543878" y="873539"/>
                          <a:pt x="528638" y="849726"/>
                          <a:pt x="508635" y="846869"/>
                        </a:cubicBezTo>
                        <a:cubicBezTo>
                          <a:pt x="505778" y="846869"/>
                          <a:pt x="504825" y="849726"/>
                          <a:pt x="504825" y="852584"/>
                        </a:cubicBezTo>
                        <a:cubicBezTo>
                          <a:pt x="509588" y="864014"/>
                          <a:pt x="519113" y="870681"/>
                          <a:pt x="525780" y="880206"/>
                        </a:cubicBezTo>
                        <a:cubicBezTo>
                          <a:pt x="531495" y="888779"/>
                          <a:pt x="535305" y="899256"/>
                          <a:pt x="536258" y="909734"/>
                        </a:cubicBezTo>
                        <a:cubicBezTo>
                          <a:pt x="537210" y="927831"/>
                          <a:pt x="529590" y="944976"/>
                          <a:pt x="523875" y="961168"/>
                        </a:cubicBezTo>
                        <a:cubicBezTo>
                          <a:pt x="522923" y="964026"/>
                          <a:pt x="521018" y="967836"/>
                          <a:pt x="520065" y="970693"/>
                        </a:cubicBezTo>
                        <a:cubicBezTo>
                          <a:pt x="503873" y="917354"/>
                          <a:pt x="481965" y="847821"/>
                          <a:pt x="423863" y="833534"/>
                        </a:cubicBezTo>
                        <a:cubicBezTo>
                          <a:pt x="418148" y="832581"/>
                          <a:pt x="412433" y="839249"/>
                          <a:pt x="418148" y="844011"/>
                        </a:cubicBezTo>
                        <a:cubicBezTo>
                          <a:pt x="442913" y="866871"/>
                          <a:pt x="463868" y="887826"/>
                          <a:pt x="478155" y="919259"/>
                        </a:cubicBezTo>
                        <a:cubicBezTo>
                          <a:pt x="480060" y="922116"/>
                          <a:pt x="481013" y="925926"/>
                          <a:pt x="482918" y="928784"/>
                        </a:cubicBezTo>
                        <a:cubicBezTo>
                          <a:pt x="470535" y="921164"/>
                          <a:pt x="454343" y="919259"/>
                          <a:pt x="440055" y="917354"/>
                        </a:cubicBezTo>
                        <a:cubicBezTo>
                          <a:pt x="427673" y="916401"/>
                          <a:pt x="414338" y="916401"/>
                          <a:pt x="401955" y="914496"/>
                        </a:cubicBezTo>
                        <a:cubicBezTo>
                          <a:pt x="386715" y="911639"/>
                          <a:pt x="383858" y="903066"/>
                          <a:pt x="375285" y="892589"/>
                        </a:cubicBezTo>
                        <a:cubicBezTo>
                          <a:pt x="372428" y="888779"/>
                          <a:pt x="367665" y="891636"/>
                          <a:pt x="366713" y="895446"/>
                        </a:cubicBezTo>
                        <a:cubicBezTo>
                          <a:pt x="363855" y="919259"/>
                          <a:pt x="394335" y="927831"/>
                          <a:pt x="411480" y="928784"/>
                        </a:cubicBezTo>
                        <a:cubicBezTo>
                          <a:pt x="440055" y="931641"/>
                          <a:pt x="464820" y="928784"/>
                          <a:pt x="488633" y="943071"/>
                        </a:cubicBezTo>
                        <a:cubicBezTo>
                          <a:pt x="497205" y="966883"/>
                          <a:pt x="503873" y="992601"/>
                          <a:pt x="512445" y="1016413"/>
                        </a:cubicBezTo>
                        <a:cubicBezTo>
                          <a:pt x="512445" y="1017366"/>
                          <a:pt x="513398" y="1019271"/>
                          <a:pt x="513398" y="1020223"/>
                        </a:cubicBezTo>
                        <a:cubicBezTo>
                          <a:pt x="503873" y="1023081"/>
                          <a:pt x="493395" y="1020223"/>
                          <a:pt x="484823" y="1013556"/>
                        </a:cubicBezTo>
                        <a:cubicBezTo>
                          <a:pt x="484823" y="1011651"/>
                          <a:pt x="482918" y="1011651"/>
                          <a:pt x="481965" y="1011651"/>
                        </a:cubicBezTo>
                        <a:cubicBezTo>
                          <a:pt x="459105" y="993553"/>
                          <a:pt x="437198" y="958311"/>
                          <a:pt x="412433" y="958311"/>
                        </a:cubicBezTo>
                        <a:cubicBezTo>
                          <a:pt x="411480" y="958311"/>
                          <a:pt x="411480" y="960216"/>
                          <a:pt x="412433" y="960216"/>
                        </a:cubicBezTo>
                        <a:cubicBezTo>
                          <a:pt x="440055" y="965931"/>
                          <a:pt x="459105" y="997363"/>
                          <a:pt x="479108" y="1015461"/>
                        </a:cubicBezTo>
                        <a:cubicBezTo>
                          <a:pt x="479108" y="1015461"/>
                          <a:pt x="480060" y="1015461"/>
                          <a:pt x="480060" y="1016413"/>
                        </a:cubicBezTo>
                        <a:cubicBezTo>
                          <a:pt x="472440" y="1039273"/>
                          <a:pt x="474345" y="1062133"/>
                          <a:pt x="448628" y="1074516"/>
                        </a:cubicBezTo>
                        <a:cubicBezTo>
                          <a:pt x="445770" y="1075468"/>
                          <a:pt x="447675" y="1080231"/>
                          <a:pt x="450533" y="1079278"/>
                        </a:cubicBezTo>
                        <a:cubicBezTo>
                          <a:pt x="473393" y="1071658"/>
                          <a:pt x="485775" y="1044036"/>
                          <a:pt x="485775" y="1020223"/>
                        </a:cubicBezTo>
                        <a:cubicBezTo>
                          <a:pt x="495300" y="1026891"/>
                          <a:pt x="506730" y="1030701"/>
                          <a:pt x="516255" y="1025938"/>
                        </a:cubicBezTo>
                        <a:cubicBezTo>
                          <a:pt x="540068" y="1092613"/>
                          <a:pt x="582930" y="1153573"/>
                          <a:pt x="637223" y="1198340"/>
                        </a:cubicBezTo>
                        <a:cubicBezTo>
                          <a:pt x="638175" y="1199293"/>
                          <a:pt x="638175" y="1199293"/>
                          <a:pt x="639128" y="1199293"/>
                        </a:cubicBezTo>
                        <a:cubicBezTo>
                          <a:pt x="635318" y="1201198"/>
                          <a:pt x="632460" y="1204055"/>
                          <a:pt x="628650" y="1205960"/>
                        </a:cubicBezTo>
                        <a:cubicBezTo>
                          <a:pt x="611505" y="1217390"/>
                          <a:pt x="596265" y="1229773"/>
                          <a:pt x="575310" y="1231678"/>
                        </a:cubicBezTo>
                        <a:cubicBezTo>
                          <a:pt x="569595" y="1232630"/>
                          <a:pt x="563880" y="1231678"/>
                          <a:pt x="557213" y="1230725"/>
                        </a:cubicBezTo>
                        <a:cubicBezTo>
                          <a:pt x="543878" y="1219295"/>
                          <a:pt x="540068" y="1203103"/>
                          <a:pt x="536258" y="1183100"/>
                        </a:cubicBezTo>
                        <a:cubicBezTo>
                          <a:pt x="533400" y="1166908"/>
                          <a:pt x="525780" y="1144048"/>
                          <a:pt x="507683" y="1139286"/>
                        </a:cubicBezTo>
                        <a:cubicBezTo>
                          <a:pt x="504825" y="1138333"/>
                          <a:pt x="503873" y="1141191"/>
                          <a:pt x="504825" y="1143096"/>
                        </a:cubicBezTo>
                        <a:cubicBezTo>
                          <a:pt x="513398" y="1153573"/>
                          <a:pt x="521018" y="1159288"/>
                          <a:pt x="525780" y="1172623"/>
                        </a:cubicBezTo>
                        <a:cubicBezTo>
                          <a:pt x="529590" y="1183100"/>
                          <a:pt x="530543" y="1194530"/>
                          <a:pt x="533400" y="1205008"/>
                        </a:cubicBezTo>
                        <a:cubicBezTo>
                          <a:pt x="536258" y="1214533"/>
                          <a:pt x="540068" y="1222153"/>
                          <a:pt x="545783" y="1227868"/>
                        </a:cubicBezTo>
                        <a:cubicBezTo>
                          <a:pt x="526733" y="1223105"/>
                          <a:pt x="507683" y="1215485"/>
                          <a:pt x="486728" y="1218343"/>
                        </a:cubicBezTo>
                        <a:cubicBezTo>
                          <a:pt x="463868" y="1222153"/>
                          <a:pt x="447675" y="1241203"/>
                          <a:pt x="432435" y="1256443"/>
                        </a:cubicBezTo>
                        <a:cubicBezTo>
                          <a:pt x="410528" y="1278350"/>
                          <a:pt x="388620" y="1276445"/>
                          <a:pt x="360998" y="1265968"/>
                        </a:cubicBezTo>
                        <a:cubicBezTo>
                          <a:pt x="359093" y="1265015"/>
                          <a:pt x="358140" y="1267873"/>
                          <a:pt x="360045" y="1268825"/>
                        </a:cubicBezTo>
                        <a:cubicBezTo>
                          <a:pt x="372428" y="1277398"/>
                          <a:pt x="384810" y="1283113"/>
                          <a:pt x="398145" y="1284065"/>
                        </a:cubicBezTo>
                        <a:cubicBezTo>
                          <a:pt x="392430" y="1292638"/>
                          <a:pt x="387668" y="1300258"/>
                          <a:pt x="377190" y="1305020"/>
                        </a:cubicBezTo>
                        <a:cubicBezTo>
                          <a:pt x="362903" y="1312640"/>
                          <a:pt x="345758" y="1307878"/>
                          <a:pt x="332423" y="1299305"/>
                        </a:cubicBezTo>
                        <a:cubicBezTo>
                          <a:pt x="329565" y="1297400"/>
                          <a:pt x="327660" y="1301210"/>
                          <a:pt x="330518" y="1303115"/>
                        </a:cubicBezTo>
                        <a:cubicBezTo>
                          <a:pt x="343853" y="1313593"/>
                          <a:pt x="360998" y="1319308"/>
                          <a:pt x="378143" y="1312640"/>
                        </a:cubicBezTo>
                        <a:cubicBezTo>
                          <a:pt x="390525" y="1307878"/>
                          <a:pt x="403860" y="1296448"/>
                          <a:pt x="407670" y="1283113"/>
                        </a:cubicBezTo>
                        <a:cubicBezTo>
                          <a:pt x="413385" y="1282160"/>
                          <a:pt x="418148" y="1280255"/>
                          <a:pt x="423863" y="1277398"/>
                        </a:cubicBezTo>
                        <a:cubicBezTo>
                          <a:pt x="444818" y="1265968"/>
                          <a:pt x="457200" y="1244060"/>
                          <a:pt x="479108" y="1233583"/>
                        </a:cubicBezTo>
                        <a:cubicBezTo>
                          <a:pt x="510540" y="1218343"/>
                          <a:pt x="543878" y="1245965"/>
                          <a:pt x="576263" y="1243108"/>
                        </a:cubicBezTo>
                        <a:cubicBezTo>
                          <a:pt x="593408" y="1241203"/>
                          <a:pt x="608648" y="1234535"/>
                          <a:pt x="622935" y="1225010"/>
                        </a:cubicBezTo>
                        <a:cubicBezTo>
                          <a:pt x="631508" y="1219295"/>
                          <a:pt x="639128" y="1213580"/>
                          <a:pt x="646748" y="1208818"/>
                        </a:cubicBezTo>
                        <a:cubicBezTo>
                          <a:pt x="647700" y="1207865"/>
                          <a:pt x="648653" y="1207865"/>
                          <a:pt x="649605" y="1206913"/>
                        </a:cubicBezTo>
                        <a:cubicBezTo>
                          <a:pt x="699135" y="1245013"/>
                          <a:pt x="756285" y="1270730"/>
                          <a:pt x="814388" y="1294543"/>
                        </a:cubicBezTo>
                        <a:cubicBezTo>
                          <a:pt x="846773" y="1307878"/>
                          <a:pt x="880110" y="1321213"/>
                          <a:pt x="912495" y="1335500"/>
                        </a:cubicBezTo>
                        <a:cubicBezTo>
                          <a:pt x="931545" y="1344073"/>
                          <a:pt x="950595" y="1353598"/>
                          <a:pt x="969645" y="1363123"/>
                        </a:cubicBezTo>
                        <a:cubicBezTo>
                          <a:pt x="945833" y="1367885"/>
                          <a:pt x="923925" y="1382172"/>
                          <a:pt x="901065" y="1391697"/>
                        </a:cubicBezTo>
                        <a:cubicBezTo>
                          <a:pt x="888683" y="1388840"/>
                          <a:pt x="879158" y="1387887"/>
                          <a:pt x="867728" y="1379315"/>
                        </a:cubicBezTo>
                        <a:cubicBezTo>
                          <a:pt x="854393" y="1369790"/>
                          <a:pt x="843915" y="1356455"/>
                          <a:pt x="831533" y="1345025"/>
                        </a:cubicBezTo>
                        <a:cubicBezTo>
                          <a:pt x="816293" y="1330738"/>
                          <a:pt x="780098" y="1305020"/>
                          <a:pt x="759143" y="1323118"/>
                        </a:cubicBezTo>
                        <a:cubicBezTo>
                          <a:pt x="757238" y="1325023"/>
                          <a:pt x="758190" y="1327880"/>
                          <a:pt x="760095" y="1328833"/>
                        </a:cubicBezTo>
                        <a:cubicBezTo>
                          <a:pt x="766763" y="1331690"/>
                          <a:pt x="772478" y="1330738"/>
                          <a:pt x="778193" y="1330738"/>
                        </a:cubicBezTo>
                        <a:cubicBezTo>
                          <a:pt x="787718" y="1330738"/>
                          <a:pt x="797243" y="1334548"/>
                          <a:pt x="804863" y="1339310"/>
                        </a:cubicBezTo>
                        <a:cubicBezTo>
                          <a:pt x="819150" y="1347883"/>
                          <a:pt x="830580" y="1361217"/>
                          <a:pt x="842010" y="1373600"/>
                        </a:cubicBezTo>
                        <a:cubicBezTo>
                          <a:pt x="850583" y="1382172"/>
                          <a:pt x="862965" y="1394555"/>
                          <a:pt x="877253" y="1400270"/>
                        </a:cubicBezTo>
                        <a:cubicBezTo>
                          <a:pt x="860108" y="1404080"/>
                          <a:pt x="842010" y="1404080"/>
                          <a:pt x="824865" y="1407890"/>
                        </a:cubicBezTo>
                        <a:cubicBezTo>
                          <a:pt x="806768" y="1411700"/>
                          <a:pt x="790575" y="1419320"/>
                          <a:pt x="776288" y="1430750"/>
                        </a:cubicBezTo>
                        <a:cubicBezTo>
                          <a:pt x="741998" y="1458372"/>
                          <a:pt x="740093" y="1505997"/>
                          <a:pt x="712470" y="1538382"/>
                        </a:cubicBezTo>
                        <a:cubicBezTo>
                          <a:pt x="706755" y="1534572"/>
                          <a:pt x="701993" y="1530762"/>
                          <a:pt x="697230" y="1525047"/>
                        </a:cubicBezTo>
                        <a:cubicBezTo>
                          <a:pt x="691515" y="1518380"/>
                          <a:pt x="687705" y="1510760"/>
                          <a:pt x="682943" y="1504092"/>
                        </a:cubicBezTo>
                        <a:cubicBezTo>
                          <a:pt x="678180" y="1498377"/>
                          <a:pt x="673418" y="1492662"/>
                          <a:pt x="666750" y="1489805"/>
                        </a:cubicBezTo>
                        <a:cubicBezTo>
                          <a:pt x="685800" y="1487900"/>
                          <a:pt x="705803" y="1483137"/>
                          <a:pt x="717233" y="1467897"/>
                        </a:cubicBezTo>
                        <a:cubicBezTo>
                          <a:pt x="735330" y="1444085"/>
                          <a:pt x="728663" y="1405985"/>
                          <a:pt x="715328" y="1381220"/>
                        </a:cubicBezTo>
                        <a:cubicBezTo>
                          <a:pt x="697230" y="1346930"/>
                          <a:pt x="658178" y="1332643"/>
                          <a:pt x="619125" y="1329785"/>
                        </a:cubicBezTo>
                        <a:cubicBezTo>
                          <a:pt x="618173" y="1328833"/>
                          <a:pt x="617220" y="1328833"/>
                          <a:pt x="616268" y="1329785"/>
                        </a:cubicBezTo>
                        <a:cubicBezTo>
                          <a:pt x="590550" y="1328833"/>
                          <a:pt x="565785" y="1331690"/>
                          <a:pt x="543878" y="1337405"/>
                        </a:cubicBezTo>
                        <a:cubicBezTo>
                          <a:pt x="501015" y="1348835"/>
                          <a:pt x="461963" y="1373600"/>
                          <a:pt x="419100" y="1386935"/>
                        </a:cubicBezTo>
                        <a:cubicBezTo>
                          <a:pt x="399098" y="1392650"/>
                          <a:pt x="377190" y="1396460"/>
                          <a:pt x="356235" y="1389792"/>
                        </a:cubicBezTo>
                        <a:cubicBezTo>
                          <a:pt x="331470" y="1381220"/>
                          <a:pt x="289560" y="1345025"/>
                          <a:pt x="279083" y="1320260"/>
                        </a:cubicBezTo>
                        <a:cubicBezTo>
                          <a:pt x="279083" y="1316450"/>
                          <a:pt x="279083" y="1313593"/>
                          <a:pt x="280035" y="1309783"/>
                        </a:cubicBezTo>
                        <a:cubicBezTo>
                          <a:pt x="282893" y="1295495"/>
                          <a:pt x="298133" y="1284065"/>
                          <a:pt x="309563" y="1276445"/>
                        </a:cubicBezTo>
                        <a:cubicBezTo>
                          <a:pt x="335280" y="1258348"/>
                          <a:pt x="360998" y="1246918"/>
                          <a:pt x="392430" y="1242155"/>
                        </a:cubicBezTo>
                        <a:cubicBezTo>
                          <a:pt x="417195" y="1238345"/>
                          <a:pt x="447675" y="1238345"/>
                          <a:pt x="467678" y="1221200"/>
                        </a:cubicBezTo>
                        <a:cubicBezTo>
                          <a:pt x="484823" y="1206913"/>
                          <a:pt x="494348" y="1179290"/>
                          <a:pt x="487680" y="1157383"/>
                        </a:cubicBezTo>
                        <a:cubicBezTo>
                          <a:pt x="480060" y="1133571"/>
                          <a:pt x="458153" y="1111663"/>
                          <a:pt x="441960" y="1091661"/>
                        </a:cubicBezTo>
                        <a:cubicBezTo>
                          <a:pt x="422910" y="1068801"/>
                          <a:pt x="401003" y="1046893"/>
                          <a:pt x="386715" y="1020223"/>
                        </a:cubicBezTo>
                        <a:cubicBezTo>
                          <a:pt x="367665" y="983076"/>
                          <a:pt x="351473" y="943071"/>
                          <a:pt x="342900" y="901161"/>
                        </a:cubicBezTo>
                        <a:cubicBezTo>
                          <a:pt x="336233" y="865919"/>
                          <a:pt x="335280" y="826866"/>
                          <a:pt x="357188" y="797339"/>
                        </a:cubicBezTo>
                        <a:cubicBezTo>
                          <a:pt x="379095" y="766859"/>
                          <a:pt x="421958" y="762097"/>
                          <a:pt x="456248" y="762097"/>
                        </a:cubicBezTo>
                        <a:cubicBezTo>
                          <a:pt x="490538" y="762097"/>
                          <a:pt x="524828" y="771621"/>
                          <a:pt x="557213" y="782099"/>
                        </a:cubicBezTo>
                        <a:cubicBezTo>
                          <a:pt x="569595" y="785909"/>
                          <a:pt x="584835" y="790671"/>
                          <a:pt x="594360" y="799244"/>
                        </a:cubicBezTo>
                        <a:cubicBezTo>
                          <a:pt x="603885" y="808769"/>
                          <a:pt x="609600" y="822104"/>
                          <a:pt x="614363" y="833534"/>
                        </a:cubicBezTo>
                        <a:cubicBezTo>
                          <a:pt x="623888" y="854489"/>
                          <a:pt x="631508" y="878301"/>
                          <a:pt x="649605" y="893541"/>
                        </a:cubicBezTo>
                        <a:cubicBezTo>
                          <a:pt x="669608" y="909734"/>
                          <a:pt x="694373" y="888779"/>
                          <a:pt x="707708" y="874491"/>
                        </a:cubicBezTo>
                        <a:cubicBezTo>
                          <a:pt x="728663" y="852584"/>
                          <a:pt x="730568" y="819246"/>
                          <a:pt x="730568" y="790671"/>
                        </a:cubicBezTo>
                        <a:cubicBezTo>
                          <a:pt x="731520" y="756381"/>
                          <a:pt x="726758" y="716377"/>
                          <a:pt x="744855" y="685897"/>
                        </a:cubicBezTo>
                        <a:cubicBezTo>
                          <a:pt x="762953" y="654464"/>
                          <a:pt x="798195" y="634462"/>
                          <a:pt x="822960" y="607792"/>
                        </a:cubicBezTo>
                        <a:cubicBezTo>
                          <a:pt x="830580" y="619222"/>
                          <a:pt x="837248" y="631604"/>
                          <a:pt x="843915" y="643034"/>
                        </a:cubicBezTo>
                        <a:cubicBezTo>
                          <a:pt x="848678" y="652559"/>
                          <a:pt x="855345" y="665894"/>
                          <a:pt x="852488" y="676372"/>
                        </a:cubicBezTo>
                        <a:cubicBezTo>
                          <a:pt x="848678" y="688754"/>
                          <a:pt x="827723" y="688754"/>
                          <a:pt x="818198" y="688754"/>
                        </a:cubicBezTo>
                        <a:cubicBezTo>
                          <a:pt x="804863" y="688754"/>
                          <a:pt x="801053" y="695422"/>
                          <a:pt x="795338" y="707804"/>
                        </a:cubicBezTo>
                        <a:cubicBezTo>
                          <a:pt x="793433" y="711614"/>
                          <a:pt x="791528" y="715424"/>
                          <a:pt x="791528" y="720187"/>
                        </a:cubicBezTo>
                        <a:cubicBezTo>
                          <a:pt x="791528" y="719234"/>
                          <a:pt x="793433" y="719234"/>
                          <a:pt x="794385" y="719234"/>
                        </a:cubicBezTo>
                        <a:cubicBezTo>
                          <a:pt x="794385" y="720187"/>
                          <a:pt x="792480" y="720187"/>
                          <a:pt x="795338" y="722092"/>
                        </a:cubicBezTo>
                        <a:lnTo>
                          <a:pt x="795338" y="722092"/>
                        </a:lnTo>
                        <a:cubicBezTo>
                          <a:pt x="795338" y="722092"/>
                          <a:pt x="793433" y="722092"/>
                          <a:pt x="793433" y="722092"/>
                        </a:cubicBezTo>
                        <a:cubicBezTo>
                          <a:pt x="793433" y="722092"/>
                          <a:pt x="792480" y="721139"/>
                          <a:pt x="792480" y="721139"/>
                        </a:cubicBezTo>
                        <a:cubicBezTo>
                          <a:pt x="792480" y="721139"/>
                          <a:pt x="792480" y="721139"/>
                          <a:pt x="791528" y="722092"/>
                        </a:cubicBezTo>
                        <a:cubicBezTo>
                          <a:pt x="790575" y="723044"/>
                          <a:pt x="789623" y="724949"/>
                          <a:pt x="789623" y="726854"/>
                        </a:cubicBezTo>
                        <a:cubicBezTo>
                          <a:pt x="789623" y="726854"/>
                          <a:pt x="788670" y="727807"/>
                          <a:pt x="788670" y="727807"/>
                        </a:cubicBezTo>
                        <a:lnTo>
                          <a:pt x="788670" y="727807"/>
                        </a:lnTo>
                        <a:cubicBezTo>
                          <a:pt x="788670" y="731617"/>
                          <a:pt x="789623" y="735427"/>
                          <a:pt x="789623" y="738284"/>
                        </a:cubicBezTo>
                        <a:cubicBezTo>
                          <a:pt x="791528" y="753524"/>
                          <a:pt x="802958" y="764001"/>
                          <a:pt x="815340" y="771621"/>
                        </a:cubicBezTo>
                        <a:cubicBezTo>
                          <a:pt x="802958" y="764001"/>
                          <a:pt x="792480" y="753524"/>
                          <a:pt x="790575" y="738284"/>
                        </a:cubicBezTo>
                        <a:cubicBezTo>
                          <a:pt x="790575" y="734474"/>
                          <a:pt x="790575" y="730664"/>
                          <a:pt x="790575" y="727807"/>
                        </a:cubicBezTo>
                        <a:cubicBezTo>
                          <a:pt x="786765" y="765906"/>
                          <a:pt x="820103" y="769717"/>
                          <a:pt x="831533" y="786862"/>
                        </a:cubicBezTo>
                        <a:cubicBezTo>
                          <a:pt x="844868" y="807816"/>
                          <a:pt x="846773" y="832581"/>
                          <a:pt x="846773" y="857346"/>
                        </a:cubicBezTo>
                        <a:cubicBezTo>
                          <a:pt x="846773" y="867824"/>
                          <a:pt x="847725" y="882111"/>
                          <a:pt x="836295" y="885921"/>
                        </a:cubicBezTo>
                        <a:cubicBezTo>
                          <a:pt x="822008" y="890684"/>
                          <a:pt x="807720" y="891636"/>
                          <a:pt x="793433" y="897351"/>
                        </a:cubicBezTo>
                        <a:cubicBezTo>
                          <a:pt x="784860" y="900209"/>
                          <a:pt x="776288" y="901161"/>
                          <a:pt x="766763" y="902114"/>
                        </a:cubicBezTo>
                        <a:cubicBezTo>
                          <a:pt x="755333" y="878301"/>
                          <a:pt x="775335" y="850679"/>
                          <a:pt x="783908" y="827819"/>
                        </a:cubicBezTo>
                        <a:cubicBezTo>
                          <a:pt x="792480" y="803054"/>
                          <a:pt x="785813" y="765906"/>
                          <a:pt x="754380" y="761144"/>
                        </a:cubicBezTo>
                        <a:cubicBezTo>
                          <a:pt x="749618" y="760192"/>
                          <a:pt x="748665" y="765906"/>
                          <a:pt x="750570" y="768764"/>
                        </a:cubicBezTo>
                        <a:cubicBezTo>
                          <a:pt x="762000" y="783051"/>
                          <a:pt x="776288" y="787814"/>
                          <a:pt x="775335" y="807816"/>
                        </a:cubicBezTo>
                        <a:cubicBezTo>
                          <a:pt x="775335" y="822104"/>
                          <a:pt x="767715" y="836391"/>
                          <a:pt x="762953" y="849726"/>
                        </a:cubicBezTo>
                        <a:cubicBezTo>
                          <a:pt x="756285" y="866871"/>
                          <a:pt x="750570" y="885921"/>
                          <a:pt x="757238" y="902114"/>
                        </a:cubicBezTo>
                        <a:cubicBezTo>
                          <a:pt x="717233" y="901161"/>
                          <a:pt x="674370" y="890684"/>
                          <a:pt x="657225" y="937356"/>
                        </a:cubicBezTo>
                        <a:cubicBezTo>
                          <a:pt x="647700" y="964979"/>
                          <a:pt x="655320" y="986886"/>
                          <a:pt x="678180" y="1004983"/>
                        </a:cubicBezTo>
                        <a:cubicBezTo>
                          <a:pt x="701040" y="1023081"/>
                          <a:pt x="730568" y="1031653"/>
                          <a:pt x="733425" y="1064991"/>
                        </a:cubicBezTo>
                        <a:cubicBezTo>
                          <a:pt x="735330" y="1092613"/>
                          <a:pt x="717233" y="1117378"/>
                          <a:pt x="712470" y="1145001"/>
                        </a:cubicBezTo>
                        <a:cubicBezTo>
                          <a:pt x="707708" y="1175480"/>
                          <a:pt x="722948" y="1204055"/>
                          <a:pt x="746760" y="1222153"/>
                        </a:cubicBezTo>
                        <a:cubicBezTo>
                          <a:pt x="773430" y="1243108"/>
                          <a:pt x="806768" y="1253585"/>
                          <a:pt x="839153" y="1263110"/>
                        </a:cubicBezTo>
                        <a:cubicBezTo>
                          <a:pt x="877253" y="1274540"/>
                          <a:pt x="915353" y="1285018"/>
                          <a:pt x="950595" y="1304068"/>
                        </a:cubicBezTo>
                        <a:cubicBezTo>
                          <a:pt x="1016318" y="1340263"/>
                          <a:pt x="1063943" y="1403127"/>
                          <a:pt x="1123950" y="1447895"/>
                        </a:cubicBezTo>
                        <a:cubicBezTo>
                          <a:pt x="1089660" y="1435512"/>
                          <a:pt x="1052513" y="1428845"/>
                          <a:pt x="1020128" y="1437417"/>
                        </a:cubicBezTo>
                        <a:cubicBezTo>
                          <a:pt x="973455" y="1449800"/>
                          <a:pt x="937260" y="1496472"/>
                          <a:pt x="904875" y="1529810"/>
                        </a:cubicBezTo>
                        <a:close/>
                        <a:moveTo>
                          <a:pt x="801053" y="718282"/>
                        </a:moveTo>
                        <a:cubicBezTo>
                          <a:pt x="802005" y="719234"/>
                          <a:pt x="802958" y="720187"/>
                          <a:pt x="803910" y="721139"/>
                        </a:cubicBezTo>
                        <a:cubicBezTo>
                          <a:pt x="803910" y="719234"/>
                          <a:pt x="802958" y="718282"/>
                          <a:pt x="801053" y="718282"/>
                        </a:cubicBezTo>
                        <a:close/>
                        <a:moveTo>
                          <a:pt x="872490" y="886874"/>
                        </a:moveTo>
                        <a:cubicBezTo>
                          <a:pt x="870585" y="886874"/>
                          <a:pt x="868680" y="888779"/>
                          <a:pt x="868680" y="890684"/>
                        </a:cubicBezTo>
                        <a:cubicBezTo>
                          <a:pt x="866775" y="901161"/>
                          <a:pt x="879158" y="913544"/>
                          <a:pt x="881063" y="924021"/>
                        </a:cubicBezTo>
                        <a:cubicBezTo>
                          <a:pt x="883920" y="936404"/>
                          <a:pt x="882968" y="948786"/>
                          <a:pt x="882968" y="961168"/>
                        </a:cubicBezTo>
                        <a:cubicBezTo>
                          <a:pt x="882968" y="971646"/>
                          <a:pt x="882968" y="983076"/>
                          <a:pt x="885825" y="994506"/>
                        </a:cubicBezTo>
                        <a:cubicBezTo>
                          <a:pt x="879158" y="990696"/>
                          <a:pt x="872490" y="987838"/>
                          <a:pt x="864870" y="984028"/>
                        </a:cubicBezTo>
                        <a:cubicBezTo>
                          <a:pt x="848678" y="976408"/>
                          <a:pt x="831533" y="970693"/>
                          <a:pt x="814388" y="964979"/>
                        </a:cubicBezTo>
                        <a:cubicBezTo>
                          <a:pt x="802005" y="961168"/>
                          <a:pt x="786765" y="952596"/>
                          <a:pt x="774383" y="954501"/>
                        </a:cubicBezTo>
                        <a:cubicBezTo>
                          <a:pt x="770573" y="955454"/>
                          <a:pt x="769620" y="959263"/>
                          <a:pt x="772478" y="962121"/>
                        </a:cubicBezTo>
                        <a:cubicBezTo>
                          <a:pt x="780098" y="970693"/>
                          <a:pt x="795338" y="972599"/>
                          <a:pt x="805815" y="976408"/>
                        </a:cubicBezTo>
                        <a:cubicBezTo>
                          <a:pt x="808673" y="977361"/>
                          <a:pt x="811530" y="978313"/>
                          <a:pt x="814388" y="979266"/>
                        </a:cubicBezTo>
                        <a:cubicBezTo>
                          <a:pt x="810578" y="981171"/>
                          <a:pt x="806768" y="984028"/>
                          <a:pt x="803910" y="986886"/>
                        </a:cubicBezTo>
                        <a:cubicBezTo>
                          <a:pt x="789623" y="1002126"/>
                          <a:pt x="782955" y="1023081"/>
                          <a:pt x="757238" y="1014508"/>
                        </a:cubicBezTo>
                        <a:cubicBezTo>
                          <a:pt x="756285" y="1014508"/>
                          <a:pt x="755333" y="1015461"/>
                          <a:pt x="756285" y="1016413"/>
                        </a:cubicBezTo>
                        <a:cubicBezTo>
                          <a:pt x="771525" y="1023081"/>
                          <a:pt x="782955" y="1021176"/>
                          <a:pt x="794385" y="1008793"/>
                        </a:cubicBezTo>
                        <a:cubicBezTo>
                          <a:pt x="800100" y="1003078"/>
                          <a:pt x="803910" y="996411"/>
                          <a:pt x="809625" y="990696"/>
                        </a:cubicBezTo>
                        <a:cubicBezTo>
                          <a:pt x="816293" y="984028"/>
                          <a:pt x="822008" y="984028"/>
                          <a:pt x="829628" y="984981"/>
                        </a:cubicBezTo>
                        <a:cubicBezTo>
                          <a:pt x="838200" y="987838"/>
                          <a:pt x="846773" y="990696"/>
                          <a:pt x="855345" y="994506"/>
                        </a:cubicBezTo>
                        <a:cubicBezTo>
                          <a:pt x="889635" y="1007841"/>
                          <a:pt x="918210" y="1025938"/>
                          <a:pt x="940118" y="1056418"/>
                        </a:cubicBezTo>
                        <a:cubicBezTo>
                          <a:pt x="950595" y="1070706"/>
                          <a:pt x="956310" y="1087851"/>
                          <a:pt x="963930" y="1104043"/>
                        </a:cubicBezTo>
                        <a:cubicBezTo>
                          <a:pt x="959168" y="1124046"/>
                          <a:pt x="940118" y="1137381"/>
                          <a:pt x="918210" y="1132618"/>
                        </a:cubicBezTo>
                        <a:cubicBezTo>
                          <a:pt x="902970" y="1128808"/>
                          <a:pt x="890588" y="1117378"/>
                          <a:pt x="876300" y="1112616"/>
                        </a:cubicBezTo>
                        <a:cubicBezTo>
                          <a:pt x="864870" y="1109758"/>
                          <a:pt x="853440" y="1112616"/>
                          <a:pt x="842010" y="1115473"/>
                        </a:cubicBezTo>
                        <a:cubicBezTo>
                          <a:pt x="837248" y="1116426"/>
                          <a:pt x="833438" y="1118331"/>
                          <a:pt x="828675" y="1119283"/>
                        </a:cubicBezTo>
                        <a:cubicBezTo>
                          <a:pt x="802005" y="1088803"/>
                          <a:pt x="799148" y="1018318"/>
                          <a:pt x="744855" y="1038321"/>
                        </a:cubicBezTo>
                        <a:cubicBezTo>
                          <a:pt x="744855" y="1038321"/>
                          <a:pt x="744855" y="1038321"/>
                          <a:pt x="743903" y="1038321"/>
                        </a:cubicBezTo>
                        <a:cubicBezTo>
                          <a:pt x="741045" y="1031653"/>
                          <a:pt x="736283" y="1024986"/>
                          <a:pt x="730568" y="1019271"/>
                        </a:cubicBezTo>
                        <a:cubicBezTo>
                          <a:pt x="712470" y="1002126"/>
                          <a:pt x="678180" y="993553"/>
                          <a:pt x="669608" y="967836"/>
                        </a:cubicBezTo>
                        <a:cubicBezTo>
                          <a:pt x="664845" y="954501"/>
                          <a:pt x="672465" y="934499"/>
                          <a:pt x="681990" y="924974"/>
                        </a:cubicBezTo>
                        <a:cubicBezTo>
                          <a:pt x="691515" y="915449"/>
                          <a:pt x="708660" y="914496"/>
                          <a:pt x="721043" y="915449"/>
                        </a:cubicBezTo>
                        <a:cubicBezTo>
                          <a:pt x="743903" y="916401"/>
                          <a:pt x="768668" y="922116"/>
                          <a:pt x="790575" y="915449"/>
                        </a:cubicBezTo>
                        <a:cubicBezTo>
                          <a:pt x="803910" y="910686"/>
                          <a:pt x="816293" y="906876"/>
                          <a:pt x="830580" y="904019"/>
                        </a:cubicBezTo>
                        <a:cubicBezTo>
                          <a:pt x="839153" y="902114"/>
                          <a:pt x="847725" y="900209"/>
                          <a:pt x="853440" y="893541"/>
                        </a:cubicBezTo>
                        <a:cubicBezTo>
                          <a:pt x="860108" y="885921"/>
                          <a:pt x="861060" y="875444"/>
                          <a:pt x="862013" y="866871"/>
                        </a:cubicBezTo>
                        <a:cubicBezTo>
                          <a:pt x="862965" y="853536"/>
                          <a:pt x="862965" y="840201"/>
                          <a:pt x="862013" y="825914"/>
                        </a:cubicBezTo>
                        <a:cubicBezTo>
                          <a:pt x="866775" y="834486"/>
                          <a:pt x="873443" y="843059"/>
                          <a:pt x="878205" y="849726"/>
                        </a:cubicBezTo>
                        <a:cubicBezTo>
                          <a:pt x="886778" y="862109"/>
                          <a:pt x="896303" y="873539"/>
                          <a:pt x="902018" y="887826"/>
                        </a:cubicBezTo>
                        <a:cubicBezTo>
                          <a:pt x="906780" y="902114"/>
                          <a:pt x="902970" y="913544"/>
                          <a:pt x="895350" y="924021"/>
                        </a:cubicBezTo>
                        <a:cubicBezTo>
                          <a:pt x="893445" y="906876"/>
                          <a:pt x="886778" y="886874"/>
                          <a:pt x="872490" y="886874"/>
                        </a:cubicBezTo>
                        <a:close/>
                        <a:moveTo>
                          <a:pt x="1027748" y="1173575"/>
                        </a:moveTo>
                        <a:cubicBezTo>
                          <a:pt x="1028700" y="1173575"/>
                          <a:pt x="1028700" y="1173575"/>
                          <a:pt x="1027748" y="1173575"/>
                        </a:cubicBezTo>
                        <a:cubicBezTo>
                          <a:pt x="1038225" y="1215485"/>
                          <a:pt x="1050608" y="1256443"/>
                          <a:pt x="1067753" y="1295495"/>
                        </a:cubicBezTo>
                        <a:cubicBezTo>
                          <a:pt x="1082040" y="1327880"/>
                          <a:pt x="1102043" y="1360265"/>
                          <a:pt x="1128713" y="1383125"/>
                        </a:cubicBezTo>
                        <a:cubicBezTo>
                          <a:pt x="1122045" y="1379315"/>
                          <a:pt x="1115378" y="1375505"/>
                          <a:pt x="1109663" y="1371695"/>
                        </a:cubicBezTo>
                        <a:cubicBezTo>
                          <a:pt x="1085850" y="1357408"/>
                          <a:pt x="1069658" y="1339310"/>
                          <a:pt x="1052513" y="1317403"/>
                        </a:cubicBezTo>
                        <a:cubicBezTo>
                          <a:pt x="1051560" y="1315498"/>
                          <a:pt x="1048703" y="1317403"/>
                          <a:pt x="1048703" y="1319308"/>
                        </a:cubicBezTo>
                        <a:cubicBezTo>
                          <a:pt x="1055370" y="1341215"/>
                          <a:pt x="1074420" y="1356455"/>
                          <a:pt x="1092518" y="1369790"/>
                        </a:cubicBezTo>
                        <a:cubicBezTo>
                          <a:pt x="1116330" y="1386935"/>
                          <a:pt x="1143000" y="1399317"/>
                          <a:pt x="1168718" y="1413605"/>
                        </a:cubicBezTo>
                        <a:cubicBezTo>
                          <a:pt x="1172528" y="1415510"/>
                          <a:pt x="1176338" y="1411700"/>
                          <a:pt x="1174433" y="1407890"/>
                        </a:cubicBezTo>
                        <a:cubicBezTo>
                          <a:pt x="1185863" y="1411700"/>
                          <a:pt x="1199198" y="1413605"/>
                          <a:pt x="1212533" y="1413605"/>
                        </a:cubicBezTo>
                        <a:cubicBezTo>
                          <a:pt x="1213485" y="1413605"/>
                          <a:pt x="1213485" y="1413605"/>
                          <a:pt x="1213485" y="1413605"/>
                        </a:cubicBezTo>
                        <a:cubicBezTo>
                          <a:pt x="1216343" y="1415510"/>
                          <a:pt x="1218248" y="1417415"/>
                          <a:pt x="1221105" y="1418367"/>
                        </a:cubicBezTo>
                        <a:cubicBezTo>
                          <a:pt x="1209675" y="1436465"/>
                          <a:pt x="1195388" y="1452657"/>
                          <a:pt x="1179195" y="1465040"/>
                        </a:cubicBezTo>
                        <a:cubicBezTo>
                          <a:pt x="1137285" y="1434560"/>
                          <a:pt x="1085850" y="1392650"/>
                          <a:pt x="1048703" y="1358360"/>
                        </a:cubicBezTo>
                        <a:cubicBezTo>
                          <a:pt x="1016318" y="1328833"/>
                          <a:pt x="982980" y="1298353"/>
                          <a:pt x="943928" y="1279303"/>
                        </a:cubicBezTo>
                        <a:cubicBezTo>
                          <a:pt x="906780" y="1261205"/>
                          <a:pt x="866775" y="1250728"/>
                          <a:pt x="826770" y="1237393"/>
                        </a:cubicBezTo>
                        <a:cubicBezTo>
                          <a:pt x="790575" y="1225010"/>
                          <a:pt x="752475" y="1210723"/>
                          <a:pt x="735330" y="1174528"/>
                        </a:cubicBezTo>
                        <a:cubicBezTo>
                          <a:pt x="722948" y="1147858"/>
                          <a:pt x="741998" y="1118331"/>
                          <a:pt x="748665" y="1092613"/>
                        </a:cubicBezTo>
                        <a:cubicBezTo>
                          <a:pt x="753428" y="1076421"/>
                          <a:pt x="753428" y="1057371"/>
                          <a:pt x="747713" y="1042131"/>
                        </a:cubicBezTo>
                        <a:cubicBezTo>
                          <a:pt x="763905" y="1043083"/>
                          <a:pt x="777240" y="1041178"/>
                          <a:pt x="789623" y="1053561"/>
                        </a:cubicBezTo>
                        <a:cubicBezTo>
                          <a:pt x="798195" y="1062133"/>
                          <a:pt x="802005" y="1074516"/>
                          <a:pt x="806768" y="1084993"/>
                        </a:cubicBezTo>
                        <a:cubicBezTo>
                          <a:pt x="812483" y="1098328"/>
                          <a:pt x="818198" y="1110711"/>
                          <a:pt x="827723" y="1120236"/>
                        </a:cubicBezTo>
                        <a:cubicBezTo>
                          <a:pt x="825818" y="1120236"/>
                          <a:pt x="824865" y="1121188"/>
                          <a:pt x="822960" y="1121188"/>
                        </a:cubicBezTo>
                        <a:cubicBezTo>
                          <a:pt x="815340" y="1123093"/>
                          <a:pt x="808673" y="1120236"/>
                          <a:pt x="801053" y="1123093"/>
                        </a:cubicBezTo>
                        <a:cubicBezTo>
                          <a:pt x="798195" y="1124046"/>
                          <a:pt x="795338" y="1128808"/>
                          <a:pt x="798195" y="1131666"/>
                        </a:cubicBezTo>
                        <a:cubicBezTo>
                          <a:pt x="810578" y="1142143"/>
                          <a:pt x="829628" y="1134523"/>
                          <a:pt x="842963" y="1130713"/>
                        </a:cubicBezTo>
                        <a:cubicBezTo>
                          <a:pt x="843915" y="1130713"/>
                          <a:pt x="843915" y="1130713"/>
                          <a:pt x="844868" y="1130713"/>
                        </a:cubicBezTo>
                        <a:cubicBezTo>
                          <a:pt x="844868" y="1130713"/>
                          <a:pt x="844868" y="1130713"/>
                          <a:pt x="844868" y="1130713"/>
                        </a:cubicBezTo>
                        <a:cubicBezTo>
                          <a:pt x="853440" y="1127856"/>
                          <a:pt x="862013" y="1125951"/>
                          <a:pt x="871538" y="1125951"/>
                        </a:cubicBezTo>
                        <a:cubicBezTo>
                          <a:pt x="883920" y="1125951"/>
                          <a:pt x="895350" y="1136428"/>
                          <a:pt x="905828" y="1141191"/>
                        </a:cubicBezTo>
                        <a:cubicBezTo>
                          <a:pt x="906780" y="1142143"/>
                          <a:pt x="908685" y="1142143"/>
                          <a:pt x="909638" y="1143096"/>
                        </a:cubicBezTo>
                        <a:cubicBezTo>
                          <a:pt x="902018" y="1148811"/>
                          <a:pt x="895350" y="1157383"/>
                          <a:pt x="889635" y="1163098"/>
                        </a:cubicBezTo>
                        <a:cubicBezTo>
                          <a:pt x="873443" y="1179290"/>
                          <a:pt x="856298" y="1189768"/>
                          <a:pt x="833438" y="1181195"/>
                        </a:cubicBezTo>
                        <a:cubicBezTo>
                          <a:pt x="832485" y="1181195"/>
                          <a:pt x="831533" y="1182148"/>
                          <a:pt x="832485" y="1183100"/>
                        </a:cubicBezTo>
                        <a:cubicBezTo>
                          <a:pt x="849630" y="1192625"/>
                          <a:pt x="863918" y="1191673"/>
                          <a:pt x="880110" y="1180243"/>
                        </a:cubicBezTo>
                        <a:cubicBezTo>
                          <a:pt x="888683" y="1174528"/>
                          <a:pt x="895350" y="1167861"/>
                          <a:pt x="902018" y="1160241"/>
                        </a:cubicBezTo>
                        <a:cubicBezTo>
                          <a:pt x="907733" y="1154525"/>
                          <a:pt x="914400" y="1149763"/>
                          <a:pt x="920115" y="1145001"/>
                        </a:cubicBezTo>
                        <a:cubicBezTo>
                          <a:pt x="932498" y="1146905"/>
                          <a:pt x="944880" y="1144048"/>
                          <a:pt x="956310" y="1137381"/>
                        </a:cubicBezTo>
                        <a:cubicBezTo>
                          <a:pt x="964883" y="1132618"/>
                          <a:pt x="969645" y="1124998"/>
                          <a:pt x="971550" y="1115473"/>
                        </a:cubicBezTo>
                        <a:cubicBezTo>
                          <a:pt x="972503" y="1118331"/>
                          <a:pt x="974408" y="1121188"/>
                          <a:pt x="975360" y="1124046"/>
                        </a:cubicBezTo>
                        <a:cubicBezTo>
                          <a:pt x="985838" y="1147858"/>
                          <a:pt x="1004888" y="1165003"/>
                          <a:pt x="1027748" y="1173575"/>
                        </a:cubicBezTo>
                        <a:close/>
                        <a:moveTo>
                          <a:pt x="1030605" y="1465040"/>
                        </a:moveTo>
                        <a:cubicBezTo>
                          <a:pt x="1002030" y="1476470"/>
                          <a:pt x="975360" y="1492662"/>
                          <a:pt x="948690" y="1508855"/>
                        </a:cubicBezTo>
                        <a:cubicBezTo>
                          <a:pt x="971550" y="1485042"/>
                          <a:pt x="996315" y="1462182"/>
                          <a:pt x="1026795" y="1453610"/>
                        </a:cubicBezTo>
                        <a:cubicBezTo>
                          <a:pt x="1069658" y="1442180"/>
                          <a:pt x="1115378" y="1465040"/>
                          <a:pt x="1156335" y="1479327"/>
                        </a:cubicBezTo>
                        <a:cubicBezTo>
                          <a:pt x="1150620" y="1482185"/>
                          <a:pt x="1143953" y="1484090"/>
                          <a:pt x="1138238" y="1485042"/>
                        </a:cubicBezTo>
                        <a:cubicBezTo>
                          <a:pt x="1127760" y="1470755"/>
                          <a:pt x="1100138" y="1458372"/>
                          <a:pt x="1084898" y="1456467"/>
                        </a:cubicBezTo>
                        <a:cubicBezTo>
                          <a:pt x="1066800" y="1454562"/>
                          <a:pt x="1047750" y="1459325"/>
                          <a:pt x="1030605" y="1465040"/>
                        </a:cubicBezTo>
                        <a:close/>
                        <a:moveTo>
                          <a:pt x="1099185" y="1478375"/>
                        </a:moveTo>
                        <a:cubicBezTo>
                          <a:pt x="1105853" y="1480280"/>
                          <a:pt x="1111568" y="1484090"/>
                          <a:pt x="1117283" y="1486947"/>
                        </a:cubicBezTo>
                        <a:cubicBezTo>
                          <a:pt x="1110615" y="1486947"/>
                          <a:pt x="1103948" y="1485995"/>
                          <a:pt x="1096328" y="1485042"/>
                        </a:cubicBezTo>
                        <a:cubicBezTo>
                          <a:pt x="1097280" y="1483137"/>
                          <a:pt x="1098233" y="1480280"/>
                          <a:pt x="1099185" y="1478375"/>
                        </a:cubicBezTo>
                        <a:close/>
                        <a:moveTo>
                          <a:pt x="2134553" y="2118453"/>
                        </a:moveTo>
                        <a:cubicBezTo>
                          <a:pt x="2142173" y="2110833"/>
                          <a:pt x="2149793" y="2104166"/>
                          <a:pt x="2157413" y="2095593"/>
                        </a:cubicBezTo>
                        <a:cubicBezTo>
                          <a:pt x="2168843" y="2083211"/>
                          <a:pt x="2183130" y="2070828"/>
                          <a:pt x="2190750" y="2055588"/>
                        </a:cubicBezTo>
                        <a:cubicBezTo>
                          <a:pt x="2191703" y="2053683"/>
                          <a:pt x="2189798" y="2048921"/>
                          <a:pt x="2186940" y="2050826"/>
                        </a:cubicBezTo>
                        <a:cubicBezTo>
                          <a:pt x="2185988" y="2051778"/>
                          <a:pt x="2185035" y="2051778"/>
                          <a:pt x="2184083" y="2052731"/>
                        </a:cubicBezTo>
                        <a:cubicBezTo>
                          <a:pt x="2191703" y="2041301"/>
                          <a:pt x="2199323" y="2030823"/>
                          <a:pt x="2206943" y="2019393"/>
                        </a:cubicBezTo>
                        <a:cubicBezTo>
                          <a:pt x="2208848" y="2017488"/>
                          <a:pt x="2209800" y="2014631"/>
                          <a:pt x="2211705" y="2012726"/>
                        </a:cubicBezTo>
                        <a:cubicBezTo>
                          <a:pt x="2223135" y="2025108"/>
                          <a:pt x="2235518" y="2035586"/>
                          <a:pt x="2249805" y="2045111"/>
                        </a:cubicBezTo>
                        <a:cubicBezTo>
                          <a:pt x="2243138" y="2053683"/>
                          <a:pt x="2235518" y="2063208"/>
                          <a:pt x="2227898" y="2071781"/>
                        </a:cubicBezTo>
                        <a:cubicBezTo>
                          <a:pt x="2209800" y="2091783"/>
                          <a:pt x="2189798" y="2109881"/>
                          <a:pt x="2169795" y="2127025"/>
                        </a:cubicBezTo>
                        <a:cubicBezTo>
                          <a:pt x="2158365" y="2123216"/>
                          <a:pt x="2146935" y="2120358"/>
                          <a:pt x="2134553" y="2118453"/>
                        </a:cubicBezTo>
                        <a:close/>
                        <a:moveTo>
                          <a:pt x="2185035" y="2129883"/>
                        </a:moveTo>
                        <a:cubicBezTo>
                          <a:pt x="2182178" y="2128931"/>
                          <a:pt x="2179320" y="2128931"/>
                          <a:pt x="2176463" y="2127978"/>
                        </a:cubicBezTo>
                        <a:cubicBezTo>
                          <a:pt x="2196465" y="2112738"/>
                          <a:pt x="2216468" y="2095593"/>
                          <a:pt x="2234565" y="2077496"/>
                        </a:cubicBezTo>
                        <a:cubicBezTo>
                          <a:pt x="2243138" y="2068923"/>
                          <a:pt x="2251710" y="2060351"/>
                          <a:pt x="2259330" y="2050826"/>
                        </a:cubicBezTo>
                        <a:cubicBezTo>
                          <a:pt x="2265998" y="2054636"/>
                          <a:pt x="2272665" y="2057493"/>
                          <a:pt x="2279333" y="2060351"/>
                        </a:cubicBezTo>
                        <a:cubicBezTo>
                          <a:pt x="2282190" y="2062256"/>
                          <a:pt x="2286000" y="2065113"/>
                          <a:pt x="2288858" y="2067018"/>
                        </a:cubicBezTo>
                        <a:cubicBezTo>
                          <a:pt x="2269808" y="2091783"/>
                          <a:pt x="2251710" y="2116548"/>
                          <a:pt x="2233613" y="2141313"/>
                        </a:cubicBezTo>
                        <a:cubicBezTo>
                          <a:pt x="2217420" y="2136550"/>
                          <a:pt x="2201228" y="2133693"/>
                          <a:pt x="2185035" y="2129883"/>
                        </a:cubicBezTo>
                        <a:close/>
                        <a:moveTo>
                          <a:pt x="2314575" y="2153696"/>
                        </a:moveTo>
                        <a:cubicBezTo>
                          <a:pt x="2306955" y="2152743"/>
                          <a:pt x="2298383" y="2151790"/>
                          <a:pt x="2290763" y="2150838"/>
                        </a:cubicBezTo>
                        <a:cubicBezTo>
                          <a:pt x="2301240" y="2143218"/>
                          <a:pt x="2311718" y="2135598"/>
                          <a:pt x="2320290" y="2126073"/>
                        </a:cubicBezTo>
                        <a:cubicBezTo>
                          <a:pt x="2321243" y="2124168"/>
                          <a:pt x="2320290" y="2122263"/>
                          <a:pt x="2318385" y="2123216"/>
                        </a:cubicBezTo>
                        <a:cubicBezTo>
                          <a:pt x="2306003" y="2129883"/>
                          <a:pt x="2294573" y="2140361"/>
                          <a:pt x="2284095" y="2149886"/>
                        </a:cubicBezTo>
                        <a:cubicBezTo>
                          <a:pt x="2267903" y="2147028"/>
                          <a:pt x="2250758" y="2144171"/>
                          <a:pt x="2234565" y="2140361"/>
                        </a:cubicBezTo>
                        <a:cubicBezTo>
                          <a:pt x="2253615" y="2117500"/>
                          <a:pt x="2276475" y="2094641"/>
                          <a:pt x="2295525" y="2070828"/>
                        </a:cubicBezTo>
                        <a:cubicBezTo>
                          <a:pt x="2299335" y="2072733"/>
                          <a:pt x="2303145" y="2075591"/>
                          <a:pt x="2306955" y="2077496"/>
                        </a:cubicBezTo>
                        <a:cubicBezTo>
                          <a:pt x="2300288" y="2084163"/>
                          <a:pt x="2292668" y="2090831"/>
                          <a:pt x="2285048" y="2095593"/>
                        </a:cubicBezTo>
                        <a:cubicBezTo>
                          <a:pt x="2283143" y="2097498"/>
                          <a:pt x="2285048" y="2101308"/>
                          <a:pt x="2286953" y="2099403"/>
                        </a:cubicBezTo>
                        <a:cubicBezTo>
                          <a:pt x="2295525" y="2093688"/>
                          <a:pt x="2305050" y="2087973"/>
                          <a:pt x="2313623" y="2081306"/>
                        </a:cubicBezTo>
                        <a:cubicBezTo>
                          <a:pt x="2322195" y="2086068"/>
                          <a:pt x="2331720" y="2090831"/>
                          <a:pt x="2340293" y="2095593"/>
                        </a:cubicBezTo>
                        <a:cubicBezTo>
                          <a:pt x="2337435" y="2101308"/>
                          <a:pt x="2335530" y="2107023"/>
                          <a:pt x="2332673" y="2112738"/>
                        </a:cubicBezTo>
                        <a:cubicBezTo>
                          <a:pt x="2326958" y="2125121"/>
                          <a:pt x="2319338" y="2137503"/>
                          <a:pt x="2312670" y="2148933"/>
                        </a:cubicBezTo>
                        <a:cubicBezTo>
                          <a:pt x="2313623" y="2151790"/>
                          <a:pt x="2313623" y="2152743"/>
                          <a:pt x="2314575" y="2153696"/>
                        </a:cubicBezTo>
                        <a:close/>
                        <a:moveTo>
                          <a:pt x="2475548" y="2129883"/>
                        </a:moveTo>
                        <a:cubicBezTo>
                          <a:pt x="2455545" y="2139408"/>
                          <a:pt x="2434590" y="2146075"/>
                          <a:pt x="2412683" y="2149886"/>
                        </a:cubicBezTo>
                        <a:cubicBezTo>
                          <a:pt x="2417445" y="2142265"/>
                          <a:pt x="2423160" y="2133693"/>
                          <a:pt x="2426970" y="2125121"/>
                        </a:cubicBezTo>
                        <a:cubicBezTo>
                          <a:pt x="2442210" y="2128931"/>
                          <a:pt x="2459355" y="2130836"/>
                          <a:pt x="2475548" y="2129883"/>
                        </a:cubicBezTo>
                        <a:close/>
                        <a:moveTo>
                          <a:pt x="2420303" y="2124168"/>
                        </a:moveTo>
                        <a:cubicBezTo>
                          <a:pt x="2414588" y="2132741"/>
                          <a:pt x="2408873" y="2142265"/>
                          <a:pt x="2404110" y="2151790"/>
                        </a:cubicBezTo>
                        <a:cubicBezTo>
                          <a:pt x="2376488" y="2156553"/>
                          <a:pt x="2347913" y="2156553"/>
                          <a:pt x="2319338" y="2153696"/>
                        </a:cubicBezTo>
                        <a:cubicBezTo>
                          <a:pt x="2319338" y="2153696"/>
                          <a:pt x="2320290" y="2153696"/>
                          <a:pt x="2320290" y="2152743"/>
                        </a:cubicBezTo>
                        <a:cubicBezTo>
                          <a:pt x="2329815" y="2137503"/>
                          <a:pt x="2344103" y="2119406"/>
                          <a:pt x="2350770" y="2100356"/>
                        </a:cubicBezTo>
                        <a:cubicBezTo>
                          <a:pt x="2366963" y="2107976"/>
                          <a:pt x="2383155" y="2113691"/>
                          <a:pt x="2400300" y="2118453"/>
                        </a:cubicBezTo>
                        <a:cubicBezTo>
                          <a:pt x="2406968" y="2121311"/>
                          <a:pt x="2413635" y="2123216"/>
                          <a:pt x="2420303" y="2124168"/>
                        </a:cubicBezTo>
                        <a:close/>
                        <a:moveTo>
                          <a:pt x="1249680" y="1245013"/>
                        </a:moveTo>
                        <a:cubicBezTo>
                          <a:pt x="1272540" y="1219295"/>
                          <a:pt x="1296353" y="1195483"/>
                          <a:pt x="1323023" y="1173575"/>
                        </a:cubicBezTo>
                        <a:cubicBezTo>
                          <a:pt x="1326833" y="1191673"/>
                          <a:pt x="1335405" y="1207865"/>
                          <a:pt x="1338263" y="1226915"/>
                        </a:cubicBezTo>
                        <a:cubicBezTo>
                          <a:pt x="1342073" y="1250728"/>
                          <a:pt x="1338263" y="1274540"/>
                          <a:pt x="1332548" y="1297400"/>
                        </a:cubicBezTo>
                        <a:cubicBezTo>
                          <a:pt x="1331595" y="1300258"/>
                          <a:pt x="1336358" y="1303115"/>
                          <a:pt x="1338263" y="1300258"/>
                        </a:cubicBezTo>
                        <a:cubicBezTo>
                          <a:pt x="1350645" y="1279303"/>
                          <a:pt x="1352550" y="1255490"/>
                          <a:pt x="1350645" y="1231678"/>
                        </a:cubicBezTo>
                        <a:cubicBezTo>
                          <a:pt x="1348740" y="1211675"/>
                          <a:pt x="1344930" y="1184053"/>
                          <a:pt x="1330643" y="1168813"/>
                        </a:cubicBezTo>
                        <a:cubicBezTo>
                          <a:pt x="1344930" y="1157383"/>
                          <a:pt x="1359218" y="1146905"/>
                          <a:pt x="1374458" y="1136428"/>
                        </a:cubicBezTo>
                        <a:cubicBezTo>
                          <a:pt x="1387793" y="1127856"/>
                          <a:pt x="1400175" y="1119283"/>
                          <a:pt x="1413510" y="1111663"/>
                        </a:cubicBezTo>
                        <a:cubicBezTo>
                          <a:pt x="1422083" y="1151668"/>
                          <a:pt x="1424940" y="1191673"/>
                          <a:pt x="1421130" y="1232630"/>
                        </a:cubicBezTo>
                        <a:cubicBezTo>
                          <a:pt x="1421130" y="1235488"/>
                          <a:pt x="1424940" y="1235488"/>
                          <a:pt x="1425893" y="1233583"/>
                        </a:cubicBezTo>
                        <a:cubicBezTo>
                          <a:pt x="1441133" y="1194530"/>
                          <a:pt x="1432560" y="1146905"/>
                          <a:pt x="1423035" y="1105948"/>
                        </a:cubicBezTo>
                        <a:cubicBezTo>
                          <a:pt x="1456373" y="1087851"/>
                          <a:pt x="1490663" y="1071658"/>
                          <a:pt x="1526858" y="1059276"/>
                        </a:cubicBezTo>
                        <a:cubicBezTo>
                          <a:pt x="1527810" y="1067848"/>
                          <a:pt x="1528763" y="1077373"/>
                          <a:pt x="1529715" y="1085946"/>
                        </a:cubicBezTo>
                        <a:cubicBezTo>
                          <a:pt x="1533525" y="1131666"/>
                          <a:pt x="1530668" y="1181195"/>
                          <a:pt x="1509713" y="1222153"/>
                        </a:cubicBezTo>
                        <a:cubicBezTo>
                          <a:pt x="1507808" y="1225010"/>
                          <a:pt x="1512570" y="1227868"/>
                          <a:pt x="1514475" y="1225010"/>
                        </a:cubicBezTo>
                        <a:cubicBezTo>
                          <a:pt x="1539240" y="1186911"/>
                          <a:pt x="1543050" y="1141191"/>
                          <a:pt x="1541145" y="1097376"/>
                        </a:cubicBezTo>
                        <a:cubicBezTo>
                          <a:pt x="1540193" y="1083088"/>
                          <a:pt x="1539240" y="1069753"/>
                          <a:pt x="1537335" y="1056418"/>
                        </a:cubicBezTo>
                        <a:cubicBezTo>
                          <a:pt x="1554480" y="1050703"/>
                          <a:pt x="1571625" y="1044988"/>
                          <a:pt x="1589723" y="1041178"/>
                        </a:cubicBezTo>
                        <a:cubicBezTo>
                          <a:pt x="1663065" y="1022128"/>
                          <a:pt x="1742123" y="1016413"/>
                          <a:pt x="1816418" y="1031653"/>
                        </a:cubicBezTo>
                        <a:cubicBezTo>
                          <a:pt x="1887855" y="1045941"/>
                          <a:pt x="1949768" y="1083088"/>
                          <a:pt x="2000250" y="1135476"/>
                        </a:cubicBezTo>
                        <a:cubicBezTo>
                          <a:pt x="2089785" y="1227868"/>
                          <a:pt x="2109788" y="1357408"/>
                          <a:pt x="2113598" y="1481232"/>
                        </a:cubicBezTo>
                        <a:cubicBezTo>
                          <a:pt x="2117408" y="1606962"/>
                          <a:pt x="2105978" y="1735549"/>
                          <a:pt x="2136458" y="1859374"/>
                        </a:cubicBezTo>
                        <a:cubicBezTo>
                          <a:pt x="2144078" y="1891759"/>
                          <a:pt x="2154555" y="1923191"/>
                          <a:pt x="2169795" y="1952718"/>
                        </a:cubicBezTo>
                        <a:cubicBezTo>
                          <a:pt x="2165033" y="1965101"/>
                          <a:pt x="2159318" y="1976531"/>
                          <a:pt x="2151698" y="1987961"/>
                        </a:cubicBezTo>
                        <a:cubicBezTo>
                          <a:pt x="2134553" y="2014631"/>
                          <a:pt x="2110740" y="2036538"/>
                          <a:pt x="2084070" y="2053683"/>
                        </a:cubicBezTo>
                        <a:cubicBezTo>
                          <a:pt x="2082165" y="2054636"/>
                          <a:pt x="2084070" y="2056541"/>
                          <a:pt x="2085023" y="2056541"/>
                        </a:cubicBezTo>
                        <a:cubicBezTo>
                          <a:pt x="2112645" y="2045111"/>
                          <a:pt x="2134553" y="2025108"/>
                          <a:pt x="2153603" y="2001296"/>
                        </a:cubicBezTo>
                        <a:cubicBezTo>
                          <a:pt x="2161223" y="1991771"/>
                          <a:pt x="2169795" y="1979388"/>
                          <a:pt x="2177415" y="1966053"/>
                        </a:cubicBezTo>
                        <a:cubicBezTo>
                          <a:pt x="2185988" y="1981293"/>
                          <a:pt x="2195513" y="1995581"/>
                          <a:pt x="2206943" y="2007963"/>
                        </a:cubicBezTo>
                        <a:cubicBezTo>
                          <a:pt x="2205990" y="2008916"/>
                          <a:pt x="2205990" y="2009868"/>
                          <a:pt x="2205038" y="2010821"/>
                        </a:cubicBezTo>
                        <a:cubicBezTo>
                          <a:pt x="2195513" y="2025108"/>
                          <a:pt x="2187893" y="2040348"/>
                          <a:pt x="2179320" y="2055588"/>
                        </a:cubicBezTo>
                        <a:cubicBezTo>
                          <a:pt x="2178368" y="2056541"/>
                          <a:pt x="2179320" y="2057493"/>
                          <a:pt x="2180273" y="2058446"/>
                        </a:cubicBezTo>
                        <a:cubicBezTo>
                          <a:pt x="2169795" y="2067971"/>
                          <a:pt x="2161223" y="2079401"/>
                          <a:pt x="2152650" y="2089878"/>
                        </a:cubicBezTo>
                        <a:cubicBezTo>
                          <a:pt x="2144078" y="2099403"/>
                          <a:pt x="2135505" y="2107976"/>
                          <a:pt x="2126933" y="2117500"/>
                        </a:cubicBezTo>
                        <a:cubicBezTo>
                          <a:pt x="2115503" y="2114643"/>
                          <a:pt x="2103120" y="2112738"/>
                          <a:pt x="2091690" y="2110833"/>
                        </a:cubicBezTo>
                        <a:cubicBezTo>
                          <a:pt x="2092643" y="2107976"/>
                          <a:pt x="2093595" y="2104166"/>
                          <a:pt x="2094548" y="2101308"/>
                        </a:cubicBezTo>
                        <a:cubicBezTo>
                          <a:pt x="2095500" y="2098451"/>
                          <a:pt x="2091690" y="2096546"/>
                          <a:pt x="2090738" y="2099403"/>
                        </a:cubicBezTo>
                        <a:cubicBezTo>
                          <a:pt x="2088833" y="2103213"/>
                          <a:pt x="2086928" y="2106071"/>
                          <a:pt x="2085023" y="2109881"/>
                        </a:cubicBezTo>
                        <a:cubicBezTo>
                          <a:pt x="2048828" y="2104166"/>
                          <a:pt x="2011680" y="2101308"/>
                          <a:pt x="1973580" y="2103213"/>
                        </a:cubicBezTo>
                        <a:cubicBezTo>
                          <a:pt x="1968818" y="2103213"/>
                          <a:pt x="1965008" y="2104166"/>
                          <a:pt x="1960245" y="2104166"/>
                        </a:cubicBezTo>
                        <a:cubicBezTo>
                          <a:pt x="1992630" y="2083211"/>
                          <a:pt x="2019300" y="2049873"/>
                          <a:pt x="2029778" y="2012726"/>
                        </a:cubicBezTo>
                        <a:cubicBezTo>
                          <a:pt x="2030730" y="2009868"/>
                          <a:pt x="2026920" y="2007963"/>
                          <a:pt x="2025015" y="2010821"/>
                        </a:cubicBezTo>
                        <a:cubicBezTo>
                          <a:pt x="2009775" y="2032728"/>
                          <a:pt x="1998345" y="2055588"/>
                          <a:pt x="1981200" y="2075591"/>
                        </a:cubicBezTo>
                        <a:cubicBezTo>
                          <a:pt x="1970723" y="2087973"/>
                          <a:pt x="1958340" y="2097498"/>
                          <a:pt x="1945005" y="2106071"/>
                        </a:cubicBezTo>
                        <a:cubicBezTo>
                          <a:pt x="1916430" y="2110833"/>
                          <a:pt x="1888808" y="2120358"/>
                          <a:pt x="1862138" y="2128931"/>
                        </a:cubicBezTo>
                        <a:cubicBezTo>
                          <a:pt x="1844993" y="2133693"/>
                          <a:pt x="1827848" y="2140361"/>
                          <a:pt x="1810703" y="2147028"/>
                        </a:cubicBezTo>
                        <a:cubicBezTo>
                          <a:pt x="1809750" y="2147028"/>
                          <a:pt x="1809750" y="2147028"/>
                          <a:pt x="1808798" y="2147028"/>
                        </a:cubicBezTo>
                        <a:cubicBezTo>
                          <a:pt x="1766888" y="2160363"/>
                          <a:pt x="1727835" y="2182270"/>
                          <a:pt x="1687830" y="2200368"/>
                        </a:cubicBezTo>
                        <a:cubicBezTo>
                          <a:pt x="1646873" y="2218465"/>
                          <a:pt x="1604010" y="2234658"/>
                          <a:pt x="1560195" y="2246088"/>
                        </a:cubicBezTo>
                        <a:cubicBezTo>
                          <a:pt x="1475423" y="2268948"/>
                          <a:pt x="1384935" y="2266090"/>
                          <a:pt x="1302068" y="2236563"/>
                        </a:cubicBezTo>
                        <a:cubicBezTo>
                          <a:pt x="1267778" y="2224180"/>
                          <a:pt x="1237298" y="2207035"/>
                          <a:pt x="1209675" y="2187033"/>
                        </a:cubicBezTo>
                        <a:cubicBezTo>
                          <a:pt x="1216343" y="2185128"/>
                          <a:pt x="1223010" y="2184175"/>
                          <a:pt x="1229678" y="2182270"/>
                        </a:cubicBezTo>
                        <a:cubicBezTo>
                          <a:pt x="1258253" y="2174650"/>
                          <a:pt x="1288733" y="2165125"/>
                          <a:pt x="1314450" y="2149886"/>
                        </a:cubicBezTo>
                        <a:cubicBezTo>
                          <a:pt x="1317308" y="2147981"/>
                          <a:pt x="1315403" y="2144171"/>
                          <a:pt x="1312545" y="2145123"/>
                        </a:cubicBezTo>
                        <a:cubicBezTo>
                          <a:pt x="1285875" y="2151790"/>
                          <a:pt x="1260158" y="2164173"/>
                          <a:pt x="1233488" y="2173698"/>
                        </a:cubicBezTo>
                        <a:cubicBezTo>
                          <a:pt x="1223010" y="2177508"/>
                          <a:pt x="1213485" y="2180365"/>
                          <a:pt x="1203008" y="2183223"/>
                        </a:cubicBezTo>
                        <a:cubicBezTo>
                          <a:pt x="1170623" y="2158458"/>
                          <a:pt x="1143000" y="2127978"/>
                          <a:pt x="1120140" y="2094641"/>
                        </a:cubicBezTo>
                        <a:cubicBezTo>
                          <a:pt x="1175385" y="2083211"/>
                          <a:pt x="1223963" y="2041301"/>
                          <a:pt x="1244918" y="1988913"/>
                        </a:cubicBezTo>
                        <a:cubicBezTo>
                          <a:pt x="1245870" y="1987008"/>
                          <a:pt x="1242060" y="1984151"/>
                          <a:pt x="1241108" y="1986056"/>
                        </a:cubicBezTo>
                        <a:cubicBezTo>
                          <a:pt x="1204913" y="2027966"/>
                          <a:pt x="1170623" y="2074638"/>
                          <a:pt x="1117283" y="2089878"/>
                        </a:cubicBezTo>
                        <a:cubicBezTo>
                          <a:pt x="1104900" y="2070828"/>
                          <a:pt x="1093470" y="2050826"/>
                          <a:pt x="1082993" y="2029871"/>
                        </a:cubicBezTo>
                        <a:cubicBezTo>
                          <a:pt x="1135380" y="2034633"/>
                          <a:pt x="1187768" y="2005106"/>
                          <a:pt x="1227773" y="1972721"/>
                        </a:cubicBezTo>
                        <a:cubicBezTo>
                          <a:pt x="1230630" y="1970816"/>
                          <a:pt x="1226820" y="1966053"/>
                          <a:pt x="1224915" y="1967958"/>
                        </a:cubicBezTo>
                        <a:cubicBezTo>
                          <a:pt x="1179195" y="1994628"/>
                          <a:pt x="1135380" y="2026061"/>
                          <a:pt x="1082040" y="2025108"/>
                        </a:cubicBezTo>
                        <a:cubicBezTo>
                          <a:pt x="1071563" y="2003201"/>
                          <a:pt x="1062990" y="1981293"/>
                          <a:pt x="1056323" y="1958434"/>
                        </a:cubicBezTo>
                        <a:cubicBezTo>
                          <a:pt x="1069658" y="1959386"/>
                          <a:pt x="1082993" y="1958434"/>
                          <a:pt x="1096328" y="1956528"/>
                        </a:cubicBezTo>
                        <a:cubicBezTo>
                          <a:pt x="1129665" y="1951766"/>
                          <a:pt x="1165860" y="1943193"/>
                          <a:pt x="1193483" y="1924144"/>
                        </a:cubicBezTo>
                        <a:cubicBezTo>
                          <a:pt x="1195388" y="1923191"/>
                          <a:pt x="1194435" y="1918428"/>
                          <a:pt x="1191578" y="1919381"/>
                        </a:cubicBezTo>
                        <a:cubicBezTo>
                          <a:pt x="1146810" y="1934621"/>
                          <a:pt x="1101090" y="1952718"/>
                          <a:pt x="1053465" y="1952718"/>
                        </a:cubicBezTo>
                        <a:cubicBezTo>
                          <a:pt x="1046798" y="1931763"/>
                          <a:pt x="1042035" y="1910809"/>
                          <a:pt x="1038225" y="1888901"/>
                        </a:cubicBezTo>
                        <a:cubicBezTo>
                          <a:pt x="1070610" y="1886996"/>
                          <a:pt x="1102995" y="1880329"/>
                          <a:pt x="1130618" y="1865089"/>
                        </a:cubicBezTo>
                        <a:cubicBezTo>
                          <a:pt x="1132523" y="1864136"/>
                          <a:pt x="1131570" y="1859374"/>
                          <a:pt x="1128713" y="1860326"/>
                        </a:cubicBezTo>
                        <a:cubicBezTo>
                          <a:pt x="1098233" y="1869851"/>
                          <a:pt x="1067753" y="1876519"/>
                          <a:pt x="1036320" y="1880329"/>
                        </a:cubicBezTo>
                        <a:cubicBezTo>
                          <a:pt x="1036320" y="1879376"/>
                          <a:pt x="1036320" y="1878424"/>
                          <a:pt x="1036320" y="1878424"/>
                        </a:cubicBezTo>
                        <a:cubicBezTo>
                          <a:pt x="1030605" y="1846991"/>
                          <a:pt x="1028700" y="1815559"/>
                          <a:pt x="1028700" y="1783174"/>
                        </a:cubicBezTo>
                        <a:cubicBezTo>
                          <a:pt x="1039178" y="1783174"/>
                          <a:pt x="1049655" y="1782221"/>
                          <a:pt x="1060133" y="1781269"/>
                        </a:cubicBezTo>
                        <a:cubicBezTo>
                          <a:pt x="1084898" y="1778411"/>
                          <a:pt x="1109663" y="1770791"/>
                          <a:pt x="1132523" y="1761266"/>
                        </a:cubicBezTo>
                        <a:cubicBezTo>
                          <a:pt x="1151573" y="1753647"/>
                          <a:pt x="1178243" y="1742216"/>
                          <a:pt x="1189673" y="1724119"/>
                        </a:cubicBezTo>
                        <a:cubicBezTo>
                          <a:pt x="1191578" y="1721262"/>
                          <a:pt x="1188720" y="1717452"/>
                          <a:pt x="1185863" y="1718404"/>
                        </a:cubicBezTo>
                        <a:cubicBezTo>
                          <a:pt x="1168718" y="1724119"/>
                          <a:pt x="1153478" y="1738407"/>
                          <a:pt x="1136333" y="1746027"/>
                        </a:cubicBezTo>
                        <a:cubicBezTo>
                          <a:pt x="1114425" y="1756504"/>
                          <a:pt x="1091565" y="1764124"/>
                          <a:pt x="1067753" y="1767934"/>
                        </a:cubicBezTo>
                        <a:cubicBezTo>
                          <a:pt x="1054418" y="1770791"/>
                          <a:pt x="1042035" y="1771744"/>
                          <a:pt x="1028700" y="1771744"/>
                        </a:cubicBezTo>
                        <a:cubicBezTo>
                          <a:pt x="1028700" y="1742216"/>
                          <a:pt x="1031558" y="1712689"/>
                          <a:pt x="1035368" y="1683162"/>
                        </a:cubicBezTo>
                        <a:cubicBezTo>
                          <a:pt x="1036320" y="1676494"/>
                          <a:pt x="1037273" y="1669827"/>
                          <a:pt x="1039178" y="1662207"/>
                        </a:cubicBezTo>
                        <a:cubicBezTo>
                          <a:pt x="1039178" y="1663159"/>
                          <a:pt x="1040130" y="1664112"/>
                          <a:pt x="1041083" y="1664112"/>
                        </a:cubicBezTo>
                        <a:cubicBezTo>
                          <a:pt x="1065848" y="1670779"/>
                          <a:pt x="1091565" y="1670779"/>
                          <a:pt x="1116330" y="1666017"/>
                        </a:cubicBezTo>
                        <a:cubicBezTo>
                          <a:pt x="1138238" y="1661254"/>
                          <a:pt x="1172528" y="1649824"/>
                          <a:pt x="1183958" y="1628869"/>
                        </a:cubicBezTo>
                        <a:cubicBezTo>
                          <a:pt x="1185863" y="1626012"/>
                          <a:pt x="1183005" y="1621249"/>
                          <a:pt x="1179195" y="1622202"/>
                        </a:cubicBezTo>
                        <a:cubicBezTo>
                          <a:pt x="1168718" y="1625059"/>
                          <a:pt x="1161098" y="1631727"/>
                          <a:pt x="1151573" y="1636489"/>
                        </a:cubicBezTo>
                        <a:cubicBezTo>
                          <a:pt x="1141095" y="1642204"/>
                          <a:pt x="1128713" y="1646967"/>
                          <a:pt x="1117283" y="1650777"/>
                        </a:cubicBezTo>
                        <a:cubicBezTo>
                          <a:pt x="1092518" y="1658397"/>
                          <a:pt x="1066800" y="1659349"/>
                          <a:pt x="1041083" y="1657444"/>
                        </a:cubicBezTo>
                        <a:cubicBezTo>
                          <a:pt x="1040130" y="1657444"/>
                          <a:pt x="1039178" y="1657444"/>
                          <a:pt x="1039178" y="1658397"/>
                        </a:cubicBezTo>
                        <a:cubicBezTo>
                          <a:pt x="1044893" y="1631727"/>
                          <a:pt x="1054418" y="1602199"/>
                          <a:pt x="1064895" y="1573624"/>
                        </a:cubicBezTo>
                        <a:cubicBezTo>
                          <a:pt x="1139190" y="1605057"/>
                          <a:pt x="1225868" y="1565052"/>
                          <a:pt x="1259205" y="1491710"/>
                        </a:cubicBezTo>
                        <a:cubicBezTo>
                          <a:pt x="1261110" y="1488852"/>
                          <a:pt x="1256348" y="1485995"/>
                          <a:pt x="1253490" y="1487900"/>
                        </a:cubicBezTo>
                        <a:cubicBezTo>
                          <a:pt x="1226820" y="1512665"/>
                          <a:pt x="1205865" y="1541240"/>
                          <a:pt x="1173480" y="1559337"/>
                        </a:cubicBezTo>
                        <a:cubicBezTo>
                          <a:pt x="1140143" y="1577434"/>
                          <a:pt x="1102995" y="1575529"/>
                          <a:pt x="1067753" y="1566957"/>
                        </a:cubicBezTo>
                        <a:cubicBezTo>
                          <a:pt x="1077278" y="1541240"/>
                          <a:pt x="1086803" y="1516475"/>
                          <a:pt x="1095375" y="1494567"/>
                        </a:cubicBezTo>
                        <a:cubicBezTo>
                          <a:pt x="1157288" y="1519332"/>
                          <a:pt x="1218248" y="1466945"/>
                          <a:pt x="1246823" y="1414557"/>
                        </a:cubicBezTo>
                        <a:cubicBezTo>
                          <a:pt x="1251585" y="1406937"/>
                          <a:pt x="1255395" y="1398365"/>
                          <a:pt x="1258253" y="1389792"/>
                        </a:cubicBezTo>
                        <a:cubicBezTo>
                          <a:pt x="1259205" y="1387887"/>
                          <a:pt x="1260158" y="1385982"/>
                          <a:pt x="1260158" y="1384077"/>
                        </a:cubicBezTo>
                        <a:cubicBezTo>
                          <a:pt x="1263015" y="1376457"/>
                          <a:pt x="1264920" y="1368837"/>
                          <a:pt x="1266825" y="1360265"/>
                        </a:cubicBezTo>
                        <a:cubicBezTo>
                          <a:pt x="1267778" y="1356455"/>
                          <a:pt x="1268730" y="1353598"/>
                          <a:pt x="1268730" y="1349787"/>
                        </a:cubicBezTo>
                        <a:cubicBezTo>
                          <a:pt x="1270635" y="1336453"/>
                          <a:pt x="1271588" y="1324070"/>
                          <a:pt x="1271588" y="1310735"/>
                        </a:cubicBezTo>
                        <a:cubicBezTo>
                          <a:pt x="1268730" y="1288828"/>
                          <a:pt x="1263015" y="1263110"/>
                          <a:pt x="1249680" y="1245013"/>
                        </a:cubicBezTo>
                        <a:close/>
                        <a:moveTo>
                          <a:pt x="1229678" y="1402175"/>
                        </a:moveTo>
                        <a:cubicBezTo>
                          <a:pt x="1211580" y="1390745"/>
                          <a:pt x="1194435" y="1374552"/>
                          <a:pt x="1179195" y="1356455"/>
                        </a:cubicBezTo>
                        <a:cubicBezTo>
                          <a:pt x="1188720" y="1362170"/>
                          <a:pt x="1199198" y="1366932"/>
                          <a:pt x="1207770" y="1371695"/>
                        </a:cubicBezTo>
                        <a:cubicBezTo>
                          <a:pt x="1217295" y="1376457"/>
                          <a:pt x="1226820" y="1381220"/>
                          <a:pt x="1236345" y="1384077"/>
                        </a:cubicBezTo>
                        <a:cubicBezTo>
                          <a:pt x="1235393" y="1389792"/>
                          <a:pt x="1232535" y="1396460"/>
                          <a:pt x="1229678" y="1402175"/>
                        </a:cubicBezTo>
                        <a:close/>
                        <a:moveTo>
                          <a:pt x="1247775" y="1351692"/>
                        </a:moveTo>
                        <a:cubicBezTo>
                          <a:pt x="1245870" y="1360265"/>
                          <a:pt x="1243965" y="1367885"/>
                          <a:pt x="1241108" y="1375505"/>
                        </a:cubicBezTo>
                        <a:cubicBezTo>
                          <a:pt x="1230630" y="1370742"/>
                          <a:pt x="1219200" y="1365028"/>
                          <a:pt x="1208723" y="1359312"/>
                        </a:cubicBezTo>
                        <a:cubicBezTo>
                          <a:pt x="1190625" y="1349787"/>
                          <a:pt x="1203008" y="1354550"/>
                          <a:pt x="1184910" y="1346930"/>
                        </a:cubicBezTo>
                        <a:cubicBezTo>
                          <a:pt x="1183005" y="1345978"/>
                          <a:pt x="1176338" y="1344073"/>
                          <a:pt x="1169670" y="1341215"/>
                        </a:cubicBezTo>
                        <a:cubicBezTo>
                          <a:pt x="1158240" y="1324070"/>
                          <a:pt x="1149668" y="1305973"/>
                          <a:pt x="1143953" y="1286923"/>
                        </a:cubicBezTo>
                        <a:cubicBezTo>
                          <a:pt x="1175385" y="1313593"/>
                          <a:pt x="1211580" y="1333595"/>
                          <a:pt x="1247775" y="1351692"/>
                        </a:cubicBezTo>
                        <a:close/>
                        <a:moveTo>
                          <a:pt x="1140143" y="1272635"/>
                        </a:moveTo>
                        <a:cubicBezTo>
                          <a:pt x="1137285" y="1260253"/>
                          <a:pt x="1136333" y="1246918"/>
                          <a:pt x="1137285" y="1234535"/>
                        </a:cubicBezTo>
                        <a:cubicBezTo>
                          <a:pt x="1143000" y="1238345"/>
                          <a:pt x="1148715" y="1241203"/>
                          <a:pt x="1154430" y="1245013"/>
                        </a:cubicBezTo>
                        <a:cubicBezTo>
                          <a:pt x="1165860" y="1251680"/>
                          <a:pt x="1176338" y="1258348"/>
                          <a:pt x="1187768" y="1265015"/>
                        </a:cubicBezTo>
                        <a:cubicBezTo>
                          <a:pt x="1195388" y="1269778"/>
                          <a:pt x="1203008" y="1273588"/>
                          <a:pt x="1209675" y="1277398"/>
                        </a:cubicBezTo>
                        <a:cubicBezTo>
                          <a:pt x="1212533" y="1279303"/>
                          <a:pt x="1215390" y="1280255"/>
                          <a:pt x="1218248" y="1282160"/>
                        </a:cubicBezTo>
                        <a:cubicBezTo>
                          <a:pt x="1228725" y="1286923"/>
                          <a:pt x="1238250" y="1292638"/>
                          <a:pt x="1248728" y="1297400"/>
                        </a:cubicBezTo>
                        <a:cubicBezTo>
                          <a:pt x="1249680" y="1301210"/>
                          <a:pt x="1249680" y="1305973"/>
                          <a:pt x="1250633" y="1310735"/>
                        </a:cubicBezTo>
                        <a:cubicBezTo>
                          <a:pt x="1251585" y="1321213"/>
                          <a:pt x="1250633" y="1330738"/>
                          <a:pt x="1249680" y="1341215"/>
                        </a:cubicBezTo>
                        <a:cubicBezTo>
                          <a:pt x="1212533" y="1321213"/>
                          <a:pt x="1174433" y="1303115"/>
                          <a:pt x="1142048" y="1274540"/>
                        </a:cubicBezTo>
                        <a:cubicBezTo>
                          <a:pt x="1141095" y="1272635"/>
                          <a:pt x="1141095" y="1272635"/>
                          <a:pt x="1140143" y="1272635"/>
                        </a:cubicBezTo>
                        <a:close/>
                        <a:moveTo>
                          <a:pt x="1236345" y="1260253"/>
                        </a:moveTo>
                        <a:cubicBezTo>
                          <a:pt x="1241108" y="1269778"/>
                          <a:pt x="1245870" y="1279303"/>
                          <a:pt x="1247775" y="1290733"/>
                        </a:cubicBezTo>
                        <a:cubicBezTo>
                          <a:pt x="1240155" y="1285018"/>
                          <a:pt x="1232535" y="1280255"/>
                          <a:pt x="1224915" y="1274540"/>
                        </a:cubicBezTo>
                        <a:cubicBezTo>
                          <a:pt x="1228725" y="1268825"/>
                          <a:pt x="1232535" y="1264063"/>
                          <a:pt x="1236345" y="1260253"/>
                        </a:cubicBezTo>
                        <a:close/>
                        <a:moveTo>
                          <a:pt x="1192530" y="811626"/>
                        </a:moveTo>
                        <a:cubicBezTo>
                          <a:pt x="1206818" y="796386"/>
                          <a:pt x="1220153" y="780194"/>
                          <a:pt x="1232535" y="764954"/>
                        </a:cubicBezTo>
                        <a:cubicBezTo>
                          <a:pt x="1257300" y="735427"/>
                          <a:pt x="1279208" y="703042"/>
                          <a:pt x="1304925" y="674467"/>
                        </a:cubicBezTo>
                        <a:cubicBezTo>
                          <a:pt x="1337310" y="638272"/>
                          <a:pt x="1422083" y="640177"/>
                          <a:pt x="1461135" y="672562"/>
                        </a:cubicBezTo>
                        <a:cubicBezTo>
                          <a:pt x="1475423" y="683992"/>
                          <a:pt x="1483043" y="703994"/>
                          <a:pt x="1482090" y="722092"/>
                        </a:cubicBezTo>
                        <a:cubicBezTo>
                          <a:pt x="1481138" y="741142"/>
                          <a:pt x="1466850" y="756381"/>
                          <a:pt x="1454468" y="768764"/>
                        </a:cubicBezTo>
                        <a:cubicBezTo>
                          <a:pt x="1427798" y="795434"/>
                          <a:pt x="1398270" y="815436"/>
                          <a:pt x="1377315" y="847821"/>
                        </a:cubicBezTo>
                        <a:cubicBezTo>
                          <a:pt x="1360170" y="872586"/>
                          <a:pt x="1354455" y="901161"/>
                          <a:pt x="1352550" y="930689"/>
                        </a:cubicBezTo>
                        <a:cubicBezTo>
                          <a:pt x="1349693" y="966883"/>
                          <a:pt x="1342073" y="1000221"/>
                          <a:pt x="1321118" y="1030701"/>
                        </a:cubicBezTo>
                        <a:cubicBezTo>
                          <a:pt x="1304925" y="1054513"/>
                          <a:pt x="1279208" y="1061181"/>
                          <a:pt x="1253490" y="1069753"/>
                        </a:cubicBezTo>
                        <a:cubicBezTo>
                          <a:pt x="1224915" y="1080231"/>
                          <a:pt x="1196340" y="1092613"/>
                          <a:pt x="1174433" y="1113568"/>
                        </a:cubicBezTo>
                        <a:cubicBezTo>
                          <a:pt x="1095375" y="1185958"/>
                          <a:pt x="1119188" y="1334548"/>
                          <a:pt x="1200150" y="1405032"/>
                        </a:cubicBezTo>
                        <a:cubicBezTo>
                          <a:pt x="1113473" y="1385982"/>
                          <a:pt x="1075373" y="1281208"/>
                          <a:pt x="1055370" y="1205008"/>
                        </a:cubicBezTo>
                        <a:cubicBezTo>
                          <a:pt x="1041083" y="1151668"/>
                          <a:pt x="1031558" y="1097376"/>
                          <a:pt x="1024890" y="1042131"/>
                        </a:cubicBezTo>
                        <a:cubicBezTo>
                          <a:pt x="1025843" y="1039273"/>
                          <a:pt x="1026795" y="1037368"/>
                          <a:pt x="1027748" y="1034511"/>
                        </a:cubicBezTo>
                        <a:cubicBezTo>
                          <a:pt x="1032510" y="1024986"/>
                          <a:pt x="1042035" y="1019271"/>
                          <a:pt x="1051560" y="1014508"/>
                        </a:cubicBezTo>
                        <a:cubicBezTo>
                          <a:pt x="1083945" y="1041178"/>
                          <a:pt x="1060133" y="1123093"/>
                          <a:pt x="1122998" y="1109758"/>
                        </a:cubicBezTo>
                        <a:cubicBezTo>
                          <a:pt x="1123950" y="1109758"/>
                          <a:pt x="1123950" y="1107853"/>
                          <a:pt x="1122998" y="1107853"/>
                        </a:cubicBezTo>
                        <a:cubicBezTo>
                          <a:pt x="1106805" y="1106901"/>
                          <a:pt x="1091565" y="1105948"/>
                          <a:pt x="1082993" y="1089756"/>
                        </a:cubicBezTo>
                        <a:cubicBezTo>
                          <a:pt x="1077278" y="1079278"/>
                          <a:pt x="1076325" y="1065943"/>
                          <a:pt x="1074420" y="1054513"/>
                        </a:cubicBezTo>
                        <a:cubicBezTo>
                          <a:pt x="1071563" y="1038321"/>
                          <a:pt x="1067753" y="1022128"/>
                          <a:pt x="1054418" y="1013556"/>
                        </a:cubicBezTo>
                        <a:cubicBezTo>
                          <a:pt x="1074420" y="1003078"/>
                          <a:pt x="1094423" y="995458"/>
                          <a:pt x="1113473" y="982123"/>
                        </a:cubicBezTo>
                        <a:cubicBezTo>
                          <a:pt x="1122998" y="975456"/>
                          <a:pt x="1131570" y="968788"/>
                          <a:pt x="1140143" y="961168"/>
                        </a:cubicBezTo>
                        <a:cubicBezTo>
                          <a:pt x="1151573" y="962121"/>
                          <a:pt x="1161098" y="968788"/>
                          <a:pt x="1172528" y="973551"/>
                        </a:cubicBezTo>
                        <a:cubicBezTo>
                          <a:pt x="1181100" y="977361"/>
                          <a:pt x="1190625" y="979266"/>
                          <a:pt x="1200150" y="981171"/>
                        </a:cubicBezTo>
                        <a:cubicBezTo>
                          <a:pt x="1201103" y="984981"/>
                          <a:pt x="1203008" y="987838"/>
                          <a:pt x="1204913" y="991648"/>
                        </a:cubicBezTo>
                        <a:cubicBezTo>
                          <a:pt x="1205865" y="992601"/>
                          <a:pt x="1206818" y="991648"/>
                          <a:pt x="1206818" y="990696"/>
                        </a:cubicBezTo>
                        <a:cubicBezTo>
                          <a:pt x="1204913" y="987838"/>
                          <a:pt x="1203960" y="984028"/>
                          <a:pt x="1203008" y="981171"/>
                        </a:cubicBezTo>
                        <a:cubicBezTo>
                          <a:pt x="1204913" y="981171"/>
                          <a:pt x="1206818" y="982123"/>
                          <a:pt x="1208723" y="982123"/>
                        </a:cubicBezTo>
                        <a:cubicBezTo>
                          <a:pt x="1221105" y="984028"/>
                          <a:pt x="1235393" y="984028"/>
                          <a:pt x="1246823" y="983076"/>
                        </a:cubicBezTo>
                        <a:cubicBezTo>
                          <a:pt x="1254443" y="982123"/>
                          <a:pt x="1263015" y="980218"/>
                          <a:pt x="1270635" y="979266"/>
                        </a:cubicBezTo>
                        <a:cubicBezTo>
                          <a:pt x="1278255" y="978313"/>
                          <a:pt x="1283970" y="980218"/>
                          <a:pt x="1289685" y="975456"/>
                        </a:cubicBezTo>
                        <a:cubicBezTo>
                          <a:pt x="1290638" y="974503"/>
                          <a:pt x="1290638" y="972599"/>
                          <a:pt x="1290638" y="971646"/>
                        </a:cubicBezTo>
                        <a:cubicBezTo>
                          <a:pt x="1284923" y="960216"/>
                          <a:pt x="1267778" y="965931"/>
                          <a:pt x="1258253" y="967836"/>
                        </a:cubicBezTo>
                        <a:cubicBezTo>
                          <a:pt x="1242060" y="970693"/>
                          <a:pt x="1225868" y="972599"/>
                          <a:pt x="1209675" y="969741"/>
                        </a:cubicBezTo>
                        <a:cubicBezTo>
                          <a:pt x="1206818" y="969741"/>
                          <a:pt x="1203960" y="968788"/>
                          <a:pt x="1201103" y="968788"/>
                        </a:cubicBezTo>
                        <a:cubicBezTo>
                          <a:pt x="1203008" y="946881"/>
                          <a:pt x="1230630" y="936404"/>
                          <a:pt x="1253490" y="926879"/>
                        </a:cubicBezTo>
                        <a:cubicBezTo>
                          <a:pt x="1272540" y="918306"/>
                          <a:pt x="1304925" y="904019"/>
                          <a:pt x="1303973" y="878301"/>
                        </a:cubicBezTo>
                        <a:cubicBezTo>
                          <a:pt x="1303973" y="876396"/>
                          <a:pt x="1301115" y="875444"/>
                          <a:pt x="1300163" y="877349"/>
                        </a:cubicBezTo>
                        <a:cubicBezTo>
                          <a:pt x="1287780" y="910686"/>
                          <a:pt x="1253490" y="918306"/>
                          <a:pt x="1224915" y="933546"/>
                        </a:cubicBezTo>
                        <a:cubicBezTo>
                          <a:pt x="1207770" y="942118"/>
                          <a:pt x="1198245" y="954501"/>
                          <a:pt x="1198245" y="968788"/>
                        </a:cubicBezTo>
                        <a:cubicBezTo>
                          <a:pt x="1185863" y="965931"/>
                          <a:pt x="1172528" y="961168"/>
                          <a:pt x="1162050" y="956406"/>
                        </a:cubicBezTo>
                        <a:cubicBezTo>
                          <a:pt x="1158240" y="954501"/>
                          <a:pt x="1153478" y="952596"/>
                          <a:pt x="1149668" y="951643"/>
                        </a:cubicBezTo>
                        <a:cubicBezTo>
                          <a:pt x="1163955" y="937356"/>
                          <a:pt x="1176338" y="921164"/>
                          <a:pt x="1187768" y="904019"/>
                        </a:cubicBezTo>
                        <a:cubicBezTo>
                          <a:pt x="1210628" y="870681"/>
                          <a:pt x="1231583" y="833534"/>
                          <a:pt x="1260158" y="804006"/>
                        </a:cubicBezTo>
                        <a:cubicBezTo>
                          <a:pt x="1287780" y="776384"/>
                          <a:pt x="1336358" y="753524"/>
                          <a:pt x="1344930" y="711614"/>
                        </a:cubicBezTo>
                        <a:cubicBezTo>
                          <a:pt x="1345883" y="705899"/>
                          <a:pt x="1339215" y="702089"/>
                          <a:pt x="1335405" y="706852"/>
                        </a:cubicBezTo>
                        <a:cubicBezTo>
                          <a:pt x="1321118" y="725902"/>
                          <a:pt x="1306830" y="743047"/>
                          <a:pt x="1288733" y="759239"/>
                        </a:cubicBezTo>
                        <a:cubicBezTo>
                          <a:pt x="1271588" y="773526"/>
                          <a:pt x="1253490" y="787814"/>
                          <a:pt x="1238250" y="804959"/>
                        </a:cubicBezTo>
                        <a:cubicBezTo>
                          <a:pt x="1212533" y="835439"/>
                          <a:pt x="1192530" y="870681"/>
                          <a:pt x="1170623" y="903066"/>
                        </a:cubicBezTo>
                        <a:cubicBezTo>
                          <a:pt x="1170623" y="903066"/>
                          <a:pt x="1170623" y="903066"/>
                          <a:pt x="1170623" y="903066"/>
                        </a:cubicBezTo>
                        <a:cubicBezTo>
                          <a:pt x="1165860" y="894494"/>
                          <a:pt x="1165860" y="886874"/>
                          <a:pt x="1171575" y="877349"/>
                        </a:cubicBezTo>
                        <a:cubicBezTo>
                          <a:pt x="1177290" y="868776"/>
                          <a:pt x="1184910" y="863061"/>
                          <a:pt x="1190625" y="855441"/>
                        </a:cubicBezTo>
                        <a:cubicBezTo>
                          <a:pt x="1197293" y="844964"/>
                          <a:pt x="1204913" y="823056"/>
                          <a:pt x="1192530" y="811626"/>
                        </a:cubicBezTo>
                        <a:close/>
                        <a:moveTo>
                          <a:pt x="1172528" y="57248"/>
                        </a:moveTo>
                        <a:cubicBezTo>
                          <a:pt x="1187768" y="73441"/>
                          <a:pt x="1201103" y="94396"/>
                          <a:pt x="1197293" y="118208"/>
                        </a:cubicBezTo>
                        <a:cubicBezTo>
                          <a:pt x="1186815" y="172500"/>
                          <a:pt x="1151573" y="220125"/>
                          <a:pt x="1137285" y="273465"/>
                        </a:cubicBezTo>
                        <a:cubicBezTo>
                          <a:pt x="1131570" y="294420"/>
                          <a:pt x="1129665" y="319185"/>
                          <a:pt x="1141095" y="339188"/>
                        </a:cubicBezTo>
                        <a:cubicBezTo>
                          <a:pt x="1155383" y="363000"/>
                          <a:pt x="1225868" y="364905"/>
                          <a:pt x="1251585" y="365858"/>
                        </a:cubicBezTo>
                        <a:cubicBezTo>
                          <a:pt x="1267778" y="367762"/>
                          <a:pt x="1283018" y="370620"/>
                          <a:pt x="1298258" y="375383"/>
                        </a:cubicBezTo>
                        <a:cubicBezTo>
                          <a:pt x="1327785" y="385860"/>
                          <a:pt x="1367790" y="411577"/>
                          <a:pt x="1374458" y="443962"/>
                        </a:cubicBezTo>
                        <a:cubicBezTo>
                          <a:pt x="1378268" y="462060"/>
                          <a:pt x="1368743" y="484920"/>
                          <a:pt x="1357313" y="498255"/>
                        </a:cubicBezTo>
                        <a:cubicBezTo>
                          <a:pt x="1345883" y="510637"/>
                          <a:pt x="1328738" y="515400"/>
                          <a:pt x="1312545" y="518257"/>
                        </a:cubicBezTo>
                        <a:cubicBezTo>
                          <a:pt x="1277303" y="523972"/>
                          <a:pt x="1241108" y="522067"/>
                          <a:pt x="1209675" y="540165"/>
                        </a:cubicBezTo>
                        <a:cubicBezTo>
                          <a:pt x="1202055" y="543975"/>
                          <a:pt x="1203008" y="553500"/>
                          <a:pt x="1208723" y="559215"/>
                        </a:cubicBezTo>
                        <a:cubicBezTo>
                          <a:pt x="1224915" y="572549"/>
                          <a:pt x="1248728" y="592552"/>
                          <a:pt x="1247775" y="616364"/>
                        </a:cubicBezTo>
                        <a:cubicBezTo>
                          <a:pt x="1246823" y="632557"/>
                          <a:pt x="1227773" y="644939"/>
                          <a:pt x="1215390" y="652559"/>
                        </a:cubicBezTo>
                        <a:cubicBezTo>
                          <a:pt x="1176338" y="677324"/>
                          <a:pt x="1130618" y="691612"/>
                          <a:pt x="1094423" y="721139"/>
                        </a:cubicBezTo>
                        <a:cubicBezTo>
                          <a:pt x="1059180" y="750667"/>
                          <a:pt x="1058228" y="794481"/>
                          <a:pt x="1073468" y="835439"/>
                        </a:cubicBezTo>
                        <a:cubicBezTo>
                          <a:pt x="1085850" y="867824"/>
                          <a:pt x="1116330" y="868776"/>
                          <a:pt x="1143000" y="853536"/>
                        </a:cubicBezTo>
                        <a:cubicBezTo>
                          <a:pt x="1158240" y="844011"/>
                          <a:pt x="1172528" y="832581"/>
                          <a:pt x="1185863" y="819246"/>
                        </a:cubicBezTo>
                        <a:cubicBezTo>
                          <a:pt x="1188720" y="826866"/>
                          <a:pt x="1190625" y="833534"/>
                          <a:pt x="1185863" y="843059"/>
                        </a:cubicBezTo>
                        <a:cubicBezTo>
                          <a:pt x="1181100" y="851631"/>
                          <a:pt x="1172528" y="859251"/>
                          <a:pt x="1166813" y="866871"/>
                        </a:cubicBezTo>
                        <a:cubicBezTo>
                          <a:pt x="1155383" y="880206"/>
                          <a:pt x="1149668" y="897351"/>
                          <a:pt x="1163003" y="911639"/>
                        </a:cubicBezTo>
                        <a:cubicBezTo>
                          <a:pt x="1140143" y="943071"/>
                          <a:pt x="1111568" y="967836"/>
                          <a:pt x="1077278" y="987838"/>
                        </a:cubicBezTo>
                        <a:cubicBezTo>
                          <a:pt x="1062038" y="996411"/>
                          <a:pt x="1036320" y="1006888"/>
                          <a:pt x="1022985" y="1022128"/>
                        </a:cubicBezTo>
                        <a:cubicBezTo>
                          <a:pt x="1016318" y="959263"/>
                          <a:pt x="1014413" y="894494"/>
                          <a:pt x="1013460" y="831629"/>
                        </a:cubicBezTo>
                        <a:cubicBezTo>
                          <a:pt x="1013460" y="775431"/>
                          <a:pt x="1014413" y="719234"/>
                          <a:pt x="1018223" y="663989"/>
                        </a:cubicBezTo>
                        <a:cubicBezTo>
                          <a:pt x="1034415" y="642082"/>
                          <a:pt x="1063943" y="644939"/>
                          <a:pt x="1089660" y="642082"/>
                        </a:cubicBezTo>
                        <a:cubicBezTo>
                          <a:pt x="1117283" y="639224"/>
                          <a:pt x="1143953" y="617317"/>
                          <a:pt x="1141095" y="586837"/>
                        </a:cubicBezTo>
                        <a:cubicBezTo>
                          <a:pt x="1141095" y="584932"/>
                          <a:pt x="1138238" y="583027"/>
                          <a:pt x="1137285" y="585884"/>
                        </a:cubicBezTo>
                        <a:cubicBezTo>
                          <a:pt x="1129665" y="602077"/>
                          <a:pt x="1127760" y="618269"/>
                          <a:pt x="1111568" y="628747"/>
                        </a:cubicBezTo>
                        <a:cubicBezTo>
                          <a:pt x="1105853" y="632557"/>
                          <a:pt x="1098233" y="634462"/>
                          <a:pt x="1091565" y="635414"/>
                        </a:cubicBezTo>
                        <a:cubicBezTo>
                          <a:pt x="1062990" y="610649"/>
                          <a:pt x="1086803" y="574455"/>
                          <a:pt x="1070610" y="544927"/>
                        </a:cubicBezTo>
                        <a:cubicBezTo>
                          <a:pt x="1069658" y="543975"/>
                          <a:pt x="1068705" y="544927"/>
                          <a:pt x="1068705" y="545880"/>
                        </a:cubicBezTo>
                        <a:cubicBezTo>
                          <a:pt x="1075373" y="576359"/>
                          <a:pt x="1063943" y="612554"/>
                          <a:pt x="1087755" y="636367"/>
                        </a:cubicBezTo>
                        <a:cubicBezTo>
                          <a:pt x="1082040" y="637319"/>
                          <a:pt x="1075373" y="637319"/>
                          <a:pt x="1069658" y="637319"/>
                        </a:cubicBezTo>
                        <a:cubicBezTo>
                          <a:pt x="1049655" y="638272"/>
                          <a:pt x="1031558" y="643034"/>
                          <a:pt x="1020128" y="657322"/>
                        </a:cubicBezTo>
                        <a:cubicBezTo>
                          <a:pt x="1021080" y="640177"/>
                          <a:pt x="1022985" y="623032"/>
                          <a:pt x="1024890" y="605887"/>
                        </a:cubicBezTo>
                        <a:cubicBezTo>
                          <a:pt x="1029653" y="563025"/>
                          <a:pt x="1037273" y="519210"/>
                          <a:pt x="1047750" y="477300"/>
                        </a:cubicBezTo>
                        <a:cubicBezTo>
                          <a:pt x="1048703" y="473490"/>
                          <a:pt x="1049655" y="470632"/>
                          <a:pt x="1050608" y="466822"/>
                        </a:cubicBezTo>
                        <a:cubicBezTo>
                          <a:pt x="1064895" y="476347"/>
                          <a:pt x="1080135" y="473490"/>
                          <a:pt x="1092518" y="459202"/>
                        </a:cubicBezTo>
                        <a:cubicBezTo>
                          <a:pt x="1098233" y="452535"/>
                          <a:pt x="1102995" y="445867"/>
                          <a:pt x="1108710" y="439200"/>
                        </a:cubicBezTo>
                        <a:cubicBezTo>
                          <a:pt x="1143953" y="453487"/>
                          <a:pt x="1128713" y="506827"/>
                          <a:pt x="1130618" y="537307"/>
                        </a:cubicBezTo>
                        <a:cubicBezTo>
                          <a:pt x="1131570" y="550642"/>
                          <a:pt x="1134428" y="564930"/>
                          <a:pt x="1145858" y="573502"/>
                        </a:cubicBezTo>
                        <a:cubicBezTo>
                          <a:pt x="1157288" y="582074"/>
                          <a:pt x="1184910" y="579217"/>
                          <a:pt x="1191578" y="566835"/>
                        </a:cubicBezTo>
                        <a:cubicBezTo>
                          <a:pt x="1192530" y="564930"/>
                          <a:pt x="1191578" y="562072"/>
                          <a:pt x="1189673" y="562072"/>
                        </a:cubicBezTo>
                        <a:cubicBezTo>
                          <a:pt x="1175385" y="557310"/>
                          <a:pt x="1156335" y="575407"/>
                          <a:pt x="1146810" y="556357"/>
                        </a:cubicBezTo>
                        <a:cubicBezTo>
                          <a:pt x="1139190" y="542070"/>
                          <a:pt x="1143000" y="521115"/>
                          <a:pt x="1143000" y="505875"/>
                        </a:cubicBezTo>
                        <a:cubicBezTo>
                          <a:pt x="1143953" y="481110"/>
                          <a:pt x="1143000" y="440152"/>
                          <a:pt x="1112520" y="435390"/>
                        </a:cubicBezTo>
                        <a:cubicBezTo>
                          <a:pt x="1113473" y="434437"/>
                          <a:pt x="1114425" y="433485"/>
                          <a:pt x="1116330" y="431580"/>
                        </a:cubicBezTo>
                        <a:cubicBezTo>
                          <a:pt x="1128713" y="420150"/>
                          <a:pt x="1146810" y="417292"/>
                          <a:pt x="1163003" y="418245"/>
                        </a:cubicBezTo>
                        <a:cubicBezTo>
                          <a:pt x="1188720" y="420150"/>
                          <a:pt x="1212533" y="436342"/>
                          <a:pt x="1238250" y="441105"/>
                        </a:cubicBezTo>
                        <a:cubicBezTo>
                          <a:pt x="1263015" y="445867"/>
                          <a:pt x="1294448" y="440152"/>
                          <a:pt x="1309688" y="419197"/>
                        </a:cubicBezTo>
                        <a:cubicBezTo>
                          <a:pt x="1314450" y="412530"/>
                          <a:pt x="1305878" y="405862"/>
                          <a:pt x="1300163" y="408720"/>
                        </a:cubicBezTo>
                        <a:cubicBezTo>
                          <a:pt x="1286828" y="414435"/>
                          <a:pt x="1277303" y="423007"/>
                          <a:pt x="1262063" y="424912"/>
                        </a:cubicBezTo>
                        <a:cubicBezTo>
                          <a:pt x="1250633" y="426817"/>
                          <a:pt x="1238250" y="423007"/>
                          <a:pt x="1227773" y="420150"/>
                        </a:cubicBezTo>
                        <a:cubicBezTo>
                          <a:pt x="1226820" y="420150"/>
                          <a:pt x="1225868" y="419197"/>
                          <a:pt x="1223963" y="419197"/>
                        </a:cubicBezTo>
                        <a:cubicBezTo>
                          <a:pt x="1226820" y="409672"/>
                          <a:pt x="1238250" y="405862"/>
                          <a:pt x="1248728" y="400147"/>
                        </a:cubicBezTo>
                        <a:cubicBezTo>
                          <a:pt x="1257300" y="395385"/>
                          <a:pt x="1263015" y="386812"/>
                          <a:pt x="1258253" y="375383"/>
                        </a:cubicBezTo>
                        <a:cubicBezTo>
                          <a:pt x="1258253" y="374430"/>
                          <a:pt x="1256348" y="374430"/>
                          <a:pt x="1256348" y="375383"/>
                        </a:cubicBezTo>
                        <a:cubicBezTo>
                          <a:pt x="1254443" y="382050"/>
                          <a:pt x="1254443" y="388717"/>
                          <a:pt x="1248728" y="393480"/>
                        </a:cubicBezTo>
                        <a:cubicBezTo>
                          <a:pt x="1243965" y="397290"/>
                          <a:pt x="1238250" y="399195"/>
                          <a:pt x="1232535" y="402052"/>
                        </a:cubicBezTo>
                        <a:cubicBezTo>
                          <a:pt x="1224915" y="405862"/>
                          <a:pt x="1221105" y="410625"/>
                          <a:pt x="1221105" y="417292"/>
                        </a:cubicBezTo>
                        <a:cubicBezTo>
                          <a:pt x="1203008" y="410625"/>
                          <a:pt x="1184910" y="403005"/>
                          <a:pt x="1164908" y="401100"/>
                        </a:cubicBezTo>
                        <a:cubicBezTo>
                          <a:pt x="1142048" y="399195"/>
                          <a:pt x="1118235" y="408720"/>
                          <a:pt x="1102995" y="424912"/>
                        </a:cubicBezTo>
                        <a:cubicBezTo>
                          <a:pt x="1096328" y="432532"/>
                          <a:pt x="1090613" y="442057"/>
                          <a:pt x="1084898" y="450630"/>
                        </a:cubicBezTo>
                        <a:cubicBezTo>
                          <a:pt x="1075373" y="463012"/>
                          <a:pt x="1065848" y="463012"/>
                          <a:pt x="1054418" y="459202"/>
                        </a:cubicBezTo>
                        <a:cubicBezTo>
                          <a:pt x="1073468" y="388717"/>
                          <a:pt x="1101090" y="321090"/>
                          <a:pt x="1115378" y="249653"/>
                        </a:cubicBezTo>
                        <a:cubicBezTo>
                          <a:pt x="1117283" y="239175"/>
                          <a:pt x="1102995" y="234413"/>
                          <a:pt x="1099185" y="244890"/>
                        </a:cubicBezTo>
                        <a:cubicBezTo>
                          <a:pt x="1090613" y="270608"/>
                          <a:pt x="1082040" y="296325"/>
                          <a:pt x="1074420" y="322043"/>
                        </a:cubicBezTo>
                        <a:cubicBezTo>
                          <a:pt x="1063943" y="317280"/>
                          <a:pt x="1054418" y="311565"/>
                          <a:pt x="1047750" y="301088"/>
                        </a:cubicBezTo>
                        <a:cubicBezTo>
                          <a:pt x="1041083" y="291563"/>
                          <a:pt x="1039178" y="279180"/>
                          <a:pt x="1037273" y="267750"/>
                        </a:cubicBezTo>
                        <a:cubicBezTo>
                          <a:pt x="1034415" y="252510"/>
                          <a:pt x="1029653" y="219173"/>
                          <a:pt x="1010603" y="215363"/>
                        </a:cubicBezTo>
                        <a:cubicBezTo>
                          <a:pt x="1008698" y="214410"/>
                          <a:pt x="1006793" y="216315"/>
                          <a:pt x="1006793" y="219173"/>
                        </a:cubicBezTo>
                        <a:cubicBezTo>
                          <a:pt x="1008698" y="230603"/>
                          <a:pt x="1018223" y="241080"/>
                          <a:pt x="1021080" y="252510"/>
                        </a:cubicBezTo>
                        <a:cubicBezTo>
                          <a:pt x="1024890" y="264893"/>
                          <a:pt x="1025843" y="277275"/>
                          <a:pt x="1029653" y="288705"/>
                        </a:cubicBezTo>
                        <a:cubicBezTo>
                          <a:pt x="1035368" y="310613"/>
                          <a:pt x="1050608" y="324900"/>
                          <a:pt x="1071563" y="331568"/>
                        </a:cubicBezTo>
                        <a:cubicBezTo>
                          <a:pt x="1064895" y="354428"/>
                          <a:pt x="1058228" y="376335"/>
                          <a:pt x="1051560" y="399195"/>
                        </a:cubicBezTo>
                        <a:cubicBezTo>
                          <a:pt x="1037273" y="447772"/>
                          <a:pt x="1023938" y="496350"/>
                          <a:pt x="1016318" y="546832"/>
                        </a:cubicBezTo>
                        <a:cubicBezTo>
                          <a:pt x="1011555" y="577312"/>
                          <a:pt x="1007745" y="607792"/>
                          <a:pt x="1004888" y="638272"/>
                        </a:cubicBezTo>
                        <a:cubicBezTo>
                          <a:pt x="987743" y="614459"/>
                          <a:pt x="965835" y="588742"/>
                          <a:pt x="939165" y="574455"/>
                        </a:cubicBezTo>
                        <a:cubicBezTo>
                          <a:pt x="934403" y="563977"/>
                          <a:pt x="938213" y="554452"/>
                          <a:pt x="942023" y="543022"/>
                        </a:cubicBezTo>
                        <a:cubicBezTo>
                          <a:pt x="945833" y="532545"/>
                          <a:pt x="950595" y="518257"/>
                          <a:pt x="942975" y="508732"/>
                        </a:cubicBezTo>
                        <a:cubicBezTo>
                          <a:pt x="941070" y="506827"/>
                          <a:pt x="938213" y="507780"/>
                          <a:pt x="937260" y="509685"/>
                        </a:cubicBezTo>
                        <a:cubicBezTo>
                          <a:pt x="934403" y="516352"/>
                          <a:pt x="935355" y="523972"/>
                          <a:pt x="934403" y="530640"/>
                        </a:cubicBezTo>
                        <a:cubicBezTo>
                          <a:pt x="932498" y="538260"/>
                          <a:pt x="930593" y="544927"/>
                          <a:pt x="928688" y="551595"/>
                        </a:cubicBezTo>
                        <a:cubicBezTo>
                          <a:pt x="927735" y="558262"/>
                          <a:pt x="927735" y="563977"/>
                          <a:pt x="928688" y="568739"/>
                        </a:cubicBezTo>
                        <a:cubicBezTo>
                          <a:pt x="912495" y="562072"/>
                          <a:pt x="897255" y="556357"/>
                          <a:pt x="884873" y="542070"/>
                        </a:cubicBezTo>
                        <a:cubicBezTo>
                          <a:pt x="872490" y="527782"/>
                          <a:pt x="862965" y="510637"/>
                          <a:pt x="847725" y="499207"/>
                        </a:cubicBezTo>
                        <a:cubicBezTo>
                          <a:pt x="842010" y="495397"/>
                          <a:pt x="837248" y="503017"/>
                          <a:pt x="841058" y="507780"/>
                        </a:cubicBezTo>
                        <a:cubicBezTo>
                          <a:pt x="853440" y="522067"/>
                          <a:pt x="863918" y="536355"/>
                          <a:pt x="875348" y="551595"/>
                        </a:cubicBezTo>
                        <a:cubicBezTo>
                          <a:pt x="884873" y="563977"/>
                          <a:pt x="900113" y="572549"/>
                          <a:pt x="914400" y="578264"/>
                        </a:cubicBezTo>
                        <a:cubicBezTo>
                          <a:pt x="929640" y="584932"/>
                          <a:pt x="943928" y="589694"/>
                          <a:pt x="958215" y="600172"/>
                        </a:cubicBezTo>
                        <a:cubicBezTo>
                          <a:pt x="975360" y="613507"/>
                          <a:pt x="988695" y="629699"/>
                          <a:pt x="1003935" y="644939"/>
                        </a:cubicBezTo>
                        <a:cubicBezTo>
                          <a:pt x="1002983" y="651607"/>
                          <a:pt x="1002983" y="659227"/>
                          <a:pt x="1002030" y="665894"/>
                        </a:cubicBezTo>
                        <a:cubicBezTo>
                          <a:pt x="998220" y="714472"/>
                          <a:pt x="997268" y="763049"/>
                          <a:pt x="997268" y="811626"/>
                        </a:cubicBezTo>
                        <a:cubicBezTo>
                          <a:pt x="989648" y="798291"/>
                          <a:pt x="978218" y="787814"/>
                          <a:pt x="965835" y="777337"/>
                        </a:cubicBezTo>
                        <a:cubicBezTo>
                          <a:pt x="961073" y="773526"/>
                          <a:pt x="956310" y="768764"/>
                          <a:pt x="951548" y="764954"/>
                        </a:cubicBezTo>
                        <a:cubicBezTo>
                          <a:pt x="951548" y="763049"/>
                          <a:pt x="952500" y="761144"/>
                          <a:pt x="954405" y="759239"/>
                        </a:cubicBezTo>
                        <a:cubicBezTo>
                          <a:pt x="958215" y="754476"/>
                          <a:pt x="962025" y="749714"/>
                          <a:pt x="964883" y="743999"/>
                        </a:cubicBezTo>
                        <a:cubicBezTo>
                          <a:pt x="972503" y="731617"/>
                          <a:pt x="969645" y="715424"/>
                          <a:pt x="967740" y="701137"/>
                        </a:cubicBezTo>
                        <a:cubicBezTo>
                          <a:pt x="963930" y="675419"/>
                          <a:pt x="942023" y="644939"/>
                          <a:pt x="915353" y="640177"/>
                        </a:cubicBezTo>
                        <a:cubicBezTo>
                          <a:pt x="913448" y="640177"/>
                          <a:pt x="911543" y="643034"/>
                          <a:pt x="912495" y="644939"/>
                        </a:cubicBezTo>
                        <a:cubicBezTo>
                          <a:pt x="920115" y="658274"/>
                          <a:pt x="934403" y="665894"/>
                          <a:pt x="943928" y="677324"/>
                        </a:cubicBezTo>
                        <a:cubicBezTo>
                          <a:pt x="955358" y="691612"/>
                          <a:pt x="956310" y="710662"/>
                          <a:pt x="957263" y="727807"/>
                        </a:cubicBezTo>
                        <a:cubicBezTo>
                          <a:pt x="958215" y="740189"/>
                          <a:pt x="948690" y="748762"/>
                          <a:pt x="943928" y="758287"/>
                        </a:cubicBezTo>
                        <a:cubicBezTo>
                          <a:pt x="942023" y="756381"/>
                          <a:pt x="940118" y="754476"/>
                          <a:pt x="938213" y="753524"/>
                        </a:cubicBezTo>
                        <a:cubicBezTo>
                          <a:pt x="929640" y="744952"/>
                          <a:pt x="926783" y="733522"/>
                          <a:pt x="919163" y="723997"/>
                        </a:cubicBezTo>
                        <a:cubicBezTo>
                          <a:pt x="916305" y="720187"/>
                          <a:pt x="911543" y="723044"/>
                          <a:pt x="910590" y="726854"/>
                        </a:cubicBezTo>
                        <a:cubicBezTo>
                          <a:pt x="907733" y="746856"/>
                          <a:pt x="928688" y="764001"/>
                          <a:pt x="942975" y="775431"/>
                        </a:cubicBezTo>
                        <a:cubicBezTo>
                          <a:pt x="946785" y="781146"/>
                          <a:pt x="953453" y="784956"/>
                          <a:pt x="958215" y="787814"/>
                        </a:cubicBezTo>
                        <a:cubicBezTo>
                          <a:pt x="958215" y="787814"/>
                          <a:pt x="959168" y="787814"/>
                          <a:pt x="959168" y="787814"/>
                        </a:cubicBezTo>
                        <a:cubicBezTo>
                          <a:pt x="963930" y="791624"/>
                          <a:pt x="969645" y="795434"/>
                          <a:pt x="974408" y="800196"/>
                        </a:cubicBezTo>
                        <a:cubicBezTo>
                          <a:pt x="983933" y="808769"/>
                          <a:pt x="990600" y="819246"/>
                          <a:pt x="996315" y="830676"/>
                        </a:cubicBezTo>
                        <a:cubicBezTo>
                          <a:pt x="997268" y="894494"/>
                          <a:pt x="1000125" y="957359"/>
                          <a:pt x="1006793" y="1021176"/>
                        </a:cubicBezTo>
                        <a:cubicBezTo>
                          <a:pt x="1011555" y="1068801"/>
                          <a:pt x="1018223" y="1117378"/>
                          <a:pt x="1028700" y="1165003"/>
                        </a:cubicBezTo>
                        <a:cubicBezTo>
                          <a:pt x="1003935" y="1148811"/>
                          <a:pt x="987743" y="1129761"/>
                          <a:pt x="976313" y="1102138"/>
                        </a:cubicBezTo>
                        <a:cubicBezTo>
                          <a:pt x="965835" y="1077373"/>
                          <a:pt x="956310" y="1053561"/>
                          <a:pt x="939165" y="1033558"/>
                        </a:cubicBezTo>
                        <a:cubicBezTo>
                          <a:pt x="927735" y="1020223"/>
                          <a:pt x="915353" y="1009746"/>
                          <a:pt x="901065" y="1000221"/>
                        </a:cubicBezTo>
                        <a:cubicBezTo>
                          <a:pt x="898208" y="992601"/>
                          <a:pt x="896303" y="985933"/>
                          <a:pt x="896303" y="977361"/>
                        </a:cubicBezTo>
                        <a:cubicBezTo>
                          <a:pt x="896303" y="965931"/>
                          <a:pt x="898208" y="954501"/>
                          <a:pt x="898208" y="943071"/>
                        </a:cubicBezTo>
                        <a:cubicBezTo>
                          <a:pt x="898208" y="939261"/>
                          <a:pt x="898208" y="933546"/>
                          <a:pt x="897255" y="927831"/>
                        </a:cubicBezTo>
                        <a:cubicBezTo>
                          <a:pt x="918210" y="912591"/>
                          <a:pt x="914400" y="889731"/>
                          <a:pt x="901065" y="868776"/>
                        </a:cubicBezTo>
                        <a:cubicBezTo>
                          <a:pt x="883920" y="842106"/>
                          <a:pt x="856298" y="820199"/>
                          <a:pt x="858203" y="785909"/>
                        </a:cubicBezTo>
                        <a:cubicBezTo>
                          <a:pt x="858203" y="784956"/>
                          <a:pt x="856298" y="784004"/>
                          <a:pt x="856298" y="785909"/>
                        </a:cubicBezTo>
                        <a:cubicBezTo>
                          <a:pt x="855345" y="788766"/>
                          <a:pt x="855345" y="790671"/>
                          <a:pt x="854393" y="793529"/>
                        </a:cubicBezTo>
                        <a:cubicBezTo>
                          <a:pt x="851535" y="788766"/>
                          <a:pt x="848678" y="784004"/>
                          <a:pt x="844868" y="780194"/>
                        </a:cubicBezTo>
                        <a:lnTo>
                          <a:pt x="842963" y="783051"/>
                        </a:lnTo>
                        <a:lnTo>
                          <a:pt x="842963" y="783051"/>
                        </a:lnTo>
                        <a:cubicBezTo>
                          <a:pt x="843915" y="783051"/>
                          <a:pt x="846773" y="778289"/>
                          <a:pt x="844868" y="776384"/>
                        </a:cubicBezTo>
                        <a:cubicBezTo>
                          <a:pt x="840105" y="773526"/>
                          <a:pt x="842010" y="772574"/>
                          <a:pt x="832485" y="766859"/>
                        </a:cubicBezTo>
                        <a:lnTo>
                          <a:pt x="830580" y="769717"/>
                        </a:lnTo>
                        <a:lnTo>
                          <a:pt x="828675" y="768764"/>
                        </a:lnTo>
                        <a:cubicBezTo>
                          <a:pt x="819150" y="749714"/>
                          <a:pt x="804863" y="743047"/>
                          <a:pt x="805815" y="730664"/>
                        </a:cubicBezTo>
                        <a:cubicBezTo>
                          <a:pt x="805815" y="729712"/>
                          <a:pt x="805815" y="728759"/>
                          <a:pt x="805815" y="728759"/>
                        </a:cubicBezTo>
                        <a:cubicBezTo>
                          <a:pt x="805815" y="728759"/>
                          <a:pt x="805815" y="727807"/>
                          <a:pt x="805815" y="727807"/>
                        </a:cubicBezTo>
                        <a:cubicBezTo>
                          <a:pt x="807720" y="720187"/>
                          <a:pt x="811530" y="713519"/>
                          <a:pt x="816293" y="706852"/>
                        </a:cubicBezTo>
                        <a:cubicBezTo>
                          <a:pt x="832485" y="706852"/>
                          <a:pt x="852488" y="705899"/>
                          <a:pt x="863918" y="692564"/>
                        </a:cubicBezTo>
                        <a:cubicBezTo>
                          <a:pt x="873443" y="681134"/>
                          <a:pt x="871538" y="665894"/>
                          <a:pt x="866775" y="652559"/>
                        </a:cubicBezTo>
                        <a:cubicBezTo>
                          <a:pt x="851535" y="611602"/>
                          <a:pt x="822008" y="577312"/>
                          <a:pt x="803910" y="538260"/>
                        </a:cubicBezTo>
                        <a:cubicBezTo>
                          <a:pt x="796290" y="522067"/>
                          <a:pt x="789623" y="501112"/>
                          <a:pt x="798195" y="483967"/>
                        </a:cubicBezTo>
                        <a:cubicBezTo>
                          <a:pt x="807720" y="464917"/>
                          <a:pt x="827723" y="455392"/>
                          <a:pt x="847725" y="458250"/>
                        </a:cubicBezTo>
                        <a:cubicBezTo>
                          <a:pt x="882968" y="463012"/>
                          <a:pt x="914400" y="497302"/>
                          <a:pt x="950595" y="489682"/>
                        </a:cubicBezTo>
                        <a:cubicBezTo>
                          <a:pt x="970598" y="485872"/>
                          <a:pt x="979170" y="464917"/>
                          <a:pt x="984885" y="447772"/>
                        </a:cubicBezTo>
                        <a:cubicBezTo>
                          <a:pt x="994410" y="416340"/>
                          <a:pt x="989648" y="390622"/>
                          <a:pt x="977265" y="361095"/>
                        </a:cubicBezTo>
                        <a:cubicBezTo>
                          <a:pt x="964883" y="332520"/>
                          <a:pt x="943928" y="302993"/>
                          <a:pt x="945833" y="270608"/>
                        </a:cubicBezTo>
                        <a:cubicBezTo>
                          <a:pt x="946785" y="252510"/>
                          <a:pt x="962025" y="240128"/>
                          <a:pt x="976313" y="230603"/>
                        </a:cubicBezTo>
                        <a:cubicBezTo>
                          <a:pt x="992505" y="219173"/>
                          <a:pt x="1010603" y="209648"/>
                          <a:pt x="1026795" y="197265"/>
                        </a:cubicBezTo>
                        <a:cubicBezTo>
                          <a:pt x="1054418" y="176310"/>
                          <a:pt x="1059180" y="149641"/>
                          <a:pt x="1061085" y="117256"/>
                        </a:cubicBezTo>
                        <a:cubicBezTo>
                          <a:pt x="1062990" y="88681"/>
                          <a:pt x="1058228" y="40103"/>
                          <a:pt x="1086803" y="23911"/>
                        </a:cubicBezTo>
                        <a:cubicBezTo>
                          <a:pt x="1115378" y="4861"/>
                          <a:pt x="1154430" y="37246"/>
                          <a:pt x="1172528" y="57248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93" name="Полилиния: фигура 1692">
                    <a:extLst>
                      <a:ext uri="{FF2B5EF4-FFF2-40B4-BE49-F238E27FC236}">
                        <a16:creationId xmlns:a16="http://schemas.microsoft.com/office/drawing/2014/main" id="{A0A844EE-90B1-0F07-013B-B468A0A15C41}"/>
                      </a:ext>
                    </a:extLst>
                  </p:cNvPr>
                  <p:cNvSpPr/>
                  <p:nvPr/>
                </p:nvSpPr>
                <p:spPr>
                  <a:xfrm>
                    <a:off x="14372881" y="7464481"/>
                    <a:ext cx="952" cy="952"/>
                  </a:xfrm>
                  <a:custGeom>
                    <a:avLst/>
                    <a:gdLst>
                      <a:gd name="connsiteX0" fmla="*/ 0 w 952"/>
                      <a:gd name="connsiteY0" fmla="*/ 952 h 952"/>
                      <a:gd name="connsiteX1" fmla="*/ 953 w 952"/>
                      <a:gd name="connsiteY1" fmla="*/ 0 h 952"/>
                      <a:gd name="connsiteX2" fmla="*/ 0 w 952"/>
                      <a:gd name="connsiteY2" fmla="*/ 952 h 952"/>
                      <a:gd name="connsiteX3" fmla="*/ 0 w 952"/>
                      <a:gd name="connsiteY3" fmla="*/ 952 h 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52" h="952">
                        <a:moveTo>
                          <a:pt x="0" y="952"/>
                        </a:moveTo>
                        <a:cubicBezTo>
                          <a:pt x="0" y="952"/>
                          <a:pt x="953" y="952"/>
                          <a:pt x="953" y="0"/>
                        </a:cubicBezTo>
                        <a:cubicBezTo>
                          <a:pt x="953" y="952"/>
                          <a:pt x="0" y="952"/>
                          <a:pt x="0" y="952"/>
                        </a:cubicBezTo>
                        <a:cubicBezTo>
                          <a:pt x="0" y="952"/>
                          <a:pt x="0" y="952"/>
                          <a:pt x="0" y="952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94" name="Полилиния: фигура 1693">
                    <a:extLst>
                      <a:ext uri="{FF2B5EF4-FFF2-40B4-BE49-F238E27FC236}">
                        <a16:creationId xmlns:a16="http://schemas.microsoft.com/office/drawing/2014/main" id="{BC12FB11-3C4C-D129-84DC-6F237487104C}"/>
                      </a:ext>
                    </a:extLst>
                  </p:cNvPr>
                  <p:cNvSpPr/>
                  <p:nvPr/>
                </p:nvSpPr>
                <p:spPr>
                  <a:xfrm>
                    <a:off x="14355182" y="7465434"/>
                    <a:ext cx="17698" cy="36194"/>
                  </a:xfrm>
                  <a:custGeom>
                    <a:avLst/>
                    <a:gdLst>
                      <a:gd name="connsiteX0" fmla="*/ 554 w 17698"/>
                      <a:gd name="connsiteY0" fmla="*/ 36195 h 36194"/>
                      <a:gd name="connsiteX1" fmla="*/ 554 w 17698"/>
                      <a:gd name="connsiteY1" fmla="*/ 36195 h 36194"/>
                      <a:gd name="connsiteX2" fmla="*/ 17699 w 17698"/>
                      <a:gd name="connsiteY2" fmla="*/ 0 h 36194"/>
                      <a:gd name="connsiteX3" fmla="*/ 554 w 17698"/>
                      <a:gd name="connsiteY3" fmla="*/ 36195 h 36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698" h="36194">
                        <a:moveTo>
                          <a:pt x="554" y="36195"/>
                        </a:moveTo>
                        <a:cubicBezTo>
                          <a:pt x="554" y="36195"/>
                          <a:pt x="554" y="36195"/>
                          <a:pt x="554" y="36195"/>
                        </a:cubicBezTo>
                        <a:cubicBezTo>
                          <a:pt x="554" y="23812"/>
                          <a:pt x="5316" y="11430"/>
                          <a:pt x="17699" y="0"/>
                        </a:cubicBezTo>
                        <a:cubicBezTo>
                          <a:pt x="6269" y="7620"/>
                          <a:pt x="-2304" y="19050"/>
                          <a:pt x="554" y="36195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95" name="Полилиния: фигура 1694">
                    <a:extLst>
                      <a:ext uri="{FF2B5EF4-FFF2-40B4-BE49-F238E27FC236}">
                        <a16:creationId xmlns:a16="http://schemas.microsoft.com/office/drawing/2014/main" id="{A6CEEA22-167C-FBF4-C967-4057B5DB2C9E}"/>
                      </a:ext>
                    </a:extLst>
                  </p:cNvPr>
                  <p:cNvSpPr/>
                  <p:nvPr/>
                </p:nvSpPr>
                <p:spPr>
                  <a:xfrm>
                    <a:off x="15386341" y="5963583"/>
                    <a:ext cx="121919" cy="201691"/>
                  </a:xfrm>
                  <a:custGeom>
                    <a:avLst/>
                    <a:gdLst>
                      <a:gd name="connsiteX0" fmla="*/ 47625 w 121919"/>
                      <a:gd name="connsiteY0" fmla="*/ 161686 h 201691"/>
                      <a:gd name="connsiteX1" fmla="*/ 0 w 121919"/>
                      <a:gd name="connsiteY1" fmla="*/ 200739 h 201691"/>
                      <a:gd name="connsiteX2" fmla="*/ 952 w 121919"/>
                      <a:gd name="connsiteY2" fmla="*/ 201691 h 201691"/>
                      <a:gd name="connsiteX3" fmla="*/ 61913 w 121919"/>
                      <a:gd name="connsiteY3" fmla="*/ 158829 h 201691"/>
                      <a:gd name="connsiteX4" fmla="*/ 108585 w 121919"/>
                      <a:gd name="connsiteY4" fmla="*/ 126444 h 201691"/>
                      <a:gd name="connsiteX5" fmla="*/ 121920 w 121919"/>
                      <a:gd name="connsiteY5" fmla="*/ 714 h 201691"/>
                      <a:gd name="connsiteX6" fmla="*/ 120967 w 121919"/>
                      <a:gd name="connsiteY6" fmla="*/ 714 h 201691"/>
                      <a:gd name="connsiteX7" fmla="*/ 104775 w 121919"/>
                      <a:gd name="connsiteY7" fmla="*/ 123587 h 201691"/>
                      <a:gd name="connsiteX8" fmla="*/ 47625 w 121919"/>
                      <a:gd name="connsiteY8" fmla="*/ 161686 h 201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21919" h="201691">
                        <a:moveTo>
                          <a:pt x="47625" y="161686"/>
                        </a:moveTo>
                        <a:cubicBezTo>
                          <a:pt x="28575" y="171211"/>
                          <a:pt x="12382" y="183594"/>
                          <a:pt x="0" y="200739"/>
                        </a:cubicBezTo>
                        <a:cubicBezTo>
                          <a:pt x="0" y="201691"/>
                          <a:pt x="0" y="201691"/>
                          <a:pt x="952" y="201691"/>
                        </a:cubicBezTo>
                        <a:cubicBezTo>
                          <a:pt x="17145" y="181689"/>
                          <a:pt x="39052" y="169306"/>
                          <a:pt x="61913" y="158829"/>
                        </a:cubicBezTo>
                        <a:cubicBezTo>
                          <a:pt x="79057" y="150257"/>
                          <a:pt x="96202" y="141684"/>
                          <a:pt x="108585" y="126444"/>
                        </a:cubicBezTo>
                        <a:cubicBezTo>
                          <a:pt x="135255" y="91202"/>
                          <a:pt x="110490" y="40719"/>
                          <a:pt x="121920" y="714"/>
                        </a:cubicBezTo>
                        <a:cubicBezTo>
                          <a:pt x="121920" y="-238"/>
                          <a:pt x="120967" y="-238"/>
                          <a:pt x="120967" y="714"/>
                        </a:cubicBezTo>
                        <a:cubicBezTo>
                          <a:pt x="108585" y="40719"/>
                          <a:pt x="128588" y="86439"/>
                          <a:pt x="104775" y="123587"/>
                        </a:cubicBezTo>
                        <a:cubicBezTo>
                          <a:pt x="92392" y="142637"/>
                          <a:pt x="66675" y="151209"/>
                          <a:pt x="47625" y="161686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96" name="Полилиния: фигура 1695">
                    <a:extLst>
                      <a:ext uri="{FF2B5EF4-FFF2-40B4-BE49-F238E27FC236}">
                        <a16:creationId xmlns:a16="http://schemas.microsoft.com/office/drawing/2014/main" id="{DEDAA731-595C-BF30-411B-A045D3E43CD7}"/>
                      </a:ext>
                    </a:extLst>
                  </p:cNvPr>
                  <p:cNvSpPr/>
                  <p:nvPr/>
                </p:nvSpPr>
                <p:spPr>
                  <a:xfrm>
                    <a:off x="15307841" y="7143489"/>
                    <a:ext cx="73990" cy="69368"/>
                  </a:xfrm>
                  <a:custGeom>
                    <a:avLst/>
                    <a:gdLst>
                      <a:gd name="connsiteX0" fmla="*/ 395 w 73990"/>
                      <a:gd name="connsiteY0" fmla="*/ 1905 h 69368"/>
                      <a:gd name="connsiteX1" fmla="*/ 41352 w 73990"/>
                      <a:gd name="connsiteY1" fmla="*/ 32385 h 69368"/>
                      <a:gd name="connsiteX2" fmla="*/ 70880 w 73990"/>
                      <a:gd name="connsiteY2" fmla="*/ 68580 h 69368"/>
                      <a:gd name="connsiteX3" fmla="*/ 73737 w 73990"/>
                      <a:gd name="connsiteY3" fmla="*/ 66675 h 69368"/>
                      <a:gd name="connsiteX4" fmla="*/ 1347 w 73990"/>
                      <a:gd name="connsiteY4" fmla="*/ 0 h 69368"/>
                      <a:gd name="connsiteX5" fmla="*/ 395 w 73990"/>
                      <a:gd name="connsiteY5" fmla="*/ 1905 h 693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3990" h="69368">
                        <a:moveTo>
                          <a:pt x="395" y="1905"/>
                        </a:moveTo>
                        <a:cubicBezTo>
                          <a:pt x="14682" y="11430"/>
                          <a:pt x="28970" y="20955"/>
                          <a:pt x="41352" y="32385"/>
                        </a:cubicBezTo>
                        <a:cubicBezTo>
                          <a:pt x="52782" y="42862"/>
                          <a:pt x="60402" y="57150"/>
                          <a:pt x="70880" y="68580"/>
                        </a:cubicBezTo>
                        <a:cubicBezTo>
                          <a:pt x="72785" y="70485"/>
                          <a:pt x="74690" y="68580"/>
                          <a:pt x="73737" y="66675"/>
                        </a:cubicBezTo>
                        <a:cubicBezTo>
                          <a:pt x="62307" y="37147"/>
                          <a:pt x="30875" y="9525"/>
                          <a:pt x="1347" y="0"/>
                        </a:cubicBezTo>
                        <a:cubicBezTo>
                          <a:pt x="395" y="0"/>
                          <a:pt x="-558" y="1905"/>
                          <a:pt x="395" y="1905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  <p:grpSp>
            <p:nvGrpSpPr>
              <p:cNvPr id="1697" name="Рисунок 4">
                <a:extLst>
                  <a:ext uri="{FF2B5EF4-FFF2-40B4-BE49-F238E27FC236}">
                    <a16:creationId xmlns:a16="http://schemas.microsoft.com/office/drawing/2014/main" id="{5131794D-F108-3E16-6287-A6E1C5DF0347}"/>
                  </a:ext>
                </a:extLst>
              </p:cNvPr>
              <p:cNvGrpSpPr/>
              <p:nvPr/>
            </p:nvGrpSpPr>
            <p:grpSpPr>
              <a:xfrm>
                <a:off x="15352872" y="6367569"/>
                <a:ext cx="3666491" cy="2952107"/>
                <a:chOff x="15352872" y="6367569"/>
                <a:chExt cx="3666491" cy="2952107"/>
              </a:xfrm>
            </p:grpSpPr>
            <p:grpSp>
              <p:nvGrpSpPr>
                <p:cNvPr id="1698" name="Рисунок 4">
                  <a:extLst>
                    <a:ext uri="{FF2B5EF4-FFF2-40B4-BE49-F238E27FC236}">
                      <a16:creationId xmlns:a16="http://schemas.microsoft.com/office/drawing/2014/main" id="{68681FB5-B18C-D5FD-5D62-E1236E3A9936}"/>
                    </a:ext>
                  </a:extLst>
                </p:cNvPr>
                <p:cNvGrpSpPr/>
                <p:nvPr/>
              </p:nvGrpSpPr>
              <p:grpSpPr>
                <a:xfrm>
                  <a:off x="15503986" y="7278963"/>
                  <a:ext cx="1587753" cy="1427787"/>
                  <a:chOff x="15503986" y="7278963"/>
                  <a:chExt cx="1587753" cy="1427787"/>
                </a:xfrm>
                <a:solidFill>
                  <a:srgbClr val="FFD485"/>
                </a:solidFill>
              </p:grpSpPr>
              <p:sp>
                <p:nvSpPr>
                  <p:cNvPr id="1699" name="Полилиния: фигура 1698">
                    <a:extLst>
                      <a:ext uri="{FF2B5EF4-FFF2-40B4-BE49-F238E27FC236}">
                        <a16:creationId xmlns:a16="http://schemas.microsoft.com/office/drawing/2014/main" id="{E6888E0F-2AA6-DD1F-BB85-13172EAF44CA}"/>
                      </a:ext>
                    </a:extLst>
                  </p:cNvPr>
                  <p:cNvSpPr/>
                  <p:nvPr/>
                </p:nvSpPr>
                <p:spPr>
                  <a:xfrm>
                    <a:off x="15503986" y="7492033"/>
                    <a:ext cx="1587753" cy="832956"/>
                  </a:xfrm>
                  <a:custGeom>
                    <a:avLst/>
                    <a:gdLst>
                      <a:gd name="connsiteX0" fmla="*/ 1545420 w 1587753"/>
                      <a:gd name="connsiteY0" fmla="*/ 371545 h 832956"/>
                      <a:gd name="connsiteX1" fmla="*/ 1587330 w 1587753"/>
                      <a:gd name="connsiteY1" fmla="*/ 228670 h 832956"/>
                      <a:gd name="connsiteX2" fmla="*/ 1587330 w 1587753"/>
                      <a:gd name="connsiteY2" fmla="*/ 162948 h 832956"/>
                      <a:gd name="connsiteX3" fmla="*/ 1574948 w 1587753"/>
                      <a:gd name="connsiteY3" fmla="*/ 70555 h 832956"/>
                      <a:gd name="connsiteX4" fmla="*/ 1429216 w 1587753"/>
                      <a:gd name="connsiteY4" fmla="*/ 28646 h 832956"/>
                      <a:gd name="connsiteX5" fmla="*/ 1396830 w 1587753"/>
                      <a:gd name="connsiteY5" fmla="*/ 178188 h 832956"/>
                      <a:gd name="connsiteX6" fmla="*/ 1389210 w 1587753"/>
                      <a:gd name="connsiteY6" fmla="*/ 205810 h 832956"/>
                      <a:gd name="connsiteX7" fmla="*/ 1389210 w 1587753"/>
                      <a:gd name="connsiteY7" fmla="*/ 206763 h 832956"/>
                      <a:gd name="connsiteX8" fmla="*/ 1386353 w 1587753"/>
                      <a:gd name="connsiteY8" fmla="*/ 212478 h 832956"/>
                      <a:gd name="connsiteX9" fmla="*/ 1375876 w 1587753"/>
                      <a:gd name="connsiteY9" fmla="*/ 226765 h 832956"/>
                      <a:gd name="connsiteX10" fmla="*/ 1363493 w 1587753"/>
                      <a:gd name="connsiteY10" fmla="*/ 237242 h 832956"/>
                      <a:gd name="connsiteX11" fmla="*/ 1359683 w 1587753"/>
                      <a:gd name="connsiteY11" fmla="*/ 239148 h 832956"/>
                      <a:gd name="connsiteX12" fmla="*/ 1343491 w 1587753"/>
                      <a:gd name="connsiteY12" fmla="*/ 246767 h 832956"/>
                      <a:gd name="connsiteX13" fmla="*/ 1306343 w 1587753"/>
                      <a:gd name="connsiteY13" fmla="*/ 262960 h 832956"/>
                      <a:gd name="connsiteX14" fmla="*/ 1224428 w 1587753"/>
                      <a:gd name="connsiteY14" fmla="*/ 302965 h 832956"/>
                      <a:gd name="connsiteX15" fmla="*/ 1161563 w 1587753"/>
                      <a:gd name="connsiteY15" fmla="*/ 331540 h 832956"/>
                      <a:gd name="connsiteX16" fmla="*/ 1142513 w 1587753"/>
                      <a:gd name="connsiteY16" fmla="*/ 335350 h 832956"/>
                      <a:gd name="connsiteX17" fmla="*/ 1129178 w 1587753"/>
                      <a:gd name="connsiteY17" fmla="*/ 333445 h 832956"/>
                      <a:gd name="connsiteX18" fmla="*/ 1071076 w 1587753"/>
                      <a:gd name="connsiteY18" fmla="*/ 320110 h 832956"/>
                      <a:gd name="connsiteX19" fmla="*/ 970110 w 1587753"/>
                      <a:gd name="connsiteY19" fmla="*/ 315347 h 832956"/>
                      <a:gd name="connsiteX20" fmla="*/ 814853 w 1587753"/>
                      <a:gd name="connsiteY20" fmla="*/ 391547 h 832956"/>
                      <a:gd name="connsiteX21" fmla="*/ 764370 w 1587753"/>
                      <a:gd name="connsiteY21" fmla="*/ 439172 h 832956"/>
                      <a:gd name="connsiteX22" fmla="*/ 737700 w 1587753"/>
                      <a:gd name="connsiteY22" fmla="*/ 462032 h 832956"/>
                      <a:gd name="connsiteX23" fmla="*/ 724365 w 1587753"/>
                      <a:gd name="connsiteY23" fmla="*/ 471557 h 832956"/>
                      <a:gd name="connsiteX24" fmla="*/ 716745 w 1587753"/>
                      <a:gd name="connsiteY24" fmla="*/ 476319 h 832956"/>
                      <a:gd name="connsiteX25" fmla="*/ 700553 w 1587753"/>
                      <a:gd name="connsiteY25" fmla="*/ 483939 h 832956"/>
                      <a:gd name="connsiteX26" fmla="*/ 690075 w 1587753"/>
                      <a:gd name="connsiteY26" fmla="*/ 487750 h 832956"/>
                      <a:gd name="connsiteX27" fmla="*/ 662453 w 1587753"/>
                      <a:gd name="connsiteY27" fmla="*/ 489654 h 832956"/>
                      <a:gd name="connsiteX28" fmla="*/ 654833 w 1587753"/>
                      <a:gd name="connsiteY28" fmla="*/ 489654 h 832956"/>
                      <a:gd name="connsiteX29" fmla="*/ 642450 w 1587753"/>
                      <a:gd name="connsiteY29" fmla="*/ 488702 h 832956"/>
                      <a:gd name="connsiteX30" fmla="*/ 579585 w 1587753"/>
                      <a:gd name="connsiteY30" fmla="*/ 485844 h 832956"/>
                      <a:gd name="connsiteX31" fmla="*/ 532913 w 1587753"/>
                      <a:gd name="connsiteY31" fmla="*/ 492512 h 832956"/>
                      <a:gd name="connsiteX32" fmla="*/ 528150 w 1587753"/>
                      <a:gd name="connsiteY32" fmla="*/ 495369 h 832956"/>
                      <a:gd name="connsiteX33" fmla="*/ 499575 w 1587753"/>
                      <a:gd name="connsiteY33" fmla="*/ 504894 h 832956"/>
                      <a:gd name="connsiteX34" fmla="*/ 426233 w 1587753"/>
                      <a:gd name="connsiteY34" fmla="*/ 557282 h 832956"/>
                      <a:gd name="connsiteX35" fmla="*/ 398610 w 1587753"/>
                      <a:gd name="connsiteY35" fmla="*/ 579189 h 832956"/>
                      <a:gd name="connsiteX36" fmla="*/ 381465 w 1587753"/>
                      <a:gd name="connsiteY36" fmla="*/ 591572 h 832956"/>
                      <a:gd name="connsiteX37" fmla="*/ 370035 w 1587753"/>
                      <a:gd name="connsiteY37" fmla="*/ 599192 h 832956"/>
                      <a:gd name="connsiteX38" fmla="*/ 300503 w 1587753"/>
                      <a:gd name="connsiteY38" fmla="*/ 624909 h 832956"/>
                      <a:gd name="connsiteX39" fmla="*/ 149055 w 1587753"/>
                      <a:gd name="connsiteY39" fmla="*/ 665866 h 832956"/>
                      <a:gd name="connsiteX40" fmla="*/ 75713 w 1587753"/>
                      <a:gd name="connsiteY40" fmla="*/ 687774 h 832956"/>
                      <a:gd name="connsiteX41" fmla="*/ 12848 w 1587753"/>
                      <a:gd name="connsiteY41" fmla="*/ 737304 h 832956"/>
                      <a:gd name="connsiteX42" fmla="*/ 68093 w 1587753"/>
                      <a:gd name="connsiteY42" fmla="*/ 832553 h 832956"/>
                      <a:gd name="connsiteX43" fmla="*/ 163343 w 1587753"/>
                      <a:gd name="connsiteY43" fmla="*/ 823981 h 832956"/>
                      <a:gd name="connsiteX44" fmla="*/ 199538 w 1587753"/>
                      <a:gd name="connsiteY44" fmla="*/ 813504 h 832956"/>
                      <a:gd name="connsiteX45" fmla="*/ 212873 w 1587753"/>
                      <a:gd name="connsiteY45" fmla="*/ 809694 h 832956"/>
                      <a:gd name="connsiteX46" fmla="*/ 240495 w 1587753"/>
                      <a:gd name="connsiteY46" fmla="*/ 803026 h 832956"/>
                      <a:gd name="connsiteX47" fmla="*/ 324315 w 1587753"/>
                      <a:gd name="connsiteY47" fmla="*/ 783024 h 832956"/>
                      <a:gd name="connsiteX48" fmla="*/ 426233 w 1587753"/>
                      <a:gd name="connsiteY48" fmla="*/ 756354 h 832956"/>
                      <a:gd name="connsiteX49" fmla="*/ 504338 w 1587753"/>
                      <a:gd name="connsiteY49" fmla="*/ 723016 h 832956"/>
                      <a:gd name="connsiteX50" fmla="*/ 551010 w 1587753"/>
                      <a:gd name="connsiteY50" fmla="*/ 694441 h 832956"/>
                      <a:gd name="connsiteX51" fmla="*/ 555773 w 1587753"/>
                      <a:gd name="connsiteY51" fmla="*/ 691584 h 832956"/>
                      <a:gd name="connsiteX52" fmla="*/ 558630 w 1587753"/>
                      <a:gd name="connsiteY52" fmla="*/ 689679 h 832956"/>
                      <a:gd name="connsiteX53" fmla="*/ 583395 w 1587753"/>
                      <a:gd name="connsiteY53" fmla="*/ 675391 h 832956"/>
                      <a:gd name="connsiteX54" fmla="*/ 591968 w 1587753"/>
                      <a:gd name="connsiteY54" fmla="*/ 671581 h 832956"/>
                      <a:gd name="connsiteX55" fmla="*/ 619590 w 1587753"/>
                      <a:gd name="connsiteY55" fmla="*/ 671581 h 832956"/>
                      <a:gd name="connsiteX56" fmla="*/ 626258 w 1587753"/>
                      <a:gd name="connsiteY56" fmla="*/ 671581 h 832956"/>
                      <a:gd name="connsiteX57" fmla="*/ 728175 w 1587753"/>
                      <a:gd name="connsiteY57" fmla="*/ 676344 h 832956"/>
                      <a:gd name="connsiteX58" fmla="*/ 894863 w 1587753"/>
                      <a:gd name="connsiteY58" fmla="*/ 606812 h 832956"/>
                      <a:gd name="connsiteX59" fmla="*/ 948203 w 1587753"/>
                      <a:gd name="connsiteY59" fmla="*/ 561092 h 832956"/>
                      <a:gd name="connsiteX60" fmla="*/ 974873 w 1587753"/>
                      <a:gd name="connsiteY60" fmla="*/ 540137 h 832956"/>
                      <a:gd name="connsiteX61" fmla="*/ 978683 w 1587753"/>
                      <a:gd name="connsiteY61" fmla="*/ 537279 h 832956"/>
                      <a:gd name="connsiteX62" fmla="*/ 992970 w 1587753"/>
                      <a:gd name="connsiteY62" fmla="*/ 528707 h 832956"/>
                      <a:gd name="connsiteX63" fmla="*/ 1013925 w 1587753"/>
                      <a:gd name="connsiteY63" fmla="*/ 521087 h 832956"/>
                      <a:gd name="connsiteX64" fmla="*/ 1032023 w 1587753"/>
                      <a:gd name="connsiteY64" fmla="*/ 519182 h 832956"/>
                      <a:gd name="connsiteX65" fmla="*/ 1096793 w 1587753"/>
                      <a:gd name="connsiteY65" fmla="*/ 528707 h 832956"/>
                      <a:gd name="connsiteX66" fmla="*/ 1152990 w 1587753"/>
                      <a:gd name="connsiteY66" fmla="*/ 541089 h 832956"/>
                      <a:gd name="connsiteX67" fmla="*/ 1258718 w 1587753"/>
                      <a:gd name="connsiteY67" fmla="*/ 532517 h 832956"/>
                      <a:gd name="connsiteX68" fmla="*/ 1403498 w 1587753"/>
                      <a:gd name="connsiteY68" fmla="*/ 469652 h 832956"/>
                      <a:gd name="connsiteX69" fmla="*/ 1492080 w 1587753"/>
                      <a:gd name="connsiteY69" fmla="*/ 426789 h 832956"/>
                      <a:gd name="connsiteX70" fmla="*/ 1545420 w 1587753"/>
                      <a:gd name="connsiteY70" fmla="*/ 371545 h 832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1587753" h="832956">
                        <a:moveTo>
                          <a:pt x="1545420" y="371545"/>
                        </a:moveTo>
                        <a:cubicBezTo>
                          <a:pt x="1575901" y="333445"/>
                          <a:pt x="1584473" y="280105"/>
                          <a:pt x="1587330" y="228670"/>
                        </a:cubicBezTo>
                        <a:cubicBezTo>
                          <a:pt x="1588283" y="206763"/>
                          <a:pt x="1587330" y="184855"/>
                          <a:pt x="1587330" y="162948"/>
                        </a:cubicBezTo>
                        <a:cubicBezTo>
                          <a:pt x="1586378" y="131515"/>
                          <a:pt x="1586378" y="101988"/>
                          <a:pt x="1574948" y="70555"/>
                        </a:cubicBezTo>
                        <a:cubicBezTo>
                          <a:pt x="1552088" y="3881"/>
                          <a:pt x="1461601" y="-26599"/>
                          <a:pt x="1429216" y="28646"/>
                        </a:cubicBezTo>
                        <a:cubicBezTo>
                          <a:pt x="1404451" y="71508"/>
                          <a:pt x="1407308" y="128658"/>
                          <a:pt x="1396830" y="178188"/>
                        </a:cubicBezTo>
                        <a:cubicBezTo>
                          <a:pt x="1394926" y="187713"/>
                          <a:pt x="1392068" y="196285"/>
                          <a:pt x="1389210" y="205810"/>
                        </a:cubicBezTo>
                        <a:cubicBezTo>
                          <a:pt x="1389210" y="205810"/>
                          <a:pt x="1389210" y="206763"/>
                          <a:pt x="1389210" y="206763"/>
                        </a:cubicBezTo>
                        <a:cubicBezTo>
                          <a:pt x="1388258" y="208668"/>
                          <a:pt x="1387305" y="210573"/>
                          <a:pt x="1386353" y="212478"/>
                        </a:cubicBezTo>
                        <a:cubicBezTo>
                          <a:pt x="1384448" y="216288"/>
                          <a:pt x="1378733" y="222955"/>
                          <a:pt x="1375876" y="226765"/>
                        </a:cubicBezTo>
                        <a:cubicBezTo>
                          <a:pt x="1372066" y="230575"/>
                          <a:pt x="1367303" y="234385"/>
                          <a:pt x="1363493" y="237242"/>
                        </a:cubicBezTo>
                        <a:cubicBezTo>
                          <a:pt x="1362541" y="238195"/>
                          <a:pt x="1360635" y="239148"/>
                          <a:pt x="1359683" y="239148"/>
                        </a:cubicBezTo>
                        <a:cubicBezTo>
                          <a:pt x="1354920" y="242005"/>
                          <a:pt x="1349205" y="243910"/>
                          <a:pt x="1343491" y="246767"/>
                        </a:cubicBezTo>
                        <a:cubicBezTo>
                          <a:pt x="1331108" y="252483"/>
                          <a:pt x="1318726" y="258198"/>
                          <a:pt x="1306343" y="262960"/>
                        </a:cubicBezTo>
                        <a:cubicBezTo>
                          <a:pt x="1277768" y="274390"/>
                          <a:pt x="1251098" y="288677"/>
                          <a:pt x="1224428" y="302965"/>
                        </a:cubicBezTo>
                        <a:cubicBezTo>
                          <a:pt x="1204426" y="313442"/>
                          <a:pt x="1183470" y="322967"/>
                          <a:pt x="1161563" y="331540"/>
                        </a:cubicBezTo>
                        <a:cubicBezTo>
                          <a:pt x="1162515" y="330587"/>
                          <a:pt x="1150133" y="334397"/>
                          <a:pt x="1142513" y="335350"/>
                        </a:cubicBezTo>
                        <a:cubicBezTo>
                          <a:pt x="1137751" y="334397"/>
                          <a:pt x="1133940" y="334397"/>
                          <a:pt x="1129178" y="333445"/>
                        </a:cubicBezTo>
                        <a:cubicBezTo>
                          <a:pt x="1110128" y="329635"/>
                          <a:pt x="1090126" y="323920"/>
                          <a:pt x="1071076" y="320110"/>
                        </a:cubicBezTo>
                        <a:cubicBezTo>
                          <a:pt x="1037738" y="313442"/>
                          <a:pt x="1002495" y="313442"/>
                          <a:pt x="970110" y="315347"/>
                        </a:cubicBezTo>
                        <a:cubicBezTo>
                          <a:pt x="908198" y="319157"/>
                          <a:pt x="856763" y="353447"/>
                          <a:pt x="814853" y="391547"/>
                        </a:cubicBezTo>
                        <a:cubicBezTo>
                          <a:pt x="797708" y="406787"/>
                          <a:pt x="781515" y="423932"/>
                          <a:pt x="764370" y="439172"/>
                        </a:cubicBezTo>
                        <a:cubicBezTo>
                          <a:pt x="755798" y="446792"/>
                          <a:pt x="746273" y="454412"/>
                          <a:pt x="737700" y="462032"/>
                        </a:cubicBezTo>
                        <a:cubicBezTo>
                          <a:pt x="732938" y="465842"/>
                          <a:pt x="729128" y="468700"/>
                          <a:pt x="724365" y="471557"/>
                        </a:cubicBezTo>
                        <a:cubicBezTo>
                          <a:pt x="721508" y="473462"/>
                          <a:pt x="718650" y="474414"/>
                          <a:pt x="716745" y="476319"/>
                        </a:cubicBezTo>
                        <a:cubicBezTo>
                          <a:pt x="711030" y="479177"/>
                          <a:pt x="706268" y="481082"/>
                          <a:pt x="700553" y="483939"/>
                        </a:cubicBezTo>
                        <a:cubicBezTo>
                          <a:pt x="698648" y="484892"/>
                          <a:pt x="692933" y="486797"/>
                          <a:pt x="690075" y="487750"/>
                        </a:cubicBezTo>
                        <a:cubicBezTo>
                          <a:pt x="681503" y="488702"/>
                          <a:pt x="671978" y="489654"/>
                          <a:pt x="662453" y="489654"/>
                        </a:cubicBezTo>
                        <a:cubicBezTo>
                          <a:pt x="660548" y="489654"/>
                          <a:pt x="657690" y="489654"/>
                          <a:pt x="654833" y="489654"/>
                        </a:cubicBezTo>
                        <a:cubicBezTo>
                          <a:pt x="651023" y="489654"/>
                          <a:pt x="646260" y="489654"/>
                          <a:pt x="642450" y="488702"/>
                        </a:cubicBezTo>
                        <a:cubicBezTo>
                          <a:pt x="621495" y="487750"/>
                          <a:pt x="600540" y="486797"/>
                          <a:pt x="579585" y="485844"/>
                        </a:cubicBezTo>
                        <a:cubicBezTo>
                          <a:pt x="562440" y="485844"/>
                          <a:pt x="548153" y="486797"/>
                          <a:pt x="532913" y="492512"/>
                        </a:cubicBezTo>
                        <a:cubicBezTo>
                          <a:pt x="529103" y="493464"/>
                          <a:pt x="512910" y="499179"/>
                          <a:pt x="528150" y="495369"/>
                        </a:cubicBezTo>
                        <a:cubicBezTo>
                          <a:pt x="517673" y="497275"/>
                          <a:pt x="508148" y="500132"/>
                          <a:pt x="499575" y="504894"/>
                        </a:cubicBezTo>
                        <a:cubicBezTo>
                          <a:pt x="473858" y="520134"/>
                          <a:pt x="449093" y="538232"/>
                          <a:pt x="426233" y="557282"/>
                        </a:cubicBezTo>
                        <a:cubicBezTo>
                          <a:pt x="416708" y="564902"/>
                          <a:pt x="408135" y="571569"/>
                          <a:pt x="398610" y="579189"/>
                        </a:cubicBezTo>
                        <a:cubicBezTo>
                          <a:pt x="392895" y="582999"/>
                          <a:pt x="387180" y="587762"/>
                          <a:pt x="381465" y="591572"/>
                        </a:cubicBezTo>
                        <a:cubicBezTo>
                          <a:pt x="381465" y="591572"/>
                          <a:pt x="372893" y="597287"/>
                          <a:pt x="370035" y="599192"/>
                        </a:cubicBezTo>
                        <a:cubicBezTo>
                          <a:pt x="349080" y="610622"/>
                          <a:pt x="323363" y="618242"/>
                          <a:pt x="300503" y="624909"/>
                        </a:cubicBezTo>
                        <a:cubicBezTo>
                          <a:pt x="250973" y="640149"/>
                          <a:pt x="199538" y="652532"/>
                          <a:pt x="149055" y="665866"/>
                        </a:cubicBezTo>
                        <a:cubicBezTo>
                          <a:pt x="124290" y="672534"/>
                          <a:pt x="99525" y="679201"/>
                          <a:pt x="75713" y="687774"/>
                        </a:cubicBezTo>
                        <a:cubicBezTo>
                          <a:pt x="50948" y="697299"/>
                          <a:pt x="29993" y="718254"/>
                          <a:pt x="12848" y="737304"/>
                        </a:cubicBezTo>
                        <a:cubicBezTo>
                          <a:pt x="-20490" y="774451"/>
                          <a:pt x="15705" y="831601"/>
                          <a:pt x="68093" y="832553"/>
                        </a:cubicBezTo>
                        <a:cubicBezTo>
                          <a:pt x="96668" y="833506"/>
                          <a:pt x="132863" y="833506"/>
                          <a:pt x="163343" y="823981"/>
                        </a:cubicBezTo>
                        <a:cubicBezTo>
                          <a:pt x="175725" y="820171"/>
                          <a:pt x="188108" y="817313"/>
                          <a:pt x="199538" y="813504"/>
                        </a:cubicBezTo>
                        <a:cubicBezTo>
                          <a:pt x="201443" y="813504"/>
                          <a:pt x="212873" y="809694"/>
                          <a:pt x="212873" y="809694"/>
                        </a:cubicBezTo>
                        <a:cubicBezTo>
                          <a:pt x="222398" y="807788"/>
                          <a:pt x="230970" y="804931"/>
                          <a:pt x="240495" y="803026"/>
                        </a:cubicBezTo>
                        <a:cubicBezTo>
                          <a:pt x="268118" y="796359"/>
                          <a:pt x="295740" y="789691"/>
                          <a:pt x="324315" y="783024"/>
                        </a:cubicBezTo>
                        <a:cubicBezTo>
                          <a:pt x="367178" y="771594"/>
                          <a:pt x="389085" y="765879"/>
                          <a:pt x="426233" y="756354"/>
                        </a:cubicBezTo>
                        <a:cubicBezTo>
                          <a:pt x="454808" y="748734"/>
                          <a:pt x="479573" y="737304"/>
                          <a:pt x="504338" y="723016"/>
                        </a:cubicBezTo>
                        <a:cubicBezTo>
                          <a:pt x="519578" y="713491"/>
                          <a:pt x="535770" y="703966"/>
                          <a:pt x="551010" y="694441"/>
                        </a:cubicBezTo>
                        <a:cubicBezTo>
                          <a:pt x="552915" y="693489"/>
                          <a:pt x="554820" y="692537"/>
                          <a:pt x="555773" y="691584"/>
                        </a:cubicBezTo>
                        <a:cubicBezTo>
                          <a:pt x="556725" y="690631"/>
                          <a:pt x="557678" y="690631"/>
                          <a:pt x="558630" y="689679"/>
                        </a:cubicBezTo>
                        <a:cubicBezTo>
                          <a:pt x="566250" y="684916"/>
                          <a:pt x="574823" y="680154"/>
                          <a:pt x="583395" y="675391"/>
                        </a:cubicBezTo>
                        <a:cubicBezTo>
                          <a:pt x="585300" y="674439"/>
                          <a:pt x="589110" y="672534"/>
                          <a:pt x="591968" y="671581"/>
                        </a:cubicBezTo>
                        <a:cubicBezTo>
                          <a:pt x="601493" y="672534"/>
                          <a:pt x="611018" y="672534"/>
                          <a:pt x="619590" y="671581"/>
                        </a:cubicBezTo>
                        <a:cubicBezTo>
                          <a:pt x="622448" y="671581"/>
                          <a:pt x="624353" y="671581"/>
                          <a:pt x="626258" y="671581"/>
                        </a:cubicBezTo>
                        <a:cubicBezTo>
                          <a:pt x="660548" y="673487"/>
                          <a:pt x="693885" y="677297"/>
                          <a:pt x="728175" y="676344"/>
                        </a:cubicBezTo>
                        <a:cubicBezTo>
                          <a:pt x="792945" y="675391"/>
                          <a:pt x="849143" y="643007"/>
                          <a:pt x="894863" y="606812"/>
                        </a:cubicBezTo>
                        <a:cubicBezTo>
                          <a:pt x="912960" y="592524"/>
                          <a:pt x="930105" y="576332"/>
                          <a:pt x="948203" y="561092"/>
                        </a:cubicBezTo>
                        <a:cubicBezTo>
                          <a:pt x="956775" y="553472"/>
                          <a:pt x="966300" y="546804"/>
                          <a:pt x="974873" y="540137"/>
                        </a:cubicBezTo>
                        <a:cubicBezTo>
                          <a:pt x="975825" y="539184"/>
                          <a:pt x="977730" y="538232"/>
                          <a:pt x="978683" y="537279"/>
                        </a:cubicBezTo>
                        <a:cubicBezTo>
                          <a:pt x="978683" y="537279"/>
                          <a:pt x="989160" y="530612"/>
                          <a:pt x="992970" y="528707"/>
                        </a:cubicBezTo>
                        <a:cubicBezTo>
                          <a:pt x="996780" y="526802"/>
                          <a:pt x="1008210" y="522992"/>
                          <a:pt x="1013925" y="521087"/>
                        </a:cubicBezTo>
                        <a:cubicBezTo>
                          <a:pt x="1023450" y="520134"/>
                          <a:pt x="1035833" y="520134"/>
                          <a:pt x="1032023" y="519182"/>
                        </a:cubicBezTo>
                        <a:cubicBezTo>
                          <a:pt x="1052978" y="521087"/>
                          <a:pt x="1074885" y="523944"/>
                          <a:pt x="1096793" y="528707"/>
                        </a:cubicBezTo>
                        <a:cubicBezTo>
                          <a:pt x="1115843" y="533469"/>
                          <a:pt x="1133940" y="538232"/>
                          <a:pt x="1152990" y="541089"/>
                        </a:cubicBezTo>
                        <a:cubicBezTo>
                          <a:pt x="1191090" y="546804"/>
                          <a:pt x="1224428" y="542042"/>
                          <a:pt x="1258718" y="532517"/>
                        </a:cubicBezTo>
                        <a:cubicBezTo>
                          <a:pt x="1310153" y="518229"/>
                          <a:pt x="1355873" y="490607"/>
                          <a:pt x="1403498" y="469652"/>
                        </a:cubicBezTo>
                        <a:cubicBezTo>
                          <a:pt x="1433978" y="456317"/>
                          <a:pt x="1463505" y="444887"/>
                          <a:pt x="1492080" y="426789"/>
                        </a:cubicBezTo>
                        <a:cubicBezTo>
                          <a:pt x="1512083" y="413455"/>
                          <a:pt x="1529228" y="393452"/>
                          <a:pt x="1545420" y="371545"/>
                        </a:cubicBezTo>
                        <a:close/>
                      </a:path>
                    </a:pathLst>
                  </a:custGeom>
                  <a:solidFill>
                    <a:srgbClr val="FFD48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00" name="Полилиния: фигура 1699">
                    <a:extLst>
                      <a:ext uri="{FF2B5EF4-FFF2-40B4-BE49-F238E27FC236}">
                        <a16:creationId xmlns:a16="http://schemas.microsoft.com/office/drawing/2014/main" id="{B5480483-CE6E-BD0E-5DD2-EFE1AF4569B5}"/>
                      </a:ext>
                    </a:extLst>
                  </p:cNvPr>
                  <p:cNvSpPr/>
                  <p:nvPr/>
                </p:nvSpPr>
                <p:spPr>
                  <a:xfrm>
                    <a:off x="16235622" y="7555684"/>
                    <a:ext cx="243860" cy="224120"/>
                  </a:xfrm>
                  <a:custGeom>
                    <a:avLst/>
                    <a:gdLst>
                      <a:gd name="connsiteX0" fmla="*/ 243237 w 243860"/>
                      <a:gd name="connsiteY0" fmla="*/ 173592 h 224120"/>
                      <a:gd name="connsiteX1" fmla="*/ 207042 w 243860"/>
                      <a:gd name="connsiteY1" fmla="*/ 103107 h 224120"/>
                      <a:gd name="connsiteX2" fmla="*/ 154654 w 243860"/>
                      <a:gd name="connsiteY2" fmla="*/ 54529 h 224120"/>
                      <a:gd name="connsiteX3" fmla="*/ 43212 w 243860"/>
                      <a:gd name="connsiteY3" fmla="*/ 237 h 224120"/>
                      <a:gd name="connsiteX4" fmla="*/ 14637 w 243860"/>
                      <a:gd name="connsiteY4" fmla="*/ 74532 h 224120"/>
                      <a:gd name="connsiteX5" fmla="*/ 81312 w 243860"/>
                      <a:gd name="connsiteY5" fmla="*/ 135492 h 224120"/>
                      <a:gd name="connsiteX6" fmla="*/ 114649 w 243860"/>
                      <a:gd name="connsiteY6" fmla="*/ 167877 h 224120"/>
                      <a:gd name="connsiteX7" fmla="*/ 158464 w 243860"/>
                      <a:gd name="connsiteY7" fmla="*/ 211692 h 224120"/>
                      <a:gd name="connsiteX8" fmla="*/ 217519 w 243860"/>
                      <a:gd name="connsiteY8" fmla="*/ 219312 h 224120"/>
                      <a:gd name="connsiteX9" fmla="*/ 243237 w 243860"/>
                      <a:gd name="connsiteY9" fmla="*/ 173592 h 224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3860" h="224120">
                        <a:moveTo>
                          <a:pt x="243237" y="173592"/>
                        </a:moveTo>
                        <a:cubicBezTo>
                          <a:pt x="238474" y="144064"/>
                          <a:pt x="227044" y="126919"/>
                          <a:pt x="207042" y="103107"/>
                        </a:cubicBezTo>
                        <a:cubicBezTo>
                          <a:pt x="191802" y="85009"/>
                          <a:pt x="173704" y="68817"/>
                          <a:pt x="154654" y="54529"/>
                        </a:cubicBezTo>
                        <a:cubicBezTo>
                          <a:pt x="120364" y="27860"/>
                          <a:pt x="82264" y="4047"/>
                          <a:pt x="43212" y="237"/>
                        </a:cubicBezTo>
                        <a:cubicBezTo>
                          <a:pt x="1302" y="-3573"/>
                          <a:pt x="-13938" y="39290"/>
                          <a:pt x="14637" y="74532"/>
                        </a:cubicBezTo>
                        <a:cubicBezTo>
                          <a:pt x="34639" y="99297"/>
                          <a:pt x="60357" y="115489"/>
                          <a:pt x="81312" y="135492"/>
                        </a:cubicBezTo>
                        <a:cubicBezTo>
                          <a:pt x="92742" y="145969"/>
                          <a:pt x="104172" y="157399"/>
                          <a:pt x="114649" y="167877"/>
                        </a:cubicBezTo>
                        <a:cubicBezTo>
                          <a:pt x="128937" y="183117"/>
                          <a:pt x="139414" y="201214"/>
                          <a:pt x="158464" y="211692"/>
                        </a:cubicBezTo>
                        <a:cubicBezTo>
                          <a:pt x="179419" y="223122"/>
                          <a:pt x="198469" y="228837"/>
                          <a:pt x="217519" y="219312"/>
                        </a:cubicBezTo>
                        <a:cubicBezTo>
                          <a:pt x="232759" y="211692"/>
                          <a:pt x="247047" y="193594"/>
                          <a:pt x="243237" y="173592"/>
                        </a:cubicBezTo>
                        <a:close/>
                      </a:path>
                    </a:pathLst>
                  </a:custGeom>
                  <a:solidFill>
                    <a:srgbClr val="FFD48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01" name="Полилиния: фигура 1700">
                    <a:extLst>
                      <a:ext uri="{FF2B5EF4-FFF2-40B4-BE49-F238E27FC236}">
                        <a16:creationId xmlns:a16="http://schemas.microsoft.com/office/drawing/2014/main" id="{44C17DD6-FCE7-8D78-F3F7-27549DE45B9F}"/>
                      </a:ext>
                    </a:extLst>
                  </p:cNvPr>
                  <p:cNvSpPr/>
                  <p:nvPr/>
                </p:nvSpPr>
                <p:spPr>
                  <a:xfrm>
                    <a:off x="16479155" y="7371765"/>
                    <a:ext cx="285565" cy="288588"/>
                  </a:xfrm>
                  <a:custGeom>
                    <a:avLst/>
                    <a:gdLst>
                      <a:gd name="connsiteX0" fmla="*/ 285454 w 285565"/>
                      <a:gd name="connsiteY0" fmla="*/ 238448 h 288588"/>
                      <a:gd name="connsiteX1" fmla="*/ 248306 w 285565"/>
                      <a:gd name="connsiteY1" fmla="*/ 146056 h 288588"/>
                      <a:gd name="connsiteX2" fmla="*/ 190204 w 285565"/>
                      <a:gd name="connsiteY2" fmla="*/ 70808 h 288588"/>
                      <a:gd name="connsiteX3" fmla="*/ 13039 w 285565"/>
                      <a:gd name="connsiteY3" fmla="*/ 17469 h 288588"/>
                      <a:gd name="connsiteX4" fmla="*/ 40661 w 285565"/>
                      <a:gd name="connsiteY4" fmla="*/ 110813 h 288588"/>
                      <a:gd name="connsiteX5" fmla="*/ 81619 w 285565"/>
                      <a:gd name="connsiteY5" fmla="*/ 117481 h 288588"/>
                      <a:gd name="connsiteX6" fmla="*/ 80666 w 285565"/>
                      <a:gd name="connsiteY6" fmla="*/ 113671 h 288588"/>
                      <a:gd name="connsiteX7" fmla="*/ 80666 w 285565"/>
                      <a:gd name="connsiteY7" fmla="*/ 113671 h 288588"/>
                      <a:gd name="connsiteX8" fmla="*/ 81619 w 285565"/>
                      <a:gd name="connsiteY8" fmla="*/ 117481 h 288588"/>
                      <a:gd name="connsiteX9" fmla="*/ 90191 w 285565"/>
                      <a:gd name="connsiteY9" fmla="*/ 124148 h 288588"/>
                      <a:gd name="connsiteX10" fmla="*/ 95906 w 285565"/>
                      <a:gd name="connsiteY10" fmla="*/ 129863 h 288588"/>
                      <a:gd name="connsiteX11" fmla="*/ 106384 w 285565"/>
                      <a:gd name="connsiteY11" fmla="*/ 141293 h 288588"/>
                      <a:gd name="connsiteX12" fmla="*/ 116861 w 285565"/>
                      <a:gd name="connsiteY12" fmla="*/ 154628 h 288588"/>
                      <a:gd name="connsiteX13" fmla="*/ 125434 w 285565"/>
                      <a:gd name="connsiteY13" fmla="*/ 167011 h 288588"/>
                      <a:gd name="connsiteX14" fmla="*/ 164486 w 285565"/>
                      <a:gd name="connsiteY14" fmla="*/ 236543 h 288588"/>
                      <a:gd name="connsiteX15" fmla="*/ 285454 w 285565"/>
                      <a:gd name="connsiteY15" fmla="*/ 238448 h 2885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285565" h="288588">
                        <a:moveTo>
                          <a:pt x="285454" y="238448"/>
                        </a:moveTo>
                        <a:cubicBezTo>
                          <a:pt x="287359" y="210826"/>
                          <a:pt x="264499" y="171773"/>
                          <a:pt x="248306" y="146056"/>
                        </a:cubicBezTo>
                        <a:cubicBezTo>
                          <a:pt x="232114" y="119386"/>
                          <a:pt x="212111" y="93668"/>
                          <a:pt x="190204" y="70808"/>
                        </a:cubicBezTo>
                        <a:cubicBezTo>
                          <a:pt x="146389" y="25089"/>
                          <a:pt x="58759" y="-28251"/>
                          <a:pt x="13039" y="17469"/>
                        </a:cubicBezTo>
                        <a:cubicBezTo>
                          <a:pt x="-10774" y="42234"/>
                          <a:pt x="-2201" y="95573"/>
                          <a:pt x="40661" y="110813"/>
                        </a:cubicBezTo>
                        <a:cubicBezTo>
                          <a:pt x="53996" y="115576"/>
                          <a:pt x="68284" y="114623"/>
                          <a:pt x="81619" y="117481"/>
                        </a:cubicBezTo>
                        <a:cubicBezTo>
                          <a:pt x="80666" y="117481"/>
                          <a:pt x="80666" y="114623"/>
                          <a:pt x="80666" y="113671"/>
                        </a:cubicBezTo>
                        <a:lnTo>
                          <a:pt x="80666" y="113671"/>
                        </a:lnTo>
                        <a:cubicBezTo>
                          <a:pt x="73046" y="109861"/>
                          <a:pt x="75904" y="116528"/>
                          <a:pt x="81619" y="117481"/>
                        </a:cubicBezTo>
                        <a:cubicBezTo>
                          <a:pt x="84476" y="119386"/>
                          <a:pt x="88286" y="123196"/>
                          <a:pt x="90191" y="124148"/>
                        </a:cubicBezTo>
                        <a:cubicBezTo>
                          <a:pt x="91144" y="125101"/>
                          <a:pt x="94001" y="127958"/>
                          <a:pt x="95906" y="129863"/>
                        </a:cubicBezTo>
                        <a:cubicBezTo>
                          <a:pt x="99716" y="133673"/>
                          <a:pt x="102574" y="137483"/>
                          <a:pt x="106384" y="141293"/>
                        </a:cubicBezTo>
                        <a:cubicBezTo>
                          <a:pt x="110194" y="145103"/>
                          <a:pt x="113051" y="149866"/>
                          <a:pt x="116861" y="154628"/>
                        </a:cubicBezTo>
                        <a:cubicBezTo>
                          <a:pt x="114004" y="150818"/>
                          <a:pt x="123529" y="165106"/>
                          <a:pt x="125434" y="167011"/>
                        </a:cubicBezTo>
                        <a:cubicBezTo>
                          <a:pt x="139721" y="188918"/>
                          <a:pt x="153056" y="212731"/>
                          <a:pt x="164486" y="236543"/>
                        </a:cubicBezTo>
                        <a:cubicBezTo>
                          <a:pt x="196871" y="304170"/>
                          <a:pt x="281644" y="307028"/>
                          <a:pt x="285454" y="238448"/>
                        </a:cubicBezTo>
                        <a:close/>
                      </a:path>
                    </a:pathLst>
                  </a:custGeom>
                  <a:solidFill>
                    <a:srgbClr val="FFD48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02" name="Полилиния: фигура 1701">
                    <a:extLst>
                      <a:ext uri="{FF2B5EF4-FFF2-40B4-BE49-F238E27FC236}">
                        <a16:creationId xmlns:a16="http://schemas.microsoft.com/office/drawing/2014/main" id="{E1A9748C-CD9F-6840-1705-F8B281C25274}"/>
                      </a:ext>
                    </a:extLst>
                  </p:cNvPr>
                  <p:cNvSpPr/>
                  <p:nvPr/>
                </p:nvSpPr>
                <p:spPr>
                  <a:xfrm>
                    <a:off x="16674403" y="7278963"/>
                    <a:ext cx="176093" cy="176181"/>
                  </a:xfrm>
                  <a:custGeom>
                    <a:avLst/>
                    <a:gdLst>
                      <a:gd name="connsiteX0" fmla="*/ 134973 w 176093"/>
                      <a:gd name="connsiteY0" fmla="*/ 41692 h 176181"/>
                      <a:gd name="connsiteX1" fmla="*/ 34960 w 176093"/>
                      <a:gd name="connsiteY1" fmla="*/ 1687 h 176181"/>
                      <a:gd name="connsiteX2" fmla="*/ 24483 w 176093"/>
                      <a:gd name="connsiteY2" fmla="*/ 88364 h 176181"/>
                      <a:gd name="connsiteX3" fmla="*/ 25435 w 176093"/>
                      <a:gd name="connsiteY3" fmla="*/ 89316 h 176181"/>
                      <a:gd name="connsiteX4" fmla="*/ 27340 w 176093"/>
                      <a:gd name="connsiteY4" fmla="*/ 91221 h 176181"/>
                      <a:gd name="connsiteX5" fmla="*/ 51153 w 176093"/>
                      <a:gd name="connsiteY5" fmla="*/ 110271 h 176181"/>
                      <a:gd name="connsiteX6" fmla="*/ 53058 w 176093"/>
                      <a:gd name="connsiteY6" fmla="*/ 112176 h 176181"/>
                      <a:gd name="connsiteX7" fmla="*/ 53058 w 176093"/>
                      <a:gd name="connsiteY7" fmla="*/ 112176 h 176181"/>
                      <a:gd name="connsiteX8" fmla="*/ 55915 w 176093"/>
                      <a:gd name="connsiteY8" fmla="*/ 116939 h 176181"/>
                      <a:gd name="connsiteX9" fmla="*/ 88300 w 176093"/>
                      <a:gd name="connsiteY9" fmla="*/ 162659 h 176181"/>
                      <a:gd name="connsiteX10" fmla="*/ 169263 w 176093"/>
                      <a:gd name="connsiteY10" fmla="*/ 154086 h 176181"/>
                      <a:gd name="connsiteX11" fmla="*/ 134973 w 176093"/>
                      <a:gd name="connsiteY11" fmla="*/ 41692 h 176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76093" h="176181">
                        <a:moveTo>
                          <a:pt x="134973" y="41692"/>
                        </a:moveTo>
                        <a:cubicBezTo>
                          <a:pt x="105445" y="13117"/>
                          <a:pt x="70203" y="-5933"/>
                          <a:pt x="34960" y="1687"/>
                        </a:cubicBezTo>
                        <a:cubicBezTo>
                          <a:pt x="-5045" y="9307"/>
                          <a:pt x="-13617" y="56932"/>
                          <a:pt x="24483" y="88364"/>
                        </a:cubicBezTo>
                        <a:cubicBezTo>
                          <a:pt x="24483" y="88364"/>
                          <a:pt x="24483" y="88364"/>
                          <a:pt x="25435" y="89316"/>
                        </a:cubicBezTo>
                        <a:cubicBezTo>
                          <a:pt x="25435" y="90269"/>
                          <a:pt x="26388" y="90269"/>
                          <a:pt x="27340" y="91221"/>
                        </a:cubicBezTo>
                        <a:cubicBezTo>
                          <a:pt x="34960" y="99794"/>
                          <a:pt x="42580" y="104556"/>
                          <a:pt x="51153" y="110271"/>
                        </a:cubicBezTo>
                        <a:cubicBezTo>
                          <a:pt x="51153" y="111224"/>
                          <a:pt x="52105" y="111224"/>
                          <a:pt x="53058" y="112176"/>
                        </a:cubicBezTo>
                        <a:cubicBezTo>
                          <a:pt x="53058" y="112176"/>
                          <a:pt x="53058" y="112176"/>
                          <a:pt x="53058" y="112176"/>
                        </a:cubicBezTo>
                        <a:cubicBezTo>
                          <a:pt x="54010" y="114081"/>
                          <a:pt x="54963" y="115034"/>
                          <a:pt x="55915" y="116939"/>
                        </a:cubicBezTo>
                        <a:cubicBezTo>
                          <a:pt x="65440" y="134084"/>
                          <a:pt x="71155" y="150276"/>
                          <a:pt x="88300" y="162659"/>
                        </a:cubicBezTo>
                        <a:cubicBezTo>
                          <a:pt x="116875" y="183614"/>
                          <a:pt x="153070" y="179804"/>
                          <a:pt x="169263" y="154086"/>
                        </a:cubicBezTo>
                        <a:cubicBezTo>
                          <a:pt x="188313" y="120749"/>
                          <a:pt x="164500" y="71219"/>
                          <a:pt x="134973" y="41692"/>
                        </a:cubicBezTo>
                        <a:close/>
                      </a:path>
                    </a:pathLst>
                  </a:custGeom>
                  <a:solidFill>
                    <a:srgbClr val="FFD48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03" name="Полилиния: фигура 1702">
                    <a:extLst>
                      <a:ext uri="{FF2B5EF4-FFF2-40B4-BE49-F238E27FC236}">
                        <a16:creationId xmlns:a16="http://schemas.microsoft.com/office/drawing/2014/main" id="{27DC5691-5119-AF60-FF3B-DAA7A83F1BCA}"/>
                      </a:ext>
                    </a:extLst>
                  </p:cNvPr>
                  <p:cNvSpPr/>
                  <p:nvPr/>
                </p:nvSpPr>
                <p:spPr>
                  <a:xfrm>
                    <a:off x="16020053" y="7750877"/>
                    <a:ext cx="197063" cy="144613"/>
                  </a:xfrm>
                  <a:custGeom>
                    <a:avLst/>
                    <a:gdLst>
                      <a:gd name="connsiteX0" fmla="*/ 175913 w 197063"/>
                      <a:gd name="connsiteY0" fmla="*/ 54598 h 144613"/>
                      <a:gd name="connsiteX1" fmla="*/ 101618 w 197063"/>
                      <a:gd name="connsiteY1" fmla="*/ 8878 h 144613"/>
                      <a:gd name="connsiteX2" fmla="*/ 61613 w 197063"/>
                      <a:gd name="connsiteY2" fmla="*/ 306 h 144613"/>
                      <a:gd name="connsiteX3" fmla="*/ 27323 w 197063"/>
                      <a:gd name="connsiteY3" fmla="*/ 6021 h 144613"/>
                      <a:gd name="connsiteX4" fmla="*/ 24466 w 197063"/>
                      <a:gd name="connsiteY4" fmla="*/ 64123 h 144613"/>
                      <a:gd name="connsiteX5" fmla="*/ 36848 w 197063"/>
                      <a:gd name="connsiteY5" fmla="*/ 72696 h 144613"/>
                      <a:gd name="connsiteX6" fmla="*/ 65423 w 197063"/>
                      <a:gd name="connsiteY6" fmla="*/ 91745 h 144613"/>
                      <a:gd name="connsiteX7" fmla="*/ 105428 w 197063"/>
                      <a:gd name="connsiteY7" fmla="*/ 124131 h 144613"/>
                      <a:gd name="connsiteX8" fmla="*/ 175913 w 197063"/>
                      <a:gd name="connsiteY8" fmla="*/ 54598 h 1446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97063" h="144613">
                        <a:moveTo>
                          <a:pt x="175913" y="54598"/>
                        </a:moveTo>
                        <a:cubicBezTo>
                          <a:pt x="153053" y="34596"/>
                          <a:pt x="129241" y="17451"/>
                          <a:pt x="101618" y="8878"/>
                        </a:cubicBezTo>
                        <a:cubicBezTo>
                          <a:pt x="88283" y="5068"/>
                          <a:pt x="74948" y="2211"/>
                          <a:pt x="61613" y="306"/>
                        </a:cubicBezTo>
                        <a:cubicBezTo>
                          <a:pt x="49231" y="-1599"/>
                          <a:pt x="39706" y="6021"/>
                          <a:pt x="27323" y="6021"/>
                        </a:cubicBezTo>
                        <a:cubicBezTo>
                          <a:pt x="-4109" y="6973"/>
                          <a:pt x="-12682" y="51741"/>
                          <a:pt x="24466" y="64123"/>
                        </a:cubicBezTo>
                        <a:cubicBezTo>
                          <a:pt x="33038" y="66981"/>
                          <a:pt x="30181" y="66028"/>
                          <a:pt x="36848" y="72696"/>
                        </a:cubicBezTo>
                        <a:cubicBezTo>
                          <a:pt x="44468" y="81268"/>
                          <a:pt x="55898" y="86031"/>
                          <a:pt x="65423" y="91745"/>
                        </a:cubicBezTo>
                        <a:cubicBezTo>
                          <a:pt x="79711" y="101270"/>
                          <a:pt x="93046" y="111748"/>
                          <a:pt x="105428" y="124131"/>
                        </a:cubicBezTo>
                        <a:cubicBezTo>
                          <a:pt x="159721" y="181280"/>
                          <a:pt x="234016" y="106033"/>
                          <a:pt x="175913" y="54598"/>
                        </a:cubicBezTo>
                        <a:close/>
                      </a:path>
                    </a:pathLst>
                  </a:custGeom>
                  <a:solidFill>
                    <a:srgbClr val="FFD48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04" name="Полилиния: фигура 1703">
                    <a:extLst>
                      <a:ext uri="{FF2B5EF4-FFF2-40B4-BE49-F238E27FC236}">
                        <a16:creationId xmlns:a16="http://schemas.microsoft.com/office/drawing/2014/main" id="{1AC3EE51-9A98-87C6-E2CF-5A193615650A}"/>
                      </a:ext>
                    </a:extLst>
                  </p:cNvPr>
                  <p:cNvSpPr/>
                  <p:nvPr/>
                </p:nvSpPr>
                <p:spPr>
                  <a:xfrm>
                    <a:off x="15679940" y="8046482"/>
                    <a:ext cx="97448" cy="93259"/>
                  </a:xfrm>
                  <a:custGeom>
                    <a:avLst/>
                    <a:gdLst>
                      <a:gd name="connsiteX0" fmla="*/ 93116 w 97448"/>
                      <a:gd name="connsiteY0" fmla="*/ 79985 h 93259"/>
                      <a:gd name="connsiteX1" fmla="*/ 95973 w 97448"/>
                      <a:gd name="connsiteY1" fmla="*/ 51411 h 93259"/>
                      <a:gd name="connsiteX2" fmla="*/ 66446 w 97448"/>
                      <a:gd name="connsiteY2" fmla="*/ 11406 h 93259"/>
                      <a:gd name="connsiteX3" fmla="*/ 22631 w 97448"/>
                      <a:gd name="connsiteY3" fmla="*/ 928 h 93259"/>
                      <a:gd name="connsiteX4" fmla="*/ 723 w 97448"/>
                      <a:gd name="connsiteY4" fmla="*/ 19978 h 93259"/>
                      <a:gd name="connsiteX5" fmla="*/ 15964 w 97448"/>
                      <a:gd name="connsiteY5" fmla="*/ 58078 h 93259"/>
                      <a:gd name="connsiteX6" fmla="*/ 27393 w 97448"/>
                      <a:gd name="connsiteY6" fmla="*/ 69508 h 93259"/>
                      <a:gd name="connsiteX7" fmla="*/ 28346 w 97448"/>
                      <a:gd name="connsiteY7" fmla="*/ 71413 h 93259"/>
                      <a:gd name="connsiteX8" fmla="*/ 42634 w 97448"/>
                      <a:gd name="connsiteY8" fmla="*/ 84748 h 93259"/>
                      <a:gd name="connsiteX9" fmla="*/ 81686 w 97448"/>
                      <a:gd name="connsiteY9" fmla="*/ 90463 h 93259"/>
                      <a:gd name="connsiteX10" fmla="*/ 93116 w 97448"/>
                      <a:gd name="connsiteY10" fmla="*/ 79985 h 93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7448" h="93259">
                        <a:moveTo>
                          <a:pt x="93116" y="79985"/>
                        </a:moveTo>
                        <a:cubicBezTo>
                          <a:pt x="98831" y="71413"/>
                          <a:pt x="97878" y="61888"/>
                          <a:pt x="95973" y="51411"/>
                        </a:cubicBezTo>
                        <a:cubicBezTo>
                          <a:pt x="93116" y="35218"/>
                          <a:pt x="78828" y="21883"/>
                          <a:pt x="66446" y="11406"/>
                        </a:cubicBezTo>
                        <a:cubicBezTo>
                          <a:pt x="55016" y="1881"/>
                          <a:pt x="35014" y="-1929"/>
                          <a:pt x="22631" y="928"/>
                        </a:cubicBezTo>
                        <a:cubicBezTo>
                          <a:pt x="12153" y="3786"/>
                          <a:pt x="3581" y="8548"/>
                          <a:pt x="723" y="19978"/>
                        </a:cubicBezTo>
                        <a:cubicBezTo>
                          <a:pt x="-2134" y="32361"/>
                          <a:pt x="3581" y="48553"/>
                          <a:pt x="15964" y="58078"/>
                        </a:cubicBezTo>
                        <a:cubicBezTo>
                          <a:pt x="18821" y="62840"/>
                          <a:pt x="22631" y="66651"/>
                          <a:pt x="27393" y="69508"/>
                        </a:cubicBezTo>
                        <a:cubicBezTo>
                          <a:pt x="27393" y="70461"/>
                          <a:pt x="28346" y="70461"/>
                          <a:pt x="28346" y="71413"/>
                        </a:cubicBezTo>
                        <a:cubicBezTo>
                          <a:pt x="33109" y="76176"/>
                          <a:pt x="36918" y="80938"/>
                          <a:pt x="42634" y="84748"/>
                        </a:cubicBezTo>
                        <a:cubicBezTo>
                          <a:pt x="54064" y="94273"/>
                          <a:pt x="70256" y="95226"/>
                          <a:pt x="81686" y="90463"/>
                        </a:cubicBezTo>
                        <a:cubicBezTo>
                          <a:pt x="85496" y="88558"/>
                          <a:pt x="90259" y="84748"/>
                          <a:pt x="93116" y="79985"/>
                        </a:cubicBezTo>
                        <a:close/>
                      </a:path>
                    </a:pathLst>
                  </a:custGeom>
                  <a:solidFill>
                    <a:srgbClr val="FFD485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705" name="Рисунок 4">
                  <a:extLst>
                    <a:ext uri="{FF2B5EF4-FFF2-40B4-BE49-F238E27FC236}">
                      <a16:creationId xmlns:a16="http://schemas.microsoft.com/office/drawing/2014/main" id="{BD3763C4-248E-F9F7-454C-46B117F9D2AE}"/>
                    </a:ext>
                  </a:extLst>
                </p:cNvPr>
                <p:cNvGrpSpPr/>
                <p:nvPr/>
              </p:nvGrpSpPr>
              <p:grpSpPr>
                <a:xfrm>
                  <a:off x="17002734" y="6377339"/>
                  <a:ext cx="1997392" cy="2905377"/>
                  <a:chOff x="17002734" y="6377339"/>
                  <a:chExt cx="1997392" cy="2905377"/>
                </a:xfrm>
              </p:grpSpPr>
              <p:sp>
                <p:nvSpPr>
                  <p:cNvPr id="1706" name="Полилиния: фигура 1705">
                    <a:extLst>
                      <a:ext uri="{FF2B5EF4-FFF2-40B4-BE49-F238E27FC236}">
                        <a16:creationId xmlns:a16="http://schemas.microsoft.com/office/drawing/2014/main" id="{CEA1560B-EAF6-682A-28E6-2AF96A607A95}"/>
                      </a:ext>
                    </a:extLst>
                  </p:cNvPr>
                  <p:cNvSpPr/>
                  <p:nvPr/>
                </p:nvSpPr>
                <p:spPr>
                  <a:xfrm>
                    <a:off x="18166689" y="7171559"/>
                    <a:ext cx="833437" cy="686154"/>
                  </a:xfrm>
                  <a:custGeom>
                    <a:avLst/>
                    <a:gdLst>
                      <a:gd name="connsiteX0" fmla="*/ 73342 w 833437"/>
                      <a:gd name="connsiteY0" fmla="*/ 20508 h 686154"/>
                      <a:gd name="connsiteX1" fmla="*/ 207645 w 833437"/>
                      <a:gd name="connsiteY1" fmla="*/ 42415 h 686154"/>
                      <a:gd name="connsiteX2" fmla="*/ 322897 w 833437"/>
                      <a:gd name="connsiteY2" fmla="*/ 99565 h 686154"/>
                      <a:gd name="connsiteX3" fmla="*/ 320992 w 833437"/>
                      <a:gd name="connsiteY3" fmla="*/ 110995 h 686154"/>
                      <a:gd name="connsiteX4" fmla="*/ 176213 w 833437"/>
                      <a:gd name="connsiteY4" fmla="*/ 120520 h 686154"/>
                      <a:gd name="connsiteX5" fmla="*/ 321945 w 833437"/>
                      <a:gd name="connsiteY5" fmla="*/ 201483 h 686154"/>
                      <a:gd name="connsiteX6" fmla="*/ 605790 w 833437"/>
                      <a:gd name="connsiteY6" fmla="*/ 442464 h 686154"/>
                      <a:gd name="connsiteX7" fmla="*/ 597217 w 833437"/>
                      <a:gd name="connsiteY7" fmla="*/ 455799 h 686154"/>
                      <a:gd name="connsiteX8" fmla="*/ 328613 w 833437"/>
                      <a:gd name="connsiteY8" fmla="*/ 223390 h 686154"/>
                      <a:gd name="connsiteX9" fmla="*/ 181927 w 833437"/>
                      <a:gd name="connsiteY9" fmla="*/ 135760 h 686154"/>
                      <a:gd name="connsiteX10" fmla="*/ 0 w 833437"/>
                      <a:gd name="connsiteY10" fmla="*/ 122425 h 686154"/>
                      <a:gd name="connsiteX11" fmla="*/ 79057 w 833437"/>
                      <a:gd name="connsiteY11" fmla="*/ 140523 h 686154"/>
                      <a:gd name="connsiteX12" fmla="*/ 261938 w 833437"/>
                      <a:gd name="connsiteY12" fmla="*/ 231010 h 686154"/>
                      <a:gd name="connsiteX13" fmla="*/ 407670 w 833437"/>
                      <a:gd name="connsiteY13" fmla="*/ 367217 h 686154"/>
                      <a:gd name="connsiteX14" fmla="*/ 403860 w 833437"/>
                      <a:gd name="connsiteY14" fmla="*/ 381505 h 686154"/>
                      <a:gd name="connsiteX15" fmla="*/ 243840 w 833437"/>
                      <a:gd name="connsiteY15" fmla="*/ 371027 h 686154"/>
                      <a:gd name="connsiteX16" fmla="*/ 391477 w 833437"/>
                      <a:gd name="connsiteY16" fmla="*/ 484374 h 686154"/>
                      <a:gd name="connsiteX17" fmla="*/ 469582 w 833437"/>
                      <a:gd name="connsiteY17" fmla="*/ 529142 h 686154"/>
                      <a:gd name="connsiteX18" fmla="*/ 475297 w 833437"/>
                      <a:gd name="connsiteY18" fmla="*/ 531047 h 686154"/>
                      <a:gd name="connsiteX19" fmla="*/ 541020 w 833437"/>
                      <a:gd name="connsiteY19" fmla="*/ 582482 h 686154"/>
                      <a:gd name="connsiteX20" fmla="*/ 550545 w 833437"/>
                      <a:gd name="connsiteY20" fmla="*/ 592007 h 686154"/>
                      <a:gd name="connsiteX21" fmla="*/ 703897 w 833437"/>
                      <a:gd name="connsiteY21" fmla="*/ 682494 h 686154"/>
                      <a:gd name="connsiteX22" fmla="*/ 550545 w 833437"/>
                      <a:gd name="connsiteY22" fmla="*/ 500567 h 686154"/>
                      <a:gd name="connsiteX23" fmla="*/ 556260 w 833437"/>
                      <a:gd name="connsiteY23" fmla="*/ 487232 h 686154"/>
                      <a:gd name="connsiteX24" fmla="*/ 693420 w 833437"/>
                      <a:gd name="connsiteY24" fmla="*/ 535809 h 686154"/>
                      <a:gd name="connsiteX25" fmla="*/ 833438 w 833437"/>
                      <a:gd name="connsiteY25" fmla="*/ 578672 h 686154"/>
                      <a:gd name="connsiteX26" fmla="*/ 693420 w 833437"/>
                      <a:gd name="connsiteY26" fmla="*/ 421510 h 686154"/>
                      <a:gd name="connsiteX27" fmla="*/ 561975 w 833437"/>
                      <a:gd name="connsiteY27" fmla="*/ 287207 h 686154"/>
                      <a:gd name="connsiteX28" fmla="*/ 568642 w 833437"/>
                      <a:gd name="connsiteY28" fmla="*/ 276730 h 686154"/>
                      <a:gd name="connsiteX29" fmla="*/ 750570 w 833437"/>
                      <a:gd name="connsiteY29" fmla="*/ 286255 h 686154"/>
                      <a:gd name="connsiteX30" fmla="*/ 670560 w 833437"/>
                      <a:gd name="connsiteY30" fmla="*/ 231962 h 686154"/>
                      <a:gd name="connsiteX31" fmla="*/ 561022 w 833437"/>
                      <a:gd name="connsiteY31" fmla="*/ 166240 h 686154"/>
                      <a:gd name="connsiteX32" fmla="*/ 517207 w 833437"/>
                      <a:gd name="connsiteY32" fmla="*/ 108138 h 686154"/>
                      <a:gd name="connsiteX33" fmla="*/ 587692 w 833437"/>
                      <a:gd name="connsiteY33" fmla="*/ 74800 h 686154"/>
                      <a:gd name="connsiteX34" fmla="*/ 403860 w 833437"/>
                      <a:gd name="connsiteY34" fmla="*/ 4316 h 686154"/>
                      <a:gd name="connsiteX35" fmla="*/ 219075 w 833437"/>
                      <a:gd name="connsiteY35" fmla="*/ 4316 h 686154"/>
                      <a:gd name="connsiteX36" fmla="*/ 73342 w 833437"/>
                      <a:gd name="connsiteY36" fmla="*/ 20508 h 686154"/>
                      <a:gd name="connsiteX37" fmla="*/ 73342 w 833437"/>
                      <a:gd name="connsiteY37" fmla="*/ 20508 h 686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</a:cxnLst>
                    <a:rect l="l" t="t" r="r" b="b"/>
                    <a:pathLst>
                      <a:path w="833437" h="686154">
                        <a:moveTo>
                          <a:pt x="73342" y="20508"/>
                        </a:moveTo>
                        <a:cubicBezTo>
                          <a:pt x="117157" y="44320"/>
                          <a:pt x="163830" y="38605"/>
                          <a:pt x="207645" y="42415"/>
                        </a:cubicBezTo>
                        <a:cubicBezTo>
                          <a:pt x="250507" y="45273"/>
                          <a:pt x="291465" y="62418"/>
                          <a:pt x="322897" y="99565"/>
                        </a:cubicBezTo>
                        <a:cubicBezTo>
                          <a:pt x="326707" y="104328"/>
                          <a:pt x="324802" y="109090"/>
                          <a:pt x="320992" y="110995"/>
                        </a:cubicBezTo>
                        <a:cubicBezTo>
                          <a:pt x="279082" y="132903"/>
                          <a:pt x="227647" y="128140"/>
                          <a:pt x="176213" y="120520"/>
                        </a:cubicBezTo>
                        <a:cubicBezTo>
                          <a:pt x="227647" y="138618"/>
                          <a:pt x="278130" y="168145"/>
                          <a:pt x="321945" y="201483"/>
                        </a:cubicBezTo>
                        <a:cubicBezTo>
                          <a:pt x="421005" y="275777"/>
                          <a:pt x="508635" y="366265"/>
                          <a:pt x="605790" y="442464"/>
                        </a:cubicBezTo>
                        <a:cubicBezTo>
                          <a:pt x="616267" y="450084"/>
                          <a:pt x="606742" y="463419"/>
                          <a:pt x="597217" y="455799"/>
                        </a:cubicBezTo>
                        <a:cubicBezTo>
                          <a:pt x="501015" y="389125"/>
                          <a:pt x="421005" y="295780"/>
                          <a:pt x="328613" y="223390"/>
                        </a:cubicBezTo>
                        <a:cubicBezTo>
                          <a:pt x="282892" y="188148"/>
                          <a:pt x="234315" y="154810"/>
                          <a:pt x="181927" y="135760"/>
                        </a:cubicBezTo>
                        <a:cubicBezTo>
                          <a:pt x="126682" y="115758"/>
                          <a:pt x="55245" y="119568"/>
                          <a:pt x="0" y="122425"/>
                        </a:cubicBezTo>
                        <a:cubicBezTo>
                          <a:pt x="25717" y="125283"/>
                          <a:pt x="52388" y="131950"/>
                          <a:pt x="79057" y="140523"/>
                        </a:cubicBezTo>
                        <a:cubicBezTo>
                          <a:pt x="141922" y="161478"/>
                          <a:pt x="203835" y="192910"/>
                          <a:pt x="261938" y="231010"/>
                        </a:cubicBezTo>
                        <a:cubicBezTo>
                          <a:pt x="316230" y="267205"/>
                          <a:pt x="371475" y="311972"/>
                          <a:pt x="407670" y="367217"/>
                        </a:cubicBezTo>
                        <a:cubicBezTo>
                          <a:pt x="412432" y="373885"/>
                          <a:pt x="410527" y="380552"/>
                          <a:pt x="403860" y="381505"/>
                        </a:cubicBezTo>
                        <a:cubicBezTo>
                          <a:pt x="352425" y="389125"/>
                          <a:pt x="294322" y="361502"/>
                          <a:pt x="243840" y="371027"/>
                        </a:cubicBezTo>
                        <a:cubicBezTo>
                          <a:pt x="276225" y="424367"/>
                          <a:pt x="340042" y="455799"/>
                          <a:pt x="391477" y="484374"/>
                        </a:cubicBezTo>
                        <a:cubicBezTo>
                          <a:pt x="417195" y="498662"/>
                          <a:pt x="443865" y="512949"/>
                          <a:pt x="469582" y="529142"/>
                        </a:cubicBezTo>
                        <a:cubicBezTo>
                          <a:pt x="471488" y="529142"/>
                          <a:pt x="473392" y="530094"/>
                          <a:pt x="475297" y="531047"/>
                        </a:cubicBezTo>
                        <a:cubicBezTo>
                          <a:pt x="496252" y="539619"/>
                          <a:pt x="518160" y="559622"/>
                          <a:pt x="541020" y="582482"/>
                        </a:cubicBezTo>
                        <a:cubicBezTo>
                          <a:pt x="543877" y="585339"/>
                          <a:pt x="547688" y="589149"/>
                          <a:pt x="550545" y="592007"/>
                        </a:cubicBezTo>
                        <a:cubicBezTo>
                          <a:pt x="601027" y="642489"/>
                          <a:pt x="653415" y="701544"/>
                          <a:pt x="703897" y="682494"/>
                        </a:cubicBezTo>
                        <a:cubicBezTo>
                          <a:pt x="677227" y="605341"/>
                          <a:pt x="584835" y="575814"/>
                          <a:pt x="550545" y="500567"/>
                        </a:cubicBezTo>
                        <a:cubicBezTo>
                          <a:pt x="547688" y="493899"/>
                          <a:pt x="550545" y="487232"/>
                          <a:pt x="556260" y="487232"/>
                        </a:cubicBezTo>
                        <a:cubicBezTo>
                          <a:pt x="604838" y="484374"/>
                          <a:pt x="648652" y="509139"/>
                          <a:pt x="693420" y="535809"/>
                        </a:cubicBezTo>
                        <a:cubicBezTo>
                          <a:pt x="740092" y="564384"/>
                          <a:pt x="785813" y="590102"/>
                          <a:pt x="833438" y="578672"/>
                        </a:cubicBezTo>
                        <a:cubicBezTo>
                          <a:pt x="823913" y="504377"/>
                          <a:pt x="754380" y="459609"/>
                          <a:pt x="693420" y="421510"/>
                        </a:cubicBezTo>
                        <a:cubicBezTo>
                          <a:pt x="641032" y="389125"/>
                          <a:pt x="577215" y="351025"/>
                          <a:pt x="561975" y="287207"/>
                        </a:cubicBezTo>
                        <a:cubicBezTo>
                          <a:pt x="561022" y="281492"/>
                          <a:pt x="563880" y="277682"/>
                          <a:pt x="568642" y="276730"/>
                        </a:cubicBezTo>
                        <a:cubicBezTo>
                          <a:pt x="626745" y="268157"/>
                          <a:pt x="696277" y="305305"/>
                          <a:pt x="750570" y="286255"/>
                        </a:cubicBezTo>
                        <a:cubicBezTo>
                          <a:pt x="730567" y="262442"/>
                          <a:pt x="694372" y="245298"/>
                          <a:pt x="670560" y="231962"/>
                        </a:cubicBezTo>
                        <a:cubicBezTo>
                          <a:pt x="634365" y="211008"/>
                          <a:pt x="596265" y="191005"/>
                          <a:pt x="561022" y="166240"/>
                        </a:cubicBezTo>
                        <a:cubicBezTo>
                          <a:pt x="543877" y="153858"/>
                          <a:pt x="511492" y="130998"/>
                          <a:pt x="517207" y="108138"/>
                        </a:cubicBezTo>
                        <a:cubicBezTo>
                          <a:pt x="522922" y="82420"/>
                          <a:pt x="561022" y="77658"/>
                          <a:pt x="587692" y="74800"/>
                        </a:cubicBezTo>
                        <a:cubicBezTo>
                          <a:pt x="541972" y="22413"/>
                          <a:pt x="461963" y="10030"/>
                          <a:pt x="403860" y="4316"/>
                        </a:cubicBezTo>
                        <a:cubicBezTo>
                          <a:pt x="340995" y="-2352"/>
                          <a:pt x="279082" y="-447"/>
                          <a:pt x="219075" y="4316"/>
                        </a:cubicBezTo>
                        <a:cubicBezTo>
                          <a:pt x="184785" y="42415"/>
                          <a:pt x="125730" y="23366"/>
                          <a:pt x="73342" y="20508"/>
                        </a:cubicBezTo>
                        <a:lnTo>
                          <a:pt x="73342" y="20508"/>
                        </a:lnTo>
                        <a:close/>
                      </a:path>
                    </a:pathLst>
                  </a:custGeom>
                  <a:solidFill>
                    <a:srgbClr val="5A7B3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07" name="Полилиния: фигура 1706">
                    <a:extLst>
                      <a:ext uri="{FF2B5EF4-FFF2-40B4-BE49-F238E27FC236}">
                        <a16:creationId xmlns:a16="http://schemas.microsoft.com/office/drawing/2014/main" id="{4DEF9FA8-D5CE-9B45-EA48-80CC24E6293A}"/>
                      </a:ext>
                    </a:extLst>
                  </p:cNvPr>
                  <p:cNvSpPr/>
                  <p:nvPr/>
                </p:nvSpPr>
                <p:spPr>
                  <a:xfrm>
                    <a:off x="17531769" y="6582534"/>
                    <a:ext cx="734431" cy="496185"/>
                  </a:xfrm>
                  <a:custGeom>
                    <a:avLst/>
                    <a:gdLst>
                      <a:gd name="connsiteX0" fmla="*/ 114855 w 734431"/>
                      <a:gd name="connsiteY0" fmla="*/ 355216 h 496185"/>
                      <a:gd name="connsiteX1" fmla="*/ 223440 w 734431"/>
                      <a:gd name="connsiteY1" fmla="*/ 279969 h 496185"/>
                      <a:gd name="connsiteX2" fmla="*/ 233917 w 734431"/>
                      <a:gd name="connsiteY2" fmla="*/ 295209 h 496185"/>
                      <a:gd name="connsiteX3" fmla="*/ 253920 w 734431"/>
                      <a:gd name="connsiteY3" fmla="*/ 426653 h 496185"/>
                      <a:gd name="connsiteX4" fmla="*/ 302497 w 734431"/>
                      <a:gd name="connsiteY4" fmla="*/ 402841 h 496185"/>
                      <a:gd name="connsiteX5" fmla="*/ 350122 w 734431"/>
                      <a:gd name="connsiteY5" fmla="*/ 352358 h 496185"/>
                      <a:gd name="connsiteX6" fmla="*/ 409177 w 734431"/>
                      <a:gd name="connsiteY6" fmla="*/ 224724 h 496185"/>
                      <a:gd name="connsiteX7" fmla="*/ 472995 w 734431"/>
                      <a:gd name="connsiteY7" fmla="*/ 117092 h 496185"/>
                      <a:gd name="connsiteX8" fmla="*/ 525382 w 734431"/>
                      <a:gd name="connsiteY8" fmla="*/ 81849 h 496185"/>
                      <a:gd name="connsiteX9" fmla="*/ 558720 w 734431"/>
                      <a:gd name="connsiteY9" fmla="*/ 71372 h 496185"/>
                      <a:gd name="connsiteX10" fmla="*/ 572055 w 734431"/>
                      <a:gd name="connsiteY10" fmla="*/ 173289 h 496185"/>
                      <a:gd name="connsiteX11" fmla="*/ 556815 w 734431"/>
                      <a:gd name="connsiteY11" fmla="*/ 235201 h 496185"/>
                      <a:gd name="connsiteX12" fmla="*/ 617775 w 734431"/>
                      <a:gd name="connsiteY12" fmla="*/ 116139 h 496185"/>
                      <a:gd name="connsiteX13" fmla="*/ 622537 w 734431"/>
                      <a:gd name="connsiteY13" fmla="*/ 118044 h 496185"/>
                      <a:gd name="connsiteX14" fmla="*/ 569197 w 734431"/>
                      <a:gd name="connsiteY14" fmla="*/ 252346 h 496185"/>
                      <a:gd name="connsiteX15" fmla="*/ 619680 w 734431"/>
                      <a:gd name="connsiteY15" fmla="*/ 190434 h 496185"/>
                      <a:gd name="connsiteX16" fmla="*/ 717787 w 734431"/>
                      <a:gd name="connsiteY16" fmla="*/ 92327 h 496185"/>
                      <a:gd name="connsiteX17" fmla="*/ 732075 w 734431"/>
                      <a:gd name="connsiteY17" fmla="*/ 51369 h 496185"/>
                      <a:gd name="connsiteX18" fmla="*/ 667305 w 734431"/>
                      <a:gd name="connsiteY18" fmla="*/ 19937 h 496185"/>
                      <a:gd name="connsiteX19" fmla="*/ 564435 w 734431"/>
                      <a:gd name="connsiteY19" fmla="*/ 46607 h 496185"/>
                      <a:gd name="connsiteX20" fmla="*/ 550147 w 734431"/>
                      <a:gd name="connsiteY20" fmla="*/ 58037 h 496185"/>
                      <a:gd name="connsiteX21" fmla="*/ 546337 w 734431"/>
                      <a:gd name="connsiteY21" fmla="*/ 54227 h 496185"/>
                      <a:gd name="connsiteX22" fmla="*/ 549195 w 734431"/>
                      <a:gd name="connsiteY22" fmla="*/ 50417 h 496185"/>
                      <a:gd name="connsiteX23" fmla="*/ 558720 w 734431"/>
                      <a:gd name="connsiteY23" fmla="*/ 35177 h 496185"/>
                      <a:gd name="connsiteX24" fmla="*/ 561577 w 734431"/>
                      <a:gd name="connsiteY24" fmla="*/ 14222 h 496185"/>
                      <a:gd name="connsiteX25" fmla="*/ 431085 w 734431"/>
                      <a:gd name="connsiteY25" fmla="*/ 83754 h 496185"/>
                      <a:gd name="connsiteX26" fmla="*/ 323452 w 734431"/>
                      <a:gd name="connsiteY26" fmla="*/ 84707 h 496185"/>
                      <a:gd name="connsiteX27" fmla="*/ 312975 w 734431"/>
                      <a:gd name="connsiteY27" fmla="*/ 39939 h 496185"/>
                      <a:gd name="connsiteX28" fmla="*/ 318690 w 734431"/>
                      <a:gd name="connsiteY28" fmla="*/ 15174 h 496185"/>
                      <a:gd name="connsiteX29" fmla="*/ 320595 w 734431"/>
                      <a:gd name="connsiteY29" fmla="*/ 887 h 496185"/>
                      <a:gd name="connsiteX30" fmla="*/ 289162 w 734431"/>
                      <a:gd name="connsiteY30" fmla="*/ 9459 h 496185"/>
                      <a:gd name="connsiteX31" fmla="*/ 243442 w 734431"/>
                      <a:gd name="connsiteY31" fmla="*/ 41844 h 496185"/>
                      <a:gd name="connsiteX32" fmla="*/ 209152 w 734431"/>
                      <a:gd name="connsiteY32" fmla="*/ 112329 h 496185"/>
                      <a:gd name="connsiteX33" fmla="*/ 215820 w 734431"/>
                      <a:gd name="connsiteY33" fmla="*/ 111377 h 496185"/>
                      <a:gd name="connsiteX34" fmla="*/ 225345 w 734431"/>
                      <a:gd name="connsiteY34" fmla="*/ 118997 h 496185"/>
                      <a:gd name="connsiteX35" fmla="*/ 115807 w 734431"/>
                      <a:gd name="connsiteY35" fmla="*/ 308544 h 496185"/>
                      <a:gd name="connsiteX36" fmla="*/ 2460 w 734431"/>
                      <a:gd name="connsiteY36" fmla="*/ 496186 h 496185"/>
                      <a:gd name="connsiteX37" fmla="*/ 50085 w 734431"/>
                      <a:gd name="connsiteY37" fmla="*/ 480946 h 496185"/>
                      <a:gd name="connsiteX38" fmla="*/ 73897 w 734431"/>
                      <a:gd name="connsiteY38" fmla="*/ 435226 h 496185"/>
                      <a:gd name="connsiteX39" fmla="*/ 114855 w 734431"/>
                      <a:gd name="connsiteY39" fmla="*/ 355216 h 4961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</a:cxnLst>
                    <a:rect l="l" t="t" r="r" b="b"/>
                    <a:pathLst>
                      <a:path w="734431" h="496185">
                        <a:moveTo>
                          <a:pt x="114855" y="355216"/>
                        </a:moveTo>
                        <a:cubicBezTo>
                          <a:pt x="135810" y="319974"/>
                          <a:pt x="170100" y="264729"/>
                          <a:pt x="223440" y="279969"/>
                        </a:cubicBezTo>
                        <a:cubicBezTo>
                          <a:pt x="230107" y="281874"/>
                          <a:pt x="234870" y="288541"/>
                          <a:pt x="233917" y="295209"/>
                        </a:cubicBezTo>
                        <a:cubicBezTo>
                          <a:pt x="230107" y="311401"/>
                          <a:pt x="207247" y="428558"/>
                          <a:pt x="253920" y="426653"/>
                        </a:cubicBezTo>
                        <a:cubicBezTo>
                          <a:pt x="272970" y="425701"/>
                          <a:pt x="289162" y="414271"/>
                          <a:pt x="302497" y="402841"/>
                        </a:cubicBezTo>
                        <a:cubicBezTo>
                          <a:pt x="320595" y="387601"/>
                          <a:pt x="336787" y="371408"/>
                          <a:pt x="350122" y="352358"/>
                        </a:cubicBezTo>
                        <a:cubicBezTo>
                          <a:pt x="374887" y="313306"/>
                          <a:pt x="391080" y="268539"/>
                          <a:pt x="409177" y="224724"/>
                        </a:cubicBezTo>
                        <a:cubicBezTo>
                          <a:pt x="425370" y="185671"/>
                          <a:pt x="443467" y="145667"/>
                          <a:pt x="472995" y="117092"/>
                        </a:cubicBezTo>
                        <a:cubicBezTo>
                          <a:pt x="488235" y="102804"/>
                          <a:pt x="506332" y="91374"/>
                          <a:pt x="525382" y="81849"/>
                        </a:cubicBezTo>
                        <a:cubicBezTo>
                          <a:pt x="534907" y="77087"/>
                          <a:pt x="546337" y="71372"/>
                          <a:pt x="558720" y="71372"/>
                        </a:cubicBezTo>
                        <a:cubicBezTo>
                          <a:pt x="610155" y="73277"/>
                          <a:pt x="578722" y="153287"/>
                          <a:pt x="572055" y="173289"/>
                        </a:cubicBezTo>
                        <a:cubicBezTo>
                          <a:pt x="566340" y="191386"/>
                          <a:pt x="555862" y="213294"/>
                          <a:pt x="556815" y="235201"/>
                        </a:cubicBezTo>
                        <a:cubicBezTo>
                          <a:pt x="567292" y="192339"/>
                          <a:pt x="611107" y="156144"/>
                          <a:pt x="617775" y="116139"/>
                        </a:cubicBezTo>
                        <a:cubicBezTo>
                          <a:pt x="617775" y="113281"/>
                          <a:pt x="623490" y="115187"/>
                          <a:pt x="622537" y="118044"/>
                        </a:cubicBezTo>
                        <a:cubicBezTo>
                          <a:pt x="619680" y="153287"/>
                          <a:pt x="573007" y="205674"/>
                          <a:pt x="569197" y="252346"/>
                        </a:cubicBezTo>
                        <a:cubicBezTo>
                          <a:pt x="581580" y="228534"/>
                          <a:pt x="602535" y="207579"/>
                          <a:pt x="619680" y="190434"/>
                        </a:cubicBezTo>
                        <a:cubicBezTo>
                          <a:pt x="652065" y="158049"/>
                          <a:pt x="689212" y="129474"/>
                          <a:pt x="717787" y="92327"/>
                        </a:cubicBezTo>
                        <a:cubicBezTo>
                          <a:pt x="723502" y="84707"/>
                          <a:pt x="740647" y="64704"/>
                          <a:pt x="732075" y="51369"/>
                        </a:cubicBezTo>
                        <a:cubicBezTo>
                          <a:pt x="716835" y="26604"/>
                          <a:pt x="691117" y="18984"/>
                          <a:pt x="667305" y="19937"/>
                        </a:cubicBezTo>
                        <a:cubicBezTo>
                          <a:pt x="630157" y="21842"/>
                          <a:pt x="597772" y="36129"/>
                          <a:pt x="564435" y="46607"/>
                        </a:cubicBezTo>
                        <a:cubicBezTo>
                          <a:pt x="560625" y="50417"/>
                          <a:pt x="554910" y="54227"/>
                          <a:pt x="550147" y="58037"/>
                        </a:cubicBezTo>
                        <a:cubicBezTo>
                          <a:pt x="548242" y="58989"/>
                          <a:pt x="545385" y="56132"/>
                          <a:pt x="546337" y="54227"/>
                        </a:cubicBezTo>
                        <a:cubicBezTo>
                          <a:pt x="547290" y="53274"/>
                          <a:pt x="548242" y="52322"/>
                          <a:pt x="549195" y="50417"/>
                        </a:cubicBezTo>
                        <a:cubicBezTo>
                          <a:pt x="553005" y="45654"/>
                          <a:pt x="555862" y="40892"/>
                          <a:pt x="558720" y="35177"/>
                        </a:cubicBezTo>
                        <a:cubicBezTo>
                          <a:pt x="561577" y="29462"/>
                          <a:pt x="562530" y="22794"/>
                          <a:pt x="561577" y="14222"/>
                        </a:cubicBezTo>
                        <a:cubicBezTo>
                          <a:pt x="502522" y="4697"/>
                          <a:pt x="467280" y="51369"/>
                          <a:pt x="431085" y="83754"/>
                        </a:cubicBezTo>
                        <a:cubicBezTo>
                          <a:pt x="401557" y="110424"/>
                          <a:pt x="363457" y="126617"/>
                          <a:pt x="323452" y="84707"/>
                        </a:cubicBezTo>
                        <a:cubicBezTo>
                          <a:pt x="309165" y="69467"/>
                          <a:pt x="309165" y="57084"/>
                          <a:pt x="312975" y="39939"/>
                        </a:cubicBezTo>
                        <a:cubicBezTo>
                          <a:pt x="314880" y="31367"/>
                          <a:pt x="316785" y="23747"/>
                          <a:pt x="318690" y="15174"/>
                        </a:cubicBezTo>
                        <a:cubicBezTo>
                          <a:pt x="319642" y="10412"/>
                          <a:pt x="319642" y="887"/>
                          <a:pt x="320595" y="887"/>
                        </a:cubicBezTo>
                        <a:cubicBezTo>
                          <a:pt x="311070" y="-2923"/>
                          <a:pt x="296782" y="6602"/>
                          <a:pt x="289162" y="9459"/>
                        </a:cubicBezTo>
                        <a:cubicBezTo>
                          <a:pt x="272017" y="18032"/>
                          <a:pt x="253920" y="25652"/>
                          <a:pt x="243442" y="41844"/>
                        </a:cubicBezTo>
                        <a:cubicBezTo>
                          <a:pt x="229155" y="63752"/>
                          <a:pt x="220582" y="89469"/>
                          <a:pt x="209152" y="112329"/>
                        </a:cubicBezTo>
                        <a:cubicBezTo>
                          <a:pt x="211057" y="112329"/>
                          <a:pt x="212962" y="111377"/>
                          <a:pt x="215820" y="111377"/>
                        </a:cubicBezTo>
                        <a:cubicBezTo>
                          <a:pt x="219630" y="111377"/>
                          <a:pt x="224392" y="114234"/>
                          <a:pt x="225345" y="118997"/>
                        </a:cubicBezTo>
                        <a:cubicBezTo>
                          <a:pt x="241537" y="208531"/>
                          <a:pt x="171052" y="262824"/>
                          <a:pt x="115807" y="308544"/>
                        </a:cubicBezTo>
                        <a:cubicBezTo>
                          <a:pt x="61515" y="353311"/>
                          <a:pt x="-14685" y="407603"/>
                          <a:pt x="2460" y="496186"/>
                        </a:cubicBezTo>
                        <a:cubicBezTo>
                          <a:pt x="17700" y="487613"/>
                          <a:pt x="33892" y="481898"/>
                          <a:pt x="50085" y="480946"/>
                        </a:cubicBezTo>
                        <a:cubicBezTo>
                          <a:pt x="59610" y="466658"/>
                          <a:pt x="66277" y="450466"/>
                          <a:pt x="73897" y="435226"/>
                        </a:cubicBezTo>
                        <a:cubicBezTo>
                          <a:pt x="85327" y="409508"/>
                          <a:pt x="98662" y="380933"/>
                          <a:pt x="114855" y="355216"/>
                        </a:cubicBezTo>
                        <a:close/>
                      </a:path>
                    </a:pathLst>
                  </a:custGeom>
                  <a:solidFill>
                    <a:srgbClr val="3C5613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08" name="Полилиния: фигура 1707">
                    <a:extLst>
                      <a:ext uri="{FF2B5EF4-FFF2-40B4-BE49-F238E27FC236}">
                        <a16:creationId xmlns:a16="http://schemas.microsoft.com/office/drawing/2014/main" id="{C67C6213-45BF-9972-6967-108D9F1A3C3A}"/>
                      </a:ext>
                    </a:extLst>
                  </p:cNvPr>
                  <p:cNvSpPr/>
                  <p:nvPr/>
                </p:nvSpPr>
                <p:spPr>
                  <a:xfrm>
                    <a:off x="17002734" y="6672651"/>
                    <a:ext cx="1844429" cy="1833227"/>
                  </a:xfrm>
                  <a:custGeom>
                    <a:avLst/>
                    <a:gdLst>
                      <a:gd name="connsiteX0" fmla="*/ 1561148 w 1844429"/>
                      <a:gd name="connsiteY0" fmla="*/ 1492869 h 1833227"/>
                      <a:gd name="connsiteX1" fmla="*/ 1637348 w 1844429"/>
                      <a:gd name="connsiteY1" fmla="*/ 1588118 h 1833227"/>
                      <a:gd name="connsiteX2" fmla="*/ 1664018 w 1844429"/>
                      <a:gd name="connsiteY2" fmla="*/ 1625266 h 1833227"/>
                      <a:gd name="connsiteX3" fmla="*/ 1674495 w 1844429"/>
                      <a:gd name="connsiteY3" fmla="*/ 1587166 h 1833227"/>
                      <a:gd name="connsiteX4" fmla="*/ 1650682 w 1844429"/>
                      <a:gd name="connsiteY4" fmla="*/ 1416669 h 1833227"/>
                      <a:gd name="connsiteX5" fmla="*/ 1593532 w 1844429"/>
                      <a:gd name="connsiteY5" fmla="*/ 1248077 h 1833227"/>
                      <a:gd name="connsiteX6" fmla="*/ 1603057 w 1844429"/>
                      <a:gd name="connsiteY6" fmla="*/ 1240457 h 1833227"/>
                      <a:gd name="connsiteX7" fmla="*/ 1728788 w 1844429"/>
                      <a:gd name="connsiteY7" fmla="*/ 1311894 h 1833227"/>
                      <a:gd name="connsiteX8" fmla="*/ 1591628 w 1844429"/>
                      <a:gd name="connsiteY8" fmla="*/ 1096630 h 1833227"/>
                      <a:gd name="connsiteX9" fmla="*/ 1599248 w 1844429"/>
                      <a:gd name="connsiteY9" fmla="*/ 1089010 h 1833227"/>
                      <a:gd name="connsiteX10" fmla="*/ 1691640 w 1844429"/>
                      <a:gd name="connsiteY10" fmla="*/ 1087105 h 1833227"/>
                      <a:gd name="connsiteX11" fmla="*/ 1676400 w 1844429"/>
                      <a:gd name="connsiteY11" fmla="*/ 1071865 h 1833227"/>
                      <a:gd name="connsiteX12" fmla="*/ 1524000 w 1844429"/>
                      <a:gd name="connsiteY12" fmla="*/ 982330 h 1833227"/>
                      <a:gd name="connsiteX13" fmla="*/ 1387793 w 1844429"/>
                      <a:gd name="connsiteY13" fmla="*/ 866125 h 1833227"/>
                      <a:gd name="connsiteX14" fmla="*/ 1390650 w 1844429"/>
                      <a:gd name="connsiteY14" fmla="*/ 855648 h 1833227"/>
                      <a:gd name="connsiteX15" fmla="*/ 1548765 w 1844429"/>
                      <a:gd name="connsiteY15" fmla="*/ 862315 h 1833227"/>
                      <a:gd name="connsiteX16" fmla="*/ 1409700 w 1844429"/>
                      <a:gd name="connsiteY16" fmla="*/ 738490 h 1833227"/>
                      <a:gd name="connsiteX17" fmla="*/ 1220153 w 1844429"/>
                      <a:gd name="connsiteY17" fmla="*/ 648003 h 1833227"/>
                      <a:gd name="connsiteX18" fmla="*/ 1144905 w 1844429"/>
                      <a:gd name="connsiteY18" fmla="*/ 634668 h 1833227"/>
                      <a:gd name="connsiteX19" fmla="*/ 1122045 w 1844429"/>
                      <a:gd name="connsiteY19" fmla="*/ 633716 h 1833227"/>
                      <a:gd name="connsiteX20" fmla="*/ 1002030 w 1844429"/>
                      <a:gd name="connsiteY20" fmla="*/ 647051 h 1833227"/>
                      <a:gd name="connsiteX21" fmla="*/ 802005 w 1844429"/>
                      <a:gd name="connsiteY21" fmla="*/ 653718 h 1833227"/>
                      <a:gd name="connsiteX22" fmla="*/ 794385 w 1844429"/>
                      <a:gd name="connsiteY22" fmla="*/ 639431 h 1833227"/>
                      <a:gd name="connsiteX23" fmla="*/ 843915 w 1844429"/>
                      <a:gd name="connsiteY23" fmla="*/ 595616 h 1833227"/>
                      <a:gd name="connsiteX24" fmla="*/ 882015 w 1844429"/>
                      <a:gd name="connsiteY24" fmla="*/ 557516 h 1833227"/>
                      <a:gd name="connsiteX25" fmla="*/ 786765 w 1844429"/>
                      <a:gd name="connsiteY25" fmla="*/ 590853 h 1833227"/>
                      <a:gd name="connsiteX26" fmla="*/ 681038 w 1844429"/>
                      <a:gd name="connsiteY26" fmla="*/ 633716 h 1833227"/>
                      <a:gd name="connsiteX27" fmla="*/ 433388 w 1844429"/>
                      <a:gd name="connsiteY27" fmla="*/ 709916 h 1833227"/>
                      <a:gd name="connsiteX28" fmla="*/ 394335 w 1844429"/>
                      <a:gd name="connsiteY28" fmla="*/ 721345 h 1833227"/>
                      <a:gd name="connsiteX29" fmla="*/ 559118 w 1844429"/>
                      <a:gd name="connsiteY29" fmla="*/ 720393 h 1833227"/>
                      <a:gd name="connsiteX30" fmla="*/ 1130618 w 1844429"/>
                      <a:gd name="connsiteY30" fmla="*/ 915655 h 1833227"/>
                      <a:gd name="connsiteX31" fmla="*/ 1375410 w 1844429"/>
                      <a:gd name="connsiteY31" fmla="*/ 1127110 h 1833227"/>
                      <a:gd name="connsiteX32" fmla="*/ 1552575 w 1844429"/>
                      <a:gd name="connsiteY32" fmla="*/ 1458579 h 1833227"/>
                      <a:gd name="connsiteX33" fmla="*/ 1541145 w 1844429"/>
                      <a:gd name="connsiteY33" fmla="*/ 1459531 h 1833227"/>
                      <a:gd name="connsiteX34" fmla="*/ 1406843 w 1844429"/>
                      <a:gd name="connsiteY34" fmla="*/ 1186164 h 1833227"/>
                      <a:gd name="connsiteX35" fmla="*/ 874395 w 1844429"/>
                      <a:gd name="connsiteY35" fmla="*/ 800403 h 1833227"/>
                      <a:gd name="connsiteX36" fmla="*/ 338138 w 1844429"/>
                      <a:gd name="connsiteY36" fmla="*/ 736585 h 1833227"/>
                      <a:gd name="connsiteX37" fmla="*/ 281940 w 1844429"/>
                      <a:gd name="connsiteY37" fmla="*/ 745158 h 1833227"/>
                      <a:gd name="connsiteX38" fmla="*/ 280035 w 1844429"/>
                      <a:gd name="connsiteY38" fmla="*/ 744205 h 1833227"/>
                      <a:gd name="connsiteX39" fmla="*/ 281940 w 1844429"/>
                      <a:gd name="connsiteY39" fmla="*/ 745158 h 1833227"/>
                      <a:gd name="connsiteX40" fmla="*/ 338138 w 1844429"/>
                      <a:gd name="connsiteY40" fmla="*/ 736585 h 1833227"/>
                      <a:gd name="connsiteX41" fmla="*/ 253365 w 1844429"/>
                      <a:gd name="connsiteY41" fmla="*/ 754683 h 1833227"/>
                      <a:gd name="connsiteX42" fmla="*/ 262890 w 1844429"/>
                      <a:gd name="connsiteY42" fmla="*/ 736585 h 1833227"/>
                      <a:gd name="connsiteX43" fmla="*/ 276225 w 1844429"/>
                      <a:gd name="connsiteY43" fmla="*/ 734681 h 1833227"/>
                      <a:gd name="connsiteX44" fmla="*/ 360997 w 1844429"/>
                      <a:gd name="connsiteY44" fmla="*/ 678483 h 1833227"/>
                      <a:gd name="connsiteX45" fmla="*/ 647700 w 1844429"/>
                      <a:gd name="connsiteY45" fmla="*/ 540371 h 1833227"/>
                      <a:gd name="connsiteX46" fmla="*/ 934403 w 1844429"/>
                      <a:gd name="connsiteY46" fmla="*/ 409879 h 1833227"/>
                      <a:gd name="connsiteX47" fmla="*/ 1245870 w 1844429"/>
                      <a:gd name="connsiteY47" fmla="*/ 315582 h 1833227"/>
                      <a:gd name="connsiteX48" fmla="*/ 1400175 w 1844429"/>
                      <a:gd name="connsiteY48" fmla="*/ 298437 h 1833227"/>
                      <a:gd name="connsiteX49" fmla="*/ 1553528 w 1844429"/>
                      <a:gd name="connsiteY49" fmla="*/ 311772 h 1833227"/>
                      <a:gd name="connsiteX50" fmla="*/ 1554480 w 1844429"/>
                      <a:gd name="connsiteY50" fmla="*/ 315582 h 1833227"/>
                      <a:gd name="connsiteX51" fmla="*/ 1510665 w 1844429"/>
                      <a:gd name="connsiteY51" fmla="*/ 312724 h 1833227"/>
                      <a:gd name="connsiteX52" fmla="*/ 880110 w 1844429"/>
                      <a:gd name="connsiteY52" fmla="*/ 446074 h 1833227"/>
                      <a:gd name="connsiteX53" fmla="*/ 600075 w 1844429"/>
                      <a:gd name="connsiteY53" fmla="*/ 576566 h 1833227"/>
                      <a:gd name="connsiteX54" fmla="*/ 307657 w 1844429"/>
                      <a:gd name="connsiteY54" fmla="*/ 727061 h 1833227"/>
                      <a:gd name="connsiteX55" fmla="*/ 439103 w 1844429"/>
                      <a:gd name="connsiteY55" fmla="*/ 689913 h 1833227"/>
                      <a:gd name="connsiteX56" fmla="*/ 684847 w 1844429"/>
                      <a:gd name="connsiteY56" fmla="*/ 610856 h 1833227"/>
                      <a:gd name="connsiteX57" fmla="*/ 891540 w 1844429"/>
                      <a:gd name="connsiteY57" fmla="*/ 535608 h 1833227"/>
                      <a:gd name="connsiteX58" fmla="*/ 904875 w 1844429"/>
                      <a:gd name="connsiteY58" fmla="*/ 547991 h 1833227"/>
                      <a:gd name="connsiteX59" fmla="*/ 818197 w 1844429"/>
                      <a:gd name="connsiteY59" fmla="*/ 639431 h 1833227"/>
                      <a:gd name="connsiteX60" fmla="*/ 1037272 w 1844429"/>
                      <a:gd name="connsiteY60" fmla="*/ 621333 h 1833227"/>
                      <a:gd name="connsiteX61" fmla="*/ 1137285 w 1844429"/>
                      <a:gd name="connsiteY61" fmla="*/ 615618 h 1833227"/>
                      <a:gd name="connsiteX62" fmla="*/ 1467803 w 1844429"/>
                      <a:gd name="connsiteY62" fmla="*/ 596568 h 1833227"/>
                      <a:gd name="connsiteX63" fmla="*/ 1235393 w 1844429"/>
                      <a:gd name="connsiteY63" fmla="*/ 528941 h 1833227"/>
                      <a:gd name="connsiteX64" fmla="*/ 1225868 w 1844429"/>
                      <a:gd name="connsiteY64" fmla="*/ 522274 h 1833227"/>
                      <a:gd name="connsiteX65" fmla="*/ 1225868 w 1844429"/>
                      <a:gd name="connsiteY65" fmla="*/ 521321 h 1833227"/>
                      <a:gd name="connsiteX66" fmla="*/ 1227773 w 1844429"/>
                      <a:gd name="connsiteY66" fmla="*/ 521321 h 1833227"/>
                      <a:gd name="connsiteX67" fmla="*/ 1225868 w 1844429"/>
                      <a:gd name="connsiteY67" fmla="*/ 507986 h 1833227"/>
                      <a:gd name="connsiteX68" fmla="*/ 1230630 w 1844429"/>
                      <a:gd name="connsiteY68" fmla="*/ 500366 h 1833227"/>
                      <a:gd name="connsiteX69" fmla="*/ 1358265 w 1844429"/>
                      <a:gd name="connsiteY69" fmla="*/ 501319 h 1833227"/>
                      <a:gd name="connsiteX70" fmla="*/ 1369695 w 1844429"/>
                      <a:gd name="connsiteY70" fmla="*/ 492746 h 1833227"/>
                      <a:gd name="connsiteX71" fmla="*/ 1365885 w 1844429"/>
                      <a:gd name="connsiteY71" fmla="*/ 491794 h 1833227"/>
                      <a:gd name="connsiteX72" fmla="*/ 1290638 w 1844429"/>
                      <a:gd name="connsiteY72" fmla="*/ 457504 h 1833227"/>
                      <a:gd name="connsiteX73" fmla="*/ 1288732 w 1844429"/>
                      <a:gd name="connsiteY73" fmla="*/ 443216 h 1833227"/>
                      <a:gd name="connsiteX74" fmla="*/ 1630680 w 1844429"/>
                      <a:gd name="connsiteY74" fmla="*/ 437501 h 1833227"/>
                      <a:gd name="connsiteX75" fmla="*/ 1421130 w 1844429"/>
                      <a:gd name="connsiteY75" fmla="*/ 377494 h 1833227"/>
                      <a:gd name="connsiteX76" fmla="*/ 1423988 w 1844429"/>
                      <a:gd name="connsiteY76" fmla="*/ 367969 h 1833227"/>
                      <a:gd name="connsiteX77" fmla="*/ 1482090 w 1844429"/>
                      <a:gd name="connsiteY77" fmla="*/ 365111 h 1833227"/>
                      <a:gd name="connsiteX78" fmla="*/ 1567815 w 1844429"/>
                      <a:gd name="connsiteY78" fmla="*/ 374636 h 1833227"/>
                      <a:gd name="connsiteX79" fmla="*/ 1764982 w 1844429"/>
                      <a:gd name="connsiteY79" fmla="*/ 398449 h 1833227"/>
                      <a:gd name="connsiteX80" fmla="*/ 1834515 w 1844429"/>
                      <a:gd name="connsiteY80" fmla="*/ 392734 h 1833227"/>
                      <a:gd name="connsiteX81" fmla="*/ 1822132 w 1844429"/>
                      <a:gd name="connsiteY81" fmla="*/ 355586 h 1833227"/>
                      <a:gd name="connsiteX82" fmla="*/ 1707832 w 1844429"/>
                      <a:gd name="connsiteY82" fmla="*/ 306057 h 1833227"/>
                      <a:gd name="connsiteX83" fmla="*/ 1640205 w 1844429"/>
                      <a:gd name="connsiteY83" fmla="*/ 256527 h 1833227"/>
                      <a:gd name="connsiteX84" fmla="*/ 1642110 w 1844429"/>
                      <a:gd name="connsiteY84" fmla="*/ 233667 h 1833227"/>
                      <a:gd name="connsiteX85" fmla="*/ 1603057 w 1844429"/>
                      <a:gd name="connsiteY85" fmla="*/ 203187 h 1833227"/>
                      <a:gd name="connsiteX86" fmla="*/ 1504950 w 1844429"/>
                      <a:gd name="connsiteY86" fmla="*/ 191757 h 1833227"/>
                      <a:gd name="connsiteX87" fmla="*/ 1482090 w 1844429"/>
                      <a:gd name="connsiteY87" fmla="*/ 161277 h 1833227"/>
                      <a:gd name="connsiteX88" fmla="*/ 1495425 w 1844429"/>
                      <a:gd name="connsiteY88" fmla="*/ 71742 h 1833227"/>
                      <a:gd name="connsiteX89" fmla="*/ 1512570 w 1844429"/>
                      <a:gd name="connsiteY89" fmla="*/ 53645 h 1833227"/>
                      <a:gd name="connsiteX90" fmla="*/ 1507807 w 1844429"/>
                      <a:gd name="connsiteY90" fmla="*/ 51740 h 1833227"/>
                      <a:gd name="connsiteX91" fmla="*/ 1481138 w 1844429"/>
                      <a:gd name="connsiteY91" fmla="*/ 46025 h 1833227"/>
                      <a:gd name="connsiteX92" fmla="*/ 1383030 w 1844429"/>
                      <a:gd name="connsiteY92" fmla="*/ 66027 h 1833227"/>
                      <a:gd name="connsiteX93" fmla="*/ 1228725 w 1844429"/>
                      <a:gd name="connsiteY93" fmla="*/ 206044 h 1833227"/>
                      <a:gd name="connsiteX94" fmla="*/ 1161098 w 1844429"/>
                      <a:gd name="connsiteY94" fmla="*/ 238429 h 1833227"/>
                      <a:gd name="connsiteX95" fmla="*/ 1106805 w 1844429"/>
                      <a:gd name="connsiteY95" fmla="*/ 215569 h 1833227"/>
                      <a:gd name="connsiteX96" fmla="*/ 1098232 w 1844429"/>
                      <a:gd name="connsiteY96" fmla="*/ 207949 h 1833227"/>
                      <a:gd name="connsiteX97" fmla="*/ 1088707 w 1844429"/>
                      <a:gd name="connsiteY97" fmla="*/ 197472 h 1833227"/>
                      <a:gd name="connsiteX98" fmla="*/ 1086803 w 1844429"/>
                      <a:gd name="connsiteY98" fmla="*/ 194614 h 1833227"/>
                      <a:gd name="connsiteX99" fmla="*/ 1068705 w 1844429"/>
                      <a:gd name="connsiteY99" fmla="*/ 116509 h 1833227"/>
                      <a:gd name="connsiteX100" fmla="*/ 1089660 w 1844429"/>
                      <a:gd name="connsiteY100" fmla="*/ 41262 h 1833227"/>
                      <a:gd name="connsiteX101" fmla="*/ 1095375 w 1844429"/>
                      <a:gd name="connsiteY101" fmla="*/ 7925 h 1833227"/>
                      <a:gd name="connsiteX102" fmla="*/ 1090613 w 1844429"/>
                      <a:gd name="connsiteY102" fmla="*/ 305 h 1833227"/>
                      <a:gd name="connsiteX103" fmla="*/ 1045845 w 1844429"/>
                      <a:gd name="connsiteY103" fmla="*/ 20307 h 1833227"/>
                      <a:gd name="connsiteX104" fmla="*/ 999172 w 1844429"/>
                      <a:gd name="connsiteY104" fmla="*/ 64122 h 1833227"/>
                      <a:gd name="connsiteX105" fmla="*/ 939165 w 1844429"/>
                      <a:gd name="connsiteY105" fmla="*/ 189852 h 1833227"/>
                      <a:gd name="connsiteX106" fmla="*/ 875347 w 1844429"/>
                      <a:gd name="connsiteY106" fmla="*/ 302247 h 1833227"/>
                      <a:gd name="connsiteX107" fmla="*/ 785813 w 1844429"/>
                      <a:gd name="connsiteY107" fmla="*/ 355586 h 1833227"/>
                      <a:gd name="connsiteX108" fmla="*/ 741045 w 1844429"/>
                      <a:gd name="connsiteY108" fmla="*/ 206997 h 1833227"/>
                      <a:gd name="connsiteX109" fmla="*/ 651510 w 1844429"/>
                      <a:gd name="connsiteY109" fmla="*/ 297484 h 1833227"/>
                      <a:gd name="connsiteX110" fmla="*/ 614363 w 1844429"/>
                      <a:gd name="connsiteY110" fmla="*/ 369874 h 1833227"/>
                      <a:gd name="connsiteX111" fmla="*/ 602932 w 1844429"/>
                      <a:gd name="connsiteY111" fmla="*/ 392734 h 1833227"/>
                      <a:gd name="connsiteX112" fmla="*/ 637222 w 1844429"/>
                      <a:gd name="connsiteY112" fmla="*/ 404164 h 1833227"/>
                      <a:gd name="connsiteX113" fmla="*/ 641985 w 1844429"/>
                      <a:gd name="connsiteY113" fmla="*/ 413689 h 1833227"/>
                      <a:gd name="connsiteX114" fmla="*/ 452438 w 1844429"/>
                      <a:gd name="connsiteY114" fmla="*/ 544181 h 1833227"/>
                      <a:gd name="connsiteX115" fmla="*/ 264795 w 1844429"/>
                      <a:gd name="connsiteY115" fmla="*/ 738490 h 1833227"/>
                      <a:gd name="connsiteX116" fmla="*/ 255270 w 1844429"/>
                      <a:gd name="connsiteY116" fmla="*/ 756588 h 1833227"/>
                      <a:gd name="connsiteX117" fmla="*/ 236220 w 1844429"/>
                      <a:gd name="connsiteY117" fmla="*/ 759445 h 1833227"/>
                      <a:gd name="connsiteX118" fmla="*/ 184785 w 1844429"/>
                      <a:gd name="connsiteY118" fmla="*/ 765160 h 1833227"/>
                      <a:gd name="connsiteX119" fmla="*/ 0 w 1844429"/>
                      <a:gd name="connsiteY119" fmla="*/ 778495 h 1833227"/>
                      <a:gd name="connsiteX120" fmla="*/ 23813 w 1844429"/>
                      <a:gd name="connsiteY120" fmla="*/ 808975 h 1833227"/>
                      <a:gd name="connsiteX121" fmla="*/ 135255 w 1844429"/>
                      <a:gd name="connsiteY121" fmla="*/ 789925 h 1833227"/>
                      <a:gd name="connsiteX122" fmla="*/ 327660 w 1844429"/>
                      <a:gd name="connsiteY122" fmla="*/ 779448 h 1833227"/>
                      <a:gd name="connsiteX123" fmla="*/ 657225 w 1844429"/>
                      <a:gd name="connsiteY123" fmla="*/ 856600 h 1833227"/>
                      <a:gd name="connsiteX124" fmla="*/ 576263 w 1844429"/>
                      <a:gd name="connsiteY124" fmla="*/ 775638 h 1833227"/>
                      <a:gd name="connsiteX125" fmla="*/ 579120 w 1844429"/>
                      <a:gd name="connsiteY125" fmla="*/ 757540 h 1833227"/>
                      <a:gd name="connsiteX126" fmla="*/ 784860 w 1844429"/>
                      <a:gd name="connsiteY126" fmla="*/ 900415 h 1833227"/>
                      <a:gd name="connsiteX127" fmla="*/ 863918 w 1844429"/>
                      <a:gd name="connsiteY127" fmla="*/ 1016620 h 1833227"/>
                      <a:gd name="connsiteX128" fmla="*/ 940118 w 1844429"/>
                      <a:gd name="connsiteY128" fmla="*/ 1086152 h 1833227"/>
                      <a:gd name="connsiteX129" fmla="*/ 871538 w 1844429"/>
                      <a:gd name="connsiteY129" fmla="*/ 908987 h 1833227"/>
                      <a:gd name="connsiteX130" fmla="*/ 878205 w 1844429"/>
                      <a:gd name="connsiteY130" fmla="*/ 898510 h 1833227"/>
                      <a:gd name="connsiteX131" fmla="*/ 1056323 w 1844429"/>
                      <a:gd name="connsiteY131" fmla="*/ 995665 h 1833227"/>
                      <a:gd name="connsiteX132" fmla="*/ 1124903 w 1844429"/>
                      <a:gd name="connsiteY132" fmla="*/ 1151874 h 1833227"/>
                      <a:gd name="connsiteX133" fmla="*/ 1163003 w 1844429"/>
                      <a:gd name="connsiteY133" fmla="*/ 1090915 h 1833227"/>
                      <a:gd name="connsiteX134" fmla="*/ 1259205 w 1844429"/>
                      <a:gd name="connsiteY134" fmla="*/ 1121394 h 1833227"/>
                      <a:gd name="connsiteX135" fmla="*/ 1228725 w 1844429"/>
                      <a:gd name="connsiteY135" fmla="*/ 1331896 h 1833227"/>
                      <a:gd name="connsiteX136" fmla="*/ 1169670 w 1844429"/>
                      <a:gd name="connsiteY136" fmla="*/ 1385236 h 1833227"/>
                      <a:gd name="connsiteX137" fmla="*/ 1132523 w 1844429"/>
                      <a:gd name="connsiteY137" fmla="*/ 1450006 h 1833227"/>
                      <a:gd name="connsiteX138" fmla="*/ 1315403 w 1844429"/>
                      <a:gd name="connsiteY138" fmla="*/ 1370949 h 1833227"/>
                      <a:gd name="connsiteX139" fmla="*/ 1332548 w 1844429"/>
                      <a:gd name="connsiteY139" fmla="*/ 1381426 h 1833227"/>
                      <a:gd name="connsiteX140" fmla="*/ 1327785 w 1844429"/>
                      <a:gd name="connsiteY140" fmla="*/ 1459531 h 1833227"/>
                      <a:gd name="connsiteX141" fmla="*/ 1327785 w 1844429"/>
                      <a:gd name="connsiteY141" fmla="*/ 1464294 h 1833227"/>
                      <a:gd name="connsiteX142" fmla="*/ 1366838 w 1844429"/>
                      <a:gd name="connsiteY142" fmla="*/ 1412859 h 1833227"/>
                      <a:gd name="connsiteX143" fmla="*/ 1458278 w 1844429"/>
                      <a:gd name="connsiteY143" fmla="*/ 1411906 h 1833227"/>
                      <a:gd name="connsiteX144" fmla="*/ 1461135 w 1844429"/>
                      <a:gd name="connsiteY144" fmla="*/ 1560496 h 1833227"/>
                      <a:gd name="connsiteX145" fmla="*/ 1433513 w 1844429"/>
                      <a:gd name="connsiteY145" fmla="*/ 1734803 h 1833227"/>
                      <a:gd name="connsiteX146" fmla="*/ 1433513 w 1844429"/>
                      <a:gd name="connsiteY146" fmla="*/ 1789095 h 1833227"/>
                      <a:gd name="connsiteX147" fmla="*/ 1472565 w 1844429"/>
                      <a:gd name="connsiteY147" fmla="*/ 1832910 h 1833227"/>
                      <a:gd name="connsiteX148" fmla="*/ 1509713 w 1844429"/>
                      <a:gd name="connsiteY148" fmla="*/ 1804335 h 1833227"/>
                      <a:gd name="connsiteX149" fmla="*/ 1547813 w 1844429"/>
                      <a:gd name="connsiteY149" fmla="*/ 1495726 h 1833227"/>
                      <a:gd name="connsiteX150" fmla="*/ 1561148 w 1844429"/>
                      <a:gd name="connsiteY150" fmla="*/ 1492869 h 18332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</a:cxnLst>
                    <a:rect l="l" t="t" r="r" b="b"/>
                    <a:pathLst>
                      <a:path w="1844429" h="1833227">
                        <a:moveTo>
                          <a:pt x="1561148" y="1492869"/>
                        </a:moveTo>
                        <a:cubicBezTo>
                          <a:pt x="1594485" y="1516681"/>
                          <a:pt x="1616393" y="1553828"/>
                          <a:pt x="1637348" y="1588118"/>
                        </a:cubicBezTo>
                        <a:cubicBezTo>
                          <a:pt x="1644015" y="1599548"/>
                          <a:pt x="1652588" y="1617646"/>
                          <a:pt x="1664018" y="1625266"/>
                        </a:cubicBezTo>
                        <a:cubicBezTo>
                          <a:pt x="1668780" y="1628123"/>
                          <a:pt x="1674495" y="1590976"/>
                          <a:pt x="1674495" y="1587166"/>
                        </a:cubicBezTo>
                        <a:cubicBezTo>
                          <a:pt x="1680210" y="1530016"/>
                          <a:pt x="1670685" y="1475724"/>
                          <a:pt x="1650682" y="1416669"/>
                        </a:cubicBezTo>
                        <a:cubicBezTo>
                          <a:pt x="1632585" y="1360471"/>
                          <a:pt x="1608773" y="1304274"/>
                          <a:pt x="1593532" y="1248077"/>
                        </a:cubicBezTo>
                        <a:cubicBezTo>
                          <a:pt x="1591628" y="1241409"/>
                          <a:pt x="1597343" y="1238552"/>
                          <a:pt x="1603057" y="1240457"/>
                        </a:cubicBezTo>
                        <a:cubicBezTo>
                          <a:pt x="1647825" y="1256649"/>
                          <a:pt x="1683068" y="1302369"/>
                          <a:pt x="1728788" y="1311894"/>
                        </a:cubicBezTo>
                        <a:cubicBezTo>
                          <a:pt x="1704975" y="1230932"/>
                          <a:pt x="1619250" y="1177592"/>
                          <a:pt x="1591628" y="1096630"/>
                        </a:cubicBezTo>
                        <a:cubicBezTo>
                          <a:pt x="1589723" y="1091867"/>
                          <a:pt x="1594485" y="1088057"/>
                          <a:pt x="1599248" y="1089010"/>
                        </a:cubicBezTo>
                        <a:cubicBezTo>
                          <a:pt x="1630680" y="1094725"/>
                          <a:pt x="1665923" y="1098535"/>
                          <a:pt x="1691640" y="1087105"/>
                        </a:cubicBezTo>
                        <a:cubicBezTo>
                          <a:pt x="1686878" y="1082342"/>
                          <a:pt x="1681163" y="1076627"/>
                          <a:pt x="1676400" y="1071865"/>
                        </a:cubicBezTo>
                        <a:cubicBezTo>
                          <a:pt x="1630680" y="1034717"/>
                          <a:pt x="1571625" y="1009000"/>
                          <a:pt x="1524000" y="982330"/>
                        </a:cubicBezTo>
                        <a:cubicBezTo>
                          <a:pt x="1473518" y="953755"/>
                          <a:pt x="1417320" y="920418"/>
                          <a:pt x="1387793" y="866125"/>
                        </a:cubicBezTo>
                        <a:cubicBezTo>
                          <a:pt x="1385888" y="862315"/>
                          <a:pt x="1386840" y="857553"/>
                          <a:pt x="1390650" y="855648"/>
                        </a:cubicBezTo>
                        <a:cubicBezTo>
                          <a:pt x="1440180" y="840408"/>
                          <a:pt x="1496378" y="865173"/>
                          <a:pt x="1548765" y="862315"/>
                        </a:cubicBezTo>
                        <a:cubicBezTo>
                          <a:pt x="1511618" y="811833"/>
                          <a:pt x="1461135" y="771828"/>
                          <a:pt x="1409700" y="738490"/>
                        </a:cubicBezTo>
                        <a:cubicBezTo>
                          <a:pt x="1349693" y="700391"/>
                          <a:pt x="1284923" y="667053"/>
                          <a:pt x="1220153" y="648003"/>
                        </a:cubicBezTo>
                        <a:cubicBezTo>
                          <a:pt x="1194435" y="640383"/>
                          <a:pt x="1169670" y="636573"/>
                          <a:pt x="1144905" y="634668"/>
                        </a:cubicBezTo>
                        <a:cubicBezTo>
                          <a:pt x="1137285" y="633716"/>
                          <a:pt x="1129665" y="633716"/>
                          <a:pt x="1122045" y="633716"/>
                        </a:cubicBezTo>
                        <a:cubicBezTo>
                          <a:pt x="1081088" y="633716"/>
                          <a:pt x="1042035" y="639431"/>
                          <a:pt x="1002030" y="647051"/>
                        </a:cubicBezTo>
                        <a:cubicBezTo>
                          <a:pt x="937260" y="659433"/>
                          <a:pt x="872490" y="671816"/>
                          <a:pt x="802005" y="653718"/>
                        </a:cubicBezTo>
                        <a:cubicBezTo>
                          <a:pt x="795338" y="651813"/>
                          <a:pt x="791528" y="644193"/>
                          <a:pt x="794385" y="639431"/>
                        </a:cubicBezTo>
                        <a:cubicBezTo>
                          <a:pt x="805815" y="619428"/>
                          <a:pt x="824865" y="607998"/>
                          <a:pt x="843915" y="595616"/>
                        </a:cubicBezTo>
                        <a:cubicBezTo>
                          <a:pt x="859155" y="586091"/>
                          <a:pt x="875347" y="575613"/>
                          <a:pt x="882015" y="557516"/>
                        </a:cubicBezTo>
                        <a:cubicBezTo>
                          <a:pt x="846772" y="561326"/>
                          <a:pt x="816293" y="575613"/>
                          <a:pt x="786765" y="590853"/>
                        </a:cubicBezTo>
                        <a:cubicBezTo>
                          <a:pt x="752475" y="607998"/>
                          <a:pt x="719138" y="624191"/>
                          <a:pt x="681038" y="633716"/>
                        </a:cubicBezTo>
                        <a:cubicBezTo>
                          <a:pt x="597218" y="656576"/>
                          <a:pt x="516255" y="684198"/>
                          <a:pt x="433388" y="709916"/>
                        </a:cubicBezTo>
                        <a:cubicBezTo>
                          <a:pt x="420053" y="713725"/>
                          <a:pt x="407670" y="717536"/>
                          <a:pt x="394335" y="721345"/>
                        </a:cubicBezTo>
                        <a:cubicBezTo>
                          <a:pt x="447675" y="715631"/>
                          <a:pt x="502920" y="715631"/>
                          <a:pt x="559118" y="720393"/>
                        </a:cubicBezTo>
                        <a:cubicBezTo>
                          <a:pt x="752475" y="734681"/>
                          <a:pt x="952500" y="799450"/>
                          <a:pt x="1130618" y="915655"/>
                        </a:cubicBezTo>
                        <a:cubicBezTo>
                          <a:pt x="1220153" y="973757"/>
                          <a:pt x="1303973" y="1045195"/>
                          <a:pt x="1375410" y="1127110"/>
                        </a:cubicBezTo>
                        <a:cubicBezTo>
                          <a:pt x="1459230" y="1223312"/>
                          <a:pt x="1519238" y="1341421"/>
                          <a:pt x="1552575" y="1458579"/>
                        </a:cubicBezTo>
                        <a:cubicBezTo>
                          <a:pt x="1554480" y="1466199"/>
                          <a:pt x="1544003" y="1466199"/>
                          <a:pt x="1541145" y="1459531"/>
                        </a:cubicBezTo>
                        <a:cubicBezTo>
                          <a:pt x="1505903" y="1364281"/>
                          <a:pt x="1469707" y="1271889"/>
                          <a:pt x="1406843" y="1186164"/>
                        </a:cubicBezTo>
                        <a:cubicBezTo>
                          <a:pt x="1273493" y="1006142"/>
                          <a:pt x="1072515" y="872793"/>
                          <a:pt x="874395" y="800403"/>
                        </a:cubicBezTo>
                        <a:cubicBezTo>
                          <a:pt x="692468" y="734681"/>
                          <a:pt x="511493" y="715631"/>
                          <a:pt x="338138" y="736585"/>
                        </a:cubicBezTo>
                        <a:cubicBezTo>
                          <a:pt x="319088" y="738490"/>
                          <a:pt x="300990" y="741348"/>
                          <a:pt x="281940" y="745158"/>
                        </a:cubicBezTo>
                        <a:cubicBezTo>
                          <a:pt x="280988" y="745158"/>
                          <a:pt x="280988" y="745158"/>
                          <a:pt x="280035" y="744205"/>
                        </a:cubicBezTo>
                        <a:cubicBezTo>
                          <a:pt x="280035" y="745158"/>
                          <a:pt x="280988" y="745158"/>
                          <a:pt x="281940" y="745158"/>
                        </a:cubicBezTo>
                        <a:cubicBezTo>
                          <a:pt x="300990" y="742300"/>
                          <a:pt x="319088" y="739443"/>
                          <a:pt x="338138" y="736585"/>
                        </a:cubicBezTo>
                        <a:cubicBezTo>
                          <a:pt x="310515" y="743253"/>
                          <a:pt x="282893" y="749920"/>
                          <a:pt x="253365" y="754683"/>
                        </a:cubicBezTo>
                        <a:cubicBezTo>
                          <a:pt x="256222" y="748968"/>
                          <a:pt x="260032" y="742300"/>
                          <a:pt x="262890" y="736585"/>
                        </a:cubicBezTo>
                        <a:cubicBezTo>
                          <a:pt x="267653" y="735633"/>
                          <a:pt x="270510" y="733728"/>
                          <a:pt x="276225" y="734681"/>
                        </a:cubicBezTo>
                        <a:cubicBezTo>
                          <a:pt x="300990" y="716583"/>
                          <a:pt x="338138" y="690866"/>
                          <a:pt x="360997" y="678483"/>
                        </a:cubicBezTo>
                        <a:cubicBezTo>
                          <a:pt x="453390" y="627048"/>
                          <a:pt x="552450" y="586091"/>
                          <a:pt x="647700" y="540371"/>
                        </a:cubicBezTo>
                        <a:cubicBezTo>
                          <a:pt x="741997" y="494651"/>
                          <a:pt x="836295" y="448931"/>
                          <a:pt x="934403" y="409879"/>
                        </a:cubicBezTo>
                        <a:cubicBezTo>
                          <a:pt x="1034415" y="369874"/>
                          <a:pt x="1137285" y="335584"/>
                          <a:pt x="1245870" y="315582"/>
                        </a:cubicBezTo>
                        <a:cubicBezTo>
                          <a:pt x="1296353" y="306057"/>
                          <a:pt x="1347788" y="299389"/>
                          <a:pt x="1400175" y="298437"/>
                        </a:cubicBezTo>
                        <a:cubicBezTo>
                          <a:pt x="1449705" y="297484"/>
                          <a:pt x="1503045" y="297484"/>
                          <a:pt x="1553528" y="311772"/>
                        </a:cubicBezTo>
                        <a:cubicBezTo>
                          <a:pt x="1555432" y="312724"/>
                          <a:pt x="1556385" y="315582"/>
                          <a:pt x="1554480" y="315582"/>
                        </a:cubicBezTo>
                        <a:cubicBezTo>
                          <a:pt x="1540193" y="315582"/>
                          <a:pt x="1525905" y="313676"/>
                          <a:pt x="1510665" y="312724"/>
                        </a:cubicBezTo>
                        <a:cubicBezTo>
                          <a:pt x="1281113" y="296532"/>
                          <a:pt x="1073468" y="363206"/>
                          <a:pt x="880110" y="446074"/>
                        </a:cubicBezTo>
                        <a:cubicBezTo>
                          <a:pt x="784860" y="487031"/>
                          <a:pt x="692468" y="531799"/>
                          <a:pt x="600075" y="576566"/>
                        </a:cubicBezTo>
                        <a:cubicBezTo>
                          <a:pt x="504825" y="622286"/>
                          <a:pt x="396240" y="668006"/>
                          <a:pt x="307657" y="727061"/>
                        </a:cubicBezTo>
                        <a:cubicBezTo>
                          <a:pt x="352425" y="716583"/>
                          <a:pt x="395288" y="704200"/>
                          <a:pt x="439103" y="689913"/>
                        </a:cubicBezTo>
                        <a:cubicBezTo>
                          <a:pt x="521018" y="663243"/>
                          <a:pt x="601980" y="635621"/>
                          <a:pt x="684847" y="610856"/>
                        </a:cubicBezTo>
                        <a:cubicBezTo>
                          <a:pt x="755332" y="590853"/>
                          <a:pt x="811530" y="534656"/>
                          <a:pt x="891540" y="535608"/>
                        </a:cubicBezTo>
                        <a:cubicBezTo>
                          <a:pt x="898207" y="535608"/>
                          <a:pt x="904875" y="541323"/>
                          <a:pt x="904875" y="547991"/>
                        </a:cubicBezTo>
                        <a:cubicBezTo>
                          <a:pt x="902970" y="601331"/>
                          <a:pt x="845820" y="607046"/>
                          <a:pt x="818197" y="639431"/>
                        </a:cubicBezTo>
                        <a:cubicBezTo>
                          <a:pt x="895350" y="654671"/>
                          <a:pt x="965835" y="633716"/>
                          <a:pt x="1037272" y="621333"/>
                        </a:cubicBezTo>
                        <a:cubicBezTo>
                          <a:pt x="1070610" y="615618"/>
                          <a:pt x="1103948" y="613713"/>
                          <a:pt x="1137285" y="615618"/>
                        </a:cubicBezTo>
                        <a:cubicBezTo>
                          <a:pt x="1214438" y="538466"/>
                          <a:pt x="1369695" y="640383"/>
                          <a:pt x="1467803" y="596568"/>
                        </a:cubicBezTo>
                        <a:cubicBezTo>
                          <a:pt x="1401128" y="526083"/>
                          <a:pt x="1312545" y="572756"/>
                          <a:pt x="1235393" y="528941"/>
                        </a:cubicBezTo>
                        <a:cubicBezTo>
                          <a:pt x="1232535" y="528941"/>
                          <a:pt x="1226820" y="527036"/>
                          <a:pt x="1225868" y="522274"/>
                        </a:cubicBezTo>
                        <a:lnTo>
                          <a:pt x="1225868" y="521321"/>
                        </a:lnTo>
                        <a:cubicBezTo>
                          <a:pt x="1225868" y="521321"/>
                          <a:pt x="1227773" y="521321"/>
                          <a:pt x="1227773" y="521321"/>
                        </a:cubicBezTo>
                        <a:cubicBezTo>
                          <a:pt x="1226820" y="517511"/>
                          <a:pt x="1226820" y="512749"/>
                          <a:pt x="1225868" y="507986"/>
                        </a:cubicBezTo>
                        <a:cubicBezTo>
                          <a:pt x="1224915" y="504176"/>
                          <a:pt x="1226820" y="500366"/>
                          <a:pt x="1230630" y="500366"/>
                        </a:cubicBezTo>
                        <a:cubicBezTo>
                          <a:pt x="1272540" y="503224"/>
                          <a:pt x="1323975" y="520369"/>
                          <a:pt x="1358265" y="501319"/>
                        </a:cubicBezTo>
                        <a:cubicBezTo>
                          <a:pt x="1362075" y="499413"/>
                          <a:pt x="1365885" y="496556"/>
                          <a:pt x="1369695" y="492746"/>
                        </a:cubicBezTo>
                        <a:cubicBezTo>
                          <a:pt x="1368743" y="492746"/>
                          <a:pt x="1367790" y="491794"/>
                          <a:pt x="1365885" y="491794"/>
                        </a:cubicBezTo>
                        <a:cubicBezTo>
                          <a:pt x="1340168" y="483221"/>
                          <a:pt x="1315403" y="467981"/>
                          <a:pt x="1290638" y="457504"/>
                        </a:cubicBezTo>
                        <a:cubicBezTo>
                          <a:pt x="1283970" y="454646"/>
                          <a:pt x="1283018" y="445121"/>
                          <a:pt x="1288732" y="443216"/>
                        </a:cubicBezTo>
                        <a:cubicBezTo>
                          <a:pt x="1391603" y="397496"/>
                          <a:pt x="1544003" y="518463"/>
                          <a:pt x="1630680" y="437501"/>
                        </a:cubicBezTo>
                        <a:cubicBezTo>
                          <a:pt x="1564005" y="401306"/>
                          <a:pt x="1468755" y="469886"/>
                          <a:pt x="1421130" y="377494"/>
                        </a:cubicBezTo>
                        <a:cubicBezTo>
                          <a:pt x="1419225" y="373684"/>
                          <a:pt x="1420178" y="368921"/>
                          <a:pt x="1423988" y="367969"/>
                        </a:cubicBezTo>
                        <a:cubicBezTo>
                          <a:pt x="1441132" y="362254"/>
                          <a:pt x="1463040" y="363206"/>
                          <a:pt x="1482090" y="365111"/>
                        </a:cubicBezTo>
                        <a:cubicBezTo>
                          <a:pt x="1510665" y="367016"/>
                          <a:pt x="1539240" y="370826"/>
                          <a:pt x="1567815" y="374636"/>
                        </a:cubicBezTo>
                        <a:cubicBezTo>
                          <a:pt x="1633538" y="383209"/>
                          <a:pt x="1699260" y="395591"/>
                          <a:pt x="1764982" y="398449"/>
                        </a:cubicBezTo>
                        <a:cubicBezTo>
                          <a:pt x="1787843" y="399401"/>
                          <a:pt x="1815465" y="401306"/>
                          <a:pt x="1834515" y="392734"/>
                        </a:cubicBezTo>
                        <a:cubicBezTo>
                          <a:pt x="1855470" y="383209"/>
                          <a:pt x="1839278" y="365111"/>
                          <a:pt x="1822132" y="355586"/>
                        </a:cubicBezTo>
                        <a:cubicBezTo>
                          <a:pt x="1784985" y="335584"/>
                          <a:pt x="1745932" y="323201"/>
                          <a:pt x="1707832" y="306057"/>
                        </a:cubicBezTo>
                        <a:cubicBezTo>
                          <a:pt x="1687830" y="297484"/>
                          <a:pt x="1647825" y="282244"/>
                          <a:pt x="1640205" y="256527"/>
                        </a:cubicBezTo>
                        <a:cubicBezTo>
                          <a:pt x="1637348" y="247954"/>
                          <a:pt x="1640205" y="241287"/>
                          <a:pt x="1642110" y="233667"/>
                        </a:cubicBezTo>
                        <a:cubicBezTo>
                          <a:pt x="1644968" y="219379"/>
                          <a:pt x="1612582" y="206997"/>
                          <a:pt x="1603057" y="203187"/>
                        </a:cubicBezTo>
                        <a:cubicBezTo>
                          <a:pt x="1566863" y="186994"/>
                          <a:pt x="1538288" y="186042"/>
                          <a:pt x="1504950" y="191757"/>
                        </a:cubicBezTo>
                        <a:cubicBezTo>
                          <a:pt x="1486853" y="194614"/>
                          <a:pt x="1483995" y="174612"/>
                          <a:pt x="1482090" y="161277"/>
                        </a:cubicBezTo>
                        <a:cubicBezTo>
                          <a:pt x="1478280" y="127939"/>
                          <a:pt x="1475423" y="96507"/>
                          <a:pt x="1495425" y="71742"/>
                        </a:cubicBezTo>
                        <a:cubicBezTo>
                          <a:pt x="1500188" y="66027"/>
                          <a:pt x="1507807" y="60312"/>
                          <a:pt x="1512570" y="53645"/>
                        </a:cubicBezTo>
                        <a:cubicBezTo>
                          <a:pt x="1511618" y="53645"/>
                          <a:pt x="1510665" y="52692"/>
                          <a:pt x="1507807" y="51740"/>
                        </a:cubicBezTo>
                        <a:cubicBezTo>
                          <a:pt x="1499235" y="48882"/>
                          <a:pt x="1489710" y="46977"/>
                          <a:pt x="1481138" y="46025"/>
                        </a:cubicBezTo>
                        <a:cubicBezTo>
                          <a:pt x="1442085" y="38405"/>
                          <a:pt x="1411605" y="46025"/>
                          <a:pt x="1383030" y="66027"/>
                        </a:cubicBezTo>
                        <a:cubicBezTo>
                          <a:pt x="1324928" y="105080"/>
                          <a:pt x="1283018" y="163182"/>
                          <a:pt x="1228725" y="206044"/>
                        </a:cubicBezTo>
                        <a:cubicBezTo>
                          <a:pt x="1209675" y="221284"/>
                          <a:pt x="1187768" y="237477"/>
                          <a:pt x="1161098" y="238429"/>
                        </a:cubicBezTo>
                        <a:cubicBezTo>
                          <a:pt x="1142048" y="238429"/>
                          <a:pt x="1122045" y="229857"/>
                          <a:pt x="1106805" y="215569"/>
                        </a:cubicBezTo>
                        <a:cubicBezTo>
                          <a:pt x="1103948" y="213664"/>
                          <a:pt x="1101090" y="210807"/>
                          <a:pt x="1098232" y="207949"/>
                        </a:cubicBezTo>
                        <a:cubicBezTo>
                          <a:pt x="1095375" y="205092"/>
                          <a:pt x="1091565" y="201282"/>
                          <a:pt x="1088707" y="197472"/>
                        </a:cubicBezTo>
                        <a:cubicBezTo>
                          <a:pt x="1087755" y="196519"/>
                          <a:pt x="1087755" y="195567"/>
                          <a:pt x="1086803" y="194614"/>
                        </a:cubicBezTo>
                        <a:cubicBezTo>
                          <a:pt x="1068705" y="168897"/>
                          <a:pt x="1062990" y="143179"/>
                          <a:pt x="1068705" y="116509"/>
                        </a:cubicBezTo>
                        <a:cubicBezTo>
                          <a:pt x="1074420" y="90792"/>
                          <a:pt x="1082993" y="66980"/>
                          <a:pt x="1089660" y="41262"/>
                        </a:cubicBezTo>
                        <a:cubicBezTo>
                          <a:pt x="1092518" y="30785"/>
                          <a:pt x="1095375" y="19355"/>
                          <a:pt x="1095375" y="7925"/>
                        </a:cubicBezTo>
                        <a:cubicBezTo>
                          <a:pt x="1095375" y="305"/>
                          <a:pt x="1096328" y="-648"/>
                          <a:pt x="1090613" y="305"/>
                        </a:cubicBezTo>
                        <a:cubicBezTo>
                          <a:pt x="1073468" y="2210"/>
                          <a:pt x="1059180" y="12687"/>
                          <a:pt x="1045845" y="20307"/>
                        </a:cubicBezTo>
                        <a:cubicBezTo>
                          <a:pt x="1027747" y="31737"/>
                          <a:pt x="1011555" y="46025"/>
                          <a:pt x="999172" y="64122"/>
                        </a:cubicBezTo>
                        <a:cubicBezTo>
                          <a:pt x="972503" y="102222"/>
                          <a:pt x="957263" y="146989"/>
                          <a:pt x="939165" y="189852"/>
                        </a:cubicBezTo>
                        <a:cubicBezTo>
                          <a:pt x="922972" y="230809"/>
                          <a:pt x="904875" y="270814"/>
                          <a:pt x="875347" y="302247"/>
                        </a:cubicBezTo>
                        <a:cubicBezTo>
                          <a:pt x="853440" y="325107"/>
                          <a:pt x="822960" y="356539"/>
                          <a:pt x="785813" y="355586"/>
                        </a:cubicBezTo>
                        <a:cubicBezTo>
                          <a:pt x="720090" y="354634"/>
                          <a:pt x="732472" y="251764"/>
                          <a:pt x="741045" y="206997"/>
                        </a:cubicBezTo>
                        <a:cubicBezTo>
                          <a:pt x="697230" y="206044"/>
                          <a:pt x="667703" y="267004"/>
                          <a:pt x="651510" y="297484"/>
                        </a:cubicBezTo>
                        <a:cubicBezTo>
                          <a:pt x="638175" y="321296"/>
                          <a:pt x="626745" y="346061"/>
                          <a:pt x="614363" y="369874"/>
                        </a:cubicBezTo>
                        <a:cubicBezTo>
                          <a:pt x="610553" y="377494"/>
                          <a:pt x="606743" y="385114"/>
                          <a:pt x="602932" y="392734"/>
                        </a:cubicBezTo>
                        <a:cubicBezTo>
                          <a:pt x="613410" y="394639"/>
                          <a:pt x="624840" y="398449"/>
                          <a:pt x="637222" y="404164"/>
                        </a:cubicBezTo>
                        <a:cubicBezTo>
                          <a:pt x="641032" y="406069"/>
                          <a:pt x="643890" y="409879"/>
                          <a:pt x="641985" y="413689"/>
                        </a:cubicBezTo>
                        <a:cubicBezTo>
                          <a:pt x="610553" y="490841"/>
                          <a:pt x="521970" y="512749"/>
                          <a:pt x="452438" y="544181"/>
                        </a:cubicBezTo>
                        <a:cubicBezTo>
                          <a:pt x="368618" y="582281"/>
                          <a:pt x="308610" y="657528"/>
                          <a:pt x="264795" y="738490"/>
                        </a:cubicBezTo>
                        <a:cubicBezTo>
                          <a:pt x="261938" y="744205"/>
                          <a:pt x="258128" y="750873"/>
                          <a:pt x="255270" y="756588"/>
                        </a:cubicBezTo>
                        <a:cubicBezTo>
                          <a:pt x="248603" y="757540"/>
                          <a:pt x="242888" y="758493"/>
                          <a:pt x="236220" y="759445"/>
                        </a:cubicBezTo>
                        <a:cubicBezTo>
                          <a:pt x="219075" y="762303"/>
                          <a:pt x="201930" y="764208"/>
                          <a:pt x="184785" y="765160"/>
                        </a:cubicBezTo>
                        <a:cubicBezTo>
                          <a:pt x="123825" y="769923"/>
                          <a:pt x="60960" y="770875"/>
                          <a:pt x="0" y="778495"/>
                        </a:cubicBezTo>
                        <a:cubicBezTo>
                          <a:pt x="8572" y="788020"/>
                          <a:pt x="16193" y="798498"/>
                          <a:pt x="23813" y="808975"/>
                        </a:cubicBezTo>
                        <a:cubicBezTo>
                          <a:pt x="60960" y="802308"/>
                          <a:pt x="97155" y="795640"/>
                          <a:pt x="135255" y="789925"/>
                        </a:cubicBezTo>
                        <a:cubicBezTo>
                          <a:pt x="197168" y="780400"/>
                          <a:pt x="260985" y="768970"/>
                          <a:pt x="327660" y="779448"/>
                        </a:cubicBezTo>
                        <a:cubicBezTo>
                          <a:pt x="436245" y="796593"/>
                          <a:pt x="550545" y="862315"/>
                          <a:pt x="657225" y="856600"/>
                        </a:cubicBezTo>
                        <a:cubicBezTo>
                          <a:pt x="632460" y="827073"/>
                          <a:pt x="603885" y="801355"/>
                          <a:pt x="576263" y="775638"/>
                        </a:cubicBezTo>
                        <a:cubicBezTo>
                          <a:pt x="569595" y="768970"/>
                          <a:pt x="568643" y="757540"/>
                          <a:pt x="579120" y="757540"/>
                        </a:cubicBezTo>
                        <a:cubicBezTo>
                          <a:pt x="667703" y="754683"/>
                          <a:pt x="733425" y="825168"/>
                          <a:pt x="784860" y="900415"/>
                        </a:cubicBezTo>
                        <a:cubicBezTo>
                          <a:pt x="811530" y="938515"/>
                          <a:pt x="835343" y="979472"/>
                          <a:pt x="863918" y="1016620"/>
                        </a:cubicBezTo>
                        <a:cubicBezTo>
                          <a:pt x="884872" y="1044242"/>
                          <a:pt x="908685" y="1071865"/>
                          <a:pt x="940118" y="1086152"/>
                        </a:cubicBezTo>
                        <a:cubicBezTo>
                          <a:pt x="934403" y="1026145"/>
                          <a:pt x="893445" y="968042"/>
                          <a:pt x="871538" y="908987"/>
                        </a:cubicBezTo>
                        <a:cubicBezTo>
                          <a:pt x="869632" y="904225"/>
                          <a:pt x="873443" y="899462"/>
                          <a:pt x="878205" y="898510"/>
                        </a:cubicBezTo>
                        <a:cubicBezTo>
                          <a:pt x="948690" y="896605"/>
                          <a:pt x="1011555" y="928990"/>
                          <a:pt x="1056323" y="995665"/>
                        </a:cubicBezTo>
                        <a:cubicBezTo>
                          <a:pt x="1088707" y="1044242"/>
                          <a:pt x="1106805" y="1098535"/>
                          <a:pt x="1124903" y="1151874"/>
                        </a:cubicBezTo>
                        <a:cubicBezTo>
                          <a:pt x="1129665" y="1126157"/>
                          <a:pt x="1142048" y="1102345"/>
                          <a:pt x="1163003" y="1090915"/>
                        </a:cubicBezTo>
                        <a:cubicBezTo>
                          <a:pt x="1193482" y="1074722"/>
                          <a:pt x="1233488" y="1088057"/>
                          <a:pt x="1259205" y="1121394"/>
                        </a:cubicBezTo>
                        <a:cubicBezTo>
                          <a:pt x="1314450" y="1192832"/>
                          <a:pt x="1263968" y="1281414"/>
                          <a:pt x="1228725" y="1331896"/>
                        </a:cubicBezTo>
                        <a:cubicBezTo>
                          <a:pt x="1212532" y="1354757"/>
                          <a:pt x="1192530" y="1369044"/>
                          <a:pt x="1169670" y="1385236"/>
                        </a:cubicBezTo>
                        <a:cubicBezTo>
                          <a:pt x="1157288" y="1394761"/>
                          <a:pt x="1110615" y="1425241"/>
                          <a:pt x="1132523" y="1450006"/>
                        </a:cubicBezTo>
                        <a:cubicBezTo>
                          <a:pt x="1197293" y="1524301"/>
                          <a:pt x="1273493" y="1394761"/>
                          <a:pt x="1315403" y="1370949"/>
                        </a:cubicBezTo>
                        <a:cubicBezTo>
                          <a:pt x="1321118" y="1367139"/>
                          <a:pt x="1333500" y="1371901"/>
                          <a:pt x="1332548" y="1381426"/>
                        </a:cubicBezTo>
                        <a:cubicBezTo>
                          <a:pt x="1330643" y="1407144"/>
                          <a:pt x="1326832" y="1432861"/>
                          <a:pt x="1327785" y="1459531"/>
                        </a:cubicBezTo>
                        <a:cubicBezTo>
                          <a:pt x="1327785" y="1460484"/>
                          <a:pt x="1327785" y="1462389"/>
                          <a:pt x="1327785" y="1464294"/>
                        </a:cubicBezTo>
                        <a:cubicBezTo>
                          <a:pt x="1342073" y="1448101"/>
                          <a:pt x="1352550" y="1429051"/>
                          <a:pt x="1366838" y="1412859"/>
                        </a:cubicBezTo>
                        <a:cubicBezTo>
                          <a:pt x="1385888" y="1392856"/>
                          <a:pt x="1438275" y="1363329"/>
                          <a:pt x="1458278" y="1411906"/>
                        </a:cubicBezTo>
                        <a:cubicBezTo>
                          <a:pt x="1478280" y="1459531"/>
                          <a:pt x="1466850" y="1516681"/>
                          <a:pt x="1461135" y="1560496"/>
                        </a:cubicBezTo>
                        <a:cubicBezTo>
                          <a:pt x="1453515" y="1619551"/>
                          <a:pt x="1441132" y="1676701"/>
                          <a:pt x="1433513" y="1734803"/>
                        </a:cubicBezTo>
                        <a:cubicBezTo>
                          <a:pt x="1431607" y="1751948"/>
                          <a:pt x="1426845" y="1770998"/>
                          <a:pt x="1433513" y="1789095"/>
                        </a:cubicBezTo>
                        <a:cubicBezTo>
                          <a:pt x="1439228" y="1805288"/>
                          <a:pt x="1451610" y="1836720"/>
                          <a:pt x="1472565" y="1832910"/>
                        </a:cubicBezTo>
                        <a:cubicBezTo>
                          <a:pt x="1488757" y="1830053"/>
                          <a:pt x="1501140" y="1816718"/>
                          <a:pt x="1509713" y="1804335"/>
                        </a:cubicBezTo>
                        <a:cubicBezTo>
                          <a:pt x="1568768" y="1723373"/>
                          <a:pt x="1552575" y="1601453"/>
                          <a:pt x="1547813" y="1495726"/>
                        </a:cubicBezTo>
                        <a:cubicBezTo>
                          <a:pt x="1547813" y="1490964"/>
                          <a:pt x="1556385" y="1489058"/>
                          <a:pt x="1561148" y="1492869"/>
                        </a:cubicBezTo>
                        <a:close/>
                      </a:path>
                    </a:pathLst>
                  </a:custGeom>
                  <a:solidFill>
                    <a:srgbClr val="87A427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09" name="Полилиния: фигура 1708">
                    <a:extLst>
                      <a:ext uri="{FF2B5EF4-FFF2-40B4-BE49-F238E27FC236}">
                        <a16:creationId xmlns:a16="http://schemas.microsoft.com/office/drawing/2014/main" id="{0AFC7E61-4442-86C1-3BA6-E2B0DF0F8606}"/>
                      </a:ext>
                    </a:extLst>
                  </p:cNvPr>
                  <p:cNvSpPr/>
                  <p:nvPr/>
                </p:nvSpPr>
                <p:spPr>
                  <a:xfrm>
                    <a:off x="17608524" y="7454004"/>
                    <a:ext cx="93344" cy="72389"/>
                  </a:xfrm>
                  <a:custGeom>
                    <a:avLst/>
                    <a:gdLst>
                      <a:gd name="connsiteX0" fmla="*/ 68580 w 93344"/>
                      <a:gd name="connsiteY0" fmla="*/ 72390 h 72389"/>
                      <a:gd name="connsiteX1" fmla="*/ 93345 w 93344"/>
                      <a:gd name="connsiteY1" fmla="*/ 49530 h 72389"/>
                      <a:gd name="connsiteX2" fmla="*/ 0 w 93344"/>
                      <a:gd name="connsiteY2" fmla="*/ 0 h 72389"/>
                      <a:gd name="connsiteX3" fmla="*/ 68580 w 93344"/>
                      <a:gd name="connsiteY3" fmla="*/ 72390 h 72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3344" h="72389">
                        <a:moveTo>
                          <a:pt x="68580" y="72390"/>
                        </a:moveTo>
                        <a:lnTo>
                          <a:pt x="93345" y="49530"/>
                        </a:lnTo>
                        <a:cubicBezTo>
                          <a:pt x="65722" y="23812"/>
                          <a:pt x="35242" y="5715"/>
                          <a:pt x="0" y="0"/>
                        </a:cubicBezTo>
                        <a:cubicBezTo>
                          <a:pt x="24765" y="22860"/>
                          <a:pt x="47625" y="46672"/>
                          <a:pt x="68580" y="72390"/>
                        </a:cubicBezTo>
                        <a:close/>
                      </a:path>
                    </a:pathLst>
                  </a:custGeom>
                  <a:solidFill>
                    <a:srgbClr val="B8C65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10" name="Полилиния: фигура 1709">
                    <a:extLst>
                      <a:ext uri="{FF2B5EF4-FFF2-40B4-BE49-F238E27FC236}">
                        <a16:creationId xmlns:a16="http://schemas.microsoft.com/office/drawing/2014/main" id="{9F43282A-EFE3-0FF0-7926-C27C7FC6BF33}"/>
                      </a:ext>
                    </a:extLst>
                  </p:cNvPr>
                  <p:cNvSpPr/>
                  <p:nvPr/>
                </p:nvSpPr>
                <p:spPr>
                  <a:xfrm>
                    <a:off x="17059884" y="6377339"/>
                    <a:ext cx="681646" cy="1055709"/>
                  </a:xfrm>
                  <a:custGeom>
                    <a:avLst/>
                    <a:gdLst>
                      <a:gd name="connsiteX0" fmla="*/ 171450 w 681646"/>
                      <a:gd name="connsiteY0" fmla="*/ 932837 h 1055709"/>
                      <a:gd name="connsiteX1" fmla="*/ 0 w 681646"/>
                      <a:gd name="connsiteY1" fmla="*/ 1055709 h 1055709"/>
                      <a:gd name="connsiteX2" fmla="*/ 90488 w 681646"/>
                      <a:gd name="connsiteY2" fmla="*/ 1049042 h 1055709"/>
                      <a:gd name="connsiteX3" fmla="*/ 91440 w 681646"/>
                      <a:gd name="connsiteY3" fmla="*/ 1047137 h 1055709"/>
                      <a:gd name="connsiteX4" fmla="*/ 163830 w 681646"/>
                      <a:gd name="connsiteY4" fmla="*/ 966175 h 1055709"/>
                      <a:gd name="connsiteX5" fmla="*/ 231457 w 681646"/>
                      <a:gd name="connsiteY5" fmla="*/ 889975 h 1055709"/>
                      <a:gd name="connsiteX6" fmla="*/ 349568 w 681646"/>
                      <a:gd name="connsiteY6" fmla="*/ 729003 h 1055709"/>
                      <a:gd name="connsiteX7" fmla="*/ 429578 w 681646"/>
                      <a:gd name="connsiteY7" fmla="*/ 542313 h 1055709"/>
                      <a:gd name="connsiteX8" fmla="*/ 447675 w 681646"/>
                      <a:gd name="connsiteY8" fmla="*/ 432776 h 1055709"/>
                      <a:gd name="connsiteX9" fmla="*/ 448628 w 681646"/>
                      <a:gd name="connsiteY9" fmla="*/ 316571 h 1055709"/>
                      <a:gd name="connsiteX10" fmla="*/ 457200 w 681646"/>
                      <a:gd name="connsiteY10" fmla="*/ 317524 h 1055709"/>
                      <a:gd name="connsiteX11" fmla="*/ 461010 w 681646"/>
                      <a:gd name="connsiteY11" fmla="*/ 435633 h 1055709"/>
                      <a:gd name="connsiteX12" fmla="*/ 445770 w 681646"/>
                      <a:gd name="connsiteY12" fmla="*/ 543266 h 1055709"/>
                      <a:gd name="connsiteX13" fmla="*/ 368618 w 681646"/>
                      <a:gd name="connsiteY13" fmla="*/ 736623 h 1055709"/>
                      <a:gd name="connsiteX14" fmla="*/ 243840 w 681646"/>
                      <a:gd name="connsiteY14" fmla="*/ 907120 h 1055709"/>
                      <a:gd name="connsiteX15" fmla="*/ 171450 w 681646"/>
                      <a:gd name="connsiteY15" fmla="*/ 988082 h 1055709"/>
                      <a:gd name="connsiteX16" fmla="*/ 110490 w 681646"/>
                      <a:gd name="connsiteY16" fmla="*/ 1048089 h 1055709"/>
                      <a:gd name="connsiteX17" fmla="*/ 120968 w 681646"/>
                      <a:gd name="connsiteY17" fmla="*/ 1047137 h 1055709"/>
                      <a:gd name="connsiteX18" fmla="*/ 184785 w 681646"/>
                      <a:gd name="connsiteY18" fmla="*/ 1038564 h 1055709"/>
                      <a:gd name="connsiteX19" fmla="*/ 363855 w 681646"/>
                      <a:gd name="connsiteY19" fmla="*/ 837587 h 1055709"/>
                      <a:gd name="connsiteX20" fmla="*/ 566738 w 681646"/>
                      <a:gd name="connsiteY20" fmla="*/ 710905 h 1055709"/>
                      <a:gd name="connsiteX21" fmla="*/ 535305 w 681646"/>
                      <a:gd name="connsiteY21" fmla="*/ 703285 h 1055709"/>
                      <a:gd name="connsiteX22" fmla="*/ 509588 w 681646"/>
                      <a:gd name="connsiteY22" fmla="*/ 706143 h 1055709"/>
                      <a:gd name="connsiteX23" fmla="*/ 472440 w 681646"/>
                      <a:gd name="connsiteY23" fmla="*/ 723288 h 1055709"/>
                      <a:gd name="connsiteX24" fmla="*/ 459105 w 681646"/>
                      <a:gd name="connsiteY24" fmla="*/ 716620 h 1055709"/>
                      <a:gd name="connsiteX25" fmla="*/ 552450 w 681646"/>
                      <a:gd name="connsiteY25" fmla="*/ 518501 h 1055709"/>
                      <a:gd name="connsiteX26" fmla="*/ 681038 w 681646"/>
                      <a:gd name="connsiteY26" fmla="*/ 335621 h 1055709"/>
                      <a:gd name="connsiteX27" fmla="*/ 667703 w 681646"/>
                      <a:gd name="connsiteY27" fmla="*/ 339431 h 1055709"/>
                      <a:gd name="connsiteX28" fmla="*/ 666750 w 681646"/>
                      <a:gd name="connsiteY28" fmla="*/ 341336 h 1055709"/>
                      <a:gd name="connsiteX29" fmla="*/ 657225 w 681646"/>
                      <a:gd name="connsiteY29" fmla="*/ 344194 h 1055709"/>
                      <a:gd name="connsiteX30" fmla="*/ 619125 w 681646"/>
                      <a:gd name="connsiteY30" fmla="*/ 365149 h 1055709"/>
                      <a:gd name="connsiteX31" fmla="*/ 557213 w 681646"/>
                      <a:gd name="connsiteY31" fmla="*/ 380389 h 1055709"/>
                      <a:gd name="connsiteX32" fmla="*/ 534353 w 681646"/>
                      <a:gd name="connsiteY32" fmla="*/ 271804 h 1055709"/>
                      <a:gd name="connsiteX33" fmla="*/ 548640 w 681646"/>
                      <a:gd name="connsiteY33" fmla="*/ 198462 h 1055709"/>
                      <a:gd name="connsiteX34" fmla="*/ 523875 w 681646"/>
                      <a:gd name="connsiteY34" fmla="*/ 95592 h 1055709"/>
                      <a:gd name="connsiteX35" fmla="*/ 470535 w 681646"/>
                      <a:gd name="connsiteY35" fmla="*/ 19392 h 1055709"/>
                      <a:gd name="connsiteX36" fmla="*/ 413385 w 681646"/>
                      <a:gd name="connsiteY36" fmla="*/ 12725 h 1055709"/>
                      <a:gd name="connsiteX37" fmla="*/ 410528 w 681646"/>
                      <a:gd name="connsiteY37" fmla="*/ 95592 h 1055709"/>
                      <a:gd name="connsiteX38" fmla="*/ 411480 w 681646"/>
                      <a:gd name="connsiteY38" fmla="*/ 191794 h 1055709"/>
                      <a:gd name="connsiteX39" fmla="*/ 390525 w 681646"/>
                      <a:gd name="connsiteY39" fmla="*/ 246087 h 1055709"/>
                      <a:gd name="connsiteX40" fmla="*/ 374332 w 681646"/>
                      <a:gd name="connsiteY40" fmla="*/ 238467 h 1055709"/>
                      <a:gd name="connsiteX41" fmla="*/ 291465 w 681646"/>
                      <a:gd name="connsiteY41" fmla="*/ 153694 h 1055709"/>
                      <a:gd name="connsiteX42" fmla="*/ 280035 w 681646"/>
                      <a:gd name="connsiteY42" fmla="*/ 256564 h 1055709"/>
                      <a:gd name="connsiteX43" fmla="*/ 276225 w 681646"/>
                      <a:gd name="connsiteY43" fmla="*/ 269899 h 1055709"/>
                      <a:gd name="connsiteX44" fmla="*/ 243840 w 681646"/>
                      <a:gd name="connsiteY44" fmla="*/ 297521 h 1055709"/>
                      <a:gd name="connsiteX45" fmla="*/ 267653 w 681646"/>
                      <a:gd name="connsiteY45" fmla="*/ 334669 h 1055709"/>
                      <a:gd name="connsiteX46" fmla="*/ 320040 w 681646"/>
                      <a:gd name="connsiteY46" fmla="*/ 411821 h 1055709"/>
                      <a:gd name="connsiteX47" fmla="*/ 286703 w 681646"/>
                      <a:gd name="connsiteY47" fmla="*/ 458494 h 1055709"/>
                      <a:gd name="connsiteX48" fmla="*/ 219075 w 681646"/>
                      <a:gd name="connsiteY48" fmla="*/ 428966 h 1055709"/>
                      <a:gd name="connsiteX49" fmla="*/ 174307 w 681646"/>
                      <a:gd name="connsiteY49" fmla="*/ 422299 h 1055709"/>
                      <a:gd name="connsiteX50" fmla="*/ 230505 w 681646"/>
                      <a:gd name="connsiteY50" fmla="*/ 551838 h 1055709"/>
                      <a:gd name="connsiteX51" fmla="*/ 293370 w 681646"/>
                      <a:gd name="connsiteY51" fmla="*/ 679473 h 1055709"/>
                      <a:gd name="connsiteX52" fmla="*/ 263843 w 681646"/>
                      <a:gd name="connsiteY52" fmla="*/ 818537 h 1055709"/>
                      <a:gd name="connsiteX53" fmla="*/ 171450 w 681646"/>
                      <a:gd name="connsiteY53" fmla="*/ 932837 h 10557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</a:cxnLst>
                    <a:rect l="l" t="t" r="r" b="b"/>
                    <a:pathLst>
                      <a:path w="681646" h="1055709">
                        <a:moveTo>
                          <a:pt x="171450" y="932837"/>
                        </a:moveTo>
                        <a:cubicBezTo>
                          <a:pt x="133350" y="967127"/>
                          <a:pt x="47625" y="1021419"/>
                          <a:pt x="0" y="1055709"/>
                        </a:cubicBezTo>
                        <a:cubicBezTo>
                          <a:pt x="30480" y="1052852"/>
                          <a:pt x="60007" y="1050947"/>
                          <a:pt x="90488" y="1049042"/>
                        </a:cubicBezTo>
                        <a:cubicBezTo>
                          <a:pt x="90488" y="1048089"/>
                          <a:pt x="91440" y="1047137"/>
                          <a:pt x="91440" y="1047137"/>
                        </a:cubicBezTo>
                        <a:cubicBezTo>
                          <a:pt x="117157" y="1022372"/>
                          <a:pt x="140018" y="992845"/>
                          <a:pt x="163830" y="966175"/>
                        </a:cubicBezTo>
                        <a:cubicBezTo>
                          <a:pt x="186690" y="941410"/>
                          <a:pt x="209550" y="915692"/>
                          <a:pt x="231457" y="889975"/>
                        </a:cubicBezTo>
                        <a:cubicBezTo>
                          <a:pt x="274320" y="839493"/>
                          <a:pt x="315278" y="786153"/>
                          <a:pt x="349568" y="729003"/>
                        </a:cubicBezTo>
                        <a:cubicBezTo>
                          <a:pt x="383857" y="671853"/>
                          <a:pt x="412432" y="609941"/>
                          <a:pt x="429578" y="542313"/>
                        </a:cubicBezTo>
                        <a:cubicBezTo>
                          <a:pt x="439103" y="507071"/>
                          <a:pt x="444818" y="470876"/>
                          <a:pt x="447675" y="432776"/>
                        </a:cubicBezTo>
                        <a:cubicBezTo>
                          <a:pt x="450532" y="394676"/>
                          <a:pt x="446722" y="354671"/>
                          <a:pt x="448628" y="316571"/>
                        </a:cubicBezTo>
                        <a:cubicBezTo>
                          <a:pt x="448628" y="311809"/>
                          <a:pt x="456247" y="311809"/>
                          <a:pt x="457200" y="317524"/>
                        </a:cubicBezTo>
                        <a:cubicBezTo>
                          <a:pt x="465772" y="356576"/>
                          <a:pt x="463868" y="398486"/>
                          <a:pt x="461010" y="435633"/>
                        </a:cubicBezTo>
                        <a:cubicBezTo>
                          <a:pt x="458153" y="472781"/>
                          <a:pt x="453390" y="508023"/>
                          <a:pt x="445770" y="543266"/>
                        </a:cubicBezTo>
                        <a:cubicBezTo>
                          <a:pt x="429578" y="612798"/>
                          <a:pt x="402907" y="677568"/>
                          <a:pt x="368618" y="736623"/>
                        </a:cubicBezTo>
                        <a:cubicBezTo>
                          <a:pt x="333375" y="797583"/>
                          <a:pt x="289560" y="853780"/>
                          <a:pt x="243840" y="907120"/>
                        </a:cubicBezTo>
                        <a:cubicBezTo>
                          <a:pt x="220028" y="934742"/>
                          <a:pt x="196215" y="961412"/>
                          <a:pt x="171450" y="988082"/>
                        </a:cubicBezTo>
                        <a:cubicBezTo>
                          <a:pt x="152400" y="1009037"/>
                          <a:pt x="133350" y="1030944"/>
                          <a:pt x="110490" y="1048089"/>
                        </a:cubicBezTo>
                        <a:cubicBezTo>
                          <a:pt x="114300" y="1048089"/>
                          <a:pt x="117157" y="1047137"/>
                          <a:pt x="120968" y="1047137"/>
                        </a:cubicBezTo>
                        <a:cubicBezTo>
                          <a:pt x="142875" y="1045232"/>
                          <a:pt x="163830" y="1042374"/>
                          <a:pt x="184785" y="1038564"/>
                        </a:cubicBezTo>
                        <a:cubicBezTo>
                          <a:pt x="225743" y="958555"/>
                          <a:pt x="283845" y="877592"/>
                          <a:pt x="363855" y="837587"/>
                        </a:cubicBezTo>
                        <a:cubicBezTo>
                          <a:pt x="433388" y="802345"/>
                          <a:pt x="531495" y="786153"/>
                          <a:pt x="566738" y="710905"/>
                        </a:cubicBezTo>
                        <a:cubicBezTo>
                          <a:pt x="556260" y="706143"/>
                          <a:pt x="545782" y="704238"/>
                          <a:pt x="535305" y="703285"/>
                        </a:cubicBezTo>
                        <a:cubicBezTo>
                          <a:pt x="525780" y="702333"/>
                          <a:pt x="517207" y="703285"/>
                          <a:pt x="509588" y="706143"/>
                        </a:cubicBezTo>
                        <a:cubicBezTo>
                          <a:pt x="496253" y="709000"/>
                          <a:pt x="483870" y="715668"/>
                          <a:pt x="472440" y="723288"/>
                        </a:cubicBezTo>
                        <a:cubicBezTo>
                          <a:pt x="467678" y="726145"/>
                          <a:pt x="461010" y="723288"/>
                          <a:pt x="459105" y="716620"/>
                        </a:cubicBezTo>
                        <a:cubicBezTo>
                          <a:pt x="432435" y="625181"/>
                          <a:pt x="496253" y="565173"/>
                          <a:pt x="552450" y="518501"/>
                        </a:cubicBezTo>
                        <a:cubicBezTo>
                          <a:pt x="605790" y="474686"/>
                          <a:pt x="689610" y="422299"/>
                          <a:pt x="681038" y="335621"/>
                        </a:cubicBezTo>
                        <a:cubicBezTo>
                          <a:pt x="676275" y="336574"/>
                          <a:pt x="672465" y="338479"/>
                          <a:pt x="667703" y="339431"/>
                        </a:cubicBezTo>
                        <a:cubicBezTo>
                          <a:pt x="667703" y="340384"/>
                          <a:pt x="666750" y="340384"/>
                          <a:pt x="666750" y="341336"/>
                        </a:cubicBezTo>
                        <a:cubicBezTo>
                          <a:pt x="664845" y="345146"/>
                          <a:pt x="661035" y="345146"/>
                          <a:pt x="657225" y="344194"/>
                        </a:cubicBezTo>
                        <a:cubicBezTo>
                          <a:pt x="643890" y="350861"/>
                          <a:pt x="631507" y="358481"/>
                          <a:pt x="619125" y="365149"/>
                        </a:cubicBezTo>
                        <a:cubicBezTo>
                          <a:pt x="601028" y="373721"/>
                          <a:pt x="580072" y="386104"/>
                          <a:pt x="557213" y="380389"/>
                        </a:cubicBezTo>
                        <a:cubicBezTo>
                          <a:pt x="507682" y="368959"/>
                          <a:pt x="527685" y="296569"/>
                          <a:pt x="534353" y="271804"/>
                        </a:cubicBezTo>
                        <a:cubicBezTo>
                          <a:pt x="541020" y="247991"/>
                          <a:pt x="549593" y="225132"/>
                          <a:pt x="548640" y="198462"/>
                        </a:cubicBezTo>
                        <a:cubicBezTo>
                          <a:pt x="546735" y="164172"/>
                          <a:pt x="539115" y="128929"/>
                          <a:pt x="523875" y="95592"/>
                        </a:cubicBezTo>
                        <a:cubicBezTo>
                          <a:pt x="510540" y="66064"/>
                          <a:pt x="492443" y="40347"/>
                          <a:pt x="470535" y="19392"/>
                        </a:cubicBezTo>
                        <a:cubicBezTo>
                          <a:pt x="455295" y="6057"/>
                          <a:pt x="421005" y="-12993"/>
                          <a:pt x="413385" y="12725"/>
                        </a:cubicBezTo>
                        <a:cubicBezTo>
                          <a:pt x="406718" y="38442"/>
                          <a:pt x="409575" y="67969"/>
                          <a:pt x="410528" y="95592"/>
                        </a:cubicBezTo>
                        <a:cubicBezTo>
                          <a:pt x="411480" y="127977"/>
                          <a:pt x="414338" y="160362"/>
                          <a:pt x="411480" y="191794"/>
                        </a:cubicBezTo>
                        <a:cubicBezTo>
                          <a:pt x="409575" y="210844"/>
                          <a:pt x="406718" y="235609"/>
                          <a:pt x="390525" y="246087"/>
                        </a:cubicBezTo>
                        <a:cubicBezTo>
                          <a:pt x="384810" y="249896"/>
                          <a:pt x="377190" y="246087"/>
                          <a:pt x="374332" y="238467"/>
                        </a:cubicBezTo>
                        <a:cubicBezTo>
                          <a:pt x="363855" y="209892"/>
                          <a:pt x="330518" y="144169"/>
                          <a:pt x="291465" y="153694"/>
                        </a:cubicBezTo>
                        <a:cubicBezTo>
                          <a:pt x="252413" y="164172"/>
                          <a:pt x="267653" y="223227"/>
                          <a:pt x="280035" y="256564"/>
                        </a:cubicBezTo>
                        <a:cubicBezTo>
                          <a:pt x="281940" y="262279"/>
                          <a:pt x="281940" y="267994"/>
                          <a:pt x="276225" y="269899"/>
                        </a:cubicBezTo>
                        <a:cubicBezTo>
                          <a:pt x="265747" y="273709"/>
                          <a:pt x="240030" y="280376"/>
                          <a:pt x="243840" y="297521"/>
                        </a:cubicBezTo>
                        <a:cubicBezTo>
                          <a:pt x="246697" y="310856"/>
                          <a:pt x="258128" y="323239"/>
                          <a:pt x="267653" y="334669"/>
                        </a:cubicBezTo>
                        <a:cubicBezTo>
                          <a:pt x="287655" y="357529"/>
                          <a:pt x="314325" y="382294"/>
                          <a:pt x="320040" y="411821"/>
                        </a:cubicBezTo>
                        <a:cubicBezTo>
                          <a:pt x="323850" y="433729"/>
                          <a:pt x="308610" y="457541"/>
                          <a:pt x="286703" y="458494"/>
                        </a:cubicBezTo>
                        <a:cubicBezTo>
                          <a:pt x="262890" y="459446"/>
                          <a:pt x="240030" y="442301"/>
                          <a:pt x="219075" y="428966"/>
                        </a:cubicBezTo>
                        <a:cubicBezTo>
                          <a:pt x="203835" y="418489"/>
                          <a:pt x="175260" y="394676"/>
                          <a:pt x="174307" y="422299"/>
                        </a:cubicBezTo>
                        <a:cubicBezTo>
                          <a:pt x="172403" y="470876"/>
                          <a:pt x="199072" y="510881"/>
                          <a:pt x="230505" y="551838"/>
                        </a:cubicBezTo>
                        <a:cubicBezTo>
                          <a:pt x="260032" y="591843"/>
                          <a:pt x="286703" y="631848"/>
                          <a:pt x="293370" y="679473"/>
                        </a:cubicBezTo>
                        <a:cubicBezTo>
                          <a:pt x="300038" y="729955"/>
                          <a:pt x="285750" y="779485"/>
                          <a:pt x="263843" y="818537"/>
                        </a:cubicBezTo>
                        <a:cubicBezTo>
                          <a:pt x="240982" y="860447"/>
                          <a:pt x="208597" y="900452"/>
                          <a:pt x="171450" y="932837"/>
                        </a:cubicBezTo>
                        <a:close/>
                      </a:path>
                    </a:pathLst>
                  </a:custGeom>
                  <a:solidFill>
                    <a:srgbClr val="B8C65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11" name="Полилиния: фигура 1710">
                    <a:extLst>
                      <a:ext uri="{FF2B5EF4-FFF2-40B4-BE49-F238E27FC236}">
                        <a16:creationId xmlns:a16="http://schemas.microsoft.com/office/drawing/2014/main" id="{13DB4CDC-1B88-283F-FFC6-9F1768586B72}"/>
                      </a:ext>
                    </a:extLst>
                  </p:cNvPr>
                  <p:cNvSpPr/>
                  <p:nvPr/>
                </p:nvSpPr>
                <p:spPr>
                  <a:xfrm>
                    <a:off x="17038928" y="7494961"/>
                    <a:ext cx="40957" cy="18097"/>
                  </a:xfrm>
                  <a:custGeom>
                    <a:avLst/>
                    <a:gdLst>
                      <a:gd name="connsiteX0" fmla="*/ 15240 w 40957"/>
                      <a:gd name="connsiteY0" fmla="*/ 13335 h 18097"/>
                      <a:gd name="connsiteX1" fmla="*/ 40958 w 40957"/>
                      <a:gd name="connsiteY1" fmla="*/ 0 h 18097"/>
                      <a:gd name="connsiteX2" fmla="*/ 0 w 40957"/>
                      <a:gd name="connsiteY2" fmla="*/ 7620 h 18097"/>
                      <a:gd name="connsiteX3" fmla="*/ 6668 w 40957"/>
                      <a:gd name="connsiteY3" fmla="*/ 18097 h 18097"/>
                      <a:gd name="connsiteX4" fmla="*/ 15240 w 40957"/>
                      <a:gd name="connsiteY4" fmla="*/ 13335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957" h="18097">
                        <a:moveTo>
                          <a:pt x="15240" y="13335"/>
                        </a:moveTo>
                        <a:cubicBezTo>
                          <a:pt x="23813" y="8572"/>
                          <a:pt x="32385" y="3810"/>
                          <a:pt x="40958" y="0"/>
                        </a:cubicBezTo>
                        <a:cubicBezTo>
                          <a:pt x="27623" y="2858"/>
                          <a:pt x="13335" y="4762"/>
                          <a:pt x="0" y="7620"/>
                        </a:cubicBezTo>
                        <a:cubicBezTo>
                          <a:pt x="1905" y="11430"/>
                          <a:pt x="4763" y="15240"/>
                          <a:pt x="6668" y="18097"/>
                        </a:cubicBezTo>
                        <a:cubicBezTo>
                          <a:pt x="9525" y="16192"/>
                          <a:pt x="12383" y="14287"/>
                          <a:pt x="15240" y="13335"/>
                        </a:cubicBezTo>
                        <a:close/>
                      </a:path>
                    </a:pathLst>
                  </a:custGeom>
                  <a:solidFill>
                    <a:srgbClr val="B8C65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12" name="Полилиния: фигура 1711">
                    <a:extLst>
                      <a:ext uri="{FF2B5EF4-FFF2-40B4-BE49-F238E27FC236}">
                        <a16:creationId xmlns:a16="http://schemas.microsoft.com/office/drawing/2014/main" id="{BB148098-A623-19A1-75B7-C04D0249B851}"/>
                      </a:ext>
                    </a:extLst>
                  </p:cNvPr>
                  <p:cNvSpPr/>
                  <p:nvPr/>
                </p:nvSpPr>
                <p:spPr>
                  <a:xfrm>
                    <a:off x="17053216" y="7470633"/>
                    <a:ext cx="258127" cy="84335"/>
                  </a:xfrm>
                  <a:custGeom>
                    <a:avLst/>
                    <a:gdLst>
                      <a:gd name="connsiteX0" fmla="*/ 62865 w 258127"/>
                      <a:gd name="connsiteY0" fmla="*/ 17661 h 84335"/>
                      <a:gd name="connsiteX1" fmla="*/ 3810 w 258127"/>
                      <a:gd name="connsiteY1" fmla="*/ 51951 h 84335"/>
                      <a:gd name="connsiteX2" fmla="*/ 0 w 258127"/>
                      <a:gd name="connsiteY2" fmla="*/ 54808 h 84335"/>
                      <a:gd name="connsiteX3" fmla="*/ 16193 w 258127"/>
                      <a:gd name="connsiteY3" fmla="*/ 84336 h 84335"/>
                      <a:gd name="connsiteX4" fmla="*/ 258128 w 258127"/>
                      <a:gd name="connsiteY4" fmla="*/ 1468 h 84335"/>
                      <a:gd name="connsiteX5" fmla="*/ 96203 w 258127"/>
                      <a:gd name="connsiteY5" fmla="*/ 12898 h 84335"/>
                      <a:gd name="connsiteX6" fmla="*/ 62865 w 258127"/>
                      <a:gd name="connsiteY6" fmla="*/ 17661 h 84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8127" h="84335">
                        <a:moveTo>
                          <a:pt x="62865" y="17661"/>
                        </a:moveTo>
                        <a:cubicBezTo>
                          <a:pt x="43815" y="29091"/>
                          <a:pt x="22860" y="38616"/>
                          <a:pt x="3810" y="51951"/>
                        </a:cubicBezTo>
                        <a:cubicBezTo>
                          <a:pt x="2858" y="52903"/>
                          <a:pt x="953" y="53856"/>
                          <a:pt x="0" y="54808"/>
                        </a:cubicBezTo>
                        <a:cubicBezTo>
                          <a:pt x="5715" y="64333"/>
                          <a:pt x="11430" y="74811"/>
                          <a:pt x="16193" y="84336"/>
                        </a:cubicBezTo>
                        <a:cubicBezTo>
                          <a:pt x="88583" y="39568"/>
                          <a:pt x="168593" y="1468"/>
                          <a:pt x="258128" y="1468"/>
                        </a:cubicBezTo>
                        <a:cubicBezTo>
                          <a:pt x="202883" y="-3294"/>
                          <a:pt x="149543" y="4326"/>
                          <a:pt x="96203" y="12898"/>
                        </a:cubicBezTo>
                        <a:cubicBezTo>
                          <a:pt x="84773" y="13851"/>
                          <a:pt x="73343" y="15756"/>
                          <a:pt x="62865" y="17661"/>
                        </a:cubicBezTo>
                        <a:close/>
                      </a:path>
                    </a:pathLst>
                  </a:custGeom>
                  <a:solidFill>
                    <a:srgbClr val="B8C659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713" name="Рисунок 4">
                  <a:extLst>
                    <a:ext uri="{FF2B5EF4-FFF2-40B4-BE49-F238E27FC236}">
                      <a16:creationId xmlns:a16="http://schemas.microsoft.com/office/drawing/2014/main" id="{42EFB184-9EDF-96DA-AF32-F4A0F8C49803}"/>
                    </a:ext>
                  </a:extLst>
                </p:cNvPr>
                <p:cNvGrpSpPr/>
                <p:nvPr/>
              </p:nvGrpSpPr>
              <p:grpSpPr>
                <a:xfrm>
                  <a:off x="15375860" y="7291245"/>
                  <a:ext cx="1935483" cy="1553486"/>
                  <a:chOff x="15375860" y="7291245"/>
                  <a:chExt cx="1935483" cy="1553486"/>
                </a:xfrm>
                <a:solidFill>
                  <a:srgbClr val="E64F02"/>
                </a:solidFill>
              </p:grpSpPr>
              <p:sp>
                <p:nvSpPr>
                  <p:cNvPr id="1714" name="Полилиния: фигура 1713">
                    <a:extLst>
                      <a:ext uri="{FF2B5EF4-FFF2-40B4-BE49-F238E27FC236}">
                        <a16:creationId xmlns:a16="http://schemas.microsoft.com/office/drawing/2014/main" id="{9476D3FD-2B1B-2F8E-4B45-1B80376119DC}"/>
                      </a:ext>
                    </a:extLst>
                  </p:cNvPr>
                  <p:cNvSpPr/>
                  <p:nvPr/>
                </p:nvSpPr>
                <p:spPr>
                  <a:xfrm>
                    <a:off x="15422536" y="8423646"/>
                    <a:ext cx="3810" cy="5715"/>
                  </a:xfrm>
                  <a:custGeom>
                    <a:avLst/>
                    <a:gdLst>
                      <a:gd name="connsiteX0" fmla="*/ 0 w 3810"/>
                      <a:gd name="connsiteY0" fmla="*/ 0 h 5715"/>
                      <a:gd name="connsiteX1" fmla="*/ 3810 w 3810"/>
                      <a:gd name="connsiteY1" fmla="*/ 5715 h 5715"/>
                      <a:gd name="connsiteX2" fmla="*/ 0 w 3810"/>
                      <a:gd name="connsiteY2" fmla="*/ 0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810" h="5715">
                        <a:moveTo>
                          <a:pt x="0" y="0"/>
                        </a:moveTo>
                        <a:cubicBezTo>
                          <a:pt x="952" y="2858"/>
                          <a:pt x="1905" y="4762"/>
                          <a:pt x="3810" y="5715"/>
                        </a:cubicBezTo>
                        <a:cubicBezTo>
                          <a:pt x="1905" y="4762"/>
                          <a:pt x="952" y="2858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E64F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15" name="Полилиния: фигура 1714">
                    <a:extLst>
                      <a:ext uri="{FF2B5EF4-FFF2-40B4-BE49-F238E27FC236}">
                        <a16:creationId xmlns:a16="http://schemas.microsoft.com/office/drawing/2014/main" id="{E60B0715-CAFF-A519-8B70-791D2AB16853}"/>
                      </a:ext>
                    </a:extLst>
                  </p:cNvPr>
                  <p:cNvSpPr/>
                  <p:nvPr/>
                </p:nvSpPr>
                <p:spPr>
                  <a:xfrm>
                    <a:off x="15375860" y="7291245"/>
                    <a:ext cx="1698137" cy="1125303"/>
                  </a:xfrm>
                  <a:custGeom>
                    <a:avLst/>
                    <a:gdLst>
                      <a:gd name="connsiteX0" fmla="*/ 1671641 w 1698137"/>
                      <a:gd name="connsiteY0" fmla="*/ 277058 h 1125303"/>
                      <a:gd name="connsiteX1" fmla="*/ 1656401 w 1698137"/>
                      <a:gd name="connsiteY1" fmla="*/ 247531 h 1125303"/>
                      <a:gd name="connsiteX2" fmla="*/ 1648781 w 1698137"/>
                      <a:gd name="connsiteY2" fmla="*/ 234196 h 1125303"/>
                      <a:gd name="connsiteX3" fmla="*/ 1644018 w 1698137"/>
                      <a:gd name="connsiteY3" fmla="*/ 225623 h 1125303"/>
                      <a:gd name="connsiteX4" fmla="*/ 1637351 w 1698137"/>
                      <a:gd name="connsiteY4" fmla="*/ 215146 h 1125303"/>
                      <a:gd name="connsiteX5" fmla="*/ 1624016 w 1698137"/>
                      <a:gd name="connsiteY5" fmla="*/ 196096 h 1125303"/>
                      <a:gd name="connsiteX6" fmla="*/ 1598299 w 1698137"/>
                      <a:gd name="connsiteY6" fmla="*/ 163711 h 1125303"/>
                      <a:gd name="connsiteX7" fmla="*/ 1588774 w 1698137"/>
                      <a:gd name="connsiteY7" fmla="*/ 153233 h 1125303"/>
                      <a:gd name="connsiteX8" fmla="*/ 1464949 w 1698137"/>
                      <a:gd name="connsiteY8" fmla="*/ 45601 h 1125303"/>
                      <a:gd name="connsiteX9" fmla="*/ 1356364 w 1698137"/>
                      <a:gd name="connsiteY9" fmla="*/ 834 h 1125303"/>
                      <a:gd name="connsiteX10" fmla="*/ 1276354 w 1698137"/>
                      <a:gd name="connsiteY10" fmla="*/ 23694 h 1125303"/>
                      <a:gd name="connsiteX11" fmla="*/ 1307786 w 1698137"/>
                      <a:gd name="connsiteY11" fmla="*/ 39886 h 1125303"/>
                      <a:gd name="connsiteX12" fmla="*/ 1363984 w 1698137"/>
                      <a:gd name="connsiteY12" fmla="*/ 151329 h 1125303"/>
                      <a:gd name="connsiteX13" fmla="*/ 1357316 w 1698137"/>
                      <a:gd name="connsiteY13" fmla="*/ 152281 h 1125303"/>
                      <a:gd name="connsiteX14" fmla="*/ 1287784 w 1698137"/>
                      <a:gd name="connsiteY14" fmla="*/ 55126 h 1125303"/>
                      <a:gd name="connsiteX15" fmla="*/ 1212536 w 1698137"/>
                      <a:gd name="connsiteY15" fmla="*/ 57031 h 1125303"/>
                      <a:gd name="connsiteX16" fmla="*/ 1090616 w 1698137"/>
                      <a:gd name="connsiteY16" fmla="*/ 157996 h 1125303"/>
                      <a:gd name="connsiteX17" fmla="*/ 1203011 w 1698137"/>
                      <a:gd name="connsiteY17" fmla="*/ 201811 h 1125303"/>
                      <a:gd name="connsiteX18" fmla="*/ 1273496 w 1698137"/>
                      <a:gd name="connsiteY18" fmla="*/ 285631 h 1125303"/>
                      <a:gd name="connsiteX19" fmla="*/ 1338266 w 1698137"/>
                      <a:gd name="connsiteY19" fmla="*/ 371355 h 1125303"/>
                      <a:gd name="connsiteX20" fmla="*/ 1329694 w 1698137"/>
                      <a:gd name="connsiteY20" fmla="*/ 381833 h 1125303"/>
                      <a:gd name="connsiteX21" fmla="*/ 1205869 w 1698137"/>
                      <a:gd name="connsiteY21" fmla="*/ 236101 h 1125303"/>
                      <a:gd name="connsiteX22" fmla="*/ 1069661 w 1698137"/>
                      <a:gd name="connsiteY22" fmla="*/ 186571 h 1125303"/>
                      <a:gd name="connsiteX23" fmla="*/ 874399 w 1698137"/>
                      <a:gd name="connsiteY23" fmla="*/ 322778 h 1125303"/>
                      <a:gd name="connsiteX24" fmla="*/ 950599 w 1698137"/>
                      <a:gd name="connsiteY24" fmla="*/ 376118 h 1125303"/>
                      <a:gd name="connsiteX25" fmla="*/ 1015369 w 1698137"/>
                      <a:gd name="connsiteY25" fmla="*/ 451365 h 1125303"/>
                      <a:gd name="connsiteX26" fmla="*/ 1062041 w 1698137"/>
                      <a:gd name="connsiteY26" fmla="*/ 504705 h 1125303"/>
                      <a:gd name="connsiteX27" fmla="*/ 1057279 w 1698137"/>
                      <a:gd name="connsiteY27" fmla="*/ 512325 h 1125303"/>
                      <a:gd name="connsiteX28" fmla="*/ 1004891 w 1698137"/>
                      <a:gd name="connsiteY28" fmla="*/ 473273 h 1125303"/>
                      <a:gd name="connsiteX29" fmla="*/ 942979 w 1698137"/>
                      <a:gd name="connsiteY29" fmla="*/ 404693 h 1125303"/>
                      <a:gd name="connsiteX30" fmla="*/ 811534 w 1698137"/>
                      <a:gd name="connsiteY30" fmla="*/ 351353 h 1125303"/>
                      <a:gd name="connsiteX31" fmla="*/ 699139 w 1698137"/>
                      <a:gd name="connsiteY31" fmla="*/ 444698 h 1125303"/>
                      <a:gd name="connsiteX32" fmla="*/ 641989 w 1698137"/>
                      <a:gd name="connsiteY32" fmla="*/ 496133 h 1125303"/>
                      <a:gd name="connsiteX33" fmla="*/ 615319 w 1698137"/>
                      <a:gd name="connsiteY33" fmla="*/ 515183 h 1125303"/>
                      <a:gd name="connsiteX34" fmla="*/ 701996 w 1698137"/>
                      <a:gd name="connsiteY34" fmla="*/ 523755 h 1125303"/>
                      <a:gd name="connsiteX35" fmla="*/ 815344 w 1698137"/>
                      <a:gd name="connsiteY35" fmla="*/ 659962 h 1125303"/>
                      <a:gd name="connsiteX36" fmla="*/ 803914 w 1698137"/>
                      <a:gd name="connsiteY36" fmla="*/ 662820 h 1125303"/>
                      <a:gd name="connsiteX37" fmla="*/ 747716 w 1698137"/>
                      <a:gd name="connsiteY37" fmla="*/ 580905 h 1125303"/>
                      <a:gd name="connsiteX38" fmla="*/ 682946 w 1698137"/>
                      <a:gd name="connsiteY38" fmla="*/ 543758 h 1125303"/>
                      <a:gd name="connsiteX39" fmla="*/ 532451 w 1698137"/>
                      <a:gd name="connsiteY39" fmla="*/ 573285 h 1125303"/>
                      <a:gd name="connsiteX40" fmla="*/ 388624 w 1698137"/>
                      <a:gd name="connsiteY40" fmla="*/ 678060 h 1125303"/>
                      <a:gd name="connsiteX41" fmla="*/ 331474 w 1698137"/>
                      <a:gd name="connsiteY41" fmla="*/ 736162 h 1125303"/>
                      <a:gd name="connsiteX42" fmla="*/ 282896 w 1698137"/>
                      <a:gd name="connsiteY42" fmla="*/ 787597 h 1125303"/>
                      <a:gd name="connsiteX43" fmla="*/ 363858 w 1698137"/>
                      <a:gd name="connsiteY43" fmla="*/ 844747 h 1125303"/>
                      <a:gd name="connsiteX44" fmla="*/ 355286 w 1698137"/>
                      <a:gd name="connsiteY44" fmla="*/ 846652 h 1125303"/>
                      <a:gd name="connsiteX45" fmla="*/ 147641 w 1698137"/>
                      <a:gd name="connsiteY45" fmla="*/ 872369 h 1125303"/>
                      <a:gd name="connsiteX46" fmla="*/ 49534 w 1698137"/>
                      <a:gd name="connsiteY46" fmla="*/ 976191 h 1125303"/>
                      <a:gd name="connsiteX47" fmla="*/ 28579 w 1698137"/>
                      <a:gd name="connsiteY47" fmla="*/ 1028579 h 1125303"/>
                      <a:gd name="connsiteX48" fmla="*/ 33341 w 1698137"/>
                      <a:gd name="connsiteY48" fmla="*/ 1070489 h 1125303"/>
                      <a:gd name="connsiteX49" fmla="*/ 18101 w 1698137"/>
                      <a:gd name="connsiteY49" fmla="*/ 1076204 h 1125303"/>
                      <a:gd name="connsiteX50" fmla="*/ 956 w 1698137"/>
                      <a:gd name="connsiteY50" fmla="*/ 1047629 h 1125303"/>
                      <a:gd name="connsiteX51" fmla="*/ 19054 w 1698137"/>
                      <a:gd name="connsiteY51" fmla="*/ 1112399 h 1125303"/>
                      <a:gd name="connsiteX52" fmla="*/ 42866 w 1698137"/>
                      <a:gd name="connsiteY52" fmla="*/ 1124781 h 1125303"/>
                      <a:gd name="connsiteX53" fmla="*/ 44771 w 1698137"/>
                      <a:gd name="connsiteY53" fmla="*/ 1123828 h 1125303"/>
                      <a:gd name="connsiteX54" fmla="*/ 99064 w 1698137"/>
                      <a:gd name="connsiteY54" fmla="*/ 1044771 h 1125303"/>
                      <a:gd name="connsiteX55" fmla="*/ 232414 w 1698137"/>
                      <a:gd name="connsiteY55" fmla="*/ 1032389 h 1125303"/>
                      <a:gd name="connsiteX56" fmla="*/ 371479 w 1698137"/>
                      <a:gd name="connsiteY56" fmla="*/ 1020006 h 1125303"/>
                      <a:gd name="connsiteX57" fmla="*/ 431486 w 1698137"/>
                      <a:gd name="connsiteY57" fmla="*/ 912374 h 1125303"/>
                      <a:gd name="connsiteX58" fmla="*/ 443869 w 1698137"/>
                      <a:gd name="connsiteY58" fmla="*/ 914279 h 1125303"/>
                      <a:gd name="connsiteX59" fmla="*/ 443869 w 1698137"/>
                      <a:gd name="connsiteY59" fmla="*/ 972381 h 1125303"/>
                      <a:gd name="connsiteX60" fmla="*/ 477206 w 1698137"/>
                      <a:gd name="connsiteY60" fmla="*/ 967619 h 1125303"/>
                      <a:gd name="connsiteX61" fmla="*/ 540071 w 1698137"/>
                      <a:gd name="connsiteY61" fmla="*/ 961904 h 1125303"/>
                      <a:gd name="connsiteX62" fmla="*/ 676279 w 1698137"/>
                      <a:gd name="connsiteY62" fmla="*/ 944759 h 1125303"/>
                      <a:gd name="connsiteX63" fmla="*/ 772481 w 1698137"/>
                      <a:gd name="connsiteY63" fmla="*/ 902849 h 1125303"/>
                      <a:gd name="connsiteX64" fmla="*/ 782959 w 1698137"/>
                      <a:gd name="connsiteY64" fmla="*/ 891419 h 1125303"/>
                      <a:gd name="connsiteX65" fmla="*/ 787721 w 1698137"/>
                      <a:gd name="connsiteY65" fmla="*/ 884752 h 1125303"/>
                      <a:gd name="connsiteX66" fmla="*/ 802009 w 1698137"/>
                      <a:gd name="connsiteY66" fmla="*/ 828554 h 1125303"/>
                      <a:gd name="connsiteX67" fmla="*/ 805819 w 1698137"/>
                      <a:gd name="connsiteY67" fmla="*/ 759022 h 1125303"/>
                      <a:gd name="connsiteX68" fmla="*/ 812486 w 1698137"/>
                      <a:gd name="connsiteY68" fmla="*/ 759975 h 1125303"/>
                      <a:gd name="connsiteX69" fmla="*/ 824869 w 1698137"/>
                      <a:gd name="connsiteY69" fmla="*/ 843794 h 1125303"/>
                      <a:gd name="connsiteX70" fmla="*/ 822011 w 1698137"/>
                      <a:gd name="connsiteY70" fmla="*/ 874274 h 1125303"/>
                      <a:gd name="connsiteX71" fmla="*/ 1022036 w 1698137"/>
                      <a:gd name="connsiteY71" fmla="*/ 822839 h 1125303"/>
                      <a:gd name="connsiteX72" fmla="*/ 1105856 w 1698137"/>
                      <a:gd name="connsiteY72" fmla="*/ 760927 h 1125303"/>
                      <a:gd name="connsiteX73" fmla="*/ 1128716 w 1698137"/>
                      <a:gd name="connsiteY73" fmla="*/ 631387 h 1125303"/>
                      <a:gd name="connsiteX74" fmla="*/ 1138241 w 1698137"/>
                      <a:gd name="connsiteY74" fmla="*/ 631387 h 1125303"/>
                      <a:gd name="connsiteX75" fmla="*/ 1139194 w 1698137"/>
                      <a:gd name="connsiteY75" fmla="*/ 734257 h 1125303"/>
                      <a:gd name="connsiteX76" fmla="*/ 1163006 w 1698137"/>
                      <a:gd name="connsiteY76" fmla="*/ 741877 h 1125303"/>
                      <a:gd name="connsiteX77" fmla="*/ 1177294 w 1698137"/>
                      <a:gd name="connsiteY77" fmla="*/ 745687 h 1125303"/>
                      <a:gd name="connsiteX78" fmla="*/ 1208726 w 1698137"/>
                      <a:gd name="connsiteY78" fmla="*/ 749497 h 1125303"/>
                      <a:gd name="connsiteX79" fmla="*/ 1283974 w 1698137"/>
                      <a:gd name="connsiteY79" fmla="*/ 740925 h 1125303"/>
                      <a:gd name="connsiteX80" fmla="*/ 1426849 w 1698137"/>
                      <a:gd name="connsiteY80" fmla="*/ 667582 h 1125303"/>
                      <a:gd name="connsiteX81" fmla="*/ 1476379 w 1698137"/>
                      <a:gd name="connsiteY81" fmla="*/ 530423 h 1125303"/>
                      <a:gd name="connsiteX82" fmla="*/ 1371604 w 1698137"/>
                      <a:gd name="connsiteY82" fmla="*/ 332303 h 1125303"/>
                      <a:gd name="connsiteX83" fmla="*/ 1379224 w 1698137"/>
                      <a:gd name="connsiteY83" fmla="*/ 327541 h 1125303"/>
                      <a:gd name="connsiteX84" fmla="*/ 1502096 w 1698137"/>
                      <a:gd name="connsiteY84" fmla="*/ 538995 h 1125303"/>
                      <a:gd name="connsiteX85" fmla="*/ 1477331 w 1698137"/>
                      <a:gd name="connsiteY85" fmla="*/ 654247 h 1125303"/>
                      <a:gd name="connsiteX86" fmla="*/ 1564009 w 1698137"/>
                      <a:gd name="connsiteY86" fmla="*/ 622815 h 1125303"/>
                      <a:gd name="connsiteX87" fmla="*/ 1619254 w 1698137"/>
                      <a:gd name="connsiteY87" fmla="*/ 578047 h 1125303"/>
                      <a:gd name="connsiteX88" fmla="*/ 1687834 w 1698137"/>
                      <a:gd name="connsiteY88" fmla="*/ 468510 h 1125303"/>
                      <a:gd name="connsiteX89" fmla="*/ 1677356 w 1698137"/>
                      <a:gd name="connsiteY89" fmla="*/ 292298 h 1125303"/>
                      <a:gd name="connsiteX90" fmla="*/ 1671641 w 1698137"/>
                      <a:gd name="connsiteY90" fmla="*/ 277058 h 1125303"/>
                      <a:gd name="connsiteX91" fmla="*/ 351476 w 1698137"/>
                      <a:gd name="connsiteY91" fmla="*/ 882847 h 1125303"/>
                      <a:gd name="connsiteX92" fmla="*/ 329569 w 1698137"/>
                      <a:gd name="connsiteY92" fmla="*/ 861892 h 1125303"/>
                      <a:gd name="connsiteX93" fmla="*/ 336236 w 1698137"/>
                      <a:gd name="connsiteY93" fmla="*/ 856177 h 1125303"/>
                      <a:gd name="connsiteX94" fmla="*/ 355286 w 1698137"/>
                      <a:gd name="connsiteY94" fmla="*/ 879037 h 1125303"/>
                      <a:gd name="connsiteX95" fmla="*/ 351476 w 1698137"/>
                      <a:gd name="connsiteY95" fmla="*/ 882847 h 1125303"/>
                      <a:gd name="connsiteX96" fmla="*/ 1393511 w 1698137"/>
                      <a:gd name="connsiteY96" fmla="*/ 443745 h 1125303"/>
                      <a:gd name="connsiteX97" fmla="*/ 1405894 w 1698137"/>
                      <a:gd name="connsiteY97" fmla="*/ 478035 h 1125303"/>
                      <a:gd name="connsiteX98" fmla="*/ 1403989 w 1698137"/>
                      <a:gd name="connsiteY98" fmla="*/ 503753 h 1125303"/>
                      <a:gd name="connsiteX99" fmla="*/ 1399226 w 1698137"/>
                      <a:gd name="connsiteY99" fmla="*/ 503753 h 1125303"/>
                      <a:gd name="connsiteX100" fmla="*/ 1392559 w 1698137"/>
                      <a:gd name="connsiteY100" fmla="*/ 478035 h 1125303"/>
                      <a:gd name="connsiteX101" fmla="*/ 1383986 w 1698137"/>
                      <a:gd name="connsiteY101" fmla="*/ 445650 h 1125303"/>
                      <a:gd name="connsiteX102" fmla="*/ 1393511 w 1698137"/>
                      <a:gd name="connsiteY102" fmla="*/ 443745 h 1125303"/>
                      <a:gd name="connsiteX103" fmla="*/ 785816 w 1698137"/>
                      <a:gd name="connsiteY103" fmla="*/ 789502 h 1125303"/>
                      <a:gd name="connsiteX104" fmla="*/ 778196 w 1698137"/>
                      <a:gd name="connsiteY104" fmla="*/ 790454 h 1125303"/>
                      <a:gd name="connsiteX105" fmla="*/ 761051 w 1698137"/>
                      <a:gd name="connsiteY105" fmla="*/ 739020 h 1125303"/>
                      <a:gd name="connsiteX106" fmla="*/ 752479 w 1698137"/>
                      <a:gd name="connsiteY106" fmla="*/ 685680 h 1125303"/>
                      <a:gd name="connsiteX107" fmla="*/ 762956 w 1698137"/>
                      <a:gd name="connsiteY107" fmla="*/ 685680 h 1125303"/>
                      <a:gd name="connsiteX108" fmla="*/ 777244 w 1698137"/>
                      <a:gd name="connsiteY108" fmla="*/ 742829 h 1125303"/>
                      <a:gd name="connsiteX109" fmla="*/ 785816 w 1698137"/>
                      <a:gd name="connsiteY109" fmla="*/ 789502 h 1125303"/>
                      <a:gd name="connsiteX110" fmla="*/ 1006796 w 1698137"/>
                      <a:gd name="connsiteY110" fmla="*/ 734257 h 1125303"/>
                      <a:gd name="connsiteX111" fmla="*/ 1000129 w 1698137"/>
                      <a:gd name="connsiteY111" fmla="*/ 724732 h 1125303"/>
                      <a:gd name="connsiteX112" fmla="*/ 1004891 w 1698137"/>
                      <a:gd name="connsiteY112" fmla="*/ 718064 h 1125303"/>
                      <a:gd name="connsiteX113" fmla="*/ 1011559 w 1698137"/>
                      <a:gd name="connsiteY113" fmla="*/ 724732 h 1125303"/>
                      <a:gd name="connsiteX114" fmla="*/ 1010606 w 1698137"/>
                      <a:gd name="connsiteY114" fmla="*/ 725685 h 1125303"/>
                      <a:gd name="connsiteX115" fmla="*/ 1012511 w 1698137"/>
                      <a:gd name="connsiteY115" fmla="*/ 729495 h 1125303"/>
                      <a:gd name="connsiteX116" fmla="*/ 1006796 w 1698137"/>
                      <a:gd name="connsiteY116" fmla="*/ 734257 h 1125303"/>
                      <a:gd name="connsiteX117" fmla="*/ 1066804 w 1698137"/>
                      <a:gd name="connsiteY117" fmla="*/ 672345 h 1125303"/>
                      <a:gd name="connsiteX118" fmla="*/ 1048706 w 1698137"/>
                      <a:gd name="connsiteY118" fmla="*/ 671392 h 1125303"/>
                      <a:gd name="connsiteX119" fmla="*/ 1034419 w 1698137"/>
                      <a:gd name="connsiteY119" fmla="*/ 617100 h 1125303"/>
                      <a:gd name="connsiteX120" fmla="*/ 1004891 w 1698137"/>
                      <a:gd name="connsiteY120" fmla="*/ 570427 h 1125303"/>
                      <a:gd name="connsiteX121" fmla="*/ 1009654 w 1698137"/>
                      <a:gd name="connsiteY121" fmla="*/ 568523 h 1125303"/>
                      <a:gd name="connsiteX122" fmla="*/ 1025846 w 1698137"/>
                      <a:gd name="connsiteY122" fmla="*/ 592335 h 1125303"/>
                      <a:gd name="connsiteX123" fmla="*/ 1025846 w 1698137"/>
                      <a:gd name="connsiteY123" fmla="*/ 591382 h 1125303"/>
                      <a:gd name="connsiteX124" fmla="*/ 968696 w 1698137"/>
                      <a:gd name="connsiteY124" fmla="*/ 500895 h 1125303"/>
                      <a:gd name="connsiteX125" fmla="*/ 975364 w 1698137"/>
                      <a:gd name="connsiteY125" fmla="*/ 493275 h 1125303"/>
                      <a:gd name="connsiteX126" fmla="*/ 1040134 w 1698137"/>
                      <a:gd name="connsiteY126" fmla="*/ 580905 h 1125303"/>
                      <a:gd name="connsiteX127" fmla="*/ 1066804 w 1698137"/>
                      <a:gd name="connsiteY127" fmla="*/ 672345 h 1125303"/>
                      <a:gd name="connsiteX128" fmla="*/ 1553531 w 1698137"/>
                      <a:gd name="connsiteY128" fmla="*/ 379928 h 1125303"/>
                      <a:gd name="connsiteX129" fmla="*/ 1527814 w 1698137"/>
                      <a:gd name="connsiteY129" fmla="*/ 304681 h 1125303"/>
                      <a:gd name="connsiteX130" fmla="*/ 1479236 w 1698137"/>
                      <a:gd name="connsiteY130" fmla="*/ 220861 h 1125303"/>
                      <a:gd name="connsiteX131" fmla="*/ 1484951 w 1698137"/>
                      <a:gd name="connsiteY131" fmla="*/ 214193 h 1125303"/>
                      <a:gd name="connsiteX132" fmla="*/ 1540196 w 1698137"/>
                      <a:gd name="connsiteY132" fmla="*/ 289441 h 1125303"/>
                      <a:gd name="connsiteX133" fmla="*/ 1557341 w 1698137"/>
                      <a:gd name="connsiteY133" fmla="*/ 338018 h 1125303"/>
                      <a:gd name="connsiteX134" fmla="*/ 1564009 w 1698137"/>
                      <a:gd name="connsiteY134" fmla="*/ 378975 h 1125303"/>
                      <a:gd name="connsiteX135" fmla="*/ 1553531 w 1698137"/>
                      <a:gd name="connsiteY135" fmla="*/ 379928 h 11253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</a:cxnLst>
                    <a:rect l="l" t="t" r="r" b="b"/>
                    <a:pathLst>
                      <a:path w="1698137" h="1125303">
                        <a:moveTo>
                          <a:pt x="1671641" y="277058"/>
                        </a:moveTo>
                        <a:cubicBezTo>
                          <a:pt x="1666879" y="267533"/>
                          <a:pt x="1662116" y="257056"/>
                          <a:pt x="1656401" y="247531"/>
                        </a:cubicBezTo>
                        <a:cubicBezTo>
                          <a:pt x="1653543" y="242768"/>
                          <a:pt x="1651639" y="238958"/>
                          <a:pt x="1648781" y="234196"/>
                        </a:cubicBezTo>
                        <a:cubicBezTo>
                          <a:pt x="1646876" y="231338"/>
                          <a:pt x="1645924" y="228481"/>
                          <a:pt x="1644018" y="225623"/>
                        </a:cubicBezTo>
                        <a:cubicBezTo>
                          <a:pt x="1642114" y="221813"/>
                          <a:pt x="1639256" y="218956"/>
                          <a:pt x="1637351" y="215146"/>
                        </a:cubicBezTo>
                        <a:cubicBezTo>
                          <a:pt x="1632589" y="208478"/>
                          <a:pt x="1628779" y="201811"/>
                          <a:pt x="1624016" y="196096"/>
                        </a:cubicBezTo>
                        <a:cubicBezTo>
                          <a:pt x="1615443" y="184666"/>
                          <a:pt x="1607824" y="174188"/>
                          <a:pt x="1598299" y="163711"/>
                        </a:cubicBezTo>
                        <a:cubicBezTo>
                          <a:pt x="1595441" y="159901"/>
                          <a:pt x="1592584" y="156091"/>
                          <a:pt x="1588774" y="153233"/>
                        </a:cubicBezTo>
                        <a:cubicBezTo>
                          <a:pt x="1552579" y="111324"/>
                          <a:pt x="1509716" y="74176"/>
                          <a:pt x="1464949" y="45601"/>
                        </a:cubicBezTo>
                        <a:cubicBezTo>
                          <a:pt x="1431611" y="23694"/>
                          <a:pt x="1393511" y="5596"/>
                          <a:pt x="1356364" y="834"/>
                        </a:cubicBezTo>
                        <a:cubicBezTo>
                          <a:pt x="1323026" y="-2976"/>
                          <a:pt x="1298261" y="6549"/>
                          <a:pt x="1276354" y="23694"/>
                        </a:cubicBezTo>
                        <a:cubicBezTo>
                          <a:pt x="1286831" y="26551"/>
                          <a:pt x="1297309" y="32266"/>
                          <a:pt x="1307786" y="39886"/>
                        </a:cubicBezTo>
                        <a:cubicBezTo>
                          <a:pt x="1340171" y="66556"/>
                          <a:pt x="1364936" y="113229"/>
                          <a:pt x="1363984" y="151329"/>
                        </a:cubicBezTo>
                        <a:cubicBezTo>
                          <a:pt x="1363984" y="155138"/>
                          <a:pt x="1359221" y="155138"/>
                          <a:pt x="1357316" y="152281"/>
                        </a:cubicBezTo>
                        <a:cubicBezTo>
                          <a:pt x="1335409" y="119896"/>
                          <a:pt x="1324931" y="76081"/>
                          <a:pt x="1287784" y="55126"/>
                        </a:cubicBezTo>
                        <a:cubicBezTo>
                          <a:pt x="1262066" y="40839"/>
                          <a:pt x="1234444" y="47506"/>
                          <a:pt x="1212536" y="57031"/>
                        </a:cubicBezTo>
                        <a:cubicBezTo>
                          <a:pt x="1162054" y="78939"/>
                          <a:pt x="1126811" y="117991"/>
                          <a:pt x="1090616" y="157996"/>
                        </a:cubicBezTo>
                        <a:cubicBezTo>
                          <a:pt x="1129669" y="157996"/>
                          <a:pt x="1168721" y="171331"/>
                          <a:pt x="1203011" y="201811"/>
                        </a:cubicBezTo>
                        <a:cubicBezTo>
                          <a:pt x="1230634" y="226576"/>
                          <a:pt x="1252541" y="255151"/>
                          <a:pt x="1273496" y="285631"/>
                        </a:cubicBezTo>
                        <a:cubicBezTo>
                          <a:pt x="1294451" y="315158"/>
                          <a:pt x="1316359" y="342780"/>
                          <a:pt x="1338266" y="371355"/>
                        </a:cubicBezTo>
                        <a:cubicBezTo>
                          <a:pt x="1343981" y="378975"/>
                          <a:pt x="1337314" y="387548"/>
                          <a:pt x="1329694" y="381833"/>
                        </a:cubicBezTo>
                        <a:cubicBezTo>
                          <a:pt x="1278259" y="344686"/>
                          <a:pt x="1249684" y="280868"/>
                          <a:pt x="1205869" y="236101"/>
                        </a:cubicBezTo>
                        <a:cubicBezTo>
                          <a:pt x="1164911" y="194191"/>
                          <a:pt x="1119191" y="177998"/>
                          <a:pt x="1069661" y="186571"/>
                        </a:cubicBezTo>
                        <a:cubicBezTo>
                          <a:pt x="990604" y="198953"/>
                          <a:pt x="907736" y="249436"/>
                          <a:pt x="874399" y="322778"/>
                        </a:cubicBezTo>
                        <a:cubicBezTo>
                          <a:pt x="902021" y="333255"/>
                          <a:pt x="928691" y="353258"/>
                          <a:pt x="950599" y="376118"/>
                        </a:cubicBezTo>
                        <a:cubicBezTo>
                          <a:pt x="973459" y="399930"/>
                          <a:pt x="994414" y="425648"/>
                          <a:pt x="1015369" y="451365"/>
                        </a:cubicBezTo>
                        <a:cubicBezTo>
                          <a:pt x="1029656" y="468510"/>
                          <a:pt x="1050611" y="485655"/>
                          <a:pt x="1062041" y="504705"/>
                        </a:cubicBezTo>
                        <a:cubicBezTo>
                          <a:pt x="1064899" y="509468"/>
                          <a:pt x="1061089" y="513278"/>
                          <a:pt x="1057279" y="512325"/>
                        </a:cubicBezTo>
                        <a:cubicBezTo>
                          <a:pt x="1038229" y="510420"/>
                          <a:pt x="1018226" y="488513"/>
                          <a:pt x="1004891" y="473273"/>
                        </a:cubicBezTo>
                        <a:cubicBezTo>
                          <a:pt x="983936" y="450413"/>
                          <a:pt x="964886" y="426600"/>
                          <a:pt x="942979" y="404693"/>
                        </a:cubicBezTo>
                        <a:cubicBezTo>
                          <a:pt x="904879" y="364688"/>
                          <a:pt x="859159" y="328493"/>
                          <a:pt x="811534" y="351353"/>
                        </a:cubicBezTo>
                        <a:cubicBezTo>
                          <a:pt x="766766" y="372308"/>
                          <a:pt x="733429" y="411360"/>
                          <a:pt x="699139" y="444698"/>
                        </a:cubicBezTo>
                        <a:cubicBezTo>
                          <a:pt x="681041" y="462795"/>
                          <a:pt x="662944" y="480893"/>
                          <a:pt x="641989" y="496133"/>
                        </a:cubicBezTo>
                        <a:cubicBezTo>
                          <a:pt x="633416" y="502800"/>
                          <a:pt x="624844" y="510420"/>
                          <a:pt x="615319" y="515183"/>
                        </a:cubicBezTo>
                        <a:cubicBezTo>
                          <a:pt x="643894" y="511373"/>
                          <a:pt x="673421" y="512325"/>
                          <a:pt x="701996" y="523755"/>
                        </a:cubicBezTo>
                        <a:cubicBezTo>
                          <a:pt x="754384" y="543758"/>
                          <a:pt x="808676" y="603765"/>
                          <a:pt x="815344" y="659962"/>
                        </a:cubicBezTo>
                        <a:cubicBezTo>
                          <a:pt x="816296" y="665677"/>
                          <a:pt x="807724" y="668535"/>
                          <a:pt x="803914" y="662820"/>
                        </a:cubicBezTo>
                        <a:cubicBezTo>
                          <a:pt x="783911" y="636150"/>
                          <a:pt x="771529" y="605670"/>
                          <a:pt x="747716" y="580905"/>
                        </a:cubicBezTo>
                        <a:cubicBezTo>
                          <a:pt x="729619" y="562807"/>
                          <a:pt x="706759" y="548520"/>
                          <a:pt x="682946" y="543758"/>
                        </a:cubicBezTo>
                        <a:cubicBezTo>
                          <a:pt x="627701" y="532328"/>
                          <a:pt x="576266" y="550425"/>
                          <a:pt x="532451" y="573285"/>
                        </a:cubicBezTo>
                        <a:cubicBezTo>
                          <a:pt x="479111" y="600907"/>
                          <a:pt x="432439" y="637102"/>
                          <a:pt x="388624" y="678060"/>
                        </a:cubicBezTo>
                        <a:cubicBezTo>
                          <a:pt x="368621" y="696157"/>
                          <a:pt x="349571" y="716160"/>
                          <a:pt x="331474" y="736162"/>
                        </a:cubicBezTo>
                        <a:cubicBezTo>
                          <a:pt x="318139" y="750450"/>
                          <a:pt x="300041" y="776167"/>
                          <a:pt x="282896" y="787597"/>
                        </a:cubicBezTo>
                        <a:cubicBezTo>
                          <a:pt x="318139" y="787597"/>
                          <a:pt x="354333" y="803789"/>
                          <a:pt x="363858" y="844747"/>
                        </a:cubicBezTo>
                        <a:cubicBezTo>
                          <a:pt x="364811" y="850462"/>
                          <a:pt x="358144" y="852367"/>
                          <a:pt x="355286" y="846652"/>
                        </a:cubicBezTo>
                        <a:cubicBezTo>
                          <a:pt x="302899" y="762832"/>
                          <a:pt x="187646" y="841889"/>
                          <a:pt x="147641" y="872369"/>
                        </a:cubicBezTo>
                        <a:cubicBezTo>
                          <a:pt x="109541" y="900944"/>
                          <a:pt x="74299" y="935234"/>
                          <a:pt x="49534" y="976191"/>
                        </a:cubicBezTo>
                        <a:cubicBezTo>
                          <a:pt x="40009" y="992384"/>
                          <a:pt x="31436" y="1009529"/>
                          <a:pt x="28579" y="1028579"/>
                        </a:cubicBezTo>
                        <a:cubicBezTo>
                          <a:pt x="26674" y="1042866"/>
                          <a:pt x="33341" y="1056201"/>
                          <a:pt x="33341" y="1070489"/>
                        </a:cubicBezTo>
                        <a:cubicBezTo>
                          <a:pt x="33341" y="1078109"/>
                          <a:pt x="25721" y="1081919"/>
                          <a:pt x="18101" y="1076204"/>
                        </a:cubicBezTo>
                        <a:cubicBezTo>
                          <a:pt x="7624" y="1068584"/>
                          <a:pt x="2861" y="1059059"/>
                          <a:pt x="956" y="1047629"/>
                        </a:cubicBezTo>
                        <a:cubicBezTo>
                          <a:pt x="-1901" y="1069536"/>
                          <a:pt x="956" y="1094301"/>
                          <a:pt x="19054" y="1112399"/>
                        </a:cubicBezTo>
                        <a:cubicBezTo>
                          <a:pt x="24769" y="1118113"/>
                          <a:pt x="36199" y="1127638"/>
                          <a:pt x="42866" y="1124781"/>
                        </a:cubicBezTo>
                        <a:cubicBezTo>
                          <a:pt x="43819" y="1124781"/>
                          <a:pt x="43819" y="1123828"/>
                          <a:pt x="44771" y="1123828"/>
                        </a:cubicBezTo>
                        <a:cubicBezTo>
                          <a:pt x="39056" y="1086681"/>
                          <a:pt x="70489" y="1055249"/>
                          <a:pt x="99064" y="1044771"/>
                        </a:cubicBezTo>
                        <a:cubicBezTo>
                          <a:pt x="140021" y="1030484"/>
                          <a:pt x="186694" y="1031436"/>
                          <a:pt x="232414" y="1032389"/>
                        </a:cubicBezTo>
                        <a:cubicBezTo>
                          <a:pt x="279086" y="1033341"/>
                          <a:pt x="329569" y="1035246"/>
                          <a:pt x="371479" y="1020006"/>
                        </a:cubicBezTo>
                        <a:cubicBezTo>
                          <a:pt x="417199" y="1002861"/>
                          <a:pt x="433391" y="963809"/>
                          <a:pt x="431486" y="912374"/>
                        </a:cubicBezTo>
                        <a:cubicBezTo>
                          <a:pt x="431486" y="903801"/>
                          <a:pt x="442916" y="906659"/>
                          <a:pt x="443869" y="914279"/>
                        </a:cubicBezTo>
                        <a:cubicBezTo>
                          <a:pt x="447679" y="934282"/>
                          <a:pt x="447679" y="954284"/>
                          <a:pt x="443869" y="972381"/>
                        </a:cubicBezTo>
                        <a:cubicBezTo>
                          <a:pt x="454346" y="969524"/>
                          <a:pt x="466729" y="969524"/>
                          <a:pt x="477206" y="967619"/>
                        </a:cubicBezTo>
                        <a:cubicBezTo>
                          <a:pt x="498161" y="964762"/>
                          <a:pt x="519116" y="963809"/>
                          <a:pt x="540071" y="961904"/>
                        </a:cubicBezTo>
                        <a:cubicBezTo>
                          <a:pt x="585791" y="958094"/>
                          <a:pt x="632464" y="954284"/>
                          <a:pt x="676279" y="944759"/>
                        </a:cubicBezTo>
                        <a:cubicBezTo>
                          <a:pt x="709616" y="937139"/>
                          <a:pt x="747716" y="926662"/>
                          <a:pt x="772481" y="902849"/>
                        </a:cubicBezTo>
                        <a:cubicBezTo>
                          <a:pt x="776291" y="899039"/>
                          <a:pt x="780101" y="895229"/>
                          <a:pt x="782959" y="891419"/>
                        </a:cubicBezTo>
                        <a:cubicBezTo>
                          <a:pt x="784864" y="889514"/>
                          <a:pt x="786769" y="886657"/>
                          <a:pt x="787721" y="884752"/>
                        </a:cubicBezTo>
                        <a:cubicBezTo>
                          <a:pt x="798199" y="868559"/>
                          <a:pt x="802009" y="850462"/>
                          <a:pt x="802009" y="828554"/>
                        </a:cubicBezTo>
                        <a:cubicBezTo>
                          <a:pt x="802009" y="805694"/>
                          <a:pt x="798199" y="779977"/>
                          <a:pt x="805819" y="759022"/>
                        </a:cubicBezTo>
                        <a:cubicBezTo>
                          <a:pt x="806771" y="756164"/>
                          <a:pt x="811534" y="756164"/>
                          <a:pt x="812486" y="759975"/>
                        </a:cubicBezTo>
                        <a:cubicBezTo>
                          <a:pt x="820106" y="785692"/>
                          <a:pt x="823916" y="818077"/>
                          <a:pt x="824869" y="843794"/>
                        </a:cubicBezTo>
                        <a:cubicBezTo>
                          <a:pt x="824869" y="854272"/>
                          <a:pt x="823916" y="864749"/>
                          <a:pt x="822011" y="874274"/>
                        </a:cubicBezTo>
                        <a:cubicBezTo>
                          <a:pt x="888686" y="856177"/>
                          <a:pt x="959171" y="847604"/>
                          <a:pt x="1022036" y="822839"/>
                        </a:cubicBezTo>
                        <a:cubicBezTo>
                          <a:pt x="1055374" y="809504"/>
                          <a:pt x="1087759" y="792359"/>
                          <a:pt x="1105856" y="760927"/>
                        </a:cubicBezTo>
                        <a:cubicBezTo>
                          <a:pt x="1128716" y="723779"/>
                          <a:pt x="1129669" y="677107"/>
                          <a:pt x="1128716" y="631387"/>
                        </a:cubicBezTo>
                        <a:cubicBezTo>
                          <a:pt x="1128716" y="626625"/>
                          <a:pt x="1137289" y="625672"/>
                          <a:pt x="1138241" y="631387"/>
                        </a:cubicBezTo>
                        <a:cubicBezTo>
                          <a:pt x="1147766" y="668535"/>
                          <a:pt x="1146814" y="703777"/>
                          <a:pt x="1139194" y="734257"/>
                        </a:cubicBezTo>
                        <a:cubicBezTo>
                          <a:pt x="1146814" y="737114"/>
                          <a:pt x="1159196" y="740925"/>
                          <a:pt x="1163006" y="741877"/>
                        </a:cubicBezTo>
                        <a:cubicBezTo>
                          <a:pt x="1167769" y="742829"/>
                          <a:pt x="1172531" y="744735"/>
                          <a:pt x="1177294" y="745687"/>
                        </a:cubicBezTo>
                        <a:cubicBezTo>
                          <a:pt x="1187771" y="747592"/>
                          <a:pt x="1198249" y="749497"/>
                          <a:pt x="1208726" y="749497"/>
                        </a:cubicBezTo>
                        <a:cubicBezTo>
                          <a:pt x="1234444" y="750450"/>
                          <a:pt x="1260161" y="746639"/>
                          <a:pt x="1283974" y="740925"/>
                        </a:cubicBezTo>
                        <a:cubicBezTo>
                          <a:pt x="1337314" y="727589"/>
                          <a:pt x="1387796" y="703777"/>
                          <a:pt x="1426849" y="667582"/>
                        </a:cubicBezTo>
                        <a:cubicBezTo>
                          <a:pt x="1463996" y="634245"/>
                          <a:pt x="1490666" y="589477"/>
                          <a:pt x="1476379" y="530423"/>
                        </a:cubicBezTo>
                        <a:cubicBezTo>
                          <a:pt x="1460186" y="459938"/>
                          <a:pt x="1416371" y="393263"/>
                          <a:pt x="1371604" y="332303"/>
                        </a:cubicBezTo>
                        <a:cubicBezTo>
                          <a:pt x="1367794" y="326588"/>
                          <a:pt x="1375414" y="322778"/>
                          <a:pt x="1379224" y="327541"/>
                        </a:cubicBezTo>
                        <a:cubicBezTo>
                          <a:pt x="1434468" y="388500"/>
                          <a:pt x="1487809" y="460890"/>
                          <a:pt x="1502096" y="538995"/>
                        </a:cubicBezTo>
                        <a:cubicBezTo>
                          <a:pt x="1510668" y="583763"/>
                          <a:pt x="1499239" y="621862"/>
                          <a:pt x="1477331" y="654247"/>
                        </a:cubicBezTo>
                        <a:cubicBezTo>
                          <a:pt x="1502096" y="643770"/>
                          <a:pt x="1543054" y="637102"/>
                          <a:pt x="1564009" y="622815"/>
                        </a:cubicBezTo>
                        <a:cubicBezTo>
                          <a:pt x="1584011" y="609480"/>
                          <a:pt x="1601156" y="594240"/>
                          <a:pt x="1619254" y="578047"/>
                        </a:cubicBezTo>
                        <a:cubicBezTo>
                          <a:pt x="1649734" y="550425"/>
                          <a:pt x="1674499" y="510420"/>
                          <a:pt x="1687834" y="468510"/>
                        </a:cubicBezTo>
                        <a:cubicBezTo>
                          <a:pt x="1704979" y="412313"/>
                          <a:pt x="1700216" y="351353"/>
                          <a:pt x="1677356" y="292298"/>
                        </a:cubicBezTo>
                        <a:cubicBezTo>
                          <a:pt x="1677356" y="288488"/>
                          <a:pt x="1674499" y="282773"/>
                          <a:pt x="1671641" y="277058"/>
                        </a:cubicBezTo>
                        <a:close/>
                        <a:moveTo>
                          <a:pt x="351476" y="882847"/>
                        </a:moveTo>
                        <a:cubicBezTo>
                          <a:pt x="342904" y="879989"/>
                          <a:pt x="335283" y="868559"/>
                          <a:pt x="329569" y="861892"/>
                        </a:cubicBezTo>
                        <a:cubicBezTo>
                          <a:pt x="324806" y="856177"/>
                          <a:pt x="331474" y="851414"/>
                          <a:pt x="336236" y="856177"/>
                        </a:cubicBezTo>
                        <a:cubicBezTo>
                          <a:pt x="342904" y="862844"/>
                          <a:pt x="353381" y="870464"/>
                          <a:pt x="355286" y="879037"/>
                        </a:cubicBezTo>
                        <a:cubicBezTo>
                          <a:pt x="357191" y="881894"/>
                          <a:pt x="354333" y="883799"/>
                          <a:pt x="351476" y="882847"/>
                        </a:cubicBezTo>
                        <a:close/>
                        <a:moveTo>
                          <a:pt x="1393511" y="443745"/>
                        </a:moveTo>
                        <a:cubicBezTo>
                          <a:pt x="1400179" y="455175"/>
                          <a:pt x="1403989" y="466605"/>
                          <a:pt x="1405894" y="478035"/>
                        </a:cubicBezTo>
                        <a:cubicBezTo>
                          <a:pt x="1406846" y="485655"/>
                          <a:pt x="1410656" y="498990"/>
                          <a:pt x="1403989" y="503753"/>
                        </a:cubicBezTo>
                        <a:cubicBezTo>
                          <a:pt x="1403036" y="504705"/>
                          <a:pt x="1401131" y="504705"/>
                          <a:pt x="1399226" y="503753"/>
                        </a:cubicBezTo>
                        <a:cubicBezTo>
                          <a:pt x="1391606" y="497085"/>
                          <a:pt x="1393511" y="486608"/>
                          <a:pt x="1392559" y="478035"/>
                        </a:cubicBezTo>
                        <a:cubicBezTo>
                          <a:pt x="1391606" y="467558"/>
                          <a:pt x="1388749" y="456128"/>
                          <a:pt x="1383986" y="445650"/>
                        </a:cubicBezTo>
                        <a:cubicBezTo>
                          <a:pt x="1383034" y="440888"/>
                          <a:pt x="1390654" y="439935"/>
                          <a:pt x="1393511" y="443745"/>
                        </a:cubicBezTo>
                        <a:close/>
                        <a:moveTo>
                          <a:pt x="785816" y="789502"/>
                        </a:moveTo>
                        <a:cubicBezTo>
                          <a:pt x="784864" y="792359"/>
                          <a:pt x="781054" y="793312"/>
                          <a:pt x="778196" y="790454"/>
                        </a:cubicBezTo>
                        <a:cubicBezTo>
                          <a:pt x="765814" y="776167"/>
                          <a:pt x="763909" y="755212"/>
                          <a:pt x="761051" y="739020"/>
                        </a:cubicBezTo>
                        <a:cubicBezTo>
                          <a:pt x="757241" y="720922"/>
                          <a:pt x="754384" y="702825"/>
                          <a:pt x="752479" y="685680"/>
                        </a:cubicBezTo>
                        <a:cubicBezTo>
                          <a:pt x="751526" y="679012"/>
                          <a:pt x="762004" y="679965"/>
                          <a:pt x="762956" y="685680"/>
                        </a:cubicBezTo>
                        <a:cubicBezTo>
                          <a:pt x="768671" y="704730"/>
                          <a:pt x="772481" y="723779"/>
                          <a:pt x="777244" y="742829"/>
                        </a:cubicBezTo>
                        <a:cubicBezTo>
                          <a:pt x="781054" y="758069"/>
                          <a:pt x="788674" y="775214"/>
                          <a:pt x="785816" y="789502"/>
                        </a:cubicBezTo>
                        <a:close/>
                        <a:moveTo>
                          <a:pt x="1006796" y="734257"/>
                        </a:moveTo>
                        <a:cubicBezTo>
                          <a:pt x="1003939" y="733304"/>
                          <a:pt x="1000129" y="728542"/>
                          <a:pt x="1000129" y="724732"/>
                        </a:cubicBezTo>
                        <a:cubicBezTo>
                          <a:pt x="1000129" y="721875"/>
                          <a:pt x="1002034" y="719970"/>
                          <a:pt x="1004891" y="718064"/>
                        </a:cubicBezTo>
                        <a:cubicBezTo>
                          <a:pt x="1008701" y="715207"/>
                          <a:pt x="1014416" y="721875"/>
                          <a:pt x="1011559" y="724732"/>
                        </a:cubicBezTo>
                        <a:cubicBezTo>
                          <a:pt x="1011559" y="724732"/>
                          <a:pt x="1010606" y="725685"/>
                          <a:pt x="1010606" y="725685"/>
                        </a:cubicBezTo>
                        <a:cubicBezTo>
                          <a:pt x="1011559" y="726637"/>
                          <a:pt x="1012511" y="727589"/>
                          <a:pt x="1012511" y="729495"/>
                        </a:cubicBezTo>
                        <a:cubicBezTo>
                          <a:pt x="1012511" y="733304"/>
                          <a:pt x="1009654" y="736162"/>
                          <a:pt x="1006796" y="734257"/>
                        </a:cubicBezTo>
                        <a:close/>
                        <a:moveTo>
                          <a:pt x="1066804" y="672345"/>
                        </a:moveTo>
                        <a:cubicBezTo>
                          <a:pt x="1065851" y="681870"/>
                          <a:pt x="1052516" y="682822"/>
                          <a:pt x="1048706" y="671392"/>
                        </a:cubicBezTo>
                        <a:cubicBezTo>
                          <a:pt x="1042991" y="653295"/>
                          <a:pt x="1040134" y="635197"/>
                          <a:pt x="1034419" y="617100"/>
                        </a:cubicBezTo>
                        <a:cubicBezTo>
                          <a:pt x="1022989" y="601860"/>
                          <a:pt x="1012511" y="586620"/>
                          <a:pt x="1004891" y="570427"/>
                        </a:cubicBezTo>
                        <a:cubicBezTo>
                          <a:pt x="1002986" y="566617"/>
                          <a:pt x="1007749" y="564713"/>
                          <a:pt x="1009654" y="568523"/>
                        </a:cubicBezTo>
                        <a:cubicBezTo>
                          <a:pt x="1014416" y="577095"/>
                          <a:pt x="1020131" y="584715"/>
                          <a:pt x="1025846" y="592335"/>
                        </a:cubicBezTo>
                        <a:cubicBezTo>
                          <a:pt x="1025846" y="592335"/>
                          <a:pt x="1025846" y="591382"/>
                          <a:pt x="1025846" y="591382"/>
                        </a:cubicBezTo>
                        <a:cubicBezTo>
                          <a:pt x="1011559" y="558998"/>
                          <a:pt x="992509" y="528517"/>
                          <a:pt x="968696" y="500895"/>
                        </a:cubicBezTo>
                        <a:cubicBezTo>
                          <a:pt x="963934" y="496133"/>
                          <a:pt x="969649" y="489465"/>
                          <a:pt x="975364" y="493275"/>
                        </a:cubicBezTo>
                        <a:cubicBezTo>
                          <a:pt x="1003939" y="516135"/>
                          <a:pt x="1025846" y="548520"/>
                          <a:pt x="1040134" y="580905"/>
                        </a:cubicBezTo>
                        <a:cubicBezTo>
                          <a:pt x="1052516" y="608527"/>
                          <a:pt x="1068709" y="644722"/>
                          <a:pt x="1066804" y="672345"/>
                        </a:cubicBezTo>
                        <a:close/>
                        <a:moveTo>
                          <a:pt x="1553531" y="379928"/>
                        </a:moveTo>
                        <a:cubicBezTo>
                          <a:pt x="1537339" y="359925"/>
                          <a:pt x="1535434" y="328493"/>
                          <a:pt x="1527814" y="304681"/>
                        </a:cubicBezTo>
                        <a:cubicBezTo>
                          <a:pt x="1517336" y="274201"/>
                          <a:pt x="1502096" y="245626"/>
                          <a:pt x="1479236" y="220861"/>
                        </a:cubicBezTo>
                        <a:cubicBezTo>
                          <a:pt x="1475426" y="216098"/>
                          <a:pt x="1480189" y="210383"/>
                          <a:pt x="1484951" y="214193"/>
                        </a:cubicBezTo>
                        <a:cubicBezTo>
                          <a:pt x="1510668" y="235148"/>
                          <a:pt x="1527814" y="259913"/>
                          <a:pt x="1540196" y="289441"/>
                        </a:cubicBezTo>
                        <a:cubicBezTo>
                          <a:pt x="1546864" y="305633"/>
                          <a:pt x="1552579" y="321826"/>
                          <a:pt x="1557341" y="338018"/>
                        </a:cubicBezTo>
                        <a:cubicBezTo>
                          <a:pt x="1561151" y="352305"/>
                          <a:pt x="1566866" y="365640"/>
                          <a:pt x="1564009" y="378975"/>
                        </a:cubicBezTo>
                        <a:cubicBezTo>
                          <a:pt x="1564009" y="383738"/>
                          <a:pt x="1556389" y="384690"/>
                          <a:pt x="1553531" y="379928"/>
                        </a:cubicBezTo>
                        <a:close/>
                      </a:path>
                    </a:pathLst>
                  </a:custGeom>
                  <a:solidFill>
                    <a:srgbClr val="E64F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16" name="Полилиния: фигура 1715">
                    <a:extLst>
                      <a:ext uri="{FF2B5EF4-FFF2-40B4-BE49-F238E27FC236}">
                        <a16:creationId xmlns:a16="http://schemas.microsoft.com/office/drawing/2014/main" id="{A4859C9B-7611-A7D2-7931-7F1F9BFEB293}"/>
                      </a:ext>
                    </a:extLst>
                  </p:cNvPr>
                  <p:cNvSpPr/>
                  <p:nvPr/>
                </p:nvSpPr>
                <p:spPr>
                  <a:xfrm>
                    <a:off x="17053216" y="7470633"/>
                    <a:ext cx="258127" cy="84335"/>
                  </a:xfrm>
                  <a:custGeom>
                    <a:avLst/>
                    <a:gdLst>
                      <a:gd name="connsiteX0" fmla="*/ 62865 w 258127"/>
                      <a:gd name="connsiteY0" fmla="*/ 17661 h 84335"/>
                      <a:gd name="connsiteX1" fmla="*/ 3810 w 258127"/>
                      <a:gd name="connsiteY1" fmla="*/ 51951 h 84335"/>
                      <a:gd name="connsiteX2" fmla="*/ 0 w 258127"/>
                      <a:gd name="connsiteY2" fmla="*/ 54808 h 84335"/>
                      <a:gd name="connsiteX3" fmla="*/ 16193 w 258127"/>
                      <a:gd name="connsiteY3" fmla="*/ 84336 h 84335"/>
                      <a:gd name="connsiteX4" fmla="*/ 258128 w 258127"/>
                      <a:gd name="connsiteY4" fmla="*/ 1468 h 84335"/>
                      <a:gd name="connsiteX5" fmla="*/ 96203 w 258127"/>
                      <a:gd name="connsiteY5" fmla="*/ 12898 h 84335"/>
                      <a:gd name="connsiteX6" fmla="*/ 62865 w 258127"/>
                      <a:gd name="connsiteY6" fmla="*/ 17661 h 84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58127" h="84335">
                        <a:moveTo>
                          <a:pt x="62865" y="17661"/>
                        </a:moveTo>
                        <a:cubicBezTo>
                          <a:pt x="43815" y="29091"/>
                          <a:pt x="22860" y="38616"/>
                          <a:pt x="3810" y="51951"/>
                        </a:cubicBezTo>
                        <a:cubicBezTo>
                          <a:pt x="2858" y="52903"/>
                          <a:pt x="953" y="53856"/>
                          <a:pt x="0" y="54808"/>
                        </a:cubicBezTo>
                        <a:cubicBezTo>
                          <a:pt x="5715" y="64333"/>
                          <a:pt x="11430" y="74811"/>
                          <a:pt x="16193" y="84336"/>
                        </a:cubicBezTo>
                        <a:cubicBezTo>
                          <a:pt x="88583" y="39568"/>
                          <a:pt x="168593" y="1468"/>
                          <a:pt x="258128" y="1468"/>
                        </a:cubicBezTo>
                        <a:cubicBezTo>
                          <a:pt x="202883" y="-3294"/>
                          <a:pt x="149543" y="4326"/>
                          <a:pt x="96203" y="12898"/>
                        </a:cubicBezTo>
                        <a:cubicBezTo>
                          <a:pt x="84773" y="13851"/>
                          <a:pt x="73343" y="15756"/>
                          <a:pt x="62865" y="17661"/>
                        </a:cubicBezTo>
                        <a:close/>
                      </a:path>
                    </a:pathLst>
                  </a:custGeom>
                  <a:solidFill>
                    <a:srgbClr val="E64F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17" name="Полилиния: фигура 1716">
                    <a:extLst>
                      <a:ext uri="{FF2B5EF4-FFF2-40B4-BE49-F238E27FC236}">
                        <a16:creationId xmlns:a16="http://schemas.microsoft.com/office/drawing/2014/main" id="{02ABEFBA-8AA1-E04C-141A-1264CD1CBAEC}"/>
                      </a:ext>
                    </a:extLst>
                  </p:cNvPr>
                  <p:cNvSpPr/>
                  <p:nvPr/>
                </p:nvSpPr>
                <p:spPr>
                  <a:xfrm>
                    <a:off x="17038928" y="7494961"/>
                    <a:ext cx="40957" cy="18097"/>
                  </a:xfrm>
                  <a:custGeom>
                    <a:avLst/>
                    <a:gdLst>
                      <a:gd name="connsiteX0" fmla="*/ 15240 w 40957"/>
                      <a:gd name="connsiteY0" fmla="*/ 13335 h 18097"/>
                      <a:gd name="connsiteX1" fmla="*/ 40958 w 40957"/>
                      <a:gd name="connsiteY1" fmla="*/ 0 h 18097"/>
                      <a:gd name="connsiteX2" fmla="*/ 0 w 40957"/>
                      <a:gd name="connsiteY2" fmla="*/ 7620 h 18097"/>
                      <a:gd name="connsiteX3" fmla="*/ 6668 w 40957"/>
                      <a:gd name="connsiteY3" fmla="*/ 18097 h 18097"/>
                      <a:gd name="connsiteX4" fmla="*/ 15240 w 40957"/>
                      <a:gd name="connsiteY4" fmla="*/ 13335 h 180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957" h="18097">
                        <a:moveTo>
                          <a:pt x="15240" y="13335"/>
                        </a:moveTo>
                        <a:cubicBezTo>
                          <a:pt x="23813" y="8572"/>
                          <a:pt x="32385" y="3810"/>
                          <a:pt x="40958" y="0"/>
                        </a:cubicBezTo>
                        <a:cubicBezTo>
                          <a:pt x="27623" y="2858"/>
                          <a:pt x="13335" y="4762"/>
                          <a:pt x="0" y="7620"/>
                        </a:cubicBezTo>
                        <a:cubicBezTo>
                          <a:pt x="1905" y="11430"/>
                          <a:pt x="4763" y="15240"/>
                          <a:pt x="6668" y="18097"/>
                        </a:cubicBezTo>
                        <a:cubicBezTo>
                          <a:pt x="9525" y="16192"/>
                          <a:pt x="12383" y="14287"/>
                          <a:pt x="15240" y="13335"/>
                        </a:cubicBezTo>
                        <a:close/>
                      </a:path>
                    </a:pathLst>
                  </a:custGeom>
                  <a:solidFill>
                    <a:srgbClr val="E64F02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718" name="Рисунок 4">
                  <a:extLst>
                    <a:ext uri="{FF2B5EF4-FFF2-40B4-BE49-F238E27FC236}">
                      <a16:creationId xmlns:a16="http://schemas.microsoft.com/office/drawing/2014/main" id="{04D6F6E6-7595-337D-1AC8-8BB1B929BC10}"/>
                    </a:ext>
                  </a:extLst>
                </p:cNvPr>
                <p:cNvGrpSpPr/>
                <p:nvPr/>
              </p:nvGrpSpPr>
              <p:grpSpPr>
                <a:xfrm>
                  <a:off x="15352872" y="6367569"/>
                  <a:ext cx="3666491" cy="2952107"/>
                  <a:chOff x="15352872" y="6367569"/>
                  <a:chExt cx="3666491" cy="2952107"/>
                </a:xfrm>
                <a:solidFill>
                  <a:srgbClr val="000000"/>
                </a:solidFill>
              </p:grpSpPr>
              <p:sp>
                <p:nvSpPr>
                  <p:cNvPr id="1719" name="Полилиния: фигура 1718">
                    <a:extLst>
                      <a:ext uri="{FF2B5EF4-FFF2-40B4-BE49-F238E27FC236}">
                        <a16:creationId xmlns:a16="http://schemas.microsoft.com/office/drawing/2014/main" id="{8339B78F-D144-5662-8914-8BF36DFA0F91}"/>
                      </a:ext>
                    </a:extLst>
                  </p:cNvPr>
                  <p:cNvSpPr/>
                  <p:nvPr/>
                </p:nvSpPr>
                <p:spPr>
                  <a:xfrm>
                    <a:off x="16853712" y="7504194"/>
                    <a:ext cx="87875" cy="170110"/>
                  </a:xfrm>
                  <a:custGeom>
                    <a:avLst/>
                    <a:gdLst>
                      <a:gd name="connsiteX0" fmla="*/ 79490 w 87875"/>
                      <a:gd name="connsiteY0" fmla="*/ 125069 h 170110"/>
                      <a:gd name="connsiteX1" fmla="*/ 62344 w 87875"/>
                      <a:gd name="connsiteY1" fmla="*/ 76492 h 170110"/>
                      <a:gd name="connsiteX2" fmla="*/ 7100 w 87875"/>
                      <a:gd name="connsiteY2" fmla="*/ 1245 h 170110"/>
                      <a:gd name="connsiteX3" fmla="*/ 1384 w 87875"/>
                      <a:gd name="connsiteY3" fmla="*/ 7912 h 170110"/>
                      <a:gd name="connsiteX4" fmla="*/ 49962 w 87875"/>
                      <a:gd name="connsiteY4" fmla="*/ 91732 h 170110"/>
                      <a:gd name="connsiteX5" fmla="*/ 75679 w 87875"/>
                      <a:gd name="connsiteY5" fmla="*/ 166979 h 170110"/>
                      <a:gd name="connsiteX6" fmla="*/ 87109 w 87875"/>
                      <a:gd name="connsiteY6" fmla="*/ 166027 h 170110"/>
                      <a:gd name="connsiteX7" fmla="*/ 79490 w 87875"/>
                      <a:gd name="connsiteY7" fmla="*/ 125069 h 1701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87875" h="170110">
                        <a:moveTo>
                          <a:pt x="79490" y="125069"/>
                        </a:moveTo>
                        <a:cubicBezTo>
                          <a:pt x="74727" y="108877"/>
                          <a:pt x="69012" y="92685"/>
                          <a:pt x="62344" y="76492"/>
                        </a:cubicBezTo>
                        <a:cubicBezTo>
                          <a:pt x="49962" y="46965"/>
                          <a:pt x="31865" y="22200"/>
                          <a:pt x="7100" y="1245"/>
                        </a:cubicBezTo>
                        <a:cubicBezTo>
                          <a:pt x="2337" y="-2565"/>
                          <a:pt x="-2425" y="3150"/>
                          <a:pt x="1384" y="7912"/>
                        </a:cubicBezTo>
                        <a:cubicBezTo>
                          <a:pt x="24244" y="32677"/>
                          <a:pt x="39484" y="61252"/>
                          <a:pt x="49962" y="91732"/>
                        </a:cubicBezTo>
                        <a:cubicBezTo>
                          <a:pt x="57582" y="115544"/>
                          <a:pt x="59487" y="146977"/>
                          <a:pt x="75679" y="166979"/>
                        </a:cubicBezTo>
                        <a:cubicBezTo>
                          <a:pt x="79490" y="171742"/>
                          <a:pt x="86157" y="170789"/>
                          <a:pt x="87109" y="166027"/>
                        </a:cubicBezTo>
                        <a:cubicBezTo>
                          <a:pt x="89967" y="152692"/>
                          <a:pt x="84252" y="139357"/>
                          <a:pt x="79490" y="12506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20" name="Полилиния: фигура 1719">
                    <a:extLst>
                      <a:ext uri="{FF2B5EF4-FFF2-40B4-BE49-F238E27FC236}">
                        <a16:creationId xmlns:a16="http://schemas.microsoft.com/office/drawing/2014/main" id="{5B970173-479D-4144-7763-F75F593A560E}"/>
                      </a:ext>
                    </a:extLst>
                  </p:cNvPr>
                  <p:cNvSpPr/>
                  <p:nvPr/>
                </p:nvSpPr>
                <p:spPr>
                  <a:xfrm>
                    <a:off x="16760498" y="7732894"/>
                    <a:ext cx="24154" cy="63770"/>
                  </a:xfrm>
                  <a:custGeom>
                    <a:avLst/>
                    <a:gdLst>
                      <a:gd name="connsiteX0" fmla="*/ 301 w 24154"/>
                      <a:gd name="connsiteY0" fmla="*/ 4954 h 63770"/>
                      <a:gd name="connsiteX1" fmla="*/ 8873 w 24154"/>
                      <a:gd name="connsiteY1" fmla="*/ 37339 h 63770"/>
                      <a:gd name="connsiteX2" fmla="*/ 15541 w 24154"/>
                      <a:gd name="connsiteY2" fmla="*/ 63057 h 63770"/>
                      <a:gd name="connsiteX3" fmla="*/ 20303 w 24154"/>
                      <a:gd name="connsiteY3" fmla="*/ 63057 h 63770"/>
                      <a:gd name="connsiteX4" fmla="*/ 22208 w 24154"/>
                      <a:gd name="connsiteY4" fmla="*/ 37339 h 63770"/>
                      <a:gd name="connsiteX5" fmla="*/ 9826 w 24154"/>
                      <a:gd name="connsiteY5" fmla="*/ 3049 h 63770"/>
                      <a:gd name="connsiteX6" fmla="*/ 301 w 24154"/>
                      <a:gd name="connsiteY6" fmla="*/ 4954 h 637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4154" h="63770">
                        <a:moveTo>
                          <a:pt x="301" y="4954"/>
                        </a:moveTo>
                        <a:cubicBezTo>
                          <a:pt x="5063" y="15432"/>
                          <a:pt x="6968" y="25909"/>
                          <a:pt x="8873" y="37339"/>
                        </a:cubicBezTo>
                        <a:cubicBezTo>
                          <a:pt x="9826" y="44959"/>
                          <a:pt x="7921" y="56389"/>
                          <a:pt x="15541" y="63057"/>
                        </a:cubicBezTo>
                        <a:cubicBezTo>
                          <a:pt x="17446" y="64009"/>
                          <a:pt x="18398" y="64009"/>
                          <a:pt x="20303" y="63057"/>
                        </a:cubicBezTo>
                        <a:cubicBezTo>
                          <a:pt x="26971" y="59247"/>
                          <a:pt x="23161" y="44959"/>
                          <a:pt x="22208" y="37339"/>
                        </a:cubicBezTo>
                        <a:cubicBezTo>
                          <a:pt x="20303" y="24957"/>
                          <a:pt x="16493" y="14479"/>
                          <a:pt x="9826" y="3049"/>
                        </a:cubicBezTo>
                        <a:cubicBezTo>
                          <a:pt x="6016" y="-1713"/>
                          <a:pt x="-1604" y="-761"/>
                          <a:pt x="301" y="49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21" name="Полилиния: фигура 1720">
                    <a:extLst>
                      <a:ext uri="{FF2B5EF4-FFF2-40B4-BE49-F238E27FC236}">
                        <a16:creationId xmlns:a16="http://schemas.microsoft.com/office/drawing/2014/main" id="{24CFB1A8-35EF-3220-E1E9-239E9D439CBD}"/>
                      </a:ext>
                    </a:extLst>
                  </p:cNvPr>
                  <p:cNvSpPr/>
                  <p:nvPr/>
                </p:nvSpPr>
                <p:spPr>
                  <a:xfrm>
                    <a:off x="16342234" y="7784239"/>
                    <a:ext cx="99792" cy="187332"/>
                  </a:xfrm>
                  <a:custGeom>
                    <a:avLst/>
                    <a:gdLst>
                      <a:gd name="connsiteX0" fmla="*/ 8037 w 99792"/>
                      <a:gd name="connsiteY0" fmla="*/ 1234 h 187332"/>
                      <a:gd name="connsiteX1" fmla="*/ 1369 w 99792"/>
                      <a:gd name="connsiteY1" fmla="*/ 8854 h 187332"/>
                      <a:gd name="connsiteX2" fmla="*/ 58519 w 99792"/>
                      <a:gd name="connsiteY2" fmla="*/ 99341 h 187332"/>
                      <a:gd name="connsiteX3" fmla="*/ 58519 w 99792"/>
                      <a:gd name="connsiteY3" fmla="*/ 100294 h 187332"/>
                      <a:gd name="connsiteX4" fmla="*/ 42327 w 99792"/>
                      <a:gd name="connsiteY4" fmla="*/ 76481 h 187332"/>
                      <a:gd name="connsiteX5" fmla="*/ 37564 w 99792"/>
                      <a:gd name="connsiteY5" fmla="*/ 78386 h 187332"/>
                      <a:gd name="connsiteX6" fmla="*/ 67092 w 99792"/>
                      <a:gd name="connsiteY6" fmla="*/ 125058 h 187332"/>
                      <a:gd name="connsiteX7" fmla="*/ 81379 w 99792"/>
                      <a:gd name="connsiteY7" fmla="*/ 179351 h 187332"/>
                      <a:gd name="connsiteX8" fmla="*/ 99477 w 99792"/>
                      <a:gd name="connsiteY8" fmla="*/ 180303 h 187332"/>
                      <a:gd name="connsiteX9" fmla="*/ 72807 w 99792"/>
                      <a:gd name="connsiteY9" fmla="*/ 88863 h 187332"/>
                      <a:gd name="connsiteX10" fmla="*/ 8037 w 99792"/>
                      <a:gd name="connsiteY10" fmla="*/ 1234 h 187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99792" h="187332">
                        <a:moveTo>
                          <a:pt x="8037" y="1234"/>
                        </a:moveTo>
                        <a:cubicBezTo>
                          <a:pt x="2322" y="-2576"/>
                          <a:pt x="-2441" y="3139"/>
                          <a:pt x="1369" y="8854"/>
                        </a:cubicBezTo>
                        <a:cubicBezTo>
                          <a:pt x="25182" y="36476"/>
                          <a:pt x="44232" y="66956"/>
                          <a:pt x="58519" y="99341"/>
                        </a:cubicBezTo>
                        <a:cubicBezTo>
                          <a:pt x="58519" y="99341"/>
                          <a:pt x="58519" y="100294"/>
                          <a:pt x="58519" y="100294"/>
                        </a:cubicBezTo>
                        <a:cubicBezTo>
                          <a:pt x="52804" y="92673"/>
                          <a:pt x="47089" y="85053"/>
                          <a:pt x="42327" y="76481"/>
                        </a:cubicBezTo>
                        <a:cubicBezTo>
                          <a:pt x="40422" y="72671"/>
                          <a:pt x="35659" y="74576"/>
                          <a:pt x="37564" y="78386"/>
                        </a:cubicBezTo>
                        <a:cubicBezTo>
                          <a:pt x="46137" y="94578"/>
                          <a:pt x="56614" y="110771"/>
                          <a:pt x="67092" y="125058"/>
                        </a:cubicBezTo>
                        <a:cubicBezTo>
                          <a:pt x="71854" y="143156"/>
                          <a:pt x="75664" y="160301"/>
                          <a:pt x="81379" y="179351"/>
                        </a:cubicBezTo>
                        <a:cubicBezTo>
                          <a:pt x="85189" y="190781"/>
                          <a:pt x="98524" y="188876"/>
                          <a:pt x="99477" y="180303"/>
                        </a:cubicBezTo>
                        <a:cubicBezTo>
                          <a:pt x="102334" y="152681"/>
                          <a:pt x="85189" y="115533"/>
                          <a:pt x="72807" y="88863"/>
                        </a:cubicBezTo>
                        <a:cubicBezTo>
                          <a:pt x="57567" y="55526"/>
                          <a:pt x="36612" y="23141"/>
                          <a:pt x="8037" y="123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22" name="Полилиния: фигура 1721">
                    <a:extLst>
                      <a:ext uri="{FF2B5EF4-FFF2-40B4-BE49-F238E27FC236}">
                        <a16:creationId xmlns:a16="http://schemas.microsoft.com/office/drawing/2014/main" id="{D99ED96C-FDC1-B381-9974-761DBEEAE30B}"/>
                      </a:ext>
                    </a:extLst>
                  </p:cNvPr>
                  <p:cNvSpPr/>
                  <p:nvPr/>
                </p:nvSpPr>
                <p:spPr>
                  <a:xfrm>
                    <a:off x="16127319" y="7972275"/>
                    <a:ext cx="34031" cy="111461"/>
                  </a:xfrm>
                  <a:custGeom>
                    <a:avLst/>
                    <a:gdLst>
                      <a:gd name="connsiteX0" fmla="*/ 10544 w 34031"/>
                      <a:gd name="connsiteY0" fmla="*/ 4650 h 111461"/>
                      <a:gd name="connsiteX1" fmla="*/ 67 w 34031"/>
                      <a:gd name="connsiteY1" fmla="*/ 4650 h 111461"/>
                      <a:gd name="connsiteX2" fmla="*/ 8639 w 34031"/>
                      <a:gd name="connsiteY2" fmla="*/ 57990 h 111461"/>
                      <a:gd name="connsiteX3" fmla="*/ 25784 w 34031"/>
                      <a:gd name="connsiteY3" fmla="*/ 109425 h 111461"/>
                      <a:gd name="connsiteX4" fmla="*/ 33404 w 34031"/>
                      <a:gd name="connsiteY4" fmla="*/ 108472 h 111461"/>
                      <a:gd name="connsiteX5" fmla="*/ 24832 w 34031"/>
                      <a:gd name="connsiteY5" fmla="*/ 61800 h 111461"/>
                      <a:gd name="connsiteX6" fmla="*/ 10544 w 34031"/>
                      <a:gd name="connsiteY6" fmla="*/ 4650 h 111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4031" h="111461">
                        <a:moveTo>
                          <a:pt x="10544" y="4650"/>
                        </a:moveTo>
                        <a:cubicBezTo>
                          <a:pt x="8639" y="-1065"/>
                          <a:pt x="-886" y="-2017"/>
                          <a:pt x="67" y="4650"/>
                        </a:cubicBezTo>
                        <a:cubicBezTo>
                          <a:pt x="1972" y="22748"/>
                          <a:pt x="4829" y="40845"/>
                          <a:pt x="8639" y="57990"/>
                        </a:cubicBezTo>
                        <a:cubicBezTo>
                          <a:pt x="12449" y="74183"/>
                          <a:pt x="13402" y="95137"/>
                          <a:pt x="25784" y="109425"/>
                        </a:cubicBezTo>
                        <a:cubicBezTo>
                          <a:pt x="28642" y="112283"/>
                          <a:pt x="32452" y="112283"/>
                          <a:pt x="33404" y="108472"/>
                        </a:cubicBezTo>
                        <a:cubicBezTo>
                          <a:pt x="36262" y="94185"/>
                          <a:pt x="28642" y="77040"/>
                          <a:pt x="24832" y="61800"/>
                        </a:cubicBezTo>
                        <a:cubicBezTo>
                          <a:pt x="21022" y="42750"/>
                          <a:pt x="16259" y="23700"/>
                          <a:pt x="10544" y="465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23" name="Полилиния: фигура 1722">
                    <a:extLst>
                      <a:ext uri="{FF2B5EF4-FFF2-40B4-BE49-F238E27FC236}">
                        <a16:creationId xmlns:a16="http://schemas.microsoft.com/office/drawing/2014/main" id="{39D6331B-80D8-F503-AB1E-36D0C378C267}"/>
                      </a:ext>
                    </a:extLst>
                  </p:cNvPr>
                  <p:cNvSpPr/>
                  <p:nvPr/>
                </p:nvSpPr>
                <p:spPr>
                  <a:xfrm>
                    <a:off x="16375036" y="8009125"/>
                    <a:ext cx="12567" cy="17936"/>
                  </a:xfrm>
                  <a:custGeom>
                    <a:avLst/>
                    <a:gdLst>
                      <a:gd name="connsiteX0" fmla="*/ 11430 w 12567"/>
                      <a:gd name="connsiteY0" fmla="*/ 7805 h 17936"/>
                      <a:gd name="connsiteX1" fmla="*/ 4763 w 12567"/>
                      <a:gd name="connsiteY1" fmla="*/ 1138 h 17936"/>
                      <a:gd name="connsiteX2" fmla="*/ 0 w 12567"/>
                      <a:gd name="connsiteY2" fmla="*/ 7805 h 17936"/>
                      <a:gd name="connsiteX3" fmla="*/ 6667 w 12567"/>
                      <a:gd name="connsiteY3" fmla="*/ 17330 h 17936"/>
                      <a:gd name="connsiteX4" fmla="*/ 12382 w 12567"/>
                      <a:gd name="connsiteY4" fmla="*/ 12568 h 17936"/>
                      <a:gd name="connsiteX5" fmla="*/ 10477 w 12567"/>
                      <a:gd name="connsiteY5" fmla="*/ 8758 h 17936"/>
                      <a:gd name="connsiteX6" fmla="*/ 11430 w 12567"/>
                      <a:gd name="connsiteY6" fmla="*/ 7805 h 179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567" h="17936">
                        <a:moveTo>
                          <a:pt x="11430" y="7805"/>
                        </a:moveTo>
                        <a:cubicBezTo>
                          <a:pt x="15240" y="3995"/>
                          <a:pt x="8572" y="-2672"/>
                          <a:pt x="4763" y="1138"/>
                        </a:cubicBezTo>
                        <a:cubicBezTo>
                          <a:pt x="2857" y="3043"/>
                          <a:pt x="0" y="4948"/>
                          <a:pt x="0" y="7805"/>
                        </a:cubicBezTo>
                        <a:cubicBezTo>
                          <a:pt x="0" y="10663"/>
                          <a:pt x="3810" y="15425"/>
                          <a:pt x="6667" y="17330"/>
                        </a:cubicBezTo>
                        <a:cubicBezTo>
                          <a:pt x="9525" y="19235"/>
                          <a:pt x="13335" y="16378"/>
                          <a:pt x="12382" y="12568"/>
                        </a:cubicBezTo>
                        <a:cubicBezTo>
                          <a:pt x="11430" y="10663"/>
                          <a:pt x="11430" y="9710"/>
                          <a:pt x="10477" y="8758"/>
                        </a:cubicBezTo>
                        <a:cubicBezTo>
                          <a:pt x="10477" y="7805"/>
                          <a:pt x="10477" y="7805"/>
                          <a:pt x="11430" y="78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24" name="Полилиния: фигура 1723">
                    <a:extLst>
                      <a:ext uri="{FF2B5EF4-FFF2-40B4-BE49-F238E27FC236}">
                        <a16:creationId xmlns:a16="http://schemas.microsoft.com/office/drawing/2014/main" id="{E1C98E1E-A450-8859-4DA3-4A30CEEFC6BC}"/>
                      </a:ext>
                    </a:extLst>
                  </p:cNvPr>
                  <p:cNvSpPr/>
                  <p:nvPr/>
                </p:nvSpPr>
                <p:spPr>
                  <a:xfrm>
                    <a:off x="15704743" y="8144520"/>
                    <a:ext cx="27545" cy="29366"/>
                  </a:xfrm>
                  <a:custGeom>
                    <a:avLst/>
                    <a:gdLst>
                      <a:gd name="connsiteX0" fmla="*/ 27356 w 27545"/>
                      <a:gd name="connsiteY0" fmla="*/ 24809 h 29366"/>
                      <a:gd name="connsiteX1" fmla="*/ 8306 w 27545"/>
                      <a:gd name="connsiteY1" fmla="*/ 1949 h 29366"/>
                      <a:gd name="connsiteX2" fmla="*/ 1638 w 27545"/>
                      <a:gd name="connsiteY2" fmla="*/ 7664 h 29366"/>
                      <a:gd name="connsiteX3" fmla="*/ 23546 w 27545"/>
                      <a:gd name="connsiteY3" fmla="*/ 28619 h 29366"/>
                      <a:gd name="connsiteX4" fmla="*/ 27356 w 27545"/>
                      <a:gd name="connsiteY4" fmla="*/ 24809 h 29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545" h="29366">
                        <a:moveTo>
                          <a:pt x="27356" y="24809"/>
                        </a:moveTo>
                        <a:cubicBezTo>
                          <a:pt x="25451" y="15284"/>
                          <a:pt x="14973" y="7664"/>
                          <a:pt x="8306" y="1949"/>
                        </a:cubicBezTo>
                        <a:cubicBezTo>
                          <a:pt x="3544" y="-2813"/>
                          <a:pt x="-3124" y="1949"/>
                          <a:pt x="1638" y="7664"/>
                        </a:cubicBezTo>
                        <a:cubicBezTo>
                          <a:pt x="7353" y="15284"/>
                          <a:pt x="14021" y="25762"/>
                          <a:pt x="23546" y="28619"/>
                        </a:cubicBezTo>
                        <a:cubicBezTo>
                          <a:pt x="25451" y="30524"/>
                          <a:pt x="28308" y="28619"/>
                          <a:pt x="27356" y="2480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25" name="Полилиния: фигура 1724">
                    <a:extLst>
                      <a:ext uri="{FF2B5EF4-FFF2-40B4-BE49-F238E27FC236}">
                        <a16:creationId xmlns:a16="http://schemas.microsoft.com/office/drawing/2014/main" id="{FAAD0F62-FB07-4009-758C-FC25CFC0FCA0}"/>
                      </a:ext>
                    </a:extLst>
                  </p:cNvPr>
                  <p:cNvSpPr/>
                  <p:nvPr/>
                </p:nvSpPr>
                <p:spPr>
                  <a:xfrm>
                    <a:off x="15352872" y="6367569"/>
                    <a:ext cx="3666491" cy="2162773"/>
                  </a:xfrm>
                  <a:custGeom>
                    <a:avLst/>
                    <a:gdLst>
                      <a:gd name="connsiteX0" fmla="*/ 3215772 w 3666491"/>
                      <a:gd name="connsiteY0" fmla="*/ 2024645 h 2162773"/>
                      <a:gd name="connsiteX1" fmla="*/ 3216724 w 3666491"/>
                      <a:gd name="connsiteY1" fmla="*/ 1823668 h 2162773"/>
                      <a:gd name="connsiteX2" fmla="*/ 3287209 w 3666491"/>
                      <a:gd name="connsiteY2" fmla="*/ 1920823 h 2162773"/>
                      <a:gd name="connsiteX3" fmla="*/ 3335787 w 3666491"/>
                      <a:gd name="connsiteY3" fmla="*/ 1929395 h 2162773"/>
                      <a:gd name="connsiteX4" fmla="*/ 3327215 w 3666491"/>
                      <a:gd name="connsiteY4" fmla="*/ 1755088 h 2162773"/>
                      <a:gd name="connsiteX5" fmla="*/ 3263397 w 3666491"/>
                      <a:gd name="connsiteY5" fmla="*/ 1566494 h 2162773"/>
                      <a:gd name="connsiteX6" fmla="*/ 3390080 w 3666491"/>
                      <a:gd name="connsiteY6" fmla="*/ 1636978 h 2162773"/>
                      <a:gd name="connsiteX7" fmla="*/ 3397699 w 3666491"/>
                      <a:gd name="connsiteY7" fmla="*/ 1628406 h 2162773"/>
                      <a:gd name="connsiteX8" fmla="*/ 3260540 w 3666491"/>
                      <a:gd name="connsiteY8" fmla="*/ 1413142 h 2162773"/>
                      <a:gd name="connsiteX9" fmla="*/ 3351980 w 3666491"/>
                      <a:gd name="connsiteY9" fmla="*/ 1404569 h 2162773"/>
                      <a:gd name="connsiteX10" fmla="*/ 3532955 w 3666491"/>
                      <a:gd name="connsiteY10" fmla="*/ 1503629 h 2162773"/>
                      <a:gd name="connsiteX11" fmla="*/ 3537717 w 3666491"/>
                      <a:gd name="connsiteY11" fmla="*/ 1494104 h 2162773"/>
                      <a:gd name="connsiteX12" fmla="*/ 3468184 w 3666491"/>
                      <a:gd name="connsiteY12" fmla="*/ 1395044 h 2162773"/>
                      <a:gd name="connsiteX13" fmla="*/ 3387222 w 3666491"/>
                      <a:gd name="connsiteY13" fmla="*/ 1314082 h 2162773"/>
                      <a:gd name="connsiteX14" fmla="*/ 3522477 w 3666491"/>
                      <a:gd name="connsiteY14" fmla="*/ 1374089 h 2162773"/>
                      <a:gd name="connsiteX15" fmla="*/ 3661542 w 3666491"/>
                      <a:gd name="connsiteY15" fmla="*/ 1402664 h 2162773"/>
                      <a:gd name="connsiteX16" fmla="*/ 3666305 w 3666491"/>
                      <a:gd name="connsiteY16" fmla="*/ 1395044 h 2162773"/>
                      <a:gd name="connsiteX17" fmla="*/ 3546290 w 3666491"/>
                      <a:gd name="connsiteY17" fmla="*/ 1233120 h 2162773"/>
                      <a:gd name="connsiteX18" fmla="*/ 3395794 w 3666491"/>
                      <a:gd name="connsiteY18" fmla="*/ 1101675 h 2162773"/>
                      <a:gd name="connsiteX19" fmla="*/ 3582484 w 3666491"/>
                      <a:gd name="connsiteY19" fmla="*/ 1106437 h 2162773"/>
                      <a:gd name="connsiteX20" fmla="*/ 3584390 w 3666491"/>
                      <a:gd name="connsiteY20" fmla="*/ 1092150 h 2162773"/>
                      <a:gd name="connsiteX21" fmla="*/ 3518667 w 3666491"/>
                      <a:gd name="connsiteY21" fmla="*/ 1038810 h 2162773"/>
                      <a:gd name="connsiteX22" fmla="*/ 3417702 w 3666491"/>
                      <a:gd name="connsiteY22" fmla="*/ 979755 h 2162773"/>
                      <a:gd name="connsiteX23" fmla="*/ 3349122 w 3666491"/>
                      <a:gd name="connsiteY23" fmla="*/ 926415 h 2162773"/>
                      <a:gd name="connsiteX24" fmla="*/ 3418655 w 3666491"/>
                      <a:gd name="connsiteY24" fmla="*/ 895935 h 2162773"/>
                      <a:gd name="connsiteX25" fmla="*/ 3422465 w 3666491"/>
                      <a:gd name="connsiteY25" fmla="*/ 882601 h 2162773"/>
                      <a:gd name="connsiteX26" fmla="*/ 3227202 w 3666491"/>
                      <a:gd name="connsiteY26" fmla="*/ 794971 h 2162773"/>
                      <a:gd name="connsiteX27" fmla="*/ 3037655 w 3666491"/>
                      <a:gd name="connsiteY27" fmla="*/ 797828 h 2162773"/>
                      <a:gd name="connsiteX28" fmla="*/ 3030987 w 3666491"/>
                      <a:gd name="connsiteY28" fmla="*/ 791161 h 2162773"/>
                      <a:gd name="connsiteX29" fmla="*/ 2961455 w 3666491"/>
                      <a:gd name="connsiteY29" fmla="*/ 761633 h 2162773"/>
                      <a:gd name="connsiteX30" fmla="*/ 3135762 w 3666491"/>
                      <a:gd name="connsiteY30" fmla="*/ 783541 h 2162773"/>
                      <a:gd name="connsiteX31" fmla="*/ 3299592 w 3666491"/>
                      <a:gd name="connsiteY31" fmla="*/ 752108 h 2162773"/>
                      <a:gd name="connsiteX32" fmla="*/ 3296734 w 3666491"/>
                      <a:gd name="connsiteY32" fmla="*/ 740678 h 2162773"/>
                      <a:gd name="connsiteX33" fmla="*/ 3194817 w 3666491"/>
                      <a:gd name="connsiteY33" fmla="*/ 721628 h 2162773"/>
                      <a:gd name="connsiteX34" fmla="*/ 3089090 w 3666491"/>
                      <a:gd name="connsiteY34" fmla="*/ 690196 h 2162773"/>
                      <a:gd name="connsiteX35" fmla="*/ 3146240 w 3666491"/>
                      <a:gd name="connsiteY35" fmla="*/ 690196 h 2162773"/>
                      <a:gd name="connsiteX36" fmla="*/ 3248157 w 3666491"/>
                      <a:gd name="connsiteY36" fmla="*/ 702578 h 2162773"/>
                      <a:gd name="connsiteX37" fmla="*/ 3448182 w 3666491"/>
                      <a:gd name="connsiteY37" fmla="*/ 721628 h 2162773"/>
                      <a:gd name="connsiteX38" fmla="*/ 3501522 w 3666491"/>
                      <a:gd name="connsiteY38" fmla="*/ 672099 h 2162773"/>
                      <a:gd name="connsiteX39" fmla="*/ 3413892 w 3666491"/>
                      <a:gd name="connsiteY39" fmla="*/ 624474 h 2162773"/>
                      <a:gd name="connsiteX40" fmla="*/ 3311974 w 3666491"/>
                      <a:gd name="connsiteY40" fmla="*/ 574944 h 2162773"/>
                      <a:gd name="connsiteX41" fmla="*/ 3299592 w 3666491"/>
                      <a:gd name="connsiteY41" fmla="*/ 527319 h 2162773"/>
                      <a:gd name="connsiteX42" fmla="*/ 3249109 w 3666491"/>
                      <a:gd name="connsiteY42" fmla="*/ 496839 h 2162773"/>
                      <a:gd name="connsiteX43" fmla="*/ 3189102 w 3666491"/>
                      <a:gd name="connsiteY43" fmla="*/ 482552 h 2162773"/>
                      <a:gd name="connsiteX44" fmla="*/ 3155765 w 3666491"/>
                      <a:gd name="connsiteY44" fmla="*/ 485409 h 2162773"/>
                      <a:gd name="connsiteX45" fmla="*/ 3148144 w 3666491"/>
                      <a:gd name="connsiteY45" fmla="*/ 477789 h 2162773"/>
                      <a:gd name="connsiteX46" fmla="*/ 3165290 w 3666491"/>
                      <a:gd name="connsiteY46" fmla="*/ 386349 h 2162773"/>
                      <a:gd name="connsiteX47" fmla="*/ 3171005 w 3666491"/>
                      <a:gd name="connsiteY47" fmla="*/ 351107 h 2162773"/>
                      <a:gd name="connsiteX48" fmla="*/ 3130999 w 3666491"/>
                      <a:gd name="connsiteY48" fmla="*/ 338724 h 2162773"/>
                      <a:gd name="connsiteX49" fmla="*/ 3077659 w 3666491"/>
                      <a:gd name="connsiteY49" fmla="*/ 335867 h 2162773"/>
                      <a:gd name="connsiteX50" fmla="*/ 2919544 w 3666491"/>
                      <a:gd name="connsiteY50" fmla="*/ 453024 h 2162773"/>
                      <a:gd name="connsiteX51" fmla="*/ 2863347 w 3666491"/>
                      <a:gd name="connsiteY51" fmla="*/ 506364 h 2162773"/>
                      <a:gd name="connsiteX52" fmla="*/ 2850012 w 3666491"/>
                      <a:gd name="connsiteY52" fmla="*/ 516841 h 2162773"/>
                      <a:gd name="connsiteX53" fmla="*/ 2800482 w 3666491"/>
                      <a:gd name="connsiteY53" fmla="*/ 533986 h 2162773"/>
                      <a:gd name="connsiteX54" fmla="*/ 2784290 w 3666491"/>
                      <a:gd name="connsiteY54" fmla="*/ 530176 h 2162773"/>
                      <a:gd name="connsiteX55" fmla="*/ 2775717 w 3666491"/>
                      <a:gd name="connsiteY55" fmla="*/ 525414 h 2162773"/>
                      <a:gd name="connsiteX56" fmla="*/ 2755715 w 3666491"/>
                      <a:gd name="connsiteY56" fmla="*/ 506364 h 2162773"/>
                      <a:gd name="connsiteX57" fmla="*/ 2798577 w 3666491"/>
                      <a:gd name="connsiteY57" fmla="*/ 436832 h 2162773"/>
                      <a:gd name="connsiteX58" fmla="*/ 2839534 w 3666491"/>
                      <a:gd name="connsiteY58" fmla="*/ 396827 h 2162773"/>
                      <a:gd name="connsiteX59" fmla="*/ 2926212 w 3666491"/>
                      <a:gd name="connsiteY59" fmla="*/ 293957 h 2162773"/>
                      <a:gd name="connsiteX60" fmla="*/ 2849059 w 3666491"/>
                      <a:gd name="connsiteY60" fmla="*/ 224425 h 2162773"/>
                      <a:gd name="connsiteX61" fmla="*/ 2751905 w 3666491"/>
                      <a:gd name="connsiteY61" fmla="*/ 248237 h 2162773"/>
                      <a:gd name="connsiteX62" fmla="*/ 2750952 w 3666491"/>
                      <a:gd name="connsiteY62" fmla="*/ 229187 h 2162773"/>
                      <a:gd name="connsiteX63" fmla="*/ 2743332 w 3666491"/>
                      <a:gd name="connsiteY63" fmla="*/ 222520 h 2162773"/>
                      <a:gd name="connsiteX64" fmla="*/ 2630937 w 3666491"/>
                      <a:gd name="connsiteY64" fmla="*/ 257762 h 2162773"/>
                      <a:gd name="connsiteX65" fmla="*/ 2605219 w 3666491"/>
                      <a:gd name="connsiteY65" fmla="*/ 281575 h 2162773"/>
                      <a:gd name="connsiteX66" fmla="*/ 2548069 w 3666491"/>
                      <a:gd name="connsiteY66" fmla="*/ 315864 h 2162773"/>
                      <a:gd name="connsiteX67" fmla="*/ 2516637 w 3666491"/>
                      <a:gd name="connsiteY67" fmla="*/ 300624 h 2162773"/>
                      <a:gd name="connsiteX68" fmla="*/ 2505207 w 3666491"/>
                      <a:gd name="connsiteY68" fmla="*/ 274907 h 2162773"/>
                      <a:gd name="connsiteX69" fmla="*/ 2483299 w 3666491"/>
                      <a:gd name="connsiteY69" fmla="*/ 203470 h 2162773"/>
                      <a:gd name="connsiteX70" fmla="*/ 2405194 w 3666491"/>
                      <a:gd name="connsiteY70" fmla="*/ 246332 h 2162773"/>
                      <a:gd name="connsiteX71" fmla="*/ 2355665 w 3666491"/>
                      <a:gd name="connsiteY71" fmla="*/ 343487 h 2162773"/>
                      <a:gd name="connsiteX72" fmla="*/ 2354712 w 3666491"/>
                      <a:gd name="connsiteY72" fmla="*/ 345392 h 2162773"/>
                      <a:gd name="connsiteX73" fmla="*/ 2332805 w 3666491"/>
                      <a:gd name="connsiteY73" fmla="*/ 357774 h 2162773"/>
                      <a:gd name="connsiteX74" fmla="*/ 2258509 w 3666491"/>
                      <a:gd name="connsiteY74" fmla="*/ 378729 h 2162773"/>
                      <a:gd name="connsiteX75" fmla="*/ 2249937 w 3666491"/>
                      <a:gd name="connsiteY75" fmla="*/ 306340 h 2162773"/>
                      <a:gd name="connsiteX76" fmla="*/ 2267082 w 3666491"/>
                      <a:gd name="connsiteY76" fmla="*/ 232997 h 2162773"/>
                      <a:gd name="connsiteX77" fmla="*/ 2217552 w 3666491"/>
                      <a:gd name="connsiteY77" fmla="*/ 67263 h 2162773"/>
                      <a:gd name="connsiteX78" fmla="*/ 2179452 w 3666491"/>
                      <a:gd name="connsiteY78" fmla="*/ 23448 h 2162773"/>
                      <a:gd name="connsiteX79" fmla="*/ 2179452 w 3666491"/>
                      <a:gd name="connsiteY79" fmla="*/ 23448 h 2162773"/>
                      <a:gd name="connsiteX80" fmla="*/ 2158497 w 3666491"/>
                      <a:gd name="connsiteY80" fmla="*/ 7255 h 2162773"/>
                      <a:gd name="connsiteX81" fmla="*/ 2124207 w 3666491"/>
                      <a:gd name="connsiteY81" fmla="*/ 588 h 2162773"/>
                      <a:gd name="connsiteX82" fmla="*/ 2115634 w 3666491"/>
                      <a:gd name="connsiteY82" fmla="*/ 3445 h 2162773"/>
                      <a:gd name="connsiteX83" fmla="*/ 2097537 w 3666491"/>
                      <a:gd name="connsiteY83" fmla="*/ 65358 h 2162773"/>
                      <a:gd name="connsiteX84" fmla="*/ 2098490 w 3666491"/>
                      <a:gd name="connsiteY84" fmla="*/ 169180 h 2162773"/>
                      <a:gd name="connsiteX85" fmla="*/ 2089917 w 3666491"/>
                      <a:gd name="connsiteY85" fmla="*/ 233950 h 2162773"/>
                      <a:gd name="connsiteX86" fmla="*/ 1987999 w 3666491"/>
                      <a:gd name="connsiteY86" fmla="*/ 147272 h 2162773"/>
                      <a:gd name="connsiteX87" fmla="*/ 1962282 w 3666491"/>
                      <a:gd name="connsiteY87" fmla="*/ 266334 h 2162773"/>
                      <a:gd name="connsiteX88" fmla="*/ 1928944 w 3666491"/>
                      <a:gd name="connsiteY88" fmla="*/ 313959 h 2162773"/>
                      <a:gd name="connsiteX89" fmla="*/ 1976569 w 3666491"/>
                      <a:gd name="connsiteY89" fmla="*/ 380634 h 2162773"/>
                      <a:gd name="connsiteX90" fmla="*/ 1993714 w 3666491"/>
                      <a:gd name="connsiteY90" fmla="*/ 447309 h 2162773"/>
                      <a:gd name="connsiteX91" fmla="*/ 1927039 w 3666491"/>
                      <a:gd name="connsiteY91" fmla="*/ 422544 h 2162773"/>
                      <a:gd name="connsiteX92" fmla="*/ 1870842 w 3666491"/>
                      <a:gd name="connsiteY92" fmla="*/ 401589 h 2162773"/>
                      <a:gd name="connsiteX93" fmla="*/ 1863222 w 3666491"/>
                      <a:gd name="connsiteY93" fmla="*/ 481599 h 2162773"/>
                      <a:gd name="connsiteX94" fmla="*/ 1935612 w 3666491"/>
                      <a:gd name="connsiteY94" fmla="*/ 598756 h 2162773"/>
                      <a:gd name="connsiteX95" fmla="*/ 1969902 w 3666491"/>
                      <a:gd name="connsiteY95" fmla="*/ 756871 h 2162773"/>
                      <a:gd name="connsiteX96" fmla="*/ 1660339 w 3666491"/>
                      <a:gd name="connsiteY96" fmla="*/ 1073100 h 2162773"/>
                      <a:gd name="connsiteX97" fmla="*/ 1660339 w 3666491"/>
                      <a:gd name="connsiteY97" fmla="*/ 1074052 h 2162773"/>
                      <a:gd name="connsiteX98" fmla="*/ 1632717 w 3666491"/>
                      <a:gd name="connsiteY98" fmla="*/ 1077863 h 2162773"/>
                      <a:gd name="connsiteX99" fmla="*/ 1562232 w 3666491"/>
                      <a:gd name="connsiteY99" fmla="*/ 1007378 h 2162773"/>
                      <a:gd name="connsiteX100" fmla="*/ 1357444 w 3666491"/>
                      <a:gd name="connsiteY100" fmla="*/ 906413 h 2162773"/>
                      <a:gd name="connsiteX101" fmla="*/ 1337442 w 3666491"/>
                      <a:gd name="connsiteY101" fmla="*/ 907365 h 2162773"/>
                      <a:gd name="connsiteX102" fmla="*/ 1266957 w 3666491"/>
                      <a:gd name="connsiteY102" fmla="*/ 947370 h 2162773"/>
                      <a:gd name="connsiteX103" fmla="*/ 1266004 w 3666491"/>
                      <a:gd name="connsiteY103" fmla="*/ 948323 h 2162773"/>
                      <a:gd name="connsiteX104" fmla="*/ 1231714 w 3666491"/>
                      <a:gd name="connsiteY104" fmla="*/ 953085 h 2162773"/>
                      <a:gd name="connsiteX105" fmla="*/ 1139322 w 3666491"/>
                      <a:gd name="connsiteY105" fmla="*/ 1008330 h 2162773"/>
                      <a:gd name="connsiteX106" fmla="*/ 1065979 w 3666491"/>
                      <a:gd name="connsiteY106" fmla="*/ 1089293 h 2162773"/>
                      <a:gd name="connsiteX107" fmla="*/ 944059 w 3666491"/>
                      <a:gd name="connsiteY107" fmla="*/ 1144537 h 2162773"/>
                      <a:gd name="connsiteX108" fmla="*/ 863097 w 3666491"/>
                      <a:gd name="connsiteY108" fmla="*/ 1242645 h 2162773"/>
                      <a:gd name="connsiteX109" fmla="*/ 830712 w 3666491"/>
                      <a:gd name="connsiteY109" fmla="*/ 1244550 h 2162773"/>
                      <a:gd name="connsiteX110" fmla="*/ 713554 w 3666491"/>
                      <a:gd name="connsiteY110" fmla="*/ 1330274 h 2162773"/>
                      <a:gd name="connsiteX111" fmla="*/ 653547 w 3666491"/>
                      <a:gd name="connsiteY111" fmla="*/ 1389329 h 2162773"/>
                      <a:gd name="connsiteX112" fmla="*/ 575442 w 3666491"/>
                      <a:gd name="connsiteY112" fmla="*/ 1456956 h 2162773"/>
                      <a:gd name="connsiteX113" fmla="*/ 571632 w 3666491"/>
                      <a:gd name="connsiteY113" fmla="*/ 1458862 h 2162773"/>
                      <a:gd name="connsiteX114" fmla="*/ 564012 w 3666491"/>
                      <a:gd name="connsiteY114" fmla="*/ 1461719 h 2162773"/>
                      <a:gd name="connsiteX115" fmla="*/ 290644 w 3666491"/>
                      <a:gd name="connsiteY115" fmla="*/ 1675078 h 2162773"/>
                      <a:gd name="connsiteX116" fmla="*/ 247782 w 3666491"/>
                      <a:gd name="connsiteY116" fmla="*/ 1713178 h 2162773"/>
                      <a:gd name="connsiteX117" fmla="*/ 247782 w 3666491"/>
                      <a:gd name="connsiteY117" fmla="*/ 1713178 h 2162773"/>
                      <a:gd name="connsiteX118" fmla="*/ 147769 w 3666491"/>
                      <a:gd name="connsiteY118" fmla="*/ 1770328 h 2162773"/>
                      <a:gd name="connsiteX119" fmla="*/ 38232 w 3666491"/>
                      <a:gd name="connsiteY119" fmla="*/ 1888438 h 2162773"/>
                      <a:gd name="connsiteX120" fmla="*/ 19182 w 3666491"/>
                      <a:gd name="connsiteY120" fmla="*/ 1937015 h 2162773"/>
                      <a:gd name="connsiteX121" fmla="*/ 19182 w 3666491"/>
                      <a:gd name="connsiteY121" fmla="*/ 1937968 h 2162773"/>
                      <a:gd name="connsiteX122" fmla="*/ 25849 w 3666491"/>
                      <a:gd name="connsiteY122" fmla="*/ 2059888 h 2162773"/>
                      <a:gd name="connsiteX123" fmla="*/ 72522 w 3666491"/>
                      <a:gd name="connsiteY123" fmla="*/ 2075127 h 2162773"/>
                      <a:gd name="connsiteX124" fmla="*/ 82047 w 3666491"/>
                      <a:gd name="connsiteY124" fmla="*/ 2068460 h 2162773"/>
                      <a:gd name="connsiteX125" fmla="*/ 82999 w 3666491"/>
                      <a:gd name="connsiteY125" fmla="*/ 2067507 h 2162773"/>
                      <a:gd name="connsiteX126" fmla="*/ 84904 w 3666491"/>
                      <a:gd name="connsiteY126" fmla="*/ 2064650 h 2162773"/>
                      <a:gd name="connsiteX127" fmla="*/ 90619 w 3666491"/>
                      <a:gd name="connsiteY127" fmla="*/ 2045600 h 2162773"/>
                      <a:gd name="connsiteX128" fmla="*/ 103954 w 3666491"/>
                      <a:gd name="connsiteY128" fmla="*/ 2014168 h 2162773"/>
                      <a:gd name="connsiteX129" fmla="*/ 154437 w 3666491"/>
                      <a:gd name="connsiteY129" fmla="*/ 1991308 h 2162773"/>
                      <a:gd name="connsiteX130" fmla="*/ 296359 w 3666491"/>
                      <a:gd name="connsiteY130" fmla="*/ 1986545 h 2162773"/>
                      <a:gd name="connsiteX131" fmla="*/ 423994 w 3666491"/>
                      <a:gd name="connsiteY131" fmla="*/ 1959875 h 2162773"/>
                      <a:gd name="connsiteX132" fmla="*/ 448759 w 3666491"/>
                      <a:gd name="connsiteY132" fmla="*/ 1935110 h 2162773"/>
                      <a:gd name="connsiteX133" fmla="*/ 514482 w 3666491"/>
                      <a:gd name="connsiteY133" fmla="*/ 1921775 h 2162773"/>
                      <a:gd name="connsiteX134" fmla="*/ 584967 w 3666491"/>
                      <a:gd name="connsiteY134" fmla="*/ 1915108 h 2162773"/>
                      <a:gd name="connsiteX135" fmla="*/ 728794 w 3666491"/>
                      <a:gd name="connsiteY135" fmla="*/ 1893201 h 2162773"/>
                      <a:gd name="connsiteX136" fmla="*/ 827854 w 3666491"/>
                      <a:gd name="connsiteY136" fmla="*/ 1832240 h 2162773"/>
                      <a:gd name="connsiteX137" fmla="*/ 828807 w 3666491"/>
                      <a:gd name="connsiteY137" fmla="*/ 1830336 h 2162773"/>
                      <a:gd name="connsiteX138" fmla="*/ 1070742 w 3666491"/>
                      <a:gd name="connsiteY138" fmla="*/ 1762708 h 2162773"/>
                      <a:gd name="connsiteX139" fmla="*/ 1151704 w 3666491"/>
                      <a:gd name="connsiteY139" fmla="*/ 1680793 h 2162773"/>
                      <a:gd name="connsiteX140" fmla="*/ 1190757 w 3666491"/>
                      <a:gd name="connsiteY140" fmla="*/ 1699843 h 2162773"/>
                      <a:gd name="connsiteX141" fmla="*/ 1229809 w 3666491"/>
                      <a:gd name="connsiteY141" fmla="*/ 1705558 h 2162773"/>
                      <a:gd name="connsiteX142" fmla="*/ 1312677 w 3666491"/>
                      <a:gd name="connsiteY142" fmla="*/ 1696986 h 2162773"/>
                      <a:gd name="connsiteX143" fmla="*/ 1469839 w 3666491"/>
                      <a:gd name="connsiteY143" fmla="*/ 1615071 h 2162773"/>
                      <a:gd name="connsiteX144" fmla="*/ 1475555 w 3666491"/>
                      <a:gd name="connsiteY144" fmla="*/ 1609356 h 2162773"/>
                      <a:gd name="connsiteX145" fmla="*/ 1583187 w 3666491"/>
                      <a:gd name="connsiteY145" fmla="*/ 1589354 h 2162773"/>
                      <a:gd name="connsiteX146" fmla="*/ 1644147 w 3666491"/>
                      <a:gd name="connsiteY146" fmla="*/ 1545539 h 2162773"/>
                      <a:gd name="connsiteX147" fmla="*/ 1722252 w 3666491"/>
                      <a:gd name="connsiteY147" fmla="*/ 1443622 h 2162773"/>
                      <a:gd name="connsiteX148" fmla="*/ 1745112 w 3666491"/>
                      <a:gd name="connsiteY148" fmla="*/ 1348372 h 2162773"/>
                      <a:gd name="connsiteX149" fmla="*/ 1718442 w 3666491"/>
                      <a:gd name="connsiteY149" fmla="*/ 1207402 h 2162773"/>
                      <a:gd name="connsiteX150" fmla="*/ 1982284 w 3666491"/>
                      <a:gd name="connsiteY150" fmla="*/ 1110247 h 2162773"/>
                      <a:gd name="connsiteX151" fmla="*/ 1989905 w 3666491"/>
                      <a:gd name="connsiteY151" fmla="*/ 1111200 h 2162773"/>
                      <a:gd name="connsiteX152" fmla="*/ 2292799 w 3666491"/>
                      <a:gd name="connsiteY152" fmla="*/ 1184542 h 2162773"/>
                      <a:gd name="connsiteX153" fmla="*/ 2320422 w 3666491"/>
                      <a:gd name="connsiteY153" fmla="*/ 1183590 h 2162773"/>
                      <a:gd name="connsiteX154" fmla="*/ 2325184 w 3666491"/>
                      <a:gd name="connsiteY154" fmla="*/ 1168350 h 2162773"/>
                      <a:gd name="connsiteX155" fmla="*/ 2318517 w 3666491"/>
                      <a:gd name="connsiteY155" fmla="*/ 1160730 h 2162773"/>
                      <a:gd name="connsiteX156" fmla="*/ 2249937 w 3666491"/>
                      <a:gd name="connsiteY156" fmla="*/ 1088340 h 2162773"/>
                      <a:gd name="connsiteX157" fmla="*/ 2343282 w 3666491"/>
                      <a:gd name="connsiteY157" fmla="*/ 1137870 h 2162773"/>
                      <a:gd name="connsiteX158" fmla="*/ 2425197 w 3666491"/>
                      <a:gd name="connsiteY158" fmla="*/ 1238835 h 2162773"/>
                      <a:gd name="connsiteX159" fmla="*/ 2589027 w 3666491"/>
                      <a:gd name="connsiteY159" fmla="*/ 1416952 h 2162773"/>
                      <a:gd name="connsiteX160" fmla="*/ 2601409 w 3666491"/>
                      <a:gd name="connsiteY160" fmla="*/ 1410284 h 2162773"/>
                      <a:gd name="connsiteX161" fmla="*/ 2535687 w 3666491"/>
                      <a:gd name="connsiteY161" fmla="*/ 1227405 h 2162773"/>
                      <a:gd name="connsiteX162" fmla="*/ 2689992 w 3666491"/>
                      <a:gd name="connsiteY162" fmla="*/ 1325512 h 2162773"/>
                      <a:gd name="connsiteX163" fmla="*/ 2764287 w 3666491"/>
                      <a:gd name="connsiteY163" fmla="*/ 1506486 h 2162773"/>
                      <a:gd name="connsiteX164" fmla="*/ 2782384 w 3666491"/>
                      <a:gd name="connsiteY164" fmla="*/ 1508391 h 2162773"/>
                      <a:gd name="connsiteX165" fmla="*/ 2838582 w 3666491"/>
                      <a:gd name="connsiteY165" fmla="*/ 1412189 h 2162773"/>
                      <a:gd name="connsiteX166" fmla="*/ 2897637 w 3666491"/>
                      <a:gd name="connsiteY166" fmla="*/ 1459814 h 2162773"/>
                      <a:gd name="connsiteX167" fmla="*/ 2900494 w 3666491"/>
                      <a:gd name="connsiteY167" fmla="*/ 1523631 h 2162773"/>
                      <a:gd name="connsiteX168" fmla="*/ 2850012 w 3666491"/>
                      <a:gd name="connsiteY168" fmla="*/ 1629359 h 2162773"/>
                      <a:gd name="connsiteX169" fmla="*/ 2790957 w 3666491"/>
                      <a:gd name="connsiteY169" fmla="*/ 1680793 h 2162773"/>
                      <a:gd name="connsiteX170" fmla="*/ 2749047 w 3666491"/>
                      <a:gd name="connsiteY170" fmla="*/ 1738896 h 2162773"/>
                      <a:gd name="connsiteX171" fmla="*/ 2805244 w 3666491"/>
                      <a:gd name="connsiteY171" fmla="*/ 1797951 h 2162773"/>
                      <a:gd name="connsiteX172" fmla="*/ 2892874 w 3666491"/>
                      <a:gd name="connsiteY172" fmla="*/ 1765566 h 2162773"/>
                      <a:gd name="connsiteX173" fmla="*/ 2951930 w 3666491"/>
                      <a:gd name="connsiteY173" fmla="*/ 1709368 h 2162773"/>
                      <a:gd name="connsiteX174" fmla="*/ 2950024 w 3666491"/>
                      <a:gd name="connsiteY174" fmla="*/ 1756993 h 2162773"/>
                      <a:gd name="connsiteX175" fmla="*/ 2954787 w 3666491"/>
                      <a:gd name="connsiteY175" fmla="*/ 1789378 h 2162773"/>
                      <a:gd name="connsiteX176" fmla="*/ 2988124 w 3666491"/>
                      <a:gd name="connsiteY176" fmla="*/ 1785568 h 2162773"/>
                      <a:gd name="connsiteX177" fmla="*/ 3030034 w 3666491"/>
                      <a:gd name="connsiteY177" fmla="*/ 1732228 h 2162773"/>
                      <a:gd name="connsiteX178" fmla="*/ 3076707 w 3666491"/>
                      <a:gd name="connsiteY178" fmla="*/ 1716988 h 2162773"/>
                      <a:gd name="connsiteX179" fmla="*/ 3090994 w 3666491"/>
                      <a:gd name="connsiteY179" fmla="*/ 1764613 h 2162773"/>
                      <a:gd name="connsiteX180" fmla="*/ 3086232 w 3666491"/>
                      <a:gd name="connsiteY180" fmla="*/ 1847480 h 2162773"/>
                      <a:gd name="connsiteX181" fmla="*/ 3058609 w 3666491"/>
                      <a:gd name="connsiteY181" fmla="*/ 2027502 h 2162773"/>
                      <a:gd name="connsiteX182" fmla="*/ 3057657 w 3666491"/>
                      <a:gd name="connsiteY182" fmla="*/ 2099892 h 2162773"/>
                      <a:gd name="connsiteX183" fmla="*/ 3140524 w 3666491"/>
                      <a:gd name="connsiteY183" fmla="*/ 2156090 h 2162773"/>
                      <a:gd name="connsiteX184" fmla="*/ 3215772 w 3666491"/>
                      <a:gd name="connsiteY184" fmla="*/ 2024645 h 2162773"/>
                      <a:gd name="connsiteX185" fmla="*/ 3032892 w 3666491"/>
                      <a:gd name="connsiteY185" fmla="*/ 808306 h 2162773"/>
                      <a:gd name="connsiteX186" fmla="*/ 3217677 w 3666491"/>
                      <a:gd name="connsiteY186" fmla="*/ 808306 h 2162773"/>
                      <a:gd name="connsiteX187" fmla="*/ 3401509 w 3666491"/>
                      <a:gd name="connsiteY187" fmla="*/ 878790 h 2162773"/>
                      <a:gd name="connsiteX188" fmla="*/ 3331024 w 3666491"/>
                      <a:gd name="connsiteY188" fmla="*/ 912128 h 2162773"/>
                      <a:gd name="connsiteX189" fmla="*/ 3374840 w 3666491"/>
                      <a:gd name="connsiteY189" fmla="*/ 970230 h 2162773"/>
                      <a:gd name="connsiteX190" fmla="*/ 3484377 w 3666491"/>
                      <a:gd name="connsiteY190" fmla="*/ 1035953 h 2162773"/>
                      <a:gd name="connsiteX191" fmla="*/ 3564387 w 3666491"/>
                      <a:gd name="connsiteY191" fmla="*/ 1090245 h 2162773"/>
                      <a:gd name="connsiteX192" fmla="*/ 3382459 w 3666491"/>
                      <a:gd name="connsiteY192" fmla="*/ 1080720 h 2162773"/>
                      <a:gd name="connsiteX193" fmla="*/ 3375792 w 3666491"/>
                      <a:gd name="connsiteY193" fmla="*/ 1091197 h 2162773"/>
                      <a:gd name="connsiteX194" fmla="*/ 3507237 w 3666491"/>
                      <a:gd name="connsiteY194" fmla="*/ 1225500 h 2162773"/>
                      <a:gd name="connsiteX195" fmla="*/ 3647255 w 3666491"/>
                      <a:gd name="connsiteY195" fmla="*/ 1382662 h 2162773"/>
                      <a:gd name="connsiteX196" fmla="*/ 3507237 w 3666491"/>
                      <a:gd name="connsiteY196" fmla="*/ 1339799 h 2162773"/>
                      <a:gd name="connsiteX197" fmla="*/ 3370077 w 3666491"/>
                      <a:gd name="connsiteY197" fmla="*/ 1291222 h 2162773"/>
                      <a:gd name="connsiteX198" fmla="*/ 3364362 w 3666491"/>
                      <a:gd name="connsiteY198" fmla="*/ 1304557 h 2162773"/>
                      <a:gd name="connsiteX199" fmla="*/ 3517715 w 3666491"/>
                      <a:gd name="connsiteY199" fmla="*/ 1486484 h 2162773"/>
                      <a:gd name="connsiteX200" fmla="*/ 3364362 w 3666491"/>
                      <a:gd name="connsiteY200" fmla="*/ 1395997 h 2162773"/>
                      <a:gd name="connsiteX201" fmla="*/ 3354837 w 3666491"/>
                      <a:gd name="connsiteY201" fmla="*/ 1386472 h 2162773"/>
                      <a:gd name="connsiteX202" fmla="*/ 3289115 w 3666491"/>
                      <a:gd name="connsiteY202" fmla="*/ 1335037 h 2162773"/>
                      <a:gd name="connsiteX203" fmla="*/ 3283399 w 3666491"/>
                      <a:gd name="connsiteY203" fmla="*/ 1333132 h 2162773"/>
                      <a:gd name="connsiteX204" fmla="*/ 3205294 w 3666491"/>
                      <a:gd name="connsiteY204" fmla="*/ 1288364 h 2162773"/>
                      <a:gd name="connsiteX205" fmla="*/ 3057657 w 3666491"/>
                      <a:gd name="connsiteY205" fmla="*/ 1175017 h 2162773"/>
                      <a:gd name="connsiteX206" fmla="*/ 3217677 w 3666491"/>
                      <a:gd name="connsiteY206" fmla="*/ 1185495 h 2162773"/>
                      <a:gd name="connsiteX207" fmla="*/ 3221487 w 3666491"/>
                      <a:gd name="connsiteY207" fmla="*/ 1171207 h 2162773"/>
                      <a:gd name="connsiteX208" fmla="*/ 3075755 w 3666491"/>
                      <a:gd name="connsiteY208" fmla="*/ 1035000 h 2162773"/>
                      <a:gd name="connsiteX209" fmla="*/ 2892874 w 3666491"/>
                      <a:gd name="connsiteY209" fmla="*/ 944513 h 2162773"/>
                      <a:gd name="connsiteX210" fmla="*/ 2813817 w 3666491"/>
                      <a:gd name="connsiteY210" fmla="*/ 926415 h 2162773"/>
                      <a:gd name="connsiteX211" fmla="*/ 2995744 w 3666491"/>
                      <a:gd name="connsiteY211" fmla="*/ 939750 h 2162773"/>
                      <a:gd name="connsiteX212" fmla="*/ 3142430 w 3666491"/>
                      <a:gd name="connsiteY212" fmla="*/ 1027380 h 2162773"/>
                      <a:gd name="connsiteX213" fmla="*/ 3411034 w 3666491"/>
                      <a:gd name="connsiteY213" fmla="*/ 1259790 h 2162773"/>
                      <a:gd name="connsiteX214" fmla="*/ 3419607 w 3666491"/>
                      <a:gd name="connsiteY214" fmla="*/ 1246455 h 2162773"/>
                      <a:gd name="connsiteX215" fmla="*/ 3135762 w 3666491"/>
                      <a:gd name="connsiteY215" fmla="*/ 1005473 h 2162773"/>
                      <a:gd name="connsiteX216" fmla="*/ 2990030 w 3666491"/>
                      <a:gd name="connsiteY216" fmla="*/ 924510 h 2162773"/>
                      <a:gd name="connsiteX217" fmla="*/ 3134809 w 3666491"/>
                      <a:gd name="connsiteY217" fmla="*/ 914985 h 2162773"/>
                      <a:gd name="connsiteX218" fmla="*/ 3136715 w 3666491"/>
                      <a:gd name="connsiteY218" fmla="*/ 903555 h 2162773"/>
                      <a:gd name="connsiteX219" fmla="*/ 3021462 w 3666491"/>
                      <a:gd name="connsiteY219" fmla="*/ 846406 h 2162773"/>
                      <a:gd name="connsiteX220" fmla="*/ 2887159 w 3666491"/>
                      <a:gd name="connsiteY220" fmla="*/ 824498 h 2162773"/>
                      <a:gd name="connsiteX221" fmla="*/ 2887159 w 3666491"/>
                      <a:gd name="connsiteY221" fmla="*/ 823546 h 2162773"/>
                      <a:gd name="connsiteX222" fmla="*/ 3032892 w 3666491"/>
                      <a:gd name="connsiteY222" fmla="*/ 808306 h 2162773"/>
                      <a:gd name="connsiteX223" fmla="*/ 2420434 w 3666491"/>
                      <a:gd name="connsiteY223" fmla="*/ 257762 h 2162773"/>
                      <a:gd name="connsiteX224" fmla="*/ 2466155 w 3666491"/>
                      <a:gd name="connsiteY224" fmla="*/ 225377 h 2162773"/>
                      <a:gd name="connsiteX225" fmla="*/ 2497587 w 3666491"/>
                      <a:gd name="connsiteY225" fmla="*/ 216805 h 2162773"/>
                      <a:gd name="connsiteX226" fmla="*/ 2495682 w 3666491"/>
                      <a:gd name="connsiteY226" fmla="*/ 231092 h 2162773"/>
                      <a:gd name="connsiteX227" fmla="*/ 2489967 w 3666491"/>
                      <a:gd name="connsiteY227" fmla="*/ 255857 h 2162773"/>
                      <a:gd name="connsiteX228" fmla="*/ 2500444 w 3666491"/>
                      <a:gd name="connsiteY228" fmla="*/ 300624 h 2162773"/>
                      <a:gd name="connsiteX229" fmla="*/ 2608077 w 3666491"/>
                      <a:gd name="connsiteY229" fmla="*/ 299672 h 2162773"/>
                      <a:gd name="connsiteX230" fmla="*/ 2644272 w 3666491"/>
                      <a:gd name="connsiteY230" fmla="*/ 265382 h 2162773"/>
                      <a:gd name="connsiteX231" fmla="*/ 2737617 w 3666491"/>
                      <a:gd name="connsiteY231" fmla="*/ 230140 h 2162773"/>
                      <a:gd name="connsiteX232" fmla="*/ 2734759 w 3666491"/>
                      <a:gd name="connsiteY232" fmla="*/ 251095 h 2162773"/>
                      <a:gd name="connsiteX233" fmla="*/ 2725234 w 3666491"/>
                      <a:gd name="connsiteY233" fmla="*/ 266334 h 2162773"/>
                      <a:gd name="connsiteX234" fmla="*/ 2722377 w 3666491"/>
                      <a:gd name="connsiteY234" fmla="*/ 270145 h 2162773"/>
                      <a:gd name="connsiteX235" fmla="*/ 2726187 w 3666491"/>
                      <a:gd name="connsiteY235" fmla="*/ 273955 h 2162773"/>
                      <a:gd name="connsiteX236" fmla="*/ 2740474 w 3666491"/>
                      <a:gd name="connsiteY236" fmla="*/ 262525 h 2162773"/>
                      <a:gd name="connsiteX237" fmla="*/ 2843344 w 3666491"/>
                      <a:gd name="connsiteY237" fmla="*/ 235855 h 2162773"/>
                      <a:gd name="connsiteX238" fmla="*/ 2908115 w 3666491"/>
                      <a:gd name="connsiteY238" fmla="*/ 267287 h 2162773"/>
                      <a:gd name="connsiteX239" fmla="*/ 2893827 w 3666491"/>
                      <a:gd name="connsiteY239" fmla="*/ 308244 h 2162773"/>
                      <a:gd name="connsiteX240" fmla="*/ 2795719 w 3666491"/>
                      <a:gd name="connsiteY240" fmla="*/ 406352 h 2162773"/>
                      <a:gd name="connsiteX241" fmla="*/ 2782384 w 3666491"/>
                      <a:gd name="connsiteY241" fmla="*/ 419687 h 2162773"/>
                      <a:gd name="connsiteX242" fmla="*/ 2744284 w 3666491"/>
                      <a:gd name="connsiteY242" fmla="*/ 468264 h 2162773"/>
                      <a:gd name="connsiteX243" fmla="*/ 2768097 w 3666491"/>
                      <a:gd name="connsiteY243" fmla="*/ 404447 h 2162773"/>
                      <a:gd name="connsiteX244" fmla="*/ 2798577 w 3666491"/>
                      <a:gd name="connsiteY244" fmla="*/ 334914 h 2162773"/>
                      <a:gd name="connsiteX245" fmla="*/ 2793815 w 3666491"/>
                      <a:gd name="connsiteY245" fmla="*/ 333009 h 2162773"/>
                      <a:gd name="connsiteX246" fmla="*/ 2761430 w 3666491"/>
                      <a:gd name="connsiteY246" fmla="*/ 396827 h 2162773"/>
                      <a:gd name="connsiteX247" fmla="*/ 2732855 w 3666491"/>
                      <a:gd name="connsiteY247" fmla="*/ 453024 h 2162773"/>
                      <a:gd name="connsiteX248" fmla="*/ 2748094 w 3666491"/>
                      <a:gd name="connsiteY248" fmla="*/ 391112 h 2162773"/>
                      <a:gd name="connsiteX249" fmla="*/ 2749999 w 3666491"/>
                      <a:gd name="connsiteY249" fmla="*/ 384444 h 2162773"/>
                      <a:gd name="connsiteX250" fmla="*/ 2734759 w 3666491"/>
                      <a:gd name="connsiteY250" fmla="*/ 288242 h 2162773"/>
                      <a:gd name="connsiteX251" fmla="*/ 2701422 w 3666491"/>
                      <a:gd name="connsiteY251" fmla="*/ 298719 h 2162773"/>
                      <a:gd name="connsiteX252" fmla="*/ 2681419 w 3666491"/>
                      <a:gd name="connsiteY252" fmla="*/ 309197 h 2162773"/>
                      <a:gd name="connsiteX253" fmla="*/ 2649034 w 3666491"/>
                      <a:gd name="connsiteY253" fmla="*/ 333962 h 2162773"/>
                      <a:gd name="connsiteX254" fmla="*/ 2585217 w 3666491"/>
                      <a:gd name="connsiteY254" fmla="*/ 441594 h 2162773"/>
                      <a:gd name="connsiteX255" fmla="*/ 2526162 w 3666491"/>
                      <a:gd name="connsiteY255" fmla="*/ 569229 h 2162773"/>
                      <a:gd name="connsiteX256" fmla="*/ 2478537 w 3666491"/>
                      <a:gd name="connsiteY256" fmla="*/ 619711 h 2162773"/>
                      <a:gd name="connsiteX257" fmla="*/ 2429959 w 3666491"/>
                      <a:gd name="connsiteY257" fmla="*/ 643524 h 2162773"/>
                      <a:gd name="connsiteX258" fmla="*/ 2409957 w 3666491"/>
                      <a:gd name="connsiteY258" fmla="*/ 512079 h 2162773"/>
                      <a:gd name="connsiteX259" fmla="*/ 2399480 w 3666491"/>
                      <a:gd name="connsiteY259" fmla="*/ 496839 h 2162773"/>
                      <a:gd name="connsiteX260" fmla="*/ 2290894 w 3666491"/>
                      <a:gd name="connsiteY260" fmla="*/ 572086 h 2162773"/>
                      <a:gd name="connsiteX261" fmla="*/ 2248032 w 3666491"/>
                      <a:gd name="connsiteY261" fmla="*/ 654001 h 2162773"/>
                      <a:gd name="connsiteX262" fmla="*/ 2224219 w 3666491"/>
                      <a:gd name="connsiteY262" fmla="*/ 699721 h 2162773"/>
                      <a:gd name="connsiteX263" fmla="*/ 2176594 w 3666491"/>
                      <a:gd name="connsiteY263" fmla="*/ 714961 h 2162773"/>
                      <a:gd name="connsiteX264" fmla="*/ 2289942 w 3666491"/>
                      <a:gd name="connsiteY264" fmla="*/ 527319 h 2162773"/>
                      <a:gd name="connsiteX265" fmla="*/ 2399480 w 3666491"/>
                      <a:gd name="connsiteY265" fmla="*/ 337772 h 2162773"/>
                      <a:gd name="connsiteX266" fmla="*/ 2389955 w 3666491"/>
                      <a:gd name="connsiteY266" fmla="*/ 330152 h 2162773"/>
                      <a:gd name="connsiteX267" fmla="*/ 2383287 w 3666491"/>
                      <a:gd name="connsiteY267" fmla="*/ 331104 h 2162773"/>
                      <a:gd name="connsiteX268" fmla="*/ 2420434 w 3666491"/>
                      <a:gd name="connsiteY268" fmla="*/ 257762 h 2162773"/>
                      <a:gd name="connsiteX269" fmla="*/ 2001334 w 3666491"/>
                      <a:gd name="connsiteY269" fmla="*/ 686386 h 2162773"/>
                      <a:gd name="connsiteX270" fmla="*/ 1938469 w 3666491"/>
                      <a:gd name="connsiteY270" fmla="*/ 558751 h 2162773"/>
                      <a:gd name="connsiteX271" fmla="*/ 1882272 w 3666491"/>
                      <a:gd name="connsiteY271" fmla="*/ 429212 h 2162773"/>
                      <a:gd name="connsiteX272" fmla="*/ 1927039 w 3666491"/>
                      <a:gd name="connsiteY272" fmla="*/ 435879 h 2162773"/>
                      <a:gd name="connsiteX273" fmla="*/ 1994667 w 3666491"/>
                      <a:gd name="connsiteY273" fmla="*/ 465407 h 2162773"/>
                      <a:gd name="connsiteX274" fmla="*/ 2028005 w 3666491"/>
                      <a:gd name="connsiteY274" fmla="*/ 418734 h 2162773"/>
                      <a:gd name="connsiteX275" fmla="*/ 1975617 w 3666491"/>
                      <a:gd name="connsiteY275" fmla="*/ 341582 h 2162773"/>
                      <a:gd name="connsiteX276" fmla="*/ 1951805 w 3666491"/>
                      <a:gd name="connsiteY276" fmla="*/ 304434 h 2162773"/>
                      <a:gd name="connsiteX277" fmla="*/ 1984189 w 3666491"/>
                      <a:gd name="connsiteY277" fmla="*/ 276812 h 2162773"/>
                      <a:gd name="connsiteX278" fmla="*/ 1987999 w 3666491"/>
                      <a:gd name="connsiteY278" fmla="*/ 263477 h 2162773"/>
                      <a:gd name="connsiteX279" fmla="*/ 1999430 w 3666491"/>
                      <a:gd name="connsiteY279" fmla="*/ 160607 h 2162773"/>
                      <a:gd name="connsiteX280" fmla="*/ 2082297 w 3666491"/>
                      <a:gd name="connsiteY280" fmla="*/ 245380 h 2162773"/>
                      <a:gd name="connsiteX281" fmla="*/ 2098490 w 3666491"/>
                      <a:gd name="connsiteY281" fmla="*/ 253000 h 2162773"/>
                      <a:gd name="connsiteX282" fmla="*/ 2119444 w 3666491"/>
                      <a:gd name="connsiteY282" fmla="*/ 198707 h 2162773"/>
                      <a:gd name="connsiteX283" fmla="*/ 2118492 w 3666491"/>
                      <a:gd name="connsiteY283" fmla="*/ 102505 h 2162773"/>
                      <a:gd name="connsiteX284" fmla="*/ 2121349 w 3666491"/>
                      <a:gd name="connsiteY284" fmla="*/ 19638 h 2162773"/>
                      <a:gd name="connsiteX285" fmla="*/ 2178499 w 3666491"/>
                      <a:gd name="connsiteY285" fmla="*/ 26305 h 2162773"/>
                      <a:gd name="connsiteX286" fmla="*/ 2231840 w 3666491"/>
                      <a:gd name="connsiteY286" fmla="*/ 102505 h 2162773"/>
                      <a:gd name="connsiteX287" fmla="*/ 2256605 w 3666491"/>
                      <a:gd name="connsiteY287" fmla="*/ 205375 h 2162773"/>
                      <a:gd name="connsiteX288" fmla="*/ 2242317 w 3666491"/>
                      <a:gd name="connsiteY288" fmla="*/ 278717 h 2162773"/>
                      <a:gd name="connsiteX289" fmla="*/ 2265177 w 3666491"/>
                      <a:gd name="connsiteY289" fmla="*/ 387302 h 2162773"/>
                      <a:gd name="connsiteX290" fmla="*/ 2327090 w 3666491"/>
                      <a:gd name="connsiteY290" fmla="*/ 372062 h 2162773"/>
                      <a:gd name="connsiteX291" fmla="*/ 2365190 w 3666491"/>
                      <a:gd name="connsiteY291" fmla="*/ 351107 h 2162773"/>
                      <a:gd name="connsiteX292" fmla="*/ 2374715 w 3666491"/>
                      <a:gd name="connsiteY292" fmla="*/ 348249 h 2162773"/>
                      <a:gd name="connsiteX293" fmla="*/ 2375667 w 3666491"/>
                      <a:gd name="connsiteY293" fmla="*/ 346344 h 2162773"/>
                      <a:gd name="connsiteX294" fmla="*/ 2389002 w 3666491"/>
                      <a:gd name="connsiteY294" fmla="*/ 342534 h 2162773"/>
                      <a:gd name="connsiteX295" fmla="*/ 2260415 w 3666491"/>
                      <a:gd name="connsiteY295" fmla="*/ 525414 h 2162773"/>
                      <a:gd name="connsiteX296" fmla="*/ 2167069 w 3666491"/>
                      <a:gd name="connsiteY296" fmla="*/ 723533 h 2162773"/>
                      <a:gd name="connsiteX297" fmla="*/ 2180405 w 3666491"/>
                      <a:gd name="connsiteY297" fmla="*/ 730201 h 2162773"/>
                      <a:gd name="connsiteX298" fmla="*/ 2217552 w 3666491"/>
                      <a:gd name="connsiteY298" fmla="*/ 713056 h 2162773"/>
                      <a:gd name="connsiteX299" fmla="*/ 2243269 w 3666491"/>
                      <a:gd name="connsiteY299" fmla="*/ 710198 h 2162773"/>
                      <a:gd name="connsiteX300" fmla="*/ 2274702 w 3666491"/>
                      <a:gd name="connsiteY300" fmla="*/ 717818 h 2162773"/>
                      <a:gd name="connsiteX301" fmla="*/ 2071819 w 3666491"/>
                      <a:gd name="connsiteY301" fmla="*/ 844501 h 2162773"/>
                      <a:gd name="connsiteX302" fmla="*/ 1892749 w 3666491"/>
                      <a:gd name="connsiteY302" fmla="*/ 1045478 h 2162773"/>
                      <a:gd name="connsiteX303" fmla="*/ 1828932 w 3666491"/>
                      <a:gd name="connsiteY303" fmla="*/ 1054050 h 2162773"/>
                      <a:gd name="connsiteX304" fmla="*/ 1818455 w 3666491"/>
                      <a:gd name="connsiteY304" fmla="*/ 1055003 h 2162773"/>
                      <a:gd name="connsiteX305" fmla="*/ 1879414 w 3666491"/>
                      <a:gd name="connsiteY305" fmla="*/ 994995 h 2162773"/>
                      <a:gd name="connsiteX306" fmla="*/ 1951805 w 3666491"/>
                      <a:gd name="connsiteY306" fmla="*/ 914033 h 2162773"/>
                      <a:gd name="connsiteX307" fmla="*/ 2076582 w 3666491"/>
                      <a:gd name="connsiteY307" fmla="*/ 743536 h 2162773"/>
                      <a:gd name="connsiteX308" fmla="*/ 2153734 w 3666491"/>
                      <a:gd name="connsiteY308" fmla="*/ 550179 h 2162773"/>
                      <a:gd name="connsiteX309" fmla="*/ 2168974 w 3666491"/>
                      <a:gd name="connsiteY309" fmla="*/ 442547 h 2162773"/>
                      <a:gd name="connsiteX310" fmla="*/ 2165165 w 3666491"/>
                      <a:gd name="connsiteY310" fmla="*/ 324437 h 2162773"/>
                      <a:gd name="connsiteX311" fmla="*/ 2156592 w 3666491"/>
                      <a:gd name="connsiteY311" fmla="*/ 323484 h 2162773"/>
                      <a:gd name="connsiteX312" fmla="*/ 2155640 w 3666491"/>
                      <a:gd name="connsiteY312" fmla="*/ 439689 h 2162773"/>
                      <a:gd name="connsiteX313" fmla="*/ 2137542 w 3666491"/>
                      <a:gd name="connsiteY313" fmla="*/ 549226 h 2162773"/>
                      <a:gd name="connsiteX314" fmla="*/ 2057532 w 3666491"/>
                      <a:gd name="connsiteY314" fmla="*/ 735916 h 2162773"/>
                      <a:gd name="connsiteX315" fmla="*/ 1939422 w 3666491"/>
                      <a:gd name="connsiteY315" fmla="*/ 896888 h 2162773"/>
                      <a:gd name="connsiteX316" fmla="*/ 1871794 w 3666491"/>
                      <a:gd name="connsiteY316" fmla="*/ 973088 h 2162773"/>
                      <a:gd name="connsiteX317" fmla="*/ 1799405 w 3666491"/>
                      <a:gd name="connsiteY317" fmla="*/ 1054050 h 2162773"/>
                      <a:gd name="connsiteX318" fmla="*/ 1798452 w 3666491"/>
                      <a:gd name="connsiteY318" fmla="*/ 1055955 h 2162773"/>
                      <a:gd name="connsiteX319" fmla="*/ 1707964 w 3666491"/>
                      <a:gd name="connsiteY319" fmla="*/ 1062623 h 2162773"/>
                      <a:gd name="connsiteX320" fmla="*/ 1879414 w 3666491"/>
                      <a:gd name="connsiteY320" fmla="*/ 939750 h 2162773"/>
                      <a:gd name="connsiteX321" fmla="*/ 1972759 w 3666491"/>
                      <a:gd name="connsiteY321" fmla="*/ 822593 h 2162773"/>
                      <a:gd name="connsiteX322" fmla="*/ 2001334 w 3666491"/>
                      <a:gd name="connsiteY322" fmla="*/ 686386 h 2162773"/>
                      <a:gd name="connsiteX323" fmla="*/ 1723205 w 3666491"/>
                      <a:gd name="connsiteY323" fmla="*/ 1315987 h 2162773"/>
                      <a:gd name="connsiteX324" fmla="*/ 1713680 w 3666491"/>
                      <a:gd name="connsiteY324" fmla="*/ 1394092 h 2162773"/>
                      <a:gd name="connsiteX325" fmla="*/ 1645099 w 3666491"/>
                      <a:gd name="connsiteY325" fmla="*/ 1503629 h 2162773"/>
                      <a:gd name="connsiteX326" fmla="*/ 1589855 w 3666491"/>
                      <a:gd name="connsiteY326" fmla="*/ 1548396 h 2162773"/>
                      <a:gd name="connsiteX327" fmla="*/ 1503177 w 3666491"/>
                      <a:gd name="connsiteY327" fmla="*/ 1579829 h 2162773"/>
                      <a:gd name="connsiteX328" fmla="*/ 1527942 w 3666491"/>
                      <a:gd name="connsiteY328" fmla="*/ 1464577 h 2162773"/>
                      <a:gd name="connsiteX329" fmla="*/ 1405069 w 3666491"/>
                      <a:gd name="connsiteY329" fmla="*/ 1253122 h 2162773"/>
                      <a:gd name="connsiteX330" fmla="*/ 1397449 w 3666491"/>
                      <a:gd name="connsiteY330" fmla="*/ 1257885 h 2162773"/>
                      <a:gd name="connsiteX331" fmla="*/ 1502224 w 3666491"/>
                      <a:gd name="connsiteY331" fmla="*/ 1456004 h 2162773"/>
                      <a:gd name="connsiteX332" fmla="*/ 1452694 w 3666491"/>
                      <a:gd name="connsiteY332" fmla="*/ 1593164 h 2162773"/>
                      <a:gd name="connsiteX333" fmla="*/ 1309819 w 3666491"/>
                      <a:gd name="connsiteY333" fmla="*/ 1666506 h 2162773"/>
                      <a:gd name="connsiteX334" fmla="*/ 1234572 w 3666491"/>
                      <a:gd name="connsiteY334" fmla="*/ 1675078 h 2162773"/>
                      <a:gd name="connsiteX335" fmla="*/ 1203139 w 3666491"/>
                      <a:gd name="connsiteY335" fmla="*/ 1671268 h 2162773"/>
                      <a:gd name="connsiteX336" fmla="*/ 1188852 w 3666491"/>
                      <a:gd name="connsiteY336" fmla="*/ 1667458 h 2162773"/>
                      <a:gd name="connsiteX337" fmla="*/ 1165039 w 3666491"/>
                      <a:gd name="connsiteY337" fmla="*/ 1659839 h 2162773"/>
                      <a:gd name="connsiteX338" fmla="*/ 1164087 w 3666491"/>
                      <a:gd name="connsiteY338" fmla="*/ 1556969 h 2162773"/>
                      <a:gd name="connsiteX339" fmla="*/ 1154562 w 3666491"/>
                      <a:gd name="connsiteY339" fmla="*/ 1556969 h 2162773"/>
                      <a:gd name="connsiteX340" fmla="*/ 1131702 w 3666491"/>
                      <a:gd name="connsiteY340" fmla="*/ 1686508 h 2162773"/>
                      <a:gd name="connsiteX341" fmla="*/ 1047882 w 3666491"/>
                      <a:gd name="connsiteY341" fmla="*/ 1748421 h 2162773"/>
                      <a:gd name="connsiteX342" fmla="*/ 847857 w 3666491"/>
                      <a:gd name="connsiteY342" fmla="*/ 1799856 h 2162773"/>
                      <a:gd name="connsiteX343" fmla="*/ 850714 w 3666491"/>
                      <a:gd name="connsiteY343" fmla="*/ 1769376 h 2162773"/>
                      <a:gd name="connsiteX344" fmla="*/ 838332 w 3666491"/>
                      <a:gd name="connsiteY344" fmla="*/ 1685556 h 2162773"/>
                      <a:gd name="connsiteX345" fmla="*/ 831664 w 3666491"/>
                      <a:gd name="connsiteY345" fmla="*/ 1684603 h 2162773"/>
                      <a:gd name="connsiteX346" fmla="*/ 827854 w 3666491"/>
                      <a:gd name="connsiteY346" fmla="*/ 1754136 h 2162773"/>
                      <a:gd name="connsiteX347" fmla="*/ 813567 w 3666491"/>
                      <a:gd name="connsiteY347" fmla="*/ 1810333 h 2162773"/>
                      <a:gd name="connsiteX348" fmla="*/ 808804 w 3666491"/>
                      <a:gd name="connsiteY348" fmla="*/ 1817001 h 2162773"/>
                      <a:gd name="connsiteX349" fmla="*/ 798327 w 3666491"/>
                      <a:gd name="connsiteY349" fmla="*/ 1828431 h 2162773"/>
                      <a:gd name="connsiteX350" fmla="*/ 702124 w 3666491"/>
                      <a:gd name="connsiteY350" fmla="*/ 1870340 h 2162773"/>
                      <a:gd name="connsiteX351" fmla="*/ 565917 w 3666491"/>
                      <a:gd name="connsiteY351" fmla="*/ 1887485 h 2162773"/>
                      <a:gd name="connsiteX352" fmla="*/ 503052 w 3666491"/>
                      <a:gd name="connsiteY352" fmla="*/ 1893201 h 2162773"/>
                      <a:gd name="connsiteX353" fmla="*/ 469714 w 3666491"/>
                      <a:gd name="connsiteY353" fmla="*/ 1897963 h 2162773"/>
                      <a:gd name="connsiteX354" fmla="*/ 469714 w 3666491"/>
                      <a:gd name="connsiteY354" fmla="*/ 1839861 h 2162773"/>
                      <a:gd name="connsiteX355" fmla="*/ 457332 w 3666491"/>
                      <a:gd name="connsiteY355" fmla="*/ 1837955 h 2162773"/>
                      <a:gd name="connsiteX356" fmla="*/ 397324 w 3666491"/>
                      <a:gd name="connsiteY356" fmla="*/ 1945588 h 2162773"/>
                      <a:gd name="connsiteX357" fmla="*/ 258259 w 3666491"/>
                      <a:gd name="connsiteY357" fmla="*/ 1957970 h 2162773"/>
                      <a:gd name="connsiteX358" fmla="*/ 124909 w 3666491"/>
                      <a:gd name="connsiteY358" fmla="*/ 1970353 h 2162773"/>
                      <a:gd name="connsiteX359" fmla="*/ 70617 w 3666491"/>
                      <a:gd name="connsiteY359" fmla="*/ 2049410 h 2162773"/>
                      <a:gd name="connsiteX360" fmla="*/ 68712 w 3666491"/>
                      <a:gd name="connsiteY360" fmla="*/ 2050363 h 2162773"/>
                      <a:gd name="connsiteX361" fmla="*/ 44899 w 3666491"/>
                      <a:gd name="connsiteY361" fmla="*/ 2037980 h 2162773"/>
                      <a:gd name="connsiteX362" fmla="*/ 26802 w 3666491"/>
                      <a:gd name="connsiteY362" fmla="*/ 1973210 h 2162773"/>
                      <a:gd name="connsiteX363" fmla="*/ 43947 w 3666491"/>
                      <a:gd name="connsiteY363" fmla="*/ 2001785 h 2162773"/>
                      <a:gd name="connsiteX364" fmla="*/ 59187 w 3666491"/>
                      <a:gd name="connsiteY364" fmla="*/ 1996070 h 2162773"/>
                      <a:gd name="connsiteX365" fmla="*/ 54424 w 3666491"/>
                      <a:gd name="connsiteY365" fmla="*/ 1954160 h 2162773"/>
                      <a:gd name="connsiteX366" fmla="*/ 75379 w 3666491"/>
                      <a:gd name="connsiteY366" fmla="*/ 1901773 h 2162773"/>
                      <a:gd name="connsiteX367" fmla="*/ 173487 w 3666491"/>
                      <a:gd name="connsiteY367" fmla="*/ 1797951 h 2162773"/>
                      <a:gd name="connsiteX368" fmla="*/ 381132 w 3666491"/>
                      <a:gd name="connsiteY368" fmla="*/ 1772233 h 2162773"/>
                      <a:gd name="connsiteX369" fmla="*/ 389704 w 3666491"/>
                      <a:gd name="connsiteY369" fmla="*/ 1770328 h 2162773"/>
                      <a:gd name="connsiteX370" fmla="*/ 308742 w 3666491"/>
                      <a:gd name="connsiteY370" fmla="*/ 1713178 h 2162773"/>
                      <a:gd name="connsiteX371" fmla="*/ 357319 w 3666491"/>
                      <a:gd name="connsiteY371" fmla="*/ 1661743 h 2162773"/>
                      <a:gd name="connsiteX372" fmla="*/ 414469 w 3666491"/>
                      <a:gd name="connsiteY372" fmla="*/ 1603641 h 2162773"/>
                      <a:gd name="connsiteX373" fmla="*/ 558297 w 3666491"/>
                      <a:gd name="connsiteY373" fmla="*/ 1498866 h 2162773"/>
                      <a:gd name="connsiteX374" fmla="*/ 708792 w 3666491"/>
                      <a:gd name="connsiteY374" fmla="*/ 1469339 h 2162773"/>
                      <a:gd name="connsiteX375" fmla="*/ 773562 w 3666491"/>
                      <a:gd name="connsiteY375" fmla="*/ 1506486 h 2162773"/>
                      <a:gd name="connsiteX376" fmla="*/ 829759 w 3666491"/>
                      <a:gd name="connsiteY376" fmla="*/ 1588401 h 2162773"/>
                      <a:gd name="connsiteX377" fmla="*/ 841189 w 3666491"/>
                      <a:gd name="connsiteY377" fmla="*/ 1585544 h 2162773"/>
                      <a:gd name="connsiteX378" fmla="*/ 727842 w 3666491"/>
                      <a:gd name="connsiteY378" fmla="*/ 1449337 h 2162773"/>
                      <a:gd name="connsiteX379" fmla="*/ 641164 w 3666491"/>
                      <a:gd name="connsiteY379" fmla="*/ 1440764 h 2162773"/>
                      <a:gd name="connsiteX380" fmla="*/ 667834 w 3666491"/>
                      <a:gd name="connsiteY380" fmla="*/ 1421714 h 2162773"/>
                      <a:gd name="connsiteX381" fmla="*/ 724984 w 3666491"/>
                      <a:gd name="connsiteY381" fmla="*/ 1370279 h 2162773"/>
                      <a:gd name="connsiteX382" fmla="*/ 837379 w 3666491"/>
                      <a:gd name="connsiteY382" fmla="*/ 1276934 h 2162773"/>
                      <a:gd name="connsiteX383" fmla="*/ 968824 w 3666491"/>
                      <a:gd name="connsiteY383" fmla="*/ 1330274 h 2162773"/>
                      <a:gd name="connsiteX384" fmla="*/ 1030737 w 3666491"/>
                      <a:gd name="connsiteY384" fmla="*/ 1398854 h 2162773"/>
                      <a:gd name="connsiteX385" fmla="*/ 1083124 w 3666491"/>
                      <a:gd name="connsiteY385" fmla="*/ 1437907 h 2162773"/>
                      <a:gd name="connsiteX386" fmla="*/ 1087887 w 3666491"/>
                      <a:gd name="connsiteY386" fmla="*/ 1430287 h 2162773"/>
                      <a:gd name="connsiteX387" fmla="*/ 1041214 w 3666491"/>
                      <a:gd name="connsiteY387" fmla="*/ 1376947 h 2162773"/>
                      <a:gd name="connsiteX388" fmla="*/ 976444 w 3666491"/>
                      <a:gd name="connsiteY388" fmla="*/ 1301699 h 2162773"/>
                      <a:gd name="connsiteX389" fmla="*/ 900244 w 3666491"/>
                      <a:gd name="connsiteY389" fmla="*/ 1248360 h 2162773"/>
                      <a:gd name="connsiteX390" fmla="*/ 1095507 w 3666491"/>
                      <a:gd name="connsiteY390" fmla="*/ 1112152 h 2162773"/>
                      <a:gd name="connsiteX391" fmla="*/ 1231714 w 3666491"/>
                      <a:gd name="connsiteY391" fmla="*/ 1161682 h 2162773"/>
                      <a:gd name="connsiteX392" fmla="*/ 1355539 w 3666491"/>
                      <a:gd name="connsiteY392" fmla="*/ 1307414 h 2162773"/>
                      <a:gd name="connsiteX393" fmla="*/ 1364112 w 3666491"/>
                      <a:gd name="connsiteY393" fmla="*/ 1296937 h 2162773"/>
                      <a:gd name="connsiteX394" fmla="*/ 1299342 w 3666491"/>
                      <a:gd name="connsiteY394" fmla="*/ 1211212 h 2162773"/>
                      <a:gd name="connsiteX395" fmla="*/ 1228857 w 3666491"/>
                      <a:gd name="connsiteY395" fmla="*/ 1127392 h 2162773"/>
                      <a:gd name="connsiteX396" fmla="*/ 1116462 w 3666491"/>
                      <a:gd name="connsiteY396" fmla="*/ 1083577 h 2162773"/>
                      <a:gd name="connsiteX397" fmla="*/ 1238382 w 3666491"/>
                      <a:gd name="connsiteY397" fmla="*/ 982613 h 2162773"/>
                      <a:gd name="connsiteX398" fmla="*/ 1313629 w 3666491"/>
                      <a:gd name="connsiteY398" fmla="*/ 980708 h 2162773"/>
                      <a:gd name="connsiteX399" fmla="*/ 1383162 w 3666491"/>
                      <a:gd name="connsiteY399" fmla="*/ 1077863 h 2162773"/>
                      <a:gd name="connsiteX400" fmla="*/ 1389829 w 3666491"/>
                      <a:gd name="connsiteY400" fmla="*/ 1076910 h 2162773"/>
                      <a:gd name="connsiteX401" fmla="*/ 1333632 w 3666491"/>
                      <a:gd name="connsiteY401" fmla="*/ 965468 h 2162773"/>
                      <a:gd name="connsiteX402" fmla="*/ 1302199 w 3666491"/>
                      <a:gd name="connsiteY402" fmla="*/ 949275 h 2162773"/>
                      <a:gd name="connsiteX403" fmla="*/ 1366017 w 3666491"/>
                      <a:gd name="connsiteY403" fmla="*/ 925463 h 2162773"/>
                      <a:gd name="connsiteX404" fmla="*/ 1382209 w 3666491"/>
                      <a:gd name="connsiteY404" fmla="*/ 926415 h 2162773"/>
                      <a:gd name="connsiteX405" fmla="*/ 1490794 w 3666491"/>
                      <a:gd name="connsiteY405" fmla="*/ 971183 h 2162773"/>
                      <a:gd name="connsiteX406" fmla="*/ 1614619 w 3666491"/>
                      <a:gd name="connsiteY406" fmla="*/ 1078815 h 2162773"/>
                      <a:gd name="connsiteX407" fmla="*/ 1624144 w 3666491"/>
                      <a:gd name="connsiteY407" fmla="*/ 1089293 h 2162773"/>
                      <a:gd name="connsiteX408" fmla="*/ 1649862 w 3666491"/>
                      <a:gd name="connsiteY408" fmla="*/ 1121677 h 2162773"/>
                      <a:gd name="connsiteX409" fmla="*/ 1663197 w 3666491"/>
                      <a:gd name="connsiteY409" fmla="*/ 1140727 h 2162773"/>
                      <a:gd name="connsiteX410" fmla="*/ 1669864 w 3666491"/>
                      <a:gd name="connsiteY410" fmla="*/ 1151205 h 2162773"/>
                      <a:gd name="connsiteX411" fmla="*/ 1674627 w 3666491"/>
                      <a:gd name="connsiteY411" fmla="*/ 1159777 h 2162773"/>
                      <a:gd name="connsiteX412" fmla="*/ 1682247 w 3666491"/>
                      <a:gd name="connsiteY412" fmla="*/ 1173112 h 2162773"/>
                      <a:gd name="connsiteX413" fmla="*/ 1697487 w 3666491"/>
                      <a:gd name="connsiteY413" fmla="*/ 1202640 h 2162773"/>
                      <a:gd name="connsiteX414" fmla="*/ 1705107 w 3666491"/>
                      <a:gd name="connsiteY414" fmla="*/ 1219785 h 2162773"/>
                      <a:gd name="connsiteX415" fmla="*/ 1723205 w 3666491"/>
                      <a:gd name="connsiteY415" fmla="*/ 1315987 h 2162773"/>
                      <a:gd name="connsiteX416" fmla="*/ 1686057 w 3666491"/>
                      <a:gd name="connsiteY416" fmla="*/ 1134060 h 2162773"/>
                      <a:gd name="connsiteX417" fmla="*/ 1727014 w 3666491"/>
                      <a:gd name="connsiteY417" fmla="*/ 1126440 h 2162773"/>
                      <a:gd name="connsiteX418" fmla="*/ 1701297 w 3666491"/>
                      <a:gd name="connsiteY418" fmla="*/ 1139775 h 2162773"/>
                      <a:gd name="connsiteX419" fmla="*/ 1692724 w 3666491"/>
                      <a:gd name="connsiteY419" fmla="*/ 1144537 h 2162773"/>
                      <a:gd name="connsiteX420" fmla="*/ 1686057 w 3666491"/>
                      <a:gd name="connsiteY420" fmla="*/ 1134060 h 2162773"/>
                      <a:gd name="connsiteX421" fmla="*/ 1716537 w 3666491"/>
                      <a:gd name="connsiteY421" fmla="*/ 1187400 h 2162773"/>
                      <a:gd name="connsiteX422" fmla="*/ 1700344 w 3666491"/>
                      <a:gd name="connsiteY422" fmla="*/ 1157872 h 2162773"/>
                      <a:gd name="connsiteX423" fmla="*/ 1704155 w 3666491"/>
                      <a:gd name="connsiteY423" fmla="*/ 1155015 h 2162773"/>
                      <a:gd name="connsiteX424" fmla="*/ 1763209 w 3666491"/>
                      <a:gd name="connsiteY424" fmla="*/ 1120725 h 2162773"/>
                      <a:gd name="connsiteX425" fmla="*/ 1796547 w 3666491"/>
                      <a:gd name="connsiteY425" fmla="*/ 1115962 h 2162773"/>
                      <a:gd name="connsiteX426" fmla="*/ 1958472 w 3666491"/>
                      <a:gd name="connsiteY426" fmla="*/ 1104532 h 2162773"/>
                      <a:gd name="connsiteX427" fmla="*/ 1716537 w 3666491"/>
                      <a:gd name="connsiteY427" fmla="*/ 1187400 h 2162773"/>
                      <a:gd name="connsiteX428" fmla="*/ 3122427 w 3666491"/>
                      <a:gd name="connsiteY428" fmla="*/ 2139897 h 2162773"/>
                      <a:gd name="connsiteX429" fmla="*/ 3083374 w 3666491"/>
                      <a:gd name="connsiteY429" fmla="*/ 2096082 h 2162773"/>
                      <a:gd name="connsiteX430" fmla="*/ 3083374 w 3666491"/>
                      <a:gd name="connsiteY430" fmla="*/ 2041790 h 2162773"/>
                      <a:gd name="connsiteX431" fmla="*/ 3110997 w 3666491"/>
                      <a:gd name="connsiteY431" fmla="*/ 1867483 h 2162773"/>
                      <a:gd name="connsiteX432" fmla="*/ 3108140 w 3666491"/>
                      <a:gd name="connsiteY432" fmla="*/ 1718893 h 2162773"/>
                      <a:gd name="connsiteX433" fmla="*/ 3016699 w 3666491"/>
                      <a:gd name="connsiteY433" fmla="*/ 1719846 h 2162773"/>
                      <a:gd name="connsiteX434" fmla="*/ 2977647 w 3666491"/>
                      <a:gd name="connsiteY434" fmla="*/ 1771281 h 2162773"/>
                      <a:gd name="connsiteX435" fmla="*/ 2977647 w 3666491"/>
                      <a:gd name="connsiteY435" fmla="*/ 1766518 h 2162773"/>
                      <a:gd name="connsiteX436" fmla="*/ 2982409 w 3666491"/>
                      <a:gd name="connsiteY436" fmla="*/ 1688414 h 2162773"/>
                      <a:gd name="connsiteX437" fmla="*/ 2965265 w 3666491"/>
                      <a:gd name="connsiteY437" fmla="*/ 1677936 h 2162773"/>
                      <a:gd name="connsiteX438" fmla="*/ 2782384 w 3666491"/>
                      <a:gd name="connsiteY438" fmla="*/ 1756993 h 2162773"/>
                      <a:gd name="connsiteX439" fmla="*/ 2819532 w 3666491"/>
                      <a:gd name="connsiteY439" fmla="*/ 1692223 h 2162773"/>
                      <a:gd name="connsiteX440" fmla="*/ 2878587 w 3666491"/>
                      <a:gd name="connsiteY440" fmla="*/ 1638884 h 2162773"/>
                      <a:gd name="connsiteX441" fmla="*/ 2909067 w 3666491"/>
                      <a:gd name="connsiteY441" fmla="*/ 1428382 h 2162773"/>
                      <a:gd name="connsiteX442" fmla="*/ 2812865 w 3666491"/>
                      <a:gd name="connsiteY442" fmla="*/ 1397902 h 2162773"/>
                      <a:gd name="connsiteX443" fmla="*/ 2774765 w 3666491"/>
                      <a:gd name="connsiteY443" fmla="*/ 1458862 h 2162773"/>
                      <a:gd name="connsiteX444" fmla="*/ 2706184 w 3666491"/>
                      <a:gd name="connsiteY444" fmla="*/ 1302652 h 2162773"/>
                      <a:gd name="connsiteX445" fmla="*/ 2528067 w 3666491"/>
                      <a:gd name="connsiteY445" fmla="*/ 1205497 h 2162773"/>
                      <a:gd name="connsiteX446" fmla="*/ 2521399 w 3666491"/>
                      <a:gd name="connsiteY446" fmla="*/ 1215975 h 2162773"/>
                      <a:gd name="connsiteX447" fmla="*/ 2589980 w 3666491"/>
                      <a:gd name="connsiteY447" fmla="*/ 1393139 h 2162773"/>
                      <a:gd name="connsiteX448" fmla="*/ 2513780 w 3666491"/>
                      <a:gd name="connsiteY448" fmla="*/ 1323607 h 2162773"/>
                      <a:gd name="connsiteX449" fmla="*/ 2434722 w 3666491"/>
                      <a:gd name="connsiteY449" fmla="*/ 1207402 h 2162773"/>
                      <a:gd name="connsiteX450" fmla="*/ 2365190 w 3666491"/>
                      <a:gd name="connsiteY450" fmla="*/ 1123582 h 2162773"/>
                      <a:gd name="connsiteX451" fmla="*/ 2228982 w 3666491"/>
                      <a:gd name="connsiteY451" fmla="*/ 1064528 h 2162773"/>
                      <a:gd name="connsiteX452" fmla="*/ 2226124 w 3666491"/>
                      <a:gd name="connsiteY452" fmla="*/ 1082625 h 2162773"/>
                      <a:gd name="connsiteX453" fmla="*/ 2307087 w 3666491"/>
                      <a:gd name="connsiteY453" fmla="*/ 1163587 h 2162773"/>
                      <a:gd name="connsiteX454" fmla="*/ 1977522 w 3666491"/>
                      <a:gd name="connsiteY454" fmla="*/ 1086435 h 2162773"/>
                      <a:gd name="connsiteX455" fmla="*/ 1785117 w 3666491"/>
                      <a:gd name="connsiteY455" fmla="*/ 1096913 h 2162773"/>
                      <a:gd name="connsiteX456" fmla="*/ 1673674 w 3666491"/>
                      <a:gd name="connsiteY456" fmla="*/ 1115962 h 2162773"/>
                      <a:gd name="connsiteX457" fmla="*/ 1649862 w 3666491"/>
                      <a:gd name="connsiteY457" fmla="*/ 1085482 h 2162773"/>
                      <a:gd name="connsiteX458" fmla="*/ 1834647 w 3666491"/>
                      <a:gd name="connsiteY458" fmla="*/ 1072148 h 2162773"/>
                      <a:gd name="connsiteX459" fmla="*/ 1886082 w 3666491"/>
                      <a:gd name="connsiteY459" fmla="*/ 1066432 h 2162773"/>
                      <a:gd name="connsiteX460" fmla="*/ 1905132 w 3666491"/>
                      <a:gd name="connsiteY460" fmla="*/ 1063575 h 2162773"/>
                      <a:gd name="connsiteX461" fmla="*/ 1914657 w 3666491"/>
                      <a:gd name="connsiteY461" fmla="*/ 1045478 h 2162773"/>
                      <a:gd name="connsiteX462" fmla="*/ 2102299 w 3666491"/>
                      <a:gd name="connsiteY462" fmla="*/ 851168 h 2162773"/>
                      <a:gd name="connsiteX463" fmla="*/ 2291847 w 3666491"/>
                      <a:gd name="connsiteY463" fmla="*/ 720676 h 2162773"/>
                      <a:gd name="connsiteX464" fmla="*/ 2287084 w 3666491"/>
                      <a:gd name="connsiteY464" fmla="*/ 711151 h 2162773"/>
                      <a:gd name="connsiteX465" fmla="*/ 2252794 w 3666491"/>
                      <a:gd name="connsiteY465" fmla="*/ 699721 h 2162773"/>
                      <a:gd name="connsiteX466" fmla="*/ 2264224 w 3666491"/>
                      <a:gd name="connsiteY466" fmla="*/ 676861 h 2162773"/>
                      <a:gd name="connsiteX467" fmla="*/ 2301372 w 3666491"/>
                      <a:gd name="connsiteY467" fmla="*/ 604471 h 2162773"/>
                      <a:gd name="connsiteX468" fmla="*/ 2390907 w 3666491"/>
                      <a:gd name="connsiteY468" fmla="*/ 513984 h 2162773"/>
                      <a:gd name="connsiteX469" fmla="*/ 2435674 w 3666491"/>
                      <a:gd name="connsiteY469" fmla="*/ 662574 h 2162773"/>
                      <a:gd name="connsiteX470" fmla="*/ 2525209 w 3666491"/>
                      <a:gd name="connsiteY470" fmla="*/ 609234 h 2162773"/>
                      <a:gd name="connsiteX471" fmla="*/ 2589027 w 3666491"/>
                      <a:gd name="connsiteY471" fmla="*/ 496839 h 2162773"/>
                      <a:gd name="connsiteX472" fmla="*/ 2649034 w 3666491"/>
                      <a:gd name="connsiteY472" fmla="*/ 371109 h 2162773"/>
                      <a:gd name="connsiteX473" fmla="*/ 2695707 w 3666491"/>
                      <a:gd name="connsiteY473" fmla="*/ 327294 h 2162773"/>
                      <a:gd name="connsiteX474" fmla="*/ 2700469 w 3666491"/>
                      <a:gd name="connsiteY474" fmla="*/ 324437 h 2162773"/>
                      <a:gd name="connsiteX475" fmla="*/ 2741427 w 3666491"/>
                      <a:gd name="connsiteY475" fmla="*/ 306340 h 2162773"/>
                      <a:gd name="connsiteX476" fmla="*/ 2746190 w 3666491"/>
                      <a:gd name="connsiteY476" fmla="*/ 313959 h 2162773"/>
                      <a:gd name="connsiteX477" fmla="*/ 2740474 w 3666491"/>
                      <a:gd name="connsiteY477" fmla="*/ 347297 h 2162773"/>
                      <a:gd name="connsiteX478" fmla="*/ 2736665 w 3666491"/>
                      <a:gd name="connsiteY478" fmla="*/ 362537 h 2162773"/>
                      <a:gd name="connsiteX479" fmla="*/ 2719519 w 3666491"/>
                      <a:gd name="connsiteY479" fmla="*/ 422544 h 2162773"/>
                      <a:gd name="connsiteX480" fmla="*/ 2737617 w 3666491"/>
                      <a:gd name="connsiteY480" fmla="*/ 500649 h 2162773"/>
                      <a:gd name="connsiteX481" fmla="*/ 2739522 w 3666491"/>
                      <a:gd name="connsiteY481" fmla="*/ 503506 h 2162773"/>
                      <a:gd name="connsiteX482" fmla="*/ 2749047 w 3666491"/>
                      <a:gd name="connsiteY482" fmla="*/ 513984 h 2162773"/>
                      <a:gd name="connsiteX483" fmla="*/ 2757619 w 3666491"/>
                      <a:gd name="connsiteY483" fmla="*/ 521604 h 2162773"/>
                      <a:gd name="connsiteX484" fmla="*/ 2811912 w 3666491"/>
                      <a:gd name="connsiteY484" fmla="*/ 544464 h 2162773"/>
                      <a:gd name="connsiteX485" fmla="*/ 2876682 w 3666491"/>
                      <a:gd name="connsiteY485" fmla="*/ 513984 h 2162773"/>
                      <a:gd name="connsiteX486" fmla="*/ 2879540 w 3666491"/>
                      <a:gd name="connsiteY486" fmla="*/ 512079 h 2162773"/>
                      <a:gd name="connsiteX487" fmla="*/ 3033844 w 3666491"/>
                      <a:gd name="connsiteY487" fmla="*/ 372062 h 2162773"/>
                      <a:gd name="connsiteX488" fmla="*/ 3131952 w 3666491"/>
                      <a:gd name="connsiteY488" fmla="*/ 352059 h 2162773"/>
                      <a:gd name="connsiteX489" fmla="*/ 3158622 w 3666491"/>
                      <a:gd name="connsiteY489" fmla="*/ 357774 h 2162773"/>
                      <a:gd name="connsiteX490" fmla="*/ 3163384 w 3666491"/>
                      <a:gd name="connsiteY490" fmla="*/ 359679 h 2162773"/>
                      <a:gd name="connsiteX491" fmla="*/ 3146240 w 3666491"/>
                      <a:gd name="connsiteY491" fmla="*/ 377777 h 2162773"/>
                      <a:gd name="connsiteX492" fmla="*/ 3132905 w 3666491"/>
                      <a:gd name="connsiteY492" fmla="*/ 467312 h 2162773"/>
                      <a:gd name="connsiteX493" fmla="*/ 3155765 w 3666491"/>
                      <a:gd name="connsiteY493" fmla="*/ 497791 h 2162773"/>
                      <a:gd name="connsiteX494" fmla="*/ 3253872 w 3666491"/>
                      <a:gd name="connsiteY494" fmla="*/ 509221 h 2162773"/>
                      <a:gd name="connsiteX495" fmla="*/ 3292924 w 3666491"/>
                      <a:gd name="connsiteY495" fmla="*/ 539701 h 2162773"/>
                      <a:gd name="connsiteX496" fmla="*/ 3291019 w 3666491"/>
                      <a:gd name="connsiteY496" fmla="*/ 562561 h 2162773"/>
                      <a:gd name="connsiteX497" fmla="*/ 3358647 w 3666491"/>
                      <a:gd name="connsiteY497" fmla="*/ 612091 h 2162773"/>
                      <a:gd name="connsiteX498" fmla="*/ 3472947 w 3666491"/>
                      <a:gd name="connsiteY498" fmla="*/ 661621 h 2162773"/>
                      <a:gd name="connsiteX499" fmla="*/ 3485330 w 3666491"/>
                      <a:gd name="connsiteY499" fmla="*/ 698768 h 2162773"/>
                      <a:gd name="connsiteX500" fmla="*/ 3415797 w 3666491"/>
                      <a:gd name="connsiteY500" fmla="*/ 704483 h 2162773"/>
                      <a:gd name="connsiteX501" fmla="*/ 3218630 w 3666491"/>
                      <a:gd name="connsiteY501" fmla="*/ 680671 h 2162773"/>
                      <a:gd name="connsiteX502" fmla="*/ 3132905 w 3666491"/>
                      <a:gd name="connsiteY502" fmla="*/ 671146 h 2162773"/>
                      <a:gd name="connsiteX503" fmla="*/ 3074802 w 3666491"/>
                      <a:gd name="connsiteY503" fmla="*/ 674003 h 2162773"/>
                      <a:gd name="connsiteX504" fmla="*/ 3071944 w 3666491"/>
                      <a:gd name="connsiteY504" fmla="*/ 683528 h 2162773"/>
                      <a:gd name="connsiteX505" fmla="*/ 3281494 w 3666491"/>
                      <a:gd name="connsiteY505" fmla="*/ 743536 h 2162773"/>
                      <a:gd name="connsiteX506" fmla="*/ 2939547 w 3666491"/>
                      <a:gd name="connsiteY506" fmla="*/ 749251 h 2162773"/>
                      <a:gd name="connsiteX507" fmla="*/ 2941452 w 3666491"/>
                      <a:gd name="connsiteY507" fmla="*/ 763538 h 2162773"/>
                      <a:gd name="connsiteX508" fmla="*/ 3016699 w 3666491"/>
                      <a:gd name="connsiteY508" fmla="*/ 797828 h 2162773"/>
                      <a:gd name="connsiteX509" fmla="*/ 3020509 w 3666491"/>
                      <a:gd name="connsiteY509" fmla="*/ 798781 h 2162773"/>
                      <a:gd name="connsiteX510" fmla="*/ 3009080 w 3666491"/>
                      <a:gd name="connsiteY510" fmla="*/ 807353 h 2162773"/>
                      <a:gd name="connsiteX511" fmla="*/ 2881444 w 3666491"/>
                      <a:gd name="connsiteY511" fmla="*/ 806401 h 2162773"/>
                      <a:gd name="connsiteX512" fmla="*/ 2876682 w 3666491"/>
                      <a:gd name="connsiteY512" fmla="*/ 814021 h 2162773"/>
                      <a:gd name="connsiteX513" fmla="*/ 2878587 w 3666491"/>
                      <a:gd name="connsiteY513" fmla="*/ 827356 h 2162773"/>
                      <a:gd name="connsiteX514" fmla="*/ 2876682 w 3666491"/>
                      <a:gd name="connsiteY514" fmla="*/ 827356 h 2162773"/>
                      <a:gd name="connsiteX515" fmla="*/ 2876682 w 3666491"/>
                      <a:gd name="connsiteY515" fmla="*/ 828308 h 2162773"/>
                      <a:gd name="connsiteX516" fmla="*/ 2886207 w 3666491"/>
                      <a:gd name="connsiteY516" fmla="*/ 834976 h 2162773"/>
                      <a:gd name="connsiteX517" fmla="*/ 3118617 w 3666491"/>
                      <a:gd name="connsiteY517" fmla="*/ 902603 h 2162773"/>
                      <a:gd name="connsiteX518" fmla="*/ 2788099 w 3666491"/>
                      <a:gd name="connsiteY518" fmla="*/ 921653 h 2162773"/>
                      <a:gd name="connsiteX519" fmla="*/ 2688087 w 3666491"/>
                      <a:gd name="connsiteY519" fmla="*/ 927368 h 2162773"/>
                      <a:gd name="connsiteX520" fmla="*/ 2550927 w 3666491"/>
                      <a:gd name="connsiteY520" fmla="*/ 949275 h 2162773"/>
                      <a:gd name="connsiteX521" fmla="*/ 2469012 w 3666491"/>
                      <a:gd name="connsiteY521" fmla="*/ 945465 h 2162773"/>
                      <a:gd name="connsiteX522" fmla="*/ 2555690 w 3666491"/>
                      <a:gd name="connsiteY522" fmla="*/ 854026 h 2162773"/>
                      <a:gd name="connsiteX523" fmla="*/ 2542355 w 3666491"/>
                      <a:gd name="connsiteY523" fmla="*/ 841643 h 2162773"/>
                      <a:gd name="connsiteX524" fmla="*/ 2335662 w 3666491"/>
                      <a:gd name="connsiteY524" fmla="*/ 916890 h 2162773"/>
                      <a:gd name="connsiteX525" fmla="*/ 2089917 w 3666491"/>
                      <a:gd name="connsiteY525" fmla="*/ 995948 h 2162773"/>
                      <a:gd name="connsiteX526" fmla="*/ 1958472 w 3666491"/>
                      <a:gd name="connsiteY526" fmla="*/ 1033095 h 2162773"/>
                      <a:gd name="connsiteX527" fmla="*/ 2250890 w 3666491"/>
                      <a:gd name="connsiteY527" fmla="*/ 882601 h 2162773"/>
                      <a:gd name="connsiteX528" fmla="*/ 2530924 w 3666491"/>
                      <a:gd name="connsiteY528" fmla="*/ 752108 h 2162773"/>
                      <a:gd name="connsiteX529" fmla="*/ 2890017 w 3666491"/>
                      <a:gd name="connsiteY529" fmla="*/ 635904 h 2162773"/>
                      <a:gd name="connsiteX530" fmla="*/ 3161480 w 3666491"/>
                      <a:gd name="connsiteY530" fmla="*/ 618759 h 2162773"/>
                      <a:gd name="connsiteX531" fmla="*/ 3205294 w 3666491"/>
                      <a:gd name="connsiteY531" fmla="*/ 621616 h 2162773"/>
                      <a:gd name="connsiteX532" fmla="*/ 3204342 w 3666491"/>
                      <a:gd name="connsiteY532" fmla="*/ 617806 h 2162773"/>
                      <a:gd name="connsiteX533" fmla="*/ 3050990 w 3666491"/>
                      <a:gd name="connsiteY533" fmla="*/ 604471 h 2162773"/>
                      <a:gd name="connsiteX534" fmla="*/ 2907162 w 3666491"/>
                      <a:gd name="connsiteY534" fmla="*/ 619711 h 2162773"/>
                      <a:gd name="connsiteX535" fmla="*/ 2896684 w 3666491"/>
                      <a:gd name="connsiteY535" fmla="*/ 621616 h 2162773"/>
                      <a:gd name="connsiteX536" fmla="*/ 2585217 w 3666491"/>
                      <a:gd name="connsiteY536" fmla="*/ 715913 h 2162773"/>
                      <a:gd name="connsiteX537" fmla="*/ 2298515 w 3666491"/>
                      <a:gd name="connsiteY537" fmla="*/ 846406 h 2162773"/>
                      <a:gd name="connsiteX538" fmla="*/ 2011812 w 3666491"/>
                      <a:gd name="connsiteY538" fmla="*/ 984518 h 2162773"/>
                      <a:gd name="connsiteX539" fmla="*/ 1927039 w 3666491"/>
                      <a:gd name="connsiteY539" fmla="*/ 1040715 h 2162773"/>
                      <a:gd name="connsiteX540" fmla="*/ 1913705 w 3666491"/>
                      <a:gd name="connsiteY540" fmla="*/ 1042620 h 2162773"/>
                      <a:gd name="connsiteX541" fmla="*/ 1904180 w 3666491"/>
                      <a:gd name="connsiteY541" fmla="*/ 1060718 h 2162773"/>
                      <a:gd name="connsiteX542" fmla="*/ 1988952 w 3666491"/>
                      <a:gd name="connsiteY542" fmla="*/ 1042620 h 2162773"/>
                      <a:gd name="connsiteX543" fmla="*/ 1932755 w 3666491"/>
                      <a:gd name="connsiteY543" fmla="*/ 1051193 h 2162773"/>
                      <a:gd name="connsiteX544" fmla="*/ 1930849 w 3666491"/>
                      <a:gd name="connsiteY544" fmla="*/ 1050240 h 2162773"/>
                      <a:gd name="connsiteX545" fmla="*/ 1932755 w 3666491"/>
                      <a:gd name="connsiteY545" fmla="*/ 1051193 h 2162773"/>
                      <a:gd name="connsiteX546" fmla="*/ 1988952 w 3666491"/>
                      <a:gd name="connsiteY546" fmla="*/ 1042620 h 2162773"/>
                      <a:gd name="connsiteX547" fmla="*/ 2417577 w 3666491"/>
                      <a:gd name="connsiteY547" fmla="*/ 1072148 h 2162773"/>
                      <a:gd name="connsiteX548" fmla="*/ 2526162 w 3666491"/>
                      <a:gd name="connsiteY548" fmla="*/ 1106437 h 2162773"/>
                      <a:gd name="connsiteX549" fmla="*/ 3058609 w 3666491"/>
                      <a:gd name="connsiteY549" fmla="*/ 1492199 h 2162773"/>
                      <a:gd name="connsiteX550" fmla="*/ 3192912 w 3666491"/>
                      <a:gd name="connsiteY550" fmla="*/ 1765566 h 2162773"/>
                      <a:gd name="connsiteX551" fmla="*/ 3204342 w 3666491"/>
                      <a:gd name="connsiteY551" fmla="*/ 1764613 h 2162773"/>
                      <a:gd name="connsiteX552" fmla="*/ 3027177 w 3666491"/>
                      <a:gd name="connsiteY552" fmla="*/ 1433144 h 2162773"/>
                      <a:gd name="connsiteX553" fmla="*/ 2782384 w 3666491"/>
                      <a:gd name="connsiteY553" fmla="*/ 1221690 h 2162773"/>
                      <a:gd name="connsiteX554" fmla="*/ 2428055 w 3666491"/>
                      <a:gd name="connsiteY554" fmla="*/ 1063575 h 2162773"/>
                      <a:gd name="connsiteX555" fmla="*/ 2210884 w 3666491"/>
                      <a:gd name="connsiteY555" fmla="*/ 1026428 h 2162773"/>
                      <a:gd name="connsiteX556" fmla="*/ 2046102 w 3666491"/>
                      <a:gd name="connsiteY556" fmla="*/ 1027380 h 2162773"/>
                      <a:gd name="connsiteX557" fmla="*/ 2085155 w 3666491"/>
                      <a:gd name="connsiteY557" fmla="*/ 1015950 h 2162773"/>
                      <a:gd name="connsiteX558" fmla="*/ 2332805 w 3666491"/>
                      <a:gd name="connsiteY558" fmla="*/ 939750 h 2162773"/>
                      <a:gd name="connsiteX559" fmla="*/ 2438532 w 3666491"/>
                      <a:gd name="connsiteY559" fmla="*/ 896888 h 2162773"/>
                      <a:gd name="connsiteX560" fmla="*/ 2533782 w 3666491"/>
                      <a:gd name="connsiteY560" fmla="*/ 863551 h 2162773"/>
                      <a:gd name="connsiteX561" fmla="*/ 2495682 w 3666491"/>
                      <a:gd name="connsiteY561" fmla="*/ 901650 h 2162773"/>
                      <a:gd name="connsiteX562" fmla="*/ 2446152 w 3666491"/>
                      <a:gd name="connsiteY562" fmla="*/ 945465 h 2162773"/>
                      <a:gd name="connsiteX563" fmla="*/ 2453772 w 3666491"/>
                      <a:gd name="connsiteY563" fmla="*/ 959753 h 2162773"/>
                      <a:gd name="connsiteX564" fmla="*/ 2530924 w 3666491"/>
                      <a:gd name="connsiteY564" fmla="*/ 968325 h 2162773"/>
                      <a:gd name="connsiteX565" fmla="*/ 2653797 w 3666491"/>
                      <a:gd name="connsiteY565" fmla="*/ 952133 h 2162773"/>
                      <a:gd name="connsiteX566" fmla="*/ 2773812 w 3666491"/>
                      <a:gd name="connsiteY566" fmla="*/ 938798 h 2162773"/>
                      <a:gd name="connsiteX567" fmla="*/ 2796672 w 3666491"/>
                      <a:gd name="connsiteY567" fmla="*/ 939750 h 2162773"/>
                      <a:gd name="connsiteX568" fmla="*/ 2871919 w 3666491"/>
                      <a:gd name="connsiteY568" fmla="*/ 953085 h 2162773"/>
                      <a:gd name="connsiteX569" fmla="*/ 3061467 w 3666491"/>
                      <a:gd name="connsiteY569" fmla="*/ 1043573 h 2162773"/>
                      <a:gd name="connsiteX570" fmla="*/ 3200532 w 3666491"/>
                      <a:gd name="connsiteY570" fmla="*/ 1167397 h 2162773"/>
                      <a:gd name="connsiteX571" fmla="*/ 3042417 w 3666491"/>
                      <a:gd name="connsiteY571" fmla="*/ 1160730 h 2162773"/>
                      <a:gd name="connsiteX572" fmla="*/ 3039559 w 3666491"/>
                      <a:gd name="connsiteY572" fmla="*/ 1171207 h 2162773"/>
                      <a:gd name="connsiteX573" fmla="*/ 3175767 w 3666491"/>
                      <a:gd name="connsiteY573" fmla="*/ 1287412 h 2162773"/>
                      <a:gd name="connsiteX574" fmla="*/ 3328167 w 3666491"/>
                      <a:gd name="connsiteY574" fmla="*/ 1376947 h 2162773"/>
                      <a:gd name="connsiteX575" fmla="*/ 3343407 w 3666491"/>
                      <a:gd name="connsiteY575" fmla="*/ 1392187 h 2162773"/>
                      <a:gd name="connsiteX576" fmla="*/ 3251015 w 3666491"/>
                      <a:gd name="connsiteY576" fmla="*/ 1394092 h 2162773"/>
                      <a:gd name="connsiteX577" fmla="*/ 3243394 w 3666491"/>
                      <a:gd name="connsiteY577" fmla="*/ 1401712 h 2162773"/>
                      <a:gd name="connsiteX578" fmla="*/ 3380555 w 3666491"/>
                      <a:gd name="connsiteY578" fmla="*/ 1616976 h 2162773"/>
                      <a:gd name="connsiteX579" fmla="*/ 3254824 w 3666491"/>
                      <a:gd name="connsiteY579" fmla="*/ 1545539 h 2162773"/>
                      <a:gd name="connsiteX580" fmla="*/ 3245299 w 3666491"/>
                      <a:gd name="connsiteY580" fmla="*/ 1553159 h 2162773"/>
                      <a:gd name="connsiteX581" fmla="*/ 3302449 w 3666491"/>
                      <a:gd name="connsiteY581" fmla="*/ 1721751 h 2162773"/>
                      <a:gd name="connsiteX582" fmla="*/ 3326262 w 3666491"/>
                      <a:gd name="connsiteY582" fmla="*/ 1892248 h 2162773"/>
                      <a:gd name="connsiteX583" fmla="*/ 3315784 w 3666491"/>
                      <a:gd name="connsiteY583" fmla="*/ 1930348 h 2162773"/>
                      <a:gd name="connsiteX584" fmla="*/ 3289115 w 3666491"/>
                      <a:gd name="connsiteY584" fmla="*/ 1893201 h 2162773"/>
                      <a:gd name="connsiteX585" fmla="*/ 3212915 w 3666491"/>
                      <a:gd name="connsiteY585" fmla="*/ 1797951 h 2162773"/>
                      <a:gd name="connsiteX586" fmla="*/ 3199580 w 3666491"/>
                      <a:gd name="connsiteY586" fmla="*/ 1802713 h 2162773"/>
                      <a:gd name="connsiteX587" fmla="*/ 3161480 w 3666491"/>
                      <a:gd name="connsiteY587" fmla="*/ 2111322 h 2162773"/>
                      <a:gd name="connsiteX588" fmla="*/ 3122427 w 3666491"/>
                      <a:gd name="connsiteY588" fmla="*/ 2139897 h 2162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  <a:cxn ang="0">
                        <a:pos x="connsiteX240" y="connsiteY240"/>
                      </a:cxn>
                      <a:cxn ang="0">
                        <a:pos x="connsiteX241" y="connsiteY241"/>
                      </a:cxn>
                      <a:cxn ang="0">
                        <a:pos x="connsiteX242" y="connsiteY242"/>
                      </a:cxn>
                      <a:cxn ang="0">
                        <a:pos x="connsiteX243" y="connsiteY243"/>
                      </a:cxn>
                      <a:cxn ang="0">
                        <a:pos x="connsiteX244" y="connsiteY244"/>
                      </a:cxn>
                      <a:cxn ang="0">
                        <a:pos x="connsiteX245" y="connsiteY245"/>
                      </a:cxn>
                      <a:cxn ang="0">
                        <a:pos x="connsiteX246" y="connsiteY246"/>
                      </a:cxn>
                      <a:cxn ang="0">
                        <a:pos x="connsiteX247" y="connsiteY247"/>
                      </a:cxn>
                      <a:cxn ang="0">
                        <a:pos x="connsiteX248" y="connsiteY248"/>
                      </a:cxn>
                      <a:cxn ang="0">
                        <a:pos x="connsiteX249" y="connsiteY249"/>
                      </a:cxn>
                      <a:cxn ang="0">
                        <a:pos x="connsiteX250" y="connsiteY250"/>
                      </a:cxn>
                      <a:cxn ang="0">
                        <a:pos x="connsiteX251" y="connsiteY251"/>
                      </a:cxn>
                      <a:cxn ang="0">
                        <a:pos x="connsiteX252" y="connsiteY252"/>
                      </a:cxn>
                      <a:cxn ang="0">
                        <a:pos x="connsiteX253" y="connsiteY253"/>
                      </a:cxn>
                      <a:cxn ang="0">
                        <a:pos x="connsiteX254" y="connsiteY254"/>
                      </a:cxn>
                      <a:cxn ang="0">
                        <a:pos x="connsiteX255" y="connsiteY255"/>
                      </a:cxn>
                      <a:cxn ang="0">
                        <a:pos x="connsiteX256" y="connsiteY256"/>
                      </a:cxn>
                      <a:cxn ang="0">
                        <a:pos x="connsiteX257" y="connsiteY257"/>
                      </a:cxn>
                      <a:cxn ang="0">
                        <a:pos x="connsiteX258" y="connsiteY258"/>
                      </a:cxn>
                      <a:cxn ang="0">
                        <a:pos x="connsiteX259" y="connsiteY259"/>
                      </a:cxn>
                      <a:cxn ang="0">
                        <a:pos x="connsiteX260" y="connsiteY260"/>
                      </a:cxn>
                      <a:cxn ang="0">
                        <a:pos x="connsiteX261" y="connsiteY261"/>
                      </a:cxn>
                      <a:cxn ang="0">
                        <a:pos x="connsiteX262" y="connsiteY262"/>
                      </a:cxn>
                      <a:cxn ang="0">
                        <a:pos x="connsiteX263" y="connsiteY263"/>
                      </a:cxn>
                      <a:cxn ang="0">
                        <a:pos x="connsiteX264" y="connsiteY264"/>
                      </a:cxn>
                      <a:cxn ang="0">
                        <a:pos x="connsiteX265" y="connsiteY265"/>
                      </a:cxn>
                      <a:cxn ang="0">
                        <a:pos x="connsiteX266" y="connsiteY266"/>
                      </a:cxn>
                      <a:cxn ang="0">
                        <a:pos x="connsiteX267" y="connsiteY267"/>
                      </a:cxn>
                      <a:cxn ang="0">
                        <a:pos x="connsiteX268" y="connsiteY268"/>
                      </a:cxn>
                      <a:cxn ang="0">
                        <a:pos x="connsiteX269" y="connsiteY269"/>
                      </a:cxn>
                      <a:cxn ang="0">
                        <a:pos x="connsiteX270" y="connsiteY270"/>
                      </a:cxn>
                      <a:cxn ang="0">
                        <a:pos x="connsiteX271" y="connsiteY271"/>
                      </a:cxn>
                      <a:cxn ang="0">
                        <a:pos x="connsiteX272" y="connsiteY272"/>
                      </a:cxn>
                      <a:cxn ang="0">
                        <a:pos x="connsiteX273" y="connsiteY273"/>
                      </a:cxn>
                      <a:cxn ang="0">
                        <a:pos x="connsiteX274" y="connsiteY274"/>
                      </a:cxn>
                      <a:cxn ang="0">
                        <a:pos x="connsiteX275" y="connsiteY275"/>
                      </a:cxn>
                      <a:cxn ang="0">
                        <a:pos x="connsiteX276" y="connsiteY276"/>
                      </a:cxn>
                      <a:cxn ang="0">
                        <a:pos x="connsiteX277" y="connsiteY277"/>
                      </a:cxn>
                      <a:cxn ang="0">
                        <a:pos x="connsiteX278" y="connsiteY278"/>
                      </a:cxn>
                      <a:cxn ang="0">
                        <a:pos x="connsiteX279" y="connsiteY279"/>
                      </a:cxn>
                      <a:cxn ang="0">
                        <a:pos x="connsiteX280" y="connsiteY280"/>
                      </a:cxn>
                      <a:cxn ang="0">
                        <a:pos x="connsiteX281" y="connsiteY281"/>
                      </a:cxn>
                      <a:cxn ang="0">
                        <a:pos x="connsiteX282" y="connsiteY282"/>
                      </a:cxn>
                      <a:cxn ang="0">
                        <a:pos x="connsiteX283" y="connsiteY283"/>
                      </a:cxn>
                      <a:cxn ang="0">
                        <a:pos x="connsiteX284" y="connsiteY284"/>
                      </a:cxn>
                      <a:cxn ang="0">
                        <a:pos x="connsiteX285" y="connsiteY285"/>
                      </a:cxn>
                      <a:cxn ang="0">
                        <a:pos x="connsiteX286" y="connsiteY286"/>
                      </a:cxn>
                      <a:cxn ang="0">
                        <a:pos x="connsiteX287" y="connsiteY287"/>
                      </a:cxn>
                      <a:cxn ang="0">
                        <a:pos x="connsiteX288" y="connsiteY288"/>
                      </a:cxn>
                      <a:cxn ang="0">
                        <a:pos x="connsiteX289" y="connsiteY289"/>
                      </a:cxn>
                      <a:cxn ang="0">
                        <a:pos x="connsiteX290" y="connsiteY290"/>
                      </a:cxn>
                      <a:cxn ang="0">
                        <a:pos x="connsiteX291" y="connsiteY291"/>
                      </a:cxn>
                      <a:cxn ang="0">
                        <a:pos x="connsiteX292" y="connsiteY292"/>
                      </a:cxn>
                      <a:cxn ang="0">
                        <a:pos x="connsiteX293" y="connsiteY293"/>
                      </a:cxn>
                      <a:cxn ang="0">
                        <a:pos x="connsiteX294" y="connsiteY294"/>
                      </a:cxn>
                      <a:cxn ang="0">
                        <a:pos x="connsiteX295" y="connsiteY295"/>
                      </a:cxn>
                      <a:cxn ang="0">
                        <a:pos x="connsiteX296" y="connsiteY296"/>
                      </a:cxn>
                      <a:cxn ang="0">
                        <a:pos x="connsiteX297" y="connsiteY297"/>
                      </a:cxn>
                      <a:cxn ang="0">
                        <a:pos x="connsiteX298" y="connsiteY298"/>
                      </a:cxn>
                      <a:cxn ang="0">
                        <a:pos x="connsiteX299" y="connsiteY299"/>
                      </a:cxn>
                      <a:cxn ang="0">
                        <a:pos x="connsiteX300" y="connsiteY300"/>
                      </a:cxn>
                      <a:cxn ang="0">
                        <a:pos x="connsiteX301" y="connsiteY301"/>
                      </a:cxn>
                      <a:cxn ang="0">
                        <a:pos x="connsiteX302" y="connsiteY302"/>
                      </a:cxn>
                      <a:cxn ang="0">
                        <a:pos x="connsiteX303" y="connsiteY303"/>
                      </a:cxn>
                      <a:cxn ang="0">
                        <a:pos x="connsiteX304" y="connsiteY304"/>
                      </a:cxn>
                      <a:cxn ang="0">
                        <a:pos x="connsiteX305" y="connsiteY305"/>
                      </a:cxn>
                      <a:cxn ang="0">
                        <a:pos x="connsiteX306" y="connsiteY306"/>
                      </a:cxn>
                      <a:cxn ang="0">
                        <a:pos x="connsiteX307" y="connsiteY307"/>
                      </a:cxn>
                      <a:cxn ang="0">
                        <a:pos x="connsiteX308" y="connsiteY308"/>
                      </a:cxn>
                      <a:cxn ang="0">
                        <a:pos x="connsiteX309" y="connsiteY309"/>
                      </a:cxn>
                      <a:cxn ang="0">
                        <a:pos x="connsiteX310" y="connsiteY310"/>
                      </a:cxn>
                      <a:cxn ang="0">
                        <a:pos x="connsiteX311" y="connsiteY311"/>
                      </a:cxn>
                      <a:cxn ang="0">
                        <a:pos x="connsiteX312" y="connsiteY312"/>
                      </a:cxn>
                      <a:cxn ang="0">
                        <a:pos x="connsiteX313" y="connsiteY313"/>
                      </a:cxn>
                      <a:cxn ang="0">
                        <a:pos x="connsiteX314" y="connsiteY314"/>
                      </a:cxn>
                      <a:cxn ang="0">
                        <a:pos x="connsiteX315" y="connsiteY315"/>
                      </a:cxn>
                      <a:cxn ang="0">
                        <a:pos x="connsiteX316" y="connsiteY316"/>
                      </a:cxn>
                      <a:cxn ang="0">
                        <a:pos x="connsiteX317" y="connsiteY317"/>
                      </a:cxn>
                      <a:cxn ang="0">
                        <a:pos x="connsiteX318" y="connsiteY318"/>
                      </a:cxn>
                      <a:cxn ang="0">
                        <a:pos x="connsiteX319" y="connsiteY319"/>
                      </a:cxn>
                      <a:cxn ang="0">
                        <a:pos x="connsiteX320" y="connsiteY320"/>
                      </a:cxn>
                      <a:cxn ang="0">
                        <a:pos x="connsiteX321" y="connsiteY321"/>
                      </a:cxn>
                      <a:cxn ang="0">
                        <a:pos x="connsiteX322" y="connsiteY322"/>
                      </a:cxn>
                      <a:cxn ang="0">
                        <a:pos x="connsiteX323" y="connsiteY323"/>
                      </a:cxn>
                      <a:cxn ang="0">
                        <a:pos x="connsiteX324" y="connsiteY324"/>
                      </a:cxn>
                      <a:cxn ang="0">
                        <a:pos x="connsiteX325" y="connsiteY325"/>
                      </a:cxn>
                      <a:cxn ang="0">
                        <a:pos x="connsiteX326" y="connsiteY326"/>
                      </a:cxn>
                      <a:cxn ang="0">
                        <a:pos x="connsiteX327" y="connsiteY327"/>
                      </a:cxn>
                      <a:cxn ang="0">
                        <a:pos x="connsiteX328" y="connsiteY328"/>
                      </a:cxn>
                      <a:cxn ang="0">
                        <a:pos x="connsiteX329" y="connsiteY329"/>
                      </a:cxn>
                      <a:cxn ang="0">
                        <a:pos x="connsiteX330" y="connsiteY330"/>
                      </a:cxn>
                      <a:cxn ang="0">
                        <a:pos x="connsiteX331" y="connsiteY331"/>
                      </a:cxn>
                      <a:cxn ang="0">
                        <a:pos x="connsiteX332" y="connsiteY332"/>
                      </a:cxn>
                      <a:cxn ang="0">
                        <a:pos x="connsiteX333" y="connsiteY333"/>
                      </a:cxn>
                      <a:cxn ang="0">
                        <a:pos x="connsiteX334" y="connsiteY334"/>
                      </a:cxn>
                      <a:cxn ang="0">
                        <a:pos x="connsiteX335" y="connsiteY335"/>
                      </a:cxn>
                      <a:cxn ang="0">
                        <a:pos x="connsiteX336" y="connsiteY336"/>
                      </a:cxn>
                      <a:cxn ang="0">
                        <a:pos x="connsiteX337" y="connsiteY337"/>
                      </a:cxn>
                      <a:cxn ang="0">
                        <a:pos x="connsiteX338" y="connsiteY338"/>
                      </a:cxn>
                      <a:cxn ang="0">
                        <a:pos x="connsiteX339" y="connsiteY339"/>
                      </a:cxn>
                      <a:cxn ang="0">
                        <a:pos x="connsiteX340" y="connsiteY340"/>
                      </a:cxn>
                      <a:cxn ang="0">
                        <a:pos x="connsiteX341" y="connsiteY341"/>
                      </a:cxn>
                      <a:cxn ang="0">
                        <a:pos x="connsiteX342" y="connsiteY342"/>
                      </a:cxn>
                      <a:cxn ang="0">
                        <a:pos x="connsiteX343" y="connsiteY343"/>
                      </a:cxn>
                      <a:cxn ang="0">
                        <a:pos x="connsiteX344" y="connsiteY344"/>
                      </a:cxn>
                      <a:cxn ang="0">
                        <a:pos x="connsiteX345" y="connsiteY345"/>
                      </a:cxn>
                      <a:cxn ang="0">
                        <a:pos x="connsiteX346" y="connsiteY346"/>
                      </a:cxn>
                      <a:cxn ang="0">
                        <a:pos x="connsiteX347" y="connsiteY347"/>
                      </a:cxn>
                      <a:cxn ang="0">
                        <a:pos x="connsiteX348" y="connsiteY348"/>
                      </a:cxn>
                      <a:cxn ang="0">
                        <a:pos x="connsiteX349" y="connsiteY349"/>
                      </a:cxn>
                      <a:cxn ang="0">
                        <a:pos x="connsiteX350" y="connsiteY350"/>
                      </a:cxn>
                      <a:cxn ang="0">
                        <a:pos x="connsiteX351" y="connsiteY351"/>
                      </a:cxn>
                      <a:cxn ang="0">
                        <a:pos x="connsiteX352" y="connsiteY352"/>
                      </a:cxn>
                      <a:cxn ang="0">
                        <a:pos x="connsiteX353" y="connsiteY353"/>
                      </a:cxn>
                      <a:cxn ang="0">
                        <a:pos x="connsiteX354" y="connsiteY354"/>
                      </a:cxn>
                      <a:cxn ang="0">
                        <a:pos x="connsiteX355" y="connsiteY355"/>
                      </a:cxn>
                      <a:cxn ang="0">
                        <a:pos x="connsiteX356" y="connsiteY356"/>
                      </a:cxn>
                      <a:cxn ang="0">
                        <a:pos x="connsiteX357" y="connsiteY357"/>
                      </a:cxn>
                      <a:cxn ang="0">
                        <a:pos x="connsiteX358" y="connsiteY358"/>
                      </a:cxn>
                      <a:cxn ang="0">
                        <a:pos x="connsiteX359" y="connsiteY359"/>
                      </a:cxn>
                      <a:cxn ang="0">
                        <a:pos x="connsiteX360" y="connsiteY360"/>
                      </a:cxn>
                      <a:cxn ang="0">
                        <a:pos x="connsiteX361" y="connsiteY361"/>
                      </a:cxn>
                      <a:cxn ang="0">
                        <a:pos x="connsiteX362" y="connsiteY362"/>
                      </a:cxn>
                      <a:cxn ang="0">
                        <a:pos x="connsiteX363" y="connsiteY363"/>
                      </a:cxn>
                      <a:cxn ang="0">
                        <a:pos x="connsiteX364" y="connsiteY364"/>
                      </a:cxn>
                      <a:cxn ang="0">
                        <a:pos x="connsiteX365" y="connsiteY365"/>
                      </a:cxn>
                      <a:cxn ang="0">
                        <a:pos x="connsiteX366" y="connsiteY366"/>
                      </a:cxn>
                      <a:cxn ang="0">
                        <a:pos x="connsiteX367" y="connsiteY367"/>
                      </a:cxn>
                      <a:cxn ang="0">
                        <a:pos x="connsiteX368" y="connsiteY368"/>
                      </a:cxn>
                      <a:cxn ang="0">
                        <a:pos x="connsiteX369" y="connsiteY369"/>
                      </a:cxn>
                      <a:cxn ang="0">
                        <a:pos x="connsiteX370" y="connsiteY370"/>
                      </a:cxn>
                      <a:cxn ang="0">
                        <a:pos x="connsiteX371" y="connsiteY371"/>
                      </a:cxn>
                      <a:cxn ang="0">
                        <a:pos x="connsiteX372" y="connsiteY372"/>
                      </a:cxn>
                      <a:cxn ang="0">
                        <a:pos x="connsiteX373" y="connsiteY373"/>
                      </a:cxn>
                      <a:cxn ang="0">
                        <a:pos x="connsiteX374" y="connsiteY374"/>
                      </a:cxn>
                      <a:cxn ang="0">
                        <a:pos x="connsiteX375" y="connsiteY375"/>
                      </a:cxn>
                      <a:cxn ang="0">
                        <a:pos x="connsiteX376" y="connsiteY376"/>
                      </a:cxn>
                      <a:cxn ang="0">
                        <a:pos x="connsiteX377" y="connsiteY377"/>
                      </a:cxn>
                      <a:cxn ang="0">
                        <a:pos x="connsiteX378" y="connsiteY378"/>
                      </a:cxn>
                      <a:cxn ang="0">
                        <a:pos x="connsiteX379" y="connsiteY379"/>
                      </a:cxn>
                      <a:cxn ang="0">
                        <a:pos x="connsiteX380" y="connsiteY380"/>
                      </a:cxn>
                      <a:cxn ang="0">
                        <a:pos x="connsiteX381" y="connsiteY381"/>
                      </a:cxn>
                      <a:cxn ang="0">
                        <a:pos x="connsiteX382" y="connsiteY382"/>
                      </a:cxn>
                      <a:cxn ang="0">
                        <a:pos x="connsiteX383" y="connsiteY383"/>
                      </a:cxn>
                      <a:cxn ang="0">
                        <a:pos x="connsiteX384" y="connsiteY384"/>
                      </a:cxn>
                      <a:cxn ang="0">
                        <a:pos x="connsiteX385" y="connsiteY385"/>
                      </a:cxn>
                      <a:cxn ang="0">
                        <a:pos x="connsiteX386" y="connsiteY386"/>
                      </a:cxn>
                      <a:cxn ang="0">
                        <a:pos x="connsiteX387" y="connsiteY387"/>
                      </a:cxn>
                      <a:cxn ang="0">
                        <a:pos x="connsiteX388" y="connsiteY388"/>
                      </a:cxn>
                      <a:cxn ang="0">
                        <a:pos x="connsiteX389" y="connsiteY389"/>
                      </a:cxn>
                      <a:cxn ang="0">
                        <a:pos x="connsiteX390" y="connsiteY390"/>
                      </a:cxn>
                      <a:cxn ang="0">
                        <a:pos x="connsiteX391" y="connsiteY391"/>
                      </a:cxn>
                      <a:cxn ang="0">
                        <a:pos x="connsiteX392" y="connsiteY392"/>
                      </a:cxn>
                      <a:cxn ang="0">
                        <a:pos x="connsiteX393" y="connsiteY393"/>
                      </a:cxn>
                      <a:cxn ang="0">
                        <a:pos x="connsiteX394" y="connsiteY394"/>
                      </a:cxn>
                      <a:cxn ang="0">
                        <a:pos x="connsiteX395" y="connsiteY395"/>
                      </a:cxn>
                      <a:cxn ang="0">
                        <a:pos x="connsiteX396" y="connsiteY396"/>
                      </a:cxn>
                      <a:cxn ang="0">
                        <a:pos x="connsiteX397" y="connsiteY397"/>
                      </a:cxn>
                      <a:cxn ang="0">
                        <a:pos x="connsiteX398" y="connsiteY398"/>
                      </a:cxn>
                      <a:cxn ang="0">
                        <a:pos x="connsiteX399" y="connsiteY399"/>
                      </a:cxn>
                      <a:cxn ang="0">
                        <a:pos x="connsiteX400" y="connsiteY400"/>
                      </a:cxn>
                      <a:cxn ang="0">
                        <a:pos x="connsiteX401" y="connsiteY401"/>
                      </a:cxn>
                      <a:cxn ang="0">
                        <a:pos x="connsiteX402" y="connsiteY402"/>
                      </a:cxn>
                      <a:cxn ang="0">
                        <a:pos x="connsiteX403" y="connsiteY403"/>
                      </a:cxn>
                      <a:cxn ang="0">
                        <a:pos x="connsiteX404" y="connsiteY404"/>
                      </a:cxn>
                      <a:cxn ang="0">
                        <a:pos x="connsiteX405" y="connsiteY405"/>
                      </a:cxn>
                      <a:cxn ang="0">
                        <a:pos x="connsiteX406" y="connsiteY406"/>
                      </a:cxn>
                      <a:cxn ang="0">
                        <a:pos x="connsiteX407" y="connsiteY407"/>
                      </a:cxn>
                      <a:cxn ang="0">
                        <a:pos x="connsiteX408" y="connsiteY408"/>
                      </a:cxn>
                      <a:cxn ang="0">
                        <a:pos x="connsiteX409" y="connsiteY409"/>
                      </a:cxn>
                      <a:cxn ang="0">
                        <a:pos x="connsiteX410" y="connsiteY410"/>
                      </a:cxn>
                      <a:cxn ang="0">
                        <a:pos x="connsiteX411" y="connsiteY411"/>
                      </a:cxn>
                      <a:cxn ang="0">
                        <a:pos x="connsiteX412" y="connsiteY412"/>
                      </a:cxn>
                      <a:cxn ang="0">
                        <a:pos x="connsiteX413" y="connsiteY413"/>
                      </a:cxn>
                      <a:cxn ang="0">
                        <a:pos x="connsiteX414" y="connsiteY414"/>
                      </a:cxn>
                      <a:cxn ang="0">
                        <a:pos x="connsiteX415" y="connsiteY415"/>
                      </a:cxn>
                      <a:cxn ang="0">
                        <a:pos x="connsiteX416" y="connsiteY416"/>
                      </a:cxn>
                      <a:cxn ang="0">
                        <a:pos x="connsiteX417" y="connsiteY417"/>
                      </a:cxn>
                      <a:cxn ang="0">
                        <a:pos x="connsiteX418" y="connsiteY418"/>
                      </a:cxn>
                      <a:cxn ang="0">
                        <a:pos x="connsiteX419" y="connsiteY419"/>
                      </a:cxn>
                      <a:cxn ang="0">
                        <a:pos x="connsiteX420" y="connsiteY420"/>
                      </a:cxn>
                      <a:cxn ang="0">
                        <a:pos x="connsiteX421" y="connsiteY421"/>
                      </a:cxn>
                      <a:cxn ang="0">
                        <a:pos x="connsiteX422" y="connsiteY422"/>
                      </a:cxn>
                      <a:cxn ang="0">
                        <a:pos x="connsiteX423" y="connsiteY423"/>
                      </a:cxn>
                      <a:cxn ang="0">
                        <a:pos x="connsiteX424" y="connsiteY424"/>
                      </a:cxn>
                      <a:cxn ang="0">
                        <a:pos x="connsiteX425" y="connsiteY425"/>
                      </a:cxn>
                      <a:cxn ang="0">
                        <a:pos x="connsiteX426" y="connsiteY426"/>
                      </a:cxn>
                      <a:cxn ang="0">
                        <a:pos x="connsiteX427" y="connsiteY427"/>
                      </a:cxn>
                      <a:cxn ang="0">
                        <a:pos x="connsiteX428" y="connsiteY428"/>
                      </a:cxn>
                      <a:cxn ang="0">
                        <a:pos x="connsiteX429" y="connsiteY429"/>
                      </a:cxn>
                      <a:cxn ang="0">
                        <a:pos x="connsiteX430" y="connsiteY430"/>
                      </a:cxn>
                      <a:cxn ang="0">
                        <a:pos x="connsiteX431" y="connsiteY431"/>
                      </a:cxn>
                      <a:cxn ang="0">
                        <a:pos x="connsiteX432" y="connsiteY432"/>
                      </a:cxn>
                      <a:cxn ang="0">
                        <a:pos x="connsiteX433" y="connsiteY433"/>
                      </a:cxn>
                      <a:cxn ang="0">
                        <a:pos x="connsiteX434" y="connsiteY434"/>
                      </a:cxn>
                      <a:cxn ang="0">
                        <a:pos x="connsiteX435" y="connsiteY435"/>
                      </a:cxn>
                      <a:cxn ang="0">
                        <a:pos x="connsiteX436" y="connsiteY436"/>
                      </a:cxn>
                      <a:cxn ang="0">
                        <a:pos x="connsiteX437" y="connsiteY437"/>
                      </a:cxn>
                      <a:cxn ang="0">
                        <a:pos x="connsiteX438" y="connsiteY438"/>
                      </a:cxn>
                      <a:cxn ang="0">
                        <a:pos x="connsiteX439" y="connsiteY439"/>
                      </a:cxn>
                      <a:cxn ang="0">
                        <a:pos x="connsiteX440" y="connsiteY440"/>
                      </a:cxn>
                      <a:cxn ang="0">
                        <a:pos x="connsiteX441" y="connsiteY441"/>
                      </a:cxn>
                      <a:cxn ang="0">
                        <a:pos x="connsiteX442" y="connsiteY442"/>
                      </a:cxn>
                      <a:cxn ang="0">
                        <a:pos x="connsiteX443" y="connsiteY443"/>
                      </a:cxn>
                      <a:cxn ang="0">
                        <a:pos x="connsiteX444" y="connsiteY444"/>
                      </a:cxn>
                      <a:cxn ang="0">
                        <a:pos x="connsiteX445" y="connsiteY445"/>
                      </a:cxn>
                      <a:cxn ang="0">
                        <a:pos x="connsiteX446" y="connsiteY446"/>
                      </a:cxn>
                      <a:cxn ang="0">
                        <a:pos x="connsiteX447" y="connsiteY447"/>
                      </a:cxn>
                      <a:cxn ang="0">
                        <a:pos x="connsiteX448" y="connsiteY448"/>
                      </a:cxn>
                      <a:cxn ang="0">
                        <a:pos x="connsiteX449" y="connsiteY449"/>
                      </a:cxn>
                      <a:cxn ang="0">
                        <a:pos x="connsiteX450" y="connsiteY450"/>
                      </a:cxn>
                      <a:cxn ang="0">
                        <a:pos x="connsiteX451" y="connsiteY451"/>
                      </a:cxn>
                      <a:cxn ang="0">
                        <a:pos x="connsiteX452" y="connsiteY452"/>
                      </a:cxn>
                      <a:cxn ang="0">
                        <a:pos x="connsiteX453" y="connsiteY453"/>
                      </a:cxn>
                      <a:cxn ang="0">
                        <a:pos x="connsiteX454" y="connsiteY454"/>
                      </a:cxn>
                      <a:cxn ang="0">
                        <a:pos x="connsiteX455" y="connsiteY455"/>
                      </a:cxn>
                      <a:cxn ang="0">
                        <a:pos x="connsiteX456" y="connsiteY456"/>
                      </a:cxn>
                      <a:cxn ang="0">
                        <a:pos x="connsiteX457" y="connsiteY457"/>
                      </a:cxn>
                      <a:cxn ang="0">
                        <a:pos x="connsiteX458" y="connsiteY458"/>
                      </a:cxn>
                      <a:cxn ang="0">
                        <a:pos x="connsiteX459" y="connsiteY459"/>
                      </a:cxn>
                      <a:cxn ang="0">
                        <a:pos x="connsiteX460" y="connsiteY460"/>
                      </a:cxn>
                      <a:cxn ang="0">
                        <a:pos x="connsiteX461" y="connsiteY461"/>
                      </a:cxn>
                      <a:cxn ang="0">
                        <a:pos x="connsiteX462" y="connsiteY462"/>
                      </a:cxn>
                      <a:cxn ang="0">
                        <a:pos x="connsiteX463" y="connsiteY463"/>
                      </a:cxn>
                      <a:cxn ang="0">
                        <a:pos x="connsiteX464" y="connsiteY464"/>
                      </a:cxn>
                      <a:cxn ang="0">
                        <a:pos x="connsiteX465" y="connsiteY465"/>
                      </a:cxn>
                      <a:cxn ang="0">
                        <a:pos x="connsiteX466" y="connsiteY466"/>
                      </a:cxn>
                      <a:cxn ang="0">
                        <a:pos x="connsiteX467" y="connsiteY467"/>
                      </a:cxn>
                      <a:cxn ang="0">
                        <a:pos x="connsiteX468" y="connsiteY468"/>
                      </a:cxn>
                      <a:cxn ang="0">
                        <a:pos x="connsiteX469" y="connsiteY469"/>
                      </a:cxn>
                      <a:cxn ang="0">
                        <a:pos x="connsiteX470" y="connsiteY470"/>
                      </a:cxn>
                      <a:cxn ang="0">
                        <a:pos x="connsiteX471" y="connsiteY471"/>
                      </a:cxn>
                      <a:cxn ang="0">
                        <a:pos x="connsiteX472" y="connsiteY472"/>
                      </a:cxn>
                      <a:cxn ang="0">
                        <a:pos x="connsiteX473" y="connsiteY473"/>
                      </a:cxn>
                      <a:cxn ang="0">
                        <a:pos x="connsiteX474" y="connsiteY474"/>
                      </a:cxn>
                      <a:cxn ang="0">
                        <a:pos x="connsiteX475" y="connsiteY475"/>
                      </a:cxn>
                      <a:cxn ang="0">
                        <a:pos x="connsiteX476" y="connsiteY476"/>
                      </a:cxn>
                      <a:cxn ang="0">
                        <a:pos x="connsiteX477" y="connsiteY477"/>
                      </a:cxn>
                      <a:cxn ang="0">
                        <a:pos x="connsiteX478" y="connsiteY478"/>
                      </a:cxn>
                      <a:cxn ang="0">
                        <a:pos x="connsiteX479" y="connsiteY479"/>
                      </a:cxn>
                      <a:cxn ang="0">
                        <a:pos x="connsiteX480" y="connsiteY480"/>
                      </a:cxn>
                      <a:cxn ang="0">
                        <a:pos x="connsiteX481" y="connsiteY481"/>
                      </a:cxn>
                      <a:cxn ang="0">
                        <a:pos x="connsiteX482" y="connsiteY482"/>
                      </a:cxn>
                      <a:cxn ang="0">
                        <a:pos x="connsiteX483" y="connsiteY483"/>
                      </a:cxn>
                      <a:cxn ang="0">
                        <a:pos x="connsiteX484" y="connsiteY484"/>
                      </a:cxn>
                      <a:cxn ang="0">
                        <a:pos x="connsiteX485" y="connsiteY485"/>
                      </a:cxn>
                      <a:cxn ang="0">
                        <a:pos x="connsiteX486" y="connsiteY486"/>
                      </a:cxn>
                      <a:cxn ang="0">
                        <a:pos x="connsiteX487" y="connsiteY487"/>
                      </a:cxn>
                      <a:cxn ang="0">
                        <a:pos x="connsiteX488" y="connsiteY488"/>
                      </a:cxn>
                      <a:cxn ang="0">
                        <a:pos x="connsiteX489" y="connsiteY489"/>
                      </a:cxn>
                      <a:cxn ang="0">
                        <a:pos x="connsiteX490" y="connsiteY490"/>
                      </a:cxn>
                      <a:cxn ang="0">
                        <a:pos x="connsiteX491" y="connsiteY491"/>
                      </a:cxn>
                      <a:cxn ang="0">
                        <a:pos x="connsiteX492" y="connsiteY492"/>
                      </a:cxn>
                      <a:cxn ang="0">
                        <a:pos x="connsiteX493" y="connsiteY493"/>
                      </a:cxn>
                      <a:cxn ang="0">
                        <a:pos x="connsiteX494" y="connsiteY494"/>
                      </a:cxn>
                      <a:cxn ang="0">
                        <a:pos x="connsiteX495" y="connsiteY495"/>
                      </a:cxn>
                      <a:cxn ang="0">
                        <a:pos x="connsiteX496" y="connsiteY496"/>
                      </a:cxn>
                      <a:cxn ang="0">
                        <a:pos x="connsiteX497" y="connsiteY497"/>
                      </a:cxn>
                      <a:cxn ang="0">
                        <a:pos x="connsiteX498" y="connsiteY498"/>
                      </a:cxn>
                      <a:cxn ang="0">
                        <a:pos x="connsiteX499" y="connsiteY499"/>
                      </a:cxn>
                      <a:cxn ang="0">
                        <a:pos x="connsiteX500" y="connsiteY500"/>
                      </a:cxn>
                      <a:cxn ang="0">
                        <a:pos x="connsiteX501" y="connsiteY501"/>
                      </a:cxn>
                      <a:cxn ang="0">
                        <a:pos x="connsiteX502" y="connsiteY502"/>
                      </a:cxn>
                      <a:cxn ang="0">
                        <a:pos x="connsiteX503" y="connsiteY503"/>
                      </a:cxn>
                      <a:cxn ang="0">
                        <a:pos x="connsiteX504" y="connsiteY504"/>
                      </a:cxn>
                      <a:cxn ang="0">
                        <a:pos x="connsiteX505" y="connsiteY505"/>
                      </a:cxn>
                      <a:cxn ang="0">
                        <a:pos x="connsiteX506" y="connsiteY506"/>
                      </a:cxn>
                      <a:cxn ang="0">
                        <a:pos x="connsiteX507" y="connsiteY507"/>
                      </a:cxn>
                      <a:cxn ang="0">
                        <a:pos x="connsiteX508" y="connsiteY508"/>
                      </a:cxn>
                      <a:cxn ang="0">
                        <a:pos x="connsiteX509" y="connsiteY509"/>
                      </a:cxn>
                      <a:cxn ang="0">
                        <a:pos x="connsiteX510" y="connsiteY510"/>
                      </a:cxn>
                      <a:cxn ang="0">
                        <a:pos x="connsiteX511" y="connsiteY511"/>
                      </a:cxn>
                      <a:cxn ang="0">
                        <a:pos x="connsiteX512" y="connsiteY512"/>
                      </a:cxn>
                      <a:cxn ang="0">
                        <a:pos x="connsiteX513" y="connsiteY513"/>
                      </a:cxn>
                      <a:cxn ang="0">
                        <a:pos x="connsiteX514" y="connsiteY514"/>
                      </a:cxn>
                      <a:cxn ang="0">
                        <a:pos x="connsiteX515" y="connsiteY515"/>
                      </a:cxn>
                      <a:cxn ang="0">
                        <a:pos x="connsiteX516" y="connsiteY516"/>
                      </a:cxn>
                      <a:cxn ang="0">
                        <a:pos x="connsiteX517" y="connsiteY517"/>
                      </a:cxn>
                      <a:cxn ang="0">
                        <a:pos x="connsiteX518" y="connsiteY518"/>
                      </a:cxn>
                      <a:cxn ang="0">
                        <a:pos x="connsiteX519" y="connsiteY519"/>
                      </a:cxn>
                      <a:cxn ang="0">
                        <a:pos x="connsiteX520" y="connsiteY520"/>
                      </a:cxn>
                      <a:cxn ang="0">
                        <a:pos x="connsiteX521" y="connsiteY521"/>
                      </a:cxn>
                      <a:cxn ang="0">
                        <a:pos x="connsiteX522" y="connsiteY522"/>
                      </a:cxn>
                      <a:cxn ang="0">
                        <a:pos x="connsiteX523" y="connsiteY523"/>
                      </a:cxn>
                      <a:cxn ang="0">
                        <a:pos x="connsiteX524" y="connsiteY524"/>
                      </a:cxn>
                      <a:cxn ang="0">
                        <a:pos x="connsiteX525" y="connsiteY525"/>
                      </a:cxn>
                      <a:cxn ang="0">
                        <a:pos x="connsiteX526" y="connsiteY526"/>
                      </a:cxn>
                      <a:cxn ang="0">
                        <a:pos x="connsiteX527" y="connsiteY527"/>
                      </a:cxn>
                      <a:cxn ang="0">
                        <a:pos x="connsiteX528" y="connsiteY528"/>
                      </a:cxn>
                      <a:cxn ang="0">
                        <a:pos x="connsiteX529" y="connsiteY529"/>
                      </a:cxn>
                      <a:cxn ang="0">
                        <a:pos x="connsiteX530" y="connsiteY530"/>
                      </a:cxn>
                      <a:cxn ang="0">
                        <a:pos x="connsiteX531" y="connsiteY531"/>
                      </a:cxn>
                      <a:cxn ang="0">
                        <a:pos x="connsiteX532" y="connsiteY532"/>
                      </a:cxn>
                      <a:cxn ang="0">
                        <a:pos x="connsiteX533" y="connsiteY533"/>
                      </a:cxn>
                      <a:cxn ang="0">
                        <a:pos x="connsiteX534" y="connsiteY534"/>
                      </a:cxn>
                      <a:cxn ang="0">
                        <a:pos x="connsiteX535" y="connsiteY535"/>
                      </a:cxn>
                      <a:cxn ang="0">
                        <a:pos x="connsiteX536" y="connsiteY536"/>
                      </a:cxn>
                      <a:cxn ang="0">
                        <a:pos x="connsiteX537" y="connsiteY537"/>
                      </a:cxn>
                      <a:cxn ang="0">
                        <a:pos x="connsiteX538" y="connsiteY538"/>
                      </a:cxn>
                      <a:cxn ang="0">
                        <a:pos x="connsiteX539" y="connsiteY539"/>
                      </a:cxn>
                      <a:cxn ang="0">
                        <a:pos x="connsiteX540" y="connsiteY540"/>
                      </a:cxn>
                      <a:cxn ang="0">
                        <a:pos x="connsiteX541" y="connsiteY541"/>
                      </a:cxn>
                      <a:cxn ang="0">
                        <a:pos x="connsiteX542" y="connsiteY542"/>
                      </a:cxn>
                      <a:cxn ang="0">
                        <a:pos x="connsiteX543" y="connsiteY543"/>
                      </a:cxn>
                      <a:cxn ang="0">
                        <a:pos x="connsiteX544" y="connsiteY544"/>
                      </a:cxn>
                      <a:cxn ang="0">
                        <a:pos x="connsiteX545" y="connsiteY545"/>
                      </a:cxn>
                      <a:cxn ang="0">
                        <a:pos x="connsiteX546" y="connsiteY546"/>
                      </a:cxn>
                      <a:cxn ang="0">
                        <a:pos x="connsiteX547" y="connsiteY547"/>
                      </a:cxn>
                      <a:cxn ang="0">
                        <a:pos x="connsiteX548" y="connsiteY548"/>
                      </a:cxn>
                      <a:cxn ang="0">
                        <a:pos x="connsiteX549" y="connsiteY549"/>
                      </a:cxn>
                      <a:cxn ang="0">
                        <a:pos x="connsiteX550" y="connsiteY550"/>
                      </a:cxn>
                      <a:cxn ang="0">
                        <a:pos x="connsiteX551" y="connsiteY551"/>
                      </a:cxn>
                      <a:cxn ang="0">
                        <a:pos x="connsiteX552" y="connsiteY552"/>
                      </a:cxn>
                      <a:cxn ang="0">
                        <a:pos x="connsiteX553" y="connsiteY553"/>
                      </a:cxn>
                      <a:cxn ang="0">
                        <a:pos x="connsiteX554" y="connsiteY554"/>
                      </a:cxn>
                      <a:cxn ang="0">
                        <a:pos x="connsiteX555" y="connsiteY555"/>
                      </a:cxn>
                      <a:cxn ang="0">
                        <a:pos x="connsiteX556" y="connsiteY556"/>
                      </a:cxn>
                      <a:cxn ang="0">
                        <a:pos x="connsiteX557" y="connsiteY557"/>
                      </a:cxn>
                      <a:cxn ang="0">
                        <a:pos x="connsiteX558" y="connsiteY558"/>
                      </a:cxn>
                      <a:cxn ang="0">
                        <a:pos x="connsiteX559" y="connsiteY559"/>
                      </a:cxn>
                      <a:cxn ang="0">
                        <a:pos x="connsiteX560" y="connsiteY560"/>
                      </a:cxn>
                      <a:cxn ang="0">
                        <a:pos x="connsiteX561" y="connsiteY561"/>
                      </a:cxn>
                      <a:cxn ang="0">
                        <a:pos x="connsiteX562" y="connsiteY562"/>
                      </a:cxn>
                      <a:cxn ang="0">
                        <a:pos x="connsiteX563" y="connsiteY563"/>
                      </a:cxn>
                      <a:cxn ang="0">
                        <a:pos x="connsiteX564" y="connsiteY564"/>
                      </a:cxn>
                      <a:cxn ang="0">
                        <a:pos x="connsiteX565" y="connsiteY565"/>
                      </a:cxn>
                      <a:cxn ang="0">
                        <a:pos x="connsiteX566" y="connsiteY566"/>
                      </a:cxn>
                      <a:cxn ang="0">
                        <a:pos x="connsiteX567" y="connsiteY567"/>
                      </a:cxn>
                      <a:cxn ang="0">
                        <a:pos x="connsiteX568" y="connsiteY568"/>
                      </a:cxn>
                      <a:cxn ang="0">
                        <a:pos x="connsiteX569" y="connsiteY569"/>
                      </a:cxn>
                      <a:cxn ang="0">
                        <a:pos x="connsiteX570" y="connsiteY570"/>
                      </a:cxn>
                      <a:cxn ang="0">
                        <a:pos x="connsiteX571" y="connsiteY571"/>
                      </a:cxn>
                      <a:cxn ang="0">
                        <a:pos x="connsiteX572" y="connsiteY572"/>
                      </a:cxn>
                      <a:cxn ang="0">
                        <a:pos x="connsiteX573" y="connsiteY573"/>
                      </a:cxn>
                      <a:cxn ang="0">
                        <a:pos x="connsiteX574" y="connsiteY574"/>
                      </a:cxn>
                      <a:cxn ang="0">
                        <a:pos x="connsiteX575" y="connsiteY575"/>
                      </a:cxn>
                      <a:cxn ang="0">
                        <a:pos x="connsiteX576" y="connsiteY576"/>
                      </a:cxn>
                      <a:cxn ang="0">
                        <a:pos x="connsiteX577" y="connsiteY577"/>
                      </a:cxn>
                      <a:cxn ang="0">
                        <a:pos x="connsiteX578" y="connsiteY578"/>
                      </a:cxn>
                      <a:cxn ang="0">
                        <a:pos x="connsiteX579" y="connsiteY579"/>
                      </a:cxn>
                      <a:cxn ang="0">
                        <a:pos x="connsiteX580" y="connsiteY580"/>
                      </a:cxn>
                      <a:cxn ang="0">
                        <a:pos x="connsiteX581" y="connsiteY581"/>
                      </a:cxn>
                      <a:cxn ang="0">
                        <a:pos x="connsiteX582" y="connsiteY582"/>
                      </a:cxn>
                      <a:cxn ang="0">
                        <a:pos x="connsiteX583" y="connsiteY583"/>
                      </a:cxn>
                      <a:cxn ang="0">
                        <a:pos x="connsiteX584" y="connsiteY584"/>
                      </a:cxn>
                      <a:cxn ang="0">
                        <a:pos x="connsiteX585" y="connsiteY585"/>
                      </a:cxn>
                      <a:cxn ang="0">
                        <a:pos x="connsiteX586" y="connsiteY586"/>
                      </a:cxn>
                      <a:cxn ang="0">
                        <a:pos x="connsiteX587" y="connsiteY587"/>
                      </a:cxn>
                      <a:cxn ang="0">
                        <a:pos x="connsiteX588" y="connsiteY588"/>
                      </a:cxn>
                    </a:cxnLst>
                    <a:rect l="l" t="t" r="r" b="b"/>
                    <a:pathLst>
                      <a:path w="3666491" h="2162773">
                        <a:moveTo>
                          <a:pt x="3215772" y="2024645"/>
                        </a:moveTo>
                        <a:cubicBezTo>
                          <a:pt x="3225297" y="1959875"/>
                          <a:pt x="3220534" y="1891295"/>
                          <a:pt x="3216724" y="1823668"/>
                        </a:cubicBezTo>
                        <a:cubicBezTo>
                          <a:pt x="3246252" y="1850338"/>
                          <a:pt x="3265302" y="1888438"/>
                          <a:pt x="3287209" y="1920823"/>
                        </a:cubicBezTo>
                        <a:cubicBezTo>
                          <a:pt x="3303402" y="1945588"/>
                          <a:pt x="3326262" y="1958923"/>
                          <a:pt x="3335787" y="1929395"/>
                        </a:cubicBezTo>
                        <a:cubicBezTo>
                          <a:pt x="3352932" y="1877008"/>
                          <a:pt x="3343407" y="1812238"/>
                          <a:pt x="3327215" y="1755088"/>
                        </a:cubicBezTo>
                        <a:cubicBezTo>
                          <a:pt x="3309117" y="1691271"/>
                          <a:pt x="3281494" y="1629359"/>
                          <a:pt x="3263397" y="1566494"/>
                        </a:cubicBezTo>
                        <a:cubicBezTo>
                          <a:pt x="3307212" y="1588401"/>
                          <a:pt x="3342455" y="1632216"/>
                          <a:pt x="3390080" y="1636978"/>
                        </a:cubicBezTo>
                        <a:cubicBezTo>
                          <a:pt x="3394842" y="1637931"/>
                          <a:pt x="3398652" y="1634121"/>
                          <a:pt x="3397699" y="1628406"/>
                        </a:cubicBezTo>
                        <a:cubicBezTo>
                          <a:pt x="3379602" y="1542681"/>
                          <a:pt x="3293877" y="1492199"/>
                          <a:pt x="3260540" y="1413142"/>
                        </a:cubicBezTo>
                        <a:cubicBezTo>
                          <a:pt x="3293877" y="1417904"/>
                          <a:pt x="3327215" y="1417904"/>
                          <a:pt x="3351980" y="1404569"/>
                        </a:cubicBezTo>
                        <a:cubicBezTo>
                          <a:pt x="3409130" y="1463624"/>
                          <a:pt x="3470090" y="1536014"/>
                          <a:pt x="3532955" y="1503629"/>
                        </a:cubicBezTo>
                        <a:cubicBezTo>
                          <a:pt x="3536765" y="1501724"/>
                          <a:pt x="3538669" y="1498866"/>
                          <a:pt x="3537717" y="1494104"/>
                        </a:cubicBezTo>
                        <a:cubicBezTo>
                          <a:pt x="3526287" y="1454099"/>
                          <a:pt x="3500569" y="1423619"/>
                          <a:pt x="3468184" y="1395044"/>
                        </a:cubicBezTo>
                        <a:cubicBezTo>
                          <a:pt x="3439609" y="1369327"/>
                          <a:pt x="3407224" y="1346467"/>
                          <a:pt x="3387222" y="1314082"/>
                        </a:cubicBezTo>
                        <a:cubicBezTo>
                          <a:pt x="3434847" y="1316939"/>
                          <a:pt x="3478662" y="1348372"/>
                          <a:pt x="3522477" y="1374089"/>
                        </a:cubicBezTo>
                        <a:cubicBezTo>
                          <a:pt x="3569149" y="1401712"/>
                          <a:pt x="3615822" y="1416952"/>
                          <a:pt x="3661542" y="1402664"/>
                        </a:cubicBezTo>
                        <a:cubicBezTo>
                          <a:pt x="3664399" y="1401712"/>
                          <a:pt x="3667257" y="1398854"/>
                          <a:pt x="3666305" y="1395044"/>
                        </a:cubicBezTo>
                        <a:cubicBezTo>
                          <a:pt x="3660590" y="1322654"/>
                          <a:pt x="3607249" y="1273125"/>
                          <a:pt x="3546290" y="1233120"/>
                        </a:cubicBezTo>
                        <a:cubicBezTo>
                          <a:pt x="3495807" y="1199782"/>
                          <a:pt x="3416749" y="1164540"/>
                          <a:pt x="3395794" y="1101675"/>
                        </a:cubicBezTo>
                        <a:cubicBezTo>
                          <a:pt x="3457707" y="1096913"/>
                          <a:pt x="3527240" y="1135012"/>
                          <a:pt x="3582484" y="1106437"/>
                        </a:cubicBezTo>
                        <a:cubicBezTo>
                          <a:pt x="3588199" y="1103580"/>
                          <a:pt x="3588199" y="1097865"/>
                          <a:pt x="3584390" y="1092150"/>
                        </a:cubicBezTo>
                        <a:cubicBezTo>
                          <a:pt x="3569149" y="1069290"/>
                          <a:pt x="3540574" y="1053098"/>
                          <a:pt x="3518667" y="1038810"/>
                        </a:cubicBezTo>
                        <a:cubicBezTo>
                          <a:pt x="3485330" y="1017855"/>
                          <a:pt x="3451040" y="999758"/>
                          <a:pt x="3417702" y="979755"/>
                        </a:cubicBezTo>
                        <a:cubicBezTo>
                          <a:pt x="3395794" y="967373"/>
                          <a:pt x="3361505" y="949275"/>
                          <a:pt x="3349122" y="926415"/>
                        </a:cubicBezTo>
                        <a:cubicBezTo>
                          <a:pt x="3335787" y="901650"/>
                          <a:pt x="3409130" y="896888"/>
                          <a:pt x="3418655" y="895935"/>
                        </a:cubicBezTo>
                        <a:cubicBezTo>
                          <a:pt x="3425322" y="894983"/>
                          <a:pt x="3426274" y="888315"/>
                          <a:pt x="3422465" y="882601"/>
                        </a:cubicBezTo>
                        <a:cubicBezTo>
                          <a:pt x="3377697" y="818783"/>
                          <a:pt x="3291019" y="802591"/>
                          <a:pt x="3227202" y="794971"/>
                        </a:cubicBezTo>
                        <a:cubicBezTo>
                          <a:pt x="3163384" y="788303"/>
                          <a:pt x="3098615" y="789256"/>
                          <a:pt x="3037655" y="797828"/>
                        </a:cubicBezTo>
                        <a:cubicBezTo>
                          <a:pt x="3036702" y="794971"/>
                          <a:pt x="3034797" y="792113"/>
                          <a:pt x="3030987" y="791161"/>
                        </a:cubicBezTo>
                        <a:cubicBezTo>
                          <a:pt x="3007174" y="786398"/>
                          <a:pt x="2984315" y="773063"/>
                          <a:pt x="2961455" y="761633"/>
                        </a:cubicBezTo>
                        <a:cubicBezTo>
                          <a:pt x="3014794" y="748298"/>
                          <a:pt x="3078612" y="771158"/>
                          <a:pt x="3135762" y="783541"/>
                        </a:cubicBezTo>
                        <a:cubicBezTo>
                          <a:pt x="3199580" y="796876"/>
                          <a:pt x="3258634" y="795923"/>
                          <a:pt x="3299592" y="752108"/>
                        </a:cubicBezTo>
                        <a:cubicBezTo>
                          <a:pt x="3302449" y="749251"/>
                          <a:pt x="3300544" y="743536"/>
                          <a:pt x="3296734" y="740678"/>
                        </a:cubicBezTo>
                        <a:cubicBezTo>
                          <a:pt x="3264349" y="717818"/>
                          <a:pt x="3228155" y="719723"/>
                          <a:pt x="3194817" y="721628"/>
                        </a:cubicBezTo>
                        <a:cubicBezTo>
                          <a:pt x="3158622" y="723533"/>
                          <a:pt x="3113855" y="728296"/>
                          <a:pt x="3089090" y="690196"/>
                        </a:cubicBezTo>
                        <a:cubicBezTo>
                          <a:pt x="3107187" y="686386"/>
                          <a:pt x="3127190" y="689244"/>
                          <a:pt x="3146240" y="690196"/>
                        </a:cubicBezTo>
                        <a:cubicBezTo>
                          <a:pt x="3180530" y="693053"/>
                          <a:pt x="3214819" y="697816"/>
                          <a:pt x="3248157" y="702578"/>
                        </a:cubicBezTo>
                        <a:cubicBezTo>
                          <a:pt x="3314832" y="711151"/>
                          <a:pt x="3383412" y="723533"/>
                          <a:pt x="3448182" y="721628"/>
                        </a:cubicBezTo>
                        <a:cubicBezTo>
                          <a:pt x="3473899" y="720676"/>
                          <a:pt x="3529144" y="713056"/>
                          <a:pt x="3501522" y="672099"/>
                        </a:cubicBezTo>
                        <a:cubicBezTo>
                          <a:pt x="3484377" y="647334"/>
                          <a:pt x="3438657" y="633999"/>
                          <a:pt x="3413892" y="624474"/>
                        </a:cubicBezTo>
                        <a:cubicBezTo>
                          <a:pt x="3379602" y="610186"/>
                          <a:pt x="3342455" y="598756"/>
                          <a:pt x="3311974" y="574944"/>
                        </a:cubicBezTo>
                        <a:cubicBezTo>
                          <a:pt x="3293877" y="560656"/>
                          <a:pt x="3313880" y="544464"/>
                          <a:pt x="3299592" y="527319"/>
                        </a:cubicBezTo>
                        <a:cubicBezTo>
                          <a:pt x="3287209" y="513031"/>
                          <a:pt x="3265302" y="503506"/>
                          <a:pt x="3249109" y="496839"/>
                        </a:cubicBezTo>
                        <a:cubicBezTo>
                          <a:pt x="3230059" y="488266"/>
                          <a:pt x="3208152" y="483504"/>
                          <a:pt x="3189102" y="482552"/>
                        </a:cubicBezTo>
                        <a:cubicBezTo>
                          <a:pt x="3177672" y="481599"/>
                          <a:pt x="3167194" y="483504"/>
                          <a:pt x="3155765" y="485409"/>
                        </a:cubicBezTo>
                        <a:cubicBezTo>
                          <a:pt x="3146240" y="487314"/>
                          <a:pt x="3149097" y="490171"/>
                          <a:pt x="3148144" y="477789"/>
                        </a:cubicBezTo>
                        <a:cubicBezTo>
                          <a:pt x="3143382" y="441594"/>
                          <a:pt x="3141477" y="411114"/>
                          <a:pt x="3165290" y="386349"/>
                        </a:cubicBezTo>
                        <a:cubicBezTo>
                          <a:pt x="3172909" y="378729"/>
                          <a:pt x="3191007" y="363489"/>
                          <a:pt x="3171005" y="351107"/>
                        </a:cubicBezTo>
                        <a:cubicBezTo>
                          <a:pt x="3158622" y="343487"/>
                          <a:pt x="3143382" y="341582"/>
                          <a:pt x="3130999" y="338724"/>
                        </a:cubicBezTo>
                        <a:cubicBezTo>
                          <a:pt x="3111949" y="334914"/>
                          <a:pt x="3095757" y="333009"/>
                          <a:pt x="3077659" y="335867"/>
                        </a:cubicBezTo>
                        <a:cubicBezTo>
                          <a:pt x="3010032" y="348249"/>
                          <a:pt x="2963359" y="408257"/>
                          <a:pt x="2919544" y="453024"/>
                        </a:cubicBezTo>
                        <a:cubicBezTo>
                          <a:pt x="2901447" y="471121"/>
                          <a:pt x="2883349" y="490171"/>
                          <a:pt x="2863347" y="506364"/>
                        </a:cubicBezTo>
                        <a:cubicBezTo>
                          <a:pt x="2858584" y="510174"/>
                          <a:pt x="2854774" y="513031"/>
                          <a:pt x="2850012" y="516841"/>
                        </a:cubicBezTo>
                        <a:cubicBezTo>
                          <a:pt x="2835724" y="526366"/>
                          <a:pt x="2818580" y="534939"/>
                          <a:pt x="2800482" y="533986"/>
                        </a:cubicBezTo>
                        <a:cubicBezTo>
                          <a:pt x="2794767" y="533034"/>
                          <a:pt x="2790005" y="532081"/>
                          <a:pt x="2784290" y="530176"/>
                        </a:cubicBezTo>
                        <a:cubicBezTo>
                          <a:pt x="2781432" y="529224"/>
                          <a:pt x="2778574" y="527319"/>
                          <a:pt x="2775717" y="525414"/>
                        </a:cubicBezTo>
                        <a:cubicBezTo>
                          <a:pt x="2767144" y="519699"/>
                          <a:pt x="2760477" y="513031"/>
                          <a:pt x="2755715" y="506364"/>
                        </a:cubicBezTo>
                        <a:cubicBezTo>
                          <a:pt x="2763334" y="478741"/>
                          <a:pt x="2779527" y="456834"/>
                          <a:pt x="2798577" y="436832"/>
                        </a:cubicBezTo>
                        <a:cubicBezTo>
                          <a:pt x="2811912" y="422544"/>
                          <a:pt x="2826199" y="409209"/>
                          <a:pt x="2839534" y="396827"/>
                        </a:cubicBezTo>
                        <a:cubicBezTo>
                          <a:pt x="2870015" y="367299"/>
                          <a:pt x="2913830" y="337772"/>
                          <a:pt x="2926212" y="293957"/>
                        </a:cubicBezTo>
                        <a:cubicBezTo>
                          <a:pt x="2938594" y="252047"/>
                          <a:pt x="2882397" y="225377"/>
                          <a:pt x="2849059" y="224425"/>
                        </a:cubicBezTo>
                        <a:cubicBezTo>
                          <a:pt x="2814769" y="222520"/>
                          <a:pt x="2781432" y="233950"/>
                          <a:pt x="2751905" y="248237"/>
                        </a:cubicBezTo>
                        <a:cubicBezTo>
                          <a:pt x="2752857" y="242522"/>
                          <a:pt x="2752857" y="236807"/>
                          <a:pt x="2750952" y="229187"/>
                        </a:cubicBezTo>
                        <a:cubicBezTo>
                          <a:pt x="2749999" y="225377"/>
                          <a:pt x="2747142" y="222520"/>
                          <a:pt x="2743332" y="222520"/>
                        </a:cubicBezTo>
                        <a:cubicBezTo>
                          <a:pt x="2695707" y="211090"/>
                          <a:pt x="2661417" y="232045"/>
                          <a:pt x="2630937" y="257762"/>
                        </a:cubicBezTo>
                        <a:cubicBezTo>
                          <a:pt x="2622365" y="265382"/>
                          <a:pt x="2613792" y="273002"/>
                          <a:pt x="2605219" y="281575"/>
                        </a:cubicBezTo>
                        <a:cubicBezTo>
                          <a:pt x="2589980" y="295862"/>
                          <a:pt x="2571882" y="314912"/>
                          <a:pt x="2548069" y="315864"/>
                        </a:cubicBezTo>
                        <a:cubicBezTo>
                          <a:pt x="2536640" y="316817"/>
                          <a:pt x="2525209" y="309197"/>
                          <a:pt x="2516637" y="300624"/>
                        </a:cubicBezTo>
                        <a:cubicBezTo>
                          <a:pt x="2506159" y="291099"/>
                          <a:pt x="2503302" y="286337"/>
                          <a:pt x="2505207" y="274907"/>
                        </a:cubicBezTo>
                        <a:cubicBezTo>
                          <a:pt x="2508065" y="254905"/>
                          <a:pt x="2529019" y="197755"/>
                          <a:pt x="2483299" y="203470"/>
                        </a:cubicBezTo>
                        <a:cubicBezTo>
                          <a:pt x="2453772" y="207280"/>
                          <a:pt x="2423292" y="224425"/>
                          <a:pt x="2405194" y="246332"/>
                        </a:cubicBezTo>
                        <a:cubicBezTo>
                          <a:pt x="2382334" y="273955"/>
                          <a:pt x="2372809" y="312054"/>
                          <a:pt x="2355665" y="343487"/>
                        </a:cubicBezTo>
                        <a:cubicBezTo>
                          <a:pt x="2355665" y="344439"/>
                          <a:pt x="2354712" y="345392"/>
                          <a:pt x="2354712" y="345392"/>
                        </a:cubicBezTo>
                        <a:cubicBezTo>
                          <a:pt x="2347092" y="349202"/>
                          <a:pt x="2340424" y="353012"/>
                          <a:pt x="2332805" y="357774"/>
                        </a:cubicBezTo>
                        <a:cubicBezTo>
                          <a:pt x="2317565" y="366347"/>
                          <a:pt x="2280417" y="393969"/>
                          <a:pt x="2258509" y="378729"/>
                        </a:cubicBezTo>
                        <a:cubicBezTo>
                          <a:pt x="2234697" y="362537"/>
                          <a:pt x="2245174" y="325389"/>
                          <a:pt x="2249937" y="306340"/>
                        </a:cubicBezTo>
                        <a:cubicBezTo>
                          <a:pt x="2255652" y="281575"/>
                          <a:pt x="2264224" y="258715"/>
                          <a:pt x="2267082" y="232997"/>
                        </a:cubicBezTo>
                        <a:cubicBezTo>
                          <a:pt x="2273749" y="181562"/>
                          <a:pt x="2248984" y="114887"/>
                          <a:pt x="2217552" y="67263"/>
                        </a:cubicBezTo>
                        <a:cubicBezTo>
                          <a:pt x="2207074" y="51070"/>
                          <a:pt x="2193740" y="35830"/>
                          <a:pt x="2179452" y="23448"/>
                        </a:cubicBezTo>
                        <a:cubicBezTo>
                          <a:pt x="2179452" y="23448"/>
                          <a:pt x="2179452" y="23448"/>
                          <a:pt x="2179452" y="23448"/>
                        </a:cubicBezTo>
                        <a:cubicBezTo>
                          <a:pt x="2174690" y="17733"/>
                          <a:pt x="2167069" y="12018"/>
                          <a:pt x="2158497" y="7255"/>
                        </a:cubicBezTo>
                        <a:cubicBezTo>
                          <a:pt x="2148019" y="1540"/>
                          <a:pt x="2134684" y="-1317"/>
                          <a:pt x="2124207" y="588"/>
                        </a:cubicBezTo>
                        <a:cubicBezTo>
                          <a:pt x="2121349" y="1540"/>
                          <a:pt x="2118492" y="2493"/>
                          <a:pt x="2115634" y="3445"/>
                        </a:cubicBezTo>
                        <a:cubicBezTo>
                          <a:pt x="2097537" y="13923"/>
                          <a:pt x="2098490" y="45355"/>
                          <a:pt x="2097537" y="65358"/>
                        </a:cubicBezTo>
                        <a:cubicBezTo>
                          <a:pt x="2096584" y="99647"/>
                          <a:pt x="2099442" y="134890"/>
                          <a:pt x="2098490" y="169180"/>
                        </a:cubicBezTo>
                        <a:cubicBezTo>
                          <a:pt x="2098490" y="187277"/>
                          <a:pt x="2100394" y="217757"/>
                          <a:pt x="2089917" y="233950"/>
                        </a:cubicBezTo>
                        <a:cubicBezTo>
                          <a:pt x="2070867" y="191087"/>
                          <a:pt x="2034672" y="138700"/>
                          <a:pt x="1987999" y="147272"/>
                        </a:cubicBezTo>
                        <a:cubicBezTo>
                          <a:pt x="1938469" y="156797"/>
                          <a:pt x="1947994" y="221567"/>
                          <a:pt x="1962282" y="266334"/>
                        </a:cubicBezTo>
                        <a:cubicBezTo>
                          <a:pt x="1942280" y="273955"/>
                          <a:pt x="1922277" y="287290"/>
                          <a:pt x="1928944" y="313959"/>
                        </a:cubicBezTo>
                        <a:cubicBezTo>
                          <a:pt x="1934659" y="338724"/>
                          <a:pt x="1960377" y="361584"/>
                          <a:pt x="1976569" y="380634"/>
                        </a:cubicBezTo>
                        <a:cubicBezTo>
                          <a:pt x="1994667" y="401589"/>
                          <a:pt x="2016574" y="428259"/>
                          <a:pt x="1993714" y="447309"/>
                        </a:cubicBezTo>
                        <a:cubicBezTo>
                          <a:pt x="1977522" y="460644"/>
                          <a:pt x="1943232" y="433022"/>
                          <a:pt x="1927039" y="422544"/>
                        </a:cubicBezTo>
                        <a:cubicBezTo>
                          <a:pt x="1910847" y="412067"/>
                          <a:pt x="1887987" y="393969"/>
                          <a:pt x="1870842" y="401589"/>
                        </a:cubicBezTo>
                        <a:cubicBezTo>
                          <a:pt x="1847982" y="412067"/>
                          <a:pt x="1856555" y="458739"/>
                          <a:pt x="1863222" y="481599"/>
                        </a:cubicBezTo>
                        <a:cubicBezTo>
                          <a:pt x="1876557" y="524461"/>
                          <a:pt x="1909894" y="561609"/>
                          <a:pt x="1935612" y="598756"/>
                        </a:cubicBezTo>
                        <a:cubicBezTo>
                          <a:pt x="1972759" y="651144"/>
                          <a:pt x="1982284" y="702578"/>
                          <a:pt x="1969902" y="756871"/>
                        </a:cubicBezTo>
                        <a:cubicBezTo>
                          <a:pt x="1941327" y="887363"/>
                          <a:pt x="1754637" y="999758"/>
                          <a:pt x="1660339" y="1073100"/>
                        </a:cubicBezTo>
                        <a:cubicBezTo>
                          <a:pt x="1660339" y="1073100"/>
                          <a:pt x="1660339" y="1073100"/>
                          <a:pt x="1660339" y="1074052"/>
                        </a:cubicBezTo>
                        <a:cubicBezTo>
                          <a:pt x="1650814" y="1075005"/>
                          <a:pt x="1642242" y="1075957"/>
                          <a:pt x="1632717" y="1077863"/>
                        </a:cubicBezTo>
                        <a:cubicBezTo>
                          <a:pt x="1610809" y="1053098"/>
                          <a:pt x="1586997" y="1029285"/>
                          <a:pt x="1562232" y="1007378"/>
                        </a:cubicBezTo>
                        <a:cubicBezTo>
                          <a:pt x="1504130" y="956895"/>
                          <a:pt x="1428882" y="907365"/>
                          <a:pt x="1357444" y="906413"/>
                        </a:cubicBezTo>
                        <a:cubicBezTo>
                          <a:pt x="1350777" y="906413"/>
                          <a:pt x="1344109" y="906413"/>
                          <a:pt x="1337442" y="907365"/>
                        </a:cubicBezTo>
                        <a:cubicBezTo>
                          <a:pt x="1308867" y="911175"/>
                          <a:pt x="1284102" y="924510"/>
                          <a:pt x="1266957" y="947370"/>
                        </a:cubicBezTo>
                        <a:cubicBezTo>
                          <a:pt x="1266957" y="947370"/>
                          <a:pt x="1266957" y="948323"/>
                          <a:pt x="1266004" y="948323"/>
                        </a:cubicBezTo>
                        <a:cubicBezTo>
                          <a:pt x="1253622" y="948323"/>
                          <a:pt x="1242192" y="950228"/>
                          <a:pt x="1231714" y="953085"/>
                        </a:cubicBezTo>
                        <a:cubicBezTo>
                          <a:pt x="1195519" y="963563"/>
                          <a:pt x="1165992" y="985470"/>
                          <a:pt x="1139322" y="1008330"/>
                        </a:cubicBezTo>
                        <a:cubicBezTo>
                          <a:pt x="1112652" y="1032143"/>
                          <a:pt x="1085029" y="1058813"/>
                          <a:pt x="1065979" y="1089293"/>
                        </a:cubicBezTo>
                        <a:cubicBezTo>
                          <a:pt x="1020259" y="1097865"/>
                          <a:pt x="979302" y="1118820"/>
                          <a:pt x="944059" y="1144537"/>
                        </a:cubicBezTo>
                        <a:cubicBezTo>
                          <a:pt x="910722" y="1169302"/>
                          <a:pt x="879289" y="1201687"/>
                          <a:pt x="863097" y="1242645"/>
                        </a:cubicBezTo>
                        <a:cubicBezTo>
                          <a:pt x="852619" y="1241692"/>
                          <a:pt x="841189" y="1241692"/>
                          <a:pt x="830712" y="1244550"/>
                        </a:cubicBezTo>
                        <a:cubicBezTo>
                          <a:pt x="782134" y="1257885"/>
                          <a:pt x="746892" y="1297889"/>
                          <a:pt x="713554" y="1330274"/>
                        </a:cubicBezTo>
                        <a:cubicBezTo>
                          <a:pt x="693552" y="1350277"/>
                          <a:pt x="674502" y="1370279"/>
                          <a:pt x="653547" y="1389329"/>
                        </a:cubicBezTo>
                        <a:cubicBezTo>
                          <a:pt x="636402" y="1404569"/>
                          <a:pt x="594492" y="1439812"/>
                          <a:pt x="575442" y="1456956"/>
                        </a:cubicBezTo>
                        <a:cubicBezTo>
                          <a:pt x="574489" y="1457909"/>
                          <a:pt x="572584" y="1457909"/>
                          <a:pt x="571632" y="1458862"/>
                        </a:cubicBezTo>
                        <a:cubicBezTo>
                          <a:pt x="568774" y="1459814"/>
                          <a:pt x="565917" y="1460767"/>
                          <a:pt x="564012" y="1461719"/>
                        </a:cubicBezTo>
                        <a:cubicBezTo>
                          <a:pt x="457332" y="1505534"/>
                          <a:pt x="362082" y="1587449"/>
                          <a:pt x="290644" y="1675078"/>
                        </a:cubicBezTo>
                        <a:cubicBezTo>
                          <a:pt x="285882" y="1680793"/>
                          <a:pt x="251592" y="1705558"/>
                          <a:pt x="247782" y="1713178"/>
                        </a:cubicBezTo>
                        <a:lnTo>
                          <a:pt x="247782" y="1713178"/>
                        </a:lnTo>
                        <a:cubicBezTo>
                          <a:pt x="214444" y="1726513"/>
                          <a:pt x="179202" y="1748421"/>
                          <a:pt x="147769" y="1770328"/>
                        </a:cubicBezTo>
                        <a:cubicBezTo>
                          <a:pt x="103954" y="1800808"/>
                          <a:pt x="66807" y="1841765"/>
                          <a:pt x="38232" y="1888438"/>
                        </a:cubicBezTo>
                        <a:cubicBezTo>
                          <a:pt x="32517" y="1897963"/>
                          <a:pt x="24897" y="1917013"/>
                          <a:pt x="19182" y="1937015"/>
                        </a:cubicBezTo>
                        <a:cubicBezTo>
                          <a:pt x="18229" y="1937015"/>
                          <a:pt x="19182" y="1937968"/>
                          <a:pt x="19182" y="1937968"/>
                        </a:cubicBezTo>
                        <a:cubicBezTo>
                          <a:pt x="-5583" y="1966543"/>
                          <a:pt x="-9393" y="2028455"/>
                          <a:pt x="25849" y="2059888"/>
                        </a:cubicBezTo>
                        <a:cubicBezTo>
                          <a:pt x="40137" y="2072270"/>
                          <a:pt x="56329" y="2078938"/>
                          <a:pt x="72522" y="2075127"/>
                        </a:cubicBezTo>
                        <a:cubicBezTo>
                          <a:pt x="76332" y="2074175"/>
                          <a:pt x="80142" y="2072270"/>
                          <a:pt x="82047" y="2068460"/>
                        </a:cubicBezTo>
                        <a:cubicBezTo>
                          <a:pt x="82047" y="2068460"/>
                          <a:pt x="82999" y="2068460"/>
                          <a:pt x="82999" y="2067507"/>
                        </a:cubicBezTo>
                        <a:cubicBezTo>
                          <a:pt x="83952" y="2066555"/>
                          <a:pt x="83952" y="2065602"/>
                          <a:pt x="84904" y="2064650"/>
                        </a:cubicBezTo>
                        <a:cubicBezTo>
                          <a:pt x="88714" y="2058935"/>
                          <a:pt x="90619" y="2052267"/>
                          <a:pt x="90619" y="2045600"/>
                        </a:cubicBezTo>
                        <a:cubicBezTo>
                          <a:pt x="93477" y="2034170"/>
                          <a:pt x="95382" y="2023693"/>
                          <a:pt x="103954" y="2014168"/>
                        </a:cubicBezTo>
                        <a:cubicBezTo>
                          <a:pt x="116337" y="2000833"/>
                          <a:pt x="135387" y="1995118"/>
                          <a:pt x="154437" y="1991308"/>
                        </a:cubicBezTo>
                        <a:cubicBezTo>
                          <a:pt x="199204" y="1982735"/>
                          <a:pt x="249687" y="1986545"/>
                          <a:pt x="296359" y="1986545"/>
                        </a:cubicBezTo>
                        <a:cubicBezTo>
                          <a:pt x="342079" y="1985593"/>
                          <a:pt x="387799" y="1982735"/>
                          <a:pt x="423994" y="1959875"/>
                        </a:cubicBezTo>
                        <a:cubicBezTo>
                          <a:pt x="434472" y="1953208"/>
                          <a:pt x="442092" y="1945588"/>
                          <a:pt x="448759" y="1935110"/>
                        </a:cubicBezTo>
                        <a:cubicBezTo>
                          <a:pt x="465904" y="1936063"/>
                          <a:pt x="498289" y="1923680"/>
                          <a:pt x="514482" y="1921775"/>
                        </a:cubicBezTo>
                        <a:cubicBezTo>
                          <a:pt x="537342" y="1918918"/>
                          <a:pt x="561154" y="1917013"/>
                          <a:pt x="584967" y="1915108"/>
                        </a:cubicBezTo>
                        <a:cubicBezTo>
                          <a:pt x="633544" y="1910345"/>
                          <a:pt x="682122" y="1905583"/>
                          <a:pt x="728794" y="1893201"/>
                        </a:cubicBezTo>
                        <a:cubicBezTo>
                          <a:pt x="767847" y="1882723"/>
                          <a:pt x="804994" y="1864626"/>
                          <a:pt x="827854" y="1832240"/>
                        </a:cubicBezTo>
                        <a:cubicBezTo>
                          <a:pt x="827854" y="1831288"/>
                          <a:pt x="828807" y="1831288"/>
                          <a:pt x="828807" y="1830336"/>
                        </a:cubicBezTo>
                        <a:cubicBezTo>
                          <a:pt x="908817" y="1805571"/>
                          <a:pt x="996447" y="1797951"/>
                          <a:pt x="1070742" y="1762708"/>
                        </a:cubicBezTo>
                        <a:cubicBezTo>
                          <a:pt x="1108842" y="1744611"/>
                          <a:pt x="1136464" y="1716036"/>
                          <a:pt x="1151704" y="1680793"/>
                        </a:cubicBezTo>
                        <a:cubicBezTo>
                          <a:pt x="1162182" y="1687461"/>
                          <a:pt x="1180279" y="1696986"/>
                          <a:pt x="1190757" y="1699843"/>
                        </a:cubicBezTo>
                        <a:cubicBezTo>
                          <a:pt x="1204092" y="1703653"/>
                          <a:pt x="1217427" y="1705558"/>
                          <a:pt x="1229809" y="1705558"/>
                        </a:cubicBezTo>
                        <a:cubicBezTo>
                          <a:pt x="1258384" y="1707463"/>
                          <a:pt x="1286007" y="1703653"/>
                          <a:pt x="1312677" y="1696986"/>
                        </a:cubicBezTo>
                        <a:cubicBezTo>
                          <a:pt x="1371732" y="1683651"/>
                          <a:pt x="1426977" y="1656028"/>
                          <a:pt x="1469839" y="1615071"/>
                        </a:cubicBezTo>
                        <a:cubicBezTo>
                          <a:pt x="1471744" y="1613166"/>
                          <a:pt x="1473649" y="1611261"/>
                          <a:pt x="1475555" y="1609356"/>
                        </a:cubicBezTo>
                        <a:cubicBezTo>
                          <a:pt x="1502224" y="1612214"/>
                          <a:pt x="1565089" y="1597926"/>
                          <a:pt x="1583187" y="1589354"/>
                        </a:cubicBezTo>
                        <a:cubicBezTo>
                          <a:pt x="1606047" y="1577924"/>
                          <a:pt x="1626049" y="1561731"/>
                          <a:pt x="1644147" y="1545539"/>
                        </a:cubicBezTo>
                        <a:cubicBezTo>
                          <a:pt x="1676532" y="1516964"/>
                          <a:pt x="1703202" y="1483627"/>
                          <a:pt x="1722252" y="1443622"/>
                        </a:cubicBezTo>
                        <a:cubicBezTo>
                          <a:pt x="1735587" y="1414094"/>
                          <a:pt x="1743207" y="1381709"/>
                          <a:pt x="1745112" y="1348372"/>
                        </a:cubicBezTo>
                        <a:cubicBezTo>
                          <a:pt x="1747969" y="1302652"/>
                          <a:pt x="1738444" y="1255027"/>
                          <a:pt x="1718442" y="1207402"/>
                        </a:cubicBezTo>
                        <a:cubicBezTo>
                          <a:pt x="1798452" y="1160730"/>
                          <a:pt x="1887987" y="1119772"/>
                          <a:pt x="1982284" y="1110247"/>
                        </a:cubicBezTo>
                        <a:cubicBezTo>
                          <a:pt x="1985142" y="1110247"/>
                          <a:pt x="1987047" y="1111200"/>
                          <a:pt x="1989905" y="1111200"/>
                        </a:cubicBezTo>
                        <a:cubicBezTo>
                          <a:pt x="2090869" y="1130250"/>
                          <a:pt x="2192787" y="1184542"/>
                          <a:pt x="2292799" y="1184542"/>
                        </a:cubicBezTo>
                        <a:cubicBezTo>
                          <a:pt x="2302324" y="1184542"/>
                          <a:pt x="2311849" y="1184542"/>
                          <a:pt x="2320422" y="1183590"/>
                        </a:cubicBezTo>
                        <a:cubicBezTo>
                          <a:pt x="2327090" y="1182637"/>
                          <a:pt x="2329947" y="1175017"/>
                          <a:pt x="2325184" y="1168350"/>
                        </a:cubicBezTo>
                        <a:cubicBezTo>
                          <a:pt x="2323280" y="1165492"/>
                          <a:pt x="2321374" y="1163587"/>
                          <a:pt x="2318517" y="1160730"/>
                        </a:cubicBezTo>
                        <a:cubicBezTo>
                          <a:pt x="2297562" y="1135012"/>
                          <a:pt x="2273749" y="1111200"/>
                          <a:pt x="2249937" y="1088340"/>
                        </a:cubicBezTo>
                        <a:cubicBezTo>
                          <a:pt x="2285180" y="1094055"/>
                          <a:pt x="2316612" y="1112152"/>
                          <a:pt x="2343282" y="1137870"/>
                        </a:cubicBezTo>
                        <a:cubicBezTo>
                          <a:pt x="2374715" y="1166445"/>
                          <a:pt x="2401384" y="1203592"/>
                          <a:pt x="2425197" y="1238835"/>
                        </a:cubicBezTo>
                        <a:cubicBezTo>
                          <a:pt x="2467107" y="1300747"/>
                          <a:pt x="2514732" y="1391234"/>
                          <a:pt x="2589027" y="1416952"/>
                        </a:cubicBezTo>
                        <a:cubicBezTo>
                          <a:pt x="2594742" y="1418857"/>
                          <a:pt x="2601409" y="1416952"/>
                          <a:pt x="2601409" y="1410284"/>
                        </a:cubicBezTo>
                        <a:cubicBezTo>
                          <a:pt x="2601409" y="1346467"/>
                          <a:pt x="2560452" y="1288364"/>
                          <a:pt x="2535687" y="1227405"/>
                        </a:cubicBezTo>
                        <a:cubicBezTo>
                          <a:pt x="2599505" y="1229310"/>
                          <a:pt x="2652844" y="1262647"/>
                          <a:pt x="2689992" y="1325512"/>
                        </a:cubicBezTo>
                        <a:cubicBezTo>
                          <a:pt x="2724282" y="1382662"/>
                          <a:pt x="2741427" y="1446479"/>
                          <a:pt x="2764287" y="1506486"/>
                        </a:cubicBezTo>
                        <a:cubicBezTo>
                          <a:pt x="2768097" y="1516011"/>
                          <a:pt x="2783337" y="1519821"/>
                          <a:pt x="2782384" y="1508391"/>
                        </a:cubicBezTo>
                        <a:cubicBezTo>
                          <a:pt x="2779527" y="1468387"/>
                          <a:pt x="2793815" y="1414094"/>
                          <a:pt x="2838582" y="1412189"/>
                        </a:cubicBezTo>
                        <a:cubicBezTo>
                          <a:pt x="2862394" y="1411237"/>
                          <a:pt x="2887159" y="1438859"/>
                          <a:pt x="2897637" y="1459814"/>
                        </a:cubicBezTo>
                        <a:cubicBezTo>
                          <a:pt x="2907162" y="1480769"/>
                          <a:pt x="2904305" y="1504581"/>
                          <a:pt x="2900494" y="1523631"/>
                        </a:cubicBezTo>
                        <a:cubicBezTo>
                          <a:pt x="2892874" y="1563636"/>
                          <a:pt x="2871919" y="1597926"/>
                          <a:pt x="2850012" y="1629359"/>
                        </a:cubicBezTo>
                        <a:cubicBezTo>
                          <a:pt x="2834772" y="1651266"/>
                          <a:pt x="2811912" y="1664601"/>
                          <a:pt x="2790957" y="1680793"/>
                        </a:cubicBezTo>
                        <a:cubicBezTo>
                          <a:pt x="2772859" y="1695081"/>
                          <a:pt x="2751905" y="1712226"/>
                          <a:pt x="2749047" y="1738896"/>
                        </a:cubicBezTo>
                        <a:cubicBezTo>
                          <a:pt x="2746190" y="1767471"/>
                          <a:pt x="2781432" y="1790331"/>
                          <a:pt x="2805244" y="1797951"/>
                        </a:cubicBezTo>
                        <a:cubicBezTo>
                          <a:pt x="2839534" y="1808428"/>
                          <a:pt x="2871919" y="1783663"/>
                          <a:pt x="2892874" y="1765566"/>
                        </a:cubicBezTo>
                        <a:cubicBezTo>
                          <a:pt x="2912877" y="1748421"/>
                          <a:pt x="2930974" y="1726513"/>
                          <a:pt x="2951930" y="1709368"/>
                        </a:cubicBezTo>
                        <a:cubicBezTo>
                          <a:pt x="2950977" y="1725561"/>
                          <a:pt x="2950024" y="1740801"/>
                          <a:pt x="2950024" y="1756993"/>
                        </a:cubicBezTo>
                        <a:cubicBezTo>
                          <a:pt x="2950024" y="1767471"/>
                          <a:pt x="2950024" y="1778901"/>
                          <a:pt x="2954787" y="1789378"/>
                        </a:cubicBezTo>
                        <a:cubicBezTo>
                          <a:pt x="2964312" y="1809381"/>
                          <a:pt x="2982409" y="1793188"/>
                          <a:pt x="2988124" y="1785568"/>
                        </a:cubicBezTo>
                        <a:cubicBezTo>
                          <a:pt x="3002412" y="1767471"/>
                          <a:pt x="3013842" y="1747468"/>
                          <a:pt x="3030034" y="1732228"/>
                        </a:cubicBezTo>
                        <a:cubicBezTo>
                          <a:pt x="3038607" y="1724608"/>
                          <a:pt x="3061467" y="1707463"/>
                          <a:pt x="3076707" y="1716988"/>
                        </a:cubicBezTo>
                        <a:cubicBezTo>
                          <a:pt x="3090042" y="1726513"/>
                          <a:pt x="3090042" y="1752231"/>
                          <a:pt x="3090994" y="1764613"/>
                        </a:cubicBezTo>
                        <a:cubicBezTo>
                          <a:pt x="3092899" y="1793188"/>
                          <a:pt x="3089090" y="1820811"/>
                          <a:pt x="3086232" y="1847480"/>
                        </a:cubicBezTo>
                        <a:cubicBezTo>
                          <a:pt x="3079565" y="1908440"/>
                          <a:pt x="3067182" y="1966543"/>
                          <a:pt x="3058609" y="2027502"/>
                        </a:cubicBezTo>
                        <a:cubicBezTo>
                          <a:pt x="3055752" y="2050363"/>
                          <a:pt x="3050037" y="2076080"/>
                          <a:pt x="3057657" y="2099892"/>
                        </a:cubicBezTo>
                        <a:cubicBezTo>
                          <a:pt x="3070992" y="2138945"/>
                          <a:pt x="3103377" y="2178950"/>
                          <a:pt x="3140524" y="2156090"/>
                        </a:cubicBezTo>
                        <a:cubicBezTo>
                          <a:pt x="3188149" y="2128467"/>
                          <a:pt x="3208152" y="2073222"/>
                          <a:pt x="3215772" y="2024645"/>
                        </a:cubicBezTo>
                        <a:close/>
                        <a:moveTo>
                          <a:pt x="3032892" y="808306"/>
                        </a:moveTo>
                        <a:cubicBezTo>
                          <a:pt x="3093852" y="803543"/>
                          <a:pt x="3155765" y="801638"/>
                          <a:pt x="3217677" y="808306"/>
                        </a:cubicBezTo>
                        <a:cubicBezTo>
                          <a:pt x="3275780" y="814021"/>
                          <a:pt x="3355790" y="826403"/>
                          <a:pt x="3401509" y="878790"/>
                        </a:cubicBezTo>
                        <a:cubicBezTo>
                          <a:pt x="3374840" y="881648"/>
                          <a:pt x="3336740" y="886410"/>
                          <a:pt x="3331024" y="912128"/>
                        </a:cubicBezTo>
                        <a:cubicBezTo>
                          <a:pt x="3326262" y="935940"/>
                          <a:pt x="3357694" y="957848"/>
                          <a:pt x="3374840" y="970230"/>
                        </a:cubicBezTo>
                        <a:cubicBezTo>
                          <a:pt x="3410082" y="994995"/>
                          <a:pt x="3447230" y="1014998"/>
                          <a:pt x="3484377" y="1035953"/>
                        </a:cubicBezTo>
                        <a:cubicBezTo>
                          <a:pt x="3508190" y="1050240"/>
                          <a:pt x="3544384" y="1067385"/>
                          <a:pt x="3564387" y="1090245"/>
                        </a:cubicBezTo>
                        <a:cubicBezTo>
                          <a:pt x="3510094" y="1109295"/>
                          <a:pt x="3440562" y="1072148"/>
                          <a:pt x="3382459" y="1080720"/>
                        </a:cubicBezTo>
                        <a:cubicBezTo>
                          <a:pt x="3377697" y="1081672"/>
                          <a:pt x="3373887" y="1085482"/>
                          <a:pt x="3375792" y="1091197"/>
                        </a:cubicBezTo>
                        <a:cubicBezTo>
                          <a:pt x="3391032" y="1155015"/>
                          <a:pt x="3454849" y="1193115"/>
                          <a:pt x="3507237" y="1225500"/>
                        </a:cubicBezTo>
                        <a:cubicBezTo>
                          <a:pt x="3568197" y="1263600"/>
                          <a:pt x="3637730" y="1308367"/>
                          <a:pt x="3647255" y="1382662"/>
                        </a:cubicBezTo>
                        <a:cubicBezTo>
                          <a:pt x="3599630" y="1394092"/>
                          <a:pt x="3553909" y="1368374"/>
                          <a:pt x="3507237" y="1339799"/>
                        </a:cubicBezTo>
                        <a:cubicBezTo>
                          <a:pt x="3462469" y="1312177"/>
                          <a:pt x="3418655" y="1288364"/>
                          <a:pt x="3370077" y="1291222"/>
                        </a:cubicBezTo>
                        <a:cubicBezTo>
                          <a:pt x="3363409" y="1291222"/>
                          <a:pt x="3361505" y="1297889"/>
                          <a:pt x="3364362" y="1304557"/>
                        </a:cubicBezTo>
                        <a:cubicBezTo>
                          <a:pt x="3398652" y="1378852"/>
                          <a:pt x="3491044" y="1408379"/>
                          <a:pt x="3517715" y="1486484"/>
                        </a:cubicBezTo>
                        <a:cubicBezTo>
                          <a:pt x="3467232" y="1505534"/>
                          <a:pt x="3414844" y="1447431"/>
                          <a:pt x="3364362" y="1395997"/>
                        </a:cubicBezTo>
                        <a:cubicBezTo>
                          <a:pt x="3361505" y="1393139"/>
                          <a:pt x="3357694" y="1389329"/>
                          <a:pt x="3354837" y="1386472"/>
                        </a:cubicBezTo>
                        <a:cubicBezTo>
                          <a:pt x="3331977" y="1363612"/>
                          <a:pt x="3310069" y="1343609"/>
                          <a:pt x="3289115" y="1335037"/>
                        </a:cubicBezTo>
                        <a:cubicBezTo>
                          <a:pt x="3287209" y="1334084"/>
                          <a:pt x="3285305" y="1334084"/>
                          <a:pt x="3283399" y="1333132"/>
                        </a:cubicBezTo>
                        <a:cubicBezTo>
                          <a:pt x="3257682" y="1316939"/>
                          <a:pt x="3231012" y="1302652"/>
                          <a:pt x="3205294" y="1288364"/>
                        </a:cubicBezTo>
                        <a:cubicBezTo>
                          <a:pt x="3153859" y="1259790"/>
                          <a:pt x="3090042" y="1228357"/>
                          <a:pt x="3057657" y="1175017"/>
                        </a:cubicBezTo>
                        <a:cubicBezTo>
                          <a:pt x="3108140" y="1164540"/>
                          <a:pt x="3166242" y="1193115"/>
                          <a:pt x="3217677" y="1185495"/>
                        </a:cubicBezTo>
                        <a:cubicBezTo>
                          <a:pt x="3224344" y="1184542"/>
                          <a:pt x="3226249" y="1177875"/>
                          <a:pt x="3221487" y="1171207"/>
                        </a:cubicBezTo>
                        <a:cubicBezTo>
                          <a:pt x="3184340" y="1115010"/>
                          <a:pt x="3130047" y="1071195"/>
                          <a:pt x="3075755" y="1035000"/>
                        </a:cubicBezTo>
                        <a:cubicBezTo>
                          <a:pt x="3018605" y="996900"/>
                          <a:pt x="2955740" y="965468"/>
                          <a:pt x="2892874" y="944513"/>
                        </a:cubicBezTo>
                        <a:cubicBezTo>
                          <a:pt x="2866205" y="935940"/>
                          <a:pt x="2839534" y="929273"/>
                          <a:pt x="2813817" y="926415"/>
                        </a:cubicBezTo>
                        <a:cubicBezTo>
                          <a:pt x="2869062" y="923558"/>
                          <a:pt x="2939547" y="919748"/>
                          <a:pt x="2995744" y="939750"/>
                        </a:cubicBezTo>
                        <a:cubicBezTo>
                          <a:pt x="3048132" y="958800"/>
                          <a:pt x="3096709" y="991185"/>
                          <a:pt x="3142430" y="1027380"/>
                        </a:cubicBezTo>
                        <a:cubicBezTo>
                          <a:pt x="3234822" y="1099770"/>
                          <a:pt x="3314832" y="1193115"/>
                          <a:pt x="3411034" y="1259790"/>
                        </a:cubicBezTo>
                        <a:cubicBezTo>
                          <a:pt x="3421512" y="1267410"/>
                          <a:pt x="3430084" y="1254075"/>
                          <a:pt x="3419607" y="1246455"/>
                        </a:cubicBezTo>
                        <a:cubicBezTo>
                          <a:pt x="3322452" y="1169302"/>
                          <a:pt x="3234822" y="1079768"/>
                          <a:pt x="3135762" y="1005473"/>
                        </a:cubicBezTo>
                        <a:cubicBezTo>
                          <a:pt x="3090994" y="972135"/>
                          <a:pt x="3041465" y="942608"/>
                          <a:pt x="2990030" y="924510"/>
                        </a:cubicBezTo>
                        <a:cubicBezTo>
                          <a:pt x="3040512" y="933083"/>
                          <a:pt x="3092899" y="937845"/>
                          <a:pt x="3134809" y="914985"/>
                        </a:cubicBezTo>
                        <a:cubicBezTo>
                          <a:pt x="3138619" y="913080"/>
                          <a:pt x="3140524" y="908318"/>
                          <a:pt x="3136715" y="903555"/>
                        </a:cubicBezTo>
                        <a:cubicBezTo>
                          <a:pt x="3105282" y="866408"/>
                          <a:pt x="3065277" y="849263"/>
                          <a:pt x="3021462" y="846406"/>
                        </a:cubicBezTo>
                        <a:cubicBezTo>
                          <a:pt x="2977647" y="843548"/>
                          <a:pt x="2930974" y="849263"/>
                          <a:pt x="2887159" y="824498"/>
                        </a:cubicBezTo>
                        <a:lnTo>
                          <a:pt x="2887159" y="823546"/>
                        </a:lnTo>
                        <a:cubicBezTo>
                          <a:pt x="2939547" y="827356"/>
                          <a:pt x="2998602" y="846406"/>
                          <a:pt x="3032892" y="808306"/>
                        </a:cubicBezTo>
                        <a:close/>
                        <a:moveTo>
                          <a:pt x="2420434" y="257762"/>
                        </a:moveTo>
                        <a:cubicBezTo>
                          <a:pt x="2431865" y="241570"/>
                          <a:pt x="2449009" y="233950"/>
                          <a:pt x="2466155" y="225377"/>
                        </a:cubicBezTo>
                        <a:cubicBezTo>
                          <a:pt x="2472822" y="222520"/>
                          <a:pt x="2488062" y="212995"/>
                          <a:pt x="2497587" y="216805"/>
                        </a:cubicBezTo>
                        <a:cubicBezTo>
                          <a:pt x="2495682" y="215852"/>
                          <a:pt x="2495682" y="226330"/>
                          <a:pt x="2495682" y="231092"/>
                        </a:cubicBezTo>
                        <a:cubicBezTo>
                          <a:pt x="2493777" y="239665"/>
                          <a:pt x="2491872" y="247285"/>
                          <a:pt x="2489967" y="255857"/>
                        </a:cubicBezTo>
                        <a:cubicBezTo>
                          <a:pt x="2486157" y="272050"/>
                          <a:pt x="2486157" y="285384"/>
                          <a:pt x="2500444" y="300624"/>
                        </a:cubicBezTo>
                        <a:cubicBezTo>
                          <a:pt x="2540449" y="342534"/>
                          <a:pt x="2577597" y="326342"/>
                          <a:pt x="2608077" y="299672"/>
                        </a:cubicBezTo>
                        <a:cubicBezTo>
                          <a:pt x="2620459" y="289195"/>
                          <a:pt x="2631890" y="276812"/>
                          <a:pt x="2644272" y="265382"/>
                        </a:cubicBezTo>
                        <a:cubicBezTo>
                          <a:pt x="2669990" y="242522"/>
                          <a:pt x="2698565" y="223472"/>
                          <a:pt x="2737617" y="230140"/>
                        </a:cubicBezTo>
                        <a:cubicBezTo>
                          <a:pt x="2738569" y="238712"/>
                          <a:pt x="2737617" y="245380"/>
                          <a:pt x="2734759" y="251095"/>
                        </a:cubicBezTo>
                        <a:cubicBezTo>
                          <a:pt x="2732855" y="255857"/>
                          <a:pt x="2729044" y="260620"/>
                          <a:pt x="2725234" y="266334"/>
                        </a:cubicBezTo>
                        <a:cubicBezTo>
                          <a:pt x="2724282" y="267287"/>
                          <a:pt x="2723330" y="268240"/>
                          <a:pt x="2722377" y="270145"/>
                        </a:cubicBezTo>
                        <a:cubicBezTo>
                          <a:pt x="2720472" y="272050"/>
                          <a:pt x="2724282" y="274907"/>
                          <a:pt x="2726187" y="273955"/>
                        </a:cubicBezTo>
                        <a:cubicBezTo>
                          <a:pt x="2731902" y="270145"/>
                          <a:pt x="2736665" y="266334"/>
                          <a:pt x="2740474" y="262525"/>
                        </a:cubicBezTo>
                        <a:cubicBezTo>
                          <a:pt x="2773812" y="251095"/>
                          <a:pt x="2806197" y="236807"/>
                          <a:pt x="2843344" y="235855"/>
                        </a:cubicBezTo>
                        <a:cubicBezTo>
                          <a:pt x="2867157" y="234902"/>
                          <a:pt x="2892874" y="242522"/>
                          <a:pt x="2908115" y="267287"/>
                        </a:cubicBezTo>
                        <a:cubicBezTo>
                          <a:pt x="2916687" y="280622"/>
                          <a:pt x="2899542" y="299672"/>
                          <a:pt x="2893827" y="308244"/>
                        </a:cubicBezTo>
                        <a:cubicBezTo>
                          <a:pt x="2866205" y="345392"/>
                          <a:pt x="2828105" y="373014"/>
                          <a:pt x="2795719" y="406352"/>
                        </a:cubicBezTo>
                        <a:cubicBezTo>
                          <a:pt x="2791909" y="410162"/>
                          <a:pt x="2787147" y="414924"/>
                          <a:pt x="2782384" y="419687"/>
                        </a:cubicBezTo>
                        <a:cubicBezTo>
                          <a:pt x="2768097" y="433974"/>
                          <a:pt x="2753809" y="450167"/>
                          <a:pt x="2744284" y="468264"/>
                        </a:cubicBezTo>
                        <a:cubicBezTo>
                          <a:pt x="2746190" y="447309"/>
                          <a:pt x="2756667" y="425402"/>
                          <a:pt x="2768097" y="404447"/>
                        </a:cubicBezTo>
                        <a:cubicBezTo>
                          <a:pt x="2781432" y="378729"/>
                          <a:pt x="2796672" y="353964"/>
                          <a:pt x="2798577" y="334914"/>
                        </a:cubicBezTo>
                        <a:cubicBezTo>
                          <a:pt x="2798577" y="332057"/>
                          <a:pt x="2793815" y="330152"/>
                          <a:pt x="2793815" y="333009"/>
                        </a:cubicBezTo>
                        <a:cubicBezTo>
                          <a:pt x="2790005" y="354917"/>
                          <a:pt x="2775717" y="375872"/>
                          <a:pt x="2761430" y="396827"/>
                        </a:cubicBezTo>
                        <a:cubicBezTo>
                          <a:pt x="2749047" y="414924"/>
                          <a:pt x="2737617" y="433022"/>
                          <a:pt x="2732855" y="453024"/>
                        </a:cubicBezTo>
                        <a:cubicBezTo>
                          <a:pt x="2731902" y="431117"/>
                          <a:pt x="2742380" y="409209"/>
                          <a:pt x="2748094" y="391112"/>
                        </a:cubicBezTo>
                        <a:cubicBezTo>
                          <a:pt x="2749047" y="389207"/>
                          <a:pt x="2749047" y="387302"/>
                          <a:pt x="2749999" y="384444"/>
                        </a:cubicBezTo>
                        <a:cubicBezTo>
                          <a:pt x="2758572" y="357774"/>
                          <a:pt x="2782384" y="290147"/>
                          <a:pt x="2734759" y="288242"/>
                        </a:cubicBezTo>
                        <a:cubicBezTo>
                          <a:pt x="2722377" y="288242"/>
                          <a:pt x="2710947" y="293957"/>
                          <a:pt x="2701422" y="298719"/>
                        </a:cubicBezTo>
                        <a:cubicBezTo>
                          <a:pt x="2694755" y="302529"/>
                          <a:pt x="2688087" y="305387"/>
                          <a:pt x="2681419" y="309197"/>
                        </a:cubicBezTo>
                        <a:cubicBezTo>
                          <a:pt x="2669990" y="315864"/>
                          <a:pt x="2658559" y="324437"/>
                          <a:pt x="2649034" y="333962"/>
                        </a:cubicBezTo>
                        <a:cubicBezTo>
                          <a:pt x="2619507" y="362537"/>
                          <a:pt x="2601409" y="402542"/>
                          <a:pt x="2585217" y="441594"/>
                        </a:cubicBezTo>
                        <a:cubicBezTo>
                          <a:pt x="2567119" y="485409"/>
                          <a:pt x="2551880" y="530176"/>
                          <a:pt x="2526162" y="569229"/>
                        </a:cubicBezTo>
                        <a:cubicBezTo>
                          <a:pt x="2513780" y="589231"/>
                          <a:pt x="2496634" y="605424"/>
                          <a:pt x="2478537" y="619711"/>
                        </a:cubicBezTo>
                        <a:cubicBezTo>
                          <a:pt x="2465202" y="631141"/>
                          <a:pt x="2449009" y="642571"/>
                          <a:pt x="2429959" y="643524"/>
                        </a:cubicBezTo>
                        <a:cubicBezTo>
                          <a:pt x="2383287" y="645429"/>
                          <a:pt x="2407099" y="528271"/>
                          <a:pt x="2409957" y="512079"/>
                        </a:cubicBezTo>
                        <a:cubicBezTo>
                          <a:pt x="2410909" y="505411"/>
                          <a:pt x="2407099" y="498744"/>
                          <a:pt x="2399480" y="496839"/>
                        </a:cubicBezTo>
                        <a:cubicBezTo>
                          <a:pt x="2346140" y="481599"/>
                          <a:pt x="2311849" y="536844"/>
                          <a:pt x="2290894" y="572086"/>
                        </a:cubicBezTo>
                        <a:cubicBezTo>
                          <a:pt x="2274702" y="597804"/>
                          <a:pt x="2262319" y="626379"/>
                          <a:pt x="2248032" y="654001"/>
                        </a:cubicBezTo>
                        <a:cubicBezTo>
                          <a:pt x="2240412" y="669241"/>
                          <a:pt x="2233744" y="685433"/>
                          <a:pt x="2224219" y="699721"/>
                        </a:cubicBezTo>
                        <a:cubicBezTo>
                          <a:pt x="2207074" y="700673"/>
                          <a:pt x="2191834" y="706388"/>
                          <a:pt x="2176594" y="714961"/>
                        </a:cubicBezTo>
                        <a:cubicBezTo>
                          <a:pt x="2159449" y="626379"/>
                          <a:pt x="2235649" y="572086"/>
                          <a:pt x="2289942" y="527319"/>
                        </a:cubicBezTo>
                        <a:cubicBezTo>
                          <a:pt x="2345187" y="481599"/>
                          <a:pt x="2414719" y="427307"/>
                          <a:pt x="2399480" y="337772"/>
                        </a:cubicBezTo>
                        <a:cubicBezTo>
                          <a:pt x="2398527" y="333962"/>
                          <a:pt x="2393765" y="330152"/>
                          <a:pt x="2389955" y="330152"/>
                        </a:cubicBezTo>
                        <a:cubicBezTo>
                          <a:pt x="2388049" y="330152"/>
                          <a:pt x="2386144" y="331104"/>
                          <a:pt x="2383287" y="331104"/>
                        </a:cubicBezTo>
                        <a:cubicBezTo>
                          <a:pt x="2397574" y="305387"/>
                          <a:pt x="2405194" y="279670"/>
                          <a:pt x="2420434" y="257762"/>
                        </a:cubicBezTo>
                        <a:close/>
                        <a:moveTo>
                          <a:pt x="2001334" y="686386"/>
                        </a:moveTo>
                        <a:cubicBezTo>
                          <a:pt x="1994667" y="638761"/>
                          <a:pt x="1967997" y="598756"/>
                          <a:pt x="1938469" y="558751"/>
                        </a:cubicBezTo>
                        <a:cubicBezTo>
                          <a:pt x="1907989" y="517794"/>
                          <a:pt x="1880367" y="477789"/>
                          <a:pt x="1882272" y="429212"/>
                        </a:cubicBezTo>
                        <a:cubicBezTo>
                          <a:pt x="1883224" y="401589"/>
                          <a:pt x="1911799" y="425402"/>
                          <a:pt x="1927039" y="435879"/>
                        </a:cubicBezTo>
                        <a:cubicBezTo>
                          <a:pt x="1947994" y="450167"/>
                          <a:pt x="1970855" y="466359"/>
                          <a:pt x="1994667" y="465407"/>
                        </a:cubicBezTo>
                        <a:cubicBezTo>
                          <a:pt x="2016574" y="464454"/>
                          <a:pt x="2031814" y="441594"/>
                          <a:pt x="2028005" y="418734"/>
                        </a:cubicBezTo>
                        <a:cubicBezTo>
                          <a:pt x="2022289" y="389207"/>
                          <a:pt x="1994667" y="364442"/>
                          <a:pt x="1975617" y="341582"/>
                        </a:cubicBezTo>
                        <a:cubicBezTo>
                          <a:pt x="1966092" y="331104"/>
                          <a:pt x="1955614" y="318722"/>
                          <a:pt x="1951805" y="304434"/>
                        </a:cubicBezTo>
                        <a:cubicBezTo>
                          <a:pt x="1947994" y="287290"/>
                          <a:pt x="1973712" y="280622"/>
                          <a:pt x="1984189" y="276812"/>
                        </a:cubicBezTo>
                        <a:cubicBezTo>
                          <a:pt x="1989905" y="274907"/>
                          <a:pt x="1989905" y="269192"/>
                          <a:pt x="1987999" y="263477"/>
                        </a:cubicBezTo>
                        <a:cubicBezTo>
                          <a:pt x="1975617" y="231092"/>
                          <a:pt x="1961330" y="171085"/>
                          <a:pt x="1999430" y="160607"/>
                        </a:cubicBezTo>
                        <a:cubicBezTo>
                          <a:pt x="2037530" y="150130"/>
                          <a:pt x="2071819" y="216805"/>
                          <a:pt x="2082297" y="245380"/>
                        </a:cubicBezTo>
                        <a:cubicBezTo>
                          <a:pt x="2085155" y="253000"/>
                          <a:pt x="2092774" y="256810"/>
                          <a:pt x="2098490" y="253000"/>
                        </a:cubicBezTo>
                        <a:cubicBezTo>
                          <a:pt x="2114682" y="242522"/>
                          <a:pt x="2117540" y="218710"/>
                          <a:pt x="2119444" y="198707"/>
                        </a:cubicBezTo>
                        <a:cubicBezTo>
                          <a:pt x="2122302" y="167275"/>
                          <a:pt x="2119444" y="134890"/>
                          <a:pt x="2118492" y="102505"/>
                        </a:cubicBezTo>
                        <a:cubicBezTo>
                          <a:pt x="2117540" y="74883"/>
                          <a:pt x="2114682" y="45355"/>
                          <a:pt x="2121349" y="19638"/>
                        </a:cubicBezTo>
                        <a:cubicBezTo>
                          <a:pt x="2128017" y="-6080"/>
                          <a:pt x="2163259" y="12018"/>
                          <a:pt x="2178499" y="26305"/>
                        </a:cubicBezTo>
                        <a:cubicBezTo>
                          <a:pt x="2200407" y="47260"/>
                          <a:pt x="2218505" y="72978"/>
                          <a:pt x="2231840" y="102505"/>
                        </a:cubicBezTo>
                        <a:cubicBezTo>
                          <a:pt x="2247080" y="135842"/>
                          <a:pt x="2254699" y="171085"/>
                          <a:pt x="2256605" y="205375"/>
                        </a:cubicBezTo>
                        <a:cubicBezTo>
                          <a:pt x="2258509" y="232045"/>
                          <a:pt x="2248984" y="254905"/>
                          <a:pt x="2242317" y="278717"/>
                        </a:cubicBezTo>
                        <a:cubicBezTo>
                          <a:pt x="2235649" y="303482"/>
                          <a:pt x="2215647" y="375872"/>
                          <a:pt x="2265177" y="387302"/>
                        </a:cubicBezTo>
                        <a:cubicBezTo>
                          <a:pt x="2288037" y="393017"/>
                          <a:pt x="2309944" y="380634"/>
                          <a:pt x="2327090" y="372062"/>
                        </a:cubicBezTo>
                        <a:cubicBezTo>
                          <a:pt x="2339472" y="365394"/>
                          <a:pt x="2351855" y="357774"/>
                          <a:pt x="2365190" y="351107"/>
                        </a:cubicBezTo>
                        <a:cubicBezTo>
                          <a:pt x="2368047" y="352059"/>
                          <a:pt x="2371857" y="352059"/>
                          <a:pt x="2374715" y="348249"/>
                        </a:cubicBezTo>
                        <a:cubicBezTo>
                          <a:pt x="2374715" y="347297"/>
                          <a:pt x="2375667" y="347297"/>
                          <a:pt x="2375667" y="346344"/>
                        </a:cubicBezTo>
                        <a:cubicBezTo>
                          <a:pt x="2380430" y="344439"/>
                          <a:pt x="2384240" y="343487"/>
                          <a:pt x="2389002" y="342534"/>
                        </a:cubicBezTo>
                        <a:cubicBezTo>
                          <a:pt x="2398527" y="430164"/>
                          <a:pt x="2314707" y="481599"/>
                          <a:pt x="2260415" y="525414"/>
                        </a:cubicBezTo>
                        <a:cubicBezTo>
                          <a:pt x="2204217" y="572086"/>
                          <a:pt x="2140399" y="631141"/>
                          <a:pt x="2167069" y="723533"/>
                        </a:cubicBezTo>
                        <a:cubicBezTo>
                          <a:pt x="2168974" y="729248"/>
                          <a:pt x="2175642" y="733058"/>
                          <a:pt x="2180405" y="730201"/>
                        </a:cubicBezTo>
                        <a:cubicBezTo>
                          <a:pt x="2191834" y="722581"/>
                          <a:pt x="2204217" y="715913"/>
                          <a:pt x="2217552" y="713056"/>
                        </a:cubicBezTo>
                        <a:cubicBezTo>
                          <a:pt x="2226124" y="711151"/>
                          <a:pt x="2234697" y="710198"/>
                          <a:pt x="2243269" y="710198"/>
                        </a:cubicBezTo>
                        <a:cubicBezTo>
                          <a:pt x="2252794" y="711151"/>
                          <a:pt x="2263272" y="713056"/>
                          <a:pt x="2274702" y="717818"/>
                        </a:cubicBezTo>
                        <a:cubicBezTo>
                          <a:pt x="2240412" y="794018"/>
                          <a:pt x="2141352" y="810211"/>
                          <a:pt x="2071819" y="844501"/>
                        </a:cubicBezTo>
                        <a:cubicBezTo>
                          <a:pt x="1991809" y="884506"/>
                          <a:pt x="1933707" y="965468"/>
                          <a:pt x="1892749" y="1045478"/>
                        </a:cubicBezTo>
                        <a:cubicBezTo>
                          <a:pt x="1871794" y="1049288"/>
                          <a:pt x="1850839" y="1052145"/>
                          <a:pt x="1828932" y="1054050"/>
                        </a:cubicBezTo>
                        <a:cubicBezTo>
                          <a:pt x="1825122" y="1054050"/>
                          <a:pt x="1822264" y="1055003"/>
                          <a:pt x="1818455" y="1055003"/>
                        </a:cubicBezTo>
                        <a:cubicBezTo>
                          <a:pt x="1841314" y="1037858"/>
                          <a:pt x="1860364" y="1014998"/>
                          <a:pt x="1879414" y="994995"/>
                        </a:cubicBezTo>
                        <a:cubicBezTo>
                          <a:pt x="1904180" y="968325"/>
                          <a:pt x="1927992" y="941655"/>
                          <a:pt x="1951805" y="914033"/>
                        </a:cubicBezTo>
                        <a:cubicBezTo>
                          <a:pt x="1997524" y="860693"/>
                          <a:pt x="2040387" y="805448"/>
                          <a:pt x="2076582" y="743536"/>
                        </a:cubicBezTo>
                        <a:cubicBezTo>
                          <a:pt x="2110872" y="684481"/>
                          <a:pt x="2137542" y="619711"/>
                          <a:pt x="2153734" y="550179"/>
                        </a:cubicBezTo>
                        <a:cubicBezTo>
                          <a:pt x="2161355" y="514936"/>
                          <a:pt x="2167069" y="479694"/>
                          <a:pt x="2168974" y="442547"/>
                        </a:cubicBezTo>
                        <a:cubicBezTo>
                          <a:pt x="2171832" y="404447"/>
                          <a:pt x="2172784" y="363489"/>
                          <a:pt x="2165165" y="324437"/>
                        </a:cubicBezTo>
                        <a:cubicBezTo>
                          <a:pt x="2164212" y="319674"/>
                          <a:pt x="2156592" y="318722"/>
                          <a:pt x="2156592" y="323484"/>
                        </a:cubicBezTo>
                        <a:cubicBezTo>
                          <a:pt x="2154687" y="361584"/>
                          <a:pt x="2158497" y="401589"/>
                          <a:pt x="2155640" y="439689"/>
                        </a:cubicBezTo>
                        <a:cubicBezTo>
                          <a:pt x="2152782" y="476837"/>
                          <a:pt x="2147067" y="513984"/>
                          <a:pt x="2137542" y="549226"/>
                        </a:cubicBezTo>
                        <a:cubicBezTo>
                          <a:pt x="2120397" y="616854"/>
                          <a:pt x="2091822" y="678766"/>
                          <a:pt x="2057532" y="735916"/>
                        </a:cubicBezTo>
                        <a:cubicBezTo>
                          <a:pt x="2023242" y="793066"/>
                          <a:pt x="1982284" y="846406"/>
                          <a:pt x="1939422" y="896888"/>
                        </a:cubicBezTo>
                        <a:cubicBezTo>
                          <a:pt x="1917514" y="922605"/>
                          <a:pt x="1894655" y="948323"/>
                          <a:pt x="1871794" y="973088"/>
                        </a:cubicBezTo>
                        <a:cubicBezTo>
                          <a:pt x="1847982" y="999758"/>
                          <a:pt x="1825122" y="1028333"/>
                          <a:pt x="1799405" y="1054050"/>
                        </a:cubicBezTo>
                        <a:cubicBezTo>
                          <a:pt x="1798452" y="1055003"/>
                          <a:pt x="1798452" y="1055003"/>
                          <a:pt x="1798452" y="1055955"/>
                        </a:cubicBezTo>
                        <a:cubicBezTo>
                          <a:pt x="1767972" y="1057860"/>
                          <a:pt x="1738444" y="1059765"/>
                          <a:pt x="1707964" y="1062623"/>
                        </a:cubicBezTo>
                        <a:cubicBezTo>
                          <a:pt x="1754637" y="1029285"/>
                          <a:pt x="1840362" y="974040"/>
                          <a:pt x="1879414" y="939750"/>
                        </a:cubicBezTo>
                        <a:cubicBezTo>
                          <a:pt x="1916562" y="907365"/>
                          <a:pt x="1947994" y="867361"/>
                          <a:pt x="1972759" y="822593"/>
                        </a:cubicBezTo>
                        <a:cubicBezTo>
                          <a:pt x="1992762" y="786398"/>
                          <a:pt x="2008002" y="736868"/>
                          <a:pt x="2001334" y="686386"/>
                        </a:cubicBezTo>
                        <a:close/>
                        <a:moveTo>
                          <a:pt x="1723205" y="1315987"/>
                        </a:moveTo>
                        <a:cubicBezTo>
                          <a:pt x="1724157" y="1342657"/>
                          <a:pt x="1721299" y="1369327"/>
                          <a:pt x="1713680" y="1394092"/>
                        </a:cubicBezTo>
                        <a:cubicBezTo>
                          <a:pt x="1701297" y="1436002"/>
                          <a:pt x="1676532" y="1475054"/>
                          <a:pt x="1645099" y="1503629"/>
                        </a:cubicBezTo>
                        <a:cubicBezTo>
                          <a:pt x="1627955" y="1519821"/>
                          <a:pt x="1609857" y="1535061"/>
                          <a:pt x="1589855" y="1548396"/>
                        </a:cubicBezTo>
                        <a:cubicBezTo>
                          <a:pt x="1568899" y="1562684"/>
                          <a:pt x="1527942" y="1569351"/>
                          <a:pt x="1503177" y="1579829"/>
                        </a:cubicBezTo>
                        <a:cubicBezTo>
                          <a:pt x="1525084" y="1548396"/>
                          <a:pt x="1535562" y="1510296"/>
                          <a:pt x="1527942" y="1464577"/>
                        </a:cubicBezTo>
                        <a:cubicBezTo>
                          <a:pt x="1513655" y="1386472"/>
                          <a:pt x="1460314" y="1314082"/>
                          <a:pt x="1405069" y="1253122"/>
                        </a:cubicBezTo>
                        <a:cubicBezTo>
                          <a:pt x="1401259" y="1248360"/>
                          <a:pt x="1393639" y="1253122"/>
                          <a:pt x="1397449" y="1257885"/>
                        </a:cubicBezTo>
                        <a:cubicBezTo>
                          <a:pt x="1441264" y="1318844"/>
                          <a:pt x="1486032" y="1385519"/>
                          <a:pt x="1502224" y="1456004"/>
                        </a:cubicBezTo>
                        <a:cubicBezTo>
                          <a:pt x="1515559" y="1515059"/>
                          <a:pt x="1488889" y="1559826"/>
                          <a:pt x="1452694" y="1593164"/>
                        </a:cubicBezTo>
                        <a:cubicBezTo>
                          <a:pt x="1413642" y="1628406"/>
                          <a:pt x="1363159" y="1653171"/>
                          <a:pt x="1309819" y="1666506"/>
                        </a:cubicBezTo>
                        <a:cubicBezTo>
                          <a:pt x="1286007" y="1672221"/>
                          <a:pt x="1260289" y="1676031"/>
                          <a:pt x="1234572" y="1675078"/>
                        </a:cubicBezTo>
                        <a:cubicBezTo>
                          <a:pt x="1224094" y="1675078"/>
                          <a:pt x="1213617" y="1673174"/>
                          <a:pt x="1203139" y="1671268"/>
                        </a:cubicBezTo>
                        <a:cubicBezTo>
                          <a:pt x="1198377" y="1670316"/>
                          <a:pt x="1193614" y="1668411"/>
                          <a:pt x="1188852" y="1667458"/>
                        </a:cubicBezTo>
                        <a:cubicBezTo>
                          <a:pt x="1185042" y="1666506"/>
                          <a:pt x="1172659" y="1661743"/>
                          <a:pt x="1165039" y="1659839"/>
                        </a:cubicBezTo>
                        <a:cubicBezTo>
                          <a:pt x="1173612" y="1629359"/>
                          <a:pt x="1173612" y="1594116"/>
                          <a:pt x="1164087" y="1556969"/>
                        </a:cubicBezTo>
                        <a:cubicBezTo>
                          <a:pt x="1163134" y="1551254"/>
                          <a:pt x="1154562" y="1551254"/>
                          <a:pt x="1154562" y="1556969"/>
                        </a:cubicBezTo>
                        <a:cubicBezTo>
                          <a:pt x="1154562" y="1603641"/>
                          <a:pt x="1153609" y="1649361"/>
                          <a:pt x="1131702" y="1686508"/>
                        </a:cubicBezTo>
                        <a:cubicBezTo>
                          <a:pt x="1113604" y="1716988"/>
                          <a:pt x="1081219" y="1735086"/>
                          <a:pt x="1047882" y="1748421"/>
                        </a:cubicBezTo>
                        <a:cubicBezTo>
                          <a:pt x="985017" y="1773186"/>
                          <a:pt x="914532" y="1781758"/>
                          <a:pt x="847857" y="1799856"/>
                        </a:cubicBezTo>
                        <a:cubicBezTo>
                          <a:pt x="849762" y="1790331"/>
                          <a:pt x="850714" y="1779853"/>
                          <a:pt x="850714" y="1769376"/>
                        </a:cubicBezTo>
                        <a:cubicBezTo>
                          <a:pt x="849762" y="1743658"/>
                          <a:pt x="845952" y="1712226"/>
                          <a:pt x="838332" y="1685556"/>
                        </a:cubicBezTo>
                        <a:cubicBezTo>
                          <a:pt x="837379" y="1681746"/>
                          <a:pt x="832617" y="1681746"/>
                          <a:pt x="831664" y="1684603"/>
                        </a:cubicBezTo>
                        <a:cubicBezTo>
                          <a:pt x="824044" y="1704606"/>
                          <a:pt x="827854" y="1731276"/>
                          <a:pt x="827854" y="1754136"/>
                        </a:cubicBezTo>
                        <a:cubicBezTo>
                          <a:pt x="827854" y="1776996"/>
                          <a:pt x="824044" y="1794141"/>
                          <a:pt x="813567" y="1810333"/>
                        </a:cubicBezTo>
                        <a:cubicBezTo>
                          <a:pt x="811662" y="1813190"/>
                          <a:pt x="810709" y="1815096"/>
                          <a:pt x="808804" y="1817001"/>
                        </a:cubicBezTo>
                        <a:cubicBezTo>
                          <a:pt x="805947" y="1820811"/>
                          <a:pt x="802137" y="1824621"/>
                          <a:pt x="798327" y="1828431"/>
                        </a:cubicBezTo>
                        <a:cubicBezTo>
                          <a:pt x="773562" y="1851290"/>
                          <a:pt x="735462" y="1862720"/>
                          <a:pt x="702124" y="1870340"/>
                        </a:cubicBezTo>
                        <a:cubicBezTo>
                          <a:pt x="658309" y="1879865"/>
                          <a:pt x="611637" y="1883676"/>
                          <a:pt x="565917" y="1887485"/>
                        </a:cubicBezTo>
                        <a:cubicBezTo>
                          <a:pt x="544962" y="1889390"/>
                          <a:pt x="524007" y="1891295"/>
                          <a:pt x="503052" y="1893201"/>
                        </a:cubicBezTo>
                        <a:cubicBezTo>
                          <a:pt x="493527" y="1894153"/>
                          <a:pt x="480192" y="1895105"/>
                          <a:pt x="469714" y="1897963"/>
                        </a:cubicBezTo>
                        <a:cubicBezTo>
                          <a:pt x="473524" y="1879865"/>
                          <a:pt x="472572" y="1859863"/>
                          <a:pt x="469714" y="1839861"/>
                        </a:cubicBezTo>
                        <a:cubicBezTo>
                          <a:pt x="468762" y="1832240"/>
                          <a:pt x="456379" y="1829383"/>
                          <a:pt x="457332" y="1837955"/>
                        </a:cubicBezTo>
                        <a:cubicBezTo>
                          <a:pt x="459237" y="1889390"/>
                          <a:pt x="443044" y="1928443"/>
                          <a:pt x="397324" y="1945588"/>
                        </a:cubicBezTo>
                        <a:cubicBezTo>
                          <a:pt x="355414" y="1960828"/>
                          <a:pt x="304932" y="1958923"/>
                          <a:pt x="258259" y="1957970"/>
                        </a:cubicBezTo>
                        <a:cubicBezTo>
                          <a:pt x="212539" y="1957970"/>
                          <a:pt x="165867" y="1956065"/>
                          <a:pt x="124909" y="1970353"/>
                        </a:cubicBezTo>
                        <a:cubicBezTo>
                          <a:pt x="96334" y="1980830"/>
                          <a:pt x="63949" y="2012263"/>
                          <a:pt x="70617" y="2049410"/>
                        </a:cubicBezTo>
                        <a:cubicBezTo>
                          <a:pt x="69664" y="2049410"/>
                          <a:pt x="69664" y="2050363"/>
                          <a:pt x="68712" y="2050363"/>
                        </a:cubicBezTo>
                        <a:cubicBezTo>
                          <a:pt x="61092" y="2053220"/>
                          <a:pt x="49662" y="2042742"/>
                          <a:pt x="44899" y="2037980"/>
                        </a:cubicBezTo>
                        <a:cubicBezTo>
                          <a:pt x="26802" y="2019883"/>
                          <a:pt x="23944" y="1995118"/>
                          <a:pt x="26802" y="1973210"/>
                        </a:cubicBezTo>
                        <a:cubicBezTo>
                          <a:pt x="28707" y="1984640"/>
                          <a:pt x="33469" y="1995118"/>
                          <a:pt x="43947" y="2001785"/>
                        </a:cubicBezTo>
                        <a:cubicBezTo>
                          <a:pt x="50614" y="2006548"/>
                          <a:pt x="59187" y="2002738"/>
                          <a:pt x="59187" y="1996070"/>
                        </a:cubicBezTo>
                        <a:cubicBezTo>
                          <a:pt x="59187" y="1981783"/>
                          <a:pt x="52519" y="1968448"/>
                          <a:pt x="54424" y="1954160"/>
                        </a:cubicBezTo>
                        <a:cubicBezTo>
                          <a:pt x="57282" y="1934158"/>
                          <a:pt x="65854" y="1917013"/>
                          <a:pt x="75379" y="1901773"/>
                        </a:cubicBezTo>
                        <a:cubicBezTo>
                          <a:pt x="100144" y="1859863"/>
                          <a:pt x="135387" y="1826526"/>
                          <a:pt x="173487" y="1797951"/>
                        </a:cubicBezTo>
                        <a:cubicBezTo>
                          <a:pt x="213492" y="1767471"/>
                          <a:pt x="328744" y="1688414"/>
                          <a:pt x="381132" y="1772233"/>
                        </a:cubicBezTo>
                        <a:cubicBezTo>
                          <a:pt x="383989" y="1777948"/>
                          <a:pt x="391609" y="1776043"/>
                          <a:pt x="389704" y="1770328"/>
                        </a:cubicBezTo>
                        <a:cubicBezTo>
                          <a:pt x="380179" y="1729371"/>
                          <a:pt x="343984" y="1713178"/>
                          <a:pt x="308742" y="1713178"/>
                        </a:cubicBezTo>
                        <a:cubicBezTo>
                          <a:pt x="325887" y="1700796"/>
                          <a:pt x="343984" y="1676031"/>
                          <a:pt x="357319" y="1661743"/>
                        </a:cubicBezTo>
                        <a:cubicBezTo>
                          <a:pt x="375417" y="1641741"/>
                          <a:pt x="394467" y="1622691"/>
                          <a:pt x="414469" y="1603641"/>
                        </a:cubicBezTo>
                        <a:cubicBezTo>
                          <a:pt x="457332" y="1563636"/>
                          <a:pt x="504957" y="1526489"/>
                          <a:pt x="558297" y="1498866"/>
                        </a:cubicBezTo>
                        <a:cubicBezTo>
                          <a:pt x="602112" y="1476006"/>
                          <a:pt x="653547" y="1457909"/>
                          <a:pt x="708792" y="1469339"/>
                        </a:cubicBezTo>
                        <a:cubicBezTo>
                          <a:pt x="732604" y="1474102"/>
                          <a:pt x="755464" y="1488389"/>
                          <a:pt x="773562" y="1506486"/>
                        </a:cubicBezTo>
                        <a:cubicBezTo>
                          <a:pt x="798327" y="1531251"/>
                          <a:pt x="809757" y="1561731"/>
                          <a:pt x="829759" y="1588401"/>
                        </a:cubicBezTo>
                        <a:cubicBezTo>
                          <a:pt x="833569" y="1593164"/>
                          <a:pt x="842142" y="1591259"/>
                          <a:pt x="841189" y="1585544"/>
                        </a:cubicBezTo>
                        <a:cubicBezTo>
                          <a:pt x="834522" y="1530299"/>
                          <a:pt x="780229" y="1470291"/>
                          <a:pt x="727842" y="1449337"/>
                        </a:cubicBezTo>
                        <a:cubicBezTo>
                          <a:pt x="698314" y="1437907"/>
                          <a:pt x="668787" y="1436954"/>
                          <a:pt x="641164" y="1440764"/>
                        </a:cubicBezTo>
                        <a:cubicBezTo>
                          <a:pt x="650689" y="1435049"/>
                          <a:pt x="660214" y="1427429"/>
                          <a:pt x="667834" y="1421714"/>
                        </a:cubicBezTo>
                        <a:cubicBezTo>
                          <a:pt x="688789" y="1406474"/>
                          <a:pt x="706887" y="1388377"/>
                          <a:pt x="724984" y="1370279"/>
                        </a:cubicBezTo>
                        <a:cubicBezTo>
                          <a:pt x="759274" y="1336942"/>
                          <a:pt x="792612" y="1297889"/>
                          <a:pt x="837379" y="1276934"/>
                        </a:cubicBezTo>
                        <a:cubicBezTo>
                          <a:pt x="884052" y="1255027"/>
                          <a:pt x="929772" y="1290269"/>
                          <a:pt x="968824" y="1330274"/>
                        </a:cubicBezTo>
                        <a:cubicBezTo>
                          <a:pt x="989779" y="1352182"/>
                          <a:pt x="1009782" y="1375994"/>
                          <a:pt x="1030737" y="1398854"/>
                        </a:cubicBezTo>
                        <a:cubicBezTo>
                          <a:pt x="1044072" y="1413142"/>
                          <a:pt x="1063122" y="1436002"/>
                          <a:pt x="1083124" y="1437907"/>
                        </a:cubicBezTo>
                        <a:cubicBezTo>
                          <a:pt x="1086934" y="1437907"/>
                          <a:pt x="1090744" y="1434097"/>
                          <a:pt x="1087887" y="1430287"/>
                        </a:cubicBezTo>
                        <a:cubicBezTo>
                          <a:pt x="1076457" y="1411237"/>
                          <a:pt x="1055502" y="1394092"/>
                          <a:pt x="1041214" y="1376947"/>
                        </a:cubicBezTo>
                        <a:cubicBezTo>
                          <a:pt x="1020259" y="1352182"/>
                          <a:pt x="999304" y="1325512"/>
                          <a:pt x="976444" y="1301699"/>
                        </a:cubicBezTo>
                        <a:cubicBezTo>
                          <a:pt x="954537" y="1278839"/>
                          <a:pt x="927867" y="1258837"/>
                          <a:pt x="900244" y="1248360"/>
                        </a:cubicBezTo>
                        <a:cubicBezTo>
                          <a:pt x="933582" y="1175017"/>
                          <a:pt x="1016449" y="1124535"/>
                          <a:pt x="1095507" y="1112152"/>
                        </a:cubicBezTo>
                        <a:cubicBezTo>
                          <a:pt x="1145037" y="1104532"/>
                          <a:pt x="1190757" y="1119772"/>
                          <a:pt x="1231714" y="1161682"/>
                        </a:cubicBezTo>
                        <a:cubicBezTo>
                          <a:pt x="1275529" y="1206450"/>
                          <a:pt x="1304104" y="1270267"/>
                          <a:pt x="1355539" y="1307414"/>
                        </a:cubicBezTo>
                        <a:cubicBezTo>
                          <a:pt x="1363159" y="1313129"/>
                          <a:pt x="1369827" y="1304557"/>
                          <a:pt x="1364112" y="1296937"/>
                        </a:cubicBezTo>
                        <a:cubicBezTo>
                          <a:pt x="1342204" y="1268362"/>
                          <a:pt x="1320297" y="1240740"/>
                          <a:pt x="1299342" y="1211212"/>
                        </a:cubicBezTo>
                        <a:cubicBezTo>
                          <a:pt x="1278387" y="1181685"/>
                          <a:pt x="1256479" y="1152157"/>
                          <a:pt x="1228857" y="1127392"/>
                        </a:cubicBezTo>
                        <a:cubicBezTo>
                          <a:pt x="1193614" y="1095960"/>
                          <a:pt x="1155514" y="1083577"/>
                          <a:pt x="1116462" y="1083577"/>
                        </a:cubicBezTo>
                        <a:cubicBezTo>
                          <a:pt x="1151704" y="1044525"/>
                          <a:pt x="1187899" y="1004520"/>
                          <a:pt x="1238382" y="982613"/>
                        </a:cubicBezTo>
                        <a:cubicBezTo>
                          <a:pt x="1259337" y="973088"/>
                          <a:pt x="1287912" y="966420"/>
                          <a:pt x="1313629" y="980708"/>
                        </a:cubicBezTo>
                        <a:cubicBezTo>
                          <a:pt x="1350777" y="1001663"/>
                          <a:pt x="1361254" y="1045478"/>
                          <a:pt x="1383162" y="1077863"/>
                        </a:cubicBezTo>
                        <a:cubicBezTo>
                          <a:pt x="1385067" y="1081672"/>
                          <a:pt x="1389829" y="1080720"/>
                          <a:pt x="1389829" y="1076910"/>
                        </a:cubicBezTo>
                        <a:cubicBezTo>
                          <a:pt x="1391734" y="1038810"/>
                          <a:pt x="1366017" y="992138"/>
                          <a:pt x="1333632" y="965468"/>
                        </a:cubicBezTo>
                        <a:cubicBezTo>
                          <a:pt x="1324107" y="957848"/>
                          <a:pt x="1313629" y="952133"/>
                          <a:pt x="1302199" y="949275"/>
                        </a:cubicBezTo>
                        <a:cubicBezTo>
                          <a:pt x="1320297" y="934988"/>
                          <a:pt x="1341252" y="926415"/>
                          <a:pt x="1366017" y="925463"/>
                        </a:cubicBezTo>
                        <a:cubicBezTo>
                          <a:pt x="1371732" y="925463"/>
                          <a:pt x="1376494" y="925463"/>
                          <a:pt x="1382209" y="926415"/>
                        </a:cubicBezTo>
                        <a:cubicBezTo>
                          <a:pt x="1419357" y="930225"/>
                          <a:pt x="1457457" y="949275"/>
                          <a:pt x="1490794" y="971183"/>
                        </a:cubicBezTo>
                        <a:cubicBezTo>
                          <a:pt x="1536514" y="999758"/>
                          <a:pt x="1578424" y="1037858"/>
                          <a:pt x="1614619" y="1078815"/>
                        </a:cubicBezTo>
                        <a:cubicBezTo>
                          <a:pt x="1617477" y="1082625"/>
                          <a:pt x="1621287" y="1085482"/>
                          <a:pt x="1624144" y="1089293"/>
                        </a:cubicBezTo>
                        <a:cubicBezTo>
                          <a:pt x="1632717" y="1099770"/>
                          <a:pt x="1641289" y="1110247"/>
                          <a:pt x="1649862" y="1121677"/>
                        </a:cubicBezTo>
                        <a:cubicBezTo>
                          <a:pt x="1654624" y="1128345"/>
                          <a:pt x="1659387" y="1134060"/>
                          <a:pt x="1663197" y="1140727"/>
                        </a:cubicBezTo>
                        <a:cubicBezTo>
                          <a:pt x="1665102" y="1144537"/>
                          <a:pt x="1667959" y="1147395"/>
                          <a:pt x="1669864" y="1151205"/>
                        </a:cubicBezTo>
                        <a:cubicBezTo>
                          <a:pt x="1671769" y="1154062"/>
                          <a:pt x="1673674" y="1156920"/>
                          <a:pt x="1674627" y="1159777"/>
                        </a:cubicBezTo>
                        <a:cubicBezTo>
                          <a:pt x="1677484" y="1164540"/>
                          <a:pt x="1680342" y="1168350"/>
                          <a:pt x="1682247" y="1173112"/>
                        </a:cubicBezTo>
                        <a:cubicBezTo>
                          <a:pt x="1687962" y="1182637"/>
                          <a:pt x="1692724" y="1193115"/>
                          <a:pt x="1697487" y="1202640"/>
                        </a:cubicBezTo>
                        <a:cubicBezTo>
                          <a:pt x="1700344" y="1208355"/>
                          <a:pt x="1702249" y="1214070"/>
                          <a:pt x="1705107" y="1219785"/>
                        </a:cubicBezTo>
                        <a:cubicBezTo>
                          <a:pt x="1714632" y="1250265"/>
                          <a:pt x="1722252" y="1283602"/>
                          <a:pt x="1723205" y="1315987"/>
                        </a:cubicBezTo>
                        <a:close/>
                        <a:moveTo>
                          <a:pt x="1686057" y="1134060"/>
                        </a:moveTo>
                        <a:cubicBezTo>
                          <a:pt x="1699392" y="1131202"/>
                          <a:pt x="1713680" y="1129297"/>
                          <a:pt x="1727014" y="1126440"/>
                        </a:cubicBezTo>
                        <a:cubicBezTo>
                          <a:pt x="1718442" y="1131202"/>
                          <a:pt x="1709869" y="1135965"/>
                          <a:pt x="1701297" y="1139775"/>
                        </a:cubicBezTo>
                        <a:cubicBezTo>
                          <a:pt x="1698439" y="1141680"/>
                          <a:pt x="1695582" y="1142632"/>
                          <a:pt x="1692724" y="1144537"/>
                        </a:cubicBezTo>
                        <a:cubicBezTo>
                          <a:pt x="1689867" y="1141680"/>
                          <a:pt x="1687962" y="1137870"/>
                          <a:pt x="1686057" y="1134060"/>
                        </a:cubicBezTo>
                        <a:close/>
                        <a:moveTo>
                          <a:pt x="1716537" y="1187400"/>
                        </a:moveTo>
                        <a:cubicBezTo>
                          <a:pt x="1711774" y="1176922"/>
                          <a:pt x="1706059" y="1167397"/>
                          <a:pt x="1700344" y="1157872"/>
                        </a:cubicBezTo>
                        <a:cubicBezTo>
                          <a:pt x="1701297" y="1156920"/>
                          <a:pt x="1703202" y="1155967"/>
                          <a:pt x="1704155" y="1155015"/>
                        </a:cubicBezTo>
                        <a:cubicBezTo>
                          <a:pt x="1723205" y="1142632"/>
                          <a:pt x="1743207" y="1132155"/>
                          <a:pt x="1763209" y="1120725"/>
                        </a:cubicBezTo>
                        <a:cubicBezTo>
                          <a:pt x="1774639" y="1118820"/>
                          <a:pt x="1785117" y="1116915"/>
                          <a:pt x="1796547" y="1115962"/>
                        </a:cubicBezTo>
                        <a:cubicBezTo>
                          <a:pt x="1849887" y="1108342"/>
                          <a:pt x="1903227" y="1100722"/>
                          <a:pt x="1958472" y="1104532"/>
                        </a:cubicBezTo>
                        <a:cubicBezTo>
                          <a:pt x="1868937" y="1104532"/>
                          <a:pt x="1788927" y="1142632"/>
                          <a:pt x="1716537" y="1187400"/>
                        </a:cubicBezTo>
                        <a:close/>
                        <a:moveTo>
                          <a:pt x="3122427" y="2139897"/>
                        </a:moveTo>
                        <a:cubicBezTo>
                          <a:pt x="3101472" y="2143707"/>
                          <a:pt x="3089090" y="2112275"/>
                          <a:pt x="3083374" y="2096082"/>
                        </a:cubicBezTo>
                        <a:cubicBezTo>
                          <a:pt x="3076707" y="2077985"/>
                          <a:pt x="3080517" y="2058935"/>
                          <a:pt x="3083374" y="2041790"/>
                        </a:cubicBezTo>
                        <a:cubicBezTo>
                          <a:pt x="3090994" y="1982735"/>
                          <a:pt x="3103377" y="1925585"/>
                          <a:pt x="3110997" y="1867483"/>
                        </a:cubicBezTo>
                        <a:cubicBezTo>
                          <a:pt x="3116712" y="1822715"/>
                          <a:pt x="3128142" y="1766518"/>
                          <a:pt x="3108140" y="1718893"/>
                        </a:cubicBezTo>
                        <a:cubicBezTo>
                          <a:pt x="3088137" y="1670316"/>
                          <a:pt x="3034797" y="1699843"/>
                          <a:pt x="3016699" y="1719846"/>
                        </a:cubicBezTo>
                        <a:cubicBezTo>
                          <a:pt x="3002412" y="1736038"/>
                          <a:pt x="2991934" y="1755088"/>
                          <a:pt x="2977647" y="1771281"/>
                        </a:cubicBezTo>
                        <a:cubicBezTo>
                          <a:pt x="2977647" y="1769376"/>
                          <a:pt x="2977647" y="1767471"/>
                          <a:pt x="2977647" y="1766518"/>
                        </a:cubicBezTo>
                        <a:cubicBezTo>
                          <a:pt x="2976694" y="1739848"/>
                          <a:pt x="2979552" y="1714131"/>
                          <a:pt x="2982409" y="1688414"/>
                        </a:cubicBezTo>
                        <a:cubicBezTo>
                          <a:pt x="2983362" y="1678889"/>
                          <a:pt x="2970980" y="1674126"/>
                          <a:pt x="2965265" y="1677936"/>
                        </a:cubicBezTo>
                        <a:cubicBezTo>
                          <a:pt x="2923355" y="1700796"/>
                          <a:pt x="2847155" y="1831288"/>
                          <a:pt x="2782384" y="1756993"/>
                        </a:cubicBezTo>
                        <a:cubicBezTo>
                          <a:pt x="2760477" y="1732228"/>
                          <a:pt x="2807149" y="1701748"/>
                          <a:pt x="2819532" y="1692223"/>
                        </a:cubicBezTo>
                        <a:cubicBezTo>
                          <a:pt x="2841440" y="1676031"/>
                          <a:pt x="2862394" y="1661743"/>
                          <a:pt x="2878587" y="1638884"/>
                        </a:cubicBezTo>
                        <a:cubicBezTo>
                          <a:pt x="2913830" y="1588401"/>
                          <a:pt x="2964312" y="1500771"/>
                          <a:pt x="2909067" y="1428382"/>
                        </a:cubicBezTo>
                        <a:cubicBezTo>
                          <a:pt x="2883349" y="1395044"/>
                          <a:pt x="2843344" y="1381709"/>
                          <a:pt x="2812865" y="1397902"/>
                        </a:cubicBezTo>
                        <a:cubicBezTo>
                          <a:pt x="2791909" y="1409332"/>
                          <a:pt x="2779527" y="1433144"/>
                          <a:pt x="2774765" y="1458862"/>
                        </a:cubicBezTo>
                        <a:cubicBezTo>
                          <a:pt x="2756667" y="1405522"/>
                          <a:pt x="2737617" y="1351229"/>
                          <a:pt x="2706184" y="1302652"/>
                        </a:cubicBezTo>
                        <a:cubicBezTo>
                          <a:pt x="2662369" y="1235977"/>
                          <a:pt x="2598552" y="1203592"/>
                          <a:pt x="2528067" y="1205497"/>
                        </a:cubicBezTo>
                        <a:cubicBezTo>
                          <a:pt x="2523305" y="1205497"/>
                          <a:pt x="2519494" y="1210260"/>
                          <a:pt x="2521399" y="1215975"/>
                        </a:cubicBezTo>
                        <a:cubicBezTo>
                          <a:pt x="2543307" y="1275030"/>
                          <a:pt x="2584265" y="1332179"/>
                          <a:pt x="2589980" y="1393139"/>
                        </a:cubicBezTo>
                        <a:cubicBezTo>
                          <a:pt x="2559499" y="1377899"/>
                          <a:pt x="2535687" y="1351229"/>
                          <a:pt x="2513780" y="1323607"/>
                        </a:cubicBezTo>
                        <a:cubicBezTo>
                          <a:pt x="2485205" y="1286459"/>
                          <a:pt x="2461392" y="1246455"/>
                          <a:pt x="2434722" y="1207402"/>
                        </a:cubicBezTo>
                        <a:cubicBezTo>
                          <a:pt x="2413767" y="1176922"/>
                          <a:pt x="2390907" y="1148347"/>
                          <a:pt x="2365190" y="1123582"/>
                        </a:cubicBezTo>
                        <a:cubicBezTo>
                          <a:pt x="2327090" y="1087388"/>
                          <a:pt x="2281369" y="1062623"/>
                          <a:pt x="2228982" y="1064528"/>
                        </a:cubicBezTo>
                        <a:cubicBezTo>
                          <a:pt x="2219457" y="1064528"/>
                          <a:pt x="2219457" y="1076910"/>
                          <a:pt x="2226124" y="1082625"/>
                        </a:cubicBezTo>
                        <a:cubicBezTo>
                          <a:pt x="2254699" y="1108342"/>
                          <a:pt x="2282322" y="1135012"/>
                          <a:pt x="2307087" y="1163587"/>
                        </a:cubicBezTo>
                        <a:cubicBezTo>
                          <a:pt x="2200407" y="1169302"/>
                          <a:pt x="2086107" y="1103580"/>
                          <a:pt x="1977522" y="1086435"/>
                        </a:cubicBezTo>
                        <a:cubicBezTo>
                          <a:pt x="1910847" y="1075957"/>
                          <a:pt x="1847030" y="1087388"/>
                          <a:pt x="1785117" y="1096913"/>
                        </a:cubicBezTo>
                        <a:cubicBezTo>
                          <a:pt x="1747969" y="1102627"/>
                          <a:pt x="1710822" y="1109295"/>
                          <a:pt x="1673674" y="1115962"/>
                        </a:cubicBezTo>
                        <a:cubicBezTo>
                          <a:pt x="1666055" y="1105485"/>
                          <a:pt x="1658434" y="1095007"/>
                          <a:pt x="1649862" y="1085482"/>
                        </a:cubicBezTo>
                        <a:cubicBezTo>
                          <a:pt x="1710822" y="1078815"/>
                          <a:pt x="1773687" y="1076910"/>
                          <a:pt x="1834647" y="1072148"/>
                        </a:cubicBezTo>
                        <a:cubicBezTo>
                          <a:pt x="1851792" y="1071195"/>
                          <a:pt x="1868937" y="1069290"/>
                          <a:pt x="1886082" y="1066432"/>
                        </a:cubicBezTo>
                        <a:cubicBezTo>
                          <a:pt x="1892749" y="1065480"/>
                          <a:pt x="1898464" y="1064528"/>
                          <a:pt x="1905132" y="1063575"/>
                        </a:cubicBezTo>
                        <a:cubicBezTo>
                          <a:pt x="1907989" y="1057860"/>
                          <a:pt x="1911799" y="1051193"/>
                          <a:pt x="1914657" y="1045478"/>
                        </a:cubicBezTo>
                        <a:cubicBezTo>
                          <a:pt x="1958472" y="964515"/>
                          <a:pt x="2018480" y="889268"/>
                          <a:pt x="2102299" y="851168"/>
                        </a:cubicBezTo>
                        <a:cubicBezTo>
                          <a:pt x="2172784" y="819736"/>
                          <a:pt x="2260415" y="798781"/>
                          <a:pt x="2291847" y="720676"/>
                        </a:cubicBezTo>
                        <a:cubicBezTo>
                          <a:pt x="2292799" y="716866"/>
                          <a:pt x="2289942" y="713056"/>
                          <a:pt x="2287084" y="711151"/>
                        </a:cubicBezTo>
                        <a:cubicBezTo>
                          <a:pt x="2275655" y="705436"/>
                          <a:pt x="2264224" y="701626"/>
                          <a:pt x="2252794" y="699721"/>
                        </a:cubicBezTo>
                        <a:cubicBezTo>
                          <a:pt x="2256605" y="692101"/>
                          <a:pt x="2260415" y="684481"/>
                          <a:pt x="2264224" y="676861"/>
                        </a:cubicBezTo>
                        <a:cubicBezTo>
                          <a:pt x="2276607" y="652096"/>
                          <a:pt x="2288037" y="628284"/>
                          <a:pt x="2301372" y="604471"/>
                        </a:cubicBezTo>
                        <a:cubicBezTo>
                          <a:pt x="2317565" y="573991"/>
                          <a:pt x="2347092" y="513031"/>
                          <a:pt x="2390907" y="513984"/>
                        </a:cubicBezTo>
                        <a:cubicBezTo>
                          <a:pt x="2382334" y="558751"/>
                          <a:pt x="2370905" y="661621"/>
                          <a:pt x="2435674" y="662574"/>
                        </a:cubicBezTo>
                        <a:cubicBezTo>
                          <a:pt x="2472822" y="663526"/>
                          <a:pt x="2503302" y="632094"/>
                          <a:pt x="2525209" y="609234"/>
                        </a:cubicBezTo>
                        <a:cubicBezTo>
                          <a:pt x="2554737" y="577801"/>
                          <a:pt x="2571882" y="537796"/>
                          <a:pt x="2589027" y="496839"/>
                        </a:cubicBezTo>
                        <a:cubicBezTo>
                          <a:pt x="2607124" y="453977"/>
                          <a:pt x="2622365" y="409209"/>
                          <a:pt x="2649034" y="371109"/>
                        </a:cubicBezTo>
                        <a:cubicBezTo>
                          <a:pt x="2661417" y="353012"/>
                          <a:pt x="2677609" y="339677"/>
                          <a:pt x="2695707" y="327294"/>
                        </a:cubicBezTo>
                        <a:cubicBezTo>
                          <a:pt x="2696659" y="326342"/>
                          <a:pt x="2698565" y="325389"/>
                          <a:pt x="2700469" y="324437"/>
                        </a:cubicBezTo>
                        <a:cubicBezTo>
                          <a:pt x="2712852" y="316817"/>
                          <a:pt x="2726187" y="308244"/>
                          <a:pt x="2741427" y="306340"/>
                        </a:cubicBezTo>
                        <a:cubicBezTo>
                          <a:pt x="2748094" y="305387"/>
                          <a:pt x="2746190" y="306340"/>
                          <a:pt x="2746190" y="313959"/>
                        </a:cubicBezTo>
                        <a:cubicBezTo>
                          <a:pt x="2746190" y="325389"/>
                          <a:pt x="2743332" y="336819"/>
                          <a:pt x="2740474" y="347297"/>
                        </a:cubicBezTo>
                        <a:cubicBezTo>
                          <a:pt x="2739522" y="352059"/>
                          <a:pt x="2737617" y="357774"/>
                          <a:pt x="2736665" y="362537"/>
                        </a:cubicBezTo>
                        <a:cubicBezTo>
                          <a:pt x="2730949" y="382539"/>
                          <a:pt x="2724282" y="401589"/>
                          <a:pt x="2719519" y="422544"/>
                        </a:cubicBezTo>
                        <a:cubicBezTo>
                          <a:pt x="2713805" y="449214"/>
                          <a:pt x="2719519" y="474932"/>
                          <a:pt x="2737617" y="500649"/>
                        </a:cubicBezTo>
                        <a:cubicBezTo>
                          <a:pt x="2738569" y="501602"/>
                          <a:pt x="2738569" y="502554"/>
                          <a:pt x="2739522" y="503506"/>
                        </a:cubicBezTo>
                        <a:cubicBezTo>
                          <a:pt x="2742380" y="507316"/>
                          <a:pt x="2745237" y="511126"/>
                          <a:pt x="2749047" y="513984"/>
                        </a:cubicBezTo>
                        <a:cubicBezTo>
                          <a:pt x="2751905" y="516841"/>
                          <a:pt x="2754762" y="519699"/>
                          <a:pt x="2757619" y="521604"/>
                        </a:cubicBezTo>
                        <a:cubicBezTo>
                          <a:pt x="2772859" y="535891"/>
                          <a:pt x="2792862" y="545416"/>
                          <a:pt x="2811912" y="544464"/>
                        </a:cubicBezTo>
                        <a:cubicBezTo>
                          <a:pt x="2837630" y="543511"/>
                          <a:pt x="2858584" y="528271"/>
                          <a:pt x="2876682" y="513984"/>
                        </a:cubicBezTo>
                        <a:cubicBezTo>
                          <a:pt x="2877634" y="513031"/>
                          <a:pt x="2878587" y="512079"/>
                          <a:pt x="2879540" y="512079"/>
                        </a:cubicBezTo>
                        <a:cubicBezTo>
                          <a:pt x="2933832" y="468264"/>
                          <a:pt x="2975742" y="411114"/>
                          <a:pt x="3033844" y="372062"/>
                        </a:cubicBezTo>
                        <a:cubicBezTo>
                          <a:pt x="3063372" y="352059"/>
                          <a:pt x="3092899" y="343487"/>
                          <a:pt x="3131952" y="352059"/>
                        </a:cubicBezTo>
                        <a:cubicBezTo>
                          <a:pt x="3140524" y="353964"/>
                          <a:pt x="3150049" y="355869"/>
                          <a:pt x="3158622" y="357774"/>
                        </a:cubicBezTo>
                        <a:cubicBezTo>
                          <a:pt x="3161480" y="358727"/>
                          <a:pt x="3162432" y="358727"/>
                          <a:pt x="3163384" y="359679"/>
                        </a:cubicBezTo>
                        <a:cubicBezTo>
                          <a:pt x="3159574" y="366347"/>
                          <a:pt x="3151955" y="372062"/>
                          <a:pt x="3146240" y="377777"/>
                        </a:cubicBezTo>
                        <a:cubicBezTo>
                          <a:pt x="3126237" y="402542"/>
                          <a:pt x="3129094" y="433022"/>
                          <a:pt x="3132905" y="467312"/>
                        </a:cubicBezTo>
                        <a:cubicBezTo>
                          <a:pt x="3134809" y="480646"/>
                          <a:pt x="3137667" y="501602"/>
                          <a:pt x="3155765" y="497791"/>
                        </a:cubicBezTo>
                        <a:cubicBezTo>
                          <a:pt x="3189102" y="492077"/>
                          <a:pt x="3217677" y="493029"/>
                          <a:pt x="3253872" y="509221"/>
                        </a:cubicBezTo>
                        <a:cubicBezTo>
                          <a:pt x="3262444" y="513031"/>
                          <a:pt x="3295782" y="526366"/>
                          <a:pt x="3292924" y="539701"/>
                        </a:cubicBezTo>
                        <a:cubicBezTo>
                          <a:pt x="3291019" y="547321"/>
                          <a:pt x="3288162" y="553036"/>
                          <a:pt x="3291019" y="562561"/>
                        </a:cubicBezTo>
                        <a:cubicBezTo>
                          <a:pt x="3298640" y="587326"/>
                          <a:pt x="3338644" y="603519"/>
                          <a:pt x="3358647" y="612091"/>
                        </a:cubicBezTo>
                        <a:cubicBezTo>
                          <a:pt x="3396747" y="628284"/>
                          <a:pt x="3435799" y="640666"/>
                          <a:pt x="3472947" y="661621"/>
                        </a:cubicBezTo>
                        <a:cubicBezTo>
                          <a:pt x="3491044" y="671146"/>
                          <a:pt x="3506284" y="690196"/>
                          <a:pt x="3485330" y="698768"/>
                        </a:cubicBezTo>
                        <a:cubicBezTo>
                          <a:pt x="3465327" y="707341"/>
                          <a:pt x="3438657" y="705436"/>
                          <a:pt x="3415797" y="704483"/>
                        </a:cubicBezTo>
                        <a:cubicBezTo>
                          <a:pt x="3351027" y="701626"/>
                          <a:pt x="3284352" y="689244"/>
                          <a:pt x="3218630" y="680671"/>
                        </a:cubicBezTo>
                        <a:cubicBezTo>
                          <a:pt x="3190055" y="676861"/>
                          <a:pt x="3161480" y="673051"/>
                          <a:pt x="3132905" y="671146"/>
                        </a:cubicBezTo>
                        <a:cubicBezTo>
                          <a:pt x="3113855" y="670194"/>
                          <a:pt x="3091947" y="668289"/>
                          <a:pt x="3074802" y="674003"/>
                        </a:cubicBezTo>
                        <a:cubicBezTo>
                          <a:pt x="3070992" y="674956"/>
                          <a:pt x="3070040" y="679719"/>
                          <a:pt x="3071944" y="683528"/>
                        </a:cubicBezTo>
                        <a:cubicBezTo>
                          <a:pt x="3118617" y="776873"/>
                          <a:pt x="3213867" y="707341"/>
                          <a:pt x="3281494" y="743536"/>
                        </a:cubicBezTo>
                        <a:cubicBezTo>
                          <a:pt x="3194817" y="824498"/>
                          <a:pt x="3042417" y="703531"/>
                          <a:pt x="2939547" y="749251"/>
                        </a:cubicBezTo>
                        <a:cubicBezTo>
                          <a:pt x="2933832" y="752108"/>
                          <a:pt x="2934784" y="760681"/>
                          <a:pt x="2941452" y="763538"/>
                        </a:cubicBezTo>
                        <a:cubicBezTo>
                          <a:pt x="2967169" y="774016"/>
                          <a:pt x="2990982" y="789256"/>
                          <a:pt x="3016699" y="797828"/>
                        </a:cubicBezTo>
                        <a:cubicBezTo>
                          <a:pt x="3017652" y="797828"/>
                          <a:pt x="3018605" y="798781"/>
                          <a:pt x="3020509" y="798781"/>
                        </a:cubicBezTo>
                        <a:cubicBezTo>
                          <a:pt x="3016699" y="801638"/>
                          <a:pt x="3013842" y="804496"/>
                          <a:pt x="3009080" y="807353"/>
                        </a:cubicBezTo>
                        <a:cubicBezTo>
                          <a:pt x="2974790" y="826403"/>
                          <a:pt x="2924307" y="809258"/>
                          <a:pt x="2881444" y="806401"/>
                        </a:cubicBezTo>
                        <a:cubicBezTo>
                          <a:pt x="2877634" y="806401"/>
                          <a:pt x="2875730" y="810211"/>
                          <a:pt x="2876682" y="814021"/>
                        </a:cubicBezTo>
                        <a:cubicBezTo>
                          <a:pt x="2877634" y="817831"/>
                          <a:pt x="2877634" y="822593"/>
                          <a:pt x="2878587" y="827356"/>
                        </a:cubicBezTo>
                        <a:cubicBezTo>
                          <a:pt x="2878587" y="827356"/>
                          <a:pt x="2876682" y="827356"/>
                          <a:pt x="2876682" y="827356"/>
                        </a:cubicBezTo>
                        <a:lnTo>
                          <a:pt x="2876682" y="828308"/>
                        </a:lnTo>
                        <a:cubicBezTo>
                          <a:pt x="2877634" y="832118"/>
                          <a:pt x="2882397" y="834976"/>
                          <a:pt x="2886207" y="834976"/>
                        </a:cubicBezTo>
                        <a:cubicBezTo>
                          <a:pt x="2963359" y="879743"/>
                          <a:pt x="3050990" y="832118"/>
                          <a:pt x="3118617" y="902603"/>
                        </a:cubicBezTo>
                        <a:cubicBezTo>
                          <a:pt x="3019557" y="946418"/>
                          <a:pt x="2865252" y="844501"/>
                          <a:pt x="2788099" y="921653"/>
                        </a:cubicBezTo>
                        <a:cubicBezTo>
                          <a:pt x="2754762" y="919748"/>
                          <a:pt x="2721424" y="921653"/>
                          <a:pt x="2688087" y="927368"/>
                        </a:cubicBezTo>
                        <a:cubicBezTo>
                          <a:pt x="2642367" y="934988"/>
                          <a:pt x="2597599" y="946418"/>
                          <a:pt x="2550927" y="949275"/>
                        </a:cubicBezTo>
                        <a:cubicBezTo>
                          <a:pt x="2524257" y="951180"/>
                          <a:pt x="2497587" y="950228"/>
                          <a:pt x="2469012" y="945465"/>
                        </a:cubicBezTo>
                        <a:cubicBezTo>
                          <a:pt x="2497587" y="913080"/>
                          <a:pt x="2553784" y="908318"/>
                          <a:pt x="2555690" y="854026"/>
                        </a:cubicBezTo>
                        <a:cubicBezTo>
                          <a:pt x="2555690" y="847358"/>
                          <a:pt x="2549022" y="841643"/>
                          <a:pt x="2542355" y="841643"/>
                        </a:cubicBezTo>
                        <a:cubicBezTo>
                          <a:pt x="2462344" y="841643"/>
                          <a:pt x="2407099" y="896888"/>
                          <a:pt x="2335662" y="916890"/>
                        </a:cubicBezTo>
                        <a:cubicBezTo>
                          <a:pt x="2252794" y="940703"/>
                          <a:pt x="2171832" y="969278"/>
                          <a:pt x="2089917" y="995948"/>
                        </a:cubicBezTo>
                        <a:cubicBezTo>
                          <a:pt x="2047055" y="1010235"/>
                          <a:pt x="2003239" y="1022618"/>
                          <a:pt x="1958472" y="1033095"/>
                        </a:cubicBezTo>
                        <a:cubicBezTo>
                          <a:pt x="2047055" y="974040"/>
                          <a:pt x="2155640" y="928320"/>
                          <a:pt x="2250890" y="882601"/>
                        </a:cubicBezTo>
                        <a:cubicBezTo>
                          <a:pt x="2344234" y="837833"/>
                          <a:pt x="2436627" y="793066"/>
                          <a:pt x="2530924" y="752108"/>
                        </a:cubicBezTo>
                        <a:cubicBezTo>
                          <a:pt x="2645224" y="703531"/>
                          <a:pt x="2764287" y="659716"/>
                          <a:pt x="2890017" y="635904"/>
                        </a:cubicBezTo>
                        <a:cubicBezTo>
                          <a:pt x="2977647" y="619711"/>
                          <a:pt x="3068134" y="612091"/>
                          <a:pt x="3161480" y="618759"/>
                        </a:cubicBezTo>
                        <a:cubicBezTo>
                          <a:pt x="3175767" y="619711"/>
                          <a:pt x="3190055" y="621616"/>
                          <a:pt x="3205294" y="621616"/>
                        </a:cubicBezTo>
                        <a:cubicBezTo>
                          <a:pt x="3207199" y="621616"/>
                          <a:pt x="3206247" y="618759"/>
                          <a:pt x="3204342" y="617806"/>
                        </a:cubicBezTo>
                        <a:cubicBezTo>
                          <a:pt x="3153859" y="602566"/>
                          <a:pt x="3099567" y="603519"/>
                          <a:pt x="3050990" y="604471"/>
                        </a:cubicBezTo>
                        <a:cubicBezTo>
                          <a:pt x="3002412" y="605424"/>
                          <a:pt x="2953834" y="611139"/>
                          <a:pt x="2907162" y="619711"/>
                        </a:cubicBezTo>
                        <a:cubicBezTo>
                          <a:pt x="2903352" y="620664"/>
                          <a:pt x="2899542" y="620664"/>
                          <a:pt x="2896684" y="621616"/>
                        </a:cubicBezTo>
                        <a:cubicBezTo>
                          <a:pt x="2788099" y="641619"/>
                          <a:pt x="2685230" y="675908"/>
                          <a:pt x="2585217" y="715913"/>
                        </a:cubicBezTo>
                        <a:cubicBezTo>
                          <a:pt x="2487109" y="754966"/>
                          <a:pt x="2392812" y="800686"/>
                          <a:pt x="2298515" y="846406"/>
                        </a:cubicBezTo>
                        <a:cubicBezTo>
                          <a:pt x="2203265" y="893078"/>
                          <a:pt x="2104205" y="933083"/>
                          <a:pt x="2011812" y="984518"/>
                        </a:cubicBezTo>
                        <a:cubicBezTo>
                          <a:pt x="1988952" y="996900"/>
                          <a:pt x="1951805" y="1022618"/>
                          <a:pt x="1927039" y="1040715"/>
                        </a:cubicBezTo>
                        <a:cubicBezTo>
                          <a:pt x="1921324" y="1039763"/>
                          <a:pt x="1917514" y="1041668"/>
                          <a:pt x="1913705" y="1042620"/>
                        </a:cubicBezTo>
                        <a:cubicBezTo>
                          <a:pt x="1910847" y="1048335"/>
                          <a:pt x="1907037" y="1055003"/>
                          <a:pt x="1904180" y="1060718"/>
                        </a:cubicBezTo>
                        <a:cubicBezTo>
                          <a:pt x="1932755" y="1055955"/>
                          <a:pt x="1960377" y="1049288"/>
                          <a:pt x="1988952" y="1042620"/>
                        </a:cubicBezTo>
                        <a:cubicBezTo>
                          <a:pt x="1969902" y="1044525"/>
                          <a:pt x="1950852" y="1047382"/>
                          <a:pt x="1932755" y="1051193"/>
                        </a:cubicBezTo>
                        <a:cubicBezTo>
                          <a:pt x="1931802" y="1051193"/>
                          <a:pt x="1931802" y="1051193"/>
                          <a:pt x="1930849" y="1050240"/>
                        </a:cubicBezTo>
                        <a:cubicBezTo>
                          <a:pt x="1930849" y="1051193"/>
                          <a:pt x="1931802" y="1051193"/>
                          <a:pt x="1932755" y="1051193"/>
                        </a:cubicBezTo>
                        <a:cubicBezTo>
                          <a:pt x="1951805" y="1048335"/>
                          <a:pt x="1969902" y="1045478"/>
                          <a:pt x="1988952" y="1042620"/>
                        </a:cubicBezTo>
                        <a:cubicBezTo>
                          <a:pt x="2128017" y="1025475"/>
                          <a:pt x="2271844" y="1034048"/>
                          <a:pt x="2417577" y="1072148"/>
                        </a:cubicBezTo>
                        <a:cubicBezTo>
                          <a:pt x="2453772" y="1081672"/>
                          <a:pt x="2489967" y="1093102"/>
                          <a:pt x="2526162" y="1106437"/>
                        </a:cubicBezTo>
                        <a:cubicBezTo>
                          <a:pt x="2724282" y="1178827"/>
                          <a:pt x="2925259" y="1311224"/>
                          <a:pt x="3058609" y="1492199"/>
                        </a:cubicBezTo>
                        <a:cubicBezTo>
                          <a:pt x="3121474" y="1576971"/>
                          <a:pt x="3157669" y="1670316"/>
                          <a:pt x="3192912" y="1765566"/>
                        </a:cubicBezTo>
                        <a:cubicBezTo>
                          <a:pt x="3195769" y="1773186"/>
                          <a:pt x="3206247" y="1773186"/>
                          <a:pt x="3204342" y="1764613"/>
                        </a:cubicBezTo>
                        <a:cubicBezTo>
                          <a:pt x="3171005" y="1647456"/>
                          <a:pt x="3110997" y="1530299"/>
                          <a:pt x="3027177" y="1433144"/>
                        </a:cubicBezTo>
                        <a:cubicBezTo>
                          <a:pt x="2955740" y="1351229"/>
                          <a:pt x="2871919" y="1280744"/>
                          <a:pt x="2782384" y="1221690"/>
                        </a:cubicBezTo>
                        <a:cubicBezTo>
                          <a:pt x="2670942" y="1148347"/>
                          <a:pt x="2549974" y="1095960"/>
                          <a:pt x="2428055" y="1063575"/>
                        </a:cubicBezTo>
                        <a:cubicBezTo>
                          <a:pt x="2355665" y="1044525"/>
                          <a:pt x="2282322" y="1032143"/>
                          <a:pt x="2210884" y="1026428"/>
                        </a:cubicBezTo>
                        <a:cubicBezTo>
                          <a:pt x="2155640" y="1022618"/>
                          <a:pt x="2100394" y="1022618"/>
                          <a:pt x="2046102" y="1027380"/>
                        </a:cubicBezTo>
                        <a:cubicBezTo>
                          <a:pt x="2059437" y="1023570"/>
                          <a:pt x="2071819" y="1019760"/>
                          <a:pt x="2085155" y="1015950"/>
                        </a:cubicBezTo>
                        <a:cubicBezTo>
                          <a:pt x="2167069" y="990233"/>
                          <a:pt x="2248984" y="962610"/>
                          <a:pt x="2332805" y="939750"/>
                        </a:cubicBezTo>
                        <a:cubicBezTo>
                          <a:pt x="2370905" y="929273"/>
                          <a:pt x="2404242" y="914033"/>
                          <a:pt x="2438532" y="896888"/>
                        </a:cubicBezTo>
                        <a:cubicBezTo>
                          <a:pt x="2468059" y="881648"/>
                          <a:pt x="2498540" y="868313"/>
                          <a:pt x="2533782" y="863551"/>
                        </a:cubicBezTo>
                        <a:cubicBezTo>
                          <a:pt x="2528067" y="881648"/>
                          <a:pt x="2510922" y="891173"/>
                          <a:pt x="2495682" y="901650"/>
                        </a:cubicBezTo>
                        <a:cubicBezTo>
                          <a:pt x="2476632" y="914033"/>
                          <a:pt x="2457582" y="925463"/>
                          <a:pt x="2446152" y="945465"/>
                        </a:cubicBezTo>
                        <a:cubicBezTo>
                          <a:pt x="2443294" y="951180"/>
                          <a:pt x="2447105" y="957848"/>
                          <a:pt x="2453772" y="959753"/>
                        </a:cubicBezTo>
                        <a:cubicBezTo>
                          <a:pt x="2480442" y="966420"/>
                          <a:pt x="2506159" y="969278"/>
                          <a:pt x="2530924" y="968325"/>
                        </a:cubicBezTo>
                        <a:cubicBezTo>
                          <a:pt x="2572834" y="968325"/>
                          <a:pt x="2613792" y="960705"/>
                          <a:pt x="2653797" y="952133"/>
                        </a:cubicBezTo>
                        <a:cubicBezTo>
                          <a:pt x="2693802" y="944513"/>
                          <a:pt x="2732855" y="937845"/>
                          <a:pt x="2773812" y="938798"/>
                        </a:cubicBezTo>
                        <a:cubicBezTo>
                          <a:pt x="2781432" y="938798"/>
                          <a:pt x="2789052" y="938798"/>
                          <a:pt x="2796672" y="939750"/>
                        </a:cubicBezTo>
                        <a:cubicBezTo>
                          <a:pt x="2821437" y="941655"/>
                          <a:pt x="2846202" y="945465"/>
                          <a:pt x="2871919" y="953085"/>
                        </a:cubicBezTo>
                        <a:cubicBezTo>
                          <a:pt x="2936690" y="972135"/>
                          <a:pt x="3002412" y="1004520"/>
                          <a:pt x="3061467" y="1043573"/>
                        </a:cubicBezTo>
                        <a:cubicBezTo>
                          <a:pt x="3112902" y="1076910"/>
                          <a:pt x="3163384" y="1116915"/>
                          <a:pt x="3200532" y="1167397"/>
                        </a:cubicBezTo>
                        <a:cubicBezTo>
                          <a:pt x="3148144" y="1170255"/>
                          <a:pt x="3091947" y="1145490"/>
                          <a:pt x="3042417" y="1160730"/>
                        </a:cubicBezTo>
                        <a:cubicBezTo>
                          <a:pt x="3038607" y="1161682"/>
                          <a:pt x="3037655" y="1166445"/>
                          <a:pt x="3039559" y="1171207"/>
                        </a:cubicBezTo>
                        <a:cubicBezTo>
                          <a:pt x="3069087" y="1225500"/>
                          <a:pt x="3125284" y="1258837"/>
                          <a:pt x="3175767" y="1287412"/>
                        </a:cubicBezTo>
                        <a:cubicBezTo>
                          <a:pt x="3223392" y="1314082"/>
                          <a:pt x="3282447" y="1340752"/>
                          <a:pt x="3328167" y="1376947"/>
                        </a:cubicBezTo>
                        <a:cubicBezTo>
                          <a:pt x="3332930" y="1381709"/>
                          <a:pt x="3338644" y="1386472"/>
                          <a:pt x="3343407" y="1392187"/>
                        </a:cubicBezTo>
                        <a:cubicBezTo>
                          <a:pt x="3317690" y="1403617"/>
                          <a:pt x="3282447" y="1399807"/>
                          <a:pt x="3251015" y="1394092"/>
                        </a:cubicBezTo>
                        <a:cubicBezTo>
                          <a:pt x="3246252" y="1393139"/>
                          <a:pt x="3242442" y="1396949"/>
                          <a:pt x="3243394" y="1401712"/>
                        </a:cubicBezTo>
                        <a:cubicBezTo>
                          <a:pt x="3271969" y="1482674"/>
                          <a:pt x="3357694" y="1536014"/>
                          <a:pt x="3380555" y="1616976"/>
                        </a:cubicBezTo>
                        <a:cubicBezTo>
                          <a:pt x="3334834" y="1607451"/>
                          <a:pt x="3299592" y="1561731"/>
                          <a:pt x="3254824" y="1545539"/>
                        </a:cubicBezTo>
                        <a:cubicBezTo>
                          <a:pt x="3249109" y="1543634"/>
                          <a:pt x="3243394" y="1546491"/>
                          <a:pt x="3245299" y="1553159"/>
                        </a:cubicBezTo>
                        <a:cubicBezTo>
                          <a:pt x="3260540" y="1609356"/>
                          <a:pt x="3284352" y="1665553"/>
                          <a:pt x="3302449" y="1721751"/>
                        </a:cubicBezTo>
                        <a:cubicBezTo>
                          <a:pt x="3321499" y="1780806"/>
                          <a:pt x="3331977" y="1835098"/>
                          <a:pt x="3326262" y="1892248"/>
                        </a:cubicBezTo>
                        <a:cubicBezTo>
                          <a:pt x="3326262" y="1896058"/>
                          <a:pt x="3319594" y="1933205"/>
                          <a:pt x="3315784" y="1930348"/>
                        </a:cubicBezTo>
                        <a:cubicBezTo>
                          <a:pt x="3304355" y="1922728"/>
                          <a:pt x="3295782" y="1904630"/>
                          <a:pt x="3289115" y="1893201"/>
                        </a:cubicBezTo>
                        <a:cubicBezTo>
                          <a:pt x="3268159" y="1858911"/>
                          <a:pt x="3246252" y="1821763"/>
                          <a:pt x="3212915" y="1797951"/>
                        </a:cubicBezTo>
                        <a:cubicBezTo>
                          <a:pt x="3207199" y="1794141"/>
                          <a:pt x="3199580" y="1796046"/>
                          <a:pt x="3199580" y="1802713"/>
                        </a:cubicBezTo>
                        <a:cubicBezTo>
                          <a:pt x="3204342" y="1908440"/>
                          <a:pt x="3220534" y="2030360"/>
                          <a:pt x="3161480" y="2111322"/>
                        </a:cubicBezTo>
                        <a:cubicBezTo>
                          <a:pt x="3151002" y="2123705"/>
                          <a:pt x="3138619" y="2137992"/>
                          <a:pt x="3122427" y="213989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26" name="Полилиния: фигура 1725">
                    <a:extLst>
                      <a:ext uri="{FF2B5EF4-FFF2-40B4-BE49-F238E27FC236}">
                        <a16:creationId xmlns:a16="http://schemas.microsoft.com/office/drawing/2014/main" id="{3FC0D856-C1CC-FCE9-93F7-0E77ED9CBD39}"/>
                      </a:ext>
                    </a:extLst>
                  </p:cNvPr>
                  <p:cNvSpPr/>
                  <p:nvPr/>
                </p:nvSpPr>
                <p:spPr>
                  <a:xfrm>
                    <a:off x="15422536" y="8424599"/>
                    <a:ext cx="3810" cy="5715"/>
                  </a:xfrm>
                  <a:custGeom>
                    <a:avLst/>
                    <a:gdLst>
                      <a:gd name="connsiteX0" fmla="*/ 3810 w 3810"/>
                      <a:gd name="connsiteY0" fmla="*/ 5715 h 5715"/>
                      <a:gd name="connsiteX1" fmla="*/ 0 w 3810"/>
                      <a:gd name="connsiteY1" fmla="*/ 0 h 5715"/>
                      <a:gd name="connsiteX2" fmla="*/ 3810 w 3810"/>
                      <a:gd name="connsiteY2" fmla="*/ 5715 h 57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810" h="5715">
                        <a:moveTo>
                          <a:pt x="3810" y="5715"/>
                        </a:moveTo>
                        <a:cubicBezTo>
                          <a:pt x="1905" y="3810"/>
                          <a:pt x="952" y="1905"/>
                          <a:pt x="0" y="0"/>
                        </a:cubicBezTo>
                        <a:cubicBezTo>
                          <a:pt x="952" y="1905"/>
                          <a:pt x="1905" y="3810"/>
                          <a:pt x="3810" y="571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  <p:grpSp>
            <p:nvGrpSpPr>
              <p:cNvPr id="1727" name="Рисунок 4">
                <a:extLst>
                  <a:ext uri="{FF2B5EF4-FFF2-40B4-BE49-F238E27FC236}">
                    <a16:creationId xmlns:a16="http://schemas.microsoft.com/office/drawing/2014/main" id="{8F5BB8F5-51B1-43B3-4A63-1148D1A17E2F}"/>
                  </a:ext>
                </a:extLst>
              </p:cNvPr>
              <p:cNvGrpSpPr/>
              <p:nvPr/>
            </p:nvGrpSpPr>
            <p:grpSpPr>
              <a:xfrm>
                <a:off x="15590362" y="7631992"/>
                <a:ext cx="1826073" cy="1976857"/>
                <a:chOff x="15590362" y="7631992"/>
                <a:chExt cx="1826073" cy="1976857"/>
              </a:xfrm>
            </p:grpSpPr>
            <p:grpSp>
              <p:nvGrpSpPr>
                <p:cNvPr id="1728" name="Рисунок 4">
                  <a:extLst>
                    <a:ext uri="{FF2B5EF4-FFF2-40B4-BE49-F238E27FC236}">
                      <a16:creationId xmlns:a16="http://schemas.microsoft.com/office/drawing/2014/main" id="{17BE3311-6C15-2F26-73F4-443E8581B61D}"/>
                    </a:ext>
                  </a:extLst>
                </p:cNvPr>
                <p:cNvGrpSpPr/>
                <p:nvPr/>
              </p:nvGrpSpPr>
              <p:grpSpPr>
                <a:xfrm>
                  <a:off x="15607170" y="7763797"/>
                  <a:ext cx="1786687" cy="1765751"/>
                  <a:chOff x="15607170" y="7763797"/>
                  <a:chExt cx="1786687" cy="1765751"/>
                </a:xfrm>
                <a:solidFill>
                  <a:srgbClr val="9F1A0F"/>
                </a:solidFill>
              </p:grpSpPr>
              <p:sp>
                <p:nvSpPr>
                  <p:cNvPr id="1729" name="Полилиния: фигура 1728">
                    <a:extLst>
                      <a:ext uri="{FF2B5EF4-FFF2-40B4-BE49-F238E27FC236}">
                        <a16:creationId xmlns:a16="http://schemas.microsoft.com/office/drawing/2014/main" id="{27A50FAF-A18E-161E-04AE-67BD15E618DA}"/>
                      </a:ext>
                    </a:extLst>
                  </p:cNvPr>
                  <p:cNvSpPr/>
                  <p:nvPr/>
                </p:nvSpPr>
                <p:spPr>
                  <a:xfrm>
                    <a:off x="16580776" y="7816905"/>
                    <a:ext cx="93345" cy="66674"/>
                  </a:xfrm>
                  <a:custGeom>
                    <a:avLst/>
                    <a:gdLst>
                      <a:gd name="connsiteX0" fmla="*/ 56198 w 93345"/>
                      <a:gd name="connsiteY0" fmla="*/ 48577 h 66674"/>
                      <a:gd name="connsiteX1" fmla="*/ 93345 w 93345"/>
                      <a:gd name="connsiteY1" fmla="*/ 0 h 66674"/>
                      <a:gd name="connsiteX2" fmla="*/ 88583 w 93345"/>
                      <a:gd name="connsiteY2" fmla="*/ 952 h 66674"/>
                      <a:gd name="connsiteX3" fmla="*/ 51435 w 93345"/>
                      <a:gd name="connsiteY3" fmla="*/ 13335 h 66674"/>
                      <a:gd name="connsiteX4" fmla="*/ 0 w 93345"/>
                      <a:gd name="connsiteY4" fmla="*/ 24765 h 66674"/>
                      <a:gd name="connsiteX5" fmla="*/ 18098 w 93345"/>
                      <a:gd name="connsiteY5" fmla="*/ 66675 h 66674"/>
                      <a:gd name="connsiteX6" fmla="*/ 56198 w 93345"/>
                      <a:gd name="connsiteY6" fmla="*/ 48577 h 66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3345" h="66674">
                        <a:moveTo>
                          <a:pt x="56198" y="48577"/>
                        </a:moveTo>
                        <a:cubicBezTo>
                          <a:pt x="71438" y="36195"/>
                          <a:pt x="83820" y="19050"/>
                          <a:pt x="93345" y="0"/>
                        </a:cubicBezTo>
                        <a:cubicBezTo>
                          <a:pt x="91440" y="0"/>
                          <a:pt x="89535" y="952"/>
                          <a:pt x="88583" y="952"/>
                        </a:cubicBezTo>
                        <a:cubicBezTo>
                          <a:pt x="76200" y="4762"/>
                          <a:pt x="63817" y="8572"/>
                          <a:pt x="51435" y="13335"/>
                        </a:cubicBezTo>
                        <a:cubicBezTo>
                          <a:pt x="36195" y="18097"/>
                          <a:pt x="17145" y="26670"/>
                          <a:pt x="0" y="24765"/>
                        </a:cubicBezTo>
                        <a:cubicBezTo>
                          <a:pt x="2858" y="40005"/>
                          <a:pt x="9525" y="54292"/>
                          <a:pt x="18098" y="66675"/>
                        </a:cubicBezTo>
                        <a:cubicBezTo>
                          <a:pt x="32385" y="62865"/>
                          <a:pt x="44767" y="58102"/>
                          <a:pt x="56198" y="48577"/>
                        </a:cubicBezTo>
                        <a:close/>
                      </a:path>
                    </a:pathLst>
                  </a:custGeom>
                  <a:solidFill>
                    <a:srgbClr val="9F1A0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30" name="Полилиния: фигура 1729">
                    <a:extLst>
                      <a:ext uri="{FF2B5EF4-FFF2-40B4-BE49-F238E27FC236}">
                        <a16:creationId xmlns:a16="http://schemas.microsoft.com/office/drawing/2014/main" id="{6BF74C11-C665-2D8A-08AB-2E4550237A75}"/>
                      </a:ext>
                    </a:extLst>
                  </p:cNvPr>
                  <p:cNvSpPr/>
                  <p:nvPr/>
                </p:nvSpPr>
                <p:spPr>
                  <a:xfrm>
                    <a:off x="15607170" y="7763797"/>
                    <a:ext cx="1786687" cy="1293625"/>
                  </a:xfrm>
                  <a:custGeom>
                    <a:avLst/>
                    <a:gdLst>
                      <a:gd name="connsiteX0" fmla="*/ 1574634 w 1786687"/>
                      <a:gd name="connsiteY0" fmla="*/ 90255 h 1293625"/>
                      <a:gd name="connsiteX1" fmla="*/ 1386992 w 1786687"/>
                      <a:gd name="connsiteY1" fmla="*/ 3578 h 1293625"/>
                      <a:gd name="connsiteX2" fmla="*/ 1172679 w 1786687"/>
                      <a:gd name="connsiteY2" fmla="*/ 33106 h 1293625"/>
                      <a:gd name="connsiteX3" fmla="*/ 1167917 w 1786687"/>
                      <a:gd name="connsiteY3" fmla="*/ 84540 h 1293625"/>
                      <a:gd name="connsiteX4" fmla="*/ 1106956 w 1786687"/>
                      <a:gd name="connsiteY4" fmla="*/ 155978 h 1293625"/>
                      <a:gd name="connsiteX5" fmla="*/ 1225067 w 1786687"/>
                      <a:gd name="connsiteY5" fmla="*/ 189315 h 1293625"/>
                      <a:gd name="connsiteX6" fmla="*/ 1231734 w 1786687"/>
                      <a:gd name="connsiteY6" fmla="*/ 177885 h 1293625"/>
                      <a:gd name="connsiteX7" fmla="*/ 1249832 w 1786687"/>
                      <a:gd name="connsiteY7" fmla="*/ 129308 h 1293625"/>
                      <a:gd name="connsiteX8" fmla="*/ 1260309 w 1786687"/>
                      <a:gd name="connsiteY8" fmla="*/ 129308 h 1293625"/>
                      <a:gd name="connsiteX9" fmla="*/ 1260309 w 1786687"/>
                      <a:gd name="connsiteY9" fmla="*/ 129308 h 1293625"/>
                      <a:gd name="connsiteX10" fmla="*/ 1283169 w 1786687"/>
                      <a:gd name="connsiteY10" fmla="*/ 226462 h 1293625"/>
                      <a:gd name="connsiteX11" fmla="*/ 1298409 w 1786687"/>
                      <a:gd name="connsiteY11" fmla="*/ 237893 h 1293625"/>
                      <a:gd name="connsiteX12" fmla="*/ 1416519 w 1786687"/>
                      <a:gd name="connsiteY12" fmla="*/ 436964 h 1293625"/>
                      <a:gd name="connsiteX13" fmla="*/ 1400326 w 1786687"/>
                      <a:gd name="connsiteY13" fmla="*/ 690329 h 1293625"/>
                      <a:gd name="connsiteX14" fmla="*/ 1246021 w 1786687"/>
                      <a:gd name="connsiteY14" fmla="*/ 920833 h 1293625"/>
                      <a:gd name="connsiteX15" fmla="*/ 1238401 w 1786687"/>
                      <a:gd name="connsiteY15" fmla="*/ 913213 h 1293625"/>
                      <a:gd name="connsiteX16" fmla="*/ 1386992 w 1786687"/>
                      <a:gd name="connsiteY16" fmla="*/ 677947 h 1293625"/>
                      <a:gd name="connsiteX17" fmla="*/ 1397469 w 1786687"/>
                      <a:gd name="connsiteY17" fmla="*/ 427439 h 1293625"/>
                      <a:gd name="connsiteX18" fmla="*/ 1278407 w 1786687"/>
                      <a:gd name="connsiteY18" fmla="*/ 243608 h 1293625"/>
                      <a:gd name="connsiteX19" fmla="*/ 1255546 w 1786687"/>
                      <a:gd name="connsiteY19" fmla="*/ 288375 h 1293625"/>
                      <a:gd name="connsiteX20" fmla="*/ 1191729 w 1786687"/>
                      <a:gd name="connsiteY20" fmla="*/ 336000 h 1293625"/>
                      <a:gd name="connsiteX21" fmla="*/ 1145056 w 1786687"/>
                      <a:gd name="connsiteY21" fmla="*/ 350287 h 1293625"/>
                      <a:gd name="connsiteX22" fmla="*/ 1101242 w 1786687"/>
                      <a:gd name="connsiteY22" fmla="*/ 353145 h 1293625"/>
                      <a:gd name="connsiteX23" fmla="*/ 1101242 w 1786687"/>
                      <a:gd name="connsiteY23" fmla="*/ 353145 h 1293625"/>
                      <a:gd name="connsiteX24" fmla="*/ 1089811 w 1786687"/>
                      <a:gd name="connsiteY24" fmla="*/ 354097 h 1293625"/>
                      <a:gd name="connsiteX25" fmla="*/ 980274 w 1786687"/>
                      <a:gd name="connsiteY25" fmla="*/ 314092 h 1293625"/>
                      <a:gd name="connsiteX26" fmla="*/ 932649 w 1786687"/>
                      <a:gd name="connsiteY26" fmla="*/ 268373 h 1293625"/>
                      <a:gd name="connsiteX27" fmla="*/ 920266 w 1786687"/>
                      <a:gd name="connsiteY27" fmla="*/ 307425 h 1293625"/>
                      <a:gd name="connsiteX28" fmla="*/ 884071 w 1786687"/>
                      <a:gd name="connsiteY28" fmla="*/ 373147 h 1293625"/>
                      <a:gd name="connsiteX29" fmla="*/ 769771 w 1786687"/>
                      <a:gd name="connsiteY29" fmla="*/ 425535 h 1293625"/>
                      <a:gd name="connsiteX30" fmla="*/ 656424 w 1786687"/>
                      <a:gd name="connsiteY30" fmla="*/ 382672 h 1293625"/>
                      <a:gd name="connsiteX31" fmla="*/ 631659 w 1786687"/>
                      <a:gd name="connsiteY31" fmla="*/ 275992 h 1293625"/>
                      <a:gd name="connsiteX32" fmla="*/ 634516 w 1786687"/>
                      <a:gd name="connsiteY32" fmla="*/ 275040 h 1293625"/>
                      <a:gd name="connsiteX33" fmla="*/ 634516 w 1786687"/>
                      <a:gd name="connsiteY33" fmla="*/ 275040 h 1293625"/>
                      <a:gd name="connsiteX34" fmla="*/ 634516 w 1786687"/>
                      <a:gd name="connsiteY34" fmla="*/ 275040 h 1293625"/>
                      <a:gd name="connsiteX35" fmla="*/ 634516 w 1786687"/>
                      <a:gd name="connsiteY35" fmla="*/ 275040 h 1293625"/>
                      <a:gd name="connsiteX36" fmla="*/ 724051 w 1786687"/>
                      <a:gd name="connsiteY36" fmla="*/ 320760 h 1293625"/>
                      <a:gd name="connsiteX37" fmla="*/ 791679 w 1786687"/>
                      <a:gd name="connsiteY37" fmla="*/ 240750 h 1293625"/>
                      <a:gd name="connsiteX38" fmla="*/ 816444 w 1786687"/>
                      <a:gd name="connsiteY38" fmla="*/ 183600 h 1293625"/>
                      <a:gd name="connsiteX39" fmla="*/ 795489 w 1786687"/>
                      <a:gd name="connsiteY39" fmla="*/ 187410 h 1293625"/>
                      <a:gd name="connsiteX40" fmla="*/ 725956 w 1786687"/>
                      <a:gd name="connsiteY40" fmla="*/ 171218 h 1293625"/>
                      <a:gd name="connsiteX41" fmla="*/ 677379 w 1786687"/>
                      <a:gd name="connsiteY41" fmla="*/ 128355 h 1293625"/>
                      <a:gd name="connsiteX42" fmla="*/ 659281 w 1786687"/>
                      <a:gd name="connsiteY42" fmla="*/ 28343 h 1293625"/>
                      <a:gd name="connsiteX43" fmla="*/ 663091 w 1786687"/>
                      <a:gd name="connsiteY43" fmla="*/ 14056 h 1293625"/>
                      <a:gd name="connsiteX44" fmla="*/ 362101 w 1786687"/>
                      <a:gd name="connsiteY44" fmla="*/ 65490 h 1293625"/>
                      <a:gd name="connsiteX45" fmla="*/ 158266 w 1786687"/>
                      <a:gd name="connsiteY45" fmla="*/ 215985 h 1293625"/>
                      <a:gd name="connsiteX46" fmla="*/ 23011 w 1786687"/>
                      <a:gd name="connsiteY46" fmla="*/ 428392 h 1293625"/>
                      <a:gd name="connsiteX47" fmla="*/ 102069 w 1786687"/>
                      <a:gd name="connsiteY47" fmla="*/ 884638 h 1293625"/>
                      <a:gd name="connsiteX48" fmla="*/ 454494 w 1786687"/>
                      <a:gd name="connsiteY48" fmla="*/ 1200868 h 1293625"/>
                      <a:gd name="connsiteX49" fmla="*/ 715479 w 1786687"/>
                      <a:gd name="connsiteY49" fmla="*/ 1281830 h 1293625"/>
                      <a:gd name="connsiteX50" fmla="*/ 1010754 w 1786687"/>
                      <a:gd name="connsiteY50" fmla="*/ 1287545 h 1293625"/>
                      <a:gd name="connsiteX51" fmla="*/ 1014564 w 1786687"/>
                      <a:gd name="connsiteY51" fmla="*/ 1287545 h 1293625"/>
                      <a:gd name="connsiteX52" fmla="*/ 1064094 w 1786687"/>
                      <a:gd name="connsiteY52" fmla="*/ 1278020 h 1293625"/>
                      <a:gd name="connsiteX53" fmla="*/ 1220304 w 1786687"/>
                      <a:gd name="connsiteY53" fmla="*/ 1237062 h 1293625"/>
                      <a:gd name="connsiteX54" fmla="*/ 1462239 w 1786687"/>
                      <a:gd name="connsiteY54" fmla="*/ 1124668 h 1293625"/>
                      <a:gd name="connsiteX55" fmla="*/ 1636546 w 1786687"/>
                      <a:gd name="connsiteY55" fmla="*/ 968458 h 1293625"/>
                      <a:gd name="connsiteX56" fmla="*/ 1785136 w 1786687"/>
                      <a:gd name="connsiteY56" fmla="*/ 528404 h 1293625"/>
                      <a:gd name="connsiteX57" fmla="*/ 1574634 w 1786687"/>
                      <a:gd name="connsiteY57" fmla="*/ 90255 h 1293625"/>
                      <a:gd name="connsiteX58" fmla="*/ 524979 w 1786687"/>
                      <a:gd name="connsiteY58" fmla="*/ 883686 h 1293625"/>
                      <a:gd name="connsiteX59" fmla="*/ 515454 w 1786687"/>
                      <a:gd name="connsiteY59" fmla="*/ 890353 h 1293625"/>
                      <a:gd name="connsiteX60" fmla="*/ 487831 w 1786687"/>
                      <a:gd name="connsiteY60" fmla="*/ 834156 h 1293625"/>
                      <a:gd name="connsiteX61" fmla="*/ 464971 w 1786687"/>
                      <a:gd name="connsiteY61" fmla="*/ 437917 h 1293625"/>
                      <a:gd name="connsiteX62" fmla="*/ 547839 w 1786687"/>
                      <a:gd name="connsiteY62" fmla="*/ 268373 h 1293625"/>
                      <a:gd name="connsiteX63" fmla="*/ 614514 w 1786687"/>
                      <a:gd name="connsiteY63" fmla="*/ 207412 h 1293625"/>
                      <a:gd name="connsiteX64" fmla="*/ 697381 w 1786687"/>
                      <a:gd name="connsiteY64" fmla="*/ 170265 h 1293625"/>
                      <a:gd name="connsiteX65" fmla="*/ 702144 w 1786687"/>
                      <a:gd name="connsiteY65" fmla="*/ 188363 h 1293625"/>
                      <a:gd name="connsiteX66" fmla="*/ 692619 w 1786687"/>
                      <a:gd name="connsiteY66" fmla="*/ 193125 h 1293625"/>
                      <a:gd name="connsiteX67" fmla="*/ 524979 w 1786687"/>
                      <a:gd name="connsiteY67" fmla="*/ 883686 h 12936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</a:cxnLst>
                    <a:rect l="l" t="t" r="r" b="b"/>
                    <a:pathLst>
                      <a:path w="1786687" h="1293625">
                        <a:moveTo>
                          <a:pt x="1574634" y="90255"/>
                        </a:moveTo>
                        <a:cubicBezTo>
                          <a:pt x="1519389" y="44536"/>
                          <a:pt x="1454619" y="13103"/>
                          <a:pt x="1386992" y="3578"/>
                        </a:cubicBezTo>
                        <a:cubicBezTo>
                          <a:pt x="1314601" y="-6899"/>
                          <a:pt x="1242211" y="6436"/>
                          <a:pt x="1172679" y="33106"/>
                        </a:cubicBezTo>
                        <a:cubicBezTo>
                          <a:pt x="1174584" y="49298"/>
                          <a:pt x="1172679" y="66443"/>
                          <a:pt x="1167917" y="84540"/>
                        </a:cubicBezTo>
                        <a:cubicBezTo>
                          <a:pt x="1158392" y="116925"/>
                          <a:pt x="1134579" y="140738"/>
                          <a:pt x="1106956" y="155978"/>
                        </a:cubicBezTo>
                        <a:cubicBezTo>
                          <a:pt x="1146961" y="156930"/>
                          <a:pt x="1187919" y="169313"/>
                          <a:pt x="1225067" y="189315"/>
                        </a:cubicBezTo>
                        <a:cubicBezTo>
                          <a:pt x="1226971" y="185505"/>
                          <a:pt x="1229829" y="181695"/>
                          <a:pt x="1231734" y="177885"/>
                        </a:cubicBezTo>
                        <a:cubicBezTo>
                          <a:pt x="1239354" y="162645"/>
                          <a:pt x="1242211" y="144548"/>
                          <a:pt x="1249832" y="129308"/>
                        </a:cubicBezTo>
                        <a:cubicBezTo>
                          <a:pt x="1251736" y="124545"/>
                          <a:pt x="1258404" y="124545"/>
                          <a:pt x="1260309" y="129308"/>
                        </a:cubicBezTo>
                        <a:cubicBezTo>
                          <a:pt x="1260309" y="129308"/>
                          <a:pt x="1260309" y="129308"/>
                          <a:pt x="1260309" y="129308"/>
                        </a:cubicBezTo>
                        <a:cubicBezTo>
                          <a:pt x="1285074" y="154073"/>
                          <a:pt x="1289836" y="191220"/>
                          <a:pt x="1283169" y="226462"/>
                        </a:cubicBezTo>
                        <a:cubicBezTo>
                          <a:pt x="1287932" y="230273"/>
                          <a:pt x="1293646" y="234083"/>
                          <a:pt x="1298409" y="237893"/>
                        </a:cubicBezTo>
                        <a:cubicBezTo>
                          <a:pt x="1358417" y="287423"/>
                          <a:pt x="1401279" y="354097"/>
                          <a:pt x="1416519" y="436964"/>
                        </a:cubicBezTo>
                        <a:cubicBezTo>
                          <a:pt x="1431759" y="520784"/>
                          <a:pt x="1426044" y="609367"/>
                          <a:pt x="1400326" y="690329"/>
                        </a:cubicBezTo>
                        <a:cubicBezTo>
                          <a:pt x="1372704" y="781769"/>
                          <a:pt x="1308886" y="857016"/>
                          <a:pt x="1246021" y="920833"/>
                        </a:cubicBezTo>
                        <a:cubicBezTo>
                          <a:pt x="1241259" y="925596"/>
                          <a:pt x="1233639" y="918928"/>
                          <a:pt x="1238401" y="913213"/>
                        </a:cubicBezTo>
                        <a:cubicBezTo>
                          <a:pt x="1295551" y="841776"/>
                          <a:pt x="1360321" y="771291"/>
                          <a:pt x="1386992" y="677947"/>
                        </a:cubicBezTo>
                        <a:cubicBezTo>
                          <a:pt x="1409851" y="597937"/>
                          <a:pt x="1416519" y="509354"/>
                          <a:pt x="1397469" y="427439"/>
                        </a:cubicBezTo>
                        <a:cubicBezTo>
                          <a:pt x="1379371" y="349335"/>
                          <a:pt x="1336509" y="290280"/>
                          <a:pt x="1278407" y="243608"/>
                        </a:cubicBezTo>
                        <a:cubicBezTo>
                          <a:pt x="1272692" y="259800"/>
                          <a:pt x="1265071" y="275040"/>
                          <a:pt x="1255546" y="288375"/>
                        </a:cubicBezTo>
                        <a:cubicBezTo>
                          <a:pt x="1239354" y="310282"/>
                          <a:pt x="1216494" y="328380"/>
                          <a:pt x="1191729" y="336000"/>
                        </a:cubicBezTo>
                        <a:cubicBezTo>
                          <a:pt x="1176489" y="340762"/>
                          <a:pt x="1161249" y="348382"/>
                          <a:pt x="1145056" y="350287"/>
                        </a:cubicBezTo>
                        <a:cubicBezTo>
                          <a:pt x="1128864" y="352192"/>
                          <a:pt x="1117434" y="354097"/>
                          <a:pt x="1101242" y="353145"/>
                        </a:cubicBezTo>
                        <a:cubicBezTo>
                          <a:pt x="1101242" y="353145"/>
                          <a:pt x="1101242" y="353145"/>
                          <a:pt x="1101242" y="353145"/>
                        </a:cubicBezTo>
                        <a:cubicBezTo>
                          <a:pt x="1097431" y="353145"/>
                          <a:pt x="1093621" y="354097"/>
                          <a:pt x="1089811" y="354097"/>
                        </a:cubicBezTo>
                        <a:cubicBezTo>
                          <a:pt x="1051711" y="354097"/>
                          <a:pt x="1012659" y="336000"/>
                          <a:pt x="980274" y="314092"/>
                        </a:cubicBezTo>
                        <a:cubicBezTo>
                          <a:pt x="964081" y="302662"/>
                          <a:pt x="944079" y="287423"/>
                          <a:pt x="932649" y="268373"/>
                        </a:cubicBezTo>
                        <a:cubicBezTo>
                          <a:pt x="930744" y="281707"/>
                          <a:pt x="925029" y="294090"/>
                          <a:pt x="920266" y="307425"/>
                        </a:cubicBezTo>
                        <a:cubicBezTo>
                          <a:pt x="910741" y="331237"/>
                          <a:pt x="901216" y="355050"/>
                          <a:pt x="884071" y="373147"/>
                        </a:cubicBezTo>
                        <a:cubicBezTo>
                          <a:pt x="853591" y="406485"/>
                          <a:pt x="812634" y="425535"/>
                          <a:pt x="769771" y="425535"/>
                        </a:cubicBezTo>
                        <a:cubicBezTo>
                          <a:pt x="728814" y="425535"/>
                          <a:pt x="687856" y="414105"/>
                          <a:pt x="656424" y="382672"/>
                        </a:cubicBezTo>
                        <a:cubicBezTo>
                          <a:pt x="633564" y="359812"/>
                          <a:pt x="603084" y="308377"/>
                          <a:pt x="631659" y="275992"/>
                        </a:cubicBezTo>
                        <a:cubicBezTo>
                          <a:pt x="632611" y="275040"/>
                          <a:pt x="633564" y="275040"/>
                          <a:pt x="634516" y="275040"/>
                        </a:cubicBezTo>
                        <a:cubicBezTo>
                          <a:pt x="634516" y="275040"/>
                          <a:pt x="634516" y="275040"/>
                          <a:pt x="634516" y="275040"/>
                        </a:cubicBezTo>
                        <a:lnTo>
                          <a:pt x="634516" y="275040"/>
                        </a:lnTo>
                        <a:cubicBezTo>
                          <a:pt x="634516" y="275040"/>
                          <a:pt x="634516" y="275040"/>
                          <a:pt x="634516" y="275040"/>
                        </a:cubicBezTo>
                        <a:cubicBezTo>
                          <a:pt x="662139" y="294090"/>
                          <a:pt x="692619" y="310282"/>
                          <a:pt x="724051" y="320760"/>
                        </a:cubicBezTo>
                        <a:cubicBezTo>
                          <a:pt x="756436" y="306472"/>
                          <a:pt x="776439" y="275992"/>
                          <a:pt x="791679" y="240750"/>
                        </a:cubicBezTo>
                        <a:cubicBezTo>
                          <a:pt x="799299" y="223605"/>
                          <a:pt x="806919" y="201698"/>
                          <a:pt x="816444" y="183600"/>
                        </a:cubicBezTo>
                        <a:cubicBezTo>
                          <a:pt x="811681" y="185505"/>
                          <a:pt x="797394" y="187410"/>
                          <a:pt x="795489" y="187410"/>
                        </a:cubicBezTo>
                        <a:cubicBezTo>
                          <a:pt x="772629" y="191220"/>
                          <a:pt x="746911" y="181695"/>
                          <a:pt x="725956" y="171218"/>
                        </a:cubicBezTo>
                        <a:cubicBezTo>
                          <a:pt x="706906" y="161693"/>
                          <a:pt x="690714" y="147405"/>
                          <a:pt x="677379" y="128355"/>
                        </a:cubicBezTo>
                        <a:cubicBezTo>
                          <a:pt x="657376" y="99780"/>
                          <a:pt x="649756" y="63585"/>
                          <a:pt x="659281" y="28343"/>
                        </a:cubicBezTo>
                        <a:cubicBezTo>
                          <a:pt x="660234" y="23581"/>
                          <a:pt x="662139" y="18818"/>
                          <a:pt x="663091" y="14056"/>
                        </a:cubicBezTo>
                        <a:cubicBezTo>
                          <a:pt x="560221" y="-4994"/>
                          <a:pt x="457351" y="16913"/>
                          <a:pt x="362101" y="65490"/>
                        </a:cubicBezTo>
                        <a:cubicBezTo>
                          <a:pt x="287806" y="102638"/>
                          <a:pt x="218274" y="154073"/>
                          <a:pt x="158266" y="215985"/>
                        </a:cubicBezTo>
                        <a:cubicBezTo>
                          <a:pt x="101116" y="275992"/>
                          <a:pt x="50634" y="345525"/>
                          <a:pt x="23011" y="428392"/>
                        </a:cubicBezTo>
                        <a:cubicBezTo>
                          <a:pt x="-30329" y="587459"/>
                          <a:pt x="14439" y="753194"/>
                          <a:pt x="102069" y="884638"/>
                        </a:cubicBezTo>
                        <a:cubicBezTo>
                          <a:pt x="192556" y="1020846"/>
                          <a:pt x="318286" y="1128478"/>
                          <a:pt x="454494" y="1200868"/>
                        </a:cubicBezTo>
                        <a:cubicBezTo>
                          <a:pt x="536409" y="1244683"/>
                          <a:pt x="624991" y="1270400"/>
                          <a:pt x="715479" y="1281830"/>
                        </a:cubicBezTo>
                        <a:cubicBezTo>
                          <a:pt x="812634" y="1294212"/>
                          <a:pt x="914551" y="1298022"/>
                          <a:pt x="1010754" y="1287545"/>
                        </a:cubicBezTo>
                        <a:cubicBezTo>
                          <a:pt x="1012659" y="1287545"/>
                          <a:pt x="1013611" y="1287545"/>
                          <a:pt x="1014564" y="1287545"/>
                        </a:cubicBezTo>
                        <a:cubicBezTo>
                          <a:pt x="1031709" y="1284687"/>
                          <a:pt x="1048854" y="1281830"/>
                          <a:pt x="1064094" y="1278020"/>
                        </a:cubicBezTo>
                        <a:cubicBezTo>
                          <a:pt x="1116481" y="1266590"/>
                          <a:pt x="1168869" y="1253255"/>
                          <a:pt x="1220304" y="1237062"/>
                        </a:cubicBezTo>
                        <a:cubicBezTo>
                          <a:pt x="1305076" y="1210393"/>
                          <a:pt x="1386992" y="1176103"/>
                          <a:pt x="1462239" y="1124668"/>
                        </a:cubicBezTo>
                        <a:cubicBezTo>
                          <a:pt x="1526057" y="1081805"/>
                          <a:pt x="1586064" y="1030371"/>
                          <a:pt x="1636546" y="968458"/>
                        </a:cubicBezTo>
                        <a:cubicBezTo>
                          <a:pt x="1734654" y="849396"/>
                          <a:pt x="1797519" y="694139"/>
                          <a:pt x="1785136" y="528404"/>
                        </a:cubicBezTo>
                        <a:cubicBezTo>
                          <a:pt x="1773707" y="364575"/>
                          <a:pt x="1695601" y="191220"/>
                          <a:pt x="1574634" y="90255"/>
                        </a:cubicBezTo>
                        <a:close/>
                        <a:moveTo>
                          <a:pt x="524979" y="883686"/>
                        </a:moveTo>
                        <a:cubicBezTo>
                          <a:pt x="527836" y="890353"/>
                          <a:pt x="519264" y="897021"/>
                          <a:pt x="515454" y="890353"/>
                        </a:cubicBezTo>
                        <a:cubicBezTo>
                          <a:pt x="504976" y="872256"/>
                          <a:pt x="495451" y="854159"/>
                          <a:pt x="487831" y="834156"/>
                        </a:cubicBezTo>
                        <a:cubicBezTo>
                          <a:pt x="439254" y="712236"/>
                          <a:pt x="430681" y="566504"/>
                          <a:pt x="464971" y="437917"/>
                        </a:cubicBezTo>
                        <a:cubicBezTo>
                          <a:pt x="481164" y="376005"/>
                          <a:pt x="508786" y="315997"/>
                          <a:pt x="547839" y="268373"/>
                        </a:cubicBezTo>
                        <a:cubicBezTo>
                          <a:pt x="567841" y="244560"/>
                          <a:pt x="589749" y="223605"/>
                          <a:pt x="614514" y="207412"/>
                        </a:cubicBezTo>
                        <a:cubicBezTo>
                          <a:pt x="639279" y="191220"/>
                          <a:pt x="668806" y="173123"/>
                          <a:pt x="697381" y="170265"/>
                        </a:cubicBezTo>
                        <a:cubicBezTo>
                          <a:pt x="705954" y="169313"/>
                          <a:pt x="710716" y="184553"/>
                          <a:pt x="702144" y="188363"/>
                        </a:cubicBezTo>
                        <a:cubicBezTo>
                          <a:pt x="699286" y="190268"/>
                          <a:pt x="696429" y="192173"/>
                          <a:pt x="692619" y="193125"/>
                        </a:cubicBezTo>
                        <a:cubicBezTo>
                          <a:pt x="444016" y="278850"/>
                          <a:pt x="417346" y="660801"/>
                          <a:pt x="524979" y="883686"/>
                        </a:cubicBezTo>
                        <a:close/>
                      </a:path>
                    </a:pathLst>
                  </a:custGeom>
                  <a:solidFill>
                    <a:srgbClr val="9F1A0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31" name="Полилиния: фигура 1730">
                    <a:extLst>
                      <a:ext uri="{FF2B5EF4-FFF2-40B4-BE49-F238E27FC236}">
                        <a16:creationId xmlns:a16="http://schemas.microsoft.com/office/drawing/2014/main" id="{29CDA7AA-7BE3-E0E0-8DA4-50F270AA800E}"/>
                      </a:ext>
                    </a:extLst>
                  </p:cNvPr>
                  <p:cNvSpPr/>
                  <p:nvPr/>
                </p:nvSpPr>
                <p:spPr>
                  <a:xfrm>
                    <a:off x="16628401" y="7932128"/>
                    <a:ext cx="194310" cy="67656"/>
                  </a:xfrm>
                  <a:custGeom>
                    <a:avLst/>
                    <a:gdLst>
                      <a:gd name="connsiteX0" fmla="*/ 0 w 194310"/>
                      <a:gd name="connsiteY0" fmla="*/ 5744 h 67656"/>
                      <a:gd name="connsiteX1" fmla="*/ 122873 w 194310"/>
                      <a:gd name="connsiteY1" fmla="*/ 67657 h 67656"/>
                      <a:gd name="connsiteX2" fmla="*/ 184785 w 194310"/>
                      <a:gd name="connsiteY2" fmla="*/ 44797 h 67656"/>
                      <a:gd name="connsiteX3" fmla="*/ 194310 w 194310"/>
                      <a:gd name="connsiteY3" fmla="*/ 34319 h 67656"/>
                      <a:gd name="connsiteX4" fmla="*/ 38100 w 194310"/>
                      <a:gd name="connsiteY4" fmla="*/ 3840 h 67656"/>
                      <a:gd name="connsiteX5" fmla="*/ 37148 w 194310"/>
                      <a:gd name="connsiteY5" fmla="*/ 3840 h 67656"/>
                      <a:gd name="connsiteX6" fmla="*/ 0 w 194310"/>
                      <a:gd name="connsiteY6" fmla="*/ 5744 h 676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94310" h="67656">
                        <a:moveTo>
                          <a:pt x="0" y="5744"/>
                        </a:moveTo>
                        <a:cubicBezTo>
                          <a:pt x="28575" y="41940"/>
                          <a:pt x="78105" y="67657"/>
                          <a:pt x="122873" y="67657"/>
                        </a:cubicBezTo>
                        <a:cubicBezTo>
                          <a:pt x="144780" y="67657"/>
                          <a:pt x="167640" y="60990"/>
                          <a:pt x="184785" y="44797"/>
                        </a:cubicBezTo>
                        <a:cubicBezTo>
                          <a:pt x="188595" y="41940"/>
                          <a:pt x="191452" y="38130"/>
                          <a:pt x="194310" y="34319"/>
                        </a:cubicBezTo>
                        <a:cubicBezTo>
                          <a:pt x="145733" y="7650"/>
                          <a:pt x="91440" y="-7590"/>
                          <a:pt x="38100" y="3840"/>
                        </a:cubicBezTo>
                        <a:cubicBezTo>
                          <a:pt x="37148" y="3840"/>
                          <a:pt x="37148" y="3840"/>
                          <a:pt x="37148" y="3840"/>
                        </a:cubicBezTo>
                        <a:cubicBezTo>
                          <a:pt x="23813" y="6697"/>
                          <a:pt x="11430" y="7650"/>
                          <a:pt x="0" y="5744"/>
                        </a:cubicBezTo>
                        <a:close/>
                      </a:path>
                    </a:pathLst>
                  </a:custGeom>
                  <a:solidFill>
                    <a:srgbClr val="9F1A0F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732" name="Рисунок 4">
                  <a:extLst>
                    <a:ext uri="{FF2B5EF4-FFF2-40B4-BE49-F238E27FC236}">
                      <a16:creationId xmlns:a16="http://schemas.microsoft.com/office/drawing/2014/main" id="{86507A76-9550-F651-D220-197ABB61F2D5}"/>
                    </a:ext>
                  </a:extLst>
                </p:cNvPr>
                <p:cNvGrpSpPr/>
                <p:nvPr/>
              </p:nvGrpSpPr>
              <p:grpSpPr>
                <a:xfrm>
                  <a:off x="16238407" y="7640524"/>
                  <a:ext cx="635258" cy="726054"/>
                  <a:chOff x="16238407" y="7640524"/>
                  <a:chExt cx="635258" cy="726054"/>
                </a:xfrm>
              </p:grpSpPr>
              <p:sp>
                <p:nvSpPr>
                  <p:cNvPr id="1733" name="Полилиния: фигура 1732">
                    <a:extLst>
                      <a:ext uri="{FF2B5EF4-FFF2-40B4-BE49-F238E27FC236}">
                        <a16:creationId xmlns:a16="http://schemas.microsoft.com/office/drawing/2014/main" id="{F206C820-C4DD-86BA-63F6-D241526C78CB}"/>
                      </a:ext>
                    </a:extLst>
                  </p:cNvPr>
                  <p:cNvSpPr/>
                  <p:nvPr/>
                </p:nvSpPr>
                <p:spPr>
                  <a:xfrm>
                    <a:off x="16329924" y="7656108"/>
                    <a:ext cx="499454" cy="444002"/>
                  </a:xfrm>
                  <a:custGeom>
                    <a:avLst/>
                    <a:gdLst>
                      <a:gd name="connsiteX0" fmla="*/ 345 w 499454"/>
                      <a:gd name="connsiteY0" fmla="*/ 196992 h 444002"/>
                      <a:gd name="connsiteX1" fmla="*/ 124170 w 499454"/>
                      <a:gd name="connsiteY1" fmla="*/ 262714 h 444002"/>
                      <a:gd name="connsiteX2" fmla="*/ 129885 w 499454"/>
                      <a:gd name="connsiteY2" fmla="*/ 270334 h 444002"/>
                      <a:gd name="connsiteX3" fmla="*/ 104167 w 499454"/>
                      <a:gd name="connsiteY3" fmla="*/ 291289 h 444002"/>
                      <a:gd name="connsiteX4" fmla="*/ 89880 w 499454"/>
                      <a:gd name="connsiteY4" fmla="*/ 321769 h 444002"/>
                      <a:gd name="connsiteX5" fmla="*/ 67020 w 499454"/>
                      <a:gd name="connsiteY5" fmla="*/ 373204 h 444002"/>
                      <a:gd name="connsiteX6" fmla="*/ 13680 w 499454"/>
                      <a:gd name="connsiteY6" fmla="*/ 433211 h 444002"/>
                      <a:gd name="connsiteX7" fmla="*/ 66067 w 499454"/>
                      <a:gd name="connsiteY7" fmla="*/ 442736 h 444002"/>
                      <a:gd name="connsiteX8" fmla="*/ 198465 w 499454"/>
                      <a:gd name="connsiteY8" fmla="*/ 348439 h 444002"/>
                      <a:gd name="connsiteX9" fmla="*/ 198465 w 499454"/>
                      <a:gd name="connsiteY9" fmla="*/ 340819 h 444002"/>
                      <a:gd name="connsiteX10" fmla="*/ 198465 w 499454"/>
                      <a:gd name="connsiteY10" fmla="*/ 338914 h 444002"/>
                      <a:gd name="connsiteX11" fmla="*/ 198465 w 499454"/>
                      <a:gd name="connsiteY11" fmla="*/ 338914 h 444002"/>
                      <a:gd name="connsiteX12" fmla="*/ 198465 w 499454"/>
                      <a:gd name="connsiteY12" fmla="*/ 337009 h 444002"/>
                      <a:gd name="connsiteX13" fmla="*/ 198465 w 499454"/>
                      <a:gd name="connsiteY13" fmla="*/ 337009 h 444002"/>
                      <a:gd name="connsiteX14" fmla="*/ 205132 w 499454"/>
                      <a:gd name="connsiteY14" fmla="*/ 337009 h 444002"/>
                      <a:gd name="connsiteX15" fmla="*/ 273712 w 499454"/>
                      <a:gd name="connsiteY15" fmla="*/ 413209 h 444002"/>
                      <a:gd name="connsiteX16" fmla="*/ 369915 w 499454"/>
                      <a:gd name="connsiteY16" fmla="*/ 443689 h 444002"/>
                      <a:gd name="connsiteX17" fmla="*/ 499455 w 499454"/>
                      <a:gd name="connsiteY17" fmla="*/ 331294 h 444002"/>
                      <a:gd name="connsiteX18" fmla="*/ 497550 w 499454"/>
                      <a:gd name="connsiteY18" fmla="*/ 333199 h 444002"/>
                      <a:gd name="connsiteX19" fmla="*/ 425160 w 499454"/>
                      <a:gd name="connsiteY19" fmla="*/ 361774 h 444002"/>
                      <a:gd name="connsiteX20" fmla="*/ 289905 w 499454"/>
                      <a:gd name="connsiteY20" fmla="*/ 277002 h 444002"/>
                      <a:gd name="connsiteX21" fmla="*/ 297525 w 499454"/>
                      <a:gd name="connsiteY21" fmla="*/ 266524 h 444002"/>
                      <a:gd name="connsiteX22" fmla="*/ 435637 w 499454"/>
                      <a:gd name="connsiteY22" fmla="*/ 177942 h 444002"/>
                      <a:gd name="connsiteX23" fmla="*/ 368962 w 499454"/>
                      <a:gd name="connsiteY23" fmla="*/ 33162 h 444002"/>
                      <a:gd name="connsiteX24" fmla="*/ 365152 w 499454"/>
                      <a:gd name="connsiteY24" fmla="*/ 146510 h 444002"/>
                      <a:gd name="connsiteX25" fmla="*/ 365152 w 499454"/>
                      <a:gd name="connsiteY25" fmla="*/ 151272 h 444002"/>
                      <a:gd name="connsiteX26" fmla="*/ 362295 w 499454"/>
                      <a:gd name="connsiteY26" fmla="*/ 154129 h 444002"/>
                      <a:gd name="connsiteX27" fmla="*/ 358485 w 499454"/>
                      <a:gd name="connsiteY27" fmla="*/ 161749 h 444002"/>
                      <a:gd name="connsiteX28" fmla="*/ 280380 w 499454"/>
                      <a:gd name="connsiteY28" fmla="*/ 237949 h 444002"/>
                      <a:gd name="connsiteX29" fmla="*/ 287047 w 499454"/>
                      <a:gd name="connsiteY29" fmla="*/ 243664 h 444002"/>
                      <a:gd name="connsiteX30" fmla="*/ 277522 w 499454"/>
                      <a:gd name="connsiteY30" fmla="*/ 255094 h 444002"/>
                      <a:gd name="connsiteX31" fmla="*/ 241327 w 499454"/>
                      <a:gd name="connsiteY31" fmla="*/ 136985 h 444002"/>
                      <a:gd name="connsiteX32" fmla="*/ 251805 w 499454"/>
                      <a:gd name="connsiteY32" fmla="*/ 109362 h 444002"/>
                      <a:gd name="connsiteX33" fmla="*/ 264187 w 499454"/>
                      <a:gd name="connsiteY33" fmla="*/ 81740 h 444002"/>
                      <a:gd name="connsiteX34" fmla="*/ 227992 w 499454"/>
                      <a:gd name="connsiteY34" fmla="*/ 70310 h 444002"/>
                      <a:gd name="connsiteX35" fmla="*/ 211800 w 499454"/>
                      <a:gd name="connsiteY35" fmla="*/ 82692 h 444002"/>
                      <a:gd name="connsiteX36" fmla="*/ 206085 w 499454"/>
                      <a:gd name="connsiteY36" fmla="*/ 72215 h 444002"/>
                      <a:gd name="connsiteX37" fmla="*/ 222277 w 499454"/>
                      <a:gd name="connsiteY37" fmla="*/ 57927 h 444002"/>
                      <a:gd name="connsiteX38" fmla="*/ 233707 w 499454"/>
                      <a:gd name="connsiteY38" fmla="*/ 32210 h 444002"/>
                      <a:gd name="connsiteX39" fmla="*/ 221325 w 499454"/>
                      <a:gd name="connsiteY39" fmla="*/ 777 h 444002"/>
                      <a:gd name="connsiteX40" fmla="*/ 173700 w 499454"/>
                      <a:gd name="connsiteY40" fmla="*/ 28400 h 444002"/>
                      <a:gd name="connsiteX41" fmla="*/ 149887 w 499454"/>
                      <a:gd name="connsiteY41" fmla="*/ 92217 h 444002"/>
                      <a:gd name="connsiteX42" fmla="*/ 158460 w 499454"/>
                      <a:gd name="connsiteY42" fmla="*/ 89360 h 444002"/>
                      <a:gd name="connsiteX43" fmla="*/ 198465 w 499454"/>
                      <a:gd name="connsiteY43" fmla="*/ 118887 h 444002"/>
                      <a:gd name="connsiteX44" fmla="*/ 197512 w 499454"/>
                      <a:gd name="connsiteY44" fmla="*/ 123650 h 444002"/>
                      <a:gd name="connsiteX45" fmla="*/ 211800 w 499454"/>
                      <a:gd name="connsiteY45" fmla="*/ 181752 h 444002"/>
                      <a:gd name="connsiteX46" fmla="*/ 232755 w 499454"/>
                      <a:gd name="connsiteY46" fmla="*/ 226519 h 444002"/>
                      <a:gd name="connsiteX47" fmla="*/ 254662 w 499454"/>
                      <a:gd name="connsiteY47" fmla="*/ 256999 h 444002"/>
                      <a:gd name="connsiteX48" fmla="*/ 247995 w 499454"/>
                      <a:gd name="connsiteY48" fmla="*/ 265572 h 444002"/>
                      <a:gd name="connsiteX49" fmla="*/ 219420 w 499454"/>
                      <a:gd name="connsiteY49" fmla="*/ 230329 h 444002"/>
                      <a:gd name="connsiteX50" fmla="*/ 199417 w 499454"/>
                      <a:gd name="connsiteY50" fmla="*/ 186514 h 444002"/>
                      <a:gd name="connsiteX51" fmla="*/ 188940 w 499454"/>
                      <a:gd name="connsiteY51" fmla="*/ 146510 h 444002"/>
                      <a:gd name="connsiteX52" fmla="*/ 146077 w 499454"/>
                      <a:gd name="connsiteY52" fmla="*/ 180800 h 444002"/>
                      <a:gd name="connsiteX53" fmla="*/ 164175 w 499454"/>
                      <a:gd name="connsiteY53" fmla="*/ 216042 h 444002"/>
                      <a:gd name="connsiteX54" fmla="*/ 183225 w 499454"/>
                      <a:gd name="connsiteY54" fmla="*/ 255094 h 444002"/>
                      <a:gd name="connsiteX55" fmla="*/ 195607 w 499454"/>
                      <a:gd name="connsiteY55" fmla="*/ 274144 h 444002"/>
                      <a:gd name="connsiteX56" fmla="*/ 213705 w 499454"/>
                      <a:gd name="connsiteY56" fmla="*/ 277002 h 444002"/>
                      <a:gd name="connsiteX57" fmla="*/ 250852 w 499454"/>
                      <a:gd name="connsiteY57" fmla="*/ 277002 h 444002"/>
                      <a:gd name="connsiteX58" fmla="*/ 273712 w 499454"/>
                      <a:gd name="connsiteY58" fmla="*/ 271287 h 444002"/>
                      <a:gd name="connsiteX59" fmla="*/ 278475 w 499454"/>
                      <a:gd name="connsiteY59" fmla="*/ 279859 h 444002"/>
                      <a:gd name="connsiteX60" fmla="*/ 207037 w 499454"/>
                      <a:gd name="connsiteY60" fmla="*/ 292242 h 444002"/>
                      <a:gd name="connsiteX61" fmla="*/ 195607 w 499454"/>
                      <a:gd name="connsiteY61" fmla="*/ 289384 h 444002"/>
                      <a:gd name="connsiteX62" fmla="*/ 192750 w 499454"/>
                      <a:gd name="connsiteY62" fmla="*/ 289384 h 444002"/>
                      <a:gd name="connsiteX63" fmla="*/ 191797 w 499454"/>
                      <a:gd name="connsiteY63" fmla="*/ 289384 h 444002"/>
                      <a:gd name="connsiteX64" fmla="*/ 147030 w 499454"/>
                      <a:gd name="connsiteY64" fmla="*/ 252237 h 444002"/>
                      <a:gd name="connsiteX65" fmla="*/ 153697 w 499454"/>
                      <a:gd name="connsiteY65" fmla="*/ 249379 h 444002"/>
                      <a:gd name="connsiteX66" fmla="*/ 173700 w 499454"/>
                      <a:gd name="connsiteY66" fmla="*/ 266524 h 444002"/>
                      <a:gd name="connsiteX67" fmla="*/ 157507 w 499454"/>
                      <a:gd name="connsiteY67" fmla="*/ 227472 h 444002"/>
                      <a:gd name="connsiteX68" fmla="*/ 142267 w 499454"/>
                      <a:gd name="connsiteY68" fmla="*/ 194134 h 444002"/>
                      <a:gd name="connsiteX69" fmla="*/ 33682 w 499454"/>
                      <a:gd name="connsiteY69" fmla="*/ 96980 h 444002"/>
                      <a:gd name="connsiteX70" fmla="*/ 345 w 499454"/>
                      <a:gd name="connsiteY70" fmla="*/ 196992 h 4440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</a:cxnLst>
                    <a:rect l="l" t="t" r="r" b="b"/>
                    <a:pathLst>
                      <a:path w="499454" h="444002">
                        <a:moveTo>
                          <a:pt x="345" y="196992"/>
                        </a:moveTo>
                        <a:cubicBezTo>
                          <a:pt x="5107" y="258904"/>
                          <a:pt x="77497" y="296052"/>
                          <a:pt x="124170" y="262714"/>
                        </a:cubicBezTo>
                        <a:cubicBezTo>
                          <a:pt x="128932" y="259857"/>
                          <a:pt x="132742" y="266524"/>
                          <a:pt x="129885" y="270334"/>
                        </a:cubicBezTo>
                        <a:cubicBezTo>
                          <a:pt x="120360" y="284622"/>
                          <a:pt x="116550" y="290337"/>
                          <a:pt x="104167" y="291289"/>
                        </a:cubicBezTo>
                        <a:cubicBezTo>
                          <a:pt x="99405" y="301767"/>
                          <a:pt x="93690" y="311292"/>
                          <a:pt x="89880" y="321769"/>
                        </a:cubicBezTo>
                        <a:cubicBezTo>
                          <a:pt x="83212" y="338914"/>
                          <a:pt x="75592" y="357012"/>
                          <a:pt x="67020" y="373204"/>
                        </a:cubicBezTo>
                        <a:cubicBezTo>
                          <a:pt x="53685" y="398921"/>
                          <a:pt x="36540" y="420829"/>
                          <a:pt x="13680" y="433211"/>
                        </a:cubicBezTo>
                        <a:cubicBezTo>
                          <a:pt x="31777" y="437974"/>
                          <a:pt x="48922" y="441784"/>
                          <a:pt x="66067" y="442736"/>
                        </a:cubicBezTo>
                        <a:cubicBezTo>
                          <a:pt x="116550" y="445594"/>
                          <a:pt x="198465" y="417019"/>
                          <a:pt x="198465" y="348439"/>
                        </a:cubicBezTo>
                        <a:cubicBezTo>
                          <a:pt x="198465" y="345582"/>
                          <a:pt x="198465" y="343676"/>
                          <a:pt x="198465" y="340819"/>
                        </a:cubicBezTo>
                        <a:cubicBezTo>
                          <a:pt x="198465" y="339866"/>
                          <a:pt x="198465" y="339866"/>
                          <a:pt x="198465" y="338914"/>
                        </a:cubicBezTo>
                        <a:lnTo>
                          <a:pt x="198465" y="338914"/>
                        </a:lnTo>
                        <a:cubicBezTo>
                          <a:pt x="198465" y="337962"/>
                          <a:pt x="198465" y="337962"/>
                          <a:pt x="198465" y="337009"/>
                        </a:cubicBezTo>
                        <a:cubicBezTo>
                          <a:pt x="198465" y="337009"/>
                          <a:pt x="198465" y="337009"/>
                          <a:pt x="198465" y="337009"/>
                        </a:cubicBezTo>
                        <a:cubicBezTo>
                          <a:pt x="198465" y="333199"/>
                          <a:pt x="204180" y="333199"/>
                          <a:pt x="205132" y="337009"/>
                        </a:cubicBezTo>
                        <a:cubicBezTo>
                          <a:pt x="213705" y="375109"/>
                          <a:pt x="244185" y="397969"/>
                          <a:pt x="273712" y="413209"/>
                        </a:cubicBezTo>
                        <a:cubicBezTo>
                          <a:pt x="303240" y="429401"/>
                          <a:pt x="336577" y="446546"/>
                          <a:pt x="369915" y="443689"/>
                        </a:cubicBezTo>
                        <a:cubicBezTo>
                          <a:pt x="426112" y="438926"/>
                          <a:pt x="471832" y="389396"/>
                          <a:pt x="499455" y="331294"/>
                        </a:cubicBezTo>
                        <a:cubicBezTo>
                          <a:pt x="498502" y="332247"/>
                          <a:pt x="498502" y="333199"/>
                          <a:pt x="497550" y="333199"/>
                        </a:cubicBezTo>
                        <a:cubicBezTo>
                          <a:pt x="477547" y="352249"/>
                          <a:pt x="450877" y="361774"/>
                          <a:pt x="425160" y="361774"/>
                        </a:cubicBezTo>
                        <a:cubicBezTo>
                          <a:pt x="376582" y="360822"/>
                          <a:pt x="306097" y="332247"/>
                          <a:pt x="289905" y="277002"/>
                        </a:cubicBezTo>
                        <a:cubicBezTo>
                          <a:pt x="288000" y="272239"/>
                          <a:pt x="290857" y="265572"/>
                          <a:pt x="297525" y="266524"/>
                        </a:cubicBezTo>
                        <a:cubicBezTo>
                          <a:pt x="349912" y="272239"/>
                          <a:pt x="422302" y="242712"/>
                          <a:pt x="435637" y="177942"/>
                        </a:cubicBezTo>
                        <a:cubicBezTo>
                          <a:pt x="448020" y="116030"/>
                          <a:pt x="412777" y="66500"/>
                          <a:pt x="368962" y="33162"/>
                        </a:cubicBezTo>
                        <a:cubicBezTo>
                          <a:pt x="381345" y="68405"/>
                          <a:pt x="378487" y="111267"/>
                          <a:pt x="365152" y="146510"/>
                        </a:cubicBezTo>
                        <a:cubicBezTo>
                          <a:pt x="366105" y="147462"/>
                          <a:pt x="366105" y="149367"/>
                          <a:pt x="365152" y="151272"/>
                        </a:cubicBezTo>
                        <a:cubicBezTo>
                          <a:pt x="364200" y="152224"/>
                          <a:pt x="363247" y="153177"/>
                          <a:pt x="362295" y="154129"/>
                        </a:cubicBezTo>
                        <a:cubicBezTo>
                          <a:pt x="361342" y="156987"/>
                          <a:pt x="360390" y="159844"/>
                          <a:pt x="358485" y="161749"/>
                        </a:cubicBezTo>
                        <a:cubicBezTo>
                          <a:pt x="344197" y="192229"/>
                          <a:pt x="314670" y="231282"/>
                          <a:pt x="280380" y="237949"/>
                        </a:cubicBezTo>
                        <a:cubicBezTo>
                          <a:pt x="282285" y="239854"/>
                          <a:pt x="284190" y="241759"/>
                          <a:pt x="287047" y="243664"/>
                        </a:cubicBezTo>
                        <a:cubicBezTo>
                          <a:pt x="294667" y="249379"/>
                          <a:pt x="284190" y="261762"/>
                          <a:pt x="277522" y="255094"/>
                        </a:cubicBezTo>
                        <a:cubicBezTo>
                          <a:pt x="245137" y="227472"/>
                          <a:pt x="227992" y="180800"/>
                          <a:pt x="241327" y="136985"/>
                        </a:cubicBezTo>
                        <a:cubicBezTo>
                          <a:pt x="244185" y="127460"/>
                          <a:pt x="247042" y="117935"/>
                          <a:pt x="251805" y="109362"/>
                        </a:cubicBezTo>
                        <a:cubicBezTo>
                          <a:pt x="256567" y="100790"/>
                          <a:pt x="262282" y="91265"/>
                          <a:pt x="264187" y="81740"/>
                        </a:cubicBezTo>
                        <a:cubicBezTo>
                          <a:pt x="269902" y="54117"/>
                          <a:pt x="245137" y="60785"/>
                          <a:pt x="227992" y="70310"/>
                        </a:cubicBezTo>
                        <a:cubicBezTo>
                          <a:pt x="223230" y="75072"/>
                          <a:pt x="217515" y="78882"/>
                          <a:pt x="211800" y="82692"/>
                        </a:cubicBezTo>
                        <a:cubicBezTo>
                          <a:pt x="207037" y="85550"/>
                          <a:pt x="202275" y="76977"/>
                          <a:pt x="206085" y="72215"/>
                        </a:cubicBezTo>
                        <a:cubicBezTo>
                          <a:pt x="210847" y="67452"/>
                          <a:pt x="216562" y="62690"/>
                          <a:pt x="222277" y="57927"/>
                        </a:cubicBezTo>
                        <a:cubicBezTo>
                          <a:pt x="227992" y="51260"/>
                          <a:pt x="232755" y="42687"/>
                          <a:pt x="233707" y="32210"/>
                        </a:cubicBezTo>
                        <a:cubicBezTo>
                          <a:pt x="235612" y="21732"/>
                          <a:pt x="233707" y="3635"/>
                          <a:pt x="221325" y="777"/>
                        </a:cubicBezTo>
                        <a:cubicBezTo>
                          <a:pt x="203227" y="-3985"/>
                          <a:pt x="185130" y="14112"/>
                          <a:pt x="173700" y="28400"/>
                        </a:cubicBezTo>
                        <a:cubicBezTo>
                          <a:pt x="160365" y="45545"/>
                          <a:pt x="147030" y="68405"/>
                          <a:pt x="149887" y="92217"/>
                        </a:cubicBezTo>
                        <a:cubicBezTo>
                          <a:pt x="152745" y="91265"/>
                          <a:pt x="155602" y="90312"/>
                          <a:pt x="158460" y="89360"/>
                        </a:cubicBezTo>
                        <a:cubicBezTo>
                          <a:pt x="176557" y="85550"/>
                          <a:pt x="201322" y="93170"/>
                          <a:pt x="198465" y="118887"/>
                        </a:cubicBezTo>
                        <a:cubicBezTo>
                          <a:pt x="198465" y="120792"/>
                          <a:pt x="197512" y="121745"/>
                          <a:pt x="197512" y="123650"/>
                        </a:cubicBezTo>
                        <a:cubicBezTo>
                          <a:pt x="200370" y="143652"/>
                          <a:pt x="204180" y="162702"/>
                          <a:pt x="211800" y="181752"/>
                        </a:cubicBezTo>
                        <a:cubicBezTo>
                          <a:pt x="217515" y="196992"/>
                          <a:pt x="224182" y="212232"/>
                          <a:pt x="232755" y="226519"/>
                        </a:cubicBezTo>
                        <a:cubicBezTo>
                          <a:pt x="239422" y="236997"/>
                          <a:pt x="248947" y="245569"/>
                          <a:pt x="254662" y="256999"/>
                        </a:cubicBezTo>
                        <a:cubicBezTo>
                          <a:pt x="257520" y="262714"/>
                          <a:pt x="252757" y="267477"/>
                          <a:pt x="247995" y="265572"/>
                        </a:cubicBezTo>
                        <a:cubicBezTo>
                          <a:pt x="235612" y="259857"/>
                          <a:pt x="226087" y="242712"/>
                          <a:pt x="219420" y="230329"/>
                        </a:cubicBezTo>
                        <a:cubicBezTo>
                          <a:pt x="211800" y="216042"/>
                          <a:pt x="205132" y="201754"/>
                          <a:pt x="199417" y="186514"/>
                        </a:cubicBezTo>
                        <a:cubicBezTo>
                          <a:pt x="195607" y="174132"/>
                          <a:pt x="190845" y="159844"/>
                          <a:pt x="188940" y="146510"/>
                        </a:cubicBezTo>
                        <a:cubicBezTo>
                          <a:pt x="178462" y="162702"/>
                          <a:pt x="162270" y="176037"/>
                          <a:pt x="146077" y="180800"/>
                        </a:cubicBezTo>
                        <a:cubicBezTo>
                          <a:pt x="153697" y="192229"/>
                          <a:pt x="159412" y="206517"/>
                          <a:pt x="164175" y="216042"/>
                        </a:cubicBezTo>
                        <a:cubicBezTo>
                          <a:pt x="170842" y="229377"/>
                          <a:pt x="176557" y="242712"/>
                          <a:pt x="183225" y="255094"/>
                        </a:cubicBezTo>
                        <a:cubicBezTo>
                          <a:pt x="187035" y="261762"/>
                          <a:pt x="191797" y="267477"/>
                          <a:pt x="195607" y="274144"/>
                        </a:cubicBezTo>
                        <a:cubicBezTo>
                          <a:pt x="201322" y="276049"/>
                          <a:pt x="207990" y="277002"/>
                          <a:pt x="213705" y="277002"/>
                        </a:cubicBezTo>
                        <a:cubicBezTo>
                          <a:pt x="226087" y="278907"/>
                          <a:pt x="238470" y="278907"/>
                          <a:pt x="250852" y="277002"/>
                        </a:cubicBezTo>
                        <a:cubicBezTo>
                          <a:pt x="258472" y="276049"/>
                          <a:pt x="266092" y="270334"/>
                          <a:pt x="273712" y="271287"/>
                        </a:cubicBezTo>
                        <a:cubicBezTo>
                          <a:pt x="277522" y="271287"/>
                          <a:pt x="280380" y="276049"/>
                          <a:pt x="278475" y="279859"/>
                        </a:cubicBezTo>
                        <a:cubicBezTo>
                          <a:pt x="268950" y="301767"/>
                          <a:pt x="223230" y="295099"/>
                          <a:pt x="207037" y="292242"/>
                        </a:cubicBezTo>
                        <a:cubicBezTo>
                          <a:pt x="203227" y="291289"/>
                          <a:pt x="199417" y="290337"/>
                          <a:pt x="195607" y="289384"/>
                        </a:cubicBezTo>
                        <a:cubicBezTo>
                          <a:pt x="194655" y="289384"/>
                          <a:pt x="193702" y="289384"/>
                          <a:pt x="192750" y="289384"/>
                        </a:cubicBezTo>
                        <a:cubicBezTo>
                          <a:pt x="192750" y="289384"/>
                          <a:pt x="192750" y="289384"/>
                          <a:pt x="191797" y="289384"/>
                        </a:cubicBezTo>
                        <a:cubicBezTo>
                          <a:pt x="172747" y="283669"/>
                          <a:pt x="152745" y="274144"/>
                          <a:pt x="147030" y="252237"/>
                        </a:cubicBezTo>
                        <a:cubicBezTo>
                          <a:pt x="146077" y="247474"/>
                          <a:pt x="150840" y="245569"/>
                          <a:pt x="153697" y="249379"/>
                        </a:cubicBezTo>
                        <a:cubicBezTo>
                          <a:pt x="158460" y="256999"/>
                          <a:pt x="166080" y="261762"/>
                          <a:pt x="173700" y="266524"/>
                        </a:cubicBezTo>
                        <a:cubicBezTo>
                          <a:pt x="167032" y="253189"/>
                          <a:pt x="161317" y="237949"/>
                          <a:pt x="157507" y="227472"/>
                        </a:cubicBezTo>
                        <a:cubicBezTo>
                          <a:pt x="152745" y="216042"/>
                          <a:pt x="147982" y="204612"/>
                          <a:pt x="142267" y="194134"/>
                        </a:cubicBezTo>
                        <a:cubicBezTo>
                          <a:pt x="102262" y="186514"/>
                          <a:pt x="40350" y="145557"/>
                          <a:pt x="33682" y="96980"/>
                        </a:cubicBezTo>
                        <a:cubicBezTo>
                          <a:pt x="12727" y="125555"/>
                          <a:pt x="-2513" y="157940"/>
                          <a:pt x="345" y="196992"/>
                        </a:cubicBezTo>
                        <a:close/>
                      </a:path>
                    </a:pathLst>
                  </a:custGeom>
                  <a:solidFill>
                    <a:srgbClr val="322F11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grpSp>
                <p:nvGrpSpPr>
                  <p:cNvPr id="1734" name="Рисунок 4">
                    <a:extLst>
                      <a:ext uri="{FF2B5EF4-FFF2-40B4-BE49-F238E27FC236}">
                        <a16:creationId xmlns:a16="http://schemas.microsoft.com/office/drawing/2014/main" id="{B0034522-0956-EFBB-FE6F-888BD44EAC35}"/>
                      </a:ext>
                    </a:extLst>
                  </p:cNvPr>
                  <p:cNvGrpSpPr/>
                  <p:nvPr/>
                </p:nvGrpSpPr>
                <p:grpSpPr>
                  <a:xfrm>
                    <a:off x="16238407" y="7640524"/>
                    <a:ext cx="635258" cy="726054"/>
                    <a:chOff x="16238407" y="7640524"/>
                    <a:chExt cx="635258" cy="726054"/>
                  </a:xfrm>
                  <a:solidFill>
                    <a:srgbClr val="564C0B"/>
                  </a:solidFill>
                </p:grpSpPr>
                <p:sp>
                  <p:nvSpPr>
                    <p:cNvPr id="1735" name="Полилиния: фигура 1734">
                      <a:extLst>
                        <a:ext uri="{FF2B5EF4-FFF2-40B4-BE49-F238E27FC236}">
                          <a16:creationId xmlns:a16="http://schemas.microsoft.com/office/drawing/2014/main" id="{02D4B1ED-2966-9FE4-B3E3-A0ED1E0A1D9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455147" y="7762727"/>
                      <a:ext cx="59046" cy="60335"/>
                    </a:xfrm>
                    <a:custGeom>
                      <a:avLst/>
                      <a:gdLst>
                        <a:gd name="connsiteX0" fmla="*/ 21807 w 59046"/>
                        <a:gd name="connsiteY0" fmla="*/ 57036 h 60335"/>
                        <a:gd name="connsiteX1" fmla="*/ 48477 w 59046"/>
                        <a:gd name="connsiteY1" fmla="*/ 34176 h 60335"/>
                        <a:gd name="connsiteX2" fmla="*/ 58954 w 59046"/>
                        <a:gd name="connsiteY2" fmla="*/ 8459 h 60335"/>
                        <a:gd name="connsiteX3" fmla="*/ 30379 w 59046"/>
                        <a:gd name="connsiteY3" fmla="*/ 3696 h 60335"/>
                        <a:gd name="connsiteX4" fmla="*/ 11329 w 59046"/>
                        <a:gd name="connsiteY4" fmla="*/ 19889 h 60335"/>
                        <a:gd name="connsiteX5" fmla="*/ 852 w 59046"/>
                        <a:gd name="connsiteY5" fmla="*/ 40844 h 60335"/>
                        <a:gd name="connsiteX6" fmla="*/ 2757 w 59046"/>
                        <a:gd name="connsiteY6" fmla="*/ 57036 h 60335"/>
                        <a:gd name="connsiteX7" fmla="*/ 21807 w 59046"/>
                        <a:gd name="connsiteY7" fmla="*/ 57036 h 603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</a:cxnLst>
                      <a:rect l="l" t="t" r="r" b="b"/>
                      <a:pathLst>
                        <a:path w="59046" h="60335">
                          <a:moveTo>
                            <a:pt x="21807" y="57036"/>
                          </a:moveTo>
                          <a:cubicBezTo>
                            <a:pt x="32284" y="52273"/>
                            <a:pt x="41809" y="43701"/>
                            <a:pt x="48477" y="34176"/>
                          </a:cubicBezTo>
                          <a:cubicBezTo>
                            <a:pt x="53240" y="27509"/>
                            <a:pt x="59907" y="17984"/>
                            <a:pt x="58954" y="8459"/>
                          </a:cubicBezTo>
                          <a:cubicBezTo>
                            <a:pt x="58002" y="-4876"/>
                            <a:pt x="37047" y="839"/>
                            <a:pt x="30379" y="3696"/>
                          </a:cubicBezTo>
                          <a:cubicBezTo>
                            <a:pt x="22759" y="7506"/>
                            <a:pt x="16092" y="12269"/>
                            <a:pt x="11329" y="19889"/>
                          </a:cubicBezTo>
                          <a:cubicBezTo>
                            <a:pt x="7519" y="26556"/>
                            <a:pt x="3709" y="33223"/>
                            <a:pt x="852" y="40844"/>
                          </a:cubicBezTo>
                          <a:cubicBezTo>
                            <a:pt x="-101" y="47511"/>
                            <a:pt x="-1053" y="53226"/>
                            <a:pt x="2757" y="57036"/>
                          </a:cubicBezTo>
                          <a:cubicBezTo>
                            <a:pt x="7519" y="62751"/>
                            <a:pt x="17044" y="59893"/>
                            <a:pt x="21807" y="57036"/>
                          </a:cubicBezTo>
                          <a:close/>
                        </a:path>
                      </a:pathLst>
                    </a:custGeom>
                    <a:solidFill>
                      <a:srgbClr val="564C0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736" name="Полилиния: фигура 1735">
                      <a:extLst>
                        <a:ext uri="{FF2B5EF4-FFF2-40B4-BE49-F238E27FC236}">
                          <a16:creationId xmlns:a16="http://schemas.microsoft.com/office/drawing/2014/main" id="{97EED19D-2ECB-A512-657C-C93BB430AA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549343" y="7640524"/>
                      <a:ext cx="76233" cy="109706"/>
                    </a:xfrm>
                    <a:custGeom>
                      <a:avLst/>
                      <a:gdLst>
                        <a:gd name="connsiteX0" fmla="*/ 27623 w 76233"/>
                        <a:gd name="connsiteY0" fmla="*/ 48747 h 109706"/>
                        <a:gd name="connsiteX1" fmla="*/ 23813 w 76233"/>
                        <a:gd name="connsiteY1" fmla="*/ 64939 h 109706"/>
                        <a:gd name="connsiteX2" fmla="*/ 39053 w 76233"/>
                        <a:gd name="connsiteY2" fmla="*/ 64939 h 109706"/>
                        <a:gd name="connsiteX3" fmla="*/ 57150 w 76233"/>
                        <a:gd name="connsiteY3" fmla="*/ 104944 h 109706"/>
                        <a:gd name="connsiteX4" fmla="*/ 55245 w 76233"/>
                        <a:gd name="connsiteY4" fmla="*/ 109707 h 109706"/>
                        <a:gd name="connsiteX5" fmla="*/ 69533 w 76233"/>
                        <a:gd name="connsiteY5" fmla="*/ 26839 h 109706"/>
                        <a:gd name="connsiteX6" fmla="*/ 0 w 76233"/>
                        <a:gd name="connsiteY6" fmla="*/ 3027 h 109706"/>
                        <a:gd name="connsiteX7" fmla="*/ 8573 w 76233"/>
                        <a:gd name="connsiteY7" fmla="*/ 4932 h 109706"/>
                        <a:gd name="connsiteX8" fmla="*/ 27623 w 76233"/>
                        <a:gd name="connsiteY8" fmla="*/ 48747 h 10970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76233" h="109706">
                          <a:moveTo>
                            <a:pt x="27623" y="48747"/>
                          </a:moveTo>
                          <a:cubicBezTo>
                            <a:pt x="26670" y="54462"/>
                            <a:pt x="25718" y="60177"/>
                            <a:pt x="23813" y="64939"/>
                          </a:cubicBezTo>
                          <a:cubicBezTo>
                            <a:pt x="28575" y="63987"/>
                            <a:pt x="34290" y="63034"/>
                            <a:pt x="39053" y="64939"/>
                          </a:cubicBezTo>
                          <a:cubicBezTo>
                            <a:pt x="56198" y="69702"/>
                            <a:pt x="61913" y="86847"/>
                            <a:pt x="57150" y="104944"/>
                          </a:cubicBezTo>
                          <a:cubicBezTo>
                            <a:pt x="57150" y="106849"/>
                            <a:pt x="56198" y="107802"/>
                            <a:pt x="55245" y="109707"/>
                          </a:cubicBezTo>
                          <a:cubicBezTo>
                            <a:pt x="71438" y="86847"/>
                            <a:pt x="84773" y="56367"/>
                            <a:pt x="69533" y="26839"/>
                          </a:cubicBezTo>
                          <a:cubicBezTo>
                            <a:pt x="55245" y="-783"/>
                            <a:pt x="25718" y="-3641"/>
                            <a:pt x="0" y="3027"/>
                          </a:cubicBezTo>
                          <a:cubicBezTo>
                            <a:pt x="2858" y="3027"/>
                            <a:pt x="5715" y="3979"/>
                            <a:pt x="8573" y="4932"/>
                          </a:cubicBezTo>
                          <a:cubicBezTo>
                            <a:pt x="23813" y="10647"/>
                            <a:pt x="29528" y="31602"/>
                            <a:pt x="27623" y="48747"/>
                          </a:cubicBezTo>
                          <a:close/>
                        </a:path>
                      </a:pathLst>
                    </a:custGeom>
                    <a:solidFill>
                      <a:srgbClr val="564C0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737" name="Полилиния: фигура 1736">
                      <a:extLst>
                        <a:ext uri="{FF2B5EF4-FFF2-40B4-BE49-F238E27FC236}">
                          <a16:creationId xmlns:a16="http://schemas.microsoft.com/office/drawing/2014/main" id="{0D423161-387D-2D0D-8006-2E0EC411A81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38407" y="8052172"/>
                      <a:ext cx="274741" cy="120273"/>
                    </a:xfrm>
                    <a:custGeom>
                      <a:avLst/>
                      <a:gdLst>
                        <a:gd name="connsiteX0" fmla="*/ 2326 w 274741"/>
                        <a:gd name="connsiteY0" fmla="*/ 0 h 120273"/>
                        <a:gd name="connsiteX1" fmla="*/ 2326 w 274741"/>
                        <a:gd name="connsiteY1" fmla="*/ 0 h 120273"/>
                        <a:gd name="connsiteX2" fmla="*/ 7089 w 274741"/>
                        <a:gd name="connsiteY2" fmla="*/ 51435 h 120273"/>
                        <a:gd name="connsiteX3" fmla="*/ 44236 w 274741"/>
                        <a:gd name="connsiteY3" fmla="*/ 93345 h 120273"/>
                        <a:gd name="connsiteX4" fmla="*/ 140439 w 274741"/>
                        <a:gd name="connsiteY4" fmla="*/ 120015 h 120273"/>
                        <a:gd name="connsiteX5" fmla="*/ 239499 w 274741"/>
                        <a:gd name="connsiteY5" fmla="*/ 73342 h 120273"/>
                        <a:gd name="connsiteX6" fmla="*/ 274741 w 274741"/>
                        <a:gd name="connsiteY6" fmla="*/ 20003 h 120273"/>
                        <a:gd name="connsiteX7" fmla="*/ 175681 w 274741"/>
                        <a:gd name="connsiteY7" fmla="*/ 63817 h 120273"/>
                        <a:gd name="connsiteX8" fmla="*/ 2326 w 274741"/>
                        <a:gd name="connsiteY8" fmla="*/ 0 h 1202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</a:cxnLst>
                      <a:rect l="l" t="t" r="r" b="b"/>
                      <a:pathLst>
                        <a:path w="274741" h="120273">
                          <a:moveTo>
                            <a:pt x="2326" y="0"/>
                          </a:moveTo>
                          <a:cubicBezTo>
                            <a:pt x="2326" y="0"/>
                            <a:pt x="2326" y="0"/>
                            <a:pt x="2326" y="0"/>
                          </a:cubicBezTo>
                          <a:cubicBezTo>
                            <a:pt x="-531" y="18098"/>
                            <a:pt x="-2436" y="33337"/>
                            <a:pt x="7089" y="51435"/>
                          </a:cubicBezTo>
                          <a:cubicBezTo>
                            <a:pt x="16614" y="68580"/>
                            <a:pt x="29949" y="82867"/>
                            <a:pt x="44236" y="93345"/>
                          </a:cubicBezTo>
                          <a:cubicBezTo>
                            <a:pt x="72811" y="113347"/>
                            <a:pt x="107101" y="121920"/>
                            <a:pt x="140439" y="120015"/>
                          </a:cubicBezTo>
                          <a:cubicBezTo>
                            <a:pt x="176634" y="117157"/>
                            <a:pt x="213781" y="102870"/>
                            <a:pt x="239499" y="73342"/>
                          </a:cubicBezTo>
                          <a:cubicBezTo>
                            <a:pt x="251881" y="59055"/>
                            <a:pt x="265216" y="40005"/>
                            <a:pt x="274741" y="20003"/>
                          </a:cubicBezTo>
                          <a:cubicBezTo>
                            <a:pt x="249976" y="47625"/>
                            <a:pt x="208066" y="62865"/>
                            <a:pt x="175681" y="63817"/>
                          </a:cubicBezTo>
                          <a:cubicBezTo>
                            <a:pt x="115674" y="63817"/>
                            <a:pt x="52809" y="36195"/>
                            <a:pt x="2326" y="0"/>
                          </a:cubicBezTo>
                          <a:close/>
                        </a:path>
                      </a:pathLst>
                    </a:custGeom>
                    <a:solidFill>
                      <a:srgbClr val="564C0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738" name="Полилиния: фигура 1737">
                      <a:extLst>
                        <a:ext uri="{FF2B5EF4-FFF2-40B4-BE49-F238E27FC236}">
                          <a16:creationId xmlns:a16="http://schemas.microsoft.com/office/drawing/2014/main" id="{8C69640C-CDE4-3897-DCA3-CBCC8D9C23B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278901" y="7687366"/>
                      <a:ext cx="115184" cy="230504"/>
                    </a:xfrm>
                    <a:custGeom>
                      <a:avLst/>
                      <a:gdLst>
                        <a:gd name="connsiteX0" fmla="*/ 60892 w 115184"/>
                        <a:gd name="connsiteY0" fmla="*/ 230505 h 230504"/>
                        <a:gd name="connsiteX1" fmla="*/ 36127 w 115184"/>
                        <a:gd name="connsiteY1" fmla="*/ 186690 h 230504"/>
                        <a:gd name="connsiteX2" fmla="*/ 115185 w 115184"/>
                        <a:gd name="connsiteY2" fmla="*/ 0 h 230504"/>
                        <a:gd name="connsiteX3" fmla="*/ 3742 w 115184"/>
                        <a:gd name="connsiteY3" fmla="*/ 107632 h 230504"/>
                        <a:gd name="connsiteX4" fmla="*/ 17077 w 115184"/>
                        <a:gd name="connsiteY4" fmla="*/ 193357 h 230504"/>
                        <a:gd name="connsiteX5" fmla="*/ 60892 w 115184"/>
                        <a:gd name="connsiteY5" fmla="*/ 230505 h 2305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15184" h="230504">
                          <a:moveTo>
                            <a:pt x="60892" y="230505"/>
                          </a:moveTo>
                          <a:cubicBezTo>
                            <a:pt x="49462" y="219074"/>
                            <a:pt x="39937" y="203834"/>
                            <a:pt x="36127" y="186690"/>
                          </a:cubicBezTo>
                          <a:cubicBezTo>
                            <a:pt x="18982" y="110490"/>
                            <a:pt x="69465" y="49530"/>
                            <a:pt x="115185" y="0"/>
                          </a:cubicBezTo>
                          <a:cubicBezTo>
                            <a:pt x="66607" y="12382"/>
                            <a:pt x="18030" y="53340"/>
                            <a:pt x="3742" y="107632"/>
                          </a:cubicBezTo>
                          <a:cubicBezTo>
                            <a:pt x="-3878" y="138112"/>
                            <a:pt x="-68" y="168592"/>
                            <a:pt x="17077" y="193357"/>
                          </a:cubicBezTo>
                          <a:cubicBezTo>
                            <a:pt x="29460" y="209549"/>
                            <a:pt x="43747" y="222884"/>
                            <a:pt x="60892" y="230505"/>
                          </a:cubicBezTo>
                          <a:close/>
                        </a:path>
                      </a:pathLst>
                    </a:custGeom>
                    <a:solidFill>
                      <a:srgbClr val="564C0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739" name="Полилиния: фигура 1738">
                      <a:extLst>
                        <a:ext uri="{FF2B5EF4-FFF2-40B4-BE49-F238E27FC236}">
                          <a16:creationId xmlns:a16="http://schemas.microsoft.com/office/drawing/2014/main" id="{CE0BB290-30C1-2661-194B-25537C3225D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6770324" y="7912155"/>
                      <a:ext cx="103342" cy="178116"/>
                    </a:xfrm>
                    <a:custGeom>
                      <a:avLst/>
                      <a:gdLst>
                        <a:gd name="connsiteX0" fmla="*/ 0 w 103342"/>
                        <a:gd name="connsiteY0" fmla="*/ 178117 h 178116"/>
                        <a:gd name="connsiteX1" fmla="*/ 15240 w 103342"/>
                        <a:gd name="connsiteY1" fmla="*/ 174307 h 178116"/>
                        <a:gd name="connsiteX2" fmla="*/ 75247 w 103342"/>
                        <a:gd name="connsiteY2" fmla="*/ 135254 h 178116"/>
                        <a:gd name="connsiteX3" fmla="*/ 102870 w 103342"/>
                        <a:gd name="connsiteY3" fmla="*/ 67627 h 178116"/>
                        <a:gd name="connsiteX4" fmla="*/ 98107 w 103342"/>
                        <a:gd name="connsiteY4" fmla="*/ 0 h 178116"/>
                        <a:gd name="connsiteX5" fmla="*/ 35242 w 103342"/>
                        <a:gd name="connsiteY5" fmla="*/ 142875 h 178116"/>
                        <a:gd name="connsiteX6" fmla="*/ 0 w 103342"/>
                        <a:gd name="connsiteY6" fmla="*/ 178117 h 1781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103342" h="178116">
                          <a:moveTo>
                            <a:pt x="0" y="178117"/>
                          </a:moveTo>
                          <a:cubicBezTo>
                            <a:pt x="4763" y="177165"/>
                            <a:pt x="10477" y="176212"/>
                            <a:pt x="15240" y="174307"/>
                          </a:cubicBezTo>
                          <a:cubicBezTo>
                            <a:pt x="38100" y="167640"/>
                            <a:pt x="59055" y="155257"/>
                            <a:pt x="75247" y="135254"/>
                          </a:cubicBezTo>
                          <a:cubicBezTo>
                            <a:pt x="90488" y="117157"/>
                            <a:pt x="101917" y="93345"/>
                            <a:pt x="102870" y="67627"/>
                          </a:cubicBezTo>
                          <a:cubicBezTo>
                            <a:pt x="103822" y="43815"/>
                            <a:pt x="103822" y="20955"/>
                            <a:pt x="98107" y="0"/>
                          </a:cubicBezTo>
                          <a:cubicBezTo>
                            <a:pt x="90488" y="54292"/>
                            <a:pt x="67628" y="102870"/>
                            <a:pt x="35242" y="142875"/>
                          </a:cubicBezTo>
                          <a:cubicBezTo>
                            <a:pt x="23813" y="156210"/>
                            <a:pt x="12382" y="167640"/>
                            <a:pt x="0" y="178117"/>
                          </a:cubicBezTo>
                          <a:close/>
                        </a:path>
                      </a:pathLst>
                    </a:custGeom>
                    <a:solidFill>
                      <a:srgbClr val="564C0B"/>
                    </a:solidFill>
                    <a:ln w="9525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</p:grpSp>
            <p:grpSp>
              <p:nvGrpSpPr>
                <p:cNvPr id="1740" name="Рисунок 4">
                  <a:extLst>
                    <a:ext uri="{FF2B5EF4-FFF2-40B4-BE49-F238E27FC236}">
                      <a16:creationId xmlns:a16="http://schemas.microsoft.com/office/drawing/2014/main" id="{F621BB0F-AFC3-3F06-F2EF-3162259A15D4}"/>
                    </a:ext>
                  </a:extLst>
                </p:cNvPr>
                <p:cNvGrpSpPr/>
                <p:nvPr/>
              </p:nvGrpSpPr>
              <p:grpSpPr>
                <a:xfrm>
                  <a:off x="15695665" y="7798914"/>
                  <a:ext cx="1664375" cy="1620346"/>
                  <a:chOff x="15695665" y="7798914"/>
                  <a:chExt cx="1664375" cy="1620346"/>
                </a:xfrm>
                <a:solidFill>
                  <a:srgbClr val="FFC6AA"/>
                </a:solidFill>
              </p:grpSpPr>
              <p:sp>
                <p:nvSpPr>
                  <p:cNvPr id="1741" name="Полилиния: фигура 1740">
                    <a:extLst>
                      <a:ext uri="{FF2B5EF4-FFF2-40B4-BE49-F238E27FC236}">
                        <a16:creationId xmlns:a16="http://schemas.microsoft.com/office/drawing/2014/main" id="{B7B8F5C0-E563-8387-E5BD-BC32706199C4}"/>
                      </a:ext>
                    </a:extLst>
                  </p:cNvPr>
                  <p:cNvSpPr/>
                  <p:nvPr/>
                </p:nvSpPr>
                <p:spPr>
                  <a:xfrm>
                    <a:off x="15771362" y="8514091"/>
                    <a:ext cx="568556" cy="471921"/>
                  </a:xfrm>
                  <a:custGeom>
                    <a:avLst/>
                    <a:gdLst>
                      <a:gd name="connsiteX0" fmla="*/ 568431 w 568556"/>
                      <a:gd name="connsiteY0" fmla="*/ 346752 h 471921"/>
                      <a:gd name="connsiteX1" fmla="*/ 518902 w 568556"/>
                      <a:gd name="connsiteY1" fmla="*/ 239119 h 471921"/>
                      <a:gd name="connsiteX2" fmla="*/ 405554 w 568556"/>
                      <a:gd name="connsiteY2" fmla="*/ 191494 h 471921"/>
                      <a:gd name="connsiteX3" fmla="*/ 290302 w 568556"/>
                      <a:gd name="connsiteY3" fmla="*/ 159110 h 471921"/>
                      <a:gd name="connsiteX4" fmla="*/ 320781 w 568556"/>
                      <a:gd name="connsiteY4" fmla="*/ 164825 h 471921"/>
                      <a:gd name="connsiteX5" fmla="*/ 203624 w 568556"/>
                      <a:gd name="connsiteY5" fmla="*/ 127677 h 471921"/>
                      <a:gd name="connsiteX6" fmla="*/ 192194 w 568556"/>
                      <a:gd name="connsiteY6" fmla="*/ 121010 h 471921"/>
                      <a:gd name="connsiteX7" fmla="*/ 199814 w 568556"/>
                      <a:gd name="connsiteY7" fmla="*/ 124820 h 471921"/>
                      <a:gd name="connsiteX8" fmla="*/ 169334 w 568556"/>
                      <a:gd name="connsiteY8" fmla="*/ 106722 h 471921"/>
                      <a:gd name="connsiteX9" fmla="*/ 159809 w 568556"/>
                      <a:gd name="connsiteY9" fmla="*/ 101007 h 471921"/>
                      <a:gd name="connsiteX10" fmla="*/ 163619 w 568556"/>
                      <a:gd name="connsiteY10" fmla="*/ 104817 h 471921"/>
                      <a:gd name="connsiteX11" fmla="*/ 145522 w 568556"/>
                      <a:gd name="connsiteY11" fmla="*/ 85767 h 471921"/>
                      <a:gd name="connsiteX12" fmla="*/ 118852 w 568556"/>
                      <a:gd name="connsiteY12" fmla="*/ 51477 h 471921"/>
                      <a:gd name="connsiteX13" fmla="*/ 112184 w 568556"/>
                      <a:gd name="connsiteY13" fmla="*/ 41000 h 471921"/>
                      <a:gd name="connsiteX14" fmla="*/ 109327 w 568556"/>
                      <a:gd name="connsiteY14" fmla="*/ 37190 h 471921"/>
                      <a:gd name="connsiteX15" fmla="*/ 105517 w 568556"/>
                      <a:gd name="connsiteY15" fmla="*/ 32428 h 471921"/>
                      <a:gd name="connsiteX16" fmla="*/ 109327 w 568556"/>
                      <a:gd name="connsiteY16" fmla="*/ 37190 h 471921"/>
                      <a:gd name="connsiteX17" fmla="*/ 108374 w 568556"/>
                      <a:gd name="connsiteY17" fmla="*/ 36237 h 471921"/>
                      <a:gd name="connsiteX18" fmla="*/ 87419 w 568556"/>
                      <a:gd name="connsiteY18" fmla="*/ 10520 h 471921"/>
                      <a:gd name="connsiteX19" fmla="*/ 12172 w 568556"/>
                      <a:gd name="connsiteY19" fmla="*/ 29570 h 471921"/>
                      <a:gd name="connsiteX20" fmla="*/ 11219 w 568556"/>
                      <a:gd name="connsiteY20" fmla="*/ 132440 h 471921"/>
                      <a:gd name="connsiteX21" fmla="*/ 36937 w 568556"/>
                      <a:gd name="connsiteY21" fmla="*/ 192447 h 471921"/>
                      <a:gd name="connsiteX22" fmla="*/ 60749 w 568556"/>
                      <a:gd name="connsiteY22" fmla="*/ 245787 h 471921"/>
                      <a:gd name="connsiteX23" fmla="*/ 107422 w 568556"/>
                      <a:gd name="connsiteY23" fmla="*/ 323892 h 471921"/>
                      <a:gd name="connsiteX24" fmla="*/ 181717 w 568556"/>
                      <a:gd name="connsiteY24" fmla="*/ 387709 h 471921"/>
                      <a:gd name="connsiteX25" fmla="*/ 272204 w 568556"/>
                      <a:gd name="connsiteY25" fmla="*/ 430571 h 471921"/>
                      <a:gd name="connsiteX26" fmla="*/ 350309 w 568556"/>
                      <a:gd name="connsiteY26" fmla="*/ 453431 h 471921"/>
                      <a:gd name="connsiteX27" fmla="*/ 395077 w 568556"/>
                      <a:gd name="connsiteY27" fmla="*/ 464861 h 471921"/>
                      <a:gd name="connsiteX28" fmla="*/ 466514 w 568556"/>
                      <a:gd name="connsiteY28" fmla="*/ 468671 h 471921"/>
                      <a:gd name="connsiteX29" fmla="*/ 508424 w 568556"/>
                      <a:gd name="connsiteY29" fmla="*/ 450574 h 471921"/>
                      <a:gd name="connsiteX30" fmla="*/ 568431 w 568556"/>
                      <a:gd name="connsiteY30" fmla="*/ 346752 h 471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</a:cxnLst>
                    <a:rect l="l" t="t" r="r" b="b"/>
                    <a:pathLst>
                      <a:path w="568556" h="471921">
                        <a:moveTo>
                          <a:pt x="568431" y="346752"/>
                        </a:moveTo>
                        <a:cubicBezTo>
                          <a:pt x="570337" y="301984"/>
                          <a:pt x="550334" y="264837"/>
                          <a:pt x="518902" y="239119"/>
                        </a:cubicBezTo>
                        <a:cubicBezTo>
                          <a:pt x="485564" y="211497"/>
                          <a:pt x="444606" y="204829"/>
                          <a:pt x="405554" y="191494"/>
                        </a:cubicBezTo>
                        <a:cubicBezTo>
                          <a:pt x="367454" y="179112"/>
                          <a:pt x="329354" y="165777"/>
                          <a:pt x="290302" y="159110"/>
                        </a:cubicBezTo>
                        <a:cubicBezTo>
                          <a:pt x="300779" y="161015"/>
                          <a:pt x="310304" y="162920"/>
                          <a:pt x="320781" y="164825"/>
                        </a:cubicBezTo>
                        <a:cubicBezTo>
                          <a:pt x="281729" y="157204"/>
                          <a:pt x="240772" y="144822"/>
                          <a:pt x="203624" y="127677"/>
                        </a:cubicBezTo>
                        <a:cubicBezTo>
                          <a:pt x="199814" y="125772"/>
                          <a:pt x="196004" y="123867"/>
                          <a:pt x="192194" y="121010"/>
                        </a:cubicBezTo>
                        <a:cubicBezTo>
                          <a:pt x="195052" y="121962"/>
                          <a:pt x="197909" y="123867"/>
                          <a:pt x="199814" y="124820"/>
                        </a:cubicBezTo>
                        <a:cubicBezTo>
                          <a:pt x="189337" y="119105"/>
                          <a:pt x="178859" y="113390"/>
                          <a:pt x="169334" y="106722"/>
                        </a:cubicBezTo>
                        <a:cubicBezTo>
                          <a:pt x="166477" y="104817"/>
                          <a:pt x="162667" y="102912"/>
                          <a:pt x="159809" y="101007"/>
                        </a:cubicBezTo>
                        <a:cubicBezTo>
                          <a:pt x="177906" y="112437"/>
                          <a:pt x="169334" y="111485"/>
                          <a:pt x="163619" y="104817"/>
                        </a:cubicBezTo>
                        <a:cubicBezTo>
                          <a:pt x="157904" y="99102"/>
                          <a:pt x="151237" y="92435"/>
                          <a:pt x="145522" y="85767"/>
                        </a:cubicBezTo>
                        <a:cubicBezTo>
                          <a:pt x="135997" y="75290"/>
                          <a:pt x="126472" y="63860"/>
                          <a:pt x="118852" y="51477"/>
                        </a:cubicBezTo>
                        <a:cubicBezTo>
                          <a:pt x="116947" y="47667"/>
                          <a:pt x="114089" y="43857"/>
                          <a:pt x="112184" y="41000"/>
                        </a:cubicBezTo>
                        <a:cubicBezTo>
                          <a:pt x="113137" y="41952"/>
                          <a:pt x="111231" y="39095"/>
                          <a:pt x="109327" y="37190"/>
                        </a:cubicBezTo>
                        <a:cubicBezTo>
                          <a:pt x="108374" y="35285"/>
                          <a:pt x="107422" y="33380"/>
                          <a:pt x="105517" y="32428"/>
                        </a:cubicBezTo>
                        <a:cubicBezTo>
                          <a:pt x="106469" y="34332"/>
                          <a:pt x="108374" y="36237"/>
                          <a:pt x="109327" y="37190"/>
                        </a:cubicBezTo>
                        <a:cubicBezTo>
                          <a:pt x="109327" y="37190"/>
                          <a:pt x="109327" y="36237"/>
                          <a:pt x="108374" y="36237"/>
                        </a:cubicBezTo>
                        <a:cubicBezTo>
                          <a:pt x="102659" y="23855"/>
                          <a:pt x="96944" y="19092"/>
                          <a:pt x="87419" y="10520"/>
                        </a:cubicBezTo>
                        <a:cubicBezTo>
                          <a:pt x="62654" y="-12340"/>
                          <a:pt x="29317" y="5757"/>
                          <a:pt x="12172" y="29570"/>
                        </a:cubicBezTo>
                        <a:cubicBezTo>
                          <a:pt x="-8783" y="58145"/>
                          <a:pt x="1694" y="102912"/>
                          <a:pt x="11219" y="132440"/>
                        </a:cubicBezTo>
                        <a:cubicBezTo>
                          <a:pt x="17887" y="153395"/>
                          <a:pt x="27412" y="173397"/>
                          <a:pt x="36937" y="192447"/>
                        </a:cubicBezTo>
                        <a:cubicBezTo>
                          <a:pt x="45509" y="209592"/>
                          <a:pt x="53129" y="227690"/>
                          <a:pt x="60749" y="245787"/>
                        </a:cubicBezTo>
                        <a:cubicBezTo>
                          <a:pt x="72179" y="274362"/>
                          <a:pt x="89324" y="301032"/>
                          <a:pt x="107422" y="323892"/>
                        </a:cubicBezTo>
                        <a:cubicBezTo>
                          <a:pt x="128377" y="350562"/>
                          <a:pt x="154094" y="370564"/>
                          <a:pt x="181717" y="387709"/>
                        </a:cubicBezTo>
                        <a:cubicBezTo>
                          <a:pt x="210292" y="404854"/>
                          <a:pt x="240772" y="421046"/>
                          <a:pt x="272204" y="430571"/>
                        </a:cubicBezTo>
                        <a:cubicBezTo>
                          <a:pt x="297922" y="438191"/>
                          <a:pt x="324592" y="445811"/>
                          <a:pt x="350309" y="453431"/>
                        </a:cubicBezTo>
                        <a:cubicBezTo>
                          <a:pt x="365549" y="458194"/>
                          <a:pt x="379837" y="462004"/>
                          <a:pt x="395077" y="464861"/>
                        </a:cubicBezTo>
                        <a:cubicBezTo>
                          <a:pt x="420794" y="470576"/>
                          <a:pt x="440797" y="475339"/>
                          <a:pt x="466514" y="468671"/>
                        </a:cubicBezTo>
                        <a:cubicBezTo>
                          <a:pt x="480802" y="464861"/>
                          <a:pt x="495089" y="457241"/>
                          <a:pt x="508424" y="450574"/>
                        </a:cubicBezTo>
                        <a:cubicBezTo>
                          <a:pt x="543667" y="430571"/>
                          <a:pt x="566527" y="389614"/>
                          <a:pt x="568431" y="346752"/>
                        </a:cubicBezTo>
                        <a:close/>
                      </a:path>
                    </a:pathLst>
                  </a:custGeom>
                  <a:solidFill>
                    <a:srgbClr val="FFC6A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42" name="Полилиния: фигура 1741">
                    <a:extLst>
                      <a:ext uri="{FF2B5EF4-FFF2-40B4-BE49-F238E27FC236}">
                        <a16:creationId xmlns:a16="http://schemas.microsoft.com/office/drawing/2014/main" id="{B1EBB24C-96EE-3FB9-C6D6-218538214376}"/>
                      </a:ext>
                    </a:extLst>
                  </p:cNvPr>
                  <p:cNvSpPr/>
                  <p:nvPr/>
                </p:nvSpPr>
                <p:spPr>
                  <a:xfrm>
                    <a:off x="16877060" y="7798914"/>
                    <a:ext cx="482980" cy="540040"/>
                  </a:xfrm>
                  <a:custGeom>
                    <a:avLst/>
                    <a:gdLst>
                      <a:gd name="connsiteX0" fmla="*/ 482861 w 482980"/>
                      <a:gd name="connsiteY0" fmla="*/ 336125 h 540040"/>
                      <a:gd name="connsiteX1" fmla="*/ 476194 w 482980"/>
                      <a:gd name="connsiteY1" fmla="*/ 295168 h 540040"/>
                      <a:gd name="connsiteX2" fmla="*/ 451429 w 482980"/>
                      <a:gd name="connsiteY2" fmla="*/ 220873 h 540040"/>
                      <a:gd name="connsiteX3" fmla="*/ 368561 w 482980"/>
                      <a:gd name="connsiteY3" fmla="*/ 118956 h 540040"/>
                      <a:gd name="connsiteX4" fmla="*/ 259024 w 482980"/>
                      <a:gd name="connsiteY4" fmla="*/ 43708 h 540040"/>
                      <a:gd name="connsiteX5" fmla="*/ 141866 w 482980"/>
                      <a:gd name="connsiteY5" fmla="*/ 2751 h 540040"/>
                      <a:gd name="connsiteX6" fmla="*/ 60904 w 482980"/>
                      <a:gd name="connsiteY6" fmla="*/ 17039 h 540040"/>
                      <a:gd name="connsiteX7" fmla="*/ 24709 w 482980"/>
                      <a:gd name="connsiteY7" fmla="*/ 30374 h 540040"/>
                      <a:gd name="connsiteX8" fmla="*/ 11374 w 482980"/>
                      <a:gd name="connsiteY8" fmla="*/ 134196 h 540040"/>
                      <a:gd name="connsiteX9" fmla="*/ 18041 w 482980"/>
                      <a:gd name="connsiteY9" fmla="*/ 190393 h 540040"/>
                      <a:gd name="connsiteX10" fmla="*/ 64714 w 482980"/>
                      <a:gd name="connsiteY10" fmla="*/ 240876 h 540040"/>
                      <a:gd name="connsiteX11" fmla="*/ 128531 w 482980"/>
                      <a:gd name="connsiteY11" fmla="*/ 281833 h 540040"/>
                      <a:gd name="connsiteX12" fmla="*/ 184729 w 482980"/>
                      <a:gd name="connsiteY12" fmla="*/ 330410 h 540040"/>
                      <a:gd name="connsiteX13" fmla="*/ 156154 w 482980"/>
                      <a:gd name="connsiteY13" fmla="*/ 307550 h 540040"/>
                      <a:gd name="connsiteX14" fmla="*/ 233306 w 482980"/>
                      <a:gd name="connsiteY14" fmla="*/ 385655 h 540040"/>
                      <a:gd name="connsiteX15" fmla="*/ 269501 w 482980"/>
                      <a:gd name="connsiteY15" fmla="*/ 420898 h 540040"/>
                      <a:gd name="connsiteX16" fmla="*/ 285694 w 482980"/>
                      <a:gd name="connsiteY16" fmla="*/ 437090 h 540040"/>
                      <a:gd name="connsiteX17" fmla="*/ 343796 w 482980"/>
                      <a:gd name="connsiteY17" fmla="*/ 470428 h 540040"/>
                      <a:gd name="connsiteX18" fmla="*/ 347606 w 482980"/>
                      <a:gd name="connsiteY18" fmla="*/ 477095 h 540040"/>
                      <a:gd name="connsiteX19" fmla="*/ 341891 w 482980"/>
                      <a:gd name="connsiteY19" fmla="*/ 522815 h 540040"/>
                      <a:gd name="connsiteX20" fmla="*/ 363799 w 482980"/>
                      <a:gd name="connsiteY20" fmla="*/ 539960 h 540040"/>
                      <a:gd name="connsiteX21" fmla="*/ 404756 w 482980"/>
                      <a:gd name="connsiteY21" fmla="*/ 491382 h 540040"/>
                      <a:gd name="connsiteX22" fmla="*/ 427616 w 482980"/>
                      <a:gd name="connsiteY22" fmla="*/ 464712 h 540040"/>
                      <a:gd name="connsiteX23" fmla="*/ 437141 w 482980"/>
                      <a:gd name="connsiteY23" fmla="*/ 450425 h 540040"/>
                      <a:gd name="connsiteX24" fmla="*/ 446666 w 482980"/>
                      <a:gd name="connsiteY24" fmla="*/ 438995 h 540040"/>
                      <a:gd name="connsiteX25" fmla="*/ 450476 w 482980"/>
                      <a:gd name="connsiteY25" fmla="*/ 434232 h 540040"/>
                      <a:gd name="connsiteX26" fmla="*/ 469526 w 482980"/>
                      <a:gd name="connsiteY26" fmla="*/ 403753 h 540040"/>
                      <a:gd name="connsiteX27" fmla="*/ 482861 w 482980"/>
                      <a:gd name="connsiteY27" fmla="*/ 336125 h 5400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482980" h="540040">
                        <a:moveTo>
                          <a:pt x="482861" y="336125"/>
                        </a:moveTo>
                        <a:cubicBezTo>
                          <a:pt x="482861" y="324695"/>
                          <a:pt x="479051" y="307550"/>
                          <a:pt x="476194" y="295168"/>
                        </a:cubicBezTo>
                        <a:cubicBezTo>
                          <a:pt x="471431" y="268498"/>
                          <a:pt x="461906" y="244685"/>
                          <a:pt x="451429" y="220873"/>
                        </a:cubicBezTo>
                        <a:cubicBezTo>
                          <a:pt x="434284" y="180868"/>
                          <a:pt x="399994" y="146578"/>
                          <a:pt x="368561" y="118956"/>
                        </a:cubicBezTo>
                        <a:cubicBezTo>
                          <a:pt x="333319" y="88476"/>
                          <a:pt x="299981" y="62758"/>
                          <a:pt x="259024" y="43708"/>
                        </a:cubicBezTo>
                        <a:cubicBezTo>
                          <a:pt x="220924" y="26564"/>
                          <a:pt x="182824" y="12276"/>
                          <a:pt x="141866" y="2751"/>
                        </a:cubicBezTo>
                        <a:cubicBezTo>
                          <a:pt x="112339" y="-3916"/>
                          <a:pt x="84716" y="1799"/>
                          <a:pt x="60904" y="17039"/>
                        </a:cubicBezTo>
                        <a:cubicBezTo>
                          <a:pt x="48521" y="19896"/>
                          <a:pt x="37091" y="23706"/>
                          <a:pt x="24709" y="30374"/>
                        </a:cubicBezTo>
                        <a:cubicBezTo>
                          <a:pt x="-7676" y="48471"/>
                          <a:pt x="-3866" y="90381"/>
                          <a:pt x="11374" y="134196"/>
                        </a:cubicBezTo>
                        <a:cubicBezTo>
                          <a:pt x="19946" y="158961"/>
                          <a:pt x="1849" y="176106"/>
                          <a:pt x="18041" y="190393"/>
                        </a:cubicBezTo>
                        <a:cubicBezTo>
                          <a:pt x="29471" y="212301"/>
                          <a:pt x="45664" y="231351"/>
                          <a:pt x="64714" y="240876"/>
                        </a:cubicBezTo>
                        <a:cubicBezTo>
                          <a:pt x="87574" y="252306"/>
                          <a:pt x="108529" y="266593"/>
                          <a:pt x="128531" y="281833"/>
                        </a:cubicBezTo>
                        <a:cubicBezTo>
                          <a:pt x="147581" y="298025"/>
                          <a:pt x="165679" y="314218"/>
                          <a:pt x="184729" y="330410"/>
                        </a:cubicBezTo>
                        <a:cubicBezTo>
                          <a:pt x="175204" y="322790"/>
                          <a:pt x="165679" y="315170"/>
                          <a:pt x="156154" y="307550"/>
                        </a:cubicBezTo>
                        <a:cubicBezTo>
                          <a:pt x="184729" y="330410"/>
                          <a:pt x="210446" y="356128"/>
                          <a:pt x="233306" y="385655"/>
                        </a:cubicBezTo>
                        <a:cubicBezTo>
                          <a:pt x="243784" y="398990"/>
                          <a:pt x="257119" y="410420"/>
                          <a:pt x="269501" y="420898"/>
                        </a:cubicBezTo>
                        <a:cubicBezTo>
                          <a:pt x="275216" y="425660"/>
                          <a:pt x="280931" y="431375"/>
                          <a:pt x="285694" y="437090"/>
                        </a:cubicBezTo>
                        <a:cubicBezTo>
                          <a:pt x="301886" y="454235"/>
                          <a:pt x="321889" y="465665"/>
                          <a:pt x="343796" y="470428"/>
                        </a:cubicBezTo>
                        <a:cubicBezTo>
                          <a:pt x="344749" y="472332"/>
                          <a:pt x="346654" y="475190"/>
                          <a:pt x="347606" y="477095"/>
                        </a:cubicBezTo>
                        <a:cubicBezTo>
                          <a:pt x="344749" y="492335"/>
                          <a:pt x="337129" y="506622"/>
                          <a:pt x="341891" y="522815"/>
                        </a:cubicBezTo>
                        <a:cubicBezTo>
                          <a:pt x="344749" y="533292"/>
                          <a:pt x="353321" y="540912"/>
                          <a:pt x="363799" y="539960"/>
                        </a:cubicBezTo>
                        <a:cubicBezTo>
                          <a:pt x="387611" y="539007"/>
                          <a:pt x="396184" y="513290"/>
                          <a:pt x="404756" y="491382"/>
                        </a:cubicBezTo>
                        <a:cubicBezTo>
                          <a:pt x="413329" y="483762"/>
                          <a:pt x="420949" y="474237"/>
                          <a:pt x="427616" y="464712"/>
                        </a:cubicBezTo>
                        <a:cubicBezTo>
                          <a:pt x="430474" y="459950"/>
                          <a:pt x="434284" y="455188"/>
                          <a:pt x="437141" y="450425"/>
                        </a:cubicBezTo>
                        <a:cubicBezTo>
                          <a:pt x="440951" y="446615"/>
                          <a:pt x="443809" y="442805"/>
                          <a:pt x="446666" y="438995"/>
                        </a:cubicBezTo>
                        <a:cubicBezTo>
                          <a:pt x="447619" y="437090"/>
                          <a:pt x="449524" y="436138"/>
                          <a:pt x="450476" y="434232"/>
                        </a:cubicBezTo>
                        <a:cubicBezTo>
                          <a:pt x="458096" y="425660"/>
                          <a:pt x="464764" y="415183"/>
                          <a:pt x="469526" y="403753"/>
                        </a:cubicBezTo>
                        <a:cubicBezTo>
                          <a:pt x="479051" y="382798"/>
                          <a:pt x="483814" y="359938"/>
                          <a:pt x="482861" y="336125"/>
                        </a:cubicBezTo>
                        <a:close/>
                      </a:path>
                    </a:pathLst>
                  </a:custGeom>
                  <a:solidFill>
                    <a:srgbClr val="FFC6A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43" name="Полилиния: фигура 1742">
                    <a:extLst>
                      <a:ext uri="{FF2B5EF4-FFF2-40B4-BE49-F238E27FC236}">
                        <a16:creationId xmlns:a16="http://schemas.microsoft.com/office/drawing/2014/main" id="{F4DD26AC-8C38-EFC0-851E-B97E92BB2F2C}"/>
                      </a:ext>
                    </a:extLst>
                  </p:cNvPr>
                  <p:cNvSpPr/>
                  <p:nvPr/>
                </p:nvSpPr>
                <p:spPr>
                  <a:xfrm>
                    <a:off x="15695665" y="7828187"/>
                    <a:ext cx="500729" cy="577935"/>
                  </a:xfrm>
                  <a:custGeom>
                    <a:avLst/>
                    <a:gdLst>
                      <a:gd name="connsiteX0" fmla="*/ 446961 w 500729"/>
                      <a:gd name="connsiteY0" fmla="*/ 9674 h 577935"/>
                      <a:gd name="connsiteX1" fmla="*/ 316468 w 500729"/>
                      <a:gd name="connsiteY1" fmla="*/ 9674 h 577935"/>
                      <a:gd name="connsiteX2" fmla="*/ 239316 w 500729"/>
                      <a:gd name="connsiteY2" fmla="*/ 37296 h 577935"/>
                      <a:gd name="connsiteX3" fmla="*/ 194548 w 500729"/>
                      <a:gd name="connsiteY3" fmla="*/ 69681 h 577935"/>
                      <a:gd name="connsiteX4" fmla="*/ 169783 w 500729"/>
                      <a:gd name="connsiteY4" fmla="*/ 89684 h 577935"/>
                      <a:gd name="connsiteX5" fmla="*/ 92631 w 500729"/>
                      <a:gd name="connsiteY5" fmla="*/ 159216 h 577935"/>
                      <a:gd name="connsiteX6" fmla="*/ 39291 w 500729"/>
                      <a:gd name="connsiteY6" fmla="*/ 231606 h 577935"/>
                      <a:gd name="connsiteX7" fmla="*/ 8811 w 500729"/>
                      <a:gd name="connsiteY7" fmla="*/ 314473 h 577935"/>
                      <a:gd name="connsiteX8" fmla="*/ 8811 w 500729"/>
                      <a:gd name="connsiteY8" fmla="*/ 311615 h 577935"/>
                      <a:gd name="connsiteX9" fmla="*/ 2143 w 500729"/>
                      <a:gd name="connsiteY9" fmla="*/ 346858 h 577935"/>
                      <a:gd name="connsiteX10" fmla="*/ 2143 w 500729"/>
                      <a:gd name="connsiteY10" fmla="*/ 348763 h 577935"/>
                      <a:gd name="connsiteX11" fmla="*/ 2143 w 500729"/>
                      <a:gd name="connsiteY11" fmla="*/ 347810 h 577935"/>
                      <a:gd name="connsiteX12" fmla="*/ 2143 w 500729"/>
                      <a:gd name="connsiteY12" fmla="*/ 423058 h 577935"/>
                      <a:gd name="connsiteX13" fmla="*/ 67866 w 500729"/>
                      <a:gd name="connsiteY13" fmla="*/ 544977 h 577935"/>
                      <a:gd name="connsiteX14" fmla="*/ 191691 w 500729"/>
                      <a:gd name="connsiteY14" fmla="*/ 576410 h 577935"/>
                      <a:gd name="connsiteX15" fmla="*/ 278368 w 500729"/>
                      <a:gd name="connsiteY15" fmla="*/ 525927 h 577935"/>
                      <a:gd name="connsiteX16" fmla="*/ 350758 w 500729"/>
                      <a:gd name="connsiteY16" fmla="*/ 387815 h 577935"/>
                      <a:gd name="connsiteX17" fmla="*/ 377428 w 500729"/>
                      <a:gd name="connsiteY17" fmla="*/ 299233 h 577935"/>
                      <a:gd name="connsiteX18" fmla="*/ 385048 w 500729"/>
                      <a:gd name="connsiteY18" fmla="*/ 286850 h 577935"/>
                      <a:gd name="connsiteX19" fmla="*/ 393621 w 500729"/>
                      <a:gd name="connsiteY19" fmla="*/ 274468 h 577935"/>
                      <a:gd name="connsiteX20" fmla="*/ 411718 w 500729"/>
                      <a:gd name="connsiteY20" fmla="*/ 205888 h 577935"/>
                      <a:gd name="connsiteX21" fmla="*/ 422196 w 500729"/>
                      <a:gd name="connsiteY21" fmla="*/ 196363 h 577935"/>
                      <a:gd name="connsiteX22" fmla="*/ 428863 w 500729"/>
                      <a:gd name="connsiteY22" fmla="*/ 190648 h 577935"/>
                      <a:gd name="connsiteX23" fmla="*/ 437436 w 500729"/>
                      <a:gd name="connsiteY23" fmla="*/ 185886 h 577935"/>
                      <a:gd name="connsiteX24" fmla="*/ 500301 w 500729"/>
                      <a:gd name="connsiteY24" fmla="*/ 102066 h 577935"/>
                      <a:gd name="connsiteX25" fmla="*/ 446961 w 500729"/>
                      <a:gd name="connsiteY25" fmla="*/ 9674 h 5779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500729" h="577935">
                        <a:moveTo>
                          <a:pt x="446961" y="9674"/>
                        </a:moveTo>
                        <a:cubicBezTo>
                          <a:pt x="404098" y="-4614"/>
                          <a:pt x="359331" y="-1756"/>
                          <a:pt x="316468" y="9674"/>
                        </a:cubicBezTo>
                        <a:cubicBezTo>
                          <a:pt x="289798" y="16341"/>
                          <a:pt x="264081" y="26819"/>
                          <a:pt x="239316" y="37296"/>
                        </a:cubicBezTo>
                        <a:cubicBezTo>
                          <a:pt x="224076" y="43011"/>
                          <a:pt x="208836" y="59203"/>
                          <a:pt x="194548" y="69681"/>
                        </a:cubicBezTo>
                        <a:cubicBezTo>
                          <a:pt x="185976" y="76348"/>
                          <a:pt x="178356" y="83016"/>
                          <a:pt x="169783" y="89684"/>
                        </a:cubicBezTo>
                        <a:cubicBezTo>
                          <a:pt x="143113" y="111591"/>
                          <a:pt x="116443" y="133498"/>
                          <a:pt x="92631" y="159216"/>
                        </a:cubicBezTo>
                        <a:cubicBezTo>
                          <a:pt x="72628" y="181123"/>
                          <a:pt x="53578" y="204936"/>
                          <a:pt x="39291" y="231606"/>
                        </a:cubicBezTo>
                        <a:cubicBezTo>
                          <a:pt x="23098" y="261133"/>
                          <a:pt x="15478" y="285898"/>
                          <a:pt x="8811" y="314473"/>
                        </a:cubicBezTo>
                        <a:cubicBezTo>
                          <a:pt x="8811" y="313520"/>
                          <a:pt x="8811" y="312568"/>
                          <a:pt x="8811" y="311615"/>
                        </a:cubicBezTo>
                        <a:cubicBezTo>
                          <a:pt x="5953" y="324950"/>
                          <a:pt x="4048" y="336380"/>
                          <a:pt x="2143" y="346858"/>
                        </a:cubicBezTo>
                        <a:cubicBezTo>
                          <a:pt x="2143" y="347810"/>
                          <a:pt x="2143" y="347810"/>
                          <a:pt x="2143" y="348763"/>
                        </a:cubicBezTo>
                        <a:cubicBezTo>
                          <a:pt x="2143" y="348763"/>
                          <a:pt x="2143" y="347810"/>
                          <a:pt x="2143" y="347810"/>
                        </a:cubicBezTo>
                        <a:cubicBezTo>
                          <a:pt x="-714" y="371623"/>
                          <a:pt x="-714" y="393530"/>
                          <a:pt x="2143" y="423058"/>
                        </a:cubicBezTo>
                        <a:cubicBezTo>
                          <a:pt x="7858" y="474492"/>
                          <a:pt x="35481" y="512592"/>
                          <a:pt x="67866" y="544977"/>
                        </a:cubicBezTo>
                        <a:cubicBezTo>
                          <a:pt x="103108" y="579267"/>
                          <a:pt x="148828" y="580220"/>
                          <a:pt x="191691" y="576410"/>
                        </a:cubicBezTo>
                        <a:cubicBezTo>
                          <a:pt x="223123" y="573552"/>
                          <a:pt x="256461" y="550692"/>
                          <a:pt x="278368" y="525927"/>
                        </a:cubicBezTo>
                        <a:cubicBezTo>
                          <a:pt x="313611" y="486875"/>
                          <a:pt x="339328" y="443060"/>
                          <a:pt x="350758" y="387815"/>
                        </a:cubicBezTo>
                        <a:cubicBezTo>
                          <a:pt x="356473" y="358288"/>
                          <a:pt x="365998" y="326855"/>
                          <a:pt x="377428" y="299233"/>
                        </a:cubicBezTo>
                        <a:cubicBezTo>
                          <a:pt x="379333" y="294471"/>
                          <a:pt x="382191" y="290660"/>
                          <a:pt x="385048" y="286850"/>
                        </a:cubicBezTo>
                        <a:cubicBezTo>
                          <a:pt x="387906" y="282088"/>
                          <a:pt x="390763" y="278278"/>
                          <a:pt x="393621" y="274468"/>
                        </a:cubicBezTo>
                        <a:cubicBezTo>
                          <a:pt x="407908" y="255418"/>
                          <a:pt x="411718" y="230653"/>
                          <a:pt x="411718" y="205888"/>
                        </a:cubicBezTo>
                        <a:cubicBezTo>
                          <a:pt x="415528" y="202078"/>
                          <a:pt x="418386" y="199221"/>
                          <a:pt x="422196" y="196363"/>
                        </a:cubicBezTo>
                        <a:cubicBezTo>
                          <a:pt x="424101" y="194458"/>
                          <a:pt x="426958" y="192553"/>
                          <a:pt x="428863" y="190648"/>
                        </a:cubicBezTo>
                        <a:cubicBezTo>
                          <a:pt x="431721" y="188743"/>
                          <a:pt x="434578" y="186838"/>
                          <a:pt x="437436" y="185886"/>
                        </a:cubicBezTo>
                        <a:cubicBezTo>
                          <a:pt x="471726" y="175408"/>
                          <a:pt x="497443" y="143976"/>
                          <a:pt x="500301" y="102066"/>
                        </a:cubicBezTo>
                        <a:cubicBezTo>
                          <a:pt x="504111" y="63013"/>
                          <a:pt x="482203" y="21104"/>
                          <a:pt x="446961" y="9674"/>
                        </a:cubicBezTo>
                        <a:close/>
                      </a:path>
                    </a:pathLst>
                  </a:custGeom>
                  <a:solidFill>
                    <a:srgbClr val="FFC6A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44" name="Полилиния: фигура 1743">
                    <a:extLst>
                      <a:ext uri="{FF2B5EF4-FFF2-40B4-BE49-F238E27FC236}">
                        <a16:creationId xmlns:a16="http://schemas.microsoft.com/office/drawing/2014/main" id="{5B54BBA2-0ACD-E39B-1476-5EAD4CF2BEA0}"/>
                      </a:ext>
                    </a:extLst>
                  </p:cNvPr>
                  <p:cNvSpPr/>
                  <p:nvPr/>
                </p:nvSpPr>
                <p:spPr>
                  <a:xfrm>
                    <a:off x="16086540" y="8093015"/>
                    <a:ext cx="912986" cy="430700"/>
                  </a:xfrm>
                  <a:custGeom>
                    <a:avLst/>
                    <a:gdLst>
                      <a:gd name="connsiteX0" fmla="*/ 879046 w 912986"/>
                      <a:gd name="connsiteY0" fmla="*/ 89650 h 430700"/>
                      <a:gd name="connsiteX1" fmla="*/ 797131 w 912986"/>
                      <a:gd name="connsiteY1" fmla="*/ 6782 h 430700"/>
                      <a:gd name="connsiteX2" fmla="*/ 728551 w 912986"/>
                      <a:gd name="connsiteY2" fmla="*/ 2020 h 430700"/>
                      <a:gd name="connsiteX3" fmla="*/ 621871 w 912986"/>
                      <a:gd name="connsiteY3" fmla="*/ 25832 h 430700"/>
                      <a:gd name="connsiteX4" fmla="*/ 563768 w 912986"/>
                      <a:gd name="connsiteY4" fmla="*/ 13450 h 430700"/>
                      <a:gd name="connsiteX5" fmla="*/ 498998 w 912986"/>
                      <a:gd name="connsiteY5" fmla="*/ 23927 h 430700"/>
                      <a:gd name="connsiteX6" fmla="*/ 478043 w 912986"/>
                      <a:gd name="connsiteY6" fmla="*/ 34405 h 430700"/>
                      <a:gd name="connsiteX7" fmla="*/ 473281 w 912986"/>
                      <a:gd name="connsiteY7" fmla="*/ 36310 h 430700"/>
                      <a:gd name="connsiteX8" fmla="*/ 401843 w 912986"/>
                      <a:gd name="connsiteY8" fmla="*/ 103937 h 430700"/>
                      <a:gd name="connsiteX9" fmla="*/ 392318 w 912986"/>
                      <a:gd name="connsiteY9" fmla="*/ 123940 h 430700"/>
                      <a:gd name="connsiteX10" fmla="*/ 388508 w 912986"/>
                      <a:gd name="connsiteY10" fmla="*/ 130607 h 430700"/>
                      <a:gd name="connsiteX11" fmla="*/ 386603 w 912986"/>
                      <a:gd name="connsiteY11" fmla="*/ 133464 h 430700"/>
                      <a:gd name="connsiteX12" fmla="*/ 384698 w 912986"/>
                      <a:gd name="connsiteY12" fmla="*/ 134417 h 430700"/>
                      <a:gd name="connsiteX13" fmla="*/ 375173 w 912986"/>
                      <a:gd name="connsiteY13" fmla="*/ 135369 h 430700"/>
                      <a:gd name="connsiteX14" fmla="*/ 343741 w 912986"/>
                      <a:gd name="connsiteY14" fmla="*/ 101080 h 430700"/>
                      <a:gd name="connsiteX15" fmla="*/ 350408 w 912986"/>
                      <a:gd name="connsiteY15" fmla="*/ 106794 h 430700"/>
                      <a:gd name="connsiteX16" fmla="*/ 266588 w 912986"/>
                      <a:gd name="connsiteY16" fmla="*/ 108699 h 430700"/>
                      <a:gd name="connsiteX17" fmla="*/ 184673 w 912986"/>
                      <a:gd name="connsiteY17" fmla="*/ 82030 h 430700"/>
                      <a:gd name="connsiteX18" fmla="*/ 176101 w 912986"/>
                      <a:gd name="connsiteY18" fmla="*/ 56312 h 430700"/>
                      <a:gd name="connsiteX19" fmla="*/ 176101 w 912986"/>
                      <a:gd name="connsiteY19" fmla="*/ 56312 h 430700"/>
                      <a:gd name="connsiteX20" fmla="*/ 140858 w 912986"/>
                      <a:gd name="connsiteY20" fmla="*/ 20117 h 430700"/>
                      <a:gd name="connsiteX21" fmla="*/ 67516 w 912986"/>
                      <a:gd name="connsiteY21" fmla="*/ 33452 h 430700"/>
                      <a:gd name="connsiteX22" fmla="*/ 87518 w 912986"/>
                      <a:gd name="connsiteY22" fmla="*/ 22975 h 430700"/>
                      <a:gd name="connsiteX23" fmla="*/ 52276 w 912986"/>
                      <a:gd name="connsiteY23" fmla="*/ 52502 h 430700"/>
                      <a:gd name="connsiteX24" fmla="*/ 31321 w 912986"/>
                      <a:gd name="connsiteY24" fmla="*/ 82030 h 430700"/>
                      <a:gd name="connsiteX25" fmla="*/ 1793 w 912986"/>
                      <a:gd name="connsiteY25" fmla="*/ 240144 h 430700"/>
                      <a:gd name="connsiteX26" fmla="*/ 33226 w 912986"/>
                      <a:gd name="connsiteY26" fmla="*/ 321106 h 430700"/>
                      <a:gd name="connsiteX27" fmla="*/ 91328 w 912986"/>
                      <a:gd name="connsiteY27" fmla="*/ 367779 h 430700"/>
                      <a:gd name="connsiteX28" fmla="*/ 145621 w 912986"/>
                      <a:gd name="connsiteY28" fmla="*/ 373494 h 430700"/>
                      <a:gd name="connsiteX29" fmla="*/ 237061 w 912986"/>
                      <a:gd name="connsiteY29" fmla="*/ 330631 h 430700"/>
                      <a:gd name="connsiteX30" fmla="*/ 232298 w 912986"/>
                      <a:gd name="connsiteY30" fmla="*/ 335394 h 430700"/>
                      <a:gd name="connsiteX31" fmla="*/ 268493 w 912986"/>
                      <a:gd name="connsiteY31" fmla="*/ 302056 h 430700"/>
                      <a:gd name="connsiteX32" fmla="*/ 275161 w 912986"/>
                      <a:gd name="connsiteY32" fmla="*/ 296342 h 430700"/>
                      <a:gd name="connsiteX33" fmla="*/ 278971 w 912986"/>
                      <a:gd name="connsiteY33" fmla="*/ 295389 h 430700"/>
                      <a:gd name="connsiteX34" fmla="*/ 299926 w 912986"/>
                      <a:gd name="connsiteY34" fmla="*/ 290627 h 430700"/>
                      <a:gd name="connsiteX35" fmla="*/ 300878 w 912986"/>
                      <a:gd name="connsiteY35" fmla="*/ 290627 h 430700"/>
                      <a:gd name="connsiteX36" fmla="*/ 350408 w 912986"/>
                      <a:gd name="connsiteY36" fmla="*/ 274434 h 430700"/>
                      <a:gd name="connsiteX37" fmla="*/ 356123 w 912986"/>
                      <a:gd name="connsiteY37" fmla="*/ 270624 h 430700"/>
                      <a:gd name="connsiteX38" fmla="*/ 394223 w 912986"/>
                      <a:gd name="connsiteY38" fmla="*/ 258242 h 430700"/>
                      <a:gd name="connsiteX39" fmla="*/ 424703 w 912986"/>
                      <a:gd name="connsiteY39" fmla="*/ 244907 h 430700"/>
                      <a:gd name="connsiteX40" fmla="*/ 515191 w 912986"/>
                      <a:gd name="connsiteY40" fmla="*/ 323011 h 430700"/>
                      <a:gd name="connsiteX41" fmla="*/ 553291 w 912986"/>
                      <a:gd name="connsiteY41" fmla="*/ 333489 h 430700"/>
                      <a:gd name="connsiteX42" fmla="*/ 595201 w 912986"/>
                      <a:gd name="connsiteY42" fmla="*/ 338251 h 430700"/>
                      <a:gd name="connsiteX43" fmla="*/ 599011 w 912986"/>
                      <a:gd name="connsiteY43" fmla="*/ 344919 h 430700"/>
                      <a:gd name="connsiteX44" fmla="*/ 658066 w 912986"/>
                      <a:gd name="connsiteY44" fmla="*/ 406831 h 430700"/>
                      <a:gd name="connsiteX45" fmla="*/ 701881 w 912986"/>
                      <a:gd name="connsiteY45" fmla="*/ 424929 h 430700"/>
                      <a:gd name="connsiteX46" fmla="*/ 824753 w 912986"/>
                      <a:gd name="connsiteY46" fmla="*/ 399211 h 430700"/>
                      <a:gd name="connsiteX47" fmla="*/ 879046 w 912986"/>
                      <a:gd name="connsiteY47" fmla="*/ 89650 h 4307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</a:cxnLst>
                    <a:rect l="l" t="t" r="r" b="b"/>
                    <a:pathLst>
                      <a:path w="912986" h="430700">
                        <a:moveTo>
                          <a:pt x="879046" y="89650"/>
                        </a:moveTo>
                        <a:cubicBezTo>
                          <a:pt x="855233" y="53455"/>
                          <a:pt x="832373" y="28690"/>
                          <a:pt x="797131" y="6782"/>
                        </a:cubicBezTo>
                        <a:cubicBezTo>
                          <a:pt x="775223" y="-7505"/>
                          <a:pt x="753316" y="5830"/>
                          <a:pt x="728551" y="2020"/>
                        </a:cubicBezTo>
                        <a:cubicBezTo>
                          <a:pt x="687593" y="-4648"/>
                          <a:pt x="661876" y="12497"/>
                          <a:pt x="621871" y="25832"/>
                        </a:cubicBezTo>
                        <a:cubicBezTo>
                          <a:pt x="605678" y="31547"/>
                          <a:pt x="579961" y="8687"/>
                          <a:pt x="563768" y="13450"/>
                        </a:cubicBezTo>
                        <a:cubicBezTo>
                          <a:pt x="543766" y="16307"/>
                          <a:pt x="516143" y="9640"/>
                          <a:pt x="498998" y="23927"/>
                        </a:cubicBezTo>
                        <a:cubicBezTo>
                          <a:pt x="491378" y="26785"/>
                          <a:pt x="484711" y="30595"/>
                          <a:pt x="478043" y="34405"/>
                        </a:cubicBezTo>
                        <a:cubicBezTo>
                          <a:pt x="476138" y="35357"/>
                          <a:pt x="475186" y="35357"/>
                          <a:pt x="473281" y="36310"/>
                        </a:cubicBezTo>
                        <a:cubicBezTo>
                          <a:pt x="442801" y="49645"/>
                          <a:pt x="418036" y="70600"/>
                          <a:pt x="401843" y="103937"/>
                        </a:cubicBezTo>
                        <a:cubicBezTo>
                          <a:pt x="398033" y="110605"/>
                          <a:pt x="395176" y="117272"/>
                          <a:pt x="392318" y="123940"/>
                        </a:cubicBezTo>
                        <a:cubicBezTo>
                          <a:pt x="391366" y="125844"/>
                          <a:pt x="389461" y="128702"/>
                          <a:pt x="388508" y="130607"/>
                        </a:cubicBezTo>
                        <a:cubicBezTo>
                          <a:pt x="387556" y="131559"/>
                          <a:pt x="386603" y="132512"/>
                          <a:pt x="386603" y="133464"/>
                        </a:cubicBezTo>
                        <a:cubicBezTo>
                          <a:pt x="385651" y="133464"/>
                          <a:pt x="384698" y="133464"/>
                          <a:pt x="384698" y="134417"/>
                        </a:cubicBezTo>
                        <a:cubicBezTo>
                          <a:pt x="381841" y="134417"/>
                          <a:pt x="378983" y="134417"/>
                          <a:pt x="375173" y="135369"/>
                        </a:cubicBezTo>
                        <a:cubicBezTo>
                          <a:pt x="366601" y="122987"/>
                          <a:pt x="356123" y="111557"/>
                          <a:pt x="343741" y="101080"/>
                        </a:cubicBezTo>
                        <a:cubicBezTo>
                          <a:pt x="345646" y="102984"/>
                          <a:pt x="348503" y="104890"/>
                          <a:pt x="350408" y="106794"/>
                        </a:cubicBezTo>
                        <a:cubicBezTo>
                          <a:pt x="320881" y="95365"/>
                          <a:pt x="303736" y="112509"/>
                          <a:pt x="266588" y="108699"/>
                        </a:cubicBezTo>
                        <a:cubicBezTo>
                          <a:pt x="247538" y="106794"/>
                          <a:pt x="202771" y="79172"/>
                          <a:pt x="184673" y="82030"/>
                        </a:cubicBezTo>
                        <a:cubicBezTo>
                          <a:pt x="182768" y="82030"/>
                          <a:pt x="178006" y="56312"/>
                          <a:pt x="176101" y="56312"/>
                        </a:cubicBezTo>
                        <a:cubicBezTo>
                          <a:pt x="176101" y="56312"/>
                          <a:pt x="176101" y="56312"/>
                          <a:pt x="176101" y="56312"/>
                        </a:cubicBezTo>
                        <a:cubicBezTo>
                          <a:pt x="162766" y="42025"/>
                          <a:pt x="158956" y="24880"/>
                          <a:pt x="140858" y="20117"/>
                        </a:cubicBezTo>
                        <a:cubicBezTo>
                          <a:pt x="113236" y="13450"/>
                          <a:pt x="92281" y="21070"/>
                          <a:pt x="67516" y="33452"/>
                        </a:cubicBezTo>
                        <a:cubicBezTo>
                          <a:pt x="74183" y="29642"/>
                          <a:pt x="80851" y="26785"/>
                          <a:pt x="87518" y="22975"/>
                        </a:cubicBezTo>
                        <a:cubicBezTo>
                          <a:pt x="57038" y="33452"/>
                          <a:pt x="75136" y="29642"/>
                          <a:pt x="52276" y="52502"/>
                        </a:cubicBezTo>
                        <a:cubicBezTo>
                          <a:pt x="40846" y="63932"/>
                          <a:pt x="38941" y="68694"/>
                          <a:pt x="31321" y="82030"/>
                        </a:cubicBezTo>
                        <a:cubicBezTo>
                          <a:pt x="7508" y="122034"/>
                          <a:pt x="-4874" y="197282"/>
                          <a:pt x="1793" y="240144"/>
                        </a:cubicBezTo>
                        <a:cubicBezTo>
                          <a:pt x="6556" y="269672"/>
                          <a:pt x="16081" y="299199"/>
                          <a:pt x="33226" y="321106"/>
                        </a:cubicBezTo>
                        <a:cubicBezTo>
                          <a:pt x="54181" y="347776"/>
                          <a:pt x="62753" y="355396"/>
                          <a:pt x="91328" y="367779"/>
                        </a:cubicBezTo>
                        <a:cubicBezTo>
                          <a:pt x="108473" y="374446"/>
                          <a:pt x="127523" y="374446"/>
                          <a:pt x="145621" y="373494"/>
                        </a:cubicBezTo>
                        <a:cubicBezTo>
                          <a:pt x="183721" y="371589"/>
                          <a:pt x="210391" y="354444"/>
                          <a:pt x="237061" y="330631"/>
                        </a:cubicBezTo>
                        <a:cubicBezTo>
                          <a:pt x="235156" y="332536"/>
                          <a:pt x="233251" y="333489"/>
                          <a:pt x="232298" y="335394"/>
                        </a:cubicBezTo>
                        <a:cubicBezTo>
                          <a:pt x="244681" y="324917"/>
                          <a:pt x="257063" y="313486"/>
                          <a:pt x="268493" y="302056"/>
                        </a:cubicBezTo>
                        <a:cubicBezTo>
                          <a:pt x="270398" y="300152"/>
                          <a:pt x="273256" y="298246"/>
                          <a:pt x="275161" y="296342"/>
                        </a:cubicBezTo>
                        <a:cubicBezTo>
                          <a:pt x="276113" y="296342"/>
                          <a:pt x="278018" y="295389"/>
                          <a:pt x="278971" y="295389"/>
                        </a:cubicBezTo>
                        <a:cubicBezTo>
                          <a:pt x="285638" y="294437"/>
                          <a:pt x="293258" y="292531"/>
                          <a:pt x="299926" y="290627"/>
                        </a:cubicBezTo>
                        <a:cubicBezTo>
                          <a:pt x="299926" y="290627"/>
                          <a:pt x="300878" y="290627"/>
                          <a:pt x="300878" y="290627"/>
                        </a:cubicBezTo>
                        <a:cubicBezTo>
                          <a:pt x="318023" y="287769"/>
                          <a:pt x="334216" y="284912"/>
                          <a:pt x="350408" y="274434"/>
                        </a:cubicBezTo>
                        <a:cubicBezTo>
                          <a:pt x="352313" y="273481"/>
                          <a:pt x="354218" y="271577"/>
                          <a:pt x="356123" y="270624"/>
                        </a:cubicBezTo>
                        <a:cubicBezTo>
                          <a:pt x="368506" y="266814"/>
                          <a:pt x="380888" y="262052"/>
                          <a:pt x="394223" y="258242"/>
                        </a:cubicBezTo>
                        <a:cubicBezTo>
                          <a:pt x="404701" y="255384"/>
                          <a:pt x="415178" y="249669"/>
                          <a:pt x="424703" y="244907"/>
                        </a:cubicBezTo>
                        <a:cubicBezTo>
                          <a:pt x="479948" y="248717"/>
                          <a:pt x="476138" y="310629"/>
                          <a:pt x="515191" y="323011"/>
                        </a:cubicBezTo>
                        <a:cubicBezTo>
                          <a:pt x="527573" y="326821"/>
                          <a:pt x="540908" y="329679"/>
                          <a:pt x="553291" y="333489"/>
                        </a:cubicBezTo>
                        <a:cubicBezTo>
                          <a:pt x="566626" y="336346"/>
                          <a:pt x="580913" y="337299"/>
                          <a:pt x="595201" y="338251"/>
                        </a:cubicBezTo>
                        <a:cubicBezTo>
                          <a:pt x="596153" y="340156"/>
                          <a:pt x="598058" y="343014"/>
                          <a:pt x="599011" y="344919"/>
                        </a:cubicBezTo>
                        <a:cubicBezTo>
                          <a:pt x="621871" y="378256"/>
                          <a:pt x="626633" y="383019"/>
                          <a:pt x="658066" y="406831"/>
                        </a:cubicBezTo>
                        <a:cubicBezTo>
                          <a:pt x="670448" y="416356"/>
                          <a:pt x="686641" y="419214"/>
                          <a:pt x="701881" y="424929"/>
                        </a:cubicBezTo>
                        <a:cubicBezTo>
                          <a:pt x="739028" y="440169"/>
                          <a:pt x="792368" y="423024"/>
                          <a:pt x="824753" y="399211"/>
                        </a:cubicBezTo>
                        <a:cubicBezTo>
                          <a:pt x="910478" y="331584"/>
                          <a:pt x="943816" y="186804"/>
                          <a:pt x="879046" y="89650"/>
                        </a:cubicBezTo>
                        <a:close/>
                      </a:path>
                    </a:pathLst>
                  </a:custGeom>
                  <a:solidFill>
                    <a:srgbClr val="FFC6AA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745" name="Рисунок 4">
                  <a:extLst>
                    <a:ext uri="{FF2B5EF4-FFF2-40B4-BE49-F238E27FC236}">
                      <a16:creationId xmlns:a16="http://schemas.microsoft.com/office/drawing/2014/main" id="{A78D9881-3635-6768-0B71-568CBF5960C7}"/>
                    </a:ext>
                  </a:extLst>
                </p:cNvPr>
                <p:cNvGrpSpPr/>
                <p:nvPr/>
              </p:nvGrpSpPr>
              <p:grpSpPr>
                <a:xfrm>
                  <a:off x="16241044" y="7654743"/>
                  <a:ext cx="640839" cy="706594"/>
                  <a:chOff x="16241044" y="7654743"/>
                  <a:chExt cx="640839" cy="706594"/>
                </a:xfrm>
                <a:solidFill>
                  <a:srgbClr val="998D4B"/>
                </a:solidFill>
              </p:grpSpPr>
              <p:sp>
                <p:nvSpPr>
                  <p:cNvPr id="1746" name="Полилиния: фигура 1745">
                    <a:extLst>
                      <a:ext uri="{FF2B5EF4-FFF2-40B4-BE49-F238E27FC236}">
                        <a16:creationId xmlns:a16="http://schemas.microsoft.com/office/drawing/2014/main" id="{B2C863F2-73C2-4D7F-B3BC-766C995B60A0}"/>
                      </a:ext>
                    </a:extLst>
                  </p:cNvPr>
                  <p:cNvSpPr/>
                  <p:nvPr/>
                </p:nvSpPr>
                <p:spPr>
                  <a:xfrm>
                    <a:off x="16335863" y="7761270"/>
                    <a:ext cx="109412" cy="115259"/>
                  </a:xfrm>
                  <a:custGeom>
                    <a:avLst/>
                    <a:gdLst>
                      <a:gd name="connsiteX0" fmla="*/ 106801 w 109412"/>
                      <a:gd name="connsiteY0" fmla="*/ 104212 h 115259"/>
                      <a:gd name="connsiteX1" fmla="*/ 86798 w 109412"/>
                      <a:gd name="connsiteY1" fmla="*/ 89925 h 115259"/>
                      <a:gd name="connsiteX2" fmla="*/ 86798 w 109412"/>
                      <a:gd name="connsiteY2" fmla="*/ 84210 h 115259"/>
                      <a:gd name="connsiteX3" fmla="*/ 55366 w 109412"/>
                      <a:gd name="connsiteY3" fmla="*/ 52777 h 115259"/>
                      <a:gd name="connsiteX4" fmla="*/ 29648 w 109412"/>
                      <a:gd name="connsiteY4" fmla="*/ 16583 h 115259"/>
                      <a:gd name="connsiteX5" fmla="*/ 29648 w 109412"/>
                      <a:gd name="connsiteY5" fmla="*/ 5153 h 115259"/>
                      <a:gd name="connsiteX6" fmla="*/ 22028 w 109412"/>
                      <a:gd name="connsiteY6" fmla="*/ 1343 h 115259"/>
                      <a:gd name="connsiteX7" fmla="*/ 14408 w 109412"/>
                      <a:gd name="connsiteY7" fmla="*/ 16583 h 115259"/>
                      <a:gd name="connsiteX8" fmla="*/ 14408 w 109412"/>
                      <a:gd name="connsiteY8" fmla="*/ 17535 h 115259"/>
                      <a:gd name="connsiteX9" fmla="*/ 11551 w 109412"/>
                      <a:gd name="connsiteY9" fmla="*/ 25155 h 115259"/>
                      <a:gd name="connsiteX10" fmla="*/ 121 w 109412"/>
                      <a:gd name="connsiteY10" fmla="*/ 71827 h 115259"/>
                      <a:gd name="connsiteX11" fmla="*/ 7741 w 109412"/>
                      <a:gd name="connsiteY11" fmla="*/ 72780 h 115259"/>
                      <a:gd name="connsiteX12" fmla="*/ 8693 w 109412"/>
                      <a:gd name="connsiteY12" fmla="*/ 69922 h 115259"/>
                      <a:gd name="connsiteX13" fmla="*/ 8693 w 109412"/>
                      <a:gd name="connsiteY13" fmla="*/ 72780 h 115259"/>
                      <a:gd name="connsiteX14" fmla="*/ 14408 w 109412"/>
                      <a:gd name="connsiteY14" fmla="*/ 72780 h 115259"/>
                      <a:gd name="connsiteX15" fmla="*/ 15361 w 109412"/>
                      <a:gd name="connsiteY15" fmla="*/ 68017 h 115259"/>
                      <a:gd name="connsiteX16" fmla="*/ 19171 w 109412"/>
                      <a:gd name="connsiteY16" fmla="*/ 82305 h 115259"/>
                      <a:gd name="connsiteX17" fmla="*/ 21076 w 109412"/>
                      <a:gd name="connsiteY17" fmla="*/ 89925 h 115259"/>
                      <a:gd name="connsiteX18" fmla="*/ 24886 w 109412"/>
                      <a:gd name="connsiteY18" fmla="*/ 93735 h 115259"/>
                      <a:gd name="connsiteX19" fmla="*/ 25838 w 109412"/>
                      <a:gd name="connsiteY19" fmla="*/ 94687 h 115259"/>
                      <a:gd name="connsiteX20" fmla="*/ 29648 w 109412"/>
                      <a:gd name="connsiteY20" fmla="*/ 93735 h 115259"/>
                      <a:gd name="connsiteX21" fmla="*/ 29648 w 109412"/>
                      <a:gd name="connsiteY21" fmla="*/ 91830 h 115259"/>
                      <a:gd name="connsiteX22" fmla="*/ 30601 w 109412"/>
                      <a:gd name="connsiteY22" fmla="*/ 88020 h 115259"/>
                      <a:gd name="connsiteX23" fmla="*/ 30601 w 109412"/>
                      <a:gd name="connsiteY23" fmla="*/ 79447 h 115259"/>
                      <a:gd name="connsiteX24" fmla="*/ 33458 w 109412"/>
                      <a:gd name="connsiteY24" fmla="*/ 82305 h 115259"/>
                      <a:gd name="connsiteX25" fmla="*/ 39173 w 109412"/>
                      <a:gd name="connsiteY25" fmla="*/ 93735 h 115259"/>
                      <a:gd name="connsiteX26" fmla="*/ 46793 w 109412"/>
                      <a:gd name="connsiteY26" fmla="*/ 92782 h 115259"/>
                      <a:gd name="connsiteX27" fmla="*/ 61081 w 109412"/>
                      <a:gd name="connsiteY27" fmla="*/ 104212 h 115259"/>
                      <a:gd name="connsiteX28" fmla="*/ 65843 w 109412"/>
                      <a:gd name="connsiteY28" fmla="*/ 97545 h 115259"/>
                      <a:gd name="connsiteX29" fmla="*/ 67748 w 109412"/>
                      <a:gd name="connsiteY29" fmla="*/ 95640 h 115259"/>
                      <a:gd name="connsiteX30" fmla="*/ 102991 w 109412"/>
                      <a:gd name="connsiteY30" fmla="*/ 114690 h 115259"/>
                      <a:gd name="connsiteX31" fmla="*/ 106801 w 109412"/>
                      <a:gd name="connsiteY31" fmla="*/ 104212 h 1152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</a:cxnLst>
                    <a:rect l="l" t="t" r="r" b="b"/>
                    <a:pathLst>
                      <a:path w="109412" h="115259">
                        <a:moveTo>
                          <a:pt x="106801" y="104212"/>
                        </a:moveTo>
                        <a:cubicBezTo>
                          <a:pt x="100133" y="99450"/>
                          <a:pt x="93466" y="94687"/>
                          <a:pt x="86798" y="89925"/>
                        </a:cubicBezTo>
                        <a:cubicBezTo>
                          <a:pt x="87751" y="88020"/>
                          <a:pt x="87751" y="86115"/>
                          <a:pt x="86798" y="84210"/>
                        </a:cubicBezTo>
                        <a:cubicBezTo>
                          <a:pt x="76321" y="73732"/>
                          <a:pt x="64891" y="63255"/>
                          <a:pt x="55366" y="52777"/>
                        </a:cubicBezTo>
                        <a:cubicBezTo>
                          <a:pt x="50603" y="37537"/>
                          <a:pt x="39173" y="28012"/>
                          <a:pt x="29648" y="16583"/>
                        </a:cubicBezTo>
                        <a:cubicBezTo>
                          <a:pt x="29648" y="12773"/>
                          <a:pt x="29648" y="8963"/>
                          <a:pt x="29648" y="5153"/>
                        </a:cubicBezTo>
                        <a:cubicBezTo>
                          <a:pt x="29648" y="390"/>
                          <a:pt x="23933" y="-1515"/>
                          <a:pt x="22028" y="1343"/>
                        </a:cubicBezTo>
                        <a:cubicBezTo>
                          <a:pt x="18218" y="6105"/>
                          <a:pt x="15361" y="10867"/>
                          <a:pt x="14408" y="16583"/>
                        </a:cubicBezTo>
                        <a:cubicBezTo>
                          <a:pt x="14408" y="16583"/>
                          <a:pt x="14408" y="16583"/>
                          <a:pt x="14408" y="17535"/>
                        </a:cubicBezTo>
                        <a:cubicBezTo>
                          <a:pt x="13456" y="20392"/>
                          <a:pt x="12503" y="22298"/>
                          <a:pt x="11551" y="25155"/>
                        </a:cubicBezTo>
                        <a:cubicBezTo>
                          <a:pt x="3931" y="39442"/>
                          <a:pt x="-832" y="54682"/>
                          <a:pt x="121" y="71827"/>
                        </a:cubicBezTo>
                        <a:cubicBezTo>
                          <a:pt x="121" y="76590"/>
                          <a:pt x="6788" y="77542"/>
                          <a:pt x="7741" y="72780"/>
                        </a:cubicBezTo>
                        <a:cubicBezTo>
                          <a:pt x="7741" y="71827"/>
                          <a:pt x="7741" y="70875"/>
                          <a:pt x="8693" y="69922"/>
                        </a:cubicBezTo>
                        <a:cubicBezTo>
                          <a:pt x="8693" y="70875"/>
                          <a:pt x="8693" y="71827"/>
                          <a:pt x="8693" y="72780"/>
                        </a:cubicBezTo>
                        <a:cubicBezTo>
                          <a:pt x="9646" y="76590"/>
                          <a:pt x="14408" y="75637"/>
                          <a:pt x="14408" y="72780"/>
                        </a:cubicBezTo>
                        <a:cubicBezTo>
                          <a:pt x="15361" y="70875"/>
                          <a:pt x="15361" y="68970"/>
                          <a:pt x="15361" y="68017"/>
                        </a:cubicBezTo>
                        <a:cubicBezTo>
                          <a:pt x="16313" y="72780"/>
                          <a:pt x="17266" y="77542"/>
                          <a:pt x="19171" y="82305"/>
                        </a:cubicBezTo>
                        <a:cubicBezTo>
                          <a:pt x="19171" y="85162"/>
                          <a:pt x="20123" y="88020"/>
                          <a:pt x="21076" y="89925"/>
                        </a:cubicBezTo>
                        <a:cubicBezTo>
                          <a:pt x="22028" y="91830"/>
                          <a:pt x="22981" y="93735"/>
                          <a:pt x="24886" y="93735"/>
                        </a:cubicBezTo>
                        <a:cubicBezTo>
                          <a:pt x="24886" y="93735"/>
                          <a:pt x="25838" y="94687"/>
                          <a:pt x="25838" y="94687"/>
                        </a:cubicBezTo>
                        <a:cubicBezTo>
                          <a:pt x="26791" y="96592"/>
                          <a:pt x="29648" y="95640"/>
                          <a:pt x="29648" y="93735"/>
                        </a:cubicBezTo>
                        <a:cubicBezTo>
                          <a:pt x="29648" y="92782"/>
                          <a:pt x="29648" y="92782"/>
                          <a:pt x="29648" y="91830"/>
                        </a:cubicBezTo>
                        <a:cubicBezTo>
                          <a:pt x="30601" y="90877"/>
                          <a:pt x="30601" y="89925"/>
                          <a:pt x="30601" y="88020"/>
                        </a:cubicBezTo>
                        <a:cubicBezTo>
                          <a:pt x="30601" y="85162"/>
                          <a:pt x="30601" y="82305"/>
                          <a:pt x="30601" y="79447"/>
                        </a:cubicBezTo>
                        <a:cubicBezTo>
                          <a:pt x="31553" y="80400"/>
                          <a:pt x="32506" y="81352"/>
                          <a:pt x="33458" y="82305"/>
                        </a:cubicBezTo>
                        <a:cubicBezTo>
                          <a:pt x="35363" y="87067"/>
                          <a:pt x="38221" y="90877"/>
                          <a:pt x="39173" y="93735"/>
                        </a:cubicBezTo>
                        <a:cubicBezTo>
                          <a:pt x="41078" y="97545"/>
                          <a:pt x="45841" y="95640"/>
                          <a:pt x="46793" y="92782"/>
                        </a:cubicBezTo>
                        <a:cubicBezTo>
                          <a:pt x="51556" y="96592"/>
                          <a:pt x="56318" y="100402"/>
                          <a:pt x="61081" y="104212"/>
                        </a:cubicBezTo>
                        <a:cubicBezTo>
                          <a:pt x="64891" y="106117"/>
                          <a:pt x="68701" y="100402"/>
                          <a:pt x="65843" y="97545"/>
                        </a:cubicBezTo>
                        <a:cubicBezTo>
                          <a:pt x="66796" y="97545"/>
                          <a:pt x="67748" y="96592"/>
                          <a:pt x="67748" y="95640"/>
                        </a:cubicBezTo>
                        <a:cubicBezTo>
                          <a:pt x="79178" y="102307"/>
                          <a:pt x="90608" y="108975"/>
                          <a:pt x="102991" y="114690"/>
                        </a:cubicBezTo>
                        <a:cubicBezTo>
                          <a:pt x="107753" y="117547"/>
                          <a:pt x="112516" y="108975"/>
                          <a:pt x="106801" y="104212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47" name="Полилиния: фигура 1746">
                    <a:extLst>
                      <a:ext uri="{FF2B5EF4-FFF2-40B4-BE49-F238E27FC236}">
                        <a16:creationId xmlns:a16="http://schemas.microsoft.com/office/drawing/2014/main" id="{D0B66170-6190-313F-0F48-D8D9BC38FC2D}"/>
                      </a:ext>
                    </a:extLst>
                  </p:cNvPr>
                  <p:cNvSpPr/>
                  <p:nvPr/>
                </p:nvSpPr>
                <p:spPr>
                  <a:xfrm>
                    <a:off x="16344298" y="7682929"/>
                    <a:ext cx="54118" cy="65434"/>
                  </a:xfrm>
                  <a:custGeom>
                    <a:avLst/>
                    <a:gdLst>
                      <a:gd name="connsiteX0" fmla="*/ 50740 w 54118"/>
                      <a:gd name="connsiteY0" fmla="*/ 1579 h 65434"/>
                      <a:gd name="connsiteX1" fmla="*/ 5973 w 54118"/>
                      <a:gd name="connsiteY1" fmla="*/ 17771 h 65434"/>
                      <a:gd name="connsiteX2" fmla="*/ 3115 w 54118"/>
                      <a:gd name="connsiteY2" fmla="*/ 18724 h 65434"/>
                      <a:gd name="connsiteX3" fmla="*/ 5973 w 54118"/>
                      <a:gd name="connsiteY3" fmla="*/ 29201 h 65434"/>
                      <a:gd name="connsiteX4" fmla="*/ 9783 w 54118"/>
                      <a:gd name="connsiteY4" fmla="*/ 28249 h 65434"/>
                      <a:gd name="connsiteX5" fmla="*/ 4068 w 54118"/>
                      <a:gd name="connsiteY5" fmla="*/ 35869 h 65434"/>
                      <a:gd name="connsiteX6" fmla="*/ 9783 w 54118"/>
                      <a:gd name="connsiteY6" fmla="*/ 43489 h 65434"/>
                      <a:gd name="connsiteX7" fmla="*/ 19308 w 54118"/>
                      <a:gd name="connsiteY7" fmla="*/ 37774 h 65434"/>
                      <a:gd name="connsiteX8" fmla="*/ 13593 w 54118"/>
                      <a:gd name="connsiteY8" fmla="*/ 62539 h 65434"/>
                      <a:gd name="connsiteX9" fmla="*/ 18355 w 54118"/>
                      <a:gd name="connsiteY9" fmla="*/ 64444 h 65434"/>
                      <a:gd name="connsiteX10" fmla="*/ 29785 w 54118"/>
                      <a:gd name="connsiteY10" fmla="*/ 41584 h 65434"/>
                      <a:gd name="connsiteX11" fmla="*/ 43120 w 54118"/>
                      <a:gd name="connsiteY11" fmla="*/ 14914 h 65434"/>
                      <a:gd name="connsiteX12" fmla="*/ 51693 w 54118"/>
                      <a:gd name="connsiteY12" fmla="*/ 11104 h 65434"/>
                      <a:gd name="connsiteX13" fmla="*/ 50740 w 54118"/>
                      <a:gd name="connsiteY13" fmla="*/ 1579 h 654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4118" h="65434">
                        <a:moveTo>
                          <a:pt x="50740" y="1579"/>
                        </a:moveTo>
                        <a:cubicBezTo>
                          <a:pt x="34548" y="-5089"/>
                          <a:pt x="20260" y="11104"/>
                          <a:pt x="5973" y="17771"/>
                        </a:cubicBezTo>
                        <a:cubicBezTo>
                          <a:pt x="5020" y="17771"/>
                          <a:pt x="4068" y="18724"/>
                          <a:pt x="3115" y="18724"/>
                        </a:cubicBezTo>
                        <a:cubicBezTo>
                          <a:pt x="-2600" y="20629"/>
                          <a:pt x="258" y="31106"/>
                          <a:pt x="5973" y="29201"/>
                        </a:cubicBezTo>
                        <a:cubicBezTo>
                          <a:pt x="6925" y="29201"/>
                          <a:pt x="7878" y="28249"/>
                          <a:pt x="9783" y="28249"/>
                        </a:cubicBezTo>
                        <a:cubicBezTo>
                          <a:pt x="7878" y="31106"/>
                          <a:pt x="5973" y="33011"/>
                          <a:pt x="4068" y="35869"/>
                        </a:cubicBezTo>
                        <a:cubicBezTo>
                          <a:pt x="2163" y="39679"/>
                          <a:pt x="5973" y="45394"/>
                          <a:pt x="9783" y="43489"/>
                        </a:cubicBezTo>
                        <a:cubicBezTo>
                          <a:pt x="12640" y="41584"/>
                          <a:pt x="16450" y="39679"/>
                          <a:pt x="19308" y="37774"/>
                        </a:cubicBezTo>
                        <a:cubicBezTo>
                          <a:pt x="15498" y="45394"/>
                          <a:pt x="13593" y="53966"/>
                          <a:pt x="13593" y="62539"/>
                        </a:cubicBezTo>
                        <a:cubicBezTo>
                          <a:pt x="13593" y="65396"/>
                          <a:pt x="16450" y="66349"/>
                          <a:pt x="18355" y="64444"/>
                        </a:cubicBezTo>
                        <a:cubicBezTo>
                          <a:pt x="24070" y="57776"/>
                          <a:pt x="25975" y="49204"/>
                          <a:pt x="29785" y="41584"/>
                        </a:cubicBezTo>
                        <a:cubicBezTo>
                          <a:pt x="33595" y="32059"/>
                          <a:pt x="38358" y="23486"/>
                          <a:pt x="43120" y="14914"/>
                        </a:cubicBezTo>
                        <a:cubicBezTo>
                          <a:pt x="45978" y="13009"/>
                          <a:pt x="48835" y="12056"/>
                          <a:pt x="51693" y="11104"/>
                        </a:cubicBezTo>
                        <a:cubicBezTo>
                          <a:pt x="55503" y="9199"/>
                          <a:pt x="54550" y="3484"/>
                          <a:pt x="50740" y="1579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48" name="Полилиния: фигура 1747">
                    <a:extLst>
                      <a:ext uri="{FF2B5EF4-FFF2-40B4-BE49-F238E27FC236}">
                        <a16:creationId xmlns:a16="http://schemas.microsoft.com/office/drawing/2014/main" id="{872F5611-79B8-830A-7401-006516FA97CE}"/>
                      </a:ext>
                    </a:extLst>
                  </p:cNvPr>
                  <p:cNvSpPr/>
                  <p:nvPr/>
                </p:nvSpPr>
                <p:spPr>
                  <a:xfrm>
                    <a:off x="16688737" y="7681612"/>
                    <a:ext cx="79567" cy="149898"/>
                  </a:xfrm>
                  <a:custGeom>
                    <a:avLst/>
                    <a:gdLst>
                      <a:gd name="connsiteX0" fmla="*/ 74919 w 79567"/>
                      <a:gd name="connsiteY0" fmla="*/ 85763 h 149898"/>
                      <a:gd name="connsiteX1" fmla="*/ 69204 w 79567"/>
                      <a:gd name="connsiteY1" fmla="*/ 81001 h 149898"/>
                      <a:gd name="connsiteX2" fmla="*/ 38724 w 79567"/>
                      <a:gd name="connsiteY2" fmla="*/ 28613 h 149898"/>
                      <a:gd name="connsiteX3" fmla="*/ 22531 w 79567"/>
                      <a:gd name="connsiteY3" fmla="*/ 9564 h 149898"/>
                      <a:gd name="connsiteX4" fmla="*/ 15864 w 79567"/>
                      <a:gd name="connsiteY4" fmla="*/ 11469 h 149898"/>
                      <a:gd name="connsiteX5" fmla="*/ 10149 w 79567"/>
                      <a:gd name="connsiteY5" fmla="*/ 991 h 149898"/>
                      <a:gd name="connsiteX6" fmla="*/ 7291 w 79567"/>
                      <a:gd name="connsiteY6" fmla="*/ 2896 h 149898"/>
                      <a:gd name="connsiteX7" fmla="*/ 17769 w 79567"/>
                      <a:gd name="connsiteY7" fmla="*/ 69571 h 149898"/>
                      <a:gd name="connsiteX8" fmla="*/ 624 w 79567"/>
                      <a:gd name="connsiteY8" fmla="*/ 129578 h 149898"/>
                      <a:gd name="connsiteX9" fmla="*/ 10149 w 79567"/>
                      <a:gd name="connsiteY9" fmla="*/ 137198 h 149898"/>
                      <a:gd name="connsiteX10" fmla="*/ 29199 w 79567"/>
                      <a:gd name="connsiteY10" fmla="*/ 87668 h 149898"/>
                      <a:gd name="connsiteX11" fmla="*/ 35866 w 79567"/>
                      <a:gd name="connsiteY11" fmla="*/ 83858 h 149898"/>
                      <a:gd name="connsiteX12" fmla="*/ 34914 w 79567"/>
                      <a:gd name="connsiteY12" fmla="*/ 54331 h 149898"/>
                      <a:gd name="connsiteX13" fmla="*/ 33961 w 79567"/>
                      <a:gd name="connsiteY13" fmla="*/ 47663 h 149898"/>
                      <a:gd name="connsiteX14" fmla="*/ 34914 w 79567"/>
                      <a:gd name="connsiteY14" fmla="*/ 48616 h 149898"/>
                      <a:gd name="connsiteX15" fmla="*/ 49201 w 79567"/>
                      <a:gd name="connsiteY15" fmla="*/ 71476 h 149898"/>
                      <a:gd name="connsiteX16" fmla="*/ 53964 w 79567"/>
                      <a:gd name="connsiteY16" fmla="*/ 74333 h 149898"/>
                      <a:gd name="connsiteX17" fmla="*/ 62536 w 79567"/>
                      <a:gd name="connsiteY17" fmla="*/ 111481 h 149898"/>
                      <a:gd name="connsiteX18" fmla="*/ 67299 w 79567"/>
                      <a:gd name="connsiteY18" fmla="*/ 118148 h 149898"/>
                      <a:gd name="connsiteX19" fmla="*/ 62536 w 79567"/>
                      <a:gd name="connsiteY19" fmla="*/ 141008 h 149898"/>
                      <a:gd name="connsiteX20" fmla="*/ 72061 w 79567"/>
                      <a:gd name="connsiteY20" fmla="*/ 146723 h 149898"/>
                      <a:gd name="connsiteX21" fmla="*/ 74919 w 79567"/>
                      <a:gd name="connsiteY21" fmla="*/ 85763 h 1498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79567" h="149898">
                        <a:moveTo>
                          <a:pt x="74919" y="85763"/>
                        </a:moveTo>
                        <a:cubicBezTo>
                          <a:pt x="73966" y="82906"/>
                          <a:pt x="72061" y="81001"/>
                          <a:pt x="69204" y="81001"/>
                        </a:cubicBezTo>
                        <a:cubicBezTo>
                          <a:pt x="63489" y="60046"/>
                          <a:pt x="53964" y="41949"/>
                          <a:pt x="38724" y="28613"/>
                        </a:cubicBezTo>
                        <a:cubicBezTo>
                          <a:pt x="33961" y="21946"/>
                          <a:pt x="28246" y="16231"/>
                          <a:pt x="22531" y="9564"/>
                        </a:cubicBezTo>
                        <a:cubicBezTo>
                          <a:pt x="20626" y="6706"/>
                          <a:pt x="16816" y="8611"/>
                          <a:pt x="15864" y="11469"/>
                        </a:cubicBezTo>
                        <a:cubicBezTo>
                          <a:pt x="13959" y="7659"/>
                          <a:pt x="12054" y="4801"/>
                          <a:pt x="10149" y="991"/>
                        </a:cubicBezTo>
                        <a:cubicBezTo>
                          <a:pt x="9196" y="-914"/>
                          <a:pt x="6339" y="39"/>
                          <a:pt x="7291" y="2896"/>
                        </a:cubicBezTo>
                        <a:cubicBezTo>
                          <a:pt x="12054" y="24804"/>
                          <a:pt x="17769" y="47663"/>
                          <a:pt x="17769" y="69571"/>
                        </a:cubicBezTo>
                        <a:cubicBezTo>
                          <a:pt x="14911" y="90526"/>
                          <a:pt x="7291" y="111481"/>
                          <a:pt x="624" y="129578"/>
                        </a:cubicBezTo>
                        <a:cubicBezTo>
                          <a:pt x="-2234" y="136246"/>
                          <a:pt x="5386" y="143866"/>
                          <a:pt x="10149" y="137198"/>
                        </a:cubicBezTo>
                        <a:cubicBezTo>
                          <a:pt x="20626" y="122911"/>
                          <a:pt x="27294" y="105766"/>
                          <a:pt x="29199" y="87668"/>
                        </a:cubicBezTo>
                        <a:cubicBezTo>
                          <a:pt x="32056" y="88621"/>
                          <a:pt x="34914" y="86716"/>
                          <a:pt x="35866" y="83858"/>
                        </a:cubicBezTo>
                        <a:cubicBezTo>
                          <a:pt x="37771" y="73381"/>
                          <a:pt x="36819" y="63856"/>
                          <a:pt x="34914" y="54331"/>
                        </a:cubicBezTo>
                        <a:cubicBezTo>
                          <a:pt x="34914" y="52426"/>
                          <a:pt x="33961" y="50521"/>
                          <a:pt x="33961" y="47663"/>
                        </a:cubicBezTo>
                        <a:cubicBezTo>
                          <a:pt x="33961" y="47663"/>
                          <a:pt x="34914" y="48616"/>
                          <a:pt x="34914" y="48616"/>
                        </a:cubicBezTo>
                        <a:cubicBezTo>
                          <a:pt x="39676" y="56236"/>
                          <a:pt x="44439" y="63856"/>
                          <a:pt x="49201" y="71476"/>
                        </a:cubicBezTo>
                        <a:cubicBezTo>
                          <a:pt x="50154" y="74333"/>
                          <a:pt x="53011" y="74333"/>
                          <a:pt x="53964" y="74333"/>
                        </a:cubicBezTo>
                        <a:cubicBezTo>
                          <a:pt x="57774" y="86716"/>
                          <a:pt x="60631" y="99098"/>
                          <a:pt x="62536" y="111481"/>
                        </a:cubicBezTo>
                        <a:cubicBezTo>
                          <a:pt x="62536" y="115291"/>
                          <a:pt x="65394" y="117196"/>
                          <a:pt x="67299" y="118148"/>
                        </a:cubicBezTo>
                        <a:cubicBezTo>
                          <a:pt x="67299" y="125768"/>
                          <a:pt x="65394" y="133388"/>
                          <a:pt x="62536" y="141008"/>
                        </a:cubicBezTo>
                        <a:cubicBezTo>
                          <a:pt x="58726" y="148628"/>
                          <a:pt x="68251" y="153391"/>
                          <a:pt x="72061" y="146723"/>
                        </a:cubicBezTo>
                        <a:cubicBezTo>
                          <a:pt x="83491" y="126721"/>
                          <a:pt x="79681" y="106718"/>
                          <a:pt x="74919" y="85763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49" name="Полилиния: фигура 1748">
                    <a:extLst>
                      <a:ext uri="{FF2B5EF4-FFF2-40B4-BE49-F238E27FC236}">
                        <a16:creationId xmlns:a16="http://schemas.microsoft.com/office/drawing/2014/main" id="{60BED7C8-36A8-AEA5-55C5-86582D94F075}"/>
                      </a:ext>
                    </a:extLst>
                  </p:cNvPr>
                  <p:cNvSpPr/>
                  <p:nvPr/>
                </p:nvSpPr>
                <p:spPr>
                  <a:xfrm>
                    <a:off x="16241044" y="8047648"/>
                    <a:ext cx="218633" cy="124761"/>
                  </a:xfrm>
                  <a:custGeom>
                    <a:avLst/>
                    <a:gdLst>
                      <a:gd name="connsiteX0" fmla="*/ 210192 w 218633"/>
                      <a:gd name="connsiteY0" fmla="*/ 78819 h 124761"/>
                      <a:gd name="connsiteX1" fmla="*/ 91130 w 218633"/>
                      <a:gd name="connsiteY1" fmla="*/ 74057 h 124761"/>
                      <a:gd name="connsiteX2" fmla="*/ 27312 w 218633"/>
                      <a:gd name="connsiteY2" fmla="*/ 21669 h 124761"/>
                      <a:gd name="connsiteX3" fmla="*/ 25407 w 218633"/>
                      <a:gd name="connsiteY3" fmla="*/ 17860 h 124761"/>
                      <a:gd name="connsiteX4" fmla="*/ 17787 w 218633"/>
                      <a:gd name="connsiteY4" fmla="*/ 16907 h 124761"/>
                      <a:gd name="connsiteX5" fmla="*/ 13977 w 218633"/>
                      <a:gd name="connsiteY5" fmla="*/ 15002 h 124761"/>
                      <a:gd name="connsiteX6" fmla="*/ 13977 w 218633"/>
                      <a:gd name="connsiteY6" fmla="*/ 14049 h 124761"/>
                      <a:gd name="connsiteX7" fmla="*/ 14930 w 218633"/>
                      <a:gd name="connsiteY7" fmla="*/ 9287 h 124761"/>
                      <a:gd name="connsiteX8" fmla="*/ 10167 w 218633"/>
                      <a:gd name="connsiteY8" fmla="*/ 714 h 124761"/>
                      <a:gd name="connsiteX9" fmla="*/ 7310 w 218633"/>
                      <a:gd name="connsiteY9" fmla="*/ 714 h 124761"/>
                      <a:gd name="connsiteX10" fmla="*/ 6357 w 218633"/>
                      <a:gd name="connsiteY10" fmla="*/ 714 h 124761"/>
                      <a:gd name="connsiteX11" fmla="*/ 642 w 218633"/>
                      <a:gd name="connsiteY11" fmla="*/ 8335 h 124761"/>
                      <a:gd name="connsiteX12" fmla="*/ 642 w 218633"/>
                      <a:gd name="connsiteY12" fmla="*/ 15954 h 124761"/>
                      <a:gd name="connsiteX13" fmla="*/ 128277 w 218633"/>
                      <a:gd name="connsiteY13" fmla="*/ 123587 h 124761"/>
                      <a:gd name="connsiteX14" fmla="*/ 155900 w 218633"/>
                      <a:gd name="connsiteY14" fmla="*/ 122634 h 124761"/>
                      <a:gd name="connsiteX15" fmla="*/ 161615 w 218633"/>
                      <a:gd name="connsiteY15" fmla="*/ 110252 h 124761"/>
                      <a:gd name="connsiteX16" fmla="*/ 193047 w 218633"/>
                      <a:gd name="connsiteY16" fmla="*/ 102632 h 124761"/>
                      <a:gd name="connsiteX17" fmla="*/ 197810 w 218633"/>
                      <a:gd name="connsiteY17" fmla="*/ 98822 h 124761"/>
                      <a:gd name="connsiteX18" fmla="*/ 216860 w 218633"/>
                      <a:gd name="connsiteY18" fmla="*/ 90249 h 124761"/>
                      <a:gd name="connsiteX19" fmla="*/ 210192 w 218633"/>
                      <a:gd name="connsiteY19" fmla="*/ 78819 h 124761"/>
                      <a:gd name="connsiteX20" fmla="*/ 55887 w 218633"/>
                      <a:gd name="connsiteY20" fmla="*/ 61674 h 124761"/>
                      <a:gd name="connsiteX21" fmla="*/ 55887 w 218633"/>
                      <a:gd name="connsiteY21" fmla="*/ 61674 h 124761"/>
                      <a:gd name="connsiteX22" fmla="*/ 57792 w 218633"/>
                      <a:gd name="connsiteY22" fmla="*/ 62627 h 124761"/>
                      <a:gd name="connsiteX23" fmla="*/ 72080 w 218633"/>
                      <a:gd name="connsiteY23" fmla="*/ 75962 h 124761"/>
                      <a:gd name="connsiteX24" fmla="*/ 55887 w 218633"/>
                      <a:gd name="connsiteY24" fmla="*/ 61674 h 124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218633" h="124761">
                        <a:moveTo>
                          <a:pt x="210192" y="78819"/>
                        </a:moveTo>
                        <a:cubicBezTo>
                          <a:pt x="169235" y="97869"/>
                          <a:pt x="131135" y="97869"/>
                          <a:pt x="91130" y="74057"/>
                        </a:cubicBezTo>
                        <a:cubicBezTo>
                          <a:pt x="67317" y="59769"/>
                          <a:pt x="50172" y="35957"/>
                          <a:pt x="27312" y="21669"/>
                        </a:cubicBezTo>
                        <a:cubicBezTo>
                          <a:pt x="26360" y="20717"/>
                          <a:pt x="25407" y="18812"/>
                          <a:pt x="25407" y="17860"/>
                        </a:cubicBezTo>
                        <a:cubicBezTo>
                          <a:pt x="23502" y="14049"/>
                          <a:pt x="19692" y="14049"/>
                          <a:pt x="17787" y="16907"/>
                        </a:cubicBezTo>
                        <a:cubicBezTo>
                          <a:pt x="16835" y="15954"/>
                          <a:pt x="14930" y="15954"/>
                          <a:pt x="13977" y="15002"/>
                        </a:cubicBezTo>
                        <a:cubicBezTo>
                          <a:pt x="13977" y="15002"/>
                          <a:pt x="13977" y="15002"/>
                          <a:pt x="13977" y="14049"/>
                        </a:cubicBezTo>
                        <a:cubicBezTo>
                          <a:pt x="13977" y="12145"/>
                          <a:pt x="13977" y="11192"/>
                          <a:pt x="14930" y="9287"/>
                        </a:cubicBezTo>
                        <a:cubicBezTo>
                          <a:pt x="15882" y="5477"/>
                          <a:pt x="13025" y="1667"/>
                          <a:pt x="10167" y="714"/>
                        </a:cubicBezTo>
                        <a:cubicBezTo>
                          <a:pt x="9215" y="-238"/>
                          <a:pt x="8262" y="-238"/>
                          <a:pt x="7310" y="714"/>
                        </a:cubicBezTo>
                        <a:cubicBezTo>
                          <a:pt x="7310" y="714"/>
                          <a:pt x="6357" y="714"/>
                          <a:pt x="6357" y="714"/>
                        </a:cubicBezTo>
                        <a:cubicBezTo>
                          <a:pt x="2547" y="714"/>
                          <a:pt x="642" y="4524"/>
                          <a:pt x="642" y="8335"/>
                        </a:cubicBezTo>
                        <a:cubicBezTo>
                          <a:pt x="642" y="11192"/>
                          <a:pt x="642" y="13097"/>
                          <a:pt x="642" y="15954"/>
                        </a:cubicBezTo>
                        <a:cubicBezTo>
                          <a:pt x="-7930" y="83582"/>
                          <a:pt x="71127" y="133112"/>
                          <a:pt x="128277" y="123587"/>
                        </a:cubicBezTo>
                        <a:cubicBezTo>
                          <a:pt x="137802" y="123587"/>
                          <a:pt x="146375" y="123587"/>
                          <a:pt x="155900" y="122634"/>
                        </a:cubicBezTo>
                        <a:cubicBezTo>
                          <a:pt x="161615" y="122634"/>
                          <a:pt x="164472" y="115014"/>
                          <a:pt x="161615" y="110252"/>
                        </a:cubicBezTo>
                        <a:cubicBezTo>
                          <a:pt x="172092" y="108347"/>
                          <a:pt x="182570" y="105489"/>
                          <a:pt x="193047" y="102632"/>
                        </a:cubicBezTo>
                        <a:cubicBezTo>
                          <a:pt x="194952" y="101679"/>
                          <a:pt x="196857" y="100727"/>
                          <a:pt x="197810" y="98822"/>
                        </a:cubicBezTo>
                        <a:cubicBezTo>
                          <a:pt x="204477" y="95964"/>
                          <a:pt x="210192" y="93107"/>
                          <a:pt x="216860" y="90249"/>
                        </a:cubicBezTo>
                        <a:cubicBezTo>
                          <a:pt x="221622" y="88344"/>
                          <a:pt x="215907" y="75962"/>
                          <a:pt x="210192" y="78819"/>
                        </a:cubicBezTo>
                        <a:close/>
                        <a:moveTo>
                          <a:pt x="55887" y="61674"/>
                        </a:moveTo>
                        <a:cubicBezTo>
                          <a:pt x="55887" y="61674"/>
                          <a:pt x="55887" y="61674"/>
                          <a:pt x="55887" y="61674"/>
                        </a:cubicBezTo>
                        <a:cubicBezTo>
                          <a:pt x="56840" y="61674"/>
                          <a:pt x="57792" y="62627"/>
                          <a:pt x="57792" y="62627"/>
                        </a:cubicBezTo>
                        <a:cubicBezTo>
                          <a:pt x="62555" y="67389"/>
                          <a:pt x="67317" y="72152"/>
                          <a:pt x="72080" y="75962"/>
                        </a:cubicBezTo>
                        <a:cubicBezTo>
                          <a:pt x="66365" y="72152"/>
                          <a:pt x="60650" y="67389"/>
                          <a:pt x="55887" y="61674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50" name="Полилиния: фигура 1749">
                    <a:extLst>
                      <a:ext uri="{FF2B5EF4-FFF2-40B4-BE49-F238E27FC236}">
                        <a16:creationId xmlns:a16="http://schemas.microsoft.com/office/drawing/2014/main" id="{3AB30C91-8422-5809-491B-BDDED35C557D}"/>
                      </a:ext>
                    </a:extLst>
                  </p:cNvPr>
                  <p:cNvSpPr/>
                  <p:nvPr/>
                </p:nvSpPr>
                <p:spPr>
                  <a:xfrm>
                    <a:off x="16835092" y="7913140"/>
                    <a:ext cx="46791" cy="111812"/>
                  </a:xfrm>
                  <a:custGeom>
                    <a:avLst/>
                    <a:gdLst>
                      <a:gd name="connsiteX0" fmla="*/ 44770 w 46791"/>
                      <a:gd name="connsiteY0" fmla="*/ 8540 h 111812"/>
                      <a:gd name="connsiteX1" fmla="*/ 40960 w 46791"/>
                      <a:gd name="connsiteY1" fmla="*/ 8540 h 111812"/>
                      <a:gd name="connsiteX2" fmla="*/ 40007 w 46791"/>
                      <a:gd name="connsiteY2" fmla="*/ 12350 h 111812"/>
                      <a:gd name="connsiteX3" fmla="*/ 36197 w 46791"/>
                      <a:gd name="connsiteY3" fmla="*/ 12350 h 111812"/>
                      <a:gd name="connsiteX4" fmla="*/ 35245 w 46791"/>
                      <a:gd name="connsiteY4" fmla="*/ 2825 h 111812"/>
                      <a:gd name="connsiteX5" fmla="*/ 28577 w 46791"/>
                      <a:gd name="connsiteY5" fmla="*/ 3778 h 111812"/>
                      <a:gd name="connsiteX6" fmla="*/ 27624 w 46791"/>
                      <a:gd name="connsiteY6" fmla="*/ 21875 h 111812"/>
                      <a:gd name="connsiteX7" fmla="*/ 15242 w 46791"/>
                      <a:gd name="connsiteY7" fmla="*/ 60928 h 111812"/>
                      <a:gd name="connsiteX8" fmla="*/ 18099 w 46791"/>
                      <a:gd name="connsiteY8" fmla="*/ 65690 h 111812"/>
                      <a:gd name="connsiteX9" fmla="*/ 954 w 46791"/>
                      <a:gd name="connsiteY9" fmla="*/ 102837 h 111812"/>
                      <a:gd name="connsiteX10" fmla="*/ 9527 w 46791"/>
                      <a:gd name="connsiteY10" fmla="*/ 110457 h 111812"/>
                      <a:gd name="connsiteX11" fmla="*/ 44770 w 46791"/>
                      <a:gd name="connsiteY11" fmla="*/ 8540 h 1118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46791" h="111812">
                        <a:moveTo>
                          <a:pt x="44770" y="8540"/>
                        </a:moveTo>
                        <a:cubicBezTo>
                          <a:pt x="44770" y="6635"/>
                          <a:pt x="41912" y="6635"/>
                          <a:pt x="40960" y="8540"/>
                        </a:cubicBezTo>
                        <a:cubicBezTo>
                          <a:pt x="40960" y="9493"/>
                          <a:pt x="40960" y="10445"/>
                          <a:pt x="40007" y="12350"/>
                        </a:cubicBezTo>
                        <a:cubicBezTo>
                          <a:pt x="39054" y="11398"/>
                          <a:pt x="37149" y="11398"/>
                          <a:pt x="36197" y="12350"/>
                        </a:cubicBezTo>
                        <a:cubicBezTo>
                          <a:pt x="36197" y="9493"/>
                          <a:pt x="35245" y="6635"/>
                          <a:pt x="35245" y="2825"/>
                        </a:cubicBezTo>
                        <a:cubicBezTo>
                          <a:pt x="34292" y="-1937"/>
                          <a:pt x="28577" y="-32"/>
                          <a:pt x="28577" y="3778"/>
                        </a:cubicBezTo>
                        <a:cubicBezTo>
                          <a:pt x="28577" y="9493"/>
                          <a:pt x="28577" y="16160"/>
                          <a:pt x="27624" y="21875"/>
                        </a:cubicBezTo>
                        <a:cubicBezTo>
                          <a:pt x="20004" y="33305"/>
                          <a:pt x="15242" y="45687"/>
                          <a:pt x="15242" y="60928"/>
                        </a:cubicBezTo>
                        <a:cubicBezTo>
                          <a:pt x="15242" y="62832"/>
                          <a:pt x="16195" y="64737"/>
                          <a:pt x="18099" y="65690"/>
                        </a:cubicBezTo>
                        <a:cubicBezTo>
                          <a:pt x="13337" y="79025"/>
                          <a:pt x="7622" y="91407"/>
                          <a:pt x="954" y="102837"/>
                        </a:cubicBezTo>
                        <a:cubicBezTo>
                          <a:pt x="-2855" y="109505"/>
                          <a:pt x="5717" y="114267"/>
                          <a:pt x="9527" y="110457"/>
                        </a:cubicBezTo>
                        <a:cubicBezTo>
                          <a:pt x="33339" y="87597"/>
                          <a:pt x="53342" y="44735"/>
                          <a:pt x="44770" y="8540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51" name="Полилиния: фигура 1750">
                    <a:extLst>
                      <a:ext uri="{FF2B5EF4-FFF2-40B4-BE49-F238E27FC236}">
                        <a16:creationId xmlns:a16="http://schemas.microsoft.com/office/drawing/2014/main" id="{65955BDF-4D55-12CC-71F1-BA4A1A22060E}"/>
                      </a:ext>
                    </a:extLst>
                  </p:cNvPr>
                  <p:cNvSpPr/>
                  <p:nvPr/>
                </p:nvSpPr>
                <p:spPr>
                  <a:xfrm>
                    <a:off x="16779763" y="7999785"/>
                    <a:ext cx="33237" cy="15240"/>
                  </a:xfrm>
                  <a:custGeom>
                    <a:avLst/>
                    <a:gdLst>
                      <a:gd name="connsiteX0" fmla="*/ 29613 w 33237"/>
                      <a:gd name="connsiteY0" fmla="*/ 0 h 15240"/>
                      <a:gd name="connsiteX1" fmla="*/ 16278 w 33237"/>
                      <a:gd name="connsiteY1" fmla="*/ 6668 h 15240"/>
                      <a:gd name="connsiteX2" fmla="*/ 1038 w 33237"/>
                      <a:gd name="connsiteY2" fmla="*/ 11430 h 15240"/>
                      <a:gd name="connsiteX3" fmla="*/ 1991 w 33237"/>
                      <a:gd name="connsiteY3" fmla="*/ 15240 h 15240"/>
                      <a:gd name="connsiteX4" fmla="*/ 32471 w 33237"/>
                      <a:gd name="connsiteY4" fmla="*/ 4762 h 15240"/>
                      <a:gd name="connsiteX5" fmla="*/ 29613 w 33237"/>
                      <a:gd name="connsiteY5" fmla="*/ 0 h 15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3237" h="15240">
                        <a:moveTo>
                          <a:pt x="29613" y="0"/>
                        </a:moveTo>
                        <a:cubicBezTo>
                          <a:pt x="24851" y="953"/>
                          <a:pt x="21041" y="4762"/>
                          <a:pt x="16278" y="6668"/>
                        </a:cubicBezTo>
                        <a:cubicBezTo>
                          <a:pt x="11516" y="8573"/>
                          <a:pt x="6753" y="10478"/>
                          <a:pt x="1038" y="11430"/>
                        </a:cubicBezTo>
                        <a:cubicBezTo>
                          <a:pt x="-867" y="11430"/>
                          <a:pt x="86" y="15240"/>
                          <a:pt x="1991" y="15240"/>
                        </a:cubicBezTo>
                        <a:cubicBezTo>
                          <a:pt x="11516" y="14287"/>
                          <a:pt x="25803" y="13335"/>
                          <a:pt x="32471" y="4762"/>
                        </a:cubicBezTo>
                        <a:cubicBezTo>
                          <a:pt x="34376" y="2858"/>
                          <a:pt x="32471" y="0"/>
                          <a:pt x="29613" y="0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52" name="Полилиния: фигура 1751">
                    <a:extLst>
                      <a:ext uri="{FF2B5EF4-FFF2-40B4-BE49-F238E27FC236}">
                        <a16:creationId xmlns:a16="http://schemas.microsoft.com/office/drawing/2014/main" id="{092BB467-7500-AFCF-03EC-D84B1CD0F321}"/>
                      </a:ext>
                    </a:extLst>
                  </p:cNvPr>
                  <p:cNvSpPr/>
                  <p:nvPr/>
                </p:nvSpPr>
                <p:spPr>
                  <a:xfrm>
                    <a:off x="16486745" y="7770709"/>
                    <a:ext cx="78968" cy="140499"/>
                  </a:xfrm>
                  <a:custGeom>
                    <a:avLst/>
                    <a:gdLst>
                      <a:gd name="connsiteX0" fmla="*/ 74981 w 78968"/>
                      <a:gd name="connsiteY0" fmla="*/ 125253 h 140499"/>
                      <a:gd name="connsiteX1" fmla="*/ 41643 w 78968"/>
                      <a:gd name="connsiteY1" fmla="*/ 60484 h 140499"/>
                      <a:gd name="connsiteX2" fmla="*/ 38786 w 78968"/>
                      <a:gd name="connsiteY2" fmla="*/ 46196 h 140499"/>
                      <a:gd name="connsiteX3" fmla="*/ 40691 w 78968"/>
                      <a:gd name="connsiteY3" fmla="*/ 24289 h 140499"/>
                      <a:gd name="connsiteX4" fmla="*/ 39738 w 78968"/>
                      <a:gd name="connsiteY4" fmla="*/ 22384 h 140499"/>
                      <a:gd name="connsiteX5" fmla="*/ 39738 w 78968"/>
                      <a:gd name="connsiteY5" fmla="*/ 1429 h 140499"/>
                      <a:gd name="connsiteX6" fmla="*/ 36881 w 78968"/>
                      <a:gd name="connsiteY6" fmla="*/ 1429 h 140499"/>
                      <a:gd name="connsiteX7" fmla="*/ 1638 w 78968"/>
                      <a:gd name="connsiteY7" fmla="*/ 59531 h 140499"/>
                      <a:gd name="connsiteX8" fmla="*/ 8306 w 78968"/>
                      <a:gd name="connsiteY8" fmla="*/ 69056 h 140499"/>
                      <a:gd name="connsiteX9" fmla="*/ 18783 w 78968"/>
                      <a:gd name="connsiteY9" fmla="*/ 61436 h 140499"/>
                      <a:gd name="connsiteX10" fmla="*/ 6401 w 78968"/>
                      <a:gd name="connsiteY10" fmla="*/ 70961 h 140499"/>
                      <a:gd name="connsiteX11" fmla="*/ 11163 w 78968"/>
                      <a:gd name="connsiteY11" fmla="*/ 82391 h 140499"/>
                      <a:gd name="connsiteX12" fmla="*/ 19736 w 78968"/>
                      <a:gd name="connsiteY12" fmla="*/ 78581 h 140499"/>
                      <a:gd name="connsiteX13" fmla="*/ 26403 w 78968"/>
                      <a:gd name="connsiteY13" fmla="*/ 85249 h 140499"/>
                      <a:gd name="connsiteX14" fmla="*/ 25451 w 78968"/>
                      <a:gd name="connsiteY14" fmla="*/ 89059 h 140499"/>
                      <a:gd name="connsiteX15" fmla="*/ 25451 w 78968"/>
                      <a:gd name="connsiteY15" fmla="*/ 89059 h 140499"/>
                      <a:gd name="connsiteX16" fmla="*/ 25451 w 78968"/>
                      <a:gd name="connsiteY16" fmla="*/ 90011 h 140499"/>
                      <a:gd name="connsiteX17" fmla="*/ 25451 w 78968"/>
                      <a:gd name="connsiteY17" fmla="*/ 90011 h 140499"/>
                      <a:gd name="connsiteX18" fmla="*/ 33071 w 78968"/>
                      <a:gd name="connsiteY18" fmla="*/ 96678 h 140499"/>
                      <a:gd name="connsiteX19" fmla="*/ 40691 w 78968"/>
                      <a:gd name="connsiteY19" fmla="*/ 97631 h 140499"/>
                      <a:gd name="connsiteX20" fmla="*/ 68313 w 78968"/>
                      <a:gd name="connsiteY20" fmla="*/ 139541 h 140499"/>
                      <a:gd name="connsiteX21" fmla="*/ 74981 w 78968"/>
                      <a:gd name="connsiteY21" fmla="*/ 125253 h 1404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78968" h="140499">
                        <a:moveTo>
                          <a:pt x="74981" y="125253"/>
                        </a:moveTo>
                        <a:cubicBezTo>
                          <a:pt x="55931" y="112871"/>
                          <a:pt x="47358" y="85249"/>
                          <a:pt x="41643" y="60484"/>
                        </a:cubicBezTo>
                        <a:cubicBezTo>
                          <a:pt x="40691" y="55721"/>
                          <a:pt x="39738" y="50959"/>
                          <a:pt x="38786" y="46196"/>
                        </a:cubicBezTo>
                        <a:cubicBezTo>
                          <a:pt x="40691" y="39529"/>
                          <a:pt x="40691" y="31909"/>
                          <a:pt x="40691" y="24289"/>
                        </a:cubicBezTo>
                        <a:cubicBezTo>
                          <a:pt x="40691" y="23336"/>
                          <a:pt x="40691" y="23336"/>
                          <a:pt x="39738" y="22384"/>
                        </a:cubicBezTo>
                        <a:cubicBezTo>
                          <a:pt x="40691" y="15716"/>
                          <a:pt x="40691" y="9049"/>
                          <a:pt x="39738" y="1429"/>
                        </a:cubicBezTo>
                        <a:cubicBezTo>
                          <a:pt x="39738" y="-476"/>
                          <a:pt x="36881" y="-476"/>
                          <a:pt x="36881" y="1429"/>
                        </a:cubicBezTo>
                        <a:cubicBezTo>
                          <a:pt x="36881" y="30004"/>
                          <a:pt x="16878" y="41434"/>
                          <a:pt x="1638" y="59531"/>
                        </a:cubicBezTo>
                        <a:cubicBezTo>
                          <a:pt x="-3124" y="64294"/>
                          <a:pt x="3543" y="70961"/>
                          <a:pt x="8306" y="69056"/>
                        </a:cubicBezTo>
                        <a:cubicBezTo>
                          <a:pt x="12116" y="67151"/>
                          <a:pt x="15926" y="64294"/>
                          <a:pt x="18783" y="61436"/>
                        </a:cubicBezTo>
                        <a:cubicBezTo>
                          <a:pt x="14973" y="65246"/>
                          <a:pt x="11163" y="68104"/>
                          <a:pt x="6401" y="70961"/>
                        </a:cubicBezTo>
                        <a:cubicBezTo>
                          <a:pt x="-267" y="74771"/>
                          <a:pt x="5448" y="84296"/>
                          <a:pt x="11163" y="82391"/>
                        </a:cubicBezTo>
                        <a:cubicBezTo>
                          <a:pt x="14021" y="81438"/>
                          <a:pt x="16878" y="80486"/>
                          <a:pt x="19736" y="78581"/>
                        </a:cubicBezTo>
                        <a:cubicBezTo>
                          <a:pt x="18783" y="82391"/>
                          <a:pt x="22593" y="86201"/>
                          <a:pt x="26403" y="85249"/>
                        </a:cubicBezTo>
                        <a:cubicBezTo>
                          <a:pt x="26403" y="86201"/>
                          <a:pt x="25451" y="88106"/>
                          <a:pt x="25451" y="89059"/>
                        </a:cubicBezTo>
                        <a:cubicBezTo>
                          <a:pt x="25451" y="89059"/>
                          <a:pt x="25451" y="89059"/>
                          <a:pt x="25451" y="89059"/>
                        </a:cubicBezTo>
                        <a:cubicBezTo>
                          <a:pt x="25451" y="89059"/>
                          <a:pt x="25451" y="90011"/>
                          <a:pt x="25451" y="90011"/>
                        </a:cubicBezTo>
                        <a:lnTo>
                          <a:pt x="25451" y="90011"/>
                        </a:lnTo>
                        <a:cubicBezTo>
                          <a:pt x="24498" y="94774"/>
                          <a:pt x="29261" y="98584"/>
                          <a:pt x="33071" y="96678"/>
                        </a:cubicBezTo>
                        <a:cubicBezTo>
                          <a:pt x="34976" y="98584"/>
                          <a:pt x="38786" y="99536"/>
                          <a:pt x="40691" y="97631"/>
                        </a:cubicBezTo>
                        <a:cubicBezTo>
                          <a:pt x="45453" y="114776"/>
                          <a:pt x="54026" y="130016"/>
                          <a:pt x="68313" y="139541"/>
                        </a:cubicBezTo>
                        <a:cubicBezTo>
                          <a:pt x="76886" y="144303"/>
                          <a:pt x="83553" y="130016"/>
                          <a:pt x="74981" y="125253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53" name="Полилиния: фигура 1752">
                    <a:extLst>
                      <a:ext uri="{FF2B5EF4-FFF2-40B4-BE49-F238E27FC236}">
                        <a16:creationId xmlns:a16="http://schemas.microsoft.com/office/drawing/2014/main" id="{5DAA02B3-4A81-AD48-805D-1B4D0F98C515}"/>
                      </a:ext>
                    </a:extLst>
                  </p:cNvPr>
                  <p:cNvSpPr/>
                  <p:nvPr/>
                </p:nvSpPr>
                <p:spPr>
                  <a:xfrm>
                    <a:off x="16476954" y="7900205"/>
                    <a:ext cx="120064" cy="74833"/>
                  </a:xfrm>
                  <a:custGeom>
                    <a:avLst/>
                    <a:gdLst>
                      <a:gd name="connsiteX0" fmla="*/ 111442 w 120064"/>
                      <a:gd name="connsiteY0" fmla="*/ 31000 h 74833"/>
                      <a:gd name="connsiteX1" fmla="*/ 53340 w 120064"/>
                      <a:gd name="connsiteY1" fmla="*/ 34810 h 74833"/>
                      <a:gd name="connsiteX2" fmla="*/ 53340 w 120064"/>
                      <a:gd name="connsiteY2" fmla="*/ 34810 h 74833"/>
                      <a:gd name="connsiteX3" fmla="*/ 5715 w 120064"/>
                      <a:gd name="connsiteY3" fmla="*/ 2425 h 74833"/>
                      <a:gd name="connsiteX4" fmla="*/ 0 w 120064"/>
                      <a:gd name="connsiteY4" fmla="*/ 3378 h 74833"/>
                      <a:gd name="connsiteX5" fmla="*/ 11430 w 120064"/>
                      <a:gd name="connsiteY5" fmla="*/ 31000 h 74833"/>
                      <a:gd name="connsiteX6" fmla="*/ 5715 w 120064"/>
                      <a:gd name="connsiteY6" fmla="*/ 29095 h 74833"/>
                      <a:gd name="connsiteX7" fmla="*/ 952 w 120064"/>
                      <a:gd name="connsiteY7" fmla="*/ 36715 h 74833"/>
                      <a:gd name="connsiteX8" fmla="*/ 20955 w 120064"/>
                      <a:gd name="connsiteY8" fmla="*/ 57670 h 74833"/>
                      <a:gd name="connsiteX9" fmla="*/ 22860 w 120064"/>
                      <a:gd name="connsiteY9" fmla="*/ 67195 h 74833"/>
                      <a:gd name="connsiteX10" fmla="*/ 79058 w 120064"/>
                      <a:gd name="connsiteY10" fmla="*/ 68148 h 74833"/>
                      <a:gd name="connsiteX11" fmla="*/ 80010 w 120064"/>
                      <a:gd name="connsiteY11" fmla="*/ 65290 h 74833"/>
                      <a:gd name="connsiteX12" fmla="*/ 80010 w 120064"/>
                      <a:gd name="connsiteY12" fmla="*/ 65290 h 74833"/>
                      <a:gd name="connsiteX13" fmla="*/ 80010 w 120064"/>
                      <a:gd name="connsiteY13" fmla="*/ 65290 h 74833"/>
                      <a:gd name="connsiteX14" fmla="*/ 80010 w 120064"/>
                      <a:gd name="connsiteY14" fmla="*/ 65290 h 74833"/>
                      <a:gd name="connsiteX15" fmla="*/ 81915 w 120064"/>
                      <a:gd name="connsiteY15" fmla="*/ 65290 h 74833"/>
                      <a:gd name="connsiteX16" fmla="*/ 86677 w 120064"/>
                      <a:gd name="connsiteY16" fmla="*/ 57670 h 74833"/>
                      <a:gd name="connsiteX17" fmla="*/ 116205 w 120064"/>
                      <a:gd name="connsiteY17" fmla="*/ 50050 h 74833"/>
                      <a:gd name="connsiteX18" fmla="*/ 111442 w 120064"/>
                      <a:gd name="connsiteY18" fmla="*/ 31000 h 74833"/>
                      <a:gd name="connsiteX19" fmla="*/ 38100 w 120064"/>
                      <a:gd name="connsiteY19" fmla="*/ 47193 h 74833"/>
                      <a:gd name="connsiteX20" fmla="*/ 42863 w 120064"/>
                      <a:gd name="connsiteY20" fmla="*/ 49098 h 74833"/>
                      <a:gd name="connsiteX21" fmla="*/ 46672 w 120064"/>
                      <a:gd name="connsiteY21" fmla="*/ 50050 h 74833"/>
                      <a:gd name="connsiteX22" fmla="*/ 19050 w 120064"/>
                      <a:gd name="connsiteY22" fmla="*/ 43383 h 74833"/>
                      <a:gd name="connsiteX23" fmla="*/ 38100 w 120064"/>
                      <a:gd name="connsiteY23" fmla="*/ 47193 h 748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120064" h="74833">
                        <a:moveTo>
                          <a:pt x="111442" y="31000"/>
                        </a:moveTo>
                        <a:cubicBezTo>
                          <a:pt x="91440" y="31000"/>
                          <a:pt x="72390" y="33858"/>
                          <a:pt x="53340" y="34810"/>
                        </a:cubicBezTo>
                        <a:cubicBezTo>
                          <a:pt x="53340" y="34810"/>
                          <a:pt x="53340" y="34810"/>
                          <a:pt x="53340" y="34810"/>
                        </a:cubicBezTo>
                        <a:cubicBezTo>
                          <a:pt x="37147" y="31000"/>
                          <a:pt x="9525" y="23380"/>
                          <a:pt x="5715" y="2425"/>
                        </a:cubicBezTo>
                        <a:cubicBezTo>
                          <a:pt x="4763" y="-1384"/>
                          <a:pt x="0" y="-432"/>
                          <a:pt x="0" y="3378"/>
                        </a:cubicBezTo>
                        <a:cubicBezTo>
                          <a:pt x="952" y="14808"/>
                          <a:pt x="4763" y="23380"/>
                          <a:pt x="11430" y="31000"/>
                        </a:cubicBezTo>
                        <a:cubicBezTo>
                          <a:pt x="9525" y="30048"/>
                          <a:pt x="7620" y="30048"/>
                          <a:pt x="5715" y="29095"/>
                        </a:cubicBezTo>
                        <a:cubicBezTo>
                          <a:pt x="1905" y="28143"/>
                          <a:pt x="-953" y="32905"/>
                          <a:pt x="952" y="36715"/>
                        </a:cubicBezTo>
                        <a:cubicBezTo>
                          <a:pt x="6667" y="46240"/>
                          <a:pt x="13335" y="52908"/>
                          <a:pt x="20955" y="57670"/>
                        </a:cubicBezTo>
                        <a:cubicBezTo>
                          <a:pt x="19050" y="60528"/>
                          <a:pt x="19050" y="65290"/>
                          <a:pt x="22860" y="67195"/>
                        </a:cubicBezTo>
                        <a:cubicBezTo>
                          <a:pt x="40958" y="76720"/>
                          <a:pt x="60960" y="77673"/>
                          <a:pt x="79058" y="68148"/>
                        </a:cubicBezTo>
                        <a:cubicBezTo>
                          <a:pt x="80010" y="68148"/>
                          <a:pt x="80010" y="66243"/>
                          <a:pt x="80010" y="65290"/>
                        </a:cubicBezTo>
                        <a:lnTo>
                          <a:pt x="80010" y="65290"/>
                        </a:lnTo>
                        <a:cubicBezTo>
                          <a:pt x="80010" y="65290"/>
                          <a:pt x="80010" y="65290"/>
                          <a:pt x="80010" y="65290"/>
                        </a:cubicBezTo>
                        <a:cubicBezTo>
                          <a:pt x="80010" y="65290"/>
                          <a:pt x="80010" y="65290"/>
                          <a:pt x="80010" y="65290"/>
                        </a:cubicBezTo>
                        <a:cubicBezTo>
                          <a:pt x="80963" y="65290"/>
                          <a:pt x="80963" y="65290"/>
                          <a:pt x="81915" y="65290"/>
                        </a:cubicBezTo>
                        <a:cubicBezTo>
                          <a:pt x="85725" y="64338"/>
                          <a:pt x="86677" y="60528"/>
                          <a:pt x="86677" y="57670"/>
                        </a:cubicBezTo>
                        <a:cubicBezTo>
                          <a:pt x="97155" y="56718"/>
                          <a:pt x="107633" y="54813"/>
                          <a:pt x="116205" y="50050"/>
                        </a:cubicBezTo>
                        <a:cubicBezTo>
                          <a:pt x="123825" y="43383"/>
                          <a:pt x="119063" y="31953"/>
                          <a:pt x="111442" y="31000"/>
                        </a:cubicBezTo>
                        <a:close/>
                        <a:moveTo>
                          <a:pt x="38100" y="47193"/>
                        </a:moveTo>
                        <a:cubicBezTo>
                          <a:pt x="40005" y="48145"/>
                          <a:pt x="41910" y="48145"/>
                          <a:pt x="42863" y="49098"/>
                        </a:cubicBezTo>
                        <a:cubicBezTo>
                          <a:pt x="43815" y="49098"/>
                          <a:pt x="45720" y="50050"/>
                          <a:pt x="46672" y="50050"/>
                        </a:cubicBezTo>
                        <a:cubicBezTo>
                          <a:pt x="37147" y="50050"/>
                          <a:pt x="26670" y="48145"/>
                          <a:pt x="19050" y="43383"/>
                        </a:cubicBezTo>
                        <a:cubicBezTo>
                          <a:pt x="25717" y="45288"/>
                          <a:pt x="31433" y="46240"/>
                          <a:pt x="38100" y="47193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54" name="Полилиния: фигура 1753">
                    <a:extLst>
                      <a:ext uri="{FF2B5EF4-FFF2-40B4-BE49-F238E27FC236}">
                        <a16:creationId xmlns:a16="http://schemas.microsoft.com/office/drawing/2014/main" id="{E6AD098C-D4DE-C858-2DD1-0A524915F281}"/>
                      </a:ext>
                    </a:extLst>
                  </p:cNvPr>
                  <p:cNvSpPr/>
                  <p:nvPr/>
                </p:nvSpPr>
                <p:spPr>
                  <a:xfrm>
                    <a:off x="16589673" y="7982431"/>
                    <a:ext cx="158870" cy="79265"/>
                  </a:xfrm>
                  <a:custGeom>
                    <a:avLst/>
                    <a:gdLst>
                      <a:gd name="connsiteX0" fmla="*/ 154933 w 158870"/>
                      <a:gd name="connsiteY0" fmla="*/ 61168 h 79265"/>
                      <a:gd name="connsiteX1" fmla="*/ 124453 w 158870"/>
                      <a:gd name="connsiteY1" fmla="*/ 56406 h 79265"/>
                      <a:gd name="connsiteX2" fmla="*/ 86353 w 158870"/>
                      <a:gd name="connsiteY2" fmla="*/ 44023 h 79265"/>
                      <a:gd name="connsiteX3" fmla="*/ 19678 w 158870"/>
                      <a:gd name="connsiteY3" fmla="*/ 1161 h 79265"/>
                      <a:gd name="connsiteX4" fmla="*/ 13963 w 158870"/>
                      <a:gd name="connsiteY4" fmla="*/ 4971 h 79265"/>
                      <a:gd name="connsiteX5" fmla="*/ 33966 w 158870"/>
                      <a:gd name="connsiteY5" fmla="*/ 40213 h 79265"/>
                      <a:gd name="connsiteX6" fmla="*/ 3486 w 158870"/>
                      <a:gd name="connsiteY6" fmla="*/ 18306 h 79265"/>
                      <a:gd name="connsiteX7" fmla="*/ 628 w 158870"/>
                      <a:gd name="connsiteY7" fmla="*/ 21163 h 79265"/>
                      <a:gd name="connsiteX8" fmla="*/ 139693 w 158870"/>
                      <a:gd name="connsiteY8" fmla="*/ 79266 h 79265"/>
                      <a:gd name="connsiteX9" fmla="*/ 144456 w 158870"/>
                      <a:gd name="connsiteY9" fmla="*/ 73551 h 79265"/>
                      <a:gd name="connsiteX10" fmla="*/ 154933 w 158870"/>
                      <a:gd name="connsiteY10" fmla="*/ 71646 h 79265"/>
                      <a:gd name="connsiteX11" fmla="*/ 154933 w 158870"/>
                      <a:gd name="connsiteY11" fmla="*/ 61168 h 79265"/>
                      <a:gd name="connsiteX12" fmla="*/ 33966 w 158870"/>
                      <a:gd name="connsiteY12" fmla="*/ 23068 h 79265"/>
                      <a:gd name="connsiteX13" fmla="*/ 56826 w 158870"/>
                      <a:gd name="connsiteY13" fmla="*/ 42118 h 79265"/>
                      <a:gd name="connsiteX14" fmla="*/ 33966 w 158870"/>
                      <a:gd name="connsiteY14" fmla="*/ 23068 h 79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58870" h="79265">
                        <a:moveTo>
                          <a:pt x="154933" y="61168"/>
                        </a:moveTo>
                        <a:cubicBezTo>
                          <a:pt x="145408" y="58311"/>
                          <a:pt x="134931" y="58311"/>
                          <a:pt x="124453" y="56406"/>
                        </a:cubicBezTo>
                        <a:cubicBezTo>
                          <a:pt x="111118" y="54501"/>
                          <a:pt x="98736" y="49738"/>
                          <a:pt x="86353" y="44023"/>
                        </a:cubicBezTo>
                        <a:cubicBezTo>
                          <a:pt x="63493" y="33546"/>
                          <a:pt x="38728" y="19258"/>
                          <a:pt x="19678" y="1161"/>
                        </a:cubicBezTo>
                        <a:cubicBezTo>
                          <a:pt x="16821" y="-1697"/>
                          <a:pt x="13011" y="1161"/>
                          <a:pt x="13963" y="4971"/>
                        </a:cubicBezTo>
                        <a:cubicBezTo>
                          <a:pt x="17773" y="21163"/>
                          <a:pt x="24441" y="31641"/>
                          <a:pt x="33966" y="40213"/>
                        </a:cubicBezTo>
                        <a:cubicBezTo>
                          <a:pt x="23488" y="34498"/>
                          <a:pt x="13011" y="26878"/>
                          <a:pt x="3486" y="18306"/>
                        </a:cubicBezTo>
                        <a:cubicBezTo>
                          <a:pt x="1581" y="16401"/>
                          <a:pt x="-1277" y="19258"/>
                          <a:pt x="628" y="21163"/>
                        </a:cubicBezTo>
                        <a:cubicBezTo>
                          <a:pt x="30156" y="67836"/>
                          <a:pt x="93021" y="77361"/>
                          <a:pt x="139693" y="79266"/>
                        </a:cubicBezTo>
                        <a:cubicBezTo>
                          <a:pt x="142551" y="79266"/>
                          <a:pt x="144456" y="76408"/>
                          <a:pt x="144456" y="73551"/>
                        </a:cubicBezTo>
                        <a:cubicBezTo>
                          <a:pt x="148266" y="73551"/>
                          <a:pt x="152076" y="72598"/>
                          <a:pt x="154933" y="71646"/>
                        </a:cubicBezTo>
                        <a:cubicBezTo>
                          <a:pt x="160648" y="70693"/>
                          <a:pt x="159696" y="63073"/>
                          <a:pt x="154933" y="61168"/>
                        </a:cubicBezTo>
                        <a:close/>
                        <a:moveTo>
                          <a:pt x="33966" y="23068"/>
                        </a:moveTo>
                        <a:cubicBezTo>
                          <a:pt x="41586" y="29736"/>
                          <a:pt x="49206" y="35451"/>
                          <a:pt x="56826" y="42118"/>
                        </a:cubicBezTo>
                        <a:cubicBezTo>
                          <a:pt x="48253" y="37356"/>
                          <a:pt x="40633" y="31641"/>
                          <a:pt x="33966" y="23068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55" name="Полилиния: фигура 1754">
                    <a:extLst>
                      <a:ext uri="{FF2B5EF4-FFF2-40B4-BE49-F238E27FC236}">
                        <a16:creationId xmlns:a16="http://schemas.microsoft.com/office/drawing/2014/main" id="{C0405B3F-173F-BE14-D1FD-9BE2EFEA8FAF}"/>
                      </a:ext>
                    </a:extLst>
                  </p:cNvPr>
                  <p:cNvSpPr/>
                  <p:nvPr/>
                </p:nvSpPr>
                <p:spPr>
                  <a:xfrm>
                    <a:off x="16347519" y="8025688"/>
                    <a:ext cx="121571" cy="80194"/>
                  </a:xfrm>
                  <a:custGeom>
                    <a:avLst/>
                    <a:gdLst>
                      <a:gd name="connsiteX0" fmla="*/ 114194 w 121571"/>
                      <a:gd name="connsiteY0" fmla="*/ 53154 h 80194"/>
                      <a:gd name="connsiteX1" fmla="*/ 53234 w 121571"/>
                      <a:gd name="connsiteY1" fmla="*/ 67442 h 80194"/>
                      <a:gd name="connsiteX2" fmla="*/ 51329 w 121571"/>
                      <a:gd name="connsiteY2" fmla="*/ 67442 h 80194"/>
                      <a:gd name="connsiteX3" fmla="*/ 49424 w 121571"/>
                      <a:gd name="connsiteY3" fmla="*/ 61727 h 80194"/>
                      <a:gd name="connsiteX4" fmla="*/ 82762 w 121571"/>
                      <a:gd name="connsiteY4" fmla="*/ 3624 h 80194"/>
                      <a:gd name="connsiteX5" fmla="*/ 78952 w 121571"/>
                      <a:gd name="connsiteY5" fmla="*/ 767 h 80194"/>
                      <a:gd name="connsiteX6" fmla="*/ 47519 w 121571"/>
                      <a:gd name="connsiteY6" fmla="*/ 48392 h 80194"/>
                      <a:gd name="connsiteX7" fmla="*/ 40852 w 121571"/>
                      <a:gd name="connsiteY7" fmla="*/ 46487 h 80194"/>
                      <a:gd name="connsiteX8" fmla="*/ 28469 w 121571"/>
                      <a:gd name="connsiteY8" fmla="*/ 51249 h 80194"/>
                      <a:gd name="connsiteX9" fmla="*/ 44662 w 121571"/>
                      <a:gd name="connsiteY9" fmla="*/ 31247 h 80194"/>
                      <a:gd name="connsiteX10" fmla="*/ 52282 w 121571"/>
                      <a:gd name="connsiteY10" fmla="*/ 16007 h 80194"/>
                      <a:gd name="connsiteX11" fmla="*/ 40852 w 121571"/>
                      <a:gd name="connsiteY11" fmla="*/ 9339 h 80194"/>
                      <a:gd name="connsiteX12" fmla="*/ 22754 w 121571"/>
                      <a:gd name="connsiteY12" fmla="*/ 36009 h 80194"/>
                      <a:gd name="connsiteX13" fmla="*/ 16087 w 121571"/>
                      <a:gd name="connsiteY13" fmla="*/ 40772 h 80194"/>
                      <a:gd name="connsiteX14" fmla="*/ 6562 w 121571"/>
                      <a:gd name="connsiteY14" fmla="*/ 45534 h 80194"/>
                      <a:gd name="connsiteX15" fmla="*/ 2752 w 121571"/>
                      <a:gd name="connsiteY15" fmla="*/ 51249 h 80194"/>
                      <a:gd name="connsiteX16" fmla="*/ 1799 w 121571"/>
                      <a:gd name="connsiteY16" fmla="*/ 52202 h 80194"/>
                      <a:gd name="connsiteX17" fmla="*/ 4657 w 121571"/>
                      <a:gd name="connsiteY17" fmla="*/ 62679 h 80194"/>
                      <a:gd name="connsiteX18" fmla="*/ 14182 w 121571"/>
                      <a:gd name="connsiteY18" fmla="*/ 63632 h 80194"/>
                      <a:gd name="connsiteX19" fmla="*/ 18944 w 121571"/>
                      <a:gd name="connsiteY19" fmla="*/ 73157 h 80194"/>
                      <a:gd name="connsiteX20" fmla="*/ 24659 w 121571"/>
                      <a:gd name="connsiteY20" fmla="*/ 73157 h 80194"/>
                      <a:gd name="connsiteX21" fmla="*/ 28469 w 121571"/>
                      <a:gd name="connsiteY21" fmla="*/ 76014 h 80194"/>
                      <a:gd name="connsiteX22" fmla="*/ 47519 w 121571"/>
                      <a:gd name="connsiteY22" fmla="*/ 77919 h 80194"/>
                      <a:gd name="connsiteX23" fmla="*/ 115147 w 121571"/>
                      <a:gd name="connsiteY23" fmla="*/ 64584 h 80194"/>
                      <a:gd name="connsiteX24" fmla="*/ 114194 w 121571"/>
                      <a:gd name="connsiteY24" fmla="*/ 53154 h 80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121571" h="80194">
                        <a:moveTo>
                          <a:pt x="114194" y="53154"/>
                        </a:moveTo>
                        <a:cubicBezTo>
                          <a:pt x="94192" y="56964"/>
                          <a:pt x="74189" y="65537"/>
                          <a:pt x="53234" y="67442"/>
                        </a:cubicBezTo>
                        <a:cubicBezTo>
                          <a:pt x="52282" y="67442"/>
                          <a:pt x="52282" y="67442"/>
                          <a:pt x="51329" y="67442"/>
                        </a:cubicBezTo>
                        <a:cubicBezTo>
                          <a:pt x="51329" y="65537"/>
                          <a:pt x="50377" y="62679"/>
                          <a:pt x="49424" y="61727"/>
                        </a:cubicBezTo>
                        <a:cubicBezTo>
                          <a:pt x="62759" y="43629"/>
                          <a:pt x="78952" y="25532"/>
                          <a:pt x="82762" y="3624"/>
                        </a:cubicBezTo>
                        <a:cubicBezTo>
                          <a:pt x="82762" y="767"/>
                          <a:pt x="79904" y="-1138"/>
                          <a:pt x="78952" y="767"/>
                        </a:cubicBezTo>
                        <a:cubicBezTo>
                          <a:pt x="68474" y="16959"/>
                          <a:pt x="57997" y="32199"/>
                          <a:pt x="47519" y="48392"/>
                        </a:cubicBezTo>
                        <a:cubicBezTo>
                          <a:pt x="46567" y="46487"/>
                          <a:pt x="43709" y="44582"/>
                          <a:pt x="40852" y="46487"/>
                        </a:cubicBezTo>
                        <a:cubicBezTo>
                          <a:pt x="37042" y="48392"/>
                          <a:pt x="33232" y="50297"/>
                          <a:pt x="28469" y="51249"/>
                        </a:cubicBezTo>
                        <a:cubicBezTo>
                          <a:pt x="35137" y="46487"/>
                          <a:pt x="39899" y="38867"/>
                          <a:pt x="44662" y="31247"/>
                        </a:cubicBezTo>
                        <a:cubicBezTo>
                          <a:pt x="47519" y="26484"/>
                          <a:pt x="50377" y="21722"/>
                          <a:pt x="52282" y="16007"/>
                        </a:cubicBezTo>
                        <a:cubicBezTo>
                          <a:pt x="55139" y="7434"/>
                          <a:pt x="45614" y="1719"/>
                          <a:pt x="40852" y="9339"/>
                        </a:cubicBezTo>
                        <a:cubicBezTo>
                          <a:pt x="35137" y="18864"/>
                          <a:pt x="30374" y="28389"/>
                          <a:pt x="22754" y="36009"/>
                        </a:cubicBezTo>
                        <a:cubicBezTo>
                          <a:pt x="20849" y="37914"/>
                          <a:pt x="18944" y="39819"/>
                          <a:pt x="16087" y="40772"/>
                        </a:cubicBezTo>
                        <a:cubicBezTo>
                          <a:pt x="13229" y="42677"/>
                          <a:pt x="10372" y="44582"/>
                          <a:pt x="6562" y="45534"/>
                        </a:cubicBezTo>
                        <a:cubicBezTo>
                          <a:pt x="3704" y="46487"/>
                          <a:pt x="2752" y="48392"/>
                          <a:pt x="2752" y="51249"/>
                        </a:cubicBezTo>
                        <a:cubicBezTo>
                          <a:pt x="2752" y="51249"/>
                          <a:pt x="1799" y="52202"/>
                          <a:pt x="1799" y="52202"/>
                        </a:cubicBezTo>
                        <a:cubicBezTo>
                          <a:pt x="-2011" y="55059"/>
                          <a:pt x="847" y="61727"/>
                          <a:pt x="4657" y="62679"/>
                        </a:cubicBezTo>
                        <a:cubicBezTo>
                          <a:pt x="7514" y="63632"/>
                          <a:pt x="10372" y="63632"/>
                          <a:pt x="14182" y="63632"/>
                        </a:cubicBezTo>
                        <a:cubicBezTo>
                          <a:pt x="12277" y="67442"/>
                          <a:pt x="15134" y="73157"/>
                          <a:pt x="18944" y="73157"/>
                        </a:cubicBezTo>
                        <a:cubicBezTo>
                          <a:pt x="20849" y="73157"/>
                          <a:pt x="22754" y="73157"/>
                          <a:pt x="24659" y="73157"/>
                        </a:cubicBezTo>
                        <a:cubicBezTo>
                          <a:pt x="25612" y="75062"/>
                          <a:pt x="26564" y="76014"/>
                          <a:pt x="28469" y="76014"/>
                        </a:cubicBezTo>
                        <a:cubicBezTo>
                          <a:pt x="35137" y="76967"/>
                          <a:pt x="40852" y="77919"/>
                          <a:pt x="47519" y="77919"/>
                        </a:cubicBezTo>
                        <a:cubicBezTo>
                          <a:pt x="68474" y="85539"/>
                          <a:pt x="96097" y="72204"/>
                          <a:pt x="115147" y="64584"/>
                        </a:cubicBezTo>
                        <a:cubicBezTo>
                          <a:pt x="125624" y="62679"/>
                          <a:pt x="121814" y="51249"/>
                          <a:pt x="114194" y="53154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56" name="Полилиния: фигура 1755">
                    <a:extLst>
                      <a:ext uri="{FF2B5EF4-FFF2-40B4-BE49-F238E27FC236}">
                        <a16:creationId xmlns:a16="http://schemas.microsoft.com/office/drawing/2014/main" id="{004466A0-A2E6-D97F-8037-46F9170F12B4}"/>
                      </a:ext>
                    </a:extLst>
                  </p:cNvPr>
                  <p:cNvSpPr/>
                  <p:nvPr/>
                </p:nvSpPr>
                <p:spPr>
                  <a:xfrm>
                    <a:off x="16538769" y="7987894"/>
                    <a:ext cx="55178" cy="69852"/>
                  </a:xfrm>
                  <a:custGeom>
                    <a:avLst/>
                    <a:gdLst>
                      <a:gd name="connsiteX0" fmla="*/ 53437 w 55178"/>
                      <a:gd name="connsiteY0" fmla="*/ 55706 h 69852"/>
                      <a:gd name="connsiteX1" fmla="*/ 32482 w 55178"/>
                      <a:gd name="connsiteY1" fmla="*/ 33798 h 69852"/>
                      <a:gd name="connsiteX2" fmla="*/ 10574 w 55178"/>
                      <a:gd name="connsiteY2" fmla="*/ 11891 h 69852"/>
                      <a:gd name="connsiteX3" fmla="*/ 4859 w 55178"/>
                      <a:gd name="connsiteY3" fmla="*/ 1414 h 69852"/>
                      <a:gd name="connsiteX4" fmla="*/ 97 w 55178"/>
                      <a:gd name="connsiteY4" fmla="*/ 3318 h 69852"/>
                      <a:gd name="connsiteX5" fmla="*/ 44864 w 55178"/>
                      <a:gd name="connsiteY5" fmla="*/ 69041 h 69852"/>
                      <a:gd name="connsiteX6" fmla="*/ 53437 w 55178"/>
                      <a:gd name="connsiteY6" fmla="*/ 55706 h 698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5178" h="69852">
                        <a:moveTo>
                          <a:pt x="53437" y="55706"/>
                        </a:moveTo>
                        <a:cubicBezTo>
                          <a:pt x="46769" y="47133"/>
                          <a:pt x="39149" y="40466"/>
                          <a:pt x="32482" y="33798"/>
                        </a:cubicBezTo>
                        <a:cubicBezTo>
                          <a:pt x="24862" y="26178"/>
                          <a:pt x="18194" y="18558"/>
                          <a:pt x="10574" y="11891"/>
                        </a:cubicBezTo>
                        <a:cubicBezTo>
                          <a:pt x="8669" y="9033"/>
                          <a:pt x="6764" y="5224"/>
                          <a:pt x="4859" y="1414"/>
                        </a:cubicBezTo>
                        <a:cubicBezTo>
                          <a:pt x="2954" y="-1444"/>
                          <a:pt x="97" y="461"/>
                          <a:pt x="97" y="3318"/>
                        </a:cubicBezTo>
                        <a:cubicBezTo>
                          <a:pt x="-1808" y="32846"/>
                          <a:pt x="24862" y="56658"/>
                          <a:pt x="44864" y="69041"/>
                        </a:cubicBezTo>
                        <a:cubicBezTo>
                          <a:pt x="52484" y="72851"/>
                          <a:pt x="58199" y="62373"/>
                          <a:pt x="53437" y="55706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57" name="Полилиния: фигура 1756">
                    <a:extLst>
                      <a:ext uri="{FF2B5EF4-FFF2-40B4-BE49-F238E27FC236}">
                        <a16:creationId xmlns:a16="http://schemas.microsoft.com/office/drawing/2014/main" id="{1F8D93C7-B0C6-0FFC-0A55-6BA345440189}"/>
                      </a:ext>
                    </a:extLst>
                  </p:cNvPr>
                  <p:cNvSpPr/>
                  <p:nvPr/>
                </p:nvSpPr>
                <p:spPr>
                  <a:xfrm>
                    <a:off x="16523626" y="7990736"/>
                    <a:ext cx="8832" cy="24420"/>
                  </a:xfrm>
                  <a:custGeom>
                    <a:avLst/>
                    <a:gdLst>
                      <a:gd name="connsiteX0" fmla="*/ 6667 w 8832"/>
                      <a:gd name="connsiteY0" fmla="*/ 1429 h 24420"/>
                      <a:gd name="connsiteX1" fmla="*/ 3810 w 8832"/>
                      <a:gd name="connsiteY1" fmla="*/ 10954 h 24420"/>
                      <a:gd name="connsiteX2" fmla="*/ 0 w 8832"/>
                      <a:gd name="connsiteY2" fmla="*/ 21431 h 24420"/>
                      <a:gd name="connsiteX3" fmla="*/ 5715 w 8832"/>
                      <a:gd name="connsiteY3" fmla="*/ 22384 h 24420"/>
                      <a:gd name="connsiteX4" fmla="*/ 6667 w 8832"/>
                      <a:gd name="connsiteY4" fmla="*/ 17621 h 24420"/>
                      <a:gd name="connsiteX5" fmla="*/ 8573 w 8832"/>
                      <a:gd name="connsiteY5" fmla="*/ 10954 h 24420"/>
                      <a:gd name="connsiteX6" fmla="*/ 8573 w 8832"/>
                      <a:gd name="connsiteY6" fmla="*/ 10001 h 24420"/>
                      <a:gd name="connsiteX7" fmla="*/ 8573 w 8832"/>
                      <a:gd name="connsiteY7" fmla="*/ 4286 h 24420"/>
                      <a:gd name="connsiteX8" fmla="*/ 8573 w 8832"/>
                      <a:gd name="connsiteY8" fmla="*/ 1429 h 24420"/>
                      <a:gd name="connsiteX9" fmla="*/ 6667 w 8832"/>
                      <a:gd name="connsiteY9" fmla="*/ 1429 h 24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832" h="24420">
                        <a:moveTo>
                          <a:pt x="6667" y="1429"/>
                        </a:moveTo>
                        <a:cubicBezTo>
                          <a:pt x="5715" y="4286"/>
                          <a:pt x="4763" y="8096"/>
                          <a:pt x="3810" y="10954"/>
                        </a:cubicBezTo>
                        <a:cubicBezTo>
                          <a:pt x="1905" y="13811"/>
                          <a:pt x="953" y="17621"/>
                          <a:pt x="0" y="21431"/>
                        </a:cubicBezTo>
                        <a:cubicBezTo>
                          <a:pt x="0" y="25241"/>
                          <a:pt x="5715" y="25241"/>
                          <a:pt x="5715" y="22384"/>
                        </a:cubicBezTo>
                        <a:cubicBezTo>
                          <a:pt x="5715" y="20479"/>
                          <a:pt x="5715" y="19526"/>
                          <a:pt x="6667" y="17621"/>
                        </a:cubicBezTo>
                        <a:cubicBezTo>
                          <a:pt x="7620" y="15716"/>
                          <a:pt x="7620" y="13811"/>
                          <a:pt x="8573" y="10954"/>
                        </a:cubicBezTo>
                        <a:cubicBezTo>
                          <a:pt x="8573" y="10954"/>
                          <a:pt x="8573" y="10954"/>
                          <a:pt x="8573" y="10001"/>
                        </a:cubicBezTo>
                        <a:cubicBezTo>
                          <a:pt x="8573" y="8096"/>
                          <a:pt x="8573" y="6191"/>
                          <a:pt x="8573" y="4286"/>
                        </a:cubicBezTo>
                        <a:cubicBezTo>
                          <a:pt x="8573" y="3334"/>
                          <a:pt x="8573" y="2381"/>
                          <a:pt x="8573" y="1429"/>
                        </a:cubicBezTo>
                        <a:cubicBezTo>
                          <a:pt x="9525" y="-476"/>
                          <a:pt x="7620" y="-476"/>
                          <a:pt x="6667" y="1429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58" name="Полилиния: фигура 1757">
                    <a:extLst>
                      <a:ext uri="{FF2B5EF4-FFF2-40B4-BE49-F238E27FC236}">
                        <a16:creationId xmlns:a16="http://schemas.microsoft.com/office/drawing/2014/main" id="{D2B43D24-4116-E195-2017-9DCCA34E83C1}"/>
                      </a:ext>
                    </a:extLst>
                  </p:cNvPr>
                  <p:cNvSpPr/>
                  <p:nvPr/>
                </p:nvSpPr>
                <p:spPr>
                  <a:xfrm>
                    <a:off x="16571159" y="7654743"/>
                    <a:ext cx="39501" cy="69874"/>
                  </a:xfrm>
                  <a:custGeom>
                    <a:avLst/>
                    <a:gdLst>
                      <a:gd name="connsiteX0" fmla="*/ 39145 w 39501"/>
                      <a:gd name="connsiteY0" fmla="*/ 51673 h 69874"/>
                      <a:gd name="connsiteX1" fmla="*/ 21047 w 39501"/>
                      <a:gd name="connsiteY1" fmla="*/ 29765 h 69874"/>
                      <a:gd name="connsiteX2" fmla="*/ 21047 w 39501"/>
                      <a:gd name="connsiteY2" fmla="*/ 28813 h 69874"/>
                      <a:gd name="connsiteX3" fmla="*/ 22952 w 39501"/>
                      <a:gd name="connsiteY3" fmla="*/ 25955 h 69874"/>
                      <a:gd name="connsiteX4" fmla="*/ 13427 w 39501"/>
                      <a:gd name="connsiteY4" fmla="*/ 1190 h 69874"/>
                      <a:gd name="connsiteX5" fmla="*/ 5807 w 39501"/>
                      <a:gd name="connsiteY5" fmla="*/ 4048 h 69874"/>
                      <a:gd name="connsiteX6" fmla="*/ 5807 w 39501"/>
                      <a:gd name="connsiteY6" fmla="*/ 5953 h 69874"/>
                      <a:gd name="connsiteX7" fmla="*/ 4855 w 39501"/>
                      <a:gd name="connsiteY7" fmla="*/ 9763 h 69874"/>
                      <a:gd name="connsiteX8" fmla="*/ 92 w 39501"/>
                      <a:gd name="connsiteY8" fmla="*/ 50720 h 69874"/>
                      <a:gd name="connsiteX9" fmla="*/ 9617 w 39501"/>
                      <a:gd name="connsiteY9" fmla="*/ 56435 h 69874"/>
                      <a:gd name="connsiteX10" fmla="*/ 10570 w 39501"/>
                      <a:gd name="connsiteY10" fmla="*/ 55482 h 69874"/>
                      <a:gd name="connsiteX11" fmla="*/ 24857 w 39501"/>
                      <a:gd name="connsiteY11" fmla="*/ 64055 h 69874"/>
                      <a:gd name="connsiteX12" fmla="*/ 27715 w 39501"/>
                      <a:gd name="connsiteY12" fmla="*/ 67865 h 69874"/>
                      <a:gd name="connsiteX13" fmla="*/ 36287 w 39501"/>
                      <a:gd name="connsiteY13" fmla="*/ 59293 h 69874"/>
                      <a:gd name="connsiteX14" fmla="*/ 39145 w 39501"/>
                      <a:gd name="connsiteY14" fmla="*/ 51673 h 698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39501" h="69874">
                        <a:moveTo>
                          <a:pt x="39145" y="51673"/>
                        </a:moveTo>
                        <a:cubicBezTo>
                          <a:pt x="35334" y="40243"/>
                          <a:pt x="29620" y="32623"/>
                          <a:pt x="21047" y="29765"/>
                        </a:cubicBezTo>
                        <a:cubicBezTo>
                          <a:pt x="21047" y="29765"/>
                          <a:pt x="21047" y="29765"/>
                          <a:pt x="21047" y="28813"/>
                        </a:cubicBezTo>
                        <a:cubicBezTo>
                          <a:pt x="22000" y="28813"/>
                          <a:pt x="22952" y="27860"/>
                          <a:pt x="22952" y="25955"/>
                        </a:cubicBezTo>
                        <a:cubicBezTo>
                          <a:pt x="23905" y="15478"/>
                          <a:pt x="20095" y="7858"/>
                          <a:pt x="13427" y="1190"/>
                        </a:cubicBezTo>
                        <a:cubicBezTo>
                          <a:pt x="10570" y="-715"/>
                          <a:pt x="5807" y="-715"/>
                          <a:pt x="5807" y="4048"/>
                        </a:cubicBezTo>
                        <a:cubicBezTo>
                          <a:pt x="5807" y="5000"/>
                          <a:pt x="5807" y="5000"/>
                          <a:pt x="5807" y="5953"/>
                        </a:cubicBezTo>
                        <a:cubicBezTo>
                          <a:pt x="4855" y="6905"/>
                          <a:pt x="4855" y="7858"/>
                          <a:pt x="4855" y="9763"/>
                        </a:cubicBezTo>
                        <a:cubicBezTo>
                          <a:pt x="6759" y="24050"/>
                          <a:pt x="1997" y="37385"/>
                          <a:pt x="92" y="50720"/>
                        </a:cubicBezTo>
                        <a:cubicBezTo>
                          <a:pt x="-860" y="57388"/>
                          <a:pt x="5807" y="61198"/>
                          <a:pt x="9617" y="56435"/>
                        </a:cubicBezTo>
                        <a:cubicBezTo>
                          <a:pt x="9617" y="56435"/>
                          <a:pt x="10570" y="55482"/>
                          <a:pt x="10570" y="55482"/>
                        </a:cubicBezTo>
                        <a:cubicBezTo>
                          <a:pt x="16284" y="57388"/>
                          <a:pt x="21047" y="59293"/>
                          <a:pt x="24857" y="64055"/>
                        </a:cubicBezTo>
                        <a:cubicBezTo>
                          <a:pt x="25809" y="65007"/>
                          <a:pt x="26762" y="65960"/>
                          <a:pt x="27715" y="67865"/>
                        </a:cubicBezTo>
                        <a:cubicBezTo>
                          <a:pt x="32477" y="73580"/>
                          <a:pt x="39145" y="65960"/>
                          <a:pt x="36287" y="59293"/>
                        </a:cubicBezTo>
                        <a:cubicBezTo>
                          <a:pt x="39145" y="58340"/>
                          <a:pt x="40097" y="55482"/>
                          <a:pt x="39145" y="51673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59" name="Полилиния: фигура 1758">
                    <a:extLst>
                      <a:ext uri="{FF2B5EF4-FFF2-40B4-BE49-F238E27FC236}">
                        <a16:creationId xmlns:a16="http://schemas.microsoft.com/office/drawing/2014/main" id="{A4EA1B6D-90A1-C89B-851C-241A2C0CAE4F}"/>
                      </a:ext>
                    </a:extLst>
                  </p:cNvPr>
                  <p:cNvSpPr/>
                  <p:nvPr/>
                </p:nvSpPr>
                <p:spPr>
                  <a:xfrm>
                    <a:off x="16469678" y="7764368"/>
                    <a:ext cx="32040" cy="42984"/>
                  </a:xfrm>
                  <a:custGeom>
                    <a:avLst/>
                    <a:gdLst>
                      <a:gd name="connsiteX0" fmla="*/ 24421 w 32040"/>
                      <a:gd name="connsiteY0" fmla="*/ 7770 h 42984"/>
                      <a:gd name="connsiteX1" fmla="*/ 21563 w 32040"/>
                      <a:gd name="connsiteY1" fmla="*/ 8723 h 42984"/>
                      <a:gd name="connsiteX2" fmla="*/ 26325 w 32040"/>
                      <a:gd name="connsiteY2" fmla="*/ 4913 h 42984"/>
                      <a:gd name="connsiteX3" fmla="*/ 24421 w 32040"/>
                      <a:gd name="connsiteY3" fmla="*/ 150 h 42984"/>
                      <a:gd name="connsiteX4" fmla="*/ 2513 w 32040"/>
                      <a:gd name="connsiteY4" fmla="*/ 19200 h 42984"/>
                      <a:gd name="connsiteX5" fmla="*/ 2513 w 32040"/>
                      <a:gd name="connsiteY5" fmla="*/ 38250 h 42984"/>
                      <a:gd name="connsiteX6" fmla="*/ 17753 w 32040"/>
                      <a:gd name="connsiteY6" fmla="*/ 41108 h 42984"/>
                      <a:gd name="connsiteX7" fmla="*/ 32040 w 32040"/>
                      <a:gd name="connsiteY7" fmla="*/ 15390 h 42984"/>
                      <a:gd name="connsiteX8" fmla="*/ 24421 w 32040"/>
                      <a:gd name="connsiteY8" fmla="*/ 7770 h 42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2040" h="42984">
                        <a:moveTo>
                          <a:pt x="24421" y="7770"/>
                        </a:moveTo>
                        <a:cubicBezTo>
                          <a:pt x="23468" y="7770"/>
                          <a:pt x="22515" y="8723"/>
                          <a:pt x="21563" y="8723"/>
                        </a:cubicBezTo>
                        <a:cubicBezTo>
                          <a:pt x="22515" y="7770"/>
                          <a:pt x="24421" y="5865"/>
                          <a:pt x="26325" y="4913"/>
                        </a:cubicBezTo>
                        <a:cubicBezTo>
                          <a:pt x="28230" y="3008"/>
                          <a:pt x="27278" y="-802"/>
                          <a:pt x="24421" y="150"/>
                        </a:cubicBezTo>
                        <a:cubicBezTo>
                          <a:pt x="15848" y="3960"/>
                          <a:pt x="7275" y="9675"/>
                          <a:pt x="2513" y="19200"/>
                        </a:cubicBezTo>
                        <a:cubicBezTo>
                          <a:pt x="-345" y="24915"/>
                          <a:pt x="-1297" y="32535"/>
                          <a:pt x="2513" y="38250"/>
                        </a:cubicBezTo>
                        <a:cubicBezTo>
                          <a:pt x="6323" y="43965"/>
                          <a:pt x="12990" y="43965"/>
                          <a:pt x="17753" y="41108"/>
                        </a:cubicBezTo>
                        <a:cubicBezTo>
                          <a:pt x="25373" y="36345"/>
                          <a:pt x="29183" y="23963"/>
                          <a:pt x="32040" y="15390"/>
                        </a:cubicBezTo>
                        <a:cubicBezTo>
                          <a:pt x="32040" y="10628"/>
                          <a:pt x="28230" y="6818"/>
                          <a:pt x="24421" y="7770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60" name="Полилиния: фигура 1759">
                    <a:extLst>
                      <a:ext uri="{FF2B5EF4-FFF2-40B4-BE49-F238E27FC236}">
                        <a16:creationId xmlns:a16="http://schemas.microsoft.com/office/drawing/2014/main" id="{56FED714-2CCB-8B37-CA70-25D6C5815E30}"/>
                      </a:ext>
                    </a:extLst>
                  </p:cNvPr>
                  <p:cNvSpPr/>
                  <p:nvPr/>
                </p:nvSpPr>
                <p:spPr>
                  <a:xfrm>
                    <a:off x="16450489" y="7786178"/>
                    <a:ext cx="31227" cy="40663"/>
                  </a:xfrm>
                  <a:custGeom>
                    <a:avLst/>
                    <a:gdLst>
                      <a:gd name="connsiteX0" fmla="*/ 31227 w 31227"/>
                      <a:gd name="connsiteY0" fmla="*/ 4058 h 40663"/>
                      <a:gd name="connsiteX1" fmla="*/ 26465 w 31227"/>
                      <a:gd name="connsiteY1" fmla="*/ 248 h 40663"/>
                      <a:gd name="connsiteX2" fmla="*/ 13130 w 31227"/>
                      <a:gd name="connsiteY2" fmla="*/ 12630 h 40663"/>
                      <a:gd name="connsiteX3" fmla="*/ 747 w 31227"/>
                      <a:gd name="connsiteY3" fmla="*/ 30728 h 40663"/>
                      <a:gd name="connsiteX4" fmla="*/ 4557 w 31227"/>
                      <a:gd name="connsiteY4" fmla="*/ 40253 h 40663"/>
                      <a:gd name="connsiteX5" fmla="*/ 22655 w 31227"/>
                      <a:gd name="connsiteY5" fmla="*/ 26918 h 40663"/>
                      <a:gd name="connsiteX6" fmla="*/ 20750 w 31227"/>
                      <a:gd name="connsiteY6" fmla="*/ 21203 h 40663"/>
                      <a:gd name="connsiteX7" fmla="*/ 22655 w 31227"/>
                      <a:gd name="connsiteY7" fmla="*/ 19298 h 40663"/>
                      <a:gd name="connsiteX8" fmla="*/ 31227 w 31227"/>
                      <a:gd name="connsiteY8" fmla="*/ 4058 h 40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31227" h="40663">
                        <a:moveTo>
                          <a:pt x="31227" y="4058"/>
                        </a:moveTo>
                        <a:cubicBezTo>
                          <a:pt x="31227" y="1200"/>
                          <a:pt x="28370" y="-705"/>
                          <a:pt x="26465" y="248"/>
                        </a:cubicBezTo>
                        <a:cubicBezTo>
                          <a:pt x="20750" y="2153"/>
                          <a:pt x="16940" y="8820"/>
                          <a:pt x="13130" y="12630"/>
                        </a:cubicBezTo>
                        <a:cubicBezTo>
                          <a:pt x="8367" y="18345"/>
                          <a:pt x="3605" y="24060"/>
                          <a:pt x="747" y="30728"/>
                        </a:cubicBezTo>
                        <a:cubicBezTo>
                          <a:pt x="-1158" y="34538"/>
                          <a:pt x="747" y="39300"/>
                          <a:pt x="4557" y="40253"/>
                        </a:cubicBezTo>
                        <a:cubicBezTo>
                          <a:pt x="12177" y="42158"/>
                          <a:pt x="20750" y="37395"/>
                          <a:pt x="22655" y="26918"/>
                        </a:cubicBezTo>
                        <a:cubicBezTo>
                          <a:pt x="22655" y="25013"/>
                          <a:pt x="22655" y="23108"/>
                          <a:pt x="20750" y="21203"/>
                        </a:cubicBezTo>
                        <a:cubicBezTo>
                          <a:pt x="21702" y="20250"/>
                          <a:pt x="21702" y="19298"/>
                          <a:pt x="22655" y="19298"/>
                        </a:cubicBezTo>
                        <a:cubicBezTo>
                          <a:pt x="26465" y="16440"/>
                          <a:pt x="31227" y="11678"/>
                          <a:pt x="31227" y="4058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61" name="Полилиния: фигура 1760">
                    <a:extLst>
                      <a:ext uri="{FF2B5EF4-FFF2-40B4-BE49-F238E27FC236}">
                        <a16:creationId xmlns:a16="http://schemas.microsoft.com/office/drawing/2014/main" id="{17707A31-1B3C-7F3E-F606-C853198C5403}"/>
                      </a:ext>
                    </a:extLst>
                  </p:cNvPr>
                  <p:cNvSpPr/>
                  <p:nvPr/>
                </p:nvSpPr>
                <p:spPr>
                  <a:xfrm>
                    <a:off x="16459138" y="7769086"/>
                    <a:ext cx="48883" cy="39654"/>
                  </a:xfrm>
                  <a:custGeom>
                    <a:avLst/>
                    <a:gdLst>
                      <a:gd name="connsiteX0" fmla="*/ 48295 w 48883"/>
                      <a:gd name="connsiteY0" fmla="*/ 5909 h 39654"/>
                      <a:gd name="connsiteX1" fmla="*/ 35913 w 48883"/>
                      <a:gd name="connsiteY1" fmla="*/ 2099 h 39654"/>
                      <a:gd name="connsiteX2" fmla="*/ 21625 w 48883"/>
                      <a:gd name="connsiteY2" fmla="*/ 15434 h 39654"/>
                      <a:gd name="connsiteX3" fmla="*/ 19720 w 48883"/>
                      <a:gd name="connsiteY3" fmla="*/ 19244 h 39654"/>
                      <a:gd name="connsiteX4" fmla="*/ 10195 w 48883"/>
                      <a:gd name="connsiteY4" fmla="*/ 15434 h 39654"/>
                      <a:gd name="connsiteX5" fmla="*/ 670 w 48883"/>
                      <a:gd name="connsiteY5" fmla="*/ 24959 h 39654"/>
                      <a:gd name="connsiteX6" fmla="*/ 17815 w 48883"/>
                      <a:gd name="connsiteY6" fmla="*/ 39247 h 39654"/>
                      <a:gd name="connsiteX7" fmla="*/ 27340 w 48883"/>
                      <a:gd name="connsiteY7" fmla="*/ 28769 h 39654"/>
                      <a:gd name="connsiteX8" fmla="*/ 33055 w 48883"/>
                      <a:gd name="connsiteY8" fmla="*/ 18292 h 39654"/>
                      <a:gd name="connsiteX9" fmla="*/ 40675 w 48883"/>
                      <a:gd name="connsiteY9" fmla="*/ 10672 h 39654"/>
                      <a:gd name="connsiteX10" fmla="*/ 39723 w 48883"/>
                      <a:gd name="connsiteY10" fmla="*/ 15434 h 39654"/>
                      <a:gd name="connsiteX11" fmla="*/ 34961 w 48883"/>
                      <a:gd name="connsiteY11" fmla="*/ 20197 h 39654"/>
                      <a:gd name="connsiteX12" fmla="*/ 41628 w 48883"/>
                      <a:gd name="connsiteY12" fmla="*/ 28769 h 39654"/>
                      <a:gd name="connsiteX13" fmla="*/ 48295 w 48883"/>
                      <a:gd name="connsiteY13" fmla="*/ 5909 h 39654"/>
                      <a:gd name="connsiteX14" fmla="*/ 14005 w 48883"/>
                      <a:gd name="connsiteY14" fmla="*/ 27817 h 39654"/>
                      <a:gd name="connsiteX15" fmla="*/ 12100 w 48883"/>
                      <a:gd name="connsiteY15" fmla="*/ 27817 h 39654"/>
                      <a:gd name="connsiteX16" fmla="*/ 17815 w 48883"/>
                      <a:gd name="connsiteY16" fmla="*/ 24959 h 39654"/>
                      <a:gd name="connsiteX17" fmla="*/ 14005 w 48883"/>
                      <a:gd name="connsiteY17" fmla="*/ 27817 h 39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48883" h="39654">
                        <a:moveTo>
                          <a:pt x="48295" y="5909"/>
                        </a:moveTo>
                        <a:cubicBezTo>
                          <a:pt x="46390" y="-1711"/>
                          <a:pt x="40675" y="-758"/>
                          <a:pt x="35913" y="2099"/>
                        </a:cubicBezTo>
                        <a:cubicBezTo>
                          <a:pt x="31150" y="4957"/>
                          <a:pt x="25436" y="10672"/>
                          <a:pt x="21625" y="15434"/>
                        </a:cubicBezTo>
                        <a:cubicBezTo>
                          <a:pt x="20673" y="16387"/>
                          <a:pt x="20673" y="17339"/>
                          <a:pt x="19720" y="19244"/>
                        </a:cubicBezTo>
                        <a:cubicBezTo>
                          <a:pt x="15911" y="17339"/>
                          <a:pt x="14958" y="14482"/>
                          <a:pt x="10195" y="15434"/>
                        </a:cubicBezTo>
                        <a:cubicBezTo>
                          <a:pt x="6386" y="16387"/>
                          <a:pt x="1623" y="21149"/>
                          <a:pt x="670" y="24959"/>
                        </a:cubicBezTo>
                        <a:cubicBezTo>
                          <a:pt x="-3139" y="36389"/>
                          <a:pt x="10195" y="41152"/>
                          <a:pt x="17815" y="39247"/>
                        </a:cubicBezTo>
                        <a:cubicBezTo>
                          <a:pt x="22578" y="38294"/>
                          <a:pt x="25436" y="33532"/>
                          <a:pt x="27340" y="28769"/>
                        </a:cubicBezTo>
                        <a:cubicBezTo>
                          <a:pt x="29245" y="24007"/>
                          <a:pt x="30198" y="21149"/>
                          <a:pt x="33055" y="18292"/>
                        </a:cubicBezTo>
                        <a:cubicBezTo>
                          <a:pt x="34961" y="15434"/>
                          <a:pt x="37818" y="12577"/>
                          <a:pt x="40675" y="10672"/>
                        </a:cubicBezTo>
                        <a:cubicBezTo>
                          <a:pt x="40675" y="12577"/>
                          <a:pt x="39723" y="14482"/>
                          <a:pt x="39723" y="15434"/>
                        </a:cubicBezTo>
                        <a:cubicBezTo>
                          <a:pt x="38770" y="17339"/>
                          <a:pt x="36865" y="18292"/>
                          <a:pt x="34961" y="20197"/>
                        </a:cubicBezTo>
                        <a:cubicBezTo>
                          <a:pt x="31150" y="24959"/>
                          <a:pt x="36865" y="33532"/>
                          <a:pt x="41628" y="28769"/>
                        </a:cubicBezTo>
                        <a:cubicBezTo>
                          <a:pt x="47343" y="23054"/>
                          <a:pt x="50200" y="14482"/>
                          <a:pt x="48295" y="5909"/>
                        </a:cubicBezTo>
                        <a:close/>
                        <a:moveTo>
                          <a:pt x="14005" y="27817"/>
                        </a:moveTo>
                        <a:cubicBezTo>
                          <a:pt x="13053" y="27817"/>
                          <a:pt x="12100" y="27817"/>
                          <a:pt x="12100" y="27817"/>
                        </a:cubicBezTo>
                        <a:cubicBezTo>
                          <a:pt x="14005" y="25912"/>
                          <a:pt x="14958" y="24959"/>
                          <a:pt x="17815" y="24959"/>
                        </a:cubicBezTo>
                        <a:cubicBezTo>
                          <a:pt x="15911" y="25912"/>
                          <a:pt x="15911" y="26864"/>
                          <a:pt x="14005" y="27817"/>
                        </a:cubicBezTo>
                        <a:close/>
                      </a:path>
                    </a:pathLst>
                  </a:custGeom>
                  <a:solidFill>
                    <a:srgbClr val="998D4B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762" name="Рисунок 4">
                  <a:extLst>
                    <a:ext uri="{FF2B5EF4-FFF2-40B4-BE49-F238E27FC236}">
                      <a16:creationId xmlns:a16="http://schemas.microsoft.com/office/drawing/2014/main" id="{49836FC9-D751-5AC4-D0C2-A57FDF07715F}"/>
                    </a:ext>
                  </a:extLst>
                </p:cNvPr>
                <p:cNvGrpSpPr/>
                <p:nvPr/>
              </p:nvGrpSpPr>
              <p:grpSpPr>
                <a:xfrm>
                  <a:off x="15590362" y="7631992"/>
                  <a:ext cx="1826073" cy="1976857"/>
                  <a:chOff x="15590362" y="7631992"/>
                  <a:chExt cx="1826073" cy="1976857"/>
                </a:xfrm>
                <a:solidFill>
                  <a:srgbClr val="231F20"/>
                </a:solidFill>
              </p:grpSpPr>
              <p:sp>
                <p:nvSpPr>
                  <p:cNvPr id="1763" name="Полилиния: фигура 1762">
                    <a:extLst>
                      <a:ext uri="{FF2B5EF4-FFF2-40B4-BE49-F238E27FC236}">
                        <a16:creationId xmlns:a16="http://schemas.microsoft.com/office/drawing/2014/main" id="{124B4586-888A-7E48-E288-542037280CEA}"/>
                      </a:ext>
                    </a:extLst>
                  </p:cNvPr>
                  <p:cNvSpPr/>
                  <p:nvPr/>
                </p:nvSpPr>
                <p:spPr>
                  <a:xfrm>
                    <a:off x="15590362" y="7631992"/>
                    <a:ext cx="1826073" cy="1448285"/>
                  </a:xfrm>
                  <a:custGeom>
                    <a:avLst/>
                    <a:gdLst>
                      <a:gd name="connsiteX0" fmla="*/ 1501907 w 1826073"/>
                      <a:gd name="connsiteY0" fmla="*/ 146814 h 1448285"/>
                      <a:gd name="connsiteX1" fmla="*/ 1188535 w 1826073"/>
                      <a:gd name="connsiteY1" fmla="*/ 155386 h 1448285"/>
                      <a:gd name="connsiteX2" fmla="*/ 1093285 w 1826073"/>
                      <a:gd name="connsiteY2" fmla="*/ 30609 h 1448285"/>
                      <a:gd name="connsiteX3" fmla="*/ 1084712 w 1826073"/>
                      <a:gd name="connsiteY3" fmla="*/ 41086 h 1448285"/>
                      <a:gd name="connsiteX4" fmla="*/ 1091380 w 1826073"/>
                      <a:gd name="connsiteY4" fmla="*/ 169674 h 1448285"/>
                      <a:gd name="connsiteX5" fmla="*/ 1084712 w 1826073"/>
                      <a:gd name="connsiteY5" fmla="*/ 171579 h 1448285"/>
                      <a:gd name="connsiteX6" fmla="*/ 1053280 w 1826073"/>
                      <a:gd name="connsiteY6" fmla="*/ 182056 h 1448285"/>
                      <a:gd name="connsiteX7" fmla="*/ 991367 w 1826073"/>
                      <a:gd name="connsiteY7" fmla="*/ 199201 h 1448285"/>
                      <a:gd name="connsiteX8" fmla="*/ 991367 w 1826073"/>
                      <a:gd name="connsiteY8" fmla="*/ 188724 h 1448285"/>
                      <a:gd name="connsiteX9" fmla="*/ 1009464 w 1826073"/>
                      <a:gd name="connsiteY9" fmla="*/ 132526 h 1448285"/>
                      <a:gd name="connsiteX10" fmla="*/ 1037087 w 1826073"/>
                      <a:gd name="connsiteY10" fmla="*/ 95379 h 1448285"/>
                      <a:gd name="connsiteX11" fmla="*/ 1042802 w 1826073"/>
                      <a:gd name="connsiteY11" fmla="*/ 26799 h 1448285"/>
                      <a:gd name="connsiteX12" fmla="*/ 930407 w 1826073"/>
                      <a:gd name="connsiteY12" fmla="*/ 22036 h 1448285"/>
                      <a:gd name="connsiteX13" fmla="*/ 929455 w 1826073"/>
                      <a:gd name="connsiteY13" fmla="*/ 22036 h 1448285"/>
                      <a:gd name="connsiteX14" fmla="*/ 929455 w 1826073"/>
                      <a:gd name="connsiteY14" fmla="*/ 22036 h 1448285"/>
                      <a:gd name="connsiteX15" fmla="*/ 928502 w 1826073"/>
                      <a:gd name="connsiteY15" fmla="*/ 22989 h 1448285"/>
                      <a:gd name="connsiteX16" fmla="*/ 911357 w 1826073"/>
                      <a:gd name="connsiteY16" fmla="*/ 40134 h 1448285"/>
                      <a:gd name="connsiteX17" fmla="*/ 884687 w 1826073"/>
                      <a:gd name="connsiteY17" fmla="*/ 122049 h 1448285"/>
                      <a:gd name="connsiteX18" fmla="*/ 872305 w 1826073"/>
                      <a:gd name="connsiteY18" fmla="*/ 133479 h 1448285"/>
                      <a:gd name="connsiteX19" fmla="*/ 857064 w 1826073"/>
                      <a:gd name="connsiteY19" fmla="*/ 163959 h 1448285"/>
                      <a:gd name="connsiteX20" fmla="*/ 858017 w 1826073"/>
                      <a:gd name="connsiteY20" fmla="*/ 192533 h 1448285"/>
                      <a:gd name="connsiteX21" fmla="*/ 858969 w 1826073"/>
                      <a:gd name="connsiteY21" fmla="*/ 193486 h 1448285"/>
                      <a:gd name="connsiteX22" fmla="*/ 820869 w 1826073"/>
                      <a:gd name="connsiteY22" fmla="*/ 171579 h 1448285"/>
                      <a:gd name="connsiteX23" fmla="*/ 779912 w 1826073"/>
                      <a:gd name="connsiteY23" fmla="*/ 114429 h 1448285"/>
                      <a:gd name="connsiteX24" fmla="*/ 837062 w 1826073"/>
                      <a:gd name="connsiteY24" fmla="*/ 47754 h 1448285"/>
                      <a:gd name="connsiteX25" fmla="*/ 830394 w 1826073"/>
                      <a:gd name="connsiteY25" fmla="*/ 31561 h 1448285"/>
                      <a:gd name="connsiteX26" fmla="*/ 687519 w 1826073"/>
                      <a:gd name="connsiteY26" fmla="*/ 135384 h 1448285"/>
                      <a:gd name="connsiteX27" fmla="*/ 268419 w 1826073"/>
                      <a:gd name="connsiteY27" fmla="*/ 245873 h 1448285"/>
                      <a:gd name="connsiteX28" fmla="*/ 4577 w 1826073"/>
                      <a:gd name="connsiteY28" fmla="*/ 644970 h 1448285"/>
                      <a:gd name="connsiteX29" fmla="*/ 136022 w 1826073"/>
                      <a:gd name="connsiteY29" fmla="*/ 1076451 h 1448285"/>
                      <a:gd name="connsiteX30" fmla="*/ 494162 w 1826073"/>
                      <a:gd name="connsiteY30" fmla="*/ 1371726 h 1448285"/>
                      <a:gd name="connsiteX31" fmla="*/ 752289 w 1826073"/>
                      <a:gd name="connsiteY31" fmla="*/ 1442210 h 1448285"/>
                      <a:gd name="connsiteX32" fmla="*/ 909452 w 1826073"/>
                      <a:gd name="connsiteY32" fmla="*/ 1446973 h 1448285"/>
                      <a:gd name="connsiteX33" fmla="*/ 909452 w 1826073"/>
                      <a:gd name="connsiteY33" fmla="*/ 1446973 h 1448285"/>
                      <a:gd name="connsiteX34" fmla="*/ 1072330 w 1826073"/>
                      <a:gd name="connsiteY34" fmla="*/ 1434590 h 1448285"/>
                      <a:gd name="connsiteX35" fmla="*/ 1217110 w 1826073"/>
                      <a:gd name="connsiteY35" fmla="*/ 1398395 h 1448285"/>
                      <a:gd name="connsiteX36" fmla="*/ 1464760 w 1826073"/>
                      <a:gd name="connsiteY36" fmla="*/ 1293621 h 1448285"/>
                      <a:gd name="connsiteX37" fmla="*/ 1771465 w 1826073"/>
                      <a:gd name="connsiteY37" fmla="*/ 959294 h 1448285"/>
                      <a:gd name="connsiteX38" fmla="*/ 1786704 w 1826073"/>
                      <a:gd name="connsiteY38" fmla="*/ 481140 h 1448285"/>
                      <a:gd name="connsiteX39" fmla="*/ 1501907 w 1826073"/>
                      <a:gd name="connsiteY39" fmla="*/ 146814 h 1448285"/>
                      <a:gd name="connsiteX40" fmla="*/ 1041850 w 1826073"/>
                      <a:gd name="connsiteY40" fmla="*/ 198248 h 1448285"/>
                      <a:gd name="connsiteX41" fmla="*/ 1078997 w 1826073"/>
                      <a:gd name="connsiteY41" fmla="*/ 185866 h 1448285"/>
                      <a:gd name="connsiteX42" fmla="*/ 1083760 w 1826073"/>
                      <a:gd name="connsiteY42" fmla="*/ 184914 h 1448285"/>
                      <a:gd name="connsiteX43" fmla="*/ 1046612 w 1826073"/>
                      <a:gd name="connsiteY43" fmla="*/ 233491 h 1448285"/>
                      <a:gd name="connsiteX44" fmla="*/ 1009464 w 1826073"/>
                      <a:gd name="connsiteY44" fmla="*/ 251588 h 1448285"/>
                      <a:gd name="connsiteX45" fmla="*/ 991367 w 1826073"/>
                      <a:gd name="connsiteY45" fmla="*/ 209679 h 1448285"/>
                      <a:gd name="connsiteX46" fmla="*/ 1041850 w 1826073"/>
                      <a:gd name="connsiteY46" fmla="*/ 198248 h 1448285"/>
                      <a:gd name="connsiteX47" fmla="*/ 1028514 w 1826073"/>
                      <a:gd name="connsiteY47" fmla="*/ 35371 h 1448285"/>
                      <a:gd name="connsiteX48" fmla="*/ 1014227 w 1826073"/>
                      <a:gd name="connsiteY48" fmla="*/ 118239 h 1448285"/>
                      <a:gd name="connsiteX49" fmla="*/ 1016132 w 1826073"/>
                      <a:gd name="connsiteY49" fmla="*/ 113476 h 1448285"/>
                      <a:gd name="connsiteX50" fmla="*/ 998034 w 1826073"/>
                      <a:gd name="connsiteY50" fmla="*/ 73471 h 1448285"/>
                      <a:gd name="connsiteX51" fmla="*/ 982794 w 1826073"/>
                      <a:gd name="connsiteY51" fmla="*/ 73471 h 1448285"/>
                      <a:gd name="connsiteX52" fmla="*/ 986605 w 1826073"/>
                      <a:gd name="connsiteY52" fmla="*/ 57279 h 1448285"/>
                      <a:gd name="connsiteX53" fmla="*/ 967555 w 1826073"/>
                      <a:gd name="connsiteY53" fmla="*/ 12511 h 1448285"/>
                      <a:gd name="connsiteX54" fmla="*/ 958982 w 1826073"/>
                      <a:gd name="connsiteY54" fmla="*/ 10607 h 1448285"/>
                      <a:gd name="connsiteX55" fmla="*/ 1028514 w 1826073"/>
                      <a:gd name="connsiteY55" fmla="*/ 35371 h 1448285"/>
                      <a:gd name="connsiteX56" fmla="*/ 865637 w 1826073"/>
                      <a:gd name="connsiteY56" fmla="*/ 172531 h 1448285"/>
                      <a:gd name="connsiteX57" fmla="*/ 876114 w 1826073"/>
                      <a:gd name="connsiteY57" fmla="*/ 151576 h 1448285"/>
                      <a:gd name="connsiteX58" fmla="*/ 895164 w 1826073"/>
                      <a:gd name="connsiteY58" fmla="*/ 135384 h 1448285"/>
                      <a:gd name="connsiteX59" fmla="*/ 923739 w 1826073"/>
                      <a:gd name="connsiteY59" fmla="*/ 140146 h 1448285"/>
                      <a:gd name="connsiteX60" fmla="*/ 913262 w 1826073"/>
                      <a:gd name="connsiteY60" fmla="*/ 165864 h 1448285"/>
                      <a:gd name="connsiteX61" fmla="*/ 886592 w 1826073"/>
                      <a:gd name="connsiteY61" fmla="*/ 188724 h 1448285"/>
                      <a:gd name="connsiteX62" fmla="*/ 867542 w 1826073"/>
                      <a:gd name="connsiteY62" fmla="*/ 189676 h 1448285"/>
                      <a:gd name="connsiteX63" fmla="*/ 865637 w 1826073"/>
                      <a:gd name="connsiteY63" fmla="*/ 172531 h 1448285"/>
                      <a:gd name="connsiteX64" fmla="*/ 881830 w 1826073"/>
                      <a:gd name="connsiteY64" fmla="*/ 217298 h 1448285"/>
                      <a:gd name="connsiteX65" fmla="*/ 897069 w 1826073"/>
                      <a:gd name="connsiteY65" fmla="*/ 250636 h 1448285"/>
                      <a:gd name="connsiteX66" fmla="*/ 913262 w 1826073"/>
                      <a:gd name="connsiteY66" fmla="*/ 289688 h 1448285"/>
                      <a:gd name="connsiteX67" fmla="*/ 893259 w 1826073"/>
                      <a:gd name="connsiteY67" fmla="*/ 272543 h 1448285"/>
                      <a:gd name="connsiteX68" fmla="*/ 886592 w 1826073"/>
                      <a:gd name="connsiteY68" fmla="*/ 275401 h 1448285"/>
                      <a:gd name="connsiteX69" fmla="*/ 931359 w 1826073"/>
                      <a:gd name="connsiteY69" fmla="*/ 312548 h 1448285"/>
                      <a:gd name="connsiteX70" fmla="*/ 932312 w 1826073"/>
                      <a:gd name="connsiteY70" fmla="*/ 312548 h 1448285"/>
                      <a:gd name="connsiteX71" fmla="*/ 935169 w 1826073"/>
                      <a:gd name="connsiteY71" fmla="*/ 312548 h 1448285"/>
                      <a:gd name="connsiteX72" fmla="*/ 946600 w 1826073"/>
                      <a:gd name="connsiteY72" fmla="*/ 315406 h 1448285"/>
                      <a:gd name="connsiteX73" fmla="*/ 1018037 w 1826073"/>
                      <a:gd name="connsiteY73" fmla="*/ 303023 h 1448285"/>
                      <a:gd name="connsiteX74" fmla="*/ 1013275 w 1826073"/>
                      <a:gd name="connsiteY74" fmla="*/ 294451 h 1448285"/>
                      <a:gd name="connsiteX75" fmla="*/ 990414 w 1826073"/>
                      <a:gd name="connsiteY75" fmla="*/ 300166 h 1448285"/>
                      <a:gd name="connsiteX76" fmla="*/ 953267 w 1826073"/>
                      <a:gd name="connsiteY76" fmla="*/ 300166 h 1448285"/>
                      <a:gd name="connsiteX77" fmla="*/ 935169 w 1826073"/>
                      <a:gd name="connsiteY77" fmla="*/ 297308 h 1448285"/>
                      <a:gd name="connsiteX78" fmla="*/ 922787 w 1826073"/>
                      <a:gd name="connsiteY78" fmla="*/ 278258 h 1448285"/>
                      <a:gd name="connsiteX79" fmla="*/ 903737 w 1826073"/>
                      <a:gd name="connsiteY79" fmla="*/ 239206 h 1448285"/>
                      <a:gd name="connsiteX80" fmla="*/ 885639 w 1826073"/>
                      <a:gd name="connsiteY80" fmla="*/ 203964 h 1448285"/>
                      <a:gd name="connsiteX81" fmla="*/ 928502 w 1826073"/>
                      <a:gd name="connsiteY81" fmla="*/ 169674 h 1448285"/>
                      <a:gd name="connsiteX82" fmla="*/ 938980 w 1826073"/>
                      <a:gd name="connsiteY82" fmla="*/ 209679 h 1448285"/>
                      <a:gd name="connsiteX83" fmla="*/ 958982 w 1826073"/>
                      <a:gd name="connsiteY83" fmla="*/ 253493 h 1448285"/>
                      <a:gd name="connsiteX84" fmla="*/ 987557 w 1826073"/>
                      <a:gd name="connsiteY84" fmla="*/ 288736 h 1448285"/>
                      <a:gd name="connsiteX85" fmla="*/ 994225 w 1826073"/>
                      <a:gd name="connsiteY85" fmla="*/ 280163 h 1448285"/>
                      <a:gd name="connsiteX86" fmla="*/ 972317 w 1826073"/>
                      <a:gd name="connsiteY86" fmla="*/ 249683 h 1448285"/>
                      <a:gd name="connsiteX87" fmla="*/ 951362 w 1826073"/>
                      <a:gd name="connsiteY87" fmla="*/ 204916 h 1448285"/>
                      <a:gd name="connsiteX88" fmla="*/ 937075 w 1826073"/>
                      <a:gd name="connsiteY88" fmla="*/ 146814 h 1448285"/>
                      <a:gd name="connsiteX89" fmla="*/ 938027 w 1826073"/>
                      <a:gd name="connsiteY89" fmla="*/ 142051 h 1448285"/>
                      <a:gd name="connsiteX90" fmla="*/ 898022 w 1826073"/>
                      <a:gd name="connsiteY90" fmla="*/ 112524 h 1448285"/>
                      <a:gd name="connsiteX91" fmla="*/ 889450 w 1826073"/>
                      <a:gd name="connsiteY91" fmla="*/ 115381 h 1448285"/>
                      <a:gd name="connsiteX92" fmla="*/ 913262 w 1826073"/>
                      <a:gd name="connsiteY92" fmla="*/ 51564 h 1448285"/>
                      <a:gd name="connsiteX93" fmla="*/ 960887 w 1826073"/>
                      <a:gd name="connsiteY93" fmla="*/ 23941 h 1448285"/>
                      <a:gd name="connsiteX94" fmla="*/ 973269 w 1826073"/>
                      <a:gd name="connsiteY94" fmla="*/ 55374 h 1448285"/>
                      <a:gd name="connsiteX95" fmla="*/ 961839 w 1826073"/>
                      <a:gd name="connsiteY95" fmla="*/ 81091 h 1448285"/>
                      <a:gd name="connsiteX96" fmla="*/ 945647 w 1826073"/>
                      <a:gd name="connsiteY96" fmla="*/ 95379 h 1448285"/>
                      <a:gd name="connsiteX97" fmla="*/ 951362 w 1826073"/>
                      <a:gd name="connsiteY97" fmla="*/ 105856 h 1448285"/>
                      <a:gd name="connsiteX98" fmla="*/ 967555 w 1826073"/>
                      <a:gd name="connsiteY98" fmla="*/ 93474 h 1448285"/>
                      <a:gd name="connsiteX99" fmla="*/ 1003750 w 1826073"/>
                      <a:gd name="connsiteY99" fmla="*/ 104904 h 1448285"/>
                      <a:gd name="connsiteX100" fmla="*/ 991367 w 1826073"/>
                      <a:gd name="connsiteY100" fmla="*/ 132526 h 1448285"/>
                      <a:gd name="connsiteX101" fmla="*/ 980889 w 1826073"/>
                      <a:gd name="connsiteY101" fmla="*/ 160149 h 1448285"/>
                      <a:gd name="connsiteX102" fmla="*/ 1017084 w 1826073"/>
                      <a:gd name="connsiteY102" fmla="*/ 278258 h 1448285"/>
                      <a:gd name="connsiteX103" fmla="*/ 1026609 w 1826073"/>
                      <a:gd name="connsiteY103" fmla="*/ 266828 h 1448285"/>
                      <a:gd name="connsiteX104" fmla="*/ 1019942 w 1826073"/>
                      <a:gd name="connsiteY104" fmla="*/ 261113 h 1448285"/>
                      <a:gd name="connsiteX105" fmla="*/ 1098047 w 1826073"/>
                      <a:gd name="connsiteY105" fmla="*/ 184914 h 1448285"/>
                      <a:gd name="connsiteX106" fmla="*/ 1101857 w 1826073"/>
                      <a:gd name="connsiteY106" fmla="*/ 177294 h 1448285"/>
                      <a:gd name="connsiteX107" fmla="*/ 1104714 w 1826073"/>
                      <a:gd name="connsiteY107" fmla="*/ 174436 h 1448285"/>
                      <a:gd name="connsiteX108" fmla="*/ 1104714 w 1826073"/>
                      <a:gd name="connsiteY108" fmla="*/ 169674 h 1448285"/>
                      <a:gd name="connsiteX109" fmla="*/ 1108525 w 1826073"/>
                      <a:gd name="connsiteY109" fmla="*/ 56326 h 1448285"/>
                      <a:gd name="connsiteX110" fmla="*/ 1175200 w 1826073"/>
                      <a:gd name="connsiteY110" fmla="*/ 201106 h 1448285"/>
                      <a:gd name="connsiteX111" fmla="*/ 1037087 w 1826073"/>
                      <a:gd name="connsiteY111" fmla="*/ 289688 h 1448285"/>
                      <a:gd name="connsiteX112" fmla="*/ 1029467 w 1826073"/>
                      <a:gd name="connsiteY112" fmla="*/ 300166 h 1448285"/>
                      <a:gd name="connsiteX113" fmla="*/ 1164722 w 1826073"/>
                      <a:gd name="connsiteY113" fmla="*/ 384938 h 1448285"/>
                      <a:gd name="connsiteX114" fmla="*/ 1237112 w 1826073"/>
                      <a:gd name="connsiteY114" fmla="*/ 356363 h 1448285"/>
                      <a:gd name="connsiteX115" fmla="*/ 1239017 w 1826073"/>
                      <a:gd name="connsiteY115" fmla="*/ 354458 h 1448285"/>
                      <a:gd name="connsiteX116" fmla="*/ 1109477 w 1826073"/>
                      <a:gd name="connsiteY116" fmla="*/ 466853 h 1448285"/>
                      <a:gd name="connsiteX117" fmla="*/ 1013275 w 1826073"/>
                      <a:gd name="connsiteY117" fmla="*/ 436373 h 1448285"/>
                      <a:gd name="connsiteX118" fmla="*/ 944694 w 1826073"/>
                      <a:gd name="connsiteY118" fmla="*/ 360173 h 1448285"/>
                      <a:gd name="connsiteX119" fmla="*/ 938027 w 1826073"/>
                      <a:gd name="connsiteY119" fmla="*/ 360173 h 1448285"/>
                      <a:gd name="connsiteX120" fmla="*/ 938027 w 1826073"/>
                      <a:gd name="connsiteY120" fmla="*/ 360173 h 1448285"/>
                      <a:gd name="connsiteX121" fmla="*/ 938027 w 1826073"/>
                      <a:gd name="connsiteY121" fmla="*/ 362078 h 1448285"/>
                      <a:gd name="connsiteX122" fmla="*/ 938027 w 1826073"/>
                      <a:gd name="connsiteY122" fmla="*/ 362078 h 1448285"/>
                      <a:gd name="connsiteX123" fmla="*/ 938027 w 1826073"/>
                      <a:gd name="connsiteY123" fmla="*/ 363983 h 1448285"/>
                      <a:gd name="connsiteX124" fmla="*/ 938027 w 1826073"/>
                      <a:gd name="connsiteY124" fmla="*/ 371603 h 1448285"/>
                      <a:gd name="connsiteX125" fmla="*/ 805630 w 1826073"/>
                      <a:gd name="connsiteY125" fmla="*/ 465900 h 1448285"/>
                      <a:gd name="connsiteX126" fmla="*/ 753242 w 1826073"/>
                      <a:gd name="connsiteY126" fmla="*/ 456375 h 1448285"/>
                      <a:gd name="connsiteX127" fmla="*/ 806582 w 1826073"/>
                      <a:gd name="connsiteY127" fmla="*/ 396368 h 1448285"/>
                      <a:gd name="connsiteX128" fmla="*/ 829442 w 1826073"/>
                      <a:gd name="connsiteY128" fmla="*/ 344933 h 1448285"/>
                      <a:gd name="connsiteX129" fmla="*/ 843730 w 1826073"/>
                      <a:gd name="connsiteY129" fmla="*/ 314453 h 1448285"/>
                      <a:gd name="connsiteX130" fmla="*/ 869447 w 1826073"/>
                      <a:gd name="connsiteY130" fmla="*/ 293498 h 1448285"/>
                      <a:gd name="connsiteX131" fmla="*/ 863732 w 1826073"/>
                      <a:gd name="connsiteY131" fmla="*/ 285878 h 1448285"/>
                      <a:gd name="connsiteX132" fmla="*/ 739907 w 1826073"/>
                      <a:gd name="connsiteY132" fmla="*/ 220156 h 1448285"/>
                      <a:gd name="connsiteX133" fmla="*/ 773244 w 1826073"/>
                      <a:gd name="connsiteY133" fmla="*/ 119191 h 1448285"/>
                      <a:gd name="connsiteX134" fmla="*/ 881830 w 1826073"/>
                      <a:gd name="connsiteY134" fmla="*/ 217298 h 1448285"/>
                      <a:gd name="connsiteX135" fmla="*/ 1232350 w 1826073"/>
                      <a:gd name="connsiteY135" fmla="*/ 335408 h 1448285"/>
                      <a:gd name="connsiteX136" fmla="*/ 1222825 w 1826073"/>
                      <a:gd name="connsiteY136" fmla="*/ 345886 h 1448285"/>
                      <a:gd name="connsiteX137" fmla="*/ 1160912 w 1826073"/>
                      <a:gd name="connsiteY137" fmla="*/ 368746 h 1448285"/>
                      <a:gd name="connsiteX138" fmla="*/ 1038039 w 1826073"/>
                      <a:gd name="connsiteY138" fmla="*/ 306833 h 1448285"/>
                      <a:gd name="connsiteX139" fmla="*/ 1075187 w 1826073"/>
                      <a:gd name="connsiteY139" fmla="*/ 305881 h 1448285"/>
                      <a:gd name="connsiteX140" fmla="*/ 1076139 w 1826073"/>
                      <a:gd name="connsiteY140" fmla="*/ 305881 h 1448285"/>
                      <a:gd name="connsiteX141" fmla="*/ 1232350 w 1826073"/>
                      <a:gd name="connsiteY141" fmla="*/ 335408 h 1448285"/>
                      <a:gd name="connsiteX142" fmla="*/ 1278069 w 1826073"/>
                      <a:gd name="connsiteY142" fmla="*/ 280163 h 1448285"/>
                      <a:gd name="connsiteX143" fmla="*/ 1282832 w 1826073"/>
                      <a:gd name="connsiteY143" fmla="*/ 347791 h 1448285"/>
                      <a:gd name="connsiteX144" fmla="*/ 1255210 w 1826073"/>
                      <a:gd name="connsiteY144" fmla="*/ 415418 h 1448285"/>
                      <a:gd name="connsiteX145" fmla="*/ 1195202 w 1826073"/>
                      <a:gd name="connsiteY145" fmla="*/ 454470 h 1448285"/>
                      <a:gd name="connsiteX146" fmla="*/ 1179962 w 1826073"/>
                      <a:gd name="connsiteY146" fmla="*/ 458280 h 1448285"/>
                      <a:gd name="connsiteX147" fmla="*/ 1214252 w 1826073"/>
                      <a:gd name="connsiteY147" fmla="*/ 423991 h 1448285"/>
                      <a:gd name="connsiteX148" fmla="*/ 1278069 w 1826073"/>
                      <a:gd name="connsiteY148" fmla="*/ 280163 h 1448285"/>
                      <a:gd name="connsiteX149" fmla="*/ 923739 w 1826073"/>
                      <a:gd name="connsiteY149" fmla="*/ 439230 h 1448285"/>
                      <a:gd name="connsiteX150" fmla="*/ 888497 w 1826073"/>
                      <a:gd name="connsiteY150" fmla="*/ 492570 h 1448285"/>
                      <a:gd name="connsiteX151" fmla="*/ 789437 w 1826073"/>
                      <a:gd name="connsiteY151" fmla="*/ 539243 h 1448285"/>
                      <a:gd name="connsiteX152" fmla="*/ 693234 w 1826073"/>
                      <a:gd name="connsiteY152" fmla="*/ 512573 h 1448285"/>
                      <a:gd name="connsiteX153" fmla="*/ 656087 w 1826073"/>
                      <a:gd name="connsiteY153" fmla="*/ 470663 h 1448285"/>
                      <a:gd name="connsiteX154" fmla="*/ 651325 w 1826073"/>
                      <a:gd name="connsiteY154" fmla="*/ 419228 h 1448285"/>
                      <a:gd name="connsiteX155" fmla="*/ 651325 w 1826073"/>
                      <a:gd name="connsiteY155" fmla="*/ 419228 h 1448285"/>
                      <a:gd name="connsiteX156" fmla="*/ 824680 w 1826073"/>
                      <a:gd name="connsiteY156" fmla="*/ 482093 h 1448285"/>
                      <a:gd name="connsiteX157" fmla="*/ 923739 w 1826073"/>
                      <a:gd name="connsiteY157" fmla="*/ 439230 h 1448285"/>
                      <a:gd name="connsiteX158" fmla="*/ 692282 w 1826073"/>
                      <a:gd name="connsiteY158" fmla="*/ 162054 h 1448285"/>
                      <a:gd name="connsiteX159" fmla="*/ 803725 w 1826073"/>
                      <a:gd name="connsiteY159" fmla="*/ 54421 h 1448285"/>
                      <a:gd name="connsiteX160" fmla="*/ 724667 w 1826073"/>
                      <a:gd name="connsiteY160" fmla="*/ 241111 h 1448285"/>
                      <a:gd name="connsiteX161" fmla="*/ 749432 w 1826073"/>
                      <a:gd name="connsiteY161" fmla="*/ 284926 h 1448285"/>
                      <a:gd name="connsiteX162" fmla="*/ 706569 w 1826073"/>
                      <a:gd name="connsiteY162" fmla="*/ 246826 h 1448285"/>
                      <a:gd name="connsiteX163" fmla="*/ 692282 w 1826073"/>
                      <a:gd name="connsiteY163" fmla="*/ 162054 h 1448285"/>
                      <a:gd name="connsiteX164" fmla="*/ 1654307 w 1826073"/>
                      <a:gd name="connsiteY164" fmla="*/ 1103121 h 1448285"/>
                      <a:gd name="connsiteX165" fmla="*/ 1480000 w 1826073"/>
                      <a:gd name="connsiteY165" fmla="*/ 1259331 h 1448285"/>
                      <a:gd name="connsiteX166" fmla="*/ 1238065 w 1826073"/>
                      <a:gd name="connsiteY166" fmla="*/ 1371726 h 1448285"/>
                      <a:gd name="connsiteX167" fmla="*/ 1081855 w 1826073"/>
                      <a:gd name="connsiteY167" fmla="*/ 1412683 h 1448285"/>
                      <a:gd name="connsiteX168" fmla="*/ 1032325 w 1826073"/>
                      <a:gd name="connsiteY168" fmla="*/ 1422208 h 1448285"/>
                      <a:gd name="connsiteX169" fmla="*/ 1028514 w 1826073"/>
                      <a:gd name="connsiteY169" fmla="*/ 1422208 h 1448285"/>
                      <a:gd name="connsiteX170" fmla="*/ 733239 w 1826073"/>
                      <a:gd name="connsiteY170" fmla="*/ 1416493 h 1448285"/>
                      <a:gd name="connsiteX171" fmla="*/ 472254 w 1826073"/>
                      <a:gd name="connsiteY171" fmla="*/ 1335531 h 1448285"/>
                      <a:gd name="connsiteX172" fmla="*/ 119829 w 1826073"/>
                      <a:gd name="connsiteY172" fmla="*/ 1019302 h 1448285"/>
                      <a:gd name="connsiteX173" fmla="*/ 40772 w 1826073"/>
                      <a:gd name="connsiteY173" fmla="*/ 563055 h 1448285"/>
                      <a:gd name="connsiteX174" fmla="*/ 176027 w 1826073"/>
                      <a:gd name="connsiteY174" fmla="*/ 350648 h 1448285"/>
                      <a:gd name="connsiteX175" fmla="*/ 379862 w 1826073"/>
                      <a:gd name="connsiteY175" fmla="*/ 200154 h 1448285"/>
                      <a:gd name="connsiteX176" fmla="*/ 680852 w 1826073"/>
                      <a:gd name="connsiteY176" fmla="*/ 148719 h 1448285"/>
                      <a:gd name="connsiteX177" fmla="*/ 677042 w 1826073"/>
                      <a:gd name="connsiteY177" fmla="*/ 163006 h 1448285"/>
                      <a:gd name="connsiteX178" fmla="*/ 695139 w 1826073"/>
                      <a:gd name="connsiteY178" fmla="*/ 263018 h 1448285"/>
                      <a:gd name="connsiteX179" fmla="*/ 743717 w 1826073"/>
                      <a:gd name="connsiteY179" fmla="*/ 305881 h 1448285"/>
                      <a:gd name="connsiteX180" fmla="*/ 813250 w 1826073"/>
                      <a:gd name="connsiteY180" fmla="*/ 322073 h 1448285"/>
                      <a:gd name="connsiteX181" fmla="*/ 834205 w 1826073"/>
                      <a:gd name="connsiteY181" fmla="*/ 318263 h 1448285"/>
                      <a:gd name="connsiteX182" fmla="*/ 809439 w 1826073"/>
                      <a:gd name="connsiteY182" fmla="*/ 375413 h 1448285"/>
                      <a:gd name="connsiteX183" fmla="*/ 741812 w 1826073"/>
                      <a:gd name="connsiteY183" fmla="*/ 455423 h 1448285"/>
                      <a:gd name="connsiteX184" fmla="*/ 652277 w 1826073"/>
                      <a:gd name="connsiteY184" fmla="*/ 409703 h 1448285"/>
                      <a:gd name="connsiteX185" fmla="*/ 652277 w 1826073"/>
                      <a:gd name="connsiteY185" fmla="*/ 409703 h 1448285"/>
                      <a:gd name="connsiteX186" fmla="*/ 652277 w 1826073"/>
                      <a:gd name="connsiteY186" fmla="*/ 409703 h 1448285"/>
                      <a:gd name="connsiteX187" fmla="*/ 652277 w 1826073"/>
                      <a:gd name="connsiteY187" fmla="*/ 409703 h 1448285"/>
                      <a:gd name="connsiteX188" fmla="*/ 649419 w 1826073"/>
                      <a:gd name="connsiteY188" fmla="*/ 410655 h 1448285"/>
                      <a:gd name="connsiteX189" fmla="*/ 674184 w 1826073"/>
                      <a:gd name="connsiteY189" fmla="*/ 517335 h 1448285"/>
                      <a:gd name="connsiteX190" fmla="*/ 787532 w 1826073"/>
                      <a:gd name="connsiteY190" fmla="*/ 560198 h 1448285"/>
                      <a:gd name="connsiteX191" fmla="*/ 901832 w 1826073"/>
                      <a:gd name="connsiteY191" fmla="*/ 507810 h 1448285"/>
                      <a:gd name="connsiteX192" fmla="*/ 938027 w 1826073"/>
                      <a:gd name="connsiteY192" fmla="*/ 442088 h 1448285"/>
                      <a:gd name="connsiteX193" fmla="*/ 950409 w 1826073"/>
                      <a:gd name="connsiteY193" fmla="*/ 403035 h 1448285"/>
                      <a:gd name="connsiteX194" fmla="*/ 998034 w 1826073"/>
                      <a:gd name="connsiteY194" fmla="*/ 448755 h 1448285"/>
                      <a:gd name="connsiteX195" fmla="*/ 1107572 w 1826073"/>
                      <a:gd name="connsiteY195" fmla="*/ 488760 h 1448285"/>
                      <a:gd name="connsiteX196" fmla="*/ 1119002 w 1826073"/>
                      <a:gd name="connsiteY196" fmla="*/ 487808 h 1448285"/>
                      <a:gd name="connsiteX197" fmla="*/ 1119002 w 1826073"/>
                      <a:gd name="connsiteY197" fmla="*/ 487808 h 1448285"/>
                      <a:gd name="connsiteX198" fmla="*/ 1162817 w 1826073"/>
                      <a:gd name="connsiteY198" fmla="*/ 484950 h 1448285"/>
                      <a:gd name="connsiteX199" fmla="*/ 1209490 w 1826073"/>
                      <a:gd name="connsiteY199" fmla="*/ 470663 h 1448285"/>
                      <a:gd name="connsiteX200" fmla="*/ 1273307 w 1826073"/>
                      <a:gd name="connsiteY200" fmla="*/ 423038 h 1448285"/>
                      <a:gd name="connsiteX201" fmla="*/ 1296167 w 1826073"/>
                      <a:gd name="connsiteY201" fmla="*/ 378270 h 1448285"/>
                      <a:gd name="connsiteX202" fmla="*/ 1415229 w 1826073"/>
                      <a:gd name="connsiteY202" fmla="*/ 562103 h 1448285"/>
                      <a:gd name="connsiteX203" fmla="*/ 1404752 w 1826073"/>
                      <a:gd name="connsiteY203" fmla="*/ 812609 h 1448285"/>
                      <a:gd name="connsiteX204" fmla="*/ 1256162 w 1826073"/>
                      <a:gd name="connsiteY204" fmla="*/ 1047876 h 1448285"/>
                      <a:gd name="connsiteX205" fmla="*/ 1263782 w 1826073"/>
                      <a:gd name="connsiteY205" fmla="*/ 1055496 h 1448285"/>
                      <a:gd name="connsiteX206" fmla="*/ 1418087 w 1826073"/>
                      <a:gd name="connsiteY206" fmla="*/ 824992 h 1448285"/>
                      <a:gd name="connsiteX207" fmla="*/ 1434279 w 1826073"/>
                      <a:gd name="connsiteY207" fmla="*/ 571628 h 1448285"/>
                      <a:gd name="connsiteX208" fmla="*/ 1316169 w 1826073"/>
                      <a:gd name="connsiteY208" fmla="*/ 372555 h 1448285"/>
                      <a:gd name="connsiteX209" fmla="*/ 1300929 w 1826073"/>
                      <a:gd name="connsiteY209" fmla="*/ 361126 h 1448285"/>
                      <a:gd name="connsiteX210" fmla="*/ 1278069 w 1826073"/>
                      <a:gd name="connsiteY210" fmla="*/ 263971 h 1448285"/>
                      <a:gd name="connsiteX211" fmla="*/ 1278069 w 1826073"/>
                      <a:gd name="connsiteY211" fmla="*/ 263971 h 1448285"/>
                      <a:gd name="connsiteX212" fmla="*/ 1267592 w 1826073"/>
                      <a:gd name="connsiteY212" fmla="*/ 263971 h 1448285"/>
                      <a:gd name="connsiteX213" fmla="*/ 1249494 w 1826073"/>
                      <a:gd name="connsiteY213" fmla="*/ 312548 h 1448285"/>
                      <a:gd name="connsiteX214" fmla="*/ 1242827 w 1826073"/>
                      <a:gd name="connsiteY214" fmla="*/ 323978 h 1448285"/>
                      <a:gd name="connsiteX215" fmla="*/ 1124717 w 1826073"/>
                      <a:gd name="connsiteY215" fmla="*/ 290641 h 1448285"/>
                      <a:gd name="connsiteX216" fmla="*/ 1185677 w 1826073"/>
                      <a:gd name="connsiteY216" fmla="*/ 219204 h 1448285"/>
                      <a:gd name="connsiteX217" fmla="*/ 1190439 w 1826073"/>
                      <a:gd name="connsiteY217" fmla="*/ 167769 h 1448285"/>
                      <a:gd name="connsiteX218" fmla="*/ 1404752 w 1826073"/>
                      <a:gd name="connsiteY218" fmla="*/ 138241 h 1448285"/>
                      <a:gd name="connsiteX219" fmla="*/ 1592394 w 1826073"/>
                      <a:gd name="connsiteY219" fmla="*/ 224918 h 1448285"/>
                      <a:gd name="connsiteX220" fmla="*/ 1803850 w 1826073"/>
                      <a:gd name="connsiteY220" fmla="*/ 665925 h 1448285"/>
                      <a:gd name="connsiteX221" fmla="*/ 1654307 w 1826073"/>
                      <a:gd name="connsiteY221" fmla="*/ 1103121 h 1448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</a:cxnLst>
                    <a:rect l="l" t="t" r="r" b="b"/>
                    <a:pathLst>
                      <a:path w="1826073" h="1448285">
                        <a:moveTo>
                          <a:pt x="1501907" y="146814"/>
                        </a:moveTo>
                        <a:cubicBezTo>
                          <a:pt x="1400942" y="102999"/>
                          <a:pt x="1287594" y="110619"/>
                          <a:pt x="1188535" y="155386"/>
                        </a:cubicBezTo>
                        <a:cubicBezTo>
                          <a:pt x="1179010" y="101094"/>
                          <a:pt x="1136147" y="58231"/>
                          <a:pt x="1093285" y="30609"/>
                        </a:cubicBezTo>
                        <a:cubicBezTo>
                          <a:pt x="1087569" y="26799"/>
                          <a:pt x="1079950" y="35371"/>
                          <a:pt x="1084712" y="41086"/>
                        </a:cubicBezTo>
                        <a:cubicBezTo>
                          <a:pt x="1109477" y="79186"/>
                          <a:pt x="1106619" y="127764"/>
                          <a:pt x="1091380" y="169674"/>
                        </a:cubicBezTo>
                        <a:cubicBezTo>
                          <a:pt x="1088522" y="170626"/>
                          <a:pt x="1086617" y="171579"/>
                          <a:pt x="1084712" y="171579"/>
                        </a:cubicBezTo>
                        <a:cubicBezTo>
                          <a:pt x="1074235" y="174436"/>
                          <a:pt x="1063757" y="178246"/>
                          <a:pt x="1053280" y="182056"/>
                        </a:cubicBezTo>
                        <a:cubicBezTo>
                          <a:pt x="1033277" y="188724"/>
                          <a:pt x="1012322" y="196344"/>
                          <a:pt x="991367" y="199201"/>
                        </a:cubicBezTo>
                        <a:cubicBezTo>
                          <a:pt x="991367" y="195391"/>
                          <a:pt x="991367" y="191581"/>
                          <a:pt x="991367" y="188724"/>
                        </a:cubicBezTo>
                        <a:cubicBezTo>
                          <a:pt x="991367" y="166816"/>
                          <a:pt x="1001844" y="150624"/>
                          <a:pt x="1009464" y="132526"/>
                        </a:cubicBezTo>
                        <a:cubicBezTo>
                          <a:pt x="1020894" y="123001"/>
                          <a:pt x="1028514" y="108714"/>
                          <a:pt x="1037087" y="95379"/>
                        </a:cubicBezTo>
                        <a:cubicBezTo>
                          <a:pt x="1048517" y="76329"/>
                          <a:pt x="1051375" y="46801"/>
                          <a:pt x="1042802" y="26799"/>
                        </a:cubicBezTo>
                        <a:cubicBezTo>
                          <a:pt x="1023752" y="-15111"/>
                          <a:pt x="959934" y="-823"/>
                          <a:pt x="930407" y="22036"/>
                        </a:cubicBezTo>
                        <a:cubicBezTo>
                          <a:pt x="930407" y="22036"/>
                          <a:pt x="930407" y="22036"/>
                          <a:pt x="929455" y="22036"/>
                        </a:cubicBezTo>
                        <a:cubicBezTo>
                          <a:pt x="929455" y="22036"/>
                          <a:pt x="929455" y="22036"/>
                          <a:pt x="929455" y="22036"/>
                        </a:cubicBezTo>
                        <a:cubicBezTo>
                          <a:pt x="929455" y="22036"/>
                          <a:pt x="928502" y="22989"/>
                          <a:pt x="928502" y="22989"/>
                        </a:cubicBezTo>
                        <a:cubicBezTo>
                          <a:pt x="921834" y="27751"/>
                          <a:pt x="916119" y="34419"/>
                          <a:pt x="911357" y="40134"/>
                        </a:cubicBezTo>
                        <a:cubicBezTo>
                          <a:pt x="893259" y="61089"/>
                          <a:pt x="875162" y="92521"/>
                          <a:pt x="884687" y="122049"/>
                        </a:cubicBezTo>
                        <a:cubicBezTo>
                          <a:pt x="879925" y="124906"/>
                          <a:pt x="876114" y="129669"/>
                          <a:pt x="872305" y="133479"/>
                        </a:cubicBezTo>
                        <a:cubicBezTo>
                          <a:pt x="865637" y="140146"/>
                          <a:pt x="858017" y="152529"/>
                          <a:pt x="857064" y="163959"/>
                        </a:cubicBezTo>
                        <a:cubicBezTo>
                          <a:pt x="854207" y="171579"/>
                          <a:pt x="855159" y="183961"/>
                          <a:pt x="858017" y="192533"/>
                        </a:cubicBezTo>
                        <a:cubicBezTo>
                          <a:pt x="858017" y="192533"/>
                          <a:pt x="858017" y="193486"/>
                          <a:pt x="858969" y="193486"/>
                        </a:cubicBezTo>
                        <a:cubicBezTo>
                          <a:pt x="845634" y="187771"/>
                          <a:pt x="833252" y="182056"/>
                          <a:pt x="820869" y="171579"/>
                        </a:cubicBezTo>
                        <a:cubicBezTo>
                          <a:pt x="803725" y="157291"/>
                          <a:pt x="792294" y="133479"/>
                          <a:pt x="779912" y="114429"/>
                        </a:cubicBezTo>
                        <a:cubicBezTo>
                          <a:pt x="798009" y="89664"/>
                          <a:pt x="819917" y="68709"/>
                          <a:pt x="837062" y="47754"/>
                        </a:cubicBezTo>
                        <a:cubicBezTo>
                          <a:pt x="841825" y="42039"/>
                          <a:pt x="838014" y="30609"/>
                          <a:pt x="830394" y="31561"/>
                        </a:cubicBezTo>
                        <a:cubicBezTo>
                          <a:pt x="771339" y="36324"/>
                          <a:pt x="713237" y="75376"/>
                          <a:pt x="687519" y="135384"/>
                        </a:cubicBezTo>
                        <a:cubicBezTo>
                          <a:pt x="544644" y="94426"/>
                          <a:pt x="387482" y="158244"/>
                          <a:pt x="268419" y="245873"/>
                        </a:cubicBezTo>
                        <a:cubicBezTo>
                          <a:pt x="143642" y="336361"/>
                          <a:pt x="29342" y="473520"/>
                          <a:pt x="4577" y="644970"/>
                        </a:cubicBezTo>
                        <a:cubicBezTo>
                          <a:pt x="-18283" y="804037"/>
                          <a:pt x="47439" y="957389"/>
                          <a:pt x="136022" y="1076451"/>
                        </a:cubicBezTo>
                        <a:cubicBezTo>
                          <a:pt x="231272" y="1204086"/>
                          <a:pt x="358907" y="1305051"/>
                          <a:pt x="494162" y="1371726"/>
                        </a:cubicBezTo>
                        <a:cubicBezTo>
                          <a:pt x="575125" y="1411730"/>
                          <a:pt x="664659" y="1432685"/>
                          <a:pt x="752289" y="1442210"/>
                        </a:cubicBezTo>
                        <a:cubicBezTo>
                          <a:pt x="803725" y="1447925"/>
                          <a:pt x="857064" y="1449830"/>
                          <a:pt x="909452" y="1446973"/>
                        </a:cubicBezTo>
                        <a:cubicBezTo>
                          <a:pt x="909452" y="1446973"/>
                          <a:pt x="909452" y="1446973"/>
                          <a:pt x="909452" y="1446973"/>
                        </a:cubicBezTo>
                        <a:cubicBezTo>
                          <a:pt x="958030" y="1447925"/>
                          <a:pt x="1025657" y="1445068"/>
                          <a:pt x="1072330" y="1434590"/>
                        </a:cubicBezTo>
                        <a:cubicBezTo>
                          <a:pt x="1120907" y="1424113"/>
                          <a:pt x="1169485" y="1412683"/>
                          <a:pt x="1217110" y="1398395"/>
                        </a:cubicBezTo>
                        <a:cubicBezTo>
                          <a:pt x="1302835" y="1373630"/>
                          <a:pt x="1386654" y="1341246"/>
                          <a:pt x="1464760" y="1293621"/>
                        </a:cubicBezTo>
                        <a:cubicBezTo>
                          <a:pt x="1590490" y="1216468"/>
                          <a:pt x="1704790" y="1104074"/>
                          <a:pt x="1771465" y="959294"/>
                        </a:cubicBezTo>
                        <a:cubicBezTo>
                          <a:pt x="1840997" y="809752"/>
                          <a:pt x="1841950" y="637350"/>
                          <a:pt x="1786704" y="481140"/>
                        </a:cubicBezTo>
                        <a:cubicBezTo>
                          <a:pt x="1732412" y="335408"/>
                          <a:pt x="1636210" y="204916"/>
                          <a:pt x="1501907" y="146814"/>
                        </a:cubicBezTo>
                        <a:close/>
                        <a:moveTo>
                          <a:pt x="1041850" y="198248"/>
                        </a:moveTo>
                        <a:cubicBezTo>
                          <a:pt x="1054232" y="194439"/>
                          <a:pt x="1066614" y="189676"/>
                          <a:pt x="1078997" y="185866"/>
                        </a:cubicBezTo>
                        <a:cubicBezTo>
                          <a:pt x="1080902" y="184914"/>
                          <a:pt x="1081855" y="184914"/>
                          <a:pt x="1083760" y="184914"/>
                        </a:cubicBezTo>
                        <a:cubicBezTo>
                          <a:pt x="1074235" y="203964"/>
                          <a:pt x="1061852" y="221108"/>
                          <a:pt x="1046612" y="233491"/>
                        </a:cubicBezTo>
                        <a:cubicBezTo>
                          <a:pt x="1035182" y="243016"/>
                          <a:pt x="1022800" y="247778"/>
                          <a:pt x="1009464" y="251588"/>
                        </a:cubicBezTo>
                        <a:cubicBezTo>
                          <a:pt x="999939" y="239206"/>
                          <a:pt x="994225" y="225871"/>
                          <a:pt x="991367" y="209679"/>
                        </a:cubicBezTo>
                        <a:cubicBezTo>
                          <a:pt x="1007559" y="211583"/>
                          <a:pt x="1026609" y="203011"/>
                          <a:pt x="1041850" y="198248"/>
                        </a:cubicBezTo>
                        <a:close/>
                        <a:moveTo>
                          <a:pt x="1028514" y="35371"/>
                        </a:moveTo>
                        <a:cubicBezTo>
                          <a:pt x="1043755" y="64899"/>
                          <a:pt x="1029467" y="95379"/>
                          <a:pt x="1014227" y="118239"/>
                        </a:cubicBezTo>
                        <a:cubicBezTo>
                          <a:pt x="1015180" y="116334"/>
                          <a:pt x="1015180" y="115381"/>
                          <a:pt x="1016132" y="113476"/>
                        </a:cubicBezTo>
                        <a:cubicBezTo>
                          <a:pt x="1020894" y="95379"/>
                          <a:pt x="1015180" y="78234"/>
                          <a:pt x="998034" y="73471"/>
                        </a:cubicBezTo>
                        <a:cubicBezTo>
                          <a:pt x="993272" y="72519"/>
                          <a:pt x="987557" y="72519"/>
                          <a:pt x="982794" y="73471"/>
                        </a:cubicBezTo>
                        <a:cubicBezTo>
                          <a:pt x="984700" y="68709"/>
                          <a:pt x="986605" y="62994"/>
                          <a:pt x="986605" y="57279"/>
                        </a:cubicBezTo>
                        <a:cubicBezTo>
                          <a:pt x="988509" y="40134"/>
                          <a:pt x="982794" y="19179"/>
                          <a:pt x="967555" y="12511"/>
                        </a:cubicBezTo>
                        <a:cubicBezTo>
                          <a:pt x="964697" y="11559"/>
                          <a:pt x="961839" y="10607"/>
                          <a:pt x="958982" y="10607"/>
                        </a:cubicBezTo>
                        <a:cubicBezTo>
                          <a:pt x="984700" y="4891"/>
                          <a:pt x="1014227" y="6796"/>
                          <a:pt x="1028514" y="35371"/>
                        </a:cubicBezTo>
                        <a:close/>
                        <a:moveTo>
                          <a:pt x="865637" y="172531"/>
                        </a:moveTo>
                        <a:cubicBezTo>
                          <a:pt x="868494" y="164911"/>
                          <a:pt x="872305" y="157291"/>
                          <a:pt x="876114" y="151576"/>
                        </a:cubicBezTo>
                        <a:cubicBezTo>
                          <a:pt x="880877" y="144909"/>
                          <a:pt x="887544" y="139194"/>
                          <a:pt x="895164" y="135384"/>
                        </a:cubicBezTo>
                        <a:cubicBezTo>
                          <a:pt x="901832" y="132526"/>
                          <a:pt x="922787" y="126811"/>
                          <a:pt x="923739" y="140146"/>
                        </a:cubicBezTo>
                        <a:cubicBezTo>
                          <a:pt x="924692" y="149671"/>
                          <a:pt x="917072" y="159196"/>
                          <a:pt x="913262" y="165864"/>
                        </a:cubicBezTo>
                        <a:cubicBezTo>
                          <a:pt x="906594" y="175389"/>
                          <a:pt x="897069" y="183961"/>
                          <a:pt x="886592" y="188724"/>
                        </a:cubicBezTo>
                        <a:cubicBezTo>
                          <a:pt x="880877" y="191581"/>
                          <a:pt x="872305" y="194439"/>
                          <a:pt x="867542" y="189676"/>
                        </a:cubicBezTo>
                        <a:cubicBezTo>
                          <a:pt x="864684" y="184914"/>
                          <a:pt x="864684" y="178246"/>
                          <a:pt x="865637" y="172531"/>
                        </a:cubicBezTo>
                        <a:close/>
                        <a:moveTo>
                          <a:pt x="881830" y="217298"/>
                        </a:moveTo>
                        <a:cubicBezTo>
                          <a:pt x="887544" y="227776"/>
                          <a:pt x="892307" y="239206"/>
                          <a:pt x="897069" y="250636"/>
                        </a:cubicBezTo>
                        <a:cubicBezTo>
                          <a:pt x="901832" y="261113"/>
                          <a:pt x="906594" y="276353"/>
                          <a:pt x="913262" y="289688"/>
                        </a:cubicBezTo>
                        <a:cubicBezTo>
                          <a:pt x="905642" y="285878"/>
                          <a:pt x="898975" y="280163"/>
                          <a:pt x="893259" y="272543"/>
                        </a:cubicBezTo>
                        <a:cubicBezTo>
                          <a:pt x="891355" y="268733"/>
                          <a:pt x="885639" y="271591"/>
                          <a:pt x="886592" y="275401"/>
                        </a:cubicBezTo>
                        <a:cubicBezTo>
                          <a:pt x="892307" y="296356"/>
                          <a:pt x="912309" y="306833"/>
                          <a:pt x="931359" y="312548"/>
                        </a:cubicBezTo>
                        <a:cubicBezTo>
                          <a:pt x="931359" y="312548"/>
                          <a:pt x="931359" y="312548"/>
                          <a:pt x="932312" y="312548"/>
                        </a:cubicBezTo>
                        <a:cubicBezTo>
                          <a:pt x="933264" y="312548"/>
                          <a:pt x="934217" y="313501"/>
                          <a:pt x="935169" y="312548"/>
                        </a:cubicBezTo>
                        <a:cubicBezTo>
                          <a:pt x="938980" y="313501"/>
                          <a:pt x="942789" y="314453"/>
                          <a:pt x="946600" y="315406"/>
                        </a:cubicBezTo>
                        <a:cubicBezTo>
                          <a:pt x="962792" y="318263"/>
                          <a:pt x="1008512" y="324931"/>
                          <a:pt x="1018037" y="303023"/>
                        </a:cubicBezTo>
                        <a:cubicBezTo>
                          <a:pt x="1019942" y="298261"/>
                          <a:pt x="1017084" y="294451"/>
                          <a:pt x="1013275" y="294451"/>
                        </a:cubicBezTo>
                        <a:cubicBezTo>
                          <a:pt x="1005655" y="294451"/>
                          <a:pt x="998034" y="299213"/>
                          <a:pt x="990414" y="300166"/>
                        </a:cubicBezTo>
                        <a:cubicBezTo>
                          <a:pt x="978032" y="302071"/>
                          <a:pt x="965650" y="302071"/>
                          <a:pt x="953267" y="300166"/>
                        </a:cubicBezTo>
                        <a:cubicBezTo>
                          <a:pt x="947552" y="299213"/>
                          <a:pt x="941837" y="298261"/>
                          <a:pt x="935169" y="297308"/>
                        </a:cubicBezTo>
                        <a:cubicBezTo>
                          <a:pt x="931359" y="290641"/>
                          <a:pt x="926597" y="284926"/>
                          <a:pt x="922787" y="278258"/>
                        </a:cubicBezTo>
                        <a:cubicBezTo>
                          <a:pt x="915167" y="265876"/>
                          <a:pt x="909452" y="252541"/>
                          <a:pt x="903737" y="239206"/>
                        </a:cubicBezTo>
                        <a:cubicBezTo>
                          <a:pt x="898975" y="229681"/>
                          <a:pt x="893259" y="215393"/>
                          <a:pt x="885639" y="203964"/>
                        </a:cubicBezTo>
                        <a:cubicBezTo>
                          <a:pt x="901832" y="199201"/>
                          <a:pt x="918025" y="185866"/>
                          <a:pt x="928502" y="169674"/>
                        </a:cubicBezTo>
                        <a:cubicBezTo>
                          <a:pt x="931359" y="183961"/>
                          <a:pt x="935169" y="197296"/>
                          <a:pt x="938980" y="209679"/>
                        </a:cubicBezTo>
                        <a:cubicBezTo>
                          <a:pt x="943742" y="224918"/>
                          <a:pt x="951362" y="239206"/>
                          <a:pt x="958982" y="253493"/>
                        </a:cubicBezTo>
                        <a:cubicBezTo>
                          <a:pt x="965650" y="265876"/>
                          <a:pt x="975175" y="283021"/>
                          <a:pt x="987557" y="288736"/>
                        </a:cubicBezTo>
                        <a:cubicBezTo>
                          <a:pt x="992319" y="290641"/>
                          <a:pt x="997082" y="285878"/>
                          <a:pt x="994225" y="280163"/>
                        </a:cubicBezTo>
                        <a:cubicBezTo>
                          <a:pt x="988509" y="268733"/>
                          <a:pt x="978984" y="260161"/>
                          <a:pt x="972317" y="249683"/>
                        </a:cubicBezTo>
                        <a:cubicBezTo>
                          <a:pt x="963744" y="236348"/>
                          <a:pt x="957077" y="221108"/>
                          <a:pt x="951362" y="204916"/>
                        </a:cubicBezTo>
                        <a:cubicBezTo>
                          <a:pt x="943742" y="185866"/>
                          <a:pt x="940884" y="166816"/>
                          <a:pt x="937075" y="146814"/>
                        </a:cubicBezTo>
                        <a:cubicBezTo>
                          <a:pt x="937075" y="144909"/>
                          <a:pt x="938027" y="143956"/>
                          <a:pt x="938027" y="142051"/>
                        </a:cubicBezTo>
                        <a:cubicBezTo>
                          <a:pt x="940884" y="115381"/>
                          <a:pt x="916119" y="107761"/>
                          <a:pt x="898022" y="112524"/>
                        </a:cubicBezTo>
                        <a:cubicBezTo>
                          <a:pt x="895164" y="113476"/>
                          <a:pt x="892307" y="114429"/>
                          <a:pt x="889450" y="115381"/>
                        </a:cubicBezTo>
                        <a:cubicBezTo>
                          <a:pt x="887544" y="91569"/>
                          <a:pt x="899927" y="68709"/>
                          <a:pt x="913262" y="51564"/>
                        </a:cubicBezTo>
                        <a:cubicBezTo>
                          <a:pt x="924692" y="37276"/>
                          <a:pt x="942789" y="19179"/>
                          <a:pt x="960887" y="23941"/>
                        </a:cubicBezTo>
                        <a:cubicBezTo>
                          <a:pt x="973269" y="26799"/>
                          <a:pt x="974222" y="44896"/>
                          <a:pt x="973269" y="55374"/>
                        </a:cubicBezTo>
                        <a:cubicBezTo>
                          <a:pt x="972317" y="65851"/>
                          <a:pt x="967555" y="74424"/>
                          <a:pt x="961839" y="81091"/>
                        </a:cubicBezTo>
                        <a:cubicBezTo>
                          <a:pt x="955172" y="85854"/>
                          <a:pt x="950409" y="90616"/>
                          <a:pt x="945647" y="95379"/>
                        </a:cubicBezTo>
                        <a:cubicBezTo>
                          <a:pt x="941837" y="99189"/>
                          <a:pt x="946600" y="107761"/>
                          <a:pt x="951362" y="105856"/>
                        </a:cubicBezTo>
                        <a:cubicBezTo>
                          <a:pt x="957077" y="102999"/>
                          <a:pt x="962792" y="99189"/>
                          <a:pt x="967555" y="93474"/>
                        </a:cubicBezTo>
                        <a:cubicBezTo>
                          <a:pt x="984700" y="83949"/>
                          <a:pt x="1008512" y="77281"/>
                          <a:pt x="1003750" y="104904"/>
                        </a:cubicBezTo>
                        <a:cubicBezTo>
                          <a:pt x="1001844" y="114429"/>
                          <a:pt x="995177" y="123954"/>
                          <a:pt x="991367" y="132526"/>
                        </a:cubicBezTo>
                        <a:cubicBezTo>
                          <a:pt x="986605" y="141099"/>
                          <a:pt x="983747" y="150624"/>
                          <a:pt x="980889" y="160149"/>
                        </a:cubicBezTo>
                        <a:cubicBezTo>
                          <a:pt x="967555" y="204916"/>
                          <a:pt x="984700" y="251588"/>
                          <a:pt x="1017084" y="278258"/>
                        </a:cubicBezTo>
                        <a:cubicBezTo>
                          <a:pt x="1024705" y="283973"/>
                          <a:pt x="1034230" y="272543"/>
                          <a:pt x="1026609" y="266828"/>
                        </a:cubicBezTo>
                        <a:cubicBezTo>
                          <a:pt x="1024705" y="264923"/>
                          <a:pt x="1021847" y="263018"/>
                          <a:pt x="1019942" y="261113"/>
                        </a:cubicBezTo>
                        <a:cubicBezTo>
                          <a:pt x="1053280" y="254446"/>
                          <a:pt x="1083760" y="215393"/>
                          <a:pt x="1098047" y="184914"/>
                        </a:cubicBezTo>
                        <a:cubicBezTo>
                          <a:pt x="1099000" y="182056"/>
                          <a:pt x="1099952" y="180151"/>
                          <a:pt x="1101857" y="177294"/>
                        </a:cubicBezTo>
                        <a:cubicBezTo>
                          <a:pt x="1102810" y="176341"/>
                          <a:pt x="1103762" y="175389"/>
                          <a:pt x="1104714" y="174436"/>
                        </a:cubicBezTo>
                        <a:cubicBezTo>
                          <a:pt x="1105667" y="172531"/>
                          <a:pt x="1105667" y="171579"/>
                          <a:pt x="1104714" y="169674"/>
                        </a:cubicBezTo>
                        <a:cubicBezTo>
                          <a:pt x="1118050" y="134431"/>
                          <a:pt x="1120907" y="91569"/>
                          <a:pt x="1108525" y="56326"/>
                        </a:cubicBezTo>
                        <a:cubicBezTo>
                          <a:pt x="1151387" y="88711"/>
                          <a:pt x="1187582" y="139194"/>
                          <a:pt x="1175200" y="201106"/>
                        </a:cubicBezTo>
                        <a:cubicBezTo>
                          <a:pt x="1161864" y="265876"/>
                          <a:pt x="1089475" y="295403"/>
                          <a:pt x="1037087" y="289688"/>
                        </a:cubicBezTo>
                        <a:cubicBezTo>
                          <a:pt x="1031372" y="288736"/>
                          <a:pt x="1027562" y="296356"/>
                          <a:pt x="1029467" y="300166"/>
                        </a:cubicBezTo>
                        <a:cubicBezTo>
                          <a:pt x="1045659" y="355411"/>
                          <a:pt x="1117097" y="383986"/>
                          <a:pt x="1164722" y="384938"/>
                        </a:cubicBezTo>
                        <a:cubicBezTo>
                          <a:pt x="1190439" y="384938"/>
                          <a:pt x="1217110" y="375413"/>
                          <a:pt x="1237112" y="356363"/>
                        </a:cubicBezTo>
                        <a:cubicBezTo>
                          <a:pt x="1238065" y="355411"/>
                          <a:pt x="1238065" y="355411"/>
                          <a:pt x="1239017" y="354458"/>
                        </a:cubicBezTo>
                        <a:cubicBezTo>
                          <a:pt x="1212347" y="412560"/>
                          <a:pt x="1166627" y="462090"/>
                          <a:pt x="1109477" y="466853"/>
                        </a:cubicBezTo>
                        <a:cubicBezTo>
                          <a:pt x="1076139" y="469710"/>
                          <a:pt x="1042802" y="451613"/>
                          <a:pt x="1013275" y="436373"/>
                        </a:cubicBezTo>
                        <a:cubicBezTo>
                          <a:pt x="983747" y="420180"/>
                          <a:pt x="953267" y="397320"/>
                          <a:pt x="944694" y="360173"/>
                        </a:cubicBezTo>
                        <a:cubicBezTo>
                          <a:pt x="943742" y="356363"/>
                          <a:pt x="938980" y="356363"/>
                          <a:pt x="938027" y="360173"/>
                        </a:cubicBezTo>
                        <a:cubicBezTo>
                          <a:pt x="938027" y="360173"/>
                          <a:pt x="938027" y="360173"/>
                          <a:pt x="938027" y="360173"/>
                        </a:cubicBezTo>
                        <a:cubicBezTo>
                          <a:pt x="938027" y="360173"/>
                          <a:pt x="938027" y="361126"/>
                          <a:pt x="938027" y="362078"/>
                        </a:cubicBezTo>
                        <a:lnTo>
                          <a:pt x="938027" y="362078"/>
                        </a:lnTo>
                        <a:cubicBezTo>
                          <a:pt x="938027" y="362078"/>
                          <a:pt x="938027" y="363030"/>
                          <a:pt x="938027" y="363983"/>
                        </a:cubicBezTo>
                        <a:cubicBezTo>
                          <a:pt x="938027" y="366841"/>
                          <a:pt x="938027" y="368746"/>
                          <a:pt x="938027" y="371603"/>
                        </a:cubicBezTo>
                        <a:cubicBezTo>
                          <a:pt x="938027" y="441135"/>
                          <a:pt x="856112" y="468758"/>
                          <a:pt x="805630" y="465900"/>
                        </a:cubicBezTo>
                        <a:cubicBezTo>
                          <a:pt x="788484" y="464948"/>
                          <a:pt x="770387" y="462090"/>
                          <a:pt x="753242" y="456375"/>
                        </a:cubicBezTo>
                        <a:cubicBezTo>
                          <a:pt x="776102" y="443993"/>
                          <a:pt x="793247" y="423038"/>
                          <a:pt x="806582" y="396368"/>
                        </a:cubicBezTo>
                        <a:cubicBezTo>
                          <a:pt x="815155" y="380176"/>
                          <a:pt x="821822" y="362078"/>
                          <a:pt x="829442" y="344933"/>
                        </a:cubicBezTo>
                        <a:cubicBezTo>
                          <a:pt x="834205" y="334456"/>
                          <a:pt x="838967" y="323978"/>
                          <a:pt x="843730" y="314453"/>
                        </a:cubicBezTo>
                        <a:cubicBezTo>
                          <a:pt x="855159" y="313501"/>
                          <a:pt x="859922" y="307786"/>
                          <a:pt x="869447" y="293498"/>
                        </a:cubicBezTo>
                        <a:cubicBezTo>
                          <a:pt x="872305" y="288736"/>
                          <a:pt x="868494" y="282068"/>
                          <a:pt x="863732" y="285878"/>
                        </a:cubicBezTo>
                        <a:cubicBezTo>
                          <a:pt x="817059" y="318263"/>
                          <a:pt x="744669" y="281116"/>
                          <a:pt x="739907" y="220156"/>
                        </a:cubicBezTo>
                        <a:cubicBezTo>
                          <a:pt x="737050" y="182056"/>
                          <a:pt x="752289" y="148719"/>
                          <a:pt x="773244" y="119191"/>
                        </a:cubicBezTo>
                        <a:cubicBezTo>
                          <a:pt x="779912" y="168721"/>
                          <a:pt x="841825" y="209679"/>
                          <a:pt x="881830" y="217298"/>
                        </a:cubicBezTo>
                        <a:close/>
                        <a:moveTo>
                          <a:pt x="1232350" y="335408"/>
                        </a:moveTo>
                        <a:cubicBezTo>
                          <a:pt x="1229492" y="339218"/>
                          <a:pt x="1225682" y="343028"/>
                          <a:pt x="1222825" y="345886"/>
                        </a:cubicBezTo>
                        <a:cubicBezTo>
                          <a:pt x="1205679" y="362078"/>
                          <a:pt x="1182819" y="368746"/>
                          <a:pt x="1160912" y="368746"/>
                        </a:cubicBezTo>
                        <a:cubicBezTo>
                          <a:pt x="1116144" y="368746"/>
                          <a:pt x="1067567" y="343028"/>
                          <a:pt x="1038039" y="306833"/>
                        </a:cubicBezTo>
                        <a:cubicBezTo>
                          <a:pt x="1049469" y="307786"/>
                          <a:pt x="1061852" y="307786"/>
                          <a:pt x="1075187" y="305881"/>
                        </a:cubicBezTo>
                        <a:cubicBezTo>
                          <a:pt x="1075187" y="305881"/>
                          <a:pt x="1076139" y="305881"/>
                          <a:pt x="1076139" y="305881"/>
                        </a:cubicBezTo>
                        <a:cubicBezTo>
                          <a:pt x="1129480" y="293498"/>
                          <a:pt x="1183772" y="308738"/>
                          <a:pt x="1232350" y="335408"/>
                        </a:cubicBezTo>
                        <a:close/>
                        <a:moveTo>
                          <a:pt x="1278069" y="280163"/>
                        </a:moveTo>
                        <a:cubicBezTo>
                          <a:pt x="1283785" y="301118"/>
                          <a:pt x="1283785" y="323978"/>
                          <a:pt x="1282832" y="347791"/>
                        </a:cubicBezTo>
                        <a:cubicBezTo>
                          <a:pt x="1281879" y="373508"/>
                          <a:pt x="1270450" y="397320"/>
                          <a:pt x="1255210" y="415418"/>
                        </a:cubicBezTo>
                        <a:cubicBezTo>
                          <a:pt x="1239017" y="434468"/>
                          <a:pt x="1217110" y="447803"/>
                          <a:pt x="1195202" y="454470"/>
                        </a:cubicBezTo>
                        <a:cubicBezTo>
                          <a:pt x="1190439" y="456375"/>
                          <a:pt x="1185677" y="457328"/>
                          <a:pt x="1179962" y="458280"/>
                        </a:cubicBezTo>
                        <a:cubicBezTo>
                          <a:pt x="1192344" y="448755"/>
                          <a:pt x="1203775" y="436373"/>
                          <a:pt x="1214252" y="423991"/>
                        </a:cubicBezTo>
                        <a:cubicBezTo>
                          <a:pt x="1247590" y="383986"/>
                          <a:pt x="1270450" y="334456"/>
                          <a:pt x="1278069" y="280163"/>
                        </a:cubicBezTo>
                        <a:close/>
                        <a:moveTo>
                          <a:pt x="923739" y="439230"/>
                        </a:moveTo>
                        <a:cubicBezTo>
                          <a:pt x="914214" y="459233"/>
                          <a:pt x="900880" y="478283"/>
                          <a:pt x="888497" y="492570"/>
                        </a:cubicBezTo>
                        <a:cubicBezTo>
                          <a:pt x="862780" y="522098"/>
                          <a:pt x="825632" y="537338"/>
                          <a:pt x="789437" y="539243"/>
                        </a:cubicBezTo>
                        <a:cubicBezTo>
                          <a:pt x="755147" y="541148"/>
                          <a:pt x="721809" y="533528"/>
                          <a:pt x="693234" y="512573"/>
                        </a:cubicBezTo>
                        <a:cubicBezTo>
                          <a:pt x="677994" y="502095"/>
                          <a:pt x="664659" y="487808"/>
                          <a:pt x="656087" y="470663"/>
                        </a:cubicBezTo>
                        <a:cubicBezTo>
                          <a:pt x="645609" y="452565"/>
                          <a:pt x="647514" y="437325"/>
                          <a:pt x="651325" y="419228"/>
                        </a:cubicBezTo>
                        <a:cubicBezTo>
                          <a:pt x="651325" y="419228"/>
                          <a:pt x="651325" y="419228"/>
                          <a:pt x="651325" y="419228"/>
                        </a:cubicBezTo>
                        <a:cubicBezTo>
                          <a:pt x="701807" y="455423"/>
                          <a:pt x="764672" y="482093"/>
                          <a:pt x="824680" y="482093"/>
                        </a:cubicBezTo>
                        <a:cubicBezTo>
                          <a:pt x="857064" y="483045"/>
                          <a:pt x="898022" y="467805"/>
                          <a:pt x="923739" y="439230"/>
                        </a:cubicBezTo>
                        <a:close/>
                        <a:moveTo>
                          <a:pt x="692282" y="162054"/>
                        </a:moveTo>
                        <a:cubicBezTo>
                          <a:pt x="705617" y="107761"/>
                          <a:pt x="754194" y="66804"/>
                          <a:pt x="803725" y="54421"/>
                        </a:cubicBezTo>
                        <a:cubicBezTo>
                          <a:pt x="758005" y="103951"/>
                          <a:pt x="708475" y="164911"/>
                          <a:pt x="724667" y="241111"/>
                        </a:cubicBezTo>
                        <a:cubicBezTo>
                          <a:pt x="728477" y="259208"/>
                          <a:pt x="738002" y="273496"/>
                          <a:pt x="749432" y="284926"/>
                        </a:cubicBezTo>
                        <a:cubicBezTo>
                          <a:pt x="732287" y="276353"/>
                          <a:pt x="718000" y="263018"/>
                          <a:pt x="706569" y="246826"/>
                        </a:cubicBezTo>
                        <a:cubicBezTo>
                          <a:pt x="688472" y="223013"/>
                          <a:pt x="684662" y="192533"/>
                          <a:pt x="692282" y="162054"/>
                        </a:cubicBezTo>
                        <a:close/>
                        <a:moveTo>
                          <a:pt x="1654307" y="1103121"/>
                        </a:moveTo>
                        <a:cubicBezTo>
                          <a:pt x="1603825" y="1164081"/>
                          <a:pt x="1543817" y="1215516"/>
                          <a:pt x="1480000" y="1259331"/>
                        </a:cubicBezTo>
                        <a:cubicBezTo>
                          <a:pt x="1403800" y="1310766"/>
                          <a:pt x="1322837" y="1345056"/>
                          <a:pt x="1238065" y="1371726"/>
                        </a:cubicBezTo>
                        <a:cubicBezTo>
                          <a:pt x="1186630" y="1387918"/>
                          <a:pt x="1134242" y="1401253"/>
                          <a:pt x="1081855" y="1412683"/>
                        </a:cubicBezTo>
                        <a:cubicBezTo>
                          <a:pt x="1065662" y="1416493"/>
                          <a:pt x="1048517" y="1419351"/>
                          <a:pt x="1032325" y="1422208"/>
                        </a:cubicBezTo>
                        <a:cubicBezTo>
                          <a:pt x="1031372" y="1422208"/>
                          <a:pt x="1029467" y="1421255"/>
                          <a:pt x="1028514" y="1422208"/>
                        </a:cubicBezTo>
                        <a:cubicBezTo>
                          <a:pt x="932312" y="1432685"/>
                          <a:pt x="830394" y="1428875"/>
                          <a:pt x="733239" y="1416493"/>
                        </a:cubicBezTo>
                        <a:cubicBezTo>
                          <a:pt x="642752" y="1405063"/>
                          <a:pt x="554169" y="1379346"/>
                          <a:pt x="472254" y="1335531"/>
                        </a:cubicBezTo>
                        <a:cubicBezTo>
                          <a:pt x="337000" y="1263141"/>
                          <a:pt x="210317" y="1155509"/>
                          <a:pt x="119829" y="1019302"/>
                        </a:cubicBezTo>
                        <a:cubicBezTo>
                          <a:pt x="33152" y="887857"/>
                          <a:pt x="-12568" y="722122"/>
                          <a:pt x="40772" y="563055"/>
                        </a:cubicBezTo>
                        <a:cubicBezTo>
                          <a:pt x="68394" y="480188"/>
                          <a:pt x="118877" y="410655"/>
                          <a:pt x="176027" y="350648"/>
                        </a:cubicBezTo>
                        <a:cubicBezTo>
                          <a:pt x="236034" y="287783"/>
                          <a:pt x="305567" y="237301"/>
                          <a:pt x="379862" y="200154"/>
                        </a:cubicBezTo>
                        <a:cubicBezTo>
                          <a:pt x="475112" y="152529"/>
                          <a:pt x="577982" y="130621"/>
                          <a:pt x="680852" y="148719"/>
                        </a:cubicBezTo>
                        <a:cubicBezTo>
                          <a:pt x="678947" y="153481"/>
                          <a:pt x="677994" y="158244"/>
                          <a:pt x="677042" y="163006"/>
                        </a:cubicBezTo>
                        <a:cubicBezTo>
                          <a:pt x="668469" y="198248"/>
                          <a:pt x="676089" y="234443"/>
                          <a:pt x="695139" y="263018"/>
                        </a:cubicBezTo>
                        <a:cubicBezTo>
                          <a:pt x="707522" y="281116"/>
                          <a:pt x="724667" y="295403"/>
                          <a:pt x="743717" y="305881"/>
                        </a:cubicBezTo>
                        <a:cubicBezTo>
                          <a:pt x="763719" y="316358"/>
                          <a:pt x="790389" y="325883"/>
                          <a:pt x="813250" y="322073"/>
                        </a:cubicBezTo>
                        <a:cubicBezTo>
                          <a:pt x="815155" y="322073"/>
                          <a:pt x="830394" y="320168"/>
                          <a:pt x="834205" y="318263"/>
                        </a:cubicBezTo>
                        <a:cubicBezTo>
                          <a:pt x="824680" y="336361"/>
                          <a:pt x="817059" y="358268"/>
                          <a:pt x="809439" y="375413"/>
                        </a:cubicBezTo>
                        <a:cubicBezTo>
                          <a:pt x="794200" y="409703"/>
                          <a:pt x="774197" y="441135"/>
                          <a:pt x="741812" y="455423"/>
                        </a:cubicBezTo>
                        <a:cubicBezTo>
                          <a:pt x="710380" y="444945"/>
                          <a:pt x="679900" y="428753"/>
                          <a:pt x="652277" y="409703"/>
                        </a:cubicBezTo>
                        <a:cubicBezTo>
                          <a:pt x="652277" y="409703"/>
                          <a:pt x="652277" y="409703"/>
                          <a:pt x="652277" y="409703"/>
                        </a:cubicBezTo>
                        <a:lnTo>
                          <a:pt x="652277" y="409703"/>
                        </a:lnTo>
                        <a:cubicBezTo>
                          <a:pt x="652277" y="409703"/>
                          <a:pt x="652277" y="409703"/>
                          <a:pt x="652277" y="409703"/>
                        </a:cubicBezTo>
                        <a:cubicBezTo>
                          <a:pt x="651325" y="408751"/>
                          <a:pt x="650372" y="409703"/>
                          <a:pt x="649419" y="410655"/>
                        </a:cubicBezTo>
                        <a:cubicBezTo>
                          <a:pt x="620844" y="443040"/>
                          <a:pt x="650372" y="493523"/>
                          <a:pt x="674184" y="517335"/>
                        </a:cubicBezTo>
                        <a:cubicBezTo>
                          <a:pt x="705617" y="548767"/>
                          <a:pt x="746575" y="561150"/>
                          <a:pt x="787532" y="560198"/>
                        </a:cubicBezTo>
                        <a:cubicBezTo>
                          <a:pt x="830394" y="560198"/>
                          <a:pt x="871352" y="541148"/>
                          <a:pt x="901832" y="507810"/>
                        </a:cubicBezTo>
                        <a:cubicBezTo>
                          <a:pt x="918977" y="488760"/>
                          <a:pt x="929455" y="465900"/>
                          <a:pt x="938027" y="442088"/>
                        </a:cubicBezTo>
                        <a:cubicBezTo>
                          <a:pt x="942789" y="428753"/>
                          <a:pt x="947552" y="416370"/>
                          <a:pt x="950409" y="403035"/>
                        </a:cubicBezTo>
                        <a:cubicBezTo>
                          <a:pt x="961839" y="422085"/>
                          <a:pt x="981842" y="437325"/>
                          <a:pt x="998034" y="448755"/>
                        </a:cubicBezTo>
                        <a:cubicBezTo>
                          <a:pt x="1030419" y="470663"/>
                          <a:pt x="1069472" y="488760"/>
                          <a:pt x="1107572" y="488760"/>
                        </a:cubicBezTo>
                        <a:cubicBezTo>
                          <a:pt x="1111382" y="488760"/>
                          <a:pt x="1115192" y="488760"/>
                          <a:pt x="1119002" y="487808"/>
                        </a:cubicBezTo>
                        <a:cubicBezTo>
                          <a:pt x="1119002" y="487808"/>
                          <a:pt x="1119002" y="487808"/>
                          <a:pt x="1119002" y="487808"/>
                        </a:cubicBezTo>
                        <a:cubicBezTo>
                          <a:pt x="1135194" y="488760"/>
                          <a:pt x="1146625" y="486855"/>
                          <a:pt x="1162817" y="484950"/>
                        </a:cubicBezTo>
                        <a:cubicBezTo>
                          <a:pt x="1179010" y="483045"/>
                          <a:pt x="1193297" y="476378"/>
                          <a:pt x="1209490" y="470663"/>
                        </a:cubicBezTo>
                        <a:cubicBezTo>
                          <a:pt x="1234254" y="462090"/>
                          <a:pt x="1257115" y="444945"/>
                          <a:pt x="1273307" y="423038"/>
                        </a:cubicBezTo>
                        <a:cubicBezTo>
                          <a:pt x="1282832" y="409703"/>
                          <a:pt x="1290452" y="394463"/>
                          <a:pt x="1296167" y="378270"/>
                        </a:cubicBezTo>
                        <a:cubicBezTo>
                          <a:pt x="1353317" y="423991"/>
                          <a:pt x="1397132" y="483045"/>
                          <a:pt x="1415229" y="562103"/>
                        </a:cubicBezTo>
                        <a:cubicBezTo>
                          <a:pt x="1434279" y="644017"/>
                          <a:pt x="1427612" y="732600"/>
                          <a:pt x="1404752" y="812609"/>
                        </a:cubicBezTo>
                        <a:cubicBezTo>
                          <a:pt x="1378082" y="905954"/>
                          <a:pt x="1313312" y="977391"/>
                          <a:pt x="1256162" y="1047876"/>
                        </a:cubicBezTo>
                        <a:cubicBezTo>
                          <a:pt x="1251400" y="1053591"/>
                          <a:pt x="1259019" y="1061211"/>
                          <a:pt x="1263782" y="1055496"/>
                        </a:cubicBezTo>
                        <a:cubicBezTo>
                          <a:pt x="1325694" y="991679"/>
                          <a:pt x="1389512" y="916432"/>
                          <a:pt x="1418087" y="824992"/>
                        </a:cubicBezTo>
                        <a:cubicBezTo>
                          <a:pt x="1442852" y="744029"/>
                          <a:pt x="1449519" y="655447"/>
                          <a:pt x="1434279" y="571628"/>
                        </a:cubicBezTo>
                        <a:cubicBezTo>
                          <a:pt x="1419040" y="488760"/>
                          <a:pt x="1376177" y="422085"/>
                          <a:pt x="1316169" y="372555"/>
                        </a:cubicBezTo>
                        <a:cubicBezTo>
                          <a:pt x="1311407" y="368746"/>
                          <a:pt x="1306644" y="364936"/>
                          <a:pt x="1300929" y="361126"/>
                        </a:cubicBezTo>
                        <a:cubicBezTo>
                          <a:pt x="1308550" y="325883"/>
                          <a:pt x="1302835" y="287783"/>
                          <a:pt x="1278069" y="263971"/>
                        </a:cubicBezTo>
                        <a:cubicBezTo>
                          <a:pt x="1278069" y="263971"/>
                          <a:pt x="1278069" y="263971"/>
                          <a:pt x="1278069" y="263971"/>
                        </a:cubicBezTo>
                        <a:cubicBezTo>
                          <a:pt x="1276165" y="259208"/>
                          <a:pt x="1269497" y="260161"/>
                          <a:pt x="1267592" y="263971"/>
                        </a:cubicBezTo>
                        <a:cubicBezTo>
                          <a:pt x="1259972" y="279211"/>
                          <a:pt x="1258067" y="296356"/>
                          <a:pt x="1249494" y="312548"/>
                        </a:cubicBezTo>
                        <a:cubicBezTo>
                          <a:pt x="1247590" y="316358"/>
                          <a:pt x="1245685" y="320168"/>
                          <a:pt x="1242827" y="323978"/>
                        </a:cubicBezTo>
                        <a:cubicBezTo>
                          <a:pt x="1205679" y="303976"/>
                          <a:pt x="1165675" y="291593"/>
                          <a:pt x="1124717" y="290641"/>
                        </a:cubicBezTo>
                        <a:cubicBezTo>
                          <a:pt x="1153292" y="275401"/>
                          <a:pt x="1176152" y="251588"/>
                          <a:pt x="1185677" y="219204"/>
                        </a:cubicBezTo>
                        <a:cubicBezTo>
                          <a:pt x="1191392" y="201106"/>
                          <a:pt x="1192344" y="183961"/>
                          <a:pt x="1190439" y="167769"/>
                        </a:cubicBezTo>
                        <a:cubicBezTo>
                          <a:pt x="1259019" y="141099"/>
                          <a:pt x="1331410" y="127764"/>
                          <a:pt x="1404752" y="138241"/>
                        </a:cubicBezTo>
                        <a:cubicBezTo>
                          <a:pt x="1473332" y="147766"/>
                          <a:pt x="1537150" y="179199"/>
                          <a:pt x="1592394" y="224918"/>
                        </a:cubicBezTo>
                        <a:cubicBezTo>
                          <a:pt x="1713362" y="325883"/>
                          <a:pt x="1791467" y="498285"/>
                          <a:pt x="1803850" y="665925"/>
                        </a:cubicBezTo>
                        <a:cubicBezTo>
                          <a:pt x="1815279" y="828802"/>
                          <a:pt x="1752415" y="984059"/>
                          <a:pt x="1654307" y="1103121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764" name="Полилиния: фигура 1763">
                    <a:extLst>
                      <a:ext uri="{FF2B5EF4-FFF2-40B4-BE49-F238E27FC236}">
                        <a16:creationId xmlns:a16="http://schemas.microsoft.com/office/drawing/2014/main" id="{72BDA693-BCAC-F29B-9A2E-C8D0BB0A602B}"/>
                      </a:ext>
                    </a:extLst>
                  </p:cNvPr>
                  <p:cNvSpPr/>
                  <p:nvPr/>
                </p:nvSpPr>
                <p:spPr>
                  <a:xfrm>
                    <a:off x="16052333" y="7934970"/>
                    <a:ext cx="262454" cy="722895"/>
                  </a:xfrm>
                  <a:custGeom>
                    <a:avLst/>
                    <a:gdLst>
                      <a:gd name="connsiteX0" fmla="*/ 248408 w 262454"/>
                      <a:gd name="connsiteY0" fmla="*/ 22905 h 722895"/>
                      <a:gd name="connsiteX1" fmla="*/ 257933 w 262454"/>
                      <a:gd name="connsiteY1" fmla="*/ 18143 h 722895"/>
                      <a:gd name="connsiteX2" fmla="*/ 253171 w 262454"/>
                      <a:gd name="connsiteY2" fmla="*/ 45 h 722895"/>
                      <a:gd name="connsiteX3" fmla="*/ 170303 w 262454"/>
                      <a:gd name="connsiteY3" fmla="*/ 37193 h 722895"/>
                      <a:gd name="connsiteX4" fmla="*/ 103628 w 262454"/>
                      <a:gd name="connsiteY4" fmla="*/ 98153 h 722895"/>
                      <a:gd name="connsiteX5" fmla="*/ 20761 w 262454"/>
                      <a:gd name="connsiteY5" fmla="*/ 267697 h 722895"/>
                      <a:gd name="connsiteX6" fmla="*/ 43621 w 262454"/>
                      <a:gd name="connsiteY6" fmla="*/ 663936 h 722895"/>
                      <a:gd name="connsiteX7" fmla="*/ 71243 w 262454"/>
                      <a:gd name="connsiteY7" fmla="*/ 720134 h 722895"/>
                      <a:gd name="connsiteX8" fmla="*/ 80768 w 262454"/>
                      <a:gd name="connsiteY8" fmla="*/ 713466 h 722895"/>
                      <a:gd name="connsiteX9" fmla="*/ 248408 w 262454"/>
                      <a:gd name="connsiteY9" fmla="*/ 22905 h 722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62454" h="722895">
                        <a:moveTo>
                          <a:pt x="248408" y="22905"/>
                        </a:moveTo>
                        <a:cubicBezTo>
                          <a:pt x="251266" y="21953"/>
                          <a:pt x="254123" y="20048"/>
                          <a:pt x="257933" y="18143"/>
                        </a:cubicBezTo>
                        <a:cubicBezTo>
                          <a:pt x="266506" y="13380"/>
                          <a:pt x="261743" y="-907"/>
                          <a:pt x="253171" y="45"/>
                        </a:cubicBezTo>
                        <a:cubicBezTo>
                          <a:pt x="224596" y="2903"/>
                          <a:pt x="195068" y="21001"/>
                          <a:pt x="170303" y="37193"/>
                        </a:cubicBezTo>
                        <a:cubicBezTo>
                          <a:pt x="145538" y="53385"/>
                          <a:pt x="123631" y="74340"/>
                          <a:pt x="103628" y="98153"/>
                        </a:cubicBezTo>
                        <a:cubicBezTo>
                          <a:pt x="63623" y="145777"/>
                          <a:pt x="36953" y="204832"/>
                          <a:pt x="20761" y="267697"/>
                        </a:cubicBezTo>
                        <a:cubicBezTo>
                          <a:pt x="-13529" y="396284"/>
                          <a:pt x="-4957" y="542017"/>
                          <a:pt x="43621" y="663936"/>
                        </a:cubicBezTo>
                        <a:cubicBezTo>
                          <a:pt x="51241" y="683939"/>
                          <a:pt x="61718" y="702036"/>
                          <a:pt x="71243" y="720134"/>
                        </a:cubicBezTo>
                        <a:cubicBezTo>
                          <a:pt x="75053" y="726801"/>
                          <a:pt x="83626" y="720134"/>
                          <a:pt x="80768" y="713466"/>
                        </a:cubicBezTo>
                        <a:cubicBezTo>
                          <a:pt x="-27817" y="489629"/>
                          <a:pt x="-1147" y="107678"/>
                          <a:pt x="248408" y="22905"/>
                        </a:cubicBezTo>
                        <a:close/>
                      </a:path>
                    </a:pathLst>
                  </a:custGeom>
                  <a:solidFill>
                    <a:srgbClr val="231F20"/>
                  </a:solidFill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114" name="Google Shape;1114;p30"/>
          <p:cNvSpPr/>
          <p:nvPr/>
        </p:nvSpPr>
        <p:spPr bwMode="auto">
          <a:xfrm>
            <a:off x="827445" y="3113200"/>
            <a:ext cx="1228721" cy="1228721"/>
          </a:xfrm>
          <a:prstGeom prst="ellipse">
            <a:avLst/>
          </a:prstGeom>
          <a:gradFill>
            <a:gsLst>
              <a:gs pos="0">
                <a:srgbClr val="92D050"/>
              </a:gs>
              <a:gs pos="17000">
                <a:srgbClr val="92D050"/>
              </a:gs>
              <a:gs pos="100000">
                <a:srgbClr val="4F6128"/>
              </a:gs>
            </a:gsLst>
            <a:lin ang="13800001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115" name="Google Shape;1115;p30"/>
          <p:cNvSpPr txBox="1"/>
          <p:nvPr/>
        </p:nvSpPr>
        <p:spPr bwMode="auto">
          <a:xfrm>
            <a:off x="751740" y="600531"/>
            <a:ext cx="17074518" cy="7502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УТОЛЯЙТЕ ЖАЖДУ </a:t>
            </a: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БЕЗ ВРЕДА ДЛЯ ЗДОРОВЬЯ</a:t>
            </a:r>
            <a:endParaRPr/>
          </a:p>
        </p:txBody>
      </p:sp>
      <p:sp>
        <p:nvSpPr>
          <p:cNvPr id="1119" name="Google Shape;1119;p30"/>
          <p:cNvSpPr/>
          <p:nvPr/>
        </p:nvSpPr>
        <p:spPr bwMode="auto">
          <a:xfrm>
            <a:off x="2361416" y="1844675"/>
            <a:ext cx="16377433" cy="3810000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120" name="Google Shape;1120;p30"/>
          <p:cNvSpPr/>
          <p:nvPr/>
        </p:nvSpPr>
        <p:spPr bwMode="auto">
          <a:xfrm>
            <a:off x="2361416" y="5959475"/>
            <a:ext cx="16377433" cy="3810000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121" name="Google Shape;1121;p30"/>
          <p:cNvSpPr txBox="1"/>
          <p:nvPr/>
        </p:nvSpPr>
        <p:spPr bwMode="auto">
          <a:xfrm>
            <a:off x="2391331" y="4608137"/>
            <a:ext cx="2468793" cy="7694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200"/>
              <a:buFont typeface="Arial"/>
              <a:buNone/>
              <a:defRPr/>
            </a:pPr>
            <a:r>
              <a:rPr lang="ru-RU" sz="22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Вода</a:t>
            </a:r>
            <a:endParaRPr sz="22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200"/>
              <a:buFont typeface="Arial"/>
              <a:buNone/>
              <a:defRPr/>
            </a:pPr>
            <a:r>
              <a:rPr lang="ru-RU" sz="2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0 г углеводов</a:t>
            </a:r>
            <a:endParaRPr sz="2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22" name="Google Shape;1122;p30"/>
          <p:cNvSpPr txBox="1"/>
          <p:nvPr/>
        </p:nvSpPr>
        <p:spPr bwMode="auto">
          <a:xfrm>
            <a:off x="4959483" y="4608137"/>
            <a:ext cx="4635367" cy="7694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200"/>
              <a:buFont typeface="Arial"/>
              <a:buNone/>
              <a:defRPr/>
            </a:pPr>
            <a:r>
              <a:rPr lang="ru-RU" sz="22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Столовые минеральные воды</a:t>
            </a:r>
            <a:endParaRPr sz="22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200"/>
              <a:buFont typeface="Arial"/>
              <a:buNone/>
              <a:defRPr/>
            </a:pPr>
            <a:r>
              <a:rPr lang="ru-RU" sz="2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до 10 г солей на литр</a:t>
            </a:r>
            <a:endParaRPr sz="2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23" name="Google Shape;1123;p30"/>
          <p:cNvSpPr txBox="1"/>
          <p:nvPr/>
        </p:nvSpPr>
        <p:spPr bwMode="auto">
          <a:xfrm>
            <a:off x="9747250" y="4608137"/>
            <a:ext cx="4139946" cy="7694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200"/>
              <a:buFont typeface="Arial"/>
              <a:buNone/>
              <a:defRPr/>
            </a:pPr>
            <a:r>
              <a:rPr lang="ru-RU" sz="22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Домашний лимонад и морс </a:t>
            </a:r>
            <a:endParaRPr sz="22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200"/>
              <a:buFont typeface="Arial"/>
              <a:buNone/>
              <a:defRPr/>
            </a:pPr>
            <a:r>
              <a:rPr lang="ru-RU" sz="22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без сахара и сиропа</a:t>
            </a:r>
            <a:endParaRPr sz="2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24" name="Google Shape;1124;p30"/>
          <p:cNvSpPr txBox="1"/>
          <p:nvPr/>
        </p:nvSpPr>
        <p:spPr bwMode="auto">
          <a:xfrm>
            <a:off x="14320336" y="4608137"/>
            <a:ext cx="4287462" cy="7694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200"/>
              <a:buFont typeface="Arial"/>
              <a:buNone/>
              <a:defRPr/>
            </a:pPr>
            <a:r>
              <a:rPr lang="ru-RU" sz="22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Черный, зеленый, травяной чай без сахара</a:t>
            </a:r>
            <a:endParaRPr sz="22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25" name="Google Shape;1125;p30"/>
          <p:cNvSpPr txBox="1"/>
          <p:nvPr/>
        </p:nvSpPr>
        <p:spPr bwMode="auto">
          <a:xfrm>
            <a:off x="6900795" y="8245475"/>
            <a:ext cx="4776407" cy="13849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100"/>
              <a:buFont typeface="Arial"/>
              <a:buNone/>
              <a:defRPr/>
            </a:pPr>
            <a:r>
              <a:rPr lang="ru-RU" sz="21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Сладкие напитки, бутилированные чай,  квас, лимонады, энергетики</a:t>
            </a:r>
            <a:endParaRPr sz="21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100"/>
              <a:buFont typeface="Arial"/>
              <a:buNone/>
              <a:defRPr/>
            </a:pPr>
            <a:r>
              <a:rPr lang="ru-RU" sz="21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4-20 г углеводов в 100 мл</a:t>
            </a:r>
            <a:endParaRPr sz="21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26" name="Google Shape;1126;p30"/>
          <p:cNvSpPr txBox="1"/>
          <p:nvPr/>
        </p:nvSpPr>
        <p:spPr bwMode="auto">
          <a:xfrm>
            <a:off x="2550123" y="8289545"/>
            <a:ext cx="4248646" cy="13849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100"/>
              <a:buFont typeface="Arial"/>
              <a:buNone/>
              <a:defRPr/>
            </a:pPr>
            <a:r>
              <a:rPr lang="ru-RU" sz="21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Фруктовые соки пакетированные </a:t>
            </a:r>
            <a:endParaRPr sz="21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100"/>
              <a:buFont typeface="Arial"/>
              <a:buNone/>
              <a:defRPr/>
            </a:pPr>
            <a:r>
              <a:rPr lang="ru-RU" sz="21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и свежевыжатые</a:t>
            </a:r>
            <a:endParaRPr sz="21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100"/>
              <a:buFont typeface="Arial"/>
              <a:buNone/>
              <a:defRPr/>
            </a:pPr>
            <a:r>
              <a:rPr lang="ru-RU" sz="21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 около 10 г углеводов в 100 мл </a:t>
            </a:r>
            <a:endParaRPr sz="21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27" name="Google Shape;1127;p30"/>
          <p:cNvSpPr txBox="1"/>
          <p:nvPr/>
        </p:nvSpPr>
        <p:spPr bwMode="auto">
          <a:xfrm>
            <a:off x="11587989" y="8482589"/>
            <a:ext cx="3762623" cy="10618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100"/>
              <a:buFont typeface="Arial"/>
              <a:buNone/>
              <a:defRPr/>
            </a:pPr>
            <a:r>
              <a:rPr lang="ru-RU" sz="21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Компоты и морсы</a:t>
            </a:r>
            <a:endParaRPr sz="21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100"/>
              <a:buFont typeface="Arial"/>
              <a:buNone/>
              <a:defRPr/>
            </a:pPr>
            <a:r>
              <a:rPr lang="ru-RU" sz="21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 с сахаром </a:t>
            </a:r>
            <a:endParaRPr sz="21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100"/>
              <a:buFont typeface="Arial"/>
              <a:buNone/>
              <a:defRPr/>
            </a:pPr>
            <a:r>
              <a:rPr lang="ru-RU" sz="21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повышают жажду и аппетит</a:t>
            </a:r>
            <a:endParaRPr sz="21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28" name="Google Shape;1128;p30"/>
          <p:cNvSpPr txBox="1"/>
          <p:nvPr/>
        </p:nvSpPr>
        <p:spPr bwMode="auto">
          <a:xfrm>
            <a:off x="15081250" y="8503208"/>
            <a:ext cx="3910402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100"/>
              <a:buFont typeface="Arial"/>
              <a:buNone/>
              <a:defRPr/>
            </a:pPr>
            <a:r>
              <a:rPr lang="ru-RU" sz="21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Молочные напитки с добавлением сахара</a:t>
            </a:r>
            <a:endParaRPr sz="2100" b="0" i="0" u="none" strike="noStrike" cap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29" name="Google Shape;1129;p30"/>
          <p:cNvSpPr/>
          <p:nvPr/>
        </p:nvSpPr>
        <p:spPr bwMode="auto">
          <a:xfrm>
            <a:off x="1332656" y="7958452"/>
            <a:ext cx="165639" cy="190599"/>
          </a:xfrm>
          <a:custGeom>
            <a:avLst/>
            <a:gdLst/>
            <a:ahLst/>
            <a:cxnLst/>
            <a:rect l="l" t="t" r="r" b="b"/>
            <a:pathLst>
              <a:path w="271190" h="312055" extrusionOk="0">
                <a:moveTo>
                  <a:pt x="250313" y="39971"/>
                </a:moveTo>
                <a:cubicBezTo>
                  <a:pt x="250313" y="39971"/>
                  <a:pt x="226826" y="23008"/>
                  <a:pt x="136791" y="3435"/>
                </a:cubicBezTo>
                <a:cubicBezTo>
                  <a:pt x="46757" y="-16138"/>
                  <a:pt x="27184" y="54324"/>
                  <a:pt x="27184" y="54324"/>
                </a:cubicBezTo>
                <a:cubicBezTo>
                  <a:pt x="27184" y="54324"/>
                  <a:pt x="19355" y="93469"/>
                  <a:pt x="3697" y="156102"/>
                </a:cubicBezTo>
                <a:cubicBezTo>
                  <a:pt x="-11961" y="218735"/>
                  <a:pt x="27184" y="257880"/>
                  <a:pt x="27184" y="257880"/>
                </a:cubicBezTo>
                <a:cubicBezTo>
                  <a:pt x="27184" y="257880"/>
                  <a:pt x="127658" y="304854"/>
                  <a:pt x="187681" y="311379"/>
                </a:cubicBezTo>
                <a:cubicBezTo>
                  <a:pt x="249008" y="319208"/>
                  <a:pt x="271191" y="256575"/>
                  <a:pt x="271191" y="256575"/>
                </a:cubicBezTo>
                <a:cubicBezTo>
                  <a:pt x="271191" y="256575"/>
                  <a:pt x="271191" y="212210"/>
                  <a:pt x="271191" y="135224"/>
                </a:cubicBezTo>
                <a:cubicBezTo>
                  <a:pt x="271191" y="58238"/>
                  <a:pt x="250313" y="39971"/>
                  <a:pt x="250313" y="3997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1130" name="Google Shape;1130;p30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104959" y="3372176"/>
            <a:ext cx="698395" cy="681766"/>
          </a:xfrm>
          <a:prstGeom prst="rect">
            <a:avLst/>
          </a:prstGeom>
          <a:noFill/>
          <a:ln>
            <a:noFill/>
          </a:ln>
        </p:spPr>
      </p:pic>
      <p:sp>
        <p:nvSpPr>
          <p:cNvPr id="1131" name="Google Shape;1131;p30"/>
          <p:cNvSpPr/>
          <p:nvPr/>
        </p:nvSpPr>
        <p:spPr bwMode="auto">
          <a:xfrm>
            <a:off x="816117" y="7109829"/>
            <a:ext cx="1228721" cy="1228721"/>
          </a:xfrm>
          <a:prstGeom prst="ellipse">
            <a:avLst/>
          </a:prstGeom>
          <a:gradFill>
            <a:gsLst>
              <a:gs pos="0">
                <a:srgbClr val="FF9797"/>
              </a:gs>
              <a:gs pos="28000">
                <a:srgbClr val="FF9797"/>
              </a:gs>
              <a:gs pos="100000">
                <a:srgbClr val="FEDDA4"/>
              </a:gs>
            </a:gsLst>
            <a:lin ang="13800001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1132" name="Google Shape;1132;p30"/>
          <p:cNvPicPr/>
          <p:nvPr/>
        </p:nvPicPr>
        <p:blipFill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120842" y="7422008"/>
            <a:ext cx="608140" cy="604361"/>
          </a:xfrm>
          <a:prstGeom prst="rect">
            <a:avLst/>
          </a:prstGeom>
          <a:noFill/>
          <a:ln>
            <a:noFill/>
          </a:ln>
        </p:spPr>
      </p:pic>
      <p:sp>
        <p:nvSpPr>
          <p:cNvPr id="1133" name="Google Shape;1133;p30"/>
          <p:cNvSpPr txBox="1"/>
          <p:nvPr/>
        </p:nvSpPr>
        <p:spPr bwMode="auto">
          <a:xfrm>
            <a:off x="811550" y="10454903"/>
            <a:ext cx="14392287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buClr>
                <a:srgbClr val="303030"/>
              </a:buClr>
              <a:buSzPts val="800"/>
              <a:defRPr/>
            </a:pPr>
            <a:r>
              <a:rPr lang="ru-RU" sz="1000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1.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Barrea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L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et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al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, </a:t>
            </a:r>
            <a:r>
              <a:rPr lang="ru-RU" sz="1000" b="0" i="1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Crit</a:t>
            </a:r>
            <a:r>
              <a:rPr lang="ru-RU" sz="1000" b="0" i="1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</a:t>
            </a:r>
            <a:r>
              <a:rPr lang="ru-RU" sz="1000" b="0" i="1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Rev</a:t>
            </a:r>
            <a:r>
              <a:rPr lang="ru-RU" sz="1000" b="0" i="1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Food </a:t>
            </a:r>
            <a:r>
              <a:rPr lang="ru-RU" sz="1000" b="0" i="1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Sci</a:t>
            </a:r>
            <a:r>
              <a:rPr lang="ru-RU" sz="1000" b="0" i="1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</a:t>
            </a:r>
            <a:r>
              <a:rPr lang="ru-RU" sz="1000" b="0" i="1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Nutr</a:t>
            </a:r>
            <a:r>
              <a:rPr lang="ru-RU" sz="1000" b="0" i="1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. 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2021, 63, 2873–2885. 2.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Petroni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M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et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</a:t>
            </a:r>
            <a:r>
              <a:rPr lang="ru-RU" sz="10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al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, </a:t>
            </a:r>
            <a:r>
              <a:rPr lang="ru-RU" sz="1000" b="0" i="1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Nutrients</a:t>
            </a:r>
            <a:r>
              <a:rPr lang="ru-RU" sz="1000" b="0" i="1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. </a:t>
            </a:r>
            <a:r>
              <a:rPr lang="ru-RU" sz="10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2021, 13, 2748. 3. Алгоритмы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5"/>
              </a:rPr>
              <a:t>Том 28, № 5</a:t>
            </a:r>
            <a:r>
              <a:rPr lang="en-US" sz="1000" dirty="0">
                <a:hlinkClick r:id="rId5"/>
              </a:rPr>
              <a:t>S (2025)</a:t>
            </a:r>
            <a:endParaRPr sz="1000" dirty="0">
              <a:solidFill>
                <a:srgbClr val="555555"/>
              </a:solidFill>
              <a:latin typeface="+mn-lt"/>
              <a:ea typeface="Calibri"/>
              <a:cs typeface="Calibri"/>
            </a:endParaRPr>
          </a:p>
        </p:txBody>
      </p:sp>
      <p:grpSp>
        <p:nvGrpSpPr>
          <p:cNvPr id="1728" name="Рисунок 4">
            <a:extLst>
              <a:ext uri="{FF2B5EF4-FFF2-40B4-BE49-F238E27FC236}">
                <a16:creationId xmlns:a16="http://schemas.microsoft.com/office/drawing/2014/main" id="{971234DC-74D8-7409-CEA4-34A7F5B75107}"/>
              </a:ext>
            </a:extLst>
          </p:cNvPr>
          <p:cNvGrpSpPr/>
          <p:nvPr/>
        </p:nvGrpSpPr>
        <p:grpSpPr>
          <a:xfrm>
            <a:off x="12664639" y="6199246"/>
            <a:ext cx="1329125" cy="2231727"/>
            <a:chOff x="12664639" y="6199246"/>
            <a:chExt cx="1329125" cy="2231727"/>
          </a:xfrm>
        </p:grpSpPr>
        <p:grpSp>
          <p:nvGrpSpPr>
            <p:cNvPr id="1729" name="Рисунок 4">
              <a:extLst>
                <a:ext uri="{FF2B5EF4-FFF2-40B4-BE49-F238E27FC236}">
                  <a16:creationId xmlns:a16="http://schemas.microsoft.com/office/drawing/2014/main" id="{E4566592-5579-E2FF-2058-605D7F5E89B2}"/>
                </a:ext>
              </a:extLst>
            </p:cNvPr>
            <p:cNvGrpSpPr/>
            <p:nvPr/>
          </p:nvGrpSpPr>
          <p:grpSpPr>
            <a:xfrm>
              <a:off x="12664639" y="6248589"/>
              <a:ext cx="1329125" cy="2182384"/>
              <a:chOff x="12664639" y="6248589"/>
              <a:chExt cx="1329125" cy="2182384"/>
            </a:xfrm>
          </p:grpSpPr>
          <p:sp>
            <p:nvSpPr>
              <p:cNvPr id="1730" name="Полилиния: фигура 1729">
                <a:extLst>
                  <a:ext uri="{FF2B5EF4-FFF2-40B4-BE49-F238E27FC236}">
                    <a16:creationId xmlns:a16="http://schemas.microsoft.com/office/drawing/2014/main" id="{DFEF82B2-B8F6-28AD-837C-64F55FDF8A61}"/>
                  </a:ext>
                </a:extLst>
              </p:cNvPr>
              <p:cNvSpPr/>
              <p:nvPr/>
            </p:nvSpPr>
            <p:spPr>
              <a:xfrm>
                <a:off x="12673002" y="6256952"/>
                <a:ext cx="1312399" cy="2165657"/>
              </a:xfrm>
              <a:custGeom>
                <a:avLst/>
                <a:gdLst>
                  <a:gd name="connsiteX0" fmla="*/ 1078020 w 1312399"/>
                  <a:gd name="connsiteY0" fmla="*/ 230407 h 2165657"/>
                  <a:gd name="connsiteX1" fmla="*/ 918700 w 1312399"/>
                  <a:gd name="connsiteY1" fmla="*/ 32826 h 2165657"/>
                  <a:gd name="connsiteX2" fmla="*/ 918700 w 1312399"/>
                  <a:gd name="connsiteY2" fmla="*/ 0 h 2165657"/>
                  <a:gd name="connsiteX3" fmla="*/ 393699 w 1312399"/>
                  <a:gd name="connsiteY3" fmla="*/ 0 h 2165657"/>
                  <a:gd name="connsiteX4" fmla="*/ 393699 w 1312399"/>
                  <a:gd name="connsiteY4" fmla="*/ 32826 h 2165657"/>
                  <a:gd name="connsiteX5" fmla="*/ 234379 w 1312399"/>
                  <a:gd name="connsiteY5" fmla="*/ 230407 h 2165657"/>
                  <a:gd name="connsiteX6" fmla="*/ 0 w 1312399"/>
                  <a:gd name="connsiteY6" fmla="*/ 590653 h 2165657"/>
                  <a:gd name="connsiteX7" fmla="*/ 0 w 1312399"/>
                  <a:gd name="connsiteY7" fmla="*/ 1771959 h 2165657"/>
                  <a:gd name="connsiteX8" fmla="*/ 393699 w 1312399"/>
                  <a:gd name="connsiteY8" fmla="*/ 2165658 h 2165657"/>
                  <a:gd name="connsiteX9" fmla="*/ 918700 w 1312399"/>
                  <a:gd name="connsiteY9" fmla="*/ 2165658 h 2165657"/>
                  <a:gd name="connsiteX10" fmla="*/ 1312399 w 1312399"/>
                  <a:gd name="connsiteY10" fmla="*/ 1771959 h 2165657"/>
                  <a:gd name="connsiteX11" fmla="*/ 1312399 w 1312399"/>
                  <a:gd name="connsiteY11" fmla="*/ 590653 h 2165657"/>
                  <a:gd name="connsiteX12" fmla="*/ 1078020 w 1312399"/>
                  <a:gd name="connsiteY12" fmla="*/ 230407 h 2165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12399" h="2165657">
                    <a:moveTo>
                      <a:pt x="1078020" y="230407"/>
                    </a:moveTo>
                    <a:cubicBezTo>
                      <a:pt x="993969" y="193191"/>
                      <a:pt x="918700" y="124612"/>
                      <a:pt x="918700" y="32826"/>
                    </a:cubicBezTo>
                    <a:lnTo>
                      <a:pt x="918700" y="0"/>
                    </a:lnTo>
                    <a:lnTo>
                      <a:pt x="393699" y="0"/>
                    </a:lnTo>
                    <a:lnTo>
                      <a:pt x="393699" y="32826"/>
                    </a:lnTo>
                    <a:cubicBezTo>
                      <a:pt x="393699" y="124612"/>
                      <a:pt x="318430" y="193191"/>
                      <a:pt x="234379" y="230407"/>
                    </a:cubicBezTo>
                    <a:cubicBezTo>
                      <a:pt x="96386" y="291668"/>
                      <a:pt x="0" y="429870"/>
                      <a:pt x="0" y="590653"/>
                    </a:cubicBezTo>
                    <a:lnTo>
                      <a:pt x="0" y="1771959"/>
                    </a:lnTo>
                    <a:cubicBezTo>
                      <a:pt x="0" y="1989403"/>
                      <a:pt x="176255" y="2165658"/>
                      <a:pt x="393699" y="2165658"/>
                    </a:cubicBezTo>
                    <a:lnTo>
                      <a:pt x="918700" y="2165658"/>
                    </a:lnTo>
                    <a:cubicBezTo>
                      <a:pt x="1136144" y="2165658"/>
                      <a:pt x="1312399" y="1989403"/>
                      <a:pt x="1312399" y="1771959"/>
                    </a:cubicBezTo>
                    <a:lnTo>
                      <a:pt x="1312399" y="590653"/>
                    </a:lnTo>
                    <a:cubicBezTo>
                      <a:pt x="1312399" y="429870"/>
                      <a:pt x="1216222" y="291668"/>
                      <a:pt x="1078020" y="230407"/>
                    </a:cubicBezTo>
                    <a:close/>
                  </a:path>
                </a:pathLst>
              </a:custGeom>
              <a:solidFill>
                <a:srgbClr val="C2EFF2"/>
              </a:solidFill>
              <a:ln w="20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31" name="Полилиния: фигура 1730">
                <a:extLst>
                  <a:ext uri="{FF2B5EF4-FFF2-40B4-BE49-F238E27FC236}">
                    <a16:creationId xmlns:a16="http://schemas.microsoft.com/office/drawing/2014/main" id="{BAB47B1A-C146-36F3-8DB7-3D8644F4CD51}"/>
                  </a:ext>
                </a:extLst>
              </p:cNvPr>
              <p:cNvSpPr/>
              <p:nvPr/>
            </p:nvSpPr>
            <p:spPr>
              <a:xfrm>
                <a:off x="12664639" y="6248589"/>
                <a:ext cx="1329125" cy="2182384"/>
              </a:xfrm>
              <a:custGeom>
                <a:avLst/>
                <a:gdLst>
                  <a:gd name="connsiteX0" fmla="*/ 1089728 w 1329125"/>
                  <a:gd name="connsiteY0" fmla="*/ 231243 h 2182384"/>
                  <a:gd name="connsiteX1" fmla="*/ 935427 w 1329125"/>
                  <a:gd name="connsiteY1" fmla="*/ 41189 h 2182384"/>
                  <a:gd name="connsiteX2" fmla="*/ 935427 w 1329125"/>
                  <a:gd name="connsiteY2" fmla="*/ 8363 h 2182384"/>
                  <a:gd name="connsiteX3" fmla="*/ 927064 w 1329125"/>
                  <a:gd name="connsiteY3" fmla="*/ 0 h 2182384"/>
                  <a:gd name="connsiteX4" fmla="*/ 402062 w 1329125"/>
                  <a:gd name="connsiteY4" fmla="*/ 0 h 2182384"/>
                  <a:gd name="connsiteX5" fmla="*/ 393699 w 1329125"/>
                  <a:gd name="connsiteY5" fmla="*/ 8363 h 2182384"/>
                  <a:gd name="connsiteX6" fmla="*/ 393699 w 1329125"/>
                  <a:gd name="connsiteY6" fmla="*/ 41189 h 2182384"/>
                  <a:gd name="connsiteX7" fmla="*/ 239397 w 1329125"/>
                  <a:gd name="connsiteY7" fmla="*/ 231243 h 2182384"/>
                  <a:gd name="connsiteX8" fmla="*/ 0 w 1329125"/>
                  <a:gd name="connsiteY8" fmla="*/ 599016 h 2182384"/>
                  <a:gd name="connsiteX9" fmla="*/ 0 w 1329125"/>
                  <a:gd name="connsiteY9" fmla="*/ 1780322 h 2182384"/>
                  <a:gd name="connsiteX10" fmla="*/ 402062 w 1329125"/>
                  <a:gd name="connsiteY10" fmla="*/ 2182384 h 2182384"/>
                  <a:gd name="connsiteX11" fmla="*/ 927064 w 1329125"/>
                  <a:gd name="connsiteY11" fmla="*/ 2182384 h 2182384"/>
                  <a:gd name="connsiteX12" fmla="*/ 1329126 w 1329125"/>
                  <a:gd name="connsiteY12" fmla="*/ 1780322 h 2182384"/>
                  <a:gd name="connsiteX13" fmla="*/ 1329126 w 1329125"/>
                  <a:gd name="connsiteY13" fmla="*/ 599016 h 2182384"/>
                  <a:gd name="connsiteX14" fmla="*/ 1089728 w 1329125"/>
                  <a:gd name="connsiteY14" fmla="*/ 231243 h 2182384"/>
                  <a:gd name="connsiteX15" fmla="*/ 1312399 w 1329125"/>
                  <a:gd name="connsiteY15" fmla="*/ 599016 h 2182384"/>
                  <a:gd name="connsiteX16" fmla="*/ 1312399 w 1329125"/>
                  <a:gd name="connsiteY16" fmla="*/ 1780322 h 2182384"/>
                  <a:gd name="connsiteX17" fmla="*/ 927064 w 1329125"/>
                  <a:gd name="connsiteY17" fmla="*/ 2165658 h 2182384"/>
                  <a:gd name="connsiteX18" fmla="*/ 402062 w 1329125"/>
                  <a:gd name="connsiteY18" fmla="*/ 2165658 h 2182384"/>
                  <a:gd name="connsiteX19" fmla="*/ 16726 w 1329125"/>
                  <a:gd name="connsiteY19" fmla="*/ 1780322 h 2182384"/>
                  <a:gd name="connsiteX20" fmla="*/ 16726 w 1329125"/>
                  <a:gd name="connsiteY20" fmla="*/ 599016 h 2182384"/>
                  <a:gd name="connsiteX21" fmla="*/ 246088 w 1329125"/>
                  <a:gd name="connsiteY21" fmla="*/ 246506 h 2182384"/>
                  <a:gd name="connsiteX22" fmla="*/ 410425 w 1329125"/>
                  <a:gd name="connsiteY22" fmla="*/ 41189 h 2182384"/>
                  <a:gd name="connsiteX23" fmla="*/ 410425 w 1329125"/>
                  <a:gd name="connsiteY23" fmla="*/ 8363 h 2182384"/>
                  <a:gd name="connsiteX24" fmla="*/ 402062 w 1329125"/>
                  <a:gd name="connsiteY24" fmla="*/ 16726 h 2182384"/>
                  <a:gd name="connsiteX25" fmla="*/ 927064 w 1329125"/>
                  <a:gd name="connsiteY25" fmla="*/ 16726 h 2182384"/>
                  <a:gd name="connsiteX26" fmla="*/ 918700 w 1329125"/>
                  <a:gd name="connsiteY26" fmla="*/ 8363 h 2182384"/>
                  <a:gd name="connsiteX27" fmla="*/ 918700 w 1329125"/>
                  <a:gd name="connsiteY27" fmla="*/ 41189 h 2182384"/>
                  <a:gd name="connsiteX28" fmla="*/ 1083038 w 1329125"/>
                  <a:gd name="connsiteY28" fmla="*/ 246506 h 2182384"/>
                  <a:gd name="connsiteX29" fmla="*/ 1312399 w 1329125"/>
                  <a:gd name="connsiteY29" fmla="*/ 599016 h 2182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329125" h="2182384">
                    <a:moveTo>
                      <a:pt x="1089728" y="231243"/>
                    </a:moveTo>
                    <a:cubicBezTo>
                      <a:pt x="993133" y="188382"/>
                      <a:pt x="935427" y="117503"/>
                      <a:pt x="935427" y="41189"/>
                    </a:cubicBezTo>
                    <a:lnTo>
                      <a:pt x="935427" y="8363"/>
                    </a:lnTo>
                    <a:cubicBezTo>
                      <a:pt x="935427" y="3763"/>
                      <a:pt x="931663" y="0"/>
                      <a:pt x="927064" y="0"/>
                    </a:cubicBezTo>
                    <a:lnTo>
                      <a:pt x="402062" y="0"/>
                    </a:lnTo>
                    <a:cubicBezTo>
                      <a:pt x="397462" y="0"/>
                      <a:pt x="393699" y="3763"/>
                      <a:pt x="393699" y="8363"/>
                    </a:cubicBezTo>
                    <a:lnTo>
                      <a:pt x="393699" y="41189"/>
                    </a:lnTo>
                    <a:cubicBezTo>
                      <a:pt x="393699" y="117294"/>
                      <a:pt x="335993" y="188382"/>
                      <a:pt x="239397" y="231243"/>
                    </a:cubicBezTo>
                    <a:cubicBezTo>
                      <a:pt x="93877" y="295640"/>
                      <a:pt x="0" y="439906"/>
                      <a:pt x="0" y="599016"/>
                    </a:cubicBezTo>
                    <a:lnTo>
                      <a:pt x="0" y="1780322"/>
                    </a:lnTo>
                    <a:cubicBezTo>
                      <a:pt x="0" y="2001948"/>
                      <a:pt x="180437" y="2182384"/>
                      <a:pt x="402062" y="2182384"/>
                    </a:cubicBezTo>
                    <a:lnTo>
                      <a:pt x="927064" y="2182384"/>
                    </a:lnTo>
                    <a:cubicBezTo>
                      <a:pt x="1148689" y="2182384"/>
                      <a:pt x="1329126" y="2001948"/>
                      <a:pt x="1329126" y="1780322"/>
                    </a:cubicBezTo>
                    <a:lnTo>
                      <a:pt x="1329126" y="599016"/>
                    </a:lnTo>
                    <a:cubicBezTo>
                      <a:pt x="1329126" y="439906"/>
                      <a:pt x="1235249" y="295640"/>
                      <a:pt x="1089728" y="231243"/>
                    </a:cubicBezTo>
                    <a:close/>
                    <a:moveTo>
                      <a:pt x="1312399" y="599016"/>
                    </a:moveTo>
                    <a:lnTo>
                      <a:pt x="1312399" y="1780322"/>
                    </a:lnTo>
                    <a:cubicBezTo>
                      <a:pt x="1312399" y="1992748"/>
                      <a:pt x="1139490" y="2165658"/>
                      <a:pt x="927064" y="2165658"/>
                    </a:cubicBezTo>
                    <a:lnTo>
                      <a:pt x="402062" y="2165658"/>
                    </a:lnTo>
                    <a:cubicBezTo>
                      <a:pt x="189636" y="2165658"/>
                      <a:pt x="16726" y="1992748"/>
                      <a:pt x="16726" y="1780322"/>
                    </a:cubicBezTo>
                    <a:lnTo>
                      <a:pt x="16726" y="599016"/>
                    </a:lnTo>
                    <a:cubicBezTo>
                      <a:pt x="16726" y="446596"/>
                      <a:pt x="106840" y="308185"/>
                      <a:pt x="246088" y="246506"/>
                    </a:cubicBezTo>
                    <a:cubicBezTo>
                      <a:pt x="348956" y="200927"/>
                      <a:pt x="410425" y="124194"/>
                      <a:pt x="410425" y="41189"/>
                    </a:cubicBezTo>
                    <a:lnTo>
                      <a:pt x="410425" y="8363"/>
                    </a:lnTo>
                    <a:cubicBezTo>
                      <a:pt x="410425" y="12963"/>
                      <a:pt x="406662" y="16726"/>
                      <a:pt x="402062" y="16726"/>
                    </a:cubicBezTo>
                    <a:lnTo>
                      <a:pt x="927064" y="16726"/>
                    </a:lnTo>
                    <a:cubicBezTo>
                      <a:pt x="922464" y="16726"/>
                      <a:pt x="918700" y="12963"/>
                      <a:pt x="918700" y="8363"/>
                    </a:cubicBezTo>
                    <a:lnTo>
                      <a:pt x="918700" y="41189"/>
                    </a:lnTo>
                    <a:cubicBezTo>
                      <a:pt x="918700" y="124194"/>
                      <a:pt x="980170" y="200927"/>
                      <a:pt x="1083038" y="246506"/>
                    </a:cubicBezTo>
                    <a:cubicBezTo>
                      <a:pt x="1222495" y="308185"/>
                      <a:pt x="1312399" y="446596"/>
                      <a:pt x="1312399" y="599016"/>
                    </a:cubicBezTo>
                    <a:close/>
                  </a:path>
                </a:pathLst>
              </a:custGeom>
              <a:solidFill>
                <a:srgbClr val="4E87AF"/>
              </a:solidFill>
              <a:ln w="20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732" name="Полилиния: фигура 1731">
              <a:extLst>
                <a:ext uri="{FF2B5EF4-FFF2-40B4-BE49-F238E27FC236}">
                  <a16:creationId xmlns:a16="http://schemas.microsoft.com/office/drawing/2014/main" id="{9A63FD34-BEBA-CBF7-74E8-E502B67D5ECF}"/>
                </a:ext>
              </a:extLst>
            </p:cNvPr>
            <p:cNvSpPr/>
            <p:nvPr/>
          </p:nvSpPr>
          <p:spPr>
            <a:xfrm>
              <a:off x="12935398" y="6257161"/>
              <a:ext cx="787606" cy="2074080"/>
            </a:xfrm>
            <a:custGeom>
              <a:avLst/>
              <a:gdLst>
                <a:gd name="connsiteX0" fmla="*/ 646896 w 787606"/>
                <a:gd name="connsiteY0" fmla="*/ 220580 h 2074080"/>
                <a:gd name="connsiteX1" fmla="*/ 551346 w 787606"/>
                <a:gd name="connsiteY1" fmla="*/ 31362 h 2074080"/>
                <a:gd name="connsiteX2" fmla="*/ 551346 w 787606"/>
                <a:gd name="connsiteY2" fmla="*/ 0 h 2074080"/>
                <a:gd name="connsiteX3" fmla="*/ 236261 w 787606"/>
                <a:gd name="connsiteY3" fmla="*/ 0 h 2074080"/>
                <a:gd name="connsiteX4" fmla="*/ 236261 w 787606"/>
                <a:gd name="connsiteY4" fmla="*/ 31362 h 2074080"/>
                <a:gd name="connsiteX5" fmla="*/ 140711 w 787606"/>
                <a:gd name="connsiteY5" fmla="*/ 220580 h 2074080"/>
                <a:gd name="connsiteX6" fmla="*/ 0 w 787606"/>
                <a:gd name="connsiteY6" fmla="*/ 565563 h 2074080"/>
                <a:gd name="connsiteX7" fmla="*/ 0 w 787606"/>
                <a:gd name="connsiteY7" fmla="*/ 1696899 h 2074080"/>
                <a:gd name="connsiteX8" fmla="*/ 236261 w 787606"/>
                <a:gd name="connsiteY8" fmla="*/ 2074081 h 2074080"/>
                <a:gd name="connsiteX9" fmla="*/ 551346 w 787606"/>
                <a:gd name="connsiteY9" fmla="*/ 2074081 h 2074080"/>
                <a:gd name="connsiteX10" fmla="*/ 787607 w 787606"/>
                <a:gd name="connsiteY10" fmla="*/ 1696899 h 2074080"/>
                <a:gd name="connsiteX11" fmla="*/ 787607 w 787606"/>
                <a:gd name="connsiteY11" fmla="*/ 565563 h 2074080"/>
                <a:gd name="connsiteX12" fmla="*/ 646896 w 787606"/>
                <a:gd name="connsiteY12" fmla="*/ 220580 h 2074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87606" h="2074080">
                  <a:moveTo>
                    <a:pt x="646896" y="220580"/>
                  </a:moveTo>
                  <a:cubicBezTo>
                    <a:pt x="596507" y="185036"/>
                    <a:pt x="551346" y="119176"/>
                    <a:pt x="551346" y="31362"/>
                  </a:cubicBezTo>
                  <a:lnTo>
                    <a:pt x="551346" y="0"/>
                  </a:lnTo>
                  <a:lnTo>
                    <a:pt x="236261" y="0"/>
                  </a:lnTo>
                  <a:lnTo>
                    <a:pt x="236261" y="31362"/>
                  </a:lnTo>
                  <a:cubicBezTo>
                    <a:pt x="236261" y="119385"/>
                    <a:pt x="191100" y="185036"/>
                    <a:pt x="140711" y="220580"/>
                  </a:cubicBezTo>
                  <a:cubicBezTo>
                    <a:pt x="57915" y="279123"/>
                    <a:pt x="0" y="411680"/>
                    <a:pt x="0" y="565563"/>
                  </a:cubicBezTo>
                  <a:lnTo>
                    <a:pt x="0" y="1696899"/>
                  </a:lnTo>
                  <a:cubicBezTo>
                    <a:pt x="0" y="1905143"/>
                    <a:pt x="105795" y="2074081"/>
                    <a:pt x="236261" y="2074081"/>
                  </a:cubicBezTo>
                  <a:lnTo>
                    <a:pt x="551346" y="2074081"/>
                  </a:lnTo>
                  <a:cubicBezTo>
                    <a:pt x="681812" y="2074081"/>
                    <a:pt x="787607" y="1905143"/>
                    <a:pt x="787607" y="1696899"/>
                  </a:cubicBezTo>
                  <a:lnTo>
                    <a:pt x="787607" y="565563"/>
                  </a:lnTo>
                  <a:cubicBezTo>
                    <a:pt x="787607" y="411471"/>
                    <a:pt x="729692" y="279123"/>
                    <a:pt x="646896" y="220580"/>
                  </a:cubicBezTo>
                  <a:close/>
                </a:path>
              </a:pathLst>
            </a:custGeom>
            <a:solidFill>
              <a:srgbClr val="FFFFFF"/>
            </a:solidFill>
            <a:ln w="20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733" name="Рисунок 4">
              <a:extLst>
                <a:ext uri="{FF2B5EF4-FFF2-40B4-BE49-F238E27FC236}">
                  <a16:creationId xmlns:a16="http://schemas.microsoft.com/office/drawing/2014/main" id="{21535EE6-B1AE-FBEE-B4F5-1AFF6831A578}"/>
                </a:ext>
              </a:extLst>
            </p:cNvPr>
            <p:cNvGrpSpPr/>
            <p:nvPr/>
          </p:nvGrpSpPr>
          <p:grpSpPr>
            <a:xfrm>
              <a:off x="12673002" y="6523948"/>
              <a:ext cx="1312399" cy="1898870"/>
              <a:chOff x="12673002" y="6523948"/>
              <a:chExt cx="1312399" cy="1898870"/>
            </a:xfrm>
          </p:grpSpPr>
          <p:sp>
            <p:nvSpPr>
              <p:cNvPr id="1734" name="Полилиния: фигура 1733">
                <a:extLst>
                  <a:ext uri="{FF2B5EF4-FFF2-40B4-BE49-F238E27FC236}">
                    <a16:creationId xmlns:a16="http://schemas.microsoft.com/office/drawing/2014/main" id="{0D651D9C-156B-AAE2-111A-FD3954C28614}"/>
                  </a:ext>
                </a:extLst>
              </p:cNvPr>
              <p:cNvSpPr/>
              <p:nvPr/>
            </p:nvSpPr>
            <p:spPr>
              <a:xfrm>
                <a:off x="12673002" y="6523948"/>
                <a:ext cx="1312399" cy="1898870"/>
              </a:xfrm>
              <a:custGeom>
                <a:avLst/>
                <a:gdLst>
                  <a:gd name="connsiteX0" fmla="*/ 1143044 w 1312399"/>
                  <a:gd name="connsiteY0" fmla="*/ 0 h 1898870"/>
                  <a:gd name="connsiteX1" fmla="*/ 958008 w 1312399"/>
                  <a:gd name="connsiteY1" fmla="*/ 0 h 1898870"/>
                  <a:gd name="connsiteX2" fmla="*/ 1050003 w 1312399"/>
                  <a:gd name="connsiteY2" fmla="*/ 298567 h 1898870"/>
                  <a:gd name="connsiteX3" fmla="*/ 1050003 w 1312399"/>
                  <a:gd name="connsiteY3" fmla="*/ 1429903 h 1898870"/>
                  <a:gd name="connsiteX4" fmla="*/ 813742 w 1312399"/>
                  <a:gd name="connsiteY4" fmla="*/ 1807084 h 1898870"/>
                  <a:gd name="connsiteX5" fmla="*/ 498657 w 1312399"/>
                  <a:gd name="connsiteY5" fmla="*/ 1807084 h 1898870"/>
                  <a:gd name="connsiteX6" fmla="*/ 262396 w 1312399"/>
                  <a:gd name="connsiteY6" fmla="*/ 1429903 h 1898870"/>
                  <a:gd name="connsiteX7" fmla="*/ 262396 w 1312399"/>
                  <a:gd name="connsiteY7" fmla="*/ 298776 h 1898870"/>
                  <a:gd name="connsiteX8" fmla="*/ 354392 w 1312399"/>
                  <a:gd name="connsiteY8" fmla="*/ 209 h 1898870"/>
                  <a:gd name="connsiteX9" fmla="*/ 169355 w 1312399"/>
                  <a:gd name="connsiteY9" fmla="*/ 209 h 1898870"/>
                  <a:gd name="connsiteX10" fmla="*/ 0 w 1312399"/>
                  <a:gd name="connsiteY10" fmla="*/ 323866 h 1898870"/>
                  <a:gd name="connsiteX11" fmla="*/ 0 w 1312399"/>
                  <a:gd name="connsiteY11" fmla="*/ 1505172 h 1898870"/>
                  <a:gd name="connsiteX12" fmla="*/ 393699 w 1312399"/>
                  <a:gd name="connsiteY12" fmla="*/ 1898871 h 1898870"/>
                  <a:gd name="connsiteX13" fmla="*/ 918700 w 1312399"/>
                  <a:gd name="connsiteY13" fmla="*/ 1898871 h 1898870"/>
                  <a:gd name="connsiteX14" fmla="*/ 1312399 w 1312399"/>
                  <a:gd name="connsiteY14" fmla="*/ 1505172 h 1898870"/>
                  <a:gd name="connsiteX15" fmla="*/ 1312399 w 1312399"/>
                  <a:gd name="connsiteY15" fmla="*/ 323866 h 1898870"/>
                  <a:gd name="connsiteX16" fmla="*/ 1143044 w 1312399"/>
                  <a:gd name="connsiteY16" fmla="*/ 0 h 1898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312399" h="1898870">
                    <a:moveTo>
                      <a:pt x="1143044" y="0"/>
                    </a:moveTo>
                    <a:lnTo>
                      <a:pt x="958008" y="0"/>
                    </a:lnTo>
                    <a:cubicBezTo>
                      <a:pt x="1014041" y="68997"/>
                      <a:pt x="1050003" y="177091"/>
                      <a:pt x="1050003" y="298567"/>
                    </a:cubicBezTo>
                    <a:lnTo>
                      <a:pt x="1050003" y="1429903"/>
                    </a:lnTo>
                    <a:cubicBezTo>
                      <a:pt x="1050003" y="1638147"/>
                      <a:pt x="944208" y="1807084"/>
                      <a:pt x="813742" y="1807084"/>
                    </a:cubicBezTo>
                    <a:lnTo>
                      <a:pt x="498657" y="1807084"/>
                    </a:lnTo>
                    <a:cubicBezTo>
                      <a:pt x="368191" y="1807084"/>
                      <a:pt x="262396" y="1638147"/>
                      <a:pt x="262396" y="1429903"/>
                    </a:cubicBezTo>
                    <a:lnTo>
                      <a:pt x="262396" y="298776"/>
                    </a:lnTo>
                    <a:cubicBezTo>
                      <a:pt x="262396" y="177091"/>
                      <a:pt x="298358" y="68997"/>
                      <a:pt x="354392" y="209"/>
                    </a:cubicBezTo>
                    <a:lnTo>
                      <a:pt x="169355" y="209"/>
                    </a:lnTo>
                    <a:cubicBezTo>
                      <a:pt x="66906" y="71297"/>
                      <a:pt x="0" y="189636"/>
                      <a:pt x="0" y="323866"/>
                    </a:cubicBezTo>
                    <a:lnTo>
                      <a:pt x="0" y="1505172"/>
                    </a:lnTo>
                    <a:cubicBezTo>
                      <a:pt x="0" y="1722616"/>
                      <a:pt x="176255" y="1898871"/>
                      <a:pt x="393699" y="1898871"/>
                    </a:cubicBezTo>
                    <a:lnTo>
                      <a:pt x="918700" y="1898871"/>
                    </a:lnTo>
                    <a:cubicBezTo>
                      <a:pt x="1136144" y="1898871"/>
                      <a:pt x="1312399" y="1722616"/>
                      <a:pt x="1312399" y="1505172"/>
                    </a:cubicBezTo>
                    <a:lnTo>
                      <a:pt x="1312399" y="323866"/>
                    </a:lnTo>
                    <a:cubicBezTo>
                      <a:pt x="1312399" y="189636"/>
                      <a:pt x="1245494" y="71087"/>
                      <a:pt x="1143044" y="0"/>
                    </a:cubicBezTo>
                    <a:close/>
                  </a:path>
                </a:pathLst>
              </a:custGeom>
              <a:solidFill>
                <a:srgbClr val="A21E00"/>
              </a:solidFill>
              <a:ln w="20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35" name="Полилиния: фигура 1734">
                <a:extLst>
                  <a:ext uri="{FF2B5EF4-FFF2-40B4-BE49-F238E27FC236}">
                    <a16:creationId xmlns:a16="http://schemas.microsoft.com/office/drawing/2014/main" id="{4AC9FEB0-5D6E-65E1-DF1F-3125B8A5C539}"/>
                  </a:ext>
                </a:extLst>
              </p:cNvPr>
              <p:cNvSpPr/>
              <p:nvPr/>
            </p:nvSpPr>
            <p:spPr>
              <a:xfrm>
                <a:off x="12935398" y="6524157"/>
                <a:ext cx="787606" cy="1807084"/>
              </a:xfrm>
              <a:custGeom>
                <a:avLst/>
                <a:gdLst>
                  <a:gd name="connsiteX0" fmla="*/ 0 w 787606"/>
                  <a:gd name="connsiteY0" fmla="*/ 1429903 h 1807084"/>
                  <a:gd name="connsiteX1" fmla="*/ 236261 w 787606"/>
                  <a:gd name="connsiteY1" fmla="*/ 1807085 h 1807084"/>
                  <a:gd name="connsiteX2" fmla="*/ 551346 w 787606"/>
                  <a:gd name="connsiteY2" fmla="*/ 1807085 h 1807084"/>
                  <a:gd name="connsiteX3" fmla="*/ 787607 w 787606"/>
                  <a:gd name="connsiteY3" fmla="*/ 1429903 h 1807084"/>
                  <a:gd name="connsiteX4" fmla="*/ 787607 w 787606"/>
                  <a:gd name="connsiteY4" fmla="*/ 298567 h 1807084"/>
                  <a:gd name="connsiteX5" fmla="*/ 695611 w 787606"/>
                  <a:gd name="connsiteY5" fmla="*/ 0 h 1807084"/>
                  <a:gd name="connsiteX6" fmla="*/ 92205 w 787606"/>
                  <a:gd name="connsiteY6" fmla="*/ 0 h 1807084"/>
                  <a:gd name="connsiteX7" fmla="*/ 209 w 787606"/>
                  <a:gd name="connsiteY7" fmla="*/ 298567 h 1807084"/>
                  <a:gd name="connsiteX8" fmla="*/ 209 w 787606"/>
                  <a:gd name="connsiteY8" fmla="*/ 1429903 h 1807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7606" h="1807084">
                    <a:moveTo>
                      <a:pt x="0" y="1429903"/>
                    </a:moveTo>
                    <a:cubicBezTo>
                      <a:pt x="0" y="1638147"/>
                      <a:pt x="105795" y="1807085"/>
                      <a:pt x="236261" y="1807085"/>
                    </a:cubicBezTo>
                    <a:lnTo>
                      <a:pt x="551346" y="1807085"/>
                    </a:lnTo>
                    <a:cubicBezTo>
                      <a:pt x="681812" y="1807085"/>
                      <a:pt x="787607" y="1638147"/>
                      <a:pt x="787607" y="1429903"/>
                    </a:cubicBezTo>
                    <a:lnTo>
                      <a:pt x="787607" y="298567"/>
                    </a:lnTo>
                    <a:cubicBezTo>
                      <a:pt x="787607" y="176882"/>
                      <a:pt x="751645" y="68788"/>
                      <a:pt x="695611" y="0"/>
                    </a:cubicBezTo>
                    <a:lnTo>
                      <a:pt x="92205" y="0"/>
                    </a:lnTo>
                    <a:cubicBezTo>
                      <a:pt x="36171" y="68997"/>
                      <a:pt x="209" y="177091"/>
                      <a:pt x="209" y="298567"/>
                    </a:cubicBezTo>
                    <a:lnTo>
                      <a:pt x="209" y="1429903"/>
                    </a:lnTo>
                    <a:close/>
                  </a:path>
                </a:pathLst>
              </a:custGeom>
              <a:solidFill>
                <a:srgbClr val="E02900"/>
              </a:solidFill>
              <a:ln w="20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736" name="Полилиния: фигура 1735">
              <a:extLst>
                <a:ext uri="{FF2B5EF4-FFF2-40B4-BE49-F238E27FC236}">
                  <a16:creationId xmlns:a16="http://schemas.microsoft.com/office/drawing/2014/main" id="{D55232E5-729D-F8FB-EA77-7A3E6E9F2F38}"/>
                </a:ext>
              </a:extLst>
            </p:cNvPr>
            <p:cNvSpPr/>
            <p:nvPr/>
          </p:nvSpPr>
          <p:spPr>
            <a:xfrm>
              <a:off x="12664639" y="6248589"/>
              <a:ext cx="1329125" cy="2182384"/>
            </a:xfrm>
            <a:custGeom>
              <a:avLst/>
              <a:gdLst>
                <a:gd name="connsiteX0" fmla="*/ 1089728 w 1329125"/>
                <a:gd name="connsiteY0" fmla="*/ 231243 h 2182384"/>
                <a:gd name="connsiteX1" fmla="*/ 935427 w 1329125"/>
                <a:gd name="connsiteY1" fmla="*/ 41189 h 2182384"/>
                <a:gd name="connsiteX2" fmla="*/ 935427 w 1329125"/>
                <a:gd name="connsiteY2" fmla="*/ 8363 h 2182384"/>
                <a:gd name="connsiteX3" fmla="*/ 927064 w 1329125"/>
                <a:gd name="connsiteY3" fmla="*/ 0 h 2182384"/>
                <a:gd name="connsiteX4" fmla="*/ 402062 w 1329125"/>
                <a:gd name="connsiteY4" fmla="*/ 0 h 2182384"/>
                <a:gd name="connsiteX5" fmla="*/ 393699 w 1329125"/>
                <a:gd name="connsiteY5" fmla="*/ 8363 h 2182384"/>
                <a:gd name="connsiteX6" fmla="*/ 393699 w 1329125"/>
                <a:gd name="connsiteY6" fmla="*/ 41189 h 2182384"/>
                <a:gd name="connsiteX7" fmla="*/ 239397 w 1329125"/>
                <a:gd name="connsiteY7" fmla="*/ 231243 h 2182384"/>
                <a:gd name="connsiteX8" fmla="*/ 0 w 1329125"/>
                <a:gd name="connsiteY8" fmla="*/ 599016 h 2182384"/>
                <a:gd name="connsiteX9" fmla="*/ 0 w 1329125"/>
                <a:gd name="connsiteY9" fmla="*/ 1780322 h 2182384"/>
                <a:gd name="connsiteX10" fmla="*/ 402062 w 1329125"/>
                <a:gd name="connsiteY10" fmla="*/ 2182384 h 2182384"/>
                <a:gd name="connsiteX11" fmla="*/ 927064 w 1329125"/>
                <a:gd name="connsiteY11" fmla="*/ 2182384 h 2182384"/>
                <a:gd name="connsiteX12" fmla="*/ 1329126 w 1329125"/>
                <a:gd name="connsiteY12" fmla="*/ 1780322 h 2182384"/>
                <a:gd name="connsiteX13" fmla="*/ 1329126 w 1329125"/>
                <a:gd name="connsiteY13" fmla="*/ 599016 h 2182384"/>
                <a:gd name="connsiteX14" fmla="*/ 1089728 w 1329125"/>
                <a:gd name="connsiteY14" fmla="*/ 231243 h 2182384"/>
                <a:gd name="connsiteX15" fmla="*/ 1312399 w 1329125"/>
                <a:gd name="connsiteY15" fmla="*/ 599016 h 2182384"/>
                <a:gd name="connsiteX16" fmla="*/ 1312399 w 1329125"/>
                <a:gd name="connsiteY16" fmla="*/ 1780322 h 2182384"/>
                <a:gd name="connsiteX17" fmla="*/ 927064 w 1329125"/>
                <a:gd name="connsiteY17" fmla="*/ 2165658 h 2182384"/>
                <a:gd name="connsiteX18" fmla="*/ 402062 w 1329125"/>
                <a:gd name="connsiteY18" fmla="*/ 2165658 h 2182384"/>
                <a:gd name="connsiteX19" fmla="*/ 16726 w 1329125"/>
                <a:gd name="connsiteY19" fmla="*/ 1780322 h 2182384"/>
                <a:gd name="connsiteX20" fmla="*/ 16726 w 1329125"/>
                <a:gd name="connsiteY20" fmla="*/ 599016 h 2182384"/>
                <a:gd name="connsiteX21" fmla="*/ 246088 w 1329125"/>
                <a:gd name="connsiteY21" fmla="*/ 246506 h 2182384"/>
                <a:gd name="connsiteX22" fmla="*/ 410425 w 1329125"/>
                <a:gd name="connsiteY22" fmla="*/ 41189 h 2182384"/>
                <a:gd name="connsiteX23" fmla="*/ 410425 w 1329125"/>
                <a:gd name="connsiteY23" fmla="*/ 8363 h 2182384"/>
                <a:gd name="connsiteX24" fmla="*/ 402062 w 1329125"/>
                <a:gd name="connsiteY24" fmla="*/ 16726 h 2182384"/>
                <a:gd name="connsiteX25" fmla="*/ 927064 w 1329125"/>
                <a:gd name="connsiteY25" fmla="*/ 16726 h 2182384"/>
                <a:gd name="connsiteX26" fmla="*/ 918700 w 1329125"/>
                <a:gd name="connsiteY26" fmla="*/ 8363 h 2182384"/>
                <a:gd name="connsiteX27" fmla="*/ 918700 w 1329125"/>
                <a:gd name="connsiteY27" fmla="*/ 41189 h 2182384"/>
                <a:gd name="connsiteX28" fmla="*/ 1083038 w 1329125"/>
                <a:gd name="connsiteY28" fmla="*/ 246506 h 2182384"/>
                <a:gd name="connsiteX29" fmla="*/ 1312399 w 1329125"/>
                <a:gd name="connsiteY29" fmla="*/ 599016 h 2182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329125" h="2182384">
                  <a:moveTo>
                    <a:pt x="1089728" y="231243"/>
                  </a:moveTo>
                  <a:cubicBezTo>
                    <a:pt x="993133" y="188382"/>
                    <a:pt x="935427" y="117503"/>
                    <a:pt x="935427" y="41189"/>
                  </a:cubicBezTo>
                  <a:lnTo>
                    <a:pt x="935427" y="8363"/>
                  </a:lnTo>
                  <a:cubicBezTo>
                    <a:pt x="935427" y="3763"/>
                    <a:pt x="931663" y="0"/>
                    <a:pt x="927064" y="0"/>
                  </a:cubicBezTo>
                  <a:lnTo>
                    <a:pt x="402062" y="0"/>
                  </a:lnTo>
                  <a:cubicBezTo>
                    <a:pt x="397462" y="0"/>
                    <a:pt x="393699" y="3763"/>
                    <a:pt x="393699" y="8363"/>
                  </a:cubicBezTo>
                  <a:lnTo>
                    <a:pt x="393699" y="41189"/>
                  </a:lnTo>
                  <a:cubicBezTo>
                    <a:pt x="393699" y="117294"/>
                    <a:pt x="335993" y="188382"/>
                    <a:pt x="239397" y="231243"/>
                  </a:cubicBezTo>
                  <a:cubicBezTo>
                    <a:pt x="93877" y="295640"/>
                    <a:pt x="0" y="439906"/>
                    <a:pt x="0" y="599016"/>
                  </a:cubicBezTo>
                  <a:lnTo>
                    <a:pt x="0" y="1780322"/>
                  </a:lnTo>
                  <a:cubicBezTo>
                    <a:pt x="0" y="2001948"/>
                    <a:pt x="180437" y="2182384"/>
                    <a:pt x="402062" y="2182384"/>
                  </a:cubicBezTo>
                  <a:lnTo>
                    <a:pt x="927064" y="2182384"/>
                  </a:lnTo>
                  <a:cubicBezTo>
                    <a:pt x="1148689" y="2182384"/>
                    <a:pt x="1329126" y="2001948"/>
                    <a:pt x="1329126" y="1780322"/>
                  </a:cubicBezTo>
                  <a:lnTo>
                    <a:pt x="1329126" y="599016"/>
                  </a:lnTo>
                  <a:cubicBezTo>
                    <a:pt x="1329126" y="439906"/>
                    <a:pt x="1235249" y="295640"/>
                    <a:pt x="1089728" y="231243"/>
                  </a:cubicBezTo>
                  <a:close/>
                  <a:moveTo>
                    <a:pt x="1312399" y="599016"/>
                  </a:moveTo>
                  <a:lnTo>
                    <a:pt x="1312399" y="1780322"/>
                  </a:lnTo>
                  <a:cubicBezTo>
                    <a:pt x="1312399" y="1992748"/>
                    <a:pt x="1139490" y="2165658"/>
                    <a:pt x="927064" y="2165658"/>
                  </a:cubicBezTo>
                  <a:lnTo>
                    <a:pt x="402062" y="2165658"/>
                  </a:lnTo>
                  <a:cubicBezTo>
                    <a:pt x="189636" y="2165658"/>
                    <a:pt x="16726" y="1992748"/>
                    <a:pt x="16726" y="1780322"/>
                  </a:cubicBezTo>
                  <a:lnTo>
                    <a:pt x="16726" y="599016"/>
                  </a:lnTo>
                  <a:cubicBezTo>
                    <a:pt x="16726" y="446596"/>
                    <a:pt x="106840" y="308185"/>
                    <a:pt x="246088" y="246506"/>
                  </a:cubicBezTo>
                  <a:cubicBezTo>
                    <a:pt x="348956" y="200927"/>
                    <a:pt x="410425" y="124194"/>
                    <a:pt x="410425" y="41189"/>
                  </a:cubicBezTo>
                  <a:lnTo>
                    <a:pt x="410425" y="8363"/>
                  </a:lnTo>
                  <a:cubicBezTo>
                    <a:pt x="410425" y="12963"/>
                    <a:pt x="406662" y="16726"/>
                    <a:pt x="402062" y="16726"/>
                  </a:cubicBezTo>
                  <a:lnTo>
                    <a:pt x="927064" y="16726"/>
                  </a:lnTo>
                  <a:cubicBezTo>
                    <a:pt x="922464" y="16726"/>
                    <a:pt x="918700" y="12963"/>
                    <a:pt x="918700" y="8363"/>
                  </a:cubicBezTo>
                  <a:lnTo>
                    <a:pt x="918700" y="41189"/>
                  </a:lnTo>
                  <a:cubicBezTo>
                    <a:pt x="918700" y="124194"/>
                    <a:pt x="980170" y="200927"/>
                    <a:pt x="1083038" y="246506"/>
                  </a:cubicBezTo>
                  <a:cubicBezTo>
                    <a:pt x="1222495" y="308185"/>
                    <a:pt x="1312399" y="446596"/>
                    <a:pt x="1312399" y="599016"/>
                  </a:cubicBezTo>
                  <a:close/>
                </a:path>
              </a:pathLst>
            </a:custGeom>
            <a:solidFill>
              <a:srgbClr val="515151"/>
            </a:solidFill>
            <a:ln w="20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737" name="Рисунок 4">
              <a:extLst>
                <a:ext uri="{FF2B5EF4-FFF2-40B4-BE49-F238E27FC236}">
                  <a16:creationId xmlns:a16="http://schemas.microsoft.com/office/drawing/2014/main" id="{CCD1DB28-7E3C-F08D-9895-395F5A59AD02}"/>
                </a:ext>
              </a:extLst>
            </p:cNvPr>
            <p:cNvGrpSpPr/>
            <p:nvPr/>
          </p:nvGrpSpPr>
          <p:grpSpPr>
            <a:xfrm>
              <a:off x="13008994" y="6199246"/>
              <a:ext cx="640623" cy="115412"/>
              <a:chOff x="13008994" y="6199246"/>
              <a:chExt cx="640623" cy="115412"/>
            </a:xfrm>
          </p:grpSpPr>
          <p:grpSp>
            <p:nvGrpSpPr>
              <p:cNvPr id="1738" name="Рисунок 4">
                <a:extLst>
                  <a:ext uri="{FF2B5EF4-FFF2-40B4-BE49-F238E27FC236}">
                    <a16:creationId xmlns:a16="http://schemas.microsoft.com/office/drawing/2014/main" id="{E8F87134-BBC9-F842-DBBF-3CE96EA13A8E}"/>
                  </a:ext>
                </a:extLst>
              </p:cNvPr>
              <p:cNvGrpSpPr/>
              <p:nvPr/>
            </p:nvGrpSpPr>
            <p:grpSpPr>
              <a:xfrm>
                <a:off x="13028648" y="6199246"/>
                <a:ext cx="601106" cy="115412"/>
                <a:chOff x="13028648" y="6199246"/>
                <a:chExt cx="601106" cy="115412"/>
              </a:xfrm>
            </p:grpSpPr>
            <p:sp>
              <p:nvSpPr>
                <p:cNvPr id="1739" name="Полилиния: фигура 1738">
                  <a:extLst>
                    <a:ext uri="{FF2B5EF4-FFF2-40B4-BE49-F238E27FC236}">
                      <a16:creationId xmlns:a16="http://schemas.microsoft.com/office/drawing/2014/main" id="{28CE7EE9-F9A4-9DA2-969C-6FA710A77E82}"/>
                    </a:ext>
                  </a:extLst>
                </p:cNvPr>
                <p:cNvSpPr/>
                <p:nvPr/>
              </p:nvSpPr>
              <p:spPr>
                <a:xfrm>
                  <a:off x="13033875" y="6204473"/>
                  <a:ext cx="590652" cy="104958"/>
                </a:xfrm>
                <a:custGeom>
                  <a:avLst/>
                  <a:gdLst>
                    <a:gd name="connsiteX0" fmla="*/ 590653 w 590652"/>
                    <a:gd name="connsiteY0" fmla="*/ 85305 h 104958"/>
                    <a:gd name="connsiteX1" fmla="*/ 570999 w 590652"/>
                    <a:gd name="connsiteY1" fmla="*/ 104959 h 104958"/>
                    <a:gd name="connsiteX2" fmla="*/ 19654 w 590652"/>
                    <a:gd name="connsiteY2" fmla="*/ 104959 h 104958"/>
                    <a:gd name="connsiteX3" fmla="*/ 0 w 590652"/>
                    <a:gd name="connsiteY3" fmla="*/ 85305 h 104958"/>
                    <a:gd name="connsiteX4" fmla="*/ 0 w 590652"/>
                    <a:gd name="connsiteY4" fmla="*/ 19654 h 104958"/>
                    <a:gd name="connsiteX5" fmla="*/ 19654 w 590652"/>
                    <a:gd name="connsiteY5" fmla="*/ 0 h 104958"/>
                    <a:gd name="connsiteX6" fmla="*/ 570999 w 590652"/>
                    <a:gd name="connsiteY6" fmla="*/ 0 h 104958"/>
                    <a:gd name="connsiteX7" fmla="*/ 590653 w 590652"/>
                    <a:gd name="connsiteY7" fmla="*/ 19654 h 104958"/>
                    <a:gd name="connsiteX8" fmla="*/ 590653 w 590652"/>
                    <a:gd name="connsiteY8" fmla="*/ 85305 h 1049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0652" h="104958">
                      <a:moveTo>
                        <a:pt x="590653" y="85305"/>
                      </a:moveTo>
                      <a:cubicBezTo>
                        <a:pt x="590653" y="96177"/>
                        <a:pt x="581871" y="104959"/>
                        <a:pt x="570999" y="104959"/>
                      </a:cubicBezTo>
                      <a:lnTo>
                        <a:pt x="19654" y="104959"/>
                      </a:lnTo>
                      <a:cubicBezTo>
                        <a:pt x="8781" y="104959"/>
                        <a:pt x="0" y="96177"/>
                        <a:pt x="0" y="85305"/>
                      </a:cubicBezTo>
                      <a:lnTo>
                        <a:pt x="0" y="19654"/>
                      </a:lnTo>
                      <a:cubicBezTo>
                        <a:pt x="0" y="8781"/>
                        <a:pt x="8781" y="0"/>
                        <a:pt x="19654" y="0"/>
                      </a:cubicBezTo>
                      <a:lnTo>
                        <a:pt x="570999" y="0"/>
                      </a:lnTo>
                      <a:cubicBezTo>
                        <a:pt x="581871" y="0"/>
                        <a:pt x="590653" y="8781"/>
                        <a:pt x="590653" y="19654"/>
                      </a:cubicBezTo>
                      <a:lnTo>
                        <a:pt x="590653" y="85305"/>
                      </a:lnTo>
                      <a:close/>
                    </a:path>
                  </a:pathLst>
                </a:custGeom>
                <a:solidFill>
                  <a:srgbClr val="FFB800"/>
                </a:solidFill>
                <a:ln w="20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40" name="Полилиния: фигура 1739">
                  <a:extLst>
                    <a:ext uri="{FF2B5EF4-FFF2-40B4-BE49-F238E27FC236}">
                      <a16:creationId xmlns:a16="http://schemas.microsoft.com/office/drawing/2014/main" id="{67CBDAF2-69AC-0ACB-82BD-A46CB3CCB2BE}"/>
                    </a:ext>
                  </a:extLst>
                </p:cNvPr>
                <p:cNvSpPr/>
                <p:nvPr/>
              </p:nvSpPr>
              <p:spPr>
                <a:xfrm>
                  <a:off x="13028648" y="6199246"/>
                  <a:ext cx="601106" cy="115412"/>
                </a:xfrm>
                <a:custGeom>
                  <a:avLst/>
                  <a:gdLst>
                    <a:gd name="connsiteX0" fmla="*/ 590653 w 601106"/>
                    <a:gd name="connsiteY0" fmla="*/ 90532 h 115412"/>
                    <a:gd name="connsiteX1" fmla="*/ 576226 w 601106"/>
                    <a:gd name="connsiteY1" fmla="*/ 104959 h 115412"/>
                    <a:gd name="connsiteX2" fmla="*/ 24881 w 601106"/>
                    <a:gd name="connsiteY2" fmla="*/ 104959 h 115412"/>
                    <a:gd name="connsiteX3" fmla="*/ 10454 w 601106"/>
                    <a:gd name="connsiteY3" fmla="*/ 90532 h 115412"/>
                    <a:gd name="connsiteX4" fmla="*/ 10454 w 601106"/>
                    <a:gd name="connsiteY4" fmla="*/ 24881 h 115412"/>
                    <a:gd name="connsiteX5" fmla="*/ 24881 w 601106"/>
                    <a:gd name="connsiteY5" fmla="*/ 10454 h 115412"/>
                    <a:gd name="connsiteX6" fmla="*/ 576226 w 601106"/>
                    <a:gd name="connsiteY6" fmla="*/ 10454 h 115412"/>
                    <a:gd name="connsiteX7" fmla="*/ 590653 w 601106"/>
                    <a:gd name="connsiteY7" fmla="*/ 24881 h 115412"/>
                    <a:gd name="connsiteX8" fmla="*/ 590653 w 601106"/>
                    <a:gd name="connsiteY8" fmla="*/ 90532 h 115412"/>
                    <a:gd name="connsiteX9" fmla="*/ 601107 w 601106"/>
                    <a:gd name="connsiteY9" fmla="*/ 24881 h 115412"/>
                    <a:gd name="connsiteX10" fmla="*/ 576226 w 601106"/>
                    <a:gd name="connsiteY10" fmla="*/ 0 h 115412"/>
                    <a:gd name="connsiteX11" fmla="*/ 24881 w 601106"/>
                    <a:gd name="connsiteY11" fmla="*/ 0 h 115412"/>
                    <a:gd name="connsiteX12" fmla="*/ 0 w 601106"/>
                    <a:gd name="connsiteY12" fmla="*/ 24881 h 115412"/>
                    <a:gd name="connsiteX13" fmla="*/ 0 w 601106"/>
                    <a:gd name="connsiteY13" fmla="*/ 90532 h 115412"/>
                    <a:gd name="connsiteX14" fmla="*/ 24881 w 601106"/>
                    <a:gd name="connsiteY14" fmla="*/ 115413 h 115412"/>
                    <a:gd name="connsiteX15" fmla="*/ 576226 w 601106"/>
                    <a:gd name="connsiteY15" fmla="*/ 115413 h 115412"/>
                    <a:gd name="connsiteX16" fmla="*/ 601107 w 601106"/>
                    <a:gd name="connsiteY16" fmla="*/ 90532 h 115412"/>
                    <a:gd name="connsiteX17" fmla="*/ 601107 w 601106"/>
                    <a:gd name="connsiteY17" fmla="*/ 24881 h 115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01106" h="115412">
                      <a:moveTo>
                        <a:pt x="590653" y="90532"/>
                      </a:moveTo>
                      <a:cubicBezTo>
                        <a:pt x="590653" y="98477"/>
                        <a:pt x="584171" y="104959"/>
                        <a:pt x="576226" y="104959"/>
                      </a:cubicBezTo>
                      <a:lnTo>
                        <a:pt x="24881" y="104959"/>
                      </a:lnTo>
                      <a:cubicBezTo>
                        <a:pt x="16936" y="104959"/>
                        <a:pt x="10454" y="98477"/>
                        <a:pt x="10454" y="90532"/>
                      </a:cubicBezTo>
                      <a:lnTo>
                        <a:pt x="10454" y="24881"/>
                      </a:lnTo>
                      <a:cubicBezTo>
                        <a:pt x="10454" y="16936"/>
                        <a:pt x="16936" y="10454"/>
                        <a:pt x="24881" y="10454"/>
                      </a:cubicBezTo>
                      <a:lnTo>
                        <a:pt x="576226" y="10454"/>
                      </a:lnTo>
                      <a:cubicBezTo>
                        <a:pt x="584171" y="10454"/>
                        <a:pt x="590653" y="16936"/>
                        <a:pt x="590653" y="24881"/>
                      </a:cubicBezTo>
                      <a:lnTo>
                        <a:pt x="590653" y="90532"/>
                      </a:lnTo>
                      <a:close/>
                      <a:moveTo>
                        <a:pt x="601107" y="24881"/>
                      </a:moveTo>
                      <a:cubicBezTo>
                        <a:pt x="601107" y="11081"/>
                        <a:pt x="590026" y="0"/>
                        <a:pt x="576226" y="0"/>
                      </a:cubicBezTo>
                      <a:lnTo>
                        <a:pt x="24881" y="0"/>
                      </a:lnTo>
                      <a:cubicBezTo>
                        <a:pt x="11081" y="0"/>
                        <a:pt x="0" y="11081"/>
                        <a:pt x="0" y="24881"/>
                      </a:cubicBezTo>
                      <a:lnTo>
                        <a:pt x="0" y="90532"/>
                      </a:lnTo>
                      <a:cubicBezTo>
                        <a:pt x="0" y="104331"/>
                        <a:pt x="11081" y="115413"/>
                        <a:pt x="24881" y="115413"/>
                      </a:cubicBezTo>
                      <a:lnTo>
                        <a:pt x="576226" y="115413"/>
                      </a:lnTo>
                      <a:cubicBezTo>
                        <a:pt x="590026" y="115413"/>
                        <a:pt x="601107" y="104331"/>
                        <a:pt x="601107" y="90532"/>
                      </a:cubicBezTo>
                      <a:lnTo>
                        <a:pt x="601107" y="24881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20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1741" name="Полилиния: фигура 1740">
                <a:extLst>
                  <a:ext uri="{FF2B5EF4-FFF2-40B4-BE49-F238E27FC236}">
                    <a16:creationId xmlns:a16="http://schemas.microsoft.com/office/drawing/2014/main" id="{918D088F-4067-C147-7C62-52F143DF4530}"/>
                  </a:ext>
                </a:extLst>
              </p:cNvPr>
              <p:cNvSpPr/>
              <p:nvPr/>
            </p:nvSpPr>
            <p:spPr>
              <a:xfrm>
                <a:off x="13165178" y="6214299"/>
                <a:ext cx="328047" cy="85514"/>
              </a:xfrm>
              <a:custGeom>
                <a:avLst/>
                <a:gdLst>
                  <a:gd name="connsiteX0" fmla="*/ 328048 w 328047"/>
                  <a:gd name="connsiteY0" fmla="*/ 69415 h 85514"/>
                  <a:gd name="connsiteX1" fmla="*/ 317175 w 328047"/>
                  <a:gd name="connsiteY1" fmla="*/ 85514 h 85514"/>
                  <a:gd name="connsiteX2" fmla="*/ 10872 w 328047"/>
                  <a:gd name="connsiteY2" fmla="*/ 85514 h 85514"/>
                  <a:gd name="connsiteX3" fmla="*/ 0 w 328047"/>
                  <a:gd name="connsiteY3" fmla="*/ 69415 h 85514"/>
                  <a:gd name="connsiteX4" fmla="*/ 0 w 328047"/>
                  <a:gd name="connsiteY4" fmla="*/ 16099 h 85514"/>
                  <a:gd name="connsiteX5" fmla="*/ 10872 w 328047"/>
                  <a:gd name="connsiteY5" fmla="*/ 0 h 85514"/>
                  <a:gd name="connsiteX6" fmla="*/ 317175 w 328047"/>
                  <a:gd name="connsiteY6" fmla="*/ 0 h 85514"/>
                  <a:gd name="connsiteX7" fmla="*/ 328048 w 328047"/>
                  <a:gd name="connsiteY7" fmla="*/ 16099 h 85514"/>
                  <a:gd name="connsiteX8" fmla="*/ 328048 w 328047"/>
                  <a:gd name="connsiteY8" fmla="*/ 69415 h 85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8047" h="85514">
                    <a:moveTo>
                      <a:pt x="328048" y="69415"/>
                    </a:moveTo>
                    <a:cubicBezTo>
                      <a:pt x="328048" y="78196"/>
                      <a:pt x="323239" y="85514"/>
                      <a:pt x="317175" y="85514"/>
                    </a:cubicBezTo>
                    <a:lnTo>
                      <a:pt x="10872" y="85514"/>
                    </a:lnTo>
                    <a:cubicBezTo>
                      <a:pt x="4809" y="85514"/>
                      <a:pt x="0" y="78405"/>
                      <a:pt x="0" y="69415"/>
                    </a:cubicBezTo>
                    <a:lnTo>
                      <a:pt x="0" y="16099"/>
                    </a:lnTo>
                    <a:cubicBezTo>
                      <a:pt x="0" y="7318"/>
                      <a:pt x="4809" y="0"/>
                      <a:pt x="10872" y="0"/>
                    </a:cubicBezTo>
                    <a:lnTo>
                      <a:pt x="317175" y="0"/>
                    </a:lnTo>
                    <a:cubicBezTo>
                      <a:pt x="323239" y="0"/>
                      <a:pt x="328048" y="7109"/>
                      <a:pt x="328048" y="16099"/>
                    </a:cubicBezTo>
                    <a:lnTo>
                      <a:pt x="328048" y="69415"/>
                    </a:lnTo>
                    <a:close/>
                  </a:path>
                </a:pathLst>
              </a:custGeom>
              <a:solidFill>
                <a:srgbClr val="FFFF99"/>
              </a:solidFill>
              <a:ln w="20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742" name="Рисунок 4">
                <a:extLst>
                  <a:ext uri="{FF2B5EF4-FFF2-40B4-BE49-F238E27FC236}">
                    <a16:creationId xmlns:a16="http://schemas.microsoft.com/office/drawing/2014/main" id="{F27ADD92-F5FE-7A6B-3739-DE4956F47793}"/>
                  </a:ext>
                </a:extLst>
              </p:cNvPr>
              <p:cNvGrpSpPr/>
              <p:nvPr/>
            </p:nvGrpSpPr>
            <p:grpSpPr>
              <a:xfrm>
                <a:off x="13008994" y="6228726"/>
                <a:ext cx="640623" cy="56451"/>
                <a:chOff x="13008994" y="6228726"/>
                <a:chExt cx="640623" cy="56451"/>
              </a:xfrm>
            </p:grpSpPr>
            <p:sp>
              <p:nvSpPr>
                <p:cNvPr id="1743" name="Полилиния: фигура 1742">
                  <a:extLst>
                    <a:ext uri="{FF2B5EF4-FFF2-40B4-BE49-F238E27FC236}">
                      <a16:creationId xmlns:a16="http://schemas.microsoft.com/office/drawing/2014/main" id="{4DB5B8C2-0D31-FAF3-08BA-C9C0626285A4}"/>
                    </a:ext>
                  </a:extLst>
                </p:cNvPr>
                <p:cNvSpPr/>
                <p:nvPr/>
              </p:nvSpPr>
              <p:spPr>
                <a:xfrm>
                  <a:off x="13014221" y="6233953"/>
                  <a:ext cx="630169" cy="45997"/>
                </a:xfrm>
                <a:custGeom>
                  <a:avLst/>
                  <a:gdLst>
                    <a:gd name="connsiteX0" fmla="*/ 629960 w 630169"/>
                    <a:gd name="connsiteY0" fmla="*/ 32826 h 45997"/>
                    <a:gd name="connsiteX1" fmla="*/ 616788 w 630169"/>
                    <a:gd name="connsiteY1" fmla="*/ 45998 h 45997"/>
                    <a:gd name="connsiteX2" fmla="*/ 13172 w 630169"/>
                    <a:gd name="connsiteY2" fmla="*/ 45998 h 45997"/>
                    <a:gd name="connsiteX3" fmla="*/ 0 w 630169"/>
                    <a:gd name="connsiteY3" fmla="*/ 32826 h 45997"/>
                    <a:gd name="connsiteX4" fmla="*/ 0 w 630169"/>
                    <a:gd name="connsiteY4" fmla="*/ 13172 h 45997"/>
                    <a:gd name="connsiteX5" fmla="*/ 13172 w 630169"/>
                    <a:gd name="connsiteY5" fmla="*/ 0 h 45997"/>
                    <a:gd name="connsiteX6" fmla="*/ 616997 w 630169"/>
                    <a:gd name="connsiteY6" fmla="*/ 0 h 45997"/>
                    <a:gd name="connsiteX7" fmla="*/ 630169 w 630169"/>
                    <a:gd name="connsiteY7" fmla="*/ 13172 h 45997"/>
                    <a:gd name="connsiteX8" fmla="*/ 630169 w 630169"/>
                    <a:gd name="connsiteY8" fmla="*/ 32826 h 45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30169" h="45997">
                      <a:moveTo>
                        <a:pt x="629960" y="32826"/>
                      </a:moveTo>
                      <a:cubicBezTo>
                        <a:pt x="629960" y="40143"/>
                        <a:pt x="624106" y="45998"/>
                        <a:pt x="616788" y="45998"/>
                      </a:cubicBezTo>
                      <a:lnTo>
                        <a:pt x="13172" y="45998"/>
                      </a:lnTo>
                      <a:cubicBezTo>
                        <a:pt x="5854" y="45998"/>
                        <a:pt x="0" y="40143"/>
                        <a:pt x="0" y="32826"/>
                      </a:cubicBezTo>
                      <a:lnTo>
                        <a:pt x="0" y="13172"/>
                      </a:lnTo>
                      <a:cubicBezTo>
                        <a:pt x="0" y="5854"/>
                        <a:pt x="5854" y="0"/>
                        <a:pt x="13172" y="0"/>
                      </a:cubicBezTo>
                      <a:lnTo>
                        <a:pt x="616997" y="0"/>
                      </a:lnTo>
                      <a:cubicBezTo>
                        <a:pt x="624315" y="0"/>
                        <a:pt x="630169" y="5854"/>
                        <a:pt x="630169" y="13172"/>
                      </a:cubicBezTo>
                      <a:lnTo>
                        <a:pt x="630169" y="32826"/>
                      </a:lnTo>
                      <a:close/>
                    </a:path>
                  </a:pathLst>
                </a:custGeom>
                <a:solidFill>
                  <a:srgbClr val="FFB800"/>
                </a:solidFill>
                <a:ln w="20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44" name="Полилиния: фигура 1743">
                  <a:extLst>
                    <a:ext uri="{FF2B5EF4-FFF2-40B4-BE49-F238E27FC236}">
                      <a16:creationId xmlns:a16="http://schemas.microsoft.com/office/drawing/2014/main" id="{54A13157-7B5D-6793-981E-C5E7757D230D}"/>
                    </a:ext>
                  </a:extLst>
                </p:cNvPr>
                <p:cNvSpPr/>
                <p:nvPr/>
              </p:nvSpPr>
              <p:spPr>
                <a:xfrm>
                  <a:off x="13008994" y="6228726"/>
                  <a:ext cx="640623" cy="56451"/>
                </a:xfrm>
                <a:custGeom>
                  <a:avLst/>
                  <a:gdLst>
                    <a:gd name="connsiteX0" fmla="*/ 629960 w 640623"/>
                    <a:gd name="connsiteY0" fmla="*/ 38053 h 56451"/>
                    <a:gd name="connsiteX1" fmla="*/ 622015 w 640623"/>
                    <a:gd name="connsiteY1" fmla="*/ 45998 h 56451"/>
                    <a:gd name="connsiteX2" fmla="*/ 18399 w 640623"/>
                    <a:gd name="connsiteY2" fmla="*/ 45998 h 56451"/>
                    <a:gd name="connsiteX3" fmla="*/ 10454 w 640623"/>
                    <a:gd name="connsiteY3" fmla="*/ 38053 h 56451"/>
                    <a:gd name="connsiteX4" fmla="*/ 10454 w 640623"/>
                    <a:gd name="connsiteY4" fmla="*/ 18399 h 56451"/>
                    <a:gd name="connsiteX5" fmla="*/ 18399 w 640623"/>
                    <a:gd name="connsiteY5" fmla="*/ 10454 h 56451"/>
                    <a:gd name="connsiteX6" fmla="*/ 622224 w 640623"/>
                    <a:gd name="connsiteY6" fmla="*/ 10454 h 56451"/>
                    <a:gd name="connsiteX7" fmla="*/ 630169 w 640623"/>
                    <a:gd name="connsiteY7" fmla="*/ 18399 h 56451"/>
                    <a:gd name="connsiteX8" fmla="*/ 630169 w 640623"/>
                    <a:gd name="connsiteY8" fmla="*/ 38053 h 56451"/>
                    <a:gd name="connsiteX9" fmla="*/ 640414 w 640623"/>
                    <a:gd name="connsiteY9" fmla="*/ 18399 h 56451"/>
                    <a:gd name="connsiteX10" fmla="*/ 622015 w 640623"/>
                    <a:gd name="connsiteY10" fmla="*/ 0 h 56451"/>
                    <a:gd name="connsiteX11" fmla="*/ 18399 w 640623"/>
                    <a:gd name="connsiteY11" fmla="*/ 0 h 56451"/>
                    <a:gd name="connsiteX12" fmla="*/ 0 w 640623"/>
                    <a:gd name="connsiteY12" fmla="*/ 18399 h 56451"/>
                    <a:gd name="connsiteX13" fmla="*/ 0 w 640623"/>
                    <a:gd name="connsiteY13" fmla="*/ 38053 h 56451"/>
                    <a:gd name="connsiteX14" fmla="*/ 18399 w 640623"/>
                    <a:gd name="connsiteY14" fmla="*/ 56452 h 56451"/>
                    <a:gd name="connsiteX15" fmla="*/ 622224 w 640623"/>
                    <a:gd name="connsiteY15" fmla="*/ 56452 h 56451"/>
                    <a:gd name="connsiteX16" fmla="*/ 640623 w 640623"/>
                    <a:gd name="connsiteY16" fmla="*/ 38053 h 56451"/>
                    <a:gd name="connsiteX17" fmla="*/ 640623 w 640623"/>
                    <a:gd name="connsiteY17" fmla="*/ 18399 h 56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640623" h="56451">
                      <a:moveTo>
                        <a:pt x="629960" y="38053"/>
                      </a:moveTo>
                      <a:cubicBezTo>
                        <a:pt x="629960" y="42443"/>
                        <a:pt x="626406" y="45998"/>
                        <a:pt x="622015" y="45998"/>
                      </a:cubicBezTo>
                      <a:lnTo>
                        <a:pt x="18399" y="45998"/>
                      </a:lnTo>
                      <a:cubicBezTo>
                        <a:pt x="14008" y="45998"/>
                        <a:pt x="10454" y="42443"/>
                        <a:pt x="10454" y="38053"/>
                      </a:cubicBezTo>
                      <a:lnTo>
                        <a:pt x="10454" y="18399"/>
                      </a:lnTo>
                      <a:cubicBezTo>
                        <a:pt x="10454" y="14008"/>
                        <a:pt x="14008" y="10454"/>
                        <a:pt x="18399" y="10454"/>
                      </a:cubicBezTo>
                      <a:lnTo>
                        <a:pt x="622224" y="10454"/>
                      </a:lnTo>
                      <a:cubicBezTo>
                        <a:pt x="626615" y="10454"/>
                        <a:pt x="630169" y="14008"/>
                        <a:pt x="630169" y="18399"/>
                      </a:cubicBezTo>
                      <a:lnTo>
                        <a:pt x="630169" y="38053"/>
                      </a:lnTo>
                      <a:close/>
                      <a:moveTo>
                        <a:pt x="640414" y="18399"/>
                      </a:moveTo>
                      <a:cubicBezTo>
                        <a:pt x="640414" y="8363"/>
                        <a:pt x="632260" y="0"/>
                        <a:pt x="622015" y="0"/>
                      </a:cubicBezTo>
                      <a:lnTo>
                        <a:pt x="18399" y="0"/>
                      </a:lnTo>
                      <a:cubicBezTo>
                        <a:pt x="8363" y="0"/>
                        <a:pt x="0" y="8154"/>
                        <a:pt x="0" y="18399"/>
                      </a:cubicBezTo>
                      <a:lnTo>
                        <a:pt x="0" y="38053"/>
                      </a:lnTo>
                      <a:cubicBezTo>
                        <a:pt x="0" y="48089"/>
                        <a:pt x="8154" y="56452"/>
                        <a:pt x="18399" y="56452"/>
                      </a:cubicBezTo>
                      <a:lnTo>
                        <a:pt x="622224" y="56452"/>
                      </a:lnTo>
                      <a:cubicBezTo>
                        <a:pt x="632260" y="56452"/>
                        <a:pt x="640623" y="48298"/>
                        <a:pt x="640623" y="38053"/>
                      </a:cubicBezTo>
                      <a:lnTo>
                        <a:pt x="640623" y="18399"/>
                      </a:lnTo>
                      <a:close/>
                    </a:path>
                  </a:pathLst>
                </a:custGeom>
                <a:solidFill>
                  <a:srgbClr val="515151"/>
                </a:solidFill>
                <a:ln w="208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1745" name="Полилиния: фигура 1744">
                <a:extLst>
                  <a:ext uri="{FF2B5EF4-FFF2-40B4-BE49-F238E27FC236}">
                    <a16:creationId xmlns:a16="http://schemas.microsoft.com/office/drawing/2014/main" id="{A2F2AE2E-9B1C-258C-F7FB-76D6F2EBD54D}"/>
                  </a:ext>
                </a:extLst>
              </p:cNvPr>
              <p:cNvSpPr/>
              <p:nvPr/>
            </p:nvSpPr>
            <p:spPr>
              <a:xfrm>
                <a:off x="13152215" y="6243780"/>
                <a:ext cx="354182" cy="26344"/>
              </a:xfrm>
              <a:custGeom>
                <a:avLst/>
                <a:gdLst>
                  <a:gd name="connsiteX0" fmla="*/ 354183 w 354182"/>
                  <a:gd name="connsiteY0" fmla="*/ 18817 h 26344"/>
                  <a:gd name="connsiteX1" fmla="*/ 346865 w 354182"/>
                  <a:gd name="connsiteY1" fmla="*/ 26344 h 26344"/>
                  <a:gd name="connsiteX2" fmla="*/ 7318 w 354182"/>
                  <a:gd name="connsiteY2" fmla="*/ 26344 h 26344"/>
                  <a:gd name="connsiteX3" fmla="*/ 0 w 354182"/>
                  <a:gd name="connsiteY3" fmla="*/ 18817 h 26344"/>
                  <a:gd name="connsiteX4" fmla="*/ 0 w 354182"/>
                  <a:gd name="connsiteY4" fmla="*/ 7527 h 26344"/>
                  <a:gd name="connsiteX5" fmla="*/ 7318 w 354182"/>
                  <a:gd name="connsiteY5" fmla="*/ 0 h 26344"/>
                  <a:gd name="connsiteX6" fmla="*/ 346865 w 354182"/>
                  <a:gd name="connsiteY6" fmla="*/ 0 h 26344"/>
                  <a:gd name="connsiteX7" fmla="*/ 354183 w 354182"/>
                  <a:gd name="connsiteY7" fmla="*/ 7527 h 26344"/>
                  <a:gd name="connsiteX8" fmla="*/ 354183 w 354182"/>
                  <a:gd name="connsiteY8" fmla="*/ 18817 h 26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4182" h="26344">
                    <a:moveTo>
                      <a:pt x="354183" y="18817"/>
                    </a:moveTo>
                    <a:cubicBezTo>
                      <a:pt x="354183" y="22999"/>
                      <a:pt x="350837" y="26344"/>
                      <a:pt x="346865" y="26344"/>
                    </a:cubicBezTo>
                    <a:lnTo>
                      <a:pt x="7318" y="26344"/>
                    </a:lnTo>
                    <a:cubicBezTo>
                      <a:pt x="3136" y="26344"/>
                      <a:pt x="0" y="22999"/>
                      <a:pt x="0" y="18817"/>
                    </a:cubicBezTo>
                    <a:lnTo>
                      <a:pt x="0" y="7527"/>
                    </a:lnTo>
                    <a:cubicBezTo>
                      <a:pt x="0" y="3345"/>
                      <a:pt x="3345" y="0"/>
                      <a:pt x="7318" y="0"/>
                    </a:cubicBezTo>
                    <a:lnTo>
                      <a:pt x="346865" y="0"/>
                    </a:lnTo>
                    <a:cubicBezTo>
                      <a:pt x="351046" y="0"/>
                      <a:pt x="354183" y="3345"/>
                      <a:pt x="354183" y="7527"/>
                    </a:cubicBezTo>
                    <a:lnTo>
                      <a:pt x="354183" y="18817"/>
                    </a:lnTo>
                    <a:close/>
                  </a:path>
                </a:pathLst>
              </a:custGeom>
              <a:solidFill>
                <a:srgbClr val="FFFF99"/>
              </a:solidFill>
              <a:ln w="208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1095" name="Рисунок 6">
            <a:extLst>
              <a:ext uri="{FF2B5EF4-FFF2-40B4-BE49-F238E27FC236}">
                <a16:creationId xmlns:a16="http://schemas.microsoft.com/office/drawing/2014/main" id="{6DB50BEF-1A51-3C3E-05EF-BEBEA8A98620}"/>
              </a:ext>
            </a:extLst>
          </p:cNvPr>
          <p:cNvGrpSpPr/>
          <p:nvPr/>
        </p:nvGrpSpPr>
        <p:grpSpPr>
          <a:xfrm>
            <a:off x="6865708" y="2295967"/>
            <a:ext cx="652809" cy="2099669"/>
            <a:chOff x="6865708" y="2295967"/>
            <a:chExt cx="652809" cy="2099669"/>
          </a:xfrm>
        </p:grpSpPr>
        <p:sp>
          <p:nvSpPr>
            <p:cNvPr id="1096" name="Полилиния: фигура 1095">
              <a:extLst>
                <a:ext uri="{FF2B5EF4-FFF2-40B4-BE49-F238E27FC236}">
                  <a16:creationId xmlns:a16="http://schemas.microsoft.com/office/drawing/2014/main" id="{7CD58AF7-C9D4-D566-9757-91F9C8D68ABD}"/>
                </a:ext>
              </a:extLst>
            </p:cNvPr>
            <p:cNvSpPr/>
            <p:nvPr/>
          </p:nvSpPr>
          <p:spPr>
            <a:xfrm>
              <a:off x="6909601" y="2738378"/>
              <a:ext cx="568948" cy="553312"/>
            </a:xfrm>
            <a:custGeom>
              <a:avLst/>
              <a:gdLst>
                <a:gd name="connsiteX0" fmla="*/ 568948 w 568948"/>
                <a:gd name="connsiteY0" fmla="*/ 476654 h 553312"/>
                <a:gd name="connsiteX1" fmla="*/ 567468 w 568948"/>
                <a:gd name="connsiteY1" fmla="*/ 467773 h 553312"/>
                <a:gd name="connsiteX2" fmla="*/ 543783 w 568948"/>
                <a:gd name="connsiteY2" fmla="*/ 315302 h 553312"/>
                <a:gd name="connsiteX3" fmla="*/ 512697 w 568948"/>
                <a:gd name="connsiteY3" fmla="*/ 99180 h 553312"/>
                <a:gd name="connsiteX4" fmla="*/ 500855 w 568948"/>
                <a:gd name="connsiteY4" fmla="*/ 14803 h 553312"/>
                <a:gd name="connsiteX5" fmla="*/ 481611 w 568948"/>
                <a:gd name="connsiteY5" fmla="*/ 32566 h 553312"/>
                <a:gd name="connsiteX6" fmla="*/ 466808 w 568948"/>
                <a:gd name="connsiteY6" fmla="*/ 48850 h 553312"/>
                <a:gd name="connsiteX7" fmla="*/ 413518 w 568948"/>
                <a:gd name="connsiteY7" fmla="*/ 63653 h 553312"/>
                <a:gd name="connsiteX8" fmla="*/ 287693 w 568948"/>
                <a:gd name="connsiteY8" fmla="*/ 69574 h 553312"/>
                <a:gd name="connsiteX9" fmla="*/ 150025 w 568948"/>
                <a:gd name="connsiteY9" fmla="*/ 50330 h 553312"/>
                <a:gd name="connsiteX10" fmla="*/ 102656 w 568948"/>
                <a:gd name="connsiteY10" fmla="*/ 32566 h 553312"/>
                <a:gd name="connsiteX11" fmla="*/ 90814 w 568948"/>
                <a:gd name="connsiteY11" fmla="*/ 20724 h 553312"/>
                <a:gd name="connsiteX12" fmla="*/ 70090 w 568948"/>
                <a:gd name="connsiteY12" fmla="*/ 0 h 553312"/>
                <a:gd name="connsiteX13" fmla="*/ 64168 w 568948"/>
                <a:gd name="connsiteY13" fmla="*/ 16283 h 553312"/>
                <a:gd name="connsiteX14" fmla="*/ 33082 w 568948"/>
                <a:gd name="connsiteY14" fmla="*/ 233886 h 553312"/>
                <a:gd name="connsiteX15" fmla="*/ 516 w 568948"/>
                <a:gd name="connsiteY15" fmla="*/ 451489 h 553312"/>
                <a:gd name="connsiteX16" fmla="*/ 7917 w 568948"/>
                <a:gd name="connsiteY16" fmla="*/ 472213 h 553312"/>
                <a:gd name="connsiteX17" fmla="*/ 133742 w 568948"/>
                <a:gd name="connsiteY17" fmla="*/ 531425 h 553312"/>
                <a:gd name="connsiteX18" fmla="*/ 465328 w 568948"/>
                <a:gd name="connsiteY18" fmla="*/ 528465 h 553312"/>
                <a:gd name="connsiteX19" fmla="*/ 549705 w 568948"/>
                <a:gd name="connsiteY19" fmla="*/ 487016 h 553312"/>
                <a:gd name="connsiteX20" fmla="*/ 558586 w 568948"/>
                <a:gd name="connsiteY20" fmla="*/ 482576 h 553312"/>
                <a:gd name="connsiteX21" fmla="*/ 558586 w 568948"/>
                <a:gd name="connsiteY21" fmla="*/ 482576 h 553312"/>
                <a:gd name="connsiteX22" fmla="*/ 568948 w 568948"/>
                <a:gd name="connsiteY22" fmla="*/ 476654 h 553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68948" h="553312">
                  <a:moveTo>
                    <a:pt x="568948" y="476654"/>
                  </a:moveTo>
                  <a:cubicBezTo>
                    <a:pt x="568948" y="473694"/>
                    <a:pt x="567468" y="470733"/>
                    <a:pt x="567468" y="467773"/>
                  </a:cubicBezTo>
                  <a:cubicBezTo>
                    <a:pt x="560067" y="417443"/>
                    <a:pt x="551185" y="365632"/>
                    <a:pt x="543783" y="315302"/>
                  </a:cubicBezTo>
                  <a:cubicBezTo>
                    <a:pt x="533421" y="242768"/>
                    <a:pt x="523059" y="170234"/>
                    <a:pt x="512697" y="99180"/>
                  </a:cubicBezTo>
                  <a:cubicBezTo>
                    <a:pt x="508256" y="71054"/>
                    <a:pt x="503816" y="42928"/>
                    <a:pt x="500855" y="14803"/>
                  </a:cubicBezTo>
                  <a:cubicBezTo>
                    <a:pt x="497894" y="22204"/>
                    <a:pt x="489013" y="26645"/>
                    <a:pt x="481611" y="32566"/>
                  </a:cubicBezTo>
                  <a:cubicBezTo>
                    <a:pt x="481611" y="44409"/>
                    <a:pt x="474210" y="47369"/>
                    <a:pt x="466808" y="48850"/>
                  </a:cubicBezTo>
                  <a:cubicBezTo>
                    <a:pt x="449045" y="54771"/>
                    <a:pt x="431281" y="60692"/>
                    <a:pt x="413518" y="63653"/>
                  </a:cubicBezTo>
                  <a:cubicBezTo>
                    <a:pt x="372069" y="71054"/>
                    <a:pt x="329141" y="72534"/>
                    <a:pt x="287693" y="69574"/>
                  </a:cubicBezTo>
                  <a:cubicBezTo>
                    <a:pt x="241804" y="66613"/>
                    <a:pt x="194434" y="63653"/>
                    <a:pt x="150025" y="50330"/>
                  </a:cubicBezTo>
                  <a:cubicBezTo>
                    <a:pt x="133742" y="45889"/>
                    <a:pt x="117459" y="38488"/>
                    <a:pt x="102656" y="32566"/>
                  </a:cubicBezTo>
                  <a:cubicBezTo>
                    <a:pt x="96735" y="29606"/>
                    <a:pt x="90814" y="26645"/>
                    <a:pt x="90814" y="20724"/>
                  </a:cubicBezTo>
                  <a:cubicBezTo>
                    <a:pt x="81932" y="16283"/>
                    <a:pt x="73050" y="8882"/>
                    <a:pt x="70090" y="0"/>
                  </a:cubicBezTo>
                  <a:cubicBezTo>
                    <a:pt x="65649" y="2961"/>
                    <a:pt x="64168" y="8882"/>
                    <a:pt x="64168" y="16283"/>
                  </a:cubicBezTo>
                  <a:cubicBezTo>
                    <a:pt x="55287" y="88818"/>
                    <a:pt x="43444" y="161352"/>
                    <a:pt x="33082" y="233886"/>
                  </a:cubicBezTo>
                  <a:cubicBezTo>
                    <a:pt x="22720" y="306421"/>
                    <a:pt x="12358" y="378955"/>
                    <a:pt x="516" y="451489"/>
                  </a:cubicBezTo>
                  <a:cubicBezTo>
                    <a:pt x="-964" y="460371"/>
                    <a:pt x="516" y="466292"/>
                    <a:pt x="7917" y="472213"/>
                  </a:cubicBezTo>
                  <a:cubicBezTo>
                    <a:pt x="46405" y="500339"/>
                    <a:pt x="87853" y="518103"/>
                    <a:pt x="133742" y="531425"/>
                  </a:cubicBezTo>
                  <a:cubicBezTo>
                    <a:pt x="244764" y="562511"/>
                    <a:pt x="354306" y="559551"/>
                    <a:pt x="465328" y="528465"/>
                  </a:cubicBezTo>
                  <a:cubicBezTo>
                    <a:pt x="496414" y="519583"/>
                    <a:pt x="524540" y="507741"/>
                    <a:pt x="549705" y="487016"/>
                  </a:cubicBezTo>
                  <a:cubicBezTo>
                    <a:pt x="551185" y="485536"/>
                    <a:pt x="552665" y="485536"/>
                    <a:pt x="558586" y="482576"/>
                  </a:cubicBezTo>
                  <a:cubicBezTo>
                    <a:pt x="558586" y="482576"/>
                    <a:pt x="558586" y="482576"/>
                    <a:pt x="558586" y="482576"/>
                  </a:cubicBezTo>
                  <a:cubicBezTo>
                    <a:pt x="563027" y="481095"/>
                    <a:pt x="565988" y="479615"/>
                    <a:pt x="568948" y="476654"/>
                  </a:cubicBezTo>
                  <a:close/>
                </a:path>
              </a:pathLst>
            </a:custGeom>
            <a:solidFill>
              <a:srgbClr val="506E30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7" name="Полилиния: фигура 1096">
              <a:extLst>
                <a:ext uri="{FF2B5EF4-FFF2-40B4-BE49-F238E27FC236}">
                  <a16:creationId xmlns:a16="http://schemas.microsoft.com/office/drawing/2014/main" id="{83878010-E1BD-98A5-23EE-DED57CAB57DF}"/>
                </a:ext>
              </a:extLst>
            </p:cNvPr>
            <p:cNvSpPr/>
            <p:nvPr/>
          </p:nvSpPr>
          <p:spPr>
            <a:xfrm>
              <a:off x="6903093" y="3215033"/>
              <a:ext cx="579896" cy="110602"/>
            </a:xfrm>
            <a:custGeom>
              <a:avLst/>
              <a:gdLst>
                <a:gd name="connsiteX0" fmla="*/ 202422 w 579896"/>
                <a:gd name="connsiteY0" fmla="*/ 106581 h 110602"/>
                <a:gd name="connsiteX1" fmla="*/ 248311 w 579896"/>
                <a:gd name="connsiteY1" fmla="*/ 109542 h 110602"/>
                <a:gd name="connsiteX2" fmla="*/ 505882 w 579896"/>
                <a:gd name="connsiteY2" fmla="*/ 71054 h 110602"/>
                <a:gd name="connsiteX3" fmla="*/ 579897 w 579896"/>
                <a:gd name="connsiteY3" fmla="*/ 28126 h 110602"/>
                <a:gd name="connsiteX4" fmla="*/ 573975 w 579896"/>
                <a:gd name="connsiteY4" fmla="*/ 0 h 110602"/>
                <a:gd name="connsiteX5" fmla="*/ 565094 w 579896"/>
                <a:gd name="connsiteY5" fmla="*/ 7401 h 110602"/>
                <a:gd name="connsiteX6" fmla="*/ 541409 w 579896"/>
                <a:gd name="connsiteY6" fmla="*/ 34047 h 110602"/>
                <a:gd name="connsiteX7" fmla="*/ 449631 w 579896"/>
                <a:gd name="connsiteY7" fmla="*/ 72534 h 110602"/>
                <a:gd name="connsiteX8" fmla="*/ 221666 w 579896"/>
                <a:gd name="connsiteY8" fmla="*/ 90298 h 110602"/>
                <a:gd name="connsiteX9" fmla="*/ 7023 w 579896"/>
                <a:gd name="connsiteY9" fmla="*/ 13323 h 110602"/>
                <a:gd name="connsiteX10" fmla="*/ 2582 w 579896"/>
                <a:gd name="connsiteY10" fmla="*/ 10362 h 110602"/>
                <a:gd name="connsiteX11" fmla="*/ 5543 w 579896"/>
                <a:gd name="connsiteY11" fmla="*/ 29606 h 110602"/>
                <a:gd name="connsiteX12" fmla="*/ 82518 w 579896"/>
                <a:gd name="connsiteY12" fmla="*/ 72534 h 110602"/>
                <a:gd name="connsiteX13" fmla="*/ 152092 w 579896"/>
                <a:gd name="connsiteY13" fmla="*/ 96219 h 110602"/>
                <a:gd name="connsiteX14" fmla="*/ 168375 w 579896"/>
                <a:gd name="connsiteY14" fmla="*/ 102140 h 110602"/>
                <a:gd name="connsiteX15" fmla="*/ 166895 w 579896"/>
                <a:gd name="connsiteY15" fmla="*/ 102140 h 110602"/>
                <a:gd name="connsiteX16" fmla="*/ 189099 w 579896"/>
                <a:gd name="connsiteY16" fmla="*/ 108061 h 110602"/>
                <a:gd name="connsiteX17" fmla="*/ 202422 w 579896"/>
                <a:gd name="connsiteY17" fmla="*/ 106581 h 110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79896" h="110602">
                  <a:moveTo>
                    <a:pt x="202422" y="106581"/>
                  </a:moveTo>
                  <a:cubicBezTo>
                    <a:pt x="217225" y="106581"/>
                    <a:pt x="233508" y="108061"/>
                    <a:pt x="248311" y="109542"/>
                  </a:cubicBezTo>
                  <a:cubicBezTo>
                    <a:pt x="337128" y="113983"/>
                    <a:pt x="422985" y="105101"/>
                    <a:pt x="505882" y="71054"/>
                  </a:cubicBezTo>
                  <a:cubicBezTo>
                    <a:pt x="532527" y="60692"/>
                    <a:pt x="557692" y="48850"/>
                    <a:pt x="579897" y="28126"/>
                  </a:cubicBezTo>
                  <a:cubicBezTo>
                    <a:pt x="578416" y="19244"/>
                    <a:pt x="575456" y="8882"/>
                    <a:pt x="573975" y="0"/>
                  </a:cubicBezTo>
                  <a:cubicBezTo>
                    <a:pt x="571015" y="2961"/>
                    <a:pt x="568054" y="5921"/>
                    <a:pt x="565094" y="7401"/>
                  </a:cubicBezTo>
                  <a:cubicBezTo>
                    <a:pt x="559172" y="22204"/>
                    <a:pt x="550291" y="28126"/>
                    <a:pt x="541409" y="34047"/>
                  </a:cubicBezTo>
                  <a:cubicBezTo>
                    <a:pt x="513283" y="53291"/>
                    <a:pt x="482197" y="63653"/>
                    <a:pt x="449631" y="72534"/>
                  </a:cubicBezTo>
                  <a:cubicBezTo>
                    <a:pt x="374136" y="91778"/>
                    <a:pt x="298641" y="99180"/>
                    <a:pt x="221666" y="90298"/>
                  </a:cubicBezTo>
                  <a:cubicBezTo>
                    <a:pt x="144690" y="79936"/>
                    <a:pt x="72156" y="57731"/>
                    <a:pt x="7023" y="13323"/>
                  </a:cubicBezTo>
                  <a:cubicBezTo>
                    <a:pt x="5543" y="11842"/>
                    <a:pt x="4062" y="11842"/>
                    <a:pt x="2582" y="10362"/>
                  </a:cubicBezTo>
                  <a:cubicBezTo>
                    <a:pt x="-1859" y="17764"/>
                    <a:pt x="-378" y="23685"/>
                    <a:pt x="5543" y="29606"/>
                  </a:cubicBezTo>
                  <a:cubicBezTo>
                    <a:pt x="27747" y="50330"/>
                    <a:pt x="54392" y="62172"/>
                    <a:pt x="82518" y="72534"/>
                  </a:cubicBezTo>
                  <a:cubicBezTo>
                    <a:pt x="106203" y="81416"/>
                    <a:pt x="129887" y="87337"/>
                    <a:pt x="152092" y="96219"/>
                  </a:cubicBezTo>
                  <a:cubicBezTo>
                    <a:pt x="156533" y="97699"/>
                    <a:pt x="162454" y="99180"/>
                    <a:pt x="168375" y="102140"/>
                  </a:cubicBezTo>
                  <a:cubicBezTo>
                    <a:pt x="168375" y="102140"/>
                    <a:pt x="166895" y="102140"/>
                    <a:pt x="166895" y="102140"/>
                  </a:cubicBezTo>
                  <a:cubicBezTo>
                    <a:pt x="174296" y="103621"/>
                    <a:pt x="181698" y="106581"/>
                    <a:pt x="189099" y="108061"/>
                  </a:cubicBezTo>
                  <a:cubicBezTo>
                    <a:pt x="196501" y="108061"/>
                    <a:pt x="199461" y="106581"/>
                    <a:pt x="202422" y="106581"/>
                  </a:cubicBezTo>
                  <a:close/>
                </a:path>
              </a:pathLst>
            </a:custGeom>
            <a:solidFill>
              <a:srgbClr val="FAAD60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8" name="Полилиния: фигура 1097">
              <a:extLst>
                <a:ext uri="{FF2B5EF4-FFF2-40B4-BE49-F238E27FC236}">
                  <a16:creationId xmlns:a16="http://schemas.microsoft.com/office/drawing/2014/main" id="{03A62CE3-22E9-1AD1-12EA-7273D3B6C385}"/>
                </a:ext>
              </a:extLst>
            </p:cNvPr>
            <p:cNvSpPr/>
            <p:nvPr/>
          </p:nvSpPr>
          <p:spPr>
            <a:xfrm>
              <a:off x="6889392" y="3552539"/>
              <a:ext cx="606920" cy="652809"/>
            </a:xfrm>
            <a:custGeom>
              <a:avLst/>
              <a:gdLst>
                <a:gd name="connsiteX0" fmla="*/ 606920 w 606920"/>
                <a:gd name="connsiteY0" fmla="*/ 0 h 652809"/>
                <a:gd name="connsiteX1" fmla="*/ 590637 w 606920"/>
                <a:gd name="connsiteY1" fmla="*/ 10362 h 652809"/>
                <a:gd name="connsiteX2" fmla="*/ 581755 w 606920"/>
                <a:gd name="connsiteY2" fmla="*/ 23685 h 652809"/>
                <a:gd name="connsiteX3" fmla="*/ 546228 w 606920"/>
                <a:gd name="connsiteY3" fmla="*/ 45889 h 652809"/>
                <a:gd name="connsiteX4" fmla="*/ 392278 w 606920"/>
                <a:gd name="connsiteY4" fmla="*/ 94739 h 652809"/>
                <a:gd name="connsiteX5" fmla="*/ 220564 w 606920"/>
                <a:gd name="connsiteY5" fmla="*/ 100660 h 652809"/>
                <a:gd name="connsiteX6" fmla="*/ 5921 w 606920"/>
                <a:gd name="connsiteY6" fmla="*/ 28126 h 652809"/>
                <a:gd name="connsiteX7" fmla="*/ 0 w 606920"/>
                <a:gd name="connsiteY7" fmla="*/ 26645 h 652809"/>
                <a:gd name="connsiteX8" fmla="*/ 0 w 606920"/>
                <a:gd name="connsiteY8" fmla="*/ 47369 h 652809"/>
                <a:gd name="connsiteX9" fmla="*/ 0 w 606920"/>
                <a:gd name="connsiteY9" fmla="*/ 518103 h 652809"/>
                <a:gd name="connsiteX10" fmla="*/ 11842 w 606920"/>
                <a:gd name="connsiteY10" fmla="*/ 544748 h 652809"/>
                <a:gd name="connsiteX11" fmla="*/ 134707 w 606920"/>
                <a:gd name="connsiteY11" fmla="*/ 614322 h 652809"/>
                <a:gd name="connsiteX12" fmla="*/ 190958 w 606920"/>
                <a:gd name="connsiteY12" fmla="*/ 632085 h 652809"/>
                <a:gd name="connsiteX13" fmla="*/ 208721 w 606920"/>
                <a:gd name="connsiteY13" fmla="*/ 638006 h 652809"/>
                <a:gd name="connsiteX14" fmla="*/ 207241 w 606920"/>
                <a:gd name="connsiteY14" fmla="*/ 640967 h 652809"/>
                <a:gd name="connsiteX15" fmla="*/ 245729 w 606920"/>
                <a:gd name="connsiteY15" fmla="*/ 652809 h 652809"/>
                <a:gd name="connsiteX16" fmla="*/ 242768 w 606920"/>
                <a:gd name="connsiteY16" fmla="*/ 649849 h 652809"/>
                <a:gd name="connsiteX17" fmla="*/ 253130 w 606920"/>
                <a:gd name="connsiteY17" fmla="*/ 648368 h 652809"/>
                <a:gd name="connsiteX18" fmla="*/ 324184 w 606920"/>
                <a:gd name="connsiteY18" fmla="*/ 648368 h 652809"/>
                <a:gd name="connsiteX19" fmla="*/ 445568 w 606920"/>
                <a:gd name="connsiteY19" fmla="*/ 626164 h 652809"/>
                <a:gd name="connsiteX20" fmla="*/ 568433 w 606920"/>
                <a:gd name="connsiteY20" fmla="*/ 559551 h 652809"/>
                <a:gd name="connsiteX21" fmla="*/ 578795 w 606920"/>
                <a:gd name="connsiteY21" fmla="*/ 552149 h 652809"/>
                <a:gd name="connsiteX22" fmla="*/ 603960 w 606920"/>
                <a:gd name="connsiteY22" fmla="*/ 497378 h 652809"/>
                <a:gd name="connsiteX23" fmla="*/ 606920 w 606920"/>
                <a:gd name="connsiteY23" fmla="*/ 0 h 652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06920" h="652809">
                  <a:moveTo>
                    <a:pt x="606920" y="0"/>
                  </a:moveTo>
                  <a:cubicBezTo>
                    <a:pt x="602479" y="4441"/>
                    <a:pt x="596558" y="5921"/>
                    <a:pt x="590637" y="10362"/>
                  </a:cubicBezTo>
                  <a:cubicBezTo>
                    <a:pt x="590637" y="16283"/>
                    <a:pt x="586196" y="20724"/>
                    <a:pt x="581755" y="23685"/>
                  </a:cubicBezTo>
                  <a:cubicBezTo>
                    <a:pt x="569913" y="31086"/>
                    <a:pt x="558071" y="39968"/>
                    <a:pt x="546228" y="45889"/>
                  </a:cubicBezTo>
                  <a:cubicBezTo>
                    <a:pt x="497379" y="71054"/>
                    <a:pt x="445568" y="85857"/>
                    <a:pt x="392278" y="94739"/>
                  </a:cubicBezTo>
                  <a:cubicBezTo>
                    <a:pt x="334546" y="105101"/>
                    <a:pt x="278295" y="108061"/>
                    <a:pt x="220564" y="100660"/>
                  </a:cubicBezTo>
                  <a:cubicBezTo>
                    <a:pt x="142108" y="93259"/>
                    <a:pt x="69574" y="75495"/>
                    <a:pt x="5921" y="28126"/>
                  </a:cubicBezTo>
                  <a:cubicBezTo>
                    <a:pt x="4441" y="28126"/>
                    <a:pt x="4441" y="28126"/>
                    <a:pt x="0" y="26645"/>
                  </a:cubicBezTo>
                  <a:cubicBezTo>
                    <a:pt x="0" y="34047"/>
                    <a:pt x="0" y="41448"/>
                    <a:pt x="0" y="47369"/>
                  </a:cubicBezTo>
                  <a:cubicBezTo>
                    <a:pt x="0" y="204280"/>
                    <a:pt x="0" y="361192"/>
                    <a:pt x="0" y="518103"/>
                  </a:cubicBezTo>
                  <a:cubicBezTo>
                    <a:pt x="0" y="529945"/>
                    <a:pt x="2961" y="537346"/>
                    <a:pt x="11842" y="544748"/>
                  </a:cubicBezTo>
                  <a:cubicBezTo>
                    <a:pt x="47369" y="578795"/>
                    <a:pt x="88818" y="599519"/>
                    <a:pt x="134707" y="614322"/>
                  </a:cubicBezTo>
                  <a:cubicBezTo>
                    <a:pt x="153950" y="620243"/>
                    <a:pt x="171714" y="626164"/>
                    <a:pt x="190958" y="632085"/>
                  </a:cubicBezTo>
                  <a:cubicBezTo>
                    <a:pt x="196879" y="633565"/>
                    <a:pt x="202800" y="636526"/>
                    <a:pt x="208721" y="638006"/>
                  </a:cubicBezTo>
                  <a:cubicBezTo>
                    <a:pt x="208721" y="639487"/>
                    <a:pt x="207241" y="639487"/>
                    <a:pt x="207241" y="640967"/>
                  </a:cubicBezTo>
                  <a:cubicBezTo>
                    <a:pt x="220564" y="645408"/>
                    <a:pt x="232406" y="649849"/>
                    <a:pt x="245729" y="652809"/>
                  </a:cubicBezTo>
                  <a:cubicBezTo>
                    <a:pt x="244248" y="651329"/>
                    <a:pt x="242768" y="651329"/>
                    <a:pt x="242768" y="649849"/>
                  </a:cubicBezTo>
                  <a:cubicBezTo>
                    <a:pt x="245729" y="649849"/>
                    <a:pt x="248689" y="648368"/>
                    <a:pt x="253130" y="648368"/>
                  </a:cubicBezTo>
                  <a:cubicBezTo>
                    <a:pt x="276815" y="648368"/>
                    <a:pt x="300500" y="648368"/>
                    <a:pt x="324184" y="648368"/>
                  </a:cubicBezTo>
                  <a:cubicBezTo>
                    <a:pt x="365632" y="648368"/>
                    <a:pt x="405600" y="640967"/>
                    <a:pt x="445568" y="626164"/>
                  </a:cubicBezTo>
                  <a:cubicBezTo>
                    <a:pt x="489977" y="609881"/>
                    <a:pt x="529945" y="587676"/>
                    <a:pt x="568433" y="559551"/>
                  </a:cubicBezTo>
                  <a:cubicBezTo>
                    <a:pt x="571393" y="556590"/>
                    <a:pt x="575834" y="553630"/>
                    <a:pt x="578795" y="552149"/>
                  </a:cubicBezTo>
                  <a:cubicBezTo>
                    <a:pt x="596558" y="538827"/>
                    <a:pt x="603960" y="522543"/>
                    <a:pt x="603960" y="497378"/>
                  </a:cubicBezTo>
                  <a:cubicBezTo>
                    <a:pt x="603960" y="331586"/>
                    <a:pt x="605440" y="165793"/>
                    <a:pt x="606920" y="0"/>
                  </a:cubicBezTo>
                  <a:close/>
                </a:path>
              </a:pathLst>
            </a:custGeom>
            <a:solidFill>
              <a:srgbClr val="80A64E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99" name="Полилиния: фигура 1098">
              <a:extLst>
                <a:ext uri="{FF2B5EF4-FFF2-40B4-BE49-F238E27FC236}">
                  <a16:creationId xmlns:a16="http://schemas.microsoft.com/office/drawing/2014/main" id="{39ECCE1D-4D72-85A5-8246-673CC1597F05}"/>
                </a:ext>
              </a:extLst>
            </p:cNvPr>
            <p:cNvSpPr/>
            <p:nvPr/>
          </p:nvSpPr>
          <p:spPr>
            <a:xfrm>
              <a:off x="6884951" y="4123932"/>
              <a:ext cx="612841" cy="251278"/>
            </a:xfrm>
            <a:custGeom>
              <a:avLst/>
              <a:gdLst>
                <a:gd name="connsiteX0" fmla="*/ 608401 w 612841"/>
                <a:gd name="connsiteY0" fmla="*/ 0 h 251278"/>
                <a:gd name="connsiteX1" fmla="*/ 598038 w 612841"/>
                <a:gd name="connsiteY1" fmla="*/ 10362 h 251278"/>
                <a:gd name="connsiteX2" fmla="*/ 598038 w 612841"/>
                <a:gd name="connsiteY2" fmla="*/ 10362 h 251278"/>
                <a:gd name="connsiteX3" fmla="*/ 595078 w 612841"/>
                <a:gd name="connsiteY3" fmla="*/ 19244 h 251278"/>
                <a:gd name="connsiteX4" fmla="*/ 577314 w 612841"/>
                <a:gd name="connsiteY4" fmla="*/ 35527 h 251278"/>
                <a:gd name="connsiteX5" fmla="*/ 368593 w 612841"/>
                <a:gd name="connsiteY5" fmla="*/ 121384 h 251278"/>
                <a:gd name="connsiteX6" fmla="*/ 72534 w 612841"/>
                <a:gd name="connsiteY6" fmla="*/ 65133 h 251278"/>
                <a:gd name="connsiteX7" fmla="*/ 34047 w 612841"/>
                <a:gd name="connsiteY7" fmla="*/ 39968 h 251278"/>
                <a:gd name="connsiteX8" fmla="*/ 29606 w 612841"/>
                <a:gd name="connsiteY8" fmla="*/ 31086 h 251278"/>
                <a:gd name="connsiteX9" fmla="*/ 5921 w 612841"/>
                <a:gd name="connsiteY9" fmla="*/ 14803 h 251278"/>
                <a:gd name="connsiteX10" fmla="*/ 2961 w 612841"/>
                <a:gd name="connsiteY10" fmla="*/ 102140 h 251278"/>
                <a:gd name="connsiteX11" fmla="*/ 0 w 612841"/>
                <a:gd name="connsiteY11" fmla="*/ 118423 h 251278"/>
                <a:gd name="connsiteX12" fmla="*/ 4441 w 612841"/>
                <a:gd name="connsiteY12" fmla="*/ 136187 h 251278"/>
                <a:gd name="connsiteX13" fmla="*/ 5921 w 612841"/>
                <a:gd name="connsiteY13" fmla="*/ 134707 h 251278"/>
                <a:gd name="connsiteX14" fmla="*/ 16283 w 612841"/>
                <a:gd name="connsiteY14" fmla="*/ 134707 h 251278"/>
                <a:gd name="connsiteX15" fmla="*/ 31086 w 612841"/>
                <a:gd name="connsiteY15" fmla="*/ 146549 h 251278"/>
                <a:gd name="connsiteX16" fmla="*/ 223524 w 612841"/>
                <a:gd name="connsiteY16" fmla="*/ 242768 h 251278"/>
                <a:gd name="connsiteX17" fmla="*/ 491457 w 612841"/>
                <a:gd name="connsiteY17" fmla="*/ 214642 h 251278"/>
                <a:gd name="connsiteX18" fmla="*/ 568433 w 612841"/>
                <a:gd name="connsiteY18" fmla="*/ 165793 h 251278"/>
                <a:gd name="connsiteX19" fmla="*/ 608401 w 612841"/>
                <a:gd name="connsiteY19" fmla="*/ 113983 h 251278"/>
                <a:gd name="connsiteX20" fmla="*/ 612841 w 612841"/>
                <a:gd name="connsiteY20" fmla="*/ 97699 h 251278"/>
                <a:gd name="connsiteX21" fmla="*/ 608401 w 612841"/>
                <a:gd name="connsiteY21" fmla="*/ 0 h 25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12841" h="251278">
                  <a:moveTo>
                    <a:pt x="608401" y="0"/>
                  </a:moveTo>
                  <a:cubicBezTo>
                    <a:pt x="605440" y="2961"/>
                    <a:pt x="600999" y="5921"/>
                    <a:pt x="598038" y="10362"/>
                  </a:cubicBezTo>
                  <a:cubicBezTo>
                    <a:pt x="598038" y="10362"/>
                    <a:pt x="598038" y="10362"/>
                    <a:pt x="598038" y="10362"/>
                  </a:cubicBezTo>
                  <a:cubicBezTo>
                    <a:pt x="596558" y="13323"/>
                    <a:pt x="596558" y="16283"/>
                    <a:pt x="595078" y="19244"/>
                  </a:cubicBezTo>
                  <a:cubicBezTo>
                    <a:pt x="589157" y="25165"/>
                    <a:pt x="583236" y="31086"/>
                    <a:pt x="577314" y="35527"/>
                  </a:cubicBezTo>
                  <a:cubicBezTo>
                    <a:pt x="515142" y="82896"/>
                    <a:pt x="447049" y="112502"/>
                    <a:pt x="368593" y="121384"/>
                  </a:cubicBezTo>
                  <a:cubicBezTo>
                    <a:pt x="263492" y="133226"/>
                    <a:pt x="164313" y="113983"/>
                    <a:pt x="72534" y="65133"/>
                  </a:cubicBezTo>
                  <a:cubicBezTo>
                    <a:pt x="59212" y="57731"/>
                    <a:pt x="47369" y="48850"/>
                    <a:pt x="34047" y="39968"/>
                  </a:cubicBezTo>
                  <a:cubicBezTo>
                    <a:pt x="31086" y="38488"/>
                    <a:pt x="28126" y="34047"/>
                    <a:pt x="29606" y="31086"/>
                  </a:cubicBezTo>
                  <a:cubicBezTo>
                    <a:pt x="22204" y="26645"/>
                    <a:pt x="13323" y="20724"/>
                    <a:pt x="5921" y="14803"/>
                  </a:cubicBezTo>
                  <a:cubicBezTo>
                    <a:pt x="4441" y="44409"/>
                    <a:pt x="4441" y="72534"/>
                    <a:pt x="2961" y="102140"/>
                  </a:cubicBezTo>
                  <a:cubicBezTo>
                    <a:pt x="2961" y="106581"/>
                    <a:pt x="1480" y="112502"/>
                    <a:pt x="0" y="118423"/>
                  </a:cubicBezTo>
                  <a:cubicBezTo>
                    <a:pt x="1480" y="124345"/>
                    <a:pt x="2961" y="130266"/>
                    <a:pt x="4441" y="136187"/>
                  </a:cubicBezTo>
                  <a:cubicBezTo>
                    <a:pt x="4441" y="134707"/>
                    <a:pt x="4441" y="134707"/>
                    <a:pt x="5921" y="134707"/>
                  </a:cubicBezTo>
                  <a:cubicBezTo>
                    <a:pt x="8882" y="133226"/>
                    <a:pt x="13323" y="133226"/>
                    <a:pt x="16283" y="134707"/>
                  </a:cubicBezTo>
                  <a:cubicBezTo>
                    <a:pt x="22204" y="137667"/>
                    <a:pt x="26645" y="142108"/>
                    <a:pt x="31086" y="146549"/>
                  </a:cubicBezTo>
                  <a:cubicBezTo>
                    <a:pt x="84377" y="199840"/>
                    <a:pt x="150990" y="229445"/>
                    <a:pt x="223524" y="242768"/>
                  </a:cubicBezTo>
                  <a:cubicBezTo>
                    <a:pt x="315302" y="260532"/>
                    <a:pt x="404120" y="250170"/>
                    <a:pt x="491457" y="214642"/>
                  </a:cubicBezTo>
                  <a:cubicBezTo>
                    <a:pt x="519583" y="202800"/>
                    <a:pt x="546228" y="186517"/>
                    <a:pt x="568433" y="165793"/>
                  </a:cubicBezTo>
                  <a:cubicBezTo>
                    <a:pt x="584716" y="150990"/>
                    <a:pt x="598038" y="133226"/>
                    <a:pt x="608401" y="113983"/>
                  </a:cubicBezTo>
                  <a:cubicBezTo>
                    <a:pt x="611361" y="109542"/>
                    <a:pt x="612841" y="103621"/>
                    <a:pt x="612841" y="97699"/>
                  </a:cubicBezTo>
                  <a:cubicBezTo>
                    <a:pt x="611361" y="63653"/>
                    <a:pt x="609881" y="31086"/>
                    <a:pt x="608401" y="0"/>
                  </a:cubicBezTo>
                  <a:close/>
                </a:path>
              </a:pathLst>
            </a:custGeom>
            <a:solidFill>
              <a:srgbClr val="506E30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0" name="Полилиния: фигура 1099">
              <a:extLst>
                <a:ext uri="{FF2B5EF4-FFF2-40B4-BE49-F238E27FC236}">
                  <a16:creationId xmlns:a16="http://schemas.microsoft.com/office/drawing/2014/main" id="{04BAB4FB-9E56-648D-E469-3693FCB1BE4D}"/>
                </a:ext>
              </a:extLst>
            </p:cNvPr>
            <p:cNvSpPr/>
            <p:nvPr/>
          </p:nvSpPr>
          <p:spPr>
            <a:xfrm>
              <a:off x="6890873" y="4101728"/>
              <a:ext cx="602479" cy="131815"/>
            </a:xfrm>
            <a:custGeom>
              <a:avLst/>
              <a:gdLst>
                <a:gd name="connsiteX0" fmla="*/ 23685 w 602479"/>
                <a:gd name="connsiteY0" fmla="*/ 48850 h 131815"/>
                <a:gd name="connsiteX1" fmla="*/ 34047 w 602479"/>
                <a:gd name="connsiteY1" fmla="*/ 48850 h 131815"/>
                <a:gd name="connsiteX2" fmla="*/ 66613 w 602479"/>
                <a:gd name="connsiteY2" fmla="*/ 68094 h 131815"/>
                <a:gd name="connsiteX3" fmla="*/ 316783 w 602479"/>
                <a:gd name="connsiteY3" fmla="*/ 131746 h 131815"/>
                <a:gd name="connsiteX4" fmla="*/ 559551 w 602479"/>
                <a:gd name="connsiteY4" fmla="*/ 51810 h 131815"/>
                <a:gd name="connsiteX5" fmla="*/ 580275 w 602479"/>
                <a:gd name="connsiteY5" fmla="*/ 35527 h 131815"/>
                <a:gd name="connsiteX6" fmla="*/ 589157 w 602479"/>
                <a:gd name="connsiteY6" fmla="*/ 29606 h 131815"/>
                <a:gd name="connsiteX7" fmla="*/ 592117 w 602479"/>
                <a:gd name="connsiteY7" fmla="*/ 32567 h 131815"/>
                <a:gd name="connsiteX8" fmla="*/ 602479 w 602479"/>
                <a:gd name="connsiteY8" fmla="*/ 22204 h 131815"/>
                <a:gd name="connsiteX9" fmla="*/ 602479 w 602479"/>
                <a:gd name="connsiteY9" fmla="*/ 2961 h 131815"/>
                <a:gd name="connsiteX10" fmla="*/ 600999 w 602479"/>
                <a:gd name="connsiteY10" fmla="*/ 0 h 131815"/>
                <a:gd name="connsiteX11" fmla="*/ 399679 w 602479"/>
                <a:gd name="connsiteY11" fmla="*/ 108061 h 131815"/>
                <a:gd name="connsiteX12" fmla="*/ 259051 w 602479"/>
                <a:gd name="connsiteY12" fmla="*/ 109542 h 131815"/>
                <a:gd name="connsiteX13" fmla="*/ 247209 w 602479"/>
                <a:gd name="connsiteY13" fmla="*/ 105101 h 131815"/>
                <a:gd name="connsiteX14" fmla="*/ 208721 w 602479"/>
                <a:gd name="connsiteY14" fmla="*/ 93259 h 131815"/>
                <a:gd name="connsiteX15" fmla="*/ 196879 w 602479"/>
                <a:gd name="connsiteY15" fmla="*/ 96219 h 131815"/>
                <a:gd name="connsiteX16" fmla="*/ 8882 w 602479"/>
                <a:gd name="connsiteY16" fmla="*/ 13323 h 131815"/>
                <a:gd name="connsiteX17" fmla="*/ 1480 w 602479"/>
                <a:gd name="connsiteY17" fmla="*/ 8882 h 131815"/>
                <a:gd name="connsiteX18" fmla="*/ 0 w 602479"/>
                <a:gd name="connsiteY18" fmla="*/ 23685 h 131815"/>
                <a:gd name="connsiteX19" fmla="*/ 0 w 602479"/>
                <a:gd name="connsiteY19" fmla="*/ 37007 h 131815"/>
                <a:gd name="connsiteX20" fmla="*/ 23685 w 602479"/>
                <a:gd name="connsiteY20" fmla="*/ 53291 h 131815"/>
                <a:gd name="connsiteX21" fmla="*/ 23685 w 602479"/>
                <a:gd name="connsiteY21" fmla="*/ 48850 h 131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602479" h="131815">
                  <a:moveTo>
                    <a:pt x="23685" y="48850"/>
                  </a:moveTo>
                  <a:cubicBezTo>
                    <a:pt x="25165" y="47369"/>
                    <a:pt x="31086" y="47369"/>
                    <a:pt x="34047" y="48850"/>
                  </a:cubicBezTo>
                  <a:cubicBezTo>
                    <a:pt x="45889" y="54771"/>
                    <a:pt x="56251" y="62172"/>
                    <a:pt x="66613" y="68094"/>
                  </a:cubicBezTo>
                  <a:cubicBezTo>
                    <a:pt x="143588" y="111022"/>
                    <a:pt x="227965" y="133226"/>
                    <a:pt x="316783" y="131746"/>
                  </a:cubicBezTo>
                  <a:cubicBezTo>
                    <a:pt x="405600" y="130266"/>
                    <a:pt x="487016" y="105101"/>
                    <a:pt x="559551" y="51810"/>
                  </a:cubicBezTo>
                  <a:cubicBezTo>
                    <a:pt x="566952" y="45889"/>
                    <a:pt x="572873" y="39968"/>
                    <a:pt x="580275" y="35527"/>
                  </a:cubicBezTo>
                  <a:cubicBezTo>
                    <a:pt x="583236" y="32567"/>
                    <a:pt x="586196" y="31086"/>
                    <a:pt x="589157" y="29606"/>
                  </a:cubicBezTo>
                  <a:cubicBezTo>
                    <a:pt x="590637" y="31086"/>
                    <a:pt x="590637" y="31086"/>
                    <a:pt x="592117" y="32567"/>
                  </a:cubicBezTo>
                  <a:cubicBezTo>
                    <a:pt x="595078" y="29606"/>
                    <a:pt x="599519" y="26645"/>
                    <a:pt x="602479" y="22204"/>
                  </a:cubicBezTo>
                  <a:cubicBezTo>
                    <a:pt x="602479" y="16283"/>
                    <a:pt x="602479" y="8882"/>
                    <a:pt x="602479" y="2961"/>
                  </a:cubicBezTo>
                  <a:cubicBezTo>
                    <a:pt x="602479" y="1480"/>
                    <a:pt x="600999" y="1480"/>
                    <a:pt x="600999" y="0"/>
                  </a:cubicBezTo>
                  <a:cubicBezTo>
                    <a:pt x="541787" y="51810"/>
                    <a:pt x="475174" y="90298"/>
                    <a:pt x="399679" y="108061"/>
                  </a:cubicBezTo>
                  <a:cubicBezTo>
                    <a:pt x="353790" y="118423"/>
                    <a:pt x="306421" y="121384"/>
                    <a:pt x="259051" y="109542"/>
                  </a:cubicBezTo>
                  <a:cubicBezTo>
                    <a:pt x="254610" y="108061"/>
                    <a:pt x="251650" y="106581"/>
                    <a:pt x="247209" y="105101"/>
                  </a:cubicBezTo>
                  <a:cubicBezTo>
                    <a:pt x="233886" y="102140"/>
                    <a:pt x="220564" y="97699"/>
                    <a:pt x="208721" y="93259"/>
                  </a:cubicBezTo>
                  <a:cubicBezTo>
                    <a:pt x="205761" y="99180"/>
                    <a:pt x="199840" y="96219"/>
                    <a:pt x="196879" y="96219"/>
                  </a:cubicBezTo>
                  <a:cubicBezTo>
                    <a:pt x="128786" y="81416"/>
                    <a:pt x="63653" y="60692"/>
                    <a:pt x="8882" y="13323"/>
                  </a:cubicBezTo>
                  <a:cubicBezTo>
                    <a:pt x="7401" y="11842"/>
                    <a:pt x="5921" y="10362"/>
                    <a:pt x="1480" y="8882"/>
                  </a:cubicBezTo>
                  <a:cubicBezTo>
                    <a:pt x="1480" y="14803"/>
                    <a:pt x="0" y="19244"/>
                    <a:pt x="0" y="23685"/>
                  </a:cubicBezTo>
                  <a:cubicBezTo>
                    <a:pt x="0" y="28126"/>
                    <a:pt x="0" y="32567"/>
                    <a:pt x="0" y="37007"/>
                  </a:cubicBezTo>
                  <a:cubicBezTo>
                    <a:pt x="7401" y="42929"/>
                    <a:pt x="14803" y="48850"/>
                    <a:pt x="23685" y="53291"/>
                  </a:cubicBezTo>
                  <a:cubicBezTo>
                    <a:pt x="23685" y="50330"/>
                    <a:pt x="23685" y="50330"/>
                    <a:pt x="23685" y="48850"/>
                  </a:cubicBezTo>
                  <a:close/>
                </a:path>
              </a:pathLst>
            </a:custGeom>
            <a:solidFill>
              <a:srgbClr val="FAAD60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1" name="Полилиния: фигура 1100">
              <a:extLst>
                <a:ext uri="{FF2B5EF4-FFF2-40B4-BE49-F238E27FC236}">
                  <a16:creationId xmlns:a16="http://schemas.microsoft.com/office/drawing/2014/main" id="{7434F67B-262D-0F53-15EC-FA467C329F56}"/>
                </a:ext>
              </a:extLst>
            </p:cNvPr>
            <p:cNvSpPr/>
            <p:nvPr/>
          </p:nvSpPr>
          <p:spPr>
            <a:xfrm>
              <a:off x="6877550" y="3257961"/>
              <a:ext cx="627644" cy="383654"/>
            </a:xfrm>
            <a:custGeom>
              <a:avLst/>
              <a:gdLst>
                <a:gd name="connsiteX0" fmla="*/ 621723 w 627644"/>
                <a:gd name="connsiteY0" fmla="*/ 74015 h 383654"/>
                <a:gd name="connsiteX1" fmla="*/ 627644 w 627644"/>
                <a:gd name="connsiteY1" fmla="*/ 59212 h 383654"/>
                <a:gd name="connsiteX2" fmla="*/ 626164 w 627644"/>
                <a:gd name="connsiteY2" fmla="*/ 37007 h 383654"/>
                <a:gd name="connsiteX3" fmla="*/ 623203 w 627644"/>
                <a:gd name="connsiteY3" fmla="*/ 41448 h 383654"/>
                <a:gd name="connsiteX4" fmla="*/ 606920 w 627644"/>
                <a:gd name="connsiteY4" fmla="*/ 0 h 383654"/>
                <a:gd name="connsiteX5" fmla="*/ 436687 w 627644"/>
                <a:gd name="connsiteY5" fmla="*/ 71054 h 383654"/>
                <a:gd name="connsiteX6" fmla="*/ 263492 w 627644"/>
                <a:gd name="connsiteY6" fmla="*/ 81416 h 383654"/>
                <a:gd name="connsiteX7" fmla="*/ 225005 w 627644"/>
                <a:gd name="connsiteY7" fmla="*/ 74015 h 383654"/>
                <a:gd name="connsiteX8" fmla="*/ 214643 w 627644"/>
                <a:gd name="connsiteY8" fmla="*/ 68094 h 383654"/>
                <a:gd name="connsiteX9" fmla="*/ 214643 w 627644"/>
                <a:gd name="connsiteY9" fmla="*/ 68094 h 383654"/>
                <a:gd name="connsiteX10" fmla="*/ 192438 w 627644"/>
                <a:gd name="connsiteY10" fmla="*/ 62172 h 383654"/>
                <a:gd name="connsiteX11" fmla="*/ 102140 w 627644"/>
                <a:gd name="connsiteY11" fmla="*/ 44409 h 383654"/>
                <a:gd name="connsiteX12" fmla="*/ 20724 w 627644"/>
                <a:gd name="connsiteY12" fmla="*/ 0 h 383654"/>
                <a:gd name="connsiteX13" fmla="*/ 5921 w 627644"/>
                <a:gd name="connsiteY13" fmla="*/ 41448 h 383654"/>
                <a:gd name="connsiteX14" fmla="*/ 2961 w 627644"/>
                <a:gd name="connsiteY14" fmla="*/ 39968 h 383654"/>
                <a:gd name="connsiteX15" fmla="*/ 0 w 627644"/>
                <a:gd name="connsiteY15" fmla="*/ 60692 h 383654"/>
                <a:gd name="connsiteX16" fmla="*/ 2961 w 627644"/>
                <a:gd name="connsiteY16" fmla="*/ 60692 h 383654"/>
                <a:gd name="connsiteX17" fmla="*/ 7401 w 627644"/>
                <a:gd name="connsiteY17" fmla="*/ 68094 h 383654"/>
                <a:gd name="connsiteX18" fmla="*/ 8882 w 627644"/>
                <a:gd name="connsiteY18" fmla="*/ 87337 h 383654"/>
                <a:gd name="connsiteX19" fmla="*/ 11842 w 627644"/>
                <a:gd name="connsiteY19" fmla="*/ 294578 h 383654"/>
                <a:gd name="connsiteX20" fmla="*/ 11842 w 627644"/>
                <a:gd name="connsiteY20" fmla="*/ 303460 h 383654"/>
                <a:gd name="connsiteX21" fmla="*/ 307901 w 627644"/>
                <a:gd name="connsiteY21" fmla="*/ 383396 h 383654"/>
                <a:gd name="connsiteX22" fmla="*/ 600999 w 627644"/>
                <a:gd name="connsiteY22" fmla="*/ 299019 h 383654"/>
                <a:gd name="connsiteX23" fmla="*/ 602479 w 627644"/>
                <a:gd name="connsiteY23" fmla="*/ 303460 h 383654"/>
                <a:gd name="connsiteX24" fmla="*/ 618763 w 627644"/>
                <a:gd name="connsiteY24" fmla="*/ 293098 h 383654"/>
                <a:gd name="connsiteX25" fmla="*/ 618763 w 627644"/>
                <a:gd name="connsiteY25" fmla="*/ 173194 h 383654"/>
                <a:gd name="connsiteX26" fmla="*/ 621723 w 627644"/>
                <a:gd name="connsiteY26" fmla="*/ 74015 h 383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27644" h="383654">
                  <a:moveTo>
                    <a:pt x="621723" y="74015"/>
                  </a:moveTo>
                  <a:cubicBezTo>
                    <a:pt x="621723" y="69574"/>
                    <a:pt x="620243" y="63653"/>
                    <a:pt x="627644" y="59212"/>
                  </a:cubicBezTo>
                  <a:cubicBezTo>
                    <a:pt x="627644" y="51810"/>
                    <a:pt x="627644" y="44409"/>
                    <a:pt x="626164" y="37007"/>
                  </a:cubicBezTo>
                  <a:cubicBezTo>
                    <a:pt x="626164" y="38488"/>
                    <a:pt x="624684" y="39968"/>
                    <a:pt x="623203" y="41448"/>
                  </a:cubicBezTo>
                  <a:cubicBezTo>
                    <a:pt x="609881" y="29606"/>
                    <a:pt x="615802" y="11842"/>
                    <a:pt x="606920" y="0"/>
                  </a:cubicBezTo>
                  <a:cubicBezTo>
                    <a:pt x="556590" y="38488"/>
                    <a:pt x="497379" y="57731"/>
                    <a:pt x="436687" y="71054"/>
                  </a:cubicBezTo>
                  <a:cubicBezTo>
                    <a:pt x="378955" y="82896"/>
                    <a:pt x="321224" y="87337"/>
                    <a:pt x="263492" y="81416"/>
                  </a:cubicBezTo>
                  <a:cubicBezTo>
                    <a:pt x="250170" y="79936"/>
                    <a:pt x="236847" y="76975"/>
                    <a:pt x="225005" y="74015"/>
                  </a:cubicBezTo>
                  <a:cubicBezTo>
                    <a:pt x="222044" y="74015"/>
                    <a:pt x="220564" y="71054"/>
                    <a:pt x="214643" y="68094"/>
                  </a:cubicBezTo>
                  <a:cubicBezTo>
                    <a:pt x="214643" y="68094"/>
                    <a:pt x="214643" y="68094"/>
                    <a:pt x="214643" y="68094"/>
                  </a:cubicBezTo>
                  <a:cubicBezTo>
                    <a:pt x="207241" y="66613"/>
                    <a:pt x="199840" y="65133"/>
                    <a:pt x="192438" y="62172"/>
                  </a:cubicBezTo>
                  <a:cubicBezTo>
                    <a:pt x="179115" y="66613"/>
                    <a:pt x="146549" y="59212"/>
                    <a:pt x="102140" y="44409"/>
                  </a:cubicBezTo>
                  <a:cubicBezTo>
                    <a:pt x="72534" y="34047"/>
                    <a:pt x="45889" y="20724"/>
                    <a:pt x="20724" y="0"/>
                  </a:cubicBezTo>
                  <a:cubicBezTo>
                    <a:pt x="11842" y="13323"/>
                    <a:pt x="16283" y="29606"/>
                    <a:pt x="5921" y="41448"/>
                  </a:cubicBezTo>
                  <a:cubicBezTo>
                    <a:pt x="4441" y="41448"/>
                    <a:pt x="4441" y="41448"/>
                    <a:pt x="2961" y="39968"/>
                  </a:cubicBezTo>
                  <a:cubicBezTo>
                    <a:pt x="1480" y="47369"/>
                    <a:pt x="1480" y="53291"/>
                    <a:pt x="0" y="60692"/>
                  </a:cubicBezTo>
                  <a:cubicBezTo>
                    <a:pt x="1480" y="60692"/>
                    <a:pt x="1480" y="60692"/>
                    <a:pt x="2961" y="60692"/>
                  </a:cubicBezTo>
                  <a:cubicBezTo>
                    <a:pt x="5921" y="62172"/>
                    <a:pt x="7401" y="65133"/>
                    <a:pt x="7401" y="68094"/>
                  </a:cubicBezTo>
                  <a:cubicBezTo>
                    <a:pt x="8882" y="74015"/>
                    <a:pt x="8882" y="81416"/>
                    <a:pt x="8882" y="87337"/>
                  </a:cubicBezTo>
                  <a:cubicBezTo>
                    <a:pt x="10362" y="156911"/>
                    <a:pt x="11842" y="225005"/>
                    <a:pt x="11842" y="294578"/>
                  </a:cubicBezTo>
                  <a:cubicBezTo>
                    <a:pt x="11842" y="297539"/>
                    <a:pt x="11842" y="300500"/>
                    <a:pt x="11842" y="303460"/>
                  </a:cubicBezTo>
                  <a:cubicBezTo>
                    <a:pt x="102140" y="364152"/>
                    <a:pt x="202800" y="386357"/>
                    <a:pt x="307901" y="383396"/>
                  </a:cubicBezTo>
                  <a:cubicBezTo>
                    <a:pt x="413002" y="380435"/>
                    <a:pt x="512181" y="361192"/>
                    <a:pt x="600999" y="299019"/>
                  </a:cubicBezTo>
                  <a:cubicBezTo>
                    <a:pt x="600999" y="300500"/>
                    <a:pt x="602479" y="301980"/>
                    <a:pt x="602479" y="303460"/>
                  </a:cubicBezTo>
                  <a:cubicBezTo>
                    <a:pt x="608401" y="300500"/>
                    <a:pt x="614322" y="297539"/>
                    <a:pt x="618763" y="293098"/>
                  </a:cubicBezTo>
                  <a:cubicBezTo>
                    <a:pt x="618763" y="253130"/>
                    <a:pt x="618763" y="213162"/>
                    <a:pt x="618763" y="173194"/>
                  </a:cubicBezTo>
                  <a:cubicBezTo>
                    <a:pt x="618763" y="140628"/>
                    <a:pt x="620243" y="106581"/>
                    <a:pt x="621723" y="74015"/>
                  </a:cubicBezTo>
                  <a:close/>
                </a:path>
              </a:pathLst>
            </a:custGeom>
            <a:solidFill>
              <a:srgbClr val="FFFFFF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2" name="Полилиния: фигура 1101">
              <a:extLst>
                <a:ext uri="{FF2B5EF4-FFF2-40B4-BE49-F238E27FC236}">
                  <a16:creationId xmlns:a16="http://schemas.microsoft.com/office/drawing/2014/main" id="{3DB1A5B5-7F47-953A-3DD2-2DCD33D1D760}"/>
                </a:ext>
              </a:extLst>
            </p:cNvPr>
            <p:cNvSpPr/>
            <p:nvPr/>
          </p:nvSpPr>
          <p:spPr>
            <a:xfrm>
              <a:off x="6979690" y="2681680"/>
              <a:ext cx="432245" cy="114945"/>
            </a:xfrm>
            <a:custGeom>
              <a:avLst/>
              <a:gdLst>
                <a:gd name="connsiteX0" fmla="*/ 19244 w 432245"/>
                <a:gd name="connsiteY0" fmla="*/ 75942 h 114945"/>
                <a:gd name="connsiteX1" fmla="*/ 19244 w 432245"/>
                <a:gd name="connsiteY1" fmla="*/ 75942 h 114945"/>
                <a:gd name="connsiteX2" fmla="*/ 22204 w 432245"/>
                <a:gd name="connsiteY2" fmla="*/ 74462 h 114945"/>
                <a:gd name="connsiteX3" fmla="*/ 131746 w 432245"/>
                <a:gd name="connsiteY3" fmla="*/ 107028 h 114945"/>
                <a:gd name="connsiteX4" fmla="*/ 281256 w 432245"/>
                <a:gd name="connsiteY4" fmla="*/ 114430 h 114945"/>
                <a:gd name="connsiteX5" fmla="*/ 393758 w 432245"/>
                <a:gd name="connsiteY5" fmla="*/ 92225 h 114945"/>
                <a:gd name="connsiteX6" fmla="*/ 413002 w 432245"/>
                <a:gd name="connsiteY6" fmla="*/ 87784 h 114945"/>
                <a:gd name="connsiteX7" fmla="*/ 413002 w 432245"/>
                <a:gd name="connsiteY7" fmla="*/ 89265 h 114945"/>
                <a:gd name="connsiteX8" fmla="*/ 432246 w 432245"/>
                <a:gd name="connsiteY8" fmla="*/ 71501 h 114945"/>
                <a:gd name="connsiteX9" fmla="*/ 432246 w 432245"/>
                <a:gd name="connsiteY9" fmla="*/ 67060 h 114945"/>
                <a:gd name="connsiteX10" fmla="*/ 415962 w 432245"/>
                <a:gd name="connsiteY10" fmla="*/ 44856 h 114945"/>
                <a:gd name="connsiteX11" fmla="*/ 225005 w 432245"/>
                <a:gd name="connsiteY11" fmla="*/ 447 h 114945"/>
                <a:gd name="connsiteX12" fmla="*/ 28126 w 432245"/>
                <a:gd name="connsiteY12" fmla="*/ 33014 h 114945"/>
                <a:gd name="connsiteX13" fmla="*/ 0 w 432245"/>
                <a:gd name="connsiteY13" fmla="*/ 55218 h 114945"/>
                <a:gd name="connsiteX14" fmla="*/ 19244 w 432245"/>
                <a:gd name="connsiteY14" fmla="*/ 75942 h 114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32245" h="114945">
                  <a:moveTo>
                    <a:pt x="19244" y="75942"/>
                  </a:moveTo>
                  <a:cubicBezTo>
                    <a:pt x="19244" y="75942"/>
                    <a:pt x="19244" y="74462"/>
                    <a:pt x="19244" y="75942"/>
                  </a:cubicBezTo>
                  <a:cubicBezTo>
                    <a:pt x="20724" y="74462"/>
                    <a:pt x="22204" y="72981"/>
                    <a:pt x="22204" y="74462"/>
                  </a:cubicBezTo>
                  <a:cubicBezTo>
                    <a:pt x="56251" y="95186"/>
                    <a:pt x="93258" y="101107"/>
                    <a:pt x="131746" y="107028"/>
                  </a:cubicBezTo>
                  <a:cubicBezTo>
                    <a:pt x="180596" y="114430"/>
                    <a:pt x="230926" y="115910"/>
                    <a:pt x="281256" y="114430"/>
                  </a:cubicBezTo>
                  <a:cubicBezTo>
                    <a:pt x="319743" y="112949"/>
                    <a:pt x="356751" y="107028"/>
                    <a:pt x="393758" y="92225"/>
                  </a:cubicBezTo>
                  <a:cubicBezTo>
                    <a:pt x="399679" y="89265"/>
                    <a:pt x="405600" y="89265"/>
                    <a:pt x="413002" y="87784"/>
                  </a:cubicBezTo>
                  <a:cubicBezTo>
                    <a:pt x="413002" y="87784"/>
                    <a:pt x="413002" y="89265"/>
                    <a:pt x="413002" y="89265"/>
                  </a:cubicBezTo>
                  <a:cubicBezTo>
                    <a:pt x="420403" y="84824"/>
                    <a:pt x="427805" y="78903"/>
                    <a:pt x="432246" y="71501"/>
                  </a:cubicBezTo>
                  <a:cubicBezTo>
                    <a:pt x="432246" y="70021"/>
                    <a:pt x="432246" y="68541"/>
                    <a:pt x="432246" y="67060"/>
                  </a:cubicBezTo>
                  <a:cubicBezTo>
                    <a:pt x="430765" y="56698"/>
                    <a:pt x="426324" y="50777"/>
                    <a:pt x="415962" y="44856"/>
                  </a:cubicBezTo>
                  <a:cubicBezTo>
                    <a:pt x="356751" y="13770"/>
                    <a:pt x="291618" y="3408"/>
                    <a:pt x="225005" y="447"/>
                  </a:cubicBezTo>
                  <a:cubicBezTo>
                    <a:pt x="156911" y="-2513"/>
                    <a:pt x="91778" y="9329"/>
                    <a:pt x="28126" y="33014"/>
                  </a:cubicBezTo>
                  <a:cubicBezTo>
                    <a:pt x="14803" y="37454"/>
                    <a:pt x="4441" y="44856"/>
                    <a:pt x="0" y="55218"/>
                  </a:cubicBezTo>
                  <a:cubicBezTo>
                    <a:pt x="1480" y="64100"/>
                    <a:pt x="10362" y="70021"/>
                    <a:pt x="19244" y="75942"/>
                  </a:cubicBezTo>
                  <a:close/>
                </a:path>
              </a:pathLst>
            </a:custGeom>
            <a:solidFill>
              <a:srgbClr val="48642B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3" name="Полилиния: фигура 1102">
              <a:extLst>
                <a:ext uri="{FF2B5EF4-FFF2-40B4-BE49-F238E27FC236}">
                  <a16:creationId xmlns:a16="http://schemas.microsoft.com/office/drawing/2014/main" id="{A6A15A8E-1AF9-261A-5ACC-FD99542B3342}"/>
                </a:ext>
              </a:extLst>
            </p:cNvPr>
            <p:cNvSpPr/>
            <p:nvPr/>
          </p:nvSpPr>
          <p:spPr>
            <a:xfrm>
              <a:off x="6985611" y="2371266"/>
              <a:ext cx="417442" cy="134706"/>
            </a:xfrm>
            <a:custGeom>
              <a:avLst/>
              <a:gdLst>
                <a:gd name="connsiteX0" fmla="*/ 413002 w 417442"/>
                <a:gd name="connsiteY0" fmla="*/ 75495 h 134706"/>
                <a:gd name="connsiteX1" fmla="*/ 393758 w 417442"/>
                <a:gd name="connsiteY1" fmla="*/ 7401 h 134706"/>
                <a:gd name="connsiteX2" fmla="*/ 392278 w 417442"/>
                <a:gd name="connsiteY2" fmla="*/ 1480 h 134706"/>
                <a:gd name="connsiteX3" fmla="*/ 362672 w 417442"/>
                <a:gd name="connsiteY3" fmla="*/ 19244 h 134706"/>
                <a:gd name="connsiteX4" fmla="*/ 364152 w 417442"/>
                <a:gd name="connsiteY4" fmla="*/ 20724 h 134706"/>
                <a:gd name="connsiteX5" fmla="*/ 343428 w 417442"/>
                <a:gd name="connsiteY5" fmla="*/ 34047 h 134706"/>
                <a:gd name="connsiteX6" fmla="*/ 304940 w 417442"/>
                <a:gd name="connsiteY6" fmla="*/ 41448 h 134706"/>
                <a:gd name="connsiteX7" fmla="*/ 179115 w 417442"/>
                <a:gd name="connsiteY7" fmla="*/ 42928 h 134706"/>
                <a:gd name="connsiteX8" fmla="*/ 97699 w 417442"/>
                <a:gd name="connsiteY8" fmla="*/ 34047 h 134706"/>
                <a:gd name="connsiteX9" fmla="*/ 51810 w 417442"/>
                <a:gd name="connsiteY9" fmla="*/ 22204 h 134706"/>
                <a:gd name="connsiteX10" fmla="*/ 38488 w 417442"/>
                <a:gd name="connsiteY10" fmla="*/ 14803 h 134706"/>
                <a:gd name="connsiteX11" fmla="*/ 41448 w 417442"/>
                <a:gd name="connsiteY11" fmla="*/ 13323 h 134706"/>
                <a:gd name="connsiteX12" fmla="*/ 23685 w 417442"/>
                <a:gd name="connsiteY12" fmla="*/ 0 h 134706"/>
                <a:gd name="connsiteX13" fmla="*/ 17764 w 417442"/>
                <a:gd name="connsiteY13" fmla="*/ 16283 h 134706"/>
                <a:gd name="connsiteX14" fmla="*/ 0 w 417442"/>
                <a:gd name="connsiteY14" fmla="*/ 84377 h 134706"/>
                <a:gd name="connsiteX15" fmla="*/ 81416 w 417442"/>
                <a:gd name="connsiteY15" fmla="*/ 122864 h 134706"/>
                <a:gd name="connsiteX16" fmla="*/ 180596 w 417442"/>
                <a:gd name="connsiteY16" fmla="*/ 131746 h 134706"/>
                <a:gd name="connsiteX17" fmla="*/ 293098 w 417442"/>
                <a:gd name="connsiteY17" fmla="*/ 134707 h 134706"/>
                <a:gd name="connsiteX18" fmla="*/ 362672 w 417442"/>
                <a:gd name="connsiteY18" fmla="*/ 124345 h 134706"/>
                <a:gd name="connsiteX19" fmla="*/ 417443 w 417442"/>
                <a:gd name="connsiteY19" fmla="*/ 90298 h 134706"/>
                <a:gd name="connsiteX20" fmla="*/ 413002 w 417442"/>
                <a:gd name="connsiteY20" fmla="*/ 75495 h 134706"/>
                <a:gd name="connsiteX21" fmla="*/ 90298 w 417442"/>
                <a:gd name="connsiteY21" fmla="*/ 102140 h 134706"/>
                <a:gd name="connsiteX22" fmla="*/ 90298 w 417442"/>
                <a:gd name="connsiteY22" fmla="*/ 62172 h 134706"/>
                <a:gd name="connsiteX23" fmla="*/ 97699 w 417442"/>
                <a:gd name="connsiteY23" fmla="*/ 41448 h 134706"/>
                <a:gd name="connsiteX24" fmla="*/ 90298 w 417442"/>
                <a:gd name="connsiteY24" fmla="*/ 102140 h 134706"/>
                <a:gd name="connsiteX25" fmla="*/ 179115 w 417442"/>
                <a:gd name="connsiteY25" fmla="*/ 105101 h 134706"/>
                <a:gd name="connsiteX26" fmla="*/ 179115 w 417442"/>
                <a:gd name="connsiteY26" fmla="*/ 51810 h 134706"/>
                <a:gd name="connsiteX27" fmla="*/ 179115 w 417442"/>
                <a:gd name="connsiteY27" fmla="*/ 105101 h 134706"/>
                <a:gd name="connsiteX28" fmla="*/ 284216 w 417442"/>
                <a:gd name="connsiteY28" fmla="*/ 106581 h 134706"/>
                <a:gd name="connsiteX29" fmla="*/ 279775 w 417442"/>
                <a:gd name="connsiteY29" fmla="*/ 53291 h 134706"/>
                <a:gd name="connsiteX30" fmla="*/ 284216 w 417442"/>
                <a:gd name="connsiteY30" fmla="*/ 106581 h 134706"/>
                <a:gd name="connsiteX31" fmla="*/ 359711 w 417442"/>
                <a:gd name="connsiteY31" fmla="*/ 93258 h 134706"/>
                <a:gd name="connsiteX32" fmla="*/ 353790 w 417442"/>
                <a:gd name="connsiteY32" fmla="*/ 42928 h 134706"/>
                <a:gd name="connsiteX33" fmla="*/ 364152 w 417442"/>
                <a:gd name="connsiteY33" fmla="*/ 68093 h 134706"/>
                <a:gd name="connsiteX34" fmla="*/ 359711 w 417442"/>
                <a:gd name="connsiteY34" fmla="*/ 93258 h 13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417442" h="134706">
                  <a:moveTo>
                    <a:pt x="413002" y="75495"/>
                  </a:moveTo>
                  <a:cubicBezTo>
                    <a:pt x="407081" y="53291"/>
                    <a:pt x="399679" y="29606"/>
                    <a:pt x="393758" y="7401"/>
                  </a:cubicBezTo>
                  <a:cubicBezTo>
                    <a:pt x="393758" y="5921"/>
                    <a:pt x="392278" y="4441"/>
                    <a:pt x="392278" y="1480"/>
                  </a:cubicBezTo>
                  <a:cubicBezTo>
                    <a:pt x="384876" y="10362"/>
                    <a:pt x="373034" y="14803"/>
                    <a:pt x="362672" y="19244"/>
                  </a:cubicBezTo>
                  <a:cubicBezTo>
                    <a:pt x="362672" y="19244"/>
                    <a:pt x="364152" y="20724"/>
                    <a:pt x="364152" y="20724"/>
                  </a:cubicBezTo>
                  <a:cubicBezTo>
                    <a:pt x="361192" y="31086"/>
                    <a:pt x="352310" y="32566"/>
                    <a:pt x="343428" y="34047"/>
                  </a:cubicBezTo>
                  <a:cubicBezTo>
                    <a:pt x="330105" y="37007"/>
                    <a:pt x="318263" y="39968"/>
                    <a:pt x="304940" y="41448"/>
                  </a:cubicBezTo>
                  <a:cubicBezTo>
                    <a:pt x="263492" y="45889"/>
                    <a:pt x="220564" y="47369"/>
                    <a:pt x="179115" y="42928"/>
                  </a:cubicBezTo>
                  <a:cubicBezTo>
                    <a:pt x="152470" y="39968"/>
                    <a:pt x="124345" y="38488"/>
                    <a:pt x="97699" y="34047"/>
                  </a:cubicBezTo>
                  <a:cubicBezTo>
                    <a:pt x="81416" y="32566"/>
                    <a:pt x="66613" y="26645"/>
                    <a:pt x="51810" y="22204"/>
                  </a:cubicBezTo>
                  <a:cubicBezTo>
                    <a:pt x="47369" y="20724"/>
                    <a:pt x="44409" y="17764"/>
                    <a:pt x="38488" y="14803"/>
                  </a:cubicBezTo>
                  <a:cubicBezTo>
                    <a:pt x="39968" y="14803"/>
                    <a:pt x="39968" y="13323"/>
                    <a:pt x="41448" y="13323"/>
                  </a:cubicBezTo>
                  <a:cubicBezTo>
                    <a:pt x="32566" y="10362"/>
                    <a:pt x="28126" y="5921"/>
                    <a:pt x="23685" y="0"/>
                  </a:cubicBezTo>
                  <a:cubicBezTo>
                    <a:pt x="20724" y="4441"/>
                    <a:pt x="17764" y="10362"/>
                    <a:pt x="17764" y="16283"/>
                  </a:cubicBezTo>
                  <a:cubicBezTo>
                    <a:pt x="13323" y="38488"/>
                    <a:pt x="5921" y="60692"/>
                    <a:pt x="0" y="84377"/>
                  </a:cubicBezTo>
                  <a:cubicBezTo>
                    <a:pt x="34047" y="82896"/>
                    <a:pt x="60692" y="94739"/>
                    <a:pt x="81416" y="122864"/>
                  </a:cubicBezTo>
                  <a:cubicBezTo>
                    <a:pt x="116943" y="106581"/>
                    <a:pt x="150990" y="99180"/>
                    <a:pt x="180596" y="131746"/>
                  </a:cubicBezTo>
                  <a:cubicBezTo>
                    <a:pt x="219083" y="108061"/>
                    <a:pt x="254610" y="108061"/>
                    <a:pt x="293098" y="134707"/>
                  </a:cubicBezTo>
                  <a:cubicBezTo>
                    <a:pt x="313822" y="118423"/>
                    <a:pt x="337507" y="113983"/>
                    <a:pt x="362672" y="124345"/>
                  </a:cubicBezTo>
                  <a:cubicBezTo>
                    <a:pt x="374514" y="103621"/>
                    <a:pt x="392278" y="94739"/>
                    <a:pt x="417443" y="90298"/>
                  </a:cubicBezTo>
                  <a:cubicBezTo>
                    <a:pt x="414482" y="84377"/>
                    <a:pt x="414482" y="79936"/>
                    <a:pt x="413002" y="75495"/>
                  </a:cubicBezTo>
                  <a:close/>
                  <a:moveTo>
                    <a:pt x="90298" y="102140"/>
                  </a:moveTo>
                  <a:cubicBezTo>
                    <a:pt x="81416" y="87337"/>
                    <a:pt x="88818" y="75495"/>
                    <a:pt x="90298" y="62172"/>
                  </a:cubicBezTo>
                  <a:cubicBezTo>
                    <a:pt x="91778" y="56251"/>
                    <a:pt x="88818" y="45889"/>
                    <a:pt x="97699" y="41448"/>
                  </a:cubicBezTo>
                  <a:cubicBezTo>
                    <a:pt x="105101" y="54771"/>
                    <a:pt x="102140" y="81416"/>
                    <a:pt x="90298" y="102140"/>
                  </a:cubicBezTo>
                  <a:close/>
                  <a:moveTo>
                    <a:pt x="179115" y="105101"/>
                  </a:moveTo>
                  <a:cubicBezTo>
                    <a:pt x="171714" y="93258"/>
                    <a:pt x="171714" y="76975"/>
                    <a:pt x="179115" y="51810"/>
                  </a:cubicBezTo>
                  <a:cubicBezTo>
                    <a:pt x="189478" y="60692"/>
                    <a:pt x="189478" y="88818"/>
                    <a:pt x="179115" y="105101"/>
                  </a:cubicBezTo>
                  <a:close/>
                  <a:moveTo>
                    <a:pt x="284216" y="106581"/>
                  </a:moveTo>
                  <a:cubicBezTo>
                    <a:pt x="276815" y="88818"/>
                    <a:pt x="279775" y="71054"/>
                    <a:pt x="279775" y="53291"/>
                  </a:cubicBezTo>
                  <a:cubicBezTo>
                    <a:pt x="291618" y="60692"/>
                    <a:pt x="293098" y="88818"/>
                    <a:pt x="284216" y="106581"/>
                  </a:cubicBezTo>
                  <a:close/>
                  <a:moveTo>
                    <a:pt x="359711" y="93258"/>
                  </a:moveTo>
                  <a:cubicBezTo>
                    <a:pt x="355270" y="76975"/>
                    <a:pt x="352310" y="60692"/>
                    <a:pt x="353790" y="42928"/>
                  </a:cubicBezTo>
                  <a:cubicBezTo>
                    <a:pt x="362672" y="50330"/>
                    <a:pt x="362672" y="50330"/>
                    <a:pt x="364152" y="68093"/>
                  </a:cubicBezTo>
                  <a:cubicBezTo>
                    <a:pt x="364152" y="75495"/>
                    <a:pt x="365632" y="84377"/>
                    <a:pt x="359711" y="93258"/>
                  </a:cubicBezTo>
                  <a:close/>
                </a:path>
              </a:pathLst>
            </a:custGeom>
            <a:solidFill>
              <a:srgbClr val="FAAD60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4" name="Полилиния: фигура 1103">
              <a:extLst>
                <a:ext uri="{FF2B5EF4-FFF2-40B4-BE49-F238E27FC236}">
                  <a16:creationId xmlns:a16="http://schemas.microsoft.com/office/drawing/2014/main" id="{BC602A05-4CB7-5A21-B220-936B3FED39E7}"/>
                </a:ext>
              </a:extLst>
            </p:cNvPr>
            <p:cNvSpPr/>
            <p:nvPr/>
          </p:nvSpPr>
          <p:spPr>
            <a:xfrm>
              <a:off x="7009296" y="2320623"/>
              <a:ext cx="373033" cy="82468"/>
            </a:xfrm>
            <a:custGeom>
              <a:avLst/>
              <a:gdLst>
                <a:gd name="connsiteX0" fmla="*/ 16283 w 373033"/>
                <a:gd name="connsiteY0" fmla="*/ 63965 h 82468"/>
                <a:gd name="connsiteX1" fmla="*/ 17764 w 373033"/>
                <a:gd name="connsiteY1" fmla="*/ 62485 h 82468"/>
                <a:gd name="connsiteX2" fmla="*/ 233886 w 373033"/>
                <a:gd name="connsiteY2" fmla="*/ 81729 h 82468"/>
                <a:gd name="connsiteX3" fmla="*/ 322704 w 373033"/>
                <a:gd name="connsiteY3" fmla="*/ 66926 h 82468"/>
                <a:gd name="connsiteX4" fmla="*/ 338987 w 373033"/>
                <a:gd name="connsiteY4" fmla="*/ 68406 h 82468"/>
                <a:gd name="connsiteX5" fmla="*/ 368593 w 373033"/>
                <a:gd name="connsiteY5" fmla="*/ 50642 h 82468"/>
                <a:gd name="connsiteX6" fmla="*/ 373034 w 373033"/>
                <a:gd name="connsiteY6" fmla="*/ 40280 h 82468"/>
                <a:gd name="connsiteX7" fmla="*/ 358231 w 373033"/>
                <a:gd name="connsiteY7" fmla="*/ 28438 h 82468"/>
                <a:gd name="connsiteX8" fmla="*/ 356751 w 373033"/>
                <a:gd name="connsiteY8" fmla="*/ 32879 h 82468"/>
                <a:gd name="connsiteX9" fmla="*/ 341948 w 373033"/>
                <a:gd name="connsiteY9" fmla="*/ 37320 h 82468"/>
                <a:gd name="connsiteX10" fmla="*/ 330105 w 373033"/>
                <a:gd name="connsiteY10" fmla="*/ 31399 h 82468"/>
                <a:gd name="connsiteX11" fmla="*/ 71054 w 373033"/>
                <a:gd name="connsiteY11" fmla="*/ 13635 h 82468"/>
                <a:gd name="connsiteX12" fmla="*/ 16283 w 373033"/>
                <a:gd name="connsiteY12" fmla="*/ 35839 h 82468"/>
                <a:gd name="connsiteX13" fmla="*/ 0 w 373033"/>
                <a:gd name="connsiteY13" fmla="*/ 50642 h 82468"/>
                <a:gd name="connsiteX14" fmla="*/ 16283 w 373033"/>
                <a:gd name="connsiteY14" fmla="*/ 63965 h 82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73033" h="82468">
                  <a:moveTo>
                    <a:pt x="16283" y="63965"/>
                  </a:moveTo>
                  <a:cubicBezTo>
                    <a:pt x="17764" y="62485"/>
                    <a:pt x="17764" y="62485"/>
                    <a:pt x="17764" y="62485"/>
                  </a:cubicBezTo>
                  <a:cubicBezTo>
                    <a:pt x="88818" y="84689"/>
                    <a:pt x="161352" y="83209"/>
                    <a:pt x="233886" y="81729"/>
                  </a:cubicBezTo>
                  <a:cubicBezTo>
                    <a:pt x="263492" y="81729"/>
                    <a:pt x="293098" y="75807"/>
                    <a:pt x="322704" y="66926"/>
                  </a:cubicBezTo>
                  <a:cubicBezTo>
                    <a:pt x="331586" y="63965"/>
                    <a:pt x="333066" y="63965"/>
                    <a:pt x="338987" y="68406"/>
                  </a:cubicBezTo>
                  <a:cubicBezTo>
                    <a:pt x="349349" y="63965"/>
                    <a:pt x="361192" y="59524"/>
                    <a:pt x="368593" y="50642"/>
                  </a:cubicBezTo>
                  <a:cubicBezTo>
                    <a:pt x="368593" y="46202"/>
                    <a:pt x="370073" y="43241"/>
                    <a:pt x="373034" y="40280"/>
                  </a:cubicBezTo>
                  <a:cubicBezTo>
                    <a:pt x="368593" y="35839"/>
                    <a:pt x="362672" y="31399"/>
                    <a:pt x="358231" y="28438"/>
                  </a:cubicBezTo>
                  <a:cubicBezTo>
                    <a:pt x="358231" y="29918"/>
                    <a:pt x="358231" y="31399"/>
                    <a:pt x="356751" y="32879"/>
                  </a:cubicBezTo>
                  <a:cubicBezTo>
                    <a:pt x="353790" y="38800"/>
                    <a:pt x="347869" y="37320"/>
                    <a:pt x="341948" y="37320"/>
                  </a:cubicBezTo>
                  <a:cubicBezTo>
                    <a:pt x="337507" y="35839"/>
                    <a:pt x="334546" y="32879"/>
                    <a:pt x="330105" y="31399"/>
                  </a:cubicBezTo>
                  <a:cubicBezTo>
                    <a:pt x="245729" y="312"/>
                    <a:pt x="159872" y="-11530"/>
                    <a:pt x="71054" y="13635"/>
                  </a:cubicBezTo>
                  <a:cubicBezTo>
                    <a:pt x="51810" y="19556"/>
                    <a:pt x="34047" y="26958"/>
                    <a:pt x="16283" y="35839"/>
                  </a:cubicBezTo>
                  <a:cubicBezTo>
                    <a:pt x="8882" y="38800"/>
                    <a:pt x="2961" y="43241"/>
                    <a:pt x="0" y="50642"/>
                  </a:cubicBezTo>
                  <a:cubicBezTo>
                    <a:pt x="4441" y="56564"/>
                    <a:pt x="8882" y="61004"/>
                    <a:pt x="16283" y="63965"/>
                  </a:cubicBezTo>
                  <a:close/>
                </a:path>
              </a:pathLst>
            </a:custGeom>
            <a:solidFill>
              <a:srgbClr val="E9A25A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5" name="Полилиния: фигура 1104">
              <a:extLst>
                <a:ext uri="{FF2B5EF4-FFF2-40B4-BE49-F238E27FC236}">
                  <a16:creationId xmlns:a16="http://schemas.microsoft.com/office/drawing/2014/main" id="{A8C9F860-9102-0CF8-B2CC-139FB5A36530}"/>
                </a:ext>
              </a:extLst>
            </p:cNvPr>
            <p:cNvSpPr/>
            <p:nvPr/>
          </p:nvSpPr>
          <p:spPr>
            <a:xfrm>
              <a:off x="6876776" y="2295967"/>
              <a:ext cx="631008" cy="1044540"/>
            </a:xfrm>
            <a:custGeom>
              <a:avLst/>
              <a:gdLst>
                <a:gd name="connsiteX0" fmla="*/ 592891 w 631008"/>
                <a:gd name="connsiteY0" fmla="*/ 924987 h 1044540"/>
                <a:gd name="connsiteX1" fmla="*/ 569206 w 631008"/>
                <a:gd name="connsiteY1" fmla="*/ 951632 h 1044540"/>
                <a:gd name="connsiteX2" fmla="*/ 477428 w 631008"/>
                <a:gd name="connsiteY2" fmla="*/ 990119 h 1044540"/>
                <a:gd name="connsiteX3" fmla="*/ 249463 w 631008"/>
                <a:gd name="connsiteY3" fmla="*/ 1007883 h 1044540"/>
                <a:gd name="connsiteX4" fmla="*/ 33340 w 631008"/>
                <a:gd name="connsiteY4" fmla="*/ 932388 h 1044540"/>
                <a:gd name="connsiteX5" fmla="*/ 28899 w 631008"/>
                <a:gd name="connsiteY5" fmla="*/ 929427 h 1044540"/>
                <a:gd name="connsiteX6" fmla="*/ 31860 w 631008"/>
                <a:gd name="connsiteY6" fmla="*/ 948671 h 1044540"/>
                <a:gd name="connsiteX7" fmla="*/ 108835 w 631008"/>
                <a:gd name="connsiteY7" fmla="*/ 991600 h 1044540"/>
                <a:gd name="connsiteX8" fmla="*/ 178409 w 631008"/>
                <a:gd name="connsiteY8" fmla="*/ 1015284 h 1044540"/>
                <a:gd name="connsiteX9" fmla="*/ 194692 w 631008"/>
                <a:gd name="connsiteY9" fmla="*/ 1021206 h 1044540"/>
                <a:gd name="connsiteX10" fmla="*/ 102914 w 631008"/>
                <a:gd name="connsiteY10" fmla="*/ 1003442 h 1044540"/>
                <a:gd name="connsiteX11" fmla="*/ 21498 w 631008"/>
                <a:gd name="connsiteY11" fmla="*/ 959033 h 1044540"/>
                <a:gd name="connsiteX12" fmla="*/ 6695 w 631008"/>
                <a:gd name="connsiteY12" fmla="*/ 1000482 h 1044540"/>
                <a:gd name="connsiteX13" fmla="*/ 774 w 631008"/>
                <a:gd name="connsiteY13" fmla="*/ 988639 h 1044540"/>
                <a:gd name="connsiteX14" fmla="*/ 14096 w 631008"/>
                <a:gd name="connsiteY14" fmla="*/ 868735 h 1044540"/>
                <a:gd name="connsiteX15" fmla="*/ 45182 w 631008"/>
                <a:gd name="connsiteY15" fmla="*/ 658534 h 1044540"/>
                <a:gd name="connsiteX16" fmla="*/ 86631 w 631008"/>
                <a:gd name="connsiteY16" fmla="*/ 390601 h 1044540"/>
                <a:gd name="connsiteX17" fmla="*/ 119197 w 631008"/>
                <a:gd name="connsiteY17" fmla="*/ 205564 h 1044540"/>
                <a:gd name="connsiteX18" fmla="*/ 123638 w 631008"/>
                <a:gd name="connsiteY18" fmla="*/ 172998 h 1044540"/>
                <a:gd name="connsiteX19" fmla="*/ 99953 w 631008"/>
                <a:gd name="connsiteY19" fmla="*/ 172998 h 1044540"/>
                <a:gd name="connsiteX20" fmla="*/ 88111 w 631008"/>
                <a:gd name="connsiteY20" fmla="*/ 158195 h 1044540"/>
                <a:gd name="connsiteX21" fmla="*/ 92552 w 631008"/>
                <a:gd name="connsiteY21" fmla="*/ 143392 h 1044540"/>
                <a:gd name="connsiteX22" fmla="*/ 111796 w 631008"/>
                <a:gd name="connsiteY22" fmla="*/ 79739 h 1044540"/>
                <a:gd name="connsiteX23" fmla="*/ 147323 w 631008"/>
                <a:gd name="connsiteY23" fmla="*/ 35330 h 1044540"/>
                <a:gd name="connsiteX24" fmla="*/ 245022 w 631008"/>
                <a:gd name="connsiteY24" fmla="*/ 4244 h 1044540"/>
                <a:gd name="connsiteX25" fmla="*/ 458184 w 631008"/>
                <a:gd name="connsiteY25" fmla="*/ 27929 h 1044540"/>
                <a:gd name="connsiteX26" fmla="*/ 484829 w 631008"/>
                <a:gd name="connsiteY26" fmla="*/ 41252 h 1044540"/>
                <a:gd name="connsiteX27" fmla="*/ 489270 w 631008"/>
                <a:gd name="connsiteY27" fmla="*/ 54574 h 1044540"/>
                <a:gd name="connsiteX28" fmla="*/ 474467 w 631008"/>
                <a:gd name="connsiteY28" fmla="*/ 59015 h 1044540"/>
                <a:gd name="connsiteX29" fmla="*/ 462625 w 631008"/>
                <a:gd name="connsiteY29" fmla="*/ 53094 h 1044540"/>
                <a:gd name="connsiteX30" fmla="*/ 203574 w 631008"/>
                <a:gd name="connsiteY30" fmla="*/ 38291 h 1044540"/>
                <a:gd name="connsiteX31" fmla="*/ 148803 w 631008"/>
                <a:gd name="connsiteY31" fmla="*/ 60495 h 1044540"/>
                <a:gd name="connsiteX32" fmla="*/ 126598 w 631008"/>
                <a:gd name="connsiteY32" fmla="*/ 91582 h 1044540"/>
                <a:gd name="connsiteX33" fmla="*/ 108835 w 631008"/>
                <a:gd name="connsiteY33" fmla="*/ 159675 h 1044540"/>
                <a:gd name="connsiteX34" fmla="*/ 190251 w 631008"/>
                <a:gd name="connsiteY34" fmla="*/ 198163 h 1044540"/>
                <a:gd name="connsiteX35" fmla="*/ 289431 w 631008"/>
                <a:gd name="connsiteY35" fmla="*/ 207044 h 1044540"/>
                <a:gd name="connsiteX36" fmla="*/ 401933 w 631008"/>
                <a:gd name="connsiteY36" fmla="*/ 210005 h 1044540"/>
                <a:gd name="connsiteX37" fmla="*/ 471507 w 631008"/>
                <a:gd name="connsiteY37" fmla="*/ 199643 h 1044540"/>
                <a:gd name="connsiteX38" fmla="*/ 526278 w 631008"/>
                <a:gd name="connsiteY38" fmla="*/ 165596 h 1044540"/>
                <a:gd name="connsiteX39" fmla="*/ 523317 w 631008"/>
                <a:gd name="connsiteY39" fmla="*/ 150793 h 1044540"/>
                <a:gd name="connsiteX40" fmla="*/ 504073 w 631008"/>
                <a:gd name="connsiteY40" fmla="*/ 82700 h 1044540"/>
                <a:gd name="connsiteX41" fmla="*/ 511475 w 631008"/>
                <a:gd name="connsiteY41" fmla="*/ 63456 h 1044540"/>
                <a:gd name="connsiteX42" fmla="*/ 518876 w 631008"/>
                <a:gd name="connsiteY42" fmla="*/ 78259 h 1044540"/>
                <a:gd name="connsiteX43" fmla="*/ 542561 w 631008"/>
                <a:gd name="connsiteY43" fmla="*/ 155234 h 1044540"/>
                <a:gd name="connsiteX44" fmla="*/ 544041 w 631008"/>
                <a:gd name="connsiteY44" fmla="*/ 167077 h 1044540"/>
                <a:gd name="connsiteX45" fmla="*/ 530718 w 631008"/>
                <a:gd name="connsiteY45" fmla="*/ 183360 h 1044540"/>
                <a:gd name="connsiteX46" fmla="*/ 508514 w 631008"/>
                <a:gd name="connsiteY46" fmla="*/ 187801 h 1044540"/>
                <a:gd name="connsiteX47" fmla="*/ 523317 w 631008"/>
                <a:gd name="connsiteY47" fmla="*/ 266256 h 1044540"/>
                <a:gd name="connsiteX48" fmla="*/ 558844 w 631008"/>
                <a:gd name="connsiteY48" fmla="*/ 476458 h 1044540"/>
                <a:gd name="connsiteX49" fmla="*/ 592891 w 631008"/>
                <a:gd name="connsiteY49" fmla="*/ 705903 h 1044540"/>
                <a:gd name="connsiteX50" fmla="*/ 629898 w 631008"/>
                <a:gd name="connsiteY50" fmla="*/ 978277 h 1044540"/>
                <a:gd name="connsiteX51" fmla="*/ 625457 w 631008"/>
                <a:gd name="connsiteY51" fmla="*/ 1001962 h 1044540"/>
                <a:gd name="connsiteX52" fmla="*/ 609174 w 631008"/>
                <a:gd name="connsiteY52" fmla="*/ 960514 h 1044540"/>
                <a:gd name="connsiteX53" fmla="*/ 438940 w 631008"/>
                <a:gd name="connsiteY53" fmla="*/ 1031568 h 1044540"/>
                <a:gd name="connsiteX54" fmla="*/ 265746 w 631008"/>
                <a:gd name="connsiteY54" fmla="*/ 1041930 h 1044540"/>
                <a:gd name="connsiteX55" fmla="*/ 227258 w 631008"/>
                <a:gd name="connsiteY55" fmla="*/ 1034528 h 1044540"/>
                <a:gd name="connsiteX56" fmla="*/ 216896 w 631008"/>
                <a:gd name="connsiteY56" fmla="*/ 1028607 h 1044540"/>
                <a:gd name="connsiteX57" fmla="*/ 230219 w 631008"/>
                <a:gd name="connsiteY57" fmla="*/ 1025646 h 1044540"/>
                <a:gd name="connsiteX58" fmla="*/ 276108 w 631008"/>
                <a:gd name="connsiteY58" fmla="*/ 1028607 h 1044540"/>
                <a:gd name="connsiteX59" fmla="*/ 533679 w 631008"/>
                <a:gd name="connsiteY59" fmla="*/ 990119 h 1044540"/>
                <a:gd name="connsiteX60" fmla="*/ 607694 w 631008"/>
                <a:gd name="connsiteY60" fmla="*/ 947191 h 1044540"/>
                <a:gd name="connsiteX61" fmla="*/ 600292 w 631008"/>
                <a:gd name="connsiteY61" fmla="*/ 908703 h 1044540"/>
                <a:gd name="connsiteX62" fmla="*/ 576608 w 631008"/>
                <a:gd name="connsiteY62" fmla="*/ 756233 h 1044540"/>
                <a:gd name="connsiteX63" fmla="*/ 545521 w 631008"/>
                <a:gd name="connsiteY63" fmla="*/ 540110 h 1044540"/>
                <a:gd name="connsiteX64" fmla="*/ 532199 w 631008"/>
                <a:gd name="connsiteY64" fmla="*/ 452773 h 1044540"/>
                <a:gd name="connsiteX65" fmla="*/ 515916 w 631008"/>
                <a:gd name="connsiteY65" fmla="*/ 430569 h 1044540"/>
                <a:gd name="connsiteX66" fmla="*/ 324958 w 631008"/>
                <a:gd name="connsiteY66" fmla="*/ 386160 h 1044540"/>
                <a:gd name="connsiteX67" fmla="*/ 128079 w 631008"/>
                <a:gd name="connsiteY67" fmla="*/ 418726 h 1044540"/>
                <a:gd name="connsiteX68" fmla="*/ 95512 w 631008"/>
                <a:gd name="connsiteY68" fmla="*/ 458694 h 1044540"/>
                <a:gd name="connsiteX69" fmla="*/ 64426 w 631008"/>
                <a:gd name="connsiteY69" fmla="*/ 676297 h 1044540"/>
                <a:gd name="connsiteX70" fmla="*/ 31860 w 631008"/>
                <a:gd name="connsiteY70" fmla="*/ 893900 h 1044540"/>
                <a:gd name="connsiteX71" fmla="*/ 39261 w 631008"/>
                <a:gd name="connsiteY71" fmla="*/ 914625 h 1044540"/>
                <a:gd name="connsiteX72" fmla="*/ 165086 w 631008"/>
                <a:gd name="connsiteY72" fmla="*/ 973836 h 1044540"/>
                <a:gd name="connsiteX73" fmla="*/ 496672 w 631008"/>
                <a:gd name="connsiteY73" fmla="*/ 970876 h 1044540"/>
                <a:gd name="connsiteX74" fmla="*/ 581048 w 631008"/>
                <a:gd name="connsiteY74" fmla="*/ 929427 h 1044540"/>
                <a:gd name="connsiteX75" fmla="*/ 592891 w 631008"/>
                <a:gd name="connsiteY75" fmla="*/ 924987 h 1044540"/>
                <a:gd name="connsiteX76" fmla="*/ 104394 w 631008"/>
                <a:gd name="connsiteY76" fmla="*/ 411325 h 1044540"/>
                <a:gd name="connsiteX77" fmla="*/ 210975 w 631008"/>
                <a:gd name="connsiteY77" fmla="*/ 375798 h 1044540"/>
                <a:gd name="connsiteX78" fmla="*/ 317556 w 631008"/>
                <a:gd name="connsiteY78" fmla="*/ 365436 h 1044540"/>
                <a:gd name="connsiteX79" fmla="*/ 425618 w 631008"/>
                <a:gd name="connsiteY79" fmla="*/ 375798 h 1044540"/>
                <a:gd name="connsiteX80" fmla="*/ 529238 w 631008"/>
                <a:gd name="connsiteY80" fmla="*/ 411325 h 1044540"/>
                <a:gd name="connsiteX81" fmla="*/ 495191 w 631008"/>
                <a:gd name="connsiteY81" fmla="*/ 198163 h 1044540"/>
                <a:gd name="connsiteX82" fmla="*/ 490751 w 631008"/>
                <a:gd name="connsiteY82" fmla="*/ 204084 h 1044540"/>
                <a:gd name="connsiteX83" fmla="*/ 468546 w 631008"/>
                <a:gd name="connsiteY83" fmla="*/ 212966 h 1044540"/>
                <a:gd name="connsiteX84" fmla="*/ 413775 w 631008"/>
                <a:gd name="connsiteY84" fmla="*/ 218887 h 1044540"/>
                <a:gd name="connsiteX85" fmla="*/ 394532 w 631008"/>
                <a:gd name="connsiteY85" fmla="*/ 220367 h 1044540"/>
                <a:gd name="connsiteX86" fmla="*/ 382689 w 631008"/>
                <a:gd name="connsiteY86" fmla="*/ 214446 h 1044540"/>
                <a:gd name="connsiteX87" fmla="*/ 305714 w 631008"/>
                <a:gd name="connsiteY87" fmla="*/ 215926 h 1044540"/>
                <a:gd name="connsiteX88" fmla="*/ 279069 w 631008"/>
                <a:gd name="connsiteY88" fmla="*/ 214446 h 1044540"/>
                <a:gd name="connsiteX89" fmla="*/ 216896 w 631008"/>
                <a:gd name="connsiteY89" fmla="*/ 202604 h 1044540"/>
                <a:gd name="connsiteX90" fmla="*/ 203574 w 631008"/>
                <a:gd name="connsiteY90" fmla="*/ 207044 h 1044540"/>
                <a:gd name="connsiteX91" fmla="*/ 179889 w 631008"/>
                <a:gd name="connsiteY91" fmla="*/ 202604 h 1044540"/>
                <a:gd name="connsiteX92" fmla="*/ 166566 w 631008"/>
                <a:gd name="connsiteY92" fmla="*/ 190761 h 1044540"/>
                <a:gd name="connsiteX93" fmla="*/ 144362 w 631008"/>
                <a:gd name="connsiteY93" fmla="*/ 178919 h 1044540"/>
                <a:gd name="connsiteX94" fmla="*/ 104394 w 631008"/>
                <a:gd name="connsiteY94" fmla="*/ 411325 h 104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631008" h="1044540">
                  <a:moveTo>
                    <a:pt x="592891" y="924987"/>
                  </a:moveTo>
                  <a:cubicBezTo>
                    <a:pt x="586970" y="939790"/>
                    <a:pt x="578088" y="945711"/>
                    <a:pt x="569206" y="951632"/>
                  </a:cubicBezTo>
                  <a:cubicBezTo>
                    <a:pt x="541081" y="970876"/>
                    <a:pt x="509994" y="981238"/>
                    <a:pt x="477428" y="990119"/>
                  </a:cubicBezTo>
                  <a:cubicBezTo>
                    <a:pt x="401933" y="1009363"/>
                    <a:pt x="326438" y="1016765"/>
                    <a:pt x="249463" y="1007883"/>
                  </a:cubicBezTo>
                  <a:cubicBezTo>
                    <a:pt x="171007" y="999001"/>
                    <a:pt x="98473" y="976797"/>
                    <a:pt x="33340" y="932388"/>
                  </a:cubicBezTo>
                  <a:cubicBezTo>
                    <a:pt x="31860" y="930908"/>
                    <a:pt x="30379" y="930908"/>
                    <a:pt x="28899" y="929427"/>
                  </a:cubicBezTo>
                  <a:cubicBezTo>
                    <a:pt x="24458" y="936829"/>
                    <a:pt x="25939" y="942750"/>
                    <a:pt x="31860" y="948671"/>
                  </a:cubicBezTo>
                  <a:cubicBezTo>
                    <a:pt x="54064" y="969395"/>
                    <a:pt x="80709" y="981238"/>
                    <a:pt x="108835" y="991600"/>
                  </a:cubicBezTo>
                  <a:cubicBezTo>
                    <a:pt x="132520" y="1000482"/>
                    <a:pt x="156204" y="1006403"/>
                    <a:pt x="178409" y="1015284"/>
                  </a:cubicBezTo>
                  <a:cubicBezTo>
                    <a:pt x="182850" y="1016765"/>
                    <a:pt x="188771" y="1018245"/>
                    <a:pt x="194692" y="1021206"/>
                  </a:cubicBezTo>
                  <a:cubicBezTo>
                    <a:pt x="181369" y="1027127"/>
                    <a:pt x="148803" y="1019725"/>
                    <a:pt x="102914" y="1003442"/>
                  </a:cubicBezTo>
                  <a:cubicBezTo>
                    <a:pt x="73308" y="993080"/>
                    <a:pt x="46663" y="979757"/>
                    <a:pt x="21498" y="959033"/>
                  </a:cubicBezTo>
                  <a:cubicBezTo>
                    <a:pt x="12616" y="972356"/>
                    <a:pt x="17057" y="988639"/>
                    <a:pt x="6695" y="1000482"/>
                  </a:cubicBezTo>
                  <a:cubicBezTo>
                    <a:pt x="-707" y="999001"/>
                    <a:pt x="-707" y="994560"/>
                    <a:pt x="774" y="988639"/>
                  </a:cubicBezTo>
                  <a:cubicBezTo>
                    <a:pt x="5214" y="948671"/>
                    <a:pt x="8175" y="908703"/>
                    <a:pt x="14096" y="868735"/>
                  </a:cubicBezTo>
                  <a:cubicBezTo>
                    <a:pt x="24458" y="799162"/>
                    <a:pt x="34820" y="728108"/>
                    <a:pt x="45182" y="658534"/>
                  </a:cubicBezTo>
                  <a:cubicBezTo>
                    <a:pt x="58505" y="569716"/>
                    <a:pt x="71828" y="479418"/>
                    <a:pt x="86631" y="390601"/>
                  </a:cubicBezTo>
                  <a:cubicBezTo>
                    <a:pt x="96993" y="328428"/>
                    <a:pt x="108835" y="267736"/>
                    <a:pt x="119197" y="205564"/>
                  </a:cubicBezTo>
                  <a:cubicBezTo>
                    <a:pt x="120677" y="195202"/>
                    <a:pt x="122158" y="184840"/>
                    <a:pt x="123638" y="172998"/>
                  </a:cubicBezTo>
                  <a:cubicBezTo>
                    <a:pt x="114756" y="172998"/>
                    <a:pt x="107355" y="172998"/>
                    <a:pt x="99953" y="172998"/>
                  </a:cubicBezTo>
                  <a:cubicBezTo>
                    <a:pt x="89591" y="172998"/>
                    <a:pt x="86631" y="168557"/>
                    <a:pt x="88111" y="158195"/>
                  </a:cubicBezTo>
                  <a:cubicBezTo>
                    <a:pt x="88111" y="153754"/>
                    <a:pt x="91071" y="149313"/>
                    <a:pt x="92552" y="143392"/>
                  </a:cubicBezTo>
                  <a:cubicBezTo>
                    <a:pt x="98473" y="122668"/>
                    <a:pt x="107355" y="101944"/>
                    <a:pt x="111796" y="79739"/>
                  </a:cubicBezTo>
                  <a:cubicBezTo>
                    <a:pt x="116236" y="57535"/>
                    <a:pt x="128079" y="44212"/>
                    <a:pt x="147323" y="35330"/>
                  </a:cubicBezTo>
                  <a:cubicBezTo>
                    <a:pt x="178409" y="19047"/>
                    <a:pt x="210975" y="8685"/>
                    <a:pt x="245022" y="4244"/>
                  </a:cubicBezTo>
                  <a:cubicBezTo>
                    <a:pt x="317556" y="-6118"/>
                    <a:pt x="388610" y="2764"/>
                    <a:pt x="458184" y="27929"/>
                  </a:cubicBezTo>
                  <a:cubicBezTo>
                    <a:pt x="467066" y="30890"/>
                    <a:pt x="475948" y="35330"/>
                    <a:pt x="484829" y="41252"/>
                  </a:cubicBezTo>
                  <a:cubicBezTo>
                    <a:pt x="489270" y="44212"/>
                    <a:pt x="493711" y="48653"/>
                    <a:pt x="489270" y="54574"/>
                  </a:cubicBezTo>
                  <a:cubicBezTo>
                    <a:pt x="486310" y="60495"/>
                    <a:pt x="480389" y="59015"/>
                    <a:pt x="474467" y="59015"/>
                  </a:cubicBezTo>
                  <a:cubicBezTo>
                    <a:pt x="470026" y="57535"/>
                    <a:pt x="467066" y="54574"/>
                    <a:pt x="462625" y="53094"/>
                  </a:cubicBezTo>
                  <a:cubicBezTo>
                    <a:pt x="378248" y="24968"/>
                    <a:pt x="292391" y="13126"/>
                    <a:pt x="203574" y="38291"/>
                  </a:cubicBezTo>
                  <a:cubicBezTo>
                    <a:pt x="184330" y="44212"/>
                    <a:pt x="166566" y="51614"/>
                    <a:pt x="148803" y="60495"/>
                  </a:cubicBezTo>
                  <a:cubicBezTo>
                    <a:pt x="136960" y="66417"/>
                    <a:pt x="129559" y="75298"/>
                    <a:pt x="126598" y="91582"/>
                  </a:cubicBezTo>
                  <a:cubicBezTo>
                    <a:pt x="122158" y="113786"/>
                    <a:pt x="114756" y="135990"/>
                    <a:pt x="108835" y="159675"/>
                  </a:cubicBezTo>
                  <a:cubicBezTo>
                    <a:pt x="142882" y="158195"/>
                    <a:pt x="169527" y="170037"/>
                    <a:pt x="190251" y="198163"/>
                  </a:cubicBezTo>
                  <a:cubicBezTo>
                    <a:pt x="225778" y="181879"/>
                    <a:pt x="259825" y="174478"/>
                    <a:pt x="289431" y="207044"/>
                  </a:cubicBezTo>
                  <a:cubicBezTo>
                    <a:pt x="327918" y="183360"/>
                    <a:pt x="363445" y="183360"/>
                    <a:pt x="401933" y="210005"/>
                  </a:cubicBezTo>
                  <a:cubicBezTo>
                    <a:pt x="422657" y="193722"/>
                    <a:pt x="446342" y="189281"/>
                    <a:pt x="471507" y="199643"/>
                  </a:cubicBezTo>
                  <a:cubicBezTo>
                    <a:pt x="483349" y="178919"/>
                    <a:pt x="501113" y="170037"/>
                    <a:pt x="526278" y="165596"/>
                  </a:cubicBezTo>
                  <a:cubicBezTo>
                    <a:pt x="524797" y="159675"/>
                    <a:pt x="523317" y="155234"/>
                    <a:pt x="523317" y="150793"/>
                  </a:cubicBezTo>
                  <a:cubicBezTo>
                    <a:pt x="517396" y="128589"/>
                    <a:pt x="509994" y="104904"/>
                    <a:pt x="504073" y="82700"/>
                  </a:cubicBezTo>
                  <a:cubicBezTo>
                    <a:pt x="502593" y="75298"/>
                    <a:pt x="502593" y="69377"/>
                    <a:pt x="511475" y="63456"/>
                  </a:cubicBezTo>
                  <a:cubicBezTo>
                    <a:pt x="514435" y="69377"/>
                    <a:pt x="517396" y="73818"/>
                    <a:pt x="518876" y="78259"/>
                  </a:cubicBezTo>
                  <a:cubicBezTo>
                    <a:pt x="526278" y="103424"/>
                    <a:pt x="533679" y="130069"/>
                    <a:pt x="542561" y="155234"/>
                  </a:cubicBezTo>
                  <a:cubicBezTo>
                    <a:pt x="544041" y="158195"/>
                    <a:pt x="544041" y="162636"/>
                    <a:pt x="544041" y="167077"/>
                  </a:cubicBezTo>
                  <a:cubicBezTo>
                    <a:pt x="545521" y="180399"/>
                    <a:pt x="544041" y="181879"/>
                    <a:pt x="530718" y="183360"/>
                  </a:cubicBezTo>
                  <a:cubicBezTo>
                    <a:pt x="523317" y="184840"/>
                    <a:pt x="517396" y="186320"/>
                    <a:pt x="508514" y="187801"/>
                  </a:cubicBezTo>
                  <a:cubicBezTo>
                    <a:pt x="512955" y="214446"/>
                    <a:pt x="518876" y="241091"/>
                    <a:pt x="523317" y="266256"/>
                  </a:cubicBezTo>
                  <a:cubicBezTo>
                    <a:pt x="535159" y="335830"/>
                    <a:pt x="547002" y="406884"/>
                    <a:pt x="558844" y="476458"/>
                  </a:cubicBezTo>
                  <a:cubicBezTo>
                    <a:pt x="570686" y="553433"/>
                    <a:pt x="582529" y="628928"/>
                    <a:pt x="592891" y="705903"/>
                  </a:cubicBezTo>
                  <a:cubicBezTo>
                    <a:pt x="606213" y="796201"/>
                    <a:pt x="621016" y="886499"/>
                    <a:pt x="629898" y="978277"/>
                  </a:cubicBezTo>
                  <a:cubicBezTo>
                    <a:pt x="629898" y="985679"/>
                    <a:pt x="634339" y="994560"/>
                    <a:pt x="625457" y="1001962"/>
                  </a:cubicBezTo>
                  <a:cubicBezTo>
                    <a:pt x="612135" y="990119"/>
                    <a:pt x="618056" y="972356"/>
                    <a:pt x="609174" y="960514"/>
                  </a:cubicBezTo>
                  <a:cubicBezTo>
                    <a:pt x="558844" y="999001"/>
                    <a:pt x="499632" y="1018245"/>
                    <a:pt x="438940" y="1031568"/>
                  </a:cubicBezTo>
                  <a:cubicBezTo>
                    <a:pt x="381209" y="1043410"/>
                    <a:pt x="323477" y="1047851"/>
                    <a:pt x="265746" y="1041930"/>
                  </a:cubicBezTo>
                  <a:cubicBezTo>
                    <a:pt x="252423" y="1040449"/>
                    <a:pt x="239101" y="1037489"/>
                    <a:pt x="227258" y="1034528"/>
                  </a:cubicBezTo>
                  <a:cubicBezTo>
                    <a:pt x="224298" y="1034528"/>
                    <a:pt x="222818" y="1031568"/>
                    <a:pt x="216896" y="1028607"/>
                  </a:cubicBezTo>
                  <a:cubicBezTo>
                    <a:pt x="222818" y="1027127"/>
                    <a:pt x="227258" y="1025646"/>
                    <a:pt x="230219" y="1025646"/>
                  </a:cubicBezTo>
                  <a:cubicBezTo>
                    <a:pt x="245022" y="1025646"/>
                    <a:pt x="261305" y="1027127"/>
                    <a:pt x="276108" y="1028607"/>
                  </a:cubicBezTo>
                  <a:cubicBezTo>
                    <a:pt x="364926" y="1033048"/>
                    <a:pt x="450783" y="1024166"/>
                    <a:pt x="533679" y="990119"/>
                  </a:cubicBezTo>
                  <a:cubicBezTo>
                    <a:pt x="560324" y="979757"/>
                    <a:pt x="585489" y="967915"/>
                    <a:pt x="607694" y="947191"/>
                  </a:cubicBezTo>
                  <a:cubicBezTo>
                    <a:pt x="604733" y="935349"/>
                    <a:pt x="603253" y="922026"/>
                    <a:pt x="600292" y="908703"/>
                  </a:cubicBezTo>
                  <a:cubicBezTo>
                    <a:pt x="592891" y="858373"/>
                    <a:pt x="584009" y="806563"/>
                    <a:pt x="576608" y="756233"/>
                  </a:cubicBezTo>
                  <a:cubicBezTo>
                    <a:pt x="566246" y="683699"/>
                    <a:pt x="555883" y="611164"/>
                    <a:pt x="545521" y="540110"/>
                  </a:cubicBezTo>
                  <a:cubicBezTo>
                    <a:pt x="541081" y="510505"/>
                    <a:pt x="536640" y="480899"/>
                    <a:pt x="532199" y="452773"/>
                  </a:cubicBezTo>
                  <a:cubicBezTo>
                    <a:pt x="530718" y="442411"/>
                    <a:pt x="526278" y="436490"/>
                    <a:pt x="515916" y="430569"/>
                  </a:cubicBezTo>
                  <a:cubicBezTo>
                    <a:pt x="456704" y="399483"/>
                    <a:pt x="391571" y="389121"/>
                    <a:pt x="324958" y="386160"/>
                  </a:cubicBezTo>
                  <a:cubicBezTo>
                    <a:pt x="256864" y="383199"/>
                    <a:pt x="191731" y="395042"/>
                    <a:pt x="128079" y="418726"/>
                  </a:cubicBezTo>
                  <a:cubicBezTo>
                    <a:pt x="108835" y="426128"/>
                    <a:pt x="98473" y="436490"/>
                    <a:pt x="95512" y="458694"/>
                  </a:cubicBezTo>
                  <a:cubicBezTo>
                    <a:pt x="86631" y="531229"/>
                    <a:pt x="74788" y="603763"/>
                    <a:pt x="64426" y="676297"/>
                  </a:cubicBezTo>
                  <a:cubicBezTo>
                    <a:pt x="54064" y="748832"/>
                    <a:pt x="43702" y="821366"/>
                    <a:pt x="31860" y="893900"/>
                  </a:cubicBezTo>
                  <a:cubicBezTo>
                    <a:pt x="30379" y="902782"/>
                    <a:pt x="31860" y="908703"/>
                    <a:pt x="39261" y="914625"/>
                  </a:cubicBezTo>
                  <a:cubicBezTo>
                    <a:pt x="77749" y="942750"/>
                    <a:pt x="119197" y="960514"/>
                    <a:pt x="165086" y="973836"/>
                  </a:cubicBezTo>
                  <a:cubicBezTo>
                    <a:pt x="276108" y="1004922"/>
                    <a:pt x="385650" y="1001962"/>
                    <a:pt x="496672" y="970876"/>
                  </a:cubicBezTo>
                  <a:cubicBezTo>
                    <a:pt x="527758" y="961994"/>
                    <a:pt x="555883" y="950152"/>
                    <a:pt x="581048" y="929427"/>
                  </a:cubicBezTo>
                  <a:cubicBezTo>
                    <a:pt x="584009" y="927947"/>
                    <a:pt x="586970" y="927947"/>
                    <a:pt x="592891" y="924987"/>
                  </a:cubicBezTo>
                  <a:close/>
                  <a:moveTo>
                    <a:pt x="104394" y="411325"/>
                  </a:moveTo>
                  <a:cubicBezTo>
                    <a:pt x="139921" y="395042"/>
                    <a:pt x="175448" y="384680"/>
                    <a:pt x="210975" y="375798"/>
                  </a:cubicBezTo>
                  <a:cubicBezTo>
                    <a:pt x="246502" y="368396"/>
                    <a:pt x="282029" y="365436"/>
                    <a:pt x="317556" y="365436"/>
                  </a:cubicBezTo>
                  <a:cubicBezTo>
                    <a:pt x="354564" y="365436"/>
                    <a:pt x="390091" y="369877"/>
                    <a:pt x="425618" y="375798"/>
                  </a:cubicBezTo>
                  <a:cubicBezTo>
                    <a:pt x="461145" y="381719"/>
                    <a:pt x="493711" y="395042"/>
                    <a:pt x="529238" y="411325"/>
                  </a:cubicBezTo>
                  <a:cubicBezTo>
                    <a:pt x="517396" y="338791"/>
                    <a:pt x="505553" y="269217"/>
                    <a:pt x="495191" y="198163"/>
                  </a:cubicBezTo>
                  <a:cubicBezTo>
                    <a:pt x="492231" y="201123"/>
                    <a:pt x="490751" y="202604"/>
                    <a:pt x="490751" y="204084"/>
                  </a:cubicBezTo>
                  <a:cubicBezTo>
                    <a:pt x="481869" y="217407"/>
                    <a:pt x="481869" y="218887"/>
                    <a:pt x="468546" y="212966"/>
                  </a:cubicBezTo>
                  <a:cubicBezTo>
                    <a:pt x="449302" y="205564"/>
                    <a:pt x="431539" y="207044"/>
                    <a:pt x="413775" y="218887"/>
                  </a:cubicBezTo>
                  <a:cubicBezTo>
                    <a:pt x="406374" y="223328"/>
                    <a:pt x="400453" y="223328"/>
                    <a:pt x="394532" y="220367"/>
                  </a:cubicBezTo>
                  <a:cubicBezTo>
                    <a:pt x="390091" y="218887"/>
                    <a:pt x="387130" y="215926"/>
                    <a:pt x="382689" y="214446"/>
                  </a:cubicBezTo>
                  <a:cubicBezTo>
                    <a:pt x="356044" y="201123"/>
                    <a:pt x="330879" y="202604"/>
                    <a:pt x="305714" y="215926"/>
                  </a:cubicBezTo>
                  <a:cubicBezTo>
                    <a:pt x="295352" y="221847"/>
                    <a:pt x="287950" y="221847"/>
                    <a:pt x="279069" y="214446"/>
                  </a:cubicBezTo>
                  <a:cubicBezTo>
                    <a:pt x="261305" y="198163"/>
                    <a:pt x="240581" y="196682"/>
                    <a:pt x="216896" y="202604"/>
                  </a:cubicBezTo>
                  <a:cubicBezTo>
                    <a:pt x="212455" y="204084"/>
                    <a:pt x="208015" y="205564"/>
                    <a:pt x="203574" y="207044"/>
                  </a:cubicBezTo>
                  <a:cubicBezTo>
                    <a:pt x="194692" y="210005"/>
                    <a:pt x="187290" y="208525"/>
                    <a:pt x="179889" y="202604"/>
                  </a:cubicBezTo>
                  <a:cubicBezTo>
                    <a:pt x="175448" y="198163"/>
                    <a:pt x="171007" y="195202"/>
                    <a:pt x="166566" y="190761"/>
                  </a:cubicBezTo>
                  <a:cubicBezTo>
                    <a:pt x="159165" y="184840"/>
                    <a:pt x="153244" y="180399"/>
                    <a:pt x="144362" y="178919"/>
                  </a:cubicBezTo>
                  <a:cubicBezTo>
                    <a:pt x="128079" y="257374"/>
                    <a:pt x="116236" y="332869"/>
                    <a:pt x="104394" y="411325"/>
                  </a:cubicBezTo>
                  <a:close/>
                </a:path>
              </a:pathLst>
            </a:custGeom>
            <a:solidFill>
              <a:srgbClr val="000000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6" name="Полилиния: фигура 1105">
              <a:extLst>
                <a:ext uri="{FF2B5EF4-FFF2-40B4-BE49-F238E27FC236}">
                  <a16:creationId xmlns:a16="http://schemas.microsoft.com/office/drawing/2014/main" id="{3CA3F196-A65D-9564-6252-E422EF0A9C0A}"/>
                </a:ext>
              </a:extLst>
            </p:cNvPr>
            <p:cNvSpPr/>
            <p:nvPr/>
          </p:nvSpPr>
          <p:spPr>
            <a:xfrm>
              <a:off x="6891740" y="3317173"/>
              <a:ext cx="626777" cy="1078463"/>
            </a:xfrm>
            <a:custGeom>
              <a:avLst/>
              <a:gdLst>
                <a:gd name="connsiteX0" fmla="*/ 600132 w 626777"/>
                <a:gd name="connsiteY0" fmla="*/ 784555 h 1078463"/>
                <a:gd name="connsiteX1" fmla="*/ 398812 w 626777"/>
                <a:gd name="connsiteY1" fmla="*/ 892617 h 1078463"/>
                <a:gd name="connsiteX2" fmla="*/ 258184 w 626777"/>
                <a:gd name="connsiteY2" fmla="*/ 894097 h 1078463"/>
                <a:gd name="connsiteX3" fmla="*/ 243381 w 626777"/>
                <a:gd name="connsiteY3" fmla="*/ 886696 h 1078463"/>
                <a:gd name="connsiteX4" fmla="*/ 253743 w 626777"/>
                <a:gd name="connsiteY4" fmla="*/ 885215 h 1078463"/>
                <a:gd name="connsiteX5" fmla="*/ 324797 w 626777"/>
                <a:gd name="connsiteY5" fmla="*/ 885215 h 1078463"/>
                <a:gd name="connsiteX6" fmla="*/ 446181 w 626777"/>
                <a:gd name="connsiteY6" fmla="*/ 863011 h 1078463"/>
                <a:gd name="connsiteX7" fmla="*/ 569046 w 626777"/>
                <a:gd name="connsiteY7" fmla="*/ 796398 h 1078463"/>
                <a:gd name="connsiteX8" fmla="*/ 579408 w 626777"/>
                <a:gd name="connsiteY8" fmla="*/ 788996 h 1078463"/>
                <a:gd name="connsiteX9" fmla="*/ 604573 w 626777"/>
                <a:gd name="connsiteY9" fmla="*/ 734225 h 1078463"/>
                <a:gd name="connsiteX10" fmla="*/ 607533 w 626777"/>
                <a:gd name="connsiteY10" fmla="*/ 115463 h 1078463"/>
                <a:gd name="connsiteX11" fmla="*/ 610494 w 626777"/>
                <a:gd name="connsiteY11" fmla="*/ 14803 h 1078463"/>
                <a:gd name="connsiteX12" fmla="*/ 617895 w 626777"/>
                <a:gd name="connsiteY12" fmla="*/ 0 h 1078463"/>
                <a:gd name="connsiteX13" fmla="*/ 620856 w 626777"/>
                <a:gd name="connsiteY13" fmla="*/ 16283 h 1078463"/>
                <a:gd name="connsiteX14" fmla="*/ 625297 w 626777"/>
                <a:gd name="connsiteY14" fmla="*/ 233886 h 1078463"/>
                <a:gd name="connsiteX15" fmla="*/ 626777 w 626777"/>
                <a:gd name="connsiteY15" fmla="*/ 826004 h 1078463"/>
                <a:gd name="connsiteX16" fmla="*/ 623817 w 626777"/>
                <a:gd name="connsiteY16" fmla="*/ 885215 h 1078463"/>
                <a:gd name="connsiteX17" fmla="*/ 623817 w 626777"/>
                <a:gd name="connsiteY17" fmla="*/ 901499 h 1078463"/>
                <a:gd name="connsiteX18" fmla="*/ 609014 w 626777"/>
                <a:gd name="connsiteY18" fmla="*/ 950348 h 1078463"/>
                <a:gd name="connsiteX19" fmla="*/ 558684 w 626777"/>
                <a:gd name="connsiteY19" fmla="*/ 1002158 h 1078463"/>
                <a:gd name="connsiteX20" fmla="*/ 407694 w 626777"/>
                <a:gd name="connsiteY20" fmla="*/ 1067291 h 1078463"/>
                <a:gd name="connsiteX21" fmla="*/ 117556 w 626777"/>
                <a:gd name="connsiteY21" fmla="*/ 1039166 h 1078463"/>
                <a:gd name="connsiteX22" fmla="*/ 18377 w 626777"/>
                <a:gd name="connsiteY22" fmla="*/ 972552 h 1078463"/>
                <a:gd name="connsiteX23" fmla="*/ 613 w 626777"/>
                <a:gd name="connsiteY23" fmla="*/ 947388 h 1078463"/>
                <a:gd name="connsiteX24" fmla="*/ 2093 w 626777"/>
                <a:gd name="connsiteY24" fmla="*/ 938506 h 1078463"/>
                <a:gd name="connsiteX25" fmla="*/ 12456 w 626777"/>
                <a:gd name="connsiteY25" fmla="*/ 938506 h 1078463"/>
                <a:gd name="connsiteX26" fmla="*/ 27258 w 626777"/>
                <a:gd name="connsiteY26" fmla="*/ 950348 h 1078463"/>
                <a:gd name="connsiteX27" fmla="*/ 219697 w 626777"/>
                <a:gd name="connsiteY27" fmla="*/ 1046567 h 1078463"/>
                <a:gd name="connsiteX28" fmla="*/ 487630 w 626777"/>
                <a:gd name="connsiteY28" fmla="*/ 1018442 h 1078463"/>
                <a:gd name="connsiteX29" fmla="*/ 564605 w 626777"/>
                <a:gd name="connsiteY29" fmla="*/ 969592 h 1078463"/>
                <a:gd name="connsiteX30" fmla="*/ 604573 w 626777"/>
                <a:gd name="connsiteY30" fmla="*/ 917782 h 1078463"/>
                <a:gd name="connsiteX31" fmla="*/ 609014 w 626777"/>
                <a:gd name="connsiteY31" fmla="*/ 901499 h 1078463"/>
                <a:gd name="connsiteX32" fmla="*/ 606053 w 626777"/>
                <a:gd name="connsiteY32" fmla="*/ 786036 h 1078463"/>
                <a:gd name="connsiteX33" fmla="*/ 600132 w 626777"/>
                <a:gd name="connsiteY33" fmla="*/ 784555 h 1078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26777" h="1078463">
                  <a:moveTo>
                    <a:pt x="600132" y="784555"/>
                  </a:moveTo>
                  <a:cubicBezTo>
                    <a:pt x="540920" y="836366"/>
                    <a:pt x="474307" y="874853"/>
                    <a:pt x="398812" y="892617"/>
                  </a:cubicBezTo>
                  <a:cubicBezTo>
                    <a:pt x="352923" y="902979"/>
                    <a:pt x="305554" y="905939"/>
                    <a:pt x="258184" y="894097"/>
                  </a:cubicBezTo>
                  <a:cubicBezTo>
                    <a:pt x="253743" y="892617"/>
                    <a:pt x="247822" y="891136"/>
                    <a:pt x="243381" y="886696"/>
                  </a:cubicBezTo>
                  <a:cubicBezTo>
                    <a:pt x="246342" y="886696"/>
                    <a:pt x="249302" y="885215"/>
                    <a:pt x="253743" y="885215"/>
                  </a:cubicBezTo>
                  <a:cubicBezTo>
                    <a:pt x="277428" y="885215"/>
                    <a:pt x="301113" y="885215"/>
                    <a:pt x="324797" y="885215"/>
                  </a:cubicBezTo>
                  <a:cubicBezTo>
                    <a:pt x="366246" y="885215"/>
                    <a:pt x="406213" y="877814"/>
                    <a:pt x="446181" y="863011"/>
                  </a:cubicBezTo>
                  <a:cubicBezTo>
                    <a:pt x="490590" y="846728"/>
                    <a:pt x="530558" y="824523"/>
                    <a:pt x="569046" y="796398"/>
                  </a:cubicBezTo>
                  <a:cubicBezTo>
                    <a:pt x="572006" y="793437"/>
                    <a:pt x="576447" y="790476"/>
                    <a:pt x="579408" y="788996"/>
                  </a:cubicBezTo>
                  <a:cubicBezTo>
                    <a:pt x="597171" y="775674"/>
                    <a:pt x="604573" y="759390"/>
                    <a:pt x="604573" y="734225"/>
                  </a:cubicBezTo>
                  <a:cubicBezTo>
                    <a:pt x="604573" y="528465"/>
                    <a:pt x="606053" y="321224"/>
                    <a:pt x="607533" y="115463"/>
                  </a:cubicBezTo>
                  <a:cubicBezTo>
                    <a:pt x="607533" y="81416"/>
                    <a:pt x="609014" y="48850"/>
                    <a:pt x="610494" y="14803"/>
                  </a:cubicBezTo>
                  <a:cubicBezTo>
                    <a:pt x="610494" y="10362"/>
                    <a:pt x="609014" y="2961"/>
                    <a:pt x="617895" y="0"/>
                  </a:cubicBezTo>
                  <a:cubicBezTo>
                    <a:pt x="619376" y="5921"/>
                    <a:pt x="620856" y="11842"/>
                    <a:pt x="620856" y="16283"/>
                  </a:cubicBezTo>
                  <a:cubicBezTo>
                    <a:pt x="622336" y="88818"/>
                    <a:pt x="623817" y="161352"/>
                    <a:pt x="625297" y="233886"/>
                  </a:cubicBezTo>
                  <a:cubicBezTo>
                    <a:pt x="626777" y="430765"/>
                    <a:pt x="626777" y="629125"/>
                    <a:pt x="626777" y="826004"/>
                  </a:cubicBezTo>
                  <a:cubicBezTo>
                    <a:pt x="626777" y="845247"/>
                    <a:pt x="625297" y="865971"/>
                    <a:pt x="623817" y="885215"/>
                  </a:cubicBezTo>
                  <a:cubicBezTo>
                    <a:pt x="623817" y="891136"/>
                    <a:pt x="622336" y="897058"/>
                    <a:pt x="623817" y="901499"/>
                  </a:cubicBezTo>
                  <a:cubicBezTo>
                    <a:pt x="628258" y="920742"/>
                    <a:pt x="619376" y="935545"/>
                    <a:pt x="609014" y="950348"/>
                  </a:cubicBezTo>
                  <a:cubicBezTo>
                    <a:pt x="595691" y="971072"/>
                    <a:pt x="577928" y="987355"/>
                    <a:pt x="558684" y="1002158"/>
                  </a:cubicBezTo>
                  <a:cubicBezTo>
                    <a:pt x="512795" y="1036205"/>
                    <a:pt x="462465" y="1055449"/>
                    <a:pt x="407694" y="1067291"/>
                  </a:cubicBezTo>
                  <a:cubicBezTo>
                    <a:pt x="308514" y="1088015"/>
                    <a:pt x="210815" y="1080614"/>
                    <a:pt x="117556" y="1039166"/>
                  </a:cubicBezTo>
                  <a:cubicBezTo>
                    <a:pt x="80549" y="1022883"/>
                    <a:pt x="46502" y="1002158"/>
                    <a:pt x="18377" y="972552"/>
                  </a:cubicBezTo>
                  <a:cubicBezTo>
                    <a:pt x="10975" y="965151"/>
                    <a:pt x="6534" y="956269"/>
                    <a:pt x="613" y="947388"/>
                  </a:cubicBezTo>
                  <a:cubicBezTo>
                    <a:pt x="-867" y="945907"/>
                    <a:pt x="613" y="939986"/>
                    <a:pt x="2093" y="938506"/>
                  </a:cubicBezTo>
                  <a:cubicBezTo>
                    <a:pt x="5054" y="937026"/>
                    <a:pt x="9495" y="937026"/>
                    <a:pt x="12456" y="938506"/>
                  </a:cubicBezTo>
                  <a:cubicBezTo>
                    <a:pt x="18377" y="941466"/>
                    <a:pt x="22818" y="945907"/>
                    <a:pt x="27258" y="950348"/>
                  </a:cubicBezTo>
                  <a:cubicBezTo>
                    <a:pt x="80549" y="1003639"/>
                    <a:pt x="147162" y="1033245"/>
                    <a:pt x="219697" y="1046567"/>
                  </a:cubicBezTo>
                  <a:cubicBezTo>
                    <a:pt x="311475" y="1064331"/>
                    <a:pt x="400292" y="1053969"/>
                    <a:pt x="487630" y="1018442"/>
                  </a:cubicBezTo>
                  <a:cubicBezTo>
                    <a:pt x="515755" y="1006599"/>
                    <a:pt x="542400" y="990316"/>
                    <a:pt x="564605" y="969592"/>
                  </a:cubicBezTo>
                  <a:cubicBezTo>
                    <a:pt x="580888" y="954789"/>
                    <a:pt x="594211" y="937026"/>
                    <a:pt x="604573" y="917782"/>
                  </a:cubicBezTo>
                  <a:cubicBezTo>
                    <a:pt x="607533" y="913341"/>
                    <a:pt x="609014" y="907420"/>
                    <a:pt x="609014" y="901499"/>
                  </a:cubicBezTo>
                  <a:cubicBezTo>
                    <a:pt x="607533" y="863011"/>
                    <a:pt x="607533" y="824523"/>
                    <a:pt x="606053" y="786036"/>
                  </a:cubicBezTo>
                  <a:cubicBezTo>
                    <a:pt x="601612" y="786036"/>
                    <a:pt x="600132" y="786036"/>
                    <a:pt x="600132" y="784555"/>
                  </a:cubicBezTo>
                  <a:close/>
                </a:path>
              </a:pathLst>
            </a:custGeom>
            <a:solidFill>
              <a:srgbClr val="000000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7" name="Полилиния: фигура 1106">
              <a:extLst>
                <a:ext uri="{FF2B5EF4-FFF2-40B4-BE49-F238E27FC236}">
                  <a16:creationId xmlns:a16="http://schemas.microsoft.com/office/drawing/2014/main" id="{FD79C763-CA77-B222-7286-CC3CAB6BAC17}"/>
                </a:ext>
              </a:extLst>
            </p:cNvPr>
            <p:cNvSpPr/>
            <p:nvPr/>
          </p:nvSpPr>
          <p:spPr>
            <a:xfrm>
              <a:off x="6865708" y="3315692"/>
              <a:ext cx="613628" cy="925183"/>
            </a:xfrm>
            <a:custGeom>
              <a:avLst/>
              <a:gdLst>
                <a:gd name="connsiteX0" fmla="*/ 23685 w 613628"/>
                <a:gd name="connsiteY0" fmla="*/ 263492 h 925183"/>
                <a:gd name="connsiteX1" fmla="*/ 23685 w 613628"/>
                <a:gd name="connsiteY1" fmla="*/ 284216 h 925183"/>
                <a:gd name="connsiteX2" fmla="*/ 23685 w 613628"/>
                <a:gd name="connsiteY2" fmla="*/ 754949 h 925183"/>
                <a:gd name="connsiteX3" fmla="*/ 35527 w 613628"/>
                <a:gd name="connsiteY3" fmla="*/ 781595 h 925183"/>
                <a:gd name="connsiteX4" fmla="*/ 158391 w 613628"/>
                <a:gd name="connsiteY4" fmla="*/ 851168 h 925183"/>
                <a:gd name="connsiteX5" fmla="*/ 214643 w 613628"/>
                <a:gd name="connsiteY5" fmla="*/ 868932 h 925183"/>
                <a:gd name="connsiteX6" fmla="*/ 232406 w 613628"/>
                <a:gd name="connsiteY6" fmla="*/ 874853 h 925183"/>
                <a:gd name="connsiteX7" fmla="*/ 219083 w 613628"/>
                <a:gd name="connsiteY7" fmla="*/ 879294 h 925183"/>
                <a:gd name="connsiteX8" fmla="*/ 31086 w 613628"/>
                <a:gd name="connsiteY8" fmla="*/ 796398 h 925183"/>
                <a:gd name="connsiteX9" fmla="*/ 23685 w 613628"/>
                <a:gd name="connsiteY9" fmla="*/ 791957 h 925183"/>
                <a:gd name="connsiteX10" fmla="*/ 22204 w 613628"/>
                <a:gd name="connsiteY10" fmla="*/ 806760 h 925183"/>
                <a:gd name="connsiteX11" fmla="*/ 17764 w 613628"/>
                <a:gd name="connsiteY11" fmla="*/ 907420 h 925183"/>
                <a:gd name="connsiteX12" fmla="*/ 13323 w 613628"/>
                <a:gd name="connsiteY12" fmla="*/ 925183 h 925183"/>
                <a:gd name="connsiteX13" fmla="*/ 4441 w 613628"/>
                <a:gd name="connsiteY13" fmla="*/ 908900 h 925183"/>
                <a:gd name="connsiteX14" fmla="*/ 0 w 613628"/>
                <a:gd name="connsiteY14" fmla="*/ 845247 h 925183"/>
                <a:gd name="connsiteX15" fmla="*/ 1480 w 613628"/>
                <a:gd name="connsiteY15" fmla="*/ 223524 h 925183"/>
                <a:gd name="connsiteX16" fmla="*/ 4441 w 613628"/>
                <a:gd name="connsiteY16" fmla="*/ 22204 h 925183"/>
                <a:gd name="connsiteX17" fmla="*/ 7401 w 613628"/>
                <a:gd name="connsiteY17" fmla="*/ 0 h 925183"/>
                <a:gd name="connsiteX18" fmla="*/ 11842 w 613628"/>
                <a:gd name="connsiteY18" fmla="*/ 0 h 925183"/>
                <a:gd name="connsiteX19" fmla="*/ 19244 w 613628"/>
                <a:gd name="connsiteY19" fmla="*/ 10362 h 925183"/>
                <a:gd name="connsiteX20" fmla="*/ 20724 w 613628"/>
                <a:gd name="connsiteY20" fmla="*/ 29606 h 925183"/>
                <a:gd name="connsiteX21" fmla="*/ 23685 w 613628"/>
                <a:gd name="connsiteY21" fmla="*/ 236847 h 925183"/>
                <a:gd name="connsiteX22" fmla="*/ 23685 w 613628"/>
                <a:gd name="connsiteY22" fmla="*/ 245729 h 925183"/>
                <a:gd name="connsiteX23" fmla="*/ 319743 w 613628"/>
                <a:gd name="connsiteY23" fmla="*/ 325664 h 925183"/>
                <a:gd name="connsiteX24" fmla="*/ 612841 w 613628"/>
                <a:gd name="connsiteY24" fmla="*/ 241288 h 925183"/>
                <a:gd name="connsiteX25" fmla="*/ 603960 w 613628"/>
                <a:gd name="connsiteY25" fmla="*/ 259051 h 925183"/>
                <a:gd name="connsiteX26" fmla="*/ 568433 w 613628"/>
                <a:gd name="connsiteY26" fmla="*/ 281256 h 925183"/>
                <a:gd name="connsiteX27" fmla="*/ 414482 w 613628"/>
                <a:gd name="connsiteY27" fmla="*/ 330105 h 925183"/>
                <a:gd name="connsiteX28" fmla="*/ 242768 w 613628"/>
                <a:gd name="connsiteY28" fmla="*/ 336027 h 925183"/>
                <a:gd name="connsiteX29" fmla="*/ 29606 w 613628"/>
                <a:gd name="connsiteY29" fmla="*/ 264972 h 925183"/>
                <a:gd name="connsiteX30" fmla="*/ 23685 w 613628"/>
                <a:gd name="connsiteY30" fmla="*/ 263492 h 925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613628" h="925183">
                  <a:moveTo>
                    <a:pt x="23685" y="263492"/>
                  </a:moveTo>
                  <a:cubicBezTo>
                    <a:pt x="23685" y="270894"/>
                    <a:pt x="23685" y="278295"/>
                    <a:pt x="23685" y="284216"/>
                  </a:cubicBezTo>
                  <a:cubicBezTo>
                    <a:pt x="23685" y="441127"/>
                    <a:pt x="23685" y="598038"/>
                    <a:pt x="23685" y="754949"/>
                  </a:cubicBezTo>
                  <a:cubicBezTo>
                    <a:pt x="23685" y="766792"/>
                    <a:pt x="26645" y="774193"/>
                    <a:pt x="35527" y="781595"/>
                  </a:cubicBezTo>
                  <a:cubicBezTo>
                    <a:pt x="71054" y="815641"/>
                    <a:pt x="112502" y="836366"/>
                    <a:pt x="158391" y="851168"/>
                  </a:cubicBezTo>
                  <a:cubicBezTo>
                    <a:pt x="177635" y="857090"/>
                    <a:pt x="195399" y="863011"/>
                    <a:pt x="214643" y="868932"/>
                  </a:cubicBezTo>
                  <a:cubicBezTo>
                    <a:pt x="220564" y="870412"/>
                    <a:pt x="226485" y="873373"/>
                    <a:pt x="232406" y="874853"/>
                  </a:cubicBezTo>
                  <a:cubicBezTo>
                    <a:pt x="229445" y="882255"/>
                    <a:pt x="223524" y="880774"/>
                    <a:pt x="219083" y="879294"/>
                  </a:cubicBezTo>
                  <a:cubicBezTo>
                    <a:pt x="150990" y="864491"/>
                    <a:pt x="85857" y="843767"/>
                    <a:pt x="31086" y="796398"/>
                  </a:cubicBezTo>
                  <a:cubicBezTo>
                    <a:pt x="29606" y="794917"/>
                    <a:pt x="28126" y="793437"/>
                    <a:pt x="23685" y="791957"/>
                  </a:cubicBezTo>
                  <a:cubicBezTo>
                    <a:pt x="23685" y="797878"/>
                    <a:pt x="22204" y="802319"/>
                    <a:pt x="22204" y="806760"/>
                  </a:cubicBezTo>
                  <a:cubicBezTo>
                    <a:pt x="20724" y="840806"/>
                    <a:pt x="19244" y="873373"/>
                    <a:pt x="17764" y="907420"/>
                  </a:cubicBezTo>
                  <a:cubicBezTo>
                    <a:pt x="17764" y="913341"/>
                    <a:pt x="14803" y="919262"/>
                    <a:pt x="13323" y="925183"/>
                  </a:cubicBezTo>
                  <a:cubicBezTo>
                    <a:pt x="4441" y="920742"/>
                    <a:pt x="4441" y="914821"/>
                    <a:pt x="4441" y="908900"/>
                  </a:cubicBezTo>
                  <a:cubicBezTo>
                    <a:pt x="2961" y="888176"/>
                    <a:pt x="0" y="865971"/>
                    <a:pt x="0" y="845247"/>
                  </a:cubicBezTo>
                  <a:cubicBezTo>
                    <a:pt x="0" y="638006"/>
                    <a:pt x="0" y="430765"/>
                    <a:pt x="1480" y="223524"/>
                  </a:cubicBezTo>
                  <a:cubicBezTo>
                    <a:pt x="1480" y="156911"/>
                    <a:pt x="4441" y="90298"/>
                    <a:pt x="4441" y="22204"/>
                  </a:cubicBezTo>
                  <a:cubicBezTo>
                    <a:pt x="4441" y="14803"/>
                    <a:pt x="5921" y="7401"/>
                    <a:pt x="7401" y="0"/>
                  </a:cubicBezTo>
                  <a:cubicBezTo>
                    <a:pt x="8882" y="0"/>
                    <a:pt x="10362" y="0"/>
                    <a:pt x="11842" y="0"/>
                  </a:cubicBezTo>
                  <a:cubicBezTo>
                    <a:pt x="17764" y="4441"/>
                    <a:pt x="19244" y="7401"/>
                    <a:pt x="19244" y="10362"/>
                  </a:cubicBezTo>
                  <a:cubicBezTo>
                    <a:pt x="20724" y="16283"/>
                    <a:pt x="20724" y="23685"/>
                    <a:pt x="20724" y="29606"/>
                  </a:cubicBezTo>
                  <a:cubicBezTo>
                    <a:pt x="22204" y="99180"/>
                    <a:pt x="23685" y="167273"/>
                    <a:pt x="23685" y="236847"/>
                  </a:cubicBezTo>
                  <a:cubicBezTo>
                    <a:pt x="23685" y="239808"/>
                    <a:pt x="23685" y="242768"/>
                    <a:pt x="23685" y="245729"/>
                  </a:cubicBezTo>
                  <a:cubicBezTo>
                    <a:pt x="113983" y="306421"/>
                    <a:pt x="214643" y="328625"/>
                    <a:pt x="319743" y="325664"/>
                  </a:cubicBezTo>
                  <a:cubicBezTo>
                    <a:pt x="424844" y="322704"/>
                    <a:pt x="524024" y="303460"/>
                    <a:pt x="612841" y="241288"/>
                  </a:cubicBezTo>
                  <a:cubicBezTo>
                    <a:pt x="615802" y="250170"/>
                    <a:pt x="609881" y="256091"/>
                    <a:pt x="603960" y="259051"/>
                  </a:cubicBezTo>
                  <a:cubicBezTo>
                    <a:pt x="592117" y="266453"/>
                    <a:pt x="580275" y="275334"/>
                    <a:pt x="568433" y="281256"/>
                  </a:cubicBezTo>
                  <a:cubicBezTo>
                    <a:pt x="519583" y="306421"/>
                    <a:pt x="467773" y="321224"/>
                    <a:pt x="414482" y="330105"/>
                  </a:cubicBezTo>
                  <a:cubicBezTo>
                    <a:pt x="356751" y="340467"/>
                    <a:pt x="300500" y="343428"/>
                    <a:pt x="242768" y="336027"/>
                  </a:cubicBezTo>
                  <a:cubicBezTo>
                    <a:pt x="165793" y="330105"/>
                    <a:pt x="93258" y="312342"/>
                    <a:pt x="29606" y="264972"/>
                  </a:cubicBezTo>
                  <a:cubicBezTo>
                    <a:pt x="29606" y="264972"/>
                    <a:pt x="28126" y="264972"/>
                    <a:pt x="23685" y="263492"/>
                  </a:cubicBezTo>
                  <a:close/>
                </a:path>
              </a:pathLst>
            </a:custGeom>
            <a:solidFill>
              <a:srgbClr val="000000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8" name="Полилиния: фигура 1107">
              <a:extLst>
                <a:ext uri="{FF2B5EF4-FFF2-40B4-BE49-F238E27FC236}">
                  <a16:creationId xmlns:a16="http://schemas.microsoft.com/office/drawing/2014/main" id="{6419735F-CB93-48C1-CCE7-35414D2BDB72}"/>
                </a:ext>
              </a:extLst>
            </p:cNvPr>
            <p:cNvSpPr/>
            <p:nvPr/>
          </p:nvSpPr>
          <p:spPr>
            <a:xfrm>
              <a:off x="6912718" y="4131334"/>
              <a:ext cx="570272" cy="117376"/>
            </a:xfrm>
            <a:custGeom>
              <a:avLst/>
              <a:gdLst>
                <a:gd name="connsiteX0" fmla="*/ 570272 w 570272"/>
                <a:gd name="connsiteY0" fmla="*/ 2961 h 117376"/>
                <a:gd name="connsiteX1" fmla="*/ 567312 w 570272"/>
                <a:gd name="connsiteY1" fmla="*/ 11842 h 117376"/>
                <a:gd name="connsiteX2" fmla="*/ 549548 w 570272"/>
                <a:gd name="connsiteY2" fmla="*/ 28126 h 117376"/>
                <a:gd name="connsiteX3" fmla="*/ 340827 w 570272"/>
                <a:gd name="connsiteY3" fmla="*/ 113983 h 117376"/>
                <a:gd name="connsiteX4" fmla="*/ 44768 w 570272"/>
                <a:gd name="connsiteY4" fmla="*/ 57731 h 117376"/>
                <a:gd name="connsiteX5" fmla="*/ 6280 w 570272"/>
                <a:gd name="connsiteY5" fmla="*/ 32567 h 117376"/>
                <a:gd name="connsiteX6" fmla="*/ 1839 w 570272"/>
                <a:gd name="connsiteY6" fmla="*/ 19244 h 117376"/>
                <a:gd name="connsiteX7" fmla="*/ 12202 w 570272"/>
                <a:gd name="connsiteY7" fmla="*/ 19244 h 117376"/>
                <a:gd name="connsiteX8" fmla="*/ 44768 w 570272"/>
                <a:gd name="connsiteY8" fmla="*/ 38488 h 117376"/>
                <a:gd name="connsiteX9" fmla="*/ 294938 w 570272"/>
                <a:gd name="connsiteY9" fmla="*/ 102140 h 117376"/>
                <a:gd name="connsiteX10" fmla="*/ 537706 w 570272"/>
                <a:gd name="connsiteY10" fmla="*/ 22204 h 117376"/>
                <a:gd name="connsiteX11" fmla="*/ 558430 w 570272"/>
                <a:gd name="connsiteY11" fmla="*/ 5921 h 117376"/>
                <a:gd name="connsiteX12" fmla="*/ 567312 w 570272"/>
                <a:gd name="connsiteY12" fmla="*/ 0 h 117376"/>
                <a:gd name="connsiteX13" fmla="*/ 570272 w 570272"/>
                <a:gd name="connsiteY13" fmla="*/ 2961 h 117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70272" h="117376">
                  <a:moveTo>
                    <a:pt x="570272" y="2961"/>
                  </a:moveTo>
                  <a:cubicBezTo>
                    <a:pt x="568792" y="5921"/>
                    <a:pt x="568792" y="8882"/>
                    <a:pt x="567312" y="11842"/>
                  </a:cubicBezTo>
                  <a:cubicBezTo>
                    <a:pt x="561390" y="17764"/>
                    <a:pt x="555469" y="23685"/>
                    <a:pt x="549548" y="28126"/>
                  </a:cubicBezTo>
                  <a:cubicBezTo>
                    <a:pt x="487376" y="75495"/>
                    <a:pt x="419282" y="105101"/>
                    <a:pt x="340827" y="113983"/>
                  </a:cubicBezTo>
                  <a:cubicBezTo>
                    <a:pt x="235726" y="125825"/>
                    <a:pt x="136546" y="106581"/>
                    <a:pt x="44768" y="57731"/>
                  </a:cubicBezTo>
                  <a:cubicBezTo>
                    <a:pt x="31445" y="50330"/>
                    <a:pt x="19603" y="41448"/>
                    <a:pt x="6280" y="32567"/>
                  </a:cubicBezTo>
                  <a:cubicBezTo>
                    <a:pt x="1839" y="28126"/>
                    <a:pt x="-2601" y="23685"/>
                    <a:pt x="1839" y="19244"/>
                  </a:cubicBezTo>
                  <a:cubicBezTo>
                    <a:pt x="3320" y="17764"/>
                    <a:pt x="9241" y="17764"/>
                    <a:pt x="12202" y="19244"/>
                  </a:cubicBezTo>
                  <a:cubicBezTo>
                    <a:pt x="24044" y="25165"/>
                    <a:pt x="34406" y="32567"/>
                    <a:pt x="44768" y="38488"/>
                  </a:cubicBezTo>
                  <a:cubicBezTo>
                    <a:pt x="121743" y="81416"/>
                    <a:pt x="206120" y="103621"/>
                    <a:pt x="294938" y="102140"/>
                  </a:cubicBezTo>
                  <a:cubicBezTo>
                    <a:pt x="383755" y="100660"/>
                    <a:pt x="465171" y="75495"/>
                    <a:pt x="537706" y="22204"/>
                  </a:cubicBezTo>
                  <a:cubicBezTo>
                    <a:pt x="545107" y="16283"/>
                    <a:pt x="551028" y="10362"/>
                    <a:pt x="558430" y="5921"/>
                  </a:cubicBezTo>
                  <a:cubicBezTo>
                    <a:pt x="561390" y="2961"/>
                    <a:pt x="564351" y="1480"/>
                    <a:pt x="567312" y="0"/>
                  </a:cubicBezTo>
                  <a:cubicBezTo>
                    <a:pt x="568792" y="0"/>
                    <a:pt x="568792" y="1480"/>
                    <a:pt x="570272" y="2961"/>
                  </a:cubicBezTo>
                  <a:close/>
                </a:path>
              </a:pathLst>
            </a:custGeom>
            <a:solidFill>
              <a:srgbClr val="000000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09" name="Полилиния: фигура 1108">
              <a:extLst>
                <a:ext uri="{FF2B5EF4-FFF2-40B4-BE49-F238E27FC236}">
                  <a16:creationId xmlns:a16="http://schemas.microsoft.com/office/drawing/2014/main" id="{FFE05C18-139B-8A63-AD33-3455150C14DD}"/>
                </a:ext>
              </a:extLst>
            </p:cNvPr>
            <p:cNvSpPr/>
            <p:nvPr/>
          </p:nvSpPr>
          <p:spPr>
            <a:xfrm>
              <a:off x="7000414" y="2754661"/>
              <a:ext cx="390797" cy="53239"/>
            </a:xfrm>
            <a:custGeom>
              <a:avLst/>
              <a:gdLst>
                <a:gd name="connsiteX0" fmla="*/ 390797 w 390797"/>
                <a:gd name="connsiteY0" fmla="*/ 13323 h 53239"/>
                <a:gd name="connsiteX1" fmla="*/ 375994 w 390797"/>
                <a:gd name="connsiteY1" fmla="*/ 31086 h 53239"/>
                <a:gd name="connsiteX2" fmla="*/ 322704 w 390797"/>
                <a:gd name="connsiteY2" fmla="*/ 45889 h 53239"/>
                <a:gd name="connsiteX3" fmla="*/ 196879 w 390797"/>
                <a:gd name="connsiteY3" fmla="*/ 51810 h 53239"/>
                <a:gd name="connsiteX4" fmla="*/ 59212 w 390797"/>
                <a:gd name="connsiteY4" fmla="*/ 32566 h 53239"/>
                <a:gd name="connsiteX5" fmla="*/ 11842 w 390797"/>
                <a:gd name="connsiteY5" fmla="*/ 14803 h 53239"/>
                <a:gd name="connsiteX6" fmla="*/ 0 w 390797"/>
                <a:gd name="connsiteY6" fmla="*/ 1480 h 53239"/>
                <a:gd name="connsiteX7" fmla="*/ 2961 w 390797"/>
                <a:gd name="connsiteY7" fmla="*/ 0 h 53239"/>
                <a:gd name="connsiteX8" fmla="*/ 112502 w 390797"/>
                <a:gd name="connsiteY8" fmla="*/ 32566 h 53239"/>
                <a:gd name="connsiteX9" fmla="*/ 262012 w 390797"/>
                <a:gd name="connsiteY9" fmla="*/ 39968 h 53239"/>
                <a:gd name="connsiteX10" fmla="*/ 374514 w 390797"/>
                <a:gd name="connsiteY10" fmla="*/ 17763 h 53239"/>
                <a:gd name="connsiteX11" fmla="*/ 390797 w 390797"/>
                <a:gd name="connsiteY11" fmla="*/ 13323 h 53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0797" h="53239">
                  <a:moveTo>
                    <a:pt x="390797" y="13323"/>
                  </a:moveTo>
                  <a:cubicBezTo>
                    <a:pt x="390797" y="25165"/>
                    <a:pt x="383396" y="29606"/>
                    <a:pt x="375994" y="31086"/>
                  </a:cubicBezTo>
                  <a:cubicBezTo>
                    <a:pt x="358231" y="37007"/>
                    <a:pt x="340467" y="42928"/>
                    <a:pt x="322704" y="45889"/>
                  </a:cubicBezTo>
                  <a:cubicBezTo>
                    <a:pt x="281256" y="53291"/>
                    <a:pt x="238327" y="54771"/>
                    <a:pt x="196879" y="51810"/>
                  </a:cubicBezTo>
                  <a:cubicBezTo>
                    <a:pt x="150990" y="48850"/>
                    <a:pt x="103621" y="45889"/>
                    <a:pt x="59212" y="32566"/>
                  </a:cubicBezTo>
                  <a:cubicBezTo>
                    <a:pt x="42928" y="28126"/>
                    <a:pt x="26645" y="20724"/>
                    <a:pt x="11842" y="14803"/>
                  </a:cubicBezTo>
                  <a:cubicBezTo>
                    <a:pt x="5921" y="11842"/>
                    <a:pt x="0" y="8882"/>
                    <a:pt x="0" y="1480"/>
                  </a:cubicBezTo>
                  <a:cubicBezTo>
                    <a:pt x="1480" y="1480"/>
                    <a:pt x="2961" y="0"/>
                    <a:pt x="2961" y="0"/>
                  </a:cubicBezTo>
                  <a:cubicBezTo>
                    <a:pt x="37007" y="20724"/>
                    <a:pt x="74015" y="26645"/>
                    <a:pt x="112502" y="32566"/>
                  </a:cubicBezTo>
                  <a:cubicBezTo>
                    <a:pt x="161352" y="39968"/>
                    <a:pt x="211682" y="41448"/>
                    <a:pt x="262012" y="39968"/>
                  </a:cubicBezTo>
                  <a:cubicBezTo>
                    <a:pt x="300500" y="38488"/>
                    <a:pt x="337507" y="32566"/>
                    <a:pt x="374514" y="17763"/>
                  </a:cubicBezTo>
                  <a:cubicBezTo>
                    <a:pt x="377475" y="14803"/>
                    <a:pt x="383396" y="14803"/>
                    <a:pt x="390797" y="13323"/>
                  </a:cubicBezTo>
                  <a:close/>
                </a:path>
              </a:pathLst>
            </a:custGeom>
            <a:solidFill>
              <a:srgbClr val="000000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0" name="Полилиния: фигура 1109">
              <a:extLst>
                <a:ext uri="{FF2B5EF4-FFF2-40B4-BE49-F238E27FC236}">
                  <a16:creationId xmlns:a16="http://schemas.microsoft.com/office/drawing/2014/main" id="{FF92F6DA-3857-8967-1299-06970F6EF761}"/>
                </a:ext>
              </a:extLst>
            </p:cNvPr>
            <p:cNvSpPr/>
            <p:nvPr/>
          </p:nvSpPr>
          <p:spPr>
            <a:xfrm>
              <a:off x="7022619" y="2383108"/>
              <a:ext cx="327144" cy="33767"/>
            </a:xfrm>
            <a:custGeom>
              <a:avLst/>
              <a:gdLst>
                <a:gd name="connsiteX0" fmla="*/ 0 w 327144"/>
                <a:gd name="connsiteY0" fmla="*/ 2961 h 33767"/>
                <a:gd name="connsiteX1" fmla="*/ 4441 w 327144"/>
                <a:gd name="connsiteY1" fmla="*/ 0 h 33767"/>
                <a:gd name="connsiteX2" fmla="*/ 220564 w 327144"/>
                <a:gd name="connsiteY2" fmla="*/ 19244 h 33767"/>
                <a:gd name="connsiteX3" fmla="*/ 309381 w 327144"/>
                <a:gd name="connsiteY3" fmla="*/ 4441 h 33767"/>
                <a:gd name="connsiteX4" fmla="*/ 327145 w 327144"/>
                <a:gd name="connsiteY4" fmla="*/ 7401 h 33767"/>
                <a:gd name="connsiteX5" fmla="*/ 306421 w 327144"/>
                <a:gd name="connsiteY5" fmla="*/ 22204 h 33767"/>
                <a:gd name="connsiteX6" fmla="*/ 267933 w 327144"/>
                <a:gd name="connsiteY6" fmla="*/ 29606 h 33767"/>
                <a:gd name="connsiteX7" fmla="*/ 142108 w 327144"/>
                <a:gd name="connsiteY7" fmla="*/ 31086 h 33767"/>
                <a:gd name="connsiteX8" fmla="*/ 60692 w 327144"/>
                <a:gd name="connsiteY8" fmla="*/ 22204 h 33767"/>
                <a:gd name="connsiteX9" fmla="*/ 14803 w 327144"/>
                <a:gd name="connsiteY9" fmla="*/ 10362 h 33767"/>
                <a:gd name="connsiteX10" fmla="*/ 0 w 327144"/>
                <a:gd name="connsiteY10" fmla="*/ 2961 h 33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7144" h="33767">
                  <a:moveTo>
                    <a:pt x="0" y="2961"/>
                  </a:moveTo>
                  <a:cubicBezTo>
                    <a:pt x="4441" y="1480"/>
                    <a:pt x="4441" y="0"/>
                    <a:pt x="4441" y="0"/>
                  </a:cubicBezTo>
                  <a:cubicBezTo>
                    <a:pt x="75495" y="22204"/>
                    <a:pt x="148029" y="20724"/>
                    <a:pt x="220564" y="19244"/>
                  </a:cubicBezTo>
                  <a:cubicBezTo>
                    <a:pt x="250170" y="19244"/>
                    <a:pt x="279775" y="13323"/>
                    <a:pt x="309381" y="4441"/>
                  </a:cubicBezTo>
                  <a:cubicBezTo>
                    <a:pt x="319743" y="1480"/>
                    <a:pt x="319743" y="1480"/>
                    <a:pt x="327145" y="7401"/>
                  </a:cubicBezTo>
                  <a:cubicBezTo>
                    <a:pt x="324184" y="19244"/>
                    <a:pt x="315302" y="20724"/>
                    <a:pt x="306421" y="22204"/>
                  </a:cubicBezTo>
                  <a:cubicBezTo>
                    <a:pt x="293098" y="25165"/>
                    <a:pt x="281256" y="28126"/>
                    <a:pt x="267933" y="29606"/>
                  </a:cubicBezTo>
                  <a:cubicBezTo>
                    <a:pt x="226485" y="34047"/>
                    <a:pt x="183556" y="35527"/>
                    <a:pt x="142108" y="31086"/>
                  </a:cubicBezTo>
                  <a:cubicBezTo>
                    <a:pt x="115463" y="28126"/>
                    <a:pt x="87337" y="26645"/>
                    <a:pt x="60692" y="22204"/>
                  </a:cubicBezTo>
                  <a:cubicBezTo>
                    <a:pt x="44409" y="20724"/>
                    <a:pt x="29606" y="14803"/>
                    <a:pt x="14803" y="10362"/>
                  </a:cubicBezTo>
                  <a:cubicBezTo>
                    <a:pt x="8882" y="8882"/>
                    <a:pt x="5921" y="5921"/>
                    <a:pt x="0" y="2961"/>
                  </a:cubicBezTo>
                  <a:close/>
                </a:path>
              </a:pathLst>
            </a:custGeom>
            <a:solidFill>
              <a:srgbClr val="000000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1" name="Полилиния: фигура 1110">
              <a:extLst>
                <a:ext uri="{FF2B5EF4-FFF2-40B4-BE49-F238E27FC236}">
                  <a16:creationId xmlns:a16="http://schemas.microsoft.com/office/drawing/2014/main" id="{F842166F-5051-6BD7-7F43-287ECEAC9D67}"/>
                </a:ext>
              </a:extLst>
            </p:cNvPr>
            <p:cNvSpPr/>
            <p:nvPr/>
          </p:nvSpPr>
          <p:spPr>
            <a:xfrm>
              <a:off x="7071612" y="2412714"/>
              <a:ext cx="15734" cy="60692"/>
            </a:xfrm>
            <a:custGeom>
              <a:avLst/>
              <a:gdLst>
                <a:gd name="connsiteX0" fmla="*/ 4297 w 15734"/>
                <a:gd name="connsiteY0" fmla="*/ 60692 h 60692"/>
                <a:gd name="connsiteX1" fmla="*/ 4297 w 15734"/>
                <a:gd name="connsiteY1" fmla="*/ 20724 h 60692"/>
                <a:gd name="connsiteX2" fmla="*/ 11699 w 15734"/>
                <a:gd name="connsiteY2" fmla="*/ 0 h 60692"/>
                <a:gd name="connsiteX3" fmla="*/ 4297 w 15734"/>
                <a:gd name="connsiteY3" fmla="*/ 60692 h 60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34" h="60692">
                  <a:moveTo>
                    <a:pt x="4297" y="60692"/>
                  </a:moveTo>
                  <a:cubicBezTo>
                    <a:pt x="-4584" y="45889"/>
                    <a:pt x="2817" y="34047"/>
                    <a:pt x="4297" y="20724"/>
                  </a:cubicBezTo>
                  <a:cubicBezTo>
                    <a:pt x="5778" y="14803"/>
                    <a:pt x="2817" y="4441"/>
                    <a:pt x="11699" y="0"/>
                  </a:cubicBezTo>
                  <a:cubicBezTo>
                    <a:pt x="19100" y="13323"/>
                    <a:pt x="16140" y="39968"/>
                    <a:pt x="4297" y="60692"/>
                  </a:cubicBezTo>
                  <a:close/>
                </a:path>
              </a:pathLst>
            </a:custGeom>
            <a:solidFill>
              <a:srgbClr val="000000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2" name="Полилиния: фигура 1111">
              <a:extLst>
                <a:ext uri="{FF2B5EF4-FFF2-40B4-BE49-F238E27FC236}">
                  <a16:creationId xmlns:a16="http://schemas.microsoft.com/office/drawing/2014/main" id="{97A6A98E-F300-C8AC-6EC9-2212BC55EB94}"/>
                </a:ext>
              </a:extLst>
            </p:cNvPr>
            <p:cNvSpPr/>
            <p:nvPr/>
          </p:nvSpPr>
          <p:spPr>
            <a:xfrm>
              <a:off x="7159176" y="2423076"/>
              <a:ext cx="13322" cy="53290"/>
            </a:xfrm>
            <a:custGeom>
              <a:avLst/>
              <a:gdLst>
                <a:gd name="connsiteX0" fmla="*/ 5551 w 13322"/>
                <a:gd name="connsiteY0" fmla="*/ 53291 h 53290"/>
                <a:gd name="connsiteX1" fmla="*/ 5551 w 13322"/>
                <a:gd name="connsiteY1" fmla="*/ 0 h 53290"/>
                <a:gd name="connsiteX2" fmla="*/ 5551 w 13322"/>
                <a:gd name="connsiteY2" fmla="*/ 53291 h 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322" h="53290">
                  <a:moveTo>
                    <a:pt x="5551" y="53291"/>
                  </a:moveTo>
                  <a:cubicBezTo>
                    <a:pt x="-1850" y="41448"/>
                    <a:pt x="-1850" y="25165"/>
                    <a:pt x="5551" y="0"/>
                  </a:cubicBezTo>
                  <a:cubicBezTo>
                    <a:pt x="15913" y="8882"/>
                    <a:pt x="15913" y="37007"/>
                    <a:pt x="5551" y="53291"/>
                  </a:cubicBezTo>
                  <a:close/>
                </a:path>
              </a:pathLst>
            </a:custGeom>
            <a:solidFill>
              <a:srgbClr val="000000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3" name="Полилиния: фигура 1112">
              <a:extLst>
                <a:ext uri="{FF2B5EF4-FFF2-40B4-BE49-F238E27FC236}">
                  <a16:creationId xmlns:a16="http://schemas.microsoft.com/office/drawing/2014/main" id="{781FD79F-0796-D912-A684-A119273613A8}"/>
                </a:ext>
              </a:extLst>
            </p:cNvPr>
            <p:cNvSpPr/>
            <p:nvPr/>
          </p:nvSpPr>
          <p:spPr>
            <a:xfrm>
              <a:off x="7264802" y="2424556"/>
              <a:ext cx="10735" cy="53290"/>
            </a:xfrm>
            <a:custGeom>
              <a:avLst/>
              <a:gdLst>
                <a:gd name="connsiteX0" fmla="*/ 5026 w 10735"/>
                <a:gd name="connsiteY0" fmla="*/ 53291 h 53290"/>
                <a:gd name="connsiteX1" fmla="*/ 585 w 10735"/>
                <a:gd name="connsiteY1" fmla="*/ 0 h 53290"/>
                <a:gd name="connsiteX2" fmla="*/ 5026 w 10735"/>
                <a:gd name="connsiteY2" fmla="*/ 53291 h 53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35" h="53290">
                  <a:moveTo>
                    <a:pt x="5026" y="53291"/>
                  </a:moveTo>
                  <a:cubicBezTo>
                    <a:pt x="-2376" y="35527"/>
                    <a:pt x="585" y="17764"/>
                    <a:pt x="585" y="0"/>
                  </a:cubicBezTo>
                  <a:cubicBezTo>
                    <a:pt x="12427" y="7401"/>
                    <a:pt x="13907" y="35527"/>
                    <a:pt x="5026" y="53291"/>
                  </a:cubicBezTo>
                  <a:close/>
                </a:path>
              </a:pathLst>
            </a:custGeom>
            <a:solidFill>
              <a:srgbClr val="000000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6" name="Полилиния: фигура 1115">
              <a:extLst>
                <a:ext uri="{FF2B5EF4-FFF2-40B4-BE49-F238E27FC236}">
                  <a16:creationId xmlns:a16="http://schemas.microsoft.com/office/drawing/2014/main" id="{D804FABE-89D8-D725-33F5-54AB1F17BDDB}"/>
                </a:ext>
              </a:extLst>
            </p:cNvPr>
            <p:cNvSpPr/>
            <p:nvPr/>
          </p:nvSpPr>
          <p:spPr>
            <a:xfrm>
              <a:off x="7339016" y="2414194"/>
              <a:ext cx="10911" cy="50329"/>
            </a:xfrm>
            <a:custGeom>
              <a:avLst/>
              <a:gdLst>
                <a:gd name="connsiteX0" fmla="*/ 6306 w 10911"/>
                <a:gd name="connsiteY0" fmla="*/ 50330 h 50329"/>
                <a:gd name="connsiteX1" fmla="*/ 385 w 10911"/>
                <a:gd name="connsiteY1" fmla="*/ 0 h 50329"/>
                <a:gd name="connsiteX2" fmla="*/ 10747 w 10911"/>
                <a:gd name="connsiteY2" fmla="*/ 25165 h 50329"/>
                <a:gd name="connsiteX3" fmla="*/ 6306 w 10911"/>
                <a:gd name="connsiteY3" fmla="*/ 50330 h 5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911" h="50329">
                  <a:moveTo>
                    <a:pt x="6306" y="50330"/>
                  </a:moveTo>
                  <a:cubicBezTo>
                    <a:pt x="1865" y="34047"/>
                    <a:pt x="-1095" y="17764"/>
                    <a:pt x="385" y="0"/>
                  </a:cubicBezTo>
                  <a:cubicBezTo>
                    <a:pt x="9267" y="7401"/>
                    <a:pt x="9267" y="7401"/>
                    <a:pt x="10747" y="25165"/>
                  </a:cubicBezTo>
                  <a:cubicBezTo>
                    <a:pt x="10747" y="32566"/>
                    <a:pt x="12227" y="41448"/>
                    <a:pt x="6306" y="50330"/>
                  </a:cubicBezTo>
                  <a:close/>
                </a:path>
              </a:pathLst>
            </a:custGeom>
            <a:solidFill>
              <a:srgbClr val="000000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17" name="Полилиния: фигура 1116">
              <a:extLst>
                <a:ext uri="{FF2B5EF4-FFF2-40B4-BE49-F238E27FC236}">
                  <a16:creationId xmlns:a16="http://schemas.microsoft.com/office/drawing/2014/main" id="{0FA1763E-A545-BB88-A301-18C5E33F6AA7}"/>
                </a:ext>
              </a:extLst>
            </p:cNvPr>
            <p:cNvSpPr/>
            <p:nvPr/>
          </p:nvSpPr>
          <p:spPr>
            <a:xfrm>
              <a:off x="6981170" y="2476366"/>
              <a:ext cx="421883" cy="232406"/>
            </a:xfrm>
            <a:custGeom>
              <a:avLst/>
              <a:gdLst>
                <a:gd name="connsiteX0" fmla="*/ 0 w 421883"/>
                <a:gd name="connsiteY0" fmla="*/ 230926 h 232406"/>
                <a:gd name="connsiteX1" fmla="*/ 37007 w 421883"/>
                <a:gd name="connsiteY1" fmla="*/ 0 h 232406"/>
                <a:gd name="connsiteX2" fmla="*/ 59212 w 421883"/>
                <a:gd name="connsiteY2" fmla="*/ 11842 h 232406"/>
                <a:gd name="connsiteX3" fmla="*/ 72534 w 421883"/>
                <a:gd name="connsiteY3" fmla="*/ 23685 h 232406"/>
                <a:gd name="connsiteX4" fmla="*/ 96219 w 421883"/>
                <a:gd name="connsiteY4" fmla="*/ 28126 h 232406"/>
                <a:gd name="connsiteX5" fmla="*/ 109542 w 421883"/>
                <a:gd name="connsiteY5" fmla="*/ 23685 h 232406"/>
                <a:gd name="connsiteX6" fmla="*/ 171714 w 421883"/>
                <a:gd name="connsiteY6" fmla="*/ 35527 h 232406"/>
                <a:gd name="connsiteX7" fmla="*/ 198359 w 421883"/>
                <a:gd name="connsiteY7" fmla="*/ 37007 h 232406"/>
                <a:gd name="connsiteX8" fmla="*/ 275335 w 421883"/>
                <a:gd name="connsiteY8" fmla="*/ 35527 h 232406"/>
                <a:gd name="connsiteX9" fmla="*/ 287177 w 421883"/>
                <a:gd name="connsiteY9" fmla="*/ 41448 h 232406"/>
                <a:gd name="connsiteX10" fmla="*/ 306421 w 421883"/>
                <a:gd name="connsiteY10" fmla="*/ 39968 h 232406"/>
                <a:gd name="connsiteX11" fmla="*/ 361192 w 421883"/>
                <a:gd name="connsiteY11" fmla="*/ 34047 h 232406"/>
                <a:gd name="connsiteX12" fmla="*/ 383396 w 421883"/>
                <a:gd name="connsiteY12" fmla="*/ 25165 h 232406"/>
                <a:gd name="connsiteX13" fmla="*/ 387837 w 421883"/>
                <a:gd name="connsiteY13" fmla="*/ 19244 h 232406"/>
                <a:gd name="connsiteX14" fmla="*/ 421884 w 421883"/>
                <a:gd name="connsiteY14" fmla="*/ 232406 h 232406"/>
                <a:gd name="connsiteX15" fmla="*/ 318263 w 421883"/>
                <a:gd name="connsiteY15" fmla="*/ 196879 h 232406"/>
                <a:gd name="connsiteX16" fmla="*/ 210202 w 421883"/>
                <a:gd name="connsiteY16" fmla="*/ 186517 h 232406"/>
                <a:gd name="connsiteX17" fmla="*/ 103621 w 421883"/>
                <a:gd name="connsiteY17" fmla="*/ 196879 h 232406"/>
                <a:gd name="connsiteX18" fmla="*/ 0 w 421883"/>
                <a:gd name="connsiteY18" fmla="*/ 230926 h 23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21883" h="232406">
                  <a:moveTo>
                    <a:pt x="0" y="230926"/>
                  </a:moveTo>
                  <a:cubicBezTo>
                    <a:pt x="13323" y="150990"/>
                    <a:pt x="25165" y="75495"/>
                    <a:pt x="37007" y="0"/>
                  </a:cubicBezTo>
                  <a:cubicBezTo>
                    <a:pt x="44409" y="0"/>
                    <a:pt x="51810" y="5921"/>
                    <a:pt x="59212" y="11842"/>
                  </a:cubicBezTo>
                  <a:cubicBezTo>
                    <a:pt x="63653" y="16283"/>
                    <a:pt x="68093" y="19244"/>
                    <a:pt x="72534" y="23685"/>
                  </a:cubicBezTo>
                  <a:cubicBezTo>
                    <a:pt x="79936" y="29606"/>
                    <a:pt x="87337" y="31086"/>
                    <a:pt x="96219" y="28126"/>
                  </a:cubicBezTo>
                  <a:cubicBezTo>
                    <a:pt x="100660" y="26645"/>
                    <a:pt x="105101" y="25165"/>
                    <a:pt x="109542" y="23685"/>
                  </a:cubicBezTo>
                  <a:cubicBezTo>
                    <a:pt x="131746" y="16283"/>
                    <a:pt x="152470" y="19244"/>
                    <a:pt x="171714" y="35527"/>
                  </a:cubicBezTo>
                  <a:cubicBezTo>
                    <a:pt x="180596" y="42929"/>
                    <a:pt x="187997" y="42929"/>
                    <a:pt x="198359" y="37007"/>
                  </a:cubicBezTo>
                  <a:cubicBezTo>
                    <a:pt x="223524" y="22204"/>
                    <a:pt x="248689" y="22204"/>
                    <a:pt x="275335" y="35527"/>
                  </a:cubicBezTo>
                  <a:cubicBezTo>
                    <a:pt x="279775" y="37007"/>
                    <a:pt x="282736" y="38488"/>
                    <a:pt x="287177" y="41448"/>
                  </a:cubicBezTo>
                  <a:cubicBezTo>
                    <a:pt x="294578" y="45889"/>
                    <a:pt x="300500" y="45889"/>
                    <a:pt x="306421" y="39968"/>
                  </a:cubicBezTo>
                  <a:cubicBezTo>
                    <a:pt x="324184" y="28126"/>
                    <a:pt x="341948" y="26645"/>
                    <a:pt x="361192" y="34047"/>
                  </a:cubicBezTo>
                  <a:cubicBezTo>
                    <a:pt x="375995" y="39968"/>
                    <a:pt x="375995" y="39968"/>
                    <a:pt x="383396" y="25165"/>
                  </a:cubicBezTo>
                  <a:cubicBezTo>
                    <a:pt x="384876" y="23685"/>
                    <a:pt x="384876" y="22204"/>
                    <a:pt x="387837" y="19244"/>
                  </a:cubicBezTo>
                  <a:cubicBezTo>
                    <a:pt x="399679" y="90298"/>
                    <a:pt x="410041" y="159872"/>
                    <a:pt x="421884" y="232406"/>
                  </a:cubicBezTo>
                  <a:cubicBezTo>
                    <a:pt x="387837" y="216123"/>
                    <a:pt x="353790" y="202800"/>
                    <a:pt x="318263" y="196879"/>
                  </a:cubicBezTo>
                  <a:cubicBezTo>
                    <a:pt x="282736" y="190958"/>
                    <a:pt x="247209" y="186517"/>
                    <a:pt x="210202" y="186517"/>
                  </a:cubicBezTo>
                  <a:cubicBezTo>
                    <a:pt x="174675" y="186517"/>
                    <a:pt x="139148" y="189478"/>
                    <a:pt x="103621" y="196879"/>
                  </a:cubicBezTo>
                  <a:cubicBezTo>
                    <a:pt x="69574" y="204280"/>
                    <a:pt x="35527" y="214642"/>
                    <a:pt x="0" y="230926"/>
                  </a:cubicBezTo>
                  <a:close/>
                </a:path>
              </a:pathLst>
            </a:custGeom>
            <a:solidFill>
              <a:srgbClr val="5E7E39"/>
            </a:solidFill>
            <a:ln w="14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1118" name="Рисунок 8">
            <a:extLst>
              <a:ext uri="{FF2B5EF4-FFF2-40B4-BE49-F238E27FC236}">
                <a16:creationId xmlns:a16="http://schemas.microsoft.com/office/drawing/2014/main" id="{7DC7F8A1-C9A6-3D8A-BABD-F0089636D4B0}"/>
              </a:ext>
            </a:extLst>
          </p:cNvPr>
          <p:cNvGrpSpPr/>
          <p:nvPr/>
        </p:nvGrpSpPr>
        <p:grpSpPr>
          <a:xfrm>
            <a:off x="7971718" y="2942294"/>
            <a:ext cx="801380" cy="1488031"/>
            <a:chOff x="7971718" y="2942294"/>
            <a:chExt cx="801380" cy="1488031"/>
          </a:xfrm>
        </p:grpSpPr>
        <p:sp>
          <p:nvSpPr>
            <p:cNvPr id="1134" name="Полилиния: фигура 1133">
              <a:extLst>
                <a:ext uri="{FF2B5EF4-FFF2-40B4-BE49-F238E27FC236}">
                  <a16:creationId xmlns:a16="http://schemas.microsoft.com/office/drawing/2014/main" id="{BC9BB0C0-D150-8120-348B-62FFA689C0B8}"/>
                </a:ext>
              </a:extLst>
            </p:cNvPr>
            <p:cNvSpPr/>
            <p:nvPr/>
          </p:nvSpPr>
          <p:spPr>
            <a:xfrm>
              <a:off x="8192255" y="2960473"/>
              <a:ext cx="365379" cy="77286"/>
            </a:xfrm>
            <a:custGeom>
              <a:avLst/>
              <a:gdLst>
                <a:gd name="connsiteX0" fmla="*/ 20003 w 365379"/>
                <a:gd name="connsiteY0" fmla="*/ 65137 h 77286"/>
                <a:gd name="connsiteX1" fmla="*/ 16002 w 365379"/>
                <a:gd name="connsiteY1" fmla="*/ 61136 h 77286"/>
                <a:gd name="connsiteX2" fmla="*/ 20003 w 365379"/>
                <a:gd name="connsiteY2" fmla="*/ 59803 h 77286"/>
                <a:gd name="connsiteX3" fmla="*/ 122682 w 365379"/>
                <a:gd name="connsiteY3" fmla="*/ 75805 h 77286"/>
                <a:gd name="connsiteX4" fmla="*/ 282702 w 365379"/>
                <a:gd name="connsiteY4" fmla="*/ 67804 h 77286"/>
                <a:gd name="connsiteX5" fmla="*/ 322707 w 365379"/>
                <a:gd name="connsiteY5" fmla="*/ 58469 h 77286"/>
                <a:gd name="connsiteX6" fmla="*/ 337376 w 365379"/>
                <a:gd name="connsiteY6" fmla="*/ 59803 h 77286"/>
                <a:gd name="connsiteX7" fmla="*/ 337376 w 365379"/>
                <a:gd name="connsiteY7" fmla="*/ 59803 h 77286"/>
                <a:gd name="connsiteX8" fmla="*/ 365379 w 365379"/>
                <a:gd name="connsiteY8" fmla="*/ 43801 h 77286"/>
                <a:gd name="connsiteX9" fmla="*/ 360045 w 365379"/>
                <a:gd name="connsiteY9" fmla="*/ 37133 h 77286"/>
                <a:gd name="connsiteX10" fmla="*/ 360045 w 365379"/>
                <a:gd name="connsiteY10" fmla="*/ 38467 h 77286"/>
                <a:gd name="connsiteX11" fmla="*/ 341376 w 365379"/>
                <a:gd name="connsiteY11" fmla="*/ 35800 h 77286"/>
                <a:gd name="connsiteX12" fmla="*/ 206693 w 365379"/>
                <a:gd name="connsiteY12" fmla="*/ 1129 h 77286"/>
                <a:gd name="connsiteX13" fmla="*/ 68009 w 365379"/>
                <a:gd name="connsiteY13" fmla="*/ 13130 h 77286"/>
                <a:gd name="connsiteX14" fmla="*/ 21336 w 365379"/>
                <a:gd name="connsiteY14" fmla="*/ 31799 h 77286"/>
                <a:gd name="connsiteX15" fmla="*/ 5334 w 365379"/>
                <a:gd name="connsiteY15" fmla="*/ 43801 h 77286"/>
                <a:gd name="connsiteX16" fmla="*/ 0 w 365379"/>
                <a:gd name="connsiteY16" fmla="*/ 49135 h 77286"/>
                <a:gd name="connsiteX17" fmla="*/ 20003 w 365379"/>
                <a:gd name="connsiteY17" fmla="*/ 65137 h 77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65379" h="77286">
                  <a:moveTo>
                    <a:pt x="20003" y="65137"/>
                  </a:moveTo>
                  <a:cubicBezTo>
                    <a:pt x="18669" y="63803"/>
                    <a:pt x="17335" y="62470"/>
                    <a:pt x="16002" y="61136"/>
                  </a:cubicBezTo>
                  <a:cubicBezTo>
                    <a:pt x="18669" y="61136"/>
                    <a:pt x="20003" y="59803"/>
                    <a:pt x="20003" y="59803"/>
                  </a:cubicBezTo>
                  <a:cubicBezTo>
                    <a:pt x="53340" y="73138"/>
                    <a:pt x="88011" y="73138"/>
                    <a:pt x="122682" y="75805"/>
                  </a:cubicBezTo>
                  <a:cubicBezTo>
                    <a:pt x="176022" y="78472"/>
                    <a:pt x="229362" y="78472"/>
                    <a:pt x="282702" y="67804"/>
                  </a:cubicBezTo>
                  <a:cubicBezTo>
                    <a:pt x="296037" y="65137"/>
                    <a:pt x="309372" y="61136"/>
                    <a:pt x="322707" y="58469"/>
                  </a:cubicBezTo>
                  <a:cubicBezTo>
                    <a:pt x="326708" y="57136"/>
                    <a:pt x="332042" y="54469"/>
                    <a:pt x="337376" y="59803"/>
                  </a:cubicBezTo>
                  <a:cubicBezTo>
                    <a:pt x="337376" y="59803"/>
                    <a:pt x="337376" y="59803"/>
                    <a:pt x="337376" y="59803"/>
                  </a:cubicBezTo>
                  <a:cubicBezTo>
                    <a:pt x="348043" y="55802"/>
                    <a:pt x="357378" y="51802"/>
                    <a:pt x="365379" y="43801"/>
                  </a:cubicBezTo>
                  <a:cubicBezTo>
                    <a:pt x="364046" y="41134"/>
                    <a:pt x="362712" y="39800"/>
                    <a:pt x="360045" y="37133"/>
                  </a:cubicBezTo>
                  <a:cubicBezTo>
                    <a:pt x="360045" y="37133"/>
                    <a:pt x="360045" y="38467"/>
                    <a:pt x="360045" y="38467"/>
                  </a:cubicBezTo>
                  <a:cubicBezTo>
                    <a:pt x="352044" y="42467"/>
                    <a:pt x="346710" y="38467"/>
                    <a:pt x="341376" y="35800"/>
                  </a:cubicBezTo>
                  <a:cubicBezTo>
                    <a:pt x="300038" y="11797"/>
                    <a:pt x="253365" y="3796"/>
                    <a:pt x="206693" y="1129"/>
                  </a:cubicBezTo>
                  <a:cubicBezTo>
                    <a:pt x="160020" y="-1538"/>
                    <a:pt x="113348" y="-205"/>
                    <a:pt x="68009" y="13130"/>
                  </a:cubicBezTo>
                  <a:cubicBezTo>
                    <a:pt x="52006" y="18464"/>
                    <a:pt x="36005" y="25132"/>
                    <a:pt x="21336" y="31799"/>
                  </a:cubicBezTo>
                  <a:cubicBezTo>
                    <a:pt x="14669" y="34466"/>
                    <a:pt x="10668" y="39800"/>
                    <a:pt x="5334" y="43801"/>
                  </a:cubicBezTo>
                  <a:cubicBezTo>
                    <a:pt x="4000" y="45134"/>
                    <a:pt x="1334" y="47801"/>
                    <a:pt x="0" y="49135"/>
                  </a:cubicBezTo>
                  <a:cubicBezTo>
                    <a:pt x="4000" y="57136"/>
                    <a:pt x="12001" y="62470"/>
                    <a:pt x="20003" y="65137"/>
                  </a:cubicBezTo>
                  <a:close/>
                </a:path>
              </a:pathLst>
            </a:custGeom>
            <a:solidFill>
              <a:srgbClr val="08ABC1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5" name="Полилиния: фигура 1134">
              <a:extLst>
                <a:ext uri="{FF2B5EF4-FFF2-40B4-BE49-F238E27FC236}">
                  <a16:creationId xmlns:a16="http://schemas.microsoft.com/office/drawing/2014/main" id="{4B06DD04-15C0-729F-6234-C2F8C0301703}"/>
                </a:ext>
              </a:extLst>
            </p:cNvPr>
            <p:cNvSpPr/>
            <p:nvPr/>
          </p:nvSpPr>
          <p:spPr>
            <a:xfrm>
              <a:off x="8186921" y="3004273"/>
              <a:ext cx="373379" cy="170687"/>
            </a:xfrm>
            <a:custGeom>
              <a:avLst/>
              <a:gdLst>
                <a:gd name="connsiteX0" fmla="*/ 368046 w 373379"/>
                <a:gd name="connsiteY0" fmla="*/ 124016 h 170687"/>
                <a:gd name="connsiteX1" fmla="*/ 365379 w 373379"/>
                <a:gd name="connsiteY1" fmla="*/ 109347 h 170687"/>
                <a:gd name="connsiteX2" fmla="*/ 368046 w 373379"/>
                <a:gd name="connsiteY2" fmla="*/ 16002 h 170687"/>
                <a:gd name="connsiteX3" fmla="*/ 368046 w 373379"/>
                <a:gd name="connsiteY3" fmla="*/ 13335 h 170687"/>
                <a:gd name="connsiteX4" fmla="*/ 372047 w 373379"/>
                <a:gd name="connsiteY4" fmla="*/ 5334 h 170687"/>
                <a:gd name="connsiteX5" fmla="*/ 369380 w 373379"/>
                <a:gd name="connsiteY5" fmla="*/ 0 h 170687"/>
                <a:gd name="connsiteX6" fmla="*/ 341376 w 373379"/>
                <a:gd name="connsiteY6" fmla="*/ 16002 h 170687"/>
                <a:gd name="connsiteX7" fmla="*/ 325374 w 373379"/>
                <a:gd name="connsiteY7" fmla="*/ 28003 h 170687"/>
                <a:gd name="connsiteX8" fmla="*/ 272034 w 373379"/>
                <a:gd name="connsiteY8" fmla="*/ 38672 h 170687"/>
                <a:gd name="connsiteX9" fmla="*/ 61341 w 373379"/>
                <a:gd name="connsiteY9" fmla="*/ 34671 h 170687"/>
                <a:gd name="connsiteX10" fmla="*/ 29337 w 373379"/>
                <a:gd name="connsiteY10" fmla="*/ 25337 h 170687"/>
                <a:gd name="connsiteX11" fmla="*/ 24003 w 373379"/>
                <a:gd name="connsiteY11" fmla="*/ 21336 h 170687"/>
                <a:gd name="connsiteX12" fmla="*/ 4000 w 373379"/>
                <a:gd name="connsiteY12" fmla="*/ 6668 h 170687"/>
                <a:gd name="connsiteX13" fmla="*/ 0 w 373379"/>
                <a:gd name="connsiteY13" fmla="*/ 24003 h 170687"/>
                <a:gd name="connsiteX14" fmla="*/ 2667 w 373379"/>
                <a:gd name="connsiteY14" fmla="*/ 117348 h 170687"/>
                <a:gd name="connsiteX15" fmla="*/ 9334 w 373379"/>
                <a:gd name="connsiteY15" fmla="*/ 130683 h 170687"/>
                <a:gd name="connsiteX16" fmla="*/ 61341 w 373379"/>
                <a:gd name="connsiteY16" fmla="*/ 154686 h 170687"/>
                <a:gd name="connsiteX17" fmla="*/ 205359 w 373379"/>
                <a:gd name="connsiteY17" fmla="*/ 170688 h 170687"/>
                <a:gd name="connsiteX18" fmla="*/ 352044 w 373379"/>
                <a:gd name="connsiteY18" fmla="*/ 141351 h 170687"/>
                <a:gd name="connsiteX19" fmla="*/ 364046 w 373379"/>
                <a:gd name="connsiteY19" fmla="*/ 137351 h 170687"/>
                <a:gd name="connsiteX20" fmla="*/ 368046 w 373379"/>
                <a:gd name="connsiteY20" fmla="*/ 138684 h 170687"/>
                <a:gd name="connsiteX21" fmla="*/ 373380 w 373379"/>
                <a:gd name="connsiteY21" fmla="*/ 129350 h 170687"/>
                <a:gd name="connsiteX22" fmla="*/ 368046 w 373379"/>
                <a:gd name="connsiteY22" fmla="*/ 124016 h 170687"/>
                <a:gd name="connsiteX23" fmla="*/ 40005 w 373379"/>
                <a:gd name="connsiteY23" fmla="*/ 134684 h 170687"/>
                <a:gd name="connsiteX24" fmla="*/ 34671 w 373379"/>
                <a:gd name="connsiteY24" fmla="*/ 125349 h 170687"/>
                <a:gd name="connsiteX25" fmla="*/ 32004 w 373379"/>
                <a:gd name="connsiteY25" fmla="*/ 52007 h 170687"/>
                <a:gd name="connsiteX26" fmla="*/ 34671 w 373379"/>
                <a:gd name="connsiteY26" fmla="*/ 46673 h 170687"/>
                <a:gd name="connsiteX27" fmla="*/ 38671 w 373379"/>
                <a:gd name="connsiteY27" fmla="*/ 52007 h 170687"/>
                <a:gd name="connsiteX28" fmla="*/ 42672 w 373379"/>
                <a:gd name="connsiteY28" fmla="*/ 125349 h 170687"/>
                <a:gd name="connsiteX29" fmla="*/ 40005 w 373379"/>
                <a:gd name="connsiteY29" fmla="*/ 134684 h 170687"/>
                <a:gd name="connsiteX30" fmla="*/ 78676 w 373379"/>
                <a:gd name="connsiteY30" fmla="*/ 138684 h 170687"/>
                <a:gd name="connsiteX31" fmla="*/ 73343 w 373379"/>
                <a:gd name="connsiteY31" fmla="*/ 130683 h 170687"/>
                <a:gd name="connsiteX32" fmla="*/ 78676 w 373379"/>
                <a:gd name="connsiteY32" fmla="*/ 53340 h 170687"/>
                <a:gd name="connsiteX33" fmla="*/ 82677 w 373379"/>
                <a:gd name="connsiteY33" fmla="*/ 81344 h 170687"/>
                <a:gd name="connsiteX34" fmla="*/ 82677 w 373379"/>
                <a:gd name="connsiteY34" fmla="*/ 109347 h 170687"/>
                <a:gd name="connsiteX35" fmla="*/ 78676 w 373379"/>
                <a:gd name="connsiteY35" fmla="*/ 138684 h 170687"/>
                <a:gd name="connsiteX36" fmla="*/ 118681 w 373379"/>
                <a:gd name="connsiteY36" fmla="*/ 104013 h 170687"/>
                <a:gd name="connsiteX37" fmla="*/ 118681 w 373379"/>
                <a:gd name="connsiteY37" fmla="*/ 148019 h 170687"/>
                <a:gd name="connsiteX38" fmla="*/ 108014 w 373379"/>
                <a:gd name="connsiteY38" fmla="*/ 141351 h 170687"/>
                <a:gd name="connsiteX39" fmla="*/ 106680 w 373379"/>
                <a:gd name="connsiteY39" fmla="*/ 110681 h 170687"/>
                <a:gd name="connsiteX40" fmla="*/ 109347 w 373379"/>
                <a:gd name="connsiteY40" fmla="*/ 72009 h 170687"/>
                <a:gd name="connsiteX41" fmla="*/ 112014 w 373379"/>
                <a:gd name="connsiteY41" fmla="*/ 61341 h 170687"/>
                <a:gd name="connsiteX42" fmla="*/ 118681 w 373379"/>
                <a:gd name="connsiteY42" fmla="*/ 104013 h 170687"/>
                <a:gd name="connsiteX43" fmla="*/ 156019 w 373379"/>
                <a:gd name="connsiteY43" fmla="*/ 150686 h 170687"/>
                <a:gd name="connsiteX44" fmla="*/ 149352 w 373379"/>
                <a:gd name="connsiteY44" fmla="*/ 141351 h 170687"/>
                <a:gd name="connsiteX45" fmla="*/ 152019 w 373379"/>
                <a:gd name="connsiteY45" fmla="*/ 61341 h 170687"/>
                <a:gd name="connsiteX46" fmla="*/ 156019 w 373379"/>
                <a:gd name="connsiteY46" fmla="*/ 58674 h 170687"/>
                <a:gd name="connsiteX47" fmla="*/ 160020 w 373379"/>
                <a:gd name="connsiteY47" fmla="*/ 97346 h 170687"/>
                <a:gd name="connsiteX48" fmla="*/ 156019 w 373379"/>
                <a:gd name="connsiteY48" fmla="*/ 150686 h 170687"/>
                <a:gd name="connsiteX49" fmla="*/ 189357 w 373379"/>
                <a:gd name="connsiteY49" fmla="*/ 157353 h 170687"/>
                <a:gd name="connsiteX50" fmla="*/ 182689 w 373379"/>
                <a:gd name="connsiteY50" fmla="*/ 148019 h 170687"/>
                <a:gd name="connsiteX51" fmla="*/ 189357 w 373379"/>
                <a:gd name="connsiteY51" fmla="*/ 64008 h 170687"/>
                <a:gd name="connsiteX52" fmla="*/ 193358 w 373379"/>
                <a:gd name="connsiteY52" fmla="*/ 145352 h 170687"/>
                <a:gd name="connsiteX53" fmla="*/ 189357 w 373379"/>
                <a:gd name="connsiteY53" fmla="*/ 157353 h 170687"/>
                <a:gd name="connsiteX54" fmla="*/ 233362 w 373379"/>
                <a:gd name="connsiteY54" fmla="*/ 138684 h 170687"/>
                <a:gd name="connsiteX55" fmla="*/ 229362 w 373379"/>
                <a:gd name="connsiteY55" fmla="*/ 156019 h 170687"/>
                <a:gd name="connsiteX56" fmla="*/ 222694 w 373379"/>
                <a:gd name="connsiteY56" fmla="*/ 146685 h 170687"/>
                <a:gd name="connsiteX57" fmla="*/ 222694 w 373379"/>
                <a:gd name="connsiteY57" fmla="*/ 57340 h 170687"/>
                <a:gd name="connsiteX58" fmla="*/ 233362 w 373379"/>
                <a:gd name="connsiteY58" fmla="*/ 138684 h 170687"/>
                <a:gd name="connsiteX59" fmla="*/ 272034 w 373379"/>
                <a:gd name="connsiteY59" fmla="*/ 130683 h 170687"/>
                <a:gd name="connsiteX60" fmla="*/ 268034 w 373379"/>
                <a:gd name="connsiteY60" fmla="*/ 144018 h 170687"/>
                <a:gd name="connsiteX61" fmla="*/ 265367 w 373379"/>
                <a:gd name="connsiteY61" fmla="*/ 144018 h 170687"/>
                <a:gd name="connsiteX62" fmla="*/ 261366 w 373379"/>
                <a:gd name="connsiteY62" fmla="*/ 136017 h 170687"/>
                <a:gd name="connsiteX63" fmla="*/ 262700 w 373379"/>
                <a:gd name="connsiteY63" fmla="*/ 60008 h 170687"/>
                <a:gd name="connsiteX64" fmla="*/ 265367 w 373379"/>
                <a:gd name="connsiteY64" fmla="*/ 57340 h 170687"/>
                <a:gd name="connsiteX65" fmla="*/ 269367 w 373379"/>
                <a:gd name="connsiteY65" fmla="*/ 57340 h 170687"/>
                <a:gd name="connsiteX66" fmla="*/ 272034 w 373379"/>
                <a:gd name="connsiteY66" fmla="*/ 130683 h 170687"/>
                <a:gd name="connsiteX67" fmla="*/ 306705 w 373379"/>
                <a:gd name="connsiteY67" fmla="*/ 120015 h 170687"/>
                <a:gd name="connsiteX68" fmla="*/ 300037 w 373379"/>
                <a:gd name="connsiteY68" fmla="*/ 113348 h 170687"/>
                <a:gd name="connsiteX69" fmla="*/ 305372 w 373379"/>
                <a:gd name="connsiteY69" fmla="*/ 50673 h 170687"/>
                <a:gd name="connsiteX70" fmla="*/ 308039 w 373379"/>
                <a:gd name="connsiteY70" fmla="*/ 49340 h 170687"/>
                <a:gd name="connsiteX71" fmla="*/ 310706 w 373379"/>
                <a:gd name="connsiteY71" fmla="*/ 57340 h 170687"/>
                <a:gd name="connsiteX72" fmla="*/ 312039 w 373379"/>
                <a:gd name="connsiteY72" fmla="*/ 113348 h 170687"/>
                <a:gd name="connsiteX73" fmla="*/ 306705 w 373379"/>
                <a:gd name="connsiteY73" fmla="*/ 120015 h 170687"/>
                <a:gd name="connsiteX74" fmla="*/ 345377 w 373379"/>
                <a:gd name="connsiteY74" fmla="*/ 96012 h 170687"/>
                <a:gd name="connsiteX75" fmla="*/ 340042 w 373379"/>
                <a:gd name="connsiteY75" fmla="*/ 109347 h 170687"/>
                <a:gd name="connsiteX76" fmla="*/ 342710 w 373379"/>
                <a:gd name="connsiteY76" fmla="*/ 48006 h 170687"/>
                <a:gd name="connsiteX77" fmla="*/ 345377 w 373379"/>
                <a:gd name="connsiteY77" fmla="*/ 96012 h 170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373379" h="170687">
                  <a:moveTo>
                    <a:pt x="368046" y="124016"/>
                  </a:moveTo>
                  <a:cubicBezTo>
                    <a:pt x="366712" y="120015"/>
                    <a:pt x="365379" y="114681"/>
                    <a:pt x="365379" y="109347"/>
                  </a:cubicBezTo>
                  <a:cubicBezTo>
                    <a:pt x="366712" y="78677"/>
                    <a:pt x="366712" y="46673"/>
                    <a:pt x="368046" y="16002"/>
                  </a:cubicBezTo>
                  <a:cubicBezTo>
                    <a:pt x="368046" y="14668"/>
                    <a:pt x="368046" y="14668"/>
                    <a:pt x="368046" y="13335"/>
                  </a:cubicBezTo>
                  <a:cubicBezTo>
                    <a:pt x="368046" y="10668"/>
                    <a:pt x="369380" y="6668"/>
                    <a:pt x="372047" y="5334"/>
                  </a:cubicBezTo>
                  <a:cubicBezTo>
                    <a:pt x="370713" y="4001"/>
                    <a:pt x="370713" y="2667"/>
                    <a:pt x="369380" y="0"/>
                  </a:cubicBezTo>
                  <a:cubicBezTo>
                    <a:pt x="361379" y="8001"/>
                    <a:pt x="352044" y="12002"/>
                    <a:pt x="341376" y="16002"/>
                  </a:cubicBezTo>
                  <a:cubicBezTo>
                    <a:pt x="338709" y="24003"/>
                    <a:pt x="332042" y="26670"/>
                    <a:pt x="325374" y="28003"/>
                  </a:cubicBezTo>
                  <a:cubicBezTo>
                    <a:pt x="308039" y="32004"/>
                    <a:pt x="289370" y="36005"/>
                    <a:pt x="272034" y="38672"/>
                  </a:cubicBezTo>
                  <a:cubicBezTo>
                    <a:pt x="201359" y="48006"/>
                    <a:pt x="132017" y="45339"/>
                    <a:pt x="61341" y="34671"/>
                  </a:cubicBezTo>
                  <a:cubicBezTo>
                    <a:pt x="50673" y="33338"/>
                    <a:pt x="40005" y="29337"/>
                    <a:pt x="29337" y="25337"/>
                  </a:cubicBezTo>
                  <a:cubicBezTo>
                    <a:pt x="28004" y="25337"/>
                    <a:pt x="26670" y="22670"/>
                    <a:pt x="24003" y="21336"/>
                  </a:cubicBezTo>
                  <a:cubicBezTo>
                    <a:pt x="16002" y="18669"/>
                    <a:pt x="9334" y="12002"/>
                    <a:pt x="4000" y="6668"/>
                  </a:cubicBezTo>
                  <a:cubicBezTo>
                    <a:pt x="1334" y="12002"/>
                    <a:pt x="0" y="17336"/>
                    <a:pt x="0" y="24003"/>
                  </a:cubicBezTo>
                  <a:cubicBezTo>
                    <a:pt x="1334" y="54674"/>
                    <a:pt x="2667" y="86678"/>
                    <a:pt x="2667" y="117348"/>
                  </a:cubicBezTo>
                  <a:cubicBezTo>
                    <a:pt x="2667" y="124016"/>
                    <a:pt x="5334" y="128016"/>
                    <a:pt x="9334" y="130683"/>
                  </a:cubicBezTo>
                  <a:cubicBezTo>
                    <a:pt x="25336" y="141351"/>
                    <a:pt x="42672" y="149352"/>
                    <a:pt x="61341" y="154686"/>
                  </a:cubicBezTo>
                  <a:cubicBezTo>
                    <a:pt x="108014" y="166688"/>
                    <a:pt x="156019" y="170688"/>
                    <a:pt x="205359" y="170688"/>
                  </a:cubicBezTo>
                  <a:cubicBezTo>
                    <a:pt x="256032" y="169354"/>
                    <a:pt x="305372" y="161354"/>
                    <a:pt x="352044" y="141351"/>
                  </a:cubicBezTo>
                  <a:cubicBezTo>
                    <a:pt x="356045" y="140018"/>
                    <a:pt x="360045" y="138684"/>
                    <a:pt x="364046" y="137351"/>
                  </a:cubicBezTo>
                  <a:cubicBezTo>
                    <a:pt x="365379" y="137351"/>
                    <a:pt x="366712" y="137351"/>
                    <a:pt x="368046" y="138684"/>
                  </a:cubicBezTo>
                  <a:cubicBezTo>
                    <a:pt x="370713" y="136017"/>
                    <a:pt x="372047" y="132017"/>
                    <a:pt x="373380" y="129350"/>
                  </a:cubicBezTo>
                  <a:cubicBezTo>
                    <a:pt x="372047" y="128016"/>
                    <a:pt x="369380" y="128016"/>
                    <a:pt x="368046" y="124016"/>
                  </a:cubicBezTo>
                  <a:close/>
                  <a:moveTo>
                    <a:pt x="40005" y="134684"/>
                  </a:moveTo>
                  <a:cubicBezTo>
                    <a:pt x="37338" y="129350"/>
                    <a:pt x="34671" y="128016"/>
                    <a:pt x="34671" y="125349"/>
                  </a:cubicBezTo>
                  <a:cubicBezTo>
                    <a:pt x="33338" y="101346"/>
                    <a:pt x="33338" y="76010"/>
                    <a:pt x="32004" y="52007"/>
                  </a:cubicBezTo>
                  <a:cubicBezTo>
                    <a:pt x="32004" y="50673"/>
                    <a:pt x="33338" y="49340"/>
                    <a:pt x="34671" y="46673"/>
                  </a:cubicBezTo>
                  <a:cubicBezTo>
                    <a:pt x="36004" y="49340"/>
                    <a:pt x="38671" y="50673"/>
                    <a:pt x="38671" y="52007"/>
                  </a:cubicBezTo>
                  <a:cubicBezTo>
                    <a:pt x="40005" y="76010"/>
                    <a:pt x="41339" y="101346"/>
                    <a:pt x="42672" y="125349"/>
                  </a:cubicBezTo>
                  <a:cubicBezTo>
                    <a:pt x="44005" y="126683"/>
                    <a:pt x="42672" y="128016"/>
                    <a:pt x="40005" y="134684"/>
                  </a:cubicBezTo>
                  <a:close/>
                  <a:moveTo>
                    <a:pt x="78676" y="138684"/>
                  </a:moveTo>
                  <a:cubicBezTo>
                    <a:pt x="76009" y="134684"/>
                    <a:pt x="73343" y="133350"/>
                    <a:pt x="73343" y="130683"/>
                  </a:cubicBezTo>
                  <a:cubicBezTo>
                    <a:pt x="70675" y="118682"/>
                    <a:pt x="74676" y="62675"/>
                    <a:pt x="78676" y="53340"/>
                  </a:cubicBezTo>
                  <a:cubicBezTo>
                    <a:pt x="85344" y="62675"/>
                    <a:pt x="81344" y="72009"/>
                    <a:pt x="82677" y="81344"/>
                  </a:cubicBezTo>
                  <a:cubicBezTo>
                    <a:pt x="84010" y="90678"/>
                    <a:pt x="84010" y="100013"/>
                    <a:pt x="82677" y="109347"/>
                  </a:cubicBezTo>
                  <a:cubicBezTo>
                    <a:pt x="82677" y="118682"/>
                    <a:pt x="86678" y="129350"/>
                    <a:pt x="78676" y="138684"/>
                  </a:cubicBezTo>
                  <a:close/>
                  <a:moveTo>
                    <a:pt x="118681" y="104013"/>
                  </a:moveTo>
                  <a:cubicBezTo>
                    <a:pt x="118681" y="118682"/>
                    <a:pt x="118681" y="133350"/>
                    <a:pt x="118681" y="148019"/>
                  </a:cubicBezTo>
                  <a:cubicBezTo>
                    <a:pt x="109347" y="149352"/>
                    <a:pt x="109347" y="145352"/>
                    <a:pt x="108014" y="141351"/>
                  </a:cubicBezTo>
                  <a:cubicBezTo>
                    <a:pt x="108014" y="130683"/>
                    <a:pt x="106680" y="120015"/>
                    <a:pt x="106680" y="110681"/>
                  </a:cubicBezTo>
                  <a:cubicBezTo>
                    <a:pt x="106680" y="97346"/>
                    <a:pt x="108014" y="85344"/>
                    <a:pt x="109347" y="72009"/>
                  </a:cubicBezTo>
                  <a:cubicBezTo>
                    <a:pt x="109347" y="69342"/>
                    <a:pt x="110680" y="65342"/>
                    <a:pt x="112014" y="61341"/>
                  </a:cubicBezTo>
                  <a:cubicBezTo>
                    <a:pt x="118681" y="69342"/>
                    <a:pt x="118681" y="69342"/>
                    <a:pt x="118681" y="104013"/>
                  </a:cubicBezTo>
                  <a:close/>
                  <a:moveTo>
                    <a:pt x="156019" y="150686"/>
                  </a:moveTo>
                  <a:cubicBezTo>
                    <a:pt x="152019" y="146685"/>
                    <a:pt x="149352" y="144018"/>
                    <a:pt x="149352" y="141351"/>
                  </a:cubicBezTo>
                  <a:cubicBezTo>
                    <a:pt x="149352" y="114681"/>
                    <a:pt x="150685" y="88011"/>
                    <a:pt x="152019" y="61341"/>
                  </a:cubicBezTo>
                  <a:cubicBezTo>
                    <a:pt x="152019" y="61341"/>
                    <a:pt x="153353" y="60008"/>
                    <a:pt x="156019" y="58674"/>
                  </a:cubicBezTo>
                  <a:cubicBezTo>
                    <a:pt x="160020" y="72009"/>
                    <a:pt x="160020" y="84011"/>
                    <a:pt x="160020" y="97346"/>
                  </a:cubicBezTo>
                  <a:cubicBezTo>
                    <a:pt x="157353" y="113348"/>
                    <a:pt x="162687" y="130683"/>
                    <a:pt x="156019" y="150686"/>
                  </a:cubicBezTo>
                  <a:close/>
                  <a:moveTo>
                    <a:pt x="189357" y="157353"/>
                  </a:moveTo>
                  <a:cubicBezTo>
                    <a:pt x="186690" y="153353"/>
                    <a:pt x="182689" y="150686"/>
                    <a:pt x="182689" y="148019"/>
                  </a:cubicBezTo>
                  <a:cubicBezTo>
                    <a:pt x="180023" y="120015"/>
                    <a:pt x="184023" y="92012"/>
                    <a:pt x="189357" y="64008"/>
                  </a:cubicBezTo>
                  <a:cubicBezTo>
                    <a:pt x="194691" y="92012"/>
                    <a:pt x="192024" y="118682"/>
                    <a:pt x="193358" y="145352"/>
                  </a:cubicBezTo>
                  <a:cubicBezTo>
                    <a:pt x="193358" y="148019"/>
                    <a:pt x="190690" y="150686"/>
                    <a:pt x="189357" y="157353"/>
                  </a:cubicBezTo>
                  <a:close/>
                  <a:moveTo>
                    <a:pt x="233362" y="138684"/>
                  </a:moveTo>
                  <a:cubicBezTo>
                    <a:pt x="233362" y="144018"/>
                    <a:pt x="230696" y="148019"/>
                    <a:pt x="229362" y="156019"/>
                  </a:cubicBezTo>
                  <a:cubicBezTo>
                    <a:pt x="225362" y="150686"/>
                    <a:pt x="222694" y="148019"/>
                    <a:pt x="222694" y="146685"/>
                  </a:cubicBezTo>
                  <a:cubicBezTo>
                    <a:pt x="222694" y="117348"/>
                    <a:pt x="222694" y="86678"/>
                    <a:pt x="222694" y="57340"/>
                  </a:cubicBezTo>
                  <a:cubicBezTo>
                    <a:pt x="232029" y="66675"/>
                    <a:pt x="234696" y="90678"/>
                    <a:pt x="233362" y="138684"/>
                  </a:cubicBezTo>
                  <a:close/>
                  <a:moveTo>
                    <a:pt x="272034" y="130683"/>
                  </a:moveTo>
                  <a:cubicBezTo>
                    <a:pt x="272034" y="134684"/>
                    <a:pt x="269367" y="140018"/>
                    <a:pt x="268034" y="144018"/>
                  </a:cubicBezTo>
                  <a:cubicBezTo>
                    <a:pt x="266700" y="144018"/>
                    <a:pt x="265367" y="144018"/>
                    <a:pt x="265367" y="144018"/>
                  </a:cubicBezTo>
                  <a:cubicBezTo>
                    <a:pt x="264033" y="141351"/>
                    <a:pt x="261366" y="138684"/>
                    <a:pt x="261366" y="136017"/>
                  </a:cubicBezTo>
                  <a:cubicBezTo>
                    <a:pt x="261366" y="110681"/>
                    <a:pt x="262700" y="85344"/>
                    <a:pt x="262700" y="60008"/>
                  </a:cubicBezTo>
                  <a:cubicBezTo>
                    <a:pt x="264033" y="60008"/>
                    <a:pt x="265367" y="58674"/>
                    <a:pt x="265367" y="57340"/>
                  </a:cubicBezTo>
                  <a:cubicBezTo>
                    <a:pt x="266700" y="57340"/>
                    <a:pt x="268034" y="57340"/>
                    <a:pt x="269367" y="57340"/>
                  </a:cubicBezTo>
                  <a:cubicBezTo>
                    <a:pt x="273367" y="81344"/>
                    <a:pt x="272034" y="106680"/>
                    <a:pt x="272034" y="130683"/>
                  </a:cubicBezTo>
                  <a:close/>
                  <a:moveTo>
                    <a:pt x="306705" y="120015"/>
                  </a:moveTo>
                  <a:cubicBezTo>
                    <a:pt x="304038" y="117348"/>
                    <a:pt x="300037" y="114681"/>
                    <a:pt x="300037" y="113348"/>
                  </a:cubicBezTo>
                  <a:cubicBezTo>
                    <a:pt x="301371" y="92012"/>
                    <a:pt x="302705" y="72009"/>
                    <a:pt x="305372" y="50673"/>
                  </a:cubicBezTo>
                  <a:cubicBezTo>
                    <a:pt x="305372" y="50673"/>
                    <a:pt x="306705" y="50673"/>
                    <a:pt x="308039" y="49340"/>
                  </a:cubicBezTo>
                  <a:cubicBezTo>
                    <a:pt x="309372" y="52007"/>
                    <a:pt x="310706" y="54674"/>
                    <a:pt x="310706" y="57340"/>
                  </a:cubicBezTo>
                  <a:cubicBezTo>
                    <a:pt x="310706" y="76010"/>
                    <a:pt x="312039" y="94679"/>
                    <a:pt x="312039" y="113348"/>
                  </a:cubicBezTo>
                  <a:cubicBezTo>
                    <a:pt x="310706" y="114681"/>
                    <a:pt x="308039" y="117348"/>
                    <a:pt x="306705" y="120015"/>
                  </a:cubicBezTo>
                  <a:close/>
                  <a:moveTo>
                    <a:pt x="345377" y="96012"/>
                  </a:moveTo>
                  <a:cubicBezTo>
                    <a:pt x="345377" y="104013"/>
                    <a:pt x="345377" y="104013"/>
                    <a:pt x="340042" y="109347"/>
                  </a:cubicBezTo>
                  <a:cubicBezTo>
                    <a:pt x="333375" y="100013"/>
                    <a:pt x="334709" y="64008"/>
                    <a:pt x="342710" y="48006"/>
                  </a:cubicBezTo>
                  <a:cubicBezTo>
                    <a:pt x="346710" y="56007"/>
                    <a:pt x="348044" y="60008"/>
                    <a:pt x="345377" y="96012"/>
                  </a:cubicBezTo>
                  <a:close/>
                </a:path>
              </a:pathLst>
            </a:custGeom>
            <a:solidFill>
              <a:srgbClr val="06B5CD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6" name="Полилиния: фигура 1135">
              <a:extLst>
                <a:ext uri="{FF2B5EF4-FFF2-40B4-BE49-F238E27FC236}">
                  <a16:creationId xmlns:a16="http://schemas.microsoft.com/office/drawing/2014/main" id="{C31D0270-924E-7F24-6CB5-0C372A03568C}"/>
                </a:ext>
              </a:extLst>
            </p:cNvPr>
            <p:cNvSpPr/>
            <p:nvPr/>
          </p:nvSpPr>
          <p:spPr>
            <a:xfrm>
              <a:off x="8046903" y="3164294"/>
              <a:ext cx="653414" cy="236175"/>
            </a:xfrm>
            <a:custGeom>
              <a:avLst/>
              <a:gdLst>
                <a:gd name="connsiteX0" fmla="*/ 621411 w 653414"/>
                <a:gd name="connsiteY0" fmla="*/ 120015 h 236175"/>
                <a:gd name="connsiteX1" fmla="*/ 505397 w 653414"/>
                <a:gd name="connsiteY1" fmla="*/ 25336 h 236175"/>
                <a:gd name="connsiteX2" fmla="*/ 480060 w 653414"/>
                <a:gd name="connsiteY2" fmla="*/ 6668 h 236175"/>
                <a:gd name="connsiteX3" fmla="*/ 449390 w 653414"/>
                <a:gd name="connsiteY3" fmla="*/ 13335 h 236175"/>
                <a:gd name="connsiteX4" fmla="*/ 292037 w 653414"/>
                <a:gd name="connsiteY4" fmla="*/ 24003 h 236175"/>
                <a:gd name="connsiteX5" fmla="*/ 176022 w 653414"/>
                <a:gd name="connsiteY5" fmla="*/ 0 h 236175"/>
                <a:gd name="connsiteX6" fmla="*/ 144018 w 653414"/>
                <a:gd name="connsiteY6" fmla="*/ 26670 h 236175"/>
                <a:gd name="connsiteX7" fmla="*/ 36005 w 653414"/>
                <a:gd name="connsiteY7" fmla="*/ 113348 h 236175"/>
                <a:gd name="connsiteX8" fmla="*/ 0 w 653414"/>
                <a:gd name="connsiteY8" fmla="*/ 160020 h 236175"/>
                <a:gd name="connsiteX9" fmla="*/ 34671 w 653414"/>
                <a:gd name="connsiteY9" fmla="*/ 177355 h 236175"/>
                <a:gd name="connsiteX10" fmla="*/ 174689 w 653414"/>
                <a:gd name="connsiteY10" fmla="*/ 220027 h 236175"/>
                <a:gd name="connsiteX11" fmla="*/ 340043 w 653414"/>
                <a:gd name="connsiteY11" fmla="*/ 236029 h 236175"/>
                <a:gd name="connsiteX12" fmla="*/ 605409 w 653414"/>
                <a:gd name="connsiteY12" fmla="*/ 184023 h 236175"/>
                <a:gd name="connsiteX13" fmla="*/ 626745 w 653414"/>
                <a:gd name="connsiteY13" fmla="*/ 174689 h 236175"/>
                <a:gd name="connsiteX14" fmla="*/ 638747 w 653414"/>
                <a:gd name="connsiteY14" fmla="*/ 172022 h 236175"/>
                <a:gd name="connsiteX15" fmla="*/ 638747 w 653414"/>
                <a:gd name="connsiteY15" fmla="*/ 173355 h 236175"/>
                <a:gd name="connsiteX16" fmla="*/ 653415 w 653414"/>
                <a:gd name="connsiteY16" fmla="*/ 161354 h 236175"/>
                <a:gd name="connsiteX17" fmla="*/ 621411 w 653414"/>
                <a:gd name="connsiteY17" fmla="*/ 120015 h 236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53414" h="236175">
                  <a:moveTo>
                    <a:pt x="621411" y="120015"/>
                  </a:moveTo>
                  <a:cubicBezTo>
                    <a:pt x="582740" y="88011"/>
                    <a:pt x="544068" y="57340"/>
                    <a:pt x="505397" y="25336"/>
                  </a:cubicBezTo>
                  <a:cubicBezTo>
                    <a:pt x="497396" y="18669"/>
                    <a:pt x="489395" y="8001"/>
                    <a:pt x="480060" y="6668"/>
                  </a:cubicBezTo>
                  <a:cubicBezTo>
                    <a:pt x="470726" y="5334"/>
                    <a:pt x="460057" y="10668"/>
                    <a:pt x="449390" y="13335"/>
                  </a:cubicBezTo>
                  <a:cubicBezTo>
                    <a:pt x="397383" y="25336"/>
                    <a:pt x="345377" y="28004"/>
                    <a:pt x="292037" y="24003"/>
                  </a:cubicBezTo>
                  <a:cubicBezTo>
                    <a:pt x="252032" y="20003"/>
                    <a:pt x="213360" y="14669"/>
                    <a:pt x="176022" y="0"/>
                  </a:cubicBezTo>
                  <a:cubicBezTo>
                    <a:pt x="164021" y="9334"/>
                    <a:pt x="154686" y="18669"/>
                    <a:pt x="144018" y="26670"/>
                  </a:cubicBezTo>
                  <a:cubicBezTo>
                    <a:pt x="108014" y="56007"/>
                    <a:pt x="72009" y="84010"/>
                    <a:pt x="36005" y="113348"/>
                  </a:cubicBezTo>
                  <a:cubicBezTo>
                    <a:pt x="16002" y="129349"/>
                    <a:pt x="6668" y="141351"/>
                    <a:pt x="0" y="160020"/>
                  </a:cubicBezTo>
                  <a:cubicBezTo>
                    <a:pt x="12002" y="165354"/>
                    <a:pt x="22670" y="172022"/>
                    <a:pt x="34671" y="177355"/>
                  </a:cubicBezTo>
                  <a:cubicBezTo>
                    <a:pt x="80010" y="197358"/>
                    <a:pt x="126683" y="212027"/>
                    <a:pt x="174689" y="220027"/>
                  </a:cubicBezTo>
                  <a:cubicBezTo>
                    <a:pt x="229362" y="229362"/>
                    <a:pt x="284036" y="237363"/>
                    <a:pt x="340043" y="236029"/>
                  </a:cubicBezTo>
                  <a:cubicBezTo>
                    <a:pt x="432054" y="233362"/>
                    <a:pt x="520065" y="218694"/>
                    <a:pt x="605409" y="184023"/>
                  </a:cubicBezTo>
                  <a:cubicBezTo>
                    <a:pt x="612077" y="181356"/>
                    <a:pt x="620078" y="177355"/>
                    <a:pt x="626745" y="174689"/>
                  </a:cubicBezTo>
                  <a:cubicBezTo>
                    <a:pt x="629412" y="173355"/>
                    <a:pt x="632079" y="173355"/>
                    <a:pt x="638747" y="172022"/>
                  </a:cubicBezTo>
                  <a:cubicBezTo>
                    <a:pt x="638747" y="172022"/>
                    <a:pt x="638747" y="172022"/>
                    <a:pt x="638747" y="173355"/>
                  </a:cubicBezTo>
                  <a:cubicBezTo>
                    <a:pt x="644081" y="169354"/>
                    <a:pt x="649415" y="166688"/>
                    <a:pt x="653415" y="161354"/>
                  </a:cubicBezTo>
                  <a:cubicBezTo>
                    <a:pt x="644081" y="145352"/>
                    <a:pt x="634746" y="132017"/>
                    <a:pt x="621411" y="120015"/>
                  </a:cubicBezTo>
                  <a:close/>
                </a:path>
              </a:pathLst>
            </a:custGeom>
            <a:solidFill>
              <a:srgbClr val="C6E8E9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7" name="Полилиния: фигура 1136">
              <a:extLst>
                <a:ext uri="{FF2B5EF4-FFF2-40B4-BE49-F238E27FC236}">
                  <a16:creationId xmlns:a16="http://schemas.microsoft.com/office/drawing/2014/main" id="{C55233D5-B6F8-DC11-D16F-26A3BEA2525E}"/>
                </a:ext>
              </a:extLst>
            </p:cNvPr>
            <p:cNvSpPr/>
            <p:nvPr/>
          </p:nvSpPr>
          <p:spPr>
            <a:xfrm>
              <a:off x="8030902" y="3325647"/>
              <a:ext cx="678751" cy="108674"/>
            </a:xfrm>
            <a:custGeom>
              <a:avLst/>
              <a:gdLst>
                <a:gd name="connsiteX0" fmla="*/ 13335 w 678751"/>
                <a:gd name="connsiteY0" fmla="*/ 44005 h 108674"/>
                <a:gd name="connsiteX1" fmla="*/ 25337 w 678751"/>
                <a:gd name="connsiteY1" fmla="*/ 49340 h 108674"/>
                <a:gd name="connsiteX2" fmla="*/ 200025 w 678751"/>
                <a:gd name="connsiteY2" fmla="*/ 101346 h 108674"/>
                <a:gd name="connsiteX3" fmla="*/ 365379 w 678751"/>
                <a:gd name="connsiteY3" fmla="*/ 108013 h 108674"/>
                <a:gd name="connsiteX4" fmla="*/ 556070 w 678751"/>
                <a:gd name="connsiteY4" fmla="*/ 82677 h 108674"/>
                <a:gd name="connsiteX5" fmla="*/ 672084 w 678751"/>
                <a:gd name="connsiteY5" fmla="*/ 34671 h 108674"/>
                <a:gd name="connsiteX6" fmla="*/ 678752 w 678751"/>
                <a:gd name="connsiteY6" fmla="*/ 30670 h 108674"/>
                <a:gd name="connsiteX7" fmla="*/ 668084 w 678751"/>
                <a:gd name="connsiteY7" fmla="*/ 0 h 108674"/>
                <a:gd name="connsiteX8" fmla="*/ 653415 w 678751"/>
                <a:gd name="connsiteY8" fmla="*/ 12001 h 108674"/>
                <a:gd name="connsiteX9" fmla="*/ 646748 w 678751"/>
                <a:gd name="connsiteY9" fmla="*/ 21336 h 108674"/>
                <a:gd name="connsiteX10" fmla="*/ 628079 w 678751"/>
                <a:gd name="connsiteY10" fmla="*/ 32004 h 108674"/>
                <a:gd name="connsiteX11" fmla="*/ 464058 w 678751"/>
                <a:gd name="connsiteY11" fmla="*/ 80010 h 108674"/>
                <a:gd name="connsiteX12" fmla="*/ 300038 w 678751"/>
                <a:gd name="connsiteY12" fmla="*/ 88011 h 108674"/>
                <a:gd name="connsiteX13" fmla="*/ 50673 w 678751"/>
                <a:gd name="connsiteY13" fmla="*/ 34671 h 108674"/>
                <a:gd name="connsiteX14" fmla="*/ 8001 w 678751"/>
                <a:gd name="connsiteY14" fmla="*/ 12001 h 108674"/>
                <a:gd name="connsiteX15" fmla="*/ 1333 w 678751"/>
                <a:gd name="connsiteY15" fmla="*/ 34671 h 108674"/>
                <a:gd name="connsiteX16" fmla="*/ 0 w 678751"/>
                <a:gd name="connsiteY16" fmla="*/ 37338 h 108674"/>
                <a:gd name="connsiteX17" fmla="*/ 14668 w 678751"/>
                <a:gd name="connsiteY17" fmla="*/ 49340 h 108674"/>
                <a:gd name="connsiteX18" fmla="*/ 13335 w 678751"/>
                <a:gd name="connsiteY18" fmla="*/ 44005 h 108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78751" h="108674">
                  <a:moveTo>
                    <a:pt x="13335" y="44005"/>
                  </a:moveTo>
                  <a:cubicBezTo>
                    <a:pt x="18669" y="46673"/>
                    <a:pt x="22669" y="46673"/>
                    <a:pt x="25337" y="49340"/>
                  </a:cubicBezTo>
                  <a:cubicBezTo>
                    <a:pt x="80010" y="78676"/>
                    <a:pt x="138684" y="93345"/>
                    <a:pt x="200025" y="101346"/>
                  </a:cubicBezTo>
                  <a:cubicBezTo>
                    <a:pt x="254699" y="109347"/>
                    <a:pt x="310706" y="109347"/>
                    <a:pt x="365379" y="108013"/>
                  </a:cubicBezTo>
                  <a:cubicBezTo>
                    <a:pt x="429387" y="106680"/>
                    <a:pt x="493395" y="97345"/>
                    <a:pt x="556070" y="82677"/>
                  </a:cubicBezTo>
                  <a:cubicBezTo>
                    <a:pt x="597408" y="73343"/>
                    <a:pt x="636080" y="58674"/>
                    <a:pt x="672084" y="34671"/>
                  </a:cubicBezTo>
                  <a:cubicBezTo>
                    <a:pt x="673418" y="33338"/>
                    <a:pt x="676085" y="32004"/>
                    <a:pt x="678752" y="30670"/>
                  </a:cubicBezTo>
                  <a:cubicBezTo>
                    <a:pt x="676085" y="20003"/>
                    <a:pt x="672084" y="9334"/>
                    <a:pt x="668084" y="0"/>
                  </a:cubicBezTo>
                  <a:cubicBezTo>
                    <a:pt x="664083" y="5334"/>
                    <a:pt x="658749" y="9334"/>
                    <a:pt x="653415" y="12001"/>
                  </a:cubicBezTo>
                  <a:cubicBezTo>
                    <a:pt x="650748" y="17335"/>
                    <a:pt x="649415" y="20003"/>
                    <a:pt x="646748" y="21336"/>
                  </a:cubicBezTo>
                  <a:cubicBezTo>
                    <a:pt x="641414" y="25336"/>
                    <a:pt x="634746" y="28003"/>
                    <a:pt x="628079" y="32004"/>
                  </a:cubicBezTo>
                  <a:cubicBezTo>
                    <a:pt x="576072" y="56007"/>
                    <a:pt x="520065" y="70675"/>
                    <a:pt x="464058" y="80010"/>
                  </a:cubicBezTo>
                  <a:cubicBezTo>
                    <a:pt x="409384" y="89345"/>
                    <a:pt x="354711" y="92011"/>
                    <a:pt x="300038" y="88011"/>
                  </a:cubicBezTo>
                  <a:cubicBezTo>
                    <a:pt x="214694" y="82677"/>
                    <a:pt x="130683" y="69342"/>
                    <a:pt x="50673" y="34671"/>
                  </a:cubicBezTo>
                  <a:cubicBezTo>
                    <a:pt x="36004" y="28003"/>
                    <a:pt x="22669" y="20003"/>
                    <a:pt x="8001" y="12001"/>
                  </a:cubicBezTo>
                  <a:cubicBezTo>
                    <a:pt x="5334" y="20003"/>
                    <a:pt x="2667" y="26670"/>
                    <a:pt x="1333" y="34671"/>
                  </a:cubicBezTo>
                  <a:cubicBezTo>
                    <a:pt x="1333" y="36004"/>
                    <a:pt x="1333" y="36004"/>
                    <a:pt x="0" y="37338"/>
                  </a:cubicBezTo>
                  <a:cubicBezTo>
                    <a:pt x="4000" y="41338"/>
                    <a:pt x="9334" y="46673"/>
                    <a:pt x="14668" y="49340"/>
                  </a:cubicBezTo>
                  <a:cubicBezTo>
                    <a:pt x="14668" y="48006"/>
                    <a:pt x="13335" y="45339"/>
                    <a:pt x="13335" y="44005"/>
                  </a:cubicBezTo>
                  <a:close/>
                </a:path>
              </a:pathLst>
            </a:custGeom>
            <a:solidFill>
              <a:srgbClr val="06B5CD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8" name="Полилиния: фигура 1137">
              <a:extLst>
                <a:ext uri="{FF2B5EF4-FFF2-40B4-BE49-F238E27FC236}">
                  <a16:creationId xmlns:a16="http://schemas.microsoft.com/office/drawing/2014/main" id="{95F3D742-54B0-2598-380A-9E8036336F7B}"/>
                </a:ext>
              </a:extLst>
            </p:cNvPr>
            <p:cNvSpPr/>
            <p:nvPr/>
          </p:nvSpPr>
          <p:spPr>
            <a:xfrm>
              <a:off x="7993564" y="4207091"/>
              <a:ext cx="747012" cy="203590"/>
            </a:xfrm>
            <a:custGeom>
              <a:avLst/>
              <a:gdLst>
                <a:gd name="connsiteX0" fmla="*/ 5334 w 747012"/>
                <a:gd name="connsiteY0" fmla="*/ 0 h 203590"/>
                <a:gd name="connsiteX1" fmla="*/ 5334 w 747012"/>
                <a:gd name="connsiteY1" fmla="*/ 49339 h 203590"/>
                <a:gd name="connsiteX2" fmla="*/ 2667 w 747012"/>
                <a:gd name="connsiteY2" fmla="*/ 64008 h 203590"/>
                <a:gd name="connsiteX3" fmla="*/ 0 w 747012"/>
                <a:gd name="connsiteY3" fmla="*/ 64008 h 203590"/>
                <a:gd name="connsiteX4" fmla="*/ 14669 w 747012"/>
                <a:gd name="connsiteY4" fmla="*/ 93345 h 203590"/>
                <a:gd name="connsiteX5" fmla="*/ 14669 w 747012"/>
                <a:gd name="connsiteY5" fmla="*/ 89344 h 203590"/>
                <a:gd name="connsiteX6" fmla="*/ 28004 w 747012"/>
                <a:gd name="connsiteY6" fmla="*/ 90678 h 203590"/>
                <a:gd name="connsiteX7" fmla="*/ 52007 w 747012"/>
                <a:gd name="connsiteY7" fmla="*/ 108013 h 203590"/>
                <a:gd name="connsiteX8" fmla="*/ 230696 w 747012"/>
                <a:gd name="connsiteY8" fmla="*/ 182689 h 203590"/>
                <a:gd name="connsiteX9" fmla="*/ 462725 w 747012"/>
                <a:gd name="connsiteY9" fmla="*/ 200025 h 203590"/>
                <a:gd name="connsiteX10" fmla="*/ 700088 w 747012"/>
                <a:gd name="connsiteY10" fmla="*/ 113348 h 203590"/>
                <a:gd name="connsiteX11" fmla="*/ 736092 w 747012"/>
                <a:gd name="connsiteY11" fmla="*/ 78676 h 203590"/>
                <a:gd name="connsiteX12" fmla="*/ 746760 w 747012"/>
                <a:gd name="connsiteY12" fmla="*/ 48006 h 203590"/>
                <a:gd name="connsiteX13" fmla="*/ 746760 w 747012"/>
                <a:gd name="connsiteY13" fmla="*/ 6668 h 203590"/>
                <a:gd name="connsiteX14" fmla="*/ 741426 w 747012"/>
                <a:gd name="connsiteY14" fmla="*/ 8001 h 203590"/>
                <a:gd name="connsiteX15" fmla="*/ 530733 w 747012"/>
                <a:gd name="connsiteY15" fmla="*/ 90678 h 203590"/>
                <a:gd name="connsiteX16" fmla="*/ 298704 w 747012"/>
                <a:gd name="connsiteY16" fmla="*/ 104013 h 203590"/>
                <a:gd name="connsiteX17" fmla="*/ 80010 w 747012"/>
                <a:gd name="connsiteY17" fmla="*/ 53340 h 203590"/>
                <a:gd name="connsiteX18" fmla="*/ 14669 w 747012"/>
                <a:gd name="connsiteY18" fmla="*/ 13335 h 203590"/>
                <a:gd name="connsiteX19" fmla="*/ 6667 w 747012"/>
                <a:gd name="connsiteY19" fmla="*/ 2667 h 203590"/>
                <a:gd name="connsiteX20" fmla="*/ 5334 w 747012"/>
                <a:gd name="connsiteY20" fmla="*/ 0 h 20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47012" h="203590">
                  <a:moveTo>
                    <a:pt x="5334" y="0"/>
                  </a:moveTo>
                  <a:cubicBezTo>
                    <a:pt x="5334" y="16002"/>
                    <a:pt x="5334" y="33338"/>
                    <a:pt x="5334" y="49339"/>
                  </a:cubicBezTo>
                  <a:cubicBezTo>
                    <a:pt x="5334" y="54673"/>
                    <a:pt x="4000" y="60008"/>
                    <a:pt x="2667" y="64008"/>
                  </a:cubicBezTo>
                  <a:cubicBezTo>
                    <a:pt x="1334" y="64008"/>
                    <a:pt x="1334" y="64008"/>
                    <a:pt x="0" y="64008"/>
                  </a:cubicBezTo>
                  <a:cubicBezTo>
                    <a:pt x="4000" y="74676"/>
                    <a:pt x="8001" y="84010"/>
                    <a:pt x="14669" y="93345"/>
                  </a:cubicBezTo>
                  <a:cubicBezTo>
                    <a:pt x="14669" y="92011"/>
                    <a:pt x="14669" y="90678"/>
                    <a:pt x="14669" y="89344"/>
                  </a:cubicBezTo>
                  <a:cubicBezTo>
                    <a:pt x="20002" y="84010"/>
                    <a:pt x="24003" y="88011"/>
                    <a:pt x="28004" y="90678"/>
                  </a:cubicBezTo>
                  <a:cubicBezTo>
                    <a:pt x="36005" y="96012"/>
                    <a:pt x="44006" y="102679"/>
                    <a:pt x="52007" y="108013"/>
                  </a:cubicBezTo>
                  <a:cubicBezTo>
                    <a:pt x="106680" y="144018"/>
                    <a:pt x="166688" y="166688"/>
                    <a:pt x="230696" y="182689"/>
                  </a:cubicBezTo>
                  <a:cubicBezTo>
                    <a:pt x="306705" y="202692"/>
                    <a:pt x="384048" y="208026"/>
                    <a:pt x="462725" y="200025"/>
                  </a:cubicBezTo>
                  <a:cubicBezTo>
                    <a:pt x="549402" y="190690"/>
                    <a:pt x="629412" y="164020"/>
                    <a:pt x="700088" y="113348"/>
                  </a:cubicBezTo>
                  <a:cubicBezTo>
                    <a:pt x="713423" y="104013"/>
                    <a:pt x="725424" y="90678"/>
                    <a:pt x="736092" y="78676"/>
                  </a:cubicBezTo>
                  <a:cubicBezTo>
                    <a:pt x="744093" y="70675"/>
                    <a:pt x="748094" y="60008"/>
                    <a:pt x="746760" y="48006"/>
                  </a:cubicBezTo>
                  <a:cubicBezTo>
                    <a:pt x="745427" y="34671"/>
                    <a:pt x="746760" y="21336"/>
                    <a:pt x="746760" y="6668"/>
                  </a:cubicBezTo>
                  <a:cubicBezTo>
                    <a:pt x="744093" y="6668"/>
                    <a:pt x="742760" y="8001"/>
                    <a:pt x="741426" y="8001"/>
                  </a:cubicBezTo>
                  <a:cubicBezTo>
                    <a:pt x="676085" y="49339"/>
                    <a:pt x="605409" y="74676"/>
                    <a:pt x="530733" y="90678"/>
                  </a:cubicBezTo>
                  <a:cubicBezTo>
                    <a:pt x="454724" y="106680"/>
                    <a:pt x="377381" y="110680"/>
                    <a:pt x="298704" y="104013"/>
                  </a:cubicBezTo>
                  <a:cubicBezTo>
                    <a:pt x="224028" y="98679"/>
                    <a:pt x="149352" y="84010"/>
                    <a:pt x="80010" y="53340"/>
                  </a:cubicBezTo>
                  <a:cubicBezTo>
                    <a:pt x="56007" y="42672"/>
                    <a:pt x="32004" y="33338"/>
                    <a:pt x="14669" y="13335"/>
                  </a:cubicBezTo>
                  <a:cubicBezTo>
                    <a:pt x="12002" y="10668"/>
                    <a:pt x="9334" y="6668"/>
                    <a:pt x="6667" y="2667"/>
                  </a:cubicBezTo>
                  <a:cubicBezTo>
                    <a:pt x="8001" y="2667"/>
                    <a:pt x="6667" y="1333"/>
                    <a:pt x="5334" y="0"/>
                  </a:cubicBezTo>
                  <a:close/>
                </a:path>
              </a:pathLst>
            </a:custGeom>
            <a:solidFill>
              <a:srgbClr val="C6E8E9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39" name="Полилиния: фигура 1138">
              <a:extLst>
                <a:ext uri="{FF2B5EF4-FFF2-40B4-BE49-F238E27FC236}">
                  <a16:creationId xmlns:a16="http://schemas.microsoft.com/office/drawing/2014/main" id="{1C988595-E852-D9C9-F3E3-A63EC6216528}"/>
                </a:ext>
              </a:extLst>
            </p:cNvPr>
            <p:cNvSpPr/>
            <p:nvPr/>
          </p:nvSpPr>
          <p:spPr>
            <a:xfrm>
              <a:off x="7998898" y="4168419"/>
              <a:ext cx="745426" cy="132360"/>
            </a:xfrm>
            <a:custGeom>
              <a:avLst/>
              <a:gdLst>
                <a:gd name="connsiteX0" fmla="*/ 726758 w 745426"/>
                <a:gd name="connsiteY0" fmla="*/ 22669 h 132360"/>
                <a:gd name="connsiteX1" fmla="*/ 704088 w 745426"/>
                <a:gd name="connsiteY1" fmla="*/ 40005 h 132360"/>
                <a:gd name="connsiteX2" fmla="*/ 577406 w 745426"/>
                <a:gd name="connsiteY2" fmla="*/ 90678 h 132360"/>
                <a:gd name="connsiteX3" fmla="*/ 308039 w 745426"/>
                <a:gd name="connsiteY3" fmla="*/ 114681 h 132360"/>
                <a:gd name="connsiteX4" fmla="*/ 54674 w 745426"/>
                <a:gd name="connsiteY4" fmla="*/ 48006 h 132360"/>
                <a:gd name="connsiteX5" fmla="*/ 0 w 745426"/>
                <a:gd name="connsiteY5" fmla="*/ 16002 h 132360"/>
                <a:gd name="connsiteX6" fmla="*/ 0 w 745426"/>
                <a:gd name="connsiteY6" fmla="*/ 32004 h 132360"/>
                <a:gd name="connsiteX7" fmla="*/ 0 w 745426"/>
                <a:gd name="connsiteY7" fmla="*/ 38672 h 132360"/>
                <a:gd name="connsiteX8" fmla="*/ 4000 w 745426"/>
                <a:gd name="connsiteY8" fmla="*/ 41338 h 132360"/>
                <a:gd name="connsiteX9" fmla="*/ 2667 w 745426"/>
                <a:gd name="connsiteY9" fmla="*/ 40005 h 132360"/>
                <a:gd name="connsiteX10" fmla="*/ 5334 w 745426"/>
                <a:gd name="connsiteY10" fmla="*/ 37338 h 132360"/>
                <a:gd name="connsiteX11" fmla="*/ 13335 w 745426"/>
                <a:gd name="connsiteY11" fmla="*/ 40005 h 132360"/>
                <a:gd name="connsiteX12" fmla="*/ 206693 w 745426"/>
                <a:gd name="connsiteY12" fmla="*/ 117348 h 132360"/>
                <a:gd name="connsiteX13" fmla="*/ 414718 w 745426"/>
                <a:gd name="connsiteY13" fmla="*/ 130683 h 132360"/>
                <a:gd name="connsiteX14" fmla="*/ 697421 w 745426"/>
                <a:gd name="connsiteY14" fmla="*/ 56007 h 132360"/>
                <a:gd name="connsiteX15" fmla="*/ 737426 w 745426"/>
                <a:gd name="connsiteY15" fmla="*/ 32004 h 132360"/>
                <a:gd name="connsiteX16" fmla="*/ 745427 w 745426"/>
                <a:gd name="connsiteY16" fmla="*/ 16002 h 132360"/>
                <a:gd name="connsiteX17" fmla="*/ 745427 w 745426"/>
                <a:gd name="connsiteY17" fmla="*/ 0 h 132360"/>
                <a:gd name="connsiteX18" fmla="*/ 728091 w 745426"/>
                <a:gd name="connsiteY18" fmla="*/ 14668 h 132360"/>
                <a:gd name="connsiteX19" fmla="*/ 726758 w 745426"/>
                <a:gd name="connsiteY19" fmla="*/ 22669 h 132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426" h="132360">
                  <a:moveTo>
                    <a:pt x="726758" y="22669"/>
                  </a:moveTo>
                  <a:cubicBezTo>
                    <a:pt x="720090" y="29337"/>
                    <a:pt x="712089" y="34671"/>
                    <a:pt x="704088" y="40005"/>
                  </a:cubicBezTo>
                  <a:cubicBezTo>
                    <a:pt x="665417" y="64008"/>
                    <a:pt x="622745" y="80010"/>
                    <a:pt x="577406" y="90678"/>
                  </a:cubicBezTo>
                  <a:cubicBezTo>
                    <a:pt x="489395" y="112014"/>
                    <a:pt x="398717" y="118682"/>
                    <a:pt x="308039" y="114681"/>
                  </a:cubicBezTo>
                  <a:cubicBezTo>
                    <a:pt x="218694" y="110680"/>
                    <a:pt x="134684" y="88011"/>
                    <a:pt x="54674" y="48006"/>
                  </a:cubicBezTo>
                  <a:cubicBezTo>
                    <a:pt x="37338" y="40005"/>
                    <a:pt x="20003" y="28003"/>
                    <a:pt x="0" y="16002"/>
                  </a:cubicBezTo>
                  <a:cubicBezTo>
                    <a:pt x="0" y="21336"/>
                    <a:pt x="0" y="26670"/>
                    <a:pt x="0" y="32004"/>
                  </a:cubicBezTo>
                  <a:cubicBezTo>
                    <a:pt x="0" y="34671"/>
                    <a:pt x="0" y="36004"/>
                    <a:pt x="0" y="38672"/>
                  </a:cubicBezTo>
                  <a:cubicBezTo>
                    <a:pt x="1333" y="40005"/>
                    <a:pt x="2667" y="41338"/>
                    <a:pt x="4000" y="41338"/>
                  </a:cubicBezTo>
                  <a:cubicBezTo>
                    <a:pt x="4000" y="41338"/>
                    <a:pt x="2667" y="40005"/>
                    <a:pt x="2667" y="40005"/>
                  </a:cubicBezTo>
                  <a:cubicBezTo>
                    <a:pt x="4000" y="38672"/>
                    <a:pt x="4000" y="38672"/>
                    <a:pt x="5334" y="37338"/>
                  </a:cubicBezTo>
                  <a:cubicBezTo>
                    <a:pt x="8001" y="38672"/>
                    <a:pt x="12002" y="38672"/>
                    <a:pt x="13335" y="40005"/>
                  </a:cubicBezTo>
                  <a:cubicBezTo>
                    <a:pt x="70676" y="84010"/>
                    <a:pt x="137351" y="102679"/>
                    <a:pt x="206693" y="117348"/>
                  </a:cubicBezTo>
                  <a:cubicBezTo>
                    <a:pt x="276035" y="132017"/>
                    <a:pt x="345377" y="134683"/>
                    <a:pt x="414718" y="130683"/>
                  </a:cubicBezTo>
                  <a:cubicBezTo>
                    <a:pt x="513398" y="125349"/>
                    <a:pt x="609410" y="102679"/>
                    <a:pt x="697421" y="56007"/>
                  </a:cubicBezTo>
                  <a:cubicBezTo>
                    <a:pt x="710756" y="49339"/>
                    <a:pt x="724091" y="40005"/>
                    <a:pt x="737426" y="32004"/>
                  </a:cubicBezTo>
                  <a:cubicBezTo>
                    <a:pt x="744093" y="28003"/>
                    <a:pt x="745427" y="22669"/>
                    <a:pt x="745427" y="16002"/>
                  </a:cubicBezTo>
                  <a:cubicBezTo>
                    <a:pt x="745427" y="10668"/>
                    <a:pt x="745427" y="5334"/>
                    <a:pt x="745427" y="0"/>
                  </a:cubicBezTo>
                  <a:cubicBezTo>
                    <a:pt x="740093" y="5334"/>
                    <a:pt x="733425" y="9334"/>
                    <a:pt x="728091" y="14668"/>
                  </a:cubicBezTo>
                  <a:cubicBezTo>
                    <a:pt x="728091" y="18669"/>
                    <a:pt x="728091" y="21336"/>
                    <a:pt x="726758" y="22669"/>
                  </a:cubicBezTo>
                  <a:close/>
                </a:path>
              </a:pathLst>
            </a:custGeom>
            <a:solidFill>
              <a:srgbClr val="06B5CD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0" name="Полилиния: фигура 1139">
              <a:extLst>
                <a:ext uri="{FF2B5EF4-FFF2-40B4-BE49-F238E27FC236}">
                  <a16:creationId xmlns:a16="http://schemas.microsoft.com/office/drawing/2014/main" id="{13A85406-15F5-FA44-586F-70B4D34F0FCD}"/>
                </a:ext>
              </a:extLst>
            </p:cNvPr>
            <p:cNvSpPr/>
            <p:nvPr/>
          </p:nvSpPr>
          <p:spPr>
            <a:xfrm>
              <a:off x="8002898" y="3364319"/>
              <a:ext cx="740092" cy="390884"/>
            </a:xfrm>
            <a:custGeom>
              <a:avLst/>
              <a:gdLst>
                <a:gd name="connsiteX0" fmla="*/ 740093 w 740092"/>
                <a:gd name="connsiteY0" fmla="*/ 297371 h 390884"/>
                <a:gd name="connsiteX1" fmla="*/ 738759 w 740092"/>
                <a:gd name="connsiteY1" fmla="*/ 265367 h 390884"/>
                <a:gd name="connsiteX2" fmla="*/ 718757 w 740092"/>
                <a:gd name="connsiteY2" fmla="*/ 44006 h 390884"/>
                <a:gd name="connsiteX3" fmla="*/ 709422 w 740092"/>
                <a:gd name="connsiteY3" fmla="*/ 0 h 390884"/>
                <a:gd name="connsiteX4" fmla="*/ 604076 w 740092"/>
                <a:gd name="connsiteY4" fmla="*/ 50673 h 390884"/>
                <a:gd name="connsiteX5" fmla="*/ 469392 w 740092"/>
                <a:gd name="connsiteY5" fmla="*/ 76009 h 390884"/>
                <a:gd name="connsiteX6" fmla="*/ 296037 w 740092"/>
                <a:gd name="connsiteY6" fmla="*/ 81344 h 390884"/>
                <a:gd name="connsiteX7" fmla="*/ 109347 w 740092"/>
                <a:gd name="connsiteY7" fmla="*/ 49339 h 390884"/>
                <a:gd name="connsiteX8" fmla="*/ 62675 w 740092"/>
                <a:gd name="connsiteY8" fmla="*/ 28004 h 390884"/>
                <a:gd name="connsiteX9" fmla="*/ 45339 w 740092"/>
                <a:gd name="connsiteY9" fmla="*/ 12001 h 390884"/>
                <a:gd name="connsiteX10" fmla="*/ 30671 w 740092"/>
                <a:gd name="connsiteY10" fmla="*/ 0 h 390884"/>
                <a:gd name="connsiteX11" fmla="*/ 9335 w 740092"/>
                <a:gd name="connsiteY11" fmla="*/ 146685 h 390884"/>
                <a:gd name="connsiteX12" fmla="*/ 0 w 740092"/>
                <a:gd name="connsiteY12" fmla="*/ 290703 h 390884"/>
                <a:gd name="connsiteX13" fmla="*/ 0 w 740092"/>
                <a:gd name="connsiteY13" fmla="*/ 306705 h 390884"/>
                <a:gd name="connsiteX14" fmla="*/ 57341 w 740092"/>
                <a:gd name="connsiteY14" fmla="*/ 334709 h 390884"/>
                <a:gd name="connsiteX15" fmla="*/ 204026 w 740092"/>
                <a:gd name="connsiteY15" fmla="*/ 374714 h 390884"/>
                <a:gd name="connsiteX16" fmla="*/ 414719 w 740092"/>
                <a:gd name="connsiteY16" fmla="*/ 390716 h 390884"/>
                <a:gd name="connsiteX17" fmla="*/ 654749 w 740092"/>
                <a:gd name="connsiteY17" fmla="*/ 340042 h 390884"/>
                <a:gd name="connsiteX18" fmla="*/ 718757 w 740092"/>
                <a:gd name="connsiteY18" fmla="*/ 306705 h 390884"/>
                <a:gd name="connsiteX19" fmla="*/ 730758 w 740092"/>
                <a:gd name="connsiteY19" fmla="*/ 304038 h 390884"/>
                <a:gd name="connsiteX20" fmla="*/ 730758 w 740092"/>
                <a:gd name="connsiteY20" fmla="*/ 305372 h 390884"/>
                <a:gd name="connsiteX21" fmla="*/ 740093 w 740092"/>
                <a:gd name="connsiteY21" fmla="*/ 297371 h 39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40092" h="390884">
                  <a:moveTo>
                    <a:pt x="740093" y="297371"/>
                  </a:moveTo>
                  <a:cubicBezTo>
                    <a:pt x="740093" y="286702"/>
                    <a:pt x="738759" y="276035"/>
                    <a:pt x="738759" y="265367"/>
                  </a:cubicBezTo>
                  <a:cubicBezTo>
                    <a:pt x="736092" y="190691"/>
                    <a:pt x="730758" y="117348"/>
                    <a:pt x="718757" y="44006"/>
                  </a:cubicBezTo>
                  <a:cubicBezTo>
                    <a:pt x="716090" y="30671"/>
                    <a:pt x="713423" y="16002"/>
                    <a:pt x="709422" y="0"/>
                  </a:cubicBezTo>
                  <a:cubicBezTo>
                    <a:pt x="676085" y="25336"/>
                    <a:pt x="641414" y="40005"/>
                    <a:pt x="604076" y="50673"/>
                  </a:cubicBezTo>
                  <a:cubicBezTo>
                    <a:pt x="560070" y="62674"/>
                    <a:pt x="514731" y="70676"/>
                    <a:pt x="469392" y="76009"/>
                  </a:cubicBezTo>
                  <a:cubicBezTo>
                    <a:pt x="412052" y="82677"/>
                    <a:pt x="353378" y="84011"/>
                    <a:pt x="296037" y="81344"/>
                  </a:cubicBezTo>
                  <a:cubicBezTo>
                    <a:pt x="232029" y="78676"/>
                    <a:pt x="170688" y="69342"/>
                    <a:pt x="109347" y="49339"/>
                  </a:cubicBezTo>
                  <a:cubicBezTo>
                    <a:pt x="93345" y="44006"/>
                    <a:pt x="77343" y="36004"/>
                    <a:pt x="62675" y="28004"/>
                  </a:cubicBezTo>
                  <a:cubicBezTo>
                    <a:pt x="56007" y="24003"/>
                    <a:pt x="49340" y="20002"/>
                    <a:pt x="45339" y="12001"/>
                  </a:cubicBezTo>
                  <a:cubicBezTo>
                    <a:pt x="40005" y="8001"/>
                    <a:pt x="34671" y="4000"/>
                    <a:pt x="30671" y="0"/>
                  </a:cubicBezTo>
                  <a:cubicBezTo>
                    <a:pt x="18669" y="48006"/>
                    <a:pt x="12002" y="97346"/>
                    <a:pt x="9335" y="146685"/>
                  </a:cubicBezTo>
                  <a:cubicBezTo>
                    <a:pt x="5334" y="194691"/>
                    <a:pt x="2667" y="242697"/>
                    <a:pt x="0" y="290703"/>
                  </a:cubicBezTo>
                  <a:cubicBezTo>
                    <a:pt x="0" y="294704"/>
                    <a:pt x="0" y="300037"/>
                    <a:pt x="0" y="306705"/>
                  </a:cubicBezTo>
                  <a:cubicBezTo>
                    <a:pt x="16002" y="314706"/>
                    <a:pt x="36005" y="325374"/>
                    <a:pt x="57341" y="334709"/>
                  </a:cubicBezTo>
                  <a:cubicBezTo>
                    <a:pt x="104013" y="354711"/>
                    <a:pt x="153353" y="368046"/>
                    <a:pt x="204026" y="374714"/>
                  </a:cubicBezTo>
                  <a:cubicBezTo>
                    <a:pt x="273368" y="385382"/>
                    <a:pt x="344043" y="392049"/>
                    <a:pt x="414719" y="390716"/>
                  </a:cubicBezTo>
                  <a:cubicBezTo>
                    <a:pt x="497395" y="388049"/>
                    <a:pt x="578739" y="374714"/>
                    <a:pt x="654749" y="340042"/>
                  </a:cubicBezTo>
                  <a:cubicBezTo>
                    <a:pt x="677418" y="330708"/>
                    <a:pt x="697421" y="317373"/>
                    <a:pt x="718757" y="306705"/>
                  </a:cubicBezTo>
                  <a:cubicBezTo>
                    <a:pt x="721424" y="305372"/>
                    <a:pt x="725424" y="304038"/>
                    <a:pt x="730758" y="304038"/>
                  </a:cubicBezTo>
                  <a:cubicBezTo>
                    <a:pt x="730758" y="304038"/>
                    <a:pt x="730758" y="305372"/>
                    <a:pt x="730758" y="305372"/>
                  </a:cubicBezTo>
                  <a:cubicBezTo>
                    <a:pt x="733425" y="302705"/>
                    <a:pt x="737426" y="300037"/>
                    <a:pt x="740093" y="297371"/>
                  </a:cubicBezTo>
                  <a:close/>
                </a:path>
              </a:pathLst>
            </a:custGeom>
            <a:solidFill>
              <a:srgbClr val="FFFFFF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1" name="Полилиния: фигура 1140">
              <a:extLst>
                <a:ext uri="{FF2B5EF4-FFF2-40B4-BE49-F238E27FC236}">
                  <a16:creationId xmlns:a16="http://schemas.microsoft.com/office/drawing/2014/main" id="{19760707-40A5-28B8-DDED-B3BA995DBEC6}"/>
                </a:ext>
              </a:extLst>
            </p:cNvPr>
            <p:cNvSpPr/>
            <p:nvPr/>
          </p:nvSpPr>
          <p:spPr>
            <a:xfrm>
              <a:off x="7993180" y="3660355"/>
              <a:ext cx="756248" cy="611293"/>
            </a:xfrm>
            <a:custGeom>
              <a:avLst/>
              <a:gdLst>
                <a:gd name="connsiteX0" fmla="*/ 755144 w 756248"/>
                <a:gd name="connsiteY0" fmla="*/ 217360 h 611293"/>
                <a:gd name="connsiteX1" fmla="*/ 748477 w 756248"/>
                <a:gd name="connsiteY1" fmla="*/ 0 h 611293"/>
                <a:gd name="connsiteX2" fmla="*/ 739142 w 756248"/>
                <a:gd name="connsiteY2" fmla="*/ 8001 h 611293"/>
                <a:gd name="connsiteX3" fmla="*/ 736475 w 756248"/>
                <a:gd name="connsiteY3" fmla="*/ 13335 h 611293"/>
                <a:gd name="connsiteX4" fmla="*/ 717806 w 756248"/>
                <a:gd name="connsiteY4" fmla="*/ 28004 h 611293"/>
                <a:gd name="connsiteX5" fmla="*/ 540451 w 756248"/>
                <a:gd name="connsiteY5" fmla="*/ 93345 h 611293"/>
                <a:gd name="connsiteX6" fmla="*/ 301754 w 756248"/>
                <a:gd name="connsiteY6" fmla="*/ 102680 h 611293"/>
                <a:gd name="connsiteX7" fmla="*/ 131066 w 756248"/>
                <a:gd name="connsiteY7" fmla="*/ 76010 h 611293"/>
                <a:gd name="connsiteX8" fmla="*/ 17719 w 756248"/>
                <a:gd name="connsiteY8" fmla="*/ 29337 h 611293"/>
                <a:gd name="connsiteX9" fmla="*/ 5717 w 756248"/>
                <a:gd name="connsiteY9" fmla="*/ 24003 h 611293"/>
                <a:gd name="connsiteX10" fmla="*/ 4384 w 756248"/>
                <a:gd name="connsiteY10" fmla="*/ 505396 h 611293"/>
                <a:gd name="connsiteX11" fmla="*/ 95062 w 756248"/>
                <a:gd name="connsiteY11" fmla="*/ 557403 h 611293"/>
                <a:gd name="connsiteX12" fmla="*/ 327091 w 756248"/>
                <a:gd name="connsiteY12" fmla="*/ 610743 h 611293"/>
                <a:gd name="connsiteX13" fmla="*/ 599125 w 756248"/>
                <a:gd name="connsiteY13" fmla="*/ 582740 h 611293"/>
                <a:gd name="connsiteX14" fmla="*/ 709805 w 756248"/>
                <a:gd name="connsiteY14" fmla="*/ 537401 h 611293"/>
                <a:gd name="connsiteX15" fmla="*/ 735142 w 756248"/>
                <a:gd name="connsiteY15" fmla="*/ 524066 h 611293"/>
                <a:gd name="connsiteX16" fmla="*/ 735142 w 756248"/>
                <a:gd name="connsiteY16" fmla="*/ 524066 h 611293"/>
                <a:gd name="connsiteX17" fmla="*/ 752477 w 756248"/>
                <a:gd name="connsiteY17" fmla="*/ 509397 h 611293"/>
                <a:gd name="connsiteX18" fmla="*/ 755144 w 756248"/>
                <a:gd name="connsiteY18" fmla="*/ 217360 h 611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756248" h="611293">
                  <a:moveTo>
                    <a:pt x="755144" y="217360"/>
                  </a:moveTo>
                  <a:cubicBezTo>
                    <a:pt x="753811" y="145351"/>
                    <a:pt x="751144" y="73343"/>
                    <a:pt x="748477" y="0"/>
                  </a:cubicBezTo>
                  <a:cubicBezTo>
                    <a:pt x="745810" y="2667"/>
                    <a:pt x="743143" y="5334"/>
                    <a:pt x="739142" y="8001"/>
                  </a:cubicBezTo>
                  <a:cubicBezTo>
                    <a:pt x="737809" y="10668"/>
                    <a:pt x="737809" y="13335"/>
                    <a:pt x="736475" y="13335"/>
                  </a:cubicBezTo>
                  <a:cubicBezTo>
                    <a:pt x="729808" y="18669"/>
                    <a:pt x="724474" y="24003"/>
                    <a:pt x="717806" y="28004"/>
                  </a:cubicBezTo>
                  <a:cubicBezTo>
                    <a:pt x="661799" y="60008"/>
                    <a:pt x="603125" y="81344"/>
                    <a:pt x="540451" y="93345"/>
                  </a:cubicBezTo>
                  <a:cubicBezTo>
                    <a:pt x="461774" y="108014"/>
                    <a:pt x="381764" y="110680"/>
                    <a:pt x="301754" y="102680"/>
                  </a:cubicBezTo>
                  <a:cubicBezTo>
                    <a:pt x="244414" y="97345"/>
                    <a:pt x="187073" y="90678"/>
                    <a:pt x="131066" y="76010"/>
                  </a:cubicBezTo>
                  <a:cubicBezTo>
                    <a:pt x="91061" y="65342"/>
                    <a:pt x="52390" y="52007"/>
                    <a:pt x="17719" y="29337"/>
                  </a:cubicBezTo>
                  <a:cubicBezTo>
                    <a:pt x="15052" y="26670"/>
                    <a:pt x="11051" y="25337"/>
                    <a:pt x="5717" y="24003"/>
                  </a:cubicBezTo>
                  <a:cubicBezTo>
                    <a:pt x="-950" y="186690"/>
                    <a:pt x="-2284" y="346710"/>
                    <a:pt x="4384" y="505396"/>
                  </a:cubicBezTo>
                  <a:cubicBezTo>
                    <a:pt x="33721" y="526733"/>
                    <a:pt x="63058" y="544068"/>
                    <a:pt x="95062" y="557403"/>
                  </a:cubicBezTo>
                  <a:cubicBezTo>
                    <a:pt x="169738" y="589407"/>
                    <a:pt x="247081" y="608076"/>
                    <a:pt x="327091" y="610743"/>
                  </a:cubicBezTo>
                  <a:cubicBezTo>
                    <a:pt x="419102" y="613410"/>
                    <a:pt x="509780" y="606743"/>
                    <a:pt x="599125" y="582740"/>
                  </a:cubicBezTo>
                  <a:cubicBezTo>
                    <a:pt x="637796" y="572072"/>
                    <a:pt x="675134" y="557403"/>
                    <a:pt x="709805" y="537401"/>
                  </a:cubicBezTo>
                  <a:cubicBezTo>
                    <a:pt x="717806" y="532067"/>
                    <a:pt x="724474" y="526733"/>
                    <a:pt x="735142" y="524066"/>
                  </a:cubicBezTo>
                  <a:cubicBezTo>
                    <a:pt x="735142" y="524066"/>
                    <a:pt x="735142" y="524066"/>
                    <a:pt x="735142" y="524066"/>
                  </a:cubicBezTo>
                  <a:cubicBezTo>
                    <a:pt x="740476" y="520065"/>
                    <a:pt x="747143" y="514731"/>
                    <a:pt x="752477" y="509397"/>
                  </a:cubicBezTo>
                  <a:cubicBezTo>
                    <a:pt x="755144" y="412051"/>
                    <a:pt x="757811" y="314706"/>
                    <a:pt x="755144" y="217360"/>
                  </a:cubicBezTo>
                  <a:close/>
                </a:path>
              </a:pathLst>
            </a:custGeom>
            <a:solidFill>
              <a:srgbClr val="83D2E3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2" name="Полилиния: фигура 1141">
              <a:extLst>
                <a:ext uri="{FF2B5EF4-FFF2-40B4-BE49-F238E27FC236}">
                  <a16:creationId xmlns:a16="http://schemas.microsoft.com/office/drawing/2014/main" id="{47682CEF-984B-FBA9-DCD9-314634E83C46}"/>
                </a:ext>
              </a:extLst>
            </p:cNvPr>
            <p:cNvSpPr/>
            <p:nvPr/>
          </p:nvSpPr>
          <p:spPr>
            <a:xfrm>
              <a:off x="7971718" y="2942294"/>
              <a:ext cx="801380" cy="1488031"/>
            </a:xfrm>
            <a:custGeom>
              <a:avLst/>
              <a:gdLst>
                <a:gd name="connsiteX0" fmla="*/ 73852 w 801380"/>
                <a:gd name="connsiteY0" fmla="*/ 382020 h 1488031"/>
                <a:gd name="connsiteX1" fmla="*/ 108523 w 801380"/>
                <a:gd name="connsiteY1" fmla="*/ 399355 h 1488031"/>
                <a:gd name="connsiteX2" fmla="*/ 248541 w 801380"/>
                <a:gd name="connsiteY2" fmla="*/ 442027 h 1488031"/>
                <a:gd name="connsiteX3" fmla="*/ 413895 w 801380"/>
                <a:gd name="connsiteY3" fmla="*/ 458029 h 1488031"/>
                <a:gd name="connsiteX4" fmla="*/ 679261 w 801380"/>
                <a:gd name="connsiteY4" fmla="*/ 406023 h 1488031"/>
                <a:gd name="connsiteX5" fmla="*/ 700597 w 801380"/>
                <a:gd name="connsiteY5" fmla="*/ 396688 h 1488031"/>
                <a:gd name="connsiteX6" fmla="*/ 712599 w 801380"/>
                <a:gd name="connsiteY6" fmla="*/ 394021 h 1488031"/>
                <a:gd name="connsiteX7" fmla="*/ 705931 w 801380"/>
                <a:gd name="connsiteY7" fmla="*/ 404689 h 1488031"/>
                <a:gd name="connsiteX8" fmla="*/ 687262 w 801380"/>
                <a:gd name="connsiteY8" fmla="*/ 415357 h 1488031"/>
                <a:gd name="connsiteX9" fmla="*/ 523242 w 801380"/>
                <a:gd name="connsiteY9" fmla="*/ 463363 h 1488031"/>
                <a:gd name="connsiteX10" fmla="*/ 359221 w 801380"/>
                <a:gd name="connsiteY10" fmla="*/ 471364 h 1488031"/>
                <a:gd name="connsiteX11" fmla="*/ 109857 w 801380"/>
                <a:gd name="connsiteY11" fmla="*/ 418024 h 1488031"/>
                <a:gd name="connsiteX12" fmla="*/ 67185 w 801380"/>
                <a:gd name="connsiteY12" fmla="*/ 395355 h 1488031"/>
                <a:gd name="connsiteX13" fmla="*/ 60517 w 801380"/>
                <a:gd name="connsiteY13" fmla="*/ 418024 h 1488031"/>
                <a:gd name="connsiteX14" fmla="*/ 37848 w 801380"/>
                <a:gd name="connsiteY14" fmla="*/ 567376 h 1488031"/>
                <a:gd name="connsiteX15" fmla="*/ 28513 w 801380"/>
                <a:gd name="connsiteY15" fmla="*/ 711394 h 1488031"/>
                <a:gd name="connsiteX16" fmla="*/ 28513 w 801380"/>
                <a:gd name="connsiteY16" fmla="*/ 727396 h 1488031"/>
                <a:gd name="connsiteX17" fmla="*/ 88521 w 801380"/>
                <a:gd name="connsiteY17" fmla="*/ 756733 h 1488031"/>
                <a:gd name="connsiteX18" fmla="*/ 235206 w 801380"/>
                <a:gd name="connsiteY18" fmla="*/ 796738 h 1488031"/>
                <a:gd name="connsiteX19" fmla="*/ 445899 w 801380"/>
                <a:gd name="connsiteY19" fmla="*/ 812740 h 1488031"/>
                <a:gd name="connsiteX20" fmla="*/ 685929 w 801380"/>
                <a:gd name="connsiteY20" fmla="*/ 762067 h 1488031"/>
                <a:gd name="connsiteX21" fmla="*/ 749937 w 801380"/>
                <a:gd name="connsiteY21" fmla="*/ 728730 h 1488031"/>
                <a:gd name="connsiteX22" fmla="*/ 761938 w 801380"/>
                <a:gd name="connsiteY22" fmla="*/ 726063 h 1488031"/>
                <a:gd name="connsiteX23" fmla="*/ 759271 w 801380"/>
                <a:gd name="connsiteY23" fmla="*/ 732730 h 1488031"/>
                <a:gd name="connsiteX24" fmla="*/ 740602 w 801380"/>
                <a:gd name="connsiteY24" fmla="*/ 747399 h 1488031"/>
                <a:gd name="connsiteX25" fmla="*/ 563247 w 801380"/>
                <a:gd name="connsiteY25" fmla="*/ 812740 h 1488031"/>
                <a:gd name="connsiteX26" fmla="*/ 324550 w 801380"/>
                <a:gd name="connsiteY26" fmla="*/ 822075 h 1488031"/>
                <a:gd name="connsiteX27" fmla="*/ 153862 w 801380"/>
                <a:gd name="connsiteY27" fmla="*/ 795405 h 1488031"/>
                <a:gd name="connsiteX28" fmla="*/ 40515 w 801380"/>
                <a:gd name="connsiteY28" fmla="*/ 748732 h 1488031"/>
                <a:gd name="connsiteX29" fmla="*/ 28513 w 801380"/>
                <a:gd name="connsiteY29" fmla="*/ 743398 h 1488031"/>
                <a:gd name="connsiteX30" fmla="*/ 25846 w 801380"/>
                <a:gd name="connsiteY30" fmla="*/ 1223458 h 1488031"/>
                <a:gd name="connsiteX31" fmla="*/ 116524 w 801380"/>
                <a:gd name="connsiteY31" fmla="*/ 1275465 h 1488031"/>
                <a:gd name="connsiteX32" fmla="*/ 348553 w 801380"/>
                <a:gd name="connsiteY32" fmla="*/ 1328805 h 1488031"/>
                <a:gd name="connsiteX33" fmla="*/ 620587 w 801380"/>
                <a:gd name="connsiteY33" fmla="*/ 1300801 h 1488031"/>
                <a:gd name="connsiteX34" fmla="*/ 731268 w 801380"/>
                <a:gd name="connsiteY34" fmla="*/ 1255462 h 1488031"/>
                <a:gd name="connsiteX35" fmla="*/ 756604 w 801380"/>
                <a:gd name="connsiteY35" fmla="*/ 1242127 h 1488031"/>
                <a:gd name="connsiteX36" fmla="*/ 753937 w 801380"/>
                <a:gd name="connsiteY36" fmla="*/ 1248795 h 1488031"/>
                <a:gd name="connsiteX37" fmla="*/ 731268 w 801380"/>
                <a:gd name="connsiteY37" fmla="*/ 1266130 h 1488031"/>
                <a:gd name="connsiteX38" fmla="*/ 604585 w 801380"/>
                <a:gd name="connsiteY38" fmla="*/ 1316803 h 1488031"/>
                <a:gd name="connsiteX39" fmla="*/ 335218 w 801380"/>
                <a:gd name="connsiteY39" fmla="*/ 1340806 h 1488031"/>
                <a:gd name="connsiteX40" fmla="*/ 81853 w 801380"/>
                <a:gd name="connsiteY40" fmla="*/ 1274131 h 1488031"/>
                <a:gd name="connsiteX41" fmla="*/ 27180 w 801380"/>
                <a:gd name="connsiteY41" fmla="*/ 1242127 h 1488031"/>
                <a:gd name="connsiteX42" fmla="*/ 27180 w 801380"/>
                <a:gd name="connsiteY42" fmla="*/ 1258129 h 1488031"/>
                <a:gd name="connsiteX43" fmla="*/ 27180 w 801380"/>
                <a:gd name="connsiteY43" fmla="*/ 1314136 h 1488031"/>
                <a:gd name="connsiteX44" fmla="*/ 24513 w 801380"/>
                <a:gd name="connsiteY44" fmla="*/ 1328805 h 1488031"/>
                <a:gd name="connsiteX45" fmla="*/ 15178 w 801380"/>
                <a:gd name="connsiteY45" fmla="*/ 1322137 h 1488031"/>
                <a:gd name="connsiteX46" fmla="*/ 7177 w 801380"/>
                <a:gd name="connsiteY46" fmla="*/ 1263463 h 1488031"/>
                <a:gd name="connsiteX47" fmla="*/ 5844 w 801380"/>
                <a:gd name="connsiteY47" fmla="*/ 774069 h 1488031"/>
                <a:gd name="connsiteX48" fmla="*/ 17845 w 801380"/>
                <a:gd name="connsiteY48" fmla="*/ 575377 h 1488031"/>
                <a:gd name="connsiteX49" fmla="*/ 43182 w 801380"/>
                <a:gd name="connsiteY49" fmla="*/ 408690 h 1488031"/>
                <a:gd name="connsiteX50" fmla="*/ 99189 w 801380"/>
                <a:gd name="connsiteY50" fmla="*/ 320679 h 1488031"/>
                <a:gd name="connsiteX51" fmla="*/ 229872 w 801380"/>
                <a:gd name="connsiteY51" fmla="*/ 220666 h 1488031"/>
                <a:gd name="connsiteX52" fmla="*/ 235206 w 801380"/>
                <a:gd name="connsiteY52" fmla="*/ 215332 h 1488031"/>
                <a:gd name="connsiteX53" fmla="*/ 221871 w 801380"/>
                <a:gd name="connsiteY53" fmla="*/ 205998 h 1488031"/>
                <a:gd name="connsiteX54" fmla="*/ 203202 w 801380"/>
                <a:gd name="connsiteY54" fmla="*/ 171327 h 1488031"/>
                <a:gd name="connsiteX55" fmla="*/ 203202 w 801380"/>
                <a:gd name="connsiteY55" fmla="*/ 77982 h 1488031"/>
                <a:gd name="connsiteX56" fmla="*/ 216537 w 801380"/>
                <a:gd name="connsiteY56" fmla="*/ 47311 h 1488031"/>
                <a:gd name="connsiteX57" fmla="*/ 257875 w 801380"/>
                <a:gd name="connsiteY57" fmla="*/ 23308 h 1488031"/>
                <a:gd name="connsiteX58" fmla="*/ 423229 w 801380"/>
                <a:gd name="connsiteY58" fmla="*/ 639 h 1488031"/>
                <a:gd name="connsiteX59" fmla="*/ 532576 w 801380"/>
                <a:gd name="connsiteY59" fmla="*/ 20641 h 1488031"/>
                <a:gd name="connsiteX60" fmla="*/ 568581 w 801380"/>
                <a:gd name="connsiteY60" fmla="*/ 37977 h 1488031"/>
                <a:gd name="connsiteX61" fmla="*/ 580582 w 801380"/>
                <a:gd name="connsiteY61" fmla="*/ 57979 h 1488031"/>
                <a:gd name="connsiteX62" fmla="*/ 561913 w 801380"/>
                <a:gd name="connsiteY62" fmla="*/ 55312 h 1488031"/>
                <a:gd name="connsiteX63" fmla="*/ 427230 w 801380"/>
                <a:gd name="connsiteY63" fmla="*/ 20641 h 1488031"/>
                <a:gd name="connsiteX64" fmla="*/ 288546 w 801380"/>
                <a:gd name="connsiteY64" fmla="*/ 32643 h 1488031"/>
                <a:gd name="connsiteX65" fmla="*/ 241873 w 801380"/>
                <a:gd name="connsiteY65" fmla="*/ 51312 h 1488031"/>
                <a:gd name="connsiteX66" fmla="*/ 225871 w 801380"/>
                <a:gd name="connsiteY66" fmla="*/ 63313 h 1488031"/>
                <a:gd name="connsiteX67" fmla="*/ 217870 w 801380"/>
                <a:gd name="connsiteY67" fmla="*/ 85983 h 1488031"/>
                <a:gd name="connsiteX68" fmla="*/ 220537 w 801380"/>
                <a:gd name="connsiteY68" fmla="*/ 179328 h 1488031"/>
                <a:gd name="connsiteX69" fmla="*/ 227205 w 801380"/>
                <a:gd name="connsiteY69" fmla="*/ 192663 h 1488031"/>
                <a:gd name="connsiteX70" fmla="*/ 279211 w 801380"/>
                <a:gd name="connsiteY70" fmla="*/ 216666 h 1488031"/>
                <a:gd name="connsiteX71" fmla="*/ 423229 w 801380"/>
                <a:gd name="connsiteY71" fmla="*/ 232668 h 1488031"/>
                <a:gd name="connsiteX72" fmla="*/ 569914 w 801380"/>
                <a:gd name="connsiteY72" fmla="*/ 203331 h 1488031"/>
                <a:gd name="connsiteX73" fmla="*/ 581916 w 801380"/>
                <a:gd name="connsiteY73" fmla="*/ 199330 h 1488031"/>
                <a:gd name="connsiteX74" fmla="*/ 588583 w 801380"/>
                <a:gd name="connsiteY74" fmla="*/ 201997 h 1488031"/>
                <a:gd name="connsiteX75" fmla="*/ 588583 w 801380"/>
                <a:gd name="connsiteY75" fmla="*/ 208665 h 1488031"/>
                <a:gd name="connsiteX76" fmla="*/ 581916 w 801380"/>
                <a:gd name="connsiteY76" fmla="*/ 216666 h 1488031"/>
                <a:gd name="connsiteX77" fmla="*/ 573915 w 801380"/>
                <a:gd name="connsiteY77" fmla="*/ 222000 h 1488031"/>
                <a:gd name="connsiteX78" fmla="*/ 584583 w 801380"/>
                <a:gd name="connsiteY78" fmla="*/ 230001 h 1488031"/>
                <a:gd name="connsiteX79" fmla="*/ 704598 w 801380"/>
                <a:gd name="connsiteY79" fmla="*/ 323346 h 1488031"/>
                <a:gd name="connsiteX80" fmla="*/ 760605 w 801380"/>
                <a:gd name="connsiteY80" fmla="*/ 414024 h 1488031"/>
                <a:gd name="connsiteX81" fmla="*/ 784608 w 801380"/>
                <a:gd name="connsiteY81" fmla="*/ 574044 h 1488031"/>
                <a:gd name="connsiteX82" fmla="*/ 800610 w 801380"/>
                <a:gd name="connsiteY82" fmla="*/ 1095442 h 1488031"/>
                <a:gd name="connsiteX83" fmla="*/ 792609 w 801380"/>
                <a:gd name="connsiteY83" fmla="*/ 1287466 h 1488031"/>
                <a:gd name="connsiteX84" fmla="*/ 784608 w 801380"/>
                <a:gd name="connsiteY84" fmla="*/ 1332805 h 1488031"/>
                <a:gd name="connsiteX85" fmla="*/ 769939 w 801380"/>
                <a:gd name="connsiteY85" fmla="*/ 1359475 h 1488031"/>
                <a:gd name="connsiteX86" fmla="*/ 705931 w 801380"/>
                <a:gd name="connsiteY86" fmla="*/ 1414149 h 1488031"/>
                <a:gd name="connsiteX87" fmla="*/ 509907 w 801380"/>
                <a:gd name="connsiteY87" fmla="*/ 1482157 h 1488031"/>
                <a:gd name="connsiteX88" fmla="*/ 124525 w 801380"/>
                <a:gd name="connsiteY88" fmla="*/ 1422150 h 1488031"/>
                <a:gd name="connsiteX89" fmla="*/ 55183 w 801380"/>
                <a:gd name="connsiteY89" fmla="*/ 1380811 h 1488031"/>
                <a:gd name="connsiteX90" fmla="*/ 40515 w 801380"/>
                <a:gd name="connsiteY90" fmla="*/ 1356808 h 1488031"/>
                <a:gd name="connsiteX91" fmla="*/ 53850 w 801380"/>
                <a:gd name="connsiteY91" fmla="*/ 1358142 h 1488031"/>
                <a:gd name="connsiteX92" fmla="*/ 77853 w 801380"/>
                <a:gd name="connsiteY92" fmla="*/ 1375477 h 1488031"/>
                <a:gd name="connsiteX93" fmla="*/ 256542 w 801380"/>
                <a:gd name="connsiteY93" fmla="*/ 1450153 h 1488031"/>
                <a:gd name="connsiteX94" fmla="*/ 488571 w 801380"/>
                <a:gd name="connsiteY94" fmla="*/ 1467489 h 1488031"/>
                <a:gd name="connsiteX95" fmla="*/ 725934 w 801380"/>
                <a:gd name="connsiteY95" fmla="*/ 1380811 h 1488031"/>
                <a:gd name="connsiteX96" fmla="*/ 761938 w 801380"/>
                <a:gd name="connsiteY96" fmla="*/ 1346140 h 1488031"/>
                <a:gd name="connsiteX97" fmla="*/ 772606 w 801380"/>
                <a:gd name="connsiteY97" fmla="*/ 1315470 h 1488031"/>
                <a:gd name="connsiteX98" fmla="*/ 772606 w 801380"/>
                <a:gd name="connsiteY98" fmla="*/ 1274131 h 1488031"/>
                <a:gd name="connsiteX99" fmla="*/ 767272 w 801380"/>
                <a:gd name="connsiteY99" fmla="*/ 1275465 h 1488031"/>
                <a:gd name="connsiteX100" fmla="*/ 556579 w 801380"/>
                <a:gd name="connsiteY100" fmla="*/ 1358142 h 1488031"/>
                <a:gd name="connsiteX101" fmla="*/ 324550 w 801380"/>
                <a:gd name="connsiteY101" fmla="*/ 1371477 h 1488031"/>
                <a:gd name="connsiteX102" fmla="*/ 105856 w 801380"/>
                <a:gd name="connsiteY102" fmla="*/ 1320804 h 1488031"/>
                <a:gd name="connsiteX103" fmla="*/ 40515 w 801380"/>
                <a:gd name="connsiteY103" fmla="*/ 1280799 h 1488031"/>
                <a:gd name="connsiteX104" fmla="*/ 31180 w 801380"/>
                <a:gd name="connsiteY104" fmla="*/ 1268797 h 1488031"/>
                <a:gd name="connsiteX105" fmla="*/ 33847 w 801380"/>
                <a:gd name="connsiteY105" fmla="*/ 1266130 h 1488031"/>
                <a:gd name="connsiteX106" fmla="*/ 41848 w 801380"/>
                <a:gd name="connsiteY106" fmla="*/ 1268797 h 1488031"/>
                <a:gd name="connsiteX107" fmla="*/ 235206 w 801380"/>
                <a:gd name="connsiteY107" fmla="*/ 1346140 h 1488031"/>
                <a:gd name="connsiteX108" fmla="*/ 443232 w 801380"/>
                <a:gd name="connsiteY108" fmla="*/ 1359475 h 1488031"/>
                <a:gd name="connsiteX109" fmla="*/ 725934 w 801380"/>
                <a:gd name="connsiteY109" fmla="*/ 1284799 h 1488031"/>
                <a:gd name="connsiteX110" fmla="*/ 765939 w 801380"/>
                <a:gd name="connsiteY110" fmla="*/ 1260796 h 1488031"/>
                <a:gd name="connsiteX111" fmla="*/ 773940 w 801380"/>
                <a:gd name="connsiteY111" fmla="*/ 1244794 h 1488031"/>
                <a:gd name="connsiteX112" fmla="*/ 777940 w 801380"/>
                <a:gd name="connsiteY112" fmla="*/ 936756 h 1488031"/>
                <a:gd name="connsiteX113" fmla="*/ 769939 w 801380"/>
                <a:gd name="connsiteY113" fmla="*/ 687391 h 1488031"/>
                <a:gd name="connsiteX114" fmla="*/ 749937 w 801380"/>
                <a:gd name="connsiteY114" fmla="*/ 466030 h 1488031"/>
                <a:gd name="connsiteX115" fmla="*/ 740602 w 801380"/>
                <a:gd name="connsiteY115" fmla="*/ 422025 h 1488031"/>
                <a:gd name="connsiteX116" fmla="*/ 635256 w 801380"/>
                <a:gd name="connsiteY116" fmla="*/ 472698 h 1488031"/>
                <a:gd name="connsiteX117" fmla="*/ 500572 w 801380"/>
                <a:gd name="connsiteY117" fmla="*/ 498034 h 1488031"/>
                <a:gd name="connsiteX118" fmla="*/ 327217 w 801380"/>
                <a:gd name="connsiteY118" fmla="*/ 503368 h 1488031"/>
                <a:gd name="connsiteX119" fmla="*/ 140527 w 801380"/>
                <a:gd name="connsiteY119" fmla="*/ 471364 h 1488031"/>
                <a:gd name="connsiteX120" fmla="*/ 93855 w 801380"/>
                <a:gd name="connsiteY120" fmla="*/ 450028 h 1488031"/>
                <a:gd name="connsiteX121" fmla="*/ 72519 w 801380"/>
                <a:gd name="connsiteY121" fmla="*/ 427359 h 1488031"/>
                <a:gd name="connsiteX122" fmla="*/ 84520 w 801380"/>
                <a:gd name="connsiteY122" fmla="*/ 432693 h 1488031"/>
                <a:gd name="connsiteX123" fmla="*/ 259209 w 801380"/>
                <a:gd name="connsiteY123" fmla="*/ 484699 h 1488031"/>
                <a:gd name="connsiteX124" fmla="*/ 424563 w 801380"/>
                <a:gd name="connsiteY124" fmla="*/ 491367 h 1488031"/>
                <a:gd name="connsiteX125" fmla="*/ 615253 w 801380"/>
                <a:gd name="connsiteY125" fmla="*/ 466030 h 1488031"/>
                <a:gd name="connsiteX126" fmla="*/ 731268 w 801380"/>
                <a:gd name="connsiteY126" fmla="*/ 418024 h 1488031"/>
                <a:gd name="connsiteX127" fmla="*/ 737935 w 801380"/>
                <a:gd name="connsiteY127" fmla="*/ 414024 h 1488031"/>
                <a:gd name="connsiteX128" fmla="*/ 696597 w 801380"/>
                <a:gd name="connsiteY128" fmla="*/ 343348 h 1488031"/>
                <a:gd name="connsiteX129" fmla="*/ 580582 w 801380"/>
                <a:gd name="connsiteY129" fmla="*/ 248670 h 1488031"/>
                <a:gd name="connsiteX130" fmla="*/ 555246 w 801380"/>
                <a:gd name="connsiteY130" fmla="*/ 230001 h 1488031"/>
                <a:gd name="connsiteX131" fmla="*/ 524575 w 801380"/>
                <a:gd name="connsiteY131" fmla="*/ 236668 h 1488031"/>
                <a:gd name="connsiteX132" fmla="*/ 367222 w 801380"/>
                <a:gd name="connsiteY132" fmla="*/ 247336 h 1488031"/>
                <a:gd name="connsiteX133" fmla="*/ 251208 w 801380"/>
                <a:gd name="connsiteY133" fmla="*/ 223333 h 1488031"/>
                <a:gd name="connsiteX134" fmla="*/ 219204 w 801380"/>
                <a:gd name="connsiteY134" fmla="*/ 250003 h 1488031"/>
                <a:gd name="connsiteX135" fmla="*/ 111190 w 801380"/>
                <a:gd name="connsiteY135" fmla="*/ 336681 h 1488031"/>
                <a:gd name="connsiteX136" fmla="*/ 73852 w 801380"/>
                <a:gd name="connsiteY136" fmla="*/ 382020 h 1488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</a:cxnLst>
              <a:rect l="l" t="t" r="r" b="b"/>
              <a:pathLst>
                <a:path w="801380" h="1488031">
                  <a:moveTo>
                    <a:pt x="73852" y="382020"/>
                  </a:moveTo>
                  <a:cubicBezTo>
                    <a:pt x="85854" y="387354"/>
                    <a:pt x="96522" y="394021"/>
                    <a:pt x="108523" y="399355"/>
                  </a:cubicBezTo>
                  <a:cubicBezTo>
                    <a:pt x="153862" y="419358"/>
                    <a:pt x="200535" y="434026"/>
                    <a:pt x="248541" y="442027"/>
                  </a:cubicBezTo>
                  <a:cubicBezTo>
                    <a:pt x="303214" y="451362"/>
                    <a:pt x="357888" y="459363"/>
                    <a:pt x="413895" y="458029"/>
                  </a:cubicBezTo>
                  <a:cubicBezTo>
                    <a:pt x="505906" y="455362"/>
                    <a:pt x="593917" y="440694"/>
                    <a:pt x="679261" y="406023"/>
                  </a:cubicBezTo>
                  <a:cubicBezTo>
                    <a:pt x="685929" y="403356"/>
                    <a:pt x="693930" y="399355"/>
                    <a:pt x="700597" y="396688"/>
                  </a:cubicBezTo>
                  <a:cubicBezTo>
                    <a:pt x="703264" y="395355"/>
                    <a:pt x="705931" y="395355"/>
                    <a:pt x="712599" y="394021"/>
                  </a:cubicBezTo>
                  <a:cubicBezTo>
                    <a:pt x="708598" y="399355"/>
                    <a:pt x="708598" y="403356"/>
                    <a:pt x="705931" y="404689"/>
                  </a:cubicBezTo>
                  <a:cubicBezTo>
                    <a:pt x="700597" y="408690"/>
                    <a:pt x="693930" y="411357"/>
                    <a:pt x="687262" y="415357"/>
                  </a:cubicBezTo>
                  <a:cubicBezTo>
                    <a:pt x="635256" y="439360"/>
                    <a:pt x="579249" y="454029"/>
                    <a:pt x="523242" y="463363"/>
                  </a:cubicBezTo>
                  <a:cubicBezTo>
                    <a:pt x="468568" y="472698"/>
                    <a:pt x="413895" y="475365"/>
                    <a:pt x="359221" y="471364"/>
                  </a:cubicBezTo>
                  <a:cubicBezTo>
                    <a:pt x="273877" y="466030"/>
                    <a:pt x="189867" y="452695"/>
                    <a:pt x="109857" y="418024"/>
                  </a:cubicBezTo>
                  <a:cubicBezTo>
                    <a:pt x="95188" y="411357"/>
                    <a:pt x="81853" y="403356"/>
                    <a:pt x="67185" y="395355"/>
                  </a:cubicBezTo>
                  <a:cubicBezTo>
                    <a:pt x="64518" y="403356"/>
                    <a:pt x="61851" y="410023"/>
                    <a:pt x="60517" y="418024"/>
                  </a:cubicBezTo>
                  <a:cubicBezTo>
                    <a:pt x="48516" y="467364"/>
                    <a:pt x="41848" y="516703"/>
                    <a:pt x="37848" y="567376"/>
                  </a:cubicBezTo>
                  <a:cubicBezTo>
                    <a:pt x="33847" y="615382"/>
                    <a:pt x="31180" y="663388"/>
                    <a:pt x="28513" y="711394"/>
                  </a:cubicBezTo>
                  <a:cubicBezTo>
                    <a:pt x="28513" y="715395"/>
                    <a:pt x="28513" y="720729"/>
                    <a:pt x="28513" y="727396"/>
                  </a:cubicBezTo>
                  <a:cubicBezTo>
                    <a:pt x="47182" y="736731"/>
                    <a:pt x="67185" y="747399"/>
                    <a:pt x="88521" y="756733"/>
                  </a:cubicBezTo>
                  <a:cubicBezTo>
                    <a:pt x="135193" y="776736"/>
                    <a:pt x="184533" y="790071"/>
                    <a:pt x="235206" y="796738"/>
                  </a:cubicBezTo>
                  <a:cubicBezTo>
                    <a:pt x="304548" y="807406"/>
                    <a:pt x="375223" y="814074"/>
                    <a:pt x="445899" y="812740"/>
                  </a:cubicBezTo>
                  <a:cubicBezTo>
                    <a:pt x="528576" y="810073"/>
                    <a:pt x="609919" y="796738"/>
                    <a:pt x="685929" y="762067"/>
                  </a:cubicBezTo>
                  <a:cubicBezTo>
                    <a:pt x="708598" y="752733"/>
                    <a:pt x="728601" y="739398"/>
                    <a:pt x="749937" y="728730"/>
                  </a:cubicBezTo>
                  <a:cubicBezTo>
                    <a:pt x="752604" y="727396"/>
                    <a:pt x="756604" y="726063"/>
                    <a:pt x="761938" y="726063"/>
                  </a:cubicBezTo>
                  <a:cubicBezTo>
                    <a:pt x="760605" y="728730"/>
                    <a:pt x="760605" y="731397"/>
                    <a:pt x="759271" y="732730"/>
                  </a:cubicBezTo>
                  <a:cubicBezTo>
                    <a:pt x="752604" y="738064"/>
                    <a:pt x="747270" y="743398"/>
                    <a:pt x="740602" y="747399"/>
                  </a:cubicBezTo>
                  <a:cubicBezTo>
                    <a:pt x="684595" y="779403"/>
                    <a:pt x="625921" y="800739"/>
                    <a:pt x="563247" y="812740"/>
                  </a:cubicBezTo>
                  <a:cubicBezTo>
                    <a:pt x="484570" y="827409"/>
                    <a:pt x="404560" y="830076"/>
                    <a:pt x="324550" y="822075"/>
                  </a:cubicBezTo>
                  <a:cubicBezTo>
                    <a:pt x="267210" y="816741"/>
                    <a:pt x="209869" y="810073"/>
                    <a:pt x="153862" y="795405"/>
                  </a:cubicBezTo>
                  <a:cubicBezTo>
                    <a:pt x="113857" y="784737"/>
                    <a:pt x="75186" y="771402"/>
                    <a:pt x="40515" y="748732"/>
                  </a:cubicBezTo>
                  <a:cubicBezTo>
                    <a:pt x="37848" y="746065"/>
                    <a:pt x="33847" y="744732"/>
                    <a:pt x="28513" y="743398"/>
                  </a:cubicBezTo>
                  <a:cubicBezTo>
                    <a:pt x="20512" y="904752"/>
                    <a:pt x="19179" y="1064772"/>
                    <a:pt x="25846" y="1223458"/>
                  </a:cubicBezTo>
                  <a:cubicBezTo>
                    <a:pt x="55183" y="1244794"/>
                    <a:pt x="84520" y="1262130"/>
                    <a:pt x="116524" y="1275465"/>
                  </a:cubicBezTo>
                  <a:cubicBezTo>
                    <a:pt x="191200" y="1307469"/>
                    <a:pt x="268543" y="1326138"/>
                    <a:pt x="348553" y="1328805"/>
                  </a:cubicBezTo>
                  <a:cubicBezTo>
                    <a:pt x="440565" y="1331472"/>
                    <a:pt x="531243" y="1324804"/>
                    <a:pt x="620587" y="1300801"/>
                  </a:cubicBezTo>
                  <a:cubicBezTo>
                    <a:pt x="659259" y="1290133"/>
                    <a:pt x="696597" y="1275465"/>
                    <a:pt x="731268" y="1255462"/>
                  </a:cubicBezTo>
                  <a:cubicBezTo>
                    <a:pt x="739269" y="1250128"/>
                    <a:pt x="745936" y="1244794"/>
                    <a:pt x="756604" y="1242127"/>
                  </a:cubicBezTo>
                  <a:cubicBezTo>
                    <a:pt x="755271" y="1244794"/>
                    <a:pt x="755271" y="1247461"/>
                    <a:pt x="753937" y="1248795"/>
                  </a:cubicBezTo>
                  <a:cubicBezTo>
                    <a:pt x="747270" y="1255462"/>
                    <a:pt x="739269" y="1260796"/>
                    <a:pt x="731268" y="1266130"/>
                  </a:cubicBezTo>
                  <a:cubicBezTo>
                    <a:pt x="692596" y="1290133"/>
                    <a:pt x="649924" y="1306135"/>
                    <a:pt x="604585" y="1316803"/>
                  </a:cubicBezTo>
                  <a:cubicBezTo>
                    <a:pt x="516574" y="1338139"/>
                    <a:pt x="425896" y="1344807"/>
                    <a:pt x="335218" y="1340806"/>
                  </a:cubicBezTo>
                  <a:cubicBezTo>
                    <a:pt x="245874" y="1336806"/>
                    <a:pt x="161863" y="1314136"/>
                    <a:pt x="81853" y="1274131"/>
                  </a:cubicBezTo>
                  <a:cubicBezTo>
                    <a:pt x="64518" y="1266130"/>
                    <a:pt x="47182" y="1254129"/>
                    <a:pt x="27180" y="1242127"/>
                  </a:cubicBezTo>
                  <a:cubicBezTo>
                    <a:pt x="27180" y="1247461"/>
                    <a:pt x="27180" y="1252795"/>
                    <a:pt x="27180" y="1258129"/>
                  </a:cubicBezTo>
                  <a:cubicBezTo>
                    <a:pt x="27180" y="1276798"/>
                    <a:pt x="27180" y="1295467"/>
                    <a:pt x="27180" y="1314136"/>
                  </a:cubicBezTo>
                  <a:cubicBezTo>
                    <a:pt x="27180" y="1319470"/>
                    <a:pt x="25846" y="1324804"/>
                    <a:pt x="24513" y="1328805"/>
                  </a:cubicBezTo>
                  <a:cubicBezTo>
                    <a:pt x="17845" y="1330138"/>
                    <a:pt x="16512" y="1326138"/>
                    <a:pt x="15178" y="1322137"/>
                  </a:cubicBezTo>
                  <a:cubicBezTo>
                    <a:pt x="12511" y="1302135"/>
                    <a:pt x="8511" y="1283466"/>
                    <a:pt x="7177" y="1263463"/>
                  </a:cubicBezTo>
                  <a:cubicBezTo>
                    <a:pt x="-3491" y="1100776"/>
                    <a:pt x="-824" y="938089"/>
                    <a:pt x="5844" y="774069"/>
                  </a:cubicBezTo>
                  <a:cubicBezTo>
                    <a:pt x="8511" y="707394"/>
                    <a:pt x="12511" y="642052"/>
                    <a:pt x="17845" y="575377"/>
                  </a:cubicBezTo>
                  <a:cubicBezTo>
                    <a:pt x="21846" y="519370"/>
                    <a:pt x="28513" y="463363"/>
                    <a:pt x="43182" y="408690"/>
                  </a:cubicBezTo>
                  <a:cubicBezTo>
                    <a:pt x="52516" y="372685"/>
                    <a:pt x="69852" y="343348"/>
                    <a:pt x="99189" y="320679"/>
                  </a:cubicBezTo>
                  <a:cubicBezTo>
                    <a:pt x="143194" y="287341"/>
                    <a:pt x="185866" y="254004"/>
                    <a:pt x="229872" y="220666"/>
                  </a:cubicBezTo>
                  <a:cubicBezTo>
                    <a:pt x="231205" y="219333"/>
                    <a:pt x="232539" y="217999"/>
                    <a:pt x="235206" y="215332"/>
                  </a:cubicBezTo>
                  <a:cubicBezTo>
                    <a:pt x="229872" y="211332"/>
                    <a:pt x="225871" y="208665"/>
                    <a:pt x="221871" y="205998"/>
                  </a:cubicBezTo>
                  <a:cubicBezTo>
                    <a:pt x="209869" y="197997"/>
                    <a:pt x="203202" y="185995"/>
                    <a:pt x="203202" y="171327"/>
                  </a:cubicBezTo>
                  <a:cubicBezTo>
                    <a:pt x="203202" y="140656"/>
                    <a:pt x="203202" y="108652"/>
                    <a:pt x="203202" y="77982"/>
                  </a:cubicBezTo>
                  <a:cubicBezTo>
                    <a:pt x="203202" y="65980"/>
                    <a:pt x="208536" y="56646"/>
                    <a:pt x="216537" y="47311"/>
                  </a:cubicBezTo>
                  <a:cubicBezTo>
                    <a:pt x="228538" y="36643"/>
                    <a:pt x="243207" y="28642"/>
                    <a:pt x="257875" y="23308"/>
                  </a:cubicBezTo>
                  <a:cubicBezTo>
                    <a:pt x="311215" y="3306"/>
                    <a:pt x="365889" y="-2028"/>
                    <a:pt x="423229" y="639"/>
                  </a:cubicBezTo>
                  <a:cubicBezTo>
                    <a:pt x="460567" y="1972"/>
                    <a:pt x="496572" y="7306"/>
                    <a:pt x="532576" y="20641"/>
                  </a:cubicBezTo>
                  <a:cubicBezTo>
                    <a:pt x="544578" y="24642"/>
                    <a:pt x="556579" y="31309"/>
                    <a:pt x="568581" y="37977"/>
                  </a:cubicBezTo>
                  <a:cubicBezTo>
                    <a:pt x="575248" y="41977"/>
                    <a:pt x="581916" y="48645"/>
                    <a:pt x="580582" y="57979"/>
                  </a:cubicBezTo>
                  <a:cubicBezTo>
                    <a:pt x="572581" y="61980"/>
                    <a:pt x="567247" y="57979"/>
                    <a:pt x="561913" y="55312"/>
                  </a:cubicBezTo>
                  <a:cubicBezTo>
                    <a:pt x="520575" y="31309"/>
                    <a:pt x="473902" y="23308"/>
                    <a:pt x="427230" y="20641"/>
                  </a:cubicBezTo>
                  <a:cubicBezTo>
                    <a:pt x="380557" y="17974"/>
                    <a:pt x="333885" y="19308"/>
                    <a:pt x="288546" y="32643"/>
                  </a:cubicBezTo>
                  <a:cubicBezTo>
                    <a:pt x="272544" y="37977"/>
                    <a:pt x="256542" y="44644"/>
                    <a:pt x="241873" y="51312"/>
                  </a:cubicBezTo>
                  <a:cubicBezTo>
                    <a:pt x="235206" y="53979"/>
                    <a:pt x="231205" y="59313"/>
                    <a:pt x="225871" y="63313"/>
                  </a:cubicBezTo>
                  <a:cubicBezTo>
                    <a:pt x="219204" y="68647"/>
                    <a:pt x="216537" y="76648"/>
                    <a:pt x="217870" y="85983"/>
                  </a:cubicBezTo>
                  <a:cubicBezTo>
                    <a:pt x="219204" y="116653"/>
                    <a:pt x="220537" y="148657"/>
                    <a:pt x="220537" y="179328"/>
                  </a:cubicBezTo>
                  <a:cubicBezTo>
                    <a:pt x="220537" y="185995"/>
                    <a:pt x="223204" y="189996"/>
                    <a:pt x="227205" y="192663"/>
                  </a:cubicBezTo>
                  <a:cubicBezTo>
                    <a:pt x="243207" y="203331"/>
                    <a:pt x="260542" y="211332"/>
                    <a:pt x="279211" y="216666"/>
                  </a:cubicBezTo>
                  <a:cubicBezTo>
                    <a:pt x="325884" y="228667"/>
                    <a:pt x="373890" y="232668"/>
                    <a:pt x="423229" y="232668"/>
                  </a:cubicBezTo>
                  <a:cubicBezTo>
                    <a:pt x="473902" y="231334"/>
                    <a:pt x="523242" y="223333"/>
                    <a:pt x="569914" y="203331"/>
                  </a:cubicBezTo>
                  <a:cubicBezTo>
                    <a:pt x="573915" y="201997"/>
                    <a:pt x="577915" y="200664"/>
                    <a:pt x="581916" y="199330"/>
                  </a:cubicBezTo>
                  <a:cubicBezTo>
                    <a:pt x="583249" y="199330"/>
                    <a:pt x="587250" y="200664"/>
                    <a:pt x="588583" y="201997"/>
                  </a:cubicBezTo>
                  <a:cubicBezTo>
                    <a:pt x="589917" y="203331"/>
                    <a:pt x="588583" y="207331"/>
                    <a:pt x="588583" y="208665"/>
                  </a:cubicBezTo>
                  <a:cubicBezTo>
                    <a:pt x="587250" y="211332"/>
                    <a:pt x="584583" y="213999"/>
                    <a:pt x="581916" y="216666"/>
                  </a:cubicBezTo>
                  <a:cubicBezTo>
                    <a:pt x="579249" y="217999"/>
                    <a:pt x="576582" y="220666"/>
                    <a:pt x="573915" y="222000"/>
                  </a:cubicBezTo>
                  <a:cubicBezTo>
                    <a:pt x="577915" y="224667"/>
                    <a:pt x="581916" y="227334"/>
                    <a:pt x="584583" y="230001"/>
                  </a:cubicBezTo>
                  <a:cubicBezTo>
                    <a:pt x="624588" y="260671"/>
                    <a:pt x="664593" y="292675"/>
                    <a:pt x="704598" y="323346"/>
                  </a:cubicBezTo>
                  <a:cubicBezTo>
                    <a:pt x="733935" y="346015"/>
                    <a:pt x="751270" y="378019"/>
                    <a:pt x="760605" y="414024"/>
                  </a:cubicBezTo>
                  <a:cubicBezTo>
                    <a:pt x="773940" y="466030"/>
                    <a:pt x="780607" y="519370"/>
                    <a:pt x="784608" y="574044"/>
                  </a:cubicBezTo>
                  <a:cubicBezTo>
                    <a:pt x="799276" y="747399"/>
                    <a:pt x="803277" y="922087"/>
                    <a:pt x="800610" y="1095442"/>
                  </a:cubicBezTo>
                  <a:cubicBezTo>
                    <a:pt x="799276" y="1159450"/>
                    <a:pt x="795276" y="1223458"/>
                    <a:pt x="792609" y="1287466"/>
                  </a:cubicBezTo>
                  <a:cubicBezTo>
                    <a:pt x="791275" y="1302135"/>
                    <a:pt x="788608" y="1318137"/>
                    <a:pt x="784608" y="1332805"/>
                  </a:cubicBezTo>
                  <a:cubicBezTo>
                    <a:pt x="781941" y="1342140"/>
                    <a:pt x="776607" y="1351474"/>
                    <a:pt x="769939" y="1359475"/>
                  </a:cubicBezTo>
                  <a:cubicBezTo>
                    <a:pt x="752604" y="1382145"/>
                    <a:pt x="729934" y="1399480"/>
                    <a:pt x="705931" y="1414149"/>
                  </a:cubicBezTo>
                  <a:cubicBezTo>
                    <a:pt x="644590" y="1450153"/>
                    <a:pt x="579249" y="1472823"/>
                    <a:pt x="509907" y="1482157"/>
                  </a:cubicBezTo>
                  <a:cubicBezTo>
                    <a:pt x="375223" y="1499493"/>
                    <a:pt x="247207" y="1478157"/>
                    <a:pt x="124525" y="1422150"/>
                  </a:cubicBezTo>
                  <a:cubicBezTo>
                    <a:pt x="100522" y="1411482"/>
                    <a:pt x="77853" y="1395480"/>
                    <a:pt x="55183" y="1380811"/>
                  </a:cubicBezTo>
                  <a:cubicBezTo>
                    <a:pt x="47182" y="1375477"/>
                    <a:pt x="39181" y="1368810"/>
                    <a:pt x="40515" y="1356808"/>
                  </a:cubicBezTo>
                  <a:cubicBezTo>
                    <a:pt x="45849" y="1351474"/>
                    <a:pt x="49849" y="1355475"/>
                    <a:pt x="53850" y="1358142"/>
                  </a:cubicBezTo>
                  <a:cubicBezTo>
                    <a:pt x="61851" y="1363476"/>
                    <a:pt x="69852" y="1370143"/>
                    <a:pt x="77853" y="1375477"/>
                  </a:cubicBezTo>
                  <a:cubicBezTo>
                    <a:pt x="132526" y="1411482"/>
                    <a:pt x="192534" y="1434151"/>
                    <a:pt x="256542" y="1450153"/>
                  </a:cubicBezTo>
                  <a:cubicBezTo>
                    <a:pt x="332551" y="1470156"/>
                    <a:pt x="409894" y="1475490"/>
                    <a:pt x="488571" y="1467489"/>
                  </a:cubicBezTo>
                  <a:cubicBezTo>
                    <a:pt x="575248" y="1458154"/>
                    <a:pt x="655258" y="1431484"/>
                    <a:pt x="725934" y="1380811"/>
                  </a:cubicBezTo>
                  <a:cubicBezTo>
                    <a:pt x="739269" y="1371477"/>
                    <a:pt x="751270" y="1358142"/>
                    <a:pt x="761938" y="1346140"/>
                  </a:cubicBezTo>
                  <a:cubicBezTo>
                    <a:pt x="769939" y="1338139"/>
                    <a:pt x="773940" y="1327471"/>
                    <a:pt x="772606" y="1315470"/>
                  </a:cubicBezTo>
                  <a:cubicBezTo>
                    <a:pt x="771273" y="1302135"/>
                    <a:pt x="772606" y="1288800"/>
                    <a:pt x="772606" y="1274131"/>
                  </a:cubicBezTo>
                  <a:cubicBezTo>
                    <a:pt x="769939" y="1274131"/>
                    <a:pt x="768606" y="1275465"/>
                    <a:pt x="767272" y="1275465"/>
                  </a:cubicBezTo>
                  <a:cubicBezTo>
                    <a:pt x="701931" y="1316803"/>
                    <a:pt x="631255" y="1342140"/>
                    <a:pt x="556579" y="1358142"/>
                  </a:cubicBezTo>
                  <a:cubicBezTo>
                    <a:pt x="480570" y="1374144"/>
                    <a:pt x="403227" y="1378144"/>
                    <a:pt x="324550" y="1371477"/>
                  </a:cubicBezTo>
                  <a:cubicBezTo>
                    <a:pt x="249874" y="1366143"/>
                    <a:pt x="175198" y="1351474"/>
                    <a:pt x="105856" y="1320804"/>
                  </a:cubicBezTo>
                  <a:cubicBezTo>
                    <a:pt x="81853" y="1310136"/>
                    <a:pt x="57850" y="1300801"/>
                    <a:pt x="40515" y="1280799"/>
                  </a:cubicBezTo>
                  <a:cubicBezTo>
                    <a:pt x="36514" y="1276798"/>
                    <a:pt x="35181" y="1272798"/>
                    <a:pt x="31180" y="1268797"/>
                  </a:cubicBezTo>
                  <a:cubicBezTo>
                    <a:pt x="32514" y="1267464"/>
                    <a:pt x="32514" y="1267464"/>
                    <a:pt x="33847" y="1266130"/>
                  </a:cubicBezTo>
                  <a:cubicBezTo>
                    <a:pt x="36514" y="1267464"/>
                    <a:pt x="40515" y="1267464"/>
                    <a:pt x="41848" y="1268797"/>
                  </a:cubicBezTo>
                  <a:cubicBezTo>
                    <a:pt x="99189" y="1312803"/>
                    <a:pt x="165864" y="1331472"/>
                    <a:pt x="235206" y="1346140"/>
                  </a:cubicBezTo>
                  <a:cubicBezTo>
                    <a:pt x="304548" y="1360809"/>
                    <a:pt x="373890" y="1363476"/>
                    <a:pt x="443232" y="1359475"/>
                  </a:cubicBezTo>
                  <a:cubicBezTo>
                    <a:pt x="541911" y="1354141"/>
                    <a:pt x="637923" y="1331472"/>
                    <a:pt x="725934" y="1284799"/>
                  </a:cubicBezTo>
                  <a:cubicBezTo>
                    <a:pt x="739269" y="1278132"/>
                    <a:pt x="752604" y="1268797"/>
                    <a:pt x="765939" y="1260796"/>
                  </a:cubicBezTo>
                  <a:cubicBezTo>
                    <a:pt x="772606" y="1256796"/>
                    <a:pt x="773940" y="1251462"/>
                    <a:pt x="773940" y="1244794"/>
                  </a:cubicBezTo>
                  <a:cubicBezTo>
                    <a:pt x="777940" y="1142115"/>
                    <a:pt x="780607" y="1039435"/>
                    <a:pt x="777940" y="936756"/>
                  </a:cubicBezTo>
                  <a:cubicBezTo>
                    <a:pt x="776607" y="854079"/>
                    <a:pt x="773940" y="770068"/>
                    <a:pt x="769939" y="687391"/>
                  </a:cubicBezTo>
                  <a:cubicBezTo>
                    <a:pt x="767272" y="612715"/>
                    <a:pt x="761938" y="539373"/>
                    <a:pt x="749937" y="466030"/>
                  </a:cubicBezTo>
                  <a:cubicBezTo>
                    <a:pt x="747270" y="452695"/>
                    <a:pt x="744603" y="438027"/>
                    <a:pt x="740602" y="422025"/>
                  </a:cubicBezTo>
                  <a:cubicBezTo>
                    <a:pt x="707265" y="447361"/>
                    <a:pt x="672594" y="462030"/>
                    <a:pt x="635256" y="472698"/>
                  </a:cubicBezTo>
                  <a:cubicBezTo>
                    <a:pt x="591250" y="484699"/>
                    <a:pt x="545911" y="492700"/>
                    <a:pt x="500572" y="498034"/>
                  </a:cubicBezTo>
                  <a:cubicBezTo>
                    <a:pt x="443232" y="504702"/>
                    <a:pt x="384558" y="506035"/>
                    <a:pt x="327217" y="503368"/>
                  </a:cubicBezTo>
                  <a:cubicBezTo>
                    <a:pt x="263209" y="500701"/>
                    <a:pt x="201868" y="491367"/>
                    <a:pt x="140527" y="471364"/>
                  </a:cubicBezTo>
                  <a:cubicBezTo>
                    <a:pt x="124525" y="466030"/>
                    <a:pt x="108523" y="458029"/>
                    <a:pt x="93855" y="450028"/>
                  </a:cubicBezTo>
                  <a:cubicBezTo>
                    <a:pt x="85854" y="446028"/>
                    <a:pt x="77853" y="439360"/>
                    <a:pt x="72519" y="427359"/>
                  </a:cubicBezTo>
                  <a:cubicBezTo>
                    <a:pt x="77853" y="430026"/>
                    <a:pt x="81853" y="430026"/>
                    <a:pt x="84520" y="432693"/>
                  </a:cubicBezTo>
                  <a:cubicBezTo>
                    <a:pt x="139194" y="462030"/>
                    <a:pt x="197868" y="476698"/>
                    <a:pt x="259209" y="484699"/>
                  </a:cubicBezTo>
                  <a:cubicBezTo>
                    <a:pt x="313882" y="492700"/>
                    <a:pt x="369889" y="492700"/>
                    <a:pt x="424563" y="491367"/>
                  </a:cubicBezTo>
                  <a:cubicBezTo>
                    <a:pt x="488571" y="490033"/>
                    <a:pt x="552579" y="480699"/>
                    <a:pt x="615253" y="466030"/>
                  </a:cubicBezTo>
                  <a:cubicBezTo>
                    <a:pt x="656592" y="456696"/>
                    <a:pt x="695263" y="442027"/>
                    <a:pt x="731268" y="418024"/>
                  </a:cubicBezTo>
                  <a:cubicBezTo>
                    <a:pt x="732601" y="416691"/>
                    <a:pt x="735268" y="415357"/>
                    <a:pt x="737935" y="414024"/>
                  </a:cubicBezTo>
                  <a:cubicBezTo>
                    <a:pt x="731268" y="386020"/>
                    <a:pt x="719266" y="362017"/>
                    <a:pt x="696597" y="343348"/>
                  </a:cubicBezTo>
                  <a:cubicBezTo>
                    <a:pt x="657925" y="311344"/>
                    <a:pt x="619254" y="280674"/>
                    <a:pt x="580582" y="248670"/>
                  </a:cubicBezTo>
                  <a:cubicBezTo>
                    <a:pt x="572581" y="242002"/>
                    <a:pt x="564580" y="231334"/>
                    <a:pt x="555246" y="230001"/>
                  </a:cubicBezTo>
                  <a:cubicBezTo>
                    <a:pt x="545911" y="228667"/>
                    <a:pt x="535243" y="234001"/>
                    <a:pt x="524575" y="236668"/>
                  </a:cubicBezTo>
                  <a:cubicBezTo>
                    <a:pt x="472569" y="248670"/>
                    <a:pt x="420562" y="251337"/>
                    <a:pt x="367222" y="247336"/>
                  </a:cubicBezTo>
                  <a:cubicBezTo>
                    <a:pt x="327217" y="243336"/>
                    <a:pt x="288546" y="238002"/>
                    <a:pt x="251208" y="223333"/>
                  </a:cubicBezTo>
                  <a:cubicBezTo>
                    <a:pt x="239206" y="232668"/>
                    <a:pt x="229872" y="242002"/>
                    <a:pt x="219204" y="250003"/>
                  </a:cubicBezTo>
                  <a:cubicBezTo>
                    <a:pt x="183199" y="279340"/>
                    <a:pt x="147195" y="307344"/>
                    <a:pt x="111190" y="336681"/>
                  </a:cubicBezTo>
                  <a:cubicBezTo>
                    <a:pt x="89854" y="352683"/>
                    <a:pt x="80520" y="364684"/>
                    <a:pt x="73852" y="382020"/>
                  </a:cubicBezTo>
                  <a:close/>
                </a:path>
              </a:pathLst>
            </a:custGeom>
            <a:solidFill>
              <a:srgbClr val="000000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3" name="Полилиния: фигура 1142">
              <a:extLst>
                <a:ext uri="{FF2B5EF4-FFF2-40B4-BE49-F238E27FC236}">
                  <a16:creationId xmlns:a16="http://schemas.microsoft.com/office/drawing/2014/main" id="{35E452C9-EFEB-2968-385D-70C8EB0F51E1}"/>
                </a:ext>
              </a:extLst>
            </p:cNvPr>
            <p:cNvSpPr/>
            <p:nvPr/>
          </p:nvSpPr>
          <p:spPr>
            <a:xfrm>
              <a:off x="8208257" y="3017084"/>
              <a:ext cx="321373" cy="31567"/>
            </a:xfrm>
            <a:custGeom>
              <a:avLst/>
              <a:gdLst>
                <a:gd name="connsiteX0" fmla="*/ 0 w 321373"/>
                <a:gd name="connsiteY0" fmla="*/ 5858 h 31567"/>
                <a:gd name="connsiteX1" fmla="*/ 4000 w 321373"/>
                <a:gd name="connsiteY1" fmla="*/ 3191 h 31567"/>
                <a:gd name="connsiteX2" fmla="*/ 106680 w 321373"/>
                <a:gd name="connsiteY2" fmla="*/ 19193 h 31567"/>
                <a:gd name="connsiteX3" fmla="*/ 266700 w 321373"/>
                <a:gd name="connsiteY3" fmla="*/ 11192 h 31567"/>
                <a:gd name="connsiteX4" fmla="*/ 306705 w 321373"/>
                <a:gd name="connsiteY4" fmla="*/ 1858 h 31567"/>
                <a:gd name="connsiteX5" fmla="*/ 321373 w 321373"/>
                <a:gd name="connsiteY5" fmla="*/ 3191 h 31567"/>
                <a:gd name="connsiteX6" fmla="*/ 305371 w 321373"/>
                <a:gd name="connsiteY6" fmla="*/ 15193 h 31567"/>
                <a:gd name="connsiteX7" fmla="*/ 252031 w 321373"/>
                <a:gd name="connsiteY7" fmla="*/ 25861 h 31567"/>
                <a:gd name="connsiteX8" fmla="*/ 40005 w 321373"/>
                <a:gd name="connsiteY8" fmla="*/ 21860 h 31567"/>
                <a:gd name="connsiteX9" fmla="*/ 8001 w 321373"/>
                <a:gd name="connsiteY9" fmla="*/ 12526 h 31567"/>
                <a:gd name="connsiteX10" fmla="*/ 0 w 321373"/>
                <a:gd name="connsiteY10" fmla="*/ 5858 h 31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1373" h="31567">
                  <a:moveTo>
                    <a:pt x="0" y="5858"/>
                  </a:moveTo>
                  <a:cubicBezTo>
                    <a:pt x="2667" y="4525"/>
                    <a:pt x="4000" y="3191"/>
                    <a:pt x="4000" y="3191"/>
                  </a:cubicBezTo>
                  <a:cubicBezTo>
                    <a:pt x="37338" y="16526"/>
                    <a:pt x="72009" y="16526"/>
                    <a:pt x="106680" y="19193"/>
                  </a:cubicBezTo>
                  <a:cubicBezTo>
                    <a:pt x="160020" y="21860"/>
                    <a:pt x="213360" y="21860"/>
                    <a:pt x="266700" y="11192"/>
                  </a:cubicBezTo>
                  <a:cubicBezTo>
                    <a:pt x="280035" y="8525"/>
                    <a:pt x="293370" y="4525"/>
                    <a:pt x="306705" y="1858"/>
                  </a:cubicBezTo>
                  <a:cubicBezTo>
                    <a:pt x="310706" y="524"/>
                    <a:pt x="316040" y="-2143"/>
                    <a:pt x="321373" y="3191"/>
                  </a:cubicBezTo>
                  <a:cubicBezTo>
                    <a:pt x="318706" y="11192"/>
                    <a:pt x="312039" y="13859"/>
                    <a:pt x="305371" y="15193"/>
                  </a:cubicBezTo>
                  <a:cubicBezTo>
                    <a:pt x="288036" y="19193"/>
                    <a:pt x="269367" y="23194"/>
                    <a:pt x="252031" y="25861"/>
                  </a:cubicBezTo>
                  <a:cubicBezTo>
                    <a:pt x="180023" y="35195"/>
                    <a:pt x="110680" y="32528"/>
                    <a:pt x="40005" y="21860"/>
                  </a:cubicBezTo>
                  <a:cubicBezTo>
                    <a:pt x="29337" y="20527"/>
                    <a:pt x="18669" y="16526"/>
                    <a:pt x="8001" y="12526"/>
                  </a:cubicBezTo>
                  <a:cubicBezTo>
                    <a:pt x="5334" y="11192"/>
                    <a:pt x="2667" y="8525"/>
                    <a:pt x="0" y="5858"/>
                  </a:cubicBezTo>
                  <a:close/>
                </a:path>
              </a:pathLst>
            </a:custGeom>
            <a:solidFill>
              <a:srgbClr val="000000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4" name="Полилиния: фигура 1143">
              <a:extLst>
                <a:ext uri="{FF2B5EF4-FFF2-40B4-BE49-F238E27FC236}">
                  <a16:creationId xmlns:a16="http://schemas.microsoft.com/office/drawing/2014/main" id="{E7BC522A-3C23-AD6E-2098-2C5D08524EC3}"/>
                </a:ext>
              </a:extLst>
            </p:cNvPr>
            <p:cNvSpPr/>
            <p:nvPr/>
          </p:nvSpPr>
          <p:spPr>
            <a:xfrm>
              <a:off x="8552300" y="3008274"/>
              <a:ext cx="17335" cy="124015"/>
            </a:xfrm>
            <a:custGeom>
              <a:avLst/>
              <a:gdLst>
                <a:gd name="connsiteX0" fmla="*/ 17335 w 17335"/>
                <a:gd name="connsiteY0" fmla="*/ 58674 h 124015"/>
                <a:gd name="connsiteX1" fmla="*/ 17335 w 17335"/>
                <a:gd name="connsiteY1" fmla="*/ 102680 h 124015"/>
                <a:gd name="connsiteX2" fmla="*/ 13335 w 17335"/>
                <a:gd name="connsiteY2" fmla="*/ 120015 h 124015"/>
                <a:gd name="connsiteX3" fmla="*/ 2667 w 17335"/>
                <a:gd name="connsiteY3" fmla="*/ 120015 h 124015"/>
                <a:gd name="connsiteX4" fmla="*/ 0 w 17335"/>
                <a:gd name="connsiteY4" fmla="*/ 105347 h 124015"/>
                <a:gd name="connsiteX5" fmla="*/ 2667 w 17335"/>
                <a:gd name="connsiteY5" fmla="*/ 12002 h 124015"/>
                <a:gd name="connsiteX6" fmla="*/ 2667 w 17335"/>
                <a:gd name="connsiteY6" fmla="*/ 9334 h 124015"/>
                <a:gd name="connsiteX7" fmla="*/ 10668 w 17335"/>
                <a:gd name="connsiteY7" fmla="*/ 0 h 124015"/>
                <a:gd name="connsiteX8" fmla="*/ 17335 w 17335"/>
                <a:gd name="connsiteY8" fmla="*/ 9334 h 124015"/>
                <a:gd name="connsiteX9" fmla="*/ 17335 w 17335"/>
                <a:gd name="connsiteY9" fmla="*/ 46672 h 124015"/>
                <a:gd name="connsiteX10" fmla="*/ 17335 w 17335"/>
                <a:gd name="connsiteY10" fmla="*/ 58674 h 12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335" h="124015">
                  <a:moveTo>
                    <a:pt x="17335" y="58674"/>
                  </a:moveTo>
                  <a:cubicBezTo>
                    <a:pt x="17335" y="73342"/>
                    <a:pt x="17335" y="88011"/>
                    <a:pt x="17335" y="102680"/>
                  </a:cubicBezTo>
                  <a:cubicBezTo>
                    <a:pt x="17335" y="108014"/>
                    <a:pt x="16002" y="114681"/>
                    <a:pt x="13335" y="120015"/>
                  </a:cubicBezTo>
                  <a:cubicBezTo>
                    <a:pt x="10668" y="125349"/>
                    <a:pt x="5334" y="125349"/>
                    <a:pt x="2667" y="120015"/>
                  </a:cubicBezTo>
                  <a:cubicBezTo>
                    <a:pt x="1333" y="116015"/>
                    <a:pt x="0" y="110681"/>
                    <a:pt x="0" y="105347"/>
                  </a:cubicBezTo>
                  <a:cubicBezTo>
                    <a:pt x="1333" y="74676"/>
                    <a:pt x="1333" y="42672"/>
                    <a:pt x="2667" y="12002"/>
                  </a:cubicBezTo>
                  <a:cubicBezTo>
                    <a:pt x="2667" y="10668"/>
                    <a:pt x="2667" y="10668"/>
                    <a:pt x="2667" y="9334"/>
                  </a:cubicBezTo>
                  <a:cubicBezTo>
                    <a:pt x="2667" y="5334"/>
                    <a:pt x="5334" y="0"/>
                    <a:pt x="10668" y="0"/>
                  </a:cubicBezTo>
                  <a:cubicBezTo>
                    <a:pt x="16002" y="0"/>
                    <a:pt x="17335" y="5334"/>
                    <a:pt x="17335" y="9334"/>
                  </a:cubicBezTo>
                  <a:cubicBezTo>
                    <a:pt x="17335" y="21336"/>
                    <a:pt x="17335" y="34671"/>
                    <a:pt x="17335" y="46672"/>
                  </a:cubicBezTo>
                  <a:cubicBezTo>
                    <a:pt x="17335" y="50673"/>
                    <a:pt x="17335" y="54674"/>
                    <a:pt x="17335" y="58674"/>
                  </a:cubicBezTo>
                  <a:close/>
                </a:path>
              </a:pathLst>
            </a:custGeom>
            <a:solidFill>
              <a:srgbClr val="000000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5" name="Полилиния: фигура 1144">
              <a:extLst>
                <a:ext uri="{FF2B5EF4-FFF2-40B4-BE49-F238E27FC236}">
                  <a16:creationId xmlns:a16="http://schemas.microsoft.com/office/drawing/2014/main" id="{27E23C8A-6D5A-B273-D727-EEB2E7363C0B}"/>
                </a:ext>
              </a:extLst>
            </p:cNvPr>
            <p:cNvSpPr/>
            <p:nvPr/>
          </p:nvSpPr>
          <p:spPr>
            <a:xfrm>
              <a:off x="8336273" y="3062948"/>
              <a:ext cx="10103" cy="92011"/>
            </a:xfrm>
            <a:custGeom>
              <a:avLst/>
              <a:gdLst>
                <a:gd name="connsiteX0" fmla="*/ 5334 w 10103"/>
                <a:gd name="connsiteY0" fmla="*/ 0 h 92011"/>
                <a:gd name="connsiteX1" fmla="*/ 9335 w 10103"/>
                <a:gd name="connsiteY1" fmla="*/ 38671 h 92011"/>
                <a:gd name="connsiteX2" fmla="*/ 6668 w 10103"/>
                <a:gd name="connsiteY2" fmla="*/ 92011 h 92011"/>
                <a:gd name="connsiteX3" fmla="*/ 0 w 10103"/>
                <a:gd name="connsiteY3" fmla="*/ 82677 h 92011"/>
                <a:gd name="connsiteX4" fmla="*/ 2667 w 10103"/>
                <a:gd name="connsiteY4" fmla="*/ 2667 h 92011"/>
                <a:gd name="connsiteX5" fmla="*/ 5334 w 10103"/>
                <a:gd name="connsiteY5" fmla="*/ 0 h 9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03" h="92011">
                  <a:moveTo>
                    <a:pt x="5334" y="0"/>
                  </a:moveTo>
                  <a:cubicBezTo>
                    <a:pt x="9335" y="13335"/>
                    <a:pt x="9335" y="25336"/>
                    <a:pt x="9335" y="38671"/>
                  </a:cubicBezTo>
                  <a:cubicBezTo>
                    <a:pt x="8001" y="56007"/>
                    <a:pt x="13335" y="73343"/>
                    <a:pt x="6668" y="92011"/>
                  </a:cubicBezTo>
                  <a:cubicBezTo>
                    <a:pt x="2667" y="88011"/>
                    <a:pt x="0" y="85344"/>
                    <a:pt x="0" y="82677"/>
                  </a:cubicBezTo>
                  <a:cubicBezTo>
                    <a:pt x="0" y="56007"/>
                    <a:pt x="1334" y="29337"/>
                    <a:pt x="2667" y="2667"/>
                  </a:cubicBezTo>
                  <a:cubicBezTo>
                    <a:pt x="1334" y="2667"/>
                    <a:pt x="2667" y="1334"/>
                    <a:pt x="5334" y="0"/>
                  </a:cubicBezTo>
                  <a:close/>
                </a:path>
              </a:pathLst>
            </a:custGeom>
            <a:solidFill>
              <a:srgbClr val="000000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6" name="Полилиния: фигура 1145">
              <a:extLst>
                <a:ext uri="{FF2B5EF4-FFF2-40B4-BE49-F238E27FC236}">
                  <a16:creationId xmlns:a16="http://schemas.microsoft.com/office/drawing/2014/main" id="{81A5E816-6B05-A9FC-AEC2-35CBA0DB71B0}"/>
                </a:ext>
              </a:extLst>
            </p:cNvPr>
            <p:cNvSpPr/>
            <p:nvPr/>
          </p:nvSpPr>
          <p:spPr>
            <a:xfrm>
              <a:off x="8409615" y="3061614"/>
              <a:ext cx="10989" cy="98678"/>
            </a:xfrm>
            <a:custGeom>
              <a:avLst/>
              <a:gdLst>
                <a:gd name="connsiteX0" fmla="*/ 0 w 10989"/>
                <a:gd name="connsiteY0" fmla="*/ 0 h 98678"/>
                <a:gd name="connsiteX1" fmla="*/ 10668 w 10989"/>
                <a:gd name="connsiteY1" fmla="*/ 81344 h 98678"/>
                <a:gd name="connsiteX2" fmla="*/ 6668 w 10989"/>
                <a:gd name="connsiteY2" fmla="*/ 98679 h 98678"/>
                <a:gd name="connsiteX3" fmla="*/ 0 w 10989"/>
                <a:gd name="connsiteY3" fmla="*/ 89345 h 98678"/>
                <a:gd name="connsiteX4" fmla="*/ 0 w 10989"/>
                <a:gd name="connsiteY4" fmla="*/ 0 h 98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89" h="98678">
                  <a:moveTo>
                    <a:pt x="0" y="0"/>
                  </a:moveTo>
                  <a:cubicBezTo>
                    <a:pt x="9335" y="9335"/>
                    <a:pt x="12002" y="32004"/>
                    <a:pt x="10668" y="81344"/>
                  </a:cubicBezTo>
                  <a:cubicBezTo>
                    <a:pt x="10668" y="86678"/>
                    <a:pt x="8001" y="90678"/>
                    <a:pt x="6668" y="98679"/>
                  </a:cubicBezTo>
                  <a:cubicBezTo>
                    <a:pt x="2667" y="93345"/>
                    <a:pt x="0" y="90678"/>
                    <a:pt x="0" y="89345"/>
                  </a:cubicBezTo>
                  <a:cubicBezTo>
                    <a:pt x="0" y="60008"/>
                    <a:pt x="0" y="30671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7" name="Полилиния: фигура 1146">
              <a:extLst>
                <a:ext uri="{FF2B5EF4-FFF2-40B4-BE49-F238E27FC236}">
                  <a16:creationId xmlns:a16="http://schemas.microsoft.com/office/drawing/2014/main" id="{832A0248-E637-355A-F864-68BA1B5EAA90}"/>
                </a:ext>
              </a:extLst>
            </p:cNvPr>
            <p:cNvSpPr/>
            <p:nvPr/>
          </p:nvSpPr>
          <p:spPr>
            <a:xfrm>
              <a:off x="8368762" y="3066948"/>
              <a:ext cx="11516" cy="93344"/>
            </a:xfrm>
            <a:custGeom>
              <a:avLst/>
              <a:gdLst>
                <a:gd name="connsiteX0" fmla="*/ 7516 w 11516"/>
                <a:gd name="connsiteY0" fmla="*/ 0 h 93344"/>
                <a:gd name="connsiteX1" fmla="*/ 11517 w 11516"/>
                <a:gd name="connsiteY1" fmla="*/ 81343 h 93344"/>
                <a:gd name="connsiteX2" fmla="*/ 7516 w 11516"/>
                <a:gd name="connsiteY2" fmla="*/ 93345 h 93344"/>
                <a:gd name="connsiteX3" fmla="*/ 849 w 11516"/>
                <a:gd name="connsiteY3" fmla="*/ 84011 h 93344"/>
                <a:gd name="connsiteX4" fmla="*/ 7516 w 11516"/>
                <a:gd name="connsiteY4" fmla="*/ 0 h 93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16" h="93344">
                  <a:moveTo>
                    <a:pt x="7516" y="0"/>
                  </a:moveTo>
                  <a:cubicBezTo>
                    <a:pt x="12850" y="28003"/>
                    <a:pt x="10183" y="54673"/>
                    <a:pt x="11517" y="81343"/>
                  </a:cubicBezTo>
                  <a:cubicBezTo>
                    <a:pt x="11517" y="84011"/>
                    <a:pt x="10183" y="88011"/>
                    <a:pt x="7516" y="93345"/>
                  </a:cubicBezTo>
                  <a:cubicBezTo>
                    <a:pt x="4849" y="89345"/>
                    <a:pt x="849" y="86678"/>
                    <a:pt x="849" y="84011"/>
                  </a:cubicBezTo>
                  <a:cubicBezTo>
                    <a:pt x="-1818" y="56007"/>
                    <a:pt x="2182" y="28003"/>
                    <a:pt x="7516" y="0"/>
                  </a:cubicBezTo>
                  <a:close/>
                </a:path>
              </a:pathLst>
            </a:custGeom>
            <a:solidFill>
              <a:srgbClr val="000000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8" name="Полилиния: фигура 1147">
              <a:extLst>
                <a:ext uri="{FF2B5EF4-FFF2-40B4-BE49-F238E27FC236}">
                  <a16:creationId xmlns:a16="http://schemas.microsoft.com/office/drawing/2014/main" id="{26A39265-D429-CFF6-D7BC-E7E5E91F2EBE}"/>
                </a:ext>
              </a:extLst>
            </p:cNvPr>
            <p:cNvSpPr/>
            <p:nvPr/>
          </p:nvSpPr>
          <p:spPr>
            <a:xfrm>
              <a:off x="8293601" y="3065614"/>
              <a:ext cx="12001" cy="86939"/>
            </a:xfrm>
            <a:custGeom>
              <a:avLst/>
              <a:gdLst>
                <a:gd name="connsiteX0" fmla="*/ 12001 w 12001"/>
                <a:gd name="connsiteY0" fmla="*/ 86678 h 86939"/>
                <a:gd name="connsiteX1" fmla="*/ 1334 w 12001"/>
                <a:gd name="connsiteY1" fmla="*/ 80010 h 86939"/>
                <a:gd name="connsiteX2" fmla="*/ 0 w 12001"/>
                <a:gd name="connsiteY2" fmla="*/ 49339 h 86939"/>
                <a:gd name="connsiteX3" fmla="*/ 2667 w 12001"/>
                <a:gd name="connsiteY3" fmla="*/ 10668 h 86939"/>
                <a:gd name="connsiteX4" fmla="*/ 5334 w 12001"/>
                <a:gd name="connsiteY4" fmla="*/ 0 h 86939"/>
                <a:gd name="connsiteX5" fmla="*/ 12001 w 12001"/>
                <a:gd name="connsiteY5" fmla="*/ 42672 h 86939"/>
                <a:gd name="connsiteX6" fmla="*/ 12001 w 12001"/>
                <a:gd name="connsiteY6" fmla="*/ 86678 h 86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001" h="86939">
                  <a:moveTo>
                    <a:pt x="12001" y="86678"/>
                  </a:moveTo>
                  <a:cubicBezTo>
                    <a:pt x="2667" y="88011"/>
                    <a:pt x="2667" y="84011"/>
                    <a:pt x="1334" y="80010"/>
                  </a:cubicBezTo>
                  <a:cubicBezTo>
                    <a:pt x="1334" y="69342"/>
                    <a:pt x="0" y="58674"/>
                    <a:pt x="0" y="49339"/>
                  </a:cubicBezTo>
                  <a:cubicBezTo>
                    <a:pt x="0" y="36004"/>
                    <a:pt x="1334" y="24003"/>
                    <a:pt x="2667" y="10668"/>
                  </a:cubicBezTo>
                  <a:cubicBezTo>
                    <a:pt x="2667" y="8001"/>
                    <a:pt x="4000" y="4001"/>
                    <a:pt x="5334" y="0"/>
                  </a:cubicBezTo>
                  <a:cubicBezTo>
                    <a:pt x="12001" y="8001"/>
                    <a:pt x="12001" y="8001"/>
                    <a:pt x="12001" y="42672"/>
                  </a:cubicBezTo>
                  <a:cubicBezTo>
                    <a:pt x="12001" y="57341"/>
                    <a:pt x="12001" y="72009"/>
                    <a:pt x="12001" y="86678"/>
                  </a:cubicBezTo>
                  <a:close/>
                </a:path>
              </a:pathLst>
            </a:custGeom>
            <a:solidFill>
              <a:srgbClr val="000000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49" name="Полилиния: фигура 1148">
              <a:extLst>
                <a:ext uri="{FF2B5EF4-FFF2-40B4-BE49-F238E27FC236}">
                  <a16:creationId xmlns:a16="http://schemas.microsoft.com/office/drawing/2014/main" id="{58A1D5CB-04BD-8864-931D-B5D13258F495}"/>
                </a:ext>
              </a:extLst>
            </p:cNvPr>
            <p:cNvSpPr/>
            <p:nvPr/>
          </p:nvSpPr>
          <p:spPr>
            <a:xfrm>
              <a:off x="8218925" y="3050946"/>
              <a:ext cx="11191" cy="88010"/>
            </a:xfrm>
            <a:custGeom>
              <a:avLst/>
              <a:gdLst>
                <a:gd name="connsiteX0" fmla="*/ 8001 w 11191"/>
                <a:gd name="connsiteY0" fmla="*/ 88011 h 88010"/>
                <a:gd name="connsiteX1" fmla="*/ 2667 w 11191"/>
                <a:gd name="connsiteY1" fmla="*/ 78676 h 88010"/>
                <a:gd name="connsiteX2" fmla="*/ 0 w 11191"/>
                <a:gd name="connsiteY2" fmla="*/ 5334 h 88010"/>
                <a:gd name="connsiteX3" fmla="*/ 2667 w 11191"/>
                <a:gd name="connsiteY3" fmla="*/ 0 h 88010"/>
                <a:gd name="connsiteX4" fmla="*/ 6668 w 11191"/>
                <a:gd name="connsiteY4" fmla="*/ 5334 h 88010"/>
                <a:gd name="connsiteX5" fmla="*/ 10668 w 11191"/>
                <a:gd name="connsiteY5" fmla="*/ 78676 h 88010"/>
                <a:gd name="connsiteX6" fmla="*/ 8001 w 11191"/>
                <a:gd name="connsiteY6" fmla="*/ 88011 h 88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91" h="88010">
                  <a:moveTo>
                    <a:pt x="8001" y="88011"/>
                  </a:moveTo>
                  <a:cubicBezTo>
                    <a:pt x="5334" y="82677"/>
                    <a:pt x="2667" y="81343"/>
                    <a:pt x="2667" y="78676"/>
                  </a:cubicBezTo>
                  <a:cubicBezTo>
                    <a:pt x="1334" y="54673"/>
                    <a:pt x="1334" y="29337"/>
                    <a:pt x="0" y="5334"/>
                  </a:cubicBezTo>
                  <a:cubicBezTo>
                    <a:pt x="0" y="4000"/>
                    <a:pt x="1334" y="2667"/>
                    <a:pt x="2667" y="0"/>
                  </a:cubicBezTo>
                  <a:cubicBezTo>
                    <a:pt x="4000" y="2667"/>
                    <a:pt x="6668" y="4000"/>
                    <a:pt x="6668" y="5334"/>
                  </a:cubicBezTo>
                  <a:cubicBezTo>
                    <a:pt x="8001" y="29337"/>
                    <a:pt x="9335" y="54673"/>
                    <a:pt x="10668" y="78676"/>
                  </a:cubicBezTo>
                  <a:cubicBezTo>
                    <a:pt x="12001" y="80010"/>
                    <a:pt x="10668" y="81343"/>
                    <a:pt x="8001" y="88011"/>
                  </a:cubicBezTo>
                  <a:close/>
                </a:path>
              </a:pathLst>
            </a:custGeom>
            <a:solidFill>
              <a:srgbClr val="000000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0" name="Полилиния: фигура 1149">
              <a:extLst>
                <a:ext uri="{FF2B5EF4-FFF2-40B4-BE49-F238E27FC236}">
                  <a16:creationId xmlns:a16="http://schemas.microsoft.com/office/drawing/2014/main" id="{92007950-7139-B925-74D6-2C562FB72496}"/>
                </a:ext>
              </a:extLst>
            </p:cNvPr>
            <p:cNvSpPr/>
            <p:nvPr/>
          </p:nvSpPr>
          <p:spPr>
            <a:xfrm>
              <a:off x="8449620" y="3061614"/>
              <a:ext cx="10667" cy="86677"/>
            </a:xfrm>
            <a:custGeom>
              <a:avLst/>
              <a:gdLst>
                <a:gd name="connsiteX0" fmla="*/ 6668 w 10667"/>
                <a:gd name="connsiteY0" fmla="*/ 0 h 86677"/>
                <a:gd name="connsiteX1" fmla="*/ 10668 w 10667"/>
                <a:gd name="connsiteY1" fmla="*/ 73343 h 86677"/>
                <a:gd name="connsiteX2" fmla="*/ 6668 w 10667"/>
                <a:gd name="connsiteY2" fmla="*/ 86678 h 86677"/>
                <a:gd name="connsiteX3" fmla="*/ 4000 w 10667"/>
                <a:gd name="connsiteY3" fmla="*/ 86678 h 86677"/>
                <a:gd name="connsiteX4" fmla="*/ 0 w 10667"/>
                <a:gd name="connsiteY4" fmla="*/ 78677 h 86677"/>
                <a:gd name="connsiteX5" fmla="*/ 1334 w 10667"/>
                <a:gd name="connsiteY5" fmla="*/ 2667 h 86677"/>
                <a:gd name="connsiteX6" fmla="*/ 2667 w 10667"/>
                <a:gd name="connsiteY6" fmla="*/ 0 h 86677"/>
                <a:gd name="connsiteX7" fmla="*/ 6668 w 10667"/>
                <a:gd name="connsiteY7" fmla="*/ 0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667" h="86677">
                  <a:moveTo>
                    <a:pt x="6668" y="0"/>
                  </a:moveTo>
                  <a:cubicBezTo>
                    <a:pt x="10668" y="24003"/>
                    <a:pt x="10668" y="49340"/>
                    <a:pt x="10668" y="73343"/>
                  </a:cubicBezTo>
                  <a:cubicBezTo>
                    <a:pt x="10668" y="77343"/>
                    <a:pt x="8001" y="82677"/>
                    <a:pt x="6668" y="86678"/>
                  </a:cubicBezTo>
                  <a:cubicBezTo>
                    <a:pt x="5334" y="86678"/>
                    <a:pt x="4000" y="86678"/>
                    <a:pt x="4000" y="86678"/>
                  </a:cubicBezTo>
                  <a:cubicBezTo>
                    <a:pt x="2667" y="84011"/>
                    <a:pt x="0" y="81344"/>
                    <a:pt x="0" y="78677"/>
                  </a:cubicBezTo>
                  <a:cubicBezTo>
                    <a:pt x="0" y="53340"/>
                    <a:pt x="1334" y="28004"/>
                    <a:pt x="1334" y="2667"/>
                  </a:cubicBezTo>
                  <a:cubicBezTo>
                    <a:pt x="1334" y="2667"/>
                    <a:pt x="2667" y="1334"/>
                    <a:pt x="2667" y="0"/>
                  </a:cubicBezTo>
                  <a:cubicBezTo>
                    <a:pt x="4000" y="0"/>
                    <a:pt x="5334" y="0"/>
                    <a:pt x="6668" y="0"/>
                  </a:cubicBezTo>
                  <a:close/>
                </a:path>
              </a:pathLst>
            </a:custGeom>
            <a:solidFill>
              <a:srgbClr val="000000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1" name="Полилиния: фигура 1150">
              <a:extLst>
                <a:ext uri="{FF2B5EF4-FFF2-40B4-BE49-F238E27FC236}">
                  <a16:creationId xmlns:a16="http://schemas.microsoft.com/office/drawing/2014/main" id="{1BCC23D2-32A8-C2BE-6C74-60DC586F8441}"/>
                </a:ext>
              </a:extLst>
            </p:cNvPr>
            <p:cNvSpPr/>
            <p:nvPr/>
          </p:nvSpPr>
          <p:spPr>
            <a:xfrm>
              <a:off x="8486958" y="3052279"/>
              <a:ext cx="12001" cy="72009"/>
            </a:xfrm>
            <a:custGeom>
              <a:avLst/>
              <a:gdLst>
                <a:gd name="connsiteX0" fmla="*/ 8001 w 12001"/>
                <a:gd name="connsiteY0" fmla="*/ 0 h 72009"/>
                <a:gd name="connsiteX1" fmla="*/ 10668 w 12001"/>
                <a:gd name="connsiteY1" fmla="*/ 8001 h 72009"/>
                <a:gd name="connsiteX2" fmla="*/ 12002 w 12001"/>
                <a:gd name="connsiteY2" fmla="*/ 64008 h 72009"/>
                <a:gd name="connsiteX3" fmla="*/ 6668 w 12001"/>
                <a:gd name="connsiteY3" fmla="*/ 72009 h 72009"/>
                <a:gd name="connsiteX4" fmla="*/ 0 w 12001"/>
                <a:gd name="connsiteY4" fmla="*/ 65342 h 72009"/>
                <a:gd name="connsiteX5" fmla="*/ 5334 w 12001"/>
                <a:gd name="connsiteY5" fmla="*/ 2667 h 72009"/>
                <a:gd name="connsiteX6" fmla="*/ 8001 w 12001"/>
                <a:gd name="connsiteY6" fmla="*/ 0 h 7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001" h="72009">
                  <a:moveTo>
                    <a:pt x="8001" y="0"/>
                  </a:moveTo>
                  <a:cubicBezTo>
                    <a:pt x="9335" y="2667"/>
                    <a:pt x="10668" y="5334"/>
                    <a:pt x="10668" y="8001"/>
                  </a:cubicBezTo>
                  <a:cubicBezTo>
                    <a:pt x="10668" y="26670"/>
                    <a:pt x="12002" y="45339"/>
                    <a:pt x="12002" y="64008"/>
                  </a:cubicBezTo>
                  <a:cubicBezTo>
                    <a:pt x="12002" y="66675"/>
                    <a:pt x="9335" y="69342"/>
                    <a:pt x="6668" y="72009"/>
                  </a:cubicBezTo>
                  <a:cubicBezTo>
                    <a:pt x="4001" y="69342"/>
                    <a:pt x="0" y="66675"/>
                    <a:pt x="0" y="65342"/>
                  </a:cubicBezTo>
                  <a:cubicBezTo>
                    <a:pt x="1334" y="44006"/>
                    <a:pt x="2667" y="24003"/>
                    <a:pt x="5334" y="2667"/>
                  </a:cubicBezTo>
                  <a:cubicBezTo>
                    <a:pt x="5334" y="1334"/>
                    <a:pt x="5334" y="1334"/>
                    <a:pt x="8001" y="0"/>
                  </a:cubicBezTo>
                  <a:close/>
                </a:path>
              </a:pathLst>
            </a:custGeom>
            <a:solidFill>
              <a:srgbClr val="000000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2" name="Полилиния: фигура 1151">
              <a:extLst>
                <a:ext uri="{FF2B5EF4-FFF2-40B4-BE49-F238E27FC236}">
                  <a16:creationId xmlns:a16="http://schemas.microsoft.com/office/drawing/2014/main" id="{F414A74C-8EA9-1DEB-5297-555A2FCC14D2}"/>
                </a:ext>
              </a:extLst>
            </p:cNvPr>
            <p:cNvSpPr/>
            <p:nvPr/>
          </p:nvSpPr>
          <p:spPr>
            <a:xfrm>
              <a:off x="8259400" y="3057614"/>
              <a:ext cx="11198" cy="85343"/>
            </a:xfrm>
            <a:custGeom>
              <a:avLst/>
              <a:gdLst>
                <a:gd name="connsiteX0" fmla="*/ 6198 w 11198"/>
                <a:gd name="connsiteY0" fmla="*/ 85344 h 85343"/>
                <a:gd name="connsiteX1" fmla="*/ 864 w 11198"/>
                <a:gd name="connsiteY1" fmla="*/ 77343 h 85343"/>
                <a:gd name="connsiteX2" fmla="*/ 6198 w 11198"/>
                <a:gd name="connsiteY2" fmla="*/ 0 h 85343"/>
                <a:gd name="connsiteX3" fmla="*/ 10198 w 11198"/>
                <a:gd name="connsiteY3" fmla="*/ 28003 h 85343"/>
                <a:gd name="connsiteX4" fmla="*/ 10198 w 11198"/>
                <a:gd name="connsiteY4" fmla="*/ 56007 h 85343"/>
                <a:gd name="connsiteX5" fmla="*/ 6198 w 11198"/>
                <a:gd name="connsiteY5" fmla="*/ 85344 h 85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98" h="85343">
                  <a:moveTo>
                    <a:pt x="6198" y="85344"/>
                  </a:moveTo>
                  <a:cubicBezTo>
                    <a:pt x="3531" y="81343"/>
                    <a:pt x="864" y="80010"/>
                    <a:pt x="864" y="77343"/>
                  </a:cubicBezTo>
                  <a:cubicBezTo>
                    <a:pt x="-1803" y="65341"/>
                    <a:pt x="2197" y="9334"/>
                    <a:pt x="6198" y="0"/>
                  </a:cubicBezTo>
                  <a:cubicBezTo>
                    <a:pt x="12865" y="9334"/>
                    <a:pt x="8865" y="18669"/>
                    <a:pt x="10198" y="28003"/>
                  </a:cubicBezTo>
                  <a:cubicBezTo>
                    <a:pt x="11532" y="37338"/>
                    <a:pt x="11532" y="46673"/>
                    <a:pt x="10198" y="56007"/>
                  </a:cubicBezTo>
                  <a:cubicBezTo>
                    <a:pt x="10198" y="65341"/>
                    <a:pt x="14199" y="76010"/>
                    <a:pt x="6198" y="85344"/>
                  </a:cubicBezTo>
                  <a:close/>
                </a:path>
              </a:pathLst>
            </a:custGeom>
            <a:solidFill>
              <a:srgbClr val="000000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3" name="Полилиния: фигура 1152">
              <a:extLst>
                <a:ext uri="{FF2B5EF4-FFF2-40B4-BE49-F238E27FC236}">
                  <a16:creationId xmlns:a16="http://schemas.microsoft.com/office/drawing/2014/main" id="{1B997AC5-D3D2-3326-2177-A496E6C4C134}"/>
                </a:ext>
              </a:extLst>
            </p:cNvPr>
            <p:cNvSpPr/>
            <p:nvPr/>
          </p:nvSpPr>
          <p:spPr>
            <a:xfrm>
              <a:off x="8522580" y="3052279"/>
              <a:ext cx="10458" cy="61341"/>
            </a:xfrm>
            <a:custGeom>
              <a:avLst/>
              <a:gdLst>
                <a:gd name="connsiteX0" fmla="*/ 5717 w 10458"/>
                <a:gd name="connsiteY0" fmla="*/ 0 h 61341"/>
                <a:gd name="connsiteX1" fmla="*/ 9718 w 10458"/>
                <a:gd name="connsiteY1" fmla="*/ 48006 h 61341"/>
                <a:gd name="connsiteX2" fmla="*/ 4384 w 10458"/>
                <a:gd name="connsiteY2" fmla="*/ 61341 h 61341"/>
                <a:gd name="connsiteX3" fmla="*/ 5717 w 10458"/>
                <a:gd name="connsiteY3" fmla="*/ 0 h 61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58" h="61341">
                  <a:moveTo>
                    <a:pt x="5717" y="0"/>
                  </a:moveTo>
                  <a:cubicBezTo>
                    <a:pt x="11051" y="8001"/>
                    <a:pt x="11051" y="12002"/>
                    <a:pt x="9718" y="48006"/>
                  </a:cubicBezTo>
                  <a:cubicBezTo>
                    <a:pt x="9718" y="56007"/>
                    <a:pt x="9718" y="56007"/>
                    <a:pt x="4384" y="61341"/>
                  </a:cubicBezTo>
                  <a:cubicBezTo>
                    <a:pt x="-2284" y="52007"/>
                    <a:pt x="-950" y="14669"/>
                    <a:pt x="5717" y="0"/>
                  </a:cubicBezTo>
                  <a:close/>
                </a:path>
              </a:pathLst>
            </a:custGeom>
            <a:solidFill>
              <a:srgbClr val="000000"/>
            </a:solidFill>
            <a:ln w="1333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1154" name="Рисунок 12">
            <a:extLst>
              <a:ext uri="{FF2B5EF4-FFF2-40B4-BE49-F238E27FC236}">
                <a16:creationId xmlns:a16="http://schemas.microsoft.com/office/drawing/2014/main" id="{4E02DA0B-5952-8134-31F7-9C53EF2B1193}"/>
              </a:ext>
            </a:extLst>
          </p:cNvPr>
          <p:cNvGrpSpPr/>
          <p:nvPr/>
        </p:nvGrpSpPr>
        <p:grpSpPr>
          <a:xfrm>
            <a:off x="5484136" y="2415764"/>
            <a:ext cx="931588" cy="1961475"/>
            <a:chOff x="5484136" y="2415764"/>
            <a:chExt cx="931588" cy="1961475"/>
          </a:xfrm>
        </p:grpSpPr>
        <p:sp>
          <p:nvSpPr>
            <p:cNvPr id="1155" name="Полилиния: фигура 1154">
              <a:extLst>
                <a:ext uri="{FF2B5EF4-FFF2-40B4-BE49-F238E27FC236}">
                  <a16:creationId xmlns:a16="http://schemas.microsoft.com/office/drawing/2014/main" id="{A56F1926-E7EE-1222-76D7-A7FBFB93E252}"/>
                </a:ext>
              </a:extLst>
            </p:cNvPr>
            <p:cNvSpPr/>
            <p:nvPr/>
          </p:nvSpPr>
          <p:spPr>
            <a:xfrm>
              <a:off x="5780790" y="2918241"/>
              <a:ext cx="341955" cy="96194"/>
            </a:xfrm>
            <a:custGeom>
              <a:avLst/>
              <a:gdLst>
                <a:gd name="connsiteX0" fmla="*/ 29227 w 341955"/>
                <a:gd name="connsiteY0" fmla="*/ 81366 h 96194"/>
                <a:gd name="connsiteX1" fmla="*/ 23382 w 341955"/>
                <a:gd name="connsiteY1" fmla="*/ 71136 h 96194"/>
                <a:gd name="connsiteX2" fmla="*/ 30688 w 341955"/>
                <a:gd name="connsiteY2" fmla="*/ 72598 h 96194"/>
                <a:gd name="connsiteX3" fmla="*/ 122753 w 341955"/>
                <a:gd name="connsiteY3" fmla="*/ 95979 h 96194"/>
                <a:gd name="connsiteX4" fmla="*/ 277657 w 341955"/>
                <a:gd name="connsiteY4" fmla="*/ 74059 h 96194"/>
                <a:gd name="connsiteX5" fmla="*/ 286425 w 341955"/>
                <a:gd name="connsiteY5" fmla="*/ 71136 h 96194"/>
                <a:gd name="connsiteX6" fmla="*/ 296654 w 341955"/>
                <a:gd name="connsiteY6" fmla="*/ 74059 h 96194"/>
                <a:gd name="connsiteX7" fmla="*/ 295193 w 341955"/>
                <a:gd name="connsiteY7" fmla="*/ 76982 h 96194"/>
                <a:gd name="connsiteX8" fmla="*/ 341956 w 341955"/>
                <a:gd name="connsiteY8" fmla="*/ 50678 h 96194"/>
                <a:gd name="connsiteX9" fmla="*/ 340495 w 341955"/>
                <a:gd name="connsiteY9" fmla="*/ 43371 h 96194"/>
                <a:gd name="connsiteX10" fmla="*/ 324420 w 341955"/>
                <a:gd name="connsiteY10" fmla="*/ 22912 h 96194"/>
                <a:gd name="connsiteX11" fmla="*/ 254275 w 341955"/>
                <a:gd name="connsiteY11" fmla="*/ 3914 h 96194"/>
                <a:gd name="connsiteX12" fmla="*/ 73068 w 341955"/>
                <a:gd name="connsiteY12" fmla="*/ 12682 h 96194"/>
                <a:gd name="connsiteX13" fmla="*/ 8768 w 341955"/>
                <a:gd name="connsiteY13" fmla="*/ 41909 h 96194"/>
                <a:gd name="connsiteX14" fmla="*/ 0 w 341955"/>
                <a:gd name="connsiteY14" fmla="*/ 52139 h 96194"/>
                <a:gd name="connsiteX15" fmla="*/ 29227 w 341955"/>
                <a:gd name="connsiteY15" fmla="*/ 81366 h 96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41955" h="96194">
                  <a:moveTo>
                    <a:pt x="29227" y="81366"/>
                  </a:moveTo>
                  <a:cubicBezTo>
                    <a:pt x="27766" y="78443"/>
                    <a:pt x="24843" y="75520"/>
                    <a:pt x="23382" y="71136"/>
                  </a:cubicBezTo>
                  <a:cubicBezTo>
                    <a:pt x="27766" y="72598"/>
                    <a:pt x="29227" y="71136"/>
                    <a:pt x="30688" y="72598"/>
                  </a:cubicBezTo>
                  <a:cubicBezTo>
                    <a:pt x="58454" y="91595"/>
                    <a:pt x="90604" y="94518"/>
                    <a:pt x="122753" y="95979"/>
                  </a:cubicBezTo>
                  <a:cubicBezTo>
                    <a:pt x="175362" y="97441"/>
                    <a:pt x="227971" y="91595"/>
                    <a:pt x="277657" y="74059"/>
                  </a:cubicBezTo>
                  <a:cubicBezTo>
                    <a:pt x="280579" y="72598"/>
                    <a:pt x="283502" y="71136"/>
                    <a:pt x="286425" y="71136"/>
                  </a:cubicBezTo>
                  <a:cubicBezTo>
                    <a:pt x="289347" y="71136"/>
                    <a:pt x="292270" y="72598"/>
                    <a:pt x="296654" y="74059"/>
                  </a:cubicBezTo>
                  <a:cubicBezTo>
                    <a:pt x="296654" y="75520"/>
                    <a:pt x="295193" y="75520"/>
                    <a:pt x="295193" y="76982"/>
                  </a:cubicBezTo>
                  <a:cubicBezTo>
                    <a:pt x="311268" y="69675"/>
                    <a:pt x="327342" y="62368"/>
                    <a:pt x="341956" y="50678"/>
                  </a:cubicBezTo>
                  <a:cubicBezTo>
                    <a:pt x="341956" y="47755"/>
                    <a:pt x="340495" y="46293"/>
                    <a:pt x="340495" y="43371"/>
                  </a:cubicBezTo>
                  <a:cubicBezTo>
                    <a:pt x="337572" y="33141"/>
                    <a:pt x="333188" y="27296"/>
                    <a:pt x="324420" y="22912"/>
                  </a:cubicBezTo>
                  <a:cubicBezTo>
                    <a:pt x="302499" y="12682"/>
                    <a:pt x="277657" y="6837"/>
                    <a:pt x="254275" y="3914"/>
                  </a:cubicBezTo>
                  <a:cubicBezTo>
                    <a:pt x="192898" y="-3392"/>
                    <a:pt x="132983" y="-470"/>
                    <a:pt x="73068" y="12682"/>
                  </a:cubicBezTo>
                  <a:cubicBezTo>
                    <a:pt x="49686" y="18528"/>
                    <a:pt x="27766" y="25835"/>
                    <a:pt x="8768" y="41909"/>
                  </a:cubicBezTo>
                  <a:cubicBezTo>
                    <a:pt x="4384" y="44832"/>
                    <a:pt x="1461" y="49216"/>
                    <a:pt x="0" y="52139"/>
                  </a:cubicBezTo>
                  <a:cubicBezTo>
                    <a:pt x="7307" y="66752"/>
                    <a:pt x="16075" y="76982"/>
                    <a:pt x="29227" y="81366"/>
                  </a:cubicBezTo>
                  <a:close/>
                </a:path>
              </a:pathLst>
            </a:custGeom>
            <a:solidFill>
              <a:srgbClr val="7BC5D5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6" name="Полилиния: фигура 1155">
              <a:extLst>
                <a:ext uri="{FF2B5EF4-FFF2-40B4-BE49-F238E27FC236}">
                  <a16:creationId xmlns:a16="http://schemas.microsoft.com/office/drawing/2014/main" id="{04A0F4A1-98B5-E249-F9DE-CBD11DC8DB59}"/>
                </a:ext>
              </a:extLst>
            </p:cNvPr>
            <p:cNvSpPr/>
            <p:nvPr/>
          </p:nvSpPr>
          <p:spPr>
            <a:xfrm>
              <a:off x="5660959" y="2971841"/>
              <a:ext cx="565542" cy="448159"/>
            </a:xfrm>
            <a:custGeom>
              <a:avLst/>
              <a:gdLst>
                <a:gd name="connsiteX0" fmla="*/ 505627 w 565542"/>
                <a:gd name="connsiteY0" fmla="*/ 166594 h 448159"/>
                <a:gd name="connsiteX1" fmla="*/ 461787 w 565542"/>
                <a:gd name="connsiteY1" fmla="*/ 0 h 448159"/>
                <a:gd name="connsiteX2" fmla="*/ 415023 w 565542"/>
                <a:gd name="connsiteY2" fmla="*/ 26304 h 448159"/>
                <a:gd name="connsiteX3" fmla="*/ 410639 w 565542"/>
                <a:gd name="connsiteY3" fmla="*/ 32150 h 448159"/>
                <a:gd name="connsiteX4" fmla="*/ 390180 w 565542"/>
                <a:gd name="connsiteY4" fmla="*/ 40918 h 448159"/>
                <a:gd name="connsiteX5" fmla="*/ 207512 w 565542"/>
                <a:gd name="connsiteY5" fmla="*/ 51147 h 448159"/>
                <a:gd name="connsiteX6" fmla="*/ 162210 w 565542"/>
                <a:gd name="connsiteY6" fmla="*/ 37995 h 448159"/>
                <a:gd name="connsiteX7" fmla="*/ 149058 w 565542"/>
                <a:gd name="connsiteY7" fmla="*/ 29227 h 448159"/>
                <a:gd name="connsiteX8" fmla="*/ 118369 w 565542"/>
                <a:gd name="connsiteY8" fmla="*/ 4384 h 448159"/>
                <a:gd name="connsiteX9" fmla="*/ 115447 w 565542"/>
                <a:gd name="connsiteY9" fmla="*/ 13152 h 448159"/>
                <a:gd name="connsiteX10" fmla="*/ 46763 w 565542"/>
                <a:gd name="connsiteY10" fmla="*/ 260120 h 448159"/>
                <a:gd name="connsiteX11" fmla="*/ 2923 w 565542"/>
                <a:gd name="connsiteY11" fmla="*/ 388719 h 448159"/>
                <a:gd name="connsiteX12" fmla="*/ 0 w 565542"/>
                <a:gd name="connsiteY12" fmla="*/ 397487 h 448159"/>
                <a:gd name="connsiteX13" fmla="*/ 62838 w 565542"/>
                <a:gd name="connsiteY13" fmla="*/ 419408 h 448159"/>
                <a:gd name="connsiteX14" fmla="*/ 213357 w 565542"/>
                <a:gd name="connsiteY14" fmla="*/ 447173 h 448159"/>
                <a:gd name="connsiteX15" fmla="*/ 451557 w 565542"/>
                <a:gd name="connsiteY15" fmla="*/ 416485 h 448159"/>
                <a:gd name="connsiteX16" fmla="*/ 534854 w 565542"/>
                <a:gd name="connsiteY16" fmla="*/ 377028 h 448159"/>
                <a:gd name="connsiteX17" fmla="*/ 550929 w 565542"/>
                <a:gd name="connsiteY17" fmla="*/ 371183 h 448159"/>
                <a:gd name="connsiteX18" fmla="*/ 550929 w 565542"/>
                <a:gd name="connsiteY18" fmla="*/ 374106 h 448159"/>
                <a:gd name="connsiteX19" fmla="*/ 565542 w 565542"/>
                <a:gd name="connsiteY19" fmla="*/ 362415 h 448159"/>
                <a:gd name="connsiteX20" fmla="*/ 505627 w 565542"/>
                <a:gd name="connsiteY20" fmla="*/ 166594 h 44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65542" h="448159">
                  <a:moveTo>
                    <a:pt x="505627" y="166594"/>
                  </a:moveTo>
                  <a:cubicBezTo>
                    <a:pt x="489552" y="111063"/>
                    <a:pt x="476400" y="55531"/>
                    <a:pt x="461787" y="0"/>
                  </a:cubicBezTo>
                  <a:cubicBezTo>
                    <a:pt x="447173" y="10229"/>
                    <a:pt x="431098" y="18998"/>
                    <a:pt x="415023" y="26304"/>
                  </a:cubicBezTo>
                  <a:cubicBezTo>
                    <a:pt x="413562" y="29227"/>
                    <a:pt x="413562" y="32150"/>
                    <a:pt x="410639" y="32150"/>
                  </a:cubicBezTo>
                  <a:cubicBezTo>
                    <a:pt x="404794" y="35072"/>
                    <a:pt x="397487" y="39456"/>
                    <a:pt x="390180" y="40918"/>
                  </a:cubicBezTo>
                  <a:cubicBezTo>
                    <a:pt x="330265" y="55531"/>
                    <a:pt x="268888" y="62838"/>
                    <a:pt x="207512" y="51147"/>
                  </a:cubicBezTo>
                  <a:cubicBezTo>
                    <a:pt x="192898" y="48225"/>
                    <a:pt x="176823" y="43841"/>
                    <a:pt x="162210" y="37995"/>
                  </a:cubicBezTo>
                  <a:cubicBezTo>
                    <a:pt x="157826" y="36534"/>
                    <a:pt x="151980" y="33611"/>
                    <a:pt x="149058" y="29227"/>
                  </a:cubicBezTo>
                  <a:cubicBezTo>
                    <a:pt x="135906" y="23382"/>
                    <a:pt x="125676" y="14614"/>
                    <a:pt x="118369" y="4384"/>
                  </a:cubicBezTo>
                  <a:cubicBezTo>
                    <a:pt x="116908" y="7307"/>
                    <a:pt x="115447" y="10229"/>
                    <a:pt x="115447" y="13152"/>
                  </a:cubicBezTo>
                  <a:cubicBezTo>
                    <a:pt x="92065" y="94988"/>
                    <a:pt x="70145" y="178285"/>
                    <a:pt x="46763" y="260120"/>
                  </a:cubicBezTo>
                  <a:cubicBezTo>
                    <a:pt x="33611" y="303961"/>
                    <a:pt x="17536" y="346340"/>
                    <a:pt x="2923" y="388719"/>
                  </a:cubicBezTo>
                  <a:cubicBezTo>
                    <a:pt x="1461" y="391642"/>
                    <a:pt x="1461" y="394565"/>
                    <a:pt x="0" y="397487"/>
                  </a:cubicBezTo>
                  <a:cubicBezTo>
                    <a:pt x="21920" y="404794"/>
                    <a:pt x="42379" y="412101"/>
                    <a:pt x="62838" y="419408"/>
                  </a:cubicBezTo>
                  <a:cubicBezTo>
                    <a:pt x="111063" y="438405"/>
                    <a:pt x="162210" y="445712"/>
                    <a:pt x="213357" y="447173"/>
                  </a:cubicBezTo>
                  <a:cubicBezTo>
                    <a:pt x="295193" y="451557"/>
                    <a:pt x="374106" y="441328"/>
                    <a:pt x="451557" y="416485"/>
                  </a:cubicBezTo>
                  <a:cubicBezTo>
                    <a:pt x="480784" y="407717"/>
                    <a:pt x="508550" y="394565"/>
                    <a:pt x="534854" y="377028"/>
                  </a:cubicBezTo>
                  <a:cubicBezTo>
                    <a:pt x="539238" y="374106"/>
                    <a:pt x="543622" y="371183"/>
                    <a:pt x="550929" y="371183"/>
                  </a:cubicBezTo>
                  <a:cubicBezTo>
                    <a:pt x="550929" y="372644"/>
                    <a:pt x="550929" y="372644"/>
                    <a:pt x="550929" y="374106"/>
                  </a:cubicBezTo>
                  <a:cubicBezTo>
                    <a:pt x="556774" y="371183"/>
                    <a:pt x="561158" y="366799"/>
                    <a:pt x="565542" y="362415"/>
                  </a:cubicBezTo>
                  <a:cubicBezTo>
                    <a:pt x="545084" y="298115"/>
                    <a:pt x="524625" y="232355"/>
                    <a:pt x="505627" y="166594"/>
                  </a:cubicBezTo>
                  <a:close/>
                </a:path>
              </a:pathLst>
            </a:custGeom>
            <a:solidFill>
              <a:srgbClr val="83D2E3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7" name="Полилиния: фигура 1156">
              <a:extLst>
                <a:ext uri="{FF2B5EF4-FFF2-40B4-BE49-F238E27FC236}">
                  <a16:creationId xmlns:a16="http://schemas.microsoft.com/office/drawing/2014/main" id="{63EF465B-6161-5F72-51C8-FCC3FC46A74B}"/>
                </a:ext>
              </a:extLst>
            </p:cNvPr>
            <p:cNvSpPr/>
            <p:nvPr/>
          </p:nvSpPr>
          <p:spPr>
            <a:xfrm>
              <a:off x="5649268" y="3334256"/>
              <a:ext cx="588924" cy="124967"/>
            </a:xfrm>
            <a:custGeom>
              <a:avLst/>
              <a:gdLst>
                <a:gd name="connsiteX0" fmla="*/ 588924 w 588924"/>
                <a:gd name="connsiteY0" fmla="*/ 29227 h 124967"/>
                <a:gd name="connsiteX1" fmla="*/ 578695 w 588924"/>
                <a:gd name="connsiteY1" fmla="*/ 0 h 124967"/>
                <a:gd name="connsiteX2" fmla="*/ 564081 w 588924"/>
                <a:gd name="connsiteY2" fmla="*/ 11691 h 124967"/>
                <a:gd name="connsiteX3" fmla="*/ 561158 w 588924"/>
                <a:gd name="connsiteY3" fmla="*/ 17536 h 124967"/>
                <a:gd name="connsiteX4" fmla="*/ 530470 w 588924"/>
                <a:gd name="connsiteY4" fmla="*/ 39456 h 124967"/>
                <a:gd name="connsiteX5" fmla="*/ 406255 w 588924"/>
                <a:gd name="connsiteY5" fmla="*/ 84758 h 124967"/>
                <a:gd name="connsiteX6" fmla="*/ 233816 w 588924"/>
                <a:gd name="connsiteY6" fmla="*/ 100833 h 124967"/>
                <a:gd name="connsiteX7" fmla="*/ 56993 w 588924"/>
                <a:gd name="connsiteY7" fmla="*/ 68683 h 124967"/>
                <a:gd name="connsiteX8" fmla="*/ 7307 w 588924"/>
                <a:gd name="connsiteY8" fmla="*/ 46763 h 124967"/>
                <a:gd name="connsiteX9" fmla="*/ 0 w 588924"/>
                <a:gd name="connsiteY9" fmla="*/ 64299 h 124967"/>
                <a:gd name="connsiteX10" fmla="*/ 10229 w 588924"/>
                <a:gd name="connsiteY10" fmla="*/ 71606 h 124967"/>
                <a:gd name="connsiteX11" fmla="*/ 122753 w 588924"/>
                <a:gd name="connsiteY11" fmla="*/ 111063 h 124967"/>
                <a:gd name="connsiteX12" fmla="*/ 282041 w 588924"/>
                <a:gd name="connsiteY12" fmla="*/ 124215 h 124967"/>
                <a:gd name="connsiteX13" fmla="*/ 553852 w 588924"/>
                <a:gd name="connsiteY13" fmla="*/ 48224 h 124967"/>
                <a:gd name="connsiteX14" fmla="*/ 564081 w 588924"/>
                <a:gd name="connsiteY14" fmla="*/ 43841 h 124967"/>
                <a:gd name="connsiteX15" fmla="*/ 564081 w 588924"/>
                <a:gd name="connsiteY15" fmla="*/ 48224 h 124967"/>
                <a:gd name="connsiteX16" fmla="*/ 588924 w 588924"/>
                <a:gd name="connsiteY16" fmla="*/ 29227 h 124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88924" h="124967">
                  <a:moveTo>
                    <a:pt x="588924" y="29227"/>
                  </a:moveTo>
                  <a:cubicBezTo>
                    <a:pt x="586001" y="18997"/>
                    <a:pt x="581617" y="8768"/>
                    <a:pt x="578695" y="0"/>
                  </a:cubicBezTo>
                  <a:cubicBezTo>
                    <a:pt x="574311" y="4384"/>
                    <a:pt x="569927" y="8768"/>
                    <a:pt x="564081" y="11691"/>
                  </a:cubicBezTo>
                  <a:cubicBezTo>
                    <a:pt x="564081" y="14614"/>
                    <a:pt x="562620" y="16075"/>
                    <a:pt x="561158" y="17536"/>
                  </a:cubicBezTo>
                  <a:cubicBezTo>
                    <a:pt x="550929" y="24843"/>
                    <a:pt x="542161" y="33611"/>
                    <a:pt x="530470" y="39456"/>
                  </a:cubicBezTo>
                  <a:cubicBezTo>
                    <a:pt x="492475" y="62838"/>
                    <a:pt x="448634" y="74529"/>
                    <a:pt x="406255" y="84758"/>
                  </a:cubicBezTo>
                  <a:cubicBezTo>
                    <a:pt x="349263" y="96449"/>
                    <a:pt x="292270" y="102295"/>
                    <a:pt x="233816" y="100833"/>
                  </a:cubicBezTo>
                  <a:cubicBezTo>
                    <a:pt x="173901" y="99372"/>
                    <a:pt x="113985" y="90604"/>
                    <a:pt x="56993" y="68683"/>
                  </a:cubicBezTo>
                  <a:cubicBezTo>
                    <a:pt x="40918" y="61377"/>
                    <a:pt x="24843" y="54070"/>
                    <a:pt x="7307" y="46763"/>
                  </a:cubicBezTo>
                  <a:cubicBezTo>
                    <a:pt x="4384" y="52609"/>
                    <a:pt x="2923" y="58454"/>
                    <a:pt x="0" y="64299"/>
                  </a:cubicBezTo>
                  <a:cubicBezTo>
                    <a:pt x="2923" y="67222"/>
                    <a:pt x="7307" y="70145"/>
                    <a:pt x="10229" y="71606"/>
                  </a:cubicBezTo>
                  <a:cubicBezTo>
                    <a:pt x="45302" y="93526"/>
                    <a:pt x="83297" y="102295"/>
                    <a:pt x="122753" y="111063"/>
                  </a:cubicBezTo>
                  <a:cubicBezTo>
                    <a:pt x="175362" y="121292"/>
                    <a:pt x="229432" y="127137"/>
                    <a:pt x="282041" y="124215"/>
                  </a:cubicBezTo>
                  <a:cubicBezTo>
                    <a:pt x="378490" y="119831"/>
                    <a:pt x="470555" y="96449"/>
                    <a:pt x="553852" y="48224"/>
                  </a:cubicBezTo>
                  <a:cubicBezTo>
                    <a:pt x="556774" y="46763"/>
                    <a:pt x="559697" y="45302"/>
                    <a:pt x="564081" y="43841"/>
                  </a:cubicBezTo>
                  <a:cubicBezTo>
                    <a:pt x="564081" y="45302"/>
                    <a:pt x="564081" y="46763"/>
                    <a:pt x="564081" y="48224"/>
                  </a:cubicBezTo>
                  <a:cubicBezTo>
                    <a:pt x="575772" y="42379"/>
                    <a:pt x="584540" y="37995"/>
                    <a:pt x="588924" y="29227"/>
                  </a:cubicBezTo>
                  <a:close/>
                </a:path>
              </a:pathLst>
            </a:custGeom>
            <a:solidFill>
              <a:srgbClr val="FAAD60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8" name="Полилиния: фигура 1157">
              <a:extLst>
                <a:ext uri="{FF2B5EF4-FFF2-40B4-BE49-F238E27FC236}">
                  <a16:creationId xmlns:a16="http://schemas.microsoft.com/office/drawing/2014/main" id="{D5017F9B-45B2-26C5-AF71-A19306640746}"/>
                </a:ext>
              </a:extLst>
            </p:cNvPr>
            <p:cNvSpPr/>
            <p:nvPr/>
          </p:nvSpPr>
          <p:spPr>
            <a:xfrm>
              <a:off x="5557203" y="3364944"/>
              <a:ext cx="767208" cy="335014"/>
            </a:xfrm>
            <a:custGeom>
              <a:avLst/>
              <a:gdLst>
                <a:gd name="connsiteX0" fmla="*/ 13152 w 767208"/>
                <a:gd name="connsiteY0" fmla="*/ 264504 h 335014"/>
                <a:gd name="connsiteX1" fmla="*/ 36534 w 767208"/>
                <a:gd name="connsiteY1" fmla="*/ 267427 h 335014"/>
                <a:gd name="connsiteX2" fmla="*/ 140290 w 767208"/>
                <a:gd name="connsiteY2" fmla="*/ 305422 h 335014"/>
                <a:gd name="connsiteX3" fmla="*/ 286425 w 767208"/>
                <a:gd name="connsiteY3" fmla="*/ 331726 h 335014"/>
                <a:gd name="connsiteX4" fmla="*/ 429637 w 767208"/>
                <a:gd name="connsiteY4" fmla="*/ 331726 h 335014"/>
                <a:gd name="connsiteX5" fmla="*/ 718984 w 767208"/>
                <a:gd name="connsiteY5" fmla="*/ 248430 h 335014"/>
                <a:gd name="connsiteX6" fmla="*/ 767209 w 767208"/>
                <a:gd name="connsiteY6" fmla="*/ 208973 h 335014"/>
                <a:gd name="connsiteX7" fmla="*/ 730675 w 767208"/>
                <a:gd name="connsiteY7" fmla="*/ 124215 h 335014"/>
                <a:gd name="connsiteX8" fmla="*/ 682450 w 767208"/>
                <a:gd name="connsiteY8" fmla="*/ 0 h 335014"/>
                <a:gd name="connsiteX9" fmla="*/ 659069 w 767208"/>
                <a:gd name="connsiteY9" fmla="*/ 17536 h 335014"/>
                <a:gd name="connsiteX10" fmla="*/ 648839 w 767208"/>
                <a:gd name="connsiteY10" fmla="*/ 27766 h 335014"/>
                <a:gd name="connsiteX11" fmla="*/ 586001 w 767208"/>
                <a:gd name="connsiteY11" fmla="*/ 59915 h 335014"/>
                <a:gd name="connsiteX12" fmla="*/ 315652 w 767208"/>
                <a:gd name="connsiteY12" fmla="*/ 109601 h 335014"/>
                <a:gd name="connsiteX13" fmla="*/ 169517 w 767208"/>
                <a:gd name="connsiteY13" fmla="*/ 86220 h 335014"/>
                <a:gd name="connsiteX14" fmla="*/ 89142 w 767208"/>
                <a:gd name="connsiteY14" fmla="*/ 51147 h 335014"/>
                <a:gd name="connsiteX15" fmla="*/ 86220 w 767208"/>
                <a:gd name="connsiteY15" fmla="*/ 56993 h 335014"/>
                <a:gd name="connsiteX16" fmla="*/ 0 w 767208"/>
                <a:gd name="connsiteY16" fmla="*/ 251352 h 335014"/>
                <a:gd name="connsiteX17" fmla="*/ 13152 w 767208"/>
                <a:gd name="connsiteY17" fmla="*/ 264504 h 335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67208" h="335014">
                  <a:moveTo>
                    <a:pt x="13152" y="264504"/>
                  </a:moveTo>
                  <a:cubicBezTo>
                    <a:pt x="23382" y="260120"/>
                    <a:pt x="29227" y="264504"/>
                    <a:pt x="36534" y="267427"/>
                  </a:cubicBezTo>
                  <a:cubicBezTo>
                    <a:pt x="70145" y="282041"/>
                    <a:pt x="103756" y="295193"/>
                    <a:pt x="140290" y="305422"/>
                  </a:cubicBezTo>
                  <a:cubicBezTo>
                    <a:pt x="188514" y="318574"/>
                    <a:pt x="236739" y="327342"/>
                    <a:pt x="286425" y="331726"/>
                  </a:cubicBezTo>
                  <a:cubicBezTo>
                    <a:pt x="334649" y="336111"/>
                    <a:pt x="381412" y="336111"/>
                    <a:pt x="429637" y="331726"/>
                  </a:cubicBezTo>
                  <a:cubicBezTo>
                    <a:pt x="531931" y="321497"/>
                    <a:pt x="628381" y="298115"/>
                    <a:pt x="718984" y="248430"/>
                  </a:cubicBezTo>
                  <a:cubicBezTo>
                    <a:pt x="743827" y="235277"/>
                    <a:pt x="754057" y="226509"/>
                    <a:pt x="767209" y="208973"/>
                  </a:cubicBezTo>
                  <a:cubicBezTo>
                    <a:pt x="755518" y="181207"/>
                    <a:pt x="742366" y="153442"/>
                    <a:pt x="730675" y="124215"/>
                  </a:cubicBezTo>
                  <a:cubicBezTo>
                    <a:pt x="713139" y="83297"/>
                    <a:pt x="697064" y="40918"/>
                    <a:pt x="682450" y="0"/>
                  </a:cubicBezTo>
                  <a:cubicBezTo>
                    <a:pt x="676605" y="8768"/>
                    <a:pt x="667837" y="13152"/>
                    <a:pt x="659069" y="17536"/>
                  </a:cubicBezTo>
                  <a:cubicBezTo>
                    <a:pt x="657608" y="23382"/>
                    <a:pt x="653223" y="24843"/>
                    <a:pt x="648839" y="27766"/>
                  </a:cubicBezTo>
                  <a:cubicBezTo>
                    <a:pt x="628381" y="39456"/>
                    <a:pt x="607922" y="51147"/>
                    <a:pt x="586001" y="59915"/>
                  </a:cubicBezTo>
                  <a:cubicBezTo>
                    <a:pt x="499782" y="96449"/>
                    <a:pt x="409178" y="113985"/>
                    <a:pt x="315652" y="109601"/>
                  </a:cubicBezTo>
                  <a:cubicBezTo>
                    <a:pt x="265966" y="106679"/>
                    <a:pt x="217741" y="99372"/>
                    <a:pt x="169517" y="86220"/>
                  </a:cubicBezTo>
                  <a:cubicBezTo>
                    <a:pt x="141751" y="78913"/>
                    <a:pt x="113985" y="68683"/>
                    <a:pt x="89142" y="51147"/>
                  </a:cubicBezTo>
                  <a:cubicBezTo>
                    <a:pt x="87681" y="54070"/>
                    <a:pt x="86220" y="55531"/>
                    <a:pt x="86220" y="56993"/>
                  </a:cubicBezTo>
                  <a:cubicBezTo>
                    <a:pt x="55531" y="121292"/>
                    <a:pt x="27766" y="187053"/>
                    <a:pt x="0" y="251352"/>
                  </a:cubicBezTo>
                  <a:cubicBezTo>
                    <a:pt x="2923" y="257198"/>
                    <a:pt x="8768" y="261582"/>
                    <a:pt x="13152" y="264504"/>
                  </a:cubicBezTo>
                  <a:close/>
                </a:path>
              </a:pathLst>
            </a:custGeom>
            <a:solidFill>
              <a:srgbClr val="FFFFFF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9" name="Полилиния: фигура 1158">
              <a:extLst>
                <a:ext uri="{FF2B5EF4-FFF2-40B4-BE49-F238E27FC236}">
                  <a16:creationId xmlns:a16="http://schemas.microsoft.com/office/drawing/2014/main" id="{44325125-CFBD-720E-22EA-6836178CF433}"/>
                </a:ext>
              </a:extLst>
            </p:cNvPr>
            <p:cNvSpPr/>
            <p:nvPr/>
          </p:nvSpPr>
          <p:spPr>
            <a:xfrm>
              <a:off x="5603966" y="4170148"/>
              <a:ext cx="686834" cy="184984"/>
            </a:xfrm>
            <a:custGeom>
              <a:avLst/>
              <a:gdLst>
                <a:gd name="connsiteX0" fmla="*/ 23382 w 686834"/>
                <a:gd name="connsiteY0" fmla="*/ 51147 h 184984"/>
                <a:gd name="connsiteX1" fmla="*/ 40918 w 686834"/>
                <a:gd name="connsiteY1" fmla="*/ 81836 h 184984"/>
                <a:gd name="connsiteX2" fmla="*/ 42379 w 686834"/>
                <a:gd name="connsiteY2" fmla="*/ 102295 h 184984"/>
                <a:gd name="connsiteX3" fmla="*/ 39456 w 686834"/>
                <a:gd name="connsiteY3" fmla="*/ 103756 h 184984"/>
                <a:gd name="connsiteX4" fmla="*/ 46763 w 686834"/>
                <a:gd name="connsiteY4" fmla="*/ 115447 h 184984"/>
                <a:gd name="connsiteX5" fmla="*/ 46763 w 686834"/>
                <a:gd name="connsiteY5" fmla="*/ 105217 h 184984"/>
                <a:gd name="connsiteX6" fmla="*/ 68683 w 686834"/>
                <a:gd name="connsiteY6" fmla="*/ 115447 h 184984"/>
                <a:gd name="connsiteX7" fmla="*/ 201666 w 686834"/>
                <a:gd name="connsiteY7" fmla="*/ 168055 h 184984"/>
                <a:gd name="connsiteX8" fmla="*/ 391642 w 686834"/>
                <a:gd name="connsiteY8" fmla="*/ 184130 h 184984"/>
                <a:gd name="connsiteX9" fmla="*/ 586001 w 686834"/>
                <a:gd name="connsiteY9" fmla="*/ 135905 h 184984"/>
                <a:gd name="connsiteX10" fmla="*/ 670760 w 686834"/>
                <a:gd name="connsiteY10" fmla="*/ 46763 h 184984"/>
                <a:gd name="connsiteX11" fmla="*/ 686835 w 686834"/>
                <a:gd name="connsiteY11" fmla="*/ 2923 h 184984"/>
                <a:gd name="connsiteX12" fmla="*/ 656146 w 686834"/>
                <a:gd name="connsiteY12" fmla="*/ 17536 h 184984"/>
                <a:gd name="connsiteX13" fmla="*/ 442789 w 686834"/>
                <a:gd name="connsiteY13" fmla="*/ 80374 h 184984"/>
                <a:gd name="connsiteX14" fmla="*/ 213357 w 686834"/>
                <a:gd name="connsiteY14" fmla="*/ 80374 h 184984"/>
                <a:gd name="connsiteX15" fmla="*/ 55531 w 686834"/>
                <a:gd name="connsiteY15" fmla="*/ 33611 h 184984"/>
                <a:gd name="connsiteX16" fmla="*/ 18998 w 686834"/>
                <a:gd name="connsiteY16" fmla="*/ 10230 h 184984"/>
                <a:gd name="connsiteX17" fmla="*/ 14614 w 686834"/>
                <a:gd name="connsiteY17" fmla="*/ 4384 h 184984"/>
                <a:gd name="connsiteX18" fmla="*/ 0 w 686834"/>
                <a:gd name="connsiteY18" fmla="*/ 0 h 184984"/>
                <a:gd name="connsiteX19" fmla="*/ 23382 w 686834"/>
                <a:gd name="connsiteY19" fmla="*/ 51147 h 184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86834" h="184984">
                  <a:moveTo>
                    <a:pt x="23382" y="51147"/>
                  </a:moveTo>
                  <a:cubicBezTo>
                    <a:pt x="27766" y="61377"/>
                    <a:pt x="35072" y="71606"/>
                    <a:pt x="40918" y="81836"/>
                  </a:cubicBezTo>
                  <a:cubicBezTo>
                    <a:pt x="46763" y="90604"/>
                    <a:pt x="46763" y="99372"/>
                    <a:pt x="42379" y="102295"/>
                  </a:cubicBezTo>
                  <a:cubicBezTo>
                    <a:pt x="40918" y="102295"/>
                    <a:pt x="40918" y="103756"/>
                    <a:pt x="39456" y="103756"/>
                  </a:cubicBezTo>
                  <a:cubicBezTo>
                    <a:pt x="42379" y="108140"/>
                    <a:pt x="43841" y="111063"/>
                    <a:pt x="46763" y="115447"/>
                  </a:cubicBezTo>
                  <a:cubicBezTo>
                    <a:pt x="46763" y="112524"/>
                    <a:pt x="46763" y="109601"/>
                    <a:pt x="46763" y="105217"/>
                  </a:cubicBezTo>
                  <a:cubicBezTo>
                    <a:pt x="55531" y="109601"/>
                    <a:pt x="62838" y="112524"/>
                    <a:pt x="68683" y="115447"/>
                  </a:cubicBezTo>
                  <a:cubicBezTo>
                    <a:pt x="108140" y="144674"/>
                    <a:pt x="154903" y="157826"/>
                    <a:pt x="201666" y="168055"/>
                  </a:cubicBezTo>
                  <a:cubicBezTo>
                    <a:pt x="264504" y="182669"/>
                    <a:pt x="327342" y="187053"/>
                    <a:pt x="391642" y="184130"/>
                  </a:cubicBezTo>
                  <a:cubicBezTo>
                    <a:pt x="458864" y="181207"/>
                    <a:pt x="524625" y="166594"/>
                    <a:pt x="586001" y="135905"/>
                  </a:cubicBezTo>
                  <a:cubicBezTo>
                    <a:pt x="625458" y="116908"/>
                    <a:pt x="654685" y="87681"/>
                    <a:pt x="670760" y="46763"/>
                  </a:cubicBezTo>
                  <a:cubicBezTo>
                    <a:pt x="676605" y="32150"/>
                    <a:pt x="683912" y="18998"/>
                    <a:pt x="686835" y="2923"/>
                  </a:cubicBezTo>
                  <a:cubicBezTo>
                    <a:pt x="676605" y="7307"/>
                    <a:pt x="666376" y="13152"/>
                    <a:pt x="656146" y="17536"/>
                  </a:cubicBezTo>
                  <a:cubicBezTo>
                    <a:pt x="587463" y="48225"/>
                    <a:pt x="517318" y="68684"/>
                    <a:pt x="442789" y="80374"/>
                  </a:cubicBezTo>
                  <a:cubicBezTo>
                    <a:pt x="366799" y="92065"/>
                    <a:pt x="289347" y="90604"/>
                    <a:pt x="213357" y="80374"/>
                  </a:cubicBezTo>
                  <a:cubicBezTo>
                    <a:pt x="157826" y="71606"/>
                    <a:pt x="105217" y="56993"/>
                    <a:pt x="55531" y="33611"/>
                  </a:cubicBezTo>
                  <a:cubicBezTo>
                    <a:pt x="42379" y="27766"/>
                    <a:pt x="30688" y="18998"/>
                    <a:pt x="18998" y="10230"/>
                  </a:cubicBezTo>
                  <a:cubicBezTo>
                    <a:pt x="17536" y="8768"/>
                    <a:pt x="16075" y="5845"/>
                    <a:pt x="14614" y="4384"/>
                  </a:cubicBezTo>
                  <a:cubicBezTo>
                    <a:pt x="10229" y="2923"/>
                    <a:pt x="4384" y="1461"/>
                    <a:pt x="0" y="0"/>
                  </a:cubicBezTo>
                  <a:cubicBezTo>
                    <a:pt x="8768" y="17536"/>
                    <a:pt x="16075" y="35072"/>
                    <a:pt x="23382" y="51147"/>
                  </a:cubicBezTo>
                  <a:close/>
                </a:path>
              </a:pathLst>
            </a:custGeom>
            <a:solidFill>
              <a:srgbClr val="83D2E3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0" name="Полилиния: фигура 1159">
              <a:extLst>
                <a:ext uri="{FF2B5EF4-FFF2-40B4-BE49-F238E27FC236}">
                  <a16:creationId xmlns:a16="http://schemas.microsoft.com/office/drawing/2014/main" id="{B1E7B884-C56C-7A7A-EAC2-7B9C615E1B94}"/>
                </a:ext>
              </a:extLst>
            </p:cNvPr>
            <p:cNvSpPr/>
            <p:nvPr/>
          </p:nvSpPr>
          <p:spPr>
            <a:xfrm>
              <a:off x="5593737" y="4120462"/>
              <a:ext cx="721906" cy="124336"/>
            </a:xfrm>
            <a:custGeom>
              <a:avLst/>
              <a:gdLst>
                <a:gd name="connsiteX0" fmla="*/ 43841 w 721906"/>
                <a:gd name="connsiteY0" fmla="*/ 54070 h 124336"/>
                <a:gd name="connsiteX1" fmla="*/ 172439 w 721906"/>
                <a:gd name="connsiteY1" fmla="*/ 103756 h 124336"/>
                <a:gd name="connsiteX2" fmla="*/ 409178 w 721906"/>
                <a:gd name="connsiteY2" fmla="*/ 121292 h 124336"/>
                <a:gd name="connsiteX3" fmla="*/ 661992 w 721906"/>
                <a:gd name="connsiteY3" fmla="*/ 58454 h 124336"/>
                <a:gd name="connsiteX4" fmla="*/ 721907 w 721906"/>
                <a:gd name="connsiteY4" fmla="*/ 0 h 124336"/>
                <a:gd name="connsiteX5" fmla="*/ 698525 w 721906"/>
                <a:gd name="connsiteY5" fmla="*/ 16075 h 124336"/>
                <a:gd name="connsiteX6" fmla="*/ 694141 w 721906"/>
                <a:gd name="connsiteY6" fmla="*/ 21920 h 124336"/>
                <a:gd name="connsiteX7" fmla="*/ 672221 w 721906"/>
                <a:gd name="connsiteY7" fmla="*/ 33611 h 124336"/>
                <a:gd name="connsiteX8" fmla="*/ 457403 w 721906"/>
                <a:gd name="connsiteY8" fmla="*/ 92065 h 124336"/>
                <a:gd name="connsiteX9" fmla="*/ 349263 w 721906"/>
                <a:gd name="connsiteY9" fmla="*/ 97911 h 124336"/>
                <a:gd name="connsiteX10" fmla="*/ 94988 w 721906"/>
                <a:gd name="connsiteY10" fmla="*/ 61377 h 124336"/>
                <a:gd name="connsiteX11" fmla="*/ 11691 w 721906"/>
                <a:gd name="connsiteY11" fmla="*/ 26304 h 124336"/>
                <a:gd name="connsiteX12" fmla="*/ 0 w 721906"/>
                <a:gd name="connsiteY12" fmla="*/ 20459 h 124336"/>
                <a:gd name="connsiteX13" fmla="*/ 4384 w 721906"/>
                <a:gd name="connsiteY13" fmla="*/ 33611 h 124336"/>
                <a:gd name="connsiteX14" fmla="*/ 10229 w 721906"/>
                <a:gd name="connsiteY14" fmla="*/ 48225 h 124336"/>
                <a:gd name="connsiteX15" fmla="*/ 24843 w 721906"/>
                <a:gd name="connsiteY15" fmla="*/ 52609 h 124336"/>
                <a:gd name="connsiteX16" fmla="*/ 23382 w 721906"/>
                <a:gd name="connsiteY16" fmla="*/ 48225 h 124336"/>
                <a:gd name="connsiteX17" fmla="*/ 43841 w 721906"/>
                <a:gd name="connsiteY17" fmla="*/ 54070 h 12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721906" h="124336">
                  <a:moveTo>
                    <a:pt x="43841" y="54070"/>
                  </a:moveTo>
                  <a:cubicBezTo>
                    <a:pt x="83297" y="77452"/>
                    <a:pt x="127137" y="92065"/>
                    <a:pt x="172439" y="103756"/>
                  </a:cubicBezTo>
                  <a:cubicBezTo>
                    <a:pt x="249891" y="122753"/>
                    <a:pt x="328804" y="128599"/>
                    <a:pt x="409178" y="121292"/>
                  </a:cubicBezTo>
                  <a:cubicBezTo>
                    <a:pt x="496859" y="113985"/>
                    <a:pt x="580156" y="92065"/>
                    <a:pt x="661992" y="58454"/>
                  </a:cubicBezTo>
                  <a:cubicBezTo>
                    <a:pt x="705832" y="40918"/>
                    <a:pt x="708755" y="37995"/>
                    <a:pt x="721907" y="0"/>
                  </a:cubicBezTo>
                  <a:cubicBezTo>
                    <a:pt x="714600" y="5845"/>
                    <a:pt x="707293" y="11691"/>
                    <a:pt x="698525" y="16075"/>
                  </a:cubicBezTo>
                  <a:cubicBezTo>
                    <a:pt x="697064" y="18998"/>
                    <a:pt x="695603" y="20459"/>
                    <a:pt x="694141" y="21920"/>
                  </a:cubicBezTo>
                  <a:cubicBezTo>
                    <a:pt x="686835" y="26304"/>
                    <a:pt x="679528" y="30688"/>
                    <a:pt x="672221" y="33611"/>
                  </a:cubicBezTo>
                  <a:cubicBezTo>
                    <a:pt x="602076" y="61377"/>
                    <a:pt x="530470" y="83297"/>
                    <a:pt x="457403" y="92065"/>
                  </a:cubicBezTo>
                  <a:cubicBezTo>
                    <a:pt x="420869" y="96449"/>
                    <a:pt x="384335" y="97911"/>
                    <a:pt x="349263" y="97911"/>
                  </a:cubicBezTo>
                  <a:cubicBezTo>
                    <a:pt x="263043" y="97911"/>
                    <a:pt x="176823" y="87681"/>
                    <a:pt x="94988" y="61377"/>
                  </a:cubicBezTo>
                  <a:cubicBezTo>
                    <a:pt x="65761" y="52609"/>
                    <a:pt x="39456" y="37995"/>
                    <a:pt x="11691" y="26304"/>
                  </a:cubicBezTo>
                  <a:cubicBezTo>
                    <a:pt x="8768" y="24843"/>
                    <a:pt x="5845" y="23382"/>
                    <a:pt x="0" y="20459"/>
                  </a:cubicBezTo>
                  <a:cubicBezTo>
                    <a:pt x="1461" y="26304"/>
                    <a:pt x="2923" y="30688"/>
                    <a:pt x="4384" y="33611"/>
                  </a:cubicBezTo>
                  <a:cubicBezTo>
                    <a:pt x="5845" y="37995"/>
                    <a:pt x="8768" y="43841"/>
                    <a:pt x="10229" y="48225"/>
                  </a:cubicBezTo>
                  <a:cubicBezTo>
                    <a:pt x="14614" y="49686"/>
                    <a:pt x="20459" y="51147"/>
                    <a:pt x="24843" y="52609"/>
                  </a:cubicBezTo>
                  <a:cubicBezTo>
                    <a:pt x="24843" y="51147"/>
                    <a:pt x="23382" y="49686"/>
                    <a:pt x="23382" y="48225"/>
                  </a:cubicBezTo>
                  <a:cubicBezTo>
                    <a:pt x="33611" y="46763"/>
                    <a:pt x="39456" y="51147"/>
                    <a:pt x="43841" y="54070"/>
                  </a:cubicBezTo>
                  <a:close/>
                </a:path>
              </a:pathLst>
            </a:custGeom>
            <a:solidFill>
              <a:srgbClr val="FAAD60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1" name="Полилиния: фигура 1160">
              <a:extLst>
                <a:ext uri="{FF2B5EF4-FFF2-40B4-BE49-F238E27FC236}">
                  <a16:creationId xmlns:a16="http://schemas.microsoft.com/office/drawing/2014/main" id="{D65045A6-DD68-BDDD-98F1-04DEBA22178A}"/>
                </a:ext>
              </a:extLst>
            </p:cNvPr>
            <p:cNvSpPr/>
            <p:nvPr/>
          </p:nvSpPr>
          <p:spPr>
            <a:xfrm>
              <a:off x="5509031" y="3584147"/>
              <a:ext cx="884771" cy="619612"/>
            </a:xfrm>
            <a:custGeom>
              <a:avLst/>
              <a:gdLst>
                <a:gd name="connsiteX0" fmla="*/ 882603 w 884771"/>
                <a:gd name="connsiteY0" fmla="*/ 149058 h 619612"/>
                <a:gd name="connsiteX1" fmla="*/ 875296 w 884771"/>
                <a:gd name="connsiteY1" fmla="*/ 122753 h 619612"/>
                <a:gd name="connsiteX2" fmla="*/ 824149 w 884771"/>
                <a:gd name="connsiteY2" fmla="*/ 7307 h 619612"/>
                <a:gd name="connsiteX3" fmla="*/ 819765 w 884771"/>
                <a:gd name="connsiteY3" fmla="*/ 0 h 619612"/>
                <a:gd name="connsiteX4" fmla="*/ 810997 w 884771"/>
                <a:gd name="connsiteY4" fmla="*/ 7307 h 619612"/>
                <a:gd name="connsiteX5" fmla="*/ 762773 w 884771"/>
                <a:gd name="connsiteY5" fmla="*/ 42379 h 619612"/>
                <a:gd name="connsiteX6" fmla="*/ 604947 w 884771"/>
                <a:gd name="connsiteY6" fmla="*/ 103756 h 619612"/>
                <a:gd name="connsiteX7" fmla="*/ 312677 w 884771"/>
                <a:gd name="connsiteY7" fmla="*/ 124215 h 619612"/>
                <a:gd name="connsiteX8" fmla="*/ 132931 w 884771"/>
                <a:gd name="connsiteY8" fmla="*/ 84758 h 619612"/>
                <a:gd name="connsiteX9" fmla="*/ 75938 w 884771"/>
                <a:gd name="connsiteY9" fmla="*/ 56993 h 619612"/>
                <a:gd name="connsiteX10" fmla="*/ 61325 w 884771"/>
                <a:gd name="connsiteY10" fmla="*/ 45302 h 619612"/>
                <a:gd name="connsiteX11" fmla="*/ 62786 w 884771"/>
                <a:gd name="connsiteY11" fmla="*/ 43841 h 619612"/>
                <a:gd name="connsiteX12" fmla="*/ 48172 w 884771"/>
                <a:gd name="connsiteY12" fmla="*/ 30688 h 619612"/>
                <a:gd name="connsiteX13" fmla="*/ 18945 w 884771"/>
                <a:gd name="connsiteY13" fmla="*/ 94988 h 619612"/>
                <a:gd name="connsiteX14" fmla="*/ 1409 w 884771"/>
                <a:gd name="connsiteY14" fmla="*/ 204589 h 619612"/>
                <a:gd name="connsiteX15" fmla="*/ 73015 w 884771"/>
                <a:gd name="connsiteY15" fmla="*/ 526086 h 619612"/>
                <a:gd name="connsiteX16" fmla="*/ 86167 w 884771"/>
                <a:gd name="connsiteY16" fmla="*/ 540700 h 619612"/>
                <a:gd name="connsiteX17" fmla="*/ 311215 w 884771"/>
                <a:gd name="connsiteY17" fmla="*/ 610844 h 619612"/>
                <a:gd name="connsiteX18" fmla="*/ 458812 w 884771"/>
                <a:gd name="connsiteY18" fmla="*/ 619612 h 619612"/>
                <a:gd name="connsiteX19" fmla="*/ 736468 w 884771"/>
                <a:gd name="connsiteY19" fmla="*/ 565542 h 619612"/>
                <a:gd name="connsiteX20" fmla="*/ 774463 w 884771"/>
                <a:gd name="connsiteY20" fmla="*/ 550929 h 619612"/>
                <a:gd name="connsiteX21" fmla="*/ 786154 w 884771"/>
                <a:gd name="connsiteY21" fmla="*/ 546545 h 619612"/>
                <a:gd name="connsiteX22" fmla="*/ 783231 w 884771"/>
                <a:gd name="connsiteY22" fmla="*/ 550929 h 619612"/>
                <a:gd name="connsiteX23" fmla="*/ 806613 w 884771"/>
                <a:gd name="connsiteY23" fmla="*/ 534854 h 619612"/>
                <a:gd name="connsiteX24" fmla="*/ 809536 w 884771"/>
                <a:gd name="connsiteY24" fmla="*/ 526086 h 619612"/>
                <a:gd name="connsiteX25" fmla="*/ 879681 w 884771"/>
                <a:gd name="connsiteY25" fmla="*/ 225048 h 619612"/>
                <a:gd name="connsiteX26" fmla="*/ 882603 w 884771"/>
                <a:gd name="connsiteY26" fmla="*/ 149058 h 619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884771" h="619612">
                  <a:moveTo>
                    <a:pt x="882603" y="149058"/>
                  </a:moveTo>
                  <a:cubicBezTo>
                    <a:pt x="881142" y="140290"/>
                    <a:pt x="879681" y="131522"/>
                    <a:pt x="875296" y="122753"/>
                  </a:cubicBezTo>
                  <a:cubicBezTo>
                    <a:pt x="857760" y="84758"/>
                    <a:pt x="841685" y="45302"/>
                    <a:pt x="824149" y="7307"/>
                  </a:cubicBezTo>
                  <a:cubicBezTo>
                    <a:pt x="822688" y="5845"/>
                    <a:pt x="822688" y="4384"/>
                    <a:pt x="819765" y="0"/>
                  </a:cubicBezTo>
                  <a:cubicBezTo>
                    <a:pt x="816842" y="2923"/>
                    <a:pt x="813920" y="5845"/>
                    <a:pt x="810997" y="7307"/>
                  </a:cubicBezTo>
                  <a:cubicBezTo>
                    <a:pt x="794922" y="18998"/>
                    <a:pt x="778847" y="32150"/>
                    <a:pt x="762773" y="42379"/>
                  </a:cubicBezTo>
                  <a:cubicBezTo>
                    <a:pt x="713087" y="71606"/>
                    <a:pt x="659017" y="89142"/>
                    <a:pt x="604947" y="103756"/>
                  </a:cubicBezTo>
                  <a:cubicBezTo>
                    <a:pt x="508498" y="127137"/>
                    <a:pt x="412049" y="132983"/>
                    <a:pt x="312677" y="124215"/>
                  </a:cubicBezTo>
                  <a:cubicBezTo>
                    <a:pt x="251300" y="118369"/>
                    <a:pt x="189923" y="106679"/>
                    <a:pt x="132931" y="84758"/>
                  </a:cubicBezTo>
                  <a:cubicBezTo>
                    <a:pt x="113933" y="77452"/>
                    <a:pt x="94936" y="67222"/>
                    <a:pt x="75938" y="56993"/>
                  </a:cubicBezTo>
                  <a:cubicBezTo>
                    <a:pt x="71554" y="54070"/>
                    <a:pt x="67170" y="49686"/>
                    <a:pt x="61325" y="45302"/>
                  </a:cubicBezTo>
                  <a:cubicBezTo>
                    <a:pt x="61325" y="45302"/>
                    <a:pt x="62786" y="45302"/>
                    <a:pt x="62786" y="43841"/>
                  </a:cubicBezTo>
                  <a:cubicBezTo>
                    <a:pt x="56940" y="40918"/>
                    <a:pt x="52556" y="36534"/>
                    <a:pt x="48172" y="30688"/>
                  </a:cubicBezTo>
                  <a:cubicBezTo>
                    <a:pt x="37943" y="52609"/>
                    <a:pt x="29175" y="73068"/>
                    <a:pt x="18945" y="94988"/>
                  </a:cubicBezTo>
                  <a:cubicBezTo>
                    <a:pt x="2871" y="130060"/>
                    <a:pt x="-2975" y="166594"/>
                    <a:pt x="1409" y="204589"/>
                  </a:cubicBezTo>
                  <a:cubicBezTo>
                    <a:pt x="11639" y="314190"/>
                    <a:pt x="37943" y="420869"/>
                    <a:pt x="73015" y="526086"/>
                  </a:cubicBezTo>
                  <a:cubicBezTo>
                    <a:pt x="75938" y="533393"/>
                    <a:pt x="80322" y="537777"/>
                    <a:pt x="86167" y="540700"/>
                  </a:cubicBezTo>
                  <a:cubicBezTo>
                    <a:pt x="156312" y="578695"/>
                    <a:pt x="232302" y="600615"/>
                    <a:pt x="311215" y="610844"/>
                  </a:cubicBezTo>
                  <a:cubicBezTo>
                    <a:pt x="359440" y="618151"/>
                    <a:pt x="409126" y="619612"/>
                    <a:pt x="458812" y="619612"/>
                  </a:cubicBezTo>
                  <a:cubicBezTo>
                    <a:pt x="555261" y="619612"/>
                    <a:pt x="647326" y="597692"/>
                    <a:pt x="736468" y="565542"/>
                  </a:cubicBezTo>
                  <a:cubicBezTo>
                    <a:pt x="749620" y="561158"/>
                    <a:pt x="761311" y="555313"/>
                    <a:pt x="774463" y="550929"/>
                  </a:cubicBezTo>
                  <a:cubicBezTo>
                    <a:pt x="777386" y="549468"/>
                    <a:pt x="780309" y="549468"/>
                    <a:pt x="786154" y="546545"/>
                  </a:cubicBezTo>
                  <a:cubicBezTo>
                    <a:pt x="784693" y="548006"/>
                    <a:pt x="784693" y="549468"/>
                    <a:pt x="783231" y="550929"/>
                  </a:cubicBezTo>
                  <a:cubicBezTo>
                    <a:pt x="792000" y="546545"/>
                    <a:pt x="799306" y="540700"/>
                    <a:pt x="806613" y="534854"/>
                  </a:cubicBezTo>
                  <a:cubicBezTo>
                    <a:pt x="808074" y="531931"/>
                    <a:pt x="808074" y="529009"/>
                    <a:pt x="809536" y="526086"/>
                  </a:cubicBezTo>
                  <a:cubicBezTo>
                    <a:pt x="843147" y="428176"/>
                    <a:pt x="867990" y="327342"/>
                    <a:pt x="879681" y="225048"/>
                  </a:cubicBezTo>
                  <a:cubicBezTo>
                    <a:pt x="884065" y="201666"/>
                    <a:pt x="886987" y="175362"/>
                    <a:pt x="882603" y="149058"/>
                  </a:cubicBezTo>
                  <a:close/>
                </a:path>
              </a:pathLst>
            </a:custGeom>
            <a:solidFill>
              <a:srgbClr val="C6E8E9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2" name="Полилиния: фигура 1161">
              <a:extLst>
                <a:ext uri="{FF2B5EF4-FFF2-40B4-BE49-F238E27FC236}">
                  <a16:creationId xmlns:a16="http://schemas.microsoft.com/office/drawing/2014/main" id="{D60C8C45-2D31-104F-F61E-48F1ADB35270}"/>
                </a:ext>
              </a:extLst>
            </p:cNvPr>
            <p:cNvSpPr/>
            <p:nvPr/>
          </p:nvSpPr>
          <p:spPr>
            <a:xfrm>
              <a:off x="5772021" y="2467675"/>
              <a:ext cx="355494" cy="298292"/>
            </a:xfrm>
            <a:custGeom>
              <a:avLst/>
              <a:gdLst>
                <a:gd name="connsiteX0" fmla="*/ 352185 w 355494"/>
                <a:gd name="connsiteY0" fmla="*/ 52609 h 298292"/>
                <a:gd name="connsiteX1" fmla="*/ 347801 w 355494"/>
                <a:gd name="connsiteY1" fmla="*/ 20459 h 298292"/>
                <a:gd name="connsiteX2" fmla="*/ 350724 w 355494"/>
                <a:gd name="connsiteY2" fmla="*/ 10229 h 298292"/>
                <a:gd name="connsiteX3" fmla="*/ 353647 w 355494"/>
                <a:gd name="connsiteY3" fmla="*/ 10229 h 298292"/>
                <a:gd name="connsiteX4" fmla="*/ 349263 w 355494"/>
                <a:gd name="connsiteY4" fmla="*/ 0 h 298292"/>
                <a:gd name="connsiteX5" fmla="*/ 346340 w 355494"/>
                <a:gd name="connsiteY5" fmla="*/ 1461 h 298292"/>
                <a:gd name="connsiteX6" fmla="*/ 317113 w 355494"/>
                <a:gd name="connsiteY6" fmla="*/ 30688 h 298292"/>
                <a:gd name="connsiteX7" fmla="*/ 317113 w 355494"/>
                <a:gd name="connsiteY7" fmla="*/ 30688 h 298292"/>
                <a:gd name="connsiteX8" fmla="*/ 311268 w 355494"/>
                <a:gd name="connsiteY8" fmla="*/ 40918 h 298292"/>
                <a:gd name="connsiteX9" fmla="*/ 286425 w 355494"/>
                <a:gd name="connsiteY9" fmla="*/ 54070 h 298292"/>
                <a:gd name="connsiteX10" fmla="*/ 71606 w 355494"/>
                <a:gd name="connsiteY10" fmla="*/ 56993 h 298292"/>
                <a:gd name="connsiteX11" fmla="*/ 43841 w 355494"/>
                <a:gd name="connsiteY11" fmla="*/ 43841 h 298292"/>
                <a:gd name="connsiteX12" fmla="*/ 33611 w 355494"/>
                <a:gd name="connsiteY12" fmla="*/ 35072 h 298292"/>
                <a:gd name="connsiteX13" fmla="*/ 16075 w 355494"/>
                <a:gd name="connsiteY13" fmla="*/ 17536 h 298292"/>
                <a:gd name="connsiteX14" fmla="*/ 5845 w 355494"/>
                <a:gd name="connsiteY14" fmla="*/ 48225 h 298292"/>
                <a:gd name="connsiteX15" fmla="*/ 0 w 355494"/>
                <a:gd name="connsiteY15" fmla="*/ 119831 h 298292"/>
                <a:gd name="connsiteX16" fmla="*/ 14614 w 355494"/>
                <a:gd name="connsiteY16" fmla="*/ 236739 h 298292"/>
                <a:gd name="connsiteX17" fmla="*/ 16075 w 355494"/>
                <a:gd name="connsiteY17" fmla="*/ 246968 h 298292"/>
                <a:gd name="connsiteX18" fmla="*/ 10229 w 355494"/>
                <a:gd name="connsiteY18" fmla="*/ 255736 h 298292"/>
                <a:gd name="connsiteX19" fmla="*/ 16075 w 355494"/>
                <a:gd name="connsiteY19" fmla="*/ 268888 h 298292"/>
                <a:gd name="connsiteX20" fmla="*/ 16075 w 355494"/>
                <a:gd name="connsiteY20" fmla="*/ 265966 h 298292"/>
                <a:gd name="connsiteX21" fmla="*/ 27766 w 355494"/>
                <a:gd name="connsiteY21" fmla="*/ 265966 h 298292"/>
                <a:gd name="connsiteX22" fmla="*/ 192898 w 355494"/>
                <a:gd name="connsiteY22" fmla="*/ 298115 h 298292"/>
                <a:gd name="connsiteX23" fmla="*/ 299577 w 355494"/>
                <a:gd name="connsiteY23" fmla="*/ 277657 h 298292"/>
                <a:gd name="connsiteX24" fmla="*/ 315652 w 355494"/>
                <a:gd name="connsiteY24" fmla="*/ 270350 h 298292"/>
                <a:gd name="connsiteX25" fmla="*/ 344879 w 355494"/>
                <a:gd name="connsiteY25" fmla="*/ 230893 h 298292"/>
                <a:gd name="connsiteX26" fmla="*/ 352185 w 355494"/>
                <a:gd name="connsiteY26" fmla="*/ 52609 h 298292"/>
                <a:gd name="connsiteX27" fmla="*/ 64299 w 355494"/>
                <a:gd name="connsiteY27" fmla="*/ 258659 h 298292"/>
                <a:gd name="connsiteX28" fmla="*/ 55531 w 355494"/>
                <a:gd name="connsiteY28" fmla="*/ 246968 h 298292"/>
                <a:gd name="connsiteX29" fmla="*/ 49686 w 355494"/>
                <a:gd name="connsiteY29" fmla="*/ 195821 h 298292"/>
                <a:gd name="connsiteX30" fmla="*/ 49686 w 355494"/>
                <a:gd name="connsiteY30" fmla="*/ 86220 h 298292"/>
                <a:gd name="connsiteX31" fmla="*/ 52609 w 355494"/>
                <a:gd name="connsiteY31" fmla="*/ 75990 h 298292"/>
                <a:gd name="connsiteX32" fmla="*/ 55531 w 355494"/>
                <a:gd name="connsiteY32" fmla="*/ 75990 h 298292"/>
                <a:gd name="connsiteX33" fmla="*/ 58454 w 355494"/>
                <a:gd name="connsiteY33" fmla="*/ 81836 h 298292"/>
                <a:gd name="connsiteX34" fmla="*/ 67222 w 355494"/>
                <a:gd name="connsiteY34" fmla="*/ 257198 h 298292"/>
                <a:gd name="connsiteX35" fmla="*/ 64299 w 355494"/>
                <a:gd name="connsiteY35" fmla="*/ 258659 h 298292"/>
                <a:gd name="connsiteX36" fmla="*/ 132983 w 355494"/>
                <a:gd name="connsiteY36" fmla="*/ 261582 h 298292"/>
                <a:gd name="connsiteX37" fmla="*/ 124215 w 355494"/>
                <a:gd name="connsiteY37" fmla="*/ 246968 h 298292"/>
                <a:gd name="connsiteX38" fmla="*/ 122753 w 355494"/>
                <a:gd name="connsiteY38" fmla="*/ 176823 h 298292"/>
                <a:gd name="connsiteX39" fmla="*/ 124215 w 355494"/>
                <a:gd name="connsiteY39" fmla="*/ 97910 h 298292"/>
                <a:gd name="connsiteX40" fmla="*/ 125676 w 355494"/>
                <a:gd name="connsiteY40" fmla="*/ 86220 h 298292"/>
                <a:gd name="connsiteX41" fmla="*/ 132983 w 355494"/>
                <a:gd name="connsiteY41" fmla="*/ 100833 h 298292"/>
                <a:gd name="connsiteX42" fmla="*/ 134444 w 355494"/>
                <a:gd name="connsiteY42" fmla="*/ 131522 h 298292"/>
                <a:gd name="connsiteX43" fmla="*/ 138828 w 355494"/>
                <a:gd name="connsiteY43" fmla="*/ 239661 h 298292"/>
                <a:gd name="connsiteX44" fmla="*/ 132983 w 355494"/>
                <a:gd name="connsiteY44" fmla="*/ 261582 h 298292"/>
                <a:gd name="connsiteX45" fmla="*/ 194360 w 355494"/>
                <a:gd name="connsiteY45" fmla="*/ 270350 h 298292"/>
                <a:gd name="connsiteX46" fmla="*/ 188514 w 355494"/>
                <a:gd name="connsiteY46" fmla="*/ 255736 h 298292"/>
                <a:gd name="connsiteX47" fmla="*/ 188514 w 355494"/>
                <a:gd name="connsiteY47" fmla="*/ 146135 h 298292"/>
                <a:gd name="connsiteX48" fmla="*/ 188514 w 355494"/>
                <a:gd name="connsiteY48" fmla="*/ 105217 h 298292"/>
                <a:gd name="connsiteX49" fmla="*/ 189976 w 355494"/>
                <a:gd name="connsiteY49" fmla="*/ 93526 h 298292"/>
                <a:gd name="connsiteX50" fmla="*/ 194360 w 355494"/>
                <a:gd name="connsiteY50" fmla="*/ 92065 h 298292"/>
                <a:gd name="connsiteX51" fmla="*/ 198744 w 355494"/>
                <a:gd name="connsiteY51" fmla="*/ 99372 h 298292"/>
                <a:gd name="connsiteX52" fmla="*/ 200205 w 355494"/>
                <a:gd name="connsiteY52" fmla="*/ 116908 h 298292"/>
                <a:gd name="connsiteX53" fmla="*/ 203128 w 355494"/>
                <a:gd name="connsiteY53" fmla="*/ 252814 h 298292"/>
                <a:gd name="connsiteX54" fmla="*/ 194360 w 355494"/>
                <a:gd name="connsiteY54" fmla="*/ 270350 h 298292"/>
                <a:gd name="connsiteX55" fmla="*/ 251352 w 355494"/>
                <a:gd name="connsiteY55" fmla="*/ 241123 h 298292"/>
                <a:gd name="connsiteX56" fmla="*/ 249891 w 355494"/>
                <a:gd name="connsiteY56" fmla="*/ 248430 h 298292"/>
                <a:gd name="connsiteX57" fmla="*/ 244045 w 355494"/>
                <a:gd name="connsiteY57" fmla="*/ 252814 h 298292"/>
                <a:gd name="connsiteX58" fmla="*/ 239661 w 355494"/>
                <a:gd name="connsiteY58" fmla="*/ 248430 h 298292"/>
                <a:gd name="connsiteX59" fmla="*/ 239661 w 355494"/>
                <a:gd name="connsiteY59" fmla="*/ 236739 h 298292"/>
                <a:gd name="connsiteX60" fmla="*/ 248430 w 355494"/>
                <a:gd name="connsiteY60" fmla="*/ 146135 h 298292"/>
                <a:gd name="connsiteX61" fmla="*/ 252814 w 355494"/>
                <a:gd name="connsiteY61" fmla="*/ 119831 h 298292"/>
                <a:gd name="connsiteX62" fmla="*/ 257198 w 355494"/>
                <a:gd name="connsiteY62" fmla="*/ 119831 h 298292"/>
                <a:gd name="connsiteX63" fmla="*/ 258659 w 355494"/>
                <a:gd name="connsiteY63" fmla="*/ 125676 h 298292"/>
                <a:gd name="connsiteX64" fmla="*/ 251352 w 355494"/>
                <a:gd name="connsiteY64" fmla="*/ 241123 h 298292"/>
                <a:gd name="connsiteX65" fmla="*/ 309806 w 355494"/>
                <a:gd name="connsiteY65" fmla="*/ 235277 h 298292"/>
                <a:gd name="connsiteX66" fmla="*/ 299577 w 355494"/>
                <a:gd name="connsiteY66" fmla="*/ 249891 h 298292"/>
                <a:gd name="connsiteX67" fmla="*/ 296654 w 355494"/>
                <a:gd name="connsiteY67" fmla="*/ 241123 h 298292"/>
                <a:gd name="connsiteX68" fmla="*/ 315652 w 355494"/>
                <a:gd name="connsiteY68" fmla="*/ 71606 h 298292"/>
                <a:gd name="connsiteX69" fmla="*/ 318574 w 355494"/>
                <a:gd name="connsiteY69" fmla="*/ 77452 h 298292"/>
                <a:gd name="connsiteX70" fmla="*/ 309806 w 355494"/>
                <a:gd name="connsiteY70" fmla="*/ 235277 h 298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355494" h="298292">
                  <a:moveTo>
                    <a:pt x="352185" y="52609"/>
                  </a:moveTo>
                  <a:cubicBezTo>
                    <a:pt x="350724" y="42379"/>
                    <a:pt x="349263" y="30688"/>
                    <a:pt x="347801" y="20459"/>
                  </a:cubicBezTo>
                  <a:cubicBezTo>
                    <a:pt x="347801" y="17536"/>
                    <a:pt x="349263" y="13152"/>
                    <a:pt x="350724" y="10229"/>
                  </a:cubicBezTo>
                  <a:cubicBezTo>
                    <a:pt x="352185" y="10229"/>
                    <a:pt x="352185" y="10229"/>
                    <a:pt x="353647" y="10229"/>
                  </a:cubicBezTo>
                  <a:cubicBezTo>
                    <a:pt x="352185" y="5845"/>
                    <a:pt x="350724" y="2923"/>
                    <a:pt x="349263" y="0"/>
                  </a:cubicBezTo>
                  <a:cubicBezTo>
                    <a:pt x="347801" y="0"/>
                    <a:pt x="347801" y="1461"/>
                    <a:pt x="346340" y="1461"/>
                  </a:cubicBezTo>
                  <a:cubicBezTo>
                    <a:pt x="340495" y="14614"/>
                    <a:pt x="330265" y="23382"/>
                    <a:pt x="317113" y="30688"/>
                  </a:cubicBezTo>
                  <a:cubicBezTo>
                    <a:pt x="317113" y="30688"/>
                    <a:pt x="317113" y="30688"/>
                    <a:pt x="317113" y="30688"/>
                  </a:cubicBezTo>
                  <a:cubicBezTo>
                    <a:pt x="314190" y="36534"/>
                    <a:pt x="312729" y="39456"/>
                    <a:pt x="311268" y="40918"/>
                  </a:cubicBezTo>
                  <a:cubicBezTo>
                    <a:pt x="303961" y="45302"/>
                    <a:pt x="295193" y="51147"/>
                    <a:pt x="286425" y="54070"/>
                  </a:cubicBezTo>
                  <a:cubicBezTo>
                    <a:pt x="214818" y="77452"/>
                    <a:pt x="143212" y="81836"/>
                    <a:pt x="71606" y="56993"/>
                  </a:cubicBezTo>
                  <a:cubicBezTo>
                    <a:pt x="61377" y="54070"/>
                    <a:pt x="52609" y="49686"/>
                    <a:pt x="43841" y="43841"/>
                  </a:cubicBezTo>
                  <a:cubicBezTo>
                    <a:pt x="39456" y="42379"/>
                    <a:pt x="35072" y="40918"/>
                    <a:pt x="33611" y="35072"/>
                  </a:cubicBezTo>
                  <a:cubicBezTo>
                    <a:pt x="26304" y="30688"/>
                    <a:pt x="20459" y="24843"/>
                    <a:pt x="16075" y="17536"/>
                  </a:cubicBezTo>
                  <a:cubicBezTo>
                    <a:pt x="8768" y="24843"/>
                    <a:pt x="5845" y="35072"/>
                    <a:pt x="5845" y="48225"/>
                  </a:cubicBezTo>
                  <a:cubicBezTo>
                    <a:pt x="5845" y="70145"/>
                    <a:pt x="2923" y="92065"/>
                    <a:pt x="0" y="119831"/>
                  </a:cubicBezTo>
                  <a:cubicBezTo>
                    <a:pt x="4384" y="154903"/>
                    <a:pt x="8768" y="195821"/>
                    <a:pt x="14614" y="236739"/>
                  </a:cubicBezTo>
                  <a:cubicBezTo>
                    <a:pt x="14614" y="239661"/>
                    <a:pt x="16075" y="244045"/>
                    <a:pt x="16075" y="246968"/>
                  </a:cubicBezTo>
                  <a:cubicBezTo>
                    <a:pt x="14614" y="249891"/>
                    <a:pt x="13152" y="254275"/>
                    <a:pt x="10229" y="255736"/>
                  </a:cubicBezTo>
                  <a:cubicBezTo>
                    <a:pt x="11691" y="260120"/>
                    <a:pt x="13152" y="264504"/>
                    <a:pt x="16075" y="268888"/>
                  </a:cubicBezTo>
                  <a:cubicBezTo>
                    <a:pt x="16075" y="267427"/>
                    <a:pt x="16075" y="267427"/>
                    <a:pt x="16075" y="265966"/>
                  </a:cubicBezTo>
                  <a:cubicBezTo>
                    <a:pt x="20459" y="265966"/>
                    <a:pt x="24843" y="264504"/>
                    <a:pt x="27766" y="265966"/>
                  </a:cubicBezTo>
                  <a:cubicBezTo>
                    <a:pt x="80374" y="292270"/>
                    <a:pt x="135906" y="299577"/>
                    <a:pt x="192898" y="298115"/>
                  </a:cubicBezTo>
                  <a:cubicBezTo>
                    <a:pt x="229432" y="296654"/>
                    <a:pt x="264504" y="290809"/>
                    <a:pt x="299577" y="277657"/>
                  </a:cubicBezTo>
                  <a:cubicBezTo>
                    <a:pt x="305422" y="274734"/>
                    <a:pt x="309806" y="273272"/>
                    <a:pt x="315652" y="270350"/>
                  </a:cubicBezTo>
                  <a:cubicBezTo>
                    <a:pt x="331726" y="263043"/>
                    <a:pt x="341956" y="251352"/>
                    <a:pt x="344879" y="230893"/>
                  </a:cubicBezTo>
                  <a:cubicBezTo>
                    <a:pt x="353647" y="170978"/>
                    <a:pt x="359492" y="112524"/>
                    <a:pt x="352185" y="52609"/>
                  </a:cubicBezTo>
                  <a:close/>
                  <a:moveTo>
                    <a:pt x="64299" y="258659"/>
                  </a:moveTo>
                  <a:cubicBezTo>
                    <a:pt x="56993" y="257198"/>
                    <a:pt x="56993" y="252814"/>
                    <a:pt x="55531" y="246968"/>
                  </a:cubicBezTo>
                  <a:cubicBezTo>
                    <a:pt x="54070" y="229432"/>
                    <a:pt x="49686" y="213357"/>
                    <a:pt x="49686" y="195821"/>
                  </a:cubicBezTo>
                  <a:cubicBezTo>
                    <a:pt x="48225" y="159287"/>
                    <a:pt x="49686" y="122753"/>
                    <a:pt x="49686" y="86220"/>
                  </a:cubicBezTo>
                  <a:cubicBezTo>
                    <a:pt x="49686" y="83297"/>
                    <a:pt x="51147" y="78913"/>
                    <a:pt x="52609" y="75990"/>
                  </a:cubicBezTo>
                  <a:cubicBezTo>
                    <a:pt x="54070" y="75990"/>
                    <a:pt x="54070" y="75990"/>
                    <a:pt x="55531" y="75990"/>
                  </a:cubicBezTo>
                  <a:cubicBezTo>
                    <a:pt x="56993" y="77452"/>
                    <a:pt x="58454" y="78913"/>
                    <a:pt x="58454" y="81836"/>
                  </a:cubicBezTo>
                  <a:cubicBezTo>
                    <a:pt x="61377" y="140290"/>
                    <a:pt x="64299" y="198744"/>
                    <a:pt x="67222" y="257198"/>
                  </a:cubicBezTo>
                  <a:cubicBezTo>
                    <a:pt x="67222" y="255736"/>
                    <a:pt x="65761" y="257198"/>
                    <a:pt x="64299" y="258659"/>
                  </a:cubicBezTo>
                  <a:close/>
                  <a:moveTo>
                    <a:pt x="132983" y="261582"/>
                  </a:moveTo>
                  <a:cubicBezTo>
                    <a:pt x="124215" y="260120"/>
                    <a:pt x="124215" y="252814"/>
                    <a:pt x="124215" y="246968"/>
                  </a:cubicBezTo>
                  <a:cubicBezTo>
                    <a:pt x="124215" y="223587"/>
                    <a:pt x="122753" y="200205"/>
                    <a:pt x="122753" y="176823"/>
                  </a:cubicBezTo>
                  <a:cubicBezTo>
                    <a:pt x="122753" y="150519"/>
                    <a:pt x="124215" y="124215"/>
                    <a:pt x="124215" y="97910"/>
                  </a:cubicBezTo>
                  <a:cubicBezTo>
                    <a:pt x="124215" y="94988"/>
                    <a:pt x="125676" y="90604"/>
                    <a:pt x="125676" y="86220"/>
                  </a:cubicBezTo>
                  <a:cubicBezTo>
                    <a:pt x="132983" y="90604"/>
                    <a:pt x="132983" y="96449"/>
                    <a:pt x="132983" y="100833"/>
                  </a:cubicBezTo>
                  <a:cubicBezTo>
                    <a:pt x="132983" y="111063"/>
                    <a:pt x="132983" y="121292"/>
                    <a:pt x="134444" y="131522"/>
                  </a:cubicBezTo>
                  <a:cubicBezTo>
                    <a:pt x="135906" y="168055"/>
                    <a:pt x="137367" y="203128"/>
                    <a:pt x="138828" y="239661"/>
                  </a:cubicBezTo>
                  <a:cubicBezTo>
                    <a:pt x="138828" y="248430"/>
                    <a:pt x="138828" y="255736"/>
                    <a:pt x="132983" y="261582"/>
                  </a:cubicBezTo>
                  <a:close/>
                  <a:moveTo>
                    <a:pt x="194360" y="270350"/>
                  </a:moveTo>
                  <a:cubicBezTo>
                    <a:pt x="187053" y="267427"/>
                    <a:pt x="188514" y="260120"/>
                    <a:pt x="188514" y="255736"/>
                  </a:cubicBezTo>
                  <a:cubicBezTo>
                    <a:pt x="188514" y="219203"/>
                    <a:pt x="188514" y="182669"/>
                    <a:pt x="188514" y="146135"/>
                  </a:cubicBezTo>
                  <a:cubicBezTo>
                    <a:pt x="188514" y="132983"/>
                    <a:pt x="188514" y="119831"/>
                    <a:pt x="188514" y="105217"/>
                  </a:cubicBezTo>
                  <a:cubicBezTo>
                    <a:pt x="188514" y="100833"/>
                    <a:pt x="188514" y="96449"/>
                    <a:pt x="189976" y="93526"/>
                  </a:cubicBezTo>
                  <a:cubicBezTo>
                    <a:pt x="191437" y="93526"/>
                    <a:pt x="192898" y="93526"/>
                    <a:pt x="194360" y="92065"/>
                  </a:cubicBezTo>
                  <a:cubicBezTo>
                    <a:pt x="195821" y="94988"/>
                    <a:pt x="198744" y="96449"/>
                    <a:pt x="198744" y="99372"/>
                  </a:cubicBezTo>
                  <a:cubicBezTo>
                    <a:pt x="200205" y="105217"/>
                    <a:pt x="200205" y="111063"/>
                    <a:pt x="200205" y="116908"/>
                  </a:cubicBezTo>
                  <a:cubicBezTo>
                    <a:pt x="201666" y="162210"/>
                    <a:pt x="201666" y="207512"/>
                    <a:pt x="203128" y="252814"/>
                  </a:cubicBezTo>
                  <a:cubicBezTo>
                    <a:pt x="201666" y="263043"/>
                    <a:pt x="201666" y="263043"/>
                    <a:pt x="194360" y="270350"/>
                  </a:cubicBezTo>
                  <a:close/>
                  <a:moveTo>
                    <a:pt x="251352" y="241123"/>
                  </a:moveTo>
                  <a:cubicBezTo>
                    <a:pt x="251352" y="244045"/>
                    <a:pt x="251352" y="246968"/>
                    <a:pt x="249891" y="248430"/>
                  </a:cubicBezTo>
                  <a:cubicBezTo>
                    <a:pt x="248430" y="249891"/>
                    <a:pt x="245507" y="252814"/>
                    <a:pt x="244045" y="252814"/>
                  </a:cubicBezTo>
                  <a:cubicBezTo>
                    <a:pt x="242584" y="252814"/>
                    <a:pt x="239661" y="249891"/>
                    <a:pt x="239661" y="248430"/>
                  </a:cubicBezTo>
                  <a:cubicBezTo>
                    <a:pt x="239661" y="245507"/>
                    <a:pt x="239661" y="241123"/>
                    <a:pt x="239661" y="236739"/>
                  </a:cubicBezTo>
                  <a:cubicBezTo>
                    <a:pt x="242584" y="206050"/>
                    <a:pt x="245507" y="176823"/>
                    <a:pt x="248430" y="146135"/>
                  </a:cubicBezTo>
                  <a:cubicBezTo>
                    <a:pt x="249891" y="137367"/>
                    <a:pt x="251352" y="128599"/>
                    <a:pt x="252814" y="119831"/>
                  </a:cubicBezTo>
                  <a:cubicBezTo>
                    <a:pt x="254275" y="119831"/>
                    <a:pt x="255736" y="119831"/>
                    <a:pt x="257198" y="119831"/>
                  </a:cubicBezTo>
                  <a:cubicBezTo>
                    <a:pt x="257198" y="121292"/>
                    <a:pt x="258659" y="124215"/>
                    <a:pt x="258659" y="125676"/>
                  </a:cubicBezTo>
                  <a:cubicBezTo>
                    <a:pt x="255736" y="165133"/>
                    <a:pt x="252814" y="203128"/>
                    <a:pt x="251352" y="241123"/>
                  </a:cubicBezTo>
                  <a:close/>
                  <a:moveTo>
                    <a:pt x="309806" y="235277"/>
                  </a:moveTo>
                  <a:cubicBezTo>
                    <a:pt x="308345" y="242584"/>
                    <a:pt x="308345" y="242584"/>
                    <a:pt x="299577" y="249891"/>
                  </a:cubicBezTo>
                  <a:cubicBezTo>
                    <a:pt x="298115" y="245507"/>
                    <a:pt x="296654" y="242584"/>
                    <a:pt x="296654" y="241123"/>
                  </a:cubicBezTo>
                  <a:cubicBezTo>
                    <a:pt x="302499" y="185591"/>
                    <a:pt x="309806" y="128599"/>
                    <a:pt x="315652" y="71606"/>
                  </a:cubicBezTo>
                  <a:cubicBezTo>
                    <a:pt x="317113" y="74529"/>
                    <a:pt x="318574" y="75990"/>
                    <a:pt x="318574" y="77452"/>
                  </a:cubicBezTo>
                  <a:cubicBezTo>
                    <a:pt x="318574" y="130060"/>
                    <a:pt x="320036" y="182669"/>
                    <a:pt x="309806" y="235277"/>
                  </a:cubicBezTo>
                  <a:close/>
                </a:path>
              </a:pathLst>
            </a:custGeom>
            <a:solidFill>
              <a:srgbClr val="FFFFFF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3" name="Полилиния: фигура 1162">
              <a:extLst>
                <a:ext uri="{FF2B5EF4-FFF2-40B4-BE49-F238E27FC236}">
                  <a16:creationId xmlns:a16="http://schemas.microsoft.com/office/drawing/2014/main" id="{7DBC37F1-F5AB-8987-94D4-324C295186C4}"/>
                </a:ext>
              </a:extLst>
            </p:cNvPr>
            <p:cNvSpPr/>
            <p:nvPr/>
          </p:nvSpPr>
          <p:spPr>
            <a:xfrm>
              <a:off x="5788096" y="2435275"/>
              <a:ext cx="328803" cy="93115"/>
            </a:xfrm>
            <a:custGeom>
              <a:avLst/>
              <a:gdLst>
                <a:gd name="connsiteX0" fmla="*/ 17536 w 328803"/>
                <a:gd name="connsiteY0" fmla="*/ 67473 h 93115"/>
                <a:gd name="connsiteX1" fmla="*/ 17536 w 328803"/>
                <a:gd name="connsiteY1" fmla="*/ 63089 h 93115"/>
                <a:gd name="connsiteX2" fmla="*/ 35072 w 328803"/>
                <a:gd name="connsiteY2" fmla="*/ 68934 h 93115"/>
                <a:gd name="connsiteX3" fmla="*/ 112524 w 328803"/>
                <a:gd name="connsiteY3" fmla="*/ 90854 h 93115"/>
                <a:gd name="connsiteX4" fmla="*/ 289347 w 328803"/>
                <a:gd name="connsiteY4" fmla="*/ 64550 h 93115"/>
                <a:gd name="connsiteX5" fmla="*/ 299577 w 328803"/>
                <a:gd name="connsiteY5" fmla="*/ 63089 h 93115"/>
                <a:gd name="connsiteX6" fmla="*/ 328804 w 328803"/>
                <a:gd name="connsiteY6" fmla="*/ 33862 h 93115"/>
                <a:gd name="connsiteX7" fmla="*/ 324420 w 328803"/>
                <a:gd name="connsiteY7" fmla="*/ 33862 h 93115"/>
                <a:gd name="connsiteX8" fmla="*/ 309806 w 328803"/>
                <a:gd name="connsiteY8" fmla="*/ 28016 h 93115"/>
                <a:gd name="connsiteX9" fmla="*/ 146135 w 328803"/>
                <a:gd name="connsiteY9" fmla="*/ 251 h 93115"/>
                <a:gd name="connsiteX10" fmla="*/ 37995 w 328803"/>
                <a:gd name="connsiteY10" fmla="*/ 23632 h 93115"/>
                <a:gd name="connsiteX11" fmla="*/ 23382 w 328803"/>
                <a:gd name="connsiteY11" fmla="*/ 30939 h 93115"/>
                <a:gd name="connsiteX12" fmla="*/ 0 w 328803"/>
                <a:gd name="connsiteY12" fmla="*/ 48475 h 93115"/>
                <a:gd name="connsiteX13" fmla="*/ 17536 w 328803"/>
                <a:gd name="connsiteY13" fmla="*/ 67473 h 93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28803" h="93115">
                  <a:moveTo>
                    <a:pt x="17536" y="67473"/>
                  </a:moveTo>
                  <a:cubicBezTo>
                    <a:pt x="17536" y="66011"/>
                    <a:pt x="17536" y="64550"/>
                    <a:pt x="17536" y="63089"/>
                  </a:cubicBezTo>
                  <a:cubicBezTo>
                    <a:pt x="23382" y="64550"/>
                    <a:pt x="29227" y="66011"/>
                    <a:pt x="35072" y="68934"/>
                  </a:cubicBezTo>
                  <a:cubicBezTo>
                    <a:pt x="59915" y="79164"/>
                    <a:pt x="84758" y="89393"/>
                    <a:pt x="112524" y="90854"/>
                  </a:cubicBezTo>
                  <a:cubicBezTo>
                    <a:pt x="173901" y="96700"/>
                    <a:pt x="233816" y="92316"/>
                    <a:pt x="289347" y="64550"/>
                  </a:cubicBezTo>
                  <a:cubicBezTo>
                    <a:pt x="290809" y="63089"/>
                    <a:pt x="293731" y="63089"/>
                    <a:pt x="299577" y="63089"/>
                  </a:cubicBezTo>
                  <a:cubicBezTo>
                    <a:pt x="311268" y="55782"/>
                    <a:pt x="322958" y="47014"/>
                    <a:pt x="328804" y="33862"/>
                  </a:cubicBezTo>
                  <a:cubicBezTo>
                    <a:pt x="327342" y="33862"/>
                    <a:pt x="325881" y="33862"/>
                    <a:pt x="324420" y="33862"/>
                  </a:cubicBezTo>
                  <a:cubicBezTo>
                    <a:pt x="318574" y="32400"/>
                    <a:pt x="314190" y="30939"/>
                    <a:pt x="309806" y="28016"/>
                  </a:cubicBezTo>
                  <a:cubicBezTo>
                    <a:pt x="258659" y="3173"/>
                    <a:pt x="203128" y="-1211"/>
                    <a:pt x="146135" y="251"/>
                  </a:cubicBezTo>
                  <a:cubicBezTo>
                    <a:pt x="108140" y="1712"/>
                    <a:pt x="71606" y="7557"/>
                    <a:pt x="37995" y="23632"/>
                  </a:cubicBezTo>
                  <a:cubicBezTo>
                    <a:pt x="33611" y="26555"/>
                    <a:pt x="27766" y="28016"/>
                    <a:pt x="23382" y="30939"/>
                  </a:cubicBezTo>
                  <a:cubicBezTo>
                    <a:pt x="14614" y="35323"/>
                    <a:pt x="5845" y="41168"/>
                    <a:pt x="0" y="48475"/>
                  </a:cubicBezTo>
                  <a:cubicBezTo>
                    <a:pt x="4384" y="57243"/>
                    <a:pt x="10229" y="63089"/>
                    <a:pt x="17536" y="67473"/>
                  </a:cubicBezTo>
                  <a:close/>
                </a:path>
              </a:pathLst>
            </a:custGeom>
            <a:solidFill>
              <a:srgbClr val="EDEDED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4" name="Полилиния: фигура 1163">
              <a:extLst>
                <a:ext uri="{FF2B5EF4-FFF2-40B4-BE49-F238E27FC236}">
                  <a16:creationId xmlns:a16="http://schemas.microsoft.com/office/drawing/2014/main" id="{D7FCC5F6-ABC0-946D-4A66-D99D44E47F38}"/>
                </a:ext>
              </a:extLst>
            </p:cNvPr>
            <p:cNvSpPr/>
            <p:nvPr/>
          </p:nvSpPr>
          <p:spPr>
            <a:xfrm>
              <a:off x="5484136" y="2476443"/>
              <a:ext cx="931588" cy="1900796"/>
            </a:xfrm>
            <a:custGeom>
              <a:avLst/>
              <a:gdLst>
                <a:gd name="connsiteX0" fmla="*/ 168055 w 931588"/>
                <a:gd name="connsiteY0" fmla="*/ 1798922 h 1900796"/>
                <a:gd name="connsiteX1" fmla="*/ 189976 w 931588"/>
                <a:gd name="connsiteY1" fmla="*/ 1809151 h 1900796"/>
                <a:gd name="connsiteX2" fmla="*/ 322958 w 931588"/>
                <a:gd name="connsiteY2" fmla="*/ 1861760 h 1900796"/>
                <a:gd name="connsiteX3" fmla="*/ 512934 w 931588"/>
                <a:gd name="connsiteY3" fmla="*/ 1877835 h 1900796"/>
                <a:gd name="connsiteX4" fmla="*/ 707293 w 931588"/>
                <a:gd name="connsiteY4" fmla="*/ 1829610 h 1900796"/>
                <a:gd name="connsiteX5" fmla="*/ 792052 w 931588"/>
                <a:gd name="connsiteY5" fmla="*/ 1740468 h 1900796"/>
                <a:gd name="connsiteX6" fmla="*/ 808127 w 931588"/>
                <a:gd name="connsiteY6" fmla="*/ 1696627 h 1900796"/>
                <a:gd name="connsiteX7" fmla="*/ 777438 w 931588"/>
                <a:gd name="connsiteY7" fmla="*/ 1711241 h 1900796"/>
                <a:gd name="connsiteX8" fmla="*/ 564081 w 931588"/>
                <a:gd name="connsiteY8" fmla="*/ 1774079 h 1900796"/>
                <a:gd name="connsiteX9" fmla="*/ 334649 w 931588"/>
                <a:gd name="connsiteY9" fmla="*/ 1774079 h 1900796"/>
                <a:gd name="connsiteX10" fmla="*/ 176823 w 931588"/>
                <a:gd name="connsiteY10" fmla="*/ 1727316 h 1900796"/>
                <a:gd name="connsiteX11" fmla="*/ 140290 w 931588"/>
                <a:gd name="connsiteY11" fmla="*/ 1703934 h 1900796"/>
                <a:gd name="connsiteX12" fmla="*/ 132983 w 931588"/>
                <a:gd name="connsiteY12" fmla="*/ 1693705 h 1900796"/>
                <a:gd name="connsiteX13" fmla="*/ 153442 w 931588"/>
                <a:gd name="connsiteY13" fmla="*/ 1698089 h 1900796"/>
                <a:gd name="connsiteX14" fmla="*/ 282041 w 931588"/>
                <a:gd name="connsiteY14" fmla="*/ 1747775 h 1900796"/>
                <a:gd name="connsiteX15" fmla="*/ 518779 w 931588"/>
                <a:gd name="connsiteY15" fmla="*/ 1765311 h 1900796"/>
                <a:gd name="connsiteX16" fmla="*/ 771593 w 931588"/>
                <a:gd name="connsiteY16" fmla="*/ 1702473 h 1900796"/>
                <a:gd name="connsiteX17" fmla="*/ 834431 w 931588"/>
                <a:gd name="connsiteY17" fmla="*/ 1633789 h 1900796"/>
                <a:gd name="connsiteX18" fmla="*/ 904576 w 931588"/>
                <a:gd name="connsiteY18" fmla="*/ 1332751 h 1900796"/>
                <a:gd name="connsiteX19" fmla="*/ 906037 w 931588"/>
                <a:gd name="connsiteY19" fmla="*/ 1255300 h 1900796"/>
                <a:gd name="connsiteX20" fmla="*/ 898730 w 931588"/>
                <a:gd name="connsiteY20" fmla="*/ 1228995 h 1900796"/>
                <a:gd name="connsiteX21" fmla="*/ 847583 w 931588"/>
                <a:gd name="connsiteY21" fmla="*/ 1113549 h 1900796"/>
                <a:gd name="connsiteX22" fmla="*/ 843199 w 931588"/>
                <a:gd name="connsiteY22" fmla="*/ 1106242 h 1900796"/>
                <a:gd name="connsiteX23" fmla="*/ 834431 w 931588"/>
                <a:gd name="connsiteY23" fmla="*/ 1113549 h 1900796"/>
                <a:gd name="connsiteX24" fmla="*/ 786206 w 931588"/>
                <a:gd name="connsiteY24" fmla="*/ 1148621 h 1900796"/>
                <a:gd name="connsiteX25" fmla="*/ 628381 w 931588"/>
                <a:gd name="connsiteY25" fmla="*/ 1209998 h 1900796"/>
                <a:gd name="connsiteX26" fmla="*/ 336111 w 931588"/>
                <a:gd name="connsiteY26" fmla="*/ 1230457 h 1900796"/>
                <a:gd name="connsiteX27" fmla="*/ 156364 w 931588"/>
                <a:gd name="connsiteY27" fmla="*/ 1191000 h 1900796"/>
                <a:gd name="connsiteX28" fmla="*/ 99372 w 931588"/>
                <a:gd name="connsiteY28" fmla="*/ 1163235 h 1900796"/>
                <a:gd name="connsiteX29" fmla="*/ 84758 w 931588"/>
                <a:gd name="connsiteY29" fmla="*/ 1151544 h 1900796"/>
                <a:gd name="connsiteX30" fmla="*/ 109601 w 931588"/>
                <a:gd name="connsiteY30" fmla="*/ 1153005 h 1900796"/>
                <a:gd name="connsiteX31" fmla="*/ 213357 w 931588"/>
                <a:gd name="connsiteY31" fmla="*/ 1191000 h 1900796"/>
                <a:gd name="connsiteX32" fmla="*/ 359492 w 931588"/>
                <a:gd name="connsiteY32" fmla="*/ 1217305 h 1900796"/>
                <a:gd name="connsiteX33" fmla="*/ 502704 w 931588"/>
                <a:gd name="connsiteY33" fmla="*/ 1217305 h 1900796"/>
                <a:gd name="connsiteX34" fmla="*/ 792052 w 931588"/>
                <a:gd name="connsiteY34" fmla="*/ 1134008 h 1900796"/>
                <a:gd name="connsiteX35" fmla="*/ 840276 w 931588"/>
                <a:gd name="connsiteY35" fmla="*/ 1094551 h 1900796"/>
                <a:gd name="connsiteX36" fmla="*/ 803743 w 931588"/>
                <a:gd name="connsiteY36" fmla="*/ 1009793 h 1900796"/>
                <a:gd name="connsiteX37" fmla="*/ 682450 w 931588"/>
                <a:gd name="connsiteY37" fmla="*/ 660530 h 1900796"/>
                <a:gd name="connsiteX38" fmla="*/ 637149 w 931588"/>
                <a:gd name="connsiteY38" fmla="*/ 486630 h 1900796"/>
                <a:gd name="connsiteX39" fmla="*/ 621074 w 931588"/>
                <a:gd name="connsiteY39" fmla="*/ 466171 h 1900796"/>
                <a:gd name="connsiteX40" fmla="*/ 550929 w 931588"/>
                <a:gd name="connsiteY40" fmla="*/ 447173 h 1900796"/>
                <a:gd name="connsiteX41" fmla="*/ 369722 w 931588"/>
                <a:gd name="connsiteY41" fmla="*/ 455941 h 1900796"/>
                <a:gd name="connsiteX42" fmla="*/ 305422 w 931588"/>
                <a:gd name="connsiteY42" fmla="*/ 485168 h 1900796"/>
                <a:gd name="connsiteX43" fmla="*/ 292270 w 931588"/>
                <a:gd name="connsiteY43" fmla="*/ 504166 h 1900796"/>
                <a:gd name="connsiteX44" fmla="*/ 223587 w 931588"/>
                <a:gd name="connsiteY44" fmla="*/ 751134 h 1900796"/>
                <a:gd name="connsiteX45" fmla="*/ 179746 w 931588"/>
                <a:gd name="connsiteY45" fmla="*/ 879733 h 1900796"/>
                <a:gd name="connsiteX46" fmla="*/ 176823 w 931588"/>
                <a:gd name="connsiteY46" fmla="*/ 888501 h 1900796"/>
                <a:gd name="connsiteX47" fmla="*/ 239661 w 931588"/>
                <a:gd name="connsiteY47" fmla="*/ 910421 h 1900796"/>
                <a:gd name="connsiteX48" fmla="*/ 390180 w 931588"/>
                <a:gd name="connsiteY48" fmla="*/ 938187 h 1900796"/>
                <a:gd name="connsiteX49" fmla="*/ 628381 w 931588"/>
                <a:gd name="connsiteY49" fmla="*/ 907498 h 1900796"/>
                <a:gd name="connsiteX50" fmla="*/ 711677 w 931588"/>
                <a:gd name="connsiteY50" fmla="*/ 868042 h 1900796"/>
                <a:gd name="connsiteX51" fmla="*/ 727752 w 931588"/>
                <a:gd name="connsiteY51" fmla="*/ 862197 h 1900796"/>
                <a:gd name="connsiteX52" fmla="*/ 724830 w 931588"/>
                <a:gd name="connsiteY52" fmla="*/ 870965 h 1900796"/>
                <a:gd name="connsiteX53" fmla="*/ 694141 w 931588"/>
                <a:gd name="connsiteY53" fmla="*/ 892885 h 1900796"/>
                <a:gd name="connsiteX54" fmla="*/ 569927 w 931588"/>
                <a:gd name="connsiteY54" fmla="*/ 938187 h 1900796"/>
                <a:gd name="connsiteX55" fmla="*/ 397487 w 931588"/>
                <a:gd name="connsiteY55" fmla="*/ 954262 h 1900796"/>
                <a:gd name="connsiteX56" fmla="*/ 220664 w 931588"/>
                <a:gd name="connsiteY56" fmla="*/ 922112 h 1900796"/>
                <a:gd name="connsiteX57" fmla="*/ 170978 w 931588"/>
                <a:gd name="connsiteY57" fmla="*/ 900192 h 1900796"/>
                <a:gd name="connsiteX58" fmla="*/ 163671 w 931588"/>
                <a:gd name="connsiteY58" fmla="*/ 917728 h 1900796"/>
                <a:gd name="connsiteX59" fmla="*/ 173901 w 931588"/>
                <a:gd name="connsiteY59" fmla="*/ 925035 h 1900796"/>
                <a:gd name="connsiteX60" fmla="*/ 286425 w 931588"/>
                <a:gd name="connsiteY60" fmla="*/ 964491 h 1900796"/>
                <a:gd name="connsiteX61" fmla="*/ 445712 w 931588"/>
                <a:gd name="connsiteY61" fmla="*/ 977643 h 1900796"/>
                <a:gd name="connsiteX62" fmla="*/ 717523 w 931588"/>
                <a:gd name="connsiteY62" fmla="*/ 901653 h 1900796"/>
                <a:gd name="connsiteX63" fmla="*/ 727752 w 931588"/>
                <a:gd name="connsiteY63" fmla="*/ 897269 h 1900796"/>
                <a:gd name="connsiteX64" fmla="*/ 717523 w 931588"/>
                <a:gd name="connsiteY64" fmla="*/ 911882 h 1900796"/>
                <a:gd name="connsiteX65" fmla="*/ 654685 w 931588"/>
                <a:gd name="connsiteY65" fmla="*/ 944032 h 1900796"/>
                <a:gd name="connsiteX66" fmla="*/ 384335 w 931588"/>
                <a:gd name="connsiteY66" fmla="*/ 993718 h 1900796"/>
                <a:gd name="connsiteX67" fmla="*/ 238200 w 931588"/>
                <a:gd name="connsiteY67" fmla="*/ 970336 h 1900796"/>
                <a:gd name="connsiteX68" fmla="*/ 157826 w 931588"/>
                <a:gd name="connsiteY68" fmla="*/ 935264 h 1900796"/>
                <a:gd name="connsiteX69" fmla="*/ 154903 w 931588"/>
                <a:gd name="connsiteY69" fmla="*/ 941109 h 1900796"/>
                <a:gd name="connsiteX70" fmla="*/ 43841 w 931588"/>
                <a:gd name="connsiteY70" fmla="*/ 1205614 h 1900796"/>
                <a:gd name="connsiteX71" fmla="*/ 26304 w 931588"/>
                <a:gd name="connsiteY71" fmla="*/ 1315215 h 1900796"/>
                <a:gd name="connsiteX72" fmla="*/ 97910 w 931588"/>
                <a:gd name="connsiteY72" fmla="*/ 1636712 h 1900796"/>
                <a:gd name="connsiteX73" fmla="*/ 111063 w 931588"/>
                <a:gd name="connsiteY73" fmla="*/ 1651326 h 1900796"/>
                <a:gd name="connsiteX74" fmla="*/ 336111 w 931588"/>
                <a:gd name="connsiteY74" fmla="*/ 1721470 h 1900796"/>
                <a:gd name="connsiteX75" fmla="*/ 483707 w 931588"/>
                <a:gd name="connsiteY75" fmla="*/ 1730238 h 1900796"/>
                <a:gd name="connsiteX76" fmla="*/ 761363 w 931588"/>
                <a:gd name="connsiteY76" fmla="*/ 1676169 h 1900796"/>
                <a:gd name="connsiteX77" fmla="*/ 799358 w 931588"/>
                <a:gd name="connsiteY77" fmla="*/ 1661555 h 1900796"/>
                <a:gd name="connsiteX78" fmla="*/ 811049 w 931588"/>
                <a:gd name="connsiteY78" fmla="*/ 1657171 h 1900796"/>
                <a:gd name="connsiteX79" fmla="*/ 805204 w 931588"/>
                <a:gd name="connsiteY79" fmla="*/ 1667400 h 1900796"/>
                <a:gd name="connsiteX80" fmla="*/ 783284 w 931588"/>
                <a:gd name="connsiteY80" fmla="*/ 1679091 h 1900796"/>
                <a:gd name="connsiteX81" fmla="*/ 568465 w 931588"/>
                <a:gd name="connsiteY81" fmla="*/ 1737545 h 1900796"/>
                <a:gd name="connsiteX82" fmla="*/ 460325 w 931588"/>
                <a:gd name="connsiteY82" fmla="*/ 1743391 h 1900796"/>
                <a:gd name="connsiteX83" fmla="*/ 206050 w 931588"/>
                <a:gd name="connsiteY83" fmla="*/ 1706857 h 1900796"/>
                <a:gd name="connsiteX84" fmla="*/ 122753 w 931588"/>
                <a:gd name="connsiteY84" fmla="*/ 1671784 h 1900796"/>
                <a:gd name="connsiteX85" fmla="*/ 111063 w 931588"/>
                <a:gd name="connsiteY85" fmla="*/ 1665939 h 1900796"/>
                <a:gd name="connsiteX86" fmla="*/ 115447 w 931588"/>
                <a:gd name="connsiteY86" fmla="*/ 1679091 h 1900796"/>
                <a:gd name="connsiteX87" fmla="*/ 144674 w 931588"/>
                <a:gd name="connsiteY87" fmla="*/ 1744852 h 1900796"/>
                <a:gd name="connsiteX88" fmla="*/ 162210 w 931588"/>
                <a:gd name="connsiteY88" fmla="*/ 1775540 h 1900796"/>
                <a:gd name="connsiteX89" fmla="*/ 163671 w 931588"/>
                <a:gd name="connsiteY89" fmla="*/ 1795999 h 1900796"/>
                <a:gd name="connsiteX90" fmla="*/ 143212 w 931588"/>
                <a:gd name="connsiteY90" fmla="*/ 1790154 h 1900796"/>
                <a:gd name="connsiteX91" fmla="*/ 125676 w 931588"/>
                <a:gd name="connsiteY91" fmla="*/ 1762388 h 1900796"/>
                <a:gd name="connsiteX92" fmla="*/ 51147 w 931588"/>
                <a:gd name="connsiteY92" fmla="*/ 1566567 h 1900796"/>
                <a:gd name="connsiteX93" fmla="*/ 2923 w 931588"/>
                <a:gd name="connsiteY93" fmla="*/ 1335674 h 1900796"/>
                <a:gd name="connsiteX94" fmla="*/ 0 w 931588"/>
                <a:gd name="connsiteY94" fmla="*/ 1277220 h 1900796"/>
                <a:gd name="connsiteX95" fmla="*/ 13152 w 931588"/>
                <a:gd name="connsiteY95" fmla="*/ 1212921 h 1900796"/>
                <a:gd name="connsiteX96" fmla="*/ 108140 w 931588"/>
                <a:gd name="connsiteY96" fmla="*/ 999563 h 1900796"/>
                <a:gd name="connsiteX97" fmla="*/ 245507 w 931588"/>
                <a:gd name="connsiteY97" fmla="*/ 599154 h 1900796"/>
                <a:gd name="connsiteX98" fmla="*/ 305422 w 931588"/>
                <a:gd name="connsiteY98" fmla="*/ 347801 h 1900796"/>
                <a:gd name="connsiteX99" fmla="*/ 315652 w 931588"/>
                <a:gd name="connsiteY99" fmla="*/ 283502 h 1900796"/>
                <a:gd name="connsiteX100" fmla="*/ 302499 w 931588"/>
                <a:gd name="connsiteY100" fmla="*/ 268888 h 1900796"/>
                <a:gd name="connsiteX101" fmla="*/ 301038 w 931588"/>
                <a:gd name="connsiteY101" fmla="*/ 255736 h 1900796"/>
                <a:gd name="connsiteX102" fmla="*/ 312729 w 931588"/>
                <a:gd name="connsiteY102" fmla="*/ 255736 h 1900796"/>
                <a:gd name="connsiteX103" fmla="*/ 477861 w 931588"/>
                <a:gd name="connsiteY103" fmla="*/ 287886 h 1900796"/>
                <a:gd name="connsiteX104" fmla="*/ 584540 w 931588"/>
                <a:gd name="connsiteY104" fmla="*/ 267427 h 1900796"/>
                <a:gd name="connsiteX105" fmla="*/ 600615 w 931588"/>
                <a:gd name="connsiteY105" fmla="*/ 260120 h 1900796"/>
                <a:gd name="connsiteX106" fmla="*/ 629842 w 931588"/>
                <a:gd name="connsiteY106" fmla="*/ 220664 h 1900796"/>
                <a:gd name="connsiteX107" fmla="*/ 637149 w 931588"/>
                <a:gd name="connsiteY107" fmla="*/ 42379 h 1900796"/>
                <a:gd name="connsiteX108" fmla="*/ 632765 w 931588"/>
                <a:gd name="connsiteY108" fmla="*/ 10229 h 1900796"/>
                <a:gd name="connsiteX109" fmla="*/ 635687 w 931588"/>
                <a:gd name="connsiteY109" fmla="*/ 0 h 1900796"/>
                <a:gd name="connsiteX110" fmla="*/ 647378 w 931588"/>
                <a:gd name="connsiteY110" fmla="*/ 4384 h 1900796"/>
                <a:gd name="connsiteX111" fmla="*/ 657608 w 931588"/>
                <a:gd name="connsiteY111" fmla="*/ 27766 h 1900796"/>
                <a:gd name="connsiteX112" fmla="*/ 648839 w 931588"/>
                <a:gd name="connsiteY112" fmla="*/ 216280 h 1900796"/>
                <a:gd name="connsiteX113" fmla="*/ 642994 w 931588"/>
                <a:gd name="connsiteY113" fmla="*/ 239661 h 1900796"/>
                <a:gd name="connsiteX114" fmla="*/ 613767 w 931588"/>
                <a:gd name="connsiteY114" fmla="*/ 274734 h 1900796"/>
                <a:gd name="connsiteX115" fmla="*/ 625458 w 931588"/>
                <a:gd name="connsiteY115" fmla="*/ 352185 h 1900796"/>
                <a:gd name="connsiteX116" fmla="*/ 825663 w 931588"/>
                <a:gd name="connsiteY116" fmla="*/ 1006870 h 1900796"/>
                <a:gd name="connsiteX117" fmla="*/ 910421 w 931588"/>
                <a:gd name="connsiteY117" fmla="*/ 1195384 h 1900796"/>
                <a:gd name="connsiteX118" fmla="*/ 929419 w 931588"/>
                <a:gd name="connsiteY118" fmla="*/ 1319599 h 1900796"/>
                <a:gd name="connsiteX119" fmla="*/ 822740 w 931588"/>
                <a:gd name="connsiteY119" fmla="*/ 1725854 h 1900796"/>
                <a:gd name="connsiteX120" fmla="*/ 803743 w 931588"/>
                <a:gd name="connsiteY120" fmla="*/ 1765311 h 1900796"/>
                <a:gd name="connsiteX121" fmla="*/ 777438 w 931588"/>
                <a:gd name="connsiteY121" fmla="*/ 1797461 h 1900796"/>
                <a:gd name="connsiteX122" fmla="*/ 736520 w 931588"/>
                <a:gd name="connsiteY122" fmla="*/ 1832533 h 1900796"/>
                <a:gd name="connsiteX123" fmla="*/ 597692 w 931588"/>
                <a:gd name="connsiteY123" fmla="*/ 1888064 h 1900796"/>
                <a:gd name="connsiteX124" fmla="*/ 384335 w 931588"/>
                <a:gd name="connsiteY124" fmla="*/ 1895371 h 1900796"/>
                <a:gd name="connsiteX125" fmla="*/ 230893 w 931588"/>
                <a:gd name="connsiteY125" fmla="*/ 1858837 h 1900796"/>
                <a:gd name="connsiteX126" fmla="*/ 184130 w 931588"/>
                <a:gd name="connsiteY126" fmla="*/ 1833994 h 1900796"/>
                <a:gd name="connsiteX127" fmla="*/ 168055 w 931588"/>
                <a:gd name="connsiteY127" fmla="*/ 1814997 h 1900796"/>
                <a:gd name="connsiteX128" fmla="*/ 168055 w 931588"/>
                <a:gd name="connsiteY128" fmla="*/ 1798922 h 1900796"/>
                <a:gd name="connsiteX129" fmla="*/ 303961 w 931588"/>
                <a:gd name="connsiteY129" fmla="*/ 463248 h 1900796"/>
                <a:gd name="connsiteX130" fmla="*/ 623996 w 931588"/>
                <a:gd name="connsiteY130" fmla="*/ 444250 h 1900796"/>
                <a:gd name="connsiteX131" fmla="*/ 596231 w 931588"/>
                <a:gd name="connsiteY131" fmla="*/ 284963 h 1900796"/>
                <a:gd name="connsiteX132" fmla="*/ 336111 w 931588"/>
                <a:gd name="connsiteY132" fmla="*/ 289347 h 1900796"/>
                <a:gd name="connsiteX133" fmla="*/ 303961 w 931588"/>
                <a:gd name="connsiteY133" fmla="*/ 463248 h 1900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</a:cxnLst>
              <a:rect l="l" t="t" r="r" b="b"/>
              <a:pathLst>
                <a:path w="931588" h="1900796">
                  <a:moveTo>
                    <a:pt x="168055" y="1798922"/>
                  </a:moveTo>
                  <a:cubicBezTo>
                    <a:pt x="176823" y="1803306"/>
                    <a:pt x="184130" y="1806229"/>
                    <a:pt x="189976" y="1809151"/>
                  </a:cubicBezTo>
                  <a:cubicBezTo>
                    <a:pt x="229432" y="1838378"/>
                    <a:pt x="276195" y="1851530"/>
                    <a:pt x="322958" y="1861760"/>
                  </a:cubicBezTo>
                  <a:cubicBezTo>
                    <a:pt x="385796" y="1876374"/>
                    <a:pt x="448634" y="1880757"/>
                    <a:pt x="512934" y="1877835"/>
                  </a:cubicBezTo>
                  <a:cubicBezTo>
                    <a:pt x="580156" y="1874912"/>
                    <a:pt x="645917" y="1860299"/>
                    <a:pt x="707293" y="1829610"/>
                  </a:cubicBezTo>
                  <a:cubicBezTo>
                    <a:pt x="746750" y="1810613"/>
                    <a:pt x="775977" y="1781386"/>
                    <a:pt x="792052" y="1740468"/>
                  </a:cubicBezTo>
                  <a:cubicBezTo>
                    <a:pt x="797897" y="1725854"/>
                    <a:pt x="805204" y="1712702"/>
                    <a:pt x="808127" y="1696627"/>
                  </a:cubicBezTo>
                  <a:cubicBezTo>
                    <a:pt x="797897" y="1701011"/>
                    <a:pt x="787668" y="1706857"/>
                    <a:pt x="777438" y="1711241"/>
                  </a:cubicBezTo>
                  <a:cubicBezTo>
                    <a:pt x="708755" y="1741929"/>
                    <a:pt x="638610" y="1762388"/>
                    <a:pt x="564081" y="1774079"/>
                  </a:cubicBezTo>
                  <a:cubicBezTo>
                    <a:pt x="488091" y="1785770"/>
                    <a:pt x="410639" y="1784308"/>
                    <a:pt x="334649" y="1774079"/>
                  </a:cubicBezTo>
                  <a:cubicBezTo>
                    <a:pt x="279118" y="1765311"/>
                    <a:pt x="226509" y="1750697"/>
                    <a:pt x="176823" y="1727316"/>
                  </a:cubicBezTo>
                  <a:cubicBezTo>
                    <a:pt x="163671" y="1721470"/>
                    <a:pt x="151980" y="1712702"/>
                    <a:pt x="140290" y="1703934"/>
                  </a:cubicBezTo>
                  <a:cubicBezTo>
                    <a:pt x="137367" y="1702473"/>
                    <a:pt x="135906" y="1698089"/>
                    <a:pt x="132983" y="1693705"/>
                  </a:cubicBezTo>
                  <a:cubicBezTo>
                    <a:pt x="141751" y="1689321"/>
                    <a:pt x="147596" y="1695166"/>
                    <a:pt x="153442" y="1698089"/>
                  </a:cubicBezTo>
                  <a:cubicBezTo>
                    <a:pt x="192898" y="1721470"/>
                    <a:pt x="236739" y="1736084"/>
                    <a:pt x="282041" y="1747775"/>
                  </a:cubicBezTo>
                  <a:cubicBezTo>
                    <a:pt x="359492" y="1766772"/>
                    <a:pt x="438405" y="1772618"/>
                    <a:pt x="518779" y="1765311"/>
                  </a:cubicBezTo>
                  <a:cubicBezTo>
                    <a:pt x="606460" y="1758004"/>
                    <a:pt x="689757" y="1736084"/>
                    <a:pt x="771593" y="1702473"/>
                  </a:cubicBezTo>
                  <a:cubicBezTo>
                    <a:pt x="818356" y="1683475"/>
                    <a:pt x="818356" y="1682014"/>
                    <a:pt x="834431" y="1633789"/>
                  </a:cubicBezTo>
                  <a:cubicBezTo>
                    <a:pt x="868042" y="1535879"/>
                    <a:pt x="892885" y="1435046"/>
                    <a:pt x="904576" y="1332751"/>
                  </a:cubicBezTo>
                  <a:cubicBezTo>
                    <a:pt x="907498" y="1306447"/>
                    <a:pt x="911882" y="1281604"/>
                    <a:pt x="906037" y="1255300"/>
                  </a:cubicBezTo>
                  <a:cubicBezTo>
                    <a:pt x="904576" y="1246532"/>
                    <a:pt x="903114" y="1237764"/>
                    <a:pt x="898730" y="1228995"/>
                  </a:cubicBezTo>
                  <a:cubicBezTo>
                    <a:pt x="881194" y="1191000"/>
                    <a:pt x="865119" y="1151544"/>
                    <a:pt x="847583" y="1113549"/>
                  </a:cubicBezTo>
                  <a:cubicBezTo>
                    <a:pt x="846122" y="1112087"/>
                    <a:pt x="846122" y="1110626"/>
                    <a:pt x="843199" y="1106242"/>
                  </a:cubicBezTo>
                  <a:cubicBezTo>
                    <a:pt x="840276" y="1109165"/>
                    <a:pt x="837354" y="1112087"/>
                    <a:pt x="834431" y="1113549"/>
                  </a:cubicBezTo>
                  <a:cubicBezTo>
                    <a:pt x="818356" y="1125240"/>
                    <a:pt x="802281" y="1138392"/>
                    <a:pt x="786206" y="1148621"/>
                  </a:cubicBezTo>
                  <a:cubicBezTo>
                    <a:pt x="736520" y="1177848"/>
                    <a:pt x="682450" y="1195384"/>
                    <a:pt x="628381" y="1209998"/>
                  </a:cubicBezTo>
                  <a:cubicBezTo>
                    <a:pt x="531931" y="1233379"/>
                    <a:pt x="435482" y="1239225"/>
                    <a:pt x="336111" y="1230457"/>
                  </a:cubicBezTo>
                  <a:cubicBezTo>
                    <a:pt x="274734" y="1224611"/>
                    <a:pt x="213357" y="1212921"/>
                    <a:pt x="156364" y="1191000"/>
                  </a:cubicBezTo>
                  <a:cubicBezTo>
                    <a:pt x="137367" y="1183694"/>
                    <a:pt x="118369" y="1173464"/>
                    <a:pt x="99372" y="1163235"/>
                  </a:cubicBezTo>
                  <a:cubicBezTo>
                    <a:pt x="94988" y="1160312"/>
                    <a:pt x="90604" y="1155928"/>
                    <a:pt x="84758" y="1151544"/>
                  </a:cubicBezTo>
                  <a:cubicBezTo>
                    <a:pt x="94988" y="1145698"/>
                    <a:pt x="102295" y="1150083"/>
                    <a:pt x="109601" y="1153005"/>
                  </a:cubicBezTo>
                  <a:cubicBezTo>
                    <a:pt x="143212" y="1167619"/>
                    <a:pt x="176823" y="1180771"/>
                    <a:pt x="213357" y="1191000"/>
                  </a:cubicBezTo>
                  <a:cubicBezTo>
                    <a:pt x="261582" y="1204152"/>
                    <a:pt x="309806" y="1212921"/>
                    <a:pt x="359492" y="1217305"/>
                  </a:cubicBezTo>
                  <a:cubicBezTo>
                    <a:pt x="407717" y="1221689"/>
                    <a:pt x="454480" y="1221689"/>
                    <a:pt x="502704" y="1217305"/>
                  </a:cubicBezTo>
                  <a:cubicBezTo>
                    <a:pt x="604999" y="1207075"/>
                    <a:pt x="701448" y="1183694"/>
                    <a:pt x="792052" y="1134008"/>
                  </a:cubicBezTo>
                  <a:cubicBezTo>
                    <a:pt x="816895" y="1120856"/>
                    <a:pt x="827124" y="1112087"/>
                    <a:pt x="840276" y="1094551"/>
                  </a:cubicBezTo>
                  <a:cubicBezTo>
                    <a:pt x="828585" y="1066786"/>
                    <a:pt x="815433" y="1039020"/>
                    <a:pt x="803743" y="1009793"/>
                  </a:cubicBezTo>
                  <a:cubicBezTo>
                    <a:pt x="755518" y="895808"/>
                    <a:pt x="717523" y="778900"/>
                    <a:pt x="682450" y="660530"/>
                  </a:cubicBezTo>
                  <a:cubicBezTo>
                    <a:pt x="666376" y="603538"/>
                    <a:pt x="651762" y="545084"/>
                    <a:pt x="637149" y="486630"/>
                  </a:cubicBezTo>
                  <a:cubicBezTo>
                    <a:pt x="634226" y="476400"/>
                    <a:pt x="629842" y="470555"/>
                    <a:pt x="621074" y="466171"/>
                  </a:cubicBezTo>
                  <a:cubicBezTo>
                    <a:pt x="599154" y="455941"/>
                    <a:pt x="574311" y="450096"/>
                    <a:pt x="550929" y="447173"/>
                  </a:cubicBezTo>
                  <a:cubicBezTo>
                    <a:pt x="489552" y="439866"/>
                    <a:pt x="429637" y="442789"/>
                    <a:pt x="369722" y="455941"/>
                  </a:cubicBezTo>
                  <a:cubicBezTo>
                    <a:pt x="346340" y="461787"/>
                    <a:pt x="324420" y="469093"/>
                    <a:pt x="305422" y="485168"/>
                  </a:cubicBezTo>
                  <a:cubicBezTo>
                    <a:pt x="298115" y="491014"/>
                    <a:pt x="295193" y="496859"/>
                    <a:pt x="292270" y="504166"/>
                  </a:cubicBezTo>
                  <a:cubicBezTo>
                    <a:pt x="268888" y="586001"/>
                    <a:pt x="246968" y="669298"/>
                    <a:pt x="223587" y="751134"/>
                  </a:cubicBezTo>
                  <a:cubicBezTo>
                    <a:pt x="210434" y="794974"/>
                    <a:pt x="194360" y="837354"/>
                    <a:pt x="179746" y="879733"/>
                  </a:cubicBezTo>
                  <a:cubicBezTo>
                    <a:pt x="178285" y="882655"/>
                    <a:pt x="178285" y="885578"/>
                    <a:pt x="176823" y="888501"/>
                  </a:cubicBezTo>
                  <a:cubicBezTo>
                    <a:pt x="198744" y="895808"/>
                    <a:pt x="219203" y="903114"/>
                    <a:pt x="239661" y="910421"/>
                  </a:cubicBezTo>
                  <a:cubicBezTo>
                    <a:pt x="287886" y="929419"/>
                    <a:pt x="339033" y="936725"/>
                    <a:pt x="390180" y="938187"/>
                  </a:cubicBezTo>
                  <a:cubicBezTo>
                    <a:pt x="472016" y="942571"/>
                    <a:pt x="550929" y="932341"/>
                    <a:pt x="628381" y="907498"/>
                  </a:cubicBezTo>
                  <a:cubicBezTo>
                    <a:pt x="657608" y="898730"/>
                    <a:pt x="685373" y="885578"/>
                    <a:pt x="711677" y="868042"/>
                  </a:cubicBezTo>
                  <a:cubicBezTo>
                    <a:pt x="716062" y="865119"/>
                    <a:pt x="720446" y="862197"/>
                    <a:pt x="727752" y="862197"/>
                  </a:cubicBezTo>
                  <a:cubicBezTo>
                    <a:pt x="726291" y="865119"/>
                    <a:pt x="726291" y="869503"/>
                    <a:pt x="724830" y="870965"/>
                  </a:cubicBezTo>
                  <a:cubicBezTo>
                    <a:pt x="714600" y="878271"/>
                    <a:pt x="705832" y="887040"/>
                    <a:pt x="694141" y="892885"/>
                  </a:cubicBezTo>
                  <a:cubicBezTo>
                    <a:pt x="656146" y="916267"/>
                    <a:pt x="612306" y="927957"/>
                    <a:pt x="569927" y="938187"/>
                  </a:cubicBezTo>
                  <a:cubicBezTo>
                    <a:pt x="512934" y="949877"/>
                    <a:pt x="455941" y="955723"/>
                    <a:pt x="397487" y="954262"/>
                  </a:cubicBezTo>
                  <a:cubicBezTo>
                    <a:pt x="337572" y="952800"/>
                    <a:pt x="277657" y="944032"/>
                    <a:pt x="220664" y="922112"/>
                  </a:cubicBezTo>
                  <a:cubicBezTo>
                    <a:pt x="204589" y="914805"/>
                    <a:pt x="188514" y="907498"/>
                    <a:pt x="170978" y="900192"/>
                  </a:cubicBezTo>
                  <a:cubicBezTo>
                    <a:pt x="168055" y="906037"/>
                    <a:pt x="166594" y="911882"/>
                    <a:pt x="163671" y="917728"/>
                  </a:cubicBezTo>
                  <a:cubicBezTo>
                    <a:pt x="166594" y="920650"/>
                    <a:pt x="170978" y="923573"/>
                    <a:pt x="173901" y="925035"/>
                  </a:cubicBezTo>
                  <a:cubicBezTo>
                    <a:pt x="208973" y="946955"/>
                    <a:pt x="246968" y="955723"/>
                    <a:pt x="286425" y="964491"/>
                  </a:cubicBezTo>
                  <a:cubicBezTo>
                    <a:pt x="339033" y="974721"/>
                    <a:pt x="393103" y="980566"/>
                    <a:pt x="445712" y="977643"/>
                  </a:cubicBezTo>
                  <a:cubicBezTo>
                    <a:pt x="542161" y="973259"/>
                    <a:pt x="634226" y="949877"/>
                    <a:pt x="717523" y="901653"/>
                  </a:cubicBezTo>
                  <a:cubicBezTo>
                    <a:pt x="720446" y="900192"/>
                    <a:pt x="723368" y="898730"/>
                    <a:pt x="727752" y="897269"/>
                  </a:cubicBezTo>
                  <a:cubicBezTo>
                    <a:pt x="727752" y="906037"/>
                    <a:pt x="721907" y="908960"/>
                    <a:pt x="717523" y="911882"/>
                  </a:cubicBezTo>
                  <a:cubicBezTo>
                    <a:pt x="697064" y="923573"/>
                    <a:pt x="676605" y="935264"/>
                    <a:pt x="654685" y="944032"/>
                  </a:cubicBezTo>
                  <a:cubicBezTo>
                    <a:pt x="568465" y="980566"/>
                    <a:pt x="477861" y="998102"/>
                    <a:pt x="384335" y="993718"/>
                  </a:cubicBezTo>
                  <a:cubicBezTo>
                    <a:pt x="334649" y="990795"/>
                    <a:pt x="286425" y="983489"/>
                    <a:pt x="238200" y="970336"/>
                  </a:cubicBezTo>
                  <a:cubicBezTo>
                    <a:pt x="210434" y="963030"/>
                    <a:pt x="182669" y="952800"/>
                    <a:pt x="157826" y="935264"/>
                  </a:cubicBezTo>
                  <a:cubicBezTo>
                    <a:pt x="156364" y="938187"/>
                    <a:pt x="154903" y="939648"/>
                    <a:pt x="154903" y="941109"/>
                  </a:cubicBezTo>
                  <a:cubicBezTo>
                    <a:pt x="119831" y="1031713"/>
                    <a:pt x="83297" y="1119394"/>
                    <a:pt x="43841" y="1205614"/>
                  </a:cubicBezTo>
                  <a:cubicBezTo>
                    <a:pt x="27766" y="1240686"/>
                    <a:pt x="21920" y="1277220"/>
                    <a:pt x="26304" y="1315215"/>
                  </a:cubicBezTo>
                  <a:cubicBezTo>
                    <a:pt x="36534" y="1424816"/>
                    <a:pt x="62838" y="1531495"/>
                    <a:pt x="97910" y="1636712"/>
                  </a:cubicBezTo>
                  <a:cubicBezTo>
                    <a:pt x="100833" y="1644019"/>
                    <a:pt x="105217" y="1648403"/>
                    <a:pt x="111063" y="1651326"/>
                  </a:cubicBezTo>
                  <a:cubicBezTo>
                    <a:pt x="181207" y="1689321"/>
                    <a:pt x="257198" y="1711241"/>
                    <a:pt x="336111" y="1721470"/>
                  </a:cubicBezTo>
                  <a:cubicBezTo>
                    <a:pt x="384335" y="1728777"/>
                    <a:pt x="434021" y="1730238"/>
                    <a:pt x="483707" y="1730238"/>
                  </a:cubicBezTo>
                  <a:cubicBezTo>
                    <a:pt x="580156" y="1730238"/>
                    <a:pt x="672221" y="1708318"/>
                    <a:pt x="761363" y="1676169"/>
                  </a:cubicBezTo>
                  <a:cubicBezTo>
                    <a:pt x="774516" y="1671784"/>
                    <a:pt x="786206" y="1665939"/>
                    <a:pt x="799358" y="1661555"/>
                  </a:cubicBezTo>
                  <a:cubicBezTo>
                    <a:pt x="802281" y="1660094"/>
                    <a:pt x="805204" y="1660094"/>
                    <a:pt x="811049" y="1657171"/>
                  </a:cubicBezTo>
                  <a:cubicBezTo>
                    <a:pt x="808127" y="1663016"/>
                    <a:pt x="806665" y="1665939"/>
                    <a:pt x="805204" y="1667400"/>
                  </a:cubicBezTo>
                  <a:cubicBezTo>
                    <a:pt x="797897" y="1671784"/>
                    <a:pt x="790590" y="1676169"/>
                    <a:pt x="783284" y="1679091"/>
                  </a:cubicBezTo>
                  <a:cubicBezTo>
                    <a:pt x="713139" y="1706857"/>
                    <a:pt x="641533" y="1728777"/>
                    <a:pt x="568465" y="1737545"/>
                  </a:cubicBezTo>
                  <a:cubicBezTo>
                    <a:pt x="531931" y="1741929"/>
                    <a:pt x="495398" y="1743391"/>
                    <a:pt x="460325" y="1743391"/>
                  </a:cubicBezTo>
                  <a:cubicBezTo>
                    <a:pt x="374106" y="1743391"/>
                    <a:pt x="287886" y="1733161"/>
                    <a:pt x="206050" y="1706857"/>
                  </a:cubicBezTo>
                  <a:cubicBezTo>
                    <a:pt x="176823" y="1698089"/>
                    <a:pt x="150519" y="1683475"/>
                    <a:pt x="122753" y="1671784"/>
                  </a:cubicBezTo>
                  <a:cubicBezTo>
                    <a:pt x="119831" y="1670323"/>
                    <a:pt x="116908" y="1668862"/>
                    <a:pt x="111063" y="1665939"/>
                  </a:cubicBezTo>
                  <a:cubicBezTo>
                    <a:pt x="112524" y="1671784"/>
                    <a:pt x="113985" y="1676169"/>
                    <a:pt x="115447" y="1679091"/>
                  </a:cubicBezTo>
                  <a:cubicBezTo>
                    <a:pt x="124215" y="1701011"/>
                    <a:pt x="134444" y="1722932"/>
                    <a:pt x="144674" y="1744852"/>
                  </a:cubicBezTo>
                  <a:cubicBezTo>
                    <a:pt x="149058" y="1755081"/>
                    <a:pt x="156364" y="1765311"/>
                    <a:pt x="162210" y="1775540"/>
                  </a:cubicBezTo>
                  <a:cubicBezTo>
                    <a:pt x="168055" y="1784308"/>
                    <a:pt x="168055" y="1793077"/>
                    <a:pt x="163671" y="1795999"/>
                  </a:cubicBezTo>
                  <a:cubicBezTo>
                    <a:pt x="159287" y="1798922"/>
                    <a:pt x="150519" y="1797461"/>
                    <a:pt x="143212" y="1790154"/>
                  </a:cubicBezTo>
                  <a:cubicBezTo>
                    <a:pt x="135906" y="1781386"/>
                    <a:pt x="130060" y="1772618"/>
                    <a:pt x="125676" y="1762388"/>
                  </a:cubicBezTo>
                  <a:cubicBezTo>
                    <a:pt x="94988" y="1699550"/>
                    <a:pt x="71606" y="1633789"/>
                    <a:pt x="51147" y="1566567"/>
                  </a:cubicBezTo>
                  <a:cubicBezTo>
                    <a:pt x="29227" y="1490577"/>
                    <a:pt x="13152" y="1414587"/>
                    <a:pt x="2923" y="1335674"/>
                  </a:cubicBezTo>
                  <a:cubicBezTo>
                    <a:pt x="1461" y="1318138"/>
                    <a:pt x="0" y="1297679"/>
                    <a:pt x="0" y="1277220"/>
                  </a:cubicBezTo>
                  <a:cubicBezTo>
                    <a:pt x="0" y="1255300"/>
                    <a:pt x="4384" y="1233379"/>
                    <a:pt x="13152" y="1212921"/>
                  </a:cubicBezTo>
                  <a:cubicBezTo>
                    <a:pt x="45302" y="1141314"/>
                    <a:pt x="78913" y="1071170"/>
                    <a:pt x="108140" y="999563"/>
                  </a:cubicBezTo>
                  <a:cubicBezTo>
                    <a:pt x="163671" y="869503"/>
                    <a:pt x="207512" y="735059"/>
                    <a:pt x="245507" y="599154"/>
                  </a:cubicBezTo>
                  <a:cubicBezTo>
                    <a:pt x="268888" y="515857"/>
                    <a:pt x="290809" y="432560"/>
                    <a:pt x="305422" y="347801"/>
                  </a:cubicBezTo>
                  <a:cubicBezTo>
                    <a:pt x="309806" y="325881"/>
                    <a:pt x="312729" y="303961"/>
                    <a:pt x="315652" y="283502"/>
                  </a:cubicBezTo>
                  <a:cubicBezTo>
                    <a:pt x="309806" y="277657"/>
                    <a:pt x="305422" y="274734"/>
                    <a:pt x="302499" y="268888"/>
                  </a:cubicBezTo>
                  <a:cubicBezTo>
                    <a:pt x="301038" y="265966"/>
                    <a:pt x="302499" y="260120"/>
                    <a:pt x="301038" y="255736"/>
                  </a:cubicBezTo>
                  <a:cubicBezTo>
                    <a:pt x="305422" y="255736"/>
                    <a:pt x="309806" y="254275"/>
                    <a:pt x="312729" y="255736"/>
                  </a:cubicBezTo>
                  <a:cubicBezTo>
                    <a:pt x="365338" y="282041"/>
                    <a:pt x="420869" y="289347"/>
                    <a:pt x="477861" y="287886"/>
                  </a:cubicBezTo>
                  <a:cubicBezTo>
                    <a:pt x="514395" y="286425"/>
                    <a:pt x="549468" y="280579"/>
                    <a:pt x="584540" y="267427"/>
                  </a:cubicBezTo>
                  <a:cubicBezTo>
                    <a:pt x="590385" y="264504"/>
                    <a:pt x="594769" y="263043"/>
                    <a:pt x="600615" y="260120"/>
                  </a:cubicBezTo>
                  <a:cubicBezTo>
                    <a:pt x="616690" y="252814"/>
                    <a:pt x="626919" y="241123"/>
                    <a:pt x="629842" y="220664"/>
                  </a:cubicBezTo>
                  <a:cubicBezTo>
                    <a:pt x="638610" y="162210"/>
                    <a:pt x="644455" y="102295"/>
                    <a:pt x="637149" y="42379"/>
                  </a:cubicBezTo>
                  <a:cubicBezTo>
                    <a:pt x="635687" y="32150"/>
                    <a:pt x="634226" y="20459"/>
                    <a:pt x="632765" y="10229"/>
                  </a:cubicBezTo>
                  <a:cubicBezTo>
                    <a:pt x="632765" y="7307"/>
                    <a:pt x="634226" y="2923"/>
                    <a:pt x="635687" y="0"/>
                  </a:cubicBezTo>
                  <a:cubicBezTo>
                    <a:pt x="640071" y="1461"/>
                    <a:pt x="645917" y="1461"/>
                    <a:pt x="647378" y="4384"/>
                  </a:cubicBezTo>
                  <a:cubicBezTo>
                    <a:pt x="651762" y="11691"/>
                    <a:pt x="656146" y="20459"/>
                    <a:pt x="657608" y="27766"/>
                  </a:cubicBezTo>
                  <a:cubicBezTo>
                    <a:pt x="666376" y="90604"/>
                    <a:pt x="663453" y="153442"/>
                    <a:pt x="648839" y="216280"/>
                  </a:cubicBezTo>
                  <a:cubicBezTo>
                    <a:pt x="647378" y="223587"/>
                    <a:pt x="644455" y="232355"/>
                    <a:pt x="642994" y="239661"/>
                  </a:cubicBezTo>
                  <a:cubicBezTo>
                    <a:pt x="638610" y="254275"/>
                    <a:pt x="626919" y="265966"/>
                    <a:pt x="613767" y="274734"/>
                  </a:cubicBezTo>
                  <a:cubicBezTo>
                    <a:pt x="618151" y="301038"/>
                    <a:pt x="621074" y="325881"/>
                    <a:pt x="625458" y="352185"/>
                  </a:cubicBezTo>
                  <a:cubicBezTo>
                    <a:pt x="672221" y="575772"/>
                    <a:pt x="736520" y="794974"/>
                    <a:pt x="825663" y="1006870"/>
                  </a:cubicBezTo>
                  <a:cubicBezTo>
                    <a:pt x="851967" y="1069708"/>
                    <a:pt x="879733" y="1132546"/>
                    <a:pt x="910421" y="1195384"/>
                  </a:cubicBezTo>
                  <a:cubicBezTo>
                    <a:pt x="929419" y="1236302"/>
                    <a:pt x="935264" y="1277220"/>
                    <a:pt x="929419" y="1319599"/>
                  </a:cubicBezTo>
                  <a:cubicBezTo>
                    <a:pt x="913344" y="1459889"/>
                    <a:pt x="878271" y="1595794"/>
                    <a:pt x="822740" y="1725854"/>
                  </a:cubicBezTo>
                  <a:cubicBezTo>
                    <a:pt x="816895" y="1739007"/>
                    <a:pt x="811049" y="1752159"/>
                    <a:pt x="803743" y="1765311"/>
                  </a:cubicBezTo>
                  <a:cubicBezTo>
                    <a:pt x="797897" y="1778463"/>
                    <a:pt x="789129" y="1788692"/>
                    <a:pt x="777438" y="1797461"/>
                  </a:cubicBezTo>
                  <a:cubicBezTo>
                    <a:pt x="762825" y="1807690"/>
                    <a:pt x="751134" y="1822303"/>
                    <a:pt x="736520" y="1832533"/>
                  </a:cubicBezTo>
                  <a:cubicBezTo>
                    <a:pt x="694141" y="1861760"/>
                    <a:pt x="645917" y="1877835"/>
                    <a:pt x="597692" y="1888064"/>
                  </a:cubicBezTo>
                  <a:cubicBezTo>
                    <a:pt x="527547" y="1902678"/>
                    <a:pt x="455941" y="1904139"/>
                    <a:pt x="384335" y="1895371"/>
                  </a:cubicBezTo>
                  <a:cubicBezTo>
                    <a:pt x="331726" y="1889526"/>
                    <a:pt x="279118" y="1877835"/>
                    <a:pt x="230893" y="1858837"/>
                  </a:cubicBezTo>
                  <a:cubicBezTo>
                    <a:pt x="214818" y="1851530"/>
                    <a:pt x="198744" y="1842762"/>
                    <a:pt x="184130" y="1833994"/>
                  </a:cubicBezTo>
                  <a:cubicBezTo>
                    <a:pt x="176823" y="1829610"/>
                    <a:pt x="172439" y="1822303"/>
                    <a:pt x="168055" y="1814997"/>
                  </a:cubicBezTo>
                  <a:cubicBezTo>
                    <a:pt x="168055" y="1812074"/>
                    <a:pt x="168055" y="1806229"/>
                    <a:pt x="168055" y="1798922"/>
                  </a:cubicBezTo>
                  <a:close/>
                  <a:moveTo>
                    <a:pt x="303961" y="463248"/>
                  </a:moveTo>
                  <a:cubicBezTo>
                    <a:pt x="407717" y="417946"/>
                    <a:pt x="515857" y="416485"/>
                    <a:pt x="623996" y="444250"/>
                  </a:cubicBezTo>
                  <a:cubicBezTo>
                    <a:pt x="615228" y="391642"/>
                    <a:pt x="606460" y="339033"/>
                    <a:pt x="596231" y="284963"/>
                  </a:cubicBezTo>
                  <a:cubicBezTo>
                    <a:pt x="510011" y="318574"/>
                    <a:pt x="423792" y="315652"/>
                    <a:pt x="336111" y="289347"/>
                  </a:cubicBezTo>
                  <a:cubicBezTo>
                    <a:pt x="324420" y="347801"/>
                    <a:pt x="314190" y="406255"/>
                    <a:pt x="303961" y="463248"/>
                  </a:cubicBezTo>
                  <a:close/>
                </a:path>
              </a:pathLst>
            </a:custGeom>
            <a:solidFill>
              <a:srgbClr val="000000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5" name="Полилиния: фигура 1164">
              <a:extLst>
                <a:ext uri="{FF2B5EF4-FFF2-40B4-BE49-F238E27FC236}">
                  <a16:creationId xmlns:a16="http://schemas.microsoft.com/office/drawing/2014/main" id="{68EC2D88-62EF-60C6-EACB-9685F8BF48B3}"/>
                </a:ext>
              </a:extLst>
            </p:cNvPr>
            <p:cNvSpPr/>
            <p:nvPr/>
          </p:nvSpPr>
          <p:spPr>
            <a:xfrm>
              <a:off x="5753061" y="2415764"/>
              <a:ext cx="371433" cy="307647"/>
            </a:xfrm>
            <a:custGeom>
              <a:avLst/>
              <a:gdLst>
                <a:gd name="connsiteX0" fmla="*/ 18960 w 371433"/>
                <a:gd name="connsiteY0" fmla="*/ 171742 h 307647"/>
                <a:gd name="connsiteX1" fmla="*/ 33574 w 371433"/>
                <a:gd name="connsiteY1" fmla="*/ 288650 h 307647"/>
                <a:gd name="connsiteX2" fmla="*/ 35035 w 371433"/>
                <a:gd name="connsiteY2" fmla="*/ 298879 h 307647"/>
                <a:gd name="connsiteX3" fmla="*/ 29190 w 371433"/>
                <a:gd name="connsiteY3" fmla="*/ 307647 h 307647"/>
                <a:gd name="connsiteX4" fmla="*/ 20421 w 371433"/>
                <a:gd name="connsiteY4" fmla="*/ 303263 h 307647"/>
                <a:gd name="connsiteX5" fmla="*/ 17499 w 371433"/>
                <a:gd name="connsiteY5" fmla="*/ 295957 h 307647"/>
                <a:gd name="connsiteX6" fmla="*/ 1424 w 371433"/>
                <a:gd name="connsiteY6" fmla="*/ 123517 h 307647"/>
                <a:gd name="connsiteX7" fmla="*/ 2885 w 371433"/>
                <a:gd name="connsiteY7" fmla="*/ 107442 h 307647"/>
                <a:gd name="connsiteX8" fmla="*/ 43803 w 371433"/>
                <a:gd name="connsiteY8" fmla="*/ 40220 h 307647"/>
                <a:gd name="connsiteX9" fmla="*/ 127100 w 371433"/>
                <a:gd name="connsiteY9" fmla="*/ 8071 h 307647"/>
                <a:gd name="connsiteX10" fmla="*/ 318537 w 371433"/>
                <a:gd name="connsiteY10" fmla="*/ 16839 h 307647"/>
                <a:gd name="connsiteX11" fmla="*/ 355071 w 371433"/>
                <a:gd name="connsiteY11" fmla="*/ 31452 h 307647"/>
                <a:gd name="connsiteX12" fmla="*/ 369684 w 371433"/>
                <a:gd name="connsiteY12" fmla="*/ 44604 h 307647"/>
                <a:gd name="connsiteX13" fmla="*/ 362377 w 371433"/>
                <a:gd name="connsiteY13" fmla="*/ 54834 h 307647"/>
                <a:gd name="connsiteX14" fmla="*/ 347764 w 371433"/>
                <a:gd name="connsiteY14" fmla="*/ 48988 h 307647"/>
                <a:gd name="connsiteX15" fmla="*/ 184093 w 371433"/>
                <a:gd name="connsiteY15" fmla="*/ 21223 h 307647"/>
                <a:gd name="connsiteX16" fmla="*/ 75953 w 371433"/>
                <a:gd name="connsiteY16" fmla="*/ 44604 h 307647"/>
                <a:gd name="connsiteX17" fmla="*/ 61339 w 371433"/>
                <a:gd name="connsiteY17" fmla="*/ 51911 h 307647"/>
                <a:gd name="connsiteX18" fmla="*/ 27728 w 371433"/>
                <a:gd name="connsiteY18" fmla="*/ 100136 h 307647"/>
                <a:gd name="connsiteX19" fmla="*/ 18960 w 371433"/>
                <a:gd name="connsiteY19" fmla="*/ 171742 h 307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1433" h="307647">
                  <a:moveTo>
                    <a:pt x="18960" y="171742"/>
                  </a:moveTo>
                  <a:cubicBezTo>
                    <a:pt x="23344" y="206814"/>
                    <a:pt x="27728" y="247732"/>
                    <a:pt x="33574" y="288650"/>
                  </a:cubicBezTo>
                  <a:cubicBezTo>
                    <a:pt x="33574" y="291573"/>
                    <a:pt x="35035" y="295957"/>
                    <a:pt x="35035" y="298879"/>
                  </a:cubicBezTo>
                  <a:cubicBezTo>
                    <a:pt x="33574" y="301802"/>
                    <a:pt x="32112" y="306186"/>
                    <a:pt x="29190" y="307647"/>
                  </a:cubicBezTo>
                  <a:cubicBezTo>
                    <a:pt x="26267" y="307647"/>
                    <a:pt x="23344" y="304725"/>
                    <a:pt x="20421" y="303263"/>
                  </a:cubicBezTo>
                  <a:cubicBezTo>
                    <a:pt x="18960" y="301802"/>
                    <a:pt x="17499" y="298879"/>
                    <a:pt x="17499" y="295957"/>
                  </a:cubicBezTo>
                  <a:cubicBezTo>
                    <a:pt x="2885" y="238964"/>
                    <a:pt x="-2960" y="181971"/>
                    <a:pt x="1424" y="123517"/>
                  </a:cubicBezTo>
                  <a:cubicBezTo>
                    <a:pt x="1424" y="117672"/>
                    <a:pt x="2885" y="113288"/>
                    <a:pt x="2885" y="107442"/>
                  </a:cubicBezTo>
                  <a:cubicBezTo>
                    <a:pt x="1424" y="76754"/>
                    <a:pt x="18960" y="56295"/>
                    <a:pt x="43803" y="40220"/>
                  </a:cubicBezTo>
                  <a:cubicBezTo>
                    <a:pt x="68646" y="24145"/>
                    <a:pt x="96412" y="13916"/>
                    <a:pt x="127100" y="8071"/>
                  </a:cubicBezTo>
                  <a:cubicBezTo>
                    <a:pt x="191399" y="-5082"/>
                    <a:pt x="255699" y="-2159"/>
                    <a:pt x="318537" y="16839"/>
                  </a:cubicBezTo>
                  <a:cubicBezTo>
                    <a:pt x="330228" y="19761"/>
                    <a:pt x="343380" y="25607"/>
                    <a:pt x="355071" y="31452"/>
                  </a:cubicBezTo>
                  <a:cubicBezTo>
                    <a:pt x="360916" y="34375"/>
                    <a:pt x="365300" y="38759"/>
                    <a:pt x="369684" y="44604"/>
                  </a:cubicBezTo>
                  <a:cubicBezTo>
                    <a:pt x="374068" y="50450"/>
                    <a:pt x="369684" y="56295"/>
                    <a:pt x="362377" y="54834"/>
                  </a:cubicBezTo>
                  <a:cubicBezTo>
                    <a:pt x="356532" y="53372"/>
                    <a:pt x="352148" y="51911"/>
                    <a:pt x="347764" y="48988"/>
                  </a:cubicBezTo>
                  <a:cubicBezTo>
                    <a:pt x="296617" y="24145"/>
                    <a:pt x="241085" y="19761"/>
                    <a:pt x="184093" y="21223"/>
                  </a:cubicBezTo>
                  <a:cubicBezTo>
                    <a:pt x="146098" y="22684"/>
                    <a:pt x="109564" y="28530"/>
                    <a:pt x="75953" y="44604"/>
                  </a:cubicBezTo>
                  <a:cubicBezTo>
                    <a:pt x="71569" y="47527"/>
                    <a:pt x="65723" y="48988"/>
                    <a:pt x="61339" y="51911"/>
                  </a:cubicBezTo>
                  <a:cubicBezTo>
                    <a:pt x="42342" y="62141"/>
                    <a:pt x="27728" y="75293"/>
                    <a:pt x="27728" y="100136"/>
                  </a:cubicBezTo>
                  <a:cubicBezTo>
                    <a:pt x="24805" y="122056"/>
                    <a:pt x="21883" y="143976"/>
                    <a:pt x="18960" y="171742"/>
                  </a:cubicBezTo>
                  <a:close/>
                </a:path>
              </a:pathLst>
            </a:custGeom>
            <a:solidFill>
              <a:srgbClr val="000000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6" name="Полилиния: фигура 1165">
              <a:extLst>
                <a:ext uri="{FF2B5EF4-FFF2-40B4-BE49-F238E27FC236}">
                  <a16:creationId xmlns:a16="http://schemas.microsoft.com/office/drawing/2014/main" id="{AF6993A1-4C68-B99B-A0BA-8C3B90338F57}"/>
                </a:ext>
              </a:extLst>
            </p:cNvPr>
            <p:cNvSpPr/>
            <p:nvPr/>
          </p:nvSpPr>
          <p:spPr>
            <a:xfrm>
              <a:off x="5805404" y="2496902"/>
              <a:ext cx="282269" cy="43030"/>
            </a:xfrm>
            <a:custGeom>
              <a:avLst/>
              <a:gdLst>
                <a:gd name="connsiteX0" fmla="*/ 229 w 282269"/>
                <a:gd name="connsiteY0" fmla="*/ 1461 h 43030"/>
                <a:gd name="connsiteX1" fmla="*/ 17765 w 282269"/>
                <a:gd name="connsiteY1" fmla="*/ 7307 h 43030"/>
                <a:gd name="connsiteX2" fmla="*/ 95217 w 282269"/>
                <a:gd name="connsiteY2" fmla="*/ 29227 h 43030"/>
                <a:gd name="connsiteX3" fmla="*/ 272040 w 282269"/>
                <a:gd name="connsiteY3" fmla="*/ 2923 h 43030"/>
                <a:gd name="connsiteX4" fmla="*/ 282269 w 282269"/>
                <a:gd name="connsiteY4" fmla="*/ 0 h 43030"/>
                <a:gd name="connsiteX5" fmla="*/ 276424 w 282269"/>
                <a:gd name="connsiteY5" fmla="*/ 10229 h 43030"/>
                <a:gd name="connsiteX6" fmla="*/ 251581 w 282269"/>
                <a:gd name="connsiteY6" fmla="*/ 23382 h 43030"/>
                <a:gd name="connsiteX7" fmla="*/ 36763 w 282269"/>
                <a:gd name="connsiteY7" fmla="*/ 26304 h 43030"/>
                <a:gd name="connsiteX8" fmla="*/ 8997 w 282269"/>
                <a:gd name="connsiteY8" fmla="*/ 13152 h 43030"/>
                <a:gd name="connsiteX9" fmla="*/ 229 w 282269"/>
                <a:gd name="connsiteY9" fmla="*/ 1461 h 43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2269" h="43030">
                  <a:moveTo>
                    <a:pt x="229" y="1461"/>
                  </a:moveTo>
                  <a:cubicBezTo>
                    <a:pt x="6074" y="2923"/>
                    <a:pt x="11920" y="4384"/>
                    <a:pt x="17765" y="7307"/>
                  </a:cubicBezTo>
                  <a:cubicBezTo>
                    <a:pt x="42608" y="17536"/>
                    <a:pt x="67451" y="27766"/>
                    <a:pt x="95217" y="29227"/>
                  </a:cubicBezTo>
                  <a:cubicBezTo>
                    <a:pt x="156593" y="35072"/>
                    <a:pt x="216509" y="30688"/>
                    <a:pt x="272040" y="2923"/>
                  </a:cubicBezTo>
                  <a:cubicBezTo>
                    <a:pt x="273501" y="1461"/>
                    <a:pt x="276424" y="1461"/>
                    <a:pt x="282269" y="0"/>
                  </a:cubicBezTo>
                  <a:cubicBezTo>
                    <a:pt x="279347" y="5845"/>
                    <a:pt x="277885" y="8768"/>
                    <a:pt x="276424" y="10229"/>
                  </a:cubicBezTo>
                  <a:cubicBezTo>
                    <a:pt x="269117" y="14614"/>
                    <a:pt x="260349" y="20459"/>
                    <a:pt x="251581" y="23382"/>
                  </a:cubicBezTo>
                  <a:cubicBezTo>
                    <a:pt x="179975" y="46763"/>
                    <a:pt x="108369" y="51147"/>
                    <a:pt x="36763" y="26304"/>
                  </a:cubicBezTo>
                  <a:cubicBezTo>
                    <a:pt x="26533" y="23382"/>
                    <a:pt x="17765" y="18998"/>
                    <a:pt x="8997" y="13152"/>
                  </a:cubicBezTo>
                  <a:cubicBezTo>
                    <a:pt x="4613" y="13152"/>
                    <a:pt x="-1232" y="11691"/>
                    <a:pt x="229" y="1461"/>
                  </a:cubicBezTo>
                  <a:close/>
                </a:path>
              </a:pathLst>
            </a:custGeom>
            <a:solidFill>
              <a:srgbClr val="000000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7" name="Полилиния: фигура 1166">
              <a:extLst>
                <a:ext uri="{FF2B5EF4-FFF2-40B4-BE49-F238E27FC236}">
                  <a16:creationId xmlns:a16="http://schemas.microsoft.com/office/drawing/2014/main" id="{551B3A95-BBF6-BFF2-0508-635FD28503EE}"/>
                </a:ext>
              </a:extLst>
            </p:cNvPr>
            <p:cNvSpPr/>
            <p:nvPr/>
          </p:nvSpPr>
          <p:spPr>
            <a:xfrm>
              <a:off x="5804171" y="2990838"/>
              <a:ext cx="273272" cy="36484"/>
            </a:xfrm>
            <a:custGeom>
              <a:avLst/>
              <a:gdLst>
                <a:gd name="connsiteX0" fmla="*/ 0 w 273272"/>
                <a:gd name="connsiteY0" fmla="*/ 0 h 36484"/>
                <a:gd name="connsiteX1" fmla="*/ 7307 w 273272"/>
                <a:gd name="connsiteY1" fmla="*/ 1461 h 36484"/>
                <a:gd name="connsiteX2" fmla="*/ 99372 w 273272"/>
                <a:gd name="connsiteY2" fmla="*/ 24843 h 36484"/>
                <a:gd name="connsiteX3" fmla="*/ 254275 w 273272"/>
                <a:gd name="connsiteY3" fmla="*/ 2923 h 36484"/>
                <a:gd name="connsiteX4" fmla="*/ 263043 w 273272"/>
                <a:gd name="connsiteY4" fmla="*/ 0 h 36484"/>
                <a:gd name="connsiteX5" fmla="*/ 273272 w 273272"/>
                <a:gd name="connsiteY5" fmla="*/ 2923 h 36484"/>
                <a:gd name="connsiteX6" fmla="*/ 268888 w 273272"/>
                <a:gd name="connsiteY6" fmla="*/ 11691 h 36484"/>
                <a:gd name="connsiteX7" fmla="*/ 248430 w 273272"/>
                <a:gd name="connsiteY7" fmla="*/ 20459 h 36484"/>
                <a:gd name="connsiteX8" fmla="*/ 65761 w 273272"/>
                <a:gd name="connsiteY8" fmla="*/ 30688 h 36484"/>
                <a:gd name="connsiteX9" fmla="*/ 20459 w 273272"/>
                <a:gd name="connsiteY9" fmla="*/ 17536 h 36484"/>
                <a:gd name="connsiteX10" fmla="*/ 0 w 273272"/>
                <a:gd name="connsiteY10" fmla="*/ 0 h 36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3272" h="36484">
                  <a:moveTo>
                    <a:pt x="0" y="0"/>
                  </a:moveTo>
                  <a:cubicBezTo>
                    <a:pt x="4384" y="1461"/>
                    <a:pt x="5845" y="0"/>
                    <a:pt x="7307" y="1461"/>
                  </a:cubicBezTo>
                  <a:cubicBezTo>
                    <a:pt x="35072" y="20459"/>
                    <a:pt x="67222" y="23382"/>
                    <a:pt x="99372" y="24843"/>
                  </a:cubicBezTo>
                  <a:cubicBezTo>
                    <a:pt x="151980" y="26304"/>
                    <a:pt x="204589" y="20459"/>
                    <a:pt x="254275" y="2923"/>
                  </a:cubicBezTo>
                  <a:cubicBezTo>
                    <a:pt x="257198" y="1461"/>
                    <a:pt x="260120" y="0"/>
                    <a:pt x="263043" y="0"/>
                  </a:cubicBezTo>
                  <a:cubicBezTo>
                    <a:pt x="265966" y="0"/>
                    <a:pt x="268888" y="1461"/>
                    <a:pt x="273272" y="2923"/>
                  </a:cubicBezTo>
                  <a:cubicBezTo>
                    <a:pt x="271811" y="5845"/>
                    <a:pt x="270350" y="10229"/>
                    <a:pt x="268888" y="11691"/>
                  </a:cubicBezTo>
                  <a:cubicBezTo>
                    <a:pt x="263043" y="14614"/>
                    <a:pt x="255736" y="18998"/>
                    <a:pt x="248430" y="20459"/>
                  </a:cubicBezTo>
                  <a:cubicBezTo>
                    <a:pt x="188514" y="35072"/>
                    <a:pt x="127137" y="42379"/>
                    <a:pt x="65761" y="30688"/>
                  </a:cubicBezTo>
                  <a:cubicBezTo>
                    <a:pt x="51147" y="27766"/>
                    <a:pt x="35072" y="23382"/>
                    <a:pt x="20459" y="17536"/>
                  </a:cubicBezTo>
                  <a:cubicBezTo>
                    <a:pt x="11691" y="16075"/>
                    <a:pt x="4384" y="10229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8" name="Полилиния: фигура 1167">
              <a:extLst>
                <a:ext uri="{FF2B5EF4-FFF2-40B4-BE49-F238E27FC236}">
                  <a16:creationId xmlns:a16="http://schemas.microsoft.com/office/drawing/2014/main" id="{515A6F5A-008C-0F8F-A4E9-E5B10A918B71}"/>
                </a:ext>
              </a:extLst>
            </p:cNvPr>
            <p:cNvSpPr/>
            <p:nvPr/>
          </p:nvSpPr>
          <p:spPr>
            <a:xfrm>
              <a:off x="5822519" y="2542204"/>
              <a:ext cx="18185" cy="185591"/>
            </a:xfrm>
            <a:custGeom>
              <a:avLst/>
              <a:gdLst>
                <a:gd name="connsiteX0" fmla="*/ 6495 w 18185"/>
                <a:gd name="connsiteY0" fmla="*/ 0 h 185591"/>
                <a:gd name="connsiteX1" fmla="*/ 9418 w 18185"/>
                <a:gd name="connsiteY1" fmla="*/ 5845 h 185591"/>
                <a:gd name="connsiteX2" fmla="*/ 18186 w 18185"/>
                <a:gd name="connsiteY2" fmla="*/ 181207 h 185591"/>
                <a:gd name="connsiteX3" fmla="*/ 15263 w 18185"/>
                <a:gd name="connsiteY3" fmla="*/ 185591 h 185591"/>
                <a:gd name="connsiteX4" fmla="*/ 6495 w 18185"/>
                <a:gd name="connsiteY4" fmla="*/ 173901 h 185591"/>
                <a:gd name="connsiteX5" fmla="*/ 649 w 18185"/>
                <a:gd name="connsiteY5" fmla="*/ 122753 h 185591"/>
                <a:gd name="connsiteX6" fmla="*/ 649 w 18185"/>
                <a:gd name="connsiteY6" fmla="*/ 13152 h 185591"/>
                <a:gd name="connsiteX7" fmla="*/ 3572 w 18185"/>
                <a:gd name="connsiteY7" fmla="*/ 2923 h 185591"/>
                <a:gd name="connsiteX8" fmla="*/ 6495 w 18185"/>
                <a:gd name="connsiteY8" fmla="*/ 0 h 185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185" h="185591">
                  <a:moveTo>
                    <a:pt x="6495" y="0"/>
                  </a:moveTo>
                  <a:cubicBezTo>
                    <a:pt x="7956" y="1461"/>
                    <a:pt x="9418" y="2923"/>
                    <a:pt x="9418" y="5845"/>
                  </a:cubicBezTo>
                  <a:cubicBezTo>
                    <a:pt x="12340" y="64299"/>
                    <a:pt x="15263" y="122753"/>
                    <a:pt x="18186" y="181207"/>
                  </a:cubicBezTo>
                  <a:cubicBezTo>
                    <a:pt x="18186" y="182669"/>
                    <a:pt x="16724" y="184130"/>
                    <a:pt x="15263" y="185591"/>
                  </a:cubicBezTo>
                  <a:cubicBezTo>
                    <a:pt x="7956" y="184130"/>
                    <a:pt x="7956" y="179746"/>
                    <a:pt x="6495" y="173901"/>
                  </a:cubicBezTo>
                  <a:cubicBezTo>
                    <a:pt x="5034" y="156364"/>
                    <a:pt x="649" y="140290"/>
                    <a:pt x="649" y="122753"/>
                  </a:cubicBezTo>
                  <a:cubicBezTo>
                    <a:pt x="-812" y="86220"/>
                    <a:pt x="649" y="49686"/>
                    <a:pt x="649" y="13152"/>
                  </a:cubicBezTo>
                  <a:cubicBezTo>
                    <a:pt x="649" y="10229"/>
                    <a:pt x="2111" y="5845"/>
                    <a:pt x="3572" y="2923"/>
                  </a:cubicBezTo>
                  <a:cubicBezTo>
                    <a:pt x="3572" y="0"/>
                    <a:pt x="5034" y="0"/>
                    <a:pt x="6495" y="0"/>
                  </a:cubicBezTo>
                  <a:close/>
                </a:path>
              </a:pathLst>
            </a:custGeom>
            <a:solidFill>
              <a:srgbClr val="000000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9" name="Полилиния: фигура 1168">
              <a:extLst>
                <a:ext uri="{FF2B5EF4-FFF2-40B4-BE49-F238E27FC236}">
                  <a16:creationId xmlns:a16="http://schemas.microsoft.com/office/drawing/2014/main" id="{4745A07B-4260-C773-E878-152C2101E5F4}"/>
                </a:ext>
              </a:extLst>
            </p:cNvPr>
            <p:cNvSpPr/>
            <p:nvPr/>
          </p:nvSpPr>
          <p:spPr>
            <a:xfrm>
              <a:off x="5894775" y="2553895"/>
              <a:ext cx="16194" cy="173900"/>
            </a:xfrm>
            <a:custGeom>
              <a:avLst/>
              <a:gdLst>
                <a:gd name="connsiteX0" fmla="*/ 2923 w 16194"/>
                <a:gd name="connsiteY0" fmla="*/ 0 h 173900"/>
                <a:gd name="connsiteX1" fmla="*/ 10229 w 16194"/>
                <a:gd name="connsiteY1" fmla="*/ 14614 h 173900"/>
                <a:gd name="connsiteX2" fmla="*/ 11691 w 16194"/>
                <a:gd name="connsiteY2" fmla="*/ 45302 h 173900"/>
                <a:gd name="connsiteX3" fmla="*/ 16075 w 16194"/>
                <a:gd name="connsiteY3" fmla="*/ 153442 h 173900"/>
                <a:gd name="connsiteX4" fmla="*/ 10229 w 16194"/>
                <a:gd name="connsiteY4" fmla="*/ 173901 h 173900"/>
                <a:gd name="connsiteX5" fmla="*/ 1461 w 16194"/>
                <a:gd name="connsiteY5" fmla="*/ 159287 h 173900"/>
                <a:gd name="connsiteX6" fmla="*/ 0 w 16194"/>
                <a:gd name="connsiteY6" fmla="*/ 89142 h 173900"/>
                <a:gd name="connsiteX7" fmla="*/ 1461 w 16194"/>
                <a:gd name="connsiteY7" fmla="*/ 10229 h 173900"/>
                <a:gd name="connsiteX8" fmla="*/ 2923 w 16194"/>
                <a:gd name="connsiteY8" fmla="*/ 0 h 173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194" h="173900">
                  <a:moveTo>
                    <a:pt x="2923" y="0"/>
                  </a:moveTo>
                  <a:cubicBezTo>
                    <a:pt x="10229" y="4384"/>
                    <a:pt x="10229" y="10229"/>
                    <a:pt x="10229" y="14614"/>
                  </a:cubicBezTo>
                  <a:cubicBezTo>
                    <a:pt x="10229" y="24843"/>
                    <a:pt x="10229" y="35072"/>
                    <a:pt x="11691" y="45302"/>
                  </a:cubicBezTo>
                  <a:cubicBezTo>
                    <a:pt x="13152" y="81836"/>
                    <a:pt x="14614" y="116908"/>
                    <a:pt x="16075" y="153442"/>
                  </a:cubicBezTo>
                  <a:cubicBezTo>
                    <a:pt x="16075" y="160749"/>
                    <a:pt x="17536" y="168055"/>
                    <a:pt x="10229" y="173901"/>
                  </a:cubicBezTo>
                  <a:cubicBezTo>
                    <a:pt x="1461" y="172439"/>
                    <a:pt x="1461" y="165133"/>
                    <a:pt x="1461" y="159287"/>
                  </a:cubicBezTo>
                  <a:cubicBezTo>
                    <a:pt x="1461" y="135906"/>
                    <a:pt x="0" y="112524"/>
                    <a:pt x="0" y="89142"/>
                  </a:cubicBezTo>
                  <a:cubicBezTo>
                    <a:pt x="0" y="62838"/>
                    <a:pt x="1461" y="36534"/>
                    <a:pt x="1461" y="10229"/>
                  </a:cubicBezTo>
                  <a:cubicBezTo>
                    <a:pt x="1461" y="8768"/>
                    <a:pt x="2923" y="5845"/>
                    <a:pt x="2923" y="0"/>
                  </a:cubicBezTo>
                  <a:close/>
                </a:path>
              </a:pathLst>
            </a:custGeom>
            <a:solidFill>
              <a:srgbClr val="000000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0" name="Полилиния: фигура 1169">
              <a:extLst>
                <a:ext uri="{FF2B5EF4-FFF2-40B4-BE49-F238E27FC236}">
                  <a16:creationId xmlns:a16="http://schemas.microsoft.com/office/drawing/2014/main" id="{DDD6926D-883F-3B2A-34E3-E31B860F6451}"/>
                </a:ext>
              </a:extLst>
            </p:cNvPr>
            <p:cNvSpPr/>
            <p:nvPr/>
          </p:nvSpPr>
          <p:spPr>
            <a:xfrm>
              <a:off x="6067214" y="2539281"/>
              <a:ext cx="21992" cy="178284"/>
            </a:xfrm>
            <a:custGeom>
              <a:avLst/>
              <a:gdLst>
                <a:gd name="connsiteX0" fmla="*/ 2923 w 21992"/>
                <a:gd name="connsiteY0" fmla="*/ 178285 h 178284"/>
                <a:gd name="connsiteX1" fmla="*/ 0 w 21992"/>
                <a:gd name="connsiteY1" fmla="*/ 169517 h 178284"/>
                <a:gd name="connsiteX2" fmla="*/ 18998 w 21992"/>
                <a:gd name="connsiteY2" fmla="*/ 0 h 178284"/>
                <a:gd name="connsiteX3" fmla="*/ 21920 w 21992"/>
                <a:gd name="connsiteY3" fmla="*/ 5845 h 178284"/>
                <a:gd name="connsiteX4" fmla="*/ 13152 w 21992"/>
                <a:gd name="connsiteY4" fmla="*/ 163671 h 178284"/>
                <a:gd name="connsiteX5" fmla="*/ 2923 w 21992"/>
                <a:gd name="connsiteY5" fmla="*/ 178285 h 1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92" h="178284">
                  <a:moveTo>
                    <a:pt x="2923" y="178285"/>
                  </a:moveTo>
                  <a:cubicBezTo>
                    <a:pt x="1461" y="173901"/>
                    <a:pt x="0" y="170978"/>
                    <a:pt x="0" y="169517"/>
                  </a:cubicBezTo>
                  <a:cubicBezTo>
                    <a:pt x="5845" y="113985"/>
                    <a:pt x="13152" y="56993"/>
                    <a:pt x="18998" y="0"/>
                  </a:cubicBezTo>
                  <a:cubicBezTo>
                    <a:pt x="20459" y="2923"/>
                    <a:pt x="21920" y="4384"/>
                    <a:pt x="21920" y="5845"/>
                  </a:cubicBezTo>
                  <a:cubicBezTo>
                    <a:pt x="21920" y="58454"/>
                    <a:pt x="23382" y="111063"/>
                    <a:pt x="13152" y="163671"/>
                  </a:cubicBezTo>
                  <a:cubicBezTo>
                    <a:pt x="13152" y="172439"/>
                    <a:pt x="13152" y="172439"/>
                    <a:pt x="2923" y="178285"/>
                  </a:cubicBezTo>
                  <a:close/>
                </a:path>
              </a:pathLst>
            </a:custGeom>
            <a:solidFill>
              <a:srgbClr val="000000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1" name="Полилиния: фигура 1170">
              <a:extLst>
                <a:ext uri="{FF2B5EF4-FFF2-40B4-BE49-F238E27FC236}">
                  <a16:creationId xmlns:a16="http://schemas.microsoft.com/office/drawing/2014/main" id="{B767E109-FE87-1FEB-69D4-70056A536198}"/>
                </a:ext>
              </a:extLst>
            </p:cNvPr>
            <p:cNvSpPr/>
            <p:nvPr/>
          </p:nvSpPr>
          <p:spPr>
            <a:xfrm>
              <a:off x="5961878" y="2559740"/>
              <a:ext cx="13271" cy="178284"/>
            </a:xfrm>
            <a:custGeom>
              <a:avLst/>
              <a:gdLst>
                <a:gd name="connsiteX0" fmla="*/ 4503 w 13271"/>
                <a:gd name="connsiteY0" fmla="*/ 0 h 178284"/>
                <a:gd name="connsiteX1" fmla="*/ 8887 w 13271"/>
                <a:gd name="connsiteY1" fmla="*/ 7307 h 178284"/>
                <a:gd name="connsiteX2" fmla="*/ 10349 w 13271"/>
                <a:gd name="connsiteY2" fmla="*/ 24843 h 178284"/>
                <a:gd name="connsiteX3" fmla="*/ 13271 w 13271"/>
                <a:gd name="connsiteY3" fmla="*/ 160749 h 178284"/>
                <a:gd name="connsiteX4" fmla="*/ 5965 w 13271"/>
                <a:gd name="connsiteY4" fmla="*/ 178285 h 178284"/>
                <a:gd name="connsiteX5" fmla="*/ 119 w 13271"/>
                <a:gd name="connsiteY5" fmla="*/ 163671 h 178284"/>
                <a:gd name="connsiteX6" fmla="*/ 119 w 13271"/>
                <a:gd name="connsiteY6" fmla="*/ 54070 h 178284"/>
                <a:gd name="connsiteX7" fmla="*/ 119 w 13271"/>
                <a:gd name="connsiteY7" fmla="*/ 13152 h 178284"/>
                <a:gd name="connsiteX8" fmla="*/ 1581 w 13271"/>
                <a:gd name="connsiteY8" fmla="*/ 1461 h 178284"/>
                <a:gd name="connsiteX9" fmla="*/ 4503 w 13271"/>
                <a:gd name="connsiteY9" fmla="*/ 0 h 1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271" h="178284">
                  <a:moveTo>
                    <a:pt x="4503" y="0"/>
                  </a:moveTo>
                  <a:cubicBezTo>
                    <a:pt x="5965" y="2923"/>
                    <a:pt x="8887" y="4384"/>
                    <a:pt x="8887" y="7307"/>
                  </a:cubicBezTo>
                  <a:cubicBezTo>
                    <a:pt x="10349" y="13152"/>
                    <a:pt x="10349" y="18998"/>
                    <a:pt x="10349" y="24843"/>
                  </a:cubicBezTo>
                  <a:cubicBezTo>
                    <a:pt x="11810" y="70145"/>
                    <a:pt x="11810" y="115447"/>
                    <a:pt x="13271" y="160749"/>
                  </a:cubicBezTo>
                  <a:cubicBezTo>
                    <a:pt x="13271" y="170978"/>
                    <a:pt x="13271" y="170978"/>
                    <a:pt x="5965" y="178285"/>
                  </a:cubicBezTo>
                  <a:cubicBezTo>
                    <a:pt x="-1342" y="175362"/>
                    <a:pt x="119" y="168055"/>
                    <a:pt x="119" y="163671"/>
                  </a:cubicBezTo>
                  <a:cubicBezTo>
                    <a:pt x="119" y="127137"/>
                    <a:pt x="119" y="90604"/>
                    <a:pt x="119" y="54070"/>
                  </a:cubicBezTo>
                  <a:cubicBezTo>
                    <a:pt x="119" y="40918"/>
                    <a:pt x="119" y="27766"/>
                    <a:pt x="119" y="13152"/>
                  </a:cubicBezTo>
                  <a:cubicBezTo>
                    <a:pt x="119" y="8768"/>
                    <a:pt x="119" y="4384"/>
                    <a:pt x="1581" y="1461"/>
                  </a:cubicBezTo>
                  <a:cubicBezTo>
                    <a:pt x="1581" y="0"/>
                    <a:pt x="3042" y="0"/>
                    <a:pt x="4503" y="0"/>
                  </a:cubicBezTo>
                  <a:close/>
                </a:path>
              </a:pathLst>
            </a:custGeom>
            <a:solidFill>
              <a:srgbClr val="000000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2" name="Полилиния: фигура 1171">
              <a:extLst>
                <a:ext uri="{FF2B5EF4-FFF2-40B4-BE49-F238E27FC236}">
                  <a16:creationId xmlns:a16="http://schemas.microsoft.com/office/drawing/2014/main" id="{429FE660-B51F-BCEF-580F-F400D04C592B}"/>
                </a:ext>
              </a:extLst>
            </p:cNvPr>
            <p:cNvSpPr/>
            <p:nvPr/>
          </p:nvSpPr>
          <p:spPr>
            <a:xfrm>
              <a:off x="6011683" y="2587871"/>
              <a:ext cx="17536" cy="134078"/>
            </a:xfrm>
            <a:custGeom>
              <a:avLst/>
              <a:gdLst>
                <a:gd name="connsiteX0" fmla="*/ 16075 w 17536"/>
                <a:gd name="connsiteY0" fmla="*/ 1096 h 134078"/>
                <a:gd name="connsiteX1" fmla="*/ 17536 w 17536"/>
                <a:gd name="connsiteY1" fmla="*/ 6941 h 134078"/>
                <a:gd name="connsiteX2" fmla="*/ 11691 w 17536"/>
                <a:gd name="connsiteY2" fmla="*/ 122388 h 134078"/>
                <a:gd name="connsiteX3" fmla="*/ 10229 w 17536"/>
                <a:gd name="connsiteY3" fmla="*/ 129695 h 134078"/>
                <a:gd name="connsiteX4" fmla="*/ 4384 w 17536"/>
                <a:gd name="connsiteY4" fmla="*/ 134079 h 134078"/>
                <a:gd name="connsiteX5" fmla="*/ 0 w 17536"/>
                <a:gd name="connsiteY5" fmla="*/ 129695 h 134078"/>
                <a:gd name="connsiteX6" fmla="*/ 0 w 17536"/>
                <a:gd name="connsiteY6" fmla="*/ 118004 h 134078"/>
                <a:gd name="connsiteX7" fmla="*/ 8768 w 17536"/>
                <a:gd name="connsiteY7" fmla="*/ 27400 h 134078"/>
                <a:gd name="connsiteX8" fmla="*/ 13152 w 17536"/>
                <a:gd name="connsiteY8" fmla="*/ 1096 h 134078"/>
                <a:gd name="connsiteX9" fmla="*/ 16075 w 17536"/>
                <a:gd name="connsiteY9" fmla="*/ 1096 h 13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36" h="134078">
                  <a:moveTo>
                    <a:pt x="16075" y="1096"/>
                  </a:moveTo>
                  <a:cubicBezTo>
                    <a:pt x="16075" y="2557"/>
                    <a:pt x="17536" y="5480"/>
                    <a:pt x="17536" y="6941"/>
                  </a:cubicBezTo>
                  <a:cubicBezTo>
                    <a:pt x="16075" y="44937"/>
                    <a:pt x="13152" y="82932"/>
                    <a:pt x="11691" y="122388"/>
                  </a:cubicBezTo>
                  <a:cubicBezTo>
                    <a:pt x="11691" y="125311"/>
                    <a:pt x="11691" y="128233"/>
                    <a:pt x="10229" y="129695"/>
                  </a:cubicBezTo>
                  <a:cubicBezTo>
                    <a:pt x="8768" y="131156"/>
                    <a:pt x="5845" y="134079"/>
                    <a:pt x="4384" y="134079"/>
                  </a:cubicBezTo>
                  <a:cubicBezTo>
                    <a:pt x="2923" y="134079"/>
                    <a:pt x="0" y="131156"/>
                    <a:pt x="0" y="129695"/>
                  </a:cubicBezTo>
                  <a:cubicBezTo>
                    <a:pt x="0" y="126772"/>
                    <a:pt x="0" y="122388"/>
                    <a:pt x="0" y="118004"/>
                  </a:cubicBezTo>
                  <a:cubicBezTo>
                    <a:pt x="2923" y="87316"/>
                    <a:pt x="5845" y="58089"/>
                    <a:pt x="8768" y="27400"/>
                  </a:cubicBezTo>
                  <a:cubicBezTo>
                    <a:pt x="10229" y="18632"/>
                    <a:pt x="11691" y="9864"/>
                    <a:pt x="13152" y="1096"/>
                  </a:cubicBezTo>
                  <a:cubicBezTo>
                    <a:pt x="13152" y="-365"/>
                    <a:pt x="14614" y="-365"/>
                    <a:pt x="16075" y="1096"/>
                  </a:cubicBezTo>
                  <a:close/>
                </a:path>
              </a:pathLst>
            </a:custGeom>
            <a:solidFill>
              <a:srgbClr val="000000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3" name="Полилиния: фигура 1172">
              <a:extLst>
                <a:ext uri="{FF2B5EF4-FFF2-40B4-BE49-F238E27FC236}">
                  <a16:creationId xmlns:a16="http://schemas.microsoft.com/office/drawing/2014/main" id="{04480773-BCF2-5917-6F9A-CB4D5681C26D}"/>
                </a:ext>
              </a:extLst>
            </p:cNvPr>
            <p:cNvSpPr/>
            <p:nvPr/>
          </p:nvSpPr>
          <p:spPr>
            <a:xfrm>
              <a:off x="5788096" y="2761406"/>
              <a:ext cx="321497" cy="178284"/>
            </a:xfrm>
            <a:custGeom>
              <a:avLst/>
              <a:gdLst>
                <a:gd name="connsiteX0" fmla="*/ 0 w 321497"/>
                <a:gd name="connsiteY0" fmla="*/ 178285 h 178284"/>
                <a:gd name="connsiteX1" fmla="*/ 32150 w 321497"/>
                <a:gd name="connsiteY1" fmla="*/ 4384 h 178284"/>
                <a:gd name="connsiteX2" fmla="*/ 293731 w 321497"/>
                <a:gd name="connsiteY2" fmla="*/ 0 h 178284"/>
                <a:gd name="connsiteX3" fmla="*/ 321497 w 321497"/>
                <a:gd name="connsiteY3" fmla="*/ 159287 h 178284"/>
                <a:gd name="connsiteX4" fmla="*/ 0 w 321497"/>
                <a:gd name="connsiteY4" fmla="*/ 178285 h 178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497" h="178284">
                  <a:moveTo>
                    <a:pt x="0" y="178285"/>
                  </a:moveTo>
                  <a:cubicBezTo>
                    <a:pt x="10229" y="121292"/>
                    <a:pt x="20459" y="62838"/>
                    <a:pt x="32150" y="4384"/>
                  </a:cubicBezTo>
                  <a:cubicBezTo>
                    <a:pt x="119831" y="30688"/>
                    <a:pt x="207512" y="33611"/>
                    <a:pt x="293731" y="0"/>
                  </a:cubicBezTo>
                  <a:cubicBezTo>
                    <a:pt x="302499" y="54070"/>
                    <a:pt x="311268" y="106679"/>
                    <a:pt x="321497" y="159287"/>
                  </a:cubicBezTo>
                  <a:cubicBezTo>
                    <a:pt x="211896" y="131522"/>
                    <a:pt x="105217" y="132983"/>
                    <a:pt x="0" y="178285"/>
                  </a:cubicBezTo>
                  <a:close/>
                </a:path>
              </a:pathLst>
            </a:custGeom>
            <a:solidFill>
              <a:srgbClr val="C6E8E9"/>
            </a:solidFill>
            <a:ln w="1458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1550" name="Рисунок 16">
            <a:extLst>
              <a:ext uri="{FF2B5EF4-FFF2-40B4-BE49-F238E27FC236}">
                <a16:creationId xmlns:a16="http://schemas.microsoft.com/office/drawing/2014/main" id="{0056D847-8A49-4D70-795F-650B6914370B}"/>
              </a:ext>
            </a:extLst>
          </p:cNvPr>
          <p:cNvGrpSpPr/>
          <p:nvPr/>
        </p:nvGrpSpPr>
        <p:grpSpPr>
          <a:xfrm rot="3924951">
            <a:off x="16772947" y="2930201"/>
            <a:ext cx="1572224" cy="1077327"/>
            <a:chOff x="16772947" y="2930201"/>
            <a:chExt cx="1572224" cy="1077327"/>
          </a:xfrm>
        </p:grpSpPr>
        <p:sp>
          <p:nvSpPr>
            <p:cNvPr id="1551" name="Полилиния: фигура 1550">
              <a:extLst>
                <a:ext uri="{FF2B5EF4-FFF2-40B4-BE49-F238E27FC236}">
                  <a16:creationId xmlns:a16="http://schemas.microsoft.com/office/drawing/2014/main" id="{6B3B72C7-0E0B-E3BB-4C99-B902794D41F4}"/>
                </a:ext>
              </a:extLst>
            </p:cNvPr>
            <p:cNvSpPr/>
            <p:nvPr/>
          </p:nvSpPr>
          <p:spPr>
            <a:xfrm>
              <a:off x="16772947" y="2930201"/>
              <a:ext cx="1572224" cy="1077327"/>
            </a:xfrm>
            <a:custGeom>
              <a:avLst/>
              <a:gdLst>
                <a:gd name="connsiteX0" fmla="*/ 487914 w 1572224"/>
                <a:gd name="connsiteY0" fmla="*/ 96388 h 1077327"/>
                <a:gd name="connsiteX1" fmla="*/ 549519 w 1572224"/>
                <a:gd name="connsiteY1" fmla="*/ 57665 h 1077327"/>
                <a:gd name="connsiteX2" fmla="*/ 875145 w 1572224"/>
                <a:gd name="connsiteY2" fmla="*/ 10141 h 1077327"/>
                <a:gd name="connsiteX3" fmla="*/ 1000115 w 1572224"/>
                <a:gd name="connsiteY3" fmla="*/ 48864 h 1077327"/>
                <a:gd name="connsiteX4" fmla="*/ 1084602 w 1572224"/>
                <a:gd name="connsiteY4" fmla="*/ 98148 h 1077327"/>
                <a:gd name="connsiteX5" fmla="*/ 1204292 w 1572224"/>
                <a:gd name="connsiteY5" fmla="*/ 207277 h 1077327"/>
                <a:gd name="connsiteX6" fmla="*/ 1244775 w 1572224"/>
                <a:gd name="connsiteY6" fmla="*/ 265362 h 1077327"/>
                <a:gd name="connsiteX7" fmla="*/ 1251816 w 1572224"/>
                <a:gd name="connsiteY7" fmla="*/ 268882 h 1077327"/>
                <a:gd name="connsiteX8" fmla="*/ 1366225 w 1572224"/>
                <a:gd name="connsiteY8" fmla="*/ 219598 h 1077327"/>
                <a:gd name="connsiteX9" fmla="*/ 1468313 w 1572224"/>
                <a:gd name="connsiteY9" fmla="*/ 200236 h 1077327"/>
                <a:gd name="connsiteX10" fmla="*/ 1529918 w 1572224"/>
                <a:gd name="connsiteY10" fmla="*/ 214317 h 1077327"/>
                <a:gd name="connsiteX11" fmla="*/ 1549280 w 1572224"/>
                <a:gd name="connsiteY11" fmla="*/ 237199 h 1077327"/>
                <a:gd name="connsiteX12" fmla="*/ 1566881 w 1572224"/>
                <a:gd name="connsiteY12" fmla="*/ 274162 h 1077327"/>
                <a:gd name="connsiteX13" fmla="*/ 1526398 w 1572224"/>
                <a:gd name="connsiteY13" fmla="*/ 362169 h 1077327"/>
                <a:gd name="connsiteX14" fmla="*/ 1427830 w 1572224"/>
                <a:gd name="connsiteY14" fmla="*/ 393852 h 1077327"/>
                <a:gd name="connsiteX15" fmla="*/ 1304620 w 1572224"/>
                <a:gd name="connsiteY15" fmla="*/ 422014 h 1077327"/>
                <a:gd name="connsiteX16" fmla="*/ 1299340 w 1572224"/>
                <a:gd name="connsiteY16" fmla="*/ 427295 h 1077327"/>
                <a:gd name="connsiteX17" fmla="*/ 1290539 w 1572224"/>
                <a:gd name="connsiteY17" fmla="*/ 573386 h 1077327"/>
                <a:gd name="connsiteX18" fmla="*/ 1237735 w 1572224"/>
                <a:gd name="connsiteY18" fmla="*/ 763482 h 1077327"/>
                <a:gd name="connsiteX19" fmla="*/ 1162048 w 1572224"/>
                <a:gd name="connsiteY19" fmla="*/ 877891 h 1077327"/>
                <a:gd name="connsiteX20" fmla="*/ 834662 w 1572224"/>
                <a:gd name="connsiteY20" fmla="*/ 1067987 h 1077327"/>
                <a:gd name="connsiteX21" fmla="*/ 334781 w 1572224"/>
                <a:gd name="connsiteY21" fmla="*/ 867330 h 1077327"/>
                <a:gd name="connsiteX22" fmla="*/ 241494 w 1572224"/>
                <a:gd name="connsiteY22" fmla="*/ 615630 h 1077327"/>
                <a:gd name="connsiteX23" fmla="*/ 250295 w 1572224"/>
                <a:gd name="connsiteY23" fmla="*/ 432575 h 1077327"/>
                <a:gd name="connsiteX24" fmla="*/ 306619 w 1572224"/>
                <a:gd name="connsiteY24" fmla="*/ 300564 h 1077327"/>
                <a:gd name="connsiteX25" fmla="*/ 355903 w 1572224"/>
                <a:gd name="connsiteY25" fmla="*/ 230159 h 1077327"/>
                <a:gd name="connsiteX26" fmla="*/ 470312 w 1572224"/>
                <a:gd name="connsiteY26" fmla="*/ 112229 h 1077327"/>
                <a:gd name="connsiteX27" fmla="*/ 475593 w 1572224"/>
                <a:gd name="connsiteY27" fmla="*/ 98148 h 1077327"/>
                <a:gd name="connsiteX28" fmla="*/ 415748 w 1572224"/>
                <a:gd name="connsiteY28" fmla="*/ 38303 h 1077327"/>
                <a:gd name="connsiteX29" fmla="*/ 320700 w 1572224"/>
                <a:gd name="connsiteY29" fmla="*/ 77026 h 1077327"/>
                <a:gd name="connsiteX30" fmla="*/ 267896 w 1572224"/>
                <a:gd name="connsiteY30" fmla="*/ 187915 h 1077327"/>
                <a:gd name="connsiteX31" fmla="*/ 230933 w 1572224"/>
                <a:gd name="connsiteY31" fmla="*/ 258321 h 1077327"/>
                <a:gd name="connsiteX32" fmla="*/ 193970 w 1572224"/>
                <a:gd name="connsiteY32" fmla="*/ 279443 h 1077327"/>
                <a:gd name="connsiteX33" fmla="*/ 188690 w 1572224"/>
                <a:gd name="connsiteY33" fmla="*/ 288243 h 1077327"/>
                <a:gd name="connsiteX34" fmla="*/ 201011 w 1572224"/>
                <a:gd name="connsiteY34" fmla="*/ 346328 h 1077327"/>
                <a:gd name="connsiteX35" fmla="*/ 185169 w 1572224"/>
                <a:gd name="connsiteY35" fmla="*/ 381531 h 1077327"/>
                <a:gd name="connsiteX36" fmla="*/ 63719 w 1572224"/>
                <a:gd name="connsiteY36" fmla="*/ 446656 h 1077327"/>
                <a:gd name="connsiteX37" fmla="*/ 54919 w 1572224"/>
                <a:gd name="connsiteY37" fmla="*/ 443136 h 1077327"/>
                <a:gd name="connsiteX38" fmla="*/ 3875 w 1572224"/>
                <a:gd name="connsiteY38" fmla="*/ 279443 h 1077327"/>
                <a:gd name="connsiteX39" fmla="*/ 354 w 1572224"/>
                <a:gd name="connsiteY39" fmla="*/ 253041 h 1077327"/>
                <a:gd name="connsiteX40" fmla="*/ 5635 w 1572224"/>
                <a:gd name="connsiteY40" fmla="*/ 244240 h 1077327"/>
                <a:gd name="connsiteX41" fmla="*/ 60199 w 1572224"/>
                <a:gd name="connsiteY41" fmla="*/ 217838 h 1077327"/>
                <a:gd name="connsiteX42" fmla="*/ 148206 w 1572224"/>
                <a:gd name="connsiteY42" fmla="*/ 200236 h 1077327"/>
                <a:gd name="connsiteX43" fmla="*/ 169328 w 1572224"/>
                <a:gd name="connsiteY43" fmla="*/ 216078 h 1077327"/>
                <a:gd name="connsiteX44" fmla="*/ 179889 w 1572224"/>
                <a:gd name="connsiteY44" fmla="*/ 263601 h 1077327"/>
                <a:gd name="connsiteX45" fmla="*/ 190450 w 1572224"/>
                <a:gd name="connsiteY45" fmla="*/ 268882 h 1077327"/>
                <a:gd name="connsiteX46" fmla="*/ 243254 w 1572224"/>
                <a:gd name="connsiteY46" fmla="*/ 210797 h 1077327"/>
                <a:gd name="connsiteX47" fmla="*/ 264376 w 1572224"/>
                <a:gd name="connsiteY47" fmla="*/ 150952 h 1077327"/>
                <a:gd name="connsiteX48" fmla="*/ 315420 w 1572224"/>
                <a:gd name="connsiteY48" fmla="*/ 59425 h 1077327"/>
                <a:gd name="connsiteX49" fmla="*/ 431589 w 1572224"/>
                <a:gd name="connsiteY49" fmla="*/ 29502 h 1077327"/>
                <a:gd name="connsiteX50" fmla="*/ 484394 w 1572224"/>
                <a:gd name="connsiteY50" fmla="*/ 89347 h 1077327"/>
                <a:gd name="connsiteX51" fmla="*/ 487914 w 1572224"/>
                <a:gd name="connsiteY51" fmla="*/ 96388 h 1077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572224" h="1077327">
                  <a:moveTo>
                    <a:pt x="487914" y="96388"/>
                  </a:moveTo>
                  <a:cubicBezTo>
                    <a:pt x="509036" y="82307"/>
                    <a:pt x="528397" y="68226"/>
                    <a:pt x="549519" y="57665"/>
                  </a:cubicBezTo>
                  <a:cubicBezTo>
                    <a:pt x="651607" y="3100"/>
                    <a:pt x="760736" y="-12741"/>
                    <a:pt x="875145" y="10141"/>
                  </a:cubicBezTo>
                  <a:cubicBezTo>
                    <a:pt x="917389" y="18942"/>
                    <a:pt x="959632" y="33023"/>
                    <a:pt x="1000115" y="48864"/>
                  </a:cubicBezTo>
                  <a:cubicBezTo>
                    <a:pt x="1030038" y="61185"/>
                    <a:pt x="1059960" y="78786"/>
                    <a:pt x="1084602" y="98148"/>
                  </a:cubicBezTo>
                  <a:cubicBezTo>
                    <a:pt x="1126846" y="131591"/>
                    <a:pt x="1170849" y="165033"/>
                    <a:pt x="1204292" y="207277"/>
                  </a:cubicBezTo>
                  <a:cubicBezTo>
                    <a:pt x="1220133" y="226638"/>
                    <a:pt x="1234214" y="246000"/>
                    <a:pt x="1244775" y="265362"/>
                  </a:cubicBezTo>
                  <a:cubicBezTo>
                    <a:pt x="1246535" y="267122"/>
                    <a:pt x="1246535" y="270642"/>
                    <a:pt x="1251816" y="268882"/>
                  </a:cubicBezTo>
                  <a:cubicBezTo>
                    <a:pt x="1287019" y="244240"/>
                    <a:pt x="1325742" y="231919"/>
                    <a:pt x="1366225" y="219598"/>
                  </a:cubicBezTo>
                  <a:cubicBezTo>
                    <a:pt x="1399668" y="209037"/>
                    <a:pt x="1433111" y="201996"/>
                    <a:pt x="1468313" y="200236"/>
                  </a:cubicBezTo>
                  <a:cubicBezTo>
                    <a:pt x="1491195" y="198476"/>
                    <a:pt x="1512317" y="200236"/>
                    <a:pt x="1529918" y="214317"/>
                  </a:cubicBezTo>
                  <a:cubicBezTo>
                    <a:pt x="1536959" y="221358"/>
                    <a:pt x="1543999" y="228399"/>
                    <a:pt x="1549280" y="237199"/>
                  </a:cubicBezTo>
                  <a:cubicBezTo>
                    <a:pt x="1556320" y="249520"/>
                    <a:pt x="1561601" y="261841"/>
                    <a:pt x="1566881" y="274162"/>
                  </a:cubicBezTo>
                  <a:cubicBezTo>
                    <a:pt x="1582723" y="314646"/>
                    <a:pt x="1561601" y="351609"/>
                    <a:pt x="1526398" y="362169"/>
                  </a:cubicBezTo>
                  <a:cubicBezTo>
                    <a:pt x="1492955" y="372730"/>
                    <a:pt x="1461273" y="385051"/>
                    <a:pt x="1427830" y="393852"/>
                  </a:cubicBezTo>
                  <a:cubicBezTo>
                    <a:pt x="1387347" y="404413"/>
                    <a:pt x="1345103" y="414974"/>
                    <a:pt x="1304620" y="422014"/>
                  </a:cubicBezTo>
                  <a:cubicBezTo>
                    <a:pt x="1301100" y="422014"/>
                    <a:pt x="1297579" y="422014"/>
                    <a:pt x="1299340" y="427295"/>
                  </a:cubicBezTo>
                  <a:cubicBezTo>
                    <a:pt x="1308140" y="476579"/>
                    <a:pt x="1297579" y="525863"/>
                    <a:pt x="1290539" y="573386"/>
                  </a:cubicBezTo>
                  <a:cubicBezTo>
                    <a:pt x="1281738" y="640272"/>
                    <a:pt x="1264137" y="703637"/>
                    <a:pt x="1237735" y="763482"/>
                  </a:cubicBezTo>
                  <a:cubicBezTo>
                    <a:pt x="1218373" y="805725"/>
                    <a:pt x="1191971" y="844448"/>
                    <a:pt x="1162048" y="877891"/>
                  </a:cubicBezTo>
                  <a:cubicBezTo>
                    <a:pt x="1074041" y="978219"/>
                    <a:pt x="964912" y="1043345"/>
                    <a:pt x="834662" y="1067987"/>
                  </a:cubicBezTo>
                  <a:cubicBezTo>
                    <a:pt x="651607" y="1104950"/>
                    <a:pt x="447431" y="1031024"/>
                    <a:pt x="334781" y="867330"/>
                  </a:cubicBezTo>
                  <a:cubicBezTo>
                    <a:pt x="281977" y="791644"/>
                    <a:pt x="252055" y="707157"/>
                    <a:pt x="241494" y="615630"/>
                  </a:cubicBezTo>
                  <a:cubicBezTo>
                    <a:pt x="234453" y="554025"/>
                    <a:pt x="236213" y="492420"/>
                    <a:pt x="250295" y="432575"/>
                  </a:cubicBezTo>
                  <a:cubicBezTo>
                    <a:pt x="260855" y="385051"/>
                    <a:pt x="278457" y="341048"/>
                    <a:pt x="306619" y="300564"/>
                  </a:cubicBezTo>
                  <a:cubicBezTo>
                    <a:pt x="322460" y="277683"/>
                    <a:pt x="338302" y="253041"/>
                    <a:pt x="355903" y="230159"/>
                  </a:cubicBezTo>
                  <a:cubicBezTo>
                    <a:pt x="389346" y="186155"/>
                    <a:pt x="428069" y="147432"/>
                    <a:pt x="470312" y="112229"/>
                  </a:cubicBezTo>
                  <a:cubicBezTo>
                    <a:pt x="473833" y="108709"/>
                    <a:pt x="475593" y="103428"/>
                    <a:pt x="475593" y="98148"/>
                  </a:cubicBezTo>
                  <a:cubicBezTo>
                    <a:pt x="473833" y="64705"/>
                    <a:pt x="452711" y="41823"/>
                    <a:pt x="415748" y="38303"/>
                  </a:cubicBezTo>
                  <a:cubicBezTo>
                    <a:pt x="377025" y="34783"/>
                    <a:pt x="345342" y="48864"/>
                    <a:pt x="320700" y="77026"/>
                  </a:cubicBezTo>
                  <a:cubicBezTo>
                    <a:pt x="292538" y="108709"/>
                    <a:pt x="276697" y="147432"/>
                    <a:pt x="267896" y="187915"/>
                  </a:cubicBezTo>
                  <a:cubicBezTo>
                    <a:pt x="260855" y="214317"/>
                    <a:pt x="252055" y="238959"/>
                    <a:pt x="230933" y="258321"/>
                  </a:cubicBezTo>
                  <a:cubicBezTo>
                    <a:pt x="220372" y="268882"/>
                    <a:pt x="208051" y="275922"/>
                    <a:pt x="193970" y="279443"/>
                  </a:cubicBezTo>
                  <a:cubicBezTo>
                    <a:pt x="188690" y="281203"/>
                    <a:pt x="188690" y="282963"/>
                    <a:pt x="188690" y="288243"/>
                  </a:cubicBezTo>
                  <a:cubicBezTo>
                    <a:pt x="193970" y="307605"/>
                    <a:pt x="197490" y="326967"/>
                    <a:pt x="201011" y="346328"/>
                  </a:cubicBezTo>
                  <a:cubicBezTo>
                    <a:pt x="206291" y="369210"/>
                    <a:pt x="206291" y="370970"/>
                    <a:pt x="185169" y="381531"/>
                  </a:cubicBezTo>
                  <a:cubicBezTo>
                    <a:pt x="144686" y="404413"/>
                    <a:pt x="105963" y="429055"/>
                    <a:pt x="63719" y="446656"/>
                  </a:cubicBezTo>
                  <a:cubicBezTo>
                    <a:pt x="60199" y="448416"/>
                    <a:pt x="56679" y="446656"/>
                    <a:pt x="54919" y="443136"/>
                  </a:cubicBezTo>
                  <a:cubicBezTo>
                    <a:pt x="24996" y="392092"/>
                    <a:pt x="9155" y="337527"/>
                    <a:pt x="3875" y="279443"/>
                  </a:cubicBezTo>
                  <a:cubicBezTo>
                    <a:pt x="2114" y="270642"/>
                    <a:pt x="3875" y="261841"/>
                    <a:pt x="354" y="253041"/>
                  </a:cubicBezTo>
                  <a:cubicBezTo>
                    <a:pt x="-1406" y="249520"/>
                    <a:pt x="3875" y="246000"/>
                    <a:pt x="5635" y="244240"/>
                  </a:cubicBezTo>
                  <a:cubicBezTo>
                    <a:pt x="23236" y="233679"/>
                    <a:pt x="40838" y="224878"/>
                    <a:pt x="60199" y="217838"/>
                  </a:cubicBezTo>
                  <a:cubicBezTo>
                    <a:pt x="88361" y="209037"/>
                    <a:pt x="118284" y="200236"/>
                    <a:pt x="148206" y="200236"/>
                  </a:cubicBezTo>
                  <a:cubicBezTo>
                    <a:pt x="164048" y="200236"/>
                    <a:pt x="165808" y="201996"/>
                    <a:pt x="169328" y="216078"/>
                  </a:cubicBezTo>
                  <a:cubicBezTo>
                    <a:pt x="172848" y="231919"/>
                    <a:pt x="178129" y="247760"/>
                    <a:pt x="179889" y="263601"/>
                  </a:cubicBezTo>
                  <a:cubicBezTo>
                    <a:pt x="181649" y="272402"/>
                    <a:pt x="185169" y="272402"/>
                    <a:pt x="190450" y="268882"/>
                  </a:cubicBezTo>
                  <a:cubicBezTo>
                    <a:pt x="215092" y="256561"/>
                    <a:pt x="232693" y="237199"/>
                    <a:pt x="243254" y="210797"/>
                  </a:cubicBezTo>
                  <a:cubicBezTo>
                    <a:pt x="250295" y="191436"/>
                    <a:pt x="257335" y="172074"/>
                    <a:pt x="264376" y="150952"/>
                  </a:cubicBezTo>
                  <a:cubicBezTo>
                    <a:pt x="274937" y="115749"/>
                    <a:pt x="289018" y="84067"/>
                    <a:pt x="315420" y="59425"/>
                  </a:cubicBezTo>
                  <a:cubicBezTo>
                    <a:pt x="348863" y="27742"/>
                    <a:pt x="387586" y="17181"/>
                    <a:pt x="431589" y="29502"/>
                  </a:cubicBezTo>
                  <a:cubicBezTo>
                    <a:pt x="461512" y="38303"/>
                    <a:pt x="480873" y="57665"/>
                    <a:pt x="484394" y="89347"/>
                  </a:cubicBezTo>
                  <a:cubicBezTo>
                    <a:pt x="487914" y="91107"/>
                    <a:pt x="487914" y="92868"/>
                    <a:pt x="487914" y="96388"/>
                  </a:cubicBezTo>
                  <a:close/>
                </a:path>
              </a:pathLst>
            </a:custGeom>
            <a:solidFill>
              <a:srgbClr val="020202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2" name="Полилиния: фигура 1551">
              <a:extLst>
                <a:ext uri="{FF2B5EF4-FFF2-40B4-BE49-F238E27FC236}">
                  <a16:creationId xmlns:a16="http://schemas.microsoft.com/office/drawing/2014/main" id="{EBDC6CE0-2B95-FA85-6950-8AED612FA28F}"/>
                </a:ext>
              </a:extLst>
            </p:cNvPr>
            <p:cNvSpPr/>
            <p:nvPr/>
          </p:nvSpPr>
          <p:spPr>
            <a:xfrm>
              <a:off x="17081101" y="3004751"/>
              <a:ext cx="922967" cy="930114"/>
            </a:xfrm>
            <a:custGeom>
              <a:avLst/>
              <a:gdLst>
                <a:gd name="connsiteX0" fmla="*/ 162158 w 922967"/>
                <a:gd name="connsiteY0" fmla="*/ 130966 h 930114"/>
                <a:gd name="connsiteX1" fmla="*/ 248405 w 922967"/>
                <a:gd name="connsiteY1" fmla="*/ 215453 h 930114"/>
                <a:gd name="connsiteX2" fmla="*/ 237845 w 922967"/>
                <a:gd name="connsiteY2" fmla="*/ 224254 h 930114"/>
                <a:gd name="connsiteX3" fmla="*/ 176240 w 922967"/>
                <a:gd name="connsiteY3" fmla="*/ 262977 h 930114"/>
                <a:gd name="connsiteX4" fmla="*/ 163919 w 922967"/>
                <a:gd name="connsiteY4" fmla="*/ 294659 h 930114"/>
                <a:gd name="connsiteX5" fmla="*/ 158638 w 922967"/>
                <a:gd name="connsiteY5" fmla="*/ 331622 h 930114"/>
                <a:gd name="connsiteX6" fmla="*/ 126956 w 922967"/>
                <a:gd name="connsiteY6" fmla="*/ 446032 h 930114"/>
                <a:gd name="connsiteX7" fmla="*/ 214963 w 922967"/>
                <a:gd name="connsiteY7" fmla="*/ 704773 h 930114"/>
                <a:gd name="connsiteX8" fmla="*/ 405058 w 922967"/>
                <a:gd name="connsiteY8" fmla="*/ 801580 h 930114"/>
                <a:gd name="connsiteX9" fmla="*/ 653238 w 922967"/>
                <a:gd name="connsiteY9" fmla="*/ 732935 h 930114"/>
                <a:gd name="connsiteX10" fmla="*/ 792290 w 922967"/>
                <a:gd name="connsiteY10" fmla="*/ 491795 h 930114"/>
                <a:gd name="connsiteX11" fmla="*/ 799330 w 922967"/>
                <a:gd name="connsiteY11" fmla="*/ 426670 h 930114"/>
                <a:gd name="connsiteX12" fmla="*/ 787009 w 922967"/>
                <a:gd name="connsiteY12" fmla="*/ 343943 h 930114"/>
                <a:gd name="connsiteX13" fmla="*/ 718364 w 922967"/>
                <a:gd name="connsiteY13" fmla="*/ 233054 h 930114"/>
                <a:gd name="connsiteX14" fmla="*/ 633877 w 922967"/>
                <a:gd name="connsiteY14" fmla="*/ 166169 h 930114"/>
                <a:gd name="connsiteX15" fmla="*/ 549390 w 922967"/>
                <a:gd name="connsiteY15" fmla="*/ 132726 h 930114"/>
                <a:gd name="connsiteX16" fmla="*/ 484265 w 922967"/>
                <a:gd name="connsiteY16" fmla="*/ 122165 h 930114"/>
                <a:gd name="connsiteX17" fmla="*/ 266007 w 922967"/>
                <a:gd name="connsiteY17" fmla="*/ 199612 h 930114"/>
                <a:gd name="connsiteX18" fmla="*/ 246645 w 922967"/>
                <a:gd name="connsiteY18" fmla="*/ 203132 h 930114"/>
                <a:gd name="connsiteX19" fmla="*/ 206162 w 922967"/>
                <a:gd name="connsiteY19" fmla="*/ 183770 h 930114"/>
                <a:gd name="connsiteX20" fmla="*/ 172719 w 922967"/>
                <a:gd name="connsiteY20" fmla="*/ 122165 h 930114"/>
                <a:gd name="connsiteX21" fmla="*/ 176240 w 922967"/>
                <a:gd name="connsiteY21" fmla="*/ 113365 h 930114"/>
                <a:gd name="connsiteX22" fmla="*/ 572272 w 922967"/>
                <a:gd name="connsiteY22" fmla="*/ 13037 h 930114"/>
                <a:gd name="connsiteX23" fmla="*/ 681401 w 922967"/>
                <a:gd name="connsiteY23" fmla="*/ 55280 h 930114"/>
                <a:gd name="connsiteX24" fmla="*/ 873256 w 922967"/>
                <a:gd name="connsiteY24" fmla="*/ 231294 h 930114"/>
                <a:gd name="connsiteX25" fmla="*/ 920780 w 922967"/>
                <a:gd name="connsiteY25" fmla="*/ 377386 h 930114"/>
                <a:gd name="connsiteX26" fmla="*/ 915500 w 922967"/>
                <a:gd name="connsiteY26" fmla="*/ 475954 h 930114"/>
                <a:gd name="connsiteX27" fmla="*/ 871496 w 922967"/>
                <a:gd name="connsiteY27" fmla="*/ 639647 h 930114"/>
                <a:gd name="connsiteX28" fmla="*/ 730685 w 922967"/>
                <a:gd name="connsiteY28" fmla="*/ 822702 h 930114"/>
                <a:gd name="connsiteX29" fmla="*/ 493065 w 922967"/>
                <a:gd name="connsiteY29" fmla="*/ 926551 h 930114"/>
                <a:gd name="connsiteX30" fmla="*/ 142797 w 922967"/>
                <a:gd name="connsiteY30" fmla="*/ 815662 h 930114"/>
                <a:gd name="connsiteX31" fmla="*/ 19587 w 922967"/>
                <a:gd name="connsiteY31" fmla="*/ 607965 h 930114"/>
                <a:gd name="connsiteX32" fmla="*/ 21347 w 922967"/>
                <a:gd name="connsiteY32" fmla="*/ 329862 h 930114"/>
                <a:gd name="connsiteX33" fmla="*/ 63590 w 922967"/>
                <a:gd name="connsiteY33" fmla="*/ 248896 h 930114"/>
                <a:gd name="connsiteX34" fmla="*/ 156878 w 922967"/>
                <a:gd name="connsiteY34" fmla="*/ 134486 h 930114"/>
                <a:gd name="connsiteX35" fmla="*/ 162158 w 922967"/>
                <a:gd name="connsiteY35" fmla="*/ 130966 h 93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22967" h="930114">
                  <a:moveTo>
                    <a:pt x="162158" y="130966"/>
                  </a:moveTo>
                  <a:cubicBezTo>
                    <a:pt x="170959" y="180250"/>
                    <a:pt x="202642" y="204892"/>
                    <a:pt x="248405" y="215453"/>
                  </a:cubicBezTo>
                  <a:cubicBezTo>
                    <a:pt x="244885" y="218973"/>
                    <a:pt x="241365" y="220733"/>
                    <a:pt x="237845" y="224254"/>
                  </a:cubicBezTo>
                  <a:cubicBezTo>
                    <a:pt x="216723" y="236575"/>
                    <a:pt x="197361" y="248896"/>
                    <a:pt x="176240" y="262977"/>
                  </a:cubicBezTo>
                  <a:cubicBezTo>
                    <a:pt x="163919" y="271778"/>
                    <a:pt x="160398" y="282338"/>
                    <a:pt x="163919" y="294659"/>
                  </a:cubicBezTo>
                  <a:cubicBezTo>
                    <a:pt x="169199" y="308741"/>
                    <a:pt x="165679" y="319301"/>
                    <a:pt x="158638" y="331622"/>
                  </a:cubicBezTo>
                  <a:cubicBezTo>
                    <a:pt x="137516" y="366825"/>
                    <a:pt x="128716" y="405548"/>
                    <a:pt x="126956" y="446032"/>
                  </a:cubicBezTo>
                  <a:cubicBezTo>
                    <a:pt x="121675" y="544600"/>
                    <a:pt x="148077" y="632607"/>
                    <a:pt x="214963" y="704773"/>
                  </a:cubicBezTo>
                  <a:cubicBezTo>
                    <a:pt x="266007" y="761097"/>
                    <a:pt x="329372" y="792780"/>
                    <a:pt x="405058" y="801580"/>
                  </a:cubicBezTo>
                  <a:cubicBezTo>
                    <a:pt x="496586" y="813902"/>
                    <a:pt x="579312" y="787499"/>
                    <a:pt x="653238" y="732935"/>
                  </a:cubicBezTo>
                  <a:cubicBezTo>
                    <a:pt x="735965" y="673090"/>
                    <a:pt x="778208" y="590363"/>
                    <a:pt x="792290" y="491795"/>
                  </a:cubicBezTo>
                  <a:cubicBezTo>
                    <a:pt x="795810" y="470674"/>
                    <a:pt x="799330" y="449552"/>
                    <a:pt x="799330" y="426670"/>
                  </a:cubicBezTo>
                  <a:cubicBezTo>
                    <a:pt x="801090" y="398508"/>
                    <a:pt x="794050" y="370346"/>
                    <a:pt x="787009" y="343943"/>
                  </a:cubicBezTo>
                  <a:cubicBezTo>
                    <a:pt x="774688" y="299940"/>
                    <a:pt x="750046" y="262977"/>
                    <a:pt x="718364" y="233054"/>
                  </a:cubicBezTo>
                  <a:cubicBezTo>
                    <a:pt x="691961" y="208412"/>
                    <a:pt x="663799" y="185531"/>
                    <a:pt x="633877" y="166169"/>
                  </a:cubicBezTo>
                  <a:cubicBezTo>
                    <a:pt x="607475" y="150328"/>
                    <a:pt x="579312" y="141527"/>
                    <a:pt x="549390" y="132726"/>
                  </a:cubicBezTo>
                  <a:cubicBezTo>
                    <a:pt x="528268" y="125686"/>
                    <a:pt x="505386" y="122165"/>
                    <a:pt x="484265" y="122165"/>
                  </a:cubicBezTo>
                  <a:cubicBezTo>
                    <a:pt x="401538" y="118645"/>
                    <a:pt x="329372" y="145047"/>
                    <a:pt x="266007" y="199612"/>
                  </a:cubicBezTo>
                  <a:cubicBezTo>
                    <a:pt x="258966" y="204892"/>
                    <a:pt x="253686" y="206652"/>
                    <a:pt x="246645" y="203132"/>
                  </a:cubicBezTo>
                  <a:cubicBezTo>
                    <a:pt x="232564" y="197852"/>
                    <a:pt x="218483" y="194331"/>
                    <a:pt x="206162" y="183770"/>
                  </a:cubicBezTo>
                  <a:cubicBezTo>
                    <a:pt x="185040" y="167929"/>
                    <a:pt x="176240" y="146807"/>
                    <a:pt x="172719" y="122165"/>
                  </a:cubicBezTo>
                  <a:cubicBezTo>
                    <a:pt x="172719" y="118645"/>
                    <a:pt x="174479" y="115125"/>
                    <a:pt x="176240" y="113365"/>
                  </a:cubicBezTo>
                  <a:cubicBezTo>
                    <a:pt x="292409" y="14797"/>
                    <a:pt x="422660" y="-22166"/>
                    <a:pt x="572272" y="13037"/>
                  </a:cubicBezTo>
                  <a:cubicBezTo>
                    <a:pt x="610995" y="21837"/>
                    <a:pt x="646198" y="37679"/>
                    <a:pt x="681401" y="55280"/>
                  </a:cubicBezTo>
                  <a:cubicBezTo>
                    <a:pt x="760607" y="95763"/>
                    <a:pt x="825732" y="153848"/>
                    <a:pt x="873256" y="231294"/>
                  </a:cubicBezTo>
                  <a:cubicBezTo>
                    <a:pt x="901418" y="277058"/>
                    <a:pt x="911979" y="326342"/>
                    <a:pt x="920780" y="377386"/>
                  </a:cubicBezTo>
                  <a:cubicBezTo>
                    <a:pt x="926060" y="410829"/>
                    <a:pt x="920780" y="444272"/>
                    <a:pt x="915500" y="475954"/>
                  </a:cubicBezTo>
                  <a:cubicBezTo>
                    <a:pt x="906699" y="532279"/>
                    <a:pt x="892618" y="586843"/>
                    <a:pt x="871496" y="639647"/>
                  </a:cubicBezTo>
                  <a:cubicBezTo>
                    <a:pt x="841574" y="713573"/>
                    <a:pt x="794050" y="773418"/>
                    <a:pt x="730685" y="822702"/>
                  </a:cubicBezTo>
                  <a:cubicBezTo>
                    <a:pt x="660279" y="879027"/>
                    <a:pt x="581072" y="914230"/>
                    <a:pt x="493065" y="926551"/>
                  </a:cubicBezTo>
                  <a:cubicBezTo>
                    <a:pt x="361055" y="942392"/>
                    <a:pt x="243125" y="905429"/>
                    <a:pt x="142797" y="815662"/>
                  </a:cubicBezTo>
                  <a:cubicBezTo>
                    <a:pt x="79432" y="759337"/>
                    <a:pt x="42469" y="687171"/>
                    <a:pt x="19587" y="607965"/>
                  </a:cubicBezTo>
                  <a:cubicBezTo>
                    <a:pt x="-6815" y="514677"/>
                    <a:pt x="-6815" y="421390"/>
                    <a:pt x="21347" y="329862"/>
                  </a:cubicBezTo>
                  <a:cubicBezTo>
                    <a:pt x="30148" y="299940"/>
                    <a:pt x="47749" y="275298"/>
                    <a:pt x="63590" y="248896"/>
                  </a:cubicBezTo>
                  <a:cubicBezTo>
                    <a:pt x="89993" y="206652"/>
                    <a:pt x="121675" y="169689"/>
                    <a:pt x="156878" y="134486"/>
                  </a:cubicBezTo>
                  <a:cubicBezTo>
                    <a:pt x="158638" y="134486"/>
                    <a:pt x="160398" y="132726"/>
                    <a:pt x="162158" y="130966"/>
                  </a:cubicBezTo>
                  <a:close/>
                </a:path>
              </a:pathLst>
            </a:custGeom>
            <a:solidFill>
              <a:srgbClr val="DCEAC6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3" name="Полилиния: фигура 1552">
              <a:extLst>
                <a:ext uri="{FF2B5EF4-FFF2-40B4-BE49-F238E27FC236}">
                  <a16:creationId xmlns:a16="http://schemas.microsoft.com/office/drawing/2014/main" id="{22CC2BAC-50DC-AF76-3D06-98221BE90132}"/>
                </a:ext>
              </a:extLst>
            </p:cNvPr>
            <p:cNvSpPr/>
            <p:nvPr/>
          </p:nvSpPr>
          <p:spPr>
            <a:xfrm>
              <a:off x="17219938" y="3137635"/>
              <a:ext cx="655442" cy="664165"/>
            </a:xfrm>
            <a:custGeom>
              <a:avLst/>
              <a:gdLst>
                <a:gd name="connsiteX0" fmla="*/ 144772 w 655442"/>
                <a:gd name="connsiteY0" fmla="*/ 68488 h 664165"/>
                <a:gd name="connsiteX1" fmla="*/ 276782 w 655442"/>
                <a:gd name="connsiteY1" fmla="*/ 5123 h 664165"/>
                <a:gd name="connsiteX2" fmla="*/ 463358 w 655442"/>
                <a:gd name="connsiteY2" fmla="*/ 29765 h 664165"/>
                <a:gd name="connsiteX3" fmla="*/ 620010 w 655442"/>
                <a:gd name="connsiteY3" fmla="*/ 165296 h 664165"/>
                <a:gd name="connsiteX4" fmla="*/ 655213 w 655442"/>
                <a:gd name="connsiteY4" fmla="*/ 288505 h 664165"/>
                <a:gd name="connsiteX5" fmla="*/ 642892 w 655442"/>
                <a:gd name="connsiteY5" fmla="*/ 381793 h 664165"/>
                <a:gd name="connsiteX6" fmla="*/ 604169 w 655442"/>
                <a:gd name="connsiteY6" fmla="*/ 490922 h 664165"/>
                <a:gd name="connsiteX7" fmla="*/ 498560 w 655442"/>
                <a:gd name="connsiteY7" fmla="*/ 603571 h 664165"/>
                <a:gd name="connsiteX8" fmla="*/ 296144 w 655442"/>
                <a:gd name="connsiteY8" fmla="*/ 663416 h 664165"/>
                <a:gd name="connsiteX9" fmla="*/ 14521 w 655442"/>
                <a:gd name="connsiteY9" fmla="*/ 436357 h 664165"/>
                <a:gd name="connsiteX10" fmla="*/ 14521 w 655442"/>
                <a:gd name="connsiteY10" fmla="*/ 237461 h 664165"/>
                <a:gd name="connsiteX11" fmla="*/ 35643 w 655442"/>
                <a:gd name="connsiteY11" fmla="*/ 191698 h 664165"/>
                <a:gd name="connsiteX12" fmla="*/ 39163 w 655442"/>
                <a:gd name="connsiteY12" fmla="*/ 202258 h 664165"/>
                <a:gd name="connsiteX13" fmla="*/ 123650 w 655442"/>
                <a:gd name="connsiteY13" fmla="*/ 452199 h 664165"/>
                <a:gd name="connsiteX14" fmla="*/ 158853 w 655442"/>
                <a:gd name="connsiteY14" fmla="*/ 531405 h 664165"/>
                <a:gd name="connsiteX15" fmla="*/ 176454 w 655442"/>
                <a:gd name="connsiteY15" fmla="*/ 563088 h 664165"/>
                <a:gd name="connsiteX16" fmla="*/ 202856 w 655442"/>
                <a:gd name="connsiteY16" fmla="*/ 571888 h 664165"/>
                <a:gd name="connsiteX17" fmla="*/ 266222 w 655442"/>
                <a:gd name="connsiteY17" fmla="*/ 541966 h 664165"/>
                <a:gd name="connsiteX18" fmla="*/ 517922 w 655442"/>
                <a:gd name="connsiteY18" fmla="*/ 394114 h 664165"/>
                <a:gd name="connsiteX19" fmla="*/ 537284 w 655442"/>
                <a:gd name="connsiteY19" fmla="*/ 385313 h 664165"/>
                <a:gd name="connsiteX20" fmla="*/ 544324 w 655442"/>
                <a:gd name="connsiteY20" fmla="*/ 364192 h 664165"/>
                <a:gd name="connsiteX21" fmla="*/ 454557 w 655442"/>
                <a:gd name="connsiteY21" fmla="*/ 239221 h 664165"/>
                <a:gd name="connsiteX22" fmla="*/ 311985 w 655442"/>
                <a:gd name="connsiteY22" fmla="*/ 59687 h 664165"/>
                <a:gd name="connsiteX23" fmla="*/ 294384 w 655442"/>
                <a:gd name="connsiteY23" fmla="*/ 36805 h 664165"/>
                <a:gd name="connsiteX24" fmla="*/ 273262 w 655442"/>
                <a:gd name="connsiteY24" fmla="*/ 28004 h 664165"/>
                <a:gd name="connsiteX25" fmla="*/ 179975 w 655442"/>
                <a:gd name="connsiteY25" fmla="*/ 56167 h 664165"/>
                <a:gd name="connsiteX26" fmla="*/ 144772 w 655442"/>
                <a:gd name="connsiteY26" fmla="*/ 68488 h 664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55442" h="664165">
                  <a:moveTo>
                    <a:pt x="144772" y="68488"/>
                  </a:moveTo>
                  <a:cubicBezTo>
                    <a:pt x="183495" y="36805"/>
                    <a:pt x="227498" y="15683"/>
                    <a:pt x="276782" y="5123"/>
                  </a:cubicBezTo>
                  <a:cubicBezTo>
                    <a:pt x="341908" y="-7198"/>
                    <a:pt x="403513" y="3362"/>
                    <a:pt x="463358" y="29765"/>
                  </a:cubicBezTo>
                  <a:cubicBezTo>
                    <a:pt x="530243" y="59687"/>
                    <a:pt x="583047" y="103691"/>
                    <a:pt x="620010" y="165296"/>
                  </a:cubicBezTo>
                  <a:cubicBezTo>
                    <a:pt x="642892" y="202258"/>
                    <a:pt x="653453" y="244502"/>
                    <a:pt x="655213" y="288505"/>
                  </a:cubicBezTo>
                  <a:cubicBezTo>
                    <a:pt x="656973" y="320188"/>
                    <a:pt x="648173" y="350110"/>
                    <a:pt x="642892" y="381793"/>
                  </a:cubicBezTo>
                  <a:cubicBezTo>
                    <a:pt x="634091" y="420516"/>
                    <a:pt x="621770" y="455719"/>
                    <a:pt x="604169" y="490922"/>
                  </a:cubicBezTo>
                  <a:cubicBezTo>
                    <a:pt x="579527" y="538446"/>
                    <a:pt x="540804" y="573649"/>
                    <a:pt x="498560" y="603571"/>
                  </a:cubicBezTo>
                  <a:cubicBezTo>
                    <a:pt x="438716" y="645814"/>
                    <a:pt x="370070" y="668696"/>
                    <a:pt x="296144" y="663416"/>
                  </a:cubicBezTo>
                  <a:cubicBezTo>
                    <a:pt x="176454" y="656375"/>
                    <a:pt x="58525" y="589490"/>
                    <a:pt x="14521" y="436357"/>
                  </a:cubicBezTo>
                  <a:cubicBezTo>
                    <a:pt x="-4840" y="369472"/>
                    <a:pt x="-4840" y="304347"/>
                    <a:pt x="14521" y="237461"/>
                  </a:cubicBezTo>
                  <a:cubicBezTo>
                    <a:pt x="19802" y="221620"/>
                    <a:pt x="28602" y="207539"/>
                    <a:pt x="35643" y="191698"/>
                  </a:cubicBezTo>
                  <a:cubicBezTo>
                    <a:pt x="37403" y="195218"/>
                    <a:pt x="37403" y="198738"/>
                    <a:pt x="39163" y="202258"/>
                  </a:cubicBezTo>
                  <a:cubicBezTo>
                    <a:pt x="67325" y="286745"/>
                    <a:pt x="91967" y="371232"/>
                    <a:pt x="123650" y="452199"/>
                  </a:cubicBezTo>
                  <a:cubicBezTo>
                    <a:pt x="134211" y="478601"/>
                    <a:pt x="146532" y="505003"/>
                    <a:pt x="158853" y="531405"/>
                  </a:cubicBezTo>
                  <a:cubicBezTo>
                    <a:pt x="164133" y="541966"/>
                    <a:pt x="169414" y="552527"/>
                    <a:pt x="176454" y="563088"/>
                  </a:cubicBezTo>
                  <a:cubicBezTo>
                    <a:pt x="185255" y="575409"/>
                    <a:pt x="187015" y="577169"/>
                    <a:pt x="202856" y="571888"/>
                  </a:cubicBezTo>
                  <a:cubicBezTo>
                    <a:pt x="225738" y="564848"/>
                    <a:pt x="246860" y="552527"/>
                    <a:pt x="266222" y="541966"/>
                  </a:cubicBezTo>
                  <a:cubicBezTo>
                    <a:pt x="350708" y="492682"/>
                    <a:pt x="433435" y="443398"/>
                    <a:pt x="517922" y="394114"/>
                  </a:cubicBezTo>
                  <a:cubicBezTo>
                    <a:pt x="523202" y="390594"/>
                    <a:pt x="530243" y="388834"/>
                    <a:pt x="537284" y="385313"/>
                  </a:cubicBezTo>
                  <a:cubicBezTo>
                    <a:pt x="547844" y="380033"/>
                    <a:pt x="549605" y="372992"/>
                    <a:pt x="544324" y="364192"/>
                  </a:cubicBezTo>
                  <a:cubicBezTo>
                    <a:pt x="519682" y="320188"/>
                    <a:pt x="486239" y="279705"/>
                    <a:pt x="454557" y="239221"/>
                  </a:cubicBezTo>
                  <a:cubicBezTo>
                    <a:pt x="407033" y="179377"/>
                    <a:pt x="359509" y="119532"/>
                    <a:pt x="311985" y="59687"/>
                  </a:cubicBezTo>
                  <a:cubicBezTo>
                    <a:pt x="306705" y="52646"/>
                    <a:pt x="301424" y="43846"/>
                    <a:pt x="294384" y="36805"/>
                  </a:cubicBezTo>
                  <a:cubicBezTo>
                    <a:pt x="289103" y="29765"/>
                    <a:pt x="285583" y="26244"/>
                    <a:pt x="273262" y="28004"/>
                  </a:cubicBezTo>
                  <a:cubicBezTo>
                    <a:pt x="241580" y="33285"/>
                    <a:pt x="209897" y="43846"/>
                    <a:pt x="179975" y="56167"/>
                  </a:cubicBezTo>
                  <a:cubicBezTo>
                    <a:pt x="167654" y="56167"/>
                    <a:pt x="155333" y="63207"/>
                    <a:pt x="144772" y="68488"/>
                  </a:cubicBezTo>
                  <a:close/>
                </a:path>
              </a:pathLst>
            </a:custGeom>
            <a:solidFill>
              <a:srgbClr val="BDD19C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4" name="Полилиния: фигура 1553">
              <a:extLst>
                <a:ext uri="{FF2B5EF4-FFF2-40B4-BE49-F238E27FC236}">
                  <a16:creationId xmlns:a16="http://schemas.microsoft.com/office/drawing/2014/main" id="{50704E2D-C223-B48A-C3CB-8358BCEFD778}"/>
                </a:ext>
              </a:extLst>
            </p:cNvPr>
            <p:cNvSpPr/>
            <p:nvPr/>
          </p:nvSpPr>
          <p:spPr>
            <a:xfrm>
              <a:off x="17255226" y="3165362"/>
              <a:ext cx="501994" cy="538952"/>
            </a:xfrm>
            <a:custGeom>
              <a:avLst/>
              <a:gdLst>
                <a:gd name="connsiteX0" fmla="*/ 501995 w 501994"/>
                <a:gd name="connsiteY0" fmla="*/ 339985 h 538952"/>
                <a:gd name="connsiteX1" fmla="*/ 498475 w 501994"/>
                <a:gd name="connsiteY1" fmla="*/ 345266 h 538952"/>
                <a:gd name="connsiteX2" fmla="*/ 484394 w 501994"/>
                <a:gd name="connsiteY2" fmla="*/ 354067 h 538952"/>
                <a:gd name="connsiteX3" fmla="*/ 313660 w 501994"/>
                <a:gd name="connsiteY3" fmla="*/ 445594 h 538952"/>
                <a:gd name="connsiteX4" fmla="*/ 155247 w 501994"/>
                <a:gd name="connsiteY4" fmla="*/ 537121 h 538952"/>
                <a:gd name="connsiteX5" fmla="*/ 146446 w 501994"/>
                <a:gd name="connsiteY5" fmla="*/ 533601 h 538952"/>
                <a:gd name="connsiteX6" fmla="*/ 69000 w 501994"/>
                <a:gd name="connsiteY6" fmla="*/ 325904 h 538952"/>
                <a:gd name="connsiteX7" fmla="*/ 7395 w 501994"/>
                <a:gd name="connsiteY7" fmla="*/ 141089 h 538952"/>
                <a:gd name="connsiteX8" fmla="*/ 5635 w 501994"/>
                <a:gd name="connsiteY8" fmla="*/ 134049 h 538952"/>
                <a:gd name="connsiteX9" fmla="*/ 354 w 501994"/>
                <a:gd name="connsiteY9" fmla="*/ 118207 h 538952"/>
                <a:gd name="connsiteX10" fmla="*/ 14435 w 501994"/>
                <a:gd name="connsiteY10" fmla="*/ 107647 h 538952"/>
                <a:gd name="connsiteX11" fmla="*/ 218612 w 501994"/>
                <a:gd name="connsiteY11" fmla="*/ 9079 h 538952"/>
                <a:gd name="connsiteX12" fmla="*/ 243254 w 501994"/>
                <a:gd name="connsiteY12" fmla="*/ 278 h 538952"/>
                <a:gd name="connsiteX13" fmla="*/ 259095 w 501994"/>
                <a:gd name="connsiteY13" fmla="*/ 19639 h 538952"/>
                <a:gd name="connsiteX14" fmla="*/ 303099 w 501994"/>
                <a:gd name="connsiteY14" fmla="*/ 81244 h 538952"/>
                <a:gd name="connsiteX15" fmla="*/ 442150 w 501994"/>
                <a:gd name="connsiteY15" fmla="*/ 259019 h 538952"/>
                <a:gd name="connsiteX16" fmla="*/ 500235 w 501994"/>
                <a:gd name="connsiteY16" fmla="*/ 334705 h 538952"/>
                <a:gd name="connsiteX17" fmla="*/ 501995 w 501994"/>
                <a:gd name="connsiteY17" fmla="*/ 339985 h 538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1994" h="538952">
                  <a:moveTo>
                    <a:pt x="501995" y="339985"/>
                  </a:moveTo>
                  <a:cubicBezTo>
                    <a:pt x="501995" y="341746"/>
                    <a:pt x="500235" y="343506"/>
                    <a:pt x="498475" y="345266"/>
                  </a:cubicBezTo>
                  <a:cubicBezTo>
                    <a:pt x="493194" y="348786"/>
                    <a:pt x="489674" y="352306"/>
                    <a:pt x="484394" y="354067"/>
                  </a:cubicBezTo>
                  <a:cubicBezTo>
                    <a:pt x="424549" y="378709"/>
                    <a:pt x="369984" y="413911"/>
                    <a:pt x="313660" y="445594"/>
                  </a:cubicBezTo>
                  <a:cubicBezTo>
                    <a:pt x="260855" y="477277"/>
                    <a:pt x="209811" y="510719"/>
                    <a:pt x="155247" y="537121"/>
                  </a:cubicBezTo>
                  <a:cubicBezTo>
                    <a:pt x="149966" y="540642"/>
                    <a:pt x="148206" y="538882"/>
                    <a:pt x="146446" y="533601"/>
                  </a:cubicBezTo>
                  <a:cubicBezTo>
                    <a:pt x="116524" y="464956"/>
                    <a:pt x="91882" y="396310"/>
                    <a:pt x="69000" y="325904"/>
                  </a:cubicBezTo>
                  <a:cubicBezTo>
                    <a:pt x="47878" y="264299"/>
                    <a:pt x="28517" y="202694"/>
                    <a:pt x="7395" y="141089"/>
                  </a:cubicBezTo>
                  <a:cubicBezTo>
                    <a:pt x="7395" y="139329"/>
                    <a:pt x="5635" y="137569"/>
                    <a:pt x="5635" y="134049"/>
                  </a:cubicBezTo>
                  <a:cubicBezTo>
                    <a:pt x="3875" y="128768"/>
                    <a:pt x="-1406" y="123488"/>
                    <a:pt x="354" y="118207"/>
                  </a:cubicBezTo>
                  <a:cubicBezTo>
                    <a:pt x="2114" y="112927"/>
                    <a:pt x="9155" y="111167"/>
                    <a:pt x="14435" y="107647"/>
                  </a:cubicBezTo>
                  <a:cubicBezTo>
                    <a:pt x="77801" y="65403"/>
                    <a:pt x="148206" y="35481"/>
                    <a:pt x="218612" y="9079"/>
                  </a:cubicBezTo>
                  <a:cubicBezTo>
                    <a:pt x="227413" y="5558"/>
                    <a:pt x="234453" y="-1482"/>
                    <a:pt x="243254" y="278"/>
                  </a:cubicBezTo>
                  <a:cubicBezTo>
                    <a:pt x="250295" y="2038"/>
                    <a:pt x="253815" y="12599"/>
                    <a:pt x="259095" y="19639"/>
                  </a:cubicBezTo>
                  <a:cubicBezTo>
                    <a:pt x="276697" y="37241"/>
                    <a:pt x="289018" y="60123"/>
                    <a:pt x="303099" y="81244"/>
                  </a:cubicBezTo>
                  <a:cubicBezTo>
                    <a:pt x="347102" y="142849"/>
                    <a:pt x="396386" y="199174"/>
                    <a:pt x="442150" y="259019"/>
                  </a:cubicBezTo>
                  <a:cubicBezTo>
                    <a:pt x="461512" y="283661"/>
                    <a:pt x="480873" y="310063"/>
                    <a:pt x="500235" y="334705"/>
                  </a:cubicBezTo>
                  <a:cubicBezTo>
                    <a:pt x="500235" y="336465"/>
                    <a:pt x="501995" y="338225"/>
                    <a:pt x="501995" y="339985"/>
                  </a:cubicBezTo>
                  <a:close/>
                </a:path>
              </a:pathLst>
            </a:custGeom>
            <a:solidFill>
              <a:srgbClr val="E8EAB5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5" name="Полилиния: фигура 1554">
              <a:extLst>
                <a:ext uri="{FF2B5EF4-FFF2-40B4-BE49-F238E27FC236}">
                  <a16:creationId xmlns:a16="http://schemas.microsoft.com/office/drawing/2014/main" id="{ED2298F2-3694-E467-4510-6BA7E8AE17F8}"/>
                </a:ext>
              </a:extLst>
            </p:cNvPr>
            <p:cNvSpPr/>
            <p:nvPr/>
          </p:nvSpPr>
          <p:spPr>
            <a:xfrm>
              <a:off x="17408713" y="2972024"/>
              <a:ext cx="652886" cy="1024192"/>
            </a:xfrm>
            <a:custGeom>
              <a:avLst/>
              <a:gdLst>
                <a:gd name="connsiteX0" fmla="*/ 295704 w 652886"/>
                <a:gd name="connsiteY0" fmla="*/ 0 h 1024192"/>
                <a:gd name="connsiteX1" fmla="*/ 374910 w 652886"/>
                <a:gd name="connsiteY1" fmla="*/ 33443 h 1024192"/>
                <a:gd name="connsiteX2" fmla="*/ 566766 w 652886"/>
                <a:gd name="connsiteY2" fmla="*/ 190095 h 1024192"/>
                <a:gd name="connsiteX3" fmla="*/ 649493 w 652886"/>
                <a:gd name="connsiteY3" fmla="*/ 390752 h 1024192"/>
                <a:gd name="connsiteX4" fmla="*/ 645972 w 652886"/>
                <a:gd name="connsiteY4" fmla="*/ 506921 h 1024192"/>
                <a:gd name="connsiteX5" fmla="*/ 594928 w 652886"/>
                <a:gd name="connsiteY5" fmla="*/ 698777 h 1024192"/>
                <a:gd name="connsiteX6" fmla="*/ 462918 w 652886"/>
                <a:gd name="connsiteY6" fmla="*/ 881831 h 1024192"/>
                <a:gd name="connsiteX7" fmla="*/ 216498 w 652886"/>
                <a:gd name="connsiteY7" fmla="*/ 1012082 h 1024192"/>
                <a:gd name="connsiteX8" fmla="*/ 8801 w 652886"/>
                <a:gd name="connsiteY8" fmla="*/ 1013842 h 1024192"/>
                <a:gd name="connsiteX9" fmla="*/ 0 w 652886"/>
                <a:gd name="connsiteY9" fmla="*/ 1012082 h 1024192"/>
                <a:gd name="connsiteX10" fmla="*/ 12321 w 652886"/>
                <a:gd name="connsiteY10" fmla="*/ 1008562 h 1024192"/>
                <a:gd name="connsiteX11" fmla="*/ 91527 w 652886"/>
                <a:gd name="connsiteY11" fmla="*/ 985680 h 1024192"/>
                <a:gd name="connsiteX12" fmla="*/ 109129 w 652886"/>
                <a:gd name="connsiteY12" fmla="*/ 982160 h 1024192"/>
                <a:gd name="connsiteX13" fmla="*/ 95048 w 652886"/>
                <a:gd name="connsiteY13" fmla="*/ 980399 h 1024192"/>
                <a:gd name="connsiteX14" fmla="*/ 174254 w 652886"/>
                <a:gd name="connsiteY14" fmla="*/ 976879 h 1024192"/>
                <a:gd name="connsiteX15" fmla="*/ 411873 w 652886"/>
                <a:gd name="connsiteY15" fmla="*/ 871271 h 1024192"/>
                <a:gd name="connsiteX16" fmla="*/ 589648 w 652886"/>
                <a:gd name="connsiteY16" fmla="*/ 566766 h 1024192"/>
                <a:gd name="connsiteX17" fmla="*/ 603729 w 652886"/>
                <a:gd name="connsiteY17" fmla="*/ 454117 h 1024192"/>
                <a:gd name="connsiteX18" fmla="*/ 591408 w 652886"/>
                <a:gd name="connsiteY18" fmla="*/ 350268 h 1024192"/>
                <a:gd name="connsiteX19" fmla="*/ 468198 w 652886"/>
                <a:gd name="connsiteY19" fmla="*/ 156653 h 1024192"/>
                <a:gd name="connsiteX20" fmla="*/ 425955 w 652886"/>
                <a:gd name="connsiteY20" fmla="*/ 121450 h 1024192"/>
                <a:gd name="connsiteX21" fmla="*/ 362589 w 652886"/>
                <a:gd name="connsiteY21" fmla="*/ 79206 h 1024192"/>
                <a:gd name="connsiteX22" fmla="*/ 308025 w 652886"/>
                <a:gd name="connsiteY22" fmla="*/ 21122 h 1024192"/>
                <a:gd name="connsiteX23" fmla="*/ 295704 w 652886"/>
                <a:gd name="connsiteY23" fmla="*/ 0 h 1024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52886" h="1024192">
                  <a:moveTo>
                    <a:pt x="295704" y="0"/>
                  </a:moveTo>
                  <a:cubicBezTo>
                    <a:pt x="322106" y="8801"/>
                    <a:pt x="348508" y="21122"/>
                    <a:pt x="374910" y="33443"/>
                  </a:cubicBezTo>
                  <a:cubicBezTo>
                    <a:pt x="452357" y="70406"/>
                    <a:pt x="513962" y="124970"/>
                    <a:pt x="566766" y="190095"/>
                  </a:cubicBezTo>
                  <a:cubicBezTo>
                    <a:pt x="614290" y="248180"/>
                    <a:pt x="637172" y="318586"/>
                    <a:pt x="649493" y="390752"/>
                  </a:cubicBezTo>
                  <a:cubicBezTo>
                    <a:pt x="656533" y="429475"/>
                    <a:pt x="651253" y="468198"/>
                    <a:pt x="645972" y="506921"/>
                  </a:cubicBezTo>
                  <a:cubicBezTo>
                    <a:pt x="635412" y="572046"/>
                    <a:pt x="619570" y="637172"/>
                    <a:pt x="594928" y="698777"/>
                  </a:cubicBezTo>
                  <a:cubicBezTo>
                    <a:pt x="565006" y="770943"/>
                    <a:pt x="522762" y="830787"/>
                    <a:pt x="462918" y="881831"/>
                  </a:cubicBezTo>
                  <a:cubicBezTo>
                    <a:pt x="390752" y="945197"/>
                    <a:pt x="309785" y="989200"/>
                    <a:pt x="216498" y="1012082"/>
                  </a:cubicBezTo>
                  <a:cubicBezTo>
                    <a:pt x="147852" y="1027923"/>
                    <a:pt x="77446" y="1027923"/>
                    <a:pt x="8801" y="1013842"/>
                  </a:cubicBezTo>
                  <a:cubicBezTo>
                    <a:pt x="5280" y="1013842"/>
                    <a:pt x="1760" y="1012082"/>
                    <a:pt x="0" y="1012082"/>
                  </a:cubicBezTo>
                  <a:cubicBezTo>
                    <a:pt x="3520" y="1008562"/>
                    <a:pt x="8801" y="1008562"/>
                    <a:pt x="12321" y="1008562"/>
                  </a:cubicBezTo>
                  <a:cubicBezTo>
                    <a:pt x="38723" y="1001521"/>
                    <a:pt x="65125" y="994481"/>
                    <a:pt x="91527" y="985680"/>
                  </a:cubicBezTo>
                  <a:cubicBezTo>
                    <a:pt x="98568" y="983920"/>
                    <a:pt x="103848" y="982160"/>
                    <a:pt x="109129" y="982160"/>
                  </a:cubicBezTo>
                  <a:cubicBezTo>
                    <a:pt x="103848" y="980399"/>
                    <a:pt x="98568" y="985680"/>
                    <a:pt x="95048" y="980399"/>
                  </a:cubicBezTo>
                  <a:cubicBezTo>
                    <a:pt x="121450" y="980399"/>
                    <a:pt x="147852" y="980399"/>
                    <a:pt x="174254" y="976879"/>
                  </a:cubicBezTo>
                  <a:cubicBezTo>
                    <a:pt x="262261" y="962798"/>
                    <a:pt x="341468" y="925835"/>
                    <a:pt x="411873" y="871271"/>
                  </a:cubicBezTo>
                  <a:cubicBezTo>
                    <a:pt x="512202" y="793824"/>
                    <a:pt x="566766" y="689976"/>
                    <a:pt x="589648" y="566766"/>
                  </a:cubicBezTo>
                  <a:cubicBezTo>
                    <a:pt x="596688" y="529803"/>
                    <a:pt x="600209" y="492840"/>
                    <a:pt x="603729" y="454117"/>
                  </a:cubicBezTo>
                  <a:cubicBezTo>
                    <a:pt x="607249" y="418914"/>
                    <a:pt x="600209" y="385471"/>
                    <a:pt x="591408" y="350268"/>
                  </a:cubicBezTo>
                  <a:cubicBezTo>
                    <a:pt x="572046" y="271062"/>
                    <a:pt x="529803" y="209457"/>
                    <a:pt x="468198" y="156653"/>
                  </a:cubicBezTo>
                  <a:cubicBezTo>
                    <a:pt x="454117" y="144332"/>
                    <a:pt x="440036" y="135531"/>
                    <a:pt x="425955" y="121450"/>
                  </a:cubicBezTo>
                  <a:cubicBezTo>
                    <a:pt x="408353" y="103848"/>
                    <a:pt x="383711" y="93288"/>
                    <a:pt x="362589" y="79206"/>
                  </a:cubicBezTo>
                  <a:cubicBezTo>
                    <a:pt x="343228" y="61605"/>
                    <a:pt x="325626" y="40483"/>
                    <a:pt x="308025" y="21122"/>
                  </a:cubicBezTo>
                  <a:cubicBezTo>
                    <a:pt x="304505" y="12321"/>
                    <a:pt x="299224" y="8801"/>
                    <a:pt x="295704" y="0"/>
                  </a:cubicBezTo>
                  <a:close/>
                </a:path>
              </a:pathLst>
            </a:custGeom>
            <a:solidFill>
              <a:srgbClr val="79ADA3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6" name="Полилиния: фигура 1555">
              <a:extLst>
                <a:ext uri="{FF2B5EF4-FFF2-40B4-BE49-F238E27FC236}">
                  <a16:creationId xmlns:a16="http://schemas.microsoft.com/office/drawing/2014/main" id="{F90982F6-282E-67F8-6DA4-7162D080509F}"/>
                </a:ext>
              </a:extLst>
            </p:cNvPr>
            <p:cNvSpPr/>
            <p:nvPr/>
          </p:nvSpPr>
          <p:spPr>
            <a:xfrm>
              <a:off x="17024562" y="3056511"/>
              <a:ext cx="496800" cy="924074"/>
            </a:xfrm>
            <a:custGeom>
              <a:avLst/>
              <a:gdLst>
                <a:gd name="connsiteX0" fmla="*/ 479199 w 496800"/>
                <a:gd name="connsiteY0" fmla="*/ 892392 h 924074"/>
                <a:gd name="connsiteX1" fmla="*/ 496800 w 496800"/>
                <a:gd name="connsiteY1" fmla="*/ 894152 h 924074"/>
                <a:gd name="connsiteX2" fmla="*/ 449276 w 496800"/>
                <a:gd name="connsiteY2" fmla="*/ 908234 h 924074"/>
                <a:gd name="connsiteX3" fmla="*/ 396472 w 496800"/>
                <a:gd name="connsiteY3" fmla="*/ 922315 h 924074"/>
                <a:gd name="connsiteX4" fmla="*/ 382391 w 496800"/>
                <a:gd name="connsiteY4" fmla="*/ 924075 h 924074"/>
                <a:gd name="connsiteX5" fmla="*/ 209897 w 496800"/>
                <a:gd name="connsiteY5" fmla="*/ 848389 h 924074"/>
                <a:gd name="connsiteX6" fmla="*/ 25082 w 496800"/>
                <a:gd name="connsiteY6" fmla="*/ 586128 h 924074"/>
                <a:gd name="connsiteX7" fmla="*/ 25082 w 496800"/>
                <a:gd name="connsiteY7" fmla="*/ 256981 h 924074"/>
                <a:gd name="connsiteX8" fmla="*/ 70846 w 496800"/>
                <a:gd name="connsiteY8" fmla="*/ 170734 h 924074"/>
                <a:gd name="connsiteX9" fmla="*/ 218698 w 496800"/>
                <a:gd name="connsiteY9" fmla="*/ 3520 h 924074"/>
                <a:gd name="connsiteX10" fmla="*/ 223978 w 496800"/>
                <a:gd name="connsiteY10" fmla="*/ 0 h 924074"/>
                <a:gd name="connsiteX11" fmla="*/ 222218 w 496800"/>
                <a:gd name="connsiteY11" fmla="*/ 29922 h 924074"/>
                <a:gd name="connsiteX12" fmla="*/ 222218 w 496800"/>
                <a:gd name="connsiteY12" fmla="*/ 36963 h 924074"/>
                <a:gd name="connsiteX13" fmla="*/ 202856 w 496800"/>
                <a:gd name="connsiteY13" fmla="*/ 79206 h 924074"/>
                <a:gd name="connsiteX14" fmla="*/ 144772 w 496800"/>
                <a:gd name="connsiteY14" fmla="*/ 146092 h 924074"/>
                <a:gd name="connsiteX15" fmla="*/ 72606 w 496800"/>
                <a:gd name="connsiteY15" fmla="*/ 267542 h 924074"/>
                <a:gd name="connsiteX16" fmla="*/ 49724 w 496800"/>
                <a:gd name="connsiteY16" fmla="*/ 380191 h 924074"/>
                <a:gd name="connsiteX17" fmla="*/ 102528 w 496800"/>
                <a:gd name="connsiteY17" fmla="*/ 649493 h 924074"/>
                <a:gd name="connsiteX18" fmla="*/ 435195 w 496800"/>
                <a:gd name="connsiteY18" fmla="*/ 887112 h 924074"/>
                <a:gd name="connsiteX19" fmla="*/ 479199 w 496800"/>
                <a:gd name="connsiteY19" fmla="*/ 892392 h 92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96800" h="924074">
                  <a:moveTo>
                    <a:pt x="479199" y="892392"/>
                  </a:moveTo>
                  <a:cubicBezTo>
                    <a:pt x="484479" y="895913"/>
                    <a:pt x="489760" y="892392"/>
                    <a:pt x="496800" y="894152"/>
                  </a:cubicBezTo>
                  <a:cubicBezTo>
                    <a:pt x="479199" y="899433"/>
                    <a:pt x="465118" y="904713"/>
                    <a:pt x="449276" y="908234"/>
                  </a:cubicBezTo>
                  <a:cubicBezTo>
                    <a:pt x="431675" y="913514"/>
                    <a:pt x="414074" y="918795"/>
                    <a:pt x="396472" y="922315"/>
                  </a:cubicBezTo>
                  <a:cubicBezTo>
                    <a:pt x="391192" y="924075"/>
                    <a:pt x="387671" y="924075"/>
                    <a:pt x="382391" y="924075"/>
                  </a:cubicBezTo>
                  <a:cubicBezTo>
                    <a:pt x="319026" y="909994"/>
                    <a:pt x="262701" y="885352"/>
                    <a:pt x="209897" y="848389"/>
                  </a:cubicBezTo>
                  <a:cubicBezTo>
                    <a:pt x="114849" y="783264"/>
                    <a:pt x="56765" y="693496"/>
                    <a:pt x="25082" y="586128"/>
                  </a:cubicBezTo>
                  <a:cubicBezTo>
                    <a:pt x="-8361" y="476999"/>
                    <a:pt x="-8361" y="366110"/>
                    <a:pt x="25082" y="256981"/>
                  </a:cubicBezTo>
                  <a:cubicBezTo>
                    <a:pt x="33883" y="225298"/>
                    <a:pt x="53244" y="197136"/>
                    <a:pt x="70846" y="170734"/>
                  </a:cubicBezTo>
                  <a:cubicBezTo>
                    <a:pt x="111329" y="107369"/>
                    <a:pt x="160613" y="51044"/>
                    <a:pt x="218698" y="3520"/>
                  </a:cubicBezTo>
                  <a:cubicBezTo>
                    <a:pt x="220458" y="3520"/>
                    <a:pt x="220458" y="1760"/>
                    <a:pt x="223978" y="0"/>
                  </a:cubicBezTo>
                  <a:cubicBezTo>
                    <a:pt x="222218" y="10561"/>
                    <a:pt x="222218" y="21122"/>
                    <a:pt x="222218" y="29922"/>
                  </a:cubicBezTo>
                  <a:cubicBezTo>
                    <a:pt x="222218" y="31683"/>
                    <a:pt x="220458" y="35203"/>
                    <a:pt x="222218" y="36963"/>
                  </a:cubicBezTo>
                  <a:cubicBezTo>
                    <a:pt x="225738" y="56325"/>
                    <a:pt x="215177" y="66885"/>
                    <a:pt x="202856" y="79206"/>
                  </a:cubicBezTo>
                  <a:cubicBezTo>
                    <a:pt x="181735" y="98568"/>
                    <a:pt x="160613" y="121450"/>
                    <a:pt x="144772" y="146092"/>
                  </a:cubicBezTo>
                  <a:cubicBezTo>
                    <a:pt x="118370" y="184815"/>
                    <a:pt x="90207" y="223538"/>
                    <a:pt x="72606" y="267542"/>
                  </a:cubicBezTo>
                  <a:cubicBezTo>
                    <a:pt x="58525" y="304505"/>
                    <a:pt x="51484" y="341468"/>
                    <a:pt x="49724" y="380191"/>
                  </a:cubicBezTo>
                  <a:cubicBezTo>
                    <a:pt x="42683" y="475239"/>
                    <a:pt x="58525" y="565006"/>
                    <a:pt x="102528" y="649493"/>
                  </a:cubicBezTo>
                  <a:cubicBezTo>
                    <a:pt x="171174" y="786784"/>
                    <a:pt x="283823" y="864230"/>
                    <a:pt x="435195" y="887112"/>
                  </a:cubicBezTo>
                  <a:cubicBezTo>
                    <a:pt x="449276" y="890632"/>
                    <a:pt x="465118" y="890632"/>
                    <a:pt x="479199" y="892392"/>
                  </a:cubicBezTo>
                  <a:close/>
                </a:path>
              </a:pathLst>
            </a:custGeom>
            <a:solidFill>
              <a:srgbClr val="C1DDD8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7" name="Полилиния: фигура 1556">
              <a:extLst>
                <a:ext uri="{FF2B5EF4-FFF2-40B4-BE49-F238E27FC236}">
                  <a16:creationId xmlns:a16="http://schemas.microsoft.com/office/drawing/2014/main" id="{798CB154-E511-F36E-6EA2-EC3FCC3CFBD6}"/>
                </a:ext>
              </a:extLst>
            </p:cNvPr>
            <p:cNvSpPr/>
            <p:nvPr/>
          </p:nvSpPr>
          <p:spPr>
            <a:xfrm>
              <a:off x="17255581" y="2948289"/>
              <a:ext cx="517961" cy="159266"/>
            </a:xfrm>
            <a:custGeom>
              <a:avLst/>
              <a:gdLst>
                <a:gd name="connsiteX0" fmla="*/ 448836 w 517961"/>
                <a:gd name="connsiteY0" fmla="*/ 23735 h 159266"/>
                <a:gd name="connsiteX1" fmla="*/ 513962 w 517961"/>
                <a:gd name="connsiteY1" fmla="*/ 94141 h 159266"/>
                <a:gd name="connsiteX2" fmla="*/ 517482 w 517961"/>
                <a:gd name="connsiteY2" fmla="*/ 99421 h 159266"/>
                <a:gd name="connsiteX3" fmla="*/ 411873 w 517961"/>
                <a:gd name="connsiteY3" fmla="*/ 58938 h 159266"/>
                <a:gd name="connsiteX4" fmla="*/ 3520 w 517961"/>
                <a:gd name="connsiteY4" fmla="*/ 155746 h 159266"/>
                <a:gd name="connsiteX5" fmla="*/ 0 w 517961"/>
                <a:gd name="connsiteY5" fmla="*/ 159266 h 159266"/>
                <a:gd name="connsiteX6" fmla="*/ 5280 w 517961"/>
                <a:gd name="connsiteY6" fmla="*/ 101181 h 159266"/>
                <a:gd name="connsiteX7" fmla="*/ 10561 w 517961"/>
                <a:gd name="connsiteY7" fmla="*/ 95901 h 159266"/>
                <a:gd name="connsiteX8" fmla="*/ 242900 w 517961"/>
                <a:gd name="connsiteY8" fmla="*/ 2613 h 159266"/>
                <a:gd name="connsiteX9" fmla="*/ 445316 w 517961"/>
                <a:gd name="connsiteY9" fmla="*/ 25495 h 159266"/>
                <a:gd name="connsiteX10" fmla="*/ 448836 w 517961"/>
                <a:gd name="connsiteY10" fmla="*/ 23735 h 15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17961" h="159266">
                  <a:moveTo>
                    <a:pt x="448836" y="23735"/>
                  </a:moveTo>
                  <a:cubicBezTo>
                    <a:pt x="469958" y="48377"/>
                    <a:pt x="491080" y="71259"/>
                    <a:pt x="513962" y="94141"/>
                  </a:cubicBezTo>
                  <a:cubicBezTo>
                    <a:pt x="515722" y="95901"/>
                    <a:pt x="519242" y="95901"/>
                    <a:pt x="517482" y="99421"/>
                  </a:cubicBezTo>
                  <a:cubicBezTo>
                    <a:pt x="485799" y="80060"/>
                    <a:pt x="448836" y="67739"/>
                    <a:pt x="411873" y="58938"/>
                  </a:cubicBezTo>
                  <a:cubicBezTo>
                    <a:pt x="260501" y="18455"/>
                    <a:pt x="124970" y="51897"/>
                    <a:pt x="3520" y="155746"/>
                  </a:cubicBezTo>
                  <a:cubicBezTo>
                    <a:pt x="3520" y="155746"/>
                    <a:pt x="1760" y="157506"/>
                    <a:pt x="0" y="159266"/>
                  </a:cubicBezTo>
                  <a:cubicBezTo>
                    <a:pt x="1760" y="138144"/>
                    <a:pt x="3520" y="118783"/>
                    <a:pt x="5280" y="101181"/>
                  </a:cubicBezTo>
                  <a:cubicBezTo>
                    <a:pt x="5280" y="97661"/>
                    <a:pt x="7041" y="97661"/>
                    <a:pt x="10561" y="95901"/>
                  </a:cubicBezTo>
                  <a:cubicBezTo>
                    <a:pt x="79206" y="43097"/>
                    <a:pt x="156653" y="11414"/>
                    <a:pt x="242900" y="2613"/>
                  </a:cubicBezTo>
                  <a:cubicBezTo>
                    <a:pt x="311545" y="-4427"/>
                    <a:pt x="380191" y="2613"/>
                    <a:pt x="445316" y="25495"/>
                  </a:cubicBezTo>
                  <a:cubicBezTo>
                    <a:pt x="447076" y="21975"/>
                    <a:pt x="448836" y="23735"/>
                    <a:pt x="448836" y="23735"/>
                  </a:cubicBezTo>
                  <a:close/>
                </a:path>
              </a:pathLst>
            </a:custGeom>
            <a:solidFill>
              <a:srgbClr val="C1DDD8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8" name="Полилиния: фигура 1557">
              <a:extLst>
                <a:ext uri="{FF2B5EF4-FFF2-40B4-BE49-F238E27FC236}">
                  <a16:creationId xmlns:a16="http://schemas.microsoft.com/office/drawing/2014/main" id="{545B371E-D777-36E0-D95E-1C6DB0A227FF}"/>
                </a:ext>
              </a:extLst>
            </p:cNvPr>
            <p:cNvSpPr/>
            <p:nvPr/>
          </p:nvSpPr>
          <p:spPr>
            <a:xfrm>
              <a:off x="16785622" y="3138883"/>
              <a:ext cx="191251" cy="230328"/>
            </a:xfrm>
            <a:custGeom>
              <a:avLst/>
              <a:gdLst>
                <a:gd name="connsiteX0" fmla="*/ 146092 w 191251"/>
                <a:gd name="connsiteY0" fmla="*/ 354 h 230328"/>
                <a:gd name="connsiteX1" fmla="*/ 151372 w 191251"/>
                <a:gd name="connsiteY1" fmla="*/ 5635 h 230328"/>
                <a:gd name="connsiteX2" fmla="*/ 179535 w 191251"/>
                <a:gd name="connsiteY2" fmla="*/ 123564 h 230328"/>
                <a:gd name="connsiteX3" fmla="*/ 190095 w 191251"/>
                <a:gd name="connsiteY3" fmla="*/ 148206 h 230328"/>
                <a:gd name="connsiteX4" fmla="*/ 188335 w 191251"/>
                <a:gd name="connsiteY4" fmla="*/ 155247 h 230328"/>
                <a:gd name="connsiteX5" fmla="*/ 56325 w 191251"/>
                <a:gd name="connsiteY5" fmla="*/ 229173 h 230328"/>
                <a:gd name="connsiteX6" fmla="*/ 45764 w 191251"/>
                <a:gd name="connsiteY6" fmla="*/ 227413 h 230328"/>
                <a:gd name="connsiteX7" fmla="*/ 33443 w 191251"/>
                <a:gd name="connsiteY7" fmla="*/ 202771 h 230328"/>
                <a:gd name="connsiteX8" fmla="*/ 0 w 191251"/>
                <a:gd name="connsiteY8" fmla="*/ 49638 h 230328"/>
                <a:gd name="connsiteX9" fmla="*/ 10561 w 191251"/>
                <a:gd name="connsiteY9" fmla="*/ 33797 h 230328"/>
                <a:gd name="connsiteX10" fmla="*/ 146092 w 191251"/>
                <a:gd name="connsiteY10" fmla="*/ 354 h 230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1251" h="230328">
                  <a:moveTo>
                    <a:pt x="146092" y="354"/>
                  </a:moveTo>
                  <a:cubicBezTo>
                    <a:pt x="151372" y="-1406"/>
                    <a:pt x="149612" y="3875"/>
                    <a:pt x="151372" y="5635"/>
                  </a:cubicBezTo>
                  <a:cubicBezTo>
                    <a:pt x="158413" y="46118"/>
                    <a:pt x="167214" y="84841"/>
                    <a:pt x="179535" y="123564"/>
                  </a:cubicBezTo>
                  <a:cubicBezTo>
                    <a:pt x="183055" y="132365"/>
                    <a:pt x="184815" y="141166"/>
                    <a:pt x="190095" y="148206"/>
                  </a:cubicBezTo>
                  <a:cubicBezTo>
                    <a:pt x="191856" y="151727"/>
                    <a:pt x="191856" y="153487"/>
                    <a:pt x="188335" y="155247"/>
                  </a:cubicBezTo>
                  <a:cubicBezTo>
                    <a:pt x="144332" y="179889"/>
                    <a:pt x="100328" y="204531"/>
                    <a:pt x="56325" y="229173"/>
                  </a:cubicBezTo>
                  <a:cubicBezTo>
                    <a:pt x="49284" y="230933"/>
                    <a:pt x="47524" y="230933"/>
                    <a:pt x="45764" y="227413"/>
                  </a:cubicBezTo>
                  <a:cubicBezTo>
                    <a:pt x="40483" y="220372"/>
                    <a:pt x="36963" y="211571"/>
                    <a:pt x="33443" y="202771"/>
                  </a:cubicBezTo>
                  <a:cubicBezTo>
                    <a:pt x="15841" y="153487"/>
                    <a:pt x="3520" y="102443"/>
                    <a:pt x="0" y="49638"/>
                  </a:cubicBezTo>
                  <a:cubicBezTo>
                    <a:pt x="0" y="40838"/>
                    <a:pt x="1760" y="35557"/>
                    <a:pt x="10561" y="33797"/>
                  </a:cubicBezTo>
                  <a:cubicBezTo>
                    <a:pt x="54564" y="17956"/>
                    <a:pt x="98568" y="3875"/>
                    <a:pt x="146092" y="354"/>
                  </a:cubicBezTo>
                  <a:close/>
                </a:path>
              </a:pathLst>
            </a:custGeom>
            <a:solidFill>
              <a:srgbClr val="FCE49C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59" name="Полилиния: фигура 1558">
              <a:extLst>
                <a:ext uri="{FF2B5EF4-FFF2-40B4-BE49-F238E27FC236}">
                  <a16:creationId xmlns:a16="http://schemas.microsoft.com/office/drawing/2014/main" id="{D9E0A3ED-7A83-2219-139E-74F309004C52}"/>
                </a:ext>
              </a:extLst>
            </p:cNvPr>
            <p:cNvSpPr/>
            <p:nvPr/>
          </p:nvSpPr>
          <p:spPr>
            <a:xfrm>
              <a:off x="18097660" y="3147348"/>
              <a:ext cx="234687" cy="187265"/>
            </a:xfrm>
            <a:custGeom>
              <a:avLst/>
              <a:gdLst>
                <a:gd name="connsiteX0" fmla="*/ 166482 w 234687"/>
                <a:gd name="connsiteY0" fmla="*/ 691 h 187265"/>
                <a:gd name="connsiteX1" fmla="*/ 214006 w 234687"/>
                <a:gd name="connsiteY1" fmla="*/ 30613 h 187265"/>
                <a:gd name="connsiteX2" fmla="*/ 233368 w 234687"/>
                <a:gd name="connsiteY2" fmla="*/ 72856 h 187265"/>
                <a:gd name="connsiteX3" fmla="*/ 233368 w 234687"/>
                <a:gd name="connsiteY3" fmla="*/ 86937 h 187265"/>
                <a:gd name="connsiteX4" fmla="*/ 182323 w 234687"/>
                <a:gd name="connsiteY4" fmla="*/ 139742 h 187265"/>
                <a:gd name="connsiteX5" fmla="*/ 9829 w 234687"/>
                <a:gd name="connsiteY5" fmla="*/ 185505 h 187265"/>
                <a:gd name="connsiteX6" fmla="*/ 2789 w 234687"/>
                <a:gd name="connsiteY6" fmla="*/ 187266 h 187265"/>
                <a:gd name="connsiteX7" fmla="*/ 2789 w 234687"/>
                <a:gd name="connsiteY7" fmla="*/ 178465 h 187265"/>
                <a:gd name="connsiteX8" fmla="*/ 23911 w 234687"/>
                <a:gd name="connsiteY8" fmla="*/ 139742 h 187265"/>
                <a:gd name="connsiteX9" fmla="*/ 96076 w 234687"/>
                <a:gd name="connsiteY9" fmla="*/ 51735 h 187265"/>
                <a:gd name="connsiteX10" fmla="*/ 99597 w 234687"/>
                <a:gd name="connsiteY10" fmla="*/ 48214 h 187265"/>
                <a:gd name="connsiteX11" fmla="*/ 108397 w 234687"/>
                <a:gd name="connsiteY11" fmla="*/ 42934 h 187265"/>
                <a:gd name="connsiteX12" fmla="*/ 117198 w 234687"/>
                <a:gd name="connsiteY12" fmla="*/ 44694 h 187265"/>
                <a:gd name="connsiteX13" fmla="*/ 113678 w 234687"/>
                <a:gd name="connsiteY13" fmla="*/ 37654 h 187265"/>
                <a:gd name="connsiteX14" fmla="*/ 118958 w 234687"/>
                <a:gd name="connsiteY14" fmla="*/ 32373 h 187265"/>
                <a:gd name="connsiteX15" fmla="*/ 138320 w 234687"/>
                <a:gd name="connsiteY15" fmla="*/ 44694 h 187265"/>
                <a:gd name="connsiteX16" fmla="*/ 125999 w 234687"/>
                <a:gd name="connsiteY16" fmla="*/ 30613 h 187265"/>
                <a:gd name="connsiteX17" fmla="*/ 129519 w 234687"/>
                <a:gd name="connsiteY17" fmla="*/ 21812 h 187265"/>
                <a:gd name="connsiteX18" fmla="*/ 150641 w 234687"/>
                <a:gd name="connsiteY18" fmla="*/ 4211 h 187265"/>
                <a:gd name="connsiteX19" fmla="*/ 166482 w 234687"/>
                <a:gd name="connsiteY19" fmla="*/ 691 h 187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4687" h="187265">
                  <a:moveTo>
                    <a:pt x="166482" y="691"/>
                  </a:moveTo>
                  <a:cubicBezTo>
                    <a:pt x="187604" y="2451"/>
                    <a:pt x="205205" y="9491"/>
                    <a:pt x="214006" y="30613"/>
                  </a:cubicBezTo>
                  <a:cubicBezTo>
                    <a:pt x="219286" y="44694"/>
                    <a:pt x="226327" y="58775"/>
                    <a:pt x="233368" y="72856"/>
                  </a:cubicBezTo>
                  <a:cubicBezTo>
                    <a:pt x="235128" y="78137"/>
                    <a:pt x="235128" y="81657"/>
                    <a:pt x="233368" y="86937"/>
                  </a:cubicBezTo>
                  <a:cubicBezTo>
                    <a:pt x="226327" y="113340"/>
                    <a:pt x="210486" y="132701"/>
                    <a:pt x="182323" y="139742"/>
                  </a:cubicBezTo>
                  <a:cubicBezTo>
                    <a:pt x="125999" y="155583"/>
                    <a:pt x="67914" y="171424"/>
                    <a:pt x="9829" y="185505"/>
                  </a:cubicBezTo>
                  <a:cubicBezTo>
                    <a:pt x="8069" y="185505"/>
                    <a:pt x="6309" y="185505"/>
                    <a:pt x="2789" y="187266"/>
                  </a:cubicBezTo>
                  <a:cubicBezTo>
                    <a:pt x="-2492" y="185505"/>
                    <a:pt x="1029" y="181985"/>
                    <a:pt x="2789" y="178465"/>
                  </a:cubicBezTo>
                  <a:cubicBezTo>
                    <a:pt x="8069" y="166144"/>
                    <a:pt x="15110" y="152063"/>
                    <a:pt x="23911" y="139742"/>
                  </a:cubicBezTo>
                  <a:cubicBezTo>
                    <a:pt x="43272" y="106299"/>
                    <a:pt x="67914" y="78137"/>
                    <a:pt x="96076" y="51735"/>
                  </a:cubicBezTo>
                  <a:cubicBezTo>
                    <a:pt x="97837" y="49975"/>
                    <a:pt x="97837" y="49975"/>
                    <a:pt x="99597" y="48214"/>
                  </a:cubicBezTo>
                  <a:cubicBezTo>
                    <a:pt x="101357" y="44694"/>
                    <a:pt x="104877" y="42934"/>
                    <a:pt x="108397" y="42934"/>
                  </a:cubicBezTo>
                  <a:cubicBezTo>
                    <a:pt x="111918" y="42934"/>
                    <a:pt x="113678" y="44694"/>
                    <a:pt x="117198" y="44694"/>
                  </a:cubicBezTo>
                  <a:cubicBezTo>
                    <a:pt x="115438" y="42934"/>
                    <a:pt x="113678" y="41174"/>
                    <a:pt x="113678" y="37654"/>
                  </a:cubicBezTo>
                  <a:cubicBezTo>
                    <a:pt x="113678" y="34133"/>
                    <a:pt x="115438" y="32373"/>
                    <a:pt x="118958" y="32373"/>
                  </a:cubicBezTo>
                  <a:cubicBezTo>
                    <a:pt x="125999" y="35893"/>
                    <a:pt x="131279" y="42934"/>
                    <a:pt x="138320" y="44694"/>
                  </a:cubicBezTo>
                  <a:cubicBezTo>
                    <a:pt x="134800" y="41174"/>
                    <a:pt x="131279" y="34133"/>
                    <a:pt x="125999" y="30613"/>
                  </a:cubicBezTo>
                  <a:cubicBezTo>
                    <a:pt x="124239" y="27093"/>
                    <a:pt x="125999" y="23572"/>
                    <a:pt x="129519" y="21812"/>
                  </a:cubicBezTo>
                  <a:cubicBezTo>
                    <a:pt x="136560" y="16532"/>
                    <a:pt x="143600" y="9491"/>
                    <a:pt x="150641" y="4211"/>
                  </a:cubicBezTo>
                  <a:cubicBezTo>
                    <a:pt x="154161" y="691"/>
                    <a:pt x="161202" y="-1070"/>
                    <a:pt x="166482" y="691"/>
                  </a:cubicBezTo>
                  <a:close/>
                </a:path>
              </a:pathLst>
            </a:custGeom>
            <a:solidFill>
              <a:srgbClr val="C1DDD8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0" name="Полилиния: фигура 1559">
              <a:extLst>
                <a:ext uri="{FF2B5EF4-FFF2-40B4-BE49-F238E27FC236}">
                  <a16:creationId xmlns:a16="http://schemas.microsoft.com/office/drawing/2014/main" id="{5D0ACC60-B9C8-AA0A-3C69-ED4AC7709BE8}"/>
                </a:ext>
              </a:extLst>
            </p:cNvPr>
            <p:cNvSpPr/>
            <p:nvPr/>
          </p:nvSpPr>
          <p:spPr>
            <a:xfrm>
              <a:off x="18025367" y="3142758"/>
              <a:ext cx="237015" cy="195844"/>
            </a:xfrm>
            <a:custGeom>
              <a:avLst/>
              <a:gdLst>
                <a:gd name="connsiteX0" fmla="*/ 180691 w 237015"/>
                <a:gd name="connsiteY0" fmla="*/ 49284 h 195844"/>
                <a:gd name="connsiteX1" fmla="*/ 171890 w 237015"/>
                <a:gd name="connsiteY1" fmla="*/ 54564 h 195844"/>
                <a:gd name="connsiteX2" fmla="*/ 161329 w 237015"/>
                <a:gd name="connsiteY2" fmla="*/ 45764 h 195844"/>
                <a:gd name="connsiteX3" fmla="*/ 150768 w 237015"/>
                <a:gd name="connsiteY3" fmla="*/ 40483 h 195844"/>
                <a:gd name="connsiteX4" fmla="*/ 166610 w 237015"/>
                <a:gd name="connsiteY4" fmla="*/ 56325 h 195844"/>
                <a:gd name="connsiteX5" fmla="*/ 96204 w 237015"/>
                <a:gd name="connsiteY5" fmla="*/ 140811 h 195844"/>
                <a:gd name="connsiteX6" fmla="*/ 71562 w 237015"/>
                <a:gd name="connsiteY6" fmla="*/ 183055 h 195844"/>
                <a:gd name="connsiteX7" fmla="*/ 71562 w 237015"/>
                <a:gd name="connsiteY7" fmla="*/ 188335 h 195844"/>
                <a:gd name="connsiteX8" fmla="*/ 43400 w 237015"/>
                <a:gd name="connsiteY8" fmla="*/ 195376 h 195844"/>
                <a:gd name="connsiteX9" fmla="*/ 38119 w 237015"/>
                <a:gd name="connsiteY9" fmla="*/ 190095 h 195844"/>
                <a:gd name="connsiteX10" fmla="*/ 9957 w 237015"/>
                <a:gd name="connsiteY10" fmla="*/ 91527 h 195844"/>
                <a:gd name="connsiteX11" fmla="*/ 1156 w 237015"/>
                <a:gd name="connsiteY11" fmla="*/ 70406 h 195844"/>
                <a:gd name="connsiteX12" fmla="*/ 2916 w 237015"/>
                <a:gd name="connsiteY12" fmla="*/ 63365 h 195844"/>
                <a:gd name="connsiteX13" fmla="*/ 228215 w 237015"/>
                <a:gd name="connsiteY13" fmla="*/ 0 h 195844"/>
                <a:gd name="connsiteX14" fmla="*/ 237015 w 237015"/>
                <a:gd name="connsiteY14" fmla="*/ 1760 h 195844"/>
                <a:gd name="connsiteX15" fmla="*/ 217654 w 237015"/>
                <a:gd name="connsiteY15" fmla="*/ 10561 h 195844"/>
                <a:gd name="connsiteX16" fmla="*/ 200052 w 237015"/>
                <a:gd name="connsiteY16" fmla="*/ 24642 h 195844"/>
                <a:gd name="connsiteX17" fmla="*/ 196532 w 237015"/>
                <a:gd name="connsiteY17" fmla="*/ 31683 h 195844"/>
                <a:gd name="connsiteX18" fmla="*/ 189491 w 237015"/>
                <a:gd name="connsiteY18" fmla="*/ 35203 h 195844"/>
                <a:gd name="connsiteX19" fmla="*/ 184211 w 237015"/>
                <a:gd name="connsiteY19" fmla="*/ 40483 h 195844"/>
                <a:gd name="connsiteX20" fmla="*/ 173650 w 237015"/>
                <a:gd name="connsiteY20" fmla="*/ 38723 h 195844"/>
                <a:gd name="connsiteX21" fmla="*/ 180691 w 237015"/>
                <a:gd name="connsiteY21" fmla="*/ 49284 h 195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37015" h="195844">
                  <a:moveTo>
                    <a:pt x="180691" y="49284"/>
                  </a:moveTo>
                  <a:cubicBezTo>
                    <a:pt x="177170" y="49284"/>
                    <a:pt x="173650" y="51044"/>
                    <a:pt x="171890" y="54564"/>
                  </a:cubicBezTo>
                  <a:cubicBezTo>
                    <a:pt x="166610" y="52804"/>
                    <a:pt x="164849" y="49284"/>
                    <a:pt x="161329" y="45764"/>
                  </a:cubicBezTo>
                  <a:cubicBezTo>
                    <a:pt x="157809" y="44004"/>
                    <a:pt x="156049" y="40483"/>
                    <a:pt x="150768" y="40483"/>
                  </a:cubicBezTo>
                  <a:cubicBezTo>
                    <a:pt x="152529" y="49284"/>
                    <a:pt x="163089" y="49284"/>
                    <a:pt x="166610" y="56325"/>
                  </a:cubicBezTo>
                  <a:cubicBezTo>
                    <a:pt x="140207" y="82727"/>
                    <a:pt x="115565" y="109129"/>
                    <a:pt x="96204" y="140811"/>
                  </a:cubicBezTo>
                  <a:cubicBezTo>
                    <a:pt x="87403" y="154893"/>
                    <a:pt x="80363" y="168974"/>
                    <a:pt x="71562" y="183055"/>
                  </a:cubicBezTo>
                  <a:cubicBezTo>
                    <a:pt x="69802" y="184815"/>
                    <a:pt x="68042" y="186575"/>
                    <a:pt x="71562" y="188335"/>
                  </a:cubicBezTo>
                  <a:cubicBezTo>
                    <a:pt x="62761" y="190095"/>
                    <a:pt x="52200" y="191856"/>
                    <a:pt x="43400" y="195376"/>
                  </a:cubicBezTo>
                  <a:cubicBezTo>
                    <a:pt x="38119" y="197136"/>
                    <a:pt x="38119" y="193616"/>
                    <a:pt x="38119" y="190095"/>
                  </a:cubicBezTo>
                  <a:cubicBezTo>
                    <a:pt x="32839" y="156653"/>
                    <a:pt x="24038" y="123210"/>
                    <a:pt x="9957" y="91527"/>
                  </a:cubicBezTo>
                  <a:cubicBezTo>
                    <a:pt x="6437" y="84487"/>
                    <a:pt x="2916" y="77446"/>
                    <a:pt x="1156" y="70406"/>
                  </a:cubicBezTo>
                  <a:cubicBezTo>
                    <a:pt x="-604" y="66885"/>
                    <a:pt x="-604" y="65125"/>
                    <a:pt x="2916" y="63365"/>
                  </a:cubicBezTo>
                  <a:cubicBezTo>
                    <a:pt x="75082" y="28162"/>
                    <a:pt x="149008" y="5280"/>
                    <a:pt x="228215" y="0"/>
                  </a:cubicBezTo>
                  <a:cubicBezTo>
                    <a:pt x="231735" y="0"/>
                    <a:pt x="233495" y="0"/>
                    <a:pt x="237015" y="1760"/>
                  </a:cubicBezTo>
                  <a:cubicBezTo>
                    <a:pt x="229975" y="1760"/>
                    <a:pt x="222934" y="5280"/>
                    <a:pt x="217654" y="10561"/>
                  </a:cubicBezTo>
                  <a:cubicBezTo>
                    <a:pt x="212373" y="15841"/>
                    <a:pt x="205333" y="21122"/>
                    <a:pt x="200052" y="24642"/>
                  </a:cubicBezTo>
                  <a:cubicBezTo>
                    <a:pt x="198292" y="26402"/>
                    <a:pt x="194772" y="28162"/>
                    <a:pt x="196532" y="31683"/>
                  </a:cubicBezTo>
                  <a:cubicBezTo>
                    <a:pt x="194772" y="33443"/>
                    <a:pt x="193012" y="35203"/>
                    <a:pt x="189491" y="35203"/>
                  </a:cubicBezTo>
                  <a:cubicBezTo>
                    <a:pt x="185971" y="35203"/>
                    <a:pt x="184211" y="36963"/>
                    <a:pt x="184211" y="40483"/>
                  </a:cubicBezTo>
                  <a:cubicBezTo>
                    <a:pt x="180691" y="40483"/>
                    <a:pt x="177170" y="36963"/>
                    <a:pt x="173650" y="38723"/>
                  </a:cubicBezTo>
                  <a:cubicBezTo>
                    <a:pt x="175410" y="45764"/>
                    <a:pt x="180691" y="45764"/>
                    <a:pt x="180691" y="49284"/>
                  </a:cubicBezTo>
                  <a:close/>
                </a:path>
              </a:pathLst>
            </a:custGeom>
            <a:solidFill>
              <a:srgbClr val="79ADA3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1" name="Полилиния: фигура 1560">
              <a:extLst>
                <a:ext uri="{FF2B5EF4-FFF2-40B4-BE49-F238E27FC236}">
                  <a16:creationId xmlns:a16="http://schemas.microsoft.com/office/drawing/2014/main" id="{202D558D-844A-CCC8-0C91-C0E7BB6E57DA}"/>
                </a:ext>
              </a:extLst>
            </p:cNvPr>
            <p:cNvSpPr/>
            <p:nvPr/>
          </p:nvSpPr>
          <p:spPr>
            <a:xfrm>
              <a:off x="17190834" y="3593354"/>
              <a:ext cx="8421" cy="121449"/>
            </a:xfrm>
            <a:custGeom>
              <a:avLst/>
              <a:gdLst>
                <a:gd name="connsiteX0" fmla="*/ 8422 w 8421"/>
                <a:gd name="connsiteY0" fmla="*/ 121450 h 121449"/>
                <a:gd name="connsiteX1" fmla="*/ 1381 w 8421"/>
                <a:gd name="connsiteY1" fmla="*/ 0 h 121449"/>
                <a:gd name="connsiteX2" fmla="*/ 4901 w 8421"/>
                <a:gd name="connsiteY2" fmla="*/ 0 h 121449"/>
                <a:gd name="connsiteX3" fmla="*/ 8422 w 8421"/>
                <a:gd name="connsiteY3" fmla="*/ 121450 h 121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21" h="121449">
                  <a:moveTo>
                    <a:pt x="8422" y="121450"/>
                  </a:moveTo>
                  <a:cubicBezTo>
                    <a:pt x="1381" y="80967"/>
                    <a:pt x="-2139" y="40483"/>
                    <a:pt x="1381" y="0"/>
                  </a:cubicBezTo>
                  <a:cubicBezTo>
                    <a:pt x="3141" y="0"/>
                    <a:pt x="3141" y="0"/>
                    <a:pt x="4901" y="0"/>
                  </a:cubicBezTo>
                  <a:cubicBezTo>
                    <a:pt x="4901" y="40483"/>
                    <a:pt x="6661" y="80967"/>
                    <a:pt x="8422" y="121450"/>
                  </a:cubicBezTo>
                  <a:close/>
                </a:path>
              </a:pathLst>
            </a:custGeom>
            <a:solidFill>
              <a:srgbClr val="2D3029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2" name="Полилиния: фигура 1561">
              <a:extLst>
                <a:ext uri="{FF2B5EF4-FFF2-40B4-BE49-F238E27FC236}">
                  <a16:creationId xmlns:a16="http://schemas.microsoft.com/office/drawing/2014/main" id="{AC9A5186-A6AF-9B37-6882-09808D333544}"/>
                </a:ext>
              </a:extLst>
            </p:cNvPr>
            <p:cNvSpPr/>
            <p:nvPr/>
          </p:nvSpPr>
          <p:spPr>
            <a:xfrm>
              <a:off x="17266141" y="3721845"/>
              <a:ext cx="28162" cy="98567"/>
            </a:xfrm>
            <a:custGeom>
              <a:avLst/>
              <a:gdLst>
                <a:gd name="connsiteX0" fmla="*/ 28162 w 28162"/>
                <a:gd name="connsiteY0" fmla="*/ 98568 h 98567"/>
                <a:gd name="connsiteX1" fmla="*/ 0 w 28162"/>
                <a:gd name="connsiteY1" fmla="*/ 0 h 98567"/>
                <a:gd name="connsiteX2" fmla="*/ 28162 w 28162"/>
                <a:gd name="connsiteY2" fmla="*/ 98568 h 98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62" h="98567">
                  <a:moveTo>
                    <a:pt x="28162" y="98568"/>
                  </a:moveTo>
                  <a:cubicBezTo>
                    <a:pt x="14081" y="66885"/>
                    <a:pt x="3520" y="35203"/>
                    <a:pt x="0" y="0"/>
                  </a:cubicBezTo>
                  <a:cubicBezTo>
                    <a:pt x="12321" y="31683"/>
                    <a:pt x="19362" y="65125"/>
                    <a:pt x="28162" y="98568"/>
                  </a:cubicBezTo>
                  <a:close/>
                </a:path>
              </a:pathLst>
            </a:custGeom>
            <a:solidFill>
              <a:srgbClr val="1E211C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3" name="Полилиния: фигура 1562">
              <a:extLst>
                <a:ext uri="{FF2B5EF4-FFF2-40B4-BE49-F238E27FC236}">
                  <a16:creationId xmlns:a16="http://schemas.microsoft.com/office/drawing/2014/main" id="{D03E23E2-0DB3-2943-C181-6A843CD5ED8C}"/>
                </a:ext>
              </a:extLst>
            </p:cNvPr>
            <p:cNvSpPr/>
            <p:nvPr/>
          </p:nvSpPr>
          <p:spPr>
            <a:xfrm>
              <a:off x="17245020" y="3681361"/>
              <a:ext cx="18750" cy="103848"/>
            </a:xfrm>
            <a:custGeom>
              <a:avLst/>
              <a:gdLst>
                <a:gd name="connsiteX0" fmla="*/ 15841 w 18750"/>
                <a:gd name="connsiteY0" fmla="*/ 103848 h 103848"/>
                <a:gd name="connsiteX1" fmla="*/ 0 w 18750"/>
                <a:gd name="connsiteY1" fmla="*/ 0 h 103848"/>
                <a:gd name="connsiteX2" fmla="*/ 17601 w 18750"/>
                <a:gd name="connsiteY2" fmla="*/ 96808 h 103848"/>
                <a:gd name="connsiteX3" fmla="*/ 15841 w 18750"/>
                <a:gd name="connsiteY3" fmla="*/ 103848 h 103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750" h="103848">
                  <a:moveTo>
                    <a:pt x="15841" y="103848"/>
                  </a:moveTo>
                  <a:cubicBezTo>
                    <a:pt x="8801" y="68646"/>
                    <a:pt x="1760" y="35203"/>
                    <a:pt x="0" y="0"/>
                  </a:cubicBezTo>
                  <a:cubicBezTo>
                    <a:pt x="8801" y="31683"/>
                    <a:pt x="12321" y="65125"/>
                    <a:pt x="17601" y="96808"/>
                  </a:cubicBezTo>
                  <a:cubicBezTo>
                    <a:pt x="17601" y="100328"/>
                    <a:pt x="21122" y="102088"/>
                    <a:pt x="15841" y="103848"/>
                  </a:cubicBezTo>
                  <a:close/>
                </a:path>
              </a:pathLst>
            </a:custGeom>
            <a:solidFill>
              <a:srgbClr val="252822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4" name="Полилиния: фигура 1563">
              <a:extLst>
                <a:ext uri="{FF2B5EF4-FFF2-40B4-BE49-F238E27FC236}">
                  <a16:creationId xmlns:a16="http://schemas.microsoft.com/office/drawing/2014/main" id="{7363D59A-F6B4-2285-5AED-1D0D0F228EB9}"/>
                </a:ext>
              </a:extLst>
            </p:cNvPr>
            <p:cNvSpPr/>
            <p:nvPr/>
          </p:nvSpPr>
          <p:spPr>
            <a:xfrm>
              <a:off x="17219929" y="3628557"/>
              <a:ext cx="9249" cy="119689"/>
            </a:xfrm>
            <a:custGeom>
              <a:avLst/>
              <a:gdLst>
                <a:gd name="connsiteX0" fmla="*/ 9249 w 9249"/>
                <a:gd name="connsiteY0" fmla="*/ 119690 h 119689"/>
                <a:gd name="connsiteX1" fmla="*/ 449 w 9249"/>
                <a:gd name="connsiteY1" fmla="*/ 0 h 119689"/>
                <a:gd name="connsiteX2" fmla="*/ 9249 w 9249"/>
                <a:gd name="connsiteY2" fmla="*/ 119690 h 119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49" h="119689">
                  <a:moveTo>
                    <a:pt x="9249" y="119690"/>
                  </a:moveTo>
                  <a:cubicBezTo>
                    <a:pt x="2209" y="79206"/>
                    <a:pt x="-1312" y="40483"/>
                    <a:pt x="449" y="0"/>
                  </a:cubicBezTo>
                  <a:cubicBezTo>
                    <a:pt x="3969" y="40483"/>
                    <a:pt x="7489" y="80967"/>
                    <a:pt x="9249" y="119690"/>
                  </a:cubicBezTo>
                  <a:close/>
                </a:path>
              </a:pathLst>
            </a:custGeom>
            <a:solidFill>
              <a:srgbClr val="2E322B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5" name="Полилиния: фигура 1564">
              <a:extLst>
                <a:ext uri="{FF2B5EF4-FFF2-40B4-BE49-F238E27FC236}">
                  <a16:creationId xmlns:a16="http://schemas.microsoft.com/office/drawing/2014/main" id="{262FF2C0-B31A-4062-3248-38C4E2084DEC}"/>
                </a:ext>
              </a:extLst>
            </p:cNvPr>
            <p:cNvSpPr/>
            <p:nvPr/>
          </p:nvSpPr>
          <p:spPr>
            <a:xfrm>
              <a:off x="17810026" y="3116356"/>
              <a:ext cx="23321" cy="107368"/>
            </a:xfrm>
            <a:custGeom>
              <a:avLst/>
              <a:gdLst>
                <a:gd name="connsiteX0" fmla="*/ 21122 w 23321"/>
                <a:gd name="connsiteY0" fmla="*/ 107369 h 107368"/>
                <a:gd name="connsiteX1" fmla="*/ 0 w 23321"/>
                <a:gd name="connsiteY1" fmla="*/ 0 h 107368"/>
                <a:gd name="connsiteX2" fmla="*/ 1760 w 23321"/>
                <a:gd name="connsiteY2" fmla="*/ 0 h 107368"/>
                <a:gd name="connsiteX3" fmla="*/ 22882 w 23321"/>
                <a:gd name="connsiteY3" fmla="*/ 102088 h 107368"/>
                <a:gd name="connsiteX4" fmla="*/ 21122 w 23321"/>
                <a:gd name="connsiteY4" fmla="*/ 107369 h 10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21" h="107368">
                  <a:moveTo>
                    <a:pt x="21122" y="107369"/>
                  </a:moveTo>
                  <a:cubicBezTo>
                    <a:pt x="14081" y="72166"/>
                    <a:pt x="7041" y="35203"/>
                    <a:pt x="0" y="0"/>
                  </a:cubicBezTo>
                  <a:cubicBezTo>
                    <a:pt x="0" y="0"/>
                    <a:pt x="1760" y="0"/>
                    <a:pt x="1760" y="0"/>
                  </a:cubicBezTo>
                  <a:cubicBezTo>
                    <a:pt x="12321" y="33443"/>
                    <a:pt x="17601" y="66885"/>
                    <a:pt x="22882" y="102088"/>
                  </a:cubicBezTo>
                  <a:cubicBezTo>
                    <a:pt x="22882" y="103848"/>
                    <a:pt x="24642" y="107369"/>
                    <a:pt x="21122" y="107369"/>
                  </a:cubicBezTo>
                  <a:close/>
                </a:path>
              </a:pathLst>
            </a:custGeom>
            <a:solidFill>
              <a:srgbClr val="242721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6" name="Полилиния: фигура 1565">
              <a:extLst>
                <a:ext uri="{FF2B5EF4-FFF2-40B4-BE49-F238E27FC236}">
                  <a16:creationId xmlns:a16="http://schemas.microsoft.com/office/drawing/2014/main" id="{DA3708F0-576A-5018-D77A-994ABC186D80}"/>
                </a:ext>
              </a:extLst>
            </p:cNvPr>
            <p:cNvSpPr/>
            <p:nvPr/>
          </p:nvSpPr>
          <p:spPr>
            <a:xfrm>
              <a:off x="17869391" y="3193802"/>
              <a:ext cx="5052" cy="128490"/>
            </a:xfrm>
            <a:custGeom>
              <a:avLst/>
              <a:gdLst>
                <a:gd name="connsiteX0" fmla="*/ 480 w 5052"/>
                <a:gd name="connsiteY0" fmla="*/ 0 h 128490"/>
                <a:gd name="connsiteX1" fmla="*/ 4000 w 5052"/>
                <a:gd name="connsiteY1" fmla="*/ 128490 h 128490"/>
                <a:gd name="connsiteX2" fmla="*/ 480 w 5052"/>
                <a:gd name="connsiteY2" fmla="*/ 0 h 12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52" h="128490">
                  <a:moveTo>
                    <a:pt x="480" y="0"/>
                  </a:moveTo>
                  <a:cubicBezTo>
                    <a:pt x="5760" y="42243"/>
                    <a:pt x="5760" y="86247"/>
                    <a:pt x="4000" y="128490"/>
                  </a:cubicBezTo>
                  <a:cubicBezTo>
                    <a:pt x="2240" y="86247"/>
                    <a:pt x="-1280" y="44004"/>
                    <a:pt x="480" y="0"/>
                  </a:cubicBezTo>
                  <a:close/>
                </a:path>
              </a:pathLst>
            </a:custGeom>
            <a:solidFill>
              <a:srgbClr val="2A2D26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7" name="Полилиния: фигура 1566">
              <a:extLst>
                <a:ext uri="{FF2B5EF4-FFF2-40B4-BE49-F238E27FC236}">
                  <a16:creationId xmlns:a16="http://schemas.microsoft.com/office/drawing/2014/main" id="{99526009-329B-EF7C-98BF-0DDCC406129B}"/>
                </a:ext>
              </a:extLst>
            </p:cNvPr>
            <p:cNvSpPr/>
            <p:nvPr/>
          </p:nvSpPr>
          <p:spPr>
            <a:xfrm>
              <a:off x="17888083" y="3232525"/>
              <a:ext cx="8658" cy="102088"/>
            </a:xfrm>
            <a:custGeom>
              <a:avLst/>
              <a:gdLst>
                <a:gd name="connsiteX0" fmla="*/ 1149 w 8658"/>
                <a:gd name="connsiteY0" fmla="*/ 91527 h 102088"/>
                <a:gd name="connsiteX1" fmla="*/ 8190 w 8658"/>
                <a:gd name="connsiteY1" fmla="*/ 0 h 102088"/>
                <a:gd name="connsiteX2" fmla="*/ 2910 w 8658"/>
                <a:gd name="connsiteY2" fmla="*/ 102088 h 102088"/>
                <a:gd name="connsiteX3" fmla="*/ 1149 w 8658"/>
                <a:gd name="connsiteY3" fmla="*/ 91527 h 10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58" h="102088">
                  <a:moveTo>
                    <a:pt x="1149" y="91527"/>
                  </a:moveTo>
                  <a:cubicBezTo>
                    <a:pt x="2910" y="61605"/>
                    <a:pt x="4670" y="31683"/>
                    <a:pt x="8190" y="0"/>
                  </a:cubicBezTo>
                  <a:cubicBezTo>
                    <a:pt x="9950" y="35203"/>
                    <a:pt x="6430" y="68646"/>
                    <a:pt x="2910" y="102088"/>
                  </a:cubicBezTo>
                  <a:cubicBezTo>
                    <a:pt x="-2371" y="100328"/>
                    <a:pt x="1149" y="96808"/>
                    <a:pt x="1149" y="91527"/>
                  </a:cubicBezTo>
                  <a:close/>
                </a:path>
              </a:pathLst>
            </a:custGeom>
            <a:solidFill>
              <a:srgbClr val="2A2E27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8" name="Полилиния: фигура 1567">
              <a:extLst>
                <a:ext uri="{FF2B5EF4-FFF2-40B4-BE49-F238E27FC236}">
                  <a16:creationId xmlns:a16="http://schemas.microsoft.com/office/drawing/2014/main" id="{E5C4BE9E-8BF2-2A74-1C53-F92A97499355}"/>
                </a:ext>
              </a:extLst>
            </p:cNvPr>
            <p:cNvSpPr/>
            <p:nvPr/>
          </p:nvSpPr>
          <p:spPr>
            <a:xfrm>
              <a:off x="17841708" y="3163879"/>
              <a:ext cx="9950" cy="96807"/>
            </a:xfrm>
            <a:custGeom>
              <a:avLst/>
              <a:gdLst>
                <a:gd name="connsiteX0" fmla="*/ 7041 w 9950"/>
                <a:gd name="connsiteY0" fmla="*/ 96808 h 96807"/>
                <a:gd name="connsiteX1" fmla="*/ 0 w 9950"/>
                <a:gd name="connsiteY1" fmla="*/ 0 h 96807"/>
                <a:gd name="connsiteX2" fmla="*/ 8801 w 9950"/>
                <a:gd name="connsiteY2" fmla="*/ 80967 h 96807"/>
                <a:gd name="connsiteX3" fmla="*/ 7041 w 9950"/>
                <a:gd name="connsiteY3" fmla="*/ 96808 h 9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50" h="96807">
                  <a:moveTo>
                    <a:pt x="7041" y="96808"/>
                  </a:moveTo>
                  <a:cubicBezTo>
                    <a:pt x="3520" y="65125"/>
                    <a:pt x="0" y="31683"/>
                    <a:pt x="0" y="0"/>
                  </a:cubicBezTo>
                  <a:cubicBezTo>
                    <a:pt x="5280" y="26402"/>
                    <a:pt x="7041" y="54564"/>
                    <a:pt x="8801" y="80967"/>
                  </a:cubicBezTo>
                  <a:cubicBezTo>
                    <a:pt x="8801" y="88007"/>
                    <a:pt x="12321" y="93288"/>
                    <a:pt x="7041" y="96808"/>
                  </a:cubicBezTo>
                  <a:close/>
                </a:path>
              </a:pathLst>
            </a:custGeom>
            <a:solidFill>
              <a:srgbClr val="2C2F28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69" name="Полилиния: фигура 1568">
              <a:extLst>
                <a:ext uri="{FF2B5EF4-FFF2-40B4-BE49-F238E27FC236}">
                  <a16:creationId xmlns:a16="http://schemas.microsoft.com/office/drawing/2014/main" id="{E5A7F917-90C6-9BB0-7B8D-50BB800929DF}"/>
                </a:ext>
              </a:extLst>
            </p:cNvPr>
            <p:cNvSpPr/>
            <p:nvPr/>
          </p:nvSpPr>
          <p:spPr>
            <a:xfrm>
              <a:off x="17848749" y="3244846"/>
              <a:ext cx="3080" cy="36963"/>
            </a:xfrm>
            <a:custGeom>
              <a:avLst/>
              <a:gdLst>
                <a:gd name="connsiteX0" fmla="*/ 0 w 3080"/>
                <a:gd name="connsiteY0" fmla="*/ 15841 h 36963"/>
                <a:gd name="connsiteX1" fmla="*/ 1760 w 3080"/>
                <a:gd name="connsiteY1" fmla="*/ 0 h 36963"/>
                <a:gd name="connsiteX2" fmla="*/ 1760 w 3080"/>
                <a:gd name="connsiteY2" fmla="*/ 36963 h 36963"/>
                <a:gd name="connsiteX3" fmla="*/ 0 w 3080"/>
                <a:gd name="connsiteY3" fmla="*/ 15841 h 3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0" h="36963">
                  <a:moveTo>
                    <a:pt x="0" y="15841"/>
                  </a:moveTo>
                  <a:cubicBezTo>
                    <a:pt x="3520" y="10561"/>
                    <a:pt x="0" y="5280"/>
                    <a:pt x="1760" y="0"/>
                  </a:cubicBezTo>
                  <a:cubicBezTo>
                    <a:pt x="3520" y="12321"/>
                    <a:pt x="3520" y="24642"/>
                    <a:pt x="1760" y="36963"/>
                  </a:cubicBezTo>
                  <a:cubicBezTo>
                    <a:pt x="1760" y="31683"/>
                    <a:pt x="1760" y="24642"/>
                    <a:pt x="0" y="15841"/>
                  </a:cubicBezTo>
                  <a:close/>
                </a:path>
              </a:pathLst>
            </a:custGeom>
            <a:solidFill>
              <a:srgbClr val="5D6354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0" name="Полилиния: фигура 1569">
              <a:extLst>
                <a:ext uri="{FF2B5EF4-FFF2-40B4-BE49-F238E27FC236}">
                  <a16:creationId xmlns:a16="http://schemas.microsoft.com/office/drawing/2014/main" id="{28296BB0-D95E-BCE1-222E-EAF9466108F6}"/>
                </a:ext>
              </a:extLst>
            </p:cNvPr>
            <p:cNvSpPr/>
            <p:nvPr/>
          </p:nvSpPr>
          <p:spPr>
            <a:xfrm>
              <a:off x="17831147" y="3216684"/>
              <a:ext cx="4249" cy="28162"/>
            </a:xfrm>
            <a:custGeom>
              <a:avLst/>
              <a:gdLst>
                <a:gd name="connsiteX0" fmla="*/ 0 w 4249"/>
                <a:gd name="connsiteY0" fmla="*/ 7041 h 28162"/>
                <a:gd name="connsiteX1" fmla="*/ 1760 w 4249"/>
                <a:gd name="connsiteY1" fmla="*/ 0 h 28162"/>
                <a:gd name="connsiteX2" fmla="*/ 3520 w 4249"/>
                <a:gd name="connsiteY2" fmla="*/ 28162 h 28162"/>
                <a:gd name="connsiteX3" fmla="*/ 0 w 4249"/>
                <a:gd name="connsiteY3" fmla="*/ 7041 h 2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9" h="28162">
                  <a:moveTo>
                    <a:pt x="0" y="7041"/>
                  </a:moveTo>
                  <a:cubicBezTo>
                    <a:pt x="1760" y="5280"/>
                    <a:pt x="0" y="1760"/>
                    <a:pt x="1760" y="0"/>
                  </a:cubicBezTo>
                  <a:cubicBezTo>
                    <a:pt x="3520" y="8801"/>
                    <a:pt x="5280" y="19362"/>
                    <a:pt x="3520" y="28162"/>
                  </a:cubicBezTo>
                  <a:cubicBezTo>
                    <a:pt x="1760" y="22882"/>
                    <a:pt x="1760" y="15841"/>
                    <a:pt x="0" y="7041"/>
                  </a:cubicBezTo>
                  <a:close/>
                </a:path>
              </a:pathLst>
            </a:custGeom>
            <a:solidFill>
              <a:srgbClr val="646A5A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1" name="Полилиния: фигура 1570">
              <a:extLst>
                <a:ext uri="{FF2B5EF4-FFF2-40B4-BE49-F238E27FC236}">
                  <a16:creationId xmlns:a16="http://schemas.microsoft.com/office/drawing/2014/main" id="{6658B355-FC86-0223-F9B4-BE8F7045F2DF}"/>
                </a:ext>
              </a:extLst>
            </p:cNvPr>
            <p:cNvSpPr/>
            <p:nvPr/>
          </p:nvSpPr>
          <p:spPr>
            <a:xfrm>
              <a:off x="17887912" y="3324052"/>
              <a:ext cx="3080" cy="26402"/>
            </a:xfrm>
            <a:custGeom>
              <a:avLst/>
              <a:gdLst>
                <a:gd name="connsiteX0" fmla="*/ 1320 w 3080"/>
                <a:gd name="connsiteY0" fmla="*/ 0 h 26402"/>
                <a:gd name="connsiteX1" fmla="*/ 3080 w 3080"/>
                <a:gd name="connsiteY1" fmla="*/ 12321 h 26402"/>
                <a:gd name="connsiteX2" fmla="*/ 1320 w 3080"/>
                <a:gd name="connsiteY2" fmla="*/ 26402 h 26402"/>
                <a:gd name="connsiteX3" fmla="*/ 1320 w 3080"/>
                <a:gd name="connsiteY3" fmla="*/ 0 h 26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80" h="26402">
                  <a:moveTo>
                    <a:pt x="1320" y="0"/>
                  </a:moveTo>
                  <a:cubicBezTo>
                    <a:pt x="3080" y="3520"/>
                    <a:pt x="-440" y="8801"/>
                    <a:pt x="3080" y="12321"/>
                  </a:cubicBezTo>
                  <a:cubicBezTo>
                    <a:pt x="3080" y="17601"/>
                    <a:pt x="1320" y="21122"/>
                    <a:pt x="1320" y="26402"/>
                  </a:cubicBezTo>
                  <a:cubicBezTo>
                    <a:pt x="-440" y="17601"/>
                    <a:pt x="-440" y="8801"/>
                    <a:pt x="1320" y="0"/>
                  </a:cubicBezTo>
                  <a:close/>
                </a:path>
              </a:pathLst>
            </a:custGeom>
            <a:solidFill>
              <a:srgbClr val="686F5E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2" name="Полилиния: фигура 1571">
              <a:extLst>
                <a:ext uri="{FF2B5EF4-FFF2-40B4-BE49-F238E27FC236}">
                  <a16:creationId xmlns:a16="http://schemas.microsoft.com/office/drawing/2014/main" id="{64C4A407-980B-7C05-A6A0-B13A4F66737C}"/>
                </a:ext>
              </a:extLst>
            </p:cNvPr>
            <p:cNvSpPr/>
            <p:nvPr/>
          </p:nvSpPr>
          <p:spPr>
            <a:xfrm>
              <a:off x="17260861" y="3778169"/>
              <a:ext cx="5280" cy="21121"/>
            </a:xfrm>
            <a:custGeom>
              <a:avLst/>
              <a:gdLst>
                <a:gd name="connsiteX0" fmla="*/ 0 w 5280"/>
                <a:gd name="connsiteY0" fmla="*/ 7041 h 21121"/>
                <a:gd name="connsiteX1" fmla="*/ 1760 w 5280"/>
                <a:gd name="connsiteY1" fmla="*/ 0 h 21121"/>
                <a:gd name="connsiteX2" fmla="*/ 5280 w 5280"/>
                <a:gd name="connsiteY2" fmla="*/ 21122 h 21121"/>
                <a:gd name="connsiteX3" fmla="*/ 0 w 5280"/>
                <a:gd name="connsiteY3" fmla="*/ 7041 h 21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80" h="21121">
                  <a:moveTo>
                    <a:pt x="0" y="7041"/>
                  </a:moveTo>
                  <a:cubicBezTo>
                    <a:pt x="3520" y="5280"/>
                    <a:pt x="0" y="1760"/>
                    <a:pt x="1760" y="0"/>
                  </a:cubicBezTo>
                  <a:cubicBezTo>
                    <a:pt x="5280" y="7041"/>
                    <a:pt x="5280" y="14081"/>
                    <a:pt x="5280" y="21122"/>
                  </a:cubicBezTo>
                  <a:cubicBezTo>
                    <a:pt x="1760" y="17601"/>
                    <a:pt x="1760" y="12321"/>
                    <a:pt x="0" y="7041"/>
                  </a:cubicBezTo>
                  <a:close/>
                </a:path>
              </a:pathLst>
            </a:custGeom>
            <a:solidFill>
              <a:srgbClr val="5E6455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3" name="Полилиния: фигура 1572">
              <a:extLst>
                <a:ext uri="{FF2B5EF4-FFF2-40B4-BE49-F238E27FC236}">
                  <a16:creationId xmlns:a16="http://schemas.microsoft.com/office/drawing/2014/main" id="{9C225318-5F73-3054-5813-44227F269B12}"/>
                </a:ext>
              </a:extLst>
            </p:cNvPr>
            <p:cNvSpPr/>
            <p:nvPr/>
          </p:nvSpPr>
          <p:spPr>
            <a:xfrm>
              <a:off x="17612890" y="3746487"/>
              <a:ext cx="42243" cy="8180"/>
            </a:xfrm>
            <a:custGeom>
              <a:avLst/>
              <a:gdLst>
                <a:gd name="connsiteX0" fmla="*/ 0 w 42243"/>
                <a:gd name="connsiteY0" fmla="*/ 0 h 8180"/>
                <a:gd name="connsiteX1" fmla="*/ 42243 w 42243"/>
                <a:gd name="connsiteY1" fmla="*/ 7041 h 8180"/>
                <a:gd name="connsiteX2" fmla="*/ 0 w 42243"/>
                <a:gd name="connsiteY2" fmla="*/ 0 h 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243" h="8180">
                  <a:moveTo>
                    <a:pt x="0" y="0"/>
                  </a:moveTo>
                  <a:cubicBezTo>
                    <a:pt x="14081" y="0"/>
                    <a:pt x="28162" y="3520"/>
                    <a:pt x="42243" y="7041"/>
                  </a:cubicBezTo>
                  <a:cubicBezTo>
                    <a:pt x="33443" y="10561"/>
                    <a:pt x="8801" y="5280"/>
                    <a:pt x="0" y="0"/>
                  </a:cubicBezTo>
                  <a:close/>
                </a:path>
              </a:pathLst>
            </a:custGeom>
            <a:solidFill>
              <a:srgbClr val="2F3528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4" name="Полилиния: фигура 1573">
              <a:extLst>
                <a:ext uri="{FF2B5EF4-FFF2-40B4-BE49-F238E27FC236}">
                  <a16:creationId xmlns:a16="http://schemas.microsoft.com/office/drawing/2014/main" id="{E57C30DA-655A-1FAD-ED2E-13CB9B25AAF3}"/>
                </a:ext>
              </a:extLst>
            </p:cNvPr>
            <p:cNvSpPr/>
            <p:nvPr/>
          </p:nvSpPr>
          <p:spPr>
            <a:xfrm>
              <a:off x="17669214" y="3192042"/>
              <a:ext cx="14081" cy="33442"/>
            </a:xfrm>
            <a:custGeom>
              <a:avLst/>
              <a:gdLst>
                <a:gd name="connsiteX0" fmla="*/ 0 w 14081"/>
                <a:gd name="connsiteY0" fmla="*/ 0 h 33442"/>
                <a:gd name="connsiteX1" fmla="*/ 14081 w 14081"/>
                <a:gd name="connsiteY1" fmla="*/ 33443 h 33442"/>
                <a:gd name="connsiteX2" fmla="*/ 0 w 14081"/>
                <a:gd name="connsiteY2" fmla="*/ 0 h 3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81" h="33442">
                  <a:moveTo>
                    <a:pt x="0" y="0"/>
                  </a:moveTo>
                  <a:cubicBezTo>
                    <a:pt x="8801" y="8801"/>
                    <a:pt x="12321" y="21122"/>
                    <a:pt x="14081" y="33443"/>
                  </a:cubicBezTo>
                  <a:cubicBezTo>
                    <a:pt x="8801" y="28162"/>
                    <a:pt x="0" y="10561"/>
                    <a:pt x="0" y="0"/>
                  </a:cubicBezTo>
                  <a:close/>
                </a:path>
              </a:pathLst>
            </a:custGeom>
            <a:solidFill>
              <a:srgbClr val="292E23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5" name="Полилиния: фигура 1574">
              <a:extLst>
                <a:ext uri="{FF2B5EF4-FFF2-40B4-BE49-F238E27FC236}">
                  <a16:creationId xmlns:a16="http://schemas.microsoft.com/office/drawing/2014/main" id="{3696D97F-28FF-27F2-D644-949338FA7B15}"/>
                </a:ext>
              </a:extLst>
            </p:cNvPr>
            <p:cNvSpPr/>
            <p:nvPr/>
          </p:nvSpPr>
          <p:spPr>
            <a:xfrm>
              <a:off x="17496720" y="3768586"/>
              <a:ext cx="28162" cy="18383"/>
            </a:xfrm>
            <a:custGeom>
              <a:avLst/>
              <a:gdLst>
                <a:gd name="connsiteX0" fmla="*/ 28162 w 28162"/>
                <a:gd name="connsiteY0" fmla="*/ 18384 h 18383"/>
                <a:gd name="connsiteX1" fmla="*/ 1760 w 28162"/>
                <a:gd name="connsiteY1" fmla="*/ 4303 h 18383"/>
                <a:gd name="connsiteX2" fmla="*/ 0 w 28162"/>
                <a:gd name="connsiteY2" fmla="*/ 782 h 18383"/>
                <a:gd name="connsiteX3" fmla="*/ 5280 w 28162"/>
                <a:gd name="connsiteY3" fmla="*/ 782 h 18383"/>
                <a:gd name="connsiteX4" fmla="*/ 28162 w 28162"/>
                <a:gd name="connsiteY4" fmla="*/ 18384 h 18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62" h="18383">
                  <a:moveTo>
                    <a:pt x="28162" y="18384"/>
                  </a:moveTo>
                  <a:cubicBezTo>
                    <a:pt x="17601" y="16624"/>
                    <a:pt x="8801" y="11343"/>
                    <a:pt x="1760" y="4303"/>
                  </a:cubicBezTo>
                  <a:cubicBezTo>
                    <a:pt x="0" y="2542"/>
                    <a:pt x="0" y="2542"/>
                    <a:pt x="0" y="782"/>
                  </a:cubicBezTo>
                  <a:cubicBezTo>
                    <a:pt x="1760" y="-978"/>
                    <a:pt x="3520" y="782"/>
                    <a:pt x="5280" y="782"/>
                  </a:cubicBezTo>
                  <a:cubicBezTo>
                    <a:pt x="14081" y="4303"/>
                    <a:pt x="21122" y="11343"/>
                    <a:pt x="28162" y="18384"/>
                  </a:cubicBezTo>
                  <a:close/>
                </a:path>
              </a:pathLst>
            </a:custGeom>
            <a:solidFill>
              <a:srgbClr val="24291F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6" name="Полилиния: фигура 1575">
              <a:extLst>
                <a:ext uri="{FF2B5EF4-FFF2-40B4-BE49-F238E27FC236}">
                  <a16:creationId xmlns:a16="http://schemas.microsoft.com/office/drawing/2014/main" id="{F2B6691B-D00E-D5FD-4D5E-B36D828108C6}"/>
                </a:ext>
              </a:extLst>
            </p:cNvPr>
            <p:cNvSpPr/>
            <p:nvPr/>
          </p:nvSpPr>
          <p:spPr>
            <a:xfrm>
              <a:off x="17651613" y="3183241"/>
              <a:ext cx="17601" cy="31682"/>
            </a:xfrm>
            <a:custGeom>
              <a:avLst/>
              <a:gdLst>
                <a:gd name="connsiteX0" fmla="*/ 17601 w 17601"/>
                <a:gd name="connsiteY0" fmla="*/ 31683 h 31682"/>
                <a:gd name="connsiteX1" fmla="*/ 0 w 17601"/>
                <a:gd name="connsiteY1" fmla="*/ 0 h 31682"/>
                <a:gd name="connsiteX2" fmla="*/ 17601 w 17601"/>
                <a:gd name="connsiteY2" fmla="*/ 31683 h 3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601" h="31682">
                  <a:moveTo>
                    <a:pt x="17601" y="31683"/>
                  </a:moveTo>
                  <a:cubicBezTo>
                    <a:pt x="8801" y="22882"/>
                    <a:pt x="1760" y="12321"/>
                    <a:pt x="0" y="0"/>
                  </a:cubicBezTo>
                  <a:cubicBezTo>
                    <a:pt x="10561" y="8801"/>
                    <a:pt x="14081" y="19362"/>
                    <a:pt x="17601" y="31683"/>
                  </a:cubicBezTo>
                  <a:close/>
                </a:path>
              </a:pathLst>
            </a:custGeom>
            <a:solidFill>
              <a:srgbClr val="272D22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7" name="Полилиния: фигура 1576">
              <a:extLst>
                <a:ext uri="{FF2B5EF4-FFF2-40B4-BE49-F238E27FC236}">
                  <a16:creationId xmlns:a16="http://schemas.microsoft.com/office/drawing/2014/main" id="{C17041EE-A2D8-8801-81DB-B96800E7B00C}"/>
                </a:ext>
              </a:extLst>
            </p:cNvPr>
            <p:cNvSpPr/>
            <p:nvPr/>
          </p:nvSpPr>
          <p:spPr>
            <a:xfrm>
              <a:off x="17546004" y="3770671"/>
              <a:ext cx="33442" cy="8133"/>
            </a:xfrm>
            <a:custGeom>
              <a:avLst/>
              <a:gdLst>
                <a:gd name="connsiteX0" fmla="*/ 0 w 33442"/>
                <a:gd name="connsiteY0" fmla="*/ 458 h 8133"/>
                <a:gd name="connsiteX1" fmla="*/ 33443 w 33442"/>
                <a:gd name="connsiteY1" fmla="*/ 7498 h 8133"/>
                <a:gd name="connsiteX2" fmla="*/ 0 w 33442"/>
                <a:gd name="connsiteY2" fmla="*/ 458 h 8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442" h="8133">
                  <a:moveTo>
                    <a:pt x="0" y="458"/>
                  </a:moveTo>
                  <a:cubicBezTo>
                    <a:pt x="12321" y="-1302"/>
                    <a:pt x="22882" y="2218"/>
                    <a:pt x="33443" y="7498"/>
                  </a:cubicBezTo>
                  <a:cubicBezTo>
                    <a:pt x="22882" y="9259"/>
                    <a:pt x="10561" y="7498"/>
                    <a:pt x="0" y="458"/>
                  </a:cubicBezTo>
                  <a:close/>
                </a:path>
              </a:pathLst>
            </a:custGeom>
            <a:solidFill>
              <a:srgbClr val="282E23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8" name="Полилиния: фигура 1577">
              <a:extLst>
                <a:ext uri="{FF2B5EF4-FFF2-40B4-BE49-F238E27FC236}">
                  <a16:creationId xmlns:a16="http://schemas.microsoft.com/office/drawing/2014/main" id="{3A649CDB-AF84-DA00-89C7-569AB82FE7AB}"/>
                </a:ext>
              </a:extLst>
            </p:cNvPr>
            <p:cNvSpPr/>
            <p:nvPr/>
          </p:nvSpPr>
          <p:spPr>
            <a:xfrm>
              <a:off x="17632691" y="3180752"/>
              <a:ext cx="20681" cy="30651"/>
            </a:xfrm>
            <a:custGeom>
              <a:avLst/>
              <a:gdLst>
                <a:gd name="connsiteX0" fmla="*/ 20682 w 20681"/>
                <a:gd name="connsiteY0" fmla="*/ 30652 h 30651"/>
                <a:gd name="connsiteX1" fmla="*/ 1320 w 20681"/>
                <a:gd name="connsiteY1" fmla="*/ 6010 h 30651"/>
                <a:gd name="connsiteX2" fmla="*/ 1320 w 20681"/>
                <a:gd name="connsiteY2" fmla="*/ 729 h 30651"/>
                <a:gd name="connsiteX3" fmla="*/ 6601 w 20681"/>
                <a:gd name="connsiteY3" fmla="*/ 2489 h 30651"/>
                <a:gd name="connsiteX4" fmla="*/ 20682 w 20681"/>
                <a:gd name="connsiteY4" fmla="*/ 30652 h 3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681" h="30651">
                  <a:moveTo>
                    <a:pt x="20682" y="30652"/>
                  </a:moveTo>
                  <a:cubicBezTo>
                    <a:pt x="13641" y="23611"/>
                    <a:pt x="6601" y="14810"/>
                    <a:pt x="1320" y="6010"/>
                  </a:cubicBezTo>
                  <a:cubicBezTo>
                    <a:pt x="-440" y="4249"/>
                    <a:pt x="-440" y="2489"/>
                    <a:pt x="1320" y="729"/>
                  </a:cubicBezTo>
                  <a:cubicBezTo>
                    <a:pt x="3080" y="-1031"/>
                    <a:pt x="4840" y="729"/>
                    <a:pt x="6601" y="2489"/>
                  </a:cubicBezTo>
                  <a:cubicBezTo>
                    <a:pt x="11881" y="13050"/>
                    <a:pt x="17161" y="21851"/>
                    <a:pt x="20682" y="30652"/>
                  </a:cubicBezTo>
                  <a:close/>
                </a:path>
              </a:pathLst>
            </a:custGeom>
            <a:solidFill>
              <a:srgbClr val="272C21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79" name="Полилиния: фигура 1578">
              <a:extLst>
                <a:ext uri="{FF2B5EF4-FFF2-40B4-BE49-F238E27FC236}">
                  <a16:creationId xmlns:a16="http://schemas.microsoft.com/office/drawing/2014/main" id="{A8FD60DE-25E1-3E47-3015-E87875057ABE}"/>
                </a:ext>
              </a:extLst>
            </p:cNvPr>
            <p:cNvSpPr/>
            <p:nvPr/>
          </p:nvSpPr>
          <p:spPr>
            <a:xfrm>
              <a:off x="17704417" y="3214924"/>
              <a:ext cx="9249" cy="29922"/>
            </a:xfrm>
            <a:custGeom>
              <a:avLst/>
              <a:gdLst>
                <a:gd name="connsiteX0" fmla="*/ 8801 w 9249"/>
                <a:gd name="connsiteY0" fmla="*/ 29922 h 29922"/>
                <a:gd name="connsiteX1" fmla="*/ 0 w 9249"/>
                <a:gd name="connsiteY1" fmla="*/ 0 h 29922"/>
                <a:gd name="connsiteX2" fmla="*/ 8801 w 9249"/>
                <a:gd name="connsiteY2" fmla="*/ 29922 h 2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49" h="29922">
                  <a:moveTo>
                    <a:pt x="8801" y="29922"/>
                  </a:moveTo>
                  <a:cubicBezTo>
                    <a:pt x="3520" y="19362"/>
                    <a:pt x="0" y="10561"/>
                    <a:pt x="0" y="0"/>
                  </a:cubicBezTo>
                  <a:cubicBezTo>
                    <a:pt x="7041" y="5280"/>
                    <a:pt x="10561" y="19362"/>
                    <a:pt x="8801" y="29922"/>
                  </a:cubicBezTo>
                  <a:close/>
                </a:path>
              </a:pathLst>
            </a:custGeom>
            <a:solidFill>
              <a:srgbClr val="2E3427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0" name="Полилиния: фигура 1579">
              <a:extLst>
                <a:ext uri="{FF2B5EF4-FFF2-40B4-BE49-F238E27FC236}">
                  <a16:creationId xmlns:a16="http://schemas.microsoft.com/office/drawing/2014/main" id="{13D45F7B-9BCC-13AA-9527-B16EAB86368B}"/>
                </a:ext>
              </a:extLst>
            </p:cNvPr>
            <p:cNvSpPr/>
            <p:nvPr/>
          </p:nvSpPr>
          <p:spPr>
            <a:xfrm>
              <a:off x="17523122" y="3769369"/>
              <a:ext cx="26402" cy="15841"/>
            </a:xfrm>
            <a:custGeom>
              <a:avLst/>
              <a:gdLst>
                <a:gd name="connsiteX0" fmla="*/ 0 w 26402"/>
                <a:gd name="connsiteY0" fmla="*/ 0 h 15841"/>
                <a:gd name="connsiteX1" fmla="*/ 26402 w 26402"/>
                <a:gd name="connsiteY1" fmla="*/ 15841 h 15841"/>
                <a:gd name="connsiteX2" fmla="*/ 0 w 26402"/>
                <a:gd name="connsiteY2" fmla="*/ 0 h 15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02" h="15841">
                  <a:moveTo>
                    <a:pt x="0" y="0"/>
                  </a:moveTo>
                  <a:cubicBezTo>
                    <a:pt x="10561" y="1760"/>
                    <a:pt x="19362" y="8801"/>
                    <a:pt x="26402" y="15841"/>
                  </a:cubicBezTo>
                  <a:cubicBezTo>
                    <a:pt x="15841" y="14081"/>
                    <a:pt x="7041" y="8801"/>
                    <a:pt x="0" y="0"/>
                  </a:cubicBezTo>
                  <a:close/>
                </a:path>
              </a:pathLst>
            </a:custGeom>
            <a:solidFill>
              <a:srgbClr val="2C3226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1" name="Полилиния: фигура 1580">
              <a:extLst>
                <a:ext uri="{FF2B5EF4-FFF2-40B4-BE49-F238E27FC236}">
                  <a16:creationId xmlns:a16="http://schemas.microsoft.com/office/drawing/2014/main" id="{E1FF5A03-BD61-446A-2523-EA12EBCC29FE}"/>
                </a:ext>
              </a:extLst>
            </p:cNvPr>
            <p:cNvSpPr/>
            <p:nvPr/>
          </p:nvSpPr>
          <p:spPr>
            <a:xfrm>
              <a:off x="17685055" y="3204363"/>
              <a:ext cx="14081" cy="33442"/>
            </a:xfrm>
            <a:custGeom>
              <a:avLst/>
              <a:gdLst>
                <a:gd name="connsiteX0" fmla="*/ 14081 w 14081"/>
                <a:gd name="connsiteY0" fmla="*/ 33443 h 33442"/>
                <a:gd name="connsiteX1" fmla="*/ 0 w 14081"/>
                <a:gd name="connsiteY1" fmla="*/ 0 h 33442"/>
                <a:gd name="connsiteX2" fmla="*/ 14081 w 14081"/>
                <a:gd name="connsiteY2" fmla="*/ 33443 h 3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81" h="33442">
                  <a:moveTo>
                    <a:pt x="14081" y="33443"/>
                  </a:moveTo>
                  <a:cubicBezTo>
                    <a:pt x="8801" y="22882"/>
                    <a:pt x="3520" y="12321"/>
                    <a:pt x="0" y="0"/>
                  </a:cubicBezTo>
                  <a:cubicBezTo>
                    <a:pt x="7041" y="1760"/>
                    <a:pt x="14081" y="19362"/>
                    <a:pt x="14081" y="33443"/>
                  </a:cubicBezTo>
                  <a:close/>
                </a:path>
              </a:pathLst>
            </a:custGeom>
            <a:solidFill>
              <a:srgbClr val="444C3A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2" name="Полилиния: фигура 1581">
              <a:extLst>
                <a:ext uri="{FF2B5EF4-FFF2-40B4-BE49-F238E27FC236}">
                  <a16:creationId xmlns:a16="http://schemas.microsoft.com/office/drawing/2014/main" id="{AC56422B-7CC2-64DE-BF44-C1F620FF1E14}"/>
                </a:ext>
              </a:extLst>
            </p:cNvPr>
            <p:cNvSpPr/>
            <p:nvPr/>
          </p:nvSpPr>
          <p:spPr>
            <a:xfrm>
              <a:off x="17572406" y="3760822"/>
              <a:ext cx="28162" cy="5719"/>
            </a:xfrm>
            <a:custGeom>
              <a:avLst/>
              <a:gdLst>
                <a:gd name="connsiteX0" fmla="*/ 0 w 28162"/>
                <a:gd name="connsiteY0" fmla="*/ 1506 h 5719"/>
                <a:gd name="connsiteX1" fmla="*/ 28162 w 28162"/>
                <a:gd name="connsiteY1" fmla="*/ 3266 h 5719"/>
                <a:gd name="connsiteX2" fmla="*/ 0 w 28162"/>
                <a:gd name="connsiteY2" fmla="*/ 1506 h 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62" h="5719">
                  <a:moveTo>
                    <a:pt x="0" y="1506"/>
                  </a:moveTo>
                  <a:cubicBezTo>
                    <a:pt x="10561" y="-2014"/>
                    <a:pt x="19362" y="1506"/>
                    <a:pt x="28162" y="3266"/>
                  </a:cubicBezTo>
                  <a:cubicBezTo>
                    <a:pt x="19362" y="6787"/>
                    <a:pt x="8801" y="6787"/>
                    <a:pt x="0" y="1506"/>
                  </a:cubicBezTo>
                  <a:close/>
                </a:path>
              </a:pathLst>
            </a:custGeom>
            <a:solidFill>
              <a:srgbClr val="2F3629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3" name="Полилиния: фигура 1582">
              <a:extLst>
                <a:ext uri="{FF2B5EF4-FFF2-40B4-BE49-F238E27FC236}">
                  <a16:creationId xmlns:a16="http://schemas.microsoft.com/office/drawing/2014/main" id="{C08F6D44-C9A0-CB14-2209-CE5A02FBE884}"/>
                </a:ext>
              </a:extLst>
            </p:cNvPr>
            <p:cNvSpPr/>
            <p:nvPr/>
          </p:nvSpPr>
          <p:spPr>
            <a:xfrm>
              <a:off x="17719790" y="3227245"/>
              <a:ext cx="6726" cy="24641"/>
            </a:xfrm>
            <a:custGeom>
              <a:avLst/>
              <a:gdLst>
                <a:gd name="connsiteX0" fmla="*/ 5749 w 6726"/>
                <a:gd name="connsiteY0" fmla="*/ 24642 h 24641"/>
                <a:gd name="connsiteX1" fmla="*/ 468 w 6726"/>
                <a:gd name="connsiteY1" fmla="*/ 0 h 24641"/>
                <a:gd name="connsiteX2" fmla="*/ 5749 w 6726"/>
                <a:gd name="connsiteY2" fmla="*/ 24642 h 2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26" h="24641">
                  <a:moveTo>
                    <a:pt x="5749" y="24642"/>
                  </a:moveTo>
                  <a:cubicBezTo>
                    <a:pt x="2228" y="17601"/>
                    <a:pt x="-1292" y="8801"/>
                    <a:pt x="468" y="0"/>
                  </a:cubicBezTo>
                  <a:cubicBezTo>
                    <a:pt x="7509" y="7041"/>
                    <a:pt x="7509" y="15841"/>
                    <a:pt x="5749" y="24642"/>
                  </a:cubicBezTo>
                  <a:close/>
                </a:path>
              </a:pathLst>
            </a:custGeom>
            <a:solidFill>
              <a:srgbClr val="3B4232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4" name="Полилиния: фигура 1583">
              <a:extLst>
                <a:ext uri="{FF2B5EF4-FFF2-40B4-BE49-F238E27FC236}">
                  <a16:creationId xmlns:a16="http://schemas.microsoft.com/office/drawing/2014/main" id="{57FAE45C-3A84-5B95-6975-DCF67D866106}"/>
                </a:ext>
              </a:extLst>
            </p:cNvPr>
            <p:cNvSpPr/>
            <p:nvPr/>
          </p:nvSpPr>
          <p:spPr>
            <a:xfrm>
              <a:off x="17294304" y="3207883"/>
              <a:ext cx="207696" cy="134553"/>
            </a:xfrm>
            <a:custGeom>
              <a:avLst/>
              <a:gdLst>
                <a:gd name="connsiteX0" fmla="*/ 167214 w 207696"/>
                <a:gd name="connsiteY0" fmla="*/ 31683 h 134553"/>
                <a:gd name="connsiteX1" fmla="*/ 176014 w 207696"/>
                <a:gd name="connsiteY1" fmla="*/ 28162 h 134553"/>
                <a:gd name="connsiteX2" fmla="*/ 144332 w 207696"/>
                <a:gd name="connsiteY2" fmla="*/ 0 h 134553"/>
                <a:gd name="connsiteX3" fmla="*/ 163693 w 207696"/>
                <a:gd name="connsiteY3" fmla="*/ 12321 h 134553"/>
                <a:gd name="connsiteX4" fmla="*/ 197136 w 207696"/>
                <a:gd name="connsiteY4" fmla="*/ 17601 h 134553"/>
                <a:gd name="connsiteX5" fmla="*/ 207697 w 207696"/>
                <a:gd name="connsiteY5" fmla="*/ 14081 h 134553"/>
                <a:gd name="connsiteX6" fmla="*/ 200656 w 207696"/>
                <a:gd name="connsiteY6" fmla="*/ 21122 h 134553"/>
                <a:gd name="connsiteX7" fmla="*/ 22882 w 207696"/>
                <a:gd name="connsiteY7" fmla="*/ 126730 h 134553"/>
                <a:gd name="connsiteX8" fmla="*/ 5280 w 207696"/>
                <a:gd name="connsiteY8" fmla="*/ 133771 h 134553"/>
                <a:gd name="connsiteX9" fmla="*/ 0 w 207696"/>
                <a:gd name="connsiteY9" fmla="*/ 133771 h 134553"/>
                <a:gd name="connsiteX10" fmla="*/ 1760 w 207696"/>
                <a:gd name="connsiteY10" fmla="*/ 130251 h 134553"/>
                <a:gd name="connsiteX11" fmla="*/ 19362 w 207696"/>
                <a:gd name="connsiteY11" fmla="*/ 117930 h 134553"/>
                <a:gd name="connsiteX12" fmla="*/ 103848 w 207696"/>
                <a:gd name="connsiteY12" fmla="*/ 66885 h 134553"/>
                <a:gd name="connsiteX13" fmla="*/ 109129 w 207696"/>
                <a:gd name="connsiteY13" fmla="*/ 63365 h 134553"/>
                <a:gd name="connsiteX14" fmla="*/ 73926 w 207696"/>
                <a:gd name="connsiteY14" fmla="*/ 42243 h 134553"/>
                <a:gd name="connsiteX15" fmla="*/ 100328 w 207696"/>
                <a:gd name="connsiteY15" fmla="*/ 54564 h 134553"/>
                <a:gd name="connsiteX16" fmla="*/ 124970 w 207696"/>
                <a:gd name="connsiteY16" fmla="*/ 54564 h 134553"/>
                <a:gd name="connsiteX17" fmla="*/ 130251 w 207696"/>
                <a:gd name="connsiteY17" fmla="*/ 52804 h 134553"/>
                <a:gd name="connsiteX18" fmla="*/ 132011 w 207696"/>
                <a:gd name="connsiteY18" fmla="*/ 51044 h 134553"/>
                <a:gd name="connsiteX19" fmla="*/ 142572 w 207696"/>
                <a:gd name="connsiteY19" fmla="*/ 45764 h 134553"/>
                <a:gd name="connsiteX20" fmla="*/ 147852 w 207696"/>
                <a:gd name="connsiteY20" fmla="*/ 42243 h 134553"/>
                <a:gd name="connsiteX21" fmla="*/ 167214 w 207696"/>
                <a:gd name="connsiteY21" fmla="*/ 31683 h 134553"/>
                <a:gd name="connsiteX22" fmla="*/ 167214 w 207696"/>
                <a:gd name="connsiteY22" fmla="*/ 31683 h 134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07696" h="134553">
                  <a:moveTo>
                    <a:pt x="167214" y="31683"/>
                  </a:moveTo>
                  <a:cubicBezTo>
                    <a:pt x="170734" y="31683"/>
                    <a:pt x="174254" y="29922"/>
                    <a:pt x="176014" y="28162"/>
                  </a:cubicBezTo>
                  <a:cubicBezTo>
                    <a:pt x="165453" y="19362"/>
                    <a:pt x="153132" y="12321"/>
                    <a:pt x="144332" y="0"/>
                  </a:cubicBezTo>
                  <a:cubicBezTo>
                    <a:pt x="153132" y="1760"/>
                    <a:pt x="158413" y="7041"/>
                    <a:pt x="163693" y="12321"/>
                  </a:cubicBezTo>
                  <a:cubicBezTo>
                    <a:pt x="174254" y="24642"/>
                    <a:pt x="184815" y="26402"/>
                    <a:pt x="197136" y="17601"/>
                  </a:cubicBezTo>
                  <a:cubicBezTo>
                    <a:pt x="200656" y="15841"/>
                    <a:pt x="204177" y="14081"/>
                    <a:pt x="207697" y="14081"/>
                  </a:cubicBezTo>
                  <a:cubicBezTo>
                    <a:pt x="205937" y="17601"/>
                    <a:pt x="202416" y="19362"/>
                    <a:pt x="200656" y="21122"/>
                  </a:cubicBezTo>
                  <a:cubicBezTo>
                    <a:pt x="142572" y="58085"/>
                    <a:pt x="82727" y="93288"/>
                    <a:pt x="22882" y="126730"/>
                  </a:cubicBezTo>
                  <a:cubicBezTo>
                    <a:pt x="17601" y="130251"/>
                    <a:pt x="12321" y="132011"/>
                    <a:pt x="5280" y="133771"/>
                  </a:cubicBezTo>
                  <a:cubicBezTo>
                    <a:pt x="3520" y="133771"/>
                    <a:pt x="1760" y="135531"/>
                    <a:pt x="0" y="133771"/>
                  </a:cubicBezTo>
                  <a:cubicBezTo>
                    <a:pt x="0" y="132011"/>
                    <a:pt x="0" y="130251"/>
                    <a:pt x="1760" y="130251"/>
                  </a:cubicBezTo>
                  <a:cubicBezTo>
                    <a:pt x="7041" y="124970"/>
                    <a:pt x="12321" y="121450"/>
                    <a:pt x="19362" y="117930"/>
                  </a:cubicBezTo>
                  <a:cubicBezTo>
                    <a:pt x="45764" y="100328"/>
                    <a:pt x="75686" y="82727"/>
                    <a:pt x="103848" y="66885"/>
                  </a:cubicBezTo>
                  <a:cubicBezTo>
                    <a:pt x="105609" y="65125"/>
                    <a:pt x="107369" y="65125"/>
                    <a:pt x="109129" y="63365"/>
                  </a:cubicBezTo>
                  <a:cubicBezTo>
                    <a:pt x="96808" y="56325"/>
                    <a:pt x="84487" y="51044"/>
                    <a:pt x="73926" y="42243"/>
                  </a:cubicBezTo>
                  <a:cubicBezTo>
                    <a:pt x="84487" y="44004"/>
                    <a:pt x="93288" y="49284"/>
                    <a:pt x="100328" y="54564"/>
                  </a:cubicBezTo>
                  <a:cubicBezTo>
                    <a:pt x="109129" y="61605"/>
                    <a:pt x="116169" y="61605"/>
                    <a:pt x="124970" y="54564"/>
                  </a:cubicBezTo>
                  <a:cubicBezTo>
                    <a:pt x="126730" y="52804"/>
                    <a:pt x="128490" y="52804"/>
                    <a:pt x="130251" y="52804"/>
                  </a:cubicBezTo>
                  <a:cubicBezTo>
                    <a:pt x="130251" y="52804"/>
                    <a:pt x="132011" y="51044"/>
                    <a:pt x="132011" y="51044"/>
                  </a:cubicBezTo>
                  <a:cubicBezTo>
                    <a:pt x="135531" y="49284"/>
                    <a:pt x="139051" y="47524"/>
                    <a:pt x="142572" y="45764"/>
                  </a:cubicBezTo>
                  <a:cubicBezTo>
                    <a:pt x="144332" y="44004"/>
                    <a:pt x="146092" y="44004"/>
                    <a:pt x="147852" y="42243"/>
                  </a:cubicBezTo>
                  <a:cubicBezTo>
                    <a:pt x="158413" y="36963"/>
                    <a:pt x="163693" y="35203"/>
                    <a:pt x="167214" y="31683"/>
                  </a:cubicBezTo>
                  <a:lnTo>
                    <a:pt x="167214" y="31683"/>
                  </a:lnTo>
                  <a:close/>
                </a:path>
              </a:pathLst>
            </a:custGeom>
            <a:solidFill>
              <a:srgbClr val="080806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5" name="Полилиния: фигура 1584">
              <a:extLst>
                <a:ext uri="{FF2B5EF4-FFF2-40B4-BE49-F238E27FC236}">
                  <a16:creationId xmlns:a16="http://schemas.microsoft.com/office/drawing/2014/main" id="{5AC0CCEB-EAE8-C079-29EB-F1F1170EED44}"/>
                </a:ext>
              </a:extLst>
            </p:cNvPr>
            <p:cNvSpPr/>
            <p:nvPr/>
          </p:nvSpPr>
          <p:spPr>
            <a:xfrm>
              <a:off x="17604343" y="3402287"/>
              <a:ext cx="70151" cy="88979"/>
            </a:xfrm>
            <a:custGeom>
              <a:avLst/>
              <a:gdLst>
                <a:gd name="connsiteX0" fmla="*/ 70152 w 70151"/>
                <a:gd name="connsiteY0" fmla="*/ 88979 h 88979"/>
                <a:gd name="connsiteX1" fmla="*/ 61351 w 70151"/>
                <a:gd name="connsiteY1" fmla="*/ 85459 h 88979"/>
                <a:gd name="connsiteX2" fmla="*/ 3266 w 70151"/>
                <a:gd name="connsiteY2" fmla="*/ 11533 h 88979"/>
                <a:gd name="connsiteX3" fmla="*/ 1506 w 70151"/>
                <a:gd name="connsiteY3" fmla="*/ 972 h 88979"/>
                <a:gd name="connsiteX4" fmla="*/ 10307 w 70151"/>
                <a:gd name="connsiteY4" fmla="*/ 6253 h 88979"/>
                <a:gd name="connsiteX5" fmla="*/ 66632 w 70151"/>
                <a:gd name="connsiteY5" fmla="*/ 81939 h 88979"/>
                <a:gd name="connsiteX6" fmla="*/ 70152 w 70151"/>
                <a:gd name="connsiteY6" fmla="*/ 88979 h 8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151" h="88979">
                  <a:moveTo>
                    <a:pt x="70152" y="88979"/>
                  </a:moveTo>
                  <a:cubicBezTo>
                    <a:pt x="64871" y="88979"/>
                    <a:pt x="63111" y="87219"/>
                    <a:pt x="61351" y="85459"/>
                  </a:cubicBezTo>
                  <a:cubicBezTo>
                    <a:pt x="36709" y="64337"/>
                    <a:pt x="17348" y="39695"/>
                    <a:pt x="3266" y="11533"/>
                  </a:cubicBezTo>
                  <a:cubicBezTo>
                    <a:pt x="1506" y="8013"/>
                    <a:pt x="-2014" y="4492"/>
                    <a:pt x="1506" y="972"/>
                  </a:cubicBezTo>
                  <a:cubicBezTo>
                    <a:pt x="5027" y="-2548"/>
                    <a:pt x="6787" y="4492"/>
                    <a:pt x="10307" y="6253"/>
                  </a:cubicBezTo>
                  <a:cubicBezTo>
                    <a:pt x="31429" y="29134"/>
                    <a:pt x="49030" y="55537"/>
                    <a:pt x="66632" y="81939"/>
                  </a:cubicBezTo>
                  <a:cubicBezTo>
                    <a:pt x="68392" y="83699"/>
                    <a:pt x="70152" y="85459"/>
                    <a:pt x="70152" y="88979"/>
                  </a:cubicBezTo>
                  <a:close/>
                </a:path>
              </a:pathLst>
            </a:custGeom>
            <a:solidFill>
              <a:srgbClr val="090A07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6" name="Полилиния: фигура 1585">
              <a:extLst>
                <a:ext uri="{FF2B5EF4-FFF2-40B4-BE49-F238E27FC236}">
                  <a16:creationId xmlns:a16="http://schemas.microsoft.com/office/drawing/2014/main" id="{C8381858-2CDA-347D-E161-537ADECD79D6}"/>
                </a:ext>
              </a:extLst>
            </p:cNvPr>
            <p:cNvSpPr/>
            <p:nvPr/>
          </p:nvSpPr>
          <p:spPr>
            <a:xfrm>
              <a:off x="17422794" y="3496353"/>
              <a:ext cx="36962" cy="47027"/>
            </a:xfrm>
            <a:custGeom>
              <a:avLst/>
              <a:gdLst>
                <a:gd name="connsiteX0" fmla="*/ 35203 w 36962"/>
                <a:gd name="connsiteY0" fmla="*/ 45957 h 47027"/>
                <a:gd name="connsiteX1" fmla="*/ 7041 w 36962"/>
                <a:gd name="connsiteY1" fmla="*/ 31876 h 47027"/>
                <a:gd name="connsiteX2" fmla="*/ 0 w 36962"/>
                <a:gd name="connsiteY2" fmla="*/ 14274 h 47027"/>
                <a:gd name="connsiteX3" fmla="*/ 7041 w 36962"/>
                <a:gd name="connsiteY3" fmla="*/ 193 h 47027"/>
                <a:gd name="connsiteX4" fmla="*/ 36963 w 36962"/>
                <a:gd name="connsiteY4" fmla="*/ 19555 h 47027"/>
                <a:gd name="connsiteX5" fmla="*/ 35203 w 36962"/>
                <a:gd name="connsiteY5" fmla="*/ 45957 h 47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62" h="47027">
                  <a:moveTo>
                    <a:pt x="35203" y="45957"/>
                  </a:moveTo>
                  <a:cubicBezTo>
                    <a:pt x="26402" y="49477"/>
                    <a:pt x="14081" y="44197"/>
                    <a:pt x="7041" y="31876"/>
                  </a:cubicBezTo>
                  <a:cubicBezTo>
                    <a:pt x="3520" y="26595"/>
                    <a:pt x="0" y="19555"/>
                    <a:pt x="0" y="14274"/>
                  </a:cubicBezTo>
                  <a:cubicBezTo>
                    <a:pt x="5280" y="10754"/>
                    <a:pt x="5280" y="5474"/>
                    <a:pt x="7041" y="193"/>
                  </a:cubicBezTo>
                  <a:cubicBezTo>
                    <a:pt x="21122" y="-1567"/>
                    <a:pt x="29922" y="8994"/>
                    <a:pt x="36963" y="19555"/>
                  </a:cubicBezTo>
                  <a:cubicBezTo>
                    <a:pt x="31683" y="30116"/>
                    <a:pt x="33443" y="37156"/>
                    <a:pt x="35203" y="45957"/>
                  </a:cubicBezTo>
                  <a:close/>
                </a:path>
              </a:pathLst>
            </a:custGeom>
            <a:solidFill>
              <a:srgbClr val="DFC068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7" name="Полилиния: фигура 1586">
              <a:extLst>
                <a:ext uri="{FF2B5EF4-FFF2-40B4-BE49-F238E27FC236}">
                  <a16:creationId xmlns:a16="http://schemas.microsoft.com/office/drawing/2014/main" id="{715A224F-608E-F7EC-B9B8-989623BE39B1}"/>
                </a:ext>
              </a:extLst>
            </p:cNvPr>
            <p:cNvSpPr/>
            <p:nvPr/>
          </p:nvSpPr>
          <p:spPr>
            <a:xfrm>
              <a:off x="17493931" y="3413547"/>
              <a:ext cx="37879" cy="38995"/>
            </a:xfrm>
            <a:custGeom>
              <a:avLst/>
              <a:gdLst>
                <a:gd name="connsiteX0" fmla="*/ 29191 w 37879"/>
                <a:gd name="connsiteY0" fmla="*/ 10833 h 38995"/>
                <a:gd name="connsiteX1" fmla="*/ 36232 w 37879"/>
                <a:gd name="connsiteY1" fmla="*/ 24914 h 38995"/>
                <a:gd name="connsiteX2" fmla="*/ 27431 w 37879"/>
                <a:gd name="connsiteY2" fmla="*/ 38995 h 38995"/>
                <a:gd name="connsiteX3" fmla="*/ 13350 w 37879"/>
                <a:gd name="connsiteY3" fmla="*/ 30195 h 38995"/>
                <a:gd name="connsiteX4" fmla="*/ 2789 w 37879"/>
                <a:gd name="connsiteY4" fmla="*/ 17874 h 38995"/>
                <a:gd name="connsiteX5" fmla="*/ 2789 w 37879"/>
                <a:gd name="connsiteY5" fmla="*/ 2032 h 38995"/>
                <a:gd name="connsiteX6" fmla="*/ 16870 w 37879"/>
                <a:gd name="connsiteY6" fmla="*/ 2032 h 38995"/>
                <a:gd name="connsiteX7" fmla="*/ 22150 w 37879"/>
                <a:gd name="connsiteY7" fmla="*/ 5553 h 38995"/>
                <a:gd name="connsiteX8" fmla="*/ 29191 w 37879"/>
                <a:gd name="connsiteY8" fmla="*/ 10833 h 38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879" h="38995">
                  <a:moveTo>
                    <a:pt x="29191" y="10833"/>
                  </a:moveTo>
                  <a:cubicBezTo>
                    <a:pt x="30951" y="16114"/>
                    <a:pt x="34471" y="19634"/>
                    <a:pt x="36232" y="24914"/>
                  </a:cubicBezTo>
                  <a:cubicBezTo>
                    <a:pt x="39752" y="35475"/>
                    <a:pt x="37992" y="38995"/>
                    <a:pt x="27431" y="38995"/>
                  </a:cubicBezTo>
                  <a:cubicBezTo>
                    <a:pt x="22150" y="37235"/>
                    <a:pt x="16870" y="33715"/>
                    <a:pt x="13350" y="30195"/>
                  </a:cubicBezTo>
                  <a:cubicBezTo>
                    <a:pt x="9829" y="26674"/>
                    <a:pt x="6309" y="23154"/>
                    <a:pt x="2789" y="17874"/>
                  </a:cubicBezTo>
                  <a:cubicBezTo>
                    <a:pt x="1029" y="12593"/>
                    <a:pt x="-2492" y="7313"/>
                    <a:pt x="2789" y="2032"/>
                  </a:cubicBezTo>
                  <a:cubicBezTo>
                    <a:pt x="8069" y="-1488"/>
                    <a:pt x="13350" y="272"/>
                    <a:pt x="16870" y="2032"/>
                  </a:cubicBezTo>
                  <a:cubicBezTo>
                    <a:pt x="18630" y="2032"/>
                    <a:pt x="20390" y="3793"/>
                    <a:pt x="22150" y="5553"/>
                  </a:cubicBezTo>
                  <a:cubicBezTo>
                    <a:pt x="27431" y="5553"/>
                    <a:pt x="29191" y="7313"/>
                    <a:pt x="29191" y="10833"/>
                  </a:cubicBezTo>
                  <a:close/>
                </a:path>
              </a:pathLst>
            </a:custGeom>
            <a:solidFill>
              <a:srgbClr val="7B6C52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8" name="Полилиния: фигура 1587">
              <a:extLst>
                <a:ext uri="{FF2B5EF4-FFF2-40B4-BE49-F238E27FC236}">
                  <a16:creationId xmlns:a16="http://schemas.microsoft.com/office/drawing/2014/main" id="{7C95CD93-20BA-2352-26E0-9959EF96E442}"/>
                </a:ext>
              </a:extLst>
            </p:cNvPr>
            <p:cNvSpPr/>
            <p:nvPr/>
          </p:nvSpPr>
          <p:spPr>
            <a:xfrm>
              <a:off x="17423344" y="3551111"/>
              <a:ext cx="37029" cy="37293"/>
            </a:xfrm>
            <a:custGeom>
              <a:avLst/>
              <a:gdLst>
                <a:gd name="connsiteX0" fmla="*/ 34653 w 37029"/>
                <a:gd name="connsiteY0" fmla="*/ 21122 h 37293"/>
                <a:gd name="connsiteX1" fmla="*/ 24092 w 37029"/>
                <a:gd name="connsiteY1" fmla="*/ 36963 h 37293"/>
                <a:gd name="connsiteX2" fmla="*/ 2970 w 37029"/>
                <a:gd name="connsiteY2" fmla="*/ 26402 h 37293"/>
                <a:gd name="connsiteX3" fmla="*/ 8251 w 37029"/>
                <a:gd name="connsiteY3" fmla="*/ 7041 h 37293"/>
                <a:gd name="connsiteX4" fmla="*/ 13531 w 37029"/>
                <a:gd name="connsiteY4" fmla="*/ 0 h 37293"/>
                <a:gd name="connsiteX5" fmla="*/ 20572 w 37029"/>
                <a:gd name="connsiteY5" fmla="*/ 5280 h 37293"/>
                <a:gd name="connsiteX6" fmla="*/ 34653 w 37029"/>
                <a:gd name="connsiteY6" fmla="*/ 21122 h 37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029" h="37293">
                  <a:moveTo>
                    <a:pt x="34653" y="21122"/>
                  </a:moveTo>
                  <a:cubicBezTo>
                    <a:pt x="39933" y="33443"/>
                    <a:pt x="36413" y="38723"/>
                    <a:pt x="24092" y="36963"/>
                  </a:cubicBezTo>
                  <a:cubicBezTo>
                    <a:pt x="15291" y="36963"/>
                    <a:pt x="8251" y="33443"/>
                    <a:pt x="2970" y="26402"/>
                  </a:cubicBezTo>
                  <a:cubicBezTo>
                    <a:pt x="-2310" y="17601"/>
                    <a:pt x="-550" y="12321"/>
                    <a:pt x="8251" y="7041"/>
                  </a:cubicBezTo>
                  <a:cubicBezTo>
                    <a:pt x="11771" y="5280"/>
                    <a:pt x="11771" y="1760"/>
                    <a:pt x="13531" y="0"/>
                  </a:cubicBezTo>
                  <a:cubicBezTo>
                    <a:pt x="17051" y="1760"/>
                    <a:pt x="17051" y="5280"/>
                    <a:pt x="20572" y="5280"/>
                  </a:cubicBezTo>
                  <a:cubicBezTo>
                    <a:pt x="25852" y="7041"/>
                    <a:pt x="32893" y="10561"/>
                    <a:pt x="34653" y="21122"/>
                  </a:cubicBezTo>
                  <a:close/>
                </a:path>
              </a:pathLst>
            </a:custGeom>
            <a:solidFill>
              <a:srgbClr val="DEC068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89" name="Полилиния: фигура 1588">
              <a:extLst>
                <a:ext uri="{FF2B5EF4-FFF2-40B4-BE49-F238E27FC236}">
                  <a16:creationId xmlns:a16="http://schemas.microsoft.com/office/drawing/2014/main" id="{B6555909-4597-23A0-0E10-BC4302DE5012}"/>
                </a:ext>
              </a:extLst>
            </p:cNvPr>
            <p:cNvSpPr/>
            <p:nvPr/>
          </p:nvSpPr>
          <p:spPr>
            <a:xfrm>
              <a:off x="17434635" y="3566952"/>
              <a:ext cx="83206" cy="49088"/>
            </a:xfrm>
            <a:custGeom>
              <a:avLst/>
              <a:gdLst>
                <a:gd name="connsiteX0" fmla="*/ 83206 w 83206"/>
                <a:gd name="connsiteY0" fmla="*/ 0 h 49088"/>
                <a:gd name="connsiteX1" fmla="*/ 79686 w 83206"/>
                <a:gd name="connsiteY1" fmla="*/ 3520 h 49088"/>
                <a:gd name="connsiteX2" fmla="*/ 7520 w 83206"/>
                <a:gd name="connsiteY2" fmla="*/ 47524 h 49088"/>
                <a:gd name="connsiteX3" fmla="*/ 480 w 83206"/>
                <a:gd name="connsiteY3" fmla="*/ 47524 h 49088"/>
                <a:gd name="connsiteX4" fmla="*/ 4000 w 83206"/>
                <a:gd name="connsiteY4" fmla="*/ 42243 h 49088"/>
                <a:gd name="connsiteX5" fmla="*/ 48004 w 83206"/>
                <a:gd name="connsiteY5" fmla="*/ 14081 h 49088"/>
                <a:gd name="connsiteX6" fmla="*/ 83206 w 83206"/>
                <a:gd name="connsiteY6" fmla="*/ 0 h 49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206" h="49088">
                  <a:moveTo>
                    <a:pt x="83206" y="0"/>
                  </a:moveTo>
                  <a:cubicBezTo>
                    <a:pt x="81446" y="1760"/>
                    <a:pt x="81446" y="3520"/>
                    <a:pt x="79686" y="3520"/>
                  </a:cubicBezTo>
                  <a:cubicBezTo>
                    <a:pt x="56804" y="19362"/>
                    <a:pt x="33922" y="36963"/>
                    <a:pt x="7520" y="47524"/>
                  </a:cubicBezTo>
                  <a:cubicBezTo>
                    <a:pt x="5760" y="47524"/>
                    <a:pt x="2240" y="51044"/>
                    <a:pt x="480" y="47524"/>
                  </a:cubicBezTo>
                  <a:cubicBezTo>
                    <a:pt x="-1280" y="44004"/>
                    <a:pt x="2240" y="42243"/>
                    <a:pt x="4000" y="42243"/>
                  </a:cubicBezTo>
                  <a:cubicBezTo>
                    <a:pt x="16321" y="29922"/>
                    <a:pt x="32162" y="22882"/>
                    <a:pt x="48004" y="14081"/>
                  </a:cubicBezTo>
                  <a:cubicBezTo>
                    <a:pt x="60325" y="8801"/>
                    <a:pt x="70885" y="3520"/>
                    <a:pt x="83206" y="0"/>
                  </a:cubicBezTo>
                  <a:close/>
                </a:path>
              </a:pathLst>
            </a:custGeom>
            <a:solidFill>
              <a:srgbClr val="0F100B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0" name="Полилиния: фигура 1589">
              <a:extLst>
                <a:ext uri="{FF2B5EF4-FFF2-40B4-BE49-F238E27FC236}">
                  <a16:creationId xmlns:a16="http://schemas.microsoft.com/office/drawing/2014/main" id="{81E8F91F-EEBE-4D6A-91DE-B27FBD5D117B}"/>
                </a:ext>
              </a:extLst>
            </p:cNvPr>
            <p:cNvSpPr/>
            <p:nvPr/>
          </p:nvSpPr>
          <p:spPr>
            <a:xfrm>
              <a:off x="17505521" y="3383168"/>
              <a:ext cx="26402" cy="41479"/>
            </a:xfrm>
            <a:custGeom>
              <a:avLst/>
              <a:gdLst>
                <a:gd name="connsiteX0" fmla="*/ 17601 w 26402"/>
                <a:gd name="connsiteY0" fmla="*/ 41212 h 41479"/>
                <a:gd name="connsiteX1" fmla="*/ 12321 w 26402"/>
                <a:gd name="connsiteY1" fmla="*/ 35932 h 41479"/>
                <a:gd name="connsiteX2" fmla="*/ 3520 w 26402"/>
                <a:gd name="connsiteY2" fmla="*/ 23611 h 41479"/>
                <a:gd name="connsiteX3" fmla="*/ 0 w 26402"/>
                <a:gd name="connsiteY3" fmla="*/ 9530 h 41479"/>
                <a:gd name="connsiteX4" fmla="*/ 5280 w 26402"/>
                <a:gd name="connsiteY4" fmla="*/ 729 h 41479"/>
                <a:gd name="connsiteX5" fmla="*/ 14081 w 26402"/>
                <a:gd name="connsiteY5" fmla="*/ 2489 h 41479"/>
                <a:gd name="connsiteX6" fmla="*/ 26402 w 26402"/>
                <a:gd name="connsiteY6" fmla="*/ 28891 h 41479"/>
                <a:gd name="connsiteX7" fmla="*/ 26402 w 26402"/>
                <a:gd name="connsiteY7" fmla="*/ 37692 h 41479"/>
                <a:gd name="connsiteX8" fmla="*/ 26402 w 26402"/>
                <a:gd name="connsiteY8" fmla="*/ 37692 h 41479"/>
                <a:gd name="connsiteX9" fmla="*/ 17601 w 26402"/>
                <a:gd name="connsiteY9" fmla="*/ 41212 h 4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402" h="41479">
                  <a:moveTo>
                    <a:pt x="17601" y="41212"/>
                  </a:moveTo>
                  <a:cubicBezTo>
                    <a:pt x="15841" y="39452"/>
                    <a:pt x="14081" y="37692"/>
                    <a:pt x="12321" y="35932"/>
                  </a:cubicBezTo>
                  <a:cubicBezTo>
                    <a:pt x="8801" y="32412"/>
                    <a:pt x="7041" y="27131"/>
                    <a:pt x="3520" y="23611"/>
                  </a:cubicBezTo>
                  <a:cubicBezTo>
                    <a:pt x="0" y="20091"/>
                    <a:pt x="0" y="14810"/>
                    <a:pt x="0" y="9530"/>
                  </a:cubicBezTo>
                  <a:cubicBezTo>
                    <a:pt x="0" y="4249"/>
                    <a:pt x="1760" y="2489"/>
                    <a:pt x="5280" y="729"/>
                  </a:cubicBezTo>
                  <a:cubicBezTo>
                    <a:pt x="8801" y="-1031"/>
                    <a:pt x="12321" y="729"/>
                    <a:pt x="14081" y="2489"/>
                  </a:cubicBezTo>
                  <a:cubicBezTo>
                    <a:pt x="22882" y="9530"/>
                    <a:pt x="24642" y="18330"/>
                    <a:pt x="26402" y="28891"/>
                  </a:cubicBezTo>
                  <a:cubicBezTo>
                    <a:pt x="26402" y="32412"/>
                    <a:pt x="26402" y="34172"/>
                    <a:pt x="26402" y="37692"/>
                  </a:cubicBezTo>
                  <a:lnTo>
                    <a:pt x="26402" y="37692"/>
                  </a:lnTo>
                  <a:cubicBezTo>
                    <a:pt x="26402" y="44733"/>
                    <a:pt x="21122" y="39452"/>
                    <a:pt x="17601" y="41212"/>
                  </a:cubicBezTo>
                  <a:close/>
                </a:path>
              </a:pathLst>
            </a:custGeom>
            <a:solidFill>
              <a:srgbClr val="FFF1C7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1" name="Полилиния: фигура 1590">
              <a:extLst>
                <a:ext uri="{FF2B5EF4-FFF2-40B4-BE49-F238E27FC236}">
                  <a16:creationId xmlns:a16="http://schemas.microsoft.com/office/drawing/2014/main" id="{F3185665-1F2D-78E0-BFE3-1E9FD608DEC7}"/>
                </a:ext>
              </a:extLst>
            </p:cNvPr>
            <p:cNvSpPr/>
            <p:nvPr/>
          </p:nvSpPr>
          <p:spPr>
            <a:xfrm>
              <a:off x="17575927" y="3426484"/>
              <a:ext cx="32109" cy="30735"/>
            </a:xfrm>
            <a:custGeom>
              <a:avLst/>
              <a:gdLst>
                <a:gd name="connsiteX0" fmla="*/ 0 w 32109"/>
                <a:gd name="connsiteY0" fmla="*/ 15498 h 30735"/>
                <a:gd name="connsiteX1" fmla="*/ 7041 w 32109"/>
                <a:gd name="connsiteY1" fmla="*/ 1417 h 30735"/>
                <a:gd name="connsiteX2" fmla="*/ 24642 w 32109"/>
                <a:gd name="connsiteY2" fmla="*/ 6697 h 30735"/>
                <a:gd name="connsiteX3" fmla="*/ 29922 w 32109"/>
                <a:gd name="connsiteY3" fmla="*/ 27819 h 30735"/>
                <a:gd name="connsiteX4" fmla="*/ 24642 w 32109"/>
                <a:gd name="connsiteY4" fmla="*/ 29579 h 30735"/>
                <a:gd name="connsiteX5" fmla="*/ 8801 w 32109"/>
                <a:gd name="connsiteY5" fmla="*/ 26059 h 30735"/>
                <a:gd name="connsiteX6" fmla="*/ 0 w 32109"/>
                <a:gd name="connsiteY6" fmla="*/ 15498 h 3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09" h="30735">
                  <a:moveTo>
                    <a:pt x="0" y="15498"/>
                  </a:moveTo>
                  <a:cubicBezTo>
                    <a:pt x="0" y="8458"/>
                    <a:pt x="0" y="3177"/>
                    <a:pt x="7041" y="1417"/>
                  </a:cubicBezTo>
                  <a:cubicBezTo>
                    <a:pt x="14081" y="-2103"/>
                    <a:pt x="19362" y="1417"/>
                    <a:pt x="24642" y="6697"/>
                  </a:cubicBezTo>
                  <a:cubicBezTo>
                    <a:pt x="29922" y="13738"/>
                    <a:pt x="35203" y="19018"/>
                    <a:pt x="29922" y="27819"/>
                  </a:cubicBezTo>
                  <a:cubicBezTo>
                    <a:pt x="29922" y="31339"/>
                    <a:pt x="26402" y="31339"/>
                    <a:pt x="24642" y="29579"/>
                  </a:cubicBezTo>
                  <a:cubicBezTo>
                    <a:pt x="19362" y="29579"/>
                    <a:pt x="14081" y="29579"/>
                    <a:pt x="8801" y="26059"/>
                  </a:cubicBezTo>
                  <a:cubicBezTo>
                    <a:pt x="1760" y="24299"/>
                    <a:pt x="0" y="22539"/>
                    <a:pt x="0" y="15498"/>
                  </a:cubicBezTo>
                  <a:close/>
                </a:path>
              </a:pathLst>
            </a:custGeom>
            <a:solidFill>
              <a:srgbClr val="FFF1C6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2" name="Полилиния: фигура 1591">
              <a:extLst>
                <a:ext uri="{FF2B5EF4-FFF2-40B4-BE49-F238E27FC236}">
                  <a16:creationId xmlns:a16="http://schemas.microsoft.com/office/drawing/2014/main" id="{D0C6B493-430C-EE9D-84FA-C2965BB68760}"/>
                </a:ext>
              </a:extLst>
            </p:cNvPr>
            <p:cNvSpPr/>
            <p:nvPr/>
          </p:nvSpPr>
          <p:spPr>
            <a:xfrm>
              <a:off x="17561116" y="3489506"/>
              <a:ext cx="68396" cy="48306"/>
            </a:xfrm>
            <a:custGeom>
              <a:avLst/>
              <a:gdLst>
                <a:gd name="connsiteX0" fmla="*/ 67614 w 68396"/>
                <a:gd name="connsiteY0" fmla="*/ 0 h 48306"/>
                <a:gd name="connsiteX1" fmla="*/ 67614 w 68396"/>
                <a:gd name="connsiteY1" fmla="*/ 1760 h 48306"/>
                <a:gd name="connsiteX2" fmla="*/ 6009 w 68396"/>
                <a:gd name="connsiteY2" fmla="*/ 47524 h 48306"/>
                <a:gd name="connsiteX3" fmla="*/ 729 w 68396"/>
                <a:gd name="connsiteY3" fmla="*/ 47524 h 48306"/>
                <a:gd name="connsiteX4" fmla="*/ 2489 w 68396"/>
                <a:gd name="connsiteY4" fmla="*/ 42243 h 48306"/>
                <a:gd name="connsiteX5" fmla="*/ 34172 w 68396"/>
                <a:gd name="connsiteY5" fmla="*/ 19362 h 48306"/>
                <a:gd name="connsiteX6" fmla="*/ 67614 w 68396"/>
                <a:gd name="connsiteY6" fmla="*/ 0 h 4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396" h="48306">
                  <a:moveTo>
                    <a:pt x="67614" y="0"/>
                  </a:moveTo>
                  <a:cubicBezTo>
                    <a:pt x="67614" y="1760"/>
                    <a:pt x="69375" y="1760"/>
                    <a:pt x="67614" y="1760"/>
                  </a:cubicBezTo>
                  <a:cubicBezTo>
                    <a:pt x="51773" y="21122"/>
                    <a:pt x="30652" y="36963"/>
                    <a:pt x="6009" y="47524"/>
                  </a:cubicBezTo>
                  <a:cubicBezTo>
                    <a:pt x="4249" y="47524"/>
                    <a:pt x="2489" y="49284"/>
                    <a:pt x="729" y="47524"/>
                  </a:cubicBezTo>
                  <a:cubicBezTo>
                    <a:pt x="-1031" y="45764"/>
                    <a:pt x="729" y="44004"/>
                    <a:pt x="2489" y="42243"/>
                  </a:cubicBezTo>
                  <a:cubicBezTo>
                    <a:pt x="11290" y="33443"/>
                    <a:pt x="23611" y="26402"/>
                    <a:pt x="34172" y="19362"/>
                  </a:cubicBezTo>
                  <a:cubicBezTo>
                    <a:pt x="46493" y="12321"/>
                    <a:pt x="57054" y="7041"/>
                    <a:pt x="67614" y="0"/>
                  </a:cubicBezTo>
                  <a:close/>
                </a:path>
              </a:pathLst>
            </a:custGeom>
            <a:solidFill>
              <a:srgbClr val="0D0E0A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3" name="Полилиния: фигура 1592">
              <a:extLst>
                <a:ext uri="{FF2B5EF4-FFF2-40B4-BE49-F238E27FC236}">
                  <a16:creationId xmlns:a16="http://schemas.microsoft.com/office/drawing/2014/main" id="{D190BE23-8205-9A1A-6D3C-3CB5D0BE2B00}"/>
                </a:ext>
              </a:extLst>
            </p:cNvPr>
            <p:cNvSpPr/>
            <p:nvPr/>
          </p:nvSpPr>
          <p:spPr>
            <a:xfrm>
              <a:off x="17389351" y="3403699"/>
              <a:ext cx="31242" cy="33002"/>
            </a:xfrm>
            <a:custGeom>
              <a:avLst/>
              <a:gdLst>
                <a:gd name="connsiteX0" fmla="*/ 7041 w 31242"/>
                <a:gd name="connsiteY0" fmla="*/ 24202 h 33002"/>
                <a:gd name="connsiteX1" fmla="*/ 0 w 31242"/>
                <a:gd name="connsiteY1" fmla="*/ 11881 h 33002"/>
                <a:gd name="connsiteX2" fmla="*/ 15841 w 31242"/>
                <a:gd name="connsiteY2" fmla="*/ 1320 h 33002"/>
                <a:gd name="connsiteX3" fmla="*/ 29922 w 31242"/>
                <a:gd name="connsiteY3" fmla="*/ 22442 h 33002"/>
                <a:gd name="connsiteX4" fmla="*/ 29922 w 31242"/>
                <a:gd name="connsiteY4" fmla="*/ 29482 h 33002"/>
                <a:gd name="connsiteX5" fmla="*/ 19362 w 31242"/>
                <a:gd name="connsiteY5" fmla="*/ 33003 h 33002"/>
                <a:gd name="connsiteX6" fmla="*/ 7041 w 31242"/>
                <a:gd name="connsiteY6" fmla="*/ 24202 h 33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42" h="33002">
                  <a:moveTo>
                    <a:pt x="7041" y="24202"/>
                  </a:moveTo>
                  <a:cubicBezTo>
                    <a:pt x="5280" y="20682"/>
                    <a:pt x="0" y="17161"/>
                    <a:pt x="0" y="11881"/>
                  </a:cubicBezTo>
                  <a:cubicBezTo>
                    <a:pt x="0" y="1320"/>
                    <a:pt x="7041" y="-2200"/>
                    <a:pt x="15841" y="1320"/>
                  </a:cubicBezTo>
                  <a:cubicBezTo>
                    <a:pt x="24642" y="4840"/>
                    <a:pt x="26402" y="15401"/>
                    <a:pt x="29922" y="22442"/>
                  </a:cubicBezTo>
                  <a:cubicBezTo>
                    <a:pt x="31683" y="24202"/>
                    <a:pt x="31683" y="25962"/>
                    <a:pt x="29922" y="29482"/>
                  </a:cubicBezTo>
                  <a:cubicBezTo>
                    <a:pt x="26402" y="33003"/>
                    <a:pt x="22882" y="33003"/>
                    <a:pt x="19362" y="33003"/>
                  </a:cubicBezTo>
                  <a:cubicBezTo>
                    <a:pt x="14081" y="33003"/>
                    <a:pt x="8801" y="29482"/>
                    <a:pt x="7041" y="24202"/>
                  </a:cubicBezTo>
                  <a:close/>
                </a:path>
              </a:pathLst>
            </a:custGeom>
            <a:solidFill>
              <a:srgbClr val="DFC168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4" name="Полилиния: фигура 1593">
              <a:extLst>
                <a:ext uri="{FF2B5EF4-FFF2-40B4-BE49-F238E27FC236}">
                  <a16:creationId xmlns:a16="http://schemas.microsoft.com/office/drawing/2014/main" id="{FA458A0B-191B-F655-C25A-CA003A3291EC}"/>
                </a:ext>
              </a:extLst>
            </p:cNvPr>
            <p:cNvSpPr/>
            <p:nvPr/>
          </p:nvSpPr>
          <p:spPr>
            <a:xfrm>
              <a:off x="17519856" y="3259728"/>
              <a:ext cx="50790" cy="81925"/>
            </a:xfrm>
            <a:custGeom>
              <a:avLst/>
              <a:gdLst>
                <a:gd name="connsiteX0" fmla="*/ 49030 w 50790"/>
                <a:gd name="connsiteY0" fmla="*/ 81926 h 81925"/>
                <a:gd name="connsiteX1" fmla="*/ 47270 w 50790"/>
                <a:gd name="connsiteY1" fmla="*/ 80166 h 81925"/>
                <a:gd name="connsiteX2" fmla="*/ 3266 w 50790"/>
                <a:gd name="connsiteY2" fmla="*/ 11520 h 81925"/>
                <a:gd name="connsiteX3" fmla="*/ 1506 w 50790"/>
                <a:gd name="connsiteY3" fmla="*/ 959 h 81925"/>
                <a:gd name="connsiteX4" fmla="*/ 10307 w 50790"/>
                <a:gd name="connsiteY4" fmla="*/ 8000 h 81925"/>
                <a:gd name="connsiteX5" fmla="*/ 50790 w 50790"/>
                <a:gd name="connsiteY5" fmla="*/ 76646 h 81925"/>
                <a:gd name="connsiteX6" fmla="*/ 49030 w 50790"/>
                <a:gd name="connsiteY6" fmla="*/ 81926 h 8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790" h="81925">
                  <a:moveTo>
                    <a:pt x="49030" y="81926"/>
                  </a:moveTo>
                  <a:cubicBezTo>
                    <a:pt x="49030" y="81926"/>
                    <a:pt x="47270" y="80166"/>
                    <a:pt x="47270" y="80166"/>
                  </a:cubicBezTo>
                  <a:cubicBezTo>
                    <a:pt x="31429" y="59044"/>
                    <a:pt x="15587" y="36162"/>
                    <a:pt x="3266" y="11520"/>
                  </a:cubicBezTo>
                  <a:cubicBezTo>
                    <a:pt x="1506" y="8000"/>
                    <a:pt x="-2014" y="2720"/>
                    <a:pt x="1506" y="959"/>
                  </a:cubicBezTo>
                  <a:cubicBezTo>
                    <a:pt x="6787" y="-2561"/>
                    <a:pt x="8547" y="4480"/>
                    <a:pt x="10307" y="8000"/>
                  </a:cubicBezTo>
                  <a:cubicBezTo>
                    <a:pt x="26148" y="29122"/>
                    <a:pt x="38469" y="53764"/>
                    <a:pt x="50790" y="76646"/>
                  </a:cubicBezTo>
                  <a:cubicBezTo>
                    <a:pt x="49030" y="80166"/>
                    <a:pt x="50790" y="80166"/>
                    <a:pt x="49030" y="81926"/>
                  </a:cubicBezTo>
                  <a:close/>
                </a:path>
              </a:pathLst>
            </a:custGeom>
            <a:solidFill>
              <a:srgbClr val="0F100C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5" name="Полилиния: фигура 1594">
              <a:extLst>
                <a:ext uri="{FF2B5EF4-FFF2-40B4-BE49-F238E27FC236}">
                  <a16:creationId xmlns:a16="http://schemas.microsoft.com/office/drawing/2014/main" id="{F6E38C6C-3EF1-CD62-1096-AB07E93BB399}"/>
                </a:ext>
              </a:extLst>
            </p:cNvPr>
            <p:cNvSpPr/>
            <p:nvPr/>
          </p:nvSpPr>
          <p:spPr>
            <a:xfrm>
              <a:off x="17497820" y="3478945"/>
              <a:ext cx="37243" cy="28101"/>
            </a:xfrm>
            <a:custGeom>
              <a:avLst/>
              <a:gdLst>
                <a:gd name="connsiteX0" fmla="*/ 20022 w 37243"/>
                <a:gd name="connsiteY0" fmla="*/ 26402 h 28101"/>
                <a:gd name="connsiteX1" fmla="*/ 5940 w 37243"/>
                <a:gd name="connsiteY1" fmla="*/ 21122 h 28101"/>
                <a:gd name="connsiteX2" fmla="*/ 660 w 37243"/>
                <a:gd name="connsiteY2" fmla="*/ 7041 h 28101"/>
                <a:gd name="connsiteX3" fmla="*/ 12981 w 37243"/>
                <a:gd name="connsiteY3" fmla="*/ 0 h 28101"/>
                <a:gd name="connsiteX4" fmla="*/ 28822 w 37243"/>
                <a:gd name="connsiteY4" fmla="*/ 7041 h 28101"/>
                <a:gd name="connsiteX5" fmla="*/ 35863 w 37243"/>
                <a:gd name="connsiteY5" fmla="*/ 19362 h 28101"/>
                <a:gd name="connsiteX6" fmla="*/ 20022 w 37243"/>
                <a:gd name="connsiteY6" fmla="*/ 26402 h 28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43" h="28101">
                  <a:moveTo>
                    <a:pt x="20022" y="26402"/>
                  </a:moveTo>
                  <a:cubicBezTo>
                    <a:pt x="14741" y="24642"/>
                    <a:pt x="9461" y="24642"/>
                    <a:pt x="5940" y="21122"/>
                  </a:cubicBezTo>
                  <a:cubicBezTo>
                    <a:pt x="660" y="17601"/>
                    <a:pt x="-1100" y="12321"/>
                    <a:pt x="660" y="7041"/>
                  </a:cubicBezTo>
                  <a:cubicBezTo>
                    <a:pt x="2420" y="1760"/>
                    <a:pt x="7701" y="0"/>
                    <a:pt x="12981" y="0"/>
                  </a:cubicBezTo>
                  <a:cubicBezTo>
                    <a:pt x="20022" y="0"/>
                    <a:pt x="23542" y="3520"/>
                    <a:pt x="28822" y="7041"/>
                  </a:cubicBezTo>
                  <a:cubicBezTo>
                    <a:pt x="35863" y="10561"/>
                    <a:pt x="39383" y="14081"/>
                    <a:pt x="35863" y="19362"/>
                  </a:cubicBezTo>
                  <a:cubicBezTo>
                    <a:pt x="32343" y="28162"/>
                    <a:pt x="27062" y="29922"/>
                    <a:pt x="20022" y="26402"/>
                  </a:cubicBezTo>
                  <a:close/>
                </a:path>
              </a:pathLst>
            </a:custGeom>
            <a:solidFill>
              <a:srgbClr val="7C6D52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6" name="Полилиния: фигура 1595">
              <a:extLst>
                <a:ext uri="{FF2B5EF4-FFF2-40B4-BE49-F238E27FC236}">
                  <a16:creationId xmlns:a16="http://schemas.microsoft.com/office/drawing/2014/main" id="{14DD88E0-5060-AE21-8DEB-D4A2FACDD59F}"/>
                </a:ext>
              </a:extLst>
            </p:cNvPr>
            <p:cNvSpPr/>
            <p:nvPr/>
          </p:nvSpPr>
          <p:spPr>
            <a:xfrm>
              <a:off x="17316913" y="3381657"/>
              <a:ext cx="44275" cy="76165"/>
            </a:xfrm>
            <a:custGeom>
              <a:avLst/>
              <a:gdLst>
                <a:gd name="connsiteX0" fmla="*/ 42516 w 44275"/>
                <a:gd name="connsiteY0" fmla="*/ 76166 h 76165"/>
                <a:gd name="connsiteX1" fmla="*/ 2032 w 44275"/>
                <a:gd name="connsiteY1" fmla="*/ 7520 h 76165"/>
                <a:gd name="connsiteX2" fmla="*/ 2032 w 44275"/>
                <a:gd name="connsiteY2" fmla="*/ 480 h 76165"/>
                <a:gd name="connsiteX3" fmla="*/ 9073 w 44275"/>
                <a:gd name="connsiteY3" fmla="*/ 4000 h 76165"/>
                <a:gd name="connsiteX4" fmla="*/ 44276 w 44275"/>
                <a:gd name="connsiteY4" fmla="*/ 72646 h 76165"/>
                <a:gd name="connsiteX5" fmla="*/ 42516 w 44275"/>
                <a:gd name="connsiteY5" fmla="*/ 76166 h 76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275" h="76165">
                  <a:moveTo>
                    <a:pt x="42516" y="76166"/>
                  </a:moveTo>
                  <a:cubicBezTo>
                    <a:pt x="26674" y="53284"/>
                    <a:pt x="10833" y="32162"/>
                    <a:pt x="2032" y="7520"/>
                  </a:cubicBezTo>
                  <a:cubicBezTo>
                    <a:pt x="272" y="5760"/>
                    <a:pt x="-1488" y="2240"/>
                    <a:pt x="2032" y="480"/>
                  </a:cubicBezTo>
                  <a:cubicBezTo>
                    <a:pt x="5553" y="-1280"/>
                    <a:pt x="7313" y="2240"/>
                    <a:pt x="9073" y="4000"/>
                  </a:cubicBezTo>
                  <a:cubicBezTo>
                    <a:pt x="23154" y="25122"/>
                    <a:pt x="33715" y="49764"/>
                    <a:pt x="44276" y="72646"/>
                  </a:cubicBezTo>
                  <a:cubicBezTo>
                    <a:pt x="42516" y="72646"/>
                    <a:pt x="42516" y="72646"/>
                    <a:pt x="42516" y="76166"/>
                  </a:cubicBezTo>
                  <a:close/>
                </a:path>
              </a:pathLst>
            </a:custGeom>
            <a:solidFill>
              <a:srgbClr val="10110C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7" name="Полилиния: фигура 1596">
              <a:extLst>
                <a:ext uri="{FF2B5EF4-FFF2-40B4-BE49-F238E27FC236}">
                  <a16:creationId xmlns:a16="http://schemas.microsoft.com/office/drawing/2014/main" id="{8C8D3175-0989-CAB4-36C2-8F138EA2FC8F}"/>
                </a:ext>
              </a:extLst>
            </p:cNvPr>
            <p:cNvSpPr/>
            <p:nvPr/>
          </p:nvSpPr>
          <p:spPr>
            <a:xfrm>
              <a:off x="17473838" y="3487470"/>
              <a:ext cx="21121" cy="41198"/>
            </a:xfrm>
            <a:custGeom>
              <a:avLst/>
              <a:gdLst>
                <a:gd name="connsiteX0" fmla="*/ 21122 w 21121"/>
                <a:gd name="connsiteY0" fmla="*/ 19637 h 41198"/>
                <a:gd name="connsiteX1" fmla="*/ 17601 w 21121"/>
                <a:gd name="connsiteY1" fmla="*/ 37239 h 41198"/>
                <a:gd name="connsiteX2" fmla="*/ 7041 w 21121"/>
                <a:gd name="connsiteY2" fmla="*/ 37239 h 41198"/>
                <a:gd name="connsiteX3" fmla="*/ 0 w 21121"/>
                <a:gd name="connsiteY3" fmla="*/ 12597 h 41198"/>
                <a:gd name="connsiteX4" fmla="*/ 8801 w 21121"/>
                <a:gd name="connsiteY4" fmla="*/ 276 h 41198"/>
                <a:gd name="connsiteX5" fmla="*/ 19362 w 21121"/>
                <a:gd name="connsiteY5" fmla="*/ 10836 h 41198"/>
                <a:gd name="connsiteX6" fmla="*/ 21122 w 21121"/>
                <a:gd name="connsiteY6" fmla="*/ 19637 h 4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121" h="41198">
                  <a:moveTo>
                    <a:pt x="21122" y="19637"/>
                  </a:moveTo>
                  <a:cubicBezTo>
                    <a:pt x="21122" y="26678"/>
                    <a:pt x="19362" y="31958"/>
                    <a:pt x="17601" y="37239"/>
                  </a:cubicBezTo>
                  <a:cubicBezTo>
                    <a:pt x="14081" y="42519"/>
                    <a:pt x="10561" y="42519"/>
                    <a:pt x="7041" y="37239"/>
                  </a:cubicBezTo>
                  <a:cubicBezTo>
                    <a:pt x="1760" y="30198"/>
                    <a:pt x="0" y="21397"/>
                    <a:pt x="0" y="12597"/>
                  </a:cubicBezTo>
                  <a:cubicBezTo>
                    <a:pt x="0" y="7316"/>
                    <a:pt x="1760" y="276"/>
                    <a:pt x="8801" y="276"/>
                  </a:cubicBezTo>
                  <a:cubicBezTo>
                    <a:pt x="15841" y="-1484"/>
                    <a:pt x="17601" y="5556"/>
                    <a:pt x="19362" y="10836"/>
                  </a:cubicBezTo>
                  <a:cubicBezTo>
                    <a:pt x="21122" y="12597"/>
                    <a:pt x="21122" y="16117"/>
                    <a:pt x="21122" y="19637"/>
                  </a:cubicBezTo>
                  <a:close/>
                </a:path>
              </a:pathLst>
            </a:custGeom>
            <a:solidFill>
              <a:srgbClr val="DEC068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8" name="Полилиния: фигура 1597">
              <a:extLst>
                <a:ext uri="{FF2B5EF4-FFF2-40B4-BE49-F238E27FC236}">
                  <a16:creationId xmlns:a16="http://schemas.microsoft.com/office/drawing/2014/main" id="{F27E3749-326F-68BF-1FAF-290E114252FA}"/>
                </a:ext>
              </a:extLst>
            </p:cNvPr>
            <p:cNvSpPr/>
            <p:nvPr/>
          </p:nvSpPr>
          <p:spPr>
            <a:xfrm>
              <a:off x="17368230" y="3487746"/>
              <a:ext cx="36963" cy="77446"/>
            </a:xfrm>
            <a:custGeom>
              <a:avLst/>
              <a:gdLst>
                <a:gd name="connsiteX0" fmla="*/ 0 w 36963"/>
                <a:gd name="connsiteY0" fmla="*/ 0 h 77446"/>
                <a:gd name="connsiteX1" fmla="*/ 36963 w 36963"/>
                <a:gd name="connsiteY1" fmla="*/ 77446 h 77446"/>
                <a:gd name="connsiteX2" fmla="*/ 0 w 36963"/>
                <a:gd name="connsiteY2" fmla="*/ 0 h 77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63" h="77446">
                  <a:moveTo>
                    <a:pt x="0" y="0"/>
                  </a:moveTo>
                  <a:cubicBezTo>
                    <a:pt x="17601" y="22882"/>
                    <a:pt x="28162" y="51044"/>
                    <a:pt x="36963" y="77446"/>
                  </a:cubicBezTo>
                  <a:cubicBezTo>
                    <a:pt x="19362" y="54564"/>
                    <a:pt x="3520" y="29922"/>
                    <a:pt x="0" y="0"/>
                  </a:cubicBezTo>
                  <a:close/>
                </a:path>
              </a:pathLst>
            </a:custGeom>
            <a:solidFill>
              <a:srgbClr val="10110C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99" name="Полилиния: фигура 1598">
              <a:extLst>
                <a:ext uri="{FF2B5EF4-FFF2-40B4-BE49-F238E27FC236}">
                  <a16:creationId xmlns:a16="http://schemas.microsoft.com/office/drawing/2014/main" id="{2BE6975E-2C42-12AD-C923-1CB168B91994}"/>
                </a:ext>
              </a:extLst>
            </p:cNvPr>
            <p:cNvSpPr/>
            <p:nvPr/>
          </p:nvSpPr>
          <p:spPr>
            <a:xfrm>
              <a:off x="17575581" y="3476305"/>
              <a:ext cx="32027" cy="24914"/>
            </a:xfrm>
            <a:custGeom>
              <a:avLst/>
              <a:gdLst>
                <a:gd name="connsiteX0" fmla="*/ 345 w 32027"/>
                <a:gd name="connsiteY0" fmla="*/ 18481 h 24914"/>
                <a:gd name="connsiteX1" fmla="*/ 9146 w 32027"/>
                <a:gd name="connsiteY1" fmla="*/ 2640 h 24914"/>
                <a:gd name="connsiteX2" fmla="*/ 30268 w 32027"/>
                <a:gd name="connsiteY2" fmla="*/ 2640 h 24914"/>
                <a:gd name="connsiteX3" fmla="*/ 32028 w 32027"/>
                <a:gd name="connsiteY3" fmla="*/ 6160 h 24914"/>
                <a:gd name="connsiteX4" fmla="*/ 5626 w 32027"/>
                <a:gd name="connsiteY4" fmla="*/ 23762 h 24914"/>
                <a:gd name="connsiteX5" fmla="*/ 345 w 32027"/>
                <a:gd name="connsiteY5" fmla="*/ 20242 h 24914"/>
                <a:gd name="connsiteX6" fmla="*/ 345 w 32027"/>
                <a:gd name="connsiteY6" fmla="*/ 18481 h 24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027" h="24914">
                  <a:moveTo>
                    <a:pt x="345" y="18481"/>
                  </a:moveTo>
                  <a:cubicBezTo>
                    <a:pt x="-1415" y="11441"/>
                    <a:pt x="3866" y="6160"/>
                    <a:pt x="9146" y="2640"/>
                  </a:cubicBezTo>
                  <a:cubicBezTo>
                    <a:pt x="16187" y="-880"/>
                    <a:pt x="23227" y="-880"/>
                    <a:pt x="30268" y="2640"/>
                  </a:cubicBezTo>
                  <a:cubicBezTo>
                    <a:pt x="32028" y="2640"/>
                    <a:pt x="32028" y="4400"/>
                    <a:pt x="32028" y="6160"/>
                  </a:cubicBezTo>
                  <a:cubicBezTo>
                    <a:pt x="32028" y="14961"/>
                    <a:pt x="14426" y="29042"/>
                    <a:pt x="5626" y="23762"/>
                  </a:cubicBezTo>
                  <a:cubicBezTo>
                    <a:pt x="3866" y="23762"/>
                    <a:pt x="2105" y="20242"/>
                    <a:pt x="345" y="20242"/>
                  </a:cubicBezTo>
                  <a:cubicBezTo>
                    <a:pt x="345" y="22002"/>
                    <a:pt x="345" y="20242"/>
                    <a:pt x="345" y="18481"/>
                  </a:cubicBezTo>
                  <a:close/>
                </a:path>
              </a:pathLst>
            </a:custGeom>
            <a:solidFill>
              <a:srgbClr val="FFF1C6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0" name="Полилиния: фигура 1599">
              <a:extLst>
                <a:ext uri="{FF2B5EF4-FFF2-40B4-BE49-F238E27FC236}">
                  <a16:creationId xmlns:a16="http://schemas.microsoft.com/office/drawing/2014/main" id="{F36AF9B3-DC8A-7BF6-F4C7-97C074DFAE17}"/>
                </a:ext>
              </a:extLst>
            </p:cNvPr>
            <p:cNvSpPr/>
            <p:nvPr/>
          </p:nvSpPr>
          <p:spPr>
            <a:xfrm>
              <a:off x="17457643" y="3383897"/>
              <a:ext cx="33796" cy="37206"/>
            </a:xfrm>
            <a:custGeom>
              <a:avLst/>
              <a:gdLst>
                <a:gd name="connsiteX0" fmla="*/ 33797 w 33796"/>
                <a:gd name="connsiteY0" fmla="*/ 14081 h 37206"/>
                <a:gd name="connsiteX1" fmla="*/ 28517 w 33796"/>
                <a:gd name="connsiteY1" fmla="*/ 31683 h 37206"/>
                <a:gd name="connsiteX2" fmla="*/ 16196 w 33796"/>
                <a:gd name="connsiteY2" fmla="*/ 33443 h 37206"/>
                <a:gd name="connsiteX3" fmla="*/ 12675 w 33796"/>
                <a:gd name="connsiteY3" fmla="*/ 31683 h 37206"/>
                <a:gd name="connsiteX4" fmla="*/ 354 w 33796"/>
                <a:gd name="connsiteY4" fmla="*/ 14081 h 37206"/>
                <a:gd name="connsiteX5" fmla="*/ 5635 w 33796"/>
                <a:gd name="connsiteY5" fmla="*/ 12321 h 37206"/>
                <a:gd name="connsiteX6" fmla="*/ 14435 w 33796"/>
                <a:gd name="connsiteY6" fmla="*/ 8801 h 37206"/>
                <a:gd name="connsiteX7" fmla="*/ 19716 w 33796"/>
                <a:gd name="connsiteY7" fmla="*/ 0 h 37206"/>
                <a:gd name="connsiteX8" fmla="*/ 33797 w 33796"/>
                <a:gd name="connsiteY8" fmla="*/ 14081 h 37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796" h="37206">
                  <a:moveTo>
                    <a:pt x="33797" y="14081"/>
                  </a:moveTo>
                  <a:cubicBezTo>
                    <a:pt x="33797" y="21122"/>
                    <a:pt x="32037" y="26402"/>
                    <a:pt x="28517" y="31683"/>
                  </a:cubicBezTo>
                  <a:cubicBezTo>
                    <a:pt x="24996" y="38723"/>
                    <a:pt x="23236" y="38723"/>
                    <a:pt x="16196" y="33443"/>
                  </a:cubicBezTo>
                  <a:cubicBezTo>
                    <a:pt x="14435" y="31683"/>
                    <a:pt x="14435" y="31683"/>
                    <a:pt x="12675" y="31683"/>
                  </a:cubicBezTo>
                  <a:cubicBezTo>
                    <a:pt x="7395" y="26402"/>
                    <a:pt x="3875" y="21122"/>
                    <a:pt x="354" y="14081"/>
                  </a:cubicBezTo>
                  <a:cubicBezTo>
                    <a:pt x="-1406" y="7041"/>
                    <a:pt x="3875" y="8801"/>
                    <a:pt x="5635" y="12321"/>
                  </a:cubicBezTo>
                  <a:cubicBezTo>
                    <a:pt x="10915" y="17601"/>
                    <a:pt x="12675" y="17601"/>
                    <a:pt x="14435" y="8801"/>
                  </a:cubicBezTo>
                  <a:cubicBezTo>
                    <a:pt x="14435" y="5280"/>
                    <a:pt x="14435" y="1760"/>
                    <a:pt x="19716" y="0"/>
                  </a:cubicBezTo>
                  <a:cubicBezTo>
                    <a:pt x="24996" y="3520"/>
                    <a:pt x="30277" y="7041"/>
                    <a:pt x="33797" y="14081"/>
                  </a:cubicBezTo>
                  <a:close/>
                </a:path>
              </a:pathLst>
            </a:custGeom>
            <a:solidFill>
              <a:srgbClr val="F3EDD1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1" name="Полилиния: фигура 1600">
              <a:extLst>
                <a:ext uri="{FF2B5EF4-FFF2-40B4-BE49-F238E27FC236}">
                  <a16:creationId xmlns:a16="http://schemas.microsoft.com/office/drawing/2014/main" id="{AB397DE3-82AD-27EB-2386-3F3EDAF8271B}"/>
                </a:ext>
              </a:extLst>
            </p:cNvPr>
            <p:cNvSpPr/>
            <p:nvPr/>
          </p:nvSpPr>
          <p:spPr>
            <a:xfrm>
              <a:off x="17452918" y="3517033"/>
              <a:ext cx="24888" cy="31025"/>
            </a:xfrm>
            <a:custGeom>
              <a:avLst/>
              <a:gdLst>
                <a:gd name="connsiteX0" fmla="*/ 5079 w 24888"/>
                <a:gd name="connsiteY0" fmla="*/ 25277 h 31025"/>
                <a:gd name="connsiteX1" fmla="*/ 6839 w 24888"/>
                <a:gd name="connsiteY1" fmla="*/ 635 h 31025"/>
                <a:gd name="connsiteX2" fmla="*/ 24440 w 24888"/>
                <a:gd name="connsiteY2" fmla="*/ 7675 h 31025"/>
                <a:gd name="connsiteX3" fmla="*/ 15640 w 24888"/>
                <a:gd name="connsiteY3" fmla="*/ 30557 h 31025"/>
                <a:gd name="connsiteX4" fmla="*/ 5079 w 24888"/>
                <a:gd name="connsiteY4" fmla="*/ 25277 h 31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88" h="31025">
                  <a:moveTo>
                    <a:pt x="5079" y="25277"/>
                  </a:moveTo>
                  <a:cubicBezTo>
                    <a:pt x="-1962" y="14716"/>
                    <a:pt x="-1962" y="7675"/>
                    <a:pt x="6839" y="635"/>
                  </a:cubicBezTo>
                  <a:cubicBezTo>
                    <a:pt x="15640" y="-1125"/>
                    <a:pt x="20920" y="635"/>
                    <a:pt x="24440" y="7675"/>
                  </a:cubicBezTo>
                  <a:cubicBezTo>
                    <a:pt x="26200" y="16476"/>
                    <a:pt x="22680" y="28797"/>
                    <a:pt x="15640" y="30557"/>
                  </a:cubicBezTo>
                  <a:cubicBezTo>
                    <a:pt x="12119" y="32317"/>
                    <a:pt x="8599" y="28797"/>
                    <a:pt x="5079" y="25277"/>
                  </a:cubicBezTo>
                  <a:close/>
                </a:path>
              </a:pathLst>
            </a:custGeom>
            <a:solidFill>
              <a:srgbClr val="FFF0C5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2" name="Полилиния: фигура 1601">
              <a:extLst>
                <a:ext uri="{FF2B5EF4-FFF2-40B4-BE49-F238E27FC236}">
                  <a16:creationId xmlns:a16="http://schemas.microsoft.com/office/drawing/2014/main" id="{5098D439-1454-3C1D-179A-2D82DB062B1E}"/>
                </a:ext>
              </a:extLst>
            </p:cNvPr>
            <p:cNvSpPr/>
            <p:nvPr/>
          </p:nvSpPr>
          <p:spPr>
            <a:xfrm>
              <a:off x="17407557" y="3450783"/>
              <a:ext cx="33114" cy="24837"/>
            </a:xfrm>
            <a:custGeom>
              <a:avLst/>
              <a:gdLst>
                <a:gd name="connsiteX0" fmla="*/ 22278 w 33114"/>
                <a:gd name="connsiteY0" fmla="*/ 24642 h 24837"/>
                <a:gd name="connsiteX1" fmla="*/ 2916 w 33114"/>
                <a:gd name="connsiteY1" fmla="*/ 15841 h 24837"/>
                <a:gd name="connsiteX2" fmla="*/ 1156 w 33114"/>
                <a:gd name="connsiteY2" fmla="*/ 5280 h 24837"/>
                <a:gd name="connsiteX3" fmla="*/ 9957 w 33114"/>
                <a:gd name="connsiteY3" fmla="*/ 0 h 24837"/>
                <a:gd name="connsiteX4" fmla="*/ 32839 w 33114"/>
                <a:gd name="connsiteY4" fmla="*/ 19362 h 24837"/>
                <a:gd name="connsiteX5" fmla="*/ 22278 w 33114"/>
                <a:gd name="connsiteY5" fmla="*/ 24642 h 24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114" h="24837">
                  <a:moveTo>
                    <a:pt x="22278" y="24642"/>
                  </a:moveTo>
                  <a:cubicBezTo>
                    <a:pt x="15237" y="24642"/>
                    <a:pt x="8197" y="21122"/>
                    <a:pt x="2916" y="15841"/>
                  </a:cubicBezTo>
                  <a:cubicBezTo>
                    <a:pt x="-604" y="12321"/>
                    <a:pt x="-604" y="8801"/>
                    <a:pt x="1156" y="5280"/>
                  </a:cubicBezTo>
                  <a:cubicBezTo>
                    <a:pt x="2916" y="1760"/>
                    <a:pt x="6437" y="0"/>
                    <a:pt x="9957" y="0"/>
                  </a:cubicBezTo>
                  <a:cubicBezTo>
                    <a:pt x="18758" y="0"/>
                    <a:pt x="31079" y="10561"/>
                    <a:pt x="32839" y="19362"/>
                  </a:cubicBezTo>
                  <a:cubicBezTo>
                    <a:pt x="34599" y="26402"/>
                    <a:pt x="27558" y="24642"/>
                    <a:pt x="22278" y="24642"/>
                  </a:cubicBezTo>
                  <a:close/>
                </a:path>
              </a:pathLst>
            </a:custGeom>
            <a:solidFill>
              <a:srgbClr val="FFF1C7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3" name="Полилиния: фигура 1602">
              <a:extLst>
                <a:ext uri="{FF2B5EF4-FFF2-40B4-BE49-F238E27FC236}">
                  <a16:creationId xmlns:a16="http://schemas.microsoft.com/office/drawing/2014/main" id="{4E8D7C75-2DC4-7461-3EBB-03E6B624CFC0}"/>
                </a:ext>
              </a:extLst>
            </p:cNvPr>
            <p:cNvSpPr/>
            <p:nvPr/>
          </p:nvSpPr>
          <p:spPr>
            <a:xfrm>
              <a:off x="17477359" y="3368854"/>
              <a:ext cx="28434" cy="29564"/>
            </a:xfrm>
            <a:custGeom>
              <a:avLst/>
              <a:gdLst>
                <a:gd name="connsiteX0" fmla="*/ 14081 w 28434"/>
                <a:gd name="connsiteY0" fmla="*/ 29124 h 29564"/>
                <a:gd name="connsiteX1" fmla="*/ 0 w 28434"/>
                <a:gd name="connsiteY1" fmla="*/ 13283 h 29564"/>
                <a:gd name="connsiteX2" fmla="*/ 0 w 28434"/>
                <a:gd name="connsiteY2" fmla="*/ 8002 h 29564"/>
                <a:gd name="connsiteX3" fmla="*/ 0 w 28434"/>
                <a:gd name="connsiteY3" fmla="*/ 6242 h 29564"/>
                <a:gd name="connsiteX4" fmla="*/ 0 w 28434"/>
                <a:gd name="connsiteY4" fmla="*/ 6242 h 29564"/>
                <a:gd name="connsiteX5" fmla="*/ 19362 w 28434"/>
                <a:gd name="connsiteY5" fmla="*/ 4482 h 29564"/>
                <a:gd name="connsiteX6" fmla="*/ 26402 w 28434"/>
                <a:gd name="connsiteY6" fmla="*/ 15043 h 29564"/>
                <a:gd name="connsiteX7" fmla="*/ 26402 w 28434"/>
                <a:gd name="connsiteY7" fmla="*/ 27364 h 29564"/>
                <a:gd name="connsiteX8" fmla="*/ 14081 w 28434"/>
                <a:gd name="connsiteY8" fmla="*/ 29124 h 2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434" h="29564">
                  <a:moveTo>
                    <a:pt x="14081" y="29124"/>
                  </a:moveTo>
                  <a:cubicBezTo>
                    <a:pt x="8801" y="25604"/>
                    <a:pt x="3520" y="20323"/>
                    <a:pt x="0" y="13283"/>
                  </a:cubicBezTo>
                  <a:cubicBezTo>
                    <a:pt x="0" y="11523"/>
                    <a:pt x="0" y="9762"/>
                    <a:pt x="0" y="8002"/>
                  </a:cubicBezTo>
                  <a:cubicBezTo>
                    <a:pt x="0" y="8002"/>
                    <a:pt x="0" y="8002"/>
                    <a:pt x="0" y="6242"/>
                  </a:cubicBezTo>
                  <a:cubicBezTo>
                    <a:pt x="0" y="6242"/>
                    <a:pt x="0" y="6242"/>
                    <a:pt x="0" y="6242"/>
                  </a:cubicBezTo>
                  <a:cubicBezTo>
                    <a:pt x="5280" y="-798"/>
                    <a:pt x="12321" y="-2559"/>
                    <a:pt x="19362" y="4482"/>
                  </a:cubicBezTo>
                  <a:cubicBezTo>
                    <a:pt x="22882" y="8002"/>
                    <a:pt x="24642" y="11523"/>
                    <a:pt x="26402" y="15043"/>
                  </a:cubicBezTo>
                  <a:cubicBezTo>
                    <a:pt x="28162" y="18563"/>
                    <a:pt x="29922" y="23844"/>
                    <a:pt x="26402" y="27364"/>
                  </a:cubicBezTo>
                  <a:cubicBezTo>
                    <a:pt x="21122" y="30884"/>
                    <a:pt x="17601" y="29124"/>
                    <a:pt x="14081" y="29124"/>
                  </a:cubicBezTo>
                  <a:close/>
                </a:path>
              </a:pathLst>
            </a:custGeom>
            <a:solidFill>
              <a:srgbClr val="7D6E53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4" name="Полилиния: фигура 1603">
              <a:extLst>
                <a:ext uri="{FF2B5EF4-FFF2-40B4-BE49-F238E27FC236}">
                  <a16:creationId xmlns:a16="http://schemas.microsoft.com/office/drawing/2014/main" id="{2650824F-5C49-FB62-C60A-835B7B08D1F5}"/>
                </a:ext>
              </a:extLst>
            </p:cNvPr>
            <p:cNvSpPr/>
            <p:nvPr/>
          </p:nvSpPr>
          <p:spPr>
            <a:xfrm>
              <a:off x="17505362" y="3528229"/>
              <a:ext cx="32108" cy="24642"/>
            </a:xfrm>
            <a:custGeom>
              <a:avLst/>
              <a:gdLst>
                <a:gd name="connsiteX0" fmla="*/ 31841 w 32108"/>
                <a:gd name="connsiteY0" fmla="*/ 0 h 24642"/>
                <a:gd name="connsiteX1" fmla="*/ 14240 w 32108"/>
                <a:gd name="connsiteY1" fmla="*/ 24642 h 24642"/>
                <a:gd name="connsiteX2" fmla="*/ 1919 w 32108"/>
                <a:gd name="connsiteY2" fmla="*/ 19362 h 24642"/>
                <a:gd name="connsiteX3" fmla="*/ 3679 w 32108"/>
                <a:gd name="connsiteY3" fmla="*/ 8801 h 24642"/>
                <a:gd name="connsiteX4" fmla="*/ 7199 w 32108"/>
                <a:gd name="connsiteY4" fmla="*/ 1760 h 24642"/>
                <a:gd name="connsiteX5" fmla="*/ 28321 w 32108"/>
                <a:gd name="connsiteY5" fmla="*/ 5280 h 24642"/>
                <a:gd name="connsiteX6" fmla="*/ 31841 w 32108"/>
                <a:gd name="connsiteY6" fmla="*/ 0 h 24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108" h="24642">
                  <a:moveTo>
                    <a:pt x="31841" y="0"/>
                  </a:moveTo>
                  <a:cubicBezTo>
                    <a:pt x="33601" y="12321"/>
                    <a:pt x="26561" y="22882"/>
                    <a:pt x="14240" y="24642"/>
                  </a:cubicBezTo>
                  <a:cubicBezTo>
                    <a:pt x="8959" y="24642"/>
                    <a:pt x="5439" y="22882"/>
                    <a:pt x="1919" y="19362"/>
                  </a:cubicBezTo>
                  <a:cubicBezTo>
                    <a:pt x="-1601" y="15841"/>
                    <a:pt x="159" y="10561"/>
                    <a:pt x="3679" y="8801"/>
                  </a:cubicBezTo>
                  <a:cubicBezTo>
                    <a:pt x="5439" y="7041"/>
                    <a:pt x="7199" y="5280"/>
                    <a:pt x="7199" y="1760"/>
                  </a:cubicBezTo>
                  <a:cubicBezTo>
                    <a:pt x="14240" y="1760"/>
                    <a:pt x="23041" y="-1760"/>
                    <a:pt x="28321" y="5280"/>
                  </a:cubicBezTo>
                  <a:cubicBezTo>
                    <a:pt x="30081" y="1760"/>
                    <a:pt x="30081" y="0"/>
                    <a:pt x="31841" y="0"/>
                  </a:cubicBezTo>
                  <a:close/>
                </a:path>
              </a:pathLst>
            </a:custGeom>
            <a:solidFill>
              <a:srgbClr val="DEC069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5" name="Полилиния: фигура 1604">
              <a:extLst>
                <a:ext uri="{FF2B5EF4-FFF2-40B4-BE49-F238E27FC236}">
                  <a16:creationId xmlns:a16="http://schemas.microsoft.com/office/drawing/2014/main" id="{DF9E553D-4C5C-4AD5-6299-482CFCD347D5}"/>
                </a:ext>
              </a:extLst>
            </p:cNvPr>
            <p:cNvSpPr/>
            <p:nvPr/>
          </p:nvSpPr>
          <p:spPr>
            <a:xfrm>
              <a:off x="17534661" y="3411007"/>
              <a:ext cx="23214" cy="33425"/>
            </a:xfrm>
            <a:custGeom>
              <a:avLst/>
              <a:gdLst>
                <a:gd name="connsiteX0" fmla="*/ 20144 w 23214"/>
                <a:gd name="connsiteY0" fmla="*/ 4573 h 33425"/>
                <a:gd name="connsiteX1" fmla="*/ 16624 w 23214"/>
                <a:gd name="connsiteY1" fmla="*/ 29215 h 33425"/>
                <a:gd name="connsiteX2" fmla="*/ 7823 w 23214"/>
                <a:gd name="connsiteY2" fmla="*/ 32735 h 33425"/>
                <a:gd name="connsiteX3" fmla="*/ 782 w 23214"/>
                <a:gd name="connsiteY3" fmla="*/ 25695 h 33425"/>
                <a:gd name="connsiteX4" fmla="*/ 782 w 23214"/>
                <a:gd name="connsiteY4" fmla="*/ 11614 h 33425"/>
                <a:gd name="connsiteX5" fmla="*/ 782 w 23214"/>
                <a:gd name="connsiteY5" fmla="*/ 11614 h 33425"/>
                <a:gd name="connsiteX6" fmla="*/ 11343 w 23214"/>
                <a:gd name="connsiteY6" fmla="*/ 1053 h 33425"/>
                <a:gd name="connsiteX7" fmla="*/ 20144 w 23214"/>
                <a:gd name="connsiteY7" fmla="*/ 4573 h 3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14" h="33425">
                  <a:moveTo>
                    <a:pt x="20144" y="4573"/>
                  </a:moveTo>
                  <a:cubicBezTo>
                    <a:pt x="25424" y="13374"/>
                    <a:pt x="23664" y="20414"/>
                    <a:pt x="16624" y="29215"/>
                  </a:cubicBezTo>
                  <a:cubicBezTo>
                    <a:pt x="14863" y="32735"/>
                    <a:pt x="11343" y="34495"/>
                    <a:pt x="7823" y="32735"/>
                  </a:cubicBezTo>
                  <a:cubicBezTo>
                    <a:pt x="4303" y="30975"/>
                    <a:pt x="2542" y="29215"/>
                    <a:pt x="782" y="25695"/>
                  </a:cubicBezTo>
                  <a:cubicBezTo>
                    <a:pt x="-978" y="22174"/>
                    <a:pt x="782" y="16894"/>
                    <a:pt x="782" y="11614"/>
                  </a:cubicBezTo>
                  <a:lnTo>
                    <a:pt x="782" y="11614"/>
                  </a:lnTo>
                  <a:cubicBezTo>
                    <a:pt x="2542" y="6333"/>
                    <a:pt x="6063" y="2813"/>
                    <a:pt x="11343" y="1053"/>
                  </a:cubicBezTo>
                  <a:cubicBezTo>
                    <a:pt x="14863" y="-707"/>
                    <a:pt x="18384" y="-707"/>
                    <a:pt x="20144" y="4573"/>
                  </a:cubicBezTo>
                  <a:close/>
                </a:path>
              </a:pathLst>
            </a:custGeom>
            <a:solidFill>
              <a:srgbClr val="7D6E54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6" name="Полилиния: фигура 1605">
              <a:extLst>
                <a:ext uri="{FF2B5EF4-FFF2-40B4-BE49-F238E27FC236}">
                  <a16:creationId xmlns:a16="http://schemas.microsoft.com/office/drawing/2014/main" id="{BE0CC856-C05E-BF1A-2E60-A5B1EFE3F007}"/>
                </a:ext>
              </a:extLst>
            </p:cNvPr>
            <p:cNvSpPr/>
            <p:nvPr/>
          </p:nvSpPr>
          <p:spPr>
            <a:xfrm>
              <a:off x="17535443" y="3355735"/>
              <a:ext cx="22192" cy="36962"/>
            </a:xfrm>
            <a:custGeom>
              <a:avLst/>
              <a:gdLst>
                <a:gd name="connsiteX0" fmla="*/ 7041 w 22192"/>
                <a:gd name="connsiteY0" fmla="*/ 0 h 36962"/>
                <a:gd name="connsiteX1" fmla="*/ 21122 w 22192"/>
                <a:gd name="connsiteY1" fmla="*/ 17601 h 36962"/>
                <a:gd name="connsiteX2" fmla="*/ 15841 w 22192"/>
                <a:gd name="connsiteY2" fmla="*/ 31683 h 36962"/>
                <a:gd name="connsiteX3" fmla="*/ 10561 w 22192"/>
                <a:gd name="connsiteY3" fmla="*/ 36963 h 36962"/>
                <a:gd name="connsiteX4" fmla="*/ 5280 w 22192"/>
                <a:gd name="connsiteY4" fmla="*/ 31683 h 36962"/>
                <a:gd name="connsiteX5" fmla="*/ 0 w 22192"/>
                <a:gd name="connsiteY5" fmla="*/ 19362 h 36962"/>
                <a:gd name="connsiteX6" fmla="*/ 7041 w 22192"/>
                <a:gd name="connsiteY6" fmla="*/ 0 h 3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92" h="36962">
                  <a:moveTo>
                    <a:pt x="7041" y="0"/>
                  </a:moveTo>
                  <a:cubicBezTo>
                    <a:pt x="19362" y="0"/>
                    <a:pt x="24642" y="7041"/>
                    <a:pt x="21122" y="17601"/>
                  </a:cubicBezTo>
                  <a:cubicBezTo>
                    <a:pt x="19362" y="22882"/>
                    <a:pt x="17601" y="26402"/>
                    <a:pt x="15841" y="31683"/>
                  </a:cubicBezTo>
                  <a:cubicBezTo>
                    <a:pt x="14081" y="33443"/>
                    <a:pt x="12321" y="36963"/>
                    <a:pt x="10561" y="36963"/>
                  </a:cubicBezTo>
                  <a:cubicBezTo>
                    <a:pt x="7041" y="36963"/>
                    <a:pt x="7041" y="33443"/>
                    <a:pt x="5280" y="31683"/>
                  </a:cubicBezTo>
                  <a:cubicBezTo>
                    <a:pt x="3520" y="28162"/>
                    <a:pt x="5280" y="22882"/>
                    <a:pt x="0" y="19362"/>
                  </a:cubicBezTo>
                  <a:cubicBezTo>
                    <a:pt x="0" y="10561"/>
                    <a:pt x="3520" y="5280"/>
                    <a:pt x="7041" y="0"/>
                  </a:cubicBezTo>
                  <a:close/>
                </a:path>
              </a:pathLst>
            </a:custGeom>
            <a:solidFill>
              <a:srgbClr val="DEC068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7" name="Полилиния: фигура 1606">
              <a:extLst>
                <a:ext uri="{FF2B5EF4-FFF2-40B4-BE49-F238E27FC236}">
                  <a16:creationId xmlns:a16="http://schemas.microsoft.com/office/drawing/2014/main" id="{26B9DBC8-0269-DD1D-6354-196FF89BDF9F}"/>
                </a:ext>
              </a:extLst>
            </p:cNvPr>
            <p:cNvSpPr/>
            <p:nvPr/>
          </p:nvSpPr>
          <p:spPr>
            <a:xfrm>
              <a:off x="17358971" y="3424381"/>
              <a:ext cx="37878" cy="21812"/>
            </a:xfrm>
            <a:custGeom>
              <a:avLst/>
              <a:gdLst>
                <a:gd name="connsiteX0" fmla="*/ 30380 w 37878"/>
                <a:gd name="connsiteY0" fmla="*/ 21122 h 21812"/>
                <a:gd name="connsiteX1" fmla="*/ 7498 w 37878"/>
                <a:gd name="connsiteY1" fmla="*/ 17601 h 21812"/>
                <a:gd name="connsiteX2" fmla="*/ 458 w 37878"/>
                <a:gd name="connsiteY2" fmla="*/ 5280 h 21812"/>
                <a:gd name="connsiteX3" fmla="*/ 12779 w 37878"/>
                <a:gd name="connsiteY3" fmla="*/ 0 h 21812"/>
                <a:gd name="connsiteX4" fmla="*/ 30380 w 37878"/>
                <a:gd name="connsiteY4" fmla="*/ 8801 h 21812"/>
                <a:gd name="connsiteX5" fmla="*/ 37421 w 37878"/>
                <a:gd name="connsiteY5" fmla="*/ 17601 h 21812"/>
                <a:gd name="connsiteX6" fmla="*/ 30380 w 37878"/>
                <a:gd name="connsiteY6" fmla="*/ 21122 h 21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878" h="21812">
                  <a:moveTo>
                    <a:pt x="30380" y="21122"/>
                  </a:moveTo>
                  <a:cubicBezTo>
                    <a:pt x="23340" y="21122"/>
                    <a:pt x="14539" y="22882"/>
                    <a:pt x="7498" y="17601"/>
                  </a:cubicBezTo>
                  <a:cubicBezTo>
                    <a:pt x="2218" y="14081"/>
                    <a:pt x="-1302" y="10561"/>
                    <a:pt x="458" y="5280"/>
                  </a:cubicBezTo>
                  <a:cubicBezTo>
                    <a:pt x="2218" y="0"/>
                    <a:pt x="7498" y="0"/>
                    <a:pt x="12779" y="0"/>
                  </a:cubicBezTo>
                  <a:cubicBezTo>
                    <a:pt x="19819" y="0"/>
                    <a:pt x="25100" y="5280"/>
                    <a:pt x="30380" y="8801"/>
                  </a:cubicBezTo>
                  <a:cubicBezTo>
                    <a:pt x="35661" y="8801"/>
                    <a:pt x="39181" y="12321"/>
                    <a:pt x="37421" y="17601"/>
                  </a:cubicBezTo>
                  <a:cubicBezTo>
                    <a:pt x="37421" y="21122"/>
                    <a:pt x="33901" y="22882"/>
                    <a:pt x="30380" y="21122"/>
                  </a:cubicBezTo>
                  <a:close/>
                </a:path>
              </a:pathLst>
            </a:custGeom>
            <a:solidFill>
              <a:srgbClr val="DFC169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8" name="Полилиния: фигура 1607">
              <a:extLst>
                <a:ext uri="{FF2B5EF4-FFF2-40B4-BE49-F238E27FC236}">
                  <a16:creationId xmlns:a16="http://schemas.microsoft.com/office/drawing/2014/main" id="{C7765457-9AB0-54B7-5DF4-0BC226A743C2}"/>
                </a:ext>
              </a:extLst>
            </p:cNvPr>
            <p:cNvSpPr/>
            <p:nvPr/>
          </p:nvSpPr>
          <p:spPr>
            <a:xfrm>
              <a:off x="17387893" y="3427241"/>
              <a:ext cx="20819" cy="39383"/>
            </a:xfrm>
            <a:custGeom>
              <a:avLst/>
              <a:gdLst>
                <a:gd name="connsiteX0" fmla="*/ 1458 w 20819"/>
                <a:gd name="connsiteY0" fmla="*/ 18261 h 39383"/>
                <a:gd name="connsiteX1" fmla="*/ 1458 w 20819"/>
                <a:gd name="connsiteY1" fmla="*/ 5940 h 39383"/>
                <a:gd name="connsiteX2" fmla="*/ 8499 w 20819"/>
                <a:gd name="connsiteY2" fmla="*/ 660 h 39383"/>
                <a:gd name="connsiteX3" fmla="*/ 20820 w 20819"/>
                <a:gd name="connsiteY3" fmla="*/ 9461 h 39383"/>
                <a:gd name="connsiteX4" fmla="*/ 17299 w 20819"/>
                <a:gd name="connsiteY4" fmla="*/ 30582 h 39383"/>
                <a:gd name="connsiteX5" fmla="*/ 8499 w 20819"/>
                <a:gd name="connsiteY5" fmla="*/ 39383 h 39383"/>
                <a:gd name="connsiteX6" fmla="*/ 4978 w 20819"/>
                <a:gd name="connsiteY6" fmla="*/ 32343 h 39383"/>
                <a:gd name="connsiteX7" fmla="*/ 1458 w 20819"/>
                <a:gd name="connsiteY7" fmla="*/ 18261 h 39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819" h="39383">
                  <a:moveTo>
                    <a:pt x="1458" y="18261"/>
                  </a:moveTo>
                  <a:cubicBezTo>
                    <a:pt x="10259" y="14741"/>
                    <a:pt x="10259" y="14741"/>
                    <a:pt x="1458" y="5940"/>
                  </a:cubicBezTo>
                  <a:cubicBezTo>
                    <a:pt x="1458" y="660"/>
                    <a:pt x="4978" y="-1100"/>
                    <a:pt x="8499" y="660"/>
                  </a:cubicBezTo>
                  <a:cubicBezTo>
                    <a:pt x="12019" y="4180"/>
                    <a:pt x="15539" y="5940"/>
                    <a:pt x="20820" y="9461"/>
                  </a:cubicBezTo>
                  <a:cubicBezTo>
                    <a:pt x="20820" y="16501"/>
                    <a:pt x="20820" y="23542"/>
                    <a:pt x="17299" y="30582"/>
                  </a:cubicBezTo>
                  <a:cubicBezTo>
                    <a:pt x="15539" y="34103"/>
                    <a:pt x="13779" y="37623"/>
                    <a:pt x="8499" y="39383"/>
                  </a:cubicBezTo>
                  <a:cubicBezTo>
                    <a:pt x="4978" y="37623"/>
                    <a:pt x="3218" y="35863"/>
                    <a:pt x="4978" y="32343"/>
                  </a:cubicBezTo>
                  <a:cubicBezTo>
                    <a:pt x="1458" y="28822"/>
                    <a:pt x="-2062" y="25302"/>
                    <a:pt x="1458" y="18261"/>
                  </a:cubicBezTo>
                  <a:close/>
                </a:path>
              </a:pathLst>
            </a:custGeom>
            <a:solidFill>
              <a:srgbClr val="FFF7E6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09" name="Полилиния: фигура 1608">
              <a:extLst>
                <a:ext uri="{FF2B5EF4-FFF2-40B4-BE49-F238E27FC236}">
                  <a16:creationId xmlns:a16="http://schemas.microsoft.com/office/drawing/2014/main" id="{F292D497-37A1-6768-0D6D-A198B375E9FA}"/>
                </a:ext>
              </a:extLst>
            </p:cNvPr>
            <p:cNvSpPr/>
            <p:nvPr/>
          </p:nvSpPr>
          <p:spPr>
            <a:xfrm>
              <a:off x="17405034" y="3487052"/>
              <a:ext cx="27480" cy="25335"/>
            </a:xfrm>
            <a:custGeom>
              <a:avLst/>
              <a:gdLst>
                <a:gd name="connsiteX0" fmla="*/ 26561 w 27480"/>
                <a:gd name="connsiteY0" fmla="*/ 11254 h 25335"/>
                <a:gd name="connsiteX1" fmla="*/ 19520 w 27480"/>
                <a:gd name="connsiteY1" fmla="*/ 25335 h 25335"/>
                <a:gd name="connsiteX2" fmla="*/ 3679 w 27480"/>
                <a:gd name="connsiteY2" fmla="*/ 18295 h 25335"/>
                <a:gd name="connsiteX3" fmla="*/ 1919 w 27480"/>
                <a:gd name="connsiteY3" fmla="*/ 4214 h 25335"/>
                <a:gd name="connsiteX4" fmla="*/ 16000 w 27480"/>
                <a:gd name="connsiteY4" fmla="*/ 2453 h 25335"/>
                <a:gd name="connsiteX5" fmla="*/ 26561 w 27480"/>
                <a:gd name="connsiteY5" fmla="*/ 11254 h 25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80" h="25335">
                  <a:moveTo>
                    <a:pt x="26561" y="11254"/>
                  </a:moveTo>
                  <a:cubicBezTo>
                    <a:pt x="28321" y="21815"/>
                    <a:pt x="28321" y="21815"/>
                    <a:pt x="19520" y="25335"/>
                  </a:cubicBezTo>
                  <a:cubicBezTo>
                    <a:pt x="14240" y="23575"/>
                    <a:pt x="8959" y="23575"/>
                    <a:pt x="3679" y="18295"/>
                  </a:cubicBezTo>
                  <a:cubicBezTo>
                    <a:pt x="159" y="14774"/>
                    <a:pt x="-1601" y="9494"/>
                    <a:pt x="1919" y="4214"/>
                  </a:cubicBezTo>
                  <a:cubicBezTo>
                    <a:pt x="5439" y="-1067"/>
                    <a:pt x="10720" y="-1067"/>
                    <a:pt x="16000" y="2453"/>
                  </a:cubicBezTo>
                  <a:cubicBezTo>
                    <a:pt x="21280" y="2453"/>
                    <a:pt x="23041" y="5974"/>
                    <a:pt x="26561" y="11254"/>
                  </a:cubicBezTo>
                  <a:close/>
                </a:path>
              </a:pathLst>
            </a:custGeom>
            <a:solidFill>
              <a:srgbClr val="7D6E54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0" name="Полилиния: фигура 1609">
              <a:extLst>
                <a:ext uri="{FF2B5EF4-FFF2-40B4-BE49-F238E27FC236}">
                  <a16:creationId xmlns:a16="http://schemas.microsoft.com/office/drawing/2014/main" id="{18231AA8-B18F-9544-F046-D7903ED9D644}"/>
                </a:ext>
              </a:extLst>
            </p:cNvPr>
            <p:cNvSpPr/>
            <p:nvPr/>
          </p:nvSpPr>
          <p:spPr>
            <a:xfrm>
              <a:off x="17446116" y="3395778"/>
              <a:ext cx="25962" cy="25716"/>
            </a:xfrm>
            <a:custGeom>
              <a:avLst/>
              <a:gdLst>
                <a:gd name="connsiteX0" fmla="*/ 13641 w 25962"/>
                <a:gd name="connsiteY0" fmla="*/ 440 h 25716"/>
                <a:gd name="connsiteX1" fmla="*/ 25962 w 25962"/>
                <a:gd name="connsiteY1" fmla="*/ 18041 h 25716"/>
                <a:gd name="connsiteX2" fmla="*/ 15401 w 25962"/>
                <a:gd name="connsiteY2" fmla="*/ 25082 h 25716"/>
                <a:gd name="connsiteX3" fmla="*/ 1320 w 25962"/>
                <a:gd name="connsiteY3" fmla="*/ 14521 h 25716"/>
                <a:gd name="connsiteX4" fmla="*/ 1320 w 25962"/>
                <a:gd name="connsiteY4" fmla="*/ 2200 h 25716"/>
                <a:gd name="connsiteX5" fmla="*/ 13641 w 25962"/>
                <a:gd name="connsiteY5" fmla="*/ 440 h 2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962" h="25716">
                  <a:moveTo>
                    <a:pt x="13641" y="440"/>
                  </a:moveTo>
                  <a:cubicBezTo>
                    <a:pt x="18922" y="3960"/>
                    <a:pt x="22442" y="11001"/>
                    <a:pt x="25962" y="18041"/>
                  </a:cubicBezTo>
                  <a:cubicBezTo>
                    <a:pt x="25962" y="25082"/>
                    <a:pt x="20682" y="26842"/>
                    <a:pt x="15401" y="25082"/>
                  </a:cubicBezTo>
                  <a:cubicBezTo>
                    <a:pt x="10121" y="23322"/>
                    <a:pt x="4840" y="19802"/>
                    <a:pt x="1320" y="14521"/>
                  </a:cubicBezTo>
                  <a:cubicBezTo>
                    <a:pt x="-440" y="11001"/>
                    <a:pt x="-440" y="5720"/>
                    <a:pt x="1320" y="2200"/>
                  </a:cubicBezTo>
                  <a:cubicBezTo>
                    <a:pt x="1320" y="-1320"/>
                    <a:pt x="8361" y="440"/>
                    <a:pt x="13641" y="440"/>
                  </a:cubicBezTo>
                  <a:close/>
                </a:path>
              </a:pathLst>
            </a:custGeom>
            <a:solidFill>
              <a:srgbClr val="7D6E54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1" name="Полилиния: фигура 1610">
              <a:extLst>
                <a:ext uri="{FF2B5EF4-FFF2-40B4-BE49-F238E27FC236}">
                  <a16:creationId xmlns:a16="http://schemas.microsoft.com/office/drawing/2014/main" id="{8E8208D2-45EF-1F5B-922D-0E84F2B78056}"/>
                </a:ext>
              </a:extLst>
            </p:cNvPr>
            <p:cNvSpPr/>
            <p:nvPr/>
          </p:nvSpPr>
          <p:spPr>
            <a:xfrm>
              <a:off x="17613672" y="3461344"/>
              <a:ext cx="22548" cy="29482"/>
            </a:xfrm>
            <a:custGeom>
              <a:avLst/>
              <a:gdLst>
                <a:gd name="connsiteX0" fmla="*/ 9779 w 22548"/>
                <a:gd name="connsiteY0" fmla="*/ 0 h 29482"/>
                <a:gd name="connsiteX1" fmla="*/ 22100 w 22548"/>
                <a:gd name="connsiteY1" fmla="*/ 8801 h 29482"/>
                <a:gd name="connsiteX2" fmla="*/ 13299 w 22548"/>
                <a:gd name="connsiteY2" fmla="*/ 28162 h 29482"/>
                <a:gd name="connsiteX3" fmla="*/ 6258 w 22548"/>
                <a:gd name="connsiteY3" fmla="*/ 28162 h 29482"/>
                <a:gd name="connsiteX4" fmla="*/ 978 w 22548"/>
                <a:gd name="connsiteY4" fmla="*/ 10561 h 29482"/>
                <a:gd name="connsiteX5" fmla="*/ 9779 w 22548"/>
                <a:gd name="connsiteY5" fmla="*/ 0 h 29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548" h="29482">
                  <a:moveTo>
                    <a:pt x="9779" y="0"/>
                  </a:moveTo>
                  <a:cubicBezTo>
                    <a:pt x="18579" y="0"/>
                    <a:pt x="22100" y="3520"/>
                    <a:pt x="22100" y="8801"/>
                  </a:cubicBezTo>
                  <a:cubicBezTo>
                    <a:pt x="23860" y="15841"/>
                    <a:pt x="20339" y="22882"/>
                    <a:pt x="13299" y="28162"/>
                  </a:cubicBezTo>
                  <a:cubicBezTo>
                    <a:pt x="11539" y="29922"/>
                    <a:pt x="8018" y="29922"/>
                    <a:pt x="6258" y="28162"/>
                  </a:cubicBezTo>
                  <a:cubicBezTo>
                    <a:pt x="-782" y="24642"/>
                    <a:pt x="-782" y="15841"/>
                    <a:pt x="978" y="10561"/>
                  </a:cubicBezTo>
                  <a:cubicBezTo>
                    <a:pt x="2738" y="3520"/>
                    <a:pt x="6258" y="0"/>
                    <a:pt x="9779" y="0"/>
                  </a:cubicBezTo>
                  <a:close/>
                </a:path>
              </a:pathLst>
            </a:custGeom>
            <a:solidFill>
              <a:srgbClr val="DFC169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2" name="Полилиния: фигура 1611">
              <a:extLst>
                <a:ext uri="{FF2B5EF4-FFF2-40B4-BE49-F238E27FC236}">
                  <a16:creationId xmlns:a16="http://schemas.microsoft.com/office/drawing/2014/main" id="{20C5FFC5-A500-95F1-2382-357E75B6502F}"/>
                </a:ext>
              </a:extLst>
            </p:cNvPr>
            <p:cNvSpPr/>
            <p:nvPr/>
          </p:nvSpPr>
          <p:spPr>
            <a:xfrm>
              <a:off x="17514322" y="3483069"/>
              <a:ext cx="29922" cy="34598"/>
            </a:xfrm>
            <a:custGeom>
              <a:avLst/>
              <a:gdLst>
                <a:gd name="connsiteX0" fmla="*/ 3520 w 29922"/>
                <a:gd name="connsiteY0" fmla="*/ 22278 h 34598"/>
                <a:gd name="connsiteX1" fmla="*/ 3520 w 29922"/>
                <a:gd name="connsiteY1" fmla="*/ 22278 h 34598"/>
                <a:gd name="connsiteX2" fmla="*/ 17601 w 29922"/>
                <a:gd name="connsiteY2" fmla="*/ 16997 h 34598"/>
                <a:gd name="connsiteX3" fmla="*/ 10561 w 29922"/>
                <a:gd name="connsiteY3" fmla="*/ 4676 h 34598"/>
                <a:gd name="connsiteX4" fmla="*/ 14081 w 29922"/>
                <a:gd name="connsiteY4" fmla="*/ 2916 h 34598"/>
                <a:gd name="connsiteX5" fmla="*/ 26402 w 29922"/>
                <a:gd name="connsiteY5" fmla="*/ 1156 h 34598"/>
                <a:gd name="connsiteX6" fmla="*/ 28162 w 29922"/>
                <a:gd name="connsiteY6" fmla="*/ 13477 h 34598"/>
                <a:gd name="connsiteX7" fmla="*/ 15841 w 29922"/>
                <a:gd name="connsiteY7" fmla="*/ 34599 h 34598"/>
                <a:gd name="connsiteX8" fmla="*/ 0 w 29922"/>
                <a:gd name="connsiteY8" fmla="*/ 32839 h 34598"/>
                <a:gd name="connsiteX9" fmla="*/ 3520 w 29922"/>
                <a:gd name="connsiteY9" fmla="*/ 22278 h 3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922" h="34598">
                  <a:moveTo>
                    <a:pt x="3520" y="22278"/>
                  </a:moveTo>
                  <a:cubicBezTo>
                    <a:pt x="3520" y="22278"/>
                    <a:pt x="3520" y="22278"/>
                    <a:pt x="3520" y="22278"/>
                  </a:cubicBezTo>
                  <a:cubicBezTo>
                    <a:pt x="8801" y="22278"/>
                    <a:pt x="15841" y="22278"/>
                    <a:pt x="17601" y="16997"/>
                  </a:cubicBezTo>
                  <a:cubicBezTo>
                    <a:pt x="21122" y="11717"/>
                    <a:pt x="14081" y="8197"/>
                    <a:pt x="10561" y="4676"/>
                  </a:cubicBezTo>
                  <a:cubicBezTo>
                    <a:pt x="12321" y="4676"/>
                    <a:pt x="14081" y="2916"/>
                    <a:pt x="14081" y="2916"/>
                  </a:cubicBezTo>
                  <a:cubicBezTo>
                    <a:pt x="17601" y="-604"/>
                    <a:pt x="21122" y="-604"/>
                    <a:pt x="26402" y="1156"/>
                  </a:cubicBezTo>
                  <a:cubicBezTo>
                    <a:pt x="31683" y="4676"/>
                    <a:pt x="29922" y="8197"/>
                    <a:pt x="28162" y="13477"/>
                  </a:cubicBezTo>
                  <a:cubicBezTo>
                    <a:pt x="26402" y="22278"/>
                    <a:pt x="19362" y="27558"/>
                    <a:pt x="15841" y="34599"/>
                  </a:cubicBezTo>
                  <a:cubicBezTo>
                    <a:pt x="10561" y="34599"/>
                    <a:pt x="5280" y="34599"/>
                    <a:pt x="0" y="32839"/>
                  </a:cubicBezTo>
                  <a:cubicBezTo>
                    <a:pt x="1760" y="31079"/>
                    <a:pt x="1760" y="27558"/>
                    <a:pt x="3520" y="22278"/>
                  </a:cubicBezTo>
                  <a:close/>
                </a:path>
              </a:pathLst>
            </a:custGeom>
            <a:solidFill>
              <a:srgbClr val="DEC068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3" name="Полилиния: фигура 1612">
              <a:extLst>
                <a:ext uri="{FF2B5EF4-FFF2-40B4-BE49-F238E27FC236}">
                  <a16:creationId xmlns:a16="http://schemas.microsoft.com/office/drawing/2014/main" id="{B6EE6C9A-E682-DE99-C3B1-E8297D0285E6}"/>
                </a:ext>
              </a:extLst>
            </p:cNvPr>
            <p:cNvSpPr/>
            <p:nvPr/>
          </p:nvSpPr>
          <p:spPr>
            <a:xfrm>
              <a:off x="17520384" y="3342328"/>
              <a:ext cx="22099" cy="31008"/>
            </a:xfrm>
            <a:custGeom>
              <a:avLst/>
              <a:gdLst>
                <a:gd name="connsiteX0" fmla="*/ 22100 w 22099"/>
                <a:gd name="connsiteY0" fmla="*/ 13407 h 31008"/>
                <a:gd name="connsiteX1" fmla="*/ 13299 w 22099"/>
                <a:gd name="connsiteY1" fmla="*/ 31009 h 31008"/>
                <a:gd name="connsiteX2" fmla="*/ 978 w 22099"/>
                <a:gd name="connsiteY2" fmla="*/ 18688 h 31008"/>
                <a:gd name="connsiteX3" fmla="*/ 6258 w 22099"/>
                <a:gd name="connsiteY3" fmla="*/ 1086 h 31008"/>
                <a:gd name="connsiteX4" fmla="*/ 22100 w 22099"/>
                <a:gd name="connsiteY4" fmla="*/ 13407 h 31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099" h="31008">
                  <a:moveTo>
                    <a:pt x="22100" y="13407"/>
                  </a:moveTo>
                  <a:cubicBezTo>
                    <a:pt x="22100" y="20448"/>
                    <a:pt x="18579" y="25728"/>
                    <a:pt x="13299" y="31009"/>
                  </a:cubicBezTo>
                  <a:cubicBezTo>
                    <a:pt x="4498" y="31009"/>
                    <a:pt x="2738" y="23968"/>
                    <a:pt x="978" y="18688"/>
                  </a:cubicBezTo>
                  <a:cubicBezTo>
                    <a:pt x="-782" y="11647"/>
                    <a:pt x="-782" y="6367"/>
                    <a:pt x="6258" y="1086"/>
                  </a:cubicBezTo>
                  <a:cubicBezTo>
                    <a:pt x="15059" y="-2434"/>
                    <a:pt x="20339" y="2846"/>
                    <a:pt x="22100" y="13407"/>
                  </a:cubicBezTo>
                  <a:close/>
                </a:path>
              </a:pathLst>
            </a:custGeom>
            <a:solidFill>
              <a:srgbClr val="7D6E54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4" name="Полилиния: фигура 1613">
              <a:extLst>
                <a:ext uri="{FF2B5EF4-FFF2-40B4-BE49-F238E27FC236}">
                  <a16:creationId xmlns:a16="http://schemas.microsoft.com/office/drawing/2014/main" id="{7A3FD3F0-40A6-3F88-0698-C7AF4FE59C63}"/>
                </a:ext>
              </a:extLst>
            </p:cNvPr>
            <p:cNvSpPr/>
            <p:nvPr/>
          </p:nvSpPr>
          <p:spPr>
            <a:xfrm>
              <a:off x="17420374" y="3395062"/>
              <a:ext cx="21781" cy="29978"/>
            </a:xfrm>
            <a:custGeom>
              <a:avLst/>
              <a:gdLst>
                <a:gd name="connsiteX0" fmla="*/ 4180 w 21781"/>
                <a:gd name="connsiteY0" fmla="*/ 24038 h 29978"/>
                <a:gd name="connsiteX1" fmla="*/ 660 w 21781"/>
                <a:gd name="connsiteY1" fmla="*/ 15237 h 29978"/>
                <a:gd name="connsiteX2" fmla="*/ 5940 w 21781"/>
                <a:gd name="connsiteY2" fmla="*/ 1156 h 29978"/>
                <a:gd name="connsiteX3" fmla="*/ 16501 w 21781"/>
                <a:gd name="connsiteY3" fmla="*/ 2916 h 29978"/>
                <a:gd name="connsiteX4" fmla="*/ 21782 w 21781"/>
                <a:gd name="connsiteY4" fmla="*/ 16997 h 29978"/>
                <a:gd name="connsiteX5" fmla="*/ 14741 w 21781"/>
                <a:gd name="connsiteY5" fmla="*/ 29318 h 29978"/>
                <a:gd name="connsiteX6" fmla="*/ 4180 w 21781"/>
                <a:gd name="connsiteY6" fmla="*/ 24038 h 2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781" h="29978">
                  <a:moveTo>
                    <a:pt x="4180" y="24038"/>
                  </a:moveTo>
                  <a:cubicBezTo>
                    <a:pt x="2420" y="20518"/>
                    <a:pt x="660" y="18758"/>
                    <a:pt x="660" y="15237"/>
                  </a:cubicBezTo>
                  <a:cubicBezTo>
                    <a:pt x="-1100" y="9957"/>
                    <a:pt x="660" y="4676"/>
                    <a:pt x="5940" y="1156"/>
                  </a:cubicBezTo>
                  <a:cubicBezTo>
                    <a:pt x="9461" y="-604"/>
                    <a:pt x="12981" y="-604"/>
                    <a:pt x="16501" y="2916"/>
                  </a:cubicBezTo>
                  <a:cubicBezTo>
                    <a:pt x="21782" y="6437"/>
                    <a:pt x="21782" y="11717"/>
                    <a:pt x="21782" y="16997"/>
                  </a:cubicBezTo>
                  <a:cubicBezTo>
                    <a:pt x="20022" y="22278"/>
                    <a:pt x="18261" y="25798"/>
                    <a:pt x="14741" y="29318"/>
                  </a:cubicBezTo>
                  <a:cubicBezTo>
                    <a:pt x="9461" y="31079"/>
                    <a:pt x="5940" y="29318"/>
                    <a:pt x="4180" y="24038"/>
                  </a:cubicBezTo>
                  <a:close/>
                </a:path>
              </a:pathLst>
            </a:custGeom>
            <a:solidFill>
              <a:srgbClr val="7F7156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5" name="Полилиния: фигура 1614">
              <a:extLst>
                <a:ext uri="{FF2B5EF4-FFF2-40B4-BE49-F238E27FC236}">
                  <a16:creationId xmlns:a16="http://schemas.microsoft.com/office/drawing/2014/main" id="{36414B24-F97A-FD49-B381-83F8738341CB}"/>
                </a:ext>
              </a:extLst>
            </p:cNvPr>
            <p:cNvSpPr/>
            <p:nvPr/>
          </p:nvSpPr>
          <p:spPr>
            <a:xfrm>
              <a:off x="17426375" y="3426141"/>
              <a:ext cx="22217" cy="30194"/>
            </a:xfrm>
            <a:custGeom>
              <a:avLst/>
              <a:gdLst>
                <a:gd name="connsiteX0" fmla="*/ 8740 w 22217"/>
                <a:gd name="connsiteY0" fmla="*/ 0 h 30194"/>
                <a:gd name="connsiteX1" fmla="*/ 21061 w 22217"/>
                <a:gd name="connsiteY1" fmla="*/ 8801 h 30194"/>
                <a:gd name="connsiteX2" fmla="*/ 19301 w 22217"/>
                <a:gd name="connsiteY2" fmla="*/ 28162 h 30194"/>
                <a:gd name="connsiteX3" fmla="*/ 10501 w 22217"/>
                <a:gd name="connsiteY3" fmla="*/ 28162 h 30194"/>
                <a:gd name="connsiteX4" fmla="*/ 1700 w 22217"/>
                <a:gd name="connsiteY4" fmla="*/ 14081 h 30194"/>
                <a:gd name="connsiteX5" fmla="*/ 8740 w 22217"/>
                <a:gd name="connsiteY5" fmla="*/ 0 h 30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17" h="30194">
                  <a:moveTo>
                    <a:pt x="8740" y="0"/>
                  </a:moveTo>
                  <a:cubicBezTo>
                    <a:pt x="15781" y="0"/>
                    <a:pt x="19301" y="3520"/>
                    <a:pt x="21061" y="8801"/>
                  </a:cubicBezTo>
                  <a:cubicBezTo>
                    <a:pt x="22822" y="15841"/>
                    <a:pt x="22822" y="22882"/>
                    <a:pt x="19301" y="28162"/>
                  </a:cubicBezTo>
                  <a:cubicBezTo>
                    <a:pt x="17541" y="31683"/>
                    <a:pt x="14021" y="29922"/>
                    <a:pt x="10501" y="28162"/>
                  </a:cubicBezTo>
                  <a:cubicBezTo>
                    <a:pt x="6980" y="24642"/>
                    <a:pt x="5220" y="19362"/>
                    <a:pt x="1700" y="14081"/>
                  </a:cubicBezTo>
                  <a:cubicBezTo>
                    <a:pt x="-1820" y="7041"/>
                    <a:pt x="-60" y="1760"/>
                    <a:pt x="8740" y="0"/>
                  </a:cubicBezTo>
                  <a:close/>
                </a:path>
              </a:pathLst>
            </a:custGeom>
            <a:solidFill>
              <a:srgbClr val="7C6D53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6" name="Полилиния: фигура 1615">
              <a:extLst>
                <a:ext uri="{FF2B5EF4-FFF2-40B4-BE49-F238E27FC236}">
                  <a16:creationId xmlns:a16="http://schemas.microsoft.com/office/drawing/2014/main" id="{C610EE13-3C33-00EF-706F-77D5447476BD}"/>
                </a:ext>
              </a:extLst>
            </p:cNvPr>
            <p:cNvSpPr/>
            <p:nvPr/>
          </p:nvSpPr>
          <p:spPr>
            <a:xfrm>
              <a:off x="17561618" y="3441347"/>
              <a:ext cx="23109" cy="28797"/>
            </a:xfrm>
            <a:custGeom>
              <a:avLst/>
              <a:gdLst>
                <a:gd name="connsiteX0" fmla="*/ 14309 w 23109"/>
                <a:gd name="connsiteY0" fmla="*/ 635 h 28797"/>
                <a:gd name="connsiteX1" fmla="*/ 23110 w 23109"/>
                <a:gd name="connsiteY1" fmla="*/ 11196 h 28797"/>
                <a:gd name="connsiteX2" fmla="*/ 23110 w 23109"/>
                <a:gd name="connsiteY2" fmla="*/ 16476 h 28797"/>
                <a:gd name="connsiteX3" fmla="*/ 14309 w 23109"/>
                <a:gd name="connsiteY3" fmla="*/ 28797 h 28797"/>
                <a:gd name="connsiteX4" fmla="*/ 228 w 23109"/>
                <a:gd name="connsiteY4" fmla="*/ 7675 h 28797"/>
                <a:gd name="connsiteX5" fmla="*/ 14309 w 23109"/>
                <a:gd name="connsiteY5" fmla="*/ 635 h 28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09" h="28797">
                  <a:moveTo>
                    <a:pt x="14309" y="635"/>
                  </a:moveTo>
                  <a:cubicBezTo>
                    <a:pt x="16069" y="4155"/>
                    <a:pt x="17829" y="7675"/>
                    <a:pt x="23110" y="11196"/>
                  </a:cubicBezTo>
                  <a:cubicBezTo>
                    <a:pt x="23110" y="12956"/>
                    <a:pt x="23110" y="14716"/>
                    <a:pt x="23110" y="16476"/>
                  </a:cubicBezTo>
                  <a:cubicBezTo>
                    <a:pt x="23110" y="21757"/>
                    <a:pt x="23110" y="28797"/>
                    <a:pt x="14309" y="28797"/>
                  </a:cubicBezTo>
                  <a:cubicBezTo>
                    <a:pt x="7268" y="28797"/>
                    <a:pt x="-1532" y="16476"/>
                    <a:pt x="228" y="7675"/>
                  </a:cubicBezTo>
                  <a:cubicBezTo>
                    <a:pt x="1988" y="635"/>
                    <a:pt x="7268" y="-1125"/>
                    <a:pt x="14309" y="635"/>
                  </a:cubicBezTo>
                  <a:close/>
                </a:path>
              </a:pathLst>
            </a:custGeom>
            <a:solidFill>
              <a:srgbClr val="7D6E53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7" name="Полилиния: фигура 1616">
              <a:extLst>
                <a:ext uri="{FF2B5EF4-FFF2-40B4-BE49-F238E27FC236}">
                  <a16:creationId xmlns:a16="http://schemas.microsoft.com/office/drawing/2014/main" id="{691E3892-0CDF-04CA-7830-1626F0139180}"/>
                </a:ext>
              </a:extLst>
            </p:cNvPr>
            <p:cNvSpPr/>
            <p:nvPr/>
          </p:nvSpPr>
          <p:spPr>
            <a:xfrm>
              <a:off x="17502001" y="3443742"/>
              <a:ext cx="23321" cy="27131"/>
            </a:xfrm>
            <a:custGeom>
              <a:avLst/>
              <a:gdLst>
                <a:gd name="connsiteX0" fmla="*/ 5280 w 23321"/>
                <a:gd name="connsiteY0" fmla="*/ 0 h 27131"/>
                <a:gd name="connsiteX1" fmla="*/ 19362 w 23321"/>
                <a:gd name="connsiteY1" fmla="*/ 8801 h 27131"/>
                <a:gd name="connsiteX2" fmla="*/ 22882 w 23321"/>
                <a:gd name="connsiteY2" fmla="*/ 17601 h 27131"/>
                <a:gd name="connsiteX3" fmla="*/ 21122 w 23321"/>
                <a:gd name="connsiteY3" fmla="*/ 26402 h 27131"/>
                <a:gd name="connsiteX4" fmla="*/ 12321 w 23321"/>
                <a:gd name="connsiteY4" fmla="*/ 24642 h 27131"/>
                <a:gd name="connsiteX5" fmla="*/ 8801 w 23321"/>
                <a:gd name="connsiteY5" fmla="*/ 22882 h 27131"/>
                <a:gd name="connsiteX6" fmla="*/ 0 w 23321"/>
                <a:gd name="connsiteY6" fmla="*/ 10561 h 27131"/>
                <a:gd name="connsiteX7" fmla="*/ 5280 w 23321"/>
                <a:gd name="connsiteY7" fmla="*/ 0 h 27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21" h="27131">
                  <a:moveTo>
                    <a:pt x="5280" y="0"/>
                  </a:moveTo>
                  <a:cubicBezTo>
                    <a:pt x="12321" y="0"/>
                    <a:pt x="15841" y="5280"/>
                    <a:pt x="19362" y="8801"/>
                  </a:cubicBezTo>
                  <a:cubicBezTo>
                    <a:pt x="21122" y="12321"/>
                    <a:pt x="21122" y="15841"/>
                    <a:pt x="22882" y="17601"/>
                  </a:cubicBezTo>
                  <a:cubicBezTo>
                    <a:pt x="22882" y="21122"/>
                    <a:pt x="24642" y="24642"/>
                    <a:pt x="21122" y="26402"/>
                  </a:cubicBezTo>
                  <a:cubicBezTo>
                    <a:pt x="17601" y="28162"/>
                    <a:pt x="14081" y="26402"/>
                    <a:pt x="12321" y="24642"/>
                  </a:cubicBezTo>
                  <a:cubicBezTo>
                    <a:pt x="10561" y="24642"/>
                    <a:pt x="8801" y="22882"/>
                    <a:pt x="8801" y="22882"/>
                  </a:cubicBezTo>
                  <a:cubicBezTo>
                    <a:pt x="1760" y="21122"/>
                    <a:pt x="0" y="17601"/>
                    <a:pt x="0" y="10561"/>
                  </a:cubicBezTo>
                  <a:cubicBezTo>
                    <a:pt x="0" y="7041"/>
                    <a:pt x="0" y="1760"/>
                    <a:pt x="5280" y="0"/>
                  </a:cubicBezTo>
                  <a:close/>
                </a:path>
              </a:pathLst>
            </a:custGeom>
            <a:solidFill>
              <a:srgbClr val="FFF7E6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8" name="Полилиния: фигура 1617">
              <a:extLst>
                <a:ext uri="{FF2B5EF4-FFF2-40B4-BE49-F238E27FC236}">
                  <a16:creationId xmlns:a16="http://schemas.microsoft.com/office/drawing/2014/main" id="{CE8F3638-AC44-0D0D-D483-511003DEF306}"/>
                </a:ext>
              </a:extLst>
            </p:cNvPr>
            <p:cNvSpPr/>
            <p:nvPr/>
          </p:nvSpPr>
          <p:spPr>
            <a:xfrm>
              <a:off x="17376150" y="3459126"/>
              <a:ext cx="20241" cy="30652"/>
            </a:xfrm>
            <a:custGeom>
              <a:avLst/>
              <a:gdLst>
                <a:gd name="connsiteX0" fmla="*/ 16721 w 20241"/>
                <a:gd name="connsiteY0" fmla="*/ 458 h 30652"/>
                <a:gd name="connsiteX1" fmla="*/ 20242 w 20241"/>
                <a:gd name="connsiteY1" fmla="*/ 7498 h 30652"/>
                <a:gd name="connsiteX2" fmla="*/ 9681 w 20241"/>
                <a:gd name="connsiteY2" fmla="*/ 28620 h 30652"/>
                <a:gd name="connsiteX3" fmla="*/ 2640 w 20241"/>
                <a:gd name="connsiteY3" fmla="*/ 28620 h 30652"/>
                <a:gd name="connsiteX4" fmla="*/ 2640 w 20241"/>
                <a:gd name="connsiteY4" fmla="*/ 7498 h 30652"/>
                <a:gd name="connsiteX5" fmla="*/ 16721 w 20241"/>
                <a:gd name="connsiteY5" fmla="*/ 458 h 30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41" h="30652">
                  <a:moveTo>
                    <a:pt x="16721" y="458"/>
                  </a:moveTo>
                  <a:cubicBezTo>
                    <a:pt x="18481" y="2218"/>
                    <a:pt x="18481" y="5738"/>
                    <a:pt x="20242" y="7498"/>
                  </a:cubicBezTo>
                  <a:cubicBezTo>
                    <a:pt x="20242" y="16299"/>
                    <a:pt x="16721" y="23340"/>
                    <a:pt x="9681" y="28620"/>
                  </a:cubicBezTo>
                  <a:cubicBezTo>
                    <a:pt x="7921" y="30380"/>
                    <a:pt x="4400" y="32140"/>
                    <a:pt x="2640" y="28620"/>
                  </a:cubicBezTo>
                  <a:cubicBezTo>
                    <a:pt x="-880" y="21580"/>
                    <a:pt x="-880" y="14539"/>
                    <a:pt x="2640" y="7498"/>
                  </a:cubicBezTo>
                  <a:cubicBezTo>
                    <a:pt x="6160" y="2218"/>
                    <a:pt x="9681" y="-1302"/>
                    <a:pt x="16721" y="458"/>
                  </a:cubicBezTo>
                  <a:close/>
                </a:path>
              </a:pathLst>
            </a:custGeom>
            <a:solidFill>
              <a:srgbClr val="7D6E54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19" name="Полилиния: фигура 1618">
              <a:extLst>
                <a:ext uri="{FF2B5EF4-FFF2-40B4-BE49-F238E27FC236}">
                  <a16:creationId xmlns:a16="http://schemas.microsoft.com/office/drawing/2014/main" id="{602045D8-26B8-8CC3-C3E2-51E557B2D5E4}"/>
                </a:ext>
              </a:extLst>
            </p:cNvPr>
            <p:cNvSpPr/>
            <p:nvPr/>
          </p:nvSpPr>
          <p:spPr>
            <a:xfrm>
              <a:off x="17406485" y="3518949"/>
              <a:ext cx="18509" cy="29121"/>
            </a:xfrm>
            <a:custGeom>
              <a:avLst/>
              <a:gdLst>
                <a:gd name="connsiteX0" fmla="*/ 18070 w 18509"/>
                <a:gd name="connsiteY0" fmla="*/ 19841 h 29121"/>
                <a:gd name="connsiteX1" fmla="*/ 16309 w 18509"/>
                <a:gd name="connsiteY1" fmla="*/ 28642 h 29121"/>
                <a:gd name="connsiteX2" fmla="*/ 7509 w 18509"/>
                <a:gd name="connsiteY2" fmla="*/ 25122 h 29121"/>
                <a:gd name="connsiteX3" fmla="*/ 468 w 18509"/>
                <a:gd name="connsiteY3" fmla="*/ 11041 h 29121"/>
                <a:gd name="connsiteX4" fmla="*/ 5749 w 18509"/>
                <a:gd name="connsiteY4" fmla="*/ 480 h 29121"/>
                <a:gd name="connsiteX5" fmla="*/ 14549 w 18509"/>
                <a:gd name="connsiteY5" fmla="*/ 4000 h 29121"/>
                <a:gd name="connsiteX6" fmla="*/ 18070 w 18509"/>
                <a:gd name="connsiteY6" fmla="*/ 19841 h 29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509" h="29121">
                  <a:moveTo>
                    <a:pt x="18070" y="19841"/>
                  </a:moveTo>
                  <a:cubicBezTo>
                    <a:pt x="18070" y="23362"/>
                    <a:pt x="19830" y="26882"/>
                    <a:pt x="16309" y="28642"/>
                  </a:cubicBezTo>
                  <a:cubicBezTo>
                    <a:pt x="12789" y="30402"/>
                    <a:pt x="9269" y="26882"/>
                    <a:pt x="7509" y="25122"/>
                  </a:cubicBezTo>
                  <a:cubicBezTo>
                    <a:pt x="2228" y="21601"/>
                    <a:pt x="468" y="16321"/>
                    <a:pt x="468" y="11041"/>
                  </a:cubicBezTo>
                  <a:cubicBezTo>
                    <a:pt x="-1292" y="5760"/>
                    <a:pt x="2228" y="2240"/>
                    <a:pt x="5749" y="480"/>
                  </a:cubicBezTo>
                  <a:cubicBezTo>
                    <a:pt x="9269" y="-1280"/>
                    <a:pt x="12789" y="2240"/>
                    <a:pt x="14549" y="4000"/>
                  </a:cubicBezTo>
                  <a:cubicBezTo>
                    <a:pt x="16309" y="7520"/>
                    <a:pt x="18070" y="12801"/>
                    <a:pt x="18070" y="19841"/>
                  </a:cubicBezTo>
                  <a:close/>
                </a:path>
              </a:pathLst>
            </a:custGeom>
            <a:solidFill>
              <a:srgbClr val="FFF1C7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0" name="Полилиния: фигура 1619">
              <a:extLst>
                <a:ext uri="{FF2B5EF4-FFF2-40B4-BE49-F238E27FC236}">
                  <a16:creationId xmlns:a16="http://schemas.microsoft.com/office/drawing/2014/main" id="{2DEF7027-D152-8DF0-C8D5-9C6CE23D4AA5}"/>
                </a:ext>
              </a:extLst>
            </p:cNvPr>
            <p:cNvSpPr/>
            <p:nvPr/>
          </p:nvSpPr>
          <p:spPr>
            <a:xfrm>
              <a:off x="17452026" y="3427901"/>
              <a:ext cx="20052" cy="31045"/>
            </a:xfrm>
            <a:custGeom>
              <a:avLst/>
              <a:gdLst>
                <a:gd name="connsiteX0" fmla="*/ 7731 w 20052"/>
                <a:gd name="connsiteY0" fmla="*/ 28162 h 31045"/>
                <a:gd name="connsiteX1" fmla="*/ 691 w 20052"/>
                <a:gd name="connsiteY1" fmla="*/ 15841 h 31045"/>
                <a:gd name="connsiteX2" fmla="*/ 4211 w 20052"/>
                <a:gd name="connsiteY2" fmla="*/ 1760 h 31045"/>
                <a:gd name="connsiteX3" fmla="*/ 13012 w 20052"/>
                <a:gd name="connsiteY3" fmla="*/ 0 h 31045"/>
                <a:gd name="connsiteX4" fmla="*/ 20052 w 20052"/>
                <a:gd name="connsiteY4" fmla="*/ 12321 h 31045"/>
                <a:gd name="connsiteX5" fmla="*/ 18292 w 20052"/>
                <a:gd name="connsiteY5" fmla="*/ 21122 h 31045"/>
                <a:gd name="connsiteX6" fmla="*/ 7731 w 20052"/>
                <a:gd name="connsiteY6" fmla="*/ 28162 h 31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52" h="31045">
                  <a:moveTo>
                    <a:pt x="7731" y="28162"/>
                  </a:moveTo>
                  <a:cubicBezTo>
                    <a:pt x="5971" y="22882"/>
                    <a:pt x="2451" y="21122"/>
                    <a:pt x="691" y="15841"/>
                  </a:cubicBezTo>
                  <a:cubicBezTo>
                    <a:pt x="-1070" y="10561"/>
                    <a:pt x="691" y="5280"/>
                    <a:pt x="4211" y="1760"/>
                  </a:cubicBezTo>
                  <a:cubicBezTo>
                    <a:pt x="5971" y="0"/>
                    <a:pt x="9491" y="0"/>
                    <a:pt x="13012" y="0"/>
                  </a:cubicBezTo>
                  <a:cubicBezTo>
                    <a:pt x="18292" y="3520"/>
                    <a:pt x="20052" y="7041"/>
                    <a:pt x="20052" y="12321"/>
                  </a:cubicBezTo>
                  <a:cubicBezTo>
                    <a:pt x="20052" y="15841"/>
                    <a:pt x="18292" y="17601"/>
                    <a:pt x="18292" y="21122"/>
                  </a:cubicBezTo>
                  <a:cubicBezTo>
                    <a:pt x="18292" y="31683"/>
                    <a:pt x="14772" y="33443"/>
                    <a:pt x="7731" y="28162"/>
                  </a:cubicBezTo>
                  <a:close/>
                </a:path>
              </a:pathLst>
            </a:custGeom>
            <a:solidFill>
              <a:srgbClr val="FFF1C6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1" name="Полилиния: фигура 1620">
              <a:extLst>
                <a:ext uri="{FF2B5EF4-FFF2-40B4-BE49-F238E27FC236}">
                  <a16:creationId xmlns:a16="http://schemas.microsoft.com/office/drawing/2014/main" id="{BE391FE0-7D92-88E5-CBC4-B8F296FBB1BD}"/>
                </a:ext>
              </a:extLst>
            </p:cNvPr>
            <p:cNvSpPr/>
            <p:nvPr/>
          </p:nvSpPr>
          <p:spPr>
            <a:xfrm>
              <a:off x="17531923" y="3459583"/>
              <a:ext cx="25099" cy="21121"/>
            </a:xfrm>
            <a:custGeom>
              <a:avLst/>
              <a:gdLst>
                <a:gd name="connsiteX0" fmla="*/ 17601 w 25099"/>
                <a:gd name="connsiteY0" fmla="*/ 21122 h 21121"/>
                <a:gd name="connsiteX1" fmla="*/ 0 w 25099"/>
                <a:gd name="connsiteY1" fmla="*/ 7041 h 21121"/>
                <a:gd name="connsiteX2" fmla="*/ 8801 w 25099"/>
                <a:gd name="connsiteY2" fmla="*/ 0 h 21121"/>
                <a:gd name="connsiteX3" fmla="*/ 24642 w 25099"/>
                <a:gd name="connsiteY3" fmla="*/ 15841 h 21121"/>
                <a:gd name="connsiteX4" fmla="*/ 17601 w 25099"/>
                <a:gd name="connsiteY4" fmla="*/ 21122 h 21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99" h="21121">
                  <a:moveTo>
                    <a:pt x="17601" y="21122"/>
                  </a:moveTo>
                  <a:cubicBezTo>
                    <a:pt x="8801" y="21122"/>
                    <a:pt x="0" y="14081"/>
                    <a:pt x="0" y="7041"/>
                  </a:cubicBezTo>
                  <a:cubicBezTo>
                    <a:pt x="0" y="1760"/>
                    <a:pt x="5280" y="0"/>
                    <a:pt x="8801" y="0"/>
                  </a:cubicBezTo>
                  <a:cubicBezTo>
                    <a:pt x="15841" y="0"/>
                    <a:pt x="24642" y="8801"/>
                    <a:pt x="24642" y="15841"/>
                  </a:cubicBezTo>
                  <a:cubicBezTo>
                    <a:pt x="26402" y="19362"/>
                    <a:pt x="22882" y="21122"/>
                    <a:pt x="17601" y="21122"/>
                  </a:cubicBezTo>
                  <a:close/>
                </a:path>
              </a:pathLst>
            </a:custGeom>
            <a:solidFill>
              <a:srgbClr val="7D6E54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2" name="Полилиния: фигура 1621">
              <a:extLst>
                <a:ext uri="{FF2B5EF4-FFF2-40B4-BE49-F238E27FC236}">
                  <a16:creationId xmlns:a16="http://schemas.microsoft.com/office/drawing/2014/main" id="{156A02A2-C2AD-6F6E-434F-82D937EE584D}"/>
                </a:ext>
              </a:extLst>
            </p:cNvPr>
            <p:cNvSpPr/>
            <p:nvPr/>
          </p:nvSpPr>
          <p:spPr>
            <a:xfrm>
              <a:off x="17483243" y="3450510"/>
              <a:ext cx="27558" cy="23427"/>
            </a:xfrm>
            <a:custGeom>
              <a:avLst/>
              <a:gdLst>
                <a:gd name="connsiteX0" fmla="*/ 18758 w 27558"/>
                <a:gd name="connsiteY0" fmla="*/ 5553 h 23427"/>
                <a:gd name="connsiteX1" fmla="*/ 27558 w 27558"/>
                <a:gd name="connsiteY1" fmla="*/ 17874 h 23427"/>
                <a:gd name="connsiteX2" fmla="*/ 25798 w 27558"/>
                <a:gd name="connsiteY2" fmla="*/ 23154 h 23427"/>
                <a:gd name="connsiteX3" fmla="*/ 1156 w 27558"/>
                <a:gd name="connsiteY3" fmla="*/ 10833 h 23427"/>
                <a:gd name="connsiteX4" fmla="*/ 2916 w 27558"/>
                <a:gd name="connsiteY4" fmla="*/ 2032 h 23427"/>
                <a:gd name="connsiteX5" fmla="*/ 11717 w 27558"/>
                <a:gd name="connsiteY5" fmla="*/ 2032 h 23427"/>
                <a:gd name="connsiteX6" fmla="*/ 18758 w 27558"/>
                <a:gd name="connsiteY6" fmla="*/ 5553 h 23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558" h="23427">
                  <a:moveTo>
                    <a:pt x="18758" y="5553"/>
                  </a:moveTo>
                  <a:cubicBezTo>
                    <a:pt x="20518" y="10833"/>
                    <a:pt x="24038" y="14353"/>
                    <a:pt x="27558" y="17874"/>
                  </a:cubicBezTo>
                  <a:cubicBezTo>
                    <a:pt x="27558" y="19634"/>
                    <a:pt x="27558" y="21394"/>
                    <a:pt x="25798" y="23154"/>
                  </a:cubicBezTo>
                  <a:cubicBezTo>
                    <a:pt x="18758" y="24914"/>
                    <a:pt x="2916" y="17874"/>
                    <a:pt x="1156" y="10833"/>
                  </a:cubicBezTo>
                  <a:cubicBezTo>
                    <a:pt x="-604" y="7313"/>
                    <a:pt x="-604" y="3793"/>
                    <a:pt x="2916" y="2032"/>
                  </a:cubicBezTo>
                  <a:cubicBezTo>
                    <a:pt x="6437" y="-1488"/>
                    <a:pt x="8197" y="272"/>
                    <a:pt x="11717" y="2032"/>
                  </a:cubicBezTo>
                  <a:cubicBezTo>
                    <a:pt x="15237" y="272"/>
                    <a:pt x="16997" y="3793"/>
                    <a:pt x="18758" y="5553"/>
                  </a:cubicBezTo>
                  <a:close/>
                </a:path>
              </a:pathLst>
            </a:custGeom>
            <a:solidFill>
              <a:srgbClr val="DFC16A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3" name="Полилиния: фигура 1622">
              <a:extLst>
                <a:ext uri="{FF2B5EF4-FFF2-40B4-BE49-F238E27FC236}">
                  <a16:creationId xmlns:a16="http://schemas.microsoft.com/office/drawing/2014/main" id="{A9E76FB3-D0E2-3115-9D01-20FD594D8249}"/>
                </a:ext>
              </a:extLst>
            </p:cNvPr>
            <p:cNvSpPr/>
            <p:nvPr/>
          </p:nvSpPr>
          <p:spPr>
            <a:xfrm>
              <a:off x="17452717" y="3478945"/>
              <a:ext cx="21121" cy="24641"/>
            </a:xfrm>
            <a:custGeom>
              <a:avLst/>
              <a:gdLst>
                <a:gd name="connsiteX0" fmla="*/ 0 w 21121"/>
                <a:gd name="connsiteY0" fmla="*/ 7041 h 24641"/>
                <a:gd name="connsiteX1" fmla="*/ 8801 w 21121"/>
                <a:gd name="connsiteY1" fmla="*/ 0 h 24641"/>
                <a:gd name="connsiteX2" fmla="*/ 21122 w 21121"/>
                <a:gd name="connsiteY2" fmla="*/ 15841 h 24641"/>
                <a:gd name="connsiteX3" fmla="*/ 14081 w 21121"/>
                <a:gd name="connsiteY3" fmla="*/ 24642 h 24641"/>
                <a:gd name="connsiteX4" fmla="*/ 0 w 21121"/>
                <a:gd name="connsiteY4" fmla="*/ 7041 h 24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121" h="24641">
                  <a:moveTo>
                    <a:pt x="0" y="7041"/>
                  </a:moveTo>
                  <a:cubicBezTo>
                    <a:pt x="0" y="3520"/>
                    <a:pt x="1760" y="0"/>
                    <a:pt x="8801" y="0"/>
                  </a:cubicBezTo>
                  <a:cubicBezTo>
                    <a:pt x="15841" y="0"/>
                    <a:pt x="21122" y="7041"/>
                    <a:pt x="21122" y="15841"/>
                  </a:cubicBezTo>
                  <a:cubicBezTo>
                    <a:pt x="21122" y="21122"/>
                    <a:pt x="19362" y="24642"/>
                    <a:pt x="14081" y="24642"/>
                  </a:cubicBezTo>
                  <a:cubicBezTo>
                    <a:pt x="7041" y="24642"/>
                    <a:pt x="0" y="17601"/>
                    <a:pt x="0" y="7041"/>
                  </a:cubicBezTo>
                  <a:close/>
                </a:path>
              </a:pathLst>
            </a:custGeom>
            <a:solidFill>
              <a:srgbClr val="7F7055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4" name="Полилиния: фигура 1623">
              <a:extLst>
                <a:ext uri="{FF2B5EF4-FFF2-40B4-BE49-F238E27FC236}">
                  <a16:creationId xmlns:a16="http://schemas.microsoft.com/office/drawing/2014/main" id="{8BE99602-BA05-760C-C1F9-8EF19146C4A8}"/>
                </a:ext>
              </a:extLst>
            </p:cNvPr>
            <p:cNvSpPr/>
            <p:nvPr/>
          </p:nvSpPr>
          <p:spPr>
            <a:xfrm>
              <a:off x="17561155" y="3363807"/>
              <a:ext cx="18731" cy="26100"/>
            </a:xfrm>
            <a:custGeom>
              <a:avLst/>
              <a:gdLst>
                <a:gd name="connsiteX0" fmla="*/ 18292 w 18731"/>
                <a:gd name="connsiteY0" fmla="*/ 18331 h 26100"/>
                <a:gd name="connsiteX1" fmla="*/ 16532 w 18731"/>
                <a:gd name="connsiteY1" fmla="*/ 25371 h 26100"/>
                <a:gd name="connsiteX2" fmla="*/ 9491 w 18731"/>
                <a:gd name="connsiteY2" fmla="*/ 23611 h 26100"/>
                <a:gd name="connsiteX3" fmla="*/ 691 w 18731"/>
                <a:gd name="connsiteY3" fmla="*/ 11290 h 26100"/>
                <a:gd name="connsiteX4" fmla="*/ 4211 w 18731"/>
                <a:gd name="connsiteY4" fmla="*/ 729 h 26100"/>
                <a:gd name="connsiteX5" fmla="*/ 13012 w 18731"/>
                <a:gd name="connsiteY5" fmla="*/ 2489 h 26100"/>
                <a:gd name="connsiteX6" fmla="*/ 18292 w 18731"/>
                <a:gd name="connsiteY6" fmla="*/ 18331 h 26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731" h="26100">
                  <a:moveTo>
                    <a:pt x="18292" y="18331"/>
                  </a:moveTo>
                  <a:cubicBezTo>
                    <a:pt x="18292" y="20091"/>
                    <a:pt x="20052" y="23611"/>
                    <a:pt x="16532" y="25371"/>
                  </a:cubicBezTo>
                  <a:cubicBezTo>
                    <a:pt x="13012" y="27131"/>
                    <a:pt x="11251" y="25371"/>
                    <a:pt x="9491" y="23611"/>
                  </a:cubicBezTo>
                  <a:cubicBezTo>
                    <a:pt x="5971" y="20091"/>
                    <a:pt x="2451" y="16570"/>
                    <a:pt x="691" y="11290"/>
                  </a:cubicBezTo>
                  <a:cubicBezTo>
                    <a:pt x="-1070" y="6009"/>
                    <a:pt x="691" y="2489"/>
                    <a:pt x="4211" y="729"/>
                  </a:cubicBezTo>
                  <a:cubicBezTo>
                    <a:pt x="7731" y="-1031"/>
                    <a:pt x="11251" y="729"/>
                    <a:pt x="13012" y="2489"/>
                  </a:cubicBezTo>
                  <a:cubicBezTo>
                    <a:pt x="16532" y="6009"/>
                    <a:pt x="18292" y="11290"/>
                    <a:pt x="18292" y="18331"/>
                  </a:cubicBezTo>
                  <a:close/>
                </a:path>
              </a:pathLst>
            </a:custGeom>
            <a:solidFill>
              <a:srgbClr val="DFC16A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5" name="Полилиния: фигура 1624">
              <a:extLst>
                <a:ext uri="{FF2B5EF4-FFF2-40B4-BE49-F238E27FC236}">
                  <a16:creationId xmlns:a16="http://schemas.microsoft.com/office/drawing/2014/main" id="{9D3292F0-0D33-BDBF-846D-9EB39272BEF5}"/>
                </a:ext>
              </a:extLst>
            </p:cNvPr>
            <p:cNvSpPr/>
            <p:nvPr/>
          </p:nvSpPr>
          <p:spPr>
            <a:xfrm>
              <a:off x="17459481" y="3448142"/>
              <a:ext cx="19033" cy="29201"/>
            </a:xfrm>
            <a:custGeom>
              <a:avLst/>
              <a:gdLst>
                <a:gd name="connsiteX0" fmla="*/ 276 w 19033"/>
                <a:gd name="connsiteY0" fmla="*/ 7921 h 29201"/>
                <a:gd name="connsiteX1" fmla="*/ 10836 w 19033"/>
                <a:gd name="connsiteY1" fmla="*/ 2640 h 29201"/>
                <a:gd name="connsiteX2" fmla="*/ 16117 w 19033"/>
                <a:gd name="connsiteY2" fmla="*/ 2640 h 29201"/>
                <a:gd name="connsiteX3" fmla="*/ 17877 w 19033"/>
                <a:gd name="connsiteY3" fmla="*/ 25522 h 29201"/>
                <a:gd name="connsiteX4" fmla="*/ 10836 w 19033"/>
                <a:gd name="connsiteY4" fmla="*/ 27282 h 29201"/>
                <a:gd name="connsiteX5" fmla="*/ 276 w 19033"/>
                <a:gd name="connsiteY5" fmla="*/ 7921 h 2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33" h="29201">
                  <a:moveTo>
                    <a:pt x="276" y="7921"/>
                  </a:moveTo>
                  <a:cubicBezTo>
                    <a:pt x="5556" y="11441"/>
                    <a:pt x="9076" y="7921"/>
                    <a:pt x="10836" y="2640"/>
                  </a:cubicBezTo>
                  <a:cubicBezTo>
                    <a:pt x="12597" y="-880"/>
                    <a:pt x="14357" y="-880"/>
                    <a:pt x="16117" y="2640"/>
                  </a:cubicBezTo>
                  <a:cubicBezTo>
                    <a:pt x="19637" y="9681"/>
                    <a:pt x="19637" y="18482"/>
                    <a:pt x="17877" y="25522"/>
                  </a:cubicBezTo>
                  <a:cubicBezTo>
                    <a:pt x="16117" y="29042"/>
                    <a:pt x="14357" y="30803"/>
                    <a:pt x="10836" y="27282"/>
                  </a:cubicBezTo>
                  <a:cubicBezTo>
                    <a:pt x="5556" y="23762"/>
                    <a:pt x="-1484" y="16721"/>
                    <a:pt x="276" y="7921"/>
                  </a:cubicBezTo>
                  <a:close/>
                </a:path>
              </a:pathLst>
            </a:custGeom>
            <a:solidFill>
              <a:srgbClr val="7E6F54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6" name="Полилиния: фигура 1625">
              <a:extLst>
                <a:ext uri="{FF2B5EF4-FFF2-40B4-BE49-F238E27FC236}">
                  <a16:creationId xmlns:a16="http://schemas.microsoft.com/office/drawing/2014/main" id="{9CA02A9A-5B0F-2788-6E86-F9BD6FEB62E5}"/>
                </a:ext>
              </a:extLst>
            </p:cNvPr>
            <p:cNvSpPr/>
            <p:nvPr/>
          </p:nvSpPr>
          <p:spPr>
            <a:xfrm>
              <a:off x="17436875" y="3545549"/>
              <a:ext cx="39077" cy="19039"/>
            </a:xfrm>
            <a:custGeom>
              <a:avLst/>
              <a:gdLst>
                <a:gd name="connsiteX0" fmla="*/ 5280 w 39077"/>
                <a:gd name="connsiteY0" fmla="*/ 10842 h 19039"/>
                <a:gd name="connsiteX1" fmla="*/ 0 w 39077"/>
                <a:gd name="connsiteY1" fmla="*/ 3802 h 19039"/>
                <a:gd name="connsiteX2" fmla="*/ 15841 w 39077"/>
                <a:gd name="connsiteY2" fmla="*/ 282 h 19039"/>
                <a:gd name="connsiteX3" fmla="*/ 33443 w 39077"/>
                <a:gd name="connsiteY3" fmla="*/ 9082 h 19039"/>
                <a:gd name="connsiteX4" fmla="*/ 38723 w 39077"/>
                <a:gd name="connsiteY4" fmla="*/ 16123 h 19039"/>
                <a:gd name="connsiteX5" fmla="*/ 28162 w 39077"/>
                <a:gd name="connsiteY5" fmla="*/ 17883 h 19039"/>
                <a:gd name="connsiteX6" fmla="*/ 5280 w 39077"/>
                <a:gd name="connsiteY6" fmla="*/ 10842 h 19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077" h="19039">
                  <a:moveTo>
                    <a:pt x="5280" y="10842"/>
                  </a:moveTo>
                  <a:cubicBezTo>
                    <a:pt x="0" y="10842"/>
                    <a:pt x="0" y="7322"/>
                    <a:pt x="0" y="3802"/>
                  </a:cubicBezTo>
                  <a:cubicBezTo>
                    <a:pt x="3520" y="-1479"/>
                    <a:pt x="10561" y="282"/>
                    <a:pt x="15841" y="282"/>
                  </a:cubicBezTo>
                  <a:cubicBezTo>
                    <a:pt x="22882" y="2042"/>
                    <a:pt x="28162" y="5562"/>
                    <a:pt x="33443" y="9082"/>
                  </a:cubicBezTo>
                  <a:cubicBezTo>
                    <a:pt x="35203" y="10842"/>
                    <a:pt x="40483" y="12603"/>
                    <a:pt x="38723" y="16123"/>
                  </a:cubicBezTo>
                  <a:cubicBezTo>
                    <a:pt x="36963" y="19643"/>
                    <a:pt x="31683" y="19643"/>
                    <a:pt x="28162" y="17883"/>
                  </a:cubicBezTo>
                  <a:cubicBezTo>
                    <a:pt x="19362" y="16123"/>
                    <a:pt x="14081" y="12603"/>
                    <a:pt x="5280" y="10842"/>
                  </a:cubicBezTo>
                  <a:close/>
                </a:path>
              </a:pathLst>
            </a:custGeom>
            <a:solidFill>
              <a:srgbClr val="7E6F55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7" name="Полилиния: фигура 1626">
              <a:extLst>
                <a:ext uri="{FF2B5EF4-FFF2-40B4-BE49-F238E27FC236}">
                  <a16:creationId xmlns:a16="http://schemas.microsoft.com/office/drawing/2014/main" id="{69E34E26-B7C0-2F9E-292D-2206151BB0C7}"/>
                </a:ext>
              </a:extLst>
            </p:cNvPr>
            <p:cNvSpPr/>
            <p:nvPr/>
          </p:nvSpPr>
          <p:spPr>
            <a:xfrm>
              <a:off x="17498480" y="3348345"/>
              <a:ext cx="15841" cy="25345"/>
            </a:xfrm>
            <a:custGeom>
              <a:avLst/>
              <a:gdLst>
                <a:gd name="connsiteX0" fmla="*/ 15841 w 15841"/>
                <a:gd name="connsiteY0" fmla="*/ 14431 h 25345"/>
                <a:gd name="connsiteX1" fmla="*/ 12321 w 15841"/>
                <a:gd name="connsiteY1" fmla="*/ 24992 h 25345"/>
                <a:gd name="connsiteX2" fmla="*/ 3520 w 15841"/>
                <a:gd name="connsiteY2" fmla="*/ 19711 h 25345"/>
                <a:gd name="connsiteX3" fmla="*/ 0 w 15841"/>
                <a:gd name="connsiteY3" fmla="*/ 10910 h 25345"/>
                <a:gd name="connsiteX4" fmla="*/ 5280 w 15841"/>
                <a:gd name="connsiteY4" fmla="*/ 350 h 25345"/>
                <a:gd name="connsiteX5" fmla="*/ 15841 w 15841"/>
                <a:gd name="connsiteY5" fmla="*/ 7390 h 25345"/>
                <a:gd name="connsiteX6" fmla="*/ 15841 w 15841"/>
                <a:gd name="connsiteY6" fmla="*/ 14431 h 25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41" h="25345">
                  <a:moveTo>
                    <a:pt x="15841" y="14431"/>
                  </a:moveTo>
                  <a:cubicBezTo>
                    <a:pt x="15841" y="19711"/>
                    <a:pt x="15841" y="23231"/>
                    <a:pt x="12321" y="24992"/>
                  </a:cubicBezTo>
                  <a:cubicBezTo>
                    <a:pt x="7041" y="26752"/>
                    <a:pt x="5280" y="21471"/>
                    <a:pt x="3520" y="19711"/>
                  </a:cubicBezTo>
                  <a:cubicBezTo>
                    <a:pt x="1760" y="16191"/>
                    <a:pt x="0" y="14431"/>
                    <a:pt x="0" y="10910"/>
                  </a:cubicBezTo>
                  <a:cubicBezTo>
                    <a:pt x="0" y="5630"/>
                    <a:pt x="0" y="2110"/>
                    <a:pt x="5280" y="350"/>
                  </a:cubicBezTo>
                  <a:cubicBezTo>
                    <a:pt x="10561" y="-1411"/>
                    <a:pt x="14081" y="3870"/>
                    <a:pt x="15841" y="7390"/>
                  </a:cubicBezTo>
                  <a:cubicBezTo>
                    <a:pt x="15841" y="9150"/>
                    <a:pt x="15841" y="12671"/>
                    <a:pt x="15841" y="14431"/>
                  </a:cubicBezTo>
                  <a:close/>
                </a:path>
              </a:pathLst>
            </a:custGeom>
            <a:solidFill>
              <a:srgbClr val="FFF8E6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8" name="Полилиния: фигура 1627">
              <a:extLst>
                <a:ext uri="{FF2B5EF4-FFF2-40B4-BE49-F238E27FC236}">
                  <a16:creationId xmlns:a16="http://schemas.microsoft.com/office/drawing/2014/main" id="{13BF8199-B94B-92C0-5037-ACF08D4C405F}"/>
                </a:ext>
              </a:extLst>
            </p:cNvPr>
            <p:cNvSpPr/>
            <p:nvPr/>
          </p:nvSpPr>
          <p:spPr>
            <a:xfrm>
              <a:off x="17546004" y="3392422"/>
              <a:ext cx="22881" cy="23157"/>
            </a:xfrm>
            <a:custGeom>
              <a:avLst/>
              <a:gdLst>
                <a:gd name="connsiteX0" fmla="*/ 8801 w 22881"/>
                <a:gd name="connsiteY0" fmla="*/ 23158 h 23157"/>
                <a:gd name="connsiteX1" fmla="*/ 0 w 22881"/>
                <a:gd name="connsiteY1" fmla="*/ 19637 h 23157"/>
                <a:gd name="connsiteX2" fmla="*/ 1760 w 22881"/>
                <a:gd name="connsiteY2" fmla="*/ 12597 h 23157"/>
                <a:gd name="connsiteX3" fmla="*/ 10561 w 22881"/>
                <a:gd name="connsiteY3" fmla="*/ 276 h 23157"/>
                <a:gd name="connsiteX4" fmla="*/ 22882 w 22881"/>
                <a:gd name="connsiteY4" fmla="*/ 10837 h 23157"/>
                <a:gd name="connsiteX5" fmla="*/ 14081 w 22881"/>
                <a:gd name="connsiteY5" fmla="*/ 21397 h 23157"/>
                <a:gd name="connsiteX6" fmla="*/ 8801 w 22881"/>
                <a:gd name="connsiteY6" fmla="*/ 23158 h 23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81" h="23157">
                  <a:moveTo>
                    <a:pt x="8801" y="23158"/>
                  </a:moveTo>
                  <a:cubicBezTo>
                    <a:pt x="5280" y="21397"/>
                    <a:pt x="3520" y="19637"/>
                    <a:pt x="0" y="19637"/>
                  </a:cubicBezTo>
                  <a:cubicBezTo>
                    <a:pt x="3520" y="17877"/>
                    <a:pt x="1760" y="16117"/>
                    <a:pt x="1760" y="12597"/>
                  </a:cubicBezTo>
                  <a:cubicBezTo>
                    <a:pt x="1760" y="7316"/>
                    <a:pt x="3520" y="2036"/>
                    <a:pt x="10561" y="276"/>
                  </a:cubicBezTo>
                  <a:cubicBezTo>
                    <a:pt x="15841" y="-1484"/>
                    <a:pt x="21122" y="5556"/>
                    <a:pt x="22882" y="10837"/>
                  </a:cubicBezTo>
                  <a:cubicBezTo>
                    <a:pt x="22882" y="17877"/>
                    <a:pt x="21122" y="21397"/>
                    <a:pt x="14081" y="21397"/>
                  </a:cubicBezTo>
                  <a:cubicBezTo>
                    <a:pt x="10561" y="21397"/>
                    <a:pt x="8801" y="23158"/>
                    <a:pt x="8801" y="23158"/>
                  </a:cubicBezTo>
                  <a:close/>
                </a:path>
              </a:pathLst>
            </a:custGeom>
            <a:solidFill>
              <a:srgbClr val="DFC46F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29" name="Полилиния: фигура 1628">
              <a:extLst>
                <a:ext uri="{FF2B5EF4-FFF2-40B4-BE49-F238E27FC236}">
                  <a16:creationId xmlns:a16="http://schemas.microsoft.com/office/drawing/2014/main" id="{AB6D0507-057F-D4EC-FED2-31AA96FAFADC}"/>
                </a:ext>
              </a:extLst>
            </p:cNvPr>
            <p:cNvSpPr/>
            <p:nvPr/>
          </p:nvSpPr>
          <p:spPr>
            <a:xfrm>
              <a:off x="17482639" y="3531749"/>
              <a:ext cx="21121" cy="19361"/>
            </a:xfrm>
            <a:custGeom>
              <a:avLst/>
              <a:gdLst>
                <a:gd name="connsiteX0" fmla="*/ 8801 w 21121"/>
                <a:gd name="connsiteY0" fmla="*/ 0 h 19361"/>
                <a:gd name="connsiteX1" fmla="*/ 21122 w 21121"/>
                <a:gd name="connsiteY1" fmla="*/ 12321 h 19361"/>
                <a:gd name="connsiteX2" fmla="*/ 12321 w 21121"/>
                <a:gd name="connsiteY2" fmla="*/ 19362 h 19361"/>
                <a:gd name="connsiteX3" fmla="*/ 0 w 21121"/>
                <a:gd name="connsiteY3" fmla="*/ 8801 h 19361"/>
                <a:gd name="connsiteX4" fmla="*/ 8801 w 21121"/>
                <a:gd name="connsiteY4" fmla="*/ 0 h 19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121" h="19361">
                  <a:moveTo>
                    <a:pt x="8801" y="0"/>
                  </a:moveTo>
                  <a:cubicBezTo>
                    <a:pt x="15841" y="0"/>
                    <a:pt x="21122" y="5280"/>
                    <a:pt x="21122" y="12321"/>
                  </a:cubicBezTo>
                  <a:cubicBezTo>
                    <a:pt x="21122" y="17601"/>
                    <a:pt x="17601" y="19362"/>
                    <a:pt x="12321" y="19362"/>
                  </a:cubicBezTo>
                  <a:cubicBezTo>
                    <a:pt x="5280" y="19362"/>
                    <a:pt x="0" y="14081"/>
                    <a:pt x="0" y="8801"/>
                  </a:cubicBezTo>
                  <a:cubicBezTo>
                    <a:pt x="0" y="3520"/>
                    <a:pt x="3520" y="0"/>
                    <a:pt x="8801" y="0"/>
                  </a:cubicBezTo>
                  <a:close/>
                </a:path>
              </a:pathLst>
            </a:custGeom>
            <a:solidFill>
              <a:srgbClr val="807156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0" name="Полилиния: фигура 1629">
              <a:extLst>
                <a:ext uri="{FF2B5EF4-FFF2-40B4-BE49-F238E27FC236}">
                  <a16:creationId xmlns:a16="http://schemas.microsoft.com/office/drawing/2014/main" id="{B0094E41-7C89-379D-5234-18AF28B1AEF2}"/>
                </a:ext>
              </a:extLst>
            </p:cNvPr>
            <p:cNvSpPr/>
            <p:nvPr/>
          </p:nvSpPr>
          <p:spPr>
            <a:xfrm>
              <a:off x="17450266" y="3362776"/>
              <a:ext cx="27092" cy="15653"/>
            </a:xfrm>
            <a:custGeom>
              <a:avLst/>
              <a:gdLst>
                <a:gd name="connsiteX0" fmla="*/ 27093 w 27092"/>
                <a:gd name="connsiteY0" fmla="*/ 12321 h 15653"/>
                <a:gd name="connsiteX1" fmla="*/ 27093 w 27092"/>
                <a:gd name="connsiteY1" fmla="*/ 12321 h 15653"/>
                <a:gd name="connsiteX2" fmla="*/ 4211 w 27092"/>
                <a:gd name="connsiteY2" fmla="*/ 12321 h 15653"/>
                <a:gd name="connsiteX3" fmla="*/ 691 w 27092"/>
                <a:gd name="connsiteY3" fmla="*/ 3520 h 15653"/>
                <a:gd name="connsiteX4" fmla="*/ 9491 w 27092"/>
                <a:gd name="connsiteY4" fmla="*/ 0 h 15653"/>
                <a:gd name="connsiteX5" fmla="*/ 27093 w 27092"/>
                <a:gd name="connsiteY5" fmla="*/ 12321 h 1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92" h="15653">
                  <a:moveTo>
                    <a:pt x="27093" y="12321"/>
                  </a:moveTo>
                  <a:cubicBezTo>
                    <a:pt x="27093" y="14081"/>
                    <a:pt x="27093" y="14081"/>
                    <a:pt x="27093" y="12321"/>
                  </a:cubicBezTo>
                  <a:cubicBezTo>
                    <a:pt x="18292" y="17601"/>
                    <a:pt x="11251" y="15841"/>
                    <a:pt x="4211" y="12321"/>
                  </a:cubicBezTo>
                  <a:cubicBezTo>
                    <a:pt x="691" y="10561"/>
                    <a:pt x="-1070" y="7041"/>
                    <a:pt x="691" y="3520"/>
                  </a:cubicBezTo>
                  <a:cubicBezTo>
                    <a:pt x="2451" y="0"/>
                    <a:pt x="5971" y="0"/>
                    <a:pt x="9491" y="0"/>
                  </a:cubicBezTo>
                  <a:cubicBezTo>
                    <a:pt x="16532" y="1760"/>
                    <a:pt x="21812" y="7041"/>
                    <a:pt x="27093" y="12321"/>
                  </a:cubicBezTo>
                  <a:close/>
                </a:path>
              </a:pathLst>
            </a:custGeom>
            <a:solidFill>
              <a:srgbClr val="DFC16A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1" name="Полилиния: фигура 1630">
              <a:extLst>
                <a:ext uri="{FF2B5EF4-FFF2-40B4-BE49-F238E27FC236}">
                  <a16:creationId xmlns:a16="http://schemas.microsoft.com/office/drawing/2014/main" id="{1003A0B1-57FC-9612-4056-4625F9A4952A}"/>
                </a:ext>
              </a:extLst>
            </p:cNvPr>
            <p:cNvSpPr/>
            <p:nvPr/>
          </p:nvSpPr>
          <p:spPr>
            <a:xfrm>
              <a:off x="17512561" y="3516512"/>
              <a:ext cx="24642" cy="15237"/>
            </a:xfrm>
            <a:custGeom>
              <a:avLst/>
              <a:gdLst>
                <a:gd name="connsiteX0" fmla="*/ 3520 w 24642"/>
                <a:gd name="connsiteY0" fmla="*/ 1156 h 15237"/>
                <a:gd name="connsiteX1" fmla="*/ 19362 w 24642"/>
                <a:gd name="connsiteY1" fmla="*/ 2916 h 15237"/>
                <a:gd name="connsiteX2" fmla="*/ 24642 w 24642"/>
                <a:gd name="connsiteY2" fmla="*/ 11717 h 15237"/>
                <a:gd name="connsiteX3" fmla="*/ 22882 w 24642"/>
                <a:gd name="connsiteY3" fmla="*/ 15237 h 15237"/>
                <a:gd name="connsiteX4" fmla="*/ 0 w 24642"/>
                <a:gd name="connsiteY4" fmla="*/ 11717 h 15237"/>
                <a:gd name="connsiteX5" fmla="*/ 3520 w 24642"/>
                <a:gd name="connsiteY5" fmla="*/ 1156 h 15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642" h="15237">
                  <a:moveTo>
                    <a:pt x="3520" y="1156"/>
                  </a:moveTo>
                  <a:cubicBezTo>
                    <a:pt x="8801" y="-604"/>
                    <a:pt x="14081" y="-604"/>
                    <a:pt x="19362" y="2916"/>
                  </a:cubicBezTo>
                  <a:cubicBezTo>
                    <a:pt x="21122" y="6437"/>
                    <a:pt x="24642" y="8197"/>
                    <a:pt x="24642" y="11717"/>
                  </a:cubicBezTo>
                  <a:cubicBezTo>
                    <a:pt x="24642" y="13477"/>
                    <a:pt x="24642" y="13477"/>
                    <a:pt x="22882" y="15237"/>
                  </a:cubicBezTo>
                  <a:cubicBezTo>
                    <a:pt x="15841" y="11717"/>
                    <a:pt x="7041" y="15237"/>
                    <a:pt x="0" y="11717"/>
                  </a:cubicBezTo>
                  <a:cubicBezTo>
                    <a:pt x="0" y="8197"/>
                    <a:pt x="0" y="4676"/>
                    <a:pt x="3520" y="1156"/>
                  </a:cubicBezTo>
                  <a:close/>
                </a:path>
              </a:pathLst>
            </a:custGeom>
            <a:solidFill>
              <a:srgbClr val="7F7053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2" name="Полилиния: фигура 1631">
              <a:extLst>
                <a:ext uri="{FF2B5EF4-FFF2-40B4-BE49-F238E27FC236}">
                  <a16:creationId xmlns:a16="http://schemas.microsoft.com/office/drawing/2014/main" id="{A17D4088-BCC7-5F32-4042-EE951A914B3F}"/>
                </a:ext>
              </a:extLst>
            </p:cNvPr>
            <p:cNvSpPr/>
            <p:nvPr/>
          </p:nvSpPr>
          <p:spPr>
            <a:xfrm>
              <a:off x="17557867" y="3487111"/>
              <a:ext cx="19819" cy="16671"/>
            </a:xfrm>
            <a:custGeom>
              <a:avLst/>
              <a:gdLst>
                <a:gd name="connsiteX0" fmla="*/ 18059 w 19819"/>
                <a:gd name="connsiteY0" fmla="*/ 7675 h 16671"/>
                <a:gd name="connsiteX1" fmla="*/ 19819 w 19819"/>
                <a:gd name="connsiteY1" fmla="*/ 11196 h 16671"/>
                <a:gd name="connsiteX2" fmla="*/ 7498 w 19819"/>
                <a:gd name="connsiteY2" fmla="*/ 16476 h 16671"/>
                <a:gd name="connsiteX3" fmla="*/ 458 w 19819"/>
                <a:gd name="connsiteY3" fmla="*/ 7675 h 16671"/>
                <a:gd name="connsiteX4" fmla="*/ 9259 w 19819"/>
                <a:gd name="connsiteY4" fmla="*/ 635 h 16671"/>
                <a:gd name="connsiteX5" fmla="*/ 18059 w 19819"/>
                <a:gd name="connsiteY5" fmla="*/ 7675 h 1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19" h="16671">
                  <a:moveTo>
                    <a:pt x="18059" y="7675"/>
                  </a:moveTo>
                  <a:cubicBezTo>
                    <a:pt x="18059" y="9436"/>
                    <a:pt x="18059" y="9436"/>
                    <a:pt x="19819" y="11196"/>
                  </a:cubicBezTo>
                  <a:cubicBezTo>
                    <a:pt x="18059" y="18236"/>
                    <a:pt x="12779" y="16476"/>
                    <a:pt x="7498" y="16476"/>
                  </a:cubicBezTo>
                  <a:cubicBezTo>
                    <a:pt x="2218" y="14716"/>
                    <a:pt x="-1302" y="12956"/>
                    <a:pt x="458" y="7675"/>
                  </a:cubicBezTo>
                  <a:cubicBezTo>
                    <a:pt x="458" y="2395"/>
                    <a:pt x="3978" y="635"/>
                    <a:pt x="9259" y="635"/>
                  </a:cubicBezTo>
                  <a:cubicBezTo>
                    <a:pt x="14539" y="-1125"/>
                    <a:pt x="18059" y="635"/>
                    <a:pt x="18059" y="7675"/>
                  </a:cubicBezTo>
                  <a:close/>
                </a:path>
              </a:pathLst>
            </a:custGeom>
            <a:solidFill>
              <a:srgbClr val="807357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3" name="Полилиния: фигура 1632">
              <a:extLst>
                <a:ext uri="{FF2B5EF4-FFF2-40B4-BE49-F238E27FC236}">
                  <a16:creationId xmlns:a16="http://schemas.microsoft.com/office/drawing/2014/main" id="{0631714F-6666-2C0F-591D-0FD1B8198CC7}"/>
                </a:ext>
              </a:extLst>
            </p:cNvPr>
            <p:cNvSpPr/>
            <p:nvPr/>
          </p:nvSpPr>
          <p:spPr>
            <a:xfrm>
              <a:off x="17405193" y="3222995"/>
              <a:ext cx="42243" cy="28891"/>
            </a:xfrm>
            <a:custGeom>
              <a:avLst/>
              <a:gdLst>
                <a:gd name="connsiteX0" fmla="*/ 42243 w 42243"/>
                <a:gd name="connsiteY0" fmla="*/ 25371 h 28891"/>
                <a:gd name="connsiteX1" fmla="*/ 36963 w 42243"/>
                <a:gd name="connsiteY1" fmla="*/ 28891 h 28891"/>
                <a:gd name="connsiteX2" fmla="*/ 31683 w 42243"/>
                <a:gd name="connsiteY2" fmla="*/ 23611 h 28891"/>
                <a:gd name="connsiteX3" fmla="*/ 0 w 42243"/>
                <a:gd name="connsiteY3" fmla="*/ 729 h 28891"/>
                <a:gd name="connsiteX4" fmla="*/ 7041 w 42243"/>
                <a:gd name="connsiteY4" fmla="*/ 2489 h 28891"/>
                <a:gd name="connsiteX5" fmla="*/ 35203 w 42243"/>
                <a:gd name="connsiteY5" fmla="*/ 23611 h 28891"/>
                <a:gd name="connsiteX6" fmla="*/ 42243 w 42243"/>
                <a:gd name="connsiteY6" fmla="*/ 25371 h 28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2243" h="28891">
                  <a:moveTo>
                    <a:pt x="42243" y="25371"/>
                  </a:moveTo>
                  <a:cubicBezTo>
                    <a:pt x="40483" y="27131"/>
                    <a:pt x="38723" y="27131"/>
                    <a:pt x="36963" y="28891"/>
                  </a:cubicBezTo>
                  <a:cubicBezTo>
                    <a:pt x="36963" y="25371"/>
                    <a:pt x="33443" y="25371"/>
                    <a:pt x="31683" y="23611"/>
                  </a:cubicBezTo>
                  <a:cubicBezTo>
                    <a:pt x="21122" y="16570"/>
                    <a:pt x="8801" y="9530"/>
                    <a:pt x="0" y="729"/>
                  </a:cubicBezTo>
                  <a:cubicBezTo>
                    <a:pt x="3520" y="-1031"/>
                    <a:pt x="5280" y="729"/>
                    <a:pt x="7041" y="2489"/>
                  </a:cubicBezTo>
                  <a:cubicBezTo>
                    <a:pt x="17601" y="7770"/>
                    <a:pt x="26402" y="14810"/>
                    <a:pt x="35203" y="23611"/>
                  </a:cubicBezTo>
                  <a:cubicBezTo>
                    <a:pt x="36963" y="23611"/>
                    <a:pt x="38723" y="25371"/>
                    <a:pt x="42243" y="25371"/>
                  </a:cubicBezTo>
                  <a:close/>
                </a:path>
              </a:pathLst>
            </a:custGeom>
            <a:solidFill>
              <a:srgbClr val="36372B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4" name="Полилиния: фигура 1633">
              <a:extLst>
                <a:ext uri="{FF2B5EF4-FFF2-40B4-BE49-F238E27FC236}">
                  <a16:creationId xmlns:a16="http://schemas.microsoft.com/office/drawing/2014/main" id="{891BE110-ED24-BBA4-11A0-9ABEC5C43C0A}"/>
                </a:ext>
              </a:extLst>
            </p:cNvPr>
            <p:cNvSpPr/>
            <p:nvPr/>
          </p:nvSpPr>
          <p:spPr>
            <a:xfrm>
              <a:off x="17419274" y="3419100"/>
              <a:ext cx="15841" cy="22881"/>
            </a:xfrm>
            <a:custGeom>
              <a:avLst/>
              <a:gdLst>
                <a:gd name="connsiteX0" fmla="*/ 15841 w 15841"/>
                <a:gd name="connsiteY0" fmla="*/ 7041 h 22881"/>
                <a:gd name="connsiteX1" fmla="*/ 8801 w 15841"/>
                <a:gd name="connsiteY1" fmla="*/ 22882 h 22881"/>
                <a:gd name="connsiteX2" fmla="*/ 0 w 15841"/>
                <a:gd name="connsiteY2" fmla="*/ 14081 h 22881"/>
                <a:gd name="connsiteX3" fmla="*/ 0 w 15841"/>
                <a:gd name="connsiteY3" fmla="*/ 7041 h 22881"/>
                <a:gd name="connsiteX4" fmla="*/ 3520 w 15841"/>
                <a:gd name="connsiteY4" fmla="*/ 0 h 22881"/>
                <a:gd name="connsiteX5" fmla="*/ 14081 w 15841"/>
                <a:gd name="connsiteY5" fmla="*/ 3520 h 22881"/>
                <a:gd name="connsiteX6" fmla="*/ 15841 w 15841"/>
                <a:gd name="connsiteY6" fmla="*/ 7041 h 2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41" h="22881">
                  <a:moveTo>
                    <a:pt x="15841" y="7041"/>
                  </a:moveTo>
                  <a:cubicBezTo>
                    <a:pt x="10561" y="10561"/>
                    <a:pt x="8801" y="15841"/>
                    <a:pt x="8801" y="22882"/>
                  </a:cubicBezTo>
                  <a:cubicBezTo>
                    <a:pt x="3520" y="22882"/>
                    <a:pt x="1760" y="19362"/>
                    <a:pt x="0" y="14081"/>
                  </a:cubicBezTo>
                  <a:cubicBezTo>
                    <a:pt x="0" y="12321"/>
                    <a:pt x="0" y="10561"/>
                    <a:pt x="0" y="7041"/>
                  </a:cubicBezTo>
                  <a:cubicBezTo>
                    <a:pt x="0" y="3520"/>
                    <a:pt x="0" y="0"/>
                    <a:pt x="3520" y="0"/>
                  </a:cubicBezTo>
                  <a:cubicBezTo>
                    <a:pt x="7041" y="3520"/>
                    <a:pt x="10561" y="5280"/>
                    <a:pt x="14081" y="3520"/>
                  </a:cubicBezTo>
                  <a:cubicBezTo>
                    <a:pt x="15841" y="3520"/>
                    <a:pt x="15841" y="5280"/>
                    <a:pt x="15841" y="7041"/>
                  </a:cubicBezTo>
                  <a:close/>
                </a:path>
              </a:pathLst>
            </a:custGeom>
            <a:solidFill>
              <a:srgbClr val="FAF3E2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5" name="Полилиния: фигура 1634">
              <a:extLst>
                <a:ext uri="{FF2B5EF4-FFF2-40B4-BE49-F238E27FC236}">
                  <a16:creationId xmlns:a16="http://schemas.microsoft.com/office/drawing/2014/main" id="{A747307D-C199-FDEA-CDEB-E5FEE8A628EE}"/>
                </a:ext>
              </a:extLst>
            </p:cNvPr>
            <p:cNvSpPr/>
            <p:nvPr/>
          </p:nvSpPr>
          <p:spPr>
            <a:xfrm>
              <a:off x="17426314" y="3213163"/>
              <a:ext cx="35202" cy="26402"/>
            </a:xfrm>
            <a:custGeom>
              <a:avLst/>
              <a:gdLst>
                <a:gd name="connsiteX0" fmla="*/ 35203 w 35202"/>
                <a:gd name="connsiteY0" fmla="*/ 26402 h 26402"/>
                <a:gd name="connsiteX1" fmla="*/ 0 w 35202"/>
                <a:gd name="connsiteY1" fmla="*/ 0 h 26402"/>
                <a:gd name="connsiteX2" fmla="*/ 35203 w 35202"/>
                <a:gd name="connsiteY2" fmla="*/ 26402 h 26402"/>
                <a:gd name="connsiteX3" fmla="*/ 35203 w 35202"/>
                <a:gd name="connsiteY3" fmla="*/ 26402 h 26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02" h="26402">
                  <a:moveTo>
                    <a:pt x="35203" y="26402"/>
                  </a:moveTo>
                  <a:cubicBezTo>
                    <a:pt x="21122" y="21122"/>
                    <a:pt x="8801" y="12321"/>
                    <a:pt x="0" y="0"/>
                  </a:cubicBezTo>
                  <a:cubicBezTo>
                    <a:pt x="14081" y="7041"/>
                    <a:pt x="26402" y="15841"/>
                    <a:pt x="35203" y="26402"/>
                  </a:cubicBezTo>
                  <a:lnTo>
                    <a:pt x="35203" y="26402"/>
                  </a:lnTo>
                  <a:close/>
                </a:path>
              </a:pathLst>
            </a:custGeom>
            <a:solidFill>
              <a:srgbClr val="2B2C22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6" name="Полилиния: фигура 1635">
              <a:extLst>
                <a:ext uri="{FF2B5EF4-FFF2-40B4-BE49-F238E27FC236}">
                  <a16:creationId xmlns:a16="http://schemas.microsoft.com/office/drawing/2014/main" id="{B23F811C-948A-6275-E601-4AC340B4E018}"/>
                </a:ext>
              </a:extLst>
            </p:cNvPr>
            <p:cNvSpPr/>
            <p:nvPr/>
          </p:nvSpPr>
          <p:spPr>
            <a:xfrm>
              <a:off x="17575927" y="3397978"/>
              <a:ext cx="14081" cy="15841"/>
            </a:xfrm>
            <a:custGeom>
              <a:avLst/>
              <a:gdLst>
                <a:gd name="connsiteX0" fmla="*/ 14081 w 14081"/>
                <a:gd name="connsiteY0" fmla="*/ 7041 h 15841"/>
                <a:gd name="connsiteX1" fmla="*/ 7041 w 14081"/>
                <a:gd name="connsiteY1" fmla="*/ 15841 h 15841"/>
                <a:gd name="connsiteX2" fmla="*/ 0 w 14081"/>
                <a:gd name="connsiteY2" fmla="*/ 7041 h 15841"/>
                <a:gd name="connsiteX3" fmla="*/ 7041 w 14081"/>
                <a:gd name="connsiteY3" fmla="*/ 0 h 15841"/>
                <a:gd name="connsiteX4" fmla="*/ 14081 w 14081"/>
                <a:gd name="connsiteY4" fmla="*/ 7041 h 15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81" h="15841">
                  <a:moveTo>
                    <a:pt x="14081" y="7041"/>
                  </a:moveTo>
                  <a:cubicBezTo>
                    <a:pt x="12321" y="10561"/>
                    <a:pt x="12321" y="15841"/>
                    <a:pt x="7041" y="15841"/>
                  </a:cubicBezTo>
                  <a:cubicBezTo>
                    <a:pt x="1760" y="15841"/>
                    <a:pt x="0" y="12321"/>
                    <a:pt x="0" y="7041"/>
                  </a:cubicBezTo>
                  <a:cubicBezTo>
                    <a:pt x="0" y="1760"/>
                    <a:pt x="1760" y="0"/>
                    <a:pt x="7041" y="0"/>
                  </a:cubicBezTo>
                  <a:cubicBezTo>
                    <a:pt x="12321" y="0"/>
                    <a:pt x="14081" y="3520"/>
                    <a:pt x="14081" y="7041"/>
                  </a:cubicBezTo>
                  <a:close/>
                </a:path>
              </a:pathLst>
            </a:custGeom>
            <a:solidFill>
              <a:srgbClr val="DFC36C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7" name="Полилиния: фигура 1636">
              <a:extLst>
                <a:ext uri="{FF2B5EF4-FFF2-40B4-BE49-F238E27FC236}">
                  <a16:creationId xmlns:a16="http://schemas.microsoft.com/office/drawing/2014/main" id="{0067D2EF-DB9B-788D-4FD3-0746885E637C}"/>
                </a:ext>
              </a:extLst>
            </p:cNvPr>
            <p:cNvSpPr/>
            <p:nvPr/>
          </p:nvSpPr>
          <p:spPr>
            <a:xfrm>
              <a:off x="17387591" y="3229005"/>
              <a:ext cx="42243" cy="29922"/>
            </a:xfrm>
            <a:custGeom>
              <a:avLst/>
              <a:gdLst>
                <a:gd name="connsiteX0" fmla="*/ 42243 w 42243"/>
                <a:gd name="connsiteY0" fmla="*/ 28162 h 29922"/>
                <a:gd name="connsiteX1" fmla="*/ 40483 w 42243"/>
                <a:gd name="connsiteY1" fmla="*/ 29922 h 29922"/>
                <a:gd name="connsiteX2" fmla="*/ 12321 w 42243"/>
                <a:gd name="connsiteY2" fmla="*/ 12321 h 29922"/>
                <a:gd name="connsiteX3" fmla="*/ 0 w 42243"/>
                <a:gd name="connsiteY3" fmla="*/ 0 h 29922"/>
                <a:gd name="connsiteX4" fmla="*/ 42243 w 42243"/>
                <a:gd name="connsiteY4" fmla="*/ 28162 h 2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243" h="29922">
                  <a:moveTo>
                    <a:pt x="42243" y="28162"/>
                  </a:moveTo>
                  <a:cubicBezTo>
                    <a:pt x="42243" y="28162"/>
                    <a:pt x="40483" y="29922"/>
                    <a:pt x="40483" y="29922"/>
                  </a:cubicBezTo>
                  <a:cubicBezTo>
                    <a:pt x="31683" y="24642"/>
                    <a:pt x="22882" y="19362"/>
                    <a:pt x="12321" y="12321"/>
                  </a:cubicBezTo>
                  <a:cubicBezTo>
                    <a:pt x="8801" y="8801"/>
                    <a:pt x="3520" y="7041"/>
                    <a:pt x="0" y="0"/>
                  </a:cubicBezTo>
                  <a:cubicBezTo>
                    <a:pt x="17601" y="8801"/>
                    <a:pt x="29922" y="17601"/>
                    <a:pt x="42243" y="28162"/>
                  </a:cubicBezTo>
                  <a:close/>
                </a:path>
              </a:pathLst>
            </a:custGeom>
            <a:solidFill>
              <a:srgbClr val="3C3D30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8" name="Полилиния: фигура 1637">
              <a:extLst>
                <a:ext uri="{FF2B5EF4-FFF2-40B4-BE49-F238E27FC236}">
                  <a16:creationId xmlns:a16="http://schemas.microsoft.com/office/drawing/2014/main" id="{85A6491C-08E9-587C-F3CD-26C0730B7339}"/>
                </a:ext>
              </a:extLst>
            </p:cNvPr>
            <p:cNvSpPr/>
            <p:nvPr/>
          </p:nvSpPr>
          <p:spPr>
            <a:xfrm>
              <a:off x="17352388" y="3250126"/>
              <a:ext cx="40483" cy="22881"/>
            </a:xfrm>
            <a:custGeom>
              <a:avLst/>
              <a:gdLst>
                <a:gd name="connsiteX0" fmla="*/ 40483 w 40483"/>
                <a:gd name="connsiteY0" fmla="*/ 22882 h 22881"/>
                <a:gd name="connsiteX1" fmla="*/ 0 w 40483"/>
                <a:gd name="connsiteY1" fmla="*/ 0 h 22881"/>
                <a:gd name="connsiteX2" fmla="*/ 40483 w 40483"/>
                <a:gd name="connsiteY2" fmla="*/ 22882 h 22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483" h="22881">
                  <a:moveTo>
                    <a:pt x="40483" y="22882"/>
                  </a:moveTo>
                  <a:cubicBezTo>
                    <a:pt x="26402" y="17601"/>
                    <a:pt x="10561" y="10561"/>
                    <a:pt x="0" y="0"/>
                  </a:cubicBezTo>
                  <a:cubicBezTo>
                    <a:pt x="14081" y="5280"/>
                    <a:pt x="28162" y="14081"/>
                    <a:pt x="40483" y="22882"/>
                  </a:cubicBezTo>
                  <a:close/>
                </a:path>
              </a:pathLst>
            </a:custGeom>
            <a:solidFill>
              <a:srgbClr val="313227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39" name="Полилиния: фигура 1638">
              <a:extLst>
                <a:ext uri="{FF2B5EF4-FFF2-40B4-BE49-F238E27FC236}">
                  <a16:creationId xmlns:a16="http://schemas.microsoft.com/office/drawing/2014/main" id="{5F12E878-E233-1B87-56BE-4CC8B35FD91D}"/>
                </a:ext>
              </a:extLst>
            </p:cNvPr>
            <p:cNvSpPr/>
            <p:nvPr/>
          </p:nvSpPr>
          <p:spPr>
            <a:xfrm>
              <a:off x="17595925" y="3454303"/>
              <a:ext cx="16778" cy="15237"/>
            </a:xfrm>
            <a:custGeom>
              <a:avLst/>
              <a:gdLst>
                <a:gd name="connsiteX0" fmla="*/ 4644 w 16778"/>
                <a:gd name="connsiteY0" fmla="*/ 1760 h 15237"/>
                <a:gd name="connsiteX1" fmla="*/ 11684 w 16778"/>
                <a:gd name="connsiteY1" fmla="*/ 0 h 15237"/>
                <a:gd name="connsiteX2" fmla="*/ 15205 w 16778"/>
                <a:gd name="connsiteY2" fmla="*/ 12321 h 15237"/>
                <a:gd name="connsiteX3" fmla="*/ 4644 w 16778"/>
                <a:gd name="connsiteY3" fmla="*/ 14081 h 15237"/>
                <a:gd name="connsiteX4" fmla="*/ 4644 w 16778"/>
                <a:gd name="connsiteY4" fmla="*/ 1760 h 15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78" h="15237">
                  <a:moveTo>
                    <a:pt x="4644" y="1760"/>
                  </a:moveTo>
                  <a:cubicBezTo>
                    <a:pt x="6404" y="1760"/>
                    <a:pt x="9924" y="1760"/>
                    <a:pt x="11684" y="0"/>
                  </a:cubicBezTo>
                  <a:cubicBezTo>
                    <a:pt x="18725" y="1760"/>
                    <a:pt x="16965" y="7041"/>
                    <a:pt x="15205" y="12321"/>
                  </a:cubicBezTo>
                  <a:cubicBezTo>
                    <a:pt x="13444" y="15841"/>
                    <a:pt x="8164" y="15841"/>
                    <a:pt x="4644" y="14081"/>
                  </a:cubicBezTo>
                  <a:cubicBezTo>
                    <a:pt x="-637" y="8801"/>
                    <a:pt x="-2397" y="5280"/>
                    <a:pt x="4644" y="1760"/>
                  </a:cubicBezTo>
                  <a:close/>
                </a:path>
              </a:pathLst>
            </a:custGeom>
            <a:solidFill>
              <a:srgbClr val="E0C673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0" name="Полилиния: фигура 1639">
              <a:extLst>
                <a:ext uri="{FF2B5EF4-FFF2-40B4-BE49-F238E27FC236}">
                  <a16:creationId xmlns:a16="http://schemas.microsoft.com/office/drawing/2014/main" id="{81D5B995-1395-C301-839A-68041FDFFC74}"/>
                </a:ext>
              </a:extLst>
            </p:cNvPr>
            <p:cNvSpPr/>
            <p:nvPr/>
          </p:nvSpPr>
          <p:spPr>
            <a:xfrm>
              <a:off x="17544244" y="3501827"/>
              <a:ext cx="15841" cy="12321"/>
            </a:xfrm>
            <a:custGeom>
              <a:avLst/>
              <a:gdLst>
                <a:gd name="connsiteX0" fmla="*/ 8801 w 15841"/>
                <a:gd name="connsiteY0" fmla="*/ 0 h 12321"/>
                <a:gd name="connsiteX1" fmla="*/ 15841 w 15841"/>
                <a:gd name="connsiteY1" fmla="*/ 5280 h 12321"/>
                <a:gd name="connsiteX2" fmla="*/ 7041 w 15841"/>
                <a:gd name="connsiteY2" fmla="*/ 12321 h 12321"/>
                <a:gd name="connsiteX3" fmla="*/ 0 w 15841"/>
                <a:gd name="connsiteY3" fmla="*/ 5280 h 12321"/>
                <a:gd name="connsiteX4" fmla="*/ 8801 w 15841"/>
                <a:gd name="connsiteY4" fmla="*/ 0 h 12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41" h="12321">
                  <a:moveTo>
                    <a:pt x="8801" y="0"/>
                  </a:moveTo>
                  <a:cubicBezTo>
                    <a:pt x="12321" y="0"/>
                    <a:pt x="15841" y="1760"/>
                    <a:pt x="15841" y="5280"/>
                  </a:cubicBezTo>
                  <a:cubicBezTo>
                    <a:pt x="15841" y="10561"/>
                    <a:pt x="10561" y="12321"/>
                    <a:pt x="7041" y="12321"/>
                  </a:cubicBezTo>
                  <a:cubicBezTo>
                    <a:pt x="3520" y="12321"/>
                    <a:pt x="0" y="10561"/>
                    <a:pt x="0" y="5280"/>
                  </a:cubicBezTo>
                  <a:cubicBezTo>
                    <a:pt x="0" y="1760"/>
                    <a:pt x="3520" y="0"/>
                    <a:pt x="8801" y="0"/>
                  </a:cubicBezTo>
                  <a:close/>
                </a:path>
              </a:pathLst>
            </a:custGeom>
            <a:solidFill>
              <a:srgbClr val="DFC46D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1" name="Полилиния: фигура 1640">
              <a:extLst>
                <a:ext uri="{FF2B5EF4-FFF2-40B4-BE49-F238E27FC236}">
                  <a16:creationId xmlns:a16="http://schemas.microsoft.com/office/drawing/2014/main" id="{EA8FBD2B-BECB-32DE-845E-47CA105DC402}"/>
                </a:ext>
              </a:extLst>
            </p:cNvPr>
            <p:cNvSpPr/>
            <p:nvPr/>
          </p:nvSpPr>
          <p:spPr>
            <a:xfrm>
              <a:off x="17442156" y="3555756"/>
              <a:ext cx="21121" cy="14716"/>
            </a:xfrm>
            <a:custGeom>
              <a:avLst/>
              <a:gdLst>
                <a:gd name="connsiteX0" fmla="*/ 0 w 21121"/>
                <a:gd name="connsiteY0" fmla="*/ 635 h 14716"/>
                <a:gd name="connsiteX1" fmla="*/ 21122 w 21121"/>
                <a:gd name="connsiteY1" fmla="*/ 7675 h 14716"/>
                <a:gd name="connsiteX2" fmla="*/ 15841 w 21121"/>
                <a:gd name="connsiteY2" fmla="*/ 14716 h 14716"/>
                <a:gd name="connsiteX3" fmla="*/ 0 w 21121"/>
                <a:gd name="connsiteY3" fmla="*/ 635 h 14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21" h="14716">
                  <a:moveTo>
                    <a:pt x="0" y="635"/>
                  </a:moveTo>
                  <a:cubicBezTo>
                    <a:pt x="8801" y="-1125"/>
                    <a:pt x="15841" y="635"/>
                    <a:pt x="21122" y="7675"/>
                  </a:cubicBezTo>
                  <a:cubicBezTo>
                    <a:pt x="21122" y="11196"/>
                    <a:pt x="21122" y="14716"/>
                    <a:pt x="15841" y="14716"/>
                  </a:cubicBezTo>
                  <a:cubicBezTo>
                    <a:pt x="12321" y="9436"/>
                    <a:pt x="7041" y="4155"/>
                    <a:pt x="0" y="635"/>
                  </a:cubicBezTo>
                  <a:close/>
                </a:path>
              </a:pathLst>
            </a:custGeom>
            <a:solidFill>
              <a:srgbClr val="F6EFDC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2" name="Полилиния: фигура 1641">
              <a:extLst>
                <a:ext uri="{FF2B5EF4-FFF2-40B4-BE49-F238E27FC236}">
                  <a16:creationId xmlns:a16="http://schemas.microsoft.com/office/drawing/2014/main" id="{E6764B95-0144-4F89-BC93-5D9411E5098E}"/>
                </a:ext>
              </a:extLst>
            </p:cNvPr>
            <p:cNvSpPr/>
            <p:nvPr/>
          </p:nvSpPr>
          <p:spPr>
            <a:xfrm>
              <a:off x="17389351" y="3588074"/>
              <a:ext cx="8800" cy="40483"/>
            </a:xfrm>
            <a:custGeom>
              <a:avLst/>
              <a:gdLst>
                <a:gd name="connsiteX0" fmla="*/ 8801 w 8800"/>
                <a:gd name="connsiteY0" fmla="*/ 0 h 40483"/>
                <a:gd name="connsiteX1" fmla="*/ 0 w 8800"/>
                <a:gd name="connsiteY1" fmla="*/ 40483 h 40483"/>
                <a:gd name="connsiteX2" fmla="*/ 8801 w 8800"/>
                <a:gd name="connsiteY2" fmla="*/ 0 h 4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00" h="40483">
                  <a:moveTo>
                    <a:pt x="8801" y="0"/>
                  </a:moveTo>
                  <a:cubicBezTo>
                    <a:pt x="8801" y="12321"/>
                    <a:pt x="5280" y="24642"/>
                    <a:pt x="0" y="40483"/>
                  </a:cubicBezTo>
                  <a:cubicBezTo>
                    <a:pt x="0" y="24642"/>
                    <a:pt x="3520" y="7041"/>
                    <a:pt x="8801" y="0"/>
                  </a:cubicBezTo>
                  <a:close/>
                </a:path>
              </a:pathLst>
            </a:custGeom>
            <a:solidFill>
              <a:srgbClr val="37382C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3" name="Полилиния: фигура 1642">
              <a:extLst>
                <a:ext uri="{FF2B5EF4-FFF2-40B4-BE49-F238E27FC236}">
                  <a16:creationId xmlns:a16="http://schemas.microsoft.com/office/drawing/2014/main" id="{971DD3D5-8874-ADFE-B273-44416CCB3A47}"/>
                </a:ext>
              </a:extLst>
            </p:cNvPr>
            <p:cNvSpPr/>
            <p:nvPr/>
          </p:nvSpPr>
          <p:spPr>
            <a:xfrm>
              <a:off x="17379395" y="3575753"/>
              <a:ext cx="8196" cy="28162"/>
            </a:xfrm>
            <a:custGeom>
              <a:avLst/>
              <a:gdLst>
                <a:gd name="connsiteX0" fmla="*/ 1156 w 8196"/>
                <a:gd name="connsiteY0" fmla="*/ 28162 h 28162"/>
                <a:gd name="connsiteX1" fmla="*/ 2916 w 8196"/>
                <a:gd name="connsiteY1" fmla="*/ 3520 h 28162"/>
                <a:gd name="connsiteX2" fmla="*/ 6437 w 8196"/>
                <a:gd name="connsiteY2" fmla="*/ 0 h 28162"/>
                <a:gd name="connsiteX3" fmla="*/ 8197 w 8196"/>
                <a:gd name="connsiteY3" fmla="*/ 3520 h 28162"/>
                <a:gd name="connsiteX4" fmla="*/ 1156 w 8196"/>
                <a:gd name="connsiteY4" fmla="*/ 28162 h 2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28162">
                  <a:moveTo>
                    <a:pt x="1156" y="28162"/>
                  </a:moveTo>
                  <a:cubicBezTo>
                    <a:pt x="-604" y="19362"/>
                    <a:pt x="-604" y="10561"/>
                    <a:pt x="2916" y="3520"/>
                  </a:cubicBezTo>
                  <a:cubicBezTo>
                    <a:pt x="2916" y="1760"/>
                    <a:pt x="4676" y="0"/>
                    <a:pt x="6437" y="0"/>
                  </a:cubicBezTo>
                  <a:cubicBezTo>
                    <a:pt x="8197" y="0"/>
                    <a:pt x="8197" y="1760"/>
                    <a:pt x="8197" y="3520"/>
                  </a:cubicBezTo>
                  <a:cubicBezTo>
                    <a:pt x="8197" y="12321"/>
                    <a:pt x="6437" y="21122"/>
                    <a:pt x="1156" y="28162"/>
                  </a:cubicBezTo>
                  <a:close/>
                </a:path>
              </a:pathLst>
            </a:custGeom>
            <a:solidFill>
              <a:srgbClr val="25261E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4" name="Полилиния: фигура 1643">
              <a:extLst>
                <a:ext uri="{FF2B5EF4-FFF2-40B4-BE49-F238E27FC236}">
                  <a16:creationId xmlns:a16="http://schemas.microsoft.com/office/drawing/2014/main" id="{FF9D46BA-A9DB-1126-8F01-4EB8A0735500}"/>
                </a:ext>
              </a:extLst>
            </p:cNvPr>
            <p:cNvSpPr/>
            <p:nvPr/>
          </p:nvSpPr>
          <p:spPr>
            <a:xfrm>
              <a:off x="17399222" y="3609196"/>
              <a:ext cx="4690" cy="33442"/>
            </a:xfrm>
            <a:custGeom>
              <a:avLst/>
              <a:gdLst>
                <a:gd name="connsiteX0" fmla="*/ 4211 w 4690"/>
                <a:gd name="connsiteY0" fmla="*/ 0 h 33442"/>
                <a:gd name="connsiteX1" fmla="*/ 691 w 4690"/>
                <a:gd name="connsiteY1" fmla="*/ 33443 h 33442"/>
                <a:gd name="connsiteX2" fmla="*/ 4211 w 4690"/>
                <a:gd name="connsiteY2" fmla="*/ 0 h 3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90" h="33442">
                  <a:moveTo>
                    <a:pt x="4211" y="0"/>
                  </a:moveTo>
                  <a:cubicBezTo>
                    <a:pt x="5971" y="10561"/>
                    <a:pt x="2451" y="22882"/>
                    <a:pt x="691" y="33443"/>
                  </a:cubicBezTo>
                  <a:cubicBezTo>
                    <a:pt x="-1070" y="22882"/>
                    <a:pt x="691" y="8801"/>
                    <a:pt x="4211" y="0"/>
                  </a:cubicBezTo>
                  <a:close/>
                </a:path>
              </a:pathLst>
            </a:custGeom>
            <a:solidFill>
              <a:srgbClr val="484939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5" name="Полилиния: фигура 1644">
              <a:extLst>
                <a:ext uri="{FF2B5EF4-FFF2-40B4-BE49-F238E27FC236}">
                  <a16:creationId xmlns:a16="http://schemas.microsoft.com/office/drawing/2014/main" id="{8C2AB40B-6194-283C-2551-65A7D75B2337}"/>
                </a:ext>
              </a:extLst>
            </p:cNvPr>
            <p:cNvSpPr/>
            <p:nvPr/>
          </p:nvSpPr>
          <p:spPr>
            <a:xfrm>
              <a:off x="17411952" y="3623277"/>
              <a:ext cx="4492" cy="26402"/>
            </a:xfrm>
            <a:custGeom>
              <a:avLst/>
              <a:gdLst>
                <a:gd name="connsiteX0" fmla="*/ 3802 w 4492"/>
                <a:gd name="connsiteY0" fmla="*/ 0 h 26402"/>
                <a:gd name="connsiteX1" fmla="*/ 282 w 4492"/>
                <a:gd name="connsiteY1" fmla="*/ 26402 h 26402"/>
                <a:gd name="connsiteX2" fmla="*/ 3802 w 4492"/>
                <a:gd name="connsiteY2" fmla="*/ 0 h 26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92" h="26402">
                  <a:moveTo>
                    <a:pt x="3802" y="0"/>
                  </a:moveTo>
                  <a:cubicBezTo>
                    <a:pt x="5562" y="10561"/>
                    <a:pt x="3802" y="19362"/>
                    <a:pt x="282" y="26402"/>
                  </a:cubicBezTo>
                  <a:cubicBezTo>
                    <a:pt x="282" y="17601"/>
                    <a:pt x="-1479" y="8801"/>
                    <a:pt x="3802" y="0"/>
                  </a:cubicBezTo>
                  <a:close/>
                </a:path>
              </a:pathLst>
            </a:custGeom>
            <a:solidFill>
              <a:srgbClr val="585945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6" name="Полилиния: фигура 1645">
              <a:extLst>
                <a:ext uri="{FF2B5EF4-FFF2-40B4-BE49-F238E27FC236}">
                  <a16:creationId xmlns:a16="http://schemas.microsoft.com/office/drawing/2014/main" id="{53E45F20-0CAB-E729-F9AA-2CAB3161725E}"/>
                </a:ext>
              </a:extLst>
            </p:cNvPr>
            <p:cNvSpPr/>
            <p:nvPr/>
          </p:nvSpPr>
          <p:spPr>
            <a:xfrm>
              <a:off x="17421638" y="3632077"/>
              <a:ext cx="3409" cy="15841"/>
            </a:xfrm>
            <a:custGeom>
              <a:avLst/>
              <a:gdLst>
                <a:gd name="connsiteX0" fmla="*/ 2916 w 3409"/>
                <a:gd name="connsiteY0" fmla="*/ 0 h 15841"/>
                <a:gd name="connsiteX1" fmla="*/ 1156 w 3409"/>
                <a:gd name="connsiteY1" fmla="*/ 15841 h 15841"/>
                <a:gd name="connsiteX2" fmla="*/ 2916 w 3409"/>
                <a:gd name="connsiteY2" fmla="*/ 0 h 15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09" h="15841">
                  <a:moveTo>
                    <a:pt x="2916" y="0"/>
                  </a:moveTo>
                  <a:cubicBezTo>
                    <a:pt x="4676" y="7041"/>
                    <a:pt x="1156" y="10561"/>
                    <a:pt x="1156" y="15841"/>
                  </a:cubicBezTo>
                  <a:cubicBezTo>
                    <a:pt x="-604" y="10561"/>
                    <a:pt x="-604" y="5280"/>
                    <a:pt x="2916" y="0"/>
                  </a:cubicBezTo>
                  <a:close/>
                </a:path>
              </a:pathLst>
            </a:custGeom>
            <a:solidFill>
              <a:srgbClr val="6F7057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7" name="Полилиния: фигура 1646">
              <a:extLst>
                <a:ext uri="{FF2B5EF4-FFF2-40B4-BE49-F238E27FC236}">
                  <a16:creationId xmlns:a16="http://schemas.microsoft.com/office/drawing/2014/main" id="{351E51CC-C2C8-769C-57AD-9C51368D62AB}"/>
                </a:ext>
              </a:extLst>
            </p:cNvPr>
            <p:cNvSpPr/>
            <p:nvPr/>
          </p:nvSpPr>
          <p:spPr>
            <a:xfrm>
              <a:off x="17580478" y="3959464"/>
              <a:ext cx="39452" cy="12564"/>
            </a:xfrm>
            <a:custGeom>
              <a:avLst/>
              <a:gdLst>
                <a:gd name="connsiteX0" fmla="*/ 39452 w 39452"/>
                <a:gd name="connsiteY0" fmla="*/ 8801 h 12564"/>
                <a:gd name="connsiteX1" fmla="*/ 2489 w 39452"/>
                <a:gd name="connsiteY1" fmla="*/ 7041 h 12564"/>
                <a:gd name="connsiteX2" fmla="*/ 729 w 39452"/>
                <a:gd name="connsiteY2" fmla="*/ 1760 h 12564"/>
                <a:gd name="connsiteX3" fmla="*/ 6010 w 39452"/>
                <a:gd name="connsiteY3" fmla="*/ 0 h 12564"/>
                <a:gd name="connsiteX4" fmla="*/ 39452 w 39452"/>
                <a:gd name="connsiteY4" fmla="*/ 8801 h 12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452" h="12564">
                  <a:moveTo>
                    <a:pt x="39452" y="8801"/>
                  </a:moveTo>
                  <a:cubicBezTo>
                    <a:pt x="28891" y="14081"/>
                    <a:pt x="9530" y="14081"/>
                    <a:pt x="2489" y="7041"/>
                  </a:cubicBezTo>
                  <a:cubicBezTo>
                    <a:pt x="729" y="5280"/>
                    <a:pt x="-1031" y="3520"/>
                    <a:pt x="729" y="1760"/>
                  </a:cubicBezTo>
                  <a:cubicBezTo>
                    <a:pt x="2489" y="0"/>
                    <a:pt x="4249" y="0"/>
                    <a:pt x="6010" y="0"/>
                  </a:cubicBezTo>
                  <a:cubicBezTo>
                    <a:pt x="16570" y="1760"/>
                    <a:pt x="27131" y="5280"/>
                    <a:pt x="39452" y="8801"/>
                  </a:cubicBezTo>
                  <a:close/>
                </a:path>
              </a:pathLst>
            </a:custGeom>
            <a:solidFill>
              <a:srgbClr val="0E1816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8" name="Полилиния: фигура 1647">
              <a:extLst>
                <a:ext uri="{FF2B5EF4-FFF2-40B4-BE49-F238E27FC236}">
                  <a16:creationId xmlns:a16="http://schemas.microsoft.com/office/drawing/2014/main" id="{2C63C20B-D6D2-E053-8D68-FCC9A167F51B}"/>
                </a:ext>
              </a:extLst>
            </p:cNvPr>
            <p:cNvSpPr/>
            <p:nvPr/>
          </p:nvSpPr>
          <p:spPr>
            <a:xfrm>
              <a:off x="17546004" y="3968265"/>
              <a:ext cx="36962" cy="11613"/>
            </a:xfrm>
            <a:custGeom>
              <a:avLst/>
              <a:gdLst>
                <a:gd name="connsiteX0" fmla="*/ 36963 w 36962"/>
                <a:gd name="connsiteY0" fmla="*/ 10561 h 11613"/>
                <a:gd name="connsiteX1" fmla="*/ 3520 w 36962"/>
                <a:gd name="connsiteY1" fmla="*/ 7041 h 11613"/>
                <a:gd name="connsiteX2" fmla="*/ 0 w 36962"/>
                <a:gd name="connsiteY2" fmla="*/ 1760 h 11613"/>
                <a:gd name="connsiteX3" fmla="*/ 5280 w 36962"/>
                <a:gd name="connsiteY3" fmla="*/ 0 h 11613"/>
                <a:gd name="connsiteX4" fmla="*/ 36963 w 36962"/>
                <a:gd name="connsiteY4" fmla="*/ 10561 h 11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62" h="11613">
                  <a:moveTo>
                    <a:pt x="36963" y="10561"/>
                  </a:moveTo>
                  <a:cubicBezTo>
                    <a:pt x="24642" y="12321"/>
                    <a:pt x="14081" y="12321"/>
                    <a:pt x="3520" y="7041"/>
                  </a:cubicBezTo>
                  <a:cubicBezTo>
                    <a:pt x="1760" y="7041"/>
                    <a:pt x="0" y="5280"/>
                    <a:pt x="0" y="1760"/>
                  </a:cubicBezTo>
                  <a:cubicBezTo>
                    <a:pt x="0" y="0"/>
                    <a:pt x="3520" y="0"/>
                    <a:pt x="5280" y="0"/>
                  </a:cubicBezTo>
                  <a:cubicBezTo>
                    <a:pt x="15841" y="1760"/>
                    <a:pt x="26402" y="5280"/>
                    <a:pt x="36963" y="10561"/>
                  </a:cubicBezTo>
                  <a:close/>
                </a:path>
              </a:pathLst>
            </a:custGeom>
            <a:solidFill>
              <a:srgbClr val="15211F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49" name="Полилиния: фигура 1648">
              <a:extLst>
                <a:ext uri="{FF2B5EF4-FFF2-40B4-BE49-F238E27FC236}">
                  <a16:creationId xmlns:a16="http://schemas.microsoft.com/office/drawing/2014/main" id="{A74F33DE-738F-A194-2DA8-0A75106F8CAE}"/>
                </a:ext>
              </a:extLst>
            </p:cNvPr>
            <p:cNvSpPr/>
            <p:nvPr/>
          </p:nvSpPr>
          <p:spPr>
            <a:xfrm>
              <a:off x="17672734" y="3931302"/>
              <a:ext cx="33442" cy="7733"/>
            </a:xfrm>
            <a:custGeom>
              <a:avLst/>
              <a:gdLst>
                <a:gd name="connsiteX0" fmla="*/ 33443 w 33442"/>
                <a:gd name="connsiteY0" fmla="*/ 3520 h 7733"/>
                <a:gd name="connsiteX1" fmla="*/ 3520 w 33442"/>
                <a:gd name="connsiteY1" fmla="*/ 5280 h 7733"/>
                <a:gd name="connsiteX2" fmla="*/ 0 w 33442"/>
                <a:gd name="connsiteY2" fmla="*/ 1760 h 7733"/>
                <a:gd name="connsiteX3" fmla="*/ 5280 w 33442"/>
                <a:gd name="connsiteY3" fmla="*/ 0 h 7733"/>
                <a:gd name="connsiteX4" fmla="*/ 33443 w 33442"/>
                <a:gd name="connsiteY4" fmla="*/ 3520 h 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42" h="7733">
                  <a:moveTo>
                    <a:pt x="33443" y="3520"/>
                  </a:moveTo>
                  <a:cubicBezTo>
                    <a:pt x="24642" y="8801"/>
                    <a:pt x="14081" y="8801"/>
                    <a:pt x="3520" y="5280"/>
                  </a:cubicBezTo>
                  <a:cubicBezTo>
                    <a:pt x="1760" y="5280"/>
                    <a:pt x="0" y="3520"/>
                    <a:pt x="0" y="1760"/>
                  </a:cubicBezTo>
                  <a:cubicBezTo>
                    <a:pt x="0" y="0"/>
                    <a:pt x="3520" y="0"/>
                    <a:pt x="5280" y="0"/>
                  </a:cubicBezTo>
                  <a:cubicBezTo>
                    <a:pt x="14081" y="0"/>
                    <a:pt x="24642" y="0"/>
                    <a:pt x="33443" y="3520"/>
                  </a:cubicBezTo>
                  <a:close/>
                </a:path>
              </a:pathLst>
            </a:custGeom>
            <a:solidFill>
              <a:srgbClr val="15211F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0" name="Полилиния: фигура 1649">
              <a:extLst>
                <a:ext uri="{FF2B5EF4-FFF2-40B4-BE49-F238E27FC236}">
                  <a16:creationId xmlns:a16="http://schemas.microsoft.com/office/drawing/2014/main" id="{058AB39C-F851-6D37-01B3-AD69F6CFB296}"/>
                </a:ext>
              </a:extLst>
            </p:cNvPr>
            <p:cNvSpPr/>
            <p:nvPr/>
          </p:nvSpPr>
          <p:spPr>
            <a:xfrm>
              <a:off x="17922675" y="3116356"/>
              <a:ext cx="8196" cy="35202"/>
            </a:xfrm>
            <a:custGeom>
              <a:avLst/>
              <a:gdLst>
                <a:gd name="connsiteX0" fmla="*/ 7040 w 8196"/>
                <a:gd name="connsiteY0" fmla="*/ 35203 h 35202"/>
                <a:gd name="connsiteX1" fmla="*/ 0 w 8196"/>
                <a:gd name="connsiteY1" fmla="*/ 5280 h 35202"/>
                <a:gd name="connsiteX2" fmla="*/ 1760 w 8196"/>
                <a:gd name="connsiteY2" fmla="*/ 0 h 35202"/>
                <a:gd name="connsiteX3" fmla="*/ 5280 w 8196"/>
                <a:gd name="connsiteY3" fmla="*/ 3520 h 35202"/>
                <a:gd name="connsiteX4" fmla="*/ 7040 w 8196"/>
                <a:gd name="connsiteY4" fmla="*/ 35203 h 3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35202">
                  <a:moveTo>
                    <a:pt x="7040" y="35203"/>
                  </a:moveTo>
                  <a:cubicBezTo>
                    <a:pt x="3520" y="26402"/>
                    <a:pt x="0" y="15841"/>
                    <a:pt x="0" y="5280"/>
                  </a:cubicBezTo>
                  <a:cubicBezTo>
                    <a:pt x="0" y="3520"/>
                    <a:pt x="0" y="1760"/>
                    <a:pt x="1760" y="0"/>
                  </a:cubicBezTo>
                  <a:cubicBezTo>
                    <a:pt x="3520" y="0"/>
                    <a:pt x="5280" y="1760"/>
                    <a:pt x="5280" y="3520"/>
                  </a:cubicBezTo>
                  <a:cubicBezTo>
                    <a:pt x="8801" y="14081"/>
                    <a:pt x="8801" y="24642"/>
                    <a:pt x="7040" y="35203"/>
                  </a:cubicBezTo>
                  <a:close/>
                </a:path>
              </a:pathLst>
            </a:custGeom>
            <a:solidFill>
              <a:srgbClr val="172321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1" name="Полилиния: фигура 1650">
              <a:extLst>
                <a:ext uri="{FF2B5EF4-FFF2-40B4-BE49-F238E27FC236}">
                  <a16:creationId xmlns:a16="http://schemas.microsoft.com/office/drawing/2014/main" id="{E09ED826-5AB8-F974-1146-37E28EE87DF3}"/>
                </a:ext>
              </a:extLst>
            </p:cNvPr>
            <p:cNvSpPr/>
            <p:nvPr/>
          </p:nvSpPr>
          <p:spPr>
            <a:xfrm>
              <a:off x="17943106" y="3144518"/>
              <a:ext cx="7731" cy="33442"/>
            </a:xfrm>
            <a:custGeom>
              <a:avLst/>
              <a:gdLst>
                <a:gd name="connsiteX0" fmla="*/ 4211 w 7731"/>
                <a:gd name="connsiteY0" fmla="*/ 33443 h 33442"/>
                <a:gd name="connsiteX1" fmla="*/ 691 w 7731"/>
                <a:gd name="connsiteY1" fmla="*/ 5280 h 33442"/>
                <a:gd name="connsiteX2" fmla="*/ 4211 w 7731"/>
                <a:gd name="connsiteY2" fmla="*/ 0 h 33442"/>
                <a:gd name="connsiteX3" fmla="*/ 7731 w 7731"/>
                <a:gd name="connsiteY3" fmla="*/ 5280 h 33442"/>
                <a:gd name="connsiteX4" fmla="*/ 4211 w 7731"/>
                <a:gd name="connsiteY4" fmla="*/ 33443 h 33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1" h="33442">
                  <a:moveTo>
                    <a:pt x="4211" y="33443"/>
                  </a:moveTo>
                  <a:cubicBezTo>
                    <a:pt x="691" y="22882"/>
                    <a:pt x="-1070" y="14081"/>
                    <a:pt x="691" y="5280"/>
                  </a:cubicBezTo>
                  <a:cubicBezTo>
                    <a:pt x="691" y="3520"/>
                    <a:pt x="2451" y="0"/>
                    <a:pt x="4211" y="0"/>
                  </a:cubicBezTo>
                  <a:cubicBezTo>
                    <a:pt x="7731" y="0"/>
                    <a:pt x="7731" y="1760"/>
                    <a:pt x="7731" y="5280"/>
                  </a:cubicBezTo>
                  <a:cubicBezTo>
                    <a:pt x="7731" y="14081"/>
                    <a:pt x="5971" y="22882"/>
                    <a:pt x="4211" y="33443"/>
                  </a:cubicBezTo>
                  <a:close/>
                </a:path>
              </a:pathLst>
            </a:custGeom>
            <a:solidFill>
              <a:srgbClr val="131F1D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2" name="Полилиния: фигура 1651">
              <a:extLst>
                <a:ext uri="{FF2B5EF4-FFF2-40B4-BE49-F238E27FC236}">
                  <a16:creationId xmlns:a16="http://schemas.microsoft.com/office/drawing/2014/main" id="{F03BBFAD-FF93-1025-A2C2-9933841A25BF}"/>
                </a:ext>
              </a:extLst>
            </p:cNvPr>
            <p:cNvSpPr/>
            <p:nvPr/>
          </p:nvSpPr>
          <p:spPr>
            <a:xfrm>
              <a:off x="17894512" y="3100514"/>
              <a:ext cx="11538" cy="31682"/>
            </a:xfrm>
            <a:custGeom>
              <a:avLst/>
              <a:gdLst>
                <a:gd name="connsiteX0" fmla="*/ 10561 w 11538"/>
                <a:gd name="connsiteY0" fmla="*/ 31683 h 31682"/>
                <a:gd name="connsiteX1" fmla="*/ 0 w 11538"/>
                <a:gd name="connsiteY1" fmla="*/ 5280 h 31682"/>
                <a:gd name="connsiteX2" fmla="*/ 1760 w 11538"/>
                <a:gd name="connsiteY2" fmla="*/ 0 h 31682"/>
                <a:gd name="connsiteX3" fmla="*/ 5280 w 11538"/>
                <a:gd name="connsiteY3" fmla="*/ 3520 h 31682"/>
                <a:gd name="connsiteX4" fmla="*/ 10561 w 11538"/>
                <a:gd name="connsiteY4" fmla="*/ 31683 h 3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38" h="31682">
                  <a:moveTo>
                    <a:pt x="10561" y="31683"/>
                  </a:moveTo>
                  <a:cubicBezTo>
                    <a:pt x="5280" y="22882"/>
                    <a:pt x="1760" y="15841"/>
                    <a:pt x="0" y="5280"/>
                  </a:cubicBezTo>
                  <a:cubicBezTo>
                    <a:pt x="0" y="3520"/>
                    <a:pt x="0" y="1760"/>
                    <a:pt x="1760" y="0"/>
                  </a:cubicBezTo>
                  <a:cubicBezTo>
                    <a:pt x="3520" y="0"/>
                    <a:pt x="5280" y="1760"/>
                    <a:pt x="5280" y="3520"/>
                  </a:cubicBezTo>
                  <a:cubicBezTo>
                    <a:pt x="12321" y="12321"/>
                    <a:pt x="12321" y="21122"/>
                    <a:pt x="10561" y="31683"/>
                  </a:cubicBezTo>
                  <a:close/>
                </a:path>
              </a:pathLst>
            </a:custGeom>
            <a:solidFill>
              <a:srgbClr val="111B19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3" name="Полилиния: фигура 1652">
              <a:extLst>
                <a:ext uri="{FF2B5EF4-FFF2-40B4-BE49-F238E27FC236}">
                  <a16:creationId xmlns:a16="http://schemas.microsoft.com/office/drawing/2014/main" id="{C6B0DF64-B42F-5172-2683-FD10A59E451E}"/>
                </a:ext>
              </a:extLst>
            </p:cNvPr>
            <p:cNvSpPr/>
            <p:nvPr/>
          </p:nvSpPr>
          <p:spPr>
            <a:xfrm>
              <a:off x="17957878" y="3169160"/>
              <a:ext cx="7040" cy="35202"/>
            </a:xfrm>
            <a:custGeom>
              <a:avLst/>
              <a:gdLst>
                <a:gd name="connsiteX0" fmla="*/ 3520 w 7040"/>
                <a:gd name="connsiteY0" fmla="*/ 35203 h 35202"/>
                <a:gd name="connsiteX1" fmla="*/ 0 w 7040"/>
                <a:gd name="connsiteY1" fmla="*/ 5280 h 35202"/>
                <a:gd name="connsiteX2" fmla="*/ 3520 w 7040"/>
                <a:gd name="connsiteY2" fmla="*/ 0 h 35202"/>
                <a:gd name="connsiteX3" fmla="*/ 7040 w 7040"/>
                <a:gd name="connsiteY3" fmla="*/ 5280 h 35202"/>
                <a:gd name="connsiteX4" fmla="*/ 3520 w 7040"/>
                <a:gd name="connsiteY4" fmla="*/ 35203 h 35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0" h="35202">
                  <a:moveTo>
                    <a:pt x="3520" y="35203"/>
                  </a:moveTo>
                  <a:cubicBezTo>
                    <a:pt x="0" y="24642"/>
                    <a:pt x="0" y="14081"/>
                    <a:pt x="0" y="5280"/>
                  </a:cubicBezTo>
                  <a:cubicBezTo>
                    <a:pt x="0" y="3520"/>
                    <a:pt x="0" y="0"/>
                    <a:pt x="3520" y="0"/>
                  </a:cubicBezTo>
                  <a:cubicBezTo>
                    <a:pt x="7040" y="0"/>
                    <a:pt x="7040" y="3520"/>
                    <a:pt x="7040" y="5280"/>
                  </a:cubicBezTo>
                  <a:cubicBezTo>
                    <a:pt x="7040" y="14081"/>
                    <a:pt x="7040" y="22882"/>
                    <a:pt x="3520" y="35203"/>
                  </a:cubicBezTo>
                  <a:close/>
                </a:path>
              </a:pathLst>
            </a:custGeom>
            <a:solidFill>
              <a:srgbClr val="121D1B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4" name="Полилиния: фигура 1653">
              <a:extLst>
                <a:ext uri="{FF2B5EF4-FFF2-40B4-BE49-F238E27FC236}">
                  <a16:creationId xmlns:a16="http://schemas.microsoft.com/office/drawing/2014/main" id="{449D3652-B838-3AFE-5508-63EE9500D6BA}"/>
                </a:ext>
              </a:extLst>
            </p:cNvPr>
            <p:cNvSpPr/>
            <p:nvPr/>
          </p:nvSpPr>
          <p:spPr>
            <a:xfrm>
              <a:off x="17855789" y="3075872"/>
              <a:ext cx="12778" cy="28162"/>
            </a:xfrm>
            <a:custGeom>
              <a:avLst/>
              <a:gdLst>
                <a:gd name="connsiteX0" fmla="*/ 12321 w 12778"/>
                <a:gd name="connsiteY0" fmla="*/ 28162 h 28162"/>
                <a:gd name="connsiteX1" fmla="*/ 0 w 12778"/>
                <a:gd name="connsiteY1" fmla="*/ 5280 h 28162"/>
                <a:gd name="connsiteX2" fmla="*/ 1760 w 12778"/>
                <a:gd name="connsiteY2" fmla="*/ 0 h 28162"/>
                <a:gd name="connsiteX3" fmla="*/ 5280 w 12778"/>
                <a:gd name="connsiteY3" fmla="*/ 3520 h 28162"/>
                <a:gd name="connsiteX4" fmla="*/ 12321 w 12778"/>
                <a:gd name="connsiteY4" fmla="*/ 28162 h 2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78" h="28162">
                  <a:moveTo>
                    <a:pt x="12321" y="28162"/>
                  </a:moveTo>
                  <a:cubicBezTo>
                    <a:pt x="5280" y="21122"/>
                    <a:pt x="1760" y="14081"/>
                    <a:pt x="0" y="5280"/>
                  </a:cubicBezTo>
                  <a:cubicBezTo>
                    <a:pt x="0" y="3520"/>
                    <a:pt x="0" y="0"/>
                    <a:pt x="1760" y="0"/>
                  </a:cubicBezTo>
                  <a:cubicBezTo>
                    <a:pt x="3520" y="0"/>
                    <a:pt x="5280" y="1760"/>
                    <a:pt x="5280" y="3520"/>
                  </a:cubicBezTo>
                  <a:cubicBezTo>
                    <a:pt x="10561" y="10561"/>
                    <a:pt x="14081" y="19362"/>
                    <a:pt x="12321" y="28162"/>
                  </a:cubicBezTo>
                  <a:close/>
                </a:path>
              </a:pathLst>
            </a:custGeom>
            <a:solidFill>
              <a:srgbClr val="182422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5" name="Полилиния: фигура 1654">
              <a:extLst>
                <a:ext uri="{FF2B5EF4-FFF2-40B4-BE49-F238E27FC236}">
                  <a16:creationId xmlns:a16="http://schemas.microsoft.com/office/drawing/2014/main" id="{129F04B6-25C3-D054-9436-D8D4D9407DB5}"/>
                </a:ext>
              </a:extLst>
            </p:cNvPr>
            <p:cNvSpPr/>
            <p:nvPr/>
          </p:nvSpPr>
          <p:spPr>
            <a:xfrm>
              <a:off x="17876911" y="3082913"/>
              <a:ext cx="9956" cy="29922"/>
            </a:xfrm>
            <a:custGeom>
              <a:avLst/>
              <a:gdLst>
                <a:gd name="connsiteX0" fmla="*/ 8801 w 9956"/>
                <a:gd name="connsiteY0" fmla="*/ 29922 h 29922"/>
                <a:gd name="connsiteX1" fmla="*/ 0 w 9956"/>
                <a:gd name="connsiteY1" fmla="*/ 5280 h 29922"/>
                <a:gd name="connsiteX2" fmla="*/ 1760 w 9956"/>
                <a:gd name="connsiteY2" fmla="*/ 0 h 29922"/>
                <a:gd name="connsiteX3" fmla="*/ 7041 w 9956"/>
                <a:gd name="connsiteY3" fmla="*/ 5280 h 29922"/>
                <a:gd name="connsiteX4" fmla="*/ 8801 w 9956"/>
                <a:gd name="connsiteY4" fmla="*/ 29922 h 2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56" h="29922">
                  <a:moveTo>
                    <a:pt x="8801" y="29922"/>
                  </a:moveTo>
                  <a:cubicBezTo>
                    <a:pt x="3520" y="22882"/>
                    <a:pt x="0" y="14081"/>
                    <a:pt x="0" y="5280"/>
                  </a:cubicBezTo>
                  <a:cubicBezTo>
                    <a:pt x="0" y="3520"/>
                    <a:pt x="0" y="1760"/>
                    <a:pt x="1760" y="0"/>
                  </a:cubicBezTo>
                  <a:cubicBezTo>
                    <a:pt x="5280" y="0"/>
                    <a:pt x="5280" y="3520"/>
                    <a:pt x="7041" y="5280"/>
                  </a:cubicBezTo>
                  <a:cubicBezTo>
                    <a:pt x="10561" y="12321"/>
                    <a:pt x="10561" y="21122"/>
                    <a:pt x="8801" y="29922"/>
                  </a:cubicBezTo>
                  <a:close/>
                </a:path>
              </a:pathLst>
            </a:custGeom>
            <a:solidFill>
              <a:srgbClr val="15211F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6" name="Полилиния: фигура 1655">
              <a:extLst>
                <a:ext uri="{FF2B5EF4-FFF2-40B4-BE49-F238E27FC236}">
                  <a16:creationId xmlns:a16="http://schemas.microsoft.com/office/drawing/2014/main" id="{AB5BACDF-18B2-F6DC-3CA5-A4A18FF8656F}"/>
                </a:ext>
              </a:extLst>
            </p:cNvPr>
            <p:cNvSpPr/>
            <p:nvPr/>
          </p:nvSpPr>
          <p:spPr>
            <a:xfrm>
              <a:off x="17617441" y="3950663"/>
              <a:ext cx="25371" cy="10373"/>
            </a:xfrm>
            <a:custGeom>
              <a:avLst/>
              <a:gdLst>
                <a:gd name="connsiteX0" fmla="*/ 25371 w 25371"/>
                <a:gd name="connsiteY0" fmla="*/ 7041 h 10373"/>
                <a:gd name="connsiteX1" fmla="*/ 2489 w 25371"/>
                <a:gd name="connsiteY1" fmla="*/ 7041 h 10373"/>
                <a:gd name="connsiteX2" fmla="*/ 729 w 25371"/>
                <a:gd name="connsiteY2" fmla="*/ 1760 h 10373"/>
                <a:gd name="connsiteX3" fmla="*/ 4249 w 25371"/>
                <a:gd name="connsiteY3" fmla="*/ 0 h 10373"/>
                <a:gd name="connsiteX4" fmla="*/ 25371 w 25371"/>
                <a:gd name="connsiteY4" fmla="*/ 7041 h 1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71" h="10373">
                  <a:moveTo>
                    <a:pt x="25371" y="7041"/>
                  </a:moveTo>
                  <a:cubicBezTo>
                    <a:pt x="18330" y="12321"/>
                    <a:pt x="7770" y="10561"/>
                    <a:pt x="2489" y="7041"/>
                  </a:cubicBezTo>
                  <a:cubicBezTo>
                    <a:pt x="729" y="5280"/>
                    <a:pt x="-1031" y="3520"/>
                    <a:pt x="729" y="1760"/>
                  </a:cubicBezTo>
                  <a:cubicBezTo>
                    <a:pt x="2489" y="0"/>
                    <a:pt x="4249" y="0"/>
                    <a:pt x="4249" y="0"/>
                  </a:cubicBezTo>
                  <a:cubicBezTo>
                    <a:pt x="13050" y="1760"/>
                    <a:pt x="20091" y="3520"/>
                    <a:pt x="25371" y="7041"/>
                  </a:cubicBezTo>
                  <a:close/>
                </a:path>
              </a:pathLst>
            </a:custGeom>
            <a:solidFill>
              <a:srgbClr val="131E1C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7" name="Полилиния: фигура 1656">
              <a:extLst>
                <a:ext uri="{FF2B5EF4-FFF2-40B4-BE49-F238E27FC236}">
                  <a16:creationId xmlns:a16="http://schemas.microsoft.com/office/drawing/2014/main" id="{2A63CEA1-BB61-F213-0F9E-05432B3CC2D4}"/>
                </a:ext>
              </a:extLst>
            </p:cNvPr>
            <p:cNvSpPr/>
            <p:nvPr/>
          </p:nvSpPr>
          <p:spPr>
            <a:xfrm>
              <a:off x="17646332" y="3940102"/>
              <a:ext cx="26402" cy="8196"/>
            </a:xfrm>
            <a:custGeom>
              <a:avLst/>
              <a:gdLst>
                <a:gd name="connsiteX0" fmla="*/ 26402 w 26402"/>
                <a:gd name="connsiteY0" fmla="*/ 5280 h 8196"/>
                <a:gd name="connsiteX1" fmla="*/ 5280 w 26402"/>
                <a:gd name="connsiteY1" fmla="*/ 7041 h 8196"/>
                <a:gd name="connsiteX2" fmla="*/ 0 w 26402"/>
                <a:gd name="connsiteY2" fmla="*/ 3520 h 8196"/>
                <a:gd name="connsiteX3" fmla="*/ 5280 w 26402"/>
                <a:gd name="connsiteY3" fmla="*/ 0 h 8196"/>
                <a:gd name="connsiteX4" fmla="*/ 26402 w 26402"/>
                <a:gd name="connsiteY4" fmla="*/ 5280 h 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02" h="8196">
                  <a:moveTo>
                    <a:pt x="26402" y="5280"/>
                  </a:moveTo>
                  <a:cubicBezTo>
                    <a:pt x="17601" y="8801"/>
                    <a:pt x="12321" y="8801"/>
                    <a:pt x="5280" y="7041"/>
                  </a:cubicBezTo>
                  <a:cubicBezTo>
                    <a:pt x="3520" y="7041"/>
                    <a:pt x="0" y="5280"/>
                    <a:pt x="0" y="3520"/>
                  </a:cubicBezTo>
                  <a:cubicBezTo>
                    <a:pt x="0" y="0"/>
                    <a:pt x="3520" y="0"/>
                    <a:pt x="5280" y="0"/>
                  </a:cubicBezTo>
                  <a:cubicBezTo>
                    <a:pt x="12321" y="0"/>
                    <a:pt x="19362" y="0"/>
                    <a:pt x="26402" y="5280"/>
                  </a:cubicBezTo>
                  <a:close/>
                </a:path>
              </a:pathLst>
            </a:custGeom>
            <a:solidFill>
              <a:srgbClr val="172421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8" name="Полилиния: фигура 1657">
              <a:extLst>
                <a:ext uri="{FF2B5EF4-FFF2-40B4-BE49-F238E27FC236}">
                  <a16:creationId xmlns:a16="http://schemas.microsoft.com/office/drawing/2014/main" id="{19617625-1F9F-566A-659C-11D485533F06}"/>
                </a:ext>
              </a:extLst>
            </p:cNvPr>
            <p:cNvSpPr/>
            <p:nvPr/>
          </p:nvSpPr>
          <p:spPr>
            <a:xfrm>
              <a:off x="17990000" y="3214444"/>
              <a:ext cx="8360" cy="26881"/>
            </a:xfrm>
            <a:custGeom>
              <a:avLst/>
              <a:gdLst>
                <a:gd name="connsiteX0" fmla="*/ 1320 w 8360"/>
                <a:gd name="connsiteY0" fmla="*/ 26882 h 26881"/>
                <a:gd name="connsiteX1" fmla="*/ 1320 w 8360"/>
                <a:gd name="connsiteY1" fmla="*/ 4000 h 26881"/>
                <a:gd name="connsiteX2" fmla="*/ 4840 w 8360"/>
                <a:gd name="connsiteY2" fmla="*/ 480 h 26881"/>
                <a:gd name="connsiteX3" fmla="*/ 8361 w 8360"/>
                <a:gd name="connsiteY3" fmla="*/ 5760 h 26881"/>
                <a:gd name="connsiteX4" fmla="*/ 1320 w 8360"/>
                <a:gd name="connsiteY4" fmla="*/ 26882 h 26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60" h="26881">
                  <a:moveTo>
                    <a:pt x="1320" y="26882"/>
                  </a:moveTo>
                  <a:cubicBezTo>
                    <a:pt x="-440" y="19841"/>
                    <a:pt x="-440" y="11041"/>
                    <a:pt x="1320" y="4000"/>
                  </a:cubicBezTo>
                  <a:cubicBezTo>
                    <a:pt x="1320" y="2240"/>
                    <a:pt x="1320" y="-1280"/>
                    <a:pt x="4840" y="480"/>
                  </a:cubicBezTo>
                  <a:cubicBezTo>
                    <a:pt x="6601" y="480"/>
                    <a:pt x="8361" y="4000"/>
                    <a:pt x="8361" y="5760"/>
                  </a:cubicBezTo>
                  <a:cubicBezTo>
                    <a:pt x="6601" y="12801"/>
                    <a:pt x="6601" y="19841"/>
                    <a:pt x="1320" y="26882"/>
                  </a:cubicBezTo>
                  <a:close/>
                </a:path>
              </a:pathLst>
            </a:custGeom>
            <a:solidFill>
              <a:srgbClr val="1A2826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59" name="Полилиния: фигура 1658">
              <a:extLst>
                <a:ext uri="{FF2B5EF4-FFF2-40B4-BE49-F238E27FC236}">
                  <a16:creationId xmlns:a16="http://schemas.microsoft.com/office/drawing/2014/main" id="{2F1424D5-DCC4-2A5E-AE17-1C76EDC05054}"/>
                </a:ext>
              </a:extLst>
            </p:cNvPr>
            <p:cNvSpPr/>
            <p:nvPr/>
          </p:nvSpPr>
          <p:spPr>
            <a:xfrm>
              <a:off x="17975479" y="3199082"/>
              <a:ext cx="8196" cy="24642"/>
            </a:xfrm>
            <a:custGeom>
              <a:avLst/>
              <a:gdLst>
                <a:gd name="connsiteX0" fmla="*/ 5280 w 8196"/>
                <a:gd name="connsiteY0" fmla="*/ 24642 h 24642"/>
                <a:gd name="connsiteX1" fmla="*/ 0 w 8196"/>
                <a:gd name="connsiteY1" fmla="*/ 3520 h 24642"/>
                <a:gd name="connsiteX2" fmla="*/ 3520 w 8196"/>
                <a:gd name="connsiteY2" fmla="*/ 0 h 24642"/>
                <a:gd name="connsiteX3" fmla="*/ 7040 w 8196"/>
                <a:gd name="connsiteY3" fmla="*/ 3520 h 24642"/>
                <a:gd name="connsiteX4" fmla="*/ 5280 w 8196"/>
                <a:gd name="connsiteY4" fmla="*/ 24642 h 24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96" h="24642">
                  <a:moveTo>
                    <a:pt x="5280" y="24642"/>
                  </a:moveTo>
                  <a:cubicBezTo>
                    <a:pt x="1760" y="17601"/>
                    <a:pt x="0" y="10561"/>
                    <a:pt x="0" y="3520"/>
                  </a:cubicBezTo>
                  <a:cubicBezTo>
                    <a:pt x="0" y="1760"/>
                    <a:pt x="1760" y="0"/>
                    <a:pt x="3520" y="0"/>
                  </a:cubicBezTo>
                  <a:cubicBezTo>
                    <a:pt x="5280" y="0"/>
                    <a:pt x="7040" y="1760"/>
                    <a:pt x="7040" y="3520"/>
                  </a:cubicBezTo>
                  <a:cubicBezTo>
                    <a:pt x="8801" y="10561"/>
                    <a:pt x="8801" y="17601"/>
                    <a:pt x="5280" y="24642"/>
                  </a:cubicBezTo>
                  <a:close/>
                </a:path>
              </a:pathLst>
            </a:custGeom>
            <a:solidFill>
              <a:srgbClr val="1D2D2A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0" name="Полилиния: фигура 1659">
              <a:extLst>
                <a:ext uri="{FF2B5EF4-FFF2-40B4-BE49-F238E27FC236}">
                  <a16:creationId xmlns:a16="http://schemas.microsoft.com/office/drawing/2014/main" id="{2A1DCE5F-F81C-E20C-E366-0BB93BF4786B}"/>
                </a:ext>
              </a:extLst>
            </p:cNvPr>
            <p:cNvSpPr/>
            <p:nvPr/>
          </p:nvSpPr>
          <p:spPr>
            <a:xfrm>
              <a:off x="17709697" y="3924261"/>
              <a:ext cx="21121" cy="7040"/>
            </a:xfrm>
            <a:custGeom>
              <a:avLst/>
              <a:gdLst>
                <a:gd name="connsiteX0" fmla="*/ 21122 w 21121"/>
                <a:gd name="connsiteY0" fmla="*/ 1760 h 7040"/>
                <a:gd name="connsiteX1" fmla="*/ 3520 w 21121"/>
                <a:gd name="connsiteY1" fmla="*/ 7041 h 7040"/>
                <a:gd name="connsiteX2" fmla="*/ 0 w 21121"/>
                <a:gd name="connsiteY2" fmla="*/ 3520 h 7040"/>
                <a:gd name="connsiteX3" fmla="*/ 3520 w 21121"/>
                <a:gd name="connsiteY3" fmla="*/ 0 h 7040"/>
                <a:gd name="connsiteX4" fmla="*/ 21122 w 21121"/>
                <a:gd name="connsiteY4" fmla="*/ 1760 h 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121" h="7040">
                  <a:moveTo>
                    <a:pt x="21122" y="1760"/>
                  </a:moveTo>
                  <a:cubicBezTo>
                    <a:pt x="15841" y="7041"/>
                    <a:pt x="8801" y="7041"/>
                    <a:pt x="3520" y="7041"/>
                  </a:cubicBezTo>
                  <a:cubicBezTo>
                    <a:pt x="1760" y="7041"/>
                    <a:pt x="0" y="7041"/>
                    <a:pt x="0" y="3520"/>
                  </a:cubicBezTo>
                  <a:cubicBezTo>
                    <a:pt x="0" y="1760"/>
                    <a:pt x="1760" y="0"/>
                    <a:pt x="3520" y="0"/>
                  </a:cubicBezTo>
                  <a:cubicBezTo>
                    <a:pt x="8801" y="0"/>
                    <a:pt x="14081" y="0"/>
                    <a:pt x="21122" y="1760"/>
                  </a:cubicBezTo>
                  <a:close/>
                </a:path>
              </a:pathLst>
            </a:custGeom>
            <a:solidFill>
              <a:srgbClr val="1C2B29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1" name="Полилиния: фигура 1660">
              <a:extLst>
                <a:ext uri="{FF2B5EF4-FFF2-40B4-BE49-F238E27FC236}">
                  <a16:creationId xmlns:a16="http://schemas.microsoft.com/office/drawing/2014/main" id="{64D86C91-08C9-462D-2C3B-6E9FA3DCB20E}"/>
                </a:ext>
              </a:extLst>
            </p:cNvPr>
            <p:cNvSpPr/>
            <p:nvPr/>
          </p:nvSpPr>
          <p:spPr>
            <a:xfrm>
              <a:off x="17035563" y="3295410"/>
              <a:ext cx="44443" cy="162412"/>
            </a:xfrm>
            <a:custGeom>
              <a:avLst/>
              <a:gdLst>
                <a:gd name="connsiteX0" fmla="*/ 3520 w 44443"/>
                <a:gd name="connsiteY0" fmla="*/ 162413 h 162412"/>
                <a:gd name="connsiteX1" fmla="*/ 1760 w 44443"/>
                <a:gd name="connsiteY1" fmla="*/ 111369 h 162412"/>
                <a:gd name="connsiteX2" fmla="*/ 19362 w 44443"/>
                <a:gd name="connsiteY2" fmla="*/ 30402 h 162412"/>
                <a:gd name="connsiteX3" fmla="*/ 33443 w 44443"/>
                <a:gd name="connsiteY3" fmla="*/ 4000 h 162412"/>
                <a:gd name="connsiteX4" fmla="*/ 42243 w 44443"/>
                <a:gd name="connsiteY4" fmla="*/ 480 h 162412"/>
                <a:gd name="connsiteX5" fmla="*/ 44004 w 44443"/>
                <a:gd name="connsiteY5" fmla="*/ 9280 h 162412"/>
                <a:gd name="connsiteX6" fmla="*/ 12321 w 44443"/>
                <a:gd name="connsiteY6" fmla="*/ 125450 h 162412"/>
                <a:gd name="connsiteX7" fmla="*/ 3520 w 44443"/>
                <a:gd name="connsiteY7" fmla="*/ 162413 h 162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4443" h="162412">
                  <a:moveTo>
                    <a:pt x="3520" y="162413"/>
                  </a:moveTo>
                  <a:cubicBezTo>
                    <a:pt x="-1760" y="144811"/>
                    <a:pt x="0" y="127210"/>
                    <a:pt x="1760" y="111369"/>
                  </a:cubicBezTo>
                  <a:cubicBezTo>
                    <a:pt x="5280" y="84967"/>
                    <a:pt x="10561" y="56804"/>
                    <a:pt x="19362" y="30402"/>
                  </a:cubicBezTo>
                  <a:cubicBezTo>
                    <a:pt x="22882" y="21601"/>
                    <a:pt x="26402" y="11041"/>
                    <a:pt x="33443" y="4000"/>
                  </a:cubicBezTo>
                  <a:cubicBezTo>
                    <a:pt x="35203" y="2240"/>
                    <a:pt x="38723" y="-1280"/>
                    <a:pt x="42243" y="480"/>
                  </a:cubicBezTo>
                  <a:cubicBezTo>
                    <a:pt x="45764" y="2240"/>
                    <a:pt x="44004" y="5760"/>
                    <a:pt x="44004" y="9280"/>
                  </a:cubicBezTo>
                  <a:cubicBezTo>
                    <a:pt x="35203" y="48004"/>
                    <a:pt x="22882" y="86727"/>
                    <a:pt x="12321" y="125450"/>
                  </a:cubicBezTo>
                  <a:cubicBezTo>
                    <a:pt x="12321" y="137771"/>
                    <a:pt x="10561" y="150092"/>
                    <a:pt x="3520" y="162413"/>
                  </a:cubicBezTo>
                  <a:close/>
                </a:path>
              </a:pathLst>
            </a:custGeom>
            <a:solidFill>
              <a:srgbClr val="FFFFFF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2" name="Полилиния: фигура 1661">
              <a:extLst>
                <a:ext uri="{FF2B5EF4-FFF2-40B4-BE49-F238E27FC236}">
                  <a16:creationId xmlns:a16="http://schemas.microsoft.com/office/drawing/2014/main" id="{3508E391-BCEA-F336-353D-A8848CA58194}"/>
                </a:ext>
              </a:extLst>
            </p:cNvPr>
            <p:cNvSpPr/>
            <p:nvPr/>
          </p:nvSpPr>
          <p:spPr>
            <a:xfrm>
              <a:off x="17098928" y="3138547"/>
              <a:ext cx="91527" cy="119804"/>
            </a:xfrm>
            <a:custGeom>
              <a:avLst/>
              <a:gdLst>
                <a:gd name="connsiteX0" fmla="*/ 91527 w 91527"/>
                <a:gd name="connsiteY0" fmla="*/ 691 h 119804"/>
                <a:gd name="connsiteX1" fmla="*/ 12321 w 91527"/>
                <a:gd name="connsiteY1" fmla="*/ 115100 h 119804"/>
                <a:gd name="connsiteX2" fmla="*/ 3520 w 91527"/>
                <a:gd name="connsiteY2" fmla="*/ 118620 h 119804"/>
                <a:gd name="connsiteX3" fmla="*/ 1760 w 91527"/>
                <a:gd name="connsiteY3" fmla="*/ 108059 h 119804"/>
                <a:gd name="connsiteX4" fmla="*/ 33443 w 91527"/>
                <a:gd name="connsiteY4" fmla="*/ 55255 h 119804"/>
                <a:gd name="connsiteX5" fmla="*/ 82727 w 91527"/>
                <a:gd name="connsiteY5" fmla="*/ 4211 h 119804"/>
                <a:gd name="connsiteX6" fmla="*/ 91527 w 91527"/>
                <a:gd name="connsiteY6" fmla="*/ 691 h 119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1527" h="119804">
                  <a:moveTo>
                    <a:pt x="91527" y="691"/>
                  </a:moveTo>
                  <a:cubicBezTo>
                    <a:pt x="65125" y="41174"/>
                    <a:pt x="42243" y="79897"/>
                    <a:pt x="12321" y="115100"/>
                  </a:cubicBezTo>
                  <a:cubicBezTo>
                    <a:pt x="10561" y="116860"/>
                    <a:pt x="8801" y="122140"/>
                    <a:pt x="3520" y="118620"/>
                  </a:cubicBezTo>
                  <a:cubicBezTo>
                    <a:pt x="-1760" y="116860"/>
                    <a:pt x="0" y="111580"/>
                    <a:pt x="1760" y="108059"/>
                  </a:cubicBezTo>
                  <a:cubicBezTo>
                    <a:pt x="8801" y="88698"/>
                    <a:pt x="21122" y="71096"/>
                    <a:pt x="33443" y="55255"/>
                  </a:cubicBezTo>
                  <a:cubicBezTo>
                    <a:pt x="47524" y="35893"/>
                    <a:pt x="63365" y="18292"/>
                    <a:pt x="82727" y="4211"/>
                  </a:cubicBezTo>
                  <a:cubicBezTo>
                    <a:pt x="84487" y="691"/>
                    <a:pt x="86247" y="-1070"/>
                    <a:pt x="91527" y="691"/>
                  </a:cubicBezTo>
                  <a:close/>
                </a:path>
              </a:pathLst>
            </a:custGeom>
            <a:solidFill>
              <a:srgbClr val="FFFFFF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3" name="Полилиния: фигура 1662">
              <a:extLst>
                <a:ext uri="{FF2B5EF4-FFF2-40B4-BE49-F238E27FC236}">
                  <a16:creationId xmlns:a16="http://schemas.microsoft.com/office/drawing/2014/main" id="{7CEF0066-3D7F-1C50-8A3F-2AA4F86F3D93}"/>
                </a:ext>
              </a:extLst>
            </p:cNvPr>
            <p:cNvSpPr/>
            <p:nvPr/>
          </p:nvSpPr>
          <p:spPr>
            <a:xfrm>
              <a:off x="16829626" y="3170191"/>
              <a:ext cx="95794" cy="149060"/>
            </a:xfrm>
            <a:custGeom>
              <a:avLst/>
              <a:gdLst>
                <a:gd name="connsiteX0" fmla="*/ 0 w 95794"/>
                <a:gd name="connsiteY0" fmla="*/ 120419 h 149060"/>
                <a:gd name="connsiteX1" fmla="*/ 75686 w 95794"/>
                <a:gd name="connsiteY1" fmla="*/ 729 h 149060"/>
                <a:gd name="connsiteX2" fmla="*/ 82727 w 95794"/>
                <a:gd name="connsiteY2" fmla="*/ 2489 h 149060"/>
                <a:gd name="connsiteX3" fmla="*/ 86247 w 95794"/>
                <a:gd name="connsiteY3" fmla="*/ 83456 h 149060"/>
                <a:gd name="connsiteX4" fmla="*/ 14081 w 95794"/>
                <a:gd name="connsiteY4" fmla="*/ 143301 h 149060"/>
                <a:gd name="connsiteX5" fmla="*/ 8801 w 95794"/>
                <a:gd name="connsiteY5" fmla="*/ 145061 h 149060"/>
                <a:gd name="connsiteX6" fmla="*/ 5280 w 95794"/>
                <a:gd name="connsiteY6" fmla="*/ 148581 h 149060"/>
                <a:gd name="connsiteX7" fmla="*/ 1760 w 95794"/>
                <a:gd name="connsiteY7" fmla="*/ 143301 h 149060"/>
                <a:gd name="connsiteX8" fmla="*/ 0 w 95794"/>
                <a:gd name="connsiteY8" fmla="*/ 120419 h 149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794" h="149060">
                  <a:moveTo>
                    <a:pt x="0" y="120419"/>
                  </a:moveTo>
                  <a:cubicBezTo>
                    <a:pt x="1760" y="65854"/>
                    <a:pt x="28162" y="27131"/>
                    <a:pt x="75686" y="729"/>
                  </a:cubicBezTo>
                  <a:cubicBezTo>
                    <a:pt x="79206" y="-1031"/>
                    <a:pt x="80967" y="729"/>
                    <a:pt x="82727" y="2489"/>
                  </a:cubicBezTo>
                  <a:cubicBezTo>
                    <a:pt x="98568" y="28891"/>
                    <a:pt x="100328" y="55293"/>
                    <a:pt x="86247" y="83456"/>
                  </a:cubicBezTo>
                  <a:cubicBezTo>
                    <a:pt x="68646" y="111618"/>
                    <a:pt x="45764" y="132740"/>
                    <a:pt x="14081" y="143301"/>
                  </a:cubicBezTo>
                  <a:cubicBezTo>
                    <a:pt x="12321" y="143301"/>
                    <a:pt x="10561" y="143301"/>
                    <a:pt x="8801" y="145061"/>
                  </a:cubicBezTo>
                  <a:cubicBezTo>
                    <a:pt x="8801" y="146821"/>
                    <a:pt x="7041" y="150341"/>
                    <a:pt x="5280" y="148581"/>
                  </a:cubicBezTo>
                  <a:cubicBezTo>
                    <a:pt x="1760" y="148581"/>
                    <a:pt x="1760" y="145061"/>
                    <a:pt x="1760" y="143301"/>
                  </a:cubicBezTo>
                  <a:cubicBezTo>
                    <a:pt x="0" y="136260"/>
                    <a:pt x="0" y="127459"/>
                    <a:pt x="0" y="120419"/>
                  </a:cubicBezTo>
                  <a:close/>
                </a:path>
              </a:pathLst>
            </a:custGeom>
            <a:solidFill>
              <a:srgbClr val="070806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4" name="Полилиния: фигура 1663">
              <a:extLst>
                <a:ext uri="{FF2B5EF4-FFF2-40B4-BE49-F238E27FC236}">
                  <a16:creationId xmlns:a16="http://schemas.microsoft.com/office/drawing/2014/main" id="{0A38CED7-B6BD-90C3-2091-916E5233F98C}"/>
                </a:ext>
              </a:extLst>
            </p:cNvPr>
            <p:cNvSpPr/>
            <p:nvPr/>
          </p:nvSpPr>
          <p:spPr>
            <a:xfrm>
              <a:off x="16862796" y="3313492"/>
              <a:ext cx="19633" cy="28162"/>
            </a:xfrm>
            <a:custGeom>
              <a:avLst/>
              <a:gdLst>
                <a:gd name="connsiteX0" fmla="*/ 19634 w 19633"/>
                <a:gd name="connsiteY0" fmla="*/ 0 h 28162"/>
                <a:gd name="connsiteX1" fmla="*/ 9073 w 19633"/>
                <a:gd name="connsiteY1" fmla="*/ 24642 h 28162"/>
                <a:gd name="connsiteX2" fmla="*/ 2032 w 19633"/>
                <a:gd name="connsiteY2" fmla="*/ 28162 h 28162"/>
                <a:gd name="connsiteX3" fmla="*/ 2032 w 19633"/>
                <a:gd name="connsiteY3" fmla="*/ 21122 h 28162"/>
                <a:gd name="connsiteX4" fmla="*/ 19634 w 19633"/>
                <a:gd name="connsiteY4" fmla="*/ 0 h 2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33" h="28162">
                  <a:moveTo>
                    <a:pt x="19634" y="0"/>
                  </a:moveTo>
                  <a:cubicBezTo>
                    <a:pt x="17874" y="8801"/>
                    <a:pt x="14353" y="17601"/>
                    <a:pt x="9073" y="24642"/>
                  </a:cubicBezTo>
                  <a:cubicBezTo>
                    <a:pt x="7313" y="26402"/>
                    <a:pt x="5553" y="28162"/>
                    <a:pt x="2032" y="28162"/>
                  </a:cubicBezTo>
                  <a:cubicBezTo>
                    <a:pt x="-1488" y="26402"/>
                    <a:pt x="272" y="24642"/>
                    <a:pt x="2032" y="21122"/>
                  </a:cubicBezTo>
                  <a:cubicBezTo>
                    <a:pt x="7313" y="12321"/>
                    <a:pt x="12593" y="5280"/>
                    <a:pt x="19634" y="0"/>
                  </a:cubicBezTo>
                  <a:close/>
                </a:path>
              </a:pathLst>
            </a:custGeom>
            <a:solidFill>
              <a:srgbClr val="262318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5" name="Полилиния: фигура 1664">
              <a:extLst>
                <a:ext uri="{FF2B5EF4-FFF2-40B4-BE49-F238E27FC236}">
                  <a16:creationId xmlns:a16="http://schemas.microsoft.com/office/drawing/2014/main" id="{1370312D-ECBA-4F9B-E2C7-6C22D1A4B77C}"/>
                </a:ext>
              </a:extLst>
            </p:cNvPr>
            <p:cNvSpPr/>
            <p:nvPr/>
          </p:nvSpPr>
          <p:spPr>
            <a:xfrm>
              <a:off x="16888151" y="3301171"/>
              <a:ext cx="17161" cy="21850"/>
            </a:xfrm>
            <a:custGeom>
              <a:avLst/>
              <a:gdLst>
                <a:gd name="connsiteX0" fmla="*/ 17161 w 17161"/>
                <a:gd name="connsiteY0" fmla="*/ 0 h 21850"/>
                <a:gd name="connsiteX1" fmla="*/ 6601 w 17161"/>
                <a:gd name="connsiteY1" fmla="*/ 19362 h 21850"/>
                <a:gd name="connsiteX2" fmla="*/ 1320 w 17161"/>
                <a:gd name="connsiteY2" fmla="*/ 21122 h 21850"/>
                <a:gd name="connsiteX3" fmla="*/ 1320 w 17161"/>
                <a:gd name="connsiteY3" fmla="*/ 15841 h 21850"/>
                <a:gd name="connsiteX4" fmla="*/ 17161 w 17161"/>
                <a:gd name="connsiteY4" fmla="*/ 0 h 21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61" h="21850">
                  <a:moveTo>
                    <a:pt x="17161" y="0"/>
                  </a:moveTo>
                  <a:cubicBezTo>
                    <a:pt x="13641" y="7041"/>
                    <a:pt x="10121" y="12321"/>
                    <a:pt x="6601" y="19362"/>
                  </a:cubicBezTo>
                  <a:cubicBezTo>
                    <a:pt x="4840" y="21122"/>
                    <a:pt x="3080" y="22882"/>
                    <a:pt x="1320" y="21122"/>
                  </a:cubicBezTo>
                  <a:cubicBezTo>
                    <a:pt x="-440" y="19362"/>
                    <a:pt x="-440" y="17601"/>
                    <a:pt x="1320" y="15841"/>
                  </a:cubicBezTo>
                  <a:cubicBezTo>
                    <a:pt x="3080" y="8801"/>
                    <a:pt x="8361" y="3520"/>
                    <a:pt x="17161" y="0"/>
                  </a:cubicBezTo>
                  <a:close/>
                </a:path>
              </a:pathLst>
            </a:custGeom>
            <a:solidFill>
              <a:srgbClr val="302C1E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6" name="Полилиния: фигура 1665">
              <a:extLst>
                <a:ext uri="{FF2B5EF4-FFF2-40B4-BE49-F238E27FC236}">
                  <a16:creationId xmlns:a16="http://schemas.microsoft.com/office/drawing/2014/main" id="{498C84F7-74F9-14B7-624D-27D461E88E81}"/>
                </a:ext>
              </a:extLst>
            </p:cNvPr>
            <p:cNvSpPr/>
            <p:nvPr/>
          </p:nvSpPr>
          <p:spPr>
            <a:xfrm>
              <a:off x="16911570" y="3287089"/>
              <a:ext cx="20143" cy="23610"/>
            </a:xfrm>
            <a:custGeom>
              <a:avLst/>
              <a:gdLst>
                <a:gd name="connsiteX0" fmla="*/ 20144 w 20143"/>
                <a:gd name="connsiteY0" fmla="*/ 0 h 23610"/>
                <a:gd name="connsiteX1" fmla="*/ 6063 w 20143"/>
                <a:gd name="connsiteY1" fmla="*/ 21122 h 23610"/>
                <a:gd name="connsiteX2" fmla="*/ 782 w 20143"/>
                <a:gd name="connsiteY2" fmla="*/ 22882 h 23610"/>
                <a:gd name="connsiteX3" fmla="*/ 782 w 20143"/>
                <a:gd name="connsiteY3" fmla="*/ 17601 h 23610"/>
                <a:gd name="connsiteX4" fmla="*/ 20144 w 20143"/>
                <a:gd name="connsiteY4" fmla="*/ 0 h 23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43" h="23610">
                  <a:moveTo>
                    <a:pt x="20144" y="0"/>
                  </a:moveTo>
                  <a:cubicBezTo>
                    <a:pt x="16624" y="8801"/>
                    <a:pt x="11343" y="15841"/>
                    <a:pt x="6063" y="21122"/>
                  </a:cubicBezTo>
                  <a:cubicBezTo>
                    <a:pt x="4303" y="22882"/>
                    <a:pt x="2542" y="24642"/>
                    <a:pt x="782" y="22882"/>
                  </a:cubicBezTo>
                  <a:cubicBezTo>
                    <a:pt x="-978" y="21122"/>
                    <a:pt x="782" y="19362"/>
                    <a:pt x="782" y="17601"/>
                  </a:cubicBezTo>
                  <a:cubicBezTo>
                    <a:pt x="6063" y="10561"/>
                    <a:pt x="11343" y="5280"/>
                    <a:pt x="20144" y="0"/>
                  </a:cubicBezTo>
                  <a:close/>
                </a:path>
              </a:pathLst>
            </a:custGeom>
            <a:solidFill>
              <a:srgbClr val="302C1F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7" name="Полилиния: фигура 1666">
              <a:extLst>
                <a:ext uri="{FF2B5EF4-FFF2-40B4-BE49-F238E27FC236}">
                  <a16:creationId xmlns:a16="http://schemas.microsoft.com/office/drawing/2014/main" id="{3D682779-106D-324B-4729-F6FACC4F3EC8}"/>
                </a:ext>
              </a:extLst>
            </p:cNvPr>
            <p:cNvSpPr/>
            <p:nvPr/>
          </p:nvSpPr>
          <p:spPr>
            <a:xfrm>
              <a:off x="18153645" y="3236045"/>
              <a:ext cx="128922" cy="61604"/>
            </a:xfrm>
            <a:custGeom>
              <a:avLst/>
              <a:gdLst>
                <a:gd name="connsiteX0" fmla="*/ 18970 w 128922"/>
                <a:gd name="connsiteY0" fmla="*/ 61605 h 61604"/>
                <a:gd name="connsiteX1" fmla="*/ 11929 w 128922"/>
                <a:gd name="connsiteY1" fmla="*/ 59845 h 61604"/>
                <a:gd name="connsiteX2" fmla="*/ 4889 w 128922"/>
                <a:gd name="connsiteY2" fmla="*/ 36963 h 61604"/>
                <a:gd name="connsiteX3" fmla="*/ 54173 w 128922"/>
                <a:gd name="connsiteY3" fmla="*/ 10561 h 61604"/>
                <a:gd name="connsiteX4" fmla="*/ 103457 w 128922"/>
                <a:gd name="connsiteY4" fmla="*/ 0 h 61604"/>
                <a:gd name="connsiteX5" fmla="*/ 121058 w 128922"/>
                <a:gd name="connsiteY5" fmla="*/ 1760 h 61604"/>
                <a:gd name="connsiteX6" fmla="*/ 124578 w 128922"/>
                <a:gd name="connsiteY6" fmla="*/ 14081 h 61604"/>
                <a:gd name="connsiteX7" fmla="*/ 101697 w 128922"/>
                <a:gd name="connsiteY7" fmla="*/ 29922 h 61604"/>
                <a:gd name="connsiteX8" fmla="*/ 27771 w 128922"/>
                <a:gd name="connsiteY8" fmla="*/ 59845 h 61604"/>
                <a:gd name="connsiteX9" fmla="*/ 18970 w 128922"/>
                <a:gd name="connsiteY9" fmla="*/ 61605 h 61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8922" h="61604">
                  <a:moveTo>
                    <a:pt x="18970" y="61605"/>
                  </a:moveTo>
                  <a:cubicBezTo>
                    <a:pt x="18970" y="61605"/>
                    <a:pt x="15450" y="61605"/>
                    <a:pt x="11929" y="59845"/>
                  </a:cubicBezTo>
                  <a:cubicBezTo>
                    <a:pt x="-392" y="56325"/>
                    <a:pt x="-3912" y="45764"/>
                    <a:pt x="4889" y="36963"/>
                  </a:cubicBezTo>
                  <a:cubicBezTo>
                    <a:pt x="18970" y="22882"/>
                    <a:pt x="36571" y="15841"/>
                    <a:pt x="54173" y="10561"/>
                  </a:cubicBezTo>
                  <a:cubicBezTo>
                    <a:pt x="70014" y="5280"/>
                    <a:pt x="87615" y="3520"/>
                    <a:pt x="103457" y="0"/>
                  </a:cubicBezTo>
                  <a:cubicBezTo>
                    <a:pt x="108737" y="0"/>
                    <a:pt x="115778" y="0"/>
                    <a:pt x="121058" y="1760"/>
                  </a:cubicBezTo>
                  <a:cubicBezTo>
                    <a:pt x="129859" y="3520"/>
                    <a:pt x="131619" y="8801"/>
                    <a:pt x="124578" y="14081"/>
                  </a:cubicBezTo>
                  <a:cubicBezTo>
                    <a:pt x="117538" y="21122"/>
                    <a:pt x="110497" y="26402"/>
                    <a:pt x="101697" y="29922"/>
                  </a:cubicBezTo>
                  <a:cubicBezTo>
                    <a:pt x="78815" y="44004"/>
                    <a:pt x="54173" y="54564"/>
                    <a:pt x="27771" y="59845"/>
                  </a:cubicBezTo>
                  <a:cubicBezTo>
                    <a:pt x="26010" y="61605"/>
                    <a:pt x="22490" y="61605"/>
                    <a:pt x="18970" y="61605"/>
                  </a:cubicBezTo>
                  <a:close/>
                </a:path>
              </a:pathLst>
            </a:custGeom>
            <a:solidFill>
              <a:srgbClr val="FFFFFF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8" name="Полилиния: фигура 1667">
              <a:extLst>
                <a:ext uri="{FF2B5EF4-FFF2-40B4-BE49-F238E27FC236}">
                  <a16:creationId xmlns:a16="http://schemas.microsoft.com/office/drawing/2014/main" id="{5DE6309B-875D-EABE-A9E9-C64345F56D51}"/>
                </a:ext>
              </a:extLst>
            </p:cNvPr>
            <p:cNvSpPr/>
            <p:nvPr/>
          </p:nvSpPr>
          <p:spPr>
            <a:xfrm>
              <a:off x="18173646" y="3179975"/>
              <a:ext cx="21850" cy="19107"/>
            </a:xfrm>
            <a:custGeom>
              <a:avLst/>
              <a:gdLst>
                <a:gd name="connsiteX0" fmla="*/ 20091 w 21850"/>
                <a:gd name="connsiteY0" fmla="*/ 19108 h 19107"/>
                <a:gd name="connsiteX1" fmla="*/ 2489 w 21850"/>
                <a:gd name="connsiteY1" fmla="*/ 8547 h 19107"/>
                <a:gd name="connsiteX2" fmla="*/ 729 w 21850"/>
                <a:gd name="connsiteY2" fmla="*/ 1506 h 19107"/>
                <a:gd name="connsiteX3" fmla="*/ 7770 w 21850"/>
                <a:gd name="connsiteY3" fmla="*/ 3266 h 19107"/>
                <a:gd name="connsiteX4" fmla="*/ 21851 w 21850"/>
                <a:gd name="connsiteY4" fmla="*/ 17348 h 19107"/>
                <a:gd name="connsiteX5" fmla="*/ 20091 w 21850"/>
                <a:gd name="connsiteY5" fmla="*/ 19108 h 19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50" h="19107">
                  <a:moveTo>
                    <a:pt x="20091" y="19108"/>
                  </a:moveTo>
                  <a:cubicBezTo>
                    <a:pt x="13050" y="17348"/>
                    <a:pt x="7770" y="13827"/>
                    <a:pt x="2489" y="8547"/>
                  </a:cubicBezTo>
                  <a:cubicBezTo>
                    <a:pt x="729" y="6787"/>
                    <a:pt x="-1031" y="3266"/>
                    <a:pt x="729" y="1506"/>
                  </a:cubicBezTo>
                  <a:cubicBezTo>
                    <a:pt x="2489" y="-2014"/>
                    <a:pt x="6010" y="1506"/>
                    <a:pt x="7770" y="3266"/>
                  </a:cubicBezTo>
                  <a:cubicBezTo>
                    <a:pt x="13050" y="6787"/>
                    <a:pt x="18330" y="12067"/>
                    <a:pt x="21851" y="17348"/>
                  </a:cubicBezTo>
                  <a:cubicBezTo>
                    <a:pt x="21851" y="19108"/>
                    <a:pt x="21851" y="19108"/>
                    <a:pt x="20091" y="19108"/>
                  </a:cubicBezTo>
                  <a:close/>
                </a:path>
              </a:pathLst>
            </a:custGeom>
            <a:solidFill>
              <a:srgbClr val="172421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9" name="Полилиния: фигура 1668">
              <a:extLst>
                <a:ext uri="{FF2B5EF4-FFF2-40B4-BE49-F238E27FC236}">
                  <a16:creationId xmlns:a16="http://schemas.microsoft.com/office/drawing/2014/main" id="{AC56BE58-4CD7-5E3C-C278-8E5649531037}"/>
                </a:ext>
              </a:extLst>
            </p:cNvPr>
            <p:cNvSpPr/>
            <p:nvPr/>
          </p:nvSpPr>
          <p:spPr>
            <a:xfrm>
              <a:off x="18198058" y="3179247"/>
              <a:ext cx="23841" cy="15583"/>
            </a:xfrm>
            <a:custGeom>
              <a:avLst/>
              <a:gdLst>
                <a:gd name="connsiteX0" fmla="*/ 8000 w 23841"/>
                <a:gd name="connsiteY0" fmla="*/ 12795 h 15583"/>
                <a:gd name="connsiteX1" fmla="*/ 959 w 23841"/>
                <a:gd name="connsiteY1" fmla="*/ 2234 h 15583"/>
                <a:gd name="connsiteX2" fmla="*/ 13280 w 23841"/>
                <a:gd name="connsiteY2" fmla="*/ 5754 h 15583"/>
                <a:gd name="connsiteX3" fmla="*/ 15041 w 23841"/>
                <a:gd name="connsiteY3" fmla="*/ 5754 h 15583"/>
                <a:gd name="connsiteX4" fmla="*/ 23841 w 23841"/>
                <a:gd name="connsiteY4" fmla="*/ 12795 h 15583"/>
                <a:gd name="connsiteX5" fmla="*/ 8000 w 23841"/>
                <a:gd name="connsiteY5" fmla="*/ 12795 h 1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841" h="15583">
                  <a:moveTo>
                    <a:pt x="8000" y="12795"/>
                  </a:moveTo>
                  <a:cubicBezTo>
                    <a:pt x="4480" y="9274"/>
                    <a:pt x="-2561" y="7514"/>
                    <a:pt x="959" y="2234"/>
                  </a:cubicBezTo>
                  <a:cubicBezTo>
                    <a:pt x="4480" y="-3047"/>
                    <a:pt x="9760" y="2234"/>
                    <a:pt x="13280" y="5754"/>
                  </a:cubicBezTo>
                  <a:cubicBezTo>
                    <a:pt x="13280" y="5754"/>
                    <a:pt x="15041" y="5754"/>
                    <a:pt x="15041" y="5754"/>
                  </a:cubicBezTo>
                  <a:cubicBezTo>
                    <a:pt x="16801" y="7514"/>
                    <a:pt x="20321" y="9274"/>
                    <a:pt x="23841" y="12795"/>
                  </a:cubicBezTo>
                  <a:cubicBezTo>
                    <a:pt x="16801" y="18075"/>
                    <a:pt x="11520" y="14555"/>
                    <a:pt x="8000" y="12795"/>
                  </a:cubicBezTo>
                  <a:close/>
                </a:path>
              </a:pathLst>
            </a:custGeom>
            <a:solidFill>
              <a:srgbClr val="131A19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0" name="Полилиния: фигура 1669">
              <a:extLst>
                <a:ext uri="{FF2B5EF4-FFF2-40B4-BE49-F238E27FC236}">
                  <a16:creationId xmlns:a16="http://schemas.microsoft.com/office/drawing/2014/main" id="{5BE18012-71D0-5D34-0C99-77B6E0E5C53B}"/>
                </a:ext>
              </a:extLst>
            </p:cNvPr>
            <p:cNvSpPr/>
            <p:nvPr/>
          </p:nvSpPr>
          <p:spPr>
            <a:xfrm>
              <a:off x="18218379" y="3177961"/>
              <a:ext cx="21121" cy="17601"/>
            </a:xfrm>
            <a:custGeom>
              <a:avLst/>
              <a:gdLst>
                <a:gd name="connsiteX0" fmla="*/ 0 w 21121"/>
                <a:gd name="connsiteY0" fmla="*/ 3520 h 17601"/>
                <a:gd name="connsiteX1" fmla="*/ 7041 w 21121"/>
                <a:gd name="connsiteY1" fmla="*/ 0 h 17601"/>
                <a:gd name="connsiteX2" fmla="*/ 21122 w 21121"/>
                <a:gd name="connsiteY2" fmla="*/ 17601 h 17601"/>
                <a:gd name="connsiteX3" fmla="*/ 0 w 21121"/>
                <a:gd name="connsiteY3" fmla="*/ 3520 h 1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21" h="17601">
                  <a:moveTo>
                    <a:pt x="0" y="3520"/>
                  </a:moveTo>
                  <a:cubicBezTo>
                    <a:pt x="0" y="0"/>
                    <a:pt x="3520" y="0"/>
                    <a:pt x="7041" y="0"/>
                  </a:cubicBezTo>
                  <a:cubicBezTo>
                    <a:pt x="12321" y="3520"/>
                    <a:pt x="17601" y="8801"/>
                    <a:pt x="21122" y="17601"/>
                  </a:cubicBezTo>
                  <a:cubicBezTo>
                    <a:pt x="10561" y="14081"/>
                    <a:pt x="3520" y="10561"/>
                    <a:pt x="0" y="3520"/>
                  </a:cubicBezTo>
                  <a:close/>
                </a:path>
              </a:pathLst>
            </a:custGeom>
            <a:solidFill>
              <a:srgbClr val="1F2524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1" name="Полилиния: фигура 1670">
              <a:extLst>
                <a:ext uri="{FF2B5EF4-FFF2-40B4-BE49-F238E27FC236}">
                  <a16:creationId xmlns:a16="http://schemas.microsoft.com/office/drawing/2014/main" id="{D544C701-7FF6-FFB1-DE80-6DB64151071E}"/>
                </a:ext>
              </a:extLst>
            </p:cNvPr>
            <p:cNvSpPr/>
            <p:nvPr/>
          </p:nvSpPr>
          <p:spPr>
            <a:xfrm>
              <a:off x="18103187" y="3197762"/>
              <a:ext cx="28944" cy="20953"/>
            </a:xfrm>
            <a:custGeom>
              <a:avLst/>
              <a:gdLst>
                <a:gd name="connsiteX0" fmla="*/ 28945 w 28944"/>
                <a:gd name="connsiteY0" fmla="*/ 20682 h 20953"/>
                <a:gd name="connsiteX1" fmla="*/ 782 w 28944"/>
                <a:gd name="connsiteY1" fmla="*/ 6601 h 20953"/>
                <a:gd name="connsiteX2" fmla="*/ 782 w 28944"/>
                <a:gd name="connsiteY2" fmla="*/ 1320 h 20953"/>
                <a:gd name="connsiteX3" fmla="*/ 6063 w 28944"/>
                <a:gd name="connsiteY3" fmla="*/ 1320 h 20953"/>
                <a:gd name="connsiteX4" fmla="*/ 28945 w 28944"/>
                <a:gd name="connsiteY4" fmla="*/ 20682 h 20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44" h="20953">
                  <a:moveTo>
                    <a:pt x="28945" y="20682"/>
                  </a:moveTo>
                  <a:cubicBezTo>
                    <a:pt x="16624" y="22442"/>
                    <a:pt x="4303" y="15401"/>
                    <a:pt x="782" y="6601"/>
                  </a:cubicBezTo>
                  <a:cubicBezTo>
                    <a:pt x="782" y="4840"/>
                    <a:pt x="-978" y="3080"/>
                    <a:pt x="782" y="1320"/>
                  </a:cubicBezTo>
                  <a:cubicBezTo>
                    <a:pt x="2542" y="-440"/>
                    <a:pt x="4303" y="-440"/>
                    <a:pt x="6063" y="1320"/>
                  </a:cubicBezTo>
                  <a:cubicBezTo>
                    <a:pt x="13103" y="8361"/>
                    <a:pt x="20144" y="13641"/>
                    <a:pt x="28945" y="20682"/>
                  </a:cubicBezTo>
                  <a:close/>
                </a:path>
              </a:pathLst>
            </a:custGeom>
            <a:solidFill>
              <a:srgbClr val="101B19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2" name="Полилиния: фигура 1671">
              <a:extLst>
                <a:ext uri="{FF2B5EF4-FFF2-40B4-BE49-F238E27FC236}">
                  <a16:creationId xmlns:a16="http://schemas.microsoft.com/office/drawing/2014/main" id="{3B7ABED0-0ADE-9E08-743E-0C85E3A31552}"/>
                </a:ext>
              </a:extLst>
            </p:cNvPr>
            <p:cNvSpPr/>
            <p:nvPr/>
          </p:nvSpPr>
          <p:spPr>
            <a:xfrm>
              <a:off x="18122602" y="3194242"/>
              <a:ext cx="28891" cy="20681"/>
            </a:xfrm>
            <a:custGeom>
              <a:avLst/>
              <a:gdLst>
                <a:gd name="connsiteX0" fmla="*/ 28891 w 28891"/>
                <a:gd name="connsiteY0" fmla="*/ 20682 h 20681"/>
                <a:gd name="connsiteX1" fmla="*/ 2489 w 28891"/>
                <a:gd name="connsiteY1" fmla="*/ 6601 h 20681"/>
                <a:gd name="connsiteX2" fmla="*/ 729 w 28891"/>
                <a:gd name="connsiteY2" fmla="*/ 1320 h 20681"/>
                <a:gd name="connsiteX3" fmla="*/ 6010 w 28891"/>
                <a:gd name="connsiteY3" fmla="*/ 1320 h 20681"/>
                <a:gd name="connsiteX4" fmla="*/ 28891 w 28891"/>
                <a:gd name="connsiteY4" fmla="*/ 20682 h 2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91" h="20681">
                  <a:moveTo>
                    <a:pt x="28891" y="20682"/>
                  </a:moveTo>
                  <a:cubicBezTo>
                    <a:pt x="18330" y="20682"/>
                    <a:pt x="9530" y="15401"/>
                    <a:pt x="2489" y="6601"/>
                  </a:cubicBezTo>
                  <a:cubicBezTo>
                    <a:pt x="729" y="4840"/>
                    <a:pt x="-1031" y="3080"/>
                    <a:pt x="729" y="1320"/>
                  </a:cubicBezTo>
                  <a:cubicBezTo>
                    <a:pt x="2489" y="-440"/>
                    <a:pt x="4249" y="-440"/>
                    <a:pt x="6010" y="1320"/>
                  </a:cubicBezTo>
                  <a:cubicBezTo>
                    <a:pt x="16570" y="4840"/>
                    <a:pt x="23611" y="11881"/>
                    <a:pt x="28891" y="20682"/>
                  </a:cubicBezTo>
                  <a:close/>
                </a:path>
              </a:pathLst>
            </a:custGeom>
            <a:solidFill>
              <a:srgbClr val="0D1715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3" name="Полилиния: фигура 1672">
              <a:extLst>
                <a:ext uri="{FF2B5EF4-FFF2-40B4-BE49-F238E27FC236}">
                  <a16:creationId xmlns:a16="http://schemas.microsoft.com/office/drawing/2014/main" id="{1BF7D9B2-E0F9-99FA-88B1-E5922302437F}"/>
                </a:ext>
              </a:extLst>
            </p:cNvPr>
            <p:cNvSpPr/>
            <p:nvPr/>
          </p:nvSpPr>
          <p:spPr>
            <a:xfrm>
              <a:off x="18150764" y="3190722"/>
              <a:ext cx="27131" cy="15401"/>
            </a:xfrm>
            <a:custGeom>
              <a:avLst/>
              <a:gdLst>
                <a:gd name="connsiteX0" fmla="*/ 27131 w 27131"/>
                <a:gd name="connsiteY0" fmla="*/ 15401 h 15401"/>
                <a:gd name="connsiteX1" fmla="*/ 2489 w 27131"/>
                <a:gd name="connsiteY1" fmla="*/ 6601 h 15401"/>
                <a:gd name="connsiteX2" fmla="*/ 729 w 27131"/>
                <a:gd name="connsiteY2" fmla="*/ 1320 h 15401"/>
                <a:gd name="connsiteX3" fmla="*/ 6009 w 27131"/>
                <a:gd name="connsiteY3" fmla="*/ 1320 h 15401"/>
                <a:gd name="connsiteX4" fmla="*/ 27131 w 27131"/>
                <a:gd name="connsiteY4" fmla="*/ 15401 h 15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31" h="15401">
                  <a:moveTo>
                    <a:pt x="27131" y="15401"/>
                  </a:moveTo>
                  <a:cubicBezTo>
                    <a:pt x="18331" y="15401"/>
                    <a:pt x="9530" y="11881"/>
                    <a:pt x="2489" y="6601"/>
                  </a:cubicBezTo>
                  <a:cubicBezTo>
                    <a:pt x="729" y="4840"/>
                    <a:pt x="-1031" y="3080"/>
                    <a:pt x="729" y="1320"/>
                  </a:cubicBezTo>
                  <a:cubicBezTo>
                    <a:pt x="2489" y="-440"/>
                    <a:pt x="4249" y="-440"/>
                    <a:pt x="6009" y="1320"/>
                  </a:cubicBezTo>
                  <a:cubicBezTo>
                    <a:pt x="14810" y="3080"/>
                    <a:pt x="21851" y="8361"/>
                    <a:pt x="27131" y="15401"/>
                  </a:cubicBezTo>
                  <a:close/>
                </a:path>
              </a:pathLst>
            </a:custGeom>
            <a:solidFill>
              <a:srgbClr val="101A18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4" name="Полилиния: фигура 1673">
              <a:extLst>
                <a:ext uri="{FF2B5EF4-FFF2-40B4-BE49-F238E27FC236}">
                  <a16:creationId xmlns:a16="http://schemas.microsoft.com/office/drawing/2014/main" id="{2522D483-CD19-88E9-F15A-1707BD0C6757}"/>
                </a:ext>
              </a:extLst>
            </p:cNvPr>
            <p:cNvSpPr/>
            <p:nvPr/>
          </p:nvSpPr>
          <p:spPr>
            <a:xfrm>
              <a:off x="18057477" y="3223284"/>
              <a:ext cx="23610" cy="14521"/>
            </a:xfrm>
            <a:custGeom>
              <a:avLst/>
              <a:gdLst>
                <a:gd name="connsiteX0" fmla="*/ 18330 w 23610"/>
                <a:gd name="connsiteY0" fmla="*/ 12761 h 14521"/>
                <a:gd name="connsiteX1" fmla="*/ 2489 w 23610"/>
                <a:gd name="connsiteY1" fmla="*/ 5720 h 14521"/>
                <a:gd name="connsiteX2" fmla="*/ 729 w 23610"/>
                <a:gd name="connsiteY2" fmla="*/ 2200 h 14521"/>
                <a:gd name="connsiteX3" fmla="*/ 6010 w 23610"/>
                <a:gd name="connsiteY3" fmla="*/ 440 h 14521"/>
                <a:gd name="connsiteX4" fmla="*/ 21851 w 23610"/>
                <a:gd name="connsiteY4" fmla="*/ 11001 h 14521"/>
                <a:gd name="connsiteX5" fmla="*/ 23611 w 23610"/>
                <a:gd name="connsiteY5" fmla="*/ 14521 h 14521"/>
                <a:gd name="connsiteX6" fmla="*/ 18330 w 23610"/>
                <a:gd name="connsiteY6" fmla="*/ 12761 h 14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10" h="14521">
                  <a:moveTo>
                    <a:pt x="18330" y="12761"/>
                  </a:moveTo>
                  <a:cubicBezTo>
                    <a:pt x="13050" y="11001"/>
                    <a:pt x="7770" y="9241"/>
                    <a:pt x="2489" y="5720"/>
                  </a:cubicBezTo>
                  <a:cubicBezTo>
                    <a:pt x="729" y="5720"/>
                    <a:pt x="-1031" y="3960"/>
                    <a:pt x="729" y="2200"/>
                  </a:cubicBezTo>
                  <a:cubicBezTo>
                    <a:pt x="2489" y="-1320"/>
                    <a:pt x="4249" y="440"/>
                    <a:pt x="6010" y="440"/>
                  </a:cubicBezTo>
                  <a:cubicBezTo>
                    <a:pt x="13050" y="2200"/>
                    <a:pt x="18330" y="5720"/>
                    <a:pt x="21851" y="11001"/>
                  </a:cubicBezTo>
                  <a:cubicBezTo>
                    <a:pt x="23611" y="12761"/>
                    <a:pt x="23611" y="12761"/>
                    <a:pt x="23611" y="14521"/>
                  </a:cubicBezTo>
                  <a:cubicBezTo>
                    <a:pt x="21851" y="14521"/>
                    <a:pt x="20091" y="14521"/>
                    <a:pt x="18330" y="12761"/>
                  </a:cubicBezTo>
                  <a:close/>
                </a:path>
              </a:pathLst>
            </a:custGeom>
            <a:solidFill>
              <a:srgbClr val="101A18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5" name="Полилиния: фигура 1674">
              <a:extLst>
                <a:ext uri="{FF2B5EF4-FFF2-40B4-BE49-F238E27FC236}">
                  <a16:creationId xmlns:a16="http://schemas.microsoft.com/office/drawing/2014/main" id="{F4C225BA-22BA-8731-6132-D1D63B84D899}"/>
                </a:ext>
              </a:extLst>
            </p:cNvPr>
            <p:cNvSpPr/>
            <p:nvPr/>
          </p:nvSpPr>
          <p:spPr>
            <a:xfrm>
              <a:off x="18078598" y="3209371"/>
              <a:ext cx="23610" cy="19633"/>
            </a:xfrm>
            <a:custGeom>
              <a:avLst/>
              <a:gdLst>
                <a:gd name="connsiteX0" fmla="*/ 23611 w 23610"/>
                <a:gd name="connsiteY0" fmla="*/ 19634 h 19633"/>
                <a:gd name="connsiteX1" fmla="*/ 2489 w 23610"/>
                <a:gd name="connsiteY1" fmla="*/ 9073 h 19633"/>
                <a:gd name="connsiteX2" fmla="*/ 729 w 23610"/>
                <a:gd name="connsiteY2" fmla="*/ 2032 h 19633"/>
                <a:gd name="connsiteX3" fmla="*/ 7770 w 23610"/>
                <a:gd name="connsiteY3" fmla="*/ 2032 h 19633"/>
                <a:gd name="connsiteX4" fmla="*/ 23611 w 23610"/>
                <a:gd name="connsiteY4" fmla="*/ 19634 h 19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610" h="19633">
                  <a:moveTo>
                    <a:pt x="23611" y="19634"/>
                  </a:moveTo>
                  <a:cubicBezTo>
                    <a:pt x="14810" y="17874"/>
                    <a:pt x="7770" y="14353"/>
                    <a:pt x="2489" y="9073"/>
                  </a:cubicBezTo>
                  <a:cubicBezTo>
                    <a:pt x="729" y="7313"/>
                    <a:pt x="-1031" y="5553"/>
                    <a:pt x="729" y="2032"/>
                  </a:cubicBezTo>
                  <a:cubicBezTo>
                    <a:pt x="2489" y="-1488"/>
                    <a:pt x="6010" y="272"/>
                    <a:pt x="7770" y="2032"/>
                  </a:cubicBezTo>
                  <a:cubicBezTo>
                    <a:pt x="13050" y="7313"/>
                    <a:pt x="18330" y="12593"/>
                    <a:pt x="23611" y="19634"/>
                  </a:cubicBezTo>
                  <a:close/>
                </a:path>
              </a:pathLst>
            </a:custGeom>
            <a:solidFill>
              <a:srgbClr val="111D1A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76" name="Полилиния: фигура 1675">
              <a:extLst>
                <a:ext uri="{FF2B5EF4-FFF2-40B4-BE49-F238E27FC236}">
                  <a16:creationId xmlns:a16="http://schemas.microsoft.com/office/drawing/2014/main" id="{9797B8DB-297E-31FA-0293-3BD73563FCB2}"/>
                </a:ext>
              </a:extLst>
            </p:cNvPr>
            <p:cNvSpPr/>
            <p:nvPr/>
          </p:nvSpPr>
          <p:spPr>
            <a:xfrm>
              <a:off x="16838427" y="3181481"/>
              <a:ext cx="72844" cy="128490"/>
            </a:xfrm>
            <a:custGeom>
              <a:avLst/>
              <a:gdLst>
                <a:gd name="connsiteX0" fmla="*/ 3520 w 72844"/>
                <a:gd name="connsiteY0" fmla="*/ 128490 h 128490"/>
                <a:gd name="connsiteX1" fmla="*/ 52804 w 72844"/>
                <a:gd name="connsiteY1" fmla="*/ 38723 h 128490"/>
                <a:gd name="connsiteX2" fmla="*/ 0 w 72844"/>
                <a:gd name="connsiteY2" fmla="*/ 109129 h 128490"/>
                <a:gd name="connsiteX3" fmla="*/ 1760 w 72844"/>
                <a:gd name="connsiteY3" fmla="*/ 95048 h 128490"/>
                <a:gd name="connsiteX4" fmla="*/ 33443 w 72844"/>
                <a:gd name="connsiteY4" fmla="*/ 28162 h 128490"/>
                <a:gd name="connsiteX5" fmla="*/ 61605 w 72844"/>
                <a:gd name="connsiteY5" fmla="*/ 1760 h 128490"/>
                <a:gd name="connsiteX6" fmla="*/ 66885 w 72844"/>
                <a:gd name="connsiteY6" fmla="*/ 3520 h 128490"/>
                <a:gd name="connsiteX7" fmla="*/ 66885 w 72844"/>
                <a:gd name="connsiteY7" fmla="*/ 68646 h 128490"/>
                <a:gd name="connsiteX8" fmla="*/ 3520 w 72844"/>
                <a:gd name="connsiteY8" fmla="*/ 128490 h 12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844" h="128490">
                  <a:moveTo>
                    <a:pt x="3520" y="128490"/>
                  </a:moveTo>
                  <a:cubicBezTo>
                    <a:pt x="17601" y="96808"/>
                    <a:pt x="35203" y="66885"/>
                    <a:pt x="52804" y="38723"/>
                  </a:cubicBezTo>
                  <a:cubicBezTo>
                    <a:pt x="29922" y="58085"/>
                    <a:pt x="15841" y="82727"/>
                    <a:pt x="0" y="109129"/>
                  </a:cubicBezTo>
                  <a:cubicBezTo>
                    <a:pt x="0" y="103848"/>
                    <a:pt x="0" y="100328"/>
                    <a:pt x="1760" y="95048"/>
                  </a:cubicBezTo>
                  <a:cubicBezTo>
                    <a:pt x="5280" y="68646"/>
                    <a:pt x="15841" y="47524"/>
                    <a:pt x="33443" y="28162"/>
                  </a:cubicBezTo>
                  <a:cubicBezTo>
                    <a:pt x="42243" y="19362"/>
                    <a:pt x="51044" y="8801"/>
                    <a:pt x="61605" y="1760"/>
                  </a:cubicBezTo>
                  <a:cubicBezTo>
                    <a:pt x="63365" y="0"/>
                    <a:pt x="65125" y="-1760"/>
                    <a:pt x="66885" y="3520"/>
                  </a:cubicBezTo>
                  <a:cubicBezTo>
                    <a:pt x="73926" y="24642"/>
                    <a:pt x="75686" y="47524"/>
                    <a:pt x="66885" y="68646"/>
                  </a:cubicBezTo>
                  <a:cubicBezTo>
                    <a:pt x="52804" y="91527"/>
                    <a:pt x="29922" y="112649"/>
                    <a:pt x="3520" y="128490"/>
                  </a:cubicBezTo>
                  <a:close/>
                </a:path>
              </a:pathLst>
            </a:custGeom>
            <a:solidFill>
              <a:srgbClr val="BDD19C"/>
            </a:solidFill>
            <a:ln w="1755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1492" name="Рисунок 18">
            <a:extLst>
              <a:ext uri="{FF2B5EF4-FFF2-40B4-BE49-F238E27FC236}">
                <a16:creationId xmlns:a16="http://schemas.microsoft.com/office/drawing/2014/main" id="{B2535F1D-6360-3430-527F-9BB6CC5BFB94}"/>
              </a:ext>
            </a:extLst>
          </p:cNvPr>
          <p:cNvGrpSpPr/>
          <p:nvPr/>
        </p:nvGrpSpPr>
        <p:grpSpPr>
          <a:xfrm rot="15400943">
            <a:off x="15457031" y="3010150"/>
            <a:ext cx="1248100" cy="1044303"/>
            <a:chOff x="15457031" y="3010150"/>
            <a:chExt cx="1248100" cy="1044303"/>
          </a:xfrm>
        </p:grpSpPr>
        <p:sp>
          <p:nvSpPr>
            <p:cNvPr id="1493" name="Полилиния: фигура 1492">
              <a:extLst>
                <a:ext uri="{FF2B5EF4-FFF2-40B4-BE49-F238E27FC236}">
                  <a16:creationId xmlns:a16="http://schemas.microsoft.com/office/drawing/2014/main" id="{BF6B9ABF-528E-8361-CEA3-EF6A2F7DD362}"/>
                </a:ext>
              </a:extLst>
            </p:cNvPr>
            <p:cNvSpPr/>
            <p:nvPr/>
          </p:nvSpPr>
          <p:spPr>
            <a:xfrm>
              <a:off x="15457031" y="3010150"/>
              <a:ext cx="1248100" cy="1044303"/>
            </a:xfrm>
            <a:custGeom>
              <a:avLst/>
              <a:gdLst>
                <a:gd name="connsiteX0" fmla="*/ 187298 w 1248100"/>
                <a:gd name="connsiteY0" fmla="*/ 440545 h 1044303"/>
                <a:gd name="connsiteX1" fmla="*/ 202022 w 1248100"/>
                <a:gd name="connsiteY1" fmla="*/ 348927 h 1044303"/>
                <a:gd name="connsiteX2" fmla="*/ 206931 w 1248100"/>
                <a:gd name="connsiteY2" fmla="*/ 353835 h 1044303"/>
                <a:gd name="connsiteX3" fmla="*/ 213475 w 1248100"/>
                <a:gd name="connsiteY3" fmla="*/ 348927 h 1044303"/>
                <a:gd name="connsiteX4" fmla="*/ 259284 w 1248100"/>
                <a:gd name="connsiteY4" fmla="*/ 245857 h 1044303"/>
                <a:gd name="connsiteX5" fmla="*/ 275644 w 1248100"/>
                <a:gd name="connsiteY5" fmla="*/ 213136 h 1044303"/>
                <a:gd name="connsiteX6" fmla="*/ 224927 w 1248100"/>
                <a:gd name="connsiteY6" fmla="*/ 293302 h 1044303"/>
                <a:gd name="connsiteX7" fmla="*/ 218383 w 1248100"/>
                <a:gd name="connsiteY7" fmla="*/ 301482 h 1044303"/>
                <a:gd name="connsiteX8" fmla="*/ 216747 w 1248100"/>
                <a:gd name="connsiteY8" fmla="*/ 298210 h 1044303"/>
                <a:gd name="connsiteX9" fmla="*/ 233107 w 1248100"/>
                <a:gd name="connsiteY9" fmla="*/ 260581 h 1044303"/>
                <a:gd name="connsiteX10" fmla="*/ 300185 w 1248100"/>
                <a:gd name="connsiteY10" fmla="*/ 159147 h 1044303"/>
                <a:gd name="connsiteX11" fmla="*/ 481785 w 1248100"/>
                <a:gd name="connsiteY11" fmla="*/ 38080 h 1044303"/>
                <a:gd name="connsiteX12" fmla="*/ 722282 w 1248100"/>
                <a:gd name="connsiteY12" fmla="*/ 451 h 1044303"/>
                <a:gd name="connsiteX13" fmla="*/ 808992 w 1248100"/>
                <a:gd name="connsiteY13" fmla="*/ 10267 h 1044303"/>
                <a:gd name="connsiteX14" fmla="*/ 952963 w 1248100"/>
                <a:gd name="connsiteY14" fmla="*/ 62621 h 1044303"/>
                <a:gd name="connsiteX15" fmla="*/ 1237634 w 1248100"/>
                <a:gd name="connsiteY15" fmla="*/ 448725 h 1044303"/>
                <a:gd name="connsiteX16" fmla="*/ 1214729 w 1248100"/>
                <a:gd name="connsiteY16" fmla="*/ 733395 h 1044303"/>
                <a:gd name="connsiteX17" fmla="*/ 1029857 w 1248100"/>
                <a:gd name="connsiteY17" fmla="*/ 954260 h 1044303"/>
                <a:gd name="connsiteX18" fmla="*/ 692833 w 1248100"/>
                <a:gd name="connsiteY18" fmla="*/ 1044242 h 1044303"/>
                <a:gd name="connsiteX19" fmla="*/ 589763 w 1248100"/>
                <a:gd name="connsiteY19" fmla="*/ 1029518 h 1044303"/>
                <a:gd name="connsiteX20" fmla="*/ 453972 w 1248100"/>
                <a:gd name="connsiteY20" fmla="*/ 990253 h 1044303"/>
                <a:gd name="connsiteX21" fmla="*/ 269100 w 1248100"/>
                <a:gd name="connsiteY21" fmla="*/ 826649 h 1044303"/>
                <a:gd name="connsiteX22" fmla="*/ 257648 w 1248100"/>
                <a:gd name="connsiteY22" fmla="*/ 823377 h 1044303"/>
                <a:gd name="connsiteX23" fmla="*/ 113677 w 1248100"/>
                <a:gd name="connsiteY23" fmla="*/ 887183 h 1044303"/>
                <a:gd name="connsiteX24" fmla="*/ 76048 w 1248100"/>
                <a:gd name="connsiteY24" fmla="*/ 895363 h 1044303"/>
                <a:gd name="connsiteX25" fmla="*/ 41691 w 1248100"/>
                <a:gd name="connsiteY25" fmla="*/ 880639 h 1044303"/>
                <a:gd name="connsiteX26" fmla="*/ 790 w 1248100"/>
                <a:gd name="connsiteY26" fmla="*/ 767752 h 1044303"/>
                <a:gd name="connsiteX27" fmla="*/ 26967 w 1248100"/>
                <a:gd name="connsiteY27" fmla="*/ 721943 h 1044303"/>
                <a:gd name="connsiteX28" fmla="*/ 77684 w 1248100"/>
                <a:gd name="connsiteY28" fmla="*/ 702311 h 1044303"/>
                <a:gd name="connsiteX29" fmla="*/ 170938 w 1248100"/>
                <a:gd name="connsiteY29" fmla="*/ 671226 h 1044303"/>
                <a:gd name="connsiteX30" fmla="*/ 203659 w 1248100"/>
                <a:gd name="connsiteY30" fmla="*/ 664682 h 1044303"/>
                <a:gd name="connsiteX31" fmla="*/ 187298 w 1248100"/>
                <a:gd name="connsiteY31" fmla="*/ 451997 h 1044303"/>
                <a:gd name="connsiteX32" fmla="*/ 190570 w 1248100"/>
                <a:gd name="connsiteY32" fmla="*/ 460177 h 1044303"/>
                <a:gd name="connsiteX33" fmla="*/ 192206 w 1248100"/>
                <a:gd name="connsiteY33" fmla="*/ 491262 h 1044303"/>
                <a:gd name="connsiteX34" fmla="*/ 195478 w 1248100"/>
                <a:gd name="connsiteY34" fmla="*/ 502714 h 1044303"/>
                <a:gd name="connsiteX35" fmla="*/ 205295 w 1248100"/>
                <a:gd name="connsiteY35" fmla="*/ 409460 h 1044303"/>
                <a:gd name="connsiteX36" fmla="*/ 198750 w 1248100"/>
                <a:gd name="connsiteY36" fmla="*/ 417640 h 1044303"/>
                <a:gd name="connsiteX37" fmla="*/ 192206 w 1248100"/>
                <a:gd name="connsiteY37" fmla="*/ 442181 h 1044303"/>
                <a:gd name="connsiteX38" fmla="*/ 188934 w 1248100"/>
                <a:gd name="connsiteY38" fmla="*/ 448725 h 1044303"/>
                <a:gd name="connsiteX39" fmla="*/ 187298 w 1248100"/>
                <a:gd name="connsiteY39" fmla="*/ 440545 h 104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248100" h="1044303">
                  <a:moveTo>
                    <a:pt x="187298" y="440545"/>
                  </a:moveTo>
                  <a:cubicBezTo>
                    <a:pt x="188934" y="409460"/>
                    <a:pt x="193842" y="380012"/>
                    <a:pt x="202022" y="348927"/>
                  </a:cubicBezTo>
                  <a:cubicBezTo>
                    <a:pt x="205295" y="348927"/>
                    <a:pt x="205295" y="352199"/>
                    <a:pt x="206931" y="353835"/>
                  </a:cubicBezTo>
                  <a:cubicBezTo>
                    <a:pt x="211839" y="357107"/>
                    <a:pt x="211839" y="350563"/>
                    <a:pt x="213475" y="348927"/>
                  </a:cubicBezTo>
                  <a:cubicBezTo>
                    <a:pt x="224927" y="312934"/>
                    <a:pt x="242923" y="278577"/>
                    <a:pt x="259284" y="245857"/>
                  </a:cubicBezTo>
                  <a:cubicBezTo>
                    <a:pt x="264192" y="234404"/>
                    <a:pt x="272372" y="224588"/>
                    <a:pt x="275644" y="213136"/>
                  </a:cubicBezTo>
                  <a:cubicBezTo>
                    <a:pt x="256012" y="237676"/>
                    <a:pt x="239651" y="265489"/>
                    <a:pt x="224927" y="293302"/>
                  </a:cubicBezTo>
                  <a:cubicBezTo>
                    <a:pt x="223291" y="296574"/>
                    <a:pt x="223291" y="299846"/>
                    <a:pt x="218383" y="301482"/>
                  </a:cubicBezTo>
                  <a:cubicBezTo>
                    <a:pt x="216747" y="301482"/>
                    <a:pt x="216747" y="299846"/>
                    <a:pt x="216747" y="298210"/>
                  </a:cubicBezTo>
                  <a:cubicBezTo>
                    <a:pt x="220019" y="285122"/>
                    <a:pt x="226563" y="272033"/>
                    <a:pt x="233107" y="260581"/>
                  </a:cubicBezTo>
                  <a:cubicBezTo>
                    <a:pt x="252740" y="224588"/>
                    <a:pt x="275644" y="190231"/>
                    <a:pt x="300185" y="159147"/>
                  </a:cubicBezTo>
                  <a:cubicBezTo>
                    <a:pt x="347630" y="98613"/>
                    <a:pt x="409799" y="60985"/>
                    <a:pt x="481785" y="38080"/>
                  </a:cubicBezTo>
                  <a:cubicBezTo>
                    <a:pt x="560314" y="11903"/>
                    <a:pt x="640480" y="-2821"/>
                    <a:pt x="722282" y="451"/>
                  </a:cubicBezTo>
                  <a:cubicBezTo>
                    <a:pt x="751731" y="2087"/>
                    <a:pt x="779543" y="5359"/>
                    <a:pt x="808992" y="10267"/>
                  </a:cubicBezTo>
                  <a:cubicBezTo>
                    <a:pt x="861345" y="16812"/>
                    <a:pt x="907154" y="39716"/>
                    <a:pt x="952963" y="62621"/>
                  </a:cubicBezTo>
                  <a:cubicBezTo>
                    <a:pt x="1111659" y="144422"/>
                    <a:pt x="1203277" y="275305"/>
                    <a:pt x="1237634" y="448725"/>
                  </a:cubicBezTo>
                  <a:cubicBezTo>
                    <a:pt x="1257266" y="545251"/>
                    <a:pt x="1249086" y="640141"/>
                    <a:pt x="1214729" y="733395"/>
                  </a:cubicBezTo>
                  <a:cubicBezTo>
                    <a:pt x="1178736" y="828285"/>
                    <a:pt x="1116567" y="903543"/>
                    <a:pt x="1029857" y="954260"/>
                  </a:cubicBezTo>
                  <a:cubicBezTo>
                    <a:pt x="925151" y="1014794"/>
                    <a:pt x="813900" y="1045878"/>
                    <a:pt x="692833" y="1044242"/>
                  </a:cubicBezTo>
                  <a:cubicBezTo>
                    <a:pt x="656841" y="1044242"/>
                    <a:pt x="624120" y="1036062"/>
                    <a:pt x="589763" y="1029518"/>
                  </a:cubicBezTo>
                  <a:cubicBezTo>
                    <a:pt x="543954" y="1019702"/>
                    <a:pt x="496509" y="1009885"/>
                    <a:pt x="453972" y="990253"/>
                  </a:cubicBezTo>
                  <a:cubicBezTo>
                    <a:pt x="375442" y="954260"/>
                    <a:pt x="313273" y="900271"/>
                    <a:pt x="269100" y="826649"/>
                  </a:cubicBezTo>
                  <a:cubicBezTo>
                    <a:pt x="265828" y="820105"/>
                    <a:pt x="262556" y="820105"/>
                    <a:pt x="257648" y="823377"/>
                  </a:cubicBezTo>
                  <a:cubicBezTo>
                    <a:pt x="210203" y="847918"/>
                    <a:pt x="162758" y="869186"/>
                    <a:pt x="113677" y="887183"/>
                  </a:cubicBezTo>
                  <a:cubicBezTo>
                    <a:pt x="102224" y="892091"/>
                    <a:pt x="89136" y="895363"/>
                    <a:pt x="76048" y="895363"/>
                  </a:cubicBezTo>
                  <a:cubicBezTo>
                    <a:pt x="61323" y="895363"/>
                    <a:pt x="49871" y="892091"/>
                    <a:pt x="41691" y="880639"/>
                  </a:cubicBezTo>
                  <a:cubicBezTo>
                    <a:pt x="23695" y="844646"/>
                    <a:pt x="5698" y="807017"/>
                    <a:pt x="790" y="767752"/>
                  </a:cubicBezTo>
                  <a:cubicBezTo>
                    <a:pt x="-2482" y="743212"/>
                    <a:pt x="4062" y="733395"/>
                    <a:pt x="26967" y="721943"/>
                  </a:cubicBezTo>
                  <a:cubicBezTo>
                    <a:pt x="43327" y="713763"/>
                    <a:pt x="59687" y="707219"/>
                    <a:pt x="77684" y="702311"/>
                  </a:cubicBezTo>
                  <a:cubicBezTo>
                    <a:pt x="108768" y="692494"/>
                    <a:pt x="139853" y="681042"/>
                    <a:pt x="170938" y="671226"/>
                  </a:cubicBezTo>
                  <a:cubicBezTo>
                    <a:pt x="180754" y="667954"/>
                    <a:pt x="192206" y="664682"/>
                    <a:pt x="203659" y="664682"/>
                  </a:cubicBezTo>
                  <a:cubicBezTo>
                    <a:pt x="182390" y="594332"/>
                    <a:pt x="180754" y="523983"/>
                    <a:pt x="187298" y="451997"/>
                  </a:cubicBezTo>
                  <a:cubicBezTo>
                    <a:pt x="192206" y="453633"/>
                    <a:pt x="190570" y="456905"/>
                    <a:pt x="190570" y="460177"/>
                  </a:cubicBezTo>
                  <a:cubicBezTo>
                    <a:pt x="190570" y="469994"/>
                    <a:pt x="190570" y="479810"/>
                    <a:pt x="192206" y="491262"/>
                  </a:cubicBezTo>
                  <a:cubicBezTo>
                    <a:pt x="193842" y="494534"/>
                    <a:pt x="193842" y="499442"/>
                    <a:pt x="195478" y="502714"/>
                  </a:cubicBezTo>
                  <a:cubicBezTo>
                    <a:pt x="198750" y="471630"/>
                    <a:pt x="203659" y="442181"/>
                    <a:pt x="205295" y="409460"/>
                  </a:cubicBezTo>
                  <a:cubicBezTo>
                    <a:pt x="200386" y="411096"/>
                    <a:pt x="198750" y="414368"/>
                    <a:pt x="198750" y="417640"/>
                  </a:cubicBezTo>
                  <a:cubicBezTo>
                    <a:pt x="197114" y="425821"/>
                    <a:pt x="193842" y="434001"/>
                    <a:pt x="192206" y="442181"/>
                  </a:cubicBezTo>
                  <a:cubicBezTo>
                    <a:pt x="192206" y="445453"/>
                    <a:pt x="192206" y="447089"/>
                    <a:pt x="188934" y="448725"/>
                  </a:cubicBezTo>
                  <a:cubicBezTo>
                    <a:pt x="185662" y="447089"/>
                    <a:pt x="187298" y="443817"/>
                    <a:pt x="187298" y="440545"/>
                  </a:cubicBezTo>
                  <a:close/>
                </a:path>
              </a:pathLst>
            </a:custGeom>
            <a:solidFill>
              <a:srgbClr val="010101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4" name="Полилиния: фигура 1493">
              <a:extLst>
                <a:ext uri="{FF2B5EF4-FFF2-40B4-BE49-F238E27FC236}">
                  <a16:creationId xmlns:a16="http://schemas.microsoft.com/office/drawing/2014/main" id="{02DAD956-449C-2403-CE49-CE2AE5E26137}"/>
                </a:ext>
              </a:extLst>
            </p:cNvPr>
            <p:cNvSpPr/>
            <p:nvPr/>
          </p:nvSpPr>
          <p:spPr>
            <a:xfrm>
              <a:off x="15660689" y="3308360"/>
              <a:ext cx="19223" cy="58897"/>
            </a:xfrm>
            <a:custGeom>
              <a:avLst/>
              <a:gdLst>
                <a:gd name="connsiteX0" fmla="*/ 16360 w 19223"/>
                <a:gd name="connsiteY0" fmla="*/ 0 h 58897"/>
                <a:gd name="connsiteX1" fmla="*/ 17996 w 19223"/>
                <a:gd name="connsiteY1" fmla="*/ 3272 h 58897"/>
                <a:gd name="connsiteX2" fmla="*/ 17996 w 19223"/>
                <a:gd name="connsiteY2" fmla="*/ 9816 h 58897"/>
                <a:gd name="connsiteX3" fmla="*/ 4908 w 19223"/>
                <a:gd name="connsiteY3" fmla="*/ 55625 h 58897"/>
                <a:gd name="connsiteX4" fmla="*/ 3272 w 19223"/>
                <a:gd name="connsiteY4" fmla="*/ 58897 h 58897"/>
                <a:gd name="connsiteX5" fmla="*/ 0 w 19223"/>
                <a:gd name="connsiteY5" fmla="*/ 52353 h 58897"/>
                <a:gd name="connsiteX6" fmla="*/ 16360 w 19223"/>
                <a:gd name="connsiteY6" fmla="*/ 0 h 58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23" h="58897">
                  <a:moveTo>
                    <a:pt x="16360" y="0"/>
                  </a:moveTo>
                  <a:cubicBezTo>
                    <a:pt x="16360" y="1636"/>
                    <a:pt x="17996" y="1636"/>
                    <a:pt x="17996" y="3272"/>
                  </a:cubicBezTo>
                  <a:cubicBezTo>
                    <a:pt x="19632" y="4908"/>
                    <a:pt x="19632" y="8180"/>
                    <a:pt x="17996" y="9816"/>
                  </a:cubicBezTo>
                  <a:cubicBezTo>
                    <a:pt x="11452" y="24541"/>
                    <a:pt x="6544" y="39265"/>
                    <a:pt x="4908" y="55625"/>
                  </a:cubicBezTo>
                  <a:cubicBezTo>
                    <a:pt x="4908" y="57261"/>
                    <a:pt x="3272" y="57261"/>
                    <a:pt x="3272" y="58897"/>
                  </a:cubicBezTo>
                  <a:cubicBezTo>
                    <a:pt x="0" y="57261"/>
                    <a:pt x="3272" y="53989"/>
                    <a:pt x="0" y="52353"/>
                  </a:cubicBezTo>
                  <a:cubicBezTo>
                    <a:pt x="3272" y="34357"/>
                    <a:pt x="8180" y="16360"/>
                    <a:pt x="16360" y="0"/>
                  </a:cubicBezTo>
                  <a:close/>
                </a:path>
              </a:pathLst>
            </a:custGeom>
            <a:solidFill>
              <a:srgbClr val="2D2D2D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5" name="Полилиния: фигура 1494">
              <a:extLst>
                <a:ext uri="{FF2B5EF4-FFF2-40B4-BE49-F238E27FC236}">
                  <a16:creationId xmlns:a16="http://schemas.microsoft.com/office/drawing/2014/main" id="{9265AFFE-3E59-552B-7421-60192C6B7EFD}"/>
                </a:ext>
              </a:extLst>
            </p:cNvPr>
            <p:cNvSpPr/>
            <p:nvPr/>
          </p:nvSpPr>
          <p:spPr>
            <a:xfrm>
              <a:off x="15642693" y="3452331"/>
              <a:ext cx="6544" cy="50717"/>
            </a:xfrm>
            <a:custGeom>
              <a:avLst/>
              <a:gdLst>
                <a:gd name="connsiteX0" fmla="*/ 3272 w 6544"/>
                <a:gd name="connsiteY0" fmla="*/ 50717 h 50717"/>
                <a:gd name="connsiteX1" fmla="*/ 1636 w 6544"/>
                <a:gd name="connsiteY1" fmla="*/ 21268 h 50717"/>
                <a:gd name="connsiteX2" fmla="*/ 0 w 6544"/>
                <a:gd name="connsiteY2" fmla="*/ 11452 h 50717"/>
                <a:gd name="connsiteX3" fmla="*/ 1636 w 6544"/>
                <a:gd name="connsiteY3" fmla="*/ 0 h 50717"/>
                <a:gd name="connsiteX4" fmla="*/ 3272 w 6544"/>
                <a:gd name="connsiteY4" fmla="*/ 6544 h 50717"/>
                <a:gd name="connsiteX5" fmla="*/ 6544 w 6544"/>
                <a:gd name="connsiteY5" fmla="*/ 11452 h 50717"/>
                <a:gd name="connsiteX6" fmla="*/ 6544 w 6544"/>
                <a:gd name="connsiteY6" fmla="*/ 45809 h 50717"/>
                <a:gd name="connsiteX7" fmla="*/ 3272 w 6544"/>
                <a:gd name="connsiteY7" fmla="*/ 50717 h 50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544" h="50717">
                  <a:moveTo>
                    <a:pt x="3272" y="50717"/>
                  </a:moveTo>
                  <a:cubicBezTo>
                    <a:pt x="0" y="40901"/>
                    <a:pt x="1636" y="31085"/>
                    <a:pt x="1636" y="21268"/>
                  </a:cubicBezTo>
                  <a:cubicBezTo>
                    <a:pt x="1636" y="17996"/>
                    <a:pt x="3272" y="14724"/>
                    <a:pt x="0" y="11452"/>
                  </a:cubicBezTo>
                  <a:cubicBezTo>
                    <a:pt x="0" y="8180"/>
                    <a:pt x="0" y="4908"/>
                    <a:pt x="1636" y="0"/>
                  </a:cubicBezTo>
                  <a:cubicBezTo>
                    <a:pt x="3272" y="1636"/>
                    <a:pt x="1636" y="4908"/>
                    <a:pt x="3272" y="6544"/>
                  </a:cubicBezTo>
                  <a:cubicBezTo>
                    <a:pt x="4908" y="8180"/>
                    <a:pt x="4908" y="9816"/>
                    <a:pt x="6544" y="11452"/>
                  </a:cubicBezTo>
                  <a:cubicBezTo>
                    <a:pt x="6544" y="22904"/>
                    <a:pt x="6544" y="34357"/>
                    <a:pt x="6544" y="45809"/>
                  </a:cubicBezTo>
                  <a:cubicBezTo>
                    <a:pt x="6544" y="47445"/>
                    <a:pt x="4908" y="49081"/>
                    <a:pt x="3272" y="50717"/>
                  </a:cubicBezTo>
                  <a:close/>
                </a:path>
              </a:pathLst>
            </a:custGeom>
            <a:solidFill>
              <a:srgbClr val="4A4A49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6" name="Полилиния: фигура 1495">
              <a:extLst>
                <a:ext uri="{FF2B5EF4-FFF2-40B4-BE49-F238E27FC236}">
                  <a16:creationId xmlns:a16="http://schemas.microsoft.com/office/drawing/2014/main" id="{D9B6C178-91E2-669E-479A-F8A7D7DCDEB6}"/>
                </a:ext>
              </a:extLst>
            </p:cNvPr>
            <p:cNvSpPr/>
            <p:nvPr/>
          </p:nvSpPr>
          <p:spPr>
            <a:xfrm>
              <a:off x="15666341" y="3034394"/>
              <a:ext cx="845086" cy="991803"/>
            </a:xfrm>
            <a:custGeom>
              <a:avLst/>
              <a:gdLst>
                <a:gd name="connsiteX0" fmla="*/ 845087 w 845086"/>
                <a:gd name="connsiteY0" fmla="*/ 882571 h 991803"/>
                <a:gd name="connsiteX1" fmla="*/ 728928 w 845086"/>
                <a:gd name="connsiteY1" fmla="*/ 944741 h 991803"/>
                <a:gd name="connsiteX2" fmla="*/ 470435 w 845086"/>
                <a:gd name="connsiteY2" fmla="*/ 990550 h 991803"/>
                <a:gd name="connsiteX3" fmla="*/ 216849 w 845086"/>
                <a:gd name="connsiteY3" fmla="*/ 916928 h 991803"/>
                <a:gd name="connsiteX4" fmla="*/ 54881 w 845086"/>
                <a:gd name="connsiteY4" fmla="*/ 732056 h 991803"/>
                <a:gd name="connsiteX5" fmla="*/ 4164 w 845086"/>
                <a:gd name="connsiteY5" fmla="*/ 416301 h 991803"/>
                <a:gd name="connsiteX6" fmla="*/ 36885 w 845086"/>
                <a:gd name="connsiteY6" fmla="*/ 272330 h 991803"/>
                <a:gd name="connsiteX7" fmla="*/ 256114 w 845086"/>
                <a:gd name="connsiteY7" fmla="*/ 48193 h 991803"/>
                <a:gd name="connsiteX8" fmla="*/ 519516 w 845086"/>
                <a:gd name="connsiteY8" fmla="*/ 748 h 991803"/>
                <a:gd name="connsiteX9" fmla="*/ 619314 w 845086"/>
                <a:gd name="connsiteY9" fmla="*/ 12200 h 991803"/>
                <a:gd name="connsiteX10" fmla="*/ 622586 w 845086"/>
                <a:gd name="connsiteY10" fmla="*/ 13836 h 991803"/>
                <a:gd name="connsiteX11" fmla="*/ 593137 w 845086"/>
                <a:gd name="connsiteY11" fmla="*/ 33469 h 991803"/>
                <a:gd name="connsiteX12" fmla="*/ 542420 w 845086"/>
                <a:gd name="connsiteY12" fmla="*/ 59645 h 991803"/>
                <a:gd name="connsiteX13" fmla="*/ 494975 w 845086"/>
                <a:gd name="connsiteY13" fmla="*/ 59645 h 991803"/>
                <a:gd name="connsiteX14" fmla="*/ 354276 w 845086"/>
                <a:gd name="connsiteY14" fmla="*/ 79278 h 991803"/>
                <a:gd name="connsiteX15" fmla="*/ 249570 w 845086"/>
                <a:gd name="connsiteY15" fmla="*/ 121815 h 991803"/>
                <a:gd name="connsiteX16" fmla="*/ 198853 w 845086"/>
                <a:gd name="connsiteY16" fmla="*/ 161080 h 991803"/>
                <a:gd name="connsiteX17" fmla="*/ 102326 w 845086"/>
                <a:gd name="connsiteY17" fmla="*/ 287054 h 991803"/>
                <a:gd name="connsiteX18" fmla="*/ 56517 w 845086"/>
                <a:gd name="connsiteY18" fmla="*/ 429390 h 991803"/>
                <a:gd name="connsiteX19" fmla="*/ 51609 w 845086"/>
                <a:gd name="connsiteY19" fmla="*/ 509555 h 991803"/>
                <a:gd name="connsiteX20" fmla="*/ 90874 w 845086"/>
                <a:gd name="connsiteY20" fmla="*/ 686247 h 991803"/>
                <a:gd name="connsiteX21" fmla="*/ 151407 w 845086"/>
                <a:gd name="connsiteY21" fmla="*/ 789317 h 991803"/>
                <a:gd name="connsiteX22" fmla="*/ 280654 w 845086"/>
                <a:gd name="connsiteY22" fmla="*/ 900568 h 991803"/>
                <a:gd name="connsiteX23" fmla="*/ 429534 w 845086"/>
                <a:gd name="connsiteY23" fmla="*/ 949649 h 991803"/>
                <a:gd name="connsiteX24" fmla="*/ 522788 w 845086"/>
                <a:gd name="connsiteY24" fmla="*/ 951285 h 991803"/>
                <a:gd name="connsiteX25" fmla="*/ 658579 w 845086"/>
                <a:gd name="connsiteY25" fmla="*/ 925108 h 991803"/>
                <a:gd name="connsiteX26" fmla="*/ 769829 w 845086"/>
                <a:gd name="connsiteY26" fmla="*/ 876027 h 991803"/>
                <a:gd name="connsiteX27" fmla="*/ 807458 w 845086"/>
                <a:gd name="connsiteY27" fmla="*/ 848215 h 991803"/>
                <a:gd name="connsiteX28" fmla="*/ 817274 w 845086"/>
                <a:gd name="connsiteY28" fmla="*/ 841671 h 991803"/>
                <a:gd name="connsiteX29" fmla="*/ 845087 w 845086"/>
                <a:gd name="connsiteY29" fmla="*/ 882571 h 991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845086" h="991803">
                  <a:moveTo>
                    <a:pt x="845087" y="882571"/>
                  </a:moveTo>
                  <a:cubicBezTo>
                    <a:pt x="809094" y="908748"/>
                    <a:pt x="769829" y="928380"/>
                    <a:pt x="728928" y="944741"/>
                  </a:cubicBezTo>
                  <a:cubicBezTo>
                    <a:pt x="645490" y="977462"/>
                    <a:pt x="560417" y="997094"/>
                    <a:pt x="470435" y="990550"/>
                  </a:cubicBezTo>
                  <a:cubicBezTo>
                    <a:pt x="380453" y="984006"/>
                    <a:pt x="295379" y="961101"/>
                    <a:pt x="216849" y="916928"/>
                  </a:cubicBezTo>
                  <a:cubicBezTo>
                    <a:pt x="141591" y="874391"/>
                    <a:pt x="90874" y="810586"/>
                    <a:pt x="54881" y="732056"/>
                  </a:cubicBezTo>
                  <a:cubicBezTo>
                    <a:pt x="9072" y="632258"/>
                    <a:pt x="-8924" y="527552"/>
                    <a:pt x="4164" y="416301"/>
                  </a:cubicBezTo>
                  <a:cubicBezTo>
                    <a:pt x="9072" y="367220"/>
                    <a:pt x="15616" y="318139"/>
                    <a:pt x="36885" y="272330"/>
                  </a:cubicBezTo>
                  <a:cubicBezTo>
                    <a:pt x="82694" y="172532"/>
                    <a:pt x="148135" y="89094"/>
                    <a:pt x="256114" y="48193"/>
                  </a:cubicBezTo>
                  <a:cubicBezTo>
                    <a:pt x="341188" y="15472"/>
                    <a:pt x="427898" y="-4160"/>
                    <a:pt x="519516" y="748"/>
                  </a:cubicBezTo>
                  <a:cubicBezTo>
                    <a:pt x="552236" y="2384"/>
                    <a:pt x="586593" y="5656"/>
                    <a:pt x="619314" y="12200"/>
                  </a:cubicBezTo>
                  <a:cubicBezTo>
                    <a:pt x="620950" y="12200"/>
                    <a:pt x="622586" y="13836"/>
                    <a:pt x="622586" y="13836"/>
                  </a:cubicBezTo>
                  <a:cubicBezTo>
                    <a:pt x="614406" y="23653"/>
                    <a:pt x="602954" y="28561"/>
                    <a:pt x="593137" y="33469"/>
                  </a:cubicBezTo>
                  <a:cubicBezTo>
                    <a:pt x="576777" y="43285"/>
                    <a:pt x="558781" y="49829"/>
                    <a:pt x="542420" y="59645"/>
                  </a:cubicBezTo>
                  <a:cubicBezTo>
                    <a:pt x="526060" y="61281"/>
                    <a:pt x="509699" y="61281"/>
                    <a:pt x="494975" y="59645"/>
                  </a:cubicBezTo>
                  <a:cubicBezTo>
                    <a:pt x="447530" y="59645"/>
                    <a:pt x="400085" y="66190"/>
                    <a:pt x="354276" y="79278"/>
                  </a:cubicBezTo>
                  <a:cubicBezTo>
                    <a:pt x="318283" y="90730"/>
                    <a:pt x="282290" y="102182"/>
                    <a:pt x="249570" y="121815"/>
                  </a:cubicBezTo>
                  <a:cubicBezTo>
                    <a:pt x="231573" y="133267"/>
                    <a:pt x="215213" y="146355"/>
                    <a:pt x="198853" y="161080"/>
                  </a:cubicBezTo>
                  <a:cubicBezTo>
                    <a:pt x="157952" y="197072"/>
                    <a:pt x="126867" y="239609"/>
                    <a:pt x="102326" y="287054"/>
                  </a:cubicBezTo>
                  <a:cubicBezTo>
                    <a:pt x="79422" y="331227"/>
                    <a:pt x="63062" y="380308"/>
                    <a:pt x="56517" y="429390"/>
                  </a:cubicBezTo>
                  <a:cubicBezTo>
                    <a:pt x="53245" y="455566"/>
                    <a:pt x="49973" y="483379"/>
                    <a:pt x="51609" y="509555"/>
                  </a:cubicBezTo>
                  <a:cubicBezTo>
                    <a:pt x="53245" y="570089"/>
                    <a:pt x="63062" y="630622"/>
                    <a:pt x="90874" y="686247"/>
                  </a:cubicBezTo>
                  <a:cubicBezTo>
                    <a:pt x="108871" y="722240"/>
                    <a:pt x="126867" y="758233"/>
                    <a:pt x="151407" y="789317"/>
                  </a:cubicBezTo>
                  <a:cubicBezTo>
                    <a:pt x="185764" y="835126"/>
                    <a:pt x="228301" y="872755"/>
                    <a:pt x="280654" y="900568"/>
                  </a:cubicBezTo>
                  <a:cubicBezTo>
                    <a:pt x="328099" y="925108"/>
                    <a:pt x="377180" y="943105"/>
                    <a:pt x="429534" y="949649"/>
                  </a:cubicBezTo>
                  <a:cubicBezTo>
                    <a:pt x="460618" y="954557"/>
                    <a:pt x="491703" y="952921"/>
                    <a:pt x="522788" y="951285"/>
                  </a:cubicBezTo>
                  <a:cubicBezTo>
                    <a:pt x="568597" y="948013"/>
                    <a:pt x="614406" y="938197"/>
                    <a:pt x="658579" y="925108"/>
                  </a:cubicBezTo>
                  <a:cubicBezTo>
                    <a:pt x="697844" y="913656"/>
                    <a:pt x="735472" y="897296"/>
                    <a:pt x="769829" y="876027"/>
                  </a:cubicBezTo>
                  <a:cubicBezTo>
                    <a:pt x="782918" y="867847"/>
                    <a:pt x="796006" y="859667"/>
                    <a:pt x="807458" y="848215"/>
                  </a:cubicBezTo>
                  <a:cubicBezTo>
                    <a:pt x="810730" y="844943"/>
                    <a:pt x="814002" y="843307"/>
                    <a:pt x="817274" y="841671"/>
                  </a:cubicBezTo>
                  <a:cubicBezTo>
                    <a:pt x="831999" y="851487"/>
                    <a:pt x="840179" y="866211"/>
                    <a:pt x="845087" y="882571"/>
                  </a:cubicBezTo>
                  <a:close/>
                </a:path>
              </a:pathLst>
            </a:custGeom>
            <a:solidFill>
              <a:srgbClr val="F6CECE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7" name="Полилиния: фигура 1496">
              <a:extLst>
                <a:ext uri="{FF2B5EF4-FFF2-40B4-BE49-F238E27FC236}">
                  <a16:creationId xmlns:a16="http://schemas.microsoft.com/office/drawing/2014/main" id="{ACABD29F-73A5-0E53-5C99-8E83CBA772E1}"/>
                </a:ext>
              </a:extLst>
            </p:cNvPr>
            <p:cNvSpPr/>
            <p:nvPr/>
          </p:nvSpPr>
          <p:spPr>
            <a:xfrm>
              <a:off x="16208761" y="3049866"/>
              <a:ext cx="473018" cy="868735"/>
            </a:xfrm>
            <a:custGeom>
              <a:avLst/>
              <a:gdLst>
                <a:gd name="connsiteX0" fmla="*/ 0 w 473018"/>
                <a:gd name="connsiteY0" fmla="*/ 42537 h 868735"/>
                <a:gd name="connsiteX1" fmla="*/ 3272 w 473018"/>
                <a:gd name="connsiteY1" fmla="*/ 39265 h 868735"/>
                <a:gd name="connsiteX2" fmla="*/ 80166 w 473018"/>
                <a:gd name="connsiteY2" fmla="*/ 0 h 868735"/>
                <a:gd name="connsiteX3" fmla="*/ 112886 w 473018"/>
                <a:gd name="connsiteY3" fmla="*/ 11452 h 868735"/>
                <a:gd name="connsiteX4" fmla="*/ 335387 w 473018"/>
                <a:gd name="connsiteY4" fmla="*/ 153787 h 868735"/>
                <a:gd name="connsiteX5" fmla="*/ 467906 w 473018"/>
                <a:gd name="connsiteY5" fmla="*/ 438458 h 868735"/>
                <a:gd name="connsiteX6" fmla="*/ 462998 w 473018"/>
                <a:gd name="connsiteY6" fmla="*/ 618422 h 868735"/>
                <a:gd name="connsiteX7" fmla="*/ 448274 w 473018"/>
                <a:gd name="connsiteY7" fmla="*/ 660959 h 868735"/>
                <a:gd name="connsiteX8" fmla="*/ 371380 w 473018"/>
                <a:gd name="connsiteY8" fmla="*/ 801658 h 868735"/>
                <a:gd name="connsiteX9" fmla="*/ 302667 w 473018"/>
                <a:gd name="connsiteY9" fmla="*/ 868735 h 868735"/>
                <a:gd name="connsiteX10" fmla="*/ 286306 w 473018"/>
                <a:gd name="connsiteY10" fmla="*/ 842559 h 868735"/>
                <a:gd name="connsiteX11" fmla="*/ 274854 w 473018"/>
                <a:gd name="connsiteY11" fmla="*/ 831106 h 868735"/>
                <a:gd name="connsiteX12" fmla="*/ 279762 w 473018"/>
                <a:gd name="connsiteY12" fmla="*/ 822926 h 868735"/>
                <a:gd name="connsiteX13" fmla="*/ 333751 w 473018"/>
                <a:gd name="connsiteY13" fmla="*/ 746032 h 868735"/>
                <a:gd name="connsiteX14" fmla="*/ 387741 w 473018"/>
                <a:gd name="connsiteY14" fmla="*/ 602061 h 868735"/>
                <a:gd name="connsiteX15" fmla="*/ 395921 w 473018"/>
                <a:gd name="connsiteY15" fmla="*/ 534984 h 868735"/>
                <a:gd name="connsiteX16" fmla="*/ 399193 w 473018"/>
                <a:gd name="connsiteY16" fmla="*/ 477723 h 868735"/>
                <a:gd name="connsiteX17" fmla="*/ 359928 w 473018"/>
                <a:gd name="connsiteY17" fmla="*/ 299395 h 868735"/>
                <a:gd name="connsiteX18" fmla="*/ 314119 w 473018"/>
                <a:gd name="connsiteY18" fmla="*/ 222501 h 868735"/>
                <a:gd name="connsiteX19" fmla="*/ 269946 w 473018"/>
                <a:gd name="connsiteY19" fmla="*/ 165240 h 868735"/>
                <a:gd name="connsiteX20" fmla="*/ 57261 w 473018"/>
                <a:gd name="connsiteY20" fmla="*/ 57261 h 868735"/>
                <a:gd name="connsiteX21" fmla="*/ 8180 w 473018"/>
                <a:gd name="connsiteY21" fmla="*/ 50717 h 868735"/>
                <a:gd name="connsiteX22" fmla="*/ 0 w 473018"/>
                <a:gd name="connsiteY22" fmla="*/ 42537 h 868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3018" h="868735">
                  <a:moveTo>
                    <a:pt x="0" y="42537"/>
                  </a:moveTo>
                  <a:cubicBezTo>
                    <a:pt x="1636" y="40901"/>
                    <a:pt x="1636" y="40901"/>
                    <a:pt x="3272" y="39265"/>
                  </a:cubicBezTo>
                  <a:cubicBezTo>
                    <a:pt x="29449" y="26177"/>
                    <a:pt x="55625" y="13088"/>
                    <a:pt x="80166" y="0"/>
                  </a:cubicBezTo>
                  <a:cubicBezTo>
                    <a:pt x="91618" y="1636"/>
                    <a:pt x="103070" y="6544"/>
                    <a:pt x="112886" y="11452"/>
                  </a:cubicBezTo>
                  <a:cubicBezTo>
                    <a:pt x="196324" y="42537"/>
                    <a:pt x="271582" y="88346"/>
                    <a:pt x="335387" y="153787"/>
                  </a:cubicBezTo>
                  <a:cubicBezTo>
                    <a:pt x="412281" y="233953"/>
                    <a:pt x="453182" y="328843"/>
                    <a:pt x="467906" y="438458"/>
                  </a:cubicBezTo>
                  <a:cubicBezTo>
                    <a:pt x="476087" y="498991"/>
                    <a:pt x="474451" y="557888"/>
                    <a:pt x="462998" y="618422"/>
                  </a:cubicBezTo>
                  <a:cubicBezTo>
                    <a:pt x="459726" y="633146"/>
                    <a:pt x="454818" y="647870"/>
                    <a:pt x="448274" y="660959"/>
                  </a:cubicBezTo>
                  <a:cubicBezTo>
                    <a:pt x="427005" y="710040"/>
                    <a:pt x="402465" y="757485"/>
                    <a:pt x="371380" y="801658"/>
                  </a:cubicBezTo>
                  <a:cubicBezTo>
                    <a:pt x="353384" y="827834"/>
                    <a:pt x="330479" y="850739"/>
                    <a:pt x="302667" y="868735"/>
                  </a:cubicBezTo>
                  <a:cubicBezTo>
                    <a:pt x="296123" y="860555"/>
                    <a:pt x="294487" y="849103"/>
                    <a:pt x="286306" y="842559"/>
                  </a:cubicBezTo>
                  <a:cubicBezTo>
                    <a:pt x="283034" y="839286"/>
                    <a:pt x="278126" y="836014"/>
                    <a:pt x="274854" y="831106"/>
                  </a:cubicBezTo>
                  <a:cubicBezTo>
                    <a:pt x="274854" y="827834"/>
                    <a:pt x="276490" y="826198"/>
                    <a:pt x="279762" y="822926"/>
                  </a:cubicBezTo>
                  <a:cubicBezTo>
                    <a:pt x="301031" y="800022"/>
                    <a:pt x="319027" y="773845"/>
                    <a:pt x="333751" y="746032"/>
                  </a:cubicBezTo>
                  <a:cubicBezTo>
                    <a:pt x="358292" y="700223"/>
                    <a:pt x="376288" y="652778"/>
                    <a:pt x="387741" y="602061"/>
                  </a:cubicBezTo>
                  <a:cubicBezTo>
                    <a:pt x="392649" y="579157"/>
                    <a:pt x="395921" y="557888"/>
                    <a:pt x="395921" y="534984"/>
                  </a:cubicBezTo>
                  <a:cubicBezTo>
                    <a:pt x="395921" y="515351"/>
                    <a:pt x="399193" y="497355"/>
                    <a:pt x="399193" y="477723"/>
                  </a:cubicBezTo>
                  <a:cubicBezTo>
                    <a:pt x="397557" y="415553"/>
                    <a:pt x="386105" y="355020"/>
                    <a:pt x="359928" y="299395"/>
                  </a:cubicBezTo>
                  <a:cubicBezTo>
                    <a:pt x="346840" y="271582"/>
                    <a:pt x="330479" y="247041"/>
                    <a:pt x="314119" y="222501"/>
                  </a:cubicBezTo>
                  <a:cubicBezTo>
                    <a:pt x="301031" y="201232"/>
                    <a:pt x="287942" y="183236"/>
                    <a:pt x="269946" y="165240"/>
                  </a:cubicBezTo>
                  <a:cubicBezTo>
                    <a:pt x="209413" y="107978"/>
                    <a:pt x="139063" y="71986"/>
                    <a:pt x="57261" y="57261"/>
                  </a:cubicBezTo>
                  <a:cubicBezTo>
                    <a:pt x="40901" y="53989"/>
                    <a:pt x="24541" y="52353"/>
                    <a:pt x="8180" y="50717"/>
                  </a:cubicBezTo>
                  <a:cubicBezTo>
                    <a:pt x="4908" y="45809"/>
                    <a:pt x="1636" y="45809"/>
                    <a:pt x="0" y="42537"/>
                  </a:cubicBezTo>
                  <a:close/>
                </a:path>
              </a:pathLst>
            </a:custGeom>
            <a:solidFill>
              <a:srgbClr val="FCE4E4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8" name="Полилиния: фигура 1497">
              <a:extLst>
                <a:ext uri="{FF2B5EF4-FFF2-40B4-BE49-F238E27FC236}">
                  <a16:creationId xmlns:a16="http://schemas.microsoft.com/office/drawing/2014/main" id="{ADF5189B-7F42-47CC-AF02-D3B1BC9558AF}"/>
                </a:ext>
              </a:extLst>
            </p:cNvPr>
            <p:cNvSpPr/>
            <p:nvPr/>
          </p:nvSpPr>
          <p:spPr>
            <a:xfrm>
              <a:off x="15471439" y="3730457"/>
              <a:ext cx="218141" cy="158695"/>
            </a:xfrm>
            <a:custGeom>
              <a:avLst/>
              <a:gdLst>
                <a:gd name="connsiteX0" fmla="*/ 217062 w 218141"/>
                <a:gd name="connsiteY0" fmla="*/ 99798 h 158695"/>
                <a:gd name="connsiteX1" fmla="*/ 97632 w 218141"/>
                <a:gd name="connsiteY1" fmla="*/ 150515 h 158695"/>
                <a:gd name="connsiteX2" fmla="*/ 63275 w 218141"/>
                <a:gd name="connsiteY2" fmla="*/ 158696 h 158695"/>
                <a:gd name="connsiteX3" fmla="*/ 40370 w 218141"/>
                <a:gd name="connsiteY3" fmla="*/ 147243 h 158695"/>
                <a:gd name="connsiteX4" fmla="*/ 1105 w 218141"/>
                <a:gd name="connsiteY4" fmla="*/ 50717 h 158695"/>
                <a:gd name="connsiteX5" fmla="*/ 20738 w 218141"/>
                <a:gd name="connsiteY5" fmla="*/ 14724 h 158695"/>
                <a:gd name="connsiteX6" fmla="*/ 56731 w 218141"/>
                <a:gd name="connsiteY6" fmla="*/ 0 h 158695"/>
                <a:gd name="connsiteX7" fmla="*/ 69819 w 218141"/>
                <a:gd name="connsiteY7" fmla="*/ 8180 h 158695"/>
                <a:gd name="connsiteX8" fmla="*/ 156529 w 218141"/>
                <a:gd name="connsiteY8" fmla="*/ 58897 h 158695"/>
                <a:gd name="connsiteX9" fmla="*/ 212154 w 218141"/>
                <a:gd name="connsiteY9" fmla="*/ 89982 h 158695"/>
                <a:gd name="connsiteX10" fmla="*/ 217062 w 218141"/>
                <a:gd name="connsiteY10" fmla="*/ 99798 h 158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8141" h="158695">
                  <a:moveTo>
                    <a:pt x="217062" y="99798"/>
                  </a:moveTo>
                  <a:cubicBezTo>
                    <a:pt x="176161" y="116159"/>
                    <a:pt x="138532" y="135791"/>
                    <a:pt x="97632" y="150515"/>
                  </a:cubicBezTo>
                  <a:cubicBezTo>
                    <a:pt x="86179" y="153787"/>
                    <a:pt x="74727" y="158696"/>
                    <a:pt x="63275" y="158696"/>
                  </a:cubicBezTo>
                  <a:cubicBezTo>
                    <a:pt x="53459" y="158696"/>
                    <a:pt x="45278" y="155423"/>
                    <a:pt x="40370" y="147243"/>
                  </a:cubicBezTo>
                  <a:cubicBezTo>
                    <a:pt x="22374" y="117795"/>
                    <a:pt x="7650" y="85074"/>
                    <a:pt x="1105" y="50717"/>
                  </a:cubicBezTo>
                  <a:cubicBezTo>
                    <a:pt x="-2167" y="29449"/>
                    <a:pt x="1105" y="24541"/>
                    <a:pt x="20738" y="14724"/>
                  </a:cubicBezTo>
                  <a:cubicBezTo>
                    <a:pt x="32190" y="9816"/>
                    <a:pt x="43642" y="3272"/>
                    <a:pt x="56731" y="0"/>
                  </a:cubicBezTo>
                  <a:cubicBezTo>
                    <a:pt x="63275" y="0"/>
                    <a:pt x="66547" y="4908"/>
                    <a:pt x="69819" y="8180"/>
                  </a:cubicBezTo>
                  <a:cubicBezTo>
                    <a:pt x="97632" y="27813"/>
                    <a:pt x="127080" y="42537"/>
                    <a:pt x="156529" y="58897"/>
                  </a:cubicBezTo>
                  <a:cubicBezTo>
                    <a:pt x="174525" y="68714"/>
                    <a:pt x="192522" y="80166"/>
                    <a:pt x="212154" y="89982"/>
                  </a:cubicBezTo>
                  <a:cubicBezTo>
                    <a:pt x="215426" y="93254"/>
                    <a:pt x="220334" y="94890"/>
                    <a:pt x="217062" y="99798"/>
                  </a:cubicBezTo>
                  <a:close/>
                </a:path>
              </a:pathLst>
            </a:custGeom>
            <a:solidFill>
              <a:srgbClr val="F6CECE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9" name="Полилиния: фигура 1498">
              <a:extLst>
                <a:ext uri="{FF2B5EF4-FFF2-40B4-BE49-F238E27FC236}">
                  <a16:creationId xmlns:a16="http://schemas.microsoft.com/office/drawing/2014/main" id="{FB9B3C86-FA05-8F0C-5A3E-84CEB85083A4}"/>
                </a:ext>
              </a:extLst>
            </p:cNvPr>
            <p:cNvSpPr/>
            <p:nvPr/>
          </p:nvSpPr>
          <p:spPr>
            <a:xfrm>
              <a:off x="15529806" y="3681912"/>
              <a:ext cx="188657" cy="148343"/>
            </a:xfrm>
            <a:custGeom>
              <a:avLst/>
              <a:gdLst>
                <a:gd name="connsiteX0" fmla="*/ 158696 w 188657"/>
                <a:gd name="connsiteY0" fmla="*/ 148344 h 148343"/>
                <a:gd name="connsiteX1" fmla="*/ 153787 w 188657"/>
                <a:gd name="connsiteY1" fmla="*/ 141800 h 148343"/>
                <a:gd name="connsiteX2" fmla="*/ 32721 w 188657"/>
                <a:gd name="connsiteY2" fmla="*/ 73086 h 148343"/>
                <a:gd name="connsiteX3" fmla="*/ 0 w 188657"/>
                <a:gd name="connsiteY3" fmla="*/ 48546 h 148343"/>
                <a:gd name="connsiteX4" fmla="*/ 85074 w 188657"/>
                <a:gd name="connsiteY4" fmla="*/ 19097 h 148343"/>
                <a:gd name="connsiteX5" fmla="*/ 129247 w 188657"/>
                <a:gd name="connsiteY5" fmla="*/ 1101 h 148343"/>
                <a:gd name="connsiteX6" fmla="*/ 134155 w 188657"/>
                <a:gd name="connsiteY6" fmla="*/ 4373 h 148343"/>
                <a:gd name="connsiteX7" fmla="*/ 148879 w 188657"/>
                <a:gd name="connsiteY7" fmla="*/ 45274 h 148343"/>
                <a:gd name="connsiteX8" fmla="*/ 186508 w 188657"/>
                <a:gd name="connsiteY8" fmla="*/ 130347 h 148343"/>
                <a:gd name="connsiteX9" fmla="*/ 183236 w 188657"/>
                <a:gd name="connsiteY9" fmla="*/ 138528 h 148343"/>
                <a:gd name="connsiteX10" fmla="*/ 158696 w 188657"/>
                <a:gd name="connsiteY10" fmla="*/ 148344 h 148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8657" h="148343">
                  <a:moveTo>
                    <a:pt x="158696" y="148344"/>
                  </a:moveTo>
                  <a:cubicBezTo>
                    <a:pt x="158696" y="145072"/>
                    <a:pt x="155423" y="143436"/>
                    <a:pt x="153787" y="141800"/>
                  </a:cubicBezTo>
                  <a:cubicBezTo>
                    <a:pt x="112887" y="118895"/>
                    <a:pt x="73622" y="95991"/>
                    <a:pt x="32721" y="73086"/>
                  </a:cubicBezTo>
                  <a:cubicBezTo>
                    <a:pt x="21268" y="66542"/>
                    <a:pt x="9816" y="58362"/>
                    <a:pt x="0" y="48546"/>
                  </a:cubicBezTo>
                  <a:cubicBezTo>
                    <a:pt x="27813" y="38730"/>
                    <a:pt x="55625" y="28913"/>
                    <a:pt x="85074" y="19097"/>
                  </a:cubicBezTo>
                  <a:cubicBezTo>
                    <a:pt x="99798" y="14189"/>
                    <a:pt x="116159" y="9281"/>
                    <a:pt x="129247" y="1101"/>
                  </a:cubicBezTo>
                  <a:cubicBezTo>
                    <a:pt x="134155" y="-2171"/>
                    <a:pt x="134155" y="2737"/>
                    <a:pt x="134155" y="4373"/>
                  </a:cubicBezTo>
                  <a:cubicBezTo>
                    <a:pt x="139063" y="17461"/>
                    <a:pt x="143971" y="32185"/>
                    <a:pt x="148879" y="45274"/>
                  </a:cubicBezTo>
                  <a:cubicBezTo>
                    <a:pt x="158696" y="74722"/>
                    <a:pt x="171784" y="102535"/>
                    <a:pt x="186508" y="130347"/>
                  </a:cubicBezTo>
                  <a:cubicBezTo>
                    <a:pt x="189780" y="135256"/>
                    <a:pt x="189780" y="136892"/>
                    <a:pt x="183236" y="138528"/>
                  </a:cubicBezTo>
                  <a:cubicBezTo>
                    <a:pt x="175056" y="141800"/>
                    <a:pt x="166876" y="145072"/>
                    <a:pt x="158696" y="148344"/>
                  </a:cubicBezTo>
                  <a:close/>
                </a:path>
              </a:pathLst>
            </a:custGeom>
            <a:solidFill>
              <a:srgbClr val="DFAFA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0" name="Полилиния: фигура 1499">
              <a:extLst>
                <a:ext uri="{FF2B5EF4-FFF2-40B4-BE49-F238E27FC236}">
                  <a16:creationId xmlns:a16="http://schemas.microsoft.com/office/drawing/2014/main" id="{8FC9B95C-755E-31DA-4FE4-96C1E3A67EA5}"/>
                </a:ext>
              </a:extLst>
            </p:cNvPr>
            <p:cNvSpPr/>
            <p:nvPr/>
          </p:nvSpPr>
          <p:spPr>
            <a:xfrm>
              <a:off x="15663961" y="3218378"/>
              <a:ext cx="75257" cy="152829"/>
            </a:xfrm>
            <a:custGeom>
              <a:avLst/>
              <a:gdLst>
                <a:gd name="connsiteX0" fmla="*/ 0 w 75257"/>
                <a:gd name="connsiteY0" fmla="*/ 148879 h 152829"/>
                <a:gd name="connsiteX1" fmla="*/ 13088 w 75257"/>
                <a:gd name="connsiteY1" fmla="*/ 101434 h 152829"/>
                <a:gd name="connsiteX2" fmla="*/ 16360 w 75257"/>
                <a:gd name="connsiteY2" fmla="*/ 93254 h 152829"/>
                <a:gd name="connsiteX3" fmla="*/ 75258 w 75257"/>
                <a:gd name="connsiteY3" fmla="*/ 0 h 152829"/>
                <a:gd name="connsiteX4" fmla="*/ 71986 w 75257"/>
                <a:gd name="connsiteY4" fmla="*/ 13088 h 152829"/>
                <a:gd name="connsiteX5" fmla="*/ 11452 w 75257"/>
                <a:gd name="connsiteY5" fmla="*/ 147243 h 152829"/>
                <a:gd name="connsiteX6" fmla="*/ 0 w 75257"/>
                <a:gd name="connsiteY6" fmla="*/ 148879 h 152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257" h="152829">
                  <a:moveTo>
                    <a:pt x="0" y="148879"/>
                  </a:moveTo>
                  <a:cubicBezTo>
                    <a:pt x="0" y="132519"/>
                    <a:pt x="6544" y="116159"/>
                    <a:pt x="13088" y="101434"/>
                  </a:cubicBezTo>
                  <a:cubicBezTo>
                    <a:pt x="14724" y="98162"/>
                    <a:pt x="16360" y="96526"/>
                    <a:pt x="16360" y="93254"/>
                  </a:cubicBezTo>
                  <a:cubicBezTo>
                    <a:pt x="32721" y="60533"/>
                    <a:pt x="50717" y="29449"/>
                    <a:pt x="75258" y="0"/>
                  </a:cubicBezTo>
                  <a:cubicBezTo>
                    <a:pt x="75258" y="4908"/>
                    <a:pt x="73622" y="8180"/>
                    <a:pt x="71986" y="13088"/>
                  </a:cubicBezTo>
                  <a:cubicBezTo>
                    <a:pt x="49081" y="57261"/>
                    <a:pt x="26177" y="99798"/>
                    <a:pt x="11452" y="147243"/>
                  </a:cubicBezTo>
                  <a:cubicBezTo>
                    <a:pt x="6544" y="150515"/>
                    <a:pt x="4908" y="157059"/>
                    <a:pt x="0" y="148879"/>
                  </a:cubicBezTo>
                  <a:close/>
                </a:path>
              </a:pathLst>
            </a:custGeom>
            <a:solidFill>
              <a:srgbClr val="FAFBFB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1" name="Полилиния: фигура 1500">
              <a:extLst>
                <a:ext uri="{FF2B5EF4-FFF2-40B4-BE49-F238E27FC236}">
                  <a16:creationId xmlns:a16="http://schemas.microsoft.com/office/drawing/2014/main" id="{EB18F06C-EDAD-2B7E-B183-38C27BD4C44F}"/>
                </a:ext>
              </a:extLst>
            </p:cNvPr>
            <p:cNvSpPr/>
            <p:nvPr/>
          </p:nvSpPr>
          <p:spPr>
            <a:xfrm>
              <a:off x="16594866" y="3728492"/>
              <a:ext cx="73621" cy="121395"/>
            </a:xfrm>
            <a:custGeom>
              <a:avLst/>
              <a:gdLst>
                <a:gd name="connsiteX0" fmla="*/ 0 w 73621"/>
                <a:gd name="connsiteY0" fmla="*/ 118124 h 121395"/>
                <a:gd name="connsiteX1" fmla="*/ 22905 w 73621"/>
                <a:gd name="connsiteY1" fmla="*/ 82131 h 121395"/>
                <a:gd name="connsiteX2" fmla="*/ 67077 w 73621"/>
                <a:gd name="connsiteY2" fmla="*/ 5237 h 121395"/>
                <a:gd name="connsiteX3" fmla="*/ 71986 w 73621"/>
                <a:gd name="connsiteY3" fmla="*/ 329 h 121395"/>
                <a:gd name="connsiteX4" fmla="*/ 73622 w 73621"/>
                <a:gd name="connsiteY4" fmla="*/ 8509 h 121395"/>
                <a:gd name="connsiteX5" fmla="*/ 71986 w 73621"/>
                <a:gd name="connsiteY5" fmla="*/ 16690 h 121395"/>
                <a:gd name="connsiteX6" fmla="*/ 1636 w 73621"/>
                <a:gd name="connsiteY6" fmla="*/ 121396 h 121395"/>
                <a:gd name="connsiteX7" fmla="*/ 0 w 73621"/>
                <a:gd name="connsiteY7" fmla="*/ 118124 h 121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621" h="121395">
                  <a:moveTo>
                    <a:pt x="0" y="118124"/>
                  </a:moveTo>
                  <a:cubicBezTo>
                    <a:pt x="8180" y="106672"/>
                    <a:pt x="14724" y="93583"/>
                    <a:pt x="22905" y="82131"/>
                  </a:cubicBezTo>
                  <a:cubicBezTo>
                    <a:pt x="37629" y="57591"/>
                    <a:pt x="53989" y="31414"/>
                    <a:pt x="67077" y="5237"/>
                  </a:cubicBezTo>
                  <a:cubicBezTo>
                    <a:pt x="68713" y="3601"/>
                    <a:pt x="68713" y="-1307"/>
                    <a:pt x="71986" y="329"/>
                  </a:cubicBezTo>
                  <a:cubicBezTo>
                    <a:pt x="73622" y="329"/>
                    <a:pt x="73622" y="5237"/>
                    <a:pt x="73622" y="8509"/>
                  </a:cubicBezTo>
                  <a:cubicBezTo>
                    <a:pt x="73622" y="11782"/>
                    <a:pt x="73622" y="13418"/>
                    <a:pt x="71986" y="16690"/>
                  </a:cubicBezTo>
                  <a:cubicBezTo>
                    <a:pt x="57261" y="57591"/>
                    <a:pt x="31085" y="90311"/>
                    <a:pt x="1636" y="121396"/>
                  </a:cubicBezTo>
                  <a:cubicBezTo>
                    <a:pt x="0" y="119760"/>
                    <a:pt x="0" y="119760"/>
                    <a:pt x="0" y="118124"/>
                  </a:cubicBezTo>
                  <a:close/>
                </a:path>
              </a:pathLst>
            </a:custGeom>
            <a:solidFill>
              <a:srgbClr val="FAFBFB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2" name="Полилиния: фигура 1501">
              <a:extLst>
                <a:ext uri="{FF2B5EF4-FFF2-40B4-BE49-F238E27FC236}">
                  <a16:creationId xmlns:a16="http://schemas.microsoft.com/office/drawing/2014/main" id="{F8695E08-89B6-DF3A-5A77-EEBA727FECC9}"/>
                </a:ext>
              </a:extLst>
            </p:cNvPr>
            <p:cNvSpPr/>
            <p:nvPr/>
          </p:nvSpPr>
          <p:spPr>
            <a:xfrm>
              <a:off x="15645965" y="3416013"/>
              <a:ext cx="18258" cy="105031"/>
            </a:xfrm>
            <a:custGeom>
              <a:avLst/>
              <a:gdLst>
                <a:gd name="connsiteX0" fmla="*/ 0 w 18258"/>
                <a:gd name="connsiteY0" fmla="*/ 87035 h 105031"/>
                <a:gd name="connsiteX1" fmla="*/ 0 w 18258"/>
                <a:gd name="connsiteY1" fmla="*/ 42862 h 105031"/>
                <a:gd name="connsiteX2" fmla="*/ 8180 w 18258"/>
                <a:gd name="connsiteY2" fmla="*/ 6869 h 105031"/>
                <a:gd name="connsiteX3" fmla="*/ 14724 w 18258"/>
                <a:gd name="connsiteY3" fmla="*/ 325 h 105031"/>
                <a:gd name="connsiteX4" fmla="*/ 17996 w 18258"/>
                <a:gd name="connsiteY4" fmla="*/ 8505 h 105031"/>
                <a:gd name="connsiteX5" fmla="*/ 8180 w 18258"/>
                <a:gd name="connsiteY5" fmla="*/ 101759 h 105031"/>
                <a:gd name="connsiteX6" fmla="*/ 6544 w 18258"/>
                <a:gd name="connsiteY6" fmla="*/ 105031 h 105031"/>
                <a:gd name="connsiteX7" fmla="*/ 0 w 18258"/>
                <a:gd name="connsiteY7" fmla="*/ 87035 h 105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58" h="105031">
                  <a:moveTo>
                    <a:pt x="0" y="87035"/>
                  </a:moveTo>
                  <a:cubicBezTo>
                    <a:pt x="0" y="72311"/>
                    <a:pt x="0" y="57586"/>
                    <a:pt x="0" y="42862"/>
                  </a:cubicBezTo>
                  <a:cubicBezTo>
                    <a:pt x="0" y="29774"/>
                    <a:pt x="3272" y="18321"/>
                    <a:pt x="8180" y="6869"/>
                  </a:cubicBezTo>
                  <a:cubicBezTo>
                    <a:pt x="9816" y="3597"/>
                    <a:pt x="11452" y="-1311"/>
                    <a:pt x="14724" y="325"/>
                  </a:cubicBezTo>
                  <a:cubicBezTo>
                    <a:pt x="19632" y="1961"/>
                    <a:pt x="17996" y="5233"/>
                    <a:pt x="17996" y="8505"/>
                  </a:cubicBezTo>
                  <a:cubicBezTo>
                    <a:pt x="14724" y="39590"/>
                    <a:pt x="11452" y="70675"/>
                    <a:pt x="8180" y="101759"/>
                  </a:cubicBezTo>
                  <a:cubicBezTo>
                    <a:pt x="8180" y="103395"/>
                    <a:pt x="6544" y="103395"/>
                    <a:pt x="6544" y="105031"/>
                  </a:cubicBezTo>
                  <a:cubicBezTo>
                    <a:pt x="1636" y="98487"/>
                    <a:pt x="1636" y="91943"/>
                    <a:pt x="0" y="87035"/>
                  </a:cubicBezTo>
                  <a:close/>
                </a:path>
              </a:pathLst>
            </a:custGeom>
            <a:solidFill>
              <a:srgbClr val="F9F9F9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3" name="Полилиния: фигура 1502">
              <a:extLst>
                <a:ext uri="{FF2B5EF4-FFF2-40B4-BE49-F238E27FC236}">
                  <a16:creationId xmlns:a16="http://schemas.microsoft.com/office/drawing/2014/main" id="{38B75CBF-7046-9562-ECF2-814101EA97C5}"/>
                </a:ext>
              </a:extLst>
            </p:cNvPr>
            <p:cNvSpPr/>
            <p:nvPr/>
          </p:nvSpPr>
          <p:spPr>
            <a:xfrm>
              <a:off x="15712959" y="3091790"/>
              <a:ext cx="894994" cy="900140"/>
            </a:xfrm>
            <a:custGeom>
              <a:avLst/>
              <a:gdLst>
                <a:gd name="connsiteX0" fmla="*/ 495802 w 894994"/>
                <a:gd name="connsiteY0" fmla="*/ 614 h 900140"/>
                <a:gd name="connsiteX1" fmla="*/ 531795 w 894994"/>
                <a:gd name="connsiteY1" fmla="*/ 5522 h 900140"/>
                <a:gd name="connsiteX2" fmla="*/ 777200 w 894994"/>
                <a:gd name="connsiteY2" fmla="*/ 128224 h 900140"/>
                <a:gd name="connsiteX3" fmla="*/ 787016 w 894994"/>
                <a:gd name="connsiteY3" fmla="*/ 139677 h 900140"/>
                <a:gd name="connsiteX4" fmla="*/ 888451 w 894994"/>
                <a:gd name="connsiteY4" fmla="*/ 355633 h 900140"/>
                <a:gd name="connsiteX5" fmla="*/ 893359 w 894994"/>
                <a:gd name="connsiteY5" fmla="*/ 484880 h 900140"/>
                <a:gd name="connsiteX6" fmla="*/ 886815 w 894994"/>
                <a:gd name="connsiteY6" fmla="*/ 548686 h 900140"/>
                <a:gd name="connsiteX7" fmla="*/ 790288 w 894994"/>
                <a:gd name="connsiteY7" fmla="*/ 763006 h 900140"/>
                <a:gd name="connsiteX8" fmla="*/ 769020 w 894994"/>
                <a:gd name="connsiteY8" fmla="*/ 787547 h 900140"/>
                <a:gd name="connsiteX9" fmla="*/ 536703 w 894994"/>
                <a:gd name="connsiteY9" fmla="*/ 888981 h 900140"/>
                <a:gd name="connsiteX10" fmla="*/ 389459 w 894994"/>
                <a:gd name="connsiteY10" fmla="*/ 897161 h 900140"/>
                <a:gd name="connsiteX11" fmla="*/ 98245 w 894994"/>
                <a:gd name="connsiteY11" fmla="*/ 731922 h 900140"/>
                <a:gd name="connsiteX12" fmla="*/ 11535 w 894994"/>
                <a:gd name="connsiteY12" fmla="*/ 550322 h 900140"/>
                <a:gd name="connsiteX13" fmla="*/ 180047 w 894994"/>
                <a:gd name="connsiteY13" fmla="*/ 74235 h 900140"/>
                <a:gd name="connsiteX14" fmla="*/ 273301 w 894994"/>
                <a:gd name="connsiteY14" fmla="*/ 28426 h 900140"/>
                <a:gd name="connsiteX15" fmla="*/ 360011 w 894994"/>
                <a:gd name="connsiteY15" fmla="*/ 5522 h 900140"/>
                <a:gd name="connsiteX16" fmla="*/ 490894 w 894994"/>
                <a:gd name="connsiteY16" fmla="*/ 614 h 900140"/>
                <a:gd name="connsiteX17" fmla="*/ 495802 w 894994"/>
                <a:gd name="connsiteY17" fmla="*/ 614 h 90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94994" h="900140">
                  <a:moveTo>
                    <a:pt x="495802" y="614"/>
                  </a:moveTo>
                  <a:cubicBezTo>
                    <a:pt x="507254" y="2250"/>
                    <a:pt x="520342" y="3886"/>
                    <a:pt x="531795" y="5522"/>
                  </a:cubicBezTo>
                  <a:cubicBezTo>
                    <a:pt x="628321" y="18610"/>
                    <a:pt x="710123" y="59511"/>
                    <a:pt x="777200" y="128224"/>
                  </a:cubicBezTo>
                  <a:cubicBezTo>
                    <a:pt x="780472" y="131496"/>
                    <a:pt x="783744" y="134768"/>
                    <a:pt x="787016" y="139677"/>
                  </a:cubicBezTo>
                  <a:cubicBezTo>
                    <a:pt x="832825" y="206754"/>
                    <a:pt x="876998" y="273832"/>
                    <a:pt x="888451" y="355633"/>
                  </a:cubicBezTo>
                  <a:cubicBezTo>
                    <a:pt x="894995" y="398170"/>
                    <a:pt x="896631" y="440707"/>
                    <a:pt x="893359" y="484880"/>
                  </a:cubicBezTo>
                  <a:cubicBezTo>
                    <a:pt x="891723" y="506149"/>
                    <a:pt x="891723" y="529053"/>
                    <a:pt x="886815" y="548686"/>
                  </a:cubicBezTo>
                  <a:cubicBezTo>
                    <a:pt x="868818" y="625579"/>
                    <a:pt x="839369" y="699201"/>
                    <a:pt x="790288" y="763006"/>
                  </a:cubicBezTo>
                  <a:cubicBezTo>
                    <a:pt x="783744" y="771186"/>
                    <a:pt x="775564" y="779367"/>
                    <a:pt x="769020" y="787547"/>
                  </a:cubicBezTo>
                  <a:cubicBezTo>
                    <a:pt x="701942" y="846444"/>
                    <a:pt x="621777" y="874257"/>
                    <a:pt x="536703" y="888981"/>
                  </a:cubicBezTo>
                  <a:cubicBezTo>
                    <a:pt x="487622" y="898797"/>
                    <a:pt x="438541" y="903705"/>
                    <a:pt x="389459" y="897161"/>
                  </a:cubicBezTo>
                  <a:cubicBezTo>
                    <a:pt x="270029" y="882437"/>
                    <a:pt x="170231" y="830084"/>
                    <a:pt x="98245" y="731922"/>
                  </a:cubicBezTo>
                  <a:cubicBezTo>
                    <a:pt x="57344" y="677932"/>
                    <a:pt x="24623" y="617399"/>
                    <a:pt x="11535" y="550322"/>
                  </a:cubicBezTo>
                  <a:cubicBezTo>
                    <a:pt x="-26094" y="370358"/>
                    <a:pt x="27895" y="188758"/>
                    <a:pt x="180047" y="74235"/>
                  </a:cubicBezTo>
                  <a:cubicBezTo>
                    <a:pt x="207859" y="52967"/>
                    <a:pt x="238944" y="38242"/>
                    <a:pt x="273301" y="28426"/>
                  </a:cubicBezTo>
                  <a:cubicBezTo>
                    <a:pt x="302749" y="18610"/>
                    <a:pt x="330562" y="10430"/>
                    <a:pt x="360011" y="5522"/>
                  </a:cubicBezTo>
                  <a:cubicBezTo>
                    <a:pt x="405820" y="614"/>
                    <a:pt x="448357" y="-1023"/>
                    <a:pt x="490894" y="614"/>
                  </a:cubicBezTo>
                  <a:cubicBezTo>
                    <a:pt x="492530" y="614"/>
                    <a:pt x="494166" y="614"/>
                    <a:pt x="495802" y="614"/>
                  </a:cubicBezTo>
                  <a:close/>
                </a:path>
              </a:pathLst>
            </a:custGeom>
            <a:solidFill>
              <a:srgbClr val="060404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4" name="Полилиния: фигура 1503">
              <a:extLst>
                <a:ext uri="{FF2B5EF4-FFF2-40B4-BE49-F238E27FC236}">
                  <a16:creationId xmlns:a16="http://schemas.microsoft.com/office/drawing/2014/main" id="{9E80640C-6D24-FDC8-1286-B16AE55AC90D}"/>
                </a:ext>
              </a:extLst>
            </p:cNvPr>
            <p:cNvSpPr/>
            <p:nvPr/>
          </p:nvSpPr>
          <p:spPr>
            <a:xfrm>
              <a:off x="15776848" y="3815531"/>
              <a:ext cx="11452" cy="44172"/>
            </a:xfrm>
            <a:custGeom>
              <a:avLst/>
              <a:gdLst>
                <a:gd name="connsiteX0" fmla="*/ 11452 w 11452"/>
                <a:gd name="connsiteY0" fmla="*/ 44173 h 44172"/>
                <a:gd name="connsiteX1" fmla="*/ 0 w 11452"/>
                <a:gd name="connsiteY1" fmla="*/ 4908 h 44172"/>
                <a:gd name="connsiteX2" fmla="*/ 1636 w 11452"/>
                <a:gd name="connsiteY2" fmla="*/ 0 h 44172"/>
                <a:gd name="connsiteX3" fmla="*/ 4908 w 11452"/>
                <a:gd name="connsiteY3" fmla="*/ 3272 h 44172"/>
                <a:gd name="connsiteX4" fmla="*/ 11452 w 11452"/>
                <a:gd name="connsiteY4" fmla="*/ 44173 h 44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52" h="44172">
                  <a:moveTo>
                    <a:pt x="11452" y="44173"/>
                  </a:moveTo>
                  <a:cubicBezTo>
                    <a:pt x="4908" y="32721"/>
                    <a:pt x="0" y="19632"/>
                    <a:pt x="0" y="4908"/>
                  </a:cubicBezTo>
                  <a:cubicBezTo>
                    <a:pt x="0" y="3272"/>
                    <a:pt x="0" y="0"/>
                    <a:pt x="1636" y="0"/>
                  </a:cubicBezTo>
                  <a:cubicBezTo>
                    <a:pt x="4908" y="0"/>
                    <a:pt x="4908" y="1636"/>
                    <a:pt x="4908" y="3272"/>
                  </a:cubicBezTo>
                  <a:cubicBezTo>
                    <a:pt x="9816" y="17996"/>
                    <a:pt x="11452" y="31085"/>
                    <a:pt x="11452" y="44173"/>
                  </a:cubicBezTo>
                  <a:close/>
                </a:path>
              </a:pathLst>
            </a:custGeom>
            <a:solidFill>
              <a:srgbClr val="272121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5" name="Полилиния: фигура 1504">
              <a:extLst>
                <a:ext uri="{FF2B5EF4-FFF2-40B4-BE49-F238E27FC236}">
                  <a16:creationId xmlns:a16="http://schemas.microsoft.com/office/drawing/2014/main" id="{37D112D7-7E79-7455-F70C-46A039F4D83C}"/>
                </a:ext>
              </a:extLst>
            </p:cNvPr>
            <p:cNvSpPr/>
            <p:nvPr/>
          </p:nvSpPr>
          <p:spPr>
            <a:xfrm>
              <a:off x="15814297" y="3861340"/>
              <a:ext cx="18176" cy="40900"/>
            </a:xfrm>
            <a:custGeom>
              <a:avLst/>
              <a:gdLst>
                <a:gd name="connsiteX0" fmla="*/ 180 w 18176"/>
                <a:gd name="connsiteY0" fmla="*/ 0 h 40900"/>
                <a:gd name="connsiteX1" fmla="*/ 18176 w 18176"/>
                <a:gd name="connsiteY1" fmla="*/ 40901 h 40900"/>
                <a:gd name="connsiteX2" fmla="*/ 180 w 18176"/>
                <a:gd name="connsiteY2" fmla="*/ 0 h 4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176" h="40900">
                  <a:moveTo>
                    <a:pt x="180" y="0"/>
                  </a:moveTo>
                  <a:cubicBezTo>
                    <a:pt x="9996" y="13088"/>
                    <a:pt x="13268" y="26177"/>
                    <a:pt x="18176" y="40901"/>
                  </a:cubicBezTo>
                  <a:cubicBezTo>
                    <a:pt x="8360" y="34357"/>
                    <a:pt x="-1456" y="13088"/>
                    <a:pt x="180" y="0"/>
                  </a:cubicBezTo>
                  <a:close/>
                </a:path>
              </a:pathLst>
            </a:custGeom>
            <a:solidFill>
              <a:srgbClr val="2B2424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6" name="Полилиния: фигура 1505">
              <a:extLst>
                <a:ext uri="{FF2B5EF4-FFF2-40B4-BE49-F238E27FC236}">
                  <a16:creationId xmlns:a16="http://schemas.microsoft.com/office/drawing/2014/main" id="{E169B188-6EE3-B256-5602-C38AD365E6A7}"/>
                </a:ext>
              </a:extLst>
            </p:cNvPr>
            <p:cNvSpPr/>
            <p:nvPr/>
          </p:nvSpPr>
          <p:spPr>
            <a:xfrm>
              <a:off x="15794844" y="3841708"/>
              <a:ext cx="14724" cy="37628"/>
            </a:xfrm>
            <a:custGeom>
              <a:avLst/>
              <a:gdLst>
                <a:gd name="connsiteX0" fmla="*/ 0 w 14724"/>
                <a:gd name="connsiteY0" fmla="*/ 0 h 37628"/>
                <a:gd name="connsiteX1" fmla="*/ 14724 w 14724"/>
                <a:gd name="connsiteY1" fmla="*/ 37629 h 37628"/>
                <a:gd name="connsiteX2" fmla="*/ 0 w 14724"/>
                <a:gd name="connsiteY2" fmla="*/ 0 h 37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24" h="37628">
                  <a:moveTo>
                    <a:pt x="0" y="0"/>
                  </a:moveTo>
                  <a:cubicBezTo>
                    <a:pt x="9816" y="11452"/>
                    <a:pt x="11452" y="24541"/>
                    <a:pt x="14724" y="37629"/>
                  </a:cubicBezTo>
                  <a:cubicBezTo>
                    <a:pt x="4908" y="27813"/>
                    <a:pt x="0" y="14724"/>
                    <a:pt x="0" y="0"/>
                  </a:cubicBezTo>
                  <a:close/>
                </a:path>
              </a:pathLst>
            </a:custGeom>
            <a:solidFill>
              <a:srgbClr val="251F1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7" name="Полилиния: фигура 1506">
              <a:extLst>
                <a:ext uri="{FF2B5EF4-FFF2-40B4-BE49-F238E27FC236}">
                  <a16:creationId xmlns:a16="http://schemas.microsoft.com/office/drawing/2014/main" id="{5629EDBB-2DC0-6755-370B-1844AD2A5ACA}"/>
                </a:ext>
              </a:extLst>
            </p:cNvPr>
            <p:cNvSpPr/>
            <p:nvPr/>
          </p:nvSpPr>
          <p:spPr>
            <a:xfrm>
              <a:off x="15837202" y="3876065"/>
              <a:ext cx="19811" cy="34356"/>
            </a:xfrm>
            <a:custGeom>
              <a:avLst/>
              <a:gdLst>
                <a:gd name="connsiteX0" fmla="*/ 179 w 19811"/>
                <a:gd name="connsiteY0" fmla="*/ 0 h 34356"/>
                <a:gd name="connsiteX1" fmla="*/ 19811 w 19811"/>
                <a:gd name="connsiteY1" fmla="*/ 34357 h 34356"/>
                <a:gd name="connsiteX2" fmla="*/ 179 w 19811"/>
                <a:gd name="connsiteY2" fmla="*/ 0 h 3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11" h="34356">
                  <a:moveTo>
                    <a:pt x="179" y="0"/>
                  </a:moveTo>
                  <a:cubicBezTo>
                    <a:pt x="9995" y="11452"/>
                    <a:pt x="13267" y="22905"/>
                    <a:pt x="19811" y="34357"/>
                  </a:cubicBezTo>
                  <a:cubicBezTo>
                    <a:pt x="8359" y="27813"/>
                    <a:pt x="-1457" y="13088"/>
                    <a:pt x="179" y="0"/>
                  </a:cubicBezTo>
                  <a:close/>
                </a:path>
              </a:pathLst>
            </a:custGeom>
            <a:solidFill>
              <a:srgbClr val="2C2525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8" name="Полилиния: фигура 1507">
              <a:extLst>
                <a:ext uri="{FF2B5EF4-FFF2-40B4-BE49-F238E27FC236}">
                  <a16:creationId xmlns:a16="http://schemas.microsoft.com/office/drawing/2014/main" id="{F8DC34B1-CE1A-9406-2069-6CDE7B1B60DA}"/>
                </a:ext>
              </a:extLst>
            </p:cNvPr>
            <p:cNvSpPr/>
            <p:nvPr/>
          </p:nvSpPr>
          <p:spPr>
            <a:xfrm>
              <a:off x="16630859" y="3404886"/>
              <a:ext cx="11506" cy="60533"/>
            </a:xfrm>
            <a:custGeom>
              <a:avLst/>
              <a:gdLst>
                <a:gd name="connsiteX0" fmla="*/ 9816 w 11506"/>
                <a:gd name="connsiteY0" fmla="*/ 0 h 60533"/>
                <a:gd name="connsiteX1" fmla="*/ 0 w 11506"/>
                <a:gd name="connsiteY1" fmla="*/ 60533 h 60533"/>
                <a:gd name="connsiteX2" fmla="*/ 9816 w 11506"/>
                <a:gd name="connsiteY2" fmla="*/ 0 h 6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06" h="60533">
                  <a:moveTo>
                    <a:pt x="9816" y="0"/>
                  </a:moveTo>
                  <a:cubicBezTo>
                    <a:pt x="14724" y="11452"/>
                    <a:pt x="8180" y="44173"/>
                    <a:pt x="0" y="60533"/>
                  </a:cubicBezTo>
                  <a:cubicBezTo>
                    <a:pt x="1636" y="37629"/>
                    <a:pt x="3272" y="17996"/>
                    <a:pt x="9816" y="0"/>
                  </a:cubicBezTo>
                  <a:close/>
                </a:path>
              </a:pathLst>
            </a:custGeom>
            <a:solidFill>
              <a:srgbClr val="262222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09" name="Полилиния: фигура 1508">
              <a:extLst>
                <a:ext uri="{FF2B5EF4-FFF2-40B4-BE49-F238E27FC236}">
                  <a16:creationId xmlns:a16="http://schemas.microsoft.com/office/drawing/2014/main" id="{95E57F54-88CA-9017-B399-2C171221E71C}"/>
                </a:ext>
              </a:extLst>
            </p:cNvPr>
            <p:cNvSpPr/>
            <p:nvPr/>
          </p:nvSpPr>
          <p:spPr>
            <a:xfrm>
              <a:off x="16634131" y="3437607"/>
              <a:ext cx="16360" cy="50717"/>
            </a:xfrm>
            <a:custGeom>
              <a:avLst/>
              <a:gdLst>
                <a:gd name="connsiteX0" fmla="*/ 0 w 16360"/>
                <a:gd name="connsiteY0" fmla="*/ 50717 h 50717"/>
                <a:gd name="connsiteX1" fmla="*/ 16360 w 16360"/>
                <a:gd name="connsiteY1" fmla="*/ 0 h 50717"/>
                <a:gd name="connsiteX2" fmla="*/ 0 w 16360"/>
                <a:gd name="connsiteY2" fmla="*/ 50717 h 50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60" h="50717">
                  <a:moveTo>
                    <a:pt x="0" y="50717"/>
                  </a:moveTo>
                  <a:cubicBezTo>
                    <a:pt x="3272" y="32721"/>
                    <a:pt x="6544" y="14724"/>
                    <a:pt x="16360" y="0"/>
                  </a:cubicBezTo>
                  <a:cubicBezTo>
                    <a:pt x="16360" y="17996"/>
                    <a:pt x="9816" y="34357"/>
                    <a:pt x="0" y="50717"/>
                  </a:cubicBezTo>
                  <a:close/>
                </a:path>
              </a:pathLst>
            </a:custGeom>
            <a:solidFill>
              <a:srgbClr val="252121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0" name="Полилиния: фигура 1509">
              <a:extLst>
                <a:ext uri="{FF2B5EF4-FFF2-40B4-BE49-F238E27FC236}">
                  <a16:creationId xmlns:a16="http://schemas.microsoft.com/office/drawing/2014/main" id="{34D8B255-03F6-AC2D-48A3-5863B009DFCF}"/>
                </a:ext>
              </a:extLst>
            </p:cNvPr>
            <p:cNvSpPr/>
            <p:nvPr/>
          </p:nvSpPr>
          <p:spPr>
            <a:xfrm>
              <a:off x="16640675" y="3494868"/>
              <a:ext cx="16360" cy="47445"/>
            </a:xfrm>
            <a:custGeom>
              <a:avLst/>
              <a:gdLst>
                <a:gd name="connsiteX0" fmla="*/ 16360 w 16360"/>
                <a:gd name="connsiteY0" fmla="*/ 0 h 47445"/>
                <a:gd name="connsiteX1" fmla="*/ 0 w 16360"/>
                <a:gd name="connsiteY1" fmla="*/ 47445 h 47445"/>
                <a:gd name="connsiteX2" fmla="*/ 16360 w 16360"/>
                <a:gd name="connsiteY2" fmla="*/ 0 h 47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60" h="47445">
                  <a:moveTo>
                    <a:pt x="16360" y="0"/>
                  </a:moveTo>
                  <a:cubicBezTo>
                    <a:pt x="16360" y="17996"/>
                    <a:pt x="8180" y="32721"/>
                    <a:pt x="0" y="47445"/>
                  </a:cubicBezTo>
                  <a:cubicBezTo>
                    <a:pt x="4908" y="31085"/>
                    <a:pt x="8180" y="14724"/>
                    <a:pt x="16360" y="0"/>
                  </a:cubicBezTo>
                  <a:close/>
                </a:path>
              </a:pathLst>
            </a:custGeom>
            <a:solidFill>
              <a:srgbClr val="262222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1" name="Полилиния: фигура 1510">
              <a:extLst>
                <a:ext uri="{FF2B5EF4-FFF2-40B4-BE49-F238E27FC236}">
                  <a16:creationId xmlns:a16="http://schemas.microsoft.com/office/drawing/2014/main" id="{0E8B9388-DE29-006A-31DF-C758765FF6C9}"/>
                </a:ext>
              </a:extLst>
            </p:cNvPr>
            <p:cNvSpPr/>
            <p:nvPr/>
          </p:nvSpPr>
          <p:spPr>
            <a:xfrm>
              <a:off x="16626512" y="3380346"/>
              <a:ext cx="6208" cy="47445"/>
            </a:xfrm>
            <a:custGeom>
              <a:avLst/>
              <a:gdLst>
                <a:gd name="connsiteX0" fmla="*/ 2711 w 6208"/>
                <a:gd name="connsiteY0" fmla="*/ 47445 h 47445"/>
                <a:gd name="connsiteX1" fmla="*/ 1075 w 6208"/>
                <a:gd name="connsiteY1" fmla="*/ 0 h 47445"/>
                <a:gd name="connsiteX2" fmla="*/ 2711 w 6208"/>
                <a:gd name="connsiteY2" fmla="*/ 47445 h 47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08" h="47445">
                  <a:moveTo>
                    <a:pt x="2711" y="47445"/>
                  </a:moveTo>
                  <a:cubicBezTo>
                    <a:pt x="-561" y="32721"/>
                    <a:pt x="-561" y="16360"/>
                    <a:pt x="1075" y="0"/>
                  </a:cubicBezTo>
                  <a:cubicBezTo>
                    <a:pt x="9255" y="16360"/>
                    <a:pt x="5983" y="31085"/>
                    <a:pt x="2711" y="47445"/>
                  </a:cubicBezTo>
                  <a:close/>
                </a:path>
              </a:pathLst>
            </a:custGeom>
            <a:solidFill>
              <a:srgbClr val="322D2D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2" name="Полилиния: фигура 1511">
              <a:extLst>
                <a:ext uri="{FF2B5EF4-FFF2-40B4-BE49-F238E27FC236}">
                  <a16:creationId xmlns:a16="http://schemas.microsoft.com/office/drawing/2014/main" id="{00785BED-14A7-0EA6-69E9-D2737D554162}"/>
                </a:ext>
              </a:extLst>
            </p:cNvPr>
            <p:cNvSpPr/>
            <p:nvPr/>
          </p:nvSpPr>
          <p:spPr>
            <a:xfrm>
              <a:off x="16642311" y="3527589"/>
              <a:ext cx="16360" cy="37628"/>
            </a:xfrm>
            <a:custGeom>
              <a:avLst/>
              <a:gdLst>
                <a:gd name="connsiteX0" fmla="*/ 16360 w 16360"/>
                <a:gd name="connsiteY0" fmla="*/ 0 h 37628"/>
                <a:gd name="connsiteX1" fmla="*/ 0 w 16360"/>
                <a:gd name="connsiteY1" fmla="*/ 37629 h 37628"/>
                <a:gd name="connsiteX2" fmla="*/ 16360 w 16360"/>
                <a:gd name="connsiteY2" fmla="*/ 0 h 37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60" h="37628">
                  <a:moveTo>
                    <a:pt x="16360" y="0"/>
                  </a:moveTo>
                  <a:cubicBezTo>
                    <a:pt x="16360" y="14724"/>
                    <a:pt x="8180" y="26177"/>
                    <a:pt x="0" y="37629"/>
                  </a:cubicBezTo>
                  <a:cubicBezTo>
                    <a:pt x="1636" y="24541"/>
                    <a:pt x="6544" y="11452"/>
                    <a:pt x="16360" y="0"/>
                  </a:cubicBezTo>
                  <a:close/>
                </a:path>
              </a:pathLst>
            </a:custGeom>
            <a:solidFill>
              <a:srgbClr val="292525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3" name="Полилиния: фигура 1512">
              <a:extLst>
                <a:ext uri="{FF2B5EF4-FFF2-40B4-BE49-F238E27FC236}">
                  <a16:creationId xmlns:a16="http://schemas.microsoft.com/office/drawing/2014/main" id="{00CD614F-9667-7D06-FD71-50FA918613DE}"/>
                </a:ext>
              </a:extLst>
            </p:cNvPr>
            <p:cNvSpPr/>
            <p:nvPr/>
          </p:nvSpPr>
          <p:spPr>
            <a:xfrm>
              <a:off x="16641994" y="3467056"/>
              <a:ext cx="10450" cy="42536"/>
            </a:xfrm>
            <a:custGeom>
              <a:avLst/>
              <a:gdLst>
                <a:gd name="connsiteX0" fmla="*/ 10133 w 10450"/>
                <a:gd name="connsiteY0" fmla="*/ 0 h 42536"/>
                <a:gd name="connsiteX1" fmla="*/ 317 w 10450"/>
                <a:gd name="connsiteY1" fmla="*/ 42537 h 42536"/>
                <a:gd name="connsiteX2" fmla="*/ 10133 w 10450"/>
                <a:gd name="connsiteY2" fmla="*/ 0 h 42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50" h="42536">
                  <a:moveTo>
                    <a:pt x="10133" y="0"/>
                  </a:moveTo>
                  <a:cubicBezTo>
                    <a:pt x="11769" y="16360"/>
                    <a:pt x="6861" y="29449"/>
                    <a:pt x="317" y="42537"/>
                  </a:cubicBezTo>
                  <a:cubicBezTo>
                    <a:pt x="-1319" y="32721"/>
                    <a:pt x="3589" y="8180"/>
                    <a:pt x="10133" y="0"/>
                  </a:cubicBezTo>
                  <a:close/>
                </a:path>
              </a:pathLst>
            </a:custGeom>
            <a:solidFill>
              <a:srgbClr val="2B2727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4" name="Полилиния: фигура 1513">
              <a:extLst>
                <a:ext uri="{FF2B5EF4-FFF2-40B4-BE49-F238E27FC236}">
                  <a16:creationId xmlns:a16="http://schemas.microsoft.com/office/drawing/2014/main" id="{C11C873A-697E-06D1-7448-03E69ABA30F3}"/>
                </a:ext>
              </a:extLst>
            </p:cNvPr>
            <p:cNvSpPr/>
            <p:nvPr/>
          </p:nvSpPr>
          <p:spPr>
            <a:xfrm>
              <a:off x="16648644" y="3555402"/>
              <a:ext cx="14934" cy="31084"/>
            </a:xfrm>
            <a:custGeom>
              <a:avLst/>
              <a:gdLst>
                <a:gd name="connsiteX0" fmla="*/ 14935 w 14934"/>
                <a:gd name="connsiteY0" fmla="*/ 0 h 31084"/>
                <a:gd name="connsiteX1" fmla="*/ 211 w 14934"/>
                <a:gd name="connsiteY1" fmla="*/ 31085 h 31084"/>
                <a:gd name="connsiteX2" fmla="*/ 14935 w 14934"/>
                <a:gd name="connsiteY2" fmla="*/ 0 h 3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34" h="31084">
                  <a:moveTo>
                    <a:pt x="14935" y="0"/>
                  </a:moveTo>
                  <a:cubicBezTo>
                    <a:pt x="13299" y="11452"/>
                    <a:pt x="6755" y="21268"/>
                    <a:pt x="211" y="31085"/>
                  </a:cubicBezTo>
                  <a:cubicBezTo>
                    <a:pt x="-1426" y="21268"/>
                    <a:pt x="6755" y="4908"/>
                    <a:pt x="14935" y="0"/>
                  </a:cubicBezTo>
                  <a:close/>
                </a:path>
              </a:pathLst>
            </a:custGeom>
            <a:solidFill>
              <a:srgbClr val="413B3B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5" name="Полилиния: фигура 1514">
              <a:extLst>
                <a:ext uri="{FF2B5EF4-FFF2-40B4-BE49-F238E27FC236}">
                  <a16:creationId xmlns:a16="http://schemas.microsoft.com/office/drawing/2014/main" id="{24DC7886-EBF5-D752-DD60-C87E31F722E6}"/>
                </a:ext>
              </a:extLst>
            </p:cNvPr>
            <p:cNvSpPr/>
            <p:nvPr/>
          </p:nvSpPr>
          <p:spPr>
            <a:xfrm>
              <a:off x="15532312" y="3808987"/>
              <a:ext cx="118818" cy="50717"/>
            </a:xfrm>
            <a:custGeom>
              <a:avLst/>
              <a:gdLst>
                <a:gd name="connsiteX0" fmla="*/ 103836 w 118818"/>
                <a:gd name="connsiteY0" fmla="*/ 0 h 50717"/>
                <a:gd name="connsiteX1" fmla="*/ 118561 w 118818"/>
                <a:gd name="connsiteY1" fmla="*/ 3272 h 50717"/>
                <a:gd name="connsiteX2" fmla="*/ 110380 w 118818"/>
                <a:gd name="connsiteY2" fmla="*/ 14724 h 50717"/>
                <a:gd name="connsiteX3" fmla="*/ 62935 w 118818"/>
                <a:gd name="connsiteY3" fmla="*/ 42537 h 50717"/>
                <a:gd name="connsiteX4" fmla="*/ 20398 w 118818"/>
                <a:gd name="connsiteY4" fmla="*/ 50717 h 50717"/>
                <a:gd name="connsiteX5" fmla="*/ 7310 w 118818"/>
                <a:gd name="connsiteY5" fmla="*/ 49081 h 50717"/>
                <a:gd name="connsiteX6" fmla="*/ 4038 w 118818"/>
                <a:gd name="connsiteY6" fmla="*/ 32721 h 50717"/>
                <a:gd name="connsiteX7" fmla="*/ 30215 w 118818"/>
                <a:gd name="connsiteY7" fmla="*/ 16360 h 50717"/>
                <a:gd name="connsiteX8" fmla="*/ 103836 w 118818"/>
                <a:gd name="connsiteY8" fmla="*/ 0 h 50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818" h="50717">
                  <a:moveTo>
                    <a:pt x="103836" y="0"/>
                  </a:moveTo>
                  <a:cubicBezTo>
                    <a:pt x="108744" y="1636"/>
                    <a:pt x="116925" y="-1636"/>
                    <a:pt x="118561" y="3272"/>
                  </a:cubicBezTo>
                  <a:cubicBezTo>
                    <a:pt x="120197" y="8180"/>
                    <a:pt x="113652" y="11452"/>
                    <a:pt x="110380" y="14724"/>
                  </a:cubicBezTo>
                  <a:cubicBezTo>
                    <a:pt x="97292" y="27813"/>
                    <a:pt x="79296" y="34357"/>
                    <a:pt x="62935" y="42537"/>
                  </a:cubicBezTo>
                  <a:cubicBezTo>
                    <a:pt x="48211" y="47445"/>
                    <a:pt x="35123" y="50717"/>
                    <a:pt x="20398" y="50717"/>
                  </a:cubicBezTo>
                  <a:cubicBezTo>
                    <a:pt x="15490" y="50717"/>
                    <a:pt x="10582" y="50717"/>
                    <a:pt x="7310" y="49081"/>
                  </a:cubicBezTo>
                  <a:cubicBezTo>
                    <a:pt x="-870" y="45809"/>
                    <a:pt x="-2506" y="39265"/>
                    <a:pt x="4038" y="32721"/>
                  </a:cubicBezTo>
                  <a:cubicBezTo>
                    <a:pt x="10582" y="24541"/>
                    <a:pt x="20398" y="19632"/>
                    <a:pt x="30215" y="16360"/>
                  </a:cubicBezTo>
                  <a:cubicBezTo>
                    <a:pt x="53119" y="8180"/>
                    <a:pt x="79296" y="3272"/>
                    <a:pt x="103836" y="0"/>
                  </a:cubicBezTo>
                  <a:close/>
                </a:path>
              </a:pathLst>
            </a:custGeom>
            <a:solidFill>
              <a:srgbClr val="FFFFF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6" name="Полилиния: фигура 1515">
              <a:extLst>
                <a:ext uri="{FF2B5EF4-FFF2-40B4-BE49-F238E27FC236}">
                  <a16:creationId xmlns:a16="http://schemas.microsoft.com/office/drawing/2014/main" id="{C18B4A0F-7DEC-1F39-9A55-02EC9DE8289E}"/>
                </a:ext>
              </a:extLst>
            </p:cNvPr>
            <p:cNvSpPr/>
            <p:nvPr/>
          </p:nvSpPr>
          <p:spPr>
            <a:xfrm>
              <a:off x="15494772" y="3765376"/>
              <a:ext cx="23582" cy="12526"/>
            </a:xfrm>
            <a:custGeom>
              <a:avLst/>
              <a:gdLst>
                <a:gd name="connsiteX0" fmla="*/ 17038 w 23582"/>
                <a:gd name="connsiteY0" fmla="*/ 12527 h 12526"/>
                <a:gd name="connsiteX1" fmla="*/ 2314 w 23582"/>
                <a:gd name="connsiteY1" fmla="*/ 7619 h 12526"/>
                <a:gd name="connsiteX2" fmla="*/ 678 w 23582"/>
                <a:gd name="connsiteY2" fmla="*/ 2711 h 12526"/>
                <a:gd name="connsiteX3" fmla="*/ 5586 w 23582"/>
                <a:gd name="connsiteY3" fmla="*/ 1075 h 12526"/>
                <a:gd name="connsiteX4" fmla="*/ 18674 w 23582"/>
                <a:gd name="connsiteY4" fmla="*/ 5983 h 12526"/>
                <a:gd name="connsiteX5" fmla="*/ 23582 w 23582"/>
                <a:gd name="connsiteY5" fmla="*/ 10891 h 12526"/>
                <a:gd name="connsiteX6" fmla="*/ 17038 w 23582"/>
                <a:gd name="connsiteY6" fmla="*/ 12527 h 12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582" h="12526">
                  <a:moveTo>
                    <a:pt x="17038" y="12527"/>
                  </a:moveTo>
                  <a:cubicBezTo>
                    <a:pt x="12130" y="12527"/>
                    <a:pt x="7222" y="10891"/>
                    <a:pt x="2314" y="7619"/>
                  </a:cubicBezTo>
                  <a:cubicBezTo>
                    <a:pt x="678" y="5983"/>
                    <a:pt x="-958" y="4347"/>
                    <a:pt x="678" y="2711"/>
                  </a:cubicBezTo>
                  <a:cubicBezTo>
                    <a:pt x="2314" y="-561"/>
                    <a:pt x="3950" y="-561"/>
                    <a:pt x="5586" y="1075"/>
                  </a:cubicBezTo>
                  <a:cubicBezTo>
                    <a:pt x="10494" y="2711"/>
                    <a:pt x="13766" y="4347"/>
                    <a:pt x="18674" y="5983"/>
                  </a:cubicBezTo>
                  <a:cubicBezTo>
                    <a:pt x="20310" y="7619"/>
                    <a:pt x="23582" y="7619"/>
                    <a:pt x="23582" y="10891"/>
                  </a:cubicBezTo>
                  <a:cubicBezTo>
                    <a:pt x="23582" y="12527"/>
                    <a:pt x="20310" y="12527"/>
                    <a:pt x="17038" y="12527"/>
                  </a:cubicBezTo>
                  <a:close/>
                </a:path>
              </a:pathLst>
            </a:custGeom>
            <a:solidFill>
              <a:srgbClr val="251F1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7" name="Полилиния: фигура 1516">
              <a:extLst>
                <a:ext uri="{FF2B5EF4-FFF2-40B4-BE49-F238E27FC236}">
                  <a16:creationId xmlns:a16="http://schemas.microsoft.com/office/drawing/2014/main" id="{C3C42203-5292-C3AF-7414-2825B1DF176B}"/>
                </a:ext>
              </a:extLst>
            </p:cNvPr>
            <p:cNvSpPr/>
            <p:nvPr/>
          </p:nvSpPr>
          <p:spPr>
            <a:xfrm>
              <a:off x="15513446" y="3756634"/>
              <a:ext cx="22904" cy="10458"/>
            </a:xfrm>
            <a:custGeom>
              <a:avLst/>
              <a:gdLst>
                <a:gd name="connsiteX0" fmla="*/ 6544 w 22904"/>
                <a:gd name="connsiteY0" fmla="*/ 0 h 10458"/>
                <a:gd name="connsiteX1" fmla="*/ 22905 w 22904"/>
                <a:gd name="connsiteY1" fmla="*/ 8180 h 10458"/>
                <a:gd name="connsiteX2" fmla="*/ 22905 w 22904"/>
                <a:gd name="connsiteY2" fmla="*/ 9816 h 10458"/>
                <a:gd name="connsiteX3" fmla="*/ 3272 w 22904"/>
                <a:gd name="connsiteY3" fmla="*/ 6544 h 10458"/>
                <a:gd name="connsiteX4" fmla="*/ 0 w 22904"/>
                <a:gd name="connsiteY4" fmla="*/ 1636 h 10458"/>
                <a:gd name="connsiteX5" fmla="*/ 6544 w 22904"/>
                <a:gd name="connsiteY5" fmla="*/ 0 h 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904" h="10458">
                  <a:moveTo>
                    <a:pt x="6544" y="0"/>
                  </a:moveTo>
                  <a:cubicBezTo>
                    <a:pt x="11452" y="1636"/>
                    <a:pt x="17996" y="3272"/>
                    <a:pt x="22905" y="8180"/>
                  </a:cubicBezTo>
                  <a:cubicBezTo>
                    <a:pt x="22905" y="8180"/>
                    <a:pt x="22905" y="9816"/>
                    <a:pt x="22905" y="9816"/>
                  </a:cubicBezTo>
                  <a:cubicBezTo>
                    <a:pt x="16360" y="11452"/>
                    <a:pt x="9816" y="9816"/>
                    <a:pt x="3272" y="6544"/>
                  </a:cubicBezTo>
                  <a:cubicBezTo>
                    <a:pt x="1636" y="4908"/>
                    <a:pt x="0" y="3272"/>
                    <a:pt x="0" y="1636"/>
                  </a:cubicBezTo>
                  <a:cubicBezTo>
                    <a:pt x="1636" y="0"/>
                    <a:pt x="3272" y="0"/>
                    <a:pt x="6544" y="0"/>
                  </a:cubicBezTo>
                  <a:close/>
                </a:path>
              </a:pathLst>
            </a:custGeom>
            <a:solidFill>
              <a:srgbClr val="2C2525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8" name="Полилиния: фигура 1517">
              <a:extLst>
                <a:ext uri="{FF2B5EF4-FFF2-40B4-BE49-F238E27FC236}">
                  <a16:creationId xmlns:a16="http://schemas.microsoft.com/office/drawing/2014/main" id="{D557C070-D7FE-8A44-AA17-B32270B36C6A}"/>
                </a:ext>
              </a:extLst>
            </p:cNvPr>
            <p:cNvSpPr/>
            <p:nvPr/>
          </p:nvSpPr>
          <p:spPr>
            <a:xfrm>
              <a:off x="15530764" y="3746818"/>
              <a:ext cx="23582" cy="12065"/>
            </a:xfrm>
            <a:custGeom>
              <a:avLst/>
              <a:gdLst>
                <a:gd name="connsiteX0" fmla="*/ 23582 w 23582"/>
                <a:gd name="connsiteY0" fmla="*/ 11452 h 12065"/>
                <a:gd name="connsiteX1" fmla="*/ 2314 w 23582"/>
                <a:gd name="connsiteY1" fmla="*/ 6544 h 12065"/>
                <a:gd name="connsiteX2" fmla="*/ 678 w 23582"/>
                <a:gd name="connsiteY2" fmla="*/ 1636 h 12065"/>
                <a:gd name="connsiteX3" fmla="*/ 5586 w 23582"/>
                <a:gd name="connsiteY3" fmla="*/ 0 h 12065"/>
                <a:gd name="connsiteX4" fmla="*/ 23582 w 23582"/>
                <a:gd name="connsiteY4" fmla="*/ 11452 h 12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82" h="12065">
                  <a:moveTo>
                    <a:pt x="23582" y="11452"/>
                  </a:moveTo>
                  <a:cubicBezTo>
                    <a:pt x="15402" y="13088"/>
                    <a:pt x="8858" y="11452"/>
                    <a:pt x="2314" y="6544"/>
                  </a:cubicBezTo>
                  <a:cubicBezTo>
                    <a:pt x="678" y="4908"/>
                    <a:pt x="-958" y="3272"/>
                    <a:pt x="678" y="1636"/>
                  </a:cubicBezTo>
                  <a:cubicBezTo>
                    <a:pt x="2314" y="0"/>
                    <a:pt x="3950" y="0"/>
                    <a:pt x="5586" y="0"/>
                  </a:cubicBezTo>
                  <a:cubicBezTo>
                    <a:pt x="12130" y="1636"/>
                    <a:pt x="18674" y="4908"/>
                    <a:pt x="23582" y="11452"/>
                  </a:cubicBezTo>
                  <a:close/>
                </a:path>
              </a:pathLst>
            </a:custGeom>
            <a:solidFill>
              <a:srgbClr val="292222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19" name="Полилиния: фигура 1518">
              <a:extLst>
                <a:ext uri="{FF2B5EF4-FFF2-40B4-BE49-F238E27FC236}">
                  <a16:creationId xmlns:a16="http://schemas.microsoft.com/office/drawing/2014/main" id="{4937B58A-2B55-8724-AB40-EE854280007D}"/>
                </a:ext>
              </a:extLst>
            </p:cNvPr>
            <p:cNvSpPr/>
            <p:nvPr/>
          </p:nvSpPr>
          <p:spPr>
            <a:xfrm>
              <a:off x="15554347" y="3737996"/>
              <a:ext cx="16806" cy="10458"/>
            </a:xfrm>
            <a:custGeom>
              <a:avLst/>
              <a:gdLst>
                <a:gd name="connsiteX0" fmla="*/ 13088 w 16806"/>
                <a:gd name="connsiteY0" fmla="*/ 10458 h 10458"/>
                <a:gd name="connsiteX1" fmla="*/ 0 w 16806"/>
                <a:gd name="connsiteY1" fmla="*/ 3914 h 10458"/>
                <a:gd name="connsiteX2" fmla="*/ 4908 w 16806"/>
                <a:gd name="connsiteY2" fmla="*/ 642 h 10458"/>
                <a:gd name="connsiteX3" fmla="*/ 16360 w 16806"/>
                <a:gd name="connsiteY3" fmla="*/ 8822 h 10458"/>
                <a:gd name="connsiteX4" fmla="*/ 13088 w 16806"/>
                <a:gd name="connsiteY4" fmla="*/ 10458 h 1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06" h="10458">
                  <a:moveTo>
                    <a:pt x="13088" y="10458"/>
                  </a:moveTo>
                  <a:cubicBezTo>
                    <a:pt x="8180" y="8822"/>
                    <a:pt x="1636" y="10458"/>
                    <a:pt x="0" y="3914"/>
                  </a:cubicBezTo>
                  <a:cubicBezTo>
                    <a:pt x="0" y="642"/>
                    <a:pt x="3272" y="-994"/>
                    <a:pt x="4908" y="642"/>
                  </a:cubicBezTo>
                  <a:cubicBezTo>
                    <a:pt x="9816" y="2278"/>
                    <a:pt x="14724" y="3914"/>
                    <a:pt x="16360" y="8822"/>
                  </a:cubicBezTo>
                  <a:cubicBezTo>
                    <a:pt x="17996" y="10458"/>
                    <a:pt x="14724" y="10458"/>
                    <a:pt x="13088" y="10458"/>
                  </a:cubicBezTo>
                  <a:close/>
                </a:path>
              </a:pathLst>
            </a:custGeom>
            <a:solidFill>
              <a:srgbClr val="281F1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0" name="Полилиния: фигура 1519">
              <a:extLst>
                <a:ext uri="{FF2B5EF4-FFF2-40B4-BE49-F238E27FC236}">
                  <a16:creationId xmlns:a16="http://schemas.microsoft.com/office/drawing/2014/main" id="{EB02DDB7-3C93-E665-CB26-5C27FF0C477E}"/>
                </a:ext>
              </a:extLst>
            </p:cNvPr>
            <p:cNvSpPr/>
            <p:nvPr/>
          </p:nvSpPr>
          <p:spPr>
            <a:xfrm>
              <a:off x="15578887" y="3728821"/>
              <a:ext cx="16360" cy="10406"/>
            </a:xfrm>
            <a:custGeom>
              <a:avLst/>
              <a:gdLst>
                <a:gd name="connsiteX0" fmla="*/ 16360 w 16360"/>
                <a:gd name="connsiteY0" fmla="*/ 9816 h 10406"/>
                <a:gd name="connsiteX1" fmla="*/ 16360 w 16360"/>
                <a:gd name="connsiteY1" fmla="*/ 9816 h 10406"/>
                <a:gd name="connsiteX2" fmla="*/ 0 w 16360"/>
                <a:gd name="connsiteY2" fmla="*/ 3272 h 10406"/>
                <a:gd name="connsiteX3" fmla="*/ 1636 w 16360"/>
                <a:gd name="connsiteY3" fmla="*/ 0 h 10406"/>
                <a:gd name="connsiteX4" fmla="*/ 16360 w 16360"/>
                <a:gd name="connsiteY4" fmla="*/ 981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0" h="10406">
                  <a:moveTo>
                    <a:pt x="16360" y="9816"/>
                  </a:moveTo>
                  <a:cubicBezTo>
                    <a:pt x="16360" y="9816"/>
                    <a:pt x="16360" y="9816"/>
                    <a:pt x="16360" y="9816"/>
                  </a:cubicBezTo>
                  <a:cubicBezTo>
                    <a:pt x="9816" y="11452"/>
                    <a:pt x="3272" y="9816"/>
                    <a:pt x="0" y="3272"/>
                  </a:cubicBezTo>
                  <a:cubicBezTo>
                    <a:pt x="0" y="1636"/>
                    <a:pt x="0" y="0"/>
                    <a:pt x="1636" y="0"/>
                  </a:cubicBezTo>
                  <a:cubicBezTo>
                    <a:pt x="8180" y="0"/>
                    <a:pt x="13088" y="4908"/>
                    <a:pt x="16360" y="9816"/>
                  </a:cubicBezTo>
                  <a:close/>
                </a:path>
              </a:pathLst>
            </a:custGeom>
            <a:solidFill>
              <a:srgbClr val="312626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1" name="Полилиния: фигура 1520">
              <a:extLst>
                <a:ext uri="{FF2B5EF4-FFF2-40B4-BE49-F238E27FC236}">
                  <a16:creationId xmlns:a16="http://schemas.microsoft.com/office/drawing/2014/main" id="{555F33D9-9B89-8919-6E23-2AFC456A5821}"/>
                </a:ext>
              </a:extLst>
            </p:cNvPr>
            <p:cNvSpPr/>
            <p:nvPr/>
          </p:nvSpPr>
          <p:spPr>
            <a:xfrm>
              <a:off x="15847197" y="3110400"/>
              <a:ext cx="750337" cy="734759"/>
            </a:xfrm>
            <a:custGeom>
              <a:avLst/>
              <a:gdLst>
                <a:gd name="connsiteX0" fmla="*/ 418825 w 750337"/>
                <a:gd name="connsiteY0" fmla="*/ 1636 h 734759"/>
                <a:gd name="connsiteX1" fmla="*/ 602061 w 750337"/>
                <a:gd name="connsiteY1" fmla="*/ 86710 h 734759"/>
                <a:gd name="connsiteX2" fmla="*/ 739488 w 750337"/>
                <a:gd name="connsiteY2" fmla="*/ 320663 h 734759"/>
                <a:gd name="connsiteX3" fmla="*/ 742761 w 750337"/>
                <a:gd name="connsiteY3" fmla="*/ 512079 h 734759"/>
                <a:gd name="connsiteX4" fmla="*/ 729672 w 750337"/>
                <a:gd name="connsiteY4" fmla="*/ 577521 h 734759"/>
                <a:gd name="connsiteX5" fmla="*/ 724764 w 750337"/>
                <a:gd name="connsiteY5" fmla="*/ 592245 h 734759"/>
                <a:gd name="connsiteX6" fmla="*/ 692043 w 750337"/>
                <a:gd name="connsiteY6" fmla="*/ 633146 h 734759"/>
                <a:gd name="connsiteX7" fmla="*/ 590609 w 750337"/>
                <a:gd name="connsiteY7" fmla="*/ 710040 h 734759"/>
                <a:gd name="connsiteX8" fmla="*/ 554616 w 750337"/>
                <a:gd name="connsiteY8" fmla="*/ 728036 h 734759"/>
                <a:gd name="connsiteX9" fmla="*/ 534984 w 750337"/>
                <a:gd name="connsiteY9" fmla="*/ 732944 h 734759"/>
                <a:gd name="connsiteX10" fmla="*/ 368108 w 750337"/>
                <a:gd name="connsiteY10" fmla="*/ 716584 h 734759"/>
                <a:gd name="connsiteX11" fmla="*/ 168512 w 750337"/>
                <a:gd name="connsiteY11" fmla="*/ 603697 h 734759"/>
                <a:gd name="connsiteX12" fmla="*/ 57261 w 750337"/>
                <a:gd name="connsiteY12" fmla="*/ 471178 h 734759"/>
                <a:gd name="connsiteX13" fmla="*/ 4908 w 750337"/>
                <a:gd name="connsiteY13" fmla="*/ 310847 h 734759"/>
                <a:gd name="connsiteX14" fmla="*/ 0 w 750337"/>
                <a:gd name="connsiteY14" fmla="*/ 243769 h 734759"/>
                <a:gd name="connsiteX15" fmla="*/ 9816 w 750337"/>
                <a:gd name="connsiteY15" fmla="*/ 193052 h 734759"/>
                <a:gd name="connsiteX16" fmla="*/ 86710 w 750337"/>
                <a:gd name="connsiteY16" fmla="*/ 98162 h 734759"/>
                <a:gd name="connsiteX17" fmla="*/ 235589 w 750337"/>
                <a:gd name="connsiteY17" fmla="*/ 32721 h 734759"/>
                <a:gd name="connsiteX18" fmla="*/ 402465 w 750337"/>
                <a:gd name="connsiteY18" fmla="*/ 0 h 734759"/>
                <a:gd name="connsiteX19" fmla="*/ 418825 w 750337"/>
                <a:gd name="connsiteY19" fmla="*/ 1636 h 734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50337" h="734759">
                  <a:moveTo>
                    <a:pt x="418825" y="1636"/>
                  </a:moveTo>
                  <a:cubicBezTo>
                    <a:pt x="487539" y="13088"/>
                    <a:pt x="549708" y="40901"/>
                    <a:pt x="602061" y="86710"/>
                  </a:cubicBezTo>
                  <a:cubicBezTo>
                    <a:pt x="674047" y="148879"/>
                    <a:pt x="719856" y="227409"/>
                    <a:pt x="739488" y="320663"/>
                  </a:cubicBezTo>
                  <a:cubicBezTo>
                    <a:pt x="754213" y="384468"/>
                    <a:pt x="752577" y="448274"/>
                    <a:pt x="742761" y="512079"/>
                  </a:cubicBezTo>
                  <a:cubicBezTo>
                    <a:pt x="739488" y="533348"/>
                    <a:pt x="736216" y="556252"/>
                    <a:pt x="729672" y="577521"/>
                  </a:cubicBezTo>
                  <a:cubicBezTo>
                    <a:pt x="728036" y="582429"/>
                    <a:pt x="726400" y="587337"/>
                    <a:pt x="724764" y="592245"/>
                  </a:cubicBezTo>
                  <a:cubicBezTo>
                    <a:pt x="716584" y="608605"/>
                    <a:pt x="703496" y="620058"/>
                    <a:pt x="692043" y="633146"/>
                  </a:cubicBezTo>
                  <a:cubicBezTo>
                    <a:pt x="662595" y="664231"/>
                    <a:pt x="628238" y="690407"/>
                    <a:pt x="590609" y="710040"/>
                  </a:cubicBezTo>
                  <a:cubicBezTo>
                    <a:pt x="579157" y="716584"/>
                    <a:pt x="566069" y="723128"/>
                    <a:pt x="554616" y="728036"/>
                  </a:cubicBezTo>
                  <a:cubicBezTo>
                    <a:pt x="548072" y="731308"/>
                    <a:pt x="541528" y="732944"/>
                    <a:pt x="534984" y="732944"/>
                  </a:cubicBezTo>
                  <a:cubicBezTo>
                    <a:pt x="477723" y="737852"/>
                    <a:pt x="422097" y="732944"/>
                    <a:pt x="368108" y="716584"/>
                  </a:cubicBezTo>
                  <a:cubicBezTo>
                    <a:pt x="292851" y="695315"/>
                    <a:pt x="227409" y="656050"/>
                    <a:pt x="168512" y="603697"/>
                  </a:cubicBezTo>
                  <a:cubicBezTo>
                    <a:pt x="124339" y="564432"/>
                    <a:pt x="86710" y="521895"/>
                    <a:pt x="57261" y="471178"/>
                  </a:cubicBezTo>
                  <a:cubicBezTo>
                    <a:pt x="27813" y="422097"/>
                    <a:pt x="9816" y="368108"/>
                    <a:pt x="4908" y="310847"/>
                  </a:cubicBezTo>
                  <a:cubicBezTo>
                    <a:pt x="3272" y="287942"/>
                    <a:pt x="0" y="266674"/>
                    <a:pt x="0" y="243769"/>
                  </a:cubicBezTo>
                  <a:cubicBezTo>
                    <a:pt x="0" y="225773"/>
                    <a:pt x="3272" y="209413"/>
                    <a:pt x="9816" y="193052"/>
                  </a:cubicBezTo>
                  <a:cubicBezTo>
                    <a:pt x="24541" y="153787"/>
                    <a:pt x="50717" y="122703"/>
                    <a:pt x="86710" y="98162"/>
                  </a:cubicBezTo>
                  <a:cubicBezTo>
                    <a:pt x="132519" y="67077"/>
                    <a:pt x="183236" y="47445"/>
                    <a:pt x="235589" y="32721"/>
                  </a:cubicBezTo>
                  <a:cubicBezTo>
                    <a:pt x="289578" y="16360"/>
                    <a:pt x="346840" y="6544"/>
                    <a:pt x="402465" y="0"/>
                  </a:cubicBezTo>
                  <a:cubicBezTo>
                    <a:pt x="405737" y="0"/>
                    <a:pt x="412281" y="1636"/>
                    <a:pt x="418825" y="1636"/>
                  </a:cubicBezTo>
                  <a:close/>
                </a:path>
              </a:pathLst>
            </a:custGeom>
            <a:solidFill>
              <a:srgbClr val="E99E22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2" name="Полилиния: фигура 1521">
              <a:extLst>
                <a:ext uri="{FF2B5EF4-FFF2-40B4-BE49-F238E27FC236}">
                  <a16:creationId xmlns:a16="http://schemas.microsoft.com/office/drawing/2014/main" id="{C29A3616-3FFE-8BBF-5BA7-BD42672809F5}"/>
                </a:ext>
              </a:extLst>
            </p:cNvPr>
            <p:cNvSpPr/>
            <p:nvPr/>
          </p:nvSpPr>
          <p:spPr>
            <a:xfrm>
              <a:off x="15725237" y="3103439"/>
              <a:ext cx="846724" cy="873037"/>
            </a:xfrm>
            <a:custGeom>
              <a:avLst/>
              <a:gdLst>
                <a:gd name="connsiteX0" fmla="*/ 540786 w 846724"/>
                <a:gd name="connsiteY0" fmla="*/ 8597 h 873037"/>
                <a:gd name="connsiteX1" fmla="*/ 439352 w 846724"/>
                <a:gd name="connsiteY1" fmla="*/ 23321 h 873037"/>
                <a:gd name="connsiteX2" fmla="*/ 287200 w 846724"/>
                <a:gd name="connsiteY2" fmla="*/ 65858 h 873037"/>
                <a:gd name="connsiteX3" fmla="*/ 171042 w 846724"/>
                <a:gd name="connsiteY3" fmla="*/ 139480 h 873037"/>
                <a:gd name="connsiteX4" fmla="*/ 123597 w 846724"/>
                <a:gd name="connsiteY4" fmla="*/ 236006 h 873037"/>
                <a:gd name="connsiteX5" fmla="*/ 125233 w 846724"/>
                <a:gd name="connsiteY5" fmla="*/ 294903 h 873037"/>
                <a:gd name="connsiteX6" fmla="*/ 139957 w 846724"/>
                <a:gd name="connsiteY6" fmla="*/ 381613 h 873037"/>
                <a:gd name="connsiteX7" fmla="*/ 211943 w 846724"/>
                <a:gd name="connsiteY7" fmla="*/ 523948 h 873037"/>
                <a:gd name="connsiteX8" fmla="*/ 418083 w 846724"/>
                <a:gd name="connsiteY8" fmla="*/ 694096 h 873037"/>
                <a:gd name="connsiteX9" fmla="*/ 566963 w 846724"/>
                <a:gd name="connsiteY9" fmla="*/ 736633 h 873037"/>
                <a:gd name="connsiteX10" fmla="*/ 665125 w 846724"/>
                <a:gd name="connsiteY10" fmla="*/ 736633 h 873037"/>
                <a:gd name="connsiteX11" fmla="*/ 691301 w 846724"/>
                <a:gd name="connsiteY11" fmla="*/ 725181 h 873037"/>
                <a:gd name="connsiteX12" fmla="*/ 814004 w 846724"/>
                <a:gd name="connsiteY12" fmla="*/ 635199 h 873037"/>
                <a:gd name="connsiteX13" fmla="*/ 846725 w 846724"/>
                <a:gd name="connsiteY13" fmla="*/ 597570 h 873037"/>
                <a:gd name="connsiteX14" fmla="*/ 822184 w 846724"/>
                <a:gd name="connsiteY14" fmla="*/ 658103 h 873037"/>
                <a:gd name="connsiteX15" fmla="*/ 756743 w 846724"/>
                <a:gd name="connsiteY15" fmla="*/ 759538 h 873037"/>
                <a:gd name="connsiteX16" fmla="*/ 638948 w 846724"/>
                <a:gd name="connsiteY16" fmla="*/ 833159 h 873037"/>
                <a:gd name="connsiteX17" fmla="*/ 499885 w 846724"/>
                <a:gd name="connsiteY17" fmla="*/ 867516 h 873037"/>
                <a:gd name="connsiteX18" fmla="*/ 373910 w 846724"/>
                <a:gd name="connsiteY18" fmla="*/ 872424 h 873037"/>
                <a:gd name="connsiteX19" fmla="*/ 295381 w 846724"/>
                <a:gd name="connsiteY19" fmla="*/ 856064 h 873037"/>
                <a:gd name="connsiteX20" fmla="*/ 128505 w 846724"/>
                <a:gd name="connsiteY20" fmla="*/ 752993 h 873037"/>
                <a:gd name="connsiteX21" fmla="*/ 58155 w 846724"/>
                <a:gd name="connsiteY21" fmla="*/ 654831 h 873037"/>
                <a:gd name="connsiteX22" fmla="*/ 4166 w 846724"/>
                <a:gd name="connsiteY22" fmla="*/ 492864 h 873037"/>
                <a:gd name="connsiteX23" fmla="*/ 5802 w 846724"/>
                <a:gd name="connsiteY23" fmla="*/ 361981 h 873037"/>
                <a:gd name="connsiteX24" fmla="*/ 45067 w 846724"/>
                <a:gd name="connsiteY24" fmla="*/ 232734 h 873037"/>
                <a:gd name="connsiteX25" fmla="*/ 148137 w 846724"/>
                <a:gd name="connsiteY25" fmla="*/ 96943 h 873037"/>
                <a:gd name="connsiteX26" fmla="*/ 207035 w 846724"/>
                <a:gd name="connsiteY26" fmla="*/ 54406 h 873037"/>
                <a:gd name="connsiteX27" fmla="*/ 319921 w 846724"/>
                <a:gd name="connsiteY27" fmla="*/ 13505 h 873037"/>
                <a:gd name="connsiteX28" fmla="*/ 421355 w 846724"/>
                <a:gd name="connsiteY28" fmla="*/ 417 h 873037"/>
                <a:gd name="connsiteX29" fmla="*/ 539150 w 846724"/>
                <a:gd name="connsiteY29" fmla="*/ 8597 h 873037"/>
                <a:gd name="connsiteX30" fmla="*/ 540786 w 846724"/>
                <a:gd name="connsiteY30" fmla="*/ 8597 h 873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46724" h="873037">
                  <a:moveTo>
                    <a:pt x="540786" y="8597"/>
                  </a:moveTo>
                  <a:cubicBezTo>
                    <a:pt x="506429" y="10233"/>
                    <a:pt x="472072" y="16777"/>
                    <a:pt x="439352" y="23321"/>
                  </a:cubicBezTo>
                  <a:cubicBezTo>
                    <a:pt x="386999" y="33138"/>
                    <a:pt x="336281" y="46226"/>
                    <a:pt x="287200" y="65858"/>
                  </a:cubicBezTo>
                  <a:cubicBezTo>
                    <a:pt x="244663" y="83855"/>
                    <a:pt x="203762" y="105123"/>
                    <a:pt x="171042" y="139480"/>
                  </a:cubicBezTo>
                  <a:cubicBezTo>
                    <a:pt x="144865" y="167293"/>
                    <a:pt x="130141" y="198377"/>
                    <a:pt x="123597" y="236006"/>
                  </a:cubicBezTo>
                  <a:cubicBezTo>
                    <a:pt x="120325" y="255639"/>
                    <a:pt x="123597" y="275271"/>
                    <a:pt x="125233" y="294903"/>
                  </a:cubicBezTo>
                  <a:cubicBezTo>
                    <a:pt x="128505" y="324352"/>
                    <a:pt x="131777" y="353801"/>
                    <a:pt x="139957" y="381613"/>
                  </a:cubicBezTo>
                  <a:cubicBezTo>
                    <a:pt x="153045" y="433966"/>
                    <a:pt x="179222" y="481412"/>
                    <a:pt x="211943" y="523948"/>
                  </a:cubicBezTo>
                  <a:cubicBezTo>
                    <a:pt x="267568" y="595934"/>
                    <a:pt x="336281" y="654831"/>
                    <a:pt x="418083" y="694096"/>
                  </a:cubicBezTo>
                  <a:cubicBezTo>
                    <a:pt x="465528" y="717001"/>
                    <a:pt x="514609" y="731725"/>
                    <a:pt x="566963" y="736633"/>
                  </a:cubicBezTo>
                  <a:cubicBezTo>
                    <a:pt x="599683" y="739905"/>
                    <a:pt x="632404" y="741541"/>
                    <a:pt x="665125" y="736633"/>
                  </a:cubicBezTo>
                  <a:cubicBezTo>
                    <a:pt x="674941" y="734997"/>
                    <a:pt x="683121" y="728453"/>
                    <a:pt x="691301" y="725181"/>
                  </a:cubicBezTo>
                  <a:cubicBezTo>
                    <a:pt x="737110" y="702276"/>
                    <a:pt x="779647" y="674464"/>
                    <a:pt x="814004" y="635199"/>
                  </a:cubicBezTo>
                  <a:cubicBezTo>
                    <a:pt x="825456" y="622111"/>
                    <a:pt x="835273" y="610658"/>
                    <a:pt x="846725" y="597570"/>
                  </a:cubicBezTo>
                  <a:cubicBezTo>
                    <a:pt x="840181" y="618839"/>
                    <a:pt x="832000" y="638471"/>
                    <a:pt x="822184" y="658103"/>
                  </a:cubicBezTo>
                  <a:cubicBezTo>
                    <a:pt x="804188" y="694096"/>
                    <a:pt x="784555" y="730089"/>
                    <a:pt x="756743" y="759538"/>
                  </a:cubicBezTo>
                  <a:cubicBezTo>
                    <a:pt x="722386" y="793894"/>
                    <a:pt x="683121" y="816799"/>
                    <a:pt x="638948" y="833159"/>
                  </a:cubicBezTo>
                  <a:cubicBezTo>
                    <a:pt x="594775" y="851156"/>
                    <a:pt x="547330" y="860972"/>
                    <a:pt x="499885" y="867516"/>
                  </a:cubicBezTo>
                  <a:cubicBezTo>
                    <a:pt x="457348" y="872424"/>
                    <a:pt x="416447" y="874060"/>
                    <a:pt x="373910" y="872424"/>
                  </a:cubicBezTo>
                  <a:cubicBezTo>
                    <a:pt x="347734" y="870788"/>
                    <a:pt x="321557" y="864244"/>
                    <a:pt x="295381" y="856064"/>
                  </a:cubicBezTo>
                  <a:cubicBezTo>
                    <a:pt x="231575" y="834795"/>
                    <a:pt x="175950" y="802075"/>
                    <a:pt x="128505" y="752993"/>
                  </a:cubicBezTo>
                  <a:cubicBezTo>
                    <a:pt x="100692" y="723545"/>
                    <a:pt x="77788" y="689188"/>
                    <a:pt x="58155" y="654831"/>
                  </a:cubicBezTo>
                  <a:cubicBezTo>
                    <a:pt x="28707" y="604114"/>
                    <a:pt x="13982" y="548489"/>
                    <a:pt x="4166" y="492864"/>
                  </a:cubicBezTo>
                  <a:cubicBezTo>
                    <a:pt x="-2378" y="448691"/>
                    <a:pt x="-742" y="406154"/>
                    <a:pt x="5802" y="361981"/>
                  </a:cubicBezTo>
                  <a:cubicBezTo>
                    <a:pt x="12346" y="316172"/>
                    <a:pt x="25434" y="273635"/>
                    <a:pt x="45067" y="232734"/>
                  </a:cubicBezTo>
                  <a:cubicBezTo>
                    <a:pt x="69607" y="180381"/>
                    <a:pt x="103964" y="136208"/>
                    <a:pt x="148137" y="96943"/>
                  </a:cubicBezTo>
                  <a:cubicBezTo>
                    <a:pt x="166134" y="80583"/>
                    <a:pt x="185766" y="65858"/>
                    <a:pt x="207035" y="54406"/>
                  </a:cubicBezTo>
                  <a:cubicBezTo>
                    <a:pt x="243027" y="34774"/>
                    <a:pt x="280656" y="23321"/>
                    <a:pt x="319921" y="13505"/>
                  </a:cubicBezTo>
                  <a:cubicBezTo>
                    <a:pt x="352642" y="5325"/>
                    <a:pt x="386999" y="2053"/>
                    <a:pt x="421355" y="417"/>
                  </a:cubicBezTo>
                  <a:cubicBezTo>
                    <a:pt x="460620" y="-1219"/>
                    <a:pt x="499885" y="2053"/>
                    <a:pt x="539150" y="8597"/>
                  </a:cubicBezTo>
                  <a:cubicBezTo>
                    <a:pt x="539150" y="8597"/>
                    <a:pt x="539150" y="8597"/>
                    <a:pt x="540786" y="8597"/>
                  </a:cubicBezTo>
                  <a:close/>
                </a:path>
              </a:pathLst>
            </a:custGeom>
            <a:solidFill>
              <a:srgbClr val="A05324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3" name="Полилиния: фигура 1522">
              <a:extLst>
                <a:ext uri="{FF2B5EF4-FFF2-40B4-BE49-F238E27FC236}">
                  <a16:creationId xmlns:a16="http://schemas.microsoft.com/office/drawing/2014/main" id="{52B48CD1-6D20-6941-E3F3-62449E17303A}"/>
                </a:ext>
              </a:extLst>
            </p:cNvPr>
            <p:cNvSpPr/>
            <p:nvPr/>
          </p:nvSpPr>
          <p:spPr>
            <a:xfrm>
              <a:off x="15923118" y="3194950"/>
              <a:ext cx="314069" cy="317732"/>
            </a:xfrm>
            <a:custGeom>
              <a:avLst/>
              <a:gdLst>
                <a:gd name="connsiteX0" fmla="*/ 216930 w 314069"/>
                <a:gd name="connsiteY0" fmla="*/ 25064 h 317732"/>
                <a:gd name="connsiteX1" fmla="*/ 257830 w 314069"/>
                <a:gd name="connsiteY1" fmla="*/ 41424 h 317732"/>
                <a:gd name="connsiteX2" fmla="*/ 257830 w 314069"/>
                <a:gd name="connsiteY2" fmla="*/ 61057 h 317732"/>
                <a:gd name="connsiteX3" fmla="*/ 293823 w 314069"/>
                <a:gd name="connsiteY3" fmla="*/ 72509 h 317732"/>
                <a:gd name="connsiteX4" fmla="*/ 308548 w 314069"/>
                <a:gd name="connsiteY4" fmla="*/ 88869 h 317732"/>
                <a:gd name="connsiteX5" fmla="*/ 313456 w 314069"/>
                <a:gd name="connsiteY5" fmla="*/ 105230 h 317732"/>
                <a:gd name="connsiteX6" fmla="*/ 300367 w 314069"/>
                <a:gd name="connsiteY6" fmla="*/ 121590 h 317732"/>
                <a:gd name="connsiteX7" fmla="*/ 298731 w 314069"/>
                <a:gd name="connsiteY7" fmla="*/ 129770 h 317732"/>
                <a:gd name="connsiteX8" fmla="*/ 311820 w 314069"/>
                <a:gd name="connsiteY8" fmla="*/ 170671 h 317732"/>
                <a:gd name="connsiteX9" fmla="*/ 290551 w 314069"/>
                <a:gd name="connsiteY9" fmla="*/ 183760 h 317732"/>
                <a:gd name="connsiteX10" fmla="*/ 303639 w 314069"/>
                <a:gd name="connsiteY10" fmla="*/ 200120 h 317732"/>
                <a:gd name="connsiteX11" fmla="*/ 302003 w 314069"/>
                <a:gd name="connsiteY11" fmla="*/ 227933 h 317732"/>
                <a:gd name="connsiteX12" fmla="*/ 290551 w 314069"/>
                <a:gd name="connsiteY12" fmla="*/ 237749 h 317732"/>
                <a:gd name="connsiteX13" fmla="*/ 284007 w 314069"/>
                <a:gd name="connsiteY13" fmla="*/ 242657 h 317732"/>
                <a:gd name="connsiteX14" fmla="*/ 269283 w 314069"/>
                <a:gd name="connsiteY14" fmla="*/ 265561 h 317732"/>
                <a:gd name="connsiteX15" fmla="*/ 249650 w 314069"/>
                <a:gd name="connsiteY15" fmla="*/ 275378 h 317732"/>
                <a:gd name="connsiteX16" fmla="*/ 243106 w 314069"/>
                <a:gd name="connsiteY16" fmla="*/ 278650 h 317732"/>
                <a:gd name="connsiteX17" fmla="*/ 200569 w 314069"/>
                <a:gd name="connsiteY17" fmla="*/ 291738 h 317732"/>
                <a:gd name="connsiteX18" fmla="*/ 195661 w 314069"/>
                <a:gd name="connsiteY18" fmla="*/ 295010 h 317732"/>
                <a:gd name="connsiteX19" fmla="*/ 176029 w 314069"/>
                <a:gd name="connsiteY19" fmla="*/ 316278 h 317732"/>
                <a:gd name="connsiteX20" fmla="*/ 156396 w 314069"/>
                <a:gd name="connsiteY20" fmla="*/ 316278 h 317732"/>
                <a:gd name="connsiteX21" fmla="*/ 140036 w 314069"/>
                <a:gd name="connsiteY21" fmla="*/ 313006 h 317732"/>
                <a:gd name="connsiteX22" fmla="*/ 123675 w 314069"/>
                <a:gd name="connsiteY22" fmla="*/ 309734 h 317732"/>
                <a:gd name="connsiteX23" fmla="*/ 105679 w 314069"/>
                <a:gd name="connsiteY23" fmla="*/ 277014 h 317732"/>
                <a:gd name="connsiteX24" fmla="*/ 104043 w 314069"/>
                <a:gd name="connsiteY24" fmla="*/ 277014 h 317732"/>
                <a:gd name="connsiteX25" fmla="*/ 87683 w 314069"/>
                <a:gd name="connsiteY25" fmla="*/ 288466 h 317732"/>
                <a:gd name="connsiteX26" fmla="*/ 56598 w 314069"/>
                <a:gd name="connsiteY26" fmla="*/ 280286 h 317732"/>
                <a:gd name="connsiteX27" fmla="*/ 53326 w 314069"/>
                <a:gd name="connsiteY27" fmla="*/ 257381 h 317732"/>
                <a:gd name="connsiteX28" fmla="*/ 66414 w 314069"/>
                <a:gd name="connsiteY28" fmla="*/ 236113 h 317732"/>
                <a:gd name="connsiteX29" fmla="*/ 46782 w 314069"/>
                <a:gd name="connsiteY29" fmla="*/ 245929 h 317732"/>
                <a:gd name="connsiteX30" fmla="*/ 5881 w 314069"/>
                <a:gd name="connsiteY30" fmla="*/ 218116 h 317732"/>
                <a:gd name="connsiteX31" fmla="*/ 14061 w 314069"/>
                <a:gd name="connsiteY31" fmla="*/ 200120 h 317732"/>
                <a:gd name="connsiteX32" fmla="*/ 23877 w 314069"/>
                <a:gd name="connsiteY32" fmla="*/ 191940 h 317732"/>
                <a:gd name="connsiteX33" fmla="*/ 10789 w 314069"/>
                <a:gd name="connsiteY33" fmla="*/ 178851 h 317732"/>
                <a:gd name="connsiteX34" fmla="*/ 2609 w 314069"/>
                <a:gd name="connsiteY34" fmla="*/ 160855 h 317732"/>
                <a:gd name="connsiteX35" fmla="*/ 10789 w 314069"/>
                <a:gd name="connsiteY35" fmla="*/ 144495 h 317732"/>
                <a:gd name="connsiteX36" fmla="*/ 17333 w 314069"/>
                <a:gd name="connsiteY36" fmla="*/ 142859 h 317732"/>
                <a:gd name="connsiteX37" fmla="*/ 30421 w 314069"/>
                <a:gd name="connsiteY37" fmla="*/ 139587 h 317732"/>
                <a:gd name="connsiteX38" fmla="*/ 18969 w 314069"/>
                <a:gd name="connsiteY38" fmla="*/ 134678 h 317732"/>
                <a:gd name="connsiteX39" fmla="*/ 7517 w 314069"/>
                <a:gd name="connsiteY39" fmla="*/ 113410 h 317732"/>
                <a:gd name="connsiteX40" fmla="*/ 22241 w 314069"/>
                <a:gd name="connsiteY40" fmla="*/ 98686 h 317732"/>
                <a:gd name="connsiteX41" fmla="*/ 28785 w 314069"/>
                <a:gd name="connsiteY41" fmla="*/ 98686 h 317732"/>
                <a:gd name="connsiteX42" fmla="*/ 25513 w 314069"/>
                <a:gd name="connsiteY42" fmla="*/ 93778 h 317732"/>
                <a:gd name="connsiteX43" fmla="*/ 25513 w 314069"/>
                <a:gd name="connsiteY43" fmla="*/ 70873 h 317732"/>
                <a:gd name="connsiteX44" fmla="*/ 63142 w 314069"/>
                <a:gd name="connsiteY44" fmla="*/ 56149 h 317732"/>
                <a:gd name="connsiteX45" fmla="*/ 59870 w 314069"/>
                <a:gd name="connsiteY45" fmla="*/ 44697 h 317732"/>
                <a:gd name="connsiteX46" fmla="*/ 66414 w 314069"/>
                <a:gd name="connsiteY46" fmla="*/ 28336 h 317732"/>
                <a:gd name="connsiteX47" fmla="*/ 110587 w 314069"/>
                <a:gd name="connsiteY47" fmla="*/ 23428 h 317732"/>
                <a:gd name="connsiteX48" fmla="*/ 125311 w 314069"/>
                <a:gd name="connsiteY48" fmla="*/ 39788 h 317732"/>
                <a:gd name="connsiteX49" fmla="*/ 133492 w 314069"/>
                <a:gd name="connsiteY49" fmla="*/ 13612 h 317732"/>
                <a:gd name="connsiteX50" fmla="*/ 162940 w 314069"/>
                <a:gd name="connsiteY50" fmla="*/ 524 h 317732"/>
                <a:gd name="connsiteX51" fmla="*/ 190753 w 314069"/>
                <a:gd name="connsiteY51" fmla="*/ 15248 h 317732"/>
                <a:gd name="connsiteX52" fmla="*/ 194025 w 314069"/>
                <a:gd name="connsiteY52" fmla="*/ 38152 h 317732"/>
                <a:gd name="connsiteX53" fmla="*/ 216930 w 314069"/>
                <a:gd name="connsiteY53" fmla="*/ 25064 h 317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14069" h="317732">
                  <a:moveTo>
                    <a:pt x="216930" y="25064"/>
                  </a:moveTo>
                  <a:cubicBezTo>
                    <a:pt x="233290" y="25064"/>
                    <a:pt x="246378" y="28336"/>
                    <a:pt x="257830" y="41424"/>
                  </a:cubicBezTo>
                  <a:cubicBezTo>
                    <a:pt x="264375" y="47969"/>
                    <a:pt x="261103" y="52877"/>
                    <a:pt x="257830" y="61057"/>
                  </a:cubicBezTo>
                  <a:cubicBezTo>
                    <a:pt x="274191" y="52877"/>
                    <a:pt x="285643" y="59421"/>
                    <a:pt x="293823" y="72509"/>
                  </a:cubicBezTo>
                  <a:cubicBezTo>
                    <a:pt x="298731" y="77417"/>
                    <a:pt x="303639" y="83961"/>
                    <a:pt x="308548" y="88869"/>
                  </a:cubicBezTo>
                  <a:cubicBezTo>
                    <a:pt x="313456" y="93778"/>
                    <a:pt x="315092" y="98686"/>
                    <a:pt x="313456" y="105230"/>
                  </a:cubicBezTo>
                  <a:cubicBezTo>
                    <a:pt x="311820" y="113410"/>
                    <a:pt x="306912" y="118318"/>
                    <a:pt x="300367" y="121590"/>
                  </a:cubicBezTo>
                  <a:cubicBezTo>
                    <a:pt x="295459" y="123226"/>
                    <a:pt x="295459" y="124862"/>
                    <a:pt x="298731" y="129770"/>
                  </a:cubicBezTo>
                  <a:cubicBezTo>
                    <a:pt x="308548" y="141223"/>
                    <a:pt x="311820" y="155947"/>
                    <a:pt x="311820" y="170671"/>
                  </a:cubicBezTo>
                  <a:cubicBezTo>
                    <a:pt x="311820" y="180487"/>
                    <a:pt x="303639" y="183760"/>
                    <a:pt x="290551" y="183760"/>
                  </a:cubicBezTo>
                  <a:cubicBezTo>
                    <a:pt x="298731" y="187032"/>
                    <a:pt x="302003" y="193576"/>
                    <a:pt x="303639" y="200120"/>
                  </a:cubicBezTo>
                  <a:cubicBezTo>
                    <a:pt x="305276" y="209936"/>
                    <a:pt x="303639" y="218116"/>
                    <a:pt x="302003" y="227933"/>
                  </a:cubicBezTo>
                  <a:cubicBezTo>
                    <a:pt x="300367" y="234477"/>
                    <a:pt x="297095" y="237749"/>
                    <a:pt x="290551" y="237749"/>
                  </a:cubicBezTo>
                  <a:cubicBezTo>
                    <a:pt x="287279" y="237749"/>
                    <a:pt x="285643" y="239385"/>
                    <a:pt x="284007" y="242657"/>
                  </a:cubicBezTo>
                  <a:cubicBezTo>
                    <a:pt x="280735" y="250837"/>
                    <a:pt x="275827" y="259017"/>
                    <a:pt x="269283" y="265561"/>
                  </a:cubicBezTo>
                  <a:cubicBezTo>
                    <a:pt x="264375" y="272106"/>
                    <a:pt x="257830" y="277014"/>
                    <a:pt x="249650" y="275378"/>
                  </a:cubicBezTo>
                  <a:cubicBezTo>
                    <a:pt x="246378" y="275378"/>
                    <a:pt x="244742" y="277014"/>
                    <a:pt x="243106" y="278650"/>
                  </a:cubicBezTo>
                  <a:cubicBezTo>
                    <a:pt x="231654" y="291738"/>
                    <a:pt x="218566" y="299918"/>
                    <a:pt x="200569" y="291738"/>
                  </a:cubicBezTo>
                  <a:cubicBezTo>
                    <a:pt x="197297" y="290102"/>
                    <a:pt x="195661" y="293374"/>
                    <a:pt x="195661" y="295010"/>
                  </a:cubicBezTo>
                  <a:cubicBezTo>
                    <a:pt x="194025" y="304826"/>
                    <a:pt x="185845" y="313006"/>
                    <a:pt x="176029" y="316278"/>
                  </a:cubicBezTo>
                  <a:cubicBezTo>
                    <a:pt x="169484" y="319551"/>
                    <a:pt x="162940" y="316278"/>
                    <a:pt x="156396" y="316278"/>
                  </a:cubicBezTo>
                  <a:cubicBezTo>
                    <a:pt x="151488" y="313006"/>
                    <a:pt x="146580" y="311370"/>
                    <a:pt x="140036" y="313006"/>
                  </a:cubicBezTo>
                  <a:cubicBezTo>
                    <a:pt x="135128" y="314642"/>
                    <a:pt x="128584" y="311370"/>
                    <a:pt x="123675" y="309734"/>
                  </a:cubicBezTo>
                  <a:cubicBezTo>
                    <a:pt x="107315" y="304826"/>
                    <a:pt x="105679" y="291738"/>
                    <a:pt x="105679" y="277014"/>
                  </a:cubicBezTo>
                  <a:cubicBezTo>
                    <a:pt x="105679" y="277014"/>
                    <a:pt x="104043" y="275378"/>
                    <a:pt x="104043" y="277014"/>
                  </a:cubicBezTo>
                  <a:cubicBezTo>
                    <a:pt x="99135" y="281922"/>
                    <a:pt x="95863" y="288466"/>
                    <a:pt x="87683" y="288466"/>
                  </a:cubicBezTo>
                  <a:cubicBezTo>
                    <a:pt x="76230" y="288466"/>
                    <a:pt x="66414" y="285194"/>
                    <a:pt x="56598" y="280286"/>
                  </a:cubicBezTo>
                  <a:cubicBezTo>
                    <a:pt x="50054" y="277014"/>
                    <a:pt x="50054" y="265561"/>
                    <a:pt x="53326" y="257381"/>
                  </a:cubicBezTo>
                  <a:cubicBezTo>
                    <a:pt x="56598" y="249201"/>
                    <a:pt x="61506" y="244293"/>
                    <a:pt x="66414" y="236113"/>
                  </a:cubicBezTo>
                  <a:cubicBezTo>
                    <a:pt x="59870" y="239385"/>
                    <a:pt x="53326" y="244293"/>
                    <a:pt x="46782" y="245929"/>
                  </a:cubicBezTo>
                  <a:cubicBezTo>
                    <a:pt x="28785" y="252473"/>
                    <a:pt x="5881" y="237749"/>
                    <a:pt x="5881" y="218116"/>
                  </a:cubicBezTo>
                  <a:cubicBezTo>
                    <a:pt x="5881" y="211572"/>
                    <a:pt x="9153" y="205028"/>
                    <a:pt x="14061" y="200120"/>
                  </a:cubicBezTo>
                  <a:cubicBezTo>
                    <a:pt x="17333" y="196848"/>
                    <a:pt x="20605" y="195212"/>
                    <a:pt x="23877" y="191940"/>
                  </a:cubicBezTo>
                  <a:cubicBezTo>
                    <a:pt x="18969" y="188668"/>
                    <a:pt x="12425" y="185396"/>
                    <a:pt x="10789" y="178851"/>
                  </a:cubicBezTo>
                  <a:cubicBezTo>
                    <a:pt x="7517" y="172307"/>
                    <a:pt x="4245" y="167399"/>
                    <a:pt x="2609" y="160855"/>
                  </a:cubicBezTo>
                  <a:cubicBezTo>
                    <a:pt x="-2299" y="151039"/>
                    <a:pt x="-663" y="147767"/>
                    <a:pt x="10789" y="144495"/>
                  </a:cubicBezTo>
                  <a:cubicBezTo>
                    <a:pt x="12425" y="144495"/>
                    <a:pt x="15697" y="142859"/>
                    <a:pt x="17333" y="142859"/>
                  </a:cubicBezTo>
                  <a:cubicBezTo>
                    <a:pt x="22241" y="139587"/>
                    <a:pt x="27149" y="139587"/>
                    <a:pt x="30421" y="139587"/>
                  </a:cubicBezTo>
                  <a:cubicBezTo>
                    <a:pt x="27149" y="139587"/>
                    <a:pt x="22241" y="137951"/>
                    <a:pt x="18969" y="134678"/>
                  </a:cubicBezTo>
                  <a:cubicBezTo>
                    <a:pt x="12425" y="128134"/>
                    <a:pt x="7517" y="123226"/>
                    <a:pt x="7517" y="113410"/>
                  </a:cubicBezTo>
                  <a:cubicBezTo>
                    <a:pt x="7517" y="101958"/>
                    <a:pt x="10789" y="98686"/>
                    <a:pt x="22241" y="98686"/>
                  </a:cubicBezTo>
                  <a:cubicBezTo>
                    <a:pt x="23877" y="98686"/>
                    <a:pt x="27149" y="98686"/>
                    <a:pt x="28785" y="98686"/>
                  </a:cubicBezTo>
                  <a:cubicBezTo>
                    <a:pt x="28785" y="95414"/>
                    <a:pt x="27149" y="95414"/>
                    <a:pt x="25513" y="93778"/>
                  </a:cubicBezTo>
                  <a:cubicBezTo>
                    <a:pt x="15697" y="85597"/>
                    <a:pt x="15697" y="79053"/>
                    <a:pt x="25513" y="70873"/>
                  </a:cubicBezTo>
                  <a:cubicBezTo>
                    <a:pt x="35330" y="62693"/>
                    <a:pt x="46782" y="54513"/>
                    <a:pt x="63142" y="56149"/>
                  </a:cubicBezTo>
                  <a:cubicBezTo>
                    <a:pt x="61506" y="51241"/>
                    <a:pt x="61506" y="47969"/>
                    <a:pt x="59870" y="44697"/>
                  </a:cubicBezTo>
                  <a:cubicBezTo>
                    <a:pt x="56598" y="36516"/>
                    <a:pt x="59870" y="31608"/>
                    <a:pt x="66414" y="28336"/>
                  </a:cubicBezTo>
                  <a:cubicBezTo>
                    <a:pt x="81139" y="21792"/>
                    <a:pt x="95863" y="16884"/>
                    <a:pt x="110587" y="23428"/>
                  </a:cubicBezTo>
                  <a:cubicBezTo>
                    <a:pt x="118767" y="26700"/>
                    <a:pt x="123675" y="33244"/>
                    <a:pt x="125311" y="39788"/>
                  </a:cubicBezTo>
                  <a:cubicBezTo>
                    <a:pt x="125311" y="31608"/>
                    <a:pt x="126948" y="21792"/>
                    <a:pt x="133492" y="13612"/>
                  </a:cubicBezTo>
                  <a:cubicBezTo>
                    <a:pt x="140036" y="524"/>
                    <a:pt x="151488" y="-1112"/>
                    <a:pt x="162940" y="524"/>
                  </a:cubicBezTo>
                  <a:cubicBezTo>
                    <a:pt x="174393" y="2160"/>
                    <a:pt x="184209" y="3796"/>
                    <a:pt x="190753" y="15248"/>
                  </a:cubicBezTo>
                  <a:cubicBezTo>
                    <a:pt x="197297" y="21792"/>
                    <a:pt x="194025" y="28336"/>
                    <a:pt x="194025" y="38152"/>
                  </a:cubicBezTo>
                  <a:cubicBezTo>
                    <a:pt x="205477" y="33244"/>
                    <a:pt x="208749" y="26700"/>
                    <a:pt x="216930" y="25064"/>
                  </a:cubicBezTo>
                  <a:close/>
                </a:path>
              </a:pathLst>
            </a:custGeom>
            <a:solidFill>
              <a:srgbClr val="050404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4" name="Полилиния: фигура 1523">
              <a:extLst>
                <a:ext uri="{FF2B5EF4-FFF2-40B4-BE49-F238E27FC236}">
                  <a16:creationId xmlns:a16="http://schemas.microsoft.com/office/drawing/2014/main" id="{2CF9B403-D73E-797C-7291-3E4F0EE754F1}"/>
                </a:ext>
              </a:extLst>
            </p:cNvPr>
            <p:cNvSpPr/>
            <p:nvPr/>
          </p:nvSpPr>
          <p:spPr>
            <a:xfrm>
              <a:off x="16081150" y="3301816"/>
              <a:ext cx="166493" cy="215956"/>
            </a:xfrm>
            <a:custGeom>
              <a:avLst/>
              <a:gdLst>
                <a:gd name="connsiteX0" fmla="*/ 0 w 166493"/>
                <a:gd name="connsiteY0" fmla="*/ 211049 h 215956"/>
                <a:gd name="connsiteX1" fmla="*/ 16360 w 166493"/>
                <a:gd name="connsiteY1" fmla="*/ 211049 h 215956"/>
                <a:gd name="connsiteX2" fmla="*/ 37629 w 166493"/>
                <a:gd name="connsiteY2" fmla="*/ 181600 h 215956"/>
                <a:gd name="connsiteX3" fmla="*/ 75258 w 166493"/>
                <a:gd name="connsiteY3" fmla="*/ 181600 h 215956"/>
                <a:gd name="connsiteX4" fmla="*/ 86710 w 166493"/>
                <a:gd name="connsiteY4" fmla="*/ 168512 h 215956"/>
                <a:gd name="connsiteX5" fmla="*/ 103070 w 166493"/>
                <a:gd name="connsiteY5" fmla="*/ 166876 h 215956"/>
                <a:gd name="connsiteX6" fmla="*/ 125975 w 166493"/>
                <a:gd name="connsiteY6" fmla="*/ 135791 h 215956"/>
                <a:gd name="connsiteX7" fmla="*/ 132519 w 166493"/>
                <a:gd name="connsiteY7" fmla="*/ 130883 h 215956"/>
                <a:gd name="connsiteX8" fmla="*/ 143971 w 166493"/>
                <a:gd name="connsiteY8" fmla="*/ 121067 h 215956"/>
                <a:gd name="connsiteX9" fmla="*/ 145607 w 166493"/>
                <a:gd name="connsiteY9" fmla="*/ 107978 h 215956"/>
                <a:gd name="connsiteX10" fmla="*/ 129247 w 166493"/>
                <a:gd name="connsiteY10" fmla="*/ 76894 h 215956"/>
                <a:gd name="connsiteX11" fmla="*/ 130883 w 166493"/>
                <a:gd name="connsiteY11" fmla="*/ 75258 h 215956"/>
                <a:gd name="connsiteX12" fmla="*/ 152151 w 166493"/>
                <a:gd name="connsiteY12" fmla="*/ 45809 h 215956"/>
                <a:gd name="connsiteX13" fmla="*/ 134155 w 166493"/>
                <a:gd name="connsiteY13" fmla="*/ 19632 h 215956"/>
                <a:gd name="connsiteX14" fmla="*/ 157060 w 166493"/>
                <a:gd name="connsiteY14" fmla="*/ 0 h 215956"/>
                <a:gd name="connsiteX15" fmla="*/ 165240 w 166493"/>
                <a:gd name="connsiteY15" fmla="*/ 85074 h 215956"/>
                <a:gd name="connsiteX16" fmla="*/ 122703 w 166493"/>
                <a:gd name="connsiteY16" fmla="*/ 179964 h 215956"/>
                <a:gd name="connsiteX17" fmla="*/ 117795 w 166493"/>
                <a:gd name="connsiteY17" fmla="*/ 184872 h 215956"/>
                <a:gd name="connsiteX18" fmla="*/ 47445 w 166493"/>
                <a:gd name="connsiteY18" fmla="*/ 215957 h 215956"/>
                <a:gd name="connsiteX19" fmla="*/ 0 w 166493"/>
                <a:gd name="connsiteY19" fmla="*/ 211049 h 21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6493" h="215956">
                  <a:moveTo>
                    <a:pt x="0" y="211049"/>
                  </a:moveTo>
                  <a:cubicBezTo>
                    <a:pt x="4908" y="211049"/>
                    <a:pt x="11452" y="211049"/>
                    <a:pt x="16360" y="211049"/>
                  </a:cubicBezTo>
                  <a:cubicBezTo>
                    <a:pt x="29449" y="207777"/>
                    <a:pt x="35993" y="197960"/>
                    <a:pt x="37629" y="181600"/>
                  </a:cubicBezTo>
                  <a:cubicBezTo>
                    <a:pt x="50717" y="193052"/>
                    <a:pt x="63805" y="188144"/>
                    <a:pt x="75258" y="181600"/>
                  </a:cubicBezTo>
                  <a:cubicBezTo>
                    <a:pt x="80166" y="178328"/>
                    <a:pt x="83438" y="173420"/>
                    <a:pt x="86710" y="168512"/>
                  </a:cubicBezTo>
                  <a:cubicBezTo>
                    <a:pt x="89982" y="165240"/>
                    <a:pt x="98162" y="170148"/>
                    <a:pt x="103070" y="166876"/>
                  </a:cubicBezTo>
                  <a:cubicBezTo>
                    <a:pt x="114523" y="158696"/>
                    <a:pt x="121067" y="147243"/>
                    <a:pt x="125975" y="135791"/>
                  </a:cubicBezTo>
                  <a:cubicBezTo>
                    <a:pt x="127611" y="132519"/>
                    <a:pt x="127611" y="130883"/>
                    <a:pt x="132519" y="130883"/>
                  </a:cubicBezTo>
                  <a:cubicBezTo>
                    <a:pt x="139063" y="132519"/>
                    <a:pt x="143971" y="129247"/>
                    <a:pt x="143971" y="121067"/>
                  </a:cubicBezTo>
                  <a:cubicBezTo>
                    <a:pt x="143971" y="116159"/>
                    <a:pt x="145607" y="112886"/>
                    <a:pt x="145607" y="107978"/>
                  </a:cubicBezTo>
                  <a:cubicBezTo>
                    <a:pt x="147243" y="94890"/>
                    <a:pt x="145607" y="81802"/>
                    <a:pt x="129247" y="76894"/>
                  </a:cubicBezTo>
                  <a:cubicBezTo>
                    <a:pt x="130883" y="75258"/>
                    <a:pt x="130883" y="75258"/>
                    <a:pt x="130883" y="75258"/>
                  </a:cubicBezTo>
                  <a:cubicBezTo>
                    <a:pt x="157060" y="76894"/>
                    <a:pt x="157060" y="65441"/>
                    <a:pt x="152151" y="45809"/>
                  </a:cubicBezTo>
                  <a:cubicBezTo>
                    <a:pt x="148879" y="35993"/>
                    <a:pt x="147243" y="24541"/>
                    <a:pt x="134155" y="19632"/>
                  </a:cubicBezTo>
                  <a:cubicBezTo>
                    <a:pt x="143971" y="13088"/>
                    <a:pt x="153787" y="9816"/>
                    <a:pt x="157060" y="0"/>
                  </a:cubicBezTo>
                  <a:cubicBezTo>
                    <a:pt x="165240" y="27813"/>
                    <a:pt x="168512" y="55625"/>
                    <a:pt x="165240" y="85074"/>
                  </a:cubicBezTo>
                  <a:cubicBezTo>
                    <a:pt x="161968" y="121067"/>
                    <a:pt x="152151" y="155423"/>
                    <a:pt x="122703" y="179964"/>
                  </a:cubicBezTo>
                  <a:cubicBezTo>
                    <a:pt x="121067" y="181600"/>
                    <a:pt x="119431" y="183236"/>
                    <a:pt x="117795" y="184872"/>
                  </a:cubicBezTo>
                  <a:cubicBezTo>
                    <a:pt x="94890" y="197960"/>
                    <a:pt x="71986" y="211049"/>
                    <a:pt x="47445" y="215957"/>
                  </a:cubicBezTo>
                  <a:cubicBezTo>
                    <a:pt x="31085" y="215957"/>
                    <a:pt x="14724" y="215957"/>
                    <a:pt x="0" y="211049"/>
                  </a:cubicBezTo>
                  <a:close/>
                </a:path>
              </a:pathLst>
            </a:custGeom>
            <a:solidFill>
              <a:srgbClr val="9F5324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5" name="Полилиния: фигура 1524">
              <a:extLst>
                <a:ext uri="{FF2B5EF4-FFF2-40B4-BE49-F238E27FC236}">
                  <a16:creationId xmlns:a16="http://schemas.microsoft.com/office/drawing/2014/main" id="{8878DCAE-789C-F628-7C6E-625371F1D277}"/>
                </a:ext>
              </a:extLst>
            </p:cNvPr>
            <p:cNvSpPr/>
            <p:nvPr/>
          </p:nvSpPr>
          <p:spPr>
            <a:xfrm>
              <a:off x="15926685" y="3373802"/>
              <a:ext cx="121744" cy="130882"/>
            </a:xfrm>
            <a:custGeom>
              <a:avLst/>
              <a:gdLst>
                <a:gd name="connsiteX0" fmla="*/ 10494 w 121744"/>
                <a:gd name="connsiteY0" fmla="*/ 0 h 130882"/>
                <a:gd name="connsiteX1" fmla="*/ 28490 w 121744"/>
                <a:gd name="connsiteY1" fmla="*/ 11452 h 130882"/>
                <a:gd name="connsiteX2" fmla="*/ 18674 w 121744"/>
                <a:gd name="connsiteY2" fmla="*/ 17996 h 130882"/>
                <a:gd name="connsiteX3" fmla="*/ 10494 w 121744"/>
                <a:gd name="connsiteY3" fmla="*/ 49081 h 130882"/>
                <a:gd name="connsiteX4" fmla="*/ 44851 w 121744"/>
                <a:gd name="connsiteY4" fmla="*/ 65441 h 130882"/>
                <a:gd name="connsiteX5" fmla="*/ 64483 w 121744"/>
                <a:gd name="connsiteY5" fmla="*/ 55625 h 130882"/>
                <a:gd name="connsiteX6" fmla="*/ 71027 w 121744"/>
                <a:gd name="connsiteY6" fmla="*/ 53989 h 130882"/>
                <a:gd name="connsiteX7" fmla="*/ 69391 w 121744"/>
                <a:gd name="connsiteY7" fmla="*/ 58897 h 130882"/>
                <a:gd name="connsiteX8" fmla="*/ 56303 w 121744"/>
                <a:gd name="connsiteY8" fmla="*/ 78530 h 130882"/>
                <a:gd name="connsiteX9" fmla="*/ 66119 w 121744"/>
                <a:gd name="connsiteY9" fmla="*/ 103070 h 130882"/>
                <a:gd name="connsiteX10" fmla="*/ 72663 w 121744"/>
                <a:gd name="connsiteY10" fmla="*/ 104706 h 130882"/>
                <a:gd name="connsiteX11" fmla="*/ 102112 w 121744"/>
                <a:gd name="connsiteY11" fmla="*/ 94890 h 130882"/>
                <a:gd name="connsiteX12" fmla="*/ 105384 w 121744"/>
                <a:gd name="connsiteY12" fmla="*/ 91618 h 130882"/>
                <a:gd name="connsiteX13" fmla="*/ 121744 w 121744"/>
                <a:gd name="connsiteY13" fmla="*/ 130883 h 130882"/>
                <a:gd name="connsiteX14" fmla="*/ 61211 w 121744"/>
                <a:gd name="connsiteY14" fmla="*/ 116159 h 130882"/>
                <a:gd name="connsiteX15" fmla="*/ 2314 w 121744"/>
                <a:gd name="connsiteY15" fmla="*/ 45809 h 130882"/>
                <a:gd name="connsiteX16" fmla="*/ 678 w 121744"/>
                <a:gd name="connsiteY16" fmla="*/ 29449 h 130882"/>
                <a:gd name="connsiteX17" fmla="*/ 2314 w 121744"/>
                <a:gd name="connsiteY17" fmla="*/ 21268 h 130882"/>
                <a:gd name="connsiteX18" fmla="*/ 10494 w 121744"/>
                <a:gd name="connsiteY18" fmla="*/ 0 h 130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21744" h="130882">
                  <a:moveTo>
                    <a:pt x="10494" y="0"/>
                  </a:moveTo>
                  <a:cubicBezTo>
                    <a:pt x="15402" y="4908"/>
                    <a:pt x="20310" y="9816"/>
                    <a:pt x="28490" y="11452"/>
                  </a:cubicBezTo>
                  <a:cubicBezTo>
                    <a:pt x="23582" y="14724"/>
                    <a:pt x="21946" y="16360"/>
                    <a:pt x="18674" y="17996"/>
                  </a:cubicBezTo>
                  <a:cubicBezTo>
                    <a:pt x="7222" y="27813"/>
                    <a:pt x="3950" y="37629"/>
                    <a:pt x="10494" y="49081"/>
                  </a:cubicBezTo>
                  <a:cubicBezTo>
                    <a:pt x="17038" y="63805"/>
                    <a:pt x="31762" y="68714"/>
                    <a:pt x="44851" y="65441"/>
                  </a:cubicBezTo>
                  <a:cubicBezTo>
                    <a:pt x="51395" y="63805"/>
                    <a:pt x="57939" y="60533"/>
                    <a:pt x="64483" y="55625"/>
                  </a:cubicBezTo>
                  <a:cubicBezTo>
                    <a:pt x="66119" y="53989"/>
                    <a:pt x="67755" y="52353"/>
                    <a:pt x="71027" y="53989"/>
                  </a:cubicBezTo>
                  <a:cubicBezTo>
                    <a:pt x="72663" y="55625"/>
                    <a:pt x="71027" y="58897"/>
                    <a:pt x="69391" y="58897"/>
                  </a:cubicBezTo>
                  <a:cubicBezTo>
                    <a:pt x="64483" y="65441"/>
                    <a:pt x="59575" y="71986"/>
                    <a:pt x="56303" y="78530"/>
                  </a:cubicBezTo>
                  <a:cubicBezTo>
                    <a:pt x="49759" y="91618"/>
                    <a:pt x="53031" y="99798"/>
                    <a:pt x="66119" y="103070"/>
                  </a:cubicBezTo>
                  <a:cubicBezTo>
                    <a:pt x="67755" y="103070"/>
                    <a:pt x="71027" y="104706"/>
                    <a:pt x="72663" y="104706"/>
                  </a:cubicBezTo>
                  <a:cubicBezTo>
                    <a:pt x="89024" y="109614"/>
                    <a:pt x="92296" y="107978"/>
                    <a:pt x="102112" y="94890"/>
                  </a:cubicBezTo>
                  <a:cubicBezTo>
                    <a:pt x="102112" y="93254"/>
                    <a:pt x="103748" y="93254"/>
                    <a:pt x="105384" y="91618"/>
                  </a:cubicBezTo>
                  <a:cubicBezTo>
                    <a:pt x="103748" y="107978"/>
                    <a:pt x="105384" y="122703"/>
                    <a:pt x="121744" y="130883"/>
                  </a:cubicBezTo>
                  <a:cubicBezTo>
                    <a:pt x="100476" y="129247"/>
                    <a:pt x="80843" y="125975"/>
                    <a:pt x="61211" y="116159"/>
                  </a:cubicBezTo>
                  <a:cubicBezTo>
                    <a:pt x="33398" y="99798"/>
                    <a:pt x="13766" y="76894"/>
                    <a:pt x="2314" y="45809"/>
                  </a:cubicBezTo>
                  <a:cubicBezTo>
                    <a:pt x="678" y="40901"/>
                    <a:pt x="-958" y="34357"/>
                    <a:pt x="678" y="29449"/>
                  </a:cubicBezTo>
                  <a:cubicBezTo>
                    <a:pt x="678" y="26177"/>
                    <a:pt x="678" y="22905"/>
                    <a:pt x="2314" y="21268"/>
                  </a:cubicBezTo>
                  <a:cubicBezTo>
                    <a:pt x="13766" y="16360"/>
                    <a:pt x="8858" y="8180"/>
                    <a:pt x="10494" y="0"/>
                  </a:cubicBezTo>
                  <a:close/>
                </a:path>
              </a:pathLst>
            </a:custGeom>
            <a:solidFill>
              <a:srgbClr val="9F5324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6" name="Полилиния: фигура 1525">
              <a:extLst>
                <a:ext uri="{FF2B5EF4-FFF2-40B4-BE49-F238E27FC236}">
                  <a16:creationId xmlns:a16="http://schemas.microsoft.com/office/drawing/2014/main" id="{30F73768-9CD0-ACDB-F895-BE8FEA25B34F}"/>
                </a:ext>
              </a:extLst>
            </p:cNvPr>
            <p:cNvSpPr/>
            <p:nvPr/>
          </p:nvSpPr>
          <p:spPr>
            <a:xfrm>
              <a:off x="16177677" y="3238011"/>
              <a:ext cx="40900" cy="29448"/>
            </a:xfrm>
            <a:custGeom>
              <a:avLst/>
              <a:gdLst>
                <a:gd name="connsiteX0" fmla="*/ 40901 w 40900"/>
                <a:gd name="connsiteY0" fmla="*/ 29449 h 29448"/>
                <a:gd name="connsiteX1" fmla="*/ 35993 w 40900"/>
                <a:gd name="connsiteY1" fmla="*/ 26177 h 29448"/>
                <a:gd name="connsiteX2" fmla="*/ 0 w 40900"/>
                <a:gd name="connsiteY2" fmla="*/ 22904 h 29448"/>
                <a:gd name="connsiteX3" fmla="*/ 3272 w 40900"/>
                <a:gd name="connsiteY3" fmla="*/ 0 h 29448"/>
                <a:gd name="connsiteX4" fmla="*/ 35993 w 40900"/>
                <a:gd name="connsiteY4" fmla="*/ 22904 h 29448"/>
                <a:gd name="connsiteX5" fmla="*/ 40901 w 40900"/>
                <a:gd name="connsiteY5" fmla="*/ 29449 h 29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900" h="29448">
                  <a:moveTo>
                    <a:pt x="40901" y="29449"/>
                  </a:moveTo>
                  <a:cubicBezTo>
                    <a:pt x="39265" y="27813"/>
                    <a:pt x="37629" y="27813"/>
                    <a:pt x="35993" y="26177"/>
                  </a:cubicBezTo>
                  <a:cubicBezTo>
                    <a:pt x="21268" y="14724"/>
                    <a:pt x="21268" y="14724"/>
                    <a:pt x="0" y="22904"/>
                  </a:cubicBezTo>
                  <a:cubicBezTo>
                    <a:pt x="4908" y="14724"/>
                    <a:pt x="8180" y="6544"/>
                    <a:pt x="3272" y="0"/>
                  </a:cubicBezTo>
                  <a:cubicBezTo>
                    <a:pt x="14724" y="6544"/>
                    <a:pt x="27813" y="13088"/>
                    <a:pt x="35993" y="22904"/>
                  </a:cubicBezTo>
                  <a:cubicBezTo>
                    <a:pt x="37629" y="24541"/>
                    <a:pt x="40901" y="26177"/>
                    <a:pt x="40901" y="29449"/>
                  </a:cubicBezTo>
                  <a:close/>
                </a:path>
              </a:pathLst>
            </a:custGeom>
            <a:solidFill>
              <a:srgbClr val="9E5324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7" name="Полилиния: фигура 1526">
              <a:extLst>
                <a:ext uri="{FF2B5EF4-FFF2-40B4-BE49-F238E27FC236}">
                  <a16:creationId xmlns:a16="http://schemas.microsoft.com/office/drawing/2014/main" id="{1D2914BC-0932-EF1E-0054-98B43EFD5AF5}"/>
                </a:ext>
              </a:extLst>
            </p:cNvPr>
            <p:cNvSpPr/>
            <p:nvPr/>
          </p:nvSpPr>
          <p:spPr>
            <a:xfrm>
              <a:off x="16038613" y="3210198"/>
              <a:ext cx="22904" cy="29448"/>
            </a:xfrm>
            <a:custGeom>
              <a:avLst/>
              <a:gdLst>
                <a:gd name="connsiteX0" fmla="*/ 22905 w 22904"/>
                <a:gd name="connsiteY0" fmla="*/ 0 h 29448"/>
                <a:gd name="connsiteX1" fmla="*/ 16360 w 22904"/>
                <a:gd name="connsiteY1" fmla="*/ 29449 h 29448"/>
                <a:gd name="connsiteX2" fmla="*/ 0 w 22904"/>
                <a:gd name="connsiteY2" fmla="*/ 8180 h 29448"/>
                <a:gd name="connsiteX3" fmla="*/ 22905 w 22904"/>
                <a:gd name="connsiteY3" fmla="*/ 0 h 29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904" h="29448">
                  <a:moveTo>
                    <a:pt x="22905" y="0"/>
                  </a:moveTo>
                  <a:cubicBezTo>
                    <a:pt x="19632" y="9816"/>
                    <a:pt x="16360" y="19632"/>
                    <a:pt x="16360" y="29449"/>
                  </a:cubicBezTo>
                  <a:cubicBezTo>
                    <a:pt x="11452" y="21268"/>
                    <a:pt x="6544" y="14724"/>
                    <a:pt x="0" y="8180"/>
                  </a:cubicBezTo>
                  <a:cubicBezTo>
                    <a:pt x="6544" y="4908"/>
                    <a:pt x="14724" y="3272"/>
                    <a:pt x="22905" y="0"/>
                  </a:cubicBezTo>
                  <a:close/>
                </a:path>
              </a:pathLst>
            </a:custGeom>
            <a:solidFill>
              <a:srgbClr val="9C5224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8" name="Полилиния: фигура 1527">
              <a:extLst>
                <a:ext uri="{FF2B5EF4-FFF2-40B4-BE49-F238E27FC236}">
                  <a16:creationId xmlns:a16="http://schemas.microsoft.com/office/drawing/2014/main" id="{A4BF3619-F115-9771-2788-7DEC145C8EE3}"/>
                </a:ext>
              </a:extLst>
            </p:cNvPr>
            <p:cNvSpPr/>
            <p:nvPr/>
          </p:nvSpPr>
          <p:spPr>
            <a:xfrm>
              <a:off x="16120415" y="3213470"/>
              <a:ext cx="19632" cy="27812"/>
            </a:xfrm>
            <a:custGeom>
              <a:avLst/>
              <a:gdLst>
                <a:gd name="connsiteX0" fmla="*/ 19632 w 19632"/>
                <a:gd name="connsiteY0" fmla="*/ 6544 h 27812"/>
                <a:gd name="connsiteX1" fmla="*/ 0 w 19632"/>
                <a:gd name="connsiteY1" fmla="*/ 27813 h 27812"/>
                <a:gd name="connsiteX2" fmla="*/ 0 w 19632"/>
                <a:gd name="connsiteY2" fmla="*/ 0 h 27812"/>
                <a:gd name="connsiteX3" fmla="*/ 19632 w 19632"/>
                <a:gd name="connsiteY3" fmla="*/ 6544 h 27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32" h="27812">
                  <a:moveTo>
                    <a:pt x="19632" y="6544"/>
                  </a:moveTo>
                  <a:cubicBezTo>
                    <a:pt x="11452" y="11452"/>
                    <a:pt x="8180" y="19632"/>
                    <a:pt x="0" y="27813"/>
                  </a:cubicBezTo>
                  <a:cubicBezTo>
                    <a:pt x="0" y="17996"/>
                    <a:pt x="3272" y="8180"/>
                    <a:pt x="0" y="0"/>
                  </a:cubicBezTo>
                  <a:cubicBezTo>
                    <a:pt x="4908" y="3272"/>
                    <a:pt x="11452" y="6544"/>
                    <a:pt x="19632" y="6544"/>
                  </a:cubicBezTo>
                  <a:close/>
                </a:path>
              </a:pathLst>
            </a:custGeom>
            <a:solidFill>
              <a:srgbClr val="9D5324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29" name="Полилиния: фигура 1528">
              <a:extLst>
                <a:ext uri="{FF2B5EF4-FFF2-40B4-BE49-F238E27FC236}">
                  <a16:creationId xmlns:a16="http://schemas.microsoft.com/office/drawing/2014/main" id="{95A44D4F-9C0A-1AAB-ED1B-62545E4ECD82}"/>
                </a:ext>
              </a:extLst>
            </p:cNvPr>
            <p:cNvSpPr/>
            <p:nvPr/>
          </p:nvSpPr>
          <p:spPr>
            <a:xfrm>
              <a:off x="15942087" y="3329629"/>
              <a:ext cx="17996" cy="8180"/>
            </a:xfrm>
            <a:custGeom>
              <a:avLst/>
              <a:gdLst>
                <a:gd name="connsiteX0" fmla="*/ 3272 w 17996"/>
                <a:gd name="connsiteY0" fmla="*/ 0 h 8180"/>
                <a:gd name="connsiteX1" fmla="*/ 17996 w 17996"/>
                <a:gd name="connsiteY1" fmla="*/ 6544 h 8180"/>
                <a:gd name="connsiteX2" fmla="*/ 0 w 17996"/>
                <a:gd name="connsiteY2" fmla="*/ 8180 h 8180"/>
                <a:gd name="connsiteX3" fmla="*/ 3272 w 17996"/>
                <a:gd name="connsiteY3" fmla="*/ 0 h 8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96" h="8180">
                  <a:moveTo>
                    <a:pt x="3272" y="0"/>
                  </a:moveTo>
                  <a:cubicBezTo>
                    <a:pt x="8180" y="1636"/>
                    <a:pt x="13088" y="3272"/>
                    <a:pt x="17996" y="6544"/>
                  </a:cubicBezTo>
                  <a:cubicBezTo>
                    <a:pt x="11452" y="8180"/>
                    <a:pt x="6544" y="8180"/>
                    <a:pt x="0" y="8180"/>
                  </a:cubicBezTo>
                  <a:cubicBezTo>
                    <a:pt x="1636" y="4908"/>
                    <a:pt x="3272" y="3272"/>
                    <a:pt x="3272" y="0"/>
                  </a:cubicBezTo>
                  <a:close/>
                </a:path>
              </a:pathLst>
            </a:custGeom>
            <a:solidFill>
              <a:srgbClr val="924D21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0" name="Полилиния: фигура 1529">
              <a:extLst>
                <a:ext uri="{FF2B5EF4-FFF2-40B4-BE49-F238E27FC236}">
                  <a16:creationId xmlns:a16="http://schemas.microsoft.com/office/drawing/2014/main" id="{AD83BB4A-6CA2-AB99-26D2-83FD5134B169}"/>
                </a:ext>
              </a:extLst>
            </p:cNvPr>
            <p:cNvSpPr/>
            <p:nvPr/>
          </p:nvSpPr>
          <p:spPr>
            <a:xfrm>
              <a:off x="16021064" y="3298896"/>
              <a:ext cx="109365" cy="111724"/>
            </a:xfrm>
            <a:custGeom>
              <a:avLst/>
              <a:gdLst>
                <a:gd name="connsiteX0" fmla="*/ 91171 w 109365"/>
                <a:gd name="connsiteY0" fmla="*/ 53637 h 111724"/>
                <a:gd name="connsiteX1" fmla="*/ 100987 w 109365"/>
                <a:gd name="connsiteY1" fmla="*/ 42185 h 111724"/>
                <a:gd name="connsiteX2" fmla="*/ 102624 w 109365"/>
                <a:gd name="connsiteY2" fmla="*/ 92902 h 111724"/>
                <a:gd name="connsiteX3" fmla="*/ 55178 w 109365"/>
                <a:gd name="connsiteY3" fmla="*/ 110898 h 111724"/>
                <a:gd name="connsiteX4" fmla="*/ 58451 w 109365"/>
                <a:gd name="connsiteY4" fmla="*/ 104354 h 111724"/>
                <a:gd name="connsiteX5" fmla="*/ 50270 w 109365"/>
                <a:gd name="connsiteY5" fmla="*/ 105990 h 111724"/>
                <a:gd name="connsiteX6" fmla="*/ 4461 w 109365"/>
                <a:gd name="connsiteY6" fmla="*/ 79814 h 111724"/>
                <a:gd name="connsiteX7" fmla="*/ 14278 w 109365"/>
                <a:gd name="connsiteY7" fmla="*/ 71634 h 111724"/>
                <a:gd name="connsiteX8" fmla="*/ 1189 w 109365"/>
                <a:gd name="connsiteY8" fmla="*/ 38913 h 111724"/>
                <a:gd name="connsiteX9" fmla="*/ 20822 w 109365"/>
                <a:gd name="connsiteY9" fmla="*/ 17644 h 111724"/>
                <a:gd name="connsiteX10" fmla="*/ 24094 w 109365"/>
                <a:gd name="connsiteY10" fmla="*/ 30733 h 111724"/>
                <a:gd name="connsiteX11" fmla="*/ 69903 w 109365"/>
                <a:gd name="connsiteY11" fmla="*/ 2920 h 111724"/>
                <a:gd name="connsiteX12" fmla="*/ 91171 w 109365"/>
                <a:gd name="connsiteY12" fmla="*/ 53637 h 111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9365" h="111724">
                  <a:moveTo>
                    <a:pt x="91171" y="53637"/>
                  </a:moveTo>
                  <a:cubicBezTo>
                    <a:pt x="97715" y="52001"/>
                    <a:pt x="97715" y="45457"/>
                    <a:pt x="100987" y="42185"/>
                  </a:cubicBezTo>
                  <a:cubicBezTo>
                    <a:pt x="109168" y="58545"/>
                    <a:pt x="114076" y="76542"/>
                    <a:pt x="102624" y="92902"/>
                  </a:cubicBezTo>
                  <a:cubicBezTo>
                    <a:pt x="92807" y="107626"/>
                    <a:pt x="73175" y="114170"/>
                    <a:pt x="55178" y="110898"/>
                  </a:cubicBezTo>
                  <a:cubicBezTo>
                    <a:pt x="56815" y="109262"/>
                    <a:pt x="58451" y="105990"/>
                    <a:pt x="58451" y="104354"/>
                  </a:cubicBezTo>
                  <a:cubicBezTo>
                    <a:pt x="55178" y="102718"/>
                    <a:pt x="53542" y="104354"/>
                    <a:pt x="50270" y="105990"/>
                  </a:cubicBezTo>
                  <a:cubicBezTo>
                    <a:pt x="32274" y="110898"/>
                    <a:pt x="7733" y="104354"/>
                    <a:pt x="4461" y="79814"/>
                  </a:cubicBezTo>
                  <a:cubicBezTo>
                    <a:pt x="2825" y="68361"/>
                    <a:pt x="9369" y="71634"/>
                    <a:pt x="14278" y="71634"/>
                  </a:cubicBezTo>
                  <a:cubicBezTo>
                    <a:pt x="7733" y="61817"/>
                    <a:pt x="-3719" y="53637"/>
                    <a:pt x="1189" y="38913"/>
                  </a:cubicBezTo>
                  <a:cubicBezTo>
                    <a:pt x="4461" y="29097"/>
                    <a:pt x="12642" y="24188"/>
                    <a:pt x="20822" y="17644"/>
                  </a:cubicBezTo>
                  <a:cubicBezTo>
                    <a:pt x="22458" y="22552"/>
                    <a:pt x="20822" y="25825"/>
                    <a:pt x="24094" y="30733"/>
                  </a:cubicBezTo>
                  <a:cubicBezTo>
                    <a:pt x="32274" y="9464"/>
                    <a:pt x="43726" y="-6896"/>
                    <a:pt x="69903" y="2920"/>
                  </a:cubicBezTo>
                  <a:cubicBezTo>
                    <a:pt x="89535" y="9464"/>
                    <a:pt x="94443" y="24188"/>
                    <a:pt x="91171" y="53637"/>
                  </a:cubicBezTo>
                  <a:close/>
                </a:path>
              </a:pathLst>
            </a:custGeom>
            <a:solidFill>
              <a:srgbClr val="FAEA0A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1" name="Полилиния: фигура 1530">
              <a:extLst>
                <a:ext uri="{FF2B5EF4-FFF2-40B4-BE49-F238E27FC236}">
                  <a16:creationId xmlns:a16="http://schemas.microsoft.com/office/drawing/2014/main" id="{DF18D0F4-7A7B-1F89-E446-1C76515BCF38}"/>
                </a:ext>
              </a:extLst>
            </p:cNvPr>
            <p:cNvSpPr/>
            <p:nvPr/>
          </p:nvSpPr>
          <p:spPr>
            <a:xfrm>
              <a:off x="16119969" y="3266011"/>
              <a:ext cx="106021" cy="69139"/>
            </a:xfrm>
            <a:custGeom>
              <a:avLst/>
              <a:gdLst>
                <a:gd name="connsiteX0" fmla="*/ 49527 w 106021"/>
                <a:gd name="connsiteY0" fmla="*/ 32533 h 69139"/>
                <a:gd name="connsiteX1" fmla="*/ 6990 w 106021"/>
                <a:gd name="connsiteY1" fmla="*/ 47258 h 69139"/>
                <a:gd name="connsiteX2" fmla="*/ 446 w 106021"/>
                <a:gd name="connsiteY2" fmla="*/ 47258 h 69139"/>
                <a:gd name="connsiteX3" fmla="*/ 3718 w 106021"/>
                <a:gd name="connsiteY3" fmla="*/ 42349 h 69139"/>
                <a:gd name="connsiteX4" fmla="*/ 60979 w 106021"/>
                <a:gd name="connsiteY4" fmla="*/ 4721 h 69139"/>
                <a:gd name="connsiteX5" fmla="*/ 85520 w 106021"/>
                <a:gd name="connsiteY5" fmla="*/ 6357 h 69139"/>
                <a:gd name="connsiteX6" fmla="*/ 100244 w 106021"/>
                <a:gd name="connsiteY6" fmla="*/ 21081 h 69139"/>
                <a:gd name="connsiteX7" fmla="*/ 96972 w 106021"/>
                <a:gd name="connsiteY7" fmla="*/ 40713 h 69139"/>
                <a:gd name="connsiteX8" fmla="*/ 75704 w 106021"/>
                <a:gd name="connsiteY8" fmla="*/ 50530 h 69139"/>
                <a:gd name="connsiteX9" fmla="*/ 11898 w 106021"/>
                <a:gd name="connsiteY9" fmla="*/ 68526 h 69139"/>
                <a:gd name="connsiteX10" fmla="*/ 2082 w 106021"/>
                <a:gd name="connsiteY10" fmla="*/ 63618 h 69139"/>
                <a:gd name="connsiteX11" fmla="*/ 6990 w 106021"/>
                <a:gd name="connsiteY11" fmla="*/ 55438 h 69139"/>
                <a:gd name="connsiteX12" fmla="*/ 49527 w 106021"/>
                <a:gd name="connsiteY12" fmla="*/ 32533 h 69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6021" h="69139">
                  <a:moveTo>
                    <a:pt x="49527" y="32533"/>
                  </a:moveTo>
                  <a:cubicBezTo>
                    <a:pt x="34803" y="35805"/>
                    <a:pt x="21714" y="40713"/>
                    <a:pt x="6990" y="47258"/>
                  </a:cubicBezTo>
                  <a:cubicBezTo>
                    <a:pt x="5354" y="48894"/>
                    <a:pt x="2082" y="52166"/>
                    <a:pt x="446" y="47258"/>
                  </a:cubicBezTo>
                  <a:cubicBezTo>
                    <a:pt x="-1190" y="43986"/>
                    <a:pt x="2082" y="43986"/>
                    <a:pt x="3718" y="42349"/>
                  </a:cubicBezTo>
                  <a:cubicBezTo>
                    <a:pt x="23350" y="29261"/>
                    <a:pt x="41347" y="14537"/>
                    <a:pt x="60979" y="4721"/>
                  </a:cubicBezTo>
                  <a:cubicBezTo>
                    <a:pt x="74068" y="-1823"/>
                    <a:pt x="74068" y="-1823"/>
                    <a:pt x="85520" y="6357"/>
                  </a:cubicBezTo>
                  <a:cubicBezTo>
                    <a:pt x="90428" y="11265"/>
                    <a:pt x="95336" y="16173"/>
                    <a:pt x="100244" y="21081"/>
                  </a:cubicBezTo>
                  <a:cubicBezTo>
                    <a:pt x="108424" y="30897"/>
                    <a:pt x="108424" y="34169"/>
                    <a:pt x="96972" y="40713"/>
                  </a:cubicBezTo>
                  <a:cubicBezTo>
                    <a:pt x="90428" y="45622"/>
                    <a:pt x="82248" y="47258"/>
                    <a:pt x="75704" y="50530"/>
                  </a:cubicBezTo>
                  <a:cubicBezTo>
                    <a:pt x="54435" y="57074"/>
                    <a:pt x="33167" y="61982"/>
                    <a:pt x="11898" y="68526"/>
                  </a:cubicBezTo>
                  <a:cubicBezTo>
                    <a:pt x="6990" y="70162"/>
                    <a:pt x="3718" y="68526"/>
                    <a:pt x="2082" y="63618"/>
                  </a:cubicBezTo>
                  <a:cubicBezTo>
                    <a:pt x="446" y="58710"/>
                    <a:pt x="2082" y="57074"/>
                    <a:pt x="6990" y="55438"/>
                  </a:cubicBezTo>
                  <a:cubicBezTo>
                    <a:pt x="23350" y="48894"/>
                    <a:pt x="36439" y="40713"/>
                    <a:pt x="49527" y="32533"/>
                  </a:cubicBezTo>
                  <a:close/>
                </a:path>
              </a:pathLst>
            </a:custGeom>
            <a:solidFill>
              <a:srgbClr val="FFFFF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2" name="Полилиния: фигура 1531">
              <a:extLst>
                <a:ext uri="{FF2B5EF4-FFF2-40B4-BE49-F238E27FC236}">
                  <a16:creationId xmlns:a16="http://schemas.microsoft.com/office/drawing/2014/main" id="{6370B31D-9E70-044D-B87C-58E0EDB3A67B}"/>
                </a:ext>
              </a:extLst>
            </p:cNvPr>
            <p:cNvSpPr/>
            <p:nvPr/>
          </p:nvSpPr>
          <p:spPr>
            <a:xfrm>
              <a:off x="16060726" y="3207616"/>
              <a:ext cx="48914" cy="83389"/>
            </a:xfrm>
            <a:custGeom>
              <a:avLst/>
              <a:gdLst>
                <a:gd name="connsiteX0" fmla="*/ 20424 w 48914"/>
                <a:gd name="connsiteY0" fmla="*/ 30394 h 83389"/>
                <a:gd name="connsiteX1" fmla="*/ 17152 w 48914"/>
                <a:gd name="connsiteY1" fmla="*/ 72931 h 83389"/>
                <a:gd name="connsiteX2" fmla="*/ 7336 w 48914"/>
                <a:gd name="connsiteY2" fmla="*/ 81111 h 83389"/>
                <a:gd name="connsiteX3" fmla="*/ 2428 w 48914"/>
                <a:gd name="connsiteY3" fmla="*/ 74567 h 83389"/>
                <a:gd name="connsiteX4" fmla="*/ 5700 w 48914"/>
                <a:gd name="connsiteY4" fmla="*/ 15670 h 83389"/>
                <a:gd name="connsiteX5" fmla="*/ 46601 w 48914"/>
                <a:gd name="connsiteY5" fmla="*/ 7490 h 83389"/>
                <a:gd name="connsiteX6" fmla="*/ 48237 w 48914"/>
                <a:gd name="connsiteY6" fmla="*/ 15670 h 83389"/>
                <a:gd name="connsiteX7" fmla="*/ 36785 w 48914"/>
                <a:gd name="connsiteY7" fmla="*/ 79475 h 83389"/>
                <a:gd name="connsiteX8" fmla="*/ 31877 w 48914"/>
                <a:gd name="connsiteY8" fmla="*/ 82748 h 83389"/>
                <a:gd name="connsiteX9" fmla="*/ 22060 w 48914"/>
                <a:gd name="connsiteY9" fmla="*/ 76203 h 83389"/>
                <a:gd name="connsiteX10" fmla="*/ 22060 w 48914"/>
                <a:gd name="connsiteY10" fmla="*/ 40211 h 83389"/>
                <a:gd name="connsiteX11" fmla="*/ 20424 w 48914"/>
                <a:gd name="connsiteY11" fmla="*/ 30394 h 83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914" h="83389">
                  <a:moveTo>
                    <a:pt x="20424" y="30394"/>
                  </a:moveTo>
                  <a:cubicBezTo>
                    <a:pt x="18788" y="45119"/>
                    <a:pt x="17152" y="59843"/>
                    <a:pt x="17152" y="72931"/>
                  </a:cubicBezTo>
                  <a:cubicBezTo>
                    <a:pt x="17152" y="81111"/>
                    <a:pt x="10608" y="79475"/>
                    <a:pt x="7336" y="81111"/>
                  </a:cubicBezTo>
                  <a:cubicBezTo>
                    <a:pt x="792" y="82748"/>
                    <a:pt x="2428" y="77839"/>
                    <a:pt x="2428" y="74567"/>
                  </a:cubicBezTo>
                  <a:cubicBezTo>
                    <a:pt x="-2480" y="54935"/>
                    <a:pt x="792" y="35302"/>
                    <a:pt x="5700" y="15670"/>
                  </a:cubicBezTo>
                  <a:cubicBezTo>
                    <a:pt x="10608" y="-690"/>
                    <a:pt x="33513" y="-5598"/>
                    <a:pt x="46601" y="7490"/>
                  </a:cubicBezTo>
                  <a:cubicBezTo>
                    <a:pt x="48237" y="10762"/>
                    <a:pt x="49873" y="12398"/>
                    <a:pt x="48237" y="15670"/>
                  </a:cubicBezTo>
                  <a:cubicBezTo>
                    <a:pt x="46601" y="36938"/>
                    <a:pt x="40057" y="58207"/>
                    <a:pt x="36785" y="79475"/>
                  </a:cubicBezTo>
                  <a:cubicBezTo>
                    <a:pt x="36785" y="82748"/>
                    <a:pt x="35149" y="84384"/>
                    <a:pt x="31877" y="82748"/>
                  </a:cubicBezTo>
                  <a:cubicBezTo>
                    <a:pt x="28604" y="81111"/>
                    <a:pt x="22060" y="82748"/>
                    <a:pt x="22060" y="76203"/>
                  </a:cubicBezTo>
                  <a:cubicBezTo>
                    <a:pt x="22060" y="64751"/>
                    <a:pt x="22060" y="53299"/>
                    <a:pt x="22060" y="40211"/>
                  </a:cubicBezTo>
                  <a:cubicBezTo>
                    <a:pt x="23696" y="35302"/>
                    <a:pt x="23696" y="32030"/>
                    <a:pt x="20424" y="30394"/>
                  </a:cubicBezTo>
                  <a:close/>
                </a:path>
              </a:pathLst>
            </a:custGeom>
            <a:solidFill>
              <a:srgbClr val="FFFFF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3" name="Полилиния: фигура 1532">
              <a:extLst>
                <a:ext uri="{FF2B5EF4-FFF2-40B4-BE49-F238E27FC236}">
                  <a16:creationId xmlns:a16="http://schemas.microsoft.com/office/drawing/2014/main" id="{AE3956CC-8BA3-69EB-838C-8B1995DA99F7}"/>
                </a:ext>
              </a:extLst>
            </p:cNvPr>
            <p:cNvSpPr/>
            <p:nvPr/>
          </p:nvSpPr>
          <p:spPr>
            <a:xfrm>
              <a:off x="15996804" y="3226558"/>
              <a:ext cx="63524" cy="79174"/>
            </a:xfrm>
            <a:custGeom>
              <a:avLst/>
              <a:gdLst>
                <a:gd name="connsiteX0" fmla="*/ 25449 w 63524"/>
                <a:gd name="connsiteY0" fmla="*/ 0 h 79174"/>
                <a:gd name="connsiteX1" fmla="*/ 41810 w 63524"/>
                <a:gd name="connsiteY1" fmla="*/ 9816 h 79174"/>
                <a:gd name="connsiteX2" fmla="*/ 63078 w 63524"/>
                <a:gd name="connsiteY2" fmla="*/ 62169 h 79174"/>
                <a:gd name="connsiteX3" fmla="*/ 59806 w 63524"/>
                <a:gd name="connsiteY3" fmla="*/ 68714 h 79174"/>
                <a:gd name="connsiteX4" fmla="*/ 54898 w 63524"/>
                <a:gd name="connsiteY4" fmla="*/ 65441 h 79174"/>
                <a:gd name="connsiteX5" fmla="*/ 38538 w 63524"/>
                <a:gd name="connsiteY5" fmla="*/ 37629 h 79174"/>
                <a:gd name="connsiteX6" fmla="*/ 31994 w 63524"/>
                <a:gd name="connsiteY6" fmla="*/ 32721 h 79174"/>
                <a:gd name="connsiteX7" fmla="*/ 33630 w 63524"/>
                <a:gd name="connsiteY7" fmla="*/ 40901 h 79174"/>
                <a:gd name="connsiteX8" fmla="*/ 51626 w 63524"/>
                <a:gd name="connsiteY8" fmla="*/ 67077 h 79174"/>
                <a:gd name="connsiteX9" fmla="*/ 51626 w 63524"/>
                <a:gd name="connsiteY9" fmla="*/ 76894 h 79174"/>
                <a:gd name="connsiteX10" fmla="*/ 40174 w 63524"/>
                <a:gd name="connsiteY10" fmla="*/ 75258 h 79174"/>
                <a:gd name="connsiteX11" fmla="*/ 909 w 63524"/>
                <a:gd name="connsiteY11" fmla="*/ 14724 h 79174"/>
                <a:gd name="connsiteX12" fmla="*/ 5817 w 63524"/>
                <a:gd name="connsiteY12" fmla="*/ 3272 h 79174"/>
                <a:gd name="connsiteX13" fmla="*/ 25449 w 63524"/>
                <a:gd name="connsiteY13" fmla="*/ 0 h 7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3524" h="79174">
                  <a:moveTo>
                    <a:pt x="25449" y="0"/>
                  </a:moveTo>
                  <a:cubicBezTo>
                    <a:pt x="31994" y="0"/>
                    <a:pt x="38538" y="3272"/>
                    <a:pt x="41810" y="9816"/>
                  </a:cubicBezTo>
                  <a:cubicBezTo>
                    <a:pt x="51626" y="26177"/>
                    <a:pt x="56534" y="44173"/>
                    <a:pt x="63078" y="62169"/>
                  </a:cubicBezTo>
                  <a:cubicBezTo>
                    <a:pt x="64714" y="65441"/>
                    <a:pt x="61442" y="67077"/>
                    <a:pt x="59806" y="68714"/>
                  </a:cubicBezTo>
                  <a:cubicBezTo>
                    <a:pt x="56534" y="70350"/>
                    <a:pt x="56534" y="67077"/>
                    <a:pt x="54898" y="65441"/>
                  </a:cubicBezTo>
                  <a:cubicBezTo>
                    <a:pt x="49990" y="55625"/>
                    <a:pt x="45082" y="45809"/>
                    <a:pt x="38538" y="37629"/>
                  </a:cubicBezTo>
                  <a:cubicBezTo>
                    <a:pt x="36902" y="35993"/>
                    <a:pt x="35266" y="31085"/>
                    <a:pt x="31994" y="32721"/>
                  </a:cubicBezTo>
                  <a:cubicBezTo>
                    <a:pt x="28722" y="34357"/>
                    <a:pt x="31994" y="39265"/>
                    <a:pt x="33630" y="40901"/>
                  </a:cubicBezTo>
                  <a:cubicBezTo>
                    <a:pt x="38538" y="50717"/>
                    <a:pt x="43446" y="58897"/>
                    <a:pt x="51626" y="67077"/>
                  </a:cubicBezTo>
                  <a:cubicBezTo>
                    <a:pt x="54898" y="71986"/>
                    <a:pt x="54898" y="75258"/>
                    <a:pt x="51626" y="76894"/>
                  </a:cubicBezTo>
                  <a:cubicBezTo>
                    <a:pt x="48354" y="80166"/>
                    <a:pt x="45082" y="80166"/>
                    <a:pt x="40174" y="75258"/>
                  </a:cubicBezTo>
                  <a:cubicBezTo>
                    <a:pt x="23813" y="57261"/>
                    <a:pt x="9089" y="37629"/>
                    <a:pt x="909" y="14724"/>
                  </a:cubicBezTo>
                  <a:cubicBezTo>
                    <a:pt x="-727" y="8180"/>
                    <a:pt x="-727" y="4908"/>
                    <a:pt x="5817" y="3272"/>
                  </a:cubicBezTo>
                  <a:cubicBezTo>
                    <a:pt x="12361" y="3272"/>
                    <a:pt x="18905" y="0"/>
                    <a:pt x="25449" y="0"/>
                  </a:cubicBezTo>
                  <a:close/>
                </a:path>
              </a:pathLst>
            </a:custGeom>
            <a:solidFill>
              <a:srgbClr val="FFFFF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4" name="Полилиния: фигура 1533">
              <a:extLst>
                <a:ext uri="{FF2B5EF4-FFF2-40B4-BE49-F238E27FC236}">
                  <a16:creationId xmlns:a16="http://schemas.microsoft.com/office/drawing/2014/main" id="{D6820F2C-65E1-A130-2AAA-2A46D02B0E7F}"/>
                </a:ext>
              </a:extLst>
            </p:cNvPr>
            <p:cNvSpPr/>
            <p:nvPr/>
          </p:nvSpPr>
          <p:spPr>
            <a:xfrm>
              <a:off x="16133504" y="3329629"/>
              <a:ext cx="92208" cy="38306"/>
            </a:xfrm>
            <a:custGeom>
              <a:avLst/>
              <a:gdLst>
                <a:gd name="connsiteX0" fmla="*/ 58897 w 92208"/>
                <a:gd name="connsiteY0" fmla="*/ 14724 h 38306"/>
                <a:gd name="connsiteX1" fmla="*/ 9816 w 92208"/>
                <a:gd name="connsiteY1" fmla="*/ 14724 h 38306"/>
                <a:gd name="connsiteX2" fmla="*/ 0 w 92208"/>
                <a:gd name="connsiteY2" fmla="*/ 9816 h 38306"/>
                <a:gd name="connsiteX3" fmla="*/ 68714 w 92208"/>
                <a:gd name="connsiteY3" fmla="*/ 0 h 38306"/>
                <a:gd name="connsiteX4" fmla="*/ 88346 w 92208"/>
                <a:gd name="connsiteY4" fmla="*/ 14724 h 38306"/>
                <a:gd name="connsiteX5" fmla="*/ 91618 w 92208"/>
                <a:gd name="connsiteY5" fmla="*/ 29449 h 38306"/>
                <a:gd name="connsiteX6" fmla="*/ 85074 w 92208"/>
                <a:gd name="connsiteY6" fmla="*/ 37629 h 38306"/>
                <a:gd name="connsiteX7" fmla="*/ 50717 w 92208"/>
                <a:gd name="connsiteY7" fmla="*/ 35993 h 38306"/>
                <a:gd name="connsiteX8" fmla="*/ 17996 w 92208"/>
                <a:gd name="connsiteY8" fmla="*/ 34357 h 38306"/>
                <a:gd name="connsiteX9" fmla="*/ 4908 w 92208"/>
                <a:gd name="connsiteY9" fmla="*/ 19632 h 38306"/>
                <a:gd name="connsiteX10" fmla="*/ 58897 w 92208"/>
                <a:gd name="connsiteY10" fmla="*/ 14724 h 3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2208" h="38306">
                  <a:moveTo>
                    <a:pt x="58897" y="14724"/>
                  </a:moveTo>
                  <a:cubicBezTo>
                    <a:pt x="42537" y="13088"/>
                    <a:pt x="26177" y="13088"/>
                    <a:pt x="9816" y="14724"/>
                  </a:cubicBezTo>
                  <a:cubicBezTo>
                    <a:pt x="6544" y="14724"/>
                    <a:pt x="1636" y="16360"/>
                    <a:pt x="0" y="9816"/>
                  </a:cubicBezTo>
                  <a:cubicBezTo>
                    <a:pt x="22905" y="8180"/>
                    <a:pt x="45809" y="1636"/>
                    <a:pt x="68714" y="0"/>
                  </a:cubicBezTo>
                  <a:cubicBezTo>
                    <a:pt x="83438" y="0"/>
                    <a:pt x="85074" y="1636"/>
                    <a:pt x="88346" y="14724"/>
                  </a:cubicBezTo>
                  <a:cubicBezTo>
                    <a:pt x="89982" y="19632"/>
                    <a:pt x="89982" y="24541"/>
                    <a:pt x="91618" y="29449"/>
                  </a:cubicBezTo>
                  <a:cubicBezTo>
                    <a:pt x="93254" y="35993"/>
                    <a:pt x="91618" y="37629"/>
                    <a:pt x="85074" y="37629"/>
                  </a:cubicBezTo>
                  <a:cubicBezTo>
                    <a:pt x="73622" y="39265"/>
                    <a:pt x="62169" y="37629"/>
                    <a:pt x="50717" y="35993"/>
                  </a:cubicBezTo>
                  <a:cubicBezTo>
                    <a:pt x="39265" y="35993"/>
                    <a:pt x="29449" y="34357"/>
                    <a:pt x="17996" y="34357"/>
                  </a:cubicBezTo>
                  <a:cubicBezTo>
                    <a:pt x="8180" y="34357"/>
                    <a:pt x="4908" y="29449"/>
                    <a:pt x="4908" y="19632"/>
                  </a:cubicBezTo>
                  <a:cubicBezTo>
                    <a:pt x="22905" y="21268"/>
                    <a:pt x="40901" y="19632"/>
                    <a:pt x="58897" y="14724"/>
                  </a:cubicBezTo>
                  <a:close/>
                </a:path>
              </a:pathLst>
            </a:custGeom>
            <a:solidFill>
              <a:srgbClr val="FFFFF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5" name="Полилиния: фигура 1534">
              <a:extLst>
                <a:ext uri="{FF2B5EF4-FFF2-40B4-BE49-F238E27FC236}">
                  <a16:creationId xmlns:a16="http://schemas.microsoft.com/office/drawing/2014/main" id="{96DC0BA9-899C-A028-FCFB-C6F556022489}"/>
                </a:ext>
              </a:extLst>
            </p:cNvPr>
            <p:cNvSpPr/>
            <p:nvPr/>
          </p:nvSpPr>
          <p:spPr>
            <a:xfrm>
              <a:off x="15944665" y="3363985"/>
              <a:ext cx="79382" cy="67224"/>
            </a:xfrm>
            <a:custGeom>
              <a:avLst/>
              <a:gdLst>
                <a:gd name="connsiteX0" fmla="*/ 71044 w 79382"/>
                <a:gd name="connsiteY0" fmla="*/ 0 h 67224"/>
                <a:gd name="connsiteX1" fmla="*/ 69408 w 79382"/>
                <a:gd name="connsiteY1" fmla="*/ 14724 h 67224"/>
                <a:gd name="connsiteX2" fmla="*/ 64500 w 79382"/>
                <a:gd name="connsiteY2" fmla="*/ 21268 h 67224"/>
                <a:gd name="connsiteX3" fmla="*/ 33415 w 79382"/>
                <a:gd name="connsiteY3" fmla="*/ 42537 h 67224"/>
                <a:gd name="connsiteX4" fmla="*/ 67772 w 79382"/>
                <a:gd name="connsiteY4" fmla="*/ 29449 h 67224"/>
                <a:gd name="connsiteX5" fmla="*/ 77588 w 79382"/>
                <a:gd name="connsiteY5" fmla="*/ 32721 h 67224"/>
                <a:gd name="connsiteX6" fmla="*/ 74316 w 79382"/>
                <a:gd name="connsiteY6" fmla="*/ 39265 h 67224"/>
                <a:gd name="connsiteX7" fmla="*/ 30143 w 79382"/>
                <a:gd name="connsiteY7" fmla="*/ 63805 h 67224"/>
                <a:gd name="connsiteX8" fmla="*/ 12147 w 79382"/>
                <a:gd name="connsiteY8" fmla="*/ 65441 h 67224"/>
                <a:gd name="connsiteX9" fmla="*/ 8875 w 79382"/>
                <a:gd name="connsiteY9" fmla="*/ 34357 h 67224"/>
                <a:gd name="connsiteX10" fmla="*/ 36687 w 79382"/>
                <a:gd name="connsiteY10" fmla="*/ 17996 h 67224"/>
                <a:gd name="connsiteX11" fmla="*/ 71044 w 79382"/>
                <a:gd name="connsiteY11" fmla="*/ 0 h 67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9382" h="67224">
                  <a:moveTo>
                    <a:pt x="71044" y="0"/>
                  </a:moveTo>
                  <a:cubicBezTo>
                    <a:pt x="71044" y="4908"/>
                    <a:pt x="67772" y="9816"/>
                    <a:pt x="69408" y="14724"/>
                  </a:cubicBezTo>
                  <a:cubicBezTo>
                    <a:pt x="69408" y="17996"/>
                    <a:pt x="66136" y="19632"/>
                    <a:pt x="64500" y="21268"/>
                  </a:cubicBezTo>
                  <a:cubicBezTo>
                    <a:pt x="53048" y="27813"/>
                    <a:pt x="43232" y="34357"/>
                    <a:pt x="33415" y="42537"/>
                  </a:cubicBezTo>
                  <a:cubicBezTo>
                    <a:pt x="46504" y="40901"/>
                    <a:pt x="57956" y="35993"/>
                    <a:pt x="67772" y="29449"/>
                  </a:cubicBezTo>
                  <a:cubicBezTo>
                    <a:pt x="74316" y="24541"/>
                    <a:pt x="74316" y="31085"/>
                    <a:pt x="77588" y="32721"/>
                  </a:cubicBezTo>
                  <a:cubicBezTo>
                    <a:pt x="82496" y="37629"/>
                    <a:pt x="75952" y="37629"/>
                    <a:pt x="74316" y="39265"/>
                  </a:cubicBezTo>
                  <a:cubicBezTo>
                    <a:pt x="59592" y="45809"/>
                    <a:pt x="44868" y="55625"/>
                    <a:pt x="30143" y="63805"/>
                  </a:cubicBezTo>
                  <a:cubicBezTo>
                    <a:pt x="23599" y="67077"/>
                    <a:pt x="18691" y="68713"/>
                    <a:pt x="12147" y="65441"/>
                  </a:cubicBezTo>
                  <a:cubicBezTo>
                    <a:pt x="-2577" y="57261"/>
                    <a:pt x="-4214" y="44173"/>
                    <a:pt x="8875" y="34357"/>
                  </a:cubicBezTo>
                  <a:cubicBezTo>
                    <a:pt x="17055" y="27813"/>
                    <a:pt x="26871" y="22904"/>
                    <a:pt x="36687" y="17996"/>
                  </a:cubicBezTo>
                  <a:cubicBezTo>
                    <a:pt x="48140" y="13088"/>
                    <a:pt x="59592" y="6544"/>
                    <a:pt x="71044" y="0"/>
                  </a:cubicBezTo>
                  <a:close/>
                </a:path>
              </a:pathLst>
            </a:custGeom>
            <a:solidFill>
              <a:srgbClr val="FFFFF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6" name="Полилиния: фигура 1535">
              <a:extLst>
                <a:ext uri="{FF2B5EF4-FFF2-40B4-BE49-F238E27FC236}">
                  <a16:creationId xmlns:a16="http://schemas.microsoft.com/office/drawing/2014/main" id="{44CC4D86-8F9A-EB23-24F2-4211C6D38D79}"/>
                </a:ext>
              </a:extLst>
            </p:cNvPr>
            <p:cNvSpPr/>
            <p:nvPr/>
          </p:nvSpPr>
          <p:spPr>
            <a:xfrm>
              <a:off x="16104616" y="3230739"/>
              <a:ext cx="68665" cy="76662"/>
            </a:xfrm>
            <a:custGeom>
              <a:avLst/>
              <a:gdLst>
                <a:gd name="connsiteX0" fmla="*/ 27251 w 68665"/>
                <a:gd name="connsiteY0" fmla="*/ 33448 h 76662"/>
                <a:gd name="connsiteX1" fmla="*/ 7619 w 68665"/>
                <a:gd name="connsiteY1" fmla="*/ 62896 h 76662"/>
                <a:gd name="connsiteX2" fmla="*/ 2711 w 68665"/>
                <a:gd name="connsiteY2" fmla="*/ 66169 h 76662"/>
                <a:gd name="connsiteX3" fmla="*/ 1075 w 68665"/>
                <a:gd name="connsiteY3" fmla="*/ 59624 h 76662"/>
                <a:gd name="connsiteX4" fmla="*/ 35431 w 68665"/>
                <a:gd name="connsiteY4" fmla="*/ 2363 h 76662"/>
                <a:gd name="connsiteX5" fmla="*/ 63244 w 68665"/>
                <a:gd name="connsiteY5" fmla="*/ 7271 h 76662"/>
                <a:gd name="connsiteX6" fmla="*/ 66516 w 68665"/>
                <a:gd name="connsiteY6" fmla="*/ 21996 h 76662"/>
                <a:gd name="connsiteX7" fmla="*/ 48520 w 68665"/>
                <a:gd name="connsiteY7" fmla="*/ 48172 h 76662"/>
                <a:gd name="connsiteX8" fmla="*/ 15799 w 68665"/>
                <a:gd name="connsiteY8" fmla="*/ 74349 h 76662"/>
                <a:gd name="connsiteX9" fmla="*/ 10891 w 68665"/>
                <a:gd name="connsiteY9" fmla="*/ 75985 h 76662"/>
                <a:gd name="connsiteX10" fmla="*/ 10891 w 68665"/>
                <a:gd name="connsiteY10" fmla="*/ 71077 h 76662"/>
                <a:gd name="connsiteX11" fmla="*/ 28887 w 68665"/>
                <a:gd name="connsiteY11" fmla="*/ 38356 h 76662"/>
                <a:gd name="connsiteX12" fmla="*/ 27251 w 68665"/>
                <a:gd name="connsiteY12" fmla="*/ 33448 h 7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8665" h="76662">
                  <a:moveTo>
                    <a:pt x="27251" y="33448"/>
                  </a:moveTo>
                  <a:cubicBezTo>
                    <a:pt x="19071" y="41628"/>
                    <a:pt x="12527" y="53080"/>
                    <a:pt x="7619" y="62896"/>
                  </a:cubicBezTo>
                  <a:cubicBezTo>
                    <a:pt x="5983" y="64533"/>
                    <a:pt x="5983" y="67805"/>
                    <a:pt x="2711" y="66169"/>
                  </a:cubicBezTo>
                  <a:cubicBezTo>
                    <a:pt x="-561" y="64533"/>
                    <a:pt x="-561" y="62896"/>
                    <a:pt x="1075" y="59624"/>
                  </a:cubicBezTo>
                  <a:cubicBezTo>
                    <a:pt x="10891" y="38356"/>
                    <a:pt x="22343" y="20360"/>
                    <a:pt x="35431" y="2363"/>
                  </a:cubicBezTo>
                  <a:cubicBezTo>
                    <a:pt x="38704" y="-2545"/>
                    <a:pt x="51792" y="727"/>
                    <a:pt x="63244" y="7271"/>
                  </a:cubicBezTo>
                  <a:cubicBezTo>
                    <a:pt x="69788" y="10543"/>
                    <a:pt x="69788" y="15451"/>
                    <a:pt x="66516" y="21996"/>
                  </a:cubicBezTo>
                  <a:cubicBezTo>
                    <a:pt x="61608" y="31812"/>
                    <a:pt x="56700" y="41628"/>
                    <a:pt x="48520" y="48172"/>
                  </a:cubicBezTo>
                  <a:cubicBezTo>
                    <a:pt x="38704" y="56352"/>
                    <a:pt x="25615" y="64533"/>
                    <a:pt x="15799" y="74349"/>
                  </a:cubicBezTo>
                  <a:cubicBezTo>
                    <a:pt x="14163" y="75985"/>
                    <a:pt x="12527" y="77621"/>
                    <a:pt x="10891" y="75985"/>
                  </a:cubicBezTo>
                  <a:cubicBezTo>
                    <a:pt x="9255" y="74349"/>
                    <a:pt x="10891" y="72713"/>
                    <a:pt x="10891" y="71077"/>
                  </a:cubicBezTo>
                  <a:cubicBezTo>
                    <a:pt x="17435" y="59624"/>
                    <a:pt x="22343" y="49808"/>
                    <a:pt x="28887" y="38356"/>
                  </a:cubicBezTo>
                  <a:cubicBezTo>
                    <a:pt x="28887" y="35084"/>
                    <a:pt x="27251" y="33448"/>
                    <a:pt x="27251" y="33448"/>
                  </a:cubicBezTo>
                  <a:close/>
                </a:path>
              </a:pathLst>
            </a:custGeom>
            <a:solidFill>
              <a:srgbClr val="FFFFF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7" name="Полилиния: фигура 1536">
              <a:extLst>
                <a:ext uri="{FF2B5EF4-FFF2-40B4-BE49-F238E27FC236}">
                  <a16:creationId xmlns:a16="http://schemas.microsoft.com/office/drawing/2014/main" id="{C846EE32-61B9-F5A9-27CC-DD46F9E1DF5D}"/>
                </a:ext>
              </a:extLst>
            </p:cNvPr>
            <p:cNvSpPr/>
            <p:nvPr/>
          </p:nvSpPr>
          <p:spPr>
            <a:xfrm>
              <a:off x="16094239" y="3407905"/>
              <a:ext cx="63453" cy="71067"/>
            </a:xfrm>
            <a:custGeom>
              <a:avLst/>
              <a:gdLst>
                <a:gd name="connsiteX0" fmla="*/ 0 w 63453"/>
                <a:gd name="connsiteY0" fmla="*/ 11705 h 71067"/>
                <a:gd name="connsiteX1" fmla="*/ 24541 w 63453"/>
                <a:gd name="connsiteY1" fmla="*/ 21522 h 71067"/>
                <a:gd name="connsiteX2" fmla="*/ 34357 w 63453"/>
                <a:gd name="connsiteY2" fmla="*/ 34610 h 71067"/>
                <a:gd name="connsiteX3" fmla="*/ 40901 w 63453"/>
                <a:gd name="connsiteY3" fmla="*/ 42790 h 71067"/>
                <a:gd name="connsiteX4" fmla="*/ 39265 w 63453"/>
                <a:gd name="connsiteY4" fmla="*/ 34610 h 71067"/>
                <a:gd name="connsiteX5" fmla="*/ 24541 w 63453"/>
                <a:gd name="connsiteY5" fmla="*/ 8433 h 71067"/>
                <a:gd name="connsiteX6" fmla="*/ 26177 w 63453"/>
                <a:gd name="connsiteY6" fmla="*/ 1889 h 71067"/>
                <a:gd name="connsiteX7" fmla="*/ 32721 w 63453"/>
                <a:gd name="connsiteY7" fmla="*/ 1889 h 71067"/>
                <a:gd name="connsiteX8" fmla="*/ 62169 w 63453"/>
                <a:gd name="connsiteY8" fmla="*/ 50970 h 71067"/>
                <a:gd name="connsiteX9" fmla="*/ 55625 w 63453"/>
                <a:gd name="connsiteY9" fmla="*/ 65695 h 71067"/>
                <a:gd name="connsiteX10" fmla="*/ 53989 w 63453"/>
                <a:gd name="connsiteY10" fmla="*/ 65695 h 71067"/>
                <a:gd name="connsiteX11" fmla="*/ 22904 w 63453"/>
                <a:gd name="connsiteY11" fmla="*/ 57514 h 71067"/>
                <a:gd name="connsiteX12" fmla="*/ 0 w 63453"/>
                <a:gd name="connsiteY12" fmla="*/ 11705 h 71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3453" h="71067">
                  <a:moveTo>
                    <a:pt x="0" y="11705"/>
                  </a:moveTo>
                  <a:cubicBezTo>
                    <a:pt x="16360" y="8433"/>
                    <a:pt x="16360" y="8433"/>
                    <a:pt x="24541" y="21522"/>
                  </a:cubicBezTo>
                  <a:cubicBezTo>
                    <a:pt x="27813" y="26430"/>
                    <a:pt x="31085" y="31338"/>
                    <a:pt x="34357" y="34610"/>
                  </a:cubicBezTo>
                  <a:cubicBezTo>
                    <a:pt x="35993" y="37882"/>
                    <a:pt x="39265" y="39518"/>
                    <a:pt x="40901" y="42790"/>
                  </a:cubicBezTo>
                  <a:cubicBezTo>
                    <a:pt x="44173" y="39518"/>
                    <a:pt x="40901" y="36246"/>
                    <a:pt x="39265" y="34610"/>
                  </a:cubicBezTo>
                  <a:cubicBezTo>
                    <a:pt x="34357" y="26430"/>
                    <a:pt x="29449" y="16613"/>
                    <a:pt x="24541" y="8433"/>
                  </a:cubicBezTo>
                  <a:cubicBezTo>
                    <a:pt x="22904" y="5161"/>
                    <a:pt x="22904" y="3525"/>
                    <a:pt x="26177" y="1889"/>
                  </a:cubicBezTo>
                  <a:cubicBezTo>
                    <a:pt x="29449" y="253"/>
                    <a:pt x="31085" y="-1383"/>
                    <a:pt x="32721" y="1889"/>
                  </a:cubicBezTo>
                  <a:cubicBezTo>
                    <a:pt x="44173" y="16613"/>
                    <a:pt x="55625" y="31338"/>
                    <a:pt x="62169" y="50970"/>
                  </a:cubicBezTo>
                  <a:cubicBezTo>
                    <a:pt x="65441" y="57514"/>
                    <a:pt x="62169" y="62422"/>
                    <a:pt x="55625" y="65695"/>
                  </a:cubicBezTo>
                  <a:cubicBezTo>
                    <a:pt x="55625" y="65695"/>
                    <a:pt x="53989" y="65695"/>
                    <a:pt x="53989" y="65695"/>
                  </a:cubicBezTo>
                  <a:cubicBezTo>
                    <a:pt x="35993" y="73875"/>
                    <a:pt x="32721" y="73875"/>
                    <a:pt x="22904" y="57514"/>
                  </a:cubicBezTo>
                  <a:cubicBezTo>
                    <a:pt x="16360" y="42790"/>
                    <a:pt x="8180" y="28066"/>
                    <a:pt x="0" y="11705"/>
                  </a:cubicBezTo>
                  <a:close/>
                </a:path>
              </a:pathLst>
            </a:custGeom>
            <a:solidFill>
              <a:srgbClr val="FFFFF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8" name="Полилиния: фигура 1537">
              <a:extLst>
                <a:ext uri="{FF2B5EF4-FFF2-40B4-BE49-F238E27FC236}">
                  <a16:creationId xmlns:a16="http://schemas.microsoft.com/office/drawing/2014/main" id="{E83FEBBE-C3A2-0C5D-B12D-414EAC8C3D51}"/>
                </a:ext>
              </a:extLst>
            </p:cNvPr>
            <p:cNvSpPr/>
            <p:nvPr/>
          </p:nvSpPr>
          <p:spPr>
            <a:xfrm>
              <a:off x="16137337" y="3368893"/>
              <a:ext cx="78966" cy="51944"/>
            </a:xfrm>
            <a:custGeom>
              <a:avLst/>
              <a:gdLst>
                <a:gd name="connsiteX0" fmla="*/ 4347 w 78966"/>
                <a:gd name="connsiteY0" fmla="*/ 0 h 51944"/>
                <a:gd name="connsiteX1" fmla="*/ 66516 w 78966"/>
                <a:gd name="connsiteY1" fmla="*/ 17996 h 51944"/>
                <a:gd name="connsiteX2" fmla="*/ 76332 w 78966"/>
                <a:gd name="connsiteY2" fmla="*/ 50717 h 51944"/>
                <a:gd name="connsiteX3" fmla="*/ 71424 w 78966"/>
                <a:gd name="connsiteY3" fmla="*/ 50717 h 51944"/>
                <a:gd name="connsiteX4" fmla="*/ 2711 w 78966"/>
                <a:gd name="connsiteY4" fmla="*/ 22904 h 51944"/>
                <a:gd name="connsiteX5" fmla="*/ 1075 w 78966"/>
                <a:gd name="connsiteY5" fmla="*/ 17996 h 51944"/>
                <a:gd name="connsiteX6" fmla="*/ 4347 w 78966"/>
                <a:gd name="connsiteY6" fmla="*/ 0 h 5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966" h="51944">
                  <a:moveTo>
                    <a:pt x="4347" y="0"/>
                  </a:moveTo>
                  <a:cubicBezTo>
                    <a:pt x="25615" y="6544"/>
                    <a:pt x="46884" y="11452"/>
                    <a:pt x="66516" y="17996"/>
                  </a:cubicBezTo>
                  <a:cubicBezTo>
                    <a:pt x="76332" y="21268"/>
                    <a:pt x="82876" y="40901"/>
                    <a:pt x="76332" y="50717"/>
                  </a:cubicBezTo>
                  <a:cubicBezTo>
                    <a:pt x="74696" y="52353"/>
                    <a:pt x="73060" y="52353"/>
                    <a:pt x="71424" y="50717"/>
                  </a:cubicBezTo>
                  <a:cubicBezTo>
                    <a:pt x="48520" y="40901"/>
                    <a:pt x="25615" y="31085"/>
                    <a:pt x="2711" y="22904"/>
                  </a:cubicBezTo>
                  <a:cubicBezTo>
                    <a:pt x="-561" y="21268"/>
                    <a:pt x="-561" y="19632"/>
                    <a:pt x="1075" y="17996"/>
                  </a:cubicBezTo>
                  <a:cubicBezTo>
                    <a:pt x="2711" y="13088"/>
                    <a:pt x="4347" y="6544"/>
                    <a:pt x="4347" y="0"/>
                  </a:cubicBezTo>
                  <a:close/>
                </a:path>
              </a:pathLst>
            </a:custGeom>
            <a:solidFill>
              <a:srgbClr val="FFFFF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39" name="Полилиния: фигура 1538">
              <a:extLst>
                <a:ext uri="{FF2B5EF4-FFF2-40B4-BE49-F238E27FC236}">
                  <a16:creationId xmlns:a16="http://schemas.microsoft.com/office/drawing/2014/main" id="{CCFE211D-6D6A-10CD-DC8E-FD644F1CEDE3}"/>
                </a:ext>
              </a:extLst>
            </p:cNvPr>
            <p:cNvSpPr/>
            <p:nvPr/>
          </p:nvSpPr>
          <p:spPr>
            <a:xfrm>
              <a:off x="16128342" y="3395070"/>
              <a:ext cx="72316" cy="65066"/>
            </a:xfrm>
            <a:custGeom>
              <a:avLst/>
              <a:gdLst>
                <a:gd name="connsiteX0" fmla="*/ 6797 w 72316"/>
                <a:gd name="connsiteY0" fmla="*/ 0 h 65066"/>
                <a:gd name="connsiteX1" fmla="*/ 19886 w 72316"/>
                <a:gd name="connsiteY1" fmla="*/ 6544 h 65066"/>
                <a:gd name="connsiteX2" fmla="*/ 65695 w 72316"/>
                <a:gd name="connsiteY2" fmla="*/ 27813 h 65066"/>
                <a:gd name="connsiteX3" fmla="*/ 68967 w 72316"/>
                <a:gd name="connsiteY3" fmla="*/ 40901 h 65066"/>
                <a:gd name="connsiteX4" fmla="*/ 59150 w 72316"/>
                <a:gd name="connsiteY4" fmla="*/ 55625 h 65066"/>
                <a:gd name="connsiteX5" fmla="*/ 32974 w 72316"/>
                <a:gd name="connsiteY5" fmla="*/ 52353 h 65066"/>
                <a:gd name="connsiteX6" fmla="*/ 8433 w 72316"/>
                <a:gd name="connsiteY6" fmla="*/ 16360 h 65066"/>
                <a:gd name="connsiteX7" fmla="*/ 1889 w 72316"/>
                <a:gd name="connsiteY7" fmla="*/ 11452 h 65066"/>
                <a:gd name="connsiteX8" fmla="*/ 1889 w 72316"/>
                <a:gd name="connsiteY8" fmla="*/ 6544 h 65066"/>
                <a:gd name="connsiteX9" fmla="*/ 6797 w 72316"/>
                <a:gd name="connsiteY9" fmla="*/ 0 h 65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2316" h="65066">
                  <a:moveTo>
                    <a:pt x="6797" y="0"/>
                  </a:moveTo>
                  <a:cubicBezTo>
                    <a:pt x="11705" y="3272"/>
                    <a:pt x="14977" y="4908"/>
                    <a:pt x="19886" y="6544"/>
                  </a:cubicBezTo>
                  <a:cubicBezTo>
                    <a:pt x="36246" y="13088"/>
                    <a:pt x="50970" y="21268"/>
                    <a:pt x="65695" y="27813"/>
                  </a:cubicBezTo>
                  <a:cubicBezTo>
                    <a:pt x="73875" y="31085"/>
                    <a:pt x="73875" y="34357"/>
                    <a:pt x="68967" y="40901"/>
                  </a:cubicBezTo>
                  <a:cubicBezTo>
                    <a:pt x="65695" y="45809"/>
                    <a:pt x="62422" y="50717"/>
                    <a:pt x="59150" y="55625"/>
                  </a:cubicBezTo>
                  <a:cubicBezTo>
                    <a:pt x="49334" y="68713"/>
                    <a:pt x="39518" y="68713"/>
                    <a:pt x="32974" y="52353"/>
                  </a:cubicBezTo>
                  <a:cubicBezTo>
                    <a:pt x="26430" y="39265"/>
                    <a:pt x="18249" y="26177"/>
                    <a:pt x="8433" y="16360"/>
                  </a:cubicBezTo>
                  <a:cubicBezTo>
                    <a:pt x="6797" y="14724"/>
                    <a:pt x="5161" y="13088"/>
                    <a:pt x="1889" y="11452"/>
                  </a:cubicBezTo>
                  <a:cubicBezTo>
                    <a:pt x="253" y="9816"/>
                    <a:pt x="-1383" y="8180"/>
                    <a:pt x="1889" y="6544"/>
                  </a:cubicBezTo>
                  <a:cubicBezTo>
                    <a:pt x="3525" y="3272"/>
                    <a:pt x="5161" y="1636"/>
                    <a:pt x="6797" y="0"/>
                  </a:cubicBezTo>
                  <a:close/>
                </a:path>
              </a:pathLst>
            </a:custGeom>
            <a:solidFill>
              <a:srgbClr val="FFFFF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0" name="Полилиния: фигура 1539">
              <a:extLst>
                <a:ext uri="{FF2B5EF4-FFF2-40B4-BE49-F238E27FC236}">
                  <a16:creationId xmlns:a16="http://schemas.microsoft.com/office/drawing/2014/main" id="{67B49660-3B48-C416-9D0C-7E6139002E1A}"/>
                </a:ext>
              </a:extLst>
            </p:cNvPr>
            <p:cNvSpPr/>
            <p:nvPr/>
          </p:nvSpPr>
          <p:spPr>
            <a:xfrm>
              <a:off x="15935554" y="3341081"/>
              <a:ext cx="79196" cy="34356"/>
            </a:xfrm>
            <a:custGeom>
              <a:avLst/>
              <a:gdLst>
                <a:gd name="connsiteX0" fmla="*/ 24530 w 79196"/>
                <a:gd name="connsiteY0" fmla="*/ 34357 h 34356"/>
                <a:gd name="connsiteX1" fmla="*/ 4898 w 79196"/>
                <a:gd name="connsiteY1" fmla="*/ 19632 h 34356"/>
                <a:gd name="connsiteX2" fmla="*/ 13078 w 79196"/>
                <a:gd name="connsiteY2" fmla="*/ 4908 h 34356"/>
                <a:gd name="connsiteX3" fmla="*/ 70339 w 79196"/>
                <a:gd name="connsiteY3" fmla="*/ 0 h 34356"/>
                <a:gd name="connsiteX4" fmla="*/ 75247 w 79196"/>
                <a:gd name="connsiteY4" fmla="*/ 1636 h 34356"/>
                <a:gd name="connsiteX5" fmla="*/ 78519 w 79196"/>
                <a:gd name="connsiteY5" fmla="*/ 16360 h 34356"/>
                <a:gd name="connsiteX6" fmla="*/ 76883 w 79196"/>
                <a:gd name="connsiteY6" fmla="*/ 19632 h 34356"/>
                <a:gd name="connsiteX7" fmla="*/ 24530 w 79196"/>
                <a:gd name="connsiteY7" fmla="*/ 34357 h 3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9196" h="34356">
                  <a:moveTo>
                    <a:pt x="24530" y="34357"/>
                  </a:moveTo>
                  <a:cubicBezTo>
                    <a:pt x="13078" y="34357"/>
                    <a:pt x="9806" y="27813"/>
                    <a:pt x="4898" y="19632"/>
                  </a:cubicBezTo>
                  <a:cubicBezTo>
                    <a:pt x="-3283" y="3272"/>
                    <a:pt x="-1647" y="8180"/>
                    <a:pt x="13078" y="4908"/>
                  </a:cubicBezTo>
                  <a:cubicBezTo>
                    <a:pt x="32710" y="0"/>
                    <a:pt x="52343" y="1636"/>
                    <a:pt x="70339" y="0"/>
                  </a:cubicBezTo>
                  <a:cubicBezTo>
                    <a:pt x="71975" y="0"/>
                    <a:pt x="75247" y="0"/>
                    <a:pt x="75247" y="1636"/>
                  </a:cubicBezTo>
                  <a:cubicBezTo>
                    <a:pt x="75247" y="6544"/>
                    <a:pt x="76883" y="13088"/>
                    <a:pt x="78519" y="16360"/>
                  </a:cubicBezTo>
                  <a:cubicBezTo>
                    <a:pt x="80155" y="17996"/>
                    <a:pt x="78519" y="19632"/>
                    <a:pt x="76883" y="19632"/>
                  </a:cubicBezTo>
                  <a:cubicBezTo>
                    <a:pt x="58887" y="24541"/>
                    <a:pt x="42526" y="32721"/>
                    <a:pt x="24530" y="34357"/>
                  </a:cubicBezTo>
                  <a:close/>
                </a:path>
              </a:pathLst>
            </a:custGeom>
            <a:solidFill>
              <a:srgbClr val="FFFFF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1" name="Полилиния: фигура 1540">
              <a:extLst>
                <a:ext uri="{FF2B5EF4-FFF2-40B4-BE49-F238E27FC236}">
                  <a16:creationId xmlns:a16="http://schemas.microsoft.com/office/drawing/2014/main" id="{69873EF3-042A-53D9-90F9-295DFCC9AF94}"/>
                </a:ext>
              </a:extLst>
            </p:cNvPr>
            <p:cNvSpPr/>
            <p:nvPr/>
          </p:nvSpPr>
          <p:spPr>
            <a:xfrm>
              <a:off x="15957221" y="3260653"/>
              <a:ext cx="76484" cy="56295"/>
            </a:xfrm>
            <a:custGeom>
              <a:avLst/>
              <a:gdLst>
                <a:gd name="connsiteX0" fmla="*/ 76485 w 76484"/>
                <a:gd name="connsiteY0" fmla="*/ 49343 h 56295"/>
                <a:gd name="connsiteX1" fmla="*/ 53580 w 76484"/>
                <a:gd name="connsiteY1" fmla="*/ 50979 h 56295"/>
                <a:gd name="connsiteX2" fmla="*/ 6135 w 76484"/>
                <a:gd name="connsiteY2" fmla="*/ 23166 h 56295"/>
                <a:gd name="connsiteX3" fmla="*/ 6135 w 76484"/>
                <a:gd name="connsiteY3" fmla="*/ 11714 h 56295"/>
                <a:gd name="connsiteX4" fmla="*/ 30676 w 76484"/>
                <a:gd name="connsiteY4" fmla="*/ 262 h 56295"/>
                <a:gd name="connsiteX5" fmla="*/ 40492 w 76484"/>
                <a:gd name="connsiteY5" fmla="*/ 3534 h 56295"/>
                <a:gd name="connsiteX6" fmla="*/ 76485 w 76484"/>
                <a:gd name="connsiteY6" fmla="*/ 49343 h 56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484" h="56295">
                  <a:moveTo>
                    <a:pt x="76485" y="49343"/>
                  </a:moveTo>
                  <a:cubicBezTo>
                    <a:pt x="68305" y="59159"/>
                    <a:pt x="61760" y="57523"/>
                    <a:pt x="53580" y="50979"/>
                  </a:cubicBezTo>
                  <a:cubicBezTo>
                    <a:pt x="38856" y="41163"/>
                    <a:pt x="22496" y="32982"/>
                    <a:pt x="6135" y="23166"/>
                  </a:cubicBezTo>
                  <a:cubicBezTo>
                    <a:pt x="-2045" y="18258"/>
                    <a:pt x="-2045" y="16622"/>
                    <a:pt x="6135" y="11714"/>
                  </a:cubicBezTo>
                  <a:cubicBezTo>
                    <a:pt x="12679" y="6806"/>
                    <a:pt x="20859" y="1898"/>
                    <a:pt x="30676" y="262"/>
                  </a:cubicBezTo>
                  <a:cubicBezTo>
                    <a:pt x="33948" y="262"/>
                    <a:pt x="37220" y="-1374"/>
                    <a:pt x="40492" y="3534"/>
                  </a:cubicBezTo>
                  <a:cubicBezTo>
                    <a:pt x="47036" y="21530"/>
                    <a:pt x="60124" y="36255"/>
                    <a:pt x="76485" y="49343"/>
                  </a:cubicBezTo>
                  <a:close/>
                </a:path>
              </a:pathLst>
            </a:custGeom>
            <a:solidFill>
              <a:srgbClr val="FFFFF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2" name="Полилиния: фигура 1541">
              <a:extLst>
                <a:ext uri="{FF2B5EF4-FFF2-40B4-BE49-F238E27FC236}">
                  <a16:creationId xmlns:a16="http://schemas.microsoft.com/office/drawing/2014/main" id="{61DECD1D-0EB9-A89D-3731-7918458EB1C4}"/>
                </a:ext>
              </a:extLst>
            </p:cNvPr>
            <p:cNvSpPr/>
            <p:nvPr/>
          </p:nvSpPr>
          <p:spPr>
            <a:xfrm>
              <a:off x="16069698" y="3414702"/>
              <a:ext cx="36961" cy="88771"/>
            </a:xfrm>
            <a:custGeom>
              <a:avLst/>
              <a:gdLst>
                <a:gd name="connsiteX0" fmla="*/ 0 w 36961"/>
                <a:gd name="connsiteY0" fmla="*/ 0 h 88771"/>
                <a:gd name="connsiteX1" fmla="*/ 21268 w 36961"/>
                <a:gd name="connsiteY1" fmla="*/ 19632 h 88771"/>
                <a:gd name="connsiteX2" fmla="*/ 35993 w 36961"/>
                <a:gd name="connsiteY2" fmla="*/ 60533 h 88771"/>
                <a:gd name="connsiteX3" fmla="*/ 19632 w 36961"/>
                <a:gd name="connsiteY3" fmla="*/ 88346 h 88771"/>
                <a:gd name="connsiteX4" fmla="*/ 11452 w 36961"/>
                <a:gd name="connsiteY4" fmla="*/ 81802 h 88771"/>
                <a:gd name="connsiteX5" fmla="*/ 8180 w 36961"/>
                <a:gd name="connsiteY5" fmla="*/ 44173 h 88771"/>
                <a:gd name="connsiteX6" fmla="*/ 0 w 36961"/>
                <a:gd name="connsiteY6" fmla="*/ 0 h 88771"/>
                <a:gd name="connsiteX7" fmla="*/ 0 w 36961"/>
                <a:gd name="connsiteY7" fmla="*/ 0 h 88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61" h="88771">
                  <a:moveTo>
                    <a:pt x="0" y="0"/>
                  </a:moveTo>
                  <a:cubicBezTo>
                    <a:pt x="11452" y="1636"/>
                    <a:pt x="17996" y="8180"/>
                    <a:pt x="21268" y="19632"/>
                  </a:cubicBezTo>
                  <a:cubicBezTo>
                    <a:pt x="24541" y="34357"/>
                    <a:pt x="32721" y="45809"/>
                    <a:pt x="35993" y="60533"/>
                  </a:cubicBezTo>
                  <a:cubicBezTo>
                    <a:pt x="39265" y="76894"/>
                    <a:pt x="34357" y="86710"/>
                    <a:pt x="19632" y="88346"/>
                  </a:cubicBezTo>
                  <a:cubicBezTo>
                    <a:pt x="14724" y="89982"/>
                    <a:pt x="11452" y="86710"/>
                    <a:pt x="11452" y="81802"/>
                  </a:cubicBezTo>
                  <a:cubicBezTo>
                    <a:pt x="8180" y="68714"/>
                    <a:pt x="9816" y="57261"/>
                    <a:pt x="8180" y="44173"/>
                  </a:cubicBezTo>
                  <a:cubicBezTo>
                    <a:pt x="8180" y="29449"/>
                    <a:pt x="3272" y="14724"/>
                    <a:pt x="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3" name="Полилиния: фигура 1542">
              <a:extLst>
                <a:ext uri="{FF2B5EF4-FFF2-40B4-BE49-F238E27FC236}">
                  <a16:creationId xmlns:a16="http://schemas.microsoft.com/office/drawing/2014/main" id="{34908572-D15D-01FB-458F-ED48BB7D4780}"/>
                </a:ext>
              </a:extLst>
            </p:cNvPr>
            <p:cNvSpPr/>
            <p:nvPr/>
          </p:nvSpPr>
          <p:spPr>
            <a:xfrm>
              <a:off x="16045158" y="3413578"/>
              <a:ext cx="26176" cy="86264"/>
            </a:xfrm>
            <a:custGeom>
              <a:avLst/>
              <a:gdLst>
                <a:gd name="connsiteX0" fmla="*/ 26177 w 26176"/>
                <a:gd name="connsiteY0" fmla="*/ 1125 h 86264"/>
                <a:gd name="connsiteX1" fmla="*/ 22904 w 26176"/>
                <a:gd name="connsiteY1" fmla="*/ 7669 h 86264"/>
                <a:gd name="connsiteX2" fmla="*/ 24541 w 26176"/>
                <a:gd name="connsiteY2" fmla="*/ 56750 h 86264"/>
                <a:gd name="connsiteX3" fmla="*/ 22904 w 26176"/>
                <a:gd name="connsiteY3" fmla="*/ 81291 h 86264"/>
                <a:gd name="connsiteX4" fmla="*/ 13088 w 26176"/>
                <a:gd name="connsiteY4" fmla="*/ 84563 h 86264"/>
                <a:gd name="connsiteX5" fmla="*/ 0 w 26176"/>
                <a:gd name="connsiteY5" fmla="*/ 63294 h 86264"/>
                <a:gd name="connsiteX6" fmla="*/ 6544 w 26176"/>
                <a:gd name="connsiteY6" fmla="*/ 6033 h 86264"/>
                <a:gd name="connsiteX7" fmla="*/ 8180 w 26176"/>
                <a:gd name="connsiteY7" fmla="*/ 2761 h 86264"/>
                <a:gd name="connsiteX8" fmla="*/ 26177 w 26176"/>
                <a:gd name="connsiteY8" fmla="*/ 1125 h 86264"/>
                <a:gd name="connsiteX9" fmla="*/ 26177 w 26176"/>
                <a:gd name="connsiteY9" fmla="*/ 1125 h 86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176" h="86264">
                  <a:moveTo>
                    <a:pt x="26177" y="1125"/>
                  </a:moveTo>
                  <a:cubicBezTo>
                    <a:pt x="21268" y="1125"/>
                    <a:pt x="22904" y="6033"/>
                    <a:pt x="22904" y="7669"/>
                  </a:cubicBezTo>
                  <a:cubicBezTo>
                    <a:pt x="21268" y="24029"/>
                    <a:pt x="22904" y="40390"/>
                    <a:pt x="24541" y="56750"/>
                  </a:cubicBezTo>
                  <a:cubicBezTo>
                    <a:pt x="24541" y="64930"/>
                    <a:pt x="26177" y="73110"/>
                    <a:pt x="22904" y="81291"/>
                  </a:cubicBezTo>
                  <a:cubicBezTo>
                    <a:pt x="21268" y="86199"/>
                    <a:pt x="17996" y="87835"/>
                    <a:pt x="13088" y="84563"/>
                  </a:cubicBezTo>
                  <a:cubicBezTo>
                    <a:pt x="4908" y="79655"/>
                    <a:pt x="0" y="73110"/>
                    <a:pt x="0" y="63294"/>
                  </a:cubicBezTo>
                  <a:cubicBezTo>
                    <a:pt x="0" y="43662"/>
                    <a:pt x="4908" y="24029"/>
                    <a:pt x="6544" y="6033"/>
                  </a:cubicBezTo>
                  <a:cubicBezTo>
                    <a:pt x="6544" y="4397"/>
                    <a:pt x="6544" y="2761"/>
                    <a:pt x="8180" y="2761"/>
                  </a:cubicBezTo>
                  <a:cubicBezTo>
                    <a:pt x="13088" y="2761"/>
                    <a:pt x="19632" y="-2147"/>
                    <a:pt x="26177" y="1125"/>
                  </a:cubicBezTo>
                  <a:cubicBezTo>
                    <a:pt x="24541" y="1125"/>
                    <a:pt x="26177" y="1125"/>
                    <a:pt x="26177" y="1125"/>
                  </a:cubicBezTo>
                  <a:close/>
                </a:path>
              </a:pathLst>
            </a:custGeom>
            <a:solidFill>
              <a:srgbClr val="FCFCFB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4" name="Полилиния: фигура 1543">
              <a:extLst>
                <a:ext uri="{FF2B5EF4-FFF2-40B4-BE49-F238E27FC236}">
                  <a16:creationId xmlns:a16="http://schemas.microsoft.com/office/drawing/2014/main" id="{19508C62-7749-BBFC-C697-913E4E4C09F0}"/>
                </a:ext>
              </a:extLst>
            </p:cNvPr>
            <p:cNvSpPr/>
            <p:nvPr/>
          </p:nvSpPr>
          <p:spPr>
            <a:xfrm>
              <a:off x="15989629" y="3404209"/>
              <a:ext cx="54620" cy="66709"/>
            </a:xfrm>
            <a:custGeom>
              <a:avLst/>
              <a:gdLst>
                <a:gd name="connsiteX0" fmla="*/ 17900 w 54620"/>
                <a:gd name="connsiteY0" fmla="*/ 41579 h 66709"/>
                <a:gd name="connsiteX1" fmla="*/ 26080 w 54620"/>
                <a:gd name="connsiteY1" fmla="*/ 38306 h 66709"/>
                <a:gd name="connsiteX2" fmla="*/ 48985 w 54620"/>
                <a:gd name="connsiteY2" fmla="*/ 12130 h 66709"/>
                <a:gd name="connsiteX3" fmla="*/ 53893 w 54620"/>
                <a:gd name="connsiteY3" fmla="*/ 8858 h 66709"/>
                <a:gd name="connsiteX4" fmla="*/ 53893 w 54620"/>
                <a:gd name="connsiteY4" fmla="*/ 13766 h 66709"/>
                <a:gd name="connsiteX5" fmla="*/ 30988 w 54620"/>
                <a:gd name="connsiteY5" fmla="*/ 59575 h 66709"/>
                <a:gd name="connsiteX6" fmla="*/ 16264 w 54620"/>
                <a:gd name="connsiteY6" fmla="*/ 66119 h 66709"/>
                <a:gd name="connsiteX7" fmla="*/ 6448 w 54620"/>
                <a:gd name="connsiteY7" fmla="*/ 43215 h 66709"/>
                <a:gd name="connsiteX8" fmla="*/ 30988 w 54620"/>
                <a:gd name="connsiteY8" fmla="*/ 5586 h 66709"/>
                <a:gd name="connsiteX9" fmla="*/ 32624 w 54620"/>
                <a:gd name="connsiteY9" fmla="*/ 2314 h 66709"/>
                <a:gd name="connsiteX10" fmla="*/ 39169 w 54620"/>
                <a:gd name="connsiteY10" fmla="*/ 678 h 66709"/>
                <a:gd name="connsiteX11" fmla="*/ 39169 w 54620"/>
                <a:gd name="connsiteY11" fmla="*/ 7222 h 66709"/>
                <a:gd name="connsiteX12" fmla="*/ 17900 w 54620"/>
                <a:gd name="connsiteY12" fmla="*/ 41579 h 66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4620" h="66709">
                  <a:moveTo>
                    <a:pt x="17900" y="41579"/>
                  </a:moveTo>
                  <a:cubicBezTo>
                    <a:pt x="22808" y="43215"/>
                    <a:pt x="24444" y="39943"/>
                    <a:pt x="26080" y="38306"/>
                  </a:cubicBezTo>
                  <a:cubicBezTo>
                    <a:pt x="34260" y="30126"/>
                    <a:pt x="42441" y="21946"/>
                    <a:pt x="48985" y="12130"/>
                  </a:cubicBezTo>
                  <a:cubicBezTo>
                    <a:pt x="50621" y="10494"/>
                    <a:pt x="50621" y="7222"/>
                    <a:pt x="53893" y="8858"/>
                  </a:cubicBezTo>
                  <a:cubicBezTo>
                    <a:pt x="55529" y="10494"/>
                    <a:pt x="53893" y="12130"/>
                    <a:pt x="53893" y="13766"/>
                  </a:cubicBezTo>
                  <a:cubicBezTo>
                    <a:pt x="47349" y="30126"/>
                    <a:pt x="39169" y="44851"/>
                    <a:pt x="30988" y="59575"/>
                  </a:cubicBezTo>
                  <a:cubicBezTo>
                    <a:pt x="27716" y="66119"/>
                    <a:pt x="22808" y="67755"/>
                    <a:pt x="16264" y="66119"/>
                  </a:cubicBezTo>
                  <a:cubicBezTo>
                    <a:pt x="-3368" y="61211"/>
                    <a:pt x="-3368" y="59575"/>
                    <a:pt x="6448" y="43215"/>
                  </a:cubicBezTo>
                  <a:cubicBezTo>
                    <a:pt x="14628" y="30126"/>
                    <a:pt x="22808" y="18674"/>
                    <a:pt x="30988" y="5586"/>
                  </a:cubicBezTo>
                  <a:cubicBezTo>
                    <a:pt x="30988" y="3950"/>
                    <a:pt x="32624" y="3950"/>
                    <a:pt x="32624" y="2314"/>
                  </a:cubicBezTo>
                  <a:cubicBezTo>
                    <a:pt x="34260" y="678"/>
                    <a:pt x="35896" y="-958"/>
                    <a:pt x="39169" y="678"/>
                  </a:cubicBezTo>
                  <a:cubicBezTo>
                    <a:pt x="42441" y="3950"/>
                    <a:pt x="40805" y="5586"/>
                    <a:pt x="39169" y="7222"/>
                  </a:cubicBezTo>
                  <a:cubicBezTo>
                    <a:pt x="32624" y="18674"/>
                    <a:pt x="26080" y="30126"/>
                    <a:pt x="17900" y="41579"/>
                  </a:cubicBezTo>
                  <a:close/>
                </a:path>
              </a:pathLst>
            </a:custGeom>
            <a:solidFill>
              <a:srgbClr val="FCFCFB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5" name="Полилиния: фигура 1544">
              <a:extLst>
                <a:ext uri="{FF2B5EF4-FFF2-40B4-BE49-F238E27FC236}">
                  <a16:creationId xmlns:a16="http://schemas.microsoft.com/office/drawing/2014/main" id="{CEFD9CA9-2132-7CE0-C55A-229E5A41B57C}"/>
                </a:ext>
              </a:extLst>
            </p:cNvPr>
            <p:cNvSpPr/>
            <p:nvPr/>
          </p:nvSpPr>
          <p:spPr>
            <a:xfrm>
              <a:off x="15944076" y="3303043"/>
              <a:ext cx="73269" cy="28996"/>
            </a:xfrm>
            <a:custGeom>
              <a:avLst/>
              <a:gdLst>
                <a:gd name="connsiteX0" fmla="*/ 73269 w 73269"/>
                <a:gd name="connsiteY0" fmla="*/ 18405 h 28996"/>
                <a:gd name="connsiteX1" fmla="*/ 55273 w 73269"/>
                <a:gd name="connsiteY1" fmla="*/ 28222 h 28996"/>
                <a:gd name="connsiteX2" fmla="*/ 16008 w 73269"/>
                <a:gd name="connsiteY2" fmla="*/ 21677 h 28996"/>
                <a:gd name="connsiteX3" fmla="*/ 1284 w 73269"/>
                <a:gd name="connsiteY3" fmla="*/ 10225 h 28996"/>
                <a:gd name="connsiteX4" fmla="*/ 7828 w 73269"/>
                <a:gd name="connsiteY4" fmla="*/ 409 h 28996"/>
                <a:gd name="connsiteX5" fmla="*/ 52001 w 73269"/>
                <a:gd name="connsiteY5" fmla="*/ 10225 h 28996"/>
                <a:gd name="connsiteX6" fmla="*/ 73269 w 73269"/>
                <a:gd name="connsiteY6" fmla="*/ 18405 h 2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269" h="28996">
                  <a:moveTo>
                    <a:pt x="73269" y="18405"/>
                  </a:moveTo>
                  <a:cubicBezTo>
                    <a:pt x="69997" y="29858"/>
                    <a:pt x="63453" y="29858"/>
                    <a:pt x="55273" y="28222"/>
                  </a:cubicBezTo>
                  <a:cubicBezTo>
                    <a:pt x="42185" y="24950"/>
                    <a:pt x="29096" y="24950"/>
                    <a:pt x="16008" y="21677"/>
                  </a:cubicBezTo>
                  <a:cubicBezTo>
                    <a:pt x="9464" y="20041"/>
                    <a:pt x="2920" y="16769"/>
                    <a:pt x="1284" y="10225"/>
                  </a:cubicBezTo>
                  <a:cubicBezTo>
                    <a:pt x="-1988" y="2045"/>
                    <a:pt x="1284" y="-1227"/>
                    <a:pt x="7828" y="409"/>
                  </a:cubicBezTo>
                  <a:cubicBezTo>
                    <a:pt x="22552" y="409"/>
                    <a:pt x="38912" y="2045"/>
                    <a:pt x="52001" y="10225"/>
                  </a:cubicBezTo>
                  <a:cubicBezTo>
                    <a:pt x="58545" y="13497"/>
                    <a:pt x="66725" y="16769"/>
                    <a:pt x="73269" y="18405"/>
                  </a:cubicBezTo>
                  <a:close/>
                </a:path>
              </a:pathLst>
            </a:custGeom>
            <a:solidFill>
              <a:srgbClr val="FCFDFF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6" name="Полилиния: фигура 1545">
              <a:extLst>
                <a:ext uri="{FF2B5EF4-FFF2-40B4-BE49-F238E27FC236}">
                  <a16:creationId xmlns:a16="http://schemas.microsoft.com/office/drawing/2014/main" id="{EEC508A7-AFFE-3931-DCB5-E148FBBA5063}"/>
                </a:ext>
              </a:extLst>
            </p:cNvPr>
            <p:cNvSpPr/>
            <p:nvPr/>
          </p:nvSpPr>
          <p:spPr>
            <a:xfrm>
              <a:off x="16048282" y="3375674"/>
              <a:ext cx="23052" cy="14897"/>
            </a:xfrm>
            <a:custGeom>
              <a:avLst/>
              <a:gdLst>
                <a:gd name="connsiteX0" fmla="*/ 23052 w 23052"/>
                <a:gd name="connsiteY0" fmla="*/ 11216 h 14897"/>
                <a:gd name="connsiteX1" fmla="*/ 3420 w 23052"/>
                <a:gd name="connsiteY1" fmla="*/ 11216 h 14897"/>
                <a:gd name="connsiteX2" fmla="*/ 1784 w 23052"/>
                <a:gd name="connsiteY2" fmla="*/ 1400 h 14897"/>
                <a:gd name="connsiteX3" fmla="*/ 9964 w 23052"/>
                <a:gd name="connsiteY3" fmla="*/ 3036 h 14897"/>
                <a:gd name="connsiteX4" fmla="*/ 23052 w 23052"/>
                <a:gd name="connsiteY4" fmla="*/ 11216 h 1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52" h="14897">
                  <a:moveTo>
                    <a:pt x="23052" y="11216"/>
                  </a:moveTo>
                  <a:cubicBezTo>
                    <a:pt x="16508" y="16124"/>
                    <a:pt x="9964" y="16124"/>
                    <a:pt x="3420" y="11216"/>
                  </a:cubicBezTo>
                  <a:cubicBezTo>
                    <a:pt x="148" y="7944"/>
                    <a:pt x="-1489" y="4672"/>
                    <a:pt x="1784" y="1400"/>
                  </a:cubicBezTo>
                  <a:cubicBezTo>
                    <a:pt x="5056" y="-1872"/>
                    <a:pt x="8328" y="1400"/>
                    <a:pt x="9964" y="3036"/>
                  </a:cubicBezTo>
                  <a:cubicBezTo>
                    <a:pt x="13236" y="6308"/>
                    <a:pt x="18144" y="7944"/>
                    <a:pt x="23052" y="11216"/>
                  </a:cubicBezTo>
                  <a:close/>
                </a:path>
              </a:pathLst>
            </a:custGeom>
            <a:solidFill>
              <a:srgbClr val="1C1C08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7" name="Полилиния: фигура 1546">
              <a:extLst>
                <a:ext uri="{FF2B5EF4-FFF2-40B4-BE49-F238E27FC236}">
                  <a16:creationId xmlns:a16="http://schemas.microsoft.com/office/drawing/2014/main" id="{178D40BA-DDFD-1CEA-DD4F-A036C9C30CEC}"/>
                </a:ext>
              </a:extLst>
            </p:cNvPr>
            <p:cNvSpPr/>
            <p:nvPr/>
          </p:nvSpPr>
          <p:spPr>
            <a:xfrm>
              <a:off x="16048839" y="3331265"/>
              <a:ext cx="21305" cy="17038"/>
            </a:xfrm>
            <a:custGeom>
              <a:avLst/>
              <a:gdLst>
                <a:gd name="connsiteX0" fmla="*/ 15951 w 21305"/>
                <a:gd name="connsiteY0" fmla="*/ 0 h 17038"/>
                <a:gd name="connsiteX1" fmla="*/ 20860 w 21305"/>
                <a:gd name="connsiteY1" fmla="*/ 1636 h 17038"/>
                <a:gd name="connsiteX2" fmla="*/ 17587 w 21305"/>
                <a:gd name="connsiteY2" fmla="*/ 6544 h 17038"/>
                <a:gd name="connsiteX3" fmla="*/ 7771 w 21305"/>
                <a:gd name="connsiteY3" fmla="*/ 14724 h 17038"/>
                <a:gd name="connsiteX4" fmla="*/ 1227 w 21305"/>
                <a:gd name="connsiteY4" fmla="*/ 16360 h 17038"/>
                <a:gd name="connsiteX5" fmla="*/ 1227 w 21305"/>
                <a:gd name="connsiteY5" fmla="*/ 9816 h 17038"/>
                <a:gd name="connsiteX6" fmla="*/ 15951 w 21305"/>
                <a:gd name="connsiteY6" fmla="*/ 0 h 1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305" h="17038">
                  <a:moveTo>
                    <a:pt x="15951" y="0"/>
                  </a:moveTo>
                  <a:cubicBezTo>
                    <a:pt x="17587" y="0"/>
                    <a:pt x="20860" y="0"/>
                    <a:pt x="20860" y="1636"/>
                  </a:cubicBezTo>
                  <a:cubicBezTo>
                    <a:pt x="22496" y="4908"/>
                    <a:pt x="19223" y="4908"/>
                    <a:pt x="17587" y="6544"/>
                  </a:cubicBezTo>
                  <a:cubicBezTo>
                    <a:pt x="14315" y="9816"/>
                    <a:pt x="11043" y="11452"/>
                    <a:pt x="7771" y="14724"/>
                  </a:cubicBezTo>
                  <a:cubicBezTo>
                    <a:pt x="6135" y="16360"/>
                    <a:pt x="4499" y="17996"/>
                    <a:pt x="1227" y="16360"/>
                  </a:cubicBezTo>
                  <a:cubicBezTo>
                    <a:pt x="-409" y="14724"/>
                    <a:pt x="-409" y="11452"/>
                    <a:pt x="1227" y="9816"/>
                  </a:cubicBezTo>
                  <a:cubicBezTo>
                    <a:pt x="6135" y="3272"/>
                    <a:pt x="11043" y="0"/>
                    <a:pt x="15951" y="0"/>
                  </a:cubicBezTo>
                  <a:close/>
                </a:path>
              </a:pathLst>
            </a:custGeom>
            <a:solidFill>
              <a:srgbClr val="1F1F09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8" name="Полилиния: фигура 1547">
              <a:extLst>
                <a:ext uri="{FF2B5EF4-FFF2-40B4-BE49-F238E27FC236}">
                  <a16:creationId xmlns:a16="http://schemas.microsoft.com/office/drawing/2014/main" id="{ED71E4B5-9E5B-3422-C5B1-49B7027B0B6A}"/>
                </a:ext>
              </a:extLst>
            </p:cNvPr>
            <p:cNvSpPr/>
            <p:nvPr/>
          </p:nvSpPr>
          <p:spPr>
            <a:xfrm>
              <a:off x="16074606" y="3314904"/>
              <a:ext cx="17996" cy="17996"/>
            </a:xfrm>
            <a:custGeom>
              <a:avLst/>
              <a:gdLst>
                <a:gd name="connsiteX0" fmla="*/ 17996 w 17996"/>
                <a:gd name="connsiteY0" fmla="*/ 17996 h 17996"/>
                <a:gd name="connsiteX1" fmla="*/ 3272 w 17996"/>
                <a:gd name="connsiteY1" fmla="*/ 8180 h 17996"/>
                <a:gd name="connsiteX2" fmla="*/ 0 w 17996"/>
                <a:gd name="connsiteY2" fmla="*/ 3272 h 17996"/>
                <a:gd name="connsiteX3" fmla="*/ 4908 w 17996"/>
                <a:gd name="connsiteY3" fmla="*/ 0 h 17996"/>
                <a:gd name="connsiteX4" fmla="*/ 17996 w 17996"/>
                <a:gd name="connsiteY4" fmla="*/ 17996 h 17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96" h="17996">
                  <a:moveTo>
                    <a:pt x="17996" y="17996"/>
                  </a:moveTo>
                  <a:cubicBezTo>
                    <a:pt x="13088" y="14724"/>
                    <a:pt x="8180" y="11452"/>
                    <a:pt x="3272" y="8180"/>
                  </a:cubicBezTo>
                  <a:cubicBezTo>
                    <a:pt x="1636" y="6544"/>
                    <a:pt x="0" y="6544"/>
                    <a:pt x="0" y="3272"/>
                  </a:cubicBezTo>
                  <a:cubicBezTo>
                    <a:pt x="0" y="0"/>
                    <a:pt x="3272" y="0"/>
                    <a:pt x="4908" y="0"/>
                  </a:cubicBezTo>
                  <a:cubicBezTo>
                    <a:pt x="13088" y="0"/>
                    <a:pt x="17996" y="8180"/>
                    <a:pt x="17996" y="17996"/>
                  </a:cubicBezTo>
                  <a:close/>
                </a:path>
              </a:pathLst>
            </a:custGeom>
            <a:solidFill>
              <a:srgbClr val="201F09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49" name="Полилиния: фигура 1548">
              <a:extLst>
                <a:ext uri="{FF2B5EF4-FFF2-40B4-BE49-F238E27FC236}">
                  <a16:creationId xmlns:a16="http://schemas.microsoft.com/office/drawing/2014/main" id="{B6AE5EC4-000D-30A0-984F-C66F9F251910}"/>
                </a:ext>
              </a:extLst>
            </p:cNvPr>
            <p:cNvSpPr/>
            <p:nvPr/>
          </p:nvSpPr>
          <p:spPr>
            <a:xfrm>
              <a:off x="16074606" y="3375847"/>
              <a:ext cx="21268" cy="9633"/>
            </a:xfrm>
            <a:custGeom>
              <a:avLst/>
              <a:gdLst>
                <a:gd name="connsiteX0" fmla="*/ 21268 w 21268"/>
                <a:gd name="connsiteY0" fmla="*/ 4499 h 9633"/>
                <a:gd name="connsiteX1" fmla="*/ 1636 w 21268"/>
                <a:gd name="connsiteY1" fmla="*/ 6135 h 9633"/>
                <a:gd name="connsiteX2" fmla="*/ 0 w 21268"/>
                <a:gd name="connsiteY2" fmla="*/ 1227 h 9633"/>
                <a:gd name="connsiteX3" fmla="*/ 4908 w 21268"/>
                <a:gd name="connsiteY3" fmla="*/ 1227 h 9633"/>
                <a:gd name="connsiteX4" fmla="*/ 13088 w 21268"/>
                <a:gd name="connsiteY4" fmla="*/ 4499 h 9633"/>
                <a:gd name="connsiteX5" fmla="*/ 21268 w 21268"/>
                <a:gd name="connsiteY5" fmla="*/ 4499 h 9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268" h="9633">
                  <a:moveTo>
                    <a:pt x="21268" y="4499"/>
                  </a:moveTo>
                  <a:cubicBezTo>
                    <a:pt x="14724" y="11043"/>
                    <a:pt x="4908" y="11043"/>
                    <a:pt x="1636" y="6135"/>
                  </a:cubicBezTo>
                  <a:cubicBezTo>
                    <a:pt x="0" y="4499"/>
                    <a:pt x="0" y="2863"/>
                    <a:pt x="0" y="1227"/>
                  </a:cubicBezTo>
                  <a:cubicBezTo>
                    <a:pt x="1636" y="-409"/>
                    <a:pt x="3272" y="-409"/>
                    <a:pt x="4908" y="1227"/>
                  </a:cubicBezTo>
                  <a:cubicBezTo>
                    <a:pt x="8180" y="2863"/>
                    <a:pt x="9816" y="2863"/>
                    <a:pt x="13088" y="4499"/>
                  </a:cubicBezTo>
                  <a:cubicBezTo>
                    <a:pt x="14724" y="4499"/>
                    <a:pt x="17996" y="4499"/>
                    <a:pt x="21268" y="4499"/>
                  </a:cubicBezTo>
                  <a:close/>
                </a:path>
              </a:pathLst>
            </a:custGeom>
            <a:solidFill>
              <a:srgbClr val="1E1E0A"/>
            </a:solidFill>
            <a:ln w="163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1402" name="Рисунок 20">
            <a:extLst>
              <a:ext uri="{FF2B5EF4-FFF2-40B4-BE49-F238E27FC236}">
                <a16:creationId xmlns:a16="http://schemas.microsoft.com/office/drawing/2014/main" id="{7388D9DC-B9BA-1821-2F80-EB6F2B08964E}"/>
              </a:ext>
            </a:extLst>
          </p:cNvPr>
          <p:cNvGrpSpPr/>
          <p:nvPr/>
        </p:nvGrpSpPr>
        <p:grpSpPr>
          <a:xfrm>
            <a:off x="13978208" y="2911784"/>
            <a:ext cx="1159942" cy="1249806"/>
            <a:chOff x="13978208" y="2911784"/>
            <a:chExt cx="1159942" cy="1249806"/>
          </a:xfrm>
        </p:grpSpPr>
        <p:sp>
          <p:nvSpPr>
            <p:cNvPr id="1403" name="Полилиния: фигура 1402">
              <a:extLst>
                <a:ext uri="{FF2B5EF4-FFF2-40B4-BE49-F238E27FC236}">
                  <a16:creationId xmlns:a16="http://schemas.microsoft.com/office/drawing/2014/main" id="{5E796134-20AA-BDCF-B797-FA91426C2E93}"/>
                </a:ext>
              </a:extLst>
            </p:cNvPr>
            <p:cNvSpPr/>
            <p:nvPr/>
          </p:nvSpPr>
          <p:spPr>
            <a:xfrm>
              <a:off x="13978208" y="2911784"/>
              <a:ext cx="1159942" cy="1249806"/>
            </a:xfrm>
            <a:custGeom>
              <a:avLst/>
              <a:gdLst>
                <a:gd name="connsiteX0" fmla="*/ 1123395 w 1159942"/>
                <a:gd name="connsiteY0" fmla="*/ 1183509 h 1249806"/>
                <a:gd name="connsiteX1" fmla="*/ 1038321 w 1159942"/>
                <a:gd name="connsiteY1" fmla="*/ 1240770 h 1249806"/>
                <a:gd name="connsiteX2" fmla="*/ 956519 w 1159942"/>
                <a:gd name="connsiteY2" fmla="*/ 1239134 h 1249806"/>
                <a:gd name="connsiteX3" fmla="*/ 891077 w 1159942"/>
                <a:gd name="connsiteY3" fmla="*/ 1186781 h 1249806"/>
                <a:gd name="connsiteX4" fmla="*/ 810912 w 1159942"/>
                <a:gd name="connsiteY4" fmla="*/ 1055898 h 1249806"/>
                <a:gd name="connsiteX5" fmla="*/ 802731 w 1159942"/>
                <a:gd name="connsiteY5" fmla="*/ 1054262 h 1249806"/>
                <a:gd name="connsiteX6" fmla="*/ 714385 w 1159942"/>
                <a:gd name="connsiteY6" fmla="*/ 1082075 h 1249806"/>
                <a:gd name="connsiteX7" fmla="*/ 501701 w 1159942"/>
                <a:gd name="connsiteY7" fmla="*/ 1093527 h 1249806"/>
                <a:gd name="connsiteX8" fmla="*/ 225210 w 1159942"/>
                <a:gd name="connsiteY8" fmla="*/ 979004 h 1249806"/>
                <a:gd name="connsiteX9" fmla="*/ 94328 w 1159942"/>
                <a:gd name="connsiteY9" fmla="*/ 851393 h 1249806"/>
                <a:gd name="connsiteX10" fmla="*/ 17434 w 1159942"/>
                <a:gd name="connsiteY10" fmla="*/ 674702 h 1249806"/>
                <a:gd name="connsiteX11" fmla="*/ 15798 w 1159942"/>
                <a:gd name="connsiteY11" fmla="*/ 434204 h 1249806"/>
                <a:gd name="connsiteX12" fmla="*/ 136865 w 1159942"/>
                <a:gd name="connsiteY12" fmla="*/ 219883 h 1249806"/>
                <a:gd name="connsiteX13" fmla="*/ 215394 w 1159942"/>
                <a:gd name="connsiteY13" fmla="*/ 147898 h 1249806"/>
                <a:gd name="connsiteX14" fmla="*/ 500065 w 1159942"/>
                <a:gd name="connsiteY14" fmla="*/ 13743 h 1249806"/>
                <a:gd name="connsiteX15" fmla="*/ 902530 w 1159942"/>
                <a:gd name="connsiteY15" fmla="*/ 95544 h 1249806"/>
                <a:gd name="connsiteX16" fmla="*/ 1098854 w 1159942"/>
                <a:gd name="connsiteY16" fmla="*/ 340950 h 1249806"/>
                <a:gd name="connsiteX17" fmla="*/ 1146299 w 1159942"/>
                <a:gd name="connsiteY17" fmla="*/ 517642 h 1249806"/>
                <a:gd name="connsiteX18" fmla="*/ 1085766 w 1159942"/>
                <a:gd name="connsiteY18" fmla="*/ 818673 h 1249806"/>
                <a:gd name="connsiteX19" fmla="*/ 1033413 w 1159942"/>
                <a:gd name="connsiteY19" fmla="*/ 892294 h 1249806"/>
                <a:gd name="connsiteX20" fmla="*/ 1033413 w 1159942"/>
                <a:gd name="connsiteY20" fmla="*/ 903747 h 1249806"/>
                <a:gd name="connsiteX21" fmla="*/ 1149571 w 1159942"/>
                <a:gd name="connsiteY21" fmla="*/ 1070622 h 1249806"/>
                <a:gd name="connsiteX22" fmla="*/ 1156115 w 1159942"/>
                <a:gd name="connsiteY22" fmla="*/ 1149152 h 1249806"/>
                <a:gd name="connsiteX23" fmla="*/ 1138119 w 1159942"/>
                <a:gd name="connsiteY23" fmla="*/ 1172057 h 1249806"/>
                <a:gd name="connsiteX24" fmla="*/ 1123395 w 1159942"/>
                <a:gd name="connsiteY24" fmla="*/ 1183509 h 1249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159942" h="1249806">
                  <a:moveTo>
                    <a:pt x="1123395" y="1183509"/>
                  </a:moveTo>
                  <a:cubicBezTo>
                    <a:pt x="1097218" y="1206414"/>
                    <a:pt x="1069406" y="1226046"/>
                    <a:pt x="1038321" y="1240770"/>
                  </a:cubicBezTo>
                  <a:cubicBezTo>
                    <a:pt x="1010508" y="1253859"/>
                    <a:pt x="982695" y="1252223"/>
                    <a:pt x="956519" y="1239134"/>
                  </a:cubicBezTo>
                  <a:cubicBezTo>
                    <a:pt x="930342" y="1226046"/>
                    <a:pt x="910710" y="1208050"/>
                    <a:pt x="891077" y="1186781"/>
                  </a:cubicBezTo>
                  <a:cubicBezTo>
                    <a:pt x="856721" y="1147516"/>
                    <a:pt x="828908" y="1104979"/>
                    <a:pt x="810912" y="1055898"/>
                  </a:cubicBezTo>
                  <a:cubicBezTo>
                    <a:pt x="809276" y="1050990"/>
                    <a:pt x="806004" y="1052626"/>
                    <a:pt x="802731" y="1054262"/>
                  </a:cubicBezTo>
                  <a:cubicBezTo>
                    <a:pt x="774919" y="1065714"/>
                    <a:pt x="745470" y="1077167"/>
                    <a:pt x="714385" y="1082075"/>
                  </a:cubicBezTo>
                  <a:cubicBezTo>
                    <a:pt x="644036" y="1093527"/>
                    <a:pt x="573686" y="1103343"/>
                    <a:pt x="501701" y="1093527"/>
                  </a:cubicBezTo>
                  <a:cubicBezTo>
                    <a:pt x="398630" y="1080439"/>
                    <a:pt x="308648" y="1037902"/>
                    <a:pt x="225210" y="979004"/>
                  </a:cubicBezTo>
                  <a:cubicBezTo>
                    <a:pt x="174493" y="943012"/>
                    <a:pt x="128684" y="902111"/>
                    <a:pt x="94328" y="851393"/>
                  </a:cubicBezTo>
                  <a:cubicBezTo>
                    <a:pt x="56699" y="795768"/>
                    <a:pt x="33794" y="736871"/>
                    <a:pt x="17434" y="674702"/>
                  </a:cubicBezTo>
                  <a:cubicBezTo>
                    <a:pt x="-3835" y="594536"/>
                    <a:pt x="-7107" y="514370"/>
                    <a:pt x="15798" y="434204"/>
                  </a:cubicBezTo>
                  <a:cubicBezTo>
                    <a:pt x="37066" y="352402"/>
                    <a:pt x="79603" y="282053"/>
                    <a:pt x="136865" y="219883"/>
                  </a:cubicBezTo>
                  <a:cubicBezTo>
                    <a:pt x="161405" y="193707"/>
                    <a:pt x="187582" y="170802"/>
                    <a:pt x="215394" y="147898"/>
                  </a:cubicBezTo>
                  <a:cubicBezTo>
                    <a:pt x="298832" y="77548"/>
                    <a:pt x="395358" y="36647"/>
                    <a:pt x="500065" y="13743"/>
                  </a:cubicBezTo>
                  <a:cubicBezTo>
                    <a:pt x="645672" y="-20614"/>
                    <a:pt x="779827" y="10471"/>
                    <a:pt x="902530" y="95544"/>
                  </a:cubicBezTo>
                  <a:cubicBezTo>
                    <a:pt x="992512" y="157714"/>
                    <a:pt x="1061225" y="237880"/>
                    <a:pt x="1098854" y="340950"/>
                  </a:cubicBezTo>
                  <a:cubicBezTo>
                    <a:pt x="1120123" y="398211"/>
                    <a:pt x="1138119" y="457109"/>
                    <a:pt x="1146299" y="517642"/>
                  </a:cubicBezTo>
                  <a:cubicBezTo>
                    <a:pt x="1161024" y="623984"/>
                    <a:pt x="1138119" y="723783"/>
                    <a:pt x="1085766" y="818673"/>
                  </a:cubicBezTo>
                  <a:cubicBezTo>
                    <a:pt x="1071042" y="844849"/>
                    <a:pt x="1053045" y="869390"/>
                    <a:pt x="1033413" y="892294"/>
                  </a:cubicBezTo>
                  <a:cubicBezTo>
                    <a:pt x="1028504" y="897203"/>
                    <a:pt x="1030141" y="898839"/>
                    <a:pt x="1033413" y="903747"/>
                  </a:cubicBezTo>
                  <a:cubicBezTo>
                    <a:pt x="1077586" y="954464"/>
                    <a:pt x="1121759" y="1006817"/>
                    <a:pt x="1149571" y="1070622"/>
                  </a:cubicBezTo>
                  <a:cubicBezTo>
                    <a:pt x="1161024" y="1096799"/>
                    <a:pt x="1162660" y="1121340"/>
                    <a:pt x="1156115" y="1149152"/>
                  </a:cubicBezTo>
                  <a:cubicBezTo>
                    <a:pt x="1152843" y="1158968"/>
                    <a:pt x="1146299" y="1165513"/>
                    <a:pt x="1138119" y="1172057"/>
                  </a:cubicBezTo>
                  <a:cubicBezTo>
                    <a:pt x="1129939" y="1170421"/>
                    <a:pt x="1126667" y="1176965"/>
                    <a:pt x="1123395" y="1183509"/>
                  </a:cubicBezTo>
                  <a:close/>
                </a:path>
              </a:pathLst>
            </a:custGeom>
            <a:solidFill>
              <a:srgbClr val="020202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4" name="Полилиния: фигура 1403">
              <a:extLst>
                <a:ext uri="{FF2B5EF4-FFF2-40B4-BE49-F238E27FC236}">
                  <a16:creationId xmlns:a16="http://schemas.microsoft.com/office/drawing/2014/main" id="{19EC4765-814D-4308-0015-8EA3D170F32A}"/>
                </a:ext>
              </a:extLst>
            </p:cNvPr>
            <p:cNvSpPr/>
            <p:nvPr/>
          </p:nvSpPr>
          <p:spPr>
            <a:xfrm>
              <a:off x="15099509" y="4076963"/>
              <a:ext cx="16818" cy="18330"/>
            </a:xfrm>
            <a:custGeom>
              <a:avLst/>
              <a:gdLst>
                <a:gd name="connsiteX0" fmla="*/ 2094 w 16818"/>
                <a:gd name="connsiteY0" fmla="*/ 18330 h 18330"/>
                <a:gd name="connsiteX1" fmla="*/ 458 w 16818"/>
                <a:gd name="connsiteY1" fmla="*/ 15058 h 18330"/>
                <a:gd name="connsiteX2" fmla="*/ 15182 w 16818"/>
                <a:gd name="connsiteY2" fmla="*/ 334 h 18330"/>
                <a:gd name="connsiteX3" fmla="*/ 16818 w 16818"/>
                <a:gd name="connsiteY3" fmla="*/ 3606 h 18330"/>
                <a:gd name="connsiteX4" fmla="*/ 2094 w 16818"/>
                <a:gd name="connsiteY4" fmla="*/ 18330 h 18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18" h="18330">
                  <a:moveTo>
                    <a:pt x="2094" y="18330"/>
                  </a:moveTo>
                  <a:cubicBezTo>
                    <a:pt x="2094" y="16694"/>
                    <a:pt x="-1178" y="16694"/>
                    <a:pt x="458" y="15058"/>
                  </a:cubicBezTo>
                  <a:cubicBezTo>
                    <a:pt x="5366" y="10150"/>
                    <a:pt x="8638" y="5242"/>
                    <a:pt x="15182" y="334"/>
                  </a:cubicBezTo>
                  <a:cubicBezTo>
                    <a:pt x="18454" y="-1302"/>
                    <a:pt x="13546" y="3606"/>
                    <a:pt x="16818" y="3606"/>
                  </a:cubicBezTo>
                  <a:cubicBezTo>
                    <a:pt x="11910" y="10150"/>
                    <a:pt x="8638" y="15058"/>
                    <a:pt x="2094" y="18330"/>
                  </a:cubicBezTo>
                  <a:close/>
                </a:path>
              </a:pathLst>
            </a:custGeom>
            <a:solidFill>
              <a:srgbClr val="545554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5" name="Полилиния: фигура 1404">
              <a:extLst>
                <a:ext uri="{FF2B5EF4-FFF2-40B4-BE49-F238E27FC236}">
                  <a16:creationId xmlns:a16="http://schemas.microsoft.com/office/drawing/2014/main" id="{9BF5C457-4BC1-DA94-31D3-84E09FFAB4E0}"/>
                </a:ext>
              </a:extLst>
            </p:cNvPr>
            <p:cNvSpPr/>
            <p:nvPr/>
          </p:nvSpPr>
          <p:spPr>
            <a:xfrm>
              <a:off x="14015274" y="3218377"/>
              <a:ext cx="1101052" cy="775288"/>
            </a:xfrm>
            <a:custGeom>
              <a:avLst/>
              <a:gdLst>
                <a:gd name="connsiteX0" fmla="*/ 1029067 w 1101052"/>
                <a:gd name="connsiteY0" fmla="*/ 0 h 775288"/>
                <a:gd name="connsiteX1" fmla="*/ 1035611 w 1101052"/>
                <a:gd name="connsiteY1" fmla="*/ 13088 h 775288"/>
                <a:gd name="connsiteX2" fmla="*/ 1101053 w 1101052"/>
                <a:gd name="connsiteY2" fmla="*/ 283034 h 775288"/>
                <a:gd name="connsiteX3" fmla="*/ 1097781 w 1101052"/>
                <a:gd name="connsiteY3" fmla="*/ 320663 h 775288"/>
                <a:gd name="connsiteX4" fmla="*/ 1061788 w 1101052"/>
                <a:gd name="connsiteY4" fmla="*/ 448274 h 775288"/>
                <a:gd name="connsiteX5" fmla="*/ 881824 w 1101052"/>
                <a:gd name="connsiteY5" fmla="*/ 667503 h 775288"/>
                <a:gd name="connsiteX6" fmla="*/ 801658 w 1101052"/>
                <a:gd name="connsiteY6" fmla="*/ 714948 h 775288"/>
                <a:gd name="connsiteX7" fmla="*/ 628238 w 1101052"/>
                <a:gd name="connsiteY7" fmla="*/ 767301 h 775288"/>
                <a:gd name="connsiteX8" fmla="*/ 440094 w 1101052"/>
                <a:gd name="connsiteY8" fmla="*/ 767301 h 775288"/>
                <a:gd name="connsiteX9" fmla="*/ 276490 w 1101052"/>
                <a:gd name="connsiteY9" fmla="*/ 708404 h 775288"/>
                <a:gd name="connsiteX10" fmla="*/ 96526 w 1101052"/>
                <a:gd name="connsiteY10" fmla="*/ 572613 h 775288"/>
                <a:gd name="connsiteX11" fmla="*/ 29449 w 1101052"/>
                <a:gd name="connsiteY11" fmla="*/ 462998 h 775288"/>
                <a:gd name="connsiteX12" fmla="*/ 0 w 1101052"/>
                <a:gd name="connsiteY12" fmla="*/ 382833 h 775288"/>
                <a:gd name="connsiteX13" fmla="*/ 9816 w 1101052"/>
                <a:gd name="connsiteY13" fmla="*/ 384469 h 775288"/>
                <a:gd name="connsiteX14" fmla="*/ 63805 w 1101052"/>
                <a:gd name="connsiteY14" fmla="*/ 420461 h 775288"/>
                <a:gd name="connsiteX15" fmla="*/ 73622 w 1101052"/>
                <a:gd name="connsiteY15" fmla="*/ 427006 h 775288"/>
                <a:gd name="connsiteX16" fmla="*/ 86710 w 1101052"/>
                <a:gd name="connsiteY16" fmla="*/ 454818 h 775288"/>
                <a:gd name="connsiteX17" fmla="*/ 134155 w 1101052"/>
                <a:gd name="connsiteY17" fmla="*/ 530076 h 775288"/>
                <a:gd name="connsiteX18" fmla="*/ 319027 w 1101052"/>
                <a:gd name="connsiteY18" fmla="*/ 672411 h 775288"/>
                <a:gd name="connsiteX19" fmla="*/ 443366 w 1101052"/>
                <a:gd name="connsiteY19" fmla="*/ 718220 h 775288"/>
                <a:gd name="connsiteX20" fmla="*/ 498991 w 1101052"/>
                <a:gd name="connsiteY20" fmla="*/ 724764 h 775288"/>
                <a:gd name="connsiteX21" fmla="*/ 543164 w 1101052"/>
                <a:gd name="connsiteY21" fmla="*/ 726400 h 775288"/>
                <a:gd name="connsiteX22" fmla="*/ 608606 w 1101052"/>
                <a:gd name="connsiteY22" fmla="*/ 721492 h 775288"/>
                <a:gd name="connsiteX23" fmla="*/ 675683 w 1101052"/>
                <a:gd name="connsiteY23" fmla="*/ 711676 h 775288"/>
                <a:gd name="connsiteX24" fmla="*/ 894912 w 1101052"/>
                <a:gd name="connsiteY24" fmla="*/ 598790 h 775288"/>
                <a:gd name="connsiteX25" fmla="*/ 1047063 w 1101052"/>
                <a:gd name="connsiteY25" fmla="*/ 323935 h 775288"/>
                <a:gd name="connsiteX26" fmla="*/ 1027431 w 1101052"/>
                <a:gd name="connsiteY26" fmla="*/ 130883 h 775288"/>
                <a:gd name="connsiteX27" fmla="*/ 1025795 w 1101052"/>
                <a:gd name="connsiteY27" fmla="*/ 117795 h 775288"/>
                <a:gd name="connsiteX28" fmla="*/ 1027431 w 1101052"/>
                <a:gd name="connsiteY28" fmla="*/ 116159 h 775288"/>
                <a:gd name="connsiteX29" fmla="*/ 1025795 w 1101052"/>
                <a:gd name="connsiteY29" fmla="*/ 31085 h 775288"/>
                <a:gd name="connsiteX30" fmla="*/ 1029067 w 1101052"/>
                <a:gd name="connsiteY30" fmla="*/ 0 h 775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101052" h="775288">
                  <a:moveTo>
                    <a:pt x="1029067" y="0"/>
                  </a:moveTo>
                  <a:cubicBezTo>
                    <a:pt x="1030703" y="4908"/>
                    <a:pt x="1033975" y="8180"/>
                    <a:pt x="1035611" y="13088"/>
                  </a:cubicBezTo>
                  <a:cubicBezTo>
                    <a:pt x="1073240" y="99798"/>
                    <a:pt x="1094509" y="189780"/>
                    <a:pt x="1101053" y="283034"/>
                  </a:cubicBezTo>
                  <a:cubicBezTo>
                    <a:pt x="1101053" y="296123"/>
                    <a:pt x="1101053" y="307575"/>
                    <a:pt x="1097781" y="320663"/>
                  </a:cubicBezTo>
                  <a:cubicBezTo>
                    <a:pt x="1086328" y="363200"/>
                    <a:pt x="1079784" y="407373"/>
                    <a:pt x="1061788" y="448274"/>
                  </a:cubicBezTo>
                  <a:cubicBezTo>
                    <a:pt x="1024159" y="539892"/>
                    <a:pt x="961990" y="610242"/>
                    <a:pt x="881824" y="667503"/>
                  </a:cubicBezTo>
                  <a:cubicBezTo>
                    <a:pt x="855647" y="685499"/>
                    <a:pt x="829471" y="703496"/>
                    <a:pt x="801658" y="714948"/>
                  </a:cubicBezTo>
                  <a:cubicBezTo>
                    <a:pt x="746033" y="737853"/>
                    <a:pt x="688771" y="759121"/>
                    <a:pt x="628238" y="767301"/>
                  </a:cubicBezTo>
                  <a:cubicBezTo>
                    <a:pt x="564433" y="777118"/>
                    <a:pt x="502263" y="778754"/>
                    <a:pt x="440094" y="767301"/>
                  </a:cubicBezTo>
                  <a:cubicBezTo>
                    <a:pt x="382833" y="757485"/>
                    <a:pt x="328843" y="734581"/>
                    <a:pt x="276490" y="708404"/>
                  </a:cubicBezTo>
                  <a:cubicBezTo>
                    <a:pt x="209413" y="674047"/>
                    <a:pt x="148879" y="628238"/>
                    <a:pt x="96526" y="572613"/>
                  </a:cubicBezTo>
                  <a:cubicBezTo>
                    <a:pt x="67078" y="539892"/>
                    <a:pt x="47445" y="502263"/>
                    <a:pt x="29449" y="462998"/>
                  </a:cubicBezTo>
                  <a:cubicBezTo>
                    <a:pt x="17996" y="436822"/>
                    <a:pt x="8180" y="410645"/>
                    <a:pt x="0" y="382833"/>
                  </a:cubicBezTo>
                  <a:cubicBezTo>
                    <a:pt x="4908" y="379561"/>
                    <a:pt x="6544" y="382833"/>
                    <a:pt x="9816" y="384469"/>
                  </a:cubicBezTo>
                  <a:cubicBezTo>
                    <a:pt x="29449" y="395921"/>
                    <a:pt x="45809" y="409009"/>
                    <a:pt x="63805" y="420461"/>
                  </a:cubicBezTo>
                  <a:cubicBezTo>
                    <a:pt x="67078" y="422098"/>
                    <a:pt x="70350" y="425370"/>
                    <a:pt x="73622" y="427006"/>
                  </a:cubicBezTo>
                  <a:cubicBezTo>
                    <a:pt x="80166" y="435186"/>
                    <a:pt x="83438" y="445002"/>
                    <a:pt x="86710" y="454818"/>
                  </a:cubicBezTo>
                  <a:cubicBezTo>
                    <a:pt x="98162" y="482631"/>
                    <a:pt x="114523" y="507171"/>
                    <a:pt x="134155" y="530076"/>
                  </a:cubicBezTo>
                  <a:cubicBezTo>
                    <a:pt x="186508" y="590609"/>
                    <a:pt x="247042" y="636418"/>
                    <a:pt x="319027" y="672411"/>
                  </a:cubicBezTo>
                  <a:cubicBezTo>
                    <a:pt x="358292" y="692044"/>
                    <a:pt x="400829" y="706768"/>
                    <a:pt x="443366" y="718220"/>
                  </a:cubicBezTo>
                  <a:cubicBezTo>
                    <a:pt x="461362" y="723128"/>
                    <a:pt x="480995" y="721492"/>
                    <a:pt x="498991" y="724764"/>
                  </a:cubicBezTo>
                  <a:cubicBezTo>
                    <a:pt x="513715" y="726400"/>
                    <a:pt x="528440" y="726400"/>
                    <a:pt x="543164" y="726400"/>
                  </a:cubicBezTo>
                  <a:cubicBezTo>
                    <a:pt x="566069" y="726400"/>
                    <a:pt x="587337" y="723128"/>
                    <a:pt x="608606" y="721492"/>
                  </a:cubicBezTo>
                  <a:cubicBezTo>
                    <a:pt x="631510" y="718220"/>
                    <a:pt x="654415" y="718220"/>
                    <a:pt x="675683" y="711676"/>
                  </a:cubicBezTo>
                  <a:cubicBezTo>
                    <a:pt x="757485" y="688772"/>
                    <a:pt x="831107" y="652779"/>
                    <a:pt x="894912" y="598790"/>
                  </a:cubicBezTo>
                  <a:cubicBezTo>
                    <a:pt x="979986" y="526804"/>
                    <a:pt x="1030703" y="435186"/>
                    <a:pt x="1047063" y="323935"/>
                  </a:cubicBezTo>
                  <a:cubicBezTo>
                    <a:pt x="1056880" y="258494"/>
                    <a:pt x="1047063" y="194688"/>
                    <a:pt x="1027431" y="130883"/>
                  </a:cubicBezTo>
                  <a:cubicBezTo>
                    <a:pt x="1025795" y="125975"/>
                    <a:pt x="1024159" y="122703"/>
                    <a:pt x="1025795" y="117795"/>
                  </a:cubicBezTo>
                  <a:cubicBezTo>
                    <a:pt x="1025795" y="117795"/>
                    <a:pt x="1027431" y="116159"/>
                    <a:pt x="1027431" y="116159"/>
                  </a:cubicBezTo>
                  <a:cubicBezTo>
                    <a:pt x="1027431" y="88346"/>
                    <a:pt x="1029067" y="58897"/>
                    <a:pt x="1025795" y="31085"/>
                  </a:cubicBezTo>
                  <a:cubicBezTo>
                    <a:pt x="1025795" y="17996"/>
                    <a:pt x="1024159" y="8180"/>
                    <a:pt x="1029067" y="0"/>
                  </a:cubicBezTo>
                  <a:close/>
                </a:path>
              </a:pathLst>
            </a:custGeom>
            <a:solidFill>
              <a:srgbClr val="8C9BB4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6" name="Полилиния: фигура 1405">
              <a:extLst>
                <a:ext uri="{FF2B5EF4-FFF2-40B4-BE49-F238E27FC236}">
                  <a16:creationId xmlns:a16="http://schemas.microsoft.com/office/drawing/2014/main" id="{5FB0ADC6-6DD1-D087-3A08-047800313F15}"/>
                </a:ext>
              </a:extLst>
            </p:cNvPr>
            <p:cNvSpPr/>
            <p:nvPr/>
          </p:nvSpPr>
          <p:spPr>
            <a:xfrm>
              <a:off x="13996047" y="2926642"/>
              <a:ext cx="1050192" cy="715914"/>
            </a:xfrm>
            <a:custGeom>
              <a:avLst/>
              <a:gdLst>
                <a:gd name="connsiteX0" fmla="*/ 1048294 w 1050192"/>
                <a:gd name="connsiteY0" fmla="*/ 291735 h 715914"/>
                <a:gd name="connsiteX1" fmla="*/ 1049930 w 1050192"/>
                <a:gd name="connsiteY1" fmla="*/ 399714 h 715914"/>
                <a:gd name="connsiteX2" fmla="*/ 1046658 w 1050192"/>
                <a:gd name="connsiteY2" fmla="*/ 409530 h 715914"/>
                <a:gd name="connsiteX3" fmla="*/ 1040114 w 1050192"/>
                <a:gd name="connsiteY3" fmla="*/ 394806 h 715914"/>
                <a:gd name="connsiteX4" fmla="*/ 1004121 w 1050192"/>
                <a:gd name="connsiteY4" fmla="*/ 299915 h 715914"/>
                <a:gd name="connsiteX5" fmla="*/ 941952 w 1050192"/>
                <a:gd name="connsiteY5" fmla="*/ 209933 h 715914"/>
                <a:gd name="connsiteX6" fmla="*/ 819249 w 1050192"/>
                <a:gd name="connsiteY6" fmla="*/ 110135 h 715914"/>
                <a:gd name="connsiteX7" fmla="*/ 640921 w 1050192"/>
                <a:gd name="connsiteY7" fmla="*/ 49602 h 715914"/>
                <a:gd name="connsiteX8" fmla="*/ 456049 w 1050192"/>
                <a:gd name="connsiteY8" fmla="*/ 69234 h 715914"/>
                <a:gd name="connsiteX9" fmla="*/ 277721 w 1050192"/>
                <a:gd name="connsiteY9" fmla="*/ 151036 h 715914"/>
                <a:gd name="connsiteX10" fmla="*/ 227004 w 1050192"/>
                <a:gd name="connsiteY10" fmla="*/ 193573 h 715914"/>
                <a:gd name="connsiteX11" fmla="*/ 110845 w 1050192"/>
                <a:gd name="connsiteY11" fmla="*/ 332636 h 715914"/>
                <a:gd name="connsiteX12" fmla="*/ 58492 w 1050192"/>
                <a:gd name="connsiteY12" fmla="*/ 497876 h 715914"/>
                <a:gd name="connsiteX13" fmla="*/ 89577 w 1050192"/>
                <a:gd name="connsiteY13" fmla="*/ 700744 h 715914"/>
                <a:gd name="connsiteX14" fmla="*/ 92849 w 1050192"/>
                <a:gd name="connsiteY14" fmla="*/ 715469 h 715914"/>
                <a:gd name="connsiteX15" fmla="*/ 84669 w 1050192"/>
                <a:gd name="connsiteY15" fmla="*/ 712197 h 715914"/>
                <a:gd name="connsiteX16" fmla="*/ 25771 w 1050192"/>
                <a:gd name="connsiteY16" fmla="*/ 672932 h 715914"/>
                <a:gd name="connsiteX17" fmla="*/ 20863 w 1050192"/>
                <a:gd name="connsiteY17" fmla="*/ 671296 h 715914"/>
                <a:gd name="connsiteX18" fmla="*/ 51948 w 1050192"/>
                <a:gd name="connsiteY18" fmla="*/ 324456 h 715914"/>
                <a:gd name="connsiteX19" fmla="*/ 218824 w 1050192"/>
                <a:gd name="connsiteY19" fmla="*/ 131404 h 715914"/>
                <a:gd name="connsiteX20" fmla="*/ 539487 w 1050192"/>
                <a:gd name="connsiteY20" fmla="*/ 3793 h 715914"/>
                <a:gd name="connsiteX21" fmla="*/ 793073 w 1050192"/>
                <a:gd name="connsiteY21" fmla="*/ 44694 h 715914"/>
                <a:gd name="connsiteX22" fmla="*/ 1041750 w 1050192"/>
                <a:gd name="connsiteY22" fmla="*/ 275375 h 715914"/>
                <a:gd name="connsiteX23" fmla="*/ 1048294 w 1050192"/>
                <a:gd name="connsiteY23" fmla="*/ 291735 h 715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050192" h="715914">
                  <a:moveTo>
                    <a:pt x="1048294" y="291735"/>
                  </a:moveTo>
                  <a:cubicBezTo>
                    <a:pt x="1049930" y="327728"/>
                    <a:pt x="1049930" y="363721"/>
                    <a:pt x="1049930" y="399714"/>
                  </a:cubicBezTo>
                  <a:cubicBezTo>
                    <a:pt x="1049930" y="402986"/>
                    <a:pt x="1051567" y="407894"/>
                    <a:pt x="1046658" y="409530"/>
                  </a:cubicBezTo>
                  <a:cubicBezTo>
                    <a:pt x="1041750" y="406258"/>
                    <a:pt x="1040114" y="399714"/>
                    <a:pt x="1040114" y="394806"/>
                  </a:cubicBezTo>
                  <a:cubicBezTo>
                    <a:pt x="1031934" y="362085"/>
                    <a:pt x="1020482" y="329364"/>
                    <a:pt x="1004121" y="299915"/>
                  </a:cubicBezTo>
                  <a:cubicBezTo>
                    <a:pt x="987761" y="267195"/>
                    <a:pt x="966493" y="237746"/>
                    <a:pt x="941952" y="209933"/>
                  </a:cubicBezTo>
                  <a:cubicBezTo>
                    <a:pt x="905959" y="169032"/>
                    <a:pt x="865058" y="137948"/>
                    <a:pt x="819249" y="110135"/>
                  </a:cubicBezTo>
                  <a:cubicBezTo>
                    <a:pt x="763624" y="77414"/>
                    <a:pt x="704727" y="56146"/>
                    <a:pt x="640921" y="49602"/>
                  </a:cubicBezTo>
                  <a:cubicBezTo>
                    <a:pt x="577116" y="43058"/>
                    <a:pt x="516582" y="51238"/>
                    <a:pt x="456049" y="69234"/>
                  </a:cubicBezTo>
                  <a:cubicBezTo>
                    <a:pt x="392244" y="88867"/>
                    <a:pt x="333346" y="115043"/>
                    <a:pt x="277721" y="151036"/>
                  </a:cubicBezTo>
                  <a:cubicBezTo>
                    <a:pt x="259725" y="162488"/>
                    <a:pt x="243364" y="178849"/>
                    <a:pt x="227004" y="193573"/>
                  </a:cubicBezTo>
                  <a:cubicBezTo>
                    <a:pt x="179559" y="232838"/>
                    <a:pt x="140294" y="278647"/>
                    <a:pt x="110845" y="332636"/>
                  </a:cubicBezTo>
                  <a:cubicBezTo>
                    <a:pt x="81397" y="383353"/>
                    <a:pt x="63400" y="438979"/>
                    <a:pt x="58492" y="497876"/>
                  </a:cubicBezTo>
                  <a:cubicBezTo>
                    <a:pt x="51948" y="568225"/>
                    <a:pt x="65036" y="635303"/>
                    <a:pt x="89577" y="700744"/>
                  </a:cubicBezTo>
                  <a:cubicBezTo>
                    <a:pt x="91213" y="705653"/>
                    <a:pt x="96121" y="710561"/>
                    <a:pt x="92849" y="715469"/>
                  </a:cubicBezTo>
                  <a:cubicBezTo>
                    <a:pt x="89577" y="717105"/>
                    <a:pt x="86305" y="713833"/>
                    <a:pt x="84669" y="712197"/>
                  </a:cubicBezTo>
                  <a:cubicBezTo>
                    <a:pt x="65036" y="699108"/>
                    <a:pt x="47040" y="684384"/>
                    <a:pt x="25771" y="672932"/>
                  </a:cubicBezTo>
                  <a:cubicBezTo>
                    <a:pt x="24135" y="671296"/>
                    <a:pt x="22499" y="671296"/>
                    <a:pt x="20863" y="671296"/>
                  </a:cubicBezTo>
                  <a:cubicBezTo>
                    <a:pt x="-13493" y="551865"/>
                    <a:pt x="-6949" y="435706"/>
                    <a:pt x="51948" y="324456"/>
                  </a:cubicBezTo>
                  <a:cubicBezTo>
                    <a:pt x="92849" y="247562"/>
                    <a:pt x="150110" y="183757"/>
                    <a:pt x="218824" y="131404"/>
                  </a:cubicBezTo>
                  <a:cubicBezTo>
                    <a:pt x="313714" y="59418"/>
                    <a:pt x="421692" y="20153"/>
                    <a:pt x="539487" y="3793"/>
                  </a:cubicBezTo>
                  <a:cubicBezTo>
                    <a:pt x="627833" y="-7660"/>
                    <a:pt x="712907" y="7065"/>
                    <a:pt x="793073" y="44694"/>
                  </a:cubicBezTo>
                  <a:cubicBezTo>
                    <a:pt x="899415" y="95411"/>
                    <a:pt x="984489" y="170669"/>
                    <a:pt x="1041750" y="275375"/>
                  </a:cubicBezTo>
                  <a:cubicBezTo>
                    <a:pt x="1043386" y="280283"/>
                    <a:pt x="1046658" y="286827"/>
                    <a:pt x="1048294" y="291735"/>
                  </a:cubicBezTo>
                  <a:close/>
                </a:path>
              </a:pathLst>
            </a:custGeom>
            <a:solidFill>
              <a:srgbClr val="BEC5CF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7" name="Полилиния: фигура 1406">
              <a:extLst>
                <a:ext uri="{FF2B5EF4-FFF2-40B4-BE49-F238E27FC236}">
                  <a16:creationId xmlns:a16="http://schemas.microsoft.com/office/drawing/2014/main" id="{9645E9CB-60AD-4FF3-ECCD-1E4EDC666601}"/>
                </a:ext>
              </a:extLst>
            </p:cNvPr>
            <p:cNvSpPr/>
            <p:nvPr/>
          </p:nvSpPr>
          <p:spPr>
            <a:xfrm>
              <a:off x="14890873" y="3818996"/>
              <a:ext cx="232296" cy="322454"/>
            </a:xfrm>
            <a:custGeom>
              <a:avLst/>
              <a:gdLst>
                <a:gd name="connsiteX0" fmla="*/ 97843 w 232296"/>
                <a:gd name="connsiteY0" fmla="*/ 7987 h 322454"/>
                <a:gd name="connsiteX1" fmla="*/ 115840 w 232296"/>
                <a:gd name="connsiteY1" fmla="*/ 7987 h 322454"/>
                <a:gd name="connsiteX2" fmla="*/ 200914 w 232296"/>
                <a:gd name="connsiteY2" fmla="*/ 125782 h 322454"/>
                <a:gd name="connsiteX3" fmla="*/ 227090 w 232296"/>
                <a:gd name="connsiteY3" fmla="*/ 183043 h 322454"/>
                <a:gd name="connsiteX4" fmla="*/ 231998 w 232296"/>
                <a:gd name="connsiteY4" fmla="*/ 201040 h 322454"/>
                <a:gd name="connsiteX5" fmla="*/ 212366 w 232296"/>
                <a:gd name="connsiteY5" fmla="*/ 250121 h 322454"/>
                <a:gd name="connsiteX6" fmla="*/ 132200 w 232296"/>
                <a:gd name="connsiteY6" fmla="*/ 309018 h 322454"/>
                <a:gd name="connsiteX7" fmla="*/ 29130 w 232296"/>
                <a:gd name="connsiteY7" fmla="*/ 300838 h 322454"/>
                <a:gd name="connsiteX8" fmla="*/ 1317 w 232296"/>
                <a:gd name="connsiteY8" fmla="*/ 276298 h 322454"/>
                <a:gd name="connsiteX9" fmla="*/ 6225 w 232296"/>
                <a:gd name="connsiteY9" fmla="*/ 233761 h 322454"/>
                <a:gd name="connsiteX10" fmla="*/ 11133 w 232296"/>
                <a:gd name="connsiteY10" fmla="*/ 238669 h 322454"/>
                <a:gd name="connsiteX11" fmla="*/ 14405 w 232296"/>
                <a:gd name="connsiteY11" fmla="*/ 246849 h 322454"/>
                <a:gd name="connsiteX12" fmla="*/ 11133 w 232296"/>
                <a:gd name="connsiteY12" fmla="*/ 214128 h 322454"/>
                <a:gd name="connsiteX13" fmla="*/ 9497 w 232296"/>
                <a:gd name="connsiteY13" fmla="*/ 204312 h 322454"/>
                <a:gd name="connsiteX14" fmla="*/ 50398 w 232296"/>
                <a:gd name="connsiteY14" fmla="*/ 86517 h 322454"/>
                <a:gd name="connsiteX15" fmla="*/ 83119 w 232296"/>
                <a:gd name="connsiteY15" fmla="*/ 24348 h 322454"/>
                <a:gd name="connsiteX16" fmla="*/ 97843 w 232296"/>
                <a:gd name="connsiteY16" fmla="*/ 7987 h 322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2296" h="322454">
                  <a:moveTo>
                    <a:pt x="97843" y="7987"/>
                  </a:moveTo>
                  <a:cubicBezTo>
                    <a:pt x="107659" y="-3465"/>
                    <a:pt x="106023" y="-1829"/>
                    <a:pt x="115840" y="7987"/>
                  </a:cubicBezTo>
                  <a:cubicBezTo>
                    <a:pt x="148560" y="43980"/>
                    <a:pt x="176373" y="84881"/>
                    <a:pt x="200914" y="125782"/>
                  </a:cubicBezTo>
                  <a:cubicBezTo>
                    <a:pt x="212366" y="143779"/>
                    <a:pt x="220546" y="161775"/>
                    <a:pt x="227090" y="183043"/>
                  </a:cubicBezTo>
                  <a:cubicBezTo>
                    <a:pt x="228726" y="189588"/>
                    <a:pt x="230362" y="194496"/>
                    <a:pt x="231998" y="201040"/>
                  </a:cubicBezTo>
                  <a:cubicBezTo>
                    <a:pt x="233634" y="220672"/>
                    <a:pt x="228726" y="237033"/>
                    <a:pt x="212366" y="250121"/>
                  </a:cubicBezTo>
                  <a:cubicBezTo>
                    <a:pt x="186189" y="271389"/>
                    <a:pt x="161649" y="292658"/>
                    <a:pt x="132200" y="309018"/>
                  </a:cubicBezTo>
                  <a:cubicBezTo>
                    <a:pt x="96207" y="330287"/>
                    <a:pt x="61850" y="325379"/>
                    <a:pt x="29130" y="300838"/>
                  </a:cubicBezTo>
                  <a:cubicBezTo>
                    <a:pt x="19314" y="294294"/>
                    <a:pt x="9497" y="286114"/>
                    <a:pt x="1317" y="276298"/>
                  </a:cubicBezTo>
                  <a:cubicBezTo>
                    <a:pt x="-1955" y="261573"/>
                    <a:pt x="1317" y="248485"/>
                    <a:pt x="6225" y="233761"/>
                  </a:cubicBezTo>
                  <a:cubicBezTo>
                    <a:pt x="11133" y="232124"/>
                    <a:pt x="11133" y="235397"/>
                    <a:pt x="11133" y="238669"/>
                  </a:cubicBezTo>
                  <a:cubicBezTo>
                    <a:pt x="12769" y="241941"/>
                    <a:pt x="12769" y="245213"/>
                    <a:pt x="14405" y="246849"/>
                  </a:cubicBezTo>
                  <a:cubicBezTo>
                    <a:pt x="22586" y="237033"/>
                    <a:pt x="20950" y="220672"/>
                    <a:pt x="11133" y="214128"/>
                  </a:cubicBezTo>
                  <a:cubicBezTo>
                    <a:pt x="7861" y="210856"/>
                    <a:pt x="9497" y="207584"/>
                    <a:pt x="9497" y="204312"/>
                  </a:cubicBezTo>
                  <a:cubicBezTo>
                    <a:pt x="19314" y="163411"/>
                    <a:pt x="32402" y="124146"/>
                    <a:pt x="50398" y="86517"/>
                  </a:cubicBezTo>
                  <a:cubicBezTo>
                    <a:pt x="60214" y="65249"/>
                    <a:pt x="70031" y="45616"/>
                    <a:pt x="83119" y="24348"/>
                  </a:cubicBezTo>
                  <a:cubicBezTo>
                    <a:pt x="89663" y="19440"/>
                    <a:pt x="92935" y="14532"/>
                    <a:pt x="97843" y="7987"/>
                  </a:cubicBezTo>
                  <a:close/>
                </a:path>
              </a:pathLst>
            </a:custGeom>
            <a:solidFill>
              <a:srgbClr val="BEC6D1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8" name="Полилиния: фигура 1407">
              <a:extLst>
                <a:ext uri="{FF2B5EF4-FFF2-40B4-BE49-F238E27FC236}">
                  <a16:creationId xmlns:a16="http://schemas.microsoft.com/office/drawing/2014/main" id="{3937AE6B-2FD2-C182-9011-A6729DA3B53E}"/>
                </a:ext>
              </a:extLst>
            </p:cNvPr>
            <p:cNvSpPr/>
            <p:nvPr/>
          </p:nvSpPr>
          <p:spPr>
            <a:xfrm>
              <a:off x="14799217" y="3826983"/>
              <a:ext cx="189499" cy="269946"/>
            </a:xfrm>
            <a:custGeom>
              <a:avLst/>
              <a:gdLst>
                <a:gd name="connsiteX0" fmla="*/ 189500 w 189499"/>
                <a:gd name="connsiteY0" fmla="*/ 0 h 269946"/>
                <a:gd name="connsiteX1" fmla="*/ 143691 w 189499"/>
                <a:gd name="connsiteY1" fmla="*/ 85074 h 269946"/>
                <a:gd name="connsiteX2" fmla="*/ 104426 w 189499"/>
                <a:gd name="connsiteY2" fmla="*/ 199596 h 269946"/>
                <a:gd name="connsiteX3" fmla="*/ 106062 w 189499"/>
                <a:gd name="connsiteY3" fmla="*/ 206141 h 269946"/>
                <a:gd name="connsiteX4" fmla="*/ 101154 w 189499"/>
                <a:gd name="connsiteY4" fmla="*/ 227409 h 269946"/>
                <a:gd name="connsiteX5" fmla="*/ 94609 w 189499"/>
                <a:gd name="connsiteY5" fmla="*/ 269946 h 269946"/>
                <a:gd name="connsiteX6" fmla="*/ 45528 w 189499"/>
                <a:gd name="connsiteY6" fmla="*/ 211049 h 269946"/>
                <a:gd name="connsiteX7" fmla="*/ 1355 w 189499"/>
                <a:gd name="connsiteY7" fmla="*/ 135791 h 269946"/>
                <a:gd name="connsiteX8" fmla="*/ 4627 w 189499"/>
                <a:gd name="connsiteY8" fmla="*/ 127611 h 269946"/>
                <a:gd name="connsiteX9" fmla="*/ 127330 w 189499"/>
                <a:gd name="connsiteY9" fmla="*/ 57261 h 269946"/>
                <a:gd name="connsiteX10" fmla="*/ 189500 w 189499"/>
                <a:gd name="connsiteY10" fmla="*/ 0 h 269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9499" h="269946">
                  <a:moveTo>
                    <a:pt x="189500" y="0"/>
                  </a:moveTo>
                  <a:cubicBezTo>
                    <a:pt x="173139" y="27813"/>
                    <a:pt x="156779" y="55625"/>
                    <a:pt x="143691" y="85074"/>
                  </a:cubicBezTo>
                  <a:cubicBezTo>
                    <a:pt x="127330" y="122703"/>
                    <a:pt x="114242" y="160332"/>
                    <a:pt x="104426" y="199596"/>
                  </a:cubicBezTo>
                  <a:cubicBezTo>
                    <a:pt x="104426" y="201233"/>
                    <a:pt x="102790" y="204505"/>
                    <a:pt x="106062" y="206141"/>
                  </a:cubicBezTo>
                  <a:cubicBezTo>
                    <a:pt x="104426" y="212685"/>
                    <a:pt x="104426" y="220865"/>
                    <a:pt x="101154" y="227409"/>
                  </a:cubicBezTo>
                  <a:cubicBezTo>
                    <a:pt x="96245" y="240497"/>
                    <a:pt x="96245" y="255222"/>
                    <a:pt x="94609" y="269946"/>
                  </a:cubicBezTo>
                  <a:cubicBezTo>
                    <a:pt x="74977" y="251950"/>
                    <a:pt x="60253" y="230681"/>
                    <a:pt x="45528" y="211049"/>
                  </a:cubicBezTo>
                  <a:cubicBezTo>
                    <a:pt x="29168" y="186508"/>
                    <a:pt x="16080" y="160332"/>
                    <a:pt x="1355" y="135791"/>
                  </a:cubicBezTo>
                  <a:cubicBezTo>
                    <a:pt x="-1917" y="130883"/>
                    <a:pt x="1355" y="129247"/>
                    <a:pt x="4627" y="127611"/>
                  </a:cubicBezTo>
                  <a:cubicBezTo>
                    <a:pt x="47164" y="107978"/>
                    <a:pt x="88065" y="85074"/>
                    <a:pt x="127330" y="57261"/>
                  </a:cubicBezTo>
                  <a:cubicBezTo>
                    <a:pt x="148599" y="39265"/>
                    <a:pt x="169867" y="19632"/>
                    <a:pt x="189500" y="0"/>
                  </a:cubicBezTo>
                  <a:close/>
                </a:path>
              </a:pathLst>
            </a:custGeom>
            <a:solidFill>
              <a:srgbClr val="8C9BB3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9" name="Полилиния: фигура 1408">
              <a:extLst>
                <a:ext uri="{FF2B5EF4-FFF2-40B4-BE49-F238E27FC236}">
                  <a16:creationId xmlns:a16="http://schemas.microsoft.com/office/drawing/2014/main" id="{AF42BEA1-5AF5-A305-4B1E-85B400FA3650}"/>
                </a:ext>
              </a:extLst>
            </p:cNvPr>
            <p:cNvSpPr/>
            <p:nvPr/>
          </p:nvSpPr>
          <p:spPr>
            <a:xfrm>
              <a:off x="14049440" y="2972665"/>
              <a:ext cx="1019194" cy="970946"/>
            </a:xfrm>
            <a:custGeom>
              <a:avLst/>
              <a:gdLst>
                <a:gd name="connsiteX0" fmla="*/ 37820 w 1019194"/>
                <a:gd name="connsiteY0" fmla="*/ 671082 h 970946"/>
                <a:gd name="connsiteX1" fmla="*/ 6735 w 1019194"/>
                <a:gd name="connsiteY1" fmla="*/ 561467 h 970946"/>
                <a:gd name="connsiteX2" fmla="*/ 90173 w 1019194"/>
                <a:gd name="connsiteY2" fmla="*/ 232624 h 970946"/>
                <a:gd name="connsiteX3" fmla="*/ 189971 w 1019194"/>
                <a:gd name="connsiteY3" fmla="*/ 132826 h 970946"/>
                <a:gd name="connsiteX4" fmla="*/ 466462 w 1019194"/>
                <a:gd name="connsiteY4" fmla="*/ 8487 h 970946"/>
                <a:gd name="connsiteX5" fmla="*/ 777308 w 1019194"/>
                <a:gd name="connsiteY5" fmla="*/ 69020 h 970946"/>
                <a:gd name="connsiteX6" fmla="*/ 971997 w 1019194"/>
                <a:gd name="connsiteY6" fmla="*/ 294793 h 970946"/>
                <a:gd name="connsiteX7" fmla="*/ 993265 w 1019194"/>
                <a:gd name="connsiteY7" fmla="*/ 361871 h 970946"/>
                <a:gd name="connsiteX8" fmla="*/ 1012898 w 1019194"/>
                <a:gd name="connsiteY8" fmla="*/ 438765 h 970946"/>
                <a:gd name="connsiteX9" fmla="*/ 916372 w 1019194"/>
                <a:gd name="connsiteY9" fmla="*/ 787241 h 970946"/>
                <a:gd name="connsiteX10" fmla="*/ 672602 w 1019194"/>
                <a:gd name="connsiteY10" fmla="*/ 945936 h 970946"/>
                <a:gd name="connsiteX11" fmla="*/ 577712 w 1019194"/>
                <a:gd name="connsiteY11" fmla="*/ 965569 h 970946"/>
                <a:gd name="connsiteX12" fmla="*/ 415744 w 1019194"/>
                <a:gd name="connsiteY12" fmla="*/ 963932 h 970946"/>
                <a:gd name="connsiteX13" fmla="*/ 279953 w 1019194"/>
                <a:gd name="connsiteY13" fmla="*/ 914851 h 970946"/>
                <a:gd name="connsiteX14" fmla="*/ 90173 w 1019194"/>
                <a:gd name="connsiteY14" fmla="*/ 764336 h 970946"/>
                <a:gd name="connsiteX15" fmla="*/ 41092 w 1019194"/>
                <a:gd name="connsiteY15" fmla="*/ 675990 h 970946"/>
                <a:gd name="connsiteX16" fmla="*/ 37820 w 1019194"/>
                <a:gd name="connsiteY16" fmla="*/ 671082 h 970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19194" h="970946">
                  <a:moveTo>
                    <a:pt x="37820" y="671082"/>
                  </a:moveTo>
                  <a:cubicBezTo>
                    <a:pt x="23096" y="635089"/>
                    <a:pt x="13279" y="599096"/>
                    <a:pt x="6735" y="561467"/>
                  </a:cubicBezTo>
                  <a:cubicBezTo>
                    <a:pt x="-14533" y="440401"/>
                    <a:pt x="14915" y="330786"/>
                    <a:pt x="90173" y="232624"/>
                  </a:cubicBezTo>
                  <a:cubicBezTo>
                    <a:pt x="119622" y="194995"/>
                    <a:pt x="153979" y="162274"/>
                    <a:pt x="189971" y="132826"/>
                  </a:cubicBezTo>
                  <a:cubicBezTo>
                    <a:pt x="270137" y="65748"/>
                    <a:pt x="365027" y="28119"/>
                    <a:pt x="466462" y="8487"/>
                  </a:cubicBezTo>
                  <a:cubicBezTo>
                    <a:pt x="577712" y="-14418"/>
                    <a:pt x="682418" y="10123"/>
                    <a:pt x="777308" y="69020"/>
                  </a:cubicBezTo>
                  <a:cubicBezTo>
                    <a:pt x="865654" y="124646"/>
                    <a:pt x="932732" y="198267"/>
                    <a:pt x="971997" y="294793"/>
                  </a:cubicBezTo>
                  <a:cubicBezTo>
                    <a:pt x="980177" y="317698"/>
                    <a:pt x="985085" y="340602"/>
                    <a:pt x="993265" y="361871"/>
                  </a:cubicBezTo>
                  <a:cubicBezTo>
                    <a:pt x="999810" y="388048"/>
                    <a:pt x="1007990" y="412588"/>
                    <a:pt x="1012898" y="438765"/>
                  </a:cubicBezTo>
                  <a:cubicBezTo>
                    <a:pt x="1034166" y="569648"/>
                    <a:pt x="1001446" y="685806"/>
                    <a:pt x="916372" y="787241"/>
                  </a:cubicBezTo>
                  <a:cubicBezTo>
                    <a:pt x="852566" y="865770"/>
                    <a:pt x="767492" y="913215"/>
                    <a:pt x="672602" y="945936"/>
                  </a:cubicBezTo>
                  <a:cubicBezTo>
                    <a:pt x="641517" y="955752"/>
                    <a:pt x="608797" y="959024"/>
                    <a:pt x="577712" y="965569"/>
                  </a:cubicBezTo>
                  <a:cubicBezTo>
                    <a:pt x="523723" y="973749"/>
                    <a:pt x="469734" y="972113"/>
                    <a:pt x="415744" y="963932"/>
                  </a:cubicBezTo>
                  <a:cubicBezTo>
                    <a:pt x="368299" y="955752"/>
                    <a:pt x="322490" y="937756"/>
                    <a:pt x="279953" y="914851"/>
                  </a:cubicBezTo>
                  <a:cubicBezTo>
                    <a:pt x="206332" y="878859"/>
                    <a:pt x="142526" y="828141"/>
                    <a:pt x="90173" y="764336"/>
                  </a:cubicBezTo>
                  <a:cubicBezTo>
                    <a:pt x="68905" y="739795"/>
                    <a:pt x="54180" y="707075"/>
                    <a:pt x="41092" y="675990"/>
                  </a:cubicBezTo>
                  <a:cubicBezTo>
                    <a:pt x="39456" y="674354"/>
                    <a:pt x="39456" y="672718"/>
                    <a:pt x="37820" y="671082"/>
                  </a:cubicBezTo>
                  <a:close/>
                </a:path>
              </a:pathLst>
            </a:custGeom>
            <a:solidFill>
              <a:srgbClr val="030202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0" name="Полилиния: фигура 1409">
              <a:extLst>
                <a:ext uri="{FF2B5EF4-FFF2-40B4-BE49-F238E27FC236}">
                  <a16:creationId xmlns:a16="http://schemas.microsoft.com/office/drawing/2014/main" id="{9A03C26E-AB6E-62CB-D091-A7DB3E8B9752}"/>
                </a:ext>
              </a:extLst>
            </p:cNvPr>
            <p:cNvSpPr/>
            <p:nvPr/>
          </p:nvSpPr>
          <p:spPr>
            <a:xfrm>
              <a:off x="14562669" y="3960063"/>
              <a:ext cx="44850" cy="17485"/>
            </a:xfrm>
            <a:custGeom>
              <a:avLst/>
              <a:gdLst>
                <a:gd name="connsiteX0" fmla="*/ 44851 w 44850"/>
                <a:gd name="connsiteY0" fmla="*/ 10891 h 17485"/>
                <a:gd name="connsiteX1" fmla="*/ 2314 w 44850"/>
                <a:gd name="connsiteY1" fmla="*/ 9255 h 17485"/>
                <a:gd name="connsiteX2" fmla="*/ 678 w 44850"/>
                <a:gd name="connsiteY2" fmla="*/ 2711 h 17485"/>
                <a:gd name="connsiteX3" fmla="*/ 8858 w 44850"/>
                <a:gd name="connsiteY3" fmla="*/ 1075 h 17485"/>
                <a:gd name="connsiteX4" fmla="*/ 20310 w 44850"/>
                <a:gd name="connsiteY4" fmla="*/ 4347 h 17485"/>
                <a:gd name="connsiteX5" fmla="*/ 44851 w 44850"/>
                <a:gd name="connsiteY5" fmla="*/ 10891 h 17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850" h="17485">
                  <a:moveTo>
                    <a:pt x="44851" y="10891"/>
                  </a:moveTo>
                  <a:cubicBezTo>
                    <a:pt x="33398" y="20707"/>
                    <a:pt x="10494" y="19071"/>
                    <a:pt x="2314" y="9255"/>
                  </a:cubicBezTo>
                  <a:cubicBezTo>
                    <a:pt x="678" y="7619"/>
                    <a:pt x="-958" y="4347"/>
                    <a:pt x="678" y="2711"/>
                  </a:cubicBezTo>
                  <a:cubicBezTo>
                    <a:pt x="2314" y="-561"/>
                    <a:pt x="5586" y="-561"/>
                    <a:pt x="8858" y="1075"/>
                  </a:cubicBezTo>
                  <a:cubicBezTo>
                    <a:pt x="12130" y="1075"/>
                    <a:pt x="17038" y="2711"/>
                    <a:pt x="20310" y="4347"/>
                  </a:cubicBezTo>
                  <a:cubicBezTo>
                    <a:pt x="26854" y="4347"/>
                    <a:pt x="35034" y="7619"/>
                    <a:pt x="44851" y="10891"/>
                  </a:cubicBezTo>
                  <a:close/>
                </a:path>
              </a:pathLst>
            </a:custGeom>
            <a:solidFill>
              <a:srgbClr val="0A0C0F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1" name="Полилиния: фигура 1410">
              <a:extLst>
                <a:ext uri="{FF2B5EF4-FFF2-40B4-BE49-F238E27FC236}">
                  <a16:creationId xmlns:a16="http://schemas.microsoft.com/office/drawing/2014/main" id="{941EEA06-E416-487F-0968-6589F3EDC98E}"/>
                </a:ext>
              </a:extLst>
            </p:cNvPr>
            <p:cNvSpPr/>
            <p:nvPr/>
          </p:nvSpPr>
          <p:spPr>
            <a:xfrm>
              <a:off x="14442689" y="3948959"/>
              <a:ext cx="32311" cy="23631"/>
            </a:xfrm>
            <a:custGeom>
              <a:avLst/>
              <a:gdLst>
                <a:gd name="connsiteX0" fmla="*/ 25768 w 32311"/>
                <a:gd name="connsiteY0" fmla="*/ 23632 h 23631"/>
                <a:gd name="connsiteX1" fmla="*/ 1227 w 32311"/>
                <a:gd name="connsiteY1" fmla="*/ 8907 h 23631"/>
                <a:gd name="connsiteX2" fmla="*/ 1227 w 32311"/>
                <a:gd name="connsiteY2" fmla="*/ 727 h 23631"/>
                <a:gd name="connsiteX3" fmla="*/ 7771 w 32311"/>
                <a:gd name="connsiteY3" fmla="*/ 727 h 23631"/>
                <a:gd name="connsiteX4" fmla="*/ 27404 w 32311"/>
                <a:gd name="connsiteY4" fmla="*/ 13815 h 23631"/>
                <a:gd name="connsiteX5" fmla="*/ 32312 w 32311"/>
                <a:gd name="connsiteY5" fmla="*/ 18723 h 23631"/>
                <a:gd name="connsiteX6" fmla="*/ 25768 w 32311"/>
                <a:gd name="connsiteY6" fmla="*/ 23632 h 23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11" h="23631">
                  <a:moveTo>
                    <a:pt x="25768" y="23632"/>
                  </a:moveTo>
                  <a:cubicBezTo>
                    <a:pt x="15951" y="23632"/>
                    <a:pt x="4499" y="17087"/>
                    <a:pt x="1227" y="8907"/>
                  </a:cubicBezTo>
                  <a:cubicBezTo>
                    <a:pt x="-409" y="5635"/>
                    <a:pt x="-409" y="3999"/>
                    <a:pt x="1227" y="727"/>
                  </a:cubicBezTo>
                  <a:cubicBezTo>
                    <a:pt x="2863" y="-909"/>
                    <a:pt x="6135" y="727"/>
                    <a:pt x="7771" y="727"/>
                  </a:cubicBezTo>
                  <a:cubicBezTo>
                    <a:pt x="14315" y="5635"/>
                    <a:pt x="20859" y="8907"/>
                    <a:pt x="27404" y="13815"/>
                  </a:cubicBezTo>
                  <a:cubicBezTo>
                    <a:pt x="29040" y="15451"/>
                    <a:pt x="32312" y="17087"/>
                    <a:pt x="32312" y="18723"/>
                  </a:cubicBezTo>
                  <a:cubicBezTo>
                    <a:pt x="30676" y="23632"/>
                    <a:pt x="27404" y="23632"/>
                    <a:pt x="25768" y="23632"/>
                  </a:cubicBezTo>
                  <a:close/>
                </a:path>
              </a:pathLst>
            </a:custGeom>
            <a:solidFill>
              <a:srgbClr val="090B0F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2" name="Полилиния: фигура 1411">
              <a:extLst>
                <a:ext uri="{FF2B5EF4-FFF2-40B4-BE49-F238E27FC236}">
                  <a16:creationId xmlns:a16="http://schemas.microsoft.com/office/drawing/2014/main" id="{2E4E1270-FC29-1920-4CED-46C25016BA16}"/>
                </a:ext>
              </a:extLst>
            </p:cNvPr>
            <p:cNvSpPr/>
            <p:nvPr/>
          </p:nvSpPr>
          <p:spPr>
            <a:xfrm>
              <a:off x="14476384" y="3953367"/>
              <a:ext cx="33303" cy="22495"/>
            </a:xfrm>
            <a:custGeom>
              <a:avLst/>
              <a:gdLst>
                <a:gd name="connsiteX0" fmla="*/ 24794 w 33303"/>
                <a:gd name="connsiteY0" fmla="*/ 22495 h 22495"/>
                <a:gd name="connsiteX1" fmla="*/ 1889 w 33303"/>
                <a:gd name="connsiteY1" fmla="*/ 9407 h 22495"/>
                <a:gd name="connsiteX2" fmla="*/ 1889 w 33303"/>
                <a:gd name="connsiteY2" fmla="*/ 1227 h 22495"/>
                <a:gd name="connsiteX3" fmla="*/ 8433 w 33303"/>
                <a:gd name="connsiteY3" fmla="*/ 1227 h 22495"/>
                <a:gd name="connsiteX4" fmla="*/ 28066 w 33303"/>
                <a:gd name="connsiteY4" fmla="*/ 14315 h 22495"/>
                <a:gd name="connsiteX5" fmla="*/ 32974 w 33303"/>
                <a:gd name="connsiteY5" fmla="*/ 20859 h 22495"/>
                <a:gd name="connsiteX6" fmla="*/ 24794 w 33303"/>
                <a:gd name="connsiteY6" fmla="*/ 22495 h 2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03" h="22495">
                  <a:moveTo>
                    <a:pt x="24794" y="22495"/>
                  </a:moveTo>
                  <a:cubicBezTo>
                    <a:pt x="14977" y="20859"/>
                    <a:pt x="6797" y="17587"/>
                    <a:pt x="1889" y="9407"/>
                  </a:cubicBezTo>
                  <a:cubicBezTo>
                    <a:pt x="253" y="7771"/>
                    <a:pt x="-1383" y="4499"/>
                    <a:pt x="1889" y="1227"/>
                  </a:cubicBezTo>
                  <a:cubicBezTo>
                    <a:pt x="3525" y="-409"/>
                    <a:pt x="6797" y="-409"/>
                    <a:pt x="8433" y="1227"/>
                  </a:cubicBezTo>
                  <a:cubicBezTo>
                    <a:pt x="14977" y="6135"/>
                    <a:pt x="21522" y="9407"/>
                    <a:pt x="28066" y="14315"/>
                  </a:cubicBezTo>
                  <a:cubicBezTo>
                    <a:pt x="29702" y="15951"/>
                    <a:pt x="34610" y="17587"/>
                    <a:pt x="32974" y="20859"/>
                  </a:cubicBezTo>
                  <a:cubicBezTo>
                    <a:pt x="31338" y="22495"/>
                    <a:pt x="28066" y="22495"/>
                    <a:pt x="24794" y="22495"/>
                  </a:cubicBezTo>
                  <a:close/>
                </a:path>
              </a:pathLst>
            </a:custGeom>
            <a:solidFill>
              <a:srgbClr val="0B0D10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3" name="Полилиния: фигура 1412">
              <a:extLst>
                <a:ext uri="{FF2B5EF4-FFF2-40B4-BE49-F238E27FC236}">
                  <a16:creationId xmlns:a16="http://schemas.microsoft.com/office/drawing/2014/main" id="{AA64FF7A-165E-2B18-606E-73B0503DC481}"/>
                </a:ext>
              </a:extLst>
            </p:cNvPr>
            <p:cNvSpPr/>
            <p:nvPr/>
          </p:nvSpPr>
          <p:spPr>
            <a:xfrm>
              <a:off x="14514501" y="3957613"/>
              <a:ext cx="37392" cy="20094"/>
            </a:xfrm>
            <a:custGeom>
              <a:avLst/>
              <a:gdLst>
                <a:gd name="connsiteX0" fmla="*/ 37393 w 37392"/>
                <a:gd name="connsiteY0" fmla="*/ 16613 h 20094"/>
                <a:gd name="connsiteX1" fmla="*/ 3036 w 37392"/>
                <a:gd name="connsiteY1" fmla="*/ 11705 h 20094"/>
                <a:gd name="connsiteX2" fmla="*/ 1400 w 37392"/>
                <a:gd name="connsiteY2" fmla="*/ 1889 h 20094"/>
                <a:gd name="connsiteX3" fmla="*/ 9580 w 37392"/>
                <a:gd name="connsiteY3" fmla="*/ 1889 h 20094"/>
                <a:gd name="connsiteX4" fmla="*/ 37393 w 37392"/>
                <a:gd name="connsiteY4" fmla="*/ 16613 h 20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92" h="20094">
                  <a:moveTo>
                    <a:pt x="37393" y="16613"/>
                  </a:moveTo>
                  <a:cubicBezTo>
                    <a:pt x="24305" y="23158"/>
                    <a:pt x="9580" y="19885"/>
                    <a:pt x="3036" y="11705"/>
                  </a:cubicBezTo>
                  <a:cubicBezTo>
                    <a:pt x="1400" y="8433"/>
                    <a:pt x="-1872" y="5161"/>
                    <a:pt x="1400" y="1889"/>
                  </a:cubicBezTo>
                  <a:cubicBezTo>
                    <a:pt x="4672" y="-1383"/>
                    <a:pt x="7944" y="253"/>
                    <a:pt x="9580" y="1889"/>
                  </a:cubicBezTo>
                  <a:cubicBezTo>
                    <a:pt x="17760" y="5161"/>
                    <a:pt x="27577" y="10069"/>
                    <a:pt x="37393" y="16613"/>
                  </a:cubicBezTo>
                  <a:close/>
                </a:path>
              </a:pathLst>
            </a:custGeom>
            <a:solidFill>
              <a:srgbClr val="0C0E11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4" name="Полилиния: фигура 1413">
              <a:extLst>
                <a:ext uri="{FF2B5EF4-FFF2-40B4-BE49-F238E27FC236}">
                  <a16:creationId xmlns:a16="http://schemas.microsoft.com/office/drawing/2014/main" id="{9D489A62-7DB4-1968-59FC-1E220D534713}"/>
                </a:ext>
              </a:extLst>
            </p:cNvPr>
            <p:cNvSpPr/>
            <p:nvPr/>
          </p:nvSpPr>
          <p:spPr>
            <a:xfrm>
              <a:off x="14414876" y="3946823"/>
              <a:ext cx="32311" cy="25767"/>
            </a:xfrm>
            <a:custGeom>
              <a:avLst/>
              <a:gdLst>
                <a:gd name="connsiteX0" fmla="*/ 27404 w 32311"/>
                <a:gd name="connsiteY0" fmla="*/ 25768 h 25767"/>
                <a:gd name="connsiteX1" fmla="*/ 1227 w 32311"/>
                <a:gd name="connsiteY1" fmla="*/ 6135 h 25767"/>
                <a:gd name="connsiteX2" fmla="*/ 1227 w 32311"/>
                <a:gd name="connsiteY2" fmla="*/ 1227 h 25767"/>
                <a:gd name="connsiteX3" fmla="*/ 6135 w 32311"/>
                <a:gd name="connsiteY3" fmla="*/ 1227 h 25767"/>
                <a:gd name="connsiteX4" fmla="*/ 30676 w 32311"/>
                <a:gd name="connsiteY4" fmla="*/ 20859 h 25767"/>
                <a:gd name="connsiteX5" fmla="*/ 32312 w 32311"/>
                <a:gd name="connsiteY5" fmla="*/ 24132 h 25767"/>
                <a:gd name="connsiteX6" fmla="*/ 27404 w 32311"/>
                <a:gd name="connsiteY6" fmla="*/ 25768 h 25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311" h="25767">
                  <a:moveTo>
                    <a:pt x="27404" y="25768"/>
                  </a:moveTo>
                  <a:cubicBezTo>
                    <a:pt x="15951" y="22495"/>
                    <a:pt x="6135" y="17587"/>
                    <a:pt x="1227" y="6135"/>
                  </a:cubicBezTo>
                  <a:cubicBezTo>
                    <a:pt x="-409" y="4499"/>
                    <a:pt x="-409" y="2863"/>
                    <a:pt x="1227" y="1227"/>
                  </a:cubicBezTo>
                  <a:cubicBezTo>
                    <a:pt x="2863" y="-409"/>
                    <a:pt x="4499" y="-409"/>
                    <a:pt x="6135" y="1227"/>
                  </a:cubicBezTo>
                  <a:cubicBezTo>
                    <a:pt x="15951" y="6135"/>
                    <a:pt x="24132" y="12679"/>
                    <a:pt x="30676" y="20859"/>
                  </a:cubicBezTo>
                  <a:cubicBezTo>
                    <a:pt x="32312" y="22495"/>
                    <a:pt x="32312" y="22495"/>
                    <a:pt x="32312" y="24132"/>
                  </a:cubicBezTo>
                  <a:cubicBezTo>
                    <a:pt x="30676" y="25768"/>
                    <a:pt x="29040" y="25768"/>
                    <a:pt x="27404" y="25768"/>
                  </a:cubicBezTo>
                  <a:close/>
                </a:path>
              </a:pathLst>
            </a:custGeom>
            <a:solidFill>
              <a:srgbClr val="0A0B0E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5" name="Полилиния: фигура 1414">
              <a:extLst>
                <a:ext uri="{FF2B5EF4-FFF2-40B4-BE49-F238E27FC236}">
                  <a16:creationId xmlns:a16="http://schemas.microsoft.com/office/drawing/2014/main" id="{DE94094A-053A-21C3-B851-F9F070BA247E}"/>
                </a:ext>
              </a:extLst>
            </p:cNvPr>
            <p:cNvSpPr/>
            <p:nvPr/>
          </p:nvSpPr>
          <p:spPr>
            <a:xfrm>
              <a:off x="14610150" y="3954594"/>
              <a:ext cx="26818" cy="15133"/>
            </a:xfrm>
            <a:custGeom>
              <a:avLst/>
              <a:gdLst>
                <a:gd name="connsiteX0" fmla="*/ 17002 w 26818"/>
                <a:gd name="connsiteY0" fmla="*/ 14724 h 15133"/>
                <a:gd name="connsiteX1" fmla="*/ 3914 w 26818"/>
                <a:gd name="connsiteY1" fmla="*/ 11452 h 15133"/>
                <a:gd name="connsiteX2" fmla="*/ 642 w 26818"/>
                <a:gd name="connsiteY2" fmla="*/ 3272 h 15133"/>
                <a:gd name="connsiteX3" fmla="*/ 8822 w 26818"/>
                <a:gd name="connsiteY3" fmla="*/ 0 h 15133"/>
                <a:gd name="connsiteX4" fmla="*/ 21910 w 26818"/>
                <a:gd name="connsiteY4" fmla="*/ 4908 h 15133"/>
                <a:gd name="connsiteX5" fmla="*/ 26818 w 26818"/>
                <a:gd name="connsiteY5" fmla="*/ 9816 h 15133"/>
                <a:gd name="connsiteX6" fmla="*/ 21910 w 26818"/>
                <a:gd name="connsiteY6" fmla="*/ 13088 h 15133"/>
                <a:gd name="connsiteX7" fmla="*/ 17002 w 26818"/>
                <a:gd name="connsiteY7" fmla="*/ 14724 h 15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818" h="15133">
                  <a:moveTo>
                    <a:pt x="17002" y="14724"/>
                  </a:moveTo>
                  <a:cubicBezTo>
                    <a:pt x="10458" y="14724"/>
                    <a:pt x="7186" y="14724"/>
                    <a:pt x="3914" y="11452"/>
                  </a:cubicBezTo>
                  <a:cubicBezTo>
                    <a:pt x="642" y="9816"/>
                    <a:pt x="-994" y="6544"/>
                    <a:pt x="642" y="3272"/>
                  </a:cubicBezTo>
                  <a:cubicBezTo>
                    <a:pt x="2278" y="0"/>
                    <a:pt x="5550" y="0"/>
                    <a:pt x="8822" y="0"/>
                  </a:cubicBezTo>
                  <a:cubicBezTo>
                    <a:pt x="13730" y="0"/>
                    <a:pt x="18638" y="3272"/>
                    <a:pt x="21910" y="4908"/>
                  </a:cubicBezTo>
                  <a:cubicBezTo>
                    <a:pt x="23546" y="6544"/>
                    <a:pt x="26818" y="6544"/>
                    <a:pt x="26818" y="9816"/>
                  </a:cubicBezTo>
                  <a:cubicBezTo>
                    <a:pt x="26818" y="13088"/>
                    <a:pt x="23546" y="13088"/>
                    <a:pt x="21910" y="13088"/>
                  </a:cubicBezTo>
                  <a:cubicBezTo>
                    <a:pt x="18638" y="16360"/>
                    <a:pt x="17002" y="14724"/>
                    <a:pt x="17002" y="14724"/>
                  </a:cubicBezTo>
                  <a:close/>
                </a:path>
              </a:pathLst>
            </a:custGeom>
            <a:solidFill>
              <a:srgbClr val="0E1014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6" name="Полилиния: фигура 1415">
              <a:extLst>
                <a:ext uri="{FF2B5EF4-FFF2-40B4-BE49-F238E27FC236}">
                  <a16:creationId xmlns:a16="http://schemas.microsoft.com/office/drawing/2014/main" id="{F66CF203-6BA8-9E7C-212B-FE4C91A28F20}"/>
                </a:ext>
              </a:extLst>
            </p:cNvPr>
            <p:cNvSpPr/>
            <p:nvPr/>
          </p:nvSpPr>
          <p:spPr>
            <a:xfrm>
              <a:off x="14641876" y="3951322"/>
              <a:ext cx="13088" cy="11452"/>
            </a:xfrm>
            <a:custGeom>
              <a:avLst/>
              <a:gdLst>
                <a:gd name="connsiteX0" fmla="*/ 13088 w 13088"/>
                <a:gd name="connsiteY0" fmla="*/ 6544 h 11452"/>
                <a:gd name="connsiteX1" fmla="*/ 8180 w 13088"/>
                <a:gd name="connsiteY1" fmla="*/ 11452 h 11452"/>
                <a:gd name="connsiteX2" fmla="*/ 0 w 13088"/>
                <a:gd name="connsiteY2" fmla="*/ 4908 h 11452"/>
                <a:gd name="connsiteX3" fmla="*/ 4908 w 13088"/>
                <a:gd name="connsiteY3" fmla="*/ 0 h 11452"/>
                <a:gd name="connsiteX4" fmla="*/ 13088 w 13088"/>
                <a:gd name="connsiteY4" fmla="*/ 6544 h 1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88" h="11452">
                  <a:moveTo>
                    <a:pt x="13088" y="6544"/>
                  </a:moveTo>
                  <a:cubicBezTo>
                    <a:pt x="13088" y="11452"/>
                    <a:pt x="11452" y="11452"/>
                    <a:pt x="8180" y="11452"/>
                  </a:cubicBezTo>
                  <a:cubicBezTo>
                    <a:pt x="3272" y="11452"/>
                    <a:pt x="0" y="9816"/>
                    <a:pt x="0" y="4908"/>
                  </a:cubicBezTo>
                  <a:cubicBezTo>
                    <a:pt x="0" y="1636"/>
                    <a:pt x="1636" y="0"/>
                    <a:pt x="4908" y="0"/>
                  </a:cubicBezTo>
                  <a:cubicBezTo>
                    <a:pt x="9816" y="0"/>
                    <a:pt x="11452" y="3272"/>
                    <a:pt x="13088" y="6544"/>
                  </a:cubicBezTo>
                  <a:close/>
                </a:path>
              </a:pathLst>
            </a:custGeom>
            <a:solidFill>
              <a:srgbClr val="191C21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7" name="Полилиния: фигура 1416">
              <a:extLst>
                <a:ext uri="{FF2B5EF4-FFF2-40B4-BE49-F238E27FC236}">
                  <a16:creationId xmlns:a16="http://schemas.microsoft.com/office/drawing/2014/main" id="{01878698-57D7-CD98-C09C-05406C6E4B3F}"/>
                </a:ext>
              </a:extLst>
            </p:cNvPr>
            <p:cNvSpPr/>
            <p:nvPr/>
          </p:nvSpPr>
          <p:spPr>
            <a:xfrm>
              <a:off x="14003822" y="3290644"/>
              <a:ext cx="62782" cy="215997"/>
            </a:xfrm>
            <a:custGeom>
              <a:avLst/>
              <a:gdLst>
                <a:gd name="connsiteX0" fmla="*/ 0 w 62782"/>
                <a:gd name="connsiteY0" fmla="*/ 168231 h 215997"/>
                <a:gd name="connsiteX1" fmla="*/ 8180 w 62782"/>
                <a:gd name="connsiteY1" fmla="*/ 99518 h 215997"/>
                <a:gd name="connsiteX2" fmla="*/ 27813 w 62782"/>
                <a:gd name="connsiteY2" fmla="*/ 30804 h 215997"/>
                <a:gd name="connsiteX3" fmla="*/ 44173 w 62782"/>
                <a:gd name="connsiteY3" fmla="*/ 4627 h 215997"/>
                <a:gd name="connsiteX4" fmla="*/ 57261 w 62782"/>
                <a:gd name="connsiteY4" fmla="*/ 1355 h 215997"/>
                <a:gd name="connsiteX5" fmla="*/ 62169 w 62782"/>
                <a:gd name="connsiteY5" fmla="*/ 14444 h 215997"/>
                <a:gd name="connsiteX6" fmla="*/ 55625 w 62782"/>
                <a:gd name="connsiteY6" fmla="*/ 32440 h 215997"/>
                <a:gd name="connsiteX7" fmla="*/ 34357 w 62782"/>
                <a:gd name="connsiteY7" fmla="*/ 92973 h 215997"/>
                <a:gd name="connsiteX8" fmla="*/ 31085 w 62782"/>
                <a:gd name="connsiteY8" fmla="*/ 125694 h 215997"/>
                <a:gd name="connsiteX9" fmla="*/ 29449 w 62782"/>
                <a:gd name="connsiteY9" fmla="*/ 181319 h 215997"/>
                <a:gd name="connsiteX10" fmla="*/ 27813 w 62782"/>
                <a:gd name="connsiteY10" fmla="*/ 204224 h 215997"/>
                <a:gd name="connsiteX11" fmla="*/ 17996 w 62782"/>
                <a:gd name="connsiteY11" fmla="*/ 215676 h 215997"/>
                <a:gd name="connsiteX12" fmla="*/ 6544 w 62782"/>
                <a:gd name="connsiteY12" fmla="*/ 207496 h 215997"/>
                <a:gd name="connsiteX13" fmla="*/ 0 w 62782"/>
                <a:gd name="connsiteY13" fmla="*/ 168231 h 215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2782" h="215997">
                  <a:moveTo>
                    <a:pt x="0" y="168231"/>
                  </a:moveTo>
                  <a:cubicBezTo>
                    <a:pt x="0" y="143691"/>
                    <a:pt x="4908" y="120786"/>
                    <a:pt x="8180" y="99518"/>
                  </a:cubicBezTo>
                  <a:cubicBezTo>
                    <a:pt x="11452" y="76613"/>
                    <a:pt x="16360" y="53709"/>
                    <a:pt x="27813" y="30804"/>
                  </a:cubicBezTo>
                  <a:cubicBezTo>
                    <a:pt x="32721" y="20988"/>
                    <a:pt x="35993" y="12808"/>
                    <a:pt x="44173" y="4627"/>
                  </a:cubicBezTo>
                  <a:cubicBezTo>
                    <a:pt x="47445" y="1355"/>
                    <a:pt x="52353" y="-1917"/>
                    <a:pt x="57261" y="1355"/>
                  </a:cubicBezTo>
                  <a:cubicBezTo>
                    <a:pt x="62169" y="4627"/>
                    <a:pt x="63805" y="9536"/>
                    <a:pt x="62169" y="14444"/>
                  </a:cubicBezTo>
                  <a:cubicBezTo>
                    <a:pt x="60533" y="20988"/>
                    <a:pt x="58897" y="25896"/>
                    <a:pt x="55625" y="32440"/>
                  </a:cubicBezTo>
                  <a:cubicBezTo>
                    <a:pt x="47445" y="52072"/>
                    <a:pt x="40901" y="73341"/>
                    <a:pt x="34357" y="92973"/>
                  </a:cubicBezTo>
                  <a:cubicBezTo>
                    <a:pt x="31085" y="102790"/>
                    <a:pt x="32721" y="114242"/>
                    <a:pt x="31085" y="125694"/>
                  </a:cubicBezTo>
                  <a:cubicBezTo>
                    <a:pt x="29449" y="143691"/>
                    <a:pt x="29449" y="163323"/>
                    <a:pt x="29449" y="181319"/>
                  </a:cubicBezTo>
                  <a:cubicBezTo>
                    <a:pt x="29449" y="189500"/>
                    <a:pt x="29449" y="196044"/>
                    <a:pt x="27813" y="204224"/>
                  </a:cubicBezTo>
                  <a:cubicBezTo>
                    <a:pt x="27813" y="209132"/>
                    <a:pt x="24541" y="215676"/>
                    <a:pt x="17996" y="215676"/>
                  </a:cubicBezTo>
                  <a:cubicBezTo>
                    <a:pt x="11452" y="217312"/>
                    <a:pt x="9816" y="212404"/>
                    <a:pt x="6544" y="207496"/>
                  </a:cubicBezTo>
                  <a:cubicBezTo>
                    <a:pt x="1636" y="194408"/>
                    <a:pt x="0" y="181319"/>
                    <a:pt x="0" y="168231"/>
                  </a:cubicBezTo>
                  <a:close/>
                </a:path>
              </a:pathLst>
            </a:custGeom>
            <a:solidFill>
              <a:srgbClr val="FFFFFF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8" name="Полилиния: фигура 1417">
              <a:extLst>
                <a:ext uri="{FF2B5EF4-FFF2-40B4-BE49-F238E27FC236}">
                  <a16:creationId xmlns:a16="http://schemas.microsoft.com/office/drawing/2014/main" id="{3AB14324-25A2-1CB0-5959-5373461960C9}"/>
                </a:ext>
              </a:extLst>
            </p:cNvPr>
            <p:cNvSpPr/>
            <p:nvPr/>
          </p:nvSpPr>
          <p:spPr>
            <a:xfrm>
              <a:off x="14075372" y="3206925"/>
              <a:ext cx="36844" cy="43515"/>
            </a:xfrm>
            <a:custGeom>
              <a:avLst/>
              <a:gdLst>
                <a:gd name="connsiteX0" fmla="*/ 435 w 36844"/>
                <a:gd name="connsiteY0" fmla="*/ 32721 h 43515"/>
                <a:gd name="connsiteX1" fmla="*/ 28248 w 36844"/>
                <a:gd name="connsiteY1" fmla="*/ 0 h 43515"/>
                <a:gd name="connsiteX2" fmla="*/ 36428 w 36844"/>
                <a:gd name="connsiteY2" fmla="*/ 8180 h 43515"/>
                <a:gd name="connsiteX3" fmla="*/ 20068 w 36844"/>
                <a:gd name="connsiteY3" fmla="*/ 39265 h 43515"/>
                <a:gd name="connsiteX4" fmla="*/ 5343 w 36844"/>
                <a:gd name="connsiteY4" fmla="*/ 42537 h 43515"/>
                <a:gd name="connsiteX5" fmla="*/ 435 w 36844"/>
                <a:gd name="connsiteY5" fmla="*/ 32721 h 43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844" h="43515">
                  <a:moveTo>
                    <a:pt x="435" y="32721"/>
                  </a:moveTo>
                  <a:cubicBezTo>
                    <a:pt x="435" y="21268"/>
                    <a:pt x="16796" y="1636"/>
                    <a:pt x="28248" y="0"/>
                  </a:cubicBezTo>
                  <a:cubicBezTo>
                    <a:pt x="34792" y="0"/>
                    <a:pt x="38064" y="1636"/>
                    <a:pt x="36428" y="8180"/>
                  </a:cubicBezTo>
                  <a:cubicBezTo>
                    <a:pt x="33156" y="19632"/>
                    <a:pt x="29884" y="31085"/>
                    <a:pt x="20068" y="39265"/>
                  </a:cubicBezTo>
                  <a:cubicBezTo>
                    <a:pt x="16796" y="44173"/>
                    <a:pt x="10251" y="44173"/>
                    <a:pt x="5343" y="42537"/>
                  </a:cubicBezTo>
                  <a:cubicBezTo>
                    <a:pt x="2071" y="42537"/>
                    <a:pt x="-1201" y="37629"/>
                    <a:pt x="435" y="32721"/>
                  </a:cubicBezTo>
                  <a:close/>
                </a:path>
              </a:pathLst>
            </a:custGeom>
            <a:solidFill>
              <a:srgbClr val="FFFFFF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19" name="Полилиния: фигура 1418">
              <a:extLst>
                <a:ext uri="{FF2B5EF4-FFF2-40B4-BE49-F238E27FC236}">
                  <a16:creationId xmlns:a16="http://schemas.microsoft.com/office/drawing/2014/main" id="{BC578627-CFE3-EAC4-C502-B3136DC756D8}"/>
                </a:ext>
              </a:extLst>
            </p:cNvPr>
            <p:cNvSpPr/>
            <p:nvPr/>
          </p:nvSpPr>
          <p:spPr>
            <a:xfrm>
              <a:off x="14974719" y="3877056"/>
              <a:ext cx="103979" cy="154112"/>
            </a:xfrm>
            <a:custGeom>
              <a:avLst/>
              <a:gdLst>
                <a:gd name="connsiteX0" fmla="*/ 103979 w 103979"/>
                <a:gd name="connsiteY0" fmla="*/ 138071 h 154112"/>
                <a:gd name="connsiteX1" fmla="*/ 97435 w 103979"/>
                <a:gd name="connsiteY1" fmla="*/ 152796 h 154112"/>
                <a:gd name="connsiteX2" fmla="*/ 81075 w 103979"/>
                <a:gd name="connsiteY2" fmla="*/ 147888 h 154112"/>
                <a:gd name="connsiteX3" fmla="*/ 51626 w 103979"/>
                <a:gd name="connsiteY3" fmla="*/ 113531 h 154112"/>
                <a:gd name="connsiteX4" fmla="*/ 5817 w 103979"/>
                <a:gd name="connsiteY4" fmla="*/ 38273 h 154112"/>
                <a:gd name="connsiteX5" fmla="*/ 909 w 103979"/>
                <a:gd name="connsiteY5" fmla="*/ 25185 h 154112"/>
                <a:gd name="connsiteX6" fmla="*/ 5817 w 103979"/>
                <a:gd name="connsiteY6" fmla="*/ 3916 h 154112"/>
                <a:gd name="connsiteX7" fmla="*/ 27085 w 103979"/>
                <a:gd name="connsiteY7" fmla="*/ 2280 h 154112"/>
                <a:gd name="connsiteX8" fmla="*/ 49990 w 103979"/>
                <a:gd name="connsiteY8" fmla="*/ 23549 h 154112"/>
                <a:gd name="connsiteX9" fmla="*/ 100707 w 103979"/>
                <a:gd name="connsiteY9" fmla="*/ 116803 h 154112"/>
                <a:gd name="connsiteX10" fmla="*/ 103979 w 103979"/>
                <a:gd name="connsiteY10" fmla="*/ 138071 h 15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979" h="154112">
                  <a:moveTo>
                    <a:pt x="103979" y="138071"/>
                  </a:moveTo>
                  <a:cubicBezTo>
                    <a:pt x="103979" y="144616"/>
                    <a:pt x="103979" y="149524"/>
                    <a:pt x="97435" y="152796"/>
                  </a:cubicBezTo>
                  <a:cubicBezTo>
                    <a:pt x="90891" y="156068"/>
                    <a:pt x="85983" y="152796"/>
                    <a:pt x="81075" y="147888"/>
                  </a:cubicBezTo>
                  <a:cubicBezTo>
                    <a:pt x="69622" y="138071"/>
                    <a:pt x="61442" y="124983"/>
                    <a:pt x="51626" y="113531"/>
                  </a:cubicBezTo>
                  <a:cubicBezTo>
                    <a:pt x="33630" y="90626"/>
                    <a:pt x="18905" y="62814"/>
                    <a:pt x="5817" y="38273"/>
                  </a:cubicBezTo>
                  <a:cubicBezTo>
                    <a:pt x="4181" y="33365"/>
                    <a:pt x="2545" y="28457"/>
                    <a:pt x="909" y="25185"/>
                  </a:cubicBezTo>
                  <a:cubicBezTo>
                    <a:pt x="-727" y="17005"/>
                    <a:pt x="-727" y="10461"/>
                    <a:pt x="5817" y="3916"/>
                  </a:cubicBezTo>
                  <a:cubicBezTo>
                    <a:pt x="12361" y="-992"/>
                    <a:pt x="18905" y="-992"/>
                    <a:pt x="27085" y="2280"/>
                  </a:cubicBezTo>
                  <a:cubicBezTo>
                    <a:pt x="36902" y="7189"/>
                    <a:pt x="43446" y="15369"/>
                    <a:pt x="49990" y="23549"/>
                  </a:cubicBezTo>
                  <a:cubicBezTo>
                    <a:pt x="71258" y="52998"/>
                    <a:pt x="90891" y="82446"/>
                    <a:pt x="100707" y="116803"/>
                  </a:cubicBezTo>
                  <a:cubicBezTo>
                    <a:pt x="102343" y="123347"/>
                    <a:pt x="103979" y="129891"/>
                    <a:pt x="103979" y="138071"/>
                  </a:cubicBezTo>
                  <a:close/>
                </a:path>
              </a:pathLst>
            </a:custGeom>
            <a:solidFill>
              <a:srgbClr val="FFFFFF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0" name="Полилиния: фигура 1419">
              <a:extLst>
                <a:ext uri="{FF2B5EF4-FFF2-40B4-BE49-F238E27FC236}">
                  <a16:creationId xmlns:a16="http://schemas.microsoft.com/office/drawing/2014/main" id="{D6EAEE44-EB72-6AFC-B4AB-9D997B672243}"/>
                </a:ext>
              </a:extLst>
            </p:cNvPr>
            <p:cNvSpPr/>
            <p:nvPr/>
          </p:nvSpPr>
          <p:spPr>
            <a:xfrm>
              <a:off x="14900188" y="4033124"/>
              <a:ext cx="14088" cy="39090"/>
            </a:xfrm>
            <a:custGeom>
              <a:avLst/>
              <a:gdLst>
                <a:gd name="connsiteX0" fmla="*/ 182 w 14088"/>
                <a:gd name="connsiteY0" fmla="*/ 21269 h 39090"/>
                <a:gd name="connsiteX1" fmla="*/ 5090 w 14088"/>
                <a:gd name="connsiteY1" fmla="*/ 0 h 39090"/>
                <a:gd name="connsiteX2" fmla="*/ 11634 w 14088"/>
                <a:gd name="connsiteY2" fmla="*/ 4908 h 39090"/>
                <a:gd name="connsiteX3" fmla="*/ 11634 w 14088"/>
                <a:gd name="connsiteY3" fmla="*/ 35993 h 39090"/>
                <a:gd name="connsiteX4" fmla="*/ 5090 w 14088"/>
                <a:gd name="connsiteY4" fmla="*/ 35993 h 39090"/>
                <a:gd name="connsiteX5" fmla="*/ 182 w 14088"/>
                <a:gd name="connsiteY5" fmla="*/ 21269 h 39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88" h="39090">
                  <a:moveTo>
                    <a:pt x="182" y="21269"/>
                  </a:moveTo>
                  <a:cubicBezTo>
                    <a:pt x="182" y="14724"/>
                    <a:pt x="-1454" y="6544"/>
                    <a:pt x="5090" y="0"/>
                  </a:cubicBezTo>
                  <a:cubicBezTo>
                    <a:pt x="8362" y="0"/>
                    <a:pt x="9998" y="1636"/>
                    <a:pt x="11634" y="4908"/>
                  </a:cubicBezTo>
                  <a:cubicBezTo>
                    <a:pt x="14906" y="14724"/>
                    <a:pt x="14906" y="26177"/>
                    <a:pt x="11634" y="35993"/>
                  </a:cubicBezTo>
                  <a:cubicBezTo>
                    <a:pt x="9998" y="40901"/>
                    <a:pt x="8362" y="39265"/>
                    <a:pt x="5090" y="35993"/>
                  </a:cubicBezTo>
                  <a:cubicBezTo>
                    <a:pt x="1818" y="32721"/>
                    <a:pt x="1818" y="27813"/>
                    <a:pt x="182" y="21269"/>
                  </a:cubicBezTo>
                  <a:close/>
                </a:path>
              </a:pathLst>
            </a:custGeom>
            <a:solidFill>
              <a:srgbClr val="131517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1" name="Полилиния: фигура 1420">
              <a:extLst>
                <a:ext uri="{FF2B5EF4-FFF2-40B4-BE49-F238E27FC236}">
                  <a16:creationId xmlns:a16="http://schemas.microsoft.com/office/drawing/2014/main" id="{03729376-78F8-C435-DF5A-5C72B62E9038}"/>
                </a:ext>
              </a:extLst>
            </p:cNvPr>
            <p:cNvSpPr/>
            <p:nvPr/>
          </p:nvSpPr>
          <p:spPr>
            <a:xfrm>
              <a:off x="14920311" y="4054392"/>
              <a:ext cx="12779" cy="35992"/>
            </a:xfrm>
            <a:custGeom>
              <a:avLst/>
              <a:gdLst>
                <a:gd name="connsiteX0" fmla="*/ 12780 w 12779"/>
                <a:gd name="connsiteY0" fmla="*/ 19632 h 35992"/>
                <a:gd name="connsiteX1" fmla="*/ 11144 w 12779"/>
                <a:gd name="connsiteY1" fmla="*/ 32721 h 35992"/>
                <a:gd name="connsiteX2" fmla="*/ 7872 w 12779"/>
                <a:gd name="connsiteY2" fmla="*/ 35993 h 35992"/>
                <a:gd name="connsiteX3" fmla="*/ 4600 w 12779"/>
                <a:gd name="connsiteY3" fmla="*/ 32721 h 35992"/>
                <a:gd name="connsiteX4" fmla="*/ 2963 w 12779"/>
                <a:gd name="connsiteY4" fmla="*/ 3272 h 35992"/>
                <a:gd name="connsiteX5" fmla="*/ 7872 w 12779"/>
                <a:gd name="connsiteY5" fmla="*/ 0 h 35992"/>
                <a:gd name="connsiteX6" fmla="*/ 12780 w 12779"/>
                <a:gd name="connsiteY6" fmla="*/ 4908 h 35992"/>
                <a:gd name="connsiteX7" fmla="*/ 12780 w 12779"/>
                <a:gd name="connsiteY7" fmla="*/ 19632 h 3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79" h="35992">
                  <a:moveTo>
                    <a:pt x="12780" y="19632"/>
                  </a:moveTo>
                  <a:cubicBezTo>
                    <a:pt x="12780" y="22905"/>
                    <a:pt x="11144" y="27813"/>
                    <a:pt x="11144" y="32721"/>
                  </a:cubicBezTo>
                  <a:cubicBezTo>
                    <a:pt x="11144" y="34357"/>
                    <a:pt x="9508" y="35993"/>
                    <a:pt x="7872" y="35993"/>
                  </a:cubicBezTo>
                  <a:cubicBezTo>
                    <a:pt x="6236" y="35993"/>
                    <a:pt x="4600" y="34357"/>
                    <a:pt x="4600" y="32721"/>
                  </a:cubicBezTo>
                  <a:cubicBezTo>
                    <a:pt x="-309" y="22905"/>
                    <a:pt x="-1945" y="13088"/>
                    <a:pt x="2963" y="3272"/>
                  </a:cubicBezTo>
                  <a:cubicBezTo>
                    <a:pt x="2963" y="1636"/>
                    <a:pt x="4600" y="0"/>
                    <a:pt x="7872" y="0"/>
                  </a:cubicBezTo>
                  <a:cubicBezTo>
                    <a:pt x="11144" y="0"/>
                    <a:pt x="11144" y="1636"/>
                    <a:pt x="12780" y="4908"/>
                  </a:cubicBezTo>
                  <a:cubicBezTo>
                    <a:pt x="11144" y="8180"/>
                    <a:pt x="12780" y="13088"/>
                    <a:pt x="12780" y="19632"/>
                  </a:cubicBezTo>
                  <a:close/>
                </a:path>
              </a:pathLst>
            </a:custGeom>
            <a:solidFill>
              <a:srgbClr val="0D0F10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2" name="Полилиния: фигура 1421">
              <a:extLst>
                <a:ext uri="{FF2B5EF4-FFF2-40B4-BE49-F238E27FC236}">
                  <a16:creationId xmlns:a16="http://schemas.microsoft.com/office/drawing/2014/main" id="{6EE2FB3B-ED0B-4C17-5583-2E7A85CF3088}"/>
                </a:ext>
              </a:extLst>
            </p:cNvPr>
            <p:cNvSpPr/>
            <p:nvPr/>
          </p:nvSpPr>
          <p:spPr>
            <a:xfrm>
              <a:off x="14938408" y="4070753"/>
              <a:ext cx="12679" cy="32720"/>
            </a:xfrm>
            <a:custGeom>
              <a:avLst/>
              <a:gdLst>
                <a:gd name="connsiteX0" fmla="*/ 12679 w 12679"/>
                <a:gd name="connsiteY0" fmla="*/ 19632 h 32720"/>
                <a:gd name="connsiteX1" fmla="*/ 9407 w 12679"/>
                <a:gd name="connsiteY1" fmla="*/ 32721 h 32720"/>
                <a:gd name="connsiteX2" fmla="*/ 1227 w 12679"/>
                <a:gd name="connsiteY2" fmla="*/ 19632 h 32720"/>
                <a:gd name="connsiteX3" fmla="*/ 1227 w 12679"/>
                <a:gd name="connsiteY3" fmla="*/ 6544 h 32720"/>
                <a:gd name="connsiteX4" fmla="*/ 6135 w 12679"/>
                <a:gd name="connsiteY4" fmla="*/ 0 h 32720"/>
                <a:gd name="connsiteX5" fmla="*/ 11043 w 12679"/>
                <a:gd name="connsiteY5" fmla="*/ 6544 h 32720"/>
                <a:gd name="connsiteX6" fmla="*/ 12679 w 12679"/>
                <a:gd name="connsiteY6" fmla="*/ 19632 h 3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79" h="32720">
                  <a:moveTo>
                    <a:pt x="12679" y="19632"/>
                  </a:moveTo>
                  <a:cubicBezTo>
                    <a:pt x="11043" y="24541"/>
                    <a:pt x="14315" y="32721"/>
                    <a:pt x="9407" y="32721"/>
                  </a:cubicBezTo>
                  <a:cubicBezTo>
                    <a:pt x="2863" y="32721"/>
                    <a:pt x="2863" y="24541"/>
                    <a:pt x="1227" y="19632"/>
                  </a:cubicBezTo>
                  <a:cubicBezTo>
                    <a:pt x="-409" y="14724"/>
                    <a:pt x="-409" y="11452"/>
                    <a:pt x="1227" y="6544"/>
                  </a:cubicBezTo>
                  <a:cubicBezTo>
                    <a:pt x="2863" y="3272"/>
                    <a:pt x="2863" y="0"/>
                    <a:pt x="6135" y="0"/>
                  </a:cubicBezTo>
                  <a:cubicBezTo>
                    <a:pt x="9407" y="0"/>
                    <a:pt x="11043" y="3272"/>
                    <a:pt x="11043" y="6544"/>
                  </a:cubicBezTo>
                  <a:cubicBezTo>
                    <a:pt x="12679" y="11452"/>
                    <a:pt x="12679" y="14724"/>
                    <a:pt x="12679" y="19632"/>
                  </a:cubicBezTo>
                  <a:close/>
                </a:path>
              </a:pathLst>
            </a:custGeom>
            <a:solidFill>
              <a:srgbClr val="141517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3" name="Полилиния: фигура 1422">
              <a:extLst>
                <a:ext uri="{FF2B5EF4-FFF2-40B4-BE49-F238E27FC236}">
                  <a16:creationId xmlns:a16="http://schemas.microsoft.com/office/drawing/2014/main" id="{876645AB-7E8F-4988-743A-C02CE951BC39}"/>
                </a:ext>
              </a:extLst>
            </p:cNvPr>
            <p:cNvSpPr/>
            <p:nvPr/>
          </p:nvSpPr>
          <p:spPr>
            <a:xfrm>
              <a:off x="14962539" y="4087113"/>
              <a:ext cx="13088" cy="26176"/>
            </a:xfrm>
            <a:custGeom>
              <a:avLst/>
              <a:gdLst>
                <a:gd name="connsiteX0" fmla="*/ 0 w 13088"/>
                <a:gd name="connsiteY0" fmla="*/ 11452 h 26176"/>
                <a:gd name="connsiteX1" fmla="*/ 1636 w 13088"/>
                <a:gd name="connsiteY1" fmla="*/ 4908 h 26176"/>
                <a:gd name="connsiteX2" fmla="*/ 6544 w 13088"/>
                <a:gd name="connsiteY2" fmla="*/ 0 h 26176"/>
                <a:gd name="connsiteX3" fmla="*/ 11452 w 13088"/>
                <a:gd name="connsiteY3" fmla="*/ 4908 h 26176"/>
                <a:gd name="connsiteX4" fmla="*/ 13088 w 13088"/>
                <a:gd name="connsiteY4" fmla="*/ 11452 h 26176"/>
                <a:gd name="connsiteX5" fmla="*/ 6544 w 13088"/>
                <a:gd name="connsiteY5" fmla="*/ 26177 h 26176"/>
                <a:gd name="connsiteX6" fmla="*/ 0 w 13088"/>
                <a:gd name="connsiteY6" fmla="*/ 11452 h 26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88" h="26176">
                  <a:moveTo>
                    <a:pt x="0" y="11452"/>
                  </a:moveTo>
                  <a:cubicBezTo>
                    <a:pt x="0" y="9816"/>
                    <a:pt x="0" y="6544"/>
                    <a:pt x="1636" y="4908"/>
                  </a:cubicBezTo>
                  <a:cubicBezTo>
                    <a:pt x="1636" y="1636"/>
                    <a:pt x="3272" y="0"/>
                    <a:pt x="6544" y="0"/>
                  </a:cubicBezTo>
                  <a:cubicBezTo>
                    <a:pt x="9816" y="0"/>
                    <a:pt x="11452" y="3272"/>
                    <a:pt x="11452" y="4908"/>
                  </a:cubicBezTo>
                  <a:cubicBezTo>
                    <a:pt x="11452" y="6544"/>
                    <a:pt x="13088" y="8180"/>
                    <a:pt x="13088" y="11452"/>
                  </a:cubicBezTo>
                  <a:cubicBezTo>
                    <a:pt x="13088" y="16360"/>
                    <a:pt x="13088" y="26177"/>
                    <a:pt x="6544" y="26177"/>
                  </a:cubicBezTo>
                  <a:cubicBezTo>
                    <a:pt x="0" y="24541"/>
                    <a:pt x="1636" y="16360"/>
                    <a:pt x="0" y="11452"/>
                  </a:cubicBezTo>
                  <a:close/>
                </a:path>
              </a:pathLst>
            </a:custGeom>
            <a:solidFill>
              <a:srgbClr val="1A1C1E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4" name="Полилиния: фигура 1423">
              <a:extLst>
                <a:ext uri="{FF2B5EF4-FFF2-40B4-BE49-F238E27FC236}">
                  <a16:creationId xmlns:a16="http://schemas.microsoft.com/office/drawing/2014/main" id="{DBF5D13D-71FF-7AFC-B232-5BAE4E64C167}"/>
                </a:ext>
              </a:extLst>
            </p:cNvPr>
            <p:cNvSpPr/>
            <p:nvPr/>
          </p:nvSpPr>
          <p:spPr>
            <a:xfrm>
              <a:off x="14865866" y="3985679"/>
              <a:ext cx="14871" cy="42537"/>
            </a:xfrm>
            <a:custGeom>
              <a:avLst/>
              <a:gdLst>
                <a:gd name="connsiteX0" fmla="*/ 14872 w 14871"/>
                <a:gd name="connsiteY0" fmla="*/ 16360 h 42537"/>
                <a:gd name="connsiteX1" fmla="*/ 9964 w 14871"/>
                <a:gd name="connsiteY1" fmla="*/ 39265 h 42537"/>
                <a:gd name="connsiteX2" fmla="*/ 6692 w 14871"/>
                <a:gd name="connsiteY2" fmla="*/ 42537 h 42537"/>
                <a:gd name="connsiteX3" fmla="*/ 3420 w 14871"/>
                <a:gd name="connsiteY3" fmla="*/ 39265 h 42537"/>
                <a:gd name="connsiteX4" fmla="*/ 1784 w 14871"/>
                <a:gd name="connsiteY4" fmla="*/ 8180 h 42537"/>
                <a:gd name="connsiteX5" fmla="*/ 8328 w 14871"/>
                <a:gd name="connsiteY5" fmla="*/ 0 h 42537"/>
                <a:gd name="connsiteX6" fmla="*/ 13236 w 14871"/>
                <a:gd name="connsiteY6" fmla="*/ 8180 h 42537"/>
                <a:gd name="connsiteX7" fmla="*/ 14872 w 14871"/>
                <a:gd name="connsiteY7" fmla="*/ 16360 h 42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42537">
                  <a:moveTo>
                    <a:pt x="14872" y="16360"/>
                  </a:moveTo>
                  <a:cubicBezTo>
                    <a:pt x="14872" y="24541"/>
                    <a:pt x="13236" y="32721"/>
                    <a:pt x="9964" y="39265"/>
                  </a:cubicBezTo>
                  <a:cubicBezTo>
                    <a:pt x="9964" y="40901"/>
                    <a:pt x="8328" y="42537"/>
                    <a:pt x="6692" y="42537"/>
                  </a:cubicBezTo>
                  <a:cubicBezTo>
                    <a:pt x="5056" y="42537"/>
                    <a:pt x="3420" y="40901"/>
                    <a:pt x="3420" y="39265"/>
                  </a:cubicBezTo>
                  <a:cubicBezTo>
                    <a:pt x="148" y="29449"/>
                    <a:pt x="-1489" y="19633"/>
                    <a:pt x="1784" y="8180"/>
                  </a:cubicBezTo>
                  <a:cubicBezTo>
                    <a:pt x="3420" y="4908"/>
                    <a:pt x="3420" y="0"/>
                    <a:pt x="8328" y="0"/>
                  </a:cubicBezTo>
                  <a:cubicBezTo>
                    <a:pt x="13236" y="0"/>
                    <a:pt x="13236" y="4908"/>
                    <a:pt x="13236" y="8180"/>
                  </a:cubicBezTo>
                  <a:cubicBezTo>
                    <a:pt x="14872" y="11452"/>
                    <a:pt x="14872" y="14724"/>
                    <a:pt x="14872" y="16360"/>
                  </a:cubicBezTo>
                  <a:close/>
                </a:path>
              </a:pathLst>
            </a:custGeom>
            <a:solidFill>
              <a:srgbClr val="0B0D11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5" name="Полилиния: фигура 1424">
              <a:extLst>
                <a:ext uri="{FF2B5EF4-FFF2-40B4-BE49-F238E27FC236}">
                  <a16:creationId xmlns:a16="http://schemas.microsoft.com/office/drawing/2014/main" id="{88A28B52-6133-45B4-B342-3263B2071741}"/>
                </a:ext>
              </a:extLst>
            </p:cNvPr>
            <p:cNvSpPr/>
            <p:nvPr/>
          </p:nvSpPr>
          <p:spPr>
            <a:xfrm>
              <a:off x="14854561" y="3962774"/>
              <a:ext cx="14405" cy="40131"/>
            </a:xfrm>
            <a:custGeom>
              <a:avLst/>
              <a:gdLst>
                <a:gd name="connsiteX0" fmla="*/ 0 w 14405"/>
                <a:gd name="connsiteY0" fmla="*/ 16360 h 40131"/>
                <a:gd name="connsiteX1" fmla="*/ 1636 w 14405"/>
                <a:gd name="connsiteY1" fmla="*/ 4908 h 40131"/>
                <a:gd name="connsiteX2" fmla="*/ 6544 w 14405"/>
                <a:gd name="connsiteY2" fmla="*/ 0 h 40131"/>
                <a:gd name="connsiteX3" fmla="*/ 13088 w 14405"/>
                <a:gd name="connsiteY3" fmla="*/ 4908 h 40131"/>
                <a:gd name="connsiteX4" fmla="*/ 8180 w 14405"/>
                <a:gd name="connsiteY4" fmla="*/ 37629 h 40131"/>
                <a:gd name="connsiteX5" fmla="*/ 3272 w 14405"/>
                <a:gd name="connsiteY5" fmla="*/ 35993 h 40131"/>
                <a:gd name="connsiteX6" fmla="*/ 0 w 14405"/>
                <a:gd name="connsiteY6" fmla="*/ 16360 h 4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405" h="40131">
                  <a:moveTo>
                    <a:pt x="0" y="16360"/>
                  </a:moveTo>
                  <a:cubicBezTo>
                    <a:pt x="0" y="13088"/>
                    <a:pt x="0" y="8180"/>
                    <a:pt x="1636" y="4908"/>
                  </a:cubicBezTo>
                  <a:cubicBezTo>
                    <a:pt x="3272" y="1636"/>
                    <a:pt x="3272" y="0"/>
                    <a:pt x="6544" y="0"/>
                  </a:cubicBezTo>
                  <a:cubicBezTo>
                    <a:pt x="9816" y="0"/>
                    <a:pt x="11452" y="1636"/>
                    <a:pt x="13088" y="4908"/>
                  </a:cubicBezTo>
                  <a:cubicBezTo>
                    <a:pt x="16360" y="16360"/>
                    <a:pt x="13088" y="27813"/>
                    <a:pt x="8180" y="37629"/>
                  </a:cubicBezTo>
                  <a:cubicBezTo>
                    <a:pt x="6544" y="42537"/>
                    <a:pt x="4908" y="39265"/>
                    <a:pt x="3272" y="35993"/>
                  </a:cubicBezTo>
                  <a:cubicBezTo>
                    <a:pt x="0" y="29449"/>
                    <a:pt x="0" y="22904"/>
                    <a:pt x="0" y="16360"/>
                  </a:cubicBezTo>
                  <a:close/>
                </a:path>
              </a:pathLst>
            </a:custGeom>
            <a:solidFill>
              <a:srgbClr val="090B0D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6" name="Полилиния: фигура 1425">
              <a:extLst>
                <a:ext uri="{FF2B5EF4-FFF2-40B4-BE49-F238E27FC236}">
                  <a16:creationId xmlns:a16="http://schemas.microsoft.com/office/drawing/2014/main" id="{248E5FA5-4D4D-30E2-CFE6-7FE6ADE52F69}"/>
                </a:ext>
              </a:extLst>
            </p:cNvPr>
            <p:cNvSpPr/>
            <p:nvPr/>
          </p:nvSpPr>
          <p:spPr>
            <a:xfrm>
              <a:off x="14882374" y="4010219"/>
              <a:ext cx="13235" cy="38585"/>
            </a:xfrm>
            <a:custGeom>
              <a:avLst/>
              <a:gdLst>
                <a:gd name="connsiteX0" fmla="*/ 0 w 13235"/>
                <a:gd name="connsiteY0" fmla="*/ 17997 h 38585"/>
                <a:gd name="connsiteX1" fmla="*/ 3272 w 13235"/>
                <a:gd name="connsiteY1" fmla="*/ 3272 h 38585"/>
                <a:gd name="connsiteX2" fmla="*/ 8180 w 13235"/>
                <a:gd name="connsiteY2" fmla="*/ 0 h 38585"/>
                <a:gd name="connsiteX3" fmla="*/ 11452 w 13235"/>
                <a:gd name="connsiteY3" fmla="*/ 3272 h 38585"/>
                <a:gd name="connsiteX4" fmla="*/ 9816 w 13235"/>
                <a:gd name="connsiteY4" fmla="*/ 35993 h 38585"/>
                <a:gd name="connsiteX5" fmla="*/ 4908 w 13235"/>
                <a:gd name="connsiteY5" fmla="*/ 35993 h 38585"/>
                <a:gd name="connsiteX6" fmla="*/ 0 w 13235"/>
                <a:gd name="connsiteY6" fmla="*/ 17997 h 3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35" h="38585">
                  <a:moveTo>
                    <a:pt x="0" y="17997"/>
                  </a:moveTo>
                  <a:cubicBezTo>
                    <a:pt x="0" y="13088"/>
                    <a:pt x="0" y="8180"/>
                    <a:pt x="3272" y="3272"/>
                  </a:cubicBezTo>
                  <a:cubicBezTo>
                    <a:pt x="4908" y="1636"/>
                    <a:pt x="4908" y="0"/>
                    <a:pt x="8180" y="0"/>
                  </a:cubicBezTo>
                  <a:cubicBezTo>
                    <a:pt x="9816" y="0"/>
                    <a:pt x="11452" y="1636"/>
                    <a:pt x="11452" y="3272"/>
                  </a:cubicBezTo>
                  <a:cubicBezTo>
                    <a:pt x="14724" y="14724"/>
                    <a:pt x="13088" y="26177"/>
                    <a:pt x="9816" y="35993"/>
                  </a:cubicBezTo>
                  <a:cubicBezTo>
                    <a:pt x="8180" y="40901"/>
                    <a:pt x="6544" y="37629"/>
                    <a:pt x="4908" y="35993"/>
                  </a:cubicBezTo>
                  <a:cubicBezTo>
                    <a:pt x="0" y="32721"/>
                    <a:pt x="0" y="24541"/>
                    <a:pt x="0" y="17997"/>
                  </a:cubicBezTo>
                  <a:close/>
                </a:path>
              </a:pathLst>
            </a:custGeom>
            <a:solidFill>
              <a:srgbClr val="0D1014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7" name="Полилиния: фигура 1426">
              <a:extLst>
                <a:ext uri="{FF2B5EF4-FFF2-40B4-BE49-F238E27FC236}">
                  <a16:creationId xmlns:a16="http://schemas.microsoft.com/office/drawing/2014/main" id="{2B46DA4D-8B8A-4B19-FBC5-1C290E5791A5}"/>
                </a:ext>
              </a:extLst>
            </p:cNvPr>
            <p:cNvSpPr/>
            <p:nvPr/>
          </p:nvSpPr>
          <p:spPr>
            <a:xfrm>
              <a:off x="14062719" y="2986718"/>
              <a:ext cx="995156" cy="948243"/>
            </a:xfrm>
            <a:custGeom>
              <a:avLst/>
              <a:gdLst>
                <a:gd name="connsiteX0" fmla="*/ 0 w 995156"/>
                <a:gd name="connsiteY0" fmla="*/ 475429 h 948243"/>
                <a:gd name="connsiteX1" fmla="*/ 63805 w 995156"/>
                <a:gd name="connsiteY1" fmla="*/ 259472 h 948243"/>
                <a:gd name="connsiteX2" fmla="*/ 209413 w 995156"/>
                <a:gd name="connsiteY2" fmla="*/ 107321 h 948243"/>
                <a:gd name="connsiteX3" fmla="*/ 333751 w 995156"/>
                <a:gd name="connsiteY3" fmla="*/ 41879 h 948243"/>
                <a:gd name="connsiteX4" fmla="*/ 469543 w 995156"/>
                <a:gd name="connsiteY4" fmla="*/ 4251 h 948243"/>
                <a:gd name="connsiteX5" fmla="*/ 561161 w 995156"/>
                <a:gd name="connsiteY5" fmla="*/ 978 h 948243"/>
                <a:gd name="connsiteX6" fmla="*/ 716584 w 995156"/>
                <a:gd name="connsiteY6" fmla="*/ 45151 h 948243"/>
                <a:gd name="connsiteX7" fmla="*/ 813110 w 995156"/>
                <a:gd name="connsiteY7" fmla="*/ 107321 h 948243"/>
                <a:gd name="connsiteX8" fmla="*/ 916181 w 995156"/>
                <a:gd name="connsiteY8" fmla="*/ 226752 h 948243"/>
                <a:gd name="connsiteX9" fmla="*/ 955445 w 995156"/>
                <a:gd name="connsiteY9" fmla="*/ 316734 h 948243"/>
                <a:gd name="connsiteX10" fmla="*/ 988166 w 995156"/>
                <a:gd name="connsiteY10" fmla="*/ 449253 h 948243"/>
                <a:gd name="connsiteX11" fmla="*/ 994710 w 995156"/>
                <a:gd name="connsiteY11" fmla="*/ 514694 h 948243"/>
                <a:gd name="connsiteX12" fmla="*/ 991438 w 995156"/>
                <a:gd name="connsiteY12" fmla="*/ 542507 h 948243"/>
                <a:gd name="connsiteX13" fmla="*/ 958718 w 995156"/>
                <a:gd name="connsiteY13" fmla="*/ 658665 h 948243"/>
                <a:gd name="connsiteX14" fmla="*/ 878552 w 995156"/>
                <a:gd name="connsiteY14" fmla="*/ 783004 h 948243"/>
                <a:gd name="connsiteX15" fmla="*/ 734580 w 995156"/>
                <a:gd name="connsiteY15" fmla="*/ 890983 h 948243"/>
                <a:gd name="connsiteX16" fmla="*/ 580793 w 995156"/>
                <a:gd name="connsiteY16" fmla="*/ 940064 h 948243"/>
                <a:gd name="connsiteX17" fmla="*/ 494083 w 995156"/>
                <a:gd name="connsiteY17" fmla="*/ 948244 h 948243"/>
                <a:gd name="connsiteX18" fmla="*/ 304303 w 995156"/>
                <a:gd name="connsiteY18" fmla="*/ 908979 h 948243"/>
                <a:gd name="connsiteX19" fmla="*/ 137427 w 995156"/>
                <a:gd name="connsiteY19" fmla="*/ 802637 h 948243"/>
                <a:gd name="connsiteX20" fmla="*/ 27813 w 995156"/>
                <a:gd name="connsiteY20" fmla="*/ 635761 h 948243"/>
                <a:gd name="connsiteX21" fmla="*/ 0 w 995156"/>
                <a:gd name="connsiteY21" fmla="*/ 519602 h 948243"/>
                <a:gd name="connsiteX22" fmla="*/ 0 w 995156"/>
                <a:gd name="connsiteY22" fmla="*/ 475429 h 948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95156" h="948243">
                  <a:moveTo>
                    <a:pt x="0" y="475429"/>
                  </a:moveTo>
                  <a:cubicBezTo>
                    <a:pt x="0" y="393627"/>
                    <a:pt x="22905" y="323278"/>
                    <a:pt x="63805" y="259472"/>
                  </a:cubicBezTo>
                  <a:cubicBezTo>
                    <a:pt x="101434" y="198939"/>
                    <a:pt x="152151" y="149858"/>
                    <a:pt x="209413" y="107321"/>
                  </a:cubicBezTo>
                  <a:cubicBezTo>
                    <a:pt x="247042" y="77872"/>
                    <a:pt x="289578" y="59876"/>
                    <a:pt x="333751" y="41879"/>
                  </a:cubicBezTo>
                  <a:cubicBezTo>
                    <a:pt x="377924" y="23883"/>
                    <a:pt x="423734" y="10795"/>
                    <a:pt x="469543" y="4251"/>
                  </a:cubicBezTo>
                  <a:cubicBezTo>
                    <a:pt x="500627" y="-658"/>
                    <a:pt x="530076" y="-658"/>
                    <a:pt x="561161" y="978"/>
                  </a:cubicBezTo>
                  <a:cubicBezTo>
                    <a:pt x="616786" y="4251"/>
                    <a:pt x="667503" y="20611"/>
                    <a:pt x="716584" y="45151"/>
                  </a:cubicBezTo>
                  <a:cubicBezTo>
                    <a:pt x="750941" y="61512"/>
                    <a:pt x="783662" y="82780"/>
                    <a:pt x="813110" y="107321"/>
                  </a:cubicBezTo>
                  <a:cubicBezTo>
                    <a:pt x="854011" y="141678"/>
                    <a:pt x="888368" y="180943"/>
                    <a:pt x="916181" y="226752"/>
                  </a:cubicBezTo>
                  <a:cubicBezTo>
                    <a:pt x="932541" y="254564"/>
                    <a:pt x="943993" y="285649"/>
                    <a:pt x="955445" y="316734"/>
                  </a:cubicBezTo>
                  <a:cubicBezTo>
                    <a:pt x="971806" y="359271"/>
                    <a:pt x="981622" y="403444"/>
                    <a:pt x="988166" y="449253"/>
                  </a:cubicBezTo>
                  <a:cubicBezTo>
                    <a:pt x="991438" y="470521"/>
                    <a:pt x="993074" y="493426"/>
                    <a:pt x="994710" y="514694"/>
                  </a:cubicBezTo>
                  <a:cubicBezTo>
                    <a:pt x="996346" y="524510"/>
                    <a:pt x="993074" y="532690"/>
                    <a:pt x="991438" y="542507"/>
                  </a:cubicBezTo>
                  <a:cubicBezTo>
                    <a:pt x="981622" y="581772"/>
                    <a:pt x="975078" y="621036"/>
                    <a:pt x="958718" y="658665"/>
                  </a:cubicBezTo>
                  <a:cubicBezTo>
                    <a:pt x="939085" y="704474"/>
                    <a:pt x="912908" y="747011"/>
                    <a:pt x="878552" y="783004"/>
                  </a:cubicBezTo>
                  <a:cubicBezTo>
                    <a:pt x="837651" y="827177"/>
                    <a:pt x="788570" y="864806"/>
                    <a:pt x="734580" y="890983"/>
                  </a:cubicBezTo>
                  <a:cubicBezTo>
                    <a:pt x="685499" y="913887"/>
                    <a:pt x="634782" y="930247"/>
                    <a:pt x="580793" y="940064"/>
                  </a:cubicBezTo>
                  <a:cubicBezTo>
                    <a:pt x="552980" y="944972"/>
                    <a:pt x="523532" y="948244"/>
                    <a:pt x="494083" y="948244"/>
                  </a:cubicBezTo>
                  <a:cubicBezTo>
                    <a:pt x="428642" y="948244"/>
                    <a:pt x="364836" y="935156"/>
                    <a:pt x="304303" y="908979"/>
                  </a:cubicBezTo>
                  <a:cubicBezTo>
                    <a:pt x="242133" y="882802"/>
                    <a:pt x="188144" y="846810"/>
                    <a:pt x="137427" y="802637"/>
                  </a:cubicBezTo>
                  <a:cubicBezTo>
                    <a:pt x="85074" y="756828"/>
                    <a:pt x="52353" y="699566"/>
                    <a:pt x="27813" y="635761"/>
                  </a:cubicBezTo>
                  <a:cubicBezTo>
                    <a:pt x="13088" y="598132"/>
                    <a:pt x="4908" y="558867"/>
                    <a:pt x="0" y="519602"/>
                  </a:cubicBezTo>
                  <a:cubicBezTo>
                    <a:pt x="0" y="501606"/>
                    <a:pt x="0" y="485245"/>
                    <a:pt x="0" y="475429"/>
                  </a:cubicBezTo>
                  <a:close/>
                </a:path>
              </a:pathLst>
            </a:custGeom>
            <a:solidFill>
              <a:srgbClr val="7E3119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8" name="Полилиния: фигура 1427">
              <a:extLst>
                <a:ext uri="{FF2B5EF4-FFF2-40B4-BE49-F238E27FC236}">
                  <a16:creationId xmlns:a16="http://schemas.microsoft.com/office/drawing/2014/main" id="{9F6561F3-A8AC-4B7B-CD12-849CB2F6F0AB}"/>
                </a:ext>
              </a:extLst>
            </p:cNvPr>
            <p:cNvSpPr/>
            <p:nvPr/>
          </p:nvSpPr>
          <p:spPr>
            <a:xfrm>
              <a:off x="14119903" y="3016294"/>
              <a:ext cx="903803" cy="871630"/>
            </a:xfrm>
            <a:custGeom>
              <a:avLst/>
              <a:gdLst>
                <a:gd name="connsiteX0" fmla="*/ 739566 w 903803"/>
                <a:gd name="connsiteY0" fmla="*/ 756700 h 871630"/>
                <a:gd name="connsiteX1" fmla="*/ 737930 w 903803"/>
                <a:gd name="connsiteY1" fmla="*/ 763244 h 871630"/>
                <a:gd name="connsiteX2" fmla="*/ 679033 w 903803"/>
                <a:gd name="connsiteY2" fmla="*/ 810689 h 871630"/>
                <a:gd name="connsiteX3" fmla="*/ 561238 w 903803"/>
                <a:gd name="connsiteY3" fmla="*/ 856498 h 871630"/>
                <a:gd name="connsiteX4" fmla="*/ 463076 w 903803"/>
                <a:gd name="connsiteY4" fmla="*/ 849954 h 871630"/>
                <a:gd name="connsiteX5" fmla="*/ 443443 w 903803"/>
                <a:gd name="connsiteY5" fmla="*/ 825413 h 871630"/>
                <a:gd name="connsiteX6" fmla="*/ 422175 w 903803"/>
                <a:gd name="connsiteY6" fmla="*/ 805781 h 871630"/>
                <a:gd name="connsiteX7" fmla="*/ 374730 w 903803"/>
                <a:gd name="connsiteY7" fmla="*/ 769788 h 871630"/>
                <a:gd name="connsiteX8" fmla="*/ 384546 w 903803"/>
                <a:gd name="connsiteY8" fmla="*/ 741975 h 871630"/>
                <a:gd name="connsiteX9" fmla="*/ 386182 w 903803"/>
                <a:gd name="connsiteY9" fmla="*/ 733795 h 871630"/>
                <a:gd name="connsiteX10" fmla="*/ 379638 w 903803"/>
                <a:gd name="connsiteY10" fmla="*/ 725615 h 871630"/>
                <a:gd name="connsiteX11" fmla="*/ 373094 w 903803"/>
                <a:gd name="connsiteY11" fmla="*/ 748519 h 871630"/>
                <a:gd name="connsiteX12" fmla="*/ 319105 w 903803"/>
                <a:gd name="connsiteY12" fmla="*/ 854862 h 871630"/>
                <a:gd name="connsiteX13" fmla="*/ 309288 w 903803"/>
                <a:gd name="connsiteY13" fmla="*/ 863042 h 871630"/>
                <a:gd name="connsiteX14" fmla="*/ 306016 w 903803"/>
                <a:gd name="connsiteY14" fmla="*/ 864678 h 871630"/>
                <a:gd name="connsiteX15" fmla="*/ 294564 w 903803"/>
                <a:gd name="connsiteY15" fmla="*/ 869586 h 871630"/>
                <a:gd name="connsiteX16" fmla="*/ 211126 w 903803"/>
                <a:gd name="connsiteY16" fmla="*/ 820505 h 871630"/>
                <a:gd name="connsiteX17" fmla="*/ 155501 w 903803"/>
                <a:gd name="connsiteY17" fmla="*/ 745247 h 871630"/>
                <a:gd name="connsiteX18" fmla="*/ 150593 w 903803"/>
                <a:gd name="connsiteY18" fmla="*/ 740339 h 871630"/>
                <a:gd name="connsiteX19" fmla="*/ 75335 w 903803"/>
                <a:gd name="connsiteY19" fmla="*/ 686350 h 871630"/>
                <a:gd name="connsiteX20" fmla="*/ 6622 w 903803"/>
                <a:gd name="connsiteY20" fmla="*/ 548923 h 871630"/>
                <a:gd name="connsiteX21" fmla="*/ 3350 w 903803"/>
                <a:gd name="connsiteY21" fmla="*/ 444216 h 871630"/>
                <a:gd name="connsiteX22" fmla="*/ 80243 w 903803"/>
                <a:gd name="connsiteY22" fmla="*/ 254436 h 871630"/>
                <a:gd name="connsiteX23" fmla="*/ 99876 w 903803"/>
                <a:gd name="connsiteY23" fmla="*/ 228260 h 871630"/>
                <a:gd name="connsiteX24" fmla="*/ 108056 w 903803"/>
                <a:gd name="connsiteY24" fmla="*/ 226624 h 871630"/>
                <a:gd name="connsiteX25" fmla="*/ 155501 w 903803"/>
                <a:gd name="connsiteY25" fmla="*/ 256072 h 871630"/>
                <a:gd name="connsiteX26" fmla="*/ 157137 w 903803"/>
                <a:gd name="connsiteY26" fmla="*/ 213535 h 871630"/>
                <a:gd name="connsiteX27" fmla="*/ 202946 w 903803"/>
                <a:gd name="connsiteY27" fmla="*/ 128461 h 871630"/>
                <a:gd name="connsiteX28" fmla="*/ 376366 w 903803"/>
                <a:gd name="connsiteY28" fmla="*/ 25391 h 871630"/>
                <a:gd name="connsiteX29" fmla="*/ 405815 w 903803"/>
                <a:gd name="connsiteY29" fmla="*/ 18847 h 871630"/>
                <a:gd name="connsiteX30" fmla="*/ 412359 w 903803"/>
                <a:gd name="connsiteY30" fmla="*/ 23755 h 871630"/>
                <a:gd name="connsiteX31" fmla="*/ 435263 w 903803"/>
                <a:gd name="connsiteY31" fmla="*/ 64656 h 871630"/>
                <a:gd name="connsiteX32" fmla="*/ 445079 w 903803"/>
                <a:gd name="connsiteY32" fmla="*/ 67928 h 871630"/>
                <a:gd name="connsiteX33" fmla="*/ 485980 w 903803"/>
                <a:gd name="connsiteY33" fmla="*/ 69564 h 871630"/>
                <a:gd name="connsiteX34" fmla="*/ 481072 w 903803"/>
                <a:gd name="connsiteY34" fmla="*/ 35207 h 871630"/>
                <a:gd name="connsiteX35" fmla="*/ 485980 w 903803"/>
                <a:gd name="connsiteY35" fmla="*/ 12303 h 871630"/>
                <a:gd name="connsiteX36" fmla="*/ 500705 w 903803"/>
                <a:gd name="connsiteY36" fmla="*/ 850 h 871630"/>
                <a:gd name="connsiteX37" fmla="*/ 513793 w 903803"/>
                <a:gd name="connsiteY37" fmla="*/ 12303 h 871630"/>
                <a:gd name="connsiteX38" fmla="*/ 515429 w 903803"/>
                <a:gd name="connsiteY38" fmla="*/ 18847 h 871630"/>
                <a:gd name="connsiteX39" fmla="*/ 530153 w 903803"/>
                <a:gd name="connsiteY39" fmla="*/ 7395 h 871630"/>
                <a:gd name="connsiteX40" fmla="*/ 575962 w 903803"/>
                <a:gd name="connsiteY40" fmla="*/ 17211 h 871630"/>
                <a:gd name="connsiteX41" fmla="*/ 577598 w 903803"/>
                <a:gd name="connsiteY41" fmla="*/ 40115 h 871630"/>
                <a:gd name="connsiteX42" fmla="*/ 579235 w 903803"/>
                <a:gd name="connsiteY42" fmla="*/ 45023 h 871630"/>
                <a:gd name="connsiteX43" fmla="*/ 600503 w 903803"/>
                <a:gd name="connsiteY43" fmla="*/ 67928 h 871630"/>
                <a:gd name="connsiteX44" fmla="*/ 600503 w 903803"/>
                <a:gd name="connsiteY44" fmla="*/ 72836 h 871630"/>
                <a:gd name="connsiteX45" fmla="*/ 628316 w 903803"/>
                <a:gd name="connsiteY45" fmla="*/ 56476 h 871630"/>
                <a:gd name="connsiteX46" fmla="*/ 662672 w 903803"/>
                <a:gd name="connsiteY46" fmla="*/ 82652 h 871630"/>
                <a:gd name="connsiteX47" fmla="*/ 656128 w 903803"/>
                <a:gd name="connsiteY47" fmla="*/ 123553 h 871630"/>
                <a:gd name="connsiteX48" fmla="*/ 669217 w 903803"/>
                <a:gd name="connsiteY48" fmla="*/ 123553 h 871630"/>
                <a:gd name="connsiteX49" fmla="*/ 685577 w 903803"/>
                <a:gd name="connsiteY49" fmla="*/ 144822 h 871630"/>
                <a:gd name="connsiteX50" fmla="*/ 690485 w 903803"/>
                <a:gd name="connsiteY50" fmla="*/ 153002 h 871630"/>
                <a:gd name="connsiteX51" fmla="*/ 697029 w 903803"/>
                <a:gd name="connsiteY51" fmla="*/ 148094 h 871630"/>
                <a:gd name="connsiteX52" fmla="*/ 728114 w 903803"/>
                <a:gd name="connsiteY52" fmla="*/ 110465 h 871630"/>
                <a:gd name="connsiteX53" fmla="*/ 733022 w 903803"/>
                <a:gd name="connsiteY53" fmla="*/ 107193 h 871630"/>
                <a:gd name="connsiteX54" fmla="*/ 754290 w 903803"/>
                <a:gd name="connsiteY54" fmla="*/ 110465 h 871630"/>
                <a:gd name="connsiteX55" fmla="*/ 787011 w 903803"/>
                <a:gd name="connsiteY55" fmla="*/ 167726 h 871630"/>
                <a:gd name="connsiteX56" fmla="*/ 791919 w 903803"/>
                <a:gd name="connsiteY56" fmla="*/ 180815 h 871630"/>
                <a:gd name="connsiteX57" fmla="*/ 800099 w 903803"/>
                <a:gd name="connsiteY57" fmla="*/ 172634 h 871630"/>
                <a:gd name="connsiteX58" fmla="*/ 819732 w 903803"/>
                <a:gd name="connsiteY58" fmla="*/ 172634 h 871630"/>
                <a:gd name="connsiteX59" fmla="*/ 850817 w 903803"/>
                <a:gd name="connsiteY59" fmla="*/ 247892 h 871630"/>
                <a:gd name="connsiteX60" fmla="*/ 852453 w 903803"/>
                <a:gd name="connsiteY60" fmla="*/ 254436 h 871630"/>
                <a:gd name="connsiteX61" fmla="*/ 854089 w 903803"/>
                <a:gd name="connsiteY61" fmla="*/ 254436 h 871630"/>
                <a:gd name="connsiteX62" fmla="*/ 872085 w 903803"/>
                <a:gd name="connsiteY62" fmla="*/ 259344 h 871630"/>
                <a:gd name="connsiteX63" fmla="*/ 886809 w 903803"/>
                <a:gd name="connsiteY63" fmla="*/ 328058 h 871630"/>
                <a:gd name="connsiteX64" fmla="*/ 890081 w 903803"/>
                <a:gd name="connsiteY64" fmla="*/ 364051 h 871630"/>
                <a:gd name="connsiteX65" fmla="*/ 888445 w 903803"/>
                <a:gd name="connsiteY65" fmla="*/ 388591 h 871630"/>
                <a:gd name="connsiteX66" fmla="*/ 890081 w 903803"/>
                <a:gd name="connsiteY66" fmla="*/ 395135 h 871630"/>
                <a:gd name="connsiteX67" fmla="*/ 903170 w 903803"/>
                <a:gd name="connsiteY67" fmla="*/ 418040 h 871630"/>
                <a:gd name="connsiteX68" fmla="*/ 883537 w 903803"/>
                <a:gd name="connsiteY68" fmla="*/ 516202 h 871630"/>
                <a:gd name="connsiteX69" fmla="*/ 888445 w 903803"/>
                <a:gd name="connsiteY69" fmla="*/ 530926 h 871630"/>
                <a:gd name="connsiteX70" fmla="*/ 893354 w 903803"/>
                <a:gd name="connsiteY70" fmla="*/ 535835 h 871630"/>
                <a:gd name="connsiteX71" fmla="*/ 875357 w 903803"/>
                <a:gd name="connsiteY71" fmla="*/ 589824 h 871630"/>
                <a:gd name="connsiteX72" fmla="*/ 765743 w 903803"/>
                <a:gd name="connsiteY72" fmla="*/ 674898 h 871630"/>
                <a:gd name="connsiteX73" fmla="*/ 759199 w 903803"/>
                <a:gd name="connsiteY73" fmla="*/ 684714 h 871630"/>
                <a:gd name="connsiteX74" fmla="*/ 755926 w 903803"/>
                <a:gd name="connsiteY74" fmla="*/ 699438 h 871630"/>
                <a:gd name="connsiteX75" fmla="*/ 711753 w 903803"/>
                <a:gd name="connsiteY75" fmla="*/ 745247 h 871630"/>
                <a:gd name="connsiteX76" fmla="*/ 731386 w 903803"/>
                <a:gd name="connsiteY76" fmla="*/ 746883 h 871630"/>
                <a:gd name="connsiteX77" fmla="*/ 739566 w 903803"/>
                <a:gd name="connsiteY77" fmla="*/ 756700 h 871630"/>
                <a:gd name="connsiteX78" fmla="*/ 690485 w 903803"/>
                <a:gd name="connsiteY78" fmla="*/ 755063 h 871630"/>
                <a:gd name="connsiteX79" fmla="*/ 690485 w 903803"/>
                <a:gd name="connsiteY79" fmla="*/ 743611 h 871630"/>
                <a:gd name="connsiteX80" fmla="*/ 721570 w 903803"/>
                <a:gd name="connsiteY80" fmla="*/ 722343 h 871630"/>
                <a:gd name="connsiteX81" fmla="*/ 744474 w 903803"/>
                <a:gd name="connsiteY81" fmla="*/ 697802 h 871630"/>
                <a:gd name="connsiteX82" fmla="*/ 746110 w 903803"/>
                <a:gd name="connsiteY82" fmla="*/ 687986 h 871630"/>
                <a:gd name="connsiteX83" fmla="*/ 737930 w 903803"/>
                <a:gd name="connsiteY83" fmla="*/ 687986 h 871630"/>
                <a:gd name="connsiteX84" fmla="*/ 687213 w 903803"/>
                <a:gd name="connsiteY84" fmla="*/ 684714 h 871630"/>
                <a:gd name="connsiteX85" fmla="*/ 566146 w 903803"/>
                <a:gd name="connsiteY85" fmla="*/ 570191 h 871630"/>
                <a:gd name="connsiteX86" fmla="*/ 562874 w 903803"/>
                <a:gd name="connsiteY86" fmla="*/ 565283 h 871630"/>
                <a:gd name="connsiteX87" fmla="*/ 538334 w 903803"/>
                <a:gd name="connsiteY87" fmla="*/ 607820 h 871630"/>
                <a:gd name="connsiteX88" fmla="*/ 536698 w 903803"/>
                <a:gd name="connsiteY88" fmla="*/ 612728 h 871630"/>
                <a:gd name="connsiteX89" fmla="*/ 512157 w 903803"/>
                <a:gd name="connsiteY89" fmla="*/ 616000 h 871630"/>
                <a:gd name="connsiteX90" fmla="*/ 505613 w 903803"/>
                <a:gd name="connsiteY90" fmla="*/ 609456 h 871630"/>
                <a:gd name="connsiteX91" fmla="*/ 500705 w 903803"/>
                <a:gd name="connsiteY91" fmla="*/ 619272 h 871630"/>
                <a:gd name="connsiteX92" fmla="*/ 490888 w 903803"/>
                <a:gd name="connsiteY92" fmla="*/ 751791 h 871630"/>
                <a:gd name="connsiteX93" fmla="*/ 490888 w 903803"/>
                <a:gd name="connsiteY93" fmla="*/ 766516 h 871630"/>
                <a:gd name="connsiteX94" fmla="*/ 487616 w 903803"/>
                <a:gd name="connsiteY94" fmla="*/ 776332 h 871630"/>
                <a:gd name="connsiteX95" fmla="*/ 477800 w 903803"/>
                <a:gd name="connsiteY95" fmla="*/ 773060 h 871630"/>
                <a:gd name="connsiteX96" fmla="*/ 461440 w 903803"/>
                <a:gd name="connsiteY96" fmla="*/ 756700 h 871630"/>
                <a:gd name="connsiteX97" fmla="*/ 449988 w 903803"/>
                <a:gd name="connsiteY97" fmla="*/ 741975 h 871630"/>
                <a:gd name="connsiteX98" fmla="*/ 453260 w 903803"/>
                <a:gd name="connsiteY98" fmla="*/ 822141 h 871630"/>
                <a:gd name="connsiteX99" fmla="*/ 476164 w 903803"/>
                <a:gd name="connsiteY99" fmla="*/ 840137 h 871630"/>
                <a:gd name="connsiteX100" fmla="*/ 513793 w 903803"/>
                <a:gd name="connsiteY100" fmla="*/ 843409 h 871630"/>
                <a:gd name="connsiteX101" fmla="*/ 577598 w 903803"/>
                <a:gd name="connsiteY101" fmla="*/ 835229 h 871630"/>
                <a:gd name="connsiteX102" fmla="*/ 706845 w 903803"/>
                <a:gd name="connsiteY102" fmla="*/ 774696 h 871630"/>
                <a:gd name="connsiteX103" fmla="*/ 739566 w 903803"/>
                <a:gd name="connsiteY103" fmla="*/ 756700 h 871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903803" h="871630">
                  <a:moveTo>
                    <a:pt x="739566" y="756700"/>
                  </a:moveTo>
                  <a:cubicBezTo>
                    <a:pt x="742838" y="759972"/>
                    <a:pt x="739566" y="761608"/>
                    <a:pt x="737930" y="763244"/>
                  </a:cubicBezTo>
                  <a:cubicBezTo>
                    <a:pt x="721570" y="782876"/>
                    <a:pt x="700301" y="797600"/>
                    <a:pt x="679033" y="810689"/>
                  </a:cubicBezTo>
                  <a:cubicBezTo>
                    <a:pt x="643040" y="833593"/>
                    <a:pt x="603775" y="849954"/>
                    <a:pt x="561238" y="856498"/>
                  </a:cubicBezTo>
                  <a:cubicBezTo>
                    <a:pt x="528517" y="863042"/>
                    <a:pt x="494161" y="859770"/>
                    <a:pt x="463076" y="849954"/>
                  </a:cubicBezTo>
                  <a:cubicBezTo>
                    <a:pt x="451624" y="846682"/>
                    <a:pt x="448352" y="835229"/>
                    <a:pt x="443443" y="825413"/>
                  </a:cubicBezTo>
                  <a:cubicBezTo>
                    <a:pt x="438535" y="815597"/>
                    <a:pt x="436899" y="809053"/>
                    <a:pt x="422175" y="805781"/>
                  </a:cubicBezTo>
                  <a:cubicBezTo>
                    <a:pt x="400906" y="802509"/>
                    <a:pt x="384546" y="787784"/>
                    <a:pt x="374730" y="769788"/>
                  </a:cubicBezTo>
                  <a:cubicBezTo>
                    <a:pt x="368186" y="758336"/>
                    <a:pt x="373094" y="746883"/>
                    <a:pt x="384546" y="741975"/>
                  </a:cubicBezTo>
                  <a:cubicBezTo>
                    <a:pt x="389454" y="740339"/>
                    <a:pt x="391090" y="738703"/>
                    <a:pt x="386182" y="733795"/>
                  </a:cubicBezTo>
                  <a:cubicBezTo>
                    <a:pt x="382910" y="732159"/>
                    <a:pt x="381274" y="728887"/>
                    <a:pt x="379638" y="725615"/>
                  </a:cubicBezTo>
                  <a:cubicBezTo>
                    <a:pt x="376366" y="733795"/>
                    <a:pt x="374730" y="740339"/>
                    <a:pt x="373094" y="748519"/>
                  </a:cubicBezTo>
                  <a:cubicBezTo>
                    <a:pt x="361642" y="787784"/>
                    <a:pt x="345281" y="823777"/>
                    <a:pt x="319105" y="854862"/>
                  </a:cubicBezTo>
                  <a:cubicBezTo>
                    <a:pt x="315833" y="858134"/>
                    <a:pt x="312561" y="861406"/>
                    <a:pt x="309288" y="863042"/>
                  </a:cubicBezTo>
                  <a:cubicBezTo>
                    <a:pt x="307652" y="863042"/>
                    <a:pt x="307652" y="864678"/>
                    <a:pt x="306016" y="864678"/>
                  </a:cubicBezTo>
                  <a:cubicBezTo>
                    <a:pt x="302744" y="872858"/>
                    <a:pt x="302744" y="872858"/>
                    <a:pt x="294564" y="869586"/>
                  </a:cubicBezTo>
                  <a:cubicBezTo>
                    <a:pt x="263479" y="858134"/>
                    <a:pt x="235667" y="841773"/>
                    <a:pt x="211126" y="820505"/>
                  </a:cubicBezTo>
                  <a:cubicBezTo>
                    <a:pt x="186586" y="799236"/>
                    <a:pt x="166953" y="774696"/>
                    <a:pt x="155501" y="745247"/>
                  </a:cubicBezTo>
                  <a:cubicBezTo>
                    <a:pt x="153865" y="743611"/>
                    <a:pt x="153865" y="741975"/>
                    <a:pt x="150593" y="740339"/>
                  </a:cubicBezTo>
                  <a:cubicBezTo>
                    <a:pt x="119508" y="730523"/>
                    <a:pt x="96604" y="709254"/>
                    <a:pt x="75335" y="686350"/>
                  </a:cubicBezTo>
                  <a:cubicBezTo>
                    <a:pt x="42614" y="645449"/>
                    <a:pt x="18074" y="601276"/>
                    <a:pt x="6622" y="548923"/>
                  </a:cubicBezTo>
                  <a:cubicBezTo>
                    <a:pt x="-1559" y="514566"/>
                    <a:pt x="-1559" y="480209"/>
                    <a:pt x="3350" y="444216"/>
                  </a:cubicBezTo>
                  <a:cubicBezTo>
                    <a:pt x="13166" y="375503"/>
                    <a:pt x="40978" y="311697"/>
                    <a:pt x="80243" y="254436"/>
                  </a:cubicBezTo>
                  <a:cubicBezTo>
                    <a:pt x="86787" y="244620"/>
                    <a:pt x="93332" y="236440"/>
                    <a:pt x="99876" y="228260"/>
                  </a:cubicBezTo>
                  <a:cubicBezTo>
                    <a:pt x="103148" y="224988"/>
                    <a:pt x="104784" y="224988"/>
                    <a:pt x="108056" y="226624"/>
                  </a:cubicBezTo>
                  <a:cubicBezTo>
                    <a:pt x="124416" y="233168"/>
                    <a:pt x="140777" y="242984"/>
                    <a:pt x="155501" y="256072"/>
                  </a:cubicBezTo>
                  <a:cubicBezTo>
                    <a:pt x="153865" y="241348"/>
                    <a:pt x="153865" y="226624"/>
                    <a:pt x="157137" y="213535"/>
                  </a:cubicBezTo>
                  <a:cubicBezTo>
                    <a:pt x="165317" y="182451"/>
                    <a:pt x="180042" y="153002"/>
                    <a:pt x="202946" y="128461"/>
                  </a:cubicBezTo>
                  <a:cubicBezTo>
                    <a:pt x="250391" y="76108"/>
                    <a:pt x="307652" y="41751"/>
                    <a:pt x="376366" y="25391"/>
                  </a:cubicBezTo>
                  <a:cubicBezTo>
                    <a:pt x="386182" y="23755"/>
                    <a:pt x="395998" y="25391"/>
                    <a:pt x="405815" y="18847"/>
                  </a:cubicBezTo>
                  <a:cubicBezTo>
                    <a:pt x="407451" y="17211"/>
                    <a:pt x="410723" y="20483"/>
                    <a:pt x="412359" y="23755"/>
                  </a:cubicBezTo>
                  <a:cubicBezTo>
                    <a:pt x="422175" y="36843"/>
                    <a:pt x="430355" y="49932"/>
                    <a:pt x="435263" y="64656"/>
                  </a:cubicBezTo>
                  <a:cubicBezTo>
                    <a:pt x="436899" y="69564"/>
                    <a:pt x="438535" y="71200"/>
                    <a:pt x="445079" y="67928"/>
                  </a:cubicBezTo>
                  <a:cubicBezTo>
                    <a:pt x="458168" y="59748"/>
                    <a:pt x="471256" y="59748"/>
                    <a:pt x="485980" y="69564"/>
                  </a:cubicBezTo>
                  <a:cubicBezTo>
                    <a:pt x="482708" y="58112"/>
                    <a:pt x="481072" y="46659"/>
                    <a:pt x="481072" y="35207"/>
                  </a:cubicBezTo>
                  <a:cubicBezTo>
                    <a:pt x="481072" y="27027"/>
                    <a:pt x="482708" y="18847"/>
                    <a:pt x="485980" y="12303"/>
                  </a:cubicBezTo>
                  <a:cubicBezTo>
                    <a:pt x="489252" y="5759"/>
                    <a:pt x="492525" y="850"/>
                    <a:pt x="500705" y="850"/>
                  </a:cubicBezTo>
                  <a:cubicBezTo>
                    <a:pt x="508885" y="850"/>
                    <a:pt x="512157" y="7395"/>
                    <a:pt x="513793" y="12303"/>
                  </a:cubicBezTo>
                  <a:cubicBezTo>
                    <a:pt x="513793" y="13939"/>
                    <a:pt x="515429" y="17211"/>
                    <a:pt x="515429" y="18847"/>
                  </a:cubicBezTo>
                  <a:cubicBezTo>
                    <a:pt x="520337" y="13939"/>
                    <a:pt x="525245" y="10667"/>
                    <a:pt x="530153" y="7395"/>
                  </a:cubicBezTo>
                  <a:cubicBezTo>
                    <a:pt x="548150" y="-5694"/>
                    <a:pt x="569418" y="-786"/>
                    <a:pt x="575962" y="17211"/>
                  </a:cubicBezTo>
                  <a:cubicBezTo>
                    <a:pt x="579235" y="25391"/>
                    <a:pt x="579235" y="33571"/>
                    <a:pt x="577598" y="40115"/>
                  </a:cubicBezTo>
                  <a:cubicBezTo>
                    <a:pt x="577598" y="41751"/>
                    <a:pt x="575962" y="45023"/>
                    <a:pt x="579235" y="45023"/>
                  </a:cubicBezTo>
                  <a:cubicBezTo>
                    <a:pt x="593959" y="45023"/>
                    <a:pt x="597231" y="56476"/>
                    <a:pt x="600503" y="67928"/>
                  </a:cubicBezTo>
                  <a:cubicBezTo>
                    <a:pt x="600503" y="69564"/>
                    <a:pt x="600503" y="71200"/>
                    <a:pt x="600503" y="72836"/>
                  </a:cubicBezTo>
                  <a:cubicBezTo>
                    <a:pt x="610319" y="66292"/>
                    <a:pt x="616863" y="59748"/>
                    <a:pt x="628316" y="56476"/>
                  </a:cubicBezTo>
                  <a:cubicBezTo>
                    <a:pt x="646312" y="53204"/>
                    <a:pt x="661036" y="64656"/>
                    <a:pt x="662672" y="82652"/>
                  </a:cubicBezTo>
                  <a:cubicBezTo>
                    <a:pt x="662672" y="95741"/>
                    <a:pt x="661036" y="108829"/>
                    <a:pt x="656128" y="123553"/>
                  </a:cubicBezTo>
                  <a:cubicBezTo>
                    <a:pt x="661036" y="125189"/>
                    <a:pt x="664308" y="123553"/>
                    <a:pt x="669217" y="123553"/>
                  </a:cubicBezTo>
                  <a:cubicBezTo>
                    <a:pt x="680669" y="126825"/>
                    <a:pt x="687213" y="135005"/>
                    <a:pt x="685577" y="144822"/>
                  </a:cubicBezTo>
                  <a:cubicBezTo>
                    <a:pt x="683941" y="151366"/>
                    <a:pt x="687213" y="151366"/>
                    <a:pt x="690485" y="153002"/>
                  </a:cubicBezTo>
                  <a:cubicBezTo>
                    <a:pt x="695393" y="154638"/>
                    <a:pt x="695393" y="149730"/>
                    <a:pt x="697029" y="148094"/>
                  </a:cubicBezTo>
                  <a:cubicBezTo>
                    <a:pt x="705209" y="133369"/>
                    <a:pt x="713390" y="120281"/>
                    <a:pt x="728114" y="110465"/>
                  </a:cubicBezTo>
                  <a:cubicBezTo>
                    <a:pt x="729750" y="108829"/>
                    <a:pt x="731386" y="108829"/>
                    <a:pt x="733022" y="107193"/>
                  </a:cubicBezTo>
                  <a:cubicBezTo>
                    <a:pt x="744474" y="100649"/>
                    <a:pt x="746110" y="100649"/>
                    <a:pt x="754290" y="110465"/>
                  </a:cubicBezTo>
                  <a:cubicBezTo>
                    <a:pt x="769015" y="126825"/>
                    <a:pt x="778831" y="146458"/>
                    <a:pt x="787011" y="167726"/>
                  </a:cubicBezTo>
                  <a:cubicBezTo>
                    <a:pt x="788647" y="172634"/>
                    <a:pt x="790283" y="175906"/>
                    <a:pt x="791919" y="180815"/>
                  </a:cubicBezTo>
                  <a:cubicBezTo>
                    <a:pt x="795191" y="179178"/>
                    <a:pt x="798463" y="175906"/>
                    <a:pt x="800099" y="172634"/>
                  </a:cubicBezTo>
                  <a:cubicBezTo>
                    <a:pt x="808280" y="162818"/>
                    <a:pt x="811552" y="162818"/>
                    <a:pt x="819732" y="172634"/>
                  </a:cubicBezTo>
                  <a:cubicBezTo>
                    <a:pt x="834456" y="195539"/>
                    <a:pt x="844272" y="220079"/>
                    <a:pt x="850817" y="247892"/>
                  </a:cubicBezTo>
                  <a:cubicBezTo>
                    <a:pt x="850817" y="249528"/>
                    <a:pt x="852453" y="252800"/>
                    <a:pt x="852453" y="254436"/>
                  </a:cubicBezTo>
                  <a:cubicBezTo>
                    <a:pt x="852453" y="254436"/>
                    <a:pt x="854089" y="254436"/>
                    <a:pt x="854089" y="254436"/>
                  </a:cubicBezTo>
                  <a:cubicBezTo>
                    <a:pt x="863905" y="244620"/>
                    <a:pt x="867177" y="246256"/>
                    <a:pt x="872085" y="259344"/>
                  </a:cubicBezTo>
                  <a:cubicBezTo>
                    <a:pt x="880265" y="282249"/>
                    <a:pt x="885173" y="305153"/>
                    <a:pt x="886809" y="328058"/>
                  </a:cubicBezTo>
                  <a:cubicBezTo>
                    <a:pt x="888445" y="339510"/>
                    <a:pt x="888445" y="350962"/>
                    <a:pt x="890081" y="364051"/>
                  </a:cubicBezTo>
                  <a:cubicBezTo>
                    <a:pt x="891717" y="372231"/>
                    <a:pt x="888445" y="380411"/>
                    <a:pt x="888445" y="388591"/>
                  </a:cubicBezTo>
                  <a:cubicBezTo>
                    <a:pt x="888445" y="390227"/>
                    <a:pt x="886809" y="395135"/>
                    <a:pt x="890081" y="395135"/>
                  </a:cubicBezTo>
                  <a:cubicBezTo>
                    <a:pt x="903170" y="398407"/>
                    <a:pt x="901534" y="409860"/>
                    <a:pt x="903170" y="418040"/>
                  </a:cubicBezTo>
                  <a:cubicBezTo>
                    <a:pt x="906442" y="452397"/>
                    <a:pt x="896626" y="485117"/>
                    <a:pt x="883537" y="516202"/>
                  </a:cubicBezTo>
                  <a:cubicBezTo>
                    <a:pt x="878629" y="526018"/>
                    <a:pt x="878629" y="527654"/>
                    <a:pt x="888445" y="530926"/>
                  </a:cubicBezTo>
                  <a:cubicBezTo>
                    <a:pt x="891717" y="532562"/>
                    <a:pt x="891717" y="532562"/>
                    <a:pt x="893354" y="535835"/>
                  </a:cubicBezTo>
                  <a:cubicBezTo>
                    <a:pt x="894990" y="555467"/>
                    <a:pt x="886809" y="573463"/>
                    <a:pt x="875357" y="589824"/>
                  </a:cubicBezTo>
                  <a:cubicBezTo>
                    <a:pt x="849181" y="630725"/>
                    <a:pt x="811552" y="656901"/>
                    <a:pt x="765743" y="674898"/>
                  </a:cubicBezTo>
                  <a:cubicBezTo>
                    <a:pt x="760835" y="676534"/>
                    <a:pt x="757563" y="678170"/>
                    <a:pt x="759199" y="684714"/>
                  </a:cubicBezTo>
                  <a:cubicBezTo>
                    <a:pt x="760835" y="689622"/>
                    <a:pt x="757563" y="694530"/>
                    <a:pt x="755926" y="699438"/>
                  </a:cubicBezTo>
                  <a:cubicBezTo>
                    <a:pt x="746110" y="719071"/>
                    <a:pt x="733022" y="733795"/>
                    <a:pt x="711753" y="745247"/>
                  </a:cubicBezTo>
                  <a:cubicBezTo>
                    <a:pt x="719934" y="746883"/>
                    <a:pt x="724842" y="746883"/>
                    <a:pt x="731386" y="746883"/>
                  </a:cubicBezTo>
                  <a:cubicBezTo>
                    <a:pt x="736294" y="750155"/>
                    <a:pt x="739566" y="750155"/>
                    <a:pt x="739566" y="756700"/>
                  </a:cubicBezTo>
                  <a:cubicBezTo>
                    <a:pt x="723206" y="766516"/>
                    <a:pt x="706845" y="759972"/>
                    <a:pt x="690485" y="755063"/>
                  </a:cubicBezTo>
                  <a:cubicBezTo>
                    <a:pt x="683941" y="753427"/>
                    <a:pt x="683941" y="746883"/>
                    <a:pt x="690485" y="743611"/>
                  </a:cubicBezTo>
                  <a:cubicBezTo>
                    <a:pt x="700301" y="737067"/>
                    <a:pt x="711753" y="730523"/>
                    <a:pt x="721570" y="722343"/>
                  </a:cubicBezTo>
                  <a:cubicBezTo>
                    <a:pt x="729750" y="715799"/>
                    <a:pt x="737930" y="705982"/>
                    <a:pt x="744474" y="697802"/>
                  </a:cubicBezTo>
                  <a:cubicBezTo>
                    <a:pt x="746110" y="694530"/>
                    <a:pt x="747746" y="691258"/>
                    <a:pt x="746110" y="687986"/>
                  </a:cubicBezTo>
                  <a:cubicBezTo>
                    <a:pt x="744474" y="684714"/>
                    <a:pt x="741202" y="686350"/>
                    <a:pt x="737930" y="687986"/>
                  </a:cubicBezTo>
                  <a:cubicBezTo>
                    <a:pt x="719934" y="696166"/>
                    <a:pt x="703573" y="689622"/>
                    <a:pt x="687213" y="684714"/>
                  </a:cubicBezTo>
                  <a:cubicBezTo>
                    <a:pt x="631588" y="663445"/>
                    <a:pt x="592323" y="624180"/>
                    <a:pt x="566146" y="570191"/>
                  </a:cubicBezTo>
                  <a:cubicBezTo>
                    <a:pt x="564510" y="568555"/>
                    <a:pt x="564510" y="566919"/>
                    <a:pt x="562874" y="565283"/>
                  </a:cubicBezTo>
                  <a:cubicBezTo>
                    <a:pt x="553058" y="578371"/>
                    <a:pt x="546514" y="593096"/>
                    <a:pt x="538334" y="607820"/>
                  </a:cubicBezTo>
                  <a:cubicBezTo>
                    <a:pt x="538334" y="609456"/>
                    <a:pt x="536698" y="611092"/>
                    <a:pt x="536698" y="612728"/>
                  </a:cubicBezTo>
                  <a:cubicBezTo>
                    <a:pt x="530153" y="624180"/>
                    <a:pt x="521973" y="625817"/>
                    <a:pt x="512157" y="616000"/>
                  </a:cubicBezTo>
                  <a:cubicBezTo>
                    <a:pt x="510521" y="612728"/>
                    <a:pt x="508885" y="607820"/>
                    <a:pt x="505613" y="609456"/>
                  </a:cubicBezTo>
                  <a:cubicBezTo>
                    <a:pt x="502341" y="611092"/>
                    <a:pt x="502341" y="616000"/>
                    <a:pt x="500705" y="619272"/>
                  </a:cubicBezTo>
                  <a:cubicBezTo>
                    <a:pt x="487616" y="663445"/>
                    <a:pt x="485980" y="707618"/>
                    <a:pt x="490888" y="751791"/>
                  </a:cubicBezTo>
                  <a:cubicBezTo>
                    <a:pt x="490888" y="756700"/>
                    <a:pt x="492525" y="761608"/>
                    <a:pt x="490888" y="766516"/>
                  </a:cubicBezTo>
                  <a:cubicBezTo>
                    <a:pt x="490888" y="769788"/>
                    <a:pt x="490888" y="774696"/>
                    <a:pt x="487616" y="776332"/>
                  </a:cubicBezTo>
                  <a:cubicBezTo>
                    <a:pt x="484344" y="777968"/>
                    <a:pt x="481072" y="774696"/>
                    <a:pt x="477800" y="773060"/>
                  </a:cubicBezTo>
                  <a:cubicBezTo>
                    <a:pt x="471256" y="768152"/>
                    <a:pt x="466348" y="763244"/>
                    <a:pt x="461440" y="756700"/>
                  </a:cubicBezTo>
                  <a:cubicBezTo>
                    <a:pt x="458168" y="751791"/>
                    <a:pt x="454896" y="748519"/>
                    <a:pt x="449988" y="741975"/>
                  </a:cubicBezTo>
                  <a:cubicBezTo>
                    <a:pt x="445079" y="769788"/>
                    <a:pt x="446716" y="795964"/>
                    <a:pt x="453260" y="822141"/>
                  </a:cubicBezTo>
                  <a:cubicBezTo>
                    <a:pt x="458168" y="840137"/>
                    <a:pt x="458168" y="840137"/>
                    <a:pt x="476164" y="840137"/>
                  </a:cubicBezTo>
                  <a:cubicBezTo>
                    <a:pt x="489252" y="841773"/>
                    <a:pt x="500705" y="843409"/>
                    <a:pt x="513793" y="843409"/>
                  </a:cubicBezTo>
                  <a:cubicBezTo>
                    <a:pt x="535062" y="843409"/>
                    <a:pt x="556330" y="840137"/>
                    <a:pt x="577598" y="835229"/>
                  </a:cubicBezTo>
                  <a:cubicBezTo>
                    <a:pt x="623408" y="822141"/>
                    <a:pt x="665944" y="799236"/>
                    <a:pt x="706845" y="774696"/>
                  </a:cubicBezTo>
                  <a:cubicBezTo>
                    <a:pt x="719934" y="768152"/>
                    <a:pt x="728114" y="759972"/>
                    <a:pt x="739566" y="756700"/>
                  </a:cubicBezTo>
                  <a:close/>
                </a:path>
              </a:pathLst>
            </a:custGeom>
            <a:solidFill>
              <a:srgbClr val="030403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29" name="Полилиния: фигура 1428">
              <a:extLst>
                <a:ext uri="{FF2B5EF4-FFF2-40B4-BE49-F238E27FC236}">
                  <a16:creationId xmlns:a16="http://schemas.microsoft.com/office/drawing/2014/main" id="{362352B3-C1C3-D92F-D7C4-117E0E6784C7}"/>
                </a:ext>
              </a:extLst>
            </p:cNvPr>
            <p:cNvSpPr/>
            <p:nvPr/>
          </p:nvSpPr>
          <p:spPr>
            <a:xfrm>
              <a:off x="14574799" y="3700755"/>
              <a:ext cx="298714" cy="162220"/>
            </a:xfrm>
            <a:custGeom>
              <a:avLst/>
              <a:gdLst>
                <a:gd name="connsiteX0" fmla="*/ 284670 w 298714"/>
                <a:gd name="connsiteY0" fmla="*/ 72239 h 162220"/>
                <a:gd name="connsiteX1" fmla="*/ 184872 w 298714"/>
                <a:gd name="connsiteY1" fmla="*/ 131136 h 162220"/>
                <a:gd name="connsiteX2" fmla="*/ 60533 w 298714"/>
                <a:gd name="connsiteY2" fmla="*/ 162221 h 162220"/>
                <a:gd name="connsiteX3" fmla="*/ 8180 w 298714"/>
                <a:gd name="connsiteY3" fmla="*/ 158949 h 162220"/>
                <a:gd name="connsiteX4" fmla="*/ 3272 w 298714"/>
                <a:gd name="connsiteY4" fmla="*/ 155677 h 162220"/>
                <a:gd name="connsiteX5" fmla="*/ 0 w 298714"/>
                <a:gd name="connsiteY5" fmla="*/ 139316 h 162220"/>
                <a:gd name="connsiteX6" fmla="*/ 6544 w 298714"/>
                <a:gd name="connsiteY6" fmla="*/ 136044 h 162220"/>
                <a:gd name="connsiteX7" fmla="*/ 50717 w 298714"/>
                <a:gd name="connsiteY7" fmla="*/ 132772 h 162220"/>
                <a:gd name="connsiteX8" fmla="*/ 161968 w 298714"/>
                <a:gd name="connsiteY8" fmla="*/ 80419 h 162220"/>
                <a:gd name="connsiteX9" fmla="*/ 193052 w 298714"/>
                <a:gd name="connsiteY9" fmla="*/ 47698 h 162220"/>
                <a:gd name="connsiteX10" fmla="*/ 227409 w 298714"/>
                <a:gd name="connsiteY10" fmla="*/ 6797 h 162220"/>
                <a:gd name="connsiteX11" fmla="*/ 235589 w 298714"/>
                <a:gd name="connsiteY11" fmla="*/ 253 h 162220"/>
                <a:gd name="connsiteX12" fmla="*/ 238861 w 298714"/>
                <a:gd name="connsiteY12" fmla="*/ 253 h 162220"/>
                <a:gd name="connsiteX13" fmla="*/ 287942 w 298714"/>
                <a:gd name="connsiteY13" fmla="*/ 1889 h 162220"/>
                <a:gd name="connsiteX14" fmla="*/ 296123 w 298714"/>
                <a:gd name="connsiteY14" fmla="*/ 1889 h 162220"/>
                <a:gd name="connsiteX15" fmla="*/ 296123 w 298714"/>
                <a:gd name="connsiteY15" fmla="*/ 14977 h 162220"/>
                <a:gd name="connsiteX16" fmla="*/ 247042 w 298714"/>
                <a:gd name="connsiteY16" fmla="*/ 57514 h 162220"/>
                <a:gd name="connsiteX17" fmla="*/ 240497 w 298714"/>
                <a:gd name="connsiteY17" fmla="*/ 60786 h 162220"/>
                <a:gd name="connsiteX18" fmla="*/ 235589 w 298714"/>
                <a:gd name="connsiteY18" fmla="*/ 65695 h 162220"/>
                <a:gd name="connsiteX19" fmla="*/ 242133 w 298714"/>
                <a:gd name="connsiteY19" fmla="*/ 70603 h 162220"/>
                <a:gd name="connsiteX20" fmla="*/ 284670 w 298714"/>
                <a:gd name="connsiteY20" fmla="*/ 72239 h 162220"/>
                <a:gd name="connsiteX21" fmla="*/ 284670 w 298714"/>
                <a:gd name="connsiteY21" fmla="*/ 72239 h 162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8714" h="162220">
                  <a:moveTo>
                    <a:pt x="284670" y="72239"/>
                  </a:moveTo>
                  <a:cubicBezTo>
                    <a:pt x="251950" y="93507"/>
                    <a:pt x="219229" y="113140"/>
                    <a:pt x="184872" y="131136"/>
                  </a:cubicBezTo>
                  <a:cubicBezTo>
                    <a:pt x="145607" y="149132"/>
                    <a:pt x="104706" y="162221"/>
                    <a:pt x="60533" y="162221"/>
                  </a:cubicBezTo>
                  <a:cubicBezTo>
                    <a:pt x="42537" y="162221"/>
                    <a:pt x="26177" y="158949"/>
                    <a:pt x="8180" y="158949"/>
                  </a:cubicBezTo>
                  <a:cubicBezTo>
                    <a:pt x="4908" y="158949"/>
                    <a:pt x="3272" y="158949"/>
                    <a:pt x="3272" y="155677"/>
                  </a:cubicBezTo>
                  <a:cubicBezTo>
                    <a:pt x="1636" y="150768"/>
                    <a:pt x="0" y="144224"/>
                    <a:pt x="0" y="139316"/>
                  </a:cubicBezTo>
                  <a:cubicBezTo>
                    <a:pt x="1636" y="136044"/>
                    <a:pt x="4908" y="134408"/>
                    <a:pt x="6544" y="136044"/>
                  </a:cubicBezTo>
                  <a:cubicBezTo>
                    <a:pt x="21268" y="139316"/>
                    <a:pt x="35993" y="134408"/>
                    <a:pt x="50717" y="132772"/>
                  </a:cubicBezTo>
                  <a:cubicBezTo>
                    <a:pt x="93254" y="126228"/>
                    <a:pt x="129247" y="106595"/>
                    <a:pt x="161968" y="80419"/>
                  </a:cubicBezTo>
                  <a:cubicBezTo>
                    <a:pt x="173420" y="70603"/>
                    <a:pt x="183236" y="59150"/>
                    <a:pt x="193052" y="47698"/>
                  </a:cubicBezTo>
                  <a:cubicBezTo>
                    <a:pt x="207777" y="36246"/>
                    <a:pt x="217593" y="21522"/>
                    <a:pt x="227409" y="6797"/>
                  </a:cubicBezTo>
                  <a:cubicBezTo>
                    <a:pt x="229045" y="3525"/>
                    <a:pt x="230681" y="253"/>
                    <a:pt x="235589" y="253"/>
                  </a:cubicBezTo>
                  <a:cubicBezTo>
                    <a:pt x="237225" y="253"/>
                    <a:pt x="237225" y="253"/>
                    <a:pt x="238861" y="253"/>
                  </a:cubicBezTo>
                  <a:cubicBezTo>
                    <a:pt x="255222" y="6797"/>
                    <a:pt x="271582" y="8433"/>
                    <a:pt x="287942" y="1889"/>
                  </a:cubicBezTo>
                  <a:cubicBezTo>
                    <a:pt x="289578" y="253"/>
                    <a:pt x="294487" y="-1383"/>
                    <a:pt x="296123" y="1889"/>
                  </a:cubicBezTo>
                  <a:cubicBezTo>
                    <a:pt x="297759" y="5161"/>
                    <a:pt x="301031" y="10069"/>
                    <a:pt x="296123" y="14977"/>
                  </a:cubicBezTo>
                  <a:cubicBezTo>
                    <a:pt x="281398" y="31338"/>
                    <a:pt x="266674" y="47698"/>
                    <a:pt x="247042" y="57514"/>
                  </a:cubicBezTo>
                  <a:cubicBezTo>
                    <a:pt x="245406" y="59150"/>
                    <a:pt x="242133" y="60786"/>
                    <a:pt x="240497" y="60786"/>
                  </a:cubicBezTo>
                  <a:cubicBezTo>
                    <a:pt x="238861" y="62422"/>
                    <a:pt x="235589" y="62422"/>
                    <a:pt x="235589" y="65695"/>
                  </a:cubicBezTo>
                  <a:cubicBezTo>
                    <a:pt x="235589" y="68967"/>
                    <a:pt x="238861" y="68967"/>
                    <a:pt x="242133" y="70603"/>
                  </a:cubicBezTo>
                  <a:cubicBezTo>
                    <a:pt x="255222" y="73875"/>
                    <a:pt x="269946" y="77147"/>
                    <a:pt x="284670" y="72239"/>
                  </a:cubicBezTo>
                  <a:cubicBezTo>
                    <a:pt x="284670" y="70603"/>
                    <a:pt x="284670" y="72239"/>
                    <a:pt x="284670" y="72239"/>
                  </a:cubicBezTo>
                  <a:close/>
                </a:path>
              </a:pathLst>
            </a:custGeom>
            <a:solidFill>
              <a:srgbClr val="61A553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0" name="Полилиния: фигура 1429">
              <a:extLst>
                <a:ext uri="{FF2B5EF4-FFF2-40B4-BE49-F238E27FC236}">
                  <a16:creationId xmlns:a16="http://schemas.microsoft.com/office/drawing/2014/main" id="{EB5DC535-2067-51FE-6099-2CB7CE53A4CE}"/>
                </a:ext>
              </a:extLst>
            </p:cNvPr>
            <p:cNvSpPr/>
            <p:nvPr/>
          </p:nvSpPr>
          <p:spPr>
            <a:xfrm>
              <a:off x="14806373" y="3127925"/>
              <a:ext cx="205456" cy="566129"/>
            </a:xfrm>
            <a:custGeom>
              <a:avLst/>
              <a:gdLst>
                <a:gd name="connsiteX0" fmla="*/ 31828 w 205456"/>
                <a:gd name="connsiteY0" fmla="*/ 26647 h 566129"/>
                <a:gd name="connsiteX1" fmla="*/ 46552 w 205456"/>
                <a:gd name="connsiteY1" fmla="*/ 5378 h 566129"/>
                <a:gd name="connsiteX2" fmla="*/ 64548 w 205456"/>
                <a:gd name="connsiteY2" fmla="*/ 7014 h 566129"/>
                <a:gd name="connsiteX3" fmla="*/ 102177 w 205456"/>
                <a:gd name="connsiteY3" fmla="*/ 77364 h 566129"/>
                <a:gd name="connsiteX4" fmla="*/ 105449 w 205456"/>
                <a:gd name="connsiteY4" fmla="*/ 82272 h 566129"/>
                <a:gd name="connsiteX5" fmla="*/ 121810 w 205456"/>
                <a:gd name="connsiteY5" fmla="*/ 67547 h 566129"/>
                <a:gd name="connsiteX6" fmla="*/ 164347 w 205456"/>
                <a:gd name="connsiteY6" fmla="*/ 157529 h 566129"/>
                <a:gd name="connsiteX7" fmla="*/ 174163 w 205456"/>
                <a:gd name="connsiteY7" fmla="*/ 150985 h 566129"/>
                <a:gd name="connsiteX8" fmla="*/ 177435 w 205456"/>
                <a:gd name="connsiteY8" fmla="*/ 157529 h 566129"/>
                <a:gd name="connsiteX9" fmla="*/ 198704 w 205456"/>
                <a:gd name="connsiteY9" fmla="*/ 285140 h 566129"/>
                <a:gd name="connsiteX10" fmla="*/ 203612 w 205456"/>
                <a:gd name="connsiteY10" fmla="*/ 296593 h 566129"/>
                <a:gd name="connsiteX11" fmla="*/ 205248 w 205456"/>
                <a:gd name="connsiteY11" fmla="*/ 303137 h 566129"/>
                <a:gd name="connsiteX12" fmla="*/ 187251 w 205456"/>
                <a:gd name="connsiteY12" fmla="*/ 414387 h 566129"/>
                <a:gd name="connsiteX13" fmla="*/ 183979 w 205456"/>
                <a:gd name="connsiteY13" fmla="*/ 425840 h 566129"/>
                <a:gd name="connsiteX14" fmla="*/ 183979 w 205456"/>
                <a:gd name="connsiteY14" fmla="*/ 429112 h 566129"/>
                <a:gd name="connsiteX15" fmla="*/ 195431 w 205456"/>
                <a:gd name="connsiteY15" fmla="*/ 424204 h 566129"/>
                <a:gd name="connsiteX16" fmla="*/ 200340 w 205456"/>
                <a:gd name="connsiteY16" fmla="*/ 435656 h 566129"/>
                <a:gd name="connsiteX17" fmla="*/ 100541 w 205456"/>
                <a:gd name="connsiteY17" fmla="*/ 538726 h 566129"/>
                <a:gd name="connsiteX18" fmla="*/ 41644 w 205456"/>
                <a:gd name="connsiteY18" fmla="*/ 564903 h 566129"/>
                <a:gd name="connsiteX19" fmla="*/ 33464 w 205456"/>
                <a:gd name="connsiteY19" fmla="*/ 564903 h 566129"/>
                <a:gd name="connsiteX20" fmla="*/ 5651 w 205456"/>
                <a:gd name="connsiteY20" fmla="*/ 553450 h 566129"/>
                <a:gd name="connsiteX21" fmla="*/ 5651 w 205456"/>
                <a:gd name="connsiteY21" fmla="*/ 515822 h 566129"/>
                <a:gd name="connsiteX22" fmla="*/ 7287 w 205456"/>
                <a:gd name="connsiteY22" fmla="*/ 502733 h 566129"/>
                <a:gd name="connsiteX23" fmla="*/ 12195 w 205456"/>
                <a:gd name="connsiteY23" fmla="*/ 509277 h 566129"/>
                <a:gd name="connsiteX24" fmla="*/ 743 w 205456"/>
                <a:gd name="connsiteY24" fmla="*/ 342402 h 566129"/>
                <a:gd name="connsiteX25" fmla="*/ 15467 w 205456"/>
                <a:gd name="connsiteY25" fmla="*/ 209883 h 566129"/>
                <a:gd name="connsiteX26" fmla="*/ 40008 w 205456"/>
                <a:gd name="connsiteY26" fmla="*/ 88816 h 566129"/>
                <a:gd name="connsiteX27" fmla="*/ 23648 w 205456"/>
                <a:gd name="connsiteY27" fmla="*/ 142805 h 566129"/>
                <a:gd name="connsiteX28" fmla="*/ 17103 w 205456"/>
                <a:gd name="connsiteY28" fmla="*/ 152621 h 566129"/>
                <a:gd name="connsiteX29" fmla="*/ 15467 w 205456"/>
                <a:gd name="connsiteY29" fmla="*/ 139533 h 566129"/>
                <a:gd name="connsiteX30" fmla="*/ 28556 w 205456"/>
                <a:gd name="connsiteY30" fmla="*/ 65911 h 566129"/>
                <a:gd name="connsiteX31" fmla="*/ 31828 w 205456"/>
                <a:gd name="connsiteY31" fmla="*/ 26647 h 56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05456" h="566129">
                  <a:moveTo>
                    <a:pt x="31828" y="26647"/>
                  </a:moveTo>
                  <a:cubicBezTo>
                    <a:pt x="35100" y="18466"/>
                    <a:pt x="40008" y="11922"/>
                    <a:pt x="46552" y="5378"/>
                  </a:cubicBezTo>
                  <a:cubicBezTo>
                    <a:pt x="53096" y="-2802"/>
                    <a:pt x="59640" y="-1166"/>
                    <a:pt x="64548" y="7014"/>
                  </a:cubicBezTo>
                  <a:cubicBezTo>
                    <a:pt x="77637" y="29919"/>
                    <a:pt x="90725" y="54459"/>
                    <a:pt x="102177" y="77364"/>
                  </a:cubicBezTo>
                  <a:cubicBezTo>
                    <a:pt x="102177" y="79000"/>
                    <a:pt x="103813" y="80636"/>
                    <a:pt x="105449" y="82272"/>
                  </a:cubicBezTo>
                  <a:cubicBezTo>
                    <a:pt x="110358" y="77364"/>
                    <a:pt x="115266" y="72456"/>
                    <a:pt x="121810" y="67547"/>
                  </a:cubicBezTo>
                  <a:cubicBezTo>
                    <a:pt x="136534" y="96996"/>
                    <a:pt x="151258" y="126445"/>
                    <a:pt x="164347" y="157529"/>
                  </a:cubicBezTo>
                  <a:cubicBezTo>
                    <a:pt x="165983" y="152621"/>
                    <a:pt x="170891" y="150985"/>
                    <a:pt x="174163" y="150985"/>
                  </a:cubicBezTo>
                  <a:cubicBezTo>
                    <a:pt x="177435" y="150985"/>
                    <a:pt x="177435" y="155893"/>
                    <a:pt x="177435" y="157529"/>
                  </a:cubicBezTo>
                  <a:cubicBezTo>
                    <a:pt x="187251" y="200066"/>
                    <a:pt x="195431" y="242603"/>
                    <a:pt x="198704" y="285140"/>
                  </a:cubicBezTo>
                  <a:cubicBezTo>
                    <a:pt x="198704" y="290048"/>
                    <a:pt x="197067" y="294957"/>
                    <a:pt x="203612" y="296593"/>
                  </a:cubicBezTo>
                  <a:cubicBezTo>
                    <a:pt x="205248" y="296593"/>
                    <a:pt x="205248" y="301501"/>
                    <a:pt x="205248" y="303137"/>
                  </a:cubicBezTo>
                  <a:cubicBezTo>
                    <a:pt x="206884" y="340766"/>
                    <a:pt x="198704" y="378395"/>
                    <a:pt x="187251" y="414387"/>
                  </a:cubicBezTo>
                  <a:cubicBezTo>
                    <a:pt x="185615" y="417659"/>
                    <a:pt x="183979" y="422567"/>
                    <a:pt x="183979" y="425840"/>
                  </a:cubicBezTo>
                  <a:cubicBezTo>
                    <a:pt x="183979" y="425840"/>
                    <a:pt x="183979" y="427476"/>
                    <a:pt x="183979" y="429112"/>
                  </a:cubicBezTo>
                  <a:cubicBezTo>
                    <a:pt x="187251" y="425840"/>
                    <a:pt x="188887" y="420931"/>
                    <a:pt x="195431" y="424204"/>
                  </a:cubicBezTo>
                  <a:cubicBezTo>
                    <a:pt x="201976" y="427476"/>
                    <a:pt x="203612" y="429112"/>
                    <a:pt x="200340" y="435656"/>
                  </a:cubicBezTo>
                  <a:cubicBezTo>
                    <a:pt x="179071" y="481465"/>
                    <a:pt x="144714" y="514186"/>
                    <a:pt x="100541" y="538726"/>
                  </a:cubicBezTo>
                  <a:cubicBezTo>
                    <a:pt x="82545" y="548542"/>
                    <a:pt x="61276" y="556723"/>
                    <a:pt x="41644" y="564903"/>
                  </a:cubicBezTo>
                  <a:cubicBezTo>
                    <a:pt x="38372" y="566539"/>
                    <a:pt x="36736" y="566539"/>
                    <a:pt x="33464" y="564903"/>
                  </a:cubicBezTo>
                  <a:cubicBezTo>
                    <a:pt x="23648" y="561631"/>
                    <a:pt x="13831" y="558359"/>
                    <a:pt x="5651" y="553450"/>
                  </a:cubicBezTo>
                  <a:cubicBezTo>
                    <a:pt x="7287" y="540362"/>
                    <a:pt x="7287" y="528910"/>
                    <a:pt x="5651" y="515822"/>
                  </a:cubicBezTo>
                  <a:cubicBezTo>
                    <a:pt x="5651" y="510913"/>
                    <a:pt x="5651" y="507641"/>
                    <a:pt x="7287" y="502733"/>
                  </a:cubicBezTo>
                  <a:cubicBezTo>
                    <a:pt x="12195" y="502733"/>
                    <a:pt x="10559" y="507641"/>
                    <a:pt x="12195" y="509277"/>
                  </a:cubicBezTo>
                  <a:cubicBezTo>
                    <a:pt x="-893" y="455288"/>
                    <a:pt x="-893" y="398027"/>
                    <a:pt x="743" y="342402"/>
                  </a:cubicBezTo>
                  <a:cubicBezTo>
                    <a:pt x="2379" y="298229"/>
                    <a:pt x="7287" y="254056"/>
                    <a:pt x="15467" y="209883"/>
                  </a:cubicBezTo>
                  <a:cubicBezTo>
                    <a:pt x="22012" y="168982"/>
                    <a:pt x="31828" y="129717"/>
                    <a:pt x="40008" y="88816"/>
                  </a:cubicBezTo>
                  <a:cubicBezTo>
                    <a:pt x="33464" y="106812"/>
                    <a:pt x="28556" y="124809"/>
                    <a:pt x="23648" y="142805"/>
                  </a:cubicBezTo>
                  <a:cubicBezTo>
                    <a:pt x="22012" y="146077"/>
                    <a:pt x="23648" y="150985"/>
                    <a:pt x="17103" y="152621"/>
                  </a:cubicBezTo>
                  <a:cubicBezTo>
                    <a:pt x="13831" y="149349"/>
                    <a:pt x="15467" y="144441"/>
                    <a:pt x="15467" y="139533"/>
                  </a:cubicBezTo>
                  <a:cubicBezTo>
                    <a:pt x="18739" y="114993"/>
                    <a:pt x="25284" y="90452"/>
                    <a:pt x="28556" y="65911"/>
                  </a:cubicBezTo>
                  <a:cubicBezTo>
                    <a:pt x="31828" y="54459"/>
                    <a:pt x="31828" y="39735"/>
                    <a:pt x="31828" y="26647"/>
                  </a:cubicBezTo>
                  <a:close/>
                </a:path>
              </a:pathLst>
            </a:custGeom>
            <a:solidFill>
              <a:srgbClr val="8AC395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1" name="Полилиния: фигура 1430">
              <a:extLst>
                <a:ext uri="{FF2B5EF4-FFF2-40B4-BE49-F238E27FC236}">
                  <a16:creationId xmlns:a16="http://schemas.microsoft.com/office/drawing/2014/main" id="{F4F4861F-C2C2-B891-C52D-500E936BBD93}"/>
                </a:ext>
              </a:extLst>
            </p:cNvPr>
            <p:cNvSpPr/>
            <p:nvPr/>
          </p:nvSpPr>
          <p:spPr>
            <a:xfrm>
              <a:off x="14369285" y="3247826"/>
              <a:ext cx="139833" cy="631335"/>
            </a:xfrm>
            <a:custGeom>
              <a:avLst/>
              <a:gdLst>
                <a:gd name="connsiteX0" fmla="*/ 136801 w 139833"/>
                <a:gd name="connsiteY0" fmla="*/ 3272 h 631335"/>
                <a:gd name="connsiteX1" fmla="*/ 130256 w 139833"/>
                <a:gd name="connsiteY1" fmla="*/ 103070 h 631335"/>
                <a:gd name="connsiteX2" fmla="*/ 97536 w 139833"/>
                <a:gd name="connsiteY2" fmla="*/ 193052 h 631335"/>
                <a:gd name="connsiteX3" fmla="*/ 94264 w 139833"/>
                <a:gd name="connsiteY3" fmla="*/ 199596 h 631335"/>
                <a:gd name="connsiteX4" fmla="*/ 90992 w 139833"/>
                <a:gd name="connsiteY4" fmla="*/ 206141 h 631335"/>
                <a:gd name="connsiteX5" fmla="*/ 99172 w 139833"/>
                <a:gd name="connsiteY5" fmla="*/ 206141 h 631335"/>
                <a:gd name="connsiteX6" fmla="*/ 118804 w 139833"/>
                <a:gd name="connsiteY6" fmla="*/ 196324 h 631335"/>
                <a:gd name="connsiteX7" fmla="*/ 135164 w 139833"/>
                <a:gd name="connsiteY7" fmla="*/ 186508 h 631335"/>
                <a:gd name="connsiteX8" fmla="*/ 76267 w 139833"/>
                <a:gd name="connsiteY8" fmla="*/ 425370 h 631335"/>
                <a:gd name="connsiteX9" fmla="*/ 90992 w 139833"/>
                <a:gd name="connsiteY9" fmla="*/ 422098 h 631335"/>
                <a:gd name="connsiteX10" fmla="*/ 123712 w 139833"/>
                <a:gd name="connsiteY10" fmla="*/ 400829 h 631335"/>
                <a:gd name="connsiteX11" fmla="*/ 128620 w 139833"/>
                <a:gd name="connsiteY11" fmla="*/ 399193 h 631335"/>
                <a:gd name="connsiteX12" fmla="*/ 130256 w 139833"/>
                <a:gd name="connsiteY12" fmla="*/ 404101 h 631335"/>
                <a:gd name="connsiteX13" fmla="*/ 64815 w 139833"/>
                <a:gd name="connsiteY13" fmla="*/ 611878 h 631335"/>
                <a:gd name="connsiteX14" fmla="*/ 54999 w 139833"/>
                <a:gd name="connsiteY14" fmla="*/ 628238 h 631335"/>
                <a:gd name="connsiteX15" fmla="*/ 48455 w 139833"/>
                <a:gd name="connsiteY15" fmla="*/ 628238 h 631335"/>
                <a:gd name="connsiteX16" fmla="*/ 45183 w 139833"/>
                <a:gd name="connsiteY16" fmla="*/ 620058 h 631335"/>
                <a:gd name="connsiteX17" fmla="*/ 12462 w 139833"/>
                <a:gd name="connsiteY17" fmla="*/ 500627 h 631335"/>
                <a:gd name="connsiteX18" fmla="*/ 1009 w 139833"/>
                <a:gd name="connsiteY18" fmla="*/ 348476 h 631335"/>
                <a:gd name="connsiteX19" fmla="*/ 28822 w 139833"/>
                <a:gd name="connsiteY19" fmla="*/ 196324 h 631335"/>
                <a:gd name="connsiteX20" fmla="*/ 30458 w 139833"/>
                <a:gd name="connsiteY20" fmla="*/ 191416 h 631335"/>
                <a:gd name="connsiteX21" fmla="*/ 45183 w 139833"/>
                <a:gd name="connsiteY21" fmla="*/ 148879 h 631335"/>
                <a:gd name="connsiteX22" fmla="*/ 81175 w 139833"/>
                <a:gd name="connsiteY22" fmla="*/ 62169 h 631335"/>
                <a:gd name="connsiteX23" fmla="*/ 79539 w 139833"/>
                <a:gd name="connsiteY23" fmla="*/ 57261 h 631335"/>
                <a:gd name="connsiteX24" fmla="*/ 77903 w 139833"/>
                <a:gd name="connsiteY24" fmla="*/ 49081 h 631335"/>
                <a:gd name="connsiteX25" fmla="*/ 131892 w 139833"/>
                <a:gd name="connsiteY25" fmla="*/ 0 h 631335"/>
                <a:gd name="connsiteX26" fmla="*/ 136801 w 139833"/>
                <a:gd name="connsiteY26" fmla="*/ 3272 h 631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39833" h="631335">
                  <a:moveTo>
                    <a:pt x="136801" y="3272"/>
                  </a:moveTo>
                  <a:cubicBezTo>
                    <a:pt x="143345" y="37629"/>
                    <a:pt x="138437" y="70350"/>
                    <a:pt x="130256" y="103070"/>
                  </a:cubicBezTo>
                  <a:cubicBezTo>
                    <a:pt x="122076" y="134155"/>
                    <a:pt x="110624" y="163604"/>
                    <a:pt x="97536" y="193052"/>
                  </a:cubicBezTo>
                  <a:cubicBezTo>
                    <a:pt x="95900" y="194688"/>
                    <a:pt x="95900" y="197960"/>
                    <a:pt x="94264" y="199596"/>
                  </a:cubicBezTo>
                  <a:cubicBezTo>
                    <a:pt x="92628" y="201233"/>
                    <a:pt x="89355" y="202869"/>
                    <a:pt x="90992" y="206141"/>
                  </a:cubicBezTo>
                  <a:cubicBezTo>
                    <a:pt x="92628" y="207777"/>
                    <a:pt x="95900" y="207777"/>
                    <a:pt x="99172" y="206141"/>
                  </a:cubicBezTo>
                  <a:cubicBezTo>
                    <a:pt x="105716" y="204505"/>
                    <a:pt x="113896" y="201233"/>
                    <a:pt x="118804" y="196324"/>
                  </a:cubicBezTo>
                  <a:cubicBezTo>
                    <a:pt x="123712" y="193052"/>
                    <a:pt x="128620" y="189780"/>
                    <a:pt x="135164" y="186508"/>
                  </a:cubicBezTo>
                  <a:cubicBezTo>
                    <a:pt x="133528" y="271582"/>
                    <a:pt x="117168" y="351748"/>
                    <a:pt x="76267" y="425370"/>
                  </a:cubicBezTo>
                  <a:cubicBezTo>
                    <a:pt x="82811" y="427006"/>
                    <a:pt x="86083" y="425370"/>
                    <a:pt x="90992" y="422098"/>
                  </a:cubicBezTo>
                  <a:cubicBezTo>
                    <a:pt x="102444" y="415553"/>
                    <a:pt x="112260" y="407373"/>
                    <a:pt x="123712" y="400829"/>
                  </a:cubicBezTo>
                  <a:cubicBezTo>
                    <a:pt x="125348" y="399193"/>
                    <a:pt x="126984" y="397557"/>
                    <a:pt x="128620" y="399193"/>
                  </a:cubicBezTo>
                  <a:cubicBezTo>
                    <a:pt x="130256" y="400829"/>
                    <a:pt x="130256" y="402465"/>
                    <a:pt x="130256" y="404101"/>
                  </a:cubicBezTo>
                  <a:cubicBezTo>
                    <a:pt x="120440" y="477723"/>
                    <a:pt x="107352" y="549708"/>
                    <a:pt x="64815" y="611878"/>
                  </a:cubicBezTo>
                  <a:cubicBezTo>
                    <a:pt x="61543" y="616786"/>
                    <a:pt x="58271" y="623330"/>
                    <a:pt x="54999" y="628238"/>
                  </a:cubicBezTo>
                  <a:cubicBezTo>
                    <a:pt x="53363" y="633146"/>
                    <a:pt x="50091" y="631510"/>
                    <a:pt x="48455" y="628238"/>
                  </a:cubicBezTo>
                  <a:cubicBezTo>
                    <a:pt x="46819" y="626602"/>
                    <a:pt x="45183" y="623330"/>
                    <a:pt x="45183" y="620058"/>
                  </a:cubicBezTo>
                  <a:cubicBezTo>
                    <a:pt x="33730" y="580793"/>
                    <a:pt x="20642" y="541528"/>
                    <a:pt x="12462" y="500627"/>
                  </a:cubicBezTo>
                  <a:cubicBezTo>
                    <a:pt x="2646" y="449910"/>
                    <a:pt x="-2263" y="399193"/>
                    <a:pt x="1009" y="348476"/>
                  </a:cubicBezTo>
                  <a:cubicBezTo>
                    <a:pt x="4282" y="297759"/>
                    <a:pt x="14098" y="247042"/>
                    <a:pt x="28822" y="196324"/>
                  </a:cubicBezTo>
                  <a:cubicBezTo>
                    <a:pt x="28822" y="194688"/>
                    <a:pt x="30458" y="193052"/>
                    <a:pt x="30458" y="191416"/>
                  </a:cubicBezTo>
                  <a:cubicBezTo>
                    <a:pt x="33730" y="176692"/>
                    <a:pt x="40274" y="163604"/>
                    <a:pt x="45183" y="148879"/>
                  </a:cubicBezTo>
                  <a:cubicBezTo>
                    <a:pt x="56635" y="119431"/>
                    <a:pt x="69723" y="89982"/>
                    <a:pt x="81175" y="62169"/>
                  </a:cubicBezTo>
                  <a:cubicBezTo>
                    <a:pt x="81175" y="60533"/>
                    <a:pt x="86083" y="57261"/>
                    <a:pt x="79539" y="57261"/>
                  </a:cubicBezTo>
                  <a:cubicBezTo>
                    <a:pt x="74631" y="55625"/>
                    <a:pt x="76267" y="50717"/>
                    <a:pt x="77903" y="49081"/>
                  </a:cubicBezTo>
                  <a:cubicBezTo>
                    <a:pt x="89355" y="24541"/>
                    <a:pt x="104080" y="6544"/>
                    <a:pt x="131892" y="0"/>
                  </a:cubicBezTo>
                  <a:cubicBezTo>
                    <a:pt x="135164" y="1636"/>
                    <a:pt x="136801" y="1636"/>
                    <a:pt x="136801" y="3272"/>
                  </a:cubicBezTo>
                  <a:close/>
                </a:path>
              </a:pathLst>
            </a:custGeom>
            <a:solidFill>
              <a:srgbClr val="A3C890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2" name="Полилиния: фигура 1431">
              <a:extLst>
                <a:ext uri="{FF2B5EF4-FFF2-40B4-BE49-F238E27FC236}">
                  <a16:creationId xmlns:a16="http://schemas.microsoft.com/office/drawing/2014/main" id="{CE68EFE0-C2DF-8948-F837-DB572545F202}"/>
                </a:ext>
              </a:extLst>
            </p:cNvPr>
            <p:cNvSpPr/>
            <p:nvPr/>
          </p:nvSpPr>
          <p:spPr>
            <a:xfrm>
              <a:off x="14264346" y="3220013"/>
              <a:ext cx="241739" cy="654414"/>
            </a:xfrm>
            <a:custGeom>
              <a:avLst/>
              <a:gdLst>
                <a:gd name="connsiteX0" fmla="*/ 241739 w 241739"/>
                <a:gd name="connsiteY0" fmla="*/ 31085 h 654414"/>
                <a:gd name="connsiteX1" fmla="*/ 195930 w 241739"/>
                <a:gd name="connsiteY1" fmla="*/ 60533 h 654414"/>
                <a:gd name="connsiteX2" fmla="*/ 184478 w 241739"/>
                <a:gd name="connsiteY2" fmla="*/ 80166 h 654414"/>
                <a:gd name="connsiteX3" fmla="*/ 184478 w 241739"/>
                <a:gd name="connsiteY3" fmla="*/ 88346 h 654414"/>
                <a:gd name="connsiteX4" fmla="*/ 182842 w 241739"/>
                <a:gd name="connsiteY4" fmla="*/ 98162 h 654414"/>
                <a:gd name="connsiteX5" fmla="*/ 97768 w 241739"/>
                <a:gd name="connsiteY5" fmla="*/ 332116 h 654414"/>
                <a:gd name="connsiteX6" fmla="*/ 99404 w 241739"/>
                <a:gd name="connsiteY6" fmla="*/ 503899 h 654414"/>
                <a:gd name="connsiteX7" fmla="*/ 107584 w 241739"/>
                <a:gd name="connsiteY7" fmla="*/ 536620 h 654414"/>
                <a:gd name="connsiteX8" fmla="*/ 101040 w 241739"/>
                <a:gd name="connsiteY8" fmla="*/ 500627 h 654414"/>
                <a:gd name="connsiteX9" fmla="*/ 99404 w 241739"/>
                <a:gd name="connsiteY9" fmla="*/ 395921 h 654414"/>
                <a:gd name="connsiteX10" fmla="*/ 114128 w 241739"/>
                <a:gd name="connsiteY10" fmla="*/ 291215 h 654414"/>
                <a:gd name="connsiteX11" fmla="*/ 132125 w 241739"/>
                <a:gd name="connsiteY11" fmla="*/ 229045 h 654414"/>
                <a:gd name="connsiteX12" fmla="*/ 138669 w 241739"/>
                <a:gd name="connsiteY12" fmla="*/ 220865 h 654414"/>
                <a:gd name="connsiteX13" fmla="*/ 128852 w 241739"/>
                <a:gd name="connsiteY13" fmla="*/ 260130 h 654414"/>
                <a:gd name="connsiteX14" fmla="*/ 110856 w 241739"/>
                <a:gd name="connsiteY14" fmla="*/ 369744 h 654414"/>
                <a:gd name="connsiteX15" fmla="*/ 109220 w 241739"/>
                <a:gd name="connsiteY15" fmla="*/ 446638 h 654414"/>
                <a:gd name="connsiteX16" fmla="*/ 123944 w 241739"/>
                <a:gd name="connsiteY16" fmla="*/ 541528 h 654414"/>
                <a:gd name="connsiteX17" fmla="*/ 153393 w 241739"/>
                <a:gd name="connsiteY17" fmla="*/ 649507 h 654414"/>
                <a:gd name="connsiteX18" fmla="*/ 153393 w 241739"/>
                <a:gd name="connsiteY18" fmla="*/ 654415 h 654414"/>
                <a:gd name="connsiteX19" fmla="*/ 48687 w 241739"/>
                <a:gd name="connsiteY19" fmla="*/ 572613 h 654414"/>
                <a:gd name="connsiteX20" fmla="*/ 14330 w 241739"/>
                <a:gd name="connsiteY20" fmla="*/ 502263 h 654414"/>
                <a:gd name="connsiteX21" fmla="*/ 12694 w 241739"/>
                <a:gd name="connsiteY21" fmla="*/ 495719 h 654414"/>
                <a:gd name="connsiteX22" fmla="*/ 20874 w 241739"/>
                <a:gd name="connsiteY22" fmla="*/ 500627 h 654414"/>
                <a:gd name="connsiteX23" fmla="*/ 53595 w 241739"/>
                <a:gd name="connsiteY23" fmla="*/ 523532 h 654414"/>
                <a:gd name="connsiteX24" fmla="*/ 68319 w 241739"/>
                <a:gd name="connsiteY24" fmla="*/ 523532 h 654414"/>
                <a:gd name="connsiteX25" fmla="*/ 66683 w 241739"/>
                <a:gd name="connsiteY25" fmla="*/ 510443 h 654414"/>
                <a:gd name="connsiteX26" fmla="*/ 25782 w 241739"/>
                <a:gd name="connsiteY26" fmla="*/ 445002 h 654414"/>
                <a:gd name="connsiteX27" fmla="*/ 25782 w 241739"/>
                <a:gd name="connsiteY27" fmla="*/ 207777 h 654414"/>
                <a:gd name="connsiteX28" fmla="*/ 29054 w 241739"/>
                <a:gd name="connsiteY28" fmla="*/ 211049 h 654414"/>
                <a:gd name="connsiteX29" fmla="*/ 53595 w 241739"/>
                <a:gd name="connsiteY29" fmla="*/ 253586 h 654414"/>
                <a:gd name="connsiteX30" fmla="*/ 63411 w 241739"/>
                <a:gd name="connsiteY30" fmla="*/ 256858 h 654414"/>
                <a:gd name="connsiteX31" fmla="*/ 66683 w 241739"/>
                <a:gd name="connsiteY31" fmla="*/ 247042 h 654414"/>
                <a:gd name="connsiteX32" fmla="*/ 104312 w 241739"/>
                <a:gd name="connsiteY32" fmla="*/ 106342 h 654414"/>
                <a:gd name="connsiteX33" fmla="*/ 217198 w 241739"/>
                <a:gd name="connsiteY33" fmla="*/ 11452 h 654414"/>
                <a:gd name="connsiteX34" fmla="*/ 236831 w 241739"/>
                <a:gd name="connsiteY34" fmla="*/ 0 h 654414"/>
                <a:gd name="connsiteX35" fmla="*/ 241739 w 241739"/>
                <a:gd name="connsiteY35" fmla="*/ 31085 h 654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41739" h="654414">
                  <a:moveTo>
                    <a:pt x="241739" y="31085"/>
                  </a:moveTo>
                  <a:cubicBezTo>
                    <a:pt x="222107" y="34357"/>
                    <a:pt x="207382" y="44173"/>
                    <a:pt x="195930" y="60533"/>
                  </a:cubicBezTo>
                  <a:cubicBezTo>
                    <a:pt x="191022" y="67078"/>
                    <a:pt x="187750" y="73622"/>
                    <a:pt x="184478" y="80166"/>
                  </a:cubicBezTo>
                  <a:cubicBezTo>
                    <a:pt x="182842" y="81802"/>
                    <a:pt x="181206" y="85074"/>
                    <a:pt x="184478" y="88346"/>
                  </a:cubicBezTo>
                  <a:cubicBezTo>
                    <a:pt x="187750" y="91618"/>
                    <a:pt x="184478" y="94890"/>
                    <a:pt x="182842" y="98162"/>
                  </a:cubicBezTo>
                  <a:cubicBezTo>
                    <a:pt x="140305" y="170148"/>
                    <a:pt x="110856" y="248678"/>
                    <a:pt x="97768" y="332116"/>
                  </a:cubicBezTo>
                  <a:cubicBezTo>
                    <a:pt x="89588" y="389377"/>
                    <a:pt x="87952" y="446638"/>
                    <a:pt x="99404" y="503899"/>
                  </a:cubicBezTo>
                  <a:cubicBezTo>
                    <a:pt x="102676" y="516988"/>
                    <a:pt x="105948" y="528440"/>
                    <a:pt x="107584" y="536620"/>
                  </a:cubicBezTo>
                  <a:cubicBezTo>
                    <a:pt x="104312" y="526804"/>
                    <a:pt x="102676" y="513716"/>
                    <a:pt x="101040" y="500627"/>
                  </a:cubicBezTo>
                  <a:cubicBezTo>
                    <a:pt x="97768" y="466271"/>
                    <a:pt x="97768" y="431914"/>
                    <a:pt x="99404" y="395921"/>
                  </a:cubicBezTo>
                  <a:cubicBezTo>
                    <a:pt x="101040" y="359928"/>
                    <a:pt x="105948" y="325571"/>
                    <a:pt x="114128" y="291215"/>
                  </a:cubicBezTo>
                  <a:cubicBezTo>
                    <a:pt x="119036" y="269946"/>
                    <a:pt x="123944" y="248678"/>
                    <a:pt x="132125" y="229045"/>
                  </a:cubicBezTo>
                  <a:cubicBezTo>
                    <a:pt x="133761" y="225773"/>
                    <a:pt x="133761" y="222501"/>
                    <a:pt x="138669" y="220865"/>
                  </a:cubicBezTo>
                  <a:cubicBezTo>
                    <a:pt x="137033" y="233953"/>
                    <a:pt x="132125" y="247042"/>
                    <a:pt x="128852" y="260130"/>
                  </a:cubicBezTo>
                  <a:cubicBezTo>
                    <a:pt x="120672" y="296123"/>
                    <a:pt x="114128" y="332116"/>
                    <a:pt x="110856" y="369744"/>
                  </a:cubicBezTo>
                  <a:cubicBezTo>
                    <a:pt x="107584" y="394285"/>
                    <a:pt x="107584" y="420461"/>
                    <a:pt x="109220" y="446638"/>
                  </a:cubicBezTo>
                  <a:cubicBezTo>
                    <a:pt x="110856" y="479359"/>
                    <a:pt x="115764" y="510443"/>
                    <a:pt x="123944" y="541528"/>
                  </a:cubicBezTo>
                  <a:cubicBezTo>
                    <a:pt x="132125" y="577521"/>
                    <a:pt x="145213" y="613514"/>
                    <a:pt x="153393" y="649507"/>
                  </a:cubicBezTo>
                  <a:cubicBezTo>
                    <a:pt x="153393" y="651143"/>
                    <a:pt x="153393" y="652779"/>
                    <a:pt x="153393" y="654415"/>
                  </a:cubicBezTo>
                  <a:cubicBezTo>
                    <a:pt x="115764" y="631510"/>
                    <a:pt x="76499" y="608606"/>
                    <a:pt x="48687" y="572613"/>
                  </a:cubicBezTo>
                  <a:cubicBezTo>
                    <a:pt x="32326" y="551344"/>
                    <a:pt x="20874" y="528440"/>
                    <a:pt x="14330" y="502263"/>
                  </a:cubicBezTo>
                  <a:cubicBezTo>
                    <a:pt x="14330" y="500627"/>
                    <a:pt x="14330" y="498991"/>
                    <a:pt x="12694" y="495719"/>
                  </a:cubicBezTo>
                  <a:cubicBezTo>
                    <a:pt x="17602" y="495719"/>
                    <a:pt x="19238" y="498991"/>
                    <a:pt x="20874" y="500627"/>
                  </a:cubicBezTo>
                  <a:cubicBezTo>
                    <a:pt x="30690" y="508807"/>
                    <a:pt x="42143" y="516988"/>
                    <a:pt x="53595" y="523532"/>
                  </a:cubicBezTo>
                  <a:cubicBezTo>
                    <a:pt x="58503" y="525168"/>
                    <a:pt x="63411" y="528440"/>
                    <a:pt x="68319" y="523532"/>
                  </a:cubicBezTo>
                  <a:cubicBezTo>
                    <a:pt x="71591" y="518624"/>
                    <a:pt x="69955" y="513716"/>
                    <a:pt x="66683" y="510443"/>
                  </a:cubicBezTo>
                  <a:cubicBezTo>
                    <a:pt x="51959" y="489175"/>
                    <a:pt x="37234" y="469543"/>
                    <a:pt x="25782" y="445002"/>
                  </a:cubicBezTo>
                  <a:cubicBezTo>
                    <a:pt x="-10211" y="366472"/>
                    <a:pt x="-6939" y="287943"/>
                    <a:pt x="25782" y="207777"/>
                  </a:cubicBezTo>
                  <a:cubicBezTo>
                    <a:pt x="29054" y="206141"/>
                    <a:pt x="27418" y="209413"/>
                    <a:pt x="29054" y="211049"/>
                  </a:cubicBezTo>
                  <a:cubicBezTo>
                    <a:pt x="33962" y="227409"/>
                    <a:pt x="42143" y="240497"/>
                    <a:pt x="53595" y="253586"/>
                  </a:cubicBezTo>
                  <a:cubicBezTo>
                    <a:pt x="56867" y="256858"/>
                    <a:pt x="60139" y="260130"/>
                    <a:pt x="63411" y="256858"/>
                  </a:cubicBezTo>
                  <a:cubicBezTo>
                    <a:pt x="66683" y="255222"/>
                    <a:pt x="68319" y="250314"/>
                    <a:pt x="66683" y="247042"/>
                  </a:cubicBezTo>
                  <a:cubicBezTo>
                    <a:pt x="51959" y="193052"/>
                    <a:pt x="71591" y="147243"/>
                    <a:pt x="104312" y="106342"/>
                  </a:cubicBezTo>
                  <a:cubicBezTo>
                    <a:pt x="135397" y="67078"/>
                    <a:pt x="174662" y="37629"/>
                    <a:pt x="217198" y="11452"/>
                  </a:cubicBezTo>
                  <a:cubicBezTo>
                    <a:pt x="223743" y="8180"/>
                    <a:pt x="230287" y="3272"/>
                    <a:pt x="236831" y="0"/>
                  </a:cubicBezTo>
                  <a:cubicBezTo>
                    <a:pt x="240103" y="11452"/>
                    <a:pt x="240103" y="21268"/>
                    <a:pt x="241739" y="31085"/>
                  </a:cubicBezTo>
                  <a:close/>
                </a:path>
              </a:pathLst>
            </a:custGeom>
            <a:solidFill>
              <a:srgbClr val="82A871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3" name="Полилиния: фигура 1432">
              <a:extLst>
                <a:ext uri="{FF2B5EF4-FFF2-40B4-BE49-F238E27FC236}">
                  <a16:creationId xmlns:a16="http://schemas.microsoft.com/office/drawing/2014/main" id="{3C5F6B5A-E828-1B8C-A218-AD3851481D61}"/>
                </a:ext>
              </a:extLst>
            </p:cNvPr>
            <p:cNvSpPr/>
            <p:nvPr/>
          </p:nvSpPr>
          <p:spPr>
            <a:xfrm>
              <a:off x="14679505" y="3154572"/>
              <a:ext cx="162229" cy="523531"/>
            </a:xfrm>
            <a:custGeom>
              <a:avLst/>
              <a:gdLst>
                <a:gd name="connsiteX0" fmla="*/ 158696 w 162229"/>
                <a:gd name="connsiteY0" fmla="*/ 0 h 523531"/>
                <a:gd name="connsiteX1" fmla="*/ 161968 w 162229"/>
                <a:gd name="connsiteY1" fmla="*/ 8180 h 523531"/>
                <a:gd name="connsiteX2" fmla="*/ 152151 w 162229"/>
                <a:gd name="connsiteY2" fmla="*/ 88346 h 523531"/>
                <a:gd name="connsiteX3" fmla="*/ 145607 w 162229"/>
                <a:gd name="connsiteY3" fmla="*/ 129247 h 523531"/>
                <a:gd name="connsiteX4" fmla="*/ 145607 w 162229"/>
                <a:gd name="connsiteY4" fmla="*/ 140699 h 523531"/>
                <a:gd name="connsiteX5" fmla="*/ 127611 w 162229"/>
                <a:gd name="connsiteY5" fmla="*/ 248678 h 523531"/>
                <a:gd name="connsiteX6" fmla="*/ 121067 w 162229"/>
                <a:gd name="connsiteY6" fmla="*/ 325571 h 523531"/>
                <a:gd name="connsiteX7" fmla="*/ 121067 w 162229"/>
                <a:gd name="connsiteY7" fmla="*/ 328843 h 523531"/>
                <a:gd name="connsiteX8" fmla="*/ 122703 w 162229"/>
                <a:gd name="connsiteY8" fmla="*/ 438458 h 523531"/>
                <a:gd name="connsiteX9" fmla="*/ 127611 w 162229"/>
                <a:gd name="connsiteY9" fmla="*/ 512080 h 523531"/>
                <a:gd name="connsiteX10" fmla="*/ 122703 w 162229"/>
                <a:gd name="connsiteY10" fmla="*/ 523532 h 523531"/>
                <a:gd name="connsiteX11" fmla="*/ 55625 w 162229"/>
                <a:gd name="connsiteY11" fmla="*/ 471179 h 523531"/>
                <a:gd name="connsiteX12" fmla="*/ 0 w 162229"/>
                <a:gd name="connsiteY12" fmla="*/ 361564 h 523531"/>
                <a:gd name="connsiteX13" fmla="*/ 0 w 162229"/>
                <a:gd name="connsiteY13" fmla="*/ 358292 h 523531"/>
                <a:gd name="connsiteX14" fmla="*/ 11452 w 162229"/>
                <a:gd name="connsiteY14" fmla="*/ 361564 h 523531"/>
                <a:gd name="connsiteX15" fmla="*/ 17996 w 162229"/>
                <a:gd name="connsiteY15" fmla="*/ 359928 h 523531"/>
                <a:gd name="connsiteX16" fmla="*/ 17996 w 162229"/>
                <a:gd name="connsiteY16" fmla="*/ 353384 h 523531"/>
                <a:gd name="connsiteX17" fmla="*/ 8180 w 162229"/>
                <a:gd name="connsiteY17" fmla="*/ 310847 h 523531"/>
                <a:gd name="connsiteX18" fmla="*/ 14724 w 162229"/>
                <a:gd name="connsiteY18" fmla="*/ 229045 h 523531"/>
                <a:gd name="connsiteX19" fmla="*/ 19632 w 162229"/>
                <a:gd name="connsiteY19" fmla="*/ 222501 h 523531"/>
                <a:gd name="connsiteX20" fmla="*/ 29449 w 162229"/>
                <a:gd name="connsiteY20" fmla="*/ 212685 h 523531"/>
                <a:gd name="connsiteX21" fmla="*/ 44173 w 162229"/>
                <a:gd name="connsiteY21" fmla="*/ 132519 h 523531"/>
                <a:gd name="connsiteX22" fmla="*/ 49081 w 162229"/>
                <a:gd name="connsiteY22" fmla="*/ 116159 h 523531"/>
                <a:gd name="connsiteX23" fmla="*/ 68714 w 162229"/>
                <a:gd name="connsiteY23" fmla="*/ 111251 h 523531"/>
                <a:gd name="connsiteX24" fmla="*/ 125975 w 162229"/>
                <a:gd name="connsiteY24" fmla="*/ 17996 h 523531"/>
                <a:gd name="connsiteX25" fmla="*/ 127611 w 162229"/>
                <a:gd name="connsiteY25" fmla="*/ 21268 h 523531"/>
                <a:gd name="connsiteX26" fmla="*/ 135791 w 162229"/>
                <a:gd name="connsiteY26" fmla="*/ 32721 h 523531"/>
                <a:gd name="connsiteX27" fmla="*/ 145607 w 162229"/>
                <a:gd name="connsiteY27" fmla="*/ 22905 h 523531"/>
                <a:gd name="connsiteX28" fmla="*/ 158696 w 162229"/>
                <a:gd name="connsiteY28" fmla="*/ 0 h 523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62229" h="523531">
                  <a:moveTo>
                    <a:pt x="158696" y="0"/>
                  </a:moveTo>
                  <a:cubicBezTo>
                    <a:pt x="163604" y="1636"/>
                    <a:pt x="161968" y="4908"/>
                    <a:pt x="161968" y="8180"/>
                  </a:cubicBezTo>
                  <a:cubicBezTo>
                    <a:pt x="163604" y="35993"/>
                    <a:pt x="157060" y="62169"/>
                    <a:pt x="152151" y="88346"/>
                  </a:cubicBezTo>
                  <a:cubicBezTo>
                    <a:pt x="148879" y="101434"/>
                    <a:pt x="145607" y="114523"/>
                    <a:pt x="145607" y="129247"/>
                  </a:cubicBezTo>
                  <a:cubicBezTo>
                    <a:pt x="148879" y="132519"/>
                    <a:pt x="147243" y="137427"/>
                    <a:pt x="145607" y="140699"/>
                  </a:cubicBezTo>
                  <a:cubicBezTo>
                    <a:pt x="137427" y="176692"/>
                    <a:pt x="132519" y="212685"/>
                    <a:pt x="127611" y="248678"/>
                  </a:cubicBezTo>
                  <a:cubicBezTo>
                    <a:pt x="124339" y="274854"/>
                    <a:pt x="124339" y="299395"/>
                    <a:pt x="121067" y="325571"/>
                  </a:cubicBezTo>
                  <a:cubicBezTo>
                    <a:pt x="121067" y="327207"/>
                    <a:pt x="121067" y="327207"/>
                    <a:pt x="121067" y="328843"/>
                  </a:cubicBezTo>
                  <a:cubicBezTo>
                    <a:pt x="121067" y="364836"/>
                    <a:pt x="119431" y="400829"/>
                    <a:pt x="122703" y="438458"/>
                  </a:cubicBezTo>
                  <a:cubicBezTo>
                    <a:pt x="124339" y="462998"/>
                    <a:pt x="125975" y="487539"/>
                    <a:pt x="127611" y="512080"/>
                  </a:cubicBezTo>
                  <a:cubicBezTo>
                    <a:pt x="127611" y="515352"/>
                    <a:pt x="129247" y="521896"/>
                    <a:pt x="122703" y="523532"/>
                  </a:cubicBezTo>
                  <a:cubicBezTo>
                    <a:pt x="96526" y="512080"/>
                    <a:pt x="75258" y="494083"/>
                    <a:pt x="55625" y="471179"/>
                  </a:cubicBezTo>
                  <a:cubicBezTo>
                    <a:pt x="29449" y="438458"/>
                    <a:pt x="9816" y="402465"/>
                    <a:pt x="0" y="361564"/>
                  </a:cubicBezTo>
                  <a:cubicBezTo>
                    <a:pt x="0" y="359928"/>
                    <a:pt x="0" y="359928"/>
                    <a:pt x="0" y="358292"/>
                  </a:cubicBezTo>
                  <a:cubicBezTo>
                    <a:pt x="3272" y="359928"/>
                    <a:pt x="8180" y="361564"/>
                    <a:pt x="11452" y="361564"/>
                  </a:cubicBezTo>
                  <a:cubicBezTo>
                    <a:pt x="14724" y="363200"/>
                    <a:pt x="16360" y="363200"/>
                    <a:pt x="17996" y="359928"/>
                  </a:cubicBezTo>
                  <a:cubicBezTo>
                    <a:pt x="19632" y="358292"/>
                    <a:pt x="17996" y="355020"/>
                    <a:pt x="17996" y="353384"/>
                  </a:cubicBezTo>
                  <a:cubicBezTo>
                    <a:pt x="11452" y="340296"/>
                    <a:pt x="8180" y="325571"/>
                    <a:pt x="8180" y="310847"/>
                  </a:cubicBezTo>
                  <a:cubicBezTo>
                    <a:pt x="6544" y="283034"/>
                    <a:pt x="9816" y="256858"/>
                    <a:pt x="14724" y="229045"/>
                  </a:cubicBezTo>
                  <a:cubicBezTo>
                    <a:pt x="14724" y="225773"/>
                    <a:pt x="16360" y="222501"/>
                    <a:pt x="19632" y="222501"/>
                  </a:cubicBezTo>
                  <a:cubicBezTo>
                    <a:pt x="27813" y="224137"/>
                    <a:pt x="29449" y="217593"/>
                    <a:pt x="29449" y="212685"/>
                  </a:cubicBezTo>
                  <a:cubicBezTo>
                    <a:pt x="31085" y="184872"/>
                    <a:pt x="37629" y="158696"/>
                    <a:pt x="44173" y="132519"/>
                  </a:cubicBezTo>
                  <a:cubicBezTo>
                    <a:pt x="45809" y="127611"/>
                    <a:pt x="47445" y="121067"/>
                    <a:pt x="49081" y="116159"/>
                  </a:cubicBezTo>
                  <a:cubicBezTo>
                    <a:pt x="58897" y="125975"/>
                    <a:pt x="63805" y="125975"/>
                    <a:pt x="68714" y="111251"/>
                  </a:cubicBezTo>
                  <a:cubicBezTo>
                    <a:pt x="80166" y="75258"/>
                    <a:pt x="99798" y="45809"/>
                    <a:pt x="125975" y="17996"/>
                  </a:cubicBezTo>
                  <a:cubicBezTo>
                    <a:pt x="129247" y="17996"/>
                    <a:pt x="127611" y="19632"/>
                    <a:pt x="127611" y="21268"/>
                  </a:cubicBezTo>
                  <a:cubicBezTo>
                    <a:pt x="129247" y="26177"/>
                    <a:pt x="129247" y="32721"/>
                    <a:pt x="135791" y="32721"/>
                  </a:cubicBezTo>
                  <a:cubicBezTo>
                    <a:pt x="142335" y="34357"/>
                    <a:pt x="143971" y="27813"/>
                    <a:pt x="145607" y="22905"/>
                  </a:cubicBezTo>
                  <a:cubicBezTo>
                    <a:pt x="147243" y="16360"/>
                    <a:pt x="152151" y="6544"/>
                    <a:pt x="158696" y="0"/>
                  </a:cubicBezTo>
                  <a:close/>
                </a:path>
              </a:pathLst>
            </a:custGeom>
            <a:solidFill>
              <a:srgbClr val="B2DBB5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4" name="Полилиния: фигура 1433">
              <a:extLst>
                <a:ext uri="{FF2B5EF4-FFF2-40B4-BE49-F238E27FC236}">
                  <a16:creationId xmlns:a16="http://schemas.microsoft.com/office/drawing/2014/main" id="{81D8CFA5-57B6-4C80-68F9-DBF272AFF0E2}"/>
                </a:ext>
              </a:extLst>
            </p:cNvPr>
            <p:cNvSpPr/>
            <p:nvPr/>
          </p:nvSpPr>
          <p:spPr>
            <a:xfrm>
              <a:off x="14136404" y="3275639"/>
              <a:ext cx="171721" cy="472814"/>
            </a:xfrm>
            <a:custGeom>
              <a:avLst/>
              <a:gdLst>
                <a:gd name="connsiteX0" fmla="*/ 121004 w 171721"/>
                <a:gd name="connsiteY0" fmla="*/ 230681 h 472814"/>
                <a:gd name="connsiteX1" fmla="*/ 116096 w 171721"/>
                <a:gd name="connsiteY1" fmla="*/ 307575 h 472814"/>
                <a:gd name="connsiteX2" fmla="*/ 170085 w 171721"/>
                <a:gd name="connsiteY2" fmla="*/ 443366 h 472814"/>
                <a:gd name="connsiteX3" fmla="*/ 171721 w 171721"/>
                <a:gd name="connsiteY3" fmla="*/ 446638 h 472814"/>
                <a:gd name="connsiteX4" fmla="*/ 166813 w 171721"/>
                <a:gd name="connsiteY4" fmla="*/ 445002 h 472814"/>
                <a:gd name="connsiteX5" fmla="*/ 140636 w 171721"/>
                <a:gd name="connsiteY5" fmla="*/ 428642 h 472814"/>
                <a:gd name="connsiteX6" fmla="*/ 135728 w 171721"/>
                <a:gd name="connsiteY6" fmla="*/ 431914 h 472814"/>
                <a:gd name="connsiteX7" fmla="*/ 135728 w 171721"/>
                <a:gd name="connsiteY7" fmla="*/ 467907 h 472814"/>
                <a:gd name="connsiteX8" fmla="*/ 135728 w 171721"/>
                <a:gd name="connsiteY8" fmla="*/ 472815 h 472814"/>
                <a:gd name="connsiteX9" fmla="*/ 26114 w 171721"/>
                <a:gd name="connsiteY9" fmla="*/ 346840 h 472814"/>
                <a:gd name="connsiteX10" fmla="*/ 8118 w 171721"/>
                <a:gd name="connsiteY10" fmla="*/ 165240 h 472814"/>
                <a:gd name="connsiteX11" fmla="*/ 75195 w 171721"/>
                <a:gd name="connsiteY11" fmla="*/ 0 h 472814"/>
                <a:gd name="connsiteX12" fmla="*/ 80103 w 171721"/>
                <a:gd name="connsiteY12" fmla="*/ 8180 h 472814"/>
                <a:gd name="connsiteX13" fmla="*/ 83375 w 171721"/>
                <a:gd name="connsiteY13" fmla="*/ 40901 h 472814"/>
                <a:gd name="connsiteX14" fmla="*/ 81739 w 171721"/>
                <a:gd name="connsiteY14" fmla="*/ 60533 h 472814"/>
                <a:gd name="connsiteX15" fmla="*/ 109552 w 171721"/>
                <a:gd name="connsiteY15" fmla="*/ 220865 h 472814"/>
                <a:gd name="connsiteX16" fmla="*/ 99736 w 171721"/>
                <a:gd name="connsiteY16" fmla="*/ 171784 h 472814"/>
                <a:gd name="connsiteX17" fmla="*/ 104644 w 171721"/>
                <a:gd name="connsiteY17" fmla="*/ 170148 h 472814"/>
                <a:gd name="connsiteX18" fmla="*/ 107916 w 171721"/>
                <a:gd name="connsiteY18" fmla="*/ 176692 h 472814"/>
                <a:gd name="connsiteX19" fmla="*/ 117732 w 171721"/>
                <a:gd name="connsiteY19" fmla="*/ 212685 h 472814"/>
                <a:gd name="connsiteX20" fmla="*/ 121004 w 171721"/>
                <a:gd name="connsiteY20" fmla="*/ 230681 h 472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1721" h="472814">
                  <a:moveTo>
                    <a:pt x="121004" y="230681"/>
                  </a:moveTo>
                  <a:cubicBezTo>
                    <a:pt x="117732" y="255222"/>
                    <a:pt x="114460" y="281398"/>
                    <a:pt x="116096" y="307575"/>
                  </a:cubicBezTo>
                  <a:cubicBezTo>
                    <a:pt x="121004" y="358292"/>
                    <a:pt x="139000" y="402465"/>
                    <a:pt x="170085" y="443366"/>
                  </a:cubicBezTo>
                  <a:cubicBezTo>
                    <a:pt x="170085" y="443366"/>
                    <a:pt x="170085" y="445002"/>
                    <a:pt x="171721" y="446638"/>
                  </a:cubicBezTo>
                  <a:cubicBezTo>
                    <a:pt x="168449" y="448274"/>
                    <a:pt x="166813" y="446638"/>
                    <a:pt x="166813" y="445002"/>
                  </a:cubicBezTo>
                  <a:cubicBezTo>
                    <a:pt x="158633" y="438458"/>
                    <a:pt x="148817" y="435186"/>
                    <a:pt x="140636" y="428642"/>
                  </a:cubicBezTo>
                  <a:cubicBezTo>
                    <a:pt x="137364" y="425370"/>
                    <a:pt x="137364" y="430278"/>
                    <a:pt x="135728" y="431914"/>
                  </a:cubicBezTo>
                  <a:cubicBezTo>
                    <a:pt x="132456" y="443366"/>
                    <a:pt x="132456" y="456454"/>
                    <a:pt x="135728" y="467907"/>
                  </a:cubicBezTo>
                  <a:cubicBezTo>
                    <a:pt x="135728" y="469543"/>
                    <a:pt x="137364" y="471179"/>
                    <a:pt x="135728" y="472815"/>
                  </a:cubicBezTo>
                  <a:cubicBezTo>
                    <a:pt x="86647" y="441730"/>
                    <a:pt x="50654" y="399193"/>
                    <a:pt x="26114" y="346840"/>
                  </a:cubicBezTo>
                  <a:cubicBezTo>
                    <a:pt x="-1699" y="287943"/>
                    <a:pt x="-6607" y="227409"/>
                    <a:pt x="8118" y="165240"/>
                  </a:cubicBezTo>
                  <a:cubicBezTo>
                    <a:pt x="21206" y="106342"/>
                    <a:pt x="47382" y="52353"/>
                    <a:pt x="75195" y="0"/>
                  </a:cubicBezTo>
                  <a:cubicBezTo>
                    <a:pt x="80103" y="0"/>
                    <a:pt x="78467" y="4908"/>
                    <a:pt x="80103" y="8180"/>
                  </a:cubicBezTo>
                  <a:cubicBezTo>
                    <a:pt x="81739" y="19632"/>
                    <a:pt x="81739" y="31085"/>
                    <a:pt x="83375" y="40901"/>
                  </a:cubicBezTo>
                  <a:cubicBezTo>
                    <a:pt x="85011" y="47445"/>
                    <a:pt x="83375" y="53989"/>
                    <a:pt x="81739" y="60533"/>
                  </a:cubicBezTo>
                  <a:cubicBezTo>
                    <a:pt x="78467" y="116159"/>
                    <a:pt x="88283" y="168512"/>
                    <a:pt x="109552" y="220865"/>
                  </a:cubicBezTo>
                  <a:cubicBezTo>
                    <a:pt x="106280" y="204505"/>
                    <a:pt x="99736" y="188144"/>
                    <a:pt x="99736" y="171784"/>
                  </a:cubicBezTo>
                  <a:cubicBezTo>
                    <a:pt x="101372" y="168512"/>
                    <a:pt x="101372" y="166876"/>
                    <a:pt x="104644" y="170148"/>
                  </a:cubicBezTo>
                  <a:cubicBezTo>
                    <a:pt x="106280" y="171784"/>
                    <a:pt x="106280" y="175056"/>
                    <a:pt x="107916" y="176692"/>
                  </a:cubicBezTo>
                  <a:cubicBezTo>
                    <a:pt x="111188" y="188144"/>
                    <a:pt x="114460" y="201233"/>
                    <a:pt x="117732" y="212685"/>
                  </a:cubicBezTo>
                  <a:cubicBezTo>
                    <a:pt x="121004" y="215957"/>
                    <a:pt x="121004" y="222501"/>
                    <a:pt x="121004" y="230681"/>
                  </a:cubicBezTo>
                  <a:close/>
                </a:path>
              </a:pathLst>
            </a:custGeom>
            <a:solidFill>
              <a:srgbClr val="9CA771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5" name="Полилиния: фигура 1434">
              <a:extLst>
                <a:ext uri="{FF2B5EF4-FFF2-40B4-BE49-F238E27FC236}">
                  <a16:creationId xmlns:a16="http://schemas.microsoft.com/office/drawing/2014/main" id="{0B215F69-8561-042C-0AAB-8514C6C253B5}"/>
                </a:ext>
              </a:extLst>
            </p:cNvPr>
            <p:cNvSpPr/>
            <p:nvPr/>
          </p:nvSpPr>
          <p:spPr>
            <a:xfrm>
              <a:off x="14568177" y="3575033"/>
              <a:ext cx="243846" cy="261765"/>
            </a:xfrm>
            <a:custGeom>
              <a:avLst/>
              <a:gdLst>
                <a:gd name="connsiteX0" fmla="*/ 58975 w 243846"/>
                <a:gd name="connsiteY0" fmla="*/ 256858 h 261765"/>
                <a:gd name="connsiteX1" fmla="*/ 16438 w 243846"/>
                <a:gd name="connsiteY1" fmla="*/ 260130 h 261765"/>
                <a:gd name="connsiteX2" fmla="*/ 6622 w 243846"/>
                <a:gd name="connsiteY2" fmla="*/ 261766 h 261765"/>
                <a:gd name="connsiteX3" fmla="*/ 3350 w 243846"/>
                <a:gd name="connsiteY3" fmla="*/ 176692 h 261765"/>
                <a:gd name="connsiteX4" fmla="*/ 22982 w 243846"/>
                <a:gd name="connsiteY4" fmla="*/ 201233 h 261765"/>
                <a:gd name="connsiteX5" fmla="*/ 36070 w 243846"/>
                <a:gd name="connsiteY5" fmla="*/ 212685 h 261765"/>
                <a:gd name="connsiteX6" fmla="*/ 42614 w 243846"/>
                <a:gd name="connsiteY6" fmla="*/ 209413 h 261765"/>
                <a:gd name="connsiteX7" fmla="*/ 40978 w 243846"/>
                <a:gd name="connsiteY7" fmla="*/ 181600 h 261765"/>
                <a:gd name="connsiteX8" fmla="*/ 52431 w 243846"/>
                <a:gd name="connsiteY8" fmla="*/ 57261 h 261765"/>
                <a:gd name="connsiteX9" fmla="*/ 58975 w 243846"/>
                <a:gd name="connsiteY9" fmla="*/ 42537 h 261765"/>
                <a:gd name="connsiteX10" fmla="*/ 68791 w 243846"/>
                <a:gd name="connsiteY10" fmla="*/ 55625 h 261765"/>
                <a:gd name="connsiteX11" fmla="*/ 88423 w 243846"/>
                <a:gd name="connsiteY11" fmla="*/ 53989 h 261765"/>
                <a:gd name="connsiteX12" fmla="*/ 114600 w 243846"/>
                <a:gd name="connsiteY12" fmla="*/ 4908 h 261765"/>
                <a:gd name="connsiteX13" fmla="*/ 117872 w 243846"/>
                <a:gd name="connsiteY13" fmla="*/ 0 h 261765"/>
                <a:gd name="connsiteX14" fmla="*/ 134233 w 243846"/>
                <a:gd name="connsiteY14" fmla="*/ 29449 h 261765"/>
                <a:gd name="connsiteX15" fmla="*/ 242211 w 243846"/>
                <a:gd name="connsiteY15" fmla="*/ 121067 h 261765"/>
                <a:gd name="connsiteX16" fmla="*/ 243847 w 243846"/>
                <a:gd name="connsiteY16" fmla="*/ 122703 h 261765"/>
                <a:gd name="connsiteX17" fmla="*/ 220942 w 243846"/>
                <a:gd name="connsiteY17" fmla="*/ 153787 h 261765"/>
                <a:gd name="connsiteX18" fmla="*/ 202946 w 243846"/>
                <a:gd name="connsiteY18" fmla="*/ 171784 h 261765"/>
                <a:gd name="connsiteX19" fmla="*/ 206218 w 243846"/>
                <a:gd name="connsiteY19" fmla="*/ 161968 h 261765"/>
                <a:gd name="connsiteX20" fmla="*/ 214398 w 243846"/>
                <a:gd name="connsiteY20" fmla="*/ 142335 h 261765"/>
                <a:gd name="connsiteX21" fmla="*/ 67155 w 243846"/>
                <a:gd name="connsiteY21" fmla="*/ 250314 h 261765"/>
                <a:gd name="connsiteX22" fmla="*/ 58975 w 243846"/>
                <a:gd name="connsiteY22" fmla="*/ 256858 h 261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3846" h="261765">
                  <a:moveTo>
                    <a:pt x="58975" y="256858"/>
                  </a:moveTo>
                  <a:cubicBezTo>
                    <a:pt x="44250" y="258494"/>
                    <a:pt x="31162" y="263402"/>
                    <a:pt x="16438" y="260130"/>
                  </a:cubicBezTo>
                  <a:cubicBezTo>
                    <a:pt x="13166" y="260130"/>
                    <a:pt x="9894" y="260130"/>
                    <a:pt x="6622" y="261766"/>
                  </a:cubicBezTo>
                  <a:cubicBezTo>
                    <a:pt x="-1559" y="233953"/>
                    <a:pt x="-1559" y="206141"/>
                    <a:pt x="3350" y="176692"/>
                  </a:cubicBezTo>
                  <a:cubicBezTo>
                    <a:pt x="11530" y="184872"/>
                    <a:pt x="16438" y="193052"/>
                    <a:pt x="22982" y="201233"/>
                  </a:cubicBezTo>
                  <a:cubicBezTo>
                    <a:pt x="26254" y="206141"/>
                    <a:pt x="31162" y="209413"/>
                    <a:pt x="36070" y="212685"/>
                  </a:cubicBezTo>
                  <a:cubicBezTo>
                    <a:pt x="40978" y="215957"/>
                    <a:pt x="42614" y="214321"/>
                    <a:pt x="42614" y="209413"/>
                  </a:cubicBezTo>
                  <a:cubicBezTo>
                    <a:pt x="42614" y="199597"/>
                    <a:pt x="40978" y="189780"/>
                    <a:pt x="40978" y="181600"/>
                  </a:cubicBezTo>
                  <a:cubicBezTo>
                    <a:pt x="36070" y="139063"/>
                    <a:pt x="40978" y="98162"/>
                    <a:pt x="52431" y="57261"/>
                  </a:cubicBezTo>
                  <a:cubicBezTo>
                    <a:pt x="54067" y="52353"/>
                    <a:pt x="55703" y="47445"/>
                    <a:pt x="58975" y="42537"/>
                  </a:cubicBezTo>
                  <a:cubicBezTo>
                    <a:pt x="62247" y="47445"/>
                    <a:pt x="65519" y="52353"/>
                    <a:pt x="68791" y="55625"/>
                  </a:cubicBezTo>
                  <a:cubicBezTo>
                    <a:pt x="75335" y="63805"/>
                    <a:pt x="83515" y="63805"/>
                    <a:pt x="88423" y="53989"/>
                  </a:cubicBezTo>
                  <a:cubicBezTo>
                    <a:pt x="96604" y="37629"/>
                    <a:pt x="104784" y="21269"/>
                    <a:pt x="114600" y="4908"/>
                  </a:cubicBezTo>
                  <a:cubicBezTo>
                    <a:pt x="114600" y="3272"/>
                    <a:pt x="116236" y="3272"/>
                    <a:pt x="117872" y="0"/>
                  </a:cubicBezTo>
                  <a:cubicBezTo>
                    <a:pt x="122780" y="9816"/>
                    <a:pt x="127688" y="19632"/>
                    <a:pt x="134233" y="29449"/>
                  </a:cubicBezTo>
                  <a:cubicBezTo>
                    <a:pt x="158773" y="71986"/>
                    <a:pt x="194766" y="103070"/>
                    <a:pt x="242211" y="121067"/>
                  </a:cubicBezTo>
                  <a:cubicBezTo>
                    <a:pt x="242211" y="121067"/>
                    <a:pt x="243847" y="122703"/>
                    <a:pt x="243847" y="122703"/>
                  </a:cubicBezTo>
                  <a:cubicBezTo>
                    <a:pt x="235667" y="132519"/>
                    <a:pt x="229123" y="143971"/>
                    <a:pt x="220942" y="153787"/>
                  </a:cubicBezTo>
                  <a:cubicBezTo>
                    <a:pt x="216034" y="160332"/>
                    <a:pt x="209490" y="166876"/>
                    <a:pt x="202946" y="171784"/>
                  </a:cubicBezTo>
                  <a:cubicBezTo>
                    <a:pt x="201310" y="168512"/>
                    <a:pt x="204582" y="165240"/>
                    <a:pt x="206218" y="161968"/>
                  </a:cubicBezTo>
                  <a:cubicBezTo>
                    <a:pt x="209490" y="157060"/>
                    <a:pt x="212762" y="150515"/>
                    <a:pt x="214398" y="142335"/>
                  </a:cubicBezTo>
                  <a:cubicBezTo>
                    <a:pt x="176769" y="193052"/>
                    <a:pt x="126052" y="227409"/>
                    <a:pt x="67155" y="250314"/>
                  </a:cubicBezTo>
                  <a:cubicBezTo>
                    <a:pt x="63883" y="251950"/>
                    <a:pt x="57339" y="251950"/>
                    <a:pt x="58975" y="256858"/>
                  </a:cubicBezTo>
                  <a:close/>
                </a:path>
              </a:pathLst>
            </a:custGeom>
            <a:solidFill>
              <a:srgbClr val="519342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6" name="Полилиния: фигура 1435">
              <a:extLst>
                <a:ext uri="{FF2B5EF4-FFF2-40B4-BE49-F238E27FC236}">
                  <a16:creationId xmlns:a16="http://schemas.microsoft.com/office/drawing/2014/main" id="{2942F63E-F592-4A92-DB34-459774397146}"/>
                </a:ext>
              </a:extLst>
            </p:cNvPr>
            <p:cNvSpPr/>
            <p:nvPr/>
          </p:nvSpPr>
          <p:spPr>
            <a:xfrm>
              <a:off x="14558196" y="3265564"/>
              <a:ext cx="127853" cy="366730"/>
            </a:xfrm>
            <a:custGeom>
              <a:avLst/>
              <a:gdLst>
                <a:gd name="connsiteX0" fmla="*/ 114765 w 127853"/>
                <a:gd name="connsiteY0" fmla="*/ 181858 h 366730"/>
                <a:gd name="connsiteX1" fmla="*/ 119673 w 127853"/>
                <a:gd name="connsiteY1" fmla="*/ 221123 h 366730"/>
                <a:gd name="connsiteX2" fmla="*/ 127853 w 127853"/>
                <a:gd name="connsiteY2" fmla="*/ 239120 h 366730"/>
                <a:gd name="connsiteX3" fmla="*/ 126217 w 127853"/>
                <a:gd name="connsiteY3" fmla="*/ 239120 h 366730"/>
                <a:gd name="connsiteX4" fmla="*/ 114765 w 127853"/>
                <a:gd name="connsiteY4" fmla="*/ 245664 h 366730"/>
                <a:gd name="connsiteX5" fmla="*/ 122945 w 127853"/>
                <a:gd name="connsiteY5" fmla="*/ 296381 h 366730"/>
                <a:gd name="connsiteX6" fmla="*/ 122945 w 127853"/>
                <a:gd name="connsiteY6" fmla="*/ 304561 h 366730"/>
                <a:gd name="connsiteX7" fmla="*/ 86952 w 127853"/>
                <a:gd name="connsiteY7" fmla="*/ 350370 h 366730"/>
                <a:gd name="connsiteX8" fmla="*/ 77136 w 127853"/>
                <a:gd name="connsiteY8" fmla="*/ 342190 h 366730"/>
                <a:gd name="connsiteX9" fmla="*/ 59140 w 127853"/>
                <a:gd name="connsiteY9" fmla="*/ 345462 h 366730"/>
                <a:gd name="connsiteX10" fmla="*/ 47687 w 127853"/>
                <a:gd name="connsiteY10" fmla="*/ 366730 h 366730"/>
                <a:gd name="connsiteX11" fmla="*/ 23147 w 127853"/>
                <a:gd name="connsiteY11" fmla="*/ 327466 h 366730"/>
                <a:gd name="connsiteX12" fmla="*/ 242 w 127853"/>
                <a:gd name="connsiteY12" fmla="*/ 190039 h 366730"/>
                <a:gd name="connsiteX13" fmla="*/ 23147 w 127853"/>
                <a:gd name="connsiteY13" fmla="*/ 57520 h 366730"/>
                <a:gd name="connsiteX14" fmla="*/ 42779 w 127853"/>
                <a:gd name="connsiteY14" fmla="*/ 8438 h 366730"/>
                <a:gd name="connsiteX15" fmla="*/ 49323 w 127853"/>
                <a:gd name="connsiteY15" fmla="*/ 258 h 366730"/>
                <a:gd name="connsiteX16" fmla="*/ 54231 w 127853"/>
                <a:gd name="connsiteY16" fmla="*/ 6802 h 366730"/>
                <a:gd name="connsiteX17" fmla="*/ 59140 w 127853"/>
                <a:gd name="connsiteY17" fmla="*/ 14983 h 366730"/>
                <a:gd name="connsiteX18" fmla="*/ 65684 w 127853"/>
                <a:gd name="connsiteY18" fmla="*/ 41159 h 366730"/>
                <a:gd name="connsiteX19" fmla="*/ 64048 w 127853"/>
                <a:gd name="connsiteY19" fmla="*/ 52611 h 366730"/>
                <a:gd name="connsiteX20" fmla="*/ 62412 w 127853"/>
                <a:gd name="connsiteY20" fmla="*/ 62428 h 366730"/>
                <a:gd name="connsiteX21" fmla="*/ 101676 w 127853"/>
                <a:gd name="connsiteY21" fmla="*/ 230939 h 366730"/>
                <a:gd name="connsiteX22" fmla="*/ 104949 w 127853"/>
                <a:gd name="connsiteY22" fmla="*/ 250572 h 366730"/>
                <a:gd name="connsiteX23" fmla="*/ 95132 w 127853"/>
                <a:gd name="connsiteY23" fmla="*/ 173678 h 366730"/>
                <a:gd name="connsiteX24" fmla="*/ 85316 w 127853"/>
                <a:gd name="connsiteY24" fmla="*/ 126233 h 366730"/>
                <a:gd name="connsiteX25" fmla="*/ 83680 w 127853"/>
                <a:gd name="connsiteY25" fmla="*/ 114781 h 366730"/>
                <a:gd name="connsiteX26" fmla="*/ 90224 w 127853"/>
                <a:gd name="connsiteY26" fmla="*/ 114781 h 366730"/>
                <a:gd name="connsiteX27" fmla="*/ 100040 w 127853"/>
                <a:gd name="connsiteY27" fmla="*/ 144230 h 366730"/>
                <a:gd name="connsiteX28" fmla="*/ 114765 w 127853"/>
                <a:gd name="connsiteY28" fmla="*/ 181858 h 366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27853" h="366730">
                  <a:moveTo>
                    <a:pt x="114765" y="181858"/>
                  </a:moveTo>
                  <a:cubicBezTo>
                    <a:pt x="114765" y="194947"/>
                    <a:pt x="116401" y="208035"/>
                    <a:pt x="119673" y="221123"/>
                  </a:cubicBezTo>
                  <a:cubicBezTo>
                    <a:pt x="121309" y="227667"/>
                    <a:pt x="124581" y="234212"/>
                    <a:pt x="127853" y="239120"/>
                  </a:cubicBezTo>
                  <a:cubicBezTo>
                    <a:pt x="127853" y="239120"/>
                    <a:pt x="126217" y="240756"/>
                    <a:pt x="126217" y="239120"/>
                  </a:cubicBezTo>
                  <a:cubicBezTo>
                    <a:pt x="114765" y="234212"/>
                    <a:pt x="114765" y="234212"/>
                    <a:pt x="114765" y="245664"/>
                  </a:cubicBezTo>
                  <a:cubicBezTo>
                    <a:pt x="114765" y="263660"/>
                    <a:pt x="118037" y="280021"/>
                    <a:pt x="122945" y="296381"/>
                  </a:cubicBezTo>
                  <a:cubicBezTo>
                    <a:pt x="124581" y="299653"/>
                    <a:pt x="126217" y="302925"/>
                    <a:pt x="122945" y="304561"/>
                  </a:cubicBezTo>
                  <a:cubicBezTo>
                    <a:pt x="106585" y="317649"/>
                    <a:pt x="96768" y="334010"/>
                    <a:pt x="86952" y="350370"/>
                  </a:cubicBezTo>
                  <a:cubicBezTo>
                    <a:pt x="82044" y="348734"/>
                    <a:pt x="80408" y="343826"/>
                    <a:pt x="77136" y="342190"/>
                  </a:cubicBezTo>
                  <a:cubicBezTo>
                    <a:pt x="65684" y="332374"/>
                    <a:pt x="65684" y="332374"/>
                    <a:pt x="59140" y="345462"/>
                  </a:cubicBezTo>
                  <a:cubicBezTo>
                    <a:pt x="55867" y="352006"/>
                    <a:pt x="52595" y="358550"/>
                    <a:pt x="47687" y="366730"/>
                  </a:cubicBezTo>
                  <a:cubicBezTo>
                    <a:pt x="36235" y="355278"/>
                    <a:pt x="29691" y="342190"/>
                    <a:pt x="23147" y="327466"/>
                  </a:cubicBezTo>
                  <a:cubicBezTo>
                    <a:pt x="5150" y="283293"/>
                    <a:pt x="-1394" y="237484"/>
                    <a:pt x="242" y="190039"/>
                  </a:cubicBezTo>
                  <a:cubicBezTo>
                    <a:pt x="1878" y="144230"/>
                    <a:pt x="10058" y="100056"/>
                    <a:pt x="23147" y="57520"/>
                  </a:cubicBezTo>
                  <a:cubicBezTo>
                    <a:pt x="28055" y="41159"/>
                    <a:pt x="32963" y="23163"/>
                    <a:pt x="42779" y="8438"/>
                  </a:cubicBezTo>
                  <a:cubicBezTo>
                    <a:pt x="44415" y="5166"/>
                    <a:pt x="41143" y="-1378"/>
                    <a:pt x="49323" y="258"/>
                  </a:cubicBezTo>
                  <a:cubicBezTo>
                    <a:pt x="49323" y="3530"/>
                    <a:pt x="52595" y="5166"/>
                    <a:pt x="54231" y="6802"/>
                  </a:cubicBezTo>
                  <a:cubicBezTo>
                    <a:pt x="55867" y="10074"/>
                    <a:pt x="57504" y="11711"/>
                    <a:pt x="59140" y="14983"/>
                  </a:cubicBezTo>
                  <a:cubicBezTo>
                    <a:pt x="60776" y="23163"/>
                    <a:pt x="64048" y="31343"/>
                    <a:pt x="65684" y="41159"/>
                  </a:cubicBezTo>
                  <a:cubicBezTo>
                    <a:pt x="67320" y="44431"/>
                    <a:pt x="68956" y="49339"/>
                    <a:pt x="64048" y="52611"/>
                  </a:cubicBezTo>
                  <a:cubicBezTo>
                    <a:pt x="59140" y="55884"/>
                    <a:pt x="62412" y="59156"/>
                    <a:pt x="62412" y="62428"/>
                  </a:cubicBezTo>
                  <a:cubicBezTo>
                    <a:pt x="77136" y="118053"/>
                    <a:pt x="90224" y="173678"/>
                    <a:pt x="101676" y="230939"/>
                  </a:cubicBezTo>
                  <a:cubicBezTo>
                    <a:pt x="103313" y="237484"/>
                    <a:pt x="103313" y="245664"/>
                    <a:pt x="104949" y="250572"/>
                  </a:cubicBezTo>
                  <a:cubicBezTo>
                    <a:pt x="103313" y="226031"/>
                    <a:pt x="100040" y="199855"/>
                    <a:pt x="95132" y="173678"/>
                  </a:cubicBezTo>
                  <a:cubicBezTo>
                    <a:pt x="91860" y="157318"/>
                    <a:pt x="88588" y="142593"/>
                    <a:pt x="85316" y="126233"/>
                  </a:cubicBezTo>
                  <a:cubicBezTo>
                    <a:pt x="83680" y="122961"/>
                    <a:pt x="83680" y="118053"/>
                    <a:pt x="83680" y="114781"/>
                  </a:cubicBezTo>
                  <a:cubicBezTo>
                    <a:pt x="85316" y="108237"/>
                    <a:pt x="88588" y="111509"/>
                    <a:pt x="90224" y="114781"/>
                  </a:cubicBezTo>
                  <a:cubicBezTo>
                    <a:pt x="93496" y="124597"/>
                    <a:pt x="96768" y="134413"/>
                    <a:pt x="100040" y="144230"/>
                  </a:cubicBezTo>
                  <a:cubicBezTo>
                    <a:pt x="106585" y="157318"/>
                    <a:pt x="111493" y="170406"/>
                    <a:pt x="114765" y="181858"/>
                  </a:cubicBezTo>
                  <a:close/>
                </a:path>
              </a:pathLst>
            </a:custGeom>
            <a:solidFill>
              <a:srgbClr val="9CA670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7" name="Полилиния: фигура 1436">
              <a:extLst>
                <a:ext uri="{FF2B5EF4-FFF2-40B4-BE49-F238E27FC236}">
                  <a16:creationId xmlns:a16="http://schemas.microsoft.com/office/drawing/2014/main" id="{CF44DB73-97D6-BE5B-F2A0-887801A24E84}"/>
                </a:ext>
              </a:extLst>
            </p:cNvPr>
            <p:cNvSpPr/>
            <p:nvPr/>
          </p:nvSpPr>
          <p:spPr>
            <a:xfrm>
              <a:off x="14282942" y="3061318"/>
              <a:ext cx="198427" cy="291214"/>
            </a:xfrm>
            <a:custGeom>
              <a:avLst/>
              <a:gdLst>
                <a:gd name="connsiteX0" fmla="*/ 172426 w 198427"/>
                <a:gd name="connsiteY0" fmla="*/ 52353 h 291214"/>
                <a:gd name="connsiteX1" fmla="*/ 113528 w 198427"/>
                <a:gd name="connsiteY1" fmla="*/ 143971 h 291214"/>
                <a:gd name="connsiteX2" fmla="*/ 88988 w 198427"/>
                <a:gd name="connsiteY2" fmla="*/ 212685 h 291214"/>
                <a:gd name="connsiteX3" fmla="*/ 88988 w 198427"/>
                <a:gd name="connsiteY3" fmla="*/ 230681 h 291214"/>
                <a:gd name="connsiteX4" fmla="*/ 84080 w 198427"/>
                <a:gd name="connsiteY4" fmla="*/ 245406 h 291214"/>
                <a:gd name="connsiteX5" fmla="*/ 51359 w 198427"/>
                <a:gd name="connsiteY5" fmla="*/ 291215 h 291214"/>
                <a:gd name="connsiteX6" fmla="*/ 49723 w 198427"/>
                <a:gd name="connsiteY6" fmla="*/ 289579 h 291214"/>
                <a:gd name="connsiteX7" fmla="*/ 39907 w 198427"/>
                <a:gd name="connsiteY7" fmla="*/ 258494 h 291214"/>
                <a:gd name="connsiteX8" fmla="*/ 3914 w 198427"/>
                <a:gd name="connsiteY8" fmla="*/ 219229 h 291214"/>
                <a:gd name="connsiteX9" fmla="*/ 642 w 198427"/>
                <a:gd name="connsiteY9" fmla="*/ 209413 h 291214"/>
                <a:gd name="connsiteX10" fmla="*/ 120072 w 198427"/>
                <a:gd name="connsiteY10" fmla="*/ 39265 h 291214"/>
                <a:gd name="connsiteX11" fmla="*/ 195330 w 198427"/>
                <a:gd name="connsiteY11" fmla="*/ 0 h 291214"/>
                <a:gd name="connsiteX12" fmla="*/ 195330 w 198427"/>
                <a:gd name="connsiteY12" fmla="*/ 9816 h 291214"/>
                <a:gd name="connsiteX13" fmla="*/ 172426 w 198427"/>
                <a:gd name="connsiteY13" fmla="*/ 52353 h 291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8427" h="291214">
                  <a:moveTo>
                    <a:pt x="172426" y="52353"/>
                  </a:moveTo>
                  <a:cubicBezTo>
                    <a:pt x="149521" y="80166"/>
                    <a:pt x="129889" y="111251"/>
                    <a:pt x="113528" y="143971"/>
                  </a:cubicBezTo>
                  <a:cubicBezTo>
                    <a:pt x="103712" y="165240"/>
                    <a:pt x="93896" y="188144"/>
                    <a:pt x="88988" y="212685"/>
                  </a:cubicBezTo>
                  <a:cubicBezTo>
                    <a:pt x="87352" y="219229"/>
                    <a:pt x="87352" y="225773"/>
                    <a:pt x="88988" y="230681"/>
                  </a:cubicBezTo>
                  <a:cubicBezTo>
                    <a:pt x="90624" y="237225"/>
                    <a:pt x="87352" y="240497"/>
                    <a:pt x="84080" y="245406"/>
                  </a:cubicBezTo>
                  <a:cubicBezTo>
                    <a:pt x="70991" y="260130"/>
                    <a:pt x="61175" y="274854"/>
                    <a:pt x="51359" y="291215"/>
                  </a:cubicBezTo>
                  <a:cubicBezTo>
                    <a:pt x="49723" y="291215"/>
                    <a:pt x="49723" y="289579"/>
                    <a:pt x="49723" y="289579"/>
                  </a:cubicBezTo>
                  <a:cubicBezTo>
                    <a:pt x="51359" y="278126"/>
                    <a:pt x="44815" y="268310"/>
                    <a:pt x="39907" y="258494"/>
                  </a:cubicBezTo>
                  <a:cubicBezTo>
                    <a:pt x="30090" y="243770"/>
                    <a:pt x="18638" y="230681"/>
                    <a:pt x="3914" y="219229"/>
                  </a:cubicBezTo>
                  <a:cubicBezTo>
                    <a:pt x="642" y="215957"/>
                    <a:pt x="-994" y="214321"/>
                    <a:pt x="642" y="209413"/>
                  </a:cubicBezTo>
                  <a:cubicBezTo>
                    <a:pt x="10458" y="132519"/>
                    <a:pt x="57903" y="80166"/>
                    <a:pt x="120072" y="39265"/>
                  </a:cubicBezTo>
                  <a:cubicBezTo>
                    <a:pt x="142977" y="22905"/>
                    <a:pt x="169154" y="9816"/>
                    <a:pt x="195330" y="0"/>
                  </a:cubicBezTo>
                  <a:cubicBezTo>
                    <a:pt x="198602" y="3272"/>
                    <a:pt x="200238" y="4908"/>
                    <a:pt x="195330" y="9816"/>
                  </a:cubicBezTo>
                  <a:cubicBezTo>
                    <a:pt x="185514" y="22905"/>
                    <a:pt x="178970" y="37629"/>
                    <a:pt x="172426" y="52353"/>
                  </a:cubicBezTo>
                  <a:close/>
                </a:path>
              </a:pathLst>
            </a:custGeom>
            <a:solidFill>
              <a:srgbClr val="768336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8" name="Полилиния: фигура 1437">
              <a:extLst>
                <a:ext uri="{FF2B5EF4-FFF2-40B4-BE49-F238E27FC236}">
                  <a16:creationId xmlns:a16="http://schemas.microsoft.com/office/drawing/2014/main" id="{7A5CB159-98FF-3912-8331-D13BCD15271C}"/>
                </a:ext>
              </a:extLst>
            </p:cNvPr>
            <p:cNvSpPr/>
            <p:nvPr/>
          </p:nvSpPr>
          <p:spPr>
            <a:xfrm>
              <a:off x="14633696" y="3087264"/>
              <a:ext cx="162876" cy="221095"/>
            </a:xfrm>
            <a:custGeom>
              <a:avLst/>
              <a:gdLst>
                <a:gd name="connsiteX0" fmla="*/ 68714 w 162876"/>
                <a:gd name="connsiteY0" fmla="*/ 55856 h 221095"/>
                <a:gd name="connsiteX1" fmla="*/ 86710 w 162876"/>
                <a:gd name="connsiteY1" fmla="*/ 23135 h 221095"/>
                <a:gd name="connsiteX2" fmla="*/ 112887 w 162876"/>
                <a:gd name="connsiteY2" fmla="*/ 1867 h 221095"/>
                <a:gd name="connsiteX3" fmla="*/ 135791 w 162876"/>
                <a:gd name="connsiteY3" fmla="*/ 14955 h 221095"/>
                <a:gd name="connsiteX4" fmla="*/ 130883 w 162876"/>
                <a:gd name="connsiteY4" fmla="*/ 64036 h 221095"/>
                <a:gd name="connsiteX5" fmla="*/ 129247 w 162876"/>
                <a:gd name="connsiteY5" fmla="*/ 72217 h 221095"/>
                <a:gd name="connsiteX6" fmla="*/ 134155 w 162876"/>
                <a:gd name="connsiteY6" fmla="*/ 68944 h 221095"/>
                <a:gd name="connsiteX7" fmla="*/ 148879 w 162876"/>
                <a:gd name="connsiteY7" fmla="*/ 62400 h 221095"/>
                <a:gd name="connsiteX8" fmla="*/ 161968 w 162876"/>
                <a:gd name="connsiteY8" fmla="*/ 75489 h 221095"/>
                <a:gd name="connsiteX9" fmla="*/ 157059 w 162876"/>
                <a:gd name="connsiteY9" fmla="*/ 91849 h 221095"/>
                <a:gd name="connsiteX10" fmla="*/ 103070 w 162876"/>
                <a:gd name="connsiteY10" fmla="*/ 167107 h 221095"/>
                <a:gd name="connsiteX11" fmla="*/ 96526 w 162876"/>
                <a:gd name="connsiteY11" fmla="*/ 172015 h 221095"/>
                <a:gd name="connsiteX12" fmla="*/ 93254 w 162876"/>
                <a:gd name="connsiteY12" fmla="*/ 175287 h 221095"/>
                <a:gd name="connsiteX13" fmla="*/ 73622 w 162876"/>
                <a:gd name="connsiteY13" fmla="*/ 221096 h 221095"/>
                <a:gd name="connsiteX14" fmla="*/ 39265 w 162876"/>
                <a:gd name="connsiteY14" fmla="*/ 198191 h 221095"/>
                <a:gd name="connsiteX15" fmla="*/ 0 w 162876"/>
                <a:gd name="connsiteY15" fmla="*/ 124570 h 221095"/>
                <a:gd name="connsiteX16" fmla="*/ 6544 w 162876"/>
                <a:gd name="connsiteY16" fmla="*/ 108209 h 221095"/>
                <a:gd name="connsiteX17" fmla="*/ 27813 w 162876"/>
                <a:gd name="connsiteY17" fmla="*/ 118026 h 221095"/>
                <a:gd name="connsiteX18" fmla="*/ 34357 w 162876"/>
                <a:gd name="connsiteY18" fmla="*/ 129478 h 221095"/>
                <a:gd name="connsiteX19" fmla="*/ 39265 w 162876"/>
                <a:gd name="connsiteY19" fmla="*/ 132750 h 221095"/>
                <a:gd name="connsiteX20" fmla="*/ 39265 w 162876"/>
                <a:gd name="connsiteY20" fmla="*/ 126206 h 221095"/>
                <a:gd name="connsiteX21" fmla="*/ 34357 w 162876"/>
                <a:gd name="connsiteY21" fmla="*/ 111481 h 221095"/>
                <a:gd name="connsiteX22" fmla="*/ 19632 w 162876"/>
                <a:gd name="connsiteY22" fmla="*/ 52584 h 221095"/>
                <a:gd name="connsiteX23" fmla="*/ 22905 w 162876"/>
                <a:gd name="connsiteY23" fmla="*/ 18227 h 221095"/>
                <a:gd name="connsiteX24" fmla="*/ 42537 w 162876"/>
                <a:gd name="connsiteY24" fmla="*/ 14955 h 221095"/>
                <a:gd name="connsiteX25" fmla="*/ 60533 w 162876"/>
                <a:gd name="connsiteY25" fmla="*/ 47676 h 221095"/>
                <a:gd name="connsiteX26" fmla="*/ 68714 w 162876"/>
                <a:gd name="connsiteY26" fmla="*/ 55856 h 22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2876" h="221095">
                  <a:moveTo>
                    <a:pt x="68714" y="55856"/>
                  </a:moveTo>
                  <a:cubicBezTo>
                    <a:pt x="75258" y="44404"/>
                    <a:pt x="80166" y="32952"/>
                    <a:pt x="86710" y="23135"/>
                  </a:cubicBezTo>
                  <a:cubicBezTo>
                    <a:pt x="93254" y="13319"/>
                    <a:pt x="101434" y="5139"/>
                    <a:pt x="112887" y="1867"/>
                  </a:cubicBezTo>
                  <a:cubicBezTo>
                    <a:pt x="125975" y="-3041"/>
                    <a:pt x="134155" y="1867"/>
                    <a:pt x="135791" y="14955"/>
                  </a:cubicBezTo>
                  <a:cubicBezTo>
                    <a:pt x="137427" y="31316"/>
                    <a:pt x="134155" y="47676"/>
                    <a:pt x="130883" y="64036"/>
                  </a:cubicBezTo>
                  <a:cubicBezTo>
                    <a:pt x="130883" y="67308"/>
                    <a:pt x="129247" y="68944"/>
                    <a:pt x="129247" y="72217"/>
                  </a:cubicBezTo>
                  <a:cubicBezTo>
                    <a:pt x="132519" y="73853"/>
                    <a:pt x="132519" y="70580"/>
                    <a:pt x="134155" y="68944"/>
                  </a:cubicBezTo>
                  <a:cubicBezTo>
                    <a:pt x="137427" y="62400"/>
                    <a:pt x="142335" y="60764"/>
                    <a:pt x="148879" y="62400"/>
                  </a:cubicBezTo>
                  <a:cubicBezTo>
                    <a:pt x="155423" y="64036"/>
                    <a:pt x="160332" y="67308"/>
                    <a:pt x="161968" y="75489"/>
                  </a:cubicBezTo>
                  <a:cubicBezTo>
                    <a:pt x="163604" y="82033"/>
                    <a:pt x="163604" y="86941"/>
                    <a:pt x="157059" y="91849"/>
                  </a:cubicBezTo>
                  <a:cubicBezTo>
                    <a:pt x="132519" y="113117"/>
                    <a:pt x="114523" y="137658"/>
                    <a:pt x="103070" y="167107"/>
                  </a:cubicBezTo>
                  <a:cubicBezTo>
                    <a:pt x="101434" y="170379"/>
                    <a:pt x="101434" y="173651"/>
                    <a:pt x="96526" y="172015"/>
                  </a:cubicBezTo>
                  <a:cubicBezTo>
                    <a:pt x="94890" y="172015"/>
                    <a:pt x="93254" y="173651"/>
                    <a:pt x="93254" y="175287"/>
                  </a:cubicBezTo>
                  <a:cubicBezTo>
                    <a:pt x="85074" y="190011"/>
                    <a:pt x="76894" y="203099"/>
                    <a:pt x="73622" y="221096"/>
                  </a:cubicBezTo>
                  <a:cubicBezTo>
                    <a:pt x="62169" y="211280"/>
                    <a:pt x="50717" y="206372"/>
                    <a:pt x="39265" y="198191"/>
                  </a:cubicBezTo>
                  <a:cubicBezTo>
                    <a:pt x="14724" y="180195"/>
                    <a:pt x="1636" y="155654"/>
                    <a:pt x="0" y="124570"/>
                  </a:cubicBezTo>
                  <a:cubicBezTo>
                    <a:pt x="0" y="118026"/>
                    <a:pt x="0" y="109845"/>
                    <a:pt x="6544" y="108209"/>
                  </a:cubicBezTo>
                  <a:cubicBezTo>
                    <a:pt x="13088" y="106573"/>
                    <a:pt x="24541" y="111481"/>
                    <a:pt x="27813" y="118026"/>
                  </a:cubicBezTo>
                  <a:cubicBezTo>
                    <a:pt x="29449" y="121298"/>
                    <a:pt x="32721" y="126206"/>
                    <a:pt x="34357" y="129478"/>
                  </a:cubicBezTo>
                  <a:cubicBezTo>
                    <a:pt x="35993" y="131114"/>
                    <a:pt x="37629" y="134386"/>
                    <a:pt x="39265" y="132750"/>
                  </a:cubicBezTo>
                  <a:cubicBezTo>
                    <a:pt x="42537" y="131114"/>
                    <a:pt x="40901" y="129478"/>
                    <a:pt x="39265" y="126206"/>
                  </a:cubicBezTo>
                  <a:cubicBezTo>
                    <a:pt x="37629" y="121298"/>
                    <a:pt x="35993" y="116390"/>
                    <a:pt x="34357" y="111481"/>
                  </a:cubicBezTo>
                  <a:cubicBezTo>
                    <a:pt x="27813" y="91849"/>
                    <a:pt x="22905" y="72217"/>
                    <a:pt x="19632" y="52584"/>
                  </a:cubicBezTo>
                  <a:cubicBezTo>
                    <a:pt x="17996" y="41132"/>
                    <a:pt x="17996" y="28044"/>
                    <a:pt x="22905" y="18227"/>
                  </a:cubicBezTo>
                  <a:cubicBezTo>
                    <a:pt x="27813" y="6775"/>
                    <a:pt x="34357" y="5139"/>
                    <a:pt x="42537" y="14955"/>
                  </a:cubicBezTo>
                  <a:cubicBezTo>
                    <a:pt x="50717" y="24771"/>
                    <a:pt x="57261" y="36224"/>
                    <a:pt x="60533" y="47676"/>
                  </a:cubicBezTo>
                  <a:cubicBezTo>
                    <a:pt x="65441" y="49312"/>
                    <a:pt x="65441" y="52584"/>
                    <a:pt x="68714" y="55856"/>
                  </a:cubicBezTo>
                  <a:close/>
                </a:path>
              </a:pathLst>
            </a:custGeom>
            <a:solidFill>
              <a:srgbClr val="9DC38B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39" name="Полилиния: фигура 1438">
              <a:extLst>
                <a:ext uri="{FF2B5EF4-FFF2-40B4-BE49-F238E27FC236}">
                  <a16:creationId xmlns:a16="http://schemas.microsoft.com/office/drawing/2014/main" id="{EBB9ACF9-1B36-2D70-9446-13E96BB72EE3}"/>
                </a:ext>
              </a:extLst>
            </p:cNvPr>
            <p:cNvSpPr/>
            <p:nvPr/>
          </p:nvSpPr>
          <p:spPr>
            <a:xfrm>
              <a:off x="14381747" y="3041240"/>
              <a:ext cx="172800" cy="252395"/>
            </a:xfrm>
            <a:custGeom>
              <a:avLst/>
              <a:gdLst>
                <a:gd name="connsiteX0" fmla="*/ 73622 w 172800"/>
                <a:gd name="connsiteY0" fmla="*/ 72432 h 252395"/>
                <a:gd name="connsiteX1" fmla="*/ 91618 w 172800"/>
                <a:gd name="connsiteY1" fmla="*/ 31531 h 252395"/>
                <a:gd name="connsiteX2" fmla="*/ 94890 w 172800"/>
                <a:gd name="connsiteY2" fmla="*/ 18442 h 252395"/>
                <a:gd name="connsiteX3" fmla="*/ 140699 w 172800"/>
                <a:gd name="connsiteY3" fmla="*/ 446 h 252395"/>
                <a:gd name="connsiteX4" fmla="*/ 145607 w 172800"/>
                <a:gd name="connsiteY4" fmla="*/ 3718 h 252395"/>
                <a:gd name="connsiteX5" fmla="*/ 170148 w 172800"/>
                <a:gd name="connsiteY5" fmla="*/ 137873 h 252395"/>
                <a:gd name="connsiteX6" fmla="*/ 142335 w 172800"/>
                <a:gd name="connsiteY6" fmla="*/ 206587 h 252395"/>
                <a:gd name="connsiteX7" fmla="*/ 130883 w 172800"/>
                <a:gd name="connsiteY7" fmla="*/ 177138 h 252395"/>
                <a:gd name="connsiteX8" fmla="*/ 121067 w 172800"/>
                <a:gd name="connsiteY8" fmla="*/ 173866 h 252395"/>
                <a:gd name="connsiteX9" fmla="*/ 116159 w 172800"/>
                <a:gd name="connsiteY9" fmla="*/ 177138 h 252395"/>
                <a:gd name="connsiteX10" fmla="*/ 1636 w 172800"/>
                <a:gd name="connsiteY10" fmla="*/ 250760 h 252395"/>
                <a:gd name="connsiteX11" fmla="*/ 0 w 172800"/>
                <a:gd name="connsiteY11" fmla="*/ 252396 h 252395"/>
                <a:gd name="connsiteX12" fmla="*/ 37629 w 172800"/>
                <a:gd name="connsiteY12" fmla="*/ 154233 h 252395"/>
                <a:gd name="connsiteX13" fmla="*/ 91618 w 172800"/>
                <a:gd name="connsiteY13" fmla="*/ 62615 h 252395"/>
                <a:gd name="connsiteX14" fmla="*/ 73622 w 172800"/>
                <a:gd name="connsiteY14" fmla="*/ 72432 h 25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2800" h="252395">
                  <a:moveTo>
                    <a:pt x="73622" y="72432"/>
                  </a:moveTo>
                  <a:cubicBezTo>
                    <a:pt x="76894" y="57707"/>
                    <a:pt x="83438" y="44619"/>
                    <a:pt x="91618" y="31531"/>
                  </a:cubicBezTo>
                  <a:cubicBezTo>
                    <a:pt x="93254" y="28259"/>
                    <a:pt x="98162" y="24986"/>
                    <a:pt x="94890" y="18442"/>
                  </a:cubicBezTo>
                  <a:cubicBezTo>
                    <a:pt x="109614" y="10262"/>
                    <a:pt x="124339" y="6990"/>
                    <a:pt x="140699" y="446"/>
                  </a:cubicBezTo>
                  <a:cubicBezTo>
                    <a:pt x="143971" y="-1190"/>
                    <a:pt x="143971" y="2082"/>
                    <a:pt x="145607" y="3718"/>
                  </a:cubicBezTo>
                  <a:cubicBezTo>
                    <a:pt x="166876" y="46255"/>
                    <a:pt x="178328" y="90428"/>
                    <a:pt x="170148" y="137873"/>
                  </a:cubicBezTo>
                  <a:cubicBezTo>
                    <a:pt x="163604" y="170594"/>
                    <a:pt x="161968" y="175502"/>
                    <a:pt x="142335" y="206587"/>
                  </a:cubicBezTo>
                  <a:cubicBezTo>
                    <a:pt x="139063" y="196770"/>
                    <a:pt x="135791" y="186954"/>
                    <a:pt x="130883" y="177138"/>
                  </a:cubicBezTo>
                  <a:cubicBezTo>
                    <a:pt x="127611" y="170594"/>
                    <a:pt x="125975" y="168958"/>
                    <a:pt x="121067" y="173866"/>
                  </a:cubicBezTo>
                  <a:cubicBezTo>
                    <a:pt x="119431" y="175502"/>
                    <a:pt x="117795" y="175502"/>
                    <a:pt x="116159" y="177138"/>
                  </a:cubicBezTo>
                  <a:cubicBezTo>
                    <a:pt x="73622" y="193498"/>
                    <a:pt x="34357" y="218039"/>
                    <a:pt x="1636" y="250760"/>
                  </a:cubicBezTo>
                  <a:cubicBezTo>
                    <a:pt x="1636" y="250760"/>
                    <a:pt x="0" y="252396"/>
                    <a:pt x="0" y="252396"/>
                  </a:cubicBezTo>
                  <a:cubicBezTo>
                    <a:pt x="0" y="240943"/>
                    <a:pt x="19632" y="191862"/>
                    <a:pt x="37629" y="154233"/>
                  </a:cubicBezTo>
                  <a:cubicBezTo>
                    <a:pt x="52353" y="123149"/>
                    <a:pt x="70350" y="93700"/>
                    <a:pt x="91618" y="62615"/>
                  </a:cubicBezTo>
                  <a:cubicBezTo>
                    <a:pt x="78530" y="64251"/>
                    <a:pt x="76894" y="69159"/>
                    <a:pt x="73622" y="72432"/>
                  </a:cubicBezTo>
                  <a:close/>
                </a:path>
              </a:pathLst>
            </a:custGeom>
            <a:solidFill>
              <a:srgbClr val="667633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0" name="Полилиния: фигура 1439">
              <a:extLst>
                <a:ext uri="{FF2B5EF4-FFF2-40B4-BE49-F238E27FC236}">
                  <a16:creationId xmlns:a16="http://schemas.microsoft.com/office/drawing/2014/main" id="{7C962DCD-9D7F-CC27-E8F5-60286A76A5F9}"/>
                </a:ext>
              </a:extLst>
            </p:cNvPr>
            <p:cNvSpPr/>
            <p:nvPr/>
          </p:nvSpPr>
          <p:spPr>
            <a:xfrm>
              <a:off x="14555605" y="3030029"/>
              <a:ext cx="154003" cy="271786"/>
            </a:xfrm>
            <a:custGeom>
              <a:avLst/>
              <a:gdLst>
                <a:gd name="connsiteX0" fmla="*/ 53550 w 154003"/>
                <a:gd name="connsiteY0" fmla="*/ 239066 h 271786"/>
                <a:gd name="connsiteX1" fmla="*/ 47006 w 154003"/>
                <a:gd name="connsiteY1" fmla="*/ 247246 h 271786"/>
                <a:gd name="connsiteX2" fmla="*/ 42098 w 154003"/>
                <a:gd name="connsiteY2" fmla="*/ 247246 h 271786"/>
                <a:gd name="connsiteX3" fmla="*/ 25738 w 154003"/>
                <a:gd name="connsiteY3" fmla="*/ 271787 h 271786"/>
                <a:gd name="connsiteX4" fmla="*/ 2833 w 154003"/>
                <a:gd name="connsiteY4" fmla="*/ 239066 h 271786"/>
                <a:gd name="connsiteX5" fmla="*/ 14286 w 154003"/>
                <a:gd name="connsiteY5" fmla="*/ 212889 h 271786"/>
                <a:gd name="connsiteX6" fmla="*/ 35554 w 154003"/>
                <a:gd name="connsiteY6" fmla="*/ 203073 h 271786"/>
                <a:gd name="connsiteX7" fmla="*/ 19194 w 154003"/>
                <a:gd name="connsiteY7" fmla="*/ 199801 h 271786"/>
                <a:gd name="connsiteX8" fmla="*/ 12649 w 154003"/>
                <a:gd name="connsiteY8" fmla="*/ 198165 h 271786"/>
                <a:gd name="connsiteX9" fmla="*/ 1197 w 154003"/>
                <a:gd name="connsiteY9" fmla="*/ 160536 h 271786"/>
                <a:gd name="connsiteX10" fmla="*/ 4469 w 154003"/>
                <a:gd name="connsiteY10" fmla="*/ 77098 h 271786"/>
                <a:gd name="connsiteX11" fmla="*/ 7741 w 154003"/>
                <a:gd name="connsiteY11" fmla="*/ 67282 h 271786"/>
                <a:gd name="connsiteX12" fmla="*/ 35554 w 154003"/>
                <a:gd name="connsiteY12" fmla="*/ 65646 h 271786"/>
                <a:gd name="connsiteX13" fmla="*/ 61731 w 154003"/>
                <a:gd name="connsiteY13" fmla="*/ 80370 h 271786"/>
                <a:gd name="connsiteX14" fmla="*/ 55186 w 154003"/>
                <a:gd name="connsiteY14" fmla="*/ 39469 h 271786"/>
                <a:gd name="connsiteX15" fmla="*/ 58459 w 154003"/>
                <a:gd name="connsiteY15" fmla="*/ 6749 h 271786"/>
                <a:gd name="connsiteX16" fmla="*/ 66639 w 154003"/>
                <a:gd name="connsiteY16" fmla="*/ 5113 h 271786"/>
                <a:gd name="connsiteX17" fmla="*/ 73183 w 154003"/>
                <a:gd name="connsiteY17" fmla="*/ 14929 h 271786"/>
                <a:gd name="connsiteX18" fmla="*/ 81363 w 154003"/>
                <a:gd name="connsiteY18" fmla="*/ 16565 h 271786"/>
                <a:gd name="connsiteX19" fmla="*/ 104268 w 154003"/>
                <a:gd name="connsiteY19" fmla="*/ 1841 h 271786"/>
                <a:gd name="connsiteX20" fmla="*/ 128808 w 154003"/>
                <a:gd name="connsiteY20" fmla="*/ 16565 h 271786"/>
                <a:gd name="connsiteX21" fmla="*/ 127172 w 154003"/>
                <a:gd name="connsiteY21" fmla="*/ 46014 h 271786"/>
                <a:gd name="connsiteX22" fmla="*/ 132080 w 154003"/>
                <a:gd name="connsiteY22" fmla="*/ 42741 h 271786"/>
                <a:gd name="connsiteX23" fmla="*/ 145168 w 154003"/>
                <a:gd name="connsiteY23" fmla="*/ 42741 h 271786"/>
                <a:gd name="connsiteX24" fmla="*/ 150077 w 154003"/>
                <a:gd name="connsiteY24" fmla="*/ 78734 h 271786"/>
                <a:gd name="connsiteX25" fmla="*/ 145168 w 154003"/>
                <a:gd name="connsiteY25" fmla="*/ 90187 h 271786"/>
                <a:gd name="connsiteX26" fmla="*/ 135352 w 154003"/>
                <a:gd name="connsiteY26" fmla="*/ 65646 h 271786"/>
                <a:gd name="connsiteX27" fmla="*/ 109176 w 154003"/>
                <a:gd name="connsiteY27" fmla="*/ 50922 h 271786"/>
                <a:gd name="connsiteX28" fmla="*/ 87907 w 154003"/>
                <a:gd name="connsiteY28" fmla="*/ 72190 h 271786"/>
                <a:gd name="connsiteX29" fmla="*/ 87907 w 154003"/>
                <a:gd name="connsiteY29" fmla="*/ 132723 h 271786"/>
                <a:gd name="connsiteX30" fmla="*/ 92815 w 154003"/>
                <a:gd name="connsiteY30" fmla="*/ 153992 h 271786"/>
                <a:gd name="connsiteX31" fmla="*/ 87907 w 154003"/>
                <a:gd name="connsiteY31" fmla="*/ 153992 h 271786"/>
                <a:gd name="connsiteX32" fmla="*/ 61731 w 154003"/>
                <a:gd name="connsiteY32" fmla="*/ 167080 h 271786"/>
                <a:gd name="connsiteX33" fmla="*/ 63367 w 154003"/>
                <a:gd name="connsiteY33" fmla="*/ 212889 h 271786"/>
                <a:gd name="connsiteX34" fmla="*/ 79727 w 154003"/>
                <a:gd name="connsiteY34" fmla="*/ 243974 h 271786"/>
                <a:gd name="connsiteX35" fmla="*/ 53550 w 154003"/>
                <a:gd name="connsiteY35" fmla="*/ 239066 h 27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54003" h="271786">
                  <a:moveTo>
                    <a:pt x="53550" y="239066"/>
                  </a:moveTo>
                  <a:cubicBezTo>
                    <a:pt x="48642" y="239066"/>
                    <a:pt x="50278" y="245610"/>
                    <a:pt x="47006" y="247246"/>
                  </a:cubicBezTo>
                  <a:cubicBezTo>
                    <a:pt x="45370" y="240702"/>
                    <a:pt x="43734" y="245610"/>
                    <a:pt x="42098" y="247246"/>
                  </a:cubicBezTo>
                  <a:cubicBezTo>
                    <a:pt x="37190" y="255426"/>
                    <a:pt x="32282" y="263606"/>
                    <a:pt x="25738" y="271787"/>
                  </a:cubicBezTo>
                  <a:cubicBezTo>
                    <a:pt x="17558" y="261970"/>
                    <a:pt x="7741" y="252154"/>
                    <a:pt x="2833" y="239066"/>
                  </a:cubicBezTo>
                  <a:cubicBezTo>
                    <a:pt x="-2075" y="225978"/>
                    <a:pt x="1197" y="219433"/>
                    <a:pt x="14286" y="212889"/>
                  </a:cubicBezTo>
                  <a:cubicBezTo>
                    <a:pt x="20830" y="209617"/>
                    <a:pt x="27374" y="206345"/>
                    <a:pt x="35554" y="203073"/>
                  </a:cubicBezTo>
                  <a:cubicBezTo>
                    <a:pt x="30646" y="198165"/>
                    <a:pt x="24102" y="199801"/>
                    <a:pt x="19194" y="199801"/>
                  </a:cubicBezTo>
                  <a:cubicBezTo>
                    <a:pt x="15922" y="199801"/>
                    <a:pt x="12649" y="201437"/>
                    <a:pt x="12649" y="198165"/>
                  </a:cubicBezTo>
                  <a:cubicBezTo>
                    <a:pt x="7741" y="186713"/>
                    <a:pt x="-3711" y="175260"/>
                    <a:pt x="1197" y="160536"/>
                  </a:cubicBezTo>
                  <a:cubicBezTo>
                    <a:pt x="9377" y="132723"/>
                    <a:pt x="11013" y="104911"/>
                    <a:pt x="4469" y="77098"/>
                  </a:cubicBezTo>
                  <a:cubicBezTo>
                    <a:pt x="2833" y="72190"/>
                    <a:pt x="4469" y="70554"/>
                    <a:pt x="7741" y="67282"/>
                  </a:cubicBezTo>
                  <a:cubicBezTo>
                    <a:pt x="17558" y="60738"/>
                    <a:pt x="25738" y="62374"/>
                    <a:pt x="35554" y="65646"/>
                  </a:cubicBezTo>
                  <a:cubicBezTo>
                    <a:pt x="43734" y="68918"/>
                    <a:pt x="51914" y="73826"/>
                    <a:pt x="61731" y="80370"/>
                  </a:cubicBezTo>
                  <a:cubicBezTo>
                    <a:pt x="58459" y="65646"/>
                    <a:pt x="56822" y="52558"/>
                    <a:pt x="55186" y="39469"/>
                  </a:cubicBezTo>
                  <a:cubicBezTo>
                    <a:pt x="53550" y="28017"/>
                    <a:pt x="55186" y="16565"/>
                    <a:pt x="58459" y="6749"/>
                  </a:cubicBezTo>
                  <a:cubicBezTo>
                    <a:pt x="60095" y="1841"/>
                    <a:pt x="63367" y="205"/>
                    <a:pt x="66639" y="5113"/>
                  </a:cubicBezTo>
                  <a:cubicBezTo>
                    <a:pt x="68275" y="8385"/>
                    <a:pt x="71547" y="11657"/>
                    <a:pt x="73183" y="14929"/>
                  </a:cubicBezTo>
                  <a:cubicBezTo>
                    <a:pt x="74819" y="21473"/>
                    <a:pt x="78091" y="19837"/>
                    <a:pt x="81363" y="16565"/>
                  </a:cubicBezTo>
                  <a:cubicBezTo>
                    <a:pt x="87907" y="10021"/>
                    <a:pt x="96087" y="5113"/>
                    <a:pt x="104268" y="1841"/>
                  </a:cubicBezTo>
                  <a:cubicBezTo>
                    <a:pt x="117356" y="-3068"/>
                    <a:pt x="127172" y="1841"/>
                    <a:pt x="128808" y="16565"/>
                  </a:cubicBezTo>
                  <a:cubicBezTo>
                    <a:pt x="130444" y="26381"/>
                    <a:pt x="128808" y="36197"/>
                    <a:pt x="127172" y="46014"/>
                  </a:cubicBezTo>
                  <a:cubicBezTo>
                    <a:pt x="130444" y="46014"/>
                    <a:pt x="130444" y="44378"/>
                    <a:pt x="132080" y="42741"/>
                  </a:cubicBezTo>
                  <a:cubicBezTo>
                    <a:pt x="136988" y="34561"/>
                    <a:pt x="140260" y="36197"/>
                    <a:pt x="145168" y="42741"/>
                  </a:cubicBezTo>
                  <a:cubicBezTo>
                    <a:pt x="154985" y="52558"/>
                    <a:pt x="156621" y="65646"/>
                    <a:pt x="150077" y="78734"/>
                  </a:cubicBezTo>
                  <a:cubicBezTo>
                    <a:pt x="148441" y="82006"/>
                    <a:pt x="146805" y="85278"/>
                    <a:pt x="145168" y="90187"/>
                  </a:cubicBezTo>
                  <a:cubicBezTo>
                    <a:pt x="141896" y="80370"/>
                    <a:pt x="140260" y="72190"/>
                    <a:pt x="135352" y="65646"/>
                  </a:cubicBezTo>
                  <a:cubicBezTo>
                    <a:pt x="128808" y="55830"/>
                    <a:pt x="120628" y="49286"/>
                    <a:pt x="109176" y="50922"/>
                  </a:cubicBezTo>
                  <a:cubicBezTo>
                    <a:pt x="97723" y="52558"/>
                    <a:pt x="91179" y="62374"/>
                    <a:pt x="87907" y="72190"/>
                  </a:cubicBezTo>
                  <a:cubicBezTo>
                    <a:pt x="81363" y="91823"/>
                    <a:pt x="84635" y="113091"/>
                    <a:pt x="87907" y="132723"/>
                  </a:cubicBezTo>
                  <a:cubicBezTo>
                    <a:pt x="89543" y="139268"/>
                    <a:pt x="91179" y="147448"/>
                    <a:pt x="92815" y="153992"/>
                  </a:cubicBezTo>
                  <a:cubicBezTo>
                    <a:pt x="91179" y="155628"/>
                    <a:pt x="89543" y="153992"/>
                    <a:pt x="87907" y="153992"/>
                  </a:cubicBezTo>
                  <a:cubicBezTo>
                    <a:pt x="76455" y="150720"/>
                    <a:pt x="66639" y="155628"/>
                    <a:pt x="61731" y="167080"/>
                  </a:cubicBezTo>
                  <a:cubicBezTo>
                    <a:pt x="56822" y="181805"/>
                    <a:pt x="58459" y="196529"/>
                    <a:pt x="63367" y="212889"/>
                  </a:cubicBezTo>
                  <a:cubicBezTo>
                    <a:pt x="66639" y="224342"/>
                    <a:pt x="73183" y="232522"/>
                    <a:pt x="79727" y="243974"/>
                  </a:cubicBezTo>
                  <a:cubicBezTo>
                    <a:pt x="73183" y="240702"/>
                    <a:pt x="63367" y="234158"/>
                    <a:pt x="53550" y="239066"/>
                  </a:cubicBezTo>
                  <a:close/>
                </a:path>
              </a:pathLst>
            </a:custGeom>
            <a:solidFill>
              <a:srgbClr val="6F955F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1" name="Полилиния: фигура 1440">
              <a:extLst>
                <a:ext uri="{FF2B5EF4-FFF2-40B4-BE49-F238E27FC236}">
                  <a16:creationId xmlns:a16="http://schemas.microsoft.com/office/drawing/2014/main" id="{7AA7413E-836E-B366-0438-1C437015D39B}"/>
                </a:ext>
              </a:extLst>
            </p:cNvPr>
            <p:cNvSpPr/>
            <p:nvPr/>
          </p:nvSpPr>
          <p:spPr>
            <a:xfrm>
              <a:off x="14213235" y="3252362"/>
              <a:ext cx="119430" cy="252322"/>
            </a:xfrm>
            <a:custGeom>
              <a:avLst/>
              <a:gdLst>
                <a:gd name="connsiteX0" fmla="*/ 117795 w 119430"/>
                <a:gd name="connsiteY0" fmla="*/ 98535 h 252322"/>
                <a:gd name="connsiteX1" fmla="*/ 119431 w 119430"/>
                <a:gd name="connsiteY1" fmla="*/ 100171 h 252322"/>
                <a:gd name="connsiteX2" fmla="*/ 98162 w 119430"/>
                <a:gd name="connsiteY2" fmla="*/ 191789 h 252322"/>
                <a:gd name="connsiteX3" fmla="*/ 86710 w 119430"/>
                <a:gd name="connsiteY3" fmla="*/ 178701 h 252322"/>
                <a:gd name="connsiteX4" fmla="*/ 80166 w 119430"/>
                <a:gd name="connsiteY4" fmla="*/ 175429 h 252322"/>
                <a:gd name="connsiteX5" fmla="*/ 78530 w 119430"/>
                <a:gd name="connsiteY5" fmla="*/ 181973 h 252322"/>
                <a:gd name="connsiteX6" fmla="*/ 75258 w 119430"/>
                <a:gd name="connsiteY6" fmla="*/ 178701 h 252322"/>
                <a:gd name="connsiteX7" fmla="*/ 70350 w 119430"/>
                <a:gd name="connsiteY7" fmla="*/ 178701 h 252322"/>
                <a:gd name="connsiteX8" fmla="*/ 50717 w 119430"/>
                <a:gd name="connsiteY8" fmla="*/ 217965 h 252322"/>
                <a:gd name="connsiteX9" fmla="*/ 40901 w 119430"/>
                <a:gd name="connsiteY9" fmla="*/ 252322 h 252322"/>
                <a:gd name="connsiteX10" fmla="*/ 29449 w 119430"/>
                <a:gd name="connsiteY10" fmla="*/ 201605 h 252322"/>
                <a:gd name="connsiteX11" fmla="*/ 26177 w 119430"/>
                <a:gd name="connsiteY11" fmla="*/ 188517 h 252322"/>
                <a:gd name="connsiteX12" fmla="*/ 24541 w 119430"/>
                <a:gd name="connsiteY12" fmla="*/ 190153 h 252322"/>
                <a:gd name="connsiteX13" fmla="*/ 19632 w 119430"/>
                <a:gd name="connsiteY13" fmla="*/ 181973 h 252322"/>
                <a:gd name="connsiteX14" fmla="*/ 9816 w 119430"/>
                <a:gd name="connsiteY14" fmla="*/ 100171 h 252322"/>
                <a:gd name="connsiteX15" fmla="*/ 8180 w 119430"/>
                <a:gd name="connsiteY15" fmla="*/ 69086 h 252322"/>
                <a:gd name="connsiteX16" fmla="*/ 4908 w 119430"/>
                <a:gd name="connsiteY16" fmla="*/ 60906 h 252322"/>
                <a:gd name="connsiteX17" fmla="*/ 1636 w 119430"/>
                <a:gd name="connsiteY17" fmla="*/ 26549 h 252322"/>
                <a:gd name="connsiteX18" fmla="*/ 0 w 119430"/>
                <a:gd name="connsiteY18" fmla="*/ 18369 h 252322"/>
                <a:gd name="connsiteX19" fmla="*/ 29449 w 119430"/>
                <a:gd name="connsiteY19" fmla="*/ 10189 h 252322"/>
                <a:gd name="connsiteX20" fmla="*/ 112887 w 119430"/>
                <a:gd name="connsiteY20" fmla="*/ 91991 h 252322"/>
                <a:gd name="connsiteX21" fmla="*/ 117795 w 119430"/>
                <a:gd name="connsiteY21" fmla="*/ 98535 h 252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9430" h="252322">
                  <a:moveTo>
                    <a:pt x="117795" y="98535"/>
                  </a:moveTo>
                  <a:cubicBezTo>
                    <a:pt x="117795" y="98535"/>
                    <a:pt x="119431" y="100171"/>
                    <a:pt x="119431" y="100171"/>
                  </a:cubicBezTo>
                  <a:cubicBezTo>
                    <a:pt x="104706" y="127983"/>
                    <a:pt x="96526" y="157432"/>
                    <a:pt x="98162" y="191789"/>
                  </a:cubicBezTo>
                  <a:cubicBezTo>
                    <a:pt x="93254" y="186881"/>
                    <a:pt x="89982" y="181973"/>
                    <a:pt x="86710" y="178701"/>
                  </a:cubicBezTo>
                  <a:cubicBezTo>
                    <a:pt x="85074" y="177065"/>
                    <a:pt x="83438" y="173792"/>
                    <a:pt x="80166" y="175429"/>
                  </a:cubicBezTo>
                  <a:cubicBezTo>
                    <a:pt x="78530" y="177065"/>
                    <a:pt x="78530" y="180337"/>
                    <a:pt x="78530" y="181973"/>
                  </a:cubicBezTo>
                  <a:cubicBezTo>
                    <a:pt x="76894" y="180337"/>
                    <a:pt x="76894" y="180337"/>
                    <a:pt x="75258" y="178701"/>
                  </a:cubicBezTo>
                  <a:cubicBezTo>
                    <a:pt x="73622" y="172156"/>
                    <a:pt x="71986" y="178701"/>
                    <a:pt x="70350" y="178701"/>
                  </a:cubicBezTo>
                  <a:cubicBezTo>
                    <a:pt x="62169" y="190153"/>
                    <a:pt x="53989" y="204877"/>
                    <a:pt x="50717" y="217965"/>
                  </a:cubicBezTo>
                  <a:cubicBezTo>
                    <a:pt x="47445" y="229418"/>
                    <a:pt x="44173" y="240870"/>
                    <a:pt x="40901" y="252322"/>
                  </a:cubicBezTo>
                  <a:cubicBezTo>
                    <a:pt x="40901" y="234326"/>
                    <a:pt x="32721" y="217965"/>
                    <a:pt x="29449" y="201605"/>
                  </a:cubicBezTo>
                  <a:cubicBezTo>
                    <a:pt x="27813" y="196697"/>
                    <a:pt x="27813" y="191789"/>
                    <a:pt x="26177" y="188517"/>
                  </a:cubicBezTo>
                  <a:cubicBezTo>
                    <a:pt x="24541" y="185245"/>
                    <a:pt x="24541" y="188517"/>
                    <a:pt x="24541" y="190153"/>
                  </a:cubicBezTo>
                  <a:cubicBezTo>
                    <a:pt x="19632" y="188517"/>
                    <a:pt x="19632" y="185245"/>
                    <a:pt x="19632" y="181973"/>
                  </a:cubicBezTo>
                  <a:cubicBezTo>
                    <a:pt x="14724" y="155796"/>
                    <a:pt x="11452" y="127983"/>
                    <a:pt x="9816" y="100171"/>
                  </a:cubicBezTo>
                  <a:cubicBezTo>
                    <a:pt x="9816" y="90355"/>
                    <a:pt x="8180" y="78902"/>
                    <a:pt x="8180" y="69086"/>
                  </a:cubicBezTo>
                  <a:cubicBezTo>
                    <a:pt x="8180" y="65814"/>
                    <a:pt x="8180" y="62542"/>
                    <a:pt x="4908" y="60906"/>
                  </a:cubicBezTo>
                  <a:cubicBezTo>
                    <a:pt x="1636" y="49454"/>
                    <a:pt x="3272" y="38001"/>
                    <a:pt x="1636" y="26549"/>
                  </a:cubicBezTo>
                  <a:cubicBezTo>
                    <a:pt x="1636" y="23277"/>
                    <a:pt x="3272" y="20005"/>
                    <a:pt x="0" y="18369"/>
                  </a:cubicBezTo>
                  <a:cubicBezTo>
                    <a:pt x="9816" y="-4536"/>
                    <a:pt x="9816" y="-4536"/>
                    <a:pt x="29449" y="10189"/>
                  </a:cubicBezTo>
                  <a:cubicBezTo>
                    <a:pt x="60533" y="34729"/>
                    <a:pt x="91618" y="59270"/>
                    <a:pt x="112887" y="91991"/>
                  </a:cubicBezTo>
                  <a:cubicBezTo>
                    <a:pt x="112887" y="95263"/>
                    <a:pt x="114523" y="96899"/>
                    <a:pt x="117795" y="98535"/>
                  </a:cubicBezTo>
                  <a:close/>
                </a:path>
              </a:pathLst>
            </a:custGeom>
            <a:solidFill>
              <a:srgbClr val="88935C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2" name="Полилиния: фигура 1441">
              <a:extLst>
                <a:ext uri="{FF2B5EF4-FFF2-40B4-BE49-F238E27FC236}">
                  <a16:creationId xmlns:a16="http://schemas.microsoft.com/office/drawing/2014/main" id="{213BEB72-9D25-EB43-446A-8BD016BE2A85}"/>
                </a:ext>
              </a:extLst>
            </p:cNvPr>
            <p:cNvSpPr/>
            <p:nvPr/>
          </p:nvSpPr>
          <p:spPr>
            <a:xfrm>
              <a:off x="14476637" y="3215105"/>
              <a:ext cx="100440" cy="404101"/>
            </a:xfrm>
            <a:custGeom>
              <a:avLst/>
              <a:gdLst>
                <a:gd name="connsiteX0" fmla="*/ 65441 w 100440"/>
                <a:gd name="connsiteY0" fmla="*/ 404101 h 404101"/>
                <a:gd name="connsiteX1" fmla="*/ 39265 w 100440"/>
                <a:gd name="connsiteY1" fmla="*/ 363200 h 404101"/>
                <a:gd name="connsiteX2" fmla="*/ 31085 w 100440"/>
                <a:gd name="connsiteY2" fmla="*/ 338660 h 404101"/>
                <a:gd name="connsiteX3" fmla="*/ 40901 w 100440"/>
                <a:gd name="connsiteY3" fmla="*/ 269946 h 404101"/>
                <a:gd name="connsiteX4" fmla="*/ 42537 w 100440"/>
                <a:gd name="connsiteY4" fmla="*/ 220865 h 404101"/>
                <a:gd name="connsiteX5" fmla="*/ 42537 w 100440"/>
                <a:gd name="connsiteY5" fmla="*/ 215957 h 404101"/>
                <a:gd name="connsiteX6" fmla="*/ 35993 w 100440"/>
                <a:gd name="connsiteY6" fmla="*/ 196324 h 404101"/>
                <a:gd name="connsiteX7" fmla="*/ 22905 w 100440"/>
                <a:gd name="connsiteY7" fmla="*/ 204505 h 404101"/>
                <a:gd name="connsiteX8" fmla="*/ 0 w 100440"/>
                <a:gd name="connsiteY8" fmla="*/ 220865 h 404101"/>
                <a:gd name="connsiteX9" fmla="*/ 27813 w 100440"/>
                <a:gd name="connsiteY9" fmla="*/ 165240 h 404101"/>
                <a:gd name="connsiteX10" fmla="*/ 45809 w 100440"/>
                <a:gd name="connsiteY10" fmla="*/ 52353 h 404101"/>
                <a:gd name="connsiteX11" fmla="*/ 45809 w 100440"/>
                <a:gd name="connsiteY11" fmla="*/ 45809 h 404101"/>
                <a:gd name="connsiteX12" fmla="*/ 71986 w 100440"/>
                <a:gd name="connsiteY12" fmla="*/ 0 h 404101"/>
                <a:gd name="connsiteX13" fmla="*/ 80166 w 100440"/>
                <a:gd name="connsiteY13" fmla="*/ 16360 h 404101"/>
                <a:gd name="connsiteX14" fmla="*/ 76894 w 100440"/>
                <a:gd name="connsiteY14" fmla="*/ 22905 h 404101"/>
                <a:gd name="connsiteX15" fmla="*/ 71986 w 100440"/>
                <a:gd name="connsiteY15" fmla="*/ 58897 h 404101"/>
                <a:gd name="connsiteX16" fmla="*/ 96526 w 100440"/>
                <a:gd name="connsiteY16" fmla="*/ 89982 h 404101"/>
                <a:gd name="connsiteX17" fmla="*/ 99798 w 100440"/>
                <a:gd name="connsiteY17" fmla="*/ 101434 h 404101"/>
                <a:gd name="connsiteX18" fmla="*/ 71986 w 100440"/>
                <a:gd name="connsiteY18" fmla="*/ 206141 h 404101"/>
                <a:gd name="connsiteX19" fmla="*/ 68714 w 100440"/>
                <a:gd name="connsiteY19" fmla="*/ 268310 h 404101"/>
                <a:gd name="connsiteX20" fmla="*/ 89982 w 100440"/>
                <a:gd name="connsiteY20" fmla="*/ 376288 h 404101"/>
                <a:gd name="connsiteX21" fmla="*/ 86710 w 100440"/>
                <a:gd name="connsiteY21" fmla="*/ 384469 h 404101"/>
                <a:gd name="connsiteX22" fmla="*/ 65441 w 100440"/>
                <a:gd name="connsiteY22" fmla="*/ 404101 h 40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0440" h="404101">
                  <a:moveTo>
                    <a:pt x="65441" y="404101"/>
                  </a:moveTo>
                  <a:cubicBezTo>
                    <a:pt x="60533" y="386105"/>
                    <a:pt x="53989" y="371380"/>
                    <a:pt x="39265" y="363200"/>
                  </a:cubicBezTo>
                  <a:cubicBezTo>
                    <a:pt x="27813" y="356656"/>
                    <a:pt x="27813" y="350112"/>
                    <a:pt x="31085" y="338660"/>
                  </a:cubicBezTo>
                  <a:cubicBezTo>
                    <a:pt x="35993" y="315755"/>
                    <a:pt x="39265" y="292851"/>
                    <a:pt x="40901" y="269946"/>
                  </a:cubicBezTo>
                  <a:cubicBezTo>
                    <a:pt x="42537" y="253586"/>
                    <a:pt x="42537" y="237225"/>
                    <a:pt x="42537" y="220865"/>
                  </a:cubicBezTo>
                  <a:cubicBezTo>
                    <a:pt x="42537" y="219229"/>
                    <a:pt x="42537" y="217593"/>
                    <a:pt x="42537" y="215957"/>
                  </a:cubicBezTo>
                  <a:cubicBezTo>
                    <a:pt x="40901" y="209413"/>
                    <a:pt x="42537" y="201233"/>
                    <a:pt x="35993" y="196324"/>
                  </a:cubicBezTo>
                  <a:cubicBezTo>
                    <a:pt x="29449" y="193052"/>
                    <a:pt x="26177" y="201233"/>
                    <a:pt x="22905" y="204505"/>
                  </a:cubicBezTo>
                  <a:cubicBezTo>
                    <a:pt x="14724" y="209413"/>
                    <a:pt x="8180" y="215957"/>
                    <a:pt x="0" y="220865"/>
                  </a:cubicBezTo>
                  <a:cubicBezTo>
                    <a:pt x="11452" y="202869"/>
                    <a:pt x="19632" y="184872"/>
                    <a:pt x="27813" y="165240"/>
                  </a:cubicBezTo>
                  <a:cubicBezTo>
                    <a:pt x="42537" y="129247"/>
                    <a:pt x="49081" y="91618"/>
                    <a:pt x="45809" y="52353"/>
                  </a:cubicBezTo>
                  <a:cubicBezTo>
                    <a:pt x="45809" y="50717"/>
                    <a:pt x="44173" y="49081"/>
                    <a:pt x="45809" y="45809"/>
                  </a:cubicBezTo>
                  <a:cubicBezTo>
                    <a:pt x="55625" y="31085"/>
                    <a:pt x="60533" y="14724"/>
                    <a:pt x="71986" y="0"/>
                  </a:cubicBezTo>
                  <a:cubicBezTo>
                    <a:pt x="75258" y="4908"/>
                    <a:pt x="76894" y="11452"/>
                    <a:pt x="80166" y="16360"/>
                  </a:cubicBezTo>
                  <a:cubicBezTo>
                    <a:pt x="81802" y="19632"/>
                    <a:pt x="80166" y="21268"/>
                    <a:pt x="76894" y="22905"/>
                  </a:cubicBezTo>
                  <a:cubicBezTo>
                    <a:pt x="65441" y="34357"/>
                    <a:pt x="63805" y="44173"/>
                    <a:pt x="71986" y="58897"/>
                  </a:cubicBezTo>
                  <a:cubicBezTo>
                    <a:pt x="78530" y="70350"/>
                    <a:pt x="86710" y="80166"/>
                    <a:pt x="96526" y="89982"/>
                  </a:cubicBezTo>
                  <a:cubicBezTo>
                    <a:pt x="99798" y="93254"/>
                    <a:pt x="101434" y="96526"/>
                    <a:pt x="99798" y="101434"/>
                  </a:cubicBezTo>
                  <a:cubicBezTo>
                    <a:pt x="85074" y="135791"/>
                    <a:pt x="76894" y="170148"/>
                    <a:pt x="71986" y="206141"/>
                  </a:cubicBezTo>
                  <a:cubicBezTo>
                    <a:pt x="68714" y="227409"/>
                    <a:pt x="68714" y="247042"/>
                    <a:pt x="68714" y="268310"/>
                  </a:cubicBezTo>
                  <a:cubicBezTo>
                    <a:pt x="70350" y="305939"/>
                    <a:pt x="75258" y="341932"/>
                    <a:pt x="89982" y="376288"/>
                  </a:cubicBezTo>
                  <a:cubicBezTo>
                    <a:pt x="91618" y="381197"/>
                    <a:pt x="93254" y="382833"/>
                    <a:pt x="86710" y="384469"/>
                  </a:cubicBezTo>
                  <a:cubicBezTo>
                    <a:pt x="76894" y="387741"/>
                    <a:pt x="71986" y="394285"/>
                    <a:pt x="65441" y="404101"/>
                  </a:cubicBezTo>
                  <a:close/>
                </a:path>
              </a:pathLst>
            </a:custGeom>
            <a:solidFill>
              <a:srgbClr val="65200D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3" name="Полилиния: фигура 1442">
              <a:extLst>
                <a:ext uri="{FF2B5EF4-FFF2-40B4-BE49-F238E27FC236}">
                  <a16:creationId xmlns:a16="http://schemas.microsoft.com/office/drawing/2014/main" id="{4F1E83B3-015A-B9E2-29BD-0B8B50B9559B}"/>
                </a:ext>
              </a:extLst>
            </p:cNvPr>
            <p:cNvSpPr/>
            <p:nvPr/>
          </p:nvSpPr>
          <p:spPr>
            <a:xfrm>
              <a:off x="14475001" y="3581578"/>
              <a:ext cx="135791" cy="233953"/>
            </a:xfrm>
            <a:custGeom>
              <a:avLst/>
              <a:gdLst>
                <a:gd name="connsiteX0" fmla="*/ 81802 w 135791"/>
                <a:gd name="connsiteY0" fmla="*/ 233953 h 233953"/>
                <a:gd name="connsiteX1" fmla="*/ 40901 w 135791"/>
                <a:gd name="connsiteY1" fmla="*/ 207777 h 233953"/>
                <a:gd name="connsiteX2" fmla="*/ 47445 w 135791"/>
                <a:gd name="connsiteY2" fmla="*/ 183236 h 233953"/>
                <a:gd name="connsiteX3" fmla="*/ 57261 w 135791"/>
                <a:gd name="connsiteY3" fmla="*/ 178328 h 233953"/>
                <a:gd name="connsiteX4" fmla="*/ 47445 w 135791"/>
                <a:gd name="connsiteY4" fmla="*/ 166876 h 233953"/>
                <a:gd name="connsiteX5" fmla="*/ 32721 w 135791"/>
                <a:gd name="connsiteY5" fmla="*/ 112887 h 233953"/>
                <a:gd name="connsiteX6" fmla="*/ 34357 w 135791"/>
                <a:gd name="connsiteY6" fmla="*/ 78530 h 233953"/>
                <a:gd name="connsiteX7" fmla="*/ 32721 w 135791"/>
                <a:gd name="connsiteY7" fmla="*/ 70350 h 233953"/>
                <a:gd name="connsiteX8" fmla="*/ 4908 w 135791"/>
                <a:gd name="connsiteY8" fmla="*/ 60533 h 233953"/>
                <a:gd name="connsiteX9" fmla="*/ 0 w 135791"/>
                <a:gd name="connsiteY9" fmla="*/ 62169 h 233953"/>
                <a:gd name="connsiteX10" fmla="*/ 26177 w 135791"/>
                <a:gd name="connsiteY10" fmla="*/ 3272 h 233953"/>
                <a:gd name="connsiteX11" fmla="*/ 32721 w 135791"/>
                <a:gd name="connsiteY11" fmla="*/ 1636 h 233953"/>
                <a:gd name="connsiteX12" fmla="*/ 52353 w 135791"/>
                <a:gd name="connsiteY12" fmla="*/ 27813 h 233953"/>
                <a:gd name="connsiteX13" fmla="*/ 67078 w 135791"/>
                <a:gd name="connsiteY13" fmla="*/ 58897 h 233953"/>
                <a:gd name="connsiteX14" fmla="*/ 70350 w 135791"/>
                <a:gd name="connsiteY14" fmla="*/ 63805 h 233953"/>
                <a:gd name="connsiteX15" fmla="*/ 73622 w 135791"/>
                <a:gd name="connsiteY15" fmla="*/ 58897 h 233953"/>
                <a:gd name="connsiteX16" fmla="*/ 80166 w 135791"/>
                <a:gd name="connsiteY16" fmla="*/ 40901 h 233953"/>
                <a:gd name="connsiteX17" fmla="*/ 91618 w 135791"/>
                <a:gd name="connsiteY17" fmla="*/ 29449 h 233953"/>
                <a:gd name="connsiteX18" fmla="*/ 106342 w 135791"/>
                <a:gd name="connsiteY18" fmla="*/ 34357 h 233953"/>
                <a:gd name="connsiteX19" fmla="*/ 125975 w 135791"/>
                <a:gd name="connsiteY19" fmla="*/ 58897 h 233953"/>
                <a:gd name="connsiteX20" fmla="*/ 129247 w 135791"/>
                <a:gd name="connsiteY20" fmla="*/ 67077 h 233953"/>
                <a:gd name="connsiteX21" fmla="*/ 121067 w 135791"/>
                <a:gd name="connsiteY21" fmla="*/ 125975 h 233953"/>
                <a:gd name="connsiteX22" fmla="*/ 112887 w 135791"/>
                <a:gd name="connsiteY22" fmla="*/ 122703 h 233953"/>
                <a:gd name="connsiteX23" fmla="*/ 58897 w 135791"/>
                <a:gd name="connsiteY23" fmla="*/ 80166 h 233953"/>
                <a:gd name="connsiteX24" fmla="*/ 52353 w 135791"/>
                <a:gd name="connsiteY24" fmla="*/ 76894 h 233953"/>
                <a:gd name="connsiteX25" fmla="*/ 53989 w 135791"/>
                <a:gd name="connsiteY25" fmla="*/ 85074 h 233953"/>
                <a:gd name="connsiteX26" fmla="*/ 116159 w 135791"/>
                <a:gd name="connsiteY26" fmla="*/ 132519 h 233953"/>
                <a:gd name="connsiteX27" fmla="*/ 122703 w 135791"/>
                <a:gd name="connsiteY27" fmla="*/ 137427 h 233953"/>
                <a:gd name="connsiteX28" fmla="*/ 135791 w 135791"/>
                <a:gd name="connsiteY28" fmla="*/ 201233 h 233953"/>
                <a:gd name="connsiteX29" fmla="*/ 124339 w 135791"/>
                <a:gd name="connsiteY29" fmla="*/ 184872 h 233953"/>
                <a:gd name="connsiteX30" fmla="*/ 109614 w 135791"/>
                <a:gd name="connsiteY30" fmla="*/ 160332 h 233953"/>
                <a:gd name="connsiteX31" fmla="*/ 94890 w 135791"/>
                <a:gd name="connsiteY31" fmla="*/ 152151 h 233953"/>
                <a:gd name="connsiteX32" fmla="*/ 85074 w 135791"/>
                <a:gd name="connsiteY32" fmla="*/ 165240 h 233953"/>
                <a:gd name="connsiteX33" fmla="*/ 83438 w 135791"/>
                <a:gd name="connsiteY33" fmla="*/ 219229 h 233953"/>
                <a:gd name="connsiteX34" fmla="*/ 81802 w 135791"/>
                <a:gd name="connsiteY34" fmla="*/ 233953 h 233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35791" h="233953">
                  <a:moveTo>
                    <a:pt x="81802" y="233953"/>
                  </a:moveTo>
                  <a:cubicBezTo>
                    <a:pt x="65441" y="229045"/>
                    <a:pt x="50717" y="220865"/>
                    <a:pt x="40901" y="207777"/>
                  </a:cubicBezTo>
                  <a:cubicBezTo>
                    <a:pt x="31085" y="196324"/>
                    <a:pt x="32721" y="189780"/>
                    <a:pt x="47445" y="183236"/>
                  </a:cubicBezTo>
                  <a:cubicBezTo>
                    <a:pt x="50717" y="181600"/>
                    <a:pt x="55625" y="181600"/>
                    <a:pt x="57261" y="178328"/>
                  </a:cubicBezTo>
                  <a:cubicBezTo>
                    <a:pt x="52353" y="175056"/>
                    <a:pt x="50717" y="171784"/>
                    <a:pt x="47445" y="166876"/>
                  </a:cubicBezTo>
                  <a:cubicBezTo>
                    <a:pt x="34357" y="150515"/>
                    <a:pt x="27813" y="134155"/>
                    <a:pt x="32721" y="112887"/>
                  </a:cubicBezTo>
                  <a:cubicBezTo>
                    <a:pt x="35993" y="101434"/>
                    <a:pt x="34357" y="89982"/>
                    <a:pt x="34357" y="78530"/>
                  </a:cubicBezTo>
                  <a:cubicBezTo>
                    <a:pt x="34357" y="75258"/>
                    <a:pt x="34357" y="73622"/>
                    <a:pt x="32721" y="70350"/>
                  </a:cubicBezTo>
                  <a:cubicBezTo>
                    <a:pt x="26177" y="55625"/>
                    <a:pt x="19632" y="52353"/>
                    <a:pt x="4908" y="60533"/>
                  </a:cubicBezTo>
                  <a:cubicBezTo>
                    <a:pt x="3272" y="60533"/>
                    <a:pt x="3272" y="62169"/>
                    <a:pt x="0" y="62169"/>
                  </a:cubicBezTo>
                  <a:cubicBezTo>
                    <a:pt x="11452" y="44173"/>
                    <a:pt x="19632" y="24541"/>
                    <a:pt x="26177" y="3272"/>
                  </a:cubicBezTo>
                  <a:cubicBezTo>
                    <a:pt x="27813" y="-1636"/>
                    <a:pt x="29449" y="0"/>
                    <a:pt x="32721" y="1636"/>
                  </a:cubicBezTo>
                  <a:cubicBezTo>
                    <a:pt x="40901" y="8180"/>
                    <a:pt x="47445" y="17996"/>
                    <a:pt x="52353" y="27813"/>
                  </a:cubicBezTo>
                  <a:cubicBezTo>
                    <a:pt x="57261" y="37629"/>
                    <a:pt x="63805" y="49081"/>
                    <a:pt x="67078" y="58897"/>
                  </a:cubicBezTo>
                  <a:cubicBezTo>
                    <a:pt x="67078" y="60533"/>
                    <a:pt x="68714" y="63805"/>
                    <a:pt x="70350" y="63805"/>
                  </a:cubicBezTo>
                  <a:cubicBezTo>
                    <a:pt x="73622" y="63805"/>
                    <a:pt x="73622" y="60533"/>
                    <a:pt x="73622" y="58897"/>
                  </a:cubicBezTo>
                  <a:cubicBezTo>
                    <a:pt x="75258" y="52353"/>
                    <a:pt x="76894" y="47445"/>
                    <a:pt x="80166" y="40901"/>
                  </a:cubicBezTo>
                  <a:cubicBezTo>
                    <a:pt x="81802" y="35993"/>
                    <a:pt x="85074" y="32721"/>
                    <a:pt x="91618" y="29449"/>
                  </a:cubicBezTo>
                  <a:cubicBezTo>
                    <a:pt x="98162" y="26177"/>
                    <a:pt x="101434" y="27813"/>
                    <a:pt x="106342" y="34357"/>
                  </a:cubicBezTo>
                  <a:cubicBezTo>
                    <a:pt x="111250" y="44173"/>
                    <a:pt x="117795" y="52353"/>
                    <a:pt x="125975" y="58897"/>
                  </a:cubicBezTo>
                  <a:cubicBezTo>
                    <a:pt x="129247" y="62169"/>
                    <a:pt x="130883" y="63805"/>
                    <a:pt x="129247" y="67077"/>
                  </a:cubicBezTo>
                  <a:cubicBezTo>
                    <a:pt x="122703" y="86710"/>
                    <a:pt x="121067" y="104706"/>
                    <a:pt x="121067" y="125975"/>
                  </a:cubicBezTo>
                  <a:cubicBezTo>
                    <a:pt x="117795" y="127611"/>
                    <a:pt x="114523" y="124339"/>
                    <a:pt x="112887" y="122703"/>
                  </a:cubicBezTo>
                  <a:cubicBezTo>
                    <a:pt x="93254" y="111250"/>
                    <a:pt x="75258" y="96526"/>
                    <a:pt x="58897" y="80166"/>
                  </a:cubicBezTo>
                  <a:cubicBezTo>
                    <a:pt x="57261" y="78530"/>
                    <a:pt x="55625" y="75258"/>
                    <a:pt x="52353" y="76894"/>
                  </a:cubicBezTo>
                  <a:cubicBezTo>
                    <a:pt x="49081" y="78530"/>
                    <a:pt x="52353" y="81802"/>
                    <a:pt x="53989" y="85074"/>
                  </a:cubicBezTo>
                  <a:cubicBezTo>
                    <a:pt x="68714" y="109614"/>
                    <a:pt x="88346" y="125975"/>
                    <a:pt x="116159" y="132519"/>
                  </a:cubicBezTo>
                  <a:cubicBezTo>
                    <a:pt x="119431" y="132519"/>
                    <a:pt x="122703" y="132519"/>
                    <a:pt x="122703" y="137427"/>
                  </a:cubicBezTo>
                  <a:cubicBezTo>
                    <a:pt x="122703" y="158696"/>
                    <a:pt x="125975" y="179964"/>
                    <a:pt x="135791" y="201233"/>
                  </a:cubicBezTo>
                  <a:cubicBezTo>
                    <a:pt x="130883" y="196324"/>
                    <a:pt x="127611" y="191416"/>
                    <a:pt x="124339" y="184872"/>
                  </a:cubicBezTo>
                  <a:cubicBezTo>
                    <a:pt x="119431" y="176692"/>
                    <a:pt x="114523" y="168512"/>
                    <a:pt x="109614" y="160332"/>
                  </a:cubicBezTo>
                  <a:cubicBezTo>
                    <a:pt x="106342" y="155424"/>
                    <a:pt x="103070" y="150515"/>
                    <a:pt x="94890" y="152151"/>
                  </a:cubicBezTo>
                  <a:cubicBezTo>
                    <a:pt x="88346" y="153787"/>
                    <a:pt x="86710" y="160332"/>
                    <a:pt x="85074" y="165240"/>
                  </a:cubicBezTo>
                  <a:cubicBezTo>
                    <a:pt x="81802" y="183236"/>
                    <a:pt x="80166" y="201233"/>
                    <a:pt x="83438" y="219229"/>
                  </a:cubicBezTo>
                  <a:cubicBezTo>
                    <a:pt x="80166" y="224137"/>
                    <a:pt x="80166" y="227409"/>
                    <a:pt x="81802" y="233953"/>
                  </a:cubicBezTo>
                  <a:close/>
                </a:path>
              </a:pathLst>
            </a:custGeom>
            <a:solidFill>
              <a:srgbClr val="9DC38B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4" name="Полилиния: фигура 1443">
              <a:extLst>
                <a:ext uri="{FF2B5EF4-FFF2-40B4-BE49-F238E27FC236}">
                  <a16:creationId xmlns:a16="http://schemas.microsoft.com/office/drawing/2014/main" id="{B5E9F20E-E9A9-9A24-FC88-D42C3855CB69}"/>
                </a:ext>
              </a:extLst>
            </p:cNvPr>
            <p:cNvSpPr/>
            <p:nvPr/>
          </p:nvSpPr>
          <p:spPr>
            <a:xfrm>
              <a:off x="14615700" y="3275639"/>
              <a:ext cx="86709" cy="171783"/>
            </a:xfrm>
            <a:custGeom>
              <a:avLst/>
              <a:gdLst>
                <a:gd name="connsiteX0" fmla="*/ 9816 w 86709"/>
                <a:gd name="connsiteY0" fmla="*/ 44173 h 171783"/>
                <a:gd name="connsiteX1" fmla="*/ 11452 w 86709"/>
                <a:gd name="connsiteY1" fmla="*/ 37629 h 171783"/>
                <a:gd name="connsiteX2" fmla="*/ 0 w 86709"/>
                <a:gd name="connsiteY2" fmla="*/ 0 h 171783"/>
                <a:gd name="connsiteX3" fmla="*/ 83438 w 86709"/>
                <a:gd name="connsiteY3" fmla="*/ 39265 h 171783"/>
                <a:gd name="connsiteX4" fmla="*/ 86710 w 86709"/>
                <a:gd name="connsiteY4" fmla="*/ 45809 h 171783"/>
                <a:gd name="connsiteX5" fmla="*/ 80166 w 86709"/>
                <a:gd name="connsiteY5" fmla="*/ 80166 h 171783"/>
                <a:gd name="connsiteX6" fmla="*/ 76894 w 86709"/>
                <a:gd name="connsiteY6" fmla="*/ 85074 h 171783"/>
                <a:gd name="connsiteX7" fmla="*/ 73622 w 86709"/>
                <a:gd name="connsiteY7" fmla="*/ 91618 h 171783"/>
                <a:gd name="connsiteX8" fmla="*/ 71986 w 86709"/>
                <a:gd name="connsiteY8" fmla="*/ 91618 h 171783"/>
                <a:gd name="connsiteX9" fmla="*/ 60533 w 86709"/>
                <a:gd name="connsiteY9" fmla="*/ 132519 h 171783"/>
                <a:gd name="connsiteX10" fmla="*/ 57261 w 86709"/>
                <a:gd name="connsiteY10" fmla="*/ 171784 h 171783"/>
                <a:gd name="connsiteX11" fmla="*/ 45809 w 86709"/>
                <a:gd name="connsiteY11" fmla="*/ 135791 h 171783"/>
                <a:gd name="connsiteX12" fmla="*/ 35993 w 86709"/>
                <a:gd name="connsiteY12" fmla="*/ 106342 h 171783"/>
                <a:gd name="connsiteX13" fmla="*/ 32721 w 86709"/>
                <a:gd name="connsiteY13" fmla="*/ 106342 h 171783"/>
                <a:gd name="connsiteX14" fmla="*/ 27813 w 86709"/>
                <a:gd name="connsiteY14" fmla="*/ 101434 h 171783"/>
                <a:gd name="connsiteX15" fmla="*/ 9816 w 86709"/>
                <a:gd name="connsiteY15" fmla="*/ 50717 h 171783"/>
                <a:gd name="connsiteX16" fmla="*/ 9816 w 86709"/>
                <a:gd name="connsiteY16" fmla="*/ 44173 h 171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86709" h="171783">
                  <a:moveTo>
                    <a:pt x="9816" y="44173"/>
                  </a:moveTo>
                  <a:cubicBezTo>
                    <a:pt x="13088" y="42537"/>
                    <a:pt x="11452" y="39265"/>
                    <a:pt x="11452" y="37629"/>
                  </a:cubicBezTo>
                  <a:cubicBezTo>
                    <a:pt x="8180" y="24541"/>
                    <a:pt x="4908" y="13088"/>
                    <a:pt x="0" y="0"/>
                  </a:cubicBezTo>
                  <a:cubicBezTo>
                    <a:pt x="29449" y="11452"/>
                    <a:pt x="55625" y="24541"/>
                    <a:pt x="83438" y="39265"/>
                  </a:cubicBezTo>
                  <a:cubicBezTo>
                    <a:pt x="86710" y="40901"/>
                    <a:pt x="86710" y="42537"/>
                    <a:pt x="86710" y="45809"/>
                  </a:cubicBezTo>
                  <a:cubicBezTo>
                    <a:pt x="83438" y="57261"/>
                    <a:pt x="81802" y="68714"/>
                    <a:pt x="80166" y="80166"/>
                  </a:cubicBezTo>
                  <a:cubicBezTo>
                    <a:pt x="80166" y="81802"/>
                    <a:pt x="80166" y="85074"/>
                    <a:pt x="76894" y="85074"/>
                  </a:cubicBezTo>
                  <a:cubicBezTo>
                    <a:pt x="70350" y="85074"/>
                    <a:pt x="73622" y="89982"/>
                    <a:pt x="73622" y="91618"/>
                  </a:cubicBezTo>
                  <a:cubicBezTo>
                    <a:pt x="73622" y="91618"/>
                    <a:pt x="71986" y="93254"/>
                    <a:pt x="71986" y="91618"/>
                  </a:cubicBezTo>
                  <a:cubicBezTo>
                    <a:pt x="63805" y="103070"/>
                    <a:pt x="62169" y="117795"/>
                    <a:pt x="60533" y="132519"/>
                  </a:cubicBezTo>
                  <a:cubicBezTo>
                    <a:pt x="58897" y="145607"/>
                    <a:pt x="57261" y="158696"/>
                    <a:pt x="57261" y="171784"/>
                  </a:cubicBezTo>
                  <a:cubicBezTo>
                    <a:pt x="50717" y="160332"/>
                    <a:pt x="49081" y="147243"/>
                    <a:pt x="45809" y="135791"/>
                  </a:cubicBezTo>
                  <a:cubicBezTo>
                    <a:pt x="42537" y="125975"/>
                    <a:pt x="39265" y="116159"/>
                    <a:pt x="35993" y="106342"/>
                  </a:cubicBezTo>
                  <a:cubicBezTo>
                    <a:pt x="35993" y="104706"/>
                    <a:pt x="34357" y="101434"/>
                    <a:pt x="32721" y="106342"/>
                  </a:cubicBezTo>
                  <a:cubicBezTo>
                    <a:pt x="29449" y="106342"/>
                    <a:pt x="29449" y="103070"/>
                    <a:pt x="27813" y="101434"/>
                  </a:cubicBezTo>
                  <a:cubicBezTo>
                    <a:pt x="22904" y="83438"/>
                    <a:pt x="16360" y="67078"/>
                    <a:pt x="9816" y="50717"/>
                  </a:cubicBezTo>
                  <a:cubicBezTo>
                    <a:pt x="8180" y="47445"/>
                    <a:pt x="8180" y="45809"/>
                    <a:pt x="9816" y="44173"/>
                  </a:cubicBezTo>
                  <a:close/>
                </a:path>
              </a:pathLst>
            </a:custGeom>
            <a:solidFill>
              <a:srgbClr val="88935D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5" name="Полилиния: фигура 1444">
              <a:extLst>
                <a:ext uri="{FF2B5EF4-FFF2-40B4-BE49-F238E27FC236}">
                  <a16:creationId xmlns:a16="http://schemas.microsoft.com/office/drawing/2014/main" id="{9865EA90-05C1-3069-61DF-499EE3F29F14}"/>
                </a:ext>
              </a:extLst>
            </p:cNvPr>
            <p:cNvSpPr/>
            <p:nvPr/>
          </p:nvSpPr>
          <p:spPr>
            <a:xfrm>
              <a:off x="14796891" y="3480143"/>
              <a:ext cx="19132" cy="204504"/>
            </a:xfrm>
            <a:custGeom>
              <a:avLst/>
              <a:gdLst>
                <a:gd name="connsiteX0" fmla="*/ 3681 w 19132"/>
                <a:gd name="connsiteY0" fmla="*/ 197961 h 204504"/>
                <a:gd name="connsiteX1" fmla="*/ 5317 w 19132"/>
                <a:gd name="connsiteY1" fmla="*/ 176692 h 204504"/>
                <a:gd name="connsiteX2" fmla="*/ 2045 w 19132"/>
                <a:gd name="connsiteY2" fmla="*/ 140699 h 204504"/>
                <a:gd name="connsiteX3" fmla="*/ 409 w 19132"/>
                <a:gd name="connsiteY3" fmla="*/ 4908 h 204504"/>
                <a:gd name="connsiteX4" fmla="*/ 2045 w 19132"/>
                <a:gd name="connsiteY4" fmla="*/ 0 h 204504"/>
                <a:gd name="connsiteX5" fmla="*/ 5317 w 19132"/>
                <a:gd name="connsiteY5" fmla="*/ 13088 h 204504"/>
                <a:gd name="connsiteX6" fmla="*/ 18405 w 19132"/>
                <a:gd name="connsiteY6" fmla="*/ 145607 h 204504"/>
                <a:gd name="connsiteX7" fmla="*/ 18405 w 19132"/>
                <a:gd name="connsiteY7" fmla="*/ 153787 h 204504"/>
                <a:gd name="connsiteX8" fmla="*/ 18405 w 19132"/>
                <a:gd name="connsiteY8" fmla="*/ 196324 h 204504"/>
                <a:gd name="connsiteX9" fmla="*/ 15133 w 19132"/>
                <a:gd name="connsiteY9" fmla="*/ 204505 h 204504"/>
                <a:gd name="connsiteX10" fmla="*/ 3681 w 19132"/>
                <a:gd name="connsiteY10" fmla="*/ 197961 h 204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132" h="204504">
                  <a:moveTo>
                    <a:pt x="3681" y="197961"/>
                  </a:moveTo>
                  <a:cubicBezTo>
                    <a:pt x="8589" y="191416"/>
                    <a:pt x="6953" y="183236"/>
                    <a:pt x="5317" y="176692"/>
                  </a:cubicBezTo>
                  <a:cubicBezTo>
                    <a:pt x="3681" y="165240"/>
                    <a:pt x="3681" y="152151"/>
                    <a:pt x="2045" y="140699"/>
                  </a:cubicBezTo>
                  <a:cubicBezTo>
                    <a:pt x="-1227" y="94890"/>
                    <a:pt x="409" y="50717"/>
                    <a:pt x="409" y="4908"/>
                  </a:cubicBezTo>
                  <a:cubicBezTo>
                    <a:pt x="409" y="3272"/>
                    <a:pt x="409" y="0"/>
                    <a:pt x="2045" y="0"/>
                  </a:cubicBezTo>
                  <a:cubicBezTo>
                    <a:pt x="5317" y="3272"/>
                    <a:pt x="5317" y="8180"/>
                    <a:pt x="5317" y="13088"/>
                  </a:cubicBezTo>
                  <a:cubicBezTo>
                    <a:pt x="5317" y="57261"/>
                    <a:pt x="10225" y="101434"/>
                    <a:pt x="18405" y="145607"/>
                  </a:cubicBezTo>
                  <a:cubicBezTo>
                    <a:pt x="18405" y="148879"/>
                    <a:pt x="20041" y="150515"/>
                    <a:pt x="18405" y="153787"/>
                  </a:cubicBezTo>
                  <a:cubicBezTo>
                    <a:pt x="18405" y="168512"/>
                    <a:pt x="18405" y="181600"/>
                    <a:pt x="18405" y="196324"/>
                  </a:cubicBezTo>
                  <a:cubicBezTo>
                    <a:pt x="18405" y="199597"/>
                    <a:pt x="20041" y="202869"/>
                    <a:pt x="15133" y="204505"/>
                  </a:cubicBezTo>
                  <a:cubicBezTo>
                    <a:pt x="10225" y="202869"/>
                    <a:pt x="6953" y="199597"/>
                    <a:pt x="3681" y="197961"/>
                  </a:cubicBezTo>
                  <a:close/>
                </a:path>
              </a:pathLst>
            </a:custGeom>
            <a:solidFill>
              <a:srgbClr val="97D0A2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6" name="Полилиния: фигура 1445">
              <a:extLst>
                <a:ext uri="{FF2B5EF4-FFF2-40B4-BE49-F238E27FC236}">
                  <a16:creationId xmlns:a16="http://schemas.microsoft.com/office/drawing/2014/main" id="{B6FBFBD3-C9D0-5ED9-7E01-056B8901EA63}"/>
                </a:ext>
              </a:extLst>
            </p:cNvPr>
            <p:cNvSpPr/>
            <p:nvPr/>
          </p:nvSpPr>
          <p:spPr>
            <a:xfrm>
              <a:off x="14684160" y="3367257"/>
              <a:ext cx="11705" cy="98162"/>
            </a:xfrm>
            <a:custGeom>
              <a:avLst/>
              <a:gdLst>
                <a:gd name="connsiteX0" fmla="*/ 3525 w 11705"/>
                <a:gd name="connsiteY0" fmla="*/ 0 h 98162"/>
                <a:gd name="connsiteX1" fmla="*/ 5161 w 11705"/>
                <a:gd name="connsiteY1" fmla="*/ 0 h 98162"/>
                <a:gd name="connsiteX2" fmla="*/ 11705 w 11705"/>
                <a:gd name="connsiteY2" fmla="*/ 9816 h 98162"/>
                <a:gd name="connsiteX3" fmla="*/ 6797 w 11705"/>
                <a:gd name="connsiteY3" fmla="*/ 34357 h 98162"/>
                <a:gd name="connsiteX4" fmla="*/ 1889 w 11705"/>
                <a:gd name="connsiteY4" fmla="*/ 98162 h 98162"/>
                <a:gd name="connsiteX5" fmla="*/ 1889 w 11705"/>
                <a:gd name="connsiteY5" fmla="*/ 29449 h 98162"/>
                <a:gd name="connsiteX6" fmla="*/ 3525 w 11705"/>
                <a:gd name="connsiteY6" fmla="*/ 0 h 98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705" h="98162">
                  <a:moveTo>
                    <a:pt x="3525" y="0"/>
                  </a:moveTo>
                  <a:cubicBezTo>
                    <a:pt x="3525" y="0"/>
                    <a:pt x="5161" y="0"/>
                    <a:pt x="5161" y="0"/>
                  </a:cubicBezTo>
                  <a:cubicBezTo>
                    <a:pt x="6797" y="3272"/>
                    <a:pt x="10069" y="6544"/>
                    <a:pt x="11705" y="9816"/>
                  </a:cubicBezTo>
                  <a:cubicBezTo>
                    <a:pt x="6797" y="16360"/>
                    <a:pt x="6797" y="26177"/>
                    <a:pt x="6797" y="34357"/>
                  </a:cubicBezTo>
                  <a:cubicBezTo>
                    <a:pt x="3525" y="55625"/>
                    <a:pt x="253" y="76894"/>
                    <a:pt x="1889" y="98162"/>
                  </a:cubicBezTo>
                  <a:cubicBezTo>
                    <a:pt x="-1383" y="75258"/>
                    <a:pt x="253" y="52353"/>
                    <a:pt x="1889" y="29449"/>
                  </a:cubicBezTo>
                  <a:cubicBezTo>
                    <a:pt x="1889" y="19632"/>
                    <a:pt x="3525" y="9816"/>
                    <a:pt x="3525" y="0"/>
                  </a:cubicBezTo>
                  <a:close/>
                </a:path>
              </a:pathLst>
            </a:custGeom>
            <a:solidFill>
              <a:srgbClr val="95C89D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7" name="Полилиния: фигура 1446">
              <a:extLst>
                <a:ext uri="{FF2B5EF4-FFF2-40B4-BE49-F238E27FC236}">
                  <a16:creationId xmlns:a16="http://schemas.microsoft.com/office/drawing/2014/main" id="{C77A8815-71CC-AED1-4199-72C6E68109FC}"/>
                </a:ext>
              </a:extLst>
            </p:cNvPr>
            <p:cNvSpPr/>
            <p:nvPr/>
          </p:nvSpPr>
          <p:spPr>
            <a:xfrm>
              <a:off x="14622244" y="3714097"/>
              <a:ext cx="159411" cy="117794"/>
            </a:xfrm>
            <a:custGeom>
              <a:avLst/>
              <a:gdLst>
                <a:gd name="connsiteX0" fmla="*/ 4908 w 159411"/>
                <a:gd name="connsiteY0" fmla="*/ 117795 h 117794"/>
                <a:gd name="connsiteX1" fmla="*/ 0 w 159411"/>
                <a:gd name="connsiteY1" fmla="*/ 116159 h 117794"/>
                <a:gd name="connsiteX2" fmla="*/ 4908 w 159411"/>
                <a:gd name="connsiteY2" fmla="*/ 112887 h 117794"/>
                <a:gd name="connsiteX3" fmla="*/ 67078 w 159411"/>
                <a:gd name="connsiteY3" fmla="*/ 83438 h 117794"/>
                <a:gd name="connsiteX4" fmla="*/ 155423 w 159411"/>
                <a:gd name="connsiteY4" fmla="*/ 3272 h 117794"/>
                <a:gd name="connsiteX5" fmla="*/ 158696 w 159411"/>
                <a:gd name="connsiteY5" fmla="*/ 0 h 117794"/>
                <a:gd name="connsiteX6" fmla="*/ 145607 w 159411"/>
                <a:gd name="connsiteY6" fmla="*/ 32721 h 117794"/>
                <a:gd name="connsiteX7" fmla="*/ 45809 w 159411"/>
                <a:gd name="connsiteY7" fmla="*/ 107978 h 117794"/>
                <a:gd name="connsiteX8" fmla="*/ 4908 w 159411"/>
                <a:gd name="connsiteY8" fmla="*/ 117795 h 117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411" h="117794">
                  <a:moveTo>
                    <a:pt x="4908" y="117795"/>
                  </a:moveTo>
                  <a:cubicBezTo>
                    <a:pt x="3272" y="117795"/>
                    <a:pt x="0" y="117795"/>
                    <a:pt x="0" y="116159"/>
                  </a:cubicBezTo>
                  <a:cubicBezTo>
                    <a:pt x="0" y="112887"/>
                    <a:pt x="3272" y="112887"/>
                    <a:pt x="4908" y="112887"/>
                  </a:cubicBezTo>
                  <a:cubicBezTo>
                    <a:pt x="26177" y="104706"/>
                    <a:pt x="47445" y="94890"/>
                    <a:pt x="67078" y="83438"/>
                  </a:cubicBezTo>
                  <a:cubicBezTo>
                    <a:pt x="103070" y="63805"/>
                    <a:pt x="132519" y="35993"/>
                    <a:pt x="155423" y="3272"/>
                  </a:cubicBezTo>
                  <a:cubicBezTo>
                    <a:pt x="157060" y="1636"/>
                    <a:pt x="157060" y="0"/>
                    <a:pt x="158696" y="0"/>
                  </a:cubicBezTo>
                  <a:cubicBezTo>
                    <a:pt x="160332" y="6544"/>
                    <a:pt x="160332" y="6544"/>
                    <a:pt x="145607" y="32721"/>
                  </a:cubicBezTo>
                  <a:cubicBezTo>
                    <a:pt x="119431" y="67078"/>
                    <a:pt x="85074" y="91618"/>
                    <a:pt x="45809" y="107978"/>
                  </a:cubicBezTo>
                  <a:cubicBezTo>
                    <a:pt x="32721" y="112887"/>
                    <a:pt x="19632" y="117795"/>
                    <a:pt x="4908" y="117795"/>
                  </a:cubicBezTo>
                  <a:close/>
                </a:path>
              </a:pathLst>
            </a:custGeom>
            <a:solidFill>
              <a:srgbClr val="050905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8" name="Полилиния: фигура 1447">
              <a:extLst>
                <a:ext uri="{FF2B5EF4-FFF2-40B4-BE49-F238E27FC236}">
                  <a16:creationId xmlns:a16="http://schemas.microsoft.com/office/drawing/2014/main" id="{E56B094C-7431-4234-5CEC-8CC2B83F33BC}"/>
                </a:ext>
              </a:extLst>
            </p:cNvPr>
            <p:cNvSpPr/>
            <p:nvPr/>
          </p:nvSpPr>
          <p:spPr>
            <a:xfrm>
              <a:off x="14798936" y="3210197"/>
              <a:ext cx="50535" cy="435185"/>
            </a:xfrm>
            <a:custGeom>
              <a:avLst/>
              <a:gdLst>
                <a:gd name="connsiteX0" fmla="*/ 16360 w 50535"/>
                <a:gd name="connsiteY0" fmla="*/ 422098 h 435185"/>
                <a:gd name="connsiteX1" fmla="*/ 0 w 50535"/>
                <a:gd name="connsiteY1" fmla="*/ 268310 h 435185"/>
                <a:gd name="connsiteX2" fmla="*/ 26177 w 50535"/>
                <a:gd name="connsiteY2" fmla="*/ 71986 h 435185"/>
                <a:gd name="connsiteX3" fmla="*/ 40901 w 50535"/>
                <a:gd name="connsiteY3" fmla="*/ 17996 h 435185"/>
                <a:gd name="connsiteX4" fmla="*/ 49081 w 50535"/>
                <a:gd name="connsiteY4" fmla="*/ 0 h 435185"/>
                <a:gd name="connsiteX5" fmla="*/ 49081 w 50535"/>
                <a:gd name="connsiteY5" fmla="*/ 14724 h 435185"/>
                <a:gd name="connsiteX6" fmla="*/ 27813 w 50535"/>
                <a:gd name="connsiteY6" fmla="*/ 114523 h 435185"/>
                <a:gd name="connsiteX7" fmla="*/ 9816 w 50535"/>
                <a:gd name="connsiteY7" fmla="*/ 340296 h 435185"/>
                <a:gd name="connsiteX8" fmla="*/ 21269 w 50535"/>
                <a:gd name="connsiteY8" fmla="*/ 430278 h 435185"/>
                <a:gd name="connsiteX9" fmla="*/ 21269 w 50535"/>
                <a:gd name="connsiteY9" fmla="*/ 435186 h 435185"/>
                <a:gd name="connsiteX10" fmla="*/ 16360 w 50535"/>
                <a:gd name="connsiteY10" fmla="*/ 422098 h 435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0535" h="435185">
                  <a:moveTo>
                    <a:pt x="16360" y="422098"/>
                  </a:moveTo>
                  <a:cubicBezTo>
                    <a:pt x="3272" y="371380"/>
                    <a:pt x="0" y="320663"/>
                    <a:pt x="0" y="268310"/>
                  </a:cubicBezTo>
                  <a:cubicBezTo>
                    <a:pt x="3272" y="202869"/>
                    <a:pt x="13088" y="137427"/>
                    <a:pt x="26177" y="71986"/>
                  </a:cubicBezTo>
                  <a:cubicBezTo>
                    <a:pt x="31085" y="53989"/>
                    <a:pt x="34357" y="35993"/>
                    <a:pt x="40901" y="17996"/>
                  </a:cubicBezTo>
                  <a:cubicBezTo>
                    <a:pt x="42537" y="11452"/>
                    <a:pt x="44173" y="4908"/>
                    <a:pt x="49081" y="0"/>
                  </a:cubicBezTo>
                  <a:cubicBezTo>
                    <a:pt x="52353" y="4908"/>
                    <a:pt x="49081" y="9816"/>
                    <a:pt x="49081" y="14724"/>
                  </a:cubicBezTo>
                  <a:cubicBezTo>
                    <a:pt x="42537" y="47445"/>
                    <a:pt x="34357" y="81802"/>
                    <a:pt x="27813" y="114523"/>
                  </a:cubicBezTo>
                  <a:cubicBezTo>
                    <a:pt x="13088" y="189780"/>
                    <a:pt x="6544" y="265038"/>
                    <a:pt x="9816" y="340296"/>
                  </a:cubicBezTo>
                  <a:cubicBezTo>
                    <a:pt x="11452" y="369744"/>
                    <a:pt x="14724" y="400829"/>
                    <a:pt x="21269" y="430278"/>
                  </a:cubicBezTo>
                  <a:cubicBezTo>
                    <a:pt x="21269" y="431914"/>
                    <a:pt x="21269" y="433550"/>
                    <a:pt x="21269" y="435186"/>
                  </a:cubicBezTo>
                  <a:cubicBezTo>
                    <a:pt x="19632" y="431914"/>
                    <a:pt x="17996" y="427006"/>
                    <a:pt x="16360" y="422098"/>
                  </a:cubicBezTo>
                  <a:close/>
                </a:path>
              </a:pathLst>
            </a:custGeom>
            <a:solidFill>
              <a:srgbClr val="050906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49" name="Полилиния: фигура 1448">
              <a:extLst>
                <a:ext uri="{FF2B5EF4-FFF2-40B4-BE49-F238E27FC236}">
                  <a16:creationId xmlns:a16="http://schemas.microsoft.com/office/drawing/2014/main" id="{4BB52878-47DB-66FF-C8D3-EEF94CC75736}"/>
                </a:ext>
              </a:extLst>
            </p:cNvPr>
            <p:cNvSpPr/>
            <p:nvPr/>
          </p:nvSpPr>
          <p:spPr>
            <a:xfrm>
              <a:off x="14856012" y="3259278"/>
              <a:ext cx="54174" cy="181600"/>
            </a:xfrm>
            <a:custGeom>
              <a:avLst/>
              <a:gdLst>
                <a:gd name="connsiteX0" fmla="*/ 185 w 54174"/>
                <a:gd name="connsiteY0" fmla="*/ 181600 h 181600"/>
                <a:gd name="connsiteX1" fmla="*/ 54175 w 54174"/>
                <a:gd name="connsiteY1" fmla="*/ 0 h 181600"/>
                <a:gd name="connsiteX2" fmla="*/ 185 w 54174"/>
                <a:gd name="connsiteY2" fmla="*/ 181600 h 18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174" h="181600">
                  <a:moveTo>
                    <a:pt x="185" y="181600"/>
                  </a:moveTo>
                  <a:cubicBezTo>
                    <a:pt x="-3087" y="147243"/>
                    <a:pt x="37814" y="11452"/>
                    <a:pt x="54175" y="0"/>
                  </a:cubicBezTo>
                  <a:cubicBezTo>
                    <a:pt x="37814" y="62169"/>
                    <a:pt x="16546" y="121067"/>
                    <a:pt x="185" y="181600"/>
                  </a:cubicBezTo>
                  <a:close/>
                </a:path>
              </a:pathLst>
            </a:custGeom>
            <a:solidFill>
              <a:srgbClr val="080E0A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0" name="Полилиния: фигура 1449">
              <a:extLst>
                <a:ext uri="{FF2B5EF4-FFF2-40B4-BE49-F238E27FC236}">
                  <a16:creationId xmlns:a16="http://schemas.microsoft.com/office/drawing/2014/main" id="{56B0C70F-1574-73C0-C413-E8AF157F70A4}"/>
                </a:ext>
              </a:extLst>
            </p:cNvPr>
            <p:cNvSpPr/>
            <p:nvPr/>
          </p:nvSpPr>
          <p:spPr>
            <a:xfrm>
              <a:off x="14842651" y="3470889"/>
              <a:ext cx="70150" cy="153226"/>
            </a:xfrm>
            <a:custGeom>
              <a:avLst/>
              <a:gdLst>
                <a:gd name="connsiteX0" fmla="*/ 69172 w 70150"/>
                <a:gd name="connsiteY0" fmla="*/ 2711 h 153226"/>
                <a:gd name="connsiteX1" fmla="*/ 7002 w 70150"/>
                <a:gd name="connsiteY1" fmla="*/ 140138 h 153226"/>
                <a:gd name="connsiteX2" fmla="*/ 458 w 70150"/>
                <a:gd name="connsiteY2" fmla="*/ 153226 h 153226"/>
                <a:gd name="connsiteX3" fmla="*/ 2094 w 70150"/>
                <a:gd name="connsiteY3" fmla="*/ 140138 h 153226"/>
                <a:gd name="connsiteX4" fmla="*/ 41359 w 70150"/>
                <a:gd name="connsiteY4" fmla="*/ 50156 h 153226"/>
                <a:gd name="connsiteX5" fmla="*/ 65900 w 70150"/>
                <a:gd name="connsiteY5" fmla="*/ 1075 h 153226"/>
                <a:gd name="connsiteX6" fmla="*/ 69172 w 70150"/>
                <a:gd name="connsiteY6" fmla="*/ 2711 h 153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150" h="153226">
                  <a:moveTo>
                    <a:pt x="69172" y="2711"/>
                  </a:moveTo>
                  <a:cubicBezTo>
                    <a:pt x="49539" y="48520"/>
                    <a:pt x="26635" y="92693"/>
                    <a:pt x="7002" y="140138"/>
                  </a:cubicBezTo>
                  <a:cubicBezTo>
                    <a:pt x="5366" y="143410"/>
                    <a:pt x="5366" y="148318"/>
                    <a:pt x="458" y="153226"/>
                  </a:cubicBezTo>
                  <a:cubicBezTo>
                    <a:pt x="-1178" y="148318"/>
                    <a:pt x="2094" y="143410"/>
                    <a:pt x="2094" y="140138"/>
                  </a:cubicBezTo>
                  <a:cubicBezTo>
                    <a:pt x="11910" y="109053"/>
                    <a:pt x="28271" y="79604"/>
                    <a:pt x="41359" y="50156"/>
                  </a:cubicBezTo>
                  <a:cubicBezTo>
                    <a:pt x="49539" y="33795"/>
                    <a:pt x="57719" y="17435"/>
                    <a:pt x="65900" y="1075"/>
                  </a:cubicBezTo>
                  <a:cubicBezTo>
                    <a:pt x="70808" y="-561"/>
                    <a:pt x="70808" y="-561"/>
                    <a:pt x="69172" y="2711"/>
                  </a:cubicBezTo>
                  <a:close/>
                </a:path>
              </a:pathLst>
            </a:custGeom>
            <a:solidFill>
              <a:srgbClr val="172119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1" name="Полилиния: фигура 1450">
              <a:extLst>
                <a:ext uri="{FF2B5EF4-FFF2-40B4-BE49-F238E27FC236}">
                  <a16:creationId xmlns:a16="http://schemas.microsoft.com/office/drawing/2014/main" id="{9BF8C9AA-3758-7C37-74DD-268F1B0C982E}"/>
                </a:ext>
              </a:extLst>
            </p:cNvPr>
            <p:cNvSpPr/>
            <p:nvPr/>
          </p:nvSpPr>
          <p:spPr>
            <a:xfrm>
              <a:off x="14960903" y="3385253"/>
              <a:ext cx="19632" cy="50717"/>
            </a:xfrm>
            <a:custGeom>
              <a:avLst/>
              <a:gdLst>
                <a:gd name="connsiteX0" fmla="*/ 0 w 19632"/>
                <a:gd name="connsiteY0" fmla="*/ 50717 h 50717"/>
                <a:gd name="connsiteX1" fmla="*/ 13088 w 19632"/>
                <a:gd name="connsiteY1" fmla="*/ 3272 h 50717"/>
                <a:gd name="connsiteX2" fmla="*/ 17996 w 19632"/>
                <a:gd name="connsiteY2" fmla="*/ 0 h 50717"/>
                <a:gd name="connsiteX3" fmla="*/ 19632 w 19632"/>
                <a:gd name="connsiteY3" fmla="*/ 4908 h 50717"/>
                <a:gd name="connsiteX4" fmla="*/ 0 w 19632"/>
                <a:gd name="connsiteY4" fmla="*/ 50717 h 50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32" h="50717">
                  <a:moveTo>
                    <a:pt x="0" y="50717"/>
                  </a:moveTo>
                  <a:cubicBezTo>
                    <a:pt x="1636" y="34357"/>
                    <a:pt x="4908" y="17996"/>
                    <a:pt x="13088" y="3272"/>
                  </a:cubicBezTo>
                  <a:cubicBezTo>
                    <a:pt x="14724" y="1636"/>
                    <a:pt x="14724" y="0"/>
                    <a:pt x="17996" y="0"/>
                  </a:cubicBezTo>
                  <a:cubicBezTo>
                    <a:pt x="19632" y="0"/>
                    <a:pt x="19632" y="3272"/>
                    <a:pt x="19632" y="4908"/>
                  </a:cubicBezTo>
                  <a:cubicBezTo>
                    <a:pt x="17996" y="22905"/>
                    <a:pt x="9816" y="37629"/>
                    <a:pt x="0" y="50717"/>
                  </a:cubicBezTo>
                  <a:close/>
                </a:path>
              </a:pathLst>
            </a:custGeom>
            <a:solidFill>
              <a:srgbClr val="101A13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2" name="Полилиния: фигура 1451">
              <a:extLst>
                <a:ext uri="{FF2B5EF4-FFF2-40B4-BE49-F238E27FC236}">
                  <a16:creationId xmlns:a16="http://schemas.microsoft.com/office/drawing/2014/main" id="{BC00E73A-18CE-3DE4-929E-EEF5C256B9A7}"/>
                </a:ext>
              </a:extLst>
            </p:cNvPr>
            <p:cNvSpPr/>
            <p:nvPr/>
          </p:nvSpPr>
          <p:spPr>
            <a:xfrm>
              <a:off x="14947815" y="3329182"/>
              <a:ext cx="16685" cy="54435"/>
            </a:xfrm>
            <a:custGeom>
              <a:avLst/>
              <a:gdLst>
                <a:gd name="connsiteX0" fmla="*/ 0 w 16685"/>
                <a:gd name="connsiteY0" fmla="*/ 54435 h 54435"/>
                <a:gd name="connsiteX1" fmla="*/ 9816 w 16685"/>
                <a:gd name="connsiteY1" fmla="*/ 3718 h 54435"/>
                <a:gd name="connsiteX2" fmla="*/ 14724 w 16685"/>
                <a:gd name="connsiteY2" fmla="*/ 446 h 54435"/>
                <a:gd name="connsiteX3" fmla="*/ 16360 w 16685"/>
                <a:gd name="connsiteY3" fmla="*/ 5354 h 54435"/>
                <a:gd name="connsiteX4" fmla="*/ 9816 w 16685"/>
                <a:gd name="connsiteY4" fmla="*/ 34803 h 54435"/>
                <a:gd name="connsiteX5" fmla="*/ 0 w 16685"/>
                <a:gd name="connsiteY5" fmla="*/ 54435 h 54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85" h="54435">
                  <a:moveTo>
                    <a:pt x="0" y="54435"/>
                  </a:moveTo>
                  <a:cubicBezTo>
                    <a:pt x="0" y="36439"/>
                    <a:pt x="1636" y="20078"/>
                    <a:pt x="9816" y="3718"/>
                  </a:cubicBezTo>
                  <a:cubicBezTo>
                    <a:pt x="11452" y="2082"/>
                    <a:pt x="11452" y="-1190"/>
                    <a:pt x="14724" y="446"/>
                  </a:cubicBezTo>
                  <a:cubicBezTo>
                    <a:pt x="16360" y="446"/>
                    <a:pt x="16360" y="3718"/>
                    <a:pt x="16360" y="5354"/>
                  </a:cubicBezTo>
                  <a:cubicBezTo>
                    <a:pt x="17996" y="15170"/>
                    <a:pt x="13088" y="24986"/>
                    <a:pt x="9816" y="34803"/>
                  </a:cubicBezTo>
                  <a:cubicBezTo>
                    <a:pt x="6544" y="41347"/>
                    <a:pt x="6544" y="49527"/>
                    <a:pt x="0" y="54435"/>
                  </a:cubicBezTo>
                  <a:close/>
                </a:path>
              </a:pathLst>
            </a:custGeom>
            <a:solidFill>
              <a:srgbClr val="0C140F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3" name="Полилиния: фигура 1452">
              <a:extLst>
                <a:ext uri="{FF2B5EF4-FFF2-40B4-BE49-F238E27FC236}">
                  <a16:creationId xmlns:a16="http://schemas.microsoft.com/office/drawing/2014/main" id="{F75FC18B-07F5-8D85-8691-CD5CE03F78F5}"/>
                </a:ext>
              </a:extLst>
            </p:cNvPr>
            <p:cNvSpPr/>
            <p:nvPr/>
          </p:nvSpPr>
          <p:spPr>
            <a:xfrm>
              <a:off x="14957061" y="3356763"/>
              <a:ext cx="16930" cy="46486"/>
            </a:xfrm>
            <a:custGeom>
              <a:avLst/>
              <a:gdLst>
                <a:gd name="connsiteX0" fmla="*/ 570 w 16930"/>
                <a:gd name="connsiteY0" fmla="*/ 46487 h 46486"/>
                <a:gd name="connsiteX1" fmla="*/ 8750 w 16930"/>
                <a:gd name="connsiteY1" fmla="*/ 2314 h 46486"/>
                <a:gd name="connsiteX2" fmla="*/ 13658 w 16930"/>
                <a:gd name="connsiteY2" fmla="*/ 678 h 46486"/>
                <a:gd name="connsiteX3" fmla="*/ 16930 w 16930"/>
                <a:gd name="connsiteY3" fmla="*/ 3950 h 46486"/>
                <a:gd name="connsiteX4" fmla="*/ 570 w 16930"/>
                <a:gd name="connsiteY4" fmla="*/ 46487 h 46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30" h="46486">
                  <a:moveTo>
                    <a:pt x="570" y="46487"/>
                  </a:moveTo>
                  <a:cubicBezTo>
                    <a:pt x="-1066" y="30126"/>
                    <a:pt x="570" y="15402"/>
                    <a:pt x="8750" y="2314"/>
                  </a:cubicBezTo>
                  <a:cubicBezTo>
                    <a:pt x="10386" y="678"/>
                    <a:pt x="10386" y="-958"/>
                    <a:pt x="13658" y="678"/>
                  </a:cubicBezTo>
                  <a:cubicBezTo>
                    <a:pt x="15294" y="678"/>
                    <a:pt x="15294" y="2314"/>
                    <a:pt x="16930" y="3950"/>
                  </a:cubicBezTo>
                  <a:cubicBezTo>
                    <a:pt x="15294" y="18674"/>
                    <a:pt x="8750" y="33398"/>
                    <a:pt x="570" y="46487"/>
                  </a:cubicBezTo>
                  <a:close/>
                </a:path>
              </a:pathLst>
            </a:custGeom>
            <a:solidFill>
              <a:srgbClr val="1C2B20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4" name="Полилиния: фигура 1453">
              <a:extLst>
                <a:ext uri="{FF2B5EF4-FFF2-40B4-BE49-F238E27FC236}">
                  <a16:creationId xmlns:a16="http://schemas.microsoft.com/office/drawing/2014/main" id="{233FD392-E570-83D5-1731-624756193655}"/>
                </a:ext>
              </a:extLst>
            </p:cNvPr>
            <p:cNvSpPr/>
            <p:nvPr/>
          </p:nvSpPr>
          <p:spPr>
            <a:xfrm>
              <a:off x="14940658" y="3316210"/>
              <a:ext cx="13701" cy="37958"/>
            </a:xfrm>
            <a:custGeom>
              <a:avLst/>
              <a:gdLst>
                <a:gd name="connsiteX0" fmla="*/ 614 w 13701"/>
                <a:gd name="connsiteY0" fmla="*/ 37958 h 37958"/>
                <a:gd name="connsiteX1" fmla="*/ 5522 w 13701"/>
                <a:gd name="connsiteY1" fmla="*/ 5237 h 37958"/>
                <a:gd name="connsiteX2" fmla="*/ 10430 w 13701"/>
                <a:gd name="connsiteY2" fmla="*/ 329 h 37958"/>
                <a:gd name="connsiteX3" fmla="*/ 13702 w 13701"/>
                <a:gd name="connsiteY3" fmla="*/ 6873 h 37958"/>
                <a:gd name="connsiteX4" fmla="*/ 614 w 13701"/>
                <a:gd name="connsiteY4" fmla="*/ 37958 h 37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01" h="37958">
                  <a:moveTo>
                    <a:pt x="614" y="37958"/>
                  </a:moveTo>
                  <a:cubicBezTo>
                    <a:pt x="-1023" y="26506"/>
                    <a:pt x="614" y="15054"/>
                    <a:pt x="5522" y="5237"/>
                  </a:cubicBezTo>
                  <a:cubicBezTo>
                    <a:pt x="7158" y="3601"/>
                    <a:pt x="7158" y="-1307"/>
                    <a:pt x="10430" y="329"/>
                  </a:cubicBezTo>
                  <a:cubicBezTo>
                    <a:pt x="13702" y="329"/>
                    <a:pt x="13702" y="3601"/>
                    <a:pt x="13702" y="6873"/>
                  </a:cubicBezTo>
                  <a:cubicBezTo>
                    <a:pt x="10430" y="16690"/>
                    <a:pt x="7158" y="28142"/>
                    <a:pt x="614" y="37958"/>
                  </a:cubicBezTo>
                  <a:close/>
                </a:path>
              </a:pathLst>
            </a:custGeom>
            <a:solidFill>
              <a:srgbClr val="17231B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5" name="Полилиния: фигура 1454">
              <a:extLst>
                <a:ext uri="{FF2B5EF4-FFF2-40B4-BE49-F238E27FC236}">
                  <a16:creationId xmlns:a16="http://schemas.microsoft.com/office/drawing/2014/main" id="{E74D0FE0-4C8E-0537-3682-26123A0DBCCD}"/>
                </a:ext>
              </a:extLst>
            </p:cNvPr>
            <p:cNvSpPr/>
            <p:nvPr/>
          </p:nvSpPr>
          <p:spPr>
            <a:xfrm>
              <a:off x="14910186" y="3442514"/>
              <a:ext cx="17996" cy="31084"/>
            </a:xfrm>
            <a:custGeom>
              <a:avLst/>
              <a:gdLst>
                <a:gd name="connsiteX0" fmla="*/ 1636 w 17996"/>
                <a:gd name="connsiteY0" fmla="*/ 31085 h 31084"/>
                <a:gd name="connsiteX1" fmla="*/ 0 w 17996"/>
                <a:gd name="connsiteY1" fmla="*/ 27813 h 31084"/>
                <a:gd name="connsiteX2" fmla="*/ 16360 w 17996"/>
                <a:gd name="connsiteY2" fmla="*/ 0 h 31084"/>
                <a:gd name="connsiteX3" fmla="*/ 17996 w 17996"/>
                <a:gd name="connsiteY3" fmla="*/ 1636 h 31084"/>
                <a:gd name="connsiteX4" fmla="*/ 1636 w 17996"/>
                <a:gd name="connsiteY4" fmla="*/ 31085 h 31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96" h="31084">
                  <a:moveTo>
                    <a:pt x="1636" y="31085"/>
                  </a:moveTo>
                  <a:cubicBezTo>
                    <a:pt x="1636" y="29449"/>
                    <a:pt x="1636" y="27813"/>
                    <a:pt x="0" y="27813"/>
                  </a:cubicBezTo>
                  <a:cubicBezTo>
                    <a:pt x="4908" y="17996"/>
                    <a:pt x="9816" y="9816"/>
                    <a:pt x="16360" y="0"/>
                  </a:cubicBezTo>
                  <a:cubicBezTo>
                    <a:pt x="16360" y="0"/>
                    <a:pt x="17996" y="0"/>
                    <a:pt x="17996" y="1636"/>
                  </a:cubicBezTo>
                  <a:cubicBezTo>
                    <a:pt x="13088" y="11452"/>
                    <a:pt x="8180" y="21268"/>
                    <a:pt x="1636" y="31085"/>
                  </a:cubicBezTo>
                  <a:close/>
                </a:path>
              </a:pathLst>
            </a:custGeom>
            <a:solidFill>
              <a:srgbClr val="344938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6" name="Полилиния: фигура 1455">
              <a:extLst>
                <a:ext uri="{FF2B5EF4-FFF2-40B4-BE49-F238E27FC236}">
                  <a16:creationId xmlns:a16="http://schemas.microsoft.com/office/drawing/2014/main" id="{1EBB0CCC-7005-0EED-C088-B7447D4AE4B9}"/>
                </a:ext>
              </a:extLst>
            </p:cNvPr>
            <p:cNvSpPr/>
            <p:nvPr/>
          </p:nvSpPr>
          <p:spPr>
            <a:xfrm>
              <a:off x="14352784" y="3303122"/>
              <a:ext cx="103983" cy="458419"/>
            </a:xfrm>
            <a:custGeom>
              <a:avLst/>
              <a:gdLst>
                <a:gd name="connsiteX0" fmla="*/ 50231 w 103983"/>
                <a:gd name="connsiteY0" fmla="*/ 136120 h 458419"/>
                <a:gd name="connsiteX1" fmla="*/ 25690 w 103983"/>
                <a:gd name="connsiteY1" fmla="*/ 222830 h 458419"/>
                <a:gd name="connsiteX2" fmla="*/ 12602 w 103983"/>
                <a:gd name="connsiteY2" fmla="*/ 383162 h 458419"/>
                <a:gd name="connsiteX3" fmla="*/ 22418 w 103983"/>
                <a:gd name="connsiteY3" fmla="*/ 451875 h 458419"/>
                <a:gd name="connsiteX4" fmla="*/ 22418 w 103983"/>
                <a:gd name="connsiteY4" fmla="*/ 458420 h 458419"/>
                <a:gd name="connsiteX5" fmla="*/ 9330 w 103983"/>
                <a:gd name="connsiteY5" fmla="*/ 420791 h 458419"/>
                <a:gd name="connsiteX6" fmla="*/ 4422 w 103983"/>
                <a:gd name="connsiteY6" fmla="*/ 265367 h 458419"/>
                <a:gd name="connsiteX7" fmla="*/ 82951 w 103983"/>
                <a:gd name="connsiteY7" fmla="*/ 26506 h 458419"/>
                <a:gd name="connsiteX8" fmla="*/ 96040 w 103983"/>
                <a:gd name="connsiteY8" fmla="*/ 5237 h 458419"/>
                <a:gd name="connsiteX9" fmla="*/ 102584 w 103983"/>
                <a:gd name="connsiteY9" fmla="*/ 329 h 458419"/>
                <a:gd name="connsiteX10" fmla="*/ 100948 w 103983"/>
                <a:gd name="connsiteY10" fmla="*/ 6873 h 458419"/>
                <a:gd name="connsiteX11" fmla="*/ 51867 w 103983"/>
                <a:gd name="connsiteY11" fmla="*/ 127940 h 458419"/>
                <a:gd name="connsiteX12" fmla="*/ 50231 w 103983"/>
                <a:gd name="connsiteY12" fmla="*/ 136120 h 458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3983" h="458419">
                  <a:moveTo>
                    <a:pt x="50231" y="136120"/>
                  </a:moveTo>
                  <a:cubicBezTo>
                    <a:pt x="38778" y="163933"/>
                    <a:pt x="32234" y="193382"/>
                    <a:pt x="25690" y="222830"/>
                  </a:cubicBezTo>
                  <a:cubicBezTo>
                    <a:pt x="15874" y="275183"/>
                    <a:pt x="10966" y="329173"/>
                    <a:pt x="12602" y="383162"/>
                  </a:cubicBezTo>
                  <a:cubicBezTo>
                    <a:pt x="14238" y="406066"/>
                    <a:pt x="17510" y="428971"/>
                    <a:pt x="22418" y="451875"/>
                  </a:cubicBezTo>
                  <a:cubicBezTo>
                    <a:pt x="22418" y="453512"/>
                    <a:pt x="22418" y="456784"/>
                    <a:pt x="22418" y="458420"/>
                  </a:cubicBezTo>
                  <a:cubicBezTo>
                    <a:pt x="15874" y="446967"/>
                    <a:pt x="12602" y="433879"/>
                    <a:pt x="9330" y="420791"/>
                  </a:cubicBezTo>
                  <a:cubicBezTo>
                    <a:pt x="-2122" y="368438"/>
                    <a:pt x="-2122" y="317720"/>
                    <a:pt x="4422" y="265367"/>
                  </a:cubicBezTo>
                  <a:cubicBezTo>
                    <a:pt x="14238" y="180293"/>
                    <a:pt x="42051" y="100128"/>
                    <a:pt x="82951" y="26506"/>
                  </a:cubicBezTo>
                  <a:cubicBezTo>
                    <a:pt x="86224" y="19962"/>
                    <a:pt x="92768" y="13418"/>
                    <a:pt x="96040" y="5237"/>
                  </a:cubicBezTo>
                  <a:cubicBezTo>
                    <a:pt x="97676" y="3601"/>
                    <a:pt x="99312" y="-1307"/>
                    <a:pt x="102584" y="329"/>
                  </a:cubicBezTo>
                  <a:cubicBezTo>
                    <a:pt x="105856" y="1965"/>
                    <a:pt x="102584" y="5237"/>
                    <a:pt x="100948" y="6873"/>
                  </a:cubicBezTo>
                  <a:cubicBezTo>
                    <a:pt x="82951" y="46138"/>
                    <a:pt x="66591" y="87039"/>
                    <a:pt x="51867" y="127940"/>
                  </a:cubicBezTo>
                  <a:cubicBezTo>
                    <a:pt x="51867" y="129576"/>
                    <a:pt x="50231" y="132848"/>
                    <a:pt x="50231" y="136120"/>
                  </a:cubicBezTo>
                  <a:close/>
                </a:path>
              </a:pathLst>
            </a:custGeom>
            <a:solidFill>
              <a:srgbClr val="040504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7" name="Полилиния: фигура 1456">
              <a:extLst>
                <a:ext uri="{FF2B5EF4-FFF2-40B4-BE49-F238E27FC236}">
                  <a16:creationId xmlns:a16="http://schemas.microsoft.com/office/drawing/2014/main" id="{3BD2CFC8-F8D5-642D-5EAF-6C1ABE46BC23}"/>
                </a:ext>
              </a:extLst>
            </p:cNvPr>
            <p:cNvSpPr/>
            <p:nvPr/>
          </p:nvSpPr>
          <p:spPr>
            <a:xfrm>
              <a:off x="14442280" y="3489960"/>
              <a:ext cx="20707" cy="50717"/>
            </a:xfrm>
            <a:custGeom>
              <a:avLst/>
              <a:gdLst>
                <a:gd name="connsiteX0" fmla="*/ 0 w 20707"/>
                <a:gd name="connsiteY0" fmla="*/ 50717 h 50717"/>
                <a:gd name="connsiteX1" fmla="*/ 13088 w 20707"/>
                <a:gd name="connsiteY1" fmla="*/ 4908 h 50717"/>
                <a:gd name="connsiteX2" fmla="*/ 17996 w 20707"/>
                <a:gd name="connsiteY2" fmla="*/ 0 h 50717"/>
                <a:gd name="connsiteX3" fmla="*/ 19632 w 20707"/>
                <a:gd name="connsiteY3" fmla="*/ 8180 h 50717"/>
                <a:gd name="connsiteX4" fmla="*/ 0 w 20707"/>
                <a:gd name="connsiteY4" fmla="*/ 50717 h 50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07" h="50717">
                  <a:moveTo>
                    <a:pt x="0" y="50717"/>
                  </a:moveTo>
                  <a:cubicBezTo>
                    <a:pt x="1636" y="34357"/>
                    <a:pt x="4908" y="19632"/>
                    <a:pt x="13088" y="4908"/>
                  </a:cubicBezTo>
                  <a:cubicBezTo>
                    <a:pt x="14724" y="3272"/>
                    <a:pt x="16360" y="0"/>
                    <a:pt x="17996" y="0"/>
                  </a:cubicBezTo>
                  <a:cubicBezTo>
                    <a:pt x="21268" y="1636"/>
                    <a:pt x="21268" y="4908"/>
                    <a:pt x="19632" y="8180"/>
                  </a:cubicBezTo>
                  <a:cubicBezTo>
                    <a:pt x="17996" y="24541"/>
                    <a:pt x="9816" y="39265"/>
                    <a:pt x="0" y="50717"/>
                  </a:cubicBezTo>
                  <a:close/>
                </a:path>
              </a:pathLst>
            </a:custGeom>
            <a:solidFill>
              <a:srgbClr val="0F150E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8" name="Полилиния: фигура 1457">
              <a:extLst>
                <a:ext uri="{FF2B5EF4-FFF2-40B4-BE49-F238E27FC236}">
                  <a16:creationId xmlns:a16="http://schemas.microsoft.com/office/drawing/2014/main" id="{94E9A677-DC28-879F-E4EF-8CCC92EDBC9C}"/>
                </a:ext>
              </a:extLst>
            </p:cNvPr>
            <p:cNvSpPr/>
            <p:nvPr/>
          </p:nvSpPr>
          <p:spPr>
            <a:xfrm>
              <a:off x="14452096" y="3521044"/>
              <a:ext cx="18405" cy="44173"/>
            </a:xfrm>
            <a:custGeom>
              <a:avLst/>
              <a:gdLst>
                <a:gd name="connsiteX0" fmla="*/ 0 w 18405"/>
                <a:gd name="connsiteY0" fmla="*/ 44173 h 44173"/>
                <a:gd name="connsiteX1" fmla="*/ 11452 w 18405"/>
                <a:gd name="connsiteY1" fmla="*/ 4908 h 44173"/>
                <a:gd name="connsiteX2" fmla="*/ 16360 w 18405"/>
                <a:gd name="connsiteY2" fmla="*/ 0 h 44173"/>
                <a:gd name="connsiteX3" fmla="*/ 17996 w 18405"/>
                <a:gd name="connsiteY3" fmla="*/ 6544 h 44173"/>
                <a:gd name="connsiteX4" fmla="*/ 0 w 18405"/>
                <a:gd name="connsiteY4" fmla="*/ 44173 h 4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405" h="44173">
                  <a:moveTo>
                    <a:pt x="0" y="44173"/>
                  </a:moveTo>
                  <a:cubicBezTo>
                    <a:pt x="1636" y="29449"/>
                    <a:pt x="3272" y="16360"/>
                    <a:pt x="11452" y="4908"/>
                  </a:cubicBezTo>
                  <a:cubicBezTo>
                    <a:pt x="13088" y="3272"/>
                    <a:pt x="13088" y="0"/>
                    <a:pt x="16360" y="0"/>
                  </a:cubicBezTo>
                  <a:cubicBezTo>
                    <a:pt x="19632" y="1636"/>
                    <a:pt x="17996" y="3272"/>
                    <a:pt x="17996" y="6544"/>
                  </a:cubicBezTo>
                  <a:cubicBezTo>
                    <a:pt x="16360" y="21268"/>
                    <a:pt x="9816" y="32721"/>
                    <a:pt x="0" y="44173"/>
                  </a:cubicBezTo>
                  <a:close/>
                </a:path>
              </a:pathLst>
            </a:custGeom>
            <a:solidFill>
              <a:srgbClr val="121911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59" name="Полилиния: фигура 1458">
              <a:extLst>
                <a:ext uri="{FF2B5EF4-FFF2-40B4-BE49-F238E27FC236}">
                  <a16:creationId xmlns:a16="http://schemas.microsoft.com/office/drawing/2014/main" id="{87141635-A726-C205-017F-DD12C7736EBE}"/>
                </a:ext>
              </a:extLst>
            </p:cNvPr>
            <p:cNvSpPr/>
            <p:nvPr/>
          </p:nvSpPr>
          <p:spPr>
            <a:xfrm>
              <a:off x="14453732" y="3561945"/>
              <a:ext cx="21677" cy="42536"/>
            </a:xfrm>
            <a:custGeom>
              <a:avLst/>
              <a:gdLst>
                <a:gd name="connsiteX0" fmla="*/ 0 w 21677"/>
                <a:gd name="connsiteY0" fmla="*/ 42537 h 42536"/>
                <a:gd name="connsiteX1" fmla="*/ 14724 w 21677"/>
                <a:gd name="connsiteY1" fmla="*/ 3272 h 42536"/>
                <a:gd name="connsiteX2" fmla="*/ 19632 w 21677"/>
                <a:gd name="connsiteY2" fmla="*/ 0 h 42536"/>
                <a:gd name="connsiteX3" fmla="*/ 21268 w 21677"/>
                <a:gd name="connsiteY3" fmla="*/ 4908 h 42536"/>
                <a:gd name="connsiteX4" fmla="*/ 0 w 21677"/>
                <a:gd name="connsiteY4" fmla="*/ 42537 h 42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77" h="42536">
                  <a:moveTo>
                    <a:pt x="0" y="42537"/>
                  </a:moveTo>
                  <a:cubicBezTo>
                    <a:pt x="1636" y="27813"/>
                    <a:pt x="6544" y="14724"/>
                    <a:pt x="14724" y="3272"/>
                  </a:cubicBezTo>
                  <a:cubicBezTo>
                    <a:pt x="16360" y="1636"/>
                    <a:pt x="17996" y="0"/>
                    <a:pt x="19632" y="0"/>
                  </a:cubicBezTo>
                  <a:cubicBezTo>
                    <a:pt x="22905" y="1636"/>
                    <a:pt x="21268" y="3272"/>
                    <a:pt x="21268" y="4908"/>
                  </a:cubicBezTo>
                  <a:cubicBezTo>
                    <a:pt x="17996" y="19632"/>
                    <a:pt x="9816" y="31085"/>
                    <a:pt x="0" y="42537"/>
                  </a:cubicBezTo>
                  <a:close/>
                </a:path>
              </a:pathLst>
            </a:custGeom>
            <a:solidFill>
              <a:srgbClr val="141B13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0" name="Полилиния: фигура 1459">
              <a:extLst>
                <a:ext uri="{FF2B5EF4-FFF2-40B4-BE49-F238E27FC236}">
                  <a16:creationId xmlns:a16="http://schemas.microsoft.com/office/drawing/2014/main" id="{E8EF72E9-6B3A-BBF5-1089-3E665CF870FC}"/>
                </a:ext>
              </a:extLst>
            </p:cNvPr>
            <p:cNvSpPr/>
            <p:nvPr/>
          </p:nvSpPr>
          <p:spPr>
            <a:xfrm>
              <a:off x="14378065" y="3797534"/>
              <a:ext cx="24949" cy="49081"/>
            </a:xfrm>
            <a:custGeom>
              <a:avLst/>
              <a:gdLst>
                <a:gd name="connsiteX0" fmla="*/ 24950 w 24949"/>
                <a:gd name="connsiteY0" fmla="*/ 49081 h 49081"/>
                <a:gd name="connsiteX1" fmla="*/ 409 w 24949"/>
                <a:gd name="connsiteY1" fmla="*/ 4908 h 49081"/>
                <a:gd name="connsiteX2" fmla="*/ 2045 w 24949"/>
                <a:gd name="connsiteY2" fmla="*/ 0 h 49081"/>
                <a:gd name="connsiteX3" fmla="*/ 5317 w 24949"/>
                <a:gd name="connsiteY3" fmla="*/ 3272 h 49081"/>
                <a:gd name="connsiteX4" fmla="*/ 24950 w 24949"/>
                <a:gd name="connsiteY4" fmla="*/ 49081 h 49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49" h="49081">
                  <a:moveTo>
                    <a:pt x="24950" y="49081"/>
                  </a:moveTo>
                  <a:cubicBezTo>
                    <a:pt x="13497" y="35993"/>
                    <a:pt x="5317" y="22904"/>
                    <a:pt x="409" y="4908"/>
                  </a:cubicBezTo>
                  <a:cubicBezTo>
                    <a:pt x="409" y="3272"/>
                    <a:pt x="-1227" y="0"/>
                    <a:pt x="2045" y="0"/>
                  </a:cubicBezTo>
                  <a:cubicBezTo>
                    <a:pt x="3681" y="0"/>
                    <a:pt x="5317" y="1636"/>
                    <a:pt x="5317" y="3272"/>
                  </a:cubicBezTo>
                  <a:cubicBezTo>
                    <a:pt x="16769" y="17996"/>
                    <a:pt x="21678" y="32721"/>
                    <a:pt x="24950" y="49081"/>
                  </a:cubicBezTo>
                  <a:close/>
                </a:path>
              </a:pathLst>
            </a:custGeom>
            <a:solidFill>
              <a:srgbClr val="11180F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1" name="Полилиния: фигура 1460">
              <a:extLst>
                <a:ext uri="{FF2B5EF4-FFF2-40B4-BE49-F238E27FC236}">
                  <a16:creationId xmlns:a16="http://schemas.microsoft.com/office/drawing/2014/main" id="{18C11C21-0149-D698-0ED6-0B21B9AE73AA}"/>
                </a:ext>
              </a:extLst>
            </p:cNvPr>
            <p:cNvSpPr/>
            <p:nvPr/>
          </p:nvSpPr>
          <p:spPr>
            <a:xfrm>
              <a:off x="14283584" y="3547221"/>
              <a:ext cx="16360" cy="44172"/>
            </a:xfrm>
            <a:custGeom>
              <a:avLst/>
              <a:gdLst>
                <a:gd name="connsiteX0" fmla="*/ 16360 w 16360"/>
                <a:gd name="connsiteY0" fmla="*/ 44173 h 44172"/>
                <a:gd name="connsiteX1" fmla="*/ 0 w 16360"/>
                <a:gd name="connsiteY1" fmla="*/ 4908 h 44172"/>
                <a:gd name="connsiteX2" fmla="*/ 1636 w 16360"/>
                <a:gd name="connsiteY2" fmla="*/ 0 h 44172"/>
                <a:gd name="connsiteX3" fmla="*/ 6544 w 16360"/>
                <a:gd name="connsiteY3" fmla="*/ 3272 h 44172"/>
                <a:gd name="connsiteX4" fmla="*/ 16360 w 16360"/>
                <a:gd name="connsiteY4" fmla="*/ 44173 h 44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360" h="44172">
                  <a:moveTo>
                    <a:pt x="16360" y="44173"/>
                  </a:moveTo>
                  <a:cubicBezTo>
                    <a:pt x="6544" y="32721"/>
                    <a:pt x="0" y="19632"/>
                    <a:pt x="0" y="4908"/>
                  </a:cubicBezTo>
                  <a:cubicBezTo>
                    <a:pt x="0" y="3272"/>
                    <a:pt x="0" y="1636"/>
                    <a:pt x="1636" y="0"/>
                  </a:cubicBezTo>
                  <a:cubicBezTo>
                    <a:pt x="3272" y="0"/>
                    <a:pt x="4908" y="1636"/>
                    <a:pt x="6544" y="3272"/>
                  </a:cubicBezTo>
                  <a:cubicBezTo>
                    <a:pt x="13088" y="16360"/>
                    <a:pt x="14724" y="29449"/>
                    <a:pt x="16360" y="44173"/>
                  </a:cubicBezTo>
                  <a:close/>
                </a:path>
              </a:pathLst>
            </a:custGeom>
            <a:solidFill>
              <a:srgbClr val="10170E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2" name="Полилиния: фигура 1461">
              <a:extLst>
                <a:ext uri="{FF2B5EF4-FFF2-40B4-BE49-F238E27FC236}">
                  <a16:creationId xmlns:a16="http://schemas.microsoft.com/office/drawing/2014/main" id="{691CE1F6-7415-3965-536D-7BE75E535713}"/>
                </a:ext>
              </a:extLst>
            </p:cNvPr>
            <p:cNvSpPr/>
            <p:nvPr/>
          </p:nvSpPr>
          <p:spPr>
            <a:xfrm>
              <a:off x="14297448" y="3525952"/>
              <a:ext cx="14015" cy="40900"/>
            </a:xfrm>
            <a:custGeom>
              <a:avLst/>
              <a:gdLst>
                <a:gd name="connsiteX0" fmla="*/ 12313 w 14015"/>
                <a:gd name="connsiteY0" fmla="*/ 40901 h 40900"/>
                <a:gd name="connsiteX1" fmla="*/ 860 w 14015"/>
                <a:gd name="connsiteY1" fmla="*/ 3272 h 40900"/>
                <a:gd name="connsiteX2" fmla="*/ 4133 w 14015"/>
                <a:gd name="connsiteY2" fmla="*/ 0 h 40900"/>
                <a:gd name="connsiteX3" fmla="*/ 9041 w 14015"/>
                <a:gd name="connsiteY3" fmla="*/ 3272 h 40900"/>
                <a:gd name="connsiteX4" fmla="*/ 12313 w 14015"/>
                <a:gd name="connsiteY4" fmla="*/ 40901 h 4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15" h="40900">
                  <a:moveTo>
                    <a:pt x="12313" y="40901"/>
                  </a:moveTo>
                  <a:cubicBezTo>
                    <a:pt x="4133" y="34357"/>
                    <a:pt x="-2412" y="13088"/>
                    <a:pt x="860" y="3272"/>
                  </a:cubicBezTo>
                  <a:cubicBezTo>
                    <a:pt x="860" y="1636"/>
                    <a:pt x="2497" y="0"/>
                    <a:pt x="4133" y="0"/>
                  </a:cubicBezTo>
                  <a:cubicBezTo>
                    <a:pt x="7405" y="0"/>
                    <a:pt x="7405" y="1636"/>
                    <a:pt x="9041" y="3272"/>
                  </a:cubicBezTo>
                  <a:cubicBezTo>
                    <a:pt x="13949" y="9816"/>
                    <a:pt x="15585" y="32721"/>
                    <a:pt x="12313" y="40901"/>
                  </a:cubicBezTo>
                  <a:close/>
                </a:path>
              </a:pathLst>
            </a:custGeom>
            <a:solidFill>
              <a:srgbClr val="0E150D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3" name="Полилиния: фигура 1462">
              <a:extLst>
                <a:ext uri="{FF2B5EF4-FFF2-40B4-BE49-F238E27FC236}">
                  <a16:creationId xmlns:a16="http://schemas.microsoft.com/office/drawing/2014/main" id="{9E67566C-F33C-6FEC-B0E5-90D6039192C8}"/>
                </a:ext>
              </a:extLst>
            </p:cNvPr>
            <p:cNvSpPr/>
            <p:nvPr/>
          </p:nvSpPr>
          <p:spPr>
            <a:xfrm>
              <a:off x="14762943" y="3331264"/>
              <a:ext cx="21677" cy="106342"/>
            </a:xfrm>
            <a:custGeom>
              <a:avLst/>
              <a:gdLst>
                <a:gd name="connsiteX0" fmla="*/ 19632 w 21677"/>
                <a:gd name="connsiteY0" fmla="*/ 106342 h 106342"/>
                <a:gd name="connsiteX1" fmla="*/ 0 w 21677"/>
                <a:gd name="connsiteY1" fmla="*/ 0 h 106342"/>
                <a:gd name="connsiteX2" fmla="*/ 3272 w 21677"/>
                <a:gd name="connsiteY2" fmla="*/ 0 h 106342"/>
                <a:gd name="connsiteX3" fmla="*/ 21268 w 21677"/>
                <a:gd name="connsiteY3" fmla="*/ 103070 h 106342"/>
                <a:gd name="connsiteX4" fmla="*/ 19632 w 21677"/>
                <a:gd name="connsiteY4" fmla="*/ 106342 h 10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77" h="106342">
                  <a:moveTo>
                    <a:pt x="19632" y="106342"/>
                  </a:moveTo>
                  <a:cubicBezTo>
                    <a:pt x="8180" y="71986"/>
                    <a:pt x="0" y="35993"/>
                    <a:pt x="0" y="0"/>
                  </a:cubicBezTo>
                  <a:cubicBezTo>
                    <a:pt x="1636" y="0"/>
                    <a:pt x="1636" y="0"/>
                    <a:pt x="3272" y="0"/>
                  </a:cubicBezTo>
                  <a:cubicBezTo>
                    <a:pt x="9816" y="34357"/>
                    <a:pt x="16360" y="68714"/>
                    <a:pt x="21268" y="103070"/>
                  </a:cubicBezTo>
                  <a:cubicBezTo>
                    <a:pt x="21268" y="104706"/>
                    <a:pt x="22904" y="106342"/>
                    <a:pt x="19632" y="106342"/>
                  </a:cubicBezTo>
                  <a:close/>
                </a:path>
              </a:pathLst>
            </a:custGeom>
            <a:solidFill>
              <a:srgbClr val="131B15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4" name="Полилиния: фигура 1463">
              <a:extLst>
                <a:ext uri="{FF2B5EF4-FFF2-40B4-BE49-F238E27FC236}">
                  <a16:creationId xmlns:a16="http://schemas.microsoft.com/office/drawing/2014/main" id="{CFFF7F02-81B8-9F02-1CA0-5FF7D4CEA626}"/>
                </a:ext>
              </a:extLst>
            </p:cNvPr>
            <p:cNvSpPr/>
            <p:nvPr/>
          </p:nvSpPr>
          <p:spPr>
            <a:xfrm>
              <a:off x="14707065" y="3554955"/>
              <a:ext cx="42790" cy="51163"/>
            </a:xfrm>
            <a:custGeom>
              <a:avLst/>
              <a:gdLst>
                <a:gd name="connsiteX0" fmla="*/ 42790 w 42790"/>
                <a:gd name="connsiteY0" fmla="*/ 51163 h 51163"/>
                <a:gd name="connsiteX1" fmla="*/ 24794 w 42790"/>
                <a:gd name="connsiteY1" fmla="*/ 38075 h 51163"/>
                <a:gd name="connsiteX2" fmla="*/ 1889 w 42790"/>
                <a:gd name="connsiteY2" fmla="*/ 8626 h 51163"/>
                <a:gd name="connsiteX3" fmla="*/ 1889 w 42790"/>
                <a:gd name="connsiteY3" fmla="*/ 446 h 51163"/>
                <a:gd name="connsiteX4" fmla="*/ 8433 w 42790"/>
                <a:gd name="connsiteY4" fmla="*/ 3718 h 51163"/>
                <a:gd name="connsiteX5" fmla="*/ 42790 w 42790"/>
                <a:gd name="connsiteY5" fmla="*/ 51163 h 5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790" h="51163">
                  <a:moveTo>
                    <a:pt x="42790" y="51163"/>
                  </a:moveTo>
                  <a:cubicBezTo>
                    <a:pt x="34610" y="49527"/>
                    <a:pt x="29702" y="42983"/>
                    <a:pt x="24794" y="38075"/>
                  </a:cubicBezTo>
                  <a:cubicBezTo>
                    <a:pt x="16613" y="29895"/>
                    <a:pt x="6797" y="20078"/>
                    <a:pt x="1889" y="8626"/>
                  </a:cubicBezTo>
                  <a:cubicBezTo>
                    <a:pt x="253" y="5354"/>
                    <a:pt x="-1383" y="3718"/>
                    <a:pt x="1889" y="446"/>
                  </a:cubicBezTo>
                  <a:cubicBezTo>
                    <a:pt x="5161" y="-1190"/>
                    <a:pt x="6797" y="2082"/>
                    <a:pt x="8433" y="3718"/>
                  </a:cubicBezTo>
                  <a:cubicBezTo>
                    <a:pt x="24794" y="16806"/>
                    <a:pt x="34610" y="33167"/>
                    <a:pt x="42790" y="51163"/>
                  </a:cubicBezTo>
                  <a:close/>
                </a:path>
              </a:pathLst>
            </a:custGeom>
            <a:solidFill>
              <a:srgbClr val="0D140F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5" name="Полилиния: фигура 1464">
              <a:extLst>
                <a:ext uri="{FF2B5EF4-FFF2-40B4-BE49-F238E27FC236}">
                  <a16:creationId xmlns:a16="http://schemas.microsoft.com/office/drawing/2014/main" id="{42F4AECD-CA12-340B-05B8-49882D82361B}"/>
                </a:ext>
              </a:extLst>
            </p:cNvPr>
            <p:cNvSpPr/>
            <p:nvPr/>
          </p:nvSpPr>
          <p:spPr>
            <a:xfrm>
              <a:off x="14724587" y="3546543"/>
              <a:ext cx="28539" cy="33398"/>
            </a:xfrm>
            <a:custGeom>
              <a:avLst/>
              <a:gdLst>
                <a:gd name="connsiteX0" fmla="*/ 28540 w 28539"/>
                <a:gd name="connsiteY0" fmla="*/ 33398 h 33398"/>
                <a:gd name="connsiteX1" fmla="*/ 727 w 28539"/>
                <a:gd name="connsiteY1" fmla="*/ 5586 h 33398"/>
                <a:gd name="connsiteX2" fmla="*/ 727 w 28539"/>
                <a:gd name="connsiteY2" fmla="*/ 678 h 33398"/>
                <a:gd name="connsiteX3" fmla="*/ 5635 w 28539"/>
                <a:gd name="connsiteY3" fmla="*/ 2314 h 33398"/>
                <a:gd name="connsiteX4" fmla="*/ 28540 w 28539"/>
                <a:gd name="connsiteY4" fmla="*/ 33398 h 33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39" h="33398">
                  <a:moveTo>
                    <a:pt x="28540" y="33398"/>
                  </a:moveTo>
                  <a:cubicBezTo>
                    <a:pt x="15451" y="28490"/>
                    <a:pt x="5635" y="18674"/>
                    <a:pt x="727" y="5586"/>
                  </a:cubicBezTo>
                  <a:cubicBezTo>
                    <a:pt x="727" y="3950"/>
                    <a:pt x="-909" y="2314"/>
                    <a:pt x="727" y="678"/>
                  </a:cubicBezTo>
                  <a:cubicBezTo>
                    <a:pt x="2363" y="-958"/>
                    <a:pt x="3999" y="678"/>
                    <a:pt x="5635" y="2314"/>
                  </a:cubicBezTo>
                  <a:cubicBezTo>
                    <a:pt x="17087" y="8858"/>
                    <a:pt x="23632" y="20310"/>
                    <a:pt x="28540" y="33398"/>
                  </a:cubicBezTo>
                  <a:close/>
                </a:path>
              </a:pathLst>
            </a:custGeom>
            <a:solidFill>
              <a:srgbClr val="101913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6" name="Полилиния: фигура 1465">
              <a:extLst>
                <a:ext uri="{FF2B5EF4-FFF2-40B4-BE49-F238E27FC236}">
                  <a16:creationId xmlns:a16="http://schemas.microsoft.com/office/drawing/2014/main" id="{D19BFDEB-BD04-18C7-ECD3-DF3013F88C89}"/>
                </a:ext>
              </a:extLst>
            </p:cNvPr>
            <p:cNvSpPr/>
            <p:nvPr/>
          </p:nvSpPr>
          <p:spPr>
            <a:xfrm>
              <a:off x="14736766" y="3484374"/>
              <a:ext cx="22904" cy="28490"/>
            </a:xfrm>
            <a:custGeom>
              <a:avLst/>
              <a:gdLst>
                <a:gd name="connsiteX0" fmla="*/ 22905 w 22904"/>
                <a:gd name="connsiteY0" fmla="*/ 28490 h 28490"/>
                <a:gd name="connsiteX1" fmla="*/ 0 w 22904"/>
                <a:gd name="connsiteY1" fmla="*/ 5586 h 28490"/>
                <a:gd name="connsiteX2" fmla="*/ 1636 w 22904"/>
                <a:gd name="connsiteY2" fmla="*/ 678 h 28490"/>
                <a:gd name="connsiteX3" fmla="*/ 8180 w 22904"/>
                <a:gd name="connsiteY3" fmla="*/ 2314 h 28490"/>
                <a:gd name="connsiteX4" fmla="*/ 22905 w 22904"/>
                <a:gd name="connsiteY4" fmla="*/ 28490 h 2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04" h="28490">
                  <a:moveTo>
                    <a:pt x="22905" y="28490"/>
                  </a:moveTo>
                  <a:cubicBezTo>
                    <a:pt x="13088" y="23582"/>
                    <a:pt x="4908" y="17038"/>
                    <a:pt x="0" y="5586"/>
                  </a:cubicBezTo>
                  <a:cubicBezTo>
                    <a:pt x="0" y="3950"/>
                    <a:pt x="0" y="678"/>
                    <a:pt x="1636" y="678"/>
                  </a:cubicBezTo>
                  <a:cubicBezTo>
                    <a:pt x="3272" y="-958"/>
                    <a:pt x="6544" y="678"/>
                    <a:pt x="8180" y="2314"/>
                  </a:cubicBezTo>
                  <a:cubicBezTo>
                    <a:pt x="16360" y="8858"/>
                    <a:pt x="21268" y="17038"/>
                    <a:pt x="22905" y="28490"/>
                  </a:cubicBezTo>
                  <a:close/>
                </a:path>
              </a:pathLst>
            </a:custGeom>
            <a:solidFill>
              <a:srgbClr val="0F1611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7" name="Полилиния: фигура 1466">
              <a:extLst>
                <a:ext uri="{FF2B5EF4-FFF2-40B4-BE49-F238E27FC236}">
                  <a16:creationId xmlns:a16="http://schemas.microsoft.com/office/drawing/2014/main" id="{EC51DDC4-6267-D06E-33BF-0C82C62BC7E6}"/>
                </a:ext>
              </a:extLst>
            </p:cNvPr>
            <p:cNvSpPr/>
            <p:nvPr/>
          </p:nvSpPr>
          <p:spPr>
            <a:xfrm>
              <a:off x="14732853" y="3517772"/>
              <a:ext cx="25182" cy="27251"/>
            </a:xfrm>
            <a:custGeom>
              <a:avLst/>
              <a:gdLst>
                <a:gd name="connsiteX0" fmla="*/ 25182 w 25182"/>
                <a:gd name="connsiteY0" fmla="*/ 24541 h 27251"/>
                <a:gd name="connsiteX1" fmla="*/ 21910 w 25182"/>
                <a:gd name="connsiteY1" fmla="*/ 26177 h 27251"/>
                <a:gd name="connsiteX2" fmla="*/ 642 w 25182"/>
                <a:gd name="connsiteY2" fmla="*/ 4908 h 27251"/>
                <a:gd name="connsiteX3" fmla="*/ 3914 w 25182"/>
                <a:gd name="connsiteY3" fmla="*/ 0 h 27251"/>
                <a:gd name="connsiteX4" fmla="*/ 25182 w 25182"/>
                <a:gd name="connsiteY4" fmla="*/ 24541 h 27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182" h="27251">
                  <a:moveTo>
                    <a:pt x="25182" y="24541"/>
                  </a:moveTo>
                  <a:cubicBezTo>
                    <a:pt x="25182" y="27813"/>
                    <a:pt x="23546" y="27813"/>
                    <a:pt x="21910" y="26177"/>
                  </a:cubicBezTo>
                  <a:cubicBezTo>
                    <a:pt x="12094" y="21269"/>
                    <a:pt x="5550" y="14724"/>
                    <a:pt x="642" y="4908"/>
                  </a:cubicBezTo>
                  <a:cubicBezTo>
                    <a:pt x="-994" y="1636"/>
                    <a:pt x="642" y="0"/>
                    <a:pt x="3914" y="0"/>
                  </a:cubicBezTo>
                  <a:cubicBezTo>
                    <a:pt x="8822" y="1636"/>
                    <a:pt x="23546" y="19632"/>
                    <a:pt x="25182" y="24541"/>
                  </a:cubicBezTo>
                  <a:close/>
                </a:path>
              </a:pathLst>
            </a:custGeom>
            <a:solidFill>
              <a:srgbClr val="131C16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8" name="Полилиния: фигура 1467">
              <a:extLst>
                <a:ext uri="{FF2B5EF4-FFF2-40B4-BE49-F238E27FC236}">
                  <a16:creationId xmlns:a16="http://schemas.microsoft.com/office/drawing/2014/main" id="{FE92EDEF-B2F9-C739-85C0-BC6BDD2A09E6}"/>
                </a:ext>
              </a:extLst>
            </p:cNvPr>
            <p:cNvSpPr/>
            <p:nvPr/>
          </p:nvSpPr>
          <p:spPr>
            <a:xfrm>
              <a:off x="14743057" y="3454925"/>
              <a:ext cx="23157" cy="25218"/>
            </a:xfrm>
            <a:custGeom>
              <a:avLst/>
              <a:gdLst>
                <a:gd name="connsiteX0" fmla="*/ 23158 w 23157"/>
                <a:gd name="connsiteY0" fmla="*/ 25218 h 25218"/>
                <a:gd name="connsiteX1" fmla="*/ 1889 w 23157"/>
                <a:gd name="connsiteY1" fmla="*/ 7222 h 25218"/>
                <a:gd name="connsiteX2" fmla="*/ 1889 w 23157"/>
                <a:gd name="connsiteY2" fmla="*/ 678 h 25218"/>
                <a:gd name="connsiteX3" fmla="*/ 8433 w 23157"/>
                <a:gd name="connsiteY3" fmla="*/ 2314 h 25218"/>
                <a:gd name="connsiteX4" fmla="*/ 23158 w 23157"/>
                <a:gd name="connsiteY4" fmla="*/ 25218 h 25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57" h="25218">
                  <a:moveTo>
                    <a:pt x="23158" y="25218"/>
                  </a:moveTo>
                  <a:cubicBezTo>
                    <a:pt x="14977" y="20310"/>
                    <a:pt x="6797" y="15402"/>
                    <a:pt x="1889" y="7222"/>
                  </a:cubicBezTo>
                  <a:cubicBezTo>
                    <a:pt x="253" y="5586"/>
                    <a:pt x="-1383" y="2314"/>
                    <a:pt x="1889" y="678"/>
                  </a:cubicBezTo>
                  <a:cubicBezTo>
                    <a:pt x="3525" y="-958"/>
                    <a:pt x="6797" y="678"/>
                    <a:pt x="8433" y="2314"/>
                  </a:cubicBezTo>
                  <a:cubicBezTo>
                    <a:pt x="14977" y="7222"/>
                    <a:pt x="21522" y="15402"/>
                    <a:pt x="23158" y="25218"/>
                  </a:cubicBezTo>
                  <a:close/>
                </a:path>
              </a:pathLst>
            </a:custGeom>
            <a:solidFill>
              <a:srgbClr val="141D16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69" name="Полилиния: фигура 1468">
              <a:extLst>
                <a:ext uri="{FF2B5EF4-FFF2-40B4-BE49-F238E27FC236}">
                  <a16:creationId xmlns:a16="http://schemas.microsoft.com/office/drawing/2014/main" id="{6968E2E9-EA64-F7FB-4B11-CBBAE1D7E6C2}"/>
                </a:ext>
              </a:extLst>
            </p:cNvPr>
            <p:cNvSpPr/>
            <p:nvPr/>
          </p:nvSpPr>
          <p:spPr>
            <a:xfrm>
              <a:off x="14782575" y="3434334"/>
              <a:ext cx="6544" cy="14724"/>
            </a:xfrm>
            <a:custGeom>
              <a:avLst/>
              <a:gdLst>
                <a:gd name="connsiteX0" fmla="*/ 0 w 6544"/>
                <a:gd name="connsiteY0" fmla="*/ 3272 h 14724"/>
                <a:gd name="connsiteX1" fmla="*/ 1636 w 6544"/>
                <a:gd name="connsiteY1" fmla="*/ 0 h 14724"/>
                <a:gd name="connsiteX2" fmla="*/ 6544 w 6544"/>
                <a:gd name="connsiteY2" fmla="*/ 14724 h 14724"/>
                <a:gd name="connsiteX3" fmla="*/ 0 w 6544"/>
                <a:gd name="connsiteY3" fmla="*/ 3272 h 1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44" h="14724">
                  <a:moveTo>
                    <a:pt x="0" y="3272"/>
                  </a:moveTo>
                  <a:cubicBezTo>
                    <a:pt x="1636" y="3272"/>
                    <a:pt x="1636" y="1636"/>
                    <a:pt x="1636" y="0"/>
                  </a:cubicBezTo>
                  <a:cubicBezTo>
                    <a:pt x="4908" y="3272"/>
                    <a:pt x="3272" y="8180"/>
                    <a:pt x="6544" y="14724"/>
                  </a:cubicBezTo>
                  <a:cubicBezTo>
                    <a:pt x="1636" y="9816"/>
                    <a:pt x="0" y="6544"/>
                    <a:pt x="0" y="3272"/>
                  </a:cubicBezTo>
                  <a:close/>
                </a:path>
              </a:pathLst>
            </a:custGeom>
            <a:solidFill>
              <a:srgbClr val="628168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0" name="Полилиния: фигура 1469">
              <a:extLst>
                <a:ext uri="{FF2B5EF4-FFF2-40B4-BE49-F238E27FC236}">
                  <a16:creationId xmlns:a16="http://schemas.microsoft.com/office/drawing/2014/main" id="{3746837F-D1D1-A49F-3281-5F3D3A9F21A9}"/>
                </a:ext>
              </a:extLst>
            </p:cNvPr>
            <p:cNvSpPr/>
            <p:nvPr/>
          </p:nvSpPr>
          <p:spPr>
            <a:xfrm>
              <a:off x="14215373" y="3311632"/>
              <a:ext cx="33854" cy="186508"/>
            </a:xfrm>
            <a:custGeom>
              <a:avLst/>
              <a:gdLst>
                <a:gd name="connsiteX0" fmla="*/ 2770 w 33854"/>
                <a:gd name="connsiteY0" fmla="*/ 3272 h 186508"/>
                <a:gd name="connsiteX1" fmla="*/ 6042 w 33854"/>
                <a:gd name="connsiteY1" fmla="*/ 0 h 186508"/>
                <a:gd name="connsiteX2" fmla="*/ 7678 w 33854"/>
                <a:gd name="connsiteY2" fmla="*/ 3272 h 186508"/>
                <a:gd name="connsiteX3" fmla="*/ 10950 w 33854"/>
                <a:gd name="connsiteY3" fmla="*/ 39265 h 186508"/>
                <a:gd name="connsiteX4" fmla="*/ 22402 w 33854"/>
                <a:gd name="connsiteY4" fmla="*/ 130883 h 186508"/>
                <a:gd name="connsiteX5" fmla="*/ 33854 w 33854"/>
                <a:gd name="connsiteY5" fmla="*/ 186508 h 186508"/>
                <a:gd name="connsiteX6" fmla="*/ 2770 w 33854"/>
                <a:gd name="connsiteY6" fmla="*/ 3272 h 186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54" h="186508">
                  <a:moveTo>
                    <a:pt x="2770" y="3272"/>
                  </a:moveTo>
                  <a:cubicBezTo>
                    <a:pt x="4406" y="1636"/>
                    <a:pt x="4406" y="0"/>
                    <a:pt x="6042" y="0"/>
                  </a:cubicBezTo>
                  <a:cubicBezTo>
                    <a:pt x="7678" y="0"/>
                    <a:pt x="7678" y="3272"/>
                    <a:pt x="7678" y="3272"/>
                  </a:cubicBezTo>
                  <a:cubicBezTo>
                    <a:pt x="9314" y="14724"/>
                    <a:pt x="9314" y="27813"/>
                    <a:pt x="10950" y="39265"/>
                  </a:cubicBezTo>
                  <a:cubicBezTo>
                    <a:pt x="14222" y="70350"/>
                    <a:pt x="15858" y="101434"/>
                    <a:pt x="22402" y="130883"/>
                  </a:cubicBezTo>
                  <a:cubicBezTo>
                    <a:pt x="24038" y="150515"/>
                    <a:pt x="30582" y="168512"/>
                    <a:pt x="33854" y="186508"/>
                  </a:cubicBezTo>
                  <a:cubicBezTo>
                    <a:pt x="4406" y="129247"/>
                    <a:pt x="-5410" y="67078"/>
                    <a:pt x="2770" y="3272"/>
                  </a:cubicBezTo>
                  <a:close/>
                </a:path>
              </a:pathLst>
            </a:custGeom>
            <a:solidFill>
              <a:srgbClr val="070905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1" name="Полилиния: фигура 1470">
              <a:extLst>
                <a:ext uri="{FF2B5EF4-FFF2-40B4-BE49-F238E27FC236}">
                  <a16:creationId xmlns:a16="http://schemas.microsoft.com/office/drawing/2014/main" id="{050DD2E0-A0F2-253E-CB95-5CA1ED6E5557}"/>
                </a:ext>
              </a:extLst>
            </p:cNvPr>
            <p:cNvSpPr/>
            <p:nvPr/>
          </p:nvSpPr>
          <p:spPr>
            <a:xfrm>
              <a:off x="14149429" y="3456793"/>
              <a:ext cx="22904" cy="56071"/>
            </a:xfrm>
            <a:custGeom>
              <a:avLst/>
              <a:gdLst>
                <a:gd name="connsiteX0" fmla="*/ 22905 w 22904"/>
                <a:gd name="connsiteY0" fmla="*/ 56071 h 56071"/>
                <a:gd name="connsiteX1" fmla="*/ 0 w 22904"/>
                <a:gd name="connsiteY1" fmla="*/ 5354 h 56071"/>
                <a:gd name="connsiteX2" fmla="*/ 1636 w 22904"/>
                <a:gd name="connsiteY2" fmla="*/ 446 h 56071"/>
                <a:gd name="connsiteX3" fmla="*/ 6544 w 22904"/>
                <a:gd name="connsiteY3" fmla="*/ 3718 h 56071"/>
                <a:gd name="connsiteX4" fmla="*/ 22905 w 22904"/>
                <a:gd name="connsiteY4" fmla="*/ 56071 h 5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04" h="56071">
                  <a:moveTo>
                    <a:pt x="22905" y="56071"/>
                  </a:moveTo>
                  <a:cubicBezTo>
                    <a:pt x="11452" y="41347"/>
                    <a:pt x="3272" y="24986"/>
                    <a:pt x="0" y="5354"/>
                  </a:cubicBezTo>
                  <a:cubicBezTo>
                    <a:pt x="0" y="3718"/>
                    <a:pt x="0" y="446"/>
                    <a:pt x="1636" y="446"/>
                  </a:cubicBezTo>
                  <a:cubicBezTo>
                    <a:pt x="4908" y="-1190"/>
                    <a:pt x="4908" y="2082"/>
                    <a:pt x="6544" y="3718"/>
                  </a:cubicBezTo>
                  <a:cubicBezTo>
                    <a:pt x="16360" y="20078"/>
                    <a:pt x="19632" y="38075"/>
                    <a:pt x="22905" y="56071"/>
                  </a:cubicBezTo>
                  <a:close/>
                </a:path>
              </a:pathLst>
            </a:custGeom>
            <a:solidFill>
              <a:srgbClr val="10120B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2" name="Полилиния: фигура 1471">
              <a:extLst>
                <a:ext uri="{FF2B5EF4-FFF2-40B4-BE49-F238E27FC236}">
                  <a16:creationId xmlns:a16="http://schemas.microsoft.com/office/drawing/2014/main" id="{B3095168-509C-C6B2-6F20-8274A78EE8CF}"/>
                </a:ext>
              </a:extLst>
            </p:cNvPr>
            <p:cNvSpPr/>
            <p:nvPr/>
          </p:nvSpPr>
          <p:spPr>
            <a:xfrm>
              <a:off x="14149429" y="3508865"/>
              <a:ext cx="29448" cy="51444"/>
            </a:xfrm>
            <a:custGeom>
              <a:avLst/>
              <a:gdLst>
                <a:gd name="connsiteX0" fmla="*/ 29449 w 29448"/>
                <a:gd name="connsiteY0" fmla="*/ 51444 h 51444"/>
                <a:gd name="connsiteX1" fmla="*/ 0 w 29448"/>
                <a:gd name="connsiteY1" fmla="*/ 3999 h 51444"/>
                <a:gd name="connsiteX2" fmla="*/ 0 w 29448"/>
                <a:gd name="connsiteY2" fmla="*/ 727 h 51444"/>
                <a:gd name="connsiteX3" fmla="*/ 3272 w 29448"/>
                <a:gd name="connsiteY3" fmla="*/ 727 h 51444"/>
                <a:gd name="connsiteX4" fmla="*/ 29449 w 29448"/>
                <a:gd name="connsiteY4" fmla="*/ 51444 h 5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48" h="51444">
                  <a:moveTo>
                    <a:pt x="29449" y="51444"/>
                  </a:moveTo>
                  <a:cubicBezTo>
                    <a:pt x="14724" y="36720"/>
                    <a:pt x="4908" y="23632"/>
                    <a:pt x="0" y="3999"/>
                  </a:cubicBezTo>
                  <a:cubicBezTo>
                    <a:pt x="0" y="2363"/>
                    <a:pt x="0" y="727"/>
                    <a:pt x="0" y="727"/>
                  </a:cubicBezTo>
                  <a:cubicBezTo>
                    <a:pt x="1636" y="-909"/>
                    <a:pt x="3272" y="727"/>
                    <a:pt x="3272" y="727"/>
                  </a:cubicBezTo>
                  <a:cubicBezTo>
                    <a:pt x="13088" y="5635"/>
                    <a:pt x="29449" y="38356"/>
                    <a:pt x="29449" y="51444"/>
                  </a:cubicBezTo>
                  <a:close/>
                </a:path>
              </a:pathLst>
            </a:custGeom>
            <a:solidFill>
              <a:srgbClr val="0F120B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3" name="Полилиния: фигура 1472">
              <a:extLst>
                <a:ext uri="{FF2B5EF4-FFF2-40B4-BE49-F238E27FC236}">
                  <a16:creationId xmlns:a16="http://schemas.microsoft.com/office/drawing/2014/main" id="{D2498062-4E5D-56C9-C871-ACE35F999E38}"/>
                </a:ext>
              </a:extLst>
            </p:cNvPr>
            <p:cNvSpPr/>
            <p:nvPr/>
          </p:nvSpPr>
          <p:spPr>
            <a:xfrm>
              <a:off x="14164563" y="3564490"/>
              <a:ext cx="35583" cy="25267"/>
            </a:xfrm>
            <a:custGeom>
              <a:avLst/>
              <a:gdLst>
                <a:gd name="connsiteX0" fmla="*/ 35584 w 35583"/>
                <a:gd name="connsiteY0" fmla="*/ 25268 h 25267"/>
                <a:gd name="connsiteX1" fmla="*/ 1227 w 35583"/>
                <a:gd name="connsiteY1" fmla="*/ 5635 h 25267"/>
                <a:gd name="connsiteX2" fmla="*/ 1227 w 35583"/>
                <a:gd name="connsiteY2" fmla="*/ 727 h 25267"/>
                <a:gd name="connsiteX3" fmla="*/ 6135 w 35583"/>
                <a:gd name="connsiteY3" fmla="*/ 727 h 25267"/>
                <a:gd name="connsiteX4" fmla="*/ 35584 w 35583"/>
                <a:gd name="connsiteY4" fmla="*/ 25268 h 25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83" h="25267">
                  <a:moveTo>
                    <a:pt x="35584" y="25268"/>
                  </a:moveTo>
                  <a:cubicBezTo>
                    <a:pt x="22496" y="21996"/>
                    <a:pt x="9407" y="17087"/>
                    <a:pt x="1227" y="5635"/>
                  </a:cubicBezTo>
                  <a:cubicBezTo>
                    <a:pt x="-409" y="3999"/>
                    <a:pt x="-409" y="2363"/>
                    <a:pt x="1227" y="727"/>
                  </a:cubicBezTo>
                  <a:cubicBezTo>
                    <a:pt x="2863" y="-909"/>
                    <a:pt x="4499" y="727"/>
                    <a:pt x="6135" y="727"/>
                  </a:cubicBezTo>
                  <a:cubicBezTo>
                    <a:pt x="17587" y="7271"/>
                    <a:pt x="25768" y="15451"/>
                    <a:pt x="35584" y="25268"/>
                  </a:cubicBezTo>
                  <a:close/>
                </a:path>
              </a:pathLst>
            </a:custGeom>
            <a:solidFill>
              <a:srgbClr val="161810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4" name="Полилиния: фигура 1473">
              <a:extLst>
                <a:ext uri="{FF2B5EF4-FFF2-40B4-BE49-F238E27FC236}">
                  <a16:creationId xmlns:a16="http://schemas.microsoft.com/office/drawing/2014/main" id="{A2C9FBDE-9142-8972-219C-E0F8313BE30C}"/>
                </a:ext>
              </a:extLst>
            </p:cNvPr>
            <p:cNvSpPr/>
            <p:nvPr/>
          </p:nvSpPr>
          <p:spPr>
            <a:xfrm>
              <a:off x="14664601" y="3720641"/>
              <a:ext cx="18176" cy="51394"/>
            </a:xfrm>
            <a:custGeom>
              <a:avLst/>
              <a:gdLst>
                <a:gd name="connsiteX0" fmla="*/ 18176 w 18176"/>
                <a:gd name="connsiteY0" fmla="*/ 0 h 51394"/>
                <a:gd name="connsiteX1" fmla="*/ 8360 w 18176"/>
                <a:gd name="connsiteY1" fmla="*/ 49081 h 51394"/>
                <a:gd name="connsiteX2" fmla="*/ 3452 w 18176"/>
                <a:gd name="connsiteY2" fmla="*/ 50717 h 51394"/>
                <a:gd name="connsiteX3" fmla="*/ 180 w 18176"/>
                <a:gd name="connsiteY3" fmla="*/ 47445 h 51394"/>
                <a:gd name="connsiteX4" fmla="*/ 18176 w 18176"/>
                <a:gd name="connsiteY4" fmla="*/ 0 h 51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76" h="51394">
                  <a:moveTo>
                    <a:pt x="18176" y="0"/>
                  </a:moveTo>
                  <a:cubicBezTo>
                    <a:pt x="16540" y="17996"/>
                    <a:pt x="16540" y="34357"/>
                    <a:pt x="8360" y="49081"/>
                  </a:cubicBezTo>
                  <a:cubicBezTo>
                    <a:pt x="8360" y="50717"/>
                    <a:pt x="6724" y="52353"/>
                    <a:pt x="3452" y="50717"/>
                  </a:cubicBezTo>
                  <a:cubicBezTo>
                    <a:pt x="1816" y="50717"/>
                    <a:pt x="1816" y="49081"/>
                    <a:pt x="180" y="47445"/>
                  </a:cubicBezTo>
                  <a:cubicBezTo>
                    <a:pt x="-1456" y="39265"/>
                    <a:pt x="8360" y="6544"/>
                    <a:pt x="18176" y="0"/>
                  </a:cubicBezTo>
                  <a:close/>
                </a:path>
              </a:pathLst>
            </a:custGeom>
            <a:solidFill>
              <a:srgbClr val="061106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5" name="Полилиния: фигура 1474">
              <a:extLst>
                <a:ext uri="{FF2B5EF4-FFF2-40B4-BE49-F238E27FC236}">
                  <a16:creationId xmlns:a16="http://schemas.microsoft.com/office/drawing/2014/main" id="{77F07F49-3502-E73A-FF17-6FA0673140B2}"/>
                </a:ext>
              </a:extLst>
            </p:cNvPr>
            <p:cNvSpPr/>
            <p:nvPr/>
          </p:nvSpPr>
          <p:spPr>
            <a:xfrm>
              <a:off x="14695866" y="3712461"/>
              <a:ext cx="15314" cy="45809"/>
            </a:xfrm>
            <a:custGeom>
              <a:avLst/>
              <a:gdLst>
                <a:gd name="connsiteX0" fmla="*/ 14724 w 15314"/>
                <a:gd name="connsiteY0" fmla="*/ 0 h 45809"/>
                <a:gd name="connsiteX1" fmla="*/ 8180 w 15314"/>
                <a:gd name="connsiteY1" fmla="*/ 40901 h 45809"/>
                <a:gd name="connsiteX2" fmla="*/ 3272 w 15314"/>
                <a:gd name="connsiteY2" fmla="*/ 45809 h 45809"/>
                <a:gd name="connsiteX3" fmla="*/ 0 w 15314"/>
                <a:gd name="connsiteY3" fmla="*/ 39265 h 45809"/>
                <a:gd name="connsiteX4" fmla="*/ 14724 w 15314"/>
                <a:gd name="connsiteY4" fmla="*/ 0 h 45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14" h="45809">
                  <a:moveTo>
                    <a:pt x="14724" y="0"/>
                  </a:moveTo>
                  <a:cubicBezTo>
                    <a:pt x="16360" y="14724"/>
                    <a:pt x="14724" y="27813"/>
                    <a:pt x="8180" y="40901"/>
                  </a:cubicBezTo>
                  <a:cubicBezTo>
                    <a:pt x="6544" y="42537"/>
                    <a:pt x="6544" y="45809"/>
                    <a:pt x="3272" y="45809"/>
                  </a:cubicBezTo>
                  <a:cubicBezTo>
                    <a:pt x="0" y="44173"/>
                    <a:pt x="0" y="40901"/>
                    <a:pt x="0" y="39265"/>
                  </a:cubicBezTo>
                  <a:cubicBezTo>
                    <a:pt x="0" y="22905"/>
                    <a:pt x="4908" y="9816"/>
                    <a:pt x="14724" y="0"/>
                  </a:cubicBezTo>
                  <a:close/>
                </a:path>
              </a:pathLst>
            </a:custGeom>
            <a:solidFill>
              <a:srgbClr val="081307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6" name="Полилиния: фигура 1475">
              <a:extLst>
                <a:ext uri="{FF2B5EF4-FFF2-40B4-BE49-F238E27FC236}">
                  <a16:creationId xmlns:a16="http://schemas.microsoft.com/office/drawing/2014/main" id="{9567CD9C-BBAE-43F4-3ED2-612E9A3715BC}"/>
                </a:ext>
              </a:extLst>
            </p:cNvPr>
            <p:cNvSpPr/>
            <p:nvPr/>
          </p:nvSpPr>
          <p:spPr>
            <a:xfrm>
              <a:off x="14722042" y="3701008"/>
              <a:ext cx="19632" cy="39264"/>
            </a:xfrm>
            <a:custGeom>
              <a:avLst/>
              <a:gdLst>
                <a:gd name="connsiteX0" fmla="*/ 19632 w 19632"/>
                <a:gd name="connsiteY0" fmla="*/ 0 h 39264"/>
                <a:gd name="connsiteX1" fmla="*/ 6544 w 19632"/>
                <a:gd name="connsiteY1" fmla="*/ 35993 h 39264"/>
                <a:gd name="connsiteX2" fmla="*/ 1636 w 19632"/>
                <a:gd name="connsiteY2" fmla="*/ 39265 h 39264"/>
                <a:gd name="connsiteX3" fmla="*/ 0 w 19632"/>
                <a:gd name="connsiteY3" fmla="*/ 35993 h 39264"/>
                <a:gd name="connsiteX4" fmla="*/ 19632 w 19632"/>
                <a:gd name="connsiteY4" fmla="*/ 0 h 39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32" h="39264">
                  <a:moveTo>
                    <a:pt x="19632" y="0"/>
                  </a:moveTo>
                  <a:cubicBezTo>
                    <a:pt x="17996" y="13088"/>
                    <a:pt x="14724" y="26177"/>
                    <a:pt x="6544" y="35993"/>
                  </a:cubicBezTo>
                  <a:cubicBezTo>
                    <a:pt x="4908" y="37629"/>
                    <a:pt x="4908" y="39265"/>
                    <a:pt x="1636" y="39265"/>
                  </a:cubicBezTo>
                  <a:cubicBezTo>
                    <a:pt x="0" y="39265"/>
                    <a:pt x="0" y="37629"/>
                    <a:pt x="0" y="35993"/>
                  </a:cubicBezTo>
                  <a:cubicBezTo>
                    <a:pt x="1636" y="21268"/>
                    <a:pt x="8180" y="9816"/>
                    <a:pt x="19632" y="0"/>
                  </a:cubicBezTo>
                  <a:close/>
                </a:path>
              </a:pathLst>
            </a:custGeom>
            <a:solidFill>
              <a:srgbClr val="0C1B0B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7" name="Полилиния: фигура 1476">
              <a:extLst>
                <a:ext uri="{FF2B5EF4-FFF2-40B4-BE49-F238E27FC236}">
                  <a16:creationId xmlns:a16="http://schemas.microsoft.com/office/drawing/2014/main" id="{322B2B55-C349-AEA2-3BA9-8F6D40A57B14}"/>
                </a:ext>
              </a:extLst>
            </p:cNvPr>
            <p:cNvSpPr/>
            <p:nvPr/>
          </p:nvSpPr>
          <p:spPr>
            <a:xfrm>
              <a:off x="14619699" y="3319377"/>
              <a:ext cx="49413" cy="203303"/>
            </a:xfrm>
            <a:custGeom>
              <a:avLst/>
              <a:gdLst>
                <a:gd name="connsiteX0" fmla="*/ 5817 w 49413"/>
                <a:gd name="connsiteY0" fmla="*/ 435 h 203303"/>
                <a:gd name="connsiteX1" fmla="*/ 28722 w 49413"/>
                <a:gd name="connsiteY1" fmla="*/ 62605 h 203303"/>
                <a:gd name="connsiteX2" fmla="*/ 41810 w 49413"/>
                <a:gd name="connsiteY2" fmla="*/ 123138 h 203303"/>
                <a:gd name="connsiteX3" fmla="*/ 48354 w 49413"/>
                <a:gd name="connsiteY3" fmla="*/ 203304 h 203303"/>
                <a:gd name="connsiteX4" fmla="*/ 36902 w 49413"/>
                <a:gd name="connsiteY4" fmla="*/ 150951 h 203303"/>
                <a:gd name="connsiteX5" fmla="*/ 4181 w 49413"/>
                <a:gd name="connsiteY5" fmla="*/ 11887 h 203303"/>
                <a:gd name="connsiteX6" fmla="*/ 909 w 49413"/>
                <a:gd name="connsiteY6" fmla="*/ 5343 h 203303"/>
                <a:gd name="connsiteX7" fmla="*/ 5817 w 49413"/>
                <a:gd name="connsiteY7" fmla="*/ 435 h 203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413" h="203303">
                  <a:moveTo>
                    <a:pt x="5817" y="435"/>
                  </a:moveTo>
                  <a:cubicBezTo>
                    <a:pt x="15633" y="20068"/>
                    <a:pt x="20541" y="42972"/>
                    <a:pt x="28722" y="62605"/>
                  </a:cubicBezTo>
                  <a:cubicBezTo>
                    <a:pt x="33630" y="82237"/>
                    <a:pt x="38538" y="103505"/>
                    <a:pt x="41810" y="123138"/>
                  </a:cubicBezTo>
                  <a:cubicBezTo>
                    <a:pt x="46718" y="149315"/>
                    <a:pt x="51626" y="175491"/>
                    <a:pt x="48354" y="203304"/>
                  </a:cubicBezTo>
                  <a:cubicBezTo>
                    <a:pt x="45082" y="185307"/>
                    <a:pt x="41810" y="167311"/>
                    <a:pt x="36902" y="150951"/>
                  </a:cubicBezTo>
                  <a:cubicBezTo>
                    <a:pt x="27085" y="105142"/>
                    <a:pt x="15633" y="57696"/>
                    <a:pt x="4181" y="11887"/>
                  </a:cubicBezTo>
                  <a:cubicBezTo>
                    <a:pt x="4181" y="10251"/>
                    <a:pt x="2545" y="6979"/>
                    <a:pt x="909" y="5343"/>
                  </a:cubicBezTo>
                  <a:cubicBezTo>
                    <a:pt x="-727" y="2071"/>
                    <a:pt x="-727" y="-1201"/>
                    <a:pt x="5817" y="435"/>
                  </a:cubicBezTo>
                  <a:close/>
                </a:path>
              </a:pathLst>
            </a:custGeom>
            <a:solidFill>
              <a:srgbClr val="090A06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8" name="Полилиния: фигура 1477">
              <a:extLst>
                <a:ext uri="{FF2B5EF4-FFF2-40B4-BE49-F238E27FC236}">
                  <a16:creationId xmlns:a16="http://schemas.microsoft.com/office/drawing/2014/main" id="{0C2D6BAC-7009-D5BB-9C07-4AD62407A222}"/>
                </a:ext>
              </a:extLst>
            </p:cNvPr>
            <p:cNvSpPr/>
            <p:nvPr/>
          </p:nvSpPr>
          <p:spPr>
            <a:xfrm>
              <a:off x="14586251" y="3389715"/>
              <a:ext cx="21268" cy="37116"/>
            </a:xfrm>
            <a:custGeom>
              <a:avLst/>
              <a:gdLst>
                <a:gd name="connsiteX0" fmla="*/ 21269 w 21268"/>
                <a:gd name="connsiteY0" fmla="*/ 31531 h 37116"/>
                <a:gd name="connsiteX1" fmla="*/ 19632 w 21268"/>
                <a:gd name="connsiteY1" fmla="*/ 36439 h 37116"/>
                <a:gd name="connsiteX2" fmla="*/ 14724 w 21268"/>
                <a:gd name="connsiteY2" fmla="*/ 34803 h 37116"/>
                <a:gd name="connsiteX3" fmla="*/ 0 w 21268"/>
                <a:gd name="connsiteY3" fmla="*/ 6990 h 37116"/>
                <a:gd name="connsiteX4" fmla="*/ 3272 w 21268"/>
                <a:gd name="connsiteY4" fmla="*/ 446 h 37116"/>
                <a:gd name="connsiteX5" fmla="*/ 9816 w 21268"/>
                <a:gd name="connsiteY5" fmla="*/ 3718 h 37116"/>
                <a:gd name="connsiteX6" fmla="*/ 21269 w 21268"/>
                <a:gd name="connsiteY6" fmla="*/ 31531 h 3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68" h="37116">
                  <a:moveTo>
                    <a:pt x="21269" y="31531"/>
                  </a:moveTo>
                  <a:cubicBezTo>
                    <a:pt x="21269" y="33167"/>
                    <a:pt x="21269" y="36439"/>
                    <a:pt x="19632" y="36439"/>
                  </a:cubicBezTo>
                  <a:cubicBezTo>
                    <a:pt x="17996" y="38075"/>
                    <a:pt x="16360" y="36439"/>
                    <a:pt x="14724" y="34803"/>
                  </a:cubicBezTo>
                  <a:cubicBezTo>
                    <a:pt x="6544" y="26622"/>
                    <a:pt x="1636" y="18442"/>
                    <a:pt x="0" y="6990"/>
                  </a:cubicBezTo>
                  <a:cubicBezTo>
                    <a:pt x="0" y="3718"/>
                    <a:pt x="0" y="2082"/>
                    <a:pt x="3272" y="446"/>
                  </a:cubicBezTo>
                  <a:cubicBezTo>
                    <a:pt x="6544" y="-1190"/>
                    <a:pt x="8180" y="2082"/>
                    <a:pt x="9816" y="3718"/>
                  </a:cubicBezTo>
                  <a:cubicBezTo>
                    <a:pt x="16360" y="11898"/>
                    <a:pt x="19632" y="21714"/>
                    <a:pt x="21269" y="31531"/>
                  </a:cubicBezTo>
                  <a:close/>
                </a:path>
              </a:pathLst>
            </a:custGeom>
            <a:solidFill>
              <a:srgbClr val="0C0E08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79" name="Полилиния: фигура 1478">
              <a:extLst>
                <a:ext uri="{FF2B5EF4-FFF2-40B4-BE49-F238E27FC236}">
                  <a16:creationId xmlns:a16="http://schemas.microsoft.com/office/drawing/2014/main" id="{93CEFED4-25A1-712C-BF3B-A4E14D96B0C5}"/>
                </a:ext>
              </a:extLst>
            </p:cNvPr>
            <p:cNvSpPr/>
            <p:nvPr/>
          </p:nvSpPr>
          <p:spPr>
            <a:xfrm>
              <a:off x="14581081" y="3412631"/>
              <a:ext cx="18667" cy="38509"/>
            </a:xfrm>
            <a:custGeom>
              <a:avLst/>
              <a:gdLst>
                <a:gd name="connsiteX0" fmla="*/ 18258 w 18667"/>
                <a:gd name="connsiteY0" fmla="*/ 31520 h 38509"/>
                <a:gd name="connsiteX1" fmla="*/ 16622 w 18667"/>
                <a:gd name="connsiteY1" fmla="*/ 38064 h 38509"/>
                <a:gd name="connsiteX2" fmla="*/ 11714 w 18667"/>
                <a:gd name="connsiteY2" fmla="*/ 34792 h 38509"/>
                <a:gd name="connsiteX3" fmla="*/ 262 w 18667"/>
                <a:gd name="connsiteY3" fmla="*/ 10251 h 38509"/>
                <a:gd name="connsiteX4" fmla="*/ 3534 w 18667"/>
                <a:gd name="connsiteY4" fmla="*/ 435 h 38509"/>
                <a:gd name="connsiteX5" fmla="*/ 11714 w 18667"/>
                <a:gd name="connsiteY5" fmla="*/ 5343 h 38509"/>
                <a:gd name="connsiteX6" fmla="*/ 18258 w 18667"/>
                <a:gd name="connsiteY6" fmla="*/ 31520 h 3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67" h="38509">
                  <a:moveTo>
                    <a:pt x="18258" y="31520"/>
                  </a:moveTo>
                  <a:cubicBezTo>
                    <a:pt x="18258" y="33156"/>
                    <a:pt x="19894" y="36428"/>
                    <a:pt x="16622" y="38064"/>
                  </a:cubicBezTo>
                  <a:cubicBezTo>
                    <a:pt x="13350" y="39700"/>
                    <a:pt x="13350" y="36428"/>
                    <a:pt x="11714" y="34792"/>
                  </a:cubicBezTo>
                  <a:cubicBezTo>
                    <a:pt x="6806" y="26612"/>
                    <a:pt x="1898" y="20068"/>
                    <a:pt x="262" y="10251"/>
                  </a:cubicBezTo>
                  <a:cubicBezTo>
                    <a:pt x="262" y="6979"/>
                    <a:pt x="-1374" y="2071"/>
                    <a:pt x="3534" y="435"/>
                  </a:cubicBezTo>
                  <a:cubicBezTo>
                    <a:pt x="6806" y="-1201"/>
                    <a:pt x="10078" y="2071"/>
                    <a:pt x="11714" y="5343"/>
                  </a:cubicBezTo>
                  <a:cubicBezTo>
                    <a:pt x="14986" y="13523"/>
                    <a:pt x="18258" y="23340"/>
                    <a:pt x="18258" y="31520"/>
                  </a:cubicBezTo>
                  <a:close/>
                </a:path>
              </a:pathLst>
            </a:custGeom>
            <a:solidFill>
              <a:srgbClr val="0C0F09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0" name="Полилиния: фигура 1479">
              <a:extLst>
                <a:ext uri="{FF2B5EF4-FFF2-40B4-BE49-F238E27FC236}">
                  <a16:creationId xmlns:a16="http://schemas.microsoft.com/office/drawing/2014/main" id="{A5EA1AD6-C484-134A-CD24-CCC80EBFA24F}"/>
                </a:ext>
              </a:extLst>
            </p:cNvPr>
            <p:cNvSpPr/>
            <p:nvPr/>
          </p:nvSpPr>
          <p:spPr>
            <a:xfrm>
              <a:off x="14577558" y="3460511"/>
              <a:ext cx="23417" cy="26903"/>
            </a:xfrm>
            <a:custGeom>
              <a:avLst/>
              <a:gdLst>
                <a:gd name="connsiteX0" fmla="*/ 5421 w 23417"/>
                <a:gd name="connsiteY0" fmla="*/ 0 h 26903"/>
                <a:gd name="connsiteX1" fmla="*/ 10329 w 23417"/>
                <a:gd name="connsiteY1" fmla="*/ 1636 h 26903"/>
                <a:gd name="connsiteX2" fmla="*/ 23418 w 23417"/>
                <a:gd name="connsiteY2" fmla="*/ 22905 h 26903"/>
                <a:gd name="connsiteX3" fmla="*/ 23418 w 23417"/>
                <a:gd name="connsiteY3" fmla="*/ 26177 h 26903"/>
                <a:gd name="connsiteX4" fmla="*/ 20146 w 23417"/>
                <a:gd name="connsiteY4" fmla="*/ 26177 h 26903"/>
                <a:gd name="connsiteX5" fmla="*/ 2149 w 23417"/>
                <a:gd name="connsiteY5" fmla="*/ 8180 h 26903"/>
                <a:gd name="connsiteX6" fmla="*/ 5421 w 23417"/>
                <a:gd name="connsiteY6" fmla="*/ 0 h 26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417" h="26903">
                  <a:moveTo>
                    <a:pt x="5421" y="0"/>
                  </a:moveTo>
                  <a:cubicBezTo>
                    <a:pt x="7057" y="0"/>
                    <a:pt x="8693" y="1636"/>
                    <a:pt x="10329" y="1636"/>
                  </a:cubicBezTo>
                  <a:cubicBezTo>
                    <a:pt x="16874" y="6544"/>
                    <a:pt x="20146" y="14724"/>
                    <a:pt x="23418" y="22905"/>
                  </a:cubicBezTo>
                  <a:cubicBezTo>
                    <a:pt x="23418" y="24541"/>
                    <a:pt x="23418" y="26177"/>
                    <a:pt x="23418" y="26177"/>
                  </a:cubicBezTo>
                  <a:cubicBezTo>
                    <a:pt x="21782" y="27813"/>
                    <a:pt x="20146" y="26177"/>
                    <a:pt x="20146" y="26177"/>
                  </a:cubicBezTo>
                  <a:cubicBezTo>
                    <a:pt x="13602" y="21269"/>
                    <a:pt x="7057" y="16360"/>
                    <a:pt x="2149" y="8180"/>
                  </a:cubicBezTo>
                  <a:cubicBezTo>
                    <a:pt x="-1123" y="4908"/>
                    <a:pt x="-1123" y="0"/>
                    <a:pt x="5421" y="0"/>
                  </a:cubicBezTo>
                  <a:close/>
                </a:path>
              </a:pathLst>
            </a:custGeom>
            <a:solidFill>
              <a:srgbClr val="0F120B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1" name="Полилиния: фигура 1480">
              <a:extLst>
                <a:ext uri="{FF2B5EF4-FFF2-40B4-BE49-F238E27FC236}">
                  <a16:creationId xmlns:a16="http://schemas.microsoft.com/office/drawing/2014/main" id="{2B675D25-7F67-7449-1184-4C2117AF9A64}"/>
                </a:ext>
              </a:extLst>
            </p:cNvPr>
            <p:cNvSpPr/>
            <p:nvPr/>
          </p:nvSpPr>
          <p:spPr>
            <a:xfrm>
              <a:off x="14334301" y="3169296"/>
              <a:ext cx="14162" cy="45809"/>
            </a:xfrm>
            <a:custGeom>
              <a:avLst/>
              <a:gdLst>
                <a:gd name="connsiteX0" fmla="*/ 13088 w 14162"/>
                <a:gd name="connsiteY0" fmla="*/ 0 h 45809"/>
                <a:gd name="connsiteX1" fmla="*/ 11452 w 14162"/>
                <a:gd name="connsiteY1" fmla="*/ 37629 h 45809"/>
                <a:gd name="connsiteX2" fmla="*/ 4908 w 14162"/>
                <a:gd name="connsiteY2" fmla="*/ 45809 h 45809"/>
                <a:gd name="connsiteX3" fmla="*/ 0 w 14162"/>
                <a:gd name="connsiteY3" fmla="*/ 35993 h 45809"/>
                <a:gd name="connsiteX4" fmla="*/ 13088 w 14162"/>
                <a:gd name="connsiteY4" fmla="*/ 0 h 45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62" h="45809">
                  <a:moveTo>
                    <a:pt x="13088" y="0"/>
                  </a:moveTo>
                  <a:cubicBezTo>
                    <a:pt x="14724" y="13088"/>
                    <a:pt x="14724" y="24541"/>
                    <a:pt x="11452" y="37629"/>
                  </a:cubicBezTo>
                  <a:cubicBezTo>
                    <a:pt x="9816" y="40901"/>
                    <a:pt x="9816" y="45809"/>
                    <a:pt x="4908" y="45809"/>
                  </a:cubicBezTo>
                  <a:cubicBezTo>
                    <a:pt x="0" y="45809"/>
                    <a:pt x="0" y="40901"/>
                    <a:pt x="0" y="35993"/>
                  </a:cubicBezTo>
                  <a:cubicBezTo>
                    <a:pt x="1636" y="22905"/>
                    <a:pt x="3272" y="9816"/>
                    <a:pt x="13088" y="0"/>
                  </a:cubicBezTo>
                  <a:close/>
                </a:path>
              </a:pathLst>
            </a:custGeom>
            <a:solidFill>
              <a:srgbClr val="090C04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2" name="Полилиния: фигура 1481">
              <a:extLst>
                <a:ext uri="{FF2B5EF4-FFF2-40B4-BE49-F238E27FC236}">
                  <a16:creationId xmlns:a16="http://schemas.microsoft.com/office/drawing/2014/main" id="{3B3F0863-D61E-75E9-B6DA-1D656A1E9861}"/>
                </a:ext>
              </a:extLst>
            </p:cNvPr>
            <p:cNvSpPr/>
            <p:nvPr/>
          </p:nvSpPr>
          <p:spPr>
            <a:xfrm>
              <a:off x="14363593" y="3139848"/>
              <a:ext cx="19789" cy="48122"/>
            </a:xfrm>
            <a:custGeom>
              <a:avLst/>
              <a:gdLst>
                <a:gd name="connsiteX0" fmla="*/ 19790 w 19789"/>
                <a:gd name="connsiteY0" fmla="*/ 0 h 48122"/>
                <a:gd name="connsiteX1" fmla="*/ 5065 w 19789"/>
                <a:gd name="connsiteY1" fmla="*/ 45809 h 48122"/>
                <a:gd name="connsiteX2" fmla="*/ 1793 w 19789"/>
                <a:gd name="connsiteY2" fmla="*/ 47445 h 48122"/>
                <a:gd name="connsiteX3" fmla="*/ 157 w 19789"/>
                <a:gd name="connsiteY3" fmla="*/ 44173 h 48122"/>
                <a:gd name="connsiteX4" fmla="*/ 19790 w 19789"/>
                <a:gd name="connsiteY4" fmla="*/ 0 h 48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789" h="48122">
                  <a:moveTo>
                    <a:pt x="19790" y="0"/>
                  </a:moveTo>
                  <a:cubicBezTo>
                    <a:pt x="16518" y="16360"/>
                    <a:pt x="13245" y="31085"/>
                    <a:pt x="5065" y="45809"/>
                  </a:cubicBezTo>
                  <a:cubicBezTo>
                    <a:pt x="5065" y="47445"/>
                    <a:pt x="3429" y="49081"/>
                    <a:pt x="1793" y="47445"/>
                  </a:cubicBezTo>
                  <a:cubicBezTo>
                    <a:pt x="157" y="47445"/>
                    <a:pt x="157" y="45809"/>
                    <a:pt x="157" y="44173"/>
                  </a:cubicBezTo>
                  <a:cubicBezTo>
                    <a:pt x="-1479" y="34357"/>
                    <a:pt x="9973" y="6544"/>
                    <a:pt x="19790" y="0"/>
                  </a:cubicBezTo>
                  <a:close/>
                </a:path>
              </a:pathLst>
            </a:custGeom>
            <a:solidFill>
              <a:srgbClr val="0E1207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3" name="Полилиния: фигура 1482">
              <a:extLst>
                <a:ext uri="{FF2B5EF4-FFF2-40B4-BE49-F238E27FC236}">
                  <a16:creationId xmlns:a16="http://schemas.microsoft.com/office/drawing/2014/main" id="{61FEAB29-613E-37B5-5FAF-5FCFF0621660}"/>
                </a:ext>
              </a:extLst>
            </p:cNvPr>
            <p:cNvSpPr/>
            <p:nvPr/>
          </p:nvSpPr>
          <p:spPr>
            <a:xfrm>
              <a:off x="14394157" y="3108763"/>
              <a:ext cx="20310" cy="40900"/>
            </a:xfrm>
            <a:custGeom>
              <a:avLst/>
              <a:gdLst>
                <a:gd name="connsiteX0" fmla="*/ 20310 w 20310"/>
                <a:gd name="connsiteY0" fmla="*/ 0 h 40900"/>
                <a:gd name="connsiteX1" fmla="*/ 5586 w 20310"/>
                <a:gd name="connsiteY1" fmla="*/ 37629 h 40900"/>
                <a:gd name="connsiteX2" fmla="*/ 2314 w 20310"/>
                <a:gd name="connsiteY2" fmla="*/ 40901 h 40900"/>
                <a:gd name="connsiteX3" fmla="*/ 678 w 20310"/>
                <a:gd name="connsiteY3" fmla="*/ 35993 h 40900"/>
                <a:gd name="connsiteX4" fmla="*/ 20310 w 20310"/>
                <a:gd name="connsiteY4" fmla="*/ 0 h 40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10" h="40900">
                  <a:moveTo>
                    <a:pt x="20310" y="0"/>
                  </a:moveTo>
                  <a:cubicBezTo>
                    <a:pt x="17038" y="13088"/>
                    <a:pt x="13766" y="26177"/>
                    <a:pt x="5586" y="37629"/>
                  </a:cubicBezTo>
                  <a:cubicBezTo>
                    <a:pt x="3950" y="39265"/>
                    <a:pt x="3950" y="40901"/>
                    <a:pt x="2314" y="40901"/>
                  </a:cubicBezTo>
                  <a:cubicBezTo>
                    <a:pt x="678" y="40901"/>
                    <a:pt x="-958" y="39265"/>
                    <a:pt x="678" y="35993"/>
                  </a:cubicBezTo>
                  <a:cubicBezTo>
                    <a:pt x="2314" y="21268"/>
                    <a:pt x="8858" y="9816"/>
                    <a:pt x="20310" y="0"/>
                  </a:cubicBezTo>
                  <a:close/>
                </a:path>
              </a:pathLst>
            </a:custGeom>
            <a:solidFill>
              <a:srgbClr val="0C0F06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4" name="Полилиния: фигура 1483">
              <a:extLst>
                <a:ext uri="{FF2B5EF4-FFF2-40B4-BE49-F238E27FC236}">
                  <a16:creationId xmlns:a16="http://schemas.microsoft.com/office/drawing/2014/main" id="{9B950B5F-41EA-5867-F9AB-EEE76B3D19A2}"/>
                </a:ext>
              </a:extLst>
            </p:cNvPr>
            <p:cNvSpPr/>
            <p:nvPr/>
          </p:nvSpPr>
          <p:spPr>
            <a:xfrm>
              <a:off x="14710590" y="3156208"/>
              <a:ext cx="14117" cy="109614"/>
            </a:xfrm>
            <a:custGeom>
              <a:avLst/>
              <a:gdLst>
                <a:gd name="connsiteX0" fmla="*/ 0 w 14117"/>
                <a:gd name="connsiteY0" fmla="*/ 109614 h 109614"/>
                <a:gd name="connsiteX1" fmla="*/ 0 w 14117"/>
                <a:gd name="connsiteY1" fmla="*/ 0 h 109614"/>
                <a:gd name="connsiteX2" fmla="*/ 0 w 14117"/>
                <a:gd name="connsiteY2" fmla="*/ 109614 h 10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17" h="109614">
                  <a:moveTo>
                    <a:pt x="0" y="109614"/>
                  </a:moveTo>
                  <a:cubicBezTo>
                    <a:pt x="6544" y="71986"/>
                    <a:pt x="3272" y="35993"/>
                    <a:pt x="0" y="0"/>
                  </a:cubicBezTo>
                  <a:cubicBezTo>
                    <a:pt x="17996" y="8180"/>
                    <a:pt x="19632" y="86710"/>
                    <a:pt x="0" y="109614"/>
                  </a:cubicBezTo>
                  <a:close/>
                </a:path>
              </a:pathLst>
            </a:custGeom>
            <a:solidFill>
              <a:srgbClr val="0A0F0A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5" name="Полилиния: фигура 1484">
              <a:extLst>
                <a:ext uri="{FF2B5EF4-FFF2-40B4-BE49-F238E27FC236}">
                  <a16:creationId xmlns:a16="http://schemas.microsoft.com/office/drawing/2014/main" id="{C1960814-01E6-BA43-F337-F6D58AA1B6AB}"/>
                </a:ext>
              </a:extLst>
            </p:cNvPr>
            <p:cNvSpPr/>
            <p:nvPr/>
          </p:nvSpPr>
          <p:spPr>
            <a:xfrm>
              <a:off x="14499541" y="3111357"/>
              <a:ext cx="24540" cy="43214"/>
            </a:xfrm>
            <a:custGeom>
              <a:avLst/>
              <a:gdLst>
                <a:gd name="connsiteX0" fmla="*/ 24541 w 24540"/>
                <a:gd name="connsiteY0" fmla="*/ 5586 h 43214"/>
                <a:gd name="connsiteX1" fmla="*/ 4908 w 24540"/>
                <a:gd name="connsiteY1" fmla="*/ 41579 h 43214"/>
                <a:gd name="connsiteX2" fmla="*/ 1636 w 24540"/>
                <a:gd name="connsiteY2" fmla="*/ 43215 h 43214"/>
                <a:gd name="connsiteX3" fmla="*/ 0 w 24540"/>
                <a:gd name="connsiteY3" fmla="*/ 39943 h 43214"/>
                <a:gd name="connsiteX4" fmla="*/ 16360 w 24540"/>
                <a:gd name="connsiteY4" fmla="*/ 2314 h 43214"/>
                <a:gd name="connsiteX5" fmla="*/ 21268 w 24540"/>
                <a:gd name="connsiteY5" fmla="*/ 678 h 43214"/>
                <a:gd name="connsiteX6" fmla="*/ 24541 w 24540"/>
                <a:gd name="connsiteY6" fmla="*/ 5586 h 4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540" h="43214">
                  <a:moveTo>
                    <a:pt x="24541" y="5586"/>
                  </a:moveTo>
                  <a:cubicBezTo>
                    <a:pt x="21268" y="18674"/>
                    <a:pt x="14724" y="31762"/>
                    <a:pt x="4908" y="41579"/>
                  </a:cubicBezTo>
                  <a:cubicBezTo>
                    <a:pt x="4908" y="41579"/>
                    <a:pt x="3272" y="43215"/>
                    <a:pt x="1636" y="43215"/>
                  </a:cubicBezTo>
                  <a:cubicBezTo>
                    <a:pt x="0" y="43215"/>
                    <a:pt x="0" y="41579"/>
                    <a:pt x="0" y="39943"/>
                  </a:cubicBezTo>
                  <a:cubicBezTo>
                    <a:pt x="3272" y="26854"/>
                    <a:pt x="8180" y="12130"/>
                    <a:pt x="16360" y="2314"/>
                  </a:cubicBezTo>
                  <a:cubicBezTo>
                    <a:pt x="17996" y="678"/>
                    <a:pt x="19632" y="-958"/>
                    <a:pt x="21268" y="678"/>
                  </a:cubicBezTo>
                  <a:cubicBezTo>
                    <a:pt x="24541" y="-958"/>
                    <a:pt x="24541" y="2314"/>
                    <a:pt x="24541" y="5586"/>
                  </a:cubicBezTo>
                  <a:close/>
                </a:path>
              </a:pathLst>
            </a:custGeom>
            <a:solidFill>
              <a:srgbClr val="090C04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6" name="Полилиния: фигура 1485">
              <a:extLst>
                <a:ext uri="{FF2B5EF4-FFF2-40B4-BE49-F238E27FC236}">
                  <a16:creationId xmlns:a16="http://schemas.microsoft.com/office/drawing/2014/main" id="{D44B0D50-56CF-7909-3898-92375C7EB68B}"/>
                </a:ext>
              </a:extLst>
            </p:cNvPr>
            <p:cNvSpPr/>
            <p:nvPr/>
          </p:nvSpPr>
          <p:spPr>
            <a:xfrm>
              <a:off x="14489725" y="3084758"/>
              <a:ext cx="24949" cy="48545"/>
            </a:xfrm>
            <a:custGeom>
              <a:avLst/>
              <a:gdLst>
                <a:gd name="connsiteX0" fmla="*/ 0 w 24949"/>
                <a:gd name="connsiteY0" fmla="*/ 48546 h 48545"/>
                <a:gd name="connsiteX1" fmla="*/ 16360 w 24949"/>
                <a:gd name="connsiteY1" fmla="*/ 4373 h 48545"/>
                <a:gd name="connsiteX2" fmla="*/ 22904 w 24949"/>
                <a:gd name="connsiteY2" fmla="*/ 1101 h 48545"/>
                <a:gd name="connsiteX3" fmla="*/ 24541 w 24949"/>
                <a:gd name="connsiteY3" fmla="*/ 7645 h 48545"/>
                <a:gd name="connsiteX4" fmla="*/ 0 w 24949"/>
                <a:gd name="connsiteY4" fmla="*/ 48546 h 4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949" h="48545">
                  <a:moveTo>
                    <a:pt x="0" y="48546"/>
                  </a:moveTo>
                  <a:cubicBezTo>
                    <a:pt x="3272" y="32185"/>
                    <a:pt x="8180" y="17461"/>
                    <a:pt x="16360" y="4373"/>
                  </a:cubicBezTo>
                  <a:cubicBezTo>
                    <a:pt x="17996" y="2737"/>
                    <a:pt x="19632" y="-2171"/>
                    <a:pt x="22904" y="1101"/>
                  </a:cubicBezTo>
                  <a:cubicBezTo>
                    <a:pt x="26177" y="2737"/>
                    <a:pt x="24541" y="6009"/>
                    <a:pt x="24541" y="7645"/>
                  </a:cubicBezTo>
                  <a:cubicBezTo>
                    <a:pt x="19632" y="24005"/>
                    <a:pt x="11452" y="37093"/>
                    <a:pt x="0" y="48546"/>
                  </a:cubicBezTo>
                  <a:close/>
                </a:path>
              </a:pathLst>
            </a:custGeom>
            <a:solidFill>
              <a:srgbClr val="0A0D05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7" name="Полилиния: фигура 1486">
              <a:extLst>
                <a:ext uri="{FF2B5EF4-FFF2-40B4-BE49-F238E27FC236}">
                  <a16:creationId xmlns:a16="http://schemas.microsoft.com/office/drawing/2014/main" id="{3B0EC89B-B9C5-2883-B394-250C2CEB5C03}"/>
                </a:ext>
              </a:extLst>
            </p:cNvPr>
            <p:cNvSpPr/>
            <p:nvPr/>
          </p:nvSpPr>
          <p:spPr>
            <a:xfrm>
              <a:off x="14509357" y="3132858"/>
              <a:ext cx="21677" cy="34802"/>
            </a:xfrm>
            <a:custGeom>
              <a:avLst/>
              <a:gdLst>
                <a:gd name="connsiteX0" fmla="*/ 0 w 21677"/>
                <a:gd name="connsiteY0" fmla="*/ 34803 h 34802"/>
                <a:gd name="connsiteX1" fmla="*/ 13088 w 21677"/>
                <a:gd name="connsiteY1" fmla="*/ 3718 h 34802"/>
                <a:gd name="connsiteX2" fmla="*/ 19632 w 21677"/>
                <a:gd name="connsiteY2" fmla="*/ 446 h 34802"/>
                <a:gd name="connsiteX3" fmla="*/ 21268 w 21677"/>
                <a:gd name="connsiteY3" fmla="*/ 8626 h 34802"/>
                <a:gd name="connsiteX4" fmla="*/ 0 w 21677"/>
                <a:gd name="connsiteY4" fmla="*/ 34803 h 3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77" h="34802">
                  <a:moveTo>
                    <a:pt x="0" y="34803"/>
                  </a:moveTo>
                  <a:cubicBezTo>
                    <a:pt x="3272" y="23350"/>
                    <a:pt x="4908" y="13534"/>
                    <a:pt x="13088" y="3718"/>
                  </a:cubicBezTo>
                  <a:cubicBezTo>
                    <a:pt x="14724" y="2082"/>
                    <a:pt x="16360" y="-1190"/>
                    <a:pt x="19632" y="446"/>
                  </a:cubicBezTo>
                  <a:cubicBezTo>
                    <a:pt x="22904" y="2082"/>
                    <a:pt x="21268" y="5354"/>
                    <a:pt x="21268" y="8626"/>
                  </a:cubicBezTo>
                  <a:cubicBezTo>
                    <a:pt x="16360" y="20078"/>
                    <a:pt x="9816" y="29895"/>
                    <a:pt x="0" y="34803"/>
                  </a:cubicBezTo>
                  <a:close/>
                </a:path>
              </a:pathLst>
            </a:custGeom>
            <a:solidFill>
              <a:srgbClr val="0E1206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8" name="Полилиния: фигура 1487">
              <a:extLst>
                <a:ext uri="{FF2B5EF4-FFF2-40B4-BE49-F238E27FC236}">
                  <a16:creationId xmlns:a16="http://schemas.microsoft.com/office/drawing/2014/main" id="{779D6319-13B8-E135-E898-F01A6C2F0566}"/>
                </a:ext>
              </a:extLst>
            </p:cNvPr>
            <p:cNvSpPr/>
            <p:nvPr/>
          </p:nvSpPr>
          <p:spPr>
            <a:xfrm>
              <a:off x="14576173" y="3121522"/>
              <a:ext cx="13759" cy="28577"/>
            </a:xfrm>
            <a:custGeom>
              <a:avLst/>
              <a:gdLst>
                <a:gd name="connsiteX0" fmla="*/ 13350 w 13759"/>
                <a:gd name="connsiteY0" fmla="*/ 21598 h 28577"/>
                <a:gd name="connsiteX1" fmla="*/ 11714 w 13759"/>
                <a:gd name="connsiteY1" fmla="*/ 28142 h 28577"/>
                <a:gd name="connsiteX2" fmla="*/ 6806 w 13759"/>
                <a:gd name="connsiteY2" fmla="*/ 23234 h 28577"/>
                <a:gd name="connsiteX3" fmla="*/ 262 w 13759"/>
                <a:gd name="connsiteY3" fmla="*/ 8509 h 28577"/>
                <a:gd name="connsiteX4" fmla="*/ 3534 w 13759"/>
                <a:gd name="connsiteY4" fmla="*/ 329 h 28577"/>
                <a:gd name="connsiteX5" fmla="*/ 10078 w 13759"/>
                <a:gd name="connsiteY5" fmla="*/ 5237 h 28577"/>
                <a:gd name="connsiteX6" fmla="*/ 13350 w 13759"/>
                <a:gd name="connsiteY6" fmla="*/ 21598 h 2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59" h="28577">
                  <a:moveTo>
                    <a:pt x="13350" y="21598"/>
                  </a:moveTo>
                  <a:cubicBezTo>
                    <a:pt x="13350" y="23234"/>
                    <a:pt x="14986" y="26506"/>
                    <a:pt x="11714" y="28142"/>
                  </a:cubicBezTo>
                  <a:cubicBezTo>
                    <a:pt x="8442" y="29778"/>
                    <a:pt x="6806" y="26506"/>
                    <a:pt x="6806" y="23234"/>
                  </a:cubicBezTo>
                  <a:cubicBezTo>
                    <a:pt x="3534" y="18326"/>
                    <a:pt x="1898" y="13418"/>
                    <a:pt x="262" y="8509"/>
                  </a:cubicBezTo>
                  <a:cubicBezTo>
                    <a:pt x="262" y="5237"/>
                    <a:pt x="-1374" y="329"/>
                    <a:pt x="3534" y="329"/>
                  </a:cubicBezTo>
                  <a:cubicBezTo>
                    <a:pt x="6806" y="-1307"/>
                    <a:pt x="8442" y="3601"/>
                    <a:pt x="10078" y="5237"/>
                  </a:cubicBezTo>
                  <a:cubicBezTo>
                    <a:pt x="11714" y="10146"/>
                    <a:pt x="13350" y="16690"/>
                    <a:pt x="13350" y="21598"/>
                  </a:cubicBezTo>
                  <a:close/>
                </a:path>
              </a:pathLst>
            </a:custGeom>
            <a:solidFill>
              <a:srgbClr val="10190E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89" name="Полилиния: фигура 1488">
              <a:extLst>
                <a:ext uri="{FF2B5EF4-FFF2-40B4-BE49-F238E27FC236}">
                  <a16:creationId xmlns:a16="http://schemas.microsoft.com/office/drawing/2014/main" id="{246BDA38-7485-5779-F3D2-C8CCD5F0B6A1}"/>
                </a:ext>
              </a:extLst>
            </p:cNvPr>
            <p:cNvSpPr/>
            <p:nvPr/>
          </p:nvSpPr>
          <p:spPr>
            <a:xfrm>
              <a:off x="14570800" y="3152258"/>
              <a:ext cx="17087" cy="26854"/>
            </a:xfrm>
            <a:custGeom>
              <a:avLst/>
              <a:gdLst>
                <a:gd name="connsiteX0" fmla="*/ 17088 w 17087"/>
                <a:gd name="connsiteY0" fmla="*/ 26854 h 26854"/>
                <a:gd name="connsiteX1" fmla="*/ 727 w 17087"/>
                <a:gd name="connsiteY1" fmla="*/ 5586 h 26854"/>
                <a:gd name="connsiteX2" fmla="*/ 727 w 17087"/>
                <a:gd name="connsiteY2" fmla="*/ 678 h 26854"/>
                <a:gd name="connsiteX3" fmla="*/ 5635 w 17087"/>
                <a:gd name="connsiteY3" fmla="*/ 2314 h 26854"/>
                <a:gd name="connsiteX4" fmla="*/ 17088 w 17087"/>
                <a:gd name="connsiteY4" fmla="*/ 26854 h 2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87" h="26854">
                  <a:moveTo>
                    <a:pt x="17088" y="26854"/>
                  </a:moveTo>
                  <a:cubicBezTo>
                    <a:pt x="8907" y="20310"/>
                    <a:pt x="3999" y="13766"/>
                    <a:pt x="727" y="5586"/>
                  </a:cubicBezTo>
                  <a:cubicBezTo>
                    <a:pt x="727" y="3950"/>
                    <a:pt x="-909" y="678"/>
                    <a:pt x="727" y="678"/>
                  </a:cubicBezTo>
                  <a:cubicBezTo>
                    <a:pt x="2363" y="-958"/>
                    <a:pt x="3999" y="678"/>
                    <a:pt x="5635" y="2314"/>
                  </a:cubicBezTo>
                  <a:cubicBezTo>
                    <a:pt x="12179" y="8858"/>
                    <a:pt x="15451" y="15402"/>
                    <a:pt x="17088" y="26854"/>
                  </a:cubicBezTo>
                  <a:close/>
                </a:path>
              </a:pathLst>
            </a:custGeom>
            <a:solidFill>
              <a:srgbClr val="151D12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0" name="Полилиния: фигура 1489">
              <a:extLst>
                <a:ext uri="{FF2B5EF4-FFF2-40B4-BE49-F238E27FC236}">
                  <a16:creationId xmlns:a16="http://schemas.microsoft.com/office/drawing/2014/main" id="{9C64BE8D-5E81-B5B4-A61D-C0F44B23A1CC}"/>
                </a:ext>
              </a:extLst>
            </p:cNvPr>
            <p:cNvSpPr/>
            <p:nvPr/>
          </p:nvSpPr>
          <p:spPr>
            <a:xfrm>
              <a:off x="14243903" y="3318176"/>
              <a:ext cx="10746" cy="52353"/>
            </a:xfrm>
            <a:custGeom>
              <a:avLst/>
              <a:gdLst>
                <a:gd name="connsiteX0" fmla="*/ 8597 w 10746"/>
                <a:gd name="connsiteY0" fmla="*/ 52353 h 52353"/>
                <a:gd name="connsiteX1" fmla="*/ 417 w 10746"/>
                <a:gd name="connsiteY1" fmla="*/ 3272 h 52353"/>
                <a:gd name="connsiteX2" fmla="*/ 2053 w 10746"/>
                <a:gd name="connsiteY2" fmla="*/ 0 h 52353"/>
                <a:gd name="connsiteX3" fmla="*/ 5325 w 10746"/>
                <a:gd name="connsiteY3" fmla="*/ 3272 h 52353"/>
                <a:gd name="connsiteX4" fmla="*/ 8597 w 10746"/>
                <a:gd name="connsiteY4" fmla="*/ 52353 h 52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46" h="52353">
                  <a:moveTo>
                    <a:pt x="8597" y="52353"/>
                  </a:moveTo>
                  <a:cubicBezTo>
                    <a:pt x="2053" y="35993"/>
                    <a:pt x="-1219" y="21268"/>
                    <a:pt x="417" y="3272"/>
                  </a:cubicBezTo>
                  <a:cubicBezTo>
                    <a:pt x="417" y="1636"/>
                    <a:pt x="2053" y="0"/>
                    <a:pt x="2053" y="0"/>
                  </a:cubicBezTo>
                  <a:cubicBezTo>
                    <a:pt x="3689" y="0"/>
                    <a:pt x="5325" y="1636"/>
                    <a:pt x="5325" y="3272"/>
                  </a:cubicBezTo>
                  <a:cubicBezTo>
                    <a:pt x="11869" y="17996"/>
                    <a:pt x="11869" y="35993"/>
                    <a:pt x="8597" y="52353"/>
                  </a:cubicBezTo>
                  <a:close/>
                </a:path>
              </a:pathLst>
            </a:custGeom>
            <a:solidFill>
              <a:srgbClr val="0D1008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91" name="Полилиния: фигура 1490">
              <a:extLst>
                <a:ext uri="{FF2B5EF4-FFF2-40B4-BE49-F238E27FC236}">
                  <a16:creationId xmlns:a16="http://schemas.microsoft.com/office/drawing/2014/main" id="{61B99269-BA60-DDAE-757A-2F812D59272D}"/>
                </a:ext>
              </a:extLst>
            </p:cNvPr>
            <p:cNvSpPr/>
            <p:nvPr/>
          </p:nvSpPr>
          <p:spPr>
            <a:xfrm>
              <a:off x="14261702" y="3334536"/>
              <a:ext cx="11043" cy="42536"/>
            </a:xfrm>
            <a:custGeom>
              <a:avLst/>
              <a:gdLst>
                <a:gd name="connsiteX0" fmla="*/ 5522 w 11043"/>
                <a:gd name="connsiteY0" fmla="*/ 42537 h 42536"/>
                <a:gd name="connsiteX1" fmla="*/ 614 w 11043"/>
                <a:gd name="connsiteY1" fmla="*/ 6544 h 42536"/>
                <a:gd name="connsiteX2" fmla="*/ 5522 w 11043"/>
                <a:gd name="connsiteY2" fmla="*/ 0 h 42536"/>
                <a:gd name="connsiteX3" fmla="*/ 10430 w 11043"/>
                <a:gd name="connsiteY3" fmla="*/ 6544 h 42536"/>
                <a:gd name="connsiteX4" fmla="*/ 5522 w 11043"/>
                <a:gd name="connsiteY4" fmla="*/ 42537 h 42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43" h="42536">
                  <a:moveTo>
                    <a:pt x="5522" y="42537"/>
                  </a:moveTo>
                  <a:cubicBezTo>
                    <a:pt x="614" y="31085"/>
                    <a:pt x="-1023" y="19632"/>
                    <a:pt x="614" y="6544"/>
                  </a:cubicBezTo>
                  <a:cubicBezTo>
                    <a:pt x="614" y="3272"/>
                    <a:pt x="2250" y="0"/>
                    <a:pt x="5522" y="0"/>
                  </a:cubicBezTo>
                  <a:cubicBezTo>
                    <a:pt x="8794" y="0"/>
                    <a:pt x="10430" y="3272"/>
                    <a:pt x="10430" y="6544"/>
                  </a:cubicBezTo>
                  <a:cubicBezTo>
                    <a:pt x="12066" y="19632"/>
                    <a:pt x="10430" y="31085"/>
                    <a:pt x="5522" y="42537"/>
                  </a:cubicBezTo>
                  <a:close/>
                </a:path>
              </a:pathLst>
            </a:custGeom>
            <a:solidFill>
              <a:srgbClr val="0D0F08"/>
            </a:solidFill>
            <a:ln w="16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1174" name="Рисунок 22">
            <a:extLst>
              <a:ext uri="{FF2B5EF4-FFF2-40B4-BE49-F238E27FC236}">
                <a16:creationId xmlns:a16="http://schemas.microsoft.com/office/drawing/2014/main" id="{F4E423D5-18A8-0D78-BC59-E74B5192EC8E}"/>
              </a:ext>
            </a:extLst>
          </p:cNvPr>
          <p:cNvGrpSpPr/>
          <p:nvPr/>
        </p:nvGrpSpPr>
        <p:grpSpPr>
          <a:xfrm>
            <a:off x="11205917" y="2119907"/>
            <a:ext cx="1436206" cy="2282623"/>
            <a:chOff x="11205917" y="2119907"/>
            <a:chExt cx="1436206" cy="2282623"/>
          </a:xfrm>
        </p:grpSpPr>
        <p:sp>
          <p:nvSpPr>
            <p:cNvPr id="1175" name="Полилиния: фигура 1174">
              <a:extLst>
                <a:ext uri="{FF2B5EF4-FFF2-40B4-BE49-F238E27FC236}">
                  <a16:creationId xmlns:a16="http://schemas.microsoft.com/office/drawing/2014/main" id="{21CBE2CE-E1FA-FB7C-06D0-4E53931DE6DC}"/>
                </a:ext>
              </a:extLst>
            </p:cNvPr>
            <p:cNvSpPr/>
            <p:nvPr/>
          </p:nvSpPr>
          <p:spPr>
            <a:xfrm>
              <a:off x="11315150" y="2129539"/>
              <a:ext cx="33424" cy="8572"/>
            </a:xfrm>
            <a:custGeom>
              <a:avLst/>
              <a:gdLst>
                <a:gd name="connsiteX0" fmla="*/ 0 w 33424"/>
                <a:gd name="connsiteY0" fmla="*/ 8566 h 8572"/>
                <a:gd name="connsiteX1" fmla="*/ 33424 w 33424"/>
                <a:gd name="connsiteY1" fmla="*/ 395 h 8572"/>
                <a:gd name="connsiteX2" fmla="*/ 0 w 33424"/>
                <a:gd name="connsiteY2" fmla="*/ 8566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424" h="8572">
                  <a:moveTo>
                    <a:pt x="0" y="8566"/>
                  </a:moveTo>
                  <a:cubicBezTo>
                    <a:pt x="13555" y="8751"/>
                    <a:pt x="23583" y="5409"/>
                    <a:pt x="33424" y="395"/>
                  </a:cubicBezTo>
                  <a:cubicBezTo>
                    <a:pt x="22469" y="-533"/>
                    <a:pt x="11327" y="-533"/>
                    <a:pt x="0" y="8566"/>
                  </a:cubicBezTo>
                  <a:close/>
                </a:path>
              </a:pathLst>
            </a:custGeom>
            <a:solidFill>
              <a:srgbClr val="F7FAEC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6" name="Полилиния: фигура 1175">
              <a:extLst>
                <a:ext uri="{FF2B5EF4-FFF2-40B4-BE49-F238E27FC236}">
                  <a16:creationId xmlns:a16="http://schemas.microsoft.com/office/drawing/2014/main" id="{98EFE25C-511C-171E-C55E-F668B20F48F6}"/>
                </a:ext>
              </a:extLst>
            </p:cNvPr>
            <p:cNvSpPr/>
            <p:nvPr/>
          </p:nvSpPr>
          <p:spPr>
            <a:xfrm>
              <a:off x="11205917" y="2119907"/>
              <a:ext cx="1436206" cy="2281695"/>
            </a:xfrm>
            <a:custGeom>
              <a:avLst/>
              <a:gdLst>
                <a:gd name="connsiteX0" fmla="*/ 1435434 w 1436206"/>
                <a:gd name="connsiteY0" fmla="*/ 548158 h 2281695"/>
                <a:gd name="connsiteX1" fmla="*/ 1425035 w 1436206"/>
                <a:gd name="connsiteY1" fmla="*/ 492451 h 2281695"/>
                <a:gd name="connsiteX2" fmla="*/ 1420022 w 1436206"/>
                <a:gd name="connsiteY2" fmla="*/ 471097 h 2281695"/>
                <a:gd name="connsiteX3" fmla="*/ 1416679 w 1436206"/>
                <a:gd name="connsiteY3" fmla="*/ 451042 h 2281695"/>
                <a:gd name="connsiteX4" fmla="*/ 1412408 w 1436206"/>
                <a:gd name="connsiteY4" fmla="*/ 441200 h 2281695"/>
                <a:gd name="connsiteX5" fmla="*/ 1390868 w 1436206"/>
                <a:gd name="connsiteY5" fmla="*/ 404991 h 2281695"/>
                <a:gd name="connsiteX6" fmla="*/ 1368585 w 1436206"/>
                <a:gd name="connsiteY6" fmla="*/ 373795 h 2281695"/>
                <a:gd name="connsiteX7" fmla="*/ 1346302 w 1436206"/>
                <a:gd name="connsiteY7" fmla="*/ 351698 h 2281695"/>
                <a:gd name="connsiteX8" fmla="*/ 1320677 w 1436206"/>
                <a:gd name="connsiteY8" fmla="*/ 327929 h 2281695"/>
                <a:gd name="connsiteX9" fmla="*/ 1296723 w 1436206"/>
                <a:gd name="connsiteY9" fmla="*/ 310660 h 2281695"/>
                <a:gd name="connsiteX10" fmla="*/ 1234888 w 1436206"/>
                <a:gd name="connsiteY10" fmla="*/ 274822 h 2281695"/>
                <a:gd name="connsiteX11" fmla="*/ 1219476 w 1436206"/>
                <a:gd name="connsiteY11" fmla="*/ 268508 h 2281695"/>
                <a:gd name="connsiteX12" fmla="*/ 1177139 w 1436206"/>
                <a:gd name="connsiteY12" fmla="*/ 255696 h 2281695"/>
                <a:gd name="connsiteX13" fmla="*/ 1106762 w 1436206"/>
                <a:gd name="connsiteY13" fmla="*/ 241769 h 2281695"/>
                <a:gd name="connsiteX14" fmla="*/ 1069995 w 1436206"/>
                <a:gd name="connsiteY14" fmla="*/ 238984 h 2281695"/>
                <a:gd name="connsiteX15" fmla="*/ 1020230 w 1436206"/>
                <a:gd name="connsiteY15" fmla="*/ 241583 h 2281695"/>
                <a:gd name="connsiteX16" fmla="*/ 983835 w 1436206"/>
                <a:gd name="connsiteY16" fmla="*/ 247154 h 2281695"/>
                <a:gd name="connsiteX17" fmla="*/ 918100 w 1436206"/>
                <a:gd name="connsiteY17" fmla="*/ 271108 h 2281695"/>
                <a:gd name="connsiteX18" fmla="*/ 857937 w 1436206"/>
                <a:gd name="connsiteY18" fmla="*/ 303232 h 2281695"/>
                <a:gd name="connsiteX19" fmla="*/ 776976 w 1436206"/>
                <a:gd name="connsiteY19" fmla="*/ 370267 h 2281695"/>
                <a:gd name="connsiteX20" fmla="*/ 766020 w 1436206"/>
                <a:gd name="connsiteY20" fmla="*/ 382708 h 2281695"/>
                <a:gd name="connsiteX21" fmla="*/ 747079 w 1436206"/>
                <a:gd name="connsiteY21" fmla="*/ 407776 h 2281695"/>
                <a:gd name="connsiteX22" fmla="*/ 732224 w 1436206"/>
                <a:gd name="connsiteY22" fmla="*/ 436930 h 2281695"/>
                <a:gd name="connsiteX23" fmla="*/ 716626 w 1436206"/>
                <a:gd name="connsiteY23" fmla="*/ 470354 h 2281695"/>
                <a:gd name="connsiteX24" fmla="*/ 702514 w 1436206"/>
                <a:gd name="connsiteY24" fmla="*/ 503221 h 2281695"/>
                <a:gd name="connsiteX25" fmla="*/ 685245 w 1436206"/>
                <a:gd name="connsiteY25" fmla="*/ 501550 h 2281695"/>
                <a:gd name="connsiteX26" fmla="*/ 615425 w 1436206"/>
                <a:gd name="connsiteY26" fmla="*/ 495793 h 2281695"/>
                <a:gd name="connsiteX27" fmla="*/ 556375 w 1436206"/>
                <a:gd name="connsiteY27" fmla="*/ 496165 h 2281695"/>
                <a:gd name="connsiteX28" fmla="*/ 396310 w 1436206"/>
                <a:gd name="connsiteY28" fmla="*/ 507120 h 2281695"/>
                <a:gd name="connsiteX29" fmla="*/ 368828 w 1436206"/>
                <a:gd name="connsiteY29" fmla="*/ 510463 h 2281695"/>
                <a:gd name="connsiteX30" fmla="*/ 277840 w 1436206"/>
                <a:gd name="connsiteY30" fmla="*/ 524575 h 2281695"/>
                <a:gd name="connsiteX31" fmla="*/ 242744 w 1436206"/>
                <a:gd name="connsiteY31" fmla="*/ 531075 h 2281695"/>
                <a:gd name="connsiteX32" fmla="*/ 237174 w 1436206"/>
                <a:gd name="connsiteY32" fmla="*/ 504149 h 2281695"/>
                <a:gd name="connsiteX33" fmla="*/ 228075 w 1436206"/>
                <a:gd name="connsiteY33" fmla="*/ 445843 h 2281695"/>
                <a:gd name="connsiteX34" fmla="*/ 222318 w 1436206"/>
                <a:gd name="connsiteY34" fmla="*/ 413347 h 2281695"/>
                <a:gd name="connsiteX35" fmla="*/ 211548 w 1436206"/>
                <a:gd name="connsiteY35" fmla="*/ 327372 h 2281695"/>
                <a:gd name="connsiteX36" fmla="*/ 206720 w 1436206"/>
                <a:gd name="connsiteY36" fmla="*/ 288934 h 2281695"/>
                <a:gd name="connsiteX37" fmla="*/ 205049 w 1436206"/>
                <a:gd name="connsiteY37" fmla="*/ 276122 h 2281695"/>
                <a:gd name="connsiteX38" fmla="*/ 190008 w 1436206"/>
                <a:gd name="connsiteY38" fmla="*/ 188847 h 2281695"/>
                <a:gd name="connsiteX39" fmla="*/ 185552 w 1436206"/>
                <a:gd name="connsiteY39" fmla="*/ 159694 h 2281695"/>
                <a:gd name="connsiteX40" fmla="*/ 174596 w 1436206"/>
                <a:gd name="connsiteY40" fmla="*/ 103801 h 2281695"/>
                <a:gd name="connsiteX41" fmla="*/ 166797 w 1436206"/>
                <a:gd name="connsiteY41" fmla="*/ 56636 h 2281695"/>
                <a:gd name="connsiteX42" fmla="*/ 162155 w 1436206"/>
                <a:gd name="connsiteY42" fmla="*/ 7799 h 2281695"/>
                <a:gd name="connsiteX43" fmla="*/ 157327 w 1436206"/>
                <a:gd name="connsiteY43" fmla="*/ 928 h 2281695"/>
                <a:gd name="connsiteX44" fmla="*/ 151942 w 1436206"/>
                <a:gd name="connsiteY44" fmla="*/ 0 h 2281695"/>
                <a:gd name="connsiteX45" fmla="*/ 100505 w 1436206"/>
                <a:gd name="connsiteY45" fmla="*/ 4642 h 2281695"/>
                <a:gd name="connsiteX46" fmla="*/ 90292 w 1436206"/>
                <a:gd name="connsiteY46" fmla="*/ 8727 h 2281695"/>
                <a:gd name="connsiteX47" fmla="*/ 81936 w 1436206"/>
                <a:gd name="connsiteY47" fmla="*/ 25068 h 2281695"/>
                <a:gd name="connsiteX48" fmla="*/ 88807 w 1436206"/>
                <a:gd name="connsiteY48" fmla="*/ 63320 h 2281695"/>
                <a:gd name="connsiteX49" fmla="*/ 101805 w 1436206"/>
                <a:gd name="connsiteY49" fmla="*/ 145396 h 2281695"/>
                <a:gd name="connsiteX50" fmla="*/ 118517 w 1436206"/>
                <a:gd name="connsiteY50" fmla="*/ 239912 h 2281695"/>
                <a:gd name="connsiteX51" fmla="*/ 140243 w 1436206"/>
                <a:gd name="connsiteY51" fmla="*/ 371009 h 2281695"/>
                <a:gd name="connsiteX52" fmla="*/ 151756 w 1436206"/>
                <a:gd name="connsiteY52" fmla="*/ 447700 h 2281695"/>
                <a:gd name="connsiteX53" fmla="*/ 158812 w 1436206"/>
                <a:gd name="connsiteY53" fmla="*/ 491337 h 2281695"/>
                <a:gd name="connsiteX54" fmla="*/ 161969 w 1436206"/>
                <a:gd name="connsiteY54" fmla="*/ 511391 h 2281695"/>
                <a:gd name="connsiteX55" fmla="*/ 165126 w 1436206"/>
                <a:gd name="connsiteY55" fmla="*/ 538874 h 2281695"/>
                <a:gd name="connsiteX56" fmla="*/ 165126 w 1436206"/>
                <a:gd name="connsiteY56" fmla="*/ 547601 h 2281695"/>
                <a:gd name="connsiteX57" fmla="*/ 128730 w 1436206"/>
                <a:gd name="connsiteY57" fmla="*/ 558371 h 2281695"/>
                <a:gd name="connsiteX58" fmla="*/ 73766 w 1436206"/>
                <a:gd name="connsiteY58" fmla="*/ 573412 h 2281695"/>
                <a:gd name="connsiteX59" fmla="*/ 57982 w 1436206"/>
                <a:gd name="connsiteY59" fmla="*/ 578611 h 2281695"/>
                <a:gd name="connsiteX60" fmla="*/ 20658 w 1436206"/>
                <a:gd name="connsiteY60" fmla="*/ 594766 h 2281695"/>
                <a:gd name="connsiteX61" fmla="*/ 11003 w 1436206"/>
                <a:gd name="connsiteY61" fmla="*/ 599966 h 2281695"/>
                <a:gd name="connsiteX62" fmla="*/ 47 w 1436206"/>
                <a:gd name="connsiteY62" fmla="*/ 620020 h 2281695"/>
                <a:gd name="connsiteX63" fmla="*/ 3575 w 1436206"/>
                <a:gd name="connsiteY63" fmla="*/ 647317 h 2281695"/>
                <a:gd name="connsiteX64" fmla="*/ 17316 w 1436206"/>
                <a:gd name="connsiteY64" fmla="*/ 719550 h 2281695"/>
                <a:gd name="connsiteX65" fmla="*/ 26601 w 1436206"/>
                <a:gd name="connsiteY65" fmla="*/ 828179 h 2281695"/>
                <a:gd name="connsiteX66" fmla="*/ 32357 w 1436206"/>
                <a:gd name="connsiteY66" fmla="*/ 903570 h 2281695"/>
                <a:gd name="connsiteX67" fmla="*/ 44241 w 1436206"/>
                <a:gd name="connsiteY67" fmla="*/ 1017212 h 2281695"/>
                <a:gd name="connsiteX68" fmla="*/ 54083 w 1436206"/>
                <a:gd name="connsiteY68" fmla="*/ 1110986 h 2281695"/>
                <a:gd name="connsiteX69" fmla="*/ 63924 w 1436206"/>
                <a:gd name="connsiteY69" fmla="*/ 1219429 h 2281695"/>
                <a:gd name="connsiteX70" fmla="*/ 65596 w 1436206"/>
                <a:gd name="connsiteY70" fmla="*/ 1239669 h 2281695"/>
                <a:gd name="connsiteX71" fmla="*/ 76737 w 1436206"/>
                <a:gd name="connsiteY71" fmla="*/ 1336971 h 2281695"/>
                <a:gd name="connsiteX72" fmla="*/ 87878 w 1436206"/>
                <a:gd name="connsiteY72" fmla="*/ 1421089 h 2281695"/>
                <a:gd name="connsiteX73" fmla="*/ 97163 w 1436206"/>
                <a:gd name="connsiteY73" fmla="*/ 1505578 h 2281695"/>
                <a:gd name="connsiteX74" fmla="*/ 104591 w 1436206"/>
                <a:gd name="connsiteY74" fmla="*/ 1597680 h 2281695"/>
                <a:gd name="connsiteX75" fmla="*/ 111647 w 1436206"/>
                <a:gd name="connsiteY75" fmla="*/ 1660072 h 2281695"/>
                <a:gd name="connsiteX76" fmla="*/ 121488 w 1436206"/>
                <a:gd name="connsiteY76" fmla="*/ 1748089 h 2281695"/>
                <a:gd name="connsiteX77" fmla="*/ 128545 w 1436206"/>
                <a:gd name="connsiteY77" fmla="*/ 1814195 h 2281695"/>
                <a:gd name="connsiteX78" fmla="*/ 135787 w 1436206"/>
                <a:gd name="connsiteY78" fmla="*/ 1895156 h 2281695"/>
                <a:gd name="connsiteX79" fmla="*/ 138201 w 1436206"/>
                <a:gd name="connsiteY79" fmla="*/ 1917253 h 2281695"/>
                <a:gd name="connsiteX80" fmla="*/ 156955 w 1436206"/>
                <a:gd name="connsiteY80" fmla="*/ 2054479 h 2281695"/>
                <a:gd name="connsiteX81" fmla="*/ 162897 w 1436206"/>
                <a:gd name="connsiteY81" fmla="*/ 2113157 h 2281695"/>
                <a:gd name="connsiteX82" fmla="*/ 164011 w 1436206"/>
                <a:gd name="connsiteY82" fmla="*/ 2124113 h 2281695"/>
                <a:gd name="connsiteX83" fmla="*/ 167540 w 1436206"/>
                <a:gd name="connsiteY83" fmla="*/ 2156980 h 2281695"/>
                <a:gd name="connsiteX84" fmla="*/ 168282 w 1436206"/>
                <a:gd name="connsiteY84" fmla="*/ 2169792 h 2281695"/>
                <a:gd name="connsiteX85" fmla="*/ 183880 w 1436206"/>
                <a:gd name="connsiteY85" fmla="*/ 2198017 h 2281695"/>
                <a:gd name="connsiteX86" fmla="*/ 231789 w 1436206"/>
                <a:gd name="connsiteY86" fmla="*/ 2225128 h 2281695"/>
                <a:gd name="connsiteX87" fmla="*/ 313492 w 1436206"/>
                <a:gd name="connsiteY87" fmla="*/ 2247411 h 2281695"/>
                <a:gd name="connsiteX88" fmla="*/ 338561 w 1436206"/>
                <a:gd name="connsiteY88" fmla="*/ 2253910 h 2281695"/>
                <a:gd name="connsiteX89" fmla="*/ 432148 w 1436206"/>
                <a:gd name="connsiteY89" fmla="*/ 2274522 h 2281695"/>
                <a:gd name="connsiteX90" fmla="*/ 488784 w 1436206"/>
                <a:gd name="connsiteY90" fmla="*/ 2278236 h 2281695"/>
                <a:gd name="connsiteX91" fmla="*/ 496212 w 1436206"/>
                <a:gd name="connsiteY91" fmla="*/ 2278607 h 2281695"/>
                <a:gd name="connsiteX92" fmla="*/ 571788 w 1436206"/>
                <a:gd name="connsiteY92" fmla="*/ 2281021 h 2281695"/>
                <a:gd name="connsiteX93" fmla="*/ 649221 w 1436206"/>
                <a:gd name="connsiteY93" fmla="*/ 2276936 h 2281695"/>
                <a:gd name="connsiteX94" fmla="*/ 713284 w 1436206"/>
                <a:gd name="connsiteY94" fmla="*/ 2273779 h 2281695"/>
                <a:gd name="connsiteX95" fmla="*/ 775304 w 1436206"/>
                <a:gd name="connsiteY95" fmla="*/ 2264495 h 2281695"/>
                <a:gd name="connsiteX96" fmla="*/ 852366 w 1436206"/>
                <a:gd name="connsiteY96" fmla="*/ 2245740 h 2281695"/>
                <a:gd name="connsiteX97" fmla="*/ 939640 w 1436206"/>
                <a:gd name="connsiteY97" fmla="*/ 2211201 h 2281695"/>
                <a:gd name="connsiteX98" fmla="*/ 959509 w 1436206"/>
                <a:gd name="connsiteY98" fmla="*/ 2181862 h 2281695"/>
                <a:gd name="connsiteX99" fmla="*/ 968608 w 1436206"/>
                <a:gd name="connsiteY99" fmla="*/ 2121699 h 2281695"/>
                <a:gd name="connsiteX100" fmla="*/ 976407 w 1436206"/>
                <a:gd name="connsiteY100" fmla="*/ 2068777 h 2281695"/>
                <a:gd name="connsiteX101" fmla="*/ 982164 w 1436206"/>
                <a:gd name="connsiteY101" fmla="*/ 2013812 h 2281695"/>
                <a:gd name="connsiteX102" fmla="*/ 983463 w 1436206"/>
                <a:gd name="connsiteY102" fmla="*/ 2008427 h 2281695"/>
                <a:gd name="connsiteX103" fmla="*/ 989220 w 1436206"/>
                <a:gd name="connsiteY103" fmla="*/ 1968318 h 2281695"/>
                <a:gd name="connsiteX104" fmla="*/ 989963 w 1436206"/>
                <a:gd name="connsiteY104" fmla="*/ 1949935 h 2281695"/>
                <a:gd name="connsiteX105" fmla="*/ 1003704 w 1436206"/>
                <a:gd name="connsiteY105" fmla="*/ 1834435 h 2281695"/>
                <a:gd name="connsiteX106" fmla="*/ 1007046 w 1436206"/>
                <a:gd name="connsiteY106" fmla="*/ 1812524 h 2281695"/>
                <a:gd name="connsiteX107" fmla="*/ 1018373 w 1436206"/>
                <a:gd name="connsiteY107" fmla="*/ 1724693 h 2281695"/>
                <a:gd name="connsiteX108" fmla="*/ 1021901 w 1436206"/>
                <a:gd name="connsiteY108" fmla="*/ 1702781 h 2281695"/>
                <a:gd name="connsiteX109" fmla="*/ 1029329 w 1436206"/>
                <a:gd name="connsiteY109" fmla="*/ 1618478 h 2281695"/>
                <a:gd name="connsiteX110" fmla="*/ 1033228 w 1436206"/>
                <a:gd name="connsiteY110" fmla="*/ 1583753 h 2281695"/>
                <a:gd name="connsiteX111" fmla="*/ 1041399 w 1436206"/>
                <a:gd name="connsiteY111" fmla="*/ 1514120 h 2281695"/>
                <a:gd name="connsiteX112" fmla="*/ 1045113 w 1436206"/>
                <a:gd name="connsiteY112" fmla="*/ 1477539 h 2281695"/>
                <a:gd name="connsiteX113" fmla="*/ 1050126 w 1436206"/>
                <a:gd name="connsiteY113" fmla="*/ 1422574 h 2281695"/>
                <a:gd name="connsiteX114" fmla="*/ 1059039 w 1436206"/>
                <a:gd name="connsiteY114" fmla="*/ 1345513 h 2281695"/>
                <a:gd name="connsiteX115" fmla="*/ 1062753 w 1436206"/>
                <a:gd name="connsiteY115" fmla="*/ 1306889 h 2281695"/>
                <a:gd name="connsiteX116" fmla="*/ 1068881 w 1436206"/>
                <a:gd name="connsiteY116" fmla="*/ 1255638 h 2281695"/>
                <a:gd name="connsiteX117" fmla="*/ 1080394 w 1436206"/>
                <a:gd name="connsiteY117" fmla="*/ 1154809 h 2281695"/>
                <a:gd name="connsiteX118" fmla="*/ 1088936 w 1436206"/>
                <a:gd name="connsiteY118" fmla="*/ 1074033 h 2281695"/>
                <a:gd name="connsiteX119" fmla="*/ 1095620 w 1436206"/>
                <a:gd name="connsiteY119" fmla="*/ 999014 h 2281695"/>
                <a:gd name="connsiteX120" fmla="*/ 1096177 w 1436206"/>
                <a:gd name="connsiteY120" fmla="*/ 993444 h 2281695"/>
                <a:gd name="connsiteX121" fmla="*/ 1101191 w 1436206"/>
                <a:gd name="connsiteY121" fmla="*/ 947578 h 2281695"/>
                <a:gd name="connsiteX122" fmla="*/ 1104719 w 1436206"/>
                <a:gd name="connsiteY122" fmla="*/ 932352 h 2281695"/>
                <a:gd name="connsiteX123" fmla="*/ 1131273 w 1436206"/>
                <a:gd name="connsiteY123" fmla="*/ 927709 h 2281695"/>
                <a:gd name="connsiteX124" fmla="*/ 1153370 w 1436206"/>
                <a:gd name="connsiteY124" fmla="*/ 926224 h 2281695"/>
                <a:gd name="connsiteX125" fmla="*/ 1223004 w 1436206"/>
                <a:gd name="connsiteY125" fmla="*/ 909140 h 2281695"/>
                <a:gd name="connsiteX126" fmla="*/ 1240088 w 1436206"/>
                <a:gd name="connsiteY126" fmla="*/ 902455 h 2281695"/>
                <a:gd name="connsiteX127" fmla="*/ 1292452 w 1436206"/>
                <a:gd name="connsiteY127" fmla="*/ 875530 h 2281695"/>
                <a:gd name="connsiteX128" fmla="*/ 1319749 w 1436206"/>
                <a:gd name="connsiteY128" fmla="*/ 856961 h 2281695"/>
                <a:gd name="connsiteX129" fmla="*/ 1350202 w 1436206"/>
                <a:gd name="connsiteY129" fmla="*/ 824837 h 2281695"/>
                <a:gd name="connsiteX130" fmla="*/ 1384369 w 1436206"/>
                <a:gd name="connsiteY130" fmla="*/ 783799 h 2281695"/>
                <a:gd name="connsiteX131" fmla="*/ 1420393 w 1436206"/>
                <a:gd name="connsiteY131" fmla="*/ 695968 h 2281695"/>
                <a:gd name="connsiteX132" fmla="*/ 1424478 w 1436206"/>
                <a:gd name="connsiteY132" fmla="*/ 679813 h 2281695"/>
                <a:gd name="connsiteX133" fmla="*/ 1435805 w 1436206"/>
                <a:gd name="connsiteY133" fmla="*/ 637289 h 2281695"/>
                <a:gd name="connsiteX134" fmla="*/ 1436177 w 1436206"/>
                <a:gd name="connsiteY134" fmla="*/ 629862 h 2281695"/>
                <a:gd name="connsiteX135" fmla="*/ 1435434 w 1436206"/>
                <a:gd name="connsiteY135" fmla="*/ 548158 h 2281695"/>
                <a:gd name="connsiteX136" fmla="*/ 1007789 w 1436206"/>
                <a:gd name="connsiteY136" fmla="*/ 257738 h 2281695"/>
                <a:gd name="connsiteX137" fmla="*/ 1012988 w 1436206"/>
                <a:gd name="connsiteY137" fmla="*/ 256810 h 2281695"/>
                <a:gd name="connsiteX138" fmla="*/ 1036385 w 1436206"/>
                <a:gd name="connsiteY138" fmla="*/ 256810 h 2281695"/>
                <a:gd name="connsiteX139" fmla="*/ 1036385 w 1436206"/>
                <a:gd name="connsiteY139" fmla="*/ 258295 h 2281695"/>
                <a:gd name="connsiteX140" fmla="*/ 1008717 w 1436206"/>
                <a:gd name="connsiteY140" fmla="*/ 265352 h 2281695"/>
                <a:gd name="connsiteX141" fmla="*/ 1003518 w 1436206"/>
                <a:gd name="connsiteY141" fmla="*/ 262566 h 2281695"/>
                <a:gd name="connsiteX142" fmla="*/ 1007789 w 1436206"/>
                <a:gd name="connsiteY142" fmla="*/ 257738 h 2281695"/>
                <a:gd name="connsiteX143" fmla="*/ 992748 w 1436206"/>
                <a:gd name="connsiteY143" fmla="*/ 268323 h 2281695"/>
                <a:gd name="connsiteX144" fmla="*/ 957467 w 1436206"/>
                <a:gd name="connsiteY144" fmla="*/ 281692 h 2281695"/>
                <a:gd name="connsiteX145" fmla="*/ 953939 w 1436206"/>
                <a:gd name="connsiteY145" fmla="*/ 272036 h 2281695"/>
                <a:gd name="connsiteX146" fmla="*/ 992748 w 1436206"/>
                <a:gd name="connsiteY146" fmla="*/ 268323 h 2281695"/>
                <a:gd name="connsiteX147" fmla="*/ 860536 w 1436206"/>
                <a:gd name="connsiteY147" fmla="*/ 317902 h 2281695"/>
                <a:gd name="connsiteX148" fmla="*/ 898046 w 1436206"/>
                <a:gd name="connsiteY148" fmla="*/ 295248 h 2281695"/>
                <a:gd name="connsiteX149" fmla="*/ 910487 w 1436206"/>
                <a:gd name="connsiteY149" fmla="*/ 287634 h 2281695"/>
                <a:gd name="connsiteX150" fmla="*/ 937598 w 1436206"/>
                <a:gd name="connsiteY150" fmla="*/ 277421 h 2281695"/>
                <a:gd name="connsiteX151" fmla="*/ 944840 w 1436206"/>
                <a:gd name="connsiteY151" fmla="*/ 283549 h 2281695"/>
                <a:gd name="connsiteX152" fmla="*/ 906959 w 1436206"/>
                <a:gd name="connsiteY152" fmla="*/ 296548 h 2281695"/>
                <a:gd name="connsiteX153" fmla="*/ 893032 w 1436206"/>
                <a:gd name="connsiteY153" fmla="*/ 314002 h 2281695"/>
                <a:gd name="connsiteX154" fmla="*/ 872235 w 1436206"/>
                <a:gd name="connsiteY154" fmla="*/ 328486 h 2281695"/>
                <a:gd name="connsiteX155" fmla="*/ 858494 w 1436206"/>
                <a:gd name="connsiteY155" fmla="*/ 321987 h 2281695"/>
                <a:gd name="connsiteX156" fmla="*/ 860536 w 1436206"/>
                <a:gd name="connsiteY156" fmla="*/ 317902 h 2281695"/>
                <a:gd name="connsiteX157" fmla="*/ 819499 w 1436206"/>
                <a:gd name="connsiteY157" fmla="*/ 353740 h 2281695"/>
                <a:gd name="connsiteX158" fmla="*/ 825441 w 1436206"/>
                <a:gd name="connsiteY158" fmla="*/ 361725 h 2281695"/>
                <a:gd name="connsiteX159" fmla="*/ 837882 w 1436206"/>
                <a:gd name="connsiteY159" fmla="*/ 350026 h 2281695"/>
                <a:gd name="connsiteX160" fmla="*/ 830083 w 1436206"/>
                <a:gd name="connsiteY160" fmla="*/ 341670 h 2281695"/>
                <a:gd name="connsiteX161" fmla="*/ 857565 w 1436206"/>
                <a:gd name="connsiteY161" fmla="*/ 322916 h 2281695"/>
                <a:gd name="connsiteX162" fmla="*/ 861650 w 1436206"/>
                <a:gd name="connsiteY162" fmla="*/ 334614 h 2281695"/>
                <a:gd name="connsiteX163" fmla="*/ 805386 w 1436206"/>
                <a:gd name="connsiteY163" fmla="*/ 398120 h 2281695"/>
                <a:gd name="connsiteX164" fmla="*/ 802787 w 1436206"/>
                <a:gd name="connsiteY164" fmla="*/ 399606 h 2281695"/>
                <a:gd name="connsiteX165" fmla="*/ 798144 w 1436206"/>
                <a:gd name="connsiteY165" fmla="*/ 378808 h 2281695"/>
                <a:gd name="connsiteX166" fmla="*/ 819499 w 1436206"/>
                <a:gd name="connsiteY166" fmla="*/ 353740 h 2281695"/>
                <a:gd name="connsiteX167" fmla="*/ 753393 w 1436206"/>
                <a:gd name="connsiteY167" fmla="*/ 441757 h 2281695"/>
                <a:gd name="connsiteX168" fmla="*/ 768062 w 1436206"/>
                <a:gd name="connsiteY168" fmla="*/ 448628 h 2281695"/>
                <a:gd name="connsiteX169" fmla="*/ 769548 w 1436206"/>
                <a:gd name="connsiteY169" fmla="*/ 445657 h 2281695"/>
                <a:gd name="connsiteX170" fmla="*/ 763606 w 1436206"/>
                <a:gd name="connsiteY170" fmla="*/ 428016 h 2281695"/>
                <a:gd name="connsiteX171" fmla="*/ 793502 w 1436206"/>
                <a:gd name="connsiteY171" fmla="*/ 388464 h 2281695"/>
                <a:gd name="connsiteX172" fmla="*/ 802229 w 1436206"/>
                <a:gd name="connsiteY172" fmla="*/ 399977 h 2281695"/>
                <a:gd name="connsiteX173" fmla="*/ 801858 w 1436206"/>
                <a:gd name="connsiteY173" fmla="*/ 403134 h 2281695"/>
                <a:gd name="connsiteX174" fmla="*/ 789788 w 1436206"/>
                <a:gd name="connsiteY174" fmla="*/ 420589 h 2281695"/>
                <a:gd name="connsiteX175" fmla="*/ 780689 w 1436206"/>
                <a:gd name="connsiteY175" fmla="*/ 416875 h 2281695"/>
                <a:gd name="connsiteX176" fmla="*/ 771591 w 1436206"/>
                <a:gd name="connsiteY176" fmla="*/ 428202 h 2281695"/>
                <a:gd name="connsiteX177" fmla="*/ 779204 w 1436206"/>
                <a:gd name="connsiteY177" fmla="*/ 434701 h 2281695"/>
                <a:gd name="connsiteX178" fmla="*/ 760264 w 1436206"/>
                <a:gd name="connsiteY178" fmla="*/ 480010 h 2281695"/>
                <a:gd name="connsiteX179" fmla="*/ 749679 w 1436206"/>
                <a:gd name="connsiteY179" fmla="*/ 484466 h 2281695"/>
                <a:gd name="connsiteX180" fmla="*/ 736867 w 1436206"/>
                <a:gd name="connsiteY180" fmla="*/ 478710 h 2281695"/>
                <a:gd name="connsiteX181" fmla="*/ 753393 w 1436206"/>
                <a:gd name="connsiteY181" fmla="*/ 441757 h 2281695"/>
                <a:gd name="connsiteX182" fmla="*/ 711613 w 1436206"/>
                <a:gd name="connsiteY182" fmla="*/ 567841 h 2281695"/>
                <a:gd name="connsiteX183" fmla="*/ 726282 w 1436206"/>
                <a:gd name="connsiteY183" fmla="*/ 564685 h 2281695"/>
                <a:gd name="connsiteX184" fmla="*/ 722940 w 1436206"/>
                <a:gd name="connsiteY184" fmla="*/ 558000 h 2281695"/>
                <a:gd name="connsiteX185" fmla="*/ 712170 w 1436206"/>
                <a:gd name="connsiteY185" fmla="*/ 552615 h 2281695"/>
                <a:gd name="connsiteX186" fmla="*/ 716441 w 1436206"/>
                <a:gd name="connsiteY186" fmla="*/ 531075 h 2281695"/>
                <a:gd name="connsiteX187" fmla="*/ 731853 w 1436206"/>
                <a:gd name="connsiteY187" fmla="*/ 527361 h 2281695"/>
                <a:gd name="connsiteX188" fmla="*/ 724054 w 1436206"/>
                <a:gd name="connsiteY188" fmla="*/ 511206 h 2281695"/>
                <a:gd name="connsiteX189" fmla="*/ 733153 w 1436206"/>
                <a:gd name="connsiteY189" fmla="*/ 487994 h 2281695"/>
                <a:gd name="connsiteX190" fmla="*/ 757292 w 1436206"/>
                <a:gd name="connsiteY190" fmla="*/ 496722 h 2281695"/>
                <a:gd name="connsiteX191" fmla="*/ 749122 w 1436206"/>
                <a:gd name="connsiteY191" fmla="*/ 523276 h 2281695"/>
                <a:gd name="connsiteX192" fmla="*/ 741323 w 1436206"/>
                <a:gd name="connsiteY192" fmla="*/ 550572 h 2281695"/>
                <a:gd name="connsiteX193" fmla="*/ 735752 w 1436206"/>
                <a:gd name="connsiteY193" fmla="*/ 544073 h 2281695"/>
                <a:gd name="connsiteX194" fmla="*/ 730367 w 1436206"/>
                <a:gd name="connsiteY194" fmla="*/ 541288 h 2281695"/>
                <a:gd name="connsiteX195" fmla="*/ 727582 w 1436206"/>
                <a:gd name="connsiteY195" fmla="*/ 547415 h 2281695"/>
                <a:gd name="connsiteX196" fmla="*/ 740952 w 1436206"/>
                <a:gd name="connsiteY196" fmla="*/ 558742 h 2281695"/>
                <a:gd name="connsiteX197" fmla="*/ 739466 w 1436206"/>
                <a:gd name="connsiteY197" fmla="*/ 574712 h 2281695"/>
                <a:gd name="connsiteX198" fmla="*/ 737795 w 1436206"/>
                <a:gd name="connsiteY198" fmla="*/ 590124 h 2281695"/>
                <a:gd name="connsiteX199" fmla="*/ 726468 w 1436206"/>
                <a:gd name="connsiteY199" fmla="*/ 588082 h 2281695"/>
                <a:gd name="connsiteX200" fmla="*/ 719783 w 1436206"/>
                <a:gd name="connsiteY200" fmla="*/ 595138 h 2281695"/>
                <a:gd name="connsiteX201" fmla="*/ 724611 w 1436206"/>
                <a:gd name="connsiteY201" fmla="*/ 598852 h 2281695"/>
                <a:gd name="connsiteX202" fmla="*/ 736681 w 1436206"/>
                <a:gd name="connsiteY202" fmla="*/ 612221 h 2281695"/>
                <a:gd name="connsiteX203" fmla="*/ 742623 w 1436206"/>
                <a:gd name="connsiteY203" fmla="*/ 668114 h 2281695"/>
                <a:gd name="connsiteX204" fmla="*/ 730182 w 1436206"/>
                <a:gd name="connsiteY204" fmla="*/ 670714 h 2281695"/>
                <a:gd name="connsiteX205" fmla="*/ 732410 w 1436206"/>
                <a:gd name="connsiteY205" fmla="*/ 678141 h 2281695"/>
                <a:gd name="connsiteX206" fmla="*/ 748751 w 1436206"/>
                <a:gd name="connsiteY206" fmla="*/ 702095 h 2281695"/>
                <a:gd name="connsiteX207" fmla="*/ 725911 w 1436206"/>
                <a:gd name="connsiteY207" fmla="*/ 691511 h 2281695"/>
                <a:gd name="connsiteX208" fmla="*/ 711241 w 1436206"/>
                <a:gd name="connsiteY208" fmla="*/ 629676 h 2281695"/>
                <a:gd name="connsiteX209" fmla="*/ 726096 w 1436206"/>
                <a:gd name="connsiteY209" fmla="*/ 633204 h 2281695"/>
                <a:gd name="connsiteX210" fmla="*/ 726839 w 1436206"/>
                <a:gd name="connsiteY210" fmla="*/ 624848 h 2281695"/>
                <a:gd name="connsiteX211" fmla="*/ 709941 w 1436206"/>
                <a:gd name="connsiteY211" fmla="*/ 617792 h 2281695"/>
                <a:gd name="connsiteX212" fmla="*/ 711613 w 1436206"/>
                <a:gd name="connsiteY212" fmla="*/ 567841 h 2281695"/>
                <a:gd name="connsiteX213" fmla="*/ 708456 w 1436206"/>
                <a:gd name="connsiteY213" fmla="*/ 709152 h 2281695"/>
                <a:gd name="connsiteX214" fmla="*/ 699914 w 1436206"/>
                <a:gd name="connsiteY214" fmla="*/ 711937 h 2281695"/>
                <a:gd name="connsiteX215" fmla="*/ 685245 w 1436206"/>
                <a:gd name="connsiteY215" fmla="*/ 713423 h 2281695"/>
                <a:gd name="connsiteX216" fmla="*/ 545048 w 1436206"/>
                <a:gd name="connsiteY216" fmla="*/ 716765 h 2281695"/>
                <a:gd name="connsiteX217" fmla="*/ 462045 w 1436206"/>
                <a:gd name="connsiteY217" fmla="*/ 713051 h 2281695"/>
                <a:gd name="connsiteX218" fmla="*/ 405409 w 1436206"/>
                <a:gd name="connsiteY218" fmla="*/ 706738 h 2281695"/>
                <a:gd name="connsiteX219" fmla="*/ 364929 w 1436206"/>
                <a:gd name="connsiteY219" fmla="*/ 703767 h 2281695"/>
                <a:gd name="connsiteX220" fmla="*/ 265584 w 1436206"/>
                <a:gd name="connsiteY220" fmla="*/ 686683 h 2281695"/>
                <a:gd name="connsiteX221" fmla="*/ 252029 w 1436206"/>
                <a:gd name="connsiteY221" fmla="*/ 589196 h 2281695"/>
                <a:gd name="connsiteX222" fmla="*/ 259642 w 1436206"/>
                <a:gd name="connsiteY222" fmla="*/ 585482 h 2281695"/>
                <a:gd name="connsiteX223" fmla="*/ 308107 w 1436206"/>
                <a:gd name="connsiteY223" fmla="*/ 574526 h 2281695"/>
                <a:gd name="connsiteX224" fmla="*/ 377927 w 1436206"/>
                <a:gd name="connsiteY224" fmla="*/ 569512 h 2281695"/>
                <a:gd name="connsiteX225" fmla="*/ 440133 w 1436206"/>
                <a:gd name="connsiteY225" fmla="*/ 563570 h 2281695"/>
                <a:gd name="connsiteX226" fmla="*/ 452946 w 1436206"/>
                <a:gd name="connsiteY226" fmla="*/ 562271 h 2281695"/>
                <a:gd name="connsiteX227" fmla="*/ 561760 w 1436206"/>
                <a:gd name="connsiteY227" fmla="*/ 558557 h 2281695"/>
                <a:gd name="connsiteX228" fmla="*/ 654049 w 1436206"/>
                <a:gd name="connsiteY228" fmla="*/ 558185 h 2281695"/>
                <a:gd name="connsiteX229" fmla="*/ 681716 w 1436206"/>
                <a:gd name="connsiteY229" fmla="*/ 558928 h 2281695"/>
                <a:gd name="connsiteX230" fmla="*/ 693229 w 1436206"/>
                <a:gd name="connsiteY230" fmla="*/ 561713 h 2281695"/>
                <a:gd name="connsiteX231" fmla="*/ 694900 w 1436206"/>
                <a:gd name="connsiteY231" fmla="*/ 572669 h 2281695"/>
                <a:gd name="connsiteX232" fmla="*/ 695086 w 1436206"/>
                <a:gd name="connsiteY232" fmla="*/ 633576 h 2281695"/>
                <a:gd name="connsiteX233" fmla="*/ 696015 w 1436206"/>
                <a:gd name="connsiteY233" fmla="*/ 648245 h 2281695"/>
                <a:gd name="connsiteX234" fmla="*/ 708456 w 1436206"/>
                <a:gd name="connsiteY234" fmla="*/ 709152 h 2281695"/>
                <a:gd name="connsiteX235" fmla="*/ 273569 w 1436206"/>
                <a:gd name="connsiteY235" fmla="*/ 540916 h 2281695"/>
                <a:gd name="connsiteX236" fmla="*/ 300865 w 1436206"/>
                <a:gd name="connsiteY236" fmla="*/ 537388 h 2281695"/>
                <a:gd name="connsiteX237" fmla="*/ 384797 w 1436206"/>
                <a:gd name="connsiteY237" fmla="*/ 526061 h 2281695"/>
                <a:gd name="connsiteX238" fmla="*/ 413951 w 1436206"/>
                <a:gd name="connsiteY238" fmla="*/ 522161 h 2281695"/>
                <a:gd name="connsiteX239" fmla="*/ 470772 w 1436206"/>
                <a:gd name="connsiteY239" fmla="*/ 517705 h 2281695"/>
                <a:gd name="connsiteX240" fmla="*/ 501968 w 1436206"/>
                <a:gd name="connsiteY240" fmla="*/ 515477 h 2281695"/>
                <a:gd name="connsiteX241" fmla="*/ 599641 w 1436206"/>
                <a:gd name="connsiteY241" fmla="*/ 517519 h 2281695"/>
                <a:gd name="connsiteX242" fmla="*/ 658319 w 1436206"/>
                <a:gd name="connsiteY242" fmla="*/ 521976 h 2281695"/>
                <a:gd name="connsiteX243" fmla="*/ 698429 w 1436206"/>
                <a:gd name="connsiteY243" fmla="*/ 532189 h 2281695"/>
                <a:gd name="connsiteX244" fmla="*/ 695829 w 1436206"/>
                <a:gd name="connsiteY244" fmla="*/ 546673 h 2281695"/>
                <a:gd name="connsiteX245" fmla="*/ 686173 w 1436206"/>
                <a:gd name="connsiteY245" fmla="*/ 547230 h 2281695"/>
                <a:gd name="connsiteX246" fmla="*/ 625638 w 1436206"/>
                <a:gd name="connsiteY246" fmla="*/ 543330 h 2281695"/>
                <a:gd name="connsiteX247" fmla="*/ 494726 w 1436206"/>
                <a:gd name="connsiteY247" fmla="*/ 543887 h 2281695"/>
                <a:gd name="connsiteX248" fmla="*/ 469101 w 1436206"/>
                <a:gd name="connsiteY248" fmla="*/ 546858 h 2281695"/>
                <a:gd name="connsiteX249" fmla="*/ 426763 w 1436206"/>
                <a:gd name="connsiteY249" fmla="*/ 548344 h 2281695"/>
                <a:gd name="connsiteX250" fmla="*/ 399281 w 1436206"/>
                <a:gd name="connsiteY250" fmla="*/ 550572 h 2281695"/>
                <a:gd name="connsiteX251" fmla="*/ 333547 w 1436206"/>
                <a:gd name="connsiteY251" fmla="*/ 558371 h 2281695"/>
                <a:gd name="connsiteX252" fmla="*/ 269855 w 1436206"/>
                <a:gd name="connsiteY252" fmla="*/ 568213 h 2281695"/>
                <a:gd name="connsiteX253" fmla="*/ 250543 w 1436206"/>
                <a:gd name="connsiteY253" fmla="*/ 570812 h 2281695"/>
                <a:gd name="connsiteX254" fmla="*/ 245530 w 1436206"/>
                <a:gd name="connsiteY254" fmla="*/ 548344 h 2281695"/>
                <a:gd name="connsiteX255" fmla="*/ 273569 w 1436206"/>
                <a:gd name="connsiteY255" fmla="*/ 540916 h 2281695"/>
                <a:gd name="connsiteX256" fmla="*/ 142657 w 1436206"/>
                <a:gd name="connsiteY256" fmla="*/ 10027 h 2281695"/>
                <a:gd name="connsiteX257" fmla="*/ 109233 w 1436206"/>
                <a:gd name="connsiteY257" fmla="*/ 18198 h 2281695"/>
                <a:gd name="connsiteX258" fmla="*/ 142657 w 1436206"/>
                <a:gd name="connsiteY258" fmla="*/ 10027 h 2281695"/>
                <a:gd name="connsiteX259" fmla="*/ 159184 w 1436206"/>
                <a:gd name="connsiteY259" fmla="*/ 381222 h 2281695"/>
                <a:gd name="connsiteX260" fmla="*/ 146371 w 1436206"/>
                <a:gd name="connsiteY260" fmla="*/ 299519 h 2281695"/>
                <a:gd name="connsiteX261" fmla="*/ 124274 w 1436206"/>
                <a:gd name="connsiteY261" fmla="*/ 166750 h 2281695"/>
                <a:gd name="connsiteX262" fmla="*/ 107933 w 1436206"/>
                <a:gd name="connsiteY262" fmla="*/ 93031 h 2281695"/>
                <a:gd name="connsiteX263" fmla="*/ 97906 w 1436206"/>
                <a:gd name="connsiteY263" fmla="*/ 27668 h 2281695"/>
                <a:gd name="connsiteX264" fmla="*/ 124459 w 1436206"/>
                <a:gd name="connsiteY264" fmla="*/ 25997 h 2281695"/>
                <a:gd name="connsiteX265" fmla="*/ 150270 w 1436206"/>
                <a:gd name="connsiteY265" fmla="*/ 21169 h 2281695"/>
                <a:gd name="connsiteX266" fmla="*/ 158255 w 1436206"/>
                <a:gd name="connsiteY266" fmla="*/ 59607 h 2281695"/>
                <a:gd name="connsiteX267" fmla="*/ 171439 w 1436206"/>
                <a:gd name="connsiteY267" fmla="*/ 143353 h 2281695"/>
                <a:gd name="connsiteX268" fmla="*/ 178124 w 1436206"/>
                <a:gd name="connsiteY268" fmla="*/ 173806 h 2281695"/>
                <a:gd name="connsiteX269" fmla="*/ 188151 w 1436206"/>
                <a:gd name="connsiteY269" fmla="*/ 231927 h 2281695"/>
                <a:gd name="connsiteX270" fmla="*/ 199664 w 1436206"/>
                <a:gd name="connsiteY270" fmla="*/ 310289 h 2281695"/>
                <a:gd name="connsiteX271" fmla="*/ 219162 w 1436206"/>
                <a:gd name="connsiteY271" fmla="*/ 443614 h 2281695"/>
                <a:gd name="connsiteX272" fmla="*/ 233645 w 1436206"/>
                <a:gd name="connsiteY272" fmla="*/ 534603 h 2281695"/>
                <a:gd name="connsiteX273" fmla="*/ 251286 w 1436206"/>
                <a:gd name="connsiteY273" fmla="*/ 656973 h 2281695"/>
                <a:gd name="connsiteX274" fmla="*/ 252772 w 1436206"/>
                <a:gd name="connsiteY274" fmla="*/ 680555 h 2281695"/>
                <a:gd name="connsiteX275" fmla="*/ 202821 w 1436206"/>
                <a:gd name="connsiteY275" fmla="*/ 672199 h 2281695"/>
                <a:gd name="connsiteX276" fmla="*/ 193536 w 1436206"/>
                <a:gd name="connsiteY276" fmla="*/ 629490 h 2281695"/>
                <a:gd name="connsiteX277" fmla="*/ 182952 w 1436206"/>
                <a:gd name="connsiteY277" fmla="*/ 549272 h 2281695"/>
                <a:gd name="connsiteX278" fmla="*/ 170696 w 1436206"/>
                <a:gd name="connsiteY278" fmla="*/ 450671 h 2281695"/>
                <a:gd name="connsiteX279" fmla="*/ 166425 w 1436206"/>
                <a:gd name="connsiteY279" fmla="*/ 428945 h 2281695"/>
                <a:gd name="connsiteX280" fmla="*/ 159184 w 1436206"/>
                <a:gd name="connsiteY280" fmla="*/ 381222 h 2281695"/>
                <a:gd name="connsiteX281" fmla="*/ 184066 w 1436206"/>
                <a:gd name="connsiteY281" fmla="*/ 667743 h 2281695"/>
                <a:gd name="connsiteX282" fmla="*/ 127802 w 1436206"/>
                <a:gd name="connsiteY282" fmla="*/ 656044 h 2281695"/>
                <a:gd name="connsiteX283" fmla="*/ 86764 w 1436206"/>
                <a:gd name="connsiteY283" fmla="*/ 637475 h 2281695"/>
                <a:gd name="connsiteX284" fmla="*/ 173853 w 1436206"/>
                <a:gd name="connsiteY284" fmla="*/ 604422 h 2281695"/>
                <a:gd name="connsiteX285" fmla="*/ 179795 w 1436206"/>
                <a:gd name="connsiteY285" fmla="*/ 635804 h 2281695"/>
                <a:gd name="connsiteX286" fmla="*/ 184066 w 1436206"/>
                <a:gd name="connsiteY286" fmla="*/ 667743 h 2281695"/>
                <a:gd name="connsiteX287" fmla="*/ 19916 w 1436206"/>
                <a:gd name="connsiteY287" fmla="*/ 629862 h 2281695"/>
                <a:gd name="connsiteX288" fmla="*/ 52969 w 1436206"/>
                <a:gd name="connsiteY288" fmla="*/ 601823 h 2281695"/>
                <a:gd name="connsiteX289" fmla="*/ 61325 w 1436206"/>
                <a:gd name="connsiteY289" fmla="*/ 598109 h 2281695"/>
                <a:gd name="connsiteX290" fmla="*/ 103291 w 1436206"/>
                <a:gd name="connsiteY290" fmla="*/ 581025 h 2281695"/>
                <a:gd name="connsiteX291" fmla="*/ 159926 w 1436206"/>
                <a:gd name="connsiteY291" fmla="*/ 565056 h 2281695"/>
                <a:gd name="connsiteX292" fmla="*/ 166611 w 1436206"/>
                <a:gd name="connsiteY292" fmla="*/ 563756 h 2281695"/>
                <a:gd name="connsiteX293" fmla="*/ 171625 w 1436206"/>
                <a:gd name="connsiteY293" fmla="*/ 582511 h 2281695"/>
                <a:gd name="connsiteX294" fmla="*/ 158255 w 1436206"/>
                <a:gd name="connsiteY294" fmla="*/ 587710 h 2281695"/>
                <a:gd name="connsiteX295" fmla="*/ 95120 w 1436206"/>
                <a:gd name="connsiteY295" fmla="*/ 608507 h 2281695"/>
                <a:gd name="connsiteX296" fmla="*/ 70424 w 1436206"/>
                <a:gd name="connsiteY296" fmla="*/ 620763 h 2281695"/>
                <a:gd name="connsiteX297" fmla="*/ 59282 w 1436206"/>
                <a:gd name="connsiteY297" fmla="*/ 629862 h 2281695"/>
                <a:gd name="connsiteX298" fmla="*/ 79522 w 1436206"/>
                <a:gd name="connsiteY298" fmla="*/ 650659 h 2281695"/>
                <a:gd name="connsiteX299" fmla="*/ 136901 w 1436206"/>
                <a:gd name="connsiteY299" fmla="*/ 670714 h 2281695"/>
                <a:gd name="connsiteX300" fmla="*/ 236802 w 1436206"/>
                <a:gd name="connsiteY300" fmla="*/ 696339 h 2281695"/>
                <a:gd name="connsiteX301" fmla="*/ 304208 w 1436206"/>
                <a:gd name="connsiteY301" fmla="*/ 707666 h 2281695"/>
                <a:gd name="connsiteX302" fmla="*/ 368271 w 1436206"/>
                <a:gd name="connsiteY302" fmla="*/ 715279 h 2281695"/>
                <a:gd name="connsiteX303" fmla="*/ 419707 w 1436206"/>
                <a:gd name="connsiteY303" fmla="*/ 720293 h 2281695"/>
                <a:gd name="connsiteX304" fmla="*/ 498997 w 1436206"/>
                <a:gd name="connsiteY304" fmla="*/ 725864 h 2281695"/>
                <a:gd name="connsiteX305" fmla="*/ 521094 w 1436206"/>
                <a:gd name="connsiteY305" fmla="*/ 726978 h 2281695"/>
                <a:gd name="connsiteX306" fmla="*/ 604098 w 1436206"/>
                <a:gd name="connsiteY306" fmla="*/ 728835 h 2281695"/>
                <a:gd name="connsiteX307" fmla="*/ 620624 w 1436206"/>
                <a:gd name="connsiteY307" fmla="*/ 728835 h 2281695"/>
                <a:gd name="connsiteX308" fmla="*/ 661105 w 1436206"/>
                <a:gd name="connsiteY308" fmla="*/ 726792 h 2281695"/>
                <a:gd name="connsiteX309" fmla="*/ 703442 w 1436206"/>
                <a:gd name="connsiteY309" fmla="*/ 724007 h 2281695"/>
                <a:gd name="connsiteX310" fmla="*/ 771405 w 1436206"/>
                <a:gd name="connsiteY310" fmla="*/ 717508 h 2281695"/>
                <a:gd name="connsiteX311" fmla="*/ 804458 w 1436206"/>
                <a:gd name="connsiteY311" fmla="*/ 714351 h 2281695"/>
                <a:gd name="connsiteX312" fmla="*/ 881148 w 1436206"/>
                <a:gd name="connsiteY312" fmla="*/ 704509 h 2281695"/>
                <a:gd name="connsiteX313" fmla="*/ 934813 w 1436206"/>
                <a:gd name="connsiteY313" fmla="*/ 692068 h 2281695"/>
                <a:gd name="connsiteX314" fmla="*/ 943726 w 1436206"/>
                <a:gd name="connsiteY314" fmla="*/ 690026 h 2281695"/>
                <a:gd name="connsiteX315" fmla="*/ 992005 w 1436206"/>
                <a:gd name="connsiteY315" fmla="*/ 678327 h 2281695"/>
                <a:gd name="connsiteX316" fmla="*/ 1044927 w 1436206"/>
                <a:gd name="connsiteY316" fmla="*/ 662358 h 2281695"/>
                <a:gd name="connsiteX317" fmla="*/ 1075194 w 1436206"/>
                <a:gd name="connsiteY317" fmla="*/ 648617 h 2281695"/>
                <a:gd name="connsiteX318" fmla="*/ 1088379 w 1436206"/>
                <a:gd name="connsiteY318" fmla="*/ 633576 h 2281695"/>
                <a:gd name="connsiteX319" fmla="*/ 1096920 w 1436206"/>
                <a:gd name="connsiteY319" fmla="*/ 600337 h 2281695"/>
                <a:gd name="connsiteX320" fmla="*/ 1113447 w 1436206"/>
                <a:gd name="connsiteY320" fmla="*/ 607579 h 2281695"/>
                <a:gd name="connsiteX321" fmla="*/ 1103791 w 1436206"/>
                <a:gd name="connsiteY321" fmla="*/ 653816 h 2281695"/>
                <a:gd name="connsiteX322" fmla="*/ 1045670 w 1436206"/>
                <a:gd name="connsiteY322" fmla="*/ 688540 h 2281695"/>
                <a:gd name="connsiteX323" fmla="*/ 997947 w 1436206"/>
                <a:gd name="connsiteY323" fmla="*/ 707295 h 2281695"/>
                <a:gd name="connsiteX324" fmla="*/ 974922 w 1436206"/>
                <a:gd name="connsiteY324" fmla="*/ 713051 h 2281695"/>
                <a:gd name="connsiteX325" fmla="*/ 904359 w 1436206"/>
                <a:gd name="connsiteY325" fmla="*/ 726792 h 2281695"/>
                <a:gd name="connsiteX326" fmla="*/ 828412 w 1436206"/>
                <a:gd name="connsiteY326" fmla="*/ 740905 h 2281695"/>
                <a:gd name="connsiteX327" fmla="*/ 766020 w 1436206"/>
                <a:gd name="connsiteY327" fmla="*/ 747404 h 2281695"/>
                <a:gd name="connsiteX328" fmla="*/ 705670 w 1436206"/>
                <a:gd name="connsiteY328" fmla="*/ 755946 h 2281695"/>
                <a:gd name="connsiteX329" fmla="*/ 630095 w 1436206"/>
                <a:gd name="connsiteY329" fmla="*/ 758917 h 2281695"/>
                <a:gd name="connsiteX330" fmla="*/ 574759 w 1436206"/>
                <a:gd name="connsiteY330" fmla="*/ 759288 h 2281695"/>
                <a:gd name="connsiteX331" fmla="*/ 488041 w 1436206"/>
                <a:gd name="connsiteY331" fmla="*/ 756317 h 2281695"/>
                <a:gd name="connsiteX332" fmla="*/ 361400 w 1436206"/>
                <a:gd name="connsiteY332" fmla="*/ 742205 h 2281695"/>
                <a:gd name="connsiteX333" fmla="*/ 303651 w 1436206"/>
                <a:gd name="connsiteY333" fmla="*/ 730877 h 2281695"/>
                <a:gd name="connsiteX334" fmla="*/ 283596 w 1436206"/>
                <a:gd name="connsiteY334" fmla="*/ 727906 h 2281695"/>
                <a:gd name="connsiteX335" fmla="*/ 242187 w 1436206"/>
                <a:gd name="connsiteY335" fmla="*/ 720107 h 2281695"/>
                <a:gd name="connsiteX336" fmla="*/ 187037 w 1436206"/>
                <a:gd name="connsiteY336" fmla="*/ 705624 h 2281695"/>
                <a:gd name="connsiteX337" fmla="*/ 147856 w 1436206"/>
                <a:gd name="connsiteY337" fmla="*/ 697267 h 2281695"/>
                <a:gd name="connsiteX338" fmla="*/ 110533 w 1436206"/>
                <a:gd name="connsiteY338" fmla="*/ 687240 h 2281695"/>
                <a:gd name="connsiteX339" fmla="*/ 48883 w 1436206"/>
                <a:gd name="connsiteY339" fmla="*/ 662543 h 2281695"/>
                <a:gd name="connsiteX340" fmla="*/ 19916 w 1436206"/>
                <a:gd name="connsiteY340" fmla="*/ 629862 h 2281695"/>
                <a:gd name="connsiteX341" fmla="*/ 848281 w 1436206"/>
                <a:gd name="connsiteY341" fmla="*/ 509163 h 2281695"/>
                <a:gd name="connsiteX342" fmla="*/ 865364 w 1436206"/>
                <a:gd name="connsiteY342" fmla="*/ 474625 h 2281695"/>
                <a:gd name="connsiteX343" fmla="*/ 877991 w 1436206"/>
                <a:gd name="connsiteY343" fmla="*/ 450114 h 2281695"/>
                <a:gd name="connsiteX344" fmla="*/ 906402 w 1436206"/>
                <a:gd name="connsiteY344" fmla="*/ 428945 h 2281695"/>
                <a:gd name="connsiteX345" fmla="*/ 922557 w 1436206"/>
                <a:gd name="connsiteY345" fmla="*/ 435073 h 2281695"/>
                <a:gd name="connsiteX346" fmla="*/ 960066 w 1436206"/>
                <a:gd name="connsiteY346" fmla="*/ 480381 h 2281695"/>
                <a:gd name="connsiteX347" fmla="*/ 992191 w 1436206"/>
                <a:gd name="connsiteY347" fmla="*/ 520862 h 2281695"/>
                <a:gd name="connsiteX348" fmla="*/ 1012060 w 1436206"/>
                <a:gd name="connsiteY348" fmla="*/ 539988 h 2281695"/>
                <a:gd name="connsiteX349" fmla="*/ 1055883 w 1436206"/>
                <a:gd name="connsiteY349" fmla="*/ 579168 h 2281695"/>
                <a:gd name="connsiteX350" fmla="*/ 1075752 w 1436206"/>
                <a:gd name="connsiteY350" fmla="*/ 598480 h 2281695"/>
                <a:gd name="connsiteX351" fmla="*/ 1082065 w 1436206"/>
                <a:gd name="connsiteY351" fmla="*/ 608322 h 2281695"/>
                <a:gd name="connsiteX352" fmla="*/ 1020044 w 1436206"/>
                <a:gd name="connsiteY352" fmla="*/ 619092 h 2281695"/>
                <a:gd name="connsiteX353" fmla="*/ 964894 w 1436206"/>
                <a:gd name="connsiteY353" fmla="*/ 620763 h 2281695"/>
                <a:gd name="connsiteX354" fmla="*/ 920700 w 1436206"/>
                <a:gd name="connsiteY354" fmla="*/ 623734 h 2281695"/>
                <a:gd name="connsiteX355" fmla="*/ 854409 w 1436206"/>
                <a:gd name="connsiteY355" fmla="*/ 626705 h 2281695"/>
                <a:gd name="connsiteX356" fmla="*/ 828226 w 1436206"/>
                <a:gd name="connsiteY356" fmla="*/ 619277 h 2281695"/>
                <a:gd name="connsiteX357" fmla="*/ 821356 w 1436206"/>
                <a:gd name="connsiteY357" fmla="*/ 605351 h 2281695"/>
                <a:gd name="connsiteX358" fmla="*/ 830269 w 1436206"/>
                <a:gd name="connsiteY358" fmla="*/ 564313 h 2281695"/>
                <a:gd name="connsiteX359" fmla="*/ 849024 w 1436206"/>
                <a:gd name="connsiteY359" fmla="*/ 525318 h 2281695"/>
                <a:gd name="connsiteX360" fmla="*/ 848281 w 1436206"/>
                <a:gd name="connsiteY360" fmla="*/ 509163 h 2281695"/>
                <a:gd name="connsiteX361" fmla="*/ 1103605 w 1436206"/>
                <a:gd name="connsiteY361" fmla="*/ 546858 h 2281695"/>
                <a:gd name="connsiteX362" fmla="*/ 1101377 w 1436206"/>
                <a:gd name="connsiteY362" fmla="*/ 586782 h 2281695"/>
                <a:gd name="connsiteX363" fmla="*/ 1095992 w 1436206"/>
                <a:gd name="connsiteY363" fmla="*/ 590310 h 2281695"/>
                <a:gd name="connsiteX364" fmla="*/ 1086893 w 1436206"/>
                <a:gd name="connsiteY364" fmla="*/ 592352 h 2281695"/>
                <a:gd name="connsiteX365" fmla="*/ 1082622 w 1436206"/>
                <a:gd name="connsiteY365" fmla="*/ 589010 h 2281695"/>
                <a:gd name="connsiteX366" fmla="*/ 1012802 w 1436206"/>
                <a:gd name="connsiteY366" fmla="*/ 517891 h 2281695"/>
                <a:gd name="connsiteX367" fmla="*/ 966008 w 1436206"/>
                <a:gd name="connsiteY367" fmla="*/ 468311 h 2281695"/>
                <a:gd name="connsiteX368" fmla="*/ 925899 w 1436206"/>
                <a:gd name="connsiteY368" fmla="*/ 420217 h 2281695"/>
                <a:gd name="connsiteX369" fmla="*/ 928499 w 1436206"/>
                <a:gd name="connsiteY369" fmla="*/ 394592 h 2281695"/>
                <a:gd name="connsiteX370" fmla="*/ 933141 w 1436206"/>
                <a:gd name="connsiteY370" fmla="*/ 391435 h 2281695"/>
                <a:gd name="connsiteX371" fmla="*/ 949296 w 1436206"/>
                <a:gd name="connsiteY371" fmla="*/ 379365 h 2281695"/>
                <a:gd name="connsiteX372" fmla="*/ 973065 w 1436206"/>
                <a:gd name="connsiteY372" fmla="*/ 362096 h 2281695"/>
                <a:gd name="connsiteX373" fmla="*/ 976221 w 1436206"/>
                <a:gd name="connsiteY373" fmla="*/ 360239 h 2281695"/>
                <a:gd name="connsiteX374" fmla="*/ 1057740 w 1436206"/>
                <a:gd name="connsiteY374" fmla="*/ 326072 h 2281695"/>
                <a:gd name="connsiteX375" fmla="*/ 1086893 w 1436206"/>
                <a:gd name="connsiteY375" fmla="*/ 322916 h 2281695"/>
                <a:gd name="connsiteX376" fmla="*/ 1108619 w 1436206"/>
                <a:gd name="connsiteY376" fmla="*/ 343156 h 2281695"/>
                <a:gd name="connsiteX377" fmla="*/ 1111404 w 1436206"/>
                <a:gd name="connsiteY377" fmla="*/ 383451 h 2281695"/>
                <a:gd name="connsiteX378" fmla="*/ 1106390 w 1436206"/>
                <a:gd name="connsiteY378" fmla="*/ 447885 h 2281695"/>
                <a:gd name="connsiteX379" fmla="*/ 1105091 w 1436206"/>
                <a:gd name="connsiteY379" fmla="*/ 464412 h 2281695"/>
                <a:gd name="connsiteX380" fmla="*/ 1103605 w 1436206"/>
                <a:gd name="connsiteY380" fmla="*/ 546858 h 2281695"/>
                <a:gd name="connsiteX381" fmla="*/ 995905 w 1436206"/>
                <a:gd name="connsiteY381" fmla="*/ 665143 h 2281695"/>
                <a:gd name="connsiteX382" fmla="*/ 910487 w 1436206"/>
                <a:gd name="connsiteY382" fmla="*/ 687426 h 2281695"/>
                <a:gd name="connsiteX383" fmla="*/ 898231 w 1436206"/>
                <a:gd name="connsiteY383" fmla="*/ 688726 h 2281695"/>
                <a:gd name="connsiteX384" fmla="*/ 903988 w 1436206"/>
                <a:gd name="connsiteY384" fmla="*/ 680184 h 2281695"/>
                <a:gd name="connsiteX385" fmla="*/ 860165 w 1436206"/>
                <a:gd name="connsiteY385" fmla="*/ 683341 h 2281695"/>
                <a:gd name="connsiteX386" fmla="*/ 885419 w 1436206"/>
                <a:gd name="connsiteY386" fmla="*/ 688911 h 2281695"/>
                <a:gd name="connsiteX387" fmla="*/ 829155 w 1436206"/>
                <a:gd name="connsiteY387" fmla="*/ 698382 h 2281695"/>
                <a:gd name="connsiteX388" fmla="*/ 821913 w 1436206"/>
                <a:gd name="connsiteY388" fmla="*/ 668857 h 2281695"/>
                <a:gd name="connsiteX389" fmla="*/ 830083 w 1436206"/>
                <a:gd name="connsiteY389" fmla="*/ 644903 h 2281695"/>
                <a:gd name="connsiteX390" fmla="*/ 842896 w 1436206"/>
                <a:gd name="connsiteY390" fmla="*/ 639146 h 2281695"/>
                <a:gd name="connsiteX391" fmla="*/ 872421 w 1436206"/>
                <a:gd name="connsiteY391" fmla="*/ 640261 h 2281695"/>
                <a:gd name="connsiteX392" fmla="*/ 922000 w 1436206"/>
                <a:gd name="connsiteY392" fmla="*/ 638775 h 2281695"/>
                <a:gd name="connsiteX393" fmla="*/ 988291 w 1436206"/>
                <a:gd name="connsiteY393" fmla="*/ 635804 h 2281695"/>
                <a:gd name="connsiteX394" fmla="*/ 1006489 w 1436206"/>
                <a:gd name="connsiteY394" fmla="*/ 633019 h 2281695"/>
                <a:gd name="connsiteX395" fmla="*/ 1057368 w 1436206"/>
                <a:gd name="connsiteY395" fmla="*/ 630233 h 2281695"/>
                <a:gd name="connsiteX396" fmla="*/ 1062196 w 1436206"/>
                <a:gd name="connsiteY396" fmla="*/ 632090 h 2281695"/>
                <a:gd name="connsiteX397" fmla="*/ 1033785 w 1436206"/>
                <a:gd name="connsiteY397" fmla="*/ 653816 h 2281695"/>
                <a:gd name="connsiteX398" fmla="*/ 1012431 w 1436206"/>
                <a:gd name="connsiteY398" fmla="*/ 659015 h 2281695"/>
                <a:gd name="connsiteX399" fmla="*/ 1012617 w 1436206"/>
                <a:gd name="connsiteY399" fmla="*/ 658830 h 2281695"/>
                <a:gd name="connsiteX400" fmla="*/ 995905 w 1436206"/>
                <a:gd name="connsiteY400" fmla="*/ 665143 h 2281695"/>
                <a:gd name="connsiteX401" fmla="*/ 1118832 w 1436206"/>
                <a:gd name="connsiteY401" fmla="*/ 420217 h 2281695"/>
                <a:gd name="connsiteX402" fmla="*/ 1120503 w 1436206"/>
                <a:gd name="connsiteY402" fmla="*/ 400163 h 2281695"/>
                <a:gd name="connsiteX403" fmla="*/ 1124402 w 1436206"/>
                <a:gd name="connsiteY403" fmla="*/ 361725 h 2281695"/>
                <a:gd name="connsiteX404" fmla="*/ 1127931 w 1436206"/>
                <a:gd name="connsiteY404" fmla="*/ 339999 h 2281695"/>
                <a:gd name="connsiteX405" fmla="*/ 1140000 w 1436206"/>
                <a:gd name="connsiteY405" fmla="*/ 327929 h 2281695"/>
                <a:gd name="connsiteX406" fmla="*/ 1147242 w 1436206"/>
                <a:gd name="connsiteY406" fmla="*/ 327372 h 2281695"/>
                <a:gd name="connsiteX407" fmla="*/ 1199793 w 1436206"/>
                <a:gd name="connsiteY407" fmla="*/ 334614 h 2281695"/>
                <a:gd name="connsiteX408" fmla="*/ 1233774 w 1436206"/>
                <a:gd name="connsiteY408" fmla="*/ 352255 h 2281695"/>
                <a:gd name="connsiteX409" fmla="*/ 1263856 w 1436206"/>
                <a:gd name="connsiteY409" fmla="*/ 376394 h 2281695"/>
                <a:gd name="connsiteX410" fmla="*/ 1280939 w 1436206"/>
                <a:gd name="connsiteY410" fmla="*/ 393107 h 2281695"/>
                <a:gd name="connsiteX411" fmla="*/ 1280011 w 1436206"/>
                <a:gd name="connsiteY411" fmla="*/ 423003 h 2281695"/>
                <a:gd name="connsiteX412" fmla="*/ 1267755 w 1436206"/>
                <a:gd name="connsiteY412" fmla="*/ 436744 h 2281695"/>
                <a:gd name="connsiteX413" fmla="*/ 1220219 w 1436206"/>
                <a:gd name="connsiteY413" fmla="*/ 482609 h 2281695"/>
                <a:gd name="connsiteX414" fmla="*/ 1184566 w 1436206"/>
                <a:gd name="connsiteY414" fmla="*/ 517333 h 2281695"/>
                <a:gd name="connsiteX415" fmla="*/ 1146685 w 1436206"/>
                <a:gd name="connsiteY415" fmla="*/ 552058 h 2281695"/>
                <a:gd name="connsiteX416" fmla="*/ 1132201 w 1436206"/>
                <a:gd name="connsiteY416" fmla="*/ 566170 h 2281695"/>
                <a:gd name="connsiteX417" fmla="*/ 1113447 w 1436206"/>
                <a:gd name="connsiteY417" fmla="*/ 580840 h 2281695"/>
                <a:gd name="connsiteX418" fmla="*/ 1114932 w 1436206"/>
                <a:gd name="connsiteY418" fmla="*/ 510092 h 2281695"/>
                <a:gd name="connsiteX419" fmla="*/ 1115489 w 1436206"/>
                <a:gd name="connsiteY419" fmla="*/ 504707 h 2281695"/>
                <a:gd name="connsiteX420" fmla="*/ 1118832 w 1436206"/>
                <a:gd name="connsiteY420" fmla="*/ 420217 h 2281695"/>
                <a:gd name="connsiteX421" fmla="*/ 1202207 w 1436206"/>
                <a:gd name="connsiteY421" fmla="*/ 792712 h 2281695"/>
                <a:gd name="connsiteX422" fmla="*/ 1180852 w 1436206"/>
                <a:gd name="connsiteY422" fmla="*/ 753903 h 2281695"/>
                <a:gd name="connsiteX423" fmla="*/ 1177510 w 1436206"/>
                <a:gd name="connsiteY423" fmla="*/ 747404 h 2281695"/>
                <a:gd name="connsiteX424" fmla="*/ 1151328 w 1436206"/>
                <a:gd name="connsiteY424" fmla="*/ 690583 h 2281695"/>
                <a:gd name="connsiteX425" fmla="*/ 1137029 w 1436206"/>
                <a:gd name="connsiteY425" fmla="*/ 658830 h 2281695"/>
                <a:gd name="connsiteX426" fmla="*/ 1134987 w 1436206"/>
                <a:gd name="connsiteY426" fmla="*/ 644717 h 2281695"/>
                <a:gd name="connsiteX427" fmla="*/ 1142971 w 1436206"/>
                <a:gd name="connsiteY427" fmla="*/ 648617 h 2281695"/>
                <a:gd name="connsiteX428" fmla="*/ 1155784 w 1436206"/>
                <a:gd name="connsiteY428" fmla="*/ 660501 h 2281695"/>
                <a:gd name="connsiteX429" fmla="*/ 1170639 w 1436206"/>
                <a:gd name="connsiteY429" fmla="*/ 666072 h 2281695"/>
                <a:gd name="connsiteX430" fmla="*/ 1172496 w 1436206"/>
                <a:gd name="connsiteY430" fmla="*/ 665700 h 2281695"/>
                <a:gd name="connsiteX431" fmla="*/ 1140186 w 1436206"/>
                <a:gd name="connsiteY431" fmla="*/ 633019 h 2281695"/>
                <a:gd name="connsiteX432" fmla="*/ 1136844 w 1436206"/>
                <a:gd name="connsiteY432" fmla="*/ 613150 h 2281695"/>
                <a:gd name="connsiteX433" fmla="*/ 1153927 w 1436206"/>
                <a:gd name="connsiteY433" fmla="*/ 611664 h 2281695"/>
                <a:gd name="connsiteX434" fmla="*/ 1197750 w 1436206"/>
                <a:gd name="connsiteY434" fmla="*/ 625034 h 2281695"/>
                <a:gd name="connsiteX435" fmla="*/ 1250672 w 1436206"/>
                <a:gd name="connsiteY435" fmla="*/ 641189 h 2281695"/>
                <a:gd name="connsiteX436" fmla="*/ 1257542 w 1436206"/>
                <a:gd name="connsiteY436" fmla="*/ 643603 h 2281695"/>
                <a:gd name="connsiteX437" fmla="*/ 1316406 w 1436206"/>
                <a:gd name="connsiteY437" fmla="*/ 664215 h 2281695"/>
                <a:gd name="connsiteX438" fmla="*/ 1325134 w 1436206"/>
                <a:gd name="connsiteY438" fmla="*/ 666443 h 2281695"/>
                <a:gd name="connsiteX439" fmla="*/ 1339246 w 1436206"/>
                <a:gd name="connsiteY439" fmla="*/ 670528 h 2281695"/>
                <a:gd name="connsiteX440" fmla="*/ 1354659 w 1436206"/>
                <a:gd name="connsiteY440" fmla="*/ 693554 h 2281695"/>
                <a:gd name="connsiteX441" fmla="*/ 1349459 w 1436206"/>
                <a:gd name="connsiteY441" fmla="*/ 720479 h 2281695"/>
                <a:gd name="connsiteX442" fmla="*/ 1343703 w 1436206"/>
                <a:gd name="connsiteY442" fmla="*/ 734034 h 2281695"/>
                <a:gd name="connsiteX443" fmla="*/ 1330333 w 1436206"/>
                <a:gd name="connsiteY443" fmla="*/ 757988 h 2281695"/>
                <a:gd name="connsiteX444" fmla="*/ 1294866 w 1436206"/>
                <a:gd name="connsiteY444" fmla="*/ 792341 h 2281695"/>
                <a:gd name="connsiteX445" fmla="*/ 1289481 w 1436206"/>
                <a:gd name="connsiteY445" fmla="*/ 797169 h 2281695"/>
                <a:gd name="connsiteX446" fmla="*/ 1244730 w 1436206"/>
                <a:gd name="connsiteY446" fmla="*/ 822237 h 2281695"/>
                <a:gd name="connsiteX447" fmla="*/ 1215205 w 1436206"/>
                <a:gd name="connsiteY447" fmla="*/ 812953 h 2281695"/>
                <a:gd name="connsiteX448" fmla="*/ 1202207 w 1436206"/>
                <a:gd name="connsiteY448" fmla="*/ 792712 h 2281695"/>
                <a:gd name="connsiteX449" fmla="*/ 1191065 w 1436206"/>
                <a:gd name="connsiteY449" fmla="*/ 857890 h 2281695"/>
                <a:gd name="connsiteX450" fmla="*/ 1143529 w 1436206"/>
                <a:gd name="connsiteY450" fmla="*/ 872374 h 2281695"/>
                <a:gd name="connsiteX451" fmla="*/ 1109733 w 1436206"/>
                <a:gd name="connsiteY451" fmla="*/ 867174 h 2281695"/>
                <a:gd name="connsiteX452" fmla="*/ 1133687 w 1436206"/>
                <a:gd name="connsiteY452" fmla="*/ 688354 h 2281695"/>
                <a:gd name="connsiteX453" fmla="*/ 1165069 w 1436206"/>
                <a:gd name="connsiteY453" fmla="*/ 745547 h 2281695"/>
                <a:gd name="connsiteX454" fmla="*/ 1192736 w 1436206"/>
                <a:gd name="connsiteY454" fmla="*/ 811653 h 2281695"/>
                <a:gd name="connsiteX455" fmla="*/ 1202021 w 1436206"/>
                <a:gd name="connsiteY455" fmla="*/ 827436 h 2281695"/>
                <a:gd name="connsiteX456" fmla="*/ 1191065 w 1436206"/>
                <a:gd name="connsiteY456" fmla="*/ 857890 h 2281695"/>
                <a:gd name="connsiteX457" fmla="*/ 1353173 w 1436206"/>
                <a:gd name="connsiteY457" fmla="*/ 662172 h 2281695"/>
                <a:gd name="connsiteX458" fmla="*/ 1314549 w 1436206"/>
                <a:gd name="connsiteY458" fmla="*/ 650288 h 2281695"/>
                <a:gd name="connsiteX459" fmla="*/ 1206478 w 1436206"/>
                <a:gd name="connsiteY459" fmla="*/ 614078 h 2281695"/>
                <a:gd name="connsiteX460" fmla="*/ 1138329 w 1436206"/>
                <a:gd name="connsiteY460" fmla="*/ 599037 h 2281695"/>
                <a:gd name="connsiteX461" fmla="*/ 1120132 w 1436206"/>
                <a:gd name="connsiteY461" fmla="*/ 591053 h 2281695"/>
                <a:gd name="connsiteX462" fmla="*/ 1140186 w 1436206"/>
                <a:gd name="connsiteY462" fmla="*/ 573412 h 2281695"/>
                <a:gd name="connsiteX463" fmla="*/ 1155413 w 1436206"/>
                <a:gd name="connsiteY463" fmla="*/ 560228 h 2281695"/>
                <a:gd name="connsiteX464" fmla="*/ 1206849 w 1436206"/>
                <a:gd name="connsiteY464" fmla="*/ 510277 h 2281695"/>
                <a:gd name="connsiteX465" fmla="*/ 1219847 w 1436206"/>
                <a:gd name="connsiteY465" fmla="*/ 500064 h 2281695"/>
                <a:gd name="connsiteX466" fmla="*/ 1263670 w 1436206"/>
                <a:gd name="connsiteY466" fmla="*/ 460884 h 2281695"/>
                <a:gd name="connsiteX467" fmla="*/ 1292267 w 1436206"/>
                <a:gd name="connsiteY467" fmla="*/ 427088 h 2281695"/>
                <a:gd name="connsiteX468" fmla="*/ 1296537 w 1436206"/>
                <a:gd name="connsiteY468" fmla="*/ 423003 h 2281695"/>
                <a:gd name="connsiteX469" fmla="*/ 1325877 w 1436206"/>
                <a:gd name="connsiteY469" fmla="*/ 434330 h 2281695"/>
                <a:gd name="connsiteX470" fmla="*/ 1341846 w 1436206"/>
                <a:gd name="connsiteY470" fmla="*/ 460884 h 2281695"/>
                <a:gd name="connsiteX471" fmla="*/ 1357444 w 1436206"/>
                <a:gd name="connsiteY471" fmla="*/ 506192 h 2281695"/>
                <a:gd name="connsiteX472" fmla="*/ 1367843 w 1436206"/>
                <a:gd name="connsiteY472" fmla="*/ 550943 h 2281695"/>
                <a:gd name="connsiteX473" fmla="*/ 1375456 w 1436206"/>
                <a:gd name="connsiteY473" fmla="*/ 633390 h 2281695"/>
                <a:gd name="connsiteX474" fmla="*/ 1369142 w 1436206"/>
                <a:gd name="connsiteY474" fmla="*/ 656044 h 2281695"/>
                <a:gd name="connsiteX475" fmla="*/ 1353173 w 1436206"/>
                <a:gd name="connsiteY475" fmla="*/ 662172 h 2281695"/>
                <a:gd name="connsiteX476" fmla="*/ 889133 w 1436206"/>
                <a:gd name="connsiteY476" fmla="*/ 773586 h 2281695"/>
                <a:gd name="connsiteX477" fmla="*/ 925714 w 1436206"/>
                <a:gd name="connsiteY477" fmla="*/ 762445 h 2281695"/>
                <a:gd name="connsiteX478" fmla="*/ 929985 w 1436206"/>
                <a:gd name="connsiteY478" fmla="*/ 759102 h 2281695"/>
                <a:gd name="connsiteX479" fmla="*/ 949296 w 1436206"/>
                <a:gd name="connsiteY479" fmla="*/ 747218 h 2281695"/>
                <a:gd name="connsiteX480" fmla="*/ 991634 w 1436206"/>
                <a:gd name="connsiteY480" fmla="*/ 736077 h 2281695"/>
                <a:gd name="connsiteX481" fmla="*/ 977336 w 1436206"/>
                <a:gd name="connsiteY481" fmla="*/ 753532 h 2281695"/>
                <a:gd name="connsiteX482" fmla="*/ 1008903 w 1436206"/>
                <a:gd name="connsiteY482" fmla="*/ 741647 h 2281695"/>
                <a:gd name="connsiteX483" fmla="*/ 1008160 w 1436206"/>
                <a:gd name="connsiteY483" fmla="*/ 733106 h 2281695"/>
                <a:gd name="connsiteX484" fmla="*/ 1034343 w 1436206"/>
                <a:gd name="connsiteY484" fmla="*/ 725121 h 2281695"/>
                <a:gd name="connsiteX485" fmla="*/ 998319 w 1436206"/>
                <a:gd name="connsiteY485" fmla="*/ 773215 h 2281695"/>
                <a:gd name="connsiteX486" fmla="*/ 967308 w 1436206"/>
                <a:gd name="connsiteY486" fmla="*/ 824837 h 2281695"/>
                <a:gd name="connsiteX487" fmla="*/ 919772 w 1436206"/>
                <a:gd name="connsiteY487" fmla="*/ 824651 h 2281695"/>
                <a:gd name="connsiteX488" fmla="*/ 900088 w 1436206"/>
                <a:gd name="connsiteY488" fmla="*/ 814624 h 2281695"/>
                <a:gd name="connsiteX489" fmla="*/ 874092 w 1436206"/>
                <a:gd name="connsiteY489" fmla="*/ 792155 h 2281695"/>
                <a:gd name="connsiteX490" fmla="*/ 860536 w 1436206"/>
                <a:gd name="connsiteY490" fmla="*/ 771729 h 2281695"/>
                <a:gd name="connsiteX491" fmla="*/ 886162 w 1436206"/>
                <a:gd name="connsiteY491" fmla="*/ 764673 h 2281695"/>
                <a:gd name="connsiteX492" fmla="*/ 889133 w 1436206"/>
                <a:gd name="connsiteY492" fmla="*/ 773586 h 2281695"/>
                <a:gd name="connsiteX493" fmla="*/ 886347 w 1436206"/>
                <a:gd name="connsiteY493" fmla="*/ 764487 h 2281695"/>
                <a:gd name="connsiteX494" fmla="*/ 896932 w 1436206"/>
                <a:gd name="connsiteY494" fmla="*/ 760774 h 2281695"/>
                <a:gd name="connsiteX495" fmla="*/ 886347 w 1436206"/>
                <a:gd name="connsiteY495" fmla="*/ 764487 h 2281695"/>
                <a:gd name="connsiteX496" fmla="*/ 897489 w 1436206"/>
                <a:gd name="connsiteY496" fmla="*/ 760774 h 2281695"/>
                <a:gd name="connsiteX497" fmla="*/ 901203 w 1436206"/>
                <a:gd name="connsiteY497" fmla="*/ 761145 h 2281695"/>
                <a:gd name="connsiteX498" fmla="*/ 899903 w 1436206"/>
                <a:gd name="connsiteY498" fmla="*/ 762073 h 2281695"/>
                <a:gd name="connsiteX499" fmla="*/ 897489 w 1436206"/>
                <a:gd name="connsiteY499" fmla="*/ 760774 h 2281695"/>
                <a:gd name="connsiteX500" fmla="*/ 790902 w 1436206"/>
                <a:gd name="connsiteY500" fmla="*/ 804225 h 2281695"/>
                <a:gd name="connsiteX501" fmla="*/ 808357 w 1436206"/>
                <a:gd name="connsiteY501" fmla="*/ 813138 h 2281695"/>
                <a:gd name="connsiteX502" fmla="*/ 799073 w 1436206"/>
                <a:gd name="connsiteY502" fmla="*/ 819637 h 2281695"/>
                <a:gd name="connsiteX503" fmla="*/ 783103 w 1436206"/>
                <a:gd name="connsiteY503" fmla="*/ 807753 h 2281695"/>
                <a:gd name="connsiteX504" fmla="*/ 790902 w 1436206"/>
                <a:gd name="connsiteY504" fmla="*/ 804225 h 2281695"/>
                <a:gd name="connsiteX505" fmla="*/ 782361 w 1436206"/>
                <a:gd name="connsiteY505" fmla="*/ 804782 h 2281695"/>
                <a:gd name="connsiteX506" fmla="*/ 770105 w 1436206"/>
                <a:gd name="connsiteY506" fmla="*/ 780085 h 2281695"/>
                <a:gd name="connsiteX507" fmla="*/ 794059 w 1436206"/>
                <a:gd name="connsiteY507" fmla="*/ 789741 h 2281695"/>
                <a:gd name="connsiteX508" fmla="*/ 782361 w 1436206"/>
                <a:gd name="connsiteY508" fmla="*/ 804782 h 2281695"/>
                <a:gd name="connsiteX509" fmla="*/ 215262 w 1436206"/>
                <a:gd name="connsiteY509" fmla="*/ 979146 h 2281695"/>
                <a:gd name="connsiteX510" fmla="*/ 227889 w 1436206"/>
                <a:gd name="connsiteY510" fmla="*/ 985459 h 2281695"/>
                <a:gd name="connsiteX511" fmla="*/ 234574 w 1436206"/>
                <a:gd name="connsiteY511" fmla="*/ 1023711 h 2281695"/>
                <a:gd name="connsiteX512" fmla="*/ 218233 w 1436206"/>
                <a:gd name="connsiteY512" fmla="*/ 1020554 h 2281695"/>
                <a:gd name="connsiteX513" fmla="*/ 158998 w 1436206"/>
                <a:gd name="connsiteY513" fmla="*/ 1006256 h 2281695"/>
                <a:gd name="connsiteX514" fmla="*/ 139129 w 1436206"/>
                <a:gd name="connsiteY514" fmla="*/ 1001985 h 2281695"/>
                <a:gd name="connsiteX515" fmla="*/ 108861 w 1436206"/>
                <a:gd name="connsiteY515" fmla="*/ 994001 h 2281695"/>
                <a:gd name="connsiteX516" fmla="*/ 100505 w 1436206"/>
                <a:gd name="connsiteY516" fmla="*/ 988987 h 2281695"/>
                <a:gd name="connsiteX517" fmla="*/ 106819 w 1436206"/>
                <a:gd name="connsiteY517" fmla="*/ 977474 h 2281695"/>
                <a:gd name="connsiteX518" fmla="*/ 167354 w 1436206"/>
                <a:gd name="connsiteY518" fmla="*/ 946835 h 2281695"/>
                <a:gd name="connsiteX519" fmla="*/ 194836 w 1436206"/>
                <a:gd name="connsiteY519" fmla="*/ 936065 h 2281695"/>
                <a:gd name="connsiteX520" fmla="*/ 218976 w 1436206"/>
                <a:gd name="connsiteY520" fmla="*/ 931794 h 2281695"/>
                <a:gd name="connsiteX521" fmla="*/ 223990 w 1436206"/>
                <a:gd name="connsiteY521" fmla="*/ 969675 h 2281695"/>
                <a:gd name="connsiteX522" fmla="*/ 212291 w 1436206"/>
                <a:gd name="connsiteY522" fmla="*/ 974503 h 2281695"/>
                <a:gd name="connsiteX523" fmla="*/ 215262 w 1436206"/>
                <a:gd name="connsiteY523" fmla="*/ 979146 h 2281695"/>
                <a:gd name="connsiteX524" fmla="*/ 114061 w 1436206"/>
                <a:gd name="connsiteY524" fmla="*/ 1043394 h 2281695"/>
                <a:gd name="connsiteX525" fmla="*/ 114804 w 1436206"/>
                <a:gd name="connsiteY525" fmla="*/ 1025754 h 2281695"/>
                <a:gd name="connsiteX526" fmla="*/ 177381 w 1436206"/>
                <a:gd name="connsiteY526" fmla="*/ 1042280 h 2281695"/>
                <a:gd name="connsiteX527" fmla="*/ 240516 w 1436206"/>
                <a:gd name="connsiteY527" fmla="*/ 1055650 h 2281695"/>
                <a:gd name="connsiteX528" fmla="*/ 243116 w 1436206"/>
                <a:gd name="connsiteY528" fmla="*/ 1062892 h 2281695"/>
                <a:gd name="connsiteX529" fmla="*/ 244230 w 1436206"/>
                <a:gd name="connsiteY529" fmla="*/ 1071991 h 2281695"/>
                <a:gd name="connsiteX530" fmla="*/ 265770 w 1436206"/>
                <a:gd name="connsiteY530" fmla="*/ 1201231 h 2281695"/>
                <a:gd name="connsiteX531" fmla="*/ 274312 w 1436206"/>
                <a:gd name="connsiteY531" fmla="*/ 1254153 h 2281695"/>
                <a:gd name="connsiteX532" fmla="*/ 280439 w 1436206"/>
                <a:gd name="connsiteY532" fmla="*/ 1283121 h 2281695"/>
                <a:gd name="connsiteX533" fmla="*/ 285453 w 1436206"/>
                <a:gd name="connsiteY533" fmla="*/ 1292777 h 2281695"/>
                <a:gd name="connsiteX534" fmla="*/ 291395 w 1436206"/>
                <a:gd name="connsiteY534" fmla="*/ 1302990 h 2281695"/>
                <a:gd name="connsiteX535" fmla="*/ 277097 w 1436206"/>
                <a:gd name="connsiteY535" fmla="*/ 1306703 h 2281695"/>
                <a:gd name="connsiteX536" fmla="*/ 298266 w 1436206"/>
                <a:gd name="connsiteY536" fmla="*/ 1360925 h 2281695"/>
                <a:gd name="connsiteX537" fmla="*/ 287681 w 1436206"/>
                <a:gd name="connsiteY537" fmla="*/ 1370209 h 2281695"/>
                <a:gd name="connsiteX538" fmla="*/ 279882 w 1436206"/>
                <a:gd name="connsiteY538" fmla="*/ 1362782 h 2281695"/>
                <a:gd name="connsiteX539" fmla="*/ 270969 w 1436206"/>
                <a:gd name="connsiteY539" fmla="*/ 1346627 h 2281695"/>
                <a:gd name="connsiteX540" fmla="*/ 257785 w 1436206"/>
                <a:gd name="connsiteY540" fmla="*/ 1336043 h 2281695"/>
                <a:gd name="connsiteX541" fmla="*/ 236988 w 1436206"/>
                <a:gd name="connsiteY541" fmla="*/ 1359625 h 2281695"/>
                <a:gd name="connsiteX542" fmla="*/ 220833 w 1436206"/>
                <a:gd name="connsiteY542" fmla="*/ 1390635 h 2281695"/>
                <a:gd name="connsiteX543" fmla="*/ 183509 w 1436206"/>
                <a:gd name="connsiteY543" fmla="*/ 1531203 h 2281695"/>
                <a:gd name="connsiteX544" fmla="*/ 187223 w 1436206"/>
                <a:gd name="connsiteY544" fmla="*/ 1619220 h 2281695"/>
                <a:gd name="connsiteX545" fmla="*/ 193536 w 1436206"/>
                <a:gd name="connsiteY545" fmla="*/ 1653573 h 2281695"/>
                <a:gd name="connsiteX546" fmla="*/ 217305 w 1436206"/>
                <a:gd name="connsiteY546" fmla="*/ 1711508 h 2281695"/>
                <a:gd name="connsiteX547" fmla="*/ 252772 w 1436206"/>
                <a:gd name="connsiteY547" fmla="*/ 1762759 h 2281695"/>
                <a:gd name="connsiteX548" fmla="*/ 272269 w 1436206"/>
                <a:gd name="connsiteY548" fmla="*/ 1784856 h 2281695"/>
                <a:gd name="connsiteX549" fmla="*/ 316278 w 1436206"/>
                <a:gd name="connsiteY549" fmla="*/ 1814010 h 2281695"/>
                <a:gd name="connsiteX550" fmla="*/ 363257 w 1436206"/>
                <a:gd name="connsiteY550" fmla="*/ 1830722 h 2281695"/>
                <a:gd name="connsiteX551" fmla="*/ 373470 w 1436206"/>
                <a:gd name="connsiteY551" fmla="*/ 1834807 h 2281695"/>
                <a:gd name="connsiteX552" fmla="*/ 379969 w 1436206"/>
                <a:gd name="connsiteY552" fmla="*/ 1842977 h 2281695"/>
                <a:gd name="connsiteX553" fmla="*/ 387026 w 1436206"/>
                <a:gd name="connsiteY553" fmla="*/ 1882901 h 2281695"/>
                <a:gd name="connsiteX554" fmla="*/ 400581 w 1436206"/>
                <a:gd name="connsiteY554" fmla="*/ 1979831 h 2281695"/>
                <a:gd name="connsiteX555" fmla="*/ 403924 w 1436206"/>
                <a:gd name="connsiteY555" fmla="*/ 2012884 h 2281695"/>
                <a:gd name="connsiteX556" fmla="*/ 415436 w 1436206"/>
                <a:gd name="connsiteY556" fmla="*/ 2089574 h 2281695"/>
                <a:gd name="connsiteX557" fmla="*/ 421007 w 1436206"/>
                <a:gd name="connsiteY557" fmla="*/ 2120399 h 2281695"/>
                <a:gd name="connsiteX558" fmla="*/ 435862 w 1436206"/>
                <a:gd name="connsiteY558" fmla="*/ 2132097 h 2281695"/>
                <a:gd name="connsiteX559" fmla="*/ 472629 w 1436206"/>
                <a:gd name="connsiteY559" fmla="*/ 2130983 h 2281695"/>
                <a:gd name="connsiteX560" fmla="*/ 486184 w 1436206"/>
                <a:gd name="connsiteY560" fmla="*/ 2125970 h 2281695"/>
                <a:gd name="connsiteX561" fmla="*/ 496397 w 1436206"/>
                <a:gd name="connsiteY561" fmla="*/ 2104801 h 2281695"/>
                <a:gd name="connsiteX562" fmla="*/ 487113 w 1436206"/>
                <a:gd name="connsiteY562" fmla="*/ 2050208 h 2281695"/>
                <a:gd name="connsiteX563" fmla="*/ 466873 w 1436206"/>
                <a:gd name="connsiteY563" fmla="*/ 1911311 h 2281695"/>
                <a:gd name="connsiteX564" fmla="*/ 459816 w 1436206"/>
                <a:gd name="connsiteY564" fmla="*/ 1873245 h 2281695"/>
                <a:gd name="connsiteX565" fmla="*/ 456288 w 1436206"/>
                <a:gd name="connsiteY565" fmla="*/ 1854119 h 2281695"/>
                <a:gd name="connsiteX566" fmla="*/ 487484 w 1436206"/>
                <a:gd name="connsiteY566" fmla="*/ 1851519 h 2281695"/>
                <a:gd name="connsiteX567" fmla="*/ 518123 w 1436206"/>
                <a:gd name="connsiteY567" fmla="*/ 1845206 h 2281695"/>
                <a:gd name="connsiteX568" fmla="*/ 519609 w 1436206"/>
                <a:gd name="connsiteY568" fmla="*/ 1863589 h 2281695"/>
                <a:gd name="connsiteX569" fmla="*/ 503082 w 1436206"/>
                <a:gd name="connsiteY569" fmla="*/ 1858018 h 2281695"/>
                <a:gd name="connsiteX570" fmla="*/ 499368 w 1436206"/>
                <a:gd name="connsiteY570" fmla="*/ 1909269 h 2281695"/>
                <a:gd name="connsiteX571" fmla="*/ 487856 w 1436206"/>
                <a:gd name="connsiteY571" fmla="*/ 1911868 h 2281695"/>
                <a:gd name="connsiteX572" fmla="*/ 506610 w 1436206"/>
                <a:gd name="connsiteY572" fmla="*/ 1995243 h 2281695"/>
                <a:gd name="connsiteX573" fmla="*/ 585900 w 1436206"/>
                <a:gd name="connsiteY573" fmla="*/ 1983731 h 2281695"/>
                <a:gd name="connsiteX574" fmla="*/ 596485 w 1436206"/>
                <a:gd name="connsiteY574" fmla="*/ 1971846 h 2281695"/>
                <a:gd name="connsiteX575" fmla="*/ 616353 w 1436206"/>
                <a:gd name="connsiteY575" fmla="*/ 1969432 h 2281695"/>
                <a:gd name="connsiteX576" fmla="*/ 638265 w 1436206"/>
                <a:gd name="connsiteY576" fmla="*/ 1950863 h 2281695"/>
                <a:gd name="connsiteX577" fmla="*/ 666861 w 1436206"/>
                <a:gd name="connsiteY577" fmla="*/ 1945478 h 2281695"/>
                <a:gd name="connsiteX578" fmla="*/ 685616 w 1436206"/>
                <a:gd name="connsiteY578" fmla="*/ 1937865 h 2281695"/>
                <a:gd name="connsiteX579" fmla="*/ 688587 w 1436206"/>
                <a:gd name="connsiteY579" fmla="*/ 1922639 h 2281695"/>
                <a:gd name="connsiteX580" fmla="*/ 684687 w 1436206"/>
                <a:gd name="connsiteY580" fmla="*/ 1917439 h 2281695"/>
                <a:gd name="connsiteX581" fmla="*/ 693972 w 1436206"/>
                <a:gd name="connsiteY581" fmla="*/ 1912240 h 2281695"/>
                <a:gd name="connsiteX582" fmla="*/ 723868 w 1436206"/>
                <a:gd name="connsiteY582" fmla="*/ 1894228 h 2281695"/>
                <a:gd name="connsiteX583" fmla="*/ 720526 w 1436206"/>
                <a:gd name="connsiteY583" fmla="*/ 1884943 h 2281695"/>
                <a:gd name="connsiteX584" fmla="*/ 723682 w 1436206"/>
                <a:gd name="connsiteY584" fmla="*/ 1881229 h 2281695"/>
                <a:gd name="connsiteX585" fmla="*/ 751165 w 1436206"/>
                <a:gd name="connsiteY585" fmla="*/ 1859689 h 2281695"/>
                <a:gd name="connsiteX586" fmla="*/ 759335 w 1436206"/>
                <a:gd name="connsiteY586" fmla="*/ 1849105 h 2281695"/>
                <a:gd name="connsiteX587" fmla="*/ 750422 w 1436206"/>
                <a:gd name="connsiteY587" fmla="*/ 1838706 h 2281695"/>
                <a:gd name="connsiteX588" fmla="*/ 788488 w 1436206"/>
                <a:gd name="connsiteY588" fmla="*/ 1793398 h 2281695"/>
                <a:gd name="connsiteX589" fmla="*/ 773447 w 1436206"/>
                <a:gd name="connsiteY589" fmla="*/ 1785599 h 2281695"/>
                <a:gd name="connsiteX590" fmla="*/ 801301 w 1436206"/>
                <a:gd name="connsiteY590" fmla="*/ 1738619 h 2281695"/>
                <a:gd name="connsiteX591" fmla="*/ 794059 w 1436206"/>
                <a:gd name="connsiteY591" fmla="*/ 1734348 h 2281695"/>
                <a:gd name="connsiteX592" fmla="*/ 786817 w 1436206"/>
                <a:gd name="connsiteY592" fmla="*/ 1732677 h 2281695"/>
                <a:gd name="connsiteX593" fmla="*/ 786632 w 1436206"/>
                <a:gd name="connsiteY593" fmla="*/ 1729335 h 2281695"/>
                <a:gd name="connsiteX594" fmla="*/ 805201 w 1436206"/>
                <a:gd name="connsiteY594" fmla="*/ 1679384 h 2281695"/>
                <a:gd name="connsiteX595" fmla="*/ 745965 w 1436206"/>
                <a:gd name="connsiteY595" fmla="*/ 1688297 h 2281695"/>
                <a:gd name="connsiteX596" fmla="*/ 740766 w 1436206"/>
                <a:gd name="connsiteY596" fmla="*/ 1684212 h 2281695"/>
                <a:gd name="connsiteX597" fmla="*/ 725911 w 1436206"/>
                <a:gd name="connsiteY597" fmla="*/ 1680684 h 2281695"/>
                <a:gd name="connsiteX598" fmla="*/ 700285 w 1436206"/>
                <a:gd name="connsiteY598" fmla="*/ 1694982 h 2281695"/>
                <a:gd name="connsiteX599" fmla="*/ 689701 w 1436206"/>
                <a:gd name="connsiteY599" fmla="*/ 1704267 h 2281695"/>
                <a:gd name="connsiteX600" fmla="*/ 684130 w 1436206"/>
                <a:gd name="connsiteY600" fmla="*/ 1698881 h 2281695"/>
                <a:gd name="connsiteX601" fmla="*/ 673732 w 1436206"/>
                <a:gd name="connsiteY601" fmla="*/ 1697396 h 2281695"/>
                <a:gd name="connsiteX602" fmla="*/ 659062 w 1436206"/>
                <a:gd name="connsiteY602" fmla="*/ 1705009 h 2281695"/>
                <a:gd name="connsiteX603" fmla="*/ 584972 w 1436206"/>
                <a:gd name="connsiteY603" fmla="*/ 1652273 h 2281695"/>
                <a:gd name="connsiteX604" fmla="*/ 566217 w 1436206"/>
                <a:gd name="connsiteY604" fmla="*/ 1634633 h 2281695"/>
                <a:gd name="connsiteX605" fmla="*/ 536321 w 1436206"/>
                <a:gd name="connsiteY605" fmla="*/ 1607151 h 2281695"/>
                <a:gd name="connsiteX606" fmla="*/ 493426 w 1436206"/>
                <a:gd name="connsiteY606" fmla="*/ 1569455 h 2281695"/>
                <a:gd name="connsiteX607" fmla="*/ 467244 w 1436206"/>
                <a:gd name="connsiteY607" fmla="*/ 1553672 h 2281695"/>
                <a:gd name="connsiteX608" fmla="*/ 448118 w 1436206"/>
                <a:gd name="connsiteY608" fmla="*/ 1530089 h 2281695"/>
                <a:gd name="connsiteX609" fmla="*/ 456660 w 1436206"/>
                <a:gd name="connsiteY609" fmla="*/ 1541230 h 2281695"/>
                <a:gd name="connsiteX610" fmla="*/ 474115 w 1436206"/>
                <a:gd name="connsiteY610" fmla="*/ 1528232 h 2281695"/>
                <a:gd name="connsiteX611" fmla="*/ 501968 w 1436206"/>
                <a:gd name="connsiteY611" fmla="*/ 1483109 h 2281695"/>
                <a:gd name="connsiteX612" fmla="*/ 507539 w 1436206"/>
                <a:gd name="connsiteY612" fmla="*/ 1469368 h 2281695"/>
                <a:gd name="connsiteX613" fmla="*/ 501225 w 1436206"/>
                <a:gd name="connsiteY613" fmla="*/ 1452285 h 2281695"/>
                <a:gd name="connsiteX614" fmla="*/ 514966 w 1436206"/>
                <a:gd name="connsiteY614" fmla="*/ 1419603 h 2281695"/>
                <a:gd name="connsiteX615" fmla="*/ 531864 w 1436206"/>
                <a:gd name="connsiteY615" fmla="*/ 1431302 h 2281695"/>
                <a:gd name="connsiteX616" fmla="*/ 569931 w 1436206"/>
                <a:gd name="connsiteY616" fmla="*/ 1457298 h 2281695"/>
                <a:gd name="connsiteX617" fmla="*/ 629909 w 1436206"/>
                <a:gd name="connsiteY617" fmla="*/ 1489980 h 2281695"/>
                <a:gd name="connsiteX618" fmla="*/ 652192 w 1436206"/>
                <a:gd name="connsiteY618" fmla="*/ 1506135 h 2281695"/>
                <a:gd name="connsiteX619" fmla="*/ 695086 w 1436206"/>
                <a:gd name="connsiteY619" fmla="*/ 1537888 h 2281695"/>
                <a:gd name="connsiteX620" fmla="*/ 721826 w 1436206"/>
                <a:gd name="connsiteY620" fmla="*/ 1557571 h 2281695"/>
                <a:gd name="connsiteX621" fmla="*/ 785703 w 1436206"/>
                <a:gd name="connsiteY621" fmla="*/ 1610493 h 2281695"/>
                <a:gd name="connsiteX622" fmla="*/ 826369 w 1436206"/>
                <a:gd name="connsiteY622" fmla="*/ 1645217 h 2281695"/>
                <a:gd name="connsiteX623" fmla="*/ 863879 w 1436206"/>
                <a:gd name="connsiteY623" fmla="*/ 1692011 h 2281695"/>
                <a:gd name="connsiteX624" fmla="*/ 882076 w 1436206"/>
                <a:gd name="connsiteY624" fmla="*/ 1694239 h 2281695"/>
                <a:gd name="connsiteX625" fmla="*/ 894703 w 1436206"/>
                <a:gd name="connsiteY625" fmla="*/ 1681427 h 2281695"/>
                <a:gd name="connsiteX626" fmla="*/ 916986 w 1436206"/>
                <a:gd name="connsiteY626" fmla="*/ 1654502 h 2281695"/>
                <a:gd name="connsiteX627" fmla="*/ 950410 w 1436206"/>
                <a:gd name="connsiteY627" fmla="*/ 1598423 h 2281695"/>
                <a:gd name="connsiteX628" fmla="*/ 958395 w 1436206"/>
                <a:gd name="connsiteY628" fmla="*/ 1573912 h 2281695"/>
                <a:gd name="connsiteX629" fmla="*/ 966194 w 1436206"/>
                <a:gd name="connsiteY629" fmla="*/ 1547544 h 2281695"/>
                <a:gd name="connsiteX630" fmla="*/ 973065 w 1436206"/>
                <a:gd name="connsiteY630" fmla="*/ 1470482 h 2281695"/>
                <a:gd name="connsiteX631" fmla="*/ 967123 w 1436206"/>
                <a:gd name="connsiteY631" fmla="*/ 1432230 h 2281695"/>
                <a:gd name="connsiteX632" fmla="*/ 926085 w 1436206"/>
                <a:gd name="connsiteY632" fmla="*/ 1354612 h 2281695"/>
                <a:gd name="connsiteX633" fmla="*/ 892289 w 1436206"/>
                <a:gd name="connsiteY633" fmla="*/ 1310789 h 2281695"/>
                <a:gd name="connsiteX634" fmla="*/ 868521 w 1436206"/>
                <a:gd name="connsiteY634" fmla="*/ 1287763 h 2281695"/>
                <a:gd name="connsiteX635" fmla="*/ 803715 w 1436206"/>
                <a:gd name="connsiteY635" fmla="*/ 1245426 h 2281695"/>
                <a:gd name="connsiteX636" fmla="*/ 796102 w 1436206"/>
                <a:gd name="connsiteY636" fmla="*/ 1238741 h 2281695"/>
                <a:gd name="connsiteX637" fmla="*/ 835468 w 1436206"/>
                <a:gd name="connsiteY637" fmla="*/ 1198446 h 2281695"/>
                <a:gd name="connsiteX638" fmla="*/ 826184 w 1436206"/>
                <a:gd name="connsiteY638" fmla="*/ 1192132 h 2281695"/>
                <a:gd name="connsiteX639" fmla="*/ 856265 w 1436206"/>
                <a:gd name="connsiteY639" fmla="*/ 1152395 h 2281695"/>
                <a:gd name="connsiteX640" fmla="*/ 844381 w 1436206"/>
                <a:gd name="connsiteY640" fmla="*/ 1143853 h 2281695"/>
                <a:gd name="connsiteX641" fmla="*/ 844381 w 1436206"/>
                <a:gd name="connsiteY641" fmla="*/ 1141068 h 2281695"/>
                <a:gd name="connsiteX642" fmla="*/ 856265 w 1436206"/>
                <a:gd name="connsiteY642" fmla="*/ 1122499 h 2281695"/>
                <a:gd name="connsiteX643" fmla="*/ 870935 w 1436206"/>
                <a:gd name="connsiteY643" fmla="*/ 1087960 h 2281695"/>
                <a:gd name="connsiteX644" fmla="*/ 858494 w 1436206"/>
                <a:gd name="connsiteY644" fmla="*/ 1079790 h 2281695"/>
                <a:gd name="connsiteX645" fmla="*/ 823955 w 1436206"/>
                <a:gd name="connsiteY645" fmla="*/ 1084618 h 2281695"/>
                <a:gd name="connsiteX646" fmla="*/ 807243 w 1436206"/>
                <a:gd name="connsiteY646" fmla="*/ 1090374 h 2281695"/>
                <a:gd name="connsiteX647" fmla="*/ 799073 w 1436206"/>
                <a:gd name="connsiteY647" fmla="*/ 1078490 h 2281695"/>
                <a:gd name="connsiteX648" fmla="*/ 743180 w 1436206"/>
                <a:gd name="connsiteY648" fmla="*/ 1108386 h 2281695"/>
                <a:gd name="connsiteX649" fmla="*/ 738538 w 1436206"/>
                <a:gd name="connsiteY649" fmla="*/ 1101330 h 2281695"/>
                <a:gd name="connsiteX650" fmla="*/ 735010 w 1436206"/>
                <a:gd name="connsiteY650" fmla="*/ 1095388 h 2281695"/>
                <a:gd name="connsiteX651" fmla="*/ 685987 w 1436206"/>
                <a:gd name="connsiteY651" fmla="*/ 1126398 h 2281695"/>
                <a:gd name="connsiteX652" fmla="*/ 675774 w 1436206"/>
                <a:gd name="connsiteY652" fmla="*/ 1117485 h 2281695"/>
                <a:gd name="connsiteX653" fmla="*/ 641607 w 1436206"/>
                <a:gd name="connsiteY653" fmla="*/ 1157594 h 2281695"/>
                <a:gd name="connsiteX654" fmla="*/ 626752 w 1436206"/>
                <a:gd name="connsiteY654" fmla="*/ 1146081 h 2281695"/>
                <a:gd name="connsiteX655" fmla="*/ 603541 w 1436206"/>
                <a:gd name="connsiteY655" fmla="*/ 1183405 h 2281695"/>
                <a:gd name="connsiteX656" fmla="*/ 592771 w 1436206"/>
                <a:gd name="connsiteY656" fmla="*/ 1225000 h 2281695"/>
                <a:gd name="connsiteX657" fmla="*/ 536135 w 1436206"/>
                <a:gd name="connsiteY657" fmla="*/ 1243012 h 2281695"/>
                <a:gd name="connsiteX658" fmla="*/ 480614 w 1436206"/>
                <a:gd name="connsiteY658" fmla="*/ 1268823 h 2281695"/>
                <a:gd name="connsiteX659" fmla="*/ 465573 w 1436206"/>
                <a:gd name="connsiteY659" fmla="*/ 1269380 h 2281695"/>
                <a:gd name="connsiteX660" fmla="*/ 436419 w 1436206"/>
                <a:gd name="connsiteY660" fmla="*/ 1204759 h 2281695"/>
                <a:gd name="connsiteX661" fmla="*/ 428992 w 1436206"/>
                <a:gd name="connsiteY661" fmla="*/ 1213673 h 2281695"/>
                <a:gd name="connsiteX662" fmla="*/ 426021 w 1436206"/>
                <a:gd name="connsiteY662" fmla="*/ 1212373 h 2281695"/>
                <a:gd name="connsiteX663" fmla="*/ 413022 w 1436206"/>
                <a:gd name="connsiteY663" fmla="*/ 1183962 h 2281695"/>
                <a:gd name="connsiteX664" fmla="*/ 395939 w 1436206"/>
                <a:gd name="connsiteY664" fmla="*/ 1162422 h 2281695"/>
                <a:gd name="connsiteX665" fmla="*/ 375327 w 1436206"/>
                <a:gd name="connsiteY665" fmla="*/ 1157965 h 2281695"/>
                <a:gd name="connsiteX666" fmla="*/ 365114 w 1436206"/>
                <a:gd name="connsiteY666" fmla="*/ 1143296 h 2281695"/>
                <a:gd name="connsiteX667" fmla="*/ 332804 w 1436206"/>
                <a:gd name="connsiteY667" fmla="*/ 1103558 h 2281695"/>
                <a:gd name="connsiteX668" fmla="*/ 327419 w 1436206"/>
                <a:gd name="connsiteY668" fmla="*/ 1094274 h 2281695"/>
                <a:gd name="connsiteX669" fmla="*/ 321663 w 1436206"/>
                <a:gd name="connsiteY669" fmla="*/ 1069762 h 2281695"/>
                <a:gd name="connsiteX670" fmla="*/ 363814 w 1436206"/>
                <a:gd name="connsiteY670" fmla="*/ 1070134 h 2281695"/>
                <a:gd name="connsiteX671" fmla="*/ 413394 w 1436206"/>
                <a:gd name="connsiteY671" fmla="*/ 1074962 h 2281695"/>
                <a:gd name="connsiteX672" fmla="*/ 464830 w 1436206"/>
                <a:gd name="connsiteY672" fmla="*/ 1075519 h 2281695"/>
                <a:gd name="connsiteX673" fmla="*/ 514781 w 1436206"/>
                <a:gd name="connsiteY673" fmla="*/ 1075519 h 2281695"/>
                <a:gd name="connsiteX674" fmla="*/ 591657 w 1436206"/>
                <a:gd name="connsiteY674" fmla="*/ 1073662 h 2281695"/>
                <a:gd name="connsiteX675" fmla="*/ 595370 w 1436206"/>
                <a:gd name="connsiteY675" fmla="*/ 1073848 h 2281695"/>
                <a:gd name="connsiteX676" fmla="*/ 635851 w 1436206"/>
                <a:gd name="connsiteY676" fmla="*/ 1074776 h 2281695"/>
                <a:gd name="connsiteX677" fmla="*/ 704185 w 1436206"/>
                <a:gd name="connsiteY677" fmla="*/ 1075148 h 2281695"/>
                <a:gd name="connsiteX678" fmla="*/ 786446 w 1436206"/>
                <a:gd name="connsiteY678" fmla="*/ 1066049 h 2281695"/>
                <a:gd name="connsiteX679" fmla="*/ 850509 w 1436206"/>
                <a:gd name="connsiteY679" fmla="*/ 1057507 h 2281695"/>
                <a:gd name="connsiteX680" fmla="*/ 901388 w 1436206"/>
                <a:gd name="connsiteY680" fmla="*/ 1049151 h 2281695"/>
                <a:gd name="connsiteX681" fmla="*/ 980492 w 1436206"/>
                <a:gd name="connsiteY681" fmla="*/ 1031139 h 2281695"/>
                <a:gd name="connsiteX682" fmla="*/ 1003147 w 1436206"/>
                <a:gd name="connsiteY682" fmla="*/ 1023340 h 2281695"/>
                <a:gd name="connsiteX683" fmla="*/ 1023758 w 1436206"/>
                <a:gd name="connsiteY683" fmla="*/ 1018698 h 2281695"/>
                <a:gd name="connsiteX684" fmla="*/ 1022273 w 1436206"/>
                <a:gd name="connsiteY684" fmla="*/ 1062892 h 2281695"/>
                <a:gd name="connsiteX685" fmla="*/ 1018745 w 1436206"/>
                <a:gd name="connsiteY685" fmla="*/ 1149424 h 2281695"/>
                <a:gd name="connsiteX686" fmla="*/ 1014659 w 1436206"/>
                <a:gd name="connsiteY686" fmla="*/ 1215715 h 2281695"/>
                <a:gd name="connsiteX687" fmla="*/ 1009089 w 1436206"/>
                <a:gd name="connsiteY687" fmla="*/ 1280150 h 2281695"/>
                <a:gd name="connsiteX688" fmla="*/ 1003518 w 1436206"/>
                <a:gd name="connsiteY688" fmla="*/ 1400106 h 2281695"/>
                <a:gd name="connsiteX689" fmla="*/ 998504 w 1436206"/>
                <a:gd name="connsiteY689" fmla="*/ 1453399 h 2281695"/>
                <a:gd name="connsiteX690" fmla="*/ 993491 w 1436206"/>
                <a:gd name="connsiteY690" fmla="*/ 1508549 h 2281695"/>
                <a:gd name="connsiteX691" fmla="*/ 986620 w 1436206"/>
                <a:gd name="connsiteY691" fmla="*/ 1552186 h 2281695"/>
                <a:gd name="connsiteX692" fmla="*/ 974922 w 1436206"/>
                <a:gd name="connsiteY692" fmla="*/ 1649302 h 2281695"/>
                <a:gd name="connsiteX693" fmla="*/ 966380 w 1436206"/>
                <a:gd name="connsiteY693" fmla="*/ 1715222 h 2281695"/>
                <a:gd name="connsiteX694" fmla="*/ 953382 w 1436206"/>
                <a:gd name="connsiteY694" fmla="*/ 1810296 h 2281695"/>
                <a:gd name="connsiteX695" fmla="*/ 941869 w 1436206"/>
                <a:gd name="connsiteY695" fmla="*/ 1911311 h 2281695"/>
                <a:gd name="connsiteX696" fmla="*/ 922928 w 1436206"/>
                <a:gd name="connsiteY696" fmla="*/ 2022354 h 2281695"/>
                <a:gd name="connsiteX697" fmla="*/ 903988 w 1436206"/>
                <a:gd name="connsiteY697" fmla="*/ 2084003 h 2281695"/>
                <a:gd name="connsiteX698" fmla="*/ 864621 w 1436206"/>
                <a:gd name="connsiteY698" fmla="*/ 2126527 h 2281695"/>
                <a:gd name="connsiteX699" fmla="*/ 799816 w 1436206"/>
                <a:gd name="connsiteY699" fmla="*/ 2156794 h 2281695"/>
                <a:gd name="connsiteX700" fmla="*/ 775861 w 1436206"/>
                <a:gd name="connsiteY700" fmla="*/ 2166264 h 2281695"/>
                <a:gd name="connsiteX701" fmla="*/ 763420 w 1436206"/>
                <a:gd name="connsiteY701" fmla="*/ 2169792 h 2281695"/>
                <a:gd name="connsiteX702" fmla="*/ 638636 w 1436206"/>
                <a:gd name="connsiteY702" fmla="*/ 2183348 h 2281695"/>
                <a:gd name="connsiteX703" fmla="*/ 576059 w 1436206"/>
                <a:gd name="connsiteY703" fmla="*/ 2187619 h 2281695"/>
                <a:gd name="connsiteX704" fmla="*/ 557675 w 1436206"/>
                <a:gd name="connsiteY704" fmla="*/ 2187247 h 2281695"/>
                <a:gd name="connsiteX705" fmla="*/ 504196 w 1436206"/>
                <a:gd name="connsiteY705" fmla="*/ 2185391 h 2281695"/>
                <a:gd name="connsiteX706" fmla="*/ 426949 w 1436206"/>
                <a:gd name="connsiteY706" fmla="*/ 2178149 h 2281695"/>
                <a:gd name="connsiteX707" fmla="*/ 395753 w 1436206"/>
                <a:gd name="connsiteY707" fmla="*/ 2174063 h 2281695"/>
                <a:gd name="connsiteX708" fmla="*/ 352116 w 1436206"/>
                <a:gd name="connsiteY708" fmla="*/ 2166450 h 2281695"/>
                <a:gd name="connsiteX709" fmla="*/ 346917 w 1436206"/>
                <a:gd name="connsiteY709" fmla="*/ 2164779 h 2281695"/>
                <a:gd name="connsiteX710" fmla="*/ 262984 w 1436206"/>
                <a:gd name="connsiteY710" fmla="*/ 2128569 h 2281695"/>
                <a:gd name="connsiteX711" fmla="*/ 228632 w 1436206"/>
                <a:gd name="connsiteY711" fmla="*/ 2088460 h 2281695"/>
                <a:gd name="connsiteX712" fmla="*/ 192979 w 1436206"/>
                <a:gd name="connsiteY712" fmla="*/ 1962748 h 2281695"/>
                <a:gd name="connsiteX713" fmla="*/ 177938 w 1436206"/>
                <a:gd name="connsiteY713" fmla="*/ 1836292 h 2281695"/>
                <a:gd name="connsiteX714" fmla="*/ 167168 w 1436206"/>
                <a:gd name="connsiteY714" fmla="*/ 1742890 h 2281695"/>
                <a:gd name="connsiteX715" fmla="*/ 161412 w 1436206"/>
                <a:gd name="connsiteY715" fmla="*/ 1676784 h 2281695"/>
                <a:gd name="connsiteX716" fmla="*/ 158255 w 1436206"/>
                <a:gd name="connsiteY716" fmla="*/ 1645774 h 2281695"/>
                <a:gd name="connsiteX717" fmla="*/ 150270 w 1436206"/>
                <a:gd name="connsiteY717" fmla="*/ 1553672 h 2281695"/>
                <a:gd name="connsiteX718" fmla="*/ 139500 w 1436206"/>
                <a:gd name="connsiteY718" fmla="*/ 1423688 h 2281695"/>
                <a:gd name="connsiteX719" fmla="*/ 133001 w 1436206"/>
                <a:gd name="connsiteY719" fmla="*/ 1341056 h 2281695"/>
                <a:gd name="connsiteX720" fmla="*/ 128359 w 1436206"/>
                <a:gd name="connsiteY720" fmla="*/ 1269380 h 2281695"/>
                <a:gd name="connsiteX721" fmla="*/ 122045 w 1436206"/>
                <a:gd name="connsiteY721" fmla="*/ 1205131 h 2281695"/>
                <a:gd name="connsiteX722" fmla="*/ 118703 w 1436206"/>
                <a:gd name="connsiteY722" fmla="*/ 1164650 h 2281695"/>
                <a:gd name="connsiteX723" fmla="*/ 114061 w 1436206"/>
                <a:gd name="connsiteY723" fmla="*/ 1043394 h 2281695"/>
                <a:gd name="connsiteX724" fmla="*/ 620810 w 1436206"/>
                <a:gd name="connsiteY724" fmla="*/ 1239855 h 2281695"/>
                <a:gd name="connsiteX725" fmla="*/ 640865 w 1436206"/>
                <a:gd name="connsiteY725" fmla="*/ 1237255 h 2281695"/>
                <a:gd name="connsiteX726" fmla="*/ 649963 w 1436206"/>
                <a:gd name="connsiteY726" fmla="*/ 1236141 h 2281695"/>
                <a:gd name="connsiteX727" fmla="*/ 673732 w 1436206"/>
                <a:gd name="connsiteY727" fmla="*/ 1235770 h 2281695"/>
                <a:gd name="connsiteX728" fmla="*/ 699357 w 1436206"/>
                <a:gd name="connsiteY728" fmla="*/ 1238555 h 2281695"/>
                <a:gd name="connsiteX729" fmla="*/ 722754 w 1436206"/>
                <a:gd name="connsiteY729" fmla="*/ 1239669 h 2281695"/>
                <a:gd name="connsiteX730" fmla="*/ 766206 w 1436206"/>
                <a:gd name="connsiteY730" fmla="*/ 1246725 h 2281695"/>
                <a:gd name="connsiteX731" fmla="*/ 797402 w 1436206"/>
                <a:gd name="connsiteY731" fmla="*/ 1257310 h 2281695"/>
                <a:gd name="connsiteX732" fmla="*/ 808543 w 1436206"/>
                <a:gd name="connsiteY732" fmla="*/ 1263623 h 2281695"/>
                <a:gd name="connsiteX733" fmla="*/ 834911 w 1436206"/>
                <a:gd name="connsiteY733" fmla="*/ 1283492 h 2281695"/>
                <a:gd name="connsiteX734" fmla="*/ 877806 w 1436206"/>
                <a:gd name="connsiteY734" fmla="*/ 1323787 h 2281695"/>
                <a:gd name="connsiteX735" fmla="*/ 897303 w 1436206"/>
                <a:gd name="connsiteY735" fmla="*/ 1345698 h 2281695"/>
                <a:gd name="connsiteX736" fmla="*/ 900460 w 1436206"/>
                <a:gd name="connsiteY736" fmla="*/ 1350155 h 2281695"/>
                <a:gd name="connsiteX737" fmla="*/ 944283 w 1436206"/>
                <a:gd name="connsiteY737" fmla="*/ 1426474 h 2281695"/>
                <a:gd name="connsiteX738" fmla="*/ 951153 w 1436206"/>
                <a:gd name="connsiteY738" fmla="*/ 1454884 h 2281695"/>
                <a:gd name="connsiteX739" fmla="*/ 952639 w 1436206"/>
                <a:gd name="connsiteY739" fmla="*/ 1476981 h 2281695"/>
                <a:gd name="connsiteX740" fmla="*/ 951525 w 1436206"/>
                <a:gd name="connsiteY740" fmla="*/ 1510034 h 2281695"/>
                <a:gd name="connsiteX741" fmla="*/ 948368 w 1436206"/>
                <a:gd name="connsiteY741" fmla="*/ 1543087 h 2281695"/>
                <a:gd name="connsiteX742" fmla="*/ 937598 w 1436206"/>
                <a:gd name="connsiteY742" fmla="*/ 1581897 h 2281695"/>
                <a:gd name="connsiteX743" fmla="*/ 905288 w 1436206"/>
                <a:gd name="connsiteY743" fmla="*/ 1635561 h 2281695"/>
                <a:gd name="connsiteX744" fmla="*/ 878177 w 1436206"/>
                <a:gd name="connsiteY744" fmla="*/ 1672885 h 2281695"/>
                <a:gd name="connsiteX745" fmla="*/ 841039 w 1436206"/>
                <a:gd name="connsiteY745" fmla="*/ 1640760 h 2281695"/>
                <a:gd name="connsiteX746" fmla="*/ 842524 w 1436206"/>
                <a:gd name="connsiteY746" fmla="*/ 1638346 h 2281695"/>
                <a:gd name="connsiteX747" fmla="*/ 876320 w 1436206"/>
                <a:gd name="connsiteY747" fmla="*/ 1598794 h 2281695"/>
                <a:gd name="connsiteX748" fmla="*/ 905288 w 1436206"/>
                <a:gd name="connsiteY748" fmla="*/ 1525075 h 2281695"/>
                <a:gd name="connsiteX749" fmla="*/ 908073 w 1436206"/>
                <a:gd name="connsiteY749" fmla="*/ 1514305 h 2281695"/>
                <a:gd name="connsiteX750" fmla="*/ 896560 w 1436206"/>
                <a:gd name="connsiteY750" fmla="*/ 1470297 h 2281695"/>
                <a:gd name="connsiteX751" fmla="*/ 908630 w 1436206"/>
                <a:gd name="connsiteY751" fmla="*/ 1446157 h 2281695"/>
                <a:gd name="connsiteX752" fmla="*/ 908444 w 1436206"/>
                <a:gd name="connsiteY752" fmla="*/ 1440586 h 2281695"/>
                <a:gd name="connsiteX753" fmla="*/ 876877 w 1436206"/>
                <a:gd name="connsiteY753" fmla="*/ 1370581 h 2281695"/>
                <a:gd name="connsiteX754" fmla="*/ 841596 w 1436206"/>
                <a:gd name="connsiteY754" fmla="*/ 1332700 h 2281695"/>
                <a:gd name="connsiteX755" fmla="*/ 824884 w 1436206"/>
                <a:gd name="connsiteY755" fmla="*/ 1318216 h 2281695"/>
                <a:gd name="connsiteX756" fmla="*/ 797587 w 1436206"/>
                <a:gd name="connsiteY756" fmla="*/ 1315245 h 2281695"/>
                <a:gd name="connsiteX757" fmla="*/ 791831 w 1436206"/>
                <a:gd name="connsiteY757" fmla="*/ 1316545 h 2281695"/>
                <a:gd name="connsiteX758" fmla="*/ 789974 w 1436206"/>
                <a:gd name="connsiteY758" fmla="*/ 1309303 h 2281695"/>
                <a:gd name="connsiteX759" fmla="*/ 775676 w 1436206"/>
                <a:gd name="connsiteY759" fmla="*/ 1291477 h 2281695"/>
                <a:gd name="connsiteX760" fmla="*/ 744480 w 1436206"/>
                <a:gd name="connsiteY760" fmla="*/ 1280707 h 2281695"/>
                <a:gd name="connsiteX761" fmla="*/ 695643 w 1436206"/>
                <a:gd name="connsiteY761" fmla="*/ 1272351 h 2281695"/>
                <a:gd name="connsiteX762" fmla="*/ 644021 w 1436206"/>
                <a:gd name="connsiteY762" fmla="*/ 1273465 h 2281695"/>
                <a:gd name="connsiteX763" fmla="*/ 618025 w 1436206"/>
                <a:gd name="connsiteY763" fmla="*/ 1284421 h 2281695"/>
                <a:gd name="connsiteX764" fmla="*/ 582001 w 1436206"/>
                <a:gd name="connsiteY764" fmla="*/ 1283863 h 2281695"/>
                <a:gd name="connsiteX765" fmla="*/ 532421 w 1436206"/>
                <a:gd name="connsiteY765" fmla="*/ 1303732 h 2281695"/>
                <a:gd name="connsiteX766" fmla="*/ 492126 w 1436206"/>
                <a:gd name="connsiteY766" fmla="*/ 1328058 h 2281695"/>
                <a:gd name="connsiteX767" fmla="*/ 488970 w 1436206"/>
                <a:gd name="connsiteY767" fmla="*/ 1320630 h 2281695"/>
                <a:gd name="connsiteX768" fmla="*/ 488227 w 1436206"/>
                <a:gd name="connsiteY768" fmla="*/ 1292962 h 2281695"/>
                <a:gd name="connsiteX769" fmla="*/ 491569 w 1436206"/>
                <a:gd name="connsiteY769" fmla="*/ 1284792 h 2281695"/>
                <a:gd name="connsiteX770" fmla="*/ 499925 w 1436206"/>
                <a:gd name="connsiteY770" fmla="*/ 1277736 h 2281695"/>
                <a:gd name="connsiteX771" fmla="*/ 554333 w 1436206"/>
                <a:gd name="connsiteY771" fmla="*/ 1255267 h 2281695"/>
                <a:gd name="connsiteX772" fmla="*/ 582372 w 1436206"/>
                <a:gd name="connsiteY772" fmla="*/ 1246354 h 2281695"/>
                <a:gd name="connsiteX773" fmla="*/ 620810 w 1436206"/>
                <a:gd name="connsiteY773" fmla="*/ 1239855 h 2281695"/>
                <a:gd name="connsiteX774" fmla="*/ 609854 w 1436206"/>
                <a:gd name="connsiteY774" fmla="*/ 1200303 h 2281695"/>
                <a:gd name="connsiteX775" fmla="*/ 630837 w 1436206"/>
                <a:gd name="connsiteY775" fmla="*/ 1163722 h 2281695"/>
                <a:gd name="connsiteX776" fmla="*/ 646250 w 1436206"/>
                <a:gd name="connsiteY776" fmla="*/ 1171521 h 2281695"/>
                <a:gd name="connsiteX777" fmla="*/ 644578 w 1436206"/>
                <a:gd name="connsiteY777" fmla="*/ 1217572 h 2281695"/>
                <a:gd name="connsiteX778" fmla="*/ 610968 w 1436206"/>
                <a:gd name="connsiteY778" fmla="*/ 1223328 h 2281695"/>
                <a:gd name="connsiteX779" fmla="*/ 609854 w 1436206"/>
                <a:gd name="connsiteY779" fmla="*/ 1200303 h 2281695"/>
                <a:gd name="connsiteX780" fmla="*/ 657020 w 1436206"/>
                <a:gd name="connsiteY780" fmla="*/ 1159637 h 2281695"/>
                <a:gd name="connsiteX781" fmla="*/ 657948 w 1436206"/>
                <a:gd name="connsiteY781" fmla="*/ 1152952 h 2281695"/>
                <a:gd name="connsiteX782" fmla="*/ 672803 w 1436206"/>
                <a:gd name="connsiteY782" fmla="*/ 1135683 h 2281695"/>
                <a:gd name="connsiteX783" fmla="*/ 684316 w 1436206"/>
                <a:gd name="connsiteY783" fmla="*/ 1141068 h 2281695"/>
                <a:gd name="connsiteX784" fmla="*/ 727582 w 1436206"/>
                <a:gd name="connsiteY784" fmla="*/ 1111543 h 2281695"/>
                <a:gd name="connsiteX785" fmla="*/ 731667 w 1436206"/>
                <a:gd name="connsiteY785" fmla="*/ 1118042 h 2281695"/>
                <a:gd name="connsiteX786" fmla="*/ 746337 w 1436206"/>
                <a:gd name="connsiteY786" fmla="*/ 1120270 h 2281695"/>
                <a:gd name="connsiteX787" fmla="*/ 763792 w 1436206"/>
                <a:gd name="connsiteY787" fmla="*/ 1104487 h 2281695"/>
                <a:gd name="connsiteX788" fmla="*/ 763420 w 1436206"/>
                <a:gd name="connsiteY788" fmla="*/ 1110800 h 2281695"/>
                <a:gd name="connsiteX789" fmla="*/ 741694 w 1436206"/>
                <a:gd name="connsiteY789" fmla="*/ 1160936 h 2281695"/>
                <a:gd name="connsiteX790" fmla="*/ 733153 w 1436206"/>
                <a:gd name="connsiteY790" fmla="*/ 1174120 h 2281695"/>
                <a:gd name="connsiteX791" fmla="*/ 697686 w 1436206"/>
                <a:gd name="connsiteY791" fmla="*/ 1196589 h 2281695"/>
                <a:gd name="connsiteX792" fmla="*/ 702142 w 1436206"/>
                <a:gd name="connsiteY792" fmla="*/ 1165022 h 2281695"/>
                <a:gd name="connsiteX793" fmla="*/ 711056 w 1436206"/>
                <a:gd name="connsiteY793" fmla="*/ 1137911 h 2281695"/>
                <a:gd name="connsiteX794" fmla="*/ 703071 w 1436206"/>
                <a:gd name="connsiteY794" fmla="*/ 1139211 h 2281695"/>
                <a:gd name="connsiteX795" fmla="*/ 687473 w 1436206"/>
                <a:gd name="connsiteY795" fmla="*/ 1189718 h 2281695"/>
                <a:gd name="connsiteX796" fmla="*/ 687473 w 1436206"/>
                <a:gd name="connsiteY796" fmla="*/ 1202531 h 2281695"/>
                <a:gd name="connsiteX797" fmla="*/ 658877 w 1436206"/>
                <a:gd name="connsiteY797" fmla="*/ 1217015 h 2281695"/>
                <a:gd name="connsiteX798" fmla="*/ 657020 w 1436206"/>
                <a:gd name="connsiteY798" fmla="*/ 1174863 h 2281695"/>
                <a:gd name="connsiteX799" fmla="*/ 657020 w 1436206"/>
                <a:gd name="connsiteY799" fmla="*/ 1159637 h 2281695"/>
                <a:gd name="connsiteX800" fmla="*/ 764163 w 1436206"/>
                <a:gd name="connsiteY800" fmla="*/ 1104487 h 2281695"/>
                <a:gd name="connsiteX801" fmla="*/ 787931 w 1436206"/>
                <a:gd name="connsiteY801" fmla="*/ 1095388 h 2281695"/>
                <a:gd name="connsiteX802" fmla="*/ 793502 w 1436206"/>
                <a:gd name="connsiteY802" fmla="*/ 1106715 h 2281695"/>
                <a:gd name="connsiteX803" fmla="*/ 854594 w 1436206"/>
                <a:gd name="connsiteY803" fmla="*/ 1089631 h 2281695"/>
                <a:gd name="connsiteX804" fmla="*/ 840296 w 1436206"/>
                <a:gd name="connsiteY804" fmla="*/ 1104858 h 2281695"/>
                <a:gd name="connsiteX805" fmla="*/ 784403 w 1436206"/>
                <a:gd name="connsiteY805" fmla="*/ 1143110 h 2281695"/>
                <a:gd name="connsiteX806" fmla="*/ 755436 w 1436206"/>
                <a:gd name="connsiteY806" fmla="*/ 1160565 h 2281695"/>
                <a:gd name="connsiteX807" fmla="*/ 756735 w 1436206"/>
                <a:gd name="connsiteY807" fmla="*/ 1142182 h 2281695"/>
                <a:gd name="connsiteX808" fmla="*/ 766391 w 1436206"/>
                <a:gd name="connsiteY808" fmla="*/ 1126769 h 2281695"/>
                <a:gd name="connsiteX809" fmla="*/ 777533 w 1436206"/>
                <a:gd name="connsiteY809" fmla="*/ 1113585 h 2281695"/>
                <a:gd name="connsiteX810" fmla="*/ 764163 w 1436206"/>
                <a:gd name="connsiteY810" fmla="*/ 1104487 h 2281695"/>
                <a:gd name="connsiteX811" fmla="*/ 842896 w 1436206"/>
                <a:gd name="connsiteY811" fmla="*/ 1156480 h 2281695"/>
                <a:gd name="connsiteX812" fmla="*/ 843638 w 1436206"/>
                <a:gd name="connsiteY812" fmla="*/ 1159822 h 2281695"/>
                <a:gd name="connsiteX813" fmla="*/ 824327 w 1436206"/>
                <a:gd name="connsiteY813" fmla="*/ 1183962 h 2281695"/>
                <a:gd name="connsiteX814" fmla="*/ 810029 w 1436206"/>
                <a:gd name="connsiteY814" fmla="*/ 1194546 h 2281695"/>
                <a:gd name="connsiteX815" fmla="*/ 819313 w 1436206"/>
                <a:gd name="connsiteY815" fmla="*/ 1206245 h 2281695"/>
                <a:gd name="connsiteX816" fmla="*/ 797587 w 1436206"/>
                <a:gd name="connsiteY816" fmla="*/ 1228156 h 2281695"/>
                <a:gd name="connsiteX817" fmla="*/ 771591 w 1436206"/>
                <a:gd name="connsiteY817" fmla="*/ 1232613 h 2281695"/>
                <a:gd name="connsiteX818" fmla="*/ 696200 w 1436206"/>
                <a:gd name="connsiteY818" fmla="*/ 1216644 h 2281695"/>
                <a:gd name="connsiteX819" fmla="*/ 693972 w 1436206"/>
                <a:gd name="connsiteY819" fmla="*/ 1214230 h 2281695"/>
                <a:gd name="connsiteX820" fmla="*/ 728325 w 1436206"/>
                <a:gd name="connsiteY820" fmla="*/ 1187676 h 2281695"/>
                <a:gd name="connsiteX821" fmla="*/ 778833 w 1436206"/>
                <a:gd name="connsiteY821" fmla="*/ 1202531 h 2281695"/>
                <a:gd name="connsiteX822" fmla="*/ 796287 w 1436206"/>
                <a:gd name="connsiteY822" fmla="*/ 1196775 h 2281695"/>
                <a:gd name="connsiteX823" fmla="*/ 767505 w 1436206"/>
                <a:gd name="connsiteY823" fmla="*/ 1193989 h 2281695"/>
                <a:gd name="connsiteX824" fmla="*/ 740395 w 1436206"/>
                <a:gd name="connsiteY824" fmla="*/ 1184890 h 2281695"/>
                <a:gd name="connsiteX825" fmla="*/ 770291 w 1436206"/>
                <a:gd name="connsiteY825" fmla="*/ 1163350 h 2281695"/>
                <a:gd name="connsiteX826" fmla="*/ 801115 w 1436206"/>
                <a:gd name="connsiteY826" fmla="*/ 1171149 h 2281695"/>
                <a:gd name="connsiteX827" fmla="*/ 832868 w 1436206"/>
                <a:gd name="connsiteY827" fmla="*/ 1166879 h 2281695"/>
                <a:gd name="connsiteX828" fmla="*/ 825812 w 1436206"/>
                <a:gd name="connsiteY828" fmla="*/ 1162051 h 2281695"/>
                <a:gd name="connsiteX829" fmla="*/ 813000 w 1436206"/>
                <a:gd name="connsiteY829" fmla="*/ 1162422 h 2281695"/>
                <a:gd name="connsiteX830" fmla="*/ 784218 w 1436206"/>
                <a:gd name="connsiteY830" fmla="*/ 1155551 h 2281695"/>
                <a:gd name="connsiteX831" fmla="*/ 807243 w 1436206"/>
                <a:gd name="connsiteY831" fmla="*/ 1137354 h 2281695"/>
                <a:gd name="connsiteX832" fmla="*/ 831754 w 1436206"/>
                <a:gd name="connsiteY832" fmla="*/ 1121013 h 2281695"/>
                <a:gd name="connsiteX833" fmla="*/ 856265 w 1436206"/>
                <a:gd name="connsiteY833" fmla="*/ 1102073 h 2281695"/>
                <a:gd name="connsiteX834" fmla="*/ 849766 w 1436206"/>
                <a:gd name="connsiteY834" fmla="*/ 1119156 h 2281695"/>
                <a:gd name="connsiteX835" fmla="*/ 831940 w 1436206"/>
                <a:gd name="connsiteY835" fmla="*/ 1144967 h 2281695"/>
                <a:gd name="connsiteX836" fmla="*/ 829712 w 1436206"/>
                <a:gd name="connsiteY836" fmla="*/ 1151095 h 2281695"/>
                <a:gd name="connsiteX837" fmla="*/ 842896 w 1436206"/>
                <a:gd name="connsiteY837" fmla="*/ 1156480 h 2281695"/>
                <a:gd name="connsiteX838" fmla="*/ 506982 w 1436206"/>
                <a:gd name="connsiteY838" fmla="*/ 1331215 h 2281695"/>
                <a:gd name="connsiteX839" fmla="*/ 516823 w 1436206"/>
                <a:gd name="connsiteY839" fmla="*/ 1323601 h 2281695"/>
                <a:gd name="connsiteX840" fmla="*/ 581815 w 1436206"/>
                <a:gd name="connsiteY840" fmla="*/ 1293519 h 2281695"/>
                <a:gd name="connsiteX841" fmla="*/ 607626 w 1436206"/>
                <a:gd name="connsiteY841" fmla="*/ 1289991 h 2281695"/>
                <a:gd name="connsiteX842" fmla="*/ 613754 w 1436206"/>
                <a:gd name="connsiteY842" fmla="*/ 1301690 h 2281695"/>
                <a:gd name="connsiteX843" fmla="*/ 639379 w 1436206"/>
                <a:gd name="connsiteY843" fmla="*/ 1384322 h 2281695"/>
                <a:gd name="connsiteX844" fmla="*/ 648478 w 1436206"/>
                <a:gd name="connsiteY844" fmla="*/ 1412361 h 2281695"/>
                <a:gd name="connsiteX845" fmla="*/ 658319 w 1436206"/>
                <a:gd name="connsiteY845" fmla="*/ 1481809 h 2281695"/>
                <a:gd name="connsiteX846" fmla="*/ 643093 w 1436206"/>
                <a:gd name="connsiteY846" fmla="*/ 1486452 h 2281695"/>
                <a:gd name="connsiteX847" fmla="*/ 553033 w 1436206"/>
                <a:gd name="connsiteY847" fmla="*/ 1435758 h 2281695"/>
                <a:gd name="connsiteX848" fmla="*/ 505868 w 1436206"/>
                <a:gd name="connsiteY848" fmla="*/ 1394349 h 2281695"/>
                <a:gd name="connsiteX849" fmla="*/ 508467 w 1436206"/>
                <a:gd name="connsiteY849" fmla="*/ 1363525 h 2281695"/>
                <a:gd name="connsiteX850" fmla="*/ 506982 w 1436206"/>
                <a:gd name="connsiteY850" fmla="*/ 1331215 h 2281695"/>
                <a:gd name="connsiteX851" fmla="*/ 626752 w 1436206"/>
                <a:gd name="connsiteY851" fmla="*/ 1310789 h 2281695"/>
                <a:gd name="connsiteX852" fmla="*/ 624709 w 1436206"/>
                <a:gd name="connsiteY852" fmla="*/ 1301875 h 2281695"/>
                <a:gd name="connsiteX853" fmla="*/ 635294 w 1436206"/>
                <a:gd name="connsiteY853" fmla="*/ 1286649 h 2281695"/>
                <a:gd name="connsiteX854" fmla="*/ 671503 w 1436206"/>
                <a:gd name="connsiteY854" fmla="*/ 1281635 h 2281695"/>
                <a:gd name="connsiteX855" fmla="*/ 711613 w 1436206"/>
                <a:gd name="connsiteY855" fmla="*/ 1283492 h 2281695"/>
                <a:gd name="connsiteX856" fmla="*/ 745594 w 1436206"/>
                <a:gd name="connsiteY856" fmla="*/ 1290920 h 2281695"/>
                <a:gd name="connsiteX857" fmla="*/ 773076 w 1436206"/>
                <a:gd name="connsiteY857" fmla="*/ 1301133 h 2281695"/>
                <a:gd name="connsiteX858" fmla="*/ 780318 w 1436206"/>
                <a:gd name="connsiteY858" fmla="*/ 1314688 h 2281695"/>
                <a:gd name="connsiteX859" fmla="*/ 773633 w 1436206"/>
                <a:gd name="connsiteY859" fmla="*/ 1337528 h 2281695"/>
                <a:gd name="connsiteX860" fmla="*/ 753393 w 1436206"/>
                <a:gd name="connsiteY860" fmla="*/ 1370395 h 2281695"/>
                <a:gd name="connsiteX861" fmla="*/ 699171 w 1436206"/>
                <a:gd name="connsiteY861" fmla="*/ 1446900 h 2281695"/>
                <a:gd name="connsiteX862" fmla="*/ 683759 w 1436206"/>
                <a:gd name="connsiteY862" fmla="*/ 1467511 h 2281695"/>
                <a:gd name="connsiteX863" fmla="*/ 673546 w 1436206"/>
                <a:gd name="connsiteY863" fmla="*/ 1480138 h 2281695"/>
                <a:gd name="connsiteX864" fmla="*/ 669832 w 1436206"/>
                <a:gd name="connsiteY864" fmla="*/ 1479581 h 2281695"/>
                <a:gd name="connsiteX865" fmla="*/ 667975 w 1436206"/>
                <a:gd name="connsiteY865" fmla="*/ 1459712 h 2281695"/>
                <a:gd name="connsiteX866" fmla="*/ 660548 w 1436206"/>
                <a:gd name="connsiteY866" fmla="*/ 1418303 h 2281695"/>
                <a:gd name="connsiteX867" fmla="*/ 626752 w 1436206"/>
                <a:gd name="connsiteY867" fmla="*/ 1310789 h 2281695"/>
                <a:gd name="connsiteX868" fmla="*/ 783103 w 1436206"/>
                <a:gd name="connsiteY868" fmla="*/ 1339571 h 2281695"/>
                <a:gd name="connsiteX869" fmla="*/ 789788 w 1436206"/>
                <a:gd name="connsiteY869" fmla="*/ 1330843 h 2281695"/>
                <a:gd name="connsiteX870" fmla="*/ 824327 w 1436206"/>
                <a:gd name="connsiteY870" fmla="*/ 1329729 h 2281695"/>
                <a:gd name="connsiteX871" fmla="*/ 876506 w 1436206"/>
                <a:gd name="connsiteY871" fmla="*/ 1386550 h 2281695"/>
                <a:gd name="connsiteX872" fmla="*/ 898046 w 1436206"/>
                <a:gd name="connsiteY872" fmla="*/ 1440958 h 2281695"/>
                <a:gd name="connsiteX873" fmla="*/ 898417 w 1436206"/>
                <a:gd name="connsiteY873" fmla="*/ 1444671 h 2281695"/>
                <a:gd name="connsiteX874" fmla="*/ 883933 w 1436206"/>
                <a:gd name="connsiteY874" fmla="*/ 1464169 h 2281695"/>
                <a:gd name="connsiteX875" fmla="*/ 794988 w 1436206"/>
                <a:gd name="connsiteY875" fmla="*/ 1478281 h 2281695"/>
                <a:gd name="connsiteX876" fmla="*/ 747451 w 1436206"/>
                <a:gd name="connsiteY876" fmla="*/ 1482738 h 2281695"/>
                <a:gd name="connsiteX877" fmla="*/ 701957 w 1436206"/>
                <a:gd name="connsiteY877" fmla="*/ 1489237 h 2281695"/>
                <a:gd name="connsiteX878" fmla="*/ 687287 w 1436206"/>
                <a:gd name="connsiteY878" fmla="*/ 1490723 h 2281695"/>
                <a:gd name="connsiteX879" fmla="*/ 682088 w 1436206"/>
                <a:gd name="connsiteY879" fmla="*/ 1489794 h 2281695"/>
                <a:gd name="connsiteX880" fmla="*/ 682088 w 1436206"/>
                <a:gd name="connsiteY880" fmla="*/ 1486080 h 2281695"/>
                <a:gd name="connsiteX881" fmla="*/ 706413 w 1436206"/>
                <a:gd name="connsiteY881" fmla="*/ 1451728 h 2281695"/>
                <a:gd name="connsiteX882" fmla="*/ 726468 w 1436206"/>
                <a:gd name="connsiteY882" fmla="*/ 1425360 h 2281695"/>
                <a:gd name="connsiteX883" fmla="*/ 783103 w 1436206"/>
                <a:gd name="connsiteY883" fmla="*/ 1339571 h 2281695"/>
                <a:gd name="connsiteX884" fmla="*/ 767505 w 1436206"/>
                <a:gd name="connsiteY884" fmla="*/ 1490908 h 2281695"/>
                <a:gd name="connsiteX885" fmla="*/ 807800 w 1436206"/>
                <a:gd name="connsiteY885" fmla="*/ 1485895 h 2281695"/>
                <a:gd name="connsiteX886" fmla="*/ 846052 w 1436206"/>
                <a:gd name="connsiteY886" fmla="*/ 1481252 h 2281695"/>
                <a:gd name="connsiteX887" fmla="*/ 871306 w 1436206"/>
                <a:gd name="connsiteY887" fmla="*/ 1476981 h 2281695"/>
                <a:gd name="connsiteX888" fmla="*/ 900088 w 1436206"/>
                <a:gd name="connsiteY888" fmla="*/ 1500750 h 2281695"/>
                <a:gd name="connsiteX889" fmla="*/ 897489 w 1436206"/>
                <a:gd name="connsiteY889" fmla="*/ 1517091 h 2281695"/>
                <a:gd name="connsiteX890" fmla="*/ 856451 w 1436206"/>
                <a:gd name="connsiteY890" fmla="*/ 1615507 h 2281695"/>
                <a:gd name="connsiteX891" fmla="*/ 843453 w 1436206"/>
                <a:gd name="connsiteY891" fmla="*/ 1628134 h 2281695"/>
                <a:gd name="connsiteX892" fmla="*/ 821727 w 1436206"/>
                <a:gd name="connsiteY892" fmla="*/ 1626091 h 2281695"/>
                <a:gd name="connsiteX893" fmla="*/ 803344 w 1436206"/>
                <a:gd name="connsiteY893" fmla="*/ 1611050 h 2281695"/>
                <a:gd name="connsiteX894" fmla="*/ 796287 w 1436206"/>
                <a:gd name="connsiteY894" fmla="*/ 1605108 h 2281695"/>
                <a:gd name="connsiteX895" fmla="*/ 735752 w 1436206"/>
                <a:gd name="connsiteY895" fmla="*/ 1557014 h 2281695"/>
                <a:gd name="connsiteX896" fmla="*/ 698243 w 1436206"/>
                <a:gd name="connsiteY896" fmla="*/ 1530275 h 2281695"/>
                <a:gd name="connsiteX897" fmla="*/ 674846 w 1436206"/>
                <a:gd name="connsiteY897" fmla="*/ 1512448 h 2281695"/>
                <a:gd name="connsiteX898" fmla="*/ 671689 w 1436206"/>
                <a:gd name="connsiteY898" fmla="*/ 1504278 h 2281695"/>
                <a:gd name="connsiteX899" fmla="*/ 767505 w 1436206"/>
                <a:gd name="connsiteY899" fmla="*/ 1490908 h 2281695"/>
                <a:gd name="connsiteX900" fmla="*/ 496397 w 1436206"/>
                <a:gd name="connsiteY900" fmla="*/ 1348669 h 2281695"/>
                <a:gd name="connsiteX901" fmla="*/ 498254 w 1436206"/>
                <a:gd name="connsiteY901" fmla="*/ 1351269 h 2281695"/>
                <a:gd name="connsiteX902" fmla="*/ 492684 w 1436206"/>
                <a:gd name="connsiteY902" fmla="*/ 1400106 h 2281695"/>
                <a:gd name="connsiteX903" fmla="*/ 487670 w 1436206"/>
                <a:gd name="connsiteY903" fmla="*/ 1417189 h 2281695"/>
                <a:gd name="connsiteX904" fmla="*/ 504753 w 1436206"/>
                <a:gd name="connsiteY904" fmla="*/ 1419232 h 2281695"/>
                <a:gd name="connsiteX905" fmla="*/ 480799 w 1436206"/>
                <a:gd name="connsiteY905" fmla="*/ 1462869 h 2281695"/>
                <a:gd name="connsiteX906" fmla="*/ 496212 w 1436206"/>
                <a:gd name="connsiteY906" fmla="*/ 1466954 h 2281695"/>
                <a:gd name="connsiteX907" fmla="*/ 497512 w 1436206"/>
                <a:gd name="connsiteY907" fmla="*/ 1469925 h 2281695"/>
                <a:gd name="connsiteX908" fmla="*/ 467987 w 1436206"/>
                <a:gd name="connsiteY908" fmla="*/ 1520990 h 2281695"/>
                <a:gd name="connsiteX909" fmla="*/ 446447 w 1436206"/>
                <a:gd name="connsiteY909" fmla="*/ 1467697 h 2281695"/>
                <a:gd name="connsiteX910" fmla="*/ 482842 w 1436206"/>
                <a:gd name="connsiteY910" fmla="*/ 1396949 h 2281695"/>
                <a:gd name="connsiteX911" fmla="*/ 480057 w 1436206"/>
                <a:gd name="connsiteY911" fmla="*/ 1375595 h 2281695"/>
                <a:gd name="connsiteX912" fmla="*/ 476900 w 1436206"/>
                <a:gd name="connsiteY912" fmla="*/ 1379308 h 2281695"/>
                <a:gd name="connsiteX913" fmla="*/ 473000 w 1436206"/>
                <a:gd name="connsiteY913" fmla="*/ 1399177 h 2281695"/>
                <a:gd name="connsiteX914" fmla="*/ 450903 w 1436206"/>
                <a:gd name="connsiteY914" fmla="*/ 1449314 h 2281695"/>
                <a:gd name="connsiteX915" fmla="*/ 441062 w 1436206"/>
                <a:gd name="connsiteY915" fmla="*/ 1458969 h 2281695"/>
                <a:gd name="connsiteX916" fmla="*/ 427135 w 1436206"/>
                <a:gd name="connsiteY916" fmla="*/ 1430559 h 2281695"/>
                <a:gd name="connsiteX917" fmla="*/ 413208 w 1436206"/>
                <a:gd name="connsiteY917" fmla="*/ 1404562 h 2281695"/>
                <a:gd name="connsiteX918" fmla="*/ 453132 w 1436206"/>
                <a:gd name="connsiteY918" fmla="*/ 1343470 h 2281695"/>
                <a:gd name="connsiteX919" fmla="*/ 457959 w 1436206"/>
                <a:gd name="connsiteY919" fmla="*/ 1321002 h 2281695"/>
                <a:gd name="connsiteX920" fmla="*/ 449789 w 1436206"/>
                <a:gd name="connsiteY920" fmla="*/ 1326572 h 2281695"/>
                <a:gd name="connsiteX921" fmla="*/ 429735 w 1436206"/>
                <a:gd name="connsiteY921" fmla="*/ 1370024 h 2281695"/>
                <a:gd name="connsiteX922" fmla="*/ 406895 w 1436206"/>
                <a:gd name="connsiteY922" fmla="*/ 1395278 h 2281695"/>
                <a:gd name="connsiteX923" fmla="*/ 388140 w 1436206"/>
                <a:gd name="connsiteY923" fmla="*/ 1350898 h 2281695"/>
                <a:gd name="connsiteX924" fmla="*/ 391854 w 1436206"/>
                <a:gd name="connsiteY924" fmla="*/ 1339199 h 2281695"/>
                <a:gd name="connsiteX925" fmla="*/ 411723 w 1436206"/>
                <a:gd name="connsiteY925" fmla="*/ 1312645 h 2281695"/>
                <a:gd name="connsiteX926" fmla="*/ 431963 w 1436206"/>
                <a:gd name="connsiteY926" fmla="*/ 1265480 h 2281695"/>
                <a:gd name="connsiteX927" fmla="*/ 429920 w 1436206"/>
                <a:gd name="connsiteY927" fmla="*/ 1262138 h 2281695"/>
                <a:gd name="connsiteX928" fmla="*/ 425464 w 1436206"/>
                <a:gd name="connsiteY928" fmla="*/ 1264552 h 2281695"/>
                <a:gd name="connsiteX929" fmla="*/ 420264 w 1436206"/>
                <a:gd name="connsiteY929" fmla="*/ 1276250 h 2281695"/>
                <a:gd name="connsiteX930" fmla="*/ 384797 w 1436206"/>
                <a:gd name="connsiteY930" fmla="*/ 1331772 h 2281695"/>
                <a:gd name="connsiteX931" fmla="*/ 382383 w 1436206"/>
                <a:gd name="connsiteY931" fmla="*/ 1332143 h 2281695"/>
                <a:gd name="connsiteX932" fmla="*/ 372913 w 1436206"/>
                <a:gd name="connsiteY932" fmla="*/ 1306703 h 2281695"/>
                <a:gd name="connsiteX933" fmla="*/ 374956 w 1436206"/>
                <a:gd name="connsiteY933" fmla="*/ 1269565 h 2281695"/>
                <a:gd name="connsiteX934" fmla="*/ 392411 w 1436206"/>
                <a:gd name="connsiteY934" fmla="*/ 1219243 h 2281695"/>
                <a:gd name="connsiteX935" fmla="*/ 393153 w 1436206"/>
                <a:gd name="connsiteY935" fmla="*/ 1208287 h 2281695"/>
                <a:gd name="connsiteX936" fmla="*/ 388140 w 1436206"/>
                <a:gd name="connsiteY936" fmla="*/ 1201788 h 2281695"/>
                <a:gd name="connsiteX937" fmla="*/ 379041 w 1436206"/>
                <a:gd name="connsiteY937" fmla="*/ 1235027 h 2281695"/>
                <a:gd name="connsiteX938" fmla="*/ 365114 w 1436206"/>
                <a:gd name="connsiteY938" fmla="*/ 1263995 h 2281695"/>
                <a:gd name="connsiteX939" fmla="*/ 360286 w 1436206"/>
                <a:gd name="connsiteY939" fmla="*/ 1252482 h 2281695"/>
                <a:gd name="connsiteX940" fmla="*/ 346545 w 1436206"/>
                <a:gd name="connsiteY940" fmla="*/ 1174492 h 2281695"/>
                <a:gd name="connsiteX941" fmla="*/ 341160 w 1436206"/>
                <a:gd name="connsiteY941" fmla="*/ 1145524 h 2281695"/>
                <a:gd name="connsiteX942" fmla="*/ 337261 w 1436206"/>
                <a:gd name="connsiteY942" fmla="*/ 1123241 h 2281695"/>
                <a:gd name="connsiteX943" fmla="*/ 372913 w 1436206"/>
                <a:gd name="connsiteY943" fmla="*/ 1173378 h 2281695"/>
                <a:gd name="connsiteX944" fmla="*/ 387026 w 1436206"/>
                <a:gd name="connsiteY944" fmla="*/ 1167993 h 2281695"/>
                <a:gd name="connsiteX945" fmla="*/ 391297 w 1436206"/>
                <a:gd name="connsiteY945" fmla="*/ 1170221 h 2281695"/>
                <a:gd name="connsiteX946" fmla="*/ 420079 w 1436206"/>
                <a:gd name="connsiteY946" fmla="*/ 1222957 h 2281695"/>
                <a:gd name="connsiteX947" fmla="*/ 425278 w 1436206"/>
                <a:gd name="connsiteY947" fmla="*/ 1233913 h 2281695"/>
                <a:gd name="connsiteX948" fmla="*/ 436605 w 1436206"/>
                <a:gd name="connsiteY948" fmla="*/ 1226299 h 2281695"/>
                <a:gd name="connsiteX949" fmla="*/ 439205 w 1436206"/>
                <a:gd name="connsiteY949" fmla="*/ 1224443 h 2281695"/>
                <a:gd name="connsiteX950" fmla="*/ 460188 w 1436206"/>
                <a:gd name="connsiteY950" fmla="*/ 1287577 h 2281695"/>
                <a:gd name="connsiteX951" fmla="*/ 472258 w 1436206"/>
                <a:gd name="connsiteY951" fmla="*/ 1280150 h 2281695"/>
                <a:gd name="connsiteX952" fmla="*/ 480057 w 1436206"/>
                <a:gd name="connsiteY952" fmla="*/ 1301318 h 2281695"/>
                <a:gd name="connsiteX953" fmla="*/ 481728 w 1436206"/>
                <a:gd name="connsiteY953" fmla="*/ 1348298 h 2281695"/>
                <a:gd name="connsiteX954" fmla="*/ 496397 w 1436206"/>
                <a:gd name="connsiteY954" fmla="*/ 1348298 h 2281695"/>
                <a:gd name="connsiteX955" fmla="*/ 739838 w 1436206"/>
                <a:gd name="connsiteY955" fmla="*/ 1844277 h 2281695"/>
                <a:gd name="connsiteX956" fmla="*/ 747079 w 1436206"/>
                <a:gd name="connsiteY956" fmla="*/ 1850405 h 2281695"/>
                <a:gd name="connsiteX957" fmla="*/ 701214 w 1436206"/>
                <a:gd name="connsiteY957" fmla="*/ 1881044 h 2281695"/>
                <a:gd name="connsiteX958" fmla="*/ 707342 w 1436206"/>
                <a:gd name="connsiteY958" fmla="*/ 1894228 h 2281695"/>
                <a:gd name="connsiteX959" fmla="*/ 706042 w 1436206"/>
                <a:gd name="connsiteY959" fmla="*/ 1897199 h 2281695"/>
                <a:gd name="connsiteX960" fmla="*/ 677260 w 1436206"/>
                <a:gd name="connsiteY960" fmla="*/ 1908526 h 2281695"/>
                <a:gd name="connsiteX961" fmla="*/ 667418 w 1436206"/>
                <a:gd name="connsiteY961" fmla="*/ 1911683 h 2281695"/>
                <a:gd name="connsiteX962" fmla="*/ 679488 w 1436206"/>
                <a:gd name="connsiteY962" fmla="*/ 1928209 h 2281695"/>
                <a:gd name="connsiteX963" fmla="*/ 673732 w 1436206"/>
                <a:gd name="connsiteY963" fmla="*/ 1934151 h 2281695"/>
                <a:gd name="connsiteX964" fmla="*/ 645321 w 1436206"/>
                <a:gd name="connsiteY964" fmla="*/ 1941208 h 2281695"/>
                <a:gd name="connsiteX965" fmla="*/ 617839 w 1436206"/>
                <a:gd name="connsiteY965" fmla="*/ 1941765 h 2281695"/>
                <a:gd name="connsiteX966" fmla="*/ 616725 w 1436206"/>
                <a:gd name="connsiteY966" fmla="*/ 1934151 h 2281695"/>
                <a:gd name="connsiteX967" fmla="*/ 558789 w 1436206"/>
                <a:gd name="connsiteY967" fmla="*/ 1933408 h 2281695"/>
                <a:gd name="connsiteX968" fmla="*/ 564731 w 1436206"/>
                <a:gd name="connsiteY968" fmla="*/ 1922453 h 2281695"/>
                <a:gd name="connsiteX969" fmla="*/ 588686 w 1436206"/>
                <a:gd name="connsiteY969" fmla="*/ 1894413 h 2281695"/>
                <a:gd name="connsiteX970" fmla="*/ 605212 w 1436206"/>
                <a:gd name="connsiteY970" fmla="*/ 1889586 h 2281695"/>
                <a:gd name="connsiteX971" fmla="*/ 660176 w 1436206"/>
                <a:gd name="connsiteY971" fmla="*/ 1894228 h 2281695"/>
                <a:gd name="connsiteX972" fmla="*/ 676517 w 1436206"/>
                <a:gd name="connsiteY972" fmla="*/ 1892000 h 2281695"/>
                <a:gd name="connsiteX973" fmla="*/ 681531 w 1436206"/>
                <a:gd name="connsiteY973" fmla="*/ 1887357 h 2281695"/>
                <a:gd name="connsiteX974" fmla="*/ 653492 w 1436206"/>
                <a:gd name="connsiteY974" fmla="*/ 1886243 h 2281695"/>
                <a:gd name="connsiteX975" fmla="*/ 615239 w 1436206"/>
                <a:gd name="connsiteY975" fmla="*/ 1882158 h 2281695"/>
                <a:gd name="connsiteX976" fmla="*/ 606698 w 1436206"/>
                <a:gd name="connsiteY976" fmla="*/ 1877516 h 2281695"/>
                <a:gd name="connsiteX977" fmla="*/ 640122 w 1436206"/>
                <a:gd name="connsiteY977" fmla="*/ 1842606 h 2281695"/>
                <a:gd name="connsiteX978" fmla="*/ 724611 w 1436206"/>
                <a:gd name="connsiteY978" fmla="*/ 1843720 h 2281695"/>
                <a:gd name="connsiteX979" fmla="*/ 728882 w 1436206"/>
                <a:gd name="connsiteY979" fmla="*/ 1839264 h 2281695"/>
                <a:gd name="connsiteX980" fmla="*/ 723868 w 1436206"/>
                <a:gd name="connsiteY980" fmla="*/ 1837407 h 2281695"/>
                <a:gd name="connsiteX981" fmla="*/ 686916 w 1436206"/>
                <a:gd name="connsiteY981" fmla="*/ 1839078 h 2281695"/>
                <a:gd name="connsiteX982" fmla="*/ 651820 w 1436206"/>
                <a:gd name="connsiteY982" fmla="*/ 1832764 h 2281695"/>
                <a:gd name="connsiteX983" fmla="*/ 685802 w 1436206"/>
                <a:gd name="connsiteY983" fmla="*/ 1798783 h 2281695"/>
                <a:gd name="connsiteX984" fmla="*/ 738352 w 1436206"/>
                <a:gd name="connsiteY984" fmla="*/ 1792284 h 2281695"/>
                <a:gd name="connsiteX985" fmla="*/ 776604 w 1436206"/>
                <a:gd name="connsiteY985" fmla="*/ 1799526 h 2281695"/>
                <a:gd name="connsiteX986" fmla="*/ 733524 w 1436206"/>
                <a:gd name="connsiteY986" fmla="*/ 1836849 h 2281695"/>
                <a:gd name="connsiteX987" fmla="*/ 739838 w 1436206"/>
                <a:gd name="connsiteY987" fmla="*/ 1844277 h 2281695"/>
                <a:gd name="connsiteX988" fmla="*/ 576987 w 1436206"/>
                <a:gd name="connsiteY988" fmla="*/ 1973332 h 2281695"/>
                <a:gd name="connsiteX989" fmla="*/ 575130 w 1436206"/>
                <a:gd name="connsiteY989" fmla="*/ 1976303 h 2281695"/>
                <a:gd name="connsiteX990" fmla="*/ 528336 w 1436206"/>
                <a:gd name="connsiteY990" fmla="*/ 1984845 h 2281695"/>
                <a:gd name="connsiteX991" fmla="*/ 520723 w 1436206"/>
                <a:gd name="connsiteY991" fmla="*/ 1982616 h 2281695"/>
                <a:gd name="connsiteX992" fmla="*/ 524065 w 1436206"/>
                <a:gd name="connsiteY992" fmla="*/ 1975560 h 2281695"/>
                <a:gd name="connsiteX993" fmla="*/ 542449 w 1436206"/>
                <a:gd name="connsiteY993" fmla="*/ 1952349 h 2281695"/>
                <a:gd name="connsiteX994" fmla="*/ 561389 w 1436206"/>
                <a:gd name="connsiteY994" fmla="*/ 1943250 h 2281695"/>
                <a:gd name="connsiteX995" fmla="*/ 572345 w 1436206"/>
                <a:gd name="connsiteY995" fmla="*/ 1943436 h 2281695"/>
                <a:gd name="connsiteX996" fmla="*/ 612640 w 1436206"/>
                <a:gd name="connsiteY996" fmla="*/ 1942136 h 2281695"/>
                <a:gd name="connsiteX997" fmla="*/ 617653 w 1436206"/>
                <a:gd name="connsiteY997" fmla="*/ 1942322 h 2281695"/>
                <a:gd name="connsiteX998" fmla="*/ 622853 w 1436206"/>
                <a:gd name="connsiteY998" fmla="*/ 1959405 h 2281695"/>
                <a:gd name="connsiteX999" fmla="*/ 575316 w 1436206"/>
                <a:gd name="connsiteY999" fmla="*/ 1964047 h 2281695"/>
                <a:gd name="connsiteX1000" fmla="*/ 576987 w 1436206"/>
                <a:gd name="connsiteY1000" fmla="*/ 1973332 h 2281695"/>
                <a:gd name="connsiteX1001" fmla="*/ 711613 w 1436206"/>
                <a:gd name="connsiteY1001" fmla="*/ 1789127 h 2281695"/>
                <a:gd name="connsiteX1002" fmla="*/ 696200 w 1436206"/>
                <a:gd name="connsiteY1002" fmla="*/ 1789127 h 2281695"/>
                <a:gd name="connsiteX1003" fmla="*/ 789231 w 1436206"/>
                <a:gd name="connsiteY1003" fmla="*/ 1702038 h 2281695"/>
                <a:gd name="connsiteX1004" fmla="*/ 772519 w 1436206"/>
                <a:gd name="connsiteY1004" fmla="*/ 1739919 h 2281695"/>
                <a:gd name="connsiteX1005" fmla="*/ 789417 w 1436206"/>
                <a:gd name="connsiteY1005" fmla="*/ 1743819 h 2281695"/>
                <a:gd name="connsiteX1006" fmla="*/ 781061 w 1436206"/>
                <a:gd name="connsiteY1006" fmla="*/ 1765730 h 2281695"/>
                <a:gd name="connsiteX1007" fmla="*/ 760635 w 1436206"/>
                <a:gd name="connsiteY1007" fmla="*/ 1780585 h 2281695"/>
                <a:gd name="connsiteX1008" fmla="*/ 711613 w 1436206"/>
                <a:gd name="connsiteY1008" fmla="*/ 1789127 h 2281695"/>
                <a:gd name="connsiteX1009" fmla="*/ 714769 w 1436206"/>
                <a:gd name="connsiteY1009" fmla="*/ 1753475 h 2281695"/>
                <a:gd name="connsiteX1010" fmla="*/ 729625 w 1436206"/>
                <a:gd name="connsiteY1010" fmla="*/ 1712437 h 2281695"/>
                <a:gd name="connsiteX1011" fmla="*/ 723125 w 1436206"/>
                <a:gd name="connsiteY1011" fmla="*/ 1712251 h 2281695"/>
                <a:gd name="connsiteX1012" fmla="*/ 705670 w 1436206"/>
                <a:gd name="connsiteY1012" fmla="*/ 1749946 h 2281695"/>
                <a:gd name="connsiteX1013" fmla="*/ 704742 w 1436206"/>
                <a:gd name="connsiteY1013" fmla="*/ 1766101 h 2281695"/>
                <a:gd name="connsiteX1014" fmla="*/ 665376 w 1436206"/>
                <a:gd name="connsiteY1014" fmla="*/ 1803425 h 2281695"/>
                <a:gd name="connsiteX1015" fmla="*/ 659805 w 1436206"/>
                <a:gd name="connsiteY1015" fmla="*/ 1805282 h 2281695"/>
                <a:gd name="connsiteX1016" fmla="*/ 667790 w 1436206"/>
                <a:gd name="connsiteY1016" fmla="*/ 1766101 h 2281695"/>
                <a:gd name="connsiteX1017" fmla="*/ 686173 w 1436206"/>
                <a:gd name="connsiteY1017" fmla="*/ 1732492 h 2281695"/>
                <a:gd name="connsiteX1018" fmla="*/ 678560 w 1436206"/>
                <a:gd name="connsiteY1018" fmla="*/ 1732677 h 2281695"/>
                <a:gd name="connsiteX1019" fmla="*/ 649778 w 1436206"/>
                <a:gd name="connsiteY1019" fmla="*/ 1810481 h 2281695"/>
                <a:gd name="connsiteX1020" fmla="*/ 649592 w 1436206"/>
                <a:gd name="connsiteY1020" fmla="*/ 1813824 h 2281695"/>
                <a:gd name="connsiteX1021" fmla="*/ 611711 w 1436206"/>
                <a:gd name="connsiteY1021" fmla="*/ 1855604 h 2281695"/>
                <a:gd name="connsiteX1022" fmla="*/ 604098 w 1436206"/>
                <a:gd name="connsiteY1022" fmla="*/ 1843349 h 2281695"/>
                <a:gd name="connsiteX1023" fmla="*/ 620067 w 1436206"/>
                <a:gd name="connsiteY1023" fmla="*/ 1776871 h 2281695"/>
                <a:gd name="connsiteX1024" fmla="*/ 619510 w 1436206"/>
                <a:gd name="connsiteY1024" fmla="*/ 1772044 h 2281695"/>
                <a:gd name="connsiteX1025" fmla="*/ 613197 w 1436206"/>
                <a:gd name="connsiteY1025" fmla="*/ 1773158 h 2281695"/>
                <a:gd name="connsiteX1026" fmla="*/ 602241 w 1436206"/>
                <a:gd name="connsiteY1026" fmla="*/ 1787641 h 2281695"/>
                <a:gd name="connsiteX1027" fmla="*/ 596113 w 1436206"/>
                <a:gd name="connsiteY1027" fmla="*/ 1854490 h 2281695"/>
                <a:gd name="connsiteX1028" fmla="*/ 589985 w 1436206"/>
                <a:gd name="connsiteY1028" fmla="*/ 1879373 h 2281695"/>
                <a:gd name="connsiteX1029" fmla="*/ 554704 w 1436206"/>
                <a:gd name="connsiteY1029" fmla="*/ 1916696 h 2281695"/>
                <a:gd name="connsiteX1030" fmla="*/ 549691 w 1436206"/>
                <a:gd name="connsiteY1030" fmla="*/ 1910197 h 2281695"/>
                <a:gd name="connsiteX1031" fmla="*/ 552290 w 1436206"/>
                <a:gd name="connsiteY1031" fmla="*/ 1873988 h 2281695"/>
                <a:gd name="connsiteX1032" fmla="*/ 552290 w 1436206"/>
                <a:gd name="connsiteY1032" fmla="*/ 1855233 h 2281695"/>
                <a:gd name="connsiteX1033" fmla="*/ 546905 w 1436206"/>
                <a:gd name="connsiteY1033" fmla="*/ 1859875 h 2281695"/>
                <a:gd name="connsiteX1034" fmla="*/ 545420 w 1436206"/>
                <a:gd name="connsiteY1034" fmla="*/ 1929695 h 2281695"/>
                <a:gd name="connsiteX1035" fmla="*/ 508467 w 1436206"/>
                <a:gd name="connsiteY1035" fmla="*/ 1974817 h 2281695"/>
                <a:gd name="connsiteX1036" fmla="*/ 497883 w 1436206"/>
                <a:gd name="connsiteY1036" fmla="*/ 1924495 h 2281695"/>
                <a:gd name="connsiteX1037" fmla="*/ 513295 w 1436206"/>
                <a:gd name="connsiteY1037" fmla="*/ 1922267 h 2281695"/>
                <a:gd name="connsiteX1038" fmla="*/ 509210 w 1436206"/>
                <a:gd name="connsiteY1038" fmla="*/ 1905741 h 2281695"/>
                <a:gd name="connsiteX1039" fmla="*/ 511810 w 1436206"/>
                <a:gd name="connsiteY1039" fmla="*/ 1875102 h 2281695"/>
                <a:gd name="connsiteX1040" fmla="*/ 529079 w 1436206"/>
                <a:gd name="connsiteY1040" fmla="*/ 1874359 h 2281695"/>
                <a:gd name="connsiteX1041" fmla="*/ 531864 w 1436206"/>
                <a:gd name="connsiteY1041" fmla="*/ 1859875 h 2281695"/>
                <a:gd name="connsiteX1042" fmla="*/ 539292 w 1436206"/>
                <a:gd name="connsiteY1042" fmla="*/ 1821437 h 2281695"/>
                <a:gd name="connsiteX1043" fmla="*/ 545420 w 1436206"/>
                <a:gd name="connsiteY1043" fmla="*/ 1821994 h 2281695"/>
                <a:gd name="connsiteX1044" fmla="*/ 552847 w 1436206"/>
                <a:gd name="connsiteY1044" fmla="*/ 1821994 h 2281695"/>
                <a:gd name="connsiteX1045" fmla="*/ 569374 w 1436206"/>
                <a:gd name="connsiteY1045" fmla="*/ 1780028 h 2281695"/>
                <a:gd name="connsiteX1046" fmla="*/ 573459 w 1436206"/>
                <a:gd name="connsiteY1046" fmla="*/ 1779471 h 2281695"/>
                <a:gd name="connsiteX1047" fmla="*/ 590357 w 1436206"/>
                <a:gd name="connsiteY1047" fmla="*/ 1772044 h 2281695"/>
                <a:gd name="connsiteX1048" fmla="*/ 596856 w 1436206"/>
                <a:gd name="connsiteY1048" fmla="*/ 1754960 h 2281695"/>
                <a:gd name="connsiteX1049" fmla="*/ 628238 w 1436206"/>
                <a:gd name="connsiteY1049" fmla="*/ 1746047 h 2281695"/>
                <a:gd name="connsiteX1050" fmla="*/ 676331 w 1436206"/>
                <a:gd name="connsiteY1050" fmla="*/ 1711323 h 2281695"/>
                <a:gd name="connsiteX1051" fmla="*/ 682645 w 1436206"/>
                <a:gd name="connsiteY1051" fmla="*/ 1723578 h 2281695"/>
                <a:gd name="connsiteX1052" fmla="*/ 692301 w 1436206"/>
                <a:gd name="connsiteY1052" fmla="*/ 1718936 h 2281695"/>
                <a:gd name="connsiteX1053" fmla="*/ 705485 w 1436206"/>
                <a:gd name="connsiteY1053" fmla="*/ 1705938 h 2281695"/>
                <a:gd name="connsiteX1054" fmla="*/ 728139 w 1436206"/>
                <a:gd name="connsiteY1054" fmla="*/ 1703152 h 2281695"/>
                <a:gd name="connsiteX1055" fmla="*/ 731481 w 1436206"/>
                <a:gd name="connsiteY1055" fmla="*/ 1703895 h 2281695"/>
                <a:gd name="connsiteX1056" fmla="*/ 767320 w 1436206"/>
                <a:gd name="connsiteY1056" fmla="*/ 1689226 h 2281695"/>
                <a:gd name="connsiteX1057" fmla="*/ 786632 w 1436206"/>
                <a:gd name="connsiteY1057" fmla="*/ 1691825 h 2281695"/>
                <a:gd name="connsiteX1058" fmla="*/ 714769 w 1436206"/>
                <a:gd name="connsiteY1058" fmla="*/ 1753475 h 2281695"/>
                <a:gd name="connsiteX1059" fmla="*/ 425835 w 1436206"/>
                <a:gd name="connsiteY1059" fmla="*/ 1831836 h 2281695"/>
                <a:gd name="connsiteX1060" fmla="*/ 416922 w 1436206"/>
                <a:gd name="connsiteY1060" fmla="*/ 1829979 h 2281695"/>
                <a:gd name="connsiteX1061" fmla="*/ 392782 w 1436206"/>
                <a:gd name="connsiteY1061" fmla="*/ 1826822 h 2281695"/>
                <a:gd name="connsiteX1062" fmla="*/ 378670 w 1436206"/>
                <a:gd name="connsiteY1062" fmla="*/ 1820137 h 2281695"/>
                <a:gd name="connsiteX1063" fmla="*/ 374027 w 1436206"/>
                <a:gd name="connsiteY1063" fmla="*/ 1813081 h 2281695"/>
                <a:gd name="connsiteX1064" fmla="*/ 352302 w 1436206"/>
                <a:gd name="connsiteY1064" fmla="*/ 1811781 h 2281695"/>
                <a:gd name="connsiteX1065" fmla="*/ 357130 w 1436206"/>
                <a:gd name="connsiteY1065" fmla="*/ 1799526 h 2281695"/>
                <a:gd name="connsiteX1066" fmla="*/ 400395 w 1436206"/>
                <a:gd name="connsiteY1066" fmla="*/ 1812153 h 2281695"/>
                <a:gd name="connsiteX1067" fmla="*/ 432334 w 1436206"/>
                <a:gd name="connsiteY1067" fmla="*/ 1821252 h 2281695"/>
                <a:gd name="connsiteX1068" fmla="*/ 469658 w 1436206"/>
                <a:gd name="connsiteY1068" fmla="*/ 1816238 h 2281695"/>
                <a:gd name="connsiteX1069" fmla="*/ 470586 w 1436206"/>
                <a:gd name="connsiteY1069" fmla="*/ 1825151 h 2281695"/>
                <a:gd name="connsiteX1070" fmla="*/ 482099 w 1436206"/>
                <a:gd name="connsiteY1070" fmla="*/ 1825522 h 2281695"/>
                <a:gd name="connsiteX1071" fmla="*/ 488970 w 1436206"/>
                <a:gd name="connsiteY1071" fmla="*/ 1816238 h 2281695"/>
                <a:gd name="connsiteX1072" fmla="*/ 502711 w 1436206"/>
                <a:gd name="connsiteY1072" fmla="*/ 1824037 h 2281695"/>
                <a:gd name="connsiteX1073" fmla="*/ 519423 w 1436206"/>
                <a:gd name="connsiteY1073" fmla="*/ 1819580 h 2281695"/>
                <a:gd name="connsiteX1074" fmla="*/ 523694 w 1436206"/>
                <a:gd name="connsiteY1074" fmla="*/ 1831093 h 2281695"/>
                <a:gd name="connsiteX1075" fmla="*/ 520537 w 1436206"/>
                <a:gd name="connsiteY1075" fmla="*/ 1833693 h 2281695"/>
                <a:gd name="connsiteX1076" fmla="*/ 475043 w 1436206"/>
                <a:gd name="connsiteY1076" fmla="*/ 1837964 h 2281695"/>
                <a:gd name="connsiteX1077" fmla="*/ 464087 w 1436206"/>
                <a:gd name="connsiteY1077" fmla="*/ 1837407 h 2281695"/>
                <a:gd name="connsiteX1078" fmla="*/ 425835 w 1436206"/>
                <a:gd name="connsiteY1078" fmla="*/ 1831836 h 2281695"/>
                <a:gd name="connsiteX1079" fmla="*/ 450718 w 1436206"/>
                <a:gd name="connsiteY1079" fmla="*/ 1867674 h 2281695"/>
                <a:gd name="connsiteX1080" fmla="*/ 462230 w 1436206"/>
                <a:gd name="connsiteY1080" fmla="*/ 1942507 h 2281695"/>
                <a:gd name="connsiteX1081" fmla="*/ 474486 w 1436206"/>
                <a:gd name="connsiteY1081" fmla="*/ 2022725 h 2281695"/>
                <a:gd name="connsiteX1082" fmla="*/ 478014 w 1436206"/>
                <a:gd name="connsiteY1082" fmla="*/ 2044637 h 2281695"/>
                <a:gd name="connsiteX1083" fmla="*/ 486370 w 1436206"/>
                <a:gd name="connsiteY1083" fmla="*/ 2097559 h 2281695"/>
                <a:gd name="connsiteX1084" fmla="*/ 486370 w 1436206"/>
                <a:gd name="connsiteY1084" fmla="*/ 2110928 h 2281695"/>
                <a:gd name="connsiteX1085" fmla="*/ 439205 w 1436206"/>
                <a:gd name="connsiteY1085" fmla="*/ 2111114 h 2281695"/>
                <a:gd name="connsiteX1086" fmla="*/ 433820 w 1436206"/>
                <a:gd name="connsiteY1086" fmla="*/ 2098487 h 2281695"/>
                <a:gd name="connsiteX1087" fmla="*/ 421750 w 1436206"/>
                <a:gd name="connsiteY1087" fmla="*/ 2035167 h 2281695"/>
                <a:gd name="connsiteX1088" fmla="*/ 420264 w 1436206"/>
                <a:gd name="connsiteY1088" fmla="*/ 2016783 h 2281695"/>
                <a:gd name="connsiteX1089" fmla="*/ 406895 w 1436206"/>
                <a:gd name="connsiteY1089" fmla="*/ 1903141 h 2281695"/>
                <a:gd name="connsiteX1090" fmla="*/ 398353 w 1436206"/>
                <a:gd name="connsiteY1090" fmla="*/ 1855976 h 2281695"/>
                <a:gd name="connsiteX1091" fmla="*/ 397053 w 1436206"/>
                <a:gd name="connsiteY1091" fmla="*/ 1845206 h 2281695"/>
                <a:gd name="connsiteX1092" fmla="*/ 444590 w 1436206"/>
                <a:gd name="connsiteY1092" fmla="*/ 1851890 h 2281695"/>
                <a:gd name="connsiteX1093" fmla="*/ 450718 w 1436206"/>
                <a:gd name="connsiteY1093" fmla="*/ 1867674 h 2281695"/>
                <a:gd name="connsiteX1094" fmla="*/ 335589 w 1436206"/>
                <a:gd name="connsiteY1094" fmla="*/ 1806768 h 2281695"/>
                <a:gd name="connsiteX1095" fmla="*/ 333361 w 1436206"/>
                <a:gd name="connsiteY1095" fmla="*/ 1803425 h 2281695"/>
                <a:gd name="connsiteX1096" fmla="*/ 332247 w 1436206"/>
                <a:gd name="connsiteY1096" fmla="*/ 1796926 h 2281695"/>
                <a:gd name="connsiteX1097" fmla="*/ 306065 w 1436206"/>
                <a:gd name="connsiteY1097" fmla="*/ 1796740 h 2281695"/>
                <a:gd name="connsiteX1098" fmla="*/ 317949 w 1436206"/>
                <a:gd name="connsiteY1098" fmla="*/ 1788384 h 2281695"/>
                <a:gd name="connsiteX1099" fmla="*/ 342646 w 1436206"/>
                <a:gd name="connsiteY1099" fmla="*/ 1795812 h 2281695"/>
                <a:gd name="connsiteX1100" fmla="*/ 356944 w 1436206"/>
                <a:gd name="connsiteY1100" fmla="*/ 1799526 h 2281695"/>
                <a:gd name="connsiteX1101" fmla="*/ 356944 w 1436206"/>
                <a:gd name="connsiteY1101" fmla="*/ 1799526 h 2281695"/>
                <a:gd name="connsiteX1102" fmla="*/ 335589 w 1436206"/>
                <a:gd name="connsiteY1102" fmla="*/ 1806768 h 2281695"/>
                <a:gd name="connsiteX1103" fmla="*/ 630466 w 1436206"/>
                <a:gd name="connsiteY1103" fmla="*/ 1730263 h 2281695"/>
                <a:gd name="connsiteX1104" fmla="*/ 627123 w 1436206"/>
                <a:gd name="connsiteY1104" fmla="*/ 1729892 h 2281695"/>
                <a:gd name="connsiteX1105" fmla="*/ 625824 w 1436206"/>
                <a:gd name="connsiteY1105" fmla="*/ 1726921 h 2281695"/>
                <a:gd name="connsiteX1106" fmla="*/ 644764 w 1436206"/>
                <a:gd name="connsiteY1106" fmla="*/ 1712623 h 2281695"/>
                <a:gd name="connsiteX1107" fmla="*/ 630466 w 1436206"/>
                <a:gd name="connsiteY1107" fmla="*/ 1730263 h 2281695"/>
                <a:gd name="connsiteX1108" fmla="*/ 614682 w 1436206"/>
                <a:gd name="connsiteY1108" fmla="*/ 1720979 h 2281695"/>
                <a:gd name="connsiteX1109" fmla="*/ 594256 w 1436206"/>
                <a:gd name="connsiteY1109" fmla="*/ 1733049 h 2281695"/>
                <a:gd name="connsiteX1110" fmla="*/ 577915 w 1436206"/>
                <a:gd name="connsiteY1110" fmla="*/ 1741219 h 2281695"/>
                <a:gd name="connsiteX1111" fmla="*/ 567888 w 1436206"/>
                <a:gd name="connsiteY1111" fmla="*/ 1745490 h 2281695"/>
                <a:gd name="connsiteX1112" fmla="*/ 519794 w 1436206"/>
                <a:gd name="connsiteY1112" fmla="*/ 1754403 h 2281695"/>
                <a:gd name="connsiteX1113" fmla="*/ 496954 w 1436206"/>
                <a:gd name="connsiteY1113" fmla="*/ 1744933 h 2281695"/>
                <a:gd name="connsiteX1114" fmla="*/ 493426 w 1436206"/>
                <a:gd name="connsiteY1114" fmla="*/ 1691082 h 2281695"/>
                <a:gd name="connsiteX1115" fmla="*/ 489155 w 1436206"/>
                <a:gd name="connsiteY1115" fmla="*/ 1634076 h 2281695"/>
                <a:gd name="connsiteX1116" fmla="*/ 486927 w 1436206"/>
                <a:gd name="connsiteY1116" fmla="*/ 1577811 h 2281695"/>
                <a:gd name="connsiteX1117" fmla="*/ 493612 w 1436206"/>
                <a:gd name="connsiteY1117" fmla="*/ 1581339 h 2281695"/>
                <a:gd name="connsiteX1118" fmla="*/ 535949 w 1436206"/>
                <a:gd name="connsiteY1118" fmla="*/ 1616806 h 2281695"/>
                <a:gd name="connsiteX1119" fmla="*/ 557304 w 1436206"/>
                <a:gd name="connsiteY1119" fmla="*/ 1637047 h 2281695"/>
                <a:gd name="connsiteX1120" fmla="*/ 558975 w 1436206"/>
                <a:gd name="connsiteY1120" fmla="*/ 1642060 h 2281695"/>
                <a:gd name="connsiteX1121" fmla="*/ 572530 w 1436206"/>
                <a:gd name="connsiteY1121" fmla="*/ 1653016 h 2281695"/>
                <a:gd name="connsiteX1122" fmla="*/ 618582 w 1436206"/>
                <a:gd name="connsiteY1122" fmla="*/ 1686440 h 2281695"/>
                <a:gd name="connsiteX1123" fmla="*/ 638822 w 1436206"/>
                <a:gd name="connsiteY1123" fmla="*/ 1700553 h 2281695"/>
                <a:gd name="connsiteX1124" fmla="*/ 614682 w 1436206"/>
                <a:gd name="connsiteY1124" fmla="*/ 1720979 h 2281695"/>
                <a:gd name="connsiteX1125" fmla="*/ 507725 w 1436206"/>
                <a:gd name="connsiteY1125" fmla="*/ 1764802 h 2281695"/>
                <a:gd name="connsiteX1126" fmla="*/ 534835 w 1436206"/>
                <a:gd name="connsiteY1126" fmla="*/ 1762759 h 2281695"/>
                <a:gd name="connsiteX1127" fmla="*/ 571973 w 1436206"/>
                <a:gd name="connsiteY1127" fmla="*/ 1752917 h 2281695"/>
                <a:gd name="connsiteX1128" fmla="*/ 588871 w 1436206"/>
                <a:gd name="connsiteY1128" fmla="*/ 1745490 h 2281695"/>
                <a:gd name="connsiteX1129" fmla="*/ 590728 w 1436206"/>
                <a:gd name="connsiteY1129" fmla="*/ 1746604 h 2281695"/>
                <a:gd name="connsiteX1130" fmla="*/ 581444 w 1436206"/>
                <a:gd name="connsiteY1130" fmla="*/ 1766287 h 2281695"/>
                <a:gd name="connsiteX1131" fmla="*/ 569745 w 1436206"/>
                <a:gd name="connsiteY1131" fmla="*/ 1762573 h 2281695"/>
                <a:gd name="connsiteX1132" fmla="*/ 559532 w 1436206"/>
                <a:gd name="connsiteY1132" fmla="*/ 1772229 h 2281695"/>
                <a:gd name="connsiteX1133" fmla="*/ 548019 w 1436206"/>
                <a:gd name="connsiteY1133" fmla="*/ 1797669 h 2281695"/>
                <a:gd name="connsiteX1134" fmla="*/ 536507 w 1436206"/>
                <a:gd name="connsiteY1134" fmla="*/ 1802868 h 2281695"/>
                <a:gd name="connsiteX1135" fmla="*/ 513481 w 1436206"/>
                <a:gd name="connsiteY1135" fmla="*/ 1805839 h 2281695"/>
                <a:gd name="connsiteX1136" fmla="*/ 474857 w 1436206"/>
                <a:gd name="connsiteY1136" fmla="*/ 1804354 h 2281695"/>
                <a:gd name="connsiteX1137" fmla="*/ 436419 w 1436206"/>
                <a:gd name="connsiteY1137" fmla="*/ 1800269 h 2281695"/>
                <a:gd name="connsiteX1138" fmla="*/ 376441 w 1436206"/>
                <a:gd name="connsiteY1138" fmla="*/ 1789870 h 2281695"/>
                <a:gd name="connsiteX1139" fmla="*/ 309407 w 1436206"/>
                <a:gd name="connsiteY1139" fmla="*/ 1770744 h 2281695"/>
                <a:gd name="connsiteX1140" fmla="*/ 246272 w 1436206"/>
                <a:gd name="connsiteY1140" fmla="*/ 1715779 h 2281695"/>
                <a:gd name="connsiteX1141" fmla="*/ 236431 w 1436206"/>
                <a:gd name="connsiteY1141" fmla="*/ 1702410 h 2281695"/>
                <a:gd name="connsiteX1142" fmla="*/ 203749 w 1436206"/>
                <a:gd name="connsiteY1142" fmla="*/ 1629062 h 2281695"/>
                <a:gd name="connsiteX1143" fmla="*/ 195022 w 1436206"/>
                <a:gd name="connsiteY1143" fmla="*/ 1578368 h 2281695"/>
                <a:gd name="connsiteX1144" fmla="*/ 206163 w 1436206"/>
                <a:gd name="connsiteY1144" fmla="*/ 1483481 h 2281695"/>
                <a:gd name="connsiteX1145" fmla="*/ 219162 w 1436206"/>
                <a:gd name="connsiteY1145" fmla="*/ 1439286 h 2281695"/>
                <a:gd name="connsiteX1146" fmla="*/ 250915 w 1436206"/>
                <a:gd name="connsiteY1146" fmla="*/ 1370767 h 2281695"/>
                <a:gd name="connsiteX1147" fmla="*/ 261870 w 1436206"/>
                <a:gd name="connsiteY1147" fmla="*/ 1354426 h 2281695"/>
                <a:gd name="connsiteX1148" fmla="*/ 287867 w 1436206"/>
                <a:gd name="connsiteY1148" fmla="*/ 1389707 h 2281695"/>
                <a:gd name="connsiteX1149" fmla="*/ 263913 w 1436206"/>
                <a:gd name="connsiteY1149" fmla="*/ 1439472 h 2281695"/>
                <a:gd name="connsiteX1150" fmla="*/ 244601 w 1436206"/>
                <a:gd name="connsiteY1150" fmla="*/ 1499079 h 2281695"/>
                <a:gd name="connsiteX1151" fmla="*/ 240702 w 1436206"/>
                <a:gd name="connsiteY1151" fmla="*/ 1584682 h 2281695"/>
                <a:gd name="connsiteX1152" fmla="*/ 259642 w 1436206"/>
                <a:gd name="connsiteY1152" fmla="*/ 1640203 h 2281695"/>
                <a:gd name="connsiteX1153" fmla="*/ 271155 w 1436206"/>
                <a:gd name="connsiteY1153" fmla="*/ 1665272 h 2281695"/>
                <a:gd name="connsiteX1154" fmla="*/ 286753 w 1436206"/>
                <a:gd name="connsiteY1154" fmla="*/ 1687740 h 2281695"/>
                <a:gd name="connsiteX1155" fmla="*/ 348588 w 1436206"/>
                <a:gd name="connsiteY1155" fmla="*/ 1727106 h 2281695"/>
                <a:gd name="connsiteX1156" fmla="*/ 371056 w 1436206"/>
                <a:gd name="connsiteY1156" fmla="*/ 1739733 h 2281695"/>
                <a:gd name="connsiteX1157" fmla="*/ 408380 w 1436206"/>
                <a:gd name="connsiteY1157" fmla="*/ 1755146 h 2281695"/>
                <a:gd name="connsiteX1158" fmla="*/ 507725 w 1436206"/>
                <a:gd name="connsiteY1158" fmla="*/ 1764802 h 2281695"/>
                <a:gd name="connsiteX1159" fmla="*/ 299751 w 1436206"/>
                <a:gd name="connsiteY1159" fmla="*/ 1781328 h 2281695"/>
                <a:gd name="connsiteX1160" fmla="*/ 295109 w 1436206"/>
                <a:gd name="connsiteY1160" fmla="*/ 1784856 h 2281695"/>
                <a:gd name="connsiteX1161" fmla="*/ 283225 w 1436206"/>
                <a:gd name="connsiteY1161" fmla="*/ 1774829 h 2281695"/>
                <a:gd name="connsiteX1162" fmla="*/ 284710 w 1436206"/>
                <a:gd name="connsiteY1162" fmla="*/ 1772972 h 2281695"/>
                <a:gd name="connsiteX1163" fmla="*/ 299751 w 1436206"/>
                <a:gd name="connsiteY1163" fmla="*/ 1781328 h 2281695"/>
                <a:gd name="connsiteX1164" fmla="*/ 485813 w 1436206"/>
                <a:gd name="connsiteY1164" fmla="*/ 1739548 h 2281695"/>
                <a:gd name="connsiteX1165" fmla="*/ 480428 w 1436206"/>
                <a:gd name="connsiteY1165" fmla="*/ 1754774 h 2281695"/>
                <a:gd name="connsiteX1166" fmla="*/ 452203 w 1436206"/>
                <a:gd name="connsiteY1166" fmla="*/ 1755888 h 2281695"/>
                <a:gd name="connsiteX1167" fmla="*/ 407266 w 1436206"/>
                <a:gd name="connsiteY1167" fmla="*/ 1746047 h 2281695"/>
                <a:gd name="connsiteX1168" fmla="*/ 378670 w 1436206"/>
                <a:gd name="connsiteY1168" fmla="*/ 1733791 h 2281695"/>
                <a:gd name="connsiteX1169" fmla="*/ 344317 w 1436206"/>
                <a:gd name="connsiteY1169" fmla="*/ 1715965 h 2281695"/>
                <a:gd name="connsiteX1170" fmla="*/ 336332 w 1436206"/>
                <a:gd name="connsiteY1170" fmla="*/ 1711323 h 2281695"/>
                <a:gd name="connsiteX1171" fmla="*/ 338189 w 1436206"/>
                <a:gd name="connsiteY1171" fmla="*/ 1703895 h 2281695"/>
                <a:gd name="connsiteX1172" fmla="*/ 359358 w 1436206"/>
                <a:gd name="connsiteY1172" fmla="*/ 1676413 h 2281695"/>
                <a:gd name="connsiteX1173" fmla="*/ 392039 w 1436206"/>
                <a:gd name="connsiteY1173" fmla="*/ 1644289 h 2281695"/>
                <a:gd name="connsiteX1174" fmla="*/ 423792 w 1436206"/>
                <a:gd name="connsiteY1174" fmla="*/ 1608822 h 2281695"/>
                <a:gd name="connsiteX1175" fmla="*/ 428435 w 1436206"/>
                <a:gd name="connsiteY1175" fmla="*/ 1603065 h 2281695"/>
                <a:gd name="connsiteX1176" fmla="*/ 452946 w 1436206"/>
                <a:gd name="connsiteY1176" fmla="*/ 1573355 h 2281695"/>
                <a:gd name="connsiteX1177" fmla="*/ 473372 w 1436206"/>
                <a:gd name="connsiteY1177" fmla="*/ 1562770 h 2281695"/>
                <a:gd name="connsiteX1178" fmla="*/ 479314 w 1436206"/>
                <a:gd name="connsiteY1178" fmla="*/ 1612721 h 2281695"/>
                <a:gd name="connsiteX1179" fmla="*/ 480057 w 1436206"/>
                <a:gd name="connsiteY1179" fmla="*/ 1636675 h 2281695"/>
                <a:gd name="connsiteX1180" fmla="*/ 485627 w 1436206"/>
                <a:gd name="connsiteY1180" fmla="*/ 1708352 h 2281695"/>
                <a:gd name="connsiteX1181" fmla="*/ 485813 w 1436206"/>
                <a:gd name="connsiteY1181" fmla="*/ 1739548 h 2281695"/>
                <a:gd name="connsiteX1182" fmla="*/ 404852 w 1436206"/>
                <a:gd name="connsiteY1182" fmla="*/ 1616621 h 2281695"/>
                <a:gd name="connsiteX1183" fmla="*/ 364929 w 1436206"/>
                <a:gd name="connsiteY1183" fmla="*/ 1657473 h 2281695"/>
                <a:gd name="connsiteX1184" fmla="*/ 338189 w 1436206"/>
                <a:gd name="connsiteY1184" fmla="*/ 1685326 h 2281695"/>
                <a:gd name="connsiteX1185" fmla="*/ 331504 w 1436206"/>
                <a:gd name="connsiteY1185" fmla="*/ 1691640 h 2281695"/>
                <a:gd name="connsiteX1186" fmla="*/ 304208 w 1436206"/>
                <a:gd name="connsiteY1186" fmla="*/ 1690897 h 2281695"/>
                <a:gd name="connsiteX1187" fmla="*/ 291767 w 1436206"/>
                <a:gd name="connsiteY1187" fmla="*/ 1679941 h 2281695"/>
                <a:gd name="connsiteX1188" fmla="*/ 284525 w 1436206"/>
                <a:gd name="connsiteY1188" fmla="*/ 1671585 h 2281695"/>
                <a:gd name="connsiteX1189" fmla="*/ 255371 w 1436206"/>
                <a:gd name="connsiteY1189" fmla="*/ 1602137 h 2281695"/>
                <a:gd name="connsiteX1190" fmla="*/ 253886 w 1436206"/>
                <a:gd name="connsiteY1190" fmla="*/ 1593038 h 2281695"/>
                <a:gd name="connsiteX1191" fmla="*/ 253886 w 1436206"/>
                <a:gd name="connsiteY1191" fmla="*/ 1593038 h 2281695"/>
                <a:gd name="connsiteX1192" fmla="*/ 254071 w 1436206"/>
                <a:gd name="connsiteY1192" fmla="*/ 1593038 h 2281695"/>
                <a:gd name="connsiteX1193" fmla="*/ 248686 w 1436206"/>
                <a:gd name="connsiteY1193" fmla="*/ 1544758 h 2281695"/>
                <a:gd name="connsiteX1194" fmla="*/ 268927 w 1436206"/>
                <a:gd name="connsiteY1194" fmla="*/ 1543273 h 2281695"/>
                <a:gd name="connsiteX1195" fmla="*/ 355087 w 1436206"/>
                <a:gd name="connsiteY1195" fmla="*/ 1546058 h 2281695"/>
                <a:gd name="connsiteX1196" fmla="*/ 404481 w 1436206"/>
                <a:gd name="connsiteY1196" fmla="*/ 1542716 h 2281695"/>
                <a:gd name="connsiteX1197" fmla="*/ 440319 w 1436206"/>
                <a:gd name="connsiteY1197" fmla="*/ 1545687 h 2281695"/>
                <a:gd name="connsiteX1198" fmla="*/ 449418 w 1436206"/>
                <a:gd name="connsiteY1198" fmla="*/ 1557757 h 2281695"/>
                <a:gd name="connsiteX1199" fmla="*/ 404852 w 1436206"/>
                <a:gd name="connsiteY1199" fmla="*/ 1616621 h 2281695"/>
                <a:gd name="connsiteX1200" fmla="*/ 438091 w 1436206"/>
                <a:gd name="connsiteY1200" fmla="*/ 1536588 h 2281695"/>
                <a:gd name="connsiteX1201" fmla="*/ 362700 w 1436206"/>
                <a:gd name="connsiteY1201" fmla="*/ 1537517 h 2281695"/>
                <a:gd name="connsiteX1202" fmla="*/ 357130 w 1436206"/>
                <a:gd name="connsiteY1202" fmla="*/ 1538074 h 2281695"/>
                <a:gd name="connsiteX1203" fmla="*/ 307550 w 1436206"/>
                <a:gd name="connsiteY1203" fmla="*/ 1538259 h 2281695"/>
                <a:gd name="connsiteX1204" fmla="*/ 261499 w 1436206"/>
                <a:gd name="connsiteY1204" fmla="*/ 1533988 h 2281695"/>
                <a:gd name="connsiteX1205" fmla="*/ 256300 w 1436206"/>
                <a:gd name="connsiteY1205" fmla="*/ 1493322 h 2281695"/>
                <a:gd name="connsiteX1206" fmla="*/ 278768 w 1436206"/>
                <a:gd name="connsiteY1206" fmla="*/ 1423131 h 2281695"/>
                <a:gd name="connsiteX1207" fmla="*/ 295109 w 1436206"/>
                <a:gd name="connsiteY1207" fmla="*/ 1396206 h 2281695"/>
                <a:gd name="connsiteX1208" fmla="*/ 305508 w 1436206"/>
                <a:gd name="connsiteY1208" fmla="*/ 1407348 h 2281695"/>
                <a:gd name="connsiteX1209" fmla="*/ 333918 w 1436206"/>
                <a:gd name="connsiteY1209" fmla="*/ 1433344 h 2281695"/>
                <a:gd name="connsiteX1210" fmla="*/ 350816 w 1436206"/>
                <a:gd name="connsiteY1210" fmla="*/ 1447457 h 2281695"/>
                <a:gd name="connsiteX1211" fmla="*/ 396125 w 1436206"/>
                <a:gd name="connsiteY1211" fmla="*/ 1481809 h 2281695"/>
                <a:gd name="connsiteX1212" fmla="*/ 414508 w 1436206"/>
                <a:gd name="connsiteY1212" fmla="*/ 1496479 h 2281695"/>
                <a:gd name="connsiteX1213" fmla="*/ 435305 w 1436206"/>
                <a:gd name="connsiteY1213" fmla="*/ 1520062 h 2281695"/>
                <a:gd name="connsiteX1214" fmla="*/ 448118 w 1436206"/>
                <a:gd name="connsiteY1214" fmla="*/ 1530089 h 2281695"/>
                <a:gd name="connsiteX1215" fmla="*/ 438091 w 1436206"/>
                <a:gd name="connsiteY1215" fmla="*/ 1536588 h 2281695"/>
                <a:gd name="connsiteX1216" fmla="*/ 443847 w 1436206"/>
                <a:gd name="connsiteY1216" fmla="*/ 1515605 h 2281695"/>
                <a:gd name="connsiteX1217" fmla="*/ 416736 w 1436206"/>
                <a:gd name="connsiteY1217" fmla="*/ 1485709 h 2281695"/>
                <a:gd name="connsiteX1218" fmla="*/ 397796 w 1436206"/>
                <a:gd name="connsiteY1218" fmla="*/ 1471597 h 2281695"/>
                <a:gd name="connsiteX1219" fmla="*/ 357687 w 1436206"/>
                <a:gd name="connsiteY1219" fmla="*/ 1440215 h 2281695"/>
                <a:gd name="connsiteX1220" fmla="*/ 356944 w 1436206"/>
                <a:gd name="connsiteY1220" fmla="*/ 1436501 h 2281695"/>
                <a:gd name="connsiteX1221" fmla="*/ 387211 w 1436206"/>
                <a:gd name="connsiteY1221" fmla="*/ 1439843 h 2281695"/>
                <a:gd name="connsiteX1222" fmla="*/ 418964 w 1436206"/>
                <a:gd name="connsiteY1222" fmla="*/ 1439843 h 2281695"/>
                <a:gd name="connsiteX1223" fmla="*/ 424535 w 1436206"/>
                <a:gd name="connsiteY1223" fmla="*/ 1449314 h 2281695"/>
                <a:gd name="connsiteX1224" fmla="*/ 436791 w 1436206"/>
                <a:gd name="connsiteY1224" fmla="*/ 1471597 h 2281695"/>
                <a:gd name="connsiteX1225" fmla="*/ 452946 w 1436206"/>
                <a:gd name="connsiteY1225" fmla="*/ 1522104 h 2281695"/>
                <a:gd name="connsiteX1226" fmla="*/ 443847 w 1436206"/>
                <a:gd name="connsiteY1226" fmla="*/ 1515605 h 2281695"/>
                <a:gd name="connsiteX1227" fmla="*/ 338375 w 1436206"/>
                <a:gd name="connsiteY1227" fmla="*/ 1181362 h 2281695"/>
                <a:gd name="connsiteX1228" fmla="*/ 346360 w 1436206"/>
                <a:gd name="connsiteY1228" fmla="*/ 1237627 h 2281695"/>
                <a:gd name="connsiteX1229" fmla="*/ 334847 w 1436206"/>
                <a:gd name="connsiteY1229" fmla="*/ 1229642 h 2281695"/>
                <a:gd name="connsiteX1230" fmla="*/ 315906 w 1436206"/>
                <a:gd name="connsiteY1230" fmla="*/ 1202345 h 2281695"/>
                <a:gd name="connsiteX1231" fmla="*/ 306993 w 1436206"/>
                <a:gd name="connsiteY1231" fmla="*/ 1196032 h 2281695"/>
                <a:gd name="connsiteX1232" fmla="*/ 308107 w 1436206"/>
                <a:gd name="connsiteY1232" fmla="*/ 1206802 h 2281695"/>
                <a:gd name="connsiteX1233" fmla="*/ 345988 w 1436206"/>
                <a:gd name="connsiteY1233" fmla="*/ 1251368 h 2281695"/>
                <a:gd name="connsiteX1234" fmla="*/ 353416 w 1436206"/>
                <a:gd name="connsiteY1234" fmla="*/ 1261395 h 2281695"/>
                <a:gd name="connsiteX1235" fmla="*/ 362886 w 1436206"/>
                <a:gd name="connsiteY1235" fmla="*/ 1308375 h 2281695"/>
                <a:gd name="connsiteX1236" fmla="*/ 361400 w 1436206"/>
                <a:gd name="connsiteY1236" fmla="*/ 1311903 h 2281695"/>
                <a:gd name="connsiteX1237" fmla="*/ 338746 w 1436206"/>
                <a:gd name="connsiteY1237" fmla="*/ 1300947 h 2281695"/>
                <a:gd name="connsiteX1238" fmla="*/ 316649 w 1436206"/>
                <a:gd name="connsiteY1238" fmla="*/ 1281635 h 2281695"/>
                <a:gd name="connsiteX1239" fmla="*/ 309221 w 1436206"/>
                <a:gd name="connsiteY1239" fmla="*/ 1276436 h 2281695"/>
                <a:gd name="connsiteX1240" fmla="*/ 304579 w 1436206"/>
                <a:gd name="connsiteY1240" fmla="*/ 1277921 h 2281695"/>
                <a:gd name="connsiteX1241" fmla="*/ 304208 w 1436206"/>
                <a:gd name="connsiteY1241" fmla="*/ 1281264 h 2281695"/>
                <a:gd name="connsiteX1242" fmla="*/ 308293 w 1436206"/>
                <a:gd name="connsiteY1242" fmla="*/ 1287206 h 2281695"/>
                <a:gd name="connsiteX1243" fmla="*/ 356572 w 1436206"/>
                <a:gd name="connsiteY1243" fmla="*/ 1320444 h 2281695"/>
                <a:gd name="connsiteX1244" fmla="*/ 372913 w 1436206"/>
                <a:gd name="connsiteY1244" fmla="*/ 1338456 h 2281695"/>
                <a:gd name="connsiteX1245" fmla="*/ 387026 w 1436206"/>
                <a:gd name="connsiteY1245" fmla="*/ 1381722 h 2281695"/>
                <a:gd name="connsiteX1246" fmla="*/ 376627 w 1436206"/>
                <a:gd name="connsiteY1246" fmla="*/ 1381908 h 2281695"/>
                <a:gd name="connsiteX1247" fmla="*/ 357687 w 1436206"/>
                <a:gd name="connsiteY1247" fmla="*/ 1374852 h 2281695"/>
                <a:gd name="connsiteX1248" fmla="*/ 328719 w 1436206"/>
                <a:gd name="connsiteY1248" fmla="*/ 1358511 h 2281695"/>
                <a:gd name="connsiteX1249" fmla="*/ 319249 w 1436206"/>
                <a:gd name="connsiteY1249" fmla="*/ 1358882 h 2281695"/>
                <a:gd name="connsiteX1250" fmla="*/ 323891 w 1436206"/>
                <a:gd name="connsiteY1250" fmla="*/ 1365382 h 2281695"/>
                <a:gd name="connsiteX1251" fmla="*/ 378484 w 1436206"/>
                <a:gd name="connsiteY1251" fmla="*/ 1391192 h 2281695"/>
                <a:gd name="connsiteX1252" fmla="*/ 403366 w 1436206"/>
                <a:gd name="connsiteY1252" fmla="*/ 1410504 h 2281695"/>
                <a:gd name="connsiteX1253" fmla="*/ 412465 w 1436206"/>
                <a:gd name="connsiteY1253" fmla="*/ 1427774 h 2281695"/>
                <a:gd name="connsiteX1254" fmla="*/ 402438 w 1436206"/>
                <a:gd name="connsiteY1254" fmla="*/ 1432230 h 2281695"/>
                <a:gd name="connsiteX1255" fmla="*/ 371242 w 1436206"/>
                <a:gd name="connsiteY1255" fmla="*/ 1428702 h 2281695"/>
                <a:gd name="connsiteX1256" fmla="*/ 338932 w 1436206"/>
                <a:gd name="connsiteY1256" fmla="*/ 1425360 h 2281695"/>
                <a:gd name="connsiteX1257" fmla="*/ 330019 w 1436206"/>
                <a:gd name="connsiteY1257" fmla="*/ 1418675 h 2281695"/>
                <a:gd name="connsiteX1258" fmla="*/ 318877 w 1436206"/>
                <a:gd name="connsiteY1258" fmla="*/ 1402891 h 2281695"/>
                <a:gd name="connsiteX1259" fmla="*/ 312935 w 1436206"/>
                <a:gd name="connsiteY1259" fmla="*/ 1393792 h 2281695"/>
                <a:gd name="connsiteX1260" fmla="*/ 304022 w 1436206"/>
                <a:gd name="connsiteY1260" fmla="*/ 1373181 h 2281695"/>
                <a:gd name="connsiteX1261" fmla="*/ 314978 w 1436206"/>
                <a:gd name="connsiteY1261" fmla="*/ 1364082 h 2281695"/>
                <a:gd name="connsiteX1262" fmla="*/ 312564 w 1436206"/>
                <a:gd name="connsiteY1262" fmla="*/ 1358697 h 2281695"/>
                <a:gd name="connsiteX1263" fmla="*/ 288795 w 1436206"/>
                <a:gd name="connsiteY1263" fmla="*/ 1315431 h 2281695"/>
                <a:gd name="connsiteX1264" fmla="*/ 305322 w 1436206"/>
                <a:gd name="connsiteY1264" fmla="*/ 1310603 h 2281695"/>
                <a:gd name="connsiteX1265" fmla="*/ 298080 w 1436206"/>
                <a:gd name="connsiteY1265" fmla="*/ 1293519 h 2281695"/>
                <a:gd name="connsiteX1266" fmla="*/ 288610 w 1436206"/>
                <a:gd name="connsiteY1266" fmla="*/ 1271979 h 2281695"/>
                <a:gd name="connsiteX1267" fmla="*/ 296409 w 1436206"/>
                <a:gd name="connsiteY1267" fmla="*/ 1253225 h 2281695"/>
                <a:gd name="connsiteX1268" fmla="*/ 295852 w 1436206"/>
                <a:gd name="connsiteY1268" fmla="*/ 1205316 h 2281695"/>
                <a:gd name="connsiteX1269" fmla="*/ 309964 w 1436206"/>
                <a:gd name="connsiteY1269" fmla="*/ 1183591 h 2281695"/>
                <a:gd name="connsiteX1270" fmla="*/ 325934 w 1436206"/>
                <a:gd name="connsiteY1270" fmla="*/ 1123427 h 2281695"/>
                <a:gd name="connsiteX1271" fmla="*/ 338375 w 1436206"/>
                <a:gd name="connsiteY1271" fmla="*/ 1181362 h 2281695"/>
                <a:gd name="connsiteX1272" fmla="*/ 318692 w 1436206"/>
                <a:gd name="connsiteY1272" fmla="*/ 1113771 h 2281695"/>
                <a:gd name="connsiteX1273" fmla="*/ 300123 w 1436206"/>
                <a:gd name="connsiteY1273" fmla="*/ 1166693 h 2281695"/>
                <a:gd name="connsiteX1274" fmla="*/ 284896 w 1436206"/>
                <a:gd name="connsiteY1274" fmla="*/ 1187490 h 2281695"/>
                <a:gd name="connsiteX1275" fmla="*/ 282296 w 1436206"/>
                <a:gd name="connsiteY1275" fmla="*/ 1185819 h 2281695"/>
                <a:gd name="connsiteX1276" fmla="*/ 262613 w 1436206"/>
                <a:gd name="connsiteY1276" fmla="*/ 1071248 h 2281695"/>
                <a:gd name="connsiteX1277" fmla="*/ 263727 w 1436206"/>
                <a:gd name="connsiteY1277" fmla="*/ 1060107 h 2281695"/>
                <a:gd name="connsiteX1278" fmla="*/ 311821 w 1436206"/>
                <a:gd name="connsiteY1278" fmla="*/ 1068277 h 2281695"/>
                <a:gd name="connsiteX1279" fmla="*/ 320363 w 1436206"/>
                <a:gd name="connsiteY1279" fmla="*/ 1104858 h 2281695"/>
                <a:gd name="connsiteX1280" fmla="*/ 318692 w 1436206"/>
                <a:gd name="connsiteY1280" fmla="*/ 1113771 h 2281695"/>
                <a:gd name="connsiteX1281" fmla="*/ 979935 w 1436206"/>
                <a:gd name="connsiteY1281" fmla="*/ 1002357 h 2281695"/>
                <a:gd name="connsiteX1282" fmla="*/ 919586 w 1436206"/>
                <a:gd name="connsiteY1282" fmla="*/ 1019440 h 2281695"/>
                <a:gd name="connsiteX1283" fmla="*/ 823770 w 1436206"/>
                <a:gd name="connsiteY1283" fmla="*/ 1038566 h 2281695"/>
                <a:gd name="connsiteX1284" fmla="*/ 689515 w 1436206"/>
                <a:gd name="connsiteY1284" fmla="*/ 1049708 h 2281695"/>
                <a:gd name="connsiteX1285" fmla="*/ 647178 w 1436206"/>
                <a:gd name="connsiteY1285" fmla="*/ 1053050 h 2281695"/>
                <a:gd name="connsiteX1286" fmla="*/ 582558 w 1436206"/>
                <a:gd name="connsiteY1286" fmla="*/ 1053793 h 2281695"/>
                <a:gd name="connsiteX1287" fmla="*/ 556747 w 1436206"/>
                <a:gd name="connsiteY1287" fmla="*/ 1055464 h 2281695"/>
                <a:gd name="connsiteX1288" fmla="*/ 547648 w 1436206"/>
                <a:gd name="connsiteY1288" fmla="*/ 1056207 h 2281695"/>
                <a:gd name="connsiteX1289" fmla="*/ 464644 w 1436206"/>
                <a:gd name="connsiteY1289" fmla="*/ 1053236 h 2281695"/>
                <a:gd name="connsiteX1290" fmla="*/ 400395 w 1436206"/>
                <a:gd name="connsiteY1290" fmla="*/ 1047480 h 2281695"/>
                <a:gd name="connsiteX1291" fmla="*/ 334104 w 1436206"/>
                <a:gd name="connsiteY1291" fmla="*/ 1043209 h 2281695"/>
                <a:gd name="connsiteX1292" fmla="*/ 320177 w 1436206"/>
                <a:gd name="connsiteY1292" fmla="*/ 1041909 h 2281695"/>
                <a:gd name="connsiteX1293" fmla="*/ 308664 w 1436206"/>
                <a:gd name="connsiteY1293" fmla="*/ 993258 h 2281695"/>
                <a:gd name="connsiteX1294" fmla="*/ 318135 w 1436206"/>
                <a:gd name="connsiteY1294" fmla="*/ 988059 h 2281695"/>
                <a:gd name="connsiteX1295" fmla="*/ 325748 w 1436206"/>
                <a:gd name="connsiteY1295" fmla="*/ 985273 h 2281695"/>
                <a:gd name="connsiteX1296" fmla="*/ 321848 w 1436206"/>
                <a:gd name="connsiteY1296" fmla="*/ 979517 h 2281695"/>
                <a:gd name="connsiteX1297" fmla="*/ 306993 w 1436206"/>
                <a:gd name="connsiteY1297" fmla="*/ 979517 h 2281695"/>
                <a:gd name="connsiteX1298" fmla="*/ 296966 w 1436206"/>
                <a:gd name="connsiteY1298" fmla="*/ 918982 h 2281695"/>
                <a:gd name="connsiteX1299" fmla="*/ 309221 w 1436206"/>
                <a:gd name="connsiteY1299" fmla="*/ 916382 h 2281695"/>
                <a:gd name="connsiteX1300" fmla="*/ 441619 w 1436206"/>
                <a:gd name="connsiteY1300" fmla="*/ 906355 h 2281695"/>
                <a:gd name="connsiteX1301" fmla="*/ 616353 w 1436206"/>
                <a:gd name="connsiteY1301" fmla="*/ 899299 h 2281695"/>
                <a:gd name="connsiteX1302" fmla="*/ 690072 w 1436206"/>
                <a:gd name="connsiteY1302" fmla="*/ 898927 h 2281695"/>
                <a:gd name="connsiteX1303" fmla="*/ 710127 w 1436206"/>
                <a:gd name="connsiteY1303" fmla="*/ 896699 h 2281695"/>
                <a:gd name="connsiteX1304" fmla="*/ 743180 w 1436206"/>
                <a:gd name="connsiteY1304" fmla="*/ 897256 h 2281695"/>
                <a:gd name="connsiteX1305" fmla="*/ 779947 w 1436206"/>
                <a:gd name="connsiteY1305" fmla="*/ 898556 h 2281695"/>
                <a:gd name="connsiteX1306" fmla="*/ 855523 w 1436206"/>
                <a:gd name="connsiteY1306" fmla="*/ 900598 h 2281695"/>
                <a:gd name="connsiteX1307" fmla="*/ 919400 w 1436206"/>
                <a:gd name="connsiteY1307" fmla="*/ 909140 h 2281695"/>
                <a:gd name="connsiteX1308" fmla="*/ 1005189 w 1436206"/>
                <a:gd name="connsiteY1308" fmla="*/ 930680 h 2281695"/>
                <a:gd name="connsiteX1309" fmla="*/ 1036385 w 1436206"/>
                <a:gd name="connsiteY1309" fmla="*/ 946464 h 2281695"/>
                <a:gd name="connsiteX1310" fmla="*/ 1050126 w 1436206"/>
                <a:gd name="connsiteY1310" fmla="*/ 965219 h 2281695"/>
                <a:gd name="connsiteX1311" fmla="*/ 979935 w 1436206"/>
                <a:gd name="connsiteY1311" fmla="*/ 1002357 h 2281695"/>
                <a:gd name="connsiteX1312" fmla="*/ 307179 w 1436206"/>
                <a:gd name="connsiteY1312" fmla="*/ 1036524 h 2281695"/>
                <a:gd name="connsiteX1313" fmla="*/ 255371 w 1436206"/>
                <a:gd name="connsiteY1313" fmla="*/ 1030210 h 2281695"/>
                <a:gd name="connsiteX1314" fmla="*/ 254071 w 1436206"/>
                <a:gd name="connsiteY1314" fmla="*/ 992887 h 2281695"/>
                <a:gd name="connsiteX1315" fmla="*/ 296223 w 1436206"/>
                <a:gd name="connsiteY1315" fmla="*/ 992144 h 2281695"/>
                <a:gd name="connsiteX1316" fmla="*/ 307179 w 1436206"/>
                <a:gd name="connsiteY1316" fmla="*/ 1036524 h 2281695"/>
                <a:gd name="connsiteX1317" fmla="*/ 294738 w 1436206"/>
                <a:gd name="connsiteY1317" fmla="*/ 982674 h 2281695"/>
                <a:gd name="connsiteX1318" fmla="*/ 243487 w 1436206"/>
                <a:gd name="connsiteY1318" fmla="*/ 979146 h 2281695"/>
                <a:gd name="connsiteX1319" fmla="*/ 232346 w 1436206"/>
                <a:gd name="connsiteY1319" fmla="*/ 918796 h 2281695"/>
                <a:gd name="connsiteX1320" fmla="*/ 223804 w 1436206"/>
                <a:gd name="connsiteY1320" fmla="*/ 858632 h 2281695"/>
                <a:gd name="connsiteX1321" fmla="*/ 215448 w 1436206"/>
                <a:gd name="connsiteY1321" fmla="*/ 798654 h 2281695"/>
                <a:gd name="connsiteX1322" fmla="*/ 207092 w 1436206"/>
                <a:gd name="connsiteY1322" fmla="*/ 737934 h 2281695"/>
                <a:gd name="connsiteX1323" fmla="*/ 260385 w 1436206"/>
                <a:gd name="connsiteY1323" fmla="*/ 749818 h 2281695"/>
                <a:gd name="connsiteX1324" fmla="*/ 264470 w 1436206"/>
                <a:gd name="connsiteY1324" fmla="*/ 759659 h 2281695"/>
                <a:gd name="connsiteX1325" fmla="*/ 280996 w 1436206"/>
                <a:gd name="connsiteY1325" fmla="*/ 865317 h 2281695"/>
                <a:gd name="connsiteX1326" fmla="*/ 294738 w 1436206"/>
                <a:gd name="connsiteY1326" fmla="*/ 973203 h 2281695"/>
                <a:gd name="connsiteX1327" fmla="*/ 294738 w 1436206"/>
                <a:gd name="connsiteY1327" fmla="*/ 982674 h 2281695"/>
                <a:gd name="connsiteX1328" fmla="*/ 1086336 w 1436206"/>
                <a:gd name="connsiteY1328" fmla="*/ 949992 h 2281695"/>
                <a:gd name="connsiteX1329" fmla="*/ 1066653 w 1436206"/>
                <a:gd name="connsiteY1329" fmla="*/ 1118599 h 2281695"/>
                <a:gd name="connsiteX1330" fmla="*/ 1060154 w 1436206"/>
                <a:gd name="connsiteY1330" fmla="*/ 1199560 h 2281695"/>
                <a:gd name="connsiteX1331" fmla="*/ 1056068 w 1436206"/>
                <a:gd name="connsiteY1331" fmla="*/ 1245611 h 2281695"/>
                <a:gd name="connsiteX1332" fmla="*/ 1040099 w 1436206"/>
                <a:gd name="connsiteY1332" fmla="*/ 1390635 h 2281695"/>
                <a:gd name="connsiteX1333" fmla="*/ 1025244 w 1436206"/>
                <a:gd name="connsiteY1333" fmla="*/ 1515419 h 2281695"/>
                <a:gd name="connsiteX1334" fmla="*/ 1021159 w 1436206"/>
                <a:gd name="connsiteY1334" fmla="*/ 1574469 h 2281695"/>
                <a:gd name="connsiteX1335" fmla="*/ 1016702 w 1436206"/>
                <a:gd name="connsiteY1335" fmla="*/ 1618478 h 2281695"/>
                <a:gd name="connsiteX1336" fmla="*/ 1001475 w 1436206"/>
                <a:gd name="connsiteY1336" fmla="*/ 1735648 h 2281695"/>
                <a:gd name="connsiteX1337" fmla="*/ 993119 w 1436206"/>
                <a:gd name="connsiteY1337" fmla="*/ 1812710 h 2281695"/>
                <a:gd name="connsiteX1338" fmla="*/ 987363 w 1436206"/>
                <a:gd name="connsiteY1338" fmla="*/ 1841677 h 2281695"/>
                <a:gd name="connsiteX1339" fmla="*/ 979007 w 1436206"/>
                <a:gd name="connsiteY1339" fmla="*/ 1920596 h 2281695"/>
                <a:gd name="connsiteX1340" fmla="*/ 974922 w 1436206"/>
                <a:gd name="connsiteY1340" fmla="*/ 1949935 h 2281695"/>
                <a:gd name="connsiteX1341" fmla="*/ 967865 w 1436206"/>
                <a:gd name="connsiteY1341" fmla="*/ 2021611 h 2281695"/>
                <a:gd name="connsiteX1342" fmla="*/ 961738 w 1436206"/>
                <a:gd name="connsiteY1342" fmla="*/ 2061720 h 2281695"/>
                <a:gd name="connsiteX1343" fmla="*/ 953753 w 1436206"/>
                <a:gd name="connsiteY1343" fmla="*/ 2112785 h 2281695"/>
                <a:gd name="connsiteX1344" fmla="*/ 946140 w 1436206"/>
                <a:gd name="connsiteY1344" fmla="*/ 2144910 h 2281695"/>
                <a:gd name="connsiteX1345" fmla="*/ 942983 w 1436206"/>
                <a:gd name="connsiteY1345" fmla="*/ 2151409 h 2281695"/>
                <a:gd name="connsiteX1346" fmla="*/ 931099 w 1436206"/>
                <a:gd name="connsiteY1346" fmla="*/ 2169792 h 2281695"/>
                <a:gd name="connsiteX1347" fmla="*/ 893775 w 1436206"/>
                <a:gd name="connsiteY1347" fmla="*/ 2199131 h 2281695"/>
                <a:gd name="connsiteX1348" fmla="*/ 864807 w 1436206"/>
                <a:gd name="connsiteY1348" fmla="*/ 2210830 h 2281695"/>
                <a:gd name="connsiteX1349" fmla="*/ 861279 w 1436206"/>
                <a:gd name="connsiteY1349" fmla="*/ 2211944 h 2281695"/>
                <a:gd name="connsiteX1350" fmla="*/ 785146 w 1436206"/>
                <a:gd name="connsiteY1350" fmla="*/ 2233856 h 2281695"/>
                <a:gd name="connsiteX1351" fmla="*/ 736309 w 1436206"/>
                <a:gd name="connsiteY1351" fmla="*/ 2243326 h 2281695"/>
                <a:gd name="connsiteX1352" fmla="*/ 705113 w 1436206"/>
                <a:gd name="connsiteY1352" fmla="*/ 2245740 h 2281695"/>
                <a:gd name="connsiteX1353" fmla="*/ 618396 w 1436206"/>
                <a:gd name="connsiteY1353" fmla="*/ 2249082 h 2281695"/>
                <a:gd name="connsiteX1354" fmla="*/ 540963 w 1436206"/>
                <a:gd name="connsiteY1354" fmla="*/ 2252610 h 2281695"/>
                <a:gd name="connsiteX1355" fmla="*/ 481913 w 1436206"/>
                <a:gd name="connsiteY1355" fmla="*/ 2250753 h 2281695"/>
                <a:gd name="connsiteX1356" fmla="*/ 436048 w 1436206"/>
                <a:gd name="connsiteY1356" fmla="*/ 2246111 h 2281695"/>
                <a:gd name="connsiteX1357" fmla="*/ 381641 w 1436206"/>
                <a:gd name="connsiteY1357" fmla="*/ 2236084 h 2281695"/>
                <a:gd name="connsiteX1358" fmla="*/ 320177 w 1436206"/>
                <a:gd name="connsiteY1358" fmla="*/ 2223828 h 2281695"/>
                <a:gd name="connsiteX1359" fmla="*/ 304208 w 1436206"/>
                <a:gd name="connsiteY1359" fmla="*/ 2219743 h 2281695"/>
                <a:gd name="connsiteX1360" fmla="*/ 224918 w 1436206"/>
                <a:gd name="connsiteY1360" fmla="*/ 2189847 h 2281695"/>
                <a:gd name="connsiteX1361" fmla="*/ 189265 w 1436206"/>
                <a:gd name="connsiteY1361" fmla="*/ 2161622 h 2281695"/>
                <a:gd name="connsiteX1362" fmla="*/ 180352 w 1436206"/>
                <a:gd name="connsiteY1362" fmla="*/ 2133954 h 2281695"/>
                <a:gd name="connsiteX1363" fmla="*/ 171996 w 1436206"/>
                <a:gd name="connsiteY1363" fmla="*/ 2060606 h 2281695"/>
                <a:gd name="connsiteX1364" fmla="*/ 157698 w 1436206"/>
                <a:gd name="connsiteY1364" fmla="*/ 1945107 h 2281695"/>
                <a:gd name="connsiteX1365" fmla="*/ 156027 w 1436206"/>
                <a:gd name="connsiteY1365" fmla="*/ 1928581 h 2281695"/>
                <a:gd name="connsiteX1366" fmla="*/ 145257 w 1436206"/>
                <a:gd name="connsiteY1366" fmla="*/ 1839078 h 2281695"/>
                <a:gd name="connsiteX1367" fmla="*/ 136715 w 1436206"/>
                <a:gd name="connsiteY1367" fmla="*/ 1773158 h 2281695"/>
                <a:gd name="connsiteX1368" fmla="*/ 133001 w 1436206"/>
                <a:gd name="connsiteY1368" fmla="*/ 1744004 h 2281695"/>
                <a:gd name="connsiteX1369" fmla="*/ 120560 w 1436206"/>
                <a:gd name="connsiteY1369" fmla="*/ 1641503 h 2281695"/>
                <a:gd name="connsiteX1370" fmla="*/ 118332 w 1436206"/>
                <a:gd name="connsiteY1370" fmla="*/ 1611978 h 2281695"/>
                <a:gd name="connsiteX1371" fmla="*/ 109604 w 1436206"/>
                <a:gd name="connsiteY1371" fmla="*/ 1526004 h 2281695"/>
                <a:gd name="connsiteX1372" fmla="*/ 109047 w 1436206"/>
                <a:gd name="connsiteY1372" fmla="*/ 1520433 h 2281695"/>
                <a:gd name="connsiteX1373" fmla="*/ 102177 w 1436206"/>
                <a:gd name="connsiteY1373" fmla="*/ 1417561 h 2281695"/>
                <a:gd name="connsiteX1374" fmla="*/ 93821 w 1436206"/>
                <a:gd name="connsiteY1374" fmla="*/ 1348112 h 2281695"/>
                <a:gd name="connsiteX1375" fmla="*/ 86393 w 1436206"/>
                <a:gd name="connsiteY1375" fmla="*/ 1280150 h 2281695"/>
                <a:gd name="connsiteX1376" fmla="*/ 77108 w 1436206"/>
                <a:gd name="connsiteY1376" fmla="*/ 1193989 h 2281695"/>
                <a:gd name="connsiteX1377" fmla="*/ 73952 w 1436206"/>
                <a:gd name="connsiteY1377" fmla="*/ 1153695 h 2281695"/>
                <a:gd name="connsiteX1378" fmla="*/ 67081 w 1436206"/>
                <a:gd name="connsiteY1378" fmla="*/ 1080161 h 2281695"/>
                <a:gd name="connsiteX1379" fmla="*/ 59282 w 1436206"/>
                <a:gd name="connsiteY1379" fmla="*/ 996415 h 2281695"/>
                <a:gd name="connsiteX1380" fmla="*/ 56125 w 1436206"/>
                <a:gd name="connsiteY1380" fmla="*/ 965404 h 2281695"/>
                <a:gd name="connsiteX1381" fmla="*/ 50369 w 1436206"/>
                <a:gd name="connsiteY1381" fmla="*/ 899299 h 2281695"/>
                <a:gd name="connsiteX1382" fmla="*/ 45912 w 1436206"/>
                <a:gd name="connsiteY1382" fmla="*/ 844149 h 2281695"/>
                <a:gd name="connsiteX1383" fmla="*/ 44241 w 1436206"/>
                <a:gd name="connsiteY1383" fmla="*/ 823908 h 2281695"/>
                <a:gd name="connsiteX1384" fmla="*/ 43127 w 1436206"/>
                <a:gd name="connsiteY1384" fmla="*/ 798283 h 2281695"/>
                <a:gd name="connsiteX1385" fmla="*/ 39785 w 1436206"/>
                <a:gd name="connsiteY1385" fmla="*/ 759659 h 2281695"/>
                <a:gd name="connsiteX1386" fmla="*/ 37556 w 1436206"/>
                <a:gd name="connsiteY1386" fmla="*/ 732177 h 2281695"/>
                <a:gd name="connsiteX1387" fmla="*/ 34771 w 1436206"/>
                <a:gd name="connsiteY1387" fmla="*/ 702838 h 2281695"/>
                <a:gd name="connsiteX1388" fmla="*/ 33100 w 1436206"/>
                <a:gd name="connsiteY1388" fmla="*/ 681484 h 2281695"/>
                <a:gd name="connsiteX1389" fmla="*/ 41270 w 1436206"/>
                <a:gd name="connsiteY1389" fmla="*/ 683898 h 2281695"/>
                <a:gd name="connsiteX1390" fmla="*/ 99020 w 1436206"/>
                <a:gd name="connsiteY1390" fmla="*/ 707852 h 2281695"/>
                <a:gd name="connsiteX1391" fmla="*/ 170325 w 1436206"/>
                <a:gd name="connsiteY1391" fmla="*/ 726235 h 2281695"/>
                <a:gd name="connsiteX1392" fmla="*/ 182952 w 1436206"/>
                <a:gd name="connsiteY1392" fmla="*/ 729206 h 2281695"/>
                <a:gd name="connsiteX1393" fmla="*/ 191865 w 1436206"/>
                <a:gd name="connsiteY1393" fmla="*/ 739419 h 2281695"/>
                <a:gd name="connsiteX1394" fmla="*/ 194465 w 1436206"/>
                <a:gd name="connsiteY1394" fmla="*/ 759659 h 2281695"/>
                <a:gd name="connsiteX1395" fmla="*/ 204678 w 1436206"/>
                <a:gd name="connsiteY1395" fmla="*/ 843963 h 2281695"/>
                <a:gd name="connsiteX1396" fmla="*/ 208577 w 1436206"/>
                <a:gd name="connsiteY1396" fmla="*/ 863832 h 2281695"/>
                <a:gd name="connsiteX1397" fmla="*/ 217676 w 1436206"/>
                <a:gd name="connsiteY1397" fmla="*/ 916939 h 2281695"/>
                <a:gd name="connsiteX1398" fmla="*/ 209134 w 1436206"/>
                <a:gd name="connsiteY1398" fmla="*/ 921024 h 2281695"/>
                <a:gd name="connsiteX1399" fmla="*/ 142843 w 1436206"/>
                <a:gd name="connsiteY1399" fmla="*/ 944236 h 2281695"/>
                <a:gd name="connsiteX1400" fmla="*/ 118146 w 1436206"/>
                <a:gd name="connsiteY1400" fmla="*/ 956677 h 2281695"/>
                <a:gd name="connsiteX1401" fmla="*/ 101248 w 1436206"/>
                <a:gd name="connsiteY1401" fmla="*/ 963919 h 2281695"/>
                <a:gd name="connsiteX1402" fmla="*/ 80265 w 1436206"/>
                <a:gd name="connsiteY1402" fmla="*/ 998272 h 2281695"/>
                <a:gd name="connsiteX1403" fmla="*/ 86207 w 1436206"/>
                <a:gd name="connsiteY1403" fmla="*/ 1049522 h 2281695"/>
                <a:gd name="connsiteX1404" fmla="*/ 99206 w 1436206"/>
                <a:gd name="connsiteY1404" fmla="*/ 1163165 h 2281695"/>
                <a:gd name="connsiteX1405" fmla="*/ 110718 w 1436206"/>
                <a:gd name="connsiteY1405" fmla="*/ 1269565 h 2281695"/>
                <a:gd name="connsiteX1406" fmla="*/ 113318 w 1436206"/>
                <a:gd name="connsiteY1406" fmla="*/ 1293334 h 2281695"/>
                <a:gd name="connsiteX1407" fmla="*/ 128173 w 1436206"/>
                <a:gd name="connsiteY1407" fmla="*/ 1445971 h 2281695"/>
                <a:gd name="connsiteX1408" fmla="*/ 138201 w 1436206"/>
                <a:gd name="connsiteY1408" fmla="*/ 1535845 h 2281695"/>
                <a:gd name="connsiteX1409" fmla="*/ 139129 w 1436206"/>
                <a:gd name="connsiteY1409" fmla="*/ 1552372 h 2281695"/>
                <a:gd name="connsiteX1410" fmla="*/ 143957 w 1436206"/>
                <a:gd name="connsiteY1410" fmla="*/ 1601951 h 2281695"/>
                <a:gd name="connsiteX1411" fmla="*/ 156213 w 1436206"/>
                <a:gd name="connsiteY1411" fmla="*/ 1725064 h 2281695"/>
                <a:gd name="connsiteX1412" fmla="*/ 162712 w 1436206"/>
                <a:gd name="connsiteY1412" fmla="*/ 1791170 h 2281695"/>
                <a:gd name="connsiteX1413" fmla="*/ 174224 w 1436206"/>
                <a:gd name="connsiteY1413" fmla="*/ 1892000 h 2281695"/>
                <a:gd name="connsiteX1414" fmla="*/ 195579 w 1436206"/>
                <a:gd name="connsiteY1414" fmla="*/ 2039995 h 2281695"/>
                <a:gd name="connsiteX1415" fmla="*/ 199478 w 1436206"/>
                <a:gd name="connsiteY1415" fmla="*/ 2074719 h 2281695"/>
                <a:gd name="connsiteX1416" fmla="*/ 213405 w 1436206"/>
                <a:gd name="connsiteY1416" fmla="*/ 2127641 h 2281695"/>
                <a:gd name="connsiteX1417" fmla="*/ 228260 w 1436206"/>
                <a:gd name="connsiteY1417" fmla="*/ 2143610 h 2281695"/>
                <a:gd name="connsiteX1418" fmla="*/ 251100 w 1436206"/>
                <a:gd name="connsiteY1418" fmla="*/ 2155309 h 2281695"/>
                <a:gd name="connsiteX1419" fmla="*/ 291767 w 1436206"/>
                <a:gd name="connsiteY1419" fmla="*/ 2172392 h 2281695"/>
                <a:gd name="connsiteX1420" fmla="*/ 318320 w 1436206"/>
                <a:gd name="connsiteY1420" fmla="*/ 2180005 h 2281695"/>
                <a:gd name="connsiteX1421" fmla="*/ 361586 w 1436206"/>
                <a:gd name="connsiteY1421" fmla="*/ 2188918 h 2281695"/>
                <a:gd name="connsiteX1422" fmla="*/ 414508 w 1436206"/>
                <a:gd name="connsiteY1422" fmla="*/ 2196903 h 2281695"/>
                <a:gd name="connsiteX1423" fmla="*/ 469287 w 1436206"/>
                <a:gd name="connsiteY1423" fmla="*/ 2203588 h 2281695"/>
                <a:gd name="connsiteX1424" fmla="*/ 536878 w 1436206"/>
                <a:gd name="connsiteY1424" fmla="*/ 2210644 h 2281695"/>
                <a:gd name="connsiteX1425" fmla="*/ 575502 w 1436206"/>
                <a:gd name="connsiteY1425" fmla="*/ 2210087 h 2281695"/>
                <a:gd name="connsiteX1426" fmla="*/ 637893 w 1436206"/>
                <a:gd name="connsiteY1426" fmla="*/ 2203774 h 2281695"/>
                <a:gd name="connsiteX1427" fmla="*/ 703814 w 1436206"/>
                <a:gd name="connsiteY1427" fmla="*/ 2196903 h 2281695"/>
                <a:gd name="connsiteX1428" fmla="*/ 773076 w 1436206"/>
                <a:gd name="connsiteY1428" fmla="*/ 2186876 h 2281695"/>
                <a:gd name="connsiteX1429" fmla="*/ 846238 w 1436206"/>
                <a:gd name="connsiteY1429" fmla="*/ 2168678 h 2281695"/>
                <a:gd name="connsiteX1430" fmla="*/ 866664 w 1436206"/>
                <a:gd name="connsiteY1430" fmla="*/ 2160694 h 2281695"/>
                <a:gd name="connsiteX1431" fmla="*/ 903059 w 1436206"/>
                <a:gd name="connsiteY1431" fmla="*/ 2147510 h 2281695"/>
                <a:gd name="connsiteX1432" fmla="*/ 928499 w 1436206"/>
                <a:gd name="connsiteY1432" fmla="*/ 2122256 h 2281695"/>
                <a:gd name="connsiteX1433" fmla="*/ 932584 w 1436206"/>
                <a:gd name="connsiteY1433" fmla="*/ 2098859 h 2281695"/>
                <a:gd name="connsiteX1434" fmla="*/ 938526 w 1436206"/>
                <a:gd name="connsiteY1434" fmla="*/ 2049465 h 2281695"/>
                <a:gd name="connsiteX1435" fmla="*/ 946511 w 1436206"/>
                <a:gd name="connsiteY1435" fmla="*/ 1983731 h 2281695"/>
                <a:gd name="connsiteX1436" fmla="*/ 951525 w 1436206"/>
                <a:gd name="connsiteY1436" fmla="*/ 1937865 h 2281695"/>
                <a:gd name="connsiteX1437" fmla="*/ 958581 w 1436206"/>
                <a:gd name="connsiteY1437" fmla="*/ 1888657 h 2281695"/>
                <a:gd name="connsiteX1438" fmla="*/ 962109 w 1436206"/>
                <a:gd name="connsiteY1438" fmla="*/ 1851890 h 2281695"/>
                <a:gd name="connsiteX1439" fmla="*/ 972136 w 1436206"/>
                <a:gd name="connsiteY1439" fmla="*/ 1762202 h 2281695"/>
                <a:gd name="connsiteX1440" fmla="*/ 980864 w 1436206"/>
                <a:gd name="connsiteY1440" fmla="*/ 1690711 h 2281695"/>
                <a:gd name="connsiteX1441" fmla="*/ 1001661 w 1436206"/>
                <a:gd name="connsiteY1441" fmla="*/ 1537145 h 2281695"/>
                <a:gd name="connsiteX1442" fmla="*/ 1008717 w 1436206"/>
                <a:gd name="connsiteY1442" fmla="*/ 1480510 h 2281695"/>
                <a:gd name="connsiteX1443" fmla="*/ 1020230 w 1436206"/>
                <a:gd name="connsiteY1443" fmla="*/ 1388964 h 2281695"/>
                <a:gd name="connsiteX1444" fmla="*/ 1029515 w 1436206"/>
                <a:gd name="connsiteY1444" fmla="*/ 1289806 h 2281695"/>
                <a:gd name="connsiteX1445" fmla="*/ 1038799 w 1436206"/>
                <a:gd name="connsiteY1445" fmla="*/ 1196218 h 2281695"/>
                <a:gd name="connsiteX1446" fmla="*/ 1048084 w 1436206"/>
                <a:gd name="connsiteY1446" fmla="*/ 1106343 h 2281695"/>
                <a:gd name="connsiteX1447" fmla="*/ 1052726 w 1436206"/>
                <a:gd name="connsiteY1447" fmla="*/ 1064192 h 2281695"/>
                <a:gd name="connsiteX1448" fmla="*/ 1054583 w 1436206"/>
                <a:gd name="connsiteY1448" fmla="*/ 1034667 h 2281695"/>
                <a:gd name="connsiteX1449" fmla="*/ 1060154 w 1436206"/>
                <a:gd name="connsiteY1449" fmla="*/ 974132 h 2281695"/>
                <a:gd name="connsiteX1450" fmla="*/ 1047898 w 1436206"/>
                <a:gd name="connsiteY1450" fmla="*/ 942379 h 2281695"/>
                <a:gd name="connsiteX1451" fmla="*/ 1010574 w 1436206"/>
                <a:gd name="connsiteY1451" fmla="*/ 922510 h 2281695"/>
                <a:gd name="connsiteX1452" fmla="*/ 915686 w 1436206"/>
                <a:gd name="connsiteY1452" fmla="*/ 899670 h 2281695"/>
                <a:gd name="connsiteX1453" fmla="*/ 840667 w 1436206"/>
                <a:gd name="connsiteY1453" fmla="*/ 889457 h 2281695"/>
                <a:gd name="connsiteX1454" fmla="*/ 785332 w 1436206"/>
                <a:gd name="connsiteY1454" fmla="*/ 887972 h 2281695"/>
                <a:gd name="connsiteX1455" fmla="*/ 752093 w 1436206"/>
                <a:gd name="connsiteY1455" fmla="*/ 888343 h 2281695"/>
                <a:gd name="connsiteX1456" fmla="*/ 650520 w 1436206"/>
                <a:gd name="connsiteY1456" fmla="*/ 887972 h 2281695"/>
                <a:gd name="connsiteX1457" fmla="*/ 560089 w 1436206"/>
                <a:gd name="connsiteY1457" fmla="*/ 887972 h 2281695"/>
                <a:gd name="connsiteX1458" fmla="*/ 469844 w 1436206"/>
                <a:gd name="connsiteY1458" fmla="*/ 893542 h 2281695"/>
                <a:gd name="connsiteX1459" fmla="*/ 302351 w 1436206"/>
                <a:gd name="connsiteY1459" fmla="*/ 907655 h 2281695"/>
                <a:gd name="connsiteX1460" fmla="*/ 296223 w 1436206"/>
                <a:gd name="connsiteY1460" fmla="*/ 906169 h 2281695"/>
                <a:gd name="connsiteX1461" fmla="*/ 289724 w 1436206"/>
                <a:gd name="connsiteY1461" fmla="*/ 856776 h 2281695"/>
                <a:gd name="connsiteX1462" fmla="*/ 281925 w 1436206"/>
                <a:gd name="connsiteY1462" fmla="*/ 805711 h 2281695"/>
                <a:gd name="connsiteX1463" fmla="*/ 273755 w 1436206"/>
                <a:gd name="connsiteY1463" fmla="*/ 755946 h 2281695"/>
                <a:gd name="connsiteX1464" fmla="*/ 282296 w 1436206"/>
                <a:gd name="connsiteY1464" fmla="*/ 755017 h 2281695"/>
                <a:gd name="connsiteX1465" fmla="*/ 374956 w 1436206"/>
                <a:gd name="connsiteY1465" fmla="*/ 771915 h 2281695"/>
                <a:gd name="connsiteX1466" fmla="*/ 387768 w 1436206"/>
                <a:gd name="connsiteY1466" fmla="*/ 773772 h 2281695"/>
                <a:gd name="connsiteX1467" fmla="*/ 485070 w 1436206"/>
                <a:gd name="connsiteY1467" fmla="*/ 783614 h 2281695"/>
                <a:gd name="connsiteX1468" fmla="*/ 503454 w 1436206"/>
                <a:gd name="connsiteY1468" fmla="*/ 784728 h 2281695"/>
                <a:gd name="connsiteX1469" fmla="*/ 549505 w 1436206"/>
                <a:gd name="connsiteY1469" fmla="*/ 786956 h 2281695"/>
                <a:gd name="connsiteX1470" fmla="*/ 595556 w 1436206"/>
                <a:gd name="connsiteY1470" fmla="*/ 787884 h 2281695"/>
                <a:gd name="connsiteX1471" fmla="*/ 685987 w 1436206"/>
                <a:gd name="connsiteY1471" fmla="*/ 785285 h 2281695"/>
                <a:gd name="connsiteX1472" fmla="*/ 729996 w 1436206"/>
                <a:gd name="connsiteY1472" fmla="*/ 780457 h 2281695"/>
                <a:gd name="connsiteX1473" fmla="*/ 753764 w 1436206"/>
                <a:gd name="connsiteY1473" fmla="*/ 789556 h 2281695"/>
                <a:gd name="connsiteX1474" fmla="*/ 804829 w 1436206"/>
                <a:gd name="connsiteY1474" fmla="*/ 834307 h 2281695"/>
                <a:gd name="connsiteX1475" fmla="*/ 854223 w 1436206"/>
                <a:gd name="connsiteY1475" fmla="*/ 862718 h 2281695"/>
                <a:gd name="connsiteX1476" fmla="*/ 876506 w 1436206"/>
                <a:gd name="connsiteY1476" fmla="*/ 871074 h 2281695"/>
                <a:gd name="connsiteX1477" fmla="*/ 937041 w 1436206"/>
                <a:gd name="connsiteY1477" fmla="*/ 893357 h 2281695"/>
                <a:gd name="connsiteX1478" fmla="*/ 1000361 w 1436206"/>
                <a:gd name="connsiteY1478" fmla="*/ 913225 h 2281695"/>
                <a:gd name="connsiteX1479" fmla="*/ 1036199 w 1436206"/>
                <a:gd name="connsiteY1479" fmla="*/ 921767 h 2281695"/>
                <a:gd name="connsiteX1480" fmla="*/ 1041585 w 1436206"/>
                <a:gd name="connsiteY1480" fmla="*/ 922696 h 2281695"/>
                <a:gd name="connsiteX1481" fmla="*/ 1085779 w 1436206"/>
                <a:gd name="connsiteY1481" fmla="*/ 930866 h 2281695"/>
                <a:gd name="connsiteX1482" fmla="*/ 1086336 w 1436206"/>
                <a:gd name="connsiteY1482" fmla="*/ 949992 h 2281695"/>
                <a:gd name="connsiteX1483" fmla="*/ 812257 w 1436206"/>
                <a:gd name="connsiteY1483" fmla="*/ 826508 h 2281695"/>
                <a:gd name="connsiteX1484" fmla="*/ 823770 w 1436206"/>
                <a:gd name="connsiteY1484" fmla="*/ 833379 h 2281695"/>
                <a:gd name="connsiteX1485" fmla="*/ 812257 w 1436206"/>
                <a:gd name="connsiteY1485" fmla="*/ 826508 h 2281695"/>
                <a:gd name="connsiteX1486" fmla="*/ 836397 w 1436206"/>
                <a:gd name="connsiteY1486" fmla="*/ 843034 h 2281695"/>
                <a:gd name="connsiteX1487" fmla="*/ 838068 w 1436206"/>
                <a:gd name="connsiteY1487" fmla="*/ 841549 h 2281695"/>
                <a:gd name="connsiteX1488" fmla="*/ 841782 w 1436206"/>
                <a:gd name="connsiteY1488" fmla="*/ 844520 h 2281695"/>
                <a:gd name="connsiteX1489" fmla="*/ 840296 w 1436206"/>
                <a:gd name="connsiteY1489" fmla="*/ 845634 h 2281695"/>
                <a:gd name="connsiteX1490" fmla="*/ 836397 w 1436206"/>
                <a:gd name="connsiteY1490" fmla="*/ 843034 h 2281695"/>
                <a:gd name="connsiteX1491" fmla="*/ 1088936 w 1436206"/>
                <a:gd name="connsiteY1491" fmla="*/ 919910 h 2281695"/>
                <a:gd name="connsiteX1492" fmla="*/ 1078166 w 1436206"/>
                <a:gd name="connsiteY1492" fmla="*/ 920282 h 2281695"/>
                <a:gd name="connsiteX1493" fmla="*/ 1035271 w 1436206"/>
                <a:gd name="connsiteY1493" fmla="*/ 910254 h 2281695"/>
                <a:gd name="connsiteX1494" fmla="*/ 1008346 w 1436206"/>
                <a:gd name="connsiteY1494" fmla="*/ 904127 h 2281695"/>
                <a:gd name="connsiteX1495" fmla="*/ 986991 w 1436206"/>
                <a:gd name="connsiteY1495" fmla="*/ 898927 h 2281695"/>
                <a:gd name="connsiteX1496" fmla="*/ 976407 w 1436206"/>
                <a:gd name="connsiteY1496" fmla="*/ 895770 h 2281695"/>
                <a:gd name="connsiteX1497" fmla="*/ 928499 w 1436206"/>
                <a:gd name="connsiteY1497" fmla="*/ 877201 h 2281695"/>
                <a:gd name="connsiteX1498" fmla="*/ 874649 w 1436206"/>
                <a:gd name="connsiteY1498" fmla="*/ 853805 h 2281695"/>
                <a:gd name="connsiteX1499" fmla="*/ 862579 w 1436206"/>
                <a:gd name="connsiteY1499" fmla="*/ 845448 h 2281695"/>
                <a:gd name="connsiteX1500" fmla="*/ 828783 w 1436206"/>
                <a:gd name="connsiteY1500" fmla="*/ 816852 h 2281695"/>
                <a:gd name="connsiteX1501" fmla="*/ 815228 w 1436206"/>
                <a:gd name="connsiteY1501" fmla="*/ 799954 h 2281695"/>
                <a:gd name="connsiteX1502" fmla="*/ 801858 w 1436206"/>
                <a:gd name="connsiteY1502" fmla="*/ 778043 h 2281695"/>
                <a:gd name="connsiteX1503" fmla="*/ 848652 w 1436206"/>
                <a:gd name="connsiteY1503" fmla="*/ 774329 h 2281695"/>
                <a:gd name="connsiteX1504" fmla="*/ 860165 w 1436206"/>
                <a:gd name="connsiteY1504" fmla="*/ 789741 h 2281695"/>
                <a:gd name="connsiteX1505" fmla="*/ 872792 w 1436206"/>
                <a:gd name="connsiteY1505" fmla="*/ 807753 h 2281695"/>
                <a:gd name="connsiteX1506" fmla="*/ 885419 w 1436206"/>
                <a:gd name="connsiteY1506" fmla="*/ 818338 h 2281695"/>
                <a:gd name="connsiteX1507" fmla="*/ 921628 w 1436206"/>
                <a:gd name="connsiteY1507" fmla="*/ 836350 h 2281695"/>
                <a:gd name="connsiteX1508" fmla="*/ 963409 w 1436206"/>
                <a:gd name="connsiteY1508" fmla="*/ 838392 h 2281695"/>
                <a:gd name="connsiteX1509" fmla="*/ 979007 w 1436206"/>
                <a:gd name="connsiteY1509" fmla="*/ 862718 h 2281695"/>
                <a:gd name="connsiteX1510" fmla="*/ 1030257 w 1436206"/>
                <a:gd name="connsiteY1510" fmla="*/ 877201 h 2281695"/>
                <a:gd name="connsiteX1511" fmla="*/ 1083179 w 1436206"/>
                <a:gd name="connsiteY1511" fmla="*/ 884258 h 2281695"/>
                <a:gd name="connsiteX1512" fmla="*/ 1090607 w 1436206"/>
                <a:gd name="connsiteY1512" fmla="*/ 885929 h 2281695"/>
                <a:gd name="connsiteX1513" fmla="*/ 1088936 w 1436206"/>
                <a:gd name="connsiteY1513" fmla="*/ 919910 h 2281695"/>
                <a:gd name="connsiteX1514" fmla="*/ 1092649 w 1436206"/>
                <a:gd name="connsiteY1514" fmla="*/ 873673 h 2281695"/>
                <a:gd name="connsiteX1515" fmla="*/ 1082622 w 1436206"/>
                <a:gd name="connsiteY1515" fmla="*/ 874973 h 2281695"/>
                <a:gd name="connsiteX1516" fmla="*/ 1013360 w 1436206"/>
                <a:gd name="connsiteY1516" fmla="*/ 864946 h 2281695"/>
                <a:gd name="connsiteX1517" fmla="*/ 989034 w 1436206"/>
                <a:gd name="connsiteY1517" fmla="*/ 856590 h 2281695"/>
                <a:gd name="connsiteX1518" fmla="*/ 974179 w 1436206"/>
                <a:gd name="connsiteY1518" fmla="*/ 843220 h 2281695"/>
                <a:gd name="connsiteX1519" fmla="*/ 990705 w 1436206"/>
                <a:gd name="connsiteY1519" fmla="*/ 804968 h 2281695"/>
                <a:gd name="connsiteX1520" fmla="*/ 1049198 w 1436206"/>
                <a:gd name="connsiteY1520" fmla="*/ 722336 h 2281695"/>
                <a:gd name="connsiteX1521" fmla="*/ 1059039 w 1436206"/>
                <a:gd name="connsiteY1521" fmla="*/ 714722 h 2281695"/>
                <a:gd name="connsiteX1522" fmla="*/ 1109362 w 1436206"/>
                <a:gd name="connsiteY1522" fmla="*/ 684455 h 2281695"/>
                <a:gd name="connsiteX1523" fmla="*/ 1115675 w 1436206"/>
                <a:gd name="connsiteY1523" fmla="*/ 679998 h 2281695"/>
                <a:gd name="connsiteX1524" fmla="*/ 1092649 w 1436206"/>
                <a:gd name="connsiteY1524" fmla="*/ 873673 h 2281695"/>
                <a:gd name="connsiteX1525" fmla="*/ 1415751 w 1436206"/>
                <a:gd name="connsiteY1525" fmla="*/ 575826 h 2281695"/>
                <a:gd name="connsiteX1526" fmla="*/ 1409994 w 1436206"/>
                <a:gd name="connsiteY1526" fmla="*/ 653073 h 2281695"/>
                <a:gd name="connsiteX1527" fmla="*/ 1400338 w 1436206"/>
                <a:gd name="connsiteY1527" fmla="*/ 703767 h 2281695"/>
                <a:gd name="connsiteX1528" fmla="*/ 1390311 w 1436206"/>
                <a:gd name="connsiteY1528" fmla="*/ 731434 h 2281695"/>
                <a:gd name="connsiteX1529" fmla="*/ 1372671 w 1436206"/>
                <a:gd name="connsiteY1529" fmla="*/ 773772 h 2281695"/>
                <a:gd name="connsiteX1530" fmla="*/ 1360229 w 1436206"/>
                <a:gd name="connsiteY1530" fmla="*/ 791784 h 2281695"/>
                <a:gd name="connsiteX1531" fmla="*/ 1334604 w 1436206"/>
                <a:gd name="connsiteY1531" fmla="*/ 818338 h 2281695"/>
                <a:gd name="connsiteX1532" fmla="*/ 1330147 w 1436206"/>
                <a:gd name="connsiteY1532" fmla="*/ 824094 h 2281695"/>
                <a:gd name="connsiteX1533" fmla="*/ 1290038 w 1436206"/>
                <a:gd name="connsiteY1533" fmla="*/ 863646 h 2281695"/>
                <a:gd name="connsiteX1534" fmla="*/ 1232660 w 1436206"/>
                <a:gd name="connsiteY1534" fmla="*/ 888529 h 2281695"/>
                <a:gd name="connsiteX1535" fmla="*/ 1168040 w 1436206"/>
                <a:gd name="connsiteY1535" fmla="*/ 910440 h 2281695"/>
                <a:gd name="connsiteX1536" fmla="*/ 1117161 w 1436206"/>
                <a:gd name="connsiteY1536" fmla="*/ 916196 h 2281695"/>
                <a:gd name="connsiteX1537" fmla="*/ 1105462 w 1436206"/>
                <a:gd name="connsiteY1537" fmla="*/ 913782 h 2281695"/>
                <a:gd name="connsiteX1538" fmla="*/ 1108804 w 1436206"/>
                <a:gd name="connsiteY1538" fmla="*/ 885000 h 2281695"/>
                <a:gd name="connsiteX1539" fmla="*/ 1132944 w 1436206"/>
                <a:gd name="connsiteY1539" fmla="*/ 882772 h 2281695"/>
                <a:gd name="connsiteX1540" fmla="*/ 1158384 w 1436206"/>
                <a:gd name="connsiteY1540" fmla="*/ 879058 h 2281695"/>
                <a:gd name="connsiteX1541" fmla="*/ 1171011 w 1436206"/>
                <a:gd name="connsiteY1541" fmla="*/ 876830 h 2281695"/>
                <a:gd name="connsiteX1542" fmla="*/ 1207035 w 1436206"/>
                <a:gd name="connsiteY1542" fmla="*/ 859747 h 2281695"/>
                <a:gd name="connsiteX1543" fmla="*/ 1217248 w 1436206"/>
                <a:gd name="connsiteY1543" fmla="*/ 844706 h 2281695"/>
                <a:gd name="connsiteX1544" fmla="*/ 1221333 w 1436206"/>
                <a:gd name="connsiteY1544" fmla="*/ 834307 h 2281695"/>
                <a:gd name="connsiteX1545" fmla="*/ 1227089 w 1436206"/>
                <a:gd name="connsiteY1545" fmla="*/ 836164 h 2281695"/>
                <a:gd name="connsiteX1546" fmla="*/ 1256428 w 1436206"/>
                <a:gd name="connsiteY1546" fmla="*/ 836535 h 2281695"/>
                <a:gd name="connsiteX1547" fmla="*/ 1264413 w 1436206"/>
                <a:gd name="connsiteY1547" fmla="*/ 832079 h 2281695"/>
                <a:gd name="connsiteX1548" fmla="*/ 1357630 w 1436206"/>
                <a:gd name="connsiteY1548" fmla="*/ 744804 h 2281695"/>
                <a:gd name="connsiteX1549" fmla="*/ 1365614 w 1436206"/>
                <a:gd name="connsiteY1549" fmla="*/ 726235 h 2281695"/>
                <a:gd name="connsiteX1550" fmla="*/ 1369885 w 1436206"/>
                <a:gd name="connsiteY1550" fmla="*/ 688911 h 2281695"/>
                <a:gd name="connsiteX1551" fmla="*/ 1368585 w 1436206"/>
                <a:gd name="connsiteY1551" fmla="*/ 675356 h 2281695"/>
                <a:gd name="connsiteX1552" fmla="*/ 1376384 w 1436206"/>
                <a:gd name="connsiteY1552" fmla="*/ 667928 h 2281695"/>
                <a:gd name="connsiteX1553" fmla="*/ 1391611 w 1436206"/>
                <a:gd name="connsiteY1553" fmla="*/ 633390 h 2281695"/>
                <a:gd name="connsiteX1554" fmla="*/ 1391425 w 1436206"/>
                <a:gd name="connsiteY1554" fmla="*/ 620392 h 2281695"/>
                <a:gd name="connsiteX1555" fmla="*/ 1385855 w 1436206"/>
                <a:gd name="connsiteY1555" fmla="*/ 567284 h 2281695"/>
                <a:gd name="connsiteX1556" fmla="*/ 1377684 w 1436206"/>
                <a:gd name="connsiteY1556" fmla="*/ 531446 h 2281695"/>
                <a:gd name="connsiteX1557" fmla="*/ 1354473 w 1436206"/>
                <a:gd name="connsiteY1557" fmla="*/ 461441 h 2281695"/>
                <a:gd name="connsiteX1558" fmla="*/ 1335718 w 1436206"/>
                <a:gd name="connsiteY1558" fmla="*/ 423746 h 2281695"/>
                <a:gd name="connsiteX1559" fmla="*/ 1308050 w 1436206"/>
                <a:gd name="connsiteY1559" fmla="*/ 407219 h 2281695"/>
                <a:gd name="connsiteX1560" fmla="*/ 1283539 w 1436206"/>
                <a:gd name="connsiteY1560" fmla="*/ 377694 h 2281695"/>
                <a:gd name="connsiteX1561" fmla="*/ 1245287 w 1436206"/>
                <a:gd name="connsiteY1561" fmla="*/ 345756 h 2281695"/>
                <a:gd name="connsiteX1562" fmla="*/ 1222076 w 1436206"/>
                <a:gd name="connsiteY1562" fmla="*/ 331086 h 2281695"/>
                <a:gd name="connsiteX1563" fmla="*/ 1192551 w 1436206"/>
                <a:gd name="connsiteY1563" fmla="*/ 320687 h 2281695"/>
                <a:gd name="connsiteX1564" fmla="*/ 1134058 w 1436206"/>
                <a:gd name="connsiteY1564" fmla="*/ 319202 h 2281695"/>
                <a:gd name="connsiteX1565" fmla="*/ 1116975 w 1436206"/>
                <a:gd name="connsiteY1565" fmla="*/ 328672 h 2281695"/>
                <a:gd name="connsiteX1566" fmla="*/ 1103791 w 1436206"/>
                <a:gd name="connsiteY1566" fmla="*/ 317902 h 2281695"/>
                <a:gd name="connsiteX1567" fmla="*/ 1074823 w 1436206"/>
                <a:gd name="connsiteY1567" fmla="*/ 309917 h 2281695"/>
                <a:gd name="connsiteX1568" fmla="*/ 1051426 w 1436206"/>
                <a:gd name="connsiteY1568" fmla="*/ 315302 h 2281695"/>
                <a:gd name="connsiteX1569" fmla="*/ 952082 w 1436206"/>
                <a:gd name="connsiteY1569" fmla="*/ 363582 h 2281695"/>
                <a:gd name="connsiteX1570" fmla="*/ 923485 w 1436206"/>
                <a:gd name="connsiteY1570" fmla="*/ 383451 h 2281695"/>
                <a:gd name="connsiteX1571" fmla="*/ 907145 w 1436206"/>
                <a:gd name="connsiteY1571" fmla="*/ 413533 h 2281695"/>
                <a:gd name="connsiteX1572" fmla="*/ 903431 w 1436206"/>
                <a:gd name="connsiteY1572" fmla="*/ 416318 h 2281695"/>
                <a:gd name="connsiteX1573" fmla="*/ 860536 w 1436206"/>
                <a:gd name="connsiteY1573" fmla="*/ 447514 h 2281695"/>
                <a:gd name="connsiteX1574" fmla="*/ 830454 w 1436206"/>
                <a:gd name="connsiteY1574" fmla="*/ 508792 h 2281695"/>
                <a:gd name="connsiteX1575" fmla="*/ 821727 w 1436206"/>
                <a:gd name="connsiteY1575" fmla="*/ 534974 h 2281695"/>
                <a:gd name="connsiteX1576" fmla="*/ 814299 w 1436206"/>
                <a:gd name="connsiteY1576" fmla="*/ 561713 h 2281695"/>
                <a:gd name="connsiteX1577" fmla="*/ 807057 w 1436206"/>
                <a:gd name="connsiteY1577" fmla="*/ 618163 h 2281695"/>
                <a:gd name="connsiteX1578" fmla="*/ 812814 w 1436206"/>
                <a:gd name="connsiteY1578" fmla="*/ 633390 h 2281695"/>
                <a:gd name="connsiteX1579" fmla="*/ 811143 w 1436206"/>
                <a:gd name="connsiteY1579" fmla="*/ 667743 h 2281695"/>
                <a:gd name="connsiteX1580" fmla="*/ 815971 w 1436206"/>
                <a:gd name="connsiteY1580" fmla="*/ 700424 h 2281695"/>
                <a:gd name="connsiteX1581" fmla="*/ 810029 w 1436206"/>
                <a:gd name="connsiteY1581" fmla="*/ 702095 h 2281695"/>
                <a:gd name="connsiteX1582" fmla="*/ 778833 w 1436206"/>
                <a:gd name="connsiteY1582" fmla="*/ 704881 h 2281695"/>
                <a:gd name="connsiteX1583" fmla="*/ 765649 w 1436206"/>
                <a:gd name="connsiteY1583" fmla="*/ 698567 h 2281695"/>
                <a:gd name="connsiteX1584" fmla="*/ 755807 w 1436206"/>
                <a:gd name="connsiteY1584" fmla="*/ 659572 h 2281695"/>
                <a:gd name="connsiteX1585" fmla="*/ 756735 w 1436206"/>
                <a:gd name="connsiteY1585" fmla="*/ 607950 h 2281695"/>
                <a:gd name="connsiteX1586" fmla="*/ 776047 w 1436206"/>
                <a:gd name="connsiteY1586" fmla="*/ 501178 h 2281695"/>
                <a:gd name="connsiteX1587" fmla="*/ 820799 w 1436206"/>
                <a:gd name="connsiteY1587" fmla="*/ 410747 h 2281695"/>
                <a:gd name="connsiteX1588" fmla="*/ 857751 w 1436206"/>
                <a:gd name="connsiteY1588" fmla="*/ 362468 h 2281695"/>
                <a:gd name="connsiteX1589" fmla="*/ 897860 w 1436206"/>
                <a:gd name="connsiteY1589" fmla="*/ 330158 h 2281695"/>
                <a:gd name="connsiteX1590" fmla="*/ 905288 w 1436206"/>
                <a:gd name="connsiteY1590" fmla="*/ 324958 h 2281695"/>
                <a:gd name="connsiteX1591" fmla="*/ 957467 w 1436206"/>
                <a:gd name="connsiteY1591" fmla="*/ 298962 h 2281695"/>
                <a:gd name="connsiteX1592" fmla="*/ 989220 w 1436206"/>
                <a:gd name="connsiteY1592" fmla="*/ 290234 h 2281695"/>
                <a:gd name="connsiteX1593" fmla="*/ 1020787 w 1436206"/>
                <a:gd name="connsiteY1593" fmla="*/ 280764 h 2281695"/>
                <a:gd name="connsiteX1594" fmla="*/ 1034900 w 1436206"/>
                <a:gd name="connsiteY1594" fmla="*/ 277607 h 2281695"/>
                <a:gd name="connsiteX1595" fmla="*/ 1045670 w 1436206"/>
                <a:gd name="connsiteY1595" fmla="*/ 275936 h 2281695"/>
                <a:gd name="connsiteX1596" fmla="*/ 1107133 w 1436206"/>
                <a:gd name="connsiteY1596" fmla="*/ 266280 h 2281695"/>
                <a:gd name="connsiteX1597" fmla="*/ 1118275 w 1436206"/>
                <a:gd name="connsiteY1597" fmla="*/ 265909 h 2281695"/>
                <a:gd name="connsiteX1598" fmla="*/ 1163954 w 1436206"/>
                <a:gd name="connsiteY1598" fmla="*/ 270180 h 2281695"/>
                <a:gd name="connsiteX1599" fmla="*/ 1220404 w 1436206"/>
                <a:gd name="connsiteY1599" fmla="*/ 286892 h 2281695"/>
                <a:gd name="connsiteX1600" fmla="*/ 1223747 w 1436206"/>
                <a:gd name="connsiteY1600" fmla="*/ 288192 h 2281695"/>
                <a:gd name="connsiteX1601" fmla="*/ 1286139 w 1436206"/>
                <a:gd name="connsiteY1601" fmla="*/ 318459 h 2281695"/>
                <a:gd name="connsiteX1602" fmla="*/ 1293566 w 1436206"/>
                <a:gd name="connsiteY1602" fmla="*/ 324030 h 2281695"/>
                <a:gd name="connsiteX1603" fmla="*/ 1360972 w 1436206"/>
                <a:gd name="connsiteY1603" fmla="*/ 398492 h 2281695"/>
                <a:gd name="connsiteX1604" fmla="*/ 1380284 w 1436206"/>
                <a:gd name="connsiteY1604" fmla="*/ 432102 h 2281695"/>
                <a:gd name="connsiteX1605" fmla="*/ 1398296 w 1436206"/>
                <a:gd name="connsiteY1605" fmla="*/ 476482 h 2281695"/>
                <a:gd name="connsiteX1606" fmla="*/ 1415194 w 1436206"/>
                <a:gd name="connsiteY1606" fmla="*/ 561342 h 2281695"/>
                <a:gd name="connsiteX1607" fmla="*/ 1415751 w 1436206"/>
                <a:gd name="connsiteY1607" fmla="*/ 575826 h 228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</a:cxnLst>
              <a:rect l="l" t="t" r="r" b="b"/>
              <a:pathLst>
                <a:path w="1436206" h="2281695">
                  <a:moveTo>
                    <a:pt x="1435434" y="548158"/>
                  </a:moveTo>
                  <a:cubicBezTo>
                    <a:pt x="1435620" y="528846"/>
                    <a:pt x="1432649" y="510277"/>
                    <a:pt x="1425035" y="492451"/>
                  </a:cubicBezTo>
                  <a:cubicBezTo>
                    <a:pt x="1422250" y="485766"/>
                    <a:pt x="1421507" y="478153"/>
                    <a:pt x="1420022" y="471097"/>
                  </a:cubicBezTo>
                  <a:cubicBezTo>
                    <a:pt x="1418722" y="464412"/>
                    <a:pt x="1418165" y="457727"/>
                    <a:pt x="1416679" y="451042"/>
                  </a:cubicBezTo>
                  <a:cubicBezTo>
                    <a:pt x="1415936" y="447514"/>
                    <a:pt x="1415008" y="443243"/>
                    <a:pt x="1412408" y="441200"/>
                  </a:cubicBezTo>
                  <a:cubicBezTo>
                    <a:pt x="1401453" y="431359"/>
                    <a:pt x="1396439" y="417989"/>
                    <a:pt x="1390868" y="404991"/>
                  </a:cubicBezTo>
                  <a:cubicBezTo>
                    <a:pt x="1385669" y="392921"/>
                    <a:pt x="1378427" y="382522"/>
                    <a:pt x="1368585" y="373795"/>
                  </a:cubicBezTo>
                  <a:cubicBezTo>
                    <a:pt x="1360786" y="366924"/>
                    <a:pt x="1353730" y="358940"/>
                    <a:pt x="1346302" y="351698"/>
                  </a:cubicBezTo>
                  <a:cubicBezTo>
                    <a:pt x="1337946" y="343713"/>
                    <a:pt x="1329590" y="335357"/>
                    <a:pt x="1320677" y="327929"/>
                  </a:cubicBezTo>
                  <a:cubicBezTo>
                    <a:pt x="1313064" y="321616"/>
                    <a:pt x="1303965" y="317345"/>
                    <a:pt x="1296723" y="310660"/>
                  </a:cubicBezTo>
                  <a:cubicBezTo>
                    <a:pt x="1278897" y="293762"/>
                    <a:pt x="1257542" y="283178"/>
                    <a:pt x="1234888" y="274822"/>
                  </a:cubicBezTo>
                  <a:cubicBezTo>
                    <a:pt x="1229689" y="272965"/>
                    <a:pt x="1224861" y="270180"/>
                    <a:pt x="1219476" y="268508"/>
                  </a:cubicBezTo>
                  <a:cubicBezTo>
                    <a:pt x="1205364" y="264052"/>
                    <a:pt x="1191437" y="258852"/>
                    <a:pt x="1177139" y="255696"/>
                  </a:cubicBezTo>
                  <a:cubicBezTo>
                    <a:pt x="1153741" y="250311"/>
                    <a:pt x="1130345" y="245854"/>
                    <a:pt x="1106762" y="241769"/>
                  </a:cubicBezTo>
                  <a:cubicBezTo>
                    <a:pt x="1094692" y="239726"/>
                    <a:pt x="1082251" y="238798"/>
                    <a:pt x="1069995" y="238984"/>
                  </a:cubicBezTo>
                  <a:cubicBezTo>
                    <a:pt x="1053469" y="238984"/>
                    <a:pt x="1036756" y="240098"/>
                    <a:pt x="1020230" y="241583"/>
                  </a:cubicBezTo>
                  <a:cubicBezTo>
                    <a:pt x="1007974" y="242697"/>
                    <a:pt x="995533" y="243811"/>
                    <a:pt x="983835" y="247154"/>
                  </a:cubicBezTo>
                  <a:cubicBezTo>
                    <a:pt x="961366" y="253653"/>
                    <a:pt x="939083" y="260895"/>
                    <a:pt x="918100" y="271108"/>
                  </a:cubicBezTo>
                  <a:cubicBezTo>
                    <a:pt x="897674" y="281135"/>
                    <a:pt x="876877" y="290791"/>
                    <a:pt x="857937" y="303232"/>
                  </a:cubicBezTo>
                  <a:cubicBezTo>
                    <a:pt x="828598" y="322544"/>
                    <a:pt x="802229" y="345756"/>
                    <a:pt x="776976" y="370267"/>
                  </a:cubicBezTo>
                  <a:cubicBezTo>
                    <a:pt x="773076" y="374166"/>
                    <a:pt x="769362" y="378437"/>
                    <a:pt x="766020" y="382708"/>
                  </a:cubicBezTo>
                  <a:cubicBezTo>
                    <a:pt x="759521" y="390878"/>
                    <a:pt x="754136" y="400163"/>
                    <a:pt x="747079" y="407776"/>
                  </a:cubicBezTo>
                  <a:cubicBezTo>
                    <a:pt x="739095" y="416132"/>
                    <a:pt x="737981" y="427645"/>
                    <a:pt x="732224" y="436930"/>
                  </a:cubicBezTo>
                  <a:cubicBezTo>
                    <a:pt x="725911" y="447328"/>
                    <a:pt x="721640" y="459027"/>
                    <a:pt x="716626" y="470354"/>
                  </a:cubicBezTo>
                  <a:cubicBezTo>
                    <a:pt x="711984" y="480938"/>
                    <a:pt x="707342" y="491708"/>
                    <a:pt x="702514" y="503221"/>
                  </a:cubicBezTo>
                  <a:cubicBezTo>
                    <a:pt x="696200" y="502664"/>
                    <a:pt x="690630" y="502478"/>
                    <a:pt x="685245" y="501550"/>
                  </a:cubicBezTo>
                  <a:cubicBezTo>
                    <a:pt x="662033" y="497279"/>
                    <a:pt x="638822" y="495608"/>
                    <a:pt x="615425" y="495793"/>
                  </a:cubicBezTo>
                  <a:cubicBezTo>
                    <a:pt x="595742" y="495979"/>
                    <a:pt x="576059" y="496722"/>
                    <a:pt x="556375" y="496165"/>
                  </a:cubicBezTo>
                  <a:cubicBezTo>
                    <a:pt x="502525" y="494679"/>
                    <a:pt x="449418" y="500436"/>
                    <a:pt x="396310" y="507120"/>
                  </a:cubicBezTo>
                  <a:cubicBezTo>
                    <a:pt x="387211" y="508235"/>
                    <a:pt x="378113" y="509906"/>
                    <a:pt x="368828" y="510463"/>
                  </a:cubicBezTo>
                  <a:cubicBezTo>
                    <a:pt x="338003" y="512134"/>
                    <a:pt x="307922" y="518819"/>
                    <a:pt x="277840" y="524575"/>
                  </a:cubicBezTo>
                  <a:cubicBezTo>
                    <a:pt x="267070" y="526618"/>
                    <a:pt x="256300" y="528661"/>
                    <a:pt x="242744" y="531075"/>
                  </a:cubicBezTo>
                  <a:cubicBezTo>
                    <a:pt x="240516" y="520862"/>
                    <a:pt x="238473" y="512506"/>
                    <a:pt x="237174" y="504149"/>
                  </a:cubicBezTo>
                  <a:cubicBezTo>
                    <a:pt x="234017" y="484838"/>
                    <a:pt x="231974" y="465154"/>
                    <a:pt x="228075" y="445843"/>
                  </a:cubicBezTo>
                  <a:cubicBezTo>
                    <a:pt x="225846" y="435073"/>
                    <a:pt x="223618" y="424303"/>
                    <a:pt x="222318" y="413347"/>
                  </a:cubicBezTo>
                  <a:cubicBezTo>
                    <a:pt x="218976" y="384565"/>
                    <a:pt x="215262" y="355969"/>
                    <a:pt x="211548" y="327372"/>
                  </a:cubicBezTo>
                  <a:cubicBezTo>
                    <a:pt x="209877" y="314560"/>
                    <a:pt x="208392" y="301747"/>
                    <a:pt x="206720" y="288934"/>
                  </a:cubicBezTo>
                  <a:cubicBezTo>
                    <a:pt x="206163" y="284663"/>
                    <a:pt x="205792" y="280393"/>
                    <a:pt x="205049" y="276122"/>
                  </a:cubicBezTo>
                  <a:cubicBezTo>
                    <a:pt x="200035" y="246968"/>
                    <a:pt x="194836" y="218001"/>
                    <a:pt x="190008" y="188847"/>
                  </a:cubicBezTo>
                  <a:cubicBezTo>
                    <a:pt x="188337" y="179191"/>
                    <a:pt x="187408" y="169350"/>
                    <a:pt x="185552" y="159694"/>
                  </a:cubicBezTo>
                  <a:cubicBezTo>
                    <a:pt x="182023" y="141125"/>
                    <a:pt x="177938" y="122556"/>
                    <a:pt x="174596" y="103801"/>
                  </a:cubicBezTo>
                  <a:cubicBezTo>
                    <a:pt x="171625" y="88203"/>
                    <a:pt x="169397" y="72234"/>
                    <a:pt x="166797" y="56636"/>
                  </a:cubicBezTo>
                  <a:cubicBezTo>
                    <a:pt x="164197" y="40481"/>
                    <a:pt x="156584" y="24883"/>
                    <a:pt x="162155" y="7799"/>
                  </a:cubicBezTo>
                  <a:cubicBezTo>
                    <a:pt x="163269" y="4642"/>
                    <a:pt x="160483" y="2043"/>
                    <a:pt x="157327" y="928"/>
                  </a:cubicBezTo>
                  <a:cubicBezTo>
                    <a:pt x="155655" y="371"/>
                    <a:pt x="153613" y="0"/>
                    <a:pt x="151942" y="0"/>
                  </a:cubicBezTo>
                  <a:cubicBezTo>
                    <a:pt x="134858" y="1486"/>
                    <a:pt x="117589" y="2785"/>
                    <a:pt x="100505" y="4642"/>
                  </a:cubicBezTo>
                  <a:cubicBezTo>
                    <a:pt x="96977" y="5014"/>
                    <a:pt x="93821" y="7428"/>
                    <a:pt x="90292" y="8727"/>
                  </a:cubicBezTo>
                  <a:cubicBezTo>
                    <a:pt x="82865" y="11884"/>
                    <a:pt x="80451" y="17269"/>
                    <a:pt x="81936" y="25068"/>
                  </a:cubicBezTo>
                  <a:cubicBezTo>
                    <a:pt x="84350" y="37695"/>
                    <a:pt x="86764" y="50508"/>
                    <a:pt x="88807" y="63320"/>
                  </a:cubicBezTo>
                  <a:cubicBezTo>
                    <a:pt x="93263" y="90617"/>
                    <a:pt x="97163" y="118099"/>
                    <a:pt x="101805" y="145396"/>
                  </a:cubicBezTo>
                  <a:cubicBezTo>
                    <a:pt x="107190" y="176963"/>
                    <a:pt x="113132" y="208345"/>
                    <a:pt x="118517" y="239912"/>
                  </a:cubicBezTo>
                  <a:cubicBezTo>
                    <a:pt x="125945" y="283549"/>
                    <a:pt x="133187" y="327372"/>
                    <a:pt x="140243" y="371009"/>
                  </a:cubicBezTo>
                  <a:cubicBezTo>
                    <a:pt x="144328" y="396449"/>
                    <a:pt x="147856" y="422074"/>
                    <a:pt x="151756" y="447700"/>
                  </a:cubicBezTo>
                  <a:cubicBezTo>
                    <a:pt x="153984" y="462369"/>
                    <a:pt x="156584" y="476853"/>
                    <a:pt x="158812" y="491337"/>
                  </a:cubicBezTo>
                  <a:cubicBezTo>
                    <a:pt x="159926" y="498022"/>
                    <a:pt x="161040" y="504707"/>
                    <a:pt x="161969" y="511391"/>
                  </a:cubicBezTo>
                  <a:cubicBezTo>
                    <a:pt x="163083" y="520490"/>
                    <a:pt x="164197" y="529775"/>
                    <a:pt x="165126" y="538874"/>
                  </a:cubicBezTo>
                  <a:cubicBezTo>
                    <a:pt x="165311" y="541659"/>
                    <a:pt x="165126" y="544630"/>
                    <a:pt x="165126" y="547601"/>
                  </a:cubicBezTo>
                  <a:cubicBezTo>
                    <a:pt x="152127" y="551315"/>
                    <a:pt x="140057" y="553915"/>
                    <a:pt x="128730" y="558371"/>
                  </a:cubicBezTo>
                  <a:cubicBezTo>
                    <a:pt x="110904" y="565427"/>
                    <a:pt x="92706" y="570812"/>
                    <a:pt x="73766" y="573412"/>
                  </a:cubicBezTo>
                  <a:cubicBezTo>
                    <a:pt x="68381" y="574155"/>
                    <a:pt x="63182" y="576569"/>
                    <a:pt x="57982" y="578611"/>
                  </a:cubicBezTo>
                  <a:cubicBezTo>
                    <a:pt x="45541" y="583811"/>
                    <a:pt x="33100" y="589381"/>
                    <a:pt x="20658" y="594766"/>
                  </a:cubicBezTo>
                  <a:cubicBezTo>
                    <a:pt x="17316" y="596252"/>
                    <a:pt x="13974" y="597923"/>
                    <a:pt x="11003" y="599966"/>
                  </a:cubicBezTo>
                  <a:cubicBezTo>
                    <a:pt x="3946" y="604794"/>
                    <a:pt x="-510" y="611479"/>
                    <a:pt x="47" y="620020"/>
                  </a:cubicBezTo>
                  <a:cubicBezTo>
                    <a:pt x="604" y="629119"/>
                    <a:pt x="418" y="638961"/>
                    <a:pt x="3575" y="647317"/>
                  </a:cubicBezTo>
                  <a:cubicBezTo>
                    <a:pt x="12488" y="670714"/>
                    <a:pt x="14531" y="695411"/>
                    <a:pt x="17316" y="719550"/>
                  </a:cubicBezTo>
                  <a:cubicBezTo>
                    <a:pt x="21587" y="755574"/>
                    <a:pt x="23815" y="791970"/>
                    <a:pt x="26601" y="828179"/>
                  </a:cubicBezTo>
                  <a:cubicBezTo>
                    <a:pt x="28643" y="853247"/>
                    <a:pt x="29943" y="878501"/>
                    <a:pt x="32357" y="903570"/>
                  </a:cubicBezTo>
                  <a:cubicBezTo>
                    <a:pt x="35885" y="941450"/>
                    <a:pt x="40342" y="979331"/>
                    <a:pt x="44241" y="1017212"/>
                  </a:cubicBezTo>
                  <a:cubicBezTo>
                    <a:pt x="47584" y="1048408"/>
                    <a:pt x="50555" y="1079604"/>
                    <a:pt x="54083" y="1110986"/>
                  </a:cubicBezTo>
                  <a:cubicBezTo>
                    <a:pt x="58168" y="1147195"/>
                    <a:pt x="62810" y="1183219"/>
                    <a:pt x="63924" y="1219429"/>
                  </a:cubicBezTo>
                  <a:cubicBezTo>
                    <a:pt x="64110" y="1226114"/>
                    <a:pt x="64667" y="1232984"/>
                    <a:pt x="65596" y="1239669"/>
                  </a:cubicBezTo>
                  <a:cubicBezTo>
                    <a:pt x="69681" y="1271979"/>
                    <a:pt x="71352" y="1304661"/>
                    <a:pt x="76737" y="1336971"/>
                  </a:cubicBezTo>
                  <a:cubicBezTo>
                    <a:pt x="81379" y="1364825"/>
                    <a:pt x="84536" y="1393049"/>
                    <a:pt x="87878" y="1421089"/>
                  </a:cubicBezTo>
                  <a:cubicBezTo>
                    <a:pt x="91221" y="1449128"/>
                    <a:pt x="94563" y="1477353"/>
                    <a:pt x="97163" y="1505578"/>
                  </a:cubicBezTo>
                  <a:cubicBezTo>
                    <a:pt x="99948" y="1536217"/>
                    <a:pt x="101805" y="1567041"/>
                    <a:pt x="104591" y="1597680"/>
                  </a:cubicBezTo>
                  <a:cubicBezTo>
                    <a:pt x="106447" y="1618478"/>
                    <a:pt x="109233" y="1639275"/>
                    <a:pt x="111647" y="1660072"/>
                  </a:cubicBezTo>
                  <a:cubicBezTo>
                    <a:pt x="114989" y="1689411"/>
                    <a:pt x="118146" y="1718750"/>
                    <a:pt x="121488" y="1748089"/>
                  </a:cubicBezTo>
                  <a:cubicBezTo>
                    <a:pt x="123902" y="1770187"/>
                    <a:pt x="126502" y="1792098"/>
                    <a:pt x="128545" y="1814195"/>
                  </a:cubicBezTo>
                  <a:cubicBezTo>
                    <a:pt x="131144" y="1841120"/>
                    <a:pt x="133373" y="1868231"/>
                    <a:pt x="135787" y="1895156"/>
                  </a:cubicBezTo>
                  <a:cubicBezTo>
                    <a:pt x="136529" y="1902584"/>
                    <a:pt x="136901" y="1910012"/>
                    <a:pt x="138201" y="1917253"/>
                  </a:cubicBezTo>
                  <a:cubicBezTo>
                    <a:pt x="146557" y="1962748"/>
                    <a:pt x="151570" y="2008613"/>
                    <a:pt x="156955" y="2054479"/>
                  </a:cubicBezTo>
                  <a:cubicBezTo>
                    <a:pt x="159184" y="2073976"/>
                    <a:pt x="162897" y="2093288"/>
                    <a:pt x="162897" y="2113157"/>
                  </a:cubicBezTo>
                  <a:cubicBezTo>
                    <a:pt x="162897" y="2116871"/>
                    <a:pt x="163640" y="2120585"/>
                    <a:pt x="164011" y="2124113"/>
                  </a:cubicBezTo>
                  <a:cubicBezTo>
                    <a:pt x="165126" y="2135068"/>
                    <a:pt x="166425" y="2146024"/>
                    <a:pt x="167540" y="2156980"/>
                  </a:cubicBezTo>
                  <a:cubicBezTo>
                    <a:pt x="167911" y="2161251"/>
                    <a:pt x="167725" y="2165522"/>
                    <a:pt x="168282" y="2169792"/>
                  </a:cubicBezTo>
                  <a:cubicBezTo>
                    <a:pt x="169954" y="2181120"/>
                    <a:pt x="174782" y="2190404"/>
                    <a:pt x="183880" y="2198017"/>
                  </a:cubicBezTo>
                  <a:cubicBezTo>
                    <a:pt x="198364" y="2210087"/>
                    <a:pt x="214705" y="2218443"/>
                    <a:pt x="231789" y="2225128"/>
                  </a:cubicBezTo>
                  <a:cubicBezTo>
                    <a:pt x="258157" y="2235713"/>
                    <a:pt x="285824" y="2241655"/>
                    <a:pt x="313492" y="2247411"/>
                  </a:cubicBezTo>
                  <a:cubicBezTo>
                    <a:pt x="321848" y="2249268"/>
                    <a:pt x="330390" y="2250939"/>
                    <a:pt x="338561" y="2253910"/>
                  </a:cubicBezTo>
                  <a:cubicBezTo>
                    <a:pt x="368828" y="2265052"/>
                    <a:pt x="400395" y="2270251"/>
                    <a:pt x="432148" y="2274522"/>
                  </a:cubicBezTo>
                  <a:cubicBezTo>
                    <a:pt x="450903" y="2277121"/>
                    <a:pt x="469658" y="2279907"/>
                    <a:pt x="488784" y="2278236"/>
                  </a:cubicBezTo>
                  <a:cubicBezTo>
                    <a:pt x="491198" y="2278050"/>
                    <a:pt x="493798" y="2278236"/>
                    <a:pt x="496212" y="2278607"/>
                  </a:cubicBezTo>
                  <a:cubicBezTo>
                    <a:pt x="521280" y="2282506"/>
                    <a:pt x="546534" y="2281950"/>
                    <a:pt x="571788" y="2281021"/>
                  </a:cubicBezTo>
                  <a:cubicBezTo>
                    <a:pt x="597599" y="2280093"/>
                    <a:pt x="623410" y="2277679"/>
                    <a:pt x="649221" y="2276936"/>
                  </a:cubicBezTo>
                  <a:cubicBezTo>
                    <a:pt x="670575" y="2276193"/>
                    <a:pt x="692115" y="2276750"/>
                    <a:pt x="713284" y="2273779"/>
                  </a:cubicBezTo>
                  <a:cubicBezTo>
                    <a:pt x="733895" y="2270994"/>
                    <a:pt x="754878" y="2268765"/>
                    <a:pt x="775304" y="2264495"/>
                  </a:cubicBezTo>
                  <a:cubicBezTo>
                    <a:pt x="801115" y="2259110"/>
                    <a:pt x="826741" y="2252239"/>
                    <a:pt x="852366" y="2245740"/>
                  </a:cubicBezTo>
                  <a:cubicBezTo>
                    <a:pt x="883005" y="2237941"/>
                    <a:pt x="912530" y="2227542"/>
                    <a:pt x="939640" y="2211201"/>
                  </a:cubicBezTo>
                  <a:cubicBezTo>
                    <a:pt x="950596" y="2204702"/>
                    <a:pt x="957652" y="2194675"/>
                    <a:pt x="959509" y="2181862"/>
                  </a:cubicBezTo>
                  <a:cubicBezTo>
                    <a:pt x="962666" y="2161808"/>
                    <a:pt x="965637" y="2141753"/>
                    <a:pt x="968608" y="2121699"/>
                  </a:cubicBezTo>
                  <a:cubicBezTo>
                    <a:pt x="971208" y="2104058"/>
                    <a:pt x="974179" y="2086417"/>
                    <a:pt x="976407" y="2068777"/>
                  </a:cubicBezTo>
                  <a:cubicBezTo>
                    <a:pt x="978635" y="2050579"/>
                    <a:pt x="980121" y="2032196"/>
                    <a:pt x="982164" y="2013812"/>
                  </a:cubicBezTo>
                  <a:cubicBezTo>
                    <a:pt x="982349" y="2011956"/>
                    <a:pt x="983092" y="2010284"/>
                    <a:pt x="983463" y="2008427"/>
                  </a:cubicBezTo>
                  <a:cubicBezTo>
                    <a:pt x="987177" y="1995243"/>
                    <a:pt x="988848" y="1981874"/>
                    <a:pt x="989220" y="1968318"/>
                  </a:cubicBezTo>
                  <a:cubicBezTo>
                    <a:pt x="989220" y="1962190"/>
                    <a:pt x="989220" y="1955877"/>
                    <a:pt x="989963" y="1949935"/>
                  </a:cubicBezTo>
                  <a:cubicBezTo>
                    <a:pt x="994419" y="1911497"/>
                    <a:pt x="999061" y="1873059"/>
                    <a:pt x="1003704" y="1834435"/>
                  </a:cubicBezTo>
                  <a:cubicBezTo>
                    <a:pt x="1004632" y="1827008"/>
                    <a:pt x="1005932" y="1819766"/>
                    <a:pt x="1007046" y="1812524"/>
                  </a:cubicBezTo>
                  <a:cubicBezTo>
                    <a:pt x="1010946" y="1783185"/>
                    <a:pt x="1014659" y="1753846"/>
                    <a:pt x="1018373" y="1724693"/>
                  </a:cubicBezTo>
                  <a:cubicBezTo>
                    <a:pt x="1019302" y="1717451"/>
                    <a:pt x="1021159" y="1710209"/>
                    <a:pt x="1021901" y="1702781"/>
                  </a:cubicBezTo>
                  <a:cubicBezTo>
                    <a:pt x="1024501" y="1674742"/>
                    <a:pt x="1026729" y="1646517"/>
                    <a:pt x="1029329" y="1618478"/>
                  </a:cubicBezTo>
                  <a:cubicBezTo>
                    <a:pt x="1030443" y="1606779"/>
                    <a:pt x="1031929" y="1595266"/>
                    <a:pt x="1033228" y="1583753"/>
                  </a:cubicBezTo>
                  <a:cubicBezTo>
                    <a:pt x="1035828" y="1560542"/>
                    <a:pt x="1037499" y="1537145"/>
                    <a:pt x="1041399" y="1514120"/>
                  </a:cubicBezTo>
                  <a:cubicBezTo>
                    <a:pt x="1043441" y="1501864"/>
                    <a:pt x="1044927" y="1489794"/>
                    <a:pt x="1045113" y="1477539"/>
                  </a:cubicBezTo>
                  <a:cubicBezTo>
                    <a:pt x="1045298" y="1459155"/>
                    <a:pt x="1047341" y="1440958"/>
                    <a:pt x="1050126" y="1422574"/>
                  </a:cubicBezTo>
                  <a:cubicBezTo>
                    <a:pt x="1053840" y="1396949"/>
                    <a:pt x="1056254" y="1371324"/>
                    <a:pt x="1059039" y="1345513"/>
                  </a:cubicBezTo>
                  <a:cubicBezTo>
                    <a:pt x="1060525" y="1332700"/>
                    <a:pt x="1061268" y="1319702"/>
                    <a:pt x="1062753" y="1306889"/>
                  </a:cubicBezTo>
                  <a:cubicBezTo>
                    <a:pt x="1064610" y="1289806"/>
                    <a:pt x="1067767" y="1272722"/>
                    <a:pt x="1068881" y="1255638"/>
                  </a:cubicBezTo>
                  <a:cubicBezTo>
                    <a:pt x="1070924" y="1221843"/>
                    <a:pt x="1075752" y="1188419"/>
                    <a:pt x="1080394" y="1154809"/>
                  </a:cubicBezTo>
                  <a:cubicBezTo>
                    <a:pt x="1083922" y="1128069"/>
                    <a:pt x="1088007" y="1101144"/>
                    <a:pt x="1088936" y="1074033"/>
                  </a:cubicBezTo>
                  <a:cubicBezTo>
                    <a:pt x="1089864" y="1048965"/>
                    <a:pt x="1089307" y="1023711"/>
                    <a:pt x="1095620" y="999014"/>
                  </a:cubicBezTo>
                  <a:cubicBezTo>
                    <a:pt x="1095992" y="997343"/>
                    <a:pt x="1095806" y="995301"/>
                    <a:pt x="1096177" y="993444"/>
                  </a:cubicBezTo>
                  <a:cubicBezTo>
                    <a:pt x="1097849" y="978217"/>
                    <a:pt x="1099334" y="962805"/>
                    <a:pt x="1101191" y="947578"/>
                  </a:cubicBezTo>
                  <a:cubicBezTo>
                    <a:pt x="1101934" y="942193"/>
                    <a:pt x="1103791" y="936994"/>
                    <a:pt x="1104719" y="932352"/>
                  </a:cubicBezTo>
                  <a:cubicBezTo>
                    <a:pt x="1114004" y="928452"/>
                    <a:pt x="1122360" y="927524"/>
                    <a:pt x="1131273" y="927709"/>
                  </a:cubicBezTo>
                  <a:cubicBezTo>
                    <a:pt x="1138701" y="927895"/>
                    <a:pt x="1146128" y="927895"/>
                    <a:pt x="1153370" y="926224"/>
                  </a:cubicBezTo>
                  <a:cubicBezTo>
                    <a:pt x="1176767" y="921024"/>
                    <a:pt x="1199793" y="915082"/>
                    <a:pt x="1223004" y="909140"/>
                  </a:cubicBezTo>
                  <a:cubicBezTo>
                    <a:pt x="1228946" y="907655"/>
                    <a:pt x="1234703" y="905241"/>
                    <a:pt x="1240088" y="902455"/>
                  </a:cubicBezTo>
                  <a:cubicBezTo>
                    <a:pt x="1257542" y="893542"/>
                    <a:pt x="1274812" y="884072"/>
                    <a:pt x="1292452" y="875530"/>
                  </a:cubicBezTo>
                  <a:cubicBezTo>
                    <a:pt x="1302480" y="870702"/>
                    <a:pt x="1312136" y="865317"/>
                    <a:pt x="1319749" y="856961"/>
                  </a:cubicBezTo>
                  <a:cubicBezTo>
                    <a:pt x="1329776" y="846191"/>
                    <a:pt x="1339432" y="834864"/>
                    <a:pt x="1350202" y="824837"/>
                  </a:cubicBezTo>
                  <a:cubicBezTo>
                    <a:pt x="1363386" y="812581"/>
                    <a:pt x="1374527" y="798840"/>
                    <a:pt x="1384369" y="783799"/>
                  </a:cubicBezTo>
                  <a:cubicBezTo>
                    <a:pt x="1401824" y="756874"/>
                    <a:pt x="1415565" y="728278"/>
                    <a:pt x="1420393" y="695968"/>
                  </a:cubicBezTo>
                  <a:cubicBezTo>
                    <a:pt x="1421136" y="690583"/>
                    <a:pt x="1422993" y="685198"/>
                    <a:pt x="1424478" y="679813"/>
                  </a:cubicBezTo>
                  <a:cubicBezTo>
                    <a:pt x="1428192" y="665700"/>
                    <a:pt x="1432277" y="651402"/>
                    <a:pt x="1435805" y="637289"/>
                  </a:cubicBezTo>
                  <a:cubicBezTo>
                    <a:pt x="1436362" y="634875"/>
                    <a:pt x="1436177" y="632462"/>
                    <a:pt x="1436177" y="629862"/>
                  </a:cubicBezTo>
                  <a:cubicBezTo>
                    <a:pt x="1435062" y="603680"/>
                    <a:pt x="1435248" y="576012"/>
                    <a:pt x="1435434" y="548158"/>
                  </a:cubicBezTo>
                  <a:close/>
                  <a:moveTo>
                    <a:pt x="1007789" y="257738"/>
                  </a:moveTo>
                  <a:cubicBezTo>
                    <a:pt x="1009274" y="256810"/>
                    <a:pt x="1011317" y="256810"/>
                    <a:pt x="1012988" y="256810"/>
                  </a:cubicBezTo>
                  <a:cubicBezTo>
                    <a:pt x="1020787" y="256810"/>
                    <a:pt x="1028586" y="256810"/>
                    <a:pt x="1036385" y="256810"/>
                  </a:cubicBezTo>
                  <a:cubicBezTo>
                    <a:pt x="1036385" y="257181"/>
                    <a:pt x="1036385" y="257738"/>
                    <a:pt x="1036385" y="258295"/>
                  </a:cubicBezTo>
                  <a:cubicBezTo>
                    <a:pt x="1027101" y="260709"/>
                    <a:pt x="1018002" y="263123"/>
                    <a:pt x="1008717" y="265352"/>
                  </a:cubicBezTo>
                  <a:cubicBezTo>
                    <a:pt x="1006489" y="265909"/>
                    <a:pt x="1003332" y="265723"/>
                    <a:pt x="1003518" y="262566"/>
                  </a:cubicBezTo>
                  <a:cubicBezTo>
                    <a:pt x="1003518" y="260895"/>
                    <a:pt x="1005932" y="258852"/>
                    <a:pt x="1007789" y="257738"/>
                  </a:cubicBezTo>
                  <a:close/>
                  <a:moveTo>
                    <a:pt x="992748" y="268323"/>
                  </a:moveTo>
                  <a:cubicBezTo>
                    <a:pt x="980121" y="273151"/>
                    <a:pt x="969351" y="277236"/>
                    <a:pt x="957467" y="281692"/>
                  </a:cubicBezTo>
                  <a:cubicBezTo>
                    <a:pt x="955981" y="277793"/>
                    <a:pt x="954867" y="274822"/>
                    <a:pt x="953939" y="272036"/>
                  </a:cubicBezTo>
                  <a:cubicBezTo>
                    <a:pt x="977893" y="261266"/>
                    <a:pt x="984578" y="260152"/>
                    <a:pt x="992748" y="268323"/>
                  </a:cubicBezTo>
                  <a:close/>
                  <a:moveTo>
                    <a:pt x="860536" y="317902"/>
                  </a:moveTo>
                  <a:cubicBezTo>
                    <a:pt x="872978" y="310103"/>
                    <a:pt x="883933" y="300076"/>
                    <a:pt x="898046" y="295248"/>
                  </a:cubicBezTo>
                  <a:cubicBezTo>
                    <a:pt x="902502" y="293762"/>
                    <a:pt x="906402" y="290234"/>
                    <a:pt x="910487" y="287634"/>
                  </a:cubicBezTo>
                  <a:cubicBezTo>
                    <a:pt x="918843" y="282435"/>
                    <a:pt x="927385" y="277793"/>
                    <a:pt x="937598" y="277421"/>
                  </a:cubicBezTo>
                  <a:cubicBezTo>
                    <a:pt x="942054" y="277236"/>
                    <a:pt x="944283" y="279278"/>
                    <a:pt x="944840" y="283549"/>
                  </a:cubicBezTo>
                  <a:cubicBezTo>
                    <a:pt x="930356" y="294134"/>
                    <a:pt x="923857" y="296362"/>
                    <a:pt x="906959" y="296548"/>
                  </a:cubicBezTo>
                  <a:cubicBezTo>
                    <a:pt x="902502" y="307689"/>
                    <a:pt x="902502" y="307689"/>
                    <a:pt x="893032" y="314002"/>
                  </a:cubicBezTo>
                  <a:cubicBezTo>
                    <a:pt x="885976" y="318830"/>
                    <a:pt x="878920" y="323658"/>
                    <a:pt x="872235" y="328486"/>
                  </a:cubicBezTo>
                  <a:cubicBezTo>
                    <a:pt x="866293" y="328672"/>
                    <a:pt x="864807" y="319945"/>
                    <a:pt x="858494" y="321987"/>
                  </a:cubicBezTo>
                  <a:cubicBezTo>
                    <a:pt x="859051" y="320502"/>
                    <a:pt x="859422" y="318645"/>
                    <a:pt x="860536" y="317902"/>
                  </a:cubicBezTo>
                  <a:close/>
                  <a:moveTo>
                    <a:pt x="819499" y="353740"/>
                  </a:moveTo>
                  <a:cubicBezTo>
                    <a:pt x="821356" y="356340"/>
                    <a:pt x="823398" y="359125"/>
                    <a:pt x="825441" y="361725"/>
                  </a:cubicBezTo>
                  <a:cubicBezTo>
                    <a:pt x="833426" y="361354"/>
                    <a:pt x="833426" y="354112"/>
                    <a:pt x="837882" y="350026"/>
                  </a:cubicBezTo>
                  <a:cubicBezTo>
                    <a:pt x="835468" y="347427"/>
                    <a:pt x="833054" y="344827"/>
                    <a:pt x="830083" y="341670"/>
                  </a:cubicBezTo>
                  <a:cubicBezTo>
                    <a:pt x="839182" y="335171"/>
                    <a:pt x="846238" y="326258"/>
                    <a:pt x="857565" y="322916"/>
                  </a:cubicBezTo>
                  <a:cubicBezTo>
                    <a:pt x="855523" y="328115"/>
                    <a:pt x="860536" y="331086"/>
                    <a:pt x="861650" y="334614"/>
                  </a:cubicBezTo>
                  <a:cubicBezTo>
                    <a:pt x="842710" y="355969"/>
                    <a:pt x="823955" y="377137"/>
                    <a:pt x="805386" y="398120"/>
                  </a:cubicBezTo>
                  <a:cubicBezTo>
                    <a:pt x="804829" y="398863"/>
                    <a:pt x="803715" y="399234"/>
                    <a:pt x="802787" y="399606"/>
                  </a:cubicBezTo>
                  <a:cubicBezTo>
                    <a:pt x="805386" y="391992"/>
                    <a:pt x="806872" y="384565"/>
                    <a:pt x="798144" y="378808"/>
                  </a:cubicBezTo>
                  <a:cubicBezTo>
                    <a:pt x="805572" y="370081"/>
                    <a:pt x="812628" y="361911"/>
                    <a:pt x="819499" y="353740"/>
                  </a:cubicBezTo>
                  <a:close/>
                  <a:moveTo>
                    <a:pt x="753393" y="441757"/>
                  </a:moveTo>
                  <a:cubicBezTo>
                    <a:pt x="758964" y="444543"/>
                    <a:pt x="761563" y="451042"/>
                    <a:pt x="768062" y="448628"/>
                  </a:cubicBezTo>
                  <a:cubicBezTo>
                    <a:pt x="768620" y="447700"/>
                    <a:pt x="769734" y="446400"/>
                    <a:pt x="769548" y="445657"/>
                  </a:cubicBezTo>
                  <a:cubicBezTo>
                    <a:pt x="767877" y="439901"/>
                    <a:pt x="765834" y="434144"/>
                    <a:pt x="763606" y="428016"/>
                  </a:cubicBezTo>
                  <a:cubicBezTo>
                    <a:pt x="782732" y="397935"/>
                    <a:pt x="779947" y="394221"/>
                    <a:pt x="793502" y="388464"/>
                  </a:cubicBezTo>
                  <a:cubicBezTo>
                    <a:pt x="795545" y="392921"/>
                    <a:pt x="794431" y="399977"/>
                    <a:pt x="802229" y="399977"/>
                  </a:cubicBezTo>
                  <a:cubicBezTo>
                    <a:pt x="802229" y="401091"/>
                    <a:pt x="802415" y="402391"/>
                    <a:pt x="801858" y="403134"/>
                  </a:cubicBezTo>
                  <a:cubicBezTo>
                    <a:pt x="798144" y="408705"/>
                    <a:pt x="794245" y="414275"/>
                    <a:pt x="789788" y="420589"/>
                  </a:cubicBezTo>
                  <a:cubicBezTo>
                    <a:pt x="786632" y="419289"/>
                    <a:pt x="784032" y="418175"/>
                    <a:pt x="780689" y="416875"/>
                  </a:cubicBezTo>
                  <a:cubicBezTo>
                    <a:pt x="777904" y="420403"/>
                    <a:pt x="774933" y="424117"/>
                    <a:pt x="771591" y="428202"/>
                  </a:cubicBezTo>
                  <a:cubicBezTo>
                    <a:pt x="774562" y="430802"/>
                    <a:pt x="776790" y="432659"/>
                    <a:pt x="779204" y="434701"/>
                  </a:cubicBezTo>
                  <a:cubicBezTo>
                    <a:pt x="772890" y="449742"/>
                    <a:pt x="766577" y="464969"/>
                    <a:pt x="760264" y="480010"/>
                  </a:cubicBezTo>
                  <a:cubicBezTo>
                    <a:pt x="758221" y="484652"/>
                    <a:pt x="754507" y="486138"/>
                    <a:pt x="749679" y="484466"/>
                  </a:cubicBezTo>
                  <a:cubicBezTo>
                    <a:pt x="745594" y="482981"/>
                    <a:pt x="741880" y="481124"/>
                    <a:pt x="736867" y="478710"/>
                  </a:cubicBezTo>
                  <a:cubicBezTo>
                    <a:pt x="742437" y="466826"/>
                    <a:pt x="747822" y="454570"/>
                    <a:pt x="753393" y="441757"/>
                  </a:cubicBezTo>
                  <a:close/>
                  <a:moveTo>
                    <a:pt x="711613" y="567841"/>
                  </a:moveTo>
                  <a:cubicBezTo>
                    <a:pt x="715883" y="566913"/>
                    <a:pt x="720340" y="565984"/>
                    <a:pt x="726282" y="564685"/>
                  </a:cubicBezTo>
                  <a:cubicBezTo>
                    <a:pt x="724797" y="561713"/>
                    <a:pt x="724425" y="559114"/>
                    <a:pt x="722940" y="558000"/>
                  </a:cubicBezTo>
                  <a:cubicBezTo>
                    <a:pt x="719969" y="555957"/>
                    <a:pt x="716441" y="554657"/>
                    <a:pt x="712170" y="552615"/>
                  </a:cubicBezTo>
                  <a:cubicBezTo>
                    <a:pt x="713469" y="545558"/>
                    <a:pt x="714955" y="538502"/>
                    <a:pt x="716441" y="531075"/>
                  </a:cubicBezTo>
                  <a:cubicBezTo>
                    <a:pt x="721640" y="529775"/>
                    <a:pt x="726096" y="528661"/>
                    <a:pt x="731853" y="527361"/>
                  </a:cubicBezTo>
                  <a:cubicBezTo>
                    <a:pt x="729067" y="521604"/>
                    <a:pt x="726839" y="516776"/>
                    <a:pt x="724054" y="511206"/>
                  </a:cubicBezTo>
                  <a:cubicBezTo>
                    <a:pt x="727025" y="503778"/>
                    <a:pt x="730182" y="495793"/>
                    <a:pt x="733153" y="487994"/>
                  </a:cubicBezTo>
                  <a:cubicBezTo>
                    <a:pt x="741509" y="490965"/>
                    <a:pt x="748936" y="493751"/>
                    <a:pt x="757292" y="496722"/>
                  </a:cubicBezTo>
                  <a:cubicBezTo>
                    <a:pt x="754507" y="506006"/>
                    <a:pt x="752093" y="514734"/>
                    <a:pt x="749122" y="523276"/>
                  </a:cubicBezTo>
                  <a:cubicBezTo>
                    <a:pt x="746151" y="531817"/>
                    <a:pt x="749122" y="542030"/>
                    <a:pt x="741323" y="550572"/>
                  </a:cubicBezTo>
                  <a:cubicBezTo>
                    <a:pt x="739280" y="548158"/>
                    <a:pt x="736867" y="546301"/>
                    <a:pt x="735752" y="544073"/>
                  </a:cubicBezTo>
                  <a:cubicBezTo>
                    <a:pt x="734452" y="541288"/>
                    <a:pt x="732596" y="539802"/>
                    <a:pt x="730367" y="541288"/>
                  </a:cubicBezTo>
                  <a:cubicBezTo>
                    <a:pt x="728696" y="542402"/>
                    <a:pt x="727582" y="545373"/>
                    <a:pt x="727582" y="547415"/>
                  </a:cubicBezTo>
                  <a:cubicBezTo>
                    <a:pt x="727582" y="555400"/>
                    <a:pt x="733895" y="557071"/>
                    <a:pt x="740952" y="558742"/>
                  </a:cubicBezTo>
                  <a:cubicBezTo>
                    <a:pt x="740395" y="563942"/>
                    <a:pt x="740023" y="569327"/>
                    <a:pt x="739466" y="574712"/>
                  </a:cubicBezTo>
                  <a:cubicBezTo>
                    <a:pt x="738909" y="579540"/>
                    <a:pt x="738352" y="584368"/>
                    <a:pt x="737795" y="590124"/>
                  </a:cubicBezTo>
                  <a:cubicBezTo>
                    <a:pt x="733524" y="589381"/>
                    <a:pt x="729996" y="588267"/>
                    <a:pt x="726468" y="588082"/>
                  </a:cubicBezTo>
                  <a:cubicBezTo>
                    <a:pt x="721826" y="587710"/>
                    <a:pt x="720154" y="591053"/>
                    <a:pt x="719783" y="595138"/>
                  </a:cubicBezTo>
                  <a:cubicBezTo>
                    <a:pt x="721454" y="596438"/>
                    <a:pt x="722940" y="597737"/>
                    <a:pt x="724611" y="598852"/>
                  </a:cubicBezTo>
                  <a:cubicBezTo>
                    <a:pt x="732410" y="599780"/>
                    <a:pt x="737424" y="604237"/>
                    <a:pt x="736681" y="612221"/>
                  </a:cubicBezTo>
                  <a:cubicBezTo>
                    <a:pt x="735381" y="630790"/>
                    <a:pt x="737609" y="648988"/>
                    <a:pt x="742623" y="668114"/>
                  </a:cubicBezTo>
                  <a:cubicBezTo>
                    <a:pt x="737981" y="669043"/>
                    <a:pt x="734081" y="669971"/>
                    <a:pt x="730182" y="670714"/>
                  </a:cubicBezTo>
                  <a:cubicBezTo>
                    <a:pt x="728139" y="674056"/>
                    <a:pt x="729067" y="676470"/>
                    <a:pt x="732410" y="678141"/>
                  </a:cubicBezTo>
                  <a:cubicBezTo>
                    <a:pt x="746522" y="685755"/>
                    <a:pt x="746522" y="685755"/>
                    <a:pt x="748751" y="702095"/>
                  </a:cubicBezTo>
                  <a:cubicBezTo>
                    <a:pt x="741694" y="698753"/>
                    <a:pt x="734081" y="695411"/>
                    <a:pt x="725911" y="691511"/>
                  </a:cubicBezTo>
                  <a:cubicBezTo>
                    <a:pt x="716812" y="673685"/>
                    <a:pt x="709756" y="645274"/>
                    <a:pt x="711241" y="629676"/>
                  </a:cubicBezTo>
                  <a:cubicBezTo>
                    <a:pt x="716441" y="630976"/>
                    <a:pt x="721269" y="632090"/>
                    <a:pt x="726096" y="633204"/>
                  </a:cubicBezTo>
                  <a:cubicBezTo>
                    <a:pt x="729439" y="630419"/>
                    <a:pt x="728696" y="627634"/>
                    <a:pt x="726839" y="624848"/>
                  </a:cubicBezTo>
                  <a:cubicBezTo>
                    <a:pt x="722754" y="618906"/>
                    <a:pt x="717183" y="615564"/>
                    <a:pt x="709941" y="617792"/>
                  </a:cubicBezTo>
                  <a:cubicBezTo>
                    <a:pt x="706228" y="600151"/>
                    <a:pt x="707342" y="584368"/>
                    <a:pt x="711613" y="567841"/>
                  </a:cubicBezTo>
                  <a:close/>
                  <a:moveTo>
                    <a:pt x="708456" y="709152"/>
                  </a:moveTo>
                  <a:cubicBezTo>
                    <a:pt x="706413" y="709894"/>
                    <a:pt x="703257" y="711380"/>
                    <a:pt x="699914" y="711937"/>
                  </a:cubicBezTo>
                  <a:cubicBezTo>
                    <a:pt x="695086" y="712865"/>
                    <a:pt x="690072" y="713237"/>
                    <a:pt x="685245" y="713423"/>
                  </a:cubicBezTo>
                  <a:cubicBezTo>
                    <a:pt x="638451" y="714722"/>
                    <a:pt x="591842" y="718251"/>
                    <a:pt x="545048" y="716765"/>
                  </a:cubicBezTo>
                  <a:cubicBezTo>
                    <a:pt x="517380" y="715837"/>
                    <a:pt x="489713" y="714722"/>
                    <a:pt x="462045" y="713051"/>
                  </a:cubicBezTo>
                  <a:cubicBezTo>
                    <a:pt x="443104" y="711751"/>
                    <a:pt x="424164" y="709709"/>
                    <a:pt x="405409" y="706738"/>
                  </a:cubicBezTo>
                  <a:cubicBezTo>
                    <a:pt x="392225" y="704509"/>
                    <a:pt x="378484" y="704881"/>
                    <a:pt x="364929" y="703767"/>
                  </a:cubicBezTo>
                  <a:cubicBezTo>
                    <a:pt x="331133" y="700981"/>
                    <a:pt x="297894" y="695968"/>
                    <a:pt x="265584" y="686683"/>
                  </a:cubicBezTo>
                  <a:cubicBezTo>
                    <a:pt x="261128" y="674428"/>
                    <a:pt x="251657" y="607022"/>
                    <a:pt x="252029" y="589196"/>
                  </a:cubicBezTo>
                  <a:cubicBezTo>
                    <a:pt x="254257" y="588082"/>
                    <a:pt x="256857" y="586225"/>
                    <a:pt x="259642" y="585482"/>
                  </a:cubicBezTo>
                  <a:cubicBezTo>
                    <a:pt x="275797" y="581582"/>
                    <a:pt x="291767" y="576569"/>
                    <a:pt x="308107" y="574526"/>
                  </a:cubicBezTo>
                  <a:cubicBezTo>
                    <a:pt x="331319" y="571555"/>
                    <a:pt x="354530" y="570441"/>
                    <a:pt x="377927" y="569512"/>
                  </a:cubicBezTo>
                  <a:cubicBezTo>
                    <a:pt x="398910" y="568770"/>
                    <a:pt x="419522" y="566727"/>
                    <a:pt x="440133" y="563570"/>
                  </a:cubicBezTo>
                  <a:cubicBezTo>
                    <a:pt x="444404" y="563013"/>
                    <a:pt x="448675" y="562456"/>
                    <a:pt x="452946" y="562271"/>
                  </a:cubicBezTo>
                  <a:cubicBezTo>
                    <a:pt x="489155" y="560599"/>
                    <a:pt x="525365" y="557814"/>
                    <a:pt x="561760" y="558557"/>
                  </a:cubicBezTo>
                  <a:cubicBezTo>
                    <a:pt x="592399" y="559114"/>
                    <a:pt x="623224" y="558371"/>
                    <a:pt x="654049" y="558185"/>
                  </a:cubicBezTo>
                  <a:cubicBezTo>
                    <a:pt x="663333" y="558185"/>
                    <a:pt x="672432" y="558371"/>
                    <a:pt x="681716" y="558928"/>
                  </a:cubicBezTo>
                  <a:cubicBezTo>
                    <a:pt x="685245" y="559114"/>
                    <a:pt x="688773" y="560599"/>
                    <a:pt x="693229" y="561713"/>
                  </a:cubicBezTo>
                  <a:cubicBezTo>
                    <a:pt x="693972" y="566727"/>
                    <a:pt x="694900" y="569698"/>
                    <a:pt x="694900" y="572669"/>
                  </a:cubicBezTo>
                  <a:cubicBezTo>
                    <a:pt x="695086" y="592909"/>
                    <a:pt x="695086" y="613335"/>
                    <a:pt x="695086" y="633576"/>
                  </a:cubicBezTo>
                  <a:cubicBezTo>
                    <a:pt x="695086" y="638404"/>
                    <a:pt x="695086" y="643417"/>
                    <a:pt x="696015" y="648245"/>
                  </a:cubicBezTo>
                  <a:cubicBezTo>
                    <a:pt x="700100" y="667928"/>
                    <a:pt x="704185" y="687797"/>
                    <a:pt x="708456" y="709152"/>
                  </a:cubicBezTo>
                  <a:close/>
                  <a:moveTo>
                    <a:pt x="273569" y="540916"/>
                  </a:moveTo>
                  <a:cubicBezTo>
                    <a:pt x="282668" y="539431"/>
                    <a:pt x="291767" y="538131"/>
                    <a:pt x="300865" y="537388"/>
                  </a:cubicBezTo>
                  <a:cubicBezTo>
                    <a:pt x="329090" y="534788"/>
                    <a:pt x="356387" y="526804"/>
                    <a:pt x="384797" y="526061"/>
                  </a:cubicBezTo>
                  <a:cubicBezTo>
                    <a:pt x="394453" y="525875"/>
                    <a:pt x="404295" y="523833"/>
                    <a:pt x="413951" y="522161"/>
                  </a:cubicBezTo>
                  <a:cubicBezTo>
                    <a:pt x="432706" y="518819"/>
                    <a:pt x="451646" y="516962"/>
                    <a:pt x="470772" y="517705"/>
                  </a:cubicBezTo>
                  <a:cubicBezTo>
                    <a:pt x="481171" y="518076"/>
                    <a:pt x="491569" y="515848"/>
                    <a:pt x="501968" y="515477"/>
                  </a:cubicBezTo>
                  <a:cubicBezTo>
                    <a:pt x="534464" y="514548"/>
                    <a:pt x="567145" y="514920"/>
                    <a:pt x="599641" y="517519"/>
                  </a:cubicBezTo>
                  <a:cubicBezTo>
                    <a:pt x="619139" y="519005"/>
                    <a:pt x="638822" y="519562"/>
                    <a:pt x="658319" y="521976"/>
                  </a:cubicBezTo>
                  <a:cubicBezTo>
                    <a:pt x="671875" y="523647"/>
                    <a:pt x="684873" y="526432"/>
                    <a:pt x="698429" y="532189"/>
                  </a:cubicBezTo>
                  <a:cubicBezTo>
                    <a:pt x="697500" y="536831"/>
                    <a:pt x="696757" y="541473"/>
                    <a:pt x="695829" y="546673"/>
                  </a:cubicBezTo>
                  <a:cubicBezTo>
                    <a:pt x="692115" y="547044"/>
                    <a:pt x="688958" y="547972"/>
                    <a:pt x="686173" y="547230"/>
                  </a:cubicBezTo>
                  <a:cubicBezTo>
                    <a:pt x="666304" y="541659"/>
                    <a:pt x="645878" y="543702"/>
                    <a:pt x="625638" y="543330"/>
                  </a:cubicBezTo>
                  <a:cubicBezTo>
                    <a:pt x="582001" y="542773"/>
                    <a:pt x="538363" y="543330"/>
                    <a:pt x="494726" y="543887"/>
                  </a:cubicBezTo>
                  <a:cubicBezTo>
                    <a:pt x="486184" y="543887"/>
                    <a:pt x="477643" y="546301"/>
                    <a:pt x="469101" y="546858"/>
                  </a:cubicBezTo>
                  <a:cubicBezTo>
                    <a:pt x="454988" y="547787"/>
                    <a:pt x="440876" y="548529"/>
                    <a:pt x="426763" y="548344"/>
                  </a:cubicBezTo>
                  <a:cubicBezTo>
                    <a:pt x="417479" y="548158"/>
                    <a:pt x="408380" y="549272"/>
                    <a:pt x="399281" y="550572"/>
                  </a:cubicBezTo>
                  <a:cubicBezTo>
                    <a:pt x="377370" y="553543"/>
                    <a:pt x="355273" y="555400"/>
                    <a:pt x="333547" y="558371"/>
                  </a:cubicBezTo>
                  <a:cubicBezTo>
                    <a:pt x="312192" y="561342"/>
                    <a:pt x="291024" y="565056"/>
                    <a:pt x="269855" y="568213"/>
                  </a:cubicBezTo>
                  <a:cubicBezTo>
                    <a:pt x="263913" y="569141"/>
                    <a:pt x="257785" y="569884"/>
                    <a:pt x="250543" y="570812"/>
                  </a:cubicBezTo>
                  <a:cubicBezTo>
                    <a:pt x="248686" y="562828"/>
                    <a:pt x="247201" y="555771"/>
                    <a:pt x="245530" y="548344"/>
                  </a:cubicBezTo>
                  <a:cubicBezTo>
                    <a:pt x="254257" y="541845"/>
                    <a:pt x="264284" y="542587"/>
                    <a:pt x="273569" y="540916"/>
                  </a:cubicBezTo>
                  <a:close/>
                  <a:moveTo>
                    <a:pt x="142657" y="10027"/>
                  </a:moveTo>
                  <a:cubicBezTo>
                    <a:pt x="132816" y="15041"/>
                    <a:pt x="122788" y="18198"/>
                    <a:pt x="109233" y="18198"/>
                  </a:cubicBezTo>
                  <a:cubicBezTo>
                    <a:pt x="120560" y="9099"/>
                    <a:pt x="131701" y="9099"/>
                    <a:pt x="142657" y="10027"/>
                  </a:cubicBezTo>
                  <a:close/>
                  <a:moveTo>
                    <a:pt x="159184" y="381222"/>
                  </a:moveTo>
                  <a:cubicBezTo>
                    <a:pt x="154913" y="353926"/>
                    <a:pt x="150827" y="326629"/>
                    <a:pt x="146371" y="299519"/>
                  </a:cubicBezTo>
                  <a:cubicBezTo>
                    <a:pt x="139129" y="255139"/>
                    <a:pt x="132258" y="210944"/>
                    <a:pt x="124274" y="166750"/>
                  </a:cubicBezTo>
                  <a:cubicBezTo>
                    <a:pt x="119817" y="142053"/>
                    <a:pt x="112761" y="117728"/>
                    <a:pt x="107933" y="93031"/>
                  </a:cubicBezTo>
                  <a:cubicBezTo>
                    <a:pt x="103662" y="71491"/>
                    <a:pt x="101062" y="49579"/>
                    <a:pt x="97906" y="27668"/>
                  </a:cubicBezTo>
                  <a:cubicBezTo>
                    <a:pt x="107562" y="27111"/>
                    <a:pt x="116103" y="27111"/>
                    <a:pt x="124459" y="25997"/>
                  </a:cubicBezTo>
                  <a:cubicBezTo>
                    <a:pt x="132816" y="24883"/>
                    <a:pt x="140800" y="21169"/>
                    <a:pt x="150270" y="21169"/>
                  </a:cubicBezTo>
                  <a:cubicBezTo>
                    <a:pt x="153056" y="34353"/>
                    <a:pt x="156027" y="46794"/>
                    <a:pt x="158255" y="59607"/>
                  </a:cubicBezTo>
                  <a:cubicBezTo>
                    <a:pt x="162897" y="87460"/>
                    <a:pt x="166797" y="115314"/>
                    <a:pt x="171439" y="143353"/>
                  </a:cubicBezTo>
                  <a:cubicBezTo>
                    <a:pt x="173110" y="153566"/>
                    <a:pt x="176267" y="163593"/>
                    <a:pt x="178124" y="173806"/>
                  </a:cubicBezTo>
                  <a:cubicBezTo>
                    <a:pt x="181652" y="193118"/>
                    <a:pt x="185180" y="212616"/>
                    <a:pt x="188151" y="231927"/>
                  </a:cubicBezTo>
                  <a:cubicBezTo>
                    <a:pt x="192236" y="257924"/>
                    <a:pt x="195950" y="284106"/>
                    <a:pt x="199664" y="310289"/>
                  </a:cubicBezTo>
                  <a:cubicBezTo>
                    <a:pt x="206163" y="354669"/>
                    <a:pt x="212477" y="399049"/>
                    <a:pt x="219162" y="443614"/>
                  </a:cubicBezTo>
                  <a:cubicBezTo>
                    <a:pt x="223618" y="474068"/>
                    <a:pt x="228075" y="504521"/>
                    <a:pt x="233645" y="534603"/>
                  </a:cubicBezTo>
                  <a:cubicBezTo>
                    <a:pt x="240887" y="575269"/>
                    <a:pt x="244973" y="616306"/>
                    <a:pt x="251286" y="656973"/>
                  </a:cubicBezTo>
                  <a:cubicBezTo>
                    <a:pt x="252586" y="664772"/>
                    <a:pt x="252772" y="672571"/>
                    <a:pt x="252772" y="680555"/>
                  </a:cubicBezTo>
                  <a:cubicBezTo>
                    <a:pt x="234388" y="683712"/>
                    <a:pt x="219533" y="674799"/>
                    <a:pt x="202821" y="672199"/>
                  </a:cubicBezTo>
                  <a:cubicBezTo>
                    <a:pt x="195393" y="659015"/>
                    <a:pt x="194836" y="643974"/>
                    <a:pt x="193536" y="629490"/>
                  </a:cubicBezTo>
                  <a:cubicBezTo>
                    <a:pt x="191308" y="602565"/>
                    <a:pt x="186666" y="575826"/>
                    <a:pt x="182952" y="549272"/>
                  </a:cubicBezTo>
                  <a:cubicBezTo>
                    <a:pt x="178310" y="516405"/>
                    <a:pt x="174967" y="483538"/>
                    <a:pt x="170696" y="450671"/>
                  </a:cubicBezTo>
                  <a:cubicBezTo>
                    <a:pt x="169768" y="443429"/>
                    <a:pt x="167540" y="436187"/>
                    <a:pt x="166425" y="428945"/>
                  </a:cubicBezTo>
                  <a:cubicBezTo>
                    <a:pt x="163454" y="412975"/>
                    <a:pt x="161598" y="397006"/>
                    <a:pt x="159184" y="381222"/>
                  </a:cubicBezTo>
                  <a:close/>
                  <a:moveTo>
                    <a:pt x="184066" y="667743"/>
                  </a:moveTo>
                  <a:cubicBezTo>
                    <a:pt x="163826" y="666072"/>
                    <a:pt x="145628" y="661801"/>
                    <a:pt x="127802" y="656044"/>
                  </a:cubicBezTo>
                  <a:cubicBezTo>
                    <a:pt x="114061" y="651588"/>
                    <a:pt x="100691" y="646017"/>
                    <a:pt x="86764" y="637475"/>
                  </a:cubicBezTo>
                  <a:cubicBezTo>
                    <a:pt x="107190" y="619835"/>
                    <a:pt x="121488" y="614264"/>
                    <a:pt x="173853" y="604422"/>
                  </a:cubicBezTo>
                  <a:cubicBezTo>
                    <a:pt x="179609" y="614078"/>
                    <a:pt x="178681" y="625034"/>
                    <a:pt x="179795" y="635804"/>
                  </a:cubicBezTo>
                  <a:cubicBezTo>
                    <a:pt x="180909" y="646017"/>
                    <a:pt x="182581" y="656044"/>
                    <a:pt x="184066" y="667743"/>
                  </a:cubicBezTo>
                  <a:close/>
                  <a:moveTo>
                    <a:pt x="19916" y="629862"/>
                  </a:moveTo>
                  <a:cubicBezTo>
                    <a:pt x="27715" y="616678"/>
                    <a:pt x="38299" y="607022"/>
                    <a:pt x="52969" y="601823"/>
                  </a:cubicBezTo>
                  <a:cubicBezTo>
                    <a:pt x="55940" y="600708"/>
                    <a:pt x="59282" y="599966"/>
                    <a:pt x="61325" y="598109"/>
                  </a:cubicBezTo>
                  <a:cubicBezTo>
                    <a:pt x="73023" y="586782"/>
                    <a:pt x="88993" y="585482"/>
                    <a:pt x="103291" y="581025"/>
                  </a:cubicBezTo>
                  <a:cubicBezTo>
                    <a:pt x="122045" y="575269"/>
                    <a:pt x="140986" y="570255"/>
                    <a:pt x="159926" y="565056"/>
                  </a:cubicBezTo>
                  <a:cubicBezTo>
                    <a:pt x="162155" y="564499"/>
                    <a:pt x="164569" y="564127"/>
                    <a:pt x="166611" y="563756"/>
                  </a:cubicBezTo>
                  <a:cubicBezTo>
                    <a:pt x="172182" y="569141"/>
                    <a:pt x="171625" y="575455"/>
                    <a:pt x="171625" y="582511"/>
                  </a:cubicBezTo>
                  <a:cubicBezTo>
                    <a:pt x="167168" y="584182"/>
                    <a:pt x="162897" y="586225"/>
                    <a:pt x="158255" y="587710"/>
                  </a:cubicBezTo>
                  <a:cubicBezTo>
                    <a:pt x="137272" y="594581"/>
                    <a:pt x="116103" y="601080"/>
                    <a:pt x="95120" y="608507"/>
                  </a:cubicBezTo>
                  <a:cubicBezTo>
                    <a:pt x="86579" y="611664"/>
                    <a:pt x="78408" y="616306"/>
                    <a:pt x="70424" y="620763"/>
                  </a:cubicBezTo>
                  <a:cubicBezTo>
                    <a:pt x="66338" y="623177"/>
                    <a:pt x="62996" y="626891"/>
                    <a:pt x="59282" y="629862"/>
                  </a:cubicBezTo>
                  <a:cubicBezTo>
                    <a:pt x="62810" y="641003"/>
                    <a:pt x="69681" y="647131"/>
                    <a:pt x="79522" y="650659"/>
                  </a:cubicBezTo>
                  <a:cubicBezTo>
                    <a:pt x="98648" y="657158"/>
                    <a:pt x="117960" y="663843"/>
                    <a:pt x="136901" y="670714"/>
                  </a:cubicBezTo>
                  <a:cubicBezTo>
                    <a:pt x="169397" y="682412"/>
                    <a:pt x="202635" y="690954"/>
                    <a:pt x="236802" y="696339"/>
                  </a:cubicBezTo>
                  <a:cubicBezTo>
                    <a:pt x="259271" y="699867"/>
                    <a:pt x="281739" y="704138"/>
                    <a:pt x="304208" y="707666"/>
                  </a:cubicBezTo>
                  <a:cubicBezTo>
                    <a:pt x="325376" y="711009"/>
                    <a:pt x="346545" y="715094"/>
                    <a:pt x="368271" y="715279"/>
                  </a:cubicBezTo>
                  <a:cubicBezTo>
                    <a:pt x="385355" y="715465"/>
                    <a:pt x="402438" y="718993"/>
                    <a:pt x="419707" y="720293"/>
                  </a:cubicBezTo>
                  <a:cubicBezTo>
                    <a:pt x="446075" y="722521"/>
                    <a:pt x="472443" y="724007"/>
                    <a:pt x="498997" y="725864"/>
                  </a:cubicBezTo>
                  <a:cubicBezTo>
                    <a:pt x="506425" y="726421"/>
                    <a:pt x="513852" y="726049"/>
                    <a:pt x="521094" y="726978"/>
                  </a:cubicBezTo>
                  <a:cubicBezTo>
                    <a:pt x="548762" y="730506"/>
                    <a:pt x="576430" y="728463"/>
                    <a:pt x="604098" y="728835"/>
                  </a:cubicBezTo>
                  <a:cubicBezTo>
                    <a:pt x="609669" y="728835"/>
                    <a:pt x="615239" y="728835"/>
                    <a:pt x="620624" y="728835"/>
                  </a:cubicBezTo>
                  <a:cubicBezTo>
                    <a:pt x="634180" y="728649"/>
                    <a:pt x="647549" y="729206"/>
                    <a:pt x="661105" y="726792"/>
                  </a:cubicBezTo>
                  <a:cubicBezTo>
                    <a:pt x="674846" y="724193"/>
                    <a:pt x="689330" y="725307"/>
                    <a:pt x="703442" y="724007"/>
                  </a:cubicBezTo>
                  <a:cubicBezTo>
                    <a:pt x="726096" y="722150"/>
                    <a:pt x="748751" y="719736"/>
                    <a:pt x="771405" y="717508"/>
                  </a:cubicBezTo>
                  <a:cubicBezTo>
                    <a:pt x="782361" y="716394"/>
                    <a:pt x="793502" y="715094"/>
                    <a:pt x="804458" y="714351"/>
                  </a:cubicBezTo>
                  <a:cubicBezTo>
                    <a:pt x="830269" y="712494"/>
                    <a:pt x="855708" y="708780"/>
                    <a:pt x="881148" y="704509"/>
                  </a:cubicBezTo>
                  <a:cubicBezTo>
                    <a:pt x="899531" y="701353"/>
                    <a:pt x="917358" y="697639"/>
                    <a:pt x="934813" y="692068"/>
                  </a:cubicBezTo>
                  <a:cubicBezTo>
                    <a:pt x="937784" y="691140"/>
                    <a:pt x="940755" y="690211"/>
                    <a:pt x="943726" y="690026"/>
                  </a:cubicBezTo>
                  <a:cubicBezTo>
                    <a:pt x="960438" y="688726"/>
                    <a:pt x="976221" y="683526"/>
                    <a:pt x="992005" y="678327"/>
                  </a:cubicBezTo>
                  <a:cubicBezTo>
                    <a:pt x="1009646" y="672756"/>
                    <a:pt x="1027472" y="668300"/>
                    <a:pt x="1044927" y="662358"/>
                  </a:cubicBezTo>
                  <a:cubicBezTo>
                    <a:pt x="1055326" y="658830"/>
                    <a:pt x="1065167" y="653445"/>
                    <a:pt x="1075194" y="648617"/>
                  </a:cubicBezTo>
                  <a:cubicBezTo>
                    <a:pt x="1081694" y="645460"/>
                    <a:pt x="1085222" y="639518"/>
                    <a:pt x="1088379" y="633576"/>
                  </a:cubicBezTo>
                  <a:cubicBezTo>
                    <a:pt x="1094135" y="622991"/>
                    <a:pt x="1096549" y="613335"/>
                    <a:pt x="1096920" y="600337"/>
                  </a:cubicBezTo>
                  <a:cubicBezTo>
                    <a:pt x="1104348" y="598295"/>
                    <a:pt x="1109919" y="600151"/>
                    <a:pt x="1113447" y="607579"/>
                  </a:cubicBezTo>
                  <a:cubicBezTo>
                    <a:pt x="1124402" y="630605"/>
                    <a:pt x="1122917" y="636175"/>
                    <a:pt x="1103791" y="653816"/>
                  </a:cubicBezTo>
                  <a:cubicBezTo>
                    <a:pt x="1086707" y="669600"/>
                    <a:pt x="1066096" y="678698"/>
                    <a:pt x="1045670" y="688540"/>
                  </a:cubicBezTo>
                  <a:cubicBezTo>
                    <a:pt x="1030257" y="695968"/>
                    <a:pt x="1012802" y="698196"/>
                    <a:pt x="997947" y="707295"/>
                  </a:cubicBezTo>
                  <a:cubicBezTo>
                    <a:pt x="991448" y="711194"/>
                    <a:pt x="982721" y="711566"/>
                    <a:pt x="974922" y="713051"/>
                  </a:cubicBezTo>
                  <a:cubicBezTo>
                    <a:pt x="951339" y="717693"/>
                    <a:pt x="927571" y="721222"/>
                    <a:pt x="904359" y="726792"/>
                  </a:cubicBezTo>
                  <a:cubicBezTo>
                    <a:pt x="879291" y="732920"/>
                    <a:pt x="854037" y="737377"/>
                    <a:pt x="828412" y="740905"/>
                  </a:cubicBezTo>
                  <a:cubicBezTo>
                    <a:pt x="807615" y="743876"/>
                    <a:pt x="786817" y="744061"/>
                    <a:pt x="766020" y="747404"/>
                  </a:cubicBezTo>
                  <a:cubicBezTo>
                    <a:pt x="745965" y="750746"/>
                    <a:pt x="725911" y="754274"/>
                    <a:pt x="705670" y="755946"/>
                  </a:cubicBezTo>
                  <a:cubicBezTo>
                    <a:pt x="680602" y="757988"/>
                    <a:pt x="655348" y="758360"/>
                    <a:pt x="630095" y="758917"/>
                  </a:cubicBezTo>
                  <a:cubicBezTo>
                    <a:pt x="611711" y="759474"/>
                    <a:pt x="593142" y="760217"/>
                    <a:pt x="574759" y="759288"/>
                  </a:cubicBezTo>
                  <a:cubicBezTo>
                    <a:pt x="545977" y="757988"/>
                    <a:pt x="517009" y="758360"/>
                    <a:pt x="488041" y="756317"/>
                  </a:cubicBezTo>
                  <a:cubicBezTo>
                    <a:pt x="445704" y="753346"/>
                    <a:pt x="403738" y="746847"/>
                    <a:pt x="361400" y="742205"/>
                  </a:cubicBezTo>
                  <a:cubicBezTo>
                    <a:pt x="341903" y="739976"/>
                    <a:pt x="322963" y="734591"/>
                    <a:pt x="303651" y="730877"/>
                  </a:cubicBezTo>
                  <a:cubicBezTo>
                    <a:pt x="296966" y="729578"/>
                    <a:pt x="290281" y="728835"/>
                    <a:pt x="283596" y="727906"/>
                  </a:cubicBezTo>
                  <a:cubicBezTo>
                    <a:pt x="269669" y="726049"/>
                    <a:pt x="255743" y="724750"/>
                    <a:pt x="242187" y="720107"/>
                  </a:cubicBezTo>
                  <a:cubicBezTo>
                    <a:pt x="224361" y="713980"/>
                    <a:pt x="205420" y="710823"/>
                    <a:pt x="187037" y="705624"/>
                  </a:cubicBezTo>
                  <a:cubicBezTo>
                    <a:pt x="174224" y="701910"/>
                    <a:pt x="161040" y="699681"/>
                    <a:pt x="147856" y="697267"/>
                  </a:cubicBezTo>
                  <a:cubicBezTo>
                    <a:pt x="135229" y="695039"/>
                    <a:pt x="122788" y="690954"/>
                    <a:pt x="110533" y="687240"/>
                  </a:cubicBezTo>
                  <a:cubicBezTo>
                    <a:pt x="89178" y="680927"/>
                    <a:pt x="68938" y="671828"/>
                    <a:pt x="48883" y="662543"/>
                  </a:cubicBezTo>
                  <a:cubicBezTo>
                    <a:pt x="35699" y="656416"/>
                    <a:pt x="22515" y="648802"/>
                    <a:pt x="19916" y="629862"/>
                  </a:cubicBezTo>
                  <a:close/>
                  <a:moveTo>
                    <a:pt x="848281" y="509163"/>
                  </a:moveTo>
                  <a:cubicBezTo>
                    <a:pt x="855151" y="498393"/>
                    <a:pt x="859794" y="486138"/>
                    <a:pt x="865364" y="474625"/>
                  </a:cubicBezTo>
                  <a:cubicBezTo>
                    <a:pt x="869449" y="466454"/>
                    <a:pt x="873163" y="457913"/>
                    <a:pt x="877991" y="450114"/>
                  </a:cubicBezTo>
                  <a:cubicBezTo>
                    <a:pt x="884676" y="439529"/>
                    <a:pt x="892289" y="430059"/>
                    <a:pt x="906402" y="428945"/>
                  </a:cubicBezTo>
                  <a:cubicBezTo>
                    <a:pt x="913087" y="428388"/>
                    <a:pt x="918100" y="429316"/>
                    <a:pt x="922557" y="435073"/>
                  </a:cubicBezTo>
                  <a:cubicBezTo>
                    <a:pt x="934813" y="450485"/>
                    <a:pt x="947811" y="465154"/>
                    <a:pt x="960066" y="480381"/>
                  </a:cubicBezTo>
                  <a:cubicBezTo>
                    <a:pt x="971022" y="493751"/>
                    <a:pt x="981049" y="507678"/>
                    <a:pt x="992191" y="520862"/>
                  </a:cubicBezTo>
                  <a:cubicBezTo>
                    <a:pt x="998133" y="527918"/>
                    <a:pt x="1004818" y="534417"/>
                    <a:pt x="1012060" y="539988"/>
                  </a:cubicBezTo>
                  <a:cubicBezTo>
                    <a:pt x="1027658" y="552058"/>
                    <a:pt x="1042327" y="564870"/>
                    <a:pt x="1055883" y="579168"/>
                  </a:cubicBezTo>
                  <a:cubicBezTo>
                    <a:pt x="1062196" y="585853"/>
                    <a:pt x="1069438" y="591795"/>
                    <a:pt x="1075752" y="598480"/>
                  </a:cubicBezTo>
                  <a:cubicBezTo>
                    <a:pt x="1078166" y="600894"/>
                    <a:pt x="1079651" y="604422"/>
                    <a:pt x="1082065" y="608322"/>
                  </a:cubicBezTo>
                  <a:cubicBezTo>
                    <a:pt x="1060896" y="617792"/>
                    <a:pt x="1040285" y="617606"/>
                    <a:pt x="1020044" y="619092"/>
                  </a:cubicBezTo>
                  <a:cubicBezTo>
                    <a:pt x="1001661" y="620392"/>
                    <a:pt x="983278" y="620020"/>
                    <a:pt x="964894" y="620763"/>
                  </a:cubicBezTo>
                  <a:cubicBezTo>
                    <a:pt x="950225" y="621320"/>
                    <a:pt x="935555" y="622991"/>
                    <a:pt x="920700" y="623734"/>
                  </a:cubicBezTo>
                  <a:cubicBezTo>
                    <a:pt x="898603" y="624848"/>
                    <a:pt x="876506" y="625777"/>
                    <a:pt x="854409" y="626705"/>
                  </a:cubicBezTo>
                  <a:cubicBezTo>
                    <a:pt x="844753" y="627077"/>
                    <a:pt x="836211" y="624291"/>
                    <a:pt x="828226" y="619277"/>
                  </a:cubicBezTo>
                  <a:cubicBezTo>
                    <a:pt x="823027" y="615935"/>
                    <a:pt x="820799" y="611479"/>
                    <a:pt x="821356" y="605351"/>
                  </a:cubicBezTo>
                  <a:cubicBezTo>
                    <a:pt x="822470" y="591238"/>
                    <a:pt x="825812" y="577869"/>
                    <a:pt x="830269" y="564313"/>
                  </a:cubicBezTo>
                  <a:cubicBezTo>
                    <a:pt x="834911" y="550015"/>
                    <a:pt x="840296" y="536645"/>
                    <a:pt x="849024" y="525318"/>
                  </a:cubicBezTo>
                  <a:cubicBezTo>
                    <a:pt x="849581" y="519376"/>
                    <a:pt x="844010" y="515662"/>
                    <a:pt x="848281" y="509163"/>
                  </a:cubicBezTo>
                  <a:close/>
                  <a:moveTo>
                    <a:pt x="1103605" y="546858"/>
                  </a:moveTo>
                  <a:cubicBezTo>
                    <a:pt x="1104534" y="560228"/>
                    <a:pt x="1102120" y="573783"/>
                    <a:pt x="1101377" y="586782"/>
                  </a:cubicBezTo>
                  <a:cubicBezTo>
                    <a:pt x="1099149" y="588267"/>
                    <a:pt x="1097663" y="589753"/>
                    <a:pt x="1095992" y="590310"/>
                  </a:cubicBezTo>
                  <a:cubicBezTo>
                    <a:pt x="1093021" y="591238"/>
                    <a:pt x="1090050" y="591610"/>
                    <a:pt x="1086893" y="592352"/>
                  </a:cubicBezTo>
                  <a:cubicBezTo>
                    <a:pt x="1085407" y="591238"/>
                    <a:pt x="1083736" y="590310"/>
                    <a:pt x="1082622" y="589010"/>
                  </a:cubicBezTo>
                  <a:cubicBezTo>
                    <a:pt x="1059411" y="565242"/>
                    <a:pt x="1036014" y="541659"/>
                    <a:pt x="1012802" y="517891"/>
                  </a:cubicBezTo>
                  <a:cubicBezTo>
                    <a:pt x="997019" y="501550"/>
                    <a:pt x="981235" y="485209"/>
                    <a:pt x="966008" y="468311"/>
                  </a:cubicBezTo>
                  <a:cubicBezTo>
                    <a:pt x="952082" y="452713"/>
                    <a:pt x="938898" y="436558"/>
                    <a:pt x="925899" y="420217"/>
                  </a:cubicBezTo>
                  <a:cubicBezTo>
                    <a:pt x="917915" y="410376"/>
                    <a:pt x="919029" y="402948"/>
                    <a:pt x="928499" y="394592"/>
                  </a:cubicBezTo>
                  <a:cubicBezTo>
                    <a:pt x="929799" y="393292"/>
                    <a:pt x="931656" y="392550"/>
                    <a:pt x="933141" y="391435"/>
                  </a:cubicBezTo>
                  <a:cubicBezTo>
                    <a:pt x="938526" y="387350"/>
                    <a:pt x="943726" y="382894"/>
                    <a:pt x="949296" y="379365"/>
                  </a:cubicBezTo>
                  <a:cubicBezTo>
                    <a:pt x="957467" y="373980"/>
                    <a:pt x="966566" y="369710"/>
                    <a:pt x="973065" y="362096"/>
                  </a:cubicBezTo>
                  <a:cubicBezTo>
                    <a:pt x="973807" y="361168"/>
                    <a:pt x="975107" y="360611"/>
                    <a:pt x="976221" y="360239"/>
                  </a:cubicBezTo>
                  <a:cubicBezTo>
                    <a:pt x="1003704" y="349469"/>
                    <a:pt x="1028772" y="332943"/>
                    <a:pt x="1057740" y="326072"/>
                  </a:cubicBezTo>
                  <a:cubicBezTo>
                    <a:pt x="1067210" y="323844"/>
                    <a:pt x="1077237" y="322173"/>
                    <a:pt x="1086893" y="322916"/>
                  </a:cubicBezTo>
                  <a:cubicBezTo>
                    <a:pt x="1098406" y="323844"/>
                    <a:pt x="1105091" y="332572"/>
                    <a:pt x="1108619" y="343156"/>
                  </a:cubicBezTo>
                  <a:cubicBezTo>
                    <a:pt x="1112890" y="356340"/>
                    <a:pt x="1112518" y="369895"/>
                    <a:pt x="1111404" y="383451"/>
                  </a:cubicBezTo>
                  <a:cubicBezTo>
                    <a:pt x="1109733" y="404991"/>
                    <a:pt x="1108062" y="426345"/>
                    <a:pt x="1106390" y="447885"/>
                  </a:cubicBezTo>
                  <a:cubicBezTo>
                    <a:pt x="1106019" y="453456"/>
                    <a:pt x="1105833" y="459027"/>
                    <a:pt x="1105091" y="464412"/>
                  </a:cubicBezTo>
                  <a:cubicBezTo>
                    <a:pt x="1101377" y="491708"/>
                    <a:pt x="1101748" y="519190"/>
                    <a:pt x="1103605" y="546858"/>
                  </a:cubicBezTo>
                  <a:close/>
                  <a:moveTo>
                    <a:pt x="995905" y="665143"/>
                  </a:moveTo>
                  <a:cubicBezTo>
                    <a:pt x="967494" y="672756"/>
                    <a:pt x="938898" y="679998"/>
                    <a:pt x="910487" y="687426"/>
                  </a:cubicBezTo>
                  <a:cubicBezTo>
                    <a:pt x="907145" y="688354"/>
                    <a:pt x="903431" y="688169"/>
                    <a:pt x="898231" y="688726"/>
                  </a:cubicBezTo>
                  <a:cubicBezTo>
                    <a:pt x="900831" y="684826"/>
                    <a:pt x="902317" y="682598"/>
                    <a:pt x="903988" y="680184"/>
                  </a:cubicBezTo>
                  <a:cubicBezTo>
                    <a:pt x="893218" y="674613"/>
                    <a:pt x="885047" y="675170"/>
                    <a:pt x="860165" y="683341"/>
                  </a:cubicBezTo>
                  <a:cubicBezTo>
                    <a:pt x="867221" y="692997"/>
                    <a:pt x="877434" y="686126"/>
                    <a:pt x="885419" y="688911"/>
                  </a:cubicBezTo>
                  <a:cubicBezTo>
                    <a:pt x="872049" y="696339"/>
                    <a:pt x="856080" y="699124"/>
                    <a:pt x="829155" y="698382"/>
                  </a:cubicBezTo>
                  <a:cubicBezTo>
                    <a:pt x="824698" y="689283"/>
                    <a:pt x="823027" y="679070"/>
                    <a:pt x="821913" y="668857"/>
                  </a:cubicBezTo>
                  <a:cubicBezTo>
                    <a:pt x="820984" y="659944"/>
                    <a:pt x="825255" y="652145"/>
                    <a:pt x="830083" y="644903"/>
                  </a:cubicBezTo>
                  <a:cubicBezTo>
                    <a:pt x="832868" y="640446"/>
                    <a:pt x="837696" y="638961"/>
                    <a:pt x="842896" y="639146"/>
                  </a:cubicBezTo>
                  <a:cubicBezTo>
                    <a:pt x="852737" y="639518"/>
                    <a:pt x="862579" y="640261"/>
                    <a:pt x="872421" y="640261"/>
                  </a:cubicBezTo>
                  <a:cubicBezTo>
                    <a:pt x="888947" y="640075"/>
                    <a:pt x="905473" y="639332"/>
                    <a:pt x="922000" y="638775"/>
                  </a:cubicBezTo>
                  <a:cubicBezTo>
                    <a:pt x="944097" y="637847"/>
                    <a:pt x="966194" y="636918"/>
                    <a:pt x="988291" y="635804"/>
                  </a:cubicBezTo>
                  <a:cubicBezTo>
                    <a:pt x="994419" y="635433"/>
                    <a:pt x="1000918" y="635061"/>
                    <a:pt x="1006489" y="633019"/>
                  </a:cubicBezTo>
                  <a:cubicBezTo>
                    <a:pt x="1023387" y="626705"/>
                    <a:pt x="1040470" y="629676"/>
                    <a:pt x="1057368" y="630233"/>
                  </a:cubicBezTo>
                  <a:cubicBezTo>
                    <a:pt x="1059039" y="630233"/>
                    <a:pt x="1060525" y="631533"/>
                    <a:pt x="1062196" y="632090"/>
                  </a:cubicBezTo>
                  <a:cubicBezTo>
                    <a:pt x="1054769" y="643603"/>
                    <a:pt x="1047341" y="649545"/>
                    <a:pt x="1033785" y="653816"/>
                  </a:cubicBezTo>
                  <a:cubicBezTo>
                    <a:pt x="1026729" y="656044"/>
                    <a:pt x="1019487" y="657344"/>
                    <a:pt x="1012431" y="659015"/>
                  </a:cubicBezTo>
                  <a:cubicBezTo>
                    <a:pt x="1012431" y="659015"/>
                    <a:pt x="1012431" y="658830"/>
                    <a:pt x="1012617" y="658830"/>
                  </a:cubicBezTo>
                  <a:cubicBezTo>
                    <a:pt x="1006860" y="661058"/>
                    <a:pt x="1001475" y="663657"/>
                    <a:pt x="995905" y="665143"/>
                  </a:cubicBezTo>
                  <a:close/>
                  <a:moveTo>
                    <a:pt x="1118832" y="420217"/>
                  </a:moveTo>
                  <a:cubicBezTo>
                    <a:pt x="1118646" y="413533"/>
                    <a:pt x="1119946" y="406848"/>
                    <a:pt x="1120503" y="400163"/>
                  </a:cubicBezTo>
                  <a:cubicBezTo>
                    <a:pt x="1121803" y="387350"/>
                    <a:pt x="1122917" y="374538"/>
                    <a:pt x="1124402" y="361725"/>
                  </a:cubicBezTo>
                  <a:cubicBezTo>
                    <a:pt x="1125331" y="354483"/>
                    <a:pt x="1127002" y="347241"/>
                    <a:pt x="1127931" y="339999"/>
                  </a:cubicBezTo>
                  <a:cubicBezTo>
                    <a:pt x="1128859" y="332757"/>
                    <a:pt x="1133873" y="329600"/>
                    <a:pt x="1140000" y="327929"/>
                  </a:cubicBezTo>
                  <a:cubicBezTo>
                    <a:pt x="1142229" y="327372"/>
                    <a:pt x="1144828" y="327001"/>
                    <a:pt x="1147242" y="327372"/>
                  </a:cubicBezTo>
                  <a:cubicBezTo>
                    <a:pt x="1164883" y="329229"/>
                    <a:pt x="1182709" y="329600"/>
                    <a:pt x="1199793" y="334614"/>
                  </a:cubicBezTo>
                  <a:cubicBezTo>
                    <a:pt x="1212234" y="338328"/>
                    <a:pt x="1223933" y="343342"/>
                    <a:pt x="1233774" y="352255"/>
                  </a:cubicBezTo>
                  <a:cubicBezTo>
                    <a:pt x="1243430" y="360796"/>
                    <a:pt x="1254014" y="368224"/>
                    <a:pt x="1263856" y="376394"/>
                  </a:cubicBezTo>
                  <a:cubicBezTo>
                    <a:pt x="1269984" y="381594"/>
                    <a:pt x="1275926" y="386979"/>
                    <a:pt x="1280939" y="393107"/>
                  </a:cubicBezTo>
                  <a:cubicBezTo>
                    <a:pt x="1289110" y="403320"/>
                    <a:pt x="1288553" y="412604"/>
                    <a:pt x="1280011" y="423003"/>
                  </a:cubicBezTo>
                  <a:cubicBezTo>
                    <a:pt x="1276112" y="427831"/>
                    <a:pt x="1272026" y="432473"/>
                    <a:pt x="1267755" y="436744"/>
                  </a:cubicBezTo>
                  <a:cubicBezTo>
                    <a:pt x="1251972" y="452156"/>
                    <a:pt x="1236002" y="467383"/>
                    <a:pt x="1220219" y="482609"/>
                  </a:cubicBezTo>
                  <a:cubicBezTo>
                    <a:pt x="1208335" y="494122"/>
                    <a:pt x="1196079" y="505449"/>
                    <a:pt x="1184566" y="517333"/>
                  </a:cubicBezTo>
                  <a:cubicBezTo>
                    <a:pt x="1172682" y="529775"/>
                    <a:pt x="1160241" y="541473"/>
                    <a:pt x="1146685" y="552058"/>
                  </a:cubicBezTo>
                  <a:cubicBezTo>
                    <a:pt x="1141486" y="556143"/>
                    <a:pt x="1136844" y="561156"/>
                    <a:pt x="1132201" y="566170"/>
                  </a:cubicBezTo>
                  <a:cubicBezTo>
                    <a:pt x="1127559" y="570998"/>
                    <a:pt x="1122546" y="575455"/>
                    <a:pt x="1113447" y="580840"/>
                  </a:cubicBezTo>
                  <a:cubicBezTo>
                    <a:pt x="1114004" y="555214"/>
                    <a:pt x="1114375" y="532746"/>
                    <a:pt x="1114932" y="510092"/>
                  </a:cubicBezTo>
                  <a:cubicBezTo>
                    <a:pt x="1114932" y="508235"/>
                    <a:pt x="1115675" y="506378"/>
                    <a:pt x="1115489" y="504707"/>
                  </a:cubicBezTo>
                  <a:cubicBezTo>
                    <a:pt x="1113447" y="476296"/>
                    <a:pt x="1119389" y="448442"/>
                    <a:pt x="1118832" y="420217"/>
                  </a:cubicBezTo>
                  <a:close/>
                  <a:moveTo>
                    <a:pt x="1202207" y="792712"/>
                  </a:moveTo>
                  <a:cubicBezTo>
                    <a:pt x="1194965" y="779900"/>
                    <a:pt x="1187909" y="766901"/>
                    <a:pt x="1180852" y="753903"/>
                  </a:cubicBezTo>
                  <a:cubicBezTo>
                    <a:pt x="1179738" y="751675"/>
                    <a:pt x="1178067" y="749632"/>
                    <a:pt x="1177510" y="747404"/>
                  </a:cubicBezTo>
                  <a:cubicBezTo>
                    <a:pt x="1172496" y="726792"/>
                    <a:pt x="1160241" y="709523"/>
                    <a:pt x="1151328" y="690583"/>
                  </a:cubicBezTo>
                  <a:cubicBezTo>
                    <a:pt x="1146500" y="679998"/>
                    <a:pt x="1141300" y="669600"/>
                    <a:pt x="1137029" y="658830"/>
                  </a:cubicBezTo>
                  <a:cubicBezTo>
                    <a:pt x="1135544" y="655116"/>
                    <a:pt x="1135730" y="650845"/>
                    <a:pt x="1134987" y="644717"/>
                  </a:cubicBezTo>
                  <a:cubicBezTo>
                    <a:pt x="1138886" y="646574"/>
                    <a:pt x="1140929" y="647502"/>
                    <a:pt x="1142971" y="648617"/>
                  </a:cubicBezTo>
                  <a:cubicBezTo>
                    <a:pt x="1148357" y="651216"/>
                    <a:pt x="1147428" y="659944"/>
                    <a:pt x="1155784" y="660501"/>
                  </a:cubicBezTo>
                  <a:cubicBezTo>
                    <a:pt x="1160798" y="660872"/>
                    <a:pt x="1165626" y="664215"/>
                    <a:pt x="1170639" y="666072"/>
                  </a:cubicBezTo>
                  <a:cubicBezTo>
                    <a:pt x="1171196" y="666257"/>
                    <a:pt x="1171753" y="665886"/>
                    <a:pt x="1172496" y="665700"/>
                  </a:cubicBezTo>
                  <a:cubicBezTo>
                    <a:pt x="1172125" y="654559"/>
                    <a:pt x="1159127" y="641375"/>
                    <a:pt x="1140186" y="633019"/>
                  </a:cubicBezTo>
                  <a:cubicBezTo>
                    <a:pt x="1137215" y="626891"/>
                    <a:pt x="1134987" y="620763"/>
                    <a:pt x="1136844" y="613150"/>
                  </a:cubicBezTo>
                  <a:cubicBezTo>
                    <a:pt x="1142043" y="609622"/>
                    <a:pt x="1148171" y="608693"/>
                    <a:pt x="1153927" y="611664"/>
                  </a:cubicBezTo>
                  <a:cubicBezTo>
                    <a:pt x="1167668" y="618906"/>
                    <a:pt x="1182895" y="621320"/>
                    <a:pt x="1197750" y="625034"/>
                  </a:cubicBezTo>
                  <a:cubicBezTo>
                    <a:pt x="1215576" y="629676"/>
                    <a:pt x="1233588" y="633576"/>
                    <a:pt x="1250672" y="641189"/>
                  </a:cubicBezTo>
                  <a:cubicBezTo>
                    <a:pt x="1252900" y="642117"/>
                    <a:pt x="1255314" y="643232"/>
                    <a:pt x="1257542" y="643603"/>
                  </a:cubicBezTo>
                  <a:cubicBezTo>
                    <a:pt x="1278525" y="646760"/>
                    <a:pt x="1297280" y="655673"/>
                    <a:pt x="1316406" y="664215"/>
                  </a:cubicBezTo>
                  <a:cubicBezTo>
                    <a:pt x="1319192" y="665514"/>
                    <a:pt x="1322348" y="665700"/>
                    <a:pt x="1325134" y="666443"/>
                  </a:cubicBezTo>
                  <a:cubicBezTo>
                    <a:pt x="1329962" y="667743"/>
                    <a:pt x="1334975" y="668485"/>
                    <a:pt x="1339246" y="670528"/>
                  </a:cubicBezTo>
                  <a:cubicBezTo>
                    <a:pt x="1348902" y="674985"/>
                    <a:pt x="1354844" y="682412"/>
                    <a:pt x="1354659" y="693554"/>
                  </a:cubicBezTo>
                  <a:cubicBezTo>
                    <a:pt x="1354473" y="702838"/>
                    <a:pt x="1354102" y="711937"/>
                    <a:pt x="1349459" y="720479"/>
                  </a:cubicBezTo>
                  <a:cubicBezTo>
                    <a:pt x="1347045" y="724750"/>
                    <a:pt x="1345931" y="729763"/>
                    <a:pt x="1343703" y="734034"/>
                  </a:cubicBezTo>
                  <a:cubicBezTo>
                    <a:pt x="1339618" y="742205"/>
                    <a:pt x="1336275" y="751489"/>
                    <a:pt x="1330333" y="757988"/>
                  </a:cubicBezTo>
                  <a:cubicBezTo>
                    <a:pt x="1319377" y="770244"/>
                    <a:pt x="1310093" y="784542"/>
                    <a:pt x="1294866" y="792341"/>
                  </a:cubicBezTo>
                  <a:cubicBezTo>
                    <a:pt x="1292824" y="793455"/>
                    <a:pt x="1291152" y="795498"/>
                    <a:pt x="1289481" y="797169"/>
                  </a:cubicBezTo>
                  <a:cubicBezTo>
                    <a:pt x="1276669" y="809424"/>
                    <a:pt x="1261071" y="816295"/>
                    <a:pt x="1244730" y="822237"/>
                  </a:cubicBezTo>
                  <a:cubicBezTo>
                    <a:pt x="1234703" y="825765"/>
                    <a:pt x="1221333" y="821494"/>
                    <a:pt x="1215205" y="812953"/>
                  </a:cubicBezTo>
                  <a:cubicBezTo>
                    <a:pt x="1210191" y="806639"/>
                    <a:pt x="1206106" y="799769"/>
                    <a:pt x="1202207" y="792712"/>
                  </a:cubicBezTo>
                  <a:close/>
                  <a:moveTo>
                    <a:pt x="1191065" y="857890"/>
                  </a:moveTo>
                  <a:cubicBezTo>
                    <a:pt x="1175467" y="863460"/>
                    <a:pt x="1159684" y="868660"/>
                    <a:pt x="1143529" y="872374"/>
                  </a:cubicBezTo>
                  <a:cubicBezTo>
                    <a:pt x="1132944" y="874787"/>
                    <a:pt x="1121617" y="873488"/>
                    <a:pt x="1109733" y="867174"/>
                  </a:cubicBezTo>
                  <a:cubicBezTo>
                    <a:pt x="1115489" y="807753"/>
                    <a:pt x="1121803" y="749632"/>
                    <a:pt x="1133687" y="688354"/>
                  </a:cubicBezTo>
                  <a:cubicBezTo>
                    <a:pt x="1144828" y="709709"/>
                    <a:pt x="1158012" y="725678"/>
                    <a:pt x="1165069" y="745547"/>
                  </a:cubicBezTo>
                  <a:cubicBezTo>
                    <a:pt x="1173053" y="768016"/>
                    <a:pt x="1183266" y="789741"/>
                    <a:pt x="1192736" y="811653"/>
                  </a:cubicBezTo>
                  <a:cubicBezTo>
                    <a:pt x="1195151" y="817223"/>
                    <a:pt x="1199236" y="822051"/>
                    <a:pt x="1202021" y="827436"/>
                  </a:cubicBezTo>
                  <a:cubicBezTo>
                    <a:pt x="1208335" y="839692"/>
                    <a:pt x="1203878" y="853433"/>
                    <a:pt x="1191065" y="857890"/>
                  </a:cubicBezTo>
                  <a:close/>
                  <a:moveTo>
                    <a:pt x="1353173" y="662172"/>
                  </a:moveTo>
                  <a:cubicBezTo>
                    <a:pt x="1340360" y="658087"/>
                    <a:pt x="1326805" y="655487"/>
                    <a:pt x="1314549" y="650288"/>
                  </a:cubicBezTo>
                  <a:cubicBezTo>
                    <a:pt x="1279268" y="635618"/>
                    <a:pt x="1241759" y="628376"/>
                    <a:pt x="1206478" y="614078"/>
                  </a:cubicBezTo>
                  <a:cubicBezTo>
                    <a:pt x="1184752" y="605351"/>
                    <a:pt x="1161726" y="601266"/>
                    <a:pt x="1138329" y="599037"/>
                  </a:cubicBezTo>
                  <a:cubicBezTo>
                    <a:pt x="1132201" y="598480"/>
                    <a:pt x="1126259" y="598295"/>
                    <a:pt x="1120132" y="591053"/>
                  </a:cubicBezTo>
                  <a:cubicBezTo>
                    <a:pt x="1127374" y="584739"/>
                    <a:pt x="1133873" y="578983"/>
                    <a:pt x="1140186" y="573412"/>
                  </a:cubicBezTo>
                  <a:cubicBezTo>
                    <a:pt x="1145200" y="568955"/>
                    <a:pt x="1150585" y="564870"/>
                    <a:pt x="1155413" y="560228"/>
                  </a:cubicBezTo>
                  <a:cubicBezTo>
                    <a:pt x="1172682" y="543702"/>
                    <a:pt x="1189580" y="526804"/>
                    <a:pt x="1206849" y="510277"/>
                  </a:cubicBezTo>
                  <a:cubicBezTo>
                    <a:pt x="1210748" y="506563"/>
                    <a:pt x="1215019" y="502850"/>
                    <a:pt x="1219847" y="500064"/>
                  </a:cubicBezTo>
                  <a:cubicBezTo>
                    <a:pt x="1237117" y="489851"/>
                    <a:pt x="1249743" y="474625"/>
                    <a:pt x="1263670" y="460884"/>
                  </a:cubicBezTo>
                  <a:cubicBezTo>
                    <a:pt x="1274069" y="450485"/>
                    <a:pt x="1282796" y="438415"/>
                    <a:pt x="1292267" y="427088"/>
                  </a:cubicBezTo>
                  <a:cubicBezTo>
                    <a:pt x="1293381" y="425788"/>
                    <a:pt x="1294866" y="424488"/>
                    <a:pt x="1296537" y="423003"/>
                  </a:cubicBezTo>
                  <a:cubicBezTo>
                    <a:pt x="1308607" y="420589"/>
                    <a:pt x="1318449" y="425974"/>
                    <a:pt x="1325877" y="434330"/>
                  </a:cubicBezTo>
                  <a:cubicBezTo>
                    <a:pt x="1332747" y="441943"/>
                    <a:pt x="1338689" y="450671"/>
                    <a:pt x="1341846" y="460884"/>
                  </a:cubicBezTo>
                  <a:cubicBezTo>
                    <a:pt x="1346674" y="476110"/>
                    <a:pt x="1352987" y="490780"/>
                    <a:pt x="1357444" y="506192"/>
                  </a:cubicBezTo>
                  <a:cubicBezTo>
                    <a:pt x="1361715" y="520862"/>
                    <a:pt x="1364872" y="535903"/>
                    <a:pt x="1367843" y="550943"/>
                  </a:cubicBezTo>
                  <a:cubicBezTo>
                    <a:pt x="1373228" y="578054"/>
                    <a:pt x="1375642" y="605536"/>
                    <a:pt x="1375456" y="633390"/>
                  </a:cubicBezTo>
                  <a:cubicBezTo>
                    <a:pt x="1375456" y="641560"/>
                    <a:pt x="1374156" y="649359"/>
                    <a:pt x="1369142" y="656044"/>
                  </a:cubicBezTo>
                  <a:cubicBezTo>
                    <a:pt x="1365057" y="661615"/>
                    <a:pt x="1360229" y="664400"/>
                    <a:pt x="1353173" y="662172"/>
                  </a:cubicBezTo>
                  <a:close/>
                  <a:moveTo>
                    <a:pt x="889133" y="773586"/>
                  </a:moveTo>
                  <a:cubicBezTo>
                    <a:pt x="901945" y="772101"/>
                    <a:pt x="913458" y="765973"/>
                    <a:pt x="925714" y="762445"/>
                  </a:cubicBezTo>
                  <a:cubicBezTo>
                    <a:pt x="927385" y="762073"/>
                    <a:pt x="929427" y="760588"/>
                    <a:pt x="929985" y="759102"/>
                  </a:cubicBezTo>
                  <a:cubicBezTo>
                    <a:pt x="933327" y="750189"/>
                    <a:pt x="941683" y="749261"/>
                    <a:pt x="949296" y="747218"/>
                  </a:cubicBezTo>
                  <a:cubicBezTo>
                    <a:pt x="962852" y="743690"/>
                    <a:pt x="976593" y="740162"/>
                    <a:pt x="991634" y="736077"/>
                  </a:cubicBezTo>
                  <a:cubicBezTo>
                    <a:pt x="989591" y="745176"/>
                    <a:pt x="979192" y="745361"/>
                    <a:pt x="977336" y="753532"/>
                  </a:cubicBezTo>
                  <a:cubicBezTo>
                    <a:pt x="990891" y="755574"/>
                    <a:pt x="998504" y="745176"/>
                    <a:pt x="1008903" y="741647"/>
                  </a:cubicBezTo>
                  <a:cubicBezTo>
                    <a:pt x="1008532" y="738305"/>
                    <a:pt x="1008346" y="736077"/>
                    <a:pt x="1008160" y="733106"/>
                  </a:cubicBezTo>
                  <a:cubicBezTo>
                    <a:pt x="1015402" y="728649"/>
                    <a:pt x="1023573" y="726978"/>
                    <a:pt x="1034343" y="725121"/>
                  </a:cubicBezTo>
                  <a:cubicBezTo>
                    <a:pt x="1023573" y="744061"/>
                    <a:pt x="1007974" y="756503"/>
                    <a:pt x="998319" y="773215"/>
                  </a:cubicBezTo>
                  <a:cubicBezTo>
                    <a:pt x="988477" y="790298"/>
                    <a:pt x="978078" y="807011"/>
                    <a:pt x="967308" y="824837"/>
                  </a:cubicBezTo>
                  <a:cubicBezTo>
                    <a:pt x="952267" y="835421"/>
                    <a:pt x="936112" y="833007"/>
                    <a:pt x="919772" y="824651"/>
                  </a:cubicBezTo>
                  <a:cubicBezTo>
                    <a:pt x="913272" y="821309"/>
                    <a:pt x="906959" y="817038"/>
                    <a:pt x="900088" y="814624"/>
                  </a:cubicBezTo>
                  <a:cubicBezTo>
                    <a:pt x="888390" y="810353"/>
                    <a:pt x="880591" y="802183"/>
                    <a:pt x="874092" y="792155"/>
                  </a:cubicBezTo>
                  <a:cubicBezTo>
                    <a:pt x="869821" y="785470"/>
                    <a:pt x="865364" y="778971"/>
                    <a:pt x="860536" y="771729"/>
                  </a:cubicBezTo>
                  <a:cubicBezTo>
                    <a:pt x="868335" y="765973"/>
                    <a:pt x="877806" y="767273"/>
                    <a:pt x="886162" y="764673"/>
                  </a:cubicBezTo>
                  <a:cubicBezTo>
                    <a:pt x="886904" y="767458"/>
                    <a:pt x="887833" y="770244"/>
                    <a:pt x="889133" y="773586"/>
                  </a:cubicBezTo>
                  <a:close/>
                  <a:moveTo>
                    <a:pt x="886347" y="764487"/>
                  </a:moveTo>
                  <a:cubicBezTo>
                    <a:pt x="889875" y="763188"/>
                    <a:pt x="893404" y="761888"/>
                    <a:pt x="896932" y="760774"/>
                  </a:cubicBezTo>
                  <a:cubicBezTo>
                    <a:pt x="895632" y="767830"/>
                    <a:pt x="890618" y="764859"/>
                    <a:pt x="886347" y="764487"/>
                  </a:cubicBezTo>
                  <a:close/>
                  <a:moveTo>
                    <a:pt x="897489" y="760774"/>
                  </a:moveTo>
                  <a:cubicBezTo>
                    <a:pt x="898789" y="760959"/>
                    <a:pt x="899903" y="760959"/>
                    <a:pt x="901203" y="761145"/>
                  </a:cubicBezTo>
                  <a:cubicBezTo>
                    <a:pt x="900831" y="761516"/>
                    <a:pt x="900274" y="762073"/>
                    <a:pt x="899903" y="762073"/>
                  </a:cubicBezTo>
                  <a:cubicBezTo>
                    <a:pt x="899160" y="761702"/>
                    <a:pt x="898417" y="761145"/>
                    <a:pt x="897489" y="760774"/>
                  </a:cubicBezTo>
                  <a:close/>
                  <a:moveTo>
                    <a:pt x="790902" y="804225"/>
                  </a:moveTo>
                  <a:cubicBezTo>
                    <a:pt x="799816" y="801254"/>
                    <a:pt x="800558" y="801811"/>
                    <a:pt x="808357" y="813138"/>
                  </a:cubicBezTo>
                  <a:cubicBezTo>
                    <a:pt x="805572" y="815181"/>
                    <a:pt x="802787" y="817038"/>
                    <a:pt x="799073" y="819637"/>
                  </a:cubicBezTo>
                  <a:cubicBezTo>
                    <a:pt x="793688" y="815552"/>
                    <a:pt x="788303" y="811653"/>
                    <a:pt x="783103" y="807753"/>
                  </a:cubicBezTo>
                  <a:cubicBezTo>
                    <a:pt x="785703" y="806453"/>
                    <a:pt x="788303" y="805154"/>
                    <a:pt x="790902" y="804225"/>
                  </a:cubicBezTo>
                  <a:close/>
                  <a:moveTo>
                    <a:pt x="782361" y="804782"/>
                  </a:moveTo>
                  <a:cubicBezTo>
                    <a:pt x="780318" y="795683"/>
                    <a:pt x="776604" y="787513"/>
                    <a:pt x="770105" y="780085"/>
                  </a:cubicBezTo>
                  <a:cubicBezTo>
                    <a:pt x="785703" y="775443"/>
                    <a:pt x="785703" y="775443"/>
                    <a:pt x="794059" y="789741"/>
                  </a:cubicBezTo>
                  <a:cubicBezTo>
                    <a:pt x="789788" y="794198"/>
                    <a:pt x="782918" y="797726"/>
                    <a:pt x="782361" y="804782"/>
                  </a:cubicBezTo>
                  <a:close/>
                  <a:moveTo>
                    <a:pt x="215262" y="979146"/>
                  </a:moveTo>
                  <a:cubicBezTo>
                    <a:pt x="218976" y="981374"/>
                    <a:pt x="222875" y="983045"/>
                    <a:pt x="227889" y="985459"/>
                  </a:cubicBezTo>
                  <a:cubicBezTo>
                    <a:pt x="229003" y="998643"/>
                    <a:pt x="236245" y="1009599"/>
                    <a:pt x="234574" y="1023711"/>
                  </a:cubicBezTo>
                  <a:cubicBezTo>
                    <a:pt x="228632" y="1022597"/>
                    <a:pt x="223432" y="1021854"/>
                    <a:pt x="218233" y="1020554"/>
                  </a:cubicBezTo>
                  <a:cubicBezTo>
                    <a:pt x="198550" y="1015912"/>
                    <a:pt x="178867" y="1010899"/>
                    <a:pt x="158998" y="1006256"/>
                  </a:cubicBezTo>
                  <a:cubicBezTo>
                    <a:pt x="152499" y="1004771"/>
                    <a:pt x="145814" y="1003657"/>
                    <a:pt x="139129" y="1001985"/>
                  </a:cubicBezTo>
                  <a:cubicBezTo>
                    <a:pt x="129102" y="999571"/>
                    <a:pt x="118889" y="996972"/>
                    <a:pt x="108861" y="994001"/>
                  </a:cubicBezTo>
                  <a:cubicBezTo>
                    <a:pt x="105519" y="993072"/>
                    <a:pt x="102734" y="990473"/>
                    <a:pt x="100505" y="988987"/>
                  </a:cubicBezTo>
                  <a:cubicBezTo>
                    <a:pt x="99948" y="982674"/>
                    <a:pt x="103291" y="980074"/>
                    <a:pt x="106819" y="977474"/>
                  </a:cubicBezTo>
                  <a:cubicBezTo>
                    <a:pt x="125388" y="963919"/>
                    <a:pt x="145628" y="954263"/>
                    <a:pt x="167354" y="946835"/>
                  </a:cubicBezTo>
                  <a:cubicBezTo>
                    <a:pt x="176638" y="943679"/>
                    <a:pt x="185737" y="939965"/>
                    <a:pt x="194836" y="936065"/>
                  </a:cubicBezTo>
                  <a:cubicBezTo>
                    <a:pt x="202449" y="932723"/>
                    <a:pt x="210063" y="932352"/>
                    <a:pt x="218976" y="931794"/>
                  </a:cubicBezTo>
                  <a:cubicBezTo>
                    <a:pt x="220647" y="944793"/>
                    <a:pt x="222318" y="956863"/>
                    <a:pt x="223990" y="969675"/>
                  </a:cubicBezTo>
                  <a:cubicBezTo>
                    <a:pt x="220090" y="971161"/>
                    <a:pt x="216376" y="972832"/>
                    <a:pt x="212291" y="974503"/>
                  </a:cubicBezTo>
                  <a:cubicBezTo>
                    <a:pt x="213405" y="976174"/>
                    <a:pt x="213962" y="978217"/>
                    <a:pt x="215262" y="979146"/>
                  </a:cubicBezTo>
                  <a:close/>
                  <a:moveTo>
                    <a:pt x="114061" y="1043394"/>
                  </a:moveTo>
                  <a:cubicBezTo>
                    <a:pt x="114246" y="1037824"/>
                    <a:pt x="114618" y="1032439"/>
                    <a:pt x="114804" y="1025754"/>
                  </a:cubicBezTo>
                  <a:cubicBezTo>
                    <a:pt x="136344" y="1030767"/>
                    <a:pt x="156770" y="1037267"/>
                    <a:pt x="177381" y="1042280"/>
                  </a:cubicBezTo>
                  <a:cubicBezTo>
                    <a:pt x="198179" y="1047294"/>
                    <a:pt x="219347" y="1051193"/>
                    <a:pt x="240516" y="1055650"/>
                  </a:cubicBezTo>
                  <a:cubicBezTo>
                    <a:pt x="241444" y="1058435"/>
                    <a:pt x="242559" y="1060478"/>
                    <a:pt x="243116" y="1062892"/>
                  </a:cubicBezTo>
                  <a:cubicBezTo>
                    <a:pt x="243673" y="1065863"/>
                    <a:pt x="243673" y="1069020"/>
                    <a:pt x="244230" y="1071991"/>
                  </a:cubicBezTo>
                  <a:cubicBezTo>
                    <a:pt x="251472" y="1115071"/>
                    <a:pt x="258714" y="1158151"/>
                    <a:pt x="265770" y="1201231"/>
                  </a:cubicBezTo>
                  <a:cubicBezTo>
                    <a:pt x="268741" y="1218872"/>
                    <a:pt x="271341" y="1236512"/>
                    <a:pt x="274312" y="1254153"/>
                  </a:cubicBezTo>
                  <a:cubicBezTo>
                    <a:pt x="275983" y="1263809"/>
                    <a:pt x="278025" y="1273465"/>
                    <a:pt x="280439" y="1283121"/>
                  </a:cubicBezTo>
                  <a:cubicBezTo>
                    <a:pt x="281368" y="1286463"/>
                    <a:pt x="283596" y="1289620"/>
                    <a:pt x="285453" y="1292777"/>
                  </a:cubicBezTo>
                  <a:cubicBezTo>
                    <a:pt x="287124" y="1295933"/>
                    <a:pt x="288981" y="1298904"/>
                    <a:pt x="291395" y="1302990"/>
                  </a:cubicBezTo>
                  <a:cubicBezTo>
                    <a:pt x="286196" y="1304475"/>
                    <a:pt x="282296" y="1305404"/>
                    <a:pt x="277097" y="1306703"/>
                  </a:cubicBezTo>
                  <a:cubicBezTo>
                    <a:pt x="279325" y="1326572"/>
                    <a:pt x="287867" y="1343841"/>
                    <a:pt x="298266" y="1360925"/>
                  </a:cubicBezTo>
                  <a:cubicBezTo>
                    <a:pt x="294738" y="1364082"/>
                    <a:pt x="291767" y="1366681"/>
                    <a:pt x="287681" y="1370209"/>
                  </a:cubicBezTo>
                  <a:cubicBezTo>
                    <a:pt x="284896" y="1367610"/>
                    <a:pt x="281739" y="1365567"/>
                    <a:pt x="279882" y="1362782"/>
                  </a:cubicBezTo>
                  <a:cubicBezTo>
                    <a:pt x="276540" y="1357583"/>
                    <a:pt x="273940" y="1352012"/>
                    <a:pt x="270969" y="1346627"/>
                  </a:cubicBezTo>
                  <a:cubicBezTo>
                    <a:pt x="268184" y="1341799"/>
                    <a:pt x="265398" y="1336971"/>
                    <a:pt x="257785" y="1336043"/>
                  </a:cubicBezTo>
                  <a:cubicBezTo>
                    <a:pt x="249615" y="1342170"/>
                    <a:pt x="241259" y="1348298"/>
                    <a:pt x="236988" y="1359625"/>
                  </a:cubicBezTo>
                  <a:cubicBezTo>
                    <a:pt x="232903" y="1370395"/>
                    <a:pt x="225289" y="1379865"/>
                    <a:pt x="220833" y="1390635"/>
                  </a:cubicBezTo>
                  <a:cubicBezTo>
                    <a:pt x="202078" y="1435758"/>
                    <a:pt x="190751" y="1482738"/>
                    <a:pt x="183509" y="1531203"/>
                  </a:cubicBezTo>
                  <a:cubicBezTo>
                    <a:pt x="179052" y="1561285"/>
                    <a:pt x="181838" y="1590067"/>
                    <a:pt x="187223" y="1619220"/>
                  </a:cubicBezTo>
                  <a:cubicBezTo>
                    <a:pt x="189265" y="1630733"/>
                    <a:pt x="190194" y="1642246"/>
                    <a:pt x="193536" y="1653573"/>
                  </a:cubicBezTo>
                  <a:cubicBezTo>
                    <a:pt x="199664" y="1673813"/>
                    <a:pt x="208949" y="1692382"/>
                    <a:pt x="217305" y="1711508"/>
                  </a:cubicBezTo>
                  <a:cubicBezTo>
                    <a:pt x="225846" y="1731006"/>
                    <a:pt x="238659" y="1747161"/>
                    <a:pt x="252772" y="1762759"/>
                  </a:cubicBezTo>
                  <a:cubicBezTo>
                    <a:pt x="259456" y="1770001"/>
                    <a:pt x="266141" y="1777243"/>
                    <a:pt x="272269" y="1784856"/>
                  </a:cubicBezTo>
                  <a:cubicBezTo>
                    <a:pt x="283968" y="1799154"/>
                    <a:pt x="299008" y="1808067"/>
                    <a:pt x="316278" y="1814010"/>
                  </a:cubicBezTo>
                  <a:cubicBezTo>
                    <a:pt x="332061" y="1819395"/>
                    <a:pt x="347659" y="1825151"/>
                    <a:pt x="363257" y="1830722"/>
                  </a:cubicBezTo>
                  <a:cubicBezTo>
                    <a:pt x="366785" y="1832022"/>
                    <a:pt x="370685" y="1832579"/>
                    <a:pt x="373470" y="1834807"/>
                  </a:cubicBezTo>
                  <a:cubicBezTo>
                    <a:pt x="376256" y="1836664"/>
                    <a:pt x="379227" y="1839821"/>
                    <a:pt x="379969" y="1842977"/>
                  </a:cubicBezTo>
                  <a:cubicBezTo>
                    <a:pt x="382755" y="1856161"/>
                    <a:pt x="385169" y="1869531"/>
                    <a:pt x="387026" y="1882901"/>
                  </a:cubicBezTo>
                  <a:cubicBezTo>
                    <a:pt x="391668" y="1915211"/>
                    <a:pt x="396310" y="1947521"/>
                    <a:pt x="400581" y="1979831"/>
                  </a:cubicBezTo>
                  <a:cubicBezTo>
                    <a:pt x="402067" y="1990787"/>
                    <a:pt x="402252" y="2001928"/>
                    <a:pt x="403924" y="2012884"/>
                  </a:cubicBezTo>
                  <a:cubicBezTo>
                    <a:pt x="407452" y="2038509"/>
                    <a:pt x="411723" y="2063949"/>
                    <a:pt x="415436" y="2089574"/>
                  </a:cubicBezTo>
                  <a:cubicBezTo>
                    <a:pt x="416922" y="2099787"/>
                    <a:pt x="417108" y="2110372"/>
                    <a:pt x="421007" y="2120399"/>
                  </a:cubicBezTo>
                  <a:cubicBezTo>
                    <a:pt x="423792" y="2127455"/>
                    <a:pt x="428249" y="2132097"/>
                    <a:pt x="435862" y="2132097"/>
                  </a:cubicBezTo>
                  <a:cubicBezTo>
                    <a:pt x="448118" y="2132283"/>
                    <a:pt x="460373" y="2132097"/>
                    <a:pt x="472629" y="2130983"/>
                  </a:cubicBezTo>
                  <a:cubicBezTo>
                    <a:pt x="477271" y="2130612"/>
                    <a:pt x="481913" y="2128198"/>
                    <a:pt x="486184" y="2125970"/>
                  </a:cubicBezTo>
                  <a:cubicBezTo>
                    <a:pt x="494540" y="2121513"/>
                    <a:pt x="498626" y="2115385"/>
                    <a:pt x="496397" y="2104801"/>
                  </a:cubicBezTo>
                  <a:cubicBezTo>
                    <a:pt x="492684" y="2086789"/>
                    <a:pt x="489898" y="2068406"/>
                    <a:pt x="487113" y="2050208"/>
                  </a:cubicBezTo>
                  <a:cubicBezTo>
                    <a:pt x="480242" y="2003971"/>
                    <a:pt x="473743" y="1957548"/>
                    <a:pt x="466873" y="1911311"/>
                  </a:cubicBezTo>
                  <a:cubicBezTo>
                    <a:pt x="465016" y="1898499"/>
                    <a:pt x="462230" y="1885872"/>
                    <a:pt x="459816" y="1873245"/>
                  </a:cubicBezTo>
                  <a:cubicBezTo>
                    <a:pt x="458702" y="1867303"/>
                    <a:pt x="457588" y="1861175"/>
                    <a:pt x="456288" y="1854119"/>
                  </a:cubicBezTo>
                  <a:cubicBezTo>
                    <a:pt x="467244" y="1853190"/>
                    <a:pt x="477457" y="1853005"/>
                    <a:pt x="487484" y="1851519"/>
                  </a:cubicBezTo>
                  <a:cubicBezTo>
                    <a:pt x="497697" y="1850034"/>
                    <a:pt x="507910" y="1847248"/>
                    <a:pt x="518123" y="1845206"/>
                  </a:cubicBezTo>
                  <a:cubicBezTo>
                    <a:pt x="522580" y="1851519"/>
                    <a:pt x="521094" y="1857090"/>
                    <a:pt x="519609" y="1863589"/>
                  </a:cubicBezTo>
                  <a:cubicBezTo>
                    <a:pt x="513852" y="1861732"/>
                    <a:pt x="508839" y="1860061"/>
                    <a:pt x="503082" y="1858018"/>
                  </a:cubicBezTo>
                  <a:cubicBezTo>
                    <a:pt x="497326" y="1875287"/>
                    <a:pt x="489155" y="1890885"/>
                    <a:pt x="499368" y="1909269"/>
                  </a:cubicBezTo>
                  <a:cubicBezTo>
                    <a:pt x="495098" y="1910197"/>
                    <a:pt x="491384" y="1910940"/>
                    <a:pt x="487856" y="1911868"/>
                  </a:cubicBezTo>
                  <a:cubicBezTo>
                    <a:pt x="482471" y="1939536"/>
                    <a:pt x="488041" y="1957363"/>
                    <a:pt x="506610" y="1995243"/>
                  </a:cubicBezTo>
                  <a:cubicBezTo>
                    <a:pt x="533164" y="1993758"/>
                    <a:pt x="559903" y="1991715"/>
                    <a:pt x="585900" y="1983731"/>
                  </a:cubicBezTo>
                  <a:cubicBezTo>
                    <a:pt x="590542" y="1982245"/>
                    <a:pt x="591285" y="1981502"/>
                    <a:pt x="596485" y="1971846"/>
                  </a:cubicBezTo>
                  <a:cubicBezTo>
                    <a:pt x="602984" y="1971104"/>
                    <a:pt x="609669" y="1970732"/>
                    <a:pt x="616353" y="1969432"/>
                  </a:cubicBezTo>
                  <a:cubicBezTo>
                    <a:pt x="631951" y="1966647"/>
                    <a:pt x="631951" y="1966461"/>
                    <a:pt x="638265" y="1950863"/>
                  </a:cubicBezTo>
                  <a:cubicBezTo>
                    <a:pt x="647735" y="1949192"/>
                    <a:pt x="657577" y="1947892"/>
                    <a:pt x="666861" y="1945478"/>
                  </a:cubicBezTo>
                  <a:cubicBezTo>
                    <a:pt x="673360" y="1943807"/>
                    <a:pt x="679674" y="1941022"/>
                    <a:pt x="685616" y="1937865"/>
                  </a:cubicBezTo>
                  <a:cubicBezTo>
                    <a:pt x="692301" y="1934337"/>
                    <a:pt x="692858" y="1930066"/>
                    <a:pt x="688587" y="1922639"/>
                  </a:cubicBezTo>
                  <a:cubicBezTo>
                    <a:pt x="687659" y="1921153"/>
                    <a:pt x="686544" y="1919667"/>
                    <a:pt x="684687" y="1917439"/>
                  </a:cubicBezTo>
                  <a:cubicBezTo>
                    <a:pt x="688030" y="1915582"/>
                    <a:pt x="690815" y="1913168"/>
                    <a:pt x="693972" y="1912240"/>
                  </a:cubicBezTo>
                  <a:cubicBezTo>
                    <a:pt x="705485" y="1909083"/>
                    <a:pt x="714769" y="1902027"/>
                    <a:pt x="723868" y="1894228"/>
                  </a:cubicBezTo>
                  <a:cubicBezTo>
                    <a:pt x="722754" y="1890885"/>
                    <a:pt x="721640" y="1888100"/>
                    <a:pt x="720526" y="1884943"/>
                  </a:cubicBezTo>
                  <a:cubicBezTo>
                    <a:pt x="721454" y="1883829"/>
                    <a:pt x="722383" y="1881972"/>
                    <a:pt x="723682" y="1881229"/>
                  </a:cubicBezTo>
                  <a:cubicBezTo>
                    <a:pt x="733895" y="1875473"/>
                    <a:pt x="742994" y="1868231"/>
                    <a:pt x="751165" y="1859689"/>
                  </a:cubicBezTo>
                  <a:cubicBezTo>
                    <a:pt x="754136" y="1856718"/>
                    <a:pt x="756364" y="1853005"/>
                    <a:pt x="759335" y="1849105"/>
                  </a:cubicBezTo>
                  <a:cubicBezTo>
                    <a:pt x="756364" y="1845577"/>
                    <a:pt x="753579" y="1842606"/>
                    <a:pt x="750422" y="1838706"/>
                  </a:cubicBezTo>
                  <a:cubicBezTo>
                    <a:pt x="768062" y="1827565"/>
                    <a:pt x="783289" y="1814752"/>
                    <a:pt x="788488" y="1793398"/>
                  </a:cubicBezTo>
                  <a:cubicBezTo>
                    <a:pt x="783103" y="1790613"/>
                    <a:pt x="778275" y="1788199"/>
                    <a:pt x="773447" y="1785599"/>
                  </a:cubicBezTo>
                  <a:cubicBezTo>
                    <a:pt x="792759" y="1765359"/>
                    <a:pt x="792759" y="1765359"/>
                    <a:pt x="801301" y="1738619"/>
                  </a:cubicBezTo>
                  <a:cubicBezTo>
                    <a:pt x="799073" y="1737319"/>
                    <a:pt x="796659" y="1735463"/>
                    <a:pt x="794059" y="1734348"/>
                  </a:cubicBezTo>
                  <a:cubicBezTo>
                    <a:pt x="791831" y="1733420"/>
                    <a:pt x="789231" y="1733234"/>
                    <a:pt x="786817" y="1732677"/>
                  </a:cubicBezTo>
                  <a:cubicBezTo>
                    <a:pt x="786817" y="1731377"/>
                    <a:pt x="786260" y="1729892"/>
                    <a:pt x="786632" y="1729335"/>
                  </a:cubicBezTo>
                  <a:cubicBezTo>
                    <a:pt x="799073" y="1715222"/>
                    <a:pt x="803344" y="1698324"/>
                    <a:pt x="805201" y="1679384"/>
                  </a:cubicBezTo>
                  <a:cubicBezTo>
                    <a:pt x="784775" y="1680312"/>
                    <a:pt x="763977" y="1675670"/>
                    <a:pt x="745965" y="1688297"/>
                  </a:cubicBezTo>
                  <a:cubicBezTo>
                    <a:pt x="743551" y="1686440"/>
                    <a:pt x="741694" y="1685698"/>
                    <a:pt x="740766" y="1684212"/>
                  </a:cubicBezTo>
                  <a:cubicBezTo>
                    <a:pt x="736681" y="1678641"/>
                    <a:pt x="731853" y="1678827"/>
                    <a:pt x="725911" y="1680684"/>
                  </a:cubicBezTo>
                  <a:cubicBezTo>
                    <a:pt x="716255" y="1683655"/>
                    <a:pt x="707713" y="1688111"/>
                    <a:pt x="700285" y="1694982"/>
                  </a:cubicBezTo>
                  <a:cubicBezTo>
                    <a:pt x="697129" y="1697953"/>
                    <a:pt x="693972" y="1700738"/>
                    <a:pt x="689701" y="1704267"/>
                  </a:cubicBezTo>
                  <a:cubicBezTo>
                    <a:pt x="688216" y="1702781"/>
                    <a:pt x="686173" y="1700738"/>
                    <a:pt x="684130" y="1698881"/>
                  </a:cubicBezTo>
                  <a:cubicBezTo>
                    <a:pt x="680974" y="1696096"/>
                    <a:pt x="677260" y="1695910"/>
                    <a:pt x="673732" y="1697396"/>
                  </a:cubicBezTo>
                  <a:cubicBezTo>
                    <a:pt x="668718" y="1699624"/>
                    <a:pt x="664076" y="1702410"/>
                    <a:pt x="659062" y="1705009"/>
                  </a:cubicBezTo>
                  <a:cubicBezTo>
                    <a:pt x="633994" y="1687183"/>
                    <a:pt x="609297" y="1670099"/>
                    <a:pt x="584972" y="1652273"/>
                  </a:cubicBezTo>
                  <a:cubicBezTo>
                    <a:pt x="578101" y="1647260"/>
                    <a:pt x="572530" y="1640575"/>
                    <a:pt x="566217" y="1634633"/>
                  </a:cubicBezTo>
                  <a:cubicBezTo>
                    <a:pt x="556375" y="1625348"/>
                    <a:pt x="547277" y="1614949"/>
                    <a:pt x="536321" y="1607151"/>
                  </a:cubicBezTo>
                  <a:cubicBezTo>
                    <a:pt x="520537" y="1596195"/>
                    <a:pt x="506982" y="1582825"/>
                    <a:pt x="493426" y="1569455"/>
                  </a:cubicBezTo>
                  <a:cubicBezTo>
                    <a:pt x="485813" y="1562028"/>
                    <a:pt x="478200" y="1556086"/>
                    <a:pt x="467244" y="1553672"/>
                  </a:cubicBezTo>
                  <a:cubicBezTo>
                    <a:pt x="453132" y="1550515"/>
                    <a:pt x="449603" y="1545130"/>
                    <a:pt x="448118" y="1530089"/>
                  </a:cubicBezTo>
                  <a:cubicBezTo>
                    <a:pt x="450903" y="1533617"/>
                    <a:pt x="453689" y="1537331"/>
                    <a:pt x="456660" y="1541230"/>
                  </a:cubicBezTo>
                  <a:cubicBezTo>
                    <a:pt x="464644" y="1539559"/>
                    <a:pt x="469101" y="1533431"/>
                    <a:pt x="474115" y="1528232"/>
                  </a:cubicBezTo>
                  <a:cubicBezTo>
                    <a:pt x="486741" y="1515234"/>
                    <a:pt x="494355" y="1499079"/>
                    <a:pt x="501968" y="1483109"/>
                  </a:cubicBezTo>
                  <a:cubicBezTo>
                    <a:pt x="504011" y="1478653"/>
                    <a:pt x="505682" y="1474010"/>
                    <a:pt x="507539" y="1469368"/>
                  </a:cubicBezTo>
                  <a:cubicBezTo>
                    <a:pt x="511067" y="1460641"/>
                    <a:pt x="511067" y="1460641"/>
                    <a:pt x="501225" y="1452285"/>
                  </a:cubicBezTo>
                  <a:cubicBezTo>
                    <a:pt x="505496" y="1442072"/>
                    <a:pt x="509953" y="1431487"/>
                    <a:pt x="514966" y="1419603"/>
                  </a:cubicBezTo>
                  <a:cubicBezTo>
                    <a:pt x="520908" y="1423688"/>
                    <a:pt x="526665" y="1427216"/>
                    <a:pt x="531864" y="1431302"/>
                  </a:cubicBezTo>
                  <a:cubicBezTo>
                    <a:pt x="543934" y="1440958"/>
                    <a:pt x="556190" y="1450056"/>
                    <a:pt x="569931" y="1457298"/>
                  </a:cubicBezTo>
                  <a:cubicBezTo>
                    <a:pt x="589985" y="1467883"/>
                    <a:pt x="610040" y="1478653"/>
                    <a:pt x="629909" y="1489980"/>
                  </a:cubicBezTo>
                  <a:cubicBezTo>
                    <a:pt x="637893" y="1494622"/>
                    <a:pt x="645692" y="1499821"/>
                    <a:pt x="652192" y="1506135"/>
                  </a:cubicBezTo>
                  <a:cubicBezTo>
                    <a:pt x="665190" y="1518576"/>
                    <a:pt x="679860" y="1528603"/>
                    <a:pt x="695086" y="1537888"/>
                  </a:cubicBezTo>
                  <a:cubicBezTo>
                    <a:pt x="704556" y="1543644"/>
                    <a:pt x="713469" y="1550329"/>
                    <a:pt x="721826" y="1557571"/>
                  </a:cubicBezTo>
                  <a:cubicBezTo>
                    <a:pt x="742809" y="1575583"/>
                    <a:pt x="763606" y="1593781"/>
                    <a:pt x="785703" y="1610493"/>
                  </a:cubicBezTo>
                  <a:cubicBezTo>
                    <a:pt x="799816" y="1621263"/>
                    <a:pt x="813185" y="1633147"/>
                    <a:pt x="826369" y="1645217"/>
                  </a:cubicBezTo>
                  <a:cubicBezTo>
                    <a:pt x="841410" y="1658958"/>
                    <a:pt x="854037" y="1674742"/>
                    <a:pt x="863879" y="1692011"/>
                  </a:cubicBezTo>
                  <a:cubicBezTo>
                    <a:pt x="870192" y="1694425"/>
                    <a:pt x="875763" y="1697210"/>
                    <a:pt x="882076" y="1694239"/>
                  </a:cubicBezTo>
                  <a:cubicBezTo>
                    <a:pt x="888018" y="1691454"/>
                    <a:pt x="891918" y="1687183"/>
                    <a:pt x="894703" y="1681427"/>
                  </a:cubicBezTo>
                  <a:cubicBezTo>
                    <a:pt x="899903" y="1670657"/>
                    <a:pt x="908816" y="1662858"/>
                    <a:pt x="916986" y="1654502"/>
                  </a:cubicBezTo>
                  <a:cubicBezTo>
                    <a:pt x="932956" y="1638532"/>
                    <a:pt x="945583" y="1621077"/>
                    <a:pt x="950410" y="1598423"/>
                  </a:cubicBezTo>
                  <a:cubicBezTo>
                    <a:pt x="952082" y="1590067"/>
                    <a:pt x="955796" y="1582082"/>
                    <a:pt x="958395" y="1573912"/>
                  </a:cubicBezTo>
                  <a:cubicBezTo>
                    <a:pt x="961181" y="1565184"/>
                    <a:pt x="964894" y="1556457"/>
                    <a:pt x="966194" y="1547544"/>
                  </a:cubicBezTo>
                  <a:cubicBezTo>
                    <a:pt x="970094" y="1522104"/>
                    <a:pt x="974179" y="1496479"/>
                    <a:pt x="973065" y="1470482"/>
                  </a:cubicBezTo>
                  <a:cubicBezTo>
                    <a:pt x="972508" y="1457484"/>
                    <a:pt x="970651" y="1444857"/>
                    <a:pt x="967123" y="1432230"/>
                  </a:cubicBezTo>
                  <a:cubicBezTo>
                    <a:pt x="958952" y="1403448"/>
                    <a:pt x="945954" y="1377266"/>
                    <a:pt x="926085" y="1354612"/>
                  </a:cubicBezTo>
                  <a:cubicBezTo>
                    <a:pt x="914015" y="1340685"/>
                    <a:pt x="903431" y="1325458"/>
                    <a:pt x="892289" y="1310789"/>
                  </a:cubicBezTo>
                  <a:cubicBezTo>
                    <a:pt x="885605" y="1301875"/>
                    <a:pt x="876877" y="1295005"/>
                    <a:pt x="868521" y="1287763"/>
                  </a:cubicBezTo>
                  <a:cubicBezTo>
                    <a:pt x="848838" y="1270679"/>
                    <a:pt x="825812" y="1258981"/>
                    <a:pt x="803715" y="1245426"/>
                  </a:cubicBezTo>
                  <a:cubicBezTo>
                    <a:pt x="801301" y="1243940"/>
                    <a:pt x="799444" y="1241712"/>
                    <a:pt x="796102" y="1238741"/>
                  </a:cubicBezTo>
                  <a:cubicBezTo>
                    <a:pt x="812071" y="1228156"/>
                    <a:pt x="824141" y="1215158"/>
                    <a:pt x="835468" y="1198446"/>
                  </a:cubicBezTo>
                  <a:cubicBezTo>
                    <a:pt x="832868" y="1196775"/>
                    <a:pt x="830083" y="1194732"/>
                    <a:pt x="826184" y="1192132"/>
                  </a:cubicBezTo>
                  <a:cubicBezTo>
                    <a:pt x="840482" y="1182291"/>
                    <a:pt x="850323" y="1169478"/>
                    <a:pt x="856265" y="1152395"/>
                  </a:cubicBezTo>
                  <a:cubicBezTo>
                    <a:pt x="852180" y="1149424"/>
                    <a:pt x="848466" y="1146824"/>
                    <a:pt x="844381" y="1143853"/>
                  </a:cubicBezTo>
                  <a:cubicBezTo>
                    <a:pt x="844381" y="1143296"/>
                    <a:pt x="844010" y="1141996"/>
                    <a:pt x="844381" y="1141068"/>
                  </a:cubicBezTo>
                  <a:cubicBezTo>
                    <a:pt x="848281" y="1134754"/>
                    <a:pt x="852180" y="1128626"/>
                    <a:pt x="856265" y="1122499"/>
                  </a:cubicBezTo>
                  <a:cubicBezTo>
                    <a:pt x="863693" y="1111728"/>
                    <a:pt x="867964" y="1099659"/>
                    <a:pt x="870935" y="1087960"/>
                  </a:cubicBezTo>
                  <a:cubicBezTo>
                    <a:pt x="868150" y="1081647"/>
                    <a:pt x="863507" y="1080347"/>
                    <a:pt x="858494" y="1079790"/>
                  </a:cubicBezTo>
                  <a:cubicBezTo>
                    <a:pt x="846424" y="1078119"/>
                    <a:pt x="835282" y="1081461"/>
                    <a:pt x="823955" y="1084618"/>
                  </a:cubicBezTo>
                  <a:cubicBezTo>
                    <a:pt x="818570" y="1086103"/>
                    <a:pt x="813557" y="1088146"/>
                    <a:pt x="807243" y="1090374"/>
                  </a:cubicBezTo>
                  <a:cubicBezTo>
                    <a:pt x="804644" y="1086660"/>
                    <a:pt x="802044" y="1082761"/>
                    <a:pt x="799073" y="1078490"/>
                  </a:cubicBezTo>
                  <a:cubicBezTo>
                    <a:pt x="779390" y="1086475"/>
                    <a:pt x="758964" y="1091488"/>
                    <a:pt x="743180" y="1108386"/>
                  </a:cubicBezTo>
                  <a:cubicBezTo>
                    <a:pt x="740952" y="1104858"/>
                    <a:pt x="739652" y="1103187"/>
                    <a:pt x="738538" y="1101330"/>
                  </a:cubicBezTo>
                  <a:cubicBezTo>
                    <a:pt x="737238" y="1099287"/>
                    <a:pt x="736124" y="1097245"/>
                    <a:pt x="735010" y="1095388"/>
                  </a:cubicBezTo>
                  <a:cubicBezTo>
                    <a:pt x="722011" y="1098544"/>
                    <a:pt x="710498" y="1105786"/>
                    <a:pt x="685987" y="1126398"/>
                  </a:cubicBezTo>
                  <a:cubicBezTo>
                    <a:pt x="682645" y="1123613"/>
                    <a:pt x="679302" y="1120456"/>
                    <a:pt x="675774" y="1117485"/>
                  </a:cubicBezTo>
                  <a:cubicBezTo>
                    <a:pt x="665004" y="1122127"/>
                    <a:pt x="665004" y="1122127"/>
                    <a:pt x="641607" y="1157594"/>
                  </a:cubicBezTo>
                  <a:cubicBezTo>
                    <a:pt x="636965" y="1154066"/>
                    <a:pt x="632323" y="1150352"/>
                    <a:pt x="626752" y="1146081"/>
                  </a:cubicBezTo>
                  <a:cubicBezTo>
                    <a:pt x="615425" y="1156666"/>
                    <a:pt x="609111" y="1170035"/>
                    <a:pt x="603541" y="1183405"/>
                  </a:cubicBezTo>
                  <a:cubicBezTo>
                    <a:pt x="598156" y="1196218"/>
                    <a:pt x="596299" y="1210516"/>
                    <a:pt x="592771" y="1225000"/>
                  </a:cubicBezTo>
                  <a:cubicBezTo>
                    <a:pt x="574573" y="1230756"/>
                    <a:pt x="554890" y="1235584"/>
                    <a:pt x="536135" y="1243012"/>
                  </a:cubicBezTo>
                  <a:cubicBezTo>
                    <a:pt x="517380" y="1250439"/>
                    <a:pt x="499368" y="1260095"/>
                    <a:pt x="480614" y="1268823"/>
                  </a:cubicBezTo>
                  <a:cubicBezTo>
                    <a:pt x="477271" y="1264180"/>
                    <a:pt x="472443" y="1261024"/>
                    <a:pt x="465573" y="1269380"/>
                  </a:cubicBezTo>
                  <a:cubicBezTo>
                    <a:pt x="457959" y="1246354"/>
                    <a:pt x="454246" y="1222957"/>
                    <a:pt x="436419" y="1204759"/>
                  </a:cubicBezTo>
                  <a:cubicBezTo>
                    <a:pt x="433448" y="1208287"/>
                    <a:pt x="431220" y="1211073"/>
                    <a:pt x="428992" y="1213673"/>
                  </a:cubicBezTo>
                  <a:cubicBezTo>
                    <a:pt x="427878" y="1213301"/>
                    <a:pt x="426392" y="1213115"/>
                    <a:pt x="426021" y="1212373"/>
                  </a:cubicBezTo>
                  <a:cubicBezTo>
                    <a:pt x="421564" y="1202902"/>
                    <a:pt x="417479" y="1193247"/>
                    <a:pt x="413022" y="1183962"/>
                  </a:cubicBezTo>
                  <a:cubicBezTo>
                    <a:pt x="408937" y="1175420"/>
                    <a:pt x="403181" y="1168550"/>
                    <a:pt x="395939" y="1162422"/>
                  </a:cubicBezTo>
                  <a:cubicBezTo>
                    <a:pt x="388326" y="1155923"/>
                    <a:pt x="388326" y="1155923"/>
                    <a:pt x="375327" y="1157965"/>
                  </a:cubicBezTo>
                  <a:cubicBezTo>
                    <a:pt x="371985" y="1153323"/>
                    <a:pt x="368457" y="1148309"/>
                    <a:pt x="365114" y="1143296"/>
                  </a:cubicBezTo>
                  <a:cubicBezTo>
                    <a:pt x="355644" y="1128998"/>
                    <a:pt x="346917" y="1114143"/>
                    <a:pt x="332804" y="1103558"/>
                  </a:cubicBezTo>
                  <a:cubicBezTo>
                    <a:pt x="330204" y="1101515"/>
                    <a:pt x="328533" y="1097616"/>
                    <a:pt x="327419" y="1094274"/>
                  </a:cubicBezTo>
                  <a:cubicBezTo>
                    <a:pt x="325191" y="1086660"/>
                    <a:pt x="323705" y="1078861"/>
                    <a:pt x="321663" y="1069762"/>
                  </a:cubicBezTo>
                  <a:cubicBezTo>
                    <a:pt x="336147" y="1066791"/>
                    <a:pt x="350073" y="1068648"/>
                    <a:pt x="363814" y="1070134"/>
                  </a:cubicBezTo>
                  <a:cubicBezTo>
                    <a:pt x="380341" y="1071805"/>
                    <a:pt x="396867" y="1075148"/>
                    <a:pt x="413394" y="1074962"/>
                  </a:cubicBezTo>
                  <a:cubicBezTo>
                    <a:pt x="430477" y="1074776"/>
                    <a:pt x="447561" y="1076262"/>
                    <a:pt x="464830" y="1075519"/>
                  </a:cubicBezTo>
                  <a:cubicBezTo>
                    <a:pt x="481356" y="1074776"/>
                    <a:pt x="498069" y="1075705"/>
                    <a:pt x="514781" y="1075519"/>
                  </a:cubicBezTo>
                  <a:cubicBezTo>
                    <a:pt x="520166" y="1075519"/>
                    <a:pt x="574573" y="1073105"/>
                    <a:pt x="591657" y="1073662"/>
                  </a:cubicBezTo>
                  <a:cubicBezTo>
                    <a:pt x="592956" y="1073662"/>
                    <a:pt x="594256" y="1074033"/>
                    <a:pt x="595370" y="1073848"/>
                  </a:cubicBezTo>
                  <a:cubicBezTo>
                    <a:pt x="608926" y="1071619"/>
                    <a:pt x="622295" y="1074033"/>
                    <a:pt x="635851" y="1074776"/>
                  </a:cubicBezTo>
                  <a:cubicBezTo>
                    <a:pt x="658505" y="1076076"/>
                    <a:pt x="681531" y="1077004"/>
                    <a:pt x="704185" y="1075148"/>
                  </a:cubicBezTo>
                  <a:cubicBezTo>
                    <a:pt x="731667" y="1072919"/>
                    <a:pt x="759149" y="1071619"/>
                    <a:pt x="786446" y="1066049"/>
                  </a:cubicBezTo>
                  <a:cubicBezTo>
                    <a:pt x="807429" y="1061592"/>
                    <a:pt x="829155" y="1060478"/>
                    <a:pt x="850509" y="1057507"/>
                  </a:cubicBezTo>
                  <a:cubicBezTo>
                    <a:pt x="867593" y="1055093"/>
                    <a:pt x="884490" y="1052122"/>
                    <a:pt x="901388" y="1049151"/>
                  </a:cubicBezTo>
                  <a:cubicBezTo>
                    <a:pt x="928128" y="1044509"/>
                    <a:pt x="954681" y="1039309"/>
                    <a:pt x="980492" y="1031139"/>
                  </a:cubicBezTo>
                  <a:cubicBezTo>
                    <a:pt x="988106" y="1028725"/>
                    <a:pt x="995533" y="1025754"/>
                    <a:pt x="1003147" y="1023340"/>
                  </a:cubicBezTo>
                  <a:cubicBezTo>
                    <a:pt x="1009460" y="1021297"/>
                    <a:pt x="1015402" y="1017583"/>
                    <a:pt x="1023758" y="1018698"/>
                  </a:cubicBezTo>
                  <a:cubicBezTo>
                    <a:pt x="1023201" y="1033553"/>
                    <a:pt x="1022830" y="1048222"/>
                    <a:pt x="1022273" y="1062892"/>
                  </a:cubicBezTo>
                  <a:cubicBezTo>
                    <a:pt x="1021159" y="1091674"/>
                    <a:pt x="1020044" y="1120642"/>
                    <a:pt x="1018745" y="1149424"/>
                  </a:cubicBezTo>
                  <a:cubicBezTo>
                    <a:pt x="1017630" y="1171521"/>
                    <a:pt x="1016331" y="1193618"/>
                    <a:pt x="1014659" y="1215715"/>
                  </a:cubicBezTo>
                  <a:cubicBezTo>
                    <a:pt x="1013174" y="1237255"/>
                    <a:pt x="1011503" y="1258795"/>
                    <a:pt x="1009089" y="1280150"/>
                  </a:cubicBezTo>
                  <a:cubicBezTo>
                    <a:pt x="1004632" y="1320073"/>
                    <a:pt x="1005561" y="1360182"/>
                    <a:pt x="1003518" y="1400106"/>
                  </a:cubicBezTo>
                  <a:cubicBezTo>
                    <a:pt x="1002590" y="1417932"/>
                    <a:pt x="1000176" y="1435573"/>
                    <a:pt x="998504" y="1453399"/>
                  </a:cubicBezTo>
                  <a:cubicBezTo>
                    <a:pt x="996833" y="1471782"/>
                    <a:pt x="995533" y="1490166"/>
                    <a:pt x="993491" y="1508549"/>
                  </a:cubicBezTo>
                  <a:cubicBezTo>
                    <a:pt x="991819" y="1523218"/>
                    <a:pt x="988663" y="1537702"/>
                    <a:pt x="986620" y="1552186"/>
                  </a:cubicBezTo>
                  <a:cubicBezTo>
                    <a:pt x="981978" y="1584496"/>
                    <a:pt x="976778" y="1616621"/>
                    <a:pt x="974922" y="1649302"/>
                  </a:cubicBezTo>
                  <a:cubicBezTo>
                    <a:pt x="973622" y="1671399"/>
                    <a:pt x="970465" y="1693497"/>
                    <a:pt x="966380" y="1715222"/>
                  </a:cubicBezTo>
                  <a:cubicBezTo>
                    <a:pt x="960438" y="1746790"/>
                    <a:pt x="957467" y="1778543"/>
                    <a:pt x="953382" y="1810296"/>
                  </a:cubicBezTo>
                  <a:cubicBezTo>
                    <a:pt x="949111" y="1843906"/>
                    <a:pt x="946697" y="1877701"/>
                    <a:pt x="941869" y="1911311"/>
                  </a:cubicBezTo>
                  <a:cubicBezTo>
                    <a:pt x="936669" y="1948449"/>
                    <a:pt x="930542" y="1985587"/>
                    <a:pt x="922928" y="2022354"/>
                  </a:cubicBezTo>
                  <a:cubicBezTo>
                    <a:pt x="918472" y="2043337"/>
                    <a:pt x="910858" y="2063577"/>
                    <a:pt x="903988" y="2084003"/>
                  </a:cubicBezTo>
                  <a:cubicBezTo>
                    <a:pt x="897303" y="2103872"/>
                    <a:pt x="881148" y="2115571"/>
                    <a:pt x="864621" y="2126527"/>
                  </a:cubicBezTo>
                  <a:cubicBezTo>
                    <a:pt x="844567" y="2139896"/>
                    <a:pt x="823213" y="2150481"/>
                    <a:pt x="799816" y="2156794"/>
                  </a:cubicBezTo>
                  <a:cubicBezTo>
                    <a:pt x="791645" y="2159022"/>
                    <a:pt x="783846" y="2163293"/>
                    <a:pt x="775861" y="2166264"/>
                  </a:cubicBezTo>
                  <a:cubicBezTo>
                    <a:pt x="771776" y="2167750"/>
                    <a:pt x="767691" y="2169235"/>
                    <a:pt x="763420" y="2169792"/>
                  </a:cubicBezTo>
                  <a:cubicBezTo>
                    <a:pt x="721826" y="2174806"/>
                    <a:pt x="680788" y="2182791"/>
                    <a:pt x="638636" y="2183348"/>
                  </a:cubicBezTo>
                  <a:cubicBezTo>
                    <a:pt x="617653" y="2183719"/>
                    <a:pt x="596856" y="2186319"/>
                    <a:pt x="576059" y="2187619"/>
                  </a:cubicBezTo>
                  <a:cubicBezTo>
                    <a:pt x="569931" y="2187990"/>
                    <a:pt x="563803" y="2187433"/>
                    <a:pt x="557675" y="2187247"/>
                  </a:cubicBezTo>
                  <a:cubicBezTo>
                    <a:pt x="539849" y="2186690"/>
                    <a:pt x="522023" y="2186690"/>
                    <a:pt x="504196" y="2185391"/>
                  </a:cubicBezTo>
                  <a:cubicBezTo>
                    <a:pt x="478385" y="2183534"/>
                    <a:pt x="452760" y="2180748"/>
                    <a:pt x="426949" y="2178149"/>
                  </a:cubicBezTo>
                  <a:cubicBezTo>
                    <a:pt x="416550" y="2177034"/>
                    <a:pt x="406338" y="2174620"/>
                    <a:pt x="395753" y="2174063"/>
                  </a:cubicBezTo>
                  <a:cubicBezTo>
                    <a:pt x="380898" y="2173321"/>
                    <a:pt x="366600" y="2169792"/>
                    <a:pt x="352116" y="2166450"/>
                  </a:cubicBezTo>
                  <a:cubicBezTo>
                    <a:pt x="350259" y="2166079"/>
                    <a:pt x="348588" y="2164965"/>
                    <a:pt x="346917" y="2164779"/>
                  </a:cubicBezTo>
                  <a:cubicBezTo>
                    <a:pt x="315164" y="2161251"/>
                    <a:pt x="289538" y="2143610"/>
                    <a:pt x="262984" y="2128569"/>
                  </a:cubicBezTo>
                  <a:cubicBezTo>
                    <a:pt x="247387" y="2119656"/>
                    <a:pt x="236059" y="2105172"/>
                    <a:pt x="228632" y="2088460"/>
                  </a:cubicBezTo>
                  <a:cubicBezTo>
                    <a:pt x="210991" y="2048165"/>
                    <a:pt x="198550" y="2006385"/>
                    <a:pt x="192979" y="1962748"/>
                  </a:cubicBezTo>
                  <a:cubicBezTo>
                    <a:pt x="187594" y="1920596"/>
                    <a:pt x="182952" y="1878444"/>
                    <a:pt x="177938" y="1836292"/>
                  </a:cubicBezTo>
                  <a:cubicBezTo>
                    <a:pt x="174224" y="1805096"/>
                    <a:pt x="170325" y="1774086"/>
                    <a:pt x="167168" y="1742890"/>
                  </a:cubicBezTo>
                  <a:cubicBezTo>
                    <a:pt x="164940" y="1720793"/>
                    <a:pt x="163454" y="1698696"/>
                    <a:pt x="161412" y="1676784"/>
                  </a:cubicBezTo>
                  <a:cubicBezTo>
                    <a:pt x="160483" y="1666386"/>
                    <a:pt x="159184" y="1656173"/>
                    <a:pt x="158255" y="1645774"/>
                  </a:cubicBezTo>
                  <a:cubicBezTo>
                    <a:pt x="155470" y="1615135"/>
                    <a:pt x="153427" y="1584310"/>
                    <a:pt x="150270" y="1553672"/>
                  </a:cubicBezTo>
                  <a:cubicBezTo>
                    <a:pt x="147299" y="1524333"/>
                    <a:pt x="140429" y="1434644"/>
                    <a:pt x="139500" y="1423688"/>
                  </a:cubicBezTo>
                  <a:cubicBezTo>
                    <a:pt x="137458" y="1396206"/>
                    <a:pt x="136344" y="1368353"/>
                    <a:pt x="133001" y="1341056"/>
                  </a:cubicBezTo>
                  <a:cubicBezTo>
                    <a:pt x="130030" y="1317102"/>
                    <a:pt x="129659" y="1293334"/>
                    <a:pt x="128359" y="1269380"/>
                  </a:cubicBezTo>
                  <a:cubicBezTo>
                    <a:pt x="127245" y="1248025"/>
                    <a:pt x="124088" y="1226485"/>
                    <a:pt x="122045" y="1205131"/>
                  </a:cubicBezTo>
                  <a:cubicBezTo>
                    <a:pt x="120746" y="1191761"/>
                    <a:pt x="119817" y="1178206"/>
                    <a:pt x="118703" y="1164650"/>
                  </a:cubicBezTo>
                  <a:cubicBezTo>
                    <a:pt x="116475" y="1124727"/>
                    <a:pt x="113318" y="1084246"/>
                    <a:pt x="114061" y="1043394"/>
                  </a:cubicBezTo>
                  <a:close/>
                  <a:moveTo>
                    <a:pt x="620810" y="1239855"/>
                  </a:moveTo>
                  <a:cubicBezTo>
                    <a:pt x="627495" y="1239484"/>
                    <a:pt x="634180" y="1238184"/>
                    <a:pt x="640865" y="1237255"/>
                  </a:cubicBezTo>
                  <a:cubicBezTo>
                    <a:pt x="643836" y="1236884"/>
                    <a:pt x="646807" y="1236141"/>
                    <a:pt x="649963" y="1236141"/>
                  </a:cubicBezTo>
                  <a:cubicBezTo>
                    <a:pt x="657948" y="1235770"/>
                    <a:pt x="665933" y="1235213"/>
                    <a:pt x="673732" y="1235770"/>
                  </a:cubicBezTo>
                  <a:cubicBezTo>
                    <a:pt x="682274" y="1236141"/>
                    <a:pt x="690815" y="1238369"/>
                    <a:pt x="699357" y="1238555"/>
                  </a:cubicBezTo>
                  <a:cubicBezTo>
                    <a:pt x="707156" y="1238555"/>
                    <a:pt x="714955" y="1237998"/>
                    <a:pt x="722754" y="1239669"/>
                  </a:cubicBezTo>
                  <a:cubicBezTo>
                    <a:pt x="737052" y="1242640"/>
                    <a:pt x="751722" y="1244311"/>
                    <a:pt x="766206" y="1246725"/>
                  </a:cubicBezTo>
                  <a:cubicBezTo>
                    <a:pt x="777161" y="1248582"/>
                    <a:pt x="787931" y="1250811"/>
                    <a:pt x="797402" y="1257310"/>
                  </a:cubicBezTo>
                  <a:cubicBezTo>
                    <a:pt x="800930" y="1259724"/>
                    <a:pt x="804644" y="1261952"/>
                    <a:pt x="808543" y="1263623"/>
                  </a:cubicBezTo>
                  <a:cubicBezTo>
                    <a:pt x="818942" y="1268266"/>
                    <a:pt x="828041" y="1274950"/>
                    <a:pt x="834911" y="1283492"/>
                  </a:cubicBezTo>
                  <a:cubicBezTo>
                    <a:pt x="847352" y="1299090"/>
                    <a:pt x="863507" y="1310232"/>
                    <a:pt x="877806" y="1323787"/>
                  </a:cubicBezTo>
                  <a:cubicBezTo>
                    <a:pt x="884862" y="1330472"/>
                    <a:pt x="890990" y="1338271"/>
                    <a:pt x="897303" y="1345698"/>
                  </a:cubicBezTo>
                  <a:cubicBezTo>
                    <a:pt x="898603" y="1346998"/>
                    <a:pt x="899346" y="1348855"/>
                    <a:pt x="900460" y="1350155"/>
                  </a:cubicBezTo>
                  <a:cubicBezTo>
                    <a:pt x="920514" y="1372438"/>
                    <a:pt x="932027" y="1399734"/>
                    <a:pt x="944283" y="1426474"/>
                  </a:cubicBezTo>
                  <a:cubicBezTo>
                    <a:pt x="948554" y="1435573"/>
                    <a:pt x="950968" y="1444857"/>
                    <a:pt x="951153" y="1454884"/>
                  </a:cubicBezTo>
                  <a:cubicBezTo>
                    <a:pt x="951153" y="1462312"/>
                    <a:pt x="952639" y="1469554"/>
                    <a:pt x="952639" y="1476981"/>
                  </a:cubicBezTo>
                  <a:cubicBezTo>
                    <a:pt x="952639" y="1487937"/>
                    <a:pt x="952267" y="1499079"/>
                    <a:pt x="951525" y="1510034"/>
                  </a:cubicBezTo>
                  <a:cubicBezTo>
                    <a:pt x="950782" y="1520990"/>
                    <a:pt x="949296" y="1532132"/>
                    <a:pt x="948368" y="1543087"/>
                  </a:cubicBezTo>
                  <a:cubicBezTo>
                    <a:pt x="947254" y="1556828"/>
                    <a:pt x="943354" y="1569641"/>
                    <a:pt x="937598" y="1581897"/>
                  </a:cubicBezTo>
                  <a:cubicBezTo>
                    <a:pt x="928685" y="1600837"/>
                    <a:pt x="918657" y="1619035"/>
                    <a:pt x="905288" y="1635561"/>
                  </a:cubicBezTo>
                  <a:cubicBezTo>
                    <a:pt x="896003" y="1646888"/>
                    <a:pt x="888018" y="1659329"/>
                    <a:pt x="878177" y="1672885"/>
                  </a:cubicBezTo>
                  <a:cubicBezTo>
                    <a:pt x="863322" y="1662672"/>
                    <a:pt x="853851" y="1649674"/>
                    <a:pt x="841039" y="1640760"/>
                  </a:cubicBezTo>
                  <a:cubicBezTo>
                    <a:pt x="841967" y="1639461"/>
                    <a:pt x="842153" y="1638532"/>
                    <a:pt x="842524" y="1638346"/>
                  </a:cubicBezTo>
                  <a:cubicBezTo>
                    <a:pt x="860536" y="1630919"/>
                    <a:pt x="868335" y="1614578"/>
                    <a:pt x="876320" y="1598794"/>
                  </a:cubicBezTo>
                  <a:cubicBezTo>
                    <a:pt x="888204" y="1575212"/>
                    <a:pt x="896932" y="1550144"/>
                    <a:pt x="905288" y="1525075"/>
                  </a:cubicBezTo>
                  <a:cubicBezTo>
                    <a:pt x="906402" y="1521547"/>
                    <a:pt x="907330" y="1518019"/>
                    <a:pt x="908073" y="1514305"/>
                  </a:cubicBezTo>
                  <a:cubicBezTo>
                    <a:pt x="911973" y="1497964"/>
                    <a:pt x="912715" y="1482367"/>
                    <a:pt x="896560" y="1470297"/>
                  </a:cubicBezTo>
                  <a:cubicBezTo>
                    <a:pt x="904359" y="1463612"/>
                    <a:pt x="909001" y="1455998"/>
                    <a:pt x="908630" y="1446157"/>
                  </a:cubicBezTo>
                  <a:cubicBezTo>
                    <a:pt x="908630" y="1444300"/>
                    <a:pt x="909001" y="1442257"/>
                    <a:pt x="908444" y="1440586"/>
                  </a:cubicBezTo>
                  <a:cubicBezTo>
                    <a:pt x="900645" y="1416075"/>
                    <a:pt x="895075" y="1390450"/>
                    <a:pt x="876877" y="1370581"/>
                  </a:cubicBezTo>
                  <a:cubicBezTo>
                    <a:pt x="865179" y="1357954"/>
                    <a:pt x="853666" y="1345141"/>
                    <a:pt x="841596" y="1332700"/>
                  </a:cubicBezTo>
                  <a:cubicBezTo>
                    <a:pt x="836582" y="1327501"/>
                    <a:pt x="830454" y="1323044"/>
                    <a:pt x="824884" y="1318216"/>
                  </a:cubicBezTo>
                  <a:cubicBezTo>
                    <a:pt x="816528" y="1311160"/>
                    <a:pt x="807429" y="1309674"/>
                    <a:pt x="797587" y="1315245"/>
                  </a:cubicBezTo>
                  <a:cubicBezTo>
                    <a:pt x="796102" y="1316174"/>
                    <a:pt x="794245" y="1316174"/>
                    <a:pt x="791831" y="1316545"/>
                  </a:cubicBezTo>
                  <a:cubicBezTo>
                    <a:pt x="791088" y="1313945"/>
                    <a:pt x="790345" y="1311717"/>
                    <a:pt x="789974" y="1309303"/>
                  </a:cubicBezTo>
                  <a:cubicBezTo>
                    <a:pt x="788674" y="1300576"/>
                    <a:pt x="783660" y="1295005"/>
                    <a:pt x="775676" y="1291477"/>
                  </a:cubicBezTo>
                  <a:cubicBezTo>
                    <a:pt x="765463" y="1287020"/>
                    <a:pt x="755621" y="1282007"/>
                    <a:pt x="744480" y="1280707"/>
                  </a:cubicBezTo>
                  <a:cubicBezTo>
                    <a:pt x="728139" y="1278850"/>
                    <a:pt x="712355" y="1271979"/>
                    <a:pt x="695643" y="1272351"/>
                  </a:cubicBezTo>
                  <a:cubicBezTo>
                    <a:pt x="678374" y="1272722"/>
                    <a:pt x="661105" y="1272536"/>
                    <a:pt x="644021" y="1273465"/>
                  </a:cubicBezTo>
                  <a:cubicBezTo>
                    <a:pt x="632880" y="1274022"/>
                    <a:pt x="630095" y="1275879"/>
                    <a:pt x="618025" y="1284421"/>
                  </a:cubicBezTo>
                  <a:cubicBezTo>
                    <a:pt x="606698" y="1277364"/>
                    <a:pt x="594628" y="1278479"/>
                    <a:pt x="582001" y="1283863"/>
                  </a:cubicBezTo>
                  <a:cubicBezTo>
                    <a:pt x="565660" y="1290920"/>
                    <a:pt x="547834" y="1294076"/>
                    <a:pt x="532421" y="1303732"/>
                  </a:cubicBezTo>
                  <a:cubicBezTo>
                    <a:pt x="519609" y="1311903"/>
                    <a:pt x="506239" y="1319516"/>
                    <a:pt x="492126" y="1328058"/>
                  </a:cubicBezTo>
                  <a:cubicBezTo>
                    <a:pt x="491012" y="1325644"/>
                    <a:pt x="489155" y="1323230"/>
                    <a:pt x="488970" y="1320630"/>
                  </a:cubicBezTo>
                  <a:cubicBezTo>
                    <a:pt x="488413" y="1311346"/>
                    <a:pt x="488041" y="1302247"/>
                    <a:pt x="488227" y="1292962"/>
                  </a:cubicBezTo>
                  <a:cubicBezTo>
                    <a:pt x="488227" y="1290177"/>
                    <a:pt x="489713" y="1287020"/>
                    <a:pt x="491569" y="1284792"/>
                  </a:cubicBezTo>
                  <a:cubicBezTo>
                    <a:pt x="493798" y="1282007"/>
                    <a:pt x="496769" y="1279221"/>
                    <a:pt x="499925" y="1277736"/>
                  </a:cubicBezTo>
                  <a:cubicBezTo>
                    <a:pt x="517752" y="1269751"/>
                    <a:pt x="534278" y="1258610"/>
                    <a:pt x="554333" y="1255267"/>
                  </a:cubicBezTo>
                  <a:cubicBezTo>
                    <a:pt x="563989" y="1253596"/>
                    <a:pt x="573273" y="1249882"/>
                    <a:pt x="582372" y="1246354"/>
                  </a:cubicBezTo>
                  <a:cubicBezTo>
                    <a:pt x="595370" y="1242826"/>
                    <a:pt x="607812" y="1240598"/>
                    <a:pt x="620810" y="1239855"/>
                  </a:cubicBezTo>
                  <a:close/>
                  <a:moveTo>
                    <a:pt x="609854" y="1200303"/>
                  </a:moveTo>
                  <a:cubicBezTo>
                    <a:pt x="614497" y="1183591"/>
                    <a:pt x="619139" y="1175420"/>
                    <a:pt x="630837" y="1163722"/>
                  </a:cubicBezTo>
                  <a:cubicBezTo>
                    <a:pt x="635851" y="1166136"/>
                    <a:pt x="641050" y="1168735"/>
                    <a:pt x="646250" y="1171521"/>
                  </a:cubicBezTo>
                  <a:cubicBezTo>
                    <a:pt x="645692" y="1187119"/>
                    <a:pt x="645135" y="1201974"/>
                    <a:pt x="644578" y="1217572"/>
                  </a:cubicBezTo>
                  <a:cubicBezTo>
                    <a:pt x="633808" y="1222586"/>
                    <a:pt x="621924" y="1219243"/>
                    <a:pt x="610968" y="1223328"/>
                  </a:cubicBezTo>
                  <a:cubicBezTo>
                    <a:pt x="604469" y="1214230"/>
                    <a:pt x="607812" y="1207359"/>
                    <a:pt x="609854" y="1200303"/>
                  </a:cubicBezTo>
                  <a:close/>
                  <a:moveTo>
                    <a:pt x="657020" y="1159637"/>
                  </a:moveTo>
                  <a:cubicBezTo>
                    <a:pt x="656091" y="1158337"/>
                    <a:pt x="657020" y="1154994"/>
                    <a:pt x="657948" y="1152952"/>
                  </a:cubicBezTo>
                  <a:cubicBezTo>
                    <a:pt x="661105" y="1144781"/>
                    <a:pt x="661290" y="1144781"/>
                    <a:pt x="672803" y="1135683"/>
                  </a:cubicBezTo>
                  <a:cubicBezTo>
                    <a:pt x="675960" y="1137168"/>
                    <a:pt x="679674" y="1138839"/>
                    <a:pt x="684316" y="1141068"/>
                  </a:cubicBezTo>
                  <a:cubicBezTo>
                    <a:pt x="699171" y="1132897"/>
                    <a:pt x="710498" y="1118599"/>
                    <a:pt x="727582" y="1111543"/>
                  </a:cubicBezTo>
                  <a:cubicBezTo>
                    <a:pt x="729253" y="1114143"/>
                    <a:pt x="730367" y="1116185"/>
                    <a:pt x="731667" y="1118042"/>
                  </a:cubicBezTo>
                  <a:cubicBezTo>
                    <a:pt x="736867" y="1125284"/>
                    <a:pt x="740023" y="1125841"/>
                    <a:pt x="746337" y="1120270"/>
                  </a:cubicBezTo>
                  <a:cubicBezTo>
                    <a:pt x="752279" y="1115071"/>
                    <a:pt x="758035" y="1109686"/>
                    <a:pt x="763792" y="1104487"/>
                  </a:cubicBezTo>
                  <a:cubicBezTo>
                    <a:pt x="763792" y="1106715"/>
                    <a:pt x="764534" y="1109500"/>
                    <a:pt x="763420" y="1110800"/>
                  </a:cubicBezTo>
                  <a:cubicBezTo>
                    <a:pt x="751722" y="1125655"/>
                    <a:pt x="745408" y="1142739"/>
                    <a:pt x="741694" y="1160936"/>
                  </a:cubicBezTo>
                  <a:cubicBezTo>
                    <a:pt x="740580" y="1166693"/>
                    <a:pt x="738166" y="1170778"/>
                    <a:pt x="733153" y="1174120"/>
                  </a:cubicBezTo>
                  <a:cubicBezTo>
                    <a:pt x="722011" y="1181362"/>
                    <a:pt x="711427" y="1189718"/>
                    <a:pt x="697686" y="1196589"/>
                  </a:cubicBezTo>
                  <a:cubicBezTo>
                    <a:pt x="696386" y="1184333"/>
                    <a:pt x="699543" y="1174678"/>
                    <a:pt x="702142" y="1165022"/>
                  </a:cubicBezTo>
                  <a:cubicBezTo>
                    <a:pt x="704742" y="1155737"/>
                    <a:pt x="708084" y="1146824"/>
                    <a:pt x="711056" y="1137911"/>
                  </a:cubicBezTo>
                  <a:cubicBezTo>
                    <a:pt x="707342" y="1134568"/>
                    <a:pt x="704742" y="1136797"/>
                    <a:pt x="703071" y="1139211"/>
                  </a:cubicBezTo>
                  <a:cubicBezTo>
                    <a:pt x="692858" y="1154437"/>
                    <a:pt x="689330" y="1171707"/>
                    <a:pt x="687473" y="1189718"/>
                  </a:cubicBezTo>
                  <a:cubicBezTo>
                    <a:pt x="687101" y="1193989"/>
                    <a:pt x="687473" y="1198260"/>
                    <a:pt x="687473" y="1202531"/>
                  </a:cubicBezTo>
                  <a:cubicBezTo>
                    <a:pt x="681345" y="1213673"/>
                    <a:pt x="672061" y="1217943"/>
                    <a:pt x="658877" y="1217015"/>
                  </a:cubicBezTo>
                  <a:cubicBezTo>
                    <a:pt x="652377" y="1203460"/>
                    <a:pt x="652563" y="1189347"/>
                    <a:pt x="657020" y="1174863"/>
                  </a:cubicBezTo>
                  <a:cubicBezTo>
                    <a:pt x="658877" y="1169850"/>
                    <a:pt x="661290" y="1165207"/>
                    <a:pt x="657020" y="1159637"/>
                  </a:cubicBezTo>
                  <a:close/>
                  <a:moveTo>
                    <a:pt x="764163" y="1104487"/>
                  </a:moveTo>
                  <a:cubicBezTo>
                    <a:pt x="771962" y="1101515"/>
                    <a:pt x="779947" y="1098544"/>
                    <a:pt x="787931" y="1095388"/>
                  </a:cubicBezTo>
                  <a:cubicBezTo>
                    <a:pt x="789974" y="1099659"/>
                    <a:pt x="791645" y="1102815"/>
                    <a:pt x="793502" y="1106715"/>
                  </a:cubicBezTo>
                  <a:cubicBezTo>
                    <a:pt x="813742" y="1101330"/>
                    <a:pt x="831197" y="1086475"/>
                    <a:pt x="854594" y="1089631"/>
                  </a:cubicBezTo>
                  <a:cubicBezTo>
                    <a:pt x="851623" y="1097616"/>
                    <a:pt x="845681" y="1101144"/>
                    <a:pt x="840296" y="1104858"/>
                  </a:cubicBezTo>
                  <a:cubicBezTo>
                    <a:pt x="821727" y="1117671"/>
                    <a:pt x="803158" y="1130669"/>
                    <a:pt x="784403" y="1143110"/>
                  </a:cubicBezTo>
                  <a:cubicBezTo>
                    <a:pt x="775304" y="1149238"/>
                    <a:pt x="765649" y="1154437"/>
                    <a:pt x="755436" y="1160565"/>
                  </a:cubicBezTo>
                  <a:cubicBezTo>
                    <a:pt x="751722" y="1153137"/>
                    <a:pt x="755250" y="1147381"/>
                    <a:pt x="756735" y="1142182"/>
                  </a:cubicBezTo>
                  <a:cubicBezTo>
                    <a:pt x="758407" y="1136611"/>
                    <a:pt x="762677" y="1131597"/>
                    <a:pt x="766391" y="1126769"/>
                  </a:cubicBezTo>
                  <a:cubicBezTo>
                    <a:pt x="769919" y="1121941"/>
                    <a:pt x="774005" y="1117671"/>
                    <a:pt x="777533" y="1113585"/>
                  </a:cubicBezTo>
                  <a:cubicBezTo>
                    <a:pt x="775490" y="1105415"/>
                    <a:pt x="768062" y="1107829"/>
                    <a:pt x="764163" y="1104487"/>
                  </a:cubicBezTo>
                  <a:close/>
                  <a:moveTo>
                    <a:pt x="842896" y="1156480"/>
                  </a:moveTo>
                  <a:cubicBezTo>
                    <a:pt x="843081" y="1157594"/>
                    <a:pt x="844010" y="1158894"/>
                    <a:pt x="843638" y="1159822"/>
                  </a:cubicBezTo>
                  <a:cubicBezTo>
                    <a:pt x="839739" y="1169850"/>
                    <a:pt x="833054" y="1177649"/>
                    <a:pt x="824327" y="1183962"/>
                  </a:cubicBezTo>
                  <a:cubicBezTo>
                    <a:pt x="819870" y="1187119"/>
                    <a:pt x="815599" y="1190461"/>
                    <a:pt x="810029" y="1194546"/>
                  </a:cubicBezTo>
                  <a:cubicBezTo>
                    <a:pt x="813371" y="1198817"/>
                    <a:pt x="816156" y="1202345"/>
                    <a:pt x="819313" y="1206245"/>
                  </a:cubicBezTo>
                  <a:cubicBezTo>
                    <a:pt x="813742" y="1214972"/>
                    <a:pt x="806129" y="1222214"/>
                    <a:pt x="797587" y="1228156"/>
                  </a:cubicBezTo>
                  <a:cubicBezTo>
                    <a:pt x="789788" y="1233727"/>
                    <a:pt x="781432" y="1235584"/>
                    <a:pt x="771591" y="1232613"/>
                  </a:cubicBezTo>
                  <a:cubicBezTo>
                    <a:pt x="746894" y="1225185"/>
                    <a:pt x="722011" y="1218500"/>
                    <a:pt x="696200" y="1216644"/>
                  </a:cubicBezTo>
                  <a:cubicBezTo>
                    <a:pt x="695829" y="1216644"/>
                    <a:pt x="695458" y="1215901"/>
                    <a:pt x="693972" y="1214230"/>
                  </a:cubicBezTo>
                  <a:cubicBezTo>
                    <a:pt x="703442" y="1201974"/>
                    <a:pt x="718669" y="1199189"/>
                    <a:pt x="728325" y="1187676"/>
                  </a:cubicBezTo>
                  <a:cubicBezTo>
                    <a:pt x="743180" y="1202531"/>
                    <a:pt x="761192" y="1201974"/>
                    <a:pt x="778833" y="1202531"/>
                  </a:cubicBezTo>
                  <a:cubicBezTo>
                    <a:pt x="784403" y="1202717"/>
                    <a:pt x="791274" y="1204202"/>
                    <a:pt x="796287" y="1196775"/>
                  </a:cubicBezTo>
                  <a:cubicBezTo>
                    <a:pt x="786446" y="1191204"/>
                    <a:pt x="776604" y="1196032"/>
                    <a:pt x="767505" y="1193989"/>
                  </a:cubicBezTo>
                  <a:cubicBezTo>
                    <a:pt x="758221" y="1191947"/>
                    <a:pt x="747822" y="1192690"/>
                    <a:pt x="740395" y="1184890"/>
                  </a:cubicBezTo>
                  <a:cubicBezTo>
                    <a:pt x="747822" y="1174678"/>
                    <a:pt x="753764" y="1170407"/>
                    <a:pt x="770291" y="1163350"/>
                  </a:cubicBezTo>
                  <a:cubicBezTo>
                    <a:pt x="781061" y="1165950"/>
                    <a:pt x="791459" y="1167621"/>
                    <a:pt x="801115" y="1171149"/>
                  </a:cubicBezTo>
                  <a:cubicBezTo>
                    <a:pt x="812257" y="1175235"/>
                    <a:pt x="821170" y="1170592"/>
                    <a:pt x="832868" y="1166879"/>
                  </a:cubicBezTo>
                  <a:cubicBezTo>
                    <a:pt x="829340" y="1164279"/>
                    <a:pt x="827669" y="1162236"/>
                    <a:pt x="825812" y="1162051"/>
                  </a:cubicBezTo>
                  <a:cubicBezTo>
                    <a:pt x="821541" y="1161679"/>
                    <a:pt x="817270" y="1162236"/>
                    <a:pt x="813000" y="1162422"/>
                  </a:cubicBezTo>
                  <a:cubicBezTo>
                    <a:pt x="801301" y="1162793"/>
                    <a:pt x="798516" y="1162051"/>
                    <a:pt x="784218" y="1155551"/>
                  </a:cubicBezTo>
                  <a:cubicBezTo>
                    <a:pt x="790902" y="1147938"/>
                    <a:pt x="799630" y="1143296"/>
                    <a:pt x="807243" y="1137354"/>
                  </a:cubicBezTo>
                  <a:cubicBezTo>
                    <a:pt x="815042" y="1131412"/>
                    <a:pt x="823770" y="1126769"/>
                    <a:pt x="831754" y="1121013"/>
                  </a:cubicBezTo>
                  <a:cubicBezTo>
                    <a:pt x="839739" y="1115257"/>
                    <a:pt x="847352" y="1108943"/>
                    <a:pt x="856265" y="1102073"/>
                  </a:cubicBezTo>
                  <a:cubicBezTo>
                    <a:pt x="857008" y="1109872"/>
                    <a:pt x="853480" y="1114328"/>
                    <a:pt x="849766" y="1119156"/>
                  </a:cubicBezTo>
                  <a:cubicBezTo>
                    <a:pt x="843453" y="1127512"/>
                    <a:pt x="837696" y="1136240"/>
                    <a:pt x="831940" y="1144967"/>
                  </a:cubicBezTo>
                  <a:cubicBezTo>
                    <a:pt x="831012" y="1146453"/>
                    <a:pt x="830640" y="1148309"/>
                    <a:pt x="829712" y="1151095"/>
                  </a:cubicBezTo>
                  <a:cubicBezTo>
                    <a:pt x="834354" y="1152766"/>
                    <a:pt x="838625" y="1154623"/>
                    <a:pt x="842896" y="1156480"/>
                  </a:cubicBezTo>
                  <a:close/>
                  <a:moveTo>
                    <a:pt x="506982" y="1331215"/>
                  </a:moveTo>
                  <a:cubicBezTo>
                    <a:pt x="511067" y="1328058"/>
                    <a:pt x="513852" y="1325458"/>
                    <a:pt x="516823" y="1323601"/>
                  </a:cubicBezTo>
                  <a:cubicBezTo>
                    <a:pt x="537435" y="1311346"/>
                    <a:pt x="559346" y="1301690"/>
                    <a:pt x="581815" y="1293519"/>
                  </a:cubicBezTo>
                  <a:cubicBezTo>
                    <a:pt x="589985" y="1290548"/>
                    <a:pt x="598713" y="1291105"/>
                    <a:pt x="607626" y="1289991"/>
                  </a:cubicBezTo>
                  <a:cubicBezTo>
                    <a:pt x="610040" y="1294448"/>
                    <a:pt x="612640" y="1297790"/>
                    <a:pt x="613754" y="1301690"/>
                  </a:cubicBezTo>
                  <a:cubicBezTo>
                    <a:pt x="622481" y="1329172"/>
                    <a:pt x="630837" y="1356840"/>
                    <a:pt x="639379" y="1384322"/>
                  </a:cubicBezTo>
                  <a:cubicBezTo>
                    <a:pt x="642350" y="1393607"/>
                    <a:pt x="645135" y="1403077"/>
                    <a:pt x="648478" y="1412361"/>
                  </a:cubicBezTo>
                  <a:cubicBezTo>
                    <a:pt x="656463" y="1434644"/>
                    <a:pt x="659062" y="1457484"/>
                    <a:pt x="658319" y="1481809"/>
                  </a:cubicBezTo>
                  <a:cubicBezTo>
                    <a:pt x="653306" y="1483295"/>
                    <a:pt x="648106" y="1484966"/>
                    <a:pt x="643093" y="1486452"/>
                  </a:cubicBezTo>
                  <a:cubicBezTo>
                    <a:pt x="611711" y="1471411"/>
                    <a:pt x="581629" y="1454513"/>
                    <a:pt x="553033" y="1435758"/>
                  </a:cubicBezTo>
                  <a:cubicBezTo>
                    <a:pt x="535578" y="1424245"/>
                    <a:pt x="520723" y="1409576"/>
                    <a:pt x="505868" y="1394349"/>
                  </a:cubicBezTo>
                  <a:cubicBezTo>
                    <a:pt x="506796" y="1383951"/>
                    <a:pt x="508282" y="1373738"/>
                    <a:pt x="508467" y="1363525"/>
                  </a:cubicBezTo>
                  <a:cubicBezTo>
                    <a:pt x="508839" y="1353126"/>
                    <a:pt x="507539" y="1342727"/>
                    <a:pt x="506982" y="1331215"/>
                  </a:cubicBezTo>
                  <a:close/>
                  <a:moveTo>
                    <a:pt x="626752" y="1310789"/>
                  </a:moveTo>
                  <a:cubicBezTo>
                    <a:pt x="625824" y="1307818"/>
                    <a:pt x="624895" y="1304846"/>
                    <a:pt x="624709" y="1301875"/>
                  </a:cubicBezTo>
                  <a:cubicBezTo>
                    <a:pt x="624338" y="1294633"/>
                    <a:pt x="628238" y="1289620"/>
                    <a:pt x="635294" y="1286649"/>
                  </a:cubicBezTo>
                  <a:cubicBezTo>
                    <a:pt x="646992" y="1281635"/>
                    <a:pt x="659434" y="1282378"/>
                    <a:pt x="671503" y="1281635"/>
                  </a:cubicBezTo>
                  <a:cubicBezTo>
                    <a:pt x="684873" y="1280707"/>
                    <a:pt x="698429" y="1281821"/>
                    <a:pt x="711613" y="1283492"/>
                  </a:cubicBezTo>
                  <a:cubicBezTo>
                    <a:pt x="723125" y="1284978"/>
                    <a:pt x="734081" y="1289434"/>
                    <a:pt x="745594" y="1290920"/>
                  </a:cubicBezTo>
                  <a:cubicBezTo>
                    <a:pt x="755807" y="1292220"/>
                    <a:pt x="764163" y="1296862"/>
                    <a:pt x="773076" y="1301133"/>
                  </a:cubicBezTo>
                  <a:cubicBezTo>
                    <a:pt x="778833" y="1303918"/>
                    <a:pt x="780689" y="1308560"/>
                    <a:pt x="780318" y="1314688"/>
                  </a:cubicBezTo>
                  <a:cubicBezTo>
                    <a:pt x="779947" y="1322858"/>
                    <a:pt x="777904" y="1330472"/>
                    <a:pt x="773633" y="1337528"/>
                  </a:cubicBezTo>
                  <a:cubicBezTo>
                    <a:pt x="766948" y="1348484"/>
                    <a:pt x="759335" y="1359068"/>
                    <a:pt x="753393" y="1370395"/>
                  </a:cubicBezTo>
                  <a:cubicBezTo>
                    <a:pt x="738538" y="1398249"/>
                    <a:pt x="716998" y="1421274"/>
                    <a:pt x="699171" y="1446900"/>
                  </a:cubicBezTo>
                  <a:cubicBezTo>
                    <a:pt x="694343" y="1453956"/>
                    <a:pt x="688958" y="1460641"/>
                    <a:pt x="683759" y="1467511"/>
                  </a:cubicBezTo>
                  <a:cubicBezTo>
                    <a:pt x="680417" y="1471782"/>
                    <a:pt x="676888" y="1475867"/>
                    <a:pt x="673546" y="1480138"/>
                  </a:cubicBezTo>
                  <a:cubicBezTo>
                    <a:pt x="672246" y="1479953"/>
                    <a:pt x="671132" y="1479767"/>
                    <a:pt x="669832" y="1479581"/>
                  </a:cubicBezTo>
                  <a:cubicBezTo>
                    <a:pt x="669089" y="1472896"/>
                    <a:pt x="667975" y="1466397"/>
                    <a:pt x="667975" y="1459712"/>
                  </a:cubicBezTo>
                  <a:cubicBezTo>
                    <a:pt x="668161" y="1445414"/>
                    <a:pt x="664819" y="1431673"/>
                    <a:pt x="660548" y="1418303"/>
                  </a:cubicBezTo>
                  <a:cubicBezTo>
                    <a:pt x="649406" y="1382094"/>
                    <a:pt x="637893" y="1346441"/>
                    <a:pt x="626752" y="1310789"/>
                  </a:cubicBezTo>
                  <a:close/>
                  <a:moveTo>
                    <a:pt x="783103" y="1339571"/>
                  </a:moveTo>
                  <a:cubicBezTo>
                    <a:pt x="784960" y="1336414"/>
                    <a:pt x="787189" y="1333443"/>
                    <a:pt x="789788" y="1330843"/>
                  </a:cubicBezTo>
                  <a:cubicBezTo>
                    <a:pt x="803344" y="1318031"/>
                    <a:pt x="810214" y="1317473"/>
                    <a:pt x="824327" y="1329729"/>
                  </a:cubicBezTo>
                  <a:cubicBezTo>
                    <a:pt x="843824" y="1346627"/>
                    <a:pt x="861465" y="1365567"/>
                    <a:pt x="876506" y="1386550"/>
                  </a:cubicBezTo>
                  <a:cubicBezTo>
                    <a:pt x="888018" y="1402705"/>
                    <a:pt x="892104" y="1422389"/>
                    <a:pt x="898046" y="1440958"/>
                  </a:cubicBezTo>
                  <a:cubicBezTo>
                    <a:pt x="898417" y="1442072"/>
                    <a:pt x="898231" y="1443372"/>
                    <a:pt x="898417" y="1444671"/>
                  </a:cubicBezTo>
                  <a:cubicBezTo>
                    <a:pt x="899160" y="1456927"/>
                    <a:pt x="895818" y="1460455"/>
                    <a:pt x="883933" y="1464169"/>
                  </a:cubicBezTo>
                  <a:cubicBezTo>
                    <a:pt x="854966" y="1472896"/>
                    <a:pt x="824698" y="1474010"/>
                    <a:pt x="794988" y="1478281"/>
                  </a:cubicBezTo>
                  <a:cubicBezTo>
                    <a:pt x="779204" y="1480510"/>
                    <a:pt x="763235" y="1480881"/>
                    <a:pt x="747451" y="1482738"/>
                  </a:cubicBezTo>
                  <a:cubicBezTo>
                    <a:pt x="732224" y="1484409"/>
                    <a:pt x="717183" y="1487194"/>
                    <a:pt x="701957" y="1489237"/>
                  </a:cubicBezTo>
                  <a:cubicBezTo>
                    <a:pt x="697129" y="1489980"/>
                    <a:pt x="692301" y="1490537"/>
                    <a:pt x="687287" y="1490723"/>
                  </a:cubicBezTo>
                  <a:cubicBezTo>
                    <a:pt x="685616" y="1490908"/>
                    <a:pt x="683759" y="1490166"/>
                    <a:pt x="682088" y="1489794"/>
                  </a:cubicBezTo>
                  <a:cubicBezTo>
                    <a:pt x="682088" y="1488309"/>
                    <a:pt x="681531" y="1486823"/>
                    <a:pt x="682088" y="1486080"/>
                  </a:cubicBezTo>
                  <a:cubicBezTo>
                    <a:pt x="690072" y="1474568"/>
                    <a:pt x="698243" y="1463055"/>
                    <a:pt x="706413" y="1451728"/>
                  </a:cubicBezTo>
                  <a:cubicBezTo>
                    <a:pt x="712912" y="1442815"/>
                    <a:pt x="719783" y="1434273"/>
                    <a:pt x="726468" y="1425360"/>
                  </a:cubicBezTo>
                  <a:cubicBezTo>
                    <a:pt x="747265" y="1398063"/>
                    <a:pt x="765649" y="1369095"/>
                    <a:pt x="783103" y="1339571"/>
                  </a:cubicBezTo>
                  <a:close/>
                  <a:moveTo>
                    <a:pt x="767505" y="1490908"/>
                  </a:moveTo>
                  <a:cubicBezTo>
                    <a:pt x="780875" y="1490351"/>
                    <a:pt x="794245" y="1487566"/>
                    <a:pt x="807800" y="1485895"/>
                  </a:cubicBezTo>
                  <a:cubicBezTo>
                    <a:pt x="820613" y="1484223"/>
                    <a:pt x="833240" y="1482552"/>
                    <a:pt x="846052" y="1481252"/>
                  </a:cubicBezTo>
                  <a:cubicBezTo>
                    <a:pt x="854594" y="1480324"/>
                    <a:pt x="862950" y="1479953"/>
                    <a:pt x="871306" y="1476981"/>
                  </a:cubicBezTo>
                  <a:cubicBezTo>
                    <a:pt x="888390" y="1470854"/>
                    <a:pt x="901760" y="1482552"/>
                    <a:pt x="900088" y="1500750"/>
                  </a:cubicBezTo>
                  <a:cubicBezTo>
                    <a:pt x="899531" y="1506321"/>
                    <a:pt x="899160" y="1511891"/>
                    <a:pt x="897489" y="1517091"/>
                  </a:cubicBezTo>
                  <a:cubicBezTo>
                    <a:pt x="886719" y="1551072"/>
                    <a:pt x="875577" y="1585053"/>
                    <a:pt x="856451" y="1615507"/>
                  </a:cubicBezTo>
                  <a:cubicBezTo>
                    <a:pt x="853109" y="1620892"/>
                    <a:pt x="849209" y="1625348"/>
                    <a:pt x="843453" y="1628134"/>
                  </a:cubicBezTo>
                  <a:cubicBezTo>
                    <a:pt x="835654" y="1631847"/>
                    <a:pt x="829340" y="1632961"/>
                    <a:pt x="821727" y="1626091"/>
                  </a:cubicBezTo>
                  <a:cubicBezTo>
                    <a:pt x="815971" y="1620892"/>
                    <a:pt x="808914" y="1616806"/>
                    <a:pt x="803344" y="1611050"/>
                  </a:cubicBezTo>
                  <a:cubicBezTo>
                    <a:pt x="801301" y="1608822"/>
                    <a:pt x="798887" y="1606593"/>
                    <a:pt x="796287" y="1605108"/>
                  </a:cubicBezTo>
                  <a:cubicBezTo>
                    <a:pt x="773819" y="1591924"/>
                    <a:pt x="755436" y="1573726"/>
                    <a:pt x="735752" y="1557014"/>
                  </a:cubicBezTo>
                  <a:cubicBezTo>
                    <a:pt x="724054" y="1546987"/>
                    <a:pt x="711984" y="1537702"/>
                    <a:pt x="698243" y="1530275"/>
                  </a:cubicBezTo>
                  <a:cubicBezTo>
                    <a:pt x="689701" y="1525632"/>
                    <a:pt x="682459" y="1518762"/>
                    <a:pt x="674846" y="1512448"/>
                  </a:cubicBezTo>
                  <a:cubicBezTo>
                    <a:pt x="673360" y="1511149"/>
                    <a:pt x="673175" y="1508363"/>
                    <a:pt x="671689" y="1504278"/>
                  </a:cubicBezTo>
                  <a:cubicBezTo>
                    <a:pt x="705485" y="1498522"/>
                    <a:pt x="736124" y="1492394"/>
                    <a:pt x="767505" y="1490908"/>
                  </a:cubicBezTo>
                  <a:close/>
                  <a:moveTo>
                    <a:pt x="496397" y="1348669"/>
                  </a:moveTo>
                  <a:cubicBezTo>
                    <a:pt x="496954" y="1349598"/>
                    <a:pt x="498069" y="1350341"/>
                    <a:pt x="498254" y="1351269"/>
                  </a:cubicBezTo>
                  <a:cubicBezTo>
                    <a:pt x="500668" y="1367981"/>
                    <a:pt x="499740" y="1384322"/>
                    <a:pt x="492684" y="1400106"/>
                  </a:cubicBezTo>
                  <a:cubicBezTo>
                    <a:pt x="490455" y="1404934"/>
                    <a:pt x="489527" y="1410504"/>
                    <a:pt x="487670" y="1417189"/>
                  </a:cubicBezTo>
                  <a:cubicBezTo>
                    <a:pt x="493612" y="1417932"/>
                    <a:pt x="498626" y="1418489"/>
                    <a:pt x="504753" y="1419232"/>
                  </a:cubicBezTo>
                  <a:cubicBezTo>
                    <a:pt x="502525" y="1437244"/>
                    <a:pt x="492684" y="1450985"/>
                    <a:pt x="480799" y="1462869"/>
                  </a:cubicBezTo>
                  <a:cubicBezTo>
                    <a:pt x="485256" y="1470854"/>
                    <a:pt x="491941" y="1462869"/>
                    <a:pt x="496212" y="1466954"/>
                  </a:cubicBezTo>
                  <a:cubicBezTo>
                    <a:pt x="496583" y="1467883"/>
                    <a:pt x="497697" y="1469182"/>
                    <a:pt x="497512" y="1469925"/>
                  </a:cubicBezTo>
                  <a:cubicBezTo>
                    <a:pt x="491755" y="1488680"/>
                    <a:pt x="485442" y="1507249"/>
                    <a:pt x="467987" y="1520990"/>
                  </a:cubicBezTo>
                  <a:cubicBezTo>
                    <a:pt x="457959" y="1503907"/>
                    <a:pt x="458517" y="1483666"/>
                    <a:pt x="446447" y="1467697"/>
                  </a:cubicBezTo>
                  <a:cubicBezTo>
                    <a:pt x="465944" y="1447457"/>
                    <a:pt x="479685" y="1424803"/>
                    <a:pt x="482842" y="1396949"/>
                  </a:cubicBezTo>
                  <a:cubicBezTo>
                    <a:pt x="483956" y="1386365"/>
                    <a:pt x="483956" y="1384693"/>
                    <a:pt x="480057" y="1375595"/>
                  </a:cubicBezTo>
                  <a:cubicBezTo>
                    <a:pt x="478757" y="1377080"/>
                    <a:pt x="477271" y="1378009"/>
                    <a:pt x="476900" y="1379308"/>
                  </a:cubicBezTo>
                  <a:cubicBezTo>
                    <a:pt x="475414" y="1385808"/>
                    <a:pt x="474115" y="1392492"/>
                    <a:pt x="473000" y="1399177"/>
                  </a:cubicBezTo>
                  <a:cubicBezTo>
                    <a:pt x="469844" y="1417746"/>
                    <a:pt x="462416" y="1434458"/>
                    <a:pt x="450903" y="1449314"/>
                  </a:cubicBezTo>
                  <a:cubicBezTo>
                    <a:pt x="448304" y="1452656"/>
                    <a:pt x="444961" y="1455256"/>
                    <a:pt x="441062" y="1458969"/>
                  </a:cubicBezTo>
                  <a:cubicBezTo>
                    <a:pt x="433077" y="1450428"/>
                    <a:pt x="432334" y="1439472"/>
                    <a:pt x="427135" y="1430559"/>
                  </a:cubicBezTo>
                  <a:cubicBezTo>
                    <a:pt x="422121" y="1422203"/>
                    <a:pt x="414694" y="1415147"/>
                    <a:pt x="413208" y="1404562"/>
                  </a:cubicBezTo>
                  <a:cubicBezTo>
                    <a:pt x="431591" y="1387479"/>
                    <a:pt x="444590" y="1366867"/>
                    <a:pt x="453132" y="1343470"/>
                  </a:cubicBezTo>
                  <a:cubicBezTo>
                    <a:pt x="455731" y="1336414"/>
                    <a:pt x="460931" y="1329358"/>
                    <a:pt x="457959" y="1321002"/>
                  </a:cubicBezTo>
                  <a:cubicBezTo>
                    <a:pt x="452203" y="1319330"/>
                    <a:pt x="450903" y="1323044"/>
                    <a:pt x="449789" y="1326572"/>
                  </a:cubicBezTo>
                  <a:cubicBezTo>
                    <a:pt x="445147" y="1341985"/>
                    <a:pt x="437348" y="1356097"/>
                    <a:pt x="429735" y="1370024"/>
                  </a:cubicBezTo>
                  <a:cubicBezTo>
                    <a:pt x="424349" y="1379865"/>
                    <a:pt x="416550" y="1387293"/>
                    <a:pt x="406895" y="1395278"/>
                  </a:cubicBezTo>
                  <a:cubicBezTo>
                    <a:pt x="398910" y="1380237"/>
                    <a:pt x="390368" y="1366867"/>
                    <a:pt x="388140" y="1350898"/>
                  </a:cubicBezTo>
                  <a:cubicBezTo>
                    <a:pt x="387583" y="1347184"/>
                    <a:pt x="389625" y="1342356"/>
                    <a:pt x="391854" y="1339199"/>
                  </a:cubicBezTo>
                  <a:cubicBezTo>
                    <a:pt x="398167" y="1330100"/>
                    <a:pt x="405595" y="1321930"/>
                    <a:pt x="411723" y="1312645"/>
                  </a:cubicBezTo>
                  <a:cubicBezTo>
                    <a:pt x="421378" y="1298347"/>
                    <a:pt x="428063" y="1282564"/>
                    <a:pt x="431963" y="1265480"/>
                  </a:cubicBezTo>
                  <a:cubicBezTo>
                    <a:pt x="432148" y="1264737"/>
                    <a:pt x="430849" y="1263438"/>
                    <a:pt x="429920" y="1262138"/>
                  </a:cubicBezTo>
                  <a:cubicBezTo>
                    <a:pt x="428435" y="1262880"/>
                    <a:pt x="426206" y="1263252"/>
                    <a:pt x="425464" y="1264552"/>
                  </a:cubicBezTo>
                  <a:cubicBezTo>
                    <a:pt x="423421" y="1268266"/>
                    <a:pt x="421564" y="1272351"/>
                    <a:pt x="420264" y="1276250"/>
                  </a:cubicBezTo>
                  <a:cubicBezTo>
                    <a:pt x="412837" y="1297605"/>
                    <a:pt x="398724" y="1314688"/>
                    <a:pt x="384797" y="1331772"/>
                  </a:cubicBezTo>
                  <a:cubicBezTo>
                    <a:pt x="384426" y="1332143"/>
                    <a:pt x="383683" y="1331957"/>
                    <a:pt x="382383" y="1332143"/>
                  </a:cubicBezTo>
                  <a:cubicBezTo>
                    <a:pt x="379227" y="1323787"/>
                    <a:pt x="375884" y="1315245"/>
                    <a:pt x="372913" y="1306703"/>
                  </a:cubicBezTo>
                  <a:cubicBezTo>
                    <a:pt x="368457" y="1294076"/>
                    <a:pt x="367714" y="1281821"/>
                    <a:pt x="374956" y="1269565"/>
                  </a:cubicBezTo>
                  <a:cubicBezTo>
                    <a:pt x="384055" y="1253967"/>
                    <a:pt x="388511" y="1236698"/>
                    <a:pt x="392411" y="1219243"/>
                  </a:cubicBezTo>
                  <a:cubicBezTo>
                    <a:pt x="393153" y="1215715"/>
                    <a:pt x="393525" y="1211816"/>
                    <a:pt x="393153" y="1208287"/>
                  </a:cubicBezTo>
                  <a:cubicBezTo>
                    <a:pt x="392968" y="1206431"/>
                    <a:pt x="390740" y="1204945"/>
                    <a:pt x="388140" y="1201788"/>
                  </a:cubicBezTo>
                  <a:cubicBezTo>
                    <a:pt x="382383" y="1213487"/>
                    <a:pt x="382941" y="1225000"/>
                    <a:pt x="379041" y="1235027"/>
                  </a:cubicBezTo>
                  <a:cubicBezTo>
                    <a:pt x="375327" y="1244497"/>
                    <a:pt x="373099" y="1254710"/>
                    <a:pt x="365114" y="1263995"/>
                  </a:cubicBezTo>
                  <a:cubicBezTo>
                    <a:pt x="363072" y="1258795"/>
                    <a:pt x="361215" y="1255824"/>
                    <a:pt x="360286" y="1252482"/>
                  </a:cubicBezTo>
                  <a:cubicBezTo>
                    <a:pt x="354159" y="1226671"/>
                    <a:pt x="348588" y="1200860"/>
                    <a:pt x="346545" y="1174492"/>
                  </a:cubicBezTo>
                  <a:cubicBezTo>
                    <a:pt x="345802" y="1164836"/>
                    <a:pt x="343017" y="1155180"/>
                    <a:pt x="341160" y="1145524"/>
                  </a:cubicBezTo>
                  <a:cubicBezTo>
                    <a:pt x="339860" y="1139025"/>
                    <a:pt x="338932" y="1132340"/>
                    <a:pt x="337261" y="1123241"/>
                  </a:cubicBezTo>
                  <a:cubicBezTo>
                    <a:pt x="354901" y="1137725"/>
                    <a:pt x="362515" y="1156108"/>
                    <a:pt x="372913" y="1173378"/>
                  </a:cubicBezTo>
                  <a:cubicBezTo>
                    <a:pt x="377741" y="1171521"/>
                    <a:pt x="382198" y="1169850"/>
                    <a:pt x="387026" y="1167993"/>
                  </a:cubicBezTo>
                  <a:cubicBezTo>
                    <a:pt x="388140" y="1168550"/>
                    <a:pt x="389997" y="1169107"/>
                    <a:pt x="391297" y="1170221"/>
                  </a:cubicBezTo>
                  <a:cubicBezTo>
                    <a:pt x="406338" y="1184705"/>
                    <a:pt x="414322" y="1203274"/>
                    <a:pt x="420079" y="1222957"/>
                  </a:cubicBezTo>
                  <a:cubicBezTo>
                    <a:pt x="421193" y="1226856"/>
                    <a:pt x="419893" y="1232242"/>
                    <a:pt x="425278" y="1233913"/>
                  </a:cubicBezTo>
                  <a:cubicBezTo>
                    <a:pt x="431591" y="1235955"/>
                    <a:pt x="433077" y="1229271"/>
                    <a:pt x="436605" y="1226299"/>
                  </a:cubicBezTo>
                  <a:cubicBezTo>
                    <a:pt x="436976" y="1225928"/>
                    <a:pt x="437533" y="1225557"/>
                    <a:pt x="439205" y="1224443"/>
                  </a:cubicBezTo>
                  <a:cubicBezTo>
                    <a:pt x="453689" y="1243383"/>
                    <a:pt x="454617" y="1265480"/>
                    <a:pt x="460188" y="1287577"/>
                  </a:cubicBezTo>
                  <a:cubicBezTo>
                    <a:pt x="464644" y="1284792"/>
                    <a:pt x="468172" y="1282749"/>
                    <a:pt x="472258" y="1280150"/>
                  </a:cubicBezTo>
                  <a:cubicBezTo>
                    <a:pt x="478757" y="1285720"/>
                    <a:pt x="479685" y="1293334"/>
                    <a:pt x="480057" y="1301318"/>
                  </a:cubicBezTo>
                  <a:cubicBezTo>
                    <a:pt x="480614" y="1316731"/>
                    <a:pt x="481171" y="1331957"/>
                    <a:pt x="481728" y="1348298"/>
                  </a:cubicBezTo>
                  <a:lnTo>
                    <a:pt x="496397" y="1348298"/>
                  </a:lnTo>
                  <a:close/>
                  <a:moveTo>
                    <a:pt x="739838" y="1844277"/>
                  </a:moveTo>
                  <a:cubicBezTo>
                    <a:pt x="741880" y="1846320"/>
                    <a:pt x="744294" y="1848177"/>
                    <a:pt x="747079" y="1850405"/>
                  </a:cubicBezTo>
                  <a:cubicBezTo>
                    <a:pt x="736309" y="1868974"/>
                    <a:pt x="718669" y="1875473"/>
                    <a:pt x="701214" y="1881044"/>
                  </a:cubicBezTo>
                  <a:cubicBezTo>
                    <a:pt x="698986" y="1888286"/>
                    <a:pt x="706413" y="1889586"/>
                    <a:pt x="707342" y="1894228"/>
                  </a:cubicBezTo>
                  <a:cubicBezTo>
                    <a:pt x="706970" y="1895156"/>
                    <a:pt x="706970" y="1896642"/>
                    <a:pt x="706042" y="1897199"/>
                  </a:cubicBezTo>
                  <a:cubicBezTo>
                    <a:pt x="697686" y="1903884"/>
                    <a:pt x="687473" y="1906483"/>
                    <a:pt x="677260" y="1908526"/>
                  </a:cubicBezTo>
                  <a:cubicBezTo>
                    <a:pt x="673917" y="1909269"/>
                    <a:pt x="670575" y="1910754"/>
                    <a:pt x="667418" y="1911683"/>
                  </a:cubicBezTo>
                  <a:cubicBezTo>
                    <a:pt x="667604" y="1920967"/>
                    <a:pt x="677074" y="1921524"/>
                    <a:pt x="679488" y="1928209"/>
                  </a:cubicBezTo>
                  <a:cubicBezTo>
                    <a:pt x="679674" y="1931923"/>
                    <a:pt x="676517" y="1932852"/>
                    <a:pt x="673732" y="1934151"/>
                  </a:cubicBezTo>
                  <a:cubicBezTo>
                    <a:pt x="664819" y="1938608"/>
                    <a:pt x="655348" y="1941022"/>
                    <a:pt x="645321" y="1941208"/>
                  </a:cubicBezTo>
                  <a:cubicBezTo>
                    <a:pt x="636222" y="1941393"/>
                    <a:pt x="627123" y="1941579"/>
                    <a:pt x="617839" y="1941765"/>
                  </a:cubicBezTo>
                  <a:cubicBezTo>
                    <a:pt x="617468" y="1939536"/>
                    <a:pt x="617282" y="1937308"/>
                    <a:pt x="616725" y="1934151"/>
                  </a:cubicBezTo>
                  <a:cubicBezTo>
                    <a:pt x="597784" y="1938608"/>
                    <a:pt x="579401" y="1934708"/>
                    <a:pt x="558789" y="1933408"/>
                  </a:cubicBezTo>
                  <a:cubicBezTo>
                    <a:pt x="561389" y="1928581"/>
                    <a:pt x="562503" y="1925052"/>
                    <a:pt x="564731" y="1922453"/>
                  </a:cubicBezTo>
                  <a:cubicBezTo>
                    <a:pt x="572530" y="1912983"/>
                    <a:pt x="580515" y="1903698"/>
                    <a:pt x="588686" y="1894413"/>
                  </a:cubicBezTo>
                  <a:cubicBezTo>
                    <a:pt x="593142" y="1889400"/>
                    <a:pt x="598341" y="1887543"/>
                    <a:pt x="605212" y="1889586"/>
                  </a:cubicBezTo>
                  <a:cubicBezTo>
                    <a:pt x="623224" y="1894971"/>
                    <a:pt x="641793" y="1894785"/>
                    <a:pt x="660176" y="1894228"/>
                  </a:cubicBezTo>
                  <a:cubicBezTo>
                    <a:pt x="665747" y="1894042"/>
                    <a:pt x="671132" y="1892928"/>
                    <a:pt x="676517" y="1892000"/>
                  </a:cubicBezTo>
                  <a:cubicBezTo>
                    <a:pt x="678003" y="1891814"/>
                    <a:pt x="679117" y="1889771"/>
                    <a:pt x="681531" y="1887357"/>
                  </a:cubicBezTo>
                  <a:cubicBezTo>
                    <a:pt x="671132" y="1885129"/>
                    <a:pt x="662219" y="1885872"/>
                    <a:pt x="653492" y="1886243"/>
                  </a:cubicBezTo>
                  <a:cubicBezTo>
                    <a:pt x="640493" y="1886800"/>
                    <a:pt x="627680" y="1885872"/>
                    <a:pt x="615239" y="1882158"/>
                  </a:cubicBezTo>
                  <a:cubicBezTo>
                    <a:pt x="612454" y="1881415"/>
                    <a:pt x="610226" y="1879373"/>
                    <a:pt x="606698" y="1877516"/>
                  </a:cubicBezTo>
                  <a:cubicBezTo>
                    <a:pt x="617096" y="1864889"/>
                    <a:pt x="625638" y="1852076"/>
                    <a:pt x="640122" y="1842606"/>
                  </a:cubicBezTo>
                  <a:cubicBezTo>
                    <a:pt x="667418" y="1848177"/>
                    <a:pt x="696015" y="1851705"/>
                    <a:pt x="724611" y="1843720"/>
                  </a:cubicBezTo>
                  <a:cubicBezTo>
                    <a:pt x="725911" y="1843349"/>
                    <a:pt x="726839" y="1841492"/>
                    <a:pt x="728882" y="1839264"/>
                  </a:cubicBezTo>
                  <a:cubicBezTo>
                    <a:pt x="726654" y="1838335"/>
                    <a:pt x="725168" y="1837221"/>
                    <a:pt x="723868" y="1837407"/>
                  </a:cubicBezTo>
                  <a:cubicBezTo>
                    <a:pt x="711613" y="1837964"/>
                    <a:pt x="699357" y="1838892"/>
                    <a:pt x="686916" y="1839078"/>
                  </a:cubicBezTo>
                  <a:cubicBezTo>
                    <a:pt x="675403" y="1839264"/>
                    <a:pt x="663704" y="1838521"/>
                    <a:pt x="651820" y="1832764"/>
                  </a:cubicBezTo>
                  <a:cubicBezTo>
                    <a:pt x="660176" y="1817909"/>
                    <a:pt x="673360" y="1808996"/>
                    <a:pt x="685802" y="1798783"/>
                  </a:cubicBezTo>
                  <a:cubicBezTo>
                    <a:pt x="703628" y="1799897"/>
                    <a:pt x="721083" y="1797112"/>
                    <a:pt x="738352" y="1792284"/>
                  </a:cubicBezTo>
                  <a:cubicBezTo>
                    <a:pt x="751722" y="1788384"/>
                    <a:pt x="765277" y="1787827"/>
                    <a:pt x="776604" y="1799526"/>
                  </a:cubicBezTo>
                  <a:cubicBezTo>
                    <a:pt x="770662" y="1820694"/>
                    <a:pt x="751907" y="1827751"/>
                    <a:pt x="733524" y="1836849"/>
                  </a:cubicBezTo>
                  <a:cubicBezTo>
                    <a:pt x="736124" y="1839821"/>
                    <a:pt x="737795" y="1842049"/>
                    <a:pt x="739838" y="1844277"/>
                  </a:cubicBezTo>
                  <a:close/>
                  <a:moveTo>
                    <a:pt x="576987" y="1973332"/>
                  </a:moveTo>
                  <a:cubicBezTo>
                    <a:pt x="576430" y="1974260"/>
                    <a:pt x="576059" y="1975932"/>
                    <a:pt x="575130" y="1976303"/>
                  </a:cubicBezTo>
                  <a:cubicBezTo>
                    <a:pt x="560275" y="1982802"/>
                    <a:pt x="544120" y="1982802"/>
                    <a:pt x="528336" y="1984845"/>
                  </a:cubicBezTo>
                  <a:cubicBezTo>
                    <a:pt x="526294" y="1985030"/>
                    <a:pt x="524065" y="1983545"/>
                    <a:pt x="520723" y="1982616"/>
                  </a:cubicBezTo>
                  <a:cubicBezTo>
                    <a:pt x="522208" y="1979460"/>
                    <a:pt x="522765" y="1977231"/>
                    <a:pt x="524065" y="1975560"/>
                  </a:cubicBezTo>
                  <a:cubicBezTo>
                    <a:pt x="530007" y="1967761"/>
                    <a:pt x="536878" y="1960519"/>
                    <a:pt x="542449" y="1952349"/>
                  </a:cubicBezTo>
                  <a:cubicBezTo>
                    <a:pt x="547277" y="1945293"/>
                    <a:pt x="553404" y="1943064"/>
                    <a:pt x="561389" y="1943250"/>
                  </a:cubicBezTo>
                  <a:cubicBezTo>
                    <a:pt x="565103" y="1943436"/>
                    <a:pt x="568817" y="1942879"/>
                    <a:pt x="572345" y="1943436"/>
                  </a:cubicBezTo>
                  <a:cubicBezTo>
                    <a:pt x="585900" y="1945478"/>
                    <a:pt x="599270" y="1945293"/>
                    <a:pt x="612640" y="1942136"/>
                  </a:cubicBezTo>
                  <a:cubicBezTo>
                    <a:pt x="614125" y="1941765"/>
                    <a:pt x="615982" y="1942136"/>
                    <a:pt x="617653" y="1942322"/>
                  </a:cubicBezTo>
                  <a:cubicBezTo>
                    <a:pt x="614497" y="1949006"/>
                    <a:pt x="623781" y="1952349"/>
                    <a:pt x="622853" y="1959405"/>
                  </a:cubicBezTo>
                  <a:cubicBezTo>
                    <a:pt x="606883" y="1961076"/>
                    <a:pt x="591100" y="1962562"/>
                    <a:pt x="575316" y="1964047"/>
                  </a:cubicBezTo>
                  <a:cubicBezTo>
                    <a:pt x="571045" y="1967947"/>
                    <a:pt x="575316" y="1970361"/>
                    <a:pt x="576987" y="1973332"/>
                  </a:cubicBezTo>
                  <a:close/>
                  <a:moveTo>
                    <a:pt x="711613" y="1789127"/>
                  </a:moveTo>
                  <a:cubicBezTo>
                    <a:pt x="707527" y="1789684"/>
                    <a:pt x="703071" y="1789127"/>
                    <a:pt x="696200" y="1789127"/>
                  </a:cubicBezTo>
                  <a:cubicBezTo>
                    <a:pt x="723682" y="1754032"/>
                    <a:pt x="757849" y="1731192"/>
                    <a:pt x="789231" y="1702038"/>
                  </a:cubicBezTo>
                  <a:cubicBezTo>
                    <a:pt x="790160" y="1718750"/>
                    <a:pt x="774190" y="1725621"/>
                    <a:pt x="772519" y="1739919"/>
                  </a:cubicBezTo>
                  <a:cubicBezTo>
                    <a:pt x="778461" y="1741219"/>
                    <a:pt x="783846" y="1742519"/>
                    <a:pt x="789417" y="1743819"/>
                  </a:cubicBezTo>
                  <a:cubicBezTo>
                    <a:pt x="788674" y="1751803"/>
                    <a:pt x="785703" y="1759231"/>
                    <a:pt x="781061" y="1765730"/>
                  </a:cubicBezTo>
                  <a:cubicBezTo>
                    <a:pt x="775861" y="1772972"/>
                    <a:pt x="769362" y="1778728"/>
                    <a:pt x="760635" y="1780585"/>
                  </a:cubicBezTo>
                  <a:cubicBezTo>
                    <a:pt x="744294" y="1783928"/>
                    <a:pt x="727953" y="1786527"/>
                    <a:pt x="711613" y="1789127"/>
                  </a:cubicBezTo>
                  <a:close/>
                  <a:moveTo>
                    <a:pt x="714769" y="1753475"/>
                  </a:moveTo>
                  <a:cubicBezTo>
                    <a:pt x="712727" y="1735648"/>
                    <a:pt x="723868" y="1724693"/>
                    <a:pt x="729625" y="1712437"/>
                  </a:cubicBezTo>
                  <a:cubicBezTo>
                    <a:pt x="726654" y="1708352"/>
                    <a:pt x="724797" y="1710766"/>
                    <a:pt x="723125" y="1712251"/>
                  </a:cubicBezTo>
                  <a:cubicBezTo>
                    <a:pt x="712170" y="1722464"/>
                    <a:pt x="707342" y="1735463"/>
                    <a:pt x="705670" y="1749946"/>
                  </a:cubicBezTo>
                  <a:cubicBezTo>
                    <a:pt x="705113" y="1754774"/>
                    <a:pt x="705113" y="1759602"/>
                    <a:pt x="704742" y="1766101"/>
                  </a:cubicBezTo>
                  <a:cubicBezTo>
                    <a:pt x="692115" y="1778171"/>
                    <a:pt x="678745" y="1790984"/>
                    <a:pt x="665376" y="1803425"/>
                  </a:cubicBezTo>
                  <a:cubicBezTo>
                    <a:pt x="664262" y="1804539"/>
                    <a:pt x="662219" y="1804539"/>
                    <a:pt x="659805" y="1805282"/>
                  </a:cubicBezTo>
                  <a:cubicBezTo>
                    <a:pt x="657020" y="1790613"/>
                    <a:pt x="661662" y="1778171"/>
                    <a:pt x="667790" y="1766101"/>
                  </a:cubicBezTo>
                  <a:cubicBezTo>
                    <a:pt x="673732" y="1754774"/>
                    <a:pt x="680045" y="1743633"/>
                    <a:pt x="686173" y="1732492"/>
                  </a:cubicBezTo>
                  <a:cubicBezTo>
                    <a:pt x="683016" y="1728406"/>
                    <a:pt x="680417" y="1730077"/>
                    <a:pt x="678560" y="1732677"/>
                  </a:cubicBezTo>
                  <a:cubicBezTo>
                    <a:pt x="662033" y="1756074"/>
                    <a:pt x="647178" y="1780028"/>
                    <a:pt x="649778" y="1810481"/>
                  </a:cubicBezTo>
                  <a:cubicBezTo>
                    <a:pt x="649963" y="1812895"/>
                    <a:pt x="649592" y="1815309"/>
                    <a:pt x="649592" y="1813824"/>
                  </a:cubicBezTo>
                  <a:cubicBezTo>
                    <a:pt x="635480" y="1829422"/>
                    <a:pt x="623595" y="1842606"/>
                    <a:pt x="611711" y="1855604"/>
                  </a:cubicBezTo>
                  <a:cubicBezTo>
                    <a:pt x="604841" y="1853005"/>
                    <a:pt x="604284" y="1847991"/>
                    <a:pt x="604098" y="1843349"/>
                  </a:cubicBezTo>
                  <a:cubicBezTo>
                    <a:pt x="603169" y="1819766"/>
                    <a:pt x="604841" y="1796740"/>
                    <a:pt x="620067" y="1776871"/>
                  </a:cubicBezTo>
                  <a:cubicBezTo>
                    <a:pt x="620624" y="1776314"/>
                    <a:pt x="619882" y="1774643"/>
                    <a:pt x="619510" y="1772044"/>
                  </a:cubicBezTo>
                  <a:cubicBezTo>
                    <a:pt x="617468" y="1772415"/>
                    <a:pt x="614868" y="1772229"/>
                    <a:pt x="613197" y="1773158"/>
                  </a:cubicBezTo>
                  <a:cubicBezTo>
                    <a:pt x="607812" y="1776500"/>
                    <a:pt x="604469" y="1781699"/>
                    <a:pt x="602241" y="1787641"/>
                  </a:cubicBezTo>
                  <a:cubicBezTo>
                    <a:pt x="594071" y="1809367"/>
                    <a:pt x="590357" y="1831836"/>
                    <a:pt x="596113" y="1854490"/>
                  </a:cubicBezTo>
                  <a:cubicBezTo>
                    <a:pt x="598713" y="1864703"/>
                    <a:pt x="597413" y="1871945"/>
                    <a:pt x="589985" y="1879373"/>
                  </a:cubicBezTo>
                  <a:cubicBezTo>
                    <a:pt x="577730" y="1891442"/>
                    <a:pt x="566403" y="1904441"/>
                    <a:pt x="554704" y="1916696"/>
                  </a:cubicBezTo>
                  <a:cubicBezTo>
                    <a:pt x="550062" y="1916511"/>
                    <a:pt x="550433" y="1912797"/>
                    <a:pt x="549691" y="1910197"/>
                  </a:cubicBezTo>
                  <a:cubicBezTo>
                    <a:pt x="546348" y="1897756"/>
                    <a:pt x="548391" y="1885872"/>
                    <a:pt x="552290" y="1873988"/>
                  </a:cubicBezTo>
                  <a:cubicBezTo>
                    <a:pt x="554147" y="1868046"/>
                    <a:pt x="556004" y="1862475"/>
                    <a:pt x="552290" y="1855233"/>
                  </a:cubicBezTo>
                  <a:cubicBezTo>
                    <a:pt x="550062" y="1857090"/>
                    <a:pt x="547462" y="1858204"/>
                    <a:pt x="546905" y="1859875"/>
                  </a:cubicBezTo>
                  <a:cubicBezTo>
                    <a:pt x="538920" y="1882901"/>
                    <a:pt x="532236" y="1905926"/>
                    <a:pt x="545420" y="1929695"/>
                  </a:cubicBezTo>
                  <a:cubicBezTo>
                    <a:pt x="535578" y="1946407"/>
                    <a:pt x="523694" y="1960705"/>
                    <a:pt x="508467" y="1974817"/>
                  </a:cubicBezTo>
                  <a:cubicBezTo>
                    <a:pt x="500483" y="1958291"/>
                    <a:pt x="492869" y="1943250"/>
                    <a:pt x="497883" y="1924495"/>
                  </a:cubicBezTo>
                  <a:cubicBezTo>
                    <a:pt x="503454" y="1923567"/>
                    <a:pt x="508653" y="1923010"/>
                    <a:pt x="513295" y="1922267"/>
                  </a:cubicBezTo>
                  <a:cubicBezTo>
                    <a:pt x="515523" y="1915025"/>
                    <a:pt x="511624" y="1910569"/>
                    <a:pt x="509210" y="1905741"/>
                  </a:cubicBezTo>
                  <a:cubicBezTo>
                    <a:pt x="502154" y="1891257"/>
                    <a:pt x="502154" y="1890328"/>
                    <a:pt x="511810" y="1875102"/>
                  </a:cubicBezTo>
                  <a:cubicBezTo>
                    <a:pt x="517566" y="1874916"/>
                    <a:pt x="523508" y="1874545"/>
                    <a:pt x="529079" y="1874359"/>
                  </a:cubicBezTo>
                  <a:cubicBezTo>
                    <a:pt x="533907" y="1869717"/>
                    <a:pt x="532050" y="1864703"/>
                    <a:pt x="531864" y="1859875"/>
                  </a:cubicBezTo>
                  <a:cubicBezTo>
                    <a:pt x="531121" y="1846877"/>
                    <a:pt x="531121" y="1834064"/>
                    <a:pt x="539292" y="1821437"/>
                  </a:cubicBezTo>
                  <a:cubicBezTo>
                    <a:pt x="540963" y="1821623"/>
                    <a:pt x="543191" y="1821994"/>
                    <a:pt x="545420" y="1821994"/>
                  </a:cubicBezTo>
                  <a:cubicBezTo>
                    <a:pt x="547648" y="1822180"/>
                    <a:pt x="550062" y="1821994"/>
                    <a:pt x="552847" y="1821994"/>
                  </a:cubicBezTo>
                  <a:cubicBezTo>
                    <a:pt x="557304" y="1807139"/>
                    <a:pt x="556932" y="1790798"/>
                    <a:pt x="569374" y="1780028"/>
                  </a:cubicBezTo>
                  <a:cubicBezTo>
                    <a:pt x="571045" y="1779843"/>
                    <a:pt x="572345" y="1779100"/>
                    <a:pt x="573459" y="1779471"/>
                  </a:cubicBezTo>
                  <a:cubicBezTo>
                    <a:pt x="585343" y="1783742"/>
                    <a:pt x="587571" y="1782999"/>
                    <a:pt x="590357" y="1772044"/>
                  </a:cubicBezTo>
                  <a:cubicBezTo>
                    <a:pt x="592028" y="1766101"/>
                    <a:pt x="593328" y="1760345"/>
                    <a:pt x="596856" y="1754960"/>
                  </a:cubicBezTo>
                  <a:cubicBezTo>
                    <a:pt x="606512" y="1741033"/>
                    <a:pt x="611340" y="1739362"/>
                    <a:pt x="628238" y="1746047"/>
                  </a:cubicBezTo>
                  <a:cubicBezTo>
                    <a:pt x="643093" y="1733977"/>
                    <a:pt x="654049" y="1715222"/>
                    <a:pt x="676331" y="1711323"/>
                  </a:cubicBezTo>
                  <a:cubicBezTo>
                    <a:pt x="678374" y="1715408"/>
                    <a:pt x="680231" y="1718936"/>
                    <a:pt x="682645" y="1723578"/>
                  </a:cubicBezTo>
                  <a:cubicBezTo>
                    <a:pt x="686173" y="1721907"/>
                    <a:pt x="689887" y="1720979"/>
                    <a:pt x="692301" y="1718936"/>
                  </a:cubicBezTo>
                  <a:cubicBezTo>
                    <a:pt x="696943" y="1715037"/>
                    <a:pt x="701028" y="1710209"/>
                    <a:pt x="705485" y="1705938"/>
                  </a:cubicBezTo>
                  <a:cubicBezTo>
                    <a:pt x="714027" y="1697767"/>
                    <a:pt x="716069" y="1697582"/>
                    <a:pt x="728139" y="1703152"/>
                  </a:cubicBezTo>
                  <a:cubicBezTo>
                    <a:pt x="729253" y="1703710"/>
                    <a:pt x="730553" y="1703710"/>
                    <a:pt x="731481" y="1703895"/>
                  </a:cubicBezTo>
                  <a:cubicBezTo>
                    <a:pt x="743551" y="1698881"/>
                    <a:pt x="755436" y="1694054"/>
                    <a:pt x="767320" y="1689226"/>
                  </a:cubicBezTo>
                  <a:cubicBezTo>
                    <a:pt x="774005" y="1686440"/>
                    <a:pt x="780132" y="1686812"/>
                    <a:pt x="786632" y="1691825"/>
                  </a:cubicBezTo>
                  <a:cubicBezTo>
                    <a:pt x="764163" y="1714108"/>
                    <a:pt x="740766" y="1733791"/>
                    <a:pt x="714769" y="1753475"/>
                  </a:cubicBezTo>
                  <a:close/>
                  <a:moveTo>
                    <a:pt x="425835" y="1831836"/>
                  </a:moveTo>
                  <a:cubicBezTo>
                    <a:pt x="422864" y="1831464"/>
                    <a:pt x="419336" y="1831464"/>
                    <a:pt x="416922" y="1829979"/>
                  </a:cubicBezTo>
                  <a:cubicBezTo>
                    <a:pt x="409123" y="1825708"/>
                    <a:pt x="401695" y="1823851"/>
                    <a:pt x="392782" y="1826822"/>
                  </a:cubicBezTo>
                  <a:cubicBezTo>
                    <a:pt x="387768" y="1828493"/>
                    <a:pt x="382012" y="1825151"/>
                    <a:pt x="378670" y="1820137"/>
                  </a:cubicBezTo>
                  <a:cubicBezTo>
                    <a:pt x="376998" y="1817723"/>
                    <a:pt x="375513" y="1815124"/>
                    <a:pt x="374027" y="1813081"/>
                  </a:cubicBezTo>
                  <a:cubicBezTo>
                    <a:pt x="366414" y="1810296"/>
                    <a:pt x="359358" y="1820694"/>
                    <a:pt x="352302" y="1811781"/>
                  </a:cubicBezTo>
                  <a:cubicBezTo>
                    <a:pt x="353787" y="1808253"/>
                    <a:pt x="355458" y="1803797"/>
                    <a:pt x="357130" y="1799526"/>
                  </a:cubicBezTo>
                  <a:cubicBezTo>
                    <a:pt x="370871" y="1806211"/>
                    <a:pt x="384983" y="1811410"/>
                    <a:pt x="400395" y="1812153"/>
                  </a:cubicBezTo>
                  <a:cubicBezTo>
                    <a:pt x="418036" y="1812895"/>
                    <a:pt x="418036" y="1812710"/>
                    <a:pt x="432334" y="1821252"/>
                  </a:cubicBezTo>
                  <a:cubicBezTo>
                    <a:pt x="443104" y="1813452"/>
                    <a:pt x="456103" y="1816238"/>
                    <a:pt x="469658" y="1816238"/>
                  </a:cubicBezTo>
                  <a:cubicBezTo>
                    <a:pt x="470029" y="1819395"/>
                    <a:pt x="470215" y="1822180"/>
                    <a:pt x="470586" y="1825151"/>
                  </a:cubicBezTo>
                  <a:cubicBezTo>
                    <a:pt x="474300" y="1828865"/>
                    <a:pt x="478571" y="1828122"/>
                    <a:pt x="482099" y="1825522"/>
                  </a:cubicBezTo>
                  <a:cubicBezTo>
                    <a:pt x="484699" y="1823480"/>
                    <a:pt x="486370" y="1819952"/>
                    <a:pt x="488970" y="1816238"/>
                  </a:cubicBezTo>
                  <a:cubicBezTo>
                    <a:pt x="493426" y="1818838"/>
                    <a:pt x="497883" y="1821437"/>
                    <a:pt x="502711" y="1824037"/>
                  </a:cubicBezTo>
                  <a:cubicBezTo>
                    <a:pt x="507910" y="1822366"/>
                    <a:pt x="510696" y="1813267"/>
                    <a:pt x="519423" y="1819580"/>
                  </a:cubicBezTo>
                  <a:cubicBezTo>
                    <a:pt x="520537" y="1822551"/>
                    <a:pt x="522208" y="1827008"/>
                    <a:pt x="523694" y="1831093"/>
                  </a:cubicBezTo>
                  <a:cubicBezTo>
                    <a:pt x="522208" y="1832393"/>
                    <a:pt x="521466" y="1833693"/>
                    <a:pt x="520537" y="1833693"/>
                  </a:cubicBezTo>
                  <a:cubicBezTo>
                    <a:pt x="505311" y="1834250"/>
                    <a:pt x="490455" y="1839449"/>
                    <a:pt x="475043" y="1837964"/>
                  </a:cubicBezTo>
                  <a:cubicBezTo>
                    <a:pt x="471329" y="1837592"/>
                    <a:pt x="467430" y="1838706"/>
                    <a:pt x="464087" y="1837407"/>
                  </a:cubicBezTo>
                  <a:cubicBezTo>
                    <a:pt x="451460" y="1833136"/>
                    <a:pt x="438648" y="1833136"/>
                    <a:pt x="425835" y="1831836"/>
                  </a:cubicBezTo>
                  <a:close/>
                  <a:moveTo>
                    <a:pt x="450718" y="1867674"/>
                  </a:moveTo>
                  <a:cubicBezTo>
                    <a:pt x="454803" y="1892557"/>
                    <a:pt x="458517" y="1917439"/>
                    <a:pt x="462230" y="1942507"/>
                  </a:cubicBezTo>
                  <a:cubicBezTo>
                    <a:pt x="466316" y="1969247"/>
                    <a:pt x="470401" y="1995986"/>
                    <a:pt x="474486" y="2022725"/>
                  </a:cubicBezTo>
                  <a:cubicBezTo>
                    <a:pt x="475600" y="2029967"/>
                    <a:pt x="476900" y="2037209"/>
                    <a:pt x="478014" y="2044637"/>
                  </a:cubicBezTo>
                  <a:cubicBezTo>
                    <a:pt x="480799" y="2062278"/>
                    <a:pt x="483770" y="2079918"/>
                    <a:pt x="486370" y="2097559"/>
                  </a:cubicBezTo>
                  <a:cubicBezTo>
                    <a:pt x="486927" y="2101644"/>
                    <a:pt x="486370" y="2105915"/>
                    <a:pt x="486370" y="2110928"/>
                  </a:cubicBezTo>
                  <a:cubicBezTo>
                    <a:pt x="470772" y="2113157"/>
                    <a:pt x="455545" y="2114085"/>
                    <a:pt x="439205" y="2111114"/>
                  </a:cubicBezTo>
                  <a:cubicBezTo>
                    <a:pt x="437533" y="2107215"/>
                    <a:pt x="434748" y="2102944"/>
                    <a:pt x="433820" y="2098487"/>
                  </a:cubicBezTo>
                  <a:cubicBezTo>
                    <a:pt x="429549" y="2077504"/>
                    <a:pt x="425464" y="2056336"/>
                    <a:pt x="421750" y="2035167"/>
                  </a:cubicBezTo>
                  <a:cubicBezTo>
                    <a:pt x="420636" y="2029225"/>
                    <a:pt x="420821" y="2022911"/>
                    <a:pt x="420264" y="2016783"/>
                  </a:cubicBezTo>
                  <a:cubicBezTo>
                    <a:pt x="415808" y="1978903"/>
                    <a:pt x="411723" y="1941022"/>
                    <a:pt x="406895" y="1903141"/>
                  </a:cubicBezTo>
                  <a:cubicBezTo>
                    <a:pt x="404852" y="1887357"/>
                    <a:pt x="401138" y="1871759"/>
                    <a:pt x="398353" y="1855976"/>
                  </a:cubicBezTo>
                  <a:cubicBezTo>
                    <a:pt x="397796" y="1853190"/>
                    <a:pt x="397610" y="1850219"/>
                    <a:pt x="397053" y="1845206"/>
                  </a:cubicBezTo>
                  <a:cubicBezTo>
                    <a:pt x="414322" y="1847620"/>
                    <a:pt x="428806" y="1849662"/>
                    <a:pt x="444590" y="1851890"/>
                  </a:cubicBezTo>
                  <a:cubicBezTo>
                    <a:pt x="448489" y="1855604"/>
                    <a:pt x="449789" y="1861732"/>
                    <a:pt x="450718" y="1867674"/>
                  </a:cubicBezTo>
                  <a:close/>
                  <a:moveTo>
                    <a:pt x="335589" y="1806768"/>
                  </a:moveTo>
                  <a:cubicBezTo>
                    <a:pt x="335218" y="1806211"/>
                    <a:pt x="333918" y="1804911"/>
                    <a:pt x="333361" y="1803425"/>
                  </a:cubicBezTo>
                  <a:cubicBezTo>
                    <a:pt x="332804" y="1801754"/>
                    <a:pt x="332804" y="1799897"/>
                    <a:pt x="332247" y="1796926"/>
                  </a:cubicBezTo>
                  <a:cubicBezTo>
                    <a:pt x="324077" y="1796926"/>
                    <a:pt x="315906" y="1796740"/>
                    <a:pt x="306065" y="1796740"/>
                  </a:cubicBezTo>
                  <a:cubicBezTo>
                    <a:pt x="309036" y="1790056"/>
                    <a:pt x="312750" y="1787084"/>
                    <a:pt x="317949" y="1788384"/>
                  </a:cubicBezTo>
                  <a:cubicBezTo>
                    <a:pt x="326305" y="1790427"/>
                    <a:pt x="334290" y="1793398"/>
                    <a:pt x="342646" y="1795812"/>
                  </a:cubicBezTo>
                  <a:cubicBezTo>
                    <a:pt x="347288" y="1797112"/>
                    <a:pt x="352116" y="1798226"/>
                    <a:pt x="356944" y="1799526"/>
                  </a:cubicBezTo>
                  <a:cubicBezTo>
                    <a:pt x="356944" y="1799526"/>
                    <a:pt x="356944" y="1799526"/>
                    <a:pt x="356944" y="1799526"/>
                  </a:cubicBezTo>
                  <a:cubicBezTo>
                    <a:pt x="350259" y="1801940"/>
                    <a:pt x="343388" y="1804354"/>
                    <a:pt x="335589" y="1806768"/>
                  </a:cubicBezTo>
                  <a:close/>
                  <a:moveTo>
                    <a:pt x="630466" y="1730263"/>
                  </a:moveTo>
                  <a:cubicBezTo>
                    <a:pt x="629723" y="1730820"/>
                    <a:pt x="628052" y="1730449"/>
                    <a:pt x="627123" y="1729892"/>
                  </a:cubicBezTo>
                  <a:cubicBezTo>
                    <a:pt x="626381" y="1729335"/>
                    <a:pt x="625452" y="1727478"/>
                    <a:pt x="625824" y="1726921"/>
                  </a:cubicBezTo>
                  <a:cubicBezTo>
                    <a:pt x="630280" y="1719679"/>
                    <a:pt x="636594" y="1714851"/>
                    <a:pt x="644764" y="1712623"/>
                  </a:cubicBezTo>
                  <a:cubicBezTo>
                    <a:pt x="641979" y="1720236"/>
                    <a:pt x="636779" y="1725807"/>
                    <a:pt x="630466" y="1730263"/>
                  </a:cubicBezTo>
                  <a:close/>
                  <a:moveTo>
                    <a:pt x="614682" y="1720979"/>
                  </a:moveTo>
                  <a:cubicBezTo>
                    <a:pt x="607440" y="1724321"/>
                    <a:pt x="600755" y="1728592"/>
                    <a:pt x="594256" y="1733049"/>
                  </a:cubicBezTo>
                  <a:cubicBezTo>
                    <a:pt x="589243" y="1736391"/>
                    <a:pt x="583486" y="1738619"/>
                    <a:pt x="577915" y="1741219"/>
                  </a:cubicBezTo>
                  <a:cubicBezTo>
                    <a:pt x="574573" y="1742704"/>
                    <a:pt x="571045" y="1743819"/>
                    <a:pt x="567888" y="1745490"/>
                  </a:cubicBezTo>
                  <a:cubicBezTo>
                    <a:pt x="552847" y="1753660"/>
                    <a:pt x="536507" y="1755703"/>
                    <a:pt x="519794" y="1754403"/>
                  </a:cubicBezTo>
                  <a:cubicBezTo>
                    <a:pt x="509953" y="1753660"/>
                    <a:pt x="509953" y="1753846"/>
                    <a:pt x="496954" y="1744933"/>
                  </a:cubicBezTo>
                  <a:cubicBezTo>
                    <a:pt x="495840" y="1727664"/>
                    <a:pt x="494726" y="1709280"/>
                    <a:pt x="493426" y="1691082"/>
                  </a:cubicBezTo>
                  <a:cubicBezTo>
                    <a:pt x="492126" y="1672142"/>
                    <a:pt x="490270" y="1653202"/>
                    <a:pt x="489155" y="1634076"/>
                  </a:cubicBezTo>
                  <a:cubicBezTo>
                    <a:pt x="488041" y="1615692"/>
                    <a:pt x="487670" y="1597309"/>
                    <a:pt x="486927" y="1577811"/>
                  </a:cubicBezTo>
                  <a:cubicBezTo>
                    <a:pt x="489155" y="1578926"/>
                    <a:pt x="491755" y="1579854"/>
                    <a:pt x="493612" y="1581339"/>
                  </a:cubicBezTo>
                  <a:cubicBezTo>
                    <a:pt x="507539" y="1593409"/>
                    <a:pt x="520166" y="1606779"/>
                    <a:pt x="535949" y="1616806"/>
                  </a:cubicBezTo>
                  <a:cubicBezTo>
                    <a:pt x="544120" y="1622006"/>
                    <a:pt x="550433" y="1629990"/>
                    <a:pt x="557304" y="1637047"/>
                  </a:cubicBezTo>
                  <a:cubicBezTo>
                    <a:pt x="558418" y="1638161"/>
                    <a:pt x="558418" y="1640389"/>
                    <a:pt x="558975" y="1642060"/>
                  </a:cubicBezTo>
                  <a:cubicBezTo>
                    <a:pt x="563432" y="1645774"/>
                    <a:pt x="567888" y="1649488"/>
                    <a:pt x="572530" y="1653016"/>
                  </a:cubicBezTo>
                  <a:cubicBezTo>
                    <a:pt x="587757" y="1664343"/>
                    <a:pt x="603169" y="1675485"/>
                    <a:pt x="618582" y="1686440"/>
                  </a:cubicBezTo>
                  <a:cubicBezTo>
                    <a:pt x="625081" y="1691082"/>
                    <a:pt x="631580" y="1695353"/>
                    <a:pt x="638822" y="1700553"/>
                  </a:cubicBezTo>
                  <a:cubicBezTo>
                    <a:pt x="632880" y="1711508"/>
                    <a:pt x="623781" y="1716708"/>
                    <a:pt x="614682" y="1720979"/>
                  </a:cubicBezTo>
                  <a:close/>
                  <a:moveTo>
                    <a:pt x="507725" y="1764802"/>
                  </a:moveTo>
                  <a:cubicBezTo>
                    <a:pt x="516823" y="1764616"/>
                    <a:pt x="525922" y="1763316"/>
                    <a:pt x="534835" y="1762759"/>
                  </a:cubicBezTo>
                  <a:cubicBezTo>
                    <a:pt x="548019" y="1762016"/>
                    <a:pt x="560275" y="1758302"/>
                    <a:pt x="571973" y="1752917"/>
                  </a:cubicBezTo>
                  <a:cubicBezTo>
                    <a:pt x="577544" y="1750318"/>
                    <a:pt x="583115" y="1747904"/>
                    <a:pt x="588871" y="1745490"/>
                  </a:cubicBezTo>
                  <a:cubicBezTo>
                    <a:pt x="589243" y="1745304"/>
                    <a:pt x="589800" y="1746047"/>
                    <a:pt x="590728" y="1746604"/>
                  </a:cubicBezTo>
                  <a:cubicBezTo>
                    <a:pt x="587571" y="1753103"/>
                    <a:pt x="584600" y="1759602"/>
                    <a:pt x="581444" y="1766287"/>
                  </a:cubicBezTo>
                  <a:cubicBezTo>
                    <a:pt x="577173" y="1764802"/>
                    <a:pt x="573459" y="1762202"/>
                    <a:pt x="569745" y="1762573"/>
                  </a:cubicBezTo>
                  <a:cubicBezTo>
                    <a:pt x="564546" y="1762945"/>
                    <a:pt x="561575" y="1767587"/>
                    <a:pt x="559532" y="1772229"/>
                  </a:cubicBezTo>
                  <a:cubicBezTo>
                    <a:pt x="555818" y="1780585"/>
                    <a:pt x="551919" y="1789127"/>
                    <a:pt x="548019" y="1797669"/>
                  </a:cubicBezTo>
                  <a:cubicBezTo>
                    <a:pt x="544306" y="1799340"/>
                    <a:pt x="540220" y="1801011"/>
                    <a:pt x="536507" y="1802868"/>
                  </a:cubicBezTo>
                  <a:cubicBezTo>
                    <a:pt x="529079" y="1806396"/>
                    <a:pt x="522023" y="1807325"/>
                    <a:pt x="513481" y="1805839"/>
                  </a:cubicBezTo>
                  <a:cubicBezTo>
                    <a:pt x="500854" y="1803797"/>
                    <a:pt x="487670" y="1804168"/>
                    <a:pt x="474857" y="1804354"/>
                  </a:cubicBezTo>
                  <a:cubicBezTo>
                    <a:pt x="461859" y="1804539"/>
                    <a:pt x="449046" y="1803054"/>
                    <a:pt x="436419" y="1800269"/>
                  </a:cubicBezTo>
                  <a:cubicBezTo>
                    <a:pt x="416550" y="1795998"/>
                    <a:pt x="396682" y="1791912"/>
                    <a:pt x="376441" y="1789870"/>
                  </a:cubicBezTo>
                  <a:cubicBezTo>
                    <a:pt x="353044" y="1787456"/>
                    <a:pt x="330204" y="1782257"/>
                    <a:pt x="309407" y="1770744"/>
                  </a:cubicBezTo>
                  <a:cubicBezTo>
                    <a:pt x="284525" y="1757003"/>
                    <a:pt x="260756" y="1741776"/>
                    <a:pt x="246272" y="1715779"/>
                  </a:cubicBezTo>
                  <a:cubicBezTo>
                    <a:pt x="243673" y="1710951"/>
                    <a:pt x="239773" y="1706866"/>
                    <a:pt x="236431" y="1702410"/>
                  </a:cubicBezTo>
                  <a:cubicBezTo>
                    <a:pt x="220276" y="1680312"/>
                    <a:pt x="210434" y="1655430"/>
                    <a:pt x="203749" y="1629062"/>
                  </a:cubicBezTo>
                  <a:cubicBezTo>
                    <a:pt x="199478" y="1612350"/>
                    <a:pt x="195022" y="1595823"/>
                    <a:pt x="195022" y="1578368"/>
                  </a:cubicBezTo>
                  <a:cubicBezTo>
                    <a:pt x="195022" y="1546244"/>
                    <a:pt x="196693" y="1514491"/>
                    <a:pt x="206163" y="1483481"/>
                  </a:cubicBezTo>
                  <a:cubicBezTo>
                    <a:pt x="210620" y="1468811"/>
                    <a:pt x="214519" y="1453956"/>
                    <a:pt x="219162" y="1439286"/>
                  </a:cubicBezTo>
                  <a:cubicBezTo>
                    <a:pt x="226961" y="1415332"/>
                    <a:pt x="237545" y="1392492"/>
                    <a:pt x="250915" y="1370767"/>
                  </a:cubicBezTo>
                  <a:cubicBezTo>
                    <a:pt x="254071" y="1365567"/>
                    <a:pt x="257599" y="1360739"/>
                    <a:pt x="261870" y="1354426"/>
                  </a:cubicBezTo>
                  <a:cubicBezTo>
                    <a:pt x="272083" y="1365196"/>
                    <a:pt x="279511" y="1377266"/>
                    <a:pt x="287867" y="1389707"/>
                  </a:cubicBezTo>
                  <a:cubicBezTo>
                    <a:pt x="275240" y="1404377"/>
                    <a:pt x="269112" y="1421460"/>
                    <a:pt x="263913" y="1439472"/>
                  </a:cubicBezTo>
                  <a:cubicBezTo>
                    <a:pt x="258157" y="1459527"/>
                    <a:pt x="251100" y="1479210"/>
                    <a:pt x="244601" y="1499079"/>
                  </a:cubicBezTo>
                  <a:cubicBezTo>
                    <a:pt x="235502" y="1527304"/>
                    <a:pt x="235131" y="1556086"/>
                    <a:pt x="240702" y="1584682"/>
                  </a:cubicBezTo>
                  <a:cubicBezTo>
                    <a:pt x="244415" y="1603994"/>
                    <a:pt x="249615" y="1622934"/>
                    <a:pt x="259642" y="1640203"/>
                  </a:cubicBezTo>
                  <a:cubicBezTo>
                    <a:pt x="264284" y="1648188"/>
                    <a:pt x="268370" y="1656544"/>
                    <a:pt x="271155" y="1665272"/>
                  </a:cubicBezTo>
                  <a:cubicBezTo>
                    <a:pt x="274126" y="1674556"/>
                    <a:pt x="279882" y="1681427"/>
                    <a:pt x="286753" y="1687740"/>
                  </a:cubicBezTo>
                  <a:cubicBezTo>
                    <a:pt x="305136" y="1704267"/>
                    <a:pt x="325005" y="1718565"/>
                    <a:pt x="348588" y="1727106"/>
                  </a:cubicBezTo>
                  <a:cubicBezTo>
                    <a:pt x="356572" y="1729892"/>
                    <a:pt x="363814" y="1735091"/>
                    <a:pt x="371056" y="1739733"/>
                  </a:cubicBezTo>
                  <a:cubicBezTo>
                    <a:pt x="382569" y="1747161"/>
                    <a:pt x="395196" y="1751803"/>
                    <a:pt x="408380" y="1755146"/>
                  </a:cubicBezTo>
                  <a:cubicBezTo>
                    <a:pt x="441433" y="1763316"/>
                    <a:pt x="474486" y="1765544"/>
                    <a:pt x="507725" y="1764802"/>
                  </a:cubicBezTo>
                  <a:close/>
                  <a:moveTo>
                    <a:pt x="299751" y="1781328"/>
                  </a:moveTo>
                  <a:cubicBezTo>
                    <a:pt x="299566" y="1784670"/>
                    <a:pt x="297523" y="1786527"/>
                    <a:pt x="295109" y="1784856"/>
                  </a:cubicBezTo>
                  <a:cubicBezTo>
                    <a:pt x="290838" y="1782071"/>
                    <a:pt x="287124" y="1778357"/>
                    <a:pt x="283225" y="1774829"/>
                  </a:cubicBezTo>
                  <a:cubicBezTo>
                    <a:pt x="283596" y="1774272"/>
                    <a:pt x="284153" y="1773529"/>
                    <a:pt x="284710" y="1772972"/>
                  </a:cubicBezTo>
                  <a:cubicBezTo>
                    <a:pt x="289724" y="1775757"/>
                    <a:pt x="294738" y="1778543"/>
                    <a:pt x="299751" y="1781328"/>
                  </a:cubicBezTo>
                  <a:close/>
                  <a:moveTo>
                    <a:pt x="485813" y="1739548"/>
                  </a:moveTo>
                  <a:cubicBezTo>
                    <a:pt x="485442" y="1744747"/>
                    <a:pt x="482285" y="1749761"/>
                    <a:pt x="480428" y="1754774"/>
                  </a:cubicBezTo>
                  <a:cubicBezTo>
                    <a:pt x="470401" y="1757745"/>
                    <a:pt x="461302" y="1757560"/>
                    <a:pt x="452203" y="1755888"/>
                  </a:cubicBezTo>
                  <a:cubicBezTo>
                    <a:pt x="437162" y="1753103"/>
                    <a:pt x="421936" y="1750318"/>
                    <a:pt x="407266" y="1746047"/>
                  </a:cubicBezTo>
                  <a:cubicBezTo>
                    <a:pt x="397424" y="1743262"/>
                    <a:pt x="387583" y="1738991"/>
                    <a:pt x="378670" y="1733791"/>
                  </a:cubicBezTo>
                  <a:cubicBezTo>
                    <a:pt x="367528" y="1727292"/>
                    <a:pt x="356758" y="1720422"/>
                    <a:pt x="344317" y="1715965"/>
                  </a:cubicBezTo>
                  <a:cubicBezTo>
                    <a:pt x="341532" y="1715037"/>
                    <a:pt x="339118" y="1712994"/>
                    <a:pt x="336332" y="1711323"/>
                  </a:cubicBezTo>
                  <a:cubicBezTo>
                    <a:pt x="337075" y="1708352"/>
                    <a:pt x="336889" y="1705566"/>
                    <a:pt x="338189" y="1703895"/>
                  </a:cubicBezTo>
                  <a:cubicBezTo>
                    <a:pt x="345060" y="1694611"/>
                    <a:pt x="350630" y="1684583"/>
                    <a:pt x="359358" y="1676413"/>
                  </a:cubicBezTo>
                  <a:cubicBezTo>
                    <a:pt x="370499" y="1666014"/>
                    <a:pt x="381641" y="1655244"/>
                    <a:pt x="392039" y="1644289"/>
                  </a:cubicBezTo>
                  <a:cubicBezTo>
                    <a:pt x="402809" y="1632776"/>
                    <a:pt x="415622" y="1622748"/>
                    <a:pt x="423792" y="1608822"/>
                  </a:cubicBezTo>
                  <a:cubicBezTo>
                    <a:pt x="425092" y="1606779"/>
                    <a:pt x="426578" y="1604736"/>
                    <a:pt x="428435" y="1603065"/>
                  </a:cubicBezTo>
                  <a:cubicBezTo>
                    <a:pt x="438462" y="1594709"/>
                    <a:pt x="446261" y="1584310"/>
                    <a:pt x="452946" y="1573355"/>
                  </a:cubicBezTo>
                  <a:cubicBezTo>
                    <a:pt x="457217" y="1566484"/>
                    <a:pt x="462973" y="1562770"/>
                    <a:pt x="473372" y="1562770"/>
                  </a:cubicBezTo>
                  <a:cubicBezTo>
                    <a:pt x="476157" y="1580040"/>
                    <a:pt x="479314" y="1596195"/>
                    <a:pt x="479314" y="1612721"/>
                  </a:cubicBezTo>
                  <a:cubicBezTo>
                    <a:pt x="479314" y="1620706"/>
                    <a:pt x="479500" y="1628691"/>
                    <a:pt x="480057" y="1636675"/>
                  </a:cubicBezTo>
                  <a:cubicBezTo>
                    <a:pt x="481728" y="1660629"/>
                    <a:pt x="483956" y="1684398"/>
                    <a:pt x="485627" y="1708352"/>
                  </a:cubicBezTo>
                  <a:cubicBezTo>
                    <a:pt x="486370" y="1718565"/>
                    <a:pt x="486741" y="1729149"/>
                    <a:pt x="485813" y="1739548"/>
                  </a:cubicBezTo>
                  <a:close/>
                  <a:moveTo>
                    <a:pt x="404852" y="1616621"/>
                  </a:moveTo>
                  <a:cubicBezTo>
                    <a:pt x="392039" y="1630733"/>
                    <a:pt x="377556" y="1643174"/>
                    <a:pt x="364929" y="1657473"/>
                  </a:cubicBezTo>
                  <a:cubicBezTo>
                    <a:pt x="356387" y="1667128"/>
                    <a:pt x="347659" y="1676413"/>
                    <a:pt x="338189" y="1685326"/>
                  </a:cubicBezTo>
                  <a:cubicBezTo>
                    <a:pt x="335961" y="1687369"/>
                    <a:pt x="333918" y="1689783"/>
                    <a:pt x="331504" y="1691640"/>
                  </a:cubicBezTo>
                  <a:cubicBezTo>
                    <a:pt x="319991" y="1700738"/>
                    <a:pt x="315164" y="1700553"/>
                    <a:pt x="304208" y="1690897"/>
                  </a:cubicBezTo>
                  <a:cubicBezTo>
                    <a:pt x="300123" y="1687183"/>
                    <a:pt x="295852" y="1683655"/>
                    <a:pt x="291767" y="1679941"/>
                  </a:cubicBezTo>
                  <a:cubicBezTo>
                    <a:pt x="289167" y="1677341"/>
                    <a:pt x="285824" y="1674928"/>
                    <a:pt x="284525" y="1671585"/>
                  </a:cubicBezTo>
                  <a:cubicBezTo>
                    <a:pt x="275426" y="1648188"/>
                    <a:pt x="260756" y="1627019"/>
                    <a:pt x="255371" y="1602137"/>
                  </a:cubicBezTo>
                  <a:cubicBezTo>
                    <a:pt x="254814" y="1599166"/>
                    <a:pt x="254443" y="1596009"/>
                    <a:pt x="253886" y="1593038"/>
                  </a:cubicBezTo>
                  <a:lnTo>
                    <a:pt x="253886" y="1593038"/>
                  </a:lnTo>
                  <a:cubicBezTo>
                    <a:pt x="253886" y="1593038"/>
                    <a:pt x="254071" y="1593038"/>
                    <a:pt x="254071" y="1593038"/>
                  </a:cubicBezTo>
                  <a:cubicBezTo>
                    <a:pt x="246272" y="1577811"/>
                    <a:pt x="246644" y="1561656"/>
                    <a:pt x="248686" y="1544758"/>
                  </a:cubicBezTo>
                  <a:cubicBezTo>
                    <a:pt x="255557" y="1541787"/>
                    <a:pt x="262427" y="1542159"/>
                    <a:pt x="268927" y="1543273"/>
                  </a:cubicBezTo>
                  <a:cubicBezTo>
                    <a:pt x="297523" y="1548101"/>
                    <a:pt x="326491" y="1546058"/>
                    <a:pt x="355087" y="1546058"/>
                  </a:cubicBezTo>
                  <a:cubicBezTo>
                    <a:pt x="371428" y="1546058"/>
                    <a:pt x="387954" y="1541602"/>
                    <a:pt x="404481" y="1542716"/>
                  </a:cubicBezTo>
                  <a:cubicBezTo>
                    <a:pt x="415993" y="1543644"/>
                    <a:pt x="427692" y="1544573"/>
                    <a:pt x="440319" y="1545687"/>
                  </a:cubicBezTo>
                  <a:cubicBezTo>
                    <a:pt x="442919" y="1549215"/>
                    <a:pt x="446261" y="1553486"/>
                    <a:pt x="449418" y="1557757"/>
                  </a:cubicBezTo>
                  <a:cubicBezTo>
                    <a:pt x="437162" y="1579854"/>
                    <a:pt x="421378" y="1598609"/>
                    <a:pt x="404852" y="1616621"/>
                  </a:cubicBezTo>
                  <a:close/>
                  <a:moveTo>
                    <a:pt x="438091" y="1536588"/>
                  </a:moveTo>
                  <a:cubicBezTo>
                    <a:pt x="413022" y="1535660"/>
                    <a:pt x="387768" y="1533431"/>
                    <a:pt x="362700" y="1537517"/>
                  </a:cubicBezTo>
                  <a:cubicBezTo>
                    <a:pt x="360843" y="1537888"/>
                    <a:pt x="358986" y="1538445"/>
                    <a:pt x="357130" y="1538074"/>
                  </a:cubicBezTo>
                  <a:cubicBezTo>
                    <a:pt x="340603" y="1535474"/>
                    <a:pt x="323891" y="1539188"/>
                    <a:pt x="307550" y="1538259"/>
                  </a:cubicBezTo>
                  <a:cubicBezTo>
                    <a:pt x="292324" y="1537517"/>
                    <a:pt x="277097" y="1535474"/>
                    <a:pt x="261499" y="1533988"/>
                  </a:cubicBezTo>
                  <a:cubicBezTo>
                    <a:pt x="254071" y="1520804"/>
                    <a:pt x="251100" y="1508177"/>
                    <a:pt x="256300" y="1493322"/>
                  </a:cubicBezTo>
                  <a:cubicBezTo>
                    <a:pt x="264470" y="1470111"/>
                    <a:pt x="271155" y="1446528"/>
                    <a:pt x="278768" y="1423131"/>
                  </a:cubicBezTo>
                  <a:cubicBezTo>
                    <a:pt x="281925" y="1413290"/>
                    <a:pt x="286567" y="1404005"/>
                    <a:pt x="295109" y="1396206"/>
                  </a:cubicBezTo>
                  <a:cubicBezTo>
                    <a:pt x="299008" y="1400291"/>
                    <a:pt x="302722" y="1403448"/>
                    <a:pt x="305508" y="1407348"/>
                  </a:cubicBezTo>
                  <a:cubicBezTo>
                    <a:pt x="313121" y="1418118"/>
                    <a:pt x="323705" y="1425545"/>
                    <a:pt x="333918" y="1433344"/>
                  </a:cubicBezTo>
                  <a:cubicBezTo>
                    <a:pt x="339860" y="1437801"/>
                    <a:pt x="346360" y="1441700"/>
                    <a:pt x="350816" y="1447457"/>
                  </a:cubicBezTo>
                  <a:cubicBezTo>
                    <a:pt x="363072" y="1462869"/>
                    <a:pt x="379784" y="1472339"/>
                    <a:pt x="396125" y="1481809"/>
                  </a:cubicBezTo>
                  <a:cubicBezTo>
                    <a:pt x="403181" y="1485895"/>
                    <a:pt x="409309" y="1490351"/>
                    <a:pt x="414508" y="1496479"/>
                  </a:cubicBezTo>
                  <a:cubicBezTo>
                    <a:pt x="421378" y="1504464"/>
                    <a:pt x="428063" y="1512448"/>
                    <a:pt x="435305" y="1520062"/>
                  </a:cubicBezTo>
                  <a:cubicBezTo>
                    <a:pt x="439019" y="1523961"/>
                    <a:pt x="443847" y="1526746"/>
                    <a:pt x="448118" y="1530089"/>
                  </a:cubicBezTo>
                  <a:cubicBezTo>
                    <a:pt x="444961" y="1532132"/>
                    <a:pt x="441619" y="1534360"/>
                    <a:pt x="438091" y="1536588"/>
                  </a:cubicBezTo>
                  <a:close/>
                  <a:moveTo>
                    <a:pt x="443847" y="1515605"/>
                  </a:moveTo>
                  <a:cubicBezTo>
                    <a:pt x="434562" y="1505763"/>
                    <a:pt x="425649" y="1495736"/>
                    <a:pt x="416736" y="1485709"/>
                  </a:cubicBezTo>
                  <a:cubicBezTo>
                    <a:pt x="411351" y="1479581"/>
                    <a:pt x="405595" y="1474939"/>
                    <a:pt x="397796" y="1471597"/>
                  </a:cubicBezTo>
                  <a:cubicBezTo>
                    <a:pt x="381826" y="1464726"/>
                    <a:pt x="368457" y="1453956"/>
                    <a:pt x="357687" y="1440215"/>
                  </a:cubicBezTo>
                  <a:cubicBezTo>
                    <a:pt x="357130" y="1439472"/>
                    <a:pt x="357130" y="1437986"/>
                    <a:pt x="356944" y="1436501"/>
                  </a:cubicBezTo>
                  <a:cubicBezTo>
                    <a:pt x="367528" y="1433159"/>
                    <a:pt x="376998" y="1440029"/>
                    <a:pt x="387211" y="1439843"/>
                  </a:cubicBezTo>
                  <a:cubicBezTo>
                    <a:pt x="397610" y="1439658"/>
                    <a:pt x="407823" y="1439843"/>
                    <a:pt x="418964" y="1439843"/>
                  </a:cubicBezTo>
                  <a:cubicBezTo>
                    <a:pt x="421007" y="1443186"/>
                    <a:pt x="422864" y="1446157"/>
                    <a:pt x="424535" y="1449314"/>
                  </a:cubicBezTo>
                  <a:cubicBezTo>
                    <a:pt x="428620" y="1456741"/>
                    <a:pt x="432148" y="1464540"/>
                    <a:pt x="436791" y="1471597"/>
                  </a:cubicBezTo>
                  <a:cubicBezTo>
                    <a:pt x="445704" y="1484966"/>
                    <a:pt x="452760" y="1505763"/>
                    <a:pt x="452946" y="1522104"/>
                  </a:cubicBezTo>
                  <a:cubicBezTo>
                    <a:pt x="449603" y="1519690"/>
                    <a:pt x="446261" y="1518205"/>
                    <a:pt x="443847" y="1515605"/>
                  </a:cubicBezTo>
                  <a:close/>
                  <a:moveTo>
                    <a:pt x="338375" y="1181362"/>
                  </a:moveTo>
                  <a:cubicBezTo>
                    <a:pt x="339118" y="1200303"/>
                    <a:pt x="343388" y="1218872"/>
                    <a:pt x="346360" y="1237627"/>
                  </a:cubicBezTo>
                  <a:cubicBezTo>
                    <a:pt x="340046" y="1238184"/>
                    <a:pt x="337446" y="1233541"/>
                    <a:pt x="334847" y="1229642"/>
                  </a:cubicBezTo>
                  <a:cubicBezTo>
                    <a:pt x="328533" y="1220543"/>
                    <a:pt x="322405" y="1211259"/>
                    <a:pt x="315906" y="1202345"/>
                  </a:cubicBezTo>
                  <a:cubicBezTo>
                    <a:pt x="314421" y="1200303"/>
                    <a:pt x="311450" y="1199189"/>
                    <a:pt x="306993" y="1196032"/>
                  </a:cubicBezTo>
                  <a:cubicBezTo>
                    <a:pt x="307550" y="1201417"/>
                    <a:pt x="306807" y="1204759"/>
                    <a:pt x="308107" y="1206802"/>
                  </a:cubicBezTo>
                  <a:cubicBezTo>
                    <a:pt x="319063" y="1222957"/>
                    <a:pt x="327419" y="1241340"/>
                    <a:pt x="345988" y="1251368"/>
                  </a:cubicBezTo>
                  <a:cubicBezTo>
                    <a:pt x="349331" y="1253225"/>
                    <a:pt x="352487" y="1257681"/>
                    <a:pt x="353416" y="1261395"/>
                  </a:cubicBezTo>
                  <a:cubicBezTo>
                    <a:pt x="357130" y="1276993"/>
                    <a:pt x="359915" y="1292591"/>
                    <a:pt x="362886" y="1308375"/>
                  </a:cubicBezTo>
                  <a:cubicBezTo>
                    <a:pt x="363072" y="1309303"/>
                    <a:pt x="361957" y="1310417"/>
                    <a:pt x="361400" y="1311903"/>
                  </a:cubicBezTo>
                  <a:cubicBezTo>
                    <a:pt x="352487" y="1311346"/>
                    <a:pt x="345431" y="1306146"/>
                    <a:pt x="338746" y="1300947"/>
                  </a:cubicBezTo>
                  <a:cubicBezTo>
                    <a:pt x="330947" y="1295005"/>
                    <a:pt x="324077" y="1287949"/>
                    <a:pt x="316649" y="1281635"/>
                  </a:cubicBezTo>
                  <a:cubicBezTo>
                    <a:pt x="314421" y="1279593"/>
                    <a:pt x="311821" y="1277736"/>
                    <a:pt x="309221" y="1276436"/>
                  </a:cubicBezTo>
                  <a:cubicBezTo>
                    <a:pt x="308107" y="1275879"/>
                    <a:pt x="305879" y="1276993"/>
                    <a:pt x="304579" y="1277921"/>
                  </a:cubicBezTo>
                  <a:cubicBezTo>
                    <a:pt x="304022" y="1278293"/>
                    <a:pt x="303836" y="1280335"/>
                    <a:pt x="304208" y="1281264"/>
                  </a:cubicBezTo>
                  <a:cubicBezTo>
                    <a:pt x="305322" y="1283492"/>
                    <a:pt x="306622" y="1285535"/>
                    <a:pt x="308293" y="1287206"/>
                  </a:cubicBezTo>
                  <a:cubicBezTo>
                    <a:pt x="322405" y="1301318"/>
                    <a:pt x="337632" y="1313760"/>
                    <a:pt x="356572" y="1320444"/>
                  </a:cubicBezTo>
                  <a:cubicBezTo>
                    <a:pt x="365486" y="1323601"/>
                    <a:pt x="370314" y="1328986"/>
                    <a:pt x="372913" y="1338456"/>
                  </a:cubicBezTo>
                  <a:cubicBezTo>
                    <a:pt x="376627" y="1352755"/>
                    <a:pt x="382012" y="1366496"/>
                    <a:pt x="387026" y="1381722"/>
                  </a:cubicBezTo>
                  <a:cubicBezTo>
                    <a:pt x="383126" y="1381908"/>
                    <a:pt x="379598" y="1382836"/>
                    <a:pt x="376627" y="1381908"/>
                  </a:cubicBezTo>
                  <a:cubicBezTo>
                    <a:pt x="370128" y="1380051"/>
                    <a:pt x="363629" y="1377823"/>
                    <a:pt x="357687" y="1374852"/>
                  </a:cubicBezTo>
                  <a:cubicBezTo>
                    <a:pt x="347845" y="1369838"/>
                    <a:pt x="338375" y="1364082"/>
                    <a:pt x="328719" y="1358511"/>
                  </a:cubicBezTo>
                  <a:cubicBezTo>
                    <a:pt x="325934" y="1357026"/>
                    <a:pt x="323148" y="1355726"/>
                    <a:pt x="319249" y="1358882"/>
                  </a:cubicBezTo>
                  <a:cubicBezTo>
                    <a:pt x="320734" y="1361111"/>
                    <a:pt x="321848" y="1364082"/>
                    <a:pt x="323891" y="1365382"/>
                  </a:cubicBezTo>
                  <a:cubicBezTo>
                    <a:pt x="340974" y="1376152"/>
                    <a:pt x="358058" y="1387293"/>
                    <a:pt x="378484" y="1391192"/>
                  </a:cubicBezTo>
                  <a:cubicBezTo>
                    <a:pt x="389997" y="1393421"/>
                    <a:pt x="398910" y="1398620"/>
                    <a:pt x="403366" y="1410504"/>
                  </a:cubicBezTo>
                  <a:cubicBezTo>
                    <a:pt x="405595" y="1416632"/>
                    <a:pt x="409494" y="1422203"/>
                    <a:pt x="412465" y="1427774"/>
                  </a:cubicBezTo>
                  <a:cubicBezTo>
                    <a:pt x="409866" y="1432787"/>
                    <a:pt x="405780" y="1432416"/>
                    <a:pt x="402438" y="1432230"/>
                  </a:cubicBezTo>
                  <a:cubicBezTo>
                    <a:pt x="392039" y="1431302"/>
                    <a:pt x="381641" y="1430002"/>
                    <a:pt x="371242" y="1428702"/>
                  </a:cubicBezTo>
                  <a:cubicBezTo>
                    <a:pt x="361586" y="1427588"/>
                    <a:pt x="351930" y="1426659"/>
                    <a:pt x="338932" y="1425360"/>
                  </a:cubicBezTo>
                  <a:cubicBezTo>
                    <a:pt x="337818" y="1424431"/>
                    <a:pt x="333733" y="1421831"/>
                    <a:pt x="330019" y="1418675"/>
                  </a:cubicBezTo>
                  <a:cubicBezTo>
                    <a:pt x="324819" y="1414404"/>
                    <a:pt x="319063" y="1411061"/>
                    <a:pt x="318877" y="1402891"/>
                  </a:cubicBezTo>
                  <a:cubicBezTo>
                    <a:pt x="318692" y="1399734"/>
                    <a:pt x="314978" y="1396763"/>
                    <a:pt x="312935" y="1393792"/>
                  </a:cubicBezTo>
                  <a:cubicBezTo>
                    <a:pt x="308850" y="1387664"/>
                    <a:pt x="304765" y="1381537"/>
                    <a:pt x="304022" y="1373181"/>
                  </a:cubicBezTo>
                  <a:cubicBezTo>
                    <a:pt x="307550" y="1370209"/>
                    <a:pt x="311078" y="1367238"/>
                    <a:pt x="314978" y="1364082"/>
                  </a:cubicBezTo>
                  <a:cubicBezTo>
                    <a:pt x="314049" y="1361853"/>
                    <a:pt x="313864" y="1359625"/>
                    <a:pt x="312564" y="1358697"/>
                  </a:cubicBezTo>
                  <a:cubicBezTo>
                    <a:pt x="297337" y="1348298"/>
                    <a:pt x="294366" y="1331957"/>
                    <a:pt x="288795" y="1315431"/>
                  </a:cubicBezTo>
                  <a:cubicBezTo>
                    <a:pt x="295109" y="1313574"/>
                    <a:pt x="300123" y="1312088"/>
                    <a:pt x="305322" y="1310603"/>
                  </a:cubicBezTo>
                  <a:cubicBezTo>
                    <a:pt x="305879" y="1302990"/>
                    <a:pt x="301979" y="1298162"/>
                    <a:pt x="298080" y="1293519"/>
                  </a:cubicBezTo>
                  <a:cubicBezTo>
                    <a:pt x="292695" y="1287206"/>
                    <a:pt x="289910" y="1279964"/>
                    <a:pt x="288610" y="1271979"/>
                  </a:cubicBezTo>
                  <a:cubicBezTo>
                    <a:pt x="287124" y="1263066"/>
                    <a:pt x="283782" y="1253967"/>
                    <a:pt x="296409" y="1253225"/>
                  </a:cubicBezTo>
                  <a:cubicBezTo>
                    <a:pt x="296223" y="1235955"/>
                    <a:pt x="295480" y="1220543"/>
                    <a:pt x="295852" y="1205316"/>
                  </a:cubicBezTo>
                  <a:cubicBezTo>
                    <a:pt x="296223" y="1191947"/>
                    <a:pt x="296780" y="1191947"/>
                    <a:pt x="309964" y="1183591"/>
                  </a:cubicBezTo>
                  <a:cubicBezTo>
                    <a:pt x="313307" y="1163908"/>
                    <a:pt x="316463" y="1143296"/>
                    <a:pt x="325934" y="1123427"/>
                  </a:cubicBezTo>
                  <a:cubicBezTo>
                    <a:pt x="330947" y="1137911"/>
                    <a:pt x="337818" y="1168735"/>
                    <a:pt x="338375" y="1181362"/>
                  </a:cubicBezTo>
                  <a:close/>
                  <a:moveTo>
                    <a:pt x="318692" y="1113771"/>
                  </a:moveTo>
                  <a:cubicBezTo>
                    <a:pt x="312750" y="1131226"/>
                    <a:pt x="306622" y="1148495"/>
                    <a:pt x="300123" y="1166693"/>
                  </a:cubicBezTo>
                  <a:cubicBezTo>
                    <a:pt x="291767" y="1170778"/>
                    <a:pt x="291767" y="1170778"/>
                    <a:pt x="284896" y="1187490"/>
                  </a:cubicBezTo>
                  <a:cubicBezTo>
                    <a:pt x="283968" y="1186933"/>
                    <a:pt x="282482" y="1186562"/>
                    <a:pt x="282296" y="1185819"/>
                  </a:cubicBezTo>
                  <a:cubicBezTo>
                    <a:pt x="273383" y="1147938"/>
                    <a:pt x="267255" y="1109686"/>
                    <a:pt x="262613" y="1071248"/>
                  </a:cubicBezTo>
                  <a:cubicBezTo>
                    <a:pt x="262242" y="1067720"/>
                    <a:pt x="263356" y="1064192"/>
                    <a:pt x="263727" y="1060107"/>
                  </a:cubicBezTo>
                  <a:cubicBezTo>
                    <a:pt x="280254" y="1062892"/>
                    <a:pt x="295852" y="1065677"/>
                    <a:pt x="311821" y="1068277"/>
                  </a:cubicBezTo>
                  <a:cubicBezTo>
                    <a:pt x="314978" y="1081090"/>
                    <a:pt x="317949" y="1092974"/>
                    <a:pt x="320363" y="1104858"/>
                  </a:cubicBezTo>
                  <a:cubicBezTo>
                    <a:pt x="321106" y="1107643"/>
                    <a:pt x="319806" y="1110986"/>
                    <a:pt x="318692" y="1113771"/>
                  </a:cubicBezTo>
                  <a:close/>
                  <a:moveTo>
                    <a:pt x="979935" y="1002357"/>
                  </a:moveTo>
                  <a:cubicBezTo>
                    <a:pt x="959695" y="1007370"/>
                    <a:pt x="939826" y="1013870"/>
                    <a:pt x="919586" y="1019440"/>
                  </a:cubicBezTo>
                  <a:cubicBezTo>
                    <a:pt x="888018" y="1027982"/>
                    <a:pt x="856080" y="1033738"/>
                    <a:pt x="823770" y="1038566"/>
                  </a:cubicBezTo>
                  <a:cubicBezTo>
                    <a:pt x="779204" y="1045251"/>
                    <a:pt x="734452" y="1048037"/>
                    <a:pt x="689515" y="1049708"/>
                  </a:cubicBezTo>
                  <a:cubicBezTo>
                    <a:pt x="675403" y="1050265"/>
                    <a:pt x="661290" y="1052679"/>
                    <a:pt x="647178" y="1053050"/>
                  </a:cubicBezTo>
                  <a:cubicBezTo>
                    <a:pt x="625638" y="1053793"/>
                    <a:pt x="604098" y="1053422"/>
                    <a:pt x="582558" y="1053793"/>
                  </a:cubicBezTo>
                  <a:cubicBezTo>
                    <a:pt x="574016" y="1053979"/>
                    <a:pt x="565289" y="1054907"/>
                    <a:pt x="556747" y="1055464"/>
                  </a:cubicBezTo>
                  <a:cubicBezTo>
                    <a:pt x="553776" y="1055650"/>
                    <a:pt x="550619" y="1056393"/>
                    <a:pt x="547648" y="1056207"/>
                  </a:cubicBezTo>
                  <a:cubicBezTo>
                    <a:pt x="519980" y="1055279"/>
                    <a:pt x="492312" y="1054722"/>
                    <a:pt x="464644" y="1053236"/>
                  </a:cubicBezTo>
                  <a:cubicBezTo>
                    <a:pt x="443104" y="1052122"/>
                    <a:pt x="421564" y="1050451"/>
                    <a:pt x="400395" y="1047480"/>
                  </a:cubicBezTo>
                  <a:cubicBezTo>
                    <a:pt x="378298" y="1044509"/>
                    <a:pt x="356387" y="1043394"/>
                    <a:pt x="334104" y="1043209"/>
                  </a:cubicBezTo>
                  <a:cubicBezTo>
                    <a:pt x="329833" y="1043209"/>
                    <a:pt x="325562" y="1042466"/>
                    <a:pt x="320177" y="1041909"/>
                  </a:cubicBezTo>
                  <a:cubicBezTo>
                    <a:pt x="312378" y="1026868"/>
                    <a:pt x="311450" y="1010341"/>
                    <a:pt x="308664" y="993258"/>
                  </a:cubicBezTo>
                  <a:cubicBezTo>
                    <a:pt x="311821" y="991401"/>
                    <a:pt x="314978" y="989544"/>
                    <a:pt x="318135" y="988059"/>
                  </a:cubicBezTo>
                  <a:cubicBezTo>
                    <a:pt x="320734" y="986759"/>
                    <a:pt x="323520" y="986016"/>
                    <a:pt x="325748" y="985273"/>
                  </a:cubicBezTo>
                  <a:cubicBezTo>
                    <a:pt x="326305" y="981002"/>
                    <a:pt x="324634" y="979517"/>
                    <a:pt x="321848" y="979517"/>
                  </a:cubicBezTo>
                  <a:cubicBezTo>
                    <a:pt x="317020" y="979331"/>
                    <a:pt x="312192" y="979517"/>
                    <a:pt x="306993" y="979517"/>
                  </a:cubicBezTo>
                  <a:cubicBezTo>
                    <a:pt x="298637" y="960391"/>
                    <a:pt x="301608" y="939779"/>
                    <a:pt x="296966" y="918982"/>
                  </a:cubicBezTo>
                  <a:cubicBezTo>
                    <a:pt x="301422" y="918053"/>
                    <a:pt x="305322" y="916382"/>
                    <a:pt x="309221" y="916382"/>
                  </a:cubicBezTo>
                  <a:cubicBezTo>
                    <a:pt x="353601" y="916196"/>
                    <a:pt x="397610" y="911183"/>
                    <a:pt x="441619" y="906355"/>
                  </a:cubicBezTo>
                  <a:cubicBezTo>
                    <a:pt x="512367" y="898742"/>
                    <a:pt x="548019" y="897999"/>
                    <a:pt x="616353" y="899299"/>
                  </a:cubicBezTo>
                  <a:cubicBezTo>
                    <a:pt x="640865" y="899670"/>
                    <a:pt x="665561" y="899299"/>
                    <a:pt x="690072" y="898927"/>
                  </a:cubicBezTo>
                  <a:cubicBezTo>
                    <a:pt x="696757" y="898742"/>
                    <a:pt x="703442" y="896885"/>
                    <a:pt x="710127" y="896699"/>
                  </a:cubicBezTo>
                  <a:cubicBezTo>
                    <a:pt x="721083" y="896328"/>
                    <a:pt x="732410" y="895585"/>
                    <a:pt x="743180" y="897256"/>
                  </a:cubicBezTo>
                  <a:cubicBezTo>
                    <a:pt x="755436" y="899113"/>
                    <a:pt x="767691" y="898370"/>
                    <a:pt x="779947" y="898556"/>
                  </a:cubicBezTo>
                  <a:cubicBezTo>
                    <a:pt x="805201" y="898742"/>
                    <a:pt x="830454" y="898185"/>
                    <a:pt x="855523" y="900598"/>
                  </a:cubicBezTo>
                  <a:cubicBezTo>
                    <a:pt x="876877" y="902455"/>
                    <a:pt x="898417" y="905055"/>
                    <a:pt x="919400" y="909140"/>
                  </a:cubicBezTo>
                  <a:cubicBezTo>
                    <a:pt x="948368" y="914711"/>
                    <a:pt x="977150" y="921024"/>
                    <a:pt x="1005189" y="930680"/>
                  </a:cubicBezTo>
                  <a:cubicBezTo>
                    <a:pt x="1016145" y="934394"/>
                    <a:pt x="1026358" y="940708"/>
                    <a:pt x="1036385" y="946464"/>
                  </a:cubicBezTo>
                  <a:cubicBezTo>
                    <a:pt x="1042884" y="950178"/>
                    <a:pt x="1047527" y="956120"/>
                    <a:pt x="1050126" y="965219"/>
                  </a:cubicBezTo>
                  <a:cubicBezTo>
                    <a:pt x="1028958" y="983045"/>
                    <a:pt x="1006303" y="995858"/>
                    <a:pt x="979935" y="1002357"/>
                  </a:cubicBezTo>
                  <a:close/>
                  <a:moveTo>
                    <a:pt x="307179" y="1036524"/>
                  </a:moveTo>
                  <a:cubicBezTo>
                    <a:pt x="294366" y="1039866"/>
                    <a:pt x="278768" y="1038009"/>
                    <a:pt x="255371" y="1030210"/>
                  </a:cubicBezTo>
                  <a:cubicBezTo>
                    <a:pt x="255000" y="1017769"/>
                    <a:pt x="254443" y="1005885"/>
                    <a:pt x="254071" y="992887"/>
                  </a:cubicBezTo>
                  <a:cubicBezTo>
                    <a:pt x="268184" y="988616"/>
                    <a:pt x="281925" y="994929"/>
                    <a:pt x="296223" y="992144"/>
                  </a:cubicBezTo>
                  <a:cubicBezTo>
                    <a:pt x="303465" y="1006628"/>
                    <a:pt x="302165" y="1022226"/>
                    <a:pt x="307179" y="1036524"/>
                  </a:cubicBezTo>
                  <a:close/>
                  <a:moveTo>
                    <a:pt x="294738" y="982674"/>
                  </a:moveTo>
                  <a:cubicBezTo>
                    <a:pt x="276540" y="985273"/>
                    <a:pt x="259642" y="984902"/>
                    <a:pt x="243487" y="979146"/>
                  </a:cubicBezTo>
                  <a:cubicBezTo>
                    <a:pt x="239588" y="958534"/>
                    <a:pt x="235502" y="938665"/>
                    <a:pt x="232346" y="918796"/>
                  </a:cubicBezTo>
                  <a:cubicBezTo>
                    <a:pt x="229003" y="898742"/>
                    <a:pt x="226775" y="878687"/>
                    <a:pt x="223804" y="858632"/>
                  </a:cubicBezTo>
                  <a:cubicBezTo>
                    <a:pt x="220833" y="838578"/>
                    <a:pt x="215262" y="818709"/>
                    <a:pt x="215448" y="798654"/>
                  </a:cubicBezTo>
                  <a:cubicBezTo>
                    <a:pt x="215633" y="778043"/>
                    <a:pt x="205420" y="759474"/>
                    <a:pt x="207092" y="737934"/>
                  </a:cubicBezTo>
                  <a:cubicBezTo>
                    <a:pt x="225104" y="742019"/>
                    <a:pt x="242373" y="745733"/>
                    <a:pt x="260385" y="749818"/>
                  </a:cubicBezTo>
                  <a:cubicBezTo>
                    <a:pt x="261685" y="752975"/>
                    <a:pt x="263913" y="756131"/>
                    <a:pt x="264470" y="759659"/>
                  </a:cubicBezTo>
                  <a:cubicBezTo>
                    <a:pt x="270226" y="794755"/>
                    <a:pt x="275983" y="830036"/>
                    <a:pt x="280996" y="865317"/>
                  </a:cubicBezTo>
                  <a:cubicBezTo>
                    <a:pt x="286010" y="901156"/>
                    <a:pt x="290281" y="937179"/>
                    <a:pt x="294738" y="973203"/>
                  </a:cubicBezTo>
                  <a:cubicBezTo>
                    <a:pt x="295109" y="976174"/>
                    <a:pt x="294738" y="978960"/>
                    <a:pt x="294738" y="982674"/>
                  </a:cubicBezTo>
                  <a:close/>
                  <a:moveTo>
                    <a:pt x="1086336" y="949992"/>
                  </a:moveTo>
                  <a:cubicBezTo>
                    <a:pt x="1081137" y="1006442"/>
                    <a:pt x="1072409" y="1062335"/>
                    <a:pt x="1066653" y="1118599"/>
                  </a:cubicBezTo>
                  <a:cubicBezTo>
                    <a:pt x="1063867" y="1145524"/>
                    <a:pt x="1059782" y="1172264"/>
                    <a:pt x="1060154" y="1199560"/>
                  </a:cubicBezTo>
                  <a:cubicBezTo>
                    <a:pt x="1060339" y="1214972"/>
                    <a:pt x="1057925" y="1230199"/>
                    <a:pt x="1056068" y="1245611"/>
                  </a:cubicBezTo>
                  <a:cubicBezTo>
                    <a:pt x="1050683" y="1293891"/>
                    <a:pt x="1044184" y="1342170"/>
                    <a:pt x="1040099" y="1390635"/>
                  </a:cubicBezTo>
                  <a:cubicBezTo>
                    <a:pt x="1036571" y="1432416"/>
                    <a:pt x="1030443" y="1473825"/>
                    <a:pt x="1025244" y="1515419"/>
                  </a:cubicBezTo>
                  <a:cubicBezTo>
                    <a:pt x="1022830" y="1534917"/>
                    <a:pt x="1022087" y="1554786"/>
                    <a:pt x="1021159" y="1574469"/>
                  </a:cubicBezTo>
                  <a:cubicBezTo>
                    <a:pt x="1020416" y="1589139"/>
                    <a:pt x="1018745" y="1603808"/>
                    <a:pt x="1016702" y="1618478"/>
                  </a:cubicBezTo>
                  <a:cubicBezTo>
                    <a:pt x="1010946" y="1657473"/>
                    <a:pt x="1006303" y="1696653"/>
                    <a:pt x="1001475" y="1735648"/>
                  </a:cubicBezTo>
                  <a:cubicBezTo>
                    <a:pt x="998319" y="1761274"/>
                    <a:pt x="996276" y="1787084"/>
                    <a:pt x="993119" y="1812710"/>
                  </a:cubicBezTo>
                  <a:cubicBezTo>
                    <a:pt x="992005" y="1822366"/>
                    <a:pt x="988477" y="1831836"/>
                    <a:pt x="987363" y="1841677"/>
                  </a:cubicBezTo>
                  <a:cubicBezTo>
                    <a:pt x="984206" y="1867860"/>
                    <a:pt x="981978" y="1894228"/>
                    <a:pt x="979007" y="1920596"/>
                  </a:cubicBezTo>
                  <a:cubicBezTo>
                    <a:pt x="977893" y="1930437"/>
                    <a:pt x="975850" y="1940093"/>
                    <a:pt x="974922" y="1949935"/>
                  </a:cubicBezTo>
                  <a:cubicBezTo>
                    <a:pt x="972322" y="1973703"/>
                    <a:pt x="970465" y="1997657"/>
                    <a:pt x="967865" y="2021611"/>
                  </a:cubicBezTo>
                  <a:cubicBezTo>
                    <a:pt x="966380" y="2034981"/>
                    <a:pt x="963780" y="2048351"/>
                    <a:pt x="961738" y="2061720"/>
                  </a:cubicBezTo>
                  <a:cubicBezTo>
                    <a:pt x="959138" y="2078804"/>
                    <a:pt x="956910" y="2095888"/>
                    <a:pt x="953753" y="2112785"/>
                  </a:cubicBezTo>
                  <a:cubicBezTo>
                    <a:pt x="951896" y="2123556"/>
                    <a:pt x="948925" y="2134326"/>
                    <a:pt x="946140" y="2144910"/>
                  </a:cubicBezTo>
                  <a:cubicBezTo>
                    <a:pt x="945583" y="2147138"/>
                    <a:pt x="944468" y="2149552"/>
                    <a:pt x="942983" y="2151409"/>
                  </a:cubicBezTo>
                  <a:cubicBezTo>
                    <a:pt x="938155" y="2156980"/>
                    <a:pt x="932770" y="2162179"/>
                    <a:pt x="931099" y="2169792"/>
                  </a:cubicBezTo>
                  <a:cubicBezTo>
                    <a:pt x="919772" y="2180934"/>
                    <a:pt x="909373" y="2193375"/>
                    <a:pt x="893775" y="2199131"/>
                  </a:cubicBezTo>
                  <a:cubicBezTo>
                    <a:pt x="883933" y="2202845"/>
                    <a:pt x="874463" y="2206931"/>
                    <a:pt x="864807" y="2210830"/>
                  </a:cubicBezTo>
                  <a:cubicBezTo>
                    <a:pt x="863693" y="2211387"/>
                    <a:pt x="862579" y="2211758"/>
                    <a:pt x="861279" y="2211944"/>
                  </a:cubicBezTo>
                  <a:cubicBezTo>
                    <a:pt x="835654" y="2218258"/>
                    <a:pt x="811514" y="2229399"/>
                    <a:pt x="785146" y="2233856"/>
                  </a:cubicBezTo>
                  <a:cubicBezTo>
                    <a:pt x="768805" y="2236641"/>
                    <a:pt x="753022" y="2241655"/>
                    <a:pt x="736309" y="2243326"/>
                  </a:cubicBezTo>
                  <a:cubicBezTo>
                    <a:pt x="725911" y="2244254"/>
                    <a:pt x="715512" y="2245183"/>
                    <a:pt x="705113" y="2245740"/>
                  </a:cubicBezTo>
                  <a:cubicBezTo>
                    <a:pt x="676146" y="2247040"/>
                    <a:pt x="647364" y="2247782"/>
                    <a:pt x="618396" y="2249082"/>
                  </a:cubicBezTo>
                  <a:cubicBezTo>
                    <a:pt x="592585" y="2250196"/>
                    <a:pt x="566774" y="2252239"/>
                    <a:pt x="540963" y="2252610"/>
                  </a:cubicBezTo>
                  <a:cubicBezTo>
                    <a:pt x="521280" y="2252982"/>
                    <a:pt x="501597" y="2251868"/>
                    <a:pt x="481913" y="2250753"/>
                  </a:cubicBezTo>
                  <a:cubicBezTo>
                    <a:pt x="466501" y="2249825"/>
                    <a:pt x="451275" y="2248525"/>
                    <a:pt x="436048" y="2246111"/>
                  </a:cubicBezTo>
                  <a:cubicBezTo>
                    <a:pt x="417850" y="2243326"/>
                    <a:pt x="399653" y="2240169"/>
                    <a:pt x="381641" y="2236084"/>
                  </a:cubicBezTo>
                  <a:cubicBezTo>
                    <a:pt x="361215" y="2231627"/>
                    <a:pt x="341346" y="2225314"/>
                    <a:pt x="320177" y="2223828"/>
                  </a:cubicBezTo>
                  <a:cubicBezTo>
                    <a:pt x="314792" y="2223457"/>
                    <a:pt x="309036" y="2221971"/>
                    <a:pt x="304208" y="2219743"/>
                  </a:cubicBezTo>
                  <a:cubicBezTo>
                    <a:pt x="278397" y="2208230"/>
                    <a:pt x="251286" y="2199689"/>
                    <a:pt x="224918" y="2189847"/>
                  </a:cubicBezTo>
                  <a:cubicBezTo>
                    <a:pt x="210434" y="2184462"/>
                    <a:pt x="197993" y="2174249"/>
                    <a:pt x="189265" y="2161622"/>
                  </a:cubicBezTo>
                  <a:cubicBezTo>
                    <a:pt x="183880" y="2153823"/>
                    <a:pt x="181466" y="2143796"/>
                    <a:pt x="180352" y="2133954"/>
                  </a:cubicBezTo>
                  <a:cubicBezTo>
                    <a:pt x="177753" y="2109443"/>
                    <a:pt x="174967" y="2084932"/>
                    <a:pt x="171996" y="2060606"/>
                  </a:cubicBezTo>
                  <a:cubicBezTo>
                    <a:pt x="167354" y="2022169"/>
                    <a:pt x="162340" y="1983731"/>
                    <a:pt x="157698" y="1945107"/>
                  </a:cubicBezTo>
                  <a:cubicBezTo>
                    <a:pt x="156955" y="1939722"/>
                    <a:pt x="156213" y="1934151"/>
                    <a:pt x="156027" y="1928581"/>
                  </a:cubicBezTo>
                  <a:cubicBezTo>
                    <a:pt x="154541" y="1898499"/>
                    <a:pt x="149713" y="1868788"/>
                    <a:pt x="145257" y="1839078"/>
                  </a:cubicBezTo>
                  <a:cubicBezTo>
                    <a:pt x="141914" y="1817166"/>
                    <a:pt x="139500" y="1795069"/>
                    <a:pt x="136715" y="1773158"/>
                  </a:cubicBezTo>
                  <a:cubicBezTo>
                    <a:pt x="135415" y="1763502"/>
                    <a:pt x="134115" y="1753660"/>
                    <a:pt x="133001" y="1744004"/>
                  </a:cubicBezTo>
                  <a:cubicBezTo>
                    <a:pt x="128916" y="1709837"/>
                    <a:pt x="124645" y="1675670"/>
                    <a:pt x="120560" y="1641503"/>
                  </a:cubicBezTo>
                  <a:cubicBezTo>
                    <a:pt x="119446" y="1631662"/>
                    <a:pt x="119260" y="1621820"/>
                    <a:pt x="118332" y="1611978"/>
                  </a:cubicBezTo>
                  <a:cubicBezTo>
                    <a:pt x="115546" y="1583382"/>
                    <a:pt x="112390" y="1554600"/>
                    <a:pt x="109604" y="1526004"/>
                  </a:cubicBezTo>
                  <a:cubicBezTo>
                    <a:pt x="109419" y="1524147"/>
                    <a:pt x="109047" y="1522290"/>
                    <a:pt x="109047" y="1520433"/>
                  </a:cubicBezTo>
                  <a:cubicBezTo>
                    <a:pt x="111090" y="1485895"/>
                    <a:pt x="103848" y="1451913"/>
                    <a:pt x="102177" y="1417561"/>
                  </a:cubicBezTo>
                  <a:cubicBezTo>
                    <a:pt x="101062" y="1394164"/>
                    <a:pt x="97720" y="1371138"/>
                    <a:pt x="93821" y="1348112"/>
                  </a:cubicBezTo>
                  <a:cubicBezTo>
                    <a:pt x="90107" y="1325644"/>
                    <a:pt x="88807" y="1302804"/>
                    <a:pt x="86393" y="1280150"/>
                  </a:cubicBezTo>
                  <a:cubicBezTo>
                    <a:pt x="83236" y="1251368"/>
                    <a:pt x="80079" y="1222771"/>
                    <a:pt x="77108" y="1193989"/>
                  </a:cubicBezTo>
                  <a:cubicBezTo>
                    <a:pt x="75809" y="1180620"/>
                    <a:pt x="75066" y="1167064"/>
                    <a:pt x="73952" y="1153695"/>
                  </a:cubicBezTo>
                  <a:cubicBezTo>
                    <a:pt x="71723" y="1129183"/>
                    <a:pt x="69495" y="1104672"/>
                    <a:pt x="67081" y="1080161"/>
                  </a:cubicBezTo>
                  <a:cubicBezTo>
                    <a:pt x="66710" y="1077004"/>
                    <a:pt x="61139" y="1005328"/>
                    <a:pt x="59282" y="996415"/>
                  </a:cubicBezTo>
                  <a:cubicBezTo>
                    <a:pt x="57054" y="986016"/>
                    <a:pt x="57054" y="975803"/>
                    <a:pt x="56125" y="965404"/>
                  </a:cubicBezTo>
                  <a:cubicBezTo>
                    <a:pt x="54268" y="943307"/>
                    <a:pt x="52226" y="921396"/>
                    <a:pt x="50369" y="899299"/>
                  </a:cubicBezTo>
                  <a:cubicBezTo>
                    <a:pt x="48883" y="880915"/>
                    <a:pt x="47398" y="862532"/>
                    <a:pt x="45912" y="844149"/>
                  </a:cubicBezTo>
                  <a:cubicBezTo>
                    <a:pt x="45355" y="837464"/>
                    <a:pt x="45170" y="830593"/>
                    <a:pt x="44241" y="823908"/>
                  </a:cubicBezTo>
                  <a:cubicBezTo>
                    <a:pt x="42941" y="815367"/>
                    <a:pt x="42941" y="807011"/>
                    <a:pt x="43127" y="798283"/>
                  </a:cubicBezTo>
                  <a:cubicBezTo>
                    <a:pt x="43313" y="785470"/>
                    <a:pt x="40899" y="772658"/>
                    <a:pt x="39785" y="759659"/>
                  </a:cubicBezTo>
                  <a:cubicBezTo>
                    <a:pt x="38856" y="750561"/>
                    <a:pt x="38299" y="741276"/>
                    <a:pt x="37556" y="732177"/>
                  </a:cubicBezTo>
                  <a:cubicBezTo>
                    <a:pt x="36628" y="722336"/>
                    <a:pt x="35699" y="712680"/>
                    <a:pt x="34771" y="702838"/>
                  </a:cubicBezTo>
                  <a:cubicBezTo>
                    <a:pt x="34214" y="696153"/>
                    <a:pt x="33843" y="689469"/>
                    <a:pt x="33100" y="681484"/>
                  </a:cubicBezTo>
                  <a:cubicBezTo>
                    <a:pt x="36814" y="682598"/>
                    <a:pt x="39413" y="682598"/>
                    <a:pt x="41270" y="683898"/>
                  </a:cubicBezTo>
                  <a:cubicBezTo>
                    <a:pt x="59096" y="695411"/>
                    <a:pt x="78780" y="702281"/>
                    <a:pt x="99020" y="707852"/>
                  </a:cubicBezTo>
                  <a:cubicBezTo>
                    <a:pt x="122788" y="714165"/>
                    <a:pt x="146557" y="720107"/>
                    <a:pt x="170325" y="726235"/>
                  </a:cubicBezTo>
                  <a:cubicBezTo>
                    <a:pt x="174596" y="727349"/>
                    <a:pt x="178681" y="728278"/>
                    <a:pt x="182952" y="729206"/>
                  </a:cubicBezTo>
                  <a:cubicBezTo>
                    <a:pt x="188523" y="730320"/>
                    <a:pt x="191308" y="734034"/>
                    <a:pt x="191865" y="739419"/>
                  </a:cubicBezTo>
                  <a:cubicBezTo>
                    <a:pt x="192608" y="746104"/>
                    <a:pt x="193536" y="752789"/>
                    <a:pt x="194465" y="759659"/>
                  </a:cubicBezTo>
                  <a:cubicBezTo>
                    <a:pt x="197807" y="787699"/>
                    <a:pt x="201150" y="815924"/>
                    <a:pt x="204678" y="843963"/>
                  </a:cubicBezTo>
                  <a:cubicBezTo>
                    <a:pt x="205606" y="850648"/>
                    <a:pt x="206349" y="857518"/>
                    <a:pt x="208577" y="863832"/>
                  </a:cubicBezTo>
                  <a:cubicBezTo>
                    <a:pt x="214519" y="880915"/>
                    <a:pt x="213962" y="898927"/>
                    <a:pt x="217676" y="916939"/>
                  </a:cubicBezTo>
                  <a:cubicBezTo>
                    <a:pt x="214519" y="918425"/>
                    <a:pt x="211920" y="919910"/>
                    <a:pt x="209134" y="921024"/>
                  </a:cubicBezTo>
                  <a:cubicBezTo>
                    <a:pt x="187037" y="928823"/>
                    <a:pt x="164754" y="936065"/>
                    <a:pt x="142843" y="944236"/>
                  </a:cubicBezTo>
                  <a:cubicBezTo>
                    <a:pt x="134301" y="947392"/>
                    <a:pt x="126502" y="952777"/>
                    <a:pt x="118146" y="956677"/>
                  </a:cubicBezTo>
                  <a:cubicBezTo>
                    <a:pt x="112761" y="959462"/>
                    <a:pt x="107190" y="962062"/>
                    <a:pt x="101248" y="963919"/>
                  </a:cubicBezTo>
                  <a:cubicBezTo>
                    <a:pt x="86579" y="968933"/>
                    <a:pt x="78223" y="982302"/>
                    <a:pt x="80265" y="998272"/>
                  </a:cubicBezTo>
                  <a:cubicBezTo>
                    <a:pt x="82493" y="1015355"/>
                    <a:pt x="85093" y="1032439"/>
                    <a:pt x="86207" y="1049522"/>
                  </a:cubicBezTo>
                  <a:cubicBezTo>
                    <a:pt x="88621" y="1087589"/>
                    <a:pt x="93635" y="1125470"/>
                    <a:pt x="99206" y="1163165"/>
                  </a:cubicBezTo>
                  <a:cubicBezTo>
                    <a:pt x="104405" y="1198446"/>
                    <a:pt x="108861" y="1233727"/>
                    <a:pt x="110718" y="1269565"/>
                  </a:cubicBezTo>
                  <a:cubicBezTo>
                    <a:pt x="111090" y="1277550"/>
                    <a:pt x="112575" y="1285349"/>
                    <a:pt x="113318" y="1293334"/>
                  </a:cubicBezTo>
                  <a:cubicBezTo>
                    <a:pt x="118332" y="1344213"/>
                    <a:pt x="122974" y="1395092"/>
                    <a:pt x="128173" y="1445971"/>
                  </a:cubicBezTo>
                  <a:cubicBezTo>
                    <a:pt x="131144" y="1476053"/>
                    <a:pt x="134858" y="1505949"/>
                    <a:pt x="138201" y="1535845"/>
                  </a:cubicBezTo>
                  <a:cubicBezTo>
                    <a:pt x="138758" y="1541230"/>
                    <a:pt x="138572" y="1546987"/>
                    <a:pt x="139129" y="1552372"/>
                  </a:cubicBezTo>
                  <a:cubicBezTo>
                    <a:pt x="140615" y="1568898"/>
                    <a:pt x="143214" y="1585425"/>
                    <a:pt x="143957" y="1601951"/>
                  </a:cubicBezTo>
                  <a:cubicBezTo>
                    <a:pt x="145814" y="1643174"/>
                    <a:pt x="151942" y="1684026"/>
                    <a:pt x="156213" y="1725064"/>
                  </a:cubicBezTo>
                  <a:cubicBezTo>
                    <a:pt x="158441" y="1747161"/>
                    <a:pt x="160298" y="1769258"/>
                    <a:pt x="162712" y="1791170"/>
                  </a:cubicBezTo>
                  <a:cubicBezTo>
                    <a:pt x="166425" y="1824780"/>
                    <a:pt x="171253" y="1858390"/>
                    <a:pt x="174224" y="1892000"/>
                  </a:cubicBezTo>
                  <a:cubicBezTo>
                    <a:pt x="178681" y="1941765"/>
                    <a:pt x="186851" y="1990972"/>
                    <a:pt x="195579" y="2039995"/>
                  </a:cubicBezTo>
                  <a:cubicBezTo>
                    <a:pt x="197621" y="2051507"/>
                    <a:pt x="197250" y="2063392"/>
                    <a:pt x="199478" y="2074719"/>
                  </a:cubicBezTo>
                  <a:cubicBezTo>
                    <a:pt x="202635" y="2092731"/>
                    <a:pt x="203935" y="2111114"/>
                    <a:pt x="213405" y="2127641"/>
                  </a:cubicBezTo>
                  <a:cubicBezTo>
                    <a:pt x="217305" y="2134326"/>
                    <a:pt x="221576" y="2139896"/>
                    <a:pt x="228260" y="2143610"/>
                  </a:cubicBezTo>
                  <a:cubicBezTo>
                    <a:pt x="235688" y="2147881"/>
                    <a:pt x="243487" y="2151780"/>
                    <a:pt x="251100" y="2155309"/>
                  </a:cubicBezTo>
                  <a:cubicBezTo>
                    <a:pt x="264470" y="2161436"/>
                    <a:pt x="278583" y="2165522"/>
                    <a:pt x="291767" y="2172392"/>
                  </a:cubicBezTo>
                  <a:cubicBezTo>
                    <a:pt x="299751" y="2176477"/>
                    <a:pt x="309221" y="2177963"/>
                    <a:pt x="318320" y="2180005"/>
                  </a:cubicBezTo>
                  <a:cubicBezTo>
                    <a:pt x="332618" y="2183162"/>
                    <a:pt x="347102" y="2186319"/>
                    <a:pt x="361586" y="2188918"/>
                  </a:cubicBezTo>
                  <a:cubicBezTo>
                    <a:pt x="379227" y="2191890"/>
                    <a:pt x="396867" y="2194489"/>
                    <a:pt x="414508" y="2196903"/>
                  </a:cubicBezTo>
                  <a:cubicBezTo>
                    <a:pt x="432706" y="2199503"/>
                    <a:pt x="450903" y="2203217"/>
                    <a:pt x="469287" y="2203588"/>
                  </a:cubicBezTo>
                  <a:cubicBezTo>
                    <a:pt x="492126" y="2204145"/>
                    <a:pt x="514409" y="2207487"/>
                    <a:pt x="536878" y="2210644"/>
                  </a:cubicBezTo>
                  <a:cubicBezTo>
                    <a:pt x="549505" y="2212316"/>
                    <a:pt x="562689" y="2211016"/>
                    <a:pt x="575502" y="2210087"/>
                  </a:cubicBezTo>
                  <a:cubicBezTo>
                    <a:pt x="596299" y="2208416"/>
                    <a:pt x="617096" y="2205816"/>
                    <a:pt x="637893" y="2203774"/>
                  </a:cubicBezTo>
                  <a:cubicBezTo>
                    <a:pt x="659805" y="2201545"/>
                    <a:pt x="681902" y="2199689"/>
                    <a:pt x="703814" y="2196903"/>
                  </a:cubicBezTo>
                  <a:cubicBezTo>
                    <a:pt x="727025" y="2193932"/>
                    <a:pt x="749865" y="2189661"/>
                    <a:pt x="773076" y="2186876"/>
                  </a:cubicBezTo>
                  <a:cubicBezTo>
                    <a:pt x="798330" y="2183905"/>
                    <a:pt x="822284" y="2176106"/>
                    <a:pt x="846238" y="2168678"/>
                  </a:cubicBezTo>
                  <a:cubicBezTo>
                    <a:pt x="853109" y="2166450"/>
                    <a:pt x="859794" y="2163108"/>
                    <a:pt x="866664" y="2160694"/>
                  </a:cubicBezTo>
                  <a:cubicBezTo>
                    <a:pt x="878734" y="2156237"/>
                    <a:pt x="890990" y="2151966"/>
                    <a:pt x="903059" y="2147510"/>
                  </a:cubicBezTo>
                  <a:cubicBezTo>
                    <a:pt x="915315" y="2142867"/>
                    <a:pt x="923671" y="2133768"/>
                    <a:pt x="928499" y="2122256"/>
                  </a:cubicBezTo>
                  <a:cubicBezTo>
                    <a:pt x="931470" y="2115199"/>
                    <a:pt x="932027" y="2106658"/>
                    <a:pt x="932584" y="2098859"/>
                  </a:cubicBezTo>
                  <a:cubicBezTo>
                    <a:pt x="933884" y="2082332"/>
                    <a:pt x="937412" y="2065991"/>
                    <a:pt x="938526" y="2049465"/>
                  </a:cubicBezTo>
                  <a:cubicBezTo>
                    <a:pt x="940012" y="2027368"/>
                    <a:pt x="943540" y="2005642"/>
                    <a:pt x="946511" y="1983731"/>
                  </a:cubicBezTo>
                  <a:cubicBezTo>
                    <a:pt x="948554" y="1968504"/>
                    <a:pt x="949482" y="1953092"/>
                    <a:pt x="951525" y="1937865"/>
                  </a:cubicBezTo>
                  <a:cubicBezTo>
                    <a:pt x="953567" y="1921524"/>
                    <a:pt x="956538" y="1905184"/>
                    <a:pt x="958581" y="1888657"/>
                  </a:cubicBezTo>
                  <a:cubicBezTo>
                    <a:pt x="960066" y="1876402"/>
                    <a:pt x="961366" y="1864146"/>
                    <a:pt x="962109" y="1851890"/>
                  </a:cubicBezTo>
                  <a:cubicBezTo>
                    <a:pt x="964337" y="1821809"/>
                    <a:pt x="966380" y="1791912"/>
                    <a:pt x="972136" y="1762202"/>
                  </a:cubicBezTo>
                  <a:cubicBezTo>
                    <a:pt x="976593" y="1738619"/>
                    <a:pt x="977893" y="1714480"/>
                    <a:pt x="980864" y="1690711"/>
                  </a:cubicBezTo>
                  <a:cubicBezTo>
                    <a:pt x="987363" y="1639461"/>
                    <a:pt x="992748" y="1588024"/>
                    <a:pt x="1001661" y="1537145"/>
                  </a:cubicBezTo>
                  <a:cubicBezTo>
                    <a:pt x="1005003" y="1518390"/>
                    <a:pt x="1006489" y="1499450"/>
                    <a:pt x="1008717" y="1480510"/>
                  </a:cubicBezTo>
                  <a:cubicBezTo>
                    <a:pt x="1012617" y="1450056"/>
                    <a:pt x="1017630" y="1419603"/>
                    <a:pt x="1020230" y="1388964"/>
                  </a:cubicBezTo>
                  <a:cubicBezTo>
                    <a:pt x="1023015" y="1355911"/>
                    <a:pt x="1028215" y="1323044"/>
                    <a:pt x="1029515" y="1289806"/>
                  </a:cubicBezTo>
                  <a:cubicBezTo>
                    <a:pt x="1030629" y="1258610"/>
                    <a:pt x="1035642" y="1227414"/>
                    <a:pt x="1038799" y="1196218"/>
                  </a:cubicBezTo>
                  <a:cubicBezTo>
                    <a:pt x="1041956" y="1166321"/>
                    <a:pt x="1044927" y="1136240"/>
                    <a:pt x="1048084" y="1106343"/>
                  </a:cubicBezTo>
                  <a:cubicBezTo>
                    <a:pt x="1049569" y="1092231"/>
                    <a:pt x="1051240" y="1078119"/>
                    <a:pt x="1052726" y="1064192"/>
                  </a:cubicBezTo>
                  <a:cubicBezTo>
                    <a:pt x="1053654" y="1054350"/>
                    <a:pt x="1054769" y="1044509"/>
                    <a:pt x="1054583" y="1034667"/>
                  </a:cubicBezTo>
                  <a:cubicBezTo>
                    <a:pt x="1054026" y="1014241"/>
                    <a:pt x="1055511" y="993815"/>
                    <a:pt x="1060154" y="974132"/>
                  </a:cubicBezTo>
                  <a:cubicBezTo>
                    <a:pt x="1063682" y="959648"/>
                    <a:pt x="1058854" y="949435"/>
                    <a:pt x="1047898" y="942379"/>
                  </a:cubicBezTo>
                  <a:cubicBezTo>
                    <a:pt x="1036199" y="934580"/>
                    <a:pt x="1023758" y="926409"/>
                    <a:pt x="1010574" y="922510"/>
                  </a:cubicBezTo>
                  <a:cubicBezTo>
                    <a:pt x="979378" y="913411"/>
                    <a:pt x="947625" y="905983"/>
                    <a:pt x="915686" y="899670"/>
                  </a:cubicBezTo>
                  <a:cubicBezTo>
                    <a:pt x="890990" y="894842"/>
                    <a:pt x="865736" y="891871"/>
                    <a:pt x="840667" y="889457"/>
                  </a:cubicBezTo>
                  <a:cubicBezTo>
                    <a:pt x="822284" y="887786"/>
                    <a:pt x="803715" y="888157"/>
                    <a:pt x="785332" y="887972"/>
                  </a:cubicBezTo>
                  <a:cubicBezTo>
                    <a:pt x="774190" y="887786"/>
                    <a:pt x="763235" y="888343"/>
                    <a:pt x="752093" y="888343"/>
                  </a:cubicBezTo>
                  <a:cubicBezTo>
                    <a:pt x="718297" y="888343"/>
                    <a:pt x="684316" y="887972"/>
                    <a:pt x="650520" y="887972"/>
                  </a:cubicBezTo>
                  <a:cubicBezTo>
                    <a:pt x="620439" y="887972"/>
                    <a:pt x="590171" y="887600"/>
                    <a:pt x="560089" y="887972"/>
                  </a:cubicBezTo>
                  <a:cubicBezTo>
                    <a:pt x="530007" y="888343"/>
                    <a:pt x="499925" y="890757"/>
                    <a:pt x="469844" y="893542"/>
                  </a:cubicBezTo>
                  <a:cubicBezTo>
                    <a:pt x="414137" y="898927"/>
                    <a:pt x="358244" y="903012"/>
                    <a:pt x="302351" y="907655"/>
                  </a:cubicBezTo>
                  <a:cubicBezTo>
                    <a:pt x="301237" y="907840"/>
                    <a:pt x="300123" y="907098"/>
                    <a:pt x="296223" y="906169"/>
                  </a:cubicBezTo>
                  <a:cubicBezTo>
                    <a:pt x="293995" y="889457"/>
                    <a:pt x="292138" y="873116"/>
                    <a:pt x="289724" y="856776"/>
                  </a:cubicBezTo>
                  <a:cubicBezTo>
                    <a:pt x="287310" y="839692"/>
                    <a:pt x="284896" y="822608"/>
                    <a:pt x="281925" y="805711"/>
                  </a:cubicBezTo>
                  <a:cubicBezTo>
                    <a:pt x="279140" y="789370"/>
                    <a:pt x="277283" y="773215"/>
                    <a:pt x="273755" y="755946"/>
                  </a:cubicBezTo>
                  <a:cubicBezTo>
                    <a:pt x="277654" y="755389"/>
                    <a:pt x="280068" y="754460"/>
                    <a:pt x="282296" y="755017"/>
                  </a:cubicBezTo>
                  <a:cubicBezTo>
                    <a:pt x="313121" y="760588"/>
                    <a:pt x="343946" y="766344"/>
                    <a:pt x="374956" y="771915"/>
                  </a:cubicBezTo>
                  <a:cubicBezTo>
                    <a:pt x="379227" y="772658"/>
                    <a:pt x="383498" y="773215"/>
                    <a:pt x="387768" y="773772"/>
                  </a:cubicBezTo>
                  <a:cubicBezTo>
                    <a:pt x="420079" y="777114"/>
                    <a:pt x="452574" y="780457"/>
                    <a:pt x="485070" y="783614"/>
                  </a:cubicBezTo>
                  <a:cubicBezTo>
                    <a:pt x="491198" y="784171"/>
                    <a:pt x="497326" y="784356"/>
                    <a:pt x="503454" y="784728"/>
                  </a:cubicBezTo>
                  <a:cubicBezTo>
                    <a:pt x="518866" y="785470"/>
                    <a:pt x="534093" y="786399"/>
                    <a:pt x="549505" y="786956"/>
                  </a:cubicBezTo>
                  <a:cubicBezTo>
                    <a:pt x="564917" y="787513"/>
                    <a:pt x="580329" y="788070"/>
                    <a:pt x="595556" y="787884"/>
                  </a:cubicBezTo>
                  <a:cubicBezTo>
                    <a:pt x="625638" y="787327"/>
                    <a:pt x="655905" y="786585"/>
                    <a:pt x="685987" y="785285"/>
                  </a:cubicBezTo>
                  <a:cubicBezTo>
                    <a:pt x="700657" y="784542"/>
                    <a:pt x="715512" y="783056"/>
                    <a:pt x="729996" y="780457"/>
                  </a:cubicBezTo>
                  <a:cubicBezTo>
                    <a:pt x="740395" y="778600"/>
                    <a:pt x="747637" y="780828"/>
                    <a:pt x="753764" y="789556"/>
                  </a:cubicBezTo>
                  <a:cubicBezTo>
                    <a:pt x="767320" y="808310"/>
                    <a:pt x="785889" y="821494"/>
                    <a:pt x="804829" y="834307"/>
                  </a:cubicBezTo>
                  <a:cubicBezTo>
                    <a:pt x="820613" y="845077"/>
                    <a:pt x="836768" y="855104"/>
                    <a:pt x="854223" y="862718"/>
                  </a:cubicBezTo>
                  <a:cubicBezTo>
                    <a:pt x="861465" y="865874"/>
                    <a:pt x="868892" y="869774"/>
                    <a:pt x="876506" y="871074"/>
                  </a:cubicBezTo>
                  <a:cubicBezTo>
                    <a:pt x="898046" y="874973"/>
                    <a:pt x="917543" y="884629"/>
                    <a:pt x="937041" y="893357"/>
                  </a:cubicBezTo>
                  <a:cubicBezTo>
                    <a:pt x="957467" y="902455"/>
                    <a:pt x="978635" y="908583"/>
                    <a:pt x="1000361" y="913225"/>
                  </a:cubicBezTo>
                  <a:cubicBezTo>
                    <a:pt x="1012431" y="915825"/>
                    <a:pt x="1024315" y="918982"/>
                    <a:pt x="1036199" y="921767"/>
                  </a:cubicBezTo>
                  <a:cubicBezTo>
                    <a:pt x="1038056" y="922139"/>
                    <a:pt x="1039913" y="922881"/>
                    <a:pt x="1041585" y="922696"/>
                  </a:cubicBezTo>
                  <a:cubicBezTo>
                    <a:pt x="1057554" y="920839"/>
                    <a:pt x="1071109" y="929938"/>
                    <a:pt x="1085779" y="930866"/>
                  </a:cubicBezTo>
                  <a:cubicBezTo>
                    <a:pt x="1088936" y="937922"/>
                    <a:pt x="1086893" y="944050"/>
                    <a:pt x="1086336" y="949992"/>
                  </a:cubicBezTo>
                  <a:close/>
                  <a:moveTo>
                    <a:pt x="812257" y="826508"/>
                  </a:moveTo>
                  <a:cubicBezTo>
                    <a:pt x="822655" y="824837"/>
                    <a:pt x="822655" y="824837"/>
                    <a:pt x="823770" y="833379"/>
                  </a:cubicBezTo>
                  <a:cubicBezTo>
                    <a:pt x="818199" y="831893"/>
                    <a:pt x="814299" y="830593"/>
                    <a:pt x="812257" y="826508"/>
                  </a:cubicBezTo>
                  <a:close/>
                  <a:moveTo>
                    <a:pt x="836397" y="843034"/>
                  </a:moveTo>
                  <a:cubicBezTo>
                    <a:pt x="836954" y="842477"/>
                    <a:pt x="837882" y="841363"/>
                    <a:pt x="838068" y="841549"/>
                  </a:cubicBezTo>
                  <a:cubicBezTo>
                    <a:pt x="839368" y="842477"/>
                    <a:pt x="840482" y="843592"/>
                    <a:pt x="841782" y="844520"/>
                  </a:cubicBezTo>
                  <a:cubicBezTo>
                    <a:pt x="841224" y="845077"/>
                    <a:pt x="840482" y="845820"/>
                    <a:pt x="840296" y="845634"/>
                  </a:cubicBezTo>
                  <a:cubicBezTo>
                    <a:pt x="838811" y="844891"/>
                    <a:pt x="837696" y="843963"/>
                    <a:pt x="836397" y="843034"/>
                  </a:cubicBezTo>
                  <a:close/>
                  <a:moveTo>
                    <a:pt x="1088936" y="919910"/>
                  </a:moveTo>
                  <a:cubicBezTo>
                    <a:pt x="1084850" y="920096"/>
                    <a:pt x="1080765" y="921582"/>
                    <a:pt x="1078166" y="920282"/>
                  </a:cubicBezTo>
                  <a:cubicBezTo>
                    <a:pt x="1064610" y="913597"/>
                    <a:pt x="1049569" y="913597"/>
                    <a:pt x="1035271" y="910254"/>
                  </a:cubicBezTo>
                  <a:cubicBezTo>
                    <a:pt x="1026358" y="908212"/>
                    <a:pt x="1017259" y="906169"/>
                    <a:pt x="1008346" y="904127"/>
                  </a:cubicBezTo>
                  <a:cubicBezTo>
                    <a:pt x="1001104" y="902455"/>
                    <a:pt x="994048" y="900784"/>
                    <a:pt x="986991" y="898927"/>
                  </a:cubicBezTo>
                  <a:cubicBezTo>
                    <a:pt x="983463" y="897999"/>
                    <a:pt x="979564" y="897442"/>
                    <a:pt x="976407" y="895770"/>
                  </a:cubicBezTo>
                  <a:cubicBezTo>
                    <a:pt x="961181" y="887600"/>
                    <a:pt x="944468" y="883701"/>
                    <a:pt x="928499" y="877201"/>
                  </a:cubicBezTo>
                  <a:cubicBezTo>
                    <a:pt x="910487" y="869774"/>
                    <a:pt x="892475" y="861789"/>
                    <a:pt x="874649" y="853805"/>
                  </a:cubicBezTo>
                  <a:cubicBezTo>
                    <a:pt x="870192" y="851762"/>
                    <a:pt x="866293" y="848605"/>
                    <a:pt x="862579" y="845448"/>
                  </a:cubicBezTo>
                  <a:cubicBezTo>
                    <a:pt x="851252" y="835978"/>
                    <a:pt x="840110" y="826322"/>
                    <a:pt x="828783" y="816852"/>
                  </a:cubicBezTo>
                  <a:cubicBezTo>
                    <a:pt x="823027" y="812024"/>
                    <a:pt x="818199" y="807196"/>
                    <a:pt x="815228" y="799954"/>
                  </a:cubicBezTo>
                  <a:cubicBezTo>
                    <a:pt x="811885" y="792155"/>
                    <a:pt x="806500" y="785470"/>
                    <a:pt x="801858" y="778043"/>
                  </a:cubicBezTo>
                  <a:cubicBezTo>
                    <a:pt x="812628" y="773772"/>
                    <a:pt x="823770" y="772843"/>
                    <a:pt x="848652" y="774329"/>
                  </a:cubicBezTo>
                  <a:cubicBezTo>
                    <a:pt x="852180" y="778971"/>
                    <a:pt x="856265" y="784356"/>
                    <a:pt x="860165" y="789741"/>
                  </a:cubicBezTo>
                  <a:cubicBezTo>
                    <a:pt x="864436" y="795683"/>
                    <a:pt x="868150" y="802183"/>
                    <a:pt x="872792" y="807753"/>
                  </a:cubicBezTo>
                  <a:cubicBezTo>
                    <a:pt x="876320" y="811838"/>
                    <a:pt x="880591" y="816481"/>
                    <a:pt x="885419" y="818338"/>
                  </a:cubicBezTo>
                  <a:cubicBezTo>
                    <a:pt x="898231" y="823166"/>
                    <a:pt x="909373" y="830593"/>
                    <a:pt x="921628" y="836350"/>
                  </a:cubicBezTo>
                  <a:cubicBezTo>
                    <a:pt x="934627" y="842477"/>
                    <a:pt x="946697" y="842849"/>
                    <a:pt x="963409" y="838392"/>
                  </a:cubicBezTo>
                  <a:cubicBezTo>
                    <a:pt x="962480" y="850462"/>
                    <a:pt x="969537" y="856961"/>
                    <a:pt x="979007" y="862718"/>
                  </a:cubicBezTo>
                  <a:cubicBezTo>
                    <a:pt x="994790" y="872188"/>
                    <a:pt x="1012617" y="873859"/>
                    <a:pt x="1030257" y="877201"/>
                  </a:cubicBezTo>
                  <a:cubicBezTo>
                    <a:pt x="1047712" y="880358"/>
                    <a:pt x="1065167" y="884072"/>
                    <a:pt x="1083179" y="884258"/>
                  </a:cubicBezTo>
                  <a:cubicBezTo>
                    <a:pt x="1085407" y="884258"/>
                    <a:pt x="1087821" y="885372"/>
                    <a:pt x="1090607" y="885929"/>
                  </a:cubicBezTo>
                  <a:cubicBezTo>
                    <a:pt x="1092649" y="897256"/>
                    <a:pt x="1090235" y="908026"/>
                    <a:pt x="1088936" y="919910"/>
                  </a:cubicBezTo>
                  <a:close/>
                  <a:moveTo>
                    <a:pt x="1092649" y="873673"/>
                  </a:moveTo>
                  <a:cubicBezTo>
                    <a:pt x="1089493" y="874045"/>
                    <a:pt x="1085964" y="875345"/>
                    <a:pt x="1082622" y="874973"/>
                  </a:cubicBezTo>
                  <a:cubicBezTo>
                    <a:pt x="1059411" y="871816"/>
                    <a:pt x="1036385" y="868845"/>
                    <a:pt x="1013360" y="864946"/>
                  </a:cubicBezTo>
                  <a:cubicBezTo>
                    <a:pt x="1005003" y="863460"/>
                    <a:pt x="996833" y="859932"/>
                    <a:pt x="989034" y="856590"/>
                  </a:cubicBezTo>
                  <a:cubicBezTo>
                    <a:pt x="982906" y="853990"/>
                    <a:pt x="976778" y="850648"/>
                    <a:pt x="974179" y="843220"/>
                  </a:cubicBezTo>
                  <a:cubicBezTo>
                    <a:pt x="977150" y="829479"/>
                    <a:pt x="983835" y="817223"/>
                    <a:pt x="990705" y="804968"/>
                  </a:cubicBezTo>
                  <a:cubicBezTo>
                    <a:pt x="1007417" y="775443"/>
                    <a:pt x="1027658" y="748332"/>
                    <a:pt x="1049198" y="722336"/>
                  </a:cubicBezTo>
                  <a:cubicBezTo>
                    <a:pt x="1051798" y="719179"/>
                    <a:pt x="1055326" y="716022"/>
                    <a:pt x="1059039" y="714722"/>
                  </a:cubicBezTo>
                  <a:cubicBezTo>
                    <a:pt x="1078166" y="708409"/>
                    <a:pt x="1093949" y="696896"/>
                    <a:pt x="1109362" y="684455"/>
                  </a:cubicBezTo>
                  <a:cubicBezTo>
                    <a:pt x="1110661" y="683341"/>
                    <a:pt x="1112333" y="682412"/>
                    <a:pt x="1115675" y="679998"/>
                  </a:cubicBezTo>
                  <a:cubicBezTo>
                    <a:pt x="1111033" y="741647"/>
                    <a:pt x="1097663" y="854362"/>
                    <a:pt x="1092649" y="873673"/>
                  </a:cubicBezTo>
                  <a:close/>
                  <a:moveTo>
                    <a:pt x="1415751" y="575826"/>
                  </a:moveTo>
                  <a:cubicBezTo>
                    <a:pt x="1414079" y="601637"/>
                    <a:pt x="1412780" y="627448"/>
                    <a:pt x="1409994" y="653073"/>
                  </a:cubicBezTo>
                  <a:cubicBezTo>
                    <a:pt x="1408137" y="670157"/>
                    <a:pt x="1404238" y="687054"/>
                    <a:pt x="1400338" y="703767"/>
                  </a:cubicBezTo>
                  <a:cubicBezTo>
                    <a:pt x="1398110" y="713237"/>
                    <a:pt x="1394025" y="722336"/>
                    <a:pt x="1390311" y="731434"/>
                  </a:cubicBezTo>
                  <a:cubicBezTo>
                    <a:pt x="1384555" y="745547"/>
                    <a:pt x="1378427" y="759659"/>
                    <a:pt x="1372671" y="773772"/>
                  </a:cubicBezTo>
                  <a:cubicBezTo>
                    <a:pt x="1369700" y="780642"/>
                    <a:pt x="1365800" y="786585"/>
                    <a:pt x="1360229" y="791784"/>
                  </a:cubicBezTo>
                  <a:cubicBezTo>
                    <a:pt x="1351502" y="800326"/>
                    <a:pt x="1345188" y="811281"/>
                    <a:pt x="1334604" y="818338"/>
                  </a:cubicBezTo>
                  <a:cubicBezTo>
                    <a:pt x="1332747" y="819637"/>
                    <a:pt x="1331262" y="821866"/>
                    <a:pt x="1330147" y="824094"/>
                  </a:cubicBezTo>
                  <a:cubicBezTo>
                    <a:pt x="1321234" y="841735"/>
                    <a:pt x="1306379" y="853619"/>
                    <a:pt x="1290038" y="863646"/>
                  </a:cubicBezTo>
                  <a:cubicBezTo>
                    <a:pt x="1272026" y="874602"/>
                    <a:pt x="1252715" y="882215"/>
                    <a:pt x="1232660" y="888529"/>
                  </a:cubicBezTo>
                  <a:cubicBezTo>
                    <a:pt x="1210934" y="895399"/>
                    <a:pt x="1189580" y="903012"/>
                    <a:pt x="1168040" y="910440"/>
                  </a:cubicBezTo>
                  <a:cubicBezTo>
                    <a:pt x="1151513" y="916196"/>
                    <a:pt x="1134430" y="918053"/>
                    <a:pt x="1117161" y="916196"/>
                  </a:cubicBezTo>
                  <a:cubicBezTo>
                    <a:pt x="1113632" y="915825"/>
                    <a:pt x="1109919" y="914711"/>
                    <a:pt x="1105462" y="913782"/>
                  </a:cubicBezTo>
                  <a:cubicBezTo>
                    <a:pt x="1104905" y="903941"/>
                    <a:pt x="1105648" y="894471"/>
                    <a:pt x="1108804" y="885000"/>
                  </a:cubicBezTo>
                  <a:cubicBezTo>
                    <a:pt x="1116975" y="882029"/>
                    <a:pt x="1124959" y="882772"/>
                    <a:pt x="1132944" y="882772"/>
                  </a:cubicBezTo>
                  <a:cubicBezTo>
                    <a:pt x="1141486" y="882587"/>
                    <a:pt x="1150028" y="882029"/>
                    <a:pt x="1158384" y="879058"/>
                  </a:cubicBezTo>
                  <a:cubicBezTo>
                    <a:pt x="1162283" y="877573"/>
                    <a:pt x="1166740" y="877201"/>
                    <a:pt x="1171011" y="876830"/>
                  </a:cubicBezTo>
                  <a:cubicBezTo>
                    <a:pt x="1185123" y="875530"/>
                    <a:pt x="1196822" y="868660"/>
                    <a:pt x="1207035" y="859747"/>
                  </a:cubicBezTo>
                  <a:cubicBezTo>
                    <a:pt x="1211491" y="856033"/>
                    <a:pt x="1214277" y="849905"/>
                    <a:pt x="1217248" y="844706"/>
                  </a:cubicBezTo>
                  <a:cubicBezTo>
                    <a:pt x="1219105" y="841549"/>
                    <a:pt x="1219847" y="838021"/>
                    <a:pt x="1221333" y="834307"/>
                  </a:cubicBezTo>
                  <a:cubicBezTo>
                    <a:pt x="1223933" y="835050"/>
                    <a:pt x="1225789" y="835235"/>
                    <a:pt x="1227089" y="836164"/>
                  </a:cubicBezTo>
                  <a:cubicBezTo>
                    <a:pt x="1236745" y="843034"/>
                    <a:pt x="1246587" y="842477"/>
                    <a:pt x="1256428" y="836535"/>
                  </a:cubicBezTo>
                  <a:cubicBezTo>
                    <a:pt x="1259028" y="834864"/>
                    <a:pt x="1261628" y="832636"/>
                    <a:pt x="1264413" y="832079"/>
                  </a:cubicBezTo>
                  <a:cubicBezTo>
                    <a:pt x="1298766" y="824651"/>
                    <a:pt x="1342403" y="778971"/>
                    <a:pt x="1357630" y="744804"/>
                  </a:cubicBezTo>
                  <a:cubicBezTo>
                    <a:pt x="1360415" y="738676"/>
                    <a:pt x="1362829" y="732363"/>
                    <a:pt x="1365614" y="726235"/>
                  </a:cubicBezTo>
                  <a:cubicBezTo>
                    <a:pt x="1371185" y="714165"/>
                    <a:pt x="1374899" y="702281"/>
                    <a:pt x="1369885" y="688911"/>
                  </a:cubicBezTo>
                  <a:cubicBezTo>
                    <a:pt x="1368400" y="685012"/>
                    <a:pt x="1368957" y="680370"/>
                    <a:pt x="1368585" y="675356"/>
                  </a:cubicBezTo>
                  <a:cubicBezTo>
                    <a:pt x="1370999" y="672942"/>
                    <a:pt x="1373599" y="670342"/>
                    <a:pt x="1376384" y="667928"/>
                  </a:cubicBezTo>
                  <a:cubicBezTo>
                    <a:pt x="1386597" y="658644"/>
                    <a:pt x="1391240" y="646945"/>
                    <a:pt x="1391611" y="633390"/>
                  </a:cubicBezTo>
                  <a:cubicBezTo>
                    <a:pt x="1391797" y="629119"/>
                    <a:pt x="1391797" y="624663"/>
                    <a:pt x="1391425" y="620392"/>
                  </a:cubicBezTo>
                  <a:cubicBezTo>
                    <a:pt x="1389568" y="602565"/>
                    <a:pt x="1387526" y="584925"/>
                    <a:pt x="1385855" y="567284"/>
                  </a:cubicBezTo>
                  <a:cubicBezTo>
                    <a:pt x="1384740" y="554843"/>
                    <a:pt x="1381769" y="543144"/>
                    <a:pt x="1377684" y="531446"/>
                  </a:cubicBezTo>
                  <a:cubicBezTo>
                    <a:pt x="1369328" y="508235"/>
                    <a:pt x="1361901" y="484838"/>
                    <a:pt x="1354473" y="461441"/>
                  </a:cubicBezTo>
                  <a:cubicBezTo>
                    <a:pt x="1350202" y="447885"/>
                    <a:pt x="1344446" y="435073"/>
                    <a:pt x="1335718" y="423746"/>
                  </a:cubicBezTo>
                  <a:cubicBezTo>
                    <a:pt x="1328662" y="414461"/>
                    <a:pt x="1321234" y="406848"/>
                    <a:pt x="1308050" y="407219"/>
                  </a:cubicBezTo>
                  <a:cubicBezTo>
                    <a:pt x="1303222" y="394221"/>
                    <a:pt x="1293566" y="385865"/>
                    <a:pt x="1283539" y="377694"/>
                  </a:cubicBezTo>
                  <a:cubicBezTo>
                    <a:pt x="1270726" y="367296"/>
                    <a:pt x="1257728" y="356711"/>
                    <a:pt x="1245287" y="345756"/>
                  </a:cubicBezTo>
                  <a:cubicBezTo>
                    <a:pt x="1238231" y="339628"/>
                    <a:pt x="1230803" y="334243"/>
                    <a:pt x="1222076" y="331086"/>
                  </a:cubicBezTo>
                  <a:cubicBezTo>
                    <a:pt x="1212234" y="327372"/>
                    <a:pt x="1202392" y="324030"/>
                    <a:pt x="1192551" y="320687"/>
                  </a:cubicBezTo>
                  <a:cubicBezTo>
                    <a:pt x="1173239" y="314374"/>
                    <a:pt x="1153556" y="315488"/>
                    <a:pt x="1134058" y="319202"/>
                  </a:cubicBezTo>
                  <a:cubicBezTo>
                    <a:pt x="1128488" y="320316"/>
                    <a:pt x="1123474" y="324958"/>
                    <a:pt x="1116975" y="328672"/>
                  </a:cubicBezTo>
                  <a:cubicBezTo>
                    <a:pt x="1113075" y="325515"/>
                    <a:pt x="1108247" y="321801"/>
                    <a:pt x="1103791" y="317902"/>
                  </a:cubicBezTo>
                  <a:cubicBezTo>
                    <a:pt x="1095435" y="310474"/>
                    <a:pt x="1085779" y="307689"/>
                    <a:pt x="1074823" y="309917"/>
                  </a:cubicBezTo>
                  <a:cubicBezTo>
                    <a:pt x="1067024" y="311588"/>
                    <a:pt x="1058854" y="312517"/>
                    <a:pt x="1051426" y="315302"/>
                  </a:cubicBezTo>
                  <a:cubicBezTo>
                    <a:pt x="1017073" y="328858"/>
                    <a:pt x="982721" y="342599"/>
                    <a:pt x="952082" y="363582"/>
                  </a:cubicBezTo>
                  <a:cubicBezTo>
                    <a:pt x="942426" y="370081"/>
                    <a:pt x="932584" y="376209"/>
                    <a:pt x="923485" y="383451"/>
                  </a:cubicBezTo>
                  <a:cubicBezTo>
                    <a:pt x="913272" y="391621"/>
                    <a:pt x="906216" y="400720"/>
                    <a:pt x="907145" y="413533"/>
                  </a:cubicBezTo>
                  <a:cubicBezTo>
                    <a:pt x="905288" y="415018"/>
                    <a:pt x="904359" y="416318"/>
                    <a:pt x="903431" y="416318"/>
                  </a:cubicBezTo>
                  <a:cubicBezTo>
                    <a:pt x="882448" y="417618"/>
                    <a:pt x="869821" y="431173"/>
                    <a:pt x="860536" y="447514"/>
                  </a:cubicBezTo>
                  <a:cubicBezTo>
                    <a:pt x="849395" y="467197"/>
                    <a:pt x="839925" y="488180"/>
                    <a:pt x="830454" y="508792"/>
                  </a:cubicBezTo>
                  <a:cubicBezTo>
                    <a:pt x="826555" y="517148"/>
                    <a:pt x="824327" y="526061"/>
                    <a:pt x="821727" y="534974"/>
                  </a:cubicBezTo>
                  <a:cubicBezTo>
                    <a:pt x="819127" y="543887"/>
                    <a:pt x="816899" y="552800"/>
                    <a:pt x="814299" y="561713"/>
                  </a:cubicBezTo>
                  <a:cubicBezTo>
                    <a:pt x="808914" y="580283"/>
                    <a:pt x="806315" y="598852"/>
                    <a:pt x="807057" y="618163"/>
                  </a:cubicBezTo>
                  <a:cubicBezTo>
                    <a:pt x="807243" y="624848"/>
                    <a:pt x="809100" y="630048"/>
                    <a:pt x="812814" y="633390"/>
                  </a:cubicBezTo>
                  <a:cubicBezTo>
                    <a:pt x="812071" y="645831"/>
                    <a:pt x="810586" y="656787"/>
                    <a:pt x="811143" y="667743"/>
                  </a:cubicBezTo>
                  <a:cubicBezTo>
                    <a:pt x="811700" y="678698"/>
                    <a:pt x="814299" y="689469"/>
                    <a:pt x="815971" y="700424"/>
                  </a:cubicBezTo>
                  <a:cubicBezTo>
                    <a:pt x="813371" y="701167"/>
                    <a:pt x="811700" y="702095"/>
                    <a:pt x="810029" y="702095"/>
                  </a:cubicBezTo>
                  <a:cubicBezTo>
                    <a:pt x="799630" y="702095"/>
                    <a:pt x="789231" y="701910"/>
                    <a:pt x="778833" y="704881"/>
                  </a:cubicBezTo>
                  <a:cubicBezTo>
                    <a:pt x="771591" y="707109"/>
                    <a:pt x="768620" y="704881"/>
                    <a:pt x="765649" y="698567"/>
                  </a:cubicBezTo>
                  <a:cubicBezTo>
                    <a:pt x="759706" y="686312"/>
                    <a:pt x="755807" y="673313"/>
                    <a:pt x="755807" y="659572"/>
                  </a:cubicBezTo>
                  <a:cubicBezTo>
                    <a:pt x="755807" y="642303"/>
                    <a:pt x="756364" y="625034"/>
                    <a:pt x="756735" y="607950"/>
                  </a:cubicBezTo>
                  <a:cubicBezTo>
                    <a:pt x="757292" y="571369"/>
                    <a:pt x="767134" y="536274"/>
                    <a:pt x="776047" y="501178"/>
                  </a:cubicBezTo>
                  <a:cubicBezTo>
                    <a:pt x="784403" y="467940"/>
                    <a:pt x="800373" y="438229"/>
                    <a:pt x="820799" y="410747"/>
                  </a:cubicBezTo>
                  <a:cubicBezTo>
                    <a:pt x="832868" y="394406"/>
                    <a:pt x="843267" y="376952"/>
                    <a:pt x="857751" y="362468"/>
                  </a:cubicBezTo>
                  <a:cubicBezTo>
                    <a:pt x="870007" y="350212"/>
                    <a:pt x="882819" y="338885"/>
                    <a:pt x="897860" y="330158"/>
                  </a:cubicBezTo>
                  <a:cubicBezTo>
                    <a:pt x="900460" y="328672"/>
                    <a:pt x="902874" y="326815"/>
                    <a:pt x="905288" y="324958"/>
                  </a:cubicBezTo>
                  <a:cubicBezTo>
                    <a:pt x="920700" y="312331"/>
                    <a:pt x="937598" y="303418"/>
                    <a:pt x="957467" y="298962"/>
                  </a:cubicBezTo>
                  <a:cubicBezTo>
                    <a:pt x="968051" y="296548"/>
                    <a:pt x="979192" y="294319"/>
                    <a:pt x="989220" y="290234"/>
                  </a:cubicBezTo>
                  <a:cubicBezTo>
                    <a:pt x="999618" y="285963"/>
                    <a:pt x="1010389" y="284478"/>
                    <a:pt x="1020787" y="280764"/>
                  </a:cubicBezTo>
                  <a:cubicBezTo>
                    <a:pt x="1025429" y="279278"/>
                    <a:pt x="1030257" y="278536"/>
                    <a:pt x="1034900" y="277607"/>
                  </a:cubicBezTo>
                  <a:cubicBezTo>
                    <a:pt x="1038428" y="276864"/>
                    <a:pt x="1042327" y="277236"/>
                    <a:pt x="1045670" y="275936"/>
                  </a:cubicBezTo>
                  <a:cubicBezTo>
                    <a:pt x="1065724" y="269065"/>
                    <a:pt x="1086150" y="265723"/>
                    <a:pt x="1107133" y="266280"/>
                  </a:cubicBezTo>
                  <a:cubicBezTo>
                    <a:pt x="1110847" y="266466"/>
                    <a:pt x="1114561" y="265909"/>
                    <a:pt x="1118275" y="265909"/>
                  </a:cubicBezTo>
                  <a:cubicBezTo>
                    <a:pt x="1133687" y="265352"/>
                    <a:pt x="1148914" y="266280"/>
                    <a:pt x="1163954" y="270180"/>
                  </a:cubicBezTo>
                  <a:cubicBezTo>
                    <a:pt x="1183081" y="275007"/>
                    <a:pt x="1202392" y="278350"/>
                    <a:pt x="1220404" y="286892"/>
                  </a:cubicBezTo>
                  <a:cubicBezTo>
                    <a:pt x="1221518" y="287449"/>
                    <a:pt x="1222633" y="288006"/>
                    <a:pt x="1223747" y="288192"/>
                  </a:cubicBezTo>
                  <a:cubicBezTo>
                    <a:pt x="1247701" y="291534"/>
                    <a:pt x="1267570" y="303790"/>
                    <a:pt x="1286139" y="318459"/>
                  </a:cubicBezTo>
                  <a:cubicBezTo>
                    <a:pt x="1288553" y="320316"/>
                    <a:pt x="1290967" y="322359"/>
                    <a:pt x="1293566" y="324030"/>
                  </a:cubicBezTo>
                  <a:cubicBezTo>
                    <a:pt x="1323091" y="342413"/>
                    <a:pt x="1343331" y="369338"/>
                    <a:pt x="1360972" y="398492"/>
                  </a:cubicBezTo>
                  <a:cubicBezTo>
                    <a:pt x="1367657" y="409447"/>
                    <a:pt x="1373785" y="420960"/>
                    <a:pt x="1380284" y="432102"/>
                  </a:cubicBezTo>
                  <a:cubicBezTo>
                    <a:pt x="1388640" y="446028"/>
                    <a:pt x="1392725" y="461441"/>
                    <a:pt x="1398296" y="476482"/>
                  </a:cubicBezTo>
                  <a:cubicBezTo>
                    <a:pt x="1408323" y="503964"/>
                    <a:pt x="1410923" y="532746"/>
                    <a:pt x="1415194" y="561342"/>
                  </a:cubicBezTo>
                  <a:cubicBezTo>
                    <a:pt x="1415194" y="565984"/>
                    <a:pt x="1416122" y="570998"/>
                    <a:pt x="1415751" y="575826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7" name="Полилиния: фигура 1176">
              <a:extLst>
                <a:ext uri="{FF2B5EF4-FFF2-40B4-BE49-F238E27FC236}">
                  <a16:creationId xmlns:a16="http://schemas.microsoft.com/office/drawing/2014/main" id="{061D9708-05C7-BBD2-6180-198B591D87AA}"/>
                </a:ext>
              </a:extLst>
            </p:cNvPr>
            <p:cNvSpPr/>
            <p:nvPr/>
          </p:nvSpPr>
          <p:spPr>
            <a:xfrm>
              <a:off x="12218719" y="2778551"/>
              <a:ext cx="1856" cy="1856"/>
            </a:xfrm>
            <a:custGeom>
              <a:avLst/>
              <a:gdLst>
                <a:gd name="connsiteX0" fmla="*/ 0 w 1856"/>
                <a:gd name="connsiteY0" fmla="*/ 0 h 1856"/>
                <a:gd name="connsiteX1" fmla="*/ 0 w 1856"/>
                <a:gd name="connsiteY1" fmla="*/ 0 h 1856"/>
                <a:gd name="connsiteX2" fmla="*/ 0 w 1856"/>
                <a:gd name="connsiteY2" fmla="*/ 0 h 1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56" h="1856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8" name="Полилиния: фигура 1177">
              <a:extLst>
                <a:ext uri="{FF2B5EF4-FFF2-40B4-BE49-F238E27FC236}">
                  <a16:creationId xmlns:a16="http://schemas.microsoft.com/office/drawing/2014/main" id="{0008D1A3-A9A7-286B-92AB-60891D40505C}"/>
                </a:ext>
              </a:extLst>
            </p:cNvPr>
            <p:cNvSpPr/>
            <p:nvPr/>
          </p:nvSpPr>
          <p:spPr>
            <a:xfrm>
              <a:off x="11763963" y="3761781"/>
              <a:ext cx="557" cy="557"/>
            </a:xfrm>
            <a:custGeom>
              <a:avLst/>
              <a:gdLst>
                <a:gd name="connsiteX0" fmla="*/ 557 w 557"/>
                <a:gd name="connsiteY0" fmla="*/ 557 h 557"/>
                <a:gd name="connsiteX1" fmla="*/ 557 w 557"/>
                <a:gd name="connsiteY1" fmla="*/ 557 h 557"/>
                <a:gd name="connsiteX2" fmla="*/ 0 w 557"/>
                <a:gd name="connsiteY2" fmla="*/ 0 h 557"/>
                <a:gd name="connsiteX3" fmla="*/ 557 w 557"/>
                <a:gd name="connsiteY3" fmla="*/ 557 h 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7" h="557">
                  <a:moveTo>
                    <a:pt x="557" y="557"/>
                  </a:moveTo>
                  <a:cubicBezTo>
                    <a:pt x="557" y="557"/>
                    <a:pt x="557" y="557"/>
                    <a:pt x="557" y="557"/>
                  </a:cubicBezTo>
                  <a:cubicBezTo>
                    <a:pt x="371" y="371"/>
                    <a:pt x="186" y="186"/>
                    <a:pt x="0" y="0"/>
                  </a:cubicBezTo>
                  <a:lnTo>
                    <a:pt x="557" y="557"/>
                  </a:ln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9" name="Полилиния: фигура 1178">
              <a:extLst>
                <a:ext uri="{FF2B5EF4-FFF2-40B4-BE49-F238E27FC236}">
                  <a16:creationId xmlns:a16="http://schemas.microsoft.com/office/drawing/2014/main" id="{77851DFD-93DA-6270-264F-0D24F8056657}"/>
                </a:ext>
              </a:extLst>
            </p:cNvPr>
            <p:cNvSpPr/>
            <p:nvPr/>
          </p:nvSpPr>
          <p:spPr>
            <a:xfrm>
              <a:off x="11460545" y="3713419"/>
              <a:ext cx="1856" cy="82"/>
            </a:xfrm>
            <a:custGeom>
              <a:avLst/>
              <a:gdLst>
                <a:gd name="connsiteX0" fmla="*/ 0 w 1856"/>
                <a:gd name="connsiteY0" fmla="*/ 83 h 82"/>
                <a:gd name="connsiteX1" fmla="*/ 0 w 1856"/>
                <a:gd name="connsiteY1" fmla="*/ 83 h 82"/>
                <a:gd name="connsiteX2" fmla="*/ 0 w 1856"/>
                <a:gd name="connsiteY2" fmla="*/ 83 h 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56" h="82">
                  <a:moveTo>
                    <a:pt x="0" y="83"/>
                  </a:moveTo>
                  <a:cubicBezTo>
                    <a:pt x="0" y="83"/>
                    <a:pt x="0" y="-103"/>
                    <a:pt x="0" y="83"/>
                  </a:cubicBezTo>
                  <a:lnTo>
                    <a:pt x="0" y="83"/>
                  </a:ln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0" name="Полилиния: фигура 1179">
              <a:extLst>
                <a:ext uri="{FF2B5EF4-FFF2-40B4-BE49-F238E27FC236}">
                  <a16:creationId xmlns:a16="http://schemas.microsoft.com/office/drawing/2014/main" id="{A6A6BAF4-8BA4-A107-7496-EA8AB78D709A}"/>
                </a:ext>
              </a:extLst>
            </p:cNvPr>
            <p:cNvSpPr/>
            <p:nvPr/>
          </p:nvSpPr>
          <p:spPr>
            <a:xfrm>
              <a:off x="11920744" y="2715045"/>
              <a:ext cx="9783" cy="11141"/>
            </a:xfrm>
            <a:custGeom>
              <a:avLst/>
              <a:gdLst>
                <a:gd name="connsiteX0" fmla="*/ 871 w 9783"/>
                <a:gd name="connsiteY0" fmla="*/ 8170 h 11141"/>
                <a:gd name="connsiteX1" fmla="*/ 6441 w 9783"/>
                <a:gd name="connsiteY1" fmla="*/ 11141 h 11141"/>
                <a:gd name="connsiteX2" fmla="*/ 9784 w 9783"/>
                <a:gd name="connsiteY2" fmla="*/ 3714 h 11141"/>
                <a:gd name="connsiteX3" fmla="*/ 4956 w 9783"/>
                <a:gd name="connsiteY3" fmla="*/ 0 h 11141"/>
                <a:gd name="connsiteX4" fmla="*/ 3285 w 9783"/>
                <a:gd name="connsiteY4" fmla="*/ 743 h 11141"/>
                <a:gd name="connsiteX5" fmla="*/ 871 w 9783"/>
                <a:gd name="connsiteY5" fmla="*/ 8170 h 1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83" h="11141">
                  <a:moveTo>
                    <a:pt x="871" y="8170"/>
                  </a:moveTo>
                  <a:cubicBezTo>
                    <a:pt x="1985" y="9656"/>
                    <a:pt x="4585" y="10213"/>
                    <a:pt x="6441" y="11141"/>
                  </a:cubicBezTo>
                  <a:cubicBezTo>
                    <a:pt x="7556" y="8727"/>
                    <a:pt x="8670" y="6128"/>
                    <a:pt x="9784" y="3714"/>
                  </a:cubicBezTo>
                  <a:cubicBezTo>
                    <a:pt x="8113" y="2414"/>
                    <a:pt x="6627" y="1114"/>
                    <a:pt x="4956" y="0"/>
                  </a:cubicBezTo>
                  <a:cubicBezTo>
                    <a:pt x="4399" y="186"/>
                    <a:pt x="3842" y="557"/>
                    <a:pt x="3285" y="743"/>
                  </a:cubicBezTo>
                  <a:cubicBezTo>
                    <a:pt x="685" y="2600"/>
                    <a:pt x="-1172" y="5199"/>
                    <a:pt x="871" y="817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1" name="Полилиния: фигура 1180">
              <a:extLst>
                <a:ext uri="{FF2B5EF4-FFF2-40B4-BE49-F238E27FC236}">
                  <a16:creationId xmlns:a16="http://schemas.microsoft.com/office/drawing/2014/main" id="{564A0F77-FB0A-D0BF-EE7A-0DC12ADD539F}"/>
                </a:ext>
              </a:extLst>
            </p:cNvPr>
            <p:cNvSpPr/>
            <p:nvPr/>
          </p:nvSpPr>
          <p:spPr>
            <a:xfrm>
              <a:off x="12508210" y="2693194"/>
              <a:ext cx="48465" cy="14625"/>
            </a:xfrm>
            <a:custGeom>
              <a:avLst/>
              <a:gdLst>
                <a:gd name="connsiteX0" fmla="*/ 48465 w 48465"/>
                <a:gd name="connsiteY0" fmla="*/ 868 h 14625"/>
                <a:gd name="connsiteX1" fmla="*/ 0 w 48465"/>
                <a:gd name="connsiteY1" fmla="*/ 8481 h 14625"/>
                <a:gd name="connsiteX2" fmla="*/ 7799 w 48465"/>
                <a:gd name="connsiteY2" fmla="*/ 14423 h 14625"/>
                <a:gd name="connsiteX3" fmla="*/ 43637 w 48465"/>
                <a:gd name="connsiteY3" fmla="*/ 6810 h 14625"/>
                <a:gd name="connsiteX4" fmla="*/ 48465 w 48465"/>
                <a:gd name="connsiteY4" fmla="*/ 868 h 14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465" h="14625">
                  <a:moveTo>
                    <a:pt x="48465" y="868"/>
                  </a:moveTo>
                  <a:cubicBezTo>
                    <a:pt x="30453" y="-2289"/>
                    <a:pt x="15784" y="3839"/>
                    <a:pt x="0" y="8481"/>
                  </a:cubicBezTo>
                  <a:cubicBezTo>
                    <a:pt x="1671" y="14795"/>
                    <a:pt x="5014" y="14980"/>
                    <a:pt x="7799" y="14423"/>
                  </a:cubicBezTo>
                  <a:cubicBezTo>
                    <a:pt x="19869" y="12195"/>
                    <a:pt x="31753" y="9595"/>
                    <a:pt x="43637" y="6810"/>
                  </a:cubicBezTo>
                  <a:cubicBezTo>
                    <a:pt x="45309" y="6438"/>
                    <a:pt x="46237" y="3653"/>
                    <a:pt x="48465" y="86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2" name="Полилиния: фигура 1181">
              <a:extLst>
                <a:ext uri="{FF2B5EF4-FFF2-40B4-BE49-F238E27FC236}">
                  <a16:creationId xmlns:a16="http://schemas.microsoft.com/office/drawing/2014/main" id="{8D49AA04-B459-0926-C8E2-195444AAC771}"/>
                </a:ext>
              </a:extLst>
            </p:cNvPr>
            <p:cNvSpPr/>
            <p:nvPr/>
          </p:nvSpPr>
          <p:spPr>
            <a:xfrm>
              <a:off x="12455781" y="2725072"/>
              <a:ext cx="40190" cy="10398"/>
            </a:xfrm>
            <a:custGeom>
              <a:avLst/>
              <a:gdLst>
                <a:gd name="connsiteX0" fmla="*/ 38317 w 40190"/>
                <a:gd name="connsiteY0" fmla="*/ 3714 h 10398"/>
                <a:gd name="connsiteX1" fmla="*/ 18634 w 40190"/>
                <a:gd name="connsiteY1" fmla="*/ 557 h 10398"/>
                <a:gd name="connsiteX2" fmla="*/ 18448 w 40190"/>
                <a:gd name="connsiteY2" fmla="*/ 1671 h 10398"/>
                <a:gd name="connsiteX3" fmla="*/ 3964 w 40190"/>
                <a:gd name="connsiteY3" fmla="*/ 0 h 10398"/>
                <a:gd name="connsiteX4" fmla="*/ 65 w 40190"/>
                <a:gd name="connsiteY4" fmla="*/ 2600 h 10398"/>
                <a:gd name="connsiteX5" fmla="*/ 1922 w 40190"/>
                <a:gd name="connsiteY5" fmla="*/ 6871 h 10398"/>
                <a:gd name="connsiteX6" fmla="*/ 38132 w 40190"/>
                <a:gd name="connsiteY6" fmla="*/ 10399 h 10398"/>
                <a:gd name="connsiteX7" fmla="*/ 40174 w 40190"/>
                <a:gd name="connsiteY7" fmla="*/ 7985 h 10398"/>
                <a:gd name="connsiteX8" fmla="*/ 38317 w 40190"/>
                <a:gd name="connsiteY8" fmla="*/ 3714 h 10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190" h="10398">
                  <a:moveTo>
                    <a:pt x="38317" y="3714"/>
                  </a:moveTo>
                  <a:cubicBezTo>
                    <a:pt x="31818" y="2414"/>
                    <a:pt x="25133" y="1671"/>
                    <a:pt x="18634" y="557"/>
                  </a:cubicBezTo>
                  <a:cubicBezTo>
                    <a:pt x="18634" y="928"/>
                    <a:pt x="18448" y="1300"/>
                    <a:pt x="18448" y="1671"/>
                  </a:cubicBezTo>
                  <a:cubicBezTo>
                    <a:pt x="13620" y="1114"/>
                    <a:pt x="8792" y="186"/>
                    <a:pt x="3964" y="0"/>
                  </a:cubicBezTo>
                  <a:cubicBezTo>
                    <a:pt x="2665" y="0"/>
                    <a:pt x="436" y="1486"/>
                    <a:pt x="65" y="2600"/>
                  </a:cubicBezTo>
                  <a:cubicBezTo>
                    <a:pt x="-306" y="3714"/>
                    <a:pt x="993" y="6871"/>
                    <a:pt x="1922" y="6871"/>
                  </a:cubicBezTo>
                  <a:cubicBezTo>
                    <a:pt x="13992" y="8356"/>
                    <a:pt x="26062" y="9470"/>
                    <a:pt x="38132" y="10399"/>
                  </a:cubicBezTo>
                  <a:cubicBezTo>
                    <a:pt x="38874" y="10399"/>
                    <a:pt x="40360" y="8727"/>
                    <a:pt x="40174" y="7985"/>
                  </a:cubicBezTo>
                  <a:cubicBezTo>
                    <a:pt x="39988" y="6499"/>
                    <a:pt x="39246" y="3900"/>
                    <a:pt x="38317" y="3714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3" name="Полилиния: фигура 1182">
              <a:extLst>
                <a:ext uri="{FF2B5EF4-FFF2-40B4-BE49-F238E27FC236}">
                  <a16:creationId xmlns:a16="http://schemas.microsoft.com/office/drawing/2014/main" id="{02B9FB7C-E108-EC9A-53F0-ACFB42FFD548}"/>
                </a:ext>
              </a:extLst>
            </p:cNvPr>
            <p:cNvSpPr/>
            <p:nvPr/>
          </p:nvSpPr>
          <p:spPr>
            <a:xfrm>
              <a:off x="12512481" y="2649262"/>
              <a:ext cx="38437" cy="13939"/>
            </a:xfrm>
            <a:custGeom>
              <a:avLst/>
              <a:gdLst>
                <a:gd name="connsiteX0" fmla="*/ 36210 w 38437"/>
                <a:gd name="connsiteY0" fmla="*/ 6176 h 13939"/>
                <a:gd name="connsiteX1" fmla="*/ 38438 w 38437"/>
                <a:gd name="connsiteY1" fmla="*/ 234 h 13939"/>
                <a:gd name="connsiteX2" fmla="*/ 0 w 38437"/>
                <a:gd name="connsiteY2" fmla="*/ 12675 h 13939"/>
                <a:gd name="connsiteX3" fmla="*/ 36210 w 38437"/>
                <a:gd name="connsiteY3" fmla="*/ 6176 h 13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437" h="13939">
                  <a:moveTo>
                    <a:pt x="36210" y="6176"/>
                  </a:moveTo>
                  <a:cubicBezTo>
                    <a:pt x="37324" y="5433"/>
                    <a:pt x="37324" y="3019"/>
                    <a:pt x="38438" y="234"/>
                  </a:cubicBezTo>
                  <a:cubicBezTo>
                    <a:pt x="23211" y="-1437"/>
                    <a:pt x="11698" y="6176"/>
                    <a:pt x="0" y="12675"/>
                  </a:cubicBezTo>
                  <a:cubicBezTo>
                    <a:pt x="11513" y="15832"/>
                    <a:pt x="25068" y="12861"/>
                    <a:pt x="36210" y="6176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4" name="Полилиния: фигура 1183">
              <a:extLst>
                <a:ext uri="{FF2B5EF4-FFF2-40B4-BE49-F238E27FC236}">
                  <a16:creationId xmlns:a16="http://schemas.microsoft.com/office/drawing/2014/main" id="{F31ECF12-CACA-4260-5471-0B9B124F37B0}"/>
                </a:ext>
              </a:extLst>
            </p:cNvPr>
            <p:cNvSpPr/>
            <p:nvPr/>
          </p:nvSpPr>
          <p:spPr>
            <a:xfrm>
              <a:off x="12369535" y="2660080"/>
              <a:ext cx="32365" cy="26049"/>
            </a:xfrm>
            <a:custGeom>
              <a:avLst/>
              <a:gdLst>
                <a:gd name="connsiteX0" fmla="*/ 32089 w 32365"/>
                <a:gd name="connsiteY0" fmla="*/ 6499 h 26049"/>
                <a:gd name="connsiteX1" fmla="*/ 28747 w 32365"/>
                <a:gd name="connsiteY1" fmla="*/ 0 h 26049"/>
                <a:gd name="connsiteX2" fmla="*/ 5907 w 32365"/>
                <a:gd name="connsiteY2" fmla="*/ 15412 h 26049"/>
                <a:gd name="connsiteX3" fmla="*/ 522 w 32365"/>
                <a:gd name="connsiteY3" fmla="*/ 20240 h 26049"/>
                <a:gd name="connsiteX4" fmla="*/ 336 w 32365"/>
                <a:gd name="connsiteY4" fmla="*/ 23583 h 26049"/>
                <a:gd name="connsiteX5" fmla="*/ 4607 w 32365"/>
                <a:gd name="connsiteY5" fmla="*/ 25997 h 26049"/>
                <a:gd name="connsiteX6" fmla="*/ 28376 w 32365"/>
                <a:gd name="connsiteY6" fmla="*/ 12813 h 26049"/>
                <a:gd name="connsiteX7" fmla="*/ 32089 w 32365"/>
                <a:gd name="connsiteY7" fmla="*/ 6499 h 26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65" h="26049">
                  <a:moveTo>
                    <a:pt x="32089" y="6499"/>
                  </a:moveTo>
                  <a:cubicBezTo>
                    <a:pt x="33018" y="3157"/>
                    <a:pt x="31532" y="743"/>
                    <a:pt x="28747" y="0"/>
                  </a:cubicBezTo>
                  <a:cubicBezTo>
                    <a:pt x="20762" y="5385"/>
                    <a:pt x="13335" y="10213"/>
                    <a:pt x="5907" y="15412"/>
                  </a:cubicBezTo>
                  <a:cubicBezTo>
                    <a:pt x="3864" y="16712"/>
                    <a:pt x="2193" y="18383"/>
                    <a:pt x="522" y="20240"/>
                  </a:cubicBezTo>
                  <a:cubicBezTo>
                    <a:pt x="-35" y="20983"/>
                    <a:pt x="-221" y="23026"/>
                    <a:pt x="336" y="23583"/>
                  </a:cubicBezTo>
                  <a:cubicBezTo>
                    <a:pt x="1451" y="24697"/>
                    <a:pt x="3864" y="26368"/>
                    <a:pt x="4607" y="25997"/>
                  </a:cubicBezTo>
                  <a:cubicBezTo>
                    <a:pt x="12778" y="21912"/>
                    <a:pt x="20762" y="17641"/>
                    <a:pt x="28376" y="12813"/>
                  </a:cubicBezTo>
                  <a:cubicBezTo>
                    <a:pt x="30418" y="11699"/>
                    <a:pt x="31532" y="8727"/>
                    <a:pt x="32089" y="649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5" name="Полилиния: фигура 1184">
              <a:extLst>
                <a:ext uri="{FF2B5EF4-FFF2-40B4-BE49-F238E27FC236}">
                  <a16:creationId xmlns:a16="http://schemas.microsoft.com/office/drawing/2014/main" id="{B8CA7D16-7100-C4B8-627A-60DE27DA88D0}"/>
                </a:ext>
              </a:extLst>
            </p:cNvPr>
            <p:cNvSpPr/>
            <p:nvPr/>
          </p:nvSpPr>
          <p:spPr>
            <a:xfrm>
              <a:off x="12452132" y="2689776"/>
              <a:ext cx="38722" cy="14574"/>
            </a:xfrm>
            <a:custGeom>
              <a:avLst/>
              <a:gdLst>
                <a:gd name="connsiteX0" fmla="*/ 37509 w 38722"/>
                <a:gd name="connsiteY0" fmla="*/ 5956 h 14574"/>
                <a:gd name="connsiteX1" fmla="*/ 38624 w 38722"/>
                <a:gd name="connsiteY1" fmla="*/ 2800 h 14574"/>
                <a:gd name="connsiteX2" fmla="*/ 34910 w 38722"/>
                <a:gd name="connsiteY2" fmla="*/ 14 h 14574"/>
                <a:gd name="connsiteX3" fmla="*/ 371 w 38722"/>
                <a:gd name="connsiteY3" fmla="*/ 10970 h 14574"/>
                <a:gd name="connsiteX4" fmla="*/ 0 w 38722"/>
                <a:gd name="connsiteY4" fmla="*/ 12641 h 14574"/>
                <a:gd name="connsiteX5" fmla="*/ 928 w 38722"/>
                <a:gd name="connsiteY5" fmla="*/ 13941 h 14574"/>
                <a:gd name="connsiteX6" fmla="*/ 37509 w 38722"/>
                <a:gd name="connsiteY6" fmla="*/ 5956 h 14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722" h="14574">
                  <a:moveTo>
                    <a:pt x="37509" y="5956"/>
                  </a:moveTo>
                  <a:cubicBezTo>
                    <a:pt x="38252" y="5585"/>
                    <a:pt x="38995" y="3357"/>
                    <a:pt x="38624" y="2800"/>
                  </a:cubicBezTo>
                  <a:cubicBezTo>
                    <a:pt x="37695" y="1500"/>
                    <a:pt x="35838" y="-171"/>
                    <a:pt x="34910" y="14"/>
                  </a:cubicBezTo>
                  <a:cubicBezTo>
                    <a:pt x="23026" y="2243"/>
                    <a:pt x="10956" y="4471"/>
                    <a:pt x="371" y="10970"/>
                  </a:cubicBezTo>
                  <a:cubicBezTo>
                    <a:pt x="0" y="11156"/>
                    <a:pt x="186" y="12084"/>
                    <a:pt x="0" y="12641"/>
                  </a:cubicBezTo>
                  <a:cubicBezTo>
                    <a:pt x="371" y="13013"/>
                    <a:pt x="557" y="13941"/>
                    <a:pt x="928" y="13941"/>
                  </a:cubicBezTo>
                  <a:cubicBezTo>
                    <a:pt x="14112" y="16541"/>
                    <a:pt x="25625" y="10599"/>
                    <a:pt x="37509" y="5956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6" name="Полилиния: фигура 1185">
              <a:extLst>
                <a:ext uri="{FF2B5EF4-FFF2-40B4-BE49-F238E27FC236}">
                  <a16:creationId xmlns:a16="http://schemas.microsoft.com/office/drawing/2014/main" id="{83588BB0-A148-B15D-8614-38C46BC309D7}"/>
                </a:ext>
              </a:extLst>
            </p:cNvPr>
            <p:cNvSpPr/>
            <p:nvPr/>
          </p:nvSpPr>
          <p:spPr>
            <a:xfrm>
              <a:off x="12479800" y="2571320"/>
              <a:ext cx="32641" cy="27582"/>
            </a:xfrm>
            <a:custGeom>
              <a:avLst/>
              <a:gdLst>
                <a:gd name="connsiteX0" fmla="*/ 7985 w 32641"/>
                <a:gd name="connsiteY0" fmla="*/ 27482 h 27582"/>
                <a:gd name="connsiteX1" fmla="*/ 30268 w 32641"/>
                <a:gd name="connsiteY1" fmla="*/ 11513 h 27582"/>
                <a:gd name="connsiteX2" fmla="*/ 29153 w 32641"/>
                <a:gd name="connsiteY2" fmla="*/ 0 h 27582"/>
                <a:gd name="connsiteX3" fmla="*/ 16898 w 32641"/>
                <a:gd name="connsiteY3" fmla="*/ 11513 h 27582"/>
                <a:gd name="connsiteX4" fmla="*/ 0 w 32641"/>
                <a:gd name="connsiteY4" fmla="*/ 24325 h 27582"/>
                <a:gd name="connsiteX5" fmla="*/ 7985 w 32641"/>
                <a:gd name="connsiteY5" fmla="*/ 27482 h 27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641" h="27582">
                  <a:moveTo>
                    <a:pt x="7985" y="27482"/>
                  </a:moveTo>
                  <a:cubicBezTo>
                    <a:pt x="15598" y="22469"/>
                    <a:pt x="23397" y="17455"/>
                    <a:pt x="30268" y="11513"/>
                  </a:cubicBezTo>
                  <a:cubicBezTo>
                    <a:pt x="33424" y="8913"/>
                    <a:pt x="33796" y="4085"/>
                    <a:pt x="29153" y="0"/>
                  </a:cubicBezTo>
                  <a:cubicBezTo>
                    <a:pt x="24883" y="4085"/>
                    <a:pt x="21169" y="7985"/>
                    <a:pt x="16898" y="11513"/>
                  </a:cubicBezTo>
                  <a:cubicBezTo>
                    <a:pt x="12256" y="15412"/>
                    <a:pt x="7242" y="18940"/>
                    <a:pt x="0" y="24325"/>
                  </a:cubicBezTo>
                  <a:cubicBezTo>
                    <a:pt x="5014" y="26182"/>
                    <a:pt x="7242" y="28039"/>
                    <a:pt x="7985" y="2748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7" name="Полилиния: фигура 1186">
              <a:extLst>
                <a:ext uri="{FF2B5EF4-FFF2-40B4-BE49-F238E27FC236}">
                  <a16:creationId xmlns:a16="http://schemas.microsoft.com/office/drawing/2014/main" id="{04F21EED-4FAD-E7C2-DEDE-B8A9E7F91759}"/>
                </a:ext>
              </a:extLst>
            </p:cNvPr>
            <p:cNvSpPr/>
            <p:nvPr/>
          </p:nvSpPr>
          <p:spPr>
            <a:xfrm>
              <a:off x="12393825" y="2708784"/>
              <a:ext cx="34453" cy="11950"/>
            </a:xfrm>
            <a:custGeom>
              <a:avLst/>
              <a:gdLst>
                <a:gd name="connsiteX0" fmla="*/ 28782 w 34453"/>
                <a:gd name="connsiteY0" fmla="*/ 504 h 11950"/>
                <a:gd name="connsiteX1" fmla="*/ 0 w 34453"/>
                <a:gd name="connsiteY1" fmla="*/ 6632 h 11950"/>
                <a:gd name="connsiteX2" fmla="*/ 9285 w 34453"/>
                <a:gd name="connsiteY2" fmla="*/ 11831 h 11950"/>
                <a:gd name="connsiteX3" fmla="*/ 28782 w 34453"/>
                <a:gd name="connsiteY3" fmla="*/ 9046 h 11950"/>
                <a:gd name="connsiteX4" fmla="*/ 34353 w 34453"/>
                <a:gd name="connsiteY4" fmla="*/ 6260 h 11950"/>
                <a:gd name="connsiteX5" fmla="*/ 28782 w 34453"/>
                <a:gd name="connsiteY5" fmla="*/ 504 h 11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453" h="11950">
                  <a:moveTo>
                    <a:pt x="28782" y="504"/>
                  </a:moveTo>
                  <a:cubicBezTo>
                    <a:pt x="18383" y="-1167"/>
                    <a:pt x="8913" y="1432"/>
                    <a:pt x="0" y="6632"/>
                  </a:cubicBezTo>
                  <a:cubicBezTo>
                    <a:pt x="1857" y="12017"/>
                    <a:pt x="5571" y="12202"/>
                    <a:pt x="9285" y="11831"/>
                  </a:cubicBezTo>
                  <a:cubicBezTo>
                    <a:pt x="15784" y="11088"/>
                    <a:pt x="22283" y="10160"/>
                    <a:pt x="28782" y="9046"/>
                  </a:cubicBezTo>
                  <a:cubicBezTo>
                    <a:pt x="30825" y="8674"/>
                    <a:pt x="33981" y="7560"/>
                    <a:pt x="34353" y="6260"/>
                  </a:cubicBezTo>
                  <a:cubicBezTo>
                    <a:pt x="35096" y="2361"/>
                    <a:pt x="31567" y="1061"/>
                    <a:pt x="28782" y="504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8" name="Полилиния: фигура 1187">
              <a:extLst>
                <a:ext uri="{FF2B5EF4-FFF2-40B4-BE49-F238E27FC236}">
                  <a16:creationId xmlns:a16="http://schemas.microsoft.com/office/drawing/2014/main" id="{04FBF30C-4539-F23F-5B92-8D6AB7560156}"/>
                </a:ext>
              </a:extLst>
            </p:cNvPr>
            <p:cNvSpPr/>
            <p:nvPr/>
          </p:nvSpPr>
          <p:spPr>
            <a:xfrm>
              <a:off x="12523623" y="2730428"/>
              <a:ext cx="38994" cy="10241"/>
            </a:xfrm>
            <a:custGeom>
              <a:avLst/>
              <a:gdLst>
                <a:gd name="connsiteX0" fmla="*/ 2971 w 38994"/>
                <a:gd name="connsiteY0" fmla="*/ 586 h 10241"/>
                <a:gd name="connsiteX1" fmla="*/ 0 w 38994"/>
                <a:gd name="connsiteY1" fmla="*/ 3928 h 10241"/>
                <a:gd name="connsiteX2" fmla="*/ 1300 w 38994"/>
                <a:gd name="connsiteY2" fmla="*/ 5971 h 10241"/>
                <a:gd name="connsiteX3" fmla="*/ 36767 w 38994"/>
                <a:gd name="connsiteY3" fmla="*/ 10242 h 10241"/>
                <a:gd name="connsiteX4" fmla="*/ 38995 w 38994"/>
                <a:gd name="connsiteY4" fmla="*/ 5414 h 10241"/>
                <a:gd name="connsiteX5" fmla="*/ 2971 w 38994"/>
                <a:gd name="connsiteY5" fmla="*/ 586 h 10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994" h="10241">
                  <a:moveTo>
                    <a:pt x="2971" y="586"/>
                  </a:moveTo>
                  <a:cubicBezTo>
                    <a:pt x="1857" y="772"/>
                    <a:pt x="928" y="2814"/>
                    <a:pt x="0" y="3928"/>
                  </a:cubicBezTo>
                  <a:cubicBezTo>
                    <a:pt x="743" y="5042"/>
                    <a:pt x="928" y="5785"/>
                    <a:pt x="1300" y="5971"/>
                  </a:cubicBezTo>
                  <a:cubicBezTo>
                    <a:pt x="12627" y="11170"/>
                    <a:pt x="25068" y="7642"/>
                    <a:pt x="36767" y="10242"/>
                  </a:cubicBezTo>
                  <a:cubicBezTo>
                    <a:pt x="37138" y="10242"/>
                    <a:pt x="38067" y="7456"/>
                    <a:pt x="38995" y="5414"/>
                  </a:cubicBezTo>
                  <a:cubicBezTo>
                    <a:pt x="27111" y="-157"/>
                    <a:pt x="15041" y="-714"/>
                    <a:pt x="2971" y="586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9" name="Полилиния: фигура 1188">
              <a:extLst>
                <a:ext uri="{FF2B5EF4-FFF2-40B4-BE49-F238E27FC236}">
                  <a16:creationId xmlns:a16="http://schemas.microsoft.com/office/drawing/2014/main" id="{63EEE259-51D8-652A-02F4-DC0A0396179E}"/>
                </a:ext>
              </a:extLst>
            </p:cNvPr>
            <p:cNvSpPr/>
            <p:nvPr/>
          </p:nvSpPr>
          <p:spPr>
            <a:xfrm>
              <a:off x="12471258" y="2642440"/>
              <a:ext cx="28818" cy="21413"/>
            </a:xfrm>
            <a:custGeom>
              <a:avLst/>
              <a:gdLst>
                <a:gd name="connsiteX0" fmla="*/ 1300 w 28818"/>
                <a:gd name="connsiteY0" fmla="*/ 15784 h 21413"/>
                <a:gd name="connsiteX1" fmla="*/ 0 w 28818"/>
                <a:gd name="connsiteY1" fmla="*/ 19497 h 21413"/>
                <a:gd name="connsiteX2" fmla="*/ 4271 w 28818"/>
                <a:gd name="connsiteY2" fmla="*/ 21354 h 21413"/>
                <a:gd name="connsiteX3" fmla="*/ 28596 w 28818"/>
                <a:gd name="connsiteY3" fmla="*/ 7428 h 21413"/>
                <a:gd name="connsiteX4" fmla="*/ 27297 w 28818"/>
                <a:gd name="connsiteY4" fmla="*/ 0 h 21413"/>
                <a:gd name="connsiteX5" fmla="*/ 1300 w 28818"/>
                <a:gd name="connsiteY5" fmla="*/ 15784 h 2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818" h="21413">
                  <a:moveTo>
                    <a:pt x="1300" y="15784"/>
                  </a:moveTo>
                  <a:cubicBezTo>
                    <a:pt x="557" y="16155"/>
                    <a:pt x="557" y="17826"/>
                    <a:pt x="0" y="19497"/>
                  </a:cubicBezTo>
                  <a:cubicBezTo>
                    <a:pt x="1300" y="20240"/>
                    <a:pt x="2971" y="21726"/>
                    <a:pt x="4271" y="21354"/>
                  </a:cubicBezTo>
                  <a:cubicBezTo>
                    <a:pt x="14112" y="19683"/>
                    <a:pt x="22097" y="14670"/>
                    <a:pt x="28596" y="7428"/>
                  </a:cubicBezTo>
                  <a:cubicBezTo>
                    <a:pt x="29339" y="6499"/>
                    <a:pt x="28039" y="3714"/>
                    <a:pt x="27297" y="0"/>
                  </a:cubicBezTo>
                  <a:cubicBezTo>
                    <a:pt x="17641" y="5756"/>
                    <a:pt x="9470" y="10770"/>
                    <a:pt x="1300" y="15784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0" name="Полилиния: фигура 1189">
              <a:extLst>
                <a:ext uri="{FF2B5EF4-FFF2-40B4-BE49-F238E27FC236}">
                  <a16:creationId xmlns:a16="http://schemas.microsoft.com/office/drawing/2014/main" id="{83C21A43-93C6-D628-67D7-6C21E2377103}"/>
                </a:ext>
              </a:extLst>
            </p:cNvPr>
            <p:cNvSpPr/>
            <p:nvPr/>
          </p:nvSpPr>
          <p:spPr>
            <a:xfrm>
              <a:off x="12405524" y="2663684"/>
              <a:ext cx="34909" cy="12551"/>
            </a:xfrm>
            <a:custGeom>
              <a:avLst/>
              <a:gdLst>
                <a:gd name="connsiteX0" fmla="*/ 0 w 34909"/>
                <a:gd name="connsiteY0" fmla="*/ 10694 h 12551"/>
                <a:gd name="connsiteX1" fmla="*/ 32682 w 34909"/>
                <a:gd name="connsiteY1" fmla="*/ 5866 h 12551"/>
                <a:gd name="connsiteX2" fmla="*/ 34910 w 34909"/>
                <a:gd name="connsiteY2" fmla="*/ 853 h 12551"/>
                <a:gd name="connsiteX3" fmla="*/ 0 w 34909"/>
                <a:gd name="connsiteY3" fmla="*/ 10694 h 1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909" h="12551">
                  <a:moveTo>
                    <a:pt x="0" y="10694"/>
                  </a:moveTo>
                  <a:cubicBezTo>
                    <a:pt x="14855" y="16079"/>
                    <a:pt x="23211" y="8280"/>
                    <a:pt x="32682" y="5866"/>
                  </a:cubicBezTo>
                  <a:cubicBezTo>
                    <a:pt x="33610" y="5681"/>
                    <a:pt x="33981" y="3081"/>
                    <a:pt x="34910" y="853"/>
                  </a:cubicBezTo>
                  <a:cubicBezTo>
                    <a:pt x="22283" y="-2304"/>
                    <a:pt x="13184" y="3824"/>
                    <a:pt x="0" y="10694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1" name="Полилиния: фигура 1190">
              <a:extLst>
                <a:ext uri="{FF2B5EF4-FFF2-40B4-BE49-F238E27FC236}">
                  <a16:creationId xmlns:a16="http://schemas.microsoft.com/office/drawing/2014/main" id="{735DC297-5A66-79B0-82E3-792544BE75C9}"/>
                </a:ext>
              </a:extLst>
            </p:cNvPr>
            <p:cNvSpPr/>
            <p:nvPr/>
          </p:nvSpPr>
          <p:spPr>
            <a:xfrm>
              <a:off x="12378777" y="2690204"/>
              <a:ext cx="26746" cy="13141"/>
            </a:xfrm>
            <a:custGeom>
              <a:avLst/>
              <a:gdLst>
                <a:gd name="connsiteX0" fmla="*/ 25447 w 26746"/>
                <a:gd name="connsiteY0" fmla="*/ 1258 h 13141"/>
                <a:gd name="connsiteX1" fmla="*/ 565 w 26746"/>
                <a:gd name="connsiteY1" fmla="*/ 7757 h 13141"/>
                <a:gd name="connsiteX2" fmla="*/ 193 w 26746"/>
                <a:gd name="connsiteY2" fmla="*/ 11099 h 13141"/>
                <a:gd name="connsiteX3" fmla="*/ 2979 w 26746"/>
                <a:gd name="connsiteY3" fmla="*/ 13142 h 13141"/>
                <a:gd name="connsiteX4" fmla="*/ 26747 w 26746"/>
                <a:gd name="connsiteY4" fmla="*/ 5157 h 13141"/>
                <a:gd name="connsiteX5" fmla="*/ 25447 w 26746"/>
                <a:gd name="connsiteY5" fmla="*/ 1258 h 13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46" h="13141">
                  <a:moveTo>
                    <a:pt x="25447" y="1258"/>
                  </a:moveTo>
                  <a:cubicBezTo>
                    <a:pt x="15791" y="-2085"/>
                    <a:pt x="7806" y="1629"/>
                    <a:pt x="565" y="7757"/>
                  </a:cubicBezTo>
                  <a:cubicBezTo>
                    <a:pt x="8" y="8314"/>
                    <a:pt x="-178" y="10171"/>
                    <a:pt x="193" y="11099"/>
                  </a:cubicBezTo>
                  <a:cubicBezTo>
                    <a:pt x="565" y="12028"/>
                    <a:pt x="2236" y="13142"/>
                    <a:pt x="2979" y="13142"/>
                  </a:cubicBezTo>
                  <a:cubicBezTo>
                    <a:pt x="11149" y="11285"/>
                    <a:pt x="19505" y="9799"/>
                    <a:pt x="26747" y="5157"/>
                  </a:cubicBezTo>
                  <a:cubicBezTo>
                    <a:pt x="26190" y="3486"/>
                    <a:pt x="26004" y="1629"/>
                    <a:pt x="25447" y="125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2" name="Полилиния: фигура 1191">
              <a:extLst>
                <a:ext uri="{FF2B5EF4-FFF2-40B4-BE49-F238E27FC236}">
                  <a16:creationId xmlns:a16="http://schemas.microsoft.com/office/drawing/2014/main" id="{9DCAF960-D9DE-1454-727F-B66FB0742C44}"/>
                </a:ext>
              </a:extLst>
            </p:cNvPr>
            <p:cNvSpPr/>
            <p:nvPr/>
          </p:nvSpPr>
          <p:spPr>
            <a:xfrm>
              <a:off x="12441548" y="2620648"/>
              <a:ext cx="27369" cy="21491"/>
            </a:xfrm>
            <a:custGeom>
              <a:avLst/>
              <a:gdLst>
                <a:gd name="connsiteX0" fmla="*/ 27297 w 27369"/>
                <a:gd name="connsiteY0" fmla="*/ 3408 h 21491"/>
                <a:gd name="connsiteX1" fmla="*/ 26925 w 27369"/>
                <a:gd name="connsiteY1" fmla="*/ 1737 h 21491"/>
                <a:gd name="connsiteX2" fmla="*/ 23954 w 27369"/>
                <a:gd name="connsiteY2" fmla="*/ 65 h 21491"/>
                <a:gd name="connsiteX3" fmla="*/ 0 w 27369"/>
                <a:gd name="connsiteY3" fmla="*/ 18634 h 21491"/>
                <a:gd name="connsiteX4" fmla="*/ 1857 w 27369"/>
                <a:gd name="connsiteY4" fmla="*/ 20491 h 21491"/>
                <a:gd name="connsiteX5" fmla="*/ 11884 w 27369"/>
                <a:gd name="connsiteY5" fmla="*/ 18449 h 21491"/>
                <a:gd name="connsiteX6" fmla="*/ 27297 w 27369"/>
                <a:gd name="connsiteY6" fmla="*/ 3408 h 21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369" h="21491">
                  <a:moveTo>
                    <a:pt x="27297" y="3408"/>
                  </a:moveTo>
                  <a:cubicBezTo>
                    <a:pt x="27482" y="3222"/>
                    <a:pt x="27297" y="2108"/>
                    <a:pt x="26925" y="1737"/>
                  </a:cubicBezTo>
                  <a:cubicBezTo>
                    <a:pt x="25997" y="994"/>
                    <a:pt x="24511" y="-306"/>
                    <a:pt x="23954" y="65"/>
                  </a:cubicBezTo>
                  <a:cubicBezTo>
                    <a:pt x="14855" y="4893"/>
                    <a:pt x="6685" y="10650"/>
                    <a:pt x="0" y="18634"/>
                  </a:cubicBezTo>
                  <a:cubicBezTo>
                    <a:pt x="1114" y="19749"/>
                    <a:pt x="1300" y="20306"/>
                    <a:pt x="1857" y="20491"/>
                  </a:cubicBezTo>
                  <a:cubicBezTo>
                    <a:pt x="5756" y="22720"/>
                    <a:pt x="9285" y="20863"/>
                    <a:pt x="11884" y="18449"/>
                  </a:cubicBezTo>
                  <a:cubicBezTo>
                    <a:pt x="17269" y="13806"/>
                    <a:pt x="22283" y="8421"/>
                    <a:pt x="27297" y="340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3" name="Полилиния: фигура 1192">
              <a:extLst>
                <a:ext uri="{FF2B5EF4-FFF2-40B4-BE49-F238E27FC236}">
                  <a16:creationId xmlns:a16="http://schemas.microsoft.com/office/drawing/2014/main" id="{04B6E8DE-31C8-0E56-B943-7FECD2C0BA7D}"/>
                </a:ext>
              </a:extLst>
            </p:cNvPr>
            <p:cNvSpPr/>
            <p:nvPr/>
          </p:nvSpPr>
          <p:spPr>
            <a:xfrm>
              <a:off x="12501526" y="2608899"/>
              <a:ext cx="28596" cy="18677"/>
            </a:xfrm>
            <a:custGeom>
              <a:avLst/>
              <a:gdLst>
                <a:gd name="connsiteX0" fmla="*/ 28596 w 28596"/>
                <a:gd name="connsiteY0" fmla="*/ 2159 h 18677"/>
                <a:gd name="connsiteX1" fmla="*/ 13370 w 28596"/>
                <a:gd name="connsiteY1" fmla="*/ 4202 h 18677"/>
                <a:gd name="connsiteX2" fmla="*/ 0 w 28596"/>
                <a:gd name="connsiteY2" fmla="*/ 18314 h 18677"/>
                <a:gd name="connsiteX3" fmla="*/ 7799 w 28596"/>
                <a:gd name="connsiteY3" fmla="*/ 18129 h 18677"/>
                <a:gd name="connsiteX4" fmla="*/ 28596 w 28596"/>
                <a:gd name="connsiteY4" fmla="*/ 2159 h 18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596" h="18677">
                  <a:moveTo>
                    <a:pt x="28596" y="2159"/>
                  </a:moveTo>
                  <a:cubicBezTo>
                    <a:pt x="22097" y="-2854"/>
                    <a:pt x="17641" y="2159"/>
                    <a:pt x="13370" y="4202"/>
                  </a:cubicBezTo>
                  <a:cubicBezTo>
                    <a:pt x="7799" y="6802"/>
                    <a:pt x="1486" y="9401"/>
                    <a:pt x="0" y="18314"/>
                  </a:cubicBezTo>
                  <a:cubicBezTo>
                    <a:pt x="3342" y="18314"/>
                    <a:pt x="6499" y="19243"/>
                    <a:pt x="7799" y="18129"/>
                  </a:cubicBezTo>
                  <a:cubicBezTo>
                    <a:pt x="14112" y="12372"/>
                    <a:pt x="24140" y="10887"/>
                    <a:pt x="28596" y="215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4" name="Полилиния: фигура 1193">
              <a:extLst>
                <a:ext uri="{FF2B5EF4-FFF2-40B4-BE49-F238E27FC236}">
                  <a16:creationId xmlns:a16="http://schemas.microsoft.com/office/drawing/2014/main" id="{91E722F6-6D6F-030A-9763-1EDB073AB2CB}"/>
                </a:ext>
              </a:extLst>
            </p:cNvPr>
            <p:cNvSpPr/>
            <p:nvPr/>
          </p:nvSpPr>
          <p:spPr>
            <a:xfrm>
              <a:off x="12522694" y="2755450"/>
              <a:ext cx="24696" cy="7178"/>
            </a:xfrm>
            <a:custGeom>
              <a:avLst/>
              <a:gdLst>
                <a:gd name="connsiteX0" fmla="*/ 0 w 24696"/>
                <a:gd name="connsiteY0" fmla="*/ 2118 h 7178"/>
                <a:gd name="connsiteX1" fmla="*/ 24697 w 24696"/>
                <a:gd name="connsiteY1" fmla="*/ 1932 h 7178"/>
                <a:gd name="connsiteX2" fmla="*/ 0 w 24696"/>
                <a:gd name="connsiteY2" fmla="*/ 2118 h 7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96" h="7178">
                  <a:moveTo>
                    <a:pt x="0" y="2118"/>
                  </a:moveTo>
                  <a:cubicBezTo>
                    <a:pt x="14855" y="8988"/>
                    <a:pt x="19312" y="8802"/>
                    <a:pt x="24697" y="1932"/>
                  </a:cubicBezTo>
                  <a:cubicBezTo>
                    <a:pt x="17455" y="-853"/>
                    <a:pt x="10584" y="-482"/>
                    <a:pt x="0" y="211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5" name="Полилиния: фигура 1194">
              <a:extLst>
                <a:ext uri="{FF2B5EF4-FFF2-40B4-BE49-F238E27FC236}">
                  <a16:creationId xmlns:a16="http://schemas.microsoft.com/office/drawing/2014/main" id="{DFA5DC6C-2A73-D136-B720-363B618D0266}"/>
                </a:ext>
              </a:extLst>
            </p:cNvPr>
            <p:cNvSpPr/>
            <p:nvPr/>
          </p:nvSpPr>
          <p:spPr>
            <a:xfrm>
              <a:off x="12220205" y="2500437"/>
              <a:ext cx="22574" cy="48229"/>
            </a:xfrm>
            <a:custGeom>
              <a:avLst/>
              <a:gdLst>
                <a:gd name="connsiteX0" fmla="*/ 21911 w 22574"/>
                <a:gd name="connsiteY0" fmla="*/ 40987 h 48229"/>
                <a:gd name="connsiteX1" fmla="*/ 10584 w 22574"/>
                <a:gd name="connsiteY1" fmla="*/ 2178 h 48229"/>
                <a:gd name="connsiteX2" fmla="*/ 0 w 22574"/>
                <a:gd name="connsiteY2" fmla="*/ 4221 h 48229"/>
                <a:gd name="connsiteX3" fmla="*/ 14670 w 22574"/>
                <a:gd name="connsiteY3" fmla="*/ 48229 h 48229"/>
                <a:gd name="connsiteX4" fmla="*/ 21911 w 22574"/>
                <a:gd name="connsiteY4" fmla="*/ 40987 h 4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574" h="48229">
                  <a:moveTo>
                    <a:pt x="21911" y="40987"/>
                  </a:moveTo>
                  <a:cubicBezTo>
                    <a:pt x="24325" y="26318"/>
                    <a:pt x="20055" y="13505"/>
                    <a:pt x="10584" y="2178"/>
                  </a:cubicBezTo>
                  <a:cubicBezTo>
                    <a:pt x="7799" y="-1164"/>
                    <a:pt x="6128" y="-793"/>
                    <a:pt x="0" y="4221"/>
                  </a:cubicBezTo>
                  <a:cubicBezTo>
                    <a:pt x="10027" y="15362"/>
                    <a:pt x="13370" y="29289"/>
                    <a:pt x="14670" y="48229"/>
                  </a:cubicBezTo>
                  <a:cubicBezTo>
                    <a:pt x="19312" y="43958"/>
                    <a:pt x="21726" y="42658"/>
                    <a:pt x="21911" y="4098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6" name="Полилиния: фигура 1195">
              <a:extLst>
                <a:ext uri="{FF2B5EF4-FFF2-40B4-BE49-F238E27FC236}">
                  <a16:creationId xmlns:a16="http://schemas.microsoft.com/office/drawing/2014/main" id="{B1E75368-3FB6-DA7F-A2A4-DDF9ADD41AEE}"/>
                </a:ext>
              </a:extLst>
            </p:cNvPr>
            <p:cNvSpPr/>
            <p:nvPr/>
          </p:nvSpPr>
          <p:spPr>
            <a:xfrm>
              <a:off x="12194394" y="2576013"/>
              <a:ext cx="29033" cy="38758"/>
            </a:xfrm>
            <a:custGeom>
              <a:avLst/>
              <a:gdLst>
                <a:gd name="connsiteX0" fmla="*/ 14113 w 29033"/>
                <a:gd name="connsiteY0" fmla="*/ 4777 h 38758"/>
                <a:gd name="connsiteX1" fmla="*/ 8727 w 29033"/>
                <a:gd name="connsiteY1" fmla="*/ 135 h 38758"/>
                <a:gd name="connsiteX2" fmla="*/ 0 w 29033"/>
                <a:gd name="connsiteY2" fmla="*/ 1620 h 38758"/>
                <a:gd name="connsiteX3" fmla="*/ 17455 w 29033"/>
                <a:gd name="connsiteY3" fmla="*/ 30960 h 38758"/>
                <a:gd name="connsiteX4" fmla="*/ 21354 w 29033"/>
                <a:gd name="connsiteY4" fmla="*/ 37087 h 38758"/>
                <a:gd name="connsiteX5" fmla="*/ 27482 w 29033"/>
                <a:gd name="connsiteY5" fmla="*/ 38759 h 38758"/>
                <a:gd name="connsiteX6" fmla="*/ 28968 w 29033"/>
                <a:gd name="connsiteY6" fmla="*/ 34116 h 38758"/>
                <a:gd name="connsiteX7" fmla="*/ 14113 w 29033"/>
                <a:gd name="connsiteY7" fmla="*/ 4777 h 3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33" h="38758">
                  <a:moveTo>
                    <a:pt x="14113" y="4777"/>
                  </a:moveTo>
                  <a:cubicBezTo>
                    <a:pt x="12998" y="2735"/>
                    <a:pt x="10770" y="692"/>
                    <a:pt x="8727" y="135"/>
                  </a:cubicBezTo>
                  <a:cubicBezTo>
                    <a:pt x="6314" y="-422"/>
                    <a:pt x="3714" y="878"/>
                    <a:pt x="0" y="1620"/>
                  </a:cubicBezTo>
                  <a:cubicBezTo>
                    <a:pt x="6871" y="13133"/>
                    <a:pt x="12070" y="22046"/>
                    <a:pt x="17455" y="30960"/>
                  </a:cubicBezTo>
                  <a:cubicBezTo>
                    <a:pt x="18755" y="33002"/>
                    <a:pt x="19497" y="35602"/>
                    <a:pt x="21354" y="37087"/>
                  </a:cubicBezTo>
                  <a:cubicBezTo>
                    <a:pt x="22840" y="38387"/>
                    <a:pt x="25440" y="38759"/>
                    <a:pt x="27482" y="38759"/>
                  </a:cubicBezTo>
                  <a:cubicBezTo>
                    <a:pt x="28039" y="38759"/>
                    <a:pt x="29339" y="35230"/>
                    <a:pt x="28968" y="34116"/>
                  </a:cubicBezTo>
                  <a:cubicBezTo>
                    <a:pt x="24140" y="24275"/>
                    <a:pt x="19312" y="14433"/>
                    <a:pt x="14113" y="477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7" name="Полилиния: фигура 1196">
              <a:extLst>
                <a:ext uri="{FF2B5EF4-FFF2-40B4-BE49-F238E27FC236}">
                  <a16:creationId xmlns:a16="http://schemas.microsoft.com/office/drawing/2014/main" id="{FCB39890-EF08-1F6D-E55A-AFAAA1379118}"/>
                </a:ext>
              </a:extLst>
            </p:cNvPr>
            <p:cNvSpPr/>
            <p:nvPr/>
          </p:nvSpPr>
          <p:spPr>
            <a:xfrm>
              <a:off x="12229203" y="2466034"/>
              <a:ext cx="23497" cy="39873"/>
            </a:xfrm>
            <a:custGeom>
              <a:avLst/>
              <a:gdLst>
                <a:gd name="connsiteX0" fmla="*/ 17927 w 23497"/>
                <a:gd name="connsiteY0" fmla="*/ 39738 h 39873"/>
                <a:gd name="connsiteX1" fmla="*/ 23498 w 23497"/>
                <a:gd name="connsiteY1" fmla="*/ 38438 h 39873"/>
                <a:gd name="connsiteX2" fmla="*/ 6228 w 23497"/>
                <a:gd name="connsiteY2" fmla="*/ 0 h 39873"/>
                <a:gd name="connsiteX3" fmla="*/ 101 w 23497"/>
                <a:gd name="connsiteY3" fmla="*/ 6499 h 39873"/>
                <a:gd name="connsiteX4" fmla="*/ 17927 w 23497"/>
                <a:gd name="connsiteY4" fmla="*/ 39738 h 39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97" h="39873">
                  <a:moveTo>
                    <a:pt x="17927" y="39738"/>
                  </a:moveTo>
                  <a:cubicBezTo>
                    <a:pt x="18484" y="40295"/>
                    <a:pt x="21084" y="38995"/>
                    <a:pt x="23498" y="38438"/>
                  </a:cubicBezTo>
                  <a:cubicBezTo>
                    <a:pt x="19412" y="24511"/>
                    <a:pt x="13470" y="12070"/>
                    <a:pt x="6228" y="0"/>
                  </a:cubicBezTo>
                  <a:cubicBezTo>
                    <a:pt x="101" y="4085"/>
                    <a:pt x="-271" y="4457"/>
                    <a:pt x="101" y="6499"/>
                  </a:cubicBezTo>
                  <a:cubicBezTo>
                    <a:pt x="2143" y="19497"/>
                    <a:pt x="9571" y="29896"/>
                    <a:pt x="17927" y="3973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8" name="Полилиния: фигура 1197">
              <a:extLst>
                <a:ext uri="{FF2B5EF4-FFF2-40B4-BE49-F238E27FC236}">
                  <a16:creationId xmlns:a16="http://schemas.microsoft.com/office/drawing/2014/main" id="{563FFD7F-44F7-CED9-276E-2CE3863C0F68}"/>
                </a:ext>
              </a:extLst>
            </p:cNvPr>
            <p:cNvSpPr/>
            <p:nvPr/>
          </p:nvSpPr>
          <p:spPr>
            <a:xfrm>
              <a:off x="12249915" y="2645498"/>
              <a:ext cx="26383" cy="39650"/>
            </a:xfrm>
            <a:custGeom>
              <a:avLst/>
              <a:gdLst>
                <a:gd name="connsiteX0" fmla="*/ 8542 w 26383"/>
                <a:gd name="connsiteY0" fmla="*/ 1027 h 39650"/>
                <a:gd name="connsiteX1" fmla="*/ 0 w 26383"/>
                <a:gd name="connsiteY1" fmla="*/ 5855 h 39650"/>
                <a:gd name="connsiteX2" fmla="*/ 12998 w 26383"/>
                <a:gd name="connsiteY2" fmla="*/ 20525 h 39650"/>
                <a:gd name="connsiteX3" fmla="*/ 23026 w 26383"/>
                <a:gd name="connsiteY3" fmla="*/ 39651 h 39650"/>
                <a:gd name="connsiteX4" fmla="*/ 26368 w 26383"/>
                <a:gd name="connsiteY4" fmla="*/ 35194 h 39650"/>
                <a:gd name="connsiteX5" fmla="*/ 8542 w 26383"/>
                <a:gd name="connsiteY5" fmla="*/ 1027 h 39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383" h="39650">
                  <a:moveTo>
                    <a:pt x="8542" y="1027"/>
                  </a:moveTo>
                  <a:cubicBezTo>
                    <a:pt x="4828" y="-1573"/>
                    <a:pt x="1671" y="1027"/>
                    <a:pt x="0" y="5855"/>
                  </a:cubicBezTo>
                  <a:cubicBezTo>
                    <a:pt x="4271" y="10683"/>
                    <a:pt x="8542" y="15697"/>
                    <a:pt x="12998" y="20525"/>
                  </a:cubicBezTo>
                  <a:cubicBezTo>
                    <a:pt x="18012" y="25910"/>
                    <a:pt x="15041" y="35194"/>
                    <a:pt x="23026" y="39651"/>
                  </a:cubicBezTo>
                  <a:cubicBezTo>
                    <a:pt x="24325" y="37980"/>
                    <a:pt x="26182" y="36680"/>
                    <a:pt x="26368" y="35194"/>
                  </a:cubicBezTo>
                  <a:cubicBezTo>
                    <a:pt x="26739" y="20525"/>
                    <a:pt x="20240" y="9197"/>
                    <a:pt x="8542" y="102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9" name="Полилиния: фигура 1198">
              <a:extLst>
                <a:ext uri="{FF2B5EF4-FFF2-40B4-BE49-F238E27FC236}">
                  <a16:creationId xmlns:a16="http://schemas.microsoft.com/office/drawing/2014/main" id="{BAA9534D-BB25-C9C2-522F-25D4413F20D9}"/>
                </a:ext>
              </a:extLst>
            </p:cNvPr>
            <p:cNvSpPr/>
            <p:nvPr/>
          </p:nvSpPr>
          <p:spPr>
            <a:xfrm>
              <a:off x="12288972" y="2565007"/>
              <a:ext cx="15164" cy="42708"/>
            </a:xfrm>
            <a:custGeom>
              <a:avLst/>
              <a:gdLst>
                <a:gd name="connsiteX0" fmla="*/ 7180 w 15164"/>
                <a:gd name="connsiteY0" fmla="*/ 0 h 42708"/>
                <a:gd name="connsiteX1" fmla="*/ 123 w 15164"/>
                <a:gd name="connsiteY1" fmla="*/ 9656 h 42708"/>
                <a:gd name="connsiteX2" fmla="*/ 9779 w 15164"/>
                <a:gd name="connsiteY2" fmla="*/ 42709 h 42708"/>
                <a:gd name="connsiteX3" fmla="*/ 14793 w 15164"/>
                <a:gd name="connsiteY3" fmla="*/ 38995 h 42708"/>
                <a:gd name="connsiteX4" fmla="*/ 14421 w 15164"/>
                <a:gd name="connsiteY4" fmla="*/ 24697 h 42708"/>
                <a:gd name="connsiteX5" fmla="*/ 7180 w 15164"/>
                <a:gd name="connsiteY5" fmla="*/ 0 h 4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64" h="42708">
                  <a:moveTo>
                    <a:pt x="7180" y="0"/>
                  </a:moveTo>
                  <a:cubicBezTo>
                    <a:pt x="-248" y="928"/>
                    <a:pt x="-248" y="5571"/>
                    <a:pt x="123" y="9656"/>
                  </a:cubicBezTo>
                  <a:cubicBezTo>
                    <a:pt x="1052" y="21169"/>
                    <a:pt x="6065" y="31382"/>
                    <a:pt x="9779" y="42709"/>
                  </a:cubicBezTo>
                  <a:cubicBezTo>
                    <a:pt x="12193" y="41038"/>
                    <a:pt x="14607" y="40109"/>
                    <a:pt x="14793" y="38995"/>
                  </a:cubicBezTo>
                  <a:cubicBezTo>
                    <a:pt x="15164" y="34167"/>
                    <a:pt x="15536" y="29339"/>
                    <a:pt x="14421" y="24697"/>
                  </a:cubicBezTo>
                  <a:cubicBezTo>
                    <a:pt x="12750" y="16526"/>
                    <a:pt x="9779" y="8727"/>
                    <a:pt x="7180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0" name="Полилиния: фигура 1199">
              <a:extLst>
                <a:ext uri="{FF2B5EF4-FFF2-40B4-BE49-F238E27FC236}">
                  <a16:creationId xmlns:a16="http://schemas.microsoft.com/office/drawing/2014/main" id="{69C55396-6979-2EA7-F70E-B54956499756}"/>
                </a:ext>
              </a:extLst>
            </p:cNvPr>
            <p:cNvSpPr/>
            <p:nvPr/>
          </p:nvSpPr>
          <p:spPr>
            <a:xfrm>
              <a:off x="12268015" y="2513497"/>
              <a:ext cx="15696" cy="38815"/>
            </a:xfrm>
            <a:custGeom>
              <a:avLst/>
              <a:gdLst>
                <a:gd name="connsiteX0" fmla="*/ 6783 w 15696"/>
                <a:gd name="connsiteY0" fmla="*/ 1559 h 38815"/>
                <a:gd name="connsiteX1" fmla="*/ 3812 w 15696"/>
                <a:gd name="connsiteY1" fmla="*/ 74 h 38815"/>
                <a:gd name="connsiteX2" fmla="*/ 98 w 15696"/>
                <a:gd name="connsiteY2" fmla="*/ 3045 h 38815"/>
                <a:gd name="connsiteX3" fmla="*/ 8640 w 15696"/>
                <a:gd name="connsiteY3" fmla="*/ 37769 h 38815"/>
                <a:gd name="connsiteX4" fmla="*/ 11797 w 15696"/>
                <a:gd name="connsiteY4" fmla="*/ 38697 h 38815"/>
                <a:gd name="connsiteX5" fmla="*/ 15696 w 15696"/>
                <a:gd name="connsiteY5" fmla="*/ 34612 h 38815"/>
                <a:gd name="connsiteX6" fmla="*/ 7712 w 15696"/>
                <a:gd name="connsiteY6" fmla="*/ 3045 h 38815"/>
                <a:gd name="connsiteX7" fmla="*/ 6783 w 15696"/>
                <a:gd name="connsiteY7" fmla="*/ 1559 h 3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96" h="38815">
                  <a:moveTo>
                    <a:pt x="6783" y="1559"/>
                  </a:moveTo>
                  <a:cubicBezTo>
                    <a:pt x="5855" y="817"/>
                    <a:pt x="4555" y="-298"/>
                    <a:pt x="3812" y="74"/>
                  </a:cubicBezTo>
                  <a:cubicBezTo>
                    <a:pt x="2327" y="631"/>
                    <a:pt x="98" y="1931"/>
                    <a:pt x="98" y="3045"/>
                  </a:cubicBezTo>
                  <a:cubicBezTo>
                    <a:pt x="-644" y="15486"/>
                    <a:pt x="2884" y="26999"/>
                    <a:pt x="8640" y="37769"/>
                  </a:cubicBezTo>
                  <a:cubicBezTo>
                    <a:pt x="9011" y="38512"/>
                    <a:pt x="11054" y="39069"/>
                    <a:pt x="11797" y="38697"/>
                  </a:cubicBezTo>
                  <a:cubicBezTo>
                    <a:pt x="13097" y="37955"/>
                    <a:pt x="14025" y="36469"/>
                    <a:pt x="15696" y="34612"/>
                  </a:cubicBezTo>
                  <a:cubicBezTo>
                    <a:pt x="13097" y="24028"/>
                    <a:pt x="10497" y="13629"/>
                    <a:pt x="7712" y="3045"/>
                  </a:cubicBezTo>
                  <a:cubicBezTo>
                    <a:pt x="7526" y="2673"/>
                    <a:pt x="7154" y="1931"/>
                    <a:pt x="6783" y="155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1" name="Полилиния: фигура 1200">
              <a:extLst>
                <a:ext uri="{FF2B5EF4-FFF2-40B4-BE49-F238E27FC236}">
                  <a16:creationId xmlns:a16="http://schemas.microsoft.com/office/drawing/2014/main" id="{B1DC47A0-B658-7F7D-2047-1A92ECF19484}"/>
                </a:ext>
              </a:extLst>
            </p:cNvPr>
            <p:cNvSpPr/>
            <p:nvPr/>
          </p:nvSpPr>
          <p:spPr>
            <a:xfrm>
              <a:off x="12253108" y="2607566"/>
              <a:ext cx="23755" cy="31531"/>
            </a:xfrm>
            <a:custGeom>
              <a:avLst/>
              <a:gdLst>
                <a:gd name="connsiteX0" fmla="*/ 5535 w 23755"/>
                <a:gd name="connsiteY0" fmla="*/ 149 h 31531"/>
                <a:gd name="connsiteX1" fmla="*/ 707 w 23755"/>
                <a:gd name="connsiteY1" fmla="*/ 1635 h 31531"/>
                <a:gd name="connsiteX2" fmla="*/ 150 w 23755"/>
                <a:gd name="connsiteY2" fmla="*/ 4977 h 31531"/>
                <a:gd name="connsiteX3" fmla="*/ 19276 w 23755"/>
                <a:gd name="connsiteY3" fmla="*/ 31531 h 31531"/>
                <a:gd name="connsiteX4" fmla="*/ 23732 w 23755"/>
                <a:gd name="connsiteY4" fmla="*/ 27632 h 31531"/>
                <a:gd name="connsiteX5" fmla="*/ 5535 w 23755"/>
                <a:gd name="connsiteY5" fmla="*/ 149 h 31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55" h="31531">
                  <a:moveTo>
                    <a:pt x="5535" y="149"/>
                  </a:moveTo>
                  <a:cubicBezTo>
                    <a:pt x="4235" y="-408"/>
                    <a:pt x="2006" y="706"/>
                    <a:pt x="707" y="1635"/>
                  </a:cubicBezTo>
                  <a:cubicBezTo>
                    <a:pt x="150" y="2006"/>
                    <a:pt x="-222" y="4235"/>
                    <a:pt x="150" y="4977"/>
                  </a:cubicBezTo>
                  <a:cubicBezTo>
                    <a:pt x="6277" y="13705"/>
                    <a:pt x="12776" y="22432"/>
                    <a:pt x="19276" y="31531"/>
                  </a:cubicBezTo>
                  <a:cubicBezTo>
                    <a:pt x="21318" y="29860"/>
                    <a:pt x="23547" y="28746"/>
                    <a:pt x="23732" y="27632"/>
                  </a:cubicBezTo>
                  <a:cubicBezTo>
                    <a:pt x="24289" y="18347"/>
                    <a:pt x="14633" y="3677"/>
                    <a:pt x="5535" y="14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2" name="Полилиния: фигура 1201">
              <a:extLst>
                <a:ext uri="{FF2B5EF4-FFF2-40B4-BE49-F238E27FC236}">
                  <a16:creationId xmlns:a16="http://schemas.microsoft.com/office/drawing/2014/main" id="{68F0B74F-CE00-F51B-3ADE-CDD15B4997E1}"/>
                </a:ext>
              </a:extLst>
            </p:cNvPr>
            <p:cNvSpPr/>
            <p:nvPr/>
          </p:nvSpPr>
          <p:spPr>
            <a:xfrm>
              <a:off x="12149014" y="2527720"/>
              <a:ext cx="28110" cy="28806"/>
            </a:xfrm>
            <a:custGeom>
              <a:avLst/>
              <a:gdLst>
                <a:gd name="connsiteX0" fmla="*/ 5085 w 28110"/>
                <a:gd name="connsiteY0" fmla="*/ 148 h 28806"/>
                <a:gd name="connsiteX1" fmla="*/ 629 w 28110"/>
                <a:gd name="connsiteY1" fmla="*/ 1819 h 28806"/>
                <a:gd name="connsiteX2" fmla="*/ 629 w 28110"/>
                <a:gd name="connsiteY2" fmla="*/ 6647 h 28806"/>
                <a:gd name="connsiteX3" fmla="*/ 22169 w 28110"/>
                <a:gd name="connsiteY3" fmla="*/ 28559 h 28806"/>
                <a:gd name="connsiteX4" fmla="*/ 28111 w 28110"/>
                <a:gd name="connsiteY4" fmla="*/ 28559 h 28806"/>
                <a:gd name="connsiteX5" fmla="*/ 5085 w 28110"/>
                <a:gd name="connsiteY5" fmla="*/ 148 h 28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110" h="28806">
                  <a:moveTo>
                    <a:pt x="5085" y="148"/>
                  </a:moveTo>
                  <a:cubicBezTo>
                    <a:pt x="4157" y="-409"/>
                    <a:pt x="1371" y="705"/>
                    <a:pt x="629" y="1819"/>
                  </a:cubicBezTo>
                  <a:cubicBezTo>
                    <a:pt x="-114" y="2934"/>
                    <a:pt x="-300" y="5719"/>
                    <a:pt x="629" y="6647"/>
                  </a:cubicBezTo>
                  <a:cubicBezTo>
                    <a:pt x="7685" y="14075"/>
                    <a:pt x="14927" y="21317"/>
                    <a:pt x="22169" y="28559"/>
                  </a:cubicBezTo>
                  <a:cubicBezTo>
                    <a:pt x="22726" y="29116"/>
                    <a:pt x="24397" y="28559"/>
                    <a:pt x="28111" y="28559"/>
                  </a:cubicBezTo>
                  <a:cubicBezTo>
                    <a:pt x="23654" y="15003"/>
                    <a:pt x="15112" y="6833"/>
                    <a:pt x="5085" y="14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3" name="Полилиния: фигура 1202">
              <a:extLst>
                <a:ext uri="{FF2B5EF4-FFF2-40B4-BE49-F238E27FC236}">
                  <a16:creationId xmlns:a16="http://schemas.microsoft.com/office/drawing/2014/main" id="{883F415A-0161-469D-9233-1E7F8C919B07}"/>
                </a:ext>
              </a:extLst>
            </p:cNvPr>
            <p:cNvSpPr/>
            <p:nvPr/>
          </p:nvSpPr>
          <p:spPr>
            <a:xfrm>
              <a:off x="12194022" y="2527664"/>
              <a:ext cx="29524" cy="29426"/>
            </a:xfrm>
            <a:custGeom>
              <a:avLst/>
              <a:gdLst>
                <a:gd name="connsiteX0" fmla="*/ 0 w 29524"/>
                <a:gd name="connsiteY0" fmla="*/ 5589 h 29426"/>
                <a:gd name="connsiteX1" fmla="*/ 17641 w 29524"/>
                <a:gd name="connsiteY1" fmla="*/ 25830 h 29426"/>
                <a:gd name="connsiteX2" fmla="*/ 29525 w 29524"/>
                <a:gd name="connsiteY2" fmla="*/ 26758 h 29426"/>
                <a:gd name="connsiteX3" fmla="*/ 9656 w 29524"/>
                <a:gd name="connsiteY3" fmla="*/ 1504 h 29426"/>
                <a:gd name="connsiteX4" fmla="*/ 0 w 29524"/>
                <a:gd name="connsiteY4" fmla="*/ 5589 h 2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24" h="29426">
                  <a:moveTo>
                    <a:pt x="0" y="5589"/>
                  </a:moveTo>
                  <a:cubicBezTo>
                    <a:pt x="5756" y="12274"/>
                    <a:pt x="11513" y="19330"/>
                    <a:pt x="17641" y="25830"/>
                  </a:cubicBezTo>
                  <a:cubicBezTo>
                    <a:pt x="20426" y="28986"/>
                    <a:pt x="24140" y="31586"/>
                    <a:pt x="29525" y="26758"/>
                  </a:cubicBezTo>
                  <a:cubicBezTo>
                    <a:pt x="22840" y="18402"/>
                    <a:pt x="16341" y="9860"/>
                    <a:pt x="9656" y="1504"/>
                  </a:cubicBezTo>
                  <a:cubicBezTo>
                    <a:pt x="7056" y="-1281"/>
                    <a:pt x="4457" y="-353"/>
                    <a:pt x="0" y="558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4" name="Полилиния: фигура 1203">
              <a:extLst>
                <a:ext uri="{FF2B5EF4-FFF2-40B4-BE49-F238E27FC236}">
                  <a16:creationId xmlns:a16="http://schemas.microsoft.com/office/drawing/2014/main" id="{DB5AAC49-DFF2-1B86-83BD-18E795256649}"/>
                </a:ext>
              </a:extLst>
            </p:cNvPr>
            <p:cNvSpPr/>
            <p:nvPr/>
          </p:nvSpPr>
          <p:spPr>
            <a:xfrm>
              <a:off x="12188601" y="2492872"/>
              <a:ext cx="25104" cy="30684"/>
            </a:xfrm>
            <a:custGeom>
              <a:avLst/>
              <a:gdLst>
                <a:gd name="connsiteX0" fmla="*/ 25104 w 25104"/>
                <a:gd name="connsiteY0" fmla="*/ 30354 h 30684"/>
                <a:gd name="connsiteX1" fmla="*/ 6721 w 25104"/>
                <a:gd name="connsiteY1" fmla="*/ 830 h 30684"/>
                <a:gd name="connsiteX2" fmla="*/ 1707 w 25104"/>
                <a:gd name="connsiteY2" fmla="*/ 458 h 30684"/>
                <a:gd name="connsiteX3" fmla="*/ 36 w 25104"/>
                <a:gd name="connsiteY3" fmla="*/ 5101 h 30684"/>
                <a:gd name="connsiteX4" fmla="*/ 1150 w 25104"/>
                <a:gd name="connsiteY4" fmla="*/ 8629 h 30684"/>
                <a:gd name="connsiteX5" fmla="*/ 17677 w 25104"/>
                <a:gd name="connsiteY5" fmla="*/ 30354 h 30684"/>
                <a:gd name="connsiteX6" fmla="*/ 25104 w 25104"/>
                <a:gd name="connsiteY6" fmla="*/ 30354 h 30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104" h="30684">
                  <a:moveTo>
                    <a:pt x="25104" y="30354"/>
                  </a:moveTo>
                  <a:cubicBezTo>
                    <a:pt x="20091" y="17913"/>
                    <a:pt x="14520" y="8629"/>
                    <a:pt x="6721" y="830"/>
                  </a:cubicBezTo>
                  <a:cubicBezTo>
                    <a:pt x="5792" y="-99"/>
                    <a:pt x="3007" y="-284"/>
                    <a:pt x="1707" y="458"/>
                  </a:cubicBezTo>
                  <a:cubicBezTo>
                    <a:pt x="593" y="1201"/>
                    <a:pt x="222" y="3429"/>
                    <a:pt x="36" y="5101"/>
                  </a:cubicBezTo>
                  <a:cubicBezTo>
                    <a:pt x="-150" y="6215"/>
                    <a:pt x="407" y="7700"/>
                    <a:pt x="1150" y="8629"/>
                  </a:cubicBezTo>
                  <a:cubicBezTo>
                    <a:pt x="6535" y="15871"/>
                    <a:pt x="11920" y="23298"/>
                    <a:pt x="17677" y="30354"/>
                  </a:cubicBezTo>
                  <a:cubicBezTo>
                    <a:pt x="18234" y="31097"/>
                    <a:pt x="20648" y="30354"/>
                    <a:pt x="25104" y="30354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5" name="Полилиния: фигура 1204">
              <a:extLst>
                <a:ext uri="{FF2B5EF4-FFF2-40B4-BE49-F238E27FC236}">
                  <a16:creationId xmlns:a16="http://schemas.microsoft.com/office/drawing/2014/main" id="{FA18EDD0-3925-92DC-1647-72FFA78A7873}"/>
                </a:ext>
              </a:extLst>
            </p:cNvPr>
            <p:cNvSpPr/>
            <p:nvPr/>
          </p:nvSpPr>
          <p:spPr>
            <a:xfrm>
              <a:off x="12299131" y="2489059"/>
              <a:ext cx="9647" cy="44751"/>
            </a:xfrm>
            <a:custGeom>
              <a:avLst/>
              <a:gdLst>
                <a:gd name="connsiteX0" fmla="*/ 1663 w 9647"/>
                <a:gd name="connsiteY0" fmla="*/ 8170 h 44751"/>
                <a:gd name="connsiteX1" fmla="*/ 2406 w 9647"/>
                <a:gd name="connsiteY1" fmla="*/ 44751 h 44751"/>
                <a:gd name="connsiteX2" fmla="*/ 9648 w 9647"/>
                <a:gd name="connsiteY2" fmla="*/ 0 h 44751"/>
                <a:gd name="connsiteX3" fmla="*/ 1663 w 9647"/>
                <a:gd name="connsiteY3" fmla="*/ 8170 h 44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47" h="44751">
                  <a:moveTo>
                    <a:pt x="1663" y="8170"/>
                  </a:moveTo>
                  <a:cubicBezTo>
                    <a:pt x="-751" y="20240"/>
                    <a:pt x="-565" y="32496"/>
                    <a:pt x="2406" y="44751"/>
                  </a:cubicBezTo>
                  <a:cubicBezTo>
                    <a:pt x="8905" y="41038"/>
                    <a:pt x="8905" y="41038"/>
                    <a:pt x="9648" y="0"/>
                  </a:cubicBezTo>
                  <a:cubicBezTo>
                    <a:pt x="5377" y="4457"/>
                    <a:pt x="2034" y="5942"/>
                    <a:pt x="1663" y="817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6" name="Полилиния: фигура 1205">
              <a:extLst>
                <a:ext uri="{FF2B5EF4-FFF2-40B4-BE49-F238E27FC236}">
                  <a16:creationId xmlns:a16="http://schemas.microsoft.com/office/drawing/2014/main" id="{75DE0BDE-5958-4214-CA6F-D72BCCA48591}"/>
                </a:ext>
              </a:extLst>
            </p:cNvPr>
            <p:cNvSpPr/>
            <p:nvPr/>
          </p:nvSpPr>
          <p:spPr>
            <a:xfrm>
              <a:off x="12268703" y="2462445"/>
              <a:ext cx="13676" cy="31442"/>
            </a:xfrm>
            <a:custGeom>
              <a:avLst/>
              <a:gdLst>
                <a:gd name="connsiteX0" fmla="*/ 6466 w 13676"/>
                <a:gd name="connsiteY0" fmla="*/ 27358 h 31442"/>
                <a:gd name="connsiteX1" fmla="*/ 12036 w 13676"/>
                <a:gd name="connsiteY1" fmla="*/ 31443 h 31442"/>
                <a:gd name="connsiteX2" fmla="*/ 8323 w 13676"/>
                <a:gd name="connsiteY2" fmla="*/ 61 h 31442"/>
                <a:gd name="connsiteX3" fmla="*/ 152 w 13676"/>
                <a:gd name="connsiteY3" fmla="*/ 6560 h 31442"/>
                <a:gd name="connsiteX4" fmla="*/ 6466 w 13676"/>
                <a:gd name="connsiteY4" fmla="*/ 27358 h 3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76" h="31442">
                  <a:moveTo>
                    <a:pt x="6466" y="27358"/>
                  </a:moveTo>
                  <a:cubicBezTo>
                    <a:pt x="7023" y="29029"/>
                    <a:pt x="9622" y="29771"/>
                    <a:pt x="12036" y="31443"/>
                  </a:cubicBezTo>
                  <a:cubicBezTo>
                    <a:pt x="16679" y="19373"/>
                    <a:pt x="10180" y="10274"/>
                    <a:pt x="8323" y="61"/>
                  </a:cubicBezTo>
                  <a:cubicBezTo>
                    <a:pt x="1266" y="-496"/>
                    <a:pt x="-590" y="2846"/>
                    <a:pt x="152" y="6560"/>
                  </a:cubicBezTo>
                  <a:cubicBezTo>
                    <a:pt x="1638" y="13616"/>
                    <a:pt x="4052" y="20487"/>
                    <a:pt x="6466" y="2735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7" name="Полилиния: фигура 1206">
              <a:extLst>
                <a:ext uri="{FF2B5EF4-FFF2-40B4-BE49-F238E27FC236}">
                  <a16:creationId xmlns:a16="http://schemas.microsoft.com/office/drawing/2014/main" id="{9732AFAB-D524-5748-15FF-6887824CCE22}"/>
                </a:ext>
              </a:extLst>
            </p:cNvPr>
            <p:cNvSpPr/>
            <p:nvPr/>
          </p:nvSpPr>
          <p:spPr>
            <a:xfrm>
              <a:off x="12255938" y="2558983"/>
              <a:ext cx="15331" cy="27563"/>
            </a:xfrm>
            <a:custGeom>
              <a:avLst/>
              <a:gdLst>
                <a:gd name="connsiteX0" fmla="*/ 9204 w 15331"/>
                <a:gd name="connsiteY0" fmla="*/ 25707 h 27563"/>
                <a:gd name="connsiteX1" fmla="*/ 15332 w 15331"/>
                <a:gd name="connsiteY1" fmla="*/ 27564 h 27563"/>
                <a:gd name="connsiteX2" fmla="*/ 9947 w 15331"/>
                <a:gd name="connsiteY2" fmla="*/ 3981 h 27563"/>
                <a:gd name="connsiteX3" fmla="*/ 2705 w 15331"/>
                <a:gd name="connsiteY3" fmla="*/ 81 h 27563"/>
                <a:gd name="connsiteX4" fmla="*/ 848 w 15331"/>
                <a:gd name="connsiteY4" fmla="*/ 7509 h 27563"/>
                <a:gd name="connsiteX5" fmla="*/ 9204 w 15331"/>
                <a:gd name="connsiteY5" fmla="*/ 25707 h 2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31" h="27563">
                  <a:moveTo>
                    <a:pt x="9204" y="25707"/>
                  </a:moveTo>
                  <a:cubicBezTo>
                    <a:pt x="9761" y="27006"/>
                    <a:pt x="12918" y="26821"/>
                    <a:pt x="15332" y="27564"/>
                  </a:cubicBezTo>
                  <a:cubicBezTo>
                    <a:pt x="14403" y="12523"/>
                    <a:pt x="14032" y="9366"/>
                    <a:pt x="9947" y="3981"/>
                  </a:cubicBezTo>
                  <a:cubicBezTo>
                    <a:pt x="8461" y="1938"/>
                    <a:pt x="4747" y="-476"/>
                    <a:pt x="2705" y="81"/>
                  </a:cubicBezTo>
                  <a:cubicBezTo>
                    <a:pt x="-823" y="824"/>
                    <a:pt x="-266" y="4538"/>
                    <a:pt x="848" y="7509"/>
                  </a:cubicBezTo>
                  <a:cubicBezTo>
                    <a:pt x="3633" y="13637"/>
                    <a:pt x="6047" y="19765"/>
                    <a:pt x="9204" y="2570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8" name="Полилиния: фигура 1207">
              <a:extLst>
                <a:ext uri="{FF2B5EF4-FFF2-40B4-BE49-F238E27FC236}">
                  <a16:creationId xmlns:a16="http://schemas.microsoft.com/office/drawing/2014/main" id="{CA14BD02-856E-8DE7-3A62-B1FC923A7DFA}"/>
                </a:ext>
              </a:extLst>
            </p:cNvPr>
            <p:cNvSpPr/>
            <p:nvPr/>
          </p:nvSpPr>
          <p:spPr>
            <a:xfrm>
              <a:off x="12230418" y="2573926"/>
              <a:ext cx="18011" cy="26547"/>
            </a:xfrm>
            <a:custGeom>
              <a:avLst/>
              <a:gdLst>
                <a:gd name="connsiteX0" fmla="*/ 0 w 18011"/>
                <a:gd name="connsiteY0" fmla="*/ 4822 h 26547"/>
                <a:gd name="connsiteX1" fmla="*/ 15969 w 18011"/>
                <a:gd name="connsiteY1" fmla="*/ 26548 h 26547"/>
                <a:gd name="connsiteX2" fmla="*/ 18012 w 18011"/>
                <a:gd name="connsiteY2" fmla="*/ 23019 h 26547"/>
                <a:gd name="connsiteX3" fmla="*/ 9099 w 18011"/>
                <a:gd name="connsiteY3" fmla="*/ 1851 h 26547"/>
                <a:gd name="connsiteX4" fmla="*/ 0 w 18011"/>
                <a:gd name="connsiteY4" fmla="*/ 4822 h 2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11" h="26547">
                  <a:moveTo>
                    <a:pt x="0" y="4822"/>
                  </a:moveTo>
                  <a:cubicBezTo>
                    <a:pt x="6128" y="11135"/>
                    <a:pt x="5942" y="22277"/>
                    <a:pt x="15969" y="26548"/>
                  </a:cubicBezTo>
                  <a:cubicBezTo>
                    <a:pt x="16898" y="25062"/>
                    <a:pt x="18012" y="23948"/>
                    <a:pt x="18012" y="23019"/>
                  </a:cubicBezTo>
                  <a:cubicBezTo>
                    <a:pt x="17455" y="15035"/>
                    <a:pt x="13927" y="7979"/>
                    <a:pt x="9099" y="1851"/>
                  </a:cubicBezTo>
                  <a:cubicBezTo>
                    <a:pt x="6314" y="-1492"/>
                    <a:pt x="2785" y="-192"/>
                    <a:pt x="0" y="482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9" name="Полилиния: фигура 1208">
              <a:extLst>
                <a:ext uri="{FF2B5EF4-FFF2-40B4-BE49-F238E27FC236}">
                  <a16:creationId xmlns:a16="http://schemas.microsoft.com/office/drawing/2014/main" id="{3442A2B5-F4F5-1B11-6CD1-A9A27CF0A1D2}"/>
                </a:ext>
              </a:extLst>
            </p:cNvPr>
            <p:cNvSpPr/>
            <p:nvPr/>
          </p:nvSpPr>
          <p:spPr>
            <a:xfrm>
              <a:off x="12284072" y="2634455"/>
              <a:ext cx="13379" cy="24076"/>
            </a:xfrm>
            <a:custGeom>
              <a:avLst/>
              <a:gdLst>
                <a:gd name="connsiteX0" fmla="*/ 4095 w 13379"/>
                <a:gd name="connsiteY0" fmla="*/ 0 h 24076"/>
                <a:gd name="connsiteX1" fmla="*/ 381 w 13379"/>
                <a:gd name="connsiteY1" fmla="*/ 3157 h 24076"/>
                <a:gd name="connsiteX2" fmla="*/ 8552 w 13379"/>
                <a:gd name="connsiteY2" fmla="*/ 23954 h 24076"/>
                <a:gd name="connsiteX3" fmla="*/ 13379 w 13379"/>
                <a:gd name="connsiteY3" fmla="*/ 23397 h 24076"/>
                <a:gd name="connsiteX4" fmla="*/ 7995 w 13379"/>
                <a:gd name="connsiteY4" fmla="*/ 2785 h 24076"/>
                <a:gd name="connsiteX5" fmla="*/ 4095 w 13379"/>
                <a:gd name="connsiteY5" fmla="*/ 0 h 24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79" h="24076">
                  <a:moveTo>
                    <a:pt x="4095" y="0"/>
                  </a:moveTo>
                  <a:cubicBezTo>
                    <a:pt x="2795" y="186"/>
                    <a:pt x="567" y="1857"/>
                    <a:pt x="381" y="3157"/>
                  </a:cubicBezTo>
                  <a:cubicBezTo>
                    <a:pt x="-919" y="11513"/>
                    <a:pt x="938" y="18940"/>
                    <a:pt x="8552" y="23954"/>
                  </a:cubicBezTo>
                  <a:cubicBezTo>
                    <a:pt x="9294" y="24325"/>
                    <a:pt x="10780" y="23768"/>
                    <a:pt x="13379" y="23397"/>
                  </a:cubicBezTo>
                  <a:cubicBezTo>
                    <a:pt x="11337" y="15598"/>
                    <a:pt x="9851" y="9099"/>
                    <a:pt x="7995" y="2785"/>
                  </a:cubicBezTo>
                  <a:cubicBezTo>
                    <a:pt x="7623" y="1486"/>
                    <a:pt x="5395" y="0"/>
                    <a:pt x="4095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0" name="Полилиния: фигура 1209">
              <a:extLst>
                <a:ext uri="{FF2B5EF4-FFF2-40B4-BE49-F238E27FC236}">
                  <a16:creationId xmlns:a16="http://schemas.microsoft.com/office/drawing/2014/main" id="{7D1271C3-BF33-D56C-567A-D0B726223E71}"/>
                </a:ext>
              </a:extLst>
            </p:cNvPr>
            <p:cNvSpPr/>
            <p:nvPr/>
          </p:nvSpPr>
          <p:spPr>
            <a:xfrm>
              <a:off x="12379238" y="2803965"/>
              <a:ext cx="34084" cy="27616"/>
            </a:xfrm>
            <a:custGeom>
              <a:avLst/>
              <a:gdLst>
                <a:gd name="connsiteX0" fmla="*/ 34084 w 34084"/>
                <a:gd name="connsiteY0" fmla="*/ 24722 h 27616"/>
                <a:gd name="connsiteX1" fmla="*/ 8088 w 34084"/>
                <a:gd name="connsiteY1" fmla="*/ 768 h 27616"/>
                <a:gd name="connsiteX2" fmla="*/ 1589 w 34084"/>
                <a:gd name="connsiteY2" fmla="*/ 768 h 27616"/>
                <a:gd name="connsiteX3" fmla="*/ 1960 w 34084"/>
                <a:gd name="connsiteY3" fmla="*/ 6895 h 27616"/>
                <a:gd name="connsiteX4" fmla="*/ 22572 w 34084"/>
                <a:gd name="connsiteY4" fmla="*/ 25464 h 27616"/>
                <a:gd name="connsiteX5" fmla="*/ 34084 w 34084"/>
                <a:gd name="connsiteY5" fmla="*/ 24722 h 27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084" h="27616">
                  <a:moveTo>
                    <a:pt x="34084" y="24722"/>
                  </a:moveTo>
                  <a:cubicBezTo>
                    <a:pt x="25914" y="15251"/>
                    <a:pt x="18115" y="6895"/>
                    <a:pt x="8088" y="768"/>
                  </a:cubicBezTo>
                  <a:cubicBezTo>
                    <a:pt x="6416" y="-161"/>
                    <a:pt x="3074" y="-347"/>
                    <a:pt x="1589" y="768"/>
                  </a:cubicBezTo>
                  <a:cubicBezTo>
                    <a:pt x="-1011" y="2253"/>
                    <a:pt x="-83" y="5224"/>
                    <a:pt x="1960" y="6895"/>
                  </a:cubicBezTo>
                  <a:cubicBezTo>
                    <a:pt x="8645" y="13209"/>
                    <a:pt x="15330" y="19522"/>
                    <a:pt x="22572" y="25464"/>
                  </a:cubicBezTo>
                  <a:cubicBezTo>
                    <a:pt x="24985" y="27507"/>
                    <a:pt x="28885" y="29364"/>
                    <a:pt x="34084" y="2472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1" name="Полилиния: фигура 1210">
              <a:extLst>
                <a:ext uri="{FF2B5EF4-FFF2-40B4-BE49-F238E27FC236}">
                  <a16:creationId xmlns:a16="http://schemas.microsoft.com/office/drawing/2014/main" id="{41A2623B-C4B3-5A2D-3312-451FAE4D9512}"/>
                </a:ext>
              </a:extLst>
            </p:cNvPr>
            <p:cNvSpPr/>
            <p:nvPr/>
          </p:nvSpPr>
          <p:spPr>
            <a:xfrm>
              <a:off x="12420565" y="2801739"/>
              <a:ext cx="33981" cy="24360"/>
            </a:xfrm>
            <a:custGeom>
              <a:avLst/>
              <a:gdLst>
                <a:gd name="connsiteX0" fmla="*/ 19312 w 33981"/>
                <a:gd name="connsiteY0" fmla="*/ 21563 h 24360"/>
                <a:gd name="connsiteX1" fmla="*/ 27854 w 33981"/>
                <a:gd name="connsiteY1" fmla="*/ 24348 h 24360"/>
                <a:gd name="connsiteX2" fmla="*/ 33981 w 33981"/>
                <a:gd name="connsiteY2" fmla="*/ 21192 h 24360"/>
                <a:gd name="connsiteX3" fmla="*/ 10399 w 33981"/>
                <a:gd name="connsiteY3" fmla="*/ 1880 h 24360"/>
                <a:gd name="connsiteX4" fmla="*/ 0 w 33981"/>
                <a:gd name="connsiteY4" fmla="*/ 5779 h 24360"/>
                <a:gd name="connsiteX5" fmla="*/ 19312 w 33981"/>
                <a:gd name="connsiteY5" fmla="*/ 21563 h 24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81" h="24360">
                  <a:moveTo>
                    <a:pt x="19312" y="21563"/>
                  </a:moveTo>
                  <a:cubicBezTo>
                    <a:pt x="21911" y="23049"/>
                    <a:pt x="24882" y="24163"/>
                    <a:pt x="27854" y="24348"/>
                  </a:cubicBezTo>
                  <a:cubicBezTo>
                    <a:pt x="29525" y="24534"/>
                    <a:pt x="31567" y="22491"/>
                    <a:pt x="33981" y="21192"/>
                  </a:cubicBezTo>
                  <a:cubicBezTo>
                    <a:pt x="25254" y="14135"/>
                    <a:pt x="17826" y="7822"/>
                    <a:pt x="10399" y="1880"/>
                  </a:cubicBezTo>
                  <a:cubicBezTo>
                    <a:pt x="5756" y="-1834"/>
                    <a:pt x="2600" y="209"/>
                    <a:pt x="0" y="5779"/>
                  </a:cubicBezTo>
                  <a:cubicBezTo>
                    <a:pt x="5385" y="11721"/>
                    <a:pt x="11884" y="17292"/>
                    <a:pt x="19312" y="21563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2" name="Полилиния: фигура 1211">
              <a:extLst>
                <a:ext uri="{FF2B5EF4-FFF2-40B4-BE49-F238E27FC236}">
                  <a16:creationId xmlns:a16="http://schemas.microsoft.com/office/drawing/2014/main" id="{31EBC202-4360-26C7-6AA1-2B33A583B654}"/>
                </a:ext>
              </a:extLst>
            </p:cNvPr>
            <p:cNvSpPr/>
            <p:nvPr/>
          </p:nvSpPr>
          <p:spPr>
            <a:xfrm>
              <a:off x="12464316" y="2783643"/>
              <a:ext cx="36031" cy="24061"/>
            </a:xfrm>
            <a:custGeom>
              <a:avLst/>
              <a:gdLst>
                <a:gd name="connsiteX0" fmla="*/ 33681 w 36031"/>
                <a:gd name="connsiteY0" fmla="*/ 24061 h 24061"/>
                <a:gd name="connsiteX1" fmla="*/ 31825 w 36031"/>
                <a:gd name="connsiteY1" fmla="*/ 12177 h 24061"/>
                <a:gd name="connsiteX2" fmla="*/ 5271 w 36031"/>
                <a:gd name="connsiteY2" fmla="*/ 293 h 24061"/>
                <a:gd name="connsiteX3" fmla="*/ 72 w 36031"/>
                <a:gd name="connsiteY3" fmla="*/ 6792 h 24061"/>
                <a:gd name="connsiteX4" fmla="*/ 33681 w 36031"/>
                <a:gd name="connsiteY4" fmla="*/ 24061 h 24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31" h="24061">
                  <a:moveTo>
                    <a:pt x="33681" y="24061"/>
                  </a:moveTo>
                  <a:cubicBezTo>
                    <a:pt x="38138" y="17934"/>
                    <a:pt x="35538" y="14034"/>
                    <a:pt x="31825" y="12177"/>
                  </a:cubicBezTo>
                  <a:cubicBezTo>
                    <a:pt x="23283" y="7721"/>
                    <a:pt x="14370" y="3635"/>
                    <a:pt x="5271" y="293"/>
                  </a:cubicBezTo>
                  <a:cubicBezTo>
                    <a:pt x="2300" y="-821"/>
                    <a:pt x="-485" y="1221"/>
                    <a:pt x="72" y="6792"/>
                  </a:cubicBezTo>
                  <a:cubicBezTo>
                    <a:pt x="10656" y="11991"/>
                    <a:pt x="21797" y="17748"/>
                    <a:pt x="33681" y="2406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3" name="Полилиния: фигура 1212">
              <a:extLst>
                <a:ext uri="{FF2B5EF4-FFF2-40B4-BE49-F238E27FC236}">
                  <a16:creationId xmlns:a16="http://schemas.microsoft.com/office/drawing/2014/main" id="{091C2A9D-A49E-F70D-E664-460AF699F93F}"/>
                </a:ext>
              </a:extLst>
            </p:cNvPr>
            <p:cNvSpPr/>
            <p:nvPr/>
          </p:nvSpPr>
          <p:spPr>
            <a:xfrm>
              <a:off x="12405731" y="2868686"/>
              <a:ext cx="27275" cy="23894"/>
            </a:xfrm>
            <a:custGeom>
              <a:avLst/>
              <a:gdLst>
                <a:gd name="connsiteX0" fmla="*/ 27275 w 27275"/>
                <a:gd name="connsiteY0" fmla="*/ 22022 h 23894"/>
                <a:gd name="connsiteX1" fmla="*/ 6664 w 27275"/>
                <a:gd name="connsiteY1" fmla="*/ 110 h 23894"/>
                <a:gd name="connsiteX2" fmla="*/ 536 w 27275"/>
                <a:gd name="connsiteY2" fmla="*/ 2524 h 23894"/>
                <a:gd name="connsiteX3" fmla="*/ 721 w 27275"/>
                <a:gd name="connsiteY3" fmla="*/ 7352 h 23894"/>
                <a:gd name="connsiteX4" fmla="*/ 24490 w 27275"/>
                <a:gd name="connsiteY4" fmla="*/ 23879 h 23894"/>
                <a:gd name="connsiteX5" fmla="*/ 27275 w 27275"/>
                <a:gd name="connsiteY5" fmla="*/ 22022 h 23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75" h="23894">
                  <a:moveTo>
                    <a:pt x="27275" y="22022"/>
                  </a:moveTo>
                  <a:cubicBezTo>
                    <a:pt x="21704" y="12366"/>
                    <a:pt x="12420" y="1967"/>
                    <a:pt x="6664" y="110"/>
                  </a:cubicBezTo>
                  <a:cubicBezTo>
                    <a:pt x="4992" y="-447"/>
                    <a:pt x="2207" y="1224"/>
                    <a:pt x="536" y="2524"/>
                  </a:cubicBezTo>
                  <a:cubicBezTo>
                    <a:pt x="-207" y="3267"/>
                    <a:pt x="-207" y="6609"/>
                    <a:pt x="721" y="7352"/>
                  </a:cubicBezTo>
                  <a:cubicBezTo>
                    <a:pt x="7963" y="13851"/>
                    <a:pt x="14834" y="20907"/>
                    <a:pt x="24490" y="23879"/>
                  </a:cubicBezTo>
                  <a:cubicBezTo>
                    <a:pt x="25047" y="24064"/>
                    <a:pt x="26161" y="22579"/>
                    <a:pt x="27275" y="2202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4" name="Полилиния: фигура 1213">
              <a:extLst>
                <a:ext uri="{FF2B5EF4-FFF2-40B4-BE49-F238E27FC236}">
                  <a16:creationId xmlns:a16="http://schemas.microsoft.com/office/drawing/2014/main" id="{70DF9A35-85B0-A180-5C51-AEDBBA3DD9B4}"/>
                </a:ext>
              </a:extLst>
            </p:cNvPr>
            <p:cNvSpPr/>
            <p:nvPr/>
          </p:nvSpPr>
          <p:spPr>
            <a:xfrm>
              <a:off x="12388804" y="2756717"/>
              <a:ext cx="31389" cy="21355"/>
            </a:xfrm>
            <a:custGeom>
              <a:avLst/>
              <a:gdLst>
                <a:gd name="connsiteX0" fmla="*/ 30089 w 31389"/>
                <a:gd name="connsiteY0" fmla="*/ 21277 h 21355"/>
                <a:gd name="connsiteX1" fmla="*/ 31389 w 31389"/>
                <a:gd name="connsiteY1" fmla="*/ 20163 h 21355"/>
                <a:gd name="connsiteX2" fmla="*/ 30461 w 31389"/>
                <a:gd name="connsiteY2" fmla="*/ 16820 h 21355"/>
                <a:gd name="connsiteX3" fmla="*/ 6878 w 31389"/>
                <a:gd name="connsiteY3" fmla="*/ 294 h 21355"/>
                <a:gd name="connsiteX4" fmla="*/ 565 w 31389"/>
                <a:gd name="connsiteY4" fmla="*/ 1779 h 21355"/>
                <a:gd name="connsiteX5" fmla="*/ 193 w 31389"/>
                <a:gd name="connsiteY5" fmla="*/ 5122 h 21355"/>
                <a:gd name="connsiteX6" fmla="*/ 30089 w 31389"/>
                <a:gd name="connsiteY6" fmla="*/ 21277 h 2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389" h="21355">
                  <a:moveTo>
                    <a:pt x="30089" y="21277"/>
                  </a:moveTo>
                  <a:cubicBezTo>
                    <a:pt x="30461" y="21277"/>
                    <a:pt x="30832" y="20534"/>
                    <a:pt x="31389" y="20163"/>
                  </a:cubicBezTo>
                  <a:cubicBezTo>
                    <a:pt x="31018" y="19049"/>
                    <a:pt x="31203" y="17377"/>
                    <a:pt x="30461" y="16820"/>
                  </a:cubicBezTo>
                  <a:cubicBezTo>
                    <a:pt x="22662" y="11064"/>
                    <a:pt x="15048" y="5493"/>
                    <a:pt x="6878" y="294"/>
                  </a:cubicBezTo>
                  <a:cubicBezTo>
                    <a:pt x="5578" y="-635"/>
                    <a:pt x="2607" y="851"/>
                    <a:pt x="565" y="1779"/>
                  </a:cubicBezTo>
                  <a:cubicBezTo>
                    <a:pt x="7" y="1965"/>
                    <a:pt x="-178" y="4379"/>
                    <a:pt x="193" y="5122"/>
                  </a:cubicBezTo>
                  <a:cubicBezTo>
                    <a:pt x="7807" y="14778"/>
                    <a:pt x="16720" y="22205"/>
                    <a:pt x="30089" y="2127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5" name="Полилиния: фигура 1214">
              <a:extLst>
                <a:ext uri="{FF2B5EF4-FFF2-40B4-BE49-F238E27FC236}">
                  <a16:creationId xmlns:a16="http://schemas.microsoft.com/office/drawing/2014/main" id="{F88C64A1-B76A-C59C-9B1A-DDF9948AF439}"/>
                </a:ext>
              </a:extLst>
            </p:cNvPr>
            <p:cNvSpPr/>
            <p:nvPr/>
          </p:nvSpPr>
          <p:spPr>
            <a:xfrm>
              <a:off x="12444429" y="2897934"/>
              <a:ext cx="27757" cy="20043"/>
            </a:xfrm>
            <a:custGeom>
              <a:avLst/>
              <a:gdLst>
                <a:gd name="connsiteX0" fmla="*/ 5104 w 27757"/>
                <a:gd name="connsiteY0" fmla="*/ 16 h 20043"/>
                <a:gd name="connsiteX1" fmla="*/ 647 w 27757"/>
                <a:gd name="connsiteY1" fmla="*/ 2430 h 20043"/>
                <a:gd name="connsiteX2" fmla="*/ 276 w 27757"/>
                <a:gd name="connsiteY2" fmla="*/ 5772 h 20043"/>
                <a:gd name="connsiteX3" fmla="*/ 24044 w 27757"/>
                <a:gd name="connsiteY3" fmla="*/ 19885 h 20043"/>
                <a:gd name="connsiteX4" fmla="*/ 27758 w 27757"/>
                <a:gd name="connsiteY4" fmla="*/ 16542 h 20043"/>
                <a:gd name="connsiteX5" fmla="*/ 11603 w 27757"/>
                <a:gd name="connsiteY5" fmla="*/ 3173 h 20043"/>
                <a:gd name="connsiteX6" fmla="*/ 5104 w 27757"/>
                <a:gd name="connsiteY6" fmla="*/ 16 h 20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757" h="20043">
                  <a:moveTo>
                    <a:pt x="5104" y="16"/>
                  </a:moveTo>
                  <a:cubicBezTo>
                    <a:pt x="3804" y="-170"/>
                    <a:pt x="1761" y="1316"/>
                    <a:pt x="647" y="2430"/>
                  </a:cubicBezTo>
                  <a:cubicBezTo>
                    <a:pt x="90" y="2987"/>
                    <a:pt x="-282" y="5030"/>
                    <a:pt x="276" y="5772"/>
                  </a:cubicBezTo>
                  <a:cubicBezTo>
                    <a:pt x="5846" y="14314"/>
                    <a:pt x="12717" y="21185"/>
                    <a:pt x="24044" y="19885"/>
                  </a:cubicBezTo>
                  <a:cubicBezTo>
                    <a:pt x="24972" y="19699"/>
                    <a:pt x="25715" y="18399"/>
                    <a:pt x="27758" y="16542"/>
                  </a:cubicBezTo>
                  <a:cubicBezTo>
                    <a:pt x="21816" y="11714"/>
                    <a:pt x="16802" y="7258"/>
                    <a:pt x="11603" y="3173"/>
                  </a:cubicBezTo>
                  <a:cubicBezTo>
                    <a:pt x="9746" y="1687"/>
                    <a:pt x="7332" y="387"/>
                    <a:pt x="5104" y="16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6" name="Полилиния: фигура 1215">
              <a:extLst>
                <a:ext uri="{FF2B5EF4-FFF2-40B4-BE49-F238E27FC236}">
                  <a16:creationId xmlns:a16="http://schemas.microsoft.com/office/drawing/2014/main" id="{41277AE3-774D-A733-ABEC-8AA9C808A1B7}"/>
                </a:ext>
              </a:extLst>
            </p:cNvPr>
            <p:cNvSpPr/>
            <p:nvPr/>
          </p:nvSpPr>
          <p:spPr>
            <a:xfrm>
              <a:off x="12469958" y="2813360"/>
              <a:ext cx="32635" cy="20741"/>
            </a:xfrm>
            <a:custGeom>
              <a:avLst/>
              <a:gdLst>
                <a:gd name="connsiteX0" fmla="*/ 0 w 32635"/>
                <a:gd name="connsiteY0" fmla="*/ 3072 h 20741"/>
                <a:gd name="connsiteX1" fmla="*/ 29339 w 32635"/>
                <a:gd name="connsiteY1" fmla="*/ 20712 h 20741"/>
                <a:gd name="connsiteX2" fmla="*/ 32310 w 32635"/>
                <a:gd name="connsiteY2" fmla="*/ 19598 h 20741"/>
                <a:gd name="connsiteX3" fmla="*/ 32124 w 32635"/>
                <a:gd name="connsiteY3" fmla="*/ 14956 h 20741"/>
                <a:gd name="connsiteX4" fmla="*/ 5571 w 32635"/>
                <a:gd name="connsiteY4" fmla="*/ 101 h 20741"/>
                <a:gd name="connsiteX5" fmla="*/ 0 w 32635"/>
                <a:gd name="connsiteY5" fmla="*/ 3072 h 2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635" h="20741">
                  <a:moveTo>
                    <a:pt x="0" y="3072"/>
                  </a:moveTo>
                  <a:cubicBezTo>
                    <a:pt x="10584" y="11985"/>
                    <a:pt x="22283" y="18856"/>
                    <a:pt x="29339" y="20712"/>
                  </a:cubicBezTo>
                  <a:cubicBezTo>
                    <a:pt x="30268" y="20898"/>
                    <a:pt x="32310" y="20155"/>
                    <a:pt x="32310" y="19598"/>
                  </a:cubicBezTo>
                  <a:cubicBezTo>
                    <a:pt x="32681" y="18113"/>
                    <a:pt x="32867" y="15513"/>
                    <a:pt x="32124" y="14956"/>
                  </a:cubicBezTo>
                  <a:cubicBezTo>
                    <a:pt x="23397" y="9757"/>
                    <a:pt x="14484" y="4743"/>
                    <a:pt x="5571" y="101"/>
                  </a:cubicBezTo>
                  <a:cubicBezTo>
                    <a:pt x="5014" y="-456"/>
                    <a:pt x="2971" y="1401"/>
                    <a:pt x="0" y="307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7" name="Полилиния: фигура 1216">
              <a:extLst>
                <a:ext uri="{FF2B5EF4-FFF2-40B4-BE49-F238E27FC236}">
                  <a16:creationId xmlns:a16="http://schemas.microsoft.com/office/drawing/2014/main" id="{2249B513-0982-E0CA-E617-42D45E08DFE3}"/>
                </a:ext>
              </a:extLst>
            </p:cNvPr>
            <p:cNvSpPr/>
            <p:nvPr/>
          </p:nvSpPr>
          <p:spPr>
            <a:xfrm>
              <a:off x="12469773" y="2875667"/>
              <a:ext cx="24139" cy="20054"/>
            </a:xfrm>
            <a:custGeom>
              <a:avLst/>
              <a:gdLst>
                <a:gd name="connsiteX0" fmla="*/ 0 w 24139"/>
                <a:gd name="connsiteY0" fmla="*/ 0 h 20054"/>
                <a:gd name="connsiteX1" fmla="*/ 24140 w 24139"/>
                <a:gd name="connsiteY1" fmla="*/ 20055 h 20054"/>
                <a:gd name="connsiteX2" fmla="*/ 0 w 24139"/>
                <a:gd name="connsiteY2" fmla="*/ 0 h 2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39" h="20054">
                  <a:moveTo>
                    <a:pt x="0" y="0"/>
                  </a:moveTo>
                  <a:cubicBezTo>
                    <a:pt x="12256" y="17084"/>
                    <a:pt x="15784" y="19869"/>
                    <a:pt x="24140" y="20055"/>
                  </a:cubicBezTo>
                  <a:cubicBezTo>
                    <a:pt x="18569" y="5385"/>
                    <a:pt x="13184" y="743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8" name="Полилиния: фигура 1217">
              <a:extLst>
                <a:ext uri="{FF2B5EF4-FFF2-40B4-BE49-F238E27FC236}">
                  <a16:creationId xmlns:a16="http://schemas.microsoft.com/office/drawing/2014/main" id="{AA74218B-5385-E1D4-0070-03FC50B9AB85}"/>
                </a:ext>
              </a:extLst>
            </p:cNvPr>
            <p:cNvSpPr/>
            <p:nvPr/>
          </p:nvSpPr>
          <p:spPr>
            <a:xfrm>
              <a:off x="12517495" y="2816246"/>
              <a:ext cx="28039" cy="20425"/>
            </a:xfrm>
            <a:custGeom>
              <a:avLst/>
              <a:gdLst>
                <a:gd name="connsiteX0" fmla="*/ 27854 w 28039"/>
                <a:gd name="connsiteY0" fmla="*/ 17641 h 20425"/>
                <a:gd name="connsiteX1" fmla="*/ 27668 w 28039"/>
                <a:gd name="connsiteY1" fmla="*/ 14112 h 20425"/>
                <a:gd name="connsiteX2" fmla="*/ 3528 w 28039"/>
                <a:gd name="connsiteY2" fmla="*/ 0 h 20425"/>
                <a:gd name="connsiteX3" fmla="*/ 0 w 28039"/>
                <a:gd name="connsiteY3" fmla="*/ 4642 h 20425"/>
                <a:gd name="connsiteX4" fmla="*/ 25997 w 28039"/>
                <a:gd name="connsiteY4" fmla="*/ 20426 h 20425"/>
                <a:gd name="connsiteX5" fmla="*/ 27854 w 28039"/>
                <a:gd name="connsiteY5" fmla="*/ 17641 h 20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39" h="20425">
                  <a:moveTo>
                    <a:pt x="27854" y="17641"/>
                  </a:moveTo>
                  <a:cubicBezTo>
                    <a:pt x="28039" y="16526"/>
                    <a:pt x="28225" y="15041"/>
                    <a:pt x="27668" y="14112"/>
                  </a:cubicBezTo>
                  <a:cubicBezTo>
                    <a:pt x="22654" y="4271"/>
                    <a:pt x="13555" y="928"/>
                    <a:pt x="3528" y="0"/>
                  </a:cubicBezTo>
                  <a:cubicBezTo>
                    <a:pt x="2600" y="0"/>
                    <a:pt x="1486" y="2600"/>
                    <a:pt x="0" y="4642"/>
                  </a:cubicBezTo>
                  <a:cubicBezTo>
                    <a:pt x="8727" y="9842"/>
                    <a:pt x="16898" y="14855"/>
                    <a:pt x="25997" y="20426"/>
                  </a:cubicBezTo>
                  <a:cubicBezTo>
                    <a:pt x="27297" y="18755"/>
                    <a:pt x="27854" y="18198"/>
                    <a:pt x="27854" y="1764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9" name="Полилиния: фигура 1218">
              <a:extLst>
                <a:ext uri="{FF2B5EF4-FFF2-40B4-BE49-F238E27FC236}">
                  <a16:creationId xmlns:a16="http://schemas.microsoft.com/office/drawing/2014/main" id="{93E1344F-C0BF-78B8-299D-619F7ECC232B}"/>
                </a:ext>
              </a:extLst>
            </p:cNvPr>
            <p:cNvSpPr/>
            <p:nvPr/>
          </p:nvSpPr>
          <p:spPr>
            <a:xfrm>
              <a:off x="12437091" y="2848113"/>
              <a:ext cx="22317" cy="22168"/>
            </a:xfrm>
            <a:custGeom>
              <a:avLst/>
              <a:gdLst>
                <a:gd name="connsiteX0" fmla="*/ 14484 w 22317"/>
                <a:gd name="connsiteY0" fmla="*/ 4900 h 22168"/>
                <a:gd name="connsiteX1" fmla="*/ 0 w 22317"/>
                <a:gd name="connsiteY1" fmla="*/ 2486 h 22168"/>
                <a:gd name="connsiteX2" fmla="*/ 20426 w 22317"/>
                <a:gd name="connsiteY2" fmla="*/ 22169 h 22168"/>
                <a:gd name="connsiteX3" fmla="*/ 14484 w 22317"/>
                <a:gd name="connsiteY3" fmla="*/ 4900 h 22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17" h="22168">
                  <a:moveTo>
                    <a:pt x="14484" y="4900"/>
                  </a:moveTo>
                  <a:cubicBezTo>
                    <a:pt x="10770" y="629"/>
                    <a:pt x="6499" y="-2342"/>
                    <a:pt x="0" y="2486"/>
                  </a:cubicBezTo>
                  <a:cubicBezTo>
                    <a:pt x="4085" y="12142"/>
                    <a:pt x="12998" y="15855"/>
                    <a:pt x="20426" y="22169"/>
                  </a:cubicBezTo>
                  <a:cubicBezTo>
                    <a:pt x="25811" y="12884"/>
                    <a:pt x="18383" y="9542"/>
                    <a:pt x="14484" y="490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0" name="Полилиния: фигура 1219">
              <a:extLst>
                <a:ext uri="{FF2B5EF4-FFF2-40B4-BE49-F238E27FC236}">
                  <a16:creationId xmlns:a16="http://schemas.microsoft.com/office/drawing/2014/main" id="{484BEF34-C078-D644-EE84-C247F307DE12}"/>
                </a:ext>
              </a:extLst>
            </p:cNvPr>
            <p:cNvSpPr/>
            <p:nvPr/>
          </p:nvSpPr>
          <p:spPr>
            <a:xfrm>
              <a:off x="12496206" y="2852431"/>
              <a:ext cx="22857" cy="17678"/>
            </a:xfrm>
            <a:custGeom>
              <a:avLst/>
              <a:gdLst>
                <a:gd name="connsiteX0" fmla="*/ 863 w 22857"/>
                <a:gd name="connsiteY0" fmla="*/ 1510 h 17678"/>
                <a:gd name="connsiteX1" fmla="*/ 120 w 22857"/>
                <a:gd name="connsiteY1" fmla="*/ 4852 h 17678"/>
                <a:gd name="connsiteX2" fmla="*/ 19061 w 22857"/>
                <a:gd name="connsiteY2" fmla="*/ 17665 h 17678"/>
                <a:gd name="connsiteX3" fmla="*/ 22775 w 22857"/>
                <a:gd name="connsiteY3" fmla="*/ 15436 h 17678"/>
                <a:gd name="connsiteX4" fmla="*/ 22775 w 22857"/>
                <a:gd name="connsiteY4" fmla="*/ 13022 h 17678"/>
                <a:gd name="connsiteX5" fmla="*/ 4020 w 22857"/>
                <a:gd name="connsiteY5" fmla="*/ 24 h 17678"/>
                <a:gd name="connsiteX6" fmla="*/ 863 w 22857"/>
                <a:gd name="connsiteY6" fmla="*/ 1510 h 1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57" h="17678">
                  <a:moveTo>
                    <a:pt x="863" y="1510"/>
                  </a:moveTo>
                  <a:cubicBezTo>
                    <a:pt x="306" y="2252"/>
                    <a:pt x="-251" y="4109"/>
                    <a:pt x="120" y="4852"/>
                  </a:cubicBezTo>
                  <a:cubicBezTo>
                    <a:pt x="4763" y="11537"/>
                    <a:pt x="10890" y="16179"/>
                    <a:pt x="19061" y="17665"/>
                  </a:cubicBezTo>
                  <a:cubicBezTo>
                    <a:pt x="20175" y="17850"/>
                    <a:pt x="21660" y="16179"/>
                    <a:pt x="22775" y="15436"/>
                  </a:cubicBezTo>
                  <a:cubicBezTo>
                    <a:pt x="22775" y="14137"/>
                    <a:pt x="22960" y="13394"/>
                    <a:pt x="22775" y="13022"/>
                  </a:cubicBezTo>
                  <a:cubicBezTo>
                    <a:pt x="17761" y="6895"/>
                    <a:pt x="12190" y="1510"/>
                    <a:pt x="4020" y="24"/>
                  </a:cubicBezTo>
                  <a:cubicBezTo>
                    <a:pt x="2906" y="-162"/>
                    <a:pt x="1606" y="767"/>
                    <a:pt x="863" y="151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1" name="Полилиния: фигура 1220">
              <a:extLst>
                <a:ext uri="{FF2B5EF4-FFF2-40B4-BE49-F238E27FC236}">
                  <a16:creationId xmlns:a16="http://schemas.microsoft.com/office/drawing/2014/main" id="{101FF157-6440-D695-A7BC-857B2F955E8C}"/>
                </a:ext>
              </a:extLst>
            </p:cNvPr>
            <p:cNvSpPr/>
            <p:nvPr/>
          </p:nvSpPr>
          <p:spPr>
            <a:xfrm>
              <a:off x="12443353" y="2779823"/>
              <a:ext cx="9053" cy="7994"/>
            </a:xfrm>
            <a:custGeom>
              <a:avLst/>
              <a:gdLst>
                <a:gd name="connsiteX0" fmla="*/ 8037 w 9053"/>
                <a:gd name="connsiteY0" fmla="*/ 7640 h 7994"/>
                <a:gd name="connsiteX1" fmla="*/ 8965 w 9053"/>
                <a:gd name="connsiteY1" fmla="*/ 6155 h 7994"/>
                <a:gd name="connsiteX2" fmla="*/ 1723 w 9053"/>
                <a:gd name="connsiteY2" fmla="*/ 27 h 7994"/>
                <a:gd name="connsiteX3" fmla="*/ 238 w 9053"/>
                <a:gd name="connsiteY3" fmla="*/ 955 h 7994"/>
                <a:gd name="connsiteX4" fmla="*/ 52 w 9053"/>
                <a:gd name="connsiteY4" fmla="*/ 2627 h 7994"/>
                <a:gd name="connsiteX5" fmla="*/ 8037 w 9053"/>
                <a:gd name="connsiteY5" fmla="*/ 7640 h 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53" h="7994">
                  <a:moveTo>
                    <a:pt x="8037" y="7640"/>
                  </a:moveTo>
                  <a:cubicBezTo>
                    <a:pt x="8408" y="7455"/>
                    <a:pt x="8965" y="6712"/>
                    <a:pt x="8965" y="6155"/>
                  </a:cubicBezTo>
                  <a:cubicBezTo>
                    <a:pt x="9708" y="3184"/>
                    <a:pt x="5623" y="-344"/>
                    <a:pt x="1723" y="27"/>
                  </a:cubicBezTo>
                  <a:cubicBezTo>
                    <a:pt x="1166" y="27"/>
                    <a:pt x="795" y="584"/>
                    <a:pt x="238" y="955"/>
                  </a:cubicBezTo>
                  <a:cubicBezTo>
                    <a:pt x="238" y="1513"/>
                    <a:pt x="-134" y="2070"/>
                    <a:pt x="52" y="2627"/>
                  </a:cubicBezTo>
                  <a:cubicBezTo>
                    <a:pt x="1166" y="6526"/>
                    <a:pt x="5066" y="8940"/>
                    <a:pt x="8037" y="764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2" name="Полилиния: фигура 1221">
              <a:extLst>
                <a:ext uri="{FF2B5EF4-FFF2-40B4-BE49-F238E27FC236}">
                  <a16:creationId xmlns:a16="http://schemas.microsoft.com/office/drawing/2014/main" id="{576E8EA1-116D-126F-9C0A-A4127AF3A928}"/>
                </a:ext>
              </a:extLst>
            </p:cNvPr>
            <p:cNvSpPr/>
            <p:nvPr/>
          </p:nvSpPr>
          <p:spPr>
            <a:xfrm>
              <a:off x="12045656" y="2671080"/>
              <a:ext cx="44488" cy="22629"/>
            </a:xfrm>
            <a:custGeom>
              <a:avLst/>
              <a:gdLst>
                <a:gd name="connsiteX0" fmla="*/ 44194 w 44488"/>
                <a:gd name="connsiteY0" fmla="*/ 18339 h 22629"/>
                <a:gd name="connsiteX1" fmla="*/ 8542 w 44488"/>
                <a:gd name="connsiteY1" fmla="*/ 513 h 22629"/>
                <a:gd name="connsiteX2" fmla="*/ 0 w 44488"/>
                <a:gd name="connsiteY2" fmla="*/ 6455 h 22629"/>
                <a:gd name="connsiteX3" fmla="*/ 44194 w 44488"/>
                <a:gd name="connsiteY3" fmla="*/ 22610 h 22629"/>
                <a:gd name="connsiteX4" fmla="*/ 44194 w 44488"/>
                <a:gd name="connsiteY4" fmla="*/ 18339 h 22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88" h="22629">
                  <a:moveTo>
                    <a:pt x="44194" y="18339"/>
                  </a:moveTo>
                  <a:cubicBezTo>
                    <a:pt x="32496" y="12211"/>
                    <a:pt x="20612" y="6083"/>
                    <a:pt x="8542" y="513"/>
                  </a:cubicBezTo>
                  <a:cubicBezTo>
                    <a:pt x="5199" y="-973"/>
                    <a:pt x="1300" y="698"/>
                    <a:pt x="0" y="6455"/>
                  </a:cubicBezTo>
                  <a:cubicBezTo>
                    <a:pt x="14484" y="11840"/>
                    <a:pt x="27111" y="23167"/>
                    <a:pt x="44194" y="22610"/>
                  </a:cubicBezTo>
                  <a:cubicBezTo>
                    <a:pt x="44380" y="20382"/>
                    <a:pt x="44751" y="18525"/>
                    <a:pt x="44194" y="1833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3" name="Полилиния: фигура 1222">
              <a:extLst>
                <a:ext uri="{FF2B5EF4-FFF2-40B4-BE49-F238E27FC236}">
                  <a16:creationId xmlns:a16="http://schemas.microsoft.com/office/drawing/2014/main" id="{59FC3291-BC11-B0CB-7EB5-74CA25827C0C}"/>
                </a:ext>
              </a:extLst>
            </p:cNvPr>
            <p:cNvSpPr/>
            <p:nvPr/>
          </p:nvSpPr>
          <p:spPr>
            <a:xfrm>
              <a:off x="12105819" y="2703998"/>
              <a:ext cx="52550" cy="15668"/>
            </a:xfrm>
            <a:custGeom>
              <a:avLst/>
              <a:gdLst>
                <a:gd name="connsiteX0" fmla="*/ 2785 w 52550"/>
                <a:gd name="connsiteY0" fmla="*/ 1019 h 15668"/>
                <a:gd name="connsiteX1" fmla="*/ 0 w 52550"/>
                <a:gd name="connsiteY1" fmla="*/ 5661 h 15668"/>
                <a:gd name="connsiteX2" fmla="*/ 37324 w 52550"/>
                <a:gd name="connsiteY2" fmla="*/ 15317 h 15668"/>
                <a:gd name="connsiteX3" fmla="*/ 48094 w 52550"/>
                <a:gd name="connsiteY3" fmla="*/ 14760 h 15668"/>
                <a:gd name="connsiteX4" fmla="*/ 52550 w 52550"/>
                <a:gd name="connsiteY4" fmla="*/ 9375 h 15668"/>
                <a:gd name="connsiteX5" fmla="*/ 15227 w 52550"/>
                <a:gd name="connsiteY5" fmla="*/ 276 h 15668"/>
                <a:gd name="connsiteX6" fmla="*/ 2785 w 52550"/>
                <a:gd name="connsiteY6" fmla="*/ 1019 h 1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550" h="15668">
                  <a:moveTo>
                    <a:pt x="2785" y="1019"/>
                  </a:moveTo>
                  <a:cubicBezTo>
                    <a:pt x="1857" y="1205"/>
                    <a:pt x="1114" y="3619"/>
                    <a:pt x="0" y="5661"/>
                  </a:cubicBezTo>
                  <a:cubicBezTo>
                    <a:pt x="12998" y="9004"/>
                    <a:pt x="25068" y="12346"/>
                    <a:pt x="37324" y="15317"/>
                  </a:cubicBezTo>
                  <a:cubicBezTo>
                    <a:pt x="40666" y="16060"/>
                    <a:pt x="44566" y="15503"/>
                    <a:pt x="48094" y="14760"/>
                  </a:cubicBezTo>
                  <a:cubicBezTo>
                    <a:pt x="49394" y="14575"/>
                    <a:pt x="50322" y="12161"/>
                    <a:pt x="52550" y="9375"/>
                  </a:cubicBezTo>
                  <a:cubicBezTo>
                    <a:pt x="38624" y="5847"/>
                    <a:pt x="27111" y="2690"/>
                    <a:pt x="15227" y="276"/>
                  </a:cubicBezTo>
                  <a:cubicBezTo>
                    <a:pt x="11327" y="-466"/>
                    <a:pt x="6871" y="462"/>
                    <a:pt x="2785" y="101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4" name="Полилиния: фигура 1223">
              <a:extLst>
                <a:ext uri="{FF2B5EF4-FFF2-40B4-BE49-F238E27FC236}">
                  <a16:creationId xmlns:a16="http://schemas.microsoft.com/office/drawing/2014/main" id="{E7F364F5-7DD1-B1B0-A16A-B7607598F94E}"/>
                </a:ext>
              </a:extLst>
            </p:cNvPr>
            <p:cNvSpPr/>
            <p:nvPr/>
          </p:nvSpPr>
          <p:spPr>
            <a:xfrm>
              <a:off x="12137015" y="2616333"/>
              <a:ext cx="35095" cy="31120"/>
            </a:xfrm>
            <a:custGeom>
              <a:avLst/>
              <a:gdLst>
                <a:gd name="connsiteX0" fmla="*/ 34353 w 35095"/>
                <a:gd name="connsiteY0" fmla="*/ 31121 h 31120"/>
                <a:gd name="connsiteX1" fmla="*/ 35095 w 35095"/>
                <a:gd name="connsiteY1" fmla="*/ 29635 h 31120"/>
                <a:gd name="connsiteX2" fmla="*/ 8356 w 35095"/>
                <a:gd name="connsiteY2" fmla="*/ 296 h 31120"/>
                <a:gd name="connsiteX3" fmla="*/ 0 w 35095"/>
                <a:gd name="connsiteY3" fmla="*/ 1596 h 31120"/>
                <a:gd name="connsiteX4" fmla="*/ 34353 w 35095"/>
                <a:gd name="connsiteY4" fmla="*/ 31121 h 31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095" h="31120">
                  <a:moveTo>
                    <a:pt x="34353" y="31121"/>
                  </a:moveTo>
                  <a:cubicBezTo>
                    <a:pt x="34538" y="30564"/>
                    <a:pt x="35095" y="30007"/>
                    <a:pt x="35095" y="29635"/>
                  </a:cubicBezTo>
                  <a:cubicBezTo>
                    <a:pt x="29153" y="17194"/>
                    <a:pt x="19497" y="7909"/>
                    <a:pt x="8356" y="296"/>
                  </a:cubicBezTo>
                  <a:cubicBezTo>
                    <a:pt x="7056" y="-632"/>
                    <a:pt x="4271" y="853"/>
                    <a:pt x="0" y="1596"/>
                  </a:cubicBezTo>
                  <a:cubicBezTo>
                    <a:pt x="24325" y="29635"/>
                    <a:pt x="24325" y="29635"/>
                    <a:pt x="34353" y="3112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5" name="Полилиния: фигура 1224">
              <a:extLst>
                <a:ext uri="{FF2B5EF4-FFF2-40B4-BE49-F238E27FC236}">
                  <a16:creationId xmlns:a16="http://schemas.microsoft.com/office/drawing/2014/main" id="{59880C83-EDE0-27C3-663C-67DCFC4C102C}"/>
                </a:ext>
              </a:extLst>
            </p:cNvPr>
            <p:cNvSpPr/>
            <p:nvPr/>
          </p:nvSpPr>
          <p:spPr>
            <a:xfrm>
              <a:off x="12108283" y="2676181"/>
              <a:ext cx="45073" cy="19771"/>
            </a:xfrm>
            <a:custGeom>
              <a:avLst/>
              <a:gdLst>
                <a:gd name="connsiteX0" fmla="*/ 5336 w 45073"/>
                <a:gd name="connsiteY0" fmla="*/ 797 h 19771"/>
                <a:gd name="connsiteX1" fmla="*/ 136 w 45073"/>
                <a:gd name="connsiteY1" fmla="*/ 5068 h 19771"/>
                <a:gd name="connsiteX2" fmla="*/ 4407 w 45073"/>
                <a:gd name="connsiteY2" fmla="*/ 9525 h 19771"/>
                <a:gd name="connsiteX3" fmla="*/ 21676 w 45073"/>
                <a:gd name="connsiteY3" fmla="*/ 14538 h 19771"/>
                <a:gd name="connsiteX4" fmla="*/ 37089 w 45073"/>
                <a:gd name="connsiteY4" fmla="*/ 19738 h 19771"/>
                <a:gd name="connsiteX5" fmla="*/ 45073 w 45073"/>
                <a:gd name="connsiteY5" fmla="*/ 15467 h 19771"/>
                <a:gd name="connsiteX6" fmla="*/ 22976 w 45073"/>
                <a:gd name="connsiteY6" fmla="*/ 3583 h 19771"/>
                <a:gd name="connsiteX7" fmla="*/ 5336 w 45073"/>
                <a:gd name="connsiteY7" fmla="*/ 797 h 19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073" h="19771">
                  <a:moveTo>
                    <a:pt x="5336" y="797"/>
                  </a:moveTo>
                  <a:cubicBezTo>
                    <a:pt x="3293" y="1540"/>
                    <a:pt x="693" y="3211"/>
                    <a:pt x="136" y="5068"/>
                  </a:cubicBezTo>
                  <a:cubicBezTo>
                    <a:pt x="-606" y="7668"/>
                    <a:pt x="1808" y="8968"/>
                    <a:pt x="4407" y="9525"/>
                  </a:cubicBezTo>
                  <a:cubicBezTo>
                    <a:pt x="10164" y="11010"/>
                    <a:pt x="15920" y="12681"/>
                    <a:pt x="21676" y="14538"/>
                  </a:cubicBezTo>
                  <a:cubicBezTo>
                    <a:pt x="26876" y="16210"/>
                    <a:pt x="31889" y="18624"/>
                    <a:pt x="37089" y="19738"/>
                  </a:cubicBezTo>
                  <a:cubicBezTo>
                    <a:pt x="39131" y="20109"/>
                    <a:pt x="41731" y="17324"/>
                    <a:pt x="45073" y="15467"/>
                  </a:cubicBezTo>
                  <a:cubicBezTo>
                    <a:pt x="36717" y="11010"/>
                    <a:pt x="30033" y="6925"/>
                    <a:pt x="22976" y="3583"/>
                  </a:cubicBezTo>
                  <a:cubicBezTo>
                    <a:pt x="17406" y="983"/>
                    <a:pt x="11649" y="-1245"/>
                    <a:pt x="5336" y="79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6" name="Полилиния: фигура 1225">
              <a:extLst>
                <a:ext uri="{FF2B5EF4-FFF2-40B4-BE49-F238E27FC236}">
                  <a16:creationId xmlns:a16="http://schemas.microsoft.com/office/drawing/2014/main" id="{1DEB002E-0C4C-36C6-F7A3-CEBEAAFA6CDE}"/>
                </a:ext>
              </a:extLst>
            </p:cNvPr>
            <p:cNvSpPr/>
            <p:nvPr/>
          </p:nvSpPr>
          <p:spPr>
            <a:xfrm>
              <a:off x="12050473" y="2701172"/>
              <a:ext cx="39748" cy="18153"/>
            </a:xfrm>
            <a:custGeom>
              <a:avLst/>
              <a:gdLst>
                <a:gd name="connsiteX0" fmla="*/ 382 w 39748"/>
                <a:gd name="connsiteY0" fmla="*/ 7373 h 18153"/>
                <a:gd name="connsiteX1" fmla="*/ 32321 w 39748"/>
                <a:gd name="connsiteY1" fmla="*/ 17772 h 18153"/>
                <a:gd name="connsiteX2" fmla="*/ 39749 w 39748"/>
                <a:gd name="connsiteY2" fmla="*/ 11644 h 18153"/>
                <a:gd name="connsiteX3" fmla="*/ 4468 w 39748"/>
                <a:gd name="connsiteY3" fmla="*/ 131 h 18153"/>
                <a:gd name="connsiteX4" fmla="*/ 382 w 39748"/>
                <a:gd name="connsiteY4" fmla="*/ 7373 h 1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48" h="18153">
                  <a:moveTo>
                    <a:pt x="382" y="7373"/>
                  </a:moveTo>
                  <a:cubicBezTo>
                    <a:pt x="10595" y="10715"/>
                    <a:pt x="21365" y="14429"/>
                    <a:pt x="32321" y="17772"/>
                  </a:cubicBezTo>
                  <a:cubicBezTo>
                    <a:pt x="36035" y="18886"/>
                    <a:pt x="39749" y="17772"/>
                    <a:pt x="39749" y="11644"/>
                  </a:cubicBezTo>
                  <a:cubicBezTo>
                    <a:pt x="29164" y="4959"/>
                    <a:pt x="16352" y="3659"/>
                    <a:pt x="4468" y="131"/>
                  </a:cubicBezTo>
                  <a:cubicBezTo>
                    <a:pt x="2054" y="-612"/>
                    <a:pt x="-1103" y="1802"/>
                    <a:pt x="382" y="7373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7" name="Полилиния: фигура 1226">
              <a:extLst>
                <a:ext uri="{FF2B5EF4-FFF2-40B4-BE49-F238E27FC236}">
                  <a16:creationId xmlns:a16="http://schemas.microsoft.com/office/drawing/2014/main" id="{F9D3C72D-6DD8-3292-10FD-8521A61B2E89}"/>
                </a:ext>
              </a:extLst>
            </p:cNvPr>
            <p:cNvSpPr/>
            <p:nvPr/>
          </p:nvSpPr>
          <p:spPr>
            <a:xfrm>
              <a:off x="12071838" y="2638734"/>
              <a:ext cx="34909" cy="28183"/>
            </a:xfrm>
            <a:custGeom>
              <a:avLst/>
              <a:gdLst>
                <a:gd name="connsiteX0" fmla="*/ 29710 w 34909"/>
                <a:gd name="connsiteY0" fmla="*/ 27845 h 28183"/>
                <a:gd name="connsiteX1" fmla="*/ 34353 w 34909"/>
                <a:gd name="connsiteY1" fmla="*/ 26916 h 28183"/>
                <a:gd name="connsiteX2" fmla="*/ 34353 w 34909"/>
                <a:gd name="connsiteY2" fmla="*/ 22274 h 28183"/>
                <a:gd name="connsiteX3" fmla="*/ 7428 w 34909"/>
                <a:gd name="connsiteY3" fmla="*/ 548 h 28183"/>
                <a:gd name="connsiteX4" fmla="*/ 0 w 34909"/>
                <a:gd name="connsiteY4" fmla="*/ 363 h 28183"/>
                <a:gd name="connsiteX5" fmla="*/ 2414 w 34909"/>
                <a:gd name="connsiteY5" fmla="*/ 6490 h 28183"/>
                <a:gd name="connsiteX6" fmla="*/ 29710 w 34909"/>
                <a:gd name="connsiteY6" fmla="*/ 27845 h 28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909" h="28183">
                  <a:moveTo>
                    <a:pt x="29710" y="27845"/>
                  </a:moveTo>
                  <a:cubicBezTo>
                    <a:pt x="30825" y="28588"/>
                    <a:pt x="33610" y="28031"/>
                    <a:pt x="34353" y="26916"/>
                  </a:cubicBezTo>
                  <a:cubicBezTo>
                    <a:pt x="35095" y="25988"/>
                    <a:pt x="35095" y="23017"/>
                    <a:pt x="34353" y="22274"/>
                  </a:cubicBezTo>
                  <a:cubicBezTo>
                    <a:pt x="25440" y="14847"/>
                    <a:pt x="16526" y="7605"/>
                    <a:pt x="7428" y="548"/>
                  </a:cubicBezTo>
                  <a:cubicBezTo>
                    <a:pt x="6128" y="-566"/>
                    <a:pt x="3157" y="363"/>
                    <a:pt x="0" y="363"/>
                  </a:cubicBezTo>
                  <a:cubicBezTo>
                    <a:pt x="1114" y="3519"/>
                    <a:pt x="1486" y="5191"/>
                    <a:pt x="2414" y="6490"/>
                  </a:cubicBezTo>
                  <a:cubicBezTo>
                    <a:pt x="9656" y="16146"/>
                    <a:pt x="19869" y="21717"/>
                    <a:pt x="29710" y="27845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8" name="Полилиния: фигура 1227">
              <a:extLst>
                <a:ext uri="{FF2B5EF4-FFF2-40B4-BE49-F238E27FC236}">
                  <a16:creationId xmlns:a16="http://schemas.microsoft.com/office/drawing/2014/main" id="{4DEE21B3-3C55-DD2C-0F84-903C72A56D2F}"/>
                </a:ext>
              </a:extLst>
            </p:cNvPr>
            <p:cNvSpPr/>
            <p:nvPr/>
          </p:nvSpPr>
          <p:spPr>
            <a:xfrm>
              <a:off x="12108089" y="2568343"/>
              <a:ext cx="31830" cy="30087"/>
            </a:xfrm>
            <a:custGeom>
              <a:avLst/>
              <a:gdLst>
                <a:gd name="connsiteX0" fmla="*/ 26512 w 31830"/>
                <a:gd name="connsiteY0" fmla="*/ 29716 h 30087"/>
                <a:gd name="connsiteX1" fmla="*/ 28184 w 31830"/>
                <a:gd name="connsiteY1" fmla="*/ 30088 h 30087"/>
                <a:gd name="connsiteX2" fmla="*/ 31340 w 31830"/>
                <a:gd name="connsiteY2" fmla="*/ 28602 h 30087"/>
                <a:gd name="connsiteX3" fmla="*/ 31340 w 31830"/>
                <a:gd name="connsiteY3" fmla="*/ 23774 h 30087"/>
                <a:gd name="connsiteX4" fmla="*/ 7572 w 31830"/>
                <a:gd name="connsiteY4" fmla="*/ 934 h 30087"/>
                <a:gd name="connsiteX5" fmla="*/ 1258 w 31830"/>
                <a:gd name="connsiteY5" fmla="*/ 749 h 30087"/>
                <a:gd name="connsiteX6" fmla="*/ 516 w 31830"/>
                <a:gd name="connsiteY6" fmla="*/ 6876 h 30087"/>
                <a:gd name="connsiteX7" fmla="*/ 26512 w 31830"/>
                <a:gd name="connsiteY7" fmla="*/ 29716 h 30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30" h="30087">
                  <a:moveTo>
                    <a:pt x="26512" y="29716"/>
                  </a:moveTo>
                  <a:cubicBezTo>
                    <a:pt x="26884" y="30088"/>
                    <a:pt x="27627" y="29902"/>
                    <a:pt x="28184" y="30088"/>
                  </a:cubicBezTo>
                  <a:cubicBezTo>
                    <a:pt x="29298" y="29531"/>
                    <a:pt x="31155" y="29345"/>
                    <a:pt x="31340" y="28602"/>
                  </a:cubicBezTo>
                  <a:cubicBezTo>
                    <a:pt x="31897" y="27117"/>
                    <a:pt x="32083" y="24517"/>
                    <a:pt x="31340" y="23774"/>
                  </a:cubicBezTo>
                  <a:cubicBezTo>
                    <a:pt x="23541" y="15975"/>
                    <a:pt x="15742" y="8176"/>
                    <a:pt x="7572" y="934"/>
                  </a:cubicBezTo>
                  <a:cubicBezTo>
                    <a:pt x="6272" y="-180"/>
                    <a:pt x="2558" y="-366"/>
                    <a:pt x="1258" y="749"/>
                  </a:cubicBezTo>
                  <a:cubicBezTo>
                    <a:pt x="-41" y="1677"/>
                    <a:pt x="-413" y="5948"/>
                    <a:pt x="516" y="6876"/>
                  </a:cubicBezTo>
                  <a:cubicBezTo>
                    <a:pt x="8872" y="14675"/>
                    <a:pt x="17785" y="22289"/>
                    <a:pt x="26512" y="29716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29" name="Полилиния: фигура 1228">
              <a:extLst>
                <a:ext uri="{FF2B5EF4-FFF2-40B4-BE49-F238E27FC236}">
                  <a16:creationId xmlns:a16="http://schemas.microsoft.com/office/drawing/2014/main" id="{4C177F02-3140-480E-54B1-91975CD12227}"/>
                </a:ext>
              </a:extLst>
            </p:cNvPr>
            <p:cNvSpPr/>
            <p:nvPr/>
          </p:nvSpPr>
          <p:spPr>
            <a:xfrm>
              <a:off x="12121417" y="2643154"/>
              <a:ext cx="34708" cy="27098"/>
            </a:xfrm>
            <a:custGeom>
              <a:avLst/>
              <a:gdLst>
                <a:gd name="connsiteX0" fmla="*/ 30268 w 34708"/>
                <a:gd name="connsiteY0" fmla="*/ 26953 h 27098"/>
                <a:gd name="connsiteX1" fmla="*/ 33424 w 34708"/>
                <a:gd name="connsiteY1" fmla="*/ 26210 h 27098"/>
                <a:gd name="connsiteX2" fmla="*/ 34538 w 34708"/>
                <a:gd name="connsiteY2" fmla="*/ 21568 h 27098"/>
                <a:gd name="connsiteX3" fmla="*/ 9285 w 34708"/>
                <a:gd name="connsiteY3" fmla="*/ 956 h 27098"/>
                <a:gd name="connsiteX4" fmla="*/ 0 w 34708"/>
                <a:gd name="connsiteY4" fmla="*/ 5413 h 27098"/>
                <a:gd name="connsiteX5" fmla="*/ 22654 w 34708"/>
                <a:gd name="connsiteY5" fmla="*/ 22125 h 27098"/>
                <a:gd name="connsiteX6" fmla="*/ 30268 w 34708"/>
                <a:gd name="connsiteY6" fmla="*/ 26953 h 27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708" h="27098">
                  <a:moveTo>
                    <a:pt x="30268" y="26953"/>
                  </a:moveTo>
                  <a:cubicBezTo>
                    <a:pt x="31010" y="27324"/>
                    <a:pt x="33053" y="26953"/>
                    <a:pt x="33424" y="26210"/>
                  </a:cubicBezTo>
                  <a:cubicBezTo>
                    <a:pt x="34167" y="24725"/>
                    <a:pt x="35096" y="22125"/>
                    <a:pt x="34538" y="21568"/>
                  </a:cubicBezTo>
                  <a:cubicBezTo>
                    <a:pt x="26368" y="14512"/>
                    <a:pt x="18198" y="7270"/>
                    <a:pt x="9285" y="956"/>
                  </a:cubicBezTo>
                  <a:cubicBezTo>
                    <a:pt x="6314" y="-1086"/>
                    <a:pt x="2228" y="28"/>
                    <a:pt x="0" y="5413"/>
                  </a:cubicBezTo>
                  <a:cubicBezTo>
                    <a:pt x="8170" y="11355"/>
                    <a:pt x="15412" y="16740"/>
                    <a:pt x="22654" y="22125"/>
                  </a:cubicBezTo>
                  <a:cubicBezTo>
                    <a:pt x="25068" y="23982"/>
                    <a:pt x="27668" y="25653"/>
                    <a:pt x="30268" y="26953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0" name="Полилиния: фигура 1229">
              <a:extLst>
                <a:ext uri="{FF2B5EF4-FFF2-40B4-BE49-F238E27FC236}">
                  <a16:creationId xmlns:a16="http://schemas.microsoft.com/office/drawing/2014/main" id="{51A12E2F-0E32-59DE-CA44-222617D40E0C}"/>
                </a:ext>
              </a:extLst>
            </p:cNvPr>
            <p:cNvSpPr/>
            <p:nvPr/>
          </p:nvSpPr>
          <p:spPr>
            <a:xfrm>
              <a:off x="12187861" y="2667796"/>
              <a:ext cx="33891" cy="22064"/>
            </a:xfrm>
            <a:custGeom>
              <a:avLst/>
              <a:gdLst>
                <a:gd name="connsiteX0" fmla="*/ 33644 w 33891"/>
                <a:gd name="connsiteY0" fmla="*/ 21438 h 22064"/>
                <a:gd name="connsiteX1" fmla="*/ 33644 w 33891"/>
                <a:gd name="connsiteY1" fmla="*/ 17167 h 22064"/>
                <a:gd name="connsiteX2" fmla="*/ 4676 w 33891"/>
                <a:gd name="connsiteY2" fmla="*/ 83 h 22064"/>
                <a:gd name="connsiteX3" fmla="*/ 34 w 33891"/>
                <a:gd name="connsiteY3" fmla="*/ 4911 h 22064"/>
                <a:gd name="connsiteX4" fmla="*/ 26959 w 33891"/>
                <a:gd name="connsiteY4" fmla="*/ 21809 h 22064"/>
                <a:gd name="connsiteX5" fmla="*/ 33644 w 33891"/>
                <a:gd name="connsiteY5" fmla="*/ 21438 h 2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891" h="22064">
                  <a:moveTo>
                    <a:pt x="33644" y="21438"/>
                  </a:moveTo>
                  <a:cubicBezTo>
                    <a:pt x="33644" y="19395"/>
                    <a:pt x="34201" y="17724"/>
                    <a:pt x="33644" y="17167"/>
                  </a:cubicBezTo>
                  <a:cubicBezTo>
                    <a:pt x="26030" y="8068"/>
                    <a:pt x="16374" y="1940"/>
                    <a:pt x="4676" y="83"/>
                  </a:cubicBezTo>
                  <a:cubicBezTo>
                    <a:pt x="2448" y="-288"/>
                    <a:pt x="-338" y="455"/>
                    <a:pt x="34" y="4911"/>
                  </a:cubicBezTo>
                  <a:cubicBezTo>
                    <a:pt x="8575" y="10296"/>
                    <a:pt x="17674" y="16238"/>
                    <a:pt x="26959" y="21809"/>
                  </a:cubicBezTo>
                  <a:cubicBezTo>
                    <a:pt x="28444" y="22552"/>
                    <a:pt x="31415" y="21438"/>
                    <a:pt x="33644" y="2143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1" name="Полилиния: фигура 1230">
              <a:extLst>
                <a:ext uri="{FF2B5EF4-FFF2-40B4-BE49-F238E27FC236}">
                  <a16:creationId xmlns:a16="http://schemas.microsoft.com/office/drawing/2014/main" id="{F0A28206-4A18-F9A3-4172-F227376B64A0}"/>
                </a:ext>
              </a:extLst>
            </p:cNvPr>
            <p:cNvSpPr/>
            <p:nvPr/>
          </p:nvSpPr>
          <p:spPr>
            <a:xfrm>
              <a:off x="12082608" y="2591394"/>
              <a:ext cx="30803" cy="24195"/>
            </a:xfrm>
            <a:custGeom>
              <a:avLst/>
              <a:gdLst>
                <a:gd name="connsiteX0" fmla="*/ 27297 w 30803"/>
                <a:gd name="connsiteY0" fmla="*/ 24121 h 24195"/>
                <a:gd name="connsiteX1" fmla="*/ 30639 w 30803"/>
                <a:gd name="connsiteY1" fmla="*/ 23006 h 24195"/>
                <a:gd name="connsiteX2" fmla="*/ 30639 w 30803"/>
                <a:gd name="connsiteY2" fmla="*/ 19850 h 24195"/>
                <a:gd name="connsiteX3" fmla="*/ 5014 w 30803"/>
                <a:gd name="connsiteY3" fmla="*/ 167 h 24195"/>
                <a:gd name="connsiteX4" fmla="*/ 557 w 30803"/>
                <a:gd name="connsiteY4" fmla="*/ 1652 h 24195"/>
                <a:gd name="connsiteX5" fmla="*/ 557 w 30803"/>
                <a:gd name="connsiteY5" fmla="*/ 6480 h 24195"/>
                <a:gd name="connsiteX6" fmla="*/ 27297 w 30803"/>
                <a:gd name="connsiteY6" fmla="*/ 24121 h 24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03" h="24195">
                  <a:moveTo>
                    <a:pt x="27297" y="24121"/>
                  </a:moveTo>
                  <a:cubicBezTo>
                    <a:pt x="28225" y="24492"/>
                    <a:pt x="29525" y="23378"/>
                    <a:pt x="30639" y="23006"/>
                  </a:cubicBezTo>
                  <a:cubicBezTo>
                    <a:pt x="30639" y="21892"/>
                    <a:pt x="31010" y="20592"/>
                    <a:pt x="30639" y="19850"/>
                  </a:cubicBezTo>
                  <a:cubicBezTo>
                    <a:pt x="24140" y="10751"/>
                    <a:pt x="14112" y="5923"/>
                    <a:pt x="5014" y="167"/>
                  </a:cubicBezTo>
                  <a:cubicBezTo>
                    <a:pt x="4085" y="-391"/>
                    <a:pt x="1300" y="538"/>
                    <a:pt x="557" y="1652"/>
                  </a:cubicBezTo>
                  <a:cubicBezTo>
                    <a:pt x="-186" y="2766"/>
                    <a:pt x="-186" y="5552"/>
                    <a:pt x="557" y="6480"/>
                  </a:cubicBezTo>
                  <a:cubicBezTo>
                    <a:pt x="7985" y="14279"/>
                    <a:pt x="16898" y="20407"/>
                    <a:pt x="27297" y="2412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2" name="Полилиния: фигура 1231">
              <a:extLst>
                <a:ext uri="{FF2B5EF4-FFF2-40B4-BE49-F238E27FC236}">
                  <a16:creationId xmlns:a16="http://schemas.microsoft.com/office/drawing/2014/main" id="{AD1C372D-CA5A-9B75-376C-006F47515588}"/>
                </a:ext>
              </a:extLst>
            </p:cNvPr>
            <p:cNvSpPr/>
            <p:nvPr/>
          </p:nvSpPr>
          <p:spPr>
            <a:xfrm>
              <a:off x="12175268" y="2716213"/>
              <a:ext cx="36023" cy="10725"/>
            </a:xfrm>
            <a:custGeom>
              <a:avLst/>
              <a:gdLst>
                <a:gd name="connsiteX0" fmla="*/ 36024 w 36023"/>
                <a:gd name="connsiteY0" fmla="*/ 9601 h 10725"/>
                <a:gd name="connsiteX1" fmla="*/ 34353 w 36023"/>
                <a:gd name="connsiteY1" fmla="*/ 5516 h 10725"/>
                <a:gd name="connsiteX2" fmla="*/ 13741 w 36023"/>
                <a:gd name="connsiteY2" fmla="*/ 131 h 10725"/>
                <a:gd name="connsiteX3" fmla="*/ 0 w 36023"/>
                <a:gd name="connsiteY3" fmla="*/ 8673 h 10725"/>
                <a:gd name="connsiteX4" fmla="*/ 36024 w 36023"/>
                <a:gd name="connsiteY4" fmla="*/ 9601 h 10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23" h="10725">
                  <a:moveTo>
                    <a:pt x="36024" y="9601"/>
                  </a:moveTo>
                  <a:cubicBezTo>
                    <a:pt x="35281" y="7559"/>
                    <a:pt x="35096" y="5702"/>
                    <a:pt x="34353" y="5516"/>
                  </a:cubicBezTo>
                  <a:cubicBezTo>
                    <a:pt x="27482" y="3474"/>
                    <a:pt x="20612" y="874"/>
                    <a:pt x="13741" y="131"/>
                  </a:cubicBezTo>
                  <a:cubicBezTo>
                    <a:pt x="9099" y="-426"/>
                    <a:pt x="3157" y="502"/>
                    <a:pt x="0" y="8673"/>
                  </a:cubicBezTo>
                  <a:cubicBezTo>
                    <a:pt x="12998" y="6445"/>
                    <a:pt x="23954" y="13315"/>
                    <a:pt x="36024" y="960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3" name="Полилиния: фигура 1232">
              <a:extLst>
                <a:ext uri="{FF2B5EF4-FFF2-40B4-BE49-F238E27FC236}">
                  <a16:creationId xmlns:a16="http://schemas.microsoft.com/office/drawing/2014/main" id="{29340D54-8EF6-BDDC-AF6B-915A92B04DAE}"/>
                </a:ext>
              </a:extLst>
            </p:cNvPr>
            <p:cNvSpPr/>
            <p:nvPr/>
          </p:nvSpPr>
          <p:spPr>
            <a:xfrm>
              <a:off x="12176939" y="2690403"/>
              <a:ext cx="34538" cy="12694"/>
            </a:xfrm>
            <a:custGeom>
              <a:avLst/>
              <a:gdLst>
                <a:gd name="connsiteX0" fmla="*/ 4642 w 34538"/>
                <a:gd name="connsiteY0" fmla="*/ 7001 h 12694"/>
                <a:gd name="connsiteX1" fmla="*/ 34538 w 34538"/>
                <a:gd name="connsiteY1" fmla="*/ 10158 h 12694"/>
                <a:gd name="connsiteX2" fmla="*/ 0 w 34538"/>
                <a:gd name="connsiteY2" fmla="*/ 316 h 12694"/>
                <a:gd name="connsiteX3" fmla="*/ 4642 w 34538"/>
                <a:gd name="connsiteY3" fmla="*/ 7001 h 1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538" h="12694">
                  <a:moveTo>
                    <a:pt x="4642" y="7001"/>
                  </a:moveTo>
                  <a:cubicBezTo>
                    <a:pt x="14298" y="10158"/>
                    <a:pt x="23397" y="16100"/>
                    <a:pt x="34538" y="10158"/>
                  </a:cubicBezTo>
                  <a:cubicBezTo>
                    <a:pt x="24325" y="3844"/>
                    <a:pt x="14112" y="-1355"/>
                    <a:pt x="0" y="316"/>
                  </a:cubicBezTo>
                  <a:cubicBezTo>
                    <a:pt x="2043" y="3473"/>
                    <a:pt x="2971" y="6444"/>
                    <a:pt x="4642" y="700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4" name="Полилиния: фигура 1233">
              <a:extLst>
                <a:ext uri="{FF2B5EF4-FFF2-40B4-BE49-F238E27FC236}">
                  <a16:creationId xmlns:a16="http://schemas.microsoft.com/office/drawing/2014/main" id="{A4DBD198-EB1E-916A-08A2-3C94148E4E1F}"/>
                </a:ext>
              </a:extLst>
            </p:cNvPr>
            <p:cNvSpPr/>
            <p:nvPr/>
          </p:nvSpPr>
          <p:spPr>
            <a:xfrm>
              <a:off x="12228189" y="2704699"/>
              <a:ext cx="31195" cy="10323"/>
            </a:xfrm>
            <a:custGeom>
              <a:avLst/>
              <a:gdLst>
                <a:gd name="connsiteX0" fmla="*/ 31196 w 31195"/>
                <a:gd name="connsiteY0" fmla="*/ 9975 h 10323"/>
                <a:gd name="connsiteX1" fmla="*/ 0 w 31195"/>
                <a:gd name="connsiteY1" fmla="*/ 2361 h 10323"/>
                <a:gd name="connsiteX2" fmla="*/ 31196 w 31195"/>
                <a:gd name="connsiteY2" fmla="*/ 9975 h 10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195" h="10323">
                  <a:moveTo>
                    <a:pt x="31196" y="9975"/>
                  </a:moveTo>
                  <a:cubicBezTo>
                    <a:pt x="18198" y="-610"/>
                    <a:pt x="11698" y="-2095"/>
                    <a:pt x="0" y="2361"/>
                  </a:cubicBezTo>
                  <a:cubicBezTo>
                    <a:pt x="10399" y="9789"/>
                    <a:pt x="15227" y="11089"/>
                    <a:pt x="31196" y="9975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5" name="Полилиния: фигура 1234">
              <a:extLst>
                <a:ext uri="{FF2B5EF4-FFF2-40B4-BE49-F238E27FC236}">
                  <a16:creationId xmlns:a16="http://schemas.microsoft.com/office/drawing/2014/main" id="{5DB20C0C-A9EE-D32F-52FC-03E07F78046B}"/>
                </a:ext>
              </a:extLst>
            </p:cNvPr>
            <p:cNvSpPr/>
            <p:nvPr/>
          </p:nvSpPr>
          <p:spPr>
            <a:xfrm>
              <a:off x="12047730" y="2722083"/>
              <a:ext cx="28379" cy="10960"/>
            </a:xfrm>
            <a:custGeom>
              <a:avLst/>
              <a:gdLst>
                <a:gd name="connsiteX0" fmla="*/ 4054 w 28379"/>
                <a:gd name="connsiteY0" fmla="*/ 203 h 10960"/>
                <a:gd name="connsiteX1" fmla="*/ 154 w 28379"/>
                <a:gd name="connsiteY1" fmla="*/ 4660 h 10960"/>
                <a:gd name="connsiteX2" fmla="*/ 27265 w 28379"/>
                <a:gd name="connsiteY2" fmla="*/ 9488 h 10960"/>
                <a:gd name="connsiteX3" fmla="*/ 28379 w 28379"/>
                <a:gd name="connsiteY3" fmla="*/ 5402 h 10960"/>
                <a:gd name="connsiteX4" fmla="*/ 4054 w 28379"/>
                <a:gd name="connsiteY4" fmla="*/ 203 h 10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379" h="10960">
                  <a:moveTo>
                    <a:pt x="4054" y="203"/>
                  </a:moveTo>
                  <a:cubicBezTo>
                    <a:pt x="1454" y="574"/>
                    <a:pt x="-588" y="1317"/>
                    <a:pt x="154" y="4660"/>
                  </a:cubicBezTo>
                  <a:cubicBezTo>
                    <a:pt x="16124" y="11345"/>
                    <a:pt x="21323" y="12273"/>
                    <a:pt x="27265" y="9488"/>
                  </a:cubicBezTo>
                  <a:cubicBezTo>
                    <a:pt x="27822" y="9116"/>
                    <a:pt x="27822" y="7445"/>
                    <a:pt x="28379" y="5402"/>
                  </a:cubicBezTo>
                  <a:cubicBezTo>
                    <a:pt x="20580" y="2803"/>
                    <a:pt x="12967" y="-911"/>
                    <a:pt x="4054" y="203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6" name="Полилиния: фигура 1235">
              <a:extLst>
                <a:ext uri="{FF2B5EF4-FFF2-40B4-BE49-F238E27FC236}">
                  <a16:creationId xmlns:a16="http://schemas.microsoft.com/office/drawing/2014/main" id="{B165E1A0-F9DA-4658-0E11-95AAFDB4CB23}"/>
                </a:ext>
              </a:extLst>
            </p:cNvPr>
            <p:cNvSpPr/>
            <p:nvPr/>
          </p:nvSpPr>
          <p:spPr>
            <a:xfrm>
              <a:off x="12353336" y="2580939"/>
              <a:ext cx="18258" cy="42188"/>
            </a:xfrm>
            <a:custGeom>
              <a:avLst/>
              <a:gdLst>
                <a:gd name="connsiteX0" fmla="*/ 3908 w 18258"/>
                <a:gd name="connsiteY0" fmla="*/ 42189 h 42188"/>
                <a:gd name="connsiteX1" fmla="*/ 7994 w 18258"/>
                <a:gd name="connsiteY1" fmla="*/ 39960 h 42188"/>
                <a:gd name="connsiteX2" fmla="*/ 18206 w 18258"/>
                <a:gd name="connsiteY2" fmla="*/ 3194 h 42188"/>
                <a:gd name="connsiteX3" fmla="*/ 12636 w 18258"/>
                <a:gd name="connsiteY3" fmla="*/ 408 h 42188"/>
                <a:gd name="connsiteX4" fmla="*/ 6322 w 18258"/>
                <a:gd name="connsiteY4" fmla="*/ 6350 h 42188"/>
                <a:gd name="connsiteX5" fmla="*/ 9 w 18258"/>
                <a:gd name="connsiteY5" fmla="*/ 34947 h 42188"/>
                <a:gd name="connsiteX6" fmla="*/ 3908 w 18258"/>
                <a:gd name="connsiteY6" fmla="*/ 42189 h 42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258" h="42188">
                  <a:moveTo>
                    <a:pt x="3908" y="42189"/>
                  </a:moveTo>
                  <a:cubicBezTo>
                    <a:pt x="5951" y="41074"/>
                    <a:pt x="7436" y="40703"/>
                    <a:pt x="7994" y="39960"/>
                  </a:cubicBezTo>
                  <a:cubicBezTo>
                    <a:pt x="14864" y="28633"/>
                    <a:pt x="15235" y="15635"/>
                    <a:pt x="18206" y="3194"/>
                  </a:cubicBezTo>
                  <a:cubicBezTo>
                    <a:pt x="18764" y="1151"/>
                    <a:pt x="14678" y="-892"/>
                    <a:pt x="12636" y="408"/>
                  </a:cubicBezTo>
                  <a:cubicBezTo>
                    <a:pt x="10222" y="2079"/>
                    <a:pt x="6879" y="3936"/>
                    <a:pt x="6322" y="6350"/>
                  </a:cubicBezTo>
                  <a:cubicBezTo>
                    <a:pt x="3723" y="15635"/>
                    <a:pt x="1494" y="25291"/>
                    <a:pt x="9" y="34947"/>
                  </a:cubicBezTo>
                  <a:cubicBezTo>
                    <a:pt x="-177" y="37175"/>
                    <a:pt x="2608" y="39775"/>
                    <a:pt x="3908" y="4218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7" name="Полилиния: фигура 1236">
              <a:extLst>
                <a:ext uri="{FF2B5EF4-FFF2-40B4-BE49-F238E27FC236}">
                  <a16:creationId xmlns:a16="http://schemas.microsoft.com/office/drawing/2014/main" id="{56F9FD69-2D59-CD2A-B4F6-7FDAE0EE08D1}"/>
                </a:ext>
              </a:extLst>
            </p:cNvPr>
            <p:cNvSpPr/>
            <p:nvPr/>
          </p:nvSpPr>
          <p:spPr>
            <a:xfrm>
              <a:off x="12392812" y="2564218"/>
              <a:ext cx="25771" cy="38298"/>
            </a:xfrm>
            <a:custGeom>
              <a:avLst/>
              <a:gdLst>
                <a:gd name="connsiteX0" fmla="*/ 1384 w 25771"/>
                <a:gd name="connsiteY0" fmla="*/ 37927 h 38298"/>
                <a:gd name="connsiteX1" fmla="*/ 6212 w 25771"/>
                <a:gd name="connsiteY1" fmla="*/ 38113 h 38298"/>
                <a:gd name="connsiteX2" fmla="*/ 7698 w 25771"/>
                <a:gd name="connsiteY2" fmla="*/ 36999 h 38298"/>
                <a:gd name="connsiteX3" fmla="*/ 25524 w 25771"/>
                <a:gd name="connsiteY3" fmla="*/ 6917 h 38298"/>
                <a:gd name="connsiteX4" fmla="*/ 25524 w 25771"/>
                <a:gd name="connsiteY4" fmla="*/ 3389 h 38298"/>
                <a:gd name="connsiteX5" fmla="*/ 23667 w 25771"/>
                <a:gd name="connsiteY5" fmla="*/ 232 h 38298"/>
                <a:gd name="connsiteX6" fmla="*/ 18654 w 25771"/>
                <a:gd name="connsiteY6" fmla="*/ 789 h 38298"/>
                <a:gd name="connsiteX7" fmla="*/ 85 w 25771"/>
                <a:gd name="connsiteY7" fmla="*/ 34585 h 38298"/>
                <a:gd name="connsiteX8" fmla="*/ 1384 w 25771"/>
                <a:gd name="connsiteY8" fmla="*/ 37927 h 38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771" h="38298">
                  <a:moveTo>
                    <a:pt x="1384" y="37927"/>
                  </a:moveTo>
                  <a:cubicBezTo>
                    <a:pt x="2870" y="38484"/>
                    <a:pt x="4541" y="38299"/>
                    <a:pt x="6212" y="38113"/>
                  </a:cubicBezTo>
                  <a:cubicBezTo>
                    <a:pt x="6769" y="38113"/>
                    <a:pt x="7327" y="37556"/>
                    <a:pt x="7698" y="36999"/>
                  </a:cubicBezTo>
                  <a:cubicBezTo>
                    <a:pt x="13640" y="26971"/>
                    <a:pt x="19582" y="17130"/>
                    <a:pt x="25524" y="6917"/>
                  </a:cubicBezTo>
                  <a:cubicBezTo>
                    <a:pt x="26081" y="5988"/>
                    <a:pt x="25524" y="4503"/>
                    <a:pt x="25524" y="3389"/>
                  </a:cubicBezTo>
                  <a:cubicBezTo>
                    <a:pt x="24781" y="2275"/>
                    <a:pt x="24410" y="418"/>
                    <a:pt x="23667" y="232"/>
                  </a:cubicBezTo>
                  <a:cubicBezTo>
                    <a:pt x="21996" y="-139"/>
                    <a:pt x="19211" y="-139"/>
                    <a:pt x="18654" y="789"/>
                  </a:cubicBezTo>
                  <a:cubicBezTo>
                    <a:pt x="12340" y="11931"/>
                    <a:pt x="6212" y="23258"/>
                    <a:pt x="85" y="34585"/>
                  </a:cubicBezTo>
                  <a:cubicBezTo>
                    <a:pt x="-287" y="35513"/>
                    <a:pt x="642" y="37741"/>
                    <a:pt x="1384" y="3792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8" name="Полилиния: фигура 1237">
              <a:extLst>
                <a:ext uri="{FF2B5EF4-FFF2-40B4-BE49-F238E27FC236}">
                  <a16:creationId xmlns:a16="http://schemas.microsoft.com/office/drawing/2014/main" id="{7C4F5632-23FE-9F62-56A2-F7F8C083913A}"/>
                </a:ext>
              </a:extLst>
            </p:cNvPr>
            <p:cNvSpPr/>
            <p:nvPr/>
          </p:nvSpPr>
          <p:spPr>
            <a:xfrm>
              <a:off x="12334297" y="2573012"/>
              <a:ext cx="13783" cy="34146"/>
            </a:xfrm>
            <a:custGeom>
              <a:avLst/>
              <a:gdLst>
                <a:gd name="connsiteX0" fmla="*/ 13663 w 13783"/>
                <a:gd name="connsiteY0" fmla="*/ 34147 h 34146"/>
                <a:gd name="connsiteX1" fmla="*/ 13477 w 13783"/>
                <a:gd name="connsiteY1" fmla="*/ 7221 h 34146"/>
                <a:gd name="connsiteX2" fmla="*/ 8649 w 13783"/>
                <a:gd name="connsiteY2" fmla="*/ 351 h 34146"/>
                <a:gd name="connsiteX3" fmla="*/ 2893 w 13783"/>
                <a:gd name="connsiteY3" fmla="*/ 5365 h 34146"/>
                <a:gd name="connsiteX4" fmla="*/ 107 w 13783"/>
                <a:gd name="connsiteY4" fmla="*/ 19477 h 34146"/>
                <a:gd name="connsiteX5" fmla="*/ 13663 w 13783"/>
                <a:gd name="connsiteY5" fmla="*/ 34147 h 3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3" h="34146">
                  <a:moveTo>
                    <a:pt x="13663" y="34147"/>
                  </a:moveTo>
                  <a:cubicBezTo>
                    <a:pt x="13663" y="23934"/>
                    <a:pt x="14034" y="15578"/>
                    <a:pt x="13477" y="7221"/>
                  </a:cubicBezTo>
                  <a:cubicBezTo>
                    <a:pt x="13291" y="4807"/>
                    <a:pt x="10877" y="1279"/>
                    <a:pt x="8649" y="351"/>
                  </a:cubicBezTo>
                  <a:cubicBezTo>
                    <a:pt x="5121" y="-1135"/>
                    <a:pt x="3635" y="2394"/>
                    <a:pt x="2893" y="5365"/>
                  </a:cubicBezTo>
                  <a:cubicBezTo>
                    <a:pt x="1778" y="10007"/>
                    <a:pt x="479" y="14835"/>
                    <a:pt x="107" y="19477"/>
                  </a:cubicBezTo>
                  <a:cubicBezTo>
                    <a:pt x="-636" y="27276"/>
                    <a:pt x="2335" y="30247"/>
                    <a:pt x="13663" y="3414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9" name="Полилиния: фигура 1238">
              <a:extLst>
                <a:ext uri="{FF2B5EF4-FFF2-40B4-BE49-F238E27FC236}">
                  <a16:creationId xmlns:a16="http://schemas.microsoft.com/office/drawing/2014/main" id="{76A0D958-5FE2-5BF4-2E9B-DF6D7E795FFD}"/>
                </a:ext>
              </a:extLst>
            </p:cNvPr>
            <p:cNvSpPr/>
            <p:nvPr/>
          </p:nvSpPr>
          <p:spPr>
            <a:xfrm>
              <a:off x="12360587" y="2606428"/>
              <a:ext cx="23211" cy="38245"/>
            </a:xfrm>
            <a:custGeom>
              <a:avLst/>
              <a:gdLst>
                <a:gd name="connsiteX0" fmla="*/ 20055 w 23211"/>
                <a:gd name="connsiteY0" fmla="*/ 174 h 38245"/>
                <a:gd name="connsiteX1" fmla="*/ 0 w 23211"/>
                <a:gd name="connsiteY1" fmla="*/ 35083 h 38245"/>
                <a:gd name="connsiteX2" fmla="*/ 8356 w 23211"/>
                <a:gd name="connsiteY2" fmla="*/ 36569 h 38245"/>
                <a:gd name="connsiteX3" fmla="*/ 23211 w 23211"/>
                <a:gd name="connsiteY3" fmla="*/ 916 h 38245"/>
                <a:gd name="connsiteX4" fmla="*/ 20055 w 23211"/>
                <a:gd name="connsiteY4" fmla="*/ 174 h 38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11" h="38245">
                  <a:moveTo>
                    <a:pt x="20055" y="174"/>
                  </a:moveTo>
                  <a:cubicBezTo>
                    <a:pt x="9285" y="9830"/>
                    <a:pt x="6128" y="23571"/>
                    <a:pt x="0" y="35083"/>
                  </a:cubicBezTo>
                  <a:cubicBezTo>
                    <a:pt x="3157" y="38797"/>
                    <a:pt x="5942" y="39169"/>
                    <a:pt x="8356" y="36569"/>
                  </a:cubicBezTo>
                  <a:cubicBezTo>
                    <a:pt x="15041" y="29513"/>
                    <a:pt x="21354" y="13915"/>
                    <a:pt x="23211" y="916"/>
                  </a:cubicBezTo>
                  <a:cubicBezTo>
                    <a:pt x="22097" y="545"/>
                    <a:pt x="20426" y="-383"/>
                    <a:pt x="20055" y="174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0" name="Полилиния: фигура 1239">
              <a:extLst>
                <a:ext uri="{FF2B5EF4-FFF2-40B4-BE49-F238E27FC236}">
                  <a16:creationId xmlns:a16="http://schemas.microsoft.com/office/drawing/2014/main" id="{87F360C5-EFBD-D873-334A-0904F6345718}"/>
                </a:ext>
              </a:extLst>
            </p:cNvPr>
            <p:cNvSpPr/>
            <p:nvPr/>
          </p:nvSpPr>
          <p:spPr>
            <a:xfrm>
              <a:off x="12440433" y="2509485"/>
              <a:ext cx="20855" cy="38066"/>
            </a:xfrm>
            <a:custGeom>
              <a:avLst/>
              <a:gdLst>
                <a:gd name="connsiteX0" fmla="*/ 20797 w 20855"/>
                <a:gd name="connsiteY0" fmla="*/ 4457 h 38066"/>
                <a:gd name="connsiteX1" fmla="*/ 18940 w 20855"/>
                <a:gd name="connsiteY1" fmla="*/ 0 h 38066"/>
                <a:gd name="connsiteX2" fmla="*/ 12627 w 20855"/>
                <a:gd name="connsiteY2" fmla="*/ 1671 h 38066"/>
                <a:gd name="connsiteX3" fmla="*/ 0 w 20855"/>
                <a:gd name="connsiteY3" fmla="*/ 38067 h 38066"/>
                <a:gd name="connsiteX4" fmla="*/ 20797 w 20855"/>
                <a:gd name="connsiteY4" fmla="*/ 4457 h 38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855" h="38066">
                  <a:moveTo>
                    <a:pt x="20797" y="4457"/>
                  </a:moveTo>
                  <a:cubicBezTo>
                    <a:pt x="21169" y="3157"/>
                    <a:pt x="19683" y="0"/>
                    <a:pt x="18940" y="0"/>
                  </a:cubicBezTo>
                  <a:cubicBezTo>
                    <a:pt x="16898" y="0"/>
                    <a:pt x="13370" y="371"/>
                    <a:pt x="12627" y="1671"/>
                  </a:cubicBezTo>
                  <a:cubicBezTo>
                    <a:pt x="7056" y="12256"/>
                    <a:pt x="2414" y="23211"/>
                    <a:pt x="0" y="38067"/>
                  </a:cubicBezTo>
                  <a:cubicBezTo>
                    <a:pt x="12441" y="27854"/>
                    <a:pt x="17826" y="16712"/>
                    <a:pt x="20797" y="445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1" name="Полилиния: фигура 1240">
              <a:extLst>
                <a:ext uri="{FF2B5EF4-FFF2-40B4-BE49-F238E27FC236}">
                  <a16:creationId xmlns:a16="http://schemas.microsoft.com/office/drawing/2014/main" id="{444788AB-05CD-F7A4-73CD-323551830763}"/>
                </a:ext>
              </a:extLst>
            </p:cNvPr>
            <p:cNvSpPr/>
            <p:nvPr/>
          </p:nvSpPr>
          <p:spPr>
            <a:xfrm>
              <a:off x="12375589" y="2519654"/>
              <a:ext cx="14150" cy="32588"/>
            </a:xfrm>
            <a:custGeom>
              <a:avLst/>
              <a:gdLst>
                <a:gd name="connsiteX0" fmla="*/ 3752 w 14150"/>
                <a:gd name="connsiteY0" fmla="*/ 32540 h 32588"/>
                <a:gd name="connsiteX1" fmla="*/ 9137 w 14150"/>
                <a:gd name="connsiteY1" fmla="*/ 29384 h 32588"/>
                <a:gd name="connsiteX2" fmla="*/ 14151 w 14150"/>
                <a:gd name="connsiteY2" fmla="*/ 8772 h 32588"/>
                <a:gd name="connsiteX3" fmla="*/ 13779 w 14150"/>
                <a:gd name="connsiteY3" fmla="*/ 4687 h 32588"/>
                <a:gd name="connsiteX4" fmla="*/ 9508 w 14150"/>
                <a:gd name="connsiteY4" fmla="*/ 45 h 32588"/>
                <a:gd name="connsiteX5" fmla="*/ 5795 w 14150"/>
                <a:gd name="connsiteY5" fmla="*/ 2830 h 32588"/>
                <a:gd name="connsiteX6" fmla="*/ 38 w 14150"/>
                <a:gd name="connsiteY6" fmla="*/ 27527 h 32588"/>
                <a:gd name="connsiteX7" fmla="*/ 3752 w 14150"/>
                <a:gd name="connsiteY7" fmla="*/ 32540 h 32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50" h="32588">
                  <a:moveTo>
                    <a:pt x="3752" y="32540"/>
                  </a:moveTo>
                  <a:cubicBezTo>
                    <a:pt x="5423" y="32912"/>
                    <a:pt x="8766" y="31055"/>
                    <a:pt x="9137" y="29384"/>
                  </a:cubicBezTo>
                  <a:cubicBezTo>
                    <a:pt x="11365" y="21956"/>
                    <a:pt x="12851" y="14157"/>
                    <a:pt x="14151" y="8772"/>
                  </a:cubicBezTo>
                  <a:cubicBezTo>
                    <a:pt x="13965" y="5801"/>
                    <a:pt x="14151" y="5058"/>
                    <a:pt x="13779" y="4687"/>
                  </a:cubicBezTo>
                  <a:cubicBezTo>
                    <a:pt x="12480" y="3016"/>
                    <a:pt x="11180" y="1159"/>
                    <a:pt x="9508" y="45"/>
                  </a:cubicBezTo>
                  <a:cubicBezTo>
                    <a:pt x="8951" y="-327"/>
                    <a:pt x="6166" y="1716"/>
                    <a:pt x="5795" y="2830"/>
                  </a:cubicBezTo>
                  <a:cubicBezTo>
                    <a:pt x="3566" y="11000"/>
                    <a:pt x="1524" y="19171"/>
                    <a:pt x="38" y="27527"/>
                  </a:cubicBezTo>
                  <a:cubicBezTo>
                    <a:pt x="-333" y="29012"/>
                    <a:pt x="2081" y="32169"/>
                    <a:pt x="3752" y="3254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2" name="Полилиния: фигура 1241">
              <a:extLst>
                <a:ext uri="{FF2B5EF4-FFF2-40B4-BE49-F238E27FC236}">
                  <a16:creationId xmlns:a16="http://schemas.microsoft.com/office/drawing/2014/main" id="{11F9A6BF-7316-3A2C-2478-BDD1F050A73F}"/>
                </a:ext>
              </a:extLst>
            </p:cNvPr>
            <p:cNvSpPr/>
            <p:nvPr/>
          </p:nvSpPr>
          <p:spPr>
            <a:xfrm>
              <a:off x="12407736" y="2490545"/>
              <a:ext cx="17656" cy="41037"/>
            </a:xfrm>
            <a:custGeom>
              <a:avLst/>
              <a:gdLst>
                <a:gd name="connsiteX0" fmla="*/ 17656 w 17656"/>
                <a:gd name="connsiteY0" fmla="*/ 0 h 41037"/>
                <a:gd name="connsiteX1" fmla="*/ 12086 w 17656"/>
                <a:gd name="connsiteY1" fmla="*/ 3528 h 41037"/>
                <a:gd name="connsiteX2" fmla="*/ 16 w 17656"/>
                <a:gd name="connsiteY2" fmla="*/ 35467 h 41037"/>
                <a:gd name="connsiteX3" fmla="*/ 2987 w 17656"/>
                <a:gd name="connsiteY3" fmla="*/ 41038 h 41037"/>
                <a:gd name="connsiteX4" fmla="*/ 17656 w 17656"/>
                <a:gd name="connsiteY4" fmla="*/ 0 h 41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56" h="41037">
                  <a:moveTo>
                    <a:pt x="17656" y="0"/>
                  </a:moveTo>
                  <a:cubicBezTo>
                    <a:pt x="15799" y="1114"/>
                    <a:pt x="13014" y="1857"/>
                    <a:pt x="12086" y="3528"/>
                  </a:cubicBezTo>
                  <a:cubicBezTo>
                    <a:pt x="6515" y="13555"/>
                    <a:pt x="1687" y="23954"/>
                    <a:pt x="16" y="35467"/>
                  </a:cubicBezTo>
                  <a:cubicBezTo>
                    <a:pt x="-170" y="36581"/>
                    <a:pt x="1316" y="38067"/>
                    <a:pt x="2987" y="41038"/>
                  </a:cubicBezTo>
                  <a:cubicBezTo>
                    <a:pt x="11343" y="28039"/>
                    <a:pt x="14500" y="14855"/>
                    <a:pt x="17656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3" name="Полилиния: фигура 1242">
              <a:extLst>
                <a:ext uri="{FF2B5EF4-FFF2-40B4-BE49-F238E27FC236}">
                  <a16:creationId xmlns:a16="http://schemas.microsoft.com/office/drawing/2014/main" id="{C0766114-3CCA-C8A4-A53A-909846CF1FC1}"/>
                </a:ext>
              </a:extLst>
            </p:cNvPr>
            <p:cNvSpPr/>
            <p:nvPr/>
          </p:nvSpPr>
          <p:spPr>
            <a:xfrm>
              <a:off x="12345546" y="2463434"/>
              <a:ext cx="11884" cy="33101"/>
            </a:xfrm>
            <a:custGeom>
              <a:avLst/>
              <a:gdLst>
                <a:gd name="connsiteX0" fmla="*/ 4828 w 11884"/>
                <a:gd name="connsiteY0" fmla="*/ 33053 h 33101"/>
                <a:gd name="connsiteX1" fmla="*/ 8727 w 11884"/>
                <a:gd name="connsiteY1" fmla="*/ 30268 h 33101"/>
                <a:gd name="connsiteX2" fmla="*/ 11884 w 11884"/>
                <a:gd name="connsiteY2" fmla="*/ 13184 h 33101"/>
                <a:gd name="connsiteX3" fmla="*/ 9842 w 11884"/>
                <a:gd name="connsiteY3" fmla="*/ 1857 h 33101"/>
                <a:gd name="connsiteX4" fmla="*/ 7056 w 11884"/>
                <a:gd name="connsiteY4" fmla="*/ 0 h 33101"/>
                <a:gd name="connsiteX5" fmla="*/ 2785 w 11884"/>
                <a:gd name="connsiteY5" fmla="*/ 2043 h 33101"/>
                <a:gd name="connsiteX6" fmla="*/ 0 w 11884"/>
                <a:gd name="connsiteY6" fmla="*/ 28782 h 33101"/>
                <a:gd name="connsiteX7" fmla="*/ 4828 w 11884"/>
                <a:gd name="connsiteY7" fmla="*/ 33053 h 33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84" h="33101">
                  <a:moveTo>
                    <a:pt x="4828" y="33053"/>
                  </a:moveTo>
                  <a:cubicBezTo>
                    <a:pt x="5571" y="33424"/>
                    <a:pt x="8356" y="31567"/>
                    <a:pt x="8727" y="30268"/>
                  </a:cubicBezTo>
                  <a:cubicBezTo>
                    <a:pt x="10027" y="25068"/>
                    <a:pt x="10770" y="19683"/>
                    <a:pt x="11884" y="13184"/>
                  </a:cubicBezTo>
                  <a:cubicBezTo>
                    <a:pt x="11327" y="10027"/>
                    <a:pt x="10770" y="5756"/>
                    <a:pt x="9842" y="1857"/>
                  </a:cubicBezTo>
                  <a:cubicBezTo>
                    <a:pt x="9656" y="1114"/>
                    <a:pt x="7985" y="0"/>
                    <a:pt x="7056" y="0"/>
                  </a:cubicBezTo>
                  <a:cubicBezTo>
                    <a:pt x="5571" y="186"/>
                    <a:pt x="2785" y="1114"/>
                    <a:pt x="2785" y="2043"/>
                  </a:cubicBezTo>
                  <a:cubicBezTo>
                    <a:pt x="1486" y="10956"/>
                    <a:pt x="557" y="19869"/>
                    <a:pt x="0" y="28782"/>
                  </a:cubicBezTo>
                  <a:cubicBezTo>
                    <a:pt x="0" y="30082"/>
                    <a:pt x="2971" y="32124"/>
                    <a:pt x="4828" y="33053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4" name="Полилиния: фигура 1243">
              <a:extLst>
                <a:ext uri="{FF2B5EF4-FFF2-40B4-BE49-F238E27FC236}">
                  <a16:creationId xmlns:a16="http://schemas.microsoft.com/office/drawing/2014/main" id="{FAB69C00-5E05-ED32-E995-920028CFCDD6}"/>
                </a:ext>
              </a:extLst>
            </p:cNvPr>
            <p:cNvSpPr/>
            <p:nvPr/>
          </p:nvSpPr>
          <p:spPr>
            <a:xfrm>
              <a:off x="12380243" y="2467148"/>
              <a:ext cx="10384" cy="36581"/>
            </a:xfrm>
            <a:custGeom>
              <a:avLst/>
              <a:gdLst>
                <a:gd name="connsiteX0" fmla="*/ 5969 w 10384"/>
                <a:gd name="connsiteY0" fmla="*/ 35838 h 36581"/>
                <a:gd name="connsiteX1" fmla="*/ 10240 w 10384"/>
                <a:gd name="connsiteY1" fmla="*/ 0 h 36581"/>
                <a:gd name="connsiteX2" fmla="*/ 2998 w 10384"/>
                <a:gd name="connsiteY2" fmla="*/ 4457 h 36581"/>
                <a:gd name="connsiteX3" fmla="*/ 1884 w 10384"/>
                <a:gd name="connsiteY3" fmla="*/ 36581 h 36581"/>
                <a:gd name="connsiteX4" fmla="*/ 5969 w 10384"/>
                <a:gd name="connsiteY4" fmla="*/ 35838 h 36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84" h="36581">
                  <a:moveTo>
                    <a:pt x="5969" y="35838"/>
                  </a:moveTo>
                  <a:cubicBezTo>
                    <a:pt x="11169" y="25068"/>
                    <a:pt x="10426" y="13555"/>
                    <a:pt x="10240" y="0"/>
                  </a:cubicBezTo>
                  <a:cubicBezTo>
                    <a:pt x="6526" y="2228"/>
                    <a:pt x="3370" y="2971"/>
                    <a:pt x="2998" y="4457"/>
                  </a:cubicBezTo>
                  <a:cubicBezTo>
                    <a:pt x="399" y="15041"/>
                    <a:pt x="-1644" y="25811"/>
                    <a:pt x="1884" y="36581"/>
                  </a:cubicBezTo>
                  <a:cubicBezTo>
                    <a:pt x="3927" y="36395"/>
                    <a:pt x="5783" y="36395"/>
                    <a:pt x="5969" y="3583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5" name="Полилиния: фигура 1244">
              <a:extLst>
                <a:ext uri="{FF2B5EF4-FFF2-40B4-BE49-F238E27FC236}">
                  <a16:creationId xmlns:a16="http://schemas.microsoft.com/office/drawing/2014/main" id="{6EA2C5E8-5C6E-FE7F-09EF-35EE7980D206}"/>
                </a:ext>
              </a:extLst>
            </p:cNvPr>
            <p:cNvSpPr/>
            <p:nvPr/>
          </p:nvSpPr>
          <p:spPr>
            <a:xfrm>
              <a:off x="12335890" y="2617171"/>
              <a:ext cx="10398" cy="31053"/>
            </a:xfrm>
            <a:custGeom>
              <a:avLst/>
              <a:gdLst>
                <a:gd name="connsiteX0" fmla="*/ 6499 w 10398"/>
                <a:gd name="connsiteY0" fmla="*/ 14 h 31053"/>
                <a:gd name="connsiteX1" fmla="*/ 2600 w 10398"/>
                <a:gd name="connsiteY1" fmla="*/ 2614 h 31053"/>
                <a:gd name="connsiteX2" fmla="*/ 0 w 10398"/>
                <a:gd name="connsiteY2" fmla="*/ 21554 h 31053"/>
                <a:gd name="connsiteX3" fmla="*/ 1486 w 10398"/>
                <a:gd name="connsiteY3" fmla="*/ 29353 h 31053"/>
                <a:gd name="connsiteX4" fmla="*/ 4271 w 10398"/>
                <a:gd name="connsiteY4" fmla="*/ 31025 h 31053"/>
                <a:gd name="connsiteX5" fmla="*/ 7428 w 10398"/>
                <a:gd name="connsiteY5" fmla="*/ 29910 h 31053"/>
                <a:gd name="connsiteX6" fmla="*/ 10399 w 10398"/>
                <a:gd name="connsiteY6" fmla="*/ 3171 h 31053"/>
                <a:gd name="connsiteX7" fmla="*/ 6499 w 10398"/>
                <a:gd name="connsiteY7" fmla="*/ 14 h 31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98" h="31053">
                  <a:moveTo>
                    <a:pt x="6499" y="14"/>
                  </a:moveTo>
                  <a:cubicBezTo>
                    <a:pt x="5199" y="-171"/>
                    <a:pt x="2785" y="1500"/>
                    <a:pt x="2600" y="2614"/>
                  </a:cubicBezTo>
                  <a:cubicBezTo>
                    <a:pt x="1486" y="8556"/>
                    <a:pt x="928" y="14498"/>
                    <a:pt x="0" y="21554"/>
                  </a:cubicBezTo>
                  <a:cubicBezTo>
                    <a:pt x="371" y="23597"/>
                    <a:pt x="743" y="26568"/>
                    <a:pt x="1486" y="29353"/>
                  </a:cubicBezTo>
                  <a:cubicBezTo>
                    <a:pt x="1671" y="30096"/>
                    <a:pt x="3157" y="31025"/>
                    <a:pt x="4271" y="31025"/>
                  </a:cubicBezTo>
                  <a:cubicBezTo>
                    <a:pt x="5385" y="31210"/>
                    <a:pt x="7242" y="30467"/>
                    <a:pt x="7428" y="29910"/>
                  </a:cubicBezTo>
                  <a:cubicBezTo>
                    <a:pt x="8542" y="20997"/>
                    <a:pt x="9656" y="12084"/>
                    <a:pt x="10399" y="3171"/>
                  </a:cubicBezTo>
                  <a:cubicBezTo>
                    <a:pt x="10213" y="2057"/>
                    <a:pt x="7799" y="200"/>
                    <a:pt x="6499" y="14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6" name="Полилиния: фигура 1245">
              <a:extLst>
                <a:ext uri="{FF2B5EF4-FFF2-40B4-BE49-F238E27FC236}">
                  <a16:creationId xmlns:a16="http://schemas.microsoft.com/office/drawing/2014/main" id="{7535B5DC-F3F4-D120-9AF8-D9217E5EC1B7}"/>
                </a:ext>
              </a:extLst>
            </p:cNvPr>
            <p:cNvSpPr/>
            <p:nvPr/>
          </p:nvSpPr>
          <p:spPr>
            <a:xfrm>
              <a:off x="12349491" y="2513385"/>
              <a:ext cx="9082" cy="38809"/>
            </a:xfrm>
            <a:custGeom>
              <a:avLst/>
              <a:gdLst>
                <a:gd name="connsiteX0" fmla="*/ 5525 w 9082"/>
                <a:gd name="connsiteY0" fmla="*/ 38809 h 38809"/>
                <a:gd name="connsiteX1" fmla="*/ 8311 w 9082"/>
                <a:gd name="connsiteY1" fmla="*/ 1300 h 38809"/>
                <a:gd name="connsiteX2" fmla="*/ 5340 w 9082"/>
                <a:gd name="connsiteY2" fmla="*/ 0 h 38809"/>
                <a:gd name="connsiteX3" fmla="*/ 5525 w 9082"/>
                <a:gd name="connsiteY3" fmla="*/ 38809 h 38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82" h="38809">
                  <a:moveTo>
                    <a:pt x="5525" y="38809"/>
                  </a:moveTo>
                  <a:cubicBezTo>
                    <a:pt x="6825" y="23583"/>
                    <a:pt x="10725" y="12627"/>
                    <a:pt x="8311" y="1300"/>
                  </a:cubicBezTo>
                  <a:cubicBezTo>
                    <a:pt x="8125" y="743"/>
                    <a:pt x="6268" y="557"/>
                    <a:pt x="5340" y="0"/>
                  </a:cubicBezTo>
                  <a:cubicBezTo>
                    <a:pt x="-1531" y="13927"/>
                    <a:pt x="-2088" y="23768"/>
                    <a:pt x="5525" y="3880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7" name="Полилиния: фигура 1246">
              <a:extLst>
                <a:ext uri="{FF2B5EF4-FFF2-40B4-BE49-F238E27FC236}">
                  <a16:creationId xmlns:a16="http://schemas.microsoft.com/office/drawing/2014/main" id="{925AE298-BEF7-0686-4DA4-8DD63ECCF96C}"/>
                </a:ext>
              </a:extLst>
            </p:cNvPr>
            <p:cNvSpPr/>
            <p:nvPr/>
          </p:nvSpPr>
          <p:spPr>
            <a:xfrm>
              <a:off x="12029315" y="3522798"/>
              <a:ext cx="37904" cy="26196"/>
            </a:xfrm>
            <a:custGeom>
              <a:avLst/>
              <a:gdLst>
                <a:gd name="connsiteX0" fmla="*/ 6871 w 37904"/>
                <a:gd name="connsiteY0" fmla="*/ 25439 h 26196"/>
                <a:gd name="connsiteX1" fmla="*/ 30082 w 37904"/>
                <a:gd name="connsiteY1" fmla="*/ 11513 h 26196"/>
                <a:gd name="connsiteX2" fmla="*/ 35838 w 37904"/>
                <a:gd name="connsiteY2" fmla="*/ 7056 h 26196"/>
                <a:gd name="connsiteX3" fmla="*/ 35095 w 37904"/>
                <a:gd name="connsiteY3" fmla="*/ 0 h 26196"/>
                <a:gd name="connsiteX4" fmla="*/ 0 w 37904"/>
                <a:gd name="connsiteY4" fmla="*/ 22283 h 26196"/>
                <a:gd name="connsiteX5" fmla="*/ 6871 w 37904"/>
                <a:gd name="connsiteY5" fmla="*/ 25439 h 26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904" h="26196">
                  <a:moveTo>
                    <a:pt x="6871" y="25439"/>
                  </a:moveTo>
                  <a:cubicBezTo>
                    <a:pt x="14670" y="20983"/>
                    <a:pt x="22468" y="16341"/>
                    <a:pt x="30082" y="11513"/>
                  </a:cubicBezTo>
                  <a:cubicBezTo>
                    <a:pt x="32124" y="10213"/>
                    <a:pt x="34167" y="8727"/>
                    <a:pt x="35838" y="7056"/>
                  </a:cubicBezTo>
                  <a:cubicBezTo>
                    <a:pt x="38252" y="4642"/>
                    <a:pt x="39181" y="2228"/>
                    <a:pt x="35095" y="0"/>
                  </a:cubicBezTo>
                  <a:cubicBezTo>
                    <a:pt x="21911" y="4457"/>
                    <a:pt x="10213" y="11698"/>
                    <a:pt x="0" y="22283"/>
                  </a:cubicBezTo>
                  <a:cubicBezTo>
                    <a:pt x="1300" y="25997"/>
                    <a:pt x="3714" y="27111"/>
                    <a:pt x="6871" y="2543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8" name="Полилиния: фигура 1247">
              <a:extLst>
                <a:ext uri="{FF2B5EF4-FFF2-40B4-BE49-F238E27FC236}">
                  <a16:creationId xmlns:a16="http://schemas.microsoft.com/office/drawing/2014/main" id="{9D425CD3-56FF-7409-9947-8424424109BF}"/>
                </a:ext>
              </a:extLst>
            </p:cNvPr>
            <p:cNvSpPr/>
            <p:nvPr/>
          </p:nvSpPr>
          <p:spPr>
            <a:xfrm>
              <a:off x="11988774" y="3458885"/>
              <a:ext cx="27914" cy="34388"/>
            </a:xfrm>
            <a:custGeom>
              <a:avLst/>
              <a:gdLst>
                <a:gd name="connsiteX0" fmla="*/ 6931 w 27914"/>
                <a:gd name="connsiteY0" fmla="*/ 34388 h 34388"/>
                <a:gd name="connsiteX1" fmla="*/ 27914 w 27914"/>
                <a:gd name="connsiteY1" fmla="*/ 1335 h 34388"/>
                <a:gd name="connsiteX2" fmla="*/ 24572 w 27914"/>
                <a:gd name="connsiteY2" fmla="*/ 36 h 34388"/>
                <a:gd name="connsiteX3" fmla="*/ 432 w 27914"/>
                <a:gd name="connsiteY3" fmla="*/ 28261 h 34388"/>
                <a:gd name="connsiteX4" fmla="*/ 6931 w 27914"/>
                <a:gd name="connsiteY4" fmla="*/ 34388 h 34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914" h="34388">
                  <a:moveTo>
                    <a:pt x="6931" y="34388"/>
                  </a:moveTo>
                  <a:cubicBezTo>
                    <a:pt x="9902" y="21947"/>
                    <a:pt x="24943" y="16376"/>
                    <a:pt x="27914" y="1335"/>
                  </a:cubicBezTo>
                  <a:cubicBezTo>
                    <a:pt x="25686" y="407"/>
                    <a:pt x="24943" y="-150"/>
                    <a:pt x="24572" y="36"/>
                  </a:cubicBezTo>
                  <a:cubicBezTo>
                    <a:pt x="13244" y="6535"/>
                    <a:pt x="6188" y="16933"/>
                    <a:pt x="432" y="28261"/>
                  </a:cubicBezTo>
                  <a:cubicBezTo>
                    <a:pt x="-868" y="31046"/>
                    <a:pt x="618" y="34388"/>
                    <a:pt x="6931" y="3438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9" name="Полилиния: фигура 1248">
              <a:extLst>
                <a:ext uri="{FF2B5EF4-FFF2-40B4-BE49-F238E27FC236}">
                  <a16:creationId xmlns:a16="http://schemas.microsoft.com/office/drawing/2014/main" id="{CACE5A5E-326C-2D36-626A-517BBC7FCB11}"/>
                </a:ext>
              </a:extLst>
            </p:cNvPr>
            <p:cNvSpPr/>
            <p:nvPr/>
          </p:nvSpPr>
          <p:spPr>
            <a:xfrm>
              <a:off x="12011860" y="3481324"/>
              <a:ext cx="37138" cy="29209"/>
            </a:xfrm>
            <a:custGeom>
              <a:avLst/>
              <a:gdLst>
                <a:gd name="connsiteX0" fmla="*/ 0 w 37138"/>
                <a:gd name="connsiteY0" fmla="*/ 28847 h 29209"/>
                <a:gd name="connsiteX1" fmla="*/ 6871 w 37138"/>
                <a:gd name="connsiteY1" fmla="*/ 28661 h 29209"/>
                <a:gd name="connsiteX2" fmla="*/ 31196 w 37138"/>
                <a:gd name="connsiteY2" fmla="*/ 9164 h 29209"/>
                <a:gd name="connsiteX3" fmla="*/ 37138 w 37138"/>
                <a:gd name="connsiteY3" fmla="*/ 3222 h 29209"/>
                <a:gd name="connsiteX4" fmla="*/ 28596 w 37138"/>
                <a:gd name="connsiteY4" fmla="*/ 1551 h 29209"/>
                <a:gd name="connsiteX5" fmla="*/ 2971 w 37138"/>
                <a:gd name="connsiteY5" fmla="*/ 22534 h 29209"/>
                <a:gd name="connsiteX6" fmla="*/ 0 w 37138"/>
                <a:gd name="connsiteY6" fmla="*/ 28847 h 29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138" h="29209">
                  <a:moveTo>
                    <a:pt x="0" y="28847"/>
                  </a:moveTo>
                  <a:cubicBezTo>
                    <a:pt x="2971" y="28847"/>
                    <a:pt x="5942" y="29776"/>
                    <a:pt x="6871" y="28661"/>
                  </a:cubicBezTo>
                  <a:cubicBezTo>
                    <a:pt x="13927" y="20677"/>
                    <a:pt x="23211" y="15663"/>
                    <a:pt x="31196" y="9164"/>
                  </a:cubicBezTo>
                  <a:cubicBezTo>
                    <a:pt x="33424" y="7307"/>
                    <a:pt x="35281" y="5079"/>
                    <a:pt x="37138" y="3222"/>
                  </a:cubicBezTo>
                  <a:cubicBezTo>
                    <a:pt x="34167" y="-1049"/>
                    <a:pt x="31010" y="-492"/>
                    <a:pt x="28596" y="1551"/>
                  </a:cubicBezTo>
                  <a:cubicBezTo>
                    <a:pt x="19869" y="8421"/>
                    <a:pt x="11327" y="15478"/>
                    <a:pt x="2971" y="22534"/>
                  </a:cubicBezTo>
                  <a:cubicBezTo>
                    <a:pt x="1671" y="23648"/>
                    <a:pt x="1486" y="25690"/>
                    <a:pt x="0" y="2884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0" name="Полилиния: фигура 1249">
              <a:extLst>
                <a:ext uri="{FF2B5EF4-FFF2-40B4-BE49-F238E27FC236}">
                  <a16:creationId xmlns:a16="http://schemas.microsoft.com/office/drawing/2014/main" id="{38995223-CD3A-10E3-2AF8-696DC4007DCD}"/>
                </a:ext>
              </a:extLst>
            </p:cNvPr>
            <p:cNvSpPr/>
            <p:nvPr/>
          </p:nvSpPr>
          <p:spPr>
            <a:xfrm>
              <a:off x="11963580" y="3508644"/>
              <a:ext cx="28147" cy="32185"/>
            </a:xfrm>
            <a:custGeom>
              <a:avLst/>
              <a:gdLst>
                <a:gd name="connsiteX0" fmla="*/ 27668 w 28147"/>
                <a:gd name="connsiteY0" fmla="*/ 6169 h 32185"/>
                <a:gd name="connsiteX1" fmla="*/ 20612 w 28147"/>
                <a:gd name="connsiteY1" fmla="*/ 227 h 32185"/>
                <a:gd name="connsiteX2" fmla="*/ 0 w 28147"/>
                <a:gd name="connsiteY2" fmla="*/ 30308 h 32185"/>
                <a:gd name="connsiteX3" fmla="*/ 3714 w 28147"/>
                <a:gd name="connsiteY3" fmla="*/ 32165 h 32185"/>
                <a:gd name="connsiteX4" fmla="*/ 27668 w 28147"/>
                <a:gd name="connsiteY4" fmla="*/ 6169 h 32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147" h="32185">
                  <a:moveTo>
                    <a:pt x="27668" y="6169"/>
                  </a:moveTo>
                  <a:cubicBezTo>
                    <a:pt x="29153" y="2269"/>
                    <a:pt x="27297" y="-888"/>
                    <a:pt x="20612" y="227"/>
                  </a:cubicBezTo>
                  <a:cubicBezTo>
                    <a:pt x="17455" y="12111"/>
                    <a:pt x="4828" y="18424"/>
                    <a:pt x="0" y="30308"/>
                  </a:cubicBezTo>
                  <a:cubicBezTo>
                    <a:pt x="1671" y="31237"/>
                    <a:pt x="3157" y="32351"/>
                    <a:pt x="3714" y="32165"/>
                  </a:cubicBezTo>
                  <a:cubicBezTo>
                    <a:pt x="14855" y="26223"/>
                    <a:pt x="23211" y="17867"/>
                    <a:pt x="27668" y="616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1" name="Полилиния: фигура 1250">
              <a:extLst>
                <a:ext uri="{FF2B5EF4-FFF2-40B4-BE49-F238E27FC236}">
                  <a16:creationId xmlns:a16="http://schemas.microsoft.com/office/drawing/2014/main" id="{46E920C6-E839-C904-AFEC-71B691CD8E5D}"/>
                </a:ext>
              </a:extLst>
            </p:cNvPr>
            <p:cNvSpPr/>
            <p:nvPr/>
          </p:nvSpPr>
          <p:spPr>
            <a:xfrm>
              <a:off x="12036371" y="3560480"/>
              <a:ext cx="42523" cy="19602"/>
            </a:xfrm>
            <a:custGeom>
              <a:avLst/>
              <a:gdLst>
                <a:gd name="connsiteX0" fmla="*/ 42523 w 42523"/>
                <a:gd name="connsiteY0" fmla="*/ 3912 h 19602"/>
                <a:gd name="connsiteX1" fmla="*/ 39738 w 42523"/>
                <a:gd name="connsiteY1" fmla="*/ 13 h 19602"/>
                <a:gd name="connsiteX2" fmla="*/ 0 w 42523"/>
                <a:gd name="connsiteY2" fmla="*/ 19510 h 19602"/>
                <a:gd name="connsiteX3" fmla="*/ 42523 w 42523"/>
                <a:gd name="connsiteY3" fmla="*/ 3912 h 19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523" h="19602">
                  <a:moveTo>
                    <a:pt x="42523" y="3912"/>
                  </a:moveTo>
                  <a:cubicBezTo>
                    <a:pt x="41038" y="1684"/>
                    <a:pt x="40109" y="-173"/>
                    <a:pt x="39738" y="13"/>
                  </a:cubicBezTo>
                  <a:cubicBezTo>
                    <a:pt x="25068" y="2612"/>
                    <a:pt x="12627" y="9483"/>
                    <a:pt x="0" y="19510"/>
                  </a:cubicBezTo>
                  <a:cubicBezTo>
                    <a:pt x="13184" y="19882"/>
                    <a:pt x="13184" y="19882"/>
                    <a:pt x="42523" y="391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2" name="Полилиния: фигура 1251">
              <a:extLst>
                <a:ext uri="{FF2B5EF4-FFF2-40B4-BE49-F238E27FC236}">
                  <a16:creationId xmlns:a16="http://schemas.microsoft.com/office/drawing/2014/main" id="{B6E3D7B2-9B68-5318-CFD4-55A83E16EBAE}"/>
                </a:ext>
              </a:extLst>
            </p:cNvPr>
            <p:cNvSpPr/>
            <p:nvPr/>
          </p:nvSpPr>
          <p:spPr>
            <a:xfrm>
              <a:off x="11915301" y="3553065"/>
              <a:ext cx="24882" cy="31567"/>
            </a:xfrm>
            <a:custGeom>
              <a:avLst/>
              <a:gdLst>
                <a:gd name="connsiteX0" fmla="*/ 8170 w 24882"/>
                <a:gd name="connsiteY0" fmla="*/ 29896 h 31567"/>
                <a:gd name="connsiteX1" fmla="*/ 24883 w 24882"/>
                <a:gd name="connsiteY1" fmla="*/ 0 h 31567"/>
                <a:gd name="connsiteX2" fmla="*/ 18012 w 24882"/>
                <a:gd name="connsiteY2" fmla="*/ 5014 h 31567"/>
                <a:gd name="connsiteX3" fmla="*/ 0 w 24882"/>
                <a:gd name="connsiteY3" fmla="*/ 31567 h 31567"/>
                <a:gd name="connsiteX4" fmla="*/ 8170 w 24882"/>
                <a:gd name="connsiteY4" fmla="*/ 29896 h 31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82" h="31567">
                  <a:moveTo>
                    <a:pt x="8170" y="29896"/>
                  </a:moveTo>
                  <a:cubicBezTo>
                    <a:pt x="16341" y="22097"/>
                    <a:pt x="24140" y="13927"/>
                    <a:pt x="24883" y="0"/>
                  </a:cubicBezTo>
                  <a:cubicBezTo>
                    <a:pt x="22654" y="1671"/>
                    <a:pt x="19683" y="2785"/>
                    <a:pt x="18012" y="5014"/>
                  </a:cubicBezTo>
                  <a:cubicBezTo>
                    <a:pt x="12070" y="12998"/>
                    <a:pt x="4642" y="20055"/>
                    <a:pt x="0" y="31567"/>
                  </a:cubicBezTo>
                  <a:cubicBezTo>
                    <a:pt x="4085" y="30825"/>
                    <a:pt x="6871" y="31196"/>
                    <a:pt x="8170" y="29896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3" name="Полилиния: фигура 1252">
              <a:extLst>
                <a:ext uri="{FF2B5EF4-FFF2-40B4-BE49-F238E27FC236}">
                  <a16:creationId xmlns:a16="http://schemas.microsoft.com/office/drawing/2014/main" id="{58024E4E-0B30-DD4A-D72F-D2AA98BCDA2F}"/>
                </a:ext>
              </a:extLst>
            </p:cNvPr>
            <p:cNvSpPr/>
            <p:nvPr/>
          </p:nvSpPr>
          <p:spPr>
            <a:xfrm>
              <a:off x="11988092" y="3529059"/>
              <a:ext cx="33981" cy="25863"/>
            </a:xfrm>
            <a:custGeom>
              <a:avLst/>
              <a:gdLst>
                <a:gd name="connsiteX0" fmla="*/ 22469 w 33981"/>
                <a:gd name="connsiteY0" fmla="*/ 2467 h 25863"/>
                <a:gd name="connsiteX1" fmla="*/ 0 w 33981"/>
                <a:gd name="connsiteY1" fmla="*/ 25864 h 25863"/>
                <a:gd name="connsiteX2" fmla="*/ 33981 w 33981"/>
                <a:gd name="connsiteY2" fmla="*/ 2095 h 25863"/>
                <a:gd name="connsiteX3" fmla="*/ 22469 w 33981"/>
                <a:gd name="connsiteY3" fmla="*/ 2467 h 25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981" h="25863">
                  <a:moveTo>
                    <a:pt x="22469" y="2467"/>
                  </a:moveTo>
                  <a:cubicBezTo>
                    <a:pt x="14298" y="8037"/>
                    <a:pt x="4828" y="12308"/>
                    <a:pt x="0" y="25864"/>
                  </a:cubicBezTo>
                  <a:cubicBezTo>
                    <a:pt x="11513" y="21036"/>
                    <a:pt x="29896" y="7852"/>
                    <a:pt x="33981" y="2095"/>
                  </a:cubicBezTo>
                  <a:cubicBezTo>
                    <a:pt x="30082" y="-1433"/>
                    <a:pt x="25997" y="53"/>
                    <a:pt x="22469" y="246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4" name="Полилиния: фигура 1253">
              <a:extLst>
                <a:ext uri="{FF2B5EF4-FFF2-40B4-BE49-F238E27FC236}">
                  <a16:creationId xmlns:a16="http://schemas.microsoft.com/office/drawing/2014/main" id="{E2EF3FA9-E366-2973-48A6-AEE53EE0836C}"/>
                </a:ext>
              </a:extLst>
            </p:cNvPr>
            <p:cNvSpPr/>
            <p:nvPr/>
          </p:nvSpPr>
          <p:spPr>
            <a:xfrm>
              <a:off x="11936284" y="3572377"/>
              <a:ext cx="26553" cy="15461"/>
            </a:xfrm>
            <a:custGeom>
              <a:avLst/>
              <a:gdLst>
                <a:gd name="connsiteX0" fmla="*/ 26554 w 26553"/>
                <a:gd name="connsiteY0" fmla="*/ 0 h 15461"/>
                <a:gd name="connsiteX1" fmla="*/ 0 w 26553"/>
                <a:gd name="connsiteY1" fmla="*/ 15412 h 15461"/>
                <a:gd name="connsiteX2" fmla="*/ 26554 w 26553"/>
                <a:gd name="connsiteY2" fmla="*/ 0 h 1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553" h="15461">
                  <a:moveTo>
                    <a:pt x="26554" y="0"/>
                  </a:moveTo>
                  <a:cubicBezTo>
                    <a:pt x="15598" y="371"/>
                    <a:pt x="15227" y="557"/>
                    <a:pt x="0" y="15412"/>
                  </a:cubicBezTo>
                  <a:cubicBezTo>
                    <a:pt x="11327" y="15969"/>
                    <a:pt x="18012" y="11884"/>
                    <a:pt x="26554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5" name="Полилиния: фигура 1254">
              <a:extLst>
                <a:ext uri="{FF2B5EF4-FFF2-40B4-BE49-F238E27FC236}">
                  <a16:creationId xmlns:a16="http://schemas.microsoft.com/office/drawing/2014/main" id="{F80E3484-4A36-541A-D043-1A1C296C1422}"/>
                </a:ext>
              </a:extLst>
            </p:cNvPr>
            <p:cNvSpPr/>
            <p:nvPr/>
          </p:nvSpPr>
          <p:spPr>
            <a:xfrm>
              <a:off x="11985695" y="3577456"/>
              <a:ext cx="25236" cy="11327"/>
            </a:xfrm>
            <a:custGeom>
              <a:avLst/>
              <a:gdLst>
                <a:gd name="connsiteX0" fmla="*/ 6110 w 25236"/>
                <a:gd name="connsiteY0" fmla="*/ 3091 h 11327"/>
                <a:gd name="connsiteX1" fmla="*/ 354 w 25236"/>
                <a:gd name="connsiteY1" fmla="*/ 11076 h 11327"/>
                <a:gd name="connsiteX2" fmla="*/ 25236 w 25236"/>
                <a:gd name="connsiteY2" fmla="*/ 2348 h 11327"/>
                <a:gd name="connsiteX3" fmla="*/ 6110 w 25236"/>
                <a:gd name="connsiteY3" fmla="*/ 3091 h 1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236" h="11327">
                  <a:moveTo>
                    <a:pt x="6110" y="3091"/>
                  </a:moveTo>
                  <a:cubicBezTo>
                    <a:pt x="3325" y="4577"/>
                    <a:pt x="-1318" y="5134"/>
                    <a:pt x="354" y="11076"/>
                  </a:cubicBezTo>
                  <a:cubicBezTo>
                    <a:pt x="10010" y="12561"/>
                    <a:pt x="17437" y="7176"/>
                    <a:pt x="25236" y="2348"/>
                  </a:cubicBezTo>
                  <a:cubicBezTo>
                    <a:pt x="14280" y="-808"/>
                    <a:pt x="14095" y="-994"/>
                    <a:pt x="6110" y="309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6" name="Полилиния: фигура 1255">
              <a:extLst>
                <a:ext uri="{FF2B5EF4-FFF2-40B4-BE49-F238E27FC236}">
                  <a16:creationId xmlns:a16="http://schemas.microsoft.com/office/drawing/2014/main" id="{F87B63DA-E1D5-FD7F-C980-07F4D55AF9F0}"/>
                </a:ext>
              </a:extLst>
            </p:cNvPr>
            <p:cNvSpPr/>
            <p:nvPr/>
          </p:nvSpPr>
          <p:spPr>
            <a:xfrm>
              <a:off x="11485428" y="3732442"/>
              <a:ext cx="46979" cy="11980"/>
            </a:xfrm>
            <a:custGeom>
              <a:avLst/>
              <a:gdLst>
                <a:gd name="connsiteX0" fmla="*/ 46980 w 46979"/>
                <a:gd name="connsiteY0" fmla="*/ 0 h 11980"/>
                <a:gd name="connsiteX1" fmla="*/ 928 w 46979"/>
                <a:gd name="connsiteY1" fmla="*/ 7613 h 11980"/>
                <a:gd name="connsiteX2" fmla="*/ 0 w 46979"/>
                <a:gd name="connsiteY2" fmla="*/ 10770 h 11980"/>
                <a:gd name="connsiteX3" fmla="*/ 46980 w 46979"/>
                <a:gd name="connsiteY3" fmla="*/ 0 h 11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979" h="11980">
                  <a:moveTo>
                    <a:pt x="46980" y="0"/>
                  </a:moveTo>
                  <a:cubicBezTo>
                    <a:pt x="29153" y="186"/>
                    <a:pt x="14855" y="2043"/>
                    <a:pt x="928" y="7613"/>
                  </a:cubicBezTo>
                  <a:cubicBezTo>
                    <a:pt x="371" y="7799"/>
                    <a:pt x="371" y="9656"/>
                    <a:pt x="0" y="10770"/>
                  </a:cubicBezTo>
                  <a:cubicBezTo>
                    <a:pt x="28968" y="13370"/>
                    <a:pt x="32681" y="12627"/>
                    <a:pt x="46980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7" name="Полилиния: фигура 1256">
              <a:extLst>
                <a:ext uri="{FF2B5EF4-FFF2-40B4-BE49-F238E27FC236}">
                  <a16:creationId xmlns:a16="http://schemas.microsoft.com/office/drawing/2014/main" id="{215DEE58-A8B6-8E45-B96A-29FFE586F9E1}"/>
                </a:ext>
              </a:extLst>
            </p:cNvPr>
            <p:cNvSpPr/>
            <p:nvPr/>
          </p:nvSpPr>
          <p:spPr>
            <a:xfrm>
              <a:off x="11466116" y="3674049"/>
              <a:ext cx="37695" cy="13283"/>
            </a:xfrm>
            <a:custGeom>
              <a:avLst/>
              <a:gdLst>
                <a:gd name="connsiteX0" fmla="*/ 25625 w 37695"/>
                <a:gd name="connsiteY0" fmla="*/ 272 h 13283"/>
                <a:gd name="connsiteX1" fmla="*/ 0 w 37695"/>
                <a:gd name="connsiteY1" fmla="*/ 10670 h 13283"/>
                <a:gd name="connsiteX2" fmla="*/ 2043 w 37695"/>
                <a:gd name="connsiteY2" fmla="*/ 13270 h 13283"/>
                <a:gd name="connsiteX3" fmla="*/ 37695 w 37695"/>
                <a:gd name="connsiteY3" fmla="*/ 3243 h 13283"/>
                <a:gd name="connsiteX4" fmla="*/ 25625 w 37695"/>
                <a:gd name="connsiteY4" fmla="*/ 272 h 13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695" h="13283">
                  <a:moveTo>
                    <a:pt x="25625" y="272"/>
                  </a:moveTo>
                  <a:cubicBezTo>
                    <a:pt x="6313" y="4543"/>
                    <a:pt x="6313" y="4543"/>
                    <a:pt x="0" y="10670"/>
                  </a:cubicBezTo>
                  <a:cubicBezTo>
                    <a:pt x="743" y="11599"/>
                    <a:pt x="1486" y="13456"/>
                    <a:pt x="2043" y="13270"/>
                  </a:cubicBezTo>
                  <a:cubicBezTo>
                    <a:pt x="13555" y="12156"/>
                    <a:pt x="24883" y="10299"/>
                    <a:pt x="37695" y="3243"/>
                  </a:cubicBezTo>
                  <a:cubicBezTo>
                    <a:pt x="28039" y="-285"/>
                    <a:pt x="28039" y="-285"/>
                    <a:pt x="25625" y="27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8" name="Полилиния: фигура 1257">
              <a:extLst>
                <a:ext uri="{FF2B5EF4-FFF2-40B4-BE49-F238E27FC236}">
                  <a16:creationId xmlns:a16="http://schemas.microsoft.com/office/drawing/2014/main" id="{1346C3D2-9D08-E4B3-3373-F5D217745D5B}"/>
                </a:ext>
              </a:extLst>
            </p:cNvPr>
            <p:cNvSpPr/>
            <p:nvPr/>
          </p:nvSpPr>
          <p:spPr>
            <a:xfrm>
              <a:off x="11495455" y="3763267"/>
              <a:ext cx="29153" cy="20715"/>
            </a:xfrm>
            <a:custGeom>
              <a:avLst/>
              <a:gdLst>
                <a:gd name="connsiteX0" fmla="*/ 0 w 29153"/>
                <a:gd name="connsiteY0" fmla="*/ 19126 h 20715"/>
                <a:gd name="connsiteX1" fmla="*/ 12627 w 29153"/>
                <a:gd name="connsiteY1" fmla="*/ 17455 h 20715"/>
                <a:gd name="connsiteX2" fmla="*/ 29153 w 29153"/>
                <a:gd name="connsiteY2" fmla="*/ 0 h 20715"/>
                <a:gd name="connsiteX3" fmla="*/ 0 w 29153"/>
                <a:gd name="connsiteY3" fmla="*/ 19126 h 20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153" h="20715">
                  <a:moveTo>
                    <a:pt x="0" y="19126"/>
                  </a:moveTo>
                  <a:cubicBezTo>
                    <a:pt x="5571" y="22468"/>
                    <a:pt x="9470" y="19869"/>
                    <a:pt x="12627" y="17455"/>
                  </a:cubicBezTo>
                  <a:cubicBezTo>
                    <a:pt x="18940" y="12441"/>
                    <a:pt x="26739" y="9285"/>
                    <a:pt x="29153" y="0"/>
                  </a:cubicBezTo>
                  <a:cubicBezTo>
                    <a:pt x="17826" y="4457"/>
                    <a:pt x="7613" y="9842"/>
                    <a:pt x="0" y="19126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9" name="Полилиния: фигура 1258">
              <a:extLst>
                <a:ext uri="{FF2B5EF4-FFF2-40B4-BE49-F238E27FC236}">
                  <a16:creationId xmlns:a16="http://schemas.microsoft.com/office/drawing/2014/main" id="{0BDCB20A-B246-DAE3-7EED-EE071302F37B}"/>
                </a:ext>
              </a:extLst>
            </p:cNvPr>
            <p:cNvSpPr/>
            <p:nvPr/>
          </p:nvSpPr>
          <p:spPr>
            <a:xfrm>
              <a:off x="11460731" y="3704764"/>
              <a:ext cx="33795" cy="11350"/>
            </a:xfrm>
            <a:custGeom>
              <a:avLst/>
              <a:gdLst>
                <a:gd name="connsiteX0" fmla="*/ 33796 w 33795"/>
                <a:gd name="connsiteY0" fmla="*/ 4095 h 11350"/>
                <a:gd name="connsiteX1" fmla="*/ 29896 w 33795"/>
                <a:gd name="connsiteY1" fmla="*/ 10 h 11350"/>
                <a:gd name="connsiteX2" fmla="*/ 0 w 33795"/>
                <a:gd name="connsiteY2" fmla="*/ 8552 h 11350"/>
                <a:gd name="connsiteX3" fmla="*/ 5942 w 33795"/>
                <a:gd name="connsiteY3" fmla="*/ 11337 h 11350"/>
                <a:gd name="connsiteX4" fmla="*/ 33796 w 33795"/>
                <a:gd name="connsiteY4" fmla="*/ 4095 h 1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95" h="11350">
                  <a:moveTo>
                    <a:pt x="33796" y="4095"/>
                  </a:moveTo>
                  <a:cubicBezTo>
                    <a:pt x="32124" y="2238"/>
                    <a:pt x="30825" y="-176"/>
                    <a:pt x="29896" y="10"/>
                  </a:cubicBezTo>
                  <a:cubicBezTo>
                    <a:pt x="19683" y="2053"/>
                    <a:pt x="7985" y="-918"/>
                    <a:pt x="0" y="8552"/>
                  </a:cubicBezTo>
                  <a:cubicBezTo>
                    <a:pt x="2043" y="9666"/>
                    <a:pt x="4085" y="11523"/>
                    <a:pt x="5942" y="11337"/>
                  </a:cubicBezTo>
                  <a:cubicBezTo>
                    <a:pt x="15412" y="10594"/>
                    <a:pt x="24697" y="9480"/>
                    <a:pt x="33796" y="4095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0" name="Полилиния: фигура 1259">
              <a:extLst>
                <a:ext uri="{FF2B5EF4-FFF2-40B4-BE49-F238E27FC236}">
                  <a16:creationId xmlns:a16="http://schemas.microsoft.com/office/drawing/2014/main" id="{EAA277E6-6596-C018-35E9-AD50B0A58E52}"/>
                </a:ext>
              </a:extLst>
            </p:cNvPr>
            <p:cNvSpPr/>
            <p:nvPr/>
          </p:nvSpPr>
          <p:spPr>
            <a:xfrm>
              <a:off x="11460174" y="3713130"/>
              <a:ext cx="453" cy="371"/>
            </a:xfrm>
            <a:custGeom>
              <a:avLst/>
              <a:gdLst>
                <a:gd name="connsiteX0" fmla="*/ 371 w 453"/>
                <a:gd name="connsiteY0" fmla="*/ 371 h 371"/>
                <a:gd name="connsiteX1" fmla="*/ 371 w 453"/>
                <a:gd name="connsiteY1" fmla="*/ 371 h 371"/>
                <a:gd name="connsiteX2" fmla="*/ 186 w 453"/>
                <a:gd name="connsiteY2" fmla="*/ 0 h 371"/>
                <a:gd name="connsiteX3" fmla="*/ 0 w 453"/>
                <a:gd name="connsiteY3" fmla="*/ 0 h 371"/>
                <a:gd name="connsiteX4" fmla="*/ 186 w 453"/>
                <a:gd name="connsiteY4" fmla="*/ 186 h 371"/>
                <a:gd name="connsiteX5" fmla="*/ 371 w 453"/>
                <a:gd name="connsiteY5" fmla="*/ 371 h 371"/>
                <a:gd name="connsiteX6" fmla="*/ 371 w 453"/>
                <a:gd name="connsiteY6" fmla="*/ 371 h 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3" h="371">
                  <a:moveTo>
                    <a:pt x="371" y="371"/>
                  </a:moveTo>
                  <a:cubicBezTo>
                    <a:pt x="371" y="186"/>
                    <a:pt x="557" y="186"/>
                    <a:pt x="371" y="371"/>
                  </a:cubicBezTo>
                  <a:cubicBezTo>
                    <a:pt x="371" y="186"/>
                    <a:pt x="371" y="186"/>
                    <a:pt x="186" y="0"/>
                  </a:cubicBezTo>
                  <a:cubicBezTo>
                    <a:pt x="186" y="0"/>
                    <a:pt x="0" y="0"/>
                    <a:pt x="0" y="0"/>
                  </a:cubicBezTo>
                  <a:cubicBezTo>
                    <a:pt x="0" y="0"/>
                    <a:pt x="0" y="0"/>
                    <a:pt x="186" y="186"/>
                  </a:cubicBezTo>
                  <a:cubicBezTo>
                    <a:pt x="186" y="186"/>
                    <a:pt x="186" y="186"/>
                    <a:pt x="371" y="371"/>
                  </a:cubicBezTo>
                  <a:cubicBezTo>
                    <a:pt x="371" y="186"/>
                    <a:pt x="371" y="371"/>
                    <a:pt x="371" y="37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1" name="Полилиния: фигура 1260">
              <a:extLst>
                <a:ext uri="{FF2B5EF4-FFF2-40B4-BE49-F238E27FC236}">
                  <a16:creationId xmlns:a16="http://schemas.microsoft.com/office/drawing/2014/main" id="{28F57AD4-2E07-66AE-F640-D652FB29BC76}"/>
                </a:ext>
              </a:extLst>
            </p:cNvPr>
            <p:cNvSpPr/>
            <p:nvPr/>
          </p:nvSpPr>
          <p:spPr>
            <a:xfrm>
              <a:off x="11551162" y="3680635"/>
              <a:ext cx="37880" cy="8287"/>
            </a:xfrm>
            <a:custGeom>
              <a:avLst/>
              <a:gdLst>
                <a:gd name="connsiteX0" fmla="*/ 7056 w 37880"/>
                <a:gd name="connsiteY0" fmla="*/ 371 h 8287"/>
                <a:gd name="connsiteX1" fmla="*/ 0 w 37880"/>
                <a:gd name="connsiteY1" fmla="*/ 6313 h 8287"/>
                <a:gd name="connsiteX2" fmla="*/ 30825 w 37880"/>
                <a:gd name="connsiteY2" fmla="*/ 6499 h 8287"/>
                <a:gd name="connsiteX3" fmla="*/ 37881 w 37880"/>
                <a:gd name="connsiteY3" fmla="*/ 0 h 8287"/>
                <a:gd name="connsiteX4" fmla="*/ 7056 w 37880"/>
                <a:gd name="connsiteY4" fmla="*/ 371 h 8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880" h="8287">
                  <a:moveTo>
                    <a:pt x="7056" y="371"/>
                  </a:moveTo>
                  <a:cubicBezTo>
                    <a:pt x="5199" y="557"/>
                    <a:pt x="3342" y="3342"/>
                    <a:pt x="0" y="6313"/>
                  </a:cubicBezTo>
                  <a:cubicBezTo>
                    <a:pt x="11884" y="9099"/>
                    <a:pt x="21354" y="8727"/>
                    <a:pt x="30825" y="6499"/>
                  </a:cubicBezTo>
                  <a:cubicBezTo>
                    <a:pt x="32682" y="6128"/>
                    <a:pt x="34167" y="3714"/>
                    <a:pt x="37881" y="0"/>
                  </a:cubicBezTo>
                  <a:cubicBezTo>
                    <a:pt x="25068" y="186"/>
                    <a:pt x="15969" y="0"/>
                    <a:pt x="7056" y="37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2" name="Полилиния: фигура 1261">
              <a:extLst>
                <a:ext uri="{FF2B5EF4-FFF2-40B4-BE49-F238E27FC236}">
                  <a16:creationId xmlns:a16="http://schemas.microsoft.com/office/drawing/2014/main" id="{44A186A2-3A0B-0A57-D3F3-604EF32283FF}"/>
                </a:ext>
              </a:extLst>
            </p:cNvPr>
            <p:cNvSpPr/>
            <p:nvPr/>
          </p:nvSpPr>
          <p:spPr>
            <a:xfrm>
              <a:off x="11523680" y="3698194"/>
              <a:ext cx="29332" cy="12391"/>
            </a:xfrm>
            <a:custGeom>
              <a:avLst/>
              <a:gdLst>
                <a:gd name="connsiteX0" fmla="*/ 28596 w 29332"/>
                <a:gd name="connsiteY0" fmla="*/ 7695 h 12391"/>
                <a:gd name="connsiteX1" fmla="*/ 25254 w 29332"/>
                <a:gd name="connsiteY1" fmla="*/ 81 h 12391"/>
                <a:gd name="connsiteX2" fmla="*/ 371 w 29332"/>
                <a:gd name="connsiteY2" fmla="*/ 8994 h 12391"/>
                <a:gd name="connsiteX3" fmla="*/ 0 w 29332"/>
                <a:gd name="connsiteY3" fmla="*/ 11594 h 12391"/>
                <a:gd name="connsiteX4" fmla="*/ 28596 w 29332"/>
                <a:gd name="connsiteY4" fmla="*/ 7695 h 12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32" h="12391">
                  <a:moveTo>
                    <a:pt x="28596" y="7695"/>
                  </a:moveTo>
                  <a:cubicBezTo>
                    <a:pt x="30453" y="2681"/>
                    <a:pt x="28596" y="267"/>
                    <a:pt x="25254" y="81"/>
                  </a:cubicBezTo>
                  <a:cubicBezTo>
                    <a:pt x="15784" y="-662"/>
                    <a:pt x="7985" y="3795"/>
                    <a:pt x="371" y="8994"/>
                  </a:cubicBezTo>
                  <a:cubicBezTo>
                    <a:pt x="0" y="9180"/>
                    <a:pt x="186" y="10109"/>
                    <a:pt x="0" y="11594"/>
                  </a:cubicBezTo>
                  <a:cubicBezTo>
                    <a:pt x="10584" y="14751"/>
                    <a:pt x="19312" y="7509"/>
                    <a:pt x="28596" y="7695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3" name="Полилиния: фигура 1262">
              <a:extLst>
                <a:ext uri="{FF2B5EF4-FFF2-40B4-BE49-F238E27FC236}">
                  <a16:creationId xmlns:a16="http://schemas.microsoft.com/office/drawing/2014/main" id="{C9983117-4D82-F9E2-4E19-E1E9341B286E}"/>
                </a:ext>
              </a:extLst>
            </p:cNvPr>
            <p:cNvSpPr/>
            <p:nvPr/>
          </p:nvSpPr>
          <p:spPr>
            <a:xfrm>
              <a:off x="11558218" y="3720730"/>
              <a:ext cx="28410" cy="16271"/>
            </a:xfrm>
            <a:custGeom>
              <a:avLst/>
              <a:gdLst>
                <a:gd name="connsiteX0" fmla="*/ 0 w 28410"/>
                <a:gd name="connsiteY0" fmla="*/ 15612 h 16271"/>
                <a:gd name="connsiteX1" fmla="*/ 3342 w 28410"/>
                <a:gd name="connsiteY1" fmla="*/ 16169 h 16271"/>
                <a:gd name="connsiteX2" fmla="*/ 27482 w 28410"/>
                <a:gd name="connsiteY2" fmla="*/ 3914 h 16271"/>
                <a:gd name="connsiteX3" fmla="*/ 28411 w 28410"/>
                <a:gd name="connsiteY3" fmla="*/ 757 h 16271"/>
                <a:gd name="connsiteX4" fmla="*/ 0 w 28410"/>
                <a:gd name="connsiteY4" fmla="*/ 15612 h 16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10" h="16271">
                  <a:moveTo>
                    <a:pt x="0" y="15612"/>
                  </a:moveTo>
                  <a:cubicBezTo>
                    <a:pt x="1114" y="15798"/>
                    <a:pt x="2414" y="16541"/>
                    <a:pt x="3342" y="16169"/>
                  </a:cubicBezTo>
                  <a:cubicBezTo>
                    <a:pt x="11513" y="12270"/>
                    <a:pt x="19497" y="8185"/>
                    <a:pt x="27482" y="3914"/>
                  </a:cubicBezTo>
                  <a:cubicBezTo>
                    <a:pt x="28225" y="3542"/>
                    <a:pt x="28039" y="1871"/>
                    <a:pt x="28411" y="757"/>
                  </a:cubicBezTo>
                  <a:cubicBezTo>
                    <a:pt x="16898" y="-2400"/>
                    <a:pt x="3342" y="4656"/>
                    <a:pt x="0" y="1561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4" name="Полилиния: фигура 1263">
              <a:extLst>
                <a:ext uri="{FF2B5EF4-FFF2-40B4-BE49-F238E27FC236}">
                  <a16:creationId xmlns:a16="http://schemas.microsoft.com/office/drawing/2014/main" id="{1AC23757-7F7A-621D-D72B-0760DA3F17E1}"/>
                </a:ext>
              </a:extLst>
            </p:cNvPr>
            <p:cNvSpPr/>
            <p:nvPr/>
          </p:nvSpPr>
          <p:spPr>
            <a:xfrm>
              <a:off x="11591643" y="3688558"/>
              <a:ext cx="26206" cy="10080"/>
            </a:xfrm>
            <a:custGeom>
              <a:avLst/>
              <a:gdLst>
                <a:gd name="connsiteX0" fmla="*/ 0 w 26206"/>
                <a:gd name="connsiteY0" fmla="*/ 4703 h 10080"/>
                <a:gd name="connsiteX1" fmla="*/ 20055 w 26206"/>
                <a:gd name="connsiteY1" fmla="*/ 9160 h 10080"/>
                <a:gd name="connsiteX2" fmla="*/ 25997 w 26206"/>
                <a:gd name="connsiteY2" fmla="*/ 1175 h 10080"/>
                <a:gd name="connsiteX3" fmla="*/ 0 w 26206"/>
                <a:gd name="connsiteY3" fmla="*/ 4703 h 1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206" h="10080">
                  <a:moveTo>
                    <a:pt x="0" y="4703"/>
                  </a:moveTo>
                  <a:cubicBezTo>
                    <a:pt x="5571" y="9903"/>
                    <a:pt x="10399" y="11202"/>
                    <a:pt x="20055" y="9160"/>
                  </a:cubicBezTo>
                  <a:cubicBezTo>
                    <a:pt x="23583" y="8417"/>
                    <a:pt x="27111" y="6932"/>
                    <a:pt x="25997" y="1175"/>
                  </a:cubicBezTo>
                  <a:cubicBezTo>
                    <a:pt x="16898" y="-1982"/>
                    <a:pt x="8727" y="1918"/>
                    <a:pt x="0" y="4703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5" name="Полилиния: фигура 1264">
              <a:extLst>
                <a:ext uri="{FF2B5EF4-FFF2-40B4-BE49-F238E27FC236}">
                  <a16:creationId xmlns:a16="http://schemas.microsoft.com/office/drawing/2014/main" id="{E164EB11-A7D3-14E5-11BA-0F1C5931AB70}"/>
                </a:ext>
              </a:extLst>
            </p:cNvPr>
            <p:cNvSpPr/>
            <p:nvPr/>
          </p:nvSpPr>
          <p:spPr>
            <a:xfrm>
              <a:off x="11526465" y="3769023"/>
              <a:ext cx="27482" cy="14279"/>
            </a:xfrm>
            <a:custGeom>
              <a:avLst/>
              <a:gdLst>
                <a:gd name="connsiteX0" fmla="*/ 0 w 27482"/>
                <a:gd name="connsiteY0" fmla="*/ 14112 h 14279"/>
                <a:gd name="connsiteX1" fmla="*/ 27482 w 27482"/>
                <a:gd name="connsiteY1" fmla="*/ 0 h 14279"/>
                <a:gd name="connsiteX2" fmla="*/ 0 w 27482"/>
                <a:gd name="connsiteY2" fmla="*/ 14112 h 14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482" h="14279">
                  <a:moveTo>
                    <a:pt x="0" y="14112"/>
                  </a:moveTo>
                  <a:cubicBezTo>
                    <a:pt x="11884" y="14670"/>
                    <a:pt x="11884" y="14670"/>
                    <a:pt x="27482" y="0"/>
                  </a:cubicBezTo>
                  <a:cubicBezTo>
                    <a:pt x="13741" y="1300"/>
                    <a:pt x="6128" y="5385"/>
                    <a:pt x="0" y="1411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6" name="Полилиния: фигура 1265">
              <a:extLst>
                <a:ext uri="{FF2B5EF4-FFF2-40B4-BE49-F238E27FC236}">
                  <a16:creationId xmlns:a16="http://schemas.microsoft.com/office/drawing/2014/main" id="{A25C1B75-F52C-FDB0-D90D-17D2258AEC98}"/>
                </a:ext>
              </a:extLst>
            </p:cNvPr>
            <p:cNvSpPr/>
            <p:nvPr/>
          </p:nvSpPr>
          <p:spPr>
            <a:xfrm>
              <a:off x="12028386" y="3622142"/>
              <a:ext cx="50119" cy="18059"/>
            </a:xfrm>
            <a:custGeom>
              <a:avLst/>
              <a:gdLst>
                <a:gd name="connsiteX0" fmla="*/ 2971 w 50119"/>
                <a:gd name="connsiteY0" fmla="*/ 17083 h 18059"/>
                <a:gd name="connsiteX1" fmla="*/ 6499 w 50119"/>
                <a:gd name="connsiteY1" fmla="*/ 18012 h 18059"/>
                <a:gd name="connsiteX2" fmla="*/ 46051 w 50119"/>
                <a:gd name="connsiteY2" fmla="*/ 9470 h 18059"/>
                <a:gd name="connsiteX3" fmla="*/ 47537 w 50119"/>
                <a:gd name="connsiteY3" fmla="*/ 0 h 18059"/>
                <a:gd name="connsiteX4" fmla="*/ 0 w 50119"/>
                <a:gd name="connsiteY4" fmla="*/ 11884 h 18059"/>
                <a:gd name="connsiteX5" fmla="*/ 2971 w 50119"/>
                <a:gd name="connsiteY5" fmla="*/ 17083 h 1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119" h="18059">
                  <a:moveTo>
                    <a:pt x="2971" y="17083"/>
                  </a:moveTo>
                  <a:cubicBezTo>
                    <a:pt x="3714" y="17826"/>
                    <a:pt x="5385" y="18198"/>
                    <a:pt x="6499" y="18012"/>
                  </a:cubicBezTo>
                  <a:cubicBezTo>
                    <a:pt x="19683" y="15412"/>
                    <a:pt x="33053" y="12813"/>
                    <a:pt x="46051" y="9470"/>
                  </a:cubicBezTo>
                  <a:cubicBezTo>
                    <a:pt x="49579" y="8542"/>
                    <a:pt x="52365" y="5385"/>
                    <a:pt x="47537" y="0"/>
                  </a:cubicBezTo>
                  <a:cubicBezTo>
                    <a:pt x="32681" y="5385"/>
                    <a:pt x="15969" y="5756"/>
                    <a:pt x="0" y="11884"/>
                  </a:cubicBezTo>
                  <a:cubicBezTo>
                    <a:pt x="1114" y="14112"/>
                    <a:pt x="1857" y="15969"/>
                    <a:pt x="2971" y="17083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7" name="Полилиния: фигура 1266">
              <a:extLst>
                <a:ext uri="{FF2B5EF4-FFF2-40B4-BE49-F238E27FC236}">
                  <a16:creationId xmlns:a16="http://schemas.microsoft.com/office/drawing/2014/main" id="{3D3ED45F-EF20-EADA-E80A-A705E3F42827}"/>
                </a:ext>
              </a:extLst>
            </p:cNvPr>
            <p:cNvSpPr/>
            <p:nvPr/>
          </p:nvSpPr>
          <p:spPr>
            <a:xfrm>
              <a:off x="11992548" y="3614269"/>
              <a:ext cx="46608" cy="16675"/>
            </a:xfrm>
            <a:custGeom>
              <a:avLst/>
              <a:gdLst>
                <a:gd name="connsiteX0" fmla="*/ 9099 w 46608"/>
                <a:gd name="connsiteY0" fmla="*/ 16415 h 16675"/>
                <a:gd name="connsiteX1" fmla="*/ 44009 w 46608"/>
                <a:gd name="connsiteY1" fmla="*/ 6759 h 16675"/>
                <a:gd name="connsiteX2" fmla="*/ 46608 w 46608"/>
                <a:gd name="connsiteY2" fmla="*/ 1374 h 16675"/>
                <a:gd name="connsiteX3" fmla="*/ 0 w 46608"/>
                <a:gd name="connsiteY3" fmla="*/ 12887 h 16675"/>
                <a:gd name="connsiteX4" fmla="*/ 9099 w 46608"/>
                <a:gd name="connsiteY4" fmla="*/ 16415 h 16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08" h="16675">
                  <a:moveTo>
                    <a:pt x="9099" y="16415"/>
                  </a:moveTo>
                  <a:cubicBezTo>
                    <a:pt x="20797" y="13258"/>
                    <a:pt x="32496" y="10287"/>
                    <a:pt x="44009" y="6759"/>
                  </a:cubicBezTo>
                  <a:cubicBezTo>
                    <a:pt x="45123" y="6388"/>
                    <a:pt x="45494" y="3974"/>
                    <a:pt x="46608" y="1374"/>
                  </a:cubicBezTo>
                  <a:cubicBezTo>
                    <a:pt x="28782" y="-3082"/>
                    <a:pt x="14855" y="3974"/>
                    <a:pt x="0" y="12887"/>
                  </a:cubicBezTo>
                  <a:cubicBezTo>
                    <a:pt x="3342" y="16415"/>
                    <a:pt x="5942" y="17158"/>
                    <a:pt x="9099" y="16415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8" name="Полилиния: фигура 1267">
              <a:extLst>
                <a:ext uri="{FF2B5EF4-FFF2-40B4-BE49-F238E27FC236}">
                  <a16:creationId xmlns:a16="http://schemas.microsoft.com/office/drawing/2014/main" id="{5B6B3D0B-40AE-371B-3491-4838CFA0F24C}"/>
                </a:ext>
              </a:extLst>
            </p:cNvPr>
            <p:cNvSpPr/>
            <p:nvPr/>
          </p:nvSpPr>
          <p:spPr>
            <a:xfrm>
              <a:off x="11984749" y="3688397"/>
              <a:ext cx="49393" cy="18249"/>
            </a:xfrm>
            <a:custGeom>
              <a:avLst/>
              <a:gdLst>
                <a:gd name="connsiteX0" fmla="*/ 49394 w 49393"/>
                <a:gd name="connsiteY0" fmla="*/ 15263 h 18249"/>
                <a:gd name="connsiteX1" fmla="*/ 40666 w 49393"/>
                <a:gd name="connsiteY1" fmla="*/ 9321 h 18249"/>
                <a:gd name="connsiteX2" fmla="*/ 0 w 49393"/>
                <a:gd name="connsiteY2" fmla="*/ 37 h 18249"/>
                <a:gd name="connsiteX3" fmla="*/ 9099 w 49393"/>
                <a:gd name="connsiteY3" fmla="*/ 8393 h 18249"/>
                <a:gd name="connsiteX4" fmla="*/ 46237 w 49393"/>
                <a:gd name="connsiteY4" fmla="*/ 18234 h 18249"/>
                <a:gd name="connsiteX5" fmla="*/ 49394 w 49393"/>
                <a:gd name="connsiteY5" fmla="*/ 15263 h 18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393" h="18249">
                  <a:moveTo>
                    <a:pt x="49394" y="15263"/>
                  </a:moveTo>
                  <a:cubicBezTo>
                    <a:pt x="46423" y="13221"/>
                    <a:pt x="43823" y="10249"/>
                    <a:pt x="40666" y="9321"/>
                  </a:cubicBezTo>
                  <a:cubicBezTo>
                    <a:pt x="27482" y="5422"/>
                    <a:pt x="14484" y="-521"/>
                    <a:pt x="0" y="37"/>
                  </a:cubicBezTo>
                  <a:cubicBezTo>
                    <a:pt x="371" y="6721"/>
                    <a:pt x="5199" y="7278"/>
                    <a:pt x="9099" y="8393"/>
                  </a:cubicBezTo>
                  <a:cubicBezTo>
                    <a:pt x="21354" y="11921"/>
                    <a:pt x="33796" y="15078"/>
                    <a:pt x="46237" y="18234"/>
                  </a:cubicBezTo>
                  <a:cubicBezTo>
                    <a:pt x="46794" y="18420"/>
                    <a:pt x="47908" y="16934"/>
                    <a:pt x="49394" y="15263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69" name="Полилиния: фигура 1268">
              <a:extLst>
                <a:ext uri="{FF2B5EF4-FFF2-40B4-BE49-F238E27FC236}">
                  <a16:creationId xmlns:a16="http://schemas.microsoft.com/office/drawing/2014/main" id="{2EDF3745-4506-7AB0-7C01-8330C90962EA}"/>
                </a:ext>
              </a:extLst>
            </p:cNvPr>
            <p:cNvSpPr/>
            <p:nvPr/>
          </p:nvSpPr>
          <p:spPr>
            <a:xfrm>
              <a:off x="11924771" y="3622512"/>
              <a:ext cx="37509" cy="9990"/>
            </a:xfrm>
            <a:custGeom>
              <a:avLst/>
              <a:gdLst>
                <a:gd name="connsiteX0" fmla="*/ 35095 w 37509"/>
                <a:gd name="connsiteY0" fmla="*/ 9657 h 9990"/>
                <a:gd name="connsiteX1" fmla="*/ 37509 w 37509"/>
                <a:gd name="connsiteY1" fmla="*/ 7800 h 9990"/>
                <a:gd name="connsiteX2" fmla="*/ 0 w 37509"/>
                <a:gd name="connsiteY2" fmla="*/ 5386 h 9990"/>
                <a:gd name="connsiteX3" fmla="*/ 928 w 37509"/>
                <a:gd name="connsiteY3" fmla="*/ 8543 h 9990"/>
                <a:gd name="connsiteX4" fmla="*/ 35095 w 37509"/>
                <a:gd name="connsiteY4" fmla="*/ 9657 h 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09" h="9990">
                  <a:moveTo>
                    <a:pt x="35095" y="9657"/>
                  </a:moveTo>
                  <a:cubicBezTo>
                    <a:pt x="35838" y="9843"/>
                    <a:pt x="36767" y="8357"/>
                    <a:pt x="37509" y="7800"/>
                  </a:cubicBezTo>
                  <a:cubicBezTo>
                    <a:pt x="29153" y="-1856"/>
                    <a:pt x="21726" y="-2413"/>
                    <a:pt x="0" y="5386"/>
                  </a:cubicBezTo>
                  <a:cubicBezTo>
                    <a:pt x="557" y="7429"/>
                    <a:pt x="743" y="8357"/>
                    <a:pt x="928" y="8543"/>
                  </a:cubicBezTo>
                  <a:cubicBezTo>
                    <a:pt x="12256" y="12071"/>
                    <a:pt x="23768" y="7800"/>
                    <a:pt x="35095" y="965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0" name="Полилиния: фигура 1269">
              <a:extLst>
                <a:ext uri="{FF2B5EF4-FFF2-40B4-BE49-F238E27FC236}">
                  <a16:creationId xmlns:a16="http://schemas.microsoft.com/office/drawing/2014/main" id="{10484625-29C5-D5A7-0DCD-415D9E4B4E72}"/>
                </a:ext>
              </a:extLst>
            </p:cNvPr>
            <p:cNvSpPr/>
            <p:nvPr/>
          </p:nvSpPr>
          <p:spPr>
            <a:xfrm>
              <a:off x="11978993" y="3651700"/>
              <a:ext cx="49765" cy="10366"/>
            </a:xfrm>
            <a:custGeom>
              <a:avLst/>
              <a:gdLst>
                <a:gd name="connsiteX0" fmla="*/ 49765 w 49765"/>
                <a:gd name="connsiteY0" fmla="*/ 8138 h 10366"/>
                <a:gd name="connsiteX1" fmla="*/ 45123 w 49765"/>
                <a:gd name="connsiteY1" fmla="*/ 3681 h 10366"/>
                <a:gd name="connsiteX2" fmla="*/ 3714 w 49765"/>
                <a:gd name="connsiteY2" fmla="*/ 896 h 10366"/>
                <a:gd name="connsiteX3" fmla="*/ 0 w 49765"/>
                <a:gd name="connsiteY3" fmla="*/ 5724 h 10366"/>
                <a:gd name="connsiteX4" fmla="*/ 45866 w 49765"/>
                <a:gd name="connsiteY4" fmla="*/ 10366 h 10366"/>
                <a:gd name="connsiteX5" fmla="*/ 49765 w 49765"/>
                <a:gd name="connsiteY5" fmla="*/ 8138 h 10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765" h="10366">
                  <a:moveTo>
                    <a:pt x="49765" y="8138"/>
                  </a:moveTo>
                  <a:cubicBezTo>
                    <a:pt x="48094" y="6467"/>
                    <a:pt x="46794" y="4053"/>
                    <a:pt x="45123" y="3681"/>
                  </a:cubicBezTo>
                  <a:cubicBezTo>
                    <a:pt x="31567" y="524"/>
                    <a:pt x="17641" y="-1147"/>
                    <a:pt x="3714" y="896"/>
                  </a:cubicBezTo>
                  <a:cubicBezTo>
                    <a:pt x="2600" y="1082"/>
                    <a:pt x="1857" y="3124"/>
                    <a:pt x="0" y="5724"/>
                  </a:cubicBezTo>
                  <a:cubicBezTo>
                    <a:pt x="16155" y="7395"/>
                    <a:pt x="31010" y="8880"/>
                    <a:pt x="45866" y="10366"/>
                  </a:cubicBezTo>
                  <a:cubicBezTo>
                    <a:pt x="46423" y="10366"/>
                    <a:pt x="47537" y="9252"/>
                    <a:pt x="49765" y="813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1" name="Полилиния: фигура 1270">
              <a:extLst>
                <a:ext uri="{FF2B5EF4-FFF2-40B4-BE49-F238E27FC236}">
                  <a16:creationId xmlns:a16="http://schemas.microsoft.com/office/drawing/2014/main" id="{71A40B24-D13E-3C2B-76CB-4D3DDFAB47A0}"/>
                </a:ext>
              </a:extLst>
            </p:cNvPr>
            <p:cNvSpPr/>
            <p:nvPr/>
          </p:nvSpPr>
          <p:spPr>
            <a:xfrm>
              <a:off x="12022816" y="3679506"/>
              <a:ext cx="40851" cy="16450"/>
            </a:xfrm>
            <a:custGeom>
              <a:avLst/>
              <a:gdLst>
                <a:gd name="connsiteX0" fmla="*/ 4457 w 40851"/>
                <a:gd name="connsiteY0" fmla="*/ 14 h 16450"/>
                <a:gd name="connsiteX1" fmla="*/ 0 w 40851"/>
                <a:gd name="connsiteY1" fmla="*/ 2428 h 16450"/>
                <a:gd name="connsiteX2" fmla="*/ 3899 w 40851"/>
                <a:gd name="connsiteY2" fmla="*/ 7628 h 16450"/>
                <a:gd name="connsiteX3" fmla="*/ 31939 w 40851"/>
                <a:gd name="connsiteY3" fmla="*/ 15984 h 16450"/>
                <a:gd name="connsiteX4" fmla="*/ 40852 w 40851"/>
                <a:gd name="connsiteY4" fmla="*/ 16169 h 16450"/>
                <a:gd name="connsiteX5" fmla="*/ 38995 w 40851"/>
                <a:gd name="connsiteY5" fmla="*/ 11713 h 16450"/>
                <a:gd name="connsiteX6" fmla="*/ 4457 w 40851"/>
                <a:gd name="connsiteY6" fmla="*/ 14 h 16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851" h="16450">
                  <a:moveTo>
                    <a:pt x="4457" y="14"/>
                  </a:moveTo>
                  <a:cubicBezTo>
                    <a:pt x="3157" y="-171"/>
                    <a:pt x="1486" y="1500"/>
                    <a:pt x="0" y="2428"/>
                  </a:cubicBezTo>
                  <a:cubicBezTo>
                    <a:pt x="1300" y="4285"/>
                    <a:pt x="2414" y="7442"/>
                    <a:pt x="3899" y="7628"/>
                  </a:cubicBezTo>
                  <a:cubicBezTo>
                    <a:pt x="13741" y="8742"/>
                    <a:pt x="22840" y="12270"/>
                    <a:pt x="31939" y="15984"/>
                  </a:cubicBezTo>
                  <a:cubicBezTo>
                    <a:pt x="34353" y="16912"/>
                    <a:pt x="37509" y="16169"/>
                    <a:pt x="40852" y="16169"/>
                  </a:cubicBezTo>
                  <a:cubicBezTo>
                    <a:pt x="39923" y="13941"/>
                    <a:pt x="39738" y="12270"/>
                    <a:pt x="38995" y="11713"/>
                  </a:cubicBezTo>
                  <a:cubicBezTo>
                    <a:pt x="28411" y="4842"/>
                    <a:pt x="16526" y="1686"/>
                    <a:pt x="4457" y="14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2" name="Полилиния: фигура 1271">
              <a:extLst>
                <a:ext uri="{FF2B5EF4-FFF2-40B4-BE49-F238E27FC236}">
                  <a16:creationId xmlns:a16="http://schemas.microsoft.com/office/drawing/2014/main" id="{74474F5D-62B1-0C05-558B-36F92B628879}"/>
                </a:ext>
              </a:extLst>
            </p:cNvPr>
            <p:cNvSpPr/>
            <p:nvPr/>
          </p:nvSpPr>
          <p:spPr>
            <a:xfrm>
              <a:off x="12036371" y="3661763"/>
              <a:ext cx="36766" cy="9772"/>
            </a:xfrm>
            <a:custGeom>
              <a:avLst/>
              <a:gdLst>
                <a:gd name="connsiteX0" fmla="*/ 35281 w 36766"/>
                <a:gd name="connsiteY0" fmla="*/ 3088 h 9772"/>
                <a:gd name="connsiteX1" fmla="*/ 0 w 36766"/>
                <a:gd name="connsiteY1" fmla="*/ 674 h 9772"/>
                <a:gd name="connsiteX2" fmla="*/ 2414 w 36766"/>
                <a:gd name="connsiteY2" fmla="*/ 6430 h 9772"/>
                <a:gd name="connsiteX3" fmla="*/ 34353 w 36766"/>
                <a:gd name="connsiteY3" fmla="*/ 9773 h 9772"/>
                <a:gd name="connsiteX4" fmla="*/ 36767 w 36766"/>
                <a:gd name="connsiteY4" fmla="*/ 7544 h 9772"/>
                <a:gd name="connsiteX5" fmla="*/ 35281 w 36766"/>
                <a:gd name="connsiteY5" fmla="*/ 3088 h 9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766" h="9772">
                  <a:moveTo>
                    <a:pt x="35281" y="3088"/>
                  </a:moveTo>
                  <a:cubicBezTo>
                    <a:pt x="24325" y="-1740"/>
                    <a:pt x="12998" y="488"/>
                    <a:pt x="0" y="674"/>
                  </a:cubicBezTo>
                  <a:cubicBezTo>
                    <a:pt x="1486" y="4388"/>
                    <a:pt x="1857" y="6430"/>
                    <a:pt x="2414" y="6430"/>
                  </a:cubicBezTo>
                  <a:cubicBezTo>
                    <a:pt x="12998" y="7730"/>
                    <a:pt x="23768" y="8844"/>
                    <a:pt x="34353" y="9773"/>
                  </a:cubicBezTo>
                  <a:cubicBezTo>
                    <a:pt x="35095" y="9773"/>
                    <a:pt x="36767" y="8287"/>
                    <a:pt x="36767" y="7544"/>
                  </a:cubicBezTo>
                  <a:cubicBezTo>
                    <a:pt x="36767" y="6059"/>
                    <a:pt x="36210" y="3645"/>
                    <a:pt x="35281" y="308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3" name="Полилиния: фигура 1272">
              <a:extLst>
                <a:ext uri="{FF2B5EF4-FFF2-40B4-BE49-F238E27FC236}">
                  <a16:creationId xmlns:a16="http://schemas.microsoft.com/office/drawing/2014/main" id="{925606DF-1237-44BB-1A6C-73FC7FE0F2A4}"/>
                </a:ext>
              </a:extLst>
            </p:cNvPr>
            <p:cNvSpPr/>
            <p:nvPr/>
          </p:nvSpPr>
          <p:spPr>
            <a:xfrm>
              <a:off x="11942226" y="3658166"/>
              <a:ext cx="36933" cy="17891"/>
            </a:xfrm>
            <a:custGeom>
              <a:avLst/>
              <a:gdLst>
                <a:gd name="connsiteX0" fmla="*/ 0 w 36933"/>
                <a:gd name="connsiteY0" fmla="*/ 0 h 17891"/>
                <a:gd name="connsiteX1" fmla="*/ 4085 w 36933"/>
                <a:gd name="connsiteY1" fmla="*/ 5756 h 17891"/>
                <a:gd name="connsiteX2" fmla="*/ 13927 w 36933"/>
                <a:gd name="connsiteY2" fmla="*/ 10399 h 17891"/>
                <a:gd name="connsiteX3" fmla="*/ 32496 w 36933"/>
                <a:gd name="connsiteY3" fmla="*/ 17826 h 17891"/>
                <a:gd name="connsiteX4" fmla="*/ 36767 w 36933"/>
                <a:gd name="connsiteY4" fmla="*/ 15784 h 17891"/>
                <a:gd name="connsiteX5" fmla="*/ 35281 w 36933"/>
                <a:gd name="connsiteY5" fmla="*/ 11327 h 17891"/>
                <a:gd name="connsiteX6" fmla="*/ 13555 w 36933"/>
                <a:gd name="connsiteY6" fmla="*/ 2228 h 17891"/>
                <a:gd name="connsiteX7" fmla="*/ 0 w 36933"/>
                <a:gd name="connsiteY7" fmla="*/ 0 h 17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933" h="17891">
                  <a:moveTo>
                    <a:pt x="0" y="0"/>
                  </a:moveTo>
                  <a:cubicBezTo>
                    <a:pt x="2228" y="3157"/>
                    <a:pt x="2785" y="5014"/>
                    <a:pt x="4085" y="5756"/>
                  </a:cubicBezTo>
                  <a:cubicBezTo>
                    <a:pt x="7242" y="7613"/>
                    <a:pt x="10584" y="8913"/>
                    <a:pt x="13927" y="10399"/>
                  </a:cubicBezTo>
                  <a:cubicBezTo>
                    <a:pt x="20055" y="12998"/>
                    <a:pt x="26182" y="15598"/>
                    <a:pt x="32496" y="17826"/>
                  </a:cubicBezTo>
                  <a:cubicBezTo>
                    <a:pt x="33610" y="18198"/>
                    <a:pt x="36210" y="16898"/>
                    <a:pt x="36767" y="15784"/>
                  </a:cubicBezTo>
                  <a:cubicBezTo>
                    <a:pt x="37324" y="14670"/>
                    <a:pt x="36395" y="11698"/>
                    <a:pt x="35281" y="11327"/>
                  </a:cubicBezTo>
                  <a:cubicBezTo>
                    <a:pt x="28225" y="7985"/>
                    <a:pt x="20983" y="4828"/>
                    <a:pt x="13555" y="2228"/>
                  </a:cubicBezTo>
                  <a:cubicBezTo>
                    <a:pt x="9842" y="928"/>
                    <a:pt x="5756" y="928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4" name="Полилиния: фигура 1273">
              <a:extLst>
                <a:ext uri="{FF2B5EF4-FFF2-40B4-BE49-F238E27FC236}">
                  <a16:creationId xmlns:a16="http://schemas.microsoft.com/office/drawing/2014/main" id="{14EC23AD-338A-5444-0332-0BEC298C7786}"/>
                </a:ext>
              </a:extLst>
            </p:cNvPr>
            <p:cNvSpPr/>
            <p:nvPr/>
          </p:nvSpPr>
          <p:spPr>
            <a:xfrm>
              <a:off x="12011860" y="3714170"/>
              <a:ext cx="28943" cy="14468"/>
            </a:xfrm>
            <a:custGeom>
              <a:avLst/>
              <a:gdLst>
                <a:gd name="connsiteX0" fmla="*/ 23026 w 28943"/>
                <a:gd name="connsiteY0" fmla="*/ 6573 h 14468"/>
                <a:gd name="connsiteX1" fmla="*/ 6314 w 28943"/>
                <a:gd name="connsiteY1" fmla="*/ 74 h 14468"/>
                <a:gd name="connsiteX2" fmla="*/ 0 w 28943"/>
                <a:gd name="connsiteY2" fmla="*/ 1374 h 14468"/>
                <a:gd name="connsiteX3" fmla="*/ 6685 w 28943"/>
                <a:gd name="connsiteY3" fmla="*/ 7873 h 14468"/>
                <a:gd name="connsiteX4" fmla="*/ 20055 w 28943"/>
                <a:gd name="connsiteY4" fmla="*/ 13258 h 14468"/>
                <a:gd name="connsiteX5" fmla="*/ 28782 w 28943"/>
                <a:gd name="connsiteY5" fmla="*/ 12516 h 14468"/>
                <a:gd name="connsiteX6" fmla="*/ 23026 w 28943"/>
                <a:gd name="connsiteY6" fmla="*/ 6573 h 1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943" h="14468">
                  <a:moveTo>
                    <a:pt x="23026" y="6573"/>
                  </a:moveTo>
                  <a:cubicBezTo>
                    <a:pt x="17641" y="3974"/>
                    <a:pt x="11884" y="1931"/>
                    <a:pt x="6314" y="74"/>
                  </a:cubicBezTo>
                  <a:cubicBezTo>
                    <a:pt x="4828" y="-297"/>
                    <a:pt x="2971" y="817"/>
                    <a:pt x="0" y="1374"/>
                  </a:cubicBezTo>
                  <a:cubicBezTo>
                    <a:pt x="2785" y="4159"/>
                    <a:pt x="4457" y="6759"/>
                    <a:pt x="6685" y="7873"/>
                  </a:cubicBezTo>
                  <a:cubicBezTo>
                    <a:pt x="10956" y="10102"/>
                    <a:pt x="15598" y="11401"/>
                    <a:pt x="20055" y="13258"/>
                  </a:cubicBezTo>
                  <a:cubicBezTo>
                    <a:pt x="25068" y="15301"/>
                    <a:pt x="29896" y="14558"/>
                    <a:pt x="28782" y="12516"/>
                  </a:cubicBezTo>
                  <a:cubicBezTo>
                    <a:pt x="27482" y="10287"/>
                    <a:pt x="25440" y="7873"/>
                    <a:pt x="23026" y="6573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5" name="Полилиния: фигура 1274">
              <a:extLst>
                <a:ext uri="{FF2B5EF4-FFF2-40B4-BE49-F238E27FC236}">
                  <a16:creationId xmlns:a16="http://schemas.microsoft.com/office/drawing/2014/main" id="{10EFBB27-EC5D-C87F-584D-1057F11E6A9A}"/>
                </a:ext>
              </a:extLst>
            </p:cNvPr>
            <p:cNvSpPr/>
            <p:nvPr/>
          </p:nvSpPr>
          <p:spPr>
            <a:xfrm>
              <a:off x="11897660" y="3631155"/>
              <a:ext cx="25811" cy="9051"/>
            </a:xfrm>
            <a:custGeom>
              <a:avLst/>
              <a:gdLst>
                <a:gd name="connsiteX0" fmla="*/ 25811 w 25811"/>
                <a:gd name="connsiteY0" fmla="*/ 8814 h 9051"/>
                <a:gd name="connsiteX1" fmla="*/ 0 w 25811"/>
                <a:gd name="connsiteY1" fmla="*/ 3986 h 9051"/>
                <a:gd name="connsiteX2" fmla="*/ 25811 w 25811"/>
                <a:gd name="connsiteY2" fmla="*/ 8814 h 9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811" h="9051">
                  <a:moveTo>
                    <a:pt x="25811" y="8814"/>
                  </a:moveTo>
                  <a:cubicBezTo>
                    <a:pt x="10399" y="-1956"/>
                    <a:pt x="10213" y="-1956"/>
                    <a:pt x="0" y="3986"/>
                  </a:cubicBezTo>
                  <a:cubicBezTo>
                    <a:pt x="7985" y="9371"/>
                    <a:pt x="7985" y="9371"/>
                    <a:pt x="25811" y="8814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6" name="Полилиния: фигура 1275">
              <a:extLst>
                <a:ext uri="{FF2B5EF4-FFF2-40B4-BE49-F238E27FC236}">
                  <a16:creationId xmlns:a16="http://schemas.microsoft.com/office/drawing/2014/main" id="{B83274BA-0B51-A0B0-70AF-2AD54443FC6A}"/>
                </a:ext>
              </a:extLst>
            </p:cNvPr>
            <p:cNvSpPr/>
            <p:nvPr/>
          </p:nvSpPr>
          <p:spPr>
            <a:xfrm>
              <a:off x="11743410" y="3522522"/>
              <a:ext cx="41165" cy="30135"/>
            </a:xfrm>
            <a:custGeom>
              <a:avLst/>
              <a:gdLst>
                <a:gd name="connsiteX0" fmla="*/ 313 w 41165"/>
                <a:gd name="connsiteY0" fmla="*/ 1576 h 30135"/>
                <a:gd name="connsiteX1" fmla="*/ 870 w 41165"/>
                <a:gd name="connsiteY1" fmla="*/ 6404 h 30135"/>
                <a:gd name="connsiteX2" fmla="*/ 32995 w 41165"/>
                <a:gd name="connsiteY2" fmla="*/ 29986 h 30135"/>
                <a:gd name="connsiteX3" fmla="*/ 41165 w 41165"/>
                <a:gd name="connsiteY3" fmla="*/ 28501 h 30135"/>
                <a:gd name="connsiteX4" fmla="*/ 6627 w 41165"/>
                <a:gd name="connsiteY4" fmla="*/ 461 h 30135"/>
                <a:gd name="connsiteX5" fmla="*/ 313 w 41165"/>
                <a:gd name="connsiteY5" fmla="*/ 1576 h 30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165" h="30135">
                  <a:moveTo>
                    <a:pt x="313" y="1576"/>
                  </a:moveTo>
                  <a:cubicBezTo>
                    <a:pt x="-244" y="1947"/>
                    <a:pt x="-58" y="5475"/>
                    <a:pt x="870" y="6404"/>
                  </a:cubicBezTo>
                  <a:cubicBezTo>
                    <a:pt x="10526" y="15688"/>
                    <a:pt x="20739" y="24416"/>
                    <a:pt x="32995" y="29986"/>
                  </a:cubicBezTo>
                  <a:cubicBezTo>
                    <a:pt x="34295" y="30543"/>
                    <a:pt x="36337" y="29429"/>
                    <a:pt x="41165" y="28501"/>
                  </a:cubicBezTo>
                  <a:cubicBezTo>
                    <a:pt x="28724" y="17174"/>
                    <a:pt x="18511" y="7703"/>
                    <a:pt x="6627" y="461"/>
                  </a:cubicBezTo>
                  <a:cubicBezTo>
                    <a:pt x="5141" y="-653"/>
                    <a:pt x="2170" y="461"/>
                    <a:pt x="313" y="1576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7" name="Полилиния: фигура 1276">
              <a:extLst>
                <a:ext uri="{FF2B5EF4-FFF2-40B4-BE49-F238E27FC236}">
                  <a16:creationId xmlns:a16="http://schemas.microsoft.com/office/drawing/2014/main" id="{6C743F4B-2C73-58CD-2780-C12F430B1BB3}"/>
                </a:ext>
              </a:extLst>
            </p:cNvPr>
            <p:cNvSpPr/>
            <p:nvPr/>
          </p:nvSpPr>
          <p:spPr>
            <a:xfrm>
              <a:off x="11801287" y="3490786"/>
              <a:ext cx="24338" cy="40368"/>
            </a:xfrm>
            <a:custGeom>
              <a:avLst/>
              <a:gdLst>
                <a:gd name="connsiteX0" fmla="*/ 2043 w 24338"/>
                <a:gd name="connsiteY0" fmla="*/ 259 h 40368"/>
                <a:gd name="connsiteX1" fmla="*/ 0 w 24338"/>
                <a:gd name="connsiteY1" fmla="*/ 3044 h 40368"/>
                <a:gd name="connsiteX2" fmla="*/ 1486 w 24338"/>
                <a:gd name="connsiteY2" fmla="*/ 9915 h 40368"/>
                <a:gd name="connsiteX3" fmla="*/ 20055 w 24338"/>
                <a:gd name="connsiteY3" fmla="*/ 40368 h 40368"/>
                <a:gd name="connsiteX4" fmla="*/ 24325 w 24338"/>
                <a:gd name="connsiteY4" fmla="*/ 33312 h 40368"/>
                <a:gd name="connsiteX5" fmla="*/ 5385 w 24338"/>
                <a:gd name="connsiteY5" fmla="*/ 445 h 40368"/>
                <a:gd name="connsiteX6" fmla="*/ 2043 w 24338"/>
                <a:gd name="connsiteY6" fmla="*/ 259 h 4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338" h="40368">
                  <a:moveTo>
                    <a:pt x="2043" y="259"/>
                  </a:moveTo>
                  <a:cubicBezTo>
                    <a:pt x="1114" y="630"/>
                    <a:pt x="0" y="2116"/>
                    <a:pt x="0" y="3044"/>
                  </a:cubicBezTo>
                  <a:cubicBezTo>
                    <a:pt x="186" y="5458"/>
                    <a:pt x="371" y="8058"/>
                    <a:pt x="1486" y="9915"/>
                  </a:cubicBezTo>
                  <a:cubicBezTo>
                    <a:pt x="7056" y="19385"/>
                    <a:pt x="12813" y="28669"/>
                    <a:pt x="20055" y="40368"/>
                  </a:cubicBezTo>
                  <a:cubicBezTo>
                    <a:pt x="22654" y="36097"/>
                    <a:pt x="24511" y="34612"/>
                    <a:pt x="24325" y="33312"/>
                  </a:cubicBezTo>
                  <a:cubicBezTo>
                    <a:pt x="21726" y="20313"/>
                    <a:pt x="13555" y="10286"/>
                    <a:pt x="5385" y="445"/>
                  </a:cubicBezTo>
                  <a:cubicBezTo>
                    <a:pt x="4828" y="-113"/>
                    <a:pt x="2971" y="-113"/>
                    <a:pt x="2043" y="25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8" name="Полилиния: фигура 1277">
              <a:extLst>
                <a:ext uri="{FF2B5EF4-FFF2-40B4-BE49-F238E27FC236}">
                  <a16:creationId xmlns:a16="http://schemas.microsoft.com/office/drawing/2014/main" id="{D7B524D3-AB42-EA22-8C1A-091610A2F8EA}"/>
                </a:ext>
              </a:extLst>
            </p:cNvPr>
            <p:cNvSpPr/>
            <p:nvPr/>
          </p:nvSpPr>
          <p:spPr>
            <a:xfrm>
              <a:off x="11815363" y="3461520"/>
              <a:ext cx="22876" cy="38345"/>
            </a:xfrm>
            <a:custGeom>
              <a:avLst/>
              <a:gdLst>
                <a:gd name="connsiteX0" fmla="*/ 14706 w 22876"/>
                <a:gd name="connsiteY0" fmla="*/ 36581 h 38345"/>
                <a:gd name="connsiteX1" fmla="*/ 22876 w 22876"/>
                <a:gd name="connsiteY1" fmla="*/ 34910 h 38345"/>
                <a:gd name="connsiteX2" fmla="*/ 13777 w 22876"/>
                <a:gd name="connsiteY2" fmla="*/ 18012 h 38345"/>
                <a:gd name="connsiteX3" fmla="*/ 5978 w 22876"/>
                <a:gd name="connsiteY3" fmla="*/ 0 h 38345"/>
                <a:gd name="connsiteX4" fmla="*/ 222 w 22876"/>
                <a:gd name="connsiteY4" fmla="*/ 9842 h 38345"/>
                <a:gd name="connsiteX5" fmla="*/ 14706 w 22876"/>
                <a:gd name="connsiteY5" fmla="*/ 36581 h 38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76" h="38345">
                  <a:moveTo>
                    <a:pt x="14706" y="36581"/>
                  </a:moveTo>
                  <a:cubicBezTo>
                    <a:pt x="16748" y="38995"/>
                    <a:pt x="20091" y="39366"/>
                    <a:pt x="22876" y="34910"/>
                  </a:cubicBezTo>
                  <a:cubicBezTo>
                    <a:pt x="20091" y="29525"/>
                    <a:pt x="16748" y="23954"/>
                    <a:pt x="13777" y="18012"/>
                  </a:cubicBezTo>
                  <a:cubicBezTo>
                    <a:pt x="10992" y="12070"/>
                    <a:pt x="8578" y="6128"/>
                    <a:pt x="5978" y="0"/>
                  </a:cubicBezTo>
                  <a:cubicBezTo>
                    <a:pt x="408" y="4271"/>
                    <a:pt x="-521" y="5756"/>
                    <a:pt x="222" y="9842"/>
                  </a:cubicBezTo>
                  <a:cubicBezTo>
                    <a:pt x="2079" y="20240"/>
                    <a:pt x="7650" y="28782"/>
                    <a:pt x="14706" y="3658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79" name="Полилиния: фигура 1278">
              <a:extLst>
                <a:ext uri="{FF2B5EF4-FFF2-40B4-BE49-F238E27FC236}">
                  <a16:creationId xmlns:a16="http://schemas.microsoft.com/office/drawing/2014/main" id="{86724E1E-6DB0-066B-6959-21D9C00FFC20}"/>
                </a:ext>
              </a:extLst>
            </p:cNvPr>
            <p:cNvSpPr/>
            <p:nvPr/>
          </p:nvSpPr>
          <p:spPr>
            <a:xfrm>
              <a:off x="11751096" y="3447893"/>
              <a:ext cx="26665" cy="36466"/>
            </a:xfrm>
            <a:custGeom>
              <a:avLst/>
              <a:gdLst>
                <a:gd name="connsiteX0" fmla="*/ 25123 w 26665"/>
                <a:gd name="connsiteY0" fmla="*/ 36467 h 36466"/>
                <a:gd name="connsiteX1" fmla="*/ 26423 w 26665"/>
                <a:gd name="connsiteY1" fmla="*/ 25882 h 36466"/>
                <a:gd name="connsiteX2" fmla="*/ 6554 w 26665"/>
                <a:gd name="connsiteY2" fmla="*/ 629 h 36466"/>
                <a:gd name="connsiteX3" fmla="*/ 1726 w 26665"/>
                <a:gd name="connsiteY3" fmla="*/ 629 h 36466"/>
                <a:gd name="connsiteX4" fmla="*/ 240 w 26665"/>
                <a:gd name="connsiteY4" fmla="*/ 6756 h 36466"/>
                <a:gd name="connsiteX5" fmla="*/ 25123 w 26665"/>
                <a:gd name="connsiteY5" fmla="*/ 36467 h 36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65" h="36466">
                  <a:moveTo>
                    <a:pt x="25123" y="36467"/>
                  </a:moveTo>
                  <a:cubicBezTo>
                    <a:pt x="26051" y="29968"/>
                    <a:pt x="27166" y="27739"/>
                    <a:pt x="26423" y="25882"/>
                  </a:cubicBezTo>
                  <a:cubicBezTo>
                    <a:pt x="22709" y="15112"/>
                    <a:pt x="14353" y="8056"/>
                    <a:pt x="6554" y="629"/>
                  </a:cubicBezTo>
                  <a:cubicBezTo>
                    <a:pt x="5626" y="-300"/>
                    <a:pt x="2283" y="-114"/>
                    <a:pt x="1726" y="629"/>
                  </a:cubicBezTo>
                  <a:cubicBezTo>
                    <a:pt x="612" y="2300"/>
                    <a:pt x="-502" y="5642"/>
                    <a:pt x="240" y="6756"/>
                  </a:cubicBezTo>
                  <a:cubicBezTo>
                    <a:pt x="7297" y="15670"/>
                    <a:pt x="14724" y="24211"/>
                    <a:pt x="25123" y="3646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0" name="Полилиния: фигура 1279">
              <a:extLst>
                <a:ext uri="{FF2B5EF4-FFF2-40B4-BE49-F238E27FC236}">
                  <a16:creationId xmlns:a16="http://schemas.microsoft.com/office/drawing/2014/main" id="{D4AB8B9F-1D51-C04A-C99E-817A1771A4CB}"/>
                </a:ext>
              </a:extLst>
            </p:cNvPr>
            <p:cNvSpPr/>
            <p:nvPr/>
          </p:nvSpPr>
          <p:spPr>
            <a:xfrm>
              <a:off x="11783760" y="3431810"/>
              <a:ext cx="22384" cy="33702"/>
            </a:xfrm>
            <a:custGeom>
              <a:avLst/>
              <a:gdLst>
                <a:gd name="connsiteX0" fmla="*/ 16228 w 22384"/>
                <a:gd name="connsiteY0" fmla="*/ 33053 h 33702"/>
                <a:gd name="connsiteX1" fmla="*/ 21055 w 22384"/>
                <a:gd name="connsiteY1" fmla="*/ 33239 h 33702"/>
                <a:gd name="connsiteX2" fmla="*/ 22355 w 22384"/>
                <a:gd name="connsiteY2" fmla="*/ 30082 h 33702"/>
                <a:gd name="connsiteX3" fmla="*/ 3972 w 22384"/>
                <a:gd name="connsiteY3" fmla="*/ 0 h 33702"/>
                <a:gd name="connsiteX4" fmla="*/ 72 w 22384"/>
                <a:gd name="connsiteY4" fmla="*/ 6128 h 33702"/>
                <a:gd name="connsiteX5" fmla="*/ 16228 w 22384"/>
                <a:gd name="connsiteY5" fmla="*/ 33053 h 33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84" h="33702">
                  <a:moveTo>
                    <a:pt x="16228" y="33053"/>
                  </a:moveTo>
                  <a:cubicBezTo>
                    <a:pt x="16785" y="33981"/>
                    <a:pt x="19570" y="33796"/>
                    <a:pt x="21055" y="33239"/>
                  </a:cubicBezTo>
                  <a:cubicBezTo>
                    <a:pt x="21798" y="33053"/>
                    <a:pt x="22541" y="31010"/>
                    <a:pt x="22355" y="30082"/>
                  </a:cubicBezTo>
                  <a:cubicBezTo>
                    <a:pt x="19384" y="18755"/>
                    <a:pt x="13999" y="8727"/>
                    <a:pt x="3972" y="0"/>
                  </a:cubicBezTo>
                  <a:cubicBezTo>
                    <a:pt x="2301" y="2600"/>
                    <a:pt x="-485" y="5199"/>
                    <a:pt x="72" y="6128"/>
                  </a:cubicBezTo>
                  <a:cubicBezTo>
                    <a:pt x="5086" y="15412"/>
                    <a:pt x="10471" y="24325"/>
                    <a:pt x="16228" y="33053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1" name="Полилиния: фигура 1280">
              <a:extLst>
                <a:ext uri="{FF2B5EF4-FFF2-40B4-BE49-F238E27FC236}">
                  <a16:creationId xmlns:a16="http://schemas.microsoft.com/office/drawing/2014/main" id="{BD565BBB-6294-D650-E5E2-330F1FE4C932}"/>
                </a:ext>
              </a:extLst>
            </p:cNvPr>
            <p:cNvSpPr/>
            <p:nvPr/>
          </p:nvSpPr>
          <p:spPr>
            <a:xfrm>
              <a:off x="11731653" y="3482607"/>
              <a:ext cx="35281" cy="24517"/>
            </a:xfrm>
            <a:custGeom>
              <a:avLst/>
              <a:gdLst>
                <a:gd name="connsiteX0" fmla="*/ 35281 w 35281"/>
                <a:gd name="connsiteY0" fmla="*/ 21993 h 24517"/>
                <a:gd name="connsiteX1" fmla="*/ 7428 w 35281"/>
                <a:gd name="connsiteY1" fmla="*/ 639 h 24517"/>
                <a:gd name="connsiteX2" fmla="*/ 0 w 35281"/>
                <a:gd name="connsiteY2" fmla="*/ 4910 h 24517"/>
                <a:gd name="connsiteX3" fmla="*/ 29896 w 35281"/>
                <a:gd name="connsiteY3" fmla="*/ 24407 h 24517"/>
                <a:gd name="connsiteX4" fmla="*/ 35281 w 35281"/>
                <a:gd name="connsiteY4" fmla="*/ 21993 h 24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281" h="24517">
                  <a:moveTo>
                    <a:pt x="35281" y="21993"/>
                  </a:moveTo>
                  <a:cubicBezTo>
                    <a:pt x="27111" y="12337"/>
                    <a:pt x="17269" y="6395"/>
                    <a:pt x="7428" y="639"/>
                  </a:cubicBezTo>
                  <a:cubicBezTo>
                    <a:pt x="4457" y="-1032"/>
                    <a:pt x="1671" y="639"/>
                    <a:pt x="0" y="4910"/>
                  </a:cubicBezTo>
                  <a:cubicBezTo>
                    <a:pt x="7985" y="14009"/>
                    <a:pt x="19126" y="19022"/>
                    <a:pt x="29896" y="24407"/>
                  </a:cubicBezTo>
                  <a:cubicBezTo>
                    <a:pt x="30825" y="24964"/>
                    <a:pt x="32682" y="23293"/>
                    <a:pt x="35281" y="21993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2" name="Полилиния: фигура 1281">
              <a:extLst>
                <a:ext uri="{FF2B5EF4-FFF2-40B4-BE49-F238E27FC236}">
                  <a16:creationId xmlns:a16="http://schemas.microsoft.com/office/drawing/2014/main" id="{FBA89E58-2427-5313-A1CA-924E61341C60}"/>
                </a:ext>
              </a:extLst>
            </p:cNvPr>
            <p:cNvSpPr/>
            <p:nvPr/>
          </p:nvSpPr>
          <p:spPr>
            <a:xfrm>
              <a:off x="11779661" y="3519410"/>
              <a:ext cx="26268" cy="28178"/>
            </a:xfrm>
            <a:custGeom>
              <a:avLst/>
              <a:gdLst>
                <a:gd name="connsiteX0" fmla="*/ 19955 w 26268"/>
                <a:gd name="connsiteY0" fmla="*/ 27899 h 28178"/>
                <a:gd name="connsiteX1" fmla="*/ 26269 w 26268"/>
                <a:gd name="connsiteY1" fmla="*/ 27341 h 28178"/>
                <a:gd name="connsiteX2" fmla="*/ 5100 w 26268"/>
                <a:gd name="connsiteY2" fmla="*/ 231 h 28178"/>
                <a:gd name="connsiteX3" fmla="*/ 1943 w 26268"/>
                <a:gd name="connsiteY3" fmla="*/ 788 h 28178"/>
                <a:gd name="connsiteX4" fmla="*/ 272 w 26268"/>
                <a:gd name="connsiteY4" fmla="*/ 7101 h 28178"/>
                <a:gd name="connsiteX5" fmla="*/ 19955 w 26268"/>
                <a:gd name="connsiteY5" fmla="*/ 27899 h 28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268" h="28178">
                  <a:moveTo>
                    <a:pt x="19955" y="27899"/>
                  </a:moveTo>
                  <a:cubicBezTo>
                    <a:pt x="21069" y="28641"/>
                    <a:pt x="23112" y="27713"/>
                    <a:pt x="26269" y="27341"/>
                  </a:cubicBezTo>
                  <a:cubicBezTo>
                    <a:pt x="21069" y="16014"/>
                    <a:pt x="13827" y="7473"/>
                    <a:pt x="5100" y="231"/>
                  </a:cubicBezTo>
                  <a:cubicBezTo>
                    <a:pt x="4543" y="-326"/>
                    <a:pt x="2129" y="231"/>
                    <a:pt x="1943" y="788"/>
                  </a:cubicBezTo>
                  <a:cubicBezTo>
                    <a:pt x="1015" y="2830"/>
                    <a:pt x="-656" y="5801"/>
                    <a:pt x="272" y="7101"/>
                  </a:cubicBezTo>
                  <a:cubicBezTo>
                    <a:pt x="5286" y="15272"/>
                    <a:pt x="11228" y="23071"/>
                    <a:pt x="19955" y="2789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3" name="Полилиния: фигура 1282">
              <a:extLst>
                <a:ext uri="{FF2B5EF4-FFF2-40B4-BE49-F238E27FC236}">
                  <a16:creationId xmlns:a16="http://schemas.microsoft.com/office/drawing/2014/main" id="{DA0EA034-4BA5-BA07-2731-021CB964F3D5}"/>
                </a:ext>
              </a:extLst>
            </p:cNvPr>
            <p:cNvSpPr/>
            <p:nvPr/>
          </p:nvSpPr>
          <p:spPr>
            <a:xfrm>
              <a:off x="11816142" y="3548488"/>
              <a:ext cx="21774" cy="25931"/>
            </a:xfrm>
            <a:custGeom>
              <a:avLst/>
              <a:gdLst>
                <a:gd name="connsiteX0" fmla="*/ 4828 w 21774"/>
                <a:gd name="connsiteY0" fmla="*/ 120 h 25931"/>
                <a:gd name="connsiteX1" fmla="*/ 1671 w 21774"/>
                <a:gd name="connsiteY1" fmla="*/ 863 h 25931"/>
                <a:gd name="connsiteX2" fmla="*/ 0 w 21774"/>
                <a:gd name="connsiteY2" fmla="*/ 3834 h 25931"/>
                <a:gd name="connsiteX3" fmla="*/ 19497 w 21774"/>
                <a:gd name="connsiteY3" fmla="*/ 25931 h 25931"/>
                <a:gd name="connsiteX4" fmla="*/ 21726 w 21774"/>
                <a:gd name="connsiteY4" fmla="*/ 22403 h 25931"/>
                <a:gd name="connsiteX5" fmla="*/ 4828 w 21774"/>
                <a:gd name="connsiteY5" fmla="*/ 120 h 2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74" h="25931">
                  <a:moveTo>
                    <a:pt x="4828" y="120"/>
                  </a:moveTo>
                  <a:cubicBezTo>
                    <a:pt x="4271" y="-251"/>
                    <a:pt x="2414" y="306"/>
                    <a:pt x="1671" y="863"/>
                  </a:cubicBezTo>
                  <a:cubicBezTo>
                    <a:pt x="928" y="1606"/>
                    <a:pt x="0" y="2906"/>
                    <a:pt x="0" y="3834"/>
                  </a:cubicBezTo>
                  <a:cubicBezTo>
                    <a:pt x="743" y="12004"/>
                    <a:pt x="11513" y="24446"/>
                    <a:pt x="19497" y="25931"/>
                  </a:cubicBezTo>
                  <a:cubicBezTo>
                    <a:pt x="20240" y="24817"/>
                    <a:pt x="22097" y="23146"/>
                    <a:pt x="21726" y="22403"/>
                  </a:cubicBezTo>
                  <a:cubicBezTo>
                    <a:pt x="18569" y="13490"/>
                    <a:pt x="11884" y="6434"/>
                    <a:pt x="4828" y="12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4" name="Полилиния: фигура 1283">
              <a:extLst>
                <a:ext uri="{FF2B5EF4-FFF2-40B4-BE49-F238E27FC236}">
                  <a16:creationId xmlns:a16="http://schemas.microsoft.com/office/drawing/2014/main" id="{82C441F4-EA33-2E01-DC55-22CDBDD06272}"/>
                </a:ext>
              </a:extLst>
            </p:cNvPr>
            <p:cNvSpPr/>
            <p:nvPr/>
          </p:nvSpPr>
          <p:spPr>
            <a:xfrm>
              <a:off x="11725525" y="3451257"/>
              <a:ext cx="20982" cy="24361"/>
            </a:xfrm>
            <a:custGeom>
              <a:avLst/>
              <a:gdLst>
                <a:gd name="connsiteX0" fmla="*/ 20983 w 20982"/>
                <a:gd name="connsiteY0" fmla="*/ 23819 h 24361"/>
                <a:gd name="connsiteX1" fmla="*/ 7613 w 20982"/>
                <a:gd name="connsiteY1" fmla="*/ 1907 h 24361"/>
                <a:gd name="connsiteX2" fmla="*/ 0 w 20982"/>
                <a:gd name="connsiteY2" fmla="*/ 2464 h 24361"/>
                <a:gd name="connsiteX3" fmla="*/ 20983 w 20982"/>
                <a:gd name="connsiteY3" fmla="*/ 23819 h 2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982" h="24361">
                  <a:moveTo>
                    <a:pt x="20983" y="23819"/>
                  </a:moveTo>
                  <a:cubicBezTo>
                    <a:pt x="16526" y="16391"/>
                    <a:pt x="12441" y="8964"/>
                    <a:pt x="7613" y="1907"/>
                  </a:cubicBezTo>
                  <a:cubicBezTo>
                    <a:pt x="5571" y="-1064"/>
                    <a:pt x="2414" y="-321"/>
                    <a:pt x="0" y="2464"/>
                  </a:cubicBezTo>
                  <a:cubicBezTo>
                    <a:pt x="4828" y="19734"/>
                    <a:pt x="10770" y="26418"/>
                    <a:pt x="20983" y="2381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5" name="Полилиния: фигура 1284">
              <a:extLst>
                <a:ext uri="{FF2B5EF4-FFF2-40B4-BE49-F238E27FC236}">
                  <a16:creationId xmlns:a16="http://schemas.microsoft.com/office/drawing/2014/main" id="{23438F29-6892-C446-630A-74E48E1832FE}"/>
                </a:ext>
              </a:extLst>
            </p:cNvPr>
            <p:cNvSpPr/>
            <p:nvPr/>
          </p:nvSpPr>
          <p:spPr>
            <a:xfrm>
              <a:off x="11570440" y="3779793"/>
              <a:ext cx="29858" cy="42503"/>
            </a:xfrm>
            <a:custGeom>
              <a:avLst/>
              <a:gdLst>
                <a:gd name="connsiteX0" fmla="*/ 25659 w 29858"/>
                <a:gd name="connsiteY0" fmla="*/ 0 h 42503"/>
                <a:gd name="connsiteX1" fmla="*/ 20459 w 29858"/>
                <a:gd name="connsiteY1" fmla="*/ 5571 h 42503"/>
                <a:gd name="connsiteX2" fmla="*/ 405 w 29858"/>
                <a:gd name="connsiteY2" fmla="*/ 36024 h 42503"/>
                <a:gd name="connsiteX3" fmla="*/ 776 w 29858"/>
                <a:gd name="connsiteY3" fmla="*/ 40852 h 42503"/>
                <a:gd name="connsiteX4" fmla="*/ 5604 w 29858"/>
                <a:gd name="connsiteY4" fmla="*/ 42337 h 42503"/>
                <a:gd name="connsiteX5" fmla="*/ 15074 w 29858"/>
                <a:gd name="connsiteY5" fmla="*/ 34538 h 42503"/>
                <a:gd name="connsiteX6" fmla="*/ 28444 w 29858"/>
                <a:gd name="connsiteY6" fmla="*/ 10584 h 42503"/>
                <a:gd name="connsiteX7" fmla="*/ 29744 w 29858"/>
                <a:gd name="connsiteY7" fmla="*/ 3528 h 42503"/>
                <a:gd name="connsiteX8" fmla="*/ 25659 w 29858"/>
                <a:gd name="connsiteY8" fmla="*/ 0 h 42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858" h="42503">
                  <a:moveTo>
                    <a:pt x="25659" y="0"/>
                  </a:moveTo>
                  <a:cubicBezTo>
                    <a:pt x="23802" y="2043"/>
                    <a:pt x="21759" y="3528"/>
                    <a:pt x="20459" y="5571"/>
                  </a:cubicBezTo>
                  <a:cubicBezTo>
                    <a:pt x="14332" y="15969"/>
                    <a:pt x="9132" y="27111"/>
                    <a:pt x="405" y="36024"/>
                  </a:cubicBezTo>
                  <a:cubicBezTo>
                    <a:pt x="-338" y="36767"/>
                    <a:pt x="33" y="39738"/>
                    <a:pt x="776" y="40852"/>
                  </a:cubicBezTo>
                  <a:cubicBezTo>
                    <a:pt x="1705" y="41966"/>
                    <a:pt x="4490" y="42895"/>
                    <a:pt x="5604" y="42337"/>
                  </a:cubicBezTo>
                  <a:cubicBezTo>
                    <a:pt x="9132" y="40109"/>
                    <a:pt x="13032" y="37695"/>
                    <a:pt x="15074" y="34538"/>
                  </a:cubicBezTo>
                  <a:cubicBezTo>
                    <a:pt x="20088" y="26925"/>
                    <a:pt x="24173" y="18755"/>
                    <a:pt x="28444" y="10584"/>
                  </a:cubicBezTo>
                  <a:cubicBezTo>
                    <a:pt x="29558" y="8542"/>
                    <a:pt x="30115" y="5942"/>
                    <a:pt x="29744" y="3528"/>
                  </a:cubicBezTo>
                  <a:cubicBezTo>
                    <a:pt x="29744" y="2228"/>
                    <a:pt x="27330" y="1300"/>
                    <a:pt x="25659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6" name="Полилиния: фигура 1285">
              <a:extLst>
                <a:ext uri="{FF2B5EF4-FFF2-40B4-BE49-F238E27FC236}">
                  <a16:creationId xmlns:a16="http://schemas.microsoft.com/office/drawing/2014/main" id="{132A845D-973D-D4BA-A9E0-730BAE888A78}"/>
                </a:ext>
              </a:extLst>
            </p:cNvPr>
            <p:cNvSpPr/>
            <p:nvPr/>
          </p:nvSpPr>
          <p:spPr>
            <a:xfrm>
              <a:off x="11645585" y="3815631"/>
              <a:ext cx="14361" cy="31010"/>
            </a:xfrm>
            <a:custGeom>
              <a:avLst/>
              <a:gdLst>
                <a:gd name="connsiteX0" fmla="*/ 5850 w 14361"/>
                <a:gd name="connsiteY0" fmla="*/ 10584 h 31010"/>
                <a:gd name="connsiteX1" fmla="*/ 1394 w 14361"/>
                <a:gd name="connsiteY1" fmla="*/ 31010 h 31010"/>
                <a:gd name="connsiteX2" fmla="*/ 13649 w 14361"/>
                <a:gd name="connsiteY2" fmla="*/ 13184 h 31010"/>
                <a:gd name="connsiteX3" fmla="*/ 13835 w 14361"/>
                <a:gd name="connsiteY3" fmla="*/ 0 h 31010"/>
                <a:gd name="connsiteX4" fmla="*/ 5850 w 14361"/>
                <a:gd name="connsiteY4" fmla="*/ 10584 h 31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61" h="31010">
                  <a:moveTo>
                    <a:pt x="5850" y="10584"/>
                  </a:moveTo>
                  <a:cubicBezTo>
                    <a:pt x="3251" y="17084"/>
                    <a:pt x="-2692" y="23026"/>
                    <a:pt x="1394" y="31010"/>
                  </a:cubicBezTo>
                  <a:cubicBezTo>
                    <a:pt x="12721" y="30268"/>
                    <a:pt x="9564" y="19126"/>
                    <a:pt x="13649" y="13184"/>
                  </a:cubicBezTo>
                  <a:cubicBezTo>
                    <a:pt x="15135" y="10956"/>
                    <a:pt x="13835" y="6685"/>
                    <a:pt x="13835" y="0"/>
                  </a:cubicBezTo>
                  <a:cubicBezTo>
                    <a:pt x="9750" y="5199"/>
                    <a:pt x="7150" y="7613"/>
                    <a:pt x="5850" y="10584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7" name="Полилиния: фигура 1286">
              <a:extLst>
                <a:ext uri="{FF2B5EF4-FFF2-40B4-BE49-F238E27FC236}">
                  <a16:creationId xmlns:a16="http://schemas.microsoft.com/office/drawing/2014/main" id="{0A4400B6-CC2C-9B1F-4652-7647527436A9}"/>
                </a:ext>
              </a:extLst>
            </p:cNvPr>
            <p:cNvSpPr/>
            <p:nvPr/>
          </p:nvSpPr>
          <p:spPr>
            <a:xfrm>
              <a:off x="11627074" y="3775894"/>
              <a:ext cx="13230" cy="29339"/>
            </a:xfrm>
            <a:custGeom>
              <a:avLst/>
              <a:gdLst>
                <a:gd name="connsiteX0" fmla="*/ 8392 w 13230"/>
                <a:gd name="connsiteY0" fmla="*/ 0 h 29339"/>
                <a:gd name="connsiteX1" fmla="*/ 35 w 13230"/>
                <a:gd name="connsiteY1" fmla="*/ 22840 h 29339"/>
                <a:gd name="connsiteX2" fmla="*/ 5420 w 13230"/>
                <a:gd name="connsiteY2" fmla="*/ 29339 h 29339"/>
                <a:gd name="connsiteX3" fmla="*/ 13219 w 13230"/>
                <a:gd name="connsiteY3" fmla="*/ 3157 h 29339"/>
                <a:gd name="connsiteX4" fmla="*/ 8392 w 13230"/>
                <a:gd name="connsiteY4" fmla="*/ 0 h 29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30" h="29339">
                  <a:moveTo>
                    <a:pt x="8392" y="0"/>
                  </a:moveTo>
                  <a:cubicBezTo>
                    <a:pt x="4492" y="7985"/>
                    <a:pt x="593" y="14855"/>
                    <a:pt x="35" y="22840"/>
                  </a:cubicBezTo>
                  <a:cubicBezTo>
                    <a:pt x="-150" y="25811"/>
                    <a:pt x="221" y="28968"/>
                    <a:pt x="5420" y="29339"/>
                  </a:cubicBezTo>
                  <a:cubicBezTo>
                    <a:pt x="11363" y="21911"/>
                    <a:pt x="13405" y="12998"/>
                    <a:pt x="13219" y="3157"/>
                  </a:cubicBezTo>
                  <a:cubicBezTo>
                    <a:pt x="13219" y="2785"/>
                    <a:pt x="11548" y="2043"/>
                    <a:pt x="8392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8" name="Полилиния: фигура 1287">
              <a:extLst>
                <a:ext uri="{FF2B5EF4-FFF2-40B4-BE49-F238E27FC236}">
                  <a16:creationId xmlns:a16="http://schemas.microsoft.com/office/drawing/2014/main" id="{A7EE5A94-346F-2FAE-54AA-60A91D85C2AB}"/>
                </a:ext>
              </a:extLst>
            </p:cNvPr>
            <p:cNvSpPr/>
            <p:nvPr/>
          </p:nvSpPr>
          <p:spPr>
            <a:xfrm>
              <a:off x="11664073" y="3777194"/>
              <a:ext cx="10572" cy="24534"/>
            </a:xfrm>
            <a:custGeom>
              <a:avLst/>
              <a:gdLst>
                <a:gd name="connsiteX0" fmla="*/ 9459 w 10572"/>
                <a:gd name="connsiteY0" fmla="*/ 21726 h 24534"/>
                <a:gd name="connsiteX1" fmla="*/ 10573 w 10572"/>
                <a:gd name="connsiteY1" fmla="*/ 0 h 24534"/>
                <a:gd name="connsiteX2" fmla="*/ 4445 w 10572"/>
                <a:gd name="connsiteY2" fmla="*/ 928 h 24534"/>
                <a:gd name="connsiteX3" fmla="*/ 2588 w 10572"/>
                <a:gd name="connsiteY3" fmla="*/ 22840 h 24534"/>
                <a:gd name="connsiteX4" fmla="*/ 5374 w 10572"/>
                <a:gd name="connsiteY4" fmla="*/ 24511 h 24534"/>
                <a:gd name="connsiteX5" fmla="*/ 9459 w 10572"/>
                <a:gd name="connsiteY5" fmla="*/ 21726 h 24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72" h="24534">
                  <a:moveTo>
                    <a:pt x="9459" y="21726"/>
                  </a:moveTo>
                  <a:cubicBezTo>
                    <a:pt x="10016" y="15227"/>
                    <a:pt x="10202" y="8542"/>
                    <a:pt x="10573" y="0"/>
                  </a:cubicBezTo>
                  <a:cubicBezTo>
                    <a:pt x="7602" y="371"/>
                    <a:pt x="5188" y="0"/>
                    <a:pt x="4445" y="928"/>
                  </a:cubicBezTo>
                  <a:cubicBezTo>
                    <a:pt x="-1126" y="7799"/>
                    <a:pt x="-1126" y="15227"/>
                    <a:pt x="2588" y="22840"/>
                  </a:cubicBezTo>
                  <a:cubicBezTo>
                    <a:pt x="2960" y="23768"/>
                    <a:pt x="4817" y="24697"/>
                    <a:pt x="5374" y="24511"/>
                  </a:cubicBezTo>
                  <a:cubicBezTo>
                    <a:pt x="6859" y="23954"/>
                    <a:pt x="9273" y="22840"/>
                    <a:pt x="9459" y="21726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89" name="Полилиния: фигура 1288">
              <a:extLst>
                <a:ext uri="{FF2B5EF4-FFF2-40B4-BE49-F238E27FC236}">
                  <a16:creationId xmlns:a16="http://schemas.microsoft.com/office/drawing/2014/main" id="{4FD6F63C-B6CD-0C4F-8BEA-A756F233F918}"/>
                </a:ext>
              </a:extLst>
            </p:cNvPr>
            <p:cNvSpPr/>
            <p:nvPr/>
          </p:nvSpPr>
          <p:spPr>
            <a:xfrm>
              <a:off x="11606114" y="3822131"/>
              <a:ext cx="10470" cy="24955"/>
            </a:xfrm>
            <a:custGeom>
              <a:avLst/>
              <a:gdLst>
                <a:gd name="connsiteX0" fmla="*/ 3541 w 10470"/>
                <a:gd name="connsiteY0" fmla="*/ 3343 h 24955"/>
                <a:gd name="connsiteX1" fmla="*/ 13 w 10470"/>
                <a:gd name="connsiteY1" fmla="*/ 21169 h 24955"/>
                <a:gd name="connsiteX2" fmla="*/ 2798 w 10470"/>
                <a:gd name="connsiteY2" fmla="*/ 24883 h 24955"/>
                <a:gd name="connsiteX3" fmla="*/ 7255 w 10470"/>
                <a:gd name="connsiteY3" fmla="*/ 23026 h 24955"/>
                <a:gd name="connsiteX4" fmla="*/ 8183 w 10470"/>
                <a:gd name="connsiteY4" fmla="*/ 0 h 24955"/>
                <a:gd name="connsiteX5" fmla="*/ 3541 w 10470"/>
                <a:gd name="connsiteY5" fmla="*/ 3343 h 24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0" h="24955">
                  <a:moveTo>
                    <a:pt x="3541" y="3343"/>
                  </a:moveTo>
                  <a:cubicBezTo>
                    <a:pt x="2056" y="9099"/>
                    <a:pt x="941" y="15227"/>
                    <a:pt x="13" y="21169"/>
                  </a:cubicBezTo>
                  <a:cubicBezTo>
                    <a:pt x="-173" y="22283"/>
                    <a:pt x="1684" y="24511"/>
                    <a:pt x="2798" y="24883"/>
                  </a:cubicBezTo>
                  <a:cubicBezTo>
                    <a:pt x="4098" y="25254"/>
                    <a:pt x="6698" y="24140"/>
                    <a:pt x="7255" y="23026"/>
                  </a:cubicBezTo>
                  <a:cubicBezTo>
                    <a:pt x="10969" y="15969"/>
                    <a:pt x="11711" y="8542"/>
                    <a:pt x="8183" y="0"/>
                  </a:cubicBezTo>
                  <a:cubicBezTo>
                    <a:pt x="6141" y="1671"/>
                    <a:pt x="3727" y="2228"/>
                    <a:pt x="3541" y="3343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0" name="Полилиния: фигура 1289">
              <a:extLst>
                <a:ext uri="{FF2B5EF4-FFF2-40B4-BE49-F238E27FC236}">
                  <a16:creationId xmlns:a16="http://schemas.microsoft.com/office/drawing/2014/main" id="{AE3B6F0F-13DB-6837-149E-D6B1DD5F7523}"/>
                </a:ext>
              </a:extLst>
            </p:cNvPr>
            <p:cNvSpPr/>
            <p:nvPr/>
          </p:nvSpPr>
          <p:spPr>
            <a:xfrm>
              <a:off x="11653138" y="3726686"/>
              <a:ext cx="9782" cy="23116"/>
            </a:xfrm>
            <a:custGeom>
              <a:avLst/>
              <a:gdLst>
                <a:gd name="connsiteX0" fmla="*/ 1267 w 9782"/>
                <a:gd name="connsiteY0" fmla="*/ 22840 h 23116"/>
                <a:gd name="connsiteX1" fmla="*/ 8695 w 9782"/>
                <a:gd name="connsiteY1" fmla="*/ 18569 h 23116"/>
                <a:gd name="connsiteX2" fmla="*/ 5167 w 9782"/>
                <a:gd name="connsiteY2" fmla="*/ 0 h 23116"/>
                <a:gd name="connsiteX3" fmla="*/ 1267 w 9782"/>
                <a:gd name="connsiteY3" fmla="*/ 22840 h 2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2" h="23116">
                  <a:moveTo>
                    <a:pt x="1267" y="22840"/>
                  </a:moveTo>
                  <a:cubicBezTo>
                    <a:pt x="6281" y="23954"/>
                    <a:pt x="7952" y="21540"/>
                    <a:pt x="8695" y="18569"/>
                  </a:cubicBezTo>
                  <a:cubicBezTo>
                    <a:pt x="10366" y="12070"/>
                    <a:pt x="10738" y="5756"/>
                    <a:pt x="5167" y="0"/>
                  </a:cubicBezTo>
                  <a:cubicBezTo>
                    <a:pt x="-2446" y="7428"/>
                    <a:pt x="339" y="15227"/>
                    <a:pt x="1267" y="2284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1" name="Полилиния: фигура 1290">
              <a:extLst>
                <a:ext uri="{FF2B5EF4-FFF2-40B4-BE49-F238E27FC236}">
                  <a16:creationId xmlns:a16="http://schemas.microsoft.com/office/drawing/2014/main" id="{9A965CE7-99D2-02FD-6B71-5AC26D47DE55}"/>
                </a:ext>
              </a:extLst>
            </p:cNvPr>
            <p:cNvSpPr/>
            <p:nvPr/>
          </p:nvSpPr>
          <p:spPr>
            <a:xfrm>
              <a:off x="11669011" y="3831601"/>
              <a:ext cx="14548" cy="19132"/>
            </a:xfrm>
            <a:custGeom>
              <a:avLst/>
              <a:gdLst>
                <a:gd name="connsiteX0" fmla="*/ 6378 w 14548"/>
                <a:gd name="connsiteY0" fmla="*/ 2414 h 19132"/>
                <a:gd name="connsiteX1" fmla="*/ 65 w 14548"/>
                <a:gd name="connsiteY1" fmla="*/ 14855 h 19132"/>
                <a:gd name="connsiteX2" fmla="*/ 2107 w 14548"/>
                <a:gd name="connsiteY2" fmla="*/ 18940 h 19132"/>
                <a:gd name="connsiteX3" fmla="*/ 6750 w 14548"/>
                <a:gd name="connsiteY3" fmla="*/ 17826 h 19132"/>
                <a:gd name="connsiteX4" fmla="*/ 14549 w 14548"/>
                <a:gd name="connsiteY4" fmla="*/ 0 h 19132"/>
                <a:gd name="connsiteX5" fmla="*/ 6378 w 14548"/>
                <a:gd name="connsiteY5" fmla="*/ 2414 h 19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548" h="19132">
                  <a:moveTo>
                    <a:pt x="6378" y="2414"/>
                  </a:moveTo>
                  <a:cubicBezTo>
                    <a:pt x="3779" y="6313"/>
                    <a:pt x="1736" y="10584"/>
                    <a:pt x="65" y="14855"/>
                  </a:cubicBezTo>
                  <a:cubicBezTo>
                    <a:pt x="-307" y="15969"/>
                    <a:pt x="993" y="18569"/>
                    <a:pt x="2107" y="18940"/>
                  </a:cubicBezTo>
                  <a:cubicBezTo>
                    <a:pt x="3407" y="19497"/>
                    <a:pt x="6193" y="18755"/>
                    <a:pt x="6750" y="17826"/>
                  </a:cubicBezTo>
                  <a:cubicBezTo>
                    <a:pt x="9349" y="12813"/>
                    <a:pt x="11392" y="7428"/>
                    <a:pt x="14549" y="0"/>
                  </a:cubicBezTo>
                  <a:cubicBezTo>
                    <a:pt x="10092" y="1114"/>
                    <a:pt x="7121" y="1114"/>
                    <a:pt x="6378" y="2414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2" name="Полилиния: фигура 1291">
              <a:extLst>
                <a:ext uri="{FF2B5EF4-FFF2-40B4-BE49-F238E27FC236}">
                  <a16:creationId xmlns:a16="http://schemas.microsoft.com/office/drawing/2014/main" id="{5339EC84-89B4-C42E-C98F-085E17F85850}"/>
                </a:ext>
              </a:extLst>
            </p:cNvPr>
            <p:cNvSpPr/>
            <p:nvPr/>
          </p:nvSpPr>
          <p:spPr>
            <a:xfrm>
              <a:off x="11626213" y="3755282"/>
              <a:ext cx="8974" cy="15905"/>
            </a:xfrm>
            <a:custGeom>
              <a:avLst/>
              <a:gdLst>
                <a:gd name="connsiteX0" fmla="*/ 4795 w 8974"/>
                <a:gd name="connsiteY0" fmla="*/ 15784 h 15905"/>
                <a:gd name="connsiteX1" fmla="*/ 6467 w 8974"/>
                <a:gd name="connsiteY1" fmla="*/ 15598 h 15905"/>
                <a:gd name="connsiteX2" fmla="*/ 5538 w 8974"/>
                <a:gd name="connsiteY2" fmla="*/ 1114 h 15905"/>
                <a:gd name="connsiteX3" fmla="*/ 1639 w 8974"/>
                <a:gd name="connsiteY3" fmla="*/ 0 h 15905"/>
                <a:gd name="connsiteX4" fmla="*/ 4795 w 8974"/>
                <a:gd name="connsiteY4" fmla="*/ 15784 h 15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74" h="15905">
                  <a:moveTo>
                    <a:pt x="4795" y="15784"/>
                  </a:moveTo>
                  <a:cubicBezTo>
                    <a:pt x="5167" y="15969"/>
                    <a:pt x="6095" y="15969"/>
                    <a:pt x="6467" y="15598"/>
                  </a:cubicBezTo>
                  <a:cubicBezTo>
                    <a:pt x="10923" y="10399"/>
                    <a:pt x="8695" y="5756"/>
                    <a:pt x="5538" y="1114"/>
                  </a:cubicBezTo>
                  <a:cubicBezTo>
                    <a:pt x="5353" y="743"/>
                    <a:pt x="4424" y="743"/>
                    <a:pt x="1639" y="0"/>
                  </a:cubicBezTo>
                  <a:cubicBezTo>
                    <a:pt x="-32" y="6314"/>
                    <a:pt x="-2075" y="11884"/>
                    <a:pt x="4795" y="15784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3" name="Полилиния: фигура 1292">
              <a:extLst>
                <a:ext uri="{FF2B5EF4-FFF2-40B4-BE49-F238E27FC236}">
                  <a16:creationId xmlns:a16="http://schemas.microsoft.com/office/drawing/2014/main" id="{1E200319-9D4F-628E-F93C-A42DC26D45BB}"/>
                </a:ext>
              </a:extLst>
            </p:cNvPr>
            <p:cNvSpPr/>
            <p:nvPr/>
          </p:nvSpPr>
          <p:spPr>
            <a:xfrm>
              <a:off x="12292350" y="2820702"/>
              <a:ext cx="10683" cy="38066"/>
            </a:xfrm>
            <a:custGeom>
              <a:avLst/>
              <a:gdLst>
                <a:gd name="connsiteX0" fmla="*/ 2131 w 10683"/>
                <a:gd name="connsiteY0" fmla="*/ 7242 h 38066"/>
                <a:gd name="connsiteX1" fmla="*/ 1574 w 10683"/>
                <a:gd name="connsiteY1" fmla="*/ 38067 h 38066"/>
                <a:gd name="connsiteX2" fmla="*/ 6959 w 10683"/>
                <a:gd name="connsiteY2" fmla="*/ 35281 h 38066"/>
                <a:gd name="connsiteX3" fmla="*/ 8444 w 10683"/>
                <a:gd name="connsiteY3" fmla="*/ 0 h 38066"/>
                <a:gd name="connsiteX4" fmla="*/ 2131 w 10683"/>
                <a:gd name="connsiteY4" fmla="*/ 7242 h 38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83" h="38066">
                  <a:moveTo>
                    <a:pt x="2131" y="7242"/>
                  </a:moveTo>
                  <a:cubicBezTo>
                    <a:pt x="-97" y="17269"/>
                    <a:pt x="-1026" y="27297"/>
                    <a:pt x="1574" y="38067"/>
                  </a:cubicBezTo>
                  <a:cubicBezTo>
                    <a:pt x="3988" y="36952"/>
                    <a:pt x="6588" y="36395"/>
                    <a:pt x="6959" y="35281"/>
                  </a:cubicBezTo>
                  <a:cubicBezTo>
                    <a:pt x="10116" y="24883"/>
                    <a:pt x="12715" y="14298"/>
                    <a:pt x="8444" y="0"/>
                  </a:cubicBezTo>
                  <a:cubicBezTo>
                    <a:pt x="5102" y="4085"/>
                    <a:pt x="2688" y="5385"/>
                    <a:pt x="2131" y="724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4" name="Полилиния: фигура 1293">
              <a:extLst>
                <a:ext uri="{FF2B5EF4-FFF2-40B4-BE49-F238E27FC236}">
                  <a16:creationId xmlns:a16="http://schemas.microsoft.com/office/drawing/2014/main" id="{D7037755-40D5-CDCF-E3BC-B1E6ADFD8A62}"/>
                </a:ext>
              </a:extLst>
            </p:cNvPr>
            <p:cNvSpPr/>
            <p:nvPr/>
          </p:nvSpPr>
          <p:spPr>
            <a:xfrm>
              <a:off x="12273669" y="2889965"/>
              <a:ext cx="12826" cy="35281"/>
            </a:xfrm>
            <a:custGeom>
              <a:avLst/>
              <a:gdLst>
                <a:gd name="connsiteX0" fmla="*/ 4471 w 12826"/>
                <a:gd name="connsiteY0" fmla="*/ 5942 h 35281"/>
                <a:gd name="connsiteX1" fmla="*/ 14 w 12826"/>
                <a:gd name="connsiteY1" fmla="*/ 32867 h 35281"/>
                <a:gd name="connsiteX2" fmla="*/ 2243 w 12826"/>
                <a:gd name="connsiteY2" fmla="*/ 35281 h 35281"/>
                <a:gd name="connsiteX3" fmla="*/ 6885 w 12826"/>
                <a:gd name="connsiteY3" fmla="*/ 33981 h 35281"/>
                <a:gd name="connsiteX4" fmla="*/ 12827 w 12826"/>
                <a:gd name="connsiteY4" fmla="*/ 0 h 35281"/>
                <a:gd name="connsiteX5" fmla="*/ 4471 w 12826"/>
                <a:gd name="connsiteY5" fmla="*/ 5942 h 3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26" h="35281">
                  <a:moveTo>
                    <a:pt x="4471" y="5942"/>
                  </a:moveTo>
                  <a:cubicBezTo>
                    <a:pt x="2614" y="14855"/>
                    <a:pt x="1314" y="23954"/>
                    <a:pt x="14" y="32867"/>
                  </a:cubicBezTo>
                  <a:cubicBezTo>
                    <a:pt x="-171" y="33610"/>
                    <a:pt x="1500" y="35281"/>
                    <a:pt x="2243" y="35281"/>
                  </a:cubicBezTo>
                  <a:cubicBezTo>
                    <a:pt x="3914" y="35281"/>
                    <a:pt x="6328" y="34910"/>
                    <a:pt x="6885" y="33981"/>
                  </a:cubicBezTo>
                  <a:cubicBezTo>
                    <a:pt x="12270" y="24697"/>
                    <a:pt x="12270" y="14298"/>
                    <a:pt x="12827" y="0"/>
                  </a:cubicBezTo>
                  <a:cubicBezTo>
                    <a:pt x="7999" y="3342"/>
                    <a:pt x="4842" y="4271"/>
                    <a:pt x="4471" y="594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5" name="Полилиния: фигура 1294">
              <a:extLst>
                <a:ext uri="{FF2B5EF4-FFF2-40B4-BE49-F238E27FC236}">
                  <a16:creationId xmlns:a16="http://schemas.microsoft.com/office/drawing/2014/main" id="{3D6754B3-03CD-5C36-4108-102EE58CB566}"/>
                </a:ext>
              </a:extLst>
            </p:cNvPr>
            <p:cNvSpPr/>
            <p:nvPr/>
          </p:nvSpPr>
          <p:spPr>
            <a:xfrm>
              <a:off x="12241819" y="2875667"/>
              <a:ext cx="12601" cy="31196"/>
            </a:xfrm>
            <a:custGeom>
              <a:avLst/>
              <a:gdLst>
                <a:gd name="connsiteX0" fmla="*/ 9396 w 12601"/>
                <a:gd name="connsiteY0" fmla="*/ 0 h 31196"/>
                <a:gd name="connsiteX1" fmla="*/ 112 w 12601"/>
                <a:gd name="connsiteY1" fmla="*/ 31196 h 31196"/>
                <a:gd name="connsiteX2" fmla="*/ 9396 w 12601"/>
                <a:gd name="connsiteY2" fmla="*/ 0 h 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01" h="31196">
                  <a:moveTo>
                    <a:pt x="9396" y="0"/>
                  </a:moveTo>
                  <a:cubicBezTo>
                    <a:pt x="4197" y="11513"/>
                    <a:pt x="-817" y="20055"/>
                    <a:pt x="112" y="31196"/>
                  </a:cubicBezTo>
                  <a:cubicBezTo>
                    <a:pt x="12367" y="23211"/>
                    <a:pt x="15895" y="13370"/>
                    <a:pt x="9396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6" name="Полилиния: фигура 1295">
              <a:extLst>
                <a:ext uri="{FF2B5EF4-FFF2-40B4-BE49-F238E27FC236}">
                  <a16:creationId xmlns:a16="http://schemas.microsoft.com/office/drawing/2014/main" id="{262498F9-2136-260B-FF97-DEBA778911AB}"/>
                </a:ext>
              </a:extLst>
            </p:cNvPr>
            <p:cNvSpPr/>
            <p:nvPr/>
          </p:nvSpPr>
          <p:spPr>
            <a:xfrm>
              <a:off x="12208942" y="2926724"/>
              <a:ext cx="17947" cy="23590"/>
            </a:xfrm>
            <a:custGeom>
              <a:avLst/>
              <a:gdLst>
                <a:gd name="connsiteX0" fmla="*/ 15162 w 17947"/>
                <a:gd name="connsiteY0" fmla="*/ 193 h 23590"/>
                <a:gd name="connsiteX1" fmla="*/ 11820 w 17947"/>
                <a:gd name="connsiteY1" fmla="*/ 565 h 23590"/>
                <a:gd name="connsiteX2" fmla="*/ 122 w 17947"/>
                <a:gd name="connsiteY2" fmla="*/ 18391 h 23590"/>
                <a:gd name="connsiteX3" fmla="*/ 1978 w 17947"/>
                <a:gd name="connsiteY3" fmla="*/ 22847 h 23590"/>
                <a:gd name="connsiteX4" fmla="*/ 5321 w 17947"/>
                <a:gd name="connsiteY4" fmla="*/ 23405 h 23590"/>
                <a:gd name="connsiteX5" fmla="*/ 17948 w 17947"/>
                <a:gd name="connsiteY5" fmla="*/ 3164 h 23590"/>
                <a:gd name="connsiteX6" fmla="*/ 15162 w 17947"/>
                <a:gd name="connsiteY6" fmla="*/ 193 h 23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47" h="23590">
                  <a:moveTo>
                    <a:pt x="15162" y="193"/>
                  </a:moveTo>
                  <a:cubicBezTo>
                    <a:pt x="14234" y="-178"/>
                    <a:pt x="12377" y="8"/>
                    <a:pt x="11820" y="565"/>
                  </a:cubicBezTo>
                  <a:cubicBezTo>
                    <a:pt x="7735" y="6321"/>
                    <a:pt x="3650" y="12263"/>
                    <a:pt x="122" y="18391"/>
                  </a:cubicBezTo>
                  <a:cubicBezTo>
                    <a:pt x="-435" y="19319"/>
                    <a:pt x="1050" y="21548"/>
                    <a:pt x="1978" y="22847"/>
                  </a:cubicBezTo>
                  <a:cubicBezTo>
                    <a:pt x="2536" y="23590"/>
                    <a:pt x="4392" y="23776"/>
                    <a:pt x="5321" y="23405"/>
                  </a:cubicBezTo>
                  <a:cubicBezTo>
                    <a:pt x="13306" y="18762"/>
                    <a:pt x="15534" y="10778"/>
                    <a:pt x="17948" y="3164"/>
                  </a:cubicBezTo>
                  <a:cubicBezTo>
                    <a:pt x="16648" y="1864"/>
                    <a:pt x="16091" y="565"/>
                    <a:pt x="15162" y="193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7" name="Полилиния: фигура 1296">
              <a:extLst>
                <a:ext uri="{FF2B5EF4-FFF2-40B4-BE49-F238E27FC236}">
                  <a16:creationId xmlns:a16="http://schemas.microsoft.com/office/drawing/2014/main" id="{056807BE-610A-481E-8FCB-0168964D236E}"/>
                </a:ext>
              </a:extLst>
            </p:cNvPr>
            <p:cNvSpPr/>
            <p:nvPr/>
          </p:nvSpPr>
          <p:spPr>
            <a:xfrm>
              <a:off x="12248093" y="2941951"/>
              <a:ext cx="11387" cy="24146"/>
            </a:xfrm>
            <a:custGeom>
              <a:avLst/>
              <a:gdLst>
                <a:gd name="connsiteX0" fmla="*/ 8692 w 11387"/>
                <a:gd name="connsiteY0" fmla="*/ 378 h 24146"/>
                <a:gd name="connsiteX1" fmla="*/ 522 w 11387"/>
                <a:gd name="connsiteY1" fmla="*/ 8363 h 24146"/>
                <a:gd name="connsiteX2" fmla="*/ 336 w 11387"/>
                <a:gd name="connsiteY2" fmla="*/ 19319 h 24146"/>
                <a:gd name="connsiteX3" fmla="*/ 4422 w 11387"/>
                <a:gd name="connsiteY3" fmla="*/ 24147 h 24146"/>
                <a:gd name="connsiteX4" fmla="*/ 6836 w 11387"/>
                <a:gd name="connsiteY4" fmla="*/ 22475 h 24146"/>
                <a:gd name="connsiteX5" fmla="*/ 10178 w 11387"/>
                <a:gd name="connsiteY5" fmla="*/ 10405 h 24146"/>
                <a:gd name="connsiteX6" fmla="*/ 8692 w 11387"/>
                <a:gd name="connsiteY6" fmla="*/ 378 h 24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387" h="24146">
                  <a:moveTo>
                    <a:pt x="8692" y="378"/>
                  </a:moveTo>
                  <a:cubicBezTo>
                    <a:pt x="5907" y="-1293"/>
                    <a:pt x="1450" y="2792"/>
                    <a:pt x="522" y="8363"/>
                  </a:cubicBezTo>
                  <a:cubicBezTo>
                    <a:pt x="-35" y="11891"/>
                    <a:pt x="-221" y="15790"/>
                    <a:pt x="336" y="19319"/>
                  </a:cubicBezTo>
                  <a:cubicBezTo>
                    <a:pt x="708" y="21175"/>
                    <a:pt x="3122" y="22661"/>
                    <a:pt x="4422" y="24147"/>
                  </a:cubicBezTo>
                  <a:cubicBezTo>
                    <a:pt x="5907" y="23218"/>
                    <a:pt x="6650" y="23032"/>
                    <a:pt x="6836" y="22475"/>
                  </a:cubicBezTo>
                  <a:cubicBezTo>
                    <a:pt x="7950" y="18390"/>
                    <a:pt x="9064" y="14305"/>
                    <a:pt x="10178" y="10405"/>
                  </a:cubicBezTo>
                  <a:cubicBezTo>
                    <a:pt x="11106" y="6692"/>
                    <a:pt x="12963" y="2792"/>
                    <a:pt x="8692" y="37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8" name="Полилиния: фигура 1297">
              <a:extLst>
                <a:ext uri="{FF2B5EF4-FFF2-40B4-BE49-F238E27FC236}">
                  <a16:creationId xmlns:a16="http://schemas.microsoft.com/office/drawing/2014/main" id="{3481F1C0-4B7A-3A0F-130B-5D76291EEBC9}"/>
                </a:ext>
              </a:extLst>
            </p:cNvPr>
            <p:cNvSpPr/>
            <p:nvPr/>
          </p:nvSpPr>
          <p:spPr>
            <a:xfrm>
              <a:off x="11882262" y="3415162"/>
              <a:ext cx="18396" cy="75140"/>
            </a:xfrm>
            <a:custGeom>
              <a:avLst/>
              <a:gdLst>
                <a:gd name="connsiteX0" fmla="*/ 7971 w 18396"/>
                <a:gd name="connsiteY0" fmla="*/ 54157 h 75140"/>
                <a:gd name="connsiteX1" fmla="*/ 9828 w 18396"/>
                <a:gd name="connsiteY1" fmla="*/ 75140 h 75140"/>
                <a:gd name="connsiteX2" fmla="*/ 15027 w 18396"/>
                <a:gd name="connsiteY2" fmla="*/ 70127 h 75140"/>
                <a:gd name="connsiteX3" fmla="*/ 17441 w 18396"/>
                <a:gd name="connsiteY3" fmla="*/ 50072 h 75140"/>
                <a:gd name="connsiteX4" fmla="*/ 12985 w 18396"/>
                <a:gd name="connsiteY4" fmla="*/ 30017 h 75140"/>
                <a:gd name="connsiteX5" fmla="*/ 11314 w 18396"/>
                <a:gd name="connsiteY5" fmla="*/ 23147 h 75140"/>
                <a:gd name="connsiteX6" fmla="*/ 9642 w 18396"/>
                <a:gd name="connsiteY6" fmla="*/ 121 h 75140"/>
                <a:gd name="connsiteX7" fmla="*/ 4814 w 18396"/>
                <a:gd name="connsiteY7" fmla="*/ 307 h 75140"/>
                <a:gd name="connsiteX8" fmla="*/ 2400 w 18396"/>
                <a:gd name="connsiteY8" fmla="*/ 2907 h 75140"/>
                <a:gd name="connsiteX9" fmla="*/ 3886 w 18396"/>
                <a:gd name="connsiteY9" fmla="*/ 33174 h 75140"/>
                <a:gd name="connsiteX10" fmla="*/ 7971 w 18396"/>
                <a:gd name="connsiteY10" fmla="*/ 54157 h 75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396" h="75140">
                  <a:moveTo>
                    <a:pt x="7971" y="54157"/>
                  </a:moveTo>
                  <a:cubicBezTo>
                    <a:pt x="7971" y="60656"/>
                    <a:pt x="6114" y="67527"/>
                    <a:pt x="9828" y="75140"/>
                  </a:cubicBezTo>
                  <a:cubicBezTo>
                    <a:pt x="12056" y="73098"/>
                    <a:pt x="14842" y="71798"/>
                    <a:pt x="15027" y="70127"/>
                  </a:cubicBezTo>
                  <a:cubicBezTo>
                    <a:pt x="16142" y="63442"/>
                    <a:pt x="16699" y="56757"/>
                    <a:pt x="17441" y="50072"/>
                  </a:cubicBezTo>
                  <a:cubicBezTo>
                    <a:pt x="18184" y="42830"/>
                    <a:pt x="20598" y="35588"/>
                    <a:pt x="12985" y="30017"/>
                  </a:cubicBezTo>
                  <a:cubicBezTo>
                    <a:pt x="11499" y="28903"/>
                    <a:pt x="11499" y="25561"/>
                    <a:pt x="11314" y="23147"/>
                  </a:cubicBezTo>
                  <a:cubicBezTo>
                    <a:pt x="10757" y="15905"/>
                    <a:pt x="10200" y="8477"/>
                    <a:pt x="9642" y="121"/>
                  </a:cubicBezTo>
                  <a:cubicBezTo>
                    <a:pt x="7043" y="121"/>
                    <a:pt x="5743" y="-250"/>
                    <a:pt x="4814" y="307"/>
                  </a:cubicBezTo>
                  <a:cubicBezTo>
                    <a:pt x="3886" y="864"/>
                    <a:pt x="2772" y="1978"/>
                    <a:pt x="2400" y="2907"/>
                  </a:cubicBezTo>
                  <a:cubicBezTo>
                    <a:pt x="-756" y="13305"/>
                    <a:pt x="-1313" y="24075"/>
                    <a:pt x="3886" y="33174"/>
                  </a:cubicBezTo>
                  <a:cubicBezTo>
                    <a:pt x="7971" y="40230"/>
                    <a:pt x="7971" y="46730"/>
                    <a:pt x="7971" y="5415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99" name="Полилиния: фигура 1298">
              <a:extLst>
                <a:ext uri="{FF2B5EF4-FFF2-40B4-BE49-F238E27FC236}">
                  <a16:creationId xmlns:a16="http://schemas.microsoft.com/office/drawing/2014/main" id="{0DBAE0E5-5CDB-54F6-4BEA-45EF2DB1F9E4}"/>
                </a:ext>
              </a:extLst>
            </p:cNvPr>
            <p:cNvSpPr/>
            <p:nvPr/>
          </p:nvSpPr>
          <p:spPr>
            <a:xfrm>
              <a:off x="11924957" y="3419925"/>
              <a:ext cx="14669" cy="41880"/>
            </a:xfrm>
            <a:custGeom>
              <a:avLst/>
              <a:gdLst>
                <a:gd name="connsiteX0" fmla="*/ 9470 w 14669"/>
                <a:gd name="connsiteY0" fmla="*/ 35467 h 41880"/>
                <a:gd name="connsiteX1" fmla="*/ 14670 w 14669"/>
                <a:gd name="connsiteY1" fmla="*/ 1114 h 41880"/>
                <a:gd name="connsiteX2" fmla="*/ 13555 w 14669"/>
                <a:gd name="connsiteY2" fmla="*/ 0 h 41880"/>
                <a:gd name="connsiteX3" fmla="*/ 4457 w 14669"/>
                <a:gd name="connsiteY3" fmla="*/ 9842 h 41880"/>
                <a:gd name="connsiteX4" fmla="*/ 0 w 14669"/>
                <a:gd name="connsiteY4" fmla="*/ 41780 h 41880"/>
                <a:gd name="connsiteX5" fmla="*/ 9470 w 14669"/>
                <a:gd name="connsiteY5" fmla="*/ 35467 h 4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69" h="41880">
                  <a:moveTo>
                    <a:pt x="9470" y="35467"/>
                  </a:moveTo>
                  <a:cubicBezTo>
                    <a:pt x="11513" y="24140"/>
                    <a:pt x="12998" y="12627"/>
                    <a:pt x="14670" y="1114"/>
                  </a:cubicBezTo>
                  <a:cubicBezTo>
                    <a:pt x="14670" y="743"/>
                    <a:pt x="13927" y="371"/>
                    <a:pt x="13555" y="0"/>
                  </a:cubicBezTo>
                  <a:cubicBezTo>
                    <a:pt x="5571" y="5385"/>
                    <a:pt x="5199" y="5385"/>
                    <a:pt x="4457" y="9842"/>
                  </a:cubicBezTo>
                  <a:cubicBezTo>
                    <a:pt x="2785" y="20055"/>
                    <a:pt x="1486" y="30268"/>
                    <a:pt x="0" y="41780"/>
                  </a:cubicBezTo>
                  <a:cubicBezTo>
                    <a:pt x="7242" y="42523"/>
                    <a:pt x="8913" y="38995"/>
                    <a:pt x="9470" y="3546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0" name="Полилиния: фигура 1299">
              <a:extLst>
                <a:ext uri="{FF2B5EF4-FFF2-40B4-BE49-F238E27FC236}">
                  <a16:creationId xmlns:a16="http://schemas.microsoft.com/office/drawing/2014/main" id="{07C92CA4-1766-4586-AEF5-D0EF14F185F7}"/>
                </a:ext>
              </a:extLst>
            </p:cNvPr>
            <p:cNvSpPr/>
            <p:nvPr/>
          </p:nvSpPr>
          <p:spPr>
            <a:xfrm>
              <a:off x="11864035" y="3469690"/>
              <a:ext cx="14871" cy="37370"/>
            </a:xfrm>
            <a:custGeom>
              <a:avLst/>
              <a:gdLst>
                <a:gd name="connsiteX0" fmla="*/ 12271 w 14871"/>
                <a:gd name="connsiteY0" fmla="*/ 37324 h 37370"/>
                <a:gd name="connsiteX1" fmla="*/ 14871 w 14871"/>
                <a:gd name="connsiteY1" fmla="*/ 33796 h 37370"/>
                <a:gd name="connsiteX2" fmla="*/ 8001 w 14871"/>
                <a:gd name="connsiteY2" fmla="*/ 2600 h 37370"/>
                <a:gd name="connsiteX3" fmla="*/ 7072 w 14871"/>
                <a:gd name="connsiteY3" fmla="*/ 1114 h 37370"/>
                <a:gd name="connsiteX4" fmla="*/ 2058 w 14871"/>
                <a:gd name="connsiteY4" fmla="*/ 0 h 37370"/>
                <a:gd name="connsiteX5" fmla="*/ 16 w 14871"/>
                <a:gd name="connsiteY5" fmla="*/ 2600 h 37370"/>
                <a:gd name="connsiteX6" fmla="*/ 7444 w 14871"/>
                <a:gd name="connsiteY6" fmla="*/ 36210 h 37370"/>
                <a:gd name="connsiteX7" fmla="*/ 12271 w 14871"/>
                <a:gd name="connsiteY7" fmla="*/ 37324 h 3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871" h="37370">
                  <a:moveTo>
                    <a:pt x="12271" y="37324"/>
                  </a:moveTo>
                  <a:cubicBezTo>
                    <a:pt x="13014" y="37324"/>
                    <a:pt x="13571" y="35653"/>
                    <a:pt x="14871" y="33796"/>
                  </a:cubicBezTo>
                  <a:cubicBezTo>
                    <a:pt x="12643" y="23768"/>
                    <a:pt x="10415" y="13184"/>
                    <a:pt x="8001" y="2600"/>
                  </a:cubicBezTo>
                  <a:cubicBezTo>
                    <a:pt x="7815" y="2043"/>
                    <a:pt x="7629" y="1114"/>
                    <a:pt x="7072" y="1114"/>
                  </a:cubicBezTo>
                  <a:cubicBezTo>
                    <a:pt x="5401" y="557"/>
                    <a:pt x="3730" y="0"/>
                    <a:pt x="2058" y="0"/>
                  </a:cubicBezTo>
                  <a:cubicBezTo>
                    <a:pt x="1316" y="0"/>
                    <a:pt x="-170" y="1857"/>
                    <a:pt x="16" y="2600"/>
                  </a:cubicBezTo>
                  <a:cubicBezTo>
                    <a:pt x="2244" y="13927"/>
                    <a:pt x="4658" y="25068"/>
                    <a:pt x="7444" y="36210"/>
                  </a:cubicBezTo>
                  <a:cubicBezTo>
                    <a:pt x="7629" y="37138"/>
                    <a:pt x="10600" y="37509"/>
                    <a:pt x="12271" y="37324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1" name="Полилиния: фигура 1300">
              <a:extLst>
                <a:ext uri="{FF2B5EF4-FFF2-40B4-BE49-F238E27FC236}">
                  <a16:creationId xmlns:a16="http://schemas.microsoft.com/office/drawing/2014/main" id="{9836BD41-E0A3-CB8B-9390-4D1FE05F8A4D}"/>
                </a:ext>
              </a:extLst>
            </p:cNvPr>
            <p:cNvSpPr/>
            <p:nvPr/>
          </p:nvSpPr>
          <p:spPr>
            <a:xfrm>
              <a:off x="11890533" y="3515538"/>
              <a:ext cx="10798" cy="31585"/>
            </a:xfrm>
            <a:custGeom>
              <a:avLst/>
              <a:gdLst>
                <a:gd name="connsiteX0" fmla="*/ 5828 w 10798"/>
                <a:gd name="connsiteY0" fmla="*/ 18 h 31585"/>
                <a:gd name="connsiteX1" fmla="*/ 1557 w 10798"/>
                <a:gd name="connsiteY1" fmla="*/ 2246 h 31585"/>
                <a:gd name="connsiteX2" fmla="*/ 4528 w 10798"/>
                <a:gd name="connsiteY2" fmla="*/ 31585 h 31585"/>
                <a:gd name="connsiteX3" fmla="*/ 8613 w 10798"/>
                <a:gd name="connsiteY3" fmla="*/ 30285 h 31585"/>
                <a:gd name="connsiteX4" fmla="*/ 8613 w 10798"/>
                <a:gd name="connsiteY4" fmla="*/ 2060 h 31585"/>
                <a:gd name="connsiteX5" fmla="*/ 5828 w 10798"/>
                <a:gd name="connsiteY5" fmla="*/ 18 h 31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98" h="31585">
                  <a:moveTo>
                    <a:pt x="5828" y="18"/>
                  </a:moveTo>
                  <a:cubicBezTo>
                    <a:pt x="4342" y="389"/>
                    <a:pt x="1929" y="1132"/>
                    <a:pt x="1557" y="2246"/>
                  </a:cubicBezTo>
                  <a:cubicBezTo>
                    <a:pt x="-1228" y="12273"/>
                    <a:pt x="-300" y="22115"/>
                    <a:pt x="4528" y="31585"/>
                  </a:cubicBezTo>
                  <a:cubicBezTo>
                    <a:pt x="6385" y="31028"/>
                    <a:pt x="8242" y="31028"/>
                    <a:pt x="8613" y="30285"/>
                  </a:cubicBezTo>
                  <a:cubicBezTo>
                    <a:pt x="12141" y="21001"/>
                    <a:pt x="10842" y="11531"/>
                    <a:pt x="8613" y="2060"/>
                  </a:cubicBezTo>
                  <a:cubicBezTo>
                    <a:pt x="8242" y="1132"/>
                    <a:pt x="6571" y="-168"/>
                    <a:pt x="5828" y="1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2" name="Полилиния: фигура 1301">
              <a:extLst>
                <a:ext uri="{FF2B5EF4-FFF2-40B4-BE49-F238E27FC236}">
                  <a16:creationId xmlns:a16="http://schemas.microsoft.com/office/drawing/2014/main" id="{406B641E-DE27-3385-EBB7-A450B4CF6A7A}"/>
                </a:ext>
              </a:extLst>
            </p:cNvPr>
            <p:cNvSpPr/>
            <p:nvPr/>
          </p:nvSpPr>
          <p:spPr>
            <a:xfrm>
              <a:off x="11851609" y="3415943"/>
              <a:ext cx="16712" cy="35550"/>
            </a:xfrm>
            <a:custGeom>
              <a:avLst/>
              <a:gdLst>
                <a:gd name="connsiteX0" fmla="*/ 9842 w 16712"/>
                <a:gd name="connsiteY0" fmla="*/ 8439 h 35550"/>
                <a:gd name="connsiteX1" fmla="*/ 7428 w 16712"/>
                <a:gd name="connsiteY1" fmla="*/ 1754 h 35550"/>
                <a:gd name="connsiteX2" fmla="*/ 2971 w 16712"/>
                <a:gd name="connsiteY2" fmla="*/ 83 h 35550"/>
                <a:gd name="connsiteX3" fmla="*/ 0 w 16712"/>
                <a:gd name="connsiteY3" fmla="*/ 3797 h 35550"/>
                <a:gd name="connsiteX4" fmla="*/ 7056 w 16712"/>
                <a:gd name="connsiteY4" fmla="*/ 29979 h 35550"/>
                <a:gd name="connsiteX5" fmla="*/ 16712 w 16712"/>
                <a:gd name="connsiteY5" fmla="*/ 35550 h 35550"/>
                <a:gd name="connsiteX6" fmla="*/ 9842 w 16712"/>
                <a:gd name="connsiteY6" fmla="*/ 8439 h 35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12" h="35550">
                  <a:moveTo>
                    <a:pt x="9842" y="8439"/>
                  </a:moveTo>
                  <a:cubicBezTo>
                    <a:pt x="9285" y="6025"/>
                    <a:pt x="8727" y="3611"/>
                    <a:pt x="7428" y="1754"/>
                  </a:cubicBezTo>
                  <a:cubicBezTo>
                    <a:pt x="6685" y="640"/>
                    <a:pt x="4271" y="-288"/>
                    <a:pt x="2971" y="83"/>
                  </a:cubicBezTo>
                  <a:cubicBezTo>
                    <a:pt x="1671" y="454"/>
                    <a:pt x="0" y="2497"/>
                    <a:pt x="0" y="3797"/>
                  </a:cubicBezTo>
                  <a:cubicBezTo>
                    <a:pt x="186" y="13082"/>
                    <a:pt x="2043" y="21995"/>
                    <a:pt x="7056" y="29979"/>
                  </a:cubicBezTo>
                  <a:cubicBezTo>
                    <a:pt x="8356" y="32022"/>
                    <a:pt x="11513" y="32579"/>
                    <a:pt x="16712" y="35550"/>
                  </a:cubicBezTo>
                  <a:cubicBezTo>
                    <a:pt x="13741" y="23666"/>
                    <a:pt x="11884" y="16053"/>
                    <a:pt x="9842" y="843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3" name="Полилиния: фигура 1302">
              <a:extLst>
                <a:ext uri="{FF2B5EF4-FFF2-40B4-BE49-F238E27FC236}">
                  <a16:creationId xmlns:a16="http://schemas.microsoft.com/office/drawing/2014/main" id="{F27125B0-52F1-D4E4-600C-272995A8A523}"/>
                </a:ext>
              </a:extLst>
            </p:cNvPr>
            <p:cNvSpPr/>
            <p:nvPr/>
          </p:nvSpPr>
          <p:spPr>
            <a:xfrm>
              <a:off x="11957251" y="3436492"/>
              <a:ext cx="21184" cy="36540"/>
            </a:xfrm>
            <a:custGeom>
              <a:avLst/>
              <a:gdLst>
                <a:gd name="connsiteX0" fmla="*/ 2801 w 21184"/>
                <a:gd name="connsiteY0" fmla="*/ 36541 h 36540"/>
                <a:gd name="connsiteX1" fmla="*/ 21184 w 21184"/>
                <a:gd name="connsiteY1" fmla="*/ 2374 h 36540"/>
                <a:gd name="connsiteX2" fmla="*/ 11714 w 21184"/>
                <a:gd name="connsiteY2" fmla="*/ 3302 h 36540"/>
                <a:gd name="connsiteX3" fmla="*/ 16 w 21184"/>
                <a:gd name="connsiteY3" fmla="*/ 33384 h 36540"/>
                <a:gd name="connsiteX4" fmla="*/ 2801 w 21184"/>
                <a:gd name="connsiteY4" fmla="*/ 36541 h 3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184" h="36540">
                  <a:moveTo>
                    <a:pt x="2801" y="36541"/>
                  </a:moveTo>
                  <a:cubicBezTo>
                    <a:pt x="12828" y="26885"/>
                    <a:pt x="13757" y="12773"/>
                    <a:pt x="21184" y="2374"/>
                  </a:cubicBezTo>
                  <a:cubicBezTo>
                    <a:pt x="17099" y="-1897"/>
                    <a:pt x="13943" y="331"/>
                    <a:pt x="11714" y="3302"/>
                  </a:cubicBezTo>
                  <a:cubicBezTo>
                    <a:pt x="5215" y="12215"/>
                    <a:pt x="2244" y="22614"/>
                    <a:pt x="16" y="33384"/>
                  </a:cubicBezTo>
                  <a:cubicBezTo>
                    <a:pt x="-170" y="33941"/>
                    <a:pt x="1316" y="34870"/>
                    <a:pt x="2801" y="3654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4" name="Полилиния: фигура 1303">
              <a:extLst>
                <a:ext uri="{FF2B5EF4-FFF2-40B4-BE49-F238E27FC236}">
                  <a16:creationId xmlns:a16="http://schemas.microsoft.com/office/drawing/2014/main" id="{A78611B9-2405-93AD-BAAB-30EC5AABC4A2}"/>
                </a:ext>
              </a:extLst>
            </p:cNvPr>
            <p:cNvSpPr/>
            <p:nvPr/>
          </p:nvSpPr>
          <p:spPr>
            <a:xfrm>
              <a:off x="11918458" y="3493644"/>
              <a:ext cx="14408" cy="30759"/>
            </a:xfrm>
            <a:custGeom>
              <a:avLst/>
              <a:gdLst>
                <a:gd name="connsiteX0" fmla="*/ 0 w 14408"/>
                <a:gd name="connsiteY0" fmla="*/ 30082 h 30759"/>
                <a:gd name="connsiteX1" fmla="*/ 7985 w 14408"/>
                <a:gd name="connsiteY1" fmla="*/ 25440 h 30759"/>
                <a:gd name="connsiteX2" fmla="*/ 12627 w 14408"/>
                <a:gd name="connsiteY2" fmla="*/ 0 h 30759"/>
                <a:gd name="connsiteX3" fmla="*/ 0 w 14408"/>
                <a:gd name="connsiteY3" fmla="*/ 30082 h 30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08" h="30759">
                  <a:moveTo>
                    <a:pt x="0" y="30082"/>
                  </a:moveTo>
                  <a:cubicBezTo>
                    <a:pt x="4828" y="32310"/>
                    <a:pt x="7056" y="28596"/>
                    <a:pt x="7985" y="25440"/>
                  </a:cubicBezTo>
                  <a:cubicBezTo>
                    <a:pt x="10213" y="18012"/>
                    <a:pt x="17826" y="11698"/>
                    <a:pt x="12627" y="0"/>
                  </a:cubicBezTo>
                  <a:cubicBezTo>
                    <a:pt x="2785" y="13927"/>
                    <a:pt x="2043" y="15969"/>
                    <a:pt x="0" y="3008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5" name="Полилиния: фигура 1304">
              <a:extLst>
                <a:ext uri="{FF2B5EF4-FFF2-40B4-BE49-F238E27FC236}">
                  <a16:creationId xmlns:a16="http://schemas.microsoft.com/office/drawing/2014/main" id="{934B272F-0D06-D41B-757F-D244FDC8C32A}"/>
                </a:ext>
              </a:extLst>
            </p:cNvPr>
            <p:cNvSpPr/>
            <p:nvPr/>
          </p:nvSpPr>
          <p:spPr>
            <a:xfrm>
              <a:off x="11909173" y="3468205"/>
              <a:ext cx="12441" cy="27526"/>
            </a:xfrm>
            <a:custGeom>
              <a:avLst/>
              <a:gdLst>
                <a:gd name="connsiteX0" fmla="*/ 4085 w 12441"/>
                <a:gd name="connsiteY0" fmla="*/ 27482 h 27526"/>
                <a:gd name="connsiteX1" fmla="*/ 7799 w 12441"/>
                <a:gd name="connsiteY1" fmla="*/ 24697 h 27526"/>
                <a:gd name="connsiteX2" fmla="*/ 12441 w 12441"/>
                <a:gd name="connsiteY2" fmla="*/ 2228 h 27526"/>
                <a:gd name="connsiteX3" fmla="*/ 9656 w 12441"/>
                <a:gd name="connsiteY3" fmla="*/ 0 h 27526"/>
                <a:gd name="connsiteX4" fmla="*/ 4457 w 12441"/>
                <a:gd name="connsiteY4" fmla="*/ 3899 h 27526"/>
                <a:gd name="connsiteX5" fmla="*/ 0 w 12441"/>
                <a:gd name="connsiteY5" fmla="*/ 23026 h 27526"/>
                <a:gd name="connsiteX6" fmla="*/ 4085 w 12441"/>
                <a:gd name="connsiteY6" fmla="*/ 27482 h 27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41" h="27526">
                  <a:moveTo>
                    <a:pt x="4085" y="27482"/>
                  </a:moveTo>
                  <a:cubicBezTo>
                    <a:pt x="4642" y="27854"/>
                    <a:pt x="7613" y="25811"/>
                    <a:pt x="7799" y="24697"/>
                  </a:cubicBezTo>
                  <a:cubicBezTo>
                    <a:pt x="9656" y="17269"/>
                    <a:pt x="10956" y="9656"/>
                    <a:pt x="12441" y="2228"/>
                  </a:cubicBezTo>
                  <a:cubicBezTo>
                    <a:pt x="11513" y="1486"/>
                    <a:pt x="10584" y="743"/>
                    <a:pt x="9656" y="0"/>
                  </a:cubicBezTo>
                  <a:cubicBezTo>
                    <a:pt x="7799" y="1300"/>
                    <a:pt x="5014" y="2228"/>
                    <a:pt x="4457" y="3899"/>
                  </a:cubicBezTo>
                  <a:cubicBezTo>
                    <a:pt x="2600" y="10213"/>
                    <a:pt x="1114" y="16712"/>
                    <a:pt x="0" y="23026"/>
                  </a:cubicBezTo>
                  <a:cubicBezTo>
                    <a:pt x="0" y="24325"/>
                    <a:pt x="2414" y="26554"/>
                    <a:pt x="4085" y="2748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6" name="Полилиния: фигура 1305">
              <a:extLst>
                <a:ext uri="{FF2B5EF4-FFF2-40B4-BE49-F238E27FC236}">
                  <a16:creationId xmlns:a16="http://schemas.microsoft.com/office/drawing/2014/main" id="{F729BFC9-D2C3-E66C-6235-A94E92966A6E}"/>
                </a:ext>
              </a:extLst>
            </p:cNvPr>
            <p:cNvSpPr/>
            <p:nvPr/>
          </p:nvSpPr>
          <p:spPr>
            <a:xfrm>
              <a:off x="11878975" y="3553065"/>
              <a:ext cx="10411" cy="23211"/>
            </a:xfrm>
            <a:custGeom>
              <a:avLst/>
              <a:gdLst>
                <a:gd name="connsiteX0" fmla="*/ 10144 w 10411"/>
                <a:gd name="connsiteY0" fmla="*/ 12441 h 23211"/>
                <a:gd name="connsiteX1" fmla="*/ 5873 w 10411"/>
                <a:gd name="connsiteY1" fmla="*/ 0 h 23211"/>
                <a:gd name="connsiteX2" fmla="*/ 5687 w 10411"/>
                <a:gd name="connsiteY2" fmla="*/ 23211 h 23211"/>
                <a:gd name="connsiteX3" fmla="*/ 10144 w 10411"/>
                <a:gd name="connsiteY3" fmla="*/ 12441 h 2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11" h="23211">
                  <a:moveTo>
                    <a:pt x="10144" y="12441"/>
                  </a:moveTo>
                  <a:cubicBezTo>
                    <a:pt x="9772" y="7985"/>
                    <a:pt x="12558" y="2414"/>
                    <a:pt x="5873" y="0"/>
                  </a:cubicBezTo>
                  <a:cubicBezTo>
                    <a:pt x="-1926" y="10770"/>
                    <a:pt x="-1926" y="12441"/>
                    <a:pt x="5687" y="23211"/>
                  </a:cubicBezTo>
                  <a:cubicBezTo>
                    <a:pt x="11258" y="21169"/>
                    <a:pt x="10515" y="16526"/>
                    <a:pt x="10144" y="1244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7" name="Полилиния: фигура 1306">
              <a:extLst>
                <a:ext uri="{FF2B5EF4-FFF2-40B4-BE49-F238E27FC236}">
                  <a16:creationId xmlns:a16="http://schemas.microsoft.com/office/drawing/2014/main" id="{03F6D63A-072D-EE5F-9FE5-B989B91B62E6}"/>
                </a:ext>
              </a:extLst>
            </p:cNvPr>
            <p:cNvSpPr/>
            <p:nvPr/>
          </p:nvSpPr>
          <p:spPr>
            <a:xfrm>
              <a:off x="11501397" y="3541319"/>
              <a:ext cx="49765" cy="36661"/>
            </a:xfrm>
            <a:custGeom>
              <a:avLst/>
              <a:gdLst>
                <a:gd name="connsiteX0" fmla="*/ 49765 w 49765"/>
                <a:gd name="connsiteY0" fmla="*/ 34772 h 36661"/>
                <a:gd name="connsiteX1" fmla="*/ 16341 w 49765"/>
                <a:gd name="connsiteY1" fmla="*/ 4318 h 36661"/>
                <a:gd name="connsiteX2" fmla="*/ 8542 w 49765"/>
                <a:gd name="connsiteY2" fmla="*/ 48 h 36661"/>
                <a:gd name="connsiteX3" fmla="*/ 0 w 49765"/>
                <a:gd name="connsiteY3" fmla="*/ 3761 h 36661"/>
                <a:gd name="connsiteX4" fmla="*/ 41038 w 49765"/>
                <a:gd name="connsiteY4" fmla="*/ 36443 h 36661"/>
                <a:gd name="connsiteX5" fmla="*/ 49765 w 49765"/>
                <a:gd name="connsiteY5" fmla="*/ 34772 h 36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765" h="36661">
                  <a:moveTo>
                    <a:pt x="49765" y="34772"/>
                  </a:moveTo>
                  <a:cubicBezTo>
                    <a:pt x="36581" y="23259"/>
                    <a:pt x="27854" y="12489"/>
                    <a:pt x="16341" y="4318"/>
                  </a:cubicBezTo>
                  <a:cubicBezTo>
                    <a:pt x="13927" y="2647"/>
                    <a:pt x="11327" y="790"/>
                    <a:pt x="8542" y="48"/>
                  </a:cubicBezTo>
                  <a:cubicBezTo>
                    <a:pt x="6871" y="-324"/>
                    <a:pt x="4642" y="1533"/>
                    <a:pt x="0" y="3761"/>
                  </a:cubicBezTo>
                  <a:cubicBezTo>
                    <a:pt x="15598" y="14903"/>
                    <a:pt x="26554" y="27715"/>
                    <a:pt x="41038" y="36443"/>
                  </a:cubicBezTo>
                  <a:cubicBezTo>
                    <a:pt x="41966" y="37186"/>
                    <a:pt x="44194" y="35886"/>
                    <a:pt x="49765" y="3477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8" name="Полилиния: фигура 1307">
              <a:extLst>
                <a:ext uri="{FF2B5EF4-FFF2-40B4-BE49-F238E27FC236}">
                  <a16:creationId xmlns:a16="http://schemas.microsoft.com/office/drawing/2014/main" id="{CEC4B3FF-CED5-25C7-55CF-7C00EF57B88C}"/>
                </a:ext>
              </a:extLst>
            </p:cNvPr>
            <p:cNvSpPr/>
            <p:nvPr/>
          </p:nvSpPr>
          <p:spPr>
            <a:xfrm>
              <a:off x="11481314" y="3614157"/>
              <a:ext cx="37538" cy="18029"/>
            </a:xfrm>
            <a:custGeom>
              <a:avLst/>
              <a:gdLst>
                <a:gd name="connsiteX0" fmla="*/ 1514 w 37538"/>
                <a:gd name="connsiteY0" fmla="*/ 6499 h 18029"/>
                <a:gd name="connsiteX1" fmla="*/ 33824 w 37538"/>
                <a:gd name="connsiteY1" fmla="*/ 18012 h 18029"/>
                <a:gd name="connsiteX2" fmla="*/ 37538 w 37538"/>
                <a:gd name="connsiteY2" fmla="*/ 15598 h 18029"/>
                <a:gd name="connsiteX3" fmla="*/ 3185 w 37538"/>
                <a:gd name="connsiteY3" fmla="*/ 0 h 18029"/>
                <a:gd name="connsiteX4" fmla="*/ 29 w 37538"/>
                <a:gd name="connsiteY4" fmla="*/ 3714 h 18029"/>
                <a:gd name="connsiteX5" fmla="*/ 1514 w 37538"/>
                <a:gd name="connsiteY5" fmla="*/ 6499 h 18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538" h="18029">
                  <a:moveTo>
                    <a:pt x="1514" y="6499"/>
                  </a:moveTo>
                  <a:cubicBezTo>
                    <a:pt x="12284" y="10399"/>
                    <a:pt x="23054" y="14298"/>
                    <a:pt x="33824" y="18012"/>
                  </a:cubicBezTo>
                  <a:cubicBezTo>
                    <a:pt x="34381" y="18198"/>
                    <a:pt x="35681" y="16898"/>
                    <a:pt x="37538" y="15598"/>
                  </a:cubicBezTo>
                  <a:cubicBezTo>
                    <a:pt x="28811" y="3900"/>
                    <a:pt x="16741" y="186"/>
                    <a:pt x="3185" y="0"/>
                  </a:cubicBezTo>
                  <a:cubicBezTo>
                    <a:pt x="2071" y="0"/>
                    <a:pt x="771" y="2228"/>
                    <a:pt x="29" y="3714"/>
                  </a:cubicBezTo>
                  <a:cubicBezTo>
                    <a:pt x="-157" y="4271"/>
                    <a:pt x="586" y="6314"/>
                    <a:pt x="1514" y="6499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09" name="Полилиния: фигура 1308">
              <a:extLst>
                <a:ext uri="{FF2B5EF4-FFF2-40B4-BE49-F238E27FC236}">
                  <a16:creationId xmlns:a16="http://schemas.microsoft.com/office/drawing/2014/main" id="{3513EFB6-C726-0DC6-B9FC-1FE517B028C8}"/>
                </a:ext>
              </a:extLst>
            </p:cNvPr>
            <p:cNvSpPr/>
            <p:nvPr/>
          </p:nvSpPr>
          <p:spPr>
            <a:xfrm>
              <a:off x="11526889" y="3609285"/>
              <a:ext cx="36157" cy="20890"/>
            </a:xfrm>
            <a:custGeom>
              <a:avLst/>
              <a:gdLst>
                <a:gd name="connsiteX0" fmla="*/ 5704 w 36157"/>
                <a:gd name="connsiteY0" fmla="*/ 44 h 20890"/>
                <a:gd name="connsiteX1" fmla="*/ 133 w 36157"/>
                <a:gd name="connsiteY1" fmla="*/ 3201 h 20890"/>
                <a:gd name="connsiteX2" fmla="*/ 1990 w 36157"/>
                <a:gd name="connsiteY2" fmla="*/ 7658 h 20890"/>
                <a:gd name="connsiteX3" fmla="*/ 32072 w 36157"/>
                <a:gd name="connsiteY3" fmla="*/ 20842 h 20890"/>
                <a:gd name="connsiteX4" fmla="*/ 36157 w 36157"/>
                <a:gd name="connsiteY4" fmla="*/ 18613 h 20890"/>
                <a:gd name="connsiteX5" fmla="*/ 35043 w 36157"/>
                <a:gd name="connsiteY5" fmla="*/ 14714 h 20890"/>
                <a:gd name="connsiteX6" fmla="*/ 5704 w 36157"/>
                <a:gd name="connsiteY6" fmla="*/ 44 h 2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157" h="20890">
                  <a:moveTo>
                    <a:pt x="5704" y="44"/>
                  </a:moveTo>
                  <a:cubicBezTo>
                    <a:pt x="4218" y="-327"/>
                    <a:pt x="1619" y="1716"/>
                    <a:pt x="133" y="3201"/>
                  </a:cubicBezTo>
                  <a:cubicBezTo>
                    <a:pt x="-424" y="3758"/>
                    <a:pt x="876" y="7101"/>
                    <a:pt x="1990" y="7658"/>
                  </a:cubicBezTo>
                  <a:cubicBezTo>
                    <a:pt x="11832" y="12300"/>
                    <a:pt x="21859" y="16756"/>
                    <a:pt x="32072" y="20842"/>
                  </a:cubicBezTo>
                  <a:cubicBezTo>
                    <a:pt x="33000" y="21213"/>
                    <a:pt x="34857" y="19356"/>
                    <a:pt x="36157" y="18613"/>
                  </a:cubicBezTo>
                  <a:cubicBezTo>
                    <a:pt x="35600" y="16942"/>
                    <a:pt x="35600" y="15457"/>
                    <a:pt x="35043" y="14714"/>
                  </a:cubicBezTo>
                  <a:cubicBezTo>
                    <a:pt x="26316" y="7658"/>
                    <a:pt x="16288" y="3201"/>
                    <a:pt x="5704" y="44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0" name="Полилиния: фигура 1309">
              <a:extLst>
                <a:ext uri="{FF2B5EF4-FFF2-40B4-BE49-F238E27FC236}">
                  <a16:creationId xmlns:a16="http://schemas.microsoft.com/office/drawing/2014/main" id="{34F23CCE-4666-D78F-C0A9-0DF8734FFE77}"/>
                </a:ext>
              </a:extLst>
            </p:cNvPr>
            <p:cNvSpPr/>
            <p:nvPr/>
          </p:nvSpPr>
          <p:spPr>
            <a:xfrm>
              <a:off x="11486913" y="3577748"/>
              <a:ext cx="37138" cy="24361"/>
            </a:xfrm>
            <a:custGeom>
              <a:avLst/>
              <a:gdLst>
                <a:gd name="connsiteX0" fmla="*/ 37138 w 37138"/>
                <a:gd name="connsiteY0" fmla="*/ 24340 h 24361"/>
                <a:gd name="connsiteX1" fmla="*/ 36581 w 37138"/>
                <a:gd name="connsiteY1" fmla="*/ 20997 h 24361"/>
                <a:gd name="connsiteX2" fmla="*/ 8542 w 37138"/>
                <a:gd name="connsiteY2" fmla="*/ 200 h 24361"/>
                <a:gd name="connsiteX3" fmla="*/ 0 w 37138"/>
                <a:gd name="connsiteY3" fmla="*/ 2057 h 24361"/>
                <a:gd name="connsiteX4" fmla="*/ 37138 w 37138"/>
                <a:gd name="connsiteY4" fmla="*/ 24340 h 24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138" h="24361">
                  <a:moveTo>
                    <a:pt x="37138" y="24340"/>
                  </a:moveTo>
                  <a:cubicBezTo>
                    <a:pt x="36952" y="23226"/>
                    <a:pt x="37138" y="21554"/>
                    <a:pt x="36581" y="20997"/>
                  </a:cubicBezTo>
                  <a:cubicBezTo>
                    <a:pt x="27296" y="13941"/>
                    <a:pt x="18012" y="6885"/>
                    <a:pt x="8542" y="200"/>
                  </a:cubicBezTo>
                  <a:cubicBezTo>
                    <a:pt x="7428" y="-543"/>
                    <a:pt x="4457" y="943"/>
                    <a:pt x="0" y="2057"/>
                  </a:cubicBezTo>
                  <a:cubicBezTo>
                    <a:pt x="18012" y="20440"/>
                    <a:pt x="25625" y="24711"/>
                    <a:pt x="37138" y="2434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1" name="Полилиния: фигура 1310">
              <a:extLst>
                <a:ext uri="{FF2B5EF4-FFF2-40B4-BE49-F238E27FC236}">
                  <a16:creationId xmlns:a16="http://schemas.microsoft.com/office/drawing/2014/main" id="{753F435E-D0AE-2943-0A27-92F1CBDF8C6F}"/>
                </a:ext>
              </a:extLst>
            </p:cNvPr>
            <p:cNvSpPr/>
            <p:nvPr/>
          </p:nvSpPr>
          <p:spPr>
            <a:xfrm>
              <a:off x="11469273" y="3632355"/>
              <a:ext cx="30267" cy="16712"/>
            </a:xfrm>
            <a:custGeom>
              <a:avLst/>
              <a:gdLst>
                <a:gd name="connsiteX0" fmla="*/ 1114 w 30267"/>
                <a:gd name="connsiteY0" fmla="*/ 5571 h 16712"/>
                <a:gd name="connsiteX1" fmla="*/ 30268 w 30267"/>
                <a:gd name="connsiteY1" fmla="*/ 16712 h 16712"/>
                <a:gd name="connsiteX2" fmla="*/ 17641 w 30267"/>
                <a:gd name="connsiteY2" fmla="*/ 2228 h 16712"/>
                <a:gd name="connsiteX3" fmla="*/ 2043 w 30267"/>
                <a:gd name="connsiteY3" fmla="*/ 0 h 16712"/>
                <a:gd name="connsiteX4" fmla="*/ 0 w 30267"/>
                <a:gd name="connsiteY4" fmla="*/ 2600 h 16712"/>
                <a:gd name="connsiteX5" fmla="*/ 1114 w 30267"/>
                <a:gd name="connsiteY5" fmla="*/ 5571 h 16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67" h="16712">
                  <a:moveTo>
                    <a:pt x="1114" y="5571"/>
                  </a:moveTo>
                  <a:cubicBezTo>
                    <a:pt x="10027" y="9099"/>
                    <a:pt x="18940" y="12441"/>
                    <a:pt x="30268" y="16712"/>
                  </a:cubicBezTo>
                  <a:cubicBezTo>
                    <a:pt x="28782" y="6870"/>
                    <a:pt x="22840" y="4271"/>
                    <a:pt x="17641" y="2228"/>
                  </a:cubicBezTo>
                  <a:cubicBezTo>
                    <a:pt x="12813" y="371"/>
                    <a:pt x="7242" y="557"/>
                    <a:pt x="2043" y="0"/>
                  </a:cubicBezTo>
                  <a:cubicBezTo>
                    <a:pt x="1486" y="0"/>
                    <a:pt x="186" y="1486"/>
                    <a:pt x="0" y="2600"/>
                  </a:cubicBezTo>
                  <a:cubicBezTo>
                    <a:pt x="0" y="3342"/>
                    <a:pt x="371" y="5199"/>
                    <a:pt x="1114" y="557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2" name="Полилиния: фигура 1311">
              <a:extLst>
                <a:ext uri="{FF2B5EF4-FFF2-40B4-BE49-F238E27FC236}">
                  <a16:creationId xmlns:a16="http://schemas.microsoft.com/office/drawing/2014/main" id="{CA9990B6-9D6A-0201-2F00-B682AD3934BA}"/>
                </a:ext>
              </a:extLst>
            </p:cNvPr>
            <p:cNvSpPr/>
            <p:nvPr/>
          </p:nvSpPr>
          <p:spPr>
            <a:xfrm>
              <a:off x="11567874" y="3632999"/>
              <a:ext cx="31071" cy="14748"/>
            </a:xfrm>
            <a:custGeom>
              <a:avLst/>
              <a:gdLst>
                <a:gd name="connsiteX0" fmla="*/ 0 w 31071"/>
                <a:gd name="connsiteY0" fmla="*/ 2141 h 14748"/>
                <a:gd name="connsiteX1" fmla="*/ 4085 w 31071"/>
                <a:gd name="connsiteY1" fmla="*/ 7712 h 14748"/>
                <a:gd name="connsiteX2" fmla="*/ 31010 w 31071"/>
                <a:gd name="connsiteY2" fmla="*/ 14025 h 14748"/>
                <a:gd name="connsiteX3" fmla="*/ 24697 w 31071"/>
                <a:gd name="connsiteY3" fmla="*/ 6041 h 14748"/>
                <a:gd name="connsiteX4" fmla="*/ 0 w 31071"/>
                <a:gd name="connsiteY4" fmla="*/ 2141 h 14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071" h="14748">
                  <a:moveTo>
                    <a:pt x="0" y="2141"/>
                  </a:moveTo>
                  <a:cubicBezTo>
                    <a:pt x="1486" y="4369"/>
                    <a:pt x="2414" y="7155"/>
                    <a:pt x="4085" y="7712"/>
                  </a:cubicBezTo>
                  <a:cubicBezTo>
                    <a:pt x="12813" y="10869"/>
                    <a:pt x="20983" y="16811"/>
                    <a:pt x="31010" y="14025"/>
                  </a:cubicBezTo>
                  <a:cubicBezTo>
                    <a:pt x="31567" y="8455"/>
                    <a:pt x="28225" y="6969"/>
                    <a:pt x="24697" y="6041"/>
                  </a:cubicBezTo>
                  <a:cubicBezTo>
                    <a:pt x="16898" y="3812"/>
                    <a:pt x="10027" y="-3615"/>
                    <a:pt x="0" y="214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3" name="Полилиния: фигура 1312">
              <a:extLst>
                <a:ext uri="{FF2B5EF4-FFF2-40B4-BE49-F238E27FC236}">
                  <a16:creationId xmlns:a16="http://schemas.microsoft.com/office/drawing/2014/main" id="{13E0DA60-5E5A-D133-9245-A3A4654F051D}"/>
                </a:ext>
              </a:extLst>
            </p:cNvPr>
            <p:cNvSpPr/>
            <p:nvPr/>
          </p:nvSpPr>
          <p:spPr>
            <a:xfrm>
              <a:off x="11552415" y="3594454"/>
              <a:ext cx="26228" cy="17846"/>
            </a:xfrm>
            <a:custGeom>
              <a:avLst/>
              <a:gdLst>
                <a:gd name="connsiteX0" fmla="*/ 26229 w 26228"/>
                <a:gd name="connsiteY0" fmla="*/ 17847 h 17846"/>
                <a:gd name="connsiteX1" fmla="*/ 3203 w 26228"/>
                <a:gd name="connsiteY1" fmla="*/ 20 h 17846"/>
                <a:gd name="connsiteX2" fmla="*/ 418 w 26228"/>
                <a:gd name="connsiteY2" fmla="*/ 1877 h 17846"/>
                <a:gd name="connsiteX3" fmla="*/ 418 w 26228"/>
                <a:gd name="connsiteY3" fmla="*/ 5220 h 17846"/>
                <a:gd name="connsiteX4" fmla="*/ 26229 w 26228"/>
                <a:gd name="connsiteY4" fmla="*/ 17847 h 17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28" h="17846">
                  <a:moveTo>
                    <a:pt x="26229" y="17847"/>
                  </a:moveTo>
                  <a:cubicBezTo>
                    <a:pt x="20472" y="9491"/>
                    <a:pt x="13416" y="2806"/>
                    <a:pt x="3203" y="20"/>
                  </a:cubicBezTo>
                  <a:cubicBezTo>
                    <a:pt x="2460" y="-165"/>
                    <a:pt x="789" y="949"/>
                    <a:pt x="418" y="1877"/>
                  </a:cubicBezTo>
                  <a:cubicBezTo>
                    <a:pt x="-139" y="2806"/>
                    <a:pt x="-139" y="4663"/>
                    <a:pt x="418" y="5220"/>
                  </a:cubicBezTo>
                  <a:cubicBezTo>
                    <a:pt x="7103" y="12276"/>
                    <a:pt x="15087" y="17475"/>
                    <a:pt x="26229" y="1784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4" name="Полилиния: фигура 1313">
              <a:extLst>
                <a:ext uri="{FF2B5EF4-FFF2-40B4-BE49-F238E27FC236}">
                  <a16:creationId xmlns:a16="http://schemas.microsoft.com/office/drawing/2014/main" id="{E80682E7-B1DF-0CCC-6BAC-6405B8D3F3FF}"/>
                </a:ext>
              </a:extLst>
            </p:cNvPr>
            <p:cNvSpPr/>
            <p:nvPr/>
          </p:nvSpPr>
          <p:spPr>
            <a:xfrm>
              <a:off x="11595913" y="3623950"/>
              <a:ext cx="20797" cy="11832"/>
            </a:xfrm>
            <a:custGeom>
              <a:avLst/>
              <a:gdLst>
                <a:gd name="connsiteX0" fmla="*/ 20797 w 20797"/>
                <a:gd name="connsiteY0" fmla="*/ 10448 h 11832"/>
                <a:gd name="connsiteX1" fmla="*/ 6685 w 20797"/>
                <a:gd name="connsiteY1" fmla="*/ 235 h 11832"/>
                <a:gd name="connsiteX2" fmla="*/ 0 w 20797"/>
                <a:gd name="connsiteY2" fmla="*/ 4320 h 11832"/>
                <a:gd name="connsiteX3" fmla="*/ 20797 w 20797"/>
                <a:gd name="connsiteY3" fmla="*/ 10448 h 11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797" h="11832">
                  <a:moveTo>
                    <a:pt x="20797" y="10448"/>
                  </a:moveTo>
                  <a:cubicBezTo>
                    <a:pt x="18569" y="3577"/>
                    <a:pt x="12627" y="1720"/>
                    <a:pt x="6685" y="235"/>
                  </a:cubicBezTo>
                  <a:cubicBezTo>
                    <a:pt x="3342" y="-508"/>
                    <a:pt x="743" y="421"/>
                    <a:pt x="0" y="4320"/>
                  </a:cubicBezTo>
                  <a:cubicBezTo>
                    <a:pt x="11327" y="12862"/>
                    <a:pt x="11327" y="12862"/>
                    <a:pt x="20797" y="1044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5" name="Полилиния: фигура 1314">
              <a:extLst>
                <a:ext uri="{FF2B5EF4-FFF2-40B4-BE49-F238E27FC236}">
                  <a16:creationId xmlns:a16="http://schemas.microsoft.com/office/drawing/2014/main" id="{3267E3C8-F474-FE7F-A317-7722E3EBF229}"/>
                </a:ext>
              </a:extLst>
            </p:cNvPr>
            <p:cNvSpPr/>
            <p:nvPr/>
          </p:nvSpPr>
          <p:spPr>
            <a:xfrm>
              <a:off x="11727503" y="3763488"/>
              <a:ext cx="23833" cy="39058"/>
            </a:xfrm>
            <a:custGeom>
              <a:avLst/>
              <a:gdLst>
                <a:gd name="connsiteX0" fmla="*/ 19934 w 23833"/>
                <a:gd name="connsiteY0" fmla="*/ 38960 h 39058"/>
                <a:gd name="connsiteX1" fmla="*/ 23833 w 23833"/>
                <a:gd name="connsiteY1" fmla="*/ 35803 h 39058"/>
                <a:gd name="connsiteX2" fmla="*/ 5079 w 23833"/>
                <a:gd name="connsiteY2" fmla="*/ 336 h 39058"/>
                <a:gd name="connsiteX3" fmla="*/ 1922 w 23833"/>
                <a:gd name="connsiteY3" fmla="*/ 522 h 39058"/>
                <a:gd name="connsiteX4" fmla="*/ 65 w 23833"/>
                <a:gd name="connsiteY4" fmla="*/ 5350 h 39058"/>
                <a:gd name="connsiteX5" fmla="*/ 16963 w 23833"/>
                <a:gd name="connsiteY5" fmla="*/ 37846 h 39058"/>
                <a:gd name="connsiteX6" fmla="*/ 19934 w 23833"/>
                <a:gd name="connsiteY6" fmla="*/ 38960 h 39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33" h="39058">
                  <a:moveTo>
                    <a:pt x="19934" y="38960"/>
                  </a:moveTo>
                  <a:cubicBezTo>
                    <a:pt x="21419" y="38403"/>
                    <a:pt x="22348" y="36917"/>
                    <a:pt x="23833" y="35803"/>
                  </a:cubicBezTo>
                  <a:cubicBezTo>
                    <a:pt x="20862" y="21876"/>
                    <a:pt x="14549" y="10178"/>
                    <a:pt x="5079" y="336"/>
                  </a:cubicBezTo>
                  <a:cubicBezTo>
                    <a:pt x="4522" y="-221"/>
                    <a:pt x="2293" y="-35"/>
                    <a:pt x="1922" y="522"/>
                  </a:cubicBezTo>
                  <a:cubicBezTo>
                    <a:pt x="993" y="1822"/>
                    <a:pt x="-306" y="4236"/>
                    <a:pt x="65" y="5350"/>
                  </a:cubicBezTo>
                  <a:cubicBezTo>
                    <a:pt x="5450" y="16306"/>
                    <a:pt x="11206" y="27076"/>
                    <a:pt x="16963" y="37846"/>
                  </a:cubicBezTo>
                  <a:cubicBezTo>
                    <a:pt x="17334" y="38589"/>
                    <a:pt x="19191" y="39331"/>
                    <a:pt x="19934" y="3896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6" name="Полилиния: фигура 1315">
              <a:extLst>
                <a:ext uri="{FF2B5EF4-FFF2-40B4-BE49-F238E27FC236}">
                  <a16:creationId xmlns:a16="http://schemas.microsoft.com/office/drawing/2014/main" id="{D6242D7A-1F5F-0224-120A-5233EAC664CE}"/>
                </a:ext>
              </a:extLst>
            </p:cNvPr>
            <p:cNvSpPr/>
            <p:nvPr/>
          </p:nvSpPr>
          <p:spPr>
            <a:xfrm>
              <a:off x="11705227" y="3729100"/>
              <a:ext cx="21496" cy="28871"/>
            </a:xfrm>
            <a:custGeom>
              <a:avLst/>
              <a:gdLst>
                <a:gd name="connsiteX0" fmla="*/ 2472 w 21496"/>
                <a:gd name="connsiteY0" fmla="*/ 0 h 28871"/>
                <a:gd name="connsiteX1" fmla="*/ 58 w 21496"/>
                <a:gd name="connsiteY1" fmla="*/ 5756 h 28871"/>
                <a:gd name="connsiteX2" fmla="*/ 16770 w 21496"/>
                <a:gd name="connsiteY2" fmla="*/ 28596 h 28871"/>
                <a:gd name="connsiteX3" fmla="*/ 19927 w 21496"/>
                <a:gd name="connsiteY3" fmla="*/ 28225 h 28871"/>
                <a:gd name="connsiteX4" fmla="*/ 21412 w 21496"/>
                <a:gd name="connsiteY4" fmla="*/ 23583 h 28871"/>
                <a:gd name="connsiteX5" fmla="*/ 2472 w 21496"/>
                <a:gd name="connsiteY5" fmla="*/ 0 h 28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496" h="28871">
                  <a:moveTo>
                    <a:pt x="2472" y="0"/>
                  </a:moveTo>
                  <a:cubicBezTo>
                    <a:pt x="1172" y="2785"/>
                    <a:pt x="-313" y="4642"/>
                    <a:pt x="58" y="5756"/>
                  </a:cubicBezTo>
                  <a:cubicBezTo>
                    <a:pt x="3215" y="15041"/>
                    <a:pt x="9528" y="22283"/>
                    <a:pt x="16770" y="28596"/>
                  </a:cubicBezTo>
                  <a:cubicBezTo>
                    <a:pt x="17327" y="29153"/>
                    <a:pt x="19555" y="28782"/>
                    <a:pt x="19927" y="28225"/>
                  </a:cubicBezTo>
                  <a:cubicBezTo>
                    <a:pt x="20855" y="26925"/>
                    <a:pt x="21784" y="24697"/>
                    <a:pt x="21412" y="23583"/>
                  </a:cubicBezTo>
                  <a:cubicBezTo>
                    <a:pt x="17699" y="14670"/>
                    <a:pt x="12499" y="6685"/>
                    <a:pt x="2472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7" name="Полилиния: фигура 1316">
              <a:extLst>
                <a:ext uri="{FF2B5EF4-FFF2-40B4-BE49-F238E27FC236}">
                  <a16:creationId xmlns:a16="http://schemas.microsoft.com/office/drawing/2014/main" id="{402D92BC-D37C-7C82-D58E-DB99FE0B419A}"/>
                </a:ext>
              </a:extLst>
            </p:cNvPr>
            <p:cNvSpPr/>
            <p:nvPr/>
          </p:nvSpPr>
          <p:spPr>
            <a:xfrm>
              <a:off x="11707134" y="3780913"/>
              <a:ext cx="16349" cy="25295"/>
            </a:xfrm>
            <a:custGeom>
              <a:avLst/>
              <a:gdLst>
                <a:gd name="connsiteX0" fmla="*/ 7436 w 16349"/>
                <a:gd name="connsiteY0" fmla="*/ 24506 h 25295"/>
                <a:gd name="connsiteX1" fmla="*/ 16349 w 16349"/>
                <a:gd name="connsiteY1" fmla="*/ 25249 h 25295"/>
                <a:gd name="connsiteX2" fmla="*/ 9107 w 16349"/>
                <a:gd name="connsiteY2" fmla="*/ 5194 h 25295"/>
                <a:gd name="connsiteX3" fmla="*/ 4651 w 16349"/>
                <a:gd name="connsiteY3" fmla="*/ 181 h 25295"/>
                <a:gd name="connsiteX4" fmla="*/ 8 w 16349"/>
                <a:gd name="connsiteY4" fmla="*/ 6680 h 25295"/>
                <a:gd name="connsiteX5" fmla="*/ 7436 w 16349"/>
                <a:gd name="connsiteY5" fmla="*/ 24506 h 25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49" h="25295">
                  <a:moveTo>
                    <a:pt x="7436" y="24506"/>
                  </a:moveTo>
                  <a:cubicBezTo>
                    <a:pt x="9293" y="25806"/>
                    <a:pt x="12450" y="25063"/>
                    <a:pt x="16349" y="25249"/>
                  </a:cubicBezTo>
                  <a:cubicBezTo>
                    <a:pt x="13564" y="17450"/>
                    <a:pt x="11521" y="11136"/>
                    <a:pt x="9107" y="5194"/>
                  </a:cubicBezTo>
                  <a:cubicBezTo>
                    <a:pt x="8364" y="3152"/>
                    <a:pt x="6507" y="1295"/>
                    <a:pt x="4651" y="181"/>
                  </a:cubicBezTo>
                  <a:cubicBezTo>
                    <a:pt x="2794" y="-934"/>
                    <a:pt x="-177" y="3337"/>
                    <a:pt x="8" y="6680"/>
                  </a:cubicBezTo>
                  <a:cubicBezTo>
                    <a:pt x="565" y="13550"/>
                    <a:pt x="1308" y="20421"/>
                    <a:pt x="7436" y="24506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8" name="Полилиния: фигура 1317">
              <a:extLst>
                <a:ext uri="{FF2B5EF4-FFF2-40B4-BE49-F238E27FC236}">
                  <a16:creationId xmlns:a16="http://schemas.microsoft.com/office/drawing/2014/main" id="{9FAE7062-530B-9137-4917-E1BC57285BAA}"/>
                </a:ext>
              </a:extLst>
            </p:cNvPr>
            <p:cNvSpPr/>
            <p:nvPr/>
          </p:nvSpPr>
          <p:spPr>
            <a:xfrm>
              <a:off x="11741845" y="3815074"/>
              <a:ext cx="20446" cy="27405"/>
            </a:xfrm>
            <a:custGeom>
              <a:avLst/>
              <a:gdLst>
                <a:gd name="connsiteX0" fmla="*/ 2806 w 20446"/>
                <a:gd name="connsiteY0" fmla="*/ 0 h 27405"/>
                <a:gd name="connsiteX1" fmla="*/ 21 w 20446"/>
                <a:gd name="connsiteY1" fmla="*/ 3157 h 27405"/>
                <a:gd name="connsiteX2" fmla="*/ 12833 w 20446"/>
                <a:gd name="connsiteY2" fmla="*/ 27297 h 27405"/>
                <a:gd name="connsiteX3" fmla="*/ 20447 w 20446"/>
                <a:gd name="connsiteY3" fmla="*/ 24326 h 27405"/>
                <a:gd name="connsiteX4" fmla="*/ 2806 w 20446"/>
                <a:gd name="connsiteY4" fmla="*/ 0 h 27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46" h="27405">
                  <a:moveTo>
                    <a:pt x="2806" y="0"/>
                  </a:moveTo>
                  <a:cubicBezTo>
                    <a:pt x="1321" y="1671"/>
                    <a:pt x="21" y="2414"/>
                    <a:pt x="21" y="3157"/>
                  </a:cubicBezTo>
                  <a:cubicBezTo>
                    <a:pt x="-351" y="13555"/>
                    <a:pt x="4292" y="21540"/>
                    <a:pt x="12833" y="27297"/>
                  </a:cubicBezTo>
                  <a:cubicBezTo>
                    <a:pt x="13576" y="27854"/>
                    <a:pt x="15990" y="26182"/>
                    <a:pt x="20447" y="24326"/>
                  </a:cubicBezTo>
                  <a:cubicBezTo>
                    <a:pt x="12276" y="16155"/>
                    <a:pt x="11162" y="5756"/>
                    <a:pt x="2806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19" name="Полилиния: фигура 1318">
              <a:extLst>
                <a:ext uri="{FF2B5EF4-FFF2-40B4-BE49-F238E27FC236}">
                  <a16:creationId xmlns:a16="http://schemas.microsoft.com/office/drawing/2014/main" id="{9A4318C2-0C52-7257-EE61-6CBEDE29618E}"/>
                </a:ext>
              </a:extLst>
            </p:cNvPr>
            <p:cNvSpPr/>
            <p:nvPr/>
          </p:nvSpPr>
          <p:spPr>
            <a:xfrm>
              <a:off x="11709742" y="3825659"/>
              <a:ext cx="14669" cy="27853"/>
            </a:xfrm>
            <a:custGeom>
              <a:avLst/>
              <a:gdLst>
                <a:gd name="connsiteX0" fmla="*/ 2414 w 14669"/>
                <a:gd name="connsiteY0" fmla="*/ 0 h 27853"/>
                <a:gd name="connsiteX1" fmla="*/ 0 w 14669"/>
                <a:gd name="connsiteY1" fmla="*/ 2228 h 27853"/>
                <a:gd name="connsiteX2" fmla="*/ 7799 w 14669"/>
                <a:gd name="connsiteY2" fmla="*/ 27111 h 27853"/>
                <a:gd name="connsiteX3" fmla="*/ 11141 w 14669"/>
                <a:gd name="connsiteY3" fmla="*/ 27668 h 27853"/>
                <a:gd name="connsiteX4" fmla="*/ 14670 w 14669"/>
                <a:gd name="connsiteY4" fmla="*/ 23768 h 27853"/>
                <a:gd name="connsiteX5" fmla="*/ 7242 w 14669"/>
                <a:gd name="connsiteY5" fmla="*/ 1486 h 27853"/>
                <a:gd name="connsiteX6" fmla="*/ 2414 w 14669"/>
                <a:gd name="connsiteY6" fmla="*/ 0 h 2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69" h="27853">
                  <a:moveTo>
                    <a:pt x="2414" y="0"/>
                  </a:moveTo>
                  <a:cubicBezTo>
                    <a:pt x="1486" y="0"/>
                    <a:pt x="0" y="1486"/>
                    <a:pt x="0" y="2228"/>
                  </a:cubicBezTo>
                  <a:cubicBezTo>
                    <a:pt x="186" y="11327"/>
                    <a:pt x="1114" y="20240"/>
                    <a:pt x="7799" y="27111"/>
                  </a:cubicBezTo>
                  <a:cubicBezTo>
                    <a:pt x="8356" y="27854"/>
                    <a:pt x="10399" y="28039"/>
                    <a:pt x="11141" y="27668"/>
                  </a:cubicBezTo>
                  <a:cubicBezTo>
                    <a:pt x="12441" y="26739"/>
                    <a:pt x="13370" y="25254"/>
                    <a:pt x="14670" y="23768"/>
                  </a:cubicBezTo>
                  <a:cubicBezTo>
                    <a:pt x="12256" y="16155"/>
                    <a:pt x="9842" y="8727"/>
                    <a:pt x="7242" y="1486"/>
                  </a:cubicBezTo>
                  <a:cubicBezTo>
                    <a:pt x="6499" y="557"/>
                    <a:pt x="3900" y="0"/>
                    <a:pt x="2414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0" name="Полилиния: фигура 1319">
              <a:extLst>
                <a:ext uri="{FF2B5EF4-FFF2-40B4-BE49-F238E27FC236}">
                  <a16:creationId xmlns:a16="http://schemas.microsoft.com/office/drawing/2014/main" id="{045B3DE6-6BE1-B992-5447-72CB992F81CF}"/>
                </a:ext>
              </a:extLst>
            </p:cNvPr>
            <p:cNvSpPr/>
            <p:nvPr/>
          </p:nvSpPr>
          <p:spPr>
            <a:xfrm>
              <a:off x="11763963" y="3761781"/>
              <a:ext cx="557" cy="557"/>
            </a:xfrm>
            <a:custGeom>
              <a:avLst/>
              <a:gdLst>
                <a:gd name="connsiteX0" fmla="*/ 557 w 557"/>
                <a:gd name="connsiteY0" fmla="*/ 557 h 557"/>
                <a:gd name="connsiteX1" fmla="*/ 0 w 557"/>
                <a:gd name="connsiteY1" fmla="*/ 0 h 557"/>
                <a:gd name="connsiteX2" fmla="*/ 371 w 557"/>
                <a:gd name="connsiteY2" fmla="*/ 557 h 557"/>
                <a:gd name="connsiteX3" fmla="*/ 557 w 557"/>
                <a:gd name="connsiteY3" fmla="*/ 557 h 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7" h="557">
                  <a:moveTo>
                    <a:pt x="557" y="557"/>
                  </a:moveTo>
                  <a:cubicBezTo>
                    <a:pt x="557" y="557"/>
                    <a:pt x="0" y="0"/>
                    <a:pt x="0" y="0"/>
                  </a:cubicBezTo>
                  <a:cubicBezTo>
                    <a:pt x="186" y="186"/>
                    <a:pt x="186" y="371"/>
                    <a:pt x="371" y="557"/>
                  </a:cubicBezTo>
                  <a:cubicBezTo>
                    <a:pt x="371" y="557"/>
                    <a:pt x="557" y="557"/>
                    <a:pt x="557" y="55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1" name="Полилиния: фигура 1320">
              <a:extLst>
                <a:ext uri="{FF2B5EF4-FFF2-40B4-BE49-F238E27FC236}">
                  <a16:creationId xmlns:a16="http://schemas.microsoft.com/office/drawing/2014/main" id="{1ED5A646-ECF0-6542-98E9-0C88E86CD7CD}"/>
                </a:ext>
              </a:extLst>
            </p:cNvPr>
            <p:cNvSpPr/>
            <p:nvPr/>
          </p:nvSpPr>
          <p:spPr>
            <a:xfrm>
              <a:off x="11753936" y="3762252"/>
              <a:ext cx="20377" cy="23854"/>
            </a:xfrm>
            <a:custGeom>
              <a:avLst/>
              <a:gdLst>
                <a:gd name="connsiteX0" fmla="*/ 0 w 20377"/>
                <a:gd name="connsiteY0" fmla="*/ 5657 h 23854"/>
                <a:gd name="connsiteX1" fmla="*/ 15227 w 20377"/>
                <a:gd name="connsiteY1" fmla="*/ 23854 h 23854"/>
                <a:gd name="connsiteX2" fmla="*/ 19869 w 20377"/>
                <a:gd name="connsiteY2" fmla="*/ 16798 h 23854"/>
                <a:gd name="connsiteX3" fmla="*/ 10399 w 20377"/>
                <a:gd name="connsiteY3" fmla="*/ 272 h 23854"/>
                <a:gd name="connsiteX4" fmla="*/ 0 w 20377"/>
                <a:gd name="connsiteY4" fmla="*/ 5657 h 23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77" h="23854">
                  <a:moveTo>
                    <a:pt x="0" y="5657"/>
                  </a:moveTo>
                  <a:cubicBezTo>
                    <a:pt x="4642" y="11228"/>
                    <a:pt x="9842" y="17541"/>
                    <a:pt x="15227" y="23854"/>
                  </a:cubicBezTo>
                  <a:cubicBezTo>
                    <a:pt x="20612" y="19026"/>
                    <a:pt x="20983" y="18655"/>
                    <a:pt x="19869" y="16798"/>
                  </a:cubicBezTo>
                  <a:cubicBezTo>
                    <a:pt x="16712" y="11228"/>
                    <a:pt x="13555" y="5657"/>
                    <a:pt x="10399" y="272"/>
                  </a:cubicBezTo>
                  <a:cubicBezTo>
                    <a:pt x="6685" y="457"/>
                    <a:pt x="1857" y="-2142"/>
                    <a:pt x="0" y="565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2" name="Полилиния: фигура 1321">
              <a:extLst>
                <a:ext uri="{FF2B5EF4-FFF2-40B4-BE49-F238E27FC236}">
                  <a16:creationId xmlns:a16="http://schemas.microsoft.com/office/drawing/2014/main" id="{36079581-BBA6-BD1C-D7FC-7072AEC1A37A}"/>
                </a:ext>
              </a:extLst>
            </p:cNvPr>
            <p:cNvSpPr/>
            <p:nvPr/>
          </p:nvSpPr>
          <p:spPr>
            <a:xfrm>
              <a:off x="11794736" y="3793534"/>
              <a:ext cx="20255" cy="22492"/>
            </a:xfrm>
            <a:custGeom>
              <a:avLst/>
              <a:gdLst>
                <a:gd name="connsiteX0" fmla="*/ 3580 w 20255"/>
                <a:gd name="connsiteY0" fmla="*/ 0 h 22492"/>
                <a:gd name="connsiteX1" fmla="*/ 52 w 20255"/>
                <a:gd name="connsiteY1" fmla="*/ 7242 h 22492"/>
                <a:gd name="connsiteX2" fmla="*/ 16578 w 20255"/>
                <a:gd name="connsiteY2" fmla="*/ 22468 h 22492"/>
                <a:gd name="connsiteX3" fmla="*/ 19549 w 20255"/>
                <a:gd name="connsiteY3" fmla="*/ 20797 h 22492"/>
                <a:gd name="connsiteX4" fmla="*/ 20106 w 20255"/>
                <a:gd name="connsiteY4" fmla="*/ 17455 h 22492"/>
                <a:gd name="connsiteX5" fmla="*/ 3580 w 20255"/>
                <a:gd name="connsiteY5" fmla="*/ 0 h 22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55" h="22492">
                  <a:moveTo>
                    <a:pt x="3580" y="0"/>
                  </a:moveTo>
                  <a:cubicBezTo>
                    <a:pt x="1352" y="4271"/>
                    <a:pt x="-320" y="6128"/>
                    <a:pt x="52" y="7242"/>
                  </a:cubicBezTo>
                  <a:cubicBezTo>
                    <a:pt x="2466" y="15412"/>
                    <a:pt x="8408" y="20426"/>
                    <a:pt x="16578" y="22468"/>
                  </a:cubicBezTo>
                  <a:cubicBezTo>
                    <a:pt x="17321" y="22654"/>
                    <a:pt x="18992" y="21726"/>
                    <a:pt x="19549" y="20797"/>
                  </a:cubicBezTo>
                  <a:cubicBezTo>
                    <a:pt x="20106" y="20055"/>
                    <a:pt x="20478" y="18012"/>
                    <a:pt x="20106" y="17455"/>
                  </a:cubicBezTo>
                  <a:cubicBezTo>
                    <a:pt x="15093" y="12070"/>
                    <a:pt x="10079" y="6871"/>
                    <a:pt x="3580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3" name="Полилиния: фигура 1322">
              <a:extLst>
                <a:ext uri="{FF2B5EF4-FFF2-40B4-BE49-F238E27FC236}">
                  <a16:creationId xmlns:a16="http://schemas.microsoft.com/office/drawing/2014/main" id="{240F9128-80CF-5F06-5C9F-5CAB99C7035D}"/>
                </a:ext>
              </a:extLst>
            </p:cNvPr>
            <p:cNvSpPr/>
            <p:nvPr/>
          </p:nvSpPr>
          <p:spPr>
            <a:xfrm>
              <a:off x="11770091" y="3804628"/>
              <a:ext cx="23050" cy="20473"/>
            </a:xfrm>
            <a:custGeom>
              <a:avLst/>
              <a:gdLst>
                <a:gd name="connsiteX0" fmla="*/ 6685 w 23050"/>
                <a:gd name="connsiteY0" fmla="*/ 48 h 20473"/>
                <a:gd name="connsiteX1" fmla="*/ 0 w 23050"/>
                <a:gd name="connsiteY1" fmla="*/ 3761 h 20473"/>
                <a:gd name="connsiteX2" fmla="*/ 17826 w 23050"/>
                <a:gd name="connsiteY2" fmla="*/ 20474 h 20473"/>
                <a:gd name="connsiteX3" fmla="*/ 22469 w 23050"/>
                <a:gd name="connsiteY3" fmla="*/ 13789 h 20473"/>
                <a:gd name="connsiteX4" fmla="*/ 6685 w 23050"/>
                <a:gd name="connsiteY4" fmla="*/ 48 h 20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050" h="20473">
                  <a:moveTo>
                    <a:pt x="6685" y="48"/>
                  </a:moveTo>
                  <a:cubicBezTo>
                    <a:pt x="5756" y="-324"/>
                    <a:pt x="3900" y="1533"/>
                    <a:pt x="0" y="3761"/>
                  </a:cubicBezTo>
                  <a:cubicBezTo>
                    <a:pt x="7056" y="10446"/>
                    <a:pt x="12627" y="15645"/>
                    <a:pt x="17826" y="20474"/>
                  </a:cubicBezTo>
                  <a:cubicBezTo>
                    <a:pt x="22097" y="19359"/>
                    <a:pt x="24140" y="17131"/>
                    <a:pt x="22469" y="13789"/>
                  </a:cubicBezTo>
                  <a:cubicBezTo>
                    <a:pt x="19312" y="7104"/>
                    <a:pt x="12998" y="3204"/>
                    <a:pt x="6685" y="48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4" name="Полилиния: фигура 1323">
              <a:extLst>
                <a:ext uri="{FF2B5EF4-FFF2-40B4-BE49-F238E27FC236}">
                  <a16:creationId xmlns:a16="http://schemas.microsoft.com/office/drawing/2014/main" id="{236E78A6-C529-B7F1-DE98-37CCA9D47DCA}"/>
                </a:ext>
              </a:extLst>
            </p:cNvPr>
            <p:cNvSpPr/>
            <p:nvPr/>
          </p:nvSpPr>
          <p:spPr>
            <a:xfrm>
              <a:off x="12350188" y="2908163"/>
              <a:ext cx="18819" cy="30499"/>
            </a:xfrm>
            <a:custGeom>
              <a:avLst/>
              <a:gdLst>
                <a:gd name="connsiteX0" fmla="*/ 6685 w 18819"/>
                <a:gd name="connsiteY0" fmla="*/ 1300 h 30499"/>
                <a:gd name="connsiteX1" fmla="*/ 2971 w 18819"/>
                <a:gd name="connsiteY1" fmla="*/ 0 h 30499"/>
                <a:gd name="connsiteX2" fmla="*/ 0 w 18819"/>
                <a:gd name="connsiteY2" fmla="*/ 3714 h 30499"/>
                <a:gd name="connsiteX3" fmla="*/ 13370 w 18819"/>
                <a:gd name="connsiteY3" fmla="*/ 30082 h 30499"/>
                <a:gd name="connsiteX4" fmla="*/ 16712 w 18819"/>
                <a:gd name="connsiteY4" fmla="*/ 30082 h 30499"/>
                <a:gd name="connsiteX5" fmla="*/ 18755 w 18819"/>
                <a:gd name="connsiteY5" fmla="*/ 25625 h 30499"/>
                <a:gd name="connsiteX6" fmla="*/ 6685 w 18819"/>
                <a:gd name="connsiteY6" fmla="*/ 1300 h 30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819" h="30499">
                  <a:moveTo>
                    <a:pt x="6685" y="1300"/>
                  </a:moveTo>
                  <a:cubicBezTo>
                    <a:pt x="6314" y="557"/>
                    <a:pt x="4642" y="557"/>
                    <a:pt x="2971" y="0"/>
                  </a:cubicBezTo>
                  <a:cubicBezTo>
                    <a:pt x="2043" y="1114"/>
                    <a:pt x="0" y="2414"/>
                    <a:pt x="0" y="3714"/>
                  </a:cubicBezTo>
                  <a:cubicBezTo>
                    <a:pt x="557" y="14484"/>
                    <a:pt x="4271" y="23583"/>
                    <a:pt x="13370" y="30082"/>
                  </a:cubicBezTo>
                  <a:cubicBezTo>
                    <a:pt x="14112" y="30639"/>
                    <a:pt x="16155" y="30639"/>
                    <a:pt x="16712" y="30082"/>
                  </a:cubicBezTo>
                  <a:cubicBezTo>
                    <a:pt x="17826" y="28968"/>
                    <a:pt x="19126" y="26739"/>
                    <a:pt x="18755" y="25625"/>
                  </a:cubicBezTo>
                  <a:cubicBezTo>
                    <a:pt x="15041" y="17269"/>
                    <a:pt x="10956" y="9285"/>
                    <a:pt x="6685" y="130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5" name="Полилиния: фигура 1324">
              <a:extLst>
                <a:ext uri="{FF2B5EF4-FFF2-40B4-BE49-F238E27FC236}">
                  <a16:creationId xmlns:a16="http://schemas.microsoft.com/office/drawing/2014/main" id="{B88F3581-FFD8-8A1C-EBE9-20E1AE8DFCEB}"/>
                </a:ext>
              </a:extLst>
            </p:cNvPr>
            <p:cNvSpPr/>
            <p:nvPr/>
          </p:nvSpPr>
          <p:spPr>
            <a:xfrm>
              <a:off x="12330673" y="2943352"/>
              <a:ext cx="14052" cy="27017"/>
            </a:xfrm>
            <a:custGeom>
              <a:avLst/>
              <a:gdLst>
                <a:gd name="connsiteX0" fmla="*/ 1875 w 14052"/>
                <a:gd name="connsiteY0" fmla="*/ 92 h 27017"/>
                <a:gd name="connsiteX1" fmla="*/ 18 w 14052"/>
                <a:gd name="connsiteY1" fmla="*/ 2877 h 27017"/>
                <a:gd name="connsiteX2" fmla="*/ 5774 w 14052"/>
                <a:gd name="connsiteY2" fmla="*/ 25346 h 27017"/>
                <a:gd name="connsiteX3" fmla="*/ 8745 w 14052"/>
                <a:gd name="connsiteY3" fmla="*/ 27017 h 27017"/>
                <a:gd name="connsiteX4" fmla="*/ 11902 w 14052"/>
                <a:gd name="connsiteY4" fmla="*/ 25717 h 27017"/>
                <a:gd name="connsiteX5" fmla="*/ 13945 w 14052"/>
                <a:gd name="connsiteY5" fmla="*/ 21446 h 27017"/>
                <a:gd name="connsiteX6" fmla="*/ 6703 w 14052"/>
                <a:gd name="connsiteY6" fmla="*/ 1021 h 27017"/>
                <a:gd name="connsiteX7" fmla="*/ 1875 w 14052"/>
                <a:gd name="connsiteY7" fmla="*/ 92 h 2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52" h="27017">
                  <a:moveTo>
                    <a:pt x="1875" y="92"/>
                  </a:moveTo>
                  <a:cubicBezTo>
                    <a:pt x="1132" y="278"/>
                    <a:pt x="-168" y="2135"/>
                    <a:pt x="18" y="2877"/>
                  </a:cubicBezTo>
                  <a:cubicBezTo>
                    <a:pt x="1689" y="10491"/>
                    <a:pt x="3732" y="17918"/>
                    <a:pt x="5774" y="25346"/>
                  </a:cubicBezTo>
                  <a:cubicBezTo>
                    <a:pt x="5960" y="26089"/>
                    <a:pt x="7631" y="27017"/>
                    <a:pt x="8745" y="27017"/>
                  </a:cubicBezTo>
                  <a:cubicBezTo>
                    <a:pt x="9860" y="27017"/>
                    <a:pt x="11345" y="26460"/>
                    <a:pt x="11902" y="25717"/>
                  </a:cubicBezTo>
                  <a:cubicBezTo>
                    <a:pt x="13016" y="24418"/>
                    <a:pt x="13388" y="22561"/>
                    <a:pt x="13945" y="21446"/>
                  </a:cubicBezTo>
                  <a:cubicBezTo>
                    <a:pt x="14688" y="13090"/>
                    <a:pt x="11531" y="6591"/>
                    <a:pt x="6703" y="1021"/>
                  </a:cubicBezTo>
                  <a:cubicBezTo>
                    <a:pt x="5774" y="-94"/>
                    <a:pt x="3360" y="-94"/>
                    <a:pt x="1875" y="9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6" name="Полилиния: фигура 1325">
              <a:extLst>
                <a:ext uri="{FF2B5EF4-FFF2-40B4-BE49-F238E27FC236}">
                  <a16:creationId xmlns:a16="http://schemas.microsoft.com/office/drawing/2014/main" id="{78561266-1612-B4F1-81E4-21A6538E7775}"/>
                </a:ext>
              </a:extLst>
            </p:cNvPr>
            <p:cNvSpPr/>
            <p:nvPr/>
          </p:nvSpPr>
          <p:spPr>
            <a:xfrm>
              <a:off x="12337925" y="2850784"/>
              <a:ext cx="14358" cy="26746"/>
            </a:xfrm>
            <a:custGeom>
              <a:avLst/>
              <a:gdLst>
                <a:gd name="connsiteX0" fmla="*/ 14305 w 14358"/>
                <a:gd name="connsiteY0" fmla="*/ 22097 h 26746"/>
                <a:gd name="connsiteX1" fmla="*/ 7992 w 14358"/>
                <a:gd name="connsiteY1" fmla="*/ 3528 h 26746"/>
                <a:gd name="connsiteX2" fmla="*/ 3721 w 14358"/>
                <a:gd name="connsiteY2" fmla="*/ 0 h 26746"/>
                <a:gd name="connsiteX3" fmla="*/ 7 w 14358"/>
                <a:gd name="connsiteY3" fmla="*/ 3342 h 26746"/>
                <a:gd name="connsiteX4" fmla="*/ 8735 w 14358"/>
                <a:gd name="connsiteY4" fmla="*/ 26182 h 26746"/>
                <a:gd name="connsiteX5" fmla="*/ 12077 w 14358"/>
                <a:gd name="connsiteY5" fmla="*/ 26554 h 26746"/>
                <a:gd name="connsiteX6" fmla="*/ 14305 w 14358"/>
                <a:gd name="connsiteY6" fmla="*/ 22097 h 26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358" h="26746">
                  <a:moveTo>
                    <a:pt x="14305" y="22097"/>
                  </a:moveTo>
                  <a:cubicBezTo>
                    <a:pt x="12449" y="15784"/>
                    <a:pt x="10406" y="9470"/>
                    <a:pt x="7992" y="3528"/>
                  </a:cubicBezTo>
                  <a:cubicBezTo>
                    <a:pt x="7435" y="2228"/>
                    <a:pt x="5392" y="1486"/>
                    <a:pt x="3721" y="0"/>
                  </a:cubicBezTo>
                  <a:cubicBezTo>
                    <a:pt x="2236" y="1300"/>
                    <a:pt x="7" y="2228"/>
                    <a:pt x="7" y="3342"/>
                  </a:cubicBezTo>
                  <a:cubicBezTo>
                    <a:pt x="-178" y="12070"/>
                    <a:pt x="3164" y="19497"/>
                    <a:pt x="8735" y="26182"/>
                  </a:cubicBezTo>
                  <a:cubicBezTo>
                    <a:pt x="9292" y="26739"/>
                    <a:pt x="11520" y="26925"/>
                    <a:pt x="12077" y="26554"/>
                  </a:cubicBezTo>
                  <a:cubicBezTo>
                    <a:pt x="13006" y="25254"/>
                    <a:pt x="14677" y="23211"/>
                    <a:pt x="14305" y="22097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7" name="Полилиния: фигура 1326">
              <a:extLst>
                <a:ext uri="{FF2B5EF4-FFF2-40B4-BE49-F238E27FC236}">
                  <a16:creationId xmlns:a16="http://schemas.microsoft.com/office/drawing/2014/main" id="{C3182A03-4311-0613-9DD3-78C7F0DD45E5}"/>
                </a:ext>
              </a:extLst>
            </p:cNvPr>
            <p:cNvSpPr/>
            <p:nvPr/>
          </p:nvSpPr>
          <p:spPr>
            <a:xfrm>
              <a:off x="12377976" y="2927846"/>
              <a:ext cx="18247" cy="21725"/>
            </a:xfrm>
            <a:custGeom>
              <a:avLst/>
              <a:gdLst>
                <a:gd name="connsiteX0" fmla="*/ 1551 w 18247"/>
                <a:gd name="connsiteY0" fmla="*/ 0 h 21725"/>
                <a:gd name="connsiteX1" fmla="*/ 66 w 18247"/>
                <a:gd name="connsiteY1" fmla="*/ 5571 h 21725"/>
                <a:gd name="connsiteX2" fmla="*/ 13807 w 18247"/>
                <a:gd name="connsiteY2" fmla="*/ 21540 h 21725"/>
                <a:gd name="connsiteX3" fmla="*/ 16963 w 18247"/>
                <a:gd name="connsiteY3" fmla="*/ 20983 h 21725"/>
                <a:gd name="connsiteX4" fmla="*/ 18078 w 18247"/>
                <a:gd name="connsiteY4" fmla="*/ 16341 h 21725"/>
                <a:gd name="connsiteX5" fmla="*/ 1551 w 18247"/>
                <a:gd name="connsiteY5" fmla="*/ 0 h 2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47" h="21725">
                  <a:moveTo>
                    <a:pt x="1551" y="0"/>
                  </a:moveTo>
                  <a:cubicBezTo>
                    <a:pt x="994" y="2414"/>
                    <a:pt x="-306" y="4271"/>
                    <a:pt x="66" y="5571"/>
                  </a:cubicBezTo>
                  <a:cubicBezTo>
                    <a:pt x="2108" y="12998"/>
                    <a:pt x="6751" y="18383"/>
                    <a:pt x="13807" y="21540"/>
                  </a:cubicBezTo>
                  <a:cubicBezTo>
                    <a:pt x="14735" y="21911"/>
                    <a:pt x="16778" y="21726"/>
                    <a:pt x="16963" y="20983"/>
                  </a:cubicBezTo>
                  <a:cubicBezTo>
                    <a:pt x="17706" y="19683"/>
                    <a:pt x="18635" y="17269"/>
                    <a:pt x="18078" y="16341"/>
                  </a:cubicBezTo>
                  <a:cubicBezTo>
                    <a:pt x="13807" y="10213"/>
                    <a:pt x="9907" y="3342"/>
                    <a:pt x="1551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8" name="Полилиния: фигура 1327">
              <a:extLst>
                <a:ext uri="{FF2B5EF4-FFF2-40B4-BE49-F238E27FC236}">
                  <a16:creationId xmlns:a16="http://schemas.microsoft.com/office/drawing/2014/main" id="{962DC8C5-F0AB-C051-A4E9-5291DDD3AD18}"/>
                </a:ext>
              </a:extLst>
            </p:cNvPr>
            <p:cNvSpPr/>
            <p:nvPr/>
          </p:nvSpPr>
          <p:spPr>
            <a:xfrm>
              <a:off x="12119560" y="2772412"/>
              <a:ext cx="47536" cy="13133"/>
            </a:xfrm>
            <a:custGeom>
              <a:avLst/>
              <a:gdLst>
                <a:gd name="connsiteX0" fmla="*/ 43823 w 47536"/>
                <a:gd name="connsiteY0" fmla="*/ 11 h 13133"/>
                <a:gd name="connsiteX1" fmla="*/ 6128 w 47536"/>
                <a:gd name="connsiteY1" fmla="*/ 5396 h 13133"/>
                <a:gd name="connsiteX2" fmla="*/ 0 w 47536"/>
                <a:gd name="connsiteY2" fmla="*/ 12267 h 13133"/>
                <a:gd name="connsiteX3" fmla="*/ 44751 w 47536"/>
                <a:gd name="connsiteY3" fmla="*/ 8367 h 13133"/>
                <a:gd name="connsiteX4" fmla="*/ 47537 w 47536"/>
                <a:gd name="connsiteY4" fmla="*/ 2796 h 13133"/>
                <a:gd name="connsiteX5" fmla="*/ 43823 w 47536"/>
                <a:gd name="connsiteY5" fmla="*/ 11 h 13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536" h="13133">
                  <a:moveTo>
                    <a:pt x="43823" y="11"/>
                  </a:moveTo>
                  <a:cubicBezTo>
                    <a:pt x="31196" y="1496"/>
                    <a:pt x="18569" y="3168"/>
                    <a:pt x="6128" y="5396"/>
                  </a:cubicBezTo>
                  <a:cubicBezTo>
                    <a:pt x="4085" y="5767"/>
                    <a:pt x="2600" y="9295"/>
                    <a:pt x="0" y="12267"/>
                  </a:cubicBezTo>
                  <a:cubicBezTo>
                    <a:pt x="16526" y="15052"/>
                    <a:pt x="30453" y="10410"/>
                    <a:pt x="44751" y="8367"/>
                  </a:cubicBezTo>
                  <a:cubicBezTo>
                    <a:pt x="46051" y="8181"/>
                    <a:pt x="47351" y="4839"/>
                    <a:pt x="47537" y="2796"/>
                  </a:cubicBezTo>
                  <a:cubicBezTo>
                    <a:pt x="47537" y="2054"/>
                    <a:pt x="44937" y="-175"/>
                    <a:pt x="43823" y="1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29" name="Полилиния: фигура 1328">
              <a:extLst>
                <a:ext uri="{FF2B5EF4-FFF2-40B4-BE49-F238E27FC236}">
                  <a16:creationId xmlns:a16="http://schemas.microsoft.com/office/drawing/2014/main" id="{BAA5214D-C0E4-308A-AEB2-A03EFC16341B}"/>
                </a:ext>
              </a:extLst>
            </p:cNvPr>
            <p:cNvSpPr/>
            <p:nvPr/>
          </p:nvSpPr>
          <p:spPr>
            <a:xfrm>
              <a:off x="12048611" y="2774115"/>
              <a:ext cx="41239" cy="10201"/>
            </a:xfrm>
            <a:custGeom>
              <a:avLst/>
              <a:gdLst>
                <a:gd name="connsiteX0" fmla="*/ 34740 w 41239"/>
                <a:gd name="connsiteY0" fmla="*/ 165 h 10201"/>
                <a:gd name="connsiteX1" fmla="*/ 3730 w 41239"/>
                <a:gd name="connsiteY1" fmla="*/ 165 h 10201"/>
                <a:gd name="connsiteX2" fmla="*/ 2059 w 41239"/>
                <a:gd name="connsiteY2" fmla="*/ 722 h 10201"/>
                <a:gd name="connsiteX3" fmla="*/ 16 w 41239"/>
                <a:gd name="connsiteY3" fmla="*/ 3322 h 10201"/>
                <a:gd name="connsiteX4" fmla="*/ 1873 w 41239"/>
                <a:gd name="connsiteY4" fmla="*/ 7593 h 10201"/>
                <a:gd name="connsiteX5" fmla="*/ 37525 w 41239"/>
                <a:gd name="connsiteY5" fmla="*/ 10192 h 10201"/>
                <a:gd name="connsiteX6" fmla="*/ 41239 w 41239"/>
                <a:gd name="connsiteY6" fmla="*/ 5364 h 10201"/>
                <a:gd name="connsiteX7" fmla="*/ 34740 w 41239"/>
                <a:gd name="connsiteY7" fmla="*/ 165 h 10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239" h="10201">
                  <a:moveTo>
                    <a:pt x="34740" y="165"/>
                  </a:moveTo>
                  <a:cubicBezTo>
                    <a:pt x="24341" y="-206"/>
                    <a:pt x="14128" y="165"/>
                    <a:pt x="3730" y="165"/>
                  </a:cubicBezTo>
                  <a:cubicBezTo>
                    <a:pt x="3173" y="165"/>
                    <a:pt x="2430" y="351"/>
                    <a:pt x="2059" y="722"/>
                  </a:cubicBezTo>
                  <a:cubicBezTo>
                    <a:pt x="1316" y="1465"/>
                    <a:pt x="-170" y="2579"/>
                    <a:pt x="16" y="3322"/>
                  </a:cubicBezTo>
                  <a:cubicBezTo>
                    <a:pt x="202" y="4807"/>
                    <a:pt x="759" y="7221"/>
                    <a:pt x="1873" y="7593"/>
                  </a:cubicBezTo>
                  <a:cubicBezTo>
                    <a:pt x="13386" y="12421"/>
                    <a:pt x="25641" y="8335"/>
                    <a:pt x="37525" y="10192"/>
                  </a:cubicBezTo>
                  <a:cubicBezTo>
                    <a:pt x="38268" y="10378"/>
                    <a:pt x="39568" y="7593"/>
                    <a:pt x="41239" y="5364"/>
                  </a:cubicBezTo>
                  <a:cubicBezTo>
                    <a:pt x="38825" y="3508"/>
                    <a:pt x="36783" y="351"/>
                    <a:pt x="34740" y="165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0" name="Полилиния: фигура 1329">
              <a:extLst>
                <a:ext uri="{FF2B5EF4-FFF2-40B4-BE49-F238E27FC236}">
                  <a16:creationId xmlns:a16="http://schemas.microsoft.com/office/drawing/2014/main" id="{A36BDC0A-5C8D-87F2-8B2C-4158A45FD2CB}"/>
                </a:ext>
              </a:extLst>
            </p:cNvPr>
            <p:cNvSpPr/>
            <p:nvPr/>
          </p:nvSpPr>
          <p:spPr>
            <a:xfrm>
              <a:off x="12188080" y="2769146"/>
              <a:ext cx="37391" cy="12555"/>
            </a:xfrm>
            <a:custGeom>
              <a:avLst/>
              <a:gdLst>
                <a:gd name="connsiteX0" fmla="*/ 36952 w 37391"/>
                <a:gd name="connsiteY0" fmla="*/ 492 h 12555"/>
                <a:gd name="connsiteX1" fmla="*/ 0 w 37391"/>
                <a:gd name="connsiteY1" fmla="*/ 8105 h 12555"/>
                <a:gd name="connsiteX2" fmla="*/ 8913 w 37391"/>
                <a:gd name="connsiteY2" fmla="*/ 12376 h 12555"/>
                <a:gd name="connsiteX3" fmla="*/ 30268 w 37391"/>
                <a:gd name="connsiteY3" fmla="*/ 9591 h 12555"/>
                <a:gd name="connsiteX4" fmla="*/ 36952 w 37391"/>
                <a:gd name="connsiteY4" fmla="*/ 492 h 1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91" h="12555">
                  <a:moveTo>
                    <a:pt x="36952" y="492"/>
                  </a:moveTo>
                  <a:cubicBezTo>
                    <a:pt x="24511" y="-1179"/>
                    <a:pt x="12070" y="1420"/>
                    <a:pt x="0" y="8105"/>
                  </a:cubicBezTo>
                  <a:cubicBezTo>
                    <a:pt x="1671" y="12376"/>
                    <a:pt x="5014" y="12933"/>
                    <a:pt x="8913" y="12376"/>
                  </a:cubicBezTo>
                  <a:cubicBezTo>
                    <a:pt x="15969" y="11448"/>
                    <a:pt x="23211" y="10519"/>
                    <a:pt x="30268" y="9591"/>
                  </a:cubicBezTo>
                  <a:cubicBezTo>
                    <a:pt x="32310" y="6248"/>
                    <a:pt x="39181" y="6620"/>
                    <a:pt x="36952" y="492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1" name="Полилиния: фигура 1330">
              <a:extLst>
                <a:ext uri="{FF2B5EF4-FFF2-40B4-BE49-F238E27FC236}">
                  <a16:creationId xmlns:a16="http://schemas.microsoft.com/office/drawing/2014/main" id="{7A9AA5E9-A44B-95A1-0063-4AD1599469CF}"/>
                </a:ext>
              </a:extLst>
            </p:cNvPr>
            <p:cNvSpPr/>
            <p:nvPr/>
          </p:nvSpPr>
          <p:spPr>
            <a:xfrm>
              <a:off x="12218348" y="2778551"/>
              <a:ext cx="371" cy="371"/>
            </a:xfrm>
            <a:custGeom>
              <a:avLst/>
              <a:gdLst>
                <a:gd name="connsiteX0" fmla="*/ 0 w 371"/>
                <a:gd name="connsiteY0" fmla="*/ 371 h 371"/>
                <a:gd name="connsiteX1" fmla="*/ 371 w 371"/>
                <a:gd name="connsiteY1" fmla="*/ 0 h 371"/>
                <a:gd name="connsiteX2" fmla="*/ 371 w 371"/>
                <a:gd name="connsiteY2" fmla="*/ 0 h 371"/>
                <a:gd name="connsiteX3" fmla="*/ 371 w 371"/>
                <a:gd name="connsiteY3" fmla="*/ 0 h 371"/>
                <a:gd name="connsiteX4" fmla="*/ 0 w 371"/>
                <a:gd name="connsiteY4" fmla="*/ 0 h 371"/>
                <a:gd name="connsiteX5" fmla="*/ 0 w 371"/>
                <a:gd name="connsiteY5" fmla="*/ 371 h 371"/>
                <a:gd name="connsiteX6" fmla="*/ 0 w 371"/>
                <a:gd name="connsiteY6" fmla="*/ 371 h 371"/>
                <a:gd name="connsiteX7" fmla="*/ 0 w 371"/>
                <a:gd name="connsiteY7" fmla="*/ 371 h 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71" h="371">
                  <a:moveTo>
                    <a:pt x="0" y="371"/>
                  </a:moveTo>
                  <a:cubicBezTo>
                    <a:pt x="0" y="371"/>
                    <a:pt x="371" y="0"/>
                    <a:pt x="371" y="0"/>
                  </a:cubicBezTo>
                  <a:lnTo>
                    <a:pt x="371" y="0"/>
                  </a:lnTo>
                  <a:cubicBezTo>
                    <a:pt x="371" y="0"/>
                    <a:pt x="371" y="0"/>
                    <a:pt x="371" y="0"/>
                  </a:cubicBezTo>
                  <a:cubicBezTo>
                    <a:pt x="186" y="0"/>
                    <a:pt x="186" y="0"/>
                    <a:pt x="0" y="0"/>
                  </a:cubicBezTo>
                  <a:cubicBezTo>
                    <a:pt x="0" y="186"/>
                    <a:pt x="0" y="186"/>
                    <a:pt x="0" y="371"/>
                  </a:cubicBezTo>
                  <a:cubicBezTo>
                    <a:pt x="0" y="371"/>
                    <a:pt x="0" y="371"/>
                    <a:pt x="0" y="371"/>
                  </a:cubicBezTo>
                  <a:cubicBezTo>
                    <a:pt x="0" y="371"/>
                    <a:pt x="0" y="371"/>
                    <a:pt x="0" y="371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2" name="Полилиния: фигура 1331">
              <a:extLst>
                <a:ext uri="{FF2B5EF4-FFF2-40B4-BE49-F238E27FC236}">
                  <a16:creationId xmlns:a16="http://schemas.microsoft.com/office/drawing/2014/main" id="{21F49D8B-1838-ACF9-DC04-464CAC9EA08B}"/>
                </a:ext>
              </a:extLst>
            </p:cNvPr>
            <p:cNvSpPr/>
            <p:nvPr/>
          </p:nvSpPr>
          <p:spPr>
            <a:xfrm>
              <a:off x="12129551" y="2899621"/>
              <a:ext cx="30243" cy="21131"/>
            </a:xfrm>
            <a:custGeom>
              <a:avLst/>
              <a:gdLst>
                <a:gd name="connsiteX0" fmla="*/ 4679 w 30243"/>
                <a:gd name="connsiteY0" fmla="*/ 20983 h 21131"/>
                <a:gd name="connsiteX1" fmla="*/ 27147 w 30243"/>
                <a:gd name="connsiteY1" fmla="*/ 9099 h 21131"/>
                <a:gd name="connsiteX2" fmla="*/ 28819 w 30243"/>
                <a:gd name="connsiteY2" fmla="*/ 0 h 21131"/>
                <a:gd name="connsiteX3" fmla="*/ 1151 w 30243"/>
                <a:gd name="connsiteY3" fmla="*/ 14484 h 21131"/>
                <a:gd name="connsiteX4" fmla="*/ 222 w 30243"/>
                <a:gd name="connsiteY4" fmla="*/ 19312 h 21131"/>
                <a:gd name="connsiteX5" fmla="*/ 4679 w 30243"/>
                <a:gd name="connsiteY5" fmla="*/ 20983 h 21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43" h="21131">
                  <a:moveTo>
                    <a:pt x="4679" y="20983"/>
                  </a:moveTo>
                  <a:cubicBezTo>
                    <a:pt x="12292" y="17269"/>
                    <a:pt x="19905" y="13370"/>
                    <a:pt x="27147" y="9099"/>
                  </a:cubicBezTo>
                  <a:cubicBezTo>
                    <a:pt x="29561" y="7613"/>
                    <a:pt x="31790" y="5014"/>
                    <a:pt x="28819" y="0"/>
                  </a:cubicBezTo>
                  <a:cubicBezTo>
                    <a:pt x="18234" y="3157"/>
                    <a:pt x="8578" y="6871"/>
                    <a:pt x="1151" y="14484"/>
                  </a:cubicBezTo>
                  <a:cubicBezTo>
                    <a:pt x="222" y="15598"/>
                    <a:pt x="-335" y="18198"/>
                    <a:pt x="222" y="19312"/>
                  </a:cubicBezTo>
                  <a:cubicBezTo>
                    <a:pt x="779" y="20426"/>
                    <a:pt x="3565" y="21540"/>
                    <a:pt x="4679" y="20983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3" name="Полилиния: фигура 1332">
              <a:extLst>
                <a:ext uri="{FF2B5EF4-FFF2-40B4-BE49-F238E27FC236}">
                  <a16:creationId xmlns:a16="http://schemas.microsoft.com/office/drawing/2014/main" id="{ED4AE400-2F63-6974-1079-802C53BD0D97}"/>
                </a:ext>
              </a:extLst>
            </p:cNvPr>
            <p:cNvSpPr/>
            <p:nvPr/>
          </p:nvSpPr>
          <p:spPr>
            <a:xfrm>
              <a:off x="12161421" y="2915033"/>
              <a:ext cx="22945" cy="19126"/>
            </a:xfrm>
            <a:custGeom>
              <a:avLst/>
              <a:gdLst>
                <a:gd name="connsiteX0" fmla="*/ 22945 w 22945"/>
                <a:gd name="connsiteY0" fmla="*/ 0 h 19126"/>
                <a:gd name="connsiteX1" fmla="*/ 291 w 22945"/>
                <a:gd name="connsiteY1" fmla="*/ 19126 h 19126"/>
                <a:gd name="connsiteX2" fmla="*/ 22945 w 22945"/>
                <a:gd name="connsiteY2" fmla="*/ 0 h 19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45" h="19126">
                  <a:moveTo>
                    <a:pt x="22945" y="0"/>
                  </a:moveTo>
                  <a:cubicBezTo>
                    <a:pt x="2519" y="4828"/>
                    <a:pt x="-1195" y="8170"/>
                    <a:pt x="291" y="19126"/>
                  </a:cubicBezTo>
                  <a:cubicBezTo>
                    <a:pt x="8833" y="15412"/>
                    <a:pt x="15889" y="10584"/>
                    <a:pt x="22945" y="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4" name="Полилиния: фигура 1333">
              <a:extLst>
                <a:ext uri="{FF2B5EF4-FFF2-40B4-BE49-F238E27FC236}">
                  <a16:creationId xmlns:a16="http://schemas.microsoft.com/office/drawing/2014/main" id="{573DC215-3EA3-A031-A92C-4F334F8925CC}"/>
                </a:ext>
              </a:extLst>
            </p:cNvPr>
            <p:cNvSpPr/>
            <p:nvPr/>
          </p:nvSpPr>
          <p:spPr>
            <a:xfrm>
              <a:off x="11943521" y="2619600"/>
              <a:ext cx="11146" cy="23211"/>
            </a:xfrm>
            <a:custGeom>
              <a:avLst/>
              <a:gdLst>
                <a:gd name="connsiteX0" fmla="*/ 8547 w 11146"/>
                <a:gd name="connsiteY0" fmla="*/ 18940 h 23211"/>
                <a:gd name="connsiteX1" fmla="*/ 11146 w 11146"/>
                <a:gd name="connsiteY1" fmla="*/ 4642 h 23211"/>
                <a:gd name="connsiteX2" fmla="*/ 7061 w 11146"/>
                <a:gd name="connsiteY2" fmla="*/ 0 h 23211"/>
                <a:gd name="connsiteX3" fmla="*/ 1676 w 11146"/>
                <a:gd name="connsiteY3" fmla="*/ 3900 h 23211"/>
                <a:gd name="connsiteX4" fmla="*/ 3162 w 11146"/>
                <a:gd name="connsiteY4" fmla="*/ 23211 h 23211"/>
                <a:gd name="connsiteX5" fmla="*/ 8547 w 11146"/>
                <a:gd name="connsiteY5" fmla="*/ 18940 h 2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46" h="23211">
                  <a:moveTo>
                    <a:pt x="8547" y="18940"/>
                  </a:moveTo>
                  <a:cubicBezTo>
                    <a:pt x="9846" y="14298"/>
                    <a:pt x="10961" y="9470"/>
                    <a:pt x="11146" y="4642"/>
                  </a:cubicBezTo>
                  <a:cubicBezTo>
                    <a:pt x="11146" y="2971"/>
                    <a:pt x="8547" y="0"/>
                    <a:pt x="7061" y="0"/>
                  </a:cubicBezTo>
                  <a:cubicBezTo>
                    <a:pt x="5204" y="0"/>
                    <a:pt x="2419" y="2043"/>
                    <a:pt x="1676" y="3900"/>
                  </a:cubicBezTo>
                  <a:cubicBezTo>
                    <a:pt x="-924" y="9656"/>
                    <a:pt x="-552" y="15598"/>
                    <a:pt x="3162" y="23211"/>
                  </a:cubicBezTo>
                  <a:cubicBezTo>
                    <a:pt x="5947" y="20983"/>
                    <a:pt x="8175" y="20240"/>
                    <a:pt x="8547" y="18940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5" name="Полилиния: фигура 1334">
              <a:extLst>
                <a:ext uri="{FF2B5EF4-FFF2-40B4-BE49-F238E27FC236}">
                  <a16:creationId xmlns:a16="http://schemas.microsoft.com/office/drawing/2014/main" id="{97B980C8-49C2-C9C0-E73B-67D97A53E416}"/>
                </a:ext>
              </a:extLst>
            </p:cNvPr>
            <p:cNvSpPr/>
            <p:nvPr/>
          </p:nvSpPr>
          <p:spPr>
            <a:xfrm>
              <a:off x="11927557" y="2764995"/>
              <a:ext cx="7056" cy="7984"/>
            </a:xfrm>
            <a:custGeom>
              <a:avLst/>
              <a:gdLst>
                <a:gd name="connsiteX0" fmla="*/ 0 w 7056"/>
                <a:gd name="connsiteY0" fmla="*/ 2414 h 7984"/>
                <a:gd name="connsiteX1" fmla="*/ 3342 w 7056"/>
                <a:gd name="connsiteY1" fmla="*/ 7985 h 7984"/>
                <a:gd name="connsiteX2" fmla="*/ 7056 w 7056"/>
                <a:gd name="connsiteY2" fmla="*/ 5571 h 7984"/>
                <a:gd name="connsiteX3" fmla="*/ 3528 w 7056"/>
                <a:gd name="connsiteY3" fmla="*/ 0 h 7984"/>
                <a:gd name="connsiteX4" fmla="*/ 0 w 7056"/>
                <a:gd name="connsiteY4" fmla="*/ 2414 h 7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56" h="7984">
                  <a:moveTo>
                    <a:pt x="0" y="2414"/>
                  </a:moveTo>
                  <a:cubicBezTo>
                    <a:pt x="928" y="4271"/>
                    <a:pt x="2228" y="6128"/>
                    <a:pt x="3342" y="7985"/>
                  </a:cubicBezTo>
                  <a:cubicBezTo>
                    <a:pt x="4642" y="7242"/>
                    <a:pt x="5756" y="6499"/>
                    <a:pt x="7056" y="5571"/>
                  </a:cubicBezTo>
                  <a:cubicBezTo>
                    <a:pt x="5942" y="3714"/>
                    <a:pt x="4642" y="1857"/>
                    <a:pt x="3528" y="0"/>
                  </a:cubicBezTo>
                  <a:cubicBezTo>
                    <a:pt x="1671" y="1300"/>
                    <a:pt x="0" y="2414"/>
                    <a:pt x="0" y="2414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6" name="Полилиния: фигура 1335">
              <a:extLst>
                <a:ext uri="{FF2B5EF4-FFF2-40B4-BE49-F238E27FC236}">
                  <a16:creationId xmlns:a16="http://schemas.microsoft.com/office/drawing/2014/main" id="{5C5A0C51-D59B-9BFE-3FC5-AAE55A74BCD6}"/>
                </a:ext>
              </a:extLst>
            </p:cNvPr>
            <p:cNvSpPr/>
            <p:nvPr/>
          </p:nvSpPr>
          <p:spPr>
            <a:xfrm>
              <a:off x="11649021" y="3942972"/>
              <a:ext cx="13555" cy="8399"/>
            </a:xfrm>
            <a:custGeom>
              <a:avLst/>
              <a:gdLst>
                <a:gd name="connsiteX0" fmla="*/ 0 w 13555"/>
                <a:gd name="connsiteY0" fmla="*/ 3943 h 8399"/>
                <a:gd name="connsiteX1" fmla="*/ 3900 w 13555"/>
                <a:gd name="connsiteY1" fmla="*/ 8400 h 8399"/>
                <a:gd name="connsiteX2" fmla="*/ 13555 w 13555"/>
                <a:gd name="connsiteY2" fmla="*/ 4872 h 8399"/>
                <a:gd name="connsiteX3" fmla="*/ 6499 w 13555"/>
                <a:gd name="connsiteY3" fmla="*/ 229 h 8399"/>
                <a:gd name="connsiteX4" fmla="*/ 0 w 13555"/>
                <a:gd name="connsiteY4" fmla="*/ 3943 h 8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55" h="8399">
                  <a:moveTo>
                    <a:pt x="0" y="3943"/>
                  </a:moveTo>
                  <a:cubicBezTo>
                    <a:pt x="0" y="5614"/>
                    <a:pt x="2414" y="8400"/>
                    <a:pt x="3900" y="8400"/>
                  </a:cubicBezTo>
                  <a:cubicBezTo>
                    <a:pt x="6313" y="8400"/>
                    <a:pt x="8727" y="6728"/>
                    <a:pt x="13555" y="4872"/>
                  </a:cubicBezTo>
                  <a:cubicBezTo>
                    <a:pt x="9842" y="2458"/>
                    <a:pt x="8356" y="601"/>
                    <a:pt x="6499" y="229"/>
                  </a:cubicBezTo>
                  <a:cubicBezTo>
                    <a:pt x="3528" y="-328"/>
                    <a:pt x="0" y="-142"/>
                    <a:pt x="0" y="3943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7" name="Полилиния: фигура 1336">
              <a:extLst>
                <a:ext uri="{FF2B5EF4-FFF2-40B4-BE49-F238E27FC236}">
                  <a16:creationId xmlns:a16="http://schemas.microsoft.com/office/drawing/2014/main" id="{19CCFE01-77C6-70CC-C550-3AE2657105CF}"/>
                </a:ext>
              </a:extLst>
            </p:cNvPr>
            <p:cNvSpPr/>
            <p:nvPr/>
          </p:nvSpPr>
          <p:spPr>
            <a:xfrm>
              <a:off x="11957081" y="2582212"/>
              <a:ext cx="10955" cy="7483"/>
            </a:xfrm>
            <a:custGeom>
              <a:avLst/>
              <a:gdLst>
                <a:gd name="connsiteX0" fmla="*/ 2600 w 10955"/>
                <a:gd name="connsiteY0" fmla="*/ 6935 h 7483"/>
                <a:gd name="connsiteX1" fmla="*/ 10956 w 10955"/>
                <a:gd name="connsiteY1" fmla="*/ 7120 h 7483"/>
                <a:gd name="connsiteX2" fmla="*/ 6499 w 10955"/>
                <a:gd name="connsiteY2" fmla="*/ 250 h 7483"/>
                <a:gd name="connsiteX3" fmla="*/ 0 w 10955"/>
                <a:gd name="connsiteY3" fmla="*/ 993 h 7483"/>
                <a:gd name="connsiteX4" fmla="*/ 2600 w 10955"/>
                <a:gd name="connsiteY4" fmla="*/ 6935 h 7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55" h="7483">
                  <a:moveTo>
                    <a:pt x="2600" y="6935"/>
                  </a:moveTo>
                  <a:cubicBezTo>
                    <a:pt x="4085" y="8049"/>
                    <a:pt x="6871" y="7120"/>
                    <a:pt x="10956" y="7120"/>
                  </a:cubicBezTo>
                  <a:cubicBezTo>
                    <a:pt x="8913" y="3778"/>
                    <a:pt x="8170" y="993"/>
                    <a:pt x="6499" y="250"/>
                  </a:cubicBezTo>
                  <a:cubicBezTo>
                    <a:pt x="4828" y="-493"/>
                    <a:pt x="2228" y="621"/>
                    <a:pt x="0" y="993"/>
                  </a:cubicBezTo>
                  <a:cubicBezTo>
                    <a:pt x="928" y="3035"/>
                    <a:pt x="1114" y="6006"/>
                    <a:pt x="2600" y="6935"/>
                  </a:cubicBezTo>
                  <a:close/>
                </a:path>
              </a:pathLst>
            </a:custGeom>
            <a:solidFill>
              <a:srgbClr val="0000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8" name="Полилиния: фигура 1337">
              <a:extLst>
                <a:ext uri="{FF2B5EF4-FFF2-40B4-BE49-F238E27FC236}">
                  <a16:creationId xmlns:a16="http://schemas.microsoft.com/office/drawing/2014/main" id="{AE07215D-2DFA-0475-7942-BDDC8EF73F35}"/>
                </a:ext>
              </a:extLst>
            </p:cNvPr>
            <p:cNvSpPr/>
            <p:nvPr/>
          </p:nvSpPr>
          <p:spPr>
            <a:xfrm>
              <a:off x="11226390" y="2683291"/>
              <a:ext cx="1100189" cy="196215"/>
            </a:xfrm>
            <a:custGeom>
              <a:avLst/>
              <a:gdLst>
                <a:gd name="connsiteX0" fmla="*/ 90246 w 1100189"/>
                <a:gd name="connsiteY0" fmla="*/ 124041 h 196215"/>
                <a:gd name="connsiteX1" fmla="*/ 127569 w 1100189"/>
                <a:gd name="connsiteY1" fmla="*/ 134068 h 196215"/>
                <a:gd name="connsiteX2" fmla="*/ 166750 w 1100189"/>
                <a:gd name="connsiteY2" fmla="*/ 142239 h 196215"/>
                <a:gd name="connsiteX3" fmla="*/ 221900 w 1100189"/>
                <a:gd name="connsiteY3" fmla="*/ 156723 h 196215"/>
                <a:gd name="connsiteX4" fmla="*/ 263309 w 1100189"/>
                <a:gd name="connsiteY4" fmla="*/ 164522 h 196215"/>
                <a:gd name="connsiteX5" fmla="*/ 283364 w 1100189"/>
                <a:gd name="connsiteY5" fmla="*/ 167493 h 196215"/>
                <a:gd name="connsiteX6" fmla="*/ 341113 w 1100189"/>
                <a:gd name="connsiteY6" fmla="*/ 178820 h 196215"/>
                <a:gd name="connsiteX7" fmla="*/ 467754 w 1100189"/>
                <a:gd name="connsiteY7" fmla="*/ 192932 h 196215"/>
                <a:gd name="connsiteX8" fmla="*/ 554472 w 1100189"/>
                <a:gd name="connsiteY8" fmla="*/ 195903 h 196215"/>
                <a:gd name="connsiteX9" fmla="*/ 609807 w 1100189"/>
                <a:gd name="connsiteY9" fmla="*/ 195346 h 196215"/>
                <a:gd name="connsiteX10" fmla="*/ 685383 w 1100189"/>
                <a:gd name="connsiteY10" fmla="*/ 192375 h 196215"/>
                <a:gd name="connsiteX11" fmla="*/ 745733 w 1100189"/>
                <a:gd name="connsiteY11" fmla="*/ 183834 h 196215"/>
                <a:gd name="connsiteX12" fmla="*/ 808125 w 1100189"/>
                <a:gd name="connsiteY12" fmla="*/ 177334 h 196215"/>
                <a:gd name="connsiteX13" fmla="*/ 884072 w 1100189"/>
                <a:gd name="connsiteY13" fmla="*/ 163222 h 196215"/>
                <a:gd name="connsiteX14" fmla="*/ 954635 w 1100189"/>
                <a:gd name="connsiteY14" fmla="*/ 149481 h 196215"/>
                <a:gd name="connsiteX15" fmla="*/ 977660 w 1100189"/>
                <a:gd name="connsiteY15" fmla="*/ 143724 h 196215"/>
                <a:gd name="connsiteX16" fmla="*/ 1025568 w 1100189"/>
                <a:gd name="connsiteY16" fmla="*/ 124970 h 196215"/>
                <a:gd name="connsiteX17" fmla="*/ 1083689 w 1100189"/>
                <a:gd name="connsiteY17" fmla="*/ 90246 h 196215"/>
                <a:gd name="connsiteX18" fmla="*/ 1093345 w 1100189"/>
                <a:gd name="connsiteY18" fmla="*/ 44009 h 196215"/>
                <a:gd name="connsiteX19" fmla="*/ 1076819 w 1100189"/>
                <a:gd name="connsiteY19" fmla="*/ 36767 h 196215"/>
                <a:gd name="connsiteX20" fmla="*/ 1068277 w 1100189"/>
                <a:gd name="connsiteY20" fmla="*/ 70005 h 196215"/>
                <a:gd name="connsiteX21" fmla="*/ 1055093 w 1100189"/>
                <a:gd name="connsiteY21" fmla="*/ 85046 h 196215"/>
                <a:gd name="connsiteX22" fmla="*/ 1024826 w 1100189"/>
                <a:gd name="connsiteY22" fmla="*/ 98787 h 196215"/>
                <a:gd name="connsiteX23" fmla="*/ 971904 w 1100189"/>
                <a:gd name="connsiteY23" fmla="*/ 114757 h 196215"/>
                <a:gd name="connsiteX24" fmla="*/ 923624 w 1100189"/>
                <a:gd name="connsiteY24" fmla="*/ 126455 h 196215"/>
                <a:gd name="connsiteX25" fmla="*/ 914711 w 1100189"/>
                <a:gd name="connsiteY25" fmla="*/ 128498 h 196215"/>
                <a:gd name="connsiteX26" fmla="*/ 861047 w 1100189"/>
                <a:gd name="connsiteY26" fmla="*/ 140939 h 196215"/>
                <a:gd name="connsiteX27" fmla="*/ 784356 w 1100189"/>
                <a:gd name="connsiteY27" fmla="*/ 150781 h 196215"/>
                <a:gd name="connsiteX28" fmla="*/ 751303 w 1100189"/>
                <a:gd name="connsiteY28" fmla="*/ 153937 h 196215"/>
                <a:gd name="connsiteX29" fmla="*/ 683341 w 1100189"/>
                <a:gd name="connsiteY29" fmla="*/ 160437 h 196215"/>
                <a:gd name="connsiteX30" fmla="*/ 641003 w 1100189"/>
                <a:gd name="connsiteY30" fmla="*/ 163222 h 196215"/>
                <a:gd name="connsiteX31" fmla="*/ 600523 w 1100189"/>
                <a:gd name="connsiteY31" fmla="*/ 165264 h 196215"/>
                <a:gd name="connsiteX32" fmla="*/ 583996 w 1100189"/>
                <a:gd name="connsiteY32" fmla="*/ 165264 h 196215"/>
                <a:gd name="connsiteX33" fmla="*/ 500993 w 1100189"/>
                <a:gd name="connsiteY33" fmla="*/ 163408 h 196215"/>
                <a:gd name="connsiteX34" fmla="*/ 478896 w 1100189"/>
                <a:gd name="connsiteY34" fmla="*/ 162293 h 196215"/>
                <a:gd name="connsiteX35" fmla="*/ 399606 w 1100189"/>
                <a:gd name="connsiteY35" fmla="*/ 156723 h 196215"/>
                <a:gd name="connsiteX36" fmla="*/ 348170 w 1100189"/>
                <a:gd name="connsiteY36" fmla="*/ 151709 h 196215"/>
                <a:gd name="connsiteX37" fmla="*/ 284106 w 1100189"/>
                <a:gd name="connsiteY37" fmla="*/ 144096 h 196215"/>
                <a:gd name="connsiteX38" fmla="*/ 216701 w 1100189"/>
                <a:gd name="connsiteY38" fmla="*/ 132583 h 196215"/>
                <a:gd name="connsiteX39" fmla="*/ 116799 w 1100189"/>
                <a:gd name="connsiteY39" fmla="*/ 106958 h 196215"/>
                <a:gd name="connsiteX40" fmla="*/ 59421 w 1100189"/>
                <a:gd name="connsiteY40" fmla="*/ 86903 h 196215"/>
                <a:gd name="connsiteX41" fmla="*/ 39181 w 1100189"/>
                <a:gd name="connsiteY41" fmla="*/ 66106 h 196215"/>
                <a:gd name="connsiteX42" fmla="*/ 50322 w 1100189"/>
                <a:gd name="connsiteY42" fmla="*/ 57007 h 196215"/>
                <a:gd name="connsiteX43" fmla="*/ 75019 w 1100189"/>
                <a:gd name="connsiteY43" fmla="*/ 44751 h 196215"/>
                <a:gd name="connsiteX44" fmla="*/ 138154 w 1100189"/>
                <a:gd name="connsiteY44" fmla="*/ 23954 h 196215"/>
                <a:gd name="connsiteX45" fmla="*/ 151523 w 1100189"/>
                <a:gd name="connsiteY45" fmla="*/ 18755 h 196215"/>
                <a:gd name="connsiteX46" fmla="*/ 146510 w 1100189"/>
                <a:gd name="connsiteY46" fmla="*/ 0 h 196215"/>
                <a:gd name="connsiteX47" fmla="*/ 140011 w 1100189"/>
                <a:gd name="connsiteY47" fmla="*/ 1300 h 196215"/>
                <a:gd name="connsiteX48" fmla="*/ 83375 w 1100189"/>
                <a:gd name="connsiteY48" fmla="*/ 17269 h 196215"/>
                <a:gd name="connsiteX49" fmla="*/ 41223 w 1100189"/>
                <a:gd name="connsiteY49" fmla="*/ 34353 h 196215"/>
                <a:gd name="connsiteX50" fmla="*/ 32867 w 1100189"/>
                <a:gd name="connsiteY50" fmla="*/ 38067 h 196215"/>
                <a:gd name="connsiteX51" fmla="*/ 0 w 1100189"/>
                <a:gd name="connsiteY51" fmla="*/ 66106 h 196215"/>
                <a:gd name="connsiteX52" fmla="*/ 29339 w 1100189"/>
                <a:gd name="connsiteY52" fmla="*/ 98973 h 196215"/>
                <a:gd name="connsiteX53" fmla="*/ 90246 w 1100189"/>
                <a:gd name="connsiteY53" fmla="*/ 124041 h 19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100189" h="196215">
                  <a:moveTo>
                    <a:pt x="90246" y="124041"/>
                  </a:moveTo>
                  <a:cubicBezTo>
                    <a:pt x="102687" y="127755"/>
                    <a:pt x="114942" y="131655"/>
                    <a:pt x="127569" y="134068"/>
                  </a:cubicBezTo>
                  <a:cubicBezTo>
                    <a:pt x="140753" y="136482"/>
                    <a:pt x="153752" y="138525"/>
                    <a:pt x="166750" y="142239"/>
                  </a:cubicBezTo>
                  <a:cubicBezTo>
                    <a:pt x="184948" y="147438"/>
                    <a:pt x="203888" y="150781"/>
                    <a:pt x="221900" y="156723"/>
                  </a:cubicBezTo>
                  <a:cubicBezTo>
                    <a:pt x="235455" y="161365"/>
                    <a:pt x="249382" y="162665"/>
                    <a:pt x="263309" y="164522"/>
                  </a:cubicBezTo>
                  <a:cubicBezTo>
                    <a:pt x="269994" y="165450"/>
                    <a:pt x="276679" y="166193"/>
                    <a:pt x="283364" y="167493"/>
                  </a:cubicBezTo>
                  <a:cubicBezTo>
                    <a:pt x="302675" y="171207"/>
                    <a:pt x="321616" y="176777"/>
                    <a:pt x="341113" y="178820"/>
                  </a:cubicBezTo>
                  <a:cubicBezTo>
                    <a:pt x="383265" y="183648"/>
                    <a:pt x="425231" y="189961"/>
                    <a:pt x="467754" y="192932"/>
                  </a:cubicBezTo>
                  <a:cubicBezTo>
                    <a:pt x="496722" y="194975"/>
                    <a:pt x="525504" y="194604"/>
                    <a:pt x="554472" y="195903"/>
                  </a:cubicBezTo>
                  <a:cubicBezTo>
                    <a:pt x="572855" y="196646"/>
                    <a:pt x="591424" y="195903"/>
                    <a:pt x="609807" y="195346"/>
                  </a:cubicBezTo>
                  <a:cubicBezTo>
                    <a:pt x="635061" y="194604"/>
                    <a:pt x="660315" y="194418"/>
                    <a:pt x="685383" y="192375"/>
                  </a:cubicBezTo>
                  <a:cubicBezTo>
                    <a:pt x="705624" y="190704"/>
                    <a:pt x="725678" y="187176"/>
                    <a:pt x="745733" y="183834"/>
                  </a:cubicBezTo>
                  <a:cubicBezTo>
                    <a:pt x="766344" y="180491"/>
                    <a:pt x="787327" y="180120"/>
                    <a:pt x="808125" y="177334"/>
                  </a:cubicBezTo>
                  <a:cubicBezTo>
                    <a:pt x="833750" y="173806"/>
                    <a:pt x="859004" y="169350"/>
                    <a:pt x="884072" y="163222"/>
                  </a:cubicBezTo>
                  <a:cubicBezTo>
                    <a:pt x="907283" y="157465"/>
                    <a:pt x="931052" y="154123"/>
                    <a:pt x="954635" y="149481"/>
                  </a:cubicBezTo>
                  <a:cubicBezTo>
                    <a:pt x="962433" y="147995"/>
                    <a:pt x="971161" y="147624"/>
                    <a:pt x="977660" y="143724"/>
                  </a:cubicBezTo>
                  <a:cubicBezTo>
                    <a:pt x="992701" y="134626"/>
                    <a:pt x="1009970" y="132397"/>
                    <a:pt x="1025568" y="124970"/>
                  </a:cubicBezTo>
                  <a:cubicBezTo>
                    <a:pt x="1045994" y="115128"/>
                    <a:pt x="1066792" y="105844"/>
                    <a:pt x="1083689" y="90246"/>
                  </a:cubicBezTo>
                  <a:cubicBezTo>
                    <a:pt x="1102816" y="72605"/>
                    <a:pt x="1104301" y="67034"/>
                    <a:pt x="1093345" y="44009"/>
                  </a:cubicBezTo>
                  <a:cubicBezTo>
                    <a:pt x="1089817" y="36581"/>
                    <a:pt x="1084246" y="34724"/>
                    <a:pt x="1076819" y="36767"/>
                  </a:cubicBezTo>
                  <a:cubicBezTo>
                    <a:pt x="1076447" y="49765"/>
                    <a:pt x="1074034" y="59421"/>
                    <a:pt x="1068277" y="70005"/>
                  </a:cubicBezTo>
                  <a:cubicBezTo>
                    <a:pt x="1064935" y="75947"/>
                    <a:pt x="1061592" y="81889"/>
                    <a:pt x="1055093" y="85046"/>
                  </a:cubicBezTo>
                  <a:cubicBezTo>
                    <a:pt x="1045066" y="89689"/>
                    <a:pt x="1035224" y="95259"/>
                    <a:pt x="1024826" y="98787"/>
                  </a:cubicBezTo>
                  <a:cubicBezTo>
                    <a:pt x="1007371" y="104729"/>
                    <a:pt x="989544" y="109186"/>
                    <a:pt x="971904" y="114757"/>
                  </a:cubicBezTo>
                  <a:cubicBezTo>
                    <a:pt x="956120" y="119770"/>
                    <a:pt x="940336" y="125155"/>
                    <a:pt x="923624" y="126455"/>
                  </a:cubicBezTo>
                  <a:cubicBezTo>
                    <a:pt x="920653" y="126641"/>
                    <a:pt x="917496" y="127569"/>
                    <a:pt x="914711" y="128498"/>
                  </a:cubicBezTo>
                  <a:cubicBezTo>
                    <a:pt x="897070" y="134068"/>
                    <a:pt x="879244" y="137782"/>
                    <a:pt x="861047" y="140939"/>
                  </a:cubicBezTo>
                  <a:cubicBezTo>
                    <a:pt x="835607" y="145210"/>
                    <a:pt x="810167" y="149109"/>
                    <a:pt x="784356" y="150781"/>
                  </a:cubicBezTo>
                  <a:cubicBezTo>
                    <a:pt x="773401" y="151523"/>
                    <a:pt x="762259" y="152823"/>
                    <a:pt x="751303" y="153937"/>
                  </a:cubicBezTo>
                  <a:cubicBezTo>
                    <a:pt x="728649" y="156166"/>
                    <a:pt x="705995" y="158580"/>
                    <a:pt x="683341" y="160437"/>
                  </a:cubicBezTo>
                  <a:cubicBezTo>
                    <a:pt x="669228" y="161551"/>
                    <a:pt x="654930" y="160622"/>
                    <a:pt x="641003" y="163222"/>
                  </a:cubicBezTo>
                  <a:cubicBezTo>
                    <a:pt x="627448" y="165636"/>
                    <a:pt x="614078" y="165079"/>
                    <a:pt x="600523" y="165264"/>
                  </a:cubicBezTo>
                  <a:cubicBezTo>
                    <a:pt x="594952" y="165264"/>
                    <a:pt x="589381" y="165264"/>
                    <a:pt x="583996" y="165264"/>
                  </a:cubicBezTo>
                  <a:cubicBezTo>
                    <a:pt x="556329" y="164893"/>
                    <a:pt x="528661" y="166936"/>
                    <a:pt x="500993" y="163408"/>
                  </a:cubicBezTo>
                  <a:cubicBezTo>
                    <a:pt x="493751" y="162479"/>
                    <a:pt x="486138" y="162851"/>
                    <a:pt x="478896" y="162293"/>
                  </a:cubicBezTo>
                  <a:cubicBezTo>
                    <a:pt x="452528" y="160437"/>
                    <a:pt x="426160" y="158951"/>
                    <a:pt x="399606" y="156723"/>
                  </a:cubicBezTo>
                  <a:cubicBezTo>
                    <a:pt x="382522" y="155237"/>
                    <a:pt x="365439" y="151895"/>
                    <a:pt x="348170" y="151709"/>
                  </a:cubicBezTo>
                  <a:cubicBezTo>
                    <a:pt x="326444" y="151523"/>
                    <a:pt x="305275" y="147438"/>
                    <a:pt x="284106" y="144096"/>
                  </a:cubicBezTo>
                  <a:cubicBezTo>
                    <a:pt x="261638" y="140568"/>
                    <a:pt x="239169" y="136297"/>
                    <a:pt x="216701" y="132583"/>
                  </a:cubicBezTo>
                  <a:cubicBezTo>
                    <a:pt x="182534" y="127198"/>
                    <a:pt x="149295" y="118656"/>
                    <a:pt x="116799" y="106958"/>
                  </a:cubicBezTo>
                  <a:cubicBezTo>
                    <a:pt x="97673" y="100087"/>
                    <a:pt x="78547" y="93402"/>
                    <a:pt x="59421" y="86903"/>
                  </a:cubicBezTo>
                  <a:cubicBezTo>
                    <a:pt x="49394" y="83561"/>
                    <a:pt x="42709" y="77247"/>
                    <a:pt x="39181" y="66106"/>
                  </a:cubicBezTo>
                  <a:cubicBezTo>
                    <a:pt x="42894" y="63135"/>
                    <a:pt x="46237" y="59421"/>
                    <a:pt x="50322" y="57007"/>
                  </a:cubicBezTo>
                  <a:cubicBezTo>
                    <a:pt x="58307" y="52365"/>
                    <a:pt x="66477" y="47722"/>
                    <a:pt x="75019" y="44751"/>
                  </a:cubicBezTo>
                  <a:cubicBezTo>
                    <a:pt x="95816" y="37324"/>
                    <a:pt x="117171" y="30825"/>
                    <a:pt x="138154" y="23954"/>
                  </a:cubicBezTo>
                  <a:cubicBezTo>
                    <a:pt x="142796" y="22469"/>
                    <a:pt x="147067" y="20426"/>
                    <a:pt x="151523" y="18755"/>
                  </a:cubicBezTo>
                  <a:cubicBezTo>
                    <a:pt x="151523" y="11699"/>
                    <a:pt x="152080" y="5571"/>
                    <a:pt x="146510" y="0"/>
                  </a:cubicBezTo>
                  <a:cubicBezTo>
                    <a:pt x="144467" y="371"/>
                    <a:pt x="142239" y="557"/>
                    <a:pt x="140011" y="1300"/>
                  </a:cubicBezTo>
                  <a:cubicBezTo>
                    <a:pt x="121070" y="6499"/>
                    <a:pt x="102130" y="11513"/>
                    <a:pt x="83375" y="17269"/>
                  </a:cubicBezTo>
                  <a:cubicBezTo>
                    <a:pt x="68891" y="21726"/>
                    <a:pt x="53107" y="23026"/>
                    <a:pt x="41223" y="34353"/>
                  </a:cubicBezTo>
                  <a:cubicBezTo>
                    <a:pt x="39181" y="36395"/>
                    <a:pt x="35838" y="37138"/>
                    <a:pt x="32867" y="38067"/>
                  </a:cubicBezTo>
                  <a:cubicBezTo>
                    <a:pt x="18383" y="43266"/>
                    <a:pt x="7613" y="53107"/>
                    <a:pt x="0" y="66106"/>
                  </a:cubicBezTo>
                  <a:cubicBezTo>
                    <a:pt x="2600" y="85046"/>
                    <a:pt x="15784" y="92660"/>
                    <a:pt x="29339" y="98973"/>
                  </a:cubicBezTo>
                  <a:cubicBezTo>
                    <a:pt x="48837" y="108443"/>
                    <a:pt x="68891" y="117728"/>
                    <a:pt x="90246" y="124041"/>
                  </a:cubicBezTo>
                  <a:close/>
                </a:path>
              </a:pathLst>
            </a:custGeom>
            <a:solidFill>
              <a:srgbClr val="CFE4F9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39" name="Полилиния: фигура 1338">
              <a:extLst>
                <a:ext uri="{FF2B5EF4-FFF2-40B4-BE49-F238E27FC236}">
                  <a16:creationId xmlns:a16="http://schemas.microsoft.com/office/drawing/2014/main" id="{F6DC30FC-015F-9F17-3551-096790D003E9}"/>
                </a:ext>
              </a:extLst>
            </p:cNvPr>
            <p:cNvSpPr/>
            <p:nvPr/>
          </p:nvSpPr>
          <p:spPr>
            <a:xfrm>
              <a:off x="11292867" y="2724329"/>
              <a:ext cx="97301" cy="63320"/>
            </a:xfrm>
            <a:custGeom>
              <a:avLst/>
              <a:gdLst>
                <a:gd name="connsiteX0" fmla="*/ 87089 w 97301"/>
                <a:gd name="connsiteY0" fmla="*/ 0 h 63320"/>
                <a:gd name="connsiteX1" fmla="*/ 0 w 97301"/>
                <a:gd name="connsiteY1" fmla="*/ 33053 h 63320"/>
                <a:gd name="connsiteX2" fmla="*/ 41038 w 97301"/>
                <a:gd name="connsiteY2" fmla="*/ 51622 h 63320"/>
                <a:gd name="connsiteX3" fmla="*/ 97302 w 97301"/>
                <a:gd name="connsiteY3" fmla="*/ 63320 h 63320"/>
                <a:gd name="connsiteX4" fmla="*/ 93031 w 97301"/>
                <a:gd name="connsiteY4" fmla="*/ 31382 h 63320"/>
                <a:gd name="connsiteX5" fmla="*/ 87089 w 97301"/>
                <a:gd name="connsiteY5" fmla="*/ 0 h 6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301" h="63320">
                  <a:moveTo>
                    <a:pt x="87089" y="0"/>
                  </a:moveTo>
                  <a:cubicBezTo>
                    <a:pt x="34538" y="9842"/>
                    <a:pt x="20240" y="15598"/>
                    <a:pt x="0" y="33053"/>
                  </a:cubicBezTo>
                  <a:cubicBezTo>
                    <a:pt x="13927" y="41595"/>
                    <a:pt x="27296" y="47165"/>
                    <a:pt x="41038" y="51622"/>
                  </a:cubicBezTo>
                  <a:cubicBezTo>
                    <a:pt x="58864" y="57378"/>
                    <a:pt x="77062" y="61649"/>
                    <a:pt x="97302" y="63320"/>
                  </a:cubicBezTo>
                  <a:cubicBezTo>
                    <a:pt x="95816" y="51622"/>
                    <a:pt x="94145" y="41595"/>
                    <a:pt x="93031" y="31382"/>
                  </a:cubicBezTo>
                  <a:cubicBezTo>
                    <a:pt x="91917" y="20612"/>
                    <a:pt x="92845" y="9656"/>
                    <a:pt x="87089" y="0"/>
                  </a:cubicBezTo>
                  <a:close/>
                </a:path>
              </a:pathLst>
            </a:custGeom>
            <a:solidFill>
              <a:srgbClr val="ABCCD1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0" name="Полилиния: фигура 1339">
              <a:extLst>
                <a:ext uri="{FF2B5EF4-FFF2-40B4-BE49-F238E27FC236}">
                  <a16:creationId xmlns:a16="http://schemas.microsoft.com/office/drawing/2014/main" id="{4F68EA64-0E16-D6DA-97DD-F31E8CFBFFE6}"/>
                </a:ext>
              </a:extLst>
            </p:cNvPr>
            <p:cNvSpPr/>
            <p:nvPr/>
          </p:nvSpPr>
          <p:spPr>
            <a:xfrm>
              <a:off x="12027375" y="2548537"/>
              <a:ext cx="260792" cy="197955"/>
            </a:xfrm>
            <a:custGeom>
              <a:avLst/>
              <a:gdLst>
                <a:gd name="connsiteX0" fmla="*/ 83 w 260792"/>
                <a:gd name="connsiteY0" fmla="*/ 176534 h 197955"/>
                <a:gd name="connsiteX1" fmla="*/ 6954 w 260792"/>
                <a:gd name="connsiteY1" fmla="*/ 190461 h 197955"/>
                <a:gd name="connsiteX2" fmla="*/ 33136 w 260792"/>
                <a:gd name="connsiteY2" fmla="*/ 197889 h 197955"/>
                <a:gd name="connsiteX3" fmla="*/ 99428 w 260792"/>
                <a:gd name="connsiteY3" fmla="*/ 194918 h 197955"/>
                <a:gd name="connsiteX4" fmla="*/ 143622 w 260792"/>
                <a:gd name="connsiteY4" fmla="*/ 191947 h 197955"/>
                <a:gd name="connsiteX5" fmla="*/ 198772 w 260792"/>
                <a:gd name="connsiteY5" fmla="*/ 190275 h 197955"/>
                <a:gd name="connsiteX6" fmla="*/ 260793 w 260792"/>
                <a:gd name="connsiteY6" fmla="*/ 179505 h 197955"/>
                <a:gd name="connsiteX7" fmla="*/ 254479 w 260792"/>
                <a:gd name="connsiteY7" fmla="*/ 169664 h 197955"/>
                <a:gd name="connsiteX8" fmla="*/ 234610 w 260792"/>
                <a:gd name="connsiteY8" fmla="*/ 150352 h 197955"/>
                <a:gd name="connsiteX9" fmla="*/ 190787 w 260792"/>
                <a:gd name="connsiteY9" fmla="*/ 111171 h 197955"/>
                <a:gd name="connsiteX10" fmla="*/ 170919 w 260792"/>
                <a:gd name="connsiteY10" fmla="*/ 92045 h 197955"/>
                <a:gd name="connsiteX11" fmla="*/ 138794 w 260792"/>
                <a:gd name="connsiteY11" fmla="*/ 51565 h 197955"/>
                <a:gd name="connsiteX12" fmla="*/ 101285 w 260792"/>
                <a:gd name="connsiteY12" fmla="*/ 6256 h 197955"/>
                <a:gd name="connsiteX13" fmla="*/ 85130 w 260792"/>
                <a:gd name="connsiteY13" fmla="*/ 128 h 197955"/>
                <a:gd name="connsiteX14" fmla="*/ 56719 w 260792"/>
                <a:gd name="connsiteY14" fmla="*/ 21297 h 197955"/>
                <a:gd name="connsiteX15" fmla="*/ 44092 w 260792"/>
                <a:gd name="connsiteY15" fmla="*/ 45808 h 197955"/>
                <a:gd name="connsiteX16" fmla="*/ 27008 w 260792"/>
                <a:gd name="connsiteY16" fmla="*/ 80347 h 197955"/>
                <a:gd name="connsiteX17" fmla="*/ 27937 w 260792"/>
                <a:gd name="connsiteY17" fmla="*/ 96316 h 197955"/>
                <a:gd name="connsiteX18" fmla="*/ 9182 w 260792"/>
                <a:gd name="connsiteY18" fmla="*/ 135311 h 197955"/>
                <a:gd name="connsiteX19" fmla="*/ 83 w 260792"/>
                <a:gd name="connsiteY19" fmla="*/ 176534 h 197955"/>
                <a:gd name="connsiteX20" fmla="*/ 232011 w 260792"/>
                <a:gd name="connsiteY20" fmla="*/ 166136 h 197955"/>
                <a:gd name="connsiteX21" fmla="*/ 200815 w 260792"/>
                <a:gd name="connsiteY21" fmla="*/ 158522 h 197955"/>
                <a:gd name="connsiteX22" fmla="*/ 232011 w 260792"/>
                <a:gd name="connsiteY22" fmla="*/ 166136 h 197955"/>
                <a:gd name="connsiteX23" fmla="*/ 47806 w 260792"/>
                <a:gd name="connsiteY23" fmla="*/ 183034 h 197955"/>
                <a:gd name="connsiteX24" fmla="*/ 20695 w 260792"/>
                <a:gd name="connsiteY24" fmla="*/ 178206 h 197955"/>
                <a:gd name="connsiteX25" fmla="*/ 24594 w 260792"/>
                <a:gd name="connsiteY25" fmla="*/ 173749 h 197955"/>
                <a:gd name="connsiteX26" fmla="*/ 48920 w 260792"/>
                <a:gd name="connsiteY26" fmla="*/ 179134 h 197955"/>
                <a:gd name="connsiteX27" fmla="*/ 47806 w 260792"/>
                <a:gd name="connsiteY27" fmla="*/ 183034 h 197955"/>
                <a:gd name="connsiteX28" fmla="*/ 55419 w 260792"/>
                <a:gd name="connsiteY28" fmla="*/ 170221 h 197955"/>
                <a:gd name="connsiteX29" fmla="*/ 23480 w 260792"/>
                <a:gd name="connsiteY29" fmla="*/ 159822 h 197955"/>
                <a:gd name="connsiteX30" fmla="*/ 27566 w 260792"/>
                <a:gd name="connsiteY30" fmla="*/ 152580 h 197955"/>
                <a:gd name="connsiteX31" fmla="*/ 62847 w 260792"/>
                <a:gd name="connsiteY31" fmla="*/ 164093 h 197955"/>
                <a:gd name="connsiteX32" fmla="*/ 55419 w 260792"/>
                <a:gd name="connsiteY32" fmla="*/ 170221 h 197955"/>
                <a:gd name="connsiteX33" fmla="*/ 126724 w 260792"/>
                <a:gd name="connsiteY33" fmla="*/ 170221 h 197955"/>
                <a:gd name="connsiteX34" fmla="*/ 115954 w 260792"/>
                <a:gd name="connsiteY34" fmla="*/ 170778 h 197955"/>
                <a:gd name="connsiteX35" fmla="*/ 78630 w 260792"/>
                <a:gd name="connsiteY35" fmla="*/ 161122 h 197955"/>
                <a:gd name="connsiteX36" fmla="*/ 81416 w 260792"/>
                <a:gd name="connsiteY36" fmla="*/ 156480 h 197955"/>
                <a:gd name="connsiteX37" fmla="*/ 93857 w 260792"/>
                <a:gd name="connsiteY37" fmla="*/ 155737 h 197955"/>
                <a:gd name="connsiteX38" fmla="*/ 131181 w 260792"/>
                <a:gd name="connsiteY38" fmla="*/ 164836 h 197955"/>
                <a:gd name="connsiteX39" fmla="*/ 126724 w 260792"/>
                <a:gd name="connsiteY39" fmla="*/ 170221 h 197955"/>
                <a:gd name="connsiteX40" fmla="*/ 103699 w 260792"/>
                <a:gd name="connsiteY40" fmla="*/ 131226 h 197955"/>
                <a:gd name="connsiteX41" fmla="*/ 125796 w 260792"/>
                <a:gd name="connsiteY41" fmla="*/ 143110 h 197955"/>
                <a:gd name="connsiteX42" fmla="*/ 117811 w 260792"/>
                <a:gd name="connsiteY42" fmla="*/ 147381 h 197955"/>
                <a:gd name="connsiteX43" fmla="*/ 102399 w 260792"/>
                <a:gd name="connsiteY43" fmla="*/ 142182 h 197955"/>
                <a:gd name="connsiteX44" fmla="*/ 85130 w 260792"/>
                <a:gd name="connsiteY44" fmla="*/ 137168 h 197955"/>
                <a:gd name="connsiteX45" fmla="*/ 80859 w 260792"/>
                <a:gd name="connsiteY45" fmla="*/ 132711 h 197955"/>
                <a:gd name="connsiteX46" fmla="*/ 86058 w 260792"/>
                <a:gd name="connsiteY46" fmla="*/ 128441 h 197955"/>
                <a:gd name="connsiteX47" fmla="*/ 103699 w 260792"/>
                <a:gd name="connsiteY47" fmla="*/ 131226 h 197955"/>
                <a:gd name="connsiteX48" fmla="*/ 94043 w 260792"/>
                <a:gd name="connsiteY48" fmla="*/ 100030 h 197955"/>
                <a:gd name="connsiteX49" fmla="*/ 103327 w 260792"/>
                <a:gd name="connsiteY49" fmla="*/ 95573 h 197955"/>
                <a:gd name="connsiteX50" fmla="*/ 128581 w 260792"/>
                <a:gd name="connsiteY50" fmla="*/ 116185 h 197955"/>
                <a:gd name="connsiteX51" fmla="*/ 127467 w 260792"/>
                <a:gd name="connsiteY51" fmla="*/ 120827 h 197955"/>
                <a:gd name="connsiteX52" fmla="*/ 124310 w 260792"/>
                <a:gd name="connsiteY52" fmla="*/ 121570 h 197955"/>
                <a:gd name="connsiteX53" fmla="*/ 116697 w 260792"/>
                <a:gd name="connsiteY53" fmla="*/ 116742 h 197955"/>
                <a:gd name="connsiteX54" fmla="*/ 94043 w 260792"/>
                <a:gd name="connsiteY54" fmla="*/ 100030 h 197955"/>
                <a:gd name="connsiteX55" fmla="*/ 165162 w 260792"/>
                <a:gd name="connsiteY55" fmla="*/ 119342 h 197955"/>
                <a:gd name="connsiteX56" fmla="*/ 194130 w 260792"/>
                <a:gd name="connsiteY56" fmla="*/ 136425 h 197955"/>
                <a:gd name="connsiteX57" fmla="*/ 194130 w 260792"/>
                <a:gd name="connsiteY57" fmla="*/ 140696 h 197955"/>
                <a:gd name="connsiteX58" fmla="*/ 187259 w 260792"/>
                <a:gd name="connsiteY58" fmla="*/ 140882 h 197955"/>
                <a:gd name="connsiteX59" fmla="*/ 160334 w 260792"/>
                <a:gd name="connsiteY59" fmla="*/ 123984 h 197955"/>
                <a:gd name="connsiteX60" fmla="*/ 165162 w 260792"/>
                <a:gd name="connsiteY60" fmla="*/ 119342 h 197955"/>
                <a:gd name="connsiteX61" fmla="*/ 184103 w 260792"/>
                <a:gd name="connsiteY61" fmla="*/ 152023 h 197955"/>
                <a:gd name="connsiteX62" fmla="*/ 154206 w 260792"/>
                <a:gd name="connsiteY62" fmla="*/ 148866 h 197955"/>
                <a:gd name="connsiteX63" fmla="*/ 149564 w 260792"/>
                <a:gd name="connsiteY63" fmla="*/ 142182 h 197955"/>
                <a:gd name="connsiteX64" fmla="*/ 184103 w 260792"/>
                <a:gd name="connsiteY64" fmla="*/ 152023 h 197955"/>
                <a:gd name="connsiteX65" fmla="*/ 161448 w 260792"/>
                <a:gd name="connsiteY65" fmla="*/ 167807 h 197955"/>
                <a:gd name="connsiteX66" fmla="*/ 182060 w 260792"/>
                <a:gd name="connsiteY66" fmla="*/ 173192 h 197955"/>
                <a:gd name="connsiteX67" fmla="*/ 183731 w 260792"/>
                <a:gd name="connsiteY67" fmla="*/ 177277 h 197955"/>
                <a:gd name="connsiteX68" fmla="*/ 147707 w 260792"/>
                <a:gd name="connsiteY68" fmla="*/ 176349 h 197955"/>
                <a:gd name="connsiteX69" fmla="*/ 161448 w 260792"/>
                <a:gd name="connsiteY69" fmla="*/ 167807 h 197955"/>
                <a:gd name="connsiteX70" fmla="*/ 117811 w 260792"/>
                <a:gd name="connsiteY70" fmla="*/ 68091 h 197955"/>
                <a:gd name="connsiteX71" fmla="*/ 144551 w 260792"/>
                <a:gd name="connsiteY71" fmla="*/ 97430 h 197955"/>
                <a:gd name="connsiteX72" fmla="*/ 143808 w 260792"/>
                <a:gd name="connsiteY72" fmla="*/ 98916 h 197955"/>
                <a:gd name="connsiteX73" fmla="*/ 109269 w 260792"/>
                <a:gd name="connsiteY73" fmla="*/ 69391 h 197955"/>
                <a:gd name="connsiteX74" fmla="*/ 117811 w 260792"/>
                <a:gd name="connsiteY74" fmla="*/ 68091 h 197955"/>
                <a:gd name="connsiteX75" fmla="*/ 81973 w 260792"/>
                <a:gd name="connsiteY75" fmla="*/ 20554 h 197955"/>
                <a:gd name="connsiteX76" fmla="*/ 88286 w 260792"/>
                <a:gd name="connsiteY76" fmla="*/ 20740 h 197955"/>
                <a:gd name="connsiteX77" fmla="*/ 112055 w 260792"/>
                <a:gd name="connsiteY77" fmla="*/ 43580 h 197955"/>
                <a:gd name="connsiteX78" fmla="*/ 112055 w 260792"/>
                <a:gd name="connsiteY78" fmla="*/ 48408 h 197955"/>
                <a:gd name="connsiteX79" fmla="*/ 108898 w 260792"/>
                <a:gd name="connsiteY79" fmla="*/ 49894 h 197955"/>
                <a:gd name="connsiteX80" fmla="*/ 107227 w 260792"/>
                <a:gd name="connsiteY80" fmla="*/ 49522 h 197955"/>
                <a:gd name="connsiteX81" fmla="*/ 81044 w 260792"/>
                <a:gd name="connsiteY81" fmla="*/ 26682 h 197955"/>
                <a:gd name="connsiteX82" fmla="*/ 81973 w 260792"/>
                <a:gd name="connsiteY82" fmla="*/ 20554 h 197955"/>
                <a:gd name="connsiteX83" fmla="*/ 55605 w 260792"/>
                <a:gd name="connsiteY83" fmla="*/ 44508 h 197955"/>
                <a:gd name="connsiteX84" fmla="*/ 60061 w 260792"/>
                <a:gd name="connsiteY84" fmla="*/ 43023 h 197955"/>
                <a:gd name="connsiteX85" fmla="*/ 85687 w 260792"/>
                <a:gd name="connsiteY85" fmla="*/ 62706 h 197955"/>
                <a:gd name="connsiteX86" fmla="*/ 85687 w 260792"/>
                <a:gd name="connsiteY86" fmla="*/ 65863 h 197955"/>
                <a:gd name="connsiteX87" fmla="*/ 82344 w 260792"/>
                <a:gd name="connsiteY87" fmla="*/ 66977 h 197955"/>
                <a:gd name="connsiteX88" fmla="*/ 55419 w 260792"/>
                <a:gd name="connsiteY88" fmla="*/ 49336 h 197955"/>
                <a:gd name="connsiteX89" fmla="*/ 55605 w 260792"/>
                <a:gd name="connsiteY89" fmla="*/ 44508 h 197955"/>
                <a:gd name="connsiteX90" fmla="*/ 51891 w 260792"/>
                <a:gd name="connsiteY90" fmla="*/ 90931 h 197955"/>
                <a:gd name="connsiteX91" fmla="*/ 78816 w 260792"/>
                <a:gd name="connsiteY91" fmla="*/ 112657 h 197955"/>
                <a:gd name="connsiteX92" fmla="*/ 78816 w 260792"/>
                <a:gd name="connsiteY92" fmla="*/ 117299 h 197955"/>
                <a:gd name="connsiteX93" fmla="*/ 74174 w 260792"/>
                <a:gd name="connsiteY93" fmla="*/ 118228 h 197955"/>
                <a:gd name="connsiteX94" fmla="*/ 46877 w 260792"/>
                <a:gd name="connsiteY94" fmla="*/ 97245 h 197955"/>
                <a:gd name="connsiteX95" fmla="*/ 44463 w 260792"/>
                <a:gd name="connsiteY95" fmla="*/ 91117 h 197955"/>
                <a:gd name="connsiteX96" fmla="*/ 51891 w 260792"/>
                <a:gd name="connsiteY96" fmla="*/ 90931 h 197955"/>
                <a:gd name="connsiteX97" fmla="*/ 27008 w 260792"/>
                <a:gd name="connsiteY97" fmla="*/ 123056 h 197955"/>
                <a:gd name="connsiteX98" fmla="*/ 62661 w 260792"/>
                <a:gd name="connsiteY98" fmla="*/ 140882 h 197955"/>
                <a:gd name="connsiteX99" fmla="*/ 62661 w 260792"/>
                <a:gd name="connsiteY99" fmla="*/ 145153 h 197955"/>
                <a:gd name="connsiteX100" fmla="*/ 18467 w 260792"/>
                <a:gd name="connsiteY100" fmla="*/ 128998 h 197955"/>
                <a:gd name="connsiteX101" fmla="*/ 27008 w 260792"/>
                <a:gd name="connsiteY101" fmla="*/ 123056 h 197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260792" h="197955">
                  <a:moveTo>
                    <a:pt x="83" y="176534"/>
                  </a:moveTo>
                  <a:cubicBezTo>
                    <a:pt x="-474" y="182662"/>
                    <a:pt x="1755" y="187119"/>
                    <a:pt x="6954" y="190461"/>
                  </a:cubicBezTo>
                  <a:cubicBezTo>
                    <a:pt x="14939" y="195475"/>
                    <a:pt x="23480" y="198446"/>
                    <a:pt x="33136" y="197889"/>
                  </a:cubicBezTo>
                  <a:cubicBezTo>
                    <a:pt x="55233" y="196960"/>
                    <a:pt x="77331" y="196032"/>
                    <a:pt x="99428" y="194918"/>
                  </a:cubicBezTo>
                  <a:cubicBezTo>
                    <a:pt x="114097" y="194175"/>
                    <a:pt x="128767" y="192504"/>
                    <a:pt x="143622" y="191947"/>
                  </a:cubicBezTo>
                  <a:cubicBezTo>
                    <a:pt x="162005" y="191204"/>
                    <a:pt x="180389" y="191575"/>
                    <a:pt x="198772" y="190275"/>
                  </a:cubicBezTo>
                  <a:cubicBezTo>
                    <a:pt x="219012" y="188790"/>
                    <a:pt x="239438" y="189161"/>
                    <a:pt x="260793" y="179505"/>
                  </a:cubicBezTo>
                  <a:cubicBezTo>
                    <a:pt x="258379" y="175606"/>
                    <a:pt x="256893" y="172078"/>
                    <a:pt x="254479" y="169664"/>
                  </a:cubicBezTo>
                  <a:cubicBezTo>
                    <a:pt x="247980" y="162979"/>
                    <a:pt x="240924" y="157037"/>
                    <a:pt x="234610" y="150352"/>
                  </a:cubicBezTo>
                  <a:cubicBezTo>
                    <a:pt x="221055" y="136054"/>
                    <a:pt x="206385" y="123056"/>
                    <a:pt x="190787" y="111171"/>
                  </a:cubicBezTo>
                  <a:cubicBezTo>
                    <a:pt x="183546" y="105601"/>
                    <a:pt x="176861" y="99101"/>
                    <a:pt x="170919" y="92045"/>
                  </a:cubicBezTo>
                  <a:cubicBezTo>
                    <a:pt x="159777" y="78861"/>
                    <a:pt x="149750" y="64934"/>
                    <a:pt x="138794" y="51565"/>
                  </a:cubicBezTo>
                  <a:cubicBezTo>
                    <a:pt x="126353" y="36338"/>
                    <a:pt x="113355" y="21669"/>
                    <a:pt x="101285" y="6256"/>
                  </a:cubicBezTo>
                  <a:cubicBezTo>
                    <a:pt x="96828" y="686"/>
                    <a:pt x="91629" y="-429"/>
                    <a:pt x="85130" y="128"/>
                  </a:cubicBezTo>
                  <a:cubicBezTo>
                    <a:pt x="71203" y="1243"/>
                    <a:pt x="63404" y="10899"/>
                    <a:pt x="56719" y="21297"/>
                  </a:cubicBezTo>
                  <a:cubicBezTo>
                    <a:pt x="51891" y="29096"/>
                    <a:pt x="48177" y="37452"/>
                    <a:pt x="44092" y="45808"/>
                  </a:cubicBezTo>
                  <a:cubicBezTo>
                    <a:pt x="38336" y="57321"/>
                    <a:pt x="33879" y="69577"/>
                    <a:pt x="27008" y="80347"/>
                  </a:cubicBezTo>
                  <a:cubicBezTo>
                    <a:pt x="22738" y="86846"/>
                    <a:pt x="28308" y="90560"/>
                    <a:pt x="27937" y="96316"/>
                  </a:cubicBezTo>
                  <a:cubicBezTo>
                    <a:pt x="19209" y="107643"/>
                    <a:pt x="13824" y="121199"/>
                    <a:pt x="9182" y="135311"/>
                  </a:cubicBezTo>
                  <a:cubicBezTo>
                    <a:pt x="4540" y="149052"/>
                    <a:pt x="1197" y="162422"/>
                    <a:pt x="83" y="176534"/>
                  </a:cubicBezTo>
                  <a:close/>
                  <a:moveTo>
                    <a:pt x="232011" y="166136"/>
                  </a:moveTo>
                  <a:cubicBezTo>
                    <a:pt x="216041" y="167250"/>
                    <a:pt x="211028" y="165950"/>
                    <a:pt x="200815" y="158522"/>
                  </a:cubicBezTo>
                  <a:cubicBezTo>
                    <a:pt x="212513" y="154066"/>
                    <a:pt x="219198" y="155551"/>
                    <a:pt x="232011" y="166136"/>
                  </a:cubicBezTo>
                  <a:close/>
                  <a:moveTo>
                    <a:pt x="47806" y="183034"/>
                  </a:moveTo>
                  <a:cubicBezTo>
                    <a:pt x="41678" y="185819"/>
                    <a:pt x="36664" y="184705"/>
                    <a:pt x="20695" y="178206"/>
                  </a:cubicBezTo>
                  <a:cubicBezTo>
                    <a:pt x="19952" y="175049"/>
                    <a:pt x="21995" y="174120"/>
                    <a:pt x="24594" y="173749"/>
                  </a:cubicBezTo>
                  <a:cubicBezTo>
                    <a:pt x="33508" y="172635"/>
                    <a:pt x="41121" y="176349"/>
                    <a:pt x="48920" y="179134"/>
                  </a:cubicBezTo>
                  <a:cubicBezTo>
                    <a:pt x="48363" y="180991"/>
                    <a:pt x="48363" y="182848"/>
                    <a:pt x="47806" y="183034"/>
                  </a:cubicBezTo>
                  <a:close/>
                  <a:moveTo>
                    <a:pt x="55419" y="170221"/>
                  </a:moveTo>
                  <a:cubicBezTo>
                    <a:pt x="44463" y="167064"/>
                    <a:pt x="33508" y="163165"/>
                    <a:pt x="23480" y="159822"/>
                  </a:cubicBezTo>
                  <a:cubicBezTo>
                    <a:pt x="21995" y="154252"/>
                    <a:pt x="25152" y="151838"/>
                    <a:pt x="27566" y="152580"/>
                  </a:cubicBezTo>
                  <a:cubicBezTo>
                    <a:pt x="39635" y="155923"/>
                    <a:pt x="52448" y="157408"/>
                    <a:pt x="62847" y="164093"/>
                  </a:cubicBezTo>
                  <a:cubicBezTo>
                    <a:pt x="62847" y="170221"/>
                    <a:pt x="59133" y="171335"/>
                    <a:pt x="55419" y="170221"/>
                  </a:cubicBezTo>
                  <a:close/>
                  <a:moveTo>
                    <a:pt x="126724" y="170221"/>
                  </a:moveTo>
                  <a:cubicBezTo>
                    <a:pt x="123196" y="170964"/>
                    <a:pt x="119297" y="171521"/>
                    <a:pt x="115954" y="170778"/>
                  </a:cubicBezTo>
                  <a:cubicBezTo>
                    <a:pt x="103699" y="167993"/>
                    <a:pt x="91443" y="164650"/>
                    <a:pt x="78630" y="161122"/>
                  </a:cubicBezTo>
                  <a:cubicBezTo>
                    <a:pt x="79745" y="159079"/>
                    <a:pt x="80487" y="156666"/>
                    <a:pt x="81416" y="156480"/>
                  </a:cubicBezTo>
                  <a:cubicBezTo>
                    <a:pt x="85501" y="155737"/>
                    <a:pt x="89958" y="154809"/>
                    <a:pt x="93857" y="155737"/>
                  </a:cubicBezTo>
                  <a:cubicBezTo>
                    <a:pt x="105741" y="158151"/>
                    <a:pt x="117254" y="161493"/>
                    <a:pt x="131181" y="164836"/>
                  </a:cubicBezTo>
                  <a:cubicBezTo>
                    <a:pt x="128767" y="167807"/>
                    <a:pt x="128024" y="170035"/>
                    <a:pt x="126724" y="170221"/>
                  </a:cubicBezTo>
                  <a:close/>
                  <a:moveTo>
                    <a:pt x="103699" y="131226"/>
                  </a:moveTo>
                  <a:cubicBezTo>
                    <a:pt x="110755" y="134568"/>
                    <a:pt x="117440" y="138654"/>
                    <a:pt x="125796" y="143110"/>
                  </a:cubicBezTo>
                  <a:cubicBezTo>
                    <a:pt x="122453" y="144967"/>
                    <a:pt x="119854" y="147752"/>
                    <a:pt x="117811" y="147381"/>
                  </a:cubicBezTo>
                  <a:cubicBezTo>
                    <a:pt x="112612" y="146453"/>
                    <a:pt x="107598" y="143853"/>
                    <a:pt x="102399" y="142182"/>
                  </a:cubicBezTo>
                  <a:cubicBezTo>
                    <a:pt x="96642" y="140325"/>
                    <a:pt x="90886" y="138654"/>
                    <a:pt x="85130" y="137168"/>
                  </a:cubicBezTo>
                  <a:cubicBezTo>
                    <a:pt x="82530" y="136425"/>
                    <a:pt x="80116" y="135125"/>
                    <a:pt x="80859" y="132711"/>
                  </a:cubicBezTo>
                  <a:cubicBezTo>
                    <a:pt x="81416" y="130855"/>
                    <a:pt x="84015" y="129183"/>
                    <a:pt x="86058" y="128441"/>
                  </a:cubicBezTo>
                  <a:cubicBezTo>
                    <a:pt x="92557" y="126398"/>
                    <a:pt x="98314" y="128626"/>
                    <a:pt x="103699" y="131226"/>
                  </a:cubicBezTo>
                  <a:close/>
                  <a:moveTo>
                    <a:pt x="94043" y="100030"/>
                  </a:moveTo>
                  <a:cubicBezTo>
                    <a:pt x="96271" y="94645"/>
                    <a:pt x="100356" y="93531"/>
                    <a:pt x="103327" y="95573"/>
                  </a:cubicBezTo>
                  <a:cubicBezTo>
                    <a:pt x="112055" y="101887"/>
                    <a:pt x="120411" y="108943"/>
                    <a:pt x="128581" y="116185"/>
                  </a:cubicBezTo>
                  <a:cubicBezTo>
                    <a:pt x="129138" y="116742"/>
                    <a:pt x="128395" y="119527"/>
                    <a:pt x="127467" y="120827"/>
                  </a:cubicBezTo>
                  <a:cubicBezTo>
                    <a:pt x="127096" y="121570"/>
                    <a:pt x="125053" y="121941"/>
                    <a:pt x="124310" y="121570"/>
                  </a:cubicBezTo>
                  <a:cubicBezTo>
                    <a:pt x="121711" y="120270"/>
                    <a:pt x="119111" y="118413"/>
                    <a:pt x="116697" y="116742"/>
                  </a:cubicBezTo>
                  <a:cubicBezTo>
                    <a:pt x="109455" y="111543"/>
                    <a:pt x="102213" y="106158"/>
                    <a:pt x="94043" y="100030"/>
                  </a:cubicBezTo>
                  <a:close/>
                  <a:moveTo>
                    <a:pt x="165162" y="119342"/>
                  </a:moveTo>
                  <a:cubicBezTo>
                    <a:pt x="177046" y="121199"/>
                    <a:pt x="186517" y="127326"/>
                    <a:pt x="194130" y="136425"/>
                  </a:cubicBezTo>
                  <a:cubicBezTo>
                    <a:pt x="194687" y="137168"/>
                    <a:pt x="194130" y="138654"/>
                    <a:pt x="194130" y="140696"/>
                  </a:cubicBezTo>
                  <a:cubicBezTo>
                    <a:pt x="191716" y="140882"/>
                    <a:pt x="188931" y="141996"/>
                    <a:pt x="187259" y="140882"/>
                  </a:cubicBezTo>
                  <a:cubicBezTo>
                    <a:pt x="177975" y="135497"/>
                    <a:pt x="168876" y="129555"/>
                    <a:pt x="160334" y="123984"/>
                  </a:cubicBezTo>
                  <a:cubicBezTo>
                    <a:pt x="160149" y="119713"/>
                    <a:pt x="162934" y="118970"/>
                    <a:pt x="165162" y="119342"/>
                  </a:cubicBezTo>
                  <a:close/>
                  <a:moveTo>
                    <a:pt x="184103" y="152023"/>
                  </a:moveTo>
                  <a:cubicBezTo>
                    <a:pt x="172961" y="157965"/>
                    <a:pt x="163862" y="151838"/>
                    <a:pt x="154206" y="148866"/>
                  </a:cubicBezTo>
                  <a:cubicBezTo>
                    <a:pt x="152535" y="148309"/>
                    <a:pt x="151607" y="145338"/>
                    <a:pt x="149564" y="142182"/>
                  </a:cubicBezTo>
                  <a:cubicBezTo>
                    <a:pt x="163491" y="140325"/>
                    <a:pt x="173890" y="145524"/>
                    <a:pt x="184103" y="152023"/>
                  </a:cubicBezTo>
                  <a:close/>
                  <a:moveTo>
                    <a:pt x="161448" y="167807"/>
                  </a:moveTo>
                  <a:cubicBezTo>
                    <a:pt x="168505" y="168550"/>
                    <a:pt x="175375" y="171149"/>
                    <a:pt x="182060" y="173192"/>
                  </a:cubicBezTo>
                  <a:cubicBezTo>
                    <a:pt x="182803" y="173378"/>
                    <a:pt x="182988" y="175235"/>
                    <a:pt x="183731" y="177277"/>
                  </a:cubicBezTo>
                  <a:cubicBezTo>
                    <a:pt x="171847" y="180991"/>
                    <a:pt x="160706" y="174120"/>
                    <a:pt x="147707" y="176349"/>
                  </a:cubicBezTo>
                  <a:cubicBezTo>
                    <a:pt x="151050" y="168178"/>
                    <a:pt x="156806" y="167436"/>
                    <a:pt x="161448" y="167807"/>
                  </a:cubicBezTo>
                  <a:close/>
                  <a:moveTo>
                    <a:pt x="117811" y="68091"/>
                  </a:moveTo>
                  <a:cubicBezTo>
                    <a:pt x="129138" y="75519"/>
                    <a:pt x="138794" y="84803"/>
                    <a:pt x="144551" y="97430"/>
                  </a:cubicBezTo>
                  <a:cubicBezTo>
                    <a:pt x="144736" y="97802"/>
                    <a:pt x="144179" y="98359"/>
                    <a:pt x="143808" y="98916"/>
                  </a:cubicBezTo>
                  <a:cubicBezTo>
                    <a:pt x="133780" y="97245"/>
                    <a:pt x="133780" y="97245"/>
                    <a:pt x="109269" y="69391"/>
                  </a:cubicBezTo>
                  <a:cubicBezTo>
                    <a:pt x="113912" y="68834"/>
                    <a:pt x="116511" y="67348"/>
                    <a:pt x="117811" y="68091"/>
                  </a:cubicBezTo>
                  <a:close/>
                  <a:moveTo>
                    <a:pt x="81973" y="20554"/>
                  </a:moveTo>
                  <a:cubicBezTo>
                    <a:pt x="83273" y="19440"/>
                    <a:pt x="86986" y="19626"/>
                    <a:pt x="88286" y="20740"/>
                  </a:cubicBezTo>
                  <a:cubicBezTo>
                    <a:pt x="96457" y="28168"/>
                    <a:pt x="104441" y="35781"/>
                    <a:pt x="112055" y="43580"/>
                  </a:cubicBezTo>
                  <a:cubicBezTo>
                    <a:pt x="112983" y="44508"/>
                    <a:pt x="112612" y="46922"/>
                    <a:pt x="112055" y="48408"/>
                  </a:cubicBezTo>
                  <a:cubicBezTo>
                    <a:pt x="111869" y="49151"/>
                    <a:pt x="110012" y="49336"/>
                    <a:pt x="108898" y="49894"/>
                  </a:cubicBezTo>
                  <a:cubicBezTo>
                    <a:pt x="108341" y="49708"/>
                    <a:pt x="107598" y="49894"/>
                    <a:pt x="107227" y="49522"/>
                  </a:cubicBezTo>
                  <a:cubicBezTo>
                    <a:pt x="98499" y="41909"/>
                    <a:pt x="89586" y="34481"/>
                    <a:pt x="81044" y="26682"/>
                  </a:cubicBezTo>
                  <a:cubicBezTo>
                    <a:pt x="80302" y="25754"/>
                    <a:pt x="80673" y="21483"/>
                    <a:pt x="81973" y="20554"/>
                  </a:cubicBezTo>
                  <a:close/>
                  <a:moveTo>
                    <a:pt x="55605" y="44508"/>
                  </a:moveTo>
                  <a:cubicBezTo>
                    <a:pt x="56348" y="43394"/>
                    <a:pt x="59133" y="42466"/>
                    <a:pt x="60061" y="43023"/>
                  </a:cubicBezTo>
                  <a:cubicBezTo>
                    <a:pt x="69160" y="48779"/>
                    <a:pt x="79002" y="53793"/>
                    <a:pt x="85687" y="62706"/>
                  </a:cubicBezTo>
                  <a:cubicBezTo>
                    <a:pt x="86244" y="63449"/>
                    <a:pt x="85687" y="64749"/>
                    <a:pt x="85687" y="65863"/>
                  </a:cubicBezTo>
                  <a:cubicBezTo>
                    <a:pt x="84573" y="66234"/>
                    <a:pt x="83273" y="67163"/>
                    <a:pt x="82344" y="66977"/>
                  </a:cubicBezTo>
                  <a:cubicBezTo>
                    <a:pt x="71946" y="63263"/>
                    <a:pt x="63218" y="57135"/>
                    <a:pt x="55419" y="49336"/>
                  </a:cubicBezTo>
                  <a:cubicBezTo>
                    <a:pt x="54862" y="48408"/>
                    <a:pt x="54862" y="45623"/>
                    <a:pt x="55605" y="44508"/>
                  </a:cubicBezTo>
                  <a:close/>
                  <a:moveTo>
                    <a:pt x="51891" y="90931"/>
                  </a:moveTo>
                  <a:cubicBezTo>
                    <a:pt x="61176" y="97802"/>
                    <a:pt x="70089" y="105229"/>
                    <a:pt x="78816" y="112657"/>
                  </a:cubicBezTo>
                  <a:cubicBezTo>
                    <a:pt x="79559" y="113400"/>
                    <a:pt x="79559" y="116371"/>
                    <a:pt x="78816" y="117299"/>
                  </a:cubicBezTo>
                  <a:cubicBezTo>
                    <a:pt x="77888" y="118228"/>
                    <a:pt x="75102" y="118785"/>
                    <a:pt x="74174" y="118228"/>
                  </a:cubicBezTo>
                  <a:cubicBezTo>
                    <a:pt x="64332" y="112286"/>
                    <a:pt x="54119" y="106529"/>
                    <a:pt x="46877" y="97245"/>
                  </a:cubicBezTo>
                  <a:cubicBezTo>
                    <a:pt x="45949" y="95945"/>
                    <a:pt x="45578" y="94088"/>
                    <a:pt x="44463" y="91117"/>
                  </a:cubicBezTo>
                  <a:cubicBezTo>
                    <a:pt x="47620" y="90745"/>
                    <a:pt x="50591" y="89817"/>
                    <a:pt x="51891" y="90931"/>
                  </a:cubicBezTo>
                  <a:close/>
                  <a:moveTo>
                    <a:pt x="27008" y="123056"/>
                  </a:moveTo>
                  <a:cubicBezTo>
                    <a:pt x="39078" y="128441"/>
                    <a:pt x="50777" y="134754"/>
                    <a:pt x="62661" y="140882"/>
                  </a:cubicBezTo>
                  <a:cubicBezTo>
                    <a:pt x="63032" y="141068"/>
                    <a:pt x="62661" y="142924"/>
                    <a:pt x="62661" y="145153"/>
                  </a:cubicBezTo>
                  <a:cubicBezTo>
                    <a:pt x="45392" y="145895"/>
                    <a:pt x="32951" y="134383"/>
                    <a:pt x="18467" y="128998"/>
                  </a:cubicBezTo>
                  <a:cubicBezTo>
                    <a:pt x="19767" y="123241"/>
                    <a:pt x="23480" y="121570"/>
                    <a:pt x="27008" y="123056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1" name="Полилиния: фигура 1340">
              <a:extLst>
                <a:ext uri="{FF2B5EF4-FFF2-40B4-BE49-F238E27FC236}">
                  <a16:creationId xmlns:a16="http://schemas.microsoft.com/office/drawing/2014/main" id="{114EDB8A-C9F8-E428-AA3E-B5C070D50C96}"/>
                </a:ext>
              </a:extLst>
            </p:cNvPr>
            <p:cNvSpPr/>
            <p:nvPr/>
          </p:nvSpPr>
          <p:spPr>
            <a:xfrm>
              <a:off x="12028073" y="2748885"/>
              <a:ext cx="240411" cy="69519"/>
            </a:xfrm>
            <a:custGeom>
              <a:avLst/>
              <a:gdLst>
                <a:gd name="connsiteX0" fmla="*/ 169106 w 240411"/>
                <a:gd name="connsiteY0" fmla="*/ 32637 h 69519"/>
                <a:gd name="connsiteX1" fmla="*/ 160193 w 240411"/>
                <a:gd name="connsiteY1" fmla="*/ 28366 h 69519"/>
                <a:gd name="connsiteX2" fmla="*/ 197146 w 240411"/>
                <a:gd name="connsiteY2" fmla="*/ 20753 h 69519"/>
                <a:gd name="connsiteX3" fmla="*/ 190461 w 240411"/>
                <a:gd name="connsiteY3" fmla="*/ 29666 h 69519"/>
                <a:gd name="connsiteX4" fmla="*/ 190832 w 240411"/>
                <a:gd name="connsiteY4" fmla="*/ 29666 h 69519"/>
                <a:gd name="connsiteX5" fmla="*/ 190832 w 240411"/>
                <a:gd name="connsiteY5" fmla="*/ 29666 h 69519"/>
                <a:gd name="connsiteX6" fmla="*/ 190832 w 240411"/>
                <a:gd name="connsiteY6" fmla="*/ 29666 h 69519"/>
                <a:gd name="connsiteX7" fmla="*/ 190832 w 240411"/>
                <a:gd name="connsiteY7" fmla="*/ 29666 h 69519"/>
                <a:gd name="connsiteX8" fmla="*/ 190461 w 240411"/>
                <a:gd name="connsiteY8" fmla="*/ 30037 h 69519"/>
                <a:gd name="connsiteX9" fmla="*/ 190461 w 240411"/>
                <a:gd name="connsiteY9" fmla="*/ 30037 h 69519"/>
                <a:gd name="connsiteX10" fmla="*/ 190461 w 240411"/>
                <a:gd name="connsiteY10" fmla="*/ 30037 h 69519"/>
                <a:gd name="connsiteX11" fmla="*/ 212001 w 240411"/>
                <a:gd name="connsiteY11" fmla="*/ 24838 h 69519"/>
                <a:gd name="connsiteX12" fmla="*/ 240411 w 240411"/>
                <a:gd name="connsiteY12" fmla="*/ 3112 h 69519"/>
                <a:gd name="connsiteX13" fmla="*/ 235584 w 240411"/>
                <a:gd name="connsiteY13" fmla="*/ 1255 h 69519"/>
                <a:gd name="connsiteX14" fmla="*/ 184519 w 240411"/>
                <a:gd name="connsiteY14" fmla="*/ 4041 h 69519"/>
                <a:gd name="connsiteX15" fmla="*/ 166321 w 240411"/>
                <a:gd name="connsiteY15" fmla="*/ 6826 h 69519"/>
                <a:gd name="connsiteX16" fmla="*/ 100029 w 240411"/>
                <a:gd name="connsiteY16" fmla="*/ 9797 h 69519"/>
                <a:gd name="connsiteX17" fmla="*/ 50450 w 240411"/>
                <a:gd name="connsiteY17" fmla="*/ 11283 h 69519"/>
                <a:gd name="connsiteX18" fmla="*/ 20925 w 240411"/>
                <a:gd name="connsiteY18" fmla="*/ 10168 h 69519"/>
                <a:gd name="connsiteX19" fmla="*/ 8113 w 240411"/>
                <a:gd name="connsiteY19" fmla="*/ 15925 h 69519"/>
                <a:gd name="connsiteX20" fmla="*/ 128 w 240411"/>
                <a:gd name="connsiteY20" fmla="*/ 39879 h 69519"/>
                <a:gd name="connsiteX21" fmla="*/ 7370 w 240411"/>
                <a:gd name="connsiteY21" fmla="*/ 69404 h 69519"/>
                <a:gd name="connsiteX22" fmla="*/ 63634 w 240411"/>
                <a:gd name="connsiteY22" fmla="*/ 59933 h 69519"/>
                <a:gd name="connsiteX23" fmla="*/ 38380 w 240411"/>
                <a:gd name="connsiteY23" fmla="*/ 54363 h 69519"/>
                <a:gd name="connsiteX24" fmla="*/ 82203 w 240411"/>
                <a:gd name="connsiteY24" fmla="*/ 51206 h 69519"/>
                <a:gd name="connsiteX25" fmla="*/ 76447 w 240411"/>
                <a:gd name="connsiteY25" fmla="*/ 59748 h 69519"/>
                <a:gd name="connsiteX26" fmla="*/ 88702 w 240411"/>
                <a:gd name="connsiteY26" fmla="*/ 58448 h 69519"/>
                <a:gd name="connsiteX27" fmla="*/ 174120 w 240411"/>
                <a:gd name="connsiteY27" fmla="*/ 36165 h 69519"/>
                <a:gd name="connsiteX28" fmla="*/ 190832 w 240411"/>
                <a:gd name="connsiteY28" fmla="*/ 29852 h 69519"/>
                <a:gd name="connsiteX29" fmla="*/ 190832 w 240411"/>
                <a:gd name="connsiteY29" fmla="*/ 29666 h 69519"/>
                <a:gd name="connsiteX30" fmla="*/ 169106 w 240411"/>
                <a:gd name="connsiteY30" fmla="*/ 32637 h 69519"/>
                <a:gd name="connsiteX31" fmla="*/ 58063 w 240411"/>
                <a:gd name="connsiteY31" fmla="*/ 35608 h 69519"/>
                <a:gd name="connsiteX32" fmla="*/ 22411 w 240411"/>
                <a:gd name="connsiteY32" fmla="*/ 33008 h 69519"/>
                <a:gd name="connsiteX33" fmla="*/ 20554 w 240411"/>
                <a:gd name="connsiteY33" fmla="*/ 28737 h 69519"/>
                <a:gd name="connsiteX34" fmla="*/ 22597 w 240411"/>
                <a:gd name="connsiteY34" fmla="*/ 26138 h 69519"/>
                <a:gd name="connsiteX35" fmla="*/ 24268 w 240411"/>
                <a:gd name="connsiteY35" fmla="*/ 25581 h 69519"/>
                <a:gd name="connsiteX36" fmla="*/ 55278 w 240411"/>
                <a:gd name="connsiteY36" fmla="*/ 25581 h 69519"/>
                <a:gd name="connsiteX37" fmla="*/ 61777 w 240411"/>
                <a:gd name="connsiteY37" fmla="*/ 30966 h 69519"/>
                <a:gd name="connsiteX38" fmla="*/ 58063 w 240411"/>
                <a:gd name="connsiteY38" fmla="*/ 35608 h 69519"/>
                <a:gd name="connsiteX39" fmla="*/ 136239 w 240411"/>
                <a:gd name="connsiteY39" fmla="*/ 31894 h 69519"/>
                <a:gd name="connsiteX40" fmla="*/ 91488 w 240411"/>
                <a:gd name="connsiteY40" fmla="*/ 35794 h 69519"/>
                <a:gd name="connsiteX41" fmla="*/ 97615 w 240411"/>
                <a:gd name="connsiteY41" fmla="*/ 28923 h 69519"/>
                <a:gd name="connsiteX42" fmla="*/ 135311 w 240411"/>
                <a:gd name="connsiteY42" fmla="*/ 23538 h 69519"/>
                <a:gd name="connsiteX43" fmla="*/ 139024 w 240411"/>
                <a:gd name="connsiteY43" fmla="*/ 26323 h 69519"/>
                <a:gd name="connsiteX44" fmla="*/ 136239 w 240411"/>
                <a:gd name="connsiteY44" fmla="*/ 31894 h 69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40411" h="69519">
                  <a:moveTo>
                    <a:pt x="169106" y="32637"/>
                  </a:moveTo>
                  <a:cubicBezTo>
                    <a:pt x="165207" y="33194"/>
                    <a:pt x="161679" y="32637"/>
                    <a:pt x="160193" y="28366"/>
                  </a:cubicBezTo>
                  <a:cubicBezTo>
                    <a:pt x="172077" y="21681"/>
                    <a:pt x="184704" y="19081"/>
                    <a:pt x="197146" y="20753"/>
                  </a:cubicBezTo>
                  <a:cubicBezTo>
                    <a:pt x="199188" y="26881"/>
                    <a:pt x="192318" y="26509"/>
                    <a:pt x="190461" y="29666"/>
                  </a:cubicBezTo>
                  <a:cubicBezTo>
                    <a:pt x="190646" y="29666"/>
                    <a:pt x="190646" y="29666"/>
                    <a:pt x="190832" y="29666"/>
                  </a:cubicBezTo>
                  <a:cubicBezTo>
                    <a:pt x="190832" y="29666"/>
                    <a:pt x="190832" y="29666"/>
                    <a:pt x="190832" y="29666"/>
                  </a:cubicBezTo>
                  <a:lnTo>
                    <a:pt x="190832" y="29666"/>
                  </a:lnTo>
                  <a:lnTo>
                    <a:pt x="190832" y="29666"/>
                  </a:lnTo>
                  <a:cubicBezTo>
                    <a:pt x="190832" y="29666"/>
                    <a:pt x="190275" y="30037"/>
                    <a:pt x="190461" y="30037"/>
                  </a:cubicBezTo>
                  <a:cubicBezTo>
                    <a:pt x="190461" y="30037"/>
                    <a:pt x="190461" y="30037"/>
                    <a:pt x="190461" y="30037"/>
                  </a:cubicBezTo>
                  <a:lnTo>
                    <a:pt x="190461" y="30037"/>
                  </a:lnTo>
                  <a:cubicBezTo>
                    <a:pt x="197703" y="28366"/>
                    <a:pt x="204945" y="27066"/>
                    <a:pt x="212001" y="24838"/>
                  </a:cubicBezTo>
                  <a:cubicBezTo>
                    <a:pt x="225556" y="20567"/>
                    <a:pt x="232984" y="14625"/>
                    <a:pt x="240411" y="3112"/>
                  </a:cubicBezTo>
                  <a:cubicBezTo>
                    <a:pt x="238740" y="2369"/>
                    <a:pt x="237255" y="1255"/>
                    <a:pt x="235584" y="1255"/>
                  </a:cubicBezTo>
                  <a:cubicBezTo>
                    <a:pt x="218500" y="698"/>
                    <a:pt x="201416" y="-2459"/>
                    <a:pt x="184519" y="4041"/>
                  </a:cubicBezTo>
                  <a:cubicBezTo>
                    <a:pt x="178948" y="6083"/>
                    <a:pt x="172449" y="6455"/>
                    <a:pt x="166321" y="6826"/>
                  </a:cubicBezTo>
                  <a:cubicBezTo>
                    <a:pt x="144224" y="7940"/>
                    <a:pt x="122127" y="8869"/>
                    <a:pt x="100029" y="9797"/>
                  </a:cubicBezTo>
                  <a:cubicBezTo>
                    <a:pt x="83503" y="10354"/>
                    <a:pt x="66977" y="11097"/>
                    <a:pt x="50450" y="11283"/>
                  </a:cubicBezTo>
                  <a:cubicBezTo>
                    <a:pt x="40609" y="11468"/>
                    <a:pt x="30767" y="10725"/>
                    <a:pt x="20925" y="10168"/>
                  </a:cubicBezTo>
                  <a:cubicBezTo>
                    <a:pt x="15726" y="9983"/>
                    <a:pt x="10898" y="11468"/>
                    <a:pt x="8113" y="15925"/>
                  </a:cubicBezTo>
                  <a:cubicBezTo>
                    <a:pt x="3470" y="23167"/>
                    <a:pt x="-800" y="30966"/>
                    <a:pt x="128" y="39879"/>
                  </a:cubicBezTo>
                  <a:cubicBezTo>
                    <a:pt x="1056" y="50092"/>
                    <a:pt x="2913" y="60305"/>
                    <a:pt x="7370" y="69404"/>
                  </a:cubicBezTo>
                  <a:cubicBezTo>
                    <a:pt x="34295" y="70146"/>
                    <a:pt x="50264" y="67361"/>
                    <a:pt x="63634" y="59933"/>
                  </a:cubicBezTo>
                  <a:cubicBezTo>
                    <a:pt x="55649" y="57148"/>
                    <a:pt x="45436" y="64019"/>
                    <a:pt x="38380" y="54363"/>
                  </a:cubicBezTo>
                  <a:cubicBezTo>
                    <a:pt x="63077" y="46192"/>
                    <a:pt x="71247" y="45635"/>
                    <a:pt x="82203" y="51206"/>
                  </a:cubicBezTo>
                  <a:cubicBezTo>
                    <a:pt x="80718" y="53620"/>
                    <a:pt x="79046" y="56034"/>
                    <a:pt x="76447" y="59748"/>
                  </a:cubicBezTo>
                  <a:cubicBezTo>
                    <a:pt x="81460" y="59191"/>
                    <a:pt x="85174" y="59376"/>
                    <a:pt x="88702" y="58448"/>
                  </a:cubicBezTo>
                  <a:cubicBezTo>
                    <a:pt x="117299" y="51206"/>
                    <a:pt x="145709" y="43778"/>
                    <a:pt x="174120" y="36165"/>
                  </a:cubicBezTo>
                  <a:cubicBezTo>
                    <a:pt x="179876" y="34679"/>
                    <a:pt x="185261" y="31894"/>
                    <a:pt x="190832" y="29852"/>
                  </a:cubicBezTo>
                  <a:cubicBezTo>
                    <a:pt x="190832" y="29852"/>
                    <a:pt x="190832" y="29852"/>
                    <a:pt x="190832" y="29666"/>
                  </a:cubicBezTo>
                  <a:cubicBezTo>
                    <a:pt x="183219" y="30780"/>
                    <a:pt x="176163" y="31708"/>
                    <a:pt x="169106" y="32637"/>
                  </a:cubicBezTo>
                  <a:close/>
                  <a:moveTo>
                    <a:pt x="58063" y="35608"/>
                  </a:moveTo>
                  <a:cubicBezTo>
                    <a:pt x="46179" y="33751"/>
                    <a:pt x="33924" y="38022"/>
                    <a:pt x="22411" y="33008"/>
                  </a:cubicBezTo>
                  <a:cubicBezTo>
                    <a:pt x="21297" y="32637"/>
                    <a:pt x="20740" y="30223"/>
                    <a:pt x="20554" y="28737"/>
                  </a:cubicBezTo>
                  <a:cubicBezTo>
                    <a:pt x="20554" y="27995"/>
                    <a:pt x="21854" y="26881"/>
                    <a:pt x="22597" y="26138"/>
                  </a:cubicBezTo>
                  <a:cubicBezTo>
                    <a:pt x="22968" y="25766"/>
                    <a:pt x="23711" y="25581"/>
                    <a:pt x="24268" y="25581"/>
                  </a:cubicBezTo>
                  <a:cubicBezTo>
                    <a:pt x="34666" y="25395"/>
                    <a:pt x="44879" y="25024"/>
                    <a:pt x="55278" y="25581"/>
                  </a:cubicBezTo>
                  <a:cubicBezTo>
                    <a:pt x="57506" y="25581"/>
                    <a:pt x="59363" y="28923"/>
                    <a:pt x="61777" y="30966"/>
                  </a:cubicBezTo>
                  <a:cubicBezTo>
                    <a:pt x="60106" y="33194"/>
                    <a:pt x="58806" y="35794"/>
                    <a:pt x="58063" y="35608"/>
                  </a:cubicBezTo>
                  <a:close/>
                  <a:moveTo>
                    <a:pt x="136239" y="31894"/>
                  </a:moveTo>
                  <a:cubicBezTo>
                    <a:pt x="121941" y="33937"/>
                    <a:pt x="108014" y="38579"/>
                    <a:pt x="91488" y="35794"/>
                  </a:cubicBezTo>
                  <a:cubicBezTo>
                    <a:pt x="94087" y="32823"/>
                    <a:pt x="95573" y="29294"/>
                    <a:pt x="97615" y="28923"/>
                  </a:cubicBezTo>
                  <a:cubicBezTo>
                    <a:pt x="110057" y="26695"/>
                    <a:pt x="122684" y="25024"/>
                    <a:pt x="135311" y="23538"/>
                  </a:cubicBezTo>
                  <a:cubicBezTo>
                    <a:pt x="136425" y="23352"/>
                    <a:pt x="139210" y="25581"/>
                    <a:pt x="139024" y="26323"/>
                  </a:cubicBezTo>
                  <a:cubicBezTo>
                    <a:pt x="138653" y="28366"/>
                    <a:pt x="137353" y="31708"/>
                    <a:pt x="136239" y="31894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2" name="Полилиния: фигура 1341">
              <a:extLst>
                <a:ext uri="{FF2B5EF4-FFF2-40B4-BE49-F238E27FC236}">
                  <a16:creationId xmlns:a16="http://schemas.microsoft.com/office/drawing/2014/main" id="{A775E067-819C-FC7A-5B22-FACB2B8A7FB0}"/>
                </a:ext>
              </a:extLst>
            </p:cNvPr>
            <p:cNvSpPr/>
            <p:nvPr/>
          </p:nvSpPr>
          <p:spPr>
            <a:xfrm>
              <a:off x="12126387" y="2442259"/>
              <a:ext cx="191352" cy="269814"/>
            </a:xfrm>
            <a:custGeom>
              <a:avLst/>
              <a:gdLst>
                <a:gd name="connsiteX0" fmla="*/ 185735 w 191352"/>
                <a:gd name="connsiteY0" fmla="*/ 125162 h 269814"/>
                <a:gd name="connsiteX1" fmla="*/ 190748 w 191352"/>
                <a:gd name="connsiteY1" fmla="*/ 60727 h 269814"/>
                <a:gd name="connsiteX2" fmla="*/ 187963 w 191352"/>
                <a:gd name="connsiteY2" fmla="*/ 20432 h 269814"/>
                <a:gd name="connsiteX3" fmla="*/ 166423 w 191352"/>
                <a:gd name="connsiteY3" fmla="*/ 192 h 269814"/>
                <a:gd name="connsiteX4" fmla="*/ 137270 w 191352"/>
                <a:gd name="connsiteY4" fmla="*/ 3349 h 269814"/>
                <a:gd name="connsiteX5" fmla="*/ 55751 w 191352"/>
                <a:gd name="connsiteY5" fmla="*/ 37516 h 269814"/>
                <a:gd name="connsiteX6" fmla="*/ 52595 w 191352"/>
                <a:gd name="connsiteY6" fmla="*/ 39559 h 269814"/>
                <a:gd name="connsiteX7" fmla="*/ 28826 w 191352"/>
                <a:gd name="connsiteY7" fmla="*/ 56828 h 269814"/>
                <a:gd name="connsiteX8" fmla="*/ 12486 w 191352"/>
                <a:gd name="connsiteY8" fmla="*/ 68898 h 269814"/>
                <a:gd name="connsiteX9" fmla="*/ 7843 w 191352"/>
                <a:gd name="connsiteY9" fmla="*/ 72054 h 269814"/>
                <a:gd name="connsiteX10" fmla="*/ 5244 w 191352"/>
                <a:gd name="connsiteY10" fmla="*/ 97680 h 269814"/>
                <a:gd name="connsiteX11" fmla="*/ 45353 w 191352"/>
                <a:gd name="connsiteY11" fmla="*/ 145773 h 269814"/>
                <a:gd name="connsiteX12" fmla="*/ 92147 w 191352"/>
                <a:gd name="connsiteY12" fmla="*/ 195353 h 269814"/>
                <a:gd name="connsiteX13" fmla="*/ 161966 w 191352"/>
                <a:gd name="connsiteY13" fmla="*/ 266472 h 269814"/>
                <a:gd name="connsiteX14" fmla="*/ 166237 w 191352"/>
                <a:gd name="connsiteY14" fmla="*/ 269815 h 269814"/>
                <a:gd name="connsiteX15" fmla="*/ 175336 w 191352"/>
                <a:gd name="connsiteY15" fmla="*/ 267772 h 269814"/>
                <a:gd name="connsiteX16" fmla="*/ 180721 w 191352"/>
                <a:gd name="connsiteY16" fmla="*/ 264244 h 269814"/>
                <a:gd name="connsiteX17" fmla="*/ 182949 w 191352"/>
                <a:gd name="connsiteY17" fmla="*/ 224320 h 269814"/>
                <a:gd name="connsiteX18" fmla="*/ 184249 w 191352"/>
                <a:gd name="connsiteY18" fmla="*/ 141503 h 269814"/>
                <a:gd name="connsiteX19" fmla="*/ 185735 w 191352"/>
                <a:gd name="connsiteY19" fmla="*/ 125162 h 269814"/>
                <a:gd name="connsiteX20" fmla="*/ 44796 w 191352"/>
                <a:gd name="connsiteY20" fmla="*/ 114020 h 269814"/>
                <a:gd name="connsiteX21" fmla="*/ 23256 w 191352"/>
                <a:gd name="connsiteY21" fmla="*/ 92109 h 269814"/>
                <a:gd name="connsiteX22" fmla="*/ 23256 w 191352"/>
                <a:gd name="connsiteY22" fmla="*/ 87281 h 269814"/>
                <a:gd name="connsiteX23" fmla="*/ 27712 w 191352"/>
                <a:gd name="connsiteY23" fmla="*/ 85610 h 269814"/>
                <a:gd name="connsiteX24" fmla="*/ 50738 w 191352"/>
                <a:gd name="connsiteY24" fmla="*/ 114020 h 269814"/>
                <a:gd name="connsiteX25" fmla="*/ 44796 w 191352"/>
                <a:gd name="connsiteY25" fmla="*/ 114020 h 269814"/>
                <a:gd name="connsiteX26" fmla="*/ 150639 w 191352"/>
                <a:gd name="connsiteY26" fmla="*/ 20247 h 269814"/>
                <a:gd name="connsiteX27" fmla="*/ 154353 w 191352"/>
                <a:gd name="connsiteY27" fmla="*/ 51628 h 269814"/>
                <a:gd name="connsiteX28" fmla="*/ 148782 w 191352"/>
                <a:gd name="connsiteY28" fmla="*/ 47543 h 269814"/>
                <a:gd name="connsiteX29" fmla="*/ 142469 w 191352"/>
                <a:gd name="connsiteY29" fmla="*/ 26746 h 269814"/>
                <a:gd name="connsiteX30" fmla="*/ 150639 w 191352"/>
                <a:gd name="connsiteY30" fmla="*/ 20247 h 269814"/>
                <a:gd name="connsiteX31" fmla="*/ 132442 w 191352"/>
                <a:gd name="connsiteY31" fmla="*/ 116806 h 269814"/>
                <a:gd name="connsiteX32" fmla="*/ 139684 w 191352"/>
                <a:gd name="connsiteY32" fmla="*/ 120705 h 269814"/>
                <a:gd name="connsiteX33" fmla="*/ 145069 w 191352"/>
                <a:gd name="connsiteY33" fmla="*/ 144288 h 269814"/>
                <a:gd name="connsiteX34" fmla="*/ 138941 w 191352"/>
                <a:gd name="connsiteY34" fmla="*/ 142431 h 269814"/>
                <a:gd name="connsiteX35" fmla="*/ 130770 w 191352"/>
                <a:gd name="connsiteY35" fmla="*/ 124233 h 269814"/>
                <a:gd name="connsiteX36" fmla="*/ 132442 w 191352"/>
                <a:gd name="connsiteY36" fmla="*/ 116806 h 269814"/>
                <a:gd name="connsiteX37" fmla="*/ 109045 w 191352"/>
                <a:gd name="connsiteY37" fmla="*/ 23589 h 269814"/>
                <a:gd name="connsiteX38" fmla="*/ 126314 w 191352"/>
                <a:gd name="connsiteY38" fmla="*/ 62027 h 269814"/>
                <a:gd name="connsiteX39" fmla="*/ 120743 w 191352"/>
                <a:gd name="connsiteY39" fmla="*/ 63327 h 269814"/>
                <a:gd name="connsiteX40" fmla="*/ 102731 w 191352"/>
                <a:gd name="connsiteY40" fmla="*/ 29903 h 269814"/>
                <a:gd name="connsiteX41" fmla="*/ 109045 w 191352"/>
                <a:gd name="connsiteY41" fmla="*/ 23589 h 269814"/>
                <a:gd name="connsiteX42" fmla="*/ 104588 w 191352"/>
                <a:gd name="connsiteY42" fmla="*/ 60356 h 269814"/>
                <a:gd name="connsiteX43" fmla="*/ 115915 w 191352"/>
                <a:gd name="connsiteY43" fmla="*/ 99165 h 269814"/>
                <a:gd name="connsiteX44" fmla="*/ 108859 w 191352"/>
                <a:gd name="connsiteY44" fmla="*/ 106593 h 269814"/>
                <a:gd name="connsiteX45" fmla="*/ 94189 w 191352"/>
                <a:gd name="connsiteY45" fmla="*/ 62584 h 269814"/>
                <a:gd name="connsiteX46" fmla="*/ 104588 w 191352"/>
                <a:gd name="connsiteY46" fmla="*/ 60356 h 269814"/>
                <a:gd name="connsiteX47" fmla="*/ 62251 w 191352"/>
                <a:gd name="connsiteY47" fmla="*/ 55714 h 269814"/>
                <a:gd name="connsiteX48" fmla="*/ 63922 w 191352"/>
                <a:gd name="connsiteY48" fmla="*/ 51071 h 269814"/>
                <a:gd name="connsiteX49" fmla="*/ 68935 w 191352"/>
                <a:gd name="connsiteY49" fmla="*/ 51443 h 269814"/>
                <a:gd name="connsiteX50" fmla="*/ 87319 w 191352"/>
                <a:gd name="connsiteY50" fmla="*/ 80968 h 269814"/>
                <a:gd name="connsiteX51" fmla="*/ 79706 w 191352"/>
                <a:gd name="connsiteY51" fmla="*/ 80782 h 269814"/>
                <a:gd name="connsiteX52" fmla="*/ 63179 w 191352"/>
                <a:gd name="connsiteY52" fmla="*/ 59056 h 269814"/>
                <a:gd name="connsiteX53" fmla="*/ 62251 w 191352"/>
                <a:gd name="connsiteY53" fmla="*/ 55714 h 269814"/>
                <a:gd name="connsiteX54" fmla="*/ 95489 w 191352"/>
                <a:gd name="connsiteY54" fmla="*/ 172513 h 269814"/>
                <a:gd name="connsiteX55" fmla="*/ 89361 w 191352"/>
                <a:gd name="connsiteY55" fmla="*/ 170842 h 269814"/>
                <a:gd name="connsiteX56" fmla="*/ 85462 w 191352"/>
                <a:gd name="connsiteY56" fmla="*/ 164714 h 269814"/>
                <a:gd name="connsiteX57" fmla="*/ 68007 w 191352"/>
                <a:gd name="connsiteY57" fmla="*/ 135375 h 269814"/>
                <a:gd name="connsiteX58" fmla="*/ 76734 w 191352"/>
                <a:gd name="connsiteY58" fmla="*/ 133889 h 269814"/>
                <a:gd name="connsiteX59" fmla="*/ 82120 w 191352"/>
                <a:gd name="connsiteY59" fmla="*/ 138532 h 269814"/>
                <a:gd name="connsiteX60" fmla="*/ 96789 w 191352"/>
                <a:gd name="connsiteY60" fmla="*/ 168056 h 269814"/>
                <a:gd name="connsiteX61" fmla="*/ 95489 w 191352"/>
                <a:gd name="connsiteY61" fmla="*/ 172513 h 269814"/>
                <a:gd name="connsiteX62" fmla="*/ 85276 w 191352"/>
                <a:gd name="connsiteY62" fmla="*/ 111421 h 269814"/>
                <a:gd name="connsiteX63" fmla="*/ 67636 w 191352"/>
                <a:gd name="connsiteY63" fmla="*/ 91181 h 269814"/>
                <a:gd name="connsiteX64" fmla="*/ 77292 w 191352"/>
                <a:gd name="connsiteY64" fmla="*/ 87281 h 269814"/>
                <a:gd name="connsiteX65" fmla="*/ 97160 w 191352"/>
                <a:gd name="connsiteY65" fmla="*/ 112535 h 269814"/>
                <a:gd name="connsiteX66" fmla="*/ 85276 w 191352"/>
                <a:gd name="connsiteY66" fmla="*/ 111421 h 269814"/>
                <a:gd name="connsiteX67" fmla="*/ 120186 w 191352"/>
                <a:gd name="connsiteY67" fmla="*/ 158215 h 269814"/>
                <a:gd name="connsiteX68" fmla="*/ 104217 w 191352"/>
                <a:gd name="connsiteY68" fmla="*/ 136489 h 269814"/>
                <a:gd name="connsiteX69" fmla="*/ 113315 w 191352"/>
                <a:gd name="connsiteY69" fmla="*/ 133518 h 269814"/>
                <a:gd name="connsiteX70" fmla="*/ 122229 w 191352"/>
                <a:gd name="connsiteY70" fmla="*/ 154687 h 269814"/>
                <a:gd name="connsiteX71" fmla="*/ 120186 w 191352"/>
                <a:gd name="connsiteY71" fmla="*/ 158215 h 269814"/>
                <a:gd name="connsiteX72" fmla="*/ 149525 w 191352"/>
                <a:gd name="connsiteY72" fmla="*/ 238433 h 269814"/>
                <a:gd name="connsiteX73" fmla="*/ 146183 w 191352"/>
                <a:gd name="connsiteY73" fmla="*/ 242890 h 269814"/>
                <a:gd name="connsiteX74" fmla="*/ 136155 w 191352"/>
                <a:gd name="connsiteY74" fmla="*/ 223763 h 269814"/>
                <a:gd name="connsiteX75" fmla="*/ 123157 w 191352"/>
                <a:gd name="connsiteY75" fmla="*/ 209094 h 269814"/>
                <a:gd name="connsiteX76" fmla="*/ 131699 w 191352"/>
                <a:gd name="connsiteY76" fmla="*/ 204266 h 269814"/>
                <a:gd name="connsiteX77" fmla="*/ 149525 w 191352"/>
                <a:gd name="connsiteY77" fmla="*/ 238433 h 269814"/>
                <a:gd name="connsiteX78" fmla="*/ 150454 w 191352"/>
                <a:gd name="connsiteY78" fmla="*/ 192753 h 269814"/>
                <a:gd name="connsiteX79" fmla="*/ 145997 w 191352"/>
                <a:gd name="connsiteY79" fmla="*/ 196653 h 269814"/>
                <a:gd name="connsiteX80" fmla="*/ 126871 w 191352"/>
                <a:gd name="connsiteY80" fmla="*/ 170099 h 269814"/>
                <a:gd name="connsiteX81" fmla="*/ 127428 w 191352"/>
                <a:gd name="connsiteY81" fmla="*/ 166756 h 269814"/>
                <a:gd name="connsiteX82" fmla="*/ 132256 w 191352"/>
                <a:gd name="connsiteY82" fmla="*/ 165271 h 269814"/>
                <a:gd name="connsiteX83" fmla="*/ 150454 w 191352"/>
                <a:gd name="connsiteY83" fmla="*/ 192753 h 269814"/>
                <a:gd name="connsiteX84" fmla="*/ 153239 w 191352"/>
                <a:gd name="connsiteY84" fmla="*/ 110121 h 269814"/>
                <a:gd name="connsiteX85" fmla="*/ 150082 w 191352"/>
                <a:gd name="connsiteY85" fmla="*/ 109192 h 269814"/>
                <a:gd name="connsiteX86" fmla="*/ 141540 w 191352"/>
                <a:gd name="connsiteY86" fmla="*/ 74468 h 269814"/>
                <a:gd name="connsiteX87" fmla="*/ 145254 w 191352"/>
                <a:gd name="connsiteY87" fmla="*/ 71497 h 269814"/>
                <a:gd name="connsiteX88" fmla="*/ 148225 w 191352"/>
                <a:gd name="connsiteY88" fmla="*/ 72983 h 269814"/>
                <a:gd name="connsiteX89" fmla="*/ 149154 w 191352"/>
                <a:gd name="connsiteY89" fmla="*/ 74468 h 269814"/>
                <a:gd name="connsiteX90" fmla="*/ 157138 w 191352"/>
                <a:gd name="connsiteY90" fmla="*/ 106036 h 269814"/>
                <a:gd name="connsiteX91" fmla="*/ 153239 w 191352"/>
                <a:gd name="connsiteY91" fmla="*/ 110121 h 269814"/>
                <a:gd name="connsiteX92" fmla="*/ 166237 w 191352"/>
                <a:gd name="connsiteY92" fmla="*/ 216336 h 269814"/>
                <a:gd name="connsiteX93" fmla="*/ 158067 w 191352"/>
                <a:gd name="connsiteY93" fmla="*/ 195538 h 269814"/>
                <a:gd name="connsiteX94" fmla="*/ 161781 w 191352"/>
                <a:gd name="connsiteY94" fmla="*/ 192382 h 269814"/>
                <a:gd name="connsiteX95" fmla="*/ 165680 w 191352"/>
                <a:gd name="connsiteY95" fmla="*/ 195167 h 269814"/>
                <a:gd name="connsiteX96" fmla="*/ 171065 w 191352"/>
                <a:gd name="connsiteY96" fmla="*/ 215779 h 269814"/>
                <a:gd name="connsiteX97" fmla="*/ 166237 w 191352"/>
                <a:gd name="connsiteY97" fmla="*/ 216336 h 269814"/>
                <a:gd name="connsiteX98" fmla="*/ 177379 w 191352"/>
                <a:gd name="connsiteY98" fmla="*/ 161743 h 269814"/>
                <a:gd name="connsiteX99" fmla="*/ 172365 w 191352"/>
                <a:gd name="connsiteY99" fmla="*/ 165457 h 269814"/>
                <a:gd name="connsiteX100" fmla="*/ 162709 w 191352"/>
                <a:gd name="connsiteY100" fmla="*/ 132404 h 269814"/>
                <a:gd name="connsiteX101" fmla="*/ 169765 w 191352"/>
                <a:gd name="connsiteY101" fmla="*/ 122748 h 269814"/>
                <a:gd name="connsiteX102" fmla="*/ 177193 w 191352"/>
                <a:gd name="connsiteY102" fmla="*/ 147445 h 269814"/>
                <a:gd name="connsiteX103" fmla="*/ 177379 w 191352"/>
                <a:gd name="connsiteY103" fmla="*/ 161743 h 269814"/>
                <a:gd name="connsiteX104" fmla="*/ 175150 w 191352"/>
                <a:gd name="connsiteY104" fmla="*/ 91552 h 269814"/>
                <a:gd name="connsiteX105" fmla="*/ 174408 w 191352"/>
                <a:gd name="connsiteY105" fmla="*/ 54971 h 269814"/>
                <a:gd name="connsiteX106" fmla="*/ 182578 w 191352"/>
                <a:gd name="connsiteY106" fmla="*/ 46800 h 269814"/>
                <a:gd name="connsiteX107" fmla="*/ 175150 w 191352"/>
                <a:gd name="connsiteY107" fmla="*/ 91552 h 269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191352" h="269814">
                  <a:moveTo>
                    <a:pt x="185735" y="125162"/>
                  </a:moveTo>
                  <a:cubicBezTo>
                    <a:pt x="187406" y="103622"/>
                    <a:pt x="189077" y="82267"/>
                    <a:pt x="190748" y="60727"/>
                  </a:cubicBezTo>
                  <a:cubicBezTo>
                    <a:pt x="191677" y="47172"/>
                    <a:pt x="192048" y="33616"/>
                    <a:pt x="187963" y="20432"/>
                  </a:cubicBezTo>
                  <a:cubicBezTo>
                    <a:pt x="184621" y="9848"/>
                    <a:pt x="177750" y="1121"/>
                    <a:pt x="166423" y="192"/>
                  </a:cubicBezTo>
                  <a:cubicBezTo>
                    <a:pt x="156767" y="-551"/>
                    <a:pt x="146740" y="935"/>
                    <a:pt x="137270" y="3349"/>
                  </a:cubicBezTo>
                  <a:cubicBezTo>
                    <a:pt x="108302" y="10405"/>
                    <a:pt x="83234" y="26746"/>
                    <a:pt x="55751" y="37516"/>
                  </a:cubicBezTo>
                  <a:cubicBezTo>
                    <a:pt x="54637" y="37887"/>
                    <a:pt x="53338" y="38630"/>
                    <a:pt x="52595" y="39559"/>
                  </a:cubicBezTo>
                  <a:cubicBezTo>
                    <a:pt x="46096" y="47358"/>
                    <a:pt x="36997" y="51628"/>
                    <a:pt x="28826" y="56828"/>
                  </a:cubicBezTo>
                  <a:cubicBezTo>
                    <a:pt x="23256" y="60542"/>
                    <a:pt x="18056" y="64812"/>
                    <a:pt x="12486" y="68898"/>
                  </a:cubicBezTo>
                  <a:cubicBezTo>
                    <a:pt x="11000" y="70012"/>
                    <a:pt x="9329" y="70755"/>
                    <a:pt x="7843" y="72054"/>
                  </a:cubicBezTo>
                  <a:cubicBezTo>
                    <a:pt x="-1627" y="80410"/>
                    <a:pt x="-2555" y="87838"/>
                    <a:pt x="5244" y="97680"/>
                  </a:cubicBezTo>
                  <a:cubicBezTo>
                    <a:pt x="18428" y="114020"/>
                    <a:pt x="31426" y="130175"/>
                    <a:pt x="45353" y="145773"/>
                  </a:cubicBezTo>
                  <a:cubicBezTo>
                    <a:pt x="60394" y="162671"/>
                    <a:pt x="76363" y="179012"/>
                    <a:pt x="92147" y="195353"/>
                  </a:cubicBezTo>
                  <a:cubicBezTo>
                    <a:pt x="115172" y="219121"/>
                    <a:pt x="138569" y="242704"/>
                    <a:pt x="161966" y="266472"/>
                  </a:cubicBezTo>
                  <a:cubicBezTo>
                    <a:pt x="163266" y="267772"/>
                    <a:pt x="164752" y="268701"/>
                    <a:pt x="166237" y="269815"/>
                  </a:cubicBezTo>
                  <a:cubicBezTo>
                    <a:pt x="169394" y="269258"/>
                    <a:pt x="172551" y="268701"/>
                    <a:pt x="175336" y="267772"/>
                  </a:cubicBezTo>
                  <a:cubicBezTo>
                    <a:pt x="177007" y="267215"/>
                    <a:pt x="178493" y="265915"/>
                    <a:pt x="180721" y="264244"/>
                  </a:cubicBezTo>
                  <a:cubicBezTo>
                    <a:pt x="181650" y="251246"/>
                    <a:pt x="183878" y="237690"/>
                    <a:pt x="182949" y="224320"/>
                  </a:cubicBezTo>
                  <a:cubicBezTo>
                    <a:pt x="181093" y="196653"/>
                    <a:pt x="180907" y="168985"/>
                    <a:pt x="184249" y="141503"/>
                  </a:cubicBezTo>
                  <a:cubicBezTo>
                    <a:pt x="185178" y="136303"/>
                    <a:pt x="185178" y="130733"/>
                    <a:pt x="185735" y="125162"/>
                  </a:cubicBezTo>
                  <a:close/>
                  <a:moveTo>
                    <a:pt x="44796" y="114020"/>
                  </a:moveTo>
                  <a:cubicBezTo>
                    <a:pt x="37554" y="106778"/>
                    <a:pt x="30312" y="99537"/>
                    <a:pt x="23256" y="92109"/>
                  </a:cubicBezTo>
                  <a:cubicBezTo>
                    <a:pt x="22327" y="91181"/>
                    <a:pt x="22513" y="88395"/>
                    <a:pt x="23256" y="87281"/>
                  </a:cubicBezTo>
                  <a:cubicBezTo>
                    <a:pt x="23998" y="86167"/>
                    <a:pt x="26969" y="85053"/>
                    <a:pt x="27712" y="85610"/>
                  </a:cubicBezTo>
                  <a:cubicBezTo>
                    <a:pt x="37925" y="92295"/>
                    <a:pt x="46467" y="100279"/>
                    <a:pt x="50738" y="114020"/>
                  </a:cubicBezTo>
                  <a:cubicBezTo>
                    <a:pt x="47024" y="114206"/>
                    <a:pt x="45353" y="114577"/>
                    <a:pt x="44796" y="114020"/>
                  </a:cubicBezTo>
                  <a:close/>
                  <a:moveTo>
                    <a:pt x="150639" y="20247"/>
                  </a:moveTo>
                  <a:cubicBezTo>
                    <a:pt x="152496" y="30460"/>
                    <a:pt x="158995" y="39559"/>
                    <a:pt x="154353" y="51628"/>
                  </a:cubicBezTo>
                  <a:cubicBezTo>
                    <a:pt x="152125" y="49957"/>
                    <a:pt x="149339" y="49214"/>
                    <a:pt x="148782" y="47543"/>
                  </a:cubicBezTo>
                  <a:cubicBezTo>
                    <a:pt x="146368" y="40673"/>
                    <a:pt x="143954" y="33802"/>
                    <a:pt x="142469" y="26746"/>
                  </a:cubicBezTo>
                  <a:cubicBezTo>
                    <a:pt x="141726" y="23032"/>
                    <a:pt x="143769" y="19690"/>
                    <a:pt x="150639" y="20247"/>
                  </a:cubicBezTo>
                  <a:close/>
                  <a:moveTo>
                    <a:pt x="132442" y="116806"/>
                  </a:moveTo>
                  <a:cubicBezTo>
                    <a:pt x="134484" y="116434"/>
                    <a:pt x="138198" y="118663"/>
                    <a:pt x="139684" y="120705"/>
                  </a:cubicBezTo>
                  <a:cubicBezTo>
                    <a:pt x="143769" y="126090"/>
                    <a:pt x="144140" y="129247"/>
                    <a:pt x="145069" y="144288"/>
                  </a:cubicBezTo>
                  <a:cubicBezTo>
                    <a:pt x="142655" y="143545"/>
                    <a:pt x="139684" y="143731"/>
                    <a:pt x="138941" y="142431"/>
                  </a:cubicBezTo>
                  <a:cubicBezTo>
                    <a:pt x="135784" y="136489"/>
                    <a:pt x="133370" y="130361"/>
                    <a:pt x="130770" y="124233"/>
                  </a:cubicBezTo>
                  <a:cubicBezTo>
                    <a:pt x="129285" y="121262"/>
                    <a:pt x="128728" y="117549"/>
                    <a:pt x="132442" y="116806"/>
                  </a:cubicBezTo>
                  <a:close/>
                  <a:moveTo>
                    <a:pt x="109045" y="23589"/>
                  </a:moveTo>
                  <a:cubicBezTo>
                    <a:pt x="116101" y="35659"/>
                    <a:pt x="122229" y="48100"/>
                    <a:pt x="126314" y="62027"/>
                  </a:cubicBezTo>
                  <a:cubicBezTo>
                    <a:pt x="123900" y="62584"/>
                    <a:pt x="121300" y="63884"/>
                    <a:pt x="120743" y="63327"/>
                  </a:cubicBezTo>
                  <a:cubicBezTo>
                    <a:pt x="112387" y="53485"/>
                    <a:pt x="104959" y="43087"/>
                    <a:pt x="102731" y="29903"/>
                  </a:cubicBezTo>
                  <a:cubicBezTo>
                    <a:pt x="102360" y="28046"/>
                    <a:pt x="102731" y="27860"/>
                    <a:pt x="109045" y="23589"/>
                  </a:cubicBezTo>
                  <a:close/>
                  <a:moveTo>
                    <a:pt x="104588" y="60356"/>
                  </a:moveTo>
                  <a:cubicBezTo>
                    <a:pt x="113873" y="71683"/>
                    <a:pt x="118143" y="84496"/>
                    <a:pt x="115915" y="99165"/>
                  </a:cubicBezTo>
                  <a:cubicBezTo>
                    <a:pt x="115729" y="100836"/>
                    <a:pt x="113130" y="102136"/>
                    <a:pt x="108859" y="106593"/>
                  </a:cubicBezTo>
                  <a:cubicBezTo>
                    <a:pt x="107559" y="87652"/>
                    <a:pt x="104217" y="73726"/>
                    <a:pt x="94189" y="62584"/>
                  </a:cubicBezTo>
                  <a:cubicBezTo>
                    <a:pt x="100132" y="57385"/>
                    <a:pt x="101803" y="57013"/>
                    <a:pt x="104588" y="60356"/>
                  </a:cubicBezTo>
                  <a:close/>
                  <a:moveTo>
                    <a:pt x="62251" y="55714"/>
                  </a:moveTo>
                  <a:cubicBezTo>
                    <a:pt x="62436" y="54042"/>
                    <a:pt x="62808" y="51814"/>
                    <a:pt x="63922" y="51071"/>
                  </a:cubicBezTo>
                  <a:cubicBezTo>
                    <a:pt x="65036" y="50329"/>
                    <a:pt x="68007" y="50514"/>
                    <a:pt x="68935" y="51443"/>
                  </a:cubicBezTo>
                  <a:cubicBezTo>
                    <a:pt x="76734" y="59242"/>
                    <a:pt x="82305" y="68526"/>
                    <a:pt x="87319" y="80968"/>
                  </a:cubicBezTo>
                  <a:cubicBezTo>
                    <a:pt x="83048" y="80968"/>
                    <a:pt x="80448" y="81710"/>
                    <a:pt x="79706" y="80782"/>
                  </a:cubicBezTo>
                  <a:cubicBezTo>
                    <a:pt x="73949" y="73726"/>
                    <a:pt x="68564" y="66484"/>
                    <a:pt x="63179" y="59056"/>
                  </a:cubicBezTo>
                  <a:cubicBezTo>
                    <a:pt x="62622" y="58128"/>
                    <a:pt x="62065" y="56828"/>
                    <a:pt x="62251" y="55714"/>
                  </a:cubicBezTo>
                  <a:close/>
                  <a:moveTo>
                    <a:pt x="95489" y="172513"/>
                  </a:moveTo>
                  <a:cubicBezTo>
                    <a:pt x="93447" y="172513"/>
                    <a:pt x="90847" y="172142"/>
                    <a:pt x="89361" y="170842"/>
                  </a:cubicBezTo>
                  <a:cubicBezTo>
                    <a:pt x="87690" y="169356"/>
                    <a:pt x="86762" y="166756"/>
                    <a:pt x="85462" y="164714"/>
                  </a:cubicBezTo>
                  <a:cubicBezTo>
                    <a:pt x="80263" y="155801"/>
                    <a:pt x="74878" y="146888"/>
                    <a:pt x="68007" y="135375"/>
                  </a:cubicBezTo>
                  <a:cubicBezTo>
                    <a:pt x="71535" y="134632"/>
                    <a:pt x="74321" y="133332"/>
                    <a:pt x="76734" y="133889"/>
                  </a:cubicBezTo>
                  <a:cubicBezTo>
                    <a:pt x="78777" y="134261"/>
                    <a:pt x="81005" y="136489"/>
                    <a:pt x="82120" y="138532"/>
                  </a:cubicBezTo>
                  <a:cubicBezTo>
                    <a:pt x="87319" y="148187"/>
                    <a:pt x="92147" y="158029"/>
                    <a:pt x="96789" y="168056"/>
                  </a:cubicBezTo>
                  <a:cubicBezTo>
                    <a:pt x="97346" y="169170"/>
                    <a:pt x="95861" y="172513"/>
                    <a:pt x="95489" y="172513"/>
                  </a:cubicBezTo>
                  <a:close/>
                  <a:moveTo>
                    <a:pt x="85276" y="111421"/>
                  </a:moveTo>
                  <a:cubicBezTo>
                    <a:pt x="79148" y="104922"/>
                    <a:pt x="73392" y="97865"/>
                    <a:pt x="67636" y="91181"/>
                  </a:cubicBezTo>
                  <a:cubicBezTo>
                    <a:pt x="72092" y="85238"/>
                    <a:pt x="74692" y="84124"/>
                    <a:pt x="77292" y="87281"/>
                  </a:cubicBezTo>
                  <a:cubicBezTo>
                    <a:pt x="84162" y="95637"/>
                    <a:pt x="90661" y="104179"/>
                    <a:pt x="97160" y="112535"/>
                  </a:cubicBezTo>
                  <a:cubicBezTo>
                    <a:pt x="91775" y="116991"/>
                    <a:pt x="88062" y="114392"/>
                    <a:pt x="85276" y="111421"/>
                  </a:cubicBezTo>
                  <a:close/>
                  <a:moveTo>
                    <a:pt x="120186" y="158215"/>
                  </a:moveTo>
                  <a:cubicBezTo>
                    <a:pt x="110159" y="153944"/>
                    <a:pt x="110159" y="142802"/>
                    <a:pt x="104217" y="136489"/>
                  </a:cubicBezTo>
                  <a:cubicBezTo>
                    <a:pt x="107002" y="131475"/>
                    <a:pt x="110530" y="130175"/>
                    <a:pt x="113315" y="133518"/>
                  </a:cubicBezTo>
                  <a:cubicBezTo>
                    <a:pt x="118329" y="139460"/>
                    <a:pt x="121857" y="146516"/>
                    <a:pt x="122229" y="154687"/>
                  </a:cubicBezTo>
                  <a:cubicBezTo>
                    <a:pt x="122229" y="155615"/>
                    <a:pt x="121115" y="156729"/>
                    <a:pt x="120186" y="158215"/>
                  </a:cubicBezTo>
                  <a:close/>
                  <a:moveTo>
                    <a:pt x="149525" y="238433"/>
                  </a:moveTo>
                  <a:cubicBezTo>
                    <a:pt x="149525" y="239919"/>
                    <a:pt x="147483" y="241218"/>
                    <a:pt x="146183" y="242890"/>
                  </a:cubicBezTo>
                  <a:cubicBezTo>
                    <a:pt x="138384" y="238433"/>
                    <a:pt x="141169" y="229148"/>
                    <a:pt x="136155" y="223763"/>
                  </a:cubicBezTo>
                  <a:cubicBezTo>
                    <a:pt x="131699" y="218935"/>
                    <a:pt x="127428" y="213922"/>
                    <a:pt x="123157" y="209094"/>
                  </a:cubicBezTo>
                  <a:cubicBezTo>
                    <a:pt x="124828" y="204452"/>
                    <a:pt x="128171" y="201852"/>
                    <a:pt x="131699" y="204266"/>
                  </a:cubicBezTo>
                  <a:cubicBezTo>
                    <a:pt x="143769" y="212436"/>
                    <a:pt x="150268" y="223763"/>
                    <a:pt x="149525" y="238433"/>
                  </a:cubicBezTo>
                  <a:close/>
                  <a:moveTo>
                    <a:pt x="150454" y="192753"/>
                  </a:moveTo>
                  <a:cubicBezTo>
                    <a:pt x="150454" y="194053"/>
                    <a:pt x="148040" y="194981"/>
                    <a:pt x="145997" y="196653"/>
                  </a:cubicBezTo>
                  <a:cubicBezTo>
                    <a:pt x="139498" y="187554"/>
                    <a:pt x="132999" y="178826"/>
                    <a:pt x="126871" y="170099"/>
                  </a:cubicBezTo>
                  <a:cubicBezTo>
                    <a:pt x="126314" y="169356"/>
                    <a:pt x="126685" y="167314"/>
                    <a:pt x="127428" y="166756"/>
                  </a:cubicBezTo>
                  <a:cubicBezTo>
                    <a:pt x="128914" y="165828"/>
                    <a:pt x="130956" y="164714"/>
                    <a:pt x="132256" y="165271"/>
                  </a:cubicBezTo>
                  <a:cubicBezTo>
                    <a:pt x="141355" y="168985"/>
                    <a:pt x="151011" y="183654"/>
                    <a:pt x="150454" y="192753"/>
                  </a:cubicBezTo>
                  <a:close/>
                  <a:moveTo>
                    <a:pt x="153239" y="110121"/>
                  </a:moveTo>
                  <a:cubicBezTo>
                    <a:pt x="152496" y="110492"/>
                    <a:pt x="150454" y="109935"/>
                    <a:pt x="150082" y="109192"/>
                  </a:cubicBezTo>
                  <a:cubicBezTo>
                    <a:pt x="144511" y="98237"/>
                    <a:pt x="140798" y="86910"/>
                    <a:pt x="141540" y="74468"/>
                  </a:cubicBezTo>
                  <a:cubicBezTo>
                    <a:pt x="141540" y="73354"/>
                    <a:pt x="143769" y="72054"/>
                    <a:pt x="145254" y="71497"/>
                  </a:cubicBezTo>
                  <a:cubicBezTo>
                    <a:pt x="145997" y="71126"/>
                    <a:pt x="147297" y="72426"/>
                    <a:pt x="148225" y="72983"/>
                  </a:cubicBezTo>
                  <a:cubicBezTo>
                    <a:pt x="148597" y="73354"/>
                    <a:pt x="148968" y="73911"/>
                    <a:pt x="149154" y="74468"/>
                  </a:cubicBezTo>
                  <a:cubicBezTo>
                    <a:pt x="151753" y="85053"/>
                    <a:pt x="154353" y="95637"/>
                    <a:pt x="157138" y="106036"/>
                  </a:cubicBezTo>
                  <a:cubicBezTo>
                    <a:pt x="155467" y="107893"/>
                    <a:pt x="154539" y="109378"/>
                    <a:pt x="153239" y="110121"/>
                  </a:cubicBezTo>
                  <a:close/>
                  <a:moveTo>
                    <a:pt x="166237" y="216336"/>
                  </a:moveTo>
                  <a:cubicBezTo>
                    <a:pt x="158624" y="211508"/>
                    <a:pt x="156767" y="203895"/>
                    <a:pt x="158067" y="195538"/>
                  </a:cubicBezTo>
                  <a:cubicBezTo>
                    <a:pt x="158253" y="194239"/>
                    <a:pt x="160481" y="192382"/>
                    <a:pt x="161781" y="192382"/>
                  </a:cubicBezTo>
                  <a:cubicBezTo>
                    <a:pt x="163081" y="192196"/>
                    <a:pt x="165309" y="193867"/>
                    <a:pt x="165680" y="195167"/>
                  </a:cubicBezTo>
                  <a:cubicBezTo>
                    <a:pt x="167723" y="201481"/>
                    <a:pt x="169023" y="208165"/>
                    <a:pt x="171065" y="215779"/>
                  </a:cubicBezTo>
                  <a:cubicBezTo>
                    <a:pt x="168466" y="215964"/>
                    <a:pt x="166980" y="216707"/>
                    <a:pt x="166237" y="216336"/>
                  </a:cubicBezTo>
                  <a:close/>
                  <a:moveTo>
                    <a:pt x="177379" y="161743"/>
                  </a:moveTo>
                  <a:cubicBezTo>
                    <a:pt x="177379" y="162857"/>
                    <a:pt x="174779" y="163785"/>
                    <a:pt x="172365" y="165457"/>
                  </a:cubicBezTo>
                  <a:cubicBezTo>
                    <a:pt x="168651" y="153944"/>
                    <a:pt x="163452" y="143917"/>
                    <a:pt x="162709" y="132404"/>
                  </a:cubicBezTo>
                  <a:cubicBezTo>
                    <a:pt x="162338" y="128319"/>
                    <a:pt x="162338" y="123676"/>
                    <a:pt x="169765" y="122748"/>
                  </a:cubicBezTo>
                  <a:cubicBezTo>
                    <a:pt x="172365" y="131475"/>
                    <a:pt x="175336" y="139460"/>
                    <a:pt x="177193" y="147445"/>
                  </a:cubicBezTo>
                  <a:cubicBezTo>
                    <a:pt x="178122" y="152087"/>
                    <a:pt x="177750" y="156915"/>
                    <a:pt x="177379" y="161743"/>
                  </a:cubicBezTo>
                  <a:close/>
                  <a:moveTo>
                    <a:pt x="175150" y="91552"/>
                  </a:moveTo>
                  <a:cubicBezTo>
                    <a:pt x="172179" y="79296"/>
                    <a:pt x="171994" y="67041"/>
                    <a:pt x="174408" y="54971"/>
                  </a:cubicBezTo>
                  <a:cubicBezTo>
                    <a:pt x="174779" y="52743"/>
                    <a:pt x="178122" y="51071"/>
                    <a:pt x="182578" y="46800"/>
                  </a:cubicBezTo>
                  <a:cubicBezTo>
                    <a:pt x="181650" y="87838"/>
                    <a:pt x="181650" y="87838"/>
                    <a:pt x="175150" y="91552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3" name="Полилиния: фигура 1342">
              <a:extLst>
                <a:ext uri="{FF2B5EF4-FFF2-40B4-BE49-F238E27FC236}">
                  <a16:creationId xmlns:a16="http://schemas.microsoft.com/office/drawing/2014/main" id="{2BD3AFFF-8FBD-0305-A9D4-0505F03F8962}"/>
                </a:ext>
              </a:extLst>
            </p:cNvPr>
            <p:cNvSpPr/>
            <p:nvPr/>
          </p:nvSpPr>
          <p:spPr>
            <a:xfrm>
              <a:off x="12319735" y="2447209"/>
              <a:ext cx="173168" cy="253537"/>
            </a:xfrm>
            <a:custGeom>
              <a:avLst/>
              <a:gdLst>
                <a:gd name="connsiteX0" fmla="*/ 0 w 173168"/>
                <a:gd name="connsiteY0" fmla="*/ 253537 h 253537"/>
                <a:gd name="connsiteX1" fmla="*/ 18755 w 173168"/>
                <a:gd name="connsiteY1" fmla="*/ 238867 h 253537"/>
                <a:gd name="connsiteX2" fmla="*/ 33053 w 173168"/>
                <a:gd name="connsiteY2" fmla="*/ 224755 h 253537"/>
                <a:gd name="connsiteX3" fmla="*/ 70934 w 173168"/>
                <a:gd name="connsiteY3" fmla="*/ 190031 h 253537"/>
                <a:gd name="connsiteX4" fmla="*/ 106586 w 173168"/>
                <a:gd name="connsiteY4" fmla="*/ 155307 h 253537"/>
                <a:gd name="connsiteX5" fmla="*/ 154309 w 173168"/>
                <a:gd name="connsiteY5" fmla="*/ 109441 h 253537"/>
                <a:gd name="connsiteX6" fmla="*/ 166564 w 173168"/>
                <a:gd name="connsiteY6" fmla="*/ 95700 h 253537"/>
                <a:gd name="connsiteX7" fmla="*/ 167493 w 173168"/>
                <a:gd name="connsiteY7" fmla="*/ 65804 h 253537"/>
                <a:gd name="connsiteX8" fmla="*/ 150409 w 173168"/>
                <a:gd name="connsiteY8" fmla="*/ 49092 h 253537"/>
                <a:gd name="connsiteX9" fmla="*/ 120142 w 173168"/>
                <a:gd name="connsiteY9" fmla="*/ 24952 h 253537"/>
                <a:gd name="connsiteX10" fmla="*/ 86160 w 173168"/>
                <a:gd name="connsiteY10" fmla="*/ 7312 h 253537"/>
                <a:gd name="connsiteX11" fmla="*/ 33610 w 173168"/>
                <a:gd name="connsiteY11" fmla="*/ 70 h 253537"/>
                <a:gd name="connsiteX12" fmla="*/ 26368 w 173168"/>
                <a:gd name="connsiteY12" fmla="*/ 627 h 253537"/>
                <a:gd name="connsiteX13" fmla="*/ 14298 w 173168"/>
                <a:gd name="connsiteY13" fmla="*/ 12697 h 253537"/>
                <a:gd name="connsiteX14" fmla="*/ 10770 w 173168"/>
                <a:gd name="connsiteY14" fmla="*/ 34422 h 253537"/>
                <a:gd name="connsiteX15" fmla="*/ 6871 w 173168"/>
                <a:gd name="connsiteY15" fmla="*/ 72860 h 253537"/>
                <a:gd name="connsiteX16" fmla="*/ 5014 w 173168"/>
                <a:gd name="connsiteY16" fmla="*/ 92915 h 253537"/>
                <a:gd name="connsiteX17" fmla="*/ 2043 w 173168"/>
                <a:gd name="connsiteY17" fmla="*/ 177218 h 253537"/>
                <a:gd name="connsiteX18" fmla="*/ 1486 w 173168"/>
                <a:gd name="connsiteY18" fmla="*/ 182789 h 253537"/>
                <a:gd name="connsiteX19" fmla="*/ 0 w 173168"/>
                <a:gd name="connsiteY19" fmla="*/ 253537 h 253537"/>
                <a:gd name="connsiteX20" fmla="*/ 133326 w 173168"/>
                <a:gd name="connsiteY20" fmla="*/ 63761 h 253537"/>
                <a:gd name="connsiteX21" fmla="*/ 139639 w 173168"/>
                <a:gd name="connsiteY21" fmla="*/ 62090 h 253537"/>
                <a:gd name="connsiteX22" fmla="*/ 141496 w 173168"/>
                <a:gd name="connsiteY22" fmla="*/ 66547 h 253537"/>
                <a:gd name="connsiteX23" fmla="*/ 120699 w 173168"/>
                <a:gd name="connsiteY23" fmla="*/ 100157 h 253537"/>
                <a:gd name="connsiteX24" fmla="*/ 133326 w 173168"/>
                <a:gd name="connsiteY24" fmla="*/ 63761 h 253537"/>
                <a:gd name="connsiteX25" fmla="*/ 99902 w 173168"/>
                <a:gd name="connsiteY25" fmla="*/ 46864 h 253537"/>
                <a:gd name="connsiteX26" fmla="*/ 105472 w 173168"/>
                <a:gd name="connsiteY26" fmla="*/ 43335 h 253537"/>
                <a:gd name="connsiteX27" fmla="*/ 90803 w 173168"/>
                <a:gd name="connsiteY27" fmla="*/ 84187 h 253537"/>
                <a:gd name="connsiteX28" fmla="*/ 87832 w 173168"/>
                <a:gd name="connsiteY28" fmla="*/ 78617 h 253537"/>
                <a:gd name="connsiteX29" fmla="*/ 99902 w 173168"/>
                <a:gd name="connsiteY29" fmla="*/ 46864 h 253537"/>
                <a:gd name="connsiteX30" fmla="*/ 73162 w 173168"/>
                <a:gd name="connsiteY30" fmla="*/ 151964 h 253537"/>
                <a:gd name="connsiteX31" fmla="*/ 91731 w 173168"/>
                <a:gd name="connsiteY31" fmla="*/ 118169 h 253537"/>
                <a:gd name="connsiteX32" fmla="*/ 96745 w 173168"/>
                <a:gd name="connsiteY32" fmla="*/ 117612 h 253537"/>
                <a:gd name="connsiteX33" fmla="*/ 98602 w 173168"/>
                <a:gd name="connsiteY33" fmla="*/ 120768 h 253537"/>
                <a:gd name="connsiteX34" fmla="*/ 98602 w 173168"/>
                <a:gd name="connsiteY34" fmla="*/ 124297 h 253537"/>
                <a:gd name="connsiteX35" fmla="*/ 80775 w 173168"/>
                <a:gd name="connsiteY35" fmla="*/ 154378 h 253537"/>
                <a:gd name="connsiteX36" fmla="*/ 79290 w 173168"/>
                <a:gd name="connsiteY36" fmla="*/ 155492 h 253537"/>
                <a:gd name="connsiteX37" fmla="*/ 74462 w 173168"/>
                <a:gd name="connsiteY37" fmla="*/ 155307 h 253537"/>
                <a:gd name="connsiteX38" fmla="*/ 73162 w 173168"/>
                <a:gd name="connsiteY38" fmla="*/ 151964 h 253537"/>
                <a:gd name="connsiteX39" fmla="*/ 23397 w 173168"/>
                <a:gd name="connsiteY39" fmla="*/ 199872 h 253537"/>
                <a:gd name="connsiteX40" fmla="*/ 20240 w 173168"/>
                <a:gd name="connsiteY40" fmla="*/ 200987 h 253537"/>
                <a:gd name="connsiteX41" fmla="*/ 17455 w 173168"/>
                <a:gd name="connsiteY41" fmla="*/ 199315 h 253537"/>
                <a:gd name="connsiteX42" fmla="*/ 15969 w 173168"/>
                <a:gd name="connsiteY42" fmla="*/ 191516 h 253537"/>
                <a:gd name="connsiteX43" fmla="*/ 18569 w 173168"/>
                <a:gd name="connsiteY43" fmla="*/ 172576 h 253537"/>
                <a:gd name="connsiteX44" fmla="*/ 22469 w 173168"/>
                <a:gd name="connsiteY44" fmla="*/ 169976 h 253537"/>
                <a:gd name="connsiteX45" fmla="*/ 26182 w 173168"/>
                <a:gd name="connsiteY45" fmla="*/ 173133 h 253537"/>
                <a:gd name="connsiteX46" fmla="*/ 23397 w 173168"/>
                <a:gd name="connsiteY46" fmla="*/ 199872 h 253537"/>
                <a:gd name="connsiteX47" fmla="*/ 49208 w 173168"/>
                <a:gd name="connsiteY47" fmla="*/ 195787 h 253537"/>
                <a:gd name="connsiteX48" fmla="*/ 40852 w 173168"/>
                <a:gd name="connsiteY48" fmla="*/ 194302 h 253537"/>
                <a:gd name="connsiteX49" fmla="*/ 60907 w 173168"/>
                <a:gd name="connsiteY49" fmla="*/ 159392 h 253537"/>
                <a:gd name="connsiteX50" fmla="*/ 64063 w 173168"/>
                <a:gd name="connsiteY50" fmla="*/ 160135 h 253537"/>
                <a:gd name="connsiteX51" fmla="*/ 49208 w 173168"/>
                <a:gd name="connsiteY51" fmla="*/ 195787 h 253537"/>
                <a:gd name="connsiteX52" fmla="*/ 63692 w 173168"/>
                <a:gd name="connsiteY52" fmla="*/ 24581 h 253537"/>
                <a:gd name="connsiteX53" fmla="*/ 70934 w 173168"/>
                <a:gd name="connsiteY53" fmla="*/ 20124 h 253537"/>
                <a:gd name="connsiteX54" fmla="*/ 66663 w 173168"/>
                <a:gd name="connsiteY54" fmla="*/ 55962 h 253537"/>
                <a:gd name="connsiteX55" fmla="*/ 62578 w 173168"/>
                <a:gd name="connsiteY55" fmla="*/ 56891 h 253537"/>
                <a:gd name="connsiteX56" fmla="*/ 63692 w 173168"/>
                <a:gd name="connsiteY56" fmla="*/ 24581 h 253537"/>
                <a:gd name="connsiteX57" fmla="*/ 61649 w 173168"/>
                <a:gd name="connsiteY57" fmla="*/ 75460 h 253537"/>
                <a:gd name="connsiteX58" fmla="*/ 65363 w 173168"/>
                <a:gd name="connsiteY58" fmla="*/ 72675 h 253537"/>
                <a:gd name="connsiteX59" fmla="*/ 69634 w 173168"/>
                <a:gd name="connsiteY59" fmla="*/ 77317 h 253537"/>
                <a:gd name="connsiteX60" fmla="*/ 70005 w 173168"/>
                <a:gd name="connsiteY60" fmla="*/ 81402 h 253537"/>
                <a:gd name="connsiteX61" fmla="*/ 64992 w 173168"/>
                <a:gd name="connsiteY61" fmla="*/ 102014 h 253537"/>
                <a:gd name="connsiteX62" fmla="*/ 59607 w 173168"/>
                <a:gd name="connsiteY62" fmla="*/ 105170 h 253537"/>
                <a:gd name="connsiteX63" fmla="*/ 55893 w 173168"/>
                <a:gd name="connsiteY63" fmla="*/ 100157 h 253537"/>
                <a:gd name="connsiteX64" fmla="*/ 61649 w 173168"/>
                <a:gd name="connsiteY64" fmla="*/ 75460 h 253537"/>
                <a:gd name="connsiteX65" fmla="*/ 46423 w 173168"/>
                <a:gd name="connsiteY65" fmla="*/ 134138 h 253537"/>
                <a:gd name="connsiteX66" fmla="*/ 51993 w 173168"/>
                <a:gd name="connsiteY66" fmla="*/ 136923 h 253537"/>
                <a:gd name="connsiteX67" fmla="*/ 41780 w 173168"/>
                <a:gd name="connsiteY67" fmla="*/ 173690 h 253537"/>
                <a:gd name="connsiteX68" fmla="*/ 37695 w 173168"/>
                <a:gd name="connsiteY68" fmla="*/ 175918 h 253537"/>
                <a:gd name="connsiteX69" fmla="*/ 33981 w 173168"/>
                <a:gd name="connsiteY69" fmla="*/ 168677 h 253537"/>
                <a:gd name="connsiteX70" fmla="*/ 40295 w 173168"/>
                <a:gd name="connsiteY70" fmla="*/ 140080 h 253537"/>
                <a:gd name="connsiteX71" fmla="*/ 46423 w 173168"/>
                <a:gd name="connsiteY71" fmla="*/ 134138 h 253537"/>
                <a:gd name="connsiteX72" fmla="*/ 38067 w 173168"/>
                <a:gd name="connsiteY72" fmla="*/ 67290 h 253537"/>
                <a:gd name="connsiteX73" fmla="*/ 35281 w 173168"/>
                <a:gd name="connsiteY73" fmla="*/ 104799 h 253537"/>
                <a:gd name="connsiteX74" fmla="*/ 34910 w 173168"/>
                <a:gd name="connsiteY74" fmla="*/ 65990 h 253537"/>
                <a:gd name="connsiteX75" fmla="*/ 38067 w 173168"/>
                <a:gd name="connsiteY75" fmla="*/ 67290 h 253537"/>
                <a:gd name="connsiteX76" fmla="*/ 28596 w 173168"/>
                <a:gd name="connsiteY76" fmla="*/ 18267 h 253537"/>
                <a:gd name="connsiteX77" fmla="*/ 32867 w 173168"/>
                <a:gd name="connsiteY77" fmla="*/ 16225 h 253537"/>
                <a:gd name="connsiteX78" fmla="*/ 35653 w 173168"/>
                <a:gd name="connsiteY78" fmla="*/ 18082 h 253537"/>
                <a:gd name="connsiteX79" fmla="*/ 37695 w 173168"/>
                <a:gd name="connsiteY79" fmla="*/ 29409 h 253537"/>
                <a:gd name="connsiteX80" fmla="*/ 34538 w 173168"/>
                <a:gd name="connsiteY80" fmla="*/ 46492 h 253537"/>
                <a:gd name="connsiteX81" fmla="*/ 30639 w 173168"/>
                <a:gd name="connsiteY81" fmla="*/ 49278 h 253537"/>
                <a:gd name="connsiteX82" fmla="*/ 25811 w 173168"/>
                <a:gd name="connsiteY82" fmla="*/ 45007 h 253537"/>
                <a:gd name="connsiteX83" fmla="*/ 28596 w 173168"/>
                <a:gd name="connsiteY83" fmla="*/ 18267 h 253537"/>
                <a:gd name="connsiteX84" fmla="*/ 14484 w 173168"/>
                <a:gd name="connsiteY84" fmla="*/ 145280 h 253537"/>
                <a:gd name="connsiteX85" fmla="*/ 17269 w 173168"/>
                <a:gd name="connsiteY85" fmla="*/ 131167 h 253537"/>
                <a:gd name="connsiteX86" fmla="*/ 23026 w 173168"/>
                <a:gd name="connsiteY86" fmla="*/ 126153 h 253537"/>
                <a:gd name="connsiteX87" fmla="*/ 27854 w 173168"/>
                <a:gd name="connsiteY87" fmla="*/ 133024 h 253537"/>
                <a:gd name="connsiteX88" fmla="*/ 28039 w 173168"/>
                <a:gd name="connsiteY88" fmla="*/ 159949 h 253537"/>
                <a:gd name="connsiteX89" fmla="*/ 14484 w 173168"/>
                <a:gd name="connsiteY89" fmla="*/ 145280 h 25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73168" h="253537">
                  <a:moveTo>
                    <a:pt x="0" y="253537"/>
                  </a:moveTo>
                  <a:cubicBezTo>
                    <a:pt x="9099" y="248152"/>
                    <a:pt x="14113" y="243881"/>
                    <a:pt x="18755" y="238867"/>
                  </a:cubicBezTo>
                  <a:cubicBezTo>
                    <a:pt x="23397" y="234040"/>
                    <a:pt x="27854" y="228840"/>
                    <a:pt x="33053" y="224755"/>
                  </a:cubicBezTo>
                  <a:cubicBezTo>
                    <a:pt x="46608" y="214171"/>
                    <a:pt x="59050" y="202286"/>
                    <a:pt x="70934" y="190031"/>
                  </a:cubicBezTo>
                  <a:cubicBezTo>
                    <a:pt x="82447" y="178147"/>
                    <a:pt x="94702" y="166820"/>
                    <a:pt x="106586" y="155307"/>
                  </a:cubicBezTo>
                  <a:cubicBezTo>
                    <a:pt x="122370" y="140080"/>
                    <a:pt x="138525" y="124854"/>
                    <a:pt x="154309" y="109441"/>
                  </a:cubicBezTo>
                  <a:cubicBezTo>
                    <a:pt x="158765" y="105170"/>
                    <a:pt x="162665" y="100528"/>
                    <a:pt x="166564" y="95700"/>
                  </a:cubicBezTo>
                  <a:cubicBezTo>
                    <a:pt x="174920" y="85302"/>
                    <a:pt x="175477" y="76203"/>
                    <a:pt x="167493" y="65804"/>
                  </a:cubicBezTo>
                  <a:cubicBezTo>
                    <a:pt x="162665" y="59676"/>
                    <a:pt x="156537" y="54291"/>
                    <a:pt x="150409" y="49092"/>
                  </a:cubicBezTo>
                  <a:cubicBezTo>
                    <a:pt x="140568" y="40736"/>
                    <a:pt x="129798" y="33494"/>
                    <a:pt x="120142" y="24952"/>
                  </a:cubicBezTo>
                  <a:cubicBezTo>
                    <a:pt x="110115" y="16039"/>
                    <a:pt x="98602" y="10840"/>
                    <a:pt x="86160" y="7312"/>
                  </a:cubicBezTo>
                  <a:cubicBezTo>
                    <a:pt x="69077" y="2298"/>
                    <a:pt x="51251" y="1927"/>
                    <a:pt x="33610" y="70"/>
                  </a:cubicBezTo>
                  <a:cubicBezTo>
                    <a:pt x="31196" y="-116"/>
                    <a:pt x="28596" y="70"/>
                    <a:pt x="26368" y="627"/>
                  </a:cubicBezTo>
                  <a:cubicBezTo>
                    <a:pt x="20055" y="2298"/>
                    <a:pt x="15227" y="5455"/>
                    <a:pt x="14298" y="12697"/>
                  </a:cubicBezTo>
                  <a:cubicBezTo>
                    <a:pt x="13370" y="19938"/>
                    <a:pt x="11513" y="27180"/>
                    <a:pt x="10770" y="34422"/>
                  </a:cubicBezTo>
                  <a:cubicBezTo>
                    <a:pt x="9285" y="47235"/>
                    <a:pt x="8170" y="60048"/>
                    <a:pt x="6871" y="72860"/>
                  </a:cubicBezTo>
                  <a:cubicBezTo>
                    <a:pt x="6128" y="79545"/>
                    <a:pt x="5014" y="86230"/>
                    <a:pt x="5014" y="92915"/>
                  </a:cubicBezTo>
                  <a:cubicBezTo>
                    <a:pt x="5571" y="121140"/>
                    <a:pt x="-371" y="148993"/>
                    <a:pt x="2043" y="177218"/>
                  </a:cubicBezTo>
                  <a:cubicBezTo>
                    <a:pt x="2228" y="179075"/>
                    <a:pt x="1486" y="180932"/>
                    <a:pt x="1486" y="182789"/>
                  </a:cubicBezTo>
                  <a:cubicBezTo>
                    <a:pt x="928" y="205443"/>
                    <a:pt x="557" y="227912"/>
                    <a:pt x="0" y="253537"/>
                  </a:cubicBezTo>
                  <a:close/>
                  <a:moveTo>
                    <a:pt x="133326" y="63761"/>
                  </a:moveTo>
                  <a:cubicBezTo>
                    <a:pt x="134069" y="62462"/>
                    <a:pt x="137411" y="62090"/>
                    <a:pt x="139639" y="62090"/>
                  </a:cubicBezTo>
                  <a:cubicBezTo>
                    <a:pt x="140382" y="62090"/>
                    <a:pt x="141868" y="65247"/>
                    <a:pt x="141496" y="66547"/>
                  </a:cubicBezTo>
                  <a:cubicBezTo>
                    <a:pt x="138525" y="78988"/>
                    <a:pt x="133326" y="89944"/>
                    <a:pt x="120699" y="100157"/>
                  </a:cubicBezTo>
                  <a:cubicBezTo>
                    <a:pt x="123113" y="85487"/>
                    <a:pt x="127941" y="74531"/>
                    <a:pt x="133326" y="63761"/>
                  </a:cubicBezTo>
                  <a:close/>
                  <a:moveTo>
                    <a:pt x="99902" y="46864"/>
                  </a:moveTo>
                  <a:cubicBezTo>
                    <a:pt x="100830" y="45192"/>
                    <a:pt x="103615" y="44450"/>
                    <a:pt x="105472" y="43335"/>
                  </a:cubicBezTo>
                  <a:cubicBezTo>
                    <a:pt x="102501" y="58191"/>
                    <a:pt x="99159" y="71560"/>
                    <a:pt x="90803" y="84187"/>
                  </a:cubicBezTo>
                  <a:cubicBezTo>
                    <a:pt x="89131" y="81216"/>
                    <a:pt x="87646" y="79917"/>
                    <a:pt x="87832" y="78617"/>
                  </a:cubicBezTo>
                  <a:cubicBezTo>
                    <a:pt x="89503" y="67290"/>
                    <a:pt x="94516" y="56891"/>
                    <a:pt x="99902" y="46864"/>
                  </a:cubicBezTo>
                  <a:close/>
                  <a:moveTo>
                    <a:pt x="73162" y="151964"/>
                  </a:moveTo>
                  <a:cubicBezTo>
                    <a:pt x="79104" y="140637"/>
                    <a:pt x="85232" y="129310"/>
                    <a:pt x="91731" y="118169"/>
                  </a:cubicBezTo>
                  <a:cubicBezTo>
                    <a:pt x="92288" y="117240"/>
                    <a:pt x="95074" y="117240"/>
                    <a:pt x="96745" y="117612"/>
                  </a:cubicBezTo>
                  <a:cubicBezTo>
                    <a:pt x="97487" y="117797"/>
                    <a:pt x="98045" y="119469"/>
                    <a:pt x="98602" y="120768"/>
                  </a:cubicBezTo>
                  <a:cubicBezTo>
                    <a:pt x="98602" y="121883"/>
                    <a:pt x="98973" y="123368"/>
                    <a:pt x="98602" y="124297"/>
                  </a:cubicBezTo>
                  <a:cubicBezTo>
                    <a:pt x="92845" y="134324"/>
                    <a:pt x="86903" y="144351"/>
                    <a:pt x="80775" y="154378"/>
                  </a:cubicBezTo>
                  <a:cubicBezTo>
                    <a:pt x="80404" y="154935"/>
                    <a:pt x="79847" y="155307"/>
                    <a:pt x="79290" y="155492"/>
                  </a:cubicBezTo>
                  <a:cubicBezTo>
                    <a:pt x="77619" y="155678"/>
                    <a:pt x="75947" y="155864"/>
                    <a:pt x="74462" y="155307"/>
                  </a:cubicBezTo>
                  <a:cubicBezTo>
                    <a:pt x="73719" y="154750"/>
                    <a:pt x="72791" y="152521"/>
                    <a:pt x="73162" y="151964"/>
                  </a:cubicBezTo>
                  <a:close/>
                  <a:moveTo>
                    <a:pt x="23397" y="199872"/>
                  </a:moveTo>
                  <a:cubicBezTo>
                    <a:pt x="23397" y="200430"/>
                    <a:pt x="21354" y="200987"/>
                    <a:pt x="20240" y="200987"/>
                  </a:cubicBezTo>
                  <a:cubicBezTo>
                    <a:pt x="19312" y="200801"/>
                    <a:pt x="17641" y="200058"/>
                    <a:pt x="17455" y="199315"/>
                  </a:cubicBezTo>
                  <a:cubicBezTo>
                    <a:pt x="16712" y="196530"/>
                    <a:pt x="16341" y="193559"/>
                    <a:pt x="15969" y="191516"/>
                  </a:cubicBezTo>
                  <a:cubicBezTo>
                    <a:pt x="16898" y="184460"/>
                    <a:pt x="17455" y="178518"/>
                    <a:pt x="18569" y="172576"/>
                  </a:cubicBezTo>
                  <a:cubicBezTo>
                    <a:pt x="18755" y="171462"/>
                    <a:pt x="21169" y="169976"/>
                    <a:pt x="22469" y="169976"/>
                  </a:cubicBezTo>
                  <a:cubicBezTo>
                    <a:pt x="23954" y="170162"/>
                    <a:pt x="26182" y="172205"/>
                    <a:pt x="26182" y="173133"/>
                  </a:cubicBezTo>
                  <a:cubicBezTo>
                    <a:pt x="25625" y="182046"/>
                    <a:pt x="24511" y="190959"/>
                    <a:pt x="23397" y="199872"/>
                  </a:cubicBezTo>
                  <a:close/>
                  <a:moveTo>
                    <a:pt x="49208" y="195787"/>
                  </a:moveTo>
                  <a:cubicBezTo>
                    <a:pt x="46794" y="198387"/>
                    <a:pt x="43823" y="198016"/>
                    <a:pt x="40852" y="194302"/>
                  </a:cubicBezTo>
                  <a:cubicBezTo>
                    <a:pt x="46980" y="182603"/>
                    <a:pt x="50136" y="168862"/>
                    <a:pt x="60907" y="159392"/>
                  </a:cubicBezTo>
                  <a:cubicBezTo>
                    <a:pt x="61464" y="159021"/>
                    <a:pt x="62949" y="159763"/>
                    <a:pt x="64063" y="160135"/>
                  </a:cubicBezTo>
                  <a:cubicBezTo>
                    <a:pt x="62206" y="173133"/>
                    <a:pt x="55893" y="188731"/>
                    <a:pt x="49208" y="195787"/>
                  </a:cubicBezTo>
                  <a:close/>
                  <a:moveTo>
                    <a:pt x="63692" y="24581"/>
                  </a:moveTo>
                  <a:cubicBezTo>
                    <a:pt x="64063" y="23095"/>
                    <a:pt x="67220" y="22352"/>
                    <a:pt x="70934" y="20124"/>
                  </a:cubicBezTo>
                  <a:cubicBezTo>
                    <a:pt x="71120" y="33680"/>
                    <a:pt x="71862" y="45007"/>
                    <a:pt x="66663" y="55962"/>
                  </a:cubicBezTo>
                  <a:cubicBezTo>
                    <a:pt x="66292" y="56520"/>
                    <a:pt x="64435" y="56520"/>
                    <a:pt x="62578" y="56891"/>
                  </a:cubicBezTo>
                  <a:cubicBezTo>
                    <a:pt x="59050" y="45935"/>
                    <a:pt x="61092" y="35165"/>
                    <a:pt x="63692" y="24581"/>
                  </a:cubicBezTo>
                  <a:close/>
                  <a:moveTo>
                    <a:pt x="61649" y="75460"/>
                  </a:moveTo>
                  <a:cubicBezTo>
                    <a:pt x="62021" y="74160"/>
                    <a:pt x="64806" y="72303"/>
                    <a:pt x="65363" y="72675"/>
                  </a:cubicBezTo>
                  <a:cubicBezTo>
                    <a:pt x="67034" y="73789"/>
                    <a:pt x="68334" y="75646"/>
                    <a:pt x="69634" y="77317"/>
                  </a:cubicBezTo>
                  <a:cubicBezTo>
                    <a:pt x="70005" y="77688"/>
                    <a:pt x="69820" y="78431"/>
                    <a:pt x="70005" y="81402"/>
                  </a:cubicBezTo>
                  <a:cubicBezTo>
                    <a:pt x="68705" y="86787"/>
                    <a:pt x="67220" y="94400"/>
                    <a:pt x="64992" y="102014"/>
                  </a:cubicBezTo>
                  <a:cubicBezTo>
                    <a:pt x="64620" y="103499"/>
                    <a:pt x="61092" y="105356"/>
                    <a:pt x="59607" y="105170"/>
                  </a:cubicBezTo>
                  <a:cubicBezTo>
                    <a:pt x="57935" y="104799"/>
                    <a:pt x="55521" y="101642"/>
                    <a:pt x="55893" y="100157"/>
                  </a:cubicBezTo>
                  <a:cubicBezTo>
                    <a:pt x="57378" y="91801"/>
                    <a:pt x="59421" y="83630"/>
                    <a:pt x="61649" y="75460"/>
                  </a:cubicBezTo>
                  <a:close/>
                  <a:moveTo>
                    <a:pt x="46423" y="134138"/>
                  </a:moveTo>
                  <a:cubicBezTo>
                    <a:pt x="48280" y="132838"/>
                    <a:pt x="52365" y="134881"/>
                    <a:pt x="51993" y="136923"/>
                  </a:cubicBezTo>
                  <a:cubicBezTo>
                    <a:pt x="49022" y="149179"/>
                    <a:pt x="48651" y="162363"/>
                    <a:pt x="41780" y="173690"/>
                  </a:cubicBezTo>
                  <a:cubicBezTo>
                    <a:pt x="41223" y="174619"/>
                    <a:pt x="39738" y="174804"/>
                    <a:pt x="37695" y="175918"/>
                  </a:cubicBezTo>
                  <a:cubicBezTo>
                    <a:pt x="36395" y="173504"/>
                    <a:pt x="33610" y="170905"/>
                    <a:pt x="33981" y="168677"/>
                  </a:cubicBezTo>
                  <a:cubicBezTo>
                    <a:pt x="35467" y="159021"/>
                    <a:pt x="37695" y="149550"/>
                    <a:pt x="40295" y="140080"/>
                  </a:cubicBezTo>
                  <a:cubicBezTo>
                    <a:pt x="40852" y="137666"/>
                    <a:pt x="44009" y="135995"/>
                    <a:pt x="46423" y="134138"/>
                  </a:cubicBezTo>
                  <a:close/>
                  <a:moveTo>
                    <a:pt x="38067" y="67290"/>
                  </a:moveTo>
                  <a:cubicBezTo>
                    <a:pt x="40666" y="78802"/>
                    <a:pt x="36767" y="89758"/>
                    <a:pt x="35281" y="104799"/>
                  </a:cubicBezTo>
                  <a:cubicBezTo>
                    <a:pt x="27668" y="89758"/>
                    <a:pt x="28225" y="79917"/>
                    <a:pt x="34910" y="65990"/>
                  </a:cubicBezTo>
                  <a:cubicBezTo>
                    <a:pt x="36024" y="66547"/>
                    <a:pt x="37881" y="66733"/>
                    <a:pt x="38067" y="67290"/>
                  </a:cubicBezTo>
                  <a:close/>
                  <a:moveTo>
                    <a:pt x="28596" y="18267"/>
                  </a:moveTo>
                  <a:cubicBezTo>
                    <a:pt x="28782" y="17339"/>
                    <a:pt x="31382" y="16410"/>
                    <a:pt x="32867" y="16225"/>
                  </a:cubicBezTo>
                  <a:cubicBezTo>
                    <a:pt x="33610" y="16039"/>
                    <a:pt x="35467" y="17153"/>
                    <a:pt x="35653" y="18082"/>
                  </a:cubicBezTo>
                  <a:cubicBezTo>
                    <a:pt x="36581" y="22167"/>
                    <a:pt x="37138" y="26252"/>
                    <a:pt x="37695" y="29409"/>
                  </a:cubicBezTo>
                  <a:cubicBezTo>
                    <a:pt x="36581" y="35722"/>
                    <a:pt x="35838" y="41107"/>
                    <a:pt x="34538" y="46492"/>
                  </a:cubicBezTo>
                  <a:cubicBezTo>
                    <a:pt x="34167" y="47792"/>
                    <a:pt x="31567" y="49649"/>
                    <a:pt x="30639" y="49278"/>
                  </a:cubicBezTo>
                  <a:cubicBezTo>
                    <a:pt x="28782" y="48535"/>
                    <a:pt x="25811" y="46492"/>
                    <a:pt x="25811" y="45007"/>
                  </a:cubicBezTo>
                  <a:cubicBezTo>
                    <a:pt x="26368" y="36094"/>
                    <a:pt x="27482" y="27180"/>
                    <a:pt x="28596" y="18267"/>
                  </a:cubicBezTo>
                  <a:close/>
                  <a:moveTo>
                    <a:pt x="14484" y="145280"/>
                  </a:moveTo>
                  <a:cubicBezTo>
                    <a:pt x="14855" y="140452"/>
                    <a:pt x="16155" y="135809"/>
                    <a:pt x="17269" y="131167"/>
                  </a:cubicBezTo>
                  <a:cubicBezTo>
                    <a:pt x="18012" y="128196"/>
                    <a:pt x="19683" y="124668"/>
                    <a:pt x="23026" y="126153"/>
                  </a:cubicBezTo>
                  <a:cubicBezTo>
                    <a:pt x="25254" y="127082"/>
                    <a:pt x="27668" y="130610"/>
                    <a:pt x="27854" y="133024"/>
                  </a:cubicBezTo>
                  <a:cubicBezTo>
                    <a:pt x="28411" y="141380"/>
                    <a:pt x="28039" y="149736"/>
                    <a:pt x="28039" y="159949"/>
                  </a:cubicBezTo>
                  <a:cubicBezTo>
                    <a:pt x="16898" y="156050"/>
                    <a:pt x="13927" y="153079"/>
                    <a:pt x="14484" y="145280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4" name="Полилиния: фигура 1343">
              <a:extLst>
                <a:ext uri="{FF2B5EF4-FFF2-40B4-BE49-F238E27FC236}">
                  <a16:creationId xmlns:a16="http://schemas.microsoft.com/office/drawing/2014/main" id="{51E97728-BCCA-BAA6-A60F-F0A9EB25BF41}"/>
                </a:ext>
              </a:extLst>
            </p:cNvPr>
            <p:cNvSpPr/>
            <p:nvPr/>
          </p:nvSpPr>
          <p:spPr>
            <a:xfrm>
              <a:off x="11303265" y="2140890"/>
              <a:ext cx="154865" cy="660054"/>
            </a:xfrm>
            <a:custGeom>
              <a:avLst/>
              <a:gdLst>
                <a:gd name="connsiteX0" fmla="*/ 72791 w 154865"/>
                <a:gd name="connsiteY0" fmla="*/ 429502 h 660054"/>
                <a:gd name="connsiteX1" fmla="*/ 85046 w 154865"/>
                <a:gd name="connsiteY1" fmla="*/ 528104 h 660054"/>
                <a:gd name="connsiteX2" fmla="*/ 95631 w 154865"/>
                <a:gd name="connsiteY2" fmla="*/ 608322 h 660054"/>
                <a:gd name="connsiteX3" fmla="*/ 104915 w 154865"/>
                <a:gd name="connsiteY3" fmla="*/ 651031 h 660054"/>
                <a:gd name="connsiteX4" fmla="*/ 154866 w 154865"/>
                <a:gd name="connsiteY4" fmla="*/ 659387 h 660054"/>
                <a:gd name="connsiteX5" fmla="*/ 153380 w 154865"/>
                <a:gd name="connsiteY5" fmla="*/ 635804 h 660054"/>
                <a:gd name="connsiteX6" fmla="*/ 135740 w 154865"/>
                <a:gd name="connsiteY6" fmla="*/ 513434 h 660054"/>
                <a:gd name="connsiteX7" fmla="*/ 121256 w 154865"/>
                <a:gd name="connsiteY7" fmla="*/ 422260 h 660054"/>
                <a:gd name="connsiteX8" fmla="*/ 101758 w 154865"/>
                <a:gd name="connsiteY8" fmla="*/ 289120 h 660054"/>
                <a:gd name="connsiteX9" fmla="*/ 90246 w 154865"/>
                <a:gd name="connsiteY9" fmla="*/ 210759 h 660054"/>
                <a:gd name="connsiteX10" fmla="*/ 80218 w 154865"/>
                <a:gd name="connsiteY10" fmla="*/ 152638 h 660054"/>
                <a:gd name="connsiteX11" fmla="*/ 73533 w 154865"/>
                <a:gd name="connsiteY11" fmla="*/ 121999 h 660054"/>
                <a:gd name="connsiteX12" fmla="*/ 60349 w 154865"/>
                <a:gd name="connsiteY12" fmla="*/ 38252 h 660054"/>
                <a:gd name="connsiteX13" fmla="*/ 52365 w 154865"/>
                <a:gd name="connsiteY13" fmla="*/ 0 h 660054"/>
                <a:gd name="connsiteX14" fmla="*/ 26554 w 154865"/>
                <a:gd name="connsiteY14" fmla="*/ 4828 h 660054"/>
                <a:gd name="connsiteX15" fmla="*/ 0 w 154865"/>
                <a:gd name="connsiteY15" fmla="*/ 6499 h 660054"/>
                <a:gd name="connsiteX16" fmla="*/ 10399 w 154865"/>
                <a:gd name="connsiteY16" fmla="*/ 72048 h 660054"/>
                <a:gd name="connsiteX17" fmla="*/ 26739 w 154865"/>
                <a:gd name="connsiteY17" fmla="*/ 145767 h 660054"/>
                <a:gd name="connsiteX18" fmla="*/ 48837 w 154865"/>
                <a:gd name="connsiteY18" fmla="*/ 278536 h 660054"/>
                <a:gd name="connsiteX19" fmla="*/ 61649 w 154865"/>
                <a:gd name="connsiteY19" fmla="*/ 360239 h 660054"/>
                <a:gd name="connsiteX20" fmla="*/ 68334 w 154865"/>
                <a:gd name="connsiteY20" fmla="*/ 407590 h 660054"/>
                <a:gd name="connsiteX21" fmla="*/ 72791 w 154865"/>
                <a:gd name="connsiteY21" fmla="*/ 429502 h 66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4865" h="660054">
                  <a:moveTo>
                    <a:pt x="72791" y="429502"/>
                  </a:moveTo>
                  <a:cubicBezTo>
                    <a:pt x="77062" y="462369"/>
                    <a:pt x="80404" y="495422"/>
                    <a:pt x="85046" y="528104"/>
                  </a:cubicBezTo>
                  <a:cubicBezTo>
                    <a:pt x="88946" y="554843"/>
                    <a:pt x="93402" y="581397"/>
                    <a:pt x="95631" y="608322"/>
                  </a:cubicBezTo>
                  <a:cubicBezTo>
                    <a:pt x="96745" y="622806"/>
                    <a:pt x="97487" y="637661"/>
                    <a:pt x="104915" y="651031"/>
                  </a:cubicBezTo>
                  <a:cubicBezTo>
                    <a:pt x="121627" y="653630"/>
                    <a:pt x="136482" y="662543"/>
                    <a:pt x="154866" y="659387"/>
                  </a:cubicBezTo>
                  <a:cubicBezTo>
                    <a:pt x="154866" y="651402"/>
                    <a:pt x="154680" y="643603"/>
                    <a:pt x="153380" y="635804"/>
                  </a:cubicBezTo>
                  <a:cubicBezTo>
                    <a:pt x="147067" y="595138"/>
                    <a:pt x="142982" y="554100"/>
                    <a:pt x="135740" y="513434"/>
                  </a:cubicBezTo>
                  <a:cubicBezTo>
                    <a:pt x="130355" y="483166"/>
                    <a:pt x="125898" y="452713"/>
                    <a:pt x="121256" y="422260"/>
                  </a:cubicBezTo>
                  <a:cubicBezTo>
                    <a:pt x="114571" y="377880"/>
                    <a:pt x="108258" y="333500"/>
                    <a:pt x="101758" y="289120"/>
                  </a:cubicBezTo>
                  <a:cubicBezTo>
                    <a:pt x="97859" y="262938"/>
                    <a:pt x="94331" y="236755"/>
                    <a:pt x="90246" y="210759"/>
                  </a:cubicBezTo>
                  <a:cubicBezTo>
                    <a:pt x="87274" y="191261"/>
                    <a:pt x="83746" y="171949"/>
                    <a:pt x="80218" y="152638"/>
                  </a:cubicBezTo>
                  <a:cubicBezTo>
                    <a:pt x="78361" y="142425"/>
                    <a:pt x="75205" y="132397"/>
                    <a:pt x="73533" y="121999"/>
                  </a:cubicBezTo>
                  <a:cubicBezTo>
                    <a:pt x="68891" y="94145"/>
                    <a:pt x="64992" y="66106"/>
                    <a:pt x="60349" y="38252"/>
                  </a:cubicBezTo>
                  <a:cubicBezTo>
                    <a:pt x="58307" y="25625"/>
                    <a:pt x="55150" y="13184"/>
                    <a:pt x="52365" y="0"/>
                  </a:cubicBezTo>
                  <a:cubicBezTo>
                    <a:pt x="42709" y="0"/>
                    <a:pt x="34724" y="3714"/>
                    <a:pt x="26554" y="4828"/>
                  </a:cubicBezTo>
                  <a:cubicBezTo>
                    <a:pt x="18198" y="5942"/>
                    <a:pt x="9656" y="5942"/>
                    <a:pt x="0" y="6499"/>
                  </a:cubicBezTo>
                  <a:cubicBezTo>
                    <a:pt x="3528" y="28596"/>
                    <a:pt x="6128" y="50508"/>
                    <a:pt x="10399" y="72048"/>
                  </a:cubicBezTo>
                  <a:cubicBezTo>
                    <a:pt x="15227" y="96745"/>
                    <a:pt x="22283" y="121070"/>
                    <a:pt x="26739" y="145767"/>
                  </a:cubicBezTo>
                  <a:cubicBezTo>
                    <a:pt x="34724" y="189961"/>
                    <a:pt x="41595" y="234341"/>
                    <a:pt x="48837" y="278536"/>
                  </a:cubicBezTo>
                  <a:cubicBezTo>
                    <a:pt x="53293" y="305832"/>
                    <a:pt x="57564" y="333129"/>
                    <a:pt x="61649" y="360239"/>
                  </a:cubicBezTo>
                  <a:cubicBezTo>
                    <a:pt x="64063" y="376023"/>
                    <a:pt x="65920" y="391807"/>
                    <a:pt x="68334" y="407590"/>
                  </a:cubicBezTo>
                  <a:cubicBezTo>
                    <a:pt x="69634" y="415018"/>
                    <a:pt x="71862" y="422074"/>
                    <a:pt x="72791" y="429502"/>
                  </a:cubicBezTo>
                  <a:close/>
                </a:path>
              </a:pathLst>
            </a:custGeom>
            <a:solidFill>
              <a:srgbClr val="F7FAEC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5" name="Полилиния: фигура 1344">
              <a:extLst>
                <a:ext uri="{FF2B5EF4-FFF2-40B4-BE49-F238E27FC236}">
                  <a16:creationId xmlns:a16="http://schemas.microsoft.com/office/drawing/2014/main" id="{E9DDF4C1-7016-B7D7-E6F3-8873B550B07B}"/>
                </a:ext>
              </a:extLst>
            </p:cNvPr>
            <p:cNvSpPr/>
            <p:nvPr/>
          </p:nvSpPr>
          <p:spPr>
            <a:xfrm>
              <a:off x="12159855" y="2382945"/>
              <a:ext cx="38809" cy="18653"/>
            </a:xfrm>
            <a:custGeom>
              <a:avLst/>
              <a:gdLst>
                <a:gd name="connsiteX0" fmla="*/ 38809 w 38809"/>
                <a:gd name="connsiteY0" fmla="*/ 5284 h 18653"/>
                <a:gd name="connsiteX1" fmla="*/ 0 w 38809"/>
                <a:gd name="connsiteY1" fmla="*/ 8998 h 18653"/>
                <a:gd name="connsiteX2" fmla="*/ 3714 w 38809"/>
                <a:gd name="connsiteY2" fmla="*/ 18654 h 18653"/>
                <a:gd name="connsiteX3" fmla="*/ 38809 w 38809"/>
                <a:gd name="connsiteY3" fmla="*/ 5284 h 1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809" h="18653">
                  <a:moveTo>
                    <a:pt x="38809" y="5284"/>
                  </a:moveTo>
                  <a:cubicBezTo>
                    <a:pt x="30639" y="-2701"/>
                    <a:pt x="23954" y="-1772"/>
                    <a:pt x="0" y="8998"/>
                  </a:cubicBezTo>
                  <a:cubicBezTo>
                    <a:pt x="1114" y="11969"/>
                    <a:pt x="2228" y="14754"/>
                    <a:pt x="3714" y="18654"/>
                  </a:cubicBezTo>
                  <a:cubicBezTo>
                    <a:pt x="15412" y="14012"/>
                    <a:pt x="25997" y="10112"/>
                    <a:pt x="38809" y="5284"/>
                  </a:cubicBezTo>
                  <a:close/>
                </a:path>
              </a:pathLst>
            </a:custGeom>
            <a:solidFill>
              <a:srgbClr val="FFB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6" name="Полилиния: фигура 1345">
              <a:extLst>
                <a:ext uri="{FF2B5EF4-FFF2-40B4-BE49-F238E27FC236}">
                  <a16:creationId xmlns:a16="http://schemas.microsoft.com/office/drawing/2014/main" id="{7D45BC88-1F27-1DC5-58F6-0E085249F093}"/>
                </a:ext>
              </a:extLst>
            </p:cNvPr>
            <p:cNvSpPr/>
            <p:nvPr/>
          </p:nvSpPr>
          <p:spPr>
            <a:xfrm>
              <a:off x="12003875" y="2442637"/>
              <a:ext cx="63506" cy="76690"/>
            </a:xfrm>
            <a:custGeom>
              <a:avLst/>
              <a:gdLst>
                <a:gd name="connsiteX0" fmla="*/ 4828 w 63506"/>
                <a:gd name="connsiteY0" fmla="*/ 76690 h 76690"/>
                <a:gd name="connsiteX1" fmla="*/ 7428 w 63506"/>
                <a:gd name="connsiteY1" fmla="*/ 75205 h 76690"/>
                <a:gd name="connsiteX2" fmla="*/ 63506 w 63506"/>
                <a:gd name="connsiteY2" fmla="*/ 11884 h 76690"/>
                <a:gd name="connsiteX3" fmla="*/ 59421 w 63506"/>
                <a:gd name="connsiteY3" fmla="*/ 0 h 76690"/>
                <a:gd name="connsiteX4" fmla="*/ 31939 w 63506"/>
                <a:gd name="connsiteY4" fmla="*/ 18755 h 76690"/>
                <a:gd name="connsiteX5" fmla="*/ 39738 w 63506"/>
                <a:gd name="connsiteY5" fmla="*/ 27111 h 76690"/>
                <a:gd name="connsiteX6" fmla="*/ 27297 w 63506"/>
                <a:gd name="connsiteY6" fmla="*/ 38809 h 76690"/>
                <a:gd name="connsiteX7" fmla="*/ 21540 w 63506"/>
                <a:gd name="connsiteY7" fmla="*/ 30825 h 76690"/>
                <a:gd name="connsiteX8" fmla="*/ 0 w 63506"/>
                <a:gd name="connsiteY8" fmla="*/ 55707 h 76690"/>
                <a:gd name="connsiteX9" fmla="*/ 4828 w 63506"/>
                <a:gd name="connsiteY9" fmla="*/ 76690 h 76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06" h="76690">
                  <a:moveTo>
                    <a:pt x="4828" y="76690"/>
                  </a:moveTo>
                  <a:cubicBezTo>
                    <a:pt x="5756" y="76319"/>
                    <a:pt x="6871" y="75947"/>
                    <a:pt x="7428" y="75205"/>
                  </a:cubicBezTo>
                  <a:cubicBezTo>
                    <a:pt x="25997" y="54222"/>
                    <a:pt x="44566" y="33239"/>
                    <a:pt x="63506" y="11884"/>
                  </a:cubicBezTo>
                  <a:cubicBezTo>
                    <a:pt x="62392" y="8170"/>
                    <a:pt x="57378" y="5199"/>
                    <a:pt x="59421" y="0"/>
                  </a:cubicBezTo>
                  <a:cubicBezTo>
                    <a:pt x="48280" y="3342"/>
                    <a:pt x="41038" y="12256"/>
                    <a:pt x="31939" y="18755"/>
                  </a:cubicBezTo>
                  <a:cubicBezTo>
                    <a:pt x="34910" y="21911"/>
                    <a:pt x="37324" y="24511"/>
                    <a:pt x="39738" y="27111"/>
                  </a:cubicBezTo>
                  <a:cubicBezTo>
                    <a:pt x="35281" y="31382"/>
                    <a:pt x="35281" y="38438"/>
                    <a:pt x="27297" y="38809"/>
                  </a:cubicBezTo>
                  <a:cubicBezTo>
                    <a:pt x="25440" y="36210"/>
                    <a:pt x="23397" y="33424"/>
                    <a:pt x="21540" y="30825"/>
                  </a:cubicBezTo>
                  <a:cubicBezTo>
                    <a:pt x="14484" y="38995"/>
                    <a:pt x="7613" y="47165"/>
                    <a:pt x="0" y="55707"/>
                  </a:cubicBezTo>
                  <a:cubicBezTo>
                    <a:pt x="8727" y="61649"/>
                    <a:pt x="7428" y="69077"/>
                    <a:pt x="4828" y="76690"/>
                  </a:cubicBezTo>
                  <a:close/>
                </a:path>
              </a:pathLst>
            </a:custGeom>
            <a:solidFill>
              <a:srgbClr val="FFB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7" name="Полилиния: фигура 1346">
              <a:extLst>
                <a:ext uri="{FF2B5EF4-FFF2-40B4-BE49-F238E27FC236}">
                  <a16:creationId xmlns:a16="http://schemas.microsoft.com/office/drawing/2014/main" id="{B3F2ED95-C7A7-3151-83EF-9505E3FBE072}"/>
                </a:ext>
              </a:extLst>
            </p:cNvPr>
            <p:cNvSpPr/>
            <p:nvPr/>
          </p:nvSpPr>
          <p:spPr>
            <a:xfrm>
              <a:off x="12064039" y="2397317"/>
              <a:ext cx="86346" cy="51079"/>
            </a:xfrm>
            <a:custGeom>
              <a:avLst/>
              <a:gdLst>
                <a:gd name="connsiteX0" fmla="*/ 13927 w 86346"/>
                <a:gd name="connsiteY0" fmla="*/ 51076 h 51079"/>
                <a:gd name="connsiteX1" fmla="*/ 34724 w 86346"/>
                <a:gd name="connsiteY1" fmla="*/ 36593 h 51079"/>
                <a:gd name="connsiteX2" fmla="*/ 48465 w 86346"/>
                <a:gd name="connsiteY2" fmla="*/ 19138 h 51079"/>
                <a:gd name="connsiteX3" fmla="*/ 86346 w 86346"/>
                <a:gd name="connsiteY3" fmla="*/ 6139 h 51079"/>
                <a:gd name="connsiteX4" fmla="*/ 79104 w 86346"/>
                <a:gd name="connsiteY4" fmla="*/ 12 h 51079"/>
                <a:gd name="connsiteX5" fmla="*/ 51993 w 86346"/>
                <a:gd name="connsiteY5" fmla="*/ 10225 h 51079"/>
                <a:gd name="connsiteX6" fmla="*/ 39552 w 86346"/>
                <a:gd name="connsiteY6" fmla="*/ 17838 h 51079"/>
                <a:gd name="connsiteX7" fmla="*/ 2043 w 86346"/>
                <a:gd name="connsiteY7" fmla="*/ 40492 h 51079"/>
                <a:gd name="connsiteX8" fmla="*/ 0 w 86346"/>
                <a:gd name="connsiteY8" fmla="*/ 44392 h 51079"/>
                <a:gd name="connsiteX9" fmla="*/ 13927 w 86346"/>
                <a:gd name="connsiteY9" fmla="*/ 51076 h 51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346" h="51079">
                  <a:moveTo>
                    <a:pt x="13927" y="51076"/>
                  </a:moveTo>
                  <a:cubicBezTo>
                    <a:pt x="20797" y="46434"/>
                    <a:pt x="27668" y="41421"/>
                    <a:pt x="34724" y="36593"/>
                  </a:cubicBezTo>
                  <a:cubicBezTo>
                    <a:pt x="44194" y="30093"/>
                    <a:pt x="44194" y="30279"/>
                    <a:pt x="48465" y="19138"/>
                  </a:cubicBezTo>
                  <a:cubicBezTo>
                    <a:pt x="65363" y="18952"/>
                    <a:pt x="71862" y="16724"/>
                    <a:pt x="86346" y="6139"/>
                  </a:cubicBezTo>
                  <a:cubicBezTo>
                    <a:pt x="85789" y="1869"/>
                    <a:pt x="83561" y="-174"/>
                    <a:pt x="79104" y="12"/>
                  </a:cubicBezTo>
                  <a:cubicBezTo>
                    <a:pt x="68891" y="383"/>
                    <a:pt x="60349" y="5211"/>
                    <a:pt x="51993" y="10225"/>
                  </a:cubicBezTo>
                  <a:cubicBezTo>
                    <a:pt x="47908" y="12824"/>
                    <a:pt x="44009" y="16167"/>
                    <a:pt x="39552" y="17838"/>
                  </a:cubicBezTo>
                  <a:cubicBezTo>
                    <a:pt x="25440" y="22852"/>
                    <a:pt x="14484" y="32879"/>
                    <a:pt x="2043" y="40492"/>
                  </a:cubicBezTo>
                  <a:cubicBezTo>
                    <a:pt x="928" y="41235"/>
                    <a:pt x="557" y="42906"/>
                    <a:pt x="0" y="44392"/>
                  </a:cubicBezTo>
                  <a:cubicBezTo>
                    <a:pt x="6685" y="42535"/>
                    <a:pt x="8170" y="51262"/>
                    <a:pt x="13927" y="51076"/>
                  </a:cubicBezTo>
                  <a:close/>
                </a:path>
              </a:pathLst>
            </a:custGeom>
            <a:solidFill>
              <a:srgbClr val="FFB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8" name="Полилиния: фигура 1347">
              <a:extLst>
                <a:ext uri="{FF2B5EF4-FFF2-40B4-BE49-F238E27FC236}">
                  <a16:creationId xmlns:a16="http://schemas.microsoft.com/office/drawing/2014/main" id="{580F1593-68A1-A8DD-0F3D-A4C14833FDEF}"/>
                </a:ext>
              </a:extLst>
            </p:cNvPr>
            <p:cNvSpPr/>
            <p:nvPr/>
          </p:nvSpPr>
          <p:spPr>
            <a:xfrm>
              <a:off x="11943155" y="2508557"/>
              <a:ext cx="65207" cy="96665"/>
            </a:xfrm>
            <a:custGeom>
              <a:avLst/>
              <a:gdLst>
                <a:gd name="connsiteX0" fmla="*/ 23211 w 65207"/>
                <a:gd name="connsiteY0" fmla="*/ 91545 h 96665"/>
                <a:gd name="connsiteX1" fmla="*/ 42152 w 65207"/>
                <a:gd name="connsiteY1" fmla="*/ 46237 h 96665"/>
                <a:gd name="connsiteX2" fmla="*/ 34538 w 65207"/>
                <a:gd name="connsiteY2" fmla="*/ 39738 h 96665"/>
                <a:gd name="connsiteX3" fmla="*/ 43637 w 65207"/>
                <a:gd name="connsiteY3" fmla="*/ 28411 h 96665"/>
                <a:gd name="connsiteX4" fmla="*/ 52736 w 65207"/>
                <a:gd name="connsiteY4" fmla="*/ 32124 h 96665"/>
                <a:gd name="connsiteX5" fmla="*/ 64806 w 65207"/>
                <a:gd name="connsiteY5" fmla="*/ 14670 h 96665"/>
                <a:gd name="connsiteX6" fmla="*/ 65177 w 65207"/>
                <a:gd name="connsiteY6" fmla="*/ 11513 h 96665"/>
                <a:gd name="connsiteX7" fmla="*/ 56450 w 65207"/>
                <a:gd name="connsiteY7" fmla="*/ 0 h 96665"/>
                <a:gd name="connsiteX8" fmla="*/ 26554 w 65207"/>
                <a:gd name="connsiteY8" fmla="*/ 39552 h 96665"/>
                <a:gd name="connsiteX9" fmla="*/ 32496 w 65207"/>
                <a:gd name="connsiteY9" fmla="*/ 57193 h 96665"/>
                <a:gd name="connsiteX10" fmla="*/ 31010 w 65207"/>
                <a:gd name="connsiteY10" fmla="*/ 60164 h 96665"/>
                <a:gd name="connsiteX11" fmla="*/ 16341 w 65207"/>
                <a:gd name="connsiteY11" fmla="*/ 53293 h 96665"/>
                <a:gd name="connsiteX12" fmla="*/ 0 w 65207"/>
                <a:gd name="connsiteY12" fmla="*/ 90431 h 96665"/>
                <a:gd name="connsiteX13" fmla="*/ 12813 w 65207"/>
                <a:gd name="connsiteY13" fmla="*/ 96002 h 96665"/>
                <a:gd name="connsiteX14" fmla="*/ 23211 w 65207"/>
                <a:gd name="connsiteY14" fmla="*/ 91545 h 96665"/>
                <a:gd name="connsiteX15" fmla="*/ 20612 w 65207"/>
                <a:gd name="connsiteY15" fmla="*/ 74090 h 96665"/>
                <a:gd name="connsiteX16" fmla="*/ 25068 w 65207"/>
                <a:gd name="connsiteY16" fmla="*/ 80961 h 96665"/>
                <a:gd name="connsiteX17" fmla="*/ 16712 w 65207"/>
                <a:gd name="connsiteY17" fmla="*/ 80775 h 96665"/>
                <a:gd name="connsiteX18" fmla="*/ 14298 w 65207"/>
                <a:gd name="connsiteY18" fmla="*/ 74833 h 96665"/>
                <a:gd name="connsiteX19" fmla="*/ 20612 w 65207"/>
                <a:gd name="connsiteY19" fmla="*/ 74090 h 96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5207" h="96665">
                  <a:moveTo>
                    <a:pt x="23211" y="91545"/>
                  </a:moveTo>
                  <a:cubicBezTo>
                    <a:pt x="29710" y="76504"/>
                    <a:pt x="36024" y="61278"/>
                    <a:pt x="42152" y="46237"/>
                  </a:cubicBezTo>
                  <a:cubicBezTo>
                    <a:pt x="39738" y="44194"/>
                    <a:pt x="37324" y="42152"/>
                    <a:pt x="34538" y="39738"/>
                  </a:cubicBezTo>
                  <a:cubicBezTo>
                    <a:pt x="37881" y="35653"/>
                    <a:pt x="40852" y="31939"/>
                    <a:pt x="43637" y="28411"/>
                  </a:cubicBezTo>
                  <a:cubicBezTo>
                    <a:pt x="46980" y="29896"/>
                    <a:pt x="49579" y="30825"/>
                    <a:pt x="52736" y="32124"/>
                  </a:cubicBezTo>
                  <a:cubicBezTo>
                    <a:pt x="57193" y="25811"/>
                    <a:pt x="61092" y="20240"/>
                    <a:pt x="64806" y="14670"/>
                  </a:cubicBezTo>
                  <a:cubicBezTo>
                    <a:pt x="65363" y="13927"/>
                    <a:pt x="65177" y="12627"/>
                    <a:pt x="65177" y="11513"/>
                  </a:cubicBezTo>
                  <a:cubicBezTo>
                    <a:pt x="57378" y="11513"/>
                    <a:pt x="58492" y="4457"/>
                    <a:pt x="56450" y="0"/>
                  </a:cubicBezTo>
                  <a:cubicBezTo>
                    <a:pt x="42895" y="5756"/>
                    <a:pt x="45680" y="9470"/>
                    <a:pt x="26554" y="39552"/>
                  </a:cubicBezTo>
                  <a:cubicBezTo>
                    <a:pt x="28596" y="45680"/>
                    <a:pt x="30639" y="51436"/>
                    <a:pt x="32496" y="57193"/>
                  </a:cubicBezTo>
                  <a:cubicBezTo>
                    <a:pt x="32682" y="57935"/>
                    <a:pt x="31567" y="59235"/>
                    <a:pt x="31010" y="60164"/>
                  </a:cubicBezTo>
                  <a:cubicBezTo>
                    <a:pt x="24697" y="62578"/>
                    <a:pt x="21912" y="56078"/>
                    <a:pt x="16341" y="53293"/>
                  </a:cubicBezTo>
                  <a:cubicBezTo>
                    <a:pt x="10770" y="66106"/>
                    <a:pt x="5385" y="78176"/>
                    <a:pt x="0" y="90431"/>
                  </a:cubicBezTo>
                  <a:cubicBezTo>
                    <a:pt x="5014" y="92660"/>
                    <a:pt x="8913" y="94702"/>
                    <a:pt x="12813" y="96002"/>
                  </a:cubicBezTo>
                  <a:cubicBezTo>
                    <a:pt x="17455" y="97673"/>
                    <a:pt x="21354" y="96188"/>
                    <a:pt x="23211" y="91545"/>
                  </a:cubicBezTo>
                  <a:close/>
                  <a:moveTo>
                    <a:pt x="20612" y="74090"/>
                  </a:moveTo>
                  <a:cubicBezTo>
                    <a:pt x="22283" y="74833"/>
                    <a:pt x="23026" y="77619"/>
                    <a:pt x="25068" y="80961"/>
                  </a:cubicBezTo>
                  <a:cubicBezTo>
                    <a:pt x="20983" y="80961"/>
                    <a:pt x="18198" y="81704"/>
                    <a:pt x="16712" y="80775"/>
                  </a:cubicBezTo>
                  <a:cubicBezTo>
                    <a:pt x="15227" y="79847"/>
                    <a:pt x="15041" y="76876"/>
                    <a:pt x="14298" y="74833"/>
                  </a:cubicBezTo>
                  <a:cubicBezTo>
                    <a:pt x="16341" y="74276"/>
                    <a:pt x="18940" y="73162"/>
                    <a:pt x="20612" y="74090"/>
                  </a:cubicBezTo>
                  <a:close/>
                </a:path>
              </a:pathLst>
            </a:custGeom>
            <a:solidFill>
              <a:srgbClr val="FFB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49" name="Полилиния: фигура 1348">
              <a:extLst>
                <a:ext uri="{FF2B5EF4-FFF2-40B4-BE49-F238E27FC236}">
                  <a16:creationId xmlns:a16="http://schemas.microsoft.com/office/drawing/2014/main" id="{D878D765-6AC2-1BEB-F126-B82199DD733D}"/>
                </a:ext>
              </a:extLst>
            </p:cNvPr>
            <p:cNvSpPr/>
            <p:nvPr/>
          </p:nvSpPr>
          <p:spPr>
            <a:xfrm>
              <a:off x="11450889" y="2634550"/>
              <a:ext cx="453270" cy="55425"/>
            </a:xfrm>
            <a:custGeom>
              <a:avLst/>
              <a:gdLst>
                <a:gd name="connsiteX0" fmla="*/ 24511 w 453270"/>
                <a:gd name="connsiteY0" fmla="*/ 53198 h 55425"/>
                <a:gd name="connsiteX1" fmla="*/ 88203 w 453270"/>
                <a:gd name="connsiteY1" fmla="*/ 43170 h 55425"/>
                <a:gd name="connsiteX2" fmla="*/ 154123 w 453270"/>
                <a:gd name="connsiteY2" fmla="*/ 35371 h 55425"/>
                <a:gd name="connsiteX3" fmla="*/ 181605 w 453270"/>
                <a:gd name="connsiteY3" fmla="*/ 33143 h 55425"/>
                <a:gd name="connsiteX4" fmla="*/ 223943 w 453270"/>
                <a:gd name="connsiteY4" fmla="*/ 31658 h 55425"/>
                <a:gd name="connsiteX5" fmla="*/ 249568 w 453270"/>
                <a:gd name="connsiteY5" fmla="*/ 28687 h 55425"/>
                <a:gd name="connsiteX6" fmla="*/ 380480 w 453270"/>
                <a:gd name="connsiteY6" fmla="*/ 28129 h 55425"/>
                <a:gd name="connsiteX7" fmla="*/ 441015 w 453270"/>
                <a:gd name="connsiteY7" fmla="*/ 32029 h 55425"/>
                <a:gd name="connsiteX8" fmla="*/ 450671 w 453270"/>
                <a:gd name="connsiteY8" fmla="*/ 31472 h 55425"/>
                <a:gd name="connsiteX9" fmla="*/ 453270 w 453270"/>
                <a:gd name="connsiteY9" fmla="*/ 17174 h 55425"/>
                <a:gd name="connsiteX10" fmla="*/ 413161 w 453270"/>
                <a:gd name="connsiteY10" fmla="*/ 6961 h 55425"/>
                <a:gd name="connsiteX11" fmla="*/ 354483 w 453270"/>
                <a:gd name="connsiteY11" fmla="*/ 2504 h 55425"/>
                <a:gd name="connsiteX12" fmla="*/ 256810 w 453270"/>
                <a:gd name="connsiteY12" fmla="*/ 462 h 55425"/>
                <a:gd name="connsiteX13" fmla="*/ 225614 w 453270"/>
                <a:gd name="connsiteY13" fmla="*/ 2690 h 55425"/>
                <a:gd name="connsiteX14" fmla="*/ 168793 w 453270"/>
                <a:gd name="connsiteY14" fmla="*/ 7146 h 55425"/>
                <a:gd name="connsiteX15" fmla="*/ 139639 w 453270"/>
                <a:gd name="connsiteY15" fmla="*/ 11046 h 55425"/>
                <a:gd name="connsiteX16" fmla="*/ 55707 w 453270"/>
                <a:gd name="connsiteY16" fmla="*/ 22373 h 55425"/>
                <a:gd name="connsiteX17" fmla="*/ 28411 w 453270"/>
                <a:gd name="connsiteY17" fmla="*/ 25901 h 55425"/>
                <a:gd name="connsiteX18" fmla="*/ 0 w 453270"/>
                <a:gd name="connsiteY18" fmla="*/ 32957 h 55425"/>
                <a:gd name="connsiteX19" fmla="*/ 5014 w 453270"/>
                <a:gd name="connsiteY19" fmla="*/ 55426 h 55425"/>
                <a:gd name="connsiteX20" fmla="*/ 24511 w 453270"/>
                <a:gd name="connsiteY20" fmla="*/ 53198 h 5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53270" h="55425">
                  <a:moveTo>
                    <a:pt x="24511" y="53198"/>
                  </a:moveTo>
                  <a:cubicBezTo>
                    <a:pt x="45680" y="49855"/>
                    <a:pt x="67034" y="46141"/>
                    <a:pt x="88203" y="43170"/>
                  </a:cubicBezTo>
                  <a:cubicBezTo>
                    <a:pt x="110114" y="40199"/>
                    <a:pt x="132212" y="38342"/>
                    <a:pt x="154123" y="35371"/>
                  </a:cubicBezTo>
                  <a:cubicBezTo>
                    <a:pt x="163222" y="34072"/>
                    <a:pt x="172321" y="32957"/>
                    <a:pt x="181605" y="33143"/>
                  </a:cubicBezTo>
                  <a:cubicBezTo>
                    <a:pt x="195718" y="33329"/>
                    <a:pt x="209830" y="32586"/>
                    <a:pt x="223943" y="31658"/>
                  </a:cubicBezTo>
                  <a:cubicBezTo>
                    <a:pt x="232484" y="31100"/>
                    <a:pt x="241026" y="28872"/>
                    <a:pt x="249568" y="28687"/>
                  </a:cubicBezTo>
                  <a:cubicBezTo>
                    <a:pt x="293205" y="28129"/>
                    <a:pt x="336842" y="27758"/>
                    <a:pt x="380480" y="28129"/>
                  </a:cubicBezTo>
                  <a:cubicBezTo>
                    <a:pt x="400720" y="28315"/>
                    <a:pt x="421146" y="26458"/>
                    <a:pt x="441015" y="32029"/>
                  </a:cubicBezTo>
                  <a:cubicBezTo>
                    <a:pt x="443614" y="32772"/>
                    <a:pt x="446957" y="31658"/>
                    <a:pt x="450671" y="31472"/>
                  </a:cubicBezTo>
                  <a:cubicBezTo>
                    <a:pt x="451599" y="26273"/>
                    <a:pt x="452528" y="21816"/>
                    <a:pt x="453270" y="17174"/>
                  </a:cubicBezTo>
                  <a:cubicBezTo>
                    <a:pt x="439715" y="11417"/>
                    <a:pt x="426902" y="8632"/>
                    <a:pt x="413161" y="6961"/>
                  </a:cubicBezTo>
                  <a:cubicBezTo>
                    <a:pt x="393664" y="4547"/>
                    <a:pt x="373981" y="4175"/>
                    <a:pt x="354483" y="2504"/>
                  </a:cubicBezTo>
                  <a:cubicBezTo>
                    <a:pt x="321987" y="-95"/>
                    <a:pt x="289306" y="-467"/>
                    <a:pt x="256810" y="462"/>
                  </a:cubicBezTo>
                  <a:cubicBezTo>
                    <a:pt x="246411" y="833"/>
                    <a:pt x="236013" y="2876"/>
                    <a:pt x="225614" y="2690"/>
                  </a:cubicBezTo>
                  <a:cubicBezTo>
                    <a:pt x="206488" y="2133"/>
                    <a:pt x="187547" y="3804"/>
                    <a:pt x="168793" y="7146"/>
                  </a:cubicBezTo>
                  <a:cubicBezTo>
                    <a:pt x="159137" y="8818"/>
                    <a:pt x="149481" y="10860"/>
                    <a:pt x="139639" y="11046"/>
                  </a:cubicBezTo>
                  <a:cubicBezTo>
                    <a:pt x="111229" y="11789"/>
                    <a:pt x="83932" y="19773"/>
                    <a:pt x="55707" y="22373"/>
                  </a:cubicBezTo>
                  <a:cubicBezTo>
                    <a:pt x="46608" y="23302"/>
                    <a:pt x="37509" y="24416"/>
                    <a:pt x="28411" y="25901"/>
                  </a:cubicBezTo>
                  <a:cubicBezTo>
                    <a:pt x="18940" y="27387"/>
                    <a:pt x="8913" y="26644"/>
                    <a:pt x="0" y="32957"/>
                  </a:cubicBezTo>
                  <a:cubicBezTo>
                    <a:pt x="1671" y="40385"/>
                    <a:pt x="3157" y="47441"/>
                    <a:pt x="5014" y="55426"/>
                  </a:cubicBezTo>
                  <a:cubicBezTo>
                    <a:pt x="12441" y="54869"/>
                    <a:pt x="18569" y="54126"/>
                    <a:pt x="24511" y="53198"/>
                  </a:cubicBezTo>
                  <a:close/>
                </a:path>
              </a:pathLst>
            </a:custGeom>
            <a:solidFill>
              <a:srgbClr val="CFE4F9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0" name="Полилиния: фигура 1349">
              <a:extLst>
                <a:ext uri="{FF2B5EF4-FFF2-40B4-BE49-F238E27FC236}">
                  <a16:creationId xmlns:a16="http://schemas.microsoft.com/office/drawing/2014/main" id="{488C0ADD-04C2-39A3-A84B-3148D323B0C3}"/>
                </a:ext>
              </a:extLst>
            </p:cNvPr>
            <p:cNvSpPr/>
            <p:nvPr/>
          </p:nvSpPr>
          <p:spPr>
            <a:xfrm>
              <a:off x="11458306" y="2677906"/>
              <a:ext cx="456437" cy="159123"/>
            </a:xfrm>
            <a:custGeom>
              <a:avLst/>
              <a:gdLst>
                <a:gd name="connsiteX0" fmla="*/ 443068 w 456437"/>
                <a:gd name="connsiteY0" fmla="*/ 75390 h 159123"/>
                <a:gd name="connsiteX1" fmla="*/ 442883 w 456437"/>
                <a:gd name="connsiteY1" fmla="*/ 14484 h 159123"/>
                <a:gd name="connsiteX2" fmla="*/ 441211 w 456437"/>
                <a:gd name="connsiteY2" fmla="*/ 3528 h 159123"/>
                <a:gd name="connsiteX3" fmla="*/ 429698 w 456437"/>
                <a:gd name="connsiteY3" fmla="*/ 743 h 159123"/>
                <a:gd name="connsiteX4" fmla="*/ 402031 w 456437"/>
                <a:gd name="connsiteY4" fmla="*/ 0 h 159123"/>
                <a:gd name="connsiteX5" fmla="*/ 309742 w 456437"/>
                <a:gd name="connsiteY5" fmla="*/ 371 h 159123"/>
                <a:gd name="connsiteX6" fmla="*/ 200928 w 456437"/>
                <a:gd name="connsiteY6" fmla="*/ 4085 h 159123"/>
                <a:gd name="connsiteX7" fmla="*/ 188115 w 456437"/>
                <a:gd name="connsiteY7" fmla="*/ 5385 h 159123"/>
                <a:gd name="connsiteX8" fmla="*/ 125909 w 456437"/>
                <a:gd name="connsiteY8" fmla="*/ 11327 h 159123"/>
                <a:gd name="connsiteX9" fmla="*/ 56089 w 456437"/>
                <a:gd name="connsiteY9" fmla="*/ 16341 h 159123"/>
                <a:gd name="connsiteX10" fmla="*/ 7624 w 456437"/>
                <a:gd name="connsiteY10" fmla="*/ 27297 h 159123"/>
                <a:gd name="connsiteX11" fmla="*/ 11 w 456437"/>
                <a:gd name="connsiteY11" fmla="*/ 31010 h 159123"/>
                <a:gd name="connsiteX12" fmla="*/ 13566 w 456437"/>
                <a:gd name="connsiteY12" fmla="*/ 128498 h 159123"/>
                <a:gd name="connsiteX13" fmla="*/ 112911 w 456437"/>
                <a:gd name="connsiteY13" fmla="*/ 145581 h 159123"/>
                <a:gd name="connsiteX14" fmla="*/ 153391 w 456437"/>
                <a:gd name="connsiteY14" fmla="*/ 148552 h 159123"/>
                <a:gd name="connsiteX15" fmla="*/ 210027 w 456437"/>
                <a:gd name="connsiteY15" fmla="*/ 154866 h 159123"/>
                <a:gd name="connsiteX16" fmla="*/ 293030 w 456437"/>
                <a:gd name="connsiteY16" fmla="*/ 158765 h 159123"/>
                <a:gd name="connsiteX17" fmla="*/ 433227 w 456437"/>
                <a:gd name="connsiteY17" fmla="*/ 155423 h 159123"/>
                <a:gd name="connsiteX18" fmla="*/ 447896 w 456437"/>
                <a:gd name="connsiteY18" fmla="*/ 153937 h 159123"/>
                <a:gd name="connsiteX19" fmla="*/ 456438 w 456437"/>
                <a:gd name="connsiteY19" fmla="*/ 151152 h 159123"/>
                <a:gd name="connsiteX20" fmla="*/ 444182 w 456437"/>
                <a:gd name="connsiteY20" fmla="*/ 90246 h 159123"/>
                <a:gd name="connsiteX21" fmla="*/ 443068 w 456437"/>
                <a:gd name="connsiteY21" fmla="*/ 75390 h 15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56437" h="159123">
                  <a:moveTo>
                    <a:pt x="443068" y="75390"/>
                  </a:moveTo>
                  <a:cubicBezTo>
                    <a:pt x="442883" y="55150"/>
                    <a:pt x="443068" y="34724"/>
                    <a:pt x="442883" y="14484"/>
                  </a:cubicBezTo>
                  <a:cubicBezTo>
                    <a:pt x="442883" y="11513"/>
                    <a:pt x="441954" y="8356"/>
                    <a:pt x="441211" y="3528"/>
                  </a:cubicBezTo>
                  <a:cubicBezTo>
                    <a:pt x="436569" y="2414"/>
                    <a:pt x="433227" y="928"/>
                    <a:pt x="429698" y="743"/>
                  </a:cubicBezTo>
                  <a:cubicBezTo>
                    <a:pt x="420414" y="186"/>
                    <a:pt x="411315" y="0"/>
                    <a:pt x="402031" y="0"/>
                  </a:cubicBezTo>
                  <a:cubicBezTo>
                    <a:pt x="371206" y="0"/>
                    <a:pt x="340567" y="928"/>
                    <a:pt x="309742" y="371"/>
                  </a:cubicBezTo>
                  <a:cubicBezTo>
                    <a:pt x="273347" y="-371"/>
                    <a:pt x="237323" y="2414"/>
                    <a:pt x="200928" y="4085"/>
                  </a:cubicBezTo>
                  <a:cubicBezTo>
                    <a:pt x="196657" y="4271"/>
                    <a:pt x="192386" y="4642"/>
                    <a:pt x="188115" y="5385"/>
                  </a:cubicBezTo>
                  <a:cubicBezTo>
                    <a:pt x="167504" y="8542"/>
                    <a:pt x="146706" y="10584"/>
                    <a:pt x="125909" y="11327"/>
                  </a:cubicBezTo>
                  <a:cubicBezTo>
                    <a:pt x="102698" y="12256"/>
                    <a:pt x="79301" y="13555"/>
                    <a:pt x="56089" y="16341"/>
                  </a:cubicBezTo>
                  <a:cubicBezTo>
                    <a:pt x="39749" y="18383"/>
                    <a:pt x="23779" y="23397"/>
                    <a:pt x="7624" y="27297"/>
                  </a:cubicBezTo>
                  <a:cubicBezTo>
                    <a:pt x="4839" y="28039"/>
                    <a:pt x="2239" y="29896"/>
                    <a:pt x="11" y="31010"/>
                  </a:cubicBezTo>
                  <a:cubicBezTo>
                    <a:pt x="-361" y="48837"/>
                    <a:pt x="8924" y="116242"/>
                    <a:pt x="13566" y="128498"/>
                  </a:cubicBezTo>
                  <a:cubicBezTo>
                    <a:pt x="45876" y="137782"/>
                    <a:pt x="79115" y="142796"/>
                    <a:pt x="112911" y="145581"/>
                  </a:cubicBezTo>
                  <a:cubicBezTo>
                    <a:pt x="126466" y="146695"/>
                    <a:pt x="140021" y="146324"/>
                    <a:pt x="153391" y="148552"/>
                  </a:cubicBezTo>
                  <a:cubicBezTo>
                    <a:pt x="172146" y="151709"/>
                    <a:pt x="191086" y="153752"/>
                    <a:pt x="210027" y="154866"/>
                  </a:cubicBezTo>
                  <a:cubicBezTo>
                    <a:pt x="237695" y="156723"/>
                    <a:pt x="265362" y="157837"/>
                    <a:pt x="293030" y="158765"/>
                  </a:cubicBezTo>
                  <a:cubicBezTo>
                    <a:pt x="339824" y="160251"/>
                    <a:pt x="386433" y="156723"/>
                    <a:pt x="433227" y="155423"/>
                  </a:cubicBezTo>
                  <a:cubicBezTo>
                    <a:pt x="438055" y="155237"/>
                    <a:pt x="443068" y="154680"/>
                    <a:pt x="447896" y="153937"/>
                  </a:cubicBezTo>
                  <a:cubicBezTo>
                    <a:pt x="451239" y="153380"/>
                    <a:pt x="454210" y="151895"/>
                    <a:pt x="456438" y="151152"/>
                  </a:cubicBezTo>
                  <a:cubicBezTo>
                    <a:pt x="452167" y="129798"/>
                    <a:pt x="448082" y="110114"/>
                    <a:pt x="444182" y="90246"/>
                  </a:cubicBezTo>
                  <a:cubicBezTo>
                    <a:pt x="443068" y="85418"/>
                    <a:pt x="443068" y="80404"/>
                    <a:pt x="443068" y="75390"/>
                  </a:cubicBezTo>
                  <a:close/>
                </a:path>
              </a:pathLst>
            </a:custGeom>
            <a:solidFill>
              <a:srgbClr val="ABCCD1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1" name="Полилиния: фигура 1350">
              <a:extLst>
                <a:ext uri="{FF2B5EF4-FFF2-40B4-BE49-F238E27FC236}">
                  <a16:creationId xmlns:a16="http://schemas.microsoft.com/office/drawing/2014/main" id="{E1BFC9E6-4555-2F7C-075F-93E6B2D5D76F}"/>
                </a:ext>
              </a:extLst>
            </p:cNvPr>
            <p:cNvSpPr/>
            <p:nvPr/>
          </p:nvSpPr>
          <p:spPr>
            <a:xfrm>
              <a:off x="11913571" y="2608273"/>
              <a:ext cx="49637" cy="213915"/>
            </a:xfrm>
            <a:custGeom>
              <a:avLst/>
              <a:gdLst>
                <a:gd name="connsiteX0" fmla="*/ 18999 w 49637"/>
                <a:gd name="connsiteY0" fmla="*/ 136668 h 213915"/>
                <a:gd name="connsiteX1" fmla="*/ 18256 w 49637"/>
                <a:gd name="connsiteY1" fmla="*/ 145024 h 213915"/>
                <a:gd name="connsiteX2" fmla="*/ 3401 w 49637"/>
                <a:gd name="connsiteY2" fmla="*/ 141496 h 213915"/>
                <a:gd name="connsiteX3" fmla="*/ 18070 w 49637"/>
                <a:gd name="connsiteY3" fmla="*/ 203331 h 213915"/>
                <a:gd name="connsiteX4" fmla="*/ 40910 w 49637"/>
                <a:gd name="connsiteY4" fmla="*/ 213915 h 213915"/>
                <a:gd name="connsiteX5" fmla="*/ 24570 w 49637"/>
                <a:gd name="connsiteY5" fmla="*/ 189961 h 213915"/>
                <a:gd name="connsiteX6" fmla="*/ 22341 w 49637"/>
                <a:gd name="connsiteY6" fmla="*/ 182534 h 213915"/>
                <a:gd name="connsiteX7" fmla="*/ 34783 w 49637"/>
                <a:gd name="connsiteY7" fmla="*/ 179934 h 213915"/>
                <a:gd name="connsiteX8" fmla="*/ 28840 w 49637"/>
                <a:gd name="connsiteY8" fmla="*/ 124041 h 213915"/>
                <a:gd name="connsiteX9" fmla="*/ 16771 w 49637"/>
                <a:gd name="connsiteY9" fmla="*/ 110671 h 213915"/>
                <a:gd name="connsiteX10" fmla="*/ 13428 w 49637"/>
                <a:gd name="connsiteY10" fmla="*/ 118099 h 213915"/>
                <a:gd name="connsiteX11" fmla="*/ 7857 w 49637"/>
                <a:gd name="connsiteY11" fmla="*/ 115128 h 213915"/>
                <a:gd name="connsiteX12" fmla="*/ 10457 w 49637"/>
                <a:gd name="connsiteY12" fmla="*/ 107700 h 213915"/>
                <a:gd name="connsiteX13" fmla="*/ 12128 w 49637"/>
                <a:gd name="connsiteY13" fmla="*/ 106958 h 213915"/>
                <a:gd name="connsiteX14" fmla="*/ 18813 w 49637"/>
                <a:gd name="connsiteY14" fmla="*/ 99901 h 213915"/>
                <a:gd name="connsiteX15" fmla="*/ 30140 w 49637"/>
                <a:gd name="connsiteY15" fmla="*/ 101944 h 213915"/>
                <a:gd name="connsiteX16" fmla="*/ 31811 w 49637"/>
                <a:gd name="connsiteY16" fmla="*/ 86532 h 213915"/>
                <a:gd name="connsiteX17" fmla="*/ 33297 w 49637"/>
                <a:gd name="connsiteY17" fmla="*/ 70562 h 213915"/>
                <a:gd name="connsiteX18" fmla="*/ 19927 w 49637"/>
                <a:gd name="connsiteY18" fmla="*/ 59421 h 213915"/>
                <a:gd name="connsiteX19" fmla="*/ 22713 w 49637"/>
                <a:gd name="connsiteY19" fmla="*/ 53293 h 213915"/>
                <a:gd name="connsiteX20" fmla="*/ 28098 w 49637"/>
                <a:gd name="connsiteY20" fmla="*/ 56079 h 213915"/>
                <a:gd name="connsiteX21" fmla="*/ 33668 w 49637"/>
                <a:gd name="connsiteY21" fmla="*/ 62578 h 213915"/>
                <a:gd name="connsiteX22" fmla="*/ 41467 w 49637"/>
                <a:gd name="connsiteY22" fmla="*/ 35281 h 213915"/>
                <a:gd name="connsiteX23" fmla="*/ 49638 w 49637"/>
                <a:gd name="connsiteY23" fmla="*/ 8727 h 213915"/>
                <a:gd name="connsiteX24" fmla="*/ 25498 w 49637"/>
                <a:gd name="connsiteY24" fmla="*/ 0 h 213915"/>
                <a:gd name="connsiteX25" fmla="*/ 16399 w 49637"/>
                <a:gd name="connsiteY25" fmla="*/ 23211 h 213915"/>
                <a:gd name="connsiteX26" fmla="*/ 24198 w 49637"/>
                <a:gd name="connsiteY26" fmla="*/ 39366 h 213915"/>
                <a:gd name="connsiteX27" fmla="*/ 8786 w 49637"/>
                <a:gd name="connsiteY27" fmla="*/ 43080 h 213915"/>
                <a:gd name="connsiteX28" fmla="*/ 4515 w 49637"/>
                <a:gd name="connsiteY28" fmla="*/ 64620 h 213915"/>
                <a:gd name="connsiteX29" fmla="*/ 15285 w 49637"/>
                <a:gd name="connsiteY29" fmla="*/ 70005 h 213915"/>
                <a:gd name="connsiteX30" fmla="*/ 18627 w 49637"/>
                <a:gd name="connsiteY30" fmla="*/ 76690 h 213915"/>
                <a:gd name="connsiteX31" fmla="*/ 3958 w 49637"/>
                <a:gd name="connsiteY31" fmla="*/ 79847 h 213915"/>
                <a:gd name="connsiteX32" fmla="*/ 2101 w 49637"/>
                <a:gd name="connsiteY32" fmla="*/ 129983 h 213915"/>
                <a:gd name="connsiteX33" fmla="*/ 18999 w 49637"/>
                <a:gd name="connsiteY33" fmla="*/ 136668 h 213915"/>
                <a:gd name="connsiteX34" fmla="*/ 17328 w 49637"/>
                <a:gd name="connsiteY34" fmla="*/ 164893 h 213915"/>
                <a:gd name="connsiteX35" fmla="*/ 13985 w 49637"/>
                <a:gd name="connsiteY35" fmla="*/ 159322 h 213915"/>
                <a:gd name="connsiteX36" fmla="*/ 17513 w 49637"/>
                <a:gd name="connsiteY36" fmla="*/ 157094 h 213915"/>
                <a:gd name="connsiteX37" fmla="*/ 21041 w 49637"/>
                <a:gd name="connsiteY37" fmla="*/ 162665 h 213915"/>
                <a:gd name="connsiteX38" fmla="*/ 17328 w 49637"/>
                <a:gd name="connsiteY38" fmla="*/ 164893 h 213915"/>
                <a:gd name="connsiteX39" fmla="*/ 31626 w 49637"/>
                <a:gd name="connsiteY39" fmla="*/ 14855 h 213915"/>
                <a:gd name="connsiteX40" fmla="*/ 37011 w 49637"/>
                <a:gd name="connsiteY40" fmla="*/ 10956 h 213915"/>
                <a:gd name="connsiteX41" fmla="*/ 41096 w 49637"/>
                <a:gd name="connsiteY41" fmla="*/ 15598 h 213915"/>
                <a:gd name="connsiteX42" fmla="*/ 38496 w 49637"/>
                <a:gd name="connsiteY42" fmla="*/ 29896 h 213915"/>
                <a:gd name="connsiteX43" fmla="*/ 32926 w 49637"/>
                <a:gd name="connsiteY43" fmla="*/ 33981 h 213915"/>
                <a:gd name="connsiteX44" fmla="*/ 31626 w 49637"/>
                <a:gd name="connsiteY44" fmla="*/ 14855 h 213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49637" h="213915">
                  <a:moveTo>
                    <a:pt x="18999" y="136668"/>
                  </a:moveTo>
                  <a:cubicBezTo>
                    <a:pt x="20856" y="139268"/>
                    <a:pt x="21599" y="142239"/>
                    <a:pt x="18256" y="145024"/>
                  </a:cubicBezTo>
                  <a:cubicBezTo>
                    <a:pt x="13428" y="143910"/>
                    <a:pt x="8600" y="142796"/>
                    <a:pt x="3401" y="141496"/>
                  </a:cubicBezTo>
                  <a:cubicBezTo>
                    <a:pt x="1915" y="157094"/>
                    <a:pt x="8972" y="185505"/>
                    <a:pt x="18070" y="203331"/>
                  </a:cubicBezTo>
                  <a:cubicBezTo>
                    <a:pt x="26241" y="207045"/>
                    <a:pt x="33854" y="210573"/>
                    <a:pt x="40910" y="213915"/>
                  </a:cubicBezTo>
                  <a:cubicBezTo>
                    <a:pt x="38682" y="197575"/>
                    <a:pt x="38496" y="197575"/>
                    <a:pt x="24570" y="189961"/>
                  </a:cubicBezTo>
                  <a:cubicBezTo>
                    <a:pt x="21413" y="188290"/>
                    <a:pt x="20299" y="185876"/>
                    <a:pt x="22341" y="182534"/>
                  </a:cubicBezTo>
                  <a:cubicBezTo>
                    <a:pt x="26241" y="181791"/>
                    <a:pt x="30140" y="180862"/>
                    <a:pt x="34783" y="179934"/>
                  </a:cubicBezTo>
                  <a:cubicBezTo>
                    <a:pt x="29769" y="160808"/>
                    <a:pt x="27541" y="142610"/>
                    <a:pt x="28840" y="124041"/>
                  </a:cubicBezTo>
                  <a:cubicBezTo>
                    <a:pt x="29398" y="115871"/>
                    <a:pt x="24570" y="111600"/>
                    <a:pt x="16771" y="110671"/>
                  </a:cubicBezTo>
                  <a:cubicBezTo>
                    <a:pt x="15656" y="113085"/>
                    <a:pt x="14542" y="115685"/>
                    <a:pt x="13428" y="118099"/>
                  </a:cubicBezTo>
                  <a:cubicBezTo>
                    <a:pt x="11571" y="117171"/>
                    <a:pt x="8786" y="116614"/>
                    <a:pt x="7857" y="115128"/>
                  </a:cubicBezTo>
                  <a:cubicBezTo>
                    <a:pt x="5815" y="112157"/>
                    <a:pt x="7672" y="109557"/>
                    <a:pt x="10457" y="107700"/>
                  </a:cubicBezTo>
                  <a:cubicBezTo>
                    <a:pt x="11014" y="107329"/>
                    <a:pt x="11571" y="107143"/>
                    <a:pt x="12128" y="106958"/>
                  </a:cubicBezTo>
                  <a:cubicBezTo>
                    <a:pt x="12685" y="102872"/>
                    <a:pt x="14171" y="99716"/>
                    <a:pt x="18813" y="99901"/>
                  </a:cubicBezTo>
                  <a:cubicBezTo>
                    <a:pt x="22341" y="100087"/>
                    <a:pt x="25869" y="101201"/>
                    <a:pt x="30140" y="101944"/>
                  </a:cubicBezTo>
                  <a:cubicBezTo>
                    <a:pt x="30883" y="96188"/>
                    <a:pt x="31440" y="91360"/>
                    <a:pt x="31811" y="86532"/>
                  </a:cubicBezTo>
                  <a:cubicBezTo>
                    <a:pt x="32369" y="81147"/>
                    <a:pt x="32740" y="75947"/>
                    <a:pt x="33297" y="70562"/>
                  </a:cubicBezTo>
                  <a:cubicBezTo>
                    <a:pt x="26055" y="69077"/>
                    <a:pt x="19927" y="67406"/>
                    <a:pt x="19927" y="59421"/>
                  </a:cubicBezTo>
                  <a:cubicBezTo>
                    <a:pt x="19927" y="57378"/>
                    <a:pt x="21041" y="54222"/>
                    <a:pt x="22713" y="53293"/>
                  </a:cubicBezTo>
                  <a:cubicBezTo>
                    <a:pt x="24941" y="51808"/>
                    <a:pt x="26798" y="53479"/>
                    <a:pt x="28098" y="56079"/>
                  </a:cubicBezTo>
                  <a:cubicBezTo>
                    <a:pt x="29212" y="58492"/>
                    <a:pt x="31626" y="60164"/>
                    <a:pt x="33668" y="62578"/>
                  </a:cubicBezTo>
                  <a:cubicBezTo>
                    <a:pt x="41282" y="54036"/>
                    <a:pt x="38311" y="43823"/>
                    <a:pt x="41467" y="35281"/>
                  </a:cubicBezTo>
                  <a:cubicBezTo>
                    <a:pt x="44438" y="26739"/>
                    <a:pt x="46852" y="17826"/>
                    <a:pt x="49638" y="8727"/>
                  </a:cubicBezTo>
                  <a:cubicBezTo>
                    <a:pt x="41282" y="5756"/>
                    <a:pt x="33854" y="2971"/>
                    <a:pt x="25498" y="0"/>
                  </a:cubicBezTo>
                  <a:cubicBezTo>
                    <a:pt x="22341" y="7799"/>
                    <a:pt x="19370" y="15598"/>
                    <a:pt x="16399" y="23211"/>
                  </a:cubicBezTo>
                  <a:cubicBezTo>
                    <a:pt x="18999" y="28782"/>
                    <a:pt x="21413" y="33610"/>
                    <a:pt x="24198" y="39366"/>
                  </a:cubicBezTo>
                  <a:cubicBezTo>
                    <a:pt x="18627" y="40666"/>
                    <a:pt x="13985" y="41780"/>
                    <a:pt x="8786" y="43080"/>
                  </a:cubicBezTo>
                  <a:cubicBezTo>
                    <a:pt x="7300" y="50508"/>
                    <a:pt x="6001" y="57564"/>
                    <a:pt x="4515" y="64620"/>
                  </a:cubicBezTo>
                  <a:cubicBezTo>
                    <a:pt x="8786" y="66663"/>
                    <a:pt x="12314" y="67963"/>
                    <a:pt x="15285" y="70005"/>
                  </a:cubicBezTo>
                  <a:cubicBezTo>
                    <a:pt x="16771" y="71119"/>
                    <a:pt x="17328" y="73719"/>
                    <a:pt x="18627" y="76690"/>
                  </a:cubicBezTo>
                  <a:cubicBezTo>
                    <a:pt x="12685" y="77990"/>
                    <a:pt x="8229" y="78918"/>
                    <a:pt x="3958" y="79847"/>
                  </a:cubicBezTo>
                  <a:cubicBezTo>
                    <a:pt x="-313" y="96373"/>
                    <a:pt x="-1427" y="112157"/>
                    <a:pt x="2101" y="129983"/>
                  </a:cubicBezTo>
                  <a:cubicBezTo>
                    <a:pt x="9343" y="127384"/>
                    <a:pt x="14914" y="130726"/>
                    <a:pt x="18999" y="136668"/>
                  </a:cubicBezTo>
                  <a:close/>
                  <a:moveTo>
                    <a:pt x="17328" y="164893"/>
                  </a:moveTo>
                  <a:cubicBezTo>
                    <a:pt x="16214" y="163036"/>
                    <a:pt x="14914" y="161179"/>
                    <a:pt x="13985" y="159322"/>
                  </a:cubicBezTo>
                  <a:cubicBezTo>
                    <a:pt x="13985" y="159137"/>
                    <a:pt x="15656" y="158208"/>
                    <a:pt x="17513" y="157094"/>
                  </a:cubicBezTo>
                  <a:cubicBezTo>
                    <a:pt x="18627" y="158951"/>
                    <a:pt x="19927" y="160808"/>
                    <a:pt x="21041" y="162665"/>
                  </a:cubicBezTo>
                  <a:cubicBezTo>
                    <a:pt x="19742" y="163222"/>
                    <a:pt x="18627" y="163965"/>
                    <a:pt x="17328" y="164893"/>
                  </a:cubicBezTo>
                  <a:close/>
                  <a:moveTo>
                    <a:pt x="31626" y="14855"/>
                  </a:moveTo>
                  <a:cubicBezTo>
                    <a:pt x="32554" y="12998"/>
                    <a:pt x="35154" y="10956"/>
                    <a:pt x="37011" y="10956"/>
                  </a:cubicBezTo>
                  <a:cubicBezTo>
                    <a:pt x="38496" y="10956"/>
                    <a:pt x="41096" y="14112"/>
                    <a:pt x="41096" y="15598"/>
                  </a:cubicBezTo>
                  <a:cubicBezTo>
                    <a:pt x="40910" y="20426"/>
                    <a:pt x="39796" y="25254"/>
                    <a:pt x="38496" y="29896"/>
                  </a:cubicBezTo>
                  <a:cubicBezTo>
                    <a:pt x="38125" y="31196"/>
                    <a:pt x="35711" y="31939"/>
                    <a:pt x="32926" y="33981"/>
                  </a:cubicBezTo>
                  <a:cubicBezTo>
                    <a:pt x="29212" y="26739"/>
                    <a:pt x="29026" y="20797"/>
                    <a:pt x="31626" y="14855"/>
                  </a:cubicBezTo>
                  <a:close/>
                </a:path>
              </a:pathLst>
            </a:custGeom>
            <a:solidFill>
              <a:srgbClr val="FFB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2" name="Полилиния: фигура 1351">
              <a:extLst>
                <a:ext uri="{FF2B5EF4-FFF2-40B4-BE49-F238E27FC236}">
                  <a16:creationId xmlns:a16="http://schemas.microsoft.com/office/drawing/2014/main" id="{D78A24AB-0267-321C-1B7C-FF141D94D530}"/>
                </a:ext>
              </a:extLst>
            </p:cNvPr>
            <p:cNvSpPr/>
            <p:nvPr/>
          </p:nvSpPr>
          <p:spPr>
            <a:xfrm>
              <a:off x="12340532" y="2729979"/>
              <a:ext cx="219675" cy="213671"/>
            </a:xfrm>
            <a:custGeom>
              <a:avLst/>
              <a:gdLst>
                <a:gd name="connsiteX0" fmla="*/ 109557 w 219675"/>
                <a:gd name="connsiteY0" fmla="*/ 212350 h 213671"/>
                <a:gd name="connsiteX1" fmla="*/ 154309 w 219675"/>
                <a:gd name="connsiteY1" fmla="*/ 187282 h 213671"/>
                <a:gd name="connsiteX2" fmla="*/ 159694 w 219675"/>
                <a:gd name="connsiteY2" fmla="*/ 182454 h 213671"/>
                <a:gd name="connsiteX3" fmla="*/ 195346 w 219675"/>
                <a:gd name="connsiteY3" fmla="*/ 148102 h 213671"/>
                <a:gd name="connsiteX4" fmla="*/ 208716 w 219675"/>
                <a:gd name="connsiteY4" fmla="*/ 124147 h 213671"/>
                <a:gd name="connsiteX5" fmla="*/ 214472 w 219675"/>
                <a:gd name="connsiteY5" fmla="*/ 110592 h 213671"/>
                <a:gd name="connsiteX6" fmla="*/ 219672 w 219675"/>
                <a:gd name="connsiteY6" fmla="*/ 83667 h 213671"/>
                <a:gd name="connsiteX7" fmla="*/ 204259 w 219675"/>
                <a:gd name="connsiteY7" fmla="*/ 60641 h 213671"/>
                <a:gd name="connsiteX8" fmla="*/ 190147 w 219675"/>
                <a:gd name="connsiteY8" fmla="*/ 56556 h 213671"/>
                <a:gd name="connsiteX9" fmla="*/ 181420 w 219675"/>
                <a:gd name="connsiteY9" fmla="*/ 54328 h 213671"/>
                <a:gd name="connsiteX10" fmla="*/ 122556 w 219675"/>
                <a:gd name="connsiteY10" fmla="*/ 33716 h 213671"/>
                <a:gd name="connsiteX11" fmla="*/ 115685 w 219675"/>
                <a:gd name="connsiteY11" fmla="*/ 31302 h 213671"/>
                <a:gd name="connsiteX12" fmla="*/ 62763 w 219675"/>
                <a:gd name="connsiteY12" fmla="*/ 15147 h 213671"/>
                <a:gd name="connsiteX13" fmla="*/ 18940 w 219675"/>
                <a:gd name="connsiteY13" fmla="*/ 1777 h 213671"/>
                <a:gd name="connsiteX14" fmla="*/ 1857 w 219675"/>
                <a:gd name="connsiteY14" fmla="*/ 3263 h 213671"/>
                <a:gd name="connsiteX15" fmla="*/ 5199 w 219675"/>
                <a:gd name="connsiteY15" fmla="*/ 23132 h 213671"/>
                <a:gd name="connsiteX16" fmla="*/ 37509 w 219675"/>
                <a:gd name="connsiteY16" fmla="*/ 55813 h 213671"/>
                <a:gd name="connsiteX17" fmla="*/ 35653 w 219675"/>
                <a:gd name="connsiteY17" fmla="*/ 56185 h 213671"/>
                <a:gd name="connsiteX18" fmla="*/ 20797 w 219675"/>
                <a:gd name="connsiteY18" fmla="*/ 50614 h 213671"/>
                <a:gd name="connsiteX19" fmla="*/ 7985 w 219675"/>
                <a:gd name="connsiteY19" fmla="*/ 38730 h 213671"/>
                <a:gd name="connsiteX20" fmla="*/ 0 w 219675"/>
                <a:gd name="connsiteY20" fmla="*/ 34830 h 213671"/>
                <a:gd name="connsiteX21" fmla="*/ 2043 w 219675"/>
                <a:gd name="connsiteY21" fmla="*/ 48943 h 213671"/>
                <a:gd name="connsiteX22" fmla="*/ 16341 w 219675"/>
                <a:gd name="connsiteY22" fmla="*/ 80696 h 213671"/>
                <a:gd name="connsiteX23" fmla="*/ 42523 w 219675"/>
                <a:gd name="connsiteY23" fmla="*/ 137517 h 213671"/>
                <a:gd name="connsiteX24" fmla="*/ 45866 w 219675"/>
                <a:gd name="connsiteY24" fmla="*/ 144016 h 213671"/>
                <a:gd name="connsiteX25" fmla="*/ 67220 w 219675"/>
                <a:gd name="connsiteY25" fmla="*/ 182826 h 213671"/>
                <a:gd name="connsiteX26" fmla="*/ 79847 w 219675"/>
                <a:gd name="connsiteY26" fmla="*/ 203252 h 213671"/>
                <a:gd name="connsiteX27" fmla="*/ 109557 w 219675"/>
                <a:gd name="connsiteY27" fmla="*/ 212350 h 213671"/>
                <a:gd name="connsiteX28" fmla="*/ 129241 w 219675"/>
                <a:gd name="connsiteY28" fmla="*/ 145688 h 213671"/>
                <a:gd name="connsiteX29" fmla="*/ 153380 w 219675"/>
                <a:gd name="connsiteY29" fmla="*/ 165742 h 213671"/>
                <a:gd name="connsiteX30" fmla="*/ 129241 w 219675"/>
                <a:gd name="connsiteY30" fmla="*/ 145688 h 213671"/>
                <a:gd name="connsiteX31" fmla="*/ 180491 w 219675"/>
                <a:gd name="connsiteY31" fmla="*/ 86267 h 213671"/>
                <a:gd name="connsiteX32" fmla="*/ 204631 w 219675"/>
                <a:gd name="connsiteY32" fmla="*/ 100379 h 213671"/>
                <a:gd name="connsiteX33" fmla="*/ 204817 w 219675"/>
                <a:gd name="connsiteY33" fmla="*/ 103907 h 213671"/>
                <a:gd name="connsiteX34" fmla="*/ 202960 w 219675"/>
                <a:gd name="connsiteY34" fmla="*/ 106693 h 213671"/>
                <a:gd name="connsiteX35" fmla="*/ 176963 w 219675"/>
                <a:gd name="connsiteY35" fmla="*/ 90909 h 213671"/>
                <a:gd name="connsiteX36" fmla="*/ 180491 w 219675"/>
                <a:gd name="connsiteY36" fmla="*/ 86267 h 213671"/>
                <a:gd name="connsiteX37" fmla="*/ 178449 w 219675"/>
                <a:gd name="connsiteY37" fmla="*/ 135475 h 213671"/>
                <a:gd name="connsiteX38" fmla="*/ 178449 w 219675"/>
                <a:gd name="connsiteY38" fmla="*/ 137889 h 213671"/>
                <a:gd name="connsiteX39" fmla="*/ 174735 w 219675"/>
                <a:gd name="connsiteY39" fmla="*/ 140117 h 213671"/>
                <a:gd name="connsiteX40" fmla="*/ 155794 w 219675"/>
                <a:gd name="connsiteY40" fmla="*/ 127304 h 213671"/>
                <a:gd name="connsiteX41" fmla="*/ 156537 w 219675"/>
                <a:gd name="connsiteY41" fmla="*/ 123962 h 213671"/>
                <a:gd name="connsiteX42" fmla="*/ 159508 w 219675"/>
                <a:gd name="connsiteY42" fmla="*/ 122476 h 213671"/>
                <a:gd name="connsiteX43" fmla="*/ 178449 w 219675"/>
                <a:gd name="connsiteY43" fmla="*/ 135475 h 213671"/>
                <a:gd name="connsiteX44" fmla="*/ 161922 w 219675"/>
                <a:gd name="connsiteY44" fmla="*/ 102793 h 213671"/>
                <a:gd name="connsiteX45" fmla="*/ 158951 w 219675"/>
                <a:gd name="connsiteY45" fmla="*/ 103907 h 213671"/>
                <a:gd name="connsiteX46" fmla="*/ 129612 w 219675"/>
                <a:gd name="connsiteY46" fmla="*/ 86267 h 213671"/>
                <a:gd name="connsiteX47" fmla="*/ 135183 w 219675"/>
                <a:gd name="connsiteY47" fmla="*/ 83110 h 213671"/>
                <a:gd name="connsiteX48" fmla="*/ 161736 w 219675"/>
                <a:gd name="connsiteY48" fmla="*/ 97965 h 213671"/>
                <a:gd name="connsiteX49" fmla="*/ 161922 w 219675"/>
                <a:gd name="connsiteY49" fmla="*/ 102793 h 213671"/>
                <a:gd name="connsiteX50" fmla="*/ 129055 w 219675"/>
                <a:gd name="connsiteY50" fmla="*/ 53771 h 213671"/>
                <a:gd name="connsiteX51" fmla="*/ 155609 w 219675"/>
                <a:gd name="connsiteY51" fmla="*/ 65655 h 213671"/>
                <a:gd name="connsiteX52" fmla="*/ 157465 w 219675"/>
                <a:gd name="connsiteY52" fmla="*/ 77539 h 213671"/>
                <a:gd name="connsiteX53" fmla="*/ 123856 w 219675"/>
                <a:gd name="connsiteY53" fmla="*/ 60084 h 213671"/>
                <a:gd name="connsiteX54" fmla="*/ 129055 w 219675"/>
                <a:gd name="connsiteY54" fmla="*/ 53771 h 213671"/>
                <a:gd name="connsiteX55" fmla="*/ 131655 w 219675"/>
                <a:gd name="connsiteY55" fmla="*/ 184497 h 213671"/>
                <a:gd name="connsiteX56" fmla="*/ 127941 w 219675"/>
                <a:gd name="connsiteY56" fmla="*/ 187839 h 213671"/>
                <a:gd name="connsiteX57" fmla="*/ 104172 w 219675"/>
                <a:gd name="connsiteY57" fmla="*/ 173727 h 213671"/>
                <a:gd name="connsiteX58" fmla="*/ 104544 w 219675"/>
                <a:gd name="connsiteY58" fmla="*/ 170384 h 213671"/>
                <a:gd name="connsiteX59" fmla="*/ 109000 w 219675"/>
                <a:gd name="connsiteY59" fmla="*/ 167970 h 213671"/>
                <a:gd name="connsiteX60" fmla="*/ 115499 w 219675"/>
                <a:gd name="connsiteY60" fmla="*/ 171127 h 213671"/>
                <a:gd name="connsiteX61" fmla="*/ 131655 w 219675"/>
                <a:gd name="connsiteY61" fmla="*/ 184497 h 213671"/>
                <a:gd name="connsiteX62" fmla="*/ 116985 w 219675"/>
                <a:gd name="connsiteY62" fmla="*/ 140303 h 213671"/>
                <a:gd name="connsiteX63" fmla="*/ 96559 w 219675"/>
                <a:gd name="connsiteY63" fmla="*/ 120619 h 213671"/>
                <a:gd name="connsiteX64" fmla="*/ 111043 w 219675"/>
                <a:gd name="connsiteY64" fmla="*/ 123033 h 213671"/>
                <a:gd name="connsiteX65" fmla="*/ 116985 w 219675"/>
                <a:gd name="connsiteY65" fmla="*/ 140303 h 213671"/>
                <a:gd name="connsiteX66" fmla="*/ 103058 w 219675"/>
                <a:gd name="connsiteY66" fmla="*/ 50800 h 213671"/>
                <a:gd name="connsiteX67" fmla="*/ 104544 w 219675"/>
                <a:gd name="connsiteY67" fmla="*/ 49871 h 213671"/>
                <a:gd name="connsiteX68" fmla="*/ 111786 w 219675"/>
                <a:gd name="connsiteY68" fmla="*/ 55999 h 213671"/>
                <a:gd name="connsiteX69" fmla="*/ 110857 w 219675"/>
                <a:gd name="connsiteY69" fmla="*/ 57485 h 213671"/>
                <a:gd name="connsiteX70" fmla="*/ 102873 w 219675"/>
                <a:gd name="connsiteY70" fmla="*/ 52471 h 213671"/>
                <a:gd name="connsiteX71" fmla="*/ 103058 w 219675"/>
                <a:gd name="connsiteY71" fmla="*/ 50800 h 213671"/>
                <a:gd name="connsiteX72" fmla="*/ 90431 w 219675"/>
                <a:gd name="connsiteY72" fmla="*/ 73640 h 213671"/>
                <a:gd name="connsiteX73" fmla="*/ 114014 w 219675"/>
                <a:gd name="connsiteY73" fmla="*/ 92951 h 213671"/>
                <a:gd name="connsiteX74" fmla="*/ 107886 w 219675"/>
                <a:gd name="connsiteY74" fmla="*/ 96108 h 213671"/>
                <a:gd name="connsiteX75" fmla="*/ 99344 w 219675"/>
                <a:gd name="connsiteY75" fmla="*/ 93323 h 213671"/>
                <a:gd name="connsiteX76" fmla="*/ 80033 w 219675"/>
                <a:gd name="connsiteY76" fmla="*/ 77539 h 213671"/>
                <a:gd name="connsiteX77" fmla="*/ 90431 w 219675"/>
                <a:gd name="connsiteY77" fmla="*/ 73640 h 213671"/>
                <a:gd name="connsiteX78" fmla="*/ 48837 w 219675"/>
                <a:gd name="connsiteY78" fmla="*/ 28331 h 213671"/>
                <a:gd name="connsiteX79" fmla="*/ 55150 w 219675"/>
                <a:gd name="connsiteY79" fmla="*/ 26846 h 213671"/>
                <a:gd name="connsiteX80" fmla="*/ 78733 w 219675"/>
                <a:gd name="connsiteY80" fmla="*/ 43372 h 213671"/>
                <a:gd name="connsiteX81" fmla="*/ 79661 w 219675"/>
                <a:gd name="connsiteY81" fmla="*/ 46715 h 213671"/>
                <a:gd name="connsiteX82" fmla="*/ 78361 w 219675"/>
                <a:gd name="connsiteY82" fmla="*/ 47829 h 213671"/>
                <a:gd name="connsiteX83" fmla="*/ 48465 w 219675"/>
                <a:gd name="connsiteY83" fmla="*/ 31488 h 213671"/>
                <a:gd name="connsiteX84" fmla="*/ 48837 w 219675"/>
                <a:gd name="connsiteY84" fmla="*/ 28331 h 213671"/>
                <a:gd name="connsiteX85" fmla="*/ 40480 w 219675"/>
                <a:gd name="connsiteY85" fmla="*/ 80882 h 213671"/>
                <a:gd name="connsiteX86" fmla="*/ 40109 w 219675"/>
                <a:gd name="connsiteY86" fmla="*/ 74754 h 213671"/>
                <a:gd name="connsiteX87" fmla="*/ 46608 w 219675"/>
                <a:gd name="connsiteY87" fmla="*/ 74754 h 213671"/>
                <a:gd name="connsiteX88" fmla="*/ 72605 w 219675"/>
                <a:gd name="connsiteY88" fmla="*/ 98708 h 213671"/>
                <a:gd name="connsiteX89" fmla="*/ 60906 w 219675"/>
                <a:gd name="connsiteY89" fmla="*/ 99451 h 213671"/>
                <a:gd name="connsiteX90" fmla="*/ 40480 w 219675"/>
                <a:gd name="connsiteY90" fmla="*/ 80882 h 213671"/>
                <a:gd name="connsiteX91" fmla="*/ 65920 w 219675"/>
                <a:gd name="connsiteY91" fmla="*/ 146059 h 213671"/>
                <a:gd name="connsiteX92" fmla="*/ 65734 w 219675"/>
                <a:gd name="connsiteY92" fmla="*/ 141231 h 213671"/>
                <a:gd name="connsiteX93" fmla="*/ 71862 w 219675"/>
                <a:gd name="connsiteY93" fmla="*/ 138817 h 213671"/>
                <a:gd name="connsiteX94" fmla="*/ 92474 w 219675"/>
                <a:gd name="connsiteY94" fmla="*/ 160728 h 213671"/>
                <a:gd name="connsiteX95" fmla="*/ 89688 w 219675"/>
                <a:gd name="connsiteY95" fmla="*/ 162585 h 213671"/>
                <a:gd name="connsiteX96" fmla="*/ 65920 w 219675"/>
                <a:gd name="connsiteY96" fmla="*/ 146059 h 21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219675" h="213671">
                  <a:moveTo>
                    <a:pt x="109557" y="212350"/>
                  </a:moveTo>
                  <a:cubicBezTo>
                    <a:pt x="125712" y="206408"/>
                    <a:pt x="141496" y="199538"/>
                    <a:pt x="154309" y="187282"/>
                  </a:cubicBezTo>
                  <a:cubicBezTo>
                    <a:pt x="155980" y="185611"/>
                    <a:pt x="157651" y="183568"/>
                    <a:pt x="159694" y="182454"/>
                  </a:cubicBezTo>
                  <a:cubicBezTo>
                    <a:pt x="174920" y="174470"/>
                    <a:pt x="184205" y="160357"/>
                    <a:pt x="195346" y="148102"/>
                  </a:cubicBezTo>
                  <a:cubicBezTo>
                    <a:pt x="201288" y="141417"/>
                    <a:pt x="204445" y="132318"/>
                    <a:pt x="208716" y="124147"/>
                  </a:cubicBezTo>
                  <a:cubicBezTo>
                    <a:pt x="210944" y="119691"/>
                    <a:pt x="212058" y="114863"/>
                    <a:pt x="214472" y="110592"/>
                  </a:cubicBezTo>
                  <a:cubicBezTo>
                    <a:pt x="219115" y="102050"/>
                    <a:pt x="219486" y="92951"/>
                    <a:pt x="219672" y="83667"/>
                  </a:cubicBezTo>
                  <a:cubicBezTo>
                    <a:pt x="219858" y="72526"/>
                    <a:pt x="213915" y="65098"/>
                    <a:pt x="204259" y="60641"/>
                  </a:cubicBezTo>
                  <a:cubicBezTo>
                    <a:pt x="199803" y="58599"/>
                    <a:pt x="194789" y="57856"/>
                    <a:pt x="190147" y="56556"/>
                  </a:cubicBezTo>
                  <a:cubicBezTo>
                    <a:pt x="187176" y="55813"/>
                    <a:pt x="184019" y="55628"/>
                    <a:pt x="181420" y="54328"/>
                  </a:cubicBezTo>
                  <a:cubicBezTo>
                    <a:pt x="162479" y="45600"/>
                    <a:pt x="143539" y="36873"/>
                    <a:pt x="122556" y="33716"/>
                  </a:cubicBezTo>
                  <a:cubicBezTo>
                    <a:pt x="120142" y="33345"/>
                    <a:pt x="117913" y="32231"/>
                    <a:pt x="115685" y="31302"/>
                  </a:cubicBezTo>
                  <a:cubicBezTo>
                    <a:pt x="98787" y="23689"/>
                    <a:pt x="80775" y="19789"/>
                    <a:pt x="62763" y="15147"/>
                  </a:cubicBezTo>
                  <a:cubicBezTo>
                    <a:pt x="48094" y="11433"/>
                    <a:pt x="32867" y="8834"/>
                    <a:pt x="18940" y="1777"/>
                  </a:cubicBezTo>
                  <a:cubicBezTo>
                    <a:pt x="13184" y="-1194"/>
                    <a:pt x="7056" y="-265"/>
                    <a:pt x="1857" y="3263"/>
                  </a:cubicBezTo>
                  <a:cubicBezTo>
                    <a:pt x="-186" y="10876"/>
                    <a:pt x="2228" y="17004"/>
                    <a:pt x="5199" y="23132"/>
                  </a:cubicBezTo>
                  <a:cubicBezTo>
                    <a:pt x="24140" y="31674"/>
                    <a:pt x="37324" y="44858"/>
                    <a:pt x="37509" y="55813"/>
                  </a:cubicBezTo>
                  <a:cubicBezTo>
                    <a:pt x="36952" y="55999"/>
                    <a:pt x="36210" y="56370"/>
                    <a:pt x="35653" y="56185"/>
                  </a:cubicBezTo>
                  <a:cubicBezTo>
                    <a:pt x="30639" y="54328"/>
                    <a:pt x="25811" y="50800"/>
                    <a:pt x="20797" y="50614"/>
                  </a:cubicBezTo>
                  <a:cubicBezTo>
                    <a:pt x="12627" y="50057"/>
                    <a:pt x="13370" y="41330"/>
                    <a:pt x="7985" y="38730"/>
                  </a:cubicBezTo>
                  <a:cubicBezTo>
                    <a:pt x="5942" y="37801"/>
                    <a:pt x="3900" y="36687"/>
                    <a:pt x="0" y="34830"/>
                  </a:cubicBezTo>
                  <a:cubicBezTo>
                    <a:pt x="743" y="40772"/>
                    <a:pt x="557" y="45229"/>
                    <a:pt x="2043" y="48943"/>
                  </a:cubicBezTo>
                  <a:cubicBezTo>
                    <a:pt x="6499" y="59713"/>
                    <a:pt x="11513" y="70112"/>
                    <a:pt x="16341" y="80696"/>
                  </a:cubicBezTo>
                  <a:cubicBezTo>
                    <a:pt x="25068" y="99636"/>
                    <a:pt x="37324" y="116906"/>
                    <a:pt x="42523" y="137517"/>
                  </a:cubicBezTo>
                  <a:cubicBezTo>
                    <a:pt x="43080" y="139931"/>
                    <a:pt x="44751" y="141974"/>
                    <a:pt x="45866" y="144016"/>
                  </a:cubicBezTo>
                  <a:cubicBezTo>
                    <a:pt x="52922" y="157015"/>
                    <a:pt x="59978" y="170013"/>
                    <a:pt x="67220" y="182826"/>
                  </a:cubicBezTo>
                  <a:cubicBezTo>
                    <a:pt x="71119" y="189696"/>
                    <a:pt x="75205" y="196752"/>
                    <a:pt x="79847" y="203252"/>
                  </a:cubicBezTo>
                  <a:cubicBezTo>
                    <a:pt x="86160" y="211608"/>
                    <a:pt x="99530" y="216064"/>
                    <a:pt x="109557" y="212350"/>
                  </a:cubicBezTo>
                  <a:close/>
                  <a:moveTo>
                    <a:pt x="129241" y="145688"/>
                  </a:moveTo>
                  <a:cubicBezTo>
                    <a:pt x="142425" y="146430"/>
                    <a:pt x="147810" y="151258"/>
                    <a:pt x="153380" y="165742"/>
                  </a:cubicBezTo>
                  <a:cubicBezTo>
                    <a:pt x="145024" y="165556"/>
                    <a:pt x="141682" y="162771"/>
                    <a:pt x="129241" y="145688"/>
                  </a:cubicBezTo>
                  <a:close/>
                  <a:moveTo>
                    <a:pt x="180491" y="86267"/>
                  </a:moveTo>
                  <a:cubicBezTo>
                    <a:pt x="190704" y="87195"/>
                    <a:pt x="199617" y="90538"/>
                    <a:pt x="204631" y="100379"/>
                  </a:cubicBezTo>
                  <a:cubicBezTo>
                    <a:pt x="205188" y="101308"/>
                    <a:pt x="204817" y="102793"/>
                    <a:pt x="204817" y="103907"/>
                  </a:cubicBezTo>
                  <a:cubicBezTo>
                    <a:pt x="204817" y="104464"/>
                    <a:pt x="204074" y="104836"/>
                    <a:pt x="202960" y="106693"/>
                  </a:cubicBezTo>
                  <a:cubicBezTo>
                    <a:pt x="193861" y="101122"/>
                    <a:pt x="185690" y="96294"/>
                    <a:pt x="176963" y="90909"/>
                  </a:cubicBezTo>
                  <a:cubicBezTo>
                    <a:pt x="178449" y="88866"/>
                    <a:pt x="179748" y="86267"/>
                    <a:pt x="180491" y="86267"/>
                  </a:cubicBezTo>
                  <a:close/>
                  <a:moveTo>
                    <a:pt x="178449" y="135475"/>
                  </a:moveTo>
                  <a:cubicBezTo>
                    <a:pt x="178820" y="135846"/>
                    <a:pt x="178449" y="136589"/>
                    <a:pt x="178449" y="137889"/>
                  </a:cubicBezTo>
                  <a:cubicBezTo>
                    <a:pt x="177334" y="138631"/>
                    <a:pt x="175849" y="140303"/>
                    <a:pt x="174735" y="140117"/>
                  </a:cubicBezTo>
                  <a:cubicBezTo>
                    <a:pt x="166750" y="138631"/>
                    <a:pt x="160437" y="133989"/>
                    <a:pt x="155794" y="127304"/>
                  </a:cubicBezTo>
                  <a:cubicBezTo>
                    <a:pt x="155423" y="126561"/>
                    <a:pt x="155794" y="124890"/>
                    <a:pt x="156537" y="123962"/>
                  </a:cubicBezTo>
                  <a:cubicBezTo>
                    <a:pt x="157094" y="123219"/>
                    <a:pt x="158580" y="122291"/>
                    <a:pt x="159508" y="122476"/>
                  </a:cubicBezTo>
                  <a:cubicBezTo>
                    <a:pt x="167678" y="123962"/>
                    <a:pt x="173435" y="129347"/>
                    <a:pt x="178449" y="135475"/>
                  </a:cubicBezTo>
                  <a:close/>
                  <a:moveTo>
                    <a:pt x="161922" y="102793"/>
                  </a:moveTo>
                  <a:cubicBezTo>
                    <a:pt x="161736" y="103350"/>
                    <a:pt x="159880" y="104279"/>
                    <a:pt x="158951" y="103907"/>
                  </a:cubicBezTo>
                  <a:cubicBezTo>
                    <a:pt x="151895" y="102236"/>
                    <a:pt x="140196" y="95180"/>
                    <a:pt x="129612" y="86267"/>
                  </a:cubicBezTo>
                  <a:cubicBezTo>
                    <a:pt x="132583" y="84595"/>
                    <a:pt x="134440" y="82739"/>
                    <a:pt x="135183" y="83110"/>
                  </a:cubicBezTo>
                  <a:cubicBezTo>
                    <a:pt x="144096" y="87752"/>
                    <a:pt x="153009" y="92766"/>
                    <a:pt x="161736" y="97965"/>
                  </a:cubicBezTo>
                  <a:cubicBezTo>
                    <a:pt x="162479" y="98708"/>
                    <a:pt x="162293" y="101308"/>
                    <a:pt x="161922" y="102793"/>
                  </a:cubicBezTo>
                  <a:close/>
                  <a:moveTo>
                    <a:pt x="129055" y="53771"/>
                  </a:moveTo>
                  <a:cubicBezTo>
                    <a:pt x="138154" y="57299"/>
                    <a:pt x="147067" y="61198"/>
                    <a:pt x="155609" y="65655"/>
                  </a:cubicBezTo>
                  <a:cubicBezTo>
                    <a:pt x="159322" y="67698"/>
                    <a:pt x="161922" y="71411"/>
                    <a:pt x="157465" y="77539"/>
                  </a:cubicBezTo>
                  <a:cubicBezTo>
                    <a:pt x="145396" y="71411"/>
                    <a:pt x="134254" y="65469"/>
                    <a:pt x="123856" y="60084"/>
                  </a:cubicBezTo>
                  <a:cubicBezTo>
                    <a:pt x="123298" y="54699"/>
                    <a:pt x="126269" y="52657"/>
                    <a:pt x="129055" y="53771"/>
                  </a:cubicBezTo>
                  <a:close/>
                  <a:moveTo>
                    <a:pt x="131655" y="184497"/>
                  </a:moveTo>
                  <a:cubicBezTo>
                    <a:pt x="129612" y="186354"/>
                    <a:pt x="128869" y="187839"/>
                    <a:pt x="127941" y="187839"/>
                  </a:cubicBezTo>
                  <a:cubicBezTo>
                    <a:pt x="116614" y="189139"/>
                    <a:pt x="109743" y="182269"/>
                    <a:pt x="104172" y="173727"/>
                  </a:cubicBezTo>
                  <a:cubicBezTo>
                    <a:pt x="103615" y="172984"/>
                    <a:pt x="103801" y="170941"/>
                    <a:pt x="104544" y="170384"/>
                  </a:cubicBezTo>
                  <a:cubicBezTo>
                    <a:pt x="105658" y="169270"/>
                    <a:pt x="107700" y="167599"/>
                    <a:pt x="109000" y="167970"/>
                  </a:cubicBezTo>
                  <a:cubicBezTo>
                    <a:pt x="111229" y="168342"/>
                    <a:pt x="113643" y="169642"/>
                    <a:pt x="115499" y="171127"/>
                  </a:cubicBezTo>
                  <a:cubicBezTo>
                    <a:pt x="120699" y="175212"/>
                    <a:pt x="125898" y="179669"/>
                    <a:pt x="131655" y="184497"/>
                  </a:cubicBezTo>
                  <a:close/>
                  <a:moveTo>
                    <a:pt x="116985" y="140303"/>
                  </a:moveTo>
                  <a:cubicBezTo>
                    <a:pt x="109557" y="133989"/>
                    <a:pt x="100644" y="130275"/>
                    <a:pt x="96559" y="120619"/>
                  </a:cubicBezTo>
                  <a:cubicBezTo>
                    <a:pt x="103058" y="115791"/>
                    <a:pt x="107329" y="118762"/>
                    <a:pt x="111043" y="123033"/>
                  </a:cubicBezTo>
                  <a:cubicBezTo>
                    <a:pt x="114942" y="127676"/>
                    <a:pt x="122370" y="131018"/>
                    <a:pt x="116985" y="140303"/>
                  </a:cubicBezTo>
                  <a:close/>
                  <a:moveTo>
                    <a:pt x="103058" y="50800"/>
                  </a:moveTo>
                  <a:cubicBezTo>
                    <a:pt x="103615" y="50428"/>
                    <a:pt x="103987" y="49871"/>
                    <a:pt x="104544" y="49871"/>
                  </a:cubicBezTo>
                  <a:cubicBezTo>
                    <a:pt x="108443" y="49500"/>
                    <a:pt x="112343" y="53028"/>
                    <a:pt x="111786" y="55999"/>
                  </a:cubicBezTo>
                  <a:cubicBezTo>
                    <a:pt x="111600" y="56556"/>
                    <a:pt x="111229" y="57113"/>
                    <a:pt x="110857" y="57485"/>
                  </a:cubicBezTo>
                  <a:cubicBezTo>
                    <a:pt x="107886" y="58970"/>
                    <a:pt x="103987" y="56370"/>
                    <a:pt x="102873" y="52471"/>
                  </a:cubicBezTo>
                  <a:cubicBezTo>
                    <a:pt x="102687" y="51914"/>
                    <a:pt x="103058" y="51357"/>
                    <a:pt x="103058" y="50800"/>
                  </a:cubicBezTo>
                  <a:close/>
                  <a:moveTo>
                    <a:pt x="90431" y="73640"/>
                  </a:moveTo>
                  <a:cubicBezTo>
                    <a:pt x="98045" y="79582"/>
                    <a:pt x="105472" y="85895"/>
                    <a:pt x="114014" y="92951"/>
                  </a:cubicBezTo>
                  <a:cubicBezTo>
                    <a:pt x="111414" y="94437"/>
                    <a:pt x="109557" y="96294"/>
                    <a:pt x="107886" y="96108"/>
                  </a:cubicBezTo>
                  <a:cubicBezTo>
                    <a:pt x="104915" y="95923"/>
                    <a:pt x="101944" y="94808"/>
                    <a:pt x="99344" y="93323"/>
                  </a:cubicBezTo>
                  <a:cubicBezTo>
                    <a:pt x="91917" y="89052"/>
                    <a:pt x="85418" y="83667"/>
                    <a:pt x="80033" y="77539"/>
                  </a:cubicBezTo>
                  <a:cubicBezTo>
                    <a:pt x="82632" y="71968"/>
                    <a:pt x="85789" y="69926"/>
                    <a:pt x="90431" y="73640"/>
                  </a:cubicBezTo>
                  <a:close/>
                  <a:moveTo>
                    <a:pt x="48837" y="28331"/>
                  </a:moveTo>
                  <a:cubicBezTo>
                    <a:pt x="50879" y="27588"/>
                    <a:pt x="53850" y="26103"/>
                    <a:pt x="55150" y="26846"/>
                  </a:cubicBezTo>
                  <a:cubicBezTo>
                    <a:pt x="63135" y="32045"/>
                    <a:pt x="70934" y="37801"/>
                    <a:pt x="78733" y="43372"/>
                  </a:cubicBezTo>
                  <a:cubicBezTo>
                    <a:pt x="79475" y="43929"/>
                    <a:pt x="79290" y="45600"/>
                    <a:pt x="79661" y="46715"/>
                  </a:cubicBezTo>
                  <a:cubicBezTo>
                    <a:pt x="79290" y="47086"/>
                    <a:pt x="78918" y="47829"/>
                    <a:pt x="78361" y="47829"/>
                  </a:cubicBezTo>
                  <a:cubicBezTo>
                    <a:pt x="64992" y="48757"/>
                    <a:pt x="56079" y="41330"/>
                    <a:pt x="48465" y="31488"/>
                  </a:cubicBezTo>
                  <a:cubicBezTo>
                    <a:pt x="47908" y="30931"/>
                    <a:pt x="48280" y="28703"/>
                    <a:pt x="48837" y="28331"/>
                  </a:cubicBezTo>
                  <a:close/>
                  <a:moveTo>
                    <a:pt x="40480" y="80882"/>
                  </a:moveTo>
                  <a:cubicBezTo>
                    <a:pt x="38624" y="79025"/>
                    <a:pt x="37695" y="76239"/>
                    <a:pt x="40109" y="74754"/>
                  </a:cubicBezTo>
                  <a:cubicBezTo>
                    <a:pt x="41780" y="73825"/>
                    <a:pt x="44937" y="73825"/>
                    <a:pt x="46608" y="74754"/>
                  </a:cubicBezTo>
                  <a:cubicBezTo>
                    <a:pt x="56636" y="80696"/>
                    <a:pt x="64435" y="89238"/>
                    <a:pt x="72605" y="98708"/>
                  </a:cubicBezTo>
                  <a:cubicBezTo>
                    <a:pt x="67406" y="103164"/>
                    <a:pt x="63506" y="101493"/>
                    <a:pt x="60906" y="99451"/>
                  </a:cubicBezTo>
                  <a:cubicBezTo>
                    <a:pt x="53850" y="93694"/>
                    <a:pt x="47165" y="87195"/>
                    <a:pt x="40480" y="80882"/>
                  </a:cubicBezTo>
                  <a:close/>
                  <a:moveTo>
                    <a:pt x="65920" y="146059"/>
                  </a:moveTo>
                  <a:cubicBezTo>
                    <a:pt x="64992" y="145316"/>
                    <a:pt x="64992" y="141974"/>
                    <a:pt x="65734" y="141231"/>
                  </a:cubicBezTo>
                  <a:cubicBezTo>
                    <a:pt x="67406" y="139745"/>
                    <a:pt x="70191" y="138260"/>
                    <a:pt x="71862" y="138817"/>
                  </a:cubicBezTo>
                  <a:cubicBezTo>
                    <a:pt x="77619" y="140860"/>
                    <a:pt x="86717" y="151073"/>
                    <a:pt x="92474" y="160728"/>
                  </a:cubicBezTo>
                  <a:cubicBezTo>
                    <a:pt x="91545" y="161286"/>
                    <a:pt x="90431" y="162771"/>
                    <a:pt x="89688" y="162585"/>
                  </a:cubicBezTo>
                  <a:cubicBezTo>
                    <a:pt x="80033" y="159429"/>
                    <a:pt x="72976" y="152558"/>
                    <a:pt x="65920" y="146059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3" name="Полилиния: фигура 1352">
              <a:extLst>
                <a:ext uri="{FF2B5EF4-FFF2-40B4-BE49-F238E27FC236}">
                  <a16:creationId xmlns:a16="http://schemas.microsoft.com/office/drawing/2014/main" id="{6896F7F0-E88B-9835-0FC0-B76D85A6244A}"/>
                </a:ext>
              </a:extLst>
            </p:cNvPr>
            <p:cNvSpPr/>
            <p:nvPr/>
          </p:nvSpPr>
          <p:spPr>
            <a:xfrm>
              <a:off x="12209427" y="2376717"/>
              <a:ext cx="32875" cy="8786"/>
            </a:xfrm>
            <a:custGeom>
              <a:avLst/>
              <a:gdLst>
                <a:gd name="connsiteX0" fmla="*/ 5207 w 32875"/>
                <a:gd name="connsiteY0" fmla="*/ 8542 h 8786"/>
                <a:gd name="connsiteX1" fmla="*/ 32875 w 32875"/>
                <a:gd name="connsiteY1" fmla="*/ 1486 h 8786"/>
                <a:gd name="connsiteX2" fmla="*/ 32875 w 32875"/>
                <a:gd name="connsiteY2" fmla="*/ 0 h 8786"/>
                <a:gd name="connsiteX3" fmla="*/ 9478 w 32875"/>
                <a:gd name="connsiteY3" fmla="*/ 0 h 8786"/>
                <a:gd name="connsiteX4" fmla="*/ 4279 w 32875"/>
                <a:gd name="connsiteY4" fmla="*/ 928 h 8786"/>
                <a:gd name="connsiteX5" fmla="*/ 8 w 32875"/>
                <a:gd name="connsiteY5" fmla="*/ 5756 h 8786"/>
                <a:gd name="connsiteX6" fmla="*/ 5207 w 32875"/>
                <a:gd name="connsiteY6" fmla="*/ 8542 h 8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75" h="8786">
                  <a:moveTo>
                    <a:pt x="5207" y="8542"/>
                  </a:moveTo>
                  <a:cubicBezTo>
                    <a:pt x="14492" y="6313"/>
                    <a:pt x="23591" y="3900"/>
                    <a:pt x="32875" y="1486"/>
                  </a:cubicBezTo>
                  <a:cubicBezTo>
                    <a:pt x="32875" y="928"/>
                    <a:pt x="32875" y="557"/>
                    <a:pt x="32875" y="0"/>
                  </a:cubicBezTo>
                  <a:cubicBezTo>
                    <a:pt x="25076" y="0"/>
                    <a:pt x="17277" y="0"/>
                    <a:pt x="9478" y="0"/>
                  </a:cubicBezTo>
                  <a:cubicBezTo>
                    <a:pt x="7621" y="0"/>
                    <a:pt x="5579" y="0"/>
                    <a:pt x="4279" y="928"/>
                  </a:cubicBezTo>
                  <a:cubicBezTo>
                    <a:pt x="2422" y="2043"/>
                    <a:pt x="193" y="4085"/>
                    <a:pt x="8" y="5756"/>
                  </a:cubicBezTo>
                  <a:cubicBezTo>
                    <a:pt x="-178" y="8913"/>
                    <a:pt x="2979" y="9099"/>
                    <a:pt x="5207" y="8542"/>
                  </a:cubicBezTo>
                  <a:close/>
                </a:path>
              </a:pathLst>
            </a:custGeom>
            <a:solidFill>
              <a:srgbClr val="FFB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4" name="Полилиния: фигура 1353">
              <a:extLst>
                <a:ext uri="{FF2B5EF4-FFF2-40B4-BE49-F238E27FC236}">
                  <a16:creationId xmlns:a16="http://schemas.microsoft.com/office/drawing/2014/main" id="{F888BF66-6A3D-D5F1-BC89-A8152B830F7D}"/>
                </a:ext>
              </a:extLst>
            </p:cNvPr>
            <p:cNvSpPr/>
            <p:nvPr/>
          </p:nvSpPr>
          <p:spPr>
            <a:xfrm>
              <a:off x="12042313" y="2961456"/>
              <a:ext cx="5385" cy="4085"/>
            </a:xfrm>
            <a:custGeom>
              <a:avLst/>
              <a:gdLst>
                <a:gd name="connsiteX0" fmla="*/ 1671 w 5385"/>
                <a:gd name="connsiteY0" fmla="*/ 0 h 4085"/>
                <a:gd name="connsiteX1" fmla="*/ 0 w 5385"/>
                <a:gd name="connsiteY1" fmla="*/ 1486 h 4085"/>
                <a:gd name="connsiteX2" fmla="*/ 3899 w 5385"/>
                <a:gd name="connsiteY2" fmla="*/ 4085 h 4085"/>
                <a:gd name="connsiteX3" fmla="*/ 5385 w 5385"/>
                <a:gd name="connsiteY3" fmla="*/ 2971 h 4085"/>
                <a:gd name="connsiteX4" fmla="*/ 1671 w 5385"/>
                <a:gd name="connsiteY4" fmla="*/ 0 h 4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85" h="4085">
                  <a:moveTo>
                    <a:pt x="1671" y="0"/>
                  </a:moveTo>
                  <a:cubicBezTo>
                    <a:pt x="1486" y="0"/>
                    <a:pt x="557" y="928"/>
                    <a:pt x="0" y="1486"/>
                  </a:cubicBezTo>
                  <a:cubicBezTo>
                    <a:pt x="1300" y="2414"/>
                    <a:pt x="2414" y="3342"/>
                    <a:pt x="3899" y="4085"/>
                  </a:cubicBezTo>
                  <a:cubicBezTo>
                    <a:pt x="4085" y="4085"/>
                    <a:pt x="4642" y="3528"/>
                    <a:pt x="5385" y="2971"/>
                  </a:cubicBezTo>
                  <a:cubicBezTo>
                    <a:pt x="4085" y="2043"/>
                    <a:pt x="2971" y="928"/>
                    <a:pt x="1671" y="0"/>
                  </a:cubicBezTo>
                  <a:close/>
                </a:path>
              </a:pathLst>
            </a:custGeom>
            <a:solidFill>
              <a:srgbClr val="FFB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5" name="Полилиния: фигура 1354">
              <a:extLst>
                <a:ext uri="{FF2B5EF4-FFF2-40B4-BE49-F238E27FC236}">
                  <a16:creationId xmlns:a16="http://schemas.microsoft.com/office/drawing/2014/main" id="{EA79B861-2619-80F7-EDA9-E0C2B79C8559}"/>
                </a:ext>
              </a:extLst>
            </p:cNvPr>
            <p:cNvSpPr/>
            <p:nvPr/>
          </p:nvSpPr>
          <p:spPr>
            <a:xfrm>
              <a:off x="12007589" y="2893389"/>
              <a:ext cx="289203" cy="147141"/>
            </a:xfrm>
            <a:custGeom>
              <a:avLst/>
              <a:gdLst>
                <a:gd name="connsiteX0" fmla="*/ 281321 w 289203"/>
                <a:gd name="connsiteY0" fmla="*/ 110589 h 147141"/>
                <a:gd name="connsiteX1" fmla="*/ 228399 w 289203"/>
                <a:gd name="connsiteY1" fmla="*/ 103533 h 147141"/>
                <a:gd name="connsiteX2" fmla="*/ 177149 w 289203"/>
                <a:gd name="connsiteY2" fmla="*/ 89049 h 147141"/>
                <a:gd name="connsiteX3" fmla="*/ 161551 w 289203"/>
                <a:gd name="connsiteY3" fmla="*/ 64724 h 147141"/>
                <a:gd name="connsiteX4" fmla="*/ 119770 w 289203"/>
                <a:gd name="connsiteY4" fmla="*/ 62681 h 147141"/>
                <a:gd name="connsiteX5" fmla="*/ 83561 w 289203"/>
                <a:gd name="connsiteY5" fmla="*/ 44669 h 147141"/>
                <a:gd name="connsiteX6" fmla="*/ 70934 w 289203"/>
                <a:gd name="connsiteY6" fmla="*/ 34085 h 147141"/>
                <a:gd name="connsiteX7" fmla="*/ 58307 w 289203"/>
                <a:gd name="connsiteY7" fmla="*/ 16073 h 147141"/>
                <a:gd name="connsiteX8" fmla="*/ 46794 w 289203"/>
                <a:gd name="connsiteY8" fmla="*/ 661 h 147141"/>
                <a:gd name="connsiteX9" fmla="*/ 0 w 289203"/>
                <a:gd name="connsiteY9" fmla="*/ 4375 h 147141"/>
                <a:gd name="connsiteX10" fmla="*/ 13370 w 289203"/>
                <a:gd name="connsiteY10" fmla="*/ 26286 h 147141"/>
                <a:gd name="connsiteX11" fmla="*/ 26925 w 289203"/>
                <a:gd name="connsiteY11" fmla="*/ 43184 h 147141"/>
                <a:gd name="connsiteX12" fmla="*/ 60721 w 289203"/>
                <a:gd name="connsiteY12" fmla="*/ 71780 h 147141"/>
                <a:gd name="connsiteX13" fmla="*/ 72791 w 289203"/>
                <a:gd name="connsiteY13" fmla="*/ 80136 h 147141"/>
                <a:gd name="connsiteX14" fmla="*/ 126641 w 289203"/>
                <a:gd name="connsiteY14" fmla="*/ 103533 h 147141"/>
                <a:gd name="connsiteX15" fmla="*/ 174363 w 289203"/>
                <a:gd name="connsiteY15" fmla="*/ 122102 h 147141"/>
                <a:gd name="connsiteX16" fmla="*/ 184948 w 289203"/>
                <a:gd name="connsiteY16" fmla="*/ 125259 h 147141"/>
                <a:gd name="connsiteX17" fmla="*/ 206302 w 289203"/>
                <a:gd name="connsiteY17" fmla="*/ 130458 h 147141"/>
                <a:gd name="connsiteX18" fmla="*/ 233227 w 289203"/>
                <a:gd name="connsiteY18" fmla="*/ 136586 h 147141"/>
                <a:gd name="connsiteX19" fmla="*/ 276122 w 289203"/>
                <a:gd name="connsiteY19" fmla="*/ 146613 h 147141"/>
                <a:gd name="connsiteX20" fmla="*/ 286892 w 289203"/>
                <a:gd name="connsiteY20" fmla="*/ 146242 h 147141"/>
                <a:gd name="connsiteX21" fmla="*/ 288377 w 289203"/>
                <a:gd name="connsiteY21" fmla="*/ 112261 h 147141"/>
                <a:gd name="connsiteX22" fmla="*/ 281321 w 289203"/>
                <a:gd name="connsiteY22" fmla="*/ 110589 h 147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89203" h="147141">
                  <a:moveTo>
                    <a:pt x="281321" y="110589"/>
                  </a:moveTo>
                  <a:cubicBezTo>
                    <a:pt x="263495" y="110404"/>
                    <a:pt x="246040" y="106876"/>
                    <a:pt x="228399" y="103533"/>
                  </a:cubicBezTo>
                  <a:cubicBezTo>
                    <a:pt x="210944" y="100376"/>
                    <a:pt x="193118" y="98520"/>
                    <a:pt x="177149" y="89049"/>
                  </a:cubicBezTo>
                  <a:cubicBezTo>
                    <a:pt x="167678" y="83479"/>
                    <a:pt x="160622" y="76794"/>
                    <a:pt x="161551" y="64724"/>
                  </a:cubicBezTo>
                  <a:cubicBezTo>
                    <a:pt x="144839" y="68995"/>
                    <a:pt x="132769" y="68623"/>
                    <a:pt x="119770" y="62681"/>
                  </a:cubicBezTo>
                  <a:cubicBezTo>
                    <a:pt x="107515" y="56925"/>
                    <a:pt x="96373" y="49497"/>
                    <a:pt x="83561" y="44669"/>
                  </a:cubicBezTo>
                  <a:cubicBezTo>
                    <a:pt x="78733" y="42812"/>
                    <a:pt x="74462" y="38356"/>
                    <a:pt x="70934" y="34085"/>
                  </a:cubicBezTo>
                  <a:cubicBezTo>
                    <a:pt x="66292" y="28514"/>
                    <a:pt x="62578" y="22015"/>
                    <a:pt x="58307" y="16073"/>
                  </a:cubicBezTo>
                  <a:cubicBezTo>
                    <a:pt x="54407" y="10688"/>
                    <a:pt x="50322" y="5303"/>
                    <a:pt x="46794" y="661"/>
                  </a:cubicBezTo>
                  <a:cubicBezTo>
                    <a:pt x="21726" y="-825"/>
                    <a:pt x="10770" y="104"/>
                    <a:pt x="0" y="4375"/>
                  </a:cubicBezTo>
                  <a:cubicBezTo>
                    <a:pt x="4642" y="11802"/>
                    <a:pt x="10213" y="18487"/>
                    <a:pt x="13370" y="26286"/>
                  </a:cubicBezTo>
                  <a:cubicBezTo>
                    <a:pt x="16526" y="33528"/>
                    <a:pt x="21169" y="38542"/>
                    <a:pt x="26925" y="43184"/>
                  </a:cubicBezTo>
                  <a:cubicBezTo>
                    <a:pt x="38252" y="52654"/>
                    <a:pt x="49394" y="62310"/>
                    <a:pt x="60721" y="71780"/>
                  </a:cubicBezTo>
                  <a:cubicBezTo>
                    <a:pt x="64435" y="74937"/>
                    <a:pt x="68520" y="78094"/>
                    <a:pt x="72791" y="80136"/>
                  </a:cubicBezTo>
                  <a:cubicBezTo>
                    <a:pt x="90617" y="88307"/>
                    <a:pt x="108443" y="96106"/>
                    <a:pt x="126641" y="103533"/>
                  </a:cubicBezTo>
                  <a:cubicBezTo>
                    <a:pt x="142425" y="110032"/>
                    <a:pt x="159322" y="113932"/>
                    <a:pt x="174363" y="122102"/>
                  </a:cubicBezTo>
                  <a:cubicBezTo>
                    <a:pt x="177520" y="123773"/>
                    <a:pt x="181420" y="124331"/>
                    <a:pt x="184948" y="125259"/>
                  </a:cubicBezTo>
                  <a:cubicBezTo>
                    <a:pt x="192004" y="127116"/>
                    <a:pt x="199246" y="128787"/>
                    <a:pt x="206302" y="130458"/>
                  </a:cubicBezTo>
                  <a:cubicBezTo>
                    <a:pt x="215215" y="132501"/>
                    <a:pt x="224314" y="134544"/>
                    <a:pt x="233227" y="136586"/>
                  </a:cubicBezTo>
                  <a:cubicBezTo>
                    <a:pt x="247525" y="139743"/>
                    <a:pt x="262566" y="139929"/>
                    <a:pt x="276122" y="146613"/>
                  </a:cubicBezTo>
                  <a:cubicBezTo>
                    <a:pt x="278907" y="147913"/>
                    <a:pt x="282992" y="146428"/>
                    <a:pt x="286892" y="146242"/>
                  </a:cubicBezTo>
                  <a:cubicBezTo>
                    <a:pt x="288192" y="134358"/>
                    <a:pt x="290420" y="123773"/>
                    <a:pt x="288377" y="112261"/>
                  </a:cubicBezTo>
                  <a:cubicBezTo>
                    <a:pt x="285963" y="111518"/>
                    <a:pt x="283735" y="110589"/>
                    <a:pt x="281321" y="110589"/>
                  </a:cubicBezTo>
                  <a:close/>
                </a:path>
              </a:pathLst>
            </a:custGeom>
            <a:solidFill>
              <a:srgbClr val="F7FAEC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6" name="Полилиния: фигура 1355">
              <a:extLst>
                <a:ext uri="{FF2B5EF4-FFF2-40B4-BE49-F238E27FC236}">
                  <a16:creationId xmlns:a16="http://schemas.microsoft.com/office/drawing/2014/main" id="{7062322C-1B53-D824-52C5-A53BA262A39A}"/>
                </a:ext>
              </a:extLst>
            </p:cNvPr>
            <p:cNvSpPr/>
            <p:nvPr/>
          </p:nvSpPr>
          <p:spPr>
            <a:xfrm>
              <a:off x="12018174" y="2945547"/>
              <a:ext cx="11512" cy="7738"/>
            </a:xfrm>
            <a:custGeom>
              <a:avLst/>
              <a:gdLst>
                <a:gd name="connsiteX0" fmla="*/ 0 w 11512"/>
                <a:gd name="connsiteY0" fmla="*/ 868 h 7738"/>
                <a:gd name="connsiteX1" fmla="*/ 11513 w 11512"/>
                <a:gd name="connsiteY1" fmla="*/ 7738 h 7738"/>
                <a:gd name="connsiteX2" fmla="*/ 0 w 11512"/>
                <a:gd name="connsiteY2" fmla="*/ 868 h 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12" h="7738">
                  <a:moveTo>
                    <a:pt x="0" y="868"/>
                  </a:moveTo>
                  <a:cubicBezTo>
                    <a:pt x="2043" y="5139"/>
                    <a:pt x="5942" y="6253"/>
                    <a:pt x="11513" y="7738"/>
                  </a:cubicBezTo>
                  <a:cubicBezTo>
                    <a:pt x="10399" y="-803"/>
                    <a:pt x="10399" y="-803"/>
                    <a:pt x="0" y="868"/>
                  </a:cubicBezTo>
                  <a:close/>
                </a:path>
              </a:pathLst>
            </a:custGeom>
            <a:solidFill>
              <a:srgbClr val="FFB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7" name="Полилиния: фигура 1356">
              <a:extLst>
                <a:ext uri="{FF2B5EF4-FFF2-40B4-BE49-F238E27FC236}">
                  <a16:creationId xmlns:a16="http://schemas.microsoft.com/office/drawing/2014/main" id="{205F2037-8B1C-A584-B456-0C8C5AA823D8}"/>
                </a:ext>
              </a:extLst>
            </p:cNvPr>
            <p:cNvSpPr/>
            <p:nvPr/>
          </p:nvSpPr>
          <p:spPr>
            <a:xfrm>
              <a:off x="12179910" y="2799534"/>
              <a:ext cx="141310" cy="195226"/>
            </a:xfrm>
            <a:custGeom>
              <a:avLst/>
              <a:gdLst>
                <a:gd name="connsiteX0" fmla="*/ 135183 w 141310"/>
                <a:gd name="connsiteY0" fmla="*/ 4642 h 195226"/>
                <a:gd name="connsiteX1" fmla="*/ 84861 w 141310"/>
                <a:gd name="connsiteY1" fmla="*/ 34910 h 195226"/>
                <a:gd name="connsiteX2" fmla="*/ 75019 w 141310"/>
                <a:gd name="connsiteY2" fmla="*/ 42523 h 195226"/>
                <a:gd name="connsiteX3" fmla="*/ 16526 w 141310"/>
                <a:gd name="connsiteY3" fmla="*/ 125155 h 195226"/>
                <a:gd name="connsiteX4" fmla="*/ 0 w 141310"/>
                <a:gd name="connsiteY4" fmla="*/ 163408 h 195226"/>
                <a:gd name="connsiteX5" fmla="*/ 14855 w 141310"/>
                <a:gd name="connsiteY5" fmla="*/ 176777 h 195226"/>
                <a:gd name="connsiteX6" fmla="*/ 39181 w 141310"/>
                <a:gd name="connsiteY6" fmla="*/ 185133 h 195226"/>
                <a:gd name="connsiteX7" fmla="*/ 108443 w 141310"/>
                <a:gd name="connsiteY7" fmla="*/ 195161 h 195226"/>
                <a:gd name="connsiteX8" fmla="*/ 118470 w 141310"/>
                <a:gd name="connsiteY8" fmla="*/ 193861 h 195226"/>
                <a:gd name="connsiteX9" fmla="*/ 141310 w 141310"/>
                <a:gd name="connsiteY9" fmla="*/ 0 h 195226"/>
                <a:gd name="connsiteX10" fmla="*/ 135183 w 141310"/>
                <a:gd name="connsiteY10" fmla="*/ 4642 h 195226"/>
                <a:gd name="connsiteX11" fmla="*/ 34167 w 141310"/>
                <a:gd name="connsiteY11" fmla="*/ 150595 h 195226"/>
                <a:gd name="connsiteX12" fmla="*/ 30825 w 141310"/>
                <a:gd name="connsiteY12" fmla="*/ 150038 h 195226"/>
                <a:gd name="connsiteX13" fmla="*/ 28968 w 141310"/>
                <a:gd name="connsiteY13" fmla="*/ 145581 h 195226"/>
                <a:gd name="connsiteX14" fmla="*/ 40666 w 141310"/>
                <a:gd name="connsiteY14" fmla="*/ 127755 h 195226"/>
                <a:gd name="connsiteX15" fmla="*/ 44009 w 141310"/>
                <a:gd name="connsiteY15" fmla="*/ 127384 h 195226"/>
                <a:gd name="connsiteX16" fmla="*/ 46794 w 141310"/>
                <a:gd name="connsiteY16" fmla="*/ 130355 h 195226"/>
                <a:gd name="connsiteX17" fmla="*/ 34167 w 141310"/>
                <a:gd name="connsiteY17" fmla="*/ 150595 h 195226"/>
                <a:gd name="connsiteX18" fmla="*/ 62021 w 141310"/>
                <a:gd name="connsiteY18" fmla="*/ 107143 h 195226"/>
                <a:gd name="connsiteX19" fmla="*/ 71305 w 141310"/>
                <a:gd name="connsiteY19" fmla="*/ 75947 h 195226"/>
                <a:gd name="connsiteX20" fmla="*/ 62021 w 141310"/>
                <a:gd name="connsiteY20" fmla="*/ 107143 h 195226"/>
                <a:gd name="connsiteX21" fmla="*/ 78361 w 141310"/>
                <a:gd name="connsiteY21" fmla="*/ 152638 h 195226"/>
                <a:gd name="connsiteX22" fmla="*/ 75019 w 141310"/>
                <a:gd name="connsiteY22" fmla="*/ 164707 h 195226"/>
                <a:gd name="connsiteX23" fmla="*/ 72605 w 141310"/>
                <a:gd name="connsiteY23" fmla="*/ 166379 h 195226"/>
                <a:gd name="connsiteX24" fmla="*/ 68520 w 141310"/>
                <a:gd name="connsiteY24" fmla="*/ 161551 h 195226"/>
                <a:gd name="connsiteX25" fmla="*/ 68705 w 141310"/>
                <a:gd name="connsiteY25" fmla="*/ 150595 h 195226"/>
                <a:gd name="connsiteX26" fmla="*/ 76876 w 141310"/>
                <a:gd name="connsiteY26" fmla="*/ 142610 h 195226"/>
                <a:gd name="connsiteX27" fmla="*/ 78361 w 141310"/>
                <a:gd name="connsiteY27" fmla="*/ 152638 h 195226"/>
                <a:gd name="connsiteX28" fmla="*/ 100644 w 141310"/>
                <a:gd name="connsiteY28" fmla="*/ 124413 h 195226"/>
                <a:gd name="connsiteX29" fmla="*/ 96002 w 141310"/>
                <a:gd name="connsiteY29" fmla="*/ 125712 h 195226"/>
                <a:gd name="connsiteX30" fmla="*/ 93774 w 141310"/>
                <a:gd name="connsiteY30" fmla="*/ 123298 h 195226"/>
                <a:gd name="connsiteX31" fmla="*/ 98230 w 141310"/>
                <a:gd name="connsiteY31" fmla="*/ 96373 h 195226"/>
                <a:gd name="connsiteX32" fmla="*/ 106401 w 141310"/>
                <a:gd name="connsiteY32" fmla="*/ 90246 h 195226"/>
                <a:gd name="connsiteX33" fmla="*/ 100644 w 141310"/>
                <a:gd name="connsiteY33" fmla="*/ 124413 h 195226"/>
                <a:gd name="connsiteX34" fmla="*/ 119399 w 141310"/>
                <a:gd name="connsiteY34" fmla="*/ 56636 h 195226"/>
                <a:gd name="connsiteX35" fmla="*/ 114014 w 141310"/>
                <a:gd name="connsiteY35" fmla="*/ 59421 h 195226"/>
                <a:gd name="connsiteX36" fmla="*/ 114571 w 141310"/>
                <a:gd name="connsiteY36" fmla="*/ 28596 h 195226"/>
                <a:gd name="connsiteX37" fmla="*/ 120885 w 141310"/>
                <a:gd name="connsiteY37" fmla="*/ 21354 h 195226"/>
                <a:gd name="connsiteX38" fmla="*/ 119399 w 141310"/>
                <a:gd name="connsiteY38" fmla="*/ 56636 h 195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41310" h="195226">
                  <a:moveTo>
                    <a:pt x="135183" y="4642"/>
                  </a:moveTo>
                  <a:cubicBezTo>
                    <a:pt x="119956" y="17269"/>
                    <a:pt x="103987" y="28596"/>
                    <a:pt x="84861" y="34910"/>
                  </a:cubicBezTo>
                  <a:cubicBezTo>
                    <a:pt x="81147" y="36210"/>
                    <a:pt x="77619" y="39366"/>
                    <a:pt x="75019" y="42523"/>
                  </a:cubicBezTo>
                  <a:cubicBezTo>
                    <a:pt x="53665" y="68705"/>
                    <a:pt x="33239" y="95631"/>
                    <a:pt x="16526" y="125155"/>
                  </a:cubicBezTo>
                  <a:cubicBezTo>
                    <a:pt x="9656" y="137411"/>
                    <a:pt x="2785" y="149666"/>
                    <a:pt x="0" y="163408"/>
                  </a:cubicBezTo>
                  <a:cubicBezTo>
                    <a:pt x="2600" y="170835"/>
                    <a:pt x="8727" y="174178"/>
                    <a:pt x="14855" y="176777"/>
                  </a:cubicBezTo>
                  <a:cubicBezTo>
                    <a:pt x="22840" y="180120"/>
                    <a:pt x="30825" y="183648"/>
                    <a:pt x="39181" y="185133"/>
                  </a:cubicBezTo>
                  <a:cubicBezTo>
                    <a:pt x="62206" y="189033"/>
                    <a:pt x="85418" y="192190"/>
                    <a:pt x="108443" y="195161"/>
                  </a:cubicBezTo>
                  <a:cubicBezTo>
                    <a:pt x="111786" y="195532"/>
                    <a:pt x="115314" y="194232"/>
                    <a:pt x="118470" y="193861"/>
                  </a:cubicBezTo>
                  <a:cubicBezTo>
                    <a:pt x="123484" y="174549"/>
                    <a:pt x="136854" y="61835"/>
                    <a:pt x="141310" y="0"/>
                  </a:cubicBezTo>
                  <a:cubicBezTo>
                    <a:pt x="138154" y="2600"/>
                    <a:pt x="136482" y="3528"/>
                    <a:pt x="135183" y="4642"/>
                  </a:cubicBezTo>
                  <a:close/>
                  <a:moveTo>
                    <a:pt x="34167" y="150595"/>
                  </a:moveTo>
                  <a:cubicBezTo>
                    <a:pt x="33424" y="150966"/>
                    <a:pt x="31382" y="150781"/>
                    <a:pt x="30825" y="150038"/>
                  </a:cubicBezTo>
                  <a:cubicBezTo>
                    <a:pt x="29896" y="148738"/>
                    <a:pt x="28411" y="146510"/>
                    <a:pt x="28968" y="145581"/>
                  </a:cubicBezTo>
                  <a:cubicBezTo>
                    <a:pt x="32682" y="139454"/>
                    <a:pt x="36581" y="133511"/>
                    <a:pt x="40666" y="127755"/>
                  </a:cubicBezTo>
                  <a:cubicBezTo>
                    <a:pt x="41038" y="127012"/>
                    <a:pt x="43080" y="127012"/>
                    <a:pt x="44009" y="127384"/>
                  </a:cubicBezTo>
                  <a:cubicBezTo>
                    <a:pt x="44937" y="127755"/>
                    <a:pt x="45494" y="128869"/>
                    <a:pt x="46794" y="130355"/>
                  </a:cubicBezTo>
                  <a:cubicBezTo>
                    <a:pt x="44566" y="137968"/>
                    <a:pt x="42152" y="146138"/>
                    <a:pt x="34167" y="150595"/>
                  </a:cubicBezTo>
                  <a:close/>
                  <a:moveTo>
                    <a:pt x="62021" y="107143"/>
                  </a:moveTo>
                  <a:cubicBezTo>
                    <a:pt x="61278" y="96002"/>
                    <a:pt x="66106" y="87460"/>
                    <a:pt x="71305" y="75947"/>
                  </a:cubicBezTo>
                  <a:cubicBezTo>
                    <a:pt x="77804" y="89503"/>
                    <a:pt x="74276" y="99344"/>
                    <a:pt x="62021" y="107143"/>
                  </a:cubicBezTo>
                  <a:close/>
                  <a:moveTo>
                    <a:pt x="78361" y="152638"/>
                  </a:moveTo>
                  <a:cubicBezTo>
                    <a:pt x="77247" y="156723"/>
                    <a:pt x="76319" y="160808"/>
                    <a:pt x="75019" y="164707"/>
                  </a:cubicBezTo>
                  <a:cubicBezTo>
                    <a:pt x="74833" y="165079"/>
                    <a:pt x="74091" y="165450"/>
                    <a:pt x="72605" y="166379"/>
                  </a:cubicBezTo>
                  <a:cubicBezTo>
                    <a:pt x="71305" y="164893"/>
                    <a:pt x="68705" y="163408"/>
                    <a:pt x="68520" y="161551"/>
                  </a:cubicBezTo>
                  <a:cubicBezTo>
                    <a:pt x="67963" y="158023"/>
                    <a:pt x="68148" y="154309"/>
                    <a:pt x="68705" y="150595"/>
                  </a:cubicBezTo>
                  <a:cubicBezTo>
                    <a:pt x="69634" y="145024"/>
                    <a:pt x="74091" y="140939"/>
                    <a:pt x="76876" y="142610"/>
                  </a:cubicBezTo>
                  <a:cubicBezTo>
                    <a:pt x="81147" y="145210"/>
                    <a:pt x="79290" y="149109"/>
                    <a:pt x="78361" y="152638"/>
                  </a:cubicBezTo>
                  <a:close/>
                  <a:moveTo>
                    <a:pt x="100644" y="124413"/>
                  </a:moveTo>
                  <a:cubicBezTo>
                    <a:pt x="100087" y="125527"/>
                    <a:pt x="97487" y="125898"/>
                    <a:pt x="96002" y="125712"/>
                  </a:cubicBezTo>
                  <a:cubicBezTo>
                    <a:pt x="95259" y="125712"/>
                    <a:pt x="93774" y="124041"/>
                    <a:pt x="93774" y="123298"/>
                  </a:cubicBezTo>
                  <a:cubicBezTo>
                    <a:pt x="95074" y="114200"/>
                    <a:pt x="96373" y="105286"/>
                    <a:pt x="98230" y="96373"/>
                  </a:cubicBezTo>
                  <a:cubicBezTo>
                    <a:pt x="98602" y="94702"/>
                    <a:pt x="101573" y="93774"/>
                    <a:pt x="106401" y="90246"/>
                  </a:cubicBezTo>
                  <a:cubicBezTo>
                    <a:pt x="105844" y="104729"/>
                    <a:pt x="106029" y="114942"/>
                    <a:pt x="100644" y="124413"/>
                  </a:cubicBezTo>
                  <a:close/>
                  <a:moveTo>
                    <a:pt x="119399" y="56636"/>
                  </a:moveTo>
                  <a:cubicBezTo>
                    <a:pt x="119028" y="57750"/>
                    <a:pt x="116428" y="58121"/>
                    <a:pt x="114014" y="59421"/>
                  </a:cubicBezTo>
                  <a:cubicBezTo>
                    <a:pt x="111414" y="48651"/>
                    <a:pt x="112343" y="38438"/>
                    <a:pt x="114571" y="28596"/>
                  </a:cubicBezTo>
                  <a:cubicBezTo>
                    <a:pt x="114942" y="26739"/>
                    <a:pt x="117356" y="25254"/>
                    <a:pt x="120885" y="21354"/>
                  </a:cubicBezTo>
                  <a:cubicBezTo>
                    <a:pt x="125155" y="35653"/>
                    <a:pt x="122556" y="46237"/>
                    <a:pt x="119399" y="56636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8" name="Полилиния: фигура 1357">
              <a:extLst>
                <a:ext uri="{FF2B5EF4-FFF2-40B4-BE49-F238E27FC236}">
                  <a16:creationId xmlns:a16="http://schemas.microsoft.com/office/drawing/2014/main" id="{984CD4F1-2DD9-09CB-7755-88D946649072}"/>
                </a:ext>
              </a:extLst>
            </p:cNvPr>
            <p:cNvSpPr/>
            <p:nvPr/>
          </p:nvSpPr>
          <p:spPr>
            <a:xfrm>
              <a:off x="11960758" y="2385482"/>
              <a:ext cx="660425" cy="651104"/>
            </a:xfrm>
            <a:custGeom>
              <a:avLst/>
              <a:gdLst>
                <a:gd name="connsiteX0" fmla="*/ 642526 w 660425"/>
                <a:gd name="connsiteY0" fmla="*/ 210535 h 651104"/>
                <a:gd name="connsiteX1" fmla="*/ 624514 w 660425"/>
                <a:gd name="connsiteY1" fmla="*/ 166341 h 651104"/>
                <a:gd name="connsiteX2" fmla="*/ 605202 w 660425"/>
                <a:gd name="connsiteY2" fmla="*/ 132731 h 651104"/>
                <a:gd name="connsiteX3" fmla="*/ 537796 w 660425"/>
                <a:gd name="connsiteY3" fmla="*/ 58269 h 651104"/>
                <a:gd name="connsiteX4" fmla="*/ 530369 w 660425"/>
                <a:gd name="connsiteY4" fmla="*/ 52698 h 651104"/>
                <a:gd name="connsiteX5" fmla="*/ 467977 w 660425"/>
                <a:gd name="connsiteY5" fmla="*/ 22431 h 651104"/>
                <a:gd name="connsiteX6" fmla="*/ 464634 w 660425"/>
                <a:gd name="connsiteY6" fmla="*/ 21131 h 651104"/>
                <a:gd name="connsiteX7" fmla="*/ 408184 w 660425"/>
                <a:gd name="connsiteY7" fmla="*/ 4419 h 651104"/>
                <a:gd name="connsiteX8" fmla="*/ 362319 w 660425"/>
                <a:gd name="connsiteY8" fmla="*/ 148 h 651104"/>
                <a:gd name="connsiteX9" fmla="*/ 351178 w 660425"/>
                <a:gd name="connsiteY9" fmla="*/ 519 h 651104"/>
                <a:gd name="connsiteX10" fmla="*/ 289714 w 660425"/>
                <a:gd name="connsiteY10" fmla="*/ 10175 h 651104"/>
                <a:gd name="connsiteX11" fmla="*/ 278944 w 660425"/>
                <a:gd name="connsiteY11" fmla="*/ 11847 h 651104"/>
                <a:gd name="connsiteX12" fmla="*/ 264832 w 660425"/>
                <a:gd name="connsiteY12" fmla="*/ 15003 h 651104"/>
                <a:gd name="connsiteX13" fmla="*/ 233264 w 660425"/>
                <a:gd name="connsiteY13" fmla="*/ 24474 h 651104"/>
                <a:gd name="connsiteX14" fmla="*/ 201511 w 660425"/>
                <a:gd name="connsiteY14" fmla="*/ 33201 h 651104"/>
                <a:gd name="connsiteX15" fmla="*/ 149332 w 660425"/>
                <a:gd name="connsiteY15" fmla="*/ 59198 h 651104"/>
                <a:gd name="connsiteX16" fmla="*/ 141904 w 660425"/>
                <a:gd name="connsiteY16" fmla="*/ 64397 h 651104"/>
                <a:gd name="connsiteX17" fmla="*/ 101795 w 660425"/>
                <a:gd name="connsiteY17" fmla="*/ 96707 h 651104"/>
                <a:gd name="connsiteX18" fmla="*/ 64843 w 660425"/>
                <a:gd name="connsiteY18" fmla="*/ 144987 h 651104"/>
                <a:gd name="connsiteX19" fmla="*/ 20091 w 660425"/>
                <a:gd name="connsiteY19" fmla="*/ 235418 h 651104"/>
                <a:gd name="connsiteX20" fmla="*/ 780 w 660425"/>
                <a:gd name="connsiteY20" fmla="*/ 342190 h 651104"/>
                <a:gd name="connsiteX21" fmla="*/ 37 w 660425"/>
                <a:gd name="connsiteY21" fmla="*/ 393812 h 651104"/>
                <a:gd name="connsiteX22" fmla="*/ 9878 w 660425"/>
                <a:gd name="connsiteY22" fmla="*/ 432807 h 651104"/>
                <a:gd name="connsiteX23" fmla="*/ 23063 w 660425"/>
                <a:gd name="connsiteY23" fmla="*/ 439120 h 651104"/>
                <a:gd name="connsiteX24" fmla="*/ 54258 w 660425"/>
                <a:gd name="connsiteY24" fmla="*/ 436335 h 651104"/>
                <a:gd name="connsiteX25" fmla="*/ 60201 w 660425"/>
                <a:gd name="connsiteY25" fmla="*/ 434664 h 651104"/>
                <a:gd name="connsiteX26" fmla="*/ 55373 w 660425"/>
                <a:gd name="connsiteY26" fmla="*/ 401982 h 651104"/>
                <a:gd name="connsiteX27" fmla="*/ 57044 w 660425"/>
                <a:gd name="connsiteY27" fmla="*/ 367629 h 651104"/>
                <a:gd name="connsiteX28" fmla="*/ 51287 w 660425"/>
                <a:gd name="connsiteY28" fmla="*/ 352403 h 651104"/>
                <a:gd name="connsiteX29" fmla="*/ 58529 w 660425"/>
                <a:gd name="connsiteY29" fmla="*/ 295953 h 651104"/>
                <a:gd name="connsiteX30" fmla="*/ 65957 w 660425"/>
                <a:gd name="connsiteY30" fmla="*/ 269213 h 651104"/>
                <a:gd name="connsiteX31" fmla="*/ 74684 w 660425"/>
                <a:gd name="connsiteY31" fmla="*/ 243031 h 651104"/>
                <a:gd name="connsiteX32" fmla="*/ 104766 w 660425"/>
                <a:gd name="connsiteY32" fmla="*/ 181753 h 651104"/>
                <a:gd name="connsiteX33" fmla="*/ 147661 w 660425"/>
                <a:gd name="connsiteY33" fmla="*/ 150557 h 651104"/>
                <a:gd name="connsiteX34" fmla="*/ 151375 w 660425"/>
                <a:gd name="connsiteY34" fmla="*/ 147772 h 651104"/>
                <a:gd name="connsiteX35" fmla="*/ 167715 w 660425"/>
                <a:gd name="connsiteY35" fmla="*/ 117690 h 651104"/>
                <a:gd name="connsiteX36" fmla="*/ 196497 w 660425"/>
                <a:gd name="connsiteY36" fmla="*/ 97821 h 651104"/>
                <a:gd name="connsiteX37" fmla="*/ 295842 w 660425"/>
                <a:gd name="connsiteY37" fmla="*/ 49542 h 651104"/>
                <a:gd name="connsiteX38" fmla="*/ 319239 w 660425"/>
                <a:gd name="connsiteY38" fmla="*/ 43971 h 651104"/>
                <a:gd name="connsiteX39" fmla="*/ 348206 w 660425"/>
                <a:gd name="connsiteY39" fmla="*/ 51956 h 651104"/>
                <a:gd name="connsiteX40" fmla="*/ 361391 w 660425"/>
                <a:gd name="connsiteY40" fmla="*/ 62726 h 651104"/>
                <a:gd name="connsiteX41" fmla="*/ 378474 w 660425"/>
                <a:gd name="connsiteY41" fmla="*/ 53256 h 651104"/>
                <a:gd name="connsiteX42" fmla="*/ 436966 w 660425"/>
                <a:gd name="connsiteY42" fmla="*/ 54741 h 651104"/>
                <a:gd name="connsiteX43" fmla="*/ 466491 w 660425"/>
                <a:gd name="connsiteY43" fmla="*/ 65140 h 651104"/>
                <a:gd name="connsiteX44" fmla="*/ 489703 w 660425"/>
                <a:gd name="connsiteY44" fmla="*/ 79809 h 651104"/>
                <a:gd name="connsiteX45" fmla="*/ 527955 w 660425"/>
                <a:gd name="connsiteY45" fmla="*/ 111748 h 651104"/>
                <a:gd name="connsiteX46" fmla="*/ 552466 w 660425"/>
                <a:gd name="connsiteY46" fmla="*/ 141273 h 651104"/>
                <a:gd name="connsiteX47" fmla="*/ 580134 w 660425"/>
                <a:gd name="connsiteY47" fmla="*/ 157799 h 651104"/>
                <a:gd name="connsiteX48" fmla="*/ 598889 w 660425"/>
                <a:gd name="connsiteY48" fmla="*/ 195494 h 651104"/>
                <a:gd name="connsiteX49" fmla="*/ 622100 w 660425"/>
                <a:gd name="connsiteY49" fmla="*/ 265500 h 651104"/>
                <a:gd name="connsiteX50" fmla="*/ 630270 w 660425"/>
                <a:gd name="connsiteY50" fmla="*/ 301338 h 651104"/>
                <a:gd name="connsiteX51" fmla="*/ 635841 w 660425"/>
                <a:gd name="connsiteY51" fmla="*/ 354445 h 651104"/>
                <a:gd name="connsiteX52" fmla="*/ 636027 w 660425"/>
                <a:gd name="connsiteY52" fmla="*/ 367444 h 651104"/>
                <a:gd name="connsiteX53" fmla="*/ 620800 w 660425"/>
                <a:gd name="connsiteY53" fmla="*/ 401982 h 651104"/>
                <a:gd name="connsiteX54" fmla="*/ 613187 w 660425"/>
                <a:gd name="connsiteY54" fmla="*/ 409410 h 651104"/>
                <a:gd name="connsiteX55" fmla="*/ 614487 w 660425"/>
                <a:gd name="connsiteY55" fmla="*/ 422965 h 651104"/>
                <a:gd name="connsiteX56" fmla="*/ 610216 w 660425"/>
                <a:gd name="connsiteY56" fmla="*/ 460289 h 651104"/>
                <a:gd name="connsiteX57" fmla="*/ 602231 w 660425"/>
                <a:gd name="connsiteY57" fmla="*/ 478858 h 651104"/>
                <a:gd name="connsiteX58" fmla="*/ 509014 w 660425"/>
                <a:gd name="connsiteY58" fmla="*/ 566132 h 651104"/>
                <a:gd name="connsiteX59" fmla="*/ 501030 w 660425"/>
                <a:gd name="connsiteY59" fmla="*/ 570589 h 651104"/>
                <a:gd name="connsiteX60" fmla="*/ 471691 w 660425"/>
                <a:gd name="connsiteY60" fmla="*/ 570218 h 651104"/>
                <a:gd name="connsiteX61" fmla="*/ 465934 w 660425"/>
                <a:gd name="connsiteY61" fmla="*/ 568361 h 651104"/>
                <a:gd name="connsiteX62" fmla="*/ 461849 w 660425"/>
                <a:gd name="connsiteY62" fmla="*/ 578759 h 651104"/>
                <a:gd name="connsiteX63" fmla="*/ 451636 w 660425"/>
                <a:gd name="connsiteY63" fmla="*/ 593800 h 651104"/>
                <a:gd name="connsiteX64" fmla="*/ 415612 w 660425"/>
                <a:gd name="connsiteY64" fmla="*/ 610884 h 651104"/>
                <a:gd name="connsiteX65" fmla="*/ 402985 w 660425"/>
                <a:gd name="connsiteY65" fmla="*/ 613112 h 651104"/>
                <a:gd name="connsiteX66" fmla="*/ 377545 w 660425"/>
                <a:gd name="connsiteY66" fmla="*/ 616826 h 651104"/>
                <a:gd name="connsiteX67" fmla="*/ 353406 w 660425"/>
                <a:gd name="connsiteY67" fmla="*/ 619240 h 651104"/>
                <a:gd name="connsiteX68" fmla="*/ 350063 w 660425"/>
                <a:gd name="connsiteY68" fmla="*/ 648022 h 651104"/>
                <a:gd name="connsiteX69" fmla="*/ 361762 w 660425"/>
                <a:gd name="connsiteY69" fmla="*/ 650436 h 651104"/>
                <a:gd name="connsiteX70" fmla="*/ 412641 w 660425"/>
                <a:gd name="connsiteY70" fmla="*/ 644679 h 651104"/>
                <a:gd name="connsiteX71" fmla="*/ 477261 w 660425"/>
                <a:gd name="connsiteY71" fmla="*/ 622768 h 651104"/>
                <a:gd name="connsiteX72" fmla="*/ 534640 w 660425"/>
                <a:gd name="connsiteY72" fmla="*/ 597885 h 651104"/>
                <a:gd name="connsiteX73" fmla="*/ 574749 w 660425"/>
                <a:gd name="connsiteY73" fmla="*/ 558333 h 651104"/>
                <a:gd name="connsiteX74" fmla="*/ 579205 w 660425"/>
                <a:gd name="connsiteY74" fmla="*/ 552577 h 651104"/>
                <a:gd name="connsiteX75" fmla="*/ 604831 w 660425"/>
                <a:gd name="connsiteY75" fmla="*/ 526023 h 651104"/>
                <a:gd name="connsiteX76" fmla="*/ 617272 w 660425"/>
                <a:gd name="connsiteY76" fmla="*/ 508011 h 651104"/>
                <a:gd name="connsiteX77" fmla="*/ 634913 w 660425"/>
                <a:gd name="connsiteY77" fmla="*/ 465674 h 651104"/>
                <a:gd name="connsiteX78" fmla="*/ 644940 w 660425"/>
                <a:gd name="connsiteY78" fmla="*/ 438006 h 651104"/>
                <a:gd name="connsiteX79" fmla="*/ 654596 w 660425"/>
                <a:gd name="connsiteY79" fmla="*/ 387313 h 651104"/>
                <a:gd name="connsiteX80" fmla="*/ 660352 w 660425"/>
                <a:gd name="connsiteY80" fmla="*/ 310065 h 651104"/>
                <a:gd name="connsiteX81" fmla="*/ 658867 w 660425"/>
                <a:gd name="connsiteY81" fmla="*/ 295396 h 651104"/>
                <a:gd name="connsiteX82" fmla="*/ 642526 w 660425"/>
                <a:gd name="connsiteY82" fmla="*/ 210535 h 65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660425" h="651104">
                  <a:moveTo>
                    <a:pt x="642526" y="210535"/>
                  </a:moveTo>
                  <a:cubicBezTo>
                    <a:pt x="636955" y="195494"/>
                    <a:pt x="632870" y="180082"/>
                    <a:pt x="624514" y="166341"/>
                  </a:cubicBezTo>
                  <a:cubicBezTo>
                    <a:pt x="617829" y="155200"/>
                    <a:pt x="611887" y="143872"/>
                    <a:pt x="605202" y="132731"/>
                  </a:cubicBezTo>
                  <a:cubicBezTo>
                    <a:pt x="587561" y="103578"/>
                    <a:pt x="567321" y="76838"/>
                    <a:pt x="537796" y="58269"/>
                  </a:cubicBezTo>
                  <a:cubicBezTo>
                    <a:pt x="535197" y="56598"/>
                    <a:pt x="532783" y="54741"/>
                    <a:pt x="530369" y="52698"/>
                  </a:cubicBezTo>
                  <a:cubicBezTo>
                    <a:pt x="511800" y="38029"/>
                    <a:pt x="492117" y="25773"/>
                    <a:pt x="467977" y="22431"/>
                  </a:cubicBezTo>
                  <a:cubicBezTo>
                    <a:pt x="466863" y="22245"/>
                    <a:pt x="465748" y="21502"/>
                    <a:pt x="464634" y="21131"/>
                  </a:cubicBezTo>
                  <a:cubicBezTo>
                    <a:pt x="446622" y="12589"/>
                    <a:pt x="427311" y="9247"/>
                    <a:pt x="408184" y="4419"/>
                  </a:cubicBezTo>
                  <a:cubicBezTo>
                    <a:pt x="392958" y="519"/>
                    <a:pt x="377917" y="-409"/>
                    <a:pt x="362319" y="148"/>
                  </a:cubicBezTo>
                  <a:cubicBezTo>
                    <a:pt x="358605" y="334"/>
                    <a:pt x="354891" y="705"/>
                    <a:pt x="351178" y="519"/>
                  </a:cubicBezTo>
                  <a:cubicBezTo>
                    <a:pt x="330009" y="-38"/>
                    <a:pt x="309583" y="3490"/>
                    <a:pt x="289714" y="10175"/>
                  </a:cubicBezTo>
                  <a:cubicBezTo>
                    <a:pt x="286372" y="11289"/>
                    <a:pt x="282472" y="11104"/>
                    <a:pt x="278944" y="11847"/>
                  </a:cubicBezTo>
                  <a:cubicBezTo>
                    <a:pt x="274116" y="12775"/>
                    <a:pt x="269288" y="13518"/>
                    <a:pt x="264832" y="15003"/>
                  </a:cubicBezTo>
                  <a:cubicBezTo>
                    <a:pt x="254433" y="18531"/>
                    <a:pt x="243477" y="20017"/>
                    <a:pt x="233264" y="24474"/>
                  </a:cubicBezTo>
                  <a:cubicBezTo>
                    <a:pt x="223237" y="28559"/>
                    <a:pt x="212281" y="30787"/>
                    <a:pt x="201511" y="33201"/>
                  </a:cubicBezTo>
                  <a:cubicBezTo>
                    <a:pt x="181828" y="37658"/>
                    <a:pt x="164744" y="46571"/>
                    <a:pt x="149332" y="59198"/>
                  </a:cubicBezTo>
                  <a:cubicBezTo>
                    <a:pt x="146918" y="61055"/>
                    <a:pt x="144504" y="62911"/>
                    <a:pt x="141904" y="64397"/>
                  </a:cubicBezTo>
                  <a:cubicBezTo>
                    <a:pt x="126863" y="73124"/>
                    <a:pt x="114051" y="84451"/>
                    <a:pt x="101795" y="96707"/>
                  </a:cubicBezTo>
                  <a:cubicBezTo>
                    <a:pt x="87311" y="111191"/>
                    <a:pt x="76913" y="128646"/>
                    <a:pt x="64843" y="144987"/>
                  </a:cubicBezTo>
                  <a:cubicBezTo>
                    <a:pt x="44417" y="172469"/>
                    <a:pt x="28448" y="202179"/>
                    <a:pt x="20091" y="235418"/>
                  </a:cubicBezTo>
                  <a:cubicBezTo>
                    <a:pt x="11178" y="270513"/>
                    <a:pt x="1522" y="305609"/>
                    <a:pt x="780" y="342190"/>
                  </a:cubicBezTo>
                  <a:cubicBezTo>
                    <a:pt x="408" y="359459"/>
                    <a:pt x="-149" y="376728"/>
                    <a:pt x="37" y="393812"/>
                  </a:cubicBezTo>
                  <a:cubicBezTo>
                    <a:pt x="37" y="407553"/>
                    <a:pt x="3936" y="420365"/>
                    <a:pt x="9878" y="432807"/>
                  </a:cubicBezTo>
                  <a:cubicBezTo>
                    <a:pt x="12850" y="439120"/>
                    <a:pt x="15821" y="441348"/>
                    <a:pt x="23063" y="439120"/>
                  </a:cubicBezTo>
                  <a:cubicBezTo>
                    <a:pt x="33461" y="435963"/>
                    <a:pt x="43674" y="436335"/>
                    <a:pt x="54258" y="436335"/>
                  </a:cubicBezTo>
                  <a:cubicBezTo>
                    <a:pt x="55930" y="436335"/>
                    <a:pt x="57601" y="435406"/>
                    <a:pt x="60201" y="434664"/>
                  </a:cubicBezTo>
                  <a:cubicBezTo>
                    <a:pt x="58529" y="423708"/>
                    <a:pt x="55930" y="412752"/>
                    <a:pt x="55373" y="401982"/>
                  </a:cubicBezTo>
                  <a:cubicBezTo>
                    <a:pt x="54816" y="391026"/>
                    <a:pt x="56301" y="380071"/>
                    <a:pt x="57044" y="367629"/>
                  </a:cubicBezTo>
                  <a:cubicBezTo>
                    <a:pt x="53330" y="364287"/>
                    <a:pt x="51473" y="359088"/>
                    <a:pt x="51287" y="352403"/>
                  </a:cubicBezTo>
                  <a:cubicBezTo>
                    <a:pt x="50545" y="333091"/>
                    <a:pt x="53144" y="314336"/>
                    <a:pt x="58529" y="295953"/>
                  </a:cubicBezTo>
                  <a:cubicBezTo>
                    <a:pt x="61129" y="287040"/>
                    <a:pt x="63172" y="278127"/>
                    <a:pt x="65957" y="269213"/>
                  </a:cubicBezTo>
                  <a:cubicBezTo>
                    <a:pt x="68557" y="260486"/>
                    <a:pt x="70785" y="251387"/>
                    <a:pt x="74684" y="243031"/>
                  </a:cubicBezTo>
                  <a:cubicBezTo>
                    <a:pt x="84155" y="222419"/>
                    <a:pt x="93625" y="201622"/>
                    <a:pt x="104766" y="181753"/>
                  </a:cubicBezTo>
                  <a:cubicBezTo>
                    <a:pt x="114051" y="165413"/>
                    <a:pt x="126678" y="151857"/>
                    <a:pt x="147661" y="150557"/>
                  </a:cubicBezTo>
                  <a:cubicBezTo>
                    <a:pt x="148589" y="150557"/>
                    <a:pt x="149518" y="149257"/>
                    <a:pt x="151375" y="147772"/>
                  </a:cubicBezTo>
                  <a:cubicBezTo>
                    <a:pt x="150446" y="134959"/>
                    <a:pt x="157502" y="125860"/>
                    <a:pt x="167715" y="117690"/>
                  </a:cubicBezTo>
                  <a:cubicBezTo>
                    <a:pt x="176814" y="110262"/>
                    <a:pt x="186841" y="104320"/>
                    <a:pt x="196497" y="97821"/>
                  </a:cubicBezTo>
                  <a:cubicBezTo>
                    <a:pt x="227322" y="76838"/>
                    <a:pt x="261489" y="62911"/>
                    <a:pt x="295842" y="49542"/>
                  </a:cubicBezTo>
                  <a:cubicBezTo>
                    <a:pt x="303269" y="46571"/>
                    <a:pt x="311254" y="45642"/>
                    <a:pt x="319239" y="43971"/>
                  </a:cubicBezTo>
                  <a:cubicBezTo>
                    <a:pt x="330194" y="41743"/>
                    <a:pt x="339850" y="44528"/>
                    <a:pt x="348206" y="51956"/>
                  </a:cubicBezTo>
                  <a:cubicBezTo>
                    <a:pt x="352663" y="55855"/>
                    <a:pt x="357491" y="59569"/>
                    <a:pt x="361391" y="62726"/>
                  </a:cubicBezTo>
                  <a:cubicBezTo>
                    <a:pt x="367890" y="59012"/>
                    <a:pt x="372903" y="54370"/>
                    <a:pt x="378474" y="53256"/>
                  </a:cubicBezTo>
                  <a:cubicBezTo>
                    <a:pt x="397971" y="49542"/>
                    <a:pt x="417655" y="48242"/>
                    <a:pt x="436966" y="54741"/>
                  </a:cubicBezTo>
                  <a:cubicBezTo>
                    <a:pt x="446808" y="58083"/>
                    <a:pt x="456835" y="61426"/>
                    <a:pt x="466491" y="65140"/>
                  </a:cubicBezTo>
                  <a:cubicBezTo>
                    <a:pt x="475219" y="68482"/>
                    <a:pt x="482646" y="73681"/>
                    <a:pt x="489703" y="79809"/>
                  </a:cubicBezTo>
                  <a:cubicBezTo>
                    <a:pt x="502144" y="90765"/>
                    <a:pt x="515142" y="101164"/>
                    <a:pt x="527955" y="111748"/>
                  </a:cubicBezTo>
                  <a:cubicBezTo>
                    <a:pt x="537982" y="119918"/>
                    <a:pt x="547824" y="128274"/>
                    <a:pt x="552466" y="141273"/>
                  </a:cubicBezTo>
                  <a:cubicBezTo>
                    <a:pt x="565650" y="140901"/>
                    <a:pt x="573078" y="148515"/>
                    <a:pt x="580134" y="157799"/>
                  </a:cubicBezTo>
                  <a:cubicBezTo>
                    <a:pt x="588861" y="169312"/>
                    <a:pt x="594618" y="181939"/>
                    <a:pt x="598889" y="195494"/>
                  </a:cubicBezTo>
                  <a:cubicBezTo>
                    <a:pt x="606316" y="218891"/>
                    <a:pt x="613744" y="242474"/>
                    <a:pt x="622100" y="265500"/>
                  </a:cubicBezTo>
                  <a:cubicBezTo>
                    <a:pt x="626371" y="277198"/>
                    <a:pt x="629156" y="289082"/>
                    <a:pt x="630270" y="301338"/>
                  </a:cubicBezTo>
                  <a:cubicBezTo>
                    <a:pt x="631941" y="319164"/>
                    <a:pt x="634170" y="336805"/>
                    <a:pt x="635841" y="354445"/>
                  </a:cubicBezTo>
                  <a:cubicBezTo>
                    <a:pt x="636212" y="358716"/>
                    <a:pt x="636212" y="362987"/>
                    <a:pt x="636027" y="367444"/>
                  </a:cubicBezTo>
                  <a:cubicBezTo>
                    <a:pt x="635655" y="380999"/>
                    <a:pt x="631013" y="392698"/>
                    <a:pt x="620800" y="401982"/>
                  </a:cubicBezTo>
                  <a:cubicBezTo>
                    <a:pt x="618200" y="404396"/>
                    <a:pt x="615601" y="406996"/>
                    <a:pt x="613187" y="409410"/>
                  </a:cubicBezTo>
                  <a:cubicBezTo>
                    <a:pt x="613558" y="414423"/>
                    <a:pt x="613001" y="419066"/>
                    <a:pt x="614487" y="422965"/>
                  </a:cubicBezTo>
                  <a:cubicBezTo>
                    <a:pt x="619500" y="436335"/>
                    <a:pt x="615786" y="448405"/>
                    <a:pt x="610216" y="460289"/>
                  </a:cubicBezTo>
                  <a:cubicBezTo>
                    <a:pt x="607430" y="466417"/>
                    <a:pt x="604831" y="472730"/>
                    <a:pt x="602231" y="478858"/>
                  </a:cubicBezTo>
                  <a:cubicBezTo>
                    <a:pt x="587004" y="513025"/>
                    <a:pt x="543367" y="558519"/>
                    <a:pt x="509014" y="566132"/>
                  </a:cubicBezTo>
                  <a:cubicBezTo>
                    <a:pt x="506229" y="566689"/>
                    <a:pt x="503629" y="568918"/>
                    <a:pt x="501030" y="570589"/>
                  </a:cubicBezTo>
                  <a:cubicBezTo>
                    <a:pt x="491188" y="576531"/>
                    <a:pt x="481346" y="577088"/>
                    <a:pt x="471691" y="570218"/>
                  </a:cubicBezTo>
                  <a:cubicBezTo>
                    <a:pt x="470391" y="569289"/>
                    <a:pt x="468534" y="569103"/>
                    <a:pt x="465934" y="568361"/>
                  </a:cubicBezTo>
                  <a:cubicBezTo>
                    <a:pt x="464449" y="572075"/>
                    <a:pt x="463706" y="575603"/>
                    <a:pt x="461849" y="578759"/>
                  </a:cubicBezTo>
                  <a:cubicBezTo>
                    <a:pt x="458878" y="583959"/>
                    <a:pt x="456093" y="590087"/>
                    <a:pt x="451636" y="593800"/>
                  </a:cubicBezTo>
                  <a:cubicBezTo>
                    <a:pt x="441237" y="602713"/>
                    <a:pt x="429725" y="609584"/>
                    <a:pt x="415612" y="610884"/>
                  </a:cubicBezTo>
                  <a:cubicBezTo>
                    <a:pt x="411341" y="611255"/>
                    <a:pt x="406885" y="611812"/>
                    <a:pt x="402985" y="613112"/>
                  </a:cubicBezTo>
                  <a:cubicBezTo>
                    <a:pt x="394629" y="616083"/>
                    <a:pt x="386273" y="616640"/>
                    <a:pt x="377545" y="616826"/>
                  </a:cubicBezTo>
                  <a:cubicBezTo>
                    <a:pt x="369561" y="617012"/>
                    <a:pt x="361576" y="616269"/>
                    <a:pt x="353406" y="619240"/>
                  </a:cubicBezTo>
                  <a:cubicBezTo>
                    <a:pt x="350249" y="628710"/>
                    <a:pt x="349506" y="638180"/>
                    <a:pt x="350063" y="648022"/>
                  </a:cubicBezTo>
                  <a:cubicBezTo>
                    <a:pt x="354706" y="648950"/>
                    <a:pt x="358234" y="650064"/>
                    <a:pt x="361762" y="650436"/>
                  </a:cubicBezTo>
                  <a:cubicBezTo>
                    <a:pt x="379217" y="652293"/>
                    <a:pt x="396115" y="650250"/>
                    <a:pt x="412641" y="644679"/>
                  </a:cubicBezTo>
                  <a:cubicBezTo>
                    <a:pt x="434181" y="637252"/>
                    <a:pt x="455535" y="629639"/>
                    <a:pt x="477261" y="622768"/>
                  </a:cubicBezTo>
                  <a:cubicBezTo>
                    <a:pt x="497316" y="616455"/>
                    <a:pt x="516813" y="608841"/>
                    <a:pt x="534640" y="597885"/>
                  </a:cubicBezTo>
                  <a:cubicBezTo>
                    <a:pt x="550980" y="587858"/>
                    <a:pt x="565836" y="575974"/>
                    <a:pt x="574749" y="558333"/>
                  </a:cubicBezTo>
                  <a:cubicBezTo>
                    <a:pt x="575863" y="556105"/>
                    <a:pt x="577348" y="553877"/>
                    <a:pt x="579205" y="552577"/>
                  </a:cubicBezTo>
                  <a:cubicBezTo>
                    <a:pt x="589790" y="545706"/>
                    <a:pt x="595918" y="534751"/>
                    <a:pt x="604831" y="526023"/>
                  </a:cubicBezTo>
                  <a:cubicBezTo>
                    <a:pt x="610216" y="520638"/>
                    <a:pt x="614301" y="514882"/>
                    <a:pt x="617272" y="508011"/>
                  </a:cubicBezTo>
                  <a:cubicBezTo>
                    <a:pt x="623214" y="493899"/>
                    <a:pt x="629156" y="479786"/>
                    <a:pt x="634913" y="465674"/>
                  </a:cubicBezTo>
                  <a:cubicBezTo>
                    <a:pt x="638626" y="456575"/>
                    <a:pt x="642712" y="447476"/>
                    <a:pt x="644940" y="438006"/>
                  </a:cubicBezTo>
                  <a:cubicBezTo>
                    <a:pt x="648839" y="421294"/>
                    <a:pt x="652739" y="404396"/>
                    <a:pt x="654596" y="387313"/>
                  </a:cubicBezTo>
                  <a:cubicBezTo>
                    <a:pt x="657381" y="361687"/>
                    <a:pt x="658681" y="335876"/>
                    <a:pt x="660352" y="310065"/>
                  </a:cubicBezTo>
                  <a:cubicBezTo>
                    <a:pt x="660723" y="305237"/>
                    <a:pt x="659609" y="300224"/>
                    <a:pt x="658867" y="295396"/>
                  </a:cubicBezTo>
                  <a:cubicBezTo>
                    <a:pt x="655338" y="266985"/>
                    <a:pt x="652739" y="238203"/>
                    <a:pt x="642526" y="210535"/>
                  </a:cubicBezTo>
                  <a:close/>
                </a:path>
              </a:pathLst>
            </a:custGeom>
            <a:solidFill>
              <a:srgbClr val="F7FAEC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59" name="Полилиния: фигура 1358">
              <a:extLst>
                <a:ext uri="{FF2B5EF4-FFF2-40B4-BE49-F238E27FC236}">
                  <a16:creationId xmlns:a16="http://schemas.microsoft.com/office/drawing/2014/main" id="{1B2F9BA9-B3B5-F47B-4979-109EAE5FF1FB}"/>
                </a:ext>
              </a:extLst>
            </p:cNvPr>
            <p:cNvSpPr/>
            <p:nvPr/>
          </p:nvSpPr>
          <p:spPr>
            <a:xfrm>
              <a:off x="11239016" y="2801391"/>
              <a:ext cx="1054439" cy="1571199"/>
            </a:xfrm>
            <a:custGeom>
              <a:avLst/>
              <a:gdLst>
                <a:gd name="connsiteX0" fmla="*/ 1053236 w 1054439"/>
                <a:gd name="connsiteY0" fmla="*/ 268508 h 1571199"/>
                <a:gd name="connsiteX1" fmla="*/ 1033553 w 1054439"/>
                <a:gd name="connsiteY1" fmla="*/ 437115 h 1571199"/>
                <a:gd name="connsiteX2" fmla="*/ 1027054 w 1054439"/>
                <a:gd name="connsiteY2" fmla="*/ 518076 h 1571199"/>
                <a:gd name="connsiteX3" fmla="*/ 1022969 w 1054439"/>
                <a:gd name="connsiteY3" fmla="*/ 564127 h 1571199"/>
                <a:gd name="connsiteX4" fmla="*/ 1006999 w 1054439"/>
                <a:gd name="connsiteY4" fmla="*/ 709152 h 1571199"/>
                <a:gd name="connsiteX5" fmla="*/ 992144 w 1054439"/>
                <a:gd name="connsiteY5" fmla="*/ 833936 h 1571199"/>
                <a:gd name="connsiteX6" fmla="*/ 988059 w 1054439"/>
                <a:gd name="connsiteY6" fmla="*/ 892985 h 1571199"/>
                <a:gd name="connsiteX7" fmla="*/ 983602 w 1054439"/>
                <a:gd name="connsiteY7" fmla="*/ 936994 h 1571199"/>
                <a:gd name="connsiteX8" fmla="*/ 968376 w 1054439"/>
                <a:gd name="connsiteY8" fmla="*/ 1054164 h 1571199"/>
                <a:gd name="connsiteX9" fmla="*/ 960019 w 1054439"/>
                <a:gd name="connsiteY9" fmla="*/ 1131226 h 1571199"/>
                <a:gd name="connsiteX10" fmla="*/ 954263 w 1054439"/>
                <a:gd name="connsiteY10" fmla="*/ 1160194 h 1571199"/>
                <a:gd name="connsiteX11" fmla="*/ 945907 w 1054439"/>
                <a:gd name="connsiteY11" fmla="*/ 1239112 h 1571199"/>
                <a:gd name="connsiteX12" fmla="*/ 941822 w 1054439"/>
                <a:gd name="connsiteY12" fmla="*/ 1268451 h 1571199"/>
                <a:gd name="connsiteX13" fmla="*/ 934766 w 1054439"/>
                <a:gd name="connsiteY13" fmla="*/ 1340128 h 1571199"/>
                <a:gd name="connsiteX14" fmla="*/ 928638 w 1054439"/>
                <a:gd name="connsiteY14" fmla="*/ 1380237 h 1571199"/>
                <a:gd name="connsiteX15" fmla="*/ 920653 w 1054439"/>
                <a:gd name="connsiteY15" fmla="*/ 1431302 h 1571199"/>
                <a:gd name="connsiteX16" fmla="*/ 913040 w 1054439"/>
                <a:gd name="connsiteY16" fmla="*/ 1463426 h 1571199"/>
                <a:gd name="connsiteX17" fmla="*/ 909883 w 1054439"/>
                <a:gd name="connsiteY17" fmla="*/ 1469925 h 1571199"/>
                <a:gd name="connsiteX18" fmla="*/ 897999 w 1054439"/>
                <a:gd name="connsiteY18" fmla="*/ 1488309 h 1571199"/>
                <a:gd name="connsiteX19" fmla="*/ 860675 w 1054439"/>
                <a:gd name="connsiteY19" fmla="*/ 1517648 h 1571199"/>
                <a:gd name="connsiteX20" fmla="*/ 831707 w 1054439"/>
                <a:gd name="connsiteY20" fmla="*/ 1529346 h 1571199"/>
                <a:gd name="connsiteX21" fmla="*/ 828179 w 1054439"/>
                <a:gd name="connsiteY21" fmla="*/ 1530460 h 1571199"/>
                <a:gd name="connsiteX22" fmla="*/ 752046 w 1054439"/>
                <a:gd name="connsiteY22" fmla="*/ 1552372 h 1571199"/>
                <a:gd name="connsiteX23" fmla="*/ 703210 w 1054439"/>
                <a:gd name="connsiteY23" fmla="*/ 1561842 h 1571199"/>
                <a:gd name="connsiteX24" fmla="*/ 672014 w 1054439"/>
                <a:gd name="connsiteY24" fmla="*/ 1564256 h 1571199"/>
                <a:gd name="connsiteX25" fmla="*/ 585296 w 1054439"/>
                <a:gd name="connsiteY25" fmla="*/ 1567598 h 1571199"/>
                <a:gd name="connsiteX26" fmla="*/ 507863 w 1054439"/>
                <a:gd name="connsiteY26" fmla="*/ 1571127 h 1571199"/>
                <a:gd name="connsiteX27" fmla="*/ 448814 w 1054439"/>
                <a:gd name="connsiteY27" fmla="*/ 1569270 h 1571199"/>
                <a:gd name="connsiteX28" fmla="*/ 402948 w 1054439"/>
                <a:gd name="connsiteY28" fmla="*/ 1564627 h 1571199"/>
                <a:gd name="connsiteX29" fmla="*/ 348541 w 1054439"/>
                <a:gd name="connsiteY29" fmla="*/ 1554600 h 1571199"/>
                <a:gd name="connsiteX30" fmla="*/ 287077 w 1054439"/>
                <a:gd name="connsiteY30" fmla="*/ 1542345 h 1571199"/>
                <a:gd name="connsiteX31" fmla="*/ 271108 w 1054439"/>
                <a:gd name="connsiteY31" fmla="*/ 1538259 h 1571199"/>
                <a:gd name="connsiteX32" fmla="*/ 191818 w 1054439"/>
                <a:gd name="connsiteY32" fmla="*/ 1508363 h 1571199"/>
                <a:gd name="connsiteX33" fmla="*/ 156166 w 1054439"/>
                <a:gd name="connsiteY33" fmla="*/ 1480138 h 1571199"/>
                <a:gd name="connsiteX34" fmla="*/ 147253 w 1054439"/>
                <a:gd name="connsiteY34" fmla="*/ 1452470 h 1571199"/>
                <a:gd name="connsiteX35" fmla="*/ 138896 w 1054439"/>
                <a:gd name="connsiteY35" fmla="*/ 1379123 h 1571199"/>
                <a:gd name="connsiteX36" fmla="*/ 124598 w 1054439"/>
                <a:gd name="connsiteY36" fmla="*/ 1263623 h 1571199"/>
                <a:gd name="connsiteX37" fmla="*/ 122927 w 1054439"/>
                <a:gd name="connsiteY37" fmla="*/ 1247097 h 1571199"/>
                <a:gd name="connsiteX38" fmla="*/ 112157 w 1054439"/>
                <a:gd name="connsiteY38" fmla="*/ 1157594 h 1571199"/>
                <a:gd name="connsiteX39" fmla="*/ 103615 w 1054439"/>
                <a:gd name="connsiteY39" fmla="*/ 1091674 h 1571199"/>
                <a:gd name="connsiteX40" fmla="*/ 99901 w 1054439"/>
                <a:gd name="connsiteY40" fmla="*/ 1062520 h 1571199"/>
                <a:gd name="connsiteX41" fmla="*/ 87460 w 1054439"/>
                <a:gd name="connsiteY41" fmla="*/ 960019 h 1571199"/>
                <a:gd name="connsiteX42" fmla="*/ 85232 w 1054439"/>
                <a:gd name="connsiteY42" fmla="*/ 930495 h 1571199"/>
                <a:gd name="connsiteX43" fmla="*/ 76504 w 1054439"/>
                <a:gd name="connsiteY43" fmla="*/ 844520 h 1571199"/>
                <a:gd name="connsiteX44" fmla="*/ 75947 w 1054439"/>
                <a:gd name="connsiteY44" fmla="*/ 838949 h 1571199"/>
                <a:gd name="connsiteX45" fmla="*/ 69077 w 1054439"/>
                <a:gd name="connsiteY45" fmla="*/ 736077 h 1571199"/>
                <a:gd name="connsiteX46" fmla="*/ 60721 w 1054439"/>
                <a:gd name="connsiteY46" fmla="*/ 666629 h 1571199"/>
                <a:gd name="connsiteX47" fmla="*/ 53293 w 1054439"/>
                <a:gd name="connsiteY47" fmla="*/ 598666 h 1571199"/>
                <a:gd name="connsiteX48" fmla="*/ 44009 w 1054439"/>
                <a:gd name="connsiteY48" fmla="*/ 512506 h 1571199"/>
                <a:gd name="connsiteX49" fmla="*/ 40852 w 1054439"/>
                <a:gd name="connsiteY49" fmla="*/ 472211 h 1571199"/>
                <a:gd name="connsiteX50" fmla="*/ 33981 w 1054439"/>
                <a:gd name="connsiteY50" fmla="*/ 398677 h 1571199"/>
                <a:gd name="connsiteX51" fmla="*/ 26182 w 1054439"/>
                <a:gd name="connsiteY51" fmla="*/ 314931 h 1571199"/>
                <a:gd name="connsiteX52" fmla="*/ 23026 w 1054439"/>
                <a:gd name="connsiteY52" fmla="*/ 283921 h 1571199"/>
                <a:gd name="connsiteX53" fmla="*/ 17269 w 1054439"/>
                <a:gd name="connsiteY53" fmla="*/ 217815 h 1571199"/>
                <a:gd name="connsiteX54" fmla="*/ 12813 w 1054439"/>
                <a:gd name="connsiteY54" fmla="*/ 162665 h 1571199"/>
                <a:gd name="connsiteX55" fmla="*/ 11141 w 1054439"/>
                <a:gd name="connsiteY55" fmla="*/ 142425 h 1571199"/>
                <a:gd name="connsiteX56" fmla="*/ 10027 w 1054439"/>
                <a:gd name="connsiteY56" fmla="*/ 116799 h 1571199"/>
                <a:gd name="connsiteX57" fmla="*/ 6685 w 1054439"/>
                <a:gd name="connsiteY57" fmla="*/ 78176 h 1571199"/>
                <a:gd name="connsiteX58" fmla="*/ 4457 w 1054439"/>
                <a:gd name="connsiteY58" fmla="*/ 50694 h 1571199"/>
                <a:gd name="connsiteX59" fmla="*/ 1671 w 1054439"/>
                <a:gd name="connsiteY59" fmla="*/ 21354 h 1571199"/>
                <a:gd name="connsiteX60" fmla="*/ 0 w 1054439"/>
                <a:gd name="connsiteY60" fmla="*/ 0 h 1571199"/>
                <a:gd name="connsiteX61" fmla="*/ 8170 w 1054439"/>
                <a:gd name="connsiteY61" fmla="*/ 2414 h 1571199"/>
                <a:gd name="connsiteX62" fmla="*/ 65920 w 1054439"/>
                <a:gd name="connsiteY62" fmla="*/ 26368 h 1571199"/>
                <a:gd name="connsiteX63" fmla="*/ 88946 w 1054439"/>
                <a:gd name="connsiteY63" fmla="*/ 32496 h 1571199"/>
                <a:gd name="connsiteX64" fmla="*/ 136297 w 1054439"/>
                <a:gd name="connsiteY64" fmla="*/ 44566 h 1571199"/>
                <a:gd name="connsiteX65" fmla="*/ 137225 w 1054439"/>
                <a:gd name="connsiteY65" fmla="*/ 44751 h 1571199"/>
                <a:gd name="connsiteX66" fmla="*/ 149852 w 1054439"/>
                <a:gd name="connsiteY66" fmla="*/ 47722 h 1571199"/>
                <a:gd name="connsiteX67" fmla="*/ 158765 w 1054439"/>
                <a:gd name="connsiteY67" fmla="*/ 57935 h 1571199"/>
                <a:gd name="connsiteX68" fmla="*/ 161365 w 1054439"/>
                <a:gd name="connsiteY68" fmla="*/ 78176 h 1571199"/>
                <a:gd name="connsiteX69" fmla="*/ 171578 w 1054439"/>
                <a:gd name="connsiteY69" fmla="*/ 162479 h 1571199"/>
                <a:gd name="connsiteX70" fmla="*/ 175477 w 1054439"/>
                <a:gd name="connsiteY70" fmla="*/ 182348 h 1571199"/>
                <a:gd name="connsiteX71" fmla="*/ 184576 w 1054439"/>
                <a:gd name="connsiteY71" fmla="*/ 235455 h 1571199"/>
                <a:gd name="connsiteX72" fmla="*/ 176035 w 1054439"/>
                <a:gd name="connsiteY72" fmla="*/ 239541 h 1571199"/>
                <a:gd name="connsiteX73" fmla="*/ 157837 w 1054439"/>
                <a:gd name="connsiteY73" fmla="*/ 245854 h 1571199"/>
                <a:gd name="connsiteX74" fmla="*/ 113457 w 1054439"/>
                <a:gd name="connsiteY74" fmla="*/ 261452 h 1571199"/>
                <a:gd name="connsiteX75" fmla="*/ 109929 w 1054439"/>
                <a:gd name="connsiteY75" fmla="*/ 262752 h 1571199"/>
                <a:gd name="connsiteX76" fmla="*/ 85232 w 1054439"/>
                <a:gd name="connsiteY76" fmla="*/ 275193 h 1571199"/>
                <a:gd name="connsiteX77" fmla="*/ 68334 w 1054439"/>
                <a:gd name="connsiteY77" fmla="*/ 282435 h 1571199"/>
                <a:gd name="connsiteX78" fmla="*/ 47351 w 1054439"/>
                <a:gd name="connsiteY78" fmla="*/ 316788 h 1571199"/>
                <a:gd name="connsiteX79" fmla="*/ 53293 w 1054439"/>
                <a:gd name="connsiteY79" fmla="*/ 368038 h 1571199"/>
                <a:gd name="connsiteX80" fmla="*/ 66291 w 1054439"/>
                <a:gd name="connsiteY80" fmla="*/ 481681 h 1571199"/>
                <a:gd name="connsiteX81" fmla="*/ 77804 w 1054439"/>
                <a:gd name="connsiteY81" fmla="*/ 588081 h 1571199"/>
                <a:gd name="connsiteX82" fmla="*/ 80404 w 1054439"/>
                <a:gd name="connsiteY82" fmla="*/ 611850 h 1571199"/>
                <a:gd name="connsiteX83" fmla="*/ 95259 w 1054439"/>
                <a:gd name="connsiteY83" fmla="*/ 764487 h 1571199"/>
                <a:gd name="connsiteX84" fmla="*/ 105286 w 1054439"/>
                <a:gd name="connsiteY84" fmla="*/ 854362 h 1571199"/>
                <a:gd name="connsiteX85" fmla="*/ 106215 w 1054439"/>
                <a:gd name="connsiteY85" fmla="*/ 870888 h 1571199"/>
                <a:gd name="connsiteX86" fmla="*/ 111043 w 1054439"/>
                <a:gd name="connsiteY86" fmla="*/ 920467 h 1571199"/>
                <a:gd name="connsiteX87" fmla="*/ 123298 w 1054439"/>
                <a:gd name="connsiteY87" fmla="*/ 1043580 h 1571199"/>
                <a:gd name="connsiteX88" fmla="*/ 129798 w 1054439"/>
                <a:gd name="connsiteY88" fmla="*/ 1109686 h 1571199"/>
                <a:gd name="connsiteX89" fmla="*/ 141310 w 1054439"/>
                <a:gd name="connsiteY89" fmla="*/ 1210516 h 1571199"/>
                <a:gd name="connsiteX90" fmla="*/ 162665 w 1054439"/>
                <a:gd name="connsiteY90" fmla="*/ 1358511 h 1571199"/>
                <a:gd name="connsiteX91" fmla="*/ 166564 w 1054439"/>
                <a:gd name="connsiteY91" fmla="*/ 1393235 h 1571199"/>
                <a:gd name="connsiteX92" fmla="*/ 180491 w 1054439"/>
                <a:gd name="connsiteY92" fmla="*/ 1446157 h 1571199"/>
                <a:gd name="connsiteX93" fmla="*/ 195346 w 1054439"/>
                <a:gd name="connsiteY93" fmla="*/ 1462126 h 1571199"/>
                <a:gd name="connsiteX94" fmla="*/ 218186 w 1054439"/>
                <a:gd name="connsiteY94" fmla="*/ 1473825 h 1571199"/>
                <a:gd name="connsiteX95" fmla="*/ 258852 w 1054439"/>
                <a:gd name="connsiteY95" fmla="*/ 1490908 h 1571199"/>
                <a:gd name="connsiteX96" fmla="*/ 263680 w 1054439"/>
                <a:gd name="connsiteY96" fmla="*/ 1493137 h 1571199"/>
                <a:gd name="connsiteX97" fmla="*/ 272222 w 1054439"/>
                <a:gd name="connsiteY97" fmla="*/ 1495736 h 1571199"/>
                <a:gd name="connsiteX98" fmla="*/ 285406 w 1054439"/>
                <a:gd name="connsiteY98" fmla="*/ 1498707 h 1571199"/>
                <a:gd name="connsiteX99" fmla="*/ 328672 w 1054439"/>
                <a:gd name="connsiteY99" fmla="*/ 1507621 h 1571199"/>
                <a:gd name="connsiteX100" fmla="*/ 381594 w 1054439"/>
                <a:gd name="connsiteY100" fmla="*/ 1515605 h 1571199"/>
                <a:gd name="connsiteX101" fmla="*/ 436373 w 1054439"/>
                <a:gd name="connsiteY101" fmla="*/ 1522290 h 1571199"/>
                <a:gd name="connsiteX102" fmla="*/ 503964 w 1054439"/>
                <a:gd name="connsiteY102" fmla="*/ 1529346 h 1571199"/>
                <a:gd name="connsiteX103" fmla="*/ 542587 w 1054439"/>
                <a:gd name="connsiteY103" fmla="*/ 1528789 h 1571199"/>
                <a:gd name="connsiteX104" fmla="*/ 604979 w 1054439"/>
                <a:gd name="connsiteY104" fmla="*/ 1522476 h 1571199"/>
                <a:gd name="connsiteX105" fmla="*/ 670900 w 1054439"/>
                <a:gd name="connsiteY105" fmla="*/ 1515605 h 1571199"/>
                <a:gd name="connsiteX106" fmla="*/ 740162 w 1054439"/>
                <a:gd name="connsiteY106" fmla="*/ 1505578 h 1571199"/>
                <a:gd name="connsiteX107" fmla="*/ 813324 w 1054439"/>
                <a:gd name="connsiteY107" fmla="*/ 1487380 h 1571199"/>
                <a:gd name="connsiteX108" fmla="*/ 833750 w 1054439"/>
                <a:gd name="connsiteY108" fmla="*/ 1479395 h 1571199"/>
                <a:gd name="connsiteX109" fmla="*/ 870145 w 1054439"/>
                <a:gd name="connsiteY109" fmla="*/ 1466211 h 1571199"/>
                <a:gd name="connsiteX110" fmla="*/ 895585 w 1054439"/>
                <a:gd name="connsiteY110" fmla="*/ 1440958 h 1571199"/>
                <a:gd name="connsiteX111" fmla="*/ 899670 w 1054439"/>
                <a:gd name="connsiteY111" fmla="*/ 1417561 h 1571199"/>
                <a:gd name="connsiteX112" fmla="*/ 905612 w 1054439"/>
                <a:gd name="connsiteY112" fmla="*/ 1368167 h 1571199"/>
                <a:gd name="connsiteX113" fmla="*/ 913597 w 1054439"/>
                <a:gd name="connsiteY113" fmla="*/ 1302433 h 1571199"/>
                <a:gd name="connsiteX114" fmla="*/ 918611 w 1054439"/>
                <a:gd name="connsiteY114" fmla="*/ 1256567 h 1571199"/>
                <a:gd name="connsiteX115" fmla="*/ 925667 w 1054439"/>
                <a:gd name="connsiteY115" fmla="*/ 1207359 h 1571199"/>
                <a:gd name="connsiteX116" fmla="*/ 929195 w 1054439"/>
                <a:gd name="connsiteY116" fmla="*/ 1170592 h 1571199"/>
                <a:gd name="connsiteX117" fmla="*/ 939222 w 1054439"/>
                <a:gd name="connsiteY117" fmla="*/ 1080904 h 1571199"/>
                <a:gd name="connsiteX118" fmla="*/ 947950 w 1054439"/>
                <a:gd name="connsiteY118" fmla="*/ 1009413 h 1571199"/>
                <a:gd name="connsiteX119" fmla="*/ 968747 w 1054439"/>
                <a:gd name="connsiteY119" fmla="*/ 855847 h 1571199"/>
                <a:gd name="connsiteX120" fmla="*/ 975803 w 1054439"/>
                <a:gd name="connsiteY120" fmla="*/ 799211 h 1571199"/>
                <a:gd name="connsiteX121" fmla="*/ 987316 w 1054439"/>
                <a:gd name="connsiteY121" fmla="*/ 707666 h 1571199"/>
                <a:gd name="connsiteX122" fmla="*/ 996601 w 1054439"/>
                <a:gd name="connsiteY122" fmla="*/ 608507 h 1571199"/>
                <a:gd name="connsiteX123" fmla="*/ 1005885 w 1054439"/>
                <a:gd name="connsiteY123" fmla="*/ 514920 h 1571199"/>
                <a:gd name="connsiteX124" fmla="*/ 1015170 w 1054439"/>
                <a:gd name="connsiteY124" fmla="*/ 425045 h 1571199"/>
                <a:gd name="connsiteX125" fmla="*/ 1019812 w 1054439"/>
                <a:gd name="connsiteY125" fmla="*/ 382894 h 1571199"/>
                <a:gd name="connsiteX126" fmla="*/ 1021669 w 1054439"/>
                <a:gd name="connsiteY126" fmla="*/ 353369 h 1571199"/>
                <a:gd name="connsiteX127" fmla="*/ 1027239 w 1054439"/>
                <a:gd name="connsiteY127" fmla="*/ 292834 h 1571199"/>
                <a:gd name="connsiteX128" fmla="*/ 1014984 w 1054439"/>
                <a:gd name="connsiteY128" fmla="*/ 261081 h 1571199"/>
                <a:gd name="connsiteX129" fmla="*/ 977660 w 1054439"/>
                <a:gd name="connsiteY129" fmla="*/ 241212 h 1571199"/>
                <a:gd name="connsiteX130" fmla="*/ 882772 w 1054439"/>
                <a:gd name="connsiteY130" fmla="*/ 218372 h 1571199"/>
                <a:gd name="connsiteX131" fmla="*/ 807753 w 1054439"/>
                <a:gd name="connsiteY131" fmla="*/ 208159 h 1571199"/>
                <a:gd name="connsiteX132" fmla="*/ 752418 w 1054439"/>
                <a:gd name="connsiteY132" fmla="*/ 206673 h 1571199"/>
                <a:gd name="connsiteX133" fmla="*/ 719179 w 1054439"/>
                <a:gd name="connsiteY133" fmla="*/ 207045 h 1571199"/>
                <a:gd name="connsiteX134" fmla="*/ 617606 w 1054439"/>
                <a:gd name="connsiteY134" fmla="*/ 206673 h 1571199"/>
                <a:gd name="connsiteX135" fmla="*/ 527175 w 1054439"/>
                <a:gd name="connsiteY135" fmla="*/ 206673 h 1571199"/>
                <a:gd name="connsiteX136" fmla="*/ 436930 w 1054439"/>
                <a:gd name="connsiteY136" fmla="*/ 212244 h 1571199"/>
                <a:gd name="connsiteX137" fmla="*/ 269437 w 1054439"/>
                <a:gd name="connsiteY137" fmla="*/ 226357 h 1571199"/>
                <a:gd name="connsiteX138" fmla="*/ 263309 w 1054439"/>
                <a:gd name="connsiteY138" fmla="*/ 224871 h 1571199"/>
                <a:gd name="connsiteX139" fmla="*/ 256810 w 1054439"/>
                <a:gd name="connsiteY139" fmla="*/ 175477 h 1571199"/>
                <a:gd name="connsiteX140" fmla="*/ 249011 w 1054439"/>
                <a:gd name="connsiteY140" fmla="*/ 124413 h 1571199"/>
                <a:gd name="connsiteX141" fmla="*/ 240840 w 1054439"/>
                <a:gd name="connsiteY141" fmla="*/ 74648 h 1571199"/>
                <a:gd name="connsiteX142" fmla="*/ 249382 w 1054439"/>
                <a:gd name="connsiteY142" fmla="*/ 73719 h 1571199"/>
                <a:gd name="connsiteX143" fmla="*/ 342042 w 1054439"/>
                <a:gd name="connsiteY143" fmla="*/ 90617 h 1571199"/>
                <a:gd name="connsiteX144" fmla="*/ 354854 w 1054439"/>
                <a:gd name="connsiteY144" fmla="*/ 92474 h 1571199"/>
                <a:gd name="connsiteX145" fmla="*/ 452156 w 1054439"/>
                <a:gd name="connsiteY145" fmla="*/ 102315 h 1571199"/>
                <a:gd name="connsiteX146" fmla="*/ 470540 w 1054439"/>
                <a:gd name="connsiteY146" fmla="*/ 103430 h 1571199"/>
                <a:gd name="connsiteX147" fmla="*/ 516591 w 1054439"/>
                <a:gd name="connsiteY147" fmla="*/ 105658 h 1571199"/>
                <a:gd name="connsiteX148" fmla="*/ 562642 w 1054439"/>
                <a:gd name="connsiteY148" fmla="*/ 106586 h 1571199"/>
                <a:gd name="connsiteX149" fmla="*/ 653073 w 1054439"/>
                <a:gd name="connsiteY149" fmla="*/ 103987 h 1571199"/>
                <a:gd name="connsiteX150" fmla="*/ 697082 w 1054439"/>
                <a:gd name="connsiteY150" fmla="*/ 99159 h 1571199"/>
                <a:gd name="connsiteX151" fmla="*/ 720850 w 1054439"/>
                <a:gd name="connsiteY151" fmla="*/ 108258 h 1571199"/>
                <a:gd name="connsiteX152" fmla="*/ 771915 w 1054439"/>
                <a:gd name="connsiteY152" fmla="*/ 153009 h 1571199"/>
                <a:gd name="connsiteX153" fmla="*/ 821309 w 1054439"/>
                <a:gd name="connsiteY153" fmla="*/ 181420 h 1571199"/>
                <a:gd name="connsiteX154" fmla="*/ 843592 w 1054439"/>
                <a:gd name="connsiteY154" fmla="*/ 189776 h 1571199"/>
                <a:gd name="connsiteX155" fmla="*/ 904127 w 1054439"/>
                <a:gd name="connsiteY155" fmla="*/ 212058 h 1571199"/>
                <a:gd name="connsiteX156" fmla="*/ 967447 w 1054439"/>
                <a:gd name="connsiteY156" fmla="*/ 231927 h 1571199"/>
                <a:gd name="connsiteX157" fmla="*/ 1003285 w 1054439"/>
                <a:gd name="connsiteY157" fmla="*/ 240469 h 1571199"/>
                <a:gd name="connsiteX158" fmla="*/ 1008670 w 1054439"/>
                <a:gd name="connsiteY158" fmla="*/ 241398 h 1571199"/>
                <a:gd name="connsiteX159" fmla="*/ 1052865 w 1054439"/>
                <a:gd name="connsiteY159" fmla="*/ 249568 h 1571199"/>
                <a:gd name="connsiteX160" fmla="*/ 1053236 w 1054439"/>
                <a:gd name="connsiteY160" fmla="*/ 268508 h 157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</a:cxnLst>
              <a:rect l="l" t="t" r="r" b="b"/>
              <a:pathLst>
                <a:path w="1054439" h="1571199">
                  <a:moveTo>
                    <a:pt x="1053236" y="268508"/>
                  </a:moveTo>
                  <a:cubicBezTo>
                    <a:pt x="1048037" y="324958"/>
                    <a:pt x="1039309" y="380851"/>
                    <a:pt x="1033553" y="437115"/>
                  </a:cubicBezTo>
                  <a:cubicBezTo>
                    <a:pt x="1030768" y="464040"/>
                    <a:pt x="1026682" y="490780"/>
                    <a:pt x="1027054" y="518076"/>
                  </a:cubicBezTo>
                  <a:cubicBezTo>
                    <a:pt x="1027239" y="533489"/>
                    <a:pt x="1024825" y="548715"/>
                    <a:pt x="1022969" y="564127"/>
                  </a:cubicBezTo>
                  <a:cubicBezTo>
                    <a:pt x="1017584" y="612407"/>
                    <a:pt x="1011084" y="660687"/>
                    <a:pt x="1006999" y="709152"/>
                  </a:cubicBezTo>
                  <a:cubicBezTo>
                    <a:pt x="1003471" y="750932"/>
                    <a:pt x="997343" y="792341"/>
                    <a:pt x="992144" y="833936"/>
                  </a:cubicBezTo>
                  <a:cubicBezTo>
                    <a:pt x="989730" y="853433"/>
                    <a:pt x="988987" y="873302"/>
                    <a:pt x="988059" y="892985"/>
                  </a:cubicBezTo>
                  <a:cubicBezTo>
                    <a:pt x="987316" y="907655"/>
                    <a:pt x="985645" y="922324"/>
                    <a:pt x="983602" y="936994"/>
                  </a:cubicBezTo>
                  <a:cubicBezTo>
                    <a:pt x="977846" y="975989"/>
                    <a:pt x="973204" y="1015169"/>
                    <a:pt x="968376" y="1054164"/>
                  </a:cubicBezTo>
                  <a:cubicBezTo>
                    <a:pt x="965219" y="1079790"/>
                    <a:pt x="963176" y="1105601"/>
                    <a:pt x="960019" y="1131226"/>
                  </a:cubicBezTo>
                  <a:cubicBezTo>
                    <a:pt x="958905" y="1140882"/>
                    <a:pt x="955377" y="1150352"/>
                    <a:pt x="954263" y="1160194"/>
                  </a:cubicBezTo>
                  <a:cubicBezTo>
                    <a:pt x="951106" y="1186376"/>
                    <a:pt x="948878" y="1212744"/>
                    <a:pt x="945907" y="1239112"/>
                  </a:cubicBezTo>
                  <a:cubicBezTo>
                    <a:pt x="944793" y="1248954"/>
                    <a:pt x="942750" y="1258610"/>
                    <a:pt x="941822" y="1268451"/>
                  </a:cubicBezTo>
                  <a:cubicBezTo>
                    <a:pt x="939222" y="1292220"/>
                    <a:pt x="937365" y="1316174"/>
                    <a:pt x="934766" y="1340128"/>
                  </a:cubicBezTo>
                  <a:cubicBezTo>
                    <a:pt x="933280" y="1353497"/>
                    <a:pt x="930680" y="1366867"/>
                    <a:pt x="928638" y="1380237"/>
                  </a:cubicBezTo>
                  <a:cubicBezTo>
                    <a:pt x="926038" y="1397320"/>
                    <a:pt x="923810" y="1414404"/>
                    <a:pt x="920653" y="1431302"/>
                  </a:cubicBezTo>
                  <a:cubicBezTo>
                    <a:pt x="918796" y="1442072"/>
                    <a:pt x="915825" y="1452842"/>
                    <a:pt x="913040" y="1463426"/>
                  </a:cubicBezTo>
                  <a:cubicBezTo>
                    <a:pt x="912483" y="1465654"/>
                    <a:pt x="911369" y="1468068"/>
                    <a:pt x="909883" y="1469925"/>
                  </a:cubicBezTo>
                  <a:cubicBezTo>
                    <a:pt x="905055" y="1475496"/>
                    <a:pt x="899670" y="1480695"/>
                    <a:pt x="897999" y="1488309"/>
                  </a:cubicBezTo>
                  <a:cubicBezTo>
                    <a:pt x="886672" y="1499450"/>
                    <a:pt x="876273" y="1511891"/>
                    <a:pt x="860675" y="1517648"/>
                  </a:cubicBezTo>
                  <a:cubicBezTo>
                    <a:pt x="850834" y="1521361"/>
                    <a:pt x="841363" y="1525447"/>
                    <a:pt x="831707" y="1529346"/>
                  </a:cubicBezTo>
                  <a:cubicBezTo>
                    <a:pt x="830593" y="1529903"/>
                    <a:pt x="829479" y="1530275"/>
                    <a:pt x="828179" y="1530460"/>
                  </a:cubicBezTo>
                  <a:cubicBezTo>
                    <a:pt x="802554" y="1536774"/>
                    <a:pt x="778414" y="1547915"/>
                    <a:pt x="752046" y="1552372"/>
                  </a:cubicBezTo>
                  <a:cubicBezTo>
                    <a:pt x="735705" y="1555157"/>
                    <a:pt x="719922" y="1560171"/>
                    <a:pt x="703210" y="1561842"/>
                  </a:cubicBezTo>
                  <a:cubicBezTo>
                    <a:pt x="692811" y="1562770"/>
                    <a:pt x="682412" y="1563699"/>
                    <a:pt x="672014" y="1564256"/>
                  </a:cubicBezTo>
                  <a:cubicBezTo>
                    <a:pt x="643046" y="1565556"/>
                    <a:pt x="614264" y="1566299"/>
                    <a:pt x="585296" y="1567598"/>
                  </a:cubicBezTo>
                  <a:cubicBezTo>
                    <a:pt x="559485" y="1568712"/>
                    <a:pt x="533674" y="1570755"/>
                    <a:pt x="507863" y="1571127"/>
                  </a:cubicBezTo>
                  <a:cubicBezTo>
                    <a:pt x="488180" y="1571498"/>
                    <a:pt x="468497" y="1570384"/>
                    <a:pt x="448814" y="1569270"/>
                  </a:cubicBezTo>
                  <a:cubicBezTo>
                    <a:pt x="433401" y="1568341"/>
                    <a:pt x="418175" y="1567041"/>
                    <a:pt x="402948" y="1564627"/>
                  </a:cubicBezTo>
                  <a:cubicBezTo>
                    <a:pt x="384751" y="1561842"/>
                    <a:pt x="366553" y="1558685"/>
                    <a:pt x="348541" y="1554600"/>
                  </a:cubicBezTo>
                  <a:cubicBezTo>
                    <a:pt x="328115" y="1550143"/>
                    <a:pt x="308246" y="1543830"/>
                    <a:pt x="287077" y="1542345"/>
                  </a:cubicBezTo>
                  <a:cubicBezTo>
                    <a:pt x="281692" y="1541973"/>
                    <a:pt x="275936" y="1540488"/>
                    <a:pt x="271108" y="1538259"/>
                  </a:cubicBezTo>
                  <a:cubicBezTo>
                    <a:pt x="245297" y="1526746"/>
                    <a:pt x="218186" y="1518205"/>
                    <a:pt x="191818" y="1508363"/>
                  </a:cubicBezTo>
                  <a:cubicBezTo>
                    <a:pt x="177334" y="1502978"/>
                    <a:pt x="164893" y="1492765"/>
                    <a:pt x="156166" y="1480138"/>
                  </a:cubicBezTo>
                  <a:cubicBezTo>
                    <a:pt x="150781" y="1472339"/>
                    <a:pt x="148367" y="1462312"/>
                    <a:pt x="147253" y="1452470"/>
                  </a:cubicBezTo>
                  <a:cubicBezTo>
                    <a:pt x="144653" y="1427959"/>
                    <a:pt x="141867" y="1403448"/>
                    <a:pt x="138896" y="1379123"/>
                  </a:cubicBezTo>
                  <a:cubicBezTo>
                    <a:pt x="134254" y="1340685"/>
                    <a:pt x="129241" y="1302247"/>
                    <a:pt x="124598" y="1263623"/>
                  </a:cubicBezTo>
                  <a:cubicBezTo>
                    <a:pt x="123856" y="1258238"/>
                    <a:pt x="123113" y="1252668"/>
                    <a:pt x="122927" y="1247097"/>
                  </a:cubicBezTo>
                  <a:cubicBezTo>
                    <a:pt x="121442" y="1217015"/>
                    <a:pt x="116614" y="1187304"/>
                    <a:pt x="112157" y="1157594"/>
                  </a:cubicBezTo>
                  <a:cubicBezTo>
                    <a:pt x="108815" y="1135683"/>
                    <a:pt x="106401" y="1113585"/>
                    <a:pt x="103615" y="1091674"/>
                  </a:cubicBezTo>
                  <a:cubicBezTo>
                    <a:pt x="102315" y="1082018"/>
                    <a:pt x="101016" y="1072176"/>
                    <a:pt x="99901" y="1062520"/>
                  </a:cubicBezTo>
                  <a:cubicBezTo>
                    <a:pt x="95816" y="1028353"/>
                    <a:pt x="91545" y="994186"/>
                    <a:pt x="87460" y="960019"/>
                  </a:cubicBezTo>
                  <a:cubicBezTo>
                    <a:pt x="86346" y="950178"/>
                    <a:pt x="86160" y="940336"/>
                    <a:pt x="85232" y="930495"/>
                  </a:cubicBezTo>
                  <a:cubicBezTo>
                    <a:pt x="82447" y="901898"/>
                    <a:pt x="79290" y="873116"/>
                    <a:pt x="76504" y="844520"/>
                  </a:cubicBezTo>
                  <a:cubicBezTo>
                    <a:pt x="76319" y="842663"/>
                    <a:pt x="75947" y="840806"/>
                    <a:pt x="75947" y="838949"/>
                  </a:cubicBezTo>
                  <a:cubicBezTo>
                    <a:pt x="77990" y="804411"/>
                    <a:pt x="70748" y="770429"/>
                    <a:pt x="69077" y="736077"/>
                  </a:cubicBezTo>
                  <a:cubicBezTo>
                    <a:pt x="67963" y="712680"/>
                    <a:pt x="64620" y="689654"/>
                    <a:pt x="60721" y="666629"/>
                  </a:cubicBezTo>
                  <a:cubicBezTo>
                    <a:pt x="57007" y="644160"/>
                    <a:pt x="55707" y="621320"/>
                    <a:pt x="53293" y="598666"/>
                  </a:cubicBezTo>
                  <a:cubicBezTo>
                    <a:pt x="50136" y="569884"/>
                    <a:pt x="46980" y="541288"/>
                    <a:pt x="44009" y="512506"/>
                  </a:cubicBezTo>
                  <a:cubicBezTo>
                    <a:pt x="42709" y="499136"/>
                    <a:pt x="41966" y="485580"/>
                    <a:pt x="40852" y="472211"/>
                  </a:cubicBezTo>
                  <a:cubicBezTo>
                    <a:pt x="38624" y="447700"/>
                    <a:pt x="36395" y="423188"/>
                    <a:pt x="33981" y="398677"/>
                  </a:cubicBezTo>
                  <a:cubicBezTo>
                    <a:pt x="33610" y="395521"/>
                    <a:pt x="28039" y="323844"/>
                    <a:pt x="26182" y="314931"/>
                  </a:cubicBezTo>
                  <a:cubicBezTo>
                    <a:pt x="23954" y="304532"/>
                    <a:pt x="23954" y="294319"/>
                    <a:pt x="23026" y="283921"/>
                  </a:cubicBezTo>
                  <a:cubicBezTo>
                    <a:pt x="21169" y="261823"/>
                    <a:pt x="19126" y="239912"/>
                    <a:pt x="17269" y="217815"/>
                  </a:cubicBezTo>
                  <a:cubicBezTo>
                    <a:pt x="15784" y="199431"/>
                    <a:pt x="14298" y="181048"/>
                    <a:pt x="12813" y="162665"/>
                  </a:cubicBezTo>
                  <a:cubicBezTo>
                    <a:pt x="12256" y="155980"/>
                    <a:pt x="12070" y="149109"/>
                    <a:pt x="11141" y="142425"/>
                  </a:cubicBezTo>
                  <a:cubicBezTo>
                    <a:pt x="9842" y="133883"/>
                    <a:pt x="9842" y="125527"/>
                    <a:pt x="10027" y="116799"/>
                  </a:cubicBezTo>
                  <a:cubicBezTo>
                    <a:pt x="10213" y="103987"/>
                    <a:pt x="7799" y="91174"/>
                    <a:pt x="6685" y="78176"/>
                  </a:cubicBezTo>
                  <a:cubicBezTo>
                    <a:pt x="5756" y="69077"/>
                    <a:pt x="5199" y="59792"/>
                    <a:pt x="4457" y="50694"/>
                  </a:cubicBezTo>
                  <a:cubicBezTo>
                    <a:pt x="3528" y="40852"/>
                    <a:pt x="2600" y="31196"/>
                    <a:pt x="1671" y="21354"/>
                  </a:cubicBezTo>
                  <a:cubicBezTo>
                    <a:pt x="1114" y="14670"/>
                    <a:pt x="743" y="7985"/>
                    <a:pt x="0" y="0"/>
                  </a:cubicBezTo>
                  <a:cubicBezTo>
                    <a:pt x="3714" y="1114"/>
                    <a:pt x="6313" y="1114"/>
                    <a:pt x="8170" y="2414"/>
                  </a:cubicBezTo>
                  <a:cubicBezTo>
                    <a:pt x="25997" y="13927"/>
                    <a:pt x="45680" y="20797"/>
                    <a:pt x="65920" y="26368"/>
                  </a:cubicBezTo>
                  <a:cubicBezTo>
                    <a:pt x="73533" y="28411"/>
                    <a:pt x="81332" y="30453"/>
                    <a:pt x="88946" y="32496"/>
                  </a:cubicBezTo>
                  <a:cubicBezTo>
                    <a:pt x="104729" y="36581"/>
                    <a:pt x="120513" y="40666"/>
                    <a:pt x="136297" y="44566"/>
                  </a:cubicBezTo>
                  <a:cubicBezTo>
                    <a:pt x="136668" y="44566"/>
                    <a:pt x="136854" y="44751"/>
                    <a:pt x="137225" y="44751"/>
                  </a:cubicBezTo>
                  <a:cubicBezTo>
                    <a:pt x="141496" y="45866"/>
                    <a:pt x="145581" y="46794"/>
                    <a:pt x="149852" y="47722"/>
                  </a:cubicBezTo>
                  <a:cubicBezTo>
                    <a:pt x="155423" y="48837"/>
                    <a:pt x="158208" y="52550"/>
                    <a:pt x="158765" y="57935"/>
                  </a:cubicBezTo>
                  <a:cubicBezTo>
                    <a:pt x="159508" y="64620"/>
                    <a:pt x="160437" y="71305"/>
                    <a:pt x="161365" y="78176"/>
                  </a:cubicBezTo>
                  <a:cubicBezTo>
                    <a:pt x="164707" y="106215"/>
                    <a:pt x="168050" y="134440"/>
                    <a:pt x="171578" y="162479"/>
                  </a:cubicBezTo>
                  <a:cubicBezTo>
                    <a:pt x="172506" y="169164"/>
                    <a:pt x="173249" y="176035"/>
                    <a:pt x="175477" y="182348"/>
                  </a:cubicBezTo>
                  <a:cubicBezTo>
                    <a:pt x="181420" y="199431"/>
                    <a:pt x="180862" y="217443"/>
                    <a:pt x="184576" y="235455"/>
                  </a:cubicBezTo>
                  <a:cubicBezTo>
                    <a:pt x="181420" y="236941"/>
                    <a:pt x="178820" y="238426"/>
                    <a:pt x="176035" y="239541"/>
                  </a:cubicBezTo>
                  <a:cubicBezTo>
                    <a:pt x="169907" y="241583"/>
                    <a:pt x="163965" y="243812"/>
                    <a:pt x="157837" y="245854"/>
                  </a:cubicBezTo>
                  <a:cubicBezTo>
                    <a:pt x="142982" y="250868"/>
                    <a:pt x="128126" y="256067"/>
                    <a:pt x="113457" y="261452"/>
                  </a:cubicBezTo>
                  <a:cubicBezTo>
                    <a:pt x="112343" y="261823"/>
                    <a:pt x="111043" y="262381"/>
                    <a:pt x="109929" y="262752"/>
                  </a:cubicBezTo>
                  <a:cubicBezTo>
                    <a:pt x="101387" y="265909"/>
                    <a:pt x="93588" y="271294"/>
                    <a:pt x="85232" y="275193"/>
                  </a:cubicBezTo>
                  <a:cubicBezTo>
                    <a:pt x="79847" y="277979"/>
                    <a:pt x="74276" y="280578"/>
                    <a:pt x="68334" y="282435"/>
                  </a:cubicBezTo>
                  <a:cubicBezTo>
                    <a:pt x="53665" y="287449"/>
                    <a:pt x="45308" y="300819"/>
                    <a:pt x="47351" y="316788"/>
                  </a:cubicBezTo>
                  <a:cubicBezTo>
                    <a:pt x="49579" y="333871"/>
                    <a:pt x="52179" y="350955"/>
                    <a:pt x="53293" y="368038"/>
                  </a:cubicBezTo>
                  <a:cubicBezTo>
                    <a:pt x="55707" y="406105"/>
                    <a:pt x="60721" y="443986"/>
                    <a:pt x="66291" y="481681"/>
                  </a:cubicBezTo>
                  <a:cubicBezTo>
                    <a:pt x="71491" y="516962"/>
                    <a:pt x="75947" y="552243"/>
                    <a:pt x="77804" y="588081"/>
                  </a:cubicBezTo>
                  <a:cubicBezTo>
                    <a:pt x="78176" y="596066"/>
                    <a:pt x="79661" y="603865"/>
                    <a:pt x="80404" y="611850"/>
                  </a:cubicBezTo>
                  <a:cubicBezTo>
                    <a:pt x="85418" y="662729"/>
                    <a:pt x="90060" y="713608"/>
                    <a:pt x="95259" y="764487"/>
                  </a:cubicBezTo>
                  <a:cubicBezTo>
                    <a:pt x="98230" y="794569"/>
                    <a:pt x="101944" y="824465"/>
                    <a:pt x="105286" y="854362"/>
                  </a:cubicBezTo>
                  <a:cubicBezTo>
                    <a:pt x="105844" y="859747"/>
                    <a:pt x="105658" y="865503"/>
                    <a:pt x="106215" y="870888"/>
                  </a:cubicBezTo>
                  <a:cubicBezTo>
                    <a:pt x="107700" y="887414"/>
                    <a:pt x="110300" y="903941"/>
                    <a:pt x="111043" y="920467"/>
                  </a:cubicBezTo>
                  <a:cubicBezTo>
                    <a:pt x="112900" y="961691"/>
                    <a:pt x="119028" y="1002542"/>
                    <a:pt x="123298" y="1043580"/>
                  </a:cubicBezTo>
                  <a:cubicBezTo>
                    <a:pt x="125527" y="1065677"/>
                    <a:pt x="127384" y="1087774"/>
                    <a:pt x="129798" y="1109686"/>
                  </a:cubicBezTo>
                  <a:cubicBezTo>
                    <a:pt x="133511" y="1143296"/>
                    <a:pt x="138339" y="1176906"/>
                    <a:pt x="141310" y="1210516"/>
                  </a:cubicBezTo>
                  <a:cubicBezTo>
                    <a:pt x="145767" y="1260281"/>
                    <a:pt x="153937" y="1309489"/>
                    <a:pt x="162665" y="1358511"/>
                  </a:cubicBezTo>
                  <a:cubicBezTo>
                    <a:pt x="164707" y="1370024"/>
                    <a:pt x="164336" y="1381908"/>
                    <a:pt x="166564" y="1393235"/>
                  </a:cubicBezTo>
                  <a:cubicBezTo>
                    <a:pt x="169721" y="1411247"/>
                    <a:pt x="171021" y="1429631"/>
                    <a:pt x="180491" y="1446157"/>
                  </a:cubicBezTo>
                  <a:cubicBezTo>
                    <a:pt x="184391" y="1452842"/>
                    <a:pt x="188661" y="1458413"/>
                    <a:pt x="195346" y="1462126"/>
                  </a:cubicBezTo>
                  <a:cubicBezTo>
                    <a:pt x="202774" y="1466397"/>
                    <a:pt x="210573" y="1470297"/>
                    <a:pt x="218186" y="1473825"/>
                  </a:cubicBezTo>
                  <a:cubicBezTo>
                    <a:pt x="231556" y="1479953"/>
                    <a:pt x="245668" y="1484038"/>
                    <a:pt x="258852" y="1490908"/>
                  </a:cubicBezTo>
                  <a:cubicBezTo>
                    <a:pt x="260338" y="1491651"/>
                    <a:pt x="262009" y="1492394"/>
                    <a:pt x="263680" y="1493137"/>
                  </a:cubicBezTo>
                  <a:cubicBezTo>
                    <a:pt x="266466" y="1494065"/>
                    <a:pt x="269251" y="1494993"/>
                    <a:pt x="272222" y="1495736"/>
                  </a:cubicBezTo>
                  <a:cubicBezTo>
                    <a:pt x="276493" y="1496850"/>
                    <a:pt x="281135" y="1497593"/>
                    <a:pt x="285406" y="1498707"/>
                  </a:cubicBezTo>
                  <a:cubicBezTo>
                    <a:pt x="299704" y="1501864"/>
                    <a:pt x="314188" y="1505021"/>
                    <a:pt x="328672" y="1507621"/>
                  </a:cubicBezTo>
                  <a:cubicBezTo>
                    <a:pt x="346313" y="1510592"/>
                    <a:pt x="363953" y="1513191"/>
                    <a:pt x="381594" y="1515605"/>
                  </a:cubicBezTo>
                  <a:cubicBezTo>
                    <a:pt x="399791" y="1518205"/>
                    <a:pt x="417989" y="1521919"/>
                    <a:pt x="436373" y="1522290"/>
                  </a:cubicBezTo>
                  <a:cubicBezTo>
                    <a:pt x="459212" y="1522847"/>
                    <a:pt x="481495" y="1526190"/>
                    <a:pt x="503964" y="1529346"/>
                  </a:cubicBezTo>
                  <a:cubicBezTo>
                    <a:pt x="516591" y="1531017"/>
                    <a:pt x="529775" y="1529717"/>
                    <a:pt x="542587" y="1528789"/>
                  </a:cubicBezTo>
                  <a:cubicBezTo>
                    <a:pt x="563385" y="1527118"/>
                    <a:pt x="584182" y="1524518"/>
                    <a:pt x="604979" y="1522476"/>
                  </a:cubicBezTo>
                  <a:cubicBezTo>
                    <a:pt x="626891" y="1520247"/>
                    <a:pt x="648988" y="1518390"/>
                    <a:pt x="670900" y="1515605"/>
                  </a:cubicBezTo>
                  <a:cubicBezTo>
                    <a:pt x="694111" y="1512634"/>
                    <a:pt x="716951" y="1508363"/>
                    <a:pt x="740162" y="1505578"/>
                  </a:cubicBezTo>
                  <a:cubicBezTo>
                    <a:pt x="765416" y="1502607"/>
                    <a:pt x="789370" y="1494808"/>
                    <a:pt x="813324" y="1487380"/>
                  </a:cubicBezTo>
                  <a:cubicBezTo>
                    <a:pt x="820195" y="1485152"/>
                    <a:pt x="826879" y="1481810"/>
                    <a:pt x="833750" y="1479395"/>
                  </a:cubicBezTo>
                  <a:cubicBezTo>
                    <a:pt x="845820" y="1474939"/>
                    <a:pt x="858076" y="1470668"/>
                    <a:pt x="870145" y="1466211"/>
                  </a:cubicBezTo>
                  <a:cubicBezTo>
                    <a:pt x="882401" y="1461569"/>
                    <a:pt x="890757" y="1452470"/>
                    <a:pt x="895585" y="1440958"/>
                  </a:cubicBezTo>
                  <a:cubicBezTo>
                    <a:pt x="898556" y="1433901"/>
                    <a:pt x="899113" y="1425360"/>
                    <a:pt x="899670" y="1417561"/>
                  </a:cubicBezTo>
                  <a:cubicBezTo>
                    <a:pt x="900970" y="1401034"/>
                    <a:pt x="904498" y="1384693"/>
                    <a:pt x="905612" y="1368167"/>
                  </a:cubicBezTo>
                  <a:cubicBezTo>
                    <a:pt x="907098" y="1346070"/>
                    <a:pt x="910626" y="1324344"/>
                    <a:pt x="913597" y="1302433"/>
                  </a:cubicBezTo>
                  <a:cubicBezTo>
                    <a:pt x="915640" y="1287206"/>
                    <a:pt x="916568" y="1271794"/>
                    <a:pt x="918611" y="1256567"/>
                  </a:cubicBezTo>
                  <a:cubicBezTo>
                    <a:pt x="920653" y="1240226"/>
                    <a:pt x="923624" y="1223885"/>
                    <a:pt x="925667" y="1207359"/>
                  </a:cubicBezTo>
                  <a:cubicBezTo>
                    <a:pt x="927152" y="1195103"/>
                    <a:pt x="928452" y="1182848"/>
                    <a:pt x="929195" y="1170592"/>
                  </a:cubicBezTo>
                  <a:cubicBezTo>
                    <a:pt x="931423" y="1140510"/>
                    <a:pt x="933466" y="1110614"/>
                    <a:pt x="939222" y="1080904"/>
                  </a:cubicBezTo>
                  <a:cubicBezTo>
                    <a:pt x="943679" y="1057321"/>
                    <a:pt x="944979" y="1033181"/>
                    <a:pt x="947950" y="1009413"/>
                  </a:cubicBezTo>
                  <a:cubicBezTo>
                    <a:pt x="954449" y="958163"/>
                    <a:pt x="959834" y="906726"/>
                    <a:pt x="968747" y="855847"/>
                  </a:cubicBezTo>
                  <a:cubicBezTo>
                    <a:pt x="972089" y="837092"/>
                    <a:pt x="973575" y="818152"/>
                    <a:pt x="975803" y="799211"/>
                  </a:cubicBezTo>
                  <a:cubicBezTo>
                    <a:pt x="979703" y="768758"/>
                    <a:pt x="984716" y="738305"/>
                    <a:pt x="987316" y="707666"/>
                  </a:cubicBezTo>
                  <a:cubicBezTo>
                    <a:pt x="990101" y="674613"/>
                    <a:pt x="995301" y="641746"/>
                    <a:pt x="996601" y="608507"/>
                  </a:cubicBezTo>
                  <a:cubicBezTo>
                    <a:pt x="997715" y="577311"/>
                    <a:pt x="1002728" y="546116"/>
                    <a:pt x="1005885" y="514920"/>
                  </a:cubicBezTo>
                  <a:cubicBezTo>
                    <a:pt x="1009042" y="485023"/>
                    <a:pt x="1012013" y="454942"/>
                    <a:pt x="1015170" y="425045"/>
                  </a:cubicBezTo>
                  <a:cubicBezTo>
                    <a:pt x="1016655" y="410933"/>
                    <a:pt x="1018326" y="396820"/>
                    <a:pt x="1019812" y="382894"/>
                  </a:cubicBezTo>
                  <a:cubicBezTo>
                    <a:pt x="1020740" y="373052"/>
                    <a:pt x="1021854" y="363210"/>
                    <a:pt x="1021669" y="353369"/>
                  </a:cubicBezTo>
                  <a:cubicBezTo>
                    <a:pt x="1021112" y="332943"/>
                    <a:pt x="1022597" y="312517"/>
                    <a:pt x="1027239" y="292834"/>
                  </a:cubicBezTo>
                  <a:cubicBezTo>
                    <a:pt x="1030768" y="278350"/>
                    <a:pt x="1025940" y="268137"/>
                    <a:pt x="1014984" y="261081"/>
                  </a:cubicBezTo>
                  <a:cubicBezTo>
                    <a:pt x="1003285" y="253282"/>
                    <a:pt x="990844" y="245111"/>
                    <a:pt x="977660" y="241212"/>
                  </a:cubicBezTo>
                  <a:cubicBezTo>
                    <a:pt x="946464" y="232113"/>
                    <a:pt x="914711" y="224685"/>
                    <a:pt x="882772" y="218372"/>
                  </a:cubicBezTo>
                  <a:cubicBezTo>
                    <a:pt x="858076" y="213544"/>
                    <a:pt x="832822" y="210573"/>
                    <a:pt x="807753" y="208159"/>
                  </a:cubicBezTo>
                  <a:cubicBezTo>
                    <a:pt x="789370" y="206488"/>
                    <a:pt x="770801" y="206859"/>
                    <a:pt x="752418" y="206673"/>
                  </a:cubicBezTo>
                  <a:cubicBezTo>
                    <a:pt x="741276" y="206488"/>
                    <a:pt x="730320" y="207045"/>
                    <a:pt x="719179" y="207045"/>
                  </a:cubicBezTo>
                  <a:cubicBezTo>
                    <a:pt x="685383" y="207045"/>
                    <a:pt x="651402" y="206673"/>
                    <a:pt x="617606" y="206673"/>
                  </a:cubicBezTo>
                  <a:cubicBezTo>
                    <a:pt x="587525" y="206673"/>
                    <a:pt x="557257" y="206302"/>
                    <a:pt x="527175" y="206673"/>
                  </a:cubicBezTo>
                  <a:cubicBezTo>
                    <a:pt x="497093" y="207045"/>
                    <a:pt x="467011" y="209459"/>
                    <a:pt x="436930" y="212244"/>
                  </a:cubicBezTo>
                  <a:cubicBezTo>
                    <a:pt x="381222" y="217629"/>
                    <a:pt x="325330" y="221714"/>
                    <a:pt x="269437" y="226357"/>
                  </a:cubicBezTo>
                  <a:cubicBezTo>
                    <a:pt x="268323" y="226542"/>
                    <a:pt x="267209" y="225800"/>
                    <a:pt x="263309" y="224871"/>
                  </a:cubicBezTo>
                  <a:cubicBezTo>
                    <a:pt x="261081" y="208159"/>
                    <a:pt x="259224" y="191818"/>
                    <a:pt x="256810" y="175477"/>
                  </a:cubicBezTo>
                  <a:cubicBezTo>
                    <a:pt x="254396" y="158394"/>
                    <a:pt x="251982" y="141310"/>
                    <a:pt x="249011" y="124413"/>
                  </a:cubicBezTo>
                  <a:cubicBezTo>
                    <a:pt x="246226" y="108072"/>
                    <a:pt x="244369" y="91917"/>
                    <a:pt x="240840" y="74648"/>
                  </a:cubicBezTo>
                  <a:cubicBezTo>
                    <a:pt x="244740" y="74090"/>
                    <a:pt x="247154" y="73162"/>
                    <a:pt x="249382" y="73719"/>
                  </a:cubicBezTo>
                  <a:cubicBezTo>
                    <a:pt x="280207" y="79290"/>
                    <a:pt x="311031" y="85046"/>
                    <a:pt x="342042" y="90617"/>
                  </a:cubicBezTo>
                  <a:cubicBezTo>
                    <a:pt x="346313" y="91360"/>
                    <a:pt x="350584" y="91917"/>
                    <a:pt x="354854" y="92474"/>
                  </a:cubicBezTo>
                  <a:cubicBezTo>
                    <a:pt x="387165" y="95816"/>
                    <a:pt x="419660" y="99159"/>
                    <a:pt x="452156" y="102315"/>
                  </a:cubicBezTo>
                  <a:cubicBezTo>
                    <a:pt x="458284" y="102872"/>
                    <a:pt x="464412" y="103058"/>
                    <a:pt x="470540" y="103430"/>
                  </a:cubicBezTo>
                  <a:cubicBezTo>
                    <a:pt x="485952" y="104172"/>
                    <a:pt x="501178" y="105101"/>
                    <a:pt x="516591" y="105658"/>
                  </a:cubicBezTo>
                  <a:cubicBezTo>
                    <a:pt x="532003" y="106215"/>
                    <a:pt x="547415" y="106772"/>
                    <a:pt x="562642" y="106586"/>
                  </a:cubicBezTo>
                  <a:cubicBezTo>
                    <a:pt x="592724" y="106029"/>
                    <a:pt x="622991" y="105286"/>
                    <a:pt x="653073" y="103987"/>
                  </a:cubicBezTo>
                  <a:cubicBezTo>
                    <a:pt x="667743" y="103244"/>
                    <a:pt x="682598" y="101758"/>
                    <a:pt x="697082" y="99159"/>
                  </a:cubicBezTo>
                  <a:cubicBezTo>
                    <a:pt x="707481" y="97302"/>
                    <a:pt x="714722" y="99530"/>
                    <a:pt x="720850" y="108258"/>
                  </a:cubicBezTo>
                  <a:cubicBezTo>
                    <a:pt x="734406" y="127012"/>
                    <a:pt x="752975" y="140196"/>
                    <a:pt x="771915" y="153009"/>
                  </a:cubicBezTo>
                  <a:cubicBezTo>
                    <a:pt x="787699" y="163779"/>
                    <a:pt x="803854" y="173806"/>
                    <a:pt x="821309" y="181420"/>
                  </a:cubicBezTo>
                  <a:cubicBezTo>
                    <a:pt x="828551" y="184576"/>
                    <a:pt x="835978" y="188476"/>
                    <a:pt x="843592" y="189776"/>
                  </a:cubicBezTo>
                  <a:cubicBezTo>
                    <a:pt x="865132" y="193675"/>
                    <a:pt x="884629" y="203331"/>
                    <a:pt x="904127" y="212058"/>
                  </a:cubicBezTo>
                  <a:cubicBezTo>
                    <a:pt x="924553" y="221157"/>
                    <a:pt x="945721" y="227285"/>
                    <a:pt x="967447" y="231927"/>
                  </a:cubicBezTo>
                  <a:cubicBezTo>
                    <a:pt x="979517" y="234527"/>
                    <a:pt x="991401" y="237684"/>
                    <a:pt x="1003285" y="240469"/>
                  </a:cubicBezTo>
                  <a:cubicBezTo>
                    <a:pt x="1005142" y="240840"/>
                    <a:pt x="1006999" y="241583"/>
                    <a:pt x="1008670" y="241398"/>
                  </a:cubicBezTo>
                  <a:cubicBezTo>
                    <a:pt x="1024640" y="239541"/>
                    <a:pt x="1038195" y="248639"/>
                    <a:pt x="1052865" y="249568"/>
                  </a:cubicBezTo>
                  <a:cubicBezTo>
                    <a:pt x="1055836" y="256438"/>
                    <a:pt x="1053793" y="262566"/>
                    <a:pt x="1053236" y="268508"/>
                  </a:cubicBezTo>
                  <a:close/>
                </a:path>
              </a:pathLst>
            </a:custGeom>
            <a:solidFill>
              <a:srgbClr val="ABCCD1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0" name="Полилиния: фигура 1359">
              <a:extLst>
                <a:ext uri="{FF2B5EF4-FFF2-40B4-BE49-F238E27FC236}">
                  <a16:creationId xmlns:a16="http://schemas.microsoft.com/office/drawing/2014/main" id="{45E6C172-C727-1F58-BA1D-31A87DD3E7E5}"/>
                </a:ext>
              </a:extLst>
            </p:cNvPr>
            <p:cNvSpPr/>
            <p:nvPr/>
          </p:nvSpPr>
          <p:spPr>
            <a:xfrm>
              <a:off x="11412824" y="2857840"/>
              <a:ext cx="87995" cy="246284"/>
            </a:xfrm>
            <a:custGeom>
              <a:avLst/>
              <a:gdLst>
                <a:gd name="connsiteX0" fmla="*/ 74090 w 87995"/>
                <a:gd name="connsiteY0" fmla="*/ 127384 h 246284"/>
                <a:gd name="connsiteX1" fmla="*/ 57563 w 87995"/>
                <a:gd name="connsiteY1" fmla="*/ 21726 h 246284"/>
                <a:gd name="connsiteX2" fmla="*/ 53478 w 87995"/>
                <a:gd name="connsiteY2" fmla="*/ 11884 h 246284"/>
                <a:gd name="connsiteX3" fmla="*/ 185 w 87995"/>
                <a:gd name="connsiteY3" fmla="*/ 0 h 246284"/>
                <a:gd name="connsiteX4" fmla="*/ 8541 w 87995"/>
                <a:gd name="connsiteY4" fmla="*/ 60721 h 246284"/>
                <a:gd name="connsiteX5" fmla="*/ 16897 w 87995"/>
                <a:gd name="connsiteY5" fmla="*/ 120699 h 246284"/>
                <a:gd name="connsiteX6" fmla="*/ 25439 w 87995"/>
                <a:gd name="connsiteY6" fmla="*/ 180863 h 246284"/>
                <a:gd name="connsiteX7" fmla="*/ 36580 w 87995"/>
                <a:gd name="connsiteY7" fmla="*/ 241212 h 246284"/>
                <a:gd name="connsiteX8" fmla="*/ 87831 w 87995"/>
                <a:gd name="connsiteY8" fmla="*/ 244740 h 246284"/>
                <a:gd name="connsiteX9" fmla="*/ 87831 w 87995"/>
                <a:gd name="connsiteY9" fmla="*/ 235270 h 246284"/>
                <a:gd name="connsiteX10" fmla="*/ 74090 w 87995"/>
                <a:gd name="connsiteY10" fmla="*/ 127384 h 246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995" h="246284">
                  <a:moveTo>
                    <a:pt x="74090" y="127384"/>
                  </a:moveTo>
                  <a:cubicBezTo>
                    <a:pt x="69076" y="92102"/>
                    <a:pt x="63320" y="57007"/>
                    <a:pt x="57563" y="21726"/>
                  </a:cubicBezTo>
                  <a:cubicBezTo>
                    <a:pt x="57006" y="18383"/>
                    <a:pt x="54778" y="15227"/>
                    <a:pt x="53478" y="11884"/>
                  </a:cubicBezTo>
                  <a:cubicBezTo>
                    <a:pt x="35466" y="7799"/>
                    <a:pt x="18197" y="4085"/>
                    <a:pt x="185" y="0"/>
                  </a:cubicBezTo>
                  <a:cubicBezTo>
                    <a:pt x="-1486" y="21540"/>
                    <a:pt x="8727" y="40109"/>
                    <a:pt x="8541" y="60721"/>
                  </a:cubicBezTo>
                  <a:cubicBezTo>
                    <a:pt x="8355" y="80590"/>
                    <a:pt x="13926" y="100644"/>
                    <a:pt x="16897" y="120699"/>
                  </a:cubicBezTo>
                  <a:cubicBezTo>
                    <a:pt x="19868" y="140753"/>
                    <a:pt x="22096" y="160808"/>
                    <a:pt x="25439" y="180863"/>
                  </a:cubicBezTo>
                  <a:cubicBezTo>
                    <a:pt x="28781" y="200731"/>
                    <a:pt x="32866" y="220600"/>
                    <a:pt x="36580" y="241212"/>
                  </a:cubicBezTo>
                  <a:cubicBezTo>
                    <a:pt x="52735" y="246968"/>
                    <a:pt x="69447" y="247340"/>
                    <a:pt x="87831" y="244740"/>
                  </a:cubicBezTo>
                  <a:cubicBezTo>
                    <a:pt x="87831" y="241026"/>
                    <a:pt x="88202" y="238055"/>
                    <a:pt x="87831" y="235270"/>
                  </a:cubicBezTo>
                  <a:cubicBezTo>
                    <a:pt x="83374" y="199246"/>
                    <a:pt x="79289" y="163222"/>
                    <a:pt x="74090" y="127384"/>
                  </a:cubicBezTo>
                  <a:close/>
                </a:path>
              </a:pathLst>
            </a:custGeom>
            <a:solidFill>
              <a:srgbClr val="F7FAEC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1" name="Полилиния: фигура 1360">
              <a:extLst>
                <a:ext uri="{FF2B5EF4-FFF2-40B4-BE49-F238E27FC236}">
                  <a16:creationId xmlns:a16="http://schemas.microsoft.com/office/drawing/2014/main" id="{EBADE94C-2B7D-8063-0647-447462B2B065}"/>
                </a:ext>
              </a:extLst>
            </p:cNvPr>
            <p:cNvSpPr/>
            <p:nvPr/>
          </p:nvSpPr>
          <p:spPr>
            <a:xfrm>
              <a:off x="11563232" y="3555489"/>
              <a:ext cx="96001" cy="86707"/>
            </a:xfrm>
            <a:custGeom>
              <a:avLst/>
              <a:gdLst>
                <a:gd name="connsiteX0" fmla="*/ 79661 w 96001"/>
                <a:gd name="connsiteY0" fmla="*/ 36014 h 86707"/>
                <a:gd name="connsiteX1" fmla="*/ 67406 w 96001"/>
                <a:gd name="connsiteY1" fmla="*/ 13731 h 86707"/>
                <a:gd name="connsiteX2" fmla="*/ 61835 w 96001"/>
                <a:gd name="connsiteY2" fmla="*/ 4261 h 86707"/>
                <a:gd name="connsiteX3" fmla="*/ 30082 w 96001"/>
                <a:gd name="connsiteY3" fmla="*/ 4261 h 86707"/>
                <a:gd name="connsiteX4" fmla="*/ 0 w 96001"/>
                <a:gd name="connsiteY4" fmla="*/ 918 h 86707"/>
                <a:gd name="connsiteX5" fmla="*/ 743 w 96001"/>
                <a:gd name="connsiteY5" fmla="*/ 4632 h 86707"/>
                <a:gd name="connsiteX6" fmla="*/ 40852 w 96001"/>
                <a:gd name="connsiteY6" fmla="*/ 36014 h 86707"/>
                <a:gd name="connsiteX7" fmla="*/ 59792 w 96001"/>
                <a:gd name="connsiteY7" fmla="*/ 50126 h 86707"/>
                <a:gd name="connsiteX8" fmla="*/ 86903 w 96001"/>
                <a:gd name="connsiteY8" fmla="*/ 80022 h 86707"/>
                <a:gd name="connsiteX9" fmla="*/ 96002 w 96001"/>
                <a:gd name="connsiteY9" fmla="*/ 86707 h 86707"/>
                <a:gd name="connsiteX10" fmla="*/ 79661 w 96001"/>
                <a:gd name="connsiteY10" fmla="*/ 36014 h 86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6001" h="86707">
                  <a:moveTo>
                    <a:pt x="79661" y="36014"/>
                  </a:moveTo>
                  <a:cubicBezTo>
                    <a:pt x="75019" y="28958"/>
                    <a:pt x="71491" y="21159"/>
                    <a:pt x="67406" y="13731"/>
                  </a:cubicBezTo>
                  <a:cubicBezTo>
                    <a:pt x="65734" y="10574"/>
                    <a:pt x="63692" y="7603"/>
                    <a:pt x="61835" y="4261"/>
                  </a:cubicBezTo>
                  <a:cubicBezTo>
                    <a:pt x="50879" y="4261"/>
                    <a:pt x="40481" y="4075"/>
                    <a:pt x="30082" y="4261"/>
                  </a:cubicBezTo>
                  <a:cubicBezTo>
                    <a:pt x="19869" y="4447"/>
                    <a:pt x="10399" y="-2424"/>
                    <a:pt x="0" y="918"/>
                  </a:cubicBezTo>
                  <a:cubicBezTo>
                    <a:pt x="186" y="2404"/>
                    <a:pt x="186" y="3704"/>
                    <a:pt x="743" y="4632"/>
                  </a:cubicBezTo>
                  <a:cubicBezTo>
                    <a:pt x="11513" y="18373"/>
                    <a:pt x="24883" y="28958"/>
                    <a:pt x="40852" y="36014"/>
                  </a:cubicBezTo>
                  <a:cubicBezTo>
                    <a:pt x="48465" y="39356"/>
                    <a:pt x="54407" y="43999"/>
                    <a:pt x="59792" y="50126"/>
                  </a:cubicBezTo>
                  <a:cubicBezTo>
                    <a:pt x="68705" y="60154"/>
                    <a:pt x="77804" y="70181"/>
                    <a:pt x="86903" y="80022"/>
                  </a:cubicBezTo>
                  <a:cubicBezTo>
                    <a:pt x="89317" y="82436"/>
                    <a:pt x="92474" y="84108"/>
                    <a:pt x="96002" y="86707"/>
                  </a:cubicBezTo>
                  <a:cubicBezTo>
                    <a:pt x="95631" y="70367"/>
                    <a:pt x="88389" y="49383"/>
                    <a:pt x="79661" y="36014"/>
                  </a:cubicBezTo>
                  <a:close/>
                </a:path>
              </a:pathLst>
            </a:custGeom>
            <a:solidFill>
              <a:srgbClr val="7098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2" name="Полилиния: фигура 1361">
              <a:extLst>
                <a:ext uri="{FF2B5EF4-FFF2-40B4-BE49-F238E27FC236}">
                  <a16:creationId xmlns:a16="http://schemas.microsoft.com/office/drawing/2014/main" id="{5F85CEA7-5ACC-58B0-A3DA-0CCC83ABCBE3}"/>
                </a:ext>
              </a:extLst>
            </p:cNvPr>
            <p:cNvSpPr/>
            <p:nvPr/>
          </p:nvSpPr>
          <p:spPr>
            <a:xfrm>
              <a:off x="11453907" y="3662733"/>
              <a:ext cx="202355" cy="155665"/>
            </a:xfrm>
            <a:custGeom>
              <a:avLst/>
              <a:gdLst>
                <a:gd name="connsiteX0" fmla="*/ 157047 w 202355"/>
                <a:gd name="connsiteY0" fmla="*/ 262 h 155665"/>
                <a:gd name="connsiteX1" fmla="*/ 107654 w 202355"/>
                <a:gd name="connsiteY1" fmla="*/ 3604 h 155665"/>
                <a:gd name="connsiteX2" fmla="*/ 21493 w 202355"/>
                <a:gd name="connsiteY2" fmla="*/ 819 h 155665"/>
                <a:gd name="connsiteX3" fmla="*/ 1253 w 202355"/>
                <a:gd name="connsiteY3" fmla="*/ 2304 h 155665"/>
                <a:gd name="connsiteX4" fmla="*/ 6638 w 202355"/>
                <a:gd name="connsiteY4" fmla="*/ 50584 h 155665"/>
                <a:gd name="connsiteX5" fmla="*/ 7009 w 202355"/>
                <a:gd name="connsiteY5" fmla="*/ 50769 h 155665"/>
                <a:gd name="connsiteX6" fmla="*/ 36906 w 202355"/>
                <a:gd name="connsiteY6" fmla="*/ 42228 h 155665"/>
                <a:gd name="connsiteX7" fmla="*/ 40805 w 202355"/>
                <a:gd name="connsiteY7" fmla="*/ 46313 h 155665"/>
                <a:gd name="connsiteX8" fmla="*/ 12952 w 202355"/>
                <a:gd name="connsiteY8" fmla="*/ 53555 h 155665"/>
                <a:gd name="connsiteX9" fmla="*/ 7009 w 202355"/>
                <a:gd name="connsiteY9" fmla="*/ 50769 h 155665"/>
                <a:gd name="connsiteX10" fmla="*/ 6824 w 202355"/>
                <a:gd name="connsiteY10" fmla="*/ 50955 h 155665"/>
                <a:gd name="connsiteX11" fmla="*/ 6638 w 202355"/>
                <a:gd name="connsiteY11" fmla="*/ 50769 h 155665"/>
                <a:gd name="connsiteX12" fmla="*/ 6452 w 202355"/>
                <a:gd name="connsiteY12" fmla="*/ 50584 h 155665"/>
                <a:gd name="connsiteX13" fmla="*/ 6267 w 202355"/>
                <a:gd name="connsiteY13" fmla="*/ 50398 h 155665"/>
                <a:gd name="connsiteX14" fmla="*/ 7752 w 202355"/>
                <a:gd name="connsiteY14" fmla="*/ 59497 h 155665"/>
                <a:gd name="connsiteX15" fmla="*/ 36906 w 202355"/>
                <a:gd name="connsiteY15" fmla="*/ 128945 h 155665"/>
                <a:gd name="connsiteX16" fmla="*/ 44148 w 202355"/>
                <a:gd name="connsiteY16" fmla="*/ 137301 h 155665"/>
                <a:gd name="connsiteX17" fmla="*/ 56589 w 202355"/>
                <a:gd name="connsiteY17" fmla="*/ 148257 h 155665"/>
                <a:gd name="connsiteX18" fmla="*/ 83885 w 202355"/>
                <a:gd name="connsiteY18" fmla="*/ 149000 h 155665"/>
                <a:gd name="connsiteX19" fmla="*/ 90570 w 202355"/>
                <a:gd name="connsiteY19" fmla="*/ 142686 h 155665"/>
                <a:gd name="connsiteX20" fmla="*/ 117310 w 202355"/>
                <a:gd name="connsiteY20" fmla="*/ 114832 h 155665"/>
                <a:gd name="connsiteX21" fmla="*/ 157233 w 202355"/>
                <a:gd name="connsiteY21" fmla="*/ 73981 h 155665"/>
                <a:gd name="connsiteX22" fmla="*/ 202356 w 202355"/>
                <a:gd name="connsiteY22" fmla="*/ 15302 h 155665"/>
                <a:gd name="connsiteX23" fmla="*/ 193257 w 202355"/>
                <a:gd name="connsiteY23" fmla="*/ 3233 h 155665"/>
                <a:gd name="connsiteX24" fmla="*/ 157047 w 202355"/>
                <a:gd name="connsiteY24" fmla="*/ 262 h 155665"/>
                <a:gd name="connsiteX25" fmla="*/ 70144 w 202355"/>
                <a:gd name="connsiteY25" fmla="*/ 44456 h 155665"/>
                <a:gd name="connsiteX26" fmla="*/ 95027 w 202355"/>
                <a:gd name="connsiteY26" fmla="*/ 35543 h 155665"/>
                <a:gd name="connsiteX27" fmla="*/ 98369 w 202355"/>
                <a:gd name="connsiteY27" fmla="*/ 43156 h 155665"/>
                <a:gd name="connsiteX28" fmla="*/ 69773 w 202355"/>
                <a:gd name="connsiteY28" fmla="*/ 46870 h 155665"/>
                <a:gd name="connsiteX29" fmla="*/ 70144 w 202355"/>
                <a:gd name="connsiteY29" fmla="*/ 44456 h 155665"/>
                <a:gd name="connsiteX30" fmla="*/ 14251 w 202355"/>
                <a:gd name="connsiteY30" fmla="*/ 24587 h 155665"/>
                <a:gd name="connsiteX31" fmla="*/ 12209 w 202355"/>
                <a:gd name="connsiteY31" fmla="*/ 21987 h 155665"/>
                <a:gd name="connsiteX32" fmla="*/ 37834 w 202355"/>
                <a:gd name="connsiteY32" fmla="*/ 11589 h 155665"/>
                <a:gd name="connsiteX33" fmla="*/ 49904 w 202355"/>
                <a:gd name="connsiteY33" fmla="*/ 14560 h 155665"/>
                <a:gd name="connsiteX34" fmla="*/ 14251 w 202355"/>
                <a:gd name="connsiteY34" fmla="*/ 24587 h 155665"/>
                <a:gd name="connsiteX35" fmla="*/ 31706 w 202355"/>
                <a:gd name="connsiteY35" fmla="*/ 80480 h 155665"/>
                <a:gd name="connsiteX36" fmla="*/ 32635 w 202355"/>
                <a:gd name="connsiteY36" fmla="*/ 77323 h 155665"/>
                <a:gd name="connsiteX37" fmla="*/ 78686 w 202355"/>
                <a:gd name="connsiteY37" fmla="*/ 69710 h 155665"/>
                <a:gd name="connsiteX38" fmla="*/ 31706 w 202355"/>
                <a:gd name="connsiteY38" fmla="*/ 80480 h 155665"/>
                <a:gd name="connsiteX39" fmla="*/ 53989 w 202355"/>
                <a:gd name="connsiteY39" fmla="*/ 117989 h 155665"/>
                <a:gd name="connsiteX40" fmla="*/ 41362 w 202355"/>
                <a:gd name="connsiteY40" fmla="*/ 119660 h 155665"/>
                <a:gd name="connsiteX41" fmla="*/ 70516 w 202355"/>
                <a:gd name="connsiteY41" fmla="*/ 100534 h 155665"/>
                <a:gd name="connsiteX42" fmla="*/ 53989 w 202355"/>
                <a:gd name="connsiteY42" fmla="*/ 117989 h 155665"/>
                <a:gd name="connsiteX43" fmla="*/ 72558 w 202355"/>
                <a:gd name="connsiteY43" fmla="*/ 120403 h 155665"/>
                <a:gd name="connsiteX44" fmla="*/ 100040 w 202355"/>
                <a:gd name="connsiteY44" fmla="*/ 106291 h 155665"/>
                <a:gd name="connsiteX45" fmla="*/ 72558 w 202355"/>
                <a:gd name="connsiteY45" fmla="*/ 120403 h 155665"/>
                <a:gd name="connsiteX46" fmla="*/ 131793 w 202355"/>
                <a:gd name="connsiteY46" fmla="*/ 62096 h 155665"/>
                <a:gd name="connsiteX47" fmla="*/ 107654 w 202355"/>
                <a:gd name="connsiteY47" fmla="*/ 74352 h 155665"/>
                <a:gd name="connsiteX48" fmla="*/ 104311 w 202355"/>
                <a:gd name="connsiteY48" fmla="*/ 73795 h 155665"/>
                <a:gd name="connsiteX49" fmla="*/ 132536 w 202355"/>
                <a:gd name="connsiteY49" fmla="*/ 59125 h 155665"/>
                <a:gd name="connsiteX50" fmla="*/ 131793 w 202355"/>
                <a:gd name="connsiteY50" fmla="*/ 62096 h 155665"/>
                <a:gd name="connsiteX51" fmla="*/ 128080 w 202355"/>
                <a:gd name="connsiteY51" fmla="*/ 24587 h 155665"/>
                <a:gd name="connsiteX52" fmla="*/ 97255 w 202355"/>
                <a:gd name="connsiteY52" fmla="*/ 24401 h 155665"/>
                <a:gd name="connsiteX53" fmla="*/ 104311 w 202355"/>
                <a:gd name="connsiteY53" fmla="*/ 18459 h 155665"/>
                <a:gd name="connsiteX54" fmla="*/ 135136 w 202355"/>
                <a:gd name="connsiteY54" fmla="*/ 18273 h 155665"/>
                <a:gd name="connsiteX55" fmla="*/ 128080 w 202355"/>
                <a:gd name="connsiteY55" fmla="*/ 24587 h 155665"/>
                <a:gd name="connsiteX56" fmla="*/ 157604 w 202355"/>
                <a:gd name="connsiteY56" fmla="*/ 34986 h 155665"/>
                <a:gd name="connsiteX57" fmla="*/ 137550 w 202355"/>
                <a:gd name="connsiteY57" fmla="*/ 30529 h 155665"/>
                <a:gd name="connsiteX58" fmla="*/ 163361 w 202355"/>
                <a:gd name="connsiteY58" fmla="*/ 27001 h 155665"/>
                <a:gd name="connsiteX59" fmla="*/ 157604 w 202355"/>
                <a:gd name="connsiteY59" fmla="*/ 34986 h 155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02355" h="155665">
                  <a:moveTo>
                    <a:pt x="157047" y="262"/>
                  </a:moveTo>
                  <a:cubicBezTo>
                    <a:pt x="140335" y="-853"/>
                    <a:pt x="123994" y="3604"/>
                    <a:pt x="107654" y="3604"/>
                  </a:cubicBezTo>
                  <a:cubicBezTo>
                    <a:pt x="78872" y="3604"/>
                    <a:pt x="50090" y="5646"/>
                    <a:pt x="21493" y="819"/>
                  </a:cubicBezTo>
                  <a:cubicBezTo>
                    <a:pt x="14994" y="-296"/>
                    <a:pt x="8124" y="-667"/>
                    <a:pt x="1253" y="2304"/>
                  </a:cubicBezTo>
                  <a:cubicBezTo>
                    <a:pt x="-790" y="19202"/>
                    <a:pt x="-1161" y="35357"/>
                    <a:pt x="6638" y="50584"/>
                  </a:cubicBezTo>
                  <a:cubicBezTo>
                    <a:pt x="6824" y="50584"/>
                    <a:pt x="6824" y="50769"/>
                    <a:pt x="7009" y="50769"/>
                  </a:cubicBezTo>
                  <a:cubicBezTo>
                    <a:pt x="14994" y="41299"/>
                    <a:pt x="26693" y="44270"/>
                    <a:pt x="36906" y="42228"/>
                  </a:cubicBezTo>
                  <a:cubicBezTo>
                    <a:pt x="37648" y="42042"/>
                    <a:pt x="39134" y="44456"/>
                    <a:pt x="40805" y="46313"/>
                  </a:cubicBezTo>
                  <a:cubicBezTo>
                    <a:pt x="31892" y="51698"/>
                    <a:pt x="22422" y="52812"/>
                    <a:pt x="12952" y="53555"/>
                  </a:cubicBezTo>
                  <a:cubicBezTo>
                    <a:pt x="11095" y="53740"/>
                    <a:pt x="9052" y="51883"/>
                    <a:pt x="7009" y="50769"/>
                  </a:cubicBezTo>
                  <a:cubicBezTo>
                    <a:pt x="7009" y="50769"/>
                    <a:pt x="6824" y="50955"/>
                    <a:pt x="6824" y="50955"/>
                  </a:cubicBezTo>
                  <a:lnTo>
                    <a:pt x="6638" y="50769"/>
                  </a:lnTo>
                  <a:cubicBezTo>
                    <a:pt x="6638" y="50769"/>
                    <a:pt x="6638" y="50769"/>
                    <a:pt x="6452" y="50584"/>
                  </a:cubicBezTo>
                  <a:lnTo>
                    <a:pt x="6267" y="50398"/>
                  </a:lnTo>
                  <a:cubicBezTo>
                    <a:pt x="6824" y="53369"/>
                    <a:pt x="7195" y="56526"/>
                    <a:pt x="7752" y="59497"/>
                  </a:cubicBezTo>
                  <a:cubicBezTo>
                    <a:pt x="13137" y="84379"/>
                    <a:pt x="27807" y="105548"/>
                    <a:pt x="36906" y="128945"/>
                  </a:cubicBezTo>
                  <a:cubicBezTo>
                    <a:pt x="38205" y="132102"/>
                    <a:pt x="41362" y="134701"/>
                    <a:pt x="44148" y="137301"/>
                  </a:cubicBezTo>
                  <a:cubicBezTo>
                    <a:pt x="48047" y="141200"/>
                    <a:pt x="52318" y="144729"/>
                    <a:pt x="56589" y="148257"/>
                  </a:cubicBezTo>
                  <a:cubicBezTo>
                    <a:pt x="67544" y="157913"/>
                    <a:pt x="72187" y="158098"/>
                    <a:pt x="83885" y="149000"/>
                  </a:cubicBezTo>
                  <a:cubicBezTo>
                    <a:pt x="86299" y="147143"/>
                    <a:pt x="88342" y="144729"/>
                    <a:pt x="90570" y="142686"/>
                  </a:cubicBezTo>
                  <a:cubicBezTo>
                    <a:pt x="100040" y="133959"/>
                    <a:pt x="108768" y="124488"/>
                    <a:pt x="117310" y="114832"/>
                  </a:cubicBezTo>
                  <a:cubicBezTo>
                    <a:pt x="129751" y="100534"/>
                    <a:pt x="144420" y="88093"/>
                    <a:pt x="157233" y="73981"/>
                  </a:cubicBezTo>
                  <a:cubicBezTo>
                    <a:pt x="173759" y="55969"/>
                    <a:pt x="189543" y="37214"/>
                    <a:pt x="202356" y="15302"/>
                  </a:cubicBezTo>
                  <a:cubicBezTo>
                    <a:pt x="199199" y="11032"/>
                    <a:pt x="195857" y="6761"/>
                    <a:pt x="193257" y="3233"/>
                  </a:cubicBezTo>
                  <a:cubicBezTo>
                    <a:pt x="180259" y="2118"/>
                    <a:pt x="168746" y="1004"/>
                    <a:pt x="157047" y="262"/>
                  </a:cubicBezTo>
                  <a:close/>
                  <a:moveTo>
                    <a:pt x="70144" y="44456"/>
                  </a:moveTo>
                  <a:cubicBezTo>
                    <a:pt x="77572" y="39257"/>
                    <a:pt x="85556" y="34986"/>
                    <a:pt x="95027" y="35543"/>
                  </a:cubicBezTo>
                  <a:cubicBezTo>
                    <a:pt x="98369" y="35728"/>
                    <a:pt x="100226" y="38328"/>
                    <a:pt x="98369" y="43156"/>
                  </a:cubicBezTo>
                  <a:cubicBezTo>
                    <a:pt x="89085" y="42970"/>
                    <a:pt x="80357" y="50027"/>
                    <a:pt x="69773" y="46870"/>
                  </a:cubicBezTo>
                  <a:cubicBezTo>
                    <a:pt x="69958" y="45570"/>
                    <a:pt x="69958" y="44641"/>
                    <a:pt x="70144" y="44456"/>
                  </a:cubicBezTo>
                  <a:close/>
                  <a:moveTo>
                    <a:pt x="14251" y="24587"/>
                  </a:moveTo>
                  <a:cubicBezTo>
                    <a:pt x="13694" y="24587"/>
                    <a:pt x="12952" y="22916"/>
                    <a:pt x="12209" y="21987"/>
                  </a:cubicBezTo>
                  <a:cubicBezTo>
                    <a:pt x="18522" y="15859"/>
                    <a:pt x="18522" y="15859"/>
                    <a:pt x="37834" y="11589"/>
                  </a:cubicBezTo>
                  <a:cubicBezTo>
                    <a:pt x="40248" y="11032"/>
                    <a:pt x="40248" y="11032"/>
                    <a:pt x="49904" y="14560"/>
                  </a:cubicBezTo>
                  <a:cubicBezTo>
                    <a:pt x="37091" y="21616"/>
                    <a:pt x="25764" y="23473"/>
                    <a:pt x="14251" y="24587"/>
                  </a:cubicBezTo>
                  <a:close/>
                  <a:moveTo>
                    <a:pt x="31706" y="80480"/>
                  </a:moveTo>
                  <a:cubicBezTo>
                    <a:pt x="31892" y="79366"/>
                    <a:pt x="31892" y="77509"/>
                    <a:pt x="32635" y="77323"/>
                  </a:cubicBezTo>
                  <a:cubicBezTo>
                    <a:pt x="46376" y="71752"/>
                    <a:pt x="60860" y="69895"/>
                    <a:pt x="78686" y="69710"/>
                  </a:cubicBezTo>
                  <a:cubicBezTo>
                    <a:pt x="64202" y="82337"/>
                    <a:pt x="60488" y="83079"/>
                    <a:pt x="31706" y="80480"/>
                  </a:cubicBezTo>
                  <a:close/>
                  <a:moveTo>
                    <a:pt x="53989" y="117989"/>
                  </a:moveTo>
                  <a:cubicBezTo>
                    <a:pt x="50832" y="120403"/>
                    <a:pt x="46933" y="123003"/>
                    <a:pt x="41362" y="119660"/>
                  </a:cubicBezTo>
                  <a:cubicBezTo>
                    <a:pt x="48975" y="110190"/>
                    <a:pt x="59188" y="104991"/>
                    <a:pt x="70516" y="100534"/>
                  </a:cubicBezTo>
                  <a:cubicBezTo>
                    <a:pt x="68287" y="109819"/>
                    <a:pt x="60303" y="113161"/>
                    <a:pt x="53989" y="117989"/>
                  </a:cubicBezTo>
                  <a:close/>
                  <a:moveTo>
                    <a:pt x="72558" y="120403"/>
                  </a:moveTo>
                  <a:cubicBezTo>
                    <a:pt x="78500" y="111490"/>
                    <a:pt x="86299" y="107591"/>
                    <a:pt x="100040" y="106291"/>
                  </a:cubicBezTo>
                  <a:cubicBezTo>
                    <a:pt x="84442" y="120960"/>
                    <a:pt x="84442" y="120960"/>
                    <a:pt x="72558" y="120403"/>
                  </a:cubicBezTo>
                  <a:close/>
                  <a:moveTo>
                    <a:pt x="131793" y="62096"/>
                  </a:moveTo>
                  <a:cubicBezTo>
                    <a:pt x="123809" y="66367"/>
                    <a:pt x="115824" y="70452"/>
                    <a:pt x="107654" y="74352"/>
                  </a:cubicBezTo>
                  <a:cubicBezTo>
                    <a:pt x="106911" y="74723"/>
                    <a:pt x="105425" y="73981"/>
                    <a:pt x="104311" y="73795"/>
                  </a:cubicBezTo>
                  <a:cubicBezTo>
                    <a:pt x="107468" y="62839"/>
                    <a:pt x="121023" y="55783"/>
                    <a:pt x="132536" y="59125"/>
                  </a:cubicBezTo>
                  <a:cubicBezTo>
                    <a:pt x="132350" y="60054"/>
                    <a:pt x="132350" y="61725"/>
                    <a:pt x="131793" y="62096"/>
                  </a:cubicBezTo>
                  <a:close/>
                  <a:moveTo>
                    <a:pt x="128080" y="24587"/>
                  </a:moveTo>
                  <a:cubicBezTo>
                    <a:pt x="118609" y="26629"/>
                    <a:pt x="109139" y="27001"/>
                    <a:pt x="97255" y="24401"/>
                  </a:cubicBezTo>
                  <a:cubicBezTo>
                    <a:pt x="100597" y="21430"/>
                    <a:pt x="102454" y="18459"/>
                    <a:pt x="104311" y="18459"/>
                  </a:cubicBezTo>
                  <a:cubicBezTo>
                    <a:pt x="113224" y="17902"/>
                    <a:pt x="122323" y="18273"/>
                    <a:pt x="135136" y="18273"/>
                  </a:cubicBezTo>
                  <a:cubicBezTo>
                    <a:pt x="131236" y="21616"/>
                    <a:pt x="129936" y="24216"/>
                    <a:pt x="128080" y="24587"/>
                  </a:cubicBezTo>
                  <a:close/>
                  <a:moveTo>
                    <a:pt x="157604" y="34986"/>
                  </a:moveTo>
                  <a:cubicBezTo>
                    <a:pt x="148134" y="37028"/>
                    <a:pt x="143121" y="35914"/>
                    <a:pt x="137550" y="30529"/>
                  </a:cubicBezTo>
                  <a:cubicBezTo>
                    <a:pt x="146463" y="27744"/>
                    <a:pt x="154448" y="23844"/>
                    <a:pt x="163361" y="27001"/>
                  </a:cubicBezTo>
                  <a:cubicBezTo>
                    <a:pt x="164846" y="32757"/>
                    <a:pt x="161318" y="34243"/>
                    <a:pt x="157604" y="34986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3" name="Полилиния: фигура 1362">
              <a:extLst>
                <a:ext uri="{FF2B5EF4-FFF2-40B4-BE49-F238E27FC236}">
                  <a16:creationId xmlns:a16="http://schemas.microsoft.com/office/drawing/2014/main" id="{45F08EB4-F9EA-5F72-E76F-D82DD783ACFF}"/>
                </a:ext>
              </a:extLst>
            </p:cNvPr>
            <p:cNvSpPr/>
            <p:nvPr/>
          </p:nvSpPr>
          <p:spPr>
            <a:xfrm>
              <a:off x="11492620" y="3243891"/>
              <a:ext cx="125390" cy="308597"/>
            </a:xfrm>
            <a:custGeom>
              <a:avLst/>
              <a:gdLst>
                <a:gd name="connsiteX0" fmla="*/ 22889 w 125390"/>
                <a:gd name="connsiteY0" fmla="*/ 59792 h 308597"/>
                <a:gd name="connsiteX1" fmla="*/ 8777 w 125390"/>
                <a:gd name="connsiteY1" fmla="*/ 81518 h 308597"/>
                <a:gd name="connsiteX2" fmla="*/ 9334 w 125390"/>
                <a:gd name="connsiteY2" fmla="*/ 129426 h 308597"/>
                <a:gd name="connsiteX3" fmla="*/ 1535 w 125390"/>
                <a:gd name="connsiteY3" fmla="*/ 148181 h 308597"/>
                <a:gd name="connsiteX4" fmla="*/ 11005 w 125390"/>
                <a:gd name="connsiteY4" fmla="*/ 169721 h 308597"/>
                <a:gd name="connsiteX5" fmla="*/ 18247 w 125390"/>
                <a:gd name="connsiteY5" fmla="*/ 186805 h 308597"/>
                <a:gd name="connsiteX6" fmla="*/ 1721 w 125390"/>
                <a:gd name="connsiteY6" fmla="*/ 191633 h 308597"/>
                <a:gd name="connsiteX7" fmla="*/ 25489 w 125390"/>
                <a:gd name="connsiteY7" fmla="*/ 234898 h 308597"/>
                <a:gd name="connsiteX8" fmla="*/ 27903 w 125390"/>
                <a:gd name="connsiteY8" fmla="*/ 240283 h 308597"/>
                <a:gd name="connsiteX9" fmla="*/ 16947 w 125390"/>
                <a:gd name="connsiteY9" fmla="*/ 249382 h 308597"/>
                <a:gd name="connsiteX10" fmla="*/ 25861 w 125390"/>
                <a:gd name="connsiteY10" fmla="*/ 269994 h 308597"/>
                <a:gd name="connsiteX11" fmla="*/ 31803 w 125390"/>
                <a:gd name="connsiteY11" fmla="*/ 279093 h 308597"/>
                <a:gd name="connsiteX12" fmla="*/ 42944 w 125390"/>
                <a:gd name="connsiteY12" fmla="*/ 294876 h 308597"/>
                <a:gd name="connsiteX13" fmla="*/ 51857 w 125390"/>
                <a:gd name="connsiteY13" fmla="*/ 301561 h 308597"/>
                <a:gd name="connsiteX14" fmla="*/ 84167 w 125390"/>
                <a:gd name="connsiteY14" fmla="*/ 304904 h 308597"/>
                <a:gd name="connsiteX15" fmla="*/ 115363 w 125390"/>
                <a:gd name="connsiteY15" fmla="*/ 308432 h 308597"/>
                <a:gd name="connsiteX16" fmla="*/ 125391 w 125390"/>
                <a:gd name="connsiteY16" fmla="*/ 303975 h 308597"/>
                <a:gd name="connsiteX17" fmla="*/ 116292 w 125390"/>
                <a:gd name="connsiteY17" fmla="*/ 286706 h 308597"/>
                <a:gd name="connsiteX18" fmla="*/ 91409 w 125390"/>
                <a:gd name="connsiteY18" fmla="*/ 267394 h 308597"/>
                <a:gd name="connsiteX19" fmla="*/ 36816 w 125390"/>
                <a:gd name="connsiteY19" fmla="*/ 241583 h 308597"/>
                <a:gd name="connsiteX20" fmla="*/ 32174 w 125390"/>
                <a:gd name="connsiteY20" fmla="*/ 235084 h 308597"/>
                <a:gd name="connsiteX21" fmla="*/ 41644 w 125390"/>
                <a:gd name="connsiteY21" fmla="*/ 234713 h 308597"/>
                <a:gd name="connsiteX22" fmla="*/ 70612 w 125390"/>
                <a:gd name="connsiteY22" fmla="*/ 251053 h 308597"/>
                <a:gd name="connsiteX23" fmla="*/ 89552 w 125390"/>
                <a:gd name="connsiteY23" fmla="*/ 258110 h 308597"/>
                <a:gd name="connsiteX24" fmla="*/ 99951 w 125390"/>
                <a:gd name="connsiteY24" fmla="*/ 257924 h 308597"/>
                <a:gd name="connsiteX25" fmla="*/ 85838 w 125390"/>
                <a:gd name="connsiteY25" fmla="*/ 214658 h 308597"/>
                <a:gd name="connsiteX26" fmla="*/ 69498 w 125390"/>
                <a:gd name="connsiteY26" fmla="*/ 196646 h 308597"/>
                <a:gd name="connsiteX27" fmla="*/ 21218 w 125390"/>
                <a:gd name="connsiteY27" fmla="*/ 163408 h 308597"/>
                <a:gd name="connsiteX28" fmla="*/ 17133 w 125390"/>
                <a:gd name="connsiteY28" fmla="*/ 157465 h 308597"/>
                <a:gd name="connsiteX29" fmla="*/ 17504 w 125390"/>
                <a:gd name="connsiteY29" fmla="*/ 154123 h 308597"/>
                <a:gd name="connsiteX30" fmla="*/ 22147 w 125390"/>
                <a:gd name="connsiteY30" fmla="*/ 152823 h 308597"/>
                <a:gd name="connsiteX31" fmla="*/ 29574 w 125390"/>
                <a:gd name="connsiteY31" fmla="*/ 158022 h 308597"/>
                <a:gd name="connsiteX32" fmla="*/ 51671 w 125390"/>
                <a:gd name="connsiteY32" fmla="*/ 177520 h 308597"/>
                <a:gd name="connsiteX33" fmla="*/ 74511 w 125390"/>
                <a:gd name="connsiteY33" fmla="*/ 188476 h 308597"/>
                <a:gd name="connsiteX34" fmla="*/ 75997 w 125390"/>
                <a:gd name="connsiteY34" fmla="*/ 184948 h 308597"/>
                <a:gd name="connsiteX35" fmla="*/ 66527 w 125390"/>
                <a:gd name="connsiteY35" fmla="*/ 137968 h 308597"/>
                <a:gd name="connsiteX36" fmla="*/ 59099 w 125390"/>
                <a:gd name="connsiteY36" fmla="*/ 127941 h 308597"/>
                <a:gd name="connsiteX37" fmla="*/ 21218 w 125390"/>
                <a:gd name="connsiteY37" fmla="*/ 83375 h 308597"/>
                <a:gd name="connsiteX38" fmla="*/ 20104 w 125390"/>
                <a:gd name="connsiteY38" fmla="*/ 72605 h 308597"/>
                <a:gd name="connsiteX39" fmla="*/ 29017 w 125390"/>
                <a:gd name="connsiteY39" fmla="*/ 78918 h 308597"/>
                <a:gd name="connsiteX40" fmla="*/ 47958 w 125390"/>
                <a:gd name="connsiteY40" fmla="*/ 106215 h 308597"/>
                <a:gd name="connsiteX41" fmla="*/ 59470 w 125390"/>
                <a:gd name="connsiteY41" fmla="*/ 114200 h 308597"/>
                <a:gd name="connsiteX42" fmla="*/ 51486 w 125390"/>
                <a:gd name="connsiteY42" fmla="*/ 57935 h 308597"/>
                <a:gd name="connsiteX43" fmla="*/ 38859 w 125390"/>
                <a:gd name="connsiteY43" fmla="*/ 0 h 308597"/>
                <a:gd name="connsiteX44" fmla="*/ 22889 w 125390"/>
                <a:gd name="connsiteY44" fmla="*/ 59792 h 308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5390" h="308597">
                  <a:moveTo>
                    <a:pt x="22889" y="59792"/>
                  </a:moveTo>
                  <a:cubicBezTo>
                    <a:pt x="9520" y="68148"/>
                    <a:pt x="8963" y="68148"/>
                    <a:pt x="8777" y="81518"/>
                  </a:cubicBezTo>
                  <a:cubicBezTo>
                    <a:pt x="8406" y="96745"/>
                    <a:pt x="9148" y="112157"/>
                    <a:pt x="9334" y="129426"/>
                  </a:cubicBezTo>
                  <a:cubicBezTo>
                    <a:pt x="-3293" y="130169"/>
                    <a:pt x="50" y="139268"/>
                    <a:pt x="1535" y="148181"/>
                  </a:cubicBezTo>
                  <a:cubicBezTo>
                    <a:pt x="3021" y="156351"/>
                    <a:pt x="5620" y="163408"/>
                    <a:pt x="11005" y="169721"/>
                  </a:cubicBezTo>
                  <a:cubicBezTo>
                    <a:pt x="14905" y="174363"/>
                    <a:pt x="18990" y="179005"/>
                    <a:pt x="18247" y="186805"/>
                  </a:cubicBezTo>
                  <a:cubicBezTo>
                    <a:pt x="13048" y="188290"/>
                    <a:pt x="8034" y="189776"/>
                    <a:pt x="1721" y="191633"/>
                  </a:cubicBezTo>
                  <a:cubicBezTo>
                    <a:pt x="7106" y="208159"/>
                    <a:pt x="10262" y="224685"/>
                    <a:pt x="25489" y="234898"/>
                  </a:cubicBezTo>
                  <a:cubicBezTo>
                    <a:pt x="26789" y="235641"/>
                    <a:pt x="26975" y="238055"/>
                    <a:pt x="27903" y="240283"/>
                  </a:cubicBezTo>
                  <a:cubicBezTo>
                    <a:pt x="24189" y="243440"/>
                    <a:pt x="20475" y="246411"/>
                    <a:pt x="16947" y="249382"/>
                  </a:cubicBezTo>
                  <a:cubicBezTo>
                    <a:pt x="17504" y="257738"/>
                    <a:pt x="21775" y="263866"/>
                    <a:pt x="25861" y="269994"/>
                  </a:cubicBezTo>
                  <a:cubicBezTo>
                    <a:pt x="27903" y="272965"/>
                    <a:pt x="31617" y="275936"/>
                    <a:pt x="31803" y="279093"/>
                  </a:cubicBezTo>
                  <a:cubicBezTo>
                    <a:pt x="32174" y="287263"/>
                    <a:pt x="37745" y="290791"/>
                    <a:pt x="42944" y="294876"/>
                  </a:cubicBezTo>
                  <a:cubicBezTo>
                    <a:pt x="46658" y="298033"/>
                    <a:pt x="50743" y="300633"/>
                    <a:pt x="51857" y="301561"/>
                  </a:cubicBezTo>
                  <a:cubicBezTo>
                    <a:pt x="64670" y="302861"/>
                    <a:pt x="74511" y="303789"/>
                    <a:pt x="84167" y="304904"/>
                  </a:cubicBezTo>
                  <a:cubicBezTo>
                    <a:pt x="94566" y="306018"/>
                    <a:pt x="104965" y="307503"/>
                    <a:pt x="115363" y="308432"/>
                  </a:cubicBezTo>
                  <a:cubicBezTo>
                    <a:pt x="118706" y="308803"/>
                    <a:pt x="122791" y="308989"/>
                    <a:pt x="125391" y="303975"/>
                  </a:cubicBezTo>
                  <a:cubicBezTo>
                    <a:pt x="122420" y="298590"/>
                    <a:pt x="118520" y="293019"/>
                    <a:pt x="116292" y="286706"/>
                  </a:cubicBezTo>
                  <a:cubicBezTo>
                    <a:pt x="112021" y="274822"/>
                    <a:pt x="103108" y="269622"/>
                    <a:pt x="91409" y="267394"/>
                  </a:cubicBezTo>
                  <a:cubicBezTo>
                    <a:pt x="70983" y="263495"/>
                    <a:pt x="53900" y="252353"/>
                    <a:pt x="36816" y="241583"/>
                  </a:cubicBezTo>
                  <a:cubicBezTo>
                    <a:pt x="34774" y="240283"/>
                    <a:pt x="33660" y="237312"/>
                    <a:pt x="32174" y="235084"/>
                  </a:cubicBezTo>
                  <a:cubicBezTo>
                    <a:pt x="36259" y="231927"/>
                    <a:pt x="38859" y="233227"/>
                    <a:pt x="41644" y="234713"/>
                  </a:cubicBezTo>
                  <a:cubicBezTo>
                    <a:pt x="51300" y="240098"/>
                    <a:pt x="60770" y="246040"/>
                    <a:pt x="70612" y="251053"/>
                  </a:cubicBezTo>
                  <a:cubicBezTo>
                    <a:pt x="76554" y="254024"/>
                    <a:pt x="83053" y="256253"/>
                    <a:pt x="89552" y="258110"/>
                  </a:cubicBezTo>
                  <a:cubicBezTo>
                    <a:pt x="92523" y="259038"/>
                    <a:pt x="96051" y="257924"/>
                    <a:pt x="99951" y="257924"/>
                  </a:cubicBezTo>
                  <a:cubicBezTo>
                    <a:pt x="94937" y="242697"/>
                    <a:pt x="89552" y="228771"/>
                    <a:pt x="85838" y="214658"/>
                  </a:cubicBezTo>
                  <a:cubicBezTo>
                    <a:pt x="83425" y="205188"/>
                    <a:pt x="78411" y="199989"/>
                    <a:pt x="69498" y="196646"/>
                  </a:cubicBezTo>
                  <a:cubicBezTo>
                    <a:pt x="50557" y="189776"/>
                    <a:pt x="35331" y="177520"/>
                    <a:pt x="21218" y="163408"/>
                  </a:cubicBezTo>
                  <a:cubicBezTo>
                    <a:pt x="19547" y="161736"/>
                    <a:pt x="18247" y="159508"/>
                    <a:pt x="17133" y="157465"/>
                  </a:cubicBezTo>
                  <a:cubicBezTo>
                    <a:pt x="16762" y="156537"/>
                    <a:pt x="16762" y="154494"/>
                    <a:pt x="17504" y="154123"/>
                  </a:cubicBezTo>
                  <a:cubicBezTo>
                    <a:pt x="18804" y="153195"/>
                    <a:pt x="21033" y="152266"/>
                    <a:pt x="22147" y="152823"/>
                  </a:cubicBezTo>
                  <a:cubicBezTo>
                    <a:pt x="24932" y="154123"/>
                    <a:pt x="27346" y="155980"/>
                    <a:pt x="29574" y="158022"/>
                  </a:cubicBezTo>
                  <a:cubicBezTo>
                    <a:pt x="37002" y="164522"/>
                    <a:pt x="43872" y="171392"/>
                    <a:pt x="51671" y="177520"/>
                  </a:cubicBezTo>
                  <a:cubicBezTo>
                    <a:pt x="58356" y="182719"/>
                    <a:pt x="65413" y="187919"/>
                    <a:pt x="74511" y="188476"/>
                  </a:cubicBezTo>
                  <a:cubicBezTo>
                    <a:pt x="75068" y="186990"/>
                    <a:pt x="76183" y="185876"/>
                    <a:pt x="75997" y="184948"/>
                  </a:cubicBezTo>
                  <a:cubicBezTo>
                    <a:pt x="73026" y="169164"/>
                    <a:pt x="70241" y="153566"/>
                    <a:pt x="66527" y="137968"/>
                  </a:cubicBezTo>
                  <a:cubicBezTo>
                    <a:pt x="65598" y="134254"/>
                    <a:pt x="62442" y="129798"/>
                    <a:pt x="59099" y="127941"/>
                  </a:cubicBezTo>
                  <a:cubicBezTo>
                    <a:pt x="40530" y="117913"/>
                    <a:pt x="32360" y="99530"/>
                    <a:pt x="21218" y="83375"/>
                  </a:cubicBezTo>
                  <a:cubicBezTo>
                    <a:pt x="19918" y="81332"/>
                    <a:pt x="20475" y="77990"/>
                    <a:pt x="20104" y="72605"/>
                  </a:cubicBezTo>
                  <a:cubicBezTo>
                    <a:pt x="24561" y="75576"/>
                    <a:pt x="27532" y="76690"/>
                    <a:pt x="29017" y="78918"/>
                  </a:cubicBezTo>
                  <a:cubicBezTo>
                    <a:pt x="35516" y="87832"/>
                    <a:pt x="41458" y="97116"/>
                    <a:pt x="47958" y="106215"/>
                  </a:cubicBezTo>
                  <a:cubicBezTo>
                    <a:pt x="50743" y="110114"/>
                    <a:pt x="53157" y="114757"/>
                    <a:pt x="59470" y="114200"/>
                  </a:cubicBezTo>
                  <a:cubicBezTo>
                    <a:pt x="56499" y="95445"/>
                    <a:pt x="52043" y="76876"/>
                    <a:pt x="51486" y="57935"/>
                  </a:cubicBezTo>
                  <a:cubicBezTo>
                    <a:pt x="51114" y="45308"/>
                    <a:pt x="44244" y="14484"/>
                    <a:pt x="38859" y="0"/>
                  </a:cubicBezTo>
                  <a:cubicBezTo>
                    <a:pt x="29389" y="19497"/>
                    <a:pt x="26418" y="39923"/>
                    <a:pt x="22889" y="59792"/>
                  </a:cubicBezTo>
                  <a:close/>
                </a:path>
              </a:pathLst>
            </a:custGeom>
            <a:solidFill>
              <a:srgbClr val="7098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4" name="Полилиния: фигура 1363">
              <a:extLst>
                <a:ext uri="{FF2B5EF4-FFF2-40B4-BE49-F238E27FC236}">
                  <a16:creationId xmlns:a16="http://schemas.microsoft.com/office/drawing/2014/main" id="{4CA80082-403E-7289-FB11-53DA1466BC09}"/>
                </a:ext>
              </a:extLst>
            </p:cNvPr>
            <p:cNvSpPr/>
            <p:nvPr/>
          </p:nvSpPr>
          <p:spPr>
            <a:xfrm>
              <a:off x="12315464" y="2808447"/>
              <a:ext cx="95092" cy="185036"/>
            </a:xfrm>
            <a:custGeom>
              <a:avLst/>
              <a:gdLst>
                <a:gd name="connsiteX0" fmla="*/ 83189 w 95092"/>
                <a:gd name="connsiteY0" fmla="*/ 123298 h 185036"/>
                <a:gd name="connsiteX1" fmla="*/ 55336 w 95092"/>
                <a:gd name="connsiteY1" fmla="*/ 57193 h 185036"/>
                <a:gd name="connsiteX2" fmla="*/ 23954 w 95092"/>
                <a:gd name="connsiteY2" fmla="*/ 0 h 185036"/>
                <a:gd name="connsiteX3" fmla="*/ 0 w 95092"/>
                <a:gd name="connsiteY3" fmla="*/ 178820 h 185036"/>
                <a:gd name="connsiteX4" fmla="*/ 33796 w 95092"/>
                <a:gd name="connsiteY4" fmla="*/ 184019 h 185036"/>
                <a:gd name="connsiteX5" fmla="*/ 81332 w 95092"/>
                <a:gd name="connsiteY5" fmla="*/ 169535 h 185036"/>
                <a:gd name="connsiteX6" fmla="*/ 92288 w 95092"/>
                <a:gd name="connsiteY6" fmla="*/ 139268 h 185036"/>
                <a:gd name="connsiteX7" fmla="*/ 83189 w 95092"/>
                <a:gd name="connsiteY7" fmla="*/ 123298 h 185036"/>
                <a:gd name="connsiteX8" fmla="*/ 29153 w 95092"/>
                <a:gd name="connsiteY8" fmla="*/ 156351 h 185036"/>
                <a:gd name="connsiteX9" fmla="*/ 27111 w 95092"/>
                <a:gd name="connsiteY9" fmla="*/ 160622 h 185036"/>
                <a:gd name="connsiteX10" fmla="*/ 23954 w 95092"/>
                <a:gd name="connsiteY10" fmla="*/ 161922 h 185036"/>
                <a:gd name="connsiteX11" fmla="*/ 20983 w 95092"/>
                <a:gd name="connsiteY11" fmla="*/ 160251 h 185036"/>
                <a:gd name="connsiteX12" fmla="*/ 15227 w 95092"/>
                <a:gd name="connsiteY12" fmla="*/ 137782 h 185036"/>
                <a:gd name="connsiteX13" fmla="*/ 17084 w 95092"/>
                <a:gd name="connsiteY13" fmla="*/ 134997 h 185036"/>
                <a:gd name="connsiteX14" fmla="*/ 21911 w 95092"/>
                <a:gd name="connsiteY14" fmla="*/ 135740 h 185036"/>
                <a:gd name="connsiteX15" fmla="*/ 29153 w 95092"/>
                <a:gd name="connsiteY15" fmla="*/ 156351 h 185036"/>
                <a:gd name="connsiteX16" fmla="*/ 31196 w 95092"/>
                <a:gd name="connsiteY16" fmla="*/ 68520 h 185036"/>
                <a:gd name="connsiteX17" fmla="*/ 22469 w 95092"/>
                <a:gd name="connsiteY17" fmla="*/ 45680 h 185036"/>
                <a:gd name="connsiteX18" fmla="*/ 26182 w 95092"/>
                <a:gd name="connsiteY18" fmla="*/ 42337 h 185036"/>
                <a:gd name="connsiteX19" fmla="*/ 30453 w 95092"/>
                <a:gd name="connsiteY19" fmla="*/ 45865 h 185036"/>
                <a:gd name="connsiteX20" fmla="*/ 36767 w 95092"/>
                <a:gd name="connsiteY20" fmla="*/ 64435 h 185036"/>
                <a:gd name="connsiteX21" fmla="*/ 34353 w 95092"/>
                <a:gd name="connsiteY21" fmla="*/ 68891 h 185036"/>
                <a:gd name="connsiteX22" fmla="*/ 31196 w 95092"/>
                <a:gd name="connsiteY22" fmla="*/ 68520 h 185036"/>
                <a:gd name="connsiteX23" fmla="*/ 51436 w 95092"/>
                <a:gd name="connsiteY23" fmla="*/ 129612 h 185036"/>
                <a:gd name="connsiteX24" fmla="*/ 48094 w 95092"/>
                <a:gd name="connsiteY24" fmla="*/ 129612 h 185036"/>
                <a:gd name="connsiteX25" fmla="*/ 34724 w 95092"/>
                <a:gd name="connsiteY25" fmla="*/ 103244 h 185036"/>
                <a:gd name="connsiteX26" fmla="*/ 37695 w 95092"/>
                <a:gd name="connsiteY26" fmla="*/ 99530 h 185036"/>
                <a:gd name="connsiteX27" fmla="*/ 41409 w 95092"/>
                <a:gd name="connsiteY27" fmla="*/ 100830 h 185036"/>
                <a:gd name="connsiteX28" fmla="*/ 53479 w 95092"/>
                <a:gd name="connsiteY28" fmla="*/ 125155 h 185036"/>
                <a:gd name="connsiteX29" fmla="*/ 51436 w 95092"/>
                <a:gd name="connsiteY29" fmla="*/ 129612 h 185036"/>
                <a:gd name="connsiteX30" fmla="*/ 79661 w 95092"/>
                <a:gd name="connsiteY30" fmla="*/ 140568 h 185036"/>
                <a:gd name="connsiteX31" fmla="*/ 76504 w 95092"/>
                <a:gd name="connsiteY31" fmla="*/ 141125 h 185036"/>
                <a:gd name="connsiteX32" fmla="*/ 62763 w 95092"/>
                <a:gd name="connsiteY32" fmla="*/ 125155 h 185036"/>
                <a:gd name="connsiteX33" fmla="*/ 64249 w 95092"/>
                <a:gd name="connsiteY33" fmla="*/ 119585 h 185036"/>
                <a:gd name="connsiteX34" fmla="*/ 80961 w 95092"/>
                <a:gd name="connsiteY34" fmla="*/ 136111 h 185036"/>
                <a:gd name="connsiteX35" fmla="*/ 79661 w 95092"/>
                <a:gd name="connsiteY35" fmla="*/ 140568 h 185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95092" h="185036">
                  <a:moveTo>
                    <a:pt x="83189" y="123298"/>
                  </a:moveTo>
                  <a:cubicBezTo>
                    <a:pt x="73533" y="101387"/>
                    <a:pt x="63321" y="79661"/>
                    <a:pt x="55336" y="57193"/>
                  </a:cubicBezTo>
                  <a:cubicBezTo>
                    <a:pt x="48280" y="37324"/>
                    <a:pt x="35096" y="21540"/>
                    <a:pt x="23954" y="0"/>
                  </a:cubicBezTo>
                  <a:cubicBezTo>
                    <a:pt x="12256" y="61278"/>
                    <a:pt x="5942" y="119399"/>
                    <a:pt x="0" y="178820"/>
                  </a:cubicBezTo>
                  <a:cubicBezTo>
                    <a:pt x="11884" y="184948"/>
                    <a:pt x="23211" y="186247"/>
                    <a:pt x="33796" y="184019"/>
                  </a:cubicBezTo>
                  <a:cubicBezTo>
                    <a:pt x="49951" y="180491"/>
                    <a:pt x="65734" y="175106"/>
                    <a:pt x="81332" y="169535"/>
                  </a:cubicBezTo>
                  <a:cubicBezTo>
                    <a:pt x="93959" y="165079"/>
                    <a:pt x="98602" y="151152"/>
                    <a:pt x="92288" y="139268"/>
                  </a:cubicBezTo>
                  <a:cubicBezTo>
                    <a:pt x="89688" y="133697"/>
                    <a:pt x="85603" y="128869"/>
                    <a:pt x="83189" y="123298"/>
                  </a:cubicBezTo>
                  <a:close/>
                  <a:moveTo>
                    <a:pt x="29153" y="156351"/>
                  </a:moveTo>
                  <a:cubicBezTo>
                    <a:pt x="28596" y="157465"/>
                    <a:pt x="28225" y="159137"/>
                    <a:pt x="27111" y="160622"/>
                  </a:cubicBezTo>
                  <a:cubicBezTo>
                    <a:pt x="26554" y="161365"/>
                    <a:pt x="25068" y="162108"/>
                    <a:pt x="23954" y="161922"/>
                  </a:cubicBezTo>
                  <a:cubicBezTo>
                    <a:pt x="22840" y="161922"/>
                    <a:pt x="21169" y="161179"/>
                    <a:pt x="20983" y="160251"/>
                  </a:cubicBezTo>
                  <a:cubicBezTo>
                    <a:pt x="18940" y="152823"/>
                    <a:pt x="16898" y="145396"/>
                    <a:pt x="15227" y="137782"/>
                  </a:cubicBezTo>
                  <a:cubicBezTo>
                    <a:pt x="15041" y="137039"/>
                    <a:pt x="16341" y="135183"/>
                    <a:pt x="17084" y="134997"/>
                  </a:cubicBezTo>
                  <a:cubicBezTo>
                    <a:pt x="18755" y="134811"/>
                    <a:pt x="20983" y="134811"/>
                    <a:pt x="21911" y="135740"/>
                  </a:cubicBezTo>
                  <a:cubicBezTo>
                    <a:pt x="26739" y="141496"/>
                    <a:pt x="29896" y="147995"/>
                    <a:pt x="29153" y="156351"/>
                  </a:cubicBezTo>
                  <a:close/>
                  <a:moveTo>
                    <a:pt x="31196" y="68520"/>
                  </a:moveTo>
                  <a:cubicBezTo>
                    <a:pt x="25625" y="62021"/>
                    <a:pt x="22283" y="54407"/>
                    <a:pt x="22469" y="45680"/>
                  </a:cubicBezTo>
                  <a:cubicBezTo>
                    <a:pt x="22469" y="44566"/>
                    <a:pt x="24697" y="43452"/>
                    <a:pt x="26182" y="42337"/>
                  </a:cubicBezTo>
                  <a:cubicBezTo>
                    <a:pt x="27854" y="43637"/>
                    <a:pt x="30082" y="44380"/>
                    <a:pt x="30453" y="45865"/>
                  </a:cubicBezTo>
                  <a:cubicBezTo>
                    <a:pt x="32867" y="51993"/>
                    <a:pt x="35096" y="58121"/>
                    <a:pt x="36767" y="64435"/>
                  </a:cubicBezTo>
                  <a:cubicBezTo>
                    <a:pt x="37138" y="65549"/>
                    <a:pt x="35467" y="67591"/>
                    <a:pt x="34353" y="68891"/>
                  </a:cubicBezTo>
                  <a:cubicBezTo>
                    <a:pt x="33796" y="69262"/>
                    <a:pt x="31567" y="69077"/>
                    <a:pt x="31196" y="68520"/>
                  </a:cubicBezTo>
                  <a:close/>
                  <a:moveTo>
                    <a:pt x="51436" y="129612"/>
                  </a:moveTo>
                  <a:cubicBezTo>
                    <a:pt x="50879" y="130169"/>
                    <a:pt x="48837" y="130169"/>
                    <a:pt x="48094" y="129612"/>
                  </a:cubicBezTo>
                  <a:cubicBezTo>
                    <a:pt x="38995" y="123298"/>
                    <a:pt x="35281" y="114014"/>
                    <a:pt x="34724" y="103244"/>
                  </a:cubicBezTo>
                  <a:cubicBezTo>
                    <a:pt x="34724" y="101944"/>
                    <a:pt x="36767" y="100644"/>
                    <a:pt x="37695" y="99530"/>
                  </a:cubicBezTo>
                  <a:cubicBezTo>
                    <a:pt x="39366" y="100087"/>
                    <a:pt x="41038" y="100087"/>
                    <a:pt x="41409" y="100830"/>
                  </a:cubicBezTo>
                  <a:cubicBezTo>
                    <a:pt x="45494" y="108815"/>
                    <a:pt x="49579" y="116985"/>
                    <a:pt x="53479" y="125155"/>
                  </a:cubicBezTo>
                  <a:cubicBezTo>
                    <a:pt x="54036" y="126269"/>
                    <a:pt x="52550" y="128498"/>
                    <a:pt x="51436" y="129612"/>
                  </a:cubicBezTo>
                  <a:close/>
                  <a:moveTo>
                    <a:pt x="79661" y="140568"/>
                  </a:moveTo>
                  <a:cubicBezTo>
                    <a:pt x="79290" y="141125"/>
                    <a:pt x="77247" y="141496"/>
                    <a:pt x="76504" y="141125"/>
                  </a:cubicBezTo>
                  <a:cubicBezTo>
                    <a:pt x="69448" y="137968"/>
                    <a:pt x="64806" y="132583"/>
                    <a:pt x="62763" y="125155"/>
                  </a:cubicBezTo>
                  <a:cubicBezTo>
                    <a:pt x="62392" y="123670"/>
                    <a:pt x="63506" y="121813"/>
                    <a:pt x="64249" y="119585"/>
                  </a:cubicBezTo>
                  <a:cubicBezTo>
                    <a:pt x="72605" y="122741"/>
                    <a:pt x="76504" y="129798"/>
                    <a:pt x="80961" y="136111"/>
                  </a:cubicBezTo>
                  <a:cubicBezTo>
                    <a:pt x="81332" y="136854"/>
                    <a:pt x="80404" y="139268"/>
                    <a:pt x="79661" y="140568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5" name="Полилиния: фигура 1364">
              <a:extLst>
                <a:ext uri="{FF2B5EF4-FFF2-40B4-BE49-F238E27FC236}">
                  <a16:creationId xmlns:a16="http://schemas.microsoft.com/office/drawing/2014/main" id="{93660C88-2DD3-1B53-610B-0DE29D14A0E2}"/>
                </a:ext>
              </a:extLst>
            </p:cNvPr>
            <p:cNvSpPr/>
            <p:nvPr/>
          </p:nvSpPr>
          <p:spPr>
            <a:xfrm>
              <a:off x="11459988" y="3111265"/>
              <a:ext cx="53107" cy="46753"/>
            </a:xfrm>
            <a:custGeom>
              <a:avLst/>
              <a:gdLst>
                <a:gd name="connsiteX0" fmla="*/ 0 w 53107"/>
                <a:gd name="connsiteY0" fmla="*/ 1528 h 46753"/>
                <a:gd name="connsiteX1" fmla="*/ 1300 w 53107"/>
                <a:gd name="connsiteY1" fmla="*/ 38852 h 46753"/>
                <a:gd name="connsiteX2" fmla="*/ 53107 w 53107"/>
                <a:gd name="connsiteY2" fmla="*/ 45166 h 46753"/>
                <a:gd name="connsiteX3" fmla="*/ 42152 w 53107"/>
                <a:gd name="connsiteY3" fmla="*/ 971 h 46753"/>
                <a:gd name="connsiteX4" fmla="*/ 0 w 53107"/>
                <a:gd name="connsiteY4" fmla="*/ 1528 h 4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107" h="46753">
                  <a:moveTo>
                    <a:pt x="0" y="1528"/>
                  </a:moveTo>
                  <a:cubicBezTo>
                    <a:pt x="371" y="14341"/>
                    <a:pt x="928" y="26411"/>
                    <a:pt x="1300" y="38852"/>
                  </a:cubicBezTo>
                  <a:cubicBezTo>
                    <a:pt x="24697" y="46651"/>
                    <a:pt x="40295" y="48508"/>
                    <a:pt x="53107" y="45166"/>
                  </a:cubicBezTo>
                  <a:cubicBezTo>
                    <a:pt x="48280" y="31053"/>
                    <a:pt x="49579" y="15270"/>
                    <a:pt x="42152" y="971"/>
                  </a:cubicBezTo>
                  <a:cubicBezTo>
                    <a:pt x="27854" y="3571"/>
                    <a:pt x="13927" y="-2742"/>
                    <a:pt x="0" y="1528"/>
                  </a:cubicBezTo>
                  <a:close/>
                </a:path>
              </a:pathLst>
            </a:custGeom>
            <a:solidFill>
              <a:srgbClr val="F7FAEC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6" name="Полилиния: фигура 1365">
              <a:extLst>
                <a:ext uri="{FF2B5EF4-FFF2-40B4-BE49-F238E27FC236}">
                  <a16:creationId xmlns:a16="http://schemas.microsoft.com/office/drawing/2014/main" id="{7380EDD9-604B-736E-4D9F-9EF672646F87}"/>
                </a:ext>
              </a:extLst>
            </p:cNvPr>
            <p:cNvSpPr/>
            <p:nvPr/>
          </p:nvSpPr>
          <p:spPr>
            <a:xfrm>
              <a:off x="11502697" y="3016367"/>
              <a:ext cx="753160" cy="159962"/>
            </a:xfrm>
            <a:custGeom>
              <a:avLst/>
              <a:gdLst>
                <a:gd name="connsiteX0" fmla="*/ 739605 w 753160"/>
                <a:gd name="connsiteY0" fmla="*/ 50189 h 159962"/>
                <a:gd name="connsiteX1" fmla="*/ 708409 w 753160"/>
                <a:gd name="connsiteY1" fmla="*/ 34406 h 159962"/>
                <a:gd name="connsiteX2" fmla="*/ 622620 w 753160"/>
                <a:gd name="connsiteY2" fmla="*/ 12866 h 159962"/>
                <a:gd name="connsiteX3" fmla="*/ 558743 w 753160"/>
                <a:gd name="connsiteY3" fmla="*/ 4324 h 159962"/>
                <a:gd name="connsiteX4" fmla="*/ 483166 w 753160"/>
                <a:gd name="connsiteY4" fmla="*/ 2281 h 159962"/>
                <a:gd name="connsiteX5" fmla="*/ 446400 w 753160"/>
                <a:gd name="connsiteY5" fmla="*/ 982 h 159962"/>
                <a:gd name="connsiteX6" fmla="*/ 413347 w 753160"/>
                <a:gd name="connsiteY6" fmla="*/ 424 h 159962"/>
                <a:gd name="connsiteX7" fmla="*/ 393292 w 753160"/>
                <a:gd name="connsiteY7" fmla="*/ 2653 h 159962"/>
                <a:gd name="connsiteX8" fmla="*/ 319388 w 753160"/>
                <a:gd name="connsiteY8" fmla="*/ 3024 h 159962"/>
                <a:gd name="connsiteX9" fmla="*/ 144653 w 753160"/>
                <a:gd name="connsiteY9" fmla="*/ 10080 h 159962"/>
                <a:gd name="connsiteX10" fmla="*/ 12256 w 753160"/>
                <a:gd name="connsiteY10" fmla="*/ 20108 h 159962"/>
                <a:gd name="connsiteX11" fmla="*/ 0 w 753160"/>
                <a:gd name="connsiteY11" fmla="*/ 22707 h 159962"/>
                <a:gd name="connsiteX12" fmla="*/ 10027 w 753160"/>
                <a:gd name="connsiteY12" fmla="*/ 83242 h 159962"/>
                <a:gd name="connsiteX13" fmla="*/ 24883 w 753160"/>
                <a:gd name="connsiteY13" fmla="*/ 83242 h 159962"/>
                <a:gd name="connsiteX14" fmla="*/ 28782 w 753160"/>
                <a:gd name="connsiteY14" fmla="*/ 88999 h 159962"/>
                <a:gd name="connsiteX15" fmla="*/ 21169 w 753160"/>
                <a:gd name="connsiteY15" fmla="*/ 91784 h 159962"/>
                <a:gd name="connsiteX16" fmla="*/ 11698 w 753160"/>
                <a:gd name="connsiteY16" fmla="*/ 96983 h 159962"/>
                <a:gd name="connsiteX17" fmla="*/ 23211 w 753160"/>
                <a:gd name="connsiteY17" fmla="*/ 145634 h 159962"/>
                <a:gd name="connsiteX18" fmla="*/ 36952 w 753160"/>
                <a:gd name="connsiteY18" fmla="*/ 146934 h 159962"/>
                <a:gd name="connsiteX19" fmla="*/ 103244 w 753160"/>
                <a:gd name="connsiteY19" fmla="*/ 151205 h 159962"/>
                <a:gd name="connsiteX20" fmla="*/ 167678 w 753160"/>
                <a:gd name="connsiteY20" fmla="*/ 156961 h 159962"/>
                <a:gd name="connsiteX21" fmla="*/ 250682 w 753160"/>
                <a:gd name="connsiteY21" fmla="*/ 159932 h 159962"/>
                <a:gd name="connsiteX22" fmla="*/ 259781 w 753160"/>
                <a:gd name="connsiteY22" fmla="*/ 159190 h 159962"/>
                <a:gd name="connsiteX23" fmla="*/ 285592 w 753160"/>
                <a:gd name="connsiteY23" fmla="*/ 157518 h 159962"/>
                <a:gd name="connsiteX24" fmla="*/ 350212 w 753160"/>
                <a:gd name="connsiteY24" fmla="*/ 156776 h 159962"/>
                <a:gd name="connsiteX25" fmla="*/ 392550 w 753160"/>
                <a:gd name="connsiteY25" fmla="*/ 153433 h 159962"/>
                <a:gd name="connsiteX26" fmla="*/ 526804 w 753160"/>
                <a:gd name="connsiteY26" fmla="*/ 142292 h 159962"/>
                <a:gd name="connsiteX27" fmla="*/ 622620 w 753160"/>
                <a:gd name="connsiteY27" fmla="*/ 123166 h 159962"/>
                <a:gd name="connsiteX28" fmla="*/ 682969 w 753160"/>
                <a:gd name="connsiteY28" fmla="*/ 106082 h 159962"/>
                <a:gd name="connsiteX29" fmla="*/ 753160 w 753160"/>
                <a:gd name="connsiteY29" fmla="*/ 69130 h 159962"/>
                <a:gd name="connsiteX30" fmla="*/ 739605 w 753160"/>
                <a:gd name="connsiteY30" fmla="*/ 50189 h 159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53160" h="159962">
                  <a:moveTo>
                    <a:pt x="739605" y="50189"/>
                  </a:moveTo>
                  <a:cubicBezTo>
                    <a:pt x="729578" y="44247"/>
                    <a:pt x="719365" y="38120"/>
                    <a:pt x="708409" y="34406"/>
                  </a:cubicBezTo>
                  <a:cubicBezTo>
                    <a:pt x="680555" y="24750"/>
                    <a:pt x="651588" y="18436"/>
                    <a:pt x="622620" y="12866"/>
                  </a:cubicBezTo>
                  <a:cubicBezTo>
                    <a:pt x="601637" y="8780"/>
                    <a:pt x="580097" y="6367"/>
                    <a:pt x="558743" y="4324"/>
                  </a:cubicBezTo>
                  <a:cubicBezTo>
                    <a:pt x="533674" y="2096"/>
                    <a:pt x="508420" y="2653"/>
                    <a:pt x="483166" y="2281"/>
                  </a:cubicBezTo>
                  <a:cubicBezTo>
                    <a:pt x="470911" y="2096"/>
                    <a:pt x="458655" y="2838"/>
                    <a:pt x="446400" y="982"/>
                  </a:cubicBezTo>
                  <a:cubicBezTo>
                    <a:pt x="435630" y="-690"/>
                    <a:pt x="424303" y="239"/>
                    <a:pt x="413347" y="424"/>
                  </a:cubicBezTo>
                  <a:cubicBezTo>
                    <a:pt x="406662" y="610"/>
                    <a:pt x="399977" y="2467"/>
                    <a:pt x="393292" y="2653"/>
                  </a:cubicBezTo>
                  <a:cubicBezTo>
                    <a:pt x="368781" y="3024"/>
                    <a:pt x="344084" y="3395"/>
                    <a:pt x="319388" y="3024"/>
                  </a:cubicBezTo>
                  <a:cubicBezTo>
                    <a:pt x="251053" y="1724"/>
                    <a:pt x="215401" y="2467"/>
                    <a:pt x="144653" y="10080"/>
                  </a:cubicBezTo>
                  <a:cubicBezTo>
                    <a:pt x="100644" y="14908"/>
                    <a:pt x="56636" y="19922"/>
                    <a:pt x="12256" y="20108"/>
                  </a:cubicBezTo>
                  <a:cubicBezTo>
                    <a:pt x="8356" y="20108"/>
                    <a:pt x="4271" y="21779"/>
                    <a:pt x="0" y="22707"/>
                  </a:cubicBezTo>
                  <a:cubicBezTo>
                    <a:pt x="4642" y="43505"/>
                    <a:pt x="1857" y="64116"/>
                    <a:pt x="10027" y="83242"/>
                  </a:cubicBezTo>
                  <a:cubicBezTo>
                    <a:pt x="15227" y="83242"/>
                    <a:pt x="20055" y="83057"/>
                    <a:pt x="24883" y="83242"/>
                  </a:cubicBezTo>
                  <a:cubicBezTo>
                    <a:pt x="27668" y="83242"/>
                    <a:pt x="29339" y="84728"/>
                    <a:pt x="28782" y="88999"/>
                  </a:cubicBezTo>
                  <a:cubicBezTo>
                    <a:pt x="26554" y="89741"/>
                    <a:pt x="23768" y="90484"/>
                    <a:pt x="21169" y="91784"/>
                  </a:cubicBezTo>
                  <a:cubicBezTo>
                    <a:pt x="18012" y="93270"/>
                    <a:pt x="15041" y="95127"/>
                    <a:pt x="11698" y="96983"/>
                  </a:cubicBezTo>
                  <a:cubicBezTo>
                    <a:pt x="14484" y="114067"/>
                    <a:pt x="15412" y="130593"/>
                    <a:pt x="23211" y="145634"/>
                  </a:cubicBezTo>
                  <a:cubicBezTo>
                    <a:pt x="28596" y="146191"/>
                    <a:pt x="32867" y="146934"/>
                    <a:pt x="36952" y="146934"/>
                  </a:cubicBezTo>
                  <a:cubicBezTo>
                    <a:pt x="59050" y="147120"/>
                    <a:pt x="81147" y="148234"/>
                    <a:pt x="103244" y="151205"/>
                  </a:cubicBezTo>
                  <a:cubicBezTo>
                    <a:pt x="124598" y="154176"/>
                    <a:pt x="146138" y="155847"/>
                    <a:pt x="167678" y="156961"/>
                  </a:cubicBezTo>
                  <a:cubicBezTo>
                    <a:pt x="195346" y="158447"/>
                    <a:pt x="223014" y="159004"/>
                    <a:pt x="250682" y="159932"/>
                  </a:cubicBezTo>
                  <a:cubicBezTo>
                    <a:pt x="253653" y="160118"/>
                    <a:pt x="256810" y="159375"/>
                    <a:pt x="259781" y="159190"/>
                  </a:cubicBezTo>
                  <a:cubicBezTo>
                    <a:pt x="268323" y="158633"/>
                    <a:pt x="277050" y="157704"/>
                    <a:pt x="285592" y="157518"/>
                  </a:cubicBezTo>
                  <a:cubicBezTo>
                    <a:pt x="307132" y="157147"/>
                    <a:pt x="328672" y="157518"/>
                    <a:pt x="350212" y="156776"/>
                  </a:cubicBezTo>
                  <a:cubicBezTo>
                    <a:pt x="364325" y="156219"/>
                    <a:pt x="378437" y="153805"/>
                    <a:pt x="392550" y="153433"/>
                  </a:cubicBezTo>
                  <a:cubicBezTo>
                    <a:pt x="437487" y="151762"/>
                    <a:pt x="482238" y="148977"/>
                    <a:pt x="526804" y="142292"/>
                  </a:cubicBezTo>
                  <a:cubicBezTo>
                    <a:pt x="559114" y="137464"/>
                    <a:pt x="591238" y="131707"/>
                    <a:pt x="622620" y="123166"/>
                  </a:cubicBezTo>
                  <a:cubicBezTo>
                    <a:pt x="642860" y="117595"/>
                    <a:pt x="662729" y="111096"/>
                    <a:pt x="682969" y="106082"/>
                  </a:cubicBezTo>
                  <a:cubicBezTo>
                    <a:pt x="709152" y="99583"/>
                    <a:pt x="731992" y="86770"/>
                    <a:pt x="753160" y="69130"/>
                  </a:cubicBezTo>
                  <a:cubicBezTo>
                    <a:pt x="750746" y="59660"/>
                    <a:pt x="746104" y="53903"/>
                    <a:pt x="739605" y="50189"/>
                  </a:cubicBezTo>
                  <a:close/>
                </a:path>
              </a:pathLst>
            </a:custGeom>
            <a:solidFill>
              <a:srgbClr val="F1D761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7" name="Полилиния: фигура 1366">
              <a:extLst>
                <a:ext uri="{FF2B5EF4-FFF2-40B4-BE49-F238E27FC236}">
                  <a16:creationId xmlns:a16="http://schemas.microsoft.com/office/drawing/2014/main" id="{96608FB6-8D15-1D16-485C-7860BD2CFD51}"/>
                </a:ext>
              </a:extLst>
            </p:cNvPr>
            <p:cNvSpPr/>
            <p:nvPr/>
          </p:nvSpPr>
          <p:spPr>
            <a:xfrm>
              <a:off x="11468641" y="3180013"/>
              <a:ext cx="58131" cy="127383"/>
            </a:xfrm>
            <a:custGeom>
              <a:avLst/>
              <a:gdLst>
                <a:gd name="connsiteX0" fmla="*/ 49283 w 58131"/>
                <a:gd name="connsiteY0" fmla="*/ 8170 h 127383"/>
                <a:gd name="connsiteX1" fmla="*/ 1189 w 58131"/>
                <a:gd name="connsiteY1" fmla="*/ 0 h 127383"/>
                <a:gd name="connsiteX2" fmla="*/ 75 w 58131"/>
                <a:gd name="connsiteY2" fmla="*/ 11141 h 127383"/>
                <a:gd name="connsiteX3" fmla="*/ 19758 w 58131"/>
                <a:gd name="connsiteY3" fmla="*/ 125712 h 127383"/>
                <a:gd name="connsiteX4" fmla="*/ 22358 w 58131"/>
                <a:gd name="connsiteY4" fmla="*/ 127384 h 127383"/>
                <a:gd name="connsiteX5" fmla="*/ 37584 w 58131"/>
                <a:gd name="connsiteY5" fmla="*/ 106586 h 127383"/>
                <a:gd name="connsiteX6" fmla="*/ 56153 w 58131"/>
                <a:gd name="connsiteY6" fmla="*/ 53665 h 127383"/>
                <a:gd name="connsiteX7" fmla="*/ 58010 w 58131"/>
                <a:gd name="connsiteY7" fmla="*/ 44751 h 127383"/>
                <a:gd name="connsiteX8" fmla="*/ 49283 w 58131"/>
                <a:gd name="connsiteY8" fmla="*/ 8170 h 12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131" h="127383">
                  <a:moveTo>
                    <a:pt x="49283" y="8170"/>
                  </a:moveTo>
                  <a:cubicBezTo>
                    <a:pt x="33499" y="5385"/>
                    <a:pt x="17715" y="2785"/>
                    <a:pt x="1189" y="0"/>
                  </a:cubicBezTo>
                  <a:cubicBezTo>
                    <a:pt x="817" y="4085"/>
                    <a:pt x="-297" y="7799"/>
                    <a:pt x="75" y="11141"/>
                  </a:cubicBezTo>
                  <a:cubicBezTo>
                    <a:pt x="4717" y="49579"/>
                    <a:pt x="10845" y="87832"/>
                    <a:pt x="19758" y="125712"/>
                  </a:cubicBezTo>
                  <a:cubicBezTo>
                    <a:pt x="19944" y="126455"/>
                    <a:pt x="21429" y="126827"/>
                    <a:pt x="22358" y="127384"/>
                  </a:cubicBezTo>
                  <a:cubicBezTo>
                    <a:pt x="29228" y="110672"/>
                    <a:pt x="29228" y="110672"/>
                    <a:pt x="37584" y="106586"/>
                  </a:cubicBezTo>
                  <a:cubicBezTo>
                    <a:pt x="43898" y="88389"/>
                    <a:pt x="50025" y="71119"/>
                    <a:pt x="56153" y="53665"/>
                  </a:cubicBezTo>
                  <a:cubicBezTo>
                    <a:pt x="57082" y="50879"/>
                    <a:pt x="58567" y="47537"/>
                    <a:pt x="58010" y="44751"/>
                  </a:cubicBezTo>
                  <a:cubicBezTo>
                    <a:pt x="55410" y="32867"/>
                    <a:pt x="52254" y="21169"/>
                    <a:pt x="49283" y="8170"/>
                  </a:cubicBezTo>
                  <a:close/>
                </a:path>
              </a:pathLst>
            </a:custGeom>
            <a:solidFill>
              <a:srgbClr val="F7FAEC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8" name="Полилиния: фигура 1367">
              <a:extLst>
                <a:ext uri="{FF2B5EF4-FFF2-40B4-BE49-F238E27FC236}">
                  <a16:creationId xmlns:a16="http://schemas.microsoft.com/office/drawing/2014/main" id="{CCE7ADD1-DC41-0B84-8342-A18F7D337261}"/>
                </a:ext>
              </a:extLst>
            </p:cNvPr>
            <p:cNvSpPr/>
            <p:nvPr/>
          </p:nvSpPr>
          <p:spPr>
            <a:xfrm>
              <a:off x="11542435" y="3682306"/>
              <a:ext cx="149953" cy="194319"/>
            </a:xfrm>
            <a:custGeom>
              <a:avLst/>
              <a:gdLst>
                <a:gd name="connsiteX0" fmla="*/ 143724 w 149953"/>
                <a:gd name="connsiteY0" fmla="*/ 74091 h 194319"/>
                <a:gd name="connsiteX1" fmla="*/ 142982 w 149953"/>
                <a:gd name="connsiteY1" fmla="*/ 50136 h 194319"/>
                <a:gd name="connsiteX2" fmla="*/ 137040 w 149953"/>
                <a:gd name="connsiteY2" fmla="*/ 0 h 194319"/>
                <a:gd name="connsiteX3" fmla="*/ 116614 w 149953"/>
                <a:gd name="connsiteY3" fmla="*/ 10584 h 194319"/>
                <a:gd name="connsiteX4" fmla="*/ 92102 w 149953"/>
                <a:gd name="connsiteY4" fmla="*/ 40295 h 194319"/>
                <a:gd name="connsiteX5" fmla="*/ 87460 w 149953"/>
                <a:gd name="connsiteY5" fmla="*/ 46051 h 194319"/>
                <a:gd name="connsiteX6" fmla="*/ 55707 w 149953"/>
                <a:gd name="connsiteY6" fmla="*/ 81518 h 194319"/>
                <a:gd name="connsiteX7" fmla="*/ 23026 w 149953"/>
                <a:gd name="connsiteY7" fmla="*/ 113643 h 194319"/>
                <a:gd name="connsiteX8" fmla="*/ 1857 w 149953"/>
                <a:gd name="connsiteY8" fmla="*/ 141125 h 194319"/>
                <a:gd name="connsiteX9" fmla="*/ 0 w 149953"/>
                <a:gd name="connsiteY9" fmla="*/ 148552 h 194319"/>
                <a:gd name="connsiteX10" fmla="*/ 7985 w 149953"/>
                <a:gd name="connsiteY10" fmla="*/ 153195 h 194319"/>
                <a:gd name="connsiteX11" fmla="*/ 42337 w 149953"/>
                <a:gd name="connsiteY11" fmla="*/ 171021 h 194319"/>
                <a:gd name="connsiteX12" fmla="*/ 70934 w 149953"/>
                <a:gd name="connsiteY12" fmla="*/ 183276 h 194319"/>
                <a:gd name="connsiteX13" fmla="*/ 115871 w 149953"/>
                <a:gd name="connsiteY13" fmla="*/ 193118 h 194319"/>
                <a:gd name="connsiteX14" fmla="*/ 144096 w 149953"/>
                <a:gd name="connsiteY14" fmla="*/ 192004 h 194319"/>
                <a:gd name="connsiteX15" fmla="*/ 149481 w 149953"/>
                <a:gd name="connsiteY15" fmla="*/ 176777 h 194319"/>
                <a:gd name="connsiteX16" fmla="*/ 149295 w 149953"/>
                <a:gd name="connsiteY16" fmla="*/ 145581 h 194319"/>
                <a:gd name="connsiteX17" fmla="*/ 143724 w 149953"/>
                <a:gd name="connsiteY17" fmla="*/ 74091 h 194319"/>
                <a:gd name="connsiteX18" fmla="*/ 56636 w 149953"/>
                <a:gd name="connsiteY18" fmla="*/ 107700 h 194319"/>
                <a:gd name="connsiteX19" fmla="*/ 43266 w 149953"/>
                <a:gd name="connsiteY19" fmla="*/ 131655 h 194319"/>
                <a:gd name="connsiteX20" fmla="*/ 33796 w 149953"/>
                <a:gd name="connsiteY20" fmla="*/ 139454 h 194319"/>
                <a:gd name="connsiteX21" fmla="*/ 28968 w 149953"/>
                <a:gd name="connsiteY21" fmla="*/ 137968 h 194319"/>
                <a:gd name="connsiteX22" fmla="*/ 28596 w 149953"/>
                <a:gd name="connsiteY22" fmla="*/ 133140 h 194319"/>
                <a:gd name="connsiteX23" fmla="*/ 48651 w 149953"/>
                <a:gd name="connsiteY23" fmla="*/ 102687 h 194319"/>
                <a:gd name="connsiteX24" fmla="*/ 53850 w 149953"/>
                <a:gd name="connsiteY24" fmla="*/ 97116 h 194319"/>
                <a:gd name="connsiteX25" fmla="*/ 58121 w 149953"/>
                <a:gd name="connsiteY25" fmla="*/ 100459 h 194319"/>
                <a:gd name="connsiteX26" fmla="*/ 56636 w 149953"/>
                <a:gd name="connsiteY26" fmla="*/ 107700 h 194319"/>
                <a:gd name="connsiteX27" fmla="*/ 70934 w 149953"/>
                <a:gd name="connsiteY27" fmla="*/ 162851 h 194319"/>
                <a:gd name="connsiteX28" fmla="*/ 66477 w 149953"/>
                <a:gd name="connsiteY28" fmla="*/ 164707 h 194319"/>
                <a:gd name="connsiteX29" fmla="*/ 63692 w 149953"/>
                <a:gd name="connsiteY29" fmla="*/ 160994 h 194319"/>
                <a:gd name="connsiteX30" fmla="*/ 67220 w 149953"/>
                <a:gd name="connsiteY30" fmla="*/ 143167 h 194319"/>
                <a:gd name="connsiteX31" fmla="*/ 72048 w 149953"/>
                <a:gd name="connsiteY31" fmla="*/ 139825 h 194319"/>
                <a:gd name="connsiteX32" fmla="*/ 70934 w 149953"/>
                <a:gd name="connsiteY32" fmla="*/ 162851 h 194319"/>
                <a:gd name="connsiteX33" fmla="*/ 85418 w 149953"/>
                <a:gd name="connsiteY33" fmla="*/ 72791 h 194319"/>
                <a:gd name="connsiteX34" fmla="*/ 89317 w 149953"/>
                <a:gd name="connsiteY34" fmla="*/ 73905 h 194319"/>
                <a:gd name="connsiteX35" fmla="*/ 90246 w 149953"/>
                <a:gd name="connsiteY35" fmla="*/ 88389 h 194319"/>
                <a:gd name="connsiteX36" fmla="*/ 88574 w 149953"/>
                <a:gd name="connsiteY36" fmla="*/ 88574 h 194319"/>
                <a:gd name="connsiteX37" fmla="*/ 85418 w 149953"/>
                <a:gd name="connsiteY37" fmla="*/ 72791 h 194319"/>
                <a:gd name="connsiteX38" fmla="*/ 90060 w 149953"/>
                <a:gd name="connsiteY38" fmla="*/ 123113 h 194319"/>
                <a:gd name="connsiteX39" fmla="*/ 84675 w 149953"/>
                <a:gd name="connsiteY39" fmla="*/ 116614 h 194319"/>
                <a:gd name="connsiteX40" fmla="*/ 93031 w 149953"/>
                <a:gd name="connsiteY40" fmla="*/ 93774 h 194319"/>
                <a:gd name="connsiteX41" fmla="*/ 97859 w 149953"/>
                <a:gd name="connsiteY41" fmla="*/ 97116 h 194319"/>
                <a:gd name="connsiteX42" fmla="*/ 90060 w 149953"/>
                <a:gd name="connsiteY42" fmla="*/ 123113 h 194319"/>
                <a:gd name="connsiteX43" fmla="*/ 116799 w 149953"/>
                <a:gd name="connsiteY43" fmla="*/ 146510 h 194319"/>
                <a:gd name="connsiteX44" fmla="*/ 104544 w 149953"/>
                <a:gd name="connsiteY44" fmla="*/ 164336 h 194319"/>
                <a:gd name="connsiteX45" fmla="*/ 109000 w 149953"/>
                <a:gd name="connsiteY45" fmla="*/ 143910 h 194319"/>
                <a:gd name="connsiteX46" fmla="*/ 116985 w 149953"/>
                <a:gd name="connsiteY46" fmla="*/ 133326 h 194319"/>
                <a:gd name="connsiteX47" fmla="*/ 116799 w 149953"/>
                <a:gd name="connsiteY47" fmla="*/ 146510 h 194319"/>
                <a:gd name="connsiteX48" fmla="*/ 119399 w 149953"/>
                <a:gd name="connsiteY48" fmla="*/ 62949 h 194319"/>
                <a:gd name="connsiteX49" fmla="*/ 111971 w 149953"/>
                <a:gd name="connsiteY49" fmla="*/ 67220 h 194319"/>
                <a:gd name="connsiteX50" fmla="*/ 115871 w 149953"/>
                <a:gd name="connsiteY50" fmla="*/ 44194 h 194319"/>
                <a:gd name="connsiteX51" fmla="*/ 119399 w 149953"/>
                <a:gd name="connsiteY51" fmla="*/ 62949 h 194319"/>
                <a:gd name="connsiteX52" fmla="*/ 124227 w 149953"/>
                <a:gd name="connsiteY52" fmla="*/ 117728 h 194319"/>
                <a:gd name="connsiteX53" fmla="*/ 126084 w 149953"/>
                <a:gd name="connsiteY53" fmla="*/ 95816 h 194319"/>
                <a:gd name="connsiteX54" fmla="*/ 132212 w 149953"/>
                <a:gd name="connsiteY54" fmla="*/ 94888 h 194319"/>
                <a:gd name="connsiteX55" fmla="*/ 131097 w 149953"/>
                <a:gd name="connsiteY55" fmla="*/ 116614 h 194319"/>
                <a:gd name="connsiteX56" fmla="*/ 127198 w 149953"/>
                <a:gd name="connsiteY56" fmla="*/ 119399 h 194319"/>
                <a:gd name="connsiteX57" fmla="*/ 124227 w 149953"/>
                <a:gd name="connsiteY57" fmla="*/ 117728 h 194319"/>
                <a:gd name="connsiteX58" fmla="*/ 133326 w 149953"/>
                <a:gd name="connsiteY58" fmla="*/ 167121 h 194319"/>
                <a:gd name="connsiteX59" fmla="*/ 128683 w 149953"/>
                <a:gd name="connsiteY59" fmla="*/ 168236 h 194319"/>
                <a:gd name="connsiteX60" fmla="*/ 126641 w 149953"/>
                <a:gd name="connsiteY60" fmla="*/ 164150 h 194319"/>
                <a:gd name="connsiteX61" fmla="*/ 132954 w 149953"/>
                <a:gd name="connsiteY61" fmla="*/ 151709 h 194319"/>
                <a:gd name="connsiteX62" fmla="*/ 141310 w 149953"/>
                <a:gd name="connsiteY62" fmla="*/ 149295 h 194319"/>
                <a:gd name="connsiteX63" fmla="*/ 133326 w 149953"/>
                <a:gd name="connsiteY63" fmla="*/ 167121 h 194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49953" h="194319">
                  <a:moveTo>
                    <a:pt x="143724" y="74091"/>
                  </a:moveTo>
                  <a:cubicBezTo>
                    <a:pt x="143167" y="66106"/>
                    <a:pt x="142982" y="58121"/>
                    <a:pt x="142982" y="50136"/>
                  </a:cubicBezTo>
                  <a:cubicBezTo>
                    <a:pt x="142982" y="33424"/>
                    <a:pt x="139825" y="17269"/>
                    <a:pt x="137040" y="0"/>
                  </a:cubicBezTo>
                  <a:cubicBezTo>
                    <a:pt x="126641" y="0"/>
                    <a:pt x="120884" y="3528"/>
                    <a:pt x="116614" y="10584"/>
                  </a:cubicBezTo>
                  <a:cubicBezTo>
                    <a:pt x="109743" y="21540"/>
                    <a:pt x="101944" y="31753"/>
                    <a:pt x="92102" y="40295"/>
                  </a:cubicBezTo>
                  <a:cubicBezTo>
                    <a:pt x="90246" y="41780"/>
                    <a:pt x="88574" y="43823"/>
                    <a:pt x="87460" y="46051"/>
                  </a:cubicBezTo>
                  <a:cubicBezTo>
                    <a:pt x="79290" y="59978"/>
                    <a:pt x="66477" y="70191"/>
                    <a:pt x="55707" y="81518"/>
                  </a:cubicBezTo>
                  <a:cubicBezTo>
                    <a:pt x="45308" y="92474"/>
                    <a:pt x="34167" y="103244"/>
                    <a:pt x="23026" y="113643"/>
                  </a:cubicBezTo>
                  <a:cubicBezTo>
                    <a:pt x="14298" y="121813"/>
                    <a:pt x="8727" y="131840"/>
                    <a:pt x="1857" y="141125"/>
                  </a:cubicBezTo>
                  <a:cubicBezTo>
                    <a:pt x="557" y="142796"/>
                    <a:pt x="743" y="145581"/>
                    <a:pt x="0" y="148552"/>
                  </a:cubicBezTo>
                  <a:cubicBezTo>
                    <a:pt x="2971" y="150224"/>
                    <a:pt x="5385" y="152266"/>
                    <a:pt x="7985" y="153195"/>
                  </a:cubicBezTo>
                  <a:cubicBezTo>
                    <a:pt x="20240" y="157465"/>
                    <a:pt x="31196" y="164336"/>
                    <a:pt x="42337" y="171021"/>
                  </a:cubicBezTo>
                  <a:cubicBezTo>
                    <a:pt x="51251" y="176220"/>
                    <a:pt x="61092" y="180491"/>
                    <a:pt x="70934" y="183276"/>
                  </a:cubicBezTo>
                  <a:cubicBezTo>
                    <a:pt x="85603" y="187362"/>
                    <a:pt x="100830" y="190333"/>
                    <a:pt x="115871" y="193118"/>
                  </a:cubicBezTo>
                  <a:cubicBezTo>
                    <a:pt x="124784" y="194789"/>
                    <a:pt x="134068" y="194975"/>
                    <a:pt x="144096" y="192004"/>
                  </a:cubicBezTo>
                  <a:cubicBezTo>
                    <a:pt x="145953" y="186990"/>
                    <a:pt x="149109" y="181977"/>
                    <a:pt x="149481" y="176777"/>
                  </a:cubicBezTo>
                  <a:cubicBezTo>
                    <a:pt x="150224" y="166379"/>
                    <a:pt x="150038" y="155980"/>
                    <a:pt x="149295" y="145581"/>
                  </a:cubicBezTo>
                  <a:cubicBezTo>
                    <a:pt x="147624" y="121999"/>
                    <a:pt x="145396" y="98045"/>
                    <a:pt x="143724" y="74091"/>
                  </a:cubicBezTo>
                  <a:close/>
                  <a:moveTo>
                    <a:pt x="56636" y="107700"/>
                  </a:moveTo>
                  <a:cubicBezTo>
                    <a:pt x="52365" y="115871"/>
                    <a:pt x="48280" y="124041"/>
                    <a:pt x="43266" y="131655"/>
                  </a:cubicBezTo>
                  <a:cubicBezTo>
                    <a:pt x="41038" y="134997"/>
                    <a:pt x="37138" y="137225"/>
                    <a:pt x="33796" y="139454"/>
                  </a:cubicBezTo>
                  <a:cubicBezTo>
                    <a:pt x="32867" y="140011"/>
                    <a:pt x="30082" y="139082"/>
                    <a:pt x="28968" y="137968"/>
                  </a:cubicBezTo>
                  <a:cubicBezTo>
                    <a:pt x="28039" y="137039"/>
                    <a:pt x="27668" y="134068"/>
                    <a:pt x="28596" y="133140"/>
                  </a:cubicBezTo>
                  <a:cubicBezTo>
                    <a:pt x="37324" y="124227"/>
                    <a:pt x="42337" y="113271"/>
                    <a:pt x="48651" y="102687"/>
                  </a:cubicBezTo>
                  <a:cubicBezTo>
                    <a:pt x="49765" y="100644"/>
                    <a:pt x="51808" y="99159"/>
                    <a:pt x="53850" y="97116"/>
                  </a:cubicBezTo>
                  <a:cubicBezTo>
                    <a:pt x="55521" y="98416"/>
                    <a:pt x="57935" y="99344"/>
                    <a:pt x="58121" y="100459"/>
                  </a:cubicBezTo>
                  <a:cubicBezTo>
                    <a:pt x="58121" y="103058"/>
                    <a:pt x="57564" y="105658"/>
                    <a:pt x="56636" y="107700"/>
                  </a:cubicBezTo>
                  <a:close/>
                  <a:moveTo>
                    <a:pt x="70934" y="162851"/>
                  </a:moveTo>
                  <a:cubicBezTo>
                    <a:pt x="70377" y="163965"/>
                    <a:pt x="67777" y="164893"/>
                    <a:pt x="66477" y="164707"/>
                  </a:cubicBezTo>
                  <a:cubicBezTo>
                    <a:pt x="65363" y="164522"/>
                    <a:pt x="63506" y="162108"/>
                    <a:pt x="63692" y="160994"/>
                  </a:cubicBezTo>
                  <a:cubicBezTo>
                    <a:pt x="64435" y="155051"/>
                    <a:pt x="65734" y="149109"/>
                    <a:pt x="67220" y="143167"/>
                  </a:cubicBezTo>
                  <a:cubicBezTo>
                    <a:pt x="67591" y="142053"/>
                    <a:pt x="69820" y="141310"/>
                    <a:pt x="72048" y="139825"/>
                  </a:cubicBezTo>
                  <a:cubicBezTo>
                    <a:pt x="75390" y="148367"/>
                    <a:pt x="74648" y="155794"/>
                    <a:pt x="70934" y="162851"/>
                  </a:cubicBezTo>
                  <a:close/>
                  <a:moveTo>
                    <a:pt x="85418" y="72791"/>
                  </a:moveTo>
                  <a:cubicBezTo>
                    <a:pt x="88203" y="73533"/>
                    <a:pt x="88946" y="73533"/>
                    <a:pt x="89317" y="73905"/>
                  </a:cubicBezTo>
                  <a:cubicBezTo>
                    <a:pt x="92474" y="78547"/>
                    <a:pt x="94702" y="83375"/>
                    <a:pt x="90246" y="88389"/>
                  </a:cubicBezTo>
                  <a:cubicBezTo>
                    <a:pt x="90060" y="88760"/>
                    <a:pt x="88946" y="88760"/>
                    <a:pt x="88574" y="88574"/>
                  </a:cubicBezTo>
                  <a:cubicBezTo>
                    <a:pt x="81704" y="84861"/>
                    <a:pt x="83746" y="79290"/>
                    <a:pt x="85418" y="72791"/>
                  </a:cubicBezTo>
                  <a:close/>
                  <a:moveTo>
                    <a:pt x="90060" y="123113"/>
                  </a:moveTo>
                  <a:cubicBezTo>
                    <a:pt x="84861" y="122741"/>
                    <a:pt x="84489" y="119585"/>
                    <a:pt x="84675" y="116614"/>
                  </a:cubicBezTo>
                  <a:cubicBezTo>
                    <a:pt x="85232" y="108629"/>
                    <a:pt x="89131" y="101758"/>
                    <a:pt x="93031" y="93774"/>
                  </a:cubicBezTo>
                  <a:cubicBezTo>
                    <a:pt x="96188" y="95816"/>
                    <a:pt x="97859" y="96373"/>
                    <a:pt x="97859" y="97116"/>
                  </a:cubicBezTo>
                  <a:cubicBezTo>
                    <a:pt x="98230" y="106586"/>
                    <a:pt x="96002" y="115685"/>
                    <a:pt x="90060" y="123113"/>
                  </a:cubicBezTo>
                  <a:close/>
                  <a:moveTo>
                    <a:pt x="116799" y="146510"/>
                  </a:moveTo>
                  <a:cubicBezTo>
                    <a:pt x="112900" y="152452"/>
                    <a:pt x="115871" y="163408"/>
                    <a:pt x="104544" y="164336"/>
                  </a:cubicBezTo>
                  <a:cubicBezTo>
                    <a:pt x="100644" y="156351"/>
                    <a:pt x="106401" y="150409"/>
                    <a:pt x="109000" y="143910"/>
                  </a:cubicBezTo>
                  <a:cubicBezTo>
                    <a:pt x="110300" y="140939"/>
                    <a:pt x="112900" y="138525"/>
                    <a:pt x="116985" y="133326"/>
                  </a:cubicBezTo>
                  <a:cubicBezTo>
                    <a:pt x="116985" y="140011"/>
                    <a:pt x="118285" y="144096"/>
                    <a:pt x="116799" y="146510"/>
                  </a:cubicBezTo>
                  <a:close/>
                  <a:moveTo>
                    <a:pt x="119399" y="62949"/>
                  </a:moveTo>
                  <a:cubicBezTo>
                    <a:pt x="118656" y="65920"/>
                    <a:pt x="116985" y="68520"/>
                    <a:pt x="111971" y="67220"/>
                  </a:cubicBezTo>
                  <a:cubicBezTo>
                    <a:pt x="111043" y="59607"/>
                    <a:pt x="108258" y="51808"/>
                    <a:pt x="115871" y="44194"/>
                  </a:cubicBezTo>
                  <a:cubicBezTo>
                    <a:pt x="121442" y="50136"/>
                    <a:pt x="121070" y="56450"/>
                    <a:pt x="119399" y="62949"/>
                  </a:cubicBezTo>
                  <a:close/>
                  <a:moveTo>
                    <a:pt x="124227" y="117728"/>
                  </a:moveTo>
                  <a:cubicBezTo>
                    <a:pt x="120513" y="110114"/>
                    <a:pt x="120513" y="102501"/>
                    <a:pt x="126084" y="95816"/>
                  </a:cubicBezTo>
                  <a:cubicBezTo>
                    <a:pt x="126827" y="94888"/>
                    <a:pt x="129241" y="95259"/>
                    <a:pt x="132212" y="94888"/>
                  </a:cubicBezTo>
                  <a:cubicBezTo>
                    <a:pt x="131840" y="103430"/>
                    <a:pt x="131655" y="110114"/>
                    <a:pt x="131097" y="116614"/>
                  </a:cubicBezTo>
                  <a:cubicBezTo>
                    <a:pt x="130912" y="117728"/>
                    <a:pt x="128683" y="118842"/>
                    <a:pt x="127198" y="119399"/>
                  </a:cubicBezTo>
                  <a:cubicBezTo>
                    <a:pt x="126269" y="119585"/>
                    <a:pt x="124598" y="118470"/>
                    <a:pt x="124227" y="117728"/>
                  </a:cubicBezTo>
                  <a:close/>
                  <a:moveTo>
                    <a:pt x="133326" y="167121"/>
                  </a:moveTo>
                  <a:cubicBezTo>
                    <a:pt x="132769" y="168050"/>
                    <a:pt x="129983" y="168793"/>
                    <a:pt x="128683" y="168236"/>
                  </a:cubicBezTo>
                  <a:cubicBezTo>
                    <a:pt x="127569" y="167678"/>
                    <a:pt x="126269" y="165079"/>
                    <a:pt x="126641" y="164150"/>
                  </a:cubicBezTo>
                  <a:cubicBezTo>
                    <a:pt x="128312" y="159880"/>
                    <a:pt x="130355" y="155423"/>
                    <a:pt x="132954" y="151709"/>
                  </a:cubicBezTo>
                  <a:cubicBezTo>
                    <a:pt x="133883" y="150409"/>
                    <a:pt x="136668" y="150595"/>
                    <a:pt x="141310" y="149295"/>
                  </a:cubicBezTo>
                  <a:cubicBezTo>
                    <a:pt x="137968" y="156908"/>
                    <a:pt x="135925" y="162108"/>
                    <a:pt x="133326" y="167121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69" name="Полилиния: фигура 1368">
              <a:extLst>
                <a:ext uri="{FF2B5EF4-FFF2-40B4-BE49-F238E27FC236}">
                  <a16:creationId xmlns:a16="http://schemas.microsoft.com/office/drawing/2014/main" id="{B074E385-7869-5446-C372-194A90DE4DCA}"/>
                </a:ext>
              </a:extLst>
            </p:cNvPr>
            <p:cNvSpPr/>
            <p:nvPr/>
          </p:nvSpPr>
          <p:spPr>
            <a:xfrm>
              <a:off x="11813133" y="3283628"/>
              <a:ext cx="39033" cy="59606"/>
            </a:xfrm>
            <a:custGeom>
              <a:avLst/>
              <a:gdLst>
                <a:gd name="connsiteX0" fmla="*/ 39033 w 39033"/>
                <a:gd name="connsiteY0" fmla="*/ 7799 h 59606"/>
                <a:gd name="connsiteX1" fmla="*/ 23621 w 39033"/>
                <a:gd name="connsiteY1" fmla="*/ 0 h 59606"/>
                <a:gd name="connsiteX2" fmla="*/ 2638 w 39033"/>
                <a:gd name="connsiteY2" fmla="*/ 36581 h 59606"/>
                <a:gd name="connsiteX3" fmla="*/ 3752 w 39033"/>
                <a:gd name="connsiteY3" fmla="*/ 59607 h 59606"/>
                <a:gd name="connsiteX4" fmla="*/ 37362 w 39033"/>
                <a:gd name="connsiteY4" fmla="*/ 53850 h 59606"/>
                <a:gd name="connsiteX5" fmla="*/ 39033 w 39033"/>
                <a:gd name="connsiteY5" fmla="*/ 7799 h 59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033" h="59606">
                  <a:moveTo>
                    <a:pt x="39033" y="7799"/>
                  </a:moveTo>
                  <a:cubicBezTo>
                    <a:pt x="33648" y="5199"/>
                    <a:pt x="28449" y="2600"/>
                    <a:pt x="23621" y="0"/>
                  </a:cubicBezTo>
                  <a:cubicBezTo>
                    <a:pt x="11923" y="11699"/>
                    <a:pt x="7280" y="19869"/>
                    <a:pt x="2638" y="36581"/>
                  </a:cubicBezTo>
                  <a:cubicBezTo>
                    <a:pt x="781" y="43452"/>
                    <a:pt x="-2747" y="50508"/>
                    <a:pt x="3752" y="59607"/>
                  </a:cubicBezTo>
                  <a:cubicBezTo>
                    <a:pt x="14708" y="55521"/>
                    <a:pt x="26778" y="58864"/>
                    <a:pt x="37362" y="53850"/>
                  </a:cubicBezTo>
                  <a:cubicBezTo>
                    <a:pt x="37919" y="38252"/>
                    <a:pt x="38476" y="23397"/>
                    <a:pt x="39033" y="7799"/>
                  </a:cubicBezTo>
                  <a:close/>
                </a:path>
              </a:pathLst>
            </a:custGeom>
            <a:solidFill>
              <a:srgbClr val="7098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0" name="Полилиния: фигура 1369">
              <a:extLst>
                <a:ext uri="{FF2B5EF4-FFF2-40B4-BE49-F238E27FC236}">
                  <a16:creationId xmlns:a16="http://schemas.microsoft.com/office/drawing/2014/main" id="{D2FF214A-B43E-67A2-2718-DE00467A8F1D}"/>
                </a:ext>
              </a:extLst>
            </p:cNvPr>
            <p:cNvSpPr/>
            <p:nvPr/>
          </p:nvSpPr>
          <p:spPr>
            <a:xfrm>
              <a:off x="11830603" y="3400834"/>
              <a:ext cx="155677" cy="198839"/>
            </a:xfrm>
            <a:custGeom>
              <a:avLst/>
              <a:gdLst>
                <a:gd name="connsiteX0" fmla="*/ 43289 w 155677"/>
                <a:gd name="connsiteY0" fmla="*/ 178228 h 198839"/>
                <a:gd name="connsiteX1" fmla="*/ 45146 w 155677"/>
                <a:gd name="connsiteY1" fmla="*/ 198097 h 198839"/>
                <a:gd name="connsiteX2" fmla="*/ 48860 w 155677"/>
                <a:gd name="connsiteY2" fmla="*/ 198840 h 198839"/>
                <a:gd name="connsiteX3" fmla="*/ 59073 w 155677"/>
                <a:gd name="connsiteY3" fmla="*/ 186213 h 198839"/>
                <a:gd name="connsiteX4" fmla="*/ 74485 w 155677"/>
                <a:gd name="connsiteY4" fmla="*/ 165601 h 198839"/>
                <a:gd name="connsiteX5" fmla="*/ 128707 w 155677"/>
                <a:gd name="connsiteY5" fmla="*/ 89097 h 198839"/>
                <a:gd name="connsiteX6" fmla="*/ 148947 w 155677"/>
                <a:gd name="connsiteY6" fmla="*/ 56229 h 198839"/>
                <a:gd name="connsiteX7" fmla="*/ 155632 w 155677"/>
                <a:gd name="connsiteY7" fmla="*/ 33389 h 198839"/>
                <a:gd name="connsiteX8" fmla="*/ 148390 w 155677"/>
                <a:gd name="connsiteY8" fmla="*/ 19834 h 198839"/>
                <a:gd name="connsiteX9" fmla="*/ 120908 w 155677"/>
                <a:gd name="connsiteY9" fmla="*/ 9621 h 198839"/>
                <a:gd name="connsiteX10" fmla="*/ 86926 w 155677"/>
                <a:gd name="connsiteY10" fmla="*/ 2193 h 198839"/>
                <a:gd name="connsiteX11" fmla="*/ 46817 w 155677"/>
                <a:gd name="connsiteY11" fmla="*/ 337 h 198839"/>
                <a:gd name="connsiteX12" fmla="*/ 10608 w 155677"/>
                <a:gd name="connsiteY12" fmla="*/ 5350 h 198839"/>
                <a:gd name="connsiteX13" fmla="*/ 23 w 155677"/>
                <a:gd name="connsiteY13" fmla="*/ 20577 h 198839"/>
                <a:gd name="connsiteX14" fmla="*/ 2066 w 155677"/>
                <a:gd name="connsiteY14" fmla="*/ 29490 h 198839"/>
                <a:gd name="connsiteX15" fmla="*/ 36047 w 155677"/>
                <a:gd name="connsiteY15" fmla="*/ 136448 h 198839"/>
                <a:gd name="connsiteX16" fmla="*/ 43289 w 155677"/>
                <a:gd name="connsiteY16" fmla="*/ 178228 h 198839"/>
                <a:gd name="connsiteX17" fmla="*/ 138177 w 155677"/>
                <a:gd name="connsiteY17" fmla="*/ 38960 h 198839"/>
                <a:gd name="connsiteX18" fmla="*/ 147647 w 155677"/>
                <a:gd name="connsiteY18" fmla="*/ 38032 h 198839"/>
                <a:gd name="connsiteX19" fmla="*/ 129264 w 155677"/>
                <a:gd name="connsiteY19" fmla="*/ 72199 h 198839"/>
                <a:gd name="connsiteX20" fmla="*/ 126478 w 155677"/>
                <a:gd name="connsiteY20" fmla="*/ 68856 h 198839"/>
                <a:gd name="connsiteX21" fmla="*/ 138177 w 155677"/>
                <a:gd name="connsiteY21" fmla="*/ 38960 h 198839"/>
                <a:gd name="connsiteX22" fmla="*/ 95840 w 155677"/>
                <a:gd name="connsiteY22" fmla="*/ 118250 h 198839"/>
                <a:gd name="connsiteX23" fmla="*/ 87855 w 155677"/>
                <a:gd name="connsiteY23" fmla="*/ 122892 h 198839"/>
                <a:gd name="connsiteX24" fmla="*/ 100482 w 155677"/>
                <a:gd name="connsiteY24" fmla="*/ 92810 h 198839"/>
                <a:gd name="connsiteX25" fmla="*/ 95840 w 155677"/>
                <a:gd name="connsiteY25" fmla="*/ 118250 h 198839"/>
                <a:gd name="connsiteX26" fmla="*/ 98996 w 155677"/>
                <a:gd name="connsiteY26" fmla="*/ 28933 h 198839"/>
                <a:gd name="connsiteX27" fmla="*/ 108095 w 155677"/>
                <a:gd name="connsiteY27" fmla="*/ 19091 h 198839"/>
                <a:gd name="connsiteX28" fmla="*/ 109209 w 155677"/>
                <a:gd name="connsiteY28" fmla="*/ 20205 h 198839"/>
                <a:gd name="connsiteX29" fmla="*/ 104010 w 155677"/>
                <a:gd name="connsiteY29" fmla="*/ 54558 h 198839"/>
                <a:gd name="connsiteX30" fmla="*/ 94725 w 155677"/>
                <a:gd name="connsiteY30" fmla="*/ 60872 h 198839"/>
                <a:gd name="connsiteX31" fmla="*/ 98996 w 155677"/>
                <a:gd name="connsiteY31" fmla="*/ 28933 h 198839"/>
                <a:gd name="connsiteX32" fmla="*/ 83213 w 155677"/>
                <a:gd name="connsiteY32" fmla="*/ 71085 h 198839"/>
                <a:gd name="connsiteX33" fmla="*/ 88412 w 155677"/>
                <a:gd name="connsiteY33" fmla="*/ 67185 h 198839"/>
                <a:gd name="connsiteX34" fmla="*/ 91197 w 155677"/>
                <a:gd name="connsiteY34" fmla="*/ 69413 h 198839"/>
                <a:gd name="connsiteX35" fmla="*/ 86555 w 155677"/>
                <a:gd name="connsiteY35" fmla="*/ 91882 h 198839"/>
                <a:gd name="connsiteX36" fmla="*/ 82841 w 155677"/>
                <a:gd name="connsiteY36" fmla="*/ 94667 h 198839"/>
                <a:gd name="connsiteX37" fmla="*/ 78942 w 155677"/>
                <a:gd name="connsiteY37" fmla="*/ 90025 h 198839"/>
                <a:gd name="connsiteX38" fmla="*/ 83213 w 155677"/>
                <a:gd name="connsiteY38" fmla="*/ 71085 h 198839"/>
                <a:gd name="connsiteX39" fmla="*/ 68357 w 155677"/>
                <a:gd name="connsiteY39" fmla="*/ 144989 h 198839"/>
                <a:gd name="connsiteX40" fmla="*/ 64272 w 155677"/>
                <a:gd name="connsiteY40" fmla="*/ 146289 h 198839"/>
                <a:gd name="connsiteX41" fmla="*/ 61301 w 155677"/>
                <a:gd name="connsiteY41" fmla="*/ 116950 h 198839"/>
                <a:gd name="connsiteX42" fmla="*/ 65572 w 155677"/>
                <a:gd name="connsiteY42" fmla="*/ 114722 h 198839"/>
                <a:gd name="connsiteX43" fmla="*/ 68172 w 155677"/>
                <a:gd name="connsiteY43" fmla="*/ 116764 h 198839"/>
                <a:gd name="connsiteX44" fmla="*/ 68357 w 155677"/>
                <a:gd name="connsiteY44" fmla="*/ 144989 h 198839"/>
                <a:gd name="connsiteX45" fmla="*/ 54059 w 155677"/>
                <a:gd name="connsiteY45" fmla="*/ 17049 h 198839"/>
                <a:gd name="connsiteX46" fmla="*/ 56473 w 155677"/>
                <a:gd name="connsiteY46" fmla="*/ 14449 h 198839"/>
                <a:gd name="connsiteX47" fmla="*/ 61301 w 155677"/>
                <a:gd name="connsiteY47" fmla="*/ 14263 h 198839"/>
                <a:gd name="connsiteX48" fmla="*/ 62972 w 155677"/>
                <a:gd name="connsiteY48" fmla="*/ 37289 h 198839"/>
                <a:gd name="connsiteX49" fmla="*/ 64644 w 155677"/>
                <a:gd name="connsiteY49" fmla="*/ 44159 h 198839"/>
                <a:gd name="connsiteX50" fmla="*/ 69100 w 155677"/>
                <a:gd name="connsiteY50" fmla="*/ 64214 h 198839"/>
                <a:gd name="connsiteX51" fmla="*/ 66686 w 155677"/>
                <a:gd name="connsiteY51" fmla="*/ 84269 h 198839"/>
                <a:gd name="connsiteX52" fmla="*/ 61487 w 155677"/>
                <a:gd name="connsiteY52" fmla="*/ 89282 h 198839"/>
                <a:gd name="connsiteX53" fmla="*/ 59630 w 155677"/>
                <a:gd name="connsiteY53" fmla="*/ 68299 h 198839"/>
                <a:gd name="connsiteX54" fmla="*/ 55730 w 155677"/>
                <a:gd name="connsiteY54" fmla="*/ 47316 h 198839"/>
                <a:gd name="connsiteX55" fmla="*/ 54059 w 155677"/>
                <a:gd name="connsiteY55" fmla="*/ 17049 h 198839"/>
                <a:gd name="connsiteX56" fmla="*/ 54431 w 155677"/>
                <a:gd name="connsiteY56" fmla="*/ 152046 h 198839"/>
                <a:gd name="connsiteX57" fmla="*/ 58701 w 155677"/>
                <a:gd name="connsiteY57" fmla="*/ 164487 h 198839"/>
                <a:gd name="connsiteX58" fmla="*/ 54431 w 155677"/>
                <a:gd name="connsiteY58" fmla="*/ 175071 h 198839"/>
                <a:gd name="connsiteX59" fmla="*/ 54431 w 155677"/>
                <a:gd name="connsiteY59" fmla="*/ 152046 h 198839"/>
                <a:gd name="connsiteX60" fmla="*/ 27877 w 155677"/>
                <a:gd name="connsiteY60" fmla="*/ 45088 h 198839"/>
                <a:gd name="connsiteX61" fmla="*/ 20821 w 155677"/>
                <a:gd name="connsiteY61" fmla="*/ 18906 h 198839"/>
                <a:gd name="connsiteX62" fmla="*/ 23792 w 155677"/>
                <a:gd name="connsiteY62" fmla="*/ 15192 h 198839"/>
                <a:gd name="connsiteX63" fmla="*/ 28248 w 155677"/>
                <a:gd name="connsiteY63" fmla="*/ 16863 h 198839"/>
                <a:gd name="connsiteX64" fmla="*/ 30662 w 155677"/>
                <a:gd name="connsiteY64" fmla="*/ 23548 h 198839"/>
                <a:gd name="connsiteX65" fmla="*/ 37347 w 155677"/>
                <a:gd name="connsiteY65" fmla="*/ 50659 h 198839"/>
                <a:gd name="connsiteX66" fmla="*/ 27877 w 155677"/>
                <a:gd name="connsiteY66" fmla="*/ 45088 h 198839"/>
                <a:gd name="connsiteX67" fmla="*/ 35490 w 155677"/>
                <a:gd name="connsiteY67" fmla="*/ 68856 h 198839"/>
                <a:gd name="connsiteX68" fmla="*/ 40504 w 155677"/>
                <a:gd name="connsiteY68" fmla="*/ 69970 h 198839"/>
                <a:gd name="connsiteX69" fmla="*/ 41432 w 155677"/>
                <a:gd name="connsiteY69" fmla="*/ 71456 h 198839"/>
                <a:gd name="connsiteX70" fmla="*/ 48303 w 155677"/>
                <a:gd name="connsiteY70" fmla="*/ 102652 h 198839"/>
                <a:gd name="connsiteX71" fmla="*/ 45703 w 155677"/>
                <a:gd name="connsiteY71" fmla="*/ 106180 h 198839"/>
                <a:gd name="connsiteX72" fmla="*/ 41061 w 155677"/>
                <a:gd name="connsiteY72" fmla="*/ 105066 h 198839"/>
                <a:gd name="connsiteX73" fmla="*/ 33633 w 155677"/>
                <a:gd name="connsiteY73" fmla="*/ 71456 h 198839"/>
                <a:gd name="connsiteX74" fmla="*/ 35490 w 155677"/>
                <a:gd name="connsiteY74" fmla="*/ 68856 h 19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155677" h="198839">
                  <a:moveTo>
                    <a:pt x="43289" y="178228"/>
                  </a:moveTo>
                  <a:cubicBezTo>
                    <a:pt x="43289" y="184913"/>
                    <a:pt x="44403" y="191412"/>
                    <a:pt x="45146" y="198097"/>
                  </a:cubicBezTo>
                  <a:cubicBezTo>
                    <a:pt x="46446" y="198282"/>
                    <a:pt x="47560" y="198468"/>
                    <a:pt x="48860" y="198840"/>
                  </a:cubicBezTo>
                  <a:cubicBezTo>
                    <a:pt x="52388" y="194569"/>
                    <a:pt x="55916" y="190483"/>
                    <a:pt x="59073" y="186213"/>
                  </a:cubicBezTo>
                  <a:cubicBezTo>
                    <a:pt x="64272" y="179342"/>
                    <a:pt x="69657" y="172657"/>
                    <a:pt x="74485" y="165601"/>
                  </a:cubicBezTo>
                  <a:cubicBezTo>
                    <a:pt x="92311" y="139790"/>
                    <a:pt x="113852" y="116764"/>
                    <a:pt x="128707" y="89097"/>
                  </a:cubicBezTo>
                  <a:cubicBezTo>
                    <a:pt x="134835" y="77769"/>
                    <a:pt x="142262" y="67185"/>
                    <a:pt x="148947" y="56229"/>
                  </a:cubicBezTo>
                  <a:cubicBezTo>
                    <a:pt x="153218" y="49359"/>
                    <a:pt x="155075" y="41560"/>
                    <a:pt x="155632" y="33389"/>
                  </a:cubicBezTo>
                  <a:cubicBezTo>
                    <a:pt x="156003" y="27262"/>
                    <a:pt x="154146" y="22619"/>
                    <a:pt x="148390" y="19834"/>
                  </a:cubicBezTo>
                  <a:cubicBezTo>
                    <a:pt x="139663" y="15563"/>
                    <a:pt x="131121" y="10921"/>
                    <a:pt x="120908" y="9621"/>
                  </a:cubicBezTo>
                  <a:cubicBezTo>
                    <a:pt x="109395" y="8135"/>
                    <a:pt x="98254" y="3679"/>
                    <a:pt x="86926" y="2193"/>
                  </a:cubicBezTo>
                  <a:cubicBezTo>
                    <a:pt x="73742" y="522"/>
                    <a:pt x="60001" y="-592"/>
                    <a:pt x="46817" y="337"/>
                  </a:cubicBezTo>
                  <a:cubicBezTo>
                    <a:pt x="34747" y="1265"/>
                    <a:pt x="22306" y="522"/>
                    <a:pt x="10608" y="5350"/>
                  </a:cubicBezTo>
                  <a:cubicBezTo>
                    <a:pt x="3737" y="8321"/>
                    <a:pt x="-348" y="13335"/>
                    <a:pt x="23" y="20577"/>
                  </a:cubicBezTo>
                  <a:cubicBezTo>
                    <a:pt x="209" y="23548"/>
                    <a:pt x="1137" y="26519"/>
                    <a:pt x="2066" y="29490"/>
                  </a:cubicBezTo>
                  <a:cubicBezTo>
                    <a:pt x="13393" y="65142"/>
                    <a:pt x="24720" y="100795"/>
                    <a:pt x="36047" y="136448"/>
                  </a:cubicBezTo>
                  <a:cubicBezTo>
                    <a:pt x="40132" y="150374"/>
                    <a:pt x="43289" y="163930"/>
                    <a:pt x="43289" y="178228"/>
                  </a:cubicBezTo>
                  <a:close/>
                  <a:moveTo>
                    <a:pt x="138177" y="38960"/>
                  </a:moveTo>
                  <a:cubicBezTo>
                    <a:pt x="140405" y="35989"/>
                    <a:pt x="143562" y="33761"/>
                    <a:pt x="147647" y="38032"/>
                  </a:cubicBezTo>
                  <a:cubicBezTo>
                    <a:pt x="140220" y="48430"/>
                    <a:pt x="139291" y="62729"/>
                    <a:pt x="129264" y="72199"/>
                  </a:cubicBezTo>
                  <a:cubicBezTo>
                    <a:pt x="127778" y="70528"/>
                    <a:pt x="126293" y="69599"/>
                    <a:pt x="126478" y="68856"/>
                  </a:cubicBezTo>
                  <a:cubicBezTo>
                    <a:pt x="128707" y="58272"/>
                    <a:pt x="131864" y="47873"/>
                    <a:pt x="138177" y="38960"/>
                  </a:cubicBezTo>
                  <a:close/>
                  <a:moveTo>
                    <a:pt x="95840" y="118250"/>
                  </a:moveTo>
                  <a:cubicBezTo>
                    <a:pt x="94911" y="121407"/>
                    <a:pt x="92683" y="125120"/>
                    <a:pt x="87855" y="122892"/>
                  </a:cubicBezTo>
                  <a:cubicBezTo>
                    <a:pt x="89897" y="108965"/>
                    <a:pt x="90640" y="106923"/>
                    <a:pt x="100482" y="92810"/>
                  </a:cubicBezTo>
                  <a:cubicBezTo>
                    <a:pt x="105681" y="104509"/>
                    <a:pt x="98254" y="110822"/>
                    <a:pt x="95840" y="118250"/>
                  </a:cubicBezTo>
                  <a:close/>
                  <a:moveTo>
                    <a:pt x="98996" y="28933"/>
                  </a:moveTo>
                  <a:cubicBezTo>
                    <a:pt x="99739" y="24476"/>
                    <a:pt x="100110" y="24476"/>
                    <a:pt x="108095" y="19091"/>
                  </a:cubicBezTo>
                  <a:cubicBezTo>
                    <a:pt x="108467" y="19463"/>
                    <a:pt x="109209" y="20020"/>
                    <a:pt x="109209" y="20205"/>
                  </a:cubicBezTo>
                  <a:cubicBezTo>
                    <a:pt x="107538" y="31718"/>
                    <a:pt x="106053" y="43045"/>
                    <a:pt x="104010" y="54558"/>
                  </a:cubicBezTo>
                  <a:cubicBezTo>
                    <a:pt x="103453" y="58086"/>
                    <a:pt x="101782" y="61800"/>
                    <a:pt x="94725" y="60872"/>
                  </a:cubicBezTo>
                  <a:cubicBezTo>
                    <a:pt x="96025" y="49359"/>
                    <a:pt x="97325" y="39146"/>
                    <a:pt x="98996" y="28933"/>
                  </a:cubicBezTo>
                  <a:close/>
                  <a:moveTo>
                    <a:pt x="83213" y="71085"/>
                  </a:moveTo>
                  <a:cubicBezTo>
                    <a:pt x="83770" y="69413"/>
                    <a:pt x="86555" y="68485"/>
                    <a:pt x="88412" y="67185"/>
                  </a:cubicBezTo>
                  <a:cubicBezTo>
                    <a:pt x="89340" y="67928"/>
                    <a:pt x="90269" y="68671"/>
                    <a:pt x="91197" y="69413"/>
                  </a:cubicBezTo>
                  <a:cubicBezTo>
                    <a:pt x="89712" y="76841"/>
                    <a:pt x="88412" y="84454"/>
                    <a:pt x="86555" y="91882"/>
                  </a:cubicBezTo>
                  <a:cubicBezTo>
                    <a:pt x="86184" y="93182"/>
                    <a:pt x="83213" y="95039"/>
                    <a:pt x="82841" y="94667"/>
                  </a:cubicBezTo>
                  <a:cubicBezTo>
                    <a:pt x="81170" y="93553"/>
                    <a:pt x="78756" y="91511"/>
                    <a:pt x="78942" y="90025"/>
                  </a:cubicBezTo>
                  <a:cubicBezTo>
                    <a:pt x="79685" y="83897"/>
                    <a:pt x="81170" y="77398"/>
                    <a:pt x="83213" y="71085"/>
                  </a:cubicBezTo>
                  <a:close/>
                  <a:moveTo>
                    <a:pt x="68357" y="144989"/>
                  </a:moveTo>
                  <a:cubicBezTo>
                    <a:pt x="68172" y="145732"/>
                    <a:pt x="66315" y="145732"/>
                    <a:pt x="64272" y="146289"/>
                  </a:cubicBezTo>
                  <a:cubicBezTo>
                    <a:pt x="59444" y="137005"/>
                    <a:pt x="58701" y="127163"/>
                    <a:pt x="61301" y="116950"/>
                  </a:cubicBezTo>
                  <a:cubicBezTo>
                    <a:pt x="61673" y="115836"/>
                    <a:pt x="64087" y="114907"/>
                    <a:pt x="65572" y="114722"/>
                  </a:cubicBezTo>
                  <a:cubicBezTo>
                    <a:pt x="66315" y="114536"/>
                    <a:pt x="67986" y="115836"/>
                    <a:pt x="68172" y="116764"/>
                  </a:cubicBezTo>
                  <a:cubicBezTo>
                    <a:pt x="70586" y="126235"/>
                    <a:pt x="72071" y="135705"/>
                    <a:pt x="68357" y="144989"/>
                  </a:cubicBezTo>
                  <a:close/>
                  <a:moveTo>
                    <a:pt x="54059" y="17049"/>
                  </a:moveTo>
                  <a:cubicBezTo>
                    <a:pt x="54431" y="15934"/>
                    <a:pt x="55359" y="14820"/>
                    <a:pt x="56473" y="14449"/>
                  </a:cubicBezTo>
                  <a:cubicBezTo>
                    <a:pt x="57402" y="14078"/>
                    <a:pt x="58701" y="14263"/>
                    <a:pt x="61301" y="14263"/>
                  </a:cubicBezTo>
                  <a:cubicBezTo>
                    <a:pt x="61858" y="22805"/>
                    <a:pt x="62230" y="30047"/>
                    <a:pt x="62972" y="37289"/>
                  </a:cubicBezTo>
                  <a:cubicBezTo>
                    <a:pt x="63158" y="39703"/>
                    <a:pt x="63158" y="43231"/>
                    <a:pt x="64644" y="44159"/>
                  </a:cubicBezTo>
                  <a:cubicBezTo>
                    <a:pt x="72257" y="49730"/>
                    <a:pt x="70029" y="56972"/>
                    <a:pt x="69100" y="64214"/>
                  </a:cubicBezTo>
                  <a:cubicBezTo>
                    <a:pt x="68357" y="70899"/>
                    <a:pt x="67986" y="77584"/>
                    <a:pt x="66686" y="84269"/>
                  </a:cubicBezTo>
                  <a:cubicBezTo>
                    <a:pt x="66315" y="85940"/>
                    <a:pt x="63715" y="87240"/>
                    <a:pt x="61487" y="89282"/>
                  </a:cubicBezTo>
                  <a:cubicBezTo>
                    <a:pt x="57587" y="81669"/>
                    <a:pt x="59444" y="74798"/>
                    <a:pt x="59630" y="68299"/>
                  </a:cubicBezTo>
                  <a:cubicBezTo>
                    <a:pt x="59630" y="60872"/>
                    <a:pt x="59816" y="54372"/>
                    <a:pt x="55730" y="47316"/>
                  </a:cubicBezTo>
                  <a:cubicBezTo>
                    <a:pt x="50345" y="38217"/>
                    <a:pt x="50903" y="27447"/>
                    <a:pt x="54059" y="17049"/>
                  </a:cubicBezTo>
                  <a:close/>
                  <a:moveTo>
                    <a:pt x="54431" y="152046"/>
                  </a:moveTo>
                  <a:cubicBezTo>
                    <a:pt x="60930" y="154460"/>
                    <a:pt x="58144" y="160216"/>
                    <a:pt x="58701" y="164487"/>
                  </a:cubicBezTo>
                  <a:cubicBezTo>
                    <a:pt x="59073" y="168572"/>
                    <a:pt x="59816" y="173214"/>
                    <a:pt x="54431" y="175071"/>
                  </a:cubicBezTo>
                  <a:cubicBezTo>
                    <a:pt x="46632" y="164487"/>
                    <a:pt x="46632" y="162816"/>
                    <a:pt x="54431" y="152046"/>
                  </a:cubicBezTo>
                  <a:close/>
                  <a:moveTo>
                    <a:pt x="27877" y="45088"/>
                  </a:moveTo>
                  <a:cubicBezTo>
                    <a:pt x="22863" y="37289"/>
                    <a:pt x="21006" y="28190"/>
                    <a:pt x="20821" y="18906"/>
                  </a:cubicBezTo>
                  <a:cubicBezTo>
                    <a:pt x="20821" y="17606"/>
                    <a:pt x="22492" y="15563"/>
                    <a:pt x="23792" y="15192"/>
                  </a:cubicBezTo>
                  <a:cubicBezTo>
                    <a:pt x="25092" y="14820"/>
                    <a:pt x="27505" y="15749"/>
                    <a:pt x="28248" y="16863"/>
                  </a:cubicBezTo>
                  <a:cubicBezTo>
                    <a:pt x="29548" y="18720"/>
                    <a:pt x="30105" y="21320"/>
                    <a:pt x="30662" y="23548"/>
                  </a:cubicBezTo>
                  <a:cubicBezTo>
                    <a:pt x="32519" y="31161"/>
                    <a:pt x="34376" y="38774"/>
                    <a:pt x="37347" y="50659"/>
                  </a:cubicBezTo>
                  <a:cubicBezTo>
                    <a:pt x="32519" y="47688"/>
                    <a:pt x="29177" y="46945"/>
                    <a:pt x="27877" y="45088"/>
                  </a:cubicBezTo>
                  <a:close/>
                  <a:moveTo>
                    <a:pt x="35490" y="68856"/>
                  </a:moveTo>
                  <a:cubicBezTo>
                    <a:pt x="37161" y="68671"/>
                    <a:pt x="38833" y="69413"/>
                    <a:pt x="40504" y="69970"/>
                  </a:cubicBezTo>
                  <a:cubicBezTo>
                    <a:pt x="40875" y="70156"/>
                    <a:pt x="41247" y="70899"/>
                    <a:pt x="41432" y="71456"/>
                  </a:cubicBezTo>
                  <a:cubicBezTo>
                    <a:pt x="43846" y="82040"/>
                    <a:pt x="46075" y="92810"/>
                    <a:pt x="48303" y="102652"/>
                  </a:cubicBezTo>
                  <a:cubicBezTo>
                    <a:pt x="47003" y="104323"/>
                    <a:pt x="46446" y="106180"/>
                    <a:pt x="45703" y="106180"/>
                  </a:cubicBezTo>
                  <a:cubicBezTo>
                    <a:pt x="44032" y="106366"/>
                    <a:pt x="41247" y="105809"/>
                    <a:pt x="41061" y="105066"/>
                  </a:cubicBezTo>
                  <a:cubicBezTo>
                    <a:pt x="38276" y="93924"/>
                    <a:pt x="35862" y="82783"/>
                    <a:pt x="33633" y="71456"/>
                  </a:cubicBezTo>
                  <a:cubicBezTo>
                    <a:pt x="33448" y="70713"/>
                    <a:pt x="34747" y="69042"/>
                    <a:pt x="35490" y="68856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1" name="Полилиния: фигура 1370">
              <a:extLst>
                <a:ext uri="{FF2B5EF4-FFF2-40B4-BE49-F238E27FC236}">
                  <a16:creationId xmlns:a16="http://schemas.microsoft.com/office/drawing/2014/main" id="{ABD4956B-262E-8FCF-F36A-D88AD3CC138B}"/>
                </a:ext>
              </a:extLst>
            </p:cNvPr>
            <p:cNvSpPr/>
            <p:nvPr/>
          </p:nvSpPr>
          <p:spPr>
            <a:xfrm>
              <a:off x="11859871" y="3224765"/>
              <a:ext cx="109894" cy="112651"/>
            </a:xfrm>
            <a:custGeom>
              <a:avLst/>
              <a:gdLst>
                <a:gd name="connsiteX0" fmla="*/ 4922 w 109894"/>
                <a:gd name="connsiteY0" fmla="*/ 112528 h 112651"/>
                <a:gd name="connsiteX1" fmla="*/ 33519 w 109894"/>
                <a:gd name="connsiteY1" fmla="*/ 98045 h 112651"/>
                <a:gd name="connsiteX2" fmla="*/ 33519 w 109894"/>
                <a:gd name="connsiteY2" fmla="*/ 85232 h 112651"/>
                <a:gd name="connsiteX3" fmla="*/ 48931 w 109894"/>
                <a:gd name="connsiteY3" fmla="*/ 34724 h 112651"/>
                <a:gd name="connsiteX4" fmla="*/ 56916 w 109894"/>
                <a:gd name="connsiteY4" fmla="*/ 33424 h 112651"/>
                <a:gd name="connsiteX5" fmla="*/ 48003 w 109894"/>
                <a:gd name="connsiteY5" fmla="*/ 60535 h 112651"/>
                <a:gd name="connsiteX6" fmla="*/ 43546 w 109894"/>
                <a:gd name="connsiteY6" fmla="*/ 92102 h 112651"/>
                <a:gd name="connsiteX7" fmla="*/ 79013 w 109894"/>
                <a:gd name="connsiteY7" fmla="*/ 69634 h 112651"/>
                <a:gd name="connsiteX8" fmla="*/ 87555 w 109894"/>
                <a:gd name="connsiteY8" fmla="*/ 56450 h 112651"/>
                <a:gd name="connsiteX9" fmla="*/ 109280 w 109894"/>
                <a:gd name="connsiteY9" fmla="*/ 6313 h 112651"/>
                <a:gd name="connsiteX10" fmla="*/ 109652 w 109894"/>
                <a:gd name="connsiteY10" fmla="*/ 0 h 112651"/>
                <a:gd name="connsiteX11" fmla="*/ 92197 w 109894"/>
                <a:gd name="connsiteY11" fmla="*/ 15784 h 112651"/>
                <a:gd name="connsiteX12" fmla="*/ 77527 w 109894"/>
                <a:gd name="connsiteY12" fmla="*/ 13555 h 112651"/>
                <a:gd name="connsiteX13" fmla="*/ 73442 w 109894"/>
                <a:gd name="connsiteY13" fmla="*/ 7056 h 112651"/>
                <a:gd name="connsiteX14" fmla="*/ 30176 w 109894"/>
                <a:gd name="connsiteY14" fmla="*/ 36581 h 112651"/>
                <a:gd name="connsiteX15" fmla="*/ 18664 w 109894"/>
                <a:gd name="connsiteY15" fmla="*/ 31196 h 112651"/>
                <a:gd name="connsiteX16" fmla="*/ 3808 w 109894"/>
                <a:gd name="connsiteY16" fmla="*/ 48465 h 112651"/>
                <a:gd name="connsiteX17" fmla="*/ 2880 w 109894"/>
                <a:gd name="connsiteY17" fmla="*/ 55150 h 112651"/>
                <a:gd name="connsiteX18" fmla="*/ 3066 w 109894"/>
                <a:gd name="connsiteY18" fmla="*/ 70748 h 112651"/>
                <a:gd name="connsiteX19" fmla="*/ 4922 w 109894"/>
                <a:gd name="connsiteY19" fmla="*/ 112528 h 11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9894" h="112651">
                  <a:moveTo>
                    <a:pt x="4922" y="112528"/>
                  </a:moveTo>
                  <a:cubicBezTo>
                    <a:pt x="18107" y="113457"/>
                    <a:pt x="27391" y="109186"/>
                    <a:pt x="33519" y="98045"/>
                  </a:cubicBezTo>
                  <a:cubicBezTo>
                    <a:pt x="33519" y="93774"/>
                    <a:pt x="33147" y="89503"/>
                    <a:pt x="33519" y="85232"/>
                  </a:cubicBezTo>
                  <a:cubicBezTo>
                    <a:pt x="35190" y="67406"/>
                    <a:pt x="38718" y="49951"/>
                    <a:pt x="48931" y="34724"/>
                  </a:cubicBezTo>
                  <a:cubicBezTo>
                    <a:pt x="50602" y="32310"/>
                    <a:pt x="53202" y="30082"/>
                    <a:pt x="56916" y="33424"/>
                  </a:cubicBezTo>
                  <a:cubicBezTo>
                    <a:pt x="53945" y="42337"/>
                    <a:pt x="50417" y="51436"/>
                    <a:pt x="48003" y="60535"/>
                  </a:cubicBezTo>
                  <a:cubicBezTo>
                    <a:pt x="45403" y="70191"/>
                    <a:pt x="42246" y="79847"/>
                    <a:pt x="43546" y="92102"/>
                  </a:cubicBezTo>
                  <a:cubicBezTo>
                    <a:pt x="57287" y="85232"/>
                    <a:pt x="67872" y="76876"/>
                    <a:pt x="79013" y="69634"/>
                  </a:cubicBezTo>
                  <a:cubicBezTo>
                    <a:pt x="84212" y="66291"/>
                    <a:pt x="86441" y="62206"/>
                    <a:pt x="87555" y="56450"/>
                  </a:cubicBezTo>
                  <a:cubicBezTo>
                    <a:pt x="91269" y="38252"/>
                    <a:pt x="97582" y="21169"/>
                    <a:pt x="109280" y="6313"/>
                  </a:cubicBezTo>
                  <a:cubicBezTo>
                    <a:pt x="110395" y="5014"/>
                    <a:pt x="109652" y="2043"/>
                    <a:pt x="109652" y="0"/>
                  </a:cubicBezTo>
                  <a:cubicBezTo>
                    <a:pt x="103895" y="5199"/>
                    <a:pt x="98139" y="10770"/>
                    <a:pt x="92197" y="15784"/>
                  </a:cubicBezTo>
                  <a:cubicBezTo>
                    <a:pt x="85698" y="21354"/>
                    <a:pt x="82541" y="20797"/>
                    <a:pt x="77527" y="13555"/>
                  </a:cubicBezTo>
                  <a:cubicBezTo>
                    <a:pt x="76228" y="11698"/>
                    <a:pt x="75113" y="9656"/>
                    <a:pt x="73442" y="7056"/>
                  </a:cubicBezTo>
                  <a:cubicBezTo>
                    <a:pt x="56359" y="14112"/>
                    <a:pt x="44846" y="28411"/>
                    <a:pt x="30176" y="36581"/>
                  </a:cubicBezTo>
                  <a:cubicBezTo>
                    <a:pt x="25534" y="34353"/>
                    <a:pt x="21820" y="32681"/>
                    <a:pt x="18664" y="31196"/>
                  </a:cubicBezTo>
                  <a:cubicBezTo>
                    <a:pt x="7151" y="40109"/>
                    <a:pt x="7151" y="40109"/>
                    <a:pt x="3808" y="48465"/>
                  </a:cubicBezTo>
                  <a:cubicBezTo>
                    <a:pt x="3066" y="50508"/>
                    <a:pt x="1951" y="53850"/>
                    <a:pt x="2880" y="55150"/>
                  </a:cubicBezTo>
                  <a:cubicBezTo>
                    <a:pt x="7151" y="60535"/>
                    <a:pt x="4737" y="65363"/>
                    <a:pt x="3066" y="70748"/>
                  </a:cubicBezTo>
                  <a:cubicBezTo>
                    <a:pt x="-1205" y="84675"/>
                    <a:pt x="-1391" y="98973"/>
                    <a:pt x="4922" y="112528"/>
                  </a:cubicBezTo>
                  <a:close/>
                </a:path>
              </a:pathLst>
            </a:custGeom>
            <a:solidFill>
              <a:srgbClr val="7098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2" name="Полилиния: фигура 1371">
              <a:extLst>
                <a:ext uri="{FF2B5EF4-FFF2-40B4-BE49-F238E27FC236}">
                  <a16:creationId xmlns:a16="http://schemas.microsoft.com/office/drawing/2014/main" id="{91E038DC-0B19-D559-FBB0-C37A93BAC06C}"/>
                </a:ext>
              </a:extLst>
            </p:cNvPr>
            <p:cNvSpPr/>
            <p:nvPr/>
          </p:nvSpPr>
          <p:spPr>
            <a:xfrm>
              <a:off x="11712527" y="3409898"/>
              <a:ext cx="152201" cy="196460"/>
            </a:xfrm>
            <a:custGeom>
              <a:avLst/>
              <a:gdLst>
                <a:gd name="connsiteX0" fmla="*/ 46794 w 152201"/>
                <a:gd name="connsiteY0" fmla="*/ 145767 h 196460"/>
                <a:gd name="connsiteX1" fmla="*/ 136854 w 152201"/>
                <a:gd name="connsiteY1" fmla="*/ 196461 h 196460"/>
                <a:gd name="connsiteX2" fmla="*/ 152080 w 152201"/>
                <a:gd name="connsiteY2" fmla="*/ 191818 h 196460"/>
                <a:gd name="connsiteX3" fmla="*/ 142239 w 152201"/>
                <a:gd name="connsiteY3" fmla="*/ 122370 h 196460"/>
                <a:gd name="connsiteX4" fmla="*/ 133140 w 152201"/>
                <a:gd name="connsiteY4" fmla="*/ 94331 h 196460"/>
                <a:gd name="connsiteX5" fmla="*/ 107515 w 152201"/>
                <a:gd name="connsiteY5" fmla="*/ 11699 h 196460"/>
                <a:gd name="connsiteX6" fmla="*/ 101387 w 152201"/>
                <a:gd name="connsiteY6" fmla="*/ 0 h 196460"/>
                <a:gd name="connsiteX7" fmla="*/ 75576 w 152201"/>
                <a:gd name="connsiteY7" fmla="*/ 3528 h 196460"/>
                <a:gd name="connsiteX8" fmla="*/ 10584 w 152201"/>
                <a:gd name="connsiteY8" fmla="*/ 33610 h 196460"/>
                <a:gd name="connsiteX9" fmla="*/ 743 w 152201"/>
                <a:gd name="connsiteY9" fmla="*/ 41223 h 196460"/>
                <a:gd name="connsiteX10" fmla="*/ 2600 w 152201"/>
                <a:gd name="connsiteY10" fmla="*/ 73533 h 196460"/>
                <a:gd name="connsiteX11" fmla="*/ 0 w 152201"/>
                <a:gd name="connsiteY11" fmla="*/ 104358 h 196460"/>
                <a:gd name="connsiteX12" fmla="*/ 46794 w 152201"/>
                <a:gd name="connsiteY12" fmla="*/ 145767 h 196460"/>
                <a:gd name="connsiteX13" fmla="*/ 19126 w 152201"/>
                <a:gd name="connsiteY13" fmla="*/ 77619 h 196460"/>
                <a:gd name="connsiteX14" fmla="*/ 26554 w 152201"/>
                <a:gd name="connsiteY14" fmla="*/ 73348 h 196460"/>
                <a:gd name="connsiteX15" fmla="*/ 54407 w 152201"/>
                <a:gd name="connsiteY15" fmla="*/ 94702 h 196460"/>
                <a:gd name="connsiteX16" fmla="*/ 48837 w 152201"/>
                <a:gd name="connsiteY16" fmla="*/ 97116 h 196460"/>
                <a:gd name="connsiteX17" fmla="*/ 19126 w 152201"/>
                <a:gd name="connsiteY17" fmla="*/ 77619 h 196460"/>
                <a:gd name="connsiteX18" fmla="*/ 63877 w 152201"/>
                <a:gd name="connsiteY18" fmla="*/ 142425 h 196460"/>
                <a:gd name="connsiteX19" fmla="*/ 31753 w 152201"/>
                <a:gd name="connsiteY19" fmla="*/ 118842 h 196460"/>
                <a:gd name="connsiteX20" fmla="*/ 31196 w 152201"/>
                <a:gd name="connsiteY20" fmla="*/ 114014 h 196460"/>
                <a:gd name="connsiteX21" fmla="*/ 37509 w 152201"/>
                <a:gd name="connsiteY21" fmla="*/ 112714 h 196460"/>
                <a:gd name="connsiteX22" fmla="*/ 72048 w 152201"/>
                <a:gd name="connsiteY22" fmla="*/ 140753 h 196460"/>
                <a:gd name="connsiteX23" fmla="*/ 63877 w 152201"/>
                <a:gd name="connsiteY23" fmla="*/ 142425 h 196460"/>
                <a:gd name="connsiteX24" fmla="*/ 123113 w 152201"/>
                <a:gd name="connsiteY24" fmla="*/ 164707 h 196460"/>
                <a:gd name="connsiteX25" fmla="*/ 103615 w 152201"/>
                <a:gd name="connsiteY25" fmla="*/ 142610 h 196460"/>
                <a:gd name="connsiteX26" fmla="*/ 105286 w 152201"/>
                <a:gd name="connsiteY26" fmla="*/ 139639 h 196460"/>
                <a:gd name="connsiteX27" fmla="*/ 108443 w 152201"/>
                <a:gd name="connsiteY27" fmla="*/ 138897 h 196460"/>
                <a:gd name="connsiteX28" fmla="*/ 125527 w 152201"/>
                <a:gd name="connsiteY28" fmla="*/ 161365 h 196460"/>
                <a:gd name="connsiteX29" fmla="*/ 123113 w 152201"/>
                <a:gd name="connsiteY29" fmla="*/ 164707 h 196460"/>
                <a:gd name="connsiteX30" fmla="*/ 108815 w 152201"/>
                <a:gd name="connsiteY30" fmla="*/ 51436 h 196460"/>
                <a:gd name="connsiteX31" fmla="*/ 116614 w 152201"/>
                <a:gd name="connsiteY31" fmla="*/ 69448 h 196460"/>
                <a:gd name="connsiteX32" fmla="*/ 125712 w 152201"/>
                <a:gd name="connsiteY32" fmla="*/ 86346 h 196460"/>
                <a:gd name="connsiteX33" fmla="*/ 117542 w 152201"/>
                <a:gd name="connsiteY33" fmla="*/ 88017 h 196460"/>
                <a:gd name="connsiteX34" fmla="*/ 103058 w 152201"/>
                <a:gd name="connsiteY34" fmla="*/ 61092 h 196460"/>
                <a:gd name="connsiteX35" fmla="*/ 108815 w 152201"/>
                <a:gd name="connsiteY35" fmla="*/ 51436 h 196460"/>
                <a:gd name="connsiteX36" fmla="*/ 113085 w 152201"/>
                <a:gd name="connsiteY36" fmla="*/ 114385 h 196460"/>
                <a:gd name="connsiteX37" fmla="*/ 108815 w 152201"/>
                <a:gd name="connsiteY37" fmla="*/ 121442 h 196460"/>
                <a:gd name="connsiteX38" fmla="*/ 90246 w 152201"/>
                <a:gd name="connsiteY38" fmla="*/ 90988 h 196460"/>
                <a:gd name="connsiteX39" fmla="*/ 88760 w 152201"/>
                <a:gd name="connsiteY39" fmla="*/ 84118 h 196460"/>
                <a:gd name="connsiteX40" fmla="*/ 90803 w 152201"/>
                <a:gd name="connsiteY40" fmla="*/ 81332 h 196460"/>
                <a:gd name="connsiteX41" fmla="*/ 94145 w 152201"/>
                <a:gd name="connsiteY41" fmla="*/ 81518 h 196460"/>
                <a:gd name="connsiteX42" fmla="*/ 113085 w 152201"/>
                <a:gd name="connsiteY42" fmla="*/ 114385 h 196460"/>
                <a:gd name="connsiteX43" fmla="*/ 75205 w 152201"/>
                <a:gd name="connsiteY43" fmla="*/ 22097 h 196460"/>
                <a:gd name="connsiteX44" fmla="*/ 93588 w 152201"/>
                <a:gd name="connsiteY44" fmla="*/ 52179 h 196460"/>
                <a:gd name="connsiteX45" fmla="*/ 92288 w 152201"/>
                <a:gd name="connsiteY45" fmla="*/ 55336 h 196460"/>
                <a:gd name="connsiteX46" fmla="*/ 87460 w 152201"/>
                <a:gd name="connsiteY46" fmla="*/ 55150 h 196460"/>
                <a:gd name="connsiteX47" fmla="*/ 71305 w 152201"/>
                <a:gd name="connsiteY47" fmla="*/ 28411 h 196460"/>
                <a:gd name="connsiteX48" fmla="*/ 75205 w 152201"/>
                <a:gd name="connsiteY48" fmla="*/ 22097 h 196460"/>
                <a:gd name="connsiteX49" fmla="*/ 68891 w 152201"/>
                <a:gd name="connsiteY49" fmla="*/ 110300 h 196460"/>
                <a:gd name="connsiteX50" fmla="*/ 72048 w 152201"/>
                <a:gd name="connsiteY50" fmla="*/ 109743 h 196460"/>
                <a:gd name="connsiteX51" fmla="*/ 93217 w 152201"/>
                <a:gd name="connsiteY51" fmla="*/ 136854 h 196460"/>
                <a:gd name="connsiteX52" fmla="*/ 86903 w 152201"/>
                <a:gd name="connsiteY52" fmla="*/ 137411 h 196460"/>
                <a:gd name="connsiteX53" fmla="*/ 67034 w 152201"/>
                <a:gd name="connsiteY53" fmla="*/ 116614 h 196460"/>
                <a:gd name="connsiteX54" fmla="*/ 68891 w 152201"/>
                <a:gd name="connsiteY54" fmla="*/ 110300 h 196460"/>
                <a:gd name="connsiteX55" fmla="*/ 40295 w 152201"/>
                <a:gd name="connsiteY55" fmla="*/ 38624 h 196460"/>
                <a:gd name="connsiteX56" fmla="*/ 45123 w 152201"/>
                <a:gd name="connsiteY56" fmla="*/ 38624 h 196460"/>
                <a:gd name="connsiteX57" fmla="*/ 64992 w 152201"/>
                <a:gd name="connsiteY57" fmla="*/ 63878 h 196460"/>
                <a:gd name="connsiteX58" fmla="*/ 63692 w 152201"/>
                <a:gd name="connsiteY58" fmla="*/ 74462 h 196460"/>
                <a:gd name="connsiteX59" fmla="*/ 38809 w 152201"/>
                <a:gd name="connsiteY59" fmla="*/ 44751 h 196460"/>
                <a:gd name="connsiteX60" fmla="*/ 40295 w 152201"/>
                <a:gd name="connsiteY60" fmla="*/ 38624 h 196460"/>
                <a:gd name="connsiteX61" fmla="*/ 20612 w 152201"/>
                <a:gd name="connsiteY61" fmla="*/ 43266 h 196460"/>
                <a:gd name="connsiteX62" fmla="*/ 33981 w 152201"/>
                <a:gd name="connsiteY62" fmla="*/ 65177 h 196460"/>
                <a:gd name="connsiteX63" fmla="*/ 12998 w 152201"/>
                <a:gd name="connsiteY63" fmla="*/ 43823 h 196460"/>
                <a:gd name="connsiteX64" fmla="*/ 20612 w 152201"/>
                <a:gd name="connsiteY64" fmla="*/ 43266 h 196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52201" h="196460">
                  <a:moveTo>
                    <a:pt x="46794" y="145767"/>
                  </a:moveTo>
                  <a:cubicBezTo>
                    <a:pt x="75576" y="164522"/>
                    <a:pt x="105472" y="181420"/>
                    <a:pt x="136854" y="196461"/>
                  </a:cubicBezTo>
                  <a:cubicBezTo>
                    <a:pt x="141867" y="194975"/>
                    <a:pt x="147067" y="193304"/>
                    <a:pt x="152080" y="191818"/>
                  </a:cubicBezTo>
                  <a:cubicBezTo>
                    <a:pt x="152823" y="167679"/>
                    <a:pt x="150224" y="144653"/>
                    <a:pt x="142239" y="122370"/>
                  </a:cubicBezTo>
                  <a:cubicBezTo>
                    <a:pt x="138896" y="113086"/>
                    <a:pt x="135925" y="103801"/>
                    <a:pt x="133140" y="94331"/>
                  </a:cubicBezTo>
                  <a:cubicBezTo>
                    <a:pt x="124598" y="66849"/>
                    <a:pt x="116242" y="39181"/>
                    <a:pt x="107515" y="11699"/>
                  </a:cubicBezTo>
                  <a:cubicBezTo>
                    <a:pt x="106215" y="7799"/>
                    <a:pt x="103615" y="4457"/>
                    <a:pt x="101387" y="0"/>
                  </a:cubicBezTo>
                  <a:cubicBezTo>
                    <a:pt x="92288" y="1114"/>
                    <a:pt x="83746" y="371"/>
                    <a:pt x="75576" y="3528"/>
                  </a:cubicBezTo>
                  <a:cubicBezTo>
                    <a:pt x="53107" y="11699"/>
                    <a:pt x="31196" y="21354"/>
                    <a:pt x="10584" y="33610"/>
                  </a:cubicBezTo>
                  <a:cubicBezTo>
                    <a:pt x="7428" y="35467"/>
                    <a:pt x="4828" y="38067"/>
                    <a:pt x="743" y="41223"/>
                  </a:cubicBezTo>
                  <a:cubicBezTo>
                    <a:pt x="1486" y="52736"/>
                    <a:pt x="2785" y="63135"/>
                    <a:pt x="2600" y="73533"/>
                  </a:cubicBezTo>
                  <a:cubicBezTo>
                    <a:pt x="2414" y="83746"/>
                    <a:pt x="928" y="94145"/>
                    <a:pt x="0" y="104358"/>
                  </a:cubicBezTo>
                  <a:cubicBezTo>
                    <a:pt x="14484" y="119585"/>
                    <a:pt x="29339" y="134254"/>
                    <a:pt x="46794" y="145767"/>
                  </a:cubicBezTo>
                  <a:close/>
                  <a:moveTo>
                    <a:pt x="19126" y="77619"/>
                  </a:moveTo>
                  <a:cubicBezTo>
                    <a:pt x="20612" y="73348"/>
                    <a:pt x="23583" y="71677"/>
                    <a:pt x="26554" y="73348"/>
                  </a:cubicBezTo>
                  <a:cubicBezTo>
                    <a:pt x="36581" y="79104"/>
                    <a:pt x="46423" y="85046"/>
                    <a:pt x="54407" y="94702"/>
                  </a:cubicBezTo>
                  <a:cubicBezTo>
                    <a:pt x="51808" y="96002"/>
                    <a:pt x="49765" y="97673"/>
                    <a:pt x="48837" y="97116"/>
                  </a:cubicBezTo>
                  <a:cubicBezTo>
                    <a:pt x="38252" y="91731"/>
                    <a:pt x="27111" y="86717"/>
                    <a:pt x="19126" y="77619"/>
                  </a:cubicBezTo>
                  <a:close/>
                  <a:moveTo>
                    <a:pt x="63877" y="142425"/>
                  </a:moveTo>
                  <a:cubicBezTo>
                    <a:pt x="51436" y="136854"/>
                    <a:pt x="41223" y="128312"/>
                    <a:pt x="31753" y="118842"/>
                  </a:cubicBezTo>
                  <a:cubicBezTo>
                    <a:pt x="30825" y="117913"/>
                    <a:pt x="30639" y="114385"/>
                    <a:pt x="31196" y="114014"/>
                  </a:cubicBezTo>
                  <a:cubicBezTo>
                    <a:pt x="33053" y="113086"/>
                    <a:pt x="36024" y="111971"/>
                    <a:pt x="37509" y="112714"/>
                  </a:cubicBezTo>
                  <a:cubicBezTo>
                    <a:pt x="49394" y="120142"/>
                    <a:pt x="59607" y="129426"/>
                    <a:pt x="72048" y="140753"/>
                  </a:cubicBezTo>
                  <a:cubicBezTo>
                    <a:pt x="67220" y="141868"/>
                    <a:pt x="65177" y="142982"/>
                    <a:pt x="63877" y="142425"/>
                  </a:cubicBezTo>
                  <a:close/>
                  <a:moveTo>
                    <a:pt x="123113" y="164707"/>
                  </a:moveTo>
                  <a:cubicBezTo>
                    <a:pt x="115128" y="163222"/>
                    <a:pt x="104358" y="150781"/>
                    <a:pt x="103615" y="142610"/>
                  </a:cubicBezTo>
                  <a:cubicBezTo>
                    <a:pt x="103430" y="141682"/>
                    <a:pt x="104358" y="140196"/>
                    <a:pt x="105286" y="139639"/>
                  </a:cubicBezTo>
                  <a:cubicBezTo>
                    <a:pt x="106029" y="139082"/>
                    <a:pt x="108072" y="138339"/>
                    <a:pt x="108443" y="138897"/>
                  </a:cubicBezTo>
                  <a:cubicBezTo>
                    <a:pt x="115499" y="145210"/>
                    <a:pt x="122184" y="152080"/>
                    <a:pt x="125527" y="161365"/>
                  </a:cubicBezTo>
                  <a:cubicBezTo>
                    <a:pt x="125712" y="162108"/>
                    <a:pt x="123855" y="163779"/>
                    <a:pt x="123113" y="164707"/>
                  </a:cubicBezTo>
                  <a:close/>
                  <a:moveTo>
                    <a:pt x="108815" y="51436"/>
                  </a:moveTo>
                  <a:cubicBezTo>
                    <a:pt x="111414" y="57564"/>
                    <a:pt x="113828" y="63692"/>
                    <a:pt x="116614" y="69448"/>
                  </a:cubicBezTo>
                  <a:cubicBezTo>
                    <a:pt x="119399" y="75390"/>
                    <a:pt x="122927" y="81147"/>
                    <a:pt x="125712" y="86346"/>
                  </a:cubicBezTo>
                  <a:cubicBezTo>
                    <a:pt x="122741" y="90803"/>
                    <a:pt x="119585" y="90431"/>
                    <a:pt x="117542" y="88017"/>
                  </a:cubicBezTo>
                  <a:cubicBezTo>
                    <a:pt x="110672" y="80218"/>
                    <a:pt x="104915" y="71677"/>
                    <a:pt x="103058" y="61092"/>
                  </a:cubicBezTo>
                  <a:cubicBezTo>
                    <a:pt x="102315" y="57193"/>
                    <a:pt x="103244" y="55707"/>
                    <a:pt x="108815" y="51436"/>
                  </a:cubicBezTo>
                  <a:close/>
                  <a:moveTo>
                    <a:pt x="113085" y="114385"/>
                  </a:moveTo>
                  <a:cubicBezTo>
                    <a:pt x="113271" y="115499"/>
                    <a:pt x="111414" y="117171"/>
                    <a:pt x="108815" y="121442"/>
                  </a:cubicBezTo>
                  <a:cubicBezTo>
                    <a:pt x="101573" y="109743"/>
                    <a:pt x="95816" y="100459"/>
                    <a:pt x="90246" y="90988"/>
                  </a:cubicBezTo>
                  <a:cubicBezTo>
                    <a:pt x="89131" y="89131"/>
                    <a:pt x="88946" y="86346"/>
                    <a:pt x="88760" y="84118"/>
                  </a:cubicBezTo>
                  <a:cubicBezTo>
                    <a:pt x="88760" y="83189"/>
                    <a:pt x="89874" y="81890"/>
                    <a:pt x="90803" y="81332"/>
                  </a:cubicBezTo>
                  <a:cubicBezTo>
                    <a:pt x="91731" y="80961"/>
                    <a:pt x="93774" y="80961"/>
                    <a:pt x="94145" y="81518"/>
                  </a:cubicBezTo>
                  <a:cubicBezTo>
                    <a:pt x="102315" y="91360"/>
                    <a:pt x="110486" y="101201"/>
                    <a:pt x="113085" y="114385"/>
                  </a:cubicBezTo>
                  <a:close/>
                  <a:moveTo>
                    <a:pt x="75205" y="22097"/>
                  </a:moveTo>
                  <a:cubicBezTo>
                    <a:pt x="85232" y="30825"/>
                    <a:pt x="90617" y="40666"/>
                    <a:pt x="93588" y="52179"/>
                  </a:cubicBezTo>
                  <a:cubicBezTo>
                    <a:pt x="93774" y="53108"/>
                    <a:pt x="93031" y="55150"/>
                    <a:pt x="92288" y="55336"/>
                  </a:cubicBezTo>
                  <a:cubicBezTo>
                    <a:pt x="90803" y="55707"/>
                    <a:pt x="88017" y="55893"/>
                    <a:pt x="87460" y="55150"/>
                  </a:cubicBezTo>
                  <a:cubicBezTo>
                    <a:pt x="81889" y="46423"/>
                    <a:pt x="76319" y="37509"/>
                    <a:pt x="71305" y="28411"/>
                  </a:cubicBezTo>
                  <a:cubicBezTo>
                    <a:pt x="70748" y="27482"/>
                    <a:pt x="73533" y="24697"/>
                    <a:pt x="75205" y="22097"/>
                  </a:cubicBezTo>
                  <a:close/>
                  <a:moveTo>
                    <a:pt x="68891" y="110300"/>
                  </a:moveTo>
                  <a:cubicBezTo>
                    <a:pt x="69263" y="109743"/>
                    <a:pt x="71491" y="109372"/>
                    <a:pt x="72048" y="109743"/>
                  </a:cubicBezTo>
                  <a:cubicBezTo>
                    <a:pt x="80775" y="116985"/>
                    <a:pt x="88017" y="125527"/>
                    <a:pt x="93217" y="136854"/>
                  </a:cubicBezTo>
                  <a:cubicBezTo>
                    <a:pt x="90246" y="137225"/>
                    <a:pt x="88203" y="137968"/>
                    <a:pt x="86903" y="137411"/>
                  </a:cubicBezTo>
                  <a:cubicBezTo>
                    <a:pt x="78361" y="132397"/>
                    <a:pt x="72234" y="124784"/>
                    <a:pt x="67034" y="116614"/>
                  </a:cubicBezTo>
                  <a:cubicBezTo>
                    <a:pt x="66477" y="115314"/>
                    <a:pt x="67963" y="112343"/>
                    <a:pt x="68891" y="110300"/>
                  </a:cubicBezTo>
                  <a:close/>
                  <a:moveTo>
                    <a:pt x="40295" y="38624"/>
                  </a:moveTo>
                  <a:cubicBezTo>
                    <a:pt x="40852" y="37881"/>
                    <a:pt x="44194" y="37695"/>
                    <a:pt x="45123" y="38624"/>
                  </a:cubicBezTo>
                  <a:cubicBezTo>
                    <a:pt x="52922" y="46051"/>
                    <a:pt x="61464" y="53293"/>
                    <a:pt x="64992" y="63878"/>
                  </a:cubicBezTo>
                  <a:cubicBezTo>
                    <a:pt x="65549" y="65549"/>
                    <a:pt x="64620" y="67963"/>
                    <a:pt x="63692" y="74462"/>
                  </a:cubicBezTo>
                  <a:cubicBezTo>
                    <a:pt x="53293" y="62206"/>
                    <a:pt x="45866" y="53665"/>
                    <a:pt x="38809" y="44751"/>
                  </a:cubicBezTo>
                  <a:cubicBezTo>
                    <a:pt x="38067" y="43637"/>
                    <a:pt x="39181" y="40295"/>
                    <a:pt x="40295" y="38624"/>
                  </a:cubicBezTo>
                  <a:close/>
                  <a:moveTo>
                    <a:pt x="20612" y="43266"/>
                  </a:moveTo>
                  <a:cubicBezTo>
                    <a:pt x="25254" y="50136"/>
                    <a:pt x="29339" y="57564"/>
                    <a:pt x="33981" y="65177"/>
                  </a:cubicBezTo>
                  <a:cubicBezTo>
                    <a:pt x="23768" y="67777"/>
                    <a:pt x="17826" y="61092"/>
                    <a:pt x="12998" y="43823"/>
                  </a:cubicBezTo>
                  <a:cubicBezTo>
                    <a:pt x="15412" y="41223"/>
                    <a:pt x="18569" y="40295"/>
                    <a:pt x="20612" y="43266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3" name="Полилиния: фигура 1372">
              <a:extLst>
                <a:ext uri="{FF2B5EF4-FFF2-40B4-BE49-F238E27FC236}">
                  <a16:creationId xmlns:a16="http://schemas.microsoft.com/office/drawing/2014/main" id="{F32EA74E-D6A2-A9EA-6317-F58CA7B2D1F0}"/>
                </a:ext>
              </a:extLst>
            </p:cNvPr>
            <p:cNvSpPr/>
            <p:nvPr/>
          </p:nvSpPr>
          <p:spPr>
            <a:xfrm>
              <a:off x="11319868" y="3138957"/>
              <a:ext cx="910735" cy="1169435"/>
            </a:xfrm>
            <a:custGeom>
              <a:avLst/>
              <a:gdLst>
                <a:gd name="connsiteX0" fmla="*/ 129165 w 910735"/>
                <a:gd name="connsiteY0" fmla="*/ 44027 h 1169435"/>
                <a:gd name="connsiteX1" fmla="*/ 126565 w 910735"/>
                <a:gd name="connsiteY1" fmla="*/ 36785 h 1169435"/>
                <a:gd name="connsiteX2" fmla="*/ 63430 w 910735"/>
                <a:gd name="connsiteY2" fmla="*/ 23415 h 1169435"/>
                <a:gd name="connsiteX3" fmla="*/ 853 w 910735"/>
                <a:gd name="connsiteY3" fmla="*/ 6889 h 1169435"/>
                <a:gd name="connsiteX4" fmla="*/ 110 w 910735"/>
                <a:gd name="connsiteY4" fmla="*/ 24530 h 1169435"/>
                <a:gd name="connsiteX5" fmla="*/ 5680 w 910735"/>
                <a:gd name="connsiteY5" fmla="*/ 146343 h 1169435"/>
                <a:gd name="connsiteX6" fmla="*/ 9023 w 910735"/>
                <a:gd name="connsiteY6" fmla="*/ 186823 h 1169435"/>
                <a:gd name="connsiteX7" fmla="*/ 15336 w 910735"/>
                <a:gd name="connsiteY7" fmla="*/ 251072 h 1169435"/>
                <a:gd name="connsiteX8" fmla="*/ 19979 w 910735"/>
                <a:gd name="connsiteY8" fmla="*/ 322748 h 1169435"/>
                <a:gd name="connsiteX9" fmla="*/ 26478 w 910735"/>
                <a:gd name="connsiteY9" fmla="*/ 405381 h 1169435"/>
                <a:gd name="connsiteX10" fmla="*/ 37248 w 910735"/>
                <a:gd name="connsiteY10" fmla="*/ 535364 h 1169435"/>
                <a:gd name="connsiteX11" fmla="*/ 45233 w 910735"/>
                <a:gd name="connsiteY11" fmla="*/ 627466 h 1169435"/>
                <a:gd name="connsiteX12" fmla="*/ 48389 w 910735"/>
                <a:gd name="connsiteY12" fmla="*/ 658477 h 1169435"/>
                <a:gd name="connsiteX13" fmla="*/ 54146 w 910735"/>
                <a:gd name="connsiteY13" fmla="*/ 724583 h 1169435"/>
                <a:gd name="connsiteX14" fmla="*/ 64916 w 910735"/>
                <a:gd name="connsiteY14" fmla="*/ 817985 h 1169435"/>
                <a:gd name="connsiteX15" fmla="*/ 79957 w 910735"/>
                <a:gd name="connsiteY15" fmla="*/ 944440 h 1169435"/>
                <a:gd name="connsiteX16" fmla="*/ 115609 w 910735"/>
                <a:gd name="connsiteY16" fmla="*/ 1070152 h 1169435"/>
                <a:gd name="connsiteX17" fmla="*/ 149962 w 910735"/>
                <a:gd name="connsiteY17" fmla="*/ 1110261 h 1169435"/>
                <a:gd name="connsiteX18" fmla="*/ 233894 w 910735"/>
                <a:gd name="connsiteY18" fmla="*/ 1146471 h 1169435"/>
                <a:gd name="connsiteX19" fmla="*/ 239093 w 910735"/>
                <a:gd name="connsiteY19" fmla="*/ 1148142 h 1169435"/>
                <a:gd name="connsiteX20" fmla="*/ 282731 w 910735"/>
                <a:gd name="connsiteY20" fmla="*/ 1155756 h 1169435"/>
                <a:gd name="connsiteX21" fmla="*/ 313741 w 910735"/>
                <a:gd name="connsiteY21" fmla="*/ 1159841 h 1169435"/>
                <a:gd name="connsiteX22" fmla="*/ 390988 w 910735"/>
                <a:gd name="connsiteY22" fmla="*/ 1167083 h 1169435"/>
                <a:gd name="connsiteX23" fmla="*/ 444467 w 910735"/>
                <a:gd name="connsiteY23" fmla="*/ 1168940 h 1169435"/>
                <a:gd name="connsiteX24" fmla="*/ 462850 w 910735"/>
                <a:gd name="connsiteY24" fmla="*/ 1169311 h 1169435"/>
                <a:gd name="connsiteX25" fmla="*/ 525428 w 910735"/>
                <a:gd name="connsiteY25" fmla="*/ 1165040 h 1169435"/>
                <a:gd name="connsiteX26" fmla="*/ 650212 w 910735"/>
                <a:gd name="connsiteY26" fmla="*/ 1151485 h 1169435"/>
                <a:gd name="connsiteX27" fmla="*/ 662653 w 910735"/>
                <a:gd name="connsiteY27" fmla="*/ 1147957 h 1169435"/>
                <a:gd name="connsiteX28" fmla="*/ 686607 w 910735"/>
                <a:gd name="connsiteY28" fmla="*/ 1138487 h 1169435"/>
                <a:gd name="connsiteX29" fmla="*/ 751413 w 910735"/>
                <a:gd name="connsiteY29" fmla="*/ 1108219 h 1169435"/>
                <a:gd name="connsiteX30" fmla="*/ 790780 w 910735"/>
                <a:gd name="connsiteY30" fmla="*/ 1065696 h 1169435"/>
                <a:gd name="connsiteX31" fmla="*/ 809720 w 910735"/>
                <a:gd name="connsiteY31" fmla="*/ 1004047 h 1169435"/>
                <a:gd name="connsiteX32" fmla="*/ 828660 w 910735"/>
                <a:gd name="connsiteY32" fmla="*/ 893004 h 1169435"/>
                <a:gd name="connsiteX33" fmla="*/ 840173 w 910735"/>
                <a:gd name="connsiteY33" fmla="*/ 791988 h 1169435"/>
                <a:gd name="connsiteX34" fmla="*/ 853172 w 910735"/>
                <a:gd name="connsiteY34" fmla="*/ 696915 h 1169435"/>
                <a:gd name="connsiteX35" fmla="*/ 861713 w 910735"/>
                <a:gd name="connsiteY35" fmla="*/ 630995 h 1169435"/>
                <a:gd name="connsiteX36" fmla="*/ 873412 w 910735"/>
                <a:gd name="connsiteY36" fmla="*/ 533878 h 1169435"/>
                <a:gd name="connsiteX37" fmla="*/ 880282 w 910735"/>
                <a:gd name="connsiteY37" fmla="*/ 490241 h 1169435"/>
                <a:gd name="connsiteX38" fmla="*/ 885482 w 910735"/>
                <a:gd name="connsiteY38" fmla="*/ 435091 h 1169435"/>
                <a:gd name="connsiteX39" fmla="*/ 890495 w 910735"/>
                <a:gd name="connsiteY39" fmla="*/ 381798 h 1169435"/>
                <a:gd name="connsiteX40" fmla="*/ 896066 w 910735"/>
                <a:gd name="connsiteY40" fmla="*/ 261842 h 1169435"/>
                <a:gd name="connsiteX41" fmla="*/ 901637 w 910735"/>
                <a:gd name="connsiteY41" fmla="*/ 197407 h 1169435"/>
                <a:gd name="connsiteX42" fmla="*/ 905722 w 910735"/>
                <a:gd name="connsiteY42" fmla="*/ 131116 h 1169435"/>
                <a:gd name="connsiteX43" fmla="*/ 909250 w 910735"/>
                <a:gd name="connsiteY43" fmla="*/ 44398 h 1169435"/>
                <a:gd name="connsiteX44" fmla="*/ 910736 w 910735"/>
                <a:gd name="connsiteY44" fmla="*/ 204 h 1169435"/>
                <a:gd name="connsiteX45" fmla="*/ 890124 w 910735"/>
                <a:gd name="connsiteY45" fmla="*/ 4846 h 1169435"/>
                <a:gd name="connsiteX46" fmla="*/ 867470 w 910735"/>
                <a:gd name="connsiteY46" fmla="*/ 12645 h 1169435"/>
                <a:gd name="connsiteX47" fmla="*/ 788366 w 910735"/>
                <a:gd name="connsiteY47" fmla="*/ 30657 h 1169435"/>
                <a:gd name="connsiteX48" fmla="*/ 737486 w 910735"/>
                <a:gd name="connsiteY48" fmla="*/ 39014 h 1169435"/>
                <a:gd name="connsiteX49" fmla="*/ 673423 w 910735"/>
                <a:gd name="connsiteY49" fmla="*/ 47741 h 1169435"/>
                <a:gd name="connsiteX50" fmla="*/ 591162 w 910735"/>
                <a:gd name="connsiteY50" fmla="*/ 56840 h 1169435"/>
                <a:gd name="connsiteX51" fmla="*/ 522828 w 910735"/>
                <a:gd name="connsiteY51" fmla="*/ 56468 h 1169435"/>
                <a:gd name="connsiteX52" fmla="*/ 482348 w 910735"/>
                <a:gd name="connsiteY52" fmla="*/ 55540 h 1169435"/>
                <a:gd name="connsiteX53" fmla="*/ 478634 w 910735"/>
                <a:gd name="connsiteY53" fmla="*/ 55354 h 1169435"/>
                <a:gd name="connsiteX54" fmla="*/ 401758 w 910735"/>
                <a:gd name="connsiteY54" fmla="*/ 57211 h 1169435"/>
                <a:gd name="connsiteX55" fmla="*/ 351807 w 910735"/>
                <a:gd name="connsiteY55" fmla="*/ 57211 h 1169435"/>
                <a:gd name="connsiteX56" fmla="*/ 300371 w 910735"/>
                <a:gd name="connsiteY56" fmla="*/ 56654 h 1169435"/>
                <a:gd name="connsiteX57" fmla="*/ 250792 w 910735"/>
                <a:gd name="connsiteY57" fmla="*/ 51826 h 1169435"/>
                <a:gd name="connsiteX58" fmla="*/ 208640 w 910735"/>
                <a:gd name="connsiteY58" fmla="*/ 51455 h 1169435"/>
                <a:gd name="connsiteX59" fmla="*/ 214397 w 910735"/>
                <a:gd name="connsiteY59" fmla="*/ 75966 h 1169435"/>
                <a:gd name="connsiteX60" fmla="*/ 219782 w 910735"/>
                <a:gd name="connsiteY60" fmla="*/ 85250 h 1169435"/>
                <a:gd name="connsiteX61" fmla="*/ 252092 w 910735"/>
                <a:gd name="connsiteY61" fmla="*/ 124988 h 1169435"/>
                <a:gd name="connsiteX62" fmla="*/ 262305 w 910735"/>
                <a:gd name="connsiteY62" fmla="*/ 139658 h 1169435"/>
                <a:gd name="connsiteX63" fmla="*/ 282916 w 910735"/>
                <a:gd name="connsiteY63" fmla="*/ 144114 h 1169435"/>
                <a:gd name="connsiteX64" fmla="*/ 300000 w 910735"/>
                <a:gd name="connsiteY64" fmla="*/ 165654 h 1169435"/>
                <a:gd name="connsiteX65" fmla="*/ 312998 w 910735"/>
                <a:gd name="connsiteY65" fmla="*/ 194065 h 1169435"/>
                <a:gd name="connsiteX66" fmla="*/ 315969 w 910735"/>
                <a:gd name="connsiteY66" fmla="*/ 195365 h 1169435"/>
                <a:gd name="connsiteX67" fmla="*/ 323397 w 910735"/>
                <a:gd name="connsiteY67" fmla="*/ 186452 h 1169435"/>
                <a:gd name="connsiteX68" fmla="*/ 352550 w 910735"/>
                <a:gd name="connsiteY68" fmla="*/ 251072 h 1169435"/>
                <a:gd name="connsiteX69" fmla="*/ 367591 w 910735"/>
                <a:gd name="connsiteY69" fmla="*/ 250515 h 1169435"/>
                <a:gd name="connsiteX70" fmla="*/ 423113 w 910735"/>
                <a:gd name="connsiteY70" fmla="*/ 224704 h 1169435"/>
                <a:gd name="connsiteX71" fmla="*/ 479748 w 910735"/>
                <a:gd name="connsiteY71" fmla="*/ 206692 h 1169435"/>
                <a:gd name="connsiteX72" fmla="*/ 490518 w 910735"/>
                <a:gd name="connsiteY72" fmla="*/ 165097 h 1169435"/>
                <a:gd name="connsiteX73" fmla="*/ 513729 w 910735"/>
                <a:gd name="connsiteY73" fmla="*/ 127774 h 1169435"/>
                <a:gd name="connsiteX74" fmla="*/ 528585 w 910735"/>
                <a:gd name="connsiteY74" fmla="*/ 139286 h 1169435"/>
                <a:gd name="connsiteX75" fmla="*/ 562752 w 910735"/>
                <a:gd name="connsiteY75" fmla="*/ 99177 h 1169435"/>
                <a:gd name="connsiteX76" fmla="*/ 572965 w 910735"/>
                <a:gd name="connsiteY76" fmla="*/ 108090 h 1169435"/>
                <a:gd name="connsiteX77" fmla="*/ 621987 w 910735"/>
                <a:gd name="connsiteY77" fmla="*/ 77080 h 1169435"/>
                <a:gd name="connsiteX78" fmla="*/ 625515 w 910735"/>
                <a:gd name="connsiteY78" fmla="*/ 83022 h 1169435"/>
                <a:gd name="connsiteX79" fmla="*/ 630157 w 910735"/>
                <a:gd name="connsiteY79" fmla="*/ 90078 h 1169435"/>
                <a:gd name="connsiteX80" fmla="*/ 686050 w 910735"/>
                <a:gd name="connsiteY80" fmla="*/ 60182 h 1169435"/>
                <a:gd name="connsiteX81" fmla="*/ 694221 w 910735"/>
                <a:gd name="connsiteY81" fmla="*/ 72066 h 1169435"/>
                <a:gd name="connsiteX82" fmla="*/ 710933 w 910735"/>
                <a:gd name="connsiteY82" fmla="*/ 66310 h 1169435"/>
                <a:gd name="connsiteX83" fmla="*/ 745471 w 910735"/>
                <a:gd name="connsiteY83" fmla="*/ 61482 h 1169435"/>
                <a:gd name="connsiteX84" fmla="*/ 757912 w 910735"/>
                <a:gd name="connsiteY84" fmla="*/ 69652 h 1169435"/>
                <a:gd name="connsiteX85" fmla="*/ 743243 w 910735"/>
                <a:gd name="connsiteY85" fmla="*/ 104191 h 1169435"/>
                <a:gd name="connsiteX86" fmla="*/ 731359 w 910735"/>
                <a:gd name="connsiteY86" fmla="*/ 122760 h 1169435"/>
                <a:gd name="connsiteX87" fmla="*/ 731359 w 910735"/>
                <a:gd name="connsiteY87" fmla="*/ 125545 h 1169435"/>
                <a:gd name="connsiteX88" fmla="*/ 743243 w 910735"/>
                <a:gd name="connsiteY88" fmla="*/ 134087 h 1169435"/>
                <a:gd name="connsiteX89" fmla="*/ 713161 w 910735"/>
                <a:gd name="connsiteY89" fmla="*/ 173825 h 1169435"/>
                <a:gd name="connsiteX90" fmla="*/ 722446 w 910735"/>
                <a:gd name="connsiteY90" fmla="*/ 180138 h 1169435"/>
                <a:gd name="connsiteX91" fmla="*/ 683079 w 910735"/>
                <a:gd name="connsiteY91" fmla="*/ 220433 h 1169435"/>
                <a:gd name="connsiteX92" fmla="*/ 690692 w 910735"/>
                <a:gd name="connsiteY92" fmla="*/ 227118 h 1169435"/>
                <a:gd name="connsiteX93" fmla="*/ 755498 w 910735"/>
                <a:gd name="connsiteY93" fmla="*/ 269270 h 1169435"/>
                <a:gd name="connsiteX94" fmla="*/ 779267 w 910735"/>
                <a:gd name="connsiteY94" fmla="*/ 292295 h 1169435"/>
                <a:gd name="connsiteX95" fmla="*/ 813062 w 910735"/>
                <a:gd name="connsiteY95" fmla="*/ 336118 h 1169435"/>
                <a:gd name="connsiteX96" fmla="*/ 854100 w 910735"/>
                <a:gd name="connsiteY96" fmla="*/ 413737 h 1169435"/>
                <a:gd name="connsiteX97" fmla="*/ 860042 w 910735"/>
                <a:gd name="connsiteY97" fmla="*/ 451989 h 1169435"/>
                <a:gd name="connsiteX98" fmla="*/ 853172 w 910735"/>
                <a:gd name="connsiteY98" fmla="*/ 529050 h 1169435"/>
                <a:gd name="connsiteX99" fmla="*/ 845187 w 910735"/>
                <a:gd name="connsiteY99" fmla="*/ 555419 h 1169435"/>
                <a:gd name="connsiteX100" fmla="*/ 837202 w 910735"/>
                <a:gd name="connsiteY100" fmla="*/ 579930 h 1169435"/>
                <a:gd name="connsiteX101" fmla="*/ 803778 w 910735"/>
                <a:gd name="connsiteY101" fmla="*/ 636008 h 1169435"/>
                <a:gd name="connsiteX102" fmla="*/ 781495 w 910735"/>
                <a:gd name="connsiteY102" fmla="*/ 662933 h 1169435"/>
                <a:gd name="connsiteX103" fmla="*/ 768868 w 910735"/>
                <a:gd name="connsiteY103" fmla="*/ 675746 h 1169435"/>
                <a:gd name="connsiteX104" fmla="*/ 750670 w 910735"/>
                <a:gd name="connsiteY104" fmla="*/ 673518 h 1169435"/>
                <a:gd name="connsiteX105" fmla="*/ 713161 w 910735"/>
                <a:gd name="connsiteY105" fmla="*/ 626724 h 1169435"/>
                <a:gd name="connsiteX106" fmla="*/ 672495 w 910735"/>
                <a:gd name="connsiteY106" fmla="*/ 592000 h 1169435"/>
                <a:gd name="connsiteX107" fmla="*/ 608617 w 910735"/>
                <a:gd name="connsiteY107" fmla="*/ 539078 h 1169435"/>
                <a:gd name="connsiteX108" fmla="*/ 581878 w 910735"/>
                <a:gd name="connsiteY108" fmla="*/ 519395 h 1169435"/>
                <a:gd name="connsiteX109" fmla="*/ 538983 w 910735"/>
                <a:gd name="connsiteY109" fmla="*/ 487641 h 1169435"/>
                <a:gd name="connsiteX110" fmla="*/ 516701 w 910735"/>
                <a:gd name="connsiteY110" fmla="*/ 471486 h 1169435"/>
                <a:gd name="connsiteX111" fmla="*/ 456723 w 910735"/>
                <a:gd name="connsiteY111" fmla="*/ 438805 h 1169435"/>
                <a:gd name="connsiteX112" fmla="*/ 418656 w 910735"/>
                <a:gd name="connsiteY112" fmla="*/ 412808 h 1169435"/>
                <a:gd name="connsiteX113" fmla="*/ 401758 w 910735"/>
                <a:gd name="connsiteY113" fmla="*/ 401110 h 1169435"/>
                <a:gd name="connsiteX114" fmla="*/ 388017 w 910735"/>
                <a:gd name="connsiteY114" fmla="*/ 433791 h 1169435"/>
                <a:gd name="connsiteX115" fmla="*/ 394331 w 910735"/>
                <a:gd name="connsiteY115" fmla="*/ 450875 h 1169435"/>
                <a:gd name="connsiteX116" fmla="*/ 388760 w 910735"/>
                <a:gd name="connsiteY116" fmla="*/ 464616 h 1169435"/>
                <a:gd name="connsiteX117" fmla="*/ 360906 w 910735"/>
                <a:gd name="connsiteY117" fmla="*/ 509739 h 1169435"/>
                <a:gd name="connsiteX118" fmla="*/ 343451 w 910735"/>
                <a:gd name="connsiteY118" fmla="*/ 522737 h 1169435"/>
                <a:gd name="connsiteX119" fmla="*/ 334910 w 910735"/>
                <a:gd name="connsiteY119" fmla="*/ 511596 h 1169435"/>
                <a:gd name="connsiteX120" fmla="*/ 354036 w 910735"/>
                <a:gd name="connsiteY120" fmla="*/ 535178 h 1169435"/>
                <a:gd name="connsiteX121" fmla="*/ 380218 w 910735"/>
                <a:gd name="connsiteY121" fmla="*/ 550962 h 1169435"/>
                <a:gd name="connsiteX122" fmla="*/ 423113 w 910735"/>
                <a:gd name="connsiteY122" fmla="*/ 588657 h 1169435"/>
                <a:gd name="connsiteX123" fmla="*/ 453009 w 910735"/>
                <a:gd name="connsiteY123" fmla="*/ 615954 h 1169435"/>
                <a:gd name="connsiteX124" fmla="*/ 471763 w 910735"/>
                <a:gd name="connsiteY124" fmla="*/ 633594 h 1169435"/>
                <a:gd name="connsiteX125" fmla="*/ 545854 w 910735"/>
                <a:gd name="connsiteY125" fmla="*/ 686330 h 1169435"/>
                <a:gd name="connsiteX126" fmla="*/ 560523 w 910735"/>
                <a:gd name="connsiteY126" fmla="*/ 678717 h 1169435"/>
                <a:gd name="connsiteX127" fmla="*/ 570922 w 910735"/>
                <a:gd name="connsiteY127" fmla="*/ 680202 h 1169435"/>
                <a:gd name="connsiteX128" fmla="*/ 576493 w 910735"/>
                <a:gd name="connsiteY128" fmla="*/ 685588 h 1169435"/>
                <a:gd name="connsiteX129" fmla="*/ 587077 w 910735"/>
                <a:gd name="connsiteY129" fmla="*/ 676303 h 1169435"/>
                <a:gd name="connsiteX130" fmla="*/ 612703 w 910735"/>
                <a:gd name="connsiteY130" fmla="*/ 662005 h 1169435"/>
                <a:gd name="connsiteX131" fmla="*/ 627558 w 910735"/>
                <a:gd name="connsiteY131" fmla="*/ 665533 h 1169435"/>
                <a:gd name="connsiteX132" fmla="*/ 632757 w 910735"/>
                <a:gd name="connsiteY132" fmla="*/ 669432 h 1169435"/>
                <a:gd name="connsiteX133" fmla="*/ 692178 w 910735"/>
                <a:gd name="connsiteY133" fmla="*/ 660519 h 1169435"/>
                <a:gd name="connsiteX134" fmla="*/ 673609 w 910735"/>
                <a:gd name="connsiteY134" fmla="*/ 710470 h 1169435"/>
                <a:gd name="connsiteX135" fmla="*/ 673795 w 910735"/>
                <a:gd name="connsiteY135" fmla="*/ 713812 h 1169435"/>
                <a:gd name="connsiteX136" fmla="*/ 680851 w 910735"/>
                <a:gd name="connsiteY136" fmla="*/ 715484 h 1169435"/>
                <a:gd name="connsiteX137" fmla="*/ 688093 w 910735"/>
                <a:gd name="connsiteY137" fmla="*/ 719755 h 1169435"/>
                <a:gd name="connsiteX138" fmla="*/ 660239 w 910735"/>
                <a:gd name="connsiteY138" fmla="*/ 766734 h 1169435"/>
                <a:gd name="connsiteX139" fmla="*/ 675280 w 910735"/>
                <a:gd name="connsiteY139" fmla="*/ 774533 h 1169435"/>
                <a:gd name="connsiteX140" fmla="*/ 637214 w 910735"/>
                <a:gd name="connsiteY140" fmla="*/ 819842 h 1169435"/>
                <a:gd name="connsiteX141" fmla="*/ 646127 w 910735"/>
                <a:gd name="connsiteY141" fmla="*/ 830240 h 1169435"/>
                <a:gd name="connsiteX142" fmla="*/ 637956 w 910735"/>
                <a:gd name="connsiteY142" fmla="*/ 840825 h 1169435"/>
                <a:gd name="connsiteX143" fmla="*/ 610474 w 910735"/>
                <a:gd name="connsiteY143" fmla="*/ 862365 h 1169435"/>
                <a:gd name="connsiteX144" fmla="*/ 607317 w 910735"/>
                <a:gd name="connsiteY144" fmla="*/ 866264 h 1169435"/>
                <a:gd name="connsiteX145" fmla="*/ 610660 w 910735"/>
                <a:gd name="connsiteY145" fmla="*/ 875549 h 1169435"/>
                <a:gd name="connsiteX146" fmla="*/ 580764 w 910735"/>
                <a:gd name="connsiteY146" fmla="*/ 893561 h 1169435"/>
                <a:gd name="connsiteX147" fmla="*/ 571479 w 910735"/>
                <a:gd name="connsiteY147" fmla="*/ 898760 h 1169435"/>
                <a:gd name="connsiteX148" fmla="*/ 575379 w 910735"/>
                <a:gd name="connsiteY148" fmla="*/ 903959 h 1169435"/>
                <a:gd name="connsiteX149" fmla="*/ 572408 w 910735"/>
                <a:gd name="connsiteY149" fmla="*/ 919186 h 1169435"/>
                <a:gd name="connsiteX150" fmla="*/ 553653 w 910735"/>
                <a:gd name="connsiteY150" fmla="*/ 926799 h 1169435"/>
                <a:gd name="connsiteX151" fmla="*/ 525057 w 910735"/>
                <a:gd name="connsiteY151" fmla="*/ 932184 h 1169435"/>
                <a:gd name="connsiteX152" fmla="*/ 503145 w 910735"/>
                <a:gd name="connsiteY152" fmla="*/ 950753 h 1169435"/>
                <a:gd name="connsiteX153" fmla="*/ 483276 w 910735"/>
                <a:gd name="connsiteY153" fmla="*/ 953167 h 1169435"/>
                <a:gd name="connsiteX154" fmla="*/ 472692 w 910735"/>
                <a:gd name="connsiteY154" fmla="*/ 965052 h 1169435"/>
                <a:gd name="connsiteX155" fmla="*/ 393402 w 910735"/>
                <a:gd name="connsiteY155" fmla="*/ 976564 h 1169435"/>
                <a:gd name="connsiteX156" fmla="*/ 374647 w 910735"/>
                <a:gd name="connsiteY156" fmla="*/ 893189 h 1169435"/>
                <a:gd name="connsiteX157" fmla="*/ 386160 w 910735"/>
                <a:gd name="connsiteY157" fmla="*/ 890590 h 1169435"/>
                <a:gd name="connsiteX158" fmla="*/ 389874 w 910735"/>
                <a:gd name="connsiteY158" fmla="*/ 839339 h 1169435"/>
                <a:gd name="connsiteX159" fmla="*/ 406400 w 910735"/>
                <a:gd name="connsiteY159" fmla="*/ 844910 h 1169435"/>
                <a:gd name="connsiteX160" fmla="*/ 404915 w 910735"/>
                <a:gd name="connsiteY160" fmla="*/ 826526 h 1169435"/>
                <a:gd name="connsiteX161" fmla="*/ 374276 w 910735"/>
                <a:gd name="connsiteY161" fmla="*/ 832840 h 1169435"/>
                <a:gd name="connsiteX162" fmla="*/ 343080 w 910735"/>
                <a:gd name="connsiteY162" fmla="*/ 835440 h 1169435"/>
                <a:gd name="connsiteX163" fmla="*/ 346608 w 910735"/>
                <a:gd name="connsiteY163" fmla="*/ 854566 h 1169435"/>
                <a:gd name="connsiteX164" fmla="*/ 353664 w 910735"/>
                <a:gd name="connsiteY164" fmla="*/ 892632 h 1169435"/>
                <a:gd name="connsiteX165" fmla="*/ 373905 w 910735"/>
                <a:gd name="connsiteY165" fmla="*/ 1031529 h 1169435"/>
                <a:gd name="connsiteX166" fmla="*/ 383003 w 910735"/>
                <a:gd name="connsiteY166" fmla="*/ 1086122 h 1169435"/>
                <a:gd name="connsiteX167" fmla="*/ 372790 w 910735"/>
                <a:gd name="connsiteY167" fmla="*/ 1107290 h 1169435"/>
                <a:gd name="connsiteX168" fmla="*/ 359235 w 910735"/>
                <a:gd name="connsiteY168" fmla="*/ 1112304 h 1169435"/>
                <a:gd name="connsiteX169" fmla="*/ 322468 w 910735"/>
                <a:gd name="connsiteY169" fmla="*/ 1113232 h 1169435"/>
                <a:gd name="connsiteX170" fmla="*/ 307613 w 910735"/>
                <a:gd name="connsiteY170" fmla="*/ 1101534 h 1169435"/>
                <a:gd name="connsiteX171" fmla="*/ 302042 w 910735"/>
                <a:gd name="connsiteY171" fmla="*/ 1070710 h 1169435"/>
                <a:gd name="connsiteX172" fmla="*/ 290530 w 910735"/>
                <a:gd name="connsiteY172" fmla="*/ 994019 h 1169435"/>
                <a:gd name="connsiteX173" fmla="*/ 287187 w 910735"/>
                <a:gd name="connsiteY173" fmla="*/ 960966 h 1169435"/>
                <a:gd name="connsiteX174" fmla="*/ 273632 w 910735"/>
                <a:gd name="connsiteY174" fmla="*/ 864036 h 1169435"/>
                <a:gd name="connsiteX175" fmla="*/ 266576 w 910735"/>
                <a:gd name="connsiteY175" fmla="*/ 824113 h 1169435"/>
                <a:gd name="connsiteX176" fmla="*/ 260076 w 910735"/>
                <a:gd name="connsiteY176" fmla="*/ 815942 h 1169435"/>
                <a:gd name="connsiteX177" fmla="*/ 249863 w 910735"/>
                <a:gd name="connsiteY177" fmla="*/ 812043 h 1169435"/>
                <a:gd name="connsiteX178" fmla="*/ 202884 w 910735"/>
                <a:gd name="connsiteY178" fmla="*/ 795331 h 1169435"/>
                <a:gd name="connsiteX179" fmla="*/ 158875 w 910735"/>
                <a:gd name="connsiteY179" fmla="*/ 766177 h 1169435"/>
                <a:gd name="connsiteX180" fmla="*/ 139378 w 910735"/>
                <a:gd name="connsiteY180" fmla="*/ 744080 h 1169435"/>
                <a:gd name="connsiteX181" fmla="*/ 103911 w 910735"/>
                <a:gd name="connsiteY181" fmla="*/ 692829 h 1169435"/>
                <a:gd name="connsiteX182" fmla="*/ 80142 w 910735"/>
                <a:gd name="connsiteY182" fmla="*/ 634894 h 1169435"/>
                <a:gd name="connsiteX183" fmla="*/ 73829 w 910735"/>
                <a:gd name="connsiteY183" fmla="*/ 600541 h 1169435"/>
                <a:gd name="connsiteX184" fmla="*/ 70115 w 910735"/>
                <a:gd name="connsiteY184" fmla="*/ 512524 h 1169435"/>
                <a:gd name="connsiteX185" fmla="*/ 107439 w 910735"/>
                <a:gd name="connsiteY185" fmla="*/ 371956 h 1169435"/>
                <a:gd name="connsiteX186" fmla="*/ 123594 w 910735"/>
                <a:gd name="connsiteY186" fmla="*/ 340946 h 1169435"/>
                <a:gd name="connsiteX187" fmla="*/ 144391 w 910735"/>
                <a:gd name="connsiteY187" fmla="*/ 317363 h 1169435"/>
                <a:gd name="connsiteX188" fmla="*/ 157575 w 910735"/>
                <a:gd name="connsiteY188" fmla="*/ 327948 h 1169435"/>
                <a:gd name="connsiteX189" fmla="*/ 166488 w 910735"/>
                <a:gd name="connsiteY189" fmla="*/ 344103 h 1169435"/>
                <a:gd name="connsiteX190" fmla="*/ 174287 w 910735"/>
                <a:gd name="connsiteY190" fmla="*/ 351530 h 1169435"/>
                <a:gd name="connsiteX191" fmla="*/ 184872 w 910735"/>
                <a:gd name="connsiteY191" fmla="*/ 342246 h 1169435"/>
                <a:gd name="connsiteX192" fmla="*/ 163703 w 910735"/>
                <a:gd name="connsiteY192" fmla="*/ 288024 h 1169435"/>
                <a:gd name="connsiteX193" fmla="*/ 178001 w 910735"/>
                <a:gd name="connsiteY193" fmla="*/ 284311 h 1169435"/>
                <a:gd name="connsiteX194" fmla="*/ 172059 w 910735"/>
                <a:gd name="connsiteY194" fmla="*/ 274098 h 1169435"/>
                <a:gd name="connsiteX195" fmla="*/ 167045 w 910735"/>
                <a:gd name="connsiteY195" fmla="*/ 264442 h 1169435"/>
                <a:gd name="connsiteX196" fmla="*/ 160918 w 910735"/>
                <a:gd name="connsiteY196" fmla="*/ 235474 h 1169435"/>
                <a:gd name="connsiteX197" fmla="*/ 152376 w 910735"/>
                <a:gd name="connsiteY197" fmla="*/ 182552 h 116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</a:cxnLst>
              <a:rect l="l" t="t" r="r" b="b"/>
              <a:pathLst>
                <a:path w="910735" h="1169435">
                  <a:moveTo>
                    <a:pt x="129165" y="44027"/>
                  </a:moveTo>
                  <a:cubicBezTo>
                    <a:pt x="128608" y="41613"/>
                    <a:pt x="127679" y="39571"/>
                    <a:pt x="126565" y="36785"/>
                  </a:cubicBezTo>
                  <a:cubicBezTo>
                    <a:pt x="105396" y="32329"/>
                    <a:pt x="84228" y="28429"/>
                    <a:pt x="63430" y="23415"/>
                  </a:cubicBezTo>
                  <a:cubicBezTo>
                    <a:pt x="42819" y="18402"/>
                    <a:pt x="22578" y="11717"/>
                    <a:pt x="853" y="6889"/>
                  </a:cubicBezTo>
                  <a:cubicBezTo>
                    <a:pt x="481" y="13574"/>
                    <a:pt x="110" y="18959"/>
                    <a:pt x="110" y="24530"/>
                  </a:cubicBezTo>
                  <a:cubicBezTo>
                    <a:pt x="-633" y="65196"/>
                    <a:pt x="2524" y="105676"/>
                    <a:pt x="5680" y="146343"/>
                  </a:cubicBezTo>
                  <a:cubicBezTo>
                    <a:pt x="6609" y="159898"/>
                    <a:pt x="7723" y="173268"/>
                    <a:pt x="9023" y="186823"/>
                  </a:cubicBezTo>
                  <a:cubicBezTo>
                    <a:pt x="11065" y="208177"/>
                    <a:pt x="14037" y="229532"/>
                    <a:pt x="15336" y="251072"/>
                  </a:cubicBezTo>
                  <a:cubicBezTo>
                    <a:pt x="16636" y="275026"/>
                    <a:pt x="17008" y="298980"/>
                    <a:pt x="19979" y="322748"/>
                  </a:cubicBezTo>
                  <a:cubicBezTo>
                    <a:pt x="23321" y="350231"/>
                    <a:pt x="24435" y="377899"/>
                    <a:pt x="26478" y="405381"/>
                  </a:cubicBezTo>
                  <a:cubicBezTo>
                    <a:pt x="27221" y="416336"/>
                    <a:pt x="34277" y="506025"/>
                    <a:pt x="37248" y="535364"/>
                  </a:cubicBezTo>
                  <a:cubicBezTo>
                    <a:pt x="40405" y="566003"/>
                    <a:pt x="42633" y="596642"/>
                    <a:pt x="45233" y="627466"/>
                  </a:cubicBezTo>
                  <a:cubicBezTo>
                    <a:pt x="46161" y="637865"/>
                    <a:pt x="47461" y="648078"/>
                    <a:pt x="48389" y="658477"/>
                  </a:cubicBezTo>
                  <a:cubicBezTo>
                    <a:pt x="50246" y="680574"/>
                    <a:pt x="51732" y="702671"/>
                    <a:pt x="54146" y="724583"/>
                  </a:cubicBezTo>
                  <a:cubicBezTo>
                    <a:pt x="57488" y="755778"/>
                    <a:pt x="61388" y="786789"/>
                    <a:pt x="64916" y="817985"/>
                  </a:cubicBezTo>
                  <a:cubicBezTo>
                    <a:pt x="69929" y="860137"/>
                    <a:pt x="74572" y="902288"/>
                    <a:pt x="79957" y="944440"/>
                  </a:cubicBezTo>
                  <a:cubicBezTo>
                    <a:pt x="85527" y="988077"/>
                    <a:pt x="97783" y="1029858"/>
                    <a:pt x="115609" y="1070152"/>
                  </a:cubicBezTo>
                  <a:cubicBezTo>
                    <a:pt x="123037" y="1086864"/>
                    <a:pt x="134178" y="1101348"/>
                    <a:pt x="149962" y="1110261"/>
                  </a:cubicBezTo>
                  <a:cubicBezTo>
                    <a:pt x="176516" y="1125302"/>
                    <a:pt x="202327" y="1142943"/>
                    <a:pt x="233894" y="1146471"/>
                  </a:cubicBezTo>
                  <a:cubicBezTo>
                    <a:pt x="235751" y="1146657"/>
                    <a:pt x="237422" y="1147771"/>
                    <a:pt x="239093" y="1148142"/>
                  </a:cubicBezTo>
                  <a:cubicBezTo>
                    <a:pt x="253392" y="1151485"/>
                    <a:pt x="267690" y="1155013"/>
                    <a:pt x="282731" y="1155756"/>
                  </a:cubicBezTo>
                  <a:cubicBezTo>
                    <a:pt x="293129" y="1156313"/>
                    <a:pt x="303342" y="1158727"/>
                    <a:pt x="313741" y="1159841"/>
                  </a:cubicBezTo>
                  <a:cubicBezTo>
                    <a:pt x="339366" y="1162440"/>
                    <a:pt x="365177" y="1165226"/>
                    <a:pt x="390988" y="1167083"/>
                  </a:cubicBezTo>
                  <a:cubicBezTo>
                    <a:pt x="408814" y="1168383"/>
                    <a:pt x="426641" y="1168383"/>
                    <a:pt x="444467" y="1168940"/>
                  </a:cubicBezTo>
                  <a:cubicBezTo>
                    <a:pt x="450595" y="1169125"/>
                    <a:pt x="456723" y="1169682"/>
                    <a:pt x="462850" y="1169311"/>
                  </a:cubicBezTo>
                  <a:cubicBezTo>
                    <a:pt x="483648" y="1168011"/>
                    <a:pt x="504631" y="1165412"/>
                    <a:pt x="525428" y="1165040"/>
                  </a:cubicBezTo>
                  <a:cubicBezTo>
                    <a:pt x="567394" y="1164483"/>
                    <a:pt x="608617" y="1156498"/>
                    <a:pt x="650212" y="1151485"/>
                  </a:cubicBezTo>
                  <a:cubicBezTo>
                    <a:pt x="654483" y="1150928"/>
                    <a:pt x="658568" y="1149442"/>
                    <a:pt x="662653" y="1147957"/>
                  </a:cubicBezTo>
                  <a:cubicBezTo>
                    <a:pt x="670638" y="1144986"/>
                    <a:pt x="678251" y="1140715"/>
                    <a:pt x="686607" y="1138487"/>
                  </a:cubicBezTo>
                  <a:cubicBezTo>
                    <a:pt x="710190" y="1132173"/>
                    <a:pt x="731359" y="1121588"/>
                    <a:pt x="751413" y="1108219"/>
                  </a:cubicBezTo>
                  <a:cubicBezTo>
                    <a:pt x="767940" y="1097263"/>
                    <a:pt x="784095" y="1085565"/>
                    <a:pt x="790780" y="1065696"/>
                  </a:cubicBezTo>
                  <a:cubicBezTo>
                    <a:pt x="797650" y="1045270"/>
                    <a:pt x="805449" y="1025029"/>
                    <a:pt x="809720" y="1004047"/>
                  </a:cubicBezTo>
                  <a:cubicBezTo>
                    <a:pt x="817333" y="967280"/>
                    <a:pt x="823461" y="930142"/>
                    <a:pt x="828660" y="893004"/>
                  </a:cubicBezTo>
                  <a:cubicBezTo>
                    <a:pt x="833488" y="859579"/>
                    <a:pt x="835902" y="825598"/>
                    <a:pt x="840173" y="791988"/>
                  </a:cubicBezTo>
                  <a:cubicBezTo>
                    <a:pt x="844073" y="760235"/>
                    <a:pt x="847230" y="728482"/>
                    <a:pt x="853172" y="696915"/>
                  </a:cubicBezTo>
                  <a:cubicBezTo>
                    <a:pt x="857257" y="675189"/>
                    <a:pt x="860414" y="653092"/>
                    <a:pt x="861713" y="630995"/>
                  </a:cubicBezTo>
                  <a:cubicBezTo>
                    <a:pt x="863570" y="598313"/>
                    <a:pt x="868770" y="566189"/>
                    <a:pt x="873412" y="533878"/>
                  </a:cubicBezTo>
                  <a:cubicBezTo>
                    <a:pt x="875454" y="519209"/>
                    <a:pt x="878611" y="504725"/>
                    <a:pt x="880282" y="490241"/>
                  </a:cubicBezTo>
                  <a:cubicBezTo>
                    <a:pt x="882511" y="471858"/>
                    <a:pt x="883625" y="453475"/>
                    <a:pt x="885482" y="435091"/>
                  </a:cubicBezTo>
                  <a:cubicBezTo>
                    <a:pt x="887153" y="417265"/>
                    <a:pt x="889567" y="399624"/>
                    <a:pt x="890495" y="381798"/>
                  </a:cubicBezTo>
                  <a:cubicBezTo>
                    <a:pt x="892538" y="341875"/>
                    <a:pt x="891609" y="301765"/>
                    <a:pt x="896066" y="261842"/>
                  </a:cubicBezTo>
                  <a:cubicBezTo>
                    <a:pt x="898480" y="240488"/>
                    <a:pt x="899966" y="218947"/>
                    <a:pt x="901637" y="197407"/>
                  </a:cubicBezTo>
                  <a:cubicBezTo>
                    <a:pt x="903308" y="175310"/>
                    <a:pt x="904608" y="153213"/>
                    <a:pt x="905722" y="131116"/>
                  </a:cubicBezTo>
                  <a:cubicBezTo>
                    <a:pt x="907022" y="102334"/>
                    <a:pt x="908136" y="73366"/>
                    <a:pt x="909250" y="44398"/>
                  </a:cubicBezTo>
                  <a:cubicBezTo>
                    <a:pt x="909807" y="29729"/>
                    <a:pt x="910364" y="15059"/>
                    <a:pt x="910736" y="204"/>
                  </a:cubicBezTo>
                  <a:cubicBezTo>
                    <a:pt x="902380" y="-910"/>
                    <a:pt x="896438" y="2804"/>
                    <a:pt x="890124" y="4846"/>
                  </a:cubicBezTo>
                  <a:cubicBezTo>
                    <a:pt x="882511" y="7260"/>
                    <a:pt x="875083" y="10232"/>
                    <a:pt x="867470" y="12645"/>
                  </a:cubicBezTo>
                  <a:cubicBezTo>
                    <a:pt x="841659" y="20816"/>
                    <a:pt x="815105" y="26015"/>
                    <a:pt x="788366" y="30657"/>
                  </a:cubicBezTo>
                  <a:cubicBezTo>
                    <a:pt x="771468" y="33628"/>
                    <a:pt x="754384" y="36600"/>
                    <a:pt x="737486" y="39014"/>
                  </a:cubicBezTo>
                  <a:cubicBezTo>
                    <a:pt x="716132" y="41985"/>
                    <a:pt x="694592" y="43284"/>
                    <a:pt x="673423" y="47741"/>
                  </a:cubicBezTo>
                  <a:cubicBezTo>
                    <a:pt x="646127" y="53312"/>
                    <a:pt x="618645" y="54611"/>
                    <a:pt x="591162" y="56840"/>
                  </a:cubicBezTo>
                  <a:cubicBezTo>
                    <a:pt x="568508" y="58697"/>
                    <a:pt x="545483" y="57768"/>
                    <a:pt x="522828" y="56468"/>
                  </a:cubicBezTo>
                  <a:cubicBezTo>
                    <a:pt x="509273" y="55726"/>
                    <a:pt x="495903" y="53312"/>
                    <a:pt x="482348" y="55540"/>
                  </a:cubicBezTo>
                  <a:cubicBezTo>
                    <a:pt x="481234" y="55726"/>
                    <a:pt x="479934" y="55354"/>
                    <a:pt x="478634" y="55354"/>
                  </a:cubicBezTo>
                  <a:cubicBezTo>
                    <a:pt x="461550" y="54797"/>
                    <a:pt x="407329" y="57211"/>
                    <a:pt x="401758" y="57211"/>
                  </a:cubicBezTo>
                  <a:cubicBezTo>
                    <a:pt x="385046" y="57397"/>
                    <a:pt x="368520" y="56654"/>
                    <a:pt x="351807" y="57211"/>
                  </a:cubicBezTo>
                  <a:cubicBezTo>
                    <a:pt x="334724" y="57954"/>
                    <a:pt x="317640" y="56468"/>
                    <a:pt x="300371" y="56654"/>
                  </a:cubicBezTo>
                  <a:cubicBezTo>
                    <a:pt x="283845" y="56840"/>
                    <a:pt x="267318" y="53497"/>
                    <a:pt x="250792" y="51826"/>
                  </a:cubicBezTo>
                  <a:cubicBezTo>
                    <a:pt x="237051" y="50341"/>
                    <a:pt x="223310" y="48484"/>
                    <a:pt x="208640" y="51455"/>
                  </a:cubicBezTo>
                  <a:cubicBezTo>
                    <a:pt x="210683" y="60368"/>
                    <a:pt x="212168" y="68353"/>
                    <a:pt x="214397" y="75966"/>
                  </a:cubicBezTo>
                  <a:cubicBezTo>
                    <a:pt x="215325" y="79308"/>
                    <a:pt x="216996" y="83208"/>
                    <a:pt x="219782" y="85250"/>
                  </a:cubicBezTo>
                  <a:cubicBezTo>
                    <a:pt x="233894" y="96021"/>
                    <a:pt x="242621" y="110690"/>
                    <a:pt x="252092" y="124988"/>
                  </a:cubicBezTo>
                  <a:cubicBezTo>
                    <a:pt x="255434" y="130002"/>
                    <a:pt x="259148" y="135015"/>
                    <a:pt x="262305" y="139658"/>
                  </a:cubicBezTo>
                  <a:cubicBezTo>
                    <a:pt x="275303" y="137615"/>
                    <a:pt x="275303" y="137615"/>
                    <a:pt x="282916" y="144114"/>
                  </a:cubicBezTo>
                  <a:cubicBezTo>
                    <a:pt x="289973" y="150242"/>
                    <a:pt x="295915" y="157113"/>
                    <a:pt x="300000" y="165654"/>
                  </a:cubicBezTo>
                  <a:cubicBezTo>
                    <a:pt x="304456" y="175125"/>
                    <a:pt x="308542" y="184780"/>
                    <a:pt x="312998" y="194065"/>
                  </a:cubicBezTo>
                  <a:cubicBezTo>
                    <a:pt x="313369" y="194808"/>
                    <a:pt x="315041" y="194993"/>
                    <a:pt x="315969" y="195365"/>
                  </a:cubicBezTo>
                  <a:cubicBezTo>
                    <a:pt x="318197" y="192580"/>
                    <a:pt x="320426" y="189980"/>
                    <a:pt x="323397" y="186452"/>
                  </a:cubicBezTo>
                  <a:cubicBezTo>
                    <a:pt x="341223" y="204649"/>
                    <a:pt x="344937" y="228046"/>
                    <a:pt x="352550" y="251072"/>
                  </a:cubicBezTo>
                  <a:cubicBezTo>
                    <a:pt x="359421" y="242530"/>
                    <a:pt x="364063" y="245873"/>
                    <a:pt x="367591" y="250515"/>
                  </a:cubicBezTo>
                  <a:cubicBezTo>
                    <a:pt x="386532" y="241602"/>
                    <a:pt x="404358" y="231946"/>
                    <a:pt x="423113" y="224704"/>
                  </a:cubicBezTo>
                  <a:cubicBezTo>
                    <a:pt x="441867" y="217462"/>
                    <a:pt x="461550" y="212448"/>
                    <a:pt x="479748" y="206692"/>
                  </a:cubicBezTo>
                  <a:cubicBezTo>
                    <a:pt x="483276" y="192208"/>
                    <a:pt x="485319" y="177910"/>
                    <a:pt x="490518" y="165097"/>
                  </a:cubicBezTo>
                  <a:cubicBezTo>
                    <a:pt x="495903" y="151913"/>
                    <a:pt x="502402" y="138544"/>
                    <a:pt x="513729" y="127774"/>
                  </a:cubicBezTo>
                  <a:cubicBezTo>
                    <a:pt x="519115" y="132044"/>
                    <a:pt x="523757" y="135573"/>
                    <a:pt x="528585" y="139286"/>
                  </a:cubicBezTo>
                  <a:cubicBezTo>
                    <a:pt x="551982" y="104005"/>
                    <a:pt x="551982" y="104005"/>
                    <a:pt x="562752" y="99177"/>
                  </a:cubicBezTo>
                  <a:cubicBezTo>
                    <a:pt x="566094" y="102148"/>
                    <a:pt x="569622" y="105119"/>
                    <a:pt x="572965" y="108090"/>
                  </a:cubicBezTo>
                  <a:cubicBezTo>
                    <a:pt x="597476" y="87479"/>
                    <a:pt x="608803" y="80237"/>
                    <a:pt x="621987" y="77080"/>
                  </a:cubicBezTo>
                  <a:cubicBezTo>
                    <a:pt x="623101" y="78937"/>
                    <a:pt x="624215" y="80980"/>
                    <a:pt x="625515" y="83022"/>
                  </a:cubicBezTo>
                  <a:cubicBezTo>
                    <a:pt x="626629" y="84879"/>
                    <a:pt x="627929" y="86550"/>
                    <a:pt x="630157" y="90078"/>
                  </a:cubicBezTo>
                  <a:cubicBezTo>
                    <a:pt x="645941" y="73180"/>
                    <a:pt x="666367" y="68167"/>
                    <a:pt x="686050" y="60182"/>
                  </a:cubicBezTo>
                  <a:cubicBezTo>
                    <a:pt x="689021" y="64639"/>
                    <a:pt x="691621" y="68353"/>
                    <a:pt x="694221" y="72066"/>
                  </a:cubicBezTo>
                  <a:cubicBezTo>
                    <a:pt x="700348" y="69838"/>
                    <a:pt x="705548" y="67796"/>
                    <a:pt x="710933" y="66310"/>
                  </a:cubicBezTo>
                  <a:cubicBezTo>
                    <a:pt x="722260" y="63153"/>
                    <a:pt x="733401" y="59811"/>
                    <a:pt x="745471" y="61482"/>
                  </a:cubicBezTo>
                  <a:cubicBezTo>
                    <a:pt x="750485" y="62225"/>
                    <a:pt x="755127" y="63525"/>
                    <a:pt x="757912" y="69652"/>
                  </a:cubicBezTo>
                  <a:cubicBezTo>
                    <a:pt x="754941" y="81351"/>
                    <a:pt x="750485" y="93421"/>
                    <a:pt x="743243" y="104191"/>
                  </a:cubicBezTo>
                  <a:cubicBezTo>
                    <a:pt x="739158" y="110319"/>
                    <a:pt x="735072" y="116632"/>
                    <a:pt x="731359" y="122760"/>
                  </a:cubicBezTo>
                  <a:cubicBezTo>
                    <a:pt x="730802" y="123503"/>
                    <a:pt x="731359" y="124988"/>
                    <a:pt x="731359" y="125545"/>
                  </a:cubicBezTo>
                  <a:cubicBezTo>
                    <a:pt x="735444" y="128516"/>
                    <a:pt x="739343" y="131302"/>
                    <a:pt x="743243" y="134087"/>
                  </a:cubicBezTo>
                  <a:cubicBezTo>
                    <a:pt x="737301" y="151170"/>
                    <a:pt x="727273" y="163983"/>
                    <a:pt x="713161" y="173825"/>
                  </a:cubicBezTo>
                  <a:cubicBezTo>
                    <a:pt x="716875" y="176424"/>
                    <a:pt x="719846" y="178467"/>
                    <a:pt x="722446" y="180138"/>
                  </a:cubicBezTo>
                  <a:cubicBezTo>
                    <a:pt x="711118" y="196850"/>
                    <a:pt x="699049" y="209849"/>
                    <a:pt x="683079" y="220433"/>
                  </a:cubicBezTo>
                  <a:cubicBezTo>
                    <a:pt x="686422" y="223404"/>
                    <a:pt x="688278" y="225632"/>
                    <a:pt x="690692" y="227118"/>
                  </a:cubicBezTo>
                  <a:cubicBezTo>
                    <a:pt x="712604" y="240488"/>
                    <a:pt x="735630" y="252186"/>
                    <a:pt x="755498" y="269270"/>
                  </a:cubicBezTo>
                  <a:cubicBezTo>
                    <a:pt x="763855" y="276511"/>
                    <a:pt x="772396" y="283382"/>
                    <a:pt x="779267" y="292295"/>
                  </a:cubicBezTo>
                  <a:cubicBezTo>
                    <a:pt x="790408" y="306965"/>
                    <a:pt x="800993" y="322377"/>
                    <a:pt x="813062" y="336118"/>
                  </a:cubicBezTo>
                  <a:cubicBezTo>
                    <a:pt x="832931" y="358958"/>
                    <a:pt x="845930" y="384955"/>
                    <a:pt x="854100" y="413737"/>
                  </a:cubicBezTo>
                  <a:cubicBezTo>
                    <a:pt x="857628" y="426364"/>
                    <a:pt x="859485" y="438991"/>
                    <a:pt x="860042" y="451989"/>
                  </a:cubicBezTo>
                  <a:cubicBezTo>
                    <a:pt x="861156" y="477986"/>
                    <a:pt x="857257" y="503611"/>
                    <a:pt x="853172" y="529050"/>
                  </a:cubicBezTo>
                  <a:cubicBezTo>
                    <a:pt x="851686" y="537964"/>
                    <a:pt x="848158" y="546691"/>
                    <a:pt x="845187" y="555419"/>
                  </a:cubicBezTo>
                  <a:cubicBezTo>
                    <a:pt x="842587" y="563589"/>
                    <a:pt x="838873" y="571574"/>
                    <a:pt x="837202" y="579930"/>
                  </a:cubicBezTo>
                  <a:cubicBezTo>
                    <a:pt x="832374" y="602584"/>
                    <a:pt x="819747" y="620039"/>
                    <a:pt x="803778" y="636008"/>
                  </a:cubicBezTo>
                  <a:cubicBezTo>
                    <a:pt x="795608" y="644178"/>
                    <a:pt x="786694" y="652163"/>
                    <a:pt x="781495" y="662933"/>
                  </a:cubicBezTo>
                  <a:cubicBezTo>
                    <a:pt x="778710" y="668690"/>
                    <a:pt x="774810" y="673146"/>
                    <a:pt x="768868" y="675746"/>
                  </a:cubicBezTo>
                  <a:cubicBezTo>
                    <a:pt x="762555" y="678717"/>
                    <a:pt x="756984" y="675932"/>
                    <a:pt x="750670" y="673518"/>
                  </a:cubicBezTo>
                  <a:cubicBezTo>
                    <a:pt x="740829" y="656063"/>
                    <a:pt x="728202" y="640465"/>
                    <a:pt x="713161" y="626724"/>
                  </a:cubicBezTo>
                  <a:cubicBezTo>
                    <a:pt x="699977" y="614654"/>
                    <a:pt x="686793" y="602770"/>
                    <a:pt x="672495" y="592000"/>
                  </a:cubicBezTo>
                  <a:cubicBezTo>
                    <a:pt x="650398" y="575287"/>
                    <a:pt x="629600" y="557090"/>
                    <a:pt x="608617" y="539078"/>
                  </a:cubicBezTo>
                  <a:cubicBezTo>
                    <a:pt x="600261" y="531836"/>
                    <a:pt x="591348" y="525151"/>
                    <a:pt x="581878" y="519395"/>
                  </a:cubicBezTo>
                  <a:cubicBezTo>
                    <a:pt x="566651" y="510110"/>
                    <a:pt x="551982" y="500268"/>
                    <a:pt x="538983" y="487641"/>
                  </a:cubicBezTo>
                  <a:cubicBezTo>
                    <a:pt x="532484" y="481328"/>
                    <a:pt x="524685" y="475943"/>
                    <a:pt x="516701" y="471486"/>
                  </a:cubicBezTo>
                  <a:cubicBezTo>
                    <a:pt x="497017" y="460159"/>
                    <a:pt x="476963" y="449389"/>
                    <a:pt x="456723" y="438805"/>
                  </a:cubicBezTo>
                  <a:cubicBezTo>
                    <a:pt x="442981" y="431563"/>
                    <a:pt x="430726" y="422464"/>
                    <a:pt x="418656" y="412808"/>
                  </a:cubicBezTo>
                  <a:cubicBezTo>
                    <a:pt x="413457" y="408537"/>
                    <a:pt x="407700" y="405195"/>
                    <a:pt x="401758" y="401110"/>
                  </a:cubicBezTo>
                  <a:cubicBezTo>
                    <a:pt x="396744" y="412808"/>
                    <a:pt x="392288" y="423393"/>
                    <a:pt x="388017" y="433791"/>
                  </a:cubicBezTo>
                  <a:cubicBezTo>
                    <a:pt x="397859" y="442147"/>
                    <a:pt x="397859" y="442147"/>
                    <a:pt x="394331" y="450875"/>
                  </a:cubicBezTo>
                  <a:cubicBezTo>
                    <a:pt x="392474" y="455517"/>
                    <a:pt x="390802" y="460159"/>
                    <a:pt x="388760" y="464616"/>
                  </a:cubicBezTo>
                  <a:cubicBezTo>
                    <a:pt x="381147" y="480771"/>
                    <a:pt x="373533" y="496740"/>
                    <a:pt x="360906" y="509739"/>
                  </a:cubicBezTo>
                  <a:cubicBezTo>
                    <a:pt x="355893" y="514938"/>
                    <a:pt x="351436" y="521066"/>
                    <a:pt x="343451" y="522737"/>
                  </a:cubicBezTo>
                  <a:cubicBezTo>
                    <a:pt x="340480" y="518837"/>
                    <a:pt x="337695" y="515124"/>
                    <a:pt x="334910" y="511596"/>
                  </a:cubicBezTo>
                  <a:cubicBezTo>
                    <a:pt x="336395" y="526636"/>
                    <a:pt x="339923" y="532022"/>
                    <a:pt x="354036" y="535178"/>
                  </a:cubicBezTo>
                  <a:cubicBezTo>
                    <a:pt x="364991" y="537592"/>
                    <a:pt x="372605" y="543534"/>
                    <a:pt x="380218" y="550962"/>
                  </a:cubicBezTo>
                  <a:cubicBezTo>
                    <a:pt x="393773" y="564332"/>
                    <a:pt x="407329" y="577701"/>
                    <a:pt x="423113" y="588657"/>
                  </a:cubicBezTo>
                  <a:cubicBezTo>
                    <a:pt x="434068" y="596270"/>
                    <a:pt x="443167" y="606855"/>
                    <a:pt x="453009" y="615954"/>
                  </a:cubicBezTo>
                  <a:cubicBezTo>
                    <a:pt x="459322" y="621896"/>
                    <a:pt x="464893" y="628581"/>
                    <a:pt x="471763" y="633594"/>
                  </a:cubicBezTo>
                  <a:cubicBezTo>
                    <a:pt x="496089" y="651420"/>
                    <a:pt x="520600" y="668504"/>
                    <a:pt x="545854" y="686330"/>
                  </a:cubicBezTo>
                  <a:cubicBezTo>
                    <a:pt x="550682" y="683731"/>
                    <a:pt x="555510" y="680945"/>
                    <a:pt x="560523" y="678717"/>
                  </a:cubicBezTo>
                  <a:cubicBezTo>
                    <a:pt x="564052" y="677046"/>
                    <a:pt x="567765" y="677417"/>
                    <a:pt x="570922" y="680202"/>
                  </a:cubicBezTo>
                  <a:cubicBezTo>
                    <a:pt x="573150" y="682059"/>
                    <a:pt x="575007" y="684102"/>
                    <a:pt x="576493" y="685588"/>
                  </a:cubicBezTo>
                  <a:cubicBezTo>
                    <a:pt x="580764" y="681874"/>
                    <a:pt x="583920" y="679088"/>
                    <a:pt x="587077" y="676303"/>
                  </a:cubicBezTo>
                  <a:cubicBezTo>
                    <a:pt x="594505" y="669432"/>
                    <a:pt x="603047" y="664976"/>
                    <a:pt x="612703" y="662005"/>
                  </a:cubicBezTo>
                  <a:cubicBezTo>
                    <a:pt x="618459" y="660148"/>
                    <a:pt x="623473" y="660148"/>
                    <a:pt x="627558" y="665533"/>
                  </a:cubicBezTo>
                  <a:cubicBezTo>
                    <a:pt x="628486" y="667019"/>
                    <a:pt x="630343" y="667761"/>
                    <a:pt x="632757" y="669432"/>
                  </a:cubicBezTo>
                  <a:cubicBezTo>
                    <a:pt x="650955" y="656991"/>
                    <a:pt x="671752" y="661448"/>
                    <a:pt x="692178" y="660519"/>
                  </a:cubicBezTo>
                  <a:cubicBezTo>
                    <a:pt x="690507" y="679460"/>
                    <a:pt x="686050" y="696543"/>
                    <a:pt x="673609" y="710470"/>
                  </a:cubicBezTo>
                  <a:cubicBezTo>
                    <a:pt x="673052" y="711027"/>
                    <a:pt x="673609" y="712513"/>
                    <a:pt x="673795" y="713812"/>
                  </a:cubicBezTo>
                  <a:cubicBezTo>
                    <a:pt x="676209" y="714370"/>
                    <a:pt x="678623" y="714555"/>
                    <a:pt x="680851" y="715484"/>
                  </a:cubicBezTo>
                  <a:cubicBezTo>
                    <a:pt x="683451" y="716598"/>
                    <a:pt x="685865" y="718455"/>
                    <a:pt x="688093" y="719755"/>
                  </a:cubicBezTo>
                  <a:cubicBezTo>
                    <a:pt x="679551" y="746308"/>
                    <a:pt x="679551" y="746308"/>
                    <a:pt x="660239" y="766734"/>
                  </a:cubicBezTo>
                  <a:cubicBezTo>
                    <a:pt x="665253" y="769334"/>
                    <a:pt x="669895" y="771748"/>
                    <a:pt x="675280" y="774533"/>
                  </a:cubicBezTo>
                  <a:cubicBezTo>
                    <a:pt x="670081" y="795888"/>
                    <a:pt x="654854" y="808700"/>
                    <a:pt x="637214" y="819842"/>
                  </a:cubicBezTo>
                  <a:cubicBezTo>
                    <a:pt x="640556" y="823741"/>
                    <a:pt x="643156" y="826712"/>
                    <a:pt x="646127" y="830240"/>
                  </a:cubicBezTo>
                  <a:cubicBezTo>
                    <a:pt x="643156" y="834140"/>
                    <a:pt x="640742" y="837854"/>
                    <a:pt x="637956" y="840825"/>
                  </a:cubicBezTo>
                  <a:cubicBezTo>
                    <a:pt x="629786" y="849366"/>
                    <a:pt x="620687" y="856608"/>
                    <a:pt x="610474" y="862365"/>
                  </a:cubicBezTo>
                  <a:cubicBezTo>
                    <a:pt x="608989" y="863108"/>
                    <a:pt x="608246" y="864964"/>
                    <a:pt x="607317" y="866264"/>
                  </a:cubicBezTo>
                  <a:cubicBezTo>
                    <a:pt x="608432" y="869421"/>
                    <a:pt x="609360" y="872206"/>
                    <a:pt x="610660" y="875549"/>
                  </a:cubicBezTo>
                  <a:cubicBezTo>
                    <a:pt x="601375" y="883348"/>
                    <a:pt x="592277" y="890404"/>
                    <a:pt x="580764" y="893561"/>
                  </a:cubicBezTo>
                  <a:cubicBezTo>
                    <a:pt x="577607" y="894489"/>
                    <a:pt x="574636" y="896903"/>
                    <a:pt x="571479" y="898760"/>
                  </a:cubicBezTo>
                  <a:cubicBezTo>
                    <a:pt x="573150" y="900988"/>
                    <a:pt x="574450" y="902474"/>
                    <a:pt x="575379" y="903959"/>
                  </a:cubicBezTo>
                  <a:cubicBezTo>
                    <a:pt x="579650" y="911387"/>
                    <a:pt x="579093" y="915658"/>
                    <a:pt x="572408" y="919186"/>
                  </a:cubicBezTo>
                  <a:cubicBezTo>
                    <a:pt x="566466" y="922343"/>
                    <a:pt x="560152" y="925128"/>
                    <a:pt x="553653" y="926799"/>
                  </a:cubicBezTo>
                  <a:cubicBezTo>
                    <a:pt x="544183" y="929213"/>
                    <a:pt x="534527" y="930513"/>
                    <a:pt x="525057" y="932184"/>
                  </a:cubicBezTo>
                  <a:cubicBezTo>
                    <a:pt x="518743" y="947782"/>
                    <a:pt x="518743" y="947968"/>
                    <a:pt x="503145" y="950753"/>
                  </a:cubicBezTo>
                  <a:cubicBezTo>
                    <a:pt x="496460" y="951868"/>
                    <a:pt x="489775" y="952425"/>
                    <a:pt x="483276" y="953167"/>
                  </a:cubicBezTo>
                  <a:cubicBezTo>
                    <a:pt x="478077" y="963009"/>
                    <a:pt x="477334" y="963752"/>
                    <a:pt x="472692" y="965052"/>
                  </a:cubicBezTo>
                  <a:cubicBezTo>
                    <a:pt x="446695" y="973036"/>
                    <a:pt x="419956" y="975079"/>
                    <a:pt x="393402" y="976564"/>
                  </a:cubicBezTo>
                  <a:cubicBezTo>
                    <a:pt x="374833" y="938683"/>
                    <a:pt x="369262" y="920672"/>
                    <a:pt x="374647" y="893189"/>
                  </a:cubicBezTo>
                  <a:cubicBezTo>
                    <a:pt x="378175" y="892447"/>
                    <a:pt x="381889" y="891518"/>
                    <a:pt x="386160" y="890590"/>
                  </a:cubicBezTo>
                  <a:cubicBezTo>
                    <a:pt x="375947" y="872206"/>
                    <a:pt x="384118" y="856608"/>
                    <a:pt x="389874" y="839339"/>
                  </a:cubicBezTo>
                  <a:cubicBezTo>
                    <a:pt x="395816" y="841382"/>
                    <a:pt x="400644" y="843053"/>
                    <a:pt x="406400" y="844910"/>
                  </a:cubicBezTo>
                  <a:cubicBezTo>
                    <a:pt x="407886" y="838411"/>
                    <a:pt x="409371" y="832654"/>
                    <a:pt x="404915" y="826526"/>
                  </a:cubicBezTo>
                  <a:cubicBezTo>
                    <a:pt x="394702" y="828755"/>
                    <a:pt x="384675" y="831355"/>
                    <a:pt x="374276" y="832840"/>
                  </a:cubicBezTo>
                  <a:cubicBezTo>
                    <a:pt x="364249" y="834326"/>
                    <a:pt x="353850" y="834511"/>
                    <a:pt x="343080" y="835440"/>
                  </a:cubicBezTo>
                  <a:cubicBezTo>
                    <a:pt x="344380" y="842496"/>
                    <a:pt x="345494" y="848624"/>
                    <a:pt x="346608" y="854566"/>
                  </a:cubicBezTo>
                  <a:cubicBezTo>
                    <a:pt x="349022" y="867193"/>
                    <a:pt x="351807" y="879820"/>
                    <a:pt x="353664" y="892632"/>
                  </a:cubicBezTo>
                  <a:cubicBezTo>
                    <a:pt x="360535" y="938869"/>
                    <a:pt x="367034" y="985292"/>
                    <a:pt x="373905" y="1031529"/>
                  </a:cubicBezTo>
                  <a:cubicBezTo>
                    <a:pt x="376690" y="1049726"/>
                    <a:pt x="379290" y="1068110"/>
                    <a:pt x="383003" y="1086122"/>
                  </a:cubicBezTo>
                  <a:cubicBezTo>
                    <a:pt x="385232" y="1096706"/>
                    <a:pt x="381147" y="1102834"/>
                    <a:pt x="372790" y="1107290"/>
                  </a:cubicBezTo>
                  <a:cubicBezTo>
                    <a:pt x="368520" y="1109519"/>
                    <a:pt x="363877" y="1111933"/>
                    <a:pt x="359235" y="1112304"/>
                  </a:cubicBezTo>
                  <a:cubicBezTo>
                    <a:pt x="346979" y="1113232"/>
                    <a:pt x="334724" y="1113418"/>
                    <a:pt x="322468" y="1113232"/>
                  </a:cubicBezTo>
                  <a:cubicBezTo>
                    <a:pt x="315041" y="1113047"/>
                    <a:pt x="310398" y="1108590"/>
                    <a:pt x="307613" y="1101534"/>
                  </a:cubicBezTo>
                  <a:cubicBezTo>
                    <a:pt x="303714" y="1091507"/>
                    <a:pt x="303714" y="1081108"/>
                    <a:pt x="302042" y="1070710"/>
                  </a:cubicBezTo>
                  <a:cubicBezTo>
                    <a:pt x="298329" y="1045084"/>
                    <a:pt x="294243" y="1019645"/>
                    <a:pt x="290530" y="994019"/>
                  </a:cubicBezTo>
                  <a:cubicBezTo>
                    <a:pt x="289044" y="983063"/>
                    <a:pt x="288673" y="971922"/>
                    <a:pt x="287187" y="960966"/>
                  </a:cubicBezTo>
                  <a:cubicBezTo>
                    <a:pt x="282916" y="928656"/>
                    <a:pt x="278274" y="896346"/>
                    <a:pt x="273632" y="864036"/>
                  </a:cubicBezTo>
                  <a:cubicBezTo>
                    <a:pt x="271589" y="850666"/>
                    <a:pt x="269361" y="837297"/>
                    <a:pt x="266576" y="824113"/>
                  </a:cubicBezTo>
                  <a:cubicBezTo>
                    <a:pt x="265833" y="820956"/>
                    <a:pt x="262862" y="817799"/>
                    <a:pt x="260076" y="815942"/>
                  </a:cubicBezTo>
                  <a:cubicBezTo>
                    <a:pt x="257105" y="813900"/>
                    <a:pt x="253206" y="813157"/>
                    <a:pt x="249863" y="812043"/>
                  </a:cubicBezTo>
                  <a:cubicBezTo>
                    <a:pt x="234265" y="806472"/>
                    <a:pt x="218667" y="800716"/>
                    <a:pt x="202884" y="795331"/>
                  </a:cubicBezTo>
                  <a:cubicBezTo>
                    <a:pt x="185614" y="789388"/>
                    <a:pt x="170574" y="780290"/>
                    <a:pt x="158875" y="766177"/>
                  </a:cubicBezTo>
                  <a:cubicBezTo>
                    <a:pt x="152562" y="758564"/>
                    <a:pt x="145877" y="751322"/>
                    <a:pt x="139378" y="744080"/>
                  </a:cubicBezTo>
                  <a:cubicBezTo>
                    <a:pt x="125265" y="728482"/>
                    <a:pt x="112638" y="712327"/>
                    <a:pt x="103911" y="692829"/>
                  </a:cubicBezTo>
                  <a:cubicBezTo>
                    <a:pt x="95555" y="673703"/>
                    <a:pt x="86084" y="655134"/>
                    <a:pt x="80142" y="634894"/>
                  </a:cubicBezTo>
                  <a:cubicBezTo>
                    <a:pt x="76800" y="623567"/>
                    <a:pt x="75871" y="612054"/>
                    <a:pt x="73829" y="600541"/>
                  </a:cubicBezTo>
                  <a:cubicBezTo>
                    <a:pt x="68444" y="571388"/>
                    <a:pt x="65658" y="542606"/>
                    <a:pt x="70115" y="512524"/>
                  </a:cubicBezTo>
                  <a:cubicBezTo>
                    <a:pt x="77171" y="464059"/>
                    <a:pt x="88684" y="417079"/>
                    <a:pt x="107439" y="371956"/>
                  </a:cubicBezTo>
                  <a:cubicBezTo>
                    <a:pt x="111895" y="361186"/>
                    <a:pt x="119509" y="351716"/>
                    <a:pt x="123594" y="340946"/>
                  </a:cubicBezTo>
                  <a:cubicBezTo>
                    <a:pt x="127865" y="329433"/>
                    <a:pt x="136221" y="323491"/>
                    <a:pt x="144391" y="317363"/>
                  </a:cubicBezTo>
                  <a:cubicBezTo>
                    <a:pt x="152005" y="318292"/>
                    <a:pt x="154790" y="322934"/>
                    <a:pt x="157575" y="327948"/>
                  </a:cubicBezTo>
                  <a:cubicBezTo>
                    <a:pt x="160546" y="333333"/>
                    <a:pt x="163146" y="338904"/>
                    <a:pt x="166488" y="344103"/>
                  </a:cubicBezTo>
                  <a:cubicBezTo>
                    <a:pt x="168345" y="346888"/>
                    <a:pt x="171502" y="348931"/>
                    <a:pt x="174287" y="351530"/>
                  </a:cubicBezTo>
                  <a:cubicBezTo>
                    <a:pt x="178373" y="348002"/>
                    <a:pt x="181344" y="345403"/>
                    <a:pt x="184872" y="342246"/>
                  </a:cubicBezTo>
                  <a:cubicBezTo>
                    <a:pt x="174473" y="325162"/>
                    <a:pt x="165931" y="307893"/>
                    <a:pt x="163703" y="288024"/>
                  </a:cubicBezTo>
                  <a:cubicBezTo>
                    <a:pt x="168717" y="286724"/>
                    <a:pt x="172616" y="285610"/>
                    <a:pt x="178001" y="284311"/>
                  </a:cubicBezTo>
                  <a:cubicBezTo>
                    <a:pt x="175587" y="280225"/>
                    <a:pt x="173916" y="277254"/>
                    <a:pt x="172059" y="274098"/>
                  </a:cubicBezTo>
                  <a:cubicBezTo>
                    <a:pt x="170388" y="270941"/>
                    <a:pt x="167974" y="267784"/>
                    <a:pt x="167045" y="264442"/>
                  </a:cubicBezTo>
                  <a:cubicBezTo>
                    <a:pt x="164631" y="254971"/>
                    <a:pt x="162589" y="245316"/>
                    <a:pt x="160918" y="235474"/>
                  </a:cubicBezTo>
                  <a:cubicBezTo>
                    <a:pt x="157947" y="217833"/>
                    <a:pt x="155347" y="200193"/>
                    <a:pt x="152376" y="182552"/>
                  </a:cubicBezTo>
                </a:path>
              </a:pathLst>
            </a:custGeom>
            <a:solidFill>
              <a:srgbClr val="F1D761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4" name="Полилиния: фигура 1373">
              <a:extLst>
                <a:ext uri="{FF2B5EF4-FFF2-40B4-BE49-F238E27FC236}">
                  <a16:creationId xmlns:a16="http://schemas.microsoft.com/office/drawing/2014/main" id="{F333C482-3A9B-A6AE-723F-EA8F7FCB91BB}"/>
                </a:ext>
              </a:extLst>
            </p:cNvPr>
            <p:cNvSpPr/>
            <p:nvPr/>
          </p:nvSpPr>
          <p:spPr>
            <a:xfrm>
              <a:off x="11900074" y="3221794"/>
              <a:ext cx="162389" cy="131945"/>
            </a:xfrm>
            <a:custGeom>
              <a:avLst/>
              <a:gdLst>
                <a:gd name="connsiteX0" fmla="*/ 155794 w 162389"/>
                <a:gd name="connsiteY0" fmla="*/ 17084 h 131945"/>
                <a:gd name="connsiteX1" fmla="*/ 162293 w 162389"/>
                <a:gd name="connsiteY1" fmla="*/ 0 h 131945"/>
                <a:gd name="connsiteX2" fmla="*/ 137782 w 162389"/>
                <a:gd name="connsiteY2" fmla="*/ 18940 h 131945"/>
                <a:gd name="connsiteX3" fmla="*/ 113271 w 162389"/>
                <a:gd name="connsiteY3" fmla="*/ 35281 h 131945"/>
                <a:gd name="connsiteX4" fmla="*/ 90246 w 162389"/>
                <a:gd name="connsiteY4" fmla="*/ 53479 h 131945"/>
                <a:gd name="connsiteX5" fmla="*/ 119028 w 162389"/>
                <a:gd name="connsiteY5" fmla="*/ 60349 h 131945"/>
                <a:gd name="connsiteX6" fmla="*/ 131840 w 162389"/>
                <a:gd name="connsiteY6" fmla="*/ 59978 h 131945"/>
                <a:gd name="connsiteX7" fmla="*/ 138896 w 162389"/>
                <a:gd name="connsiteY7" fmla="*/ 64806 h 131945"/>
                <a:gd name="connsiteX8" fmla="*/ 107143 w 162389"/>
                <a:gd name="connsiteY8" fmla="*/ 69077 h 131945"/>
                <a:gd name="connsiteX9" fmla="*/ 76319 w 162389"/>
                <a:gd name="connsiteY9" fmla="*/ 61278 h 131945"/>
                <a:gd name="connsiteX10" fmla="*/ 46423 w 162389"/>
                <a:gd name="connsiteY10" fmla="*/ 82818 h 131945"/>
                <a:gd name="connsiteX11" fmla="*/ 73533 w 162389"/>
                <a:gd name="connsiteY11" fmla="*/ 91917 h 131945"/>
                <a:gd name="connsiteX12" fmla="*/ 102315 w 162389"/>
                <a:gd name="connsiteY12" fmla="*/ 94702 h 131945"/>
                <a:gd name="connsiteX13" fmla="*/ 84860 w 162389"/>
                <a:gd name="connsiteY13" fmla="*/ 100459 h 131945"/>
                <a:gd name="connsiteX14" fmla="*/ 34353 w 162389"/>
                <a:gd name="connsiteY14" fmla="*/ 85603 h 131945"/>
                <a:gd name="connsiteX15" fmla="*/ 0 w 162389"/>
                <a:gd name="connsiteY15" fmla="*/ 112157 h 131945"/>
                <a:gd name="connsiteX16" fmla="*/ 2228 w 162389"/>
                <a:gd name="connsiteY16" fmla="*/ 114571 h 131945"/>
                <a:gd name="connsiteX17" fmla="*/ 77619 w 162389"/>
                <a:gd name="connsiteY17" fmla="*/ 130540 h 131945"/>
                <a:gd name="connsiteX18" fmla="*/ 103615 w 162389"/>
                <a:gd name="connsiteY18" fmla="*/ 126084 h 131945"/>
                <a:gd name="connsiteX19" fmla="*/ 125341 w 162389"/>
                <a:gd name="connsiteY19" fmla="*/ 104172 h 131945"/>
                <a:gd name="connsiteX20" fmla="*/ 116057 w 162389"/>
                <a:gd name="connsiteY20" fmla="*/ 92474 h 131945"/>
                <a:gd name="connsiteX21" fmla="*/ 130355 w 162389"/>
                <a:gd name="connsiteY21" fmla="*/ 81890 h 131945"/>
                <a:gd name="connsiteX22" fmla="*/ 149667 w 162389"/>
                <a:gd name="connsiteY22" fmla="*/ 57750 h 131945"/>
                <a:gd name="connsiteX23" fmla="*/ 148924 w 162389"/>
                <a:gd name="connsiteY23" fmla="*/ 54407 h 131945"/>
                <a:gd name="connsiteX24" fmla="*/ 135925 w 162389"/>
                <a:gd name="connsiteY24" fmla="*/ 48837 h 131945"/>
                <a:gd name="connsiteX25" fmla="*/ 138154 w 162389"/>
                <a:gd name="connsiteY25" fmla="*/ 42709 h 131945"/>
                <a:gd name="connsiteX26" fmla="*/ 155794 w 162389"/>
                <a:gd name="connsiteY26" fmla="*/ 17084 h 131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2389" h="131945">
                  <a:moveTo>
                    <a:pt x="155794" y="17084"/>
                  </a:moveTo>
                  <a:cubicBezTo>
                    <a:pt x="159322" y="12256"/>
                    <a:pt x="163036" y="7799"/>
                    <a:pt x="162293" y="0"/>
                  </a:cubicBezTo>
                  <a:cubicBezTo>
                    <a:pt x="153380" y="7056"/>
                    <a:pt x="145767" y="13184"/>
                    <a:pt x="137782" y="18940"/>
                  </a:cubicBezTo>
                  <a:cubicBezTo>
                    <a:pt x="129798" y="24697"/>
                    <a:pt x="120884" y="29153"/>
                    <a:pt x="113271" y="35281"/>
                  </a:cubicBezTo>
                  <a:cubicBezTo>
                    <a:pt x="105658" y="41223"/>
                    <a:pt x="96930" y="45866"/>
                    <a:pt x="90246" y="53479"/>
                  </a:cubicBezTo>
                  <a:cubicBezTo>
                    <a:pt x="104544" y="59978"/>
                    <a:pt x="107515" y="60721"/>
                    <a:pt x="119028" y="60349"/>
                  </a:cubicBezTo>
                  <a:cubicBezTo>
                    <a:pt x="123298" y="60164"/>
                    <a:pt x="127569" y="59607"/>
                    <a:pt x="131840" y="59978"/>
                  </a:cubicBezTo>
                  <a:cubicBezTo>
                    <a:pt x="133697" y="60164"/>
                    <a:pt x="135368" y="62206"/>
                    <a:pt x="138896" y="64806"/>
                  </a:cubicBezTo>
                  <a:cubicBezTo>
                    <a:pt x="127012" y="68520"/>
                    <a:pt x="118099" y="72976"/>
                    <a:pt x="107143" y="69077"/>
                  </a:cubicBezTo>
                  <a:cubicBezTo>
                    <a:pt x="97487" y="65549"/>
                    <a:pt x="87089" y="63878"/>
                    <a:pt x="76319" y="61278"/>
                  </a:cubicBezTo>
                  <a:cubicBezTo>
                    <a:pt x="59792" y="68334"/>
                    <a:pt x="53850" y="72605"/>
                    <a:pt x="46423" y="82818"/>
                  </a:cubicBezTo>
                  <a:cubicBezTo>
                    <a:pt x="53850" y="90617"/>
                    <a:pt x="64249" y="89874"/>
                    <a:pt x="73533" y="91917"/>
                  </a:cubicBezTo>
                  <a:cubicBezTo>
                    <a:pt x="82632" y="93959"/>
                    <a:pt x="92474" y="89131"/>
                    <a:pt x="102315" y="94702"/>
                  </a:cubicBezTo>
                  <a:cubicBezTo>
                    <a:pt x="97302" y="102130"/>
                    <a:pt x="90431" y="100644"/>
                    <a:pt x="84860" y="100459"/>
                  </a:cubicBezTo>
                  <a:cubicBezTo>
                    <a:pt x="67220" y="99901"/>
                    <a:pt x="49208" y="100459"/>
                    <a:pt x="34353" y="85603"/>
                  </a:cubicBezTo>
                  <a:cubicBezTo>
                    <a:pt x="24697" y="97116"/>
                    <a:pt x="9470" y="99901"/>
                    <a:pt x="0" y="112157"/>
                  </a:cubicBezTo>
                  <a:cubicBezTo>
                    <a:pt x="1486" y="113828"/>
                    <a:pt x="1857" y="114571"/>
                    <a:pt x="2228" y="114571"/>
                  </a:cubicBezTo>
                  <a:cubicBezTo>
                    <a:pt x="28039" y="116428"/>
                    <a:pt x="52922" y="123113"/>
                    <a:pt x="77619" y="130540"/>
                  </a:cubicBezTo>
                  <a:cubicBezTo>
                    <a:pt x="87646" y="133511"/>
                    <a:pt x="95816" y="131655"/>
                    <a:pt x="103615" y="126084"/>
                  </a:cubicBezTo>
                  <a:cubicBezTo>
                    <a:pt x="112157" y="120142"/>
                    <a:pt x="119585" y="112900"/>
                    <a:pt x="125341" y="104172"/>
                  </a:cubicBezTo>
                  <a:cubicBezTo>
                    <a:pt x="122184" y="100273"/>
                    <a:pt x="119399" y="96745"/>
                    <a:pt x="116057" y="92474"/>
                  </a:cubicBezTo>
                  <a:cubicBezTo>
                    <a:pt x="121627" y="88389"/>
                    <a:pt x="125898" y="85046"/>
                    <a:pt x="130355" y="81890"/>
                  </a:cubicBezTo>
                  <a:cubicBezTo>
                    <a:pt x="139082" y="75762"/>
                    <a:pt x="145767" y="67777"/>
                    <a:pt x="149667" y="57750"/>
                  </a:cubicBezTo>
                  <a:cubicBezTo>
                    <a:pt x="150038" y="56821"/>
                    <a:pt x="149109" y="55521"/>
                    <a:pt x="148924" y="54407"/>
                  </a:cubicBezTo>
                  <a:cubicBezTo>
                    <a:pt x="144653" y="52550"/>
                    <a:pt x="140382" y="50693"/>
                    <a:pt x="135925" y="48837"/>
                  </a:cubicBezTo>
                  <a:cubicBezTo>
                    <a:pt x="136854" y="46051"/>
                    <a:pt x="137225" y="44194"/>
                    <a:pt x="138154" y="42709"/>
                  </a:cubicBezTo>
                  <a:cubicBezTo>
                    <a:pt x="143724" y="34167"/>
                    <a:pt x="149481" y="25440"/>
                    <a:pt x="155794" y="17084"/>
                  </a:cubicBezTo>
                  <a:close/>
                </a:path>
              </a:pathLst>
            </a:custGeom>
            <a:solidFill>
              <a:srgbClr val="7098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5" name="Полилиния: фигура 1374">
              <a:extLst>
                <a:ext uri="{FF2B5EF4-FFF2-40B4-BE49-F238E27FC236}">
                  <a16:creationId xmlns:a16="http://schemas.microsoft.com/office/drawing/2014/main" id="{5950771F-9F48-493F-E650-1855FAEA75C5}"/>
                </a:ext>
              </a:extLst>
            </p:cNvPr>
            <p:cNvSpPr/>
            <p:nvPr/>
          </p:nvSpPr>
          <p:spPr>
            <a:xfrm>
              <a:off x="11959522" y="3208963"/>
              <a:ext cx="100803" cy="71322"/>
            </a:xfrm>
            <a:custGeom>
              <a:avLst/>
              <a:gdLst>
                <a:gd name="connsiteX0" fmla="*/ 39897 w 100803"/>
                <a:gd name="connsiteY0" fmla="*/ 17658 h 71322"/>
                <a:gd name="connsiteX1" fmla="*/ 34326 w 100803"/>
                <a:gd name="connsiteY1" fmla="*/ 6331 h 71322"/>
                <a:gd name="connsiteX2" fmla="*/ 10558 w 100803"/>
                <a:gd name="connsiteY2" fmla="*/ 15430 h 71322"/>
                <a:gd name="connsiteX3" fmla="*/ 23742 w 100803"/>
                <a:gd name="connsiteY3" fmla="*/ 24343 h 71322"/>
                <a:gd name="connsiteX4" fmla="*/ 12601 w 100803"/>
                <a:gd name="connsiteY4" fmla="*/ 37527 h 71322"/>
                <a:gd name="connsiteX5" fmla="*/ 2945 w 100803"/>
                <a:gd name="connsiteY5" fmla="*/ 52939 h 71322"/>
                <a:gd name="connsiteX6" fmla="*/ 1645 w 100803"/>
                <a:gd name="connsiteY6" fmla="*/ 71323 h 71322"/>
                <a:gd name="connsiteX7" fmla="*/ 30613 w 100803"/>
                <a:gd name="connsiteY7" fmla="*/ 53868 h 71322"/>
                <a:gd name="connsiteX8" fmla="*/ 86505 w 100803"/>
                <a:gd name="connsiteY8" fmla="*/ 15616 h 71322"/>
                <a:gd name="connsiteX9" fmla="*/ 100804 w 100803"/>
                <a:gd name="connsiteY9" fmla="*/ 389 h 71322"/>
                <a:gd name="connsiteX10" fmla="*/ 39897 w 100803"/>
                <a:gd name="connsiteY10" fmla="*/ 17658 h 71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803" h="71322">
                  <a:moveTo>
                    <a:pt x="39897" y="17658"/>
                  </a:moveTo>
                  <a:cubicBezTo>
                    <a:pt x="38040" y="13759"/>
                    <a:pt x="36369" y="10602"/>
                    <a:pt x="34326" y="6331"/>
                  </a:cubicBezTo>
                  <a:cubicBezTo>
                    <a:pt x="26342" y="9302"/>
                    <a:pt x="18357" y="12459"/>
                    <a:pt x="10558" y="15430"/>
                  </a:cubicBezTo>
                  <a:cubicBezTo>
                    <a:pt x="14458" y="18772"/>
                    <a:pt x="21885" y="16358"/>
                    <a:pt x="23742" y="24343"/>
                  </a:cubicBezTo>
                  <a:cubicBezTo>
                    <a:pt x="20214" y="28428"/>
                    <a:pt x="16129" y="32699"/>
                    <a:pt x="12601" y="37527"/>
                  </a:cubicBezTo>
                  <a:cubicBezTo>
                    <a:pt x="9073" y="42355"/>
                    <a:pt x="4616" y="47369"/>
                    <a:pt x="2945" y="52939"/>
                  </a:cubicBezTo>
                  <a:cubicBezTo>
                    <a:pt x="1459" y="57953"/>
                    <a:pt x="-2069" y="63895"/>
                    <a:pt x="1645" y="71323"/>
                  </a:cubicBezTo>
                  <a:cubicBezTo>
                    <a:pt x="12044" y="65195"/>
                    <a:pt x="21699" y="59996"/>
                    <a:pt x="30613" y="53868"/>
                  </a:cubicBezTo>
                  <a:cubicBezTo>
                    <a:pt x="49367" y="41427"/>
                    <a:pt x="67936" y="28428"/>
                    <a:pt x="86505" y="15616"/>
                  </a:cubicBezTo>
                  <a:cubicBezTo>
                    <a:pt x="91890" y="11902"/>
                    <a:pt x="97833" y="8559"/>
                    <a:pt x="100804" y="389"/>
                  </a:cubicBezTo>
                  <a:cubicBezTo>
                    <a:pt x="77592" y="-2582"/>
                    <a:pt x="60137" y="12273"/>
                    <a:pt x="39897" y="17658"/>
                  </a:cubicBezTo>
                  <a:close/>
                </a:path>
              </a:pathLst>
            </a:custGeom>
            <a:solidFill>
              <a:srgbClr val="7098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6" name="Полилиния: фигура 1375">
              <a:extLst>
                <a:ext uri="{FF2B5EF4-FFF2-40B4-BE49-F238E27FC236}">
                  <a16:creationId xmlns:a16="http://schemas.microsoft.com/office/drawing/2014/main" id="{0995934A-F7E6-EB76-6340-96EE8B54B1A8}"/>
                </a:ext>
              </a:extLst>
            </p:cNvPr>
            <p:cNvSpPr/>
            <p:nvPr/>
          </p:nvSpPr>
          <p:spPr>
            <a:xfrm>
              <a:off x="11694819" y="3356851"/>
              <a:ext cx="464478" cy="437240"/>
            </a:xfrm>
            <a:custGeom>
              <a:avLst/>
              <a:gdLst>
                <a:gd name="connsiteX0" fmla="*/ 66173 w 464478"/>
                <a:gd name="connsiteY0" fmla="*/ 19251 h 437240"/>
                <a:gd name="connsiteX1" fmla="*/ 11765 w 464478"/>
                <a:gd name="connsiteY1" fmla="*/ 41720 h 437240"/>
                <a:gd name="connsiteX2" fmla="*/ 3409 w 464478"/>
                <a:gd name="connsiteY2" fmla="*/ 48776 h 437240"/>
                <a:gd name="connsiteX3" fmla="*/ 67 w 464478"/>
                <a:gd name="connsiteY3" fmla="*/ 56946 h 437240"/>
                <a:gd name="connsiteX4" fmla="*/ 810 w 464478"/>
                <a:gd name="connsiteY4" fmla="*/ 84614 h 437240"/>
                <a:gd name="connsiteX5" fmla="*/ 3966 w 464478"/>
                <a:gd name="connsiteY5" fmla="*/ 92042 h 437240"/>
                <a:gd name="connsiteX6" fmla="*/ 44447 w 464478"/>
                <a:gd name="connsiteY6" fmla="*/ 67716 h 437240"/>
                <a:gd name="connsiteX7" fmla="*/ 94026 w 464478"/>
                <a:gd name="connsiteY7" fmla="*/ 47847 h 437240"/>
                <a:gd name="connsiteX8" fmla="*/ 130050 w 464478"/>
                <a:gd name="connsiteY8" fmla="*/ 48404 h 437240"/>
                <a:gd name="connsiteX9" fmla="*/ 156047 w 464478"/>
                <a:gd name="connsiteY9" fmla="*/ 37449 h 437240"/>
                <a:gd name="connsiteX10" fmla="*/ 207669 w 464478"/>
                <a:gd name="connsiteY10" fmla="*/ 36335 h 437240"/>
                <a:gd name="connsiteX11" fmla="*/ 256505 w 464478"/>
                <a:gd name="connsiteY11" fmla="*/ 44876 h 437240"/>
                <a:gd name="connsiteX12" fmla="*/ 287701 w 464478"/>
                <a:gd name="connsiteY12" fmla="*/ 55646 h 437240"/>
                <a:gd name="connsiteX13" fmla="*/ 302000 w 464478"/>
                <a:gd name="connsiteY13" fmla="*/ 73473 h 437240"/>
                <a:gd name="connsiteX14" fmla="*/ 303857 w 464478"/>
                <a:gd name="connsiteY14" fmla="*/ 80715 h 437240"/>
                <a:gd name="connsiteX15" fmla="*/ 309613 w 464478"/>
                <a:gd name="connsiteY15" fmla="*/ 79415 h 437240"/>
                <a:gd name="connsiteX16" fmla="*/ 336909 w 464478"/>
                <a:gd name="connsiteY16" fmla="*/ 82386 h 437240"/>
                <a:gd name="connsiteX17" fmla="*/ 353622 w 464478"/>
                <a:gd name="connsiteY17" fmla="*/ 96870 h 437240"/>
                <a:gd name="connsiteX18" fmla="*/ 388903 w 464478"/>
                <a:gd name="connsiteY18" fmla="*/ 134750 h 437240"/>
                <a:gd name="connsiteX19" fmla="*/ 420470 w 464478"/>
                <a:gd name="connsiteY19" fmla="*/ 204756 h 437240"/>
                <a:gd name="connsiteX20" fmla="*/ 420470 w 464478"/>
                <a:gd name="connsiteY20" fmla="*/ 210326 h 437240"/>
                <a:gd name="connsiteX21" fmla="*/ 408400 w 464478"/>
                <a:gd name="connsiteY21" fmla="*/ 234466 h 437240"/>
                <a:gd name="connsiteX22" fmla="*/ 419913 w 464478"/>
                <a:gd name="connsiteY22" fmla="*/ 278475 h 437240"/>
                <a:gd name="connsiteX23" fmla="*/ 417128 w 464478"/>
                <a:gd name="connsiteY23" fmla="*/ 289245 h 437240"/>
                <a:gd name="connsiteX24" fmla="*/ 388160 w 464478"/>
                <a:gd name="connsiteY24" fmla="*/ 362964 h 437240"/>
                <a:gd name="connsiteX25" fmla="*/ 354364 w 464478"/>
                <a:gd name="connsiteY25" fmla="*/ 402516 h 437240"/>
                <a:gd name="connsiteX26" fmla="*/ 352879 w 464478"/>
                <a:gd name="connsiteY26" fmla="*/ 404930 h 437240"/>
                <a:gd name="connsiteX27" fmla="*/ 390017 w 464478"/>
                <a:gd name="connsiteY27" fmla="*/ 437240 h 437240"/>
                <a:gd name="connsiteX28" fmla="*/ 417128 w 464478"/>
                <a:gd name="connsiteY28" fmla="*/ 399916 h 437240"/>
                <a:gd name="connsiteX29" fmla="*/ 449438 w 464478"/>
                <a:gd name="connsiteY29" fmla="*/ 346252 h 437240"/>
                <a:gd name="connsiteX30" fmla="*/ 460208 w 464478"/>
                <a:gd name="connsiteY30" fmla="*/ 307257 h 437240"/>
                <a:gd name="connsiteX31" fmla="*/ 463365 w 464478"/>
                <a:gd name="connsiteY31" fmla="*/ 274204 h 437240"/>
                <a:gd name="connsiteX32" fmla="*/ 464479 w 464478"/>
                <a:gd name="connsiteY32" fmla="*/ 241151 h 437240"/>
                <a:gd name="connsiteX33" fmla="*/ 462993 w 464478"/>
                <a:gd name="connsiteY33" fmla="*/ 219054 h 437240"/>
                <a:gd name="connsiteX34" fmla="*/ 456123 w 464478"/>
                <a:gd name="connsiteY34" fmla="*/ 190643 h 437240"/>
                <a:gd name="connsiteX35" fmla="*/ 412300 w 464478"/>
                <a:gd name="connsiteY35" fmla="*/ 114324 h 437240"/>
                <a:gd name="connsiteX36" fmla="*/ 409143 w 464478"/>
                <a:gd name="connsiteY36" fmla="*/ 109868 h 437240"/>
                <a:gd name="connsiteX37" fmla="*/ 389645 w 464478"/>
                <a:gd name="connsiteY37" fmla="*/ 87957 h 437240"/>
                <a:gd name="connsiteX38" fmla="*/ 346751 w 464478"/>
                <a:gd name="connsiteY38" fmla="*/ 47662 h 437240"/>
                <a:gd name="connsiteX39" fmla="*/ 320569 w 464478"/>
                <a:gd name="connsiteY39" fmla="*/ 27793 h 437240"/>
                <a:gd name="connsiteX40" fmla="*/ 309427 w 464478"/>
                <a:gd name="connsiteY40" fmla="*/ 21479 h 437240"/>
                <a:gd name="connsiteX41" fmla="*/ 278231 w 464478"/>
                <a:gd name="connsiteY41" fmla="*/ 10895 h 437240"/>
                <a:gd name="connsiteX42" fmla="*/ 234780 w 464478"/>
                <a:gd name="connsiteY42" fmla="*/ 3839 h 437240"/>
                <a:gd name="connsiteX43" fmla="*/ 211383 w 464478"/>
                <a:gd name="connsiteY43" fmla="*/ 2725 h 437240"/>
                <a:gd name="connsiteX44" fmla="*/ 185757 w 464478"/>
                <a:gd name="connsiteY44" fmla="*/ 125 h 437240"/>
                <a:gd name="connsiteX45" fmla="*/ 161989 w 464478"/>
                <a:gd name="connsiteY45" fmla="*/ 496 h 437240"/>
                <a:gd name="connsiteX46" fmla="*/ 152890 w 464478"/>
                <a:gd name="connsiteY46" fmla="*/ 1610 h 437240"/>
                <a:gd name="connsiteX47" fmla="*/ 132836 w 464478"/>
                <a:gd name="connsiteY47" fmla="*/ 4210 h 437240"/>
                <a:gd name="connsiteX48" fmla="*/ 95140 w 464478"/>
                <a:gd name="connsiteY48" fmla="*/ 11638 h 437240"/>
                <a:gd name="connsiteX49" fmla="*/ 66173 w 464478"/>
                <a:gd name="connsiteY49" fmla="*/ 19251 h 437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464478" h="437240">
                  <a:moveTo>
                    <a:pt x="66173" y="19251"/>
                  </a:moveTo>
                  <a:cubicBezTo>
                    <a:pt x="46304" y="22593"/>
                    <a:pt x="29777" y="33735"/>
                    <a:pt x="11765" y="41720"/>
                  </a:cubicBezTo>
                  <a:cubicBezTo>
                    <a:pt x="8609" y="43205"/>
                    <a:pt x="5638" y="45990"/>
                    <a:pt x="3409" y="48776"/>
                  </a:cubicBezTo>
                  <a:cubicBezTo>
                    <a:pt x="1552" y="51004"/>
                    <a:pt x="253" y="54161"/>
                    <a:pt x="67" y="56946"/>
                  </a:cubicBezTo>
                  <a:cubicBezTo>
                    <a:pt x="-119" y="66231"/>
                    <a:pt x="67" y="75329"/>
                    <a:pt x="810" y="84614"/>
                  </a:cubicBezTo>
                  <a:cubicBezTo>
                    <a:pt x="995" y="87214"/>
                    <a:pt x="2852" y="89628"/>
                    <a:pt x="3966" y="92042"/>
                  </a:cubicBezTo>
                  <a:cubicBezTo>
                    <a:pt x="18265" y="83500"/>
                    <a:pt x="31449" y="75887"/>
                    <a:pt x="44447" y="67716"/>
                  </a:cubicBezTo>
                  <a:cubicBezTo>
                    <a:pt x="59859" y="58060"/>
                    <a:pt x="77686" y="54718"/>
                    <a:pt x="94026" y="47847"/>
                  </a:cubicBezTo>
                  <a:cubicBezTo>
                    <a:pt x="106653" y="42462"/>
                    <a:pt x="118537" y="41534"/>
                    <a:pt x="130050" y="48404"/>
                  </a:cubicBezTo>
                  <a:cubicBezTo>
                    <a:pt x="142120" y="39863"/>
                    <a:pt x="144906" y="38006"/>
                    <a:pt x="156047" y="37449"/>
                  </a:cubicBezTo>
                  <a:cubicBezTo>
                    <a:pt x="173316" y="36520"/>
                    <a:pt x="190400" y="36520"/>
                    <a:pt x="207669" y="36335"/>
                  </a:cubicBezTo>
                  <a:cubicBezTo>
                    <a:pt x="224567" y="35963"/>
                    <a:pt x="240165" y="42834"/>
                    <a:pt x="256505" y="44876"/>
                  </a:cubicBezTo>
                  <a:cubicBezTo>
                    <a:pt x="267647" y="46176"/>
                    <a:pt x="277674" y="51190"/>
                    <a:pt x="287701" y="55646"/>
                  </a:cubicBezTo>
                  <a:cubicBezTo>
                    <a:pt x="295686" y="59175"/>
                    <a:pt x="300514" y="64745"/>
                    <a:pt x="302000" y="73473"/>
                  </a:cubicBezTo>
                  <a:cubicBezTo>
                    <a:pt x="302371" y="75887"/>
                    <a:pt x="303114" y="78115"/>
                    <a:pt x="303857" y="80715"/>
                  </a:cubicBezTo>
                  <a:cubicBezTo>
                    <a:pt x="306270" y="80158"/>
                    <a:pt x="308127" y="80158"/>
                    <a:pt x="309613" y="79415"/>
                  </a:cubicBezTo>
                  <a:cubicBezTo>
                    <a:pt x="319455" y="73844"/>
                    <a:pt x="328553" y="75329"/>
                    <a:pt x="336909" y="82386"/>
                  </a:cubicBezTo>
                  <a:cubicBezTo>
                    <a:pt x="342480" y="87028"/>
                    <a:pt x="348608" y="91485"/>
                    <a:pt x="353622" y="96870"/>
                  </a:cubicBezTo>
                  <a:cubicBezTo>
                    <a:pt x="365506" y="109311"/>
                    <a:pt x="377204" y="121938"/>
                    <a:pt x="388903" y="134750"/>
                  </a:cubicBezTo>
                  <a:cubicBezTo>
                    <a:pt x="407100" y="154619"/>
                    <a:pt x="412485" y="180245"/>
                    <a:pt x="420470" y="204756"/>
                  </a:cubicBezTo>
                  <a:cubicBezTo>
                    <a:pt x="421027" y="206427"/>
                    <a:pt x="420470" y="208470"/>
                    <a:pt x="420470" y="210326"/>
                  </a:cubicBezTo>
                  <a:cubicBezTo>
                    <a:pt x="420656" y="220168"/>
                    <a:pt x="416199" y="227781"/>
                    <a:pt x="408400" y="234466"/>
                  </a:cubicBezTo>
                  <a:cubicBezTo>
                    <a:pt x="424555" y="246536"/>
                    <a:pt x="423813" y="262134"/>
                    <a:pt x="419913" y="278475"/>
                  </a:cubicBezTo>
                  <a:cubicBezTo>
                    <a:pt x="418985" y="282003"/>
                    <a:pt x="418242" y="285717"/>
                    <a:pt x="417128" y="289245"/>
                  </a:cubicBezTo>
                  <a:cubicBezTo>
                    <a:pt x="408772" y="314313"/>
                    <a:pt x="400044" y="339196"/>
                    <a:pt x="388160" y="362964"/>
                  </a:cubicBezTo>
                  <a:cubicBezTo>
                    <a:pt x="380175" y="378748"/>
                    <a:pt x="372376" y="395088"/>
                    <a:pt x="354364" y="402516"/>
                  </a:cubicBezTo>
                  <a:cubicBezTo>
                    <a:pt x="353993" y="402702"/>
                    <a:pt x="353622" y="403444"/>
                    <a:pt x="352879" y="404930"/>
                  </a:cubicBezTo>
                  <a:cubicBezTo>
                    <a:pt x="365691" y="413843"/>
                    <a:pt x="375162" y="426842"/>
                    <a:pt x="390017" y="437240"/>
                  </a:cubicBezTo>
                  <a:cubicBezTo>
                    <a:pt x="399858" y="423499"/>
                    <a:pt x="407843" y="411243"/>
                    <a:pt x="417128" y="399916"/>
                  </a:cubicBezTo>
                  <a:cubicBezTo>
                    <a:pt x="430497" y="383576"/>
                    <a:pt x="440525" y="365192"/>
                    <a:pt x="449438" y="346252"/>
                  </a:cubicBezTo>
                  <a:cubicBezTo>
                    <a:pt x="455194" y="333811"/>
                    <a:pt x="459094" y="320998"/>
                    <a:pt x="460208" y="307257"/>
                  </a:cubicBezTo>
                  <a:cubicBezTo>
                    <a:pt x="461136" y="296301"/>
                    <a:pt x="462622" y="285160"/>
                    <a:pt x="463365" y="274204"/>
                  </a:cubicBezTo>
                  <a:cubicBezTo>
                    <a:pt x="464107" y="263248"/>
                    <a:pt x="464479" y="252107"/>
                    <a:pt x="464479" y="241151"/>
                  </a:cubicBezTo>
                  <a:cubicBezTo>
                    <a:pt x="464479" y="233724"/>
                    <a:pt x="462993" y="226482"/>
                    <a:pt x="462993" y="219054"/>
                  </a:cubicBezTo>
                  <a:cubicBezTo>
                    <a:pt x="462808" y="209027"/>
                    <a:pt x="460394" y="199742"/>
                    <a:pt x="456123" y="190643"/>
                  </a:cubicBezTo>
                  <a:cubicBezTo>
                    <a:pt x="443867" y="163904"/>
                    <a:pt x="432354" y="136607"/>
                    <a:pt x="412300" y="114324"/>
                  </a:cubicBezTo>
                  <a:cubicBezTo>
                    <a:pt x="411000" y="113025"/>
                    <a:pt x="410257" y="111168"/>
                    <a:pt x="409143" y="109868"/>
                  </a:cubicBezTo>
                  <a:cubicBezTo>
                    <a:pt x="402644" y="102440"/>
                    <a:pt x="396702" y="94641"/>
                    <a:pt x="389645" y="87957"/>
                  </a:cubicBezTo>
                  <a:cubicBezTo>
                    <a:pt x="375533" y="74401"/>
                    <a:pt x="359192" y="63260"/>
                    <a:pt x="346751" y="47662"/>
                  </a:cubicBezTo>
                  <a:cubicBezTo>
                    <a:pt x="339880" y="39120"/>
                    <a:pt x="330782" y="32249"/>
                    <a:pt x="320569" y="27793"/>
                  </a:cubicBezTo>
                  <a:cubicBezTo>
                    <a:pt x="316669" y="26122"/>
                    <a:pt x="312770" y="23893"/>
                    <a:pt x="309427" y="21479"/>
                  </a:cubicBezTo>
                  <a:cubicBezTo>
                    <a:pt x="300143" y="14794"/>
                    <a:pt x="289187" y="12566"/>
                    <a:pt x="278231" y="10895"/>
                  </a:cubicBezTo>
                  <a:cubicBezTo>
                    <a:pt x="263747" y="8481"/>
                    <a:pt x="249078" y="6624"/>
                    <a:pt x="234780" y="3839"/>
                  </a:cubicBezTo>
                  <a:cubicBezTo>
                    <a:pt x="226795" y="2168"/>
                    <a:pt x="219182" y="2725"/>
                    <a:pt x="211383" y="2725"/>
                  </a:cubicBezTo>
                  <a:cubicBezTo>
                    <a:pt x="202841" y="2725"/>
                    <a:pt x="194299" y="496"/>
                    <a:pt x="185757" y="125"/>
                  </a:cubicBezTo>
                  <a:cubicBezTo>
                    <a:pt x="177773" y="-246"/>
                    <a:pt x="169974" y="311"/>
                    <a:pt x="161989" y="496"/>
                  </a:cubicBezTo>
                  <a:cubicBezTo>
                    <a:pt x="159018" y="682"/>
                    <a:pt x="155861" y="1239"/>
                    <a:pt x="152890" y="1610"/>
                  </a:cubicBezTo>
                  <a:cubicBezTo>
                    <a:pt x="146205" y="2539"/>
                    <a:pt x="139521" y="3839"/>
                    <a:pt x="132836" y="4210"/>
                  </a:cubicBezTo>
                  <a:cubicBezTo>
                    <a:pt x="119837" y="4953"/>
                    <a:pt x="107210" y="7181"/>
                    <a:pt x="95140" y="11638"/>
                  </a:cubicBezTo>
                  <a:cubicBezTo>
                    <a:pt x="84927" y="13866"/>
                    <a:pt x="75643" y="17580"/>
                    <a:pt x="66173" y="19251"/>
                  </a:cubicBezTo>
                  <a:close/>
                </a:path>
              </a:pathLst>
            </a:custGeom>
            <a:solidFill>
              <a:srgbClr val="F7FAEC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7" name="Полилиния: фигура 1376">
              <a:extLst>
                <a:ext uri="{FF2B5EF4-FFF2-40B4-BE49-F238E27FC236}">
                  <a16:creationId xmlns:a16="http://schemas.microsoft.com/office/drawing/2014/main" id="{ABDF7AAF-B96D-89BD-23B3-029D71CEA927}"/>
                </a:ext>
              </a:extLst>
            </p:cNvPr>
            <p:cNvSpPr/>
            <p:nvPr/>
          </p:nvSpPr>
          <p:spPr>
            <a:xfrm>
              <a:off x="12066267" y="2845028"/>
              <a:ext cx="173806" cy="106832"/>
            </a:xfrm>
            <a:custGeom>
              <a:avLst/>
              <a:gdLst>
                <a:gd name="connsiteX0" fmla="*/ 13370 w 173806"/>
                <a:gd name="connsiteY0" fmla="*/ 67220 h 106832"/>
                <a:gd name="connsiteX1" fmla="*/ 39552 w 173806"/>
                <a:gd name="connsiteY1" fmla="*/ 89503 h 106832"/>
                <a:gd name="connsiteX2" fmla="*/ 59235 w 173806"/>
                <a:gd name="connsiteY2" fmla="*/ 99530 h 106832"/>
                <a:gd name="connsiteX3" fmla="*/ 106772 w 173806"/>
                <a:gd name="connsiteY3" fmla="*/ 99716 h 106832"/>
                <a:gd name="connsiteX4" fmla="*/ 137782 w 173806"/>
                <a:gd name="connsiteY4" fmla="*/ 48094 h 106832"/>
                <a:gd name="connsiteX5" fmla="*/ 173806 w 173806"/>
                <a:gd name="connsiteY5" fmla="*/ 0 h 106832"/>
                <a:gd name="connsiteX6" fmla="*/ 147624 w 173806"/>
                <a:gd name="connsiteY6" fmla="*/ 7985 h 106832"/>
                <a:gd name="connsiteX7" fmla="*/ 148367 w 173806"/>
                <a:gd name="connsiteY7" fmla="*/ 16526 h 106832"/>
                <a:gd name="connsiteX8" fmla="*/ 116799 w 173806"/>
                <a:gd name="connsiteY8" fmla="*/ 28411 h 106832"/>
                <a:gd name="connsiteX9" fmla="*/ 131097 w 173806"/>
                <a:gd name="connsiteY9" fmla="*/ 10956 h 106832"/>
                <a:gd name="connsiteX10" fmla="*/ 88760 w 173806"/>
                <a:gd name="connsiteY10" fmla="*/ 22097 h 106832"/>
                <a:gd name="connsiteX11" fmla="*/ 69634 w 173806"/>
                <a:gd name="connsiteY11" fmla="*/ 33981 h 106832"/>
                <a:gd name="connsiteX12" fmla="*/ 65363 w 173806"/>
                <a:gd name="connsiteY12" fmla="*/ 37324 h 106832"/>
                <a:gd name="connsiteX13" fmla="*/ 28782 w 173806"/>
                <a:gd name="connsiteY13" fmla="*/ 48465 h 106832"/>
                <a:gd name="connsiteX14" fmla="*/ 25625 w 173806"/>
                <a:gd name="connsiteY14" fmla="*/ 39552 h 106832"/>
                <a:gd name="connsiteX15" fmla="*/ 0 w 173806"/>
                <a:gd name="connsiteY15" fmla="*/ 46608 h 106832"/>
                <a:gd name="connsiteX16" fmla="*/ 13370 w 173806"/>
                <a:gd name="connsiteY16" fmla="*/ 67220 h 106832"/>
                <a:gd name="connsiteX17" fmla="*/ 118099 w 173806"/>
                <a:gd name="connsiteY17" fmla="*/ 70005 h 106832"/>
                <a:gd name="connsiteX18" fmla="*/ 95445 w 173806"/>
                <a:gd name="connsiteY18" fmla="*/ 89131 h 106832"/>
                <a:gd name="connsiteX19" fmla="*/ 118099 w 173806"/>
                <a:gd name="connsiteY19" fmla="*/ 70005 h 106832"/>
                <a:gd name="connsiteX20" fmla="*/ 64249 w 173806"/>
                <a:gd name="connsiteY20" fmla="*/ 69077 h 106832"/>
                <a:gd name="connsiteX21" fmla="*/ 91917 w 173806"/>
                <a:gd name="connsiteY21" fmla="*/ 54593 h 106832"/>
                <a:gd name="connsiteX22" fmla="*/ 90246 w 173806"/>
                <a:gd name="connsiteY22" fmla="*/ 63692 h 106832"/>
                <a:gd name="connsiteX23" fmla="*/ 67777 w 173806"/>
                <a:gd name="connsiteY23" fmla="*/ 75576 h 106832"/>
                <a:gd name="connsiteX24" fmla="*/ 63320 w 173806"/>
                <a:gd name="connsiteY24" fmla="*/ 73905 h 106832"/>
                <a:gd name="connsiteX25" fmla="*/ 64249 w 173806"/>
                <a:gd name="connsiteY25" fmla="*/ 69077 h 10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3806" h="106832">
                  <a:moveTo>
                    <a:pt x="13370" y="67220"/>
                  </a:moveTo>
                  <a:cubicBezTo>
                    <a:pt x="19869" y="77247"/>
                    <a:pt x="27668" y="85418"/>
                    <a:pt x="39552" y="89503"/>
                  </a:cubicBezTo>
                  <a:cubicBezTo>
                    <a:pt x="46423" y="91917"/>
                    <a:pt x="52736" y="96188"/>
                    <a:pt x="59235" y="99530"/>
                  </a:cubicBezTo>
                  <a:cubicBezTo>
                    <a:pt x="75576" y="107886"/>
                    <a:pt x="91731" y="110486"/>
                    <a:pt x="106772" y="99716"/>
                  </a:cubicBezTo>
                  <a:cubicBezTo>
                    <a:pt x="117542" y="81889"/>
                    <a:pt x="127941" y="65177"/>
                    <a:pt x="137782" y="48094"/>
                  </a:cubicBezTo>
                  <a:cubicBezTo>
                    <a:pt x="147438" y="31382"/>
                    <a:pt x="163036" y="18940"/>
                    <a:pt x="173806" y="0"/>
                  </a:cubicBezTo>
                  <a:cubicBezTo>
                    <a:pt x="163036" y="1857"/>
                    <a:pt x="154866" y="3342"/>
                    <a:pt x="147624" y="7985"/>
                  </a:cubicBezTo>
                  <a:cubicBezTo>
                    <a:pt x="147995" y="10956"/>
                    <a:pt x="148181" y="13370"/>
                    <a:pt x="148367" y="16526"/>
                  </a:cubicBezTo>
                  <a:cubicBezTo>
                    <a:pt x="137968" y="20055"/>
                    <a:pt x="130169" y="30453"/>
                    <a:pt x="116799" y="28411"/>
                  </a:cubicBezTo>
                  <a:cubicBezTo>
                    <a:pt x="118656" y="20055"/>
                    <a:pt x="128869" y="19869"/>
                    <a:pt x="131097" y="10956"/>
                  </a:cubicBezTo>
                  <a:cubicBezTo>
                    <a:pt x="116056" y="14855"/>
                    <a:pt x="102315" y="18569"/>
                    <a:pt x="88760" y="22097"/>
                  </a:cubicBezTo>
                  <a:cubicBezTo>
                    <a:pt x="81147" y="24140"/>
                    <a:pt x="72976" y="25068"/>
                    <a:pt x="69634" y="33981"/>
                  </a:cubicBezTo>
                  <a:cubicBezTo>
                    <a:pt x="69077" y="35467"/>
                    <a:pt x="67034" y="36952"/>
                    <a:pt x="65363" y="37324"/>
                  </a:cubicBezTo>
                  <a:cubicBezTo>
                    <a:pt x="53107" y="40852"/>
                    <a:pt x="41780" y="46980"/>
                    <a:pt x="28782" y="48465"/>
                  </a:cubicBezTo>
                  <a:cubicBezTo>
                    <a:pt x="27482" y="44937"/>
                    <a:pt x="26554" y="42152"/>
                    <a:pt x="25625" y="39552"/>
                  </a:cubicBezTo>
                  <a:cubicBezTo>
                    <a:pt x="17269" y="42152"/>
                    <a:pt x="7799" y="41038"/>
                    <a:pt x="0" y="46608"/>
                  </a:cubicBezTo>
                  <a:cubicBezTo>
                    <a:pt x="4828" y="54036"/>
                    <a:pt x="9099" y="60535"/>
                    <a:pt x="13370" y="67220"/>
                  </a:cubicBezTo>
                  <a:close/>
                  <a:moveTo>
                    <a:pt x="118099" y="70005"/>
                  </a:moveTo>
                  <a:cubicBezTo>
                    <a:pt x="111229" y="80590"/>
                    <a:pt x="103987" y="85418"/>
                    <a:pt x="95445" y="89131"/>
                  </a:cubicBezTo>
                  <a:cubicBezTo>
                    <a:pt x="93959" y="78361"/>
                    <a:pt x="97487" y="75019"/>
                    <a:pt x="118099" y="70005"/>
                  </a:cubicBezTo>
                  <a:close/>
                  <a:moveTo>
                    <a:pt x="64249" y="69077"/>
                  </a:moveTo>
                  <a:cubicBezTo>
                    <a:pt x="71677" y="61464"/>
                    <a:pt x="81147" y="57750"/>
                    <a:pt x="91917" y="54593"/>
                  </a:cubicBezTo>
                  <a:cubicBezTo>
                    <a:pt x="94888" y="59607"/>
                    <a:pt x="92660" y="62392"/>
                    <a:pt x="90246" y="63692"/>
                  </a:cubicBezTo>
                  <a:cubicBezTo>
                    <a:pt x="83004" y="67963"/>
                    <a:pt x="75390" y="71862"/>
                    <a:pt x="67777" y="75576"/>
                  </a:cubicBezTo>
                  <a:cubicBezTo>
                    <a:pt x="66663" y="76133"/>
                    <a:pt x="63877" y="75019"/>
                    <a:pt x="63320" y="73905"/>
                  </a:cubicBezTo>
                  <a:cubicBezTo>
                    <a:pt x="62763" y="72791"/>
                    <a:pt x="63320" y="70005"/>
                    <a:pt x="64249" y="69077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8" name="Полилиния: фигура 1377">
              <a:extLst>
                <a:ext uri="{FF2B5EF4-FFF2-40B4-BE49-F238E27FC236}">
                  <a16:creationId xmlns:a16="http://schemas.microsoft.com/office/drawing/2014/main" id="{BB2BD454-7B9B-6445-B968-56574AB3F043}"/>
                </a:ext>
              </a:extLst>
            </p:cNvPr>
            <p:cNvSpPr/>
            <p:nvPr/>
          </p:nvSpPr>
          <p:spPr>
            <a:xfrm>
              <a:off x="12326048" y="2542528"/>
              <a:ext cx="255324" cy="240407"/>
            </a:xfrm>
            <a:custGeom>
              <a:avLst/>
              <a:gdLst>
                <a:gd name="connsiteX0" fmla="*/ 249011 w 255324"/>
                <a:gd name="connsiteY0" fmla="*/ 233609 h 240407"/>
                <a:gd name="connsiteX1" fmla="*/ 255324 w 255324"/>
                <a:gd name="connsiteY1" fmla="*/ 210955 h 240407"/>
                <a:gd name="connsiteX2" fmla="*/ 247711 w 255324"/>
                <a:gd name="connsiteY2" fmla="*/ 128508 h 240407"/>
                <a:gd name="connsiteX3" fmla="*/ 237312 w 255324"/>
                <a:gd name="connsiteY3" fmla="*/ 83757 h 240407"/>
                <a:gd name="connsiteX4" fmla="*/ 221714 w 255324"/>
                <a:gd name="connsiteY4" fmla="*/ 38448 h 240407"/>
                <a:gd name="connsiteX5" fmla="*/ 205745 w 255324"/>
                <a:gd name="connsiteY5" fmla="*/ 11895 h 240407"/>
                <a:gd name="connsiteX6" fmla="*/ 176406 w 255324"/>
                <a:gd name="connsiteY6" fmla="*/ 568 h 240407"/>
                <a:gd name="connsiteX7" fmla="*/ 172135 w 255324"/>
                <a:gd name="connsiteY7" fmla="*/ 4653 h 240407"/>
                <a:gd name="connsiteX8" fmla="*/ 143539 w 255324"/>
                <a:gd name="connsiteY8" fmla="*/ 38448 h 240407"/>
                <a:gd name="connsiteX9" fmla="*/ 99716 w 255324"/>
                <a:gd name="connsiteY9" fmla="*/ 77629 h 240407"/>
                <a:gd name="connsiteX10" fmla="*/ 86717 w 255324"/>
                <a:gd name="connsiteY10" fmla="*/ 87842 h 240407"/>
                <a:gd name="connsiteX11" fmla="*/ 35281 w 255324"/>
                <a:gd name="connsiteY11" fmla="*/ 137793 h 240407"/>
                <a:gd name="connsiteX12" fmla="*/ 20055 w 255324"/>
                <a:gd name="connsiteY12" fmla="*/ 150977 h 240407"/>
                <a:gd name="connsiteX13" fmla="*/ 0 w 255324"/>
                <a:gd name="connsiteY13" fmla="*/ 168617 h 240407"/>
                <a:gd name="connsiteX14" fmla="*/ 18198 w 255324"/>
                <a:gd name="connsiteY14" fmla="*/ 176602 h 240407"/>
                <a:gd name="connsiteX15" fmla="*/ 86346 w 255324"/>
                <a:gd name="connsiteY15" fmla="*/ 191643 h 240407"/>
                <a:gd name="connsiteX16" fmla="*/ 194418 w 255324"/>
                <a:gd name="connsiteY16" fmla="*/ 227853 h 240407"/>
                <a:gd name="connsiteX17" fmla="*/ 233041 w 255324"/>
                <a:gd name="connsiteY17" fmla="*/ 239737 h 240407"/>
                <a:gd name="connsiteX18" fmla="*/ 249011 w 255324"/>
                <a:gd name="connsiteY18" fmla="*/ 233609 h 240407"/>
                <a:gd name="connsiteX19" fmla="*/ 224871 w 255324"/>
                <a:gd name="connsiteY19" fmla="*/ 106968 h 240407"/>
                <a:gd name="connsiteX20" fmla="*/ 222643 w 255324"/>
                <a:gd name="connsiteY20" fmla="*/ 112910 h 240407"/>
                <a:gd name="connsiteX21" fmla="*/ 186247 w 255324"/>
                <a:gd name="connsiteY21" fmla="*/ 119224 h 240407"/>
                <a:gd name="connsiteX22" fmla="*/ 224871 w 255324"/>
                <a:gd name="connsiteY22" fmla="*/ 106968 h 240407"/>
                <a:gd name="connsiteX23" fmla="*/ 170650 w 255324"/>
                <a:gd name="connsiteY23" fmla="*/ 40120 h 240407"/>
                <a:gd name="connsiteX24" fmla="*/ 182905 w 255324"/>
                <a:gd name="connsiteY24" fmla="*/ 28607 h 240407"/>
                <a:gd name="connsiteX25" fmla="*/ 184019 w 255324"/>
                <a:gd name="connsiteY25" fmla="*/ 40120 h 240407"/>
                <a:gd name="connsiteX26" fmla="*/ 161736 w 255324"/>
                <a:gd name="connsiteY26" fmla="*/ 56089 h 240407"/>
                <a:gd name="connsiteX27" fmla="*/ 153752 w 255324"/>
                <a:gd name="connsiteY27" fmla="*/ 52747 h 240407"/>
                <a:gd name="connsiteX28" fmla="*/ 170650 w 255324"/>
                <a:gd name="connsiteY28" fmla="*/ 40120 h 240407"/>
                <a:gd name="connsiteX29" fmla="*/ 44009 w 255324"/>
                <a:gd name="connsiteY29" fmla="*/ 140949 h 240407"/>
                <a:gd name="connsiteX30" fmla="*/ 44194 w 255324"/>
                <a:gd name="connsiteY30" fmla="*/ 137607 h 240407"/>
                <a:gd name="connsiteX31" fmla="*/ 49579 w 255324"/>
                <a:gd name="connsiteY31" fmla="*/ 132779 h 240407"/>
                <a:gd name="connsiteX32" fmla="*/ 72419 w 255324"/>
                <a:gd name="connsiteY32" fmla="*/ 117367 h 240407"/>
                <a:gd name="connsiteX33" fmla="*/ 75762 w 255324"/>
                <a:gd name="connsiteY33" fmla="*/ 123866 h 240407"/>
                <a:gd name="connsiteX34" fmla="*/ 72419 w 255324"/>
                <a:gd name="connsiteY34" fmla="*/ 129994 h 240407"/>
                <a:gd name="connsiteX35" fmla="*/ 48651 w 255324"/>
                <a:gd name="connsiteY35" fmla="*/ 143178 h 240407"/>
                <a:gd name="connsiteX36" fmla="*/ 44009 w 255324"/>
                <a:gd name="connsiteY36" fmla="*/ 140949 h 240407"/>
                <a:gd name="connsiteX37" fmla="*/ 52922 w 255324"/>
                <a:gd name="connsiteY37" fmla="*/ 158961 h 240407"/>
                <a:gd name="connsiteX38" fmla="*/ 53293 w 255324"/>
                <a:gd name="connsiteY38" fmla="*/ 155619 h 240407"/>
                <a:gd name="connsiteX39" fmla="*/ 78176 w 255324"/>
                <a:gd name="connsiteY39" fmla="*/ 149120 h 240407"/>
                <a:gd name="connsiteX40" fmla="*/ 79475 w 255324"/>
                <a:gd name="connsiteY40" fmla="*/ 153019 h 240407"/>
                <a:gd name="connsiteX41" fmla="*/ 55707 w 255324"/>
                <a:gd name="connsiteY41" fmla="*/ 161004 h 240407"/>
                <a:gd name="connsiteX42" fmla="*/ 52922 w 255324"/>
                <a:gd name="connsiteY42" fmla="*/ 158961 h 240407"/>
                <a:gd name="connsiteX43" fmla="*/ 102130 w 255324"/>
                <a:gd name="connsiteY43" fmla="*/ 172517 h 240407"/>
                <a:gd name="connsiteX44" fmla="*/ 96559 w 255324"/>
                <a:gd name="connsiteY44" fmla="*/ 175302 h 240407"/>
                <a:gd name="connsiteX45" fmla="*/ 77062 w 255324"/>
                <a:gd name="connsiteY45" fmla="*/ 178088 h 240407"/>
                <a:gd name="connsiteX46" fmla="*/ 67777 w 255324"/>
                <a:gd name="connsiteY46" fmla="*/ 172888 h 240407"/>
                <a:gd name="connsiteX47" fmla="*/ 96559 w 255324"/>
                <a:gd name="connsiteY47" fmla="*/ 166760 h 240407"/>
                <a:gd name="connsiteX48" fmla="*/ 102130 w 255324"/>
                <a:gd name="connsiteY48" fmla="*/ 172517 h 240407"/>
                <a:gd name="connsiteX49" fmla="*/ 112157 w 255324"/>
                <a:gd name="connsiteY49" fmla="*/ 127023 h 240407"/>
                <a:gd name="connsiteX50" fmla="*/ 79475 w 255324"/>
                <a:gd name="connsiteY50" fmla="*/ 131851 h 240407"/>
                <a:gd name="connsiteX51" fmla="*/ 114200 w 255324"/>
                <a:gd name="connsiteY51" fmla="*/ 122009 h 240407"/>
                <a:gd name="connsiteX52" fmla="*/ 112157 w 255324"/>
                <a:gd name="connsiteY52" fmla="*/ 127023 h 240407"/>
                <a:gd name="connsiteX53" fmla="*/ 117356 w 255324"/>
                <a:gd name="connsiteY53" fmla="*/ 98612 h 240407"/>
                <a:gd name="connsiteX54" fmla="*/ 115499 w 255324"/>
                <a:gd name="connsiteY54" fmla="*/ 96755 h 240407"/>
                <a:gd name="connsiteX55" fmla="*/ 139453 w 255324"/>
                <a:gd name="connsiteY55" fmla="*/ 78186 h 240407"/>
                <a:gd name="connsiteX56" fmla="*/ 142425 w 255324"/>
                <a:gd name="connsiteY56" fmla="*/ 79857 h 240407"/>
                <a:gd name="connsiteX57" fmla="*/ 142796 w 255324"/>
                <a:gd name="connsiteY57" fmla="*/ 81529 h 240407"/>
                <a:gd name="connsiteX58" fmla="*/ 127569 w 255324"/>
                <a:gd name="connsiteY58" fmla="*/ 96569 h 240407"/>
                <a:gd name="connsiteX59" fmla="*/ 117356 w 255324"/>
                <a:gd name="connsiteY59" fmla="*/ 98612 h 240407"/>
                <a:gd name="connsiteX60" fmla="*/ 125898 w 255324"/>
                <a:gd name="connsiteY60" fmla="*/ 159890 h 240407"/>
                <a:gd name="connsiteX61" fmla="*/ 126269 w 255324"/>
                <a:gd name="connsiteY61" fmla="*/ 158219 h 240407"/>
                <a:gd name="connsiteX62" fmla="*/ 160808 w 255324"/>
                <a:gd name="connsiteY62" fmla="*/ 147263 h 240407"/>
                <a:gd name="connsiteX63" fmla="*/ 164522 w 255324"/>
                <a:gd name="connsiteY63" fmla="*/ 150048 h 240407"/>
                <a:gd name="connsiteX64" fmla="*/ 163408 w 255324"/>
                <a:gd name="connsiteY64" fmla="*/ 153205 h 240407"/>
                <a:gd name="connsiteX65" fmla="*/ 126641 w 255324"/>
                <a:gd name="connsiteY65" fmla="*/ 161190 h 240407"/>
                <a:gd name="connsiteX66" fmla="*/ 125898 w 255324"/>
                <a:gd name="connsiteY66" fmla="*/ 159890 h 240407"/>
                <a:gd name="connsiteX67" fmla="*/ 167678 w 255324"/>
                <a:gd name="connsiteY67" fmla="*/ 193128 h 240407"/>
                <a:gd name="connsiteX68" fmla="*/ 131469 w 255324"/>
                <a:gd name="connsiteY68" fmla="*/ 189600 h 240407"/>
                <a:gd name="connsiteX69" fmla="*/ 129612 w 255324"/>
                <a:gd name="connsiteY69" fmla="*/ 185329 h 240407"/>
                <a:gd name="connsiteX70" fmla="*/ 133511 w 255324"/>
                <a:gd name="connsiteY70" fmla="*/ 182730 h 240407"/>
                <a:gd name="connsiteX71" fmla="*/ 147995 w 255324"/>
                <a:gd name="connsiteY71" fmla="*/ 184401 h 240407"/>
                <a:gd name="connsiteX72" fmla="*/ 148181 w 255324"/>
                <a:gd name="connsiteY72" fmla="*/ 183287 h 240407"/>
                <a:gd name="connsiteX73" fmla="*/ 167864 w 255324"/>
                <a:gd name="connsiteY73" fmla="*/ 186444 h 240407"/>
                <a:gd name="connsiteX74" fmla="*/ 169535 w 255324"/>
                <a:gd name="connsiteY74" fmla="*/ 190900 h 240407"/>
                <a:gd name="connsiteX75" fmla="*/ 167678 w 255324"/>
                <a:gd name="connsiteY75" fmla="*/ 193128 h 240407"/>
                <a:gd name="connsiteX76" fmla="*/ 173806 w 255324"/>
                <a:gd name="connsiteY76" fmla="*/ 107339 h 240407"/>
                <a:gd name="connsiteX77" fmla="*/ 149481 w 255324"/>
                <a:gd name="connsiteY77" fmla="*/ 121266 h 240407"/>
                <a:gd name="connsiteX78" fmla="*/ 145210 w 255324"/>
                <a:gd name="connsiteY78" fmla="*/ 119409 h 240407"/>
                <a:gd name="connsiteX79" fmla="*/ 146510 w 255324"/>
                <a:gd name="connsiteY79" fmla="*/ 115696 h 240407"/>
                <a:gd name="connsiteX80" fmla="*/ 172506 w 255324"/>
                <a:gd name="connsiteY80" fmla="*/ 100098 h 240407"/>
                <a:gd name="connsiteX81" fmla="*/ 173806 w 255324"/>
                <a:gd name="connsiteY81" fmla="*/ 107339 h 240407"/>
                <a:gd name="connsiteX82" fmla="*/ 175477 w 255324"/>
                <a:gd name="connsiteY82" fmla="*/ 84685 h 240407"/>
                <a:gd name="connsiteX83" fmla="*/ 188847 w 255324"/>
                <a:gd name="connsiteY83" fmla="*/ 70573 h 240407"/>
                <a:gd name="connsiteX84" fmla="*/ 204074 w 255324"/>
                <a:gd name="connsiteY84" fmla="*/ 68530 h 240407"/>
                <a:gd name="connsiteX85" fmla="*/ 183276 w 255324"/>
                <a:gd name="connsiteY85" fmla="*/ 84685 h 240407"/>
                <a:gd name="connsiteX86" fmla="*/ 175477 w 255324"/>
                <a:gd name="connsiteY86" fmla="*/ 84685 h 240407"/>
                <a:gd name="connsiteX87" fmla="*/ 189961 w 255324"/>
                <a:gd name="connsiteY87" fmla="*/ 165089 h 240407"/>
                <a:gd name="connsiteX88" fmla="*/ 182162 w 255324"/>
                <a:gd name="connsiteY88" fmla="*/ 159147 h 240407"/>
                <a:gd name="connsiteX89" fmla="*/ 230628 w 255324"/>
                <a:gd name="connsiteY89" fmla="*/ 151534 h 240407"/>
                <a:gd name="connsiteX90" fmla="*/ 225985 w 255324"/>
                <a:gd name="connsiteY90" fmla="*/ 157476 h 240407"/>
                <a:gd name="connsiteX91" fmla="*/ 189961 w 255324"/>
                <a:gd name="connsiteY91" fmla="*/ 165089 h 240407"/>
                <a:gd name="connsiteX92" fmla="*/ 196646 w 255324"/>
                <a:gd name="connsiteY92" fmla="*/ 215040 h 240407"/>
                <a:gd name="connsiteX93" fmla="*/ 221343 w 255324"/>
                <a:gd name="connsiteY93" fmla="*/ 214854 h 240407"/>
                <a:gd name="connsiteX94" fmla="*/ 196646 w 255324"/>
                <a:gd name="connsiteY94" fmla="*/ 215040 h 240407"/>
                <a:gd name="connsiteX95" fmla="*/ 234341 w 255324"/>
                <a:gd name="connsiteY95" fmla="*/ 197956 h 240407"/>
                <a:gd name="connsiteX96" fmla="*/ 198874 w 255324"/>
                <a:gd name="connsiteY96" fmla="*/ 193686 h 240407"/>
                <a:gd name="connsiteX97" fmla="*/ 197575 w 255324"/>
                <a:gd name="connsiteY97" fmla="*/ 191643 h 240407"/>
                <a:gd name="connsiteX98" fmla="*/ 200546 w 255324"/>
                <a:gd name="connsiteY98" fmla="*/ 188301 h 240407"/>
                <a:gd name="connsiteX99" fmla="*/ 236755 w 255324"/>
                <a:gd name="connsiteY99" fmla="*/ 192943 h 240407"/>
                <a:gd name="connsiteX100" fmla="*/ 234341 w 255324"/>
                <a:gd name="connsiteY100" fmla="*/ 197956 h 240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255324" h="240407">
                  <a:moveTo>
                    <a:pt x="249011" y="233609"/>
                  </a:moveTo>
                  <a:cubicBezTo>
                    <a:pt x="254024" y="226924"/>
                    <a:pt x="255324" y="219125"/>
                    <a:pt x="255324" y="210955"/>
                  </a:cubicBezTo>
                  <a:cubicBezTo>
                    <a:pt x="255324" y="183287"/>
                    <a:pt x="253096" y="155805"/>
                    <a:pt x="247711" y="128508"/>
                  </a:cubicBezTo>
                  <a:cubicBezTo>
                    <a:pt x="244740" y="113467"/>
                    <a:pt x="241583" y="98426"/>
                    <a:pt x="237312" y="83757"/>
                  </a:cubicBezTo>
                  <a:cubicBezTo>
                    <a:pt x="232856" y="68530"/>
                    <a:pt x="226542" y="53675"/>
                    <a:pt x="221714" y="38448"/>
                  </a:cubicBezTo>
                  <a:cubicBezTo>
                    <a:pt x="218372" y="28235"/>
                    <a:pt x="212616" y="19508"/>
                    <a:pt x="205745" y="11895"/>
                  </a:cubicBezTo>
                  <a:cubicBezTo>
                    <a:pt x="198317" y="3724"/>
                    <a:pt x="188476" y="-1846"/>
                    <a:pt x="176406" y="568"/>
                  </a:cubicBezTo>
                  <a:cubicBezTo>
                    <a:pt x="174735" y="2053"/>
                    <a:pt x="173249" y="3167"/>
                    <a:pt x="172135" y="4653"/>
                  </a:cubicBezTo>
                  <a:cubicBezTo>
                    <a:pt x="162665" y="15980"/>
                    <a:pt x="153937" y="28050"/>
                    <a:pt x="143539" y="38448"/>
                  </a:cubicBezTo>
                  <a:cubicBezTo>
                    <a:pt x="129612" y="52189"/>
                    <a:pt x="116985" y="67416"/>
                    <a:pt x="99716" y="77629"/>
                  </a:cubicBezTo>
                  <a:cubicBezTo>
                    <a:pt x="95074" y="80414"/>
                    <a:pt x="90803" y="84128"/>
                    <a:pt x="86717" y="87842"/>
                  </a:cubicBezTo>
                  <a:cubicBezTo>
                    <a:pt x="69448" y="104368"/>
                    <a:pt x="52550" y="121266"/>
                    <a:pt x="35281" y="137793"/>
                  </a:cubicBezTo>
                  <a:cubicBezTo>
                    <a:pt x="30453" y="142435"/>
                    <a:pt x="25068" y="146706"/>
                    <a:pt x="20055" y="150977"/>
                  </a:cubicBezTo>
                  <a:cubicBezTo>
                    <a:pt x="13555" y="156547"/>
                    <a:pt x="7242" y="162304"/>
                    <a:pt x="0" y="168617"/>
                  </a:cubicBezTo>
                  <a:cubicBezTo>
                    <a:pt x="6128" y="175859"/>
                    <a:pt x="12070" y="176045"/>
                    <a:pt x="18198" y="176602"/>
                  </a:cubicBezTo>
                  <a:cubicBezTo>
                    <a:pt x="41409" y="178830"/>
                    <a:pt x="64620" y="182730"/>
                    <a:pt x="86346" y="191643"/>
                  </a:cubicBezTo>
                  <a:cubicBezTo>
                    <a:pt x="121627" y="205941"/>
                    <a:pt x="159322" y="213183"/>
                    <a:pt x="194418" y="227853"/>
                  </a:cubicBezTo>
                  <a:cubicBezTo>
                    <a:pt x="206859" y="233052"/>
                    <a:pt x="220229" y="235652"/>
                    <a:pt x="233041" y="239737"/>
                  </a:cubicBezTo>
                  <a:cubicBezTo>
                    <a:pt x="240098" y="241779"/>
                    <a:pt x="244926" y="238994"/>
                    <a:pt x="249011" y="233609"/>
                  </a:cubicBezTo>
                  <a:close/>
                  <a:moveTo>
                    <a:pt x="224871" y="106968"/>
                  </a:moveTo>
                  <a:cubicBezTo>
                    <a:pt x="223943" y="109754"/>
                    <a:pt x="223757" y="112167"/>
                    <a:pt x="222643" y="112910"/>
                  </a:cubicBezTo>
                  <a:cubicBezTo>
                    <a:pt x="211501" y="119595"/>
                    <a:pt x="197946" y="122380"/>
                    <a:pt x="186247" y="119224"/>
                  </a:cubicBezTo>
                  <a:cubicBezTo>
                    <a:pt x="198132" y="112910"/>
                    <a:pt x="209459" y="105297"/>
                    <a:pt x="224871" y="106968"/>
                  </a:cubicBezTo>
                  <a:close/>
                  <a:moveTo>
                    <a:pt x="170650" y="40120"/>
                  </a:moveTo>
                  <a:cubicBezTo>
                    <a:pt x="174735" y="36591"/>
                    <a:pt x="178448" y="32692"/>
                    <a:pt x="182905" y="28607"/>
                  </a:cubicBezTo>
                  <a:cubicBezTo>
                    <a:pt x="187547" y="32692"/>
                    <a:pt x="187176" y="37520"/>
                    <a:pt x="184019" y="40120"/>
                  </a:cubicBezTo>
                  <a:cubicBezTo>
                    <a:pt x="177149" y="46062"/>
                    <a:pt x="169350" y="51075"/>
                    <a:pt x="161736" y="56089"/>
                  </a:cubicBezTo>
                  <a:cubicBezTo>
                    <a:pt x="160994" y="56646"/>
                    <a:pt x="158765" y="54789"/>
                    <a:pt x="153752" y="52747"/>
                  </a:cubicBezTo>
                  <a:cubicBezTo>
                    <a:pt x="160994" y="47547"/>
                    <a:pt x="166007" y="44019"/>
                    <a:pt x="170650" y="40120"/>
                  </a:cubicBezTo>
                  <a:close/>
                  <a:moveTo>
                    <a:pt x="44009" y="140949"/>
                  </a:moveTo>
                  <a:cubicBezTo>
                    <a:pt x="43452" y="140392"/>
                    <a:pt x="43637" y="138350"/>
                    <a:pt x="44194" y="137607"/>
                  </a:cubicBezTo>
                  <a:cubicBezTo>
                    <a:pt x="45680" y="135750"/>
                    <a:pt x="47537" y="134079"/>
                    <a:pt x="49579" y="132779"/>
                  </a:cubicBezTo>
                  <a:cubicBezTo>
                    <a:pt x="57007" y="127765"/>
                    <a:pt x="64435" y="122752"/>
                    <a:pt x="72419" y="117367"/>
                  </a:cubicBezTo>
                  <a:cubicBezTo>
                    <a:pt x="75205" y="118110"/>
                    <a:pt x="76690" y="120524"/>
                    <a:pt x="75762" y="123866"/>
                  </a:cubicBezTo>
                  <a:cubicBezTo>
                    <a:pt x="75205" y="126094"/>
                    <a:pt x="74091" y="129065"/>
                    <a:pt x="72419" y="129994"/>
                  </a:cubicBezTo>
                  <a:cubicBezTo>
                    <a:pt x="64620" y="134822"/>
                    <a:pt x="56636" y="139093"/>
                    <a:pt x="48651" y="143178"/>
                  </a:cubicBezTo>
                  <a:cubicBezTo>
                    <a:pt x="47351" y="143921"/>
                    <a:pt x="45123" y="142249"/>
                    <a:pt x="44009" y="140949"/>
                  </a:cubicBezTo>
                  <a:close/>
                  <a:moveTo>
                    <a:pt x="52922" y="158961"/>
                  </a:moveTo>
                  <a:cubicBezTo>
                    <a:pt x="52550" y="158033"/>
                    <a:pt x="52550" y="156176"/>
                    <a:pt x="53293" y="155619"/>
                  </a:cubicBezTo>
                  <a:cubicBezTo>
                    <a:pt x="60535" y="149491"/>
                    <a:pt x="68520" y="145777"/>
                    <a:pt x="78176" y="149120"/>
                  </a:cubicBezTo>
                  <a:cubicBezTo>
                    <a:pt x="78733" y="149306"/>
                    <a:pt x="78918" y="151162"/>
                    <a:pt x="79475" y="153019"/>
                  </a:cubicBezTo>
                  <a:cubicBezTo>
                    <a:pt x="72234" y="157476"/>
                    <a:pt x="63878" y="158961"/>
                    <a:pt x="55707" y="161004"/>
                  </a:cubicBezTo>
                  <a:cubicBezTo>
                    <a:pt x="54779" y="161004"/>
                    <a:pt x="53293" y="159890"/>
                    <a:pt x="52922" y="158961"/>
                  </a:cubicBezTo>
                  <a:close/>
                  <a:moveTo>
                    <a:pt x="102130" y="172517"/>
                  </a:moveTo>
                  <a:cubicBezTo>
                    <a:pt x="101758" y="173817"/>
                    <a:pt x="98602" y="174931"/>
                    <a:pt x="96559" y="175302"/>
                  </a:cubicBezTo>
                  <a:cubicBezTo>
                    <a:pt x="90060" y="176416"/>
                    <a:pt x="83561" y="177345"/>
                    <a:pt x="77062" y="178088"/>
                  </a:cubicBezTo>
                  <a:cubicBezTo>
                    <a:pt x="73533" y="178459"/>
                    <a:pt x="69820" y="178459"/>
                    <a:pt x="67777" y="172888"/>
                  </a:cubicBezTo>
                  <a:cubicBezTo>
                    <a:pt x="76690" y="167689"/>
                    <a:pt x="86160" y="165089"/>
                    <a:pt x="96559" y="166760"/>
                  </a:cubicBezTo>
                  <a:cubicBezTo>
                    <a:pt x="99344" y="167318"/>
                    <a:pt x="102873" y="168617"/>
                    <a:pt x="102130" y="172517"/>
                  </a:cubicBezTo>
                  <a:close/>
                  <a:moveTo>
                    <a:pt x="112157" y="127023"/>
                  </a:moveTo>
                  <a:cubicBezTo>
                    <a:pt x="102873" y="129437"/>
                    <a:pt x="94331" y="137236"/>
                    <a:pt x="79475" y="131851"/>
                  </a:cubicBezTo>
                  <a:cubicBezTo>
                    <a:pt x="92660" y="124980"/>
                    <a:pt x="101758" y="118852"/>
                    <a:pt x="114200" y="122009"/>
                  </a:cubicBezTo>
                  <a:cubicBezTo>
                    <a:pt x="113457" y="124052"/>
                    <a:pt x="113086" y="126651"/>
                    <a:pt x="112157" y="127023"/>
                  </a:cubicBezTo>
                  <a:close/>
                  <a:moveTo>
                    <a:pt x="117356" y="98612"/>
                  </a:moveTo>
                  <a:cubicBezTo>
                    <a:pt x="116985" y="98426"/>
                    <a:pt x="116614" y="97869"/>
                    <a:pt x="115499" y="96755"/>
                  </a:cubicBezTo>
                  <a:cubicBezTo>
                    <a:pt x="121999" y="88770"/>
                    <a:pt x="130169" y="82828"/>
                    <a:pt x="139453" y="78186"/>
                  </a:cubicBezTo>
                  <a:cubicBezTo>
                    <a:pt x="140011" y="77815"/>
                    <a:pt x="141496" y="79115"/>
                    <a:pt x="142425" y="79857"/>
                  </a:cubicBezTo>
                  <a:cubicBezTo>
                    <a:pt x="142796" y="80229"/>
                    <a:pt x="142982" y="81343"/>
                    <a:pt x="142796" y="81529"/>
                  </a:cubicBezTo>
                  <a:cubicBezTo>
                    <a:pt x="137782" y="86728"/>
                    <a:pt x="132954" y="91927"/>
                    <a:pt x="127569" y="96569"/>
                  </a:cubicBezTo>
                  <a:cubicBezTo>
                    <a:pt x="124784" y="98983"/>
                    <a:pt x="121256" y="100655"/>
                    <a:pt x="117356" y="98612"/>
                  </a:cubicBezTo>
                  <a:close/>
                  <a:moveTo>
                    <a:pt x="125898" y="159890"/>
                  </a:moveTo>
                  <a:cubicBezTo>
                    <a:pt x="126084" y="159333"/>
                    <a:pt x="125898" y="158404"/>
                    <a:pt x="126269" y="158219"/>
                  </a:cubicBezTo>
                  <a:cubicBezTo>
                    <a:pt x="136854" y="151905"/>
                    <a:pt x="148924" y="149491"/>
                    <a:pt x="160808" y="147263"/>
                  </a:cubicBezTo>
                  <a:cubicBezTo>
                    <a:pt x="161922" y="147077"/>
                    <a:pt x="163779" y="148748"/>
                    <a:pt x="164522" y="150048"/>
                  </a:cubicBezTo>
                  <a:cubicBezTo>
                    <a:pt x="164893" y="150605"/>
                    <a:pt x="164150" y="152834"/>
                    <a:pt x="163408" y="153205"/>
                  </a:cubicBezTo>
                  <a:cubicBezTo>
                    <a:pt x="151523" y="157847"/>
                    <a:pt x="140011" y="163789"/>
                    <a:pt x="126641" y="161190"/>
                  </a:cubicBezTo>
                  <a:cubicBezTo>
                    <a:pt x="126455" y="161190"/>
                    <a:pt x="126269" y="160447"/>
                    <a:pt x="125898" y="159890"/>
                  </a:cubicBezTo>
                  <a:close/>
                  <a:moveTo>
                    <a:pt x="167678" y="193128"/>
                  </a:moveTo>
                  <a:cubicBezTo>
                    <a:pt x="155609" y="192200"/>
                    <a:pt x="143539" y="190900"/>
                    <a:pt x="131469" y="189600"/>
                  </a:cubicBezTo>
                  <a:cubicBezTo>
                    <a:pt x="130540" y="189415"/>
                    <a:pt x="129240" y="186444"/>
                    <a:pt x="129612" y="185329"/>
                  </a:cubicBezTo>
                  <a:cubicBezTo>
                    <a:pt x="129983" y="184030"/>
                    <a:pt x="132212" y="182544"/>
                    <a:pt x="133511" y="182730"/>
                  </a:cubicBezTo>
                  <a:cubicBezTo>
                    <a:pt x="138339" y="182916"/>
                    <a:pt x="143167" y="183844"/>
                    <a:pt x="147995" y="184401"/>
                  </a:cubicBezTo>
                  <a:cubicBezTo>
                    <a:pt x="147995" y="184030"/>
                    <a:pt x="148181" y="183658"/>
                    <a:pt x="148181" y="183287"/>
                  </a:cubicBezTo>
                  <a:cubicBezTo>
                    <a:pt x="154680" y="184215"/>
                    <a:pt x="161365" y="185144"/>
                    <a:pt x="167864" y="186444"/>
                  </a:cubicBezTo>
                  <a:cubicBezTo>
                    <a:pt x="168793" y="186629"/>
                    <a:pt x="169535" y="189415"/>
                    <a:pt x="169535" y="190900"/>
                  </a:cubicBezTo>
                  <a:cubicBezTo>
                    <a:pt x="169907" y="191457"/>
                    <a:pt x="168421" y="193314"/>
                    <a:pt x="167678" y="193128"/>
                  </a:cubicBezTo>
                  <a:close/>
                  <a:moveTo>
                    <a:pt x="173806" y="107339"/>
                  </a:moveTo>
                  <a:cubicBezTo>
                    <a:pt x="167121" y="114581"/>
                    <a:pt x="159137" y="119595"/>
                    <a:pt x="149481" y="121266"/>
                  </a:cubicBezTo>
                  <a:cubicBezTo>
                    <a:pt x="148181" y="121452"/>
                    <a:pt x="146695" y="119966"/>
                    <a:pt x="145210" y="119409"/>
                  </a:cubicBezTo>
                  <a:cubicBezTo>
                    <a:pt x="145767" y="117738"/>
                    <a:pt x="145767" y="116067"/>
                    <a:pt x="146510" y="115696"/>
                  </a:cubicBezTo>
                  <a:cubicBezTo>
                    <a:pt x="154680" y="110682"/>
                    <a:pt x="162851" y="105854"/>
                    <a:pt x="172506" y="100098"/>
                  </a:cubicBezTo>
                  <a:cubicBezTo>
                    <a:pt x="173249" y="103626"/>
                    <a:pt x="174735" y="106597"/>
                    <a:pt x="173806" y="107339"/>
                  </a:cubicBezTo>
                  <a:close/>
                  <a:moveTo>
                    <a:pt x="175477" y="84685"/>
                  </a:moveTo>
                  <a:cubicBezTo>
                    <a:pt x="176963" y="75772"/>
                    <a:pt x="183276" y="73172"/>
                    <a:pt x="188847" y="70573"/>
                  </a:cubicBezTo>
                  <a:cubicBezTo>
                    <a:pt x="193118" y="68530"/>
                    <a:pt x="197575" y="63331"/>
                    <a:pt x="204074" y="68530"/>
                  </a:cubicBezTo>
                  <a:cubicBezTo>
                    <a:pt x="199617" y="77258"/>
                    <a:pt x="189590" y="78929"/>
                    <a:pt x="183276" y="84685"/>
                  </a:cubicBezTo>
                  <a:cubicBezTo>
                    <a:pt x="181977" y="85799"/>
                    <a:pt x="178820" y="84685"/>
                    <a:pt x="175477" y="84685"/>
                  </a:cubicBezTo>
                  <a:close/>
                  <a:moveTo>
                    <a:pt x="189961" y="165089"/>
                  </a:moveTo>
                  <a:cubicBezTo>
                    <a:pt x="187176" y="165646"/>
                    <a:pt x="183648" y="165461"/>
                    <a:pt x="182162" y="159147"/>
                  </a:cubicBezTo>
                  <a:cubicBezTo>
                    <a:pt x="197760" y="154505"/>
                    <a:pt x="212430" y="148377"/>
                    <a:pt x="230628" y="151534"/>
                  </a:cubicBezTo>
                  <a:cubicBezTo>
                    <a:pt x="228399" y="154319"/>
                    <a:pt x="227471" y="157105"/>
                    <a:pt x="225985" y="157476"/>
                  </a:cubicBezTo>
                  <a:cubicBezTo>
                    <a:pt x="213915" y="160261"/>
                    <a:pt x="202031" y="162861"/>
                    <a:pt x="189961" y="165089"/>
                  </a:cubicBezTo>
                  <a:close/>
                  <a:moveTo>
                    <a:pt x="196646" y="215040"/>
                  </a:moveTo>
                  <a:cubicBezTo>
                    <a:pt x="207230" y="212440"/>
                    <a:pt x="214101" y="211883"/>
                    <a:pt x="221343" y="214854"/>
                  </a:cubicBezTo>
                  <a:cubicBezTo>
                    <a:pt x="215958" y="221725"/>
                    <a:pt x="211687" y="221911"/>
                    <a:pt x="196646" y="215040"/>
                  </a:cubicBezTo>
                  <a:close/>
                  <a:moveTo>
                    <a:pt x="234341" y="197956"/>
                  </a:moveTo>
                  <a:cubicBezTo>
                    <a:pt x="222643" y="195542"/>
                    <a:pt x="210202" y="199071"/>
                    <a:pt x="198874" y="193686"/>
                  </a:cubicBezTo>
                  <a:cubicBezTo>
                    <a:pt x="198503" y="193500"/>
                    <a:pt x="198317" y="192757"/>
                    <a:pt x="197575" y="191643"/>
                  </a:cubicBezTo>
                  <a:cubicBezTo>
                    <a:pt x="198503" y="190529"/>
                    <a:pt x="199432" y="188486"/>
                    <a:pt x="200546" y="188301"/>
                  </a:cubicBezTo>
                  <a:cubicBezTo>
                    <a:pt x="212801" y="187001"/>
                    <a:pt x="224685" y="187558"/>
                    <a:pt x="236755" y="192943"/>
                  </a:cubicBezTo>
                  <a:cubicBezTo>
                    <a:pt x="235641" y="195357"/>
                    <a:pt x="234713" y="198142"/>
                    <a:pt x="234341" y="197956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79" name="Полилиния: фигура 1378">
              <a:extLst>
                <a:ext uri="{FF2B5EF4-FFF2-40B4-BE49-F238E27FC236}">
                  <a16:creationId xmlns:a16="http://schemas.microsoft.com/office/drawing/2014/main" id="{B9E620D8-5265-6C94-2EDF-30698C1F94BF}"/>
                </a:ext>
              </a:extLst>
            </p:cNvPr>
            <p:cNvSpPr/>
            <p:nvPr/>
          </p:nvSpPr>
          <p:spPr>
            <a:xfrm>
              <a:off x="12092450" y="2880680"/>
              <a:ext cx="10584" cy="4677"/>
            </a:xfrm>
            <a:custGeom>
              <a:avLst/>
              <a:gdLst>
                <a:gd name="connsiteX0" fmla="*/ 10584 w 10584"/>
                <a:gd name="connsiteY0" fmla="*/ 0 h 4677"/>
                <a:gd name="connsiteX1" fmla="*/ 0 w 10584"/>
                <a:gd name="connsiteY1" fmla="*/ 3900 h 4677"/>
                <a:gd name="connsiteX2" fmla="*/ 10584 w 10584"/>
                <a:gd name="connsiteY2" fmla="*/ 0 h 4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84" h="4677">
                  <a:moveTo>
                    <a:pt x="10584" y="0"/>
                  </a:moveTo>
                  <a:cubicBezTo>
                    <a:pt x="7056" y="1300"/>
                    <a:pt x="3528" y="2600"/>
                    <a:pt x="0" y="3900"/>
                  </a:cubicBezTo>
                  <a:cubicBezTo>
                    <a:pt x="4085" y="4085"/>
                    <a:pt x="9099" y="7056"/>
                    <a:pt x="10584" y="0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0" name="Полилиния: фигура 1379">
              <a:extLst>
                <a:ext uri="{FF2B5EF4-FFF2-40B4-BE49-F238E27FC236}">
                  <a16:creationId xmlns:a16="http://schemas.microsoft.com/office/drawing/2014/main" id="{4EAFB9E2-174E-7DEF-9FF3-4B5763362F98}"/>
                </a:ext>
              </a:extLst>
            </p:cNvPr>
            <p:cNvSpPr/>
            <p:nvPr/>
          </p:nvSpPr>
          <p:spPr>
            <a:xfrm>
              <a:off x="11989206" y="2922562"/>
              <a:ext cx="25068" cy="16982"/>
            </a:xfrm>
            <a:custGeom>
              <a:avLst/>
              <a:gdLst>
                <a:gd name="connsiteX0" fmla="*/ 25068 w 25068"/>
                <a:gd name="connsiteY0" fmla="*/ 10483 h 16982"/>
                <a:gd name="connsiteX1" fmla="*/ 7613 w 25068"/>
                <a:gd name="connsiteY1" fmla="*/ 1570 h 16982"/>
                <a:gd name="connsiteX2" fmla="*/ 0 w 25068"/>
                <a:gd name="connsiteY2" fmla="*/ 5098 h 16982"/>
                <a:gd name="connsiteX3" fmla="*/ 15969 w 25068"/>
                <a:gd name="connsiteY3" fmla="*/ 16982 h 16982"/>
                <a:gd name="connsiteX4" fmla="*/ 25068 w 25068"/>
                <a:gd name="connsiteY4" fmla="*/ 10483 h 16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68" h="16982">
                  <a:moveTo>
                    <a:pt x="25068" y="10483"/>
                  </a:moveTo>
                  <a:cubicBezTo>
                    <a:pt x="17269" y="-1030"/>
                    <a:pt x="16526" y="-1401"/>
                    <a:pt x="7613" y="1570"/>
                  </a:cubicBezTo>
                  <a:cubicBezTo>
                    <a:pt x="5014" y="2498"/>
                    <a:pt x="2414" y="3798"/>
                    <a:pt x="0" y="5098"/>
                  </a:cubicBezTo>
                  <a:cubicBezTo>
                    <a:pt x="5199" y="8998"/>
                    <a:pt x="10399" y="12897"/>
                    <a:pt x="15969" y="16982"/>
                  </a:cubicBezTo>
                  <a:cubicBezTo>
                    <a:pt x="19497" y="14568"/>
                    <a:pt x="22283" y="12526"/>
                    <a:pt x="25068" y="10483"/>
                  </a:cubicBezTo>
                  <a:close/>
                </a:path>
              </a:pathLst>
            </a:custGeom>
            <a:solidFill>
              <a:srgbClr val="FFB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1" name="Полилиния: фигура 1380">
              <a:extLst>
                <a:ext uri="{FF2B5EF4-FFF2-40B4-BE49-F238E27FC236}">
                  <a16:creationId xmlns:a16="http://schemas.microsoft.com/office/drawing/2014/main" id="{F5DAF7C6-9DF7-641B-CC57-D747881B0C53}"/>
                </a:ext>
              </a:extLst>
            </p:cNvPr>
            <p:cNvSpPr/>
            <p:nvPr/>
          </p:nvSpPr>
          <p:spPr>
            <a:xfrm>
              <a:off x="11306361" y="3051701"/>
              <a:ext cx="134611" cy="91916"/>
            </a:xfrm>
            <a:custGeom>
              <a:avLst/>
              <a:gdLst>
                <a:gd name="connsiteX0" fmla="*/ 118532 w 134611"/>
                <a:gd name="connsiteY0" fmla="*/ 0 h 91916"/>
                <a:gd name="connsiteX1" fmla="*/ 94392 w 134611"/>
                <a:gd name="connsiteY1" fmla="*/ 4271 h 91916"/>
                <a:gd name="connsiteX2" fmla="*/ 66910 w 134611"/>
                <a:gd name="connsiteY2" fmla="*/ 15041 h 91916"/>
                <a:gd name="connsiteX3" fmla="*/ 6375 w 134611"/>
                <a:gd name="connsiteY3" fmla="*/ 45680 h 91916"/>
                <a:gd name="connsiteX4" fmla="*/ 61 w 134611"/>
                <a:gd name="connsiteY4" fmla="*/ 57193 h 91916"/>
                <a:gd name="connsiteX5" fmla="*/ 8603 w 134611"/>
                <a:gd name="connsiteY5" fmla="*/ 62206 h 91916"/>
                <a:gd name="connsiteX6" fmla="*/ 38870 w 134611"/>
                <a:gd name="connsiteY6" fmla="*/ 70191 h 91916"/>
                <a:gd name="connsiteX7" fmla="*/ 58739 w 134611"/>
                <a:gd name="connsiteY7" fmla="*/ 74462 h 91916"/>
                <a:gd name="connsiteX8" fmla="*/ 117975 w 134611"/>
                <a:gd name="connsiteY8" fmla="*/ 88760 h 91916"/>
                <a:gd name="connsiteX9" fmla="*/ 134315 w 134611"/>
                <a:gd name="connsiteY9" fmla="*/ 91917 h 91916"/>
                <a:gd name="connsiteX10" fmla="*/ 127630 w 134611"/>
                <a:gd name="connsiteY10" fmla="*/ 53664 h 91916"/>
                <a:gd name="connsiteX11" fmla="*/ 115003 w 134611"/>
                <a:gd name="connsiteY11" fmla="*/ 47351 h 91916"/>
                <a:gd name="connsiteX12" fmla="*/ 112032 w 134611"/>
                <a:gd name="connsiteY12" fmla="*/ 42523 h 91916"/>
                <a:gd name="connsiteX13" fmla="*/ 123731 w 134611"/>
                <a:gd name="connsiteY13" fmla="*/ 37695 h 91916"/>
                <a:gd name="connsiteX14" fmla="*/ 118532 w 134611"/>
                <a:gd name="connsiteY14" fmla="*/ 0 h 91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4611" h="91916">
                  <a:moveTo>
                    <a:pt x="118532" y="0"/>
                  </a:moveTo>
                  <a:cubicBezTo>
                    <a:pt x="109618" y="557"/>
                    <a:pt x="102005" y="928"/>
                    <a:pt x="94392" y="4271"/>
                  </a:cubicBezTo>
                  <a:cubicBezTo>
                    <a:pt x="85479" y="8170"/>
                    <a:pt x="76194" y="11884"/>
                    <a:pt x="66910" y="15041"/>
                  </a:cubicBezTo>
                  <a:cubicBezTo>
                    <a:pt x="45370" y="22468"/>
                    <a:pt x="24944" y="32124"/>
                    <a:pt x="6375" y="45680"/>
                  </a:cubicBezTo>
                  <a:cubicBezTo>
                    <a:pt x="2846" y="48280"/>
                    <a:pt x="-496" y="50879"/>
                    <a:pt x="61" y="57193"/>
                  </a:cubicBezTo>
                  <a:cubicBezTo>
                    <a:pt x="2475" y="58678"/>
                    <a:pt x="5260" y="61278"/>
                    <a:pt x="8603" y="62206"/>
                  </a:cubicBezTo>
                  <a:cubicBezTo>
                    <a:pt x="18630" y="65177"/>
                    <a:pt x="28657" y="67777"/>
                    <a:pt x="38870" y="70191"/>
                  </a:cubicBezTo>
                  <a:cubicBezTo>
                    <a:pt x="45370" y="71862"/>
                    <a:pt x="52054" y="72791"/>
                    <a:pt x="58739" y="74462"/>
                  </a:cubicBezTo>
                  <a:cubicBezTo>
                    <a:pt x="78422" y="79104"/>
                    <a:pt x="98106" y="84118"/>
                    <a:pt x="117975" y="88760"/>
                  </a:cubicBezTo>
                  <a:cubicBezTo>
                    <a:pt x="123174" y="90060"/>
                    <a:pt x="128373" y="90803"/>
                    <a:pt x="134315" y="91917"/>
                  </a:cubicBezTo>
                  <a:cubicBezTo>
                    <a:pt x="136172" y="77804"/>
                    <a:pt x="128745" y="66849"/>
                    <a:pt x="127630" y="53664"/>
                  </a:cubicBezTo>
                  <a:cubicBezTo>
                    <a:pt x="122617" y="51251"/>
                    <a:pt x="118532" y="49579"/>
                    <a:pt x="115003" y="47351"/>
                  </a:cubicBezTo>
                  <a:cubicBezTo>
                    <a:pt x="113704" y="46608"/>
                    <a:pt x="113147" y="44566"/>
                    <a:pt x="112032" y="42523"/>
                  </a:cubicBezTo>
                  <a:cubicBezTo>
                    <a:pt x="116303" y="40852"/>
                    <a:pt x="120017" y="39366"/>
                    <a:pt x="123731" y="37695"/>
                  </a:cubicBezTo>
                  <a:cubicBezTo>
                    <a:pt x="121874" y="24882"/>
                    <a:pt x="120389" y="12813"/>
                    <a:pt x="118532" y="0"/>
                  </a:cubicBezTo>
                  <a:close/>
                </a:path>
              </a:pathLst>
            </a:custGeom>
            <a:solidFill>
              <a:srgbClr val="F1D761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2" name="Полилиния: фигура 1381">
              <a:extLst>
                <a:ext uri="{FF2B5EF4-FFF2-40B4-BE49-F238E27FC236}">
                  <a16:creationId xmlns:a16="http://schemas.microsoft.com/office/drawing/2014/main" id="{7A9CE30B-BCD6-B92F-9F65-7A09E4BAB5C4}"/>
                </a:ext>
              </a:extLst>
            </p:cNvPr>
            <p:cNvSpPr/>
            <p:nvPr/>
          </p:nvSpPr>
          <p:spPr>
            <a:xfrm>
              <a:off x="11976022" y="2897419"/>
              <a:ext cx="23954" cy="27455"/>
            </a:xfrm>
            <a:custGeom>
              <a:avLst/>
              <a:gdLst>
                <a:gd name="connsiteX0" fmla="*/ 23954 w 23954"/>
                <a:gd name="connsiteY0" fmla="*/ 12414 h 27455"/>
                <a:gd name="connsiteX1" fmla="*/ 0 w 23954"/>
                <a:gd name="connsiteY1" fmla="*/ 2758 h 27455"/>
                <a:gd name="connsiteX2" fmla="*/ 12256 w 23954"/>
                <a:gd name="connsiteY2" fmla="*/ 27455 h 27455"/>
                <a:gd name="connsiteX3" fmla="*/ 23954 w 23954"/>
                <a:gd name="connsiteY3" fmla="*/ 12414 h 2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54" h="27455">
                  <a:moveTo>
                    <a:pt x="23954" y="12414"/>
                  </a:moveTo>
                  <a:cubicBezTo>
                    <a:pt x="15598" y="-1884"/>
                    <a:pt x="15598" y="-1884"/>
                    <a:pt x="0" y="2758"/>
                  </a:cubicBezTo>
                  <a:cubicBezTo>
                    <a:pt x="6499" y="10186"/>
                    <a:pt x="10213" y="18542"/>
                    <a:pt x="12256" y="27455"/>
                  </a:cubicBezTo>
                  <a:cubicBezTo>
                    <a:pt x="12813" y="20213"/>
                    <a:pt x="19683" y="16685"/>
                    <a:pt x="23954" y="12414"/>
                  </a:cubicBezTo>
                  <a:close/>
                </a:path>
              </a:pathLst>
            </a:custGeom>
            <a:solidFill>
              <a:srgbClr val="FFB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3" name="Полилиния: фигура 1382">
              <a:extLst>
                <a:ext uri="{FF2B5EF4-FFF2-40B4-BE49-F238E27FC236}">
                  <a16:creationId xmlns:a16="http://schemas.microsoft.com/office/drawing/2014/main" id="{0EEA5AC2-2EF3-FB1A-0E00-C3DB1B7F84B7}"/>
                </a:ext>
              </a:extLst>
            </p:cNvPr>
            <p:cNvSpPr/>
            <p:nvPr/>
          </p:nvSpPr>
          <p:spPr>
            <a:xfrm>
              <a:off x="11602784" y="3965112"/>
              <a:ext cx="89750" cy="267711"/>
            </a:xfrm>
            <a:custGeom>
              <a:avLst/>
              <a:gdLst>
                <a:gd name="connsiteX0" fmla="*/ 1300 w 89750"/>
                <a:gd name="connsiteY0" fmla="*/ 10770 h 267711"/>
                <a:gd name="connsiteX1" fmla="*/ 10027 w 89750"/>
                <a:gd name="connsiteY1" fmla="*/ 57936 h 267711"/>
                <a:gd name="connsiteX2" fmla="*/ 23397 w 89750"/>
                <a:gd name="connsiteY2" fmla="*/ 171578 h 267711"/>
                <a:gd name="connsiteX3" fmla="*/ 24883 w 89750"/>
                <a:gd name="connsiteY3" fmla="*/ 189961 h 267711"/>
                <a:gd name="connsiteX4" fmla="*/ 36952 w 89750"/>
                <a:gd name="connsiteY4" fmla="*/ 253282 h 267711"/>
                <a:gd name="connsiteX5" fmla="*/ 42337 w 89750"/>
                <a:gd name="connsiteY5" fmla="*/ 265909 h 267711"/>
                <a:gd name="connsiteX6" fmla="*/ 89503 w 89750"/>
                <a:gd name="connsiteY6" fmla="*/ 265723 h 267711"/>
                <a:gd name="connsiteX7" fmla="*/ 89503 w 89750"/>
                <a:gd name="connsiteY7" fmla="*/ 252353 h 267711"/>
                <a:gd name="connsiteX8" fmla="*/ 81147 w 89750"/>
                <a:gd name="connsiteY8" fmla="*/ 199432 h 267711"/>
                <a:gd name="connsiteX9" fmla="*/ 77619 w 89750"/>
                <a:gd name="connsiteY9" fmla="*/ 177520 h 267711"/>
                <a:gd name="connsiteX10" fmla="*/ 65363 w 89750"/>
                <a:gd name="connsiteY10" fmla="*/ 97302 h 267711"/>
                <a:gd name="connsiteX11" fmla="*/ 53850 w 89750"/>
                <a:gd name="connsiteY11" fmla="*/ 22469 h 267711"/>
                <a:gd name="connsiteX12" fmla="*/ 47537 w 89750"/>
                <a:gd name="connsiteY12" fmla="*/ 6871 h 267711"/>
                <a:gd name="connsiteX13" fmla="*/ 0 w 89750"/>
                <a:gd name="connsiteY13" fmla="*/ 0 h 267711"/>
                <a:gd name="connsiteX14" fmla="*/ 1300 w 89750"/>
                <a:gd name="connsiteY14" fmla="*/ 10770 h 26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9750" h="267711">
                  <a:moveTo>
                    <a:pt x="1300" y="10770"/>
                  </a:moveTo>
                  <a:cubicBezTo>
                    <a:pt x="4271" y="26554"/>
                    <a:pt x="7985" y="42152"/>
                    <a:pt x="10027" y="57936"/>
                  </a:cubicBezTo>
                  <a:cubicBezTo>
                    <a:pt x="14855" y="95816"/>
                    <a:pt x="19126" y="133697"/>
                    <a:pt x="23397" y="171578"/>
                  </a:cubicBezTo>
                  <a:cubicBezTo>
                    <a:pt x="24140" y="177706"/>
                    <a:pt x="23768" y="183834"/>
                    <a:pt x="24883" y="189961"/>
                  </a:cubicBezTo>
                  <a:cubicBezTo>
                    <a:pt x="28596" y="211130"/>
                    <a:pt x="32682" y="232113"/>
                    <a:pt x="36952" y="253282"/>
                  </a:cubicBezTo>
                  <a:cubicBezTo>
                    <a:pt x="37881" y="257924"/>
                    <a:pt x="40666" y="262009"/>
                    <a:pt x="42337" y="265909"/>
                  </a:cubicBezTo>
                  <a:cubicBezTo>
                    <a:pt x="58678" y="268694"/>
                    <a:pt x="73905" y="267951"/>
                    <a:pt x="89503" y="265723"/>
                  </a:cubicBezTo>
                  <a:cubicBezTo>
                    <a:pt x="89503" y="260709"/>
                    <a:pt x="90060" y="256438"/>
                    <a:pt x="89503" y="252353"/>
                  </a:cubicBezTo>
                  <a:cubicBezTo>
                    <a:pt x="86903" y="234713"/>
                    <a:pt x="83932" y="217072"/>
                    <a:pt x="81147" y="199432"/>
                  </a:cubicBezTo>
                  <a:cubicBezTo>
                    <a:pt x="80033" y="192190"/>
                    <a:pt x="78733" y="184948"/>
                    <a:pt x="77619" y="177520"/>
                  </a:cubicBezTo>
                  <a:cubicBezTo>
                    <a:pt x="73533" y="150781"/>
                    <a:pt x="69448" y="124041"/>
                    <a:pt x="65363" y="97302"/>
                  </a:cubicBezTo>
                  <a:cubicBezTo>
                    <a:pt x="61464" y="72419"/>
                    <a:pt x="57750" y="47351"/>
                    <a:pt x="53850" y="22469"/>
                  </a:cubicBezTo>
                  <a:cubicBezTo>
                    <a:pt x="52922" y="16526"/>
                    <a:pt x="51436" y="10399"/>
                    <a:pt x="47537" y="6871"/>
                  </a:cubicBezTo>
                  <a:cubicBezTo>
                    <a:pt x="31753" y="4642"/>
                    <a:pt x="17269" y="2600"/>
                    <a:pt x="0" y="0"/>
                  </a:cubicBezTo>
                  <a:cubicBezTo>
                    <a:pt x="557" y="4828"/>
                    <a:pt x="743" y="7799"/>
                    <a:pt x="1300" y="10770"/>
                  </a:cubicBezTo>
                  <a:close/>
                </a:path>
              </a:pathLst>
            </a:custGeom>
            <a:solidFill>
              <a:srgbClr val="F7FAEC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4" name="Полилиния: фигура 1383">
              <a:extLst>
                <a:ext uri="{FF2B5EF4-FFF2-40B4-BE49-F238E27FC236}">
                  <a16:creationId xmlns:a16="http://schemas.microsoft.com/office/drawing/2014/main" id="{DB9CB32D-C58F-EFFB-E374-B893E773EA73}"/>
                </a:ext>
              </a:extLst>
            </p:cNvPr>
            <p:cNvSpPr/>
            <p:nvPr/>
          </p:nvSpPr>
          <p:spPr>
            <a:xfrm>
              <a:off x="11512167" y="3908178"/>
              <a:ext cx="51064" cy="18682"/>
            </a:xfrm>
            <a:custGeom>
              <a:avLst/>
              <a:gdLst>
                <a:gd name="connsiteX0" fmla="*/ 36581 w 51064"/>
                <a:gd name="connsiteY0" fmla="*/ 7726 h 18682"/>
                <a:gd name="connsiteX1" fmla="*/ 11884 w 51064"/>
                <a:gd name="connsiteY1" fmla="*/ 299 h 18682"/>
                <a:gd name="connsiteX2" fmla="*/ 0 w 51064"/>
                <a:gd name="connsiteY2" fmla="*/ 8655 h 18682"/>
                <a:gd name="connsiteX3" fmla="*/ 26182 w 51064"/>
                <a:gd name="connsiteY3" fmla="*/ 8840 h 18682"/>
                <a:gd name="connsiteX4" fmla="*/ 27296 w 51064"/>
                <a:gd name="connsiteY4" fmla="*/ 15340 h 18682"/>
                <a:gd name="connsiteX5" fmla="*/ 29525 w 51064"/>
                <a:gd name="connsiteY5" fmla="*/ 18682 h 18682"/>
                <a:gd name="connsiteX6" fmla="*/ 51065 w 51064"/>
                <a:gd name="connsiteY6" fmla="*/ 11440 h 18682"/>
                <a:gd name="connsiteX7" fmla="*/ 51065 w 51064"/>
                <a:gd name="connsiteY7" fmla="*/ 11440 h 18682"/>
                <a:gd name="connsiteX8" fmla="*/ 36581 w 51064"/>
                <a:gd name="connsiteY8" fmla="*/ 7726 h 1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064" h="18682">
                  <a:moveTo>
                    <a:pt x="36581" y="7726"/>
                  </a:moveTo>
                  <a:cubicBezTo>
                    <a:pt x="28411" y="5312"/>
                    <a:pt x="20240" y="2156"/>
                    <a:pt x="11884" y="299"/>
                  </a:cubicBezTo>
                  <a:cubicBezTo>
                    <a:pt x="6685" y="-1001"/>
                    <a:pt x="2971" y="1970"/>
                    <a:pt x="0" y="8655"/>
                  </a:cubicBezTo>
                  <a:cubicBezTo>
                    <a:pt x="9842" y="8655"/>
                    <a:pt x="18012" y="8840"/>
                    <a:pt x="26182" y="8840"/>
                  </a:cubicBezTo>
                  <a:cubicBezTo>
                    <a:pt x="26554" y="11997"/>
                    <a:pt x="26554" y="13854"/>
                    <a:pt x="27296" y="15340"/>
                  </a:cubicBezTo>
                  <a:cubicBezTo>
                    <a:pt x="27854" y="16825"/>
                    <a:pt x="28968" y="17939"/>
                    <a:pt x="29525" y="18682"/>
                  </a:cubicBezTo>
                  <a:cubicBezTo>
                    <a:pt x="37324" y="16082"/>
                    <a:pt x="44194" y="13854"/>
                    <a:pt x="51065" y="11440"/>
                  </a:cubicBezTo>
                  <a:cubicBezTo>
                    <a:pt x="51065" y="11440"/>
                    <a:pt x="51065" y="11440"/>
                    <a:pt x="51065" y="11440"/>
                  </a:cubicBezTo>
                  <a:cubicBezTo>
                    <a:pt x="46051" y="10140"/>
                    <a:pt x="41223" y="9212"/>
                    <a:pt x="36581" y="7726"/>
                  </a:cubicBezTo>
                  <a:close/>
                </a:path>
              </a:pathLst>
            </a:custGeom>
            <a:solidFill>
              <a:srgbClr val="FFB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5" name="Полилиния: фигура 1384">
              <a:extLst>
                <a:ext uri="{FF2B5EF4-FFF2-40B4-BE49-F238E27FC236}">
                  <a16:creationId xmlns:a16="http://schemas.microsoft.com/office/drawing/2014/main" id="{A8081512-E160-630F-C4FC-8A2FD177D3DD}"/>
                </a:ext>
              </a:extLst>
            </p:cNvPr>
            <p:cNvSpPr/>
            <p:nvPr/>
          </p:nvSpPr>
          <p:spPr>
            <a:xfrm>
              <a:off x="11831841" y="3832344"/>
              <a:ext cx="19210" cy="18101"/>
            </a:xfrm>
            <a:custGeom>
              <a:avLst/>
              <a:gdLst>
                <a:gd name="connsiteX0" fmla="*/ 85 w 19210"/>
                <a:gd name="connsiteY0" fmla="*/ 14484 h 18101"/>
                <a:gd name="connsiteX1" fmla="*/ 1384 w 19210"/>
                <a:gd name="connsiteY1" fmla="*/ 17455 h 18101"/>
                <a:gd name="connsiteX2" fmla="*/ 4727 w 19210"/>
                <a:gd name="connsiteY2" fmla="*/ 17826 h 18101"/>
                <a:gd name="connsiteX3" fmla="*/ 19211 w 19210"/>
                <a:gd name="connsiteY3" fmla="*/ 0 h 18101"/>
                <a:gd name="connsiteX4" fmla="*/ 85 w 19210"/>
                <a:gd name="connsiteY4" fmla="*/ 14484 h 18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210" h="18101">
                  <a:moveTo>
                    <a:pt x="85" y="14484"/>
                  </a:moveTo>
                  <a:cubicBezTo>
                    <a:pt x="-287" y="15041"/>
                    <a:pt x="642" y="16898"/>
                    <a:pt x="1384" y="17455"/>
                  </a:cubicBezTo>
                  <a:cubicBezTo>
                    <a:pt x="2127" y="18012"/>
                    <a:pt x="3984" y="18383"/>
                    <a:pt x="4727" y="17826"/>
                  </a:cubicBezTo>
                  <a:cubicBezTo>
                    <a:pt x="11040" y="13370"/>
                    <a:pt x="16054" y="7613"/>
                    <a:pt x="19211" y="0"/>
                  </a:cubicBezTo>
                  <a:cubicBezTo>
                    <a:pt x="10855" y="2414"/>
                    <a:pt x="4541" y="7242"/>
                    <a:pt x="85" y="14484"/>
                  </a:cubicBezTo>
                  <a:close/>
                </a:path>
              </a:pathLst>
            </a:custGeom>
            <a:solidFill>
              <a:srgbClr val="F7FAEC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6" name="Полилиния: фигура 1385">
              <a:extLst>
                <a:ext uri="{FF2B5EF4-FFF2-40B4-BE49-F238E27FC236}">
                  <a16:creationId xmlns:a16="http://schemas.microsoft.com/office/drawing/2014/main" id="{1FECF78E-C399-A543-5D9C-7848E008CAFC}"/>
                </a:ext>
              </a:extLst>
            </p:cNvPr>
            <p:cNvSpPr/>
            <p:nvPr/>
          </p:nvSpPr>
          <p:spPr>
            <a:xfrm>
              <a:off x="11459734" y="3515927"/>
              <a:ext cx="194672" cy="142391"/>
            </a:xfrm>
            <a:custGeom>
              <a:avLst/>
              <a:gdLst>
                <a:gd name="connsiteX0" fmla="*/ 7682 w 194672"/>
                <a:gd name="connsiteY0" fmla="*/ 137968 h 142391"/>
                <a:gd name="connsiteX1" fmla="*/ 53733 w 194672"/>
                <a:gd name="connsiteY1" fmla="*/ 142239 h 142391"/>
                <a:gd name="connsiteX2" fmla="*/ 103498 w 194672"/>
                <a:gd name="connsiteY2" fmla="*/ 142053 h 142391"/>
                <a:gd name="connsiteX3" fmla="*/ 109069 w 194672"/>
                <a:gd name="connsiteY3" fmla="*/ 141496 h 142391"/>
                <a:gd name="connsiteX4" fmla="*/ 184459 w 194672"/>
                <a:gd name="connsiteY4" fmla="*/ 140568 h 142391"/>
                <a:gd name="connsiteX5" fmla="*/ 194672 w 194672"/>
                <a:gd name="connsiteY5" fmla="*/ 133883 h 142391"/>
                <a:gd name="connsiteX6" fmla="*/ 181860 w 194672"/>
                <a:gd name="connsiteY6" fmla="*/ 123856 h 142391"/>
                <a:gd name="connsiteX7" fmla="*/ 161062 w 194672"/>
                <a:gd name="connsiteY7" fmla="*/ 100273 h 142391"/>
                <a:gd name="connsiteX8" fmla="*/ 142679 w 194672"/>
                <a:gd name="connsiteY8" fmla="*/ 85603 h 142391"/>
                <a:gd name="connsiteX9" fmla="*/ 97370 w 194672"/>
                <a:gd name="connsiteY9" fmla="*/ 51251 h 142391"/>
                <a:gd name="connsiteX10" fmla="*/ 80473 w 194672"/>
                <a:gd name="connsiteY10" fmla="*/ 37138 h 142391"/>
                <a:gd name="connsiteX11" fmla="*/ 52062 w 194672"/>
                <a:gd name="connsiteY11" fmla="*/ 11141 h 142391"/>
                <a:gd name="connsiteX12" fmla="*/ 41663 w 194672"/>
                <a:gd name="connsiteY12" fmla="*/ 0 h 142391"/>
                <a:gd name="connsiteX13" fmla="*/ 25137 w 194672"/>
                <a:gd name="connsiteY13" fmla="*/ 26925 h 142391"/>
                <a:gd name="connsiteX14" fmla="*/ 2668 w 194672"/>
                <a:gd name="connsiteY14" fmla="*/ 97116 h 142391"/>
                <a:gd name="connsiteX15" fmla="*/ 7682 w 194672"/>
                <a:gd name="connsiteY15" fmla="*/ 137968 h 142391"/>
                <a:gd name="connsiteX16" fmla="*/ 99042 w 194672"/>
                <a:gd name="connsiteY16" fmla="*/ 114200 h 142391"/>
                <a:gd name="connsiteX17" fmla="*/ 68960 w 194672"/>
                <a:gd name="connsiteY17" fmla="*/ 101016 h 142391"/>
                <a:gd name="connsiteX18" fmla="*/ 67103 w 194672"/>
                <a:gd name="connsiteY18" fmla="*/ 96559 h 142391"/>
                <a:gd name="connsiteX19" fmla="*/ 72674 w 194672"/>
                <a:gd name="connsiteY19" fmla="*/ 93402 h 142391"/>
                <a:gd name="connsiteX20" fmla="*/ 101827 w 194672"/>
                <a:gd name="connsiteY20" fmla="*/ 108072 h 142391"/>
                <a:gd name="connsiteX21" fmla="*/ 102941 w 194672"/>
                <a:gd name="connsiteY21" fmla="*/ 111971 h 142391"/>
                <a:gd name="connsiteX22" fmla="*/ 99042 w 194672"/>
                <a:gd name="connsiteY22" fmla="*/ 114200 h 142391"/>
                <a:gd name="connsiteX23" fmla="*/ 143050 w 194672"/>
                <a:gd name="connsiteY23" fmla="*/ 108257 h 142391"/>
                <a:gd name="connsiteX24" fmla="*/ 157163 w 194672"/>
                <a:gd name="connsiteY24" fmla="*/ 118470 h 142391"/>
                <a:gd name="connsiteX25" fmla="*/ 136365 w 194672"/>
                <a:gd name="connsiteY25" fmla="*/ 112343 h 142391"/>
                <a:gd name="connsiteX26" fmla="*/ 143050 w 194672"/>
                <a:gd name="connsiteY26" fmla="*/ 108257 h 142391"/>
                <a:gd name="connsiteX27" fmla="*/ 138965 w 194672"/>
                <a:gd name="connsiteY27" fmla="*/ 130912 h 142391"/>
                <a:gd name="connsiteX28" fmla="*/ 112040 w 194672"/>
                <a:gd name="connsiteY28" fmla="*/ 124598 h 142391"/>
                <a:gd name="connsiteX29" fmla="*/ 107955 w 194672"/>
                <a:gd name="connsiteY29" fmla="*/ 119028 h 142391"/>
                <a:gd name="connsiteX30" fmla="*/ 132466 w 194672"/>
                <a:gd name="connsiteY30" fmla="*/ 122741 h 142391"/>
                <a:gd name="connsiteX31" fmla="*/ 138965 w 194672"/>
                <a:gd name="connsiteY31" fmla="*/ 130912 h 142391"/>
                <a:gd name="connsiteX32" fmla="*/ 93100 w 194672"/>
                <a:gd name="connsiteY32" fmla="*/ 80404 h 142391"/>
                <a:gd name="connsiteX33" fmla="*/ 95885 w 194672"/>
                <a:gd name="connsiteY33" fmla="*/ 78547 h 142391"/>
                <a:gd name="connsiteX34" fmla="*/ 118910 w 194672"/>
                <a:gd name="connsiteY34" fmla="*/ 96373 h 142391"/>
                <a:gd name="connsiteX35" fmla="*/ 93100 w 194672"/>
                <a:gd name="connsiteY35" fmla="*/ 83746 h 142391"/>
                <a:gd name="connsiteX36" fmla="*/ 93100 w 194672"/>
                <a:gd name="connsiteY36" fmla="*/ 80404 h 142391"/>
                <a:gd name="connsiteX37" fmla="*/ 50205 w 194672"/>
                <a:gd name="connsiteY37" fmla="*/ 25440 h 142391"/>
                <a:gd name="connsiteX38" fmla="*/ 58004 w 194672"/>
                <a:gd name="connsiteY38" fmla="*/ 29710 h 142391"/>
                <a:gd name="connsiteX39" fmla="*/ 91428 w 194672"/>
                <a:gd name="connsiteY39" fmla="*/ 60164 h 142391"/>
                <a:gd name="connsiteX40" fmla="*/ 82701 w 194672"/>
                <a:gd name="connsiteY40" fmla="*/ 61835 h 142391"/>
                <a:gd name="connsiteX41" fmla="*/ 41663 w 194672"/>
                <a:gd name="connsiteY41" fmla="*/ 29153 h 142391"/>
                <a:gd name="connsiteX42" fmla="*/ 50205 w 194672"/>
                <a:gd name="connsiteY42" fmla="*/ 25440 h 142391"/>
                <a:gd name="connsiteX43" fmla="*/ 35721 w 194672"/>
                <a:gd name="connsiteY43" fmla="*/ 62021 h 142391"/>
                <a:gd name="connsiteX44" fmla="*/ 63760 w 194672"/>
                <a:gd name="connsiteY44" fmla="*/ 82818 h 142391"/>
                <a:gd name="connsiteX45" fmla="*/ 64318 w 194672"/>
                <a:gd name="connsiteY45" fmla="*/ 86160 h 142391"/>
                <a:gd name="connsiteX46" fmla="*/ 27179 w 194672"/>
                <a:gd name="connsiteY46" fmla="*/ 63877 h 142391"/>
                <a:gd name="connsiteX47" fmla="*/ 35721 w 194672"/>
                <a:gd name="connsiteY47" fmla="*/ 62021 h 142391"/>
                <a:gd name="connsiteX48" fmla="*/ 21609 w 194672"/>
                <a:gd name="connsiteY48" fmla="*/ 101944 h 142391"/>
                <a:gd name="connsiteX49" fmla="*/ 24765 w 194672"/>
                <a:gd name="connsiteY49" fmla="*/ 98230 h 142391"/>
                <a:gd name="connsiteX50" fmla="*/ 59118 w 194672"/>
                <a:gd name="connsiteY50" fmla="*/ 113828 h 142391"/>
                <a:gd name="connsiteX51" fmla="*/ 55404 w 194672"/>
                <a:gd name="connsiteY51" fmla="*/ 116242 h 142391"/>
                <a:gd name="connsiteX52" fmla="*/ 23094 w 194672"/>
                <a:gd name="connsiteY52" fmla="*/ 104729 h 142391"/>
                <a:gd name="connsiteX53" fmla="*/ 21609 w 194672"/>
                <a:gd name="connsiteY53" fmla="*/ 101944 h 142391"/>
                <a:gd name="connsiteX54" fmla="*/ 9724 w 194672"/>
                <a:gd name="connsiteY54" fmla="*/ 118842 h 142391"/>
                <a:gd name="connsiteX55" fmla="*/ 11767 w 194672"/>
                <a:gd name="connsiteY55" fmla="*/ 116242 h 142391"/>
                <a:gd name="connsiteX56" fmla="*/ 27365 w 194672"/>
                <a:gd name="connsiteY56" fmla="*/ 118470 h 142391"/>
                <a:gd name="connsiteX57" fmla="*/ 39992 w 194672"/>
                <a:gd name="connsiteY57" fmla="*/ 132954 h 142391"/>
                <a:gd name="connsiteX58" fmla="*/ 10839 w 194672"/>
                <a:gd name="connsiteY58" fmla="*/ 121813 h 142391"/>
                <a:gd name="connsiteX59" fmla="*/ 9724 w 194672"/>
                <a:gd name="connsiteY59" fmla="*/ 118842 h 142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94672" h="142391">
                  <a:moveTo>
                    <a:pt x="7682" y="137968"/>
                  </a:moveTo>
                  <a:cubicBezTo>
                    <a:pt x="23280" y="139453"/>
                    <a:pt x="38507" y="141310"/>
                    <a:pt x="53733" y="142239"/>
                  </a:cubicBezTo>
                  <a:cubicBezTo>
                    <a:pt x="70260" y="143167"/>
                    <a:pt x="86786" y="139453"/>
                    <a:pt x="103498" y="142053"/>
                  </a:cubicBezTo>
                  <a:cubicBezTo>
                    <a:pt x="105169" y="142425"/>
                    <a:pt x="107212" y="141867"/>
                    <a:pt x="109069" y="141496"/>
                  </a:cubicBezTo>
                  <a:cubicBezTo>
                    <a:pt x="134137" y="137411"/>
                    <a:pt x="159391" y="139453"/>
                    <a:pt x="184459" y="140568"/>
                  </a:cubicBezTo>
                  <a:cubicBezTo>
                    <a:pt x="187802" y="138339"/>
                    <a:pt x="191330" y="136111"/>
                    <a:pt x="194672" y="133883"/>
                  </a:cubicBezTo>
                  <a:cubicBezTo>
                    <a:pt x="190401" y="130540"/>
                    <a:pt x="185573" y="127755"/>
                    <a:pt x="181860" y="123856"/>
                  </a:cubicBezTo>
                  <a:cubicBezTo>
                    <a:pt x="174618" y="116242"/>
                    <a:pt x="167933" y="108257"/>
                    <a:pt x="161062" y="100273"/>
                  </a:cubicBezTo>
                  <a:cubicBezTo>
                    <a:pt x="155863" y="94145"/>
                    <a:pt x="149735" y="89688"/>
                    <a:pt x="142679" y="85603"/>
                  </a:cubicBezTo>
                  <a:cubicBezTo>
                    <a:pt x="126338" y="76133"/>
                    <a:pt x="109440" y="66663"/>
                    <a:pt x="97370" y="51251"/>
                  </a:cubicBezTo>
                  <a:cubicBezTo>
                    <a:pt x="92914" y="45680"/>
                    <a:pt x="86229" y="41595"/>
                    <a:pt x="80473" y="37138"/>
                  </a:cubicBezTo>
                  <a:cubicBezTo>
                    <a:pt x="70260" y="29339"/>
                    <a:pt x="59675" y="21911"/>
                    <a:pt x="52062" y="11141"/>
                  </a:cubicBezTo>
                  <a:cubicBezTo>
                    <a:pt x="49277" y="7242"/>
                    <a:pt x="45563" y="4085"/>
                    <a:pt x="41663" y="0"/>
                  </a:cubicBezTo>
                  <a:cubicBezTo>
                    <a:pt x="32936" y="7985"/>
                    <a:pt x="28479" y="17084"/>
                    <a:pt x="25137" y="26925"/>
                  </a:cubicBezTo>
                  <a:cubicBezTo>
                    <a:pt x="17709" y="50322"/>
                    <a:pt x="10839" y="74090"/>
                    <a:pt x="2668" y="97116"/>
                  </a:cubicBezTo>
                  <a:cubicBezTo>
                    <a:pt x="-2531" y="112157"/>
                    <a:pt x="254" y="124784"/>
                    <a:pt x="7682" y="137968"/>
                  </a:cubicBezTo>
                  <a:close/>
                  <a:moveTo>
                    <a:pt x="99042" y="114200"/>
                  </a:moveTo>
                  <a:cubicBezTo>
                    <a:pt x="89014" y="110114"/>
                    <a:pt x="78987" y="105658"/>
                    <a:pt x="68960" y="101016"/>
                  </a:cubicBezTo>
                  <a:cubicBezTo>
                    <a:pt x="67846" y="100458"/>
                    <a:pt x="66731" y="97116"/>
                    <a:pt x="67103" y="96559"/>
                  </a:cubicBezTo>
                  <a:cubicBezTo>
                    <a:pt x="68588" y="95074"/>
                    <a:pt x="71188" y="93031"/>
                    <a:pt x="72674" y="93402"/>
                  </a:cubicBezTo>
                  <a:cubicBezTo>
                    <a:pt x="83258" y="96373"/>
                    <a:pt x="93285" y="100830"/>
                    <a:pt x="101827" y="108072"/>
                  </a:cubicBezTo>
                  <a:cubicBezTo>
                    <a:pt x="102570" y="108629"/>
                    <a:pt x="102570" y="110300"/>
                    <a:pt x="102941" y="111971"/>
                  </a:cubicBezTo>
                  <a:cubicBezTo>
                    <a:pt x="101827" y="112714"/>
                    <a:pt x="99970" y="114571"/>
                    <a:pt x="99042" y="114200"/>
                  </a:cubicBezTo>
                  <a:close/>
                  <a:moveTo>
                    <a:pt x="143050" y="108257"/>
                  </a:moveTo>
                  <a:cubicBezTo>
                    <a:pt x="148992" y="109743"/>
                    <a:pt x="154749" y="111414"/>
                    <a:pt x="157163" y="118470"/>
                  </a:cubicBezTo>
                  <a:cubicBezTo>
                    <a:pt x="147507" y="120884"/>
                    <a:pt x="147507" y="120884"/>
                    <a:pt x="136365" y="112343"/>
                  </a:cubicBezTo>
                  <a:cubicBezTo>
                    <a:pt x="137108" y="108443"/>
                    <a:pt x="139522" y="107515"/>
                    <a:pt x="143050" y="108257"/>
                  </a:cubicBezTo>
                  <a:close/>
                  <a:moveTo>
                    <a:pt x="138965" y="130912"/>
                  </a:moveTo>
                  <a:cubicBezTo>
                    <a:pt x="128938" y="133697"/>
                    <a:pt x="120767" y="127569"/>
                    <a:pt x="112040" y="124598"/>
                  </a:cubicBezTo>
                  <a:cubicBezTo>
                    <a:pt x="110369" y="124041"/>
                    <a:pt x="109440" y="121256"/>
                    <a:pt x="107955" y="119028"/>
                  </a:cubicBezTo>
                  <a:cubicBezTo>
                    <a:pt x="118168" y="113457"/>
                    <a:pt x="124853" y="120699"/>
                    <a:pt x="132466" y="122741"/>
                  </a:cubicBezTo>
                  <a:cubicBezTo>
                    <a:pt x="136180" y="123856"/>
                    <a:pt x="139522" y="125341"/>
                    <a:pt x="138965" y="130912"/>
                  </a:cubicBezTo>
                  <a:close/>
                  <a:moveTo>
                    <a:pt x="93100" y="80404"/>
                  </a:moveTo>
                  <a:cubicBezTo>
                    <a:pt x="93657" y="79475"/>
                    <a:pt x="95142" y="78361"/>
                    <a:pt x="95885" y="78547"/>
                  </a:cubicBezTo>
                  <a:cubicBezTo>
                    <a:pt x="105912" y="81332"/>
                    <a:pt x="113154" y="88017"/>
                    <a:pt x="118910" y="96373"/>
                  </a:cubicBezTo>
                  <a:cubicBezTo>
                    <a:pt x="107769" y="96002"/>
                    <a:pt x="99784" y="90803"/>
                    <a:pt x="93100" y="83746"/>
                  </a:cubicBezTo>
                  <a:cubicBezTo>
                    <a:pt x="92357" y="83189"/>
                    <a:pt x="92542" y="81147"/>
                    <a:pt x="93100" y="80404"/>
                  </a:cubicBezTo>
                  <a:close/>
                  <a:moveTo>
                    <a:pt x="50205" y="25440"/>
                  </a:moveTo>
                  <a:cubicBezTo>
                    <a:pt x="52990" y="25997"/>
                    <a:pt x="55590" y="28039"/>
                    <a:pt x="58004" y="29710"/>
                  </a:cubicBezTo>
                  <a:cubicBezTo>
                    <a:pt x="69517" y="37695"/>
                    <a:pt x="78244" y="48651"/>
                    <a:pt x="91428" y="60164"/>
                  </a:cubicBezTo>
                  <a:cubicBezTo>
                    <a:pt x="85858" y="61278"/>
                    <a:pt x="83629" y="62578"/>
                    <a:pt x="82701" y="61835"/>
                  </a:cubicBezTo>
                  <a:cubicBezTo>
                    <a:pt x="68217" y="53107"/>
                    <a:pt x="57261" y="40295"/>
                    <a:pt x="41663" y="29153"/>
                  </a:cubicBezTo>
                  <a:cubicBezTo>
                    <a:pt x="46306" y="26925"/>
                    <a:pt x="48534" y="25068"/>
                    <a:pt x="50205" y="25440"/>
                  </a:cubicBezTo>
                  <a:close/>
                  <a:moveTo>
                    <a:pt x="35721" y="62021"/>
                  </a:moveTo>
                  <a:cubicBezTo>
                    <a:pt x="45191" y="68705"/>
                    <a:pt x="54476" y="75762"/>
                    <a:pt x="63760" y="82818"/>
                  </a:cubicBezTo>
                  <a:cubicBezTo>
                    <a:pt x="64318" y="83375"/>
                    <a:pt x="64132" y="85046"/>
                    <a:pt x="64318" y="86160"/>
                  </a:cubicBezTo>
                  <a:cubicBezTo>
                    <a:pt x="52805" y="86717"/>
                    <a:pt x="45191" y="82261"/>
                    <a:pt x="27179" y="63877"/>
                  </a:cubicBezTo>
                  <a:cubicBezTo>
                    <a:pt x="31636" y="62763"/>
                    <a:pt x="34607" y="61278"/>
                    <a:pt x="35721" y="62021"/>
                  </a:cubicBezTo>
                  <a:close/>
                  <a:moveTo>
                    <a:pt x="21609" y="101944"/>
                  </a:moveTo>
                  <a:cubicBezTo>
                    <a:pt x="22166" y="100458"/>
                    <a:pt x="23651" y="98230"/>
                    <a:pt x="24765" y="98230"/>
                  </a:cubicBezTo>
                  <a:cubicBezTo>
                    <a:pt x="38321" y="98416"/>
                    <a:pt x="50391" y="102130"/>
                    <a:pt x="59118" y="113828"/>
                  </a:cubicBezTo>
                  <a:cubicBezTo>
                    <a:pt x="57261" y="115128"/>
                    <a:pt x="55961" y="116614"/>
                    <a:pt x="55404" y="116242"/>
                  </a:cubicBezTo>
                  <a:cubicBezTo>
                    <a:pt x="44634" y="112528"/>
                    <a:pt x="33864" y="108629"/>
                    <a:pt x="23094" y="104729"/>
                  </a:cubicBezTo>
                  <a:cubicBezTo>
                    <a:pt x="22166" y="104544"/>
                    <a:pt x="21423" y="102501"/>
                    <a:pt x="21609" y="101944"/>
                  </a:cubicBezTo>
                  <a:close/>
                  <a:moveTo>
                    <a:pt x="9724" y="118842"/>
                  </a:moveTo>
                  <a:cubicBezTo>
                    <a:pt x="9910" y="117913"/>
                    <a:pt x="11024" y="116242"/>
                    <a:pt x="11767" y="116242"/>
                  </a:cubicBezTo>
                  <a:cubicBezTo>
                    <a:pt x="16966" y="116799"/>
                    <a:pt x="22723" y="116614"/>
                    <a:pt x="27365" y="118470"/>
                  </a:cubicBezTo>
                  <a:cubicBezTo>
                    <a:pt x="32564" y="120513"/>
                    <a:pt x="38507" y="123113"/>
                    <a:pt x="39992" y="132954"/>
                  </a:cubicBezTo>
                  <a:cubicBezTo>
                    <a:pt x="28479" y="128683"/>
                    <a:pt x="19566" y="125341"/>
                    <a:pt x="10839" y="121813"/>
                  </a:cubicBezTo>
                  <a:cubicBezTo>
                    <a:pt x="9910" y="121627"/>
                    <a:pt x="9539" y="119770"/>
                    <a:pt x="9724" y="118842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7" name="Полилиния: фигура 1386">
              <a:extLst>
                <a:ext uri="{FF2B5EF4-FFF2-40B4-BE49-F238E27FC236}">
                  <a16:creationId xmlns:a16="http://schemas.microsoft.com/office/drawing/2014/main" id="{A5BA53E8-9EED-2B33-A0E8-47360357ACDD}"/>
                </a:ext>
              </a:extLst>
            </p:cNvPr>
            <p:cNvSpPr/>
            <p:nvPr/>
          </p:nvSpPr>
          <p:spPr>
            <a:xfrm>
              <a:off x="11692472" y="3697904"/>
              <a:ext cx="151709" cy="176952"/>
            </a:xfrm>
            <a:custGeom>
              <a:avLst/>
              <a:gdLst>
                <a:gd name="connsiteX0" fmla="*/ 85603 w 151709"/>
                <a:gd name="connsiteY0" fmla="*/ 75205 h 176952"/>
                <a:gd name="connsiteX1" fmla="*/ 72048 w 151709"/>
                <a:gd name="connsiteY1" fmla="*/ 64249 h 176952"/>
                <a:gd name="connsiteX2" fmla="*/ 72048 w 151709"/>
                <a:gd name="connsiteY2" fmla="*/ 64435 h 176952"/>
                <a:gd name="connsiteX3" fmla="*/ 71491 w 151709"/>
                <a:gd name="connsiteY3" fmla="*/ 63877 h 176952"/>
                <a:gd name="connsiteX4" fmla="*/ 72048 w 151709"/>
                <a:gd name="connsiteY4" fmla="*/ 64435 h 176952"/>
                <a:gd name="connsiteX5" fmla="*/ 71862 w 151709"/>
                <a:gd name="connsiteY5" fmla="*/ 64435 h 176952"/>
                <a:gd name="connsiteX6" fmla="*/ 81332 w 151709"/>
                <a:gd name="connsiteY6" fmla="*/ 80961 h 176952"/>
                <a:gd name="connsiteX7" fmla="*/ 76690 w 151709"/>
                <a:gd name="connsiteY7" fmla="*/ 88017 h 176952"/>
                <a:gd name="connsiteX8" fmla="*/ 61464 w 151709"/>
                <a:gd name="connsiteY8" fmla="*/ 69820 h 176952"/>
                <a:gd name="connsiteX9" fmla="*/ 71862 w 151709"/>
                <a:gd name="connsiteY9" fmla="*/ 64249 h 176952"/>
                <a:gd name="connsiteX10" fmla="*/ 71491 w 151709"/>
                <a:gd name="connsiteY10" fmla="*/ 63692 h 176952"/>
                <a:gd name="connsiteX11" fmla="*/ 72048 w 151709"/>
                <a:gd name="connsiteY11" fmla="*/ 64063 h 176952"/>
                <a:gd name="connsiteX12" fmla="*/ 70377 w 151709"/>
                <a:gd name="connsiteY12" fmla="*/ 59050 h 176952"/>
                <a:gd name="connsiteX13" fmla="*/ 49022 w 151709"/>
                <a:gd name="connsiteY13" fmla="*/ 38995 h 176952"/>
                <a:gd name="connsiteX14" fmla="*/ 6685 w 151709"/>
                <a:gd name="connsiteY14" fmla="*/ 3528 h 176952"/>
                <a:gd name="connsiteX15" fmla="*/ 0 w 151709"/>
                <a:gd name="connsiteY15" fmla="*/ 0 h 176952"/>
                <a:gd name="connsiteX16" fmla="*/ 2228 w 151709"/>
                <a:gd name="connsiteY16" fmla="*/ 56264 h 176952"/>
                <a:gd name="connsiteX17" fmla="*/ 6499 w 151709"/>
                <a:gd name="connsiteY17" fmla="*/ 113271 h 176952"/>
                <a:gd name="connsiteX18" fmla="*/ 10027 w 151709"/>
                <a:gd name="connsiteY18" fmla="*/ 167121 h 176952"/>
                <a:gd name="connsiteX19" fmla="*/ 32867 w 151709"/>
                <a:gd name="connsiteY19" fmla="*/ 176592 h 176952"/>
                <a:gd name="connsiteX20" fmla="*/ 80961 w 151709"/>
                <a:gd name="connsiteY20" fmla="*/ 167678 h 176952"/>
                <a:gd name="connsiteX21" fmla="*/ 90988 w 151709"/>
                <a:gd name="connsiteY21" fmla="*/ 163408 h 176952"/>
                <a:gd name="connsiteX22" fmla="*/ 107329 w 151709"/>
                <a:gd name="connsiteY22" fmla="*/ 155237 h 176952"/>
                <a:gd name="connsiteX23" fmla="*/ 127755 w 151709"/>
                <a:gd name="connsiteY23" fmla="*/ 143167 h 176952"/>
                <a:gd name="connsiteX24" fmla="*/ 151709 w 151709"/>
                <a:gd name="connsiteY24" fmla="*/ 122927 h 176952"/>
                <a:gd name="connsiteX25" fmla="*/ 131469 w 151709"/>
                <a:gd name="connsiteY25" fmla="*/ 108815 h 176952"/>
                <a:gd name="connsiteX26" fmla="*/ 85603 w 151709"/>
                <a:gd name="connsiteY26" fmla="*/ 75205 h 176952"/>
                <a:gd name="connsiteX27" fmla="*/ 28225 w 151709"/>
                <a:gd name="connsiteY27" fmla="*/ 155423 h 176952"/>
                <a:gd name="connsiteX28" fmla="*/ 24883 w 151709"/>
                <a:gd name="connsiteY28" fmla="*/ 154866 h 176952"/>
                <a:gd name="connsiteX29" fmla="*/ 17084 w 151709"/>
                <a:gd name="connsiteY29" fmla="*/ 129983 h 176952"/>
                <a:gd name="connsiteX30" fmla="*/ 19497 w 151709"/>
                <a:gd name="connsiteY30" fmla="*/ 127755 h 176952"/>
                <a:gd name="connsiteX31" fmla="*/ 23954 w 151709"/>
                <a:gd name="connsiteY31" fmla="*/ 129055 h 176952"/>
                <a:gd name="connsiteX32" fmla="*/ 31382 w 151709"/>
                <a:gd name="connsiteY32" fmla="*/ 151338 h 176952"/>
                <a:gd name="connsiteX33" fmla="*/ 28225 w 151709"/>
                <a:gd name="connsiteY33" fmla="*/ 155423 h 176952"/>
                <a:gd name="connsiteX34" fmla="*/ 14670 w 151709"/>
                <a:gd name="connsiteY34" fmla="*/ 89688 h 176952"/>
                <a:gd name="connsiteX35" fmla="*/ 19312 w 151709"/>
                <a:gd name="connsiteY35" fmla="*/ 83189 h 176952"/>
                <a:gd name="connsiteX36" fmla="*/ 23768 w 151709"/>
                <a:gd name="connsiteY36" fmla="*/ 88203 h 176952"/>
                <a:gd name="connsiteX37" fmla="*/ 31010 w 151709"/>
                <a:gd name="connsiteY37" fmla="*/ 108257 h 176952"/>
                <a:gd name="connsiteX38" fmla="*/ 22097 w 151709"/>
                <a:gd name="connsiteY38" fmla="*/ 107515 h 176952"/>
                <a:gd name="connsiteX39" fmla="*/ 14670 w 151709"/>
                <a:gd name="connsiteY39" fmla="*/ 89688 h 176952"/>
                <a:gd name="connsiteX40" fmla="*/ 32682 w 151709"/>
                <a:gd name="connsiteY40" fmla="*/ 59421 h 176952"/>
                <a:gd name="connsiteX41" fmla="*/ 29525 w 151709"/>
                <a:gd name="connsiteY41" fmla="*/ 59792 h 176952"/>
                <a:gd name="connsiteX42" fmla="*/ 12813 w 151709"/>
                <a:gd name="connsiteY42" fmla="*/ 36952 h 176952"/>
                <a:gd name="connsiteX43" fmla="*/ 15227 w 151709"/>
                <a:gd name="connsiteY43" fmla="*/ 31196 h 176952"/>
                <a:gd name="connsiteX44" fmla="*/ 34167 w 151709"/>
                <a:gd name="connsiteY44" fmla="*/ 54779 h 176952"/>
                <a:gd name="connsiteX45" fmla="*/ 32682 w 151709"/>
                <a:gd name="connsiteY45" fmla="*/ 59421 h 176952"/>
                <a:gd name="connsiteX46" fmla="*/ 35096 w 151709"/>
                <a:gd name="connsiteY46" fmla="*/ 70934 h 176952"/>
                <a:gd name="connsiteX47" fmla="*/ 36952 w 151709"/>
                <a:gd name="connsiteY47" fmla="*/ 66106 h 176952"/>
                <a:gd name="connsiteX48" fmla="*/ 40109 w 151709"/>
                <a:gd name="connsiteY48" fmla="*/ 65920 h 176952"/>
                <a:gd name="connsiteX49" fmla="*/ 58864 w 151709"/>
                <a:gd name="connsiteY49" fmla="*/ 101387 h 176952"/>
                <a:gd name="connsiteX50" fmla="*/ 54964 w 151709"/>
                <a:gd name="connsiteY50" fmla="*/ 104544 h 176952"/>
                <a:gd name="connsiteX51" fmla="*/ 51993 w 151709"/>
                <a:gd name="connsiteY51" fmla="*/ 103244 h 176952"/>
                <a:gd name="connsiteX52" fmla="*/ 35096 w 151709"/>
                <a:gd name="connsiteY52" fmla="*/ 70934 h 176952"/>
                <a:gd name="connsiteX53" fmla="*/ 62206 w 151709"/>
                <a:gd name="connsiteY53" fmla="*/ 144467 h 176952"/>
                <a:gd name="connsiteX54" fmla="*/ 49394 w 151709"/>
                <a:gd name="connsiteY54" fmla="*/ 120327 h 176952"/>
                <a:gd name="connsiteX55" fmla="*/ 52179 w 151709"/>
                <a:gd name="connsiteY55" fmla="*/ 117171 h 176952"/>
                <a:gd name="connsiteX56" fmla="*/ 69634 w 151709"/>
                <a:gd name="connsiteY56" fmla="*/ 141682 h 176952"/>
                <a:gd name="connsiteX57" fmla="*/ 62206 w 151709"/>
                <a:gd name="connsiteY57" fmla="*/ 144467 h 176952"/>
                <a:gd name="connsiteX58" fmla="*/ 95445 w 151709"/>
                <a:gd name="connsiteY58" fmla="*/ 127198 h 176952"/>
                <a:gd name="connsiteX59" fmla="*/ 77619 w 151709"/>
                <a:gd name="connsiteY59" fmla="*/ 110486 h 176952"/>
                <a:gd name="connsiteX60" fmla="*/ 84304 w 151709"/>
                <a:gd name="connsiteY60" fmla="*/ 106772 h 176952"/>
                <a:gd name="connsiteX61" fmla="*/ 100087 w 151709"/>
                <a:gd name="connsiteY61" fmla="*/ 120513 h 176952"/>
                <a:gd name="connsiteX62" fmla="*/ 95445 w 151709"/>
                <a:gd name="connsiteY62" fmla="*/ 127198 h 176952"/>
                <a:gd name="connsiteX63" fmla="*/ 121813 w 151709"/>
                <a:gd name="connsiteY63" fmla="*/ 116242 h 176952"/>
                <a:gd name="connsiteX64" fmla="*/ 118842 w 151709"/>
                <a:gd name="connsiteY64" fmla="*/ 117913 h 176952"/>
                <a:gd name="connsiteX65" fmla="*/ 102315 w 151709"/>
                <a:gd name="connsiteY65" fmla="*/ 102687 h 176952"/>
                <a:gd name="connsiteX66" fmla="*/ 105844 w 151709"/>
                <a:gd name="connsiteY66" fmla="*/ 95445 h 176952"/>
                <a:gd name="connsiteX67" fmla="*/ 122370 w 151709"/>
                <a:gd name="connsiteY67" fmla="*/ 112900 h 176952"/>
                <a:gd name="connsiteX68" fmla="*/ 121813 w 151709"/>
                <a:gd name="connsiteY68" fmla="*/ 116242 h 17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51709" h="176952">
                  <a:moveTo>
                    <a:pt x="85603" y="75205"/>
                  </a:moveTo>
                  <a:cubicBezTo>
                    <a:pt x="80961" y="71676"/>
                    <a:pt x="76504" y="67963"/>
                    <a:pt x="72048" y="64249"/>
                  </a:cubicBezTo>
                  <a:cubicBezTo>
                    <a:pt x="72048" y="64249"/>
                    <a:pt x="72048" y="64249"/>
                    <a:pt x="72048" y="64435"/>
                  </a:cubicBezTo>
                  <a:lnTo>
                    <a:pt x="71491" y="63877"/>
                  </a:lnTo>
                  <a:cubicBezTo>
                    <a:pt x="71491" y="63877"/>
                    <a:pt x="72048" y="64435"/>
                    <a:pt x="72048" y="64435"/>
                  </a:cubicBezTo>
                  <a:cubicBezTo>
                    <a:pt x="72048" y="64435"/>
                    <a:pt x="71862" y="64435"/>
                    <a:pt x="71862" y="64435"/>
                  </a:cubicBezTo>
                  <a:cubicBezTo>
                    <a:pt x="75019" y="70005"/>
                    <a:pt x="78176" y="75390"/>
                    <a:pt x="81332" y="80961"/>
                  </a:cubicBezTo>
                  <a:cubicBezTo>
                    <a:pt x="82447" y="82818"/>
                    <a:pt x="82075" y="83375"/>
                    <a:pt x="76690" y="88017"/>
                  </a:cubicBezTo>
                  <a:cubicBezTo>
                    <a:pt x="71491" y="81704"/>
                    <a:pt x="66106" y="75390"/>
                    <a:pt x="61464" y="69820"/>
                  </a:cubicBezTo>
                  <a:cubicBezTo>
                    <a:pt x="63320" y="62021"/>
                    <a:pt x="68148" y="64620"/>
                    <a:pt x="71862" y="64249"/>
                  </a:cubicBezTo>
                  <a:cubicBezTo>
                    <a:pt x="71677" y="64063"/>
                    <a:pt x="71677" y="63877"/>
                    <a:pt x="71491" y="63692"/>
                  </a:cubicBezTo>
                  <a:cubicBezTo>
                    <a:pt x="71677" y="63877"/>
                    <a:pt x="71862" y="63877"/>
                    <a:pt x="72048" y="64063"/>
                  </a:cubicBezTo>
                  <a:cubicBezTo>
                    <a:pt x="71491" y="62392"/>
                    <a:pt x="71491" y="60164"/>
                    <a:pt x="70377" y="59050"/>
                  </a:cubicBezTo>
                  <a:cubicBezTo>
                    <a:pt x="63506" y="52179"/>
                    <a:pt x="57193" y="44009"/>
                    <a:pt x="49022" y="38995"/>
                  </a:cubicBezTo>
                  <a:cubicBezTo>
                    <a:pt x="33239" y="28968"/>
                    <a:pt x="20612" y="15598"/>
                    <a:pt x="6685" y="3528"/>
                  </a:cubicBezTo>
                  <a:cubicBezTo>
                    <a:pt x="4828" y="1857"/>
                    <a:pt x="2228" y="1114"/>
                    <a:pt x="0" y="0"/>
                  </a:cubicBezTo>
                  <a:cubicBezTo>
                    <a:pt x="743" y="19497"/>
                    <a:pt x="1114" y="37881"/>
                    <a:pt x="2228" y="56264"/>
                  </a:cubicBezTo>
                  <a:cubicBezTo>
                    <a:pt x="3342" y="75205"/>
                    <a:pt x="5199" y="94145"/>
                    <a:pt x="6499" y="113271"/>
                  </a:cubicBezTo>
                  <a:cubicBezTo>
                    <a:pt x="7799" y="131469"/>
                    <a:pt x="8913" y="149852"/>
                    <a:pt x="10027" y="167121"/>
                  </a:cubicBezTo>
                  <a:cubicBezTo>
                    <a:pt x="23026" y="175849"/>
                    <a:pt x="23026" y="175849"/>
                    <a:pt x="32867" y="176592"/>
                  </a:cubicBezTo>
                  <a:cubicBezTo>
                    <a:pt x="49765" y="177891"/>
                    <a:pt x="65920" y="175849"/>
                    <a:pt x="80961" y="167678"/>
                  </a:cubicBezTo>
                  <a:cubicBezTo>
                    <a:pt x="84118" y="166007"/>
                    <a:pt x="87832" y="164893"/>
                    <a:pt x="90988" y="163408"/>
                  </a:cubicBezTo>
                  <a:cubicBezTo>
                    <a:pt x="96559" y="160808"/>
                    <a:pt x="102315" y="158580"/>
                    <a:pt x="107329" y="155237"/>
                  </a:cubicBezTo>
                  <a:cubicBezTo>
                    <a:pt x="113828" y="150781"/>
                    <a:pt x="120513" y="146510"/>
                    <a:pt x="127755" y="143167"/>
                  </a:cubicBezTo>
                  <a:cubicBezTo>
                    <a:pt x="136854" y="138896"/>
                    <a:pt x="145953" y="133697"/>
                    <a:pt x="151709" y="122927"/>
                  </a:cubicBezTo>
                  <a:cubicBezTo>
                    <a:pt x="144467" y="117913"/>
                    <a:pt x="137782" y="113457"/>
                    <a:pt x="131469" y="108815"/>
                  </a:cubicBezTo>
                  <a:cubicBezTo>
                    <a:pt x="116242" y="97673"/>
                    <a:pt x="100830" y="86532"/>
                    <a:pt x="85603" y="75205"/>
                  </a:cubicBezTo>
                  <a:close/>
                  <a:moveTo>
                    <a:pt x="28225" y="155423"/>
                  </a:moveTo>
                  <a:cubicBezTo>
                    <a:pt x="27482" y="155980"/>
                    <a:pt x="25625" y="155609"/>
                    <a:pt x="24883" y="154866"/>
                  </a:cubicBezTo>
                  <a:cubicBezTo>
                    <a:pt x="18198" y="147810"/>
                    <a:pt x="17269" y="138896"/>
                    <a:pt x="17084" y="129983"/>
                  </a:cubicBezTo>
                  <a:cubicBezTo>
                    <a:pt x="17084" y="129240"/>
                    <a:pt x="18755" y="127755"/>
                    <a:pt x="19497" y="127755"/>
                  </a:cubicBezTo>
                  <a:cubicBezTo>
                    <a:pt x="20983" y="127755"/>
                    <a:pt x="23768" y="128126"/>
                    <a:pt x="23954" y="129055"/>
                  </a:cubicBezTo>
                  <a:cubicBezTo>
                    <a:pt x="26739" y="136297"/>
                    <a:pt x="28968" y="143724"/>
                    <a:pt x="31382" y="151338"/>
                  </a:cubicBezTo>
                  <a:cubicBezTo>
                    <a:pt x="30268" y="153009"/>
                    <a:pt x="29525" y="154494"/>
                    <a:pt x="28225" y="155423"/>
                  </a:cubicBezTo>
                  <a:close/>
                  <a:moveTo>
                    <a:pt x="14670" y="89688"/>
                  </a:moveTo>
                  <a:cubicBezTo>
                    <a:pt x="14484" y="86346"/>
                    <a:pt x="17455" y="82075"/>
                    <a:pt x="19312" y="83189"/>
                  </a:cubicBezTo>
                  <a:cubicBezTo>
                    <a:pt x="21169" y="84303"/>
                    <a:pt x="22840" y="86160"/>
                    <a:pt x="23768" y="88203"/>
                  </a:cubicBezTo>
                  <a:cubicBezTo>
                    <a:pt x="26182" y="94331"/>
                    <a:pt x="28225" y="100458"/>
                    <a:pt x="31010" y="108257"/>
                  </a:cubicBezTo>
                  <a:cubicBezTo>
                    <a:pt x="27297" y="108072"/>
                    <a:pt x="23954" y="108815"/>
                    <a:pt x="22097" y="107515"/>
                  </a:cubicBezTo>
                  <a:cubicBezTo>
                    <a:pt x="15969" y="103430"/>
                    <a:pt x="15227" y="96559"/>
                    <a:pt x="14670" y="89688"/>
                  </a:cubicBezTo>
                  <a:close/>
                  <a:moveTo>
                    <a:pt x="32682" y="59421"/>
                  </a:moveTo>
                  <a:cubicBezTo>
                    <a:pt x="32310" y="59978"/>
                    <a:pt x="30082" y="60349"/>
                    <a:pt x="29525" y="59792"/>
                  </a:cubicBezTo>
                  <a:cubicBezTo>
                    <a:pt x="22283" y="53479"/>
                    <a:pt x="15969" y="46237"/>
                    <a:pt x="12813" y="36952"/>
                  </a:cubicBezTo>
                  <a:cubicBezTo>
                    <a:pt x="12441" y="35838"/>
                    <a:pt x="14112" y="33981"/>
                    <a:pt x="15227" y="31196"/>
                  </a:cubicBezTo>
                  <a:cubicBezTo>
                    <a:pt x="25440" y="37695"/>
                    <a:pt x="30453" y="45866"/>
                    <a:pt x="34167" y="54779"/>
                  </a:cubicBezTo>
                  <a:cubicBezTo>
                    <a:pt x="34724" y="55893"/>
                    <a:pt x="33610" y="58121"/>
                    <a:pt x="32682" y="59421"/>
                  </a:cubicBezTo>
                  <a:close/>
                  <a:moveTo>
                    <a:pt x="35096" y="70934"/>
                  </a:moveTo>
                  <a:cubicBezTo>
                    <a:pt x="34538" y="69820"/>
                    <a:pt x="35838" y="67591"/>
                    <a:pt x="36952" y="66106"/>
                  </a:cubicBezTo>
                  <a:cubicBezTo>
                    <a:pt x="37324" y="65549"/>
                    <a:pt x="39738" y="65363"/>
                    <a:pt x="40109" y="65920"/>
                  </a:cubicBezTo>
                  <a:cubicBezTo>
                    <a:pt x="49579" y="75947"/>
                    <a:pt x="55893" y="87460"/>
                    <a:pt x="58864" y="101387"/>
                  </a:cubicBezTo>
                  <a:cubicBezTo>
                    <a:pt x="57564" y="102501"/>
                    <a:pt x="56450" y="103987"/>
                    <a:pt x="54964" y="104544"/>
                  </a:cubicBezTo>
                  <a:cubicBezTo>
                    <a:pt x="54222" y="104915"/>
                    <a:pt x="52365" y="104172"/>
                    <a:pt x="51993" y="103244"/>
                  </a:cubicBezTo>
                  <a:cubicBezTo>
                    <a:pt x="46237" y="92659"/>
                    <a:pt x="40481" y="81889"/>
                    <a:pt x="35096" y="70934"/>
                  </a:cubicBezTo>
                  <a:close/>
                  <a:moveTo>
                    <a:pt x="62206" y="144467"/>
                  </a:moveTo>
                  <a:cubicBezTo>
                    <a:pt x="53665" y="138711"/>
                    <a:pt x="49022" y="130912"/>
                    <a:pt x="49394" y="120327"/>
                  </a:cubicBezTo>
                  <a:cubicBezTo>
                    <a:pt x="49394" y="119399"/>
                    <a:pt x="50879" y="118656"/>
                    <a:pt x="52179" y="117171"/>
                  </a:cubicBezTo>
                  <a:cubicBezTo>
                    <a:pt x="60535" y="122927"/>
                    <a:pt x="61649" y="133326"/>
                    <a:pt x="69634" y="141682"/>
                  </a:cubicBezTo>
                  <a:cubicBezTo>
                    <a:pt x="65363" y="143353"/>
                    <a:pt x="62949" y="145024"/>
                    <a:pt x="62206" y="144467"/>
                  </a:cubicBezTo>
                  <a:close/>
                  <a:moveTo>
                    <a:pt x="95445" y="127198"/>
                  </a:moveTo>
                  <a:cubicBezTo>
                    <a:pt x="90246" y="122184"/>
                    <a:pt x="84675" y="116985"/>
                    <a:pt x="77619" y="110486"/>
                  </a:cubicBezTo>
                  <a:cubicBezTo>
                    <a:pt x="81332" y="108257"/>
                    <a:pt x="83375" y="106401"/>
                    <a:pt x="84304" y="106772"/>
                  </a:cubicBezTo>
                  <a:cubicBezTo>
                    <a:pt x="90803" y="109929"/>
                    <a:pt x="96930" y="113828"/>
                    <a:pt x="100087" y="120513"/>
                  </a:cubicBezTo>
                  <a:cubicBezTo>
                    <a:pt x="101573" y="123856"/>
                    <a:pt x="99716" y="126084"/>
                    <a:pt x="95445" y="127198"/>
                  </a:cubicBezTo>
                  <a:close/>
                  <a:moveTo>
                    <a:pt x="121813" y="116242"/>
                  </a:moveTo>
                  <a:cubicBezTo>
                    <a:pt x="121256" y="117171"/>
                    <a:pt x="119585" y="118099"/>
                    <a:pt x="118842" y="117913"/>
                  </a:cubicBezTo>
                  <a:cubicBezTo>
                    <a:pt x="110672" y="115871"/>
                    <a:pt x="104915" y="110857"/>
                    <a:pt x="102315" y="102687"/>
                  </a:cubicBezTo>
                  <a:cubicBezTo>
                    <a:pt x="101944" y="101573"/>
                    <a:pt x="103615" y="99716"/>
                    <a:pt x="105844" y="95445"/>
                  </a:cubicBezTo>
                  <a:cubicBezTo>
                    <a:pt x="112343" y="102315"/>
                    <a:pt x="117542" y="107515"/>
                    <a:pt x="122370" y="112900"/>
                  </a:cubicBezTo>
                  <a:cubicBezTo>
                    <a:pt x="122741" y="113643"/>
                    <a:pt x="122370" y="115499"/>
                    <a:pt x="121813" y="116242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8" name="Полилиния: фигура 1387">
              <a:extLst>
                <a:ext uri="{FF2B5EF4-FFF2-40B4-BE49-F238E27FC236}">
                  <a16:creationId xmlns:a16="http://schemas.microsoft.com/office/drawing/2014/main" id="{A228FE97-B20D-5467-9562-16E989AF1045}"/>
                </a:ext>
              </a:extLst>
            </p:cNvPr>
            <p:cNvSpPr/>
            <p:nvPr/>
          </p:nvSpPr>
          <p:spPr>
            <a:xfrm>
              <a:off x="11489141" y="3892879"/>
              <a:ext cx="16526" cy="12508"/>
            </a:xfrm>
            <a:custGeom>
              <a:avLst/>
              <a:gdLst>
                <a:gd name="connsiteX0" fmla="*/ 11884 w 16526"/>
                <a:gd name="connsiteY0" fmla="*/ 11884 h 12508"/>
                <a:gd name="connsiteX1" fmla="*/ 16526 w 16526"/>
                <a:gd name="connsiteY1" fmla="*/ 8356 h 12508"/>
                <a:gd name="connsiteX2" fmla="*/ 1300 w 16526"/>
                <a:gd name="connsiteY2" fmla="*/ 0 h 12508"/>
                <a:gd name="connsiteX3" fmla="*/ 0 w 16526"/>
                <a:gd name="connsiteY3" fmla="*/ 1857 h 12508"/>
                <a:gd name="connsiteX4" fmla="*/ 11884 w 16526"/>
                <a:gd name="connsiteY4" fmla="*/ 11884 h 12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26" h="12508">
                  <a:moveTo>
                    <a:pt x="11884" y="11884"/>
                  </a:moveTo>
                  <a:cubicBezTo>
                    <a:pt x="14484" y="13555"/>
                    <a:pt x="16341" y="11698"/>
                    <a:pt x="16526" y="8356"/>
                  </a:cubicBezTo>
                  <a:cubicBezTo>
                    <a:pt x="11513" y="5571"/>
                    <a:pt x="6499" y="2785"/>
                    <a:pt x="1300" y="0"/>
                  </a:cubicBezTo>
                  <a:cubicBezTo>
                    <a:pt x="928" y="557"/>
                    <a:pt x="371" y="1300"/>
                    <a:pt x="0" y="1857"/>
                  </a:cubicBezTo>
                  <a:cubicBezTo>
                    <a:pt x="3899" y="5385"/>
                    <a:pt x="7613" y="9099"/>
                    <a:pt x="11884" y="11884"/>
                  </a:cubicBezTo>
                  <a:close/>
                </a:path>
              </a:pathLst>
            </a:custGeom>
            <a:solidFill>
              <a:srgbClr val="FFB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89" name="Полилиния: фигура 1388">
              <a:extLst>
                <a:ext uri="{FF2B5EF4-FFF2-40B4-BE49-F238E27FC236}">
                  <a16:creationId xmlns:a16="http://schemas.microsoft.com/office/drawing/2014/main" id="{A0215344-0294-DAD8-8498-6313C2B67041}"/>
                </a:ext>
              </a:extLst>
            </p:cNvPr>
            <p:cNvSpPr/>
            <p:nvPr/>
          </p:nvSpPr>
          <p:spPr>
            <a:xfrm>
              <a:off x="11401310" y="3474518"/>
              <a:ext cx="395706" cy="452011"/>
            </a:xfrm>
            <a:custGeom>
              <a:avLst/>
              <a:gdLst>
                <a:gd name="connsiteX0" fmla="*/ 176220 w 395706"/>
                <a:gd name="connsiteY0" fmla="*/ 385122 h 452011"/>
                <a:gd name="connsiteX1" fmla="*/ 153752 w 395706"/>
                <a:gd name="connsiteY1" fmla="*/ 372495 h 452011"/>
                <a:gd name="connsiteX2" fmla="*/ 91731 w 395706"/>
                <a:gd name="connsiteY2" fmla="*/ 333129 h 452011"/>
                <a:gd name="connsiteX3" fmla="*/ 76133 w 395706"/>
                <a:gd name="connsiteY3" fmla="*/ 310846 h 452011"/>
                <a:gd name="connsiteX4" fmla="*/ 64620 w 395706"/>
                <a:gd name="connsiteY4" fmla="*/ 285777 h 452011"/>
                <a:gd name="connsiteX5" fmla="*/ 45680 w 395706"/>
                <a:gd name="connsiteY5" fmla="*/ 230256 h 452011"/>
                <a:gd name="connsiteX6" fmla="*/ 49579 w 395706"/>
                <a:gd name="connsiteY6" fmla="*/ 144653 h 452011"/>
                <a:gd name="connsiteX7" fmla="*/ 68891 w 395706"/>
                <a:gd name="connsiteY7" fmla="*/ 85046 h 452011"/>
                <a:gd name="connsiteX8" fmla="*/ 92845 w 395706"/>
                <a:gd name="connsiteY8" fmla="*/ 35281 h 452011"/>
                <a:gd name="connsiteX9" fmla="*/ 66849 w 395706"/>
                <a:gd name="connsiteY9" fmla="*/ 0 h 452011"/>
                <a:gd name="connsiteX10" fmla="*/ 55893 w 395706"/>
                <a:gd name="connsiteY10" fmla="*/ 16341 h 452011"/>
                <a:gd name="connsiteX11" fmla="*/ 24140 w 395706"/>
                <a:gd name="connsiteY11" fmla="*/ 84860 h 452011"/>
                <a:gd name="connsiteX12" fmla="*/ 11141 w 395706"/>
                <a:gd name="connsiteY12" fmla="*/ 129055 h 452011"/>
                <a:gd name="connsiteX13" fmla="*/ 0 w 395706"/>
                <a:gd name="connsiteY13" fmla="*/ 223943 h 452011"/>
                <a:gd name="connsiteX14" fmla="*/ 8727 w 395706"/>
                <a:gd name="connsiteY14" fmla="*/ 274636 h 452011"/>
                <a:gd name="connsiteX15" fmla="*/ 41409 w 395706"/>
                <a:gd name="connsiteY15" fmla="*/ 347984 h 452011"/>
                <a:gd name="connsiteX16" fmla="*/ 51251 w 395706"/>
                <a:gd name="connsiteY16" fmla="*/ 361353 h 452011"/>
                <a:gd name="connsiteX17" fmla="*/ 114385 w 395706"/>
                <a:gd name="connsiteY17" fmla="*/ 416318 h 452011"/>
                <a:gd name="connsiteX18" fmla="*/ 181420 w 395706"/>
                <a:gd name="connsiteY18" fmla="*/ 435444 h 452011"/>
                <a:gd name="connsiteX19" fmla="*/ 241398 w 395706"/>
                <a:gd name="connsiteY19" fmla="*/ 445843 h 452011"/>
                <a:gd name="connsiteX20" fmla="*/ 279836 w 395706"/>
                <a:gd name="connsiteY20" fmla="*/ 449928 h 452011"/>
                <a:gd name="connsiteX21" fmla="*/ 318459 w 395706"/>
                <a:gd name="connsiteY21" fmla="*/ 451413 h 452011"/>
                <a:gd name="connsiteX22" fmla="*/ 341485 w 395706"/>
                <a:gd name="connsiteY22" fmla="*/ 448442 h 452011"/>
                <a:gd name="connsiteX23" fmla="*/ 352998 w 395706"/>
                <a:gd name="connsiteY23" fmla="*/ 443243 h 452011"/>
                <a:gd name="connsiteX24" fmla="*/ 364510 w 395706"/>
                <a:gd name="connsiteY24" fmla="*/ 417803 h 452011"/>
                <a:gd name="connsiteX25" fmla="*/ 374723 w 395706"/>
                <a:gd name="connsiteY25" fmla="*/ 408147 h 452011"/>
                <a:gd name="connsiteX26" fmla="*/ 386422 w 395706"/>
                <a:gd name="connsiteY26" fmla="*/ 411861 h 452011"/>
                <a:gd name="connsiteX27" fmla="*/ 395706 w 395706"/>
                <a:gd name="connsiteY27" fmla="*/ 392178 h 452011"/>
                <a:gd name="connsiteX28" fmla="*/ 393849 w 395706"/>
                <a:gd name="connsiteY28" fmla="*/ 391064 h 452011"/>
                <a:gd name="connsiteX29" fmla="*/ 376952 w 395706"/>
                <a:gd name="connsiteY29" fmla="*/ 398306 h 452011"/>
                <a:gd name="connsiteX30" fmla="*/ 339813 w 395706"/>
                <a:gd name="connsiteY30" fmla="*/ 408147 h 452011"/>
                <a:gd name="connsiteX31" fmla="*/ 312703 w 395706"/>
                <a:gd name="connsiteY31" fmla="*/ 410190 h 452011"/>
                <a:gd name="connsiteX32" fmla="*/ 213915 w 395706"/>
                <a:gd name="connsiteY32" fmla="*/ 400534 h 452011"/>
                <a:gd name="connsiteX33" fmla="*/ 176220 w 395706"/>
                <a:gd name="connsiteY33" fmla="*/ 385122 h 45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95706" h="452011">
                  <a:moveTo>
                    <a:pt x="176220" y="385122"/>
                  </a:moveTo>
                  <a:cubicBezTo>
                    <a:pt x="168978" y="380480"/>
                    <a:pt x="161736" y="375466"/>
                    <a:pt x="153752" y="372495"/>
                  </a:cubicBezTo>
                  <a:cubicBezTo>
                    <a:pt x="129983" y="363953"/>
                    <a:pt x="110300" y="349655"/>
                    <a:pt x="91731" y="333129"/>
                  </a:cubicBezTo>
                  <a:cubicBezTo>
                    <a:pt x="84861" y="327001"/>
                    <a:pt x="79104" y="320130"/>
                    <a:pt x="76133" y="310846"/>
                  </a:cubicBezTo>
                  <a:cubicBezTo>
                    <a:pt x="73348" y="302118"/>
                    <a:pt x="69263" y="293762"/>
                    <a:pt x="64620" y="285777"/>
                  </a:cubicBezTo>
                  <a:cubicBezTo>
                    <a:pt x="54593" y="268508"/>
                    <a:pt x="49208" y="249568"/>
                    <a:pt x="45680" y="230256"/>
                  </a:cubicBezTo>
                  <a:cubicBezTo>
                    <a:pt x="40295" y="201474"/>
                    <a:pt x="40481" y="172692"/>
                    <a:pt x="49579" y="144653"/>
                  </a:cubicBezTo>
                  <a:cubicBezTo>
                    <a:pt x="56079" y="124784"/>
                    <a:pt x="63135" y="105101"/>
                    <a:pt x="68891" y="85046"/>
                  </a:cubicBezTo>
                  <a:cubicBezTo>
                    <a:pt x="73905" y="67034"/>
                    <a:pt x="80218" y="49951"/>
                    <a:pt x="92845" y="35281"/>
                  </a:cubicBezTo>
                  <a:cubicBezTo>
                    <a:pt x="84489" y="23026"/>
                    <a:pt x="76876" y="10770"/>
                    <a:pt x="66849" y="0"/>
                  </a:cubicBezTo>
                  <a:cubicBezTo>
                    <a:pt x="62763" y="6128"/>
                    <a:pt x="59050" y="11141"/>
                    <a:pt x="55893" y="16341"/>
                  </a:cubicBezTo>
                  <a:cubicBezTo>
                    <a:pt x="42709" y="37881"/>
                    <a:pt x="32124" y="60721"/>
                    <a:pt x="24140" y="84860"/>
                  </a:cubicBezTo>
                  <a:cubicBezTo>
                    <a:pt x="19312" y="99530"/>
                    <a:pt x="15598" y="114385"/>
                    <a:pt x="11141" y="129055"/>
                  </a:cubicBezTo>
                  <a:cubicBezTo>
                    <a:pt x="1671" y="160065"/>
                    <a:pt x="0" y="191818"/>
                    <a:pt x="0" y="223943"/>
                  </a:cubicBezTo>
                  <a:cubicBezTo>
                    <a:pt x="0" y="241398"/>
                    <a:pt x="4457" y="257924"/>
                    <a:pt x="8727" y="274636"/>
                  </a:cubicBezTo>
                  <a:cubicBezTo>
                    <a:pt x="15412" y="301004"/>
                    <a:pt x="25254" y="325887"/>
                    <a:pt x="41409" y="347984"/>
                  </a:cubicBezTo>
                  <a:cubicBezTo>
                    <a:pt x="44751" y="352440"/>
                    <a:pt x="48651" y="356526"/>
                    <a:pt x="51251" y="361353"/>
                  </a:cubicBezTo>
                  <a:cubicBezTo>
                    <a:pt x="65734" y="387350"/>
                    <a:pt x="89503" y="402577"/>
                    <a:pt x="114385" y="416318"/>
                  </a:cubicBezTo>
                  <a:cubicBezTo>
                    <a:pt x="135183" y="427831"/>
                    <a:pt x="158023" y="433030"/>
                    <a:pt x="181420" y="435444"/>
                  </a:cubicBezTo>
                  <a:cubicBezTo>
                    <a:pt x="201660" y="437487"/>
                    <a:pt x="221529" y="441386"/>
                    <a:pt x="241398" y="445843"/>
                  </a:cubicBezTo>
                  <a:cubicBezTo>
                    <a:pt x="254025" y="448628"/>
                    <a:pt x="266837" y="450113"/>
                    <a:pt x="279836" y="449928"/>
                  </a:cubicBezTo>
                  <a:cubicBezTo>
                    <a:pt x="292834" y="449742"/>
                    <a:pt x="305832" y="449371"/>
                    <a:pt x="318459" y="451413"/>
                  </a:cubicBezTo>
                  <a:cubicBezTo>
                    <a:pt x="327001" y="452713"/>
                    <a:pt x="334057" y="451970"/>
                    <a:pt x="341485" y="448442"/>
                  </a:cubicBezTo>
                  <a:cubicBezTo>
                    <a:pt x="345384" y="446585"/>
                    <a:pt x="349284" y="444914"/>
                    <a:pt x="352998" y="443243"/>
                  </a:cubicBezTo>
                  <a:cubicBezTo>
                    <a:pt x="356897" y="434516"/>
                    <a:pt x="360796" y="426159"/>
                    <a:pt x="364510" y="417803"/>
                  </a:cubicBezTo>
                  <a:cubicBezTo>
                    <a:pt x="366553" y="413161"/>
                    <a:pt x="369338" y="408519"/>
                    <a:pt x="374723" y="408147"/>
                  </a:cubicBezTo>
                  <a:cubicBezTo>
                    <a:pt x="378437" y="407962"/>
                    <a:pt x="382151" y="410561"/>
                    <a:pt x="386422" y="411861"/>
                  </a:cubicBezTo>
                  <a:cubicBezTo>
                    <a:pt x="389579" y="405176"/>
                    <a:pt x="392735" y="398677"/>
                    <a:pt x="395706" y="392178"/>
                  </a:cubicBezTo>
                  <a:cubicBezTo>
                    <a:pt x="394778" y="391621"/>
                    <a:pt x="394035" y="390878"/>
                    <a:pt x="393849" y="391064"/>
                  </a:cubicBezTo>
                  <a:cubicBezTo>
                    <a:pt x="388279" y="393478"/>
                    <a:pt x="382522" y="395706"/>
                    <a:pt x="376952" y="398306"/>
                  </a:cubicBezTo>
                  <a:cubicBezTo>
                    <a:pt x="365067" y="403877"/>
                    <a:pt x="352812" y="407590"/>
                    <a:pt x="339813" y="408147"/>
                  </a:cubicBezTo>
                  <a:cubicBezTo>
                    <a:pt x="330715" y="408705"/>
                    <a:pt x="321616" y="410004"/>
                    <a:pt x="312703" y="410190"/>
                  </a:cubicBezTo>
                  <a:cubicBezTo>
                    <a:pt x="279464" y="410933"/>
                    <a:pt x="246411" y="408890"/>
                    <a:pt x="213915" y="400534"/>
                  </a:cubicBezTo>
                  <a:cubicBezTo>
                    <a:pt x="200360" y="397192"/>
                    <a:pt x="187733" y="392549"/>
                    <a:pt x="176220" y="385122"/>
                  </a:cubicBezTo>
                  <a:close/>
                </a:path>
              </a:pathLst>
            </a:custGeom>
            <a:solidFill>
              <a:srgbClr val="F7FAEC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0" name="Полилиния: фигура 1389">
              <a:extLst>
                <a:ext uri="{FF2B5EF4-FFF2-40B4-BE49-F238E27FC236}">
                  <a16:creationId xmlns:a16="http://schemas.microsoft.com/office/drawing/2014/main" id="{267B7450-FB4A-3C26-0173-5285952876F2}"/>
                </a:ext>
              </a:extLst>
            </p:cNvPr>
            <p:cNvSpPr/>
            <p:nvPr/>
          </p:nvSpPr>
          <p:spPr>
            <a:xfrm>
              <a:off x="11558033" y="3919804"/>
              <a:ext cx="171392" cy="38466"/>
            </a:xfrm>
            <a:custGeom>
              <a:avLst/>
              <a:gdLst>
                <a:gd name="connsiteX0" fmla="*/ 122741 w 171392"/>
                <a:gd name="connsiteY0" fmla="*/ 38252 h 38466"/>
                <a:gd name="connsiteX1" fmla="*/ 168236 w 171392"/>
                <a:gd name="connsiteY1" fmla="*/ 33981 h 38466"/>
                <a:gd name="connsiteX2" fmla="*/ 171392 w 171392"/>
                <a:gd name="connsiteY2" fmla="*/ 31382 h 38466"/>
                <a:gd name="connsiteX3" fmla="*/ 167121 w 171392"/>
                <a:gd name="connsiteY3" fmla="*/ 19869 h 38466"/>
                <a:gd name="connsiteX4" fmla="*/ 150409 w 171392"/>
                <a:gd name="connsiteY4" fmla="*/ 24325 h 38466"/>
                <a:gd name="connsiteX5" fmla="*/ 136668 w 171392"/>
                <a:gd name="connsiteY5" fmla="*/ 16526 h 38466"/>
                <a:gd name="connsiteX6" fmla="*/ 129798 w 171392"/>
                <a:gd name="connsiteY6" fmla="*/ 25811 h 38466"/>
                <a:gd name="connsiteX7" fmla="*/ 118285 w 171392"/>
                <a:gd name="connsiteY7" fmla="*/ 25440 h 38466"/>
                <a:gd name="connsiteX8" fmla="*/ 117356 w 171392"/>
                <a:gd name="connsiteY8" fmla="*/ 16712 h 38466"/>
                <a:gd name="connsiteX9" fmla="*/ 80033 w 171392"/>
                <a:gd name="connsiteY9" fmla="*/ 21726 h 38466"/>
                <a:gd name="connsiteX10" fmla="*/ 48094 w 171392"/>
                <a:gd name="connsiteY10" fmla="*/ 12627 h 38466"/>
                <a:gd name="connsiteX11" fmla="*/ 4828 w 171392"/>
                <a:gd name="connsiteY11" fmla="*/ 0 h 38466"/>
                <a:gd name="connsiteX12" fmla="*/ 0 w 171392"/>
                <a:gd name="connsiteY12" fmla="*/ 12256 h 38466"/>
                <a:gd name="connsiteX13" fmla="*/ 21726 w 171392"/>
                <a:gd name="connsiteY13" fmla="*/ 13555 h 38466"/>
                <a:gd name="connsiteX14" fmla="*/ 26368 w 171392"/>
                <a:gd name="connsiteY14" fmla="*/ 20612 h 38466"/>
                <a:gd name="connsiteX15" fmla="*/ 40481 w 171392"/>
                <a:gd name="connsiteY15" fmla="*/ 27297 h 38466"/>
                <a:gd name="connsiteX16" fmla="*/ 64620 w 171392"/>
                <a:gd name="connsiteY16" fmla="*/ 30453 h 38466"/>
                <a:gd name="connsiteX17" fmla="*/ 73533 w 171392"/>
                <a:gd name="connsiteY17" fmla="*/ 32310 h 38466"/>
                <a:gd name="connsiteX18" fmla="*/ 111600 w 171392"/>
                <a:gd name="connsiteY18" fmla="*/ 38067 h 38466"/>
                <a:gd name="connsiteX19" fmla="*/ 122741 w 171392"/>
                <a:gd name="connsiteY19" fmla="*/ 38252 h 38466"/>
                <a:gd name="connsiteX20" fmla="*/ 94888 w 171392"/>
                <a:gd name="connsiteY20" fmla="*/ 31753 h 38466"/>
                <a:gd name="connsiteX21" fmla="*/ 90988 w 171392"/>
                <a:gd name="connsiteY21" fmla="*/ 27297 h 38466"/>
                <a:gd name="connsiteX22" fmla="*/ 97487 w 171392"/>
                <a:gd name="connsiteY22" fmla="*/ 23583 h 38466"/>
                <a:gd name="connsiteX23" fmla="*/ 104544 w 171392"/>
                <a:gd name="connsiteY23" fmla="*/ 28225 h 38466"/>
                <a:gd name="connsiteX24" fmla="*/ 94888 w 171392"/>
                <a:gd name="connsiteY24" fmla="*/ 31753 h 38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71392" h="38466">
                  <a:moveTo>
                    <a:pt x="122741" y="38252"/>
                  </a:moveTo>
                  <a:cubicBezTo>
                    <a:pt x="138154" y="39552"/>
                    <a:pt x="153009" y="34538"/>
                    <a:pt x="168236" y="33981"/>
                  </a:cubicBezTo>
                  <a:cubicBezTo>
                    <a:pt x="169164" y="33981"/>
                    <a:pt x="169907" y="32496"/>
                    <a:pt x="171392" y="31382"/>
                  </a:cubicBezTo>
                  <a:cubicBezTo>
                    <a:pt x="169907" y="27297"/>
                    <a:pt x="168236" y="22840"/>
                    <a:pt x="167121" y="19869"/>
                  </a:cubicBezTo>
                  <a:cubicBezTo>
                    <a:pt x="158394" y="13555"/>
                    <a:pt x="155609" y="22654"/>
                    <a:pt x="150409" y="24325"/>
                  </a:cubicBezTo>
                  <a:cubicBezTo>
                    <a:pt x="145767" y="21726"/>
                    <a:pt x="141310" y="19126"/>
                    <a:pt x="136668" y="16526"/>
                  </a:cubicBezTo>
                  <a:cubicBezTo>
                    <a:pt x="133883" y="20426"/>
                    <a:pt x="132397" y="23768"/>
                    <a:pt x="129798" y="25811"/>
                  </a:cubicBezTo>
                  <a:cubicBezTo>
                    <a:pt x="126269" y="28411"/>
                    <a:pt x="121999" y="29153"/>
                    <a:pt x="118285" y="25440"/>
                  </a:cubicBezTo>
                  <a:cubicBezTo>
                    <a:pt x="117913" y="22468"/>
                    <a:pt x="117728" y="19683"/>
                    <a:pt x="117356" y="16712"/>
                  </a:cubicBezTo>
                  <a:cubicBezTo>
                    <a:pt x="103801" y="16526"/>
                    <a:pt x="90988" y="13927"/>
                    <a:pt x="80033" y="21726"/>
                  </a:cubicBezTo>
                  <a:cubicBezTo>
                    <a:pt x="65734" y="13184"/>
                    <a:pt x="65734" y="13370"/>
                    <a:pt x="48094" y="12627"/>
                  </a:cubicBezTo>
                  <a:cubicBezTo>
                    <a:pt x="32682" y="12070"/>
                    <a:pt x="18569" y="6685"/>
                    <a:pt x="4828" y="0"/>
                  </a:cubicBezTo>
                  <a:cubicBezTo>
                    <a:pt x="3157" y="4271"/>
                    <a:pt x="1300" y="8727"/>
                    <a:pt x="0" y="12256"/>
                  </a:cubicBezTo>
                  <a:cubicBezTo>
                    <a:pt x="6871" y="20983"/>
                    <a:pt x="13927" y="10770"/>
                    <a:pt x="21726" y="13555"/>
                  </a:cubicBezTo>
                  <a:cubicBezTo>
                    <a:pt x="23026" y="15598"/>
                    <a:pt x="24697" y="18198"/>
                    <a:pt x="26368" y="20612"/>
                  </a:cubicBezTo>
                  <a:cubicBezTo>
                    <a:pt x="29896" y="25625"/>
                    <a:pt x="35467" y="28968"/>
                    <a:pt x="40481" y="27297"/>
                  </a:cubicBezTo>
                  <a:cubicBezTo>
                    <a:pt x="49579" y="24325"/>
                    <a:pt x="56821" y="26182"/>
                    <a:pt x="64620" y="30453"/>
                  </a:cubicBezTo>
                  <a:cubicBezTo>
                    <a:pt x="67220" y="31939"/>
                    <a:pt x="70562" y="31939"/>
                    <a:pt x="73533" y="32310"/>
                  </a:cubicBezTo>
                  <a:cubicBezTo>
                    <a:pt x="86346" y="33610"/>
                    <a:pt x="99159" y="33610"/>
                    <a:pt x="111600" y="38067"/>
                  </a:cubicBezTo>
                  <a:cubicBezTo>
                    <a:pt x="114942" y="38809"/>
                    <a:pt x="119028" y="37881"/>
                    <a:pt x="122741" y="38252"/>
                  </a:cubicBezTo>
                  <a:close/>
                  <a:moveTo>
                    <a:pt x="94888" y="31753"/>
                  </a:moveTo>
                  <a:cubicBezTo>
                    <a:pt x="93402" y="31753"/>
                    <a:pt x="90988" y="28782"/>
                    <a:pt x="90988" y="27297"/>
                  </a:cubicBezTo>
                  <a:cubicBezTo>
                    <a:pt x="90988" y="23211"/>
                    <a:pt x="94516" y="23026"/>
                    <a:pt x="97487" y="23583"/>
                  </a:cubicBezTo>
                  <a:cubicBezTo>
                    <a:pt x="99344" y="23954"/>
                    <a:pt x="100830" y="25625"/>
                    <a:pt x="104544" y="28225"/>
                  </a:cubicBezTo>
                  <a:cubicBezTo>
                    <a:pt x="99716" y="29896"/>
                    <a:pt x="97302" y="31753"/>
                    <a:pt x="94888" y="31753"/>
                  </a:cubicBezTo>
                  <a:close/>
                </a:path>
              </a:pathLst>
            </a:custGeom>
            <a:solidFill>
              <a:srgbClr val="FFB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1" name="Полилиния: фигура 1390">
              <a:extLst>
                <a:ext uri="{FF2B5EF4-FFF2-40B4-BE49-F238E27FC236}">
                  <a16:creationId xmlns:a16="http://schemas.microsoft.com/office/drawing/2014/main" id="{6191785E-1DDF-FDAB-4BA2-040FC3AFF2C5}"/>
                </a:ext>
              </a:extLst>
            </p:cNvPr>
            <p:cNvSpPr/>
            <p:nvPr/>
          </p:nvSpPr>
          <p:spPr>
            <a:xfrm>
              <a:off x="11878163" y="3595045"/>
              <a:ext cx="228169" cy="155838"/>
            </a:xfrm>
            <a:custGeom>
              <a:avLst/>
              <a:gdLst>
                <a:gd name="connsiteX0" fmla="*/ 26368 w 228169"/>
                <a:gd name="connsiteY0" fmla="*/ 54951 h 155838"/>
                <a:gd name="connsiteX1" fmla="*/ 63692 w 228169"/>
                <a:gd name="connsiteY1" fmla="*/ 81690 h 155838"/>
                <a:gd name="connsiteX2" fmla="*/ 124227 w 228169"/>
                <a:gd name="connsiteY2" fmla="*/ 129784 h 155838"/>
                <a:gd name="connsiteX3" fmla="*/ 131283 w 228169"/>
                <a:gd name="connsiteY3" fmla="*/ 135726 h 155838"/>
                <a:gd name="connsiteX4" fmla="*/ 149667 w 228169"/>
                <a:gd name="connsiteY4" fmla="*/ 150767 h 155838"/>
                <a:gd name="connsiteX5" fmla="*/ 171392 w 228169"/>
                <a:gd name="connsiteY5" fmla="*/ 152810 h 155838"/>
                <a:gd name="connsiteX6" fmla="*/ 184391 w 228169"/>
                <a:gd name="connsiteY6" fmla="*/ 140183 h 155838"/>
                <a:gd name="connsiteX7" fmla="*/ 225428 w 228169"/>
                <a:gd name="connsiteY7" fmla="*/ 41767 h 155838"/>
                <a:gd name="connsiteX8" fmla="*/ 228028 w 228169"/>
                <a:gd name="connsiteY8" fmla="*/ 25426 h 155838"/>
                <a:gd name="connsiteX9" fmla="*/ 199246 w 228169"/>
                <a:gd name="connsiteY9" fmla="*/ 1658 h 155838"/>
                <a:gd name="connsiteX10" fmla="*/ 173992 w 228169"/>
                <a:gd name="connsiteY10" fmla="*/ 5929 h 155838"/>
                <a:gd name="connsiteX11" fmla="*/ 135740 w 228169"/>
                <a:gd name="connsiteY11" fmla="*/ 10571 h 155838"/>
                <a:gd name="connsiteX12" fmla="*/ 95445 w 228169"/>
                <a:gd name="connsiteY12" fmla="*/ 15585 h 155838"/>
                <a:gd name="connsiteX13" fmla="*/ 0 w 228169"/>
                <a:gd name="connsiteY13" fmla="*/ 28583 h 155838"/>
                <a:gd name="connsiteX14" fmla="*/ 3157 w 228169"/>
                <a:gd name="connsiteY14" fmla="*/ 36753 h 155838"/>
                <a:gd name="connsiteX15" fmla="*/ 26368 w 228169"/>
                <a:gd name="connsiteY15" fmla="*/ 54951 h 155838"/>
                <a:gd name="connsiteX16" fmla="*/ 115871 w 228169"/>
                <a:gd name="connsiteY16" fmla="*/ 101745 h 155838"/>
                <a:gd name="connsiteX17" fmla="*/ 106772 w 228169"/>
                <a:gd name="connsiteY17" fmla="*/ 93389 h 155838"/>
                <a:gd name="connsiteX18" fmla="*/ 147438 w 228169"/>
                <a:gd name="connsiteY18" fmla="*/ 102673 h 155838"/>
                <a:gd name="connsiteX19" fmla="*/ 156166 w 228169"/>
                <a:gd name="connsiteY19" fmla="*/ 108616 h 155838"/>
                <a:gd name="connsiteX20" fmla="*/ 153009 w 228169"/>
                <a:gd name="connsiteY20" fmla="*/ 111587 h 155838"/>
                <a:gd name="connsiteX21" fmla="*/ 115871 w 228169"/>
                <a:gd name="connsiteY21" fmla="*/ 101745 h 155838"/>
                <a:gd name="connsiteX22" fmla="*/ 153752 w 228169"/>
                <a:gd name="connsiteY22" fmla="*/ 132570 h 155838"/>
                <a:gd name="connsiteX23" fmla="*/ 140382 w 228169"/>
                <a:gd name="connsiteY23" fmla="*/ 127185 h 155838"/>
                <a:gd name="connsiteX24" fmla="*/ 133697 w 228169"/>
                <a:gd name="connsiteY24" fmla="*/ 120685 h 155838"/>
                <a:gd name="connsiteX25" fmla="*/ 140011 w 228169"/>
                <a:gd name="connsiteY25" fmla="*/ 119386 h 155838"/>
                <a:gd name="connsiteX26" fmla="*/ 156723 w 228169"/>
                <a:gd name="connsiteY26" fmla="*/ 125885 h 155838"/>
                <a:gd name="connsiteX27" fmla="*/ 162479 w 228169"/>
                <a:gd name="connsiteY27" fmla="*/ 131827 h 155838"/>
                <a:gd name="connsiteX28" fmla="*/ 153752 w 228169"/>
                <a:gd name="connsiteY28" fmla="*/ 132570 h 155838"/>
                <a:gd name="connsiteX29" fmla="*/ 176406 w 228169"/>
                <a:gd name="connsiteY29" fmla="*/ 100259 h 155838"/>
                <a:gd name="connsiteX30" fmla="*/ 148367 w 228169"/>
                <a:gd name="connsiteY30" fmla="*/ 91903 h 155838"/>
                <a:gd name="connsiteX31" fmla="*/ 144467 w 228169"/>
                <a:gd name="connsiteY31" fmla="*/ 86704 h 155838"/>
                <a:gd name="connsiteX32" fmla="*/ 148924 w 228169"/>
                <a:gd name="connsiteY32" fmla="*/ 84290 h 155838"/>
                <a:gd name="connsiteX33" fmla="*/ 183462 w 228169"/>
                <a:gd name="connsiteY33" fmla="*/ 95989 h 155838"/>
                <a:gd name="connsiteX34" fmla="*/ 185319 w 228169"/>
                <a:gd name="connsiteY34" fmla="*/ 100445 h 155838"/>
                <a:gd name="connsiteX35" fmla="*/ 176406 w 228169"/>
                <a:gd name="connsiteY35" fmla="*/ 100259 h 155838"/>
                <a:gd name="connsiteX36" fmla="*/ 192561 w 228169"/>
                <a:gd name="connsiteY36" fmla="*/ 76491 h 155838"/>
                <a:gd name="connsiteX37" fmla="*/ 160622 w 228169"/>
                <a:gd name="connsiteY37" fmla="*/ 73149 h 155838"/>
                <a:gd name="connsiteX38" fmla="*/ 158208 w 228169"/>
                <a:gd name="connsiteY38" fmla="*/ 67392 h 155838"/>
                <a:gd name="connsiteX39" fmla="*/ 193489 w 228169"/>
                <a:gd name="connsiteY39" fmla="*/ 69806 h 155838"/>
                <a:gd name="connsiteX40" fmla="*/ 194975 w 228169"/>
                <a:gd name="connsiteY40" fmla="*/ 74263 h 155838"/>
                <a:gd name="connsiteX41" fmla="*/ 192561 w 228169"/>
                <a:gd name="connsiteY41" fmla="*/ 76491 h 155838"/>
                <a:gd name="connsiteX42" fmla="*/ 197575 w 228169"/>
                <a:gd name="connsiteY42" fmla="*/ 27098 h 155838"/>
                <a:gd name="connsiteX43" fmla="*/ 196089 w 228169"/>
                <a:gd name="connsiteY43" fmla="*/ 36568 h 155838"/>
                <a:gd name="connsiteX44" fmla="*/ 156537 w 228169"/>
                <a:gd name="connsiteY44" fmla="*/ 45109 h 155838"/>
                <a:gd name="connsiteX45" fmla="*/ 153009 w 228169"/>
                <a:gd name="connsiteY45" fmla="*/ 44181 h 155838"/>
                <a:gd name="connsiteX46" fmla="*/ 150038 w 228169"/>
                <a:gd name="connsiteY46" fmla="*/ 38982 h 155838"/>
                <a:gd name="connsiteX47" fmla="*/ 197575 w 228169"/>
                <a:gd name="connsiteY47" fmla="*/ 27098 h 155838"/>
                <a:gd name="connsiteX48" fmla="*/ 161179 w 228169"/>
                <a:gd name="connsiteY48" fmla="*/ 20598 h 155838"/>
                <a:gd name="connsiteX49" fmla="*/ 158580 w 228169"/>
                <a:gd name="connsiteY49" fmla="*/ 25983 h 155838"/>
                <a:gd name="connsiteX50" fmla="*/ 123670 w 228169"/>
                <a:gd name="connsiteY50" fmla="*/ 35639 h 155838"/>
                <a:gd name="connsiteX51" fmla="*/ 114571 w 228169"/>
                <a:gd name="connsiteY51" fmla="*/ 32111 h 155838"/>
                <a:gd name="connsiteX52" fmla="*/ 161179 w 228169"/>
                <a:gd name="connsiteY52" fmla="*/ 20598 h 155838"/>
                <a:gd name="connsiteX53" fmla="*/ 104358 w 228169"/>
                <a:gd name="connsiteY53" fmla="*/ 57551 h 155838"/>
                <a:gd name="connsiteX54" fmla="*/ 145767 w 228169"/>
                <a:gd name="connsiteY54" fmla="*/ 60336 h 155838"/>
                <a:gd name="connsiteX55" fmla="*/ 150409 w 228169"/>
                <a:gd name="connsiteY55" fmla="*/ 64793 h 155838"/>
                <a:gd name="connsiteX56" fmla="*/ 146324 w 228169"/>
                <a:gd name="connsiteY56" fmla="*/ 66835 h 155838"/>
                <a:gd name="connsiteX57" fmla="*/ 100459 w 228169"/>
                <a:gd name="connsiteY57" fmla="*/ 62193 h 155838"/>
                <a:gd name="connsiteX58" fmla="*/ 104358 w 228169"/>
                <a:gd name="connsiteY58" fmla="*/ 57551 h 155838"/>
                <a:gd name="connsiteX59" fmla="*/ 99530 w 228169"/>
                <a:gd name="connsiteY59" fmla="*/ 74449 h 155838"/>
                <a:gd name="connsiteX60" fmla="*/ 101016 w 228169"/>
                <a:gd name="connsiteY60" fmla="*/ 78905 h 155838"/>
                <a:gd name="connsiteX61" fmla="*/ 96745 w 228169"/>
                <a:gd name="connsiteY61" fmla="*/ 80948 h 155838"/>
                <a:gd name="connsiteX62" fmla="*/ 78176 w 228169"/>
                <a:gd name="connsiteY62" fmla="*/ 73520 h 155838"/>
                <a:gd name="connsiteX63" fmla="*/ 68334 w 228169"/>
                <a:gd name="connsiteY63" fmla="*/ 68878 h 155838"/>
                <a:gd name="connsiteX64" fmla="*/ 64249 w 228169"/>
                <a:gd name="connsiteY64" fmla="*/ 63121 h 155838"/>
                <a:gd name="connsiteX65" fmla="*/ 77804 w 228169"/>
                <a:gd name="connsiteY65" fmla="*/ 65350 h 155838"/>
                <a:gd name="connsiteX66" fmla="*/ 99530 w 228169"/>
                <a:gd name="connsiteY66" fmla="*/ 74449 h 155838"/>
                <a:gd name="connsiteX67" fmla="*/ 84118 w 228169"/>
                <a:gd name="connsiteY67" fmla="*/ 35082 h 155838"/>
                <a:gd name="connsiteX68" fmla="*/ 81704 w 228169"/>
                <a:gd name="connsiteY68" fmla="*/ 36939 h 155838"/>
                <a:gd name="connsiteX69" fmla="*/ 47722 w 228169"/>
                <a:gd name="connsiteY69" fmla="*/ 35639 h 155838"/>
                <a:gd name="connsiteX70" fmla="*/ 46794 w 228169"/>
                <a:gd name="connsiteY70" fmla="*/ 32482 h 155838"/>
                <a:gd name="connsiteX71" fmla="*/ 84118 w 228169"/>
                <a:gd name="connsiteY71" fmla="*/ 35082 h 155838"/>
                <a:gd name="connsiteX72" fmla="*/ 45309 w 228169"/>
                <a:gd name="connsiteY72" fmla="*/ 44924 h 155838"/>
                <a:gd name="connsiteX73" fmla="*/ 19497 w 228169"/>
                <a:gd name="connsiteY73" fmla="*/ 40096 h 155838"/>
                <a:gd name="connsiteX74" fmla="*/ 45309 w 228169"/>
                <a:gd name="connsiteY74" fmla="*/ 44924 h 155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228169" h="155838">
                  <a:moveTo>
                    <a:pt x="26368" y="54951"/>
                  </a:moveTo>
                  <a:cubicBezTo>
                    <a:pt x="40109" y="62379"/>
                    <a:pt x="51993" y="71849"/>
                    <a:pt x="63692" y="81690"/>
                  </a:cubicBezTo>
                  <a:cubicBezTo>
                    <a:pt x="83375" y="98403"/>
                    <a:pt x="101758" y="116600"/>
                    <a:pt x="124227" y="129784"/>
                  </a:cubicBezTo>
                  <a:cubicBezTo>
                    <a:pt x="126827" y="131270"/>
                    <a:pt x="129055" y="133498"/>
                    <a:pt x="131283" y="135726"/>
                  </a:cubicBezTo>
                  <a:cubicBezTo>
                    <a:pt x="136854" y="141483"/>
                    <a:pt x="143910" y="145568"/>
                    <a:pt x="149667" y="150767"/>
                  </a:cubicBezTo>
                  <a:cubicBezTo>
                    <a:pt x="157280" y="157638"/>
                    <a:pt x="163593" y="156709"/>
                    <a:pt x="171392" y="152810"/>
                  </a:cubicBezTo>
                  <a:cubicBezTo>
                    <a:pt x="177149" y="150024"/>
                    <a:pt x="181048" y="145568"/>
                    <a:pt x="184391" y="140183"/>
                  </a:cubicBezTo>
                  <a:cubicBezTo>
                    <a:pt x="203517" y="109730"/>
                    <a:pt x="214658" y="75748"/>
                    <a:pt x="225428" y="41767"/>
                  </a:cubicBezTo>
                  <a:cubicBezTo>
                    <a:pt x="227099" y="36568"/>
                    <a:pt x="227471" y="30811"/>
                    <a:pt x="228028" y="25426"/>
                  </a:cubicBezTo>
                  <a:cubicBezTo>
                    <a:pt x="229699" y="7043"/>
                    <a:pt x="216329" y="-4470"/>
                    <a:pt x="199246" y="1658"/>
                  </a:cubicBezTo>
                  <a:cubicBezTo>
                    <a:pt x="190890" y="4629"/>
                    <a:pt x="182534" y="5186"/>
                    <a:pt x="173992" y="5929"/>
                  </a:cubicBezTo>
                  <a:cubicBezTo>
                    <a:pt x="161179" y="7229"/>
                    <a:pt x="148367" y="8900"/>
                    <a:pt x="135740" y="10571"/>
                  </a:cubicBezTo>
                  <a:cubicBezTo>
                    <a:pt x="122370" y="12242"/>
                    <a:pt x="109000" y="15028"/>
                    <a:pt x="95445" y="15585"/>
                  </a:cubicBezTo>
                  <a:cubicBezTo>
                    <a:pt x="64063" y="17070"/>
                    <a:pt x="33424" y="23384"/>
                    <a:pt x="0" y="28583"/>
                  </a:cubicBezTo>
                  <a:cubicBezTo>
                    <a:pt x="1486" y="32668"/>
                    <a:pt x="1671" y="35639"/>
                    <a:pt x="3157" y="36753"/>
                  </a:cubicBezTo>
                  <a:cubicBezTo>
                    <a:pt x="10584" y="43252"/>
                    <a:pt x="17826" y="50309"/>
                    <a:pt x="26368" y="54951"/>
                  </a:cubicBezTo>
                  <a:close/>
                  <a:moveTo>
                    <a:pt x="115871" y="101745"/>
                  </a:moveTo>
                  <a:cubicBezTo>
                    <a:pt x="111971" y="100631"/>
                    <a:pt x="107143" y="100074"/>
                    <a:pt x="106772" y="93389"/>
                  </a:cubicBezTo>
                  <a:cubicBezTo>
                    <a:pt x="121256" y="92832"/>
                    <a:pt x="134069" y="98774"/>
                    <a:pt x="147438" y="102673"/>
                  </a:cubicBezTo>
                  <a:cubicBezTo>
                    <a:pt x="150595" y="103602"/>
                    <a:pt x="153195" y="106573"/>
                    <a:pt x="156166" y="108616"/>
                  </a:cubicBezTo>
                  <a:cubicBezTo>
                    <a:pt x="154494" y="110287"/>
                    <a:pt x="153566" y="111772"/>
                    <a:pt x="153009" y="111587"/>
                  </a:cubicBezTo>
                  <a:cubicBezTo>
                    <a:pt x="140568" y="108430"/>
                    <a:pt x="128126" y="105273"/>
                    <a:pt x="115871" y="101745"/>
                  </a:cubicBezTo>
                  <a:close/>
                  <a:moveTo>
                    <a:pt x="153752" y="132570"/>
                  </a:moveTo>
                  <a:cubicBezTo>
                    <a:pt x="149295" y="130713"/>
                    <a:pt x="144653" y="129413"/>
                    <a:pt x="140382" y="127185"/>
                  </a:cubicBezTo>
                  <a:cubicBezTo>
                    <a:pt x="137968" y="125885"/>
                    <a:pt x="136297" y="123285"/>
                    <a:pt x="133697" y="120685"/>
                  </a:cubicBezTo>
                  <a:cubicBezTo>
                    <a:pt x="136668" y="119943"/>
                    <a:pt x="138711" y="118829"/>
                    <a:pt x="140011" y="119386"/>
                  </a:cubicBezTo>
                  <a:cubicBezTo>
                    <a:pt x="145767" y="121242"/>
                    <a:pt x="151338" y="123285"/>
                    <a:pt x="156723" y="125885"/>
                  </a:cubicBezTo>
                  <a:cubicBezTo>
                    <a:pt x="159137" y="126999"/>
                    <a:pt x="161365" y="129413"/>
                    <a:pt x="162479" y="131827"/>
                  </a:cubicBezTo>
                  <a:cubicBezTo>
                    <a:pt x="163593" y="133870"/>
                    <a:pt x="158765" y="134612"/>
                    <a:pt x="153752" y="132570"/>
                  </a:cubicBezTo>
                  <a:close/>
                  <a:moveTo>
                    <a:pt x="176406" y="100259"/>
                  </a:moveTo>
                  <a:cubicBezTo>
                    <a:pt x="167307" y="96546"/>
                    <a:pt x="158394" y="93018"/>
                    <a:pt x="148367" y="91903"/>
                  </a:cubicBezTo>
                  <a:cubicBezTo>
                    <a:pt x="146881" y="91718"/>
                    <a:pt x="145767" y="88561"/>
                    <a:pt x="144467" y="86704"/>
                  </a:cubicBezTo>
                  <a:cubicBezTo>
                    <a:pt x="145953" y="85961"/>
                    <a:pt x="147624" y="84104"/>
                    <a:pt x="148924" y="84290"/>
                  </a:cubicBezTo>
                  <a:cubicBezTo>
                    <a:pt x="161179" y="85961"/>
                    <a:pt x="172878" y="89118"/>
                    <a:pt x="183462" y="95989"/>
                  </a:cubicBezTo>
                  <a:cubicBezTo>
                    <a:pt x="184205" y="96546"/>
                    <a:pt x="184391" y="98031"/>
                    <a:pt x="185319" y="100445"/>
                  </a:cubicBezTo>
                  <a:cubicBezTo>
                    <a:pt x="182162" y="100445"/>
                    <a:pt x="179006" y="101374"/>
                    <a:pt x="176406" y="100259"/>
                  </a:cubicBezTo>
                  <a:close/>
                  <a:moveTo>
                    <a:pt x="192561" y="76491"/>
                  </a:moveTo>
                  <a:cubicBezTo>
                    <a:pt x="181977" y="75563"/>
                    <a:pt x="171207" y="74449"/>
                    <a:pt x="160622" y="73149"/>
                  </a:cubicBezTo>
                  <a:cubicBezTo>
                    <a:pt x="160065" y="73149"/>
                    <a:pt x="159694" y="71106"/>
                    <a:pt x="158208" y="67392"/>
                  </a:cubicBezTo>
                  <a:cubicBezTo>
                    <a:pt x="171207" y="67207"/>
                    <a:pt x="182534" y="64978"/>
                    <a:pt x="193489" y="69806"/>
                  </a:cubicBezTo>
                  <a:cubicBezTo>
                    <a:pt x="194418" y="70178"/>
                    <a:pt x="194975" y="72777"/>
                    <a:pt x="194975" y="74263"/>
                  </a:cubicBezTo>
                  <a:cubicBezTo>
                    <a:pt x="194975" y="75006"/>
                    <a:pt x="193304" y="76677"/>
                    <a:pt x="192561" y="76491"/>
                  </a:cubicBezTo>
                  <a:close/>
                  <a:moveTo>
                    <a:pt x="197575" y="27098"/>
                  </a:moveTo>
                  <a:cubicBezTo>
                    <a:pt x="202403" y="32297"/>
                    <a:pt x="199617" y="35639"/>
                    <a:pt x="196089" y="36568"/>
                  </a:cubicBezTo>
                  <a:cubicBezTo>
                    <a:pt x="183091" y="39910"/>
                    <a:pt x="169721" y="42324"/>
                    <a:pt x="156537" y="45109"/>
                  </a:cubicBezTo>
                  <a:cubicBezTo>
                    <a:pt x="155423" y="45295"/>
                    <a:pt x="153752" y="44924"/>
                    <a:pt x="153009" y="44181"/>
                  </a:cubicBezTo>
                  <a:cubicBezTo>
                    <a:pt x="151895" y="43067"/>
                    <a:pt x="151338" y="41396"/>
                    <a:pt x="150038" y="38982"/>
                  </a:cubicBezTo>
                  <a:cubicBezTo>
                    <a:pt x="166193" y="32854"/>
                    <a:pt x="182905" y="32482"/>
                    <a:pt x="197575" y="27098"/>
                  </a:cubicBezTo>
                  <a:close/>
                  <a:moveTo>
                    <a:pt x="161179" y="20598"/>
                  </a:moveTo>
                  <a:cubicBezTo>
                    <a:pt x="160065" y="23012"/>
                    <a:pt x="159694" y="25612"/>
                    <a:pt x="158580" y="25983"/>
                  </a:cubicBezTo>
                  <a:cubicBezTo>
                    <a:pt x="147067" y="29326"/>
                    <a:pt x="135183" y="32482"/>
                    <a:pt x="123670" y="35639"/>
                  </a:cubicBezTo>
                  <a:cubicBezTo>
                    <a:pt x="120513" y="36382"/>
                    <a:pt x="117913" y="35639"/>
                    <a:pt x="114571" y="32111"/>
                  </a:cubicBezTo>
                  <a:cubicBezTo>
                    <a:pt x="129426" y="23384"/>
                    <a:pt x="143167" y="16142"/>
                    <a:pt x="161179" y="20598"/>
                  </a:cubicBezTo>
                  <a:close/>
                  <a:moveTo>
                    <a:pt x="104358" y="57551"/>
                  </a:moveTo>
                  <a:cubicBezTo>
                    <a:pt x="118285" y="55694"/>
                    <a:pt x="132212" y="57179"/>
                    <a:pt x="145767" y="60336"/>
                  </a:cubicBezTo>
                  <a:cubicBezTo>
                    <a:pt x="147438" y="60707"/>
                    <a:pt x="148738" y="63121"/>
                    <a:pt x="150409" y="64793"/>
                  </a:cubicBezTo>
                  <a:cubicBezTo>
                    <a:pt x="148367" y="65907"/>
                    <a:pt x="147253" y="67021"/>
                    <a:pt x="146324" y="66835"/>
                  </a:cubicBezTo>
                  <a:cubicBezTo>
                    <a:pt x="131469" y="65350"/>
                    <a:pt x="116614" y="63864"/>
                    <a:pt x="100459" y="62193"/>
                  </a:cubicBezTo>
                  <a:cubicBezTo>
                    <a:pt x="102501" y="59779"/>
                    <a:pt x="103244" y="57736"/>
                    <a:pt x="104358" y="57551"/>
                  </a:cubicBezTo>
                  <a:close/>
                  <a:moveTo>
                    <a:pt x="99530" y="74449"/>
                  </a:moveTo>
                  <a:cubicBezTo>
                    <a:pt x="100644" y="75006"/>
                    <a:pt x="101387" y="77791"/>
                    <a:pt x="101016" y="78905"/>
                  </a:cubicBezTo>
                  <a:cubicBezTo>
                    <a:pt x="100644" y="80019"/>
                    <a:pt x="97859" y="81319"/>
                    <a:pt x="96745" y="80948"/>
                  </a:cubicBezTo>
                  <a:cubicBezTo>
                    <a:pt x="90431" y="78719"/>
                    <a:pt x="84304" y="76120"/>
                    <a:pt x="78176" y="73520"/>
                  </a:cubicBezTo>
                  <a:cubicBezTo>
                    <a:pt x="74833" y="72035"/>
                    <a:pt x="71491" y="70735"/>
                    <a:pt x="68334" y="68878"/>
                  </a:cubicBezTo>
                  <a:cubicBezTo>
                    <a:pt x="67034" y="68135"/>
                    <a:pt x="66292" y="66278"/>
                    <a:pt x="64249" y="63121"/>
                  </a:cubicBezTo>
                  <a:cubicBezTo>
                    <a:pt x="69820" y="64050"/>
                    <a:pt x="74091" y="64050"/>
                    <a:pt x="77804" y="65350"/>
                  </a:cubicBezTo>
                  <a:cubicBezTo>
                    <a:pt x="85232" y="67949"/>
                    <a:pt x="92474" y="71106"/>
                    <a:pt x="99530" y="74449"/>
                  </a:cubicBezTo>
                  <a:close/>
                  <a:moveTo>
                    <a:pt x="84118" y="35082"/>
                  </a:moveTo>
                  <a:cubicBezTo>
                    <a:pt x="83375" y="35825"/>
                    <a:pt x="82447" y="37125"/>
                    <a:pt x="81704" y="36939"/>
                  </a:cubicBezTo>
                  <a:cubicBezTo>
                    <a:pt x="70377" y="35082"/>
                    <a:pt x="58864" y="39539"/>
                    <a:pt x="47722" y="35639"/>
                  </a:cubicBezTo>
                  <a:cubicBezTo>
                    <a:pt x="47351" y="35454"/>
                    <a:pt x="47351" y="34525"/>
                    <a:pt x="46794" y="32482"/>
                  </a:cubicBezTo>
                  <a:cubicBezTo>
                    <a:pt x="68334" y="24869"/>
                    <a:pt x="75762" y="25426"/>
                    <a:pt x="84118" y="35082"/>
                  </a:cubicBezTo>
                  <a:close/>
                  <a:moveTo>
                    <a:pt x="45309" y="44924"/>
                  </a:moveTo>
                  <a:cubicBezTo>
                    <a:pt x="27668" y="45481"/>
                    <a:pt x="27668" y="45481"/>
                    <a:pt x="19497" y="40096"/>
                  </a:cubicBezTo>
                  <a:cubicBezTo>
                    <a:pt x="29525" y="34154"/>
                    <a:pt x="29896" y="34154"/>
                    <a:pt x="45309" y="44924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2" name="Полилиния: фигура 1391">
              <a:extLst>
                <a:ext uri="{FF2B5EF4-FFF2-40B4-BE49-F238E27FC236}">
                  <a16:creationId xmlns:a16="http://schemas.microsoft.com/office/drawing/2014/main" id="{E4A7F65A-F901-90C3-6C15-7C248149F038}"/>
                </a:ext>
              </a:extLst>
            </p:cNvPr>
            <p:cNvSpPr/>
            <p:nvPr/>
          </p:nvSpPr>
          <p:spPr>
            <a:xfrm>
              <a:off x="11543177" y="3243519"/>
              <a:ext cx="167864" cy="397377"/>
            </a:xfrm>
            <a:custGeom>
              <a:avLst/>
              <a:gdLst>
                <a:gd name="connsiteX0" fmla="*/ 142796 w 167864"/>
                <a:gd name="connsiteY0" fmla="*/ 178263 h 397377"/>
                <a:gd name="connsiteX1" fmla="*/ 134997 w 167864"/>
                <a:gd name="connsiteY1" fmla="*/ 157094 h 397377"/>
                <a:gd name="connsiteX2" fmla="*/ 122927 w 167864"/>
                <a:gd name="connsiteY2" fmla="*/ 164522 h 397377"/>
                <a:gd name="connsiteX3" fmla="*/ 101944 w 167864"/>
                <a:gd name="connsiteY3" fmla="*/ 101387 h 397377"/>
                <a:gd name="connsiteX4" fmla="*/ 99344 w 167864"/>
                <a:gd name="connsiteY4" fmla="*/ 103058 h 397377"/>
                <a:gd name="connsiteX5" fmla="*/ 88017 w 167864"/>
                <a:gd name="connsiteY5" fmla="*/ 110671 h 397377"/>
                <a:gd name="connsiteX6" fmla="*/ 82818 w 167864"/>
                <a:gd name="connsiteY6" fmla="*/ 99716 h 397377"/>
                <a:gd name="connsiteX7" fmla="*/ 54036 w 167864"/>
                <a:gd name="connsiteY7" fmla="*/ 46980 h 397377"/>
                <a:gd name="connsiteX8" fmla="*/ 49765 w 167864"/>
                <a:gd name="connsiteY8" fmla="*/ 44751 h 397377"/>
                <a:gd name="connsiteX9" fmla="*/ 35653 w 167864"/>
                <a:gd name="connsiteY9" fmla="*/ 50136 h 397377"/>
                <a:gd name="connsiteX10" fmla="*/ 0 w 167864"/>
                <a:gd name="connsiteY10" fmla="*/ 0 h 397377"/>
                <a:gd name="connsiteX11" fmla="*/ 3900 w 167864"/>
                <a:gd name="connsiteY11" fmla="*/ 22283 h 397377"/>
                <a:gd name="connsiteX12" fmla="*/ 9285 w 167864"/>
                <a:gd name="connsiteY12" fmla="*/ 51251 h 397377"/>
                <a:gd name="connsiteX13" fmla="*/ 23026 w 167864"/>
                <a:gd name="connsiteY13" fmla="*/ 129240 h 397377"/>
                <a:gd name="connsiteX14" fmla="*/ 27854 w 167864"/>
                <a:gd name="connsiteY14" fmla="*/ 140753 h 397377"/>
                <a:gd name="connsiteX15" fmla="*/ 41780 w 167864"/>
                <a:gd name="connsiteY15" fmla="*/ 111786 h 397377"/>
                <a:gd name="connsiteX16" fmla="*/ 50879 w 167864"/>
                <a:gd name="connsiteY16" fmla="*/ 78547 h 397377"/>
                <a:gd name="connsiteX17" fmla="*/ 55893 w 167864"/>
                <a:gd name="connsiteY17" fmla="*/ 85046 h 397377"/>
                <a:gd name="connsiteX18" fmla="*/ 55150 w 167864"/>
                <a:gd name="connsiteY18" fmla="*/ 96002 h 397377"/>
                <a:gd name="connsiteX19" fmla="*/ 37695 w 167864"/>
                <a:gd name="connsiteY19" fmla="*/ 146324 h 397377"/>
                <a:gd name="connsiteX20" fmla="*/ 35653 w 167864"/>
                <a:gd name="connsiteY20" fmla="*/ 183462 h 397377"/>
                <a:gd name="connsiteX21" fmla="*/ 45123 w 167864"/>
                <a:gd name="connsiteY21" fmla="*/ 208902 h 397377"/>
                <a:gd name="connsiteX22" fmla="*/ 47537 w 167864"/>
                <a:gd name="connsiteY22" fmla="*/ 208530 h 397377"/>
                <a:gd name="connsiteX23" fmla="*/ 83004 w 167864"/>
                <a:gd name="connsiteY23" fmla="*/ 153009 h 397377"/>
                <a:gd name="connsiteX24" fmla="*/ 88389 w 167864"/>
                <a:gd name="connsiteY24" fmla="*/ 141310 h 397377"/>
                <a:gd name="connsiteX25" fmla="*/ 92845 w 167864"/>
                <a:gd name="connsiteY25" fmla="*/ 138896 h 397377"/>
                <a:gd name="connsiteX26" fmla="*/ 94888 w 167864"/>
                <a:gd name="connsiteY26" fmla="*/ 142239 h 397377"/>
                <a:gd name="connsiteX27" fmla="*/ 74648 w 167864"/>
                <a:gd name="connsiteY27" fmla="*/ 189219 h 397377"/>
                <a:gd name="connsiteX28" fmla="*/ 54779 w 167864"/>
                <a:gd name="connsiteY28" fmla="*/ 215772 h 397377"/>
                <a:gd name="connsiteX29" fmla="*/ 51065 w 167864"/>
                <a:gd name="connsiteY29" fmla="*/ 227471 h 397377"/>
                <a:gd name="connsiteX30" fmla="*/ 69820 w 167864"/>
                <a:gd name="connsiteY30" fmla="*/ 271851 h 397377"/>
                <a:gd name="connsiteX31" fmla="*/ 92660 w 167864"/>
                <a:gd name="connsiteY31" fmla="*/ 246597 h 397377"/>
                <a:gd name="connsiteX32" fmla="*/ 112714 w 167864"/>
                <a:gd name="connsiteY32" fmla="*/ 203145 h 397377"/>
                <a:gd name="connsiteX33" fmla="*/ 120884 w 167864"/>
                <a:gd name="connsiteY33" fmla="*/ 197575 h 397377"/>
                <a:gd name="connsiteX34" fmla="*/ 116057 w 167864"/>
                <a:gd name="connsiteY34" fmla="*/ 220043 h 397377"/>
                <a:gd name="connsiteX35" fmla="*/ 76133 w 167864"/>
                <a:gd name="connsiteY35" fmla="*/ 281135 h 397377"/>
                <a:gd name="connsiteX36" fmla="*/ 90060 w 167864"/>
                <a:gd name="connsiteY36" fmla="*/ 307132 h 397377"/>
                <a:gd name="connsiteX37" fmla="*/ 103987 w 167864"/>
                <a:gd name="connsiteY37" fmla="*/ 335357 h 397377"/>
                <a:gd name="connsiteX38" fmla="*/ 113828 w 167864"/>
                <a:gd name="connsiteY38" fmla="*/ 325701 h 397377"/>
                <a:gd name="connsiteX39" fmla="*/ 135925 w 167864"/>
                <a:gd name="connsiteY39" fmla="*/ 275565 h 397377"/>
                <a:gd name="connsiteX40" fmla="*/ 139825 w 167864"/>
                <a:gd name="connsiteY40" fmla="*/ 255696 h 397377"/>
                <a:gd name="connsiteX41" fmla="*/ 142982 w 167864"/>
                <a:gd name="connsiteY41" fmla="*/ 251982 h 397377"/>
                <a:gd name="connsiteX42" fmla="*/ 145767 w 167864"/>
                <a:gd name="connsiteY42" fmla="*/ 273336 h 397377"/>
                <a:gd name="connsiteX43" fmla="*/ 109372 w 167864"/>
                <a:gd name="connsiteY43" fmla="*/ 344084 h 397377"/>
                <a:gd name="connsiteX44" fmla="*/ 130912 w 167864"/>
                <a:gd name="connsiteY44" fmla="*/ 397377 h 397377"/>
                <a:gd name="connsiteX45" fmla="*/ 160437 w 167864"/>
                <a:gd name="connsiteY45" fmla="*/ 346313 h 397377"/>
                <a:gd name="connsiteX46" fmla="*/ 159322 w 167864"/>
                <a:gd name="connsiteY46" fmla="*/ 343342 h 397377"/>
                <a:gd name="connsiteX47" fmla="*/ 143910 w 167864"/>
                <a:gd name="connsiteY47" fmla="*/ 339256 h 397377"/>
                <a:gd name="connsiteX48" fmla="*/ 167864 w 167864"/>
                <a:gd name="connsiteY48" fmla="*/ 295619 h 397377"/>
                <a:gd name="connsiteX49" fmla="*/ 150781 w 167864"/>
                <a:gd name="connsiteY49" fmla="*/ 293391 h 397377"/>
                <a:gd name="connsiteX50" fmla="*/ 155794 w 167864"/>
                <a:gd name="connsiteY50" fmla="*/ 276307 h 397377"/>
                <a:gd name="connsiteX51" fmla="*/ 161365 w 167864"/>
                <a:gd name="connsiteY51" fmla="*/ 227471 h 397377"/>
                <a:gd name="connsiteX52" fmla="*/ 159508 w 167864"/>
                <a:gd name="connsiteY52" fmla="*/ 224871 h 397377"/>
                <a:gd name="connsiteX53" fmla="*/ 144839 w 167864"/>
                <a:gd name="connsiteY53" fmla="*/ 224871 h 397377"/>
                <a:gd name="connsiteX54" fmla="*/ 142796 w 167864"/>
                <a:gd name="connsiteY54" fmla="*/ 178263 h 39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67864" h="397377">
                  <a:moveTo>
                    <a:pt x="142796" y="178263"/>
                  </a:moveTo>
                  <a:cubicBezTo>
                    <a:pt x="142425" y="170278"/>
                    <a:pt x="141310" y="162665"/>
                    <a:pt x="134997" y="157094"/>
                  </a:cubicBezTo>
                  <a:cubicBezTo>
                    <a:pt x="130912" y="159694"/>
                    <a:pt x="127384" y="161736"/>
                    <a:pt x="122927" y="164522"/>
                  </a:cubicBezTo>
                  <a:cubicBezTo>
                    <a:pt x="117356" y="142425"/>
                    <a:pt x="116428" y="120327"/>
                    <a:pt x="101944" y="101387"/>
                  </a:cubicBezTo>
                  <a:cubicBezTo>
                    <a:pt x="100459" y="102501"/>
                    <a:pt x="99901" y="102687"/>
                    <a:pt x="99344" y="103058"/>
                  </a:cubicBezTo>
                  <a:cubicBezTo>
                    <a:pt x="95816" y="106029"/>
                    <a:pt x="94516" y="112528"/>
                    <a:pt x="88017" y="110671"/>
                  </a:cubicBezTo>
                  <a:cubicBezTo>
                    <a:pt x="82818" y="109000"/>
                    <a:pt x="84118" y="103615"/>
                    <a:pt x="82818" y="99716"/>
                  </a:cubicBezTo>
                  <a:cubicBezTo>
                    <a:pt x="77062" y="80033"/>
                    <a:pt x="69077" y="61463"/>
                    <a:pt x="54036" y="46980"/>
                  </a:cubicBezTo>
                  <a:cubicBezTo>
                    <a:pt x="52736" y="45866"/>
                    <a:pt x="50879" y="45309"/>
                    <a:pt x="49765" y="44751"/>
                  </a:cubicBezTo>
                  <a:cubicBezTo>
                    <a:pt x="44937" y="46608"/>
                    <a:pt x="40481" y="48280"/>
                    <a:pt x="35653" y="50136"/>
                  </a:cubicBezTo>
                  <a:cubicBezTo>
                    <a:pt x="25254" y="32681"/>
                    <a:pt x="17826" y="14484"/>
                    <a:pt x="0" y="0"/>
                  </a:cubicBezTo>
                  <a:cubicBezTo>
                    <a:pt x="1671" y="9285"/>
                    <a:pt x="2600" y="15784"/>
                    <a:pt x="3900" y="22283"/>
                  </a:cubicBezTo>
                  <a:cubicBezTo>
                    <a:pt x="5756" y="31939"/>
                    <a:pt x="8542" y="41409"/>
                    <a:pt x="9285" y="51251"/>
                  </a:cubicBezTo>
                  <a:cubicBezTo>
                    <a:pt x="11327" y="77804"/>
                    <a:pt x="16898" y="103615"/>
                    <a:pt x="23026" y="129240"/>
                  </a:cubicBezTo>
                  <a:cubicBezTo>
                    <a:pt x="23768" y="132583"/>
                    <a:pt x="25625" y="135740"/>
                    <a:pt x="27854" y="140753"/>
                  </a:cubicBezTo>
                  <a:cubicBezTo>
                    <a:pt x="35838" y="131655"/>
                    <a:pt x="38067" y="121256"/>
                    <a:pt x="41780" y="111786"/>
                  </a:cubicBezTo>
                  <a:cubicBezTo>
                    <a:pt x="45680" y="101758"/>
                    <a:pt x="45123" y="90245"/>
                    <a:pt x="50879" y="78547"/>
                  </a:cubicBezTo>
                  <a:cubicBezTo>
                    <a:pt x="53479" y="81704"/>
                    <a:pt x="55707" y="83375"/>
                    <a:pt x="55893" y="85046"/>
                  </a:cubicBezTo>
                  <a:cubicBezTo>
                    <a:pt x="56264" y="88574"/>
                    <a:pt x="55893" y="92474"/>
                    <a:pt x="55150" y="96002"/>
                  </a:cubicBezTo>
                  <a:cubicBezTo>
                    <a:pt x="51251" y="113457"/>
                    <a:pt x="46794" y="130912"/>
                    <a:pt x="37695" y="146324"/>
                  </a:cubicBezTo>
                  <a:cubicBezTo>
                    <a:pt x="30453" y="158580"/>
                    <a:pt x="31196" y="170835"/>
                    <a:pt x="35653" y="183462"/>
                  </a:cubicBezTo>
                  <a:cubicBezTo>
                    <a:pt x="38624" y="192004"/>
                    <a:pt x="41966" y="200546"/>
                    <a:pt x="45123" y="208902"/>
                  </a:cubicBezTo>
                  <a:cubicBezTo>
                    <a:pt x="46237" y="208716"/>
                    <a:pt x="47165" y="208716"/>
                    <a:pt x="47537" y="208530"/>
                  </a:cubicBezTo>
                  <a:cubicBezTo>
                    <a:pt x="61464" y="191447"/>
                    <a:pt x="75762" y="174363"/>
                    <a:pt x="83004" y="153009"/>
                  </a:cubicBezTo>
                  <a:cubicBezTo>
                    <a:pt x="84489" y="148924"/>
                    <a:pt x="86160" y="145024"/>
                    <a:pt x="88389" y="141310"/>
                  </a:cubicBezTo>
                  <a:cubicBezTo>
                    <a:pt x="89131" y="140011"/>
                    <a:pt x="91360" y="139639"/>
                    <a:pt x="92845" y="138896"/>
                  </a:cubicBezTo>
                  <a:cubicBezTo>
                    <a:pt x="93774" y="140382"/>
                    <a:pt x="95074" y="141496"/>
                    <a:pt x="94888" y="142239"/>
                  </a:cubicBezTo>
                  <a:cubicBezTo>
                    <a:pt x="90988" y="159137"/>
                    <a:pt x="84303" y="174920"/>
                    <a:pt x="74648" y="189219"/>
                  </a:cubicBezTo>
                  <a:cubicBezTo>
                    <a:pt x="68520" y="198317"/>
                    <a:pt x="60906" y="206673"/>
                    <a:pt x="54779" y="215772"/>
                  </a:cubicBezTo>
                  <a:cubicBezTo>
                    <a:pt x="52550" y="219115"/>
                    <a:pt x="50508" y="223757"/>
                    <a:pt x="51065" y="227471"/>
                  </a:cubicBezTo>
                  <a:cubicBezTo>
                    <a:pt x="53293" y="243440"/>
                    <a:pt x="61835" y="256810"/>
                    <a:pt x="69820" y="271851"/>
                  </a:cubicBezTo>
                  <a:cubicBezTo>
                    <a:pt x="79476" y="263866"/>
                    <a:pt x="87275" y="256438"/>
                    <a:pt x="92660" y="246597"/>
                  </a:cubicBezTo>
                  <a:cubicBezTo>
                    <a:pt x="100273" y="232484"/>
                    <a:pt x="108258" y="218558"/>
                    <a:pt x="112714" y="203145"/>
                  </a:cubicBezTo>
                  <a:cubicBezTo>
                    <a:pt x="113828" y="199617"/>
                    <a:pt x="114942" y="195903"/>
                    <a:pt x="120884" y="197575"/>
                  </a:cubicBezTo>
                  <a:cubicBezTo>
                    <a:pt x="123856" y="205745"/>
                    <a:pt x="118656" y="212987"/>
                    <a:pt x="116057" y="220043"/>
                  </a:cubicBezTo>
                  <a:cubicBezTo>
                    <a:pt x="107515" y="243440"/>
                    <a:pt x="94516" y="264052"/>
                    <a:pt x="76133" y="281135"/>
                  </a:cubicBezTo>
                  <a:cubicBezTo>
                    <a:pt x="77619" y="291720"/>
                    <a:pt x="85046" y="298962"/>
                    <a:pt x="90060" y="307132"/>
                  </a:cubicBezTo>
                  <a:cubicBezTo>
                    <a:pt x="95259" y="315859"/>
                    <a:pt x="96002" y="327001"/>
                    <a:pt x="103987" y="335357"/>
                  </a:cubicBezTo>
                  <a:cubicBezTo>
                    <a:pt x="107886" y="331643"/>
                    <a:pt x="111229" y="328858"/>
                    <a:pt x="113828" y="325701"/>
                  </a:cubicBezTo>
                  <a:cubicBezTo>
                    <a:pt x="125341" y="310846"/>
                    <a:pt x="132769" y="294134"/>
                    <a:pt x="135925" y="275565"/>
                  </a:cubicBezTo>
                  <a:cubicBezTo>
                    <a:pt x="137040" y="268880"/>
                    <a:pt x="138339" y="262195"/>
                    <a:pt x="139825" y="255696"/>
                  </a:cubicBezTo>
                  <a:cubicBezTo>
                    <a:pt x="140196" y="254396"/>
                    <a:pt x="141682" y="253282"/>
                    <a:pt x="142982" y="251982"/>
                  </a:cubicBezTo>
                  <a:cubicBezTo>
                    <a:pt x="146881" y="261081"/>
                    <a:pt x="147067" y="262752"/>
                    <a:pt x="145767" y="273336"/>
                  </a:cubicBezTo>
                  <a:cubicBezTo>
                    <a:pt x="142610" y="301376"/>
                    <a:pt x="128869" y="324030"/>
                    <a:pt x="109372" y="344084"/>
                  </a:cubicBezTo>
                  <a:cubicBezTo>
                    <a:pt x="121442" y="360054"/>
                    <a:pt x="120884" y="380294"/>
                    <a:pt x="130912" y="397377"/>
                  </a:cubicBezTo>
                  <a:cubicBezTo>
                    <a:pt x="148367" y="383636"/>
                    <a:pt x="154680" y="365067"/>
                    <a:pt x="160437" y="346313"/>
                  </a:cubicBezTo>
                  <a:cubicBezTo>
                    <a:pt x="160622" y="345384"/>
                    <a:pt x="159694" y="344270"/>
                    <a:pt x="159322" y="343342"/>
                  </a:cubicBezTo>
                  <a:cubicBezTo>
                    <a:pt x="155052" y="339442"/>
                    <a:pt x="148367" y="347427"/>
                    <a:pt x="143910" y="339256"/>
                  </a:cubicBezTo>
                  <a:cubicBezTo>
                    <a:pt x="155980" y="327187"/>
                    <a:pt x="165636" y="313631"/>
                    <a:pt x="167864" y="295619"/>
                  </a:cubicBezTo>
                  <a:cubicBezTo>
                    <a:pt x="161736" y="294876"/>
                    <a:pt x="156723" y="294134"/>
                    <a:pt x="150781" y="293391"/>
                  </a:cubicBezTo>
                  <a:cubicBezTo>
                    <a:pt x="152638" y="286706"/>
                    <a:pt x="153566" y="281321"/>
                    <a:pt x="155794" y="276307"/>
                  </a:cubicBezTo>
                  <a:cubicBezTo>
                    <a:pt x="162851" y="260524"/>
                    <a:pt x="163779" y="244183"/>
                    <a:pt x="161365" y="227471"/>
                  </a:cubicBezTo>
                  <a:cubicBezTo>
                    <a:pt x="161179" y="226542"/>
                    <a:pt x="160065" y="225614"/>
                    <a:pt x="159508" y="224871"/>
                  </a:cubicBezTo>
                  <a:cubicBezTo>
                    <a:pt x="154866" y="224871"/>
                    <a:pt x="150038" y="224871"/>
                    <a:pt x="144839" y="224871"/>
                  </a:cubicBezTo>
                  <a:cubicBezTo>
                    <a:pt x="143910" y="208902"/>
                    <a:pt x="143353" y="193489"/>
                    <a:pt x="142796" y="178263"/>
                  </a:cubicBezTo>
                  <a:close/>
                </a:path>
              </a:pathLst>
            </a:custGeom>
            <a:solidFill>
              <a:srgbClr val="7098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3" name="Полилиния: фигура 1392">
              <a:extLst>
                <a:ext uri="{FF2B5EF4-FFF2-40B4-BE49-F238E27FC236}">
                  <a16:creationId xmlns:a16="http://schemas.microsoft.com/office/drawing/2014/main" id="{BAEB74E0-08BD-A16C-50BC-C519B9A0FB53}"/>
                </a:ext>
              </a:extLst>
            </p:cNvPr>
            <p:cNvSpPr/>
            <p:nvPr/>
          </p:nvSpPr>
          <p:spPr>
            <a:xfrm>
              <a:off x="11702586" y="3808155"/>
              <a:ext cx="290147" cy="287312"/>
            </a:xfrm>
            <a:custGeom>
              <a:avLst/>
              <a:gdLst>
                <a:gd name="connsiteX0" fmla="*/ 270650 w 290147"/>
                <a:gd name="connsiteY0" fmla="*/ 1720 h 287312"/>
                <a:gd name="connsiteX1" fmla="*/ 234812 w 290147"/>
                <a:gd name="connsiteY1" fmla="*/ 16390 h 287312"/>
                <a:gd name="connsiteX2" fmla="*/ 231470 w 290147"/>
                <a:gd name="connsiteY2" fmla="*/ 15647 h 287312"/>
                <a:gd name="connsiteX3" fmla="*/ 208816 w 290147"/>
                <a:gd name="connsiteY3" fmla="*/ 18432 h 287312"/>
                <a:gd name="connsiteX4" fmla="*/ 195632 w 290147"/>
                <a:gd name="connsiteY4" fmla="*/ 31431 h 287312"/>
                <a:gd name="connsiteX5" fmla="*/ 185976 w 290147"/>
                <a:gd name="connsiteY5" fmla="*/ 36073 h 287312"/>
                <a:gd name="connsiteX6" fmla="*/ 179662 w 290147"/>
                <a:gd name="connsiteY6" fmla="*/ 23817 h 287312"/>
                <a:gd name="connsiteX7" fmla="*/ 131568 w 290147"/>
                <a:gd name="connsiteY7" fmla="*/ 58541 h 287312"/>
                <a:gd name="connsiteX8" fmla="*/ 100187 w 290147"/>
                <a:gd name="connsiteY8" fmla="*/ 67455 h 287312"/>
                <a:gd name="connsiteX9" fmla="*/ 93688 w 290147"/>
                <a:gd name="connsiteY9" fmla="*/ 84352 h 287312"/>
                <a:gd name="connsiteX10" fmla="*/ 76790 w 290147"/>
                <a:gd name="connsiteY10" fmla="*/ 91780 h 287312"/>
                <a:gd name="connsiteX11" fmla="*/ 72890 w 290147"/>
                <a:gd name="connsiteY11" fmla="*/ 92337 h 287312"/>
                <a:gd name="connsiteX12" fmla="*/ 56364 w 290147"/>
                <a:gd name="connsiteY12" fmla="*/ 134489 h 287312"/>
                <a:gd name="connsiteX13" fmla="*/ 48936 w 290147"/>
                <a:gd name="connsiteY13" fmla="*/ 134489 h 287312"/>
                <a:gd name="connsiteX14" fmla="*/ 42808 w 290147"/>
                <a:gd name="connsiteY14" fmla="*/ 133932 h 287312"/>
                <a:gd name="connsiteX15" fmla="*/ 35381 w 290147"/>
                <a:gd name="connsiteY15" fmla="*/ 172370 h 287312"/>
                <a:gd name="connsiteX16" fmla="*/ 32595 w 290147"/>
                <a:gd name="connsiteY16" fmla="*/ 186854 h 287312"/>
                <a:gd name="connsiteX17" fmla="*/ 15326 w 290147"/>
                <a:gd name="connsiteY17" fmla="*/ 187596 h 287312"/>
                <a:gd name="connsiteX18" fmla="*/ 12912 w 290147"/>
                <a:gd name="connsiteY18" fmla="*/ 218235 h 287312"/>
                <a:gd name="connsiteX19" fmla="*/ 16997 w 290147"/>
                <a:gd name="connsiteY19" fmla="*/ 234762 h 287312"/>
                <a:gd name="connsiteX20" fmla="*/ 1585 w 290147"/>
                <a:gd name="connsiteY20" fmla="*/ 236990 h 287312"/>
                <a:gd name="connsiteX21" fmla="*/ 12169 w 290147"/>
                <a:gd name="connsiteY21" fmla="*/ 287312 h 287312"/>
                <a:gd name="connsiteX22" fmla="*/ 49122 w 290147"/>
                <a:gd name="connsiteY22" fmla="*/ 242189 h 287312"/>
                <a:gd name="connsiteX23" fmla="*/ 50607 w 290147"/>
                <a:gd name="connsiteY23" fmla="*/ 172370 h 287312"/>
                <a:gd name="connsiteX24" fmla="*/ 55992 w 290147"/>
                <a:gd name="connsiteY24" fmla="*/ 167728 h 287312"/>
                <a:gd name="connsiteX25" fmla="*/ 55992 w 290147"/>
                <a:gd name="connsiteY25" fmla="*/ 186482 h 287312"/>
                <a:gd name="connsiteX26" fmla="*/ 53393 w 290147"/>
                <a:gd name="connsiteY26" fmla="*/ 222692 h 287312"/>
                <a:gd name="connsiteX27" fmla="*/ 58406 w 290147"/>
                <a:gd name="connsiteY27" fmla="*/ 229191 h 287312"/>
                <a:gd name="connsiteX28" fmla="*/ 93688 w 290147"/>
                <a:gd name="connsiteY28" fmla="*/ 191867 h 287312"/>
                <a:gd name="connsiteX29" fmla="*/ 99815 w 290147"/>
                <a:gd name="connsiteY29" fmla="*/ 166985 h 287312"/>
                <a:gd name="connsiteX30" fmla="*/ 105943 w 290147"/>
                <a:gd name="connsiteY30" fmla="*/ 99951 h 287312"/>
                <a:gd name="connsiteX31" fmla="*/ 116899 w 290147"/>
                <a:gd name="connsiteY31" fmla="*/ 85467 h 287312"/>
                <a:gd name="connsiteX32" fmla="*/ 123212 w 290147"/>
                <a:gd name="connsiteY32" fmla="*/ 84352 h 287312"/>
                <a:gd name="connsiteX33" fmla="*/ 123769 w 290147"/>
                <a:gd name="connsiteY33" fmla="*/ 89180 h 287312"/>
                <a:gd name="connsiteX34" fmla="*/ 107800 w 290147"/>
                <a:gd name="connsiteY34" fmla="*/ 155658 h 287312"/>
                <a:gd name="connsiteX35" fmla="*/ 115413 w 290147"/>
                <a:gd name="connsiteY35" fmla="*/ 167913 h 287312"/>
                <a:gd name="connsiteX36" fmla="*/ 153294 w 290147"/>
                <a:gd name="connsiteY36" fmla="*/ 126133 h 287312"/>
                <a:gd name="connsiteX37" fmla="*/ 153480 w 290147"/>
                <a:gd name="connsiteY37" fmla="*/ 122790 h 287312"/>
                <a:gd name="connsiteX38" fmla="*/ 182262 w 290147"/>
                <a:gd name="connsiteY38" fmla="*/ 44986 h 287312"/>
                <a:gd name="connsiteX39" fmla="*/ 189875 w 290147"/>
                <a:gd name="connsiteY39" fmla="*/ 44800 h 287312"/>
                <a:gd name="connsiteX40" fmla="*/ 171492 w 290147"/>
                <a:gd name="connsiteY40" fmla="*/ 78225 h 287312"/>
                <a:gd name="connsiteX41" fmla="*/ 163507 w 290147"/>
                <a:gd name="connsiteY41" fmla="*/ 117405 h 287312"/>
                <a:gd name="connsiteX42" fmla="*/ 169078 w 290147"/>
                <a:gd name="connsiteY42" fmla="*/ 115548 h 287312"/>
                <a:gd name="connsiteX43" fmla="*/ 208444 w 290147"/>
                <a:gd name="connsiteY43" fmla="*/ 78225 h 287312"/>
                <a:gd name="connsiteX44" fmla="*/ 209373 w 290147"/>
                <a:gd name="connsiteY44" fmla="*/ 62070 h 287312"/>
                <a:gd name="connsiteX45" fmla="*/ 226828 w 290147"/>
                <a:gd name="connsiteY45" fmla="*/ 24374 h 287312"/>
                <a:gd name="connsiteX46" fmla="*/ 233327 w 290147"/>
                <a:gd name="connsiteY46" fmla="*/ 24560 h 287312"/>
                <a:gd name="connsiteX47" fmla="*/ 218471 w 290147"/>
                <a:gd name="connsiteY47" fmla="*/ 65598 h 287312"/>
                <a:gd name="connsiteX48" fmla="*/ 290148 w 290147"/>
                <a:gd name="connsiteY48" fmla="*/ 4506 h 287312"/>
                <a:gd name="connsiteX49" fmla="*/ 270650 w 290147"/>
                <a:gd name="connsiteY49" fmla="*/ 1720 h 28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290147" h="287312">
                  <a:moveTo>
                    <a:pt x="270650" y="1720"/>
                  </a:moveTo>
                  <a:cubicBezTo>
                    <a:pt x="258766" y="6734"/>
                    <a:pt x="246882" y="11562"/>
                    <a:pt x="234812" y="16390"/>
                  </a:cubicBezTo>
                  <a:cubicBezTo>
                    <a:pt x="233884" y="16204"/>
                    <a:pt x="232584" y="16204"/>
                    <a:pt x="231470" y="15647"/>
                  </a:cubicBezTo>
                  <a:cubicBezTo>
                    <a:pt x="219586" y="10076"/>
                    <a:pt x="217357" y="10262"/>
                    <a:pt x="208816" y="18432"/>
                  </a:cubicBezTo>
                  <a:cubicBezTo>
                    <a:pt x="204359" y="22703"/>
                    <a:pt x="200460" y="27531"/>
                    <a:pt x="195632" y="31431"/>
                  </a:cubicBezTo>
                  <a:cubicBezTo>
                    <a:pt x="193032" y="33659"/>
                    <a:pt x="189504" y="34587"/>
                    <a:pt x="185976" y="36073"/>
                  </a:cubicBezTo>
                  <a:cubicBezTo>
                    <a:pt x="183562" y="31616"/>
                    <a:pt x="181705" y="27903"/>
                    <a:pt x="179662" y="23817"/>
                  </a:cubicBezTo>
                  <a:cubicBezTo>
                    <a:pt x="157379" y="27717"/>
                    <a:pt x="146424" y="46472"/>
                    <a:pt x="131568" y="58541"/>
                  </a:cubicBezTo>
                  <a:cubicBezTo>
                    <a:pt x="114671" y="51857"/>
                    <a:pt x="110028" y="53528"/>
                    <a:pt x="100187" y="67455"/>
                  </a:cubicBezTo>
                  <a:cubicBezTo>
                    <a:pt x="96473" y="72654"/>
                    <a:pt x="95173" y="78410"/>
                    <a:pt x="93688" y="84352"/>
                  </a:cubicBezTo>
                  <a:cubicBezTo>
                    <a:pt x="90716" y="95308"/>
                    <a:pt x="88488" y="96051"/>
                    <a:pt x="76790" y="91780"/>
                  </a:cubicBezTo>
                  <a:cubicBezTo>
                    <a:pt x="75861" y="91409"/>
                    <a:pt x="74376" y="91966"/>
                    <a:pt x="72890" y="92337"/>
                  </a:cubicBezTo>
                  <a:cubicBezTo>
                    <a:pt x="60449" y="103107"/>
                    <a:pt x="60820" y="119634"/>
                    <a:pt x="56364" y="134489"/>
                  </a:cubicBezTo>
                  <a:cubicBezTo>
                    <a:pt x="53578" y="134489"/>
                    <a:pt x="51164" y="134489"/>
                    <a:pt x="48936" y="134489"/>
                  </a:cubicBezTo>
                  <a:cubicBezTo>
                    <a:pt x="46708" y="134303"/>
                    <a:pt x="44480" y="134117"/>
                    <a:pt x="42808" y="133932"/>
                  </a:cubicBezTo>
                  <a:cubicBezTo>
                    <a:pt x="34638" y="146373"/>
                    <a:pt x="34638" y="159371"/>
                    <a:pt x="35381" y="172370"/>
                  </a:cubicBezTo>
                  <a:cubicBezTo>
                    <a:pt x="35566" y="177198"/>
                    <a:pt x="37423" y="182211"/>
                    <a:pt x="32595" y="186854"/>
                  </a:cubicBezTo>
                  <a:cubicBezTo>
                    <a:pt x="27210" y="187039"/>
                    <a:pt x="21083" y="187411"/>
                    <a:pt x="15326" y="187596"/>
                  </a:cubicBezTo>
                  <a:cubicBezTo>
                    <a:pt x="5856" y="202823"/>
                    <a:pt x="5670" y="203751"/>
                    <a:pt x="12912" y="218235"/>
                  </a:cubicBezTo>
                  <a:cubicBezTo>
                    <a:pt x="15326" y="223063"/>
                    <a:pt x="19226" y="227520"/>
                    <a:pt x="16997" y="234762"/>
                  </a:cubicBezTo>
                  <a:cubicBezTo>
                    <a:pt x="12355" y="235505"/>
                    <a:pt x="7156" y="236247"/>
                    <a:pt x="1585" y="236990"/>
                  </a:cubicBezTo>
                  <a:cubicBezTo>
                    <a:pt x="-3429" y="255930"/>
                    <a:pt x="4370" y="270786"/>
                    <a:pt x="12169" y="287312"/>
                  </a:cubicBezTo>
                  <a:cubicBezTo>
                    <a:pt x="27210" y="273200"/>
                    <a:pt x="39280" y="258716"/>
                    <a:pt x="49122" y="242189"/>
                  </a:cubicBezTo>
                  <a:cubicBezTo>
                    <a:pt x="35938" y="218421"/>
                    <a:pt x="42808" y="195395"/>
                    <a:pt x="50607" y="172370"/>
                  </a:cubicBezTo>
                  <a:cubicBezTo>
                    <a:pt x="51164" y="170699"/>
                    <a:pt x="53764" y="169584"/>
                    <a:pt x="55992" y="167728"/>
                  </a:cubicBezTo>
                  <a:cubicBezTo>
                    <a:pt x="59706" y="174969"/>
                    <a:pt x="58035" y="180540"/>
                    <a:pt x="55992" y="186482"/>
                  </a:cubicBezTo>
                  <a:cubicBezTo>
                    <a:pt x="52093" y="198366"/>
                    <a:pt x="49865" y="210436"/>
                    <a:pt x="53393" y="222692"/>
                  </a:cubicBezTo>
                  <a:cubicBezTo>
                    <a:pt x="54135" y="225292"/>
                    <a:pt x="53764" y="229005"/>
                    <a:pt x="58406" y="229191"/>
                  </a:cubicBezTo>
                  <a:cubicBezTo>
                    <a:pt x="70105" y="216750"/>
                    <a:pt x="81432" y="203937"/>
                    <a:pt x="93688" y="191867"/>
                  </a:cubicBezTo>
                  <a:cubicBezTo>
                    <a:pt x="101115" y="184440"/>
                    <a:pt x="102229" y="177012"/>
                    <a:pt x="99815" y="166985"/>
                  </a:cubicBezTo>
                  <a:cubicBezTo>
                    <a:pt x="94059" y="144145"/>
                    <a:pt x="97773" y="121862"/>
                    <a:pt x="105943" y="99951"/>
                  </a:cubicBezTo>
                  <a:cubicBezTo>
                    <a:pt x="108171" y="94008"/>
                    <a:pt x="111328" y="88809"/>
                    <a:pt x="116899" y="85467"/>
                  </a:cubicBezTo>
                  <a:cubicBezTo>
                    <a:pt x="118570" y="84538"/>
                    <a:pt x="120984" y="84724"/>
                    <a:pt x="123212" y="84352"/>
                  </a:cubicBezTo>
                  <a:cubicBezTo>
                    <a:pt x="123584" y="86952"/>
                    <a:pt x="124326" y="88438"/>
                    <a:pt x="123769" y="89180"/>
                  </a:cubicBezTo>
                  <a:cubicBezTo>
                    <a:pt x="108543" y="109049"/>
                    <a:pt x="106871" y="132075"/>
                    <a:pt x="107800" y="155658"/>
                  </a:cubicBezTo>
                  <a:cubicBezTo>
                    <a:pt x="107986" y="160300"/>
                    <a:pt x="108543" y="165313"/>
                    <a:pt x="115413" y="167913"/>
                  </a:cubicBezTo>
                  <a:cubicBezTo>
                    <a:pt x="127112" y="154915"/>
                    <a:pt x="139182" y="141731"/>
                    <a:pt x="153294" y="126133"/>
                  </a:cubicBezTo>
                  <a:cubicBezTo>
                    <a:pt x="153108" y="127618"/>
                    <a:pt x="153666" y="125204"/>
                    <a:pt x="153480" y="122790"/>
                  </a:cubicBezTo>
                  <a:cubicBezTo>
                    <a:pt x="150880" y="92337"/>
                    <a:pt x="165550" y="68383"/>
                    <a:pt x="182262" y="44986"/>
                  </a:cubicBezTo>
                  <a:cubicBezTo>
                    <a:pt x="184119" y="42386"/>
                    <a:pt x="186533" y="40530"/>
                    <a:pt x="189875" y="44800"/>
                  </a:cubicBezTo>
                  <a:cubicBezTo>
                    <a:pt x="183747" y="55756"/>
                    <a:pt x="177434" y="66898"/>
                    <a:pt x="171492" y="78225"/>
                  </a:cubicBezTo>
                  <a:cubicBezTo>
                    <a:pt x="165178" y="90295"/>
                    <a:pt x="160536" y="102736"/>
                    <a:pt x="163507" y="117405"/>
                  </a:cubicBezTo>
                  <a:cubicBezTo>
                    <a:pt x="165735" y="116663"/>
                    <a:pt x="167964" y="116477"/>
                    <a:pt x="169078" y="115548"/>
                  </a:cubicBezTo>
                  <a:cubicBezTo>
                    <a:pt x="182448" y="102922"/>
                    <a:pt x="195817" y="90295"/>
                    <a:pt x="208444" y="78225"/>
                  </a:cubicBezTo>
                  <a:cubicBezTo>
                    <a:pt x="208816" y="71911"/>
                    <a:pt x="208816" y="66898"/>
                    <a:pt x="209373" y="62070"/>
                  </a:cubicBezTo>
                  <a:cubicBezTo>
                    <a:pt x="211044" y="47586"/>
                    <a:pt x="215872" y="34587"/>
                    <a:pt x="226828" y="24374"/>
                  </a:cubicBezTo>
                  <a:cubicBezTo>
                    <a:pt x="228499" y="22889"/>
                    <a:pt x="230356" y="20475"/>
                    <a:pt x="233327" y="24560"/>
                  </a:cubicBezTo>
                  <a:cubicBezTo>
                    <a:pt x="227570" y="36816"/>
                    <a:pt x="216429" y="47771"/>
                    <a:pt x="218471" y="65598"/>
                  </a:cubicBezTo>
                  <a:cubicBezTo>
                    <a:pt x="244282" y="45729"/>
                    <a:pt x="267865" y="26231"/>
                    <a:pt x="290148" y="4506"/>
                  </a:cubicBezTo>
                  <a:cubicBezTo>
                    <a:pt x="283463" y="-694"/>
                    <a:pt x="277150" y="-1065"/>
                    <a:pt x="270650" y="1720"/>
                  </a:cubicBezTo>
                  <a:close/>
                </a:path>
              </a:pathLst>
            </a:custGeom>
            <a:solidFill>
              <a:srgbClr val="7098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4" name="Полилиния: фигура 1393">
              <a:extLst>
                <a:ext uri="{FF2B5EF4-FFF2-40B4-BE49-F238E27FC236}">
                  <a16:creationId xmlns:a16="http://schemas.microsoft.com/office/drawing/2014/main" id="{36CF2430-9CD6-C340-7459-D928664745E9}"/>
                </a:ext>
              </a:extLst>
            </p:cNvPr>
            <p:cNvSpPr/>
            <p:nvPr/>
          </p:nvSpPr>
          <p:spPr>
            <a:xfrm>
              <a:off x="11764706" y="3909310"/>
              <a:ext cx="217629" cy="151804"/>
            </a:xfrm>
            <a:custGeom>
              <a:avLst/>
              <a:gdLst>
                <a:gd name="connsiteX0" fmla="*/ 217629 w 217629"/>
                <a:gd name="connsiteY0" fmla="*/ 9751 h 151804"/>
                <a:gd name="connsiteX1" fmla="*/ 179377 w 217629"/>
                <a:gd name="connsiteY1" fmla="*/ 2509 h 151804"/>
                <a:gd name="connsiteX2" fmla="*/ 126827 w 217629"/>
                <a:gd name="connsiteY2" fmla="*/ 9008 h 151804"/>
                <a:gd name="connsiteX3" fmla="*/ 92845 w 217629"/>
                <a:gd name="connsiteY3" fmla="*/ 43175 h 151804"/>
                <a:gd name="connsiteX4" fmla="*/ 127941 w 217629"/>
                <a:gd name="connsiteY4" fmla="*/ 49303 h 151804"/>
                <a:gd name="connsiteX5" fmla="*/ 164893 w 217629"/>
                <a:gd name="connsiteY5" fmla="*/ 47632 h 151804"/>
                <a:gd name="connsiteX6" fmla="*/ 169907 w 217629"/>
                <a:gd name="connsiteY6" fmla="*/ 49674 h 151804"/>
                <a:gd name="connsiteX7" fmla="*/ 165636 w 217629"/>
                <a:gd name="connsiteY7" fmla="*/ 53945 h 151804"/>
                <a:gd name="connsiteX8" fmla="*/ 81147 w 217629"/>
                <a:gd name="connsiteY8" fmla="*/ 52831 h 151804"/>
                <a:gd name="connsiteX9" fmla="*/ 47908 w 217629"/>
                <a:gd name="connsiteY9" fmla="*/ 87741 h 151804"/>
                <a:gd name="connsiteX10" fmla="*/ 56450 w 217629"/>
                <a:gd name="connsiteY10" fmla="*/ 92383 h 151804"/>
                <a:gd name="connsiteX11" fmla="*/ 94702 w 217629"/>
                <a:gd name="connsiteY11" fmla="*/ 96468 h 151804"/>
                <a:gd name="connsiteX12" fmla="*/ 122741 w 217629"/>
                <a:gd name="connsiteY12" fmla="*/ 97582 h 151804"/>
                <a:gd name="connsiteX13" fmla="*/ 117728 w 217629"/>
                <a:gd name="connsiteY13" fmla="*/ 102039 h 151804"/>
                <a:gd name="connsiteX14" fmla="*/ 101387 w 217629"/>
                <a:gd name="connsiteY14" fmla="*/ 104267 h 151804"/>
                <a:gd name="connsiteX15" fmla="*/ 46423 w 217629"/>
                <a:gd name="connsiteY15" fmla="*/ 99625 h 151804"/>
                <a:gd name="connsiteX16" fmla="*/ 29896 w 217629"/>
                <a:gd name="connsiteY16" fmla="*/ 104453 h 151804"/>
                <a:gd name="connsiteX17" fmla="*/ 5942 w 217629"/>
                <a:gd name="connsiteY17" fmla="*/ 132492 h 151804"/>
                <a:gd name="connsiteX18" fmla="*/ 0 w 217629"/>
                <a:gd name="connsiteY18" fmla="*/ 143448 h 151804"/>
                <a:gd name="connsiteX19" fmla="*/ 57935 w 217629"/>
                <a:gd name="connsiteY19" fmla="*/ 144191 h 151804"/>
                <a:gd name="connsiteX20" fmla="*/ 59050 w 217629"/>
                <a:gd name="connsiteY20" fmla="*/ 151804 h 151804"/>
                <a:gd name="connsiteX21" fmla="*/ 86532 w 217629"/>
                <a:gd name="connsiteY21" fmla="*/ 151247 h 151804"/>
                <a:gd name="connsiteX22" fmla="*/ 114942 w 217629"/>
                <a:gd name="connsiteY22" fmla="*/ 144191 h 151804"/>
                <a:gd name="connsiteX23" fmla="*/ 120699 w 217629"/>
                <a:gd name="connsiteY23" fmla="*/ 138249 h 151804"/>
                <a:gd name="connsiteX24" fmla="*/ 108629 w 217629"/>
                <a:gd name="connsiteY24" fmla="*/ 121722 h 151804"/>
                <a:gd name="connsiteX25" fmla="*/ 118470 w 217629"/>
                <a:gd name="connsiteY25" fmla="*/ 118566 h 151804"/>
                <a:gd name="connsiteX26" fmla="*/ 147438 w 217629"/>
                <a:gd name="connsiteY26" fmla="*/ 107238 h 151804"/>
                <a:gd name="connsiteX27" fmla="*/ 148552 w 217629"/>
                <a:gd name="connsiteY27" fmla="*/ 104267 h 151804"/>
                <a:gd name="connsiteX28" fmla="*/ 142425 w 217629"/>
                <a:gd name="connsiteY28" fmla="*/ 91083 h 151804"/>
                <a:gd name="connsiteX29" fmla="*/ 188290 w 217629"/>
                <a:gd name="connsiteY29" fmla="*/ 60444 h 151804"/>
                <a:gd name="connsiteX30" fmla="*/ 181048 w 217629"/>
                <a:gd name="connsiteY30" fmla="*/ 54317 h 151804"/>
                <a:gd name="connsiteX31" fmla="*/ 174549 w 217629"/>
                <a:gd name="connsiteY31" fmla="*/ 46518 h 151804"/>
                <a:gd name="connsiteX32" fmla="*/ 217629 w 217629"/>
                <a:gd name="connsiteY32" fmla="*/ 9751 h 151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17629" h="151804">
                  <a:moveTo>
                    <a:pt x="217629" y="9751"/>
                  </a:moveTo>
                  <a:cubicBezTo>
                    <a:pt x="206302" y="-1948"/>
                    <a:pt x="192747" y="-1391"/>
                    <a:pt x="179377" y="2509"/>
                  </a:cubicBezTo>
                  <a:cubicBezTo>
                    <a:pt x="162108" y="7523"/>
                    <a:pt x="144653" y="10308"/>
                    <a:pt x="126827" y="9008"/>
                  </a:cubicBezTo>
                  <a:cubicBezTo>
                    <a:pt x="114385" y="19407"/>
                    <a:pt x="101387" y="28320"/>
                    <a:pt x="92845" y="43175"/>
                  </a:cubicBezTo>
                  <a:cubicBezTo>
                    <a:pt x="104729" y="48932"/>
                    <a:pt x="116428" y="49489"/>
                    <a:pt x="127941" y="49303"/>
                  </a:cubicBezTo>
                  <a:cubicBezTo>
                    <a:pt x="140196" y="49117"/>
                    <a:pt x="152452" y="48189"/>
                    <a:pt x="164893" y="47632"/>
                  </a:cubicBezTo>
                  <a:cubicBezTo>
                    <a:pt x="166193" y="47632"/>
                    <a:pt x="167678" y="48746"/>
                    <a:pt x="169907" y="49674"/>
                  </a:cubicBezTo>
                  <a:cubicBezTo>
                    <a:pt x="168050" y="51717"/>
                    <a:pt x="167121" y="53574"/>
                    <a:pt x="165636" y="53945"/>
                  </a:cubicBezTo>
                  <a:cubicBezTo>
                    <a:pt x="137040" y="61930"/>
                    <a:pt x="108443" y="58402"/>
                    <a:pt x="81147" y="52831"/>
                  </a:cubicBezTo>
                  <a:cubicBezTo>
                    <a:pt x="66663" y="62487"/>
                    <a:pt x="58121" y="75114"/>
                    <a:pt x="47908" y="87741"/>
                  </a:cubicBezTo>
                  <a:cubicBezTo>
                    <a:pt x="51436" y="89784"/>
                    <a:pt x="53850" y="91640"/>
                    <a:pt x="56450" y="92383"/>
                  </a:cubicBezTo>
                  <a:cubicBezTo>
                    <a:pt x="68891" y="96097"/>
                    <a:pt x="81704" y="97025"/>
                    <a:pt x="94702" y="96468"/>
                  </a:cubicBezTo>
                  <a:cubicBezTo>
                    <a:pt x="103430" y="96097"/>
                    <a:pt x="112528" y="95540"/>
                    <a:pt x="122741" y="97582"/>
                  </a:cubicBezTo>
                  <a:cubicBezTo>
                    <a:pt x="120142" y="99996"/>
                    <a:pt x="119028" y="101853"/>
                    <a:pt x="117728" y="102039"/>
                  </a:cubicBezTo>
                  <a:cubicBezTo>
                    <a:pt x="112343" y="103153"/>
                    <a:pt x="106772" y="104082"/>
                    <a:pt x="101387" y="104267"/>
                  </a:cubicBezTo>
                  <a:cubicBezTo>
                    <a:pt x="82818" y="105010"/>
                    <a:pt x="64435" y="105196"/>
                    <a:pt x="46423" y="99625"/>
                  </a:cubicBezTo>
                  <a:cubicBezTo>
                    <a:pt x="39552" y="97582"/>
                    <a:pt x="34353" y="99439"/>
                    <a:pt x="29896" y="104453"/>
                  </a:cubicBezTo>
                  <a:cubicBezTo>
                    <a:pt x="21911" y="113738"/>
                    <a:pt x="13741" y="123022"/>
                    <a:pt x="5942" y="132492"/>
                  </a:cubicBezTo>
                  <a:cubicBezTo>
                    <a:pt x="3714" y="135092"/>
                    <a:pt x="2600" y="138620"/>
                    <a:pt x="0" y="143448"/>
                  </a:cubicBezTo>
                  <a:cubicBezTo>
                    <a:pt x="20612" y="144748"/>
                    <a:pt x="38995" y="148647"/>
                    <a:pt x="57935" y="144191"/>
                  </a:cubicBezTo>
                  <a:cubicBezTo>
                    <a:pt x="58307" y="147348"/>
                    <a:pt x="58678" y="149576"/>
                    <a:pt x="59050" y="151804"/>
                  </a:cubicBezTo>
                  <a:cubicBezTo>
                    <a:pt x="68148" y="151618"/>
                    <a:pt x="77247" y="151433"/>
                    <a:pt x="86532" y="151247"/>
                  </a:cubicBezTo>
                  <a:cubicBezTo>
                    <a:pt x="96559" y="151061"/>
                    <a:pt x="106029" y="148647"/>
                    <a:pt x="114942" y="144191"/>
                  </a:cubicBezTo>
                  <a:cubicBezTo>
                    <a:pt x="117542" y="142891"/>
                    <a:pt x="120884" y="142148"/>
                    <a:pt x="120699" y="138249"/>
                  </a:cubicBezTo>
                  <a:cubicBezTo>
                    <a:pt x="118285" y="131750"/>
                    <a:pt x="108815" y="131007"/>
                    <a:pt x="108629" y="121722"/>
                  </a:cubicBezTo>
                  <a:cubicBezTo>
                    <a:pt x="111786" y="120608"/>
                    <a:pt x="115128" y="119122"/>
                    <a:pt x="118470" y="118566"/>
                  </a:cubicBezTo>
                  <a:cubicBezTo>
                    <a:pt x="128683" y="116337"/>
                    <a:pt x="138896" y="113923"/>
                    <a:pt x="147438" y="107238"/>
                  </a:cubicBezTo>
                  <a:cubicBezTo>
                    <a:pt x="148181" y="106681"/>
                    <a:pt x="148181" y="105196"/>
                    <a:pt x="148552" y="104267"/>
                  </a:cubicBezTo>
                  <a:cubicBezTo>
                    <a:pt x="147438" y="99625"/>
                    <a:pt x="140196" y="98325"/>
                    <a:pt x="142425" y="91083"/>
                  </a:cubicBezTo>
                  <a:cubicBezTo>
                    <a:pt x="159879" y="85513"/>
                    <a:pt x="177520" y="78828"/>
                    <a:pt x="188290" y="60444"/>
                  </a:cubicBezTo>
                  <a:cubicBezTo>
                    <a:pt x="185690" y="58216"/>
                    <a:pt x="183276" y="56359"/>
                    <a:pt x="181048" y="54317"/>
                  </a:cubicBezTo>
                  <a:cubicBezTo>
                    <a:pt x="179006" y="52274"/>
                    <a:pt x="177334" y="49860"/>
                    <a:pt x="174549" y="46518"/>
                  </a:cubicBezTo>
                  <a:cubicBezTo>
                    <a:pt x="192932" y="37976"/>
                    <a:pt x="211687" y="30920"/>
                    <a:pt x="217629" y="9751"/>
                  </a:cubicBezTo>
                  <a:close/>
                </a:path>
              </a:pathLst>
            </a:custGeom>
            <a:solidFill>
              <a:srgbClr val="7098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5" name="Полилиния: фигура 1394">
              <a:extLst>
                <a:ext uri="{FF2B5EF4-FFF2-40B4-BE49-F238E27FC236}">
                  <a16:creationId xmlns:a16="http://schemas.microsoft.com/office/drawing/2014/main" id="{F12CEBF0-2E57-5011-5542-7B7B11BEE193}"/>
                </a:ext>
              </a:extLst>
            </p:cNvPr>
            <p:cNvSpPr/>
            <p:nvPr/>
          </p:nvSpPr>
          <p:spPr>
            <a:xfrm>
              <a:off x="11887949" y="3440710"/>
              <a:ext cx="216854" cy="169948"/>
            </a:xfrm>
            <a:custGeom>
              <a:avLst/>
              <a:gdLst>
                <a:gd name="connsiteX0" fmla="*/ 24567 w 216854"/>
                <a:gd name="connsiteY0" fmla="*/ 130925 h 169948"/>
                <a:gd name="connsiteX1" fmla="*/ 241 w 216854"/>
                <a:gd name="connsiteY1" fmla="*/ 165277 h 169948"/>
                <a:gd name="connsiteX2" fmla="*/ 427 w 216854"/>
                <a:gd name="connsiteY2" fmla="*/ 168991 h 169948"/>
                <a:gd name="connsiteX3" fmla="*/ 5626 w 216854"/>
                <a:gd name="connsiteY3" fmla="*/ 169920 h 169948"/>
                <a:gd name="connsiteX4" fmla="*/ 20296 w 216854"/>
                <a:gd name="connsiteY4" fmla="*/ 168434 h 169948"/>
                <a:gd name="connsiteX5" fmla="*/ 65790 w 216854"/>
                <a:gd name="connsiteY5" fmla="*/ 161935 h 169948"/>
                <a:gd name="connsiteX6" fmla="*/ 113327 w 216854"/>
                <a:gd name="connsiteY6" fmla="*/ 157478 h 169948"/>
                <a:gd name="connsiteX7" fmla="*/ 202272 w 216854"/>
                <a:gd name="connsiteY7" fmla="*/ 143366 h 169948"/>
                <a:gd name="connsiteX8" fmla="*/ 216756 w 216854"/>
                <a:gd name="connsiteY8" fmla="*/ 123868 h 169948"/>
                <a:gd name="connsiteX9" fmla="*/ 216385 w 216854"/>
                <a:gd name="connsiteY9" fmla="*/ 120155 h 169948"/>
                <a:gd name="connsiteX10" fmla="*/ 194845 w 216854"/>
                <a:gd name="connsiteY10" fmla="*/ 65747 h 169948"/>
                <a:gd name="connsiteX11" fmla="*/ 142666 w 216854"/>
                <a:gd name="connsiteY11" fmla="*/ 8926 h 169948"/>
                <a:gd name="connsiteX12" fmla="*/ 108127 w 216854"/>
                <a:gd name="connsiteY12" fmla="*/ 10040 h 169948"/>
                <a:gd name="connsiteX13" fmla="*/ 101443 w 216854"/>
                <a:gd name="connsiteY13" fmla="*/ 18768 h 169948"/>
                <a:gd name="connsiteX14" fmla="*/ 44807 w 216854"/>
                <a:gd name="connsiteY14" fmla="*/ 104556 h 169948"/>
                <a:gd name="connsiteX15" fmla="*/ 24567 w 216854"/>
                <a:gd name="connsiteY15" fmla="*/ 130925 h 169948"/>
                <a:gd name="connsiteX16" fmla="*/ 98100 w 216854"/>
                <a:gd name="connsiteY16" fmla="*/ 148008 h 169948"/>
                <a:gd name="connsiteX17" fmla="*/ 103856 w 216854"/>
                <a:gd name="connsiteY17" fmla="*/ 140023 h 169948"/>
                <a:gd name="connsiteX18" fmla="*/ 122983 w 216854"/>
                <a:gd name="connsiteY18" fmla="*/ 139281 h 169948"/>
                <a:gd name="connsiteX19" fmla="*/ 98100 w 216854"/>
                <a:gd name="connsiteY19" fmla="*/ 148008 h 169948"/>
                <a:gd name="connsiteX20" fmla="*/ 100143 w 216854"/>
                <a:gd name="connsiteY20" fmla="*/ 114027 h 169948"/>
                <a:gd name="connsiteX21" fmla="*/ 122611 w 216854"/>
                <a:gd name="connsiteY21" fmla="*/ 90630 h 169948"/>
                <a:gd name="connsiteX22" fmla="*/ 134124 w 216854"/>
                <a:gd name="connsiteY22" fmla="*/ 90258 h 169948"/>
                <a:gd name="connsiteX23" fmla="*/ 100143 w 216854"/>
                <a:gd name="connsiteY23" fmla="*/ 114027 h 169948"/>
                <a:gd name="connsiteX24" fmla="*/ 190945 w 216854"/>
                <a:gd name="connsiteY24" fmla="*/ 123683 h 169948"/>
                <a:gd name="connsiteX25" fmla="*/ 148422 w 216854"/>
                <a:gd name="connsiteY25" fmla="*/ 139095 h 169948"/>
                <a:gd name="connsiteX26" fmla="*/ 188160 w 216854"/>
                <a:gd name="connsiteY26" fmla="*/ 119597 h 169948"/>
                <a:gd name="connsiteX27" fmla="*/ 190945 w 216854"/>
                <a:gd name="connsiteY27" fmla="*/ 123683 h 169948"/>
                <a:gd name="connsiteX28" fmla="*/ 176461 w 216854"/>
                <a:gd name="connsiteY28" fmla="*/ 82088 h 169948"/>
                <a:gd name="connsiteX29" fmla="*/ 177204 w 216854"/>
                <a:gd name="connsiteY29" fmla="*/ 89144 h 169948"/>
                <a:gd name="connsiteX30" fmla="*/ 171448 w 216854"/>
                <a:gd name="connsiteY30" fmla="*/ 93601 h 169948"/>
                <a:gd name="connsiteX31" fmla="*/ 148236 w 216854"/>
                <a:gd name="connsiteY31" fmla="*/ 107527 h 169948"/>
                <a:gd name="connsiteX32" fmla="*/ 141366 w 216854"/>
                <a:gd name="connsiteY32" fmla="*/ 104371 h 169948"/>
                <a:gd name="connsiteX33" fmla="*/ 176461 w 216854"/>
                <a:gd name="connsiteY33" fmla="*/ 82088 h 169948"/>
                <a:gd name="connsiteX34" fmla="*/ 152507 w 216854"/>
                <a:gd name="connsiteY34" fmla="*/ 42165 h 169948"/>
                <a:gd name="connsiteX35" fmla="*/ 161049 w 216854"/>
                <a:gd name="connsiteY35" fmla="*/ 43836 h 169948"/>
                <a:gd name="connsiteX36" fmla="*/ 155107 w 216854"/>
                <a:gd name="connsiteY36" fmla="*/ 49778 h 169948"/>
                <a:gd name="connsiteX37" fmla="*/ 130782 w 216854"/>
                <a:gd name="connsiteY37" fmla="*/ 69275 h 169948"/>
                <a:gd name="connsiteX38" fmla="*/ 123911 w 216854"/>
                <a:gd name="connsiteY38" fmla="*/ 69461 h 169948"/>
                <a:gd name="connsiteX39" fmla="*/ 126882 w 216854"/>
                <a:gd name="connsiteY39" fmla="*/ 63148 h 169948"/>
                <a:gd name="connsiteX40" fmla="*/ 152507 w 216854"/>
                <a:gd name="connsiteY40" fmla="*/ 42165 h 169948"/>
                <a:gd name="connsiteX41" fmla="*/ 101257 w 216854"/>
                <a:gd name="connsiteY41" fmla="*/ 46621 h 169948"/>
                <a:gd name="connsiteX42" fmla="*/ 125397 w 216854"/>
                <a:gd name="connsiteY42" fmla="*/ 18396 h 169948"/>
                <a:gd name="connsiteX43" fmla="*/ 128739 w 216854"/>
                <a:gd name="connsiteY43" fmla="*/ 19696 h 169948"/>
                <a:gd name="connsiteX44" fmla="*/ 107756 w 216854"/>
                <a:gd name="connsiteY44" fmla="*/ 52749 h 169948"/>
                <a:gd name="connsiteX45" fmla="*/ 101257 w 216854"/>
                <a:gd name="connsiteY45" fmla="*/ 46621 h 169948"/>
                <a:gd name="connsiteX46" fmla="*/ 96243 w 216854"/>
                <a:gd name="connsiteY46" fmla="*/ 68161 h 169948"/>
                <a:gd name="connsiteX47" fmla="*/ 103299 w 216854"/>
                <a:gd name="connsiteY47" fmla="*/ 74103 h 169948"/>
                <a:gd name="connsiteX48" fmla="*/ 79531 w 216854"/>
                <a:gd name="connsiteY48" fmla="*/ 99914 h 169948"/>
                <a:gd name="connsiteX49" fmla="*/ 75817 w 216854"/>
                <a:gd name="connsiteY49" fmla="*/ 98057 h 169948"/>
                <a:gd name="connsiteX50" fmla="*/ 96243 w 216854"/>
                <a:gd name="connsiteY50" fmla="*/ 68161 h 169948"/>
                <a:gd name="connsiteX51" fmla="*/ 48335 w 216854"/>
                <a:gd name="connsiteY51" fmla="*/ 147080 h 169948"/>
                <a:gd name="connsiteX52" fmla="*/ 74889 w 216854"/>
                <a:gd name="connsiteY52" fmla="*/ 131667 h 169948"/>
                <a:gd name="connsiteX53" fmla="*/ 48335 w 216854"/>
                <a:gd name="connsiteY53" fmla="*/ 147080 h 169948"/>
                <a:gd name="connsiteX54" fmla="*/ 52049 w 216854"/>
                <a:gd name="connsiteY54" fmla="*/ 112356 h 169948"/>
                <a:gd name="connsiteX55" fmla="*/ 35337 w 216854"/>
                <a:gd name="connsiteY55" fmla="*/ 142252 h 169948"/>
                <a:gd name="connsiteX56" fmla="*/ 27166 w 216854"/>
                <a:gd name="connsiteY56" fmla="*/ 143923 h 169948"/>
                <a:gd name="connsiteX57" fmla="*/ 45178 w 216854"/>
                <a:gd name="connsiteY57" fmla="*/ 117369 h 169948"/>
                <a:gd name="connsiteX58" fmla="*/ 52049 w 216854"/>
                <a:gd name="connsiteY58" fmla="*/ 112356 h 169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216854" h="169948">
                  <a:moveTo>
                    <a:pt x="24567" y="130925"/>
                  </a:moveTo>
                  <a:cubicBezTo>
                    <a:pt x="16211" y="142252"/>
                    <a:pt x="8226" y="153764"/>
                    <a:pt x="241" y="165277"/>
                  </a:cubicBezTo>
                  <a:cubicBezTo>
                    <a:pt x="-316" y="166020"/>
                    <a:pt x="241" y="167691"/>
                    <a:pt x="427" y="168991"/>
                  </a:cubicBezTo>
                  <a:cubicBezTo>
                    <a:pt x="2098" y="169362"/>
                    <a:pt x="3769" y="170105"/>
                    <a:pt x="5626" y="169920"/>
                  </a:cubicBezTo>
                  <a:cubicBezTo>
                    <a:pt x="10454" y="169548"/>
                    <a:pt x="15468" y="168991"/>
                    <a:pt x="20296" y="168434"/>
                  </a:cubicBezTo>
                  <a:cubicBezTo>
                    <a:pt x="35522" y="166206"/>
                    <a:pt x="50563" y="163606"/>
                    <a:pt x="65790" y="161935"/>
                  </a:cubicBezTo>
                  <a:cubicBezTo>
                    <a:pt x="81574" y="160078"/>
                    <a:pt x="97729" y="159892"/>
                    <a:pt x="113327" y="157478"/>
                  </a:cubicBezTo>
                  <a:cubicBezTo>
                    <a:pt x="143037" y="153207"/>
                    <a:pt x="173119" y="151908"/>
                    <a:pt x="202272" y="143366"/>
                  </a:cubicBezTo>
                  <a:cubicBezTo>
                    <a:pt x="214157" y="139838"/>
                    <a:pt x="217499" y="136124"/>
                    <a:pt x="216756" y="123868"/>
                  </a:cubicBezTo>
                  <a:cubicBezTo>
                    <a:pt x="216756" y="122568"/>
                    <a:pt x="216756" y="121269"/>
                    <a:pt x="216385" y="120155"/>
                  </a:cubicBezTo>
                  <a:cubicBezTo>
                    <a:pt x="210628" y="101400"/>
                    <a:pt x="206543" y="81902"/>
                    <a:pt x="194845" y="65747"/>
                  </a:cubicBezTo>
                  <a:cubicBezTo>
                    <a:pt x="179804" y="44764"/>
                    <a:pt x="162163" y="25824"/>
                    <a:pt x="142666" y="8926"/>
                  </a:cubicBezTo>
                  <a:cubicBezTo>
                    <a:pt x="128368" y="-3515"/>
                    <a:pt x="121683" y="-2773"/>
                    <a:pt x="108127" y="10040"/>
                  </a:cubicBezTo>
                  <a:cubicBezTo>
                    <a:pt x="105528" y="12454"/>
                    <a:pt x="103299" y="15611"/>
                    <a:pt x="101443" y="18768"/>
                  </a:cubicBezTo>
                  <a:cubicBezTo>
                    <a:pt x="83988" y="48292"/>
                    <a:pt x="65604" y="77260"/>
                    <a:pt x="44807" y="104556"/>
                  </a:cubicBezTo>
                  <a:cubicBezTo>
                    <a:pt x="37936" y="113470"/>
                    <a:pt x="31066" y="122011"/>
                    <a:pt x="24567" y="130925"/>
                  </a:cubicBezTo>
                  <a:close/>
                  <a:moveTo>
                    <a:pt x="98100" y="148008"/>
                  </a:moveTo>
                  <a:cubicBezTo>
                    <a:pt x="96429" y="142066"/>
                    <a:pt x="101071" y="141323"/>
                    <a:pt x="103856" y="140023"/>
                  </a:cubicBezTo>
                  <a:cubicBezTo>
                    <a:pt x="111841" y="135938"/>
                    <a:pt x="112027" y="136124"/>
                    <a:pt x="122983" y="139281"/>
                  </a:cubicBezTo>
                  <a:cubicBezTo>
                    <a:pt x="115184" y="144109"/>
                    <a:pt x="107756" y="149308"/>
                    <a:pt x="98100" y="148008"/>
                  </a:cubicBezTo>
                  <a:close/>
                  <a:moveTo>
                    <a:pt x="100143" y="114027"/>
                  </a:moveTo>
                  <a:cubicBezTo>
                    <a:pt x="104971" y="100471"/>
                    <a:pt x="114626" y="96200"/>
                    <a:pt x="122611" y="90630"/>
                  </a:cubicBezTo>
                  <a:cubicBezTo>
                    <a:pt x="126139" y="88216"/>
                    <a:pt x="130225" y="86916"/>
                    <a:pt x="134124" y="90258"/>
                  </a:cubicBezTo>
                  <a:cubicBezTo>
                    <a:pt x="130039" y="96015"/>
                    <a:pt x="111655" y="109199"/>
                    <a:pt x="100143" y="114027"/>
                  </a:cubicBezTo>
                  <a:close/>
                  <a:moveTo>
                    <a:pt x="190945" y="123683"/>
                  </a:moveTo>
                  <a:cubicBezTo>
                    <a:pt x="161606" y="139466"/>
                    <a:pt x="161606" y="139466"/>
                    <a:pt x="148422" y="139095"/>
                  </a:cubicBezTo>
                  <a:cubicBezTo>
                    <a:pt x="161235" y="129253"/>
                    <a:pt x="173490" y="122197"/>
                    <a:pt x="188160" y="119597"/>
                  </a:cubicBezTo>
                  <a:cubicBezTo>
                    <a:pt x="188531" y="119597"/>
                    <a:pt x="189460" y="121454"/>
                    <a:pt x="190945" y="123683"/>
                  </a:cubicBezTo>
                  <a:close/>
                  <a:moveTo>
                    <a:pt x="176461" y="82088"/>
                  </a:moveTo>
                  <a:cubicBezTo>
                    <a:pt x="180547" y="84316"/>
                    <a:pt x="179618" y="86916"/>
                    <a:pt x="177204" y="89144"/>
                  </a:cubicBezTo>
                  <a:cubicBezTo>
                    <a:pt x="175533" y="90815"/>
                    <a:pt x="173490" y="92301"/>
                    <a:pt x="171448" y="93601"/>
                  </a:cubicBezTo>
                  <a:cubicBezTo>
                    <a:pt x="163834" y="98243"/>
                    <a:pt x="156036" y="103071"/>
                    <a:pt x="148236" y="107527"/>
                  </a:cubicBezTo>
                  <a:cubicBezTo>
                    <a:pt x="145265" y="109199"/>
                    <a:pt x="142666" y="108085"/>
                    <a:pt x="141366" y="104371"/>
                  </a:cubicBezTo>
                  <a:cubicBezTo>
                    <a:pt x="151579" y="93972"/>
                    <a:pt x="163277" y="86730"/>
                    <a:pt x="176461" y="82088"/>
                  </a:cubicBezTo>
                  <a:close/>
                  <a:moveTo>
                    <a:pt x="152507" y="42165"/>
                  </a:moveTo>
                  <a:cubicBezTo>
                    <a:pt x="154921" y="40308"/>
                    <a:pt x="158078" y="39565"/>
                    <a:pt x="161049" y="43836"/>
                  </a:cubicBezTo>
                  <a:cubicBezTo>
                    <a:pt x="159192" y="45693"/>
                    <a:pt x="157335" y="48107"/>
                    <a:pt x="155107" y="49778"/>
                  </a:cubicBezTo>
                  <a:cubicBezTo>
                    <a:pt x="146937" y="56277"/>
                    <a:pt x="137652" y="61291"/>
                    <a:pt x="130782" y="69275"/>
                  </a:cubicBezTo>
                  <a:cubicBezTo>
                    <a:pt x="129853" y="70204"/>
                    <a:pt x="126882" y="69461"/>
                    <a:pt x="123911" y="69461"/>
                  </a:cubicBezTo>
                  <a:cubicBezTo>
                    <a:pt x="125397" y="66304"/>
                    <a:pt x="125582" y="64262"/>
                    <a:pt x="126882" y="63148"/>
                  </a:cubicBezTo>
                  <a:cubicBezTo>
                    <a:pt x="135238" y="55906"/>
                    <a:pt x="143780" y="49035"/>
                    <a:pt x="152507" y="42165"/>
                  </a:cubicBezTo>
                  <a:close/>
                  <a:moveTo>
                    <a:pt x="101257" y="46621"/>
                  </a:moveTo>
                  <a:cubicBezTo>
                    <a:pt x="107013" y="35294"/>
                    <a:pt x="114069" y="24895"/>
                    <a:pt x="125397" y="18396"/>
                  </a:cubicBezTo>
                  <a:cubicBezTo>
                    <a:pt x="125768" y="18210"/>
                    <a:pt x="126325" y="18768"/>
                    <a:pt x="128739" y="19696"/>
                  </a:cubicBezTo>
                  <a:cubicBezTo>
                    <a:pt x="125954" y="34737"/>
                    <a:pt x="110913" y="40308"/>
                    <a:pt x="107756" y="52749"/>
                  </a:cubicBezTo>
                  <a:cubicBezTo>
                    <a:pt x="101443" y="52563"/>
                    <a:pt x="99957" y="49221"/>
                    <a:pt x="101257" y="46621"/>
                  </a:cubicBezTo>
                  <a:close/>
                  <a:moveTo>
                    <a:pt x="96243" y="68161"/>
                  </a:moveTo>
                  <a:cubicBezTo>
                    <a:pt x="102742" y="67047"/>
                    <a:pt x="104785" y="70204"/>
                    <a:pt x="103299" y="74103"/>
                  </a:cubicBezTo>
                  <a:cubicBezTo>
                    <a:pt x="98843" y="85802"/>
                    <a:pt x="90487" y="94158"/>
                    <a:pt x="79531" y="99914"/>
                  </a:cubicBezTo>
                  <a:cubicBezTo>
                    <a:pt x="78974" y="100286"/>
                    <a:pt x="77488" y="98986"/>
                    <a:pt x="75817" y="98057"/>
                  </a:cubicBezTo>
                  <a:cubicBezTo>
                    <a:pt x="80459" y="86173"/>
                    <a:pt x="93272" y="80045"/>
                    <a:pt x="96243" y="68161"/>
                  </a:cubicBezTo>
                  <a:close/>
                  <a:moveTo>
                    <a:pt x="48335" y="147080"/>
                  </a:moveTo>
                  <a:cubicBezTo>
                    <a:pt x="63562" y="132224"/>
                    <a:pt x="63747" y="132039"/>
                    <a:pt x="74889" y="131667"/>
                  </a:cubicBezTo>
                  <a:cubicBezTo>
                    <a:pt x="66347" y="143551"/>
                    <a:pt x="59662" y="147637"/>
                    <a:pt x="48335" y="147080"/>
                  </a:cubicBezTo>
                  <a:close/>
                  <a:moveTo>
                    <a:pt x="52049" y="112356"/>
                  </a:moveTo>
                  <a:cubicBezTo>
                    <a:pt x="51492" y="126282"/>
                    <a:pt x="43507" y="134453"/>
                    <a:pt x="35337" y="142252"/>
                  </a:cubicBezTo>
                  <a:cubicBezTo>
                    <a:pt x="34037" y="143551"/>
                    <a:pt x="31252" y="143180"/>
                    <a:pt x="27166" y="143923"/>
                  </a:cubicBezTo>
                  <a:cubicBezTo>
                    <a:pt x="31623" y="132224"/>
                    <a:pt x="39236" y="125168"/>
                    <a:pt x="45178" y="117369"/>
                  </a:cubicBezTo>
                  <a:cubicBezTo>
                    <a:pt x="46849" y="115141"/>
                    <a:pt x="49821" y="114027"/>
                    <a:pt x="52049" y="112356"/>
                  </a:cubicBezTo>
                  <a:close/>
                </a:path>
              </a:pathLst>
            </a:custGeom>
            <a:solidFill>
              <a:srgbClr val="FFDC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6" name="Полилиния: фигура 1395">
              <a:extLst>
                <a:ext uri="{FF2B5EF4-FFF2-40B4-BE49-F238E27FC236}">
                  <a16:creationId xmlns:a16="http://schemas.microsoft.com/office/drawing/2014/main" id="{FC466EC8-1498-9382-B9C1-F0AD68DB59AE}"/>
                </a:ext>
              </a:extLst>
            </p:cNvPr>
            <p:cNvSpPr/>
            <p:nvPr/>
          </p:nvSpPr>
          <p:spPr>
            <a:xfrm>
              <a:off x="11901931" y="3822131"/>
              <a:ext cx="93216" cy="87289"/>
            </a:xfrm>
            <a:custGeom>
              <a:avLst/>
              <a:gdLst>
                <a:gd name="connsiteX0" fmla="*/ 84860 w 93216"/>
                <a:gd name="connsiteY0" fmla="*/ 63692 h 87289"/>
                <a:gd name="connsiteX1" fmla="*/ 93217 w 93216"/>
                <a:gd name="connsiteY1" fmla="*/ 41780 h 87289"/>
                <a:gd name="connsiteX2" fmla="*/ 76319 w 93216"/>
                <a:gd name="connsiteY2" fmla="*/ 37881 h 87289"/>
                <a:gd name="connsiteX3" fmla="*/ 93031 w 93216"/>
                <a:gd name="connsiteY3" fmla="*/ 0 h 87289"/>
                <a:gd name="connsiteX4" fmla="*/ 0 w 93216"/>
                <a:gd name="connsiteY4" fmla="*/ 87089 h 87289"/>
                <a:gd name="connsiteX5" fmla="*/ 15412 w 93216"/>
                <a:gd name="connsiteY5" fmla="*/ 86903 h 87289"/>
                <a:gd name="connsiteX6" fmla="*/ 64249 w 93216"/>
                <a:gd name="connsiteY6" fmla="*/ 78547 h 87289"/>
                <a:gd name="connsiteX7" fmla="*/ 84860 w 93216"/>
                <a:gd name="connsiteY7" fmla="*/ 63692 h 87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3216" h="87289">
                  <a:moveTo>
                    <a:pt x="84860" y="63692"/>
                  </a:moveTo>
                  <a:cubicBezTo>
                    <a:pt x="89503" y="57193"/>
                    <a:pt x="92474" y="49951"/>
                    <a:pt x="93217" y="41780"/>
                  </a:cubicBezTo>
                  <a:cubicBezTo>
                    <a:pt x="87646" y="40481"/>
                    <a:pt x="82447" y="39366"/>
                    <a:pt x="76319" y="37881"/>
                  </a:cubicBezTo>
                  <a:cubicBezTo>
                    <a:pt x="77990" y="23583"/>
                    <a:pt x="93959" y="16712"/>
                    <a:pt x="93031" y="0"/>
                  </a:cubicBezTo>
                  <a:cubicBezTo>
                    <a:pt x="61835" y="29153"/>
                    <a:pt x="27668" y="51993"/>
                    <a:pt x="0" y="87089"/>
                  </a:cubicBezTo>
                  <a:cubicBezTo>
                    <a:pt x="7056" y="87089"/>
                    <a:pt x="11327" y="87646"/>
                    <a:pt x="15412" y="86903"/>
                  </a:cubicBezTo>
                  <a:cubicBezTo>
                    <a:pt x="31753" y="84303"/>
                    <a:pt x="48094" y="81890"/>
                    <a:pt x="64249" y="78547"/>
                  </a:cubicBezTo>
                  <a:cubicBezTo>
                    <a:pt x="73162" y="76690"/>
                    <a:pt x="79847" y="70748"/>
                    <a:pt x="84860" y="63692"/>
                  </a:cubicBezTo>
                  <a:close/>
                </a:path>
              </a:pathLst>
            </a:custGeom>
            <a:solidFill>
              <a:srgbClr val="7098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7" name="Полилиния: фигура 1396">
              <a:extLst>
                <a:ext uri="{FF2B5EF4-FFF2-40B4-BE49-F238E27FC236}">
                  <a16:creationId xmlns:a16="http://schemas.microsoft.com/office/drawing/2014/main" id="{052B54B1-5033-078A-D09A-20FDD8367ABA}"/>
                </a:ext>
              </a:extLst>
            </p:cNvPr>
            <p:cNvSpPr/>
            <p:nvPr/>
          </p:nvSpPr>
          <p:spPr>
            <a:xfrm>
              <a:off x="11726454" y="4061884"/>
              <a:ext cx="102358" cy="42883"/>
            </a:xfrm>
            <a:custGeom>
              <a:avLst/>
              <a:gdLst>
                <a:gd name="connsiteX0" fmla="*/ 102315 w 102358"/>
                <a:gd name="connsiteY0" fmla="*/ 17428 h 42883"/>
                <a:gd name="connsiteX1" fmla="*/ 97116 w 102358"/>
                <a:gd name="connsiteY1" fmla="*/ 345 h 42883"/>
                <a:gd name="connsiteX2" fmla="*/ 92102 w 102358"/>
                <a:gd name="connsiteY2" fmla="*/ 159 h 42883"/>
                <a:gd name="connsiteX3" fmla="*/ 51808 w 102358"/>
                <a:gd name="connsiteY3" fmla="*/ 1459 h 42883"/>
                <a:gd name="connsiteX4" fmla="*/ 40666 w 102358"/>
                <a:gd name="connsiteY4" fmla="*/ 1273 h 42883"/>
                <a:gd name="connsiteX5" fmla="*/ 21726 w 102358"/>
                <a:gd name="connsiteY5" fmla="*/ 10372 h 42883"/>
                <a:gd name="connsiteX6" fmla="*/ 3342 w 102358"/>
                <a:gd name="connsiteY6" fmla="*/ 33397 h 42883"/>
                <a:gd name="connsiteX7" fmla="*/ 0 w 102358"/>
                <a:gd name="connsiteY7" fmla="*/ 40454 h 42883"/>
                <a:gd name="connsiteX8" fmla="*/ 7613 w 102358"/>
                <a:gd name="connsiteY8" fmla="*/ 42868 h 42883"/>
                <a:gd name="connsiteX9" fmla="*/ 54407 w 102358"/>
                <a:gd name="connsiteY9" fmla="*/ 34326 h 42883"/>
                <a:gd name="connsiteX10" fmla="*/ 56264 w 102358"/>
                <a:gd name="connsiteY10" fmla="*/ 31355 h 42883"/>
                <a:gd name="connsiteX11" fmla="*/ 54593 w 102358"/>
                <a:gd name="connsiteY11" fmla="*/ 22070 h 42883"/>
                <a:gd name="connsiteX12" fmla="*/ 102315 w 102358"/>
                <a:gd name="connsiteY12" fmla="*/ 17428 h 4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358" h="42883">
                  <a:moveTo>
                    <a:pt x="102315" y="17428"/>
                  </a:moveTo>
                  <a:cubicBezTo>
                    <a:pt x="103058" y="10372"/>
                    <a:pt x="93959" y="7029"/>
                    <a:pt x="97116" y="345"/>
                  </a:cubicBezTo>
                  <a:cubicBezTo>
                    <a:pt x="95445" y="159"/>
                    <a:pt x="93588" y="-213"/>
                    <a:pt x="92102" y="159"/>
                  </a:cubicBezTo>
                  <a:cubicBezTo>
                    <a:pt x="78733" y="3316"/>
                    <a:pt x="65363" y="3501"/>
                    <a:pt x="51808" y="1459"/>
                  </a:cubicBezTo>
                  <a:cubicBezTo>
                    <a:pt x="48280" y="902"/>
                    <a:pt x="44380" y="1459"/>
                    <a:pt x="40666" y="1273"/>
                  </a:cubicBezTo>
                  <a:cubicBezTo>
                    <a:pt x="32682" y="902"/>
                    <a:pt x="26554" y="3316"/>
                    <a:pt x="21726" y="10372"/>
                  </a:cubicBezTo>
                  <a:cubicBezTo>
                    <a:pt x="16155" y="18542"/>
                    <a:pt x="9470" y="25784"/>
                    <a:pt x="3342" y="33397"/>
                  </a:cubicBezTo>
                  <a:cubicBezTo>
                    <a:pt x="2043" y="35069"/>
                    <a:pt x="1300" y="37483"/>
                    <a:pt x="0" y="40454"/>
                  </a:cubicBezTo>
                  <a:cubicBezTo>
                    <a:pt x="3157" y="41568"/>
                    <a:pt x="5571" y="43053"/>
                    <a:pt x="7613" y="42868"/>
                  </a:cubicBezTo>
                  <a:cubicBezTo>
                    <a:pt x="23397" y="41011"/>
                    <a:pt x="39552" y="40825"/>
                    <a:pt x="54407" y="34326"/>
                  </a:cubicBezTo>
                  <a:cubicBezTo>
                    <a:pt x="55336" y="33955"/>
                    <a:pt x="55707" y="32469"/>
                    <a:pt x="56264" y="31355"/>
                  </a:cubicBezTo>
                  <a:cubicBezTo>
                    <a:pt x="54593" y="28384"/>
                    <a:pt x="50322" y="25970"/>
                    <a:pt x="54593" y="22070"/>
                  </a:cubicBezTo>
                  <a:cubicBezTo>
                    <a:pt x="70377" y="20585"/>
                    <a:pt x="86160" y="18914"/>
                    <a:pt x="102315" y="17428"/>
                  </a:cubicBezTo>
                  <a:close/>
                </a:path>
              </a:pathLst>
            </a:custGeom>
            <a:solidFill>
              <a:srgbClr val="709800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8" name="Полилиния: фигура 1397">
              <a:extLst>
                <a:ext uri="{FF2B5EF4-FFF2-40B4-BE49-F238E27FC236}">
                  <a16:creationId xmlns:a16="http://schemas.microsoft.com/office/drawing/2014/main" id="{2FCF31EC-66FF-CB04-5D75-4257BD79A768}"/>
                </a:ext>
              </a:extLst>
            </p:cNvPr>
            <p:cNvSpPr/>
            <p:nvPr/>
          </p:nvSpPr>
          <p:spPr>
            <a:xfrm>
              <a:off x="11320053" y="3138957"/>
              <a:ext cx="910735" cy="1169435"/>
            </a:xfrm>
            <a:custGeom>
              <a:avLst/>
              <a:gdLst>
                <a:gd name="connsiteX0" fmla="*/ 126565 w 910735"/>
                <a:gd name="connsiteY0" fmla="*/ 36785 h 1169435"/>
                <a:gd name="connsiteX1" fmla="*/ 63430 w 910735"/>
                <a:gd name="connsiteY1" fmla="*/ 23415 h 1169435"/>
                <a:gd name="connsiteX2" fmla="*/ 853 w 910735"/>
                <a:gd name="connsiteY2" fmla="*/ 6889 h 1169435"/>
                <a:gd name="connsiteX3" fmla="*/ 110 w 910735"/>
                <a:gd name="connsiteY3" fmla="*/ 24530 h 1169435"/>
                <a:gd name="connsiteX4" fmla="*/ 5680 w 910735"/>
                <a:gd name="connsiteY4" fmla="*/ 146343 h 1169435"/>
                <a:gd name="connsiteX5" fmla="*/ 9023 w 910735"/>
                <a:gd name="connsiteY5" fmla="*/ 186823 h 1169435"/>
                <a:gd name="connsiteX6" fmla="*/ 15336 w 910735"/>
                <a:gd name="connsiteY6" fmla="*/ 251072 h 1169435"/>
                <a:gd name="connsiteX7" fmla="*/ 19979 w 910735"/>
                <a:gd name="connsiteY7" fmla="*/ 322748 h 1169435"/>
                <a:gd name="connsiteX8" fmla="*/ 26478 w 910735"/>
                <a:gd name="connsiteY8" fmla="*/ 405381 h 1169435"/>
                <a:gd name="connsiteX9" fmla="*/ 37248 w 910735"/>
                <a:gd name="connsiteY9" fmla="*/ 535364 h 1169435"/>
                <a:gd name="connsiteX10" fmla="*/ 45233 w 910735"/>
                <a:gd name="connsiteY10" fmla="*/ 627466 h 1169435"/>
                <a:gd name="connsiteX11" fmla="*/ 48389 w 910735"/>
                <a:gd name="connsiteY11" fmla="*/ 658477 h 1169435"/>
                <a:gd name="connsiteX12" fmla="*/ 54146 w 910735"/>
                <a:gd name="connsiteY12" fmla="*/ 724583 h 1169435"/>
                <a:gd name="connsiteX13" fmla="*/ 64916 w 910735"/>
                <a:gd name="connsiteY13" fmla="*/ 817985 h 1169435"/>
                <a:gd name="connsiteX14" fmla="*/ 79957 w 910735"/>
                <a:gd name="connsiteY14" fmla="*/ 944440 h 1169435"/>
                <a:gd name="connsiteX15" fmla="*/ 115609 w 910735"/>
                <a:gd name="connsiteY15" fmla="*/ 1070152 h 1169435"/>
                <a:gd name="connsiteX16" fmla="*/ 149962 w 910735"/>
                <a:gd name="connsiteY16" fmla="*/ 1110261 h 1169435"/>
                <a:gd name="connsiteX17" fmla="*/ 233894 w 910735"/>
                <a:gd name="connsiteY17" fmla="*/ 1146471 h 1169435"/>
                <a:gd name="connsiteX18" fmla="*/ 239093 w 910735"/>
                <a:gd name="connsiteY18" fmla="*/ 1148142 h 1169435"/>
                <a:gd name="connsiteX19" fmla="*/ 282731 w 910735"/>
                <a:gd name="connsiteY19" fmla="*/ 1155756 h 1169435"/>
                <a:gd name="connsiteX20" fmla="*/ 313741 w 910735"/>
                <a:gd name="connsiteY20" fmla="*/ 1159841 h 1169435"/>
                <a:gd name="connsiteX21" fmla="*/ 390988 w 910735"/>
                <a:gd name="connsiteY21" fmla="*/ 1167083 h 1169435"/>
                <a:gd name="connsiteX22" fmla="*/ 444467 w 910735"/>
                <a:gd name="connsiteY22" fmla="*/ 1168940 h 1169435"/>
                <a:gd name="connsiteX23" fmla="*/ 462850 w 910735"/>
                <a:gd name="connsiteY23" fmla="*/ 1169311 h 1169435"/>
                <a:gd name="connsiteX24" fmla="*/ 525428 w 910735"/>
                <a:gd name="connsiteY24" fmla="*/ 1165040 h 1169435"/>
                <a:gd name="connsiteX25" fmla="*/ 650212 w 910735"/>
                <a:gd name="connsiteY25" fmla="*/ 1151485 h 1169435"/>
                <a:gd name="connsiteX26" fmla="*/ 662653 w 910735"/>
                <a:gd name="connsiteY26" fmla="*/ 1147957 h 1169435"/>
                <a:gd name="connsiteX27" fmla="*/ 686607 w 910735"/>
                <a:gd name="connsiteY27" fmla="*/ 1138487 h 1169435"/>
                <a:gd name="connsiteX28" fmla="*/ 751413 w 910735"/>
                <a:gd name="connsiteY28" fmla="*/ 1108219 h 1169435"/>
                <a:gd name="connsiteX29" fmla="*/ 790780 w 910735"/>
                <a:gd name="connsiteY29" fmla="*/ 1065696 h 1169435"/>
                <a:gd name="connsiteX30" fmla="*/ 809720 w 910735"/>
                <a:gd name="connsiteY30" fmla="*/ 1004047 h 1169435"/>
                <a:gd name="connsiteX31" fmla="*/ 828660 w 910735"/>
                <a:gd name="connsiteY31" fmla="*/ 893004 h 1169435"/>
                <a:gd name="connsiteX32" fmla="*/ 840173 w 910735"/>
                <a:gd name="connsiteY32" fmla="*/ 791988 h 1169435"/>
                <a:gd name="connsiteX33" fmla="*/ 853172 w 910735"/>
                <a:gd name="connsiteY33" fmla="*/ 696915 h 1169435"/>
                <a:gd name="connsiteX34" fmla="*/ 861713 w 910735"/>
                <a:gd name="connsiteY34" fmla="*/ 630995 h 1169435"/>
                <a:gd name="connsiteX35" fmla="*/ 873412 w 910735"/>
                <a:gd name="connsiteY35" fmla="*/ 533878 h 1169435"/>
                <a:gd name="connsiteX36" fmla="*/ 880282 w 910735"/>
                <a:gd name="connsiteY36" fmla="*/ 490241 h 1169435"/>
                <a:gd name="connsiteX37" fmla="*/ 885482 w 910735"/>
                <a:gd name="connsiteY37" fmla="*/ 435091 h 1169435"/>
                <a:gd name="connsiteX38" fmla="*/ 890495 w 910735"/>
                <a:gd name="connsiteY38" fmla="*/ 381798 h 1169435"/>
                <a:gd name="connsiteX39" fmla="*/ 896066 w 910735"/>
                <a:gd name="connsiteY39" fmla="*/ 261842 h 1169435"/>
                <a:gd name="connsiteX40" fmla="*/ 901637 w 910735"/>
                <a:gd name="connsiteY40" fmla="*/ 197407 h 1169435"/>
                <a:gd name="connsiteX41" fmla="*/ 905722 w 910735"/>
                <a:gd name="connsiteY41" fmla="*/ 131116 h 1169435"/>
                <a:gd name="connsiteX42" fmla="*/ 909250 w 910735"/>
                <a:gd name="connsiteY42" fmla="*/ 44398 h 1169435"/>
                <a:gd name="connsiteX43" fmla="*/ 910736 w 910735"/>
                <a:gd name="connsiteY43" fmla="*/ 204 h 1169435"/>
                <a:gd name="connsiteX44" fmla="*/ 890124 w 910735"/>
                <a:gd name="connsiteY44" fmla="*/ 4846 h 1169435"/>
                <a:gd name="connsiteX45" fmla="*/ 867470 w 910735"/>
                <a:gd name="connsiteY45" fmla="*/ 12645 h 1169435"/>
                <a:gd name="connsiteX46" fmla="*/ 788366 w 910735"/>
                <a:gd name="connsiteY46" fmla="*/ 30657 h 1169435"/>
                <a:gd name="connsiteX47" fmla="*/ 737486 w 910735"/>
                <a:gd name="connsiteY47" fmla="*/ 39014 h 1169435"/>
                <a:gd name="connsiteX48" fmla="*/ 673423 w 910735"/>
                <a:gd name="connsiteY48" fmla="*/ 47741 h 1169435"/>
                <a:gd name="connsiteX49" fmla="*/ 591162 w 910735"/>
                <a:gd name="connsiteY49" fmla="*/ 56840 h 1169435"/>
                <a:gd name="connsiteX50" fmla="*/ 522828 w 910735"/>
                <a:gd name="connsiteY50" fmla="*/ 56468 h 1169435"/>
                <a:gd name="connsiteX51" fmla="*/ 482348 w 910735"/>
                <a:gd name="connsiteY51" fmla="*/ 55540 h 1169435"/>
                <a:gd name="connsiteX52" fmla="*/ 478634 w 910735"/>
                <a:gd name="connsiteY52" fmla="*/ 55354 h 1169435"/>
                <a:gd name="connsiteX53" fmla="*/ 401758 w 910735"/>
                <a:gd name="connsiteY53" fmla="*/ 57211 h 1169435"/>
                <a:gd name="connsiteX54" fmla="*/ 351807 w 910735"/>
                <a:gd name="connsiteY54" fmla="*/ 57211 h 1169435"/>
                <a:gd name="connsiteX55" fmla="*/ 300371 w 910735"/>
                <a:gd name="connsiteY55" fmla="*/ 56654 h 1169435"/>
                <a:gd name="connsiteX56" fmla="*/ 250792 w 910735"/>
                <a:gd name="connsiteY56" fmla="*/ 51826 h 1169435"/>
                <a:gd name="connsiteX57" fmla="*/ 200655 w 910735"/>
                <a:gd name="connsiteY57" fmla="*/ 48669 h 1169435"/>
                <a:gd name="connsiteX58" fmla="*/ 126565 w 910735"/>
                <a:gd name="connsiteY58" fmla="*/ 36785 h 116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910735" h="1169435">
                  <a:moveTo>
                    <a:pt x="126565" y="36785"/>
                  </a:moveTo>
                  <a:cubicBezTo>
                    <a:pt x="105396" y="32329"/>
                    <a:pt x="84228" y="28429"/>
                    <a:pt x="63430" y="23415"/>
                  </a:cubicBezTo>
                  <a:cubicBezTo>
                    <a:pt x="42819" y="18402"/>
                    <a:pt x="22578" y="11717"/>
                    <a:pt x="853" y="6889"/>
                  </a:cubicBezTo>
                  <a:cubicBezTo>
                    <a:pt x="481" y="13574"/>
                    <a:pt x="110" y="18959"/>
                    <a:pt x="110" y="24530"/>
                  </a:cubicBezTo>
                  <a:cubicBezTo>
                    <a:pt x="-633" y="65196"/>
                    <a:pt x="2524" y="105676"/>
                    <a:pt x="5680" y="146343"/>
                  </a:cubicBezTo>
                  <a:cubicBezTo>
                    <a:pt x="6609" y="159898"/>
                    <a:pt x="7723" y="173268"/>
                    <a:pt x="9023" y="186823"/>
                  </a:cubicBezTo>
                  <a:cubicBezTo>
                    <a:pt x="11065" y="208177"/>
                    <a:pt x="14037" y="229532"/>
                    <a:pt x="15336" y="251072"/>
                  </a:cubicBezTo>
                  <a:cubicBezTo>
                    <a:pt x="16636" y="275026"/>
                    <a:pt x="17008" y="298980"/>
                    <a:pt x="19979" y="322748"/>
                  </a:cubicBezTo>
                  <a:cubicBezTo>
                    <a:pt x="23321" y="350231"/>
                    <a:pt x="24435" y="377899"/>
                    <a:pt x="26478" y="405381"/>
                  </a:cubicBezTo>
                  <a:cubicBezTo>
                    <a:pt x="27221" y="416336"/>
                    <a:pt x="34277" y="506025"/>
                    <a:pt x="37248" y="535364"/>
                  </a:cubicBezTo>
                  <a:cubicBezTo>
                    <a:pt x="40405" y="566003"/>
                    <a:pt x="42633" y="596642"/>
                    <a:pt x="45233" y="627466"/>
                  </a:cubicBezTo>
                  <a:cubicBezTo>
                    <a:pt x="46161" y="637865"/>
                    <a:pt x="47461" y="648078"/>
                    <a:pt x="48389" y="658477"/>
                  </a:cubicBezTo>
                  <a:cubicBezTo>
                    <a:pt x="50246" y="680574"/>
                    <a:pt x="51732" y="702671"/>
                    <a:pt x="54146" y="724583"/>
                  </a:cubicBezTo>
                  <a:cubicBezTo>
                    <a:pt x="57488" y="755778"/>
                    <a:pt x="61388" y="786789"/>
                    <a:pt x="64916" y="817985"/>
                  </a:cubicBezTo>
                  <a:cubicBezTo>
                    <a:pt x="69929" y="860137"/>
                    <a:pt x="74572" y="902288"/>
                    <a:pt x="79957" y="944440"/>
                  </a:cubicBezTo>
                  <a:cubicBezTo>
                    <a:pt x="85527" y="988077"/>
                    <a:pt x="97783" y="1029858"/>
                    <a:pt x="115609" y="1070152"/>
                  </a:cubicBezTo>
                  <a:cubicBezTo>
                    <a:pt x="123037" y="1086864"/>
                    <a:pt x="134178" y="1101348"/>
                    <a:pt x="149962" y="1110261"/>
                  </a:cubicBezTo>
                  <a:cubicBezTo>
                    <a:pt x="176516" y="1125302"/>
                    <a:pt x="202327" y="1142943"/>
                    <a:pt x="233894" y="1146471"/>
                  </a:cubicBezTo>
                  <a:cubicBezTo>
                    <a:pt x="235751" y="1146657"/>
                    <a:pt x="237422" y="1147771"/>
                    <a:pt x="239093" y="1148142"/>
                  </a:cubicBezTo>
                  <a:cubicBezTo>
                    <a:pt x="253391" y="1151485"/>
                    <a:pt x="267690" y="1155013"/>
                    <a:pt x="282731" y="1155756"/>
                  </a:cubicBezTo>
                  <a:cubicBezTo>
                    <a:pt x="293129" y="1156313"/>
                    <a:pt x="303342" y="1158727"/>
                    <a:pt x="313741" y="1159841"/>
                  </a:cubicBezTo>
                  <a:cubicBezTo>
                    <a:pt x="339366" y="1162440"/>
                    <a:pt x="365177" y="1165226"/>
                    <a:pt x="390988" y="1167083"/>
                  </a:cubicBezTo>
                  <a:cubicBezTo>
                    <a:pt x="408814" y="1168383"/>
                    <a:pt x="426641" y="1168383"/>
                    <a:pt x="444467" y="1168940"/>
                  </a:cubicBezTo>
                  <a:cubicBezTo>
                    <a:pt x="450595" y="1169125"/>
                    <a:pt x="456723" y="1169682"/>
                    <a:pt x="462850" y="1169311"/>
                  </a:cubicBezTo>
                  <a:cubicBezTo>
                    <a:pt x="483648" y="1168011"/>
                    <a:pt x="504631" y="1165412"/>
                    <a:pt x="525428" y="1165040"/>
                  </a:cubicBezTo>
                  <a:cubicBezTo>
                    <a:pt x="567394" y="1164483"/>
                    <a:pt x="608617" y="1156498"/>
                    <a:pt x="650212" y="1151485"/>
                  </a:cubicBezTo>
                  <a:cubicBezTo>
                    <a:pt x="654483" y="1150928"/>
                    <a:pt x="658568" y="1149442"/>
                    <a:pt x="662653" y="1147957"/>
                  </a:cubicBezTo>
                  <a:cubicBezTo>
                    <a:pt x="670638" y="1144986"/>
                    <a:pt x="678251" y="1140715"/>
                    <a:pt x="686607" y="1138487"/>
                  </a:cubicBezTo>
                  <a:cubicBezTo>
                    <a:pt x="710190" y="1132173"/>
                    <a:pt x="731359" y="1121588"/>
                    <a:pt x="751413" y="1108219"/>
                  </a:cubicBezTo>
                  <a:cubicBezTo>
                    <a:pt x="767940" y="1097263"/>
                    <a:pt x="784095" y="1085565"/>
                    <a:pt x="790780" y="1065696"/>
                  </a:cubicBezTo>
                  <a:cubicBezTo>
                    <a:pt x="797650" y="1045270"/>
                    <a:pt x="805449" y="1025029"/>
                    <a:pt x="809720" y="1004047"/>
                  </a:cubicBezTo>
                  <a:cubicBezTo>
                    <a:pt x="817333" y="967280"/>
                    <a:pt x="823461" y="930142"/>
                    <a:pt x="828660" y="893004"/>
                  </a:cubicBezTo>
                  <a:cubicBezTo>
                    <a:pt x="833488" y="859579"/>
                    <a:pt x="835902" y="825598"/>
                    <a:pt x="840173" y="791988"/>
                  </a:cubicBezTo>
                  <a:cubicBezTo>
                    <a:pt x="844073" y="760235"/>
                    <a:pt x="847230" y="728482"/>
                    <a:pt x="853172" y="696915"/>
                  </a:cubicBezTo>
                  <a:cubicBezTo>
                    <a:pt x="857257" y="675189"/>
                    <a:pt x="860413" y="653092"/>
                    <a:pt x="861713" y="630995"/>
                  </a:cubicBezTo>
                  <a:cubicBezTo>
                    <a:pt x="863570" y="598313"/>
                    <a:pt x="868770" y="566189"/>
                    <a:pt x="873412" y="533878"/>
                  </a:cubicBezTo>
                  <a:cubicBezTo>
                    <a:pt x="875454" y="519209"/>
                    <a:pt x="878611" y="504725"/>
                    <a:pt x="880282" y="490241"/>
                  </a:cubicBezTo>
                  <a:cubicBezTo>
                    <a:pt x="882511" y="471858"/>
                    <a:pt x="883625" y="453475"/>
                    <a:pt x="885482" y="435091"/>
                  </a:cubicBezTo>
                  <a:cubicBezTo>
                    <a:pt x="887153" y="417265"/>
                    <a:pt x="889567" y="399624"/>
                    <a:pt x="890495" y="381798"/>
                  </a:cubicBezTo>
                  <a:cubicBezTo>
                    <a:pt x="892538" y="341875"/>
                    <a:pt x="891610" y="301765"/>
                    <a:pt x="896066" y="261842"/>
                  </a:cubicBezTo>
                  <a:cubicBezTo>
                    <a:pt x="898480" y="240488"/>
                    <a:pt x="899966" y="218947"/>
                    <a:pt x="901637" y="197407"/>
                  </a:cubicBezTo>
                  <a:cubicBezTo>
                    <a:pt x="903308" y="175310"/>
                    <a:pt x="904608" y="153213"/>
                    <a:pt x="905722" y="131116"/>
                  </a:cubicBezTo>
                  <a:cubicBezTo>
                    <a:pt x="907022" y="102334"/>
                    <a:pt x="908136" y="73366"/>
                    <a:pt x="909250" y="44398"/>
                  </a:cubicBezTo>
                  <a:cubicBezTo>
                    <a:pt x="909807" y="29729"/>
                    <a:pt x="910364" y="15059"/>
                    <a:pt x="910736" y="204"/>
                  </a:cubicBezTo>
                  <a:cubicBezTo>
                    <a:pt x="902380" y="-910"/>
                    <a:pt x="896437" y="2804"/>
                    <a:pt x="890124" y="4846"/>
                  </a:cubicBezTo>
                  <a:cubicBezTo>
                    <a:pt x="882511" y="7260"/>
                    <a:pt x="875083" y="10232"/>
                    <a:pt x="867470" y="12645"/>
                  </a:cubicBezTo>
                  <a:cubicBezTo>
                    <a:pt x="841659" y="20816"/>
                    <a:pt x="815105" y="26015"/>
                    <a:pt x="788366" y="30657"/>
                  </a:cubicBezTo>
                  <a:cubicBezTo>
                    <a:pt x="771468" y="33628"/>
                    <a:pt x="754384" y="36600"/>
                    <a:pt x="737486" y="39014"/>
                  </a:cubicBezTo>
                  <a:cubicBezTo>
                    <a:pt x="716132" y="41985"/>
                    <a:pt x="694592" y="43284"/>
                    <a:pt x="673423" y="47741"/>
                  </a:cubicBezTo>
                  <a:cubicBezTo>
                    <a:pt x="646127" y="53312"/>
                    <a:pt x="618645" y="54611"/>
                    <a:pt x="591162" y="56840"/>
                  </a:cubicBezTo>
                  <a:cubicBezTo>
                    <a:pt x="568508" y="58697"/>
                    <a:pt x="545483" y="57768"/>
                    <a:pt x="522828" y="56468"/>
                  </a:cubicBezTo>
                  <a:cubicBezTo>
                    <a:pt x="509273" y="55726"/>
                    <a:pt x="495903" y="53312"/>
                    <a:pt x="482348" y="55540"/>
                  </a:cubicBezTo>
                  <a:cubicBezTo>
                    <a:pt x="481234" y="55726"/>
                    <a:pt x="479934" y="55354"/>
                    <a:pt x="478634" y="55354"/>
                  </a:cubicBezTo>
                  <a:cubicBezTo>
                    <a:pt x="461550" y="54797"/>
                    <a:pt x="407329" y="57211"/>
                    <a:pt x="401758" y="57211"/>
                  </a:cubicBezTo>
                  <a:cubicBezTo>
                    <a:pt x="385046" y="57397"/>
                    <a:pt x="368520" y="56654"/>
                    <a:pt x="351807" y="57211"/>
                  </a:cubicBezTo>
                  <a:cubicBezTo>
                    <a:pt x="334724" y="57954"/>
                    <a:pt x="317640" y="56468"/>
                    <a:pt x="300371" y="56654"/>
                  </a:cubicBezTo>
                  <a:cubicBezTo>
                    <a:pt x="283845" y="56840"/>
                    <a:pt x="267318" y="53497"/>
                    <a:pt x="250792" y="51826"/>
                  </a:cubicBezTo>
                  <a:cubicBezTo>
                    <a:pt x="237051" y="50341"/>
                    <a:pt x="215139" y="45698"/>
                    <a:pt x="200655" y="48669"/>
                  </a:cubicBezTo>
                  <a:lnTo>
                    <a:pt x="126565" y="36785"/>
                  </a:lnTo>
                  <a:close/>
                </a:path>
              </a:pathLst>
            </a:custGeom>
            <a:solidFill>
              <a:srgbClr val="F1D761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399" name="Полилиния: фигура 1398">
              <a:extLst>
                <a:ext uri="{FF2B5EF4-FFF2-40B4-BE49-F238E27FC236}">
                  <a16:creationId xmlns:a16="http://schemas.microsoft.com/office/drawing/2014/main" id="{2BA78CCC-23CF-8CC2-659B-A514D1A8C579}"/>
                </a:ext>
              </a:extLst>
            </p:cNvPr>
            <p:cNvSpPr/>
            <p:nvPr/>
          </p:nvSpPr>
          <p:spPr>
            <a:xfrm>
              <a:off x="11459988" y="3111265"/>
              <a:ext cx="53107" cy="46753"/>
            </a:xfrm>
            <a:custGeom>
              <a:avLst/>
              <a:gdLst>
                <a:gd name="connsiteX0" fmla="*/ 0 w 53107"/>
                <a:gd name="connsiteY0" fmla="*/ 1528 h 46753"/>
                <a:gd name="connsiteX1" fmla="*/ 1300 w 53107"/>
                <a:gd name="connsiteY1" fmla="*/ 38852 h 46753"/>
                <a:gd name="connsiteX2" fmla="*/ 53107 w 53107"/>
                <a:gd name="connsiteY2" fmla="*/ 45166 h 46753"/>
                <a:gd name="connsiteX3" fmla="*/ 42152 w 53107"/>
                <a:gd name="connsiteY3" fmla="*/ 971 h 46753"/>
                <a:gd name="connsiteX4" fmla="*/ 0 w 53107"/>
                <a:gd name="connsiteY4" fmla="*/ 1528 h 46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107" h="46753">
                  <a:moveTo>
                    <a:pt x="0" y="1528"/>
                  </a:moveTo>
                  <a:cubicBezTo>
                    <a:pt x="371" y="14341"/>
                    <a:pt x="928" y="26411"/>
                    <a:pt x="1300" y="38852"/>
                  </a:cubicBezTo>
                  <a:cubicBezTo>
                    <a:pt x="24697" y="46651"/>
                    <a:pt x="40295" y="48508"/>
                    <a:pt x="53107" y="45166"/>
                  </a:cubicBezTo>
                  <a:cubicBezTo>
                    <a:pt x="48280" y="31053"/>
                    <a:pt x="49579" y="15270"/>
                    <a:pt x="42152" y="971"/>
                  </a:cubicBezTo>
                  <a:cubicBezTo>
                    <a:pt x="27854" y="3571"/>
                    <a:pt x="13927" y="-2742"/>
                    <a:pt x="0" y="1528"/>
                  </a:cubicBezTo>
                  <a:close/>
                </a:path>
              </a:pathLst>
            </a:custGeom>
            <a:solidFill>
              <a:srgbClr val="F1D761"/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0" name="Полилиния: фигура 1399">
              <a:extLst>
                <a:ext uri="{FF2B5EF4-FFF2-40B4-BE49-F238E27FC236}">
                  <a16:creationId xmlns:a16="http://schemas.microsoft.com/office/drawing/2014/main" id="{FC159D8B-F610-F9F7-406D-E3A750B24720}"/>
                </a:ext>
              </a:extLst>
            </p:cNvPr>
            <p:cNvSpPr/>
            <p:nvPr/>
          </p:nvSpPr>
          <p:spPr>
            <a:xfrm>
              <a:off x="11572145" y="2763324"/>
              <a:ext cx="769686" cy="1639206"/>
            </a:xfrm>
            <a:custGeom>
              <a:avLst/>
              <a:gdLst>
                <a:gd name="connsiteX0" fmla="*/ 769687 w 769686"/>
                <a:gd name="connsiteY0" fmla="*/ 0 h 1639206"/>
                <a:gd name="connsiteX1" fmla="*/ 699496 w 769686"/>
                <a:gd name="connsiteY1" fmla="*/ 54036 h 1639206"/>
                <a:gd name="connsiteX2" fmla="*/ 583439 w 769686"/>
                <a:gd name="connsiteY2" fmla="*/ 89131 h 1639206"/>
                <a:gd name="connsiteX3" fmla="*/ 568955 w 769686"/>
                <a:gd name="connsiteY3" fmla="*/ 286335 h 1639206"/>
                <a:gd name="connsiteX4" fmla="*/ 563942 w 769686"/>
                <a:gd name="connsiteY4" fmla="*/ 332200 h 1639206"/>
                <a:gd name="connsiteX5" fmla="*/ 563385 w 769686"/>
                <a:gd name="connsiteY5" fmla="*/ 337771 h 1639206"/>
                <a:gd name="connsiteX6" fmla="*/ 556700 w 769686"/>
                <a:gd name="connsiteY6" fmla="*/ 412790 h 1639206"/>
                <a:gd name="connsiteX7" fmla="*/ 548158 w 769686"/>
                <a:gd name="connsiteY7" fmla="*/ 493565 h 1639206"/>
                <a:gd name="connsiteX8" fmla="*/ 536645 w 769686"/>
                <a:gd name="connsiteY8" fmla="*/ 594395 h 1639206"/>
                <a:gd name="connsiteX9" fmla="*/ 530518 w 769686"/>
                <a:gd name="connsiteY9" fmla="*/ 645646 h 1639206"/>
                <a:gd name="connsiteX10" fmla="*/ 526804 w 769686"/>
                <a:gd name="connsiteY10" fmla="*/ 684269 h 1639206"/>
                <a:gd name="connsiteX11" fmla="*/ 517891 w 769686"/>
                <a:gd name="connsiteY11" fmla="*/ 761331 h 1639206"/>
                <a:gd name="connsiteX12" fmla="*/ 512877 w 769686"/>
                <a:gd name="connsiteY12" fmla="*/ 816295 h 1639206"/>
                <a:gd name="connsiteX13" fmla="*/ 509163 w 769686"/>
                <a:gd name="connsiteY13" fmla="*/ 852876 h 1639206"/>
                <a:gd name="connsiteX14" fmla="*/ 500993 w 769686"/>
                <a:gd name="connsiteY14" fmla="*/ 922510 h 1639206"/>
                <a:gd name="connsiteX15" fmla="*/ 497093 w 769686"/>
                <a:gd name="connsiteY15" fmla="*/ 957234 h 1639206"/>
                <a:gd name="connsiteX16" fmla="*/ 489666 w 769686"/>
                <a:gd name="connsiteY16" fmla="*/ 1041537 h 1639206"/>
                <a:gd name="connsiteX17" fmla="*/ 486138 w 769686"/>
                <a:gd name="connsiteY17" fmla="*/ 1063449 h 1639206"/>
                <a:gd name="connsiteX18" fmla="*/ 474810 w 769686"/>
                <a:gd name="connsiteY18" fmla="*/ 1151281 h 1639206"/>
                <a:gd name="connsiteX19" fmla="*/ 471468 w 769686"/>
                <a:gd name="connsiteY19" fmla="*/ 1173192 h 1639206"/>
                <a:gd name="connsiteX20" fmla="*/ 457727 w 769686"/>
                <a:gd name="connsiteY20" fmla="*/ 1288691 h 1639206"/>
                <a:gd name="connsiteX21" fmla="*/ 456984 w 769686"/>
                <a:gd name="connsiteY21" fmla="*/ 1307075 h 1639206"/>
                <a:gd name="connsiteX22" fmla="*/ 451228 w 769686"/>
                <a:gd name="connsiteY22" fmla="*/ 1347184 h 1639206"/>
                <a:gd name="connsiteX23" fmla="*/ 449928 w 769686"/>
                <a:gd name="connsiteY23" fmla="*/ 1352569 h 1639206"/>
                <a:gd name="connsiteX24" fmla="*/ 444172 w 769686"/>
                <a:gd name="connsiteY24" fmla="*/ 1407533 h 1639206"/>
                <a:gd name="connsiteX25" fmla="*/ 436373 w 769686"/>
                <a:gd name="connsiteY25" fmla="*/ 1460455 h 1639206"/>
                <a:gd name="connsiteX26" fmla="*/ 427274 w 769686"/>
                <a:gd name="connsiteY26" fmla="*/ 1520619 h 1639206"/>
                <a:gd name="connsiteX27" fmla="*/ 407405 w 769686"/>
                <a:gd name="connsiteY27" fmla="*/ 1549958 h 1639206"/>
                <a:gd name="connsiteX28" fmla="*/ 320130 w 769686"/>
                <a:gd name="connsiteY28" fmla="*/ 1584496 h 1639206"/>
                <a:gd name="connsiteX29" fmla="*/ 243069 w 769686"/>
                <a:gd name="connsiteY29" fmla="*/ 1603251 h 1639206"/>
                <a:gd name="connsiteX30" fmla="*/ 181048 w 769686"/>
                <a:gd name="connsiteY30" fmla="*/ 1612536 h 1639206"/>
                <a:gd name="connsiteX31" fmla="*/ 116985 w 769686"/>
                <a:gd name="connsiteY31" fmla="*/ 1615692 h 1639206"/>
                <a:gd name="connsiteX32" fmla="*/ 39552 w 769686"/>
                <a:gd name="connsiteY32" fmla="*/ 1619777 h 1639206"/>
                <a:gd name="connsiteX33" fmla="*/ 0 w 769686"/>
                <a:gd name="connsiteY33" fmla="*/ 1620334 h 1639206"/>
                <a:gd name="connsiteX34" fmla="*/ 64620 w 769686"/>
                <a:gd name="connsiteY34" fmla="*/ 1632033 h 1639206"/>
                <a:gd name="connsiteX35" fmla="*/ 121256 w 769686"/>
                <a:gd name="connsiteY35" fmla="*/ 1635747 h 1639206"/>
                <a:gd name="connsiteX36" fmla="*/ 128683 w 769686"/>
                <a:gd name="connsiteY36" fmla="*/ 1636118 h 1639206"/>
                <a:gd name="connsiteX37" fmla="*/ 204259 w 769686"/>
                <a:gd name="connsiteY37" fmla="*/ 1638532 h 1639206"/>
                <a:gd name="connsiteX38" fmla="*/ 281692 w 769686"/>
                <a:gd name="connsiteY38" fmla="*/ 1634447 h 1639206"/>
                <a:gd name="connsiteX39" fmla="*/ 345756 w 769686"/>
                <a:gd name="connsiteY39" fmla="*/ 1631290 h 1639206"/>
                <a:gd name="connsiteX40" fmla="*/ 407776 w 769686"/>
                <a:gd name="connsiteY40" fmla="*/ 1622006 h 1639206"/>
                <a:gd name="connsiteX41" fmla="*/ 484838 w 769686"/>
                <a:gd name="connsiteY41" fmla="*/ 1603251 h 1639206"/>
                <a:gd name="connsiteX42" fmla="*/ 572112 w 769686"/>
                <a:gd name="connsiteY42" fmla="*/ 1568712 h 1639206"/>
                <a:gd name="connsiteX43" fmla="*/ 591981 w 769686"/>
                <a:gd name="connsiteY43" fmla="*/ 1539374 h 1639206"/>
                <a:gd name="connsiteX44" fmla="*/ 601080 w 769686"/>
                <a:gd name="connsiteY44" fmla="*/ 1479210 h 1639206"/>
                <a:gd name="connsiteX45" fmla="*/ 608879 w 769686"/>
                <a:gd name="connsiteY45" fmla="*/ 1426288 h 1639206"/>
                <a:gd name="connsiteX46" fmla="*/ 614635 w 769686"/>
                <a:gd name="connsiteY46" fmla="*/ 1371324 h 1639206"/>
                <a:gd name="connsiteX47" fmla="*/ 615935 w 769686"/>
                <a:gd name="connsiteY47" fmla="*/ 1365939 h 1639206"/>
                <a:gd name="connsiteX48" fmla="*/ 621692 w 769686"/>
                <a:gd name="connsiteY48" fmla="*/ 1325830 h 1639206"/>
                <a:gd name="connsiteX49" fmla="*/ 622434 w 769686"/>
                <a:gd name="connsiteY49" fmla="*/ 1307446 h 1639206"/>
                <a:gd name="connsiteX50" fmla="*/ 636175 w 769686"/>
                <a:gd name="connsiteY50" fmla="*/ 1191947 h 1639206"/>
                <a:gd name="connsiteX51" fmla="*/ 639518 w 769686"/>
                <a:gd name="connsiteY51" fmla="*/ 1170035 h 1639206"/>
                <a:gd name="connsiteX52" fmla="*/ 650845 w 769686"/>
                <a:gd name="connsiteY52" fmla="*/ 1082204 h 1639206"/>
                <a:gd name="connsiteX53" fmla="*/ 654373 w 769686"/>
                <a:gd name="connsiteY53" fmla="*/ 1060292 h 1639206"/>
                <a:gd name="connsiteX54" fmla="*/ 661801 w 769686"/>
                <a:gd name="connsiteY54" fmla="*/ 975989 h 1639206"/>
                <a:gd name="connsiteX55" fmla="*/ 665700 w 769686"/>
                <a:gd name="connsiteY55" fmla="*/ 941265 h 1639206"/>
                <a:gd name="connsiteX56" fmla="*/ 673871 w 769686"/>
                <a:gd name="connsiteY56" fmla="*/ 871631 h 1639206"/>
                <a:gd name="connsiteX57" fmla="*/ 677584 w 769686"/>
                <a:gd name="connsiteY57" fmla="*/ 835050 h 1639206"/>
                <a:gd name="connsiteX58" fmla="*/ 682598 w 769686"/>
                <a:gd name="connsiteY58" fmla="*/ 780085 h 1639206"/>
                <a:gd name="connsiteX59" fmla="*/ 691511 w 769686"/>
                <a:gd name="connsiteY59" fmla="*/ 703024 h 1639206"/>
                <a:gd name="connsiteX60" fmla="*/ 695225 w 769686"/>
                <a:gd name="connsiteY60" fmla="*/ 664400 h 1639206"/>
                <a:gd name="connsiteX61" fmla="*/ 701353 w 769686"/>
                <a:gd name="connsiteY61" fmla="*/ 613150 h 1639206"/>
                <a:gd name="connsiteX62" fmla="*/ 712866 w 769686"/>
                <a:gd name="connsiteY62" fmla="*/ 512320 h 1639206"/>
                <a:gd name="connsiteX63" fmla="*/ 721407 w 769686"/>
                <a:gd name="connsiteY63" fmla="*/ 431544 h 1639206"/>
                <a:gd name="connsiteX64" fmla="*/ 728092 w 769686"/>
                <a:gd name="connsiteY64" fmla="*/ 356526 h 1639206"/>
                <a:gd name="connsiteX65" fmla="*/ 728649 w 769686"/>
                <a:gd name="connsiteY65" fmla="*/ 350955 h 1639206"/>
                <a:gd name="connsiteX66" fmla="*/ 733663 w 769686"/>
                <a:gd name="connsiteY66" fmla="*/ 305089 h 1639206"/>
                <a:gd name="connsiteX67" fmla="*/ 769687 w 769686"/>
                <a:gd name="connsiteY67" fmla="*/ 0 h 1639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769686" h="1639206">
                  <a:moveTo>
                    <a:pt x="769687" y="0"/>
                  </a:moveTo>
                  <a:cubicBezTo>
                    <a:pt x="762631" y="1671"/>
                    <a:pt x="706924" y="54222"/>
                    <a:pt x="699496" y="54036"/>
                  </a:cubicBezTo>
                  <a:cubicBezTo>
                    <a:pt x="690768" y="53850"/>
                    <a:pt x="592910" y="85232"/>
                    <a:pt x="583439" y="89131"/>
                  </a:cubicBezTo>
                  <a:cubicBezTo>
                    <a:pt x="582325" y="93774"/>
                    <a:pt x="569698" y="280950"/>
                    <a:pt x="568955" y="286335"/>
                  </a:cubicBezTo>
                  <a:cubicBezTo>
                    <a:pt x="567099" y="301561"/>
                    <a:pt x="565427" y="316788"/>
                    <a:pt x="563942" y="332200"/>
                  </a:cubicBezTo>
                  <a:cubicBezTo>
                    <a:pt x="563756" y="334057"/>
                    <a:pt x="563942" y="335914"/>
                    <a:pt x="563385" y="337771"/>
                  </a:cubicBezTo>
                  <a:cubicBezTo>
                    <a:pt x="557071" y="362468"/>
                    <a:pt x="557628" y="387722"/>
                    <a:pt x="556700" y="412790"/>
                  </a:cubicBezTo>
                  <a:cubicBezTo>
                    <a:pt x="555771" y="439901"/>
                    <a:pt x="551686" y="466826"/>
                    <a:pt x="548158" y="493565"/>
                  </a:cubicBezTo>
                  <a:cubicBezTo>
                    <a:pt x="543702" y="527175"/>
                    <a:pt x="538874" y="560599"/>
                    <a:pt x="536645" y="594395"/>
                  </a:cubicBezTo>
                  <a:cubicBezTo>
                    <a:pt x="535531" y="611479"/>
                    <a:pt x="532375" y="628562"/>
                    <a:pt x="530518" y="645646"/>
                  </a:cubicBezTo>
                  <a:cubicBezTo>
                    <a:pt x="529032" y="658458"/>
                    <a:pt x="528289" y="671457"/>
                    <a:pt x="526804" y="684269"/>
                  </a:cubicBezTo>
                  <a:cubicBezTo>
                    <a:pt x="524018" y="709894"/>
                    <a:pt x="521604" y="735705"/>
                    <a:pt x="517891" y="761331"/>
                  </a:cubicBezTo>
                  <a:cubicBezTo>
                    <a:pt x="515291" y="779528"/>
                    <a:pt x="513063" y="797726"/>
                    <a:pt x="512877" y="816295"/>
                  </a:cubicBezTo>
                  <a:cubicBezTo>
                    <a:pt x="512691" y="828551"/>
                    <a:pt x="511206" y="840620"/>
                    <a:pt x="509163" y="852876"/>
                  </a:cubicBezTo>
                  <a:cubicBezTo>
                    <a:pt x="505264" y="875902"/>
                    <a:pt x="503592" y="899299"/>
                    <a:pt x="500993" y="922510"/>
                  </a:cubicBezTo>
                  <a:cubicBezTo>
                    <a:pt x="499693" y="934023"/>
                    <a:pt x="498207" y="945721"/>
                    <a:pt x="497093" y="957234"/>
                  </a:cubicBezTo>
                  <a:cubicBezTo>
                    <a:pt x="494494" y="985273"/>
                    <a:pt x="492265" y="1013498"/>
                    <a:pt x="489666" y="1041537"/>
                  </a:cubicBezTo>
                  <a:cubicBezTo>
                    <a:pt x="488923" y="1048779"/>
                    <a:pt x="487066" y="1056021"/>
                    <a:pt x="486138" y="1063449"/>
                  </a:cubicBezTo>
                  <a:cubicBezTo>
                    <a:pt x="482238" y="1092788"/>
                    <a:pt x="478524" y="1122127"/>
                    <a:pt x="474810" y="1151281"/>
                  </a:cubicBezTo>
                  <a:cubicBezTo>
                    <a:pt x="473882" y="1158522"/>
                    <a:pt x="472396" y="1165764"/>
                    <a:pt x="471468" y="1173192"/>
                  </a:cubicBezTo>
                  <a:cubicBezTo>
                    <a:pt x="466826" y="1211630"/>
                    <a:pt x="462183" y="1250068"/>
                    <a:pt x="457727" y="1288691"/>
                  </a:cubicBezTo>
                  <a:cubicBezTo>
                    <a:pt x="456984" y="1294819"/>
                    <a:pt x="457170" y="1300947"/>
                    <a:pt x="456984" y="1307075"/>
                  </a:cubicBezTo>
                  <a:cubicBezTo>
                    <a:pt x="456798" y="1320630"/>
                    <a:pt x="455127" y="1334186"/>
                    <a:pt x="451228" y="1347184"/>
                  </a:cubicBezTo>
                  <a:cubicBezTo>
                    <a:pt x="450671" y="1348855"/>
                    <a:pt x="450114" y="1350712"/>
                    <a:pt x="449928" y="1352569"/>
                  </a:cubicBezTo>
                  <a:cubicBezTo>
                    <a:pt x="448071" y="1370952"/>
                    <a:pt x="446585" y="1389336"/>
                    <a:pt x="444172" y="1407533"/>
                  </a:cubicBezTo>
                  <a:cubicBezTo>
                    <a:pt x="441943" y="1425174"/>
                    <a:pt x="438972" y="1442815"/>
                    <a:pt x="436373" y="1460455"/>
                  </a:cubicBezTo>
                  <a:cubicBezTo>
                    <a:pt x="433401" y="1480510"/>
                    <a:pt x="430245" y="1500564"/>
                    <a:pt x="427274" y="1520619"/>
                  </a:cubicBezTo>
                  <a:cubicBezTo>
                    <a:pt x="425231" y="1533617"/>
                    <a:pt x="418175" y="1543459"/>
                    <a:pt x="407405" y="1549958"/>
                  </a:cubicBezTo>
                  <a:cubicBezTo>
                    <a:pt x="380294" y="1566113"/>
                    <a:pt x="350769" y="1576697"/>
                    <a:pt x="320130" y="1584496"/>
                  </a:cubicBezTo>
                  <a:cubicBezTo>
                    <a:pt x="294505" y="1590995"/>
                    <a:pt x="268880" y="1598052"/>
                    <a:pt x="243069" y="1603251"/>
                  </a:cubicBezTo>
                  <a:cubicBezTo>
                    <a:pt x="222643" y="1607522"/>
                    <a:pt x="201846" y="1609564"/>
                    <a:pt x="181048" y="1612536"/>
                  </a:cubicBezTo>
                  <a:cubicBezTo>
                    <a:pt x="159694" y="1615507"/>
                    <a:pt x="138339" y="1614949"/>
                    <a:pt x="116985" y="1615692"/>
                  </a:cubicBezTo>
                  <a:cubicBezTo>
                    <a:pt x="91174" y="1616435"/>
                    <a:pt x="65363" y="1618849"/>
                    <a:pt x="39552" y="1619777"/>
                  </a:cubicBezTo>
                  <a:cubicBezTo>
                    <a:pt x="26368" y="1620334"/>
                    <a:pt x="13184" y="1620706"/>
                    <a:pt x="0" y="1620334"/>
                  </a:cubicBezTo>
                  <a:cubicBezTo>
                    <a:pt x="21169" y="1625720"/>
                    <a:pt x="42895" y="1629062"/>
                    <a:pt x="64620" y="1632033"/>
                  </a:cubicBezTo>
                  <a:cubicBezTo>
                    <a:pt x="83375" y="1634633"/>
                    <a:pt x="102130" y="1637418"/>
                    <a:pt x="121256" y="1635747"/>
                  </a:cubicBezTo>
                  <a:cubicBezTo>
                    <a:pt x="123670" y="1635561"/>
                    <a:pt x="126269" y="1635747"/>
                    <a:pt x="128683" y="1636118"/>
                  </a:cubicBezTo>
                  <a:cubicBezTo>
                    <a:pt x="153752" y="1640018"/>
                    <a:pt x="179006" y="1639461"/>
                    <a:pt x="204259" y="1638532"/>
                  </a:cubicBezTo>
                  <a:cubicBezTo>
                    <a:pt x="230070" y="1637604"/>
                    <a:pt x="255881" y="1635190"/>
                    <a:pt x="281692" y="1634447"/>
                  </a:cubicBezTo>
                  <a:cubicBezTo>
                    <a:pt x="303047" y="1633704"/>
                    <a:pt x="324587" y="1634261"/>
                    <a:pt x="345756" y="1631290"/>
                  </a:cubicBezTo>
                  <a:cubicBezTo>
                    <a:pt x="366367" y="1628505"/>
                    <a:pt x="387350" y="1626276"/>
                    <a:pt x="407776" y="1622006"/>
                  </a:cubicBezTo>
                  <a:cubicBezTo>
                    <a:pt x="433587" y="1616621"/>
                    <a:pt x="459212" y="1609750"/>
                    <a:pt x="484838" y="1603251"/>
                  </a:cubicBezTo>
                  <a:cubicBezTo>
                    <a:pt x="515477" y="1595452"/>
                    <a:pt x="545001" y="1585053"/>
                    <a:pt x="572112" y="1568712"/>
                  </a:cubicBezTo>
                  <a:cubicBezTo>
                    <a:pt x="583068" y="1562213"/>
                    <a:pt x="590124" y="1552186"/>
                    <a:pt x="591981" y="1539374"/>
                  </a:cubicBezTo>
                  <a:cubicBezTo>
                    <a:pt x="595138" y="1519319"/>
                    <a:pt x="598109" y="1499264"/>
                    <a:pt x="601080" y="1479210"/>
                  </a:cubicBezTo>
                  <a:cubicBezTo>
                    <a:pt x="603680" y="1461569"/>
                    <a:pt x="606651" y="1443929"/>
                    <a:pt x="608879" y="1426288"/>
                  </a:cubicBezTo>
                  <a:cubicBezTo>
                    <a:pt x="611107" y="1408090"/>
                    <a:pt x="612593" y="1389707"/>
                    <a:pt x="614635" y="1371324"/>
                  </a:cubicBezTo>
                  <a:cubicBezTo>
                    <a:pt x="614821" y="1369467"/>
                    <a:pt x="615564" y="1367796"/>
                    <a:pt x="615935" y="1365939"/>
                  </a:cubicBezTo>
                  <a:cubicBezTo>
                    <a:pt x="619649" y="1352755"/>
                    <a:pt x="621320" y="1339385"/>
                    <a:pt x="621692" y="1325830"/>
                  </a:cubicBezTo>
                  <a:cubicBezTo>
                    <a:pt x="621692" y="1319702"/>
                    <a:pt x="621692" y="1313388"/>
                    <a:pt x="622434" y="1307446"/>
                  </a:cubicBezTo>
                  <a:cubicBezTo>
                    <a:pt x="626891" y="1269008"/>
                    <a:pt x="631533" y="1230570"/>
                    <a:pt x="636175" y="1191947"/>
                  </a:cubicBezTo>
                  <a:cubicBezTo>
                    <a:pt x="637104" y="1184519"/>
                    <a:pt x="638404" y="1177277"/>
                    <a:pt x="639518" y="1170035"/>
                  </a:cubicBezTo>
                  <a:cubicBezTo>
                    <a:pt x="643417" y="1140696"/>
                    <a:pt x="647131" y="1111357"/>
                    <a:pt x="650845" y="1082204"/>
                  </a:cubicBezTo>
                  <a:cubicBezTo>
                    <a:pt x="651773" y="1074962"/>
                    <a:pt x="653630" y="1067720"/>
                    <a:pt x="654373" y="1060292"/>
                  </a:cubicBezTo>
                  <a:cubicBezTo>
                    <a:pt x="656973" y="1032253"/>
                    <a:pt x="659201" y="1004028"/>
                    <a:pt x="661801" y="975989"/>
                  </a:cubicBezTo>
                  <a:cubicBezTo>
                    <a:pt x="662915" y="964290"/>
                    <a:pt x="664400" y="952777"/>
                    <a:pt x="665700" y="941265"/>
                  </a:cubicBezTo>
                  <a:cubicBezTo>
                    <a:pt x="668300" y="918053"/>
                    <a:pt x="669971" y="894656"/>
                    <a:pt x="673871" y="871631"/>
                  </a:cubicBezTo>
                  <a:cubicBezTo>
                    <a:pt x="675913" y="859375"/>
                    <a:pt x="677399" y="847305"/>
                    <a:pt x="677584" y="835050"/>
                  </a:cubicBezTo>
                  <a:cubicBezTo>
                    <a:pt x="677770" y="816666"/>
                    <a:pt x="679813" y="798469"/>
                    <a:pt x="682598" y="780085"/>
                  </a:cubicBezTo>
                  <a:cubicBezTo>
                    <a:pt x="686312" y="754460"/>
                    <a:pt x="688726" y="728835"/>
                    <a:pt x="691511" y="703024"/>
                  </a:cubicBezTo>
                  <a:cubicBezTo>
                    <a:pt x="692997" y="690211"/>
                    <a:pt x="693739" y="677213"/>
                    <a:pt x="695225" y="664400"/>
                  </a:cubicBezTo>
                  <a:cubicBezTo>
                    <a:pt x="697082" y="647317"/>
                    <a:pt x="700239" y="630233"/>
                    <a:pt x="701353" y="613150"/>
                  </a:cubicBezTo>
                  <a:cubicBezTo>
                    <a:pt x="703395" y="579354"/>
                    <a:pt x="708223" y="545930"/>
                    <a:pt x="712866" y="512320"/>
                  </a:cubicBezTo>
                  <a:cubicBezTo>
                    <a:pt x="716394" y="485580"/>
                    <a:pt x="720479" y="458655"/>
                    <a:pt x="721407" y="431544"/>
                  </a:cubicBezTo>
                  <a:cubicBezTo>
                    <a:pt x="722336" y="406476"/>
                    <a:pt x="721779" y="381222"/>
                    <a:pt x="728092" y="356526"/>
                  </a:cubicBezTo>
                  <a:cubicBezTo>
                    <a:pt x="728464" y="354854"/>
                    <a:pt x="728278" y="352812"/>
                    <a:pt x="728649" y="350955"/>
                  </a:cubicBezTo>
                  <a:cubicBezTo>
                    <a:pt x="730320" y="335728"/>
                    <a:pt x="731806" y="320316"/>
                    <a:pt x="733663" y="305089"/>
                  </a:cubicBezTo>
                  <a:lnTo>
                    <a:pt x="769687" y="0"/>
                  </a:lnTo>
                  <a:close/>
                </a:path>
              </a:pathLst>
            </a:custGeom>
            <a:solidFill>
              <a:srgbClr val="121212">
                <a:alpha val="30000"/>
              </a:srgbClr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01" name="Полилиния: фигура 1400">
              <a:extLst>
                <a:ext uri="{FF2B5EF4-FFF2-40B4-BE49-F238E27FC236}">
                  <a16:creationId xmlns:a16="http://schemas.microsoft.com/office/drawing/2014/main" id="{9FF13585-6358-C362-4095-5C91C240173E}"/>
                </a:ext>
              </a:extLst>
            </p:cNvPr>
            <p:cNvSpPr/>
            <p:nvPr/>
          </p:nvSpPr>
          <p:spPr>
            <a:xfrm>
              <a:off x="11327591" y="2833886"/>
              <a:ext cx="183462" cy="1502235"/>
            </a:xfrm>
            <a:custGeom>
              <a:avLst/>
              <a:gdLst>
                <a:gd name="connsiteX0" fmla="*/ 183462 w 183462"/>
                <a:gd name="connsiteY0" fmla="*/ 1502235 h 1502235"/>
                <a:gd name="connsiteX1" fmla="*/ 174735 w 183462"/>
                <a:gd name="connsiteY1" fmla="*/ 1461012 h 1502235"/>
                <a:gd name="connsiteX2" fmla="*/ 170092 w 183462"/>
                <a:gd name="connsiteY2" fmla="*/ 1438544 h 1502235"/>
                <a:gd name="connsiteX3" fmla="*/ 157465 w 183462"/>
                <a:gd name="connsiteY3" fmla="*/ 1374852 h 1502235"/>
                <a:gd name="connsiteX4" fmla="*/ 133140 w 183462"/>
                <a:gd name="connsiteY4" fmla="*/ 1247282 h 1502235"/>
                <a:gd name="connsiteX5" fmla="*/ 50693 w 183462"/>
                <a:gd name="connsiteY5" fmla="*/ 474810 h 1502235"/>
                <a:gd name="connsiteX6" fmla="*/ 24325 w 183462"/>
                <a:gd name="connsiteY6" fmla="*/ 229142 h 1502235"/>
                <a:gd name="connsiteX7" fmla="*/ 0 w 183462"/>
                <a:gd name="connsiteY7" fmla="*/ 0 h 1502235"/>
                <a:gd name="connsiteX8" fmla="*/ 47351 w 183462"/>
                <a:gd name="connsiteY8" fmla="*/ 12070 h 1502235"/>
                <a:gd name="connsiteX9" fmla="*/ 68891 w 183462"/>
                <a:gd name="connsiteY9" fmla="*/ 213544 h 1502235"/>
                <a:gd name="connsiteX10" fmla="*/ 96188 w 183462"/>
                <a:gd name="connsiteY10" fmla="*/ 469982 h 1502235"/>
                <a:gd name="connsiteX11" fmla="*/ 178634 w 183462"/>
                <a:gd name="connsiteY11" fmla="*/ 1242455 h 1502235"/>
                <a:gd name="connsiteX12" fmla="*/ 181791 w 183462"/>
                <a:gd name="connsiteY12" fmla="*/ 1372252 h 1502235"/>
                <a:gd name="connsiteX13" fmla="*/ 182905 w 183462"/>
                <a:gd name="connsiteY13" fmla="*/ 1437244 h 1502235"/>
                <a:gd name="connsiteX14" fmla="*/ 183091 w 183462"/>
                <a:gd name="connsiteY14" fmla="*/ 1463612 h 1502235"/>
                <a:gd name="connsiteX15" fmla="*/ 183462 w 183462"/>
                <a:gd name="connsiteY15" fmla="*/ 1502235 h 1502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3462" h="1502235">
                  <a:moveTo>
                    <a:pt x="183462" y="1502235"/>
                  </a:moveTo>
                  <a:cubicBezTo>
                    <a:pt x="180491" y="1488494"/>
                    <a:pt x="177706" y="1474753"/>
                    <a:pt x="174735" y="1461012"/>
                  </a:cubicBezTo>
                  <a:cubicBezTo>
                    <a:pt x="173249" y="1453399"/>
                    <a:pt x="171578" y="1445971"/>
                    <a:pt x="170092" y="1438544"/>
                  </a:cubicBezTo>
                  <a:lnTo>
                    <a:pt x="157465" y="1374852"/>
                  </a:lnTo>
                  <a:cubicBezTo>
                    <a:pt x="149109" y="1332329"/>
                    <a:pt x="141125" y="1289806"/>
                    <a:pt x="133140" y="1247282"/>
                  </a:cubicBezTo>
                  <a:lnTo>
                    <a:pt x="50693" y="474810"/>
                  </a:lnTo>
                  <a:lnTo>
                    <a:pt x="24325" y="229142"/>
                  </a:lnTo>
                  <a:lnTo>
                    <a:pt x="0" y="0"/>
                  </a:lnTo>
                  <a:cubicBezTo>
                    <a:pt x="15784" y="4085"/>
                    <a:pt x="31567" y="8170"/>
                    <a:pt x="47351" y="12070"/>
                  </a:cubicBezTo>
                  <a:lnTo>
                    <a:pt x="68891" y="213544"/>
                  </a:lnTo>
                  <a:lnTo>
                    <a:pt x="96188" y="469982"/>
                  </a:lnTo>
                  <a:lnTo>
                    <a:pt x="178634" y="1242455"/>
                  </a:lnTo>
                  <a:cubicBezTo>
                    <a:pt x="179934" y="1285720"/>
                    <a:pt x="181048" y="1328986"/>
                    <a:pt x="181791" y="1372252"/>
                  </a:cubicBezTo>
                  <a:lnTo>
                    <a:pt x="182905" y="1437244"/>
                  </a:lnTo>
                  <a:cubicBezTo>
                    <a:pt x="182905" y="1445971"/>
                    <a:pt x="183091" y="1454884"/>
                    <a:pt x="183091" y="1463612"/>
                  </a:cubicBezTo>
                  <a:cubicBezTo>
                    <a:pt x="183276" y="1476610"/>
                    <a:pt x="183462" y="1489423"/>
                    <a:pt x="183462" y="1502235"/>
                  </a:cubicBezTo>
                  <a:close/>
                </a:path>
              </a:pathLst>
            </a:custGeom>
            <a:solidFill>
              <a:srgbClr val="FFFFFF">
                <a:alpha val="45000"/>
              </a:srgbClr>
            </a:solidFill>
            <a:ln w="184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2086" name="Рисунок 32">
            <a:extLst>
              <a:ext uri="{FF2B5EF4-FFF2-40B4-BE49-F238E27FC236}">
                <a16:creationId xmlns:a16="http://schemas.microsoft.com/office/drawing/2014/main" id="{211F6DBF-046A-A681-7741-C1C302BD429F}"/>
              </a:ext>
            </a:extLst>
          </p:cNvPr>
          <p:cNvGrpSpPr/>
          <p:nvPr/>
        </p:nvGrpSpPr>
        <p:grpSpPr>
          <a:xfrm>
            <a:off x="3142403" y="6211172"/>
            <a:ext cx="829696" cy="1925367"/>
            <a:chOff x="3142403" y="6211172"/>
            <a:chExt cx="829696" cy="1925367"/>
          </a:xfrm>
        </p:grpSpPr>
        <p:grpSp>
          <p:nvGrpSpPr>
            <p:cNvPr id="2087" name="Рисунок 32">
              <a:extLst>
                <a:ext uri="{FF2B5EF4-FFF2-40B4-BE49-F238E27FC236}">
                  <a16:creationId xmlns:a16="http://schemas.microsoft.com/office/drawing/2014/main" id="{0FE47A94-A860-FB0A-4743-6F6E4E8D8D95}"/>
                </a:ext>
              </a:extLst>
            </p:cNvPr>
            <p:cNvGrpSpPr/>
            <p:nvPr/>
          </p:nvGrpSpPr>
          <p:grpSpPr>
            <a:xfrm>
              <a:off x="3142403" y="6767657"/>
              <a:ext cx="829696" cy="1368881"/>
              <a:chOff x="3142403" y="6767657"/>
              <a:chExt cx="829696" cy="1368881"/>
            </a:xfrm>
          </p:grpSpPr>
          <p:sp>
            <p:nvSpPr>
              <p:cNvPr id="2088" name="Полилиния: фигура 2087">
                <a:extLst>
                  <a:ext uri="{FF2B5EF4-FFF2-40B4-BE49-F238E27FC236}">
                    <a16:creationId xmlns:a16="http://schemas.microsoft.com/office/drawing/2014/main" id="{48E5AE38-73D0-CFF4-330C-74BE4E7F2B99}"/>
                  </a:ext>
                </a:extLst>
              </p:cNvPr>
              <p:cNvSpPr/>
              <p:nvPr/>
            </p:nvSpPr>
            <p:spPr>
              <a:xfrm>
                <a:off x="3157014" y="6780917"/>
                <a:ext cx="801137" cy="1342589"/>
              </a:xfrm>
              <a:custGeom>
                <a:avLst/>
                <a:gdLst>
                  <a:gd name="connsiteX0" fmla="*/ 2909 w 801137"/>
                  <a:gd name="connsiteY0" fmla="*/ 161898 h 1342589"/>
                  <a:gd name="connsiteX1" fmla="*/ 83451 w 801137"/>
                  <a:gd name="connsiteY1" fmla="*/ 30787 h 1342589"/>
                  <a:gd name="connsiteX2" fmla="*/ 442347 w 801137"/>
                  <a:gd name="connsiteY2" fmla="*/ 12 h 1342589"/>
                  <a:gd name="connsiteX3" fmla="*/ 729166 w 801137"/>
                  <a:gd name="connsiteY3" fmla="*/ 37880 h 1342589"/>
                  <a:gd name="connsiteX4" fmla="*/ 796208 w 801137"/>
                  <a:gd name="connsiteY4" fmla="*/ 183864 h 1342589"/>
                  <a:gd name="connsiteX5" fmla="*/ 772640 w 801137"/>
                  <a:gd name="connsiteY5" fmla="*/ 537267 h 1342589"/>
                  <a:gd name="connsiteX6" fmla="*/ 735801 w 801137"/>
                  <a:gd name="connsiteY6" fmla="*/ 767455 h 1342589"/>
                  <a:gd name="connsiteX7" fmla="*/ 697818 w 801137"/>
                  <a:gd name="connsiteY7" fmla="*/ 1233206 h 1342589"/>
                  <a:gd name="connsiteX8" fmla="*/ 616360 w 801137"/>
                  <a:gd name="connsiteY8" fmla="*/ 1317753 h 1342589"/>
                  <a:gd name="connsiteX9" fmla="*/ 400131 w 801137"/>
                  <a:gd name="connsiteY9" fmla="*/ 1342579 h 1342589"/>
                  <a:gd name="connsiteX10" fmla="*/ 173833 w 801137"/>
                  <a:gd name="connsiteY10" fmla="*/ 1314778 h 1342589"/>
                  <a:gd name="connsiteX11" fmla="*/ 98096 w 801137"/>
                  <a:gd name="connsiteY11" fmla="*/ 1200943 h 1342589"/>
                  <a:gd name="connsiteX12" fmla="*/ 59655 w 801137"/>
                  <a:gd name="connsiteY12" fmla="*/ 719632 h 1342589"/>
                  <a:gd name="connsiteX13" fmla="*/ 23845 w 801137"/>
                  <a:gd name="connsiteY13" fmla="*/ 506606 h 1342589"/>
                  <a:gd name="connsiteX14" fmla="*/ 2909 w 801137"/>
                  <a:gd name="connsiteY14" fmla="*/ 161898 h 1342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01137" h="1342589">
                    <a:moveTo>
                      <a:pt x="2909" y="161898"/>
                    </a:moveTo>
                    <a:cubicBezTo>
                      <a:pt x="-1324" y="86389"/>
                      <a:pt x="-13795" y="48863"/>
                      <a:pt x="83451" y="30787"/>
                    </a:cubicBezTo>
                    <a:cubicBezTo>
                      <a:pt x="180698" y="12711"/>
                      <a:pt x="290757" y="-446"/>
                      <a:pt x="442347" y="12"/>
                    </a:cubicBezTo>
                    <a:cubicBezTo>
                      <a:pt x="593936" y="469"/>
                      <a:pt x="665441" y="23122"/>
                      <a:pt x="729166" y="37880"/>
                    </a:cubicBezTo>
                    <a:cubicBezTo>
                      <a:pt x="792890" y="52639"/>
                      <a:pt x="811196" y="54241"/>
                      <a:pt x="796208" y="183864"/>
                    </a:cubicBezTo>
                    <a:cubicBezTo>
                      <a:pt x="781221" y="313487"/>
                      <a:pt x="790145" y="470339"/>
                      <a:pt x="772640" y="537267"/>
                    </a:cubicBezTo>
                    <a:cubicBezTo>
                      <a:pt x="755136" y="604196"/>
                      <a:pt x="742437" y="691374"/>
                      <a:pt x="735801" y="767455"/>
                    </a:cubicBezTo>
                    <a:cubicBezTo>
                      <a:pt x="729166" y="843535"/>
                      <a:pt x="700449" y="1159299"/>
                      <a:pt x="697818" y="1233206"/>
                    </a:cubicBezTo>
                    <a:cubicBezTo>
                      <a:pt x="695187" y="1307228"/>
                      <a:pt x="674593" y="1291554"/>
                      <a:pt x="616360" y="1317753"/>
                    </a:cubicBezTo>
                    <a:cubicBezTo>
                      <a:pt x="558127" y="1343838"/>
                      <a:pt x="461338" y="1342579"/>
                      <a:pt x="400131" y="1342579"/>
                    </a:cubicBezTo>
                    <a:cubicBezTo>
                      <a:pt x="338923" y="1342579"/>
                      <a:pt x="226804" y="1339376"/>
                      <a:pt x="173833" y="1314778"/>
                    </a:cubicBezTo>
                    <a:cubicBezTo>
                      <a:pt x="120863" y="1290181"/>
                      <a:pt x="105189" y="1312033"/>
                      <a:pt x="98096" y="1200943"/>
                    </a:cubicBezTo>
                    <a:cubicBezTo>
                      <a:pt x="91002" y="1089854"/>
                      <a:pt x="68235" y="775349"/>
                      <a:pt x="59655" y="719632"/>
                    </a:cubicBezTo>
                    <a:cubicBezTo>
                      <a:pt x="51074" y="663916"/>
                      <a:pt x="30138" y="591497"/>
                      <a:pt x="23845" y="506606"/>
                    </a:cubicBezTo>
                    <a:cubicBezTo>
                      <a:pt x="17782" y="421831"/>
                      <a:pt x="2909" y="161898"/>
                      <a:pt x="2909" y="161898"/>
                    </a:cubicBezTo>
                    <a:close/>
                  </a:path>
                </a:pathLst>
              </a:custGeom>
              <a:solidFill>
                <a:srgbClr val="C8FAF8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89" name="Полилиния: фигура 2088">
                <a:extLst>
                  <a:ext uri="{FF2B5EF4-FFF2-40B4-BE49-F238E27FC236}">
                    <a16:creationId xmlns:a16="http://schemas.microsoft.com/office/drawing/2014/main" id="{CB68C600-4414-25A4-494F-5FA4AFDF08F7}"/>
                  </a:ext>
                </a:extLst>
              </p:cNvPr>
              <p:cNvSpPr/>
              <p:nvPr/>
            </p:nvSpPr>
            <p:spPr>
              <a:xfrm>
                <a:off x="3449785" y="7994148"/>
                <a:ext cx="22241" cy="122432"/>
              </a:xfrm>
              <a:custGeom>
                <a:avLst/>
                <a:gdLst>
                  <a:gd name="connsiteX0" fmla="*/ 17894 w 22241"/>
                  <a:gd name="connsiteY0" fmla="*/ 1327 h 122432"/>
                  <a:gd name="connsiteX1" fmla="*/ 22241 w 22241"/>
                  <a:gd name="connsiteY1" fmla="*/ 122027 h 122432"/>
                  <a:gd name="connsiteX2" fmla="*/ 1533 w 22241"/>
                  <a:gd name="connsiteY2" fmla="*/ 103378 h 122432"/>
                  <a:gd name="connsiteX3" fmla="*/ 46 w 22241"/>
                  <a:gd name="connsiteY3" fmla="*/ 16086 h 122432"/>
                  <a:gd name="connsiteX4" fmla="*/ 17894 w 22241"/>
                  <a:gd name="connsiteY4" fmla="*/ 1327 h 12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41" h="122432">
                    <a:moveTo>
                      <a:pt x="17894" y="1327"/>
                    </a:moveTo>
                    <a:lnTo>
                      <a:pt x="22241" y="122027"/>
                    </a:lnTo>
                    <a:cubicBezTo>
                      <a:pt x="22241" y="122027"/>
                      <a:pt x="1190" y="126832"/>
                      <a:pt x="1533" y="103378"/>
                    </a:cubicBezTo>
                    <a:cubicBezTo>
                      <a:pt x="1877" y="79925"/>
                      <a:pt x="618" y="33819"/>
                      <a:pt x="46" y="16086"/>
                    </a:cubicBezTo>
                    <a:cubicBezTo>
                      <a:pt x="-526" y="-1648"/>
                      <a:pt x="4165" y="-1304"/>
                      <a:pt x="17894" y="13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90" name="Полилиния: фигура 2089">
                <a:extLst>
                  <a:ext uri="{FF2B5EF4-FFF2-40B4-BE49-F238E27FC236}">
                    <a16:creationId xmlns:a16="http://schemas.microsoft.com/office/drawing/2014/main" id="{D82B523F-5BBE-DFD8-02AA-4B824FD5529D}"/>
                  </a:ext>
                </a:extLst>
              </p:cNvPr>
              <p:cNvSpPr/>
              <p:nvPr/>
            </p:nvSpPr>
            <p:spPr>
              <a:xfrm>
                <a:off x="3662170" y="7984377"/>
                <a:ext cx="39928" cy="136945"/>
              </a:xfrm>
              <a:custGeom>
                <a:avLst/>
                <a:gdLst>
                  <a:gd name="connsiteX0" fmla="*/ 39928 w 39928"/>
                  <a:gd name="connsiteY0" fmla="*/ 0 h 136945"/>
                  <a:gd name="connsiteX1" fmla="*/ 37640 w 39928"/>
                  <a:gd name="connsiteY1" fmla="*/ 125505 h 136945"/>
                  <a:gd name="connsiteX2" fmla="*/ 0 w 39928"/>
                  <a:gd name="connsiteY2" fmla="*/ 136945 h 136945"/>
                  <a:gd name="connsiteX3" fmla="*/ 4119 w 39928"/>
                  <a:gd name="connsiteY3" fmla="*/ 6979 h 136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928" h="136945">
                    <a:moveTo>
                      <a:pt x="39928" y="0"/>
                    </a:moveTo>
                    <a:lnTo>
                      <a:pt x="37640" y="125505"/>
                    </a:lnTo>
                    <a:lnTo>
                      <a:pt x="0" y="136945"/>
                    </a:lnTo>
                    <a:lnTo>
                      <a:pt x="4119" y="6979"/>
                    </a:lnTo>
                    <a:close/>
                  </a:path>
                </a:pathLst>
              </a:custGeom>
              <a:solidFill>
                <a:srgbClr val="FFFFFF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91" name="Полилиния: фигура 2090">
                <a:extLst>
                  <a:ext uri="{FF2B5EF4-FFF2-40B4-BE49-F238E27FC236}">
                    <a16:creationId xmlns:a16="http://schemas.microsoft.com/office/drawing/2014/main" id="{4EA58F94-03F1-3060-95E8-4BEB4A179875}"/>
                  </a:ext>
                </a:extLst>
              </p:cNvPr>
              <p:cNvSpPr/>
              <p:nvPr/>
            </p:nvSpPr>
            <p:spPr>
              <a:xfrm>
                <a:off x="3202940" y="6818797"/>
                <a:ext cx="569061" cy="121500"/>
              </a:xfrm>
              <a:custGeom>
                <a:avLst/>
                <a:gdLst>
                  <a:gd name="connsiteX0" fmla="*/ 569061 w 569061"/>
                  <a:gd name="connsiteY0" fmla="*/ 60750 h 121500"/>
                  <a:gd name="connsiteX1" fmla="*/ 284531 w 569061"/>
                  <a:gd name="connsiteY1" fmla="*/ 121500 h 121500"/>
                  <a:gd name="connsiteX2" fmla="*/ 0 w 569061"/>
                  <a:gd name="connsiteY2" fmla="*/ 60750 h 121500"/>
                  <a:gd name="connsiteX3" fmla="*/ 284531 w 569061"/>
                  <a:gd name="connsiteY3" fmla="*/ 0 h 121500"/>
                  <a:gd name="connsiteX4" fmla="*/ 569061 w 569061"/>
                  <a:gd name="connsiteY4" fmla="*/ 60750 h 121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9061" h="121500">
                    <a:moveTo>
                      <a:pt x="569061" y="60750"/>
                    </a:moveTo>
                    <a:cubicBezTo>
                      <a:pt x="569061" y="94302"/>
                      <a:pt x="441673" y="121500"/>
                      <a:pt x="284531" y="121500"/>
                    </a:cubicBezTo>
                    <a:cubicBezTo>
                      <a:pt x="127389" y="121500"/>
                      <a:pt x="0" y="94302"/>
                      <a:pt x="0" y="60750"/>
                    </a:cubicBezTo>
                    <a:cubicBezTo>
                      <a:pt x="0" y="27199"/>
                      <a:pt x="127389" y="0"/>
                      <a:pt x="284531" y="0"/>
                    </a:cubicBezTo>
                    <a:cubicBezTo>
                      <a:pt x="441673" y="0"/>
                      <a:pt x="569061" y="27199"/>
                      <a:pt x="569061" y="6075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92" name="Полилиния: фигура 2091">
                <a:extLst>
                  <a:ext uri="{FF2B5EF4-FFF2-40B4-BE49-F238E27FC236}">
                    <a16:creationId xmlns:a16="http://schemas.microsoft.com/office/drawing/2014/main" id="{9EEE8580-46A2-A9B2-A4D8-960F1105C914}"/>
                  </a:ext>
                </a:extLst>
              </p:cNvPr>
              <p:cNvSpPr/>
              <p:nvPr/>
            </p:nvSpPr>
            <p:spPr>
              <a:xfrm>
                <a:off x="3574448" y="6904488"/>
                <a:ext cx="382320" cy="1179945"/>
              </a:xfrm>
              <a:custGeom>
                <a:avLst/>
                <a:gdLst>
                  <a:gd name="connsiteX0" fmla="*/ 315278 w 382320"/>
                  <a:gd name="connsiteY0" fmla="*/ 34093 h 1179945"/>
                  <a:gd name="connsiteX1" fmla="*/ 245147 w 382320"/>
                  <a:gd name="connsiteY1" fmla="*/ 898096 h 1179945"/>
                  <a:gd name="connsiteX2" fmla="*/ 52714 w 382320"/>
                  <a:gd name="connsiteY2" fmla="*/ 1137093 h 1179945"/>
                  <a:gd name="connsiteX3" fmla="*/ 69989 w 382320"/>
                  <a:gd name="connsiteY3" fmla="*/ 1178165 h 1179945"/>
                  <a:gd name="connsiteX4" fmla="*/ 278096 w 382320"/>
                  <a:gd name="connsiteY4" fmla="*/ 1105402 h 1179945"/>
                  <a:gd name="connsiteX5" fmla="*/ 323058 w 382320"/>
                  <a:gd name="connsiteY5" fmla="*/ 620544 h 1179945"/>
                  <a:gd name="connsiteX6" fmla="*/ 364359 w 382320"/>
                  <a:gd name="connsiteY6" fmla="*/ 312904 h 1179945"/>
                  <a:gd name="connsiteX7" fmla="*/ 382321 w 382320"/>
                  <a:gd name="connsiteY7" fmla="*/ 0 h 1179945"/>
                  <a:gd name="connsiteX8" fmla="*/ 315278 w 382320"/>
                  <a:gd name="connsiteY8" fmla="*/ 34093 h 1179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2320" h="1179945">
                    <a:moveTo>
                      <a:pt x="315278" y="34093"/>
                    </a:moveTo>
                    <a:cubicBezTo>
                      <a:pt x="312647" y="177674"/>
                      <a:pt x="260363" y="718019"/>
                      <a:pt x="245147" y="898096"/>
                    </a:cubicBezTo>
                    <a:cubicBezTo>
                      <a:pt x="229816" y="1078287"/>
                      <a:pt x="191261" y="1127825"/>
                      <a:pt x="52714" y="1137093"/>
                    </a:cubicBezTo>
                    <a:cubicBezTo>
                      <a:pt x="-12384" y="1141440"/>
                      <a:pt x="-28515" y="1189720"/>
                      <a:pt x="69989" y="1178165"/>
                    </a:cubicBezTo>
                    <a:cubicBezTo>
                      <a:pt x="168494" y="1166610"/>
                      <a:pt x="267342" y="1149220"/>
                      <a:pt x="278096" y="1105402"/>
                    </a:cubicBezTo>
                    <a:cubicBezTo>
                      <a:pt x="288850" y="1061584"/>
                      <a:pt x="309901" y="724998"/>
                      <a:pt x="323058" y="620544"/>
                    </a:cubicBezTo>
                    <a:cubicBezTo>
                      <a:pt x="336215" y="516205"/>
                      <a:pt x="359897" y="428912"/>
                      <a:pt x="364359" y="312904"/>
                    </a:cubicBezTo>
                    <a:cubicBezTo>
                      <a:pt x="368821" y="196895"/>
                      <a:pt x="382321" y="0"/>
                      <a:pt x="382321" y="0"/>
                    </a:cubicBezTo>
                    <a:lnTo>
                      <a:pt x="315278" y="34093"/>
                    </a:lnTo>
                    <a:close/>
                  </a:path>
                </a:pathLst>
              </a:custGeom>
              <a:solidFill>
                <a:srgbClr val="FFFFFF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93" name="Полилиния: фигура 2092">
                <a:extLst>
                  <a:ext uri="{FF2B5EF4-FFF2-40B4-BE49-F238E27FC236}">
                    <a16:creationId xmlns:a16="http://schemas.microsoft.com/office/drawing/2014/main" id="{9220DBED-F748-C522-59B5-4B29E98B64D9}"/>
                  </a:ext>
                </a:extLst>
              </p:cNvPr>
              <p:cNvSpPr/>
              <p:nvPr/>
            </p:nvSpPr>
            <p:spPr>
              <a:xfrm>
                <a:off x="3500246" y="6882779"/>
                <a:ext cx="457029" cy="96484"/>
              </a:xfrm>
              <a:custGeom>
                <a:avLst/>
                <a:gdLst>
                  <a:gd name="connsiteX0" fmla="*/ 23721 w 457029"/>
                  <a:gd name="connsiteY0" fmla="*/ 60036 h 96484"/>
                  <a:gd name="connsiteX1" fmla="*/ 31500 w 457029"/>
                  <a:gd name="connsiteY1" fmla="*/ 95731 h 96484"/>
                  <a:gd name="connsiteX2" fmla="*/ 455036 w 457029"/>
                  <a:gd name="connsiteY2" fmla="*/ 44819 h 96484"/>
                  <a:gd name="connsiteX3" fmla="*/ 429180 w 457029"/>
                  <a:gd name="connsiteY3" fmla="*/ 9468 h 96484"/>
                  <a:gd name="connsiteX4" fmla="*/ 242696 w 457029"/>
                  <a:gd name="connsiteY4" fmla="*/ 55803 h 96484"/>
                  <a:gd name="connsiteX5" fmla="*/ 23721 w 457029"/>
                  <a:gd name="connsiteY5" fmla="*/ 60036 h 96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7029" h="96484">
                    <a:moveTo>
                      <a:pt x="23721" y="60036"/>
                    </a:moveTo>
                    <a:cubicBezTo>
                      <a:pt x="-9801" y="62209"/>
                      <a:pt x="-8313" y="94587"/>
                      <a:pt x="31500" y="95731"/>
                    </a:cubicBezTo>
                    <a:cubicBezTo>
                      <a:pt x="71314" y="96989"/>
                      <a:pt x="293378" y="102710"/>
                      <a:pt x="455036" y="44819"/>
                    </a:cubicBezTo>
                    <a:cubicBezTo>
                      <a:pt x="462129" y="-13071"/>
                      <a:pt x="449544" y="-2659"/>
                      <a:pt x="429180" y="9468"/>
                    </a:cubicBezTo>
                    <a:cubicBezTo>
                      <a:pt x="408815" y="21595"/>
                      <a:pt x="349552" y="43561"/>
                      <a:pt x="242696" y="55803"/>
                    </a:cubicBezTo>
                    <a:cubicBezTo>
                      <a:pt x="135725" y="68044"/>
                      <a:pt x="23721" y="60036"/>
                      <a:pt x="23721" y="6003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94" name="Полилиния: фигура 2093">
                <a:extLst>
                  <a:ext uri="{FF2B5EF4-FFF2-40B4-BE49-F238E27FC236}">
                    <a16:creationId xmlns:a16="http://schemas.microsoft.com/office/drawing/2014/main" id="{5ECCDE27-9A5C-691D-F700-F4BEED5570B3}"/>
                  </a:ext>
                </a:extLst>
              </p:cNvPr>
              <p:cNvSpPr/>
              <p:nvPr/>
            </p:nvSpPr>
            <p:spPr>
              <a:xfrm>
                <a:off x="3205947" y="7006497"/>
                <a:ext cx="702397" cy="991608"/>
              </a:xfrm>
              <a:custGeom>
                <a:avLst/>
                <a:gdLst>
                  <a:gd name="connsiteX0" fmla="*/ 5344 w 702397"/>
                  <a:gd name="connsiteY0" fmla="*/ 123716 h 991608"/>
                  <a:gd name="connsiteX1" fmla="*/ 24679 w 702397"/>
                  <a:gd name="connsiteY1" fmla="*/ 54843 h 991608"/>
                  <a:gd name="connsiteX2" fmla="*/ 331176 w 702397"/>
                  <a:gd name="connsiteY2" fmla="*/ 9423 h 991608"/>
                  <a:gd name="connsiteX3" fmla="*/ 485282 w 702397"/>
                  <a:gd name="connsiteY3" fmla="*/ 14801 h 991608"/>
                  <a:gd name="connsiteX4" fmla="*/ 508507 w 702397"/>
                  <a:gd name="connsiteY4" fmla="*/ 1529 h 991608"/>
                  <a:gd name="connsiteX5" fmla="*/ 525554 w 702397"/>
                  <a:gd name="connsiteY5" fmla="*/ 11826 h 991608"/>
                  <a:gd name="connsiteX6" fmla="*/ 536423 w 702397"/>
                  <a:gd name="connsiteY6" fmla="*/ 6334 h 991608"/>
                  <a:gd name="connsiteX7" fmla="*/ 560677 w 702397"/>
                  <a:gd name="connsiteY7" fmla="*/ 5648 h 991608"/>
                  <a:gd name="connsiteX8" fmla="*/ 583787 w 702397"/>
                  <a:gd name="connsiteY8" fmla="*/ 27271 h 991608"/>
                  <a:gd name="connsiteX9" fmla="*/ 698309 w 702397"/>
                  <a:gd name="connsiteY9" fmla="*/ 73034 h 991608"/>
                  <a:gd name="connsiteX10" fmla="*/ 692703 w 702397"/>
                  <a:gd name="connsiteY10" fmla="*/ 197852 h 991608"/>
                  <a:gd name="connsiteX11" fmla="*/ 659753 w 702397"/>
                  <a:gd name="connsiteY11" fmla="*/ 430670 h 991608"/>
                  <a:gd name="connsiteX12" fmla="*/ 631609 w 702397"/>
                  <a:gd name="connsiteY12" fmla="*/ 713714 h 991608"/>
                  <a:gd name="connsiteX13" fmla="*/ 585961 w 702397"/>
                  <a:gd name="connsiteY13" fmla="*/ 947333 h 991608"/>
                  <a:gd name="connsiteX14" fmla="*/ 351426 w 702397"/>
                  <a:gd name="connsiteY14" fmla="*/ 991609 h 991608"/>
                  <a:gd name="connsiteX15" fmla="*/ 134739 w 702397"/>
                  <a:gd name="connsiteY15" fmla="*/ 956715 h 991608"/>
                  <a:gd name="connsiteX16" fmla="*/ 82455 w 702397"/>
                  <a:gd name="connsiteY16" fmla="*/ 851002 h 991608"/>
                  <a:gd name="connsiteX17" fmla="*/ 59345 w 702397"/>
                  <a:gd name="connsiteY17" fmla="*/ 555374 h 991608"/>
                  <a:gd name="connsiteX18" fmla="*/ 28912 w 702397"/>
                  <a:gd name="connsiteY18" fmla="*/ 361340 h 991608"/>
                  <a:gd name="connsiteX19" fmla="*/ 5344 w 702397"/>
                  <a:gd name="connsiteY19" fmla="*/ 123716 h 991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02397" h="991608">
                    <a:moveTo>
                      <a:pt x="5344" y="123716"/>
                    </a:moveTo>
                    <a:cubicBezTo>
                      <a:pt x="2713" y="79441"/>
                      <a:pt x="-12618" y="69373"/>
                      <a:pt x="24679" y="54843"/>
                    </a:cubicBezTo>
                    <a:cubicBezTo>
                      <a:pt x="61976" y="40313"/>
                      <a:pt x="193773" y="9423"/>
                      <a:pt x="331176" y="9423"/>
                    </a:cubicBezTo>
                    <a:cubicBezTo>
                      <a:pt x="468579" y="9423"/>
                      <a:pt x="478532" y="16517"/>
                      <a:pt x="485282" y="14801"/>
                    </a:cubicBezTo>
                    <a:cubicBezTo>
                      <a:pt x="492147" y="13084"/>
                      <a:pt x="497867" y="1529"/>
                      <a:pt x="508507" y="1529"/>
                    </a:cubicBezTo>
                    <a:cubicBezTo>
                      <a:pt x="519147" y="1529"/>
                      <a:pt x="522236" y="5419"/>
                      <a:pt x="525554" y="11826"/>
                    </a:cubicBezTo>
                    <a:cubicBezTo>
                      <a:pt x="528872" y="18233"/>
                      <a:pt x="528643" y="13885"/>
                      <a:pt x="536423" y="6334"/>
                    </a:cubicBezTo>
                    <a:cubicBezTo>
                      <a:pt x="544202" y="-1216"/>
                      <a:pt x="555185" y="-2704"/>
                      <a:pt x="560677" y="5648"/>
                    </a:cubicBezTo>
                    <a:cubicBezTo>
                      <a:pt x="566168" y="14000"/>
                      <a:pt x="565825" y="23724"/>
                      <a:pt x="583787" y="27271"/>
                    </a:cubicBezTo>
                    <a:cubicBezTo>
                      <a:pt x="601635" y="30703"/>
                      <a:pt x="689499" y="49695"/>
                      <a:pt x="698309" y="73034"/>
                    </a:cubicBezTo>
                    <a:cubicBezTo>
                      <a:pt x="707118" y="96487"/>
                      <a:pt x="700025" y="104725"/>
                      <a:pt x="692703" y="197852"/>
                    </a:cubicBezTo>
                    <a:cubicBezTo>
                      <a:pt x="685381" y="290979"/>
                      <a:pt x="675542" y="359052"/>
                      <a:pt x="659753" y="430670"/>
                    </a:cubicBezTo>
                    <a:cubicBezTo>
                      <a:pt x="644080" y="502289"/>
                      <a:pt x="636529" y="626078"/>
                      <a:pt x="631609" y="713714"/>
                    </a:cubicBezTo>
                    <a:cubicBezTo>
                      <a:pt x="626690" y="801350"/>
                      <a:pt x="627262" y="924681"/>
                      <a:pt x="585961" y="947333"/>
                    </a:cubicBezTo>
                    <a:cubicBezTo>
                      <a:pt x="544660" y="969986"/>
                      <a:pt x="457482" y="991609"/>
                      <a:pt x="351426" y="991609"/>
                    </a:cubicBezTo>
                    <a:cubicBezTo>
                      <a:pt x="245371" y="991609"/>
                      <a:pt x="176383" y="974333"/>
                      <a:pt x="134739" y="956715"/>
                    </a:cubicBezTo>
                    <a:cubicBezTo>
                      <a:pt x="93095" y="939096"/>
                      <a:pt x="86459" y="900541"/>
                      <a:pt x="82455" y="851002"/>
                    </a:cubicBezTo>
                    <a:cubicBezTo>
                      <a:pt x="78451" y="801350"/>
                      <a:pt x="67124" y="633057"/>
                      <a:pt x="59345" y="555374"/>
                    </a:cubicBezTo>
                    <a:cubicBezTo>
                      <a:pt x="51565" y="477806"/>
                      <a:pt x="38294" y="395891"/>
                      <a:pt x="28912" y="361340"/>
                    </a:cubicBezTo>
                    <a:cubicBezTo>
                      <a:pt x="19302" y="327018"/>
                      <a:pt x="5344" y="123716"/>
                      <a:pt x="5344" y="123716"/>
                    </a:cubicBezTo>
                    <a:close/>
                  </a:path>
                </a:pathLst>
              </a:custGeom>
              <a:solidFill>
                <a:srgbClr val="BA0000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95" name="Полилиния: фигура 2094">
                <a:extLst>
                  <a:ext uri="{FF2B5EF4-FFF2-40B4-BE49-F238E27FC236}">
                    <a16:creationId xmlns:a16="http://schemas.microsoft.com/office/drawing/2014/main" id="{814EA9D6-DC4E-F4EF-B330-A62F3022EFA4}"/>
                  </a:ext>
                </a:extLst>
              </p:cNvPr>
              <p:cNvSpPr/>
              <p:nvPr/>
            </p:nvSpPr>
            <p:spPr>
              <a:xfrm>
                <a:off x="3732302" y="7372458"/>
                <a:ext cx="104499" cy="581616"/>
              </a:xfrm>
              <a:custGeom>
                <a:avLst/>
                <a:gdLst>
                  <a:gd name="connsiteX0" fmla="*/ 0 w 104499"/>
                  <a:gd name="connsiteY0" fmla="*/ 14600 h 581616"/>
                  <a:gd name="connsiteX1" fmla="*/ 78827 w 104499"/>
                  <a:gd name="connsiteY1" fmla="*/ 88278 h 581616"/>
                  <a:gd name="connsiteX2" fmla="*/ 59721 w 104499"/>
                  <a:gd name="connsiteY2" fmla="*/ 581602 h 581616"/>
                  <a:gd name="connsiteX3" fmla="*/ 76310 w 104499"/>
                  <a:gd name="connsiteY3" fmla="*/ 532178 h 581616"/>
                  <a:gd name="connsiteX4" fmla="*/ 101594 w 104499"/>
                  <a:gd name="connsiteY4" fmla="*/ 79583 h 581616"/>
                  <a:gd name="connsiteX5" fmla="*/ 95187 w 104499"/>
                  <a:gd name="connsiteY5" fmla="*/ 26498 h 581616"/>
                  <a:gd name="connsiteX6" fmla="*/ 0 w 104499"/>
                  <a:gd name="connsiteY6" fmla="*/ 14600 h 581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4499" h="581616">
                    <a:moveTo>
                      <a:pt x="0" y="14600"/>
                    </a:moveTo>
                    <a:cubicBezTo>
                      <a:pt x="53657" y="414"/>
                      <a:pt x="79399" y="16888"/>
                      <a:pt x="78827" y="88278"/>
                    </a:cubicBezTo>
                    <a:cubicBezTo>
                      <a:pt x="78255" y="159783"/>
                      <a:pt x="59721" y="581602"/>
                      <a:pt x="59721" y="581602"/>
                    </a:cubicBezTo>
                    <a:cubicBezTo>
                      <a:pt x="59721" y="581602"/>
                      <a:pt x="73449" y="583890"/>
                      <a:pt x="76310" y="532178"/>
                    </a:cubicBezTo>
                    <a:cubicBezTo>
                      <a:pt x="79170" y="480466"/>
                      <a:pt x="101594" y="79583"/>
                      <a:pt x="101594" y="79583"/>
                    </a:cubicBezTo>
                    <a:cubicBezTo>
                      <a:pt x="101594" y="79583"/>
                      <a:pt x="111318" y="49037"/>
                      <a:pt x="95187" y="26498"/>
                    </a:cubicBezTo>
                    <a:cubicBezTo>
                      <a:pt x="79055" y="3960"/>
                      <a:pt x="36839" y="-13659"/>
                      <a:pt x="0" y="14600"/>
                    </a:cubicBezTo>
                    <a:close/>
                  </a:path>
                </a:pathLst>
              </a:custGeom>
              <a:solidFill>
                <a:srgbClr val="8B0102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96" name="Полилиния: фигура 2095">
                <a:extLst>
                  <a:ext uri="{FF2B5EF4-FFF2-40B4-BE49-F238E27FC236}">
                    <a16:creationId xmlns:a16="http://schemas.microsoft.com/office/drawing/2014/main" id="{7F4B6743-D5E0-63D7-8AC3-35869BA846B6}"/>
                  </a:ext>
                </a:extLst>
              </p:cNvPr>
              <p:cNvSpPr/>
              <p:nvPr/>
            </p:nvSpPr>
            <p:spPr>
              <a:xfrm>
                <a:off x="3440564" y="7384697"/>
                <a:ext cx="240900" cy="606773"/>
              </a:xfrm>
              <a:custGeom>
                <a:avLst/>
                <a:gdLst>
                  <a:gd name="connsiteX0" fmla="*/ 0 w 240900"/>
                  <a:gd name="connsiteY0" fmla="*/ 57390 h 606773"/>
                  <a:gd name="connsiteX1" fmla="*/ 138089 w 240900"/>
                  <a:gd name="connsiteY1" fmla="*/ 30047 h 606773"/>
                  <a:gd name="connsiteX2" fmla="*/ 199526 w 240900"/>
                  <a:gd name="connsiteY2" fmla="*/ 117912 h 606773"/>
                  <a:gd name="connsiteX3" fmla="*/ 188314 w 240900"/>
                  <a:gd name="connsiteY3" fmla="*/ 597277 h 606773"/>
                  <a:gd name="connsiteX4" fmla="*/ 224352 w 240900"/>
                  <a:gd name="connsiteY4" fmla="*/ 606773 h 606773"/>
                  <a:gd name="connsiteX5" fmla="*/ 240484 w 240900"/>
                  <a:gd name="connsiteY5" fmla="*/ 92513 h 606773"/>
                  <a:gd name="connsiteX6" fmla="*/ 198268 w 240900"/>
                  <a:gd name="connsiteY6" fmla="*/ 18492 h 606773"/>
                  <a:gd name="connsiteX7" fmla="*/ 96445 w 240900"/>
                  <a:gd name="connsiteY7" fmla="*/ 3161 h 606773"/>
                  <a:gd name="connsiteX8" fmla="*/ 0 w 240900"/>
                  <a:gd name="connsiteY8" fmla="*/ 57390 h 606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900" h="606773">
                    <a:moveTo>
                      <a:pt x="0" y="57390"/>
                    </a:moveTo>
                    <a:cubicBezTo>
                      <a:pt x="16703" y="26157"/>
                      <a:pt x="73449" y="16547"/>
                      <a:pt x="138089" y="30047"/>
                    </a:cubicBezTo>
                    <a:cubicBezTo>
                      <a:pt x="202729" y="43547"/>
                      <a:pt x="201242" y="59221"/>
                      <a:pt x="199526" y="117912"/>
                    </a:cubicBezTo>
                    <a:cubicBezTo>
                      <a:pt x="197924" y="176602"/>
                      <a:pt x="188314" y="597277"/>
                      <a:pt x="188314" y="597277"/>
                    </a:cubicBezTo>
                    <a:lnTo>
                      <a:pt x="224352" y="606773"/>
                    </a:lnTo>
                    <a:cubicBezTo>
                      <a:pt x="224352" y="606773"/>
                      <a:pt x="237853" y="134615"/>
                      <a:pt x="240484" y="92513"/>
                    </a:cubicBezTo>
                    <a:cubicBezTo>
                      <a:pt x="243001" y="50411"/>
                      <a:pt x="234764" y="30161"/>
                      <a:pt x="198268" y="18492"/>
                    </a:cubicBezTo>
                    <a:cubicBezTo>
                      <a:pt x="161886" y="6822"/>
                      <a:pt x="142780" y="-6106"/>
                      <a:pt x="96445" y="3161"/>
                    </a:cubicBezTo>
                    <a:cubicBezTo>
                      <a:pt x="50225" y="12428"/>
                      <a:pt x="4233" y="10712"/>
                      <a:pt x="0" y="57390"/>
                    </a:cubicBezTo>
                    <a:close/>
                  </a:path>
                </a:pathLst>
              </a:custGeom>
              <a:solidFill>
                <a:srgbClr val="8B0102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97" name="Полилиния: фигура 2096">
                <a:extLst>
                  <a:ext uri="{FF2B5EF4-FFF2-40B4-BE49-F238E27FC236}">
                    <a16:creationId xmlns:a16="http://schemas.microsoft.com/office/drawing/2014/main" id="{7B75F199-94B9-5184-713D-DD262C39B1F9}"/>
                  </a:ext>
                </a:extLst>
              </p:cNvPr>
              <p:cNvSpPr/>
              <p:nvPr/>
            </p:nvSpPr>
            <p:spPr>
              <a:xfrm>
                <a:off x="3308538" y="7372717"/>
                <a:ext cx="139004" cy="554570"/>
              </a:xfrm>
              <a:custGeom>
                <a:avLst/>
                <a:gdLst>
                  <a:gd name="connsiteX0" fmla="*/ 8466 w 139004"/>
                  <a:gd name="connsiteY0" fmla="*/ 53582 h 554570"/>
                  <a:gd name="connsiteX1" fmla="*/ 75966 w 139004"/>
                  <a:gd name="connsiteY1" fmla="*/ 96828 h 554570"/>
                  <a:gd name="connsiteX2" fmla="*/ 91869 w 139004"/>
                  <a:gd name="connsiteY2" fmla="*/ 504804 h 554570"/>
                  <a:gd name="connsiteX3" fmla="*/ 139005 w 139004"/>
                  <a:gd name="connsiteY3" fmla="*/ 554571 h 554570"/>
                  <a:gd name="connsiteX4" fmla="*/ 126191 w 139004"/>
                  <a:gd name="connsiteY4" fmla="*/ 123370 h 554570"/>
                  <a:gd name="connsiteX5" fmla="*/ 95301 w 139004"/>
                  <a:gd name="connsiteY5" fmla="*/ 23150 h 554570"/>
                  <a:gd name="connsiteX6" fmla="*/ 0 w 139004"/>
                  <a:gd name="connsiteY6" fmla="*/ 7247 h 554570"/>
                  <a:gd name="connsiteX7" fmla="*/ 8466 w 139004"/>
                  <a:gd name="connsiteY7" fmla="*/ 53582 h 554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9004" h="554570">
                    <a:moveTo>
                      <a:pt x="8466" y="53582"/>
                    </a:moveTo>
                    <a:cubicBezTo>
                      <a:pt x="14187" y="22463"/>
                      <a:pt x="71161" y="15713"/>
                      <a:pt x="75966" y="96828"/>
                    </a:cubicBezTo>
                    <a:cubicBezTo>
                      <a:pt x="80771" y="177942"/>
                      <a:pt x="91869" y="504804"/>
                      <a:pt x="91869" y="504804"/>
                    </a:cubicBezTo>
                    <a:lnTo>
                      <a:pt x="139005" y="554571"/>
                    </a:lnTo>
                    <a:cubicBezTo>
                      <a:pt x="139005" y="554571"/>
                      <a:pt x="125390" y="179315"/>
                      <a:pt x="126191" y="123370"/>
                    </a:cubicBezTo>
                    <a:cubicBezTo>
                      <a:pt x="126992" y="67425"/>
                      <a:pt x="124818" y="43171"/>
                      <a:pt x="95301" y="23150"/>
                    </a:cubicBezTo>
                    <a:cubicBezTo>
                      <a:pt x="65784" y="3128"/>
                      <a:pt x="41987" y="-8312"/>
                      <a:pt x="0" y="7247"/>
                    </a:cubicBezTo>
                    <a:lnTo>
                      <a:pt x="8466" y="53582"/>
                    </a:lnTo>
                    <a:close/>
                  </a:path>
                </a:pathLst>
              </a:custGeom>
              <a:solidFill>
                <a:srgbClr val="8B0102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98" name="Полилиния: фигура 2097">
                <a:extLst>
                  <a:ext uri="{FF2B5EF4-FFF2-40B4-BE49-F238E27FC236}">
                    <a16:creationId xmlns:a16="http://schemas.microsoft.com/office/drawing/2014/main" id="{B8F9A028-FBE8-D772-8A4C-D95CECBDBEA1}"/>
                  </a:ext>
                </a:extLst>
              </p:cNvPr>
              <p:cNvSpPr/>
              <p:nvPr/>
            </p:nvSpPr>
            <p:spPr>
              <a:xfrm>
                <a:off x="3206143" y="7085824"/>
                <a:ext cx="576726" cy="912398"/>
              </a:xfrm>
              <a:custGeom>
                <a:avLst/>
                <a:gdLst>
                  <a:gd name="connsiteX0" fmla="*/ 515061 w 576726"/>
                  <a:gd name="connsiteY0" fmla="*/ 893863 h 912398"/>
                  <a:gd name="connsiteX1" fmla="*/ 127564 w 576726"/>
                  <a:gd name="connsiteY1" fmla="*/ 530048 h 912398"/>
                  <a:gd name="connsiteX2" fmla="*/ 235564 w 576726"/>
                  <a:gd name="connsiteY2" fmla="*/ 130195 h 912398"/>
                  <a:gd name="connsiteX3" fmla="*/ 569977 w 576726"/>
                  <a:gd name="connsiteY3" fmla="*/ 66699 h 912398"/>
                  <a:gd name="connsiteX4" fmla="*/ 576727 w 576726"/>
                  <a:gd name="connsiteY4" fmla="*/ 53085 h 912398"/>
                  <a:gd name="connsiteX5" fmla="*/ 441268 w 576726"/>
                  <a:gd name="connsiteY5" fmla="*/ 67615 h 912398"/>
                  <a:gd name="connsiteX6" fmla="*/ 119670 w 576726"/>
                  <a:gd name="connsiteY6" fmla="*/ 52284 h 912398"/>
                  <a:gd name="connsiteX7" fmla="*/ 2631 w 576726"/>
                  <a:gd name="connsiteY7" fmla="*/ 0 h 912398"/>
                  <a:gd name="connsiteX8" fmla="*/ 0 w 576726"/>
                  <a:gd name="connsiteY8" fmla="*/ 229 h 912398"/>
                  <a:gd name="connsiteX9" fmla="*/ 5377 w 576726"/>
                  <a:gd name="connsiteY9" fmla="*/ 44276 h 912398"/>
                  <a:gd name="connsiteX10" fmla="*/ 28716 w 576726"/>
                  <a:gd name="connsiteY10" fmla="*/ 282128 h 912398"/>
                  <a:gd name="connsiteX11" fmla="*/ 59149 w 576726"/>
                  <a:gd name="connsiteY11" fmla="*/ 476162 h 912398"/>
                  <a:gd name="connsiteX12" fmla="*/ 82259 w 576726"/>
                  <a:gd name="connsiteY12" fmla="*/ 771791 h 912398"/>
                  <a:gd name="connsiteX13" fmla="*/ 134543 w 576726"/>
                  <a:gd name="connsiteY13" fmla="*/ 877503 h 912398"/>
                  <a:gd name="connsiteX14" fmla="*/ 351230 w 576726"/>
                  <a:gd name="connsiteY14" fmla="*/ 912397 h 912398"/>
                  <a:gd name="connsiteX15" fmla="*/ 515061 w 576726"/>
                  <a:gd name="connsiteY15" fmla="*/ 893863 h 91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76726" h="912398">
                    <a:moveTo>
                      <a:pt x="515061" y="893863"/>
                    </a:moveTo>
                    <a:cubicBezTo>
                      <a:pt x="273204" y="901986"/>
                      <a:pt x="174814" y="816181"/>
                      <a:pt x="127564" y="530048"/>
                    </a:cubicBezTo>
                    <a:cubicBezTo>
                      <a:pt x="80199" y="243573"/>
                      <a:pt x="136945" y="175615"/>
                      <a:pt x="235564" y="130195"/>
                    </a:cubicBezTo>
                    <a:cubicBezTo>
                      <a:pt x="334069" y="84776"/>
                      <a:pt x="513688" y="74479"/>
                      <a:pt x="569977" y="66699"/>
                    </a:cubicBezTo>
                    <a:lnTo>
                      <a:pt x="576727" y="53085"/>
                    </a:lnTo>
                    <a:cubicBezTo>
                      <a:pt x="576727" y="53085"/>
                      <a:pt x="550299" y="60293"/>
                      <a:pt x="441268" y="67615"/>
                    </a:cubicBezTo>
                    <a:cubicBezTo>
                      <a:pt x="332124" y="74937"/>
                      <a:pt x="230988" y="68644"/>
                      <a:pt x="119670" y="52284"/>
                    </a:cubicBezTo>
                    <a:cubicBezTo>
                      <a:pt x="8237" y="35924"/>
                      <a:pt x="2631" y="0"/>
                      <a:pt x="2631" y="0"/>
                    </a:cubicBezTo>
                    <a:lnTo>
                      <a:pt x="0" y="229"/>
                    </a:lnTo>
                    <a:cubicBezTo>
                      <a:pt x="0" y="9953"/>
                      <a:pt x="4119" y="23225"/>
                      <a:pt x="5377" y="44276"/>
                    </a:cubicBezTo>
                    <a:cubicBezTo>
                      <a:pt x="5377" y="44276"/>
                      <a:pt x="19335" y="247577"/>
                      <a:pt x="28716" y="282128"/>
                    </a:cubicBezTo>
                    <a:cubicBezTo>
                      <a:pt x="38098" y="316679"/>
                      <a:pt x="51483" y="398594"/>
                      <a:pt x="59149" y="476162"/>
                    </a:cubicBezTo>
                    <a:cubicBezTo>
                      <a:pt x="66928" y="553731"/>
                      <a:pt x="78140" y="722138"/>
                      <a:pt x="82259" y="771791"/>
                    </a:cubicBezTo>
                    <a:cubicBezTo>
                      <a:pt x="86263" y="821443"/>
                      <a:pt x="93013" y="859884"/>
                      <a:pt x="134543" y="877503"/>
                    </a:cubicBezTo>
                    <a:cubicBezTo>
                      <a:pt x="176187" y="895121"/>
                      <a:pt x="245175" y="912397"/>
                      <a:pt x="351230" y="912397"/>
                    </a:cubicBezTo>
                    <a:cubicBezTo>
                      <a:pt x="414497" y="912511"/>
                      <a:pt x="470900" y="904846"/>
                      <a:pt x="515061" y="893863"/>
                    </a:cubicBezTo>
                    <a:close/>
                  </a:path>
                </a:pathLst>
              </a:custGeom>
              <a:solidFill>
                <a:srgbClr val="8B0102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99" name="Полилиния: фигура 2098">
                <a:extLst>
                  <a:ext uri="{FF2B5EF4-FFF2-40B4-BE49-F238E27FC236}">
                    <a16:creationId xmlns:a16="http://schemas.microsoft.com/office/drawing/2014/main" id="{3F8C7B78-AEAF-B0B0-25E9-567EB4F3901E}"/>
                  </a:ext>
                </a:extLst>
              </p:cNvPr>
              <p:cNvSpPr/>
              <p:nvPr/>
            </p:nvSpPr>
            <p:spPr>
              <a:xfrm>
                <a:off x="3433799" y="7401816"/>
                <a:ext cx="44518" cy="594096"/>
              </a:xfrm>
              <a:custGeom>
                <a:avLst/>
                <a:gdLst>
                  <a:gd name="connsiteX0" fmla="*/ 44519 w 44518"/>
                  <a:gd name="connsiteY0" fmla="*/ 0 h 594096"/>
                  <a:gd name="connsiteX1" fmla="*/ 24726 w 44518"/>
                  <a:gd name="connsiteY1" fmla="*/ 159484 h 594096"/>
                  <a:gd name="connsiteX2" fmla="*/ 33879 w 44518"/>
                  <a:gd name="connsiteY2" fmla="*/ 593544 h 594096"/>
                  <a:gd name="connsiteX3" fmla="*/ 13629 w 44518"/>
                  <a:gd name="connsiteY3" fmla="*/ 563112 h 594096"/>
                  <a:gd name="connsiteX4" fmla="*/ 243 w 44518"/>
                  <a:gd name="connsiteY4" fmla="*/ 77339 h 594096"/>
                  <a:gd name="connsiteX5" fmla="*/ 44519 w 44518"/>
                  <a:gd name="connsiteY5" fmla="*/ 0 h 594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518" h="594096">
                    <a:moveTo>
                      <a:pt x="44519" y="0"/>
                    </a:moveTo>
                    <a:cubicBezTo>
                      <a:pt x="23468" y="11784"/>
                      <a:pt x="20837" y="32492"/>
                      <a:pt x="24726" y="159484"/>
                    </a:cubicBezTo>
                    <a:cubicBezTo>
                      <a:pt x="28616" y="286475"/>
                      <a:pt x="33879" y="593544"/>
                      <a:pt x="33879" y="593544"/>
                    </a:cubicBezTo>
                    <a:cubicBezTo>
                      <a:pt x="33879" y="593544"/>
                      <a:pt x="13629" y="600752"/>
                      <a:pt x="13629" y="563112"/>
                    </a:cubicBezTo>
                    <a:cubicBezTo>
                      <a:pt x="13629" y="525472"/>
                      <a:pt x="2875" y="119327"/>
                      <a:pt x="243" y="77339"/>
                    </a:cubicBezTo>
                    <a:cubicBezTo>
                      <a:pt x="-2274" y="35352"/>
                      <a:pt x="14888" y="9610"/>
                      <a:pt x="4451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00" name="Полилиния: фигура 2099">
                <a:extLst>
                  <a:ext uri="{FF2B5EF4-FFF2-40B4-BE49-F238E27FC236}">
                    <a16:creationId xmlns:a16="http://schemas.microsoft.com/office/drawing/2014/main" id="{0BC19A5C-C13E-E7CC-D07D-10D0BF3BB951}"/>
                  </a:ext>
                </a:extLst>
              </p:cNvPr>
              <p:cNvSpPr/>
              <p:nvPr/>
            </p:nvSpPr>
            <p:spPr>
              <a:xfrm>
                <a:off x="3667096" y="7381108"/>
                <a:ext cx="67608" cy="609755"/>
              </a:xfrm>
              <a:custGeom>
                <a:avLst/>
                <a:gdLst>
                  <a:gd name="connsiteX0" fmla="*/ 67609 w 67608"/>
                  <a:gd name="connsiteY0" fmla="*/ 0 h 609755"/>
                  <a:gd name="connsiteX1" fmla="*/ 46786 w 67608"/>
                  <a:gd name="connsiteY1" fmla="*/ 201929 h 609755"/>
                  <a:gd name="connsiteX2" fmla="*/ 34888 w 67608"/>
                  <a:gd name="connsiteY2" fmla="*/ 599036 h 609755"/>
                  <a:gd name="connsiteX3" fmla="*/ 108 w 67608"/>
                  <a:gd name="connsiteY3" fmla="*/ 599036 h 609755"/>
                  <a:gd name="connsiteX4" fmla="*/ 11435 w 67608"/>
                  <a:gd name="connsiteY4" fmla="*/ 159026 h 609755"/>
                  <a:gd name="connsiteX5" fmla="*/ 67609 w 67608"/>
                  <a:gd name="connsiteY5" fmla="*/ 0 h 609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7608" h="609755">
                    <a:moveTo>
                      <a:pt x="67609" y="0"/>
                    </a:moveTo>
                    <a:cubicBezTo>
                      <a:pt x="41638" y="16475"/>
                      <a:pt x="51248" y="91182"/>
                      <a:pt x="46786" y="201929"/>
                    </a:cubicBezTo>
                    <a:cubicBezTo>
                      <a:pt x="42325" y="312675"/>
                      <a:pt x="34888" y="599036"/>
                      <a:pt x="34888" y="599036"/>
                    </a:cubicBezTo>
                    <a:cubicBezTo>
                      <a:pt x="14981" y="607731"/>
                      <a:pt x="1367" y="618027"/>
                      <a:pt x="108" y="599036"/>
                    </a:cubicBezTo>
                    <a:cubicBezTo>
                      <a:pt x="-1150" y="580044"/>
                      <a:pt x="8918" y="243458"/>
                      <a:pt x="11435" y="159026"/>
                    </a:cubicBezTo>
                    <a:cubicBezTo>
                      <a:pt x="13837" y="74479"/>
                      <a:pt x="4685" y="33292"/>
                      <a:pt x="676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01" name="Полилиния: фигура 2100">
                <a:extLst>
                  <a:ext uri="{FF2B5EF4-FFF2-40B4-BE49-F238E27FC236}">
                    <a16:creationId xmlns:a16="http://schemas.microsoft.com/office/drawing/2014/main" id="{92025D4E-667B-1DF5-4CA3-99142D2C30FC}"/>
                  </a:ext>
                </a:extLst>
              </p:cNvPr>
              <p:cNvSpPr/>
              <p:nvPr/>
            </p:nvSpPr>
            <p:spPr>
              <a:xfrm>
                <a:off x="3210428" y="7042234"/>
                <a:ext cx="696860" cy="112562"/>
              </a:xfrm>
              <a:custGeom>
                <a:avLst/>
                <a:gdLst>
                  <a:gd name="connsiteX0" fmla="*/ 48228 w 696860"/>
                  <a:gd name="connsiteY0" fmla="*/ 7551 h 112562"/>
                  <a:gd name="connsiteX1" fmla="*/ 307131 w 696860"/>
                  <a:gd name="connsiteY1" fmla="*/ 67615 h 112562"/>
                  <a:gd name="connsiteX2" fmla="*/ 600700 w 696860"/>
                  <a:gd name="connsiteY2" fmla="*/ 0 h 112562"/>
                  <a:gd name="connsiteX3" fmla="*/ 665454 w 696860"/>
                  <a:gd name="connsiteY3" fmla="*/ 12585 h 112562"/>
                  <a:gd name="connsiteX4" fmla="*/ 671518 w 696860"/>
                  <a:gd name="connsiteY4" fmla="*/ 69216 h 112562"/>
                  <a:gd name="connsiteX5" fmla="*/ 514437 w 696860"/>
                  <a:gd name="connsiteY5" fmla="*/ 105140 h 112562"/>
                  <a:gd name="connsiteX6" fmla="*/ 203821 w 696860"/>
                  <a:gd name="connsiteY6" fmla="*/ 106513 h 112562"/>
                  <a:gd name="connsiteX7" fmla="*/ 71567 w 696860"/>
                  <a:gd name="connsiteY7" fmla="*/ 88437 h 112562"/>
                  <a:gd name="connsiteX8" fmla="*/ 3037 w 696860"/>
                  <a:gd name="connsiteY8" fmla="*/ 32377 h 112562"/>
                  <a:gd name="connsiteX9" fmla="*/ 48228 w 696860"/>
                  <a:gd name="connsiteY9" fmla="*/ 7551 h 112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6860" h="112562">
                    <a:moveTo>
                      <a:pt x="48228" y="7551"/>
                    </a:moveTo>
                    <a:cubicBezTo>
                      <a:pt x="-6459" y="24483"/>
                      <a:pt x="35986" y="82373"/>
                      <a:pt x="307131" y="67615"/>
                    </a:cubicBezTo>
                    <a:cubicBezTo>
                      <a:pt x="578276" y="52856"/>
                      <a:pt x="617403" y="28373"/>
                      <a:pt x="600700" y="0"/>
                    </a:cubicBezTo>
                    <a:cubicBezTo>
                      <a:pt x="600700" y="0"/>
                      <a:pt x="645776" y="2631"/>
                      <a:pt x="665454" y="12585"/>
                    </a:cubicBezTo>
                    <a:cubicBezTo>
                      <a:pt x="685132" y="22538"/>
                      <a:pt x="721743" y="45992"/>
                      <a:pt x="671518" y="69216"/>
                    </a:cubicBezTo>
                    <a:cubicBezTo>
                      <a:pt x="621293" y="92441"/>
                      <a:pt x="602874" y="94958"/>
                      <a:pt x="514437" y="105140"/>
                    </a:cubicBezTo>
                    <a:cubicBezTo>
                      <a:pt x="425886" y="115322"/>
                      <a:pt x="274296" y="114293"/>
                      <a:pt x="203821" y="106513"/>
                    </a:cubicBezTo>
                    <a:cubicBezTo>
                      <a:pt x="133347" y="98733"/>
                      <a:pt x="104402" y="100106"/>
                      <a:pt x="71567" y="88437"/>
                    </a:cubicBezTo>
                    <a:cubicBezTo>
                      <a:pt x="38732" y="76767"/>
                      <a:pt x="-13095" y="59149"/>
                      <a:pt x="3037" y="32377"/>
                    </a:cubicBezTo>
                    <a:cubicBezTo>
                      <a:pt x="19054" y="5492"/>
                      <a:pt x="48228" y="7551"/>
                      <a:pt x="48228" y="7551"/>
                    </a:cubicBezTo>
                    <a:close/>
                  </a:path>
                </a:pathLst>
              </a:custGeom>
              <a:solidFill>
                <a:srgbClr val="EF0000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02" name="Полилиния: фигура 2101">
                <a:extLst>
                  <a:ext uri="{FF2B5EF4-FFF2-40B4-BE49-F238E27FC236}">
                    <a16:creationId xmlns:a16="http://schemas.microsoft.com/office/drawing/2014/main" id="{B6D2A4A8-329C-4531-C39D-E5DB4E9BF023}"/>
                  </a:ext>
                </a:extLst>
              </p:cNvPr>
              <p:cNvSpPr/>
              <p:nvPr/>
            </p:nvSpPr>
            <p:spPr>
              <a:xfrm>
                <a:off x="3307508" y="7120031"/>
                <a:ext cx="36381" cy="36381"/>
              </a:xfrm>
              <a:custGeom>
                <a:avLst/>
                <a:gdLst>
                  <a:gd name="connsiteX0" fmla="*/ 36381 w 36381"/>
                  <a:gd name="connsiteY0" fmla="*/ 18191 h 36381"/>
                  <a:gd name="connsiteX1" fmla="*/ 18191 w 36381"/>
                  <a:gd name="connsiteY1" fmla="*/ 36382 h 36381"/>
                  <a:gd name="connsiteX2" fmla="*/ 0 w 36381"/>
                  <a:gd name="connsiteY2" fmla="*/ 18191 h 36381"/>
                  <a:gd name="connsiteX3" fmla="*/ 18191 w 36381"/>
                  <a:gd name="connsiteY3" fmla="*/ 0 h 36381"/>
                  <a:gd name="connsiteX4" fmla="*/ 36381 w 36381"/>
                  <a:gd name="connsiteY4" fmla="*/ 18191 h 36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81" h="36381">
                    <a:moveTo>
                      <a:pt x="36381" y="18191"/>
                    </a:moveTo>
                    <a:cubicBezTo>
                      <a:pt x="36381" y="28237"/>
                      <a:pt x="28237" y="36382"/>
                      <a:pt x="18191" y="36382"/>
                    </a:cubicBezTo>
                    <a:cubicBezTo>
                      <a:pt x="8144" y="36382"/>
                      <a:pt x="0" y="28237"/>
                      <a:pt x="0" y="18191"/>
                    </a:cubicBezTo>
                    <a:cubicBezTo>
                      <a:pt x="0" y="8144"/>
                      <a:pt x="8144" y="0"/>
                      <a:pt x="18191" y="0"/>
                    </a:cubicBezTo>
                    <a:cubicBezTo>
                      <a:pt x="28237" y="0"/>
                      <a:pt x="36381" y="8144"/>
                      <a:pt x="36381" y="18191"/>
                    </a:cubicBezTo>
                    <a:close/>
                  </a:path>
                </a:pathLst>
              </a:custGeom>
              <a:solidFill>
                <a:srgbClr val="EF0000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03" name="Полилиния: фигура 2102">
                <a:extLst>
                  <a:ext uri="{FF2B5EF4-FFF2-40B4-BE49-F238E27FC236}">
                    <a16:creationId xmlns:a16="http://schemas.microsoft.com/office/drawing/2014/main" id="{A5D31F1B-66B3-6E6B-05E7-C105577F52FA}"/>
                  </a:ext>
                </a:extLst>
              </p:cNvPr>
              <p:cNvSpPr/>
              <p:nvPr/>
            </p:nvSpPr>
            <p:spPr>
              <a:xfrm>
                <a:off x="3347322" y="7130557"/>
                <a:ext cx="26313" cy="26313"/>
              </a:xfrm>
              <a:custGeom>
                <a:avLst/>
                <a:gdLst>
                  <a:gd name="connsiteX0" fmla="*/ 26314 w 26313"/>
                  <a:gd name="connsiteY0" fmla="*/ 13157 h 26313"/>
                  <a:gd name="connsiteX1" fmla="*/ 13157 w 26313"/>
                  <a:gd name="connsiteY1" fmla="*/ 26314 h 26313"/>
                  <a:gd name="connsiteX2" fmla="*/ 0 w 26313"/>
                  <a:gd name="connsiteY2" fmla="*/ 13157 h 26313"/>
                  <a:gd name="connsiteX3" fmla="*/ 13157 w 26313"/>
                  <a:gd name="connsiteY3" fmla="*/ 0 h 26313"/>
                  <a:gd name="connsiteX4" fmla="*/ 26314 w 26313"/>
                  <a:gd name="connsiteY4" fmla="*/ 13157 h 26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13" h="26313">
                    <a:moveTo>
                      <a:pt x="26314" y="13157"/>
                    </a:moveTo>
                    <a:cubicBezTo>
                      <a:pt x="26314" y="20423"/>
                      <a:pt x="20423" y="26314"/>
                      <a:pt x="13157" y="26314"/>
                    </a:cubicBezTo>
                    <a:cubicBezTo>
                      <a:pt x="5891" y="26314"/>
                      <a:pt x="0" y="20423"/>
                      <a:pt x="0" y="13157"/>
                    </a:cubicBezTo>
                    <a:cubicBezTo>
                      <a:pt x="0" y="5891"/>
                      <a:pt x="5891" y="0"/>
                      <a:pt x="13157" y="0"/>
                    </a:cubicBezTo>
                    <a:cubicBezTo>
                      <a:pt x="20423" y="0"/>
                      <a:pt x="26314" y="5891"/>
                      <a:pt x="26314" y="13157"/>
                    </a:cubicBezTo>
                    <a:close/>
                  </a:path>
                </a:pathLst>
              </a:custGeom>
              <a:solidFill>
                <a:srgbClr val="EF0000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04" name="Полилиния: фигура 2103">
                <a:extLst>
                  <a:ext uri="{FF2B5EF4-FFF2-40B4-BE49-F238E27FC236}">
                    <a16:creationId xmlns:a16="http://schemas.microsoft.com/office/drawing/2014/main" id="{B099516F-B16C-8BD9-971F-FF053AF59783}"/>
                  </a:ext>
                </a:extLst>
              </p:cNvPr>
              <p:cNvSpPr/>
              <p:nvPr/>
            </p:nvSpPr>
            <p:spPr>
              <a:xfrm>
                <a:off x="3240465" y="7106188"/>
                <a:ext cx="29517" cy="29517"/>
              </a:xfrm>
              <a:custGeom>
                <a:avLst/>
                <a:gdLst>
                  <a:gd name="connsiteX0" fmla="*/ 29517 w 29517"/>
                  <a:gd name="connsiteY0" fmla="*/ 14758 h 29517"/>
                  <a:gd name="connsiteX1" fmla="*/ 14759 w 29517"/>
                  <a:gd name="connsiteY1" fmla="*/ 29517 h 29517"/>
                  <a:gd name="connsiteX2" fmla="*/ 0 w 29517"/>
                  <a:gd name="connsiteY2" fmla="*/ 14758 h 29517"/>
                  <a:gd name="connsiteX3" fmla="*/ 14759 w 29517"/>
                  <a:gd name="connsiteY3" fmla="*/ 0 h 29517"/>
                  <a:gd name="connsiteX4" fmla="*/ 29517 w 29517"/>
                  <a:gd name="connsiteY4" fmla="*/ 14758 h 29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517" h="29517">
                    <a:moveTo>
                      <a:pt x="29517" y="14758"/>
                    </a:moveTo>
                    <a:cubicBezTo>
                      <a:pt x="29517" y="22909"/>
                      <a:pt x="22909" y="29517"/>
                      <a:pt x="14759" y="29517"/>
                    </a:cubicBezTo>
                    <a:cubicBezTo>
                      <a:pt x="6608" y="29517"/>
                      <a:pt x="0" y="22909"/>
                      <a:pt x="0" y="14758"/>
                    </a:cubicBezTo>
                    <a:cubicBezTo>
                      <a:pt x="0" y="6608"/>
                      <a:pt x="6608" y="0"/>
                      <a:pt x="14759" y="0"/>
                    </a:cubicBezTo>
                    <a:cubicBezTo>
                      <a:pt x="22909" y="0"/>
                      <a:pt x="29517" y="6608"/>
                      <a:pt x="29517" y="14758"/>
                    </a:cubicBezTo>
                    <a:close/>
                  </a:path>
                </a:pathLst>
              </a:custGeom>
              <a:solidFill>
                <a:srgbClr val="EF0000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05" name="Полилиния: фигура 2104">
                <a:extLst>
                  <a:ext uri="{FF2B5EF4-FFF2-40B4-BE49-F238E27FC236}">
                    <a16:creationId xmlns:a16="http://schemas.microsoft.com/office/drawing/2014/main" id="{320D5204-F1E9-7D42-38D7-863BBC941A0C}"/>
                  </a:ext>
                </a:extLst>
              </p:cNvPr>
              <p:cNvSpPr/>
              <p:nvPr/>
            </p:nvSpPr>
            <p:spPr>
              <a:xfrm>
                <a:off x="3772116" y="7126667"/>
                <a:ext cx="24711" cy="24711"/>
              </a:xfrm>
              <a:custGeom>
                <a:avLst/>
                <a:gdLst>
                  <a:gd name="connsiteX0" fmla="*/ 24712 w 24711"/>
                  <a:gd name="connsiteY0" fmla="*/ 12356 h 24711"/>
                  <a:gd name="connsiteX1" fmla="*/ 12356 w 24711"/>
                  <a:gd name="connsiteY1" fmla="*/ 24712 h 24711"/>
                  <a:gd name="connsiteX2" fmla="*/ 0 w 24711"/>
                  <a:gd name="connsiteY2" fmla="*/ 12356 h 24711"/>
                  <a:gd name="connsiteX3" fmla="*/ 12356 w 24711"/>
                  <a:gd name="connsiteY3" fmla="*/ 0 h 24711"/>
                  <a:gd name="connsiteX4" fmla="*/ 24712 w 24711"/>
                  <a:gd name="connsiteY4" fmla="*/ 12356 h 2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11" h="24711">
                    <a:moveTo>
                      <a:pt x="24712" y="12356"/>
                    </a:moveTo>
                    <a:cubicBezTo>
                      <a:pt x="24712" y="19180"/>
                      <a:pt x="19180" y="24712"/>
                      <a:pt x="12356" y="24712"/>
                    </a:cubicBezTo>
                    <a:cubicBezTo>
                      <a:pt x="5532" y="24712"/>
                      <a:pt x="0" y="19180"/>
                      <a:pt x="0" y="12356"/>
                    </a:cubicBezTo>
                    <a:cubicBezTo>
                      <a:pt x="0" y="5532"/>
                      <a:pt x="5532" y="0"/>
                      <a:pt x="12356" y="0"/>
                    </a:cubicBezTo>
                    <a:cubicBezTo>
                      <a:pt x="19180" y="0"/>
                      <a:pt x="24712" y="5532"/>
                      <a:pt x="24712" y="12356"/>
                    </a:cubicBezTo>
                    <a:close/>
                  </a:path>
                </a:pathLst>
              </a:custGeom>
              <a:solidFill>
                <a:srgbClr val="EF0000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06" name="Полилиния: фигура 2105">
                <a:extLst>
                  <a:ext uri="{FF2B5EF4-FFF2-40B4-BE49-F238E27FC236}">
                    <a16:creationId xmlns:a16="http://schemas.microsoft.com/office/drawing/2014/main" id="{65948745-99D2-E3B2-ABE3-459A43C84DBB}"/>
                  </a:ext>
                </a:extLst>
              </p:cNvPr>
              <p:cNvSpPr/>
              <p:nvPr/>
            </p:nvSpPr>
            <p:spPr>
              <a:xfrm>
                <a:off x="3703242" y="7009628"/>
                <a:ext cx="28372" cy="28372"/>
              </a:xfrm>
              <a:custGeom>
                <a:avLst/>
                <a:gdLst>
                  <a:gd name="connsiteX0" fmla="*/ 28373 w 28372"/>
                  <a:gd name="connsiteY0" fmla="*/ 14186 h 28372"/>
                  <a:gd name="connsiteX1" fmla="*/ 14186 w 28372"/>
                  <a:gd name="connsiteY1" fmla="*/ 28373 h 28372"/>
                  <a:gd name="connsiteX2" fmla="*/ 0 w 28372"/>
                  <a:gd name="connsiteY2" fmla="*/ 14186 h 28372"/>
                  <a:gd name="connsiteX3" fmla="*/ 14186 w 28372"/>
                  <a:gd name="connsiteY3" fmla="*/ 0 h 28372"/>
                  <a:gd name="connsiteX4" fmla="*/ 28373 w 28372"/>
                  <a:gd name="connsiteY4" fmla="*/ 14186 h 28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72" h="28372">
                    <a:moveTo>
                      <a:pt x="28373" y="14186"/>
                    </a:moveTo>
                    <a:cubicBezTo>
                      <a:pt x="28373" y="22021"/>
                      <a:pt x="22021" y="28373"/>
                      <a:pt x="14186" y="28373"/>
                    </a:cubicBezTo>
                    <a:cubicBezTo>
                      <a:pt x="6352" y="28373"/>
                      <a:pt x="0" y="22021"/>
                      <a:pt x="0" y="14186"/>
                    </a:cubicBezTo>
                    <a:cubicBezTo>
                      <a:pt x="0" y="6352"/>
                      <a:pt x="6352" y="0"/>
                      <a:pt x="14186" y="0"/>
                    </a:cubicBezTo>
                    <a:cubicBezTo>
                      <a:pt x="22021" y="0"/>
                      <a:pt x="28373" y="6352"/>
                      <a:pt x="28373" y="14186"/>
                    </a:cubicBezTo>
                    <a:close/>
                  </a:path>
                </a:pathLst>
              </a:custGeom>
              <a:solidFill>
                <a:srgbClr val="EF0000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07" name="Полилиния: фигура 2106">
                <a:extLst>
                  <a:ext uri="{FF2B5EF4-FFF2-40B4-BE49-F238E27FC236}">
                    <a16:creationId xmlns:a16="http://schemas.microsoft.com/office/drawing/2014/main" id="{771C382B-8150-11BB-1993-E918E74D57B9}"/>
                  </a:ext>
                </a:extLst>
              </p:cNvPr>
              <p:cNvSpPr/>
              <p:nvPr/>
            </p:nvSpPr>
            <p:spPr>
              <a:xfrm rot="-2700000">
                <a:off x="3734557" y="7009560"/>
                <a:ext cx="37067" cy="37067"/>
              </a:xfrm>
              <a:custGeom>
                <a:avLst/>
                <a:gdLst>
                  <a:gd name="connsiteX0" fmla="*/ 37068 w 37067"/>
                  <a:gd name="connsiteY0" fmla="*/ 18534 h 37067"/>
                  <a:gd name="connsiteX1" fmla="*/ 18534 w 37067"/>
                  <a:gd name="connsiteY1" fmla="*/ 37068 h 37067"/>
                  <a:gd name="connsiteX2" fmla="*/ 0 w 37067"/>
                  <a:gd name="connsiteY2" fmla="*/ 18534 h 37067"/>
                  <a:gd name="connsiteX3" fmla="*/ 18534 w 37067"/>
                  <a:gd name="connsiteY3" fmla="*/ 0 h 37067"/>
                  <a:gd name="connsiteX4" fmla="*/ 37068 w 37067"/>
                  <a:gd name="connsiteY4" fmla="*/ 18534 h 37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7" h="37067">
                    <a:moveTo>
                      <a:pt x="37068" y="18534"/>
                    </a:moveTo>
                    <a:cubicBezTo>
                      <a:pt x="37068" y="28770"/>
                      <a:pt x="28770" y="37068"/>
                      <a:pt x="18534" y="37068"/>
                    </a:cubicBezTo>
                    <a:cubicBezTo>
                      <a:pt x="8298" y="37068"/>
                      <a:pt x="0" y="28770"/>
                      <a:pt x="0" y="18534"/>
                    </a:cubicBezTo>
                    <a:cubicBezTo>
                      <a:pt x="0" y="8298"/>
                      <a:pt x="8298" y="0"/>
                      <a:pt x="18534" y="0"/>
                    </a:cubicBezTo>
                    <a:cubicBezTo>
                      <a:pt x="28770" y="0"/>
                      <a:pt x="37068" y="8298"/>
                      <a:pt x="37068" y="18534"/>
                    </a:cubicBezTo>
                    <a:close/>
                  </a:path>
                </a:pathLst>
              </a:custGeom>
              <a:solidFill>
                <a:srgbClr val="EF0000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08" name="Полилиния: фигура 2107">
                <a:extLst>
                  <a:ext uri="{FF2B5EF4-FFF2-40B4-BE49-F238E27FC236}">
                    <a16:creationId xmlns:a16="http://schemas.microsoft.com/office/drawing/2014/main" id="{F354D689-00D4-E1C4-5D4E-C708EEF5931B}"/>
                  </a:ext>
                </a:extLst>
              </p:cNvPr>
              <p:cNvSpPr/>
              <p:nvPr/>
            </p:nvSpPr>
            <p:spPr>
              <a:xfrm>
                <a:off x="3816734" y="6940298"/>
                <a:ext cx="50796" cy="395047"/>
              </a:xfrm>
              <a:custGeom>
                <a:avLst/>
                <a:gdLst>
                  <a:gd name="connsiteX0" fmla="*/ 50797 w 50796"/>
                  <a:gd name="connsiteY0" fmla="*/ 0 h 395047"/>
                  <a:gd name="connsiteX1" fmla="*/ 37983 w 50796"/>
                  <a:gd name="connsiteY1" fmla="*/ 386353 h 395047"/>
                  <a:gd name="connsiteX2" fmla="*/ 0 w 50796"/>
                  <a:gd name="connsiteY2" fmla="*/ 395048 h 395047"/>
                  <a:gd name="connsiteX3" fmla="*/ 12699 w 50796"/>
                  <a:gd name="connsiteY3" fmla="*/ 6750 h 395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796" h="395047">
                    <a:moveTo>
                      <a:pt x="50797" y="0"/>
                    </a:moveTo>
                    <a:lnTo>
                      <a:pt x="37983" y="386353"/>
                    </a:lnTo>
                    <a:lnTo>
                      <a:pt x="0" y="395048"/>
                    </a:lnTo>
                    <a:lnTo>
                      <a:pt x="12699" y="6750"/>
                    </a:lnTo>
                    <a:close/>
                  </a:path>
                </a:pathLst>
              </a:custGeom>
              <a:solidFill>
                <a:srgbClr val="FFFFFF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09" name="Полилиния: фигура 2108">
                <a:extLst>
                  <a:ext uri="{FF2B5EF4-FFF2-40B4-BE49-F238E27FC236}">
                    <a16:creationId xmlns:a16="http://schemas.microsoft.com/office/drawing/2014/main" id="{B73809EA-AA81-20EA-9DD0-07372D6A1AF3}"/>
                  </a:ext>
                </a:extLst>
              </p:cNvPr>
              <p:cNvSpPr/>
              <p:nvPr/>
            </p:nvSpPr>
            <p:spPr>
              <a:xfrm>
                <a:off x="3781726" y="6955628"/>
                <a:ext cx="19334" cy="387153"/>
              </a:xfrm>
              <a:custGeom>
                <a:avLst/>
                <a:gdLst>
                  <a:gd name="connsiteX0" fmla="*/ 19335 w 19334"/>
                  <a:gd name="connsiteY0" fmla="*/ 0 h 387153"/>
                  <a:gd name="connsiteX1" fmla="*/ 10640 w 19334"/>
                  <a:gd name="connsiteY1" fmla="*/ 385323 h 387153"/>
                  <a:gd name="connsiteX2" fmla="*/ 0 w 19334"/>
                  <a:gd name="connsiteY2" fmla="*/ 387154 h 387153"/>
                  <a:gd name="connsiteX3" fmla="*/ 6178 w 19334"/>
                  <a:gd name="connsiteY3" fmla="*/ 0 h 387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334" h="387153">
                    <a:moveTo>
                      <a:pt x="19335" y="0"/>
                    </a:moveTo>
                    <a:lnTo>
                      <a:pt x="10640" y="385323"/>
                    </a:lnTo>
                    <a:lnTo>
                      <a:pt x="0" y="387154"/>
                    </a:lnTo>
                    <a:lnTo>
                      <a:pt x="61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10" name="Полилиния: фигура 2109">
                <a:extLst>
                  <a:ext uri="{FF2B5EF4-FFF2-40B4-BE49-F238E27FC236}">
                    <a16:creationId xmlns:a16="http://schemas.microsoft.com/office/drawing/2014/main" id="{8B3E3772-4FE4-678D-C13E-8E2441EB3373}"/>
                  </a:ext>
                </a:extLst>
              </p:cNvPr>
              <p:cNvSpPr/>
              <p:nvPr/>
            </p:nvSpPr>
            <p:spPr>
              <a:xfrm>
                <a:off x="3317576" y="7121061"/>
                <a:ext cx="24678" cy="32834"/>
              </a:xfrm>
              <a:custGeom>
                <a:avLst/>
                <a:gdLst>
                  <a:gd name="connsiteX0" fmla="*/ 0 w 24678"/>
                  <a:gd name="connsiteY0" fmla="*/ 5034 h 32834"/>
                  <a:gd name="connsiteX1" fmla="*/ 17390 w 24678"/>
                  <a:gd name="connsiteY1" fmla="*/ 32835 h 32834"/>
                  <a:gd name="connsiteX2" fmla="*/ 21737 w 24678"/>
                  <a:gd name="connsiteY2" fmla="*/ 5034 h 32834"/>
                  <a:gd name="connsiteX3" fmla="*/ 0 w 24678"/>
                  <a:gd name="connsiteY3" fmla="*/ 5034 h 32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678" h="32834">
                    <a:moveTo>
                      <a:pt x="0" y="5034"/>
                    </a:moveTo>
                    <a:cubicBezTo>
                      <a:pt x="0" y="5034"/>
                      <a:pt x="13386" y="11898"/>
                      <a:pt x="17390" y="32835"/>
                    </a:cubicBezTo>
                    <a:cubicBezTo>
                      <a:pt x="17390" y="32835"/>
                      <a:pt x="30318" y="16360"/>
                      <a:pt x="21737" y="5034"/>
                    </a:cubicBezTo>
                    <a:cubicBezTo>
                      <a:pt x="13157" y="-6292"/>
                      <a:pt x="0" y="5034"/>
                      <a:pt x="0" y="50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11" name="Полилиния: фигура 2110">
                <a:extLst>
                  <a:ext uri="{FF2B5EF4-FFF2-40B4-BE49-F238E27FC236}">
                    <a16:creationId xmlns:a16="http://schemas.microsoft.com/office/drawing/2014/main" id="{A6F6CCE6-4092-7A03-E849-5A7927BC835D}"/>
                  </a:ext>
                </a:extLst>
              </p:cNvPr>
              <p:cNvSpPr/>
              <p:nvPr/>
            </p:nvSpPr>
            <p:spPr>
              <a:xfrm>
                <a:off x="3246071" y="7107673"/>
                <a:ext cx="22791" cy="26773"/>
              </a:xfrm>
              <a:custGeom>
                <a:avLst/>
                <a:gdLst>
                  <a:gd name="connsiteX0" fmla="*/ 0 w 22791"/>
                  <a:gd name="connsiteY0" fmla="*/ 1718 h 26773"/>
                  <a:gd name="connsiteX1" fmla="*/ 15102 w 22791"/>
                  <a:gd name="connsiteY1" fmla="*/ 26774 h 26773"/>
                  <a:gd name="connsiteX2" fmla="*/ 20937 w 22791"/>
                  <a:gd name="connsiteY2" fmla="*/ 4350 h 26773"/>
                  <a:gd name="connsiteX3" fmla="*/ 0 w 22791"/>
                  <a:gd name="connsiteY3" fmla="*/ 1718 h 26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791" h="26773">
                    <a:moveTo>
                      <a:pt x="0" y="1718"/>
                    </a:moveTo>
                    <a:cubicBezTo>
                      <a:pt x="0" y="1718"/>
                      <a:pt x="11784" y="10642"/>
                      <a:pt x="15102" y="26774"/>
                    </a:cubicBezTo>
                    <a:cubicBezTo>
                      <a:pt x="15102" y="26774"/>
                      <a:pt x="27343" y="12244"/>
                      <a:pt x="20937" y="4350"/>
                    </a:cubicBezTo>
                    <a:cubicBezTo>
                      <a:pt x="14530" y="-3544"/>
                      <a:pt x="0" y="1718"/>
                      <a:pt x="0" y="17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12" name="Полилиния: фигура 2111">
                <a:extLst>
                  <a:ext uri="{FF2B5EF4-FFF2-40B4-BE49-F238E27FC236}">
                    <a16:creationId xmlns:a16="http://schemas.microsoft.com/office/drawing/2014/main" id="{C0883B14-0705-3FB3-CE5F-502312156552}"/>
                  </a:ext>
                </a:extLst>
              </p:cNvPr>
              <p:cNvSpPr/>
              <p:nvPr/>
            </p:nvSpPr>
            <p:spPr>
              <a:xfrm>
                <a:off x="3742484" y="7010011"/>
                <a:ext cx="29266" cy="36570"/>
              </a:xfrm>
              <a:custGeom>
                <a:avLst/>
                <a:gdLst>
                  <a:gd name="connsiteX0" fmla="*/ 0 w 29266"/>
                  <a:gd name="connsiteY0" fmla="*/ 2935 h 36570"/>
                  <a:gd name="connsiteX1" fmla="*/ 18648 w 29266"/>
                  <a:gd name="connsiteY1" fmla="*/ 36571 h 36570"/>
                  <a:gd name="connsiteX2" fmla="*/ 26771 w 29266"/>
                  <a:gd name="connsiteY2" fmla="*/ 8884 h 36570"/>
                  <a:gd name="connsiteX3" fmla="*/ 0 w 29266"/>
                  <a:gd name="connsiteY3" fmla="*/ 2935 h 36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266" h="36570">
                    <a:moveTo>
                      <a:pt x="0" y="2935"/>
                    </a:moveTo>
                    <a:cubicBezTo>
                      <a:pt x="0" y="2935"/>
                      <a:pt x="14072" y="12888"/>
                      <a:pt x="18648" y="36571"/>
                    </a:cubicBezTo>
                    <a:cubicBezTo>
                      <a:pt x="18648" y="36571"/>
                      <a:pt x="35466" y="24444"/>
                      <a:pt x="26771" y="8884"/>
                    </a:cubicBezTo>
                    <a:cubicBezTo>
                      <a:pt x="17962" y="-6675"/>
                      <a:pt x="0" y="2935"/>
                      <a:pt x="0" y="29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13" name="Полилиния: фигура 2112">
                <a:extLst>
                  <a:ext uri="{FF2B5EF4-FFF2-40B4-BE49-F238E27FC236}">
                    <a16:creationId xmlns:a16="http://schemas.microsoft.com/office/drawing/2014/main" id="{F820EB92-F713-7879-6307-A300C7D3AC69}"/>
                  </a:ext>
                </a:extLst>
              </p:cNvPr>
              <p:cNvSpPr/>
              <p:nvPr/>
            </p:nvSpPr>
            <p:spPr>
              <a:xfrm>
                <a:off x="3708620" y="7010358"/>
                <a:ext cx="21828" cy="27643"/>
              </a:xfrm>
              <a:custGeom>
                <a:avLst/>
                <a:gdLst>
                  <a:gd name="connsiteX0" fmla="*/ 0 w 21828"/>
                  <a:gd name="connsiteY0" fmla="*/ 2359 h 27643"/>
                  <a:gd name="connsiteX1" fmla="*/ 14873 w 21828"/>
                  <a:gd name="connsiteY1" fmla="*/ 27643 h 27643"/>
                  <a:gd name="connsiteX2" fmla="*/ 20708 w 21828"/>
                  <a:gd name="connsiteY2" fmla="*/ 5677 h 27643"/>
                  <a:gd name="connsiteX3" fmla="*/ 0 w 21828"/>
                  <a:gd name="connsiteY3" fmla="*/ 2359 h 2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28" h="27643">
                    <a:moveTo>
                      <a:pt x="0" y="2359"/>
                    </a:moveTo>
                    <a:cubicBezTo>
                      <a:pt x="0" y="2359"/>
                      <a:pt x="12356" y="10826"/>
                      <a:pt x="14873" y="27643"/>
                    </a:cubicBezTo>
                    <a:cubicBezTo>
                      <a:pt x="14873" y="27643"/>
                      <a:pt x="25170" y="15974"/>
                      <a:pt x="20708" y="5677"/>
                    </a:cubicBezTo>
                    <a:cubicBezTo>
                      <a:pt x="16131" y="-4734"/>
                      <a:pt x="0" y="2359"/>
                      <a:pt x="0" y="23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14" name="Полилиния: фигура 2113">
                <a:extLst>
                  <a:ext uri="{FF2B5EF4-FFF2-40B4-BE49-F238E27FC236}">
                    <a16:creationId xmlns:a16="http://schemas.microsoft.com/office/drawing/2014/main" id="{BB767880-4EFD-C1E6-82C5-C33155D29627}"/>
                  </a:ext>
                </a:extLst>
              </p:cNvPr>
              <p:cNvSpPr/>
              <p:nvPr/>
            </p:nvSpPr>
            <p:spPr>
              <a:xfrm>
                <a:off x="3351097" y="7129972"/>
                <a:ext cx="20936" cy="25983"/>
              </a:xfrm>
              <a:custGeom>
                <a:avLst/>
                <a:gdLst>
                  <a:gd name="connsiteX0" fmla="*/ 0 w 20936"/>
                  <a:gd name="connsiteY0" fmla="*/ 4475 h 25983"/>
                  <a:gd name="connsiteX1" fmla="*/ 14415 w 20936"/>
                  <a:gd name="connsiteY1" fmla="*/ 25983 h 25983"/>
                  <a:gd name="connsiteX2" fmla="*/ 18648 w 20936"/>
                  <a:gd name="connsiteY2" fmla="*/ 4475 h 25983"/>
                  <a:gd name="connsiteX3" fmla="*/ 0 w 20936"/>
                  <a:gd name="connsiteY3" fmla="*/ 4475 h 25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36" h="25983">
                    <a:moveTo>
                      <a:pt x="0" y="4475"/>
                    </a:moveTo>
                    <a:cubicBezTo>
                      <a:pt x="0" y="4475"/>
                      <a:pt x="12928" y="11110"/>
                      <a:pt x="14415" y="25983"/>
                    </a:cubicBezTo>
                    <a:cubicBezTo>
                      <a:pt x="14415" y="25983"/>
                      <a:pt x="25627" y="14428"/>
                      <a:pt x="18648" y="4475"/>
                    </a:cubicBezTo>
                    <a:cubicBezTo>
                      <a:pt x="11784" y="-5593"/>
                      <a:pt x="0" y="4475"/>
                      <a:pt x="0" y="44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2115" name="Рисунок 32">
                <a:extLst>
                  <a:ext uri="{FF2B5EF4-FFF2-40B4-BE49-F238E27FC236}">
                    <a16:creationId xmlns:a16="http://schemas.microsoft.com/office/drawing/2014/main" id="{8F47E493-748B-422E-9C43-E8EB3544FD5D}"/>
                  </a:ext>
                </a:extLst>
              </p:cNvPr>
              <p:cNvGrpSpPr/>
              <p:nvPr/>
            </p:nvGrpSpPr>
            <p:grpSpPr>
              <a:xfrm>
                <a:off x="3142403" y="6767657"/>
                <a:ext cx="829696" cy="1368881"/>
                <a:chOff x="3142403" y="6767657"/>
                <a:chExt cx="829696" cy="1368881"/>
              </a:xfrm>
              <a:solidFill>
                <a:srgbClr val="000000"/>
              </a:solidFill>
            </p:grpSpPr>
            <p:sp>
              <p:nvSpPr>
                <p:cNvPr id="2116" name="Полилиния: фигура 2115">
                  <a:extLst>
                    <a:ext uri="{FF2B5EF4-FFF2-40B4-BE49-F238E27FC236}">
                      <a16:creationId xmlns:a16="http://schemas.microsoft.com/office/drawing/2014/main" id="{BACFF3AA-9FE2-8C09-25C3-9202F28F6AB5}"/>
                    </a:ext>
                  </a:extLst>
                </p:cNvPr>
                <p:cNvSpPr/>
                <p:nvPr/>
              </p:nvSpPr>
              <p:spPr>
                <a:xfrm>
                  <a:off x="3142419" y="6767657"/>
                  <a:ext cx="829680" cy="188085"/>
                </a:xfrm>
                <a:custGeom>
                  <a:avLst/>
                  <a:gdLst>
                    <a:gd name="connsiteX0" fmla="*/ 414726 w 829680"/>
                    <a:gd name="connsiteY0" fmla="*/ 188085 h 188085"/>
                    <a:gd name="connsiteX1" fmla="*/ 128022 w 829680"/>
                    <a:gd name="connsiteY1" fmla="*/ 164060 h 188085"/>
                    <a:gd name="connsiteX2" fmla="*/ 0 w 829680"/>
                    <a:gd name="connsiteY2" fmla="*/ 94043 h 188085"/>
                    <a:gd name="connsiteX3" fmla="*/ 128136 w 829680"/>
                    <a:gd name="connsiteY3" fmla="*/ 24025 h 188085"/>
                    <a:gd name="connsiteX4" fmla="*/ 414840 w 829680"/>
                    <a:gd name="connsiteY4" fmla="*/ 0 h 188085"/>
                    <a:gd name="connsiteX5" fmla="*/ 701545 w 829680"/>
                    <a:gd name="connsiteY5" fmla="*/ 24025 h 188085"/>
                    <a:gd name="connsiteX6" fmla="*/ 829681 w 829680"/>
                    <a:gd name="connsiteY6" fmla="*/ 94043 h 188085"/>
                    <a:gd name="connsiteX7" fmla="*/ 701545 w 829680"/>
                    <a:gd name="connsiteY7" fmla="*/ 164060 h 188085"/>
                    <a:gd name="connsiteX8" fmla="*/ 414726 w 829680"/>
                    <a:gd name="connsiteY8" fmla="*/ 188085 h 188085"/>
                    <a:gd name="connsiteX9" fmla="*/ 414726 w 829680"/>
                    <a:gd name="connsiteY9" fmla="*/ 25856 h 188085"/>
                    <a:gd name="connsiteX10" fmla="*/ 133170 w 829680"/>
                    <a:gd name="connsiteY10" fmla="*/ 49310 h 188085"/>
                    <a:gd name="connsiteX11" fmla="*/ 25856 w 829680"/>
                    <a:gd name="connsiteY11" fmla="*/ 93928 h 188085"/>
                    <a:gd name="connsiteX12" fmla="*/ 133170 w 829680"/>
                    <a:gd name="connsiteY12" fmla="*/ 138547 h 188085"/>
                    <a:gd name="connsiteX13" fmla="*/ 414726 w 829680"/>
                    <a:gd name="connsiteY13" fmla="*/ 162001 h 188085"/>
                    <a:gd name="connsiteX14" fmla="*/ 696282 w 829680"/>
                    <a:gd name="connsiteY14" fmla="*/ 138547 h 188085"/>
                    <a:gd name="connsiteX15" fmla="*/ 803596 w 829680"/>
                    <a:gd name="connsiteY15" fmla="*/ 93928 h 188085"/>
                    <a:gd name="connsiteX16" fmla="*/ 696282 w 829680"/>
                    <a:gd name="connsiteY16" fmla="*/ 49310 h 188085"/>
                    <a:gd name="connsiteX17" fmla="*/ 414726 w 829680"/>
                    <a:gd name="connsiteY17" fmla="*/ 25856 h 1880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29680" h="188085">
                      <a:moveTo>
                        <a:pt x="414726" y="188085"/>
                      </a:moveTo>
                      <a:cubicBezTo>
                        <a:pt x="306611" y="188085"/>
                        <a:pt x="204789" y="179505"/>
                        <a:pt x="128022" y="164060"/>
                      </a:cubicBezTo>
                      <a:cubicBezTo>
                        <a:pt x="41873" y="146670"/>
                        <a:pt x="0" y="123789"/>
                        <a:pt x="0" y="94043"/>
                      </a:cubicBezTo>
                      <a:cubicBezTo>
                        <a:pt x="0" y="64297"/>
                        <a:pt x="41873" y="41415"/>
                        <a:pt x="128136" y="24025"/>
                      </a:cubicBezTo>
                      <a:cubicBezTo>
                        <a:pt x="204789" y="8581"/>
                        <a:pt x="306611" y="0"/>
                        <a:pt x="414840" y="0"/>
                      </a:cubicBezTo>
                      <a:cubicBezTo>
                        <a:pt x="522955" y="0"/>
                        <a:pt x="624778" y="8581"/>
                        <a:pt x="701545" y="24025"/>
                      </a:cubicBezTo>
                      <a:cubicBezTo>
                        <a:pt x="787693" y="41415"/>
                        <a:pt x="829681" y="64297"/>
                        <a:pt x="829681" y="94043"/>
                      </a:cubicBezTo>
                      <a:cubicBezTo>
                        <a:pt x="829681" y="123789"/>
                        <a:pt x="787808" y="146670"/>
                        <a:pt x="701545" y="164060"/>
                      </a:cubicBezTo>
                      <a:cubicBezTo>
                        <a:pt x="624778" y="179619"/>
                        <a:pt x="522955" y="188085"/>
                        <a:pt x="414726" y="188085"/>
                      </a:cubicBezTo>
                      <a:close/>
                      <a:moveTo>
                        <a:pt x="414726" y="25856"/>
                      </a:moveTo>
                      <a:cubicBezTo>
                        <a:pt x="308213" y="25856"/>
                        <a:pt x="208221" y="34208"/>
                        <a:pt x="133170" y="49310"/>
                      </a:cubicBezTo>
                      <a:cubicBezTo>
                        <a:pt x="45191" y="67043"/>
                        <a:pt x="25856" y="87521"/>
                        <a:pt x="25856" y="93928"/>
                      </a:cubicBezTo>
                      <a:cubicBezTo>
                        <a:pt x="25856" y="100335"/>
                        <a:pt x="45076" y="120814"/>
                        <a:pt x="133170" y="138547"/>
                      </a:cubicBezTo>
                      <a:cubicBezTo>
                        <a:pt x="208221" y="153649"/>
                        <a:pt x="308213" y="162001"/>
                        <a:pt x="414726" y="162001"/>
                      </a:cubicBezTo>
                      <a:cubicBezTo>
                        <a:pt x="521239" y="162001"/>
                        <a:pt x="621231" y="153649"/>
                        <a:pt x="696282" y="138547"/>
                      </a:cubicBezTo>
                      <a:cubicBezTo>
                        <a:pt x="784261" y="120814"/>
                        <a:pt x="803596" y="100335"/>
                        <a:pt x="803596" y="93928"/>
                      </a:cubicBezTo>
                      <a:cubicBezTo>
                        <a:pt x="803596" y="87521"/>
                        <a:pt x="784376" y="67043"/>
                        <a:pt x="696282" y="49310"/>
                      </a:cubicBezTo>
                      <a:cubicBezTo>
                        <a:pt x="621231" y="34208"/>
                        <a:pt x="521239" y="25856"/>
                        <a:pt x="414726" y="2585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2117" name="Рисунок 32">
                  <a:extLst>
                    <a:ext uri="{FF2B5EF4-FFF2-40B4-BE49-F238E27FC236}">
                      <a16:creationId xmlns:a16="http://schemas.microsoft.com/office/drawing/2014/main" id="{8A508B98-38B4-C0C5-03B3-B88340B1B1BE}"/>
                    </a:ext>
                  </a:extLst>
                </p:cNvPr>
                <p:cNvGrpSpPr/>
                <p:nvPr/>
              </p:nvGrpSpPr>
              <p:grpSpPr>
                <a:xfrm>
                  <a:off x="3324359" y="6958293"/>
                  <a:ext cx="314361" cy="27081"/>
                  <a:chOff x="3324359" y="6958293"/>
                  <a:chExt cx="314361" cy="27081"/>
                </a:xfrm>
                <a:solidFill>
                  <a:srgbClr val="000000"/>
                </a:solidFill>
              </p:grpSpPr>
              <p:sp>
                <p:nvSpPr>
                  <p:cNvPr id="2118" name="Полилиния: фигура 2117">
                    <a:extLst>
                      <a:ext uri="{FF2B5EF4-FFF2-40B4-BE49-F238E27FC236}">
                        <a16:creationId xmlns:a16="http://schemas.microsoft.com/office/drawing/2014/main" id="{8651FBC2-CE63-9066-44FE-121D18566401}"/>
                      </a:ext>
                    </a:extLst>
                  </p:cNvPr>
                  <p:cNvSpPr/>
                  <p:nvPr/>
                </p:nvSpPr>
                <p:spPr>
                  <a:xfrm>
                    <a:off x="3324359" y="6958293"/>
                    <a:ext cx="18554" cy="13695"/>
                  </a:xfrm>
                  <a:custGeom>
                    <a:avLst/>
                    <a:gdLst>
                      <a:gd name="connsiteX0" fmla="*/ 12094 w 18554"/>
                      <a:gd name="connsiteY0" fmla="*/ 13696 h 13695"/>
                      <a:gd name="connsiteX1" fmla="*/ 11179 w 18554"/>
                      <a:gd name="connsiteY1" fmla="*/ 13696 h 13695"/>
                      <a:gd name="connsiteX2" fmla="*/ 5573 w 18554"/>
                      <a:gd name="connsiteY2" fmla="*/ 12895 h 13695"/>
                      <a:gd name="connsiteX3" fmla="*/ 81 w 18554"/>
                      <a:gd name="connsiteY3" fmla="*/ 5573 h 13695"/>
                      <a:gd name="connsiteX4" fmla="*/ 7403 w 18554"/>
                      <a:gd name="connsiteY4" fmla="*/ 81 h 13695"/>
                      <a:gd name="connsiteX5" fmla="*/ 12895 w 18554"/>
                      <a:gd name="connsiteY5" fmla="*/ 882 h 13695"/>
                      <a:gd name="connsiteX6" fmla="*/ 18501 w 18554"/>
                      <a:gd name="connsiteY6" fmla="*/ 8204 h 13695"/>
                      <a:gd name="connsiteX7" fmla="*/ 12094 w 18554"/>
                      <a:gd name="connsiteY7" fmla="*/ 13696 h 13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554" h="13695">
                        <a:moveTo>
                          <a:pt x="12094" y="13696"/>
                        </a:moveTo>
                        <a:cubicBezTo>
                          <a:pt x="11865" y="13696"/>
                          <a:pt x="11522" y="13696"/>
                          <a:pt x="11179" y="13696"/>
                        </a:cubicBezTo>
                        <a:lnTo>
                          <a:pt x="5573" y="12895"/>
                        </a:lnTo>
                        <a:cubicBezTo>
                          <a:pt x="2026" y="12437"/>
                          <a:pt x="-491" y="9119"/>
                          <a:pt x="81" y="5573"/>
                        </a:cubicBezTo>
                        <a:cubicBezTo>
                          <a:pt x="539" y="2026"/>
                          <a:pt x="3857" y="-491"/>
                          <a:pt x="7403" y="81"/>
                        </a:cubicBezTo>
                        <a:lnTo>
                          <a:pt x="12895" y="882"/>
                        </a:lnTo>
                        <a:cubicBezTo>
                          <a:pt x="16441" y="1340"/>
                          <a:pt x="18958" y="4657"/>
                          <a:pt x="18501" y="8204"/>
                        </a:cubicBezTo>
                        <a:cubicBezTo>
                          <a:pt x="18157" y="11407"/>
                          <a:pt x="15297" y="13696"/>
                          <a:pt x="12094" y="1369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19" name="Полилиния: фигура 2118">
                    <a:extLst>
                      <a:ext uri="{FF2B5EF4-FFF2-40B4-BE49-F238E27FC236}">
                        <a16:creationId xmlns:a16="http://schemas.microsoft.com/office/drawing/2014/main" id="{14C6CA06-56E7-EFFF-9762-002F7DF7380F}"/>
                      </a:ext>
                    </a:extLst>
                  </p:cNvPr>
                  <p:cNvSpPr/>
                  <p:nvPr/>
                </p:nvSpPr>
                <p:spPr>
                  <a:xfrm>
                    <a:off x="3358367" y="6962441"/>
                    <a:ext cx="115720" cy="20873"/>
                  </a:xfrm>
                  <a:custGeom>
                    <a:avLst/>
                    <a:gdLst>
                      <a:gd name="connsiteX0" fmla="*/ 109425 w 115720"/>
                      <a:gd name="connsiteY0" fmla="*/ 20874 h 20873"/>
                      <a:gd name="connsiteX1" fmla="*/ 109082 w 115720"/>
                      <a:gd name="connsiteY1" fmla="*/ 20874 h 20873"/>
                      <a:gd name="connsiteX2" fmla="*/ 5772 w 115720"/>
                      <a:gd name="connsiteY2" fmla="*/ 12980 h 20873"/>
                      <a:gd name="connsiteX3" fmla="*/ 52 w 115720"/>
                      <a:gd name="connsiteY3" fmla="*/ 5772 h 20873"/>
                      <a:gd name="connsiteX4" fmla="*/ 7145 w 115720"/>
                      <a:gd name="connsiteY4" fmla="*/ 52 h 20873"/>
                      <a:gd name="connsiteX5" fmla="*/ 109539 w 115720"/>
                      <a:gd name="connsiteY5" fmla="*/ 7831 h 20873"/>
                      <a:gd name="connsiteX6" fmla="*/ 115717 w 115720"/>
                      <a:gd name="connsiteY6" fmla="*/ 14581 h 20873"/>
                      <a:gd name="connsiteX7" fmla="*/ 109425 w 115720"/>
                      <a:gd name="connsiteY7" fmla="*/ 20874 h 208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5720" h="20873">
                        <a:moveTo>
                          <a:pt x="109425" y="20874"/>
                        </a:moveTo>
                        <a:cubicBezTo>
                          <a:pt x="109311" y="20874"/>
                          <a:pt x="109196" y="20874"/>
                          <a:pt x="109082" y="20874"/>
                        </a:cubicBezTo>
                        <a:cubicBezTo>
                          <a:pt x="73044" y="19272"/>
                          <a:pt x="38264" y="16526"/>
                          <a:pt x="5772" y="12980"/>
                        </a:cubicBezTo>
                        <a:cubicBezTo>
                          <a:pt x="2225" y="12637"/>
                          <a:pt x="-406" y="9433"/>
                          <a:pt x="52" y="5772"/>
                        </a:cubicBezTo>
                        <a:cubicBezTo>
                          <a:pt x="395" y="2226"/>
                          <a:pt x="3598" y="-406"/>
                          <a:pt x="7145" y="52"/>
                        </a:cubicBezTo>
                        <a:cubicBezTo>
                          <a:pt x="39293" y="3598"/>
                          <a:pt x="73844" y="6230"/>
                          <a:pt x="109539" y="7831"/>
                        </a:cubicBezTo>
                        <a:cubicBezTo>
                          <a:pt x="113086" y="7946"/>
                          <a:pt x="115832" y="11035"/>
                          <a:pt x="115717" y="14581"/>
                        </a:cubicBezTo>
                        <a:cubicBezTo>
                          <a:pt x="115717" y="18128"/>
                          <a:pt x="112857" y="20874"/>
                          <a:pt x="109425" y="2087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20" name="Полилиния: фигура 2119">
                    <a:extLst>
                      <a:ext uri="{FF2B5EF4-FFF2-40B4-BE49-F238E27FC236}">
                        <a16:creationId xmlns:a16="http://schemas.microsoft.com/office/drawing/2014/main" id="{703AC183-AE33-3199-E706-FDC49DD467DB}"/>
                      </a:ext>
                    </a:extLst>
                  </p:cNvPr>
                  <p:cNvSpPr/>
                  <p:nvPr/>
                </p:nvSpPr>
                <p:spPr>
                  <a:xfrm>
                    <a:off x="3499938" y="6971747"/>
                    <a:ext cx="63728" cy="13626"/>
                  </a:xfrm>
                  <a:custGeom>
                    <a:avLst/>
                    <a:gdLst>
                      <a:gd name="connsiteX0" fmla="*/ 57207 w 63728"/>
                      <a:gd name="connsiteY0" fmla="*/ 13627 h 13626"/>
                      <a:gd name="connsiteX1" fmla="*/ 6296 w 63728"/>
                      <a:gd name="connsiteY1" fmla="*/ 12940 h 13626"/>
                      <a:gd name="connsiteX2" fmla="*/ 3 w 63728"/>
                      <a:gd name="connsiteY2" fmla="*/ 6305 h 13626"/>
                      <a:gd name="connsiteX3" fmla="*/ 6639 w 63728"/>
                      <a:gd name="connsiteY3" fmla="*/ 12 h 13626"/>
                      <a:gd name="connsiteX4" fmla="*/ 57207 w 63728"/>
                      <a:gd name="connsiteY4" fmla="*/ 699 h 13626"/>
                      <a:gd name="connsiteX5" fmla="*/ 63728 w 63728"/>
                      <a:gd name="connsiteY5" fmla="*/ 7220 h 13626"/>
                      <a:gd name="connsiteX6" fmla="*/ 57207 w 63728"/>
                      <a:gd name="connsiteY6" fmla="*/ 13627 h 13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28" h="13626">
                        <a:moveTo>
                          <a:pt x="57207" y="13627"/>
                        </a:moveTo>
                        <a:cubicBezTo>
                          <a:pt x="40160" y="13627"/>
                          <a:pt x="22999" y="13398"/>
                          <a:pt x="6296" y="12940"/>
                        </a:cubicBezTo>
                        <a:cubicBezTo>
                          <a:pt x="2749" y="12826"/>
                          <a:pt x="-111" y="9851"/>
                          <a:pt x="3" y="6305"/>
                        </a:cubicBezTo>
                        <a:cubicBezTo>
                          <a:pt x="118" y="2758"/>
                          <a:pt x="3092" y="-216"/>
                          <a:pt x="6639" y="12"/>
                        </a:cubicBezTo>
                        <a:cubicBezTo>
                          <a:pt x="23228" y="470"/>
                          <a:pt x="40275" y="699"/>
                          <a:pt x="57207" y="699"/>
                        </a:cubicBezTo>
                        <a:cubicBezTo>
                          <a:pt x="60754" y="699"/>
                          <a:pt x="63728" y="3559"/>
                          <a:pt x="63728" y="7220"/>
                        </a:cubicBezTo>
                        <a:cubicBezTo>
                          <a:pt x="63728" y="10652"/>
                          <a:pt x="60868" y="13627"/>
                          <a:pt x="57207" y="1362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21" name="Полилиния: фигура 2120">
                    <a:extLst>
                      <a:ext uri="{FF2B5EF4-FFF2-40B4-BE49-F238E27FC236}">
                        <a16:creationId xmlns:a16="http://schemas.microsoft.com/office/drawing/2014/main" id="{E25F68F5-0B99-F496-E6CF-F8A26C3BA135}"/>
                      </a:ext>
                    </a:extLst>
                  </p:cNvPr>
                  <p:cNvSpPr/>
                  <p:nvPr/>
                </p:nvSpPr>
                <p:spPr>
                  <a:xfrm>
                    <a:off x="3614002" y="6970959"/>
                    <a:ext cx="24718" cy="13385"/>
                  </a:xfrm>
                  <a:custGeom>
                    <a:avLst/>
                    <a:gdLst>
                      <a:gd name="connsiteX0" fmla="*/ 6525 w 24718"/>
                      <a:gd name="connsiteY0" fmla="*/ 13386 h 13385"/>
                      <a:gd name="connsiteX1" fmla="*/ 3 w 24718"/>
                      <a:gd name="connsiteY1" fmla="*/ 7093 h 13385"/>
                      <a:gd name="connsiteX2" fmla="*/ 6296 w 24718"/>
                      <a:gd name="connsiteY2" fmla="*/ 458 h 13385"/>
                      <a:gd name="connsiteX3" fmla="*/ 17965 w 24718"/>
                      <a:gd name="connsiteY3" fmla="*/ 0 h 13385"/>
                      <a:gd name="connsiteX4" fmla="*/ 24715 w 24718"/>
                      <a:gd name="connsiteY4" fmla="*/ 6178 h 13385"/>
                      <a:gd name="connsiteX5" fmla="*/ 18537 w 24718"/>
                      <a:gd name="connsiteY5" fmla="*/ 12928 h 13385"/>
                      <a:gd name="connsiteX6" fmla="*/ 6753 w 24718"/>
                      <a:gd name="connsiteY6" fmla="*/ 13386 h 13385"/>
                      <a:gd name="connsiteX7" fmla="*/ 6525 w 24718"/>
                      <a:gd name="connsiteY7" fmla="*/ 13386 h 13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718" h="13385">
                        <a:moveTo>
                          <a:pt x="6525" y="13386"/>
                        </a:moveTo>
                        <a:cubicBezTo>
                          <a:pt x="3092" y="13386"/>
                          <a:pt x="118" y="10640"/>
                          <a:pt x="3" y="7093"/>
                        </a:cubicBezTo>
                        <a:cubicBezTo>
                          <a:pt x="-111" y="3547"/>
                          <a:pt x="2749" y="572"/>
                          <a:pt x="6296" y="458"/>
                        </a:cubicBezTo>
                        <a:cubicBezTo>
                          <a:pt x="10186" y="343"/>
                          <a:pt x="14075" y="229"/>
                          <a:pt x="17965" y="0"/>
                        </a:cubicBezTo>
                        <a:cubicBezTo>
                          <a:pt x="21512" y="0"/>
                          <a:pt x="24601" y="2631"/>
                          <a:pt x="24715" y="6178"/>
                        </a:cubicBezTo>
                        <a:cubicBezTo>
                          <a:pt x="24830" y="9725"/>
                          <a:pt x="22084" y="12814"/>
                          <a:pt x="18537" y="12928"/>
                        </a:cubicBezTo>
                        <a:cubicBezTo>
                          <a:pt x="14647" y="13042"/>
                          <a:pt x="10758" y="13157"/>
                          <a:pt x="6753" y="13386"/>
                        </a:cubicBezTo>
                        <a:cubicBezTo>
                          <a:pt x="6639" y="13386"/>
                          <a:pt x="6639" y="13386"/>
                          <a:pt x="6525" y="1338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122" name="Рисунок 32">
                  <a:extLst>
                    <a:ext uri="{FF2B5EF4-FFF2-40B4-BE49-F238E27FC236}">
                      <a16:creationId xmlns:a16="http://schemas.microsoft.com/office/drawing/2014/main" id="{5ADA91F3-7E8F-E529-43F0-C8187BFAC180}"/>
                    </a:ext>
                  </a:extLst>
                </p:cNvPr>
                <p:cNvGrpSpPr/>
                <p:nvPr/>
              </p:nvGrpSpPr>
              <p:grpSpPr>
                <a:xfrm>
                  <a:off x="3192414" y="6810446"/>
                  <a:ext cx="729349" cy="86262"/>
                  <a:chOff x="3192414" y="6810446"/>
                  <a:chExt cx="729349" cy="86262"/>
                </a:xfrm>
                <a:solidFill>
                  <a:srgbClr val="000000"/>
                </a:solidFill>
              </p:grpSpPr>
              <p:sp>
                <p:nvSpPr>
                  <p:cNvPr id="2123" name="Полилиния: фигура 2122">
                    <a:extLst>
                      <a:ext uri="{FF2B5EF4-FFF2-40B4-BE49-F238E27FC236}">
                        <a16:creationId xmlns:a16="http://schemas.microsoft.com/office/drawing/2014/main" id="{2D9A36BA-6785-114F-5520-7A7C808B81A0}"/>
                      </a:ext>
                    </a:extLst>
                  </p:cNvPr>
                  <p:cNvSpPr/>
                  <p:nvPr/>
                </p:nvSpPr>
                <p:spPr>
                  <a:xfrm>
                    <a:off x="3829681" y="6837694"/>
                    <a:ext cx="92082" cy="59014"/>
                  </a:xfrm>
                  <a:custGeom>
                    <a:avLst/>
                    <a:gdLst>
                      <a:gd name="connsiteX0" fmla="*/ 85672 w 92082"/>
                      <a:gd name="connsiteY0" fmla="*/ 59015 h 59014"/>
                      <a:gd name="connsiteX1" fmla="*/ 79151 w 92082"/>
                      <a:gd name="connsiteY1" fmla="*/ 52494 h 59014"/>
                      <a:gd name="connsiteX2" fmla="*/ 4900 w 92082"/>
                      <a:gd name="connsiteY2" fmla="*/ 12795 h 59014"/>
                      <a:gd name="connsiteX3" fmla="*/ 210 w 92082"/>
                      <a:gd name="connsiteY3" fmla="*/ 4900 h 59014"/>
                      <a:gd name="connsiteX4" fmla="*/ 8104 w 92082"/>
                      <a:gd name="connsiteY4" fmla="*/ 210 h 59014"/>
                      <a:gd name="connsiteX5" fmla="*/ 92079 w 92082"/>
                      <a:gd name="connsiteY5" fmla="*/ 52494 h 59014"/>
                      <a:gd name="connsiteX6" fmla="*/ 85672 w 92082"/>
                      <a:gd name="connsiteY6" fmla="*/ 59015 h 590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082" h="59014">
                        <a:moveTo>
                          <a:pt x="85672" y="59015"/>
                        </a:moveTo>
                        <a:cubicBezTo>
                          <a:pt x="82125" y="59015"/>
                          <a:pt x="79151" y="56155"/>
                          <a:pt x="79151" y="52494"/>
                        </a:cubicBezTo>
                        <a:cubicBezTo>
                          <a:pt x="79151" y="47574"/>
                          <a:pt x="73774" y="30299"/>
                          <a:pt x="4900" y="12795"/>
                        </a:cubicBezTo>
                        <a:cubicBezTo>
                          <a:pt x="1468" y="11879"/>
                          <a:pt x="-706" y="8333"/>
                          <a:pt x="210" y="4900"/>
                        </a:cubicBezTo>
                        <a:cubicBezTo>
                          <a:pt x="1125" y="1468"/>
                          <a:pt x="4672" y="-705"/>
                          <a:pt x="8104" y="210"/>
                        </a:cubicBezTo>
                        <a:cubicBezTo>
                          <a:pt x="63820" y="14396"/>
                          <a:pt x="92079" y="32015"/>
                          <a:pt x="92079" y="52494"/>
                        </a:cubicBezTo>
                        <a:cubicBezTo>
                          <a:pt x="92193" y="56155"/>
                          <a:pt x="89333" y="59015"/>
                          <a:pt x="85672" y="5901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24" name="Полилиния: фигура 2123">
                    <a:extLst>
                      <a:ext uri="{FF2B5EF4-FFF2-40B4-BE49-F238E27FC236}">
                        <a16:creationId xmlns:a16="http://schemas.microsoft.com/office/drawing/2014/main" id="{5E2AA3AD-A3AC-E342-86D3-59768220BFFD}"/>
                      </a:ext>
                    </a:extLst>
                  </p:cNvPr>
                  <p:cNvSpPr/>
                  <p:nvPr/>
                </p:nvSpPr>
                <p:spPr>
                  <a:xfrm>
                    <a:off x="3775235" y="6826607"/>
                    <a:ext cx="34070" cy="16787"/>
                  </a:xfrm>
                  <a:custGeom>
                    <a:avLst/>
                    <a:gdLst>
                      <a:gd name="connsiteX0" fmla="*/ 27656 w 34070"/>
                      <a:gd name="connsiteY0" fmla="*/ 16788 h 16787"/>
                      <a:gd name="connsiteX1" fmla="*/ 26398 w 34070"/>
                      <a:gd name="connsiteY1" fmla="*/ 16673 h 16787"/>
                      <a:gd name="connsiteX2" fmla="*/ 5461 w 34070"/>
                      <a:gd name="connsiteY2" fmla="*/ 12898 h 16787"/>
                      <a:gd name="connsiteX3" fmla="*/ 84 w 34070"/>
                      <a:gd name="connsiteY3" fmla="*/ 5461 h 16787"/>
                      <a:gd name="connsiteX4" fmla="*/ 7521 w 34070"/>
                      <a:gd name="connsiteY4" fmla="*/ 84 h 16787"/>
                      <a:gd name="connsiteX5" fmla="*/ 28800 w 34070"/>
                      <a:gd name="connsiteY5" fmla="*/ 3860 h 16787"/>
                      <a:gd name="connsiteX6" fmla="*/ 33949 w 34070"/>
                      <a:gd name="connsiteY6" fmla="*/ 11410 h 16787"/>
                      <a:gd name="connsiteX7" fmla="*/ 27656 w 34070"/>
                      <a:gd name="connsiteY7" fmla="*/ 16788 h 16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070" h="16787">
                        <a:moveTo>
                          <a:pt x="27656" y="16788"/>
                        </a:moveTo>
                        <a:cubicBezTo>
                          <a:pt x="27199" y="16788"/>
                          <a:pt x="26855" y="16788"/>
                          <a:pt x="26398" y="16673"/>
                        </a:cubicBezTo>
                        <a:cubicBezTo>
                          <a:pt x="19648" y="15415"/>
                          <a:pt x="12555" y="14156"/>
                          <a:pt x="5461" y="12898"/>
                        </a:cubicBezTo>
                        <a:cubicBezTo>
                          <a:pt x="1915" y="12326"/>
                          <a:pt x="-488" y="9008"/>
                          <a:pt x="84" y="5461"/>
                        </a:cubicBezTo>
                        <a:cubicBezTo>
                          <a:pt x="656" y="1915"/>
                          <a:pt x="3974" y="-488"/>
                          <a:pt x="7521" y="84"/>
                        </a:cubicBezTo>
                        <a:cubicBezTo>
                          <a:pt x="14843" y="1343"/>
                          <a:pt x="22050" y="2601"/>
                          <a:pt x="28800" y="3860"/>
                        </a:cubicBezTo>
                        <a:cubicBezTo>
                          <a:pt x="32347" y="4546"/>
                          <a:pt x="34635" y="7978"/>
                          <a:pt x="33949" y="11410"/>
                        </a:cubicBezTo>
                        <a:cubicBezTo>
                          <a:pt x="33491" y="14614"/>
                          <a:pt x="30745" y="16788"/>
                          <a:pt x="27656" y="1678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25" name="Полилиния: фигура 2124">
                    <a:extLst>
                      <a:ext uri="{FF2B5EF4-FFF2-40B4-BE49-F238E27FC236}">
                        <a16:creationId xmlns:a16="http://schemas.microsoft.com/office/drawing/2014/main" id="{BF4E6A3D-C66A-3C57-243B-F393775BDBC8}"/>
                      </a:ext>
                    </a:extLst>
                  </p:cNvPr>
                  <p:cNvSpPr/>
                  <p:nvPr/>
                </p:nvSpPr>
                <p:spPr>
                  <a:xfrm>
                    <a:off x="3608739" y="6811472"/>
                    <a:ext cx="23584" cy="13274"/>
                  </a:xfrm>
                  <a:custGeom>
                    <a:avLst/>
                    <a:gdLst>
                      <a:gd name="connsiteX0" fmla="*/ 17164 w 23584"/>
                      <a:gd name="connsiteY0" fmla="*/ 13275 h 13274"/>
                      <a:gd name="connsiteX1" fmla="*/ 16936 w 23584"/>
                      <a:gd name="connsiteY1" fmla="*/ 13275 h 13274"/>
                      <a:gd name="connsiteX2" fmla="*/ 6296 w 23584"/>
                      <a:gd name="connsiteY2" fmla="*/ 12931 h 13274"/>
                      <a:gd name="connsiteX3" fmla="*/ 3 w 23584"/>
                      <a:gd name="connsiteY3" fmla="*/ 6296 h 13274"/>
                      <a:gd name="connsiteX4" fmla="*/ 6639 w 23584"/>
                      <a:gd name="connsiteY4" fmla="*/ 3 h 13274"/>
                      <a:gd name="connsiteX5" fmla="*/ 17393 w 23584"/>
                      <a:gd name="connsiteY5" fmla="*/ 347 h 13274"/>
                      <a:gd name="connsiteX6" fmla="*/ 23571 w 23584"/>
                      <a:gd name="connsiteY6" fmla="*/ 7097 h 13274"/>
                      <a:gd name="connsiteX7" fmla="*/ 17164 w 23584"/>
                      <a:gd name="connsiteY7" fmla="*/ 13275 h 132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584" h="13274">
                        <a:moveTo>
                          <a:pt x="17164" y="13275"/>
                        </a:moveTo>
                        <a:cubicBezTo>
                          <a:pt x="17050" y="13275"/>
                          <a:pt x="16936" y="13275"/>
                          <a:pt x="16936" y="13275"/>
                        </a:cubicBezTo>
                        <a:cubicBezTo>
                          <a:pt x="13389" y="13160"/>
                          <a:pt x="9842" y="13046"/>
                          <a:pt x="6296" y="12931"/>
                        </a:cubicBezTo>
                        <a:cubicBezTo>
                          <a:pt x="2749" y="12817"/>
                          <a:pt x="-111" y="9842"/>
                          <a:pt x="3" y="6296"/>
                        </a:cubicBezTo>
                        <a:cubicBezTo>
                          <a:pt x="118" y="2749"/>
                          <a:pt x="3092" y="-111"/>
                          <a:pt x="6639" y="3"/>
                        </a:cubicBezTo>
                        <a:cubicBezTo>
                          <a:pt x="10186" y="118"/>
                          <a:pt x="13847" y="232"/>
                          <a:pt x="17393" y="347"/>
                        </a:cubicBezTo>
                        <a:cubicBezTo>
                          <a:pt x="20940" y="461"/>
                          <a:pt x="23800" y="3550"/>
                          <a:pt x="23571" y="7097"/>
                        </a:cubicBezTo>
                        <a:cubicBezTo>
                          <a:pt x="23457" y="10529"/>
                          <a:pt x="20597" y="13275"/>
                          <a:pt x="17164" y="1327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26" name="Полилиния: фигура 2125">
                    <a:extLst>
                      <a:ext uri="{FF2B5EF4-FFF2-40B4-BE49-F238E27FC236}">
                        <a16:creationId xmlns:a16="http://schemas.microsoft.com/office/drawing/2014/main" id="{995DC5ED-6F71-698D-DAE5-053AAC4555F5}"/>
                      </a:ext>
                    </a:extLst>
                  </p:cNvPr>
                  <p:cNvSpPr/>
                  <p:nvPr/>
                </p:nvSpPr>
                <p:spPr>
                  <a:xfrm>
                    <a:off x="3504743" y="6810446"/>
                    <a:ext cx="49999" cy="13500"/>
                  </a:xfrm>
                  <a:custGeom>
                    <a:avLst/>
                    <a:gdLst>
                      <a:gd name="connsiteX0" fmla="*/ 6525 w 49999"/>
                      <a:gd name="connsiteY0" fmla="*/ 13500 h 13500"/>
                      <a:gd name="connsiteX1" fmla="*/ 3 w 49999"/>
                      <a:gd name="connsiteY1" fmla="*/ 7208 h 13500"/>
                      <a:gd name="connsiteX2" fmla="*/ 6296 w 49999"/>
                      <a:gd name="connsiteY2" fmla="*/ 572 h 13500"/>
                      <a:gd name="connsiteX3" fmla="*/ 43478 w 49999"/>
                      <a:gd name="connsiteY3" fmla="*/ 0 h 13500"/>
                      <a:gd name="connsiteX4" fmla="*/ 43478 w 49999"/>
                      <a:gd name="connsiteY4" fmla="*/ 0 h 13500"/>
                      <a:gd name="connsiteX5" fmla="*/ 49999 w 49999"/>
                      <a:gd name="connsiteY5" fmla="*/ 6407 h 13500"/>
                      <a:gd name="connsiteX6" fmla="*/ 43592 w 49999"/>
                      <a:gd name="connsiteY6" fmla="*/ 12928 h 13500"/>
                      <a:gd name="connsiteX7" fmla="*/ 6639 w 49999"/>
                      <a:gd name="connsiteY7" fmla="*/ 13500 h 13500"/>
                      <a:gd name="connsiteX8" fmla="*/ 6525 w 49999"/>
                      <a:gd name="connsiteY8" fmla="*/ 13500 h 135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9999" h="13500">
                        <a:moveTo>
                          <a:pt x="6525" y="13500"/>
                        </a:moveTo>
                        <a:cubicBezTo>
                          <a:pt x="2978" y="13500"/>
                          <a:pt x="118" y="10754"/>
                          <a:pt x="3" y="7208"/>
                        </a:cubicBezTo>
                        <a:cubicBezTo>
                          <a:pt x="-111" y="3661"/>
                          <a:pt x="2749" y="686"/>
                          <a:pt x="6296" y="572"/>
                        </a:cubicBezTo>
                        <a:cubicBezTo>
                          <a:pt x="18537" y="229"/>
                          <a:pt x="31008" y="0"/>
                          <a:pt x="43478" y="0"/>
                        </a:cubicBezTo>
                        <a:cubicBezTo>
                          <a:pt x="43478" y="0"/>
                          <a:pt x="43478" y="0"/>
                          <a:pt x="43478" y="0"/>
                        </a:cubicBezTo>
                        <a:cubicBezTo>
                          <a:pt x="47025" y="0"/>
                          <a:pt x="49885" y="2860"/>
                          <a:pt x="49999" y="6407"/>
                        </a:cubicBezTo>
                        <a:cubicBezTo>
                          <a:pt x="49999" y="9953"/>
                          <a:pt x="47139" y="12928"/>
                          <a:pt x="43592" y="12928"/>
                        </a:cubicBezTo>
                        <a:cubicBezTo>
                          <a:pt x="31236" y="13042"/>
                          <a:pt x="18881" y="13157"/>
                          <a:pt x="6639" y="13500"/>
                        </a:cubicBezTo>
                        <a:cubicBezTo>
                          <a:pt x="6639" y="13500"/>
                          <a:pt x="6639" y="13500"/>
                          <a:pt x="6525" y="1350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27" name="Полилиния: фигура 2126">
                    <a:extLst>
                      <a:ext uri="{FF2B5EF4-FFF2-40B4-BE49-F238E27FC236}">
                        <a16:creationId xmlns:a16="http://schemas.microsoft.com/office/drawing/2014/main" id="{F9BAD264-DA38-47A9-7A26-27A534124BC4}"/>
                      </a:ext>
                    </a:extLst>
                  </p:cNvPr>
                  <p:cNvSpPr/>
                  <p:nvPr/>
                </p:nvSpPr>
                <p:spPr>
                  <a:xfrm>
                    <a:off x="3192414" y="6812263"/>
                    <a:ext cx="288204" cy="84445"/>
                  </a:xfrm>
                  <a:custGeom>
                    <a:avLst/>
                    <a:gdLst>
                      <a:gd name="connsiteX0" fmla="*/ 6521 w 288204"/>
                      <a:gd name="connsiteY0" fmla="*/ 84445 h 84445"/>
                      <a:gd name="connsiteX1" fmla="*/ 0 w 288204"/>
                      <a:gd name="connsiteY1" fmla="*/ 77924 h 84445"/>
                      <a:gd name="connsiteX2" fmla="*/ 281442 w 288204"/>
                      <a:gd name="connsiteY2" fmla="*/ 13 h 84445"/>
                      <a:gd name="connsiteX3" fmla="*/ 288192 w 288204"/>
                      <a:gd name="connsiteY3" fmla="*/ 6191 h 84445"/>
                      <a:gd name="connsiteX4" fmla="*/ 282014 w 288204"/>
                      <a:gd name="connsiteY4" fmla="*/ 12941 h 84445"/>
                      <a:gd name="connsiteX5" fmla="*/ 12928 w 288204"/>
                      <a:gd name="connsiteY5" fmla="*/ 77924 h 84445"/>
                      <a:gd name="connsiteX6" fmla="*/ 6521 w 288204"/>
                      <a:gd name="connsiteY6" fmla="*/ 84445 h 844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88204" h="84445">
                        <a:moveTo>
                          <a:pt x="6521" y="84445"/>
                        </a:moveTo>
                        <a:cubicBezTo>
                          <a:pt x="2975" y="84445"/>
                          <a:pt x="0" y="81585"/>
                          <a:pt x="0" y="77924"/>
                        </a:cubicBezTo>
                        <a:cubicBezTo>
                          <a:pt x="0" y="30560"/>
                          <a:pt x="151590" y="6305"/>
                          <a:pt x="281442" y="13"/>
                        </a:cubicBezTo>
                        <a:cubicBezTo>
                          <a:pt x="284988" y="-216"/>
                          <a:pt x="288077" y="2644"/>
                          <a:pt x="288192" y="6191"/>
                        </a:cubicBezTo>
                        <a:cubicBezTo>
                          <a:pt x="288420" y="9737"/>
                          <a:pt x="285560" y="12826"/>
                          <a:pt x="282014" y="12941"/>
                        </a:cubicBezTo>
                        <a:cubicBezTo>
                          <a:pt x="113606" y="21178"/>
                          <a:pt x="12928" y="52411"/>
                          <a:pt x="12928" y="77924"/>
                        </a:cubicBezTo>
                        <a:cubicBezTo>
                          <a:pt x="13042" y="81585"/>
                          <a:pt x="10182" y="84445"/>
                          <a:pt x="6521" y="8444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128" name="Рисунок 32">
                  <a:extLst>
                    <a:ext uri="{FF2B5EF4-FFF2-40B4-BE49-F238E27FC236}">
                      <a16:creationId xmlns:a16="http://schemas.microsoft.com/office/drawing/2014/main" id="{EC487D42-C004-A8F2-7D00-04B279685711}"/>
                    </a:ext>
                  </a:extLst>
                </p:cNvPr>
                <p:cNvGrpSpPr/>
                <p:nvPr/>
              </p:nvGrpSpPr>
              <p:grpSpPr>
                <a:xfrm>
                  <a:off x="3178342" y="7274939"/>
                  <a:ext cx="757604" cy="88207"/>
                  <a:chOff x="3178342" y="7274939"/>
                  <a:chExt cx="757604" cy="88207"/>
                </a:xfrm>
                <a:solidFill>
                  <a:srgbClr val="000000"/>
                </a:solidFill>
              </p:grpSpPr>
              <p:sp>
                <p:nvSpPr>
                  <p:cNvPr id="2129" name="Полилиния: фигура 2128">
                    <a:extLst>
                      <a:ext uri="{FF2B5EF4-FFF2-40B4-BE49-F238E27FC236}">
                        <a16:creationId xmlns:a16="http://schemas.microsoft.com/office/drawing/2014/main" id="{5EC3025D-0A62-9891-A946-96922060F147}"/>
                      </a:ext>
                    </a:extLst>
                  </p:cNvPr>
                  <p:cNvSpPr/>
                  <p:nvPr/>
                </p:nvSpPr>
                <p:spPr>
                  <a:xfrm>
                    <a:off x="3178342" y="7274939"/>
                    <a:ext cx="305012" cy="86377"/>
                  </a:xfrm>
                  <a:custGeom>
                    <a:avLst/>
                    <a:gdLst>
                      <a:gd name="connsiteX0" fmla="*/ 298603 w 305012"/>
                      <a:gd name="connsiteY0" fmla="*/ 86377 h 86377"/>
                      <a:gd name="connsiteX1" fmla="*/ 298260 w 305012"/>
                      <a:gd name="connsiteY1" fmla="*/ 86377 h 86377"/>
                      <a:gd name="connsiteX2" fmla="*/ 88322 w 305012"/>
                      <a:gd name="connsiteY2" fmla="*/ 60178 h 86377"/>
                      <a:gd name="connsiteX3" fmla="*/ 0 w 305012"/>
                      <a:gd name="connsiteY3" fmla="*/ 6521 h 86377"/>
                      <a:gd name="connsiteX4" fmla="*/ 6521 w 305012"/>
                      <a:gd name="connsiteY4" fmla="*/ 0 h 86377"/>
                      <a:gd name="connsiteX5" fmla="*/ 13042 w 305012"/>
                      <a:gd name="connsiteY5" fmla="*/ 6521 h 86377"/>
                      <a:gd name="connsiteX6" fmla="*/ 91526 w 305012"/>
                      <a:gd name="connsiteY6" fmla="*/ 47593 h 86377"/>
                      <a:gd name="connsiteX7" fmla="*/ 298832 w 305012"/>
                      <a:gd name="connsiteY7" fmla="*/ 73449 h 86377"/>
                      <a:gd name="connsiteX8" fmla="*/ 305010 w 305012"/>
                      <a:gd name="connsiteY8" fmla="*/ 80199 h 86377"/>
                      <a:gd name="connsiteX9" fmla="*/ 298603 w 305012"/>
                      <a:gd name="connsiteY9" fmla="*/ 86377 h 86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05012" h="86377">
                        <a:moveTo>
                          <a:pt x="298603" y="86377"/>
                        </a:moveTo>
                        <a:cubicBezTo>
                          <a:pt x="298488" y="86377"/>
                          <a:pt x="298374" y="86377"/>
                          <a:pt x="298260" y="86377"/>
                        </a:cubicBezTo>
                        <a:cubicBezTo>
                          <a:pt x="216344" y="82716"/>
                          <a:pt x="141750" y="73449"/>
                          <a:pt x="88322" y="60178"/>
                        </a:cubicBezTo>
                        <a:cubicBezTo>
                          <a:pt x="29746" y="45648"/>
                          <a:pt x="0" y="27572"/>
                          <a:pt x="0" y="6521"/>
                        </a:cubicBezTo>
                        <a:cubicBezTo>
                          <a:pt x="0" y="2975"/>
                          <a:pt x="2860" y="0"/>
                          <a:pt x="6521" y="0"/>
                        </a:cubicBezTo>
                        <a:cubicBezTo>
                          <a:pt x="10068" y="0"/>
                          <a:pt x="13042" y="2860"/>
                          <a:pt x="13042" y="6521"/>
                        </a:cubicBezTo>
                        <a:cubicBezTo>
                          <a:pt x="13042" y="11555"/>
                          <a:pt x="18648" y="29631"/>
                          <a:pt x="91526" y="47593"/>
                        </a:cubicBezTo>
                        <a:cubicBezTo>
                          <a:pt x="144153" y="60636"/>
                          <a:pt x="217717" y="69788"/>
                          <a:pt x="298832" y="73449"/>
                        </a:cubicBezTo>
                        <a:cubicBezTo>
                          <a:pt x="302378" y="73564"/>
                          <a:pt x="305124" y="76653"/>
                          <a:pt x="305010" y="80199"/>
                        </a:cubicBezTo>
                        <a:cubicBezTo>
                          <a:pt x="304895" y="83746"/>
                          <a:pt x="302035" y="86377"/>
                          <a:pt x="298603" y="8637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30" name="Полилиния: фигура 2129">
                    <a:extLst>
                      <a:ext uri="{FF2B5EF4-FFF2-40B4-BE49-F238E27FC236}">
                        <a16:creationId xmlns:a16="http://schemas.microsoft.com/office/drawing/2014/main" id="{564A227A-7458-DE91-3B16-50440369E728}"/>
                      </a:ext>
                    </a:extLst>
                  </p:cNvPr>
                  <p:cNvSpPr/>
                  <p:nvPr/>
                </p:nvSpPr>
                <p:spPr>
                  <a:xfrm>
                    <a:off x="3499938" y="7349529"/>
                    <a:ext cx="63728" cy="13617"/>
                  </a:xfrm>
                  <a:custGeom>
                    <a:avLst/>
                    <a:gdLst>
                      <a:gd name="connsiteX0" fmla="*/ 57207 w 63728"/>
                      <a:gd name="connsiteY0" fmla="*/ 13618 h 13617"/>
                      <a:gd name="connsiteX1" fmla="*/ 6296 w 63728"/>
                      <a:gd name="connsiteY1" fmla="*/ 12931 h 13617"/>
                      <a:gd name="connsiteX2" fmla="*/ 3 w 63728"/>
                      <a:gd name="connsiteY2" fmla="*/ 6296 h 13617"/>
                      <a:gd name="connsiteX3" fmla="*/ 6639 w 63728"/>
                      <a:gd name="connsiteY3" fmla="*/ 3 h 13617"/>
                      <a:gd name="connsiteX4" fmla="*/ 57207 w 63728"/>
                      <a:gd name="connsiteY4" fmla="*/ 690 h 13617"/>
                      <a:gd name="connsiteX5" fmla="*/ 63728 w 63728"/>
                      <a:gd name="connsiteY5" fmla="*/ 7211 h 13617"/>
                      <a:gd name="connsiteX6" fmla="*/ 57207 w 63728"/>
                      <a:gd name="connsiteY6" fmla="*/ 13618 h 136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3728" h="13617">
                        <a:moveTo>
                          <a:pt x="57207" y="13618"/>
                        </a:moveTo>
                        <a:cubicBezTo>
                          <a:pt x="40160" y="13618"/>
                          <a:pt x="23114" y="13389"/>
                          <a:pt x="6296" y="12931"/>
                        </a:cubicBezTo>
                        <a:cubicBezTo>
                          <a:pt x="2749" y="12817"/>
                          <a:pt x="-111" y="9842"/>
                          <a:pt x="3" y="6296"/>
                        </a:cubicBezTo>
                        <a:cubicBezTo>
                          <a:pt x="118" y="2749"/>
                          <a:pt x="3092" y="-111"/>
                          <a:pt x="6639" y="3"/>
                        </a:cubicBezTo>
                        <a:cubicBezTo>
                          <a:pt x="23342" y="461"/>
                          <a:pt x="40275" y="690"/>
                          <a:pt x="57207" y="690"/>
                        </a:cubicBezTo>
                        <a:cubicBezTo>
                          <a:pt x="60754" y="690"/>
                          <a:pt x="63728" y="3550"/>
                          <a:pt x="63728" y="7211"/>
                        </a:cubicBezTo>
                        <a:cubicBezTo>
                          <a:pt x="63728" y="10643"/>
                          <a:pt x="60868" y="13618"/>
                          <a:pt x="57207" y="1361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31" name="Полилиния: фигура 2130">
                    <a:extLst>
                      <a:ext uri="{FF2B5EF4-FFF2-40B4-BE49-F238E27FC236}">
                        <a16:creationId xmlns:a16="http://schemas.microsoft.com/office/drawing/2014/main" id="{CD0C15D0-A81A-0538-81DF-21F492E5B4EE}"/>
                      </a:ext>
                    </a:extLst>
                  </p:cNvPr>
                  <p:cNvSpPr/>
                  <p:nvPr/>
                </p:nvSpPr>
                <p:spPr>
                  <a:xfrm>
                    <a:off x="3620637" y="7348385"/>
                    <a:ext cx="23231" cy="13389"/>
                  </a:xfrm>
                  <a:custGeom>
                    <a:avLst/>
                    <a:gdLst>
                      <a:gd name="connsiteX0" fmla="*/ 6525 w 23231"/>
                      <a:gd name="connsiteY0" fmla="*/ 13389 h 13389"/>
                      <a:gd name="connsiteX1" fmla="*/ 3 w 23231"/>
                      <a:gd name="connsiteY1" fmla="*/ 7211 h 13389"/>
                      <a:gd name="connsiteX2" fmla="*/ 6181 w 23231"/>
                      <a:gd name="connsiteY2" fmla="*/ 461 h 13389"/>
                      <a:gd name="connsiteX3" fmla="*/ 16478 w 23231"/>
                      <a:gd name="connsiteY3" fmla="*/ 3 h 13389"/>
                      <a:gd name="connsiteX4" fmla="*/ 23228 w 23231"/>
                      <a:gd name="connsiteY4" fmla="*/ 6181 h 13389"/>
                      <a:gd name="connsiteX5" fmla="*/ 17050 w 23231"/>
                      <a:gd name="connsiteY5" fmla="*/ 12931 h 13389"/>
                      <a:gd name="connsiteX6" fmla="*/ 6639 w 23231"/>
                      <a:gd name="connsiteY6" fmla="*/ 13389 h 13389"/>
                      <a:gd name="connsiteX7" fmla="*/ 6525 w 23231"/>
                      <a:gd name="connsiteY7" fmla="*/ 13389 h 133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231" h="13389">
                        <a:moveTo>
                          <a:pt x="6525" y="13389"/>
                        </a:moveTo>
                        <a:cubicBezTo>
                          <a:pt x="3092" y="13389"/>
                          <a:pt x="232" y="10643"/>
                          <a:pt x="3" y="7211"/>
                        </a:cubicBezTo>
                        <a:cubicBezTo>
                          <a:pt x="-111" y="3664"/>
                          <a:pt x="2635" y="575"/>
                          <a:pt x="6181" y="461"/>
                        </a:cubicBezTo>
                        <a:cubicBezTo>
                          <a:pt x="9614" y="347"/>
                          <a:pt x="13046" y="232"/>
                          <a:pt x="16478" y="3"/>
                        </a:cubicBezTo>
                        <a:cubicBezTo>
                          <a:pt x="20025" y="-111"/>
                          <a:pt x="23114" y="2635"/>
                          <a:pt x="23228" y="6181"/>
                        </a:cubicBezTo>
                        <a:cubicBezTo>
                          <a:pt x="23343" y="9728"/>
                          <a:pt x="20597" y="12817"/>
                          <a:pt x="17050" y="12931"/>
                        </a:cubicBezTo>
                        <a:cubicBezTo>
                          <a:pt x="13618" y="13046"/>
                          <a:pt x="10186" y="13275"/>
                          <a:pt x="6639" y="13389"/>
                        </a:cubicBezTo>
                        <a:cubicBezTo>
                          <a:pt x="6639" y="13389"/>
                          <a:pt x="6525" y="13389"/>
                          <a:pt x="6525" y="1338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32" name="Полилиния: фигура 2131">
                    <a:extLst>
                      <a:ext uri="{FF2B5EF4-FFF2-40B4-BE49-F238E27FC236}">
                        <a16:creationId xmlns:a16="http://schemas.microsoft.com/office/drawing/2014/main" id="{A5404B5D-7A88-D7EC-12A4-3DE0BBF3EC39}"/>
                      </a:ext>
                    </a:extLst>
                  </p:cNvPr>
                  <p:cNvSpPr/>
                  <p:nvPr/>
                </p:nvSpPr>
                <p:spPr>
                  <a:xfrm>
                    <a:off x="3748837" y="7334575"/>
                    <a:ext cx="42125" cy="17016"/>
                  </a:xfrm>
                  <a:custGeom>
                    <a:avLst/>
                    <a:gdLst>
                      <a:gd name="connsiteX0" fmla="*/ 6461 w 42125"/>
                      <a:gd name="connsiteY0" fmla="*/ 17016 h 17016"/>
                      <a:gd name="connsiteX1" fmla="*/ 54 w 42125"/>
                      <a:gd name="connsiteY1" fmla="*/ 11410 h 17016"/>
                      <a:gd name="connsiteX2" fmla="*/ 5660 w 42125"/>
                      <a:gd name="connsiteY2" fmla="*/ 4203 h 17016"/>
                      <a:gd name="connsiteX3" fmla="*/ 34605 w 42125"/>
                      <a:gd name="connsiteY3" fmla="*/ 84 h 17016"/>
                      <a:gd name="connsiteX4" fmla="*/ 42041 w 42125"/>
                      <a:gd name="connsiteY4" fmla="*/ 5461 h 17016"/>
                      <a:gd name="connsiteX5" fmla="*/ 36664 w 42125"/>
                      <a:gd name="connsiteY5" fmla="*/ 12898 h 17016"/>
                      <a:gd name="connsiteX6" fmla="*/ 7376 w 42125"/>
                      <a:gd name="connsiteY6" fmla="*/ 17016 h 17016"/>
                      <a:gd name="connsiteX7" fmla="*/ 6461 w 42125"/>
                      <a:gd name="connsiteY7" fmla="*/ 17016 h 170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2125" h="17016">
                        <a:moveTo>
                          <a:pt x="6461" y="17016"/>
                        </a:moveTo>
                        <a:cubicBezTo>
                          <a:pt x="3257" y="17016"/>
                          <a:pt x="511" y="14614"/>
                          <a:pt x="54" y="11410"/>
                        </a:cubicBezTo>
                        <a:cubicBezTo>
                          <a:pt x="-404" y="7864"/>
                          <a:pt x="2113" y="4660"/>
                          <a:pt x="5660" y="4203"/>
                        </a:cubicBezTo>
                        <a:cubicBezTo>
                          <a:pt x="15613" y="2944"/>
                          <a:pt x="25338" y="1571"/>
                          <a:pt x="34605" y="84"/>
                        </a:cubicBezTo>
                        <a:cubicBezTo>
                          <a:pt x="38151" y="-488"/>
                          <a:pt x="41469" y="1915"/>
                          <a:pt x="42041" y="5461"/>
                        </a:cubicBezTo>
                        <a:cubicBezTo>
                          <a:pt x="42613" y="9008"/>
                          <a:pt x="40211" y="12326"/>
                          <a:pt x="36664" y="12898"/>
                        </a:cubicBezTo>
                        <a:cubicBezTo>
                          <a:pt x="27283" y="14385"/>
                          <a:pt x="17329" y="15758"/>
                          <a:pt x="7376" y="17016"/>
                        </a:cubicBezTo>
                        <a:cubicBezTo>
                          <a:pt x="6918" y="17016"/>
                          <a:pt x="6689" y="17016"/>
                          <a:pt x="6461" y="1701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33" name="Полилиния: фигура 2132">
                    <a:extLst>
                      <a:ext uri="{FF2B5EF4-FFF2-40B4-BE49-F238E27FC236}">
                        <a16:creationId xmlns:a16="http://schemas.microsoft.com/office/drawing/2014/main" id="{14ADA821-5219-75F8-5E7B-FB96894D2E64}"/>
                      </a:ext>
                    </a:extLst>
                  </p:cNvPr>
                  <p:cNvSpPr/>
                  <p:nvPr/>
                </p:nvSpPr>
                <p:spPr>
                  <a:xfrm>
                    <a:off x="3804600" y="7274939"/>
                    <a:ext cx="131346" cy="67957"/>
                  </a:xfrm>
                  <a:custGeom>
                    <a:avLst/>
                    <a:gdLst>
                      <a:gd name="connsiteX0" fmla="*/ 6528 w 131346"/>
                      <a:gd name="connsiteY0" fmla="*/ 67958 h 67957"/>
                      <a:gd name="connsiteX1" fmla="*/ 122 w 131346"/>
                      <a:gd name="connsiteY1" fmla="*/ 62695 h 67957"/>
                      <a:gd name="connsiteX2" fmla="*/ 5270 w 131346"/>
                      <a:gd name="connsiteY2" fmla="*/ 55144 h 67957"/>
                      <a:gd name="connsiteX3" fmla="*/ 118304 w 131346"/>
                      <a:gd name="connsiteY3" fmla="*/ 6521 h 67957"/>
                      <a:gd name="connsiteX4" fmla="*/ 124825 w 131346"/>
                      <a:gd name="connsiteY4" fmla="*/ 0 h 67957"/>
                      <a:gd name="connsiteX5" fmla="*/ 131347 w 131346"/>
                      <a:gd name="connsiteY5" fmla="*/ 6521 h 67957"/>
                      <a:gd name="connsiteX6" fmla="*/ 7787 w 131346"/>
                      <a:gd name="connsiteY6" fmla="*/ 67843 h 67957"/>
                      <a:gd name="connsiteX7" fmla="*/ 6528 w 131346"/>
                      <a:gd name="connsiteY7" fmla="*/ 67958 h 67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1346" h="67957">
                        <a:moveTo>
                          <a:pt x="6528" y="67958"/>
                        </a:moveTo>
                        <a:cubicBezTo>
                          <a:pt x="3439" y="67958"/>
                          <a:pt x="808" y="65784"/>
                          <a:pt x="122" y="62695"/>
                        </a:cubicBezTo>
                        <a:cubicBezTo>
                          <a:pt x="-565" y="59149"/>
                          <a:pt x="1723" y="55831"/>
                          <a:pt x="5270" y="55144"/>
                        </a:cubicBezTo>
                        <a:cubicBezTo>
                          <a:pt x="88673" y="39470"/>
                          <a:pt x="118304" y="19792"/>
                          <a:pt x="118304" y="6521"/>
                        </a:cubicBezTo>
                        <a:cubicBezTo>
                          <a:pt x="118304" y="2975"/>
                          <a:pt x="121164" y="0"/>
                          <a:pt x="124825" y="0"/>
                        </a:cubicBezTo>
                        <a:cubicBezTo>
                          <a:pt x="128372" y="0"/>
                          <a:pt x="131347" y="2860"/>
                          <a:pt x="131347" y="6521"/>
                        </a:cubicBezTo>
                        <a:cubicBezTo>
                          <a:pt x="131347" y="37983"/>
                          <a:pt x="64075" y="57204"/>
                          <a:pt x="7787" y="67843"/>
                        </a:cubicBezTo>
                        <a:cubicBezTo>
                          <a:pt x="7329" y="67958"/>
                          <a:pt x="6872" y="67958"/>
                          <a:pt x="6528" y="679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2134" name="Полилиния: фигура 2133">
                  <a:extLst>
                    <a:ext uri="{FF2B5EF4-FFF2-40B4-BE49-F238E27FC236}">
                      <a16:creationId xmlns:a16="http://schemas.microsoft.com/office/drawing/2014/main" id="{11472F96-D36D-E625-0671-8F24B0170DC2}"/>
                    </a:ext>
                  </a:extLst>
                </p:cNvPr>
                <p:cNvSpPr/>
                <p:nvPr/>
              </p:nvSpPr>
              <p:spPr>
                <a:xfrm>
                  <a:off x="3142403" y="6848756"/>
                  <a:ext cx="829253" cy="1287782"/>
                </a:xfrm>
                <a:custGeom>
                  <a:avLst/>
                  <a:gdLst>
                    <a:gd name="connsiteX0" fmla="*/ 414742 w 829253"/>
                    <a:gd name="connsiteY0" fmla="*/ 1287782 h 1287782"/>
                    <a:gd name="connsiteX1" fmla="*/ 106529 w 829253"/>
                    <a:gd name="connsiteY1" fmla="*/ 1197515 h 1287782"/>
                    <a:gd name="connsiteX2" fmla="*/ 61567 w 829253"/>
                    <a:gd name="connsiteY2" fmla="*/ 653395 h 1287782"/>
                    <a:gd name="connsiteX3" fmla="*/ 44978 w 829253"/>
                    <a:gd name="connsiteY3" fmla="*/ 556492 h 1287782"/>
                    <a:gd name="connsiteX4" fmla="*/ 20952 w 829253"/>
                    <a:gd name="connsiteY4" fmla="*/ 379390 h 1287782"/>
                    <a:gd name="connsiteX5" fmla="*/ 16 w 829253"/>
                    <a:gd name="connsiteY5" fmla="*/ 13630 h 1287782"/>
                    <a:gd name="connsiteX6" fmla="*/ 12257 w 829253"/>
                    <a:gd name="connsiteY6" fmla="*/ 16 h 1287782"/>
                    <a:gd name="connsiteX7" fmla="*/ 25872 w 829253"/>
                    <a:gd name="connsiteY7" fmla="*/ 12257 h 1287782"/>
                    <a:gd name="connsiteX8" fmla="*/ 46694 w 829253"/>
                    <a:gd name="connsiteY8" fmla="*/ 377788 h 1287782"/>
                    <a:gd name="connsiteX9" fmla="*/ 70147 w 829253"/>
                    <a:gd name="connsiteY9" fmla="*/ 551000 h 1287782"/>
                    <a:gd name="connsiteX10" fmla="*/ 87194 w 829253"/>
                    <a:gd name="connsiteY10" fmla="*/ 650420 h 1287782"/>
                    <a:gd name="connsiteX11" fmla="*/ 132270 w 829253"/>
                    <a:gd name="connsiteY11" fmla="*/ 1195913 h 1287782"/>
                    <a:gd name="connsiteX12" fmla="*/ 132270 w 829253"/>
                    <a:gd name="connsiteY12" fmla="*/ 1196943 h 1287782"/>
                    <a:gd name="connsiteX13" fmla="*/ 209152 w 829253"/>
                    <a:gd name="connsiteY13" fmla="*/ 1239502 h 1287782"/>
                    <a:gd name="connsiteX14" fmla="*/ 414627 w 829253"/>
                    <a:gd name="connsiteY14" fmla="*/ 1261926 h 1287782"/>
                    <a:gd name="connsiteX15" fmla="*/ 620102 w 829253"/>
                    <a:gd name="connsiteY15" fmla="*/ 1239502 h 1287782"/>
                    <a:gd name="connsiteX16" fmla="*/ 696984 w 829253"/>
                    <a:gd name="connsiteY16" fmla="*/ 1196943 h 1287782"/>
                    <a:gd name="connsiteX17" fmla="*/ 696984 w 829253"/>
                    <a:gd name="connsiteY17" fmla="*/ 1195913 h 1287782"/>
                    <a:gd name="connsiteX18" fmla="*/ 742060 w 829253"/>
                    <a:gd name="connsiteY18" fmla="*/ 650420 h 1287782"/>
                    <a:gd name="connsiteX19" fmla="*/ 759107 w 829253"/>
                    <a:gd name="connsiteY19" fmla="*/ 551000 h 1287782"/>
                    <a:gd name="connsiteX20" fmla="*/ 782561 w 829253"/>
                    <a:gd name="connsiteY20" fmla="*/ 377788 h 1287782"/>
                    <a:gd name="connsiteX21" fmla="*/ 803383 w 829253"/>
                    <a:gd name="connsiteY21" fmla="*/ 12257 h 1287782"/>
                    <a:gd name="connsiteX22" fmla="*/ 816997 w 829253"/>
                    <a:gd name="connsiteY22" fmla="*/ 16 h 1287782"/>
                    <a:gd name="connsiteX23" fmla="*/ 829239 w 829253"/>
                    <a:gd name="connsiteY23" fmla="*/ 13630 h 1287782"/>
                    <a:gd name="connsiteX24" fmla="*/ 808417 w 829253"/>
                    <a:gd name="connsiteY24" fmla="*/ 379275 h 1287782"/>
                    <a:gd name="connsiteX25" fmla="*/ 784391 w 829253"/>
                    <a:gd name="connsiteY25" fmla="*/ 556377 h 1287782"/>
                    <a:gd name="connsiteX26" fmla="*/ 767802 w 829253"/>
                    <a:gd name="connsiteY26" fmla="*/ 653280 h 1287782"/>
                    <a:gd name="connsiteX27" fmla="*/ 722840 w 829253"/>
                    <a:gd name="connsiteY27" fmla="*/ 1197401 h 1287782"/>
                    <a:gd name="connsiteX28" fmla="*/ 414742 w 829253"/>
                    <a:gd name="connsiteY28" fmla="*/ 1287782 h 1287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829253" h="1287782">
                      <a:moveTo>
                        <a:pt x="414742" y="1287782"/>
                      </a:moveTo>
                      <a:cubicBezTo>
                        <a:pt x="262008" y="1287782"/>
                        <a:pt x="107444" y="1256778"/>
                        <a:pt x="106529" y="1197515"/>
                      </a:cubicBezTo>
                      <a:cubicBezTo>
                        <a:pt x="105270" y="1180926"/>
                        <a:pt x="70719" y="734853"/>
                        <a:pt x="61567" y="653395"/>
                      </a:cubicBezTo>
                      <a:cubicBezTo>
                        <a:pt x="56990" y="612895"/>
                        <a:pt x="51156" y="585551"/>
                        <a:pt x="44978" y="556492"/>
                      </a:cubicBezTo>
                      <a:cubicBezTo>
                        <a:pt x="35825" y="513360"/>
                        <a:pt x="26215" y="468856"/>
                        <a:pt x="20952" y="379390"/>
                      </a:cubicBezTo>
                      <a:cubicBezTo>
                        <a:pt x="9054" y="176889"/>
                        <a:pt x="130" y="15232"/>
                        <a:pt x="16" y="13630"/>
                      </a:cubicBezTo>
                      <a:cubicBezTo>
                        <a:pt x="-328" y="6537"/>
                        <a:pt x="5049" y="359"/>
                        <a:pt x="12257" y="16"/>
                      </a:cubicBezTo>
                      <a:cubicBezTo>
                        <a:pt x="19350" y="-328"/>
                        <a:pt x="25528" y="5049"/>
                        <a:pt x="25872" y="12257"/>
                      </a:cubicBezTo>
                      <a:cubicBezTo>
                        <a:pt x="25986" y="13859"/>
                        <a:pt x="34795" y="175516"/>
                        <a:pt x="46694" y="377788"/>
                      </a:cubicBezTo>
                      <a:cubicBezTo>
                        <a:pt x="51842" y="465309"/>
                        <a:pt x="61109" y="508898"/>
                        <a:pt x="70147" y="551000"/>
                      </a:cubicBezTo>
                      <a:cubicBezTo>
                        <a:pt x="76211" y="579373"/>
                        <a:pt x="82503" y="608661"/>
                        <a:pt x="87194" y="650420"/>
                      </a:cubicBezTo>
                      <a:cubicBezTo>
                        <a:pt x="96575" y="733480"/>
                        <a:pt x="131927" y="1191337"/>
                        <a:pt x="132270" y="1195913"/>
                      </a:cubicBezTo>
                      <a:lnTo>
                        <a:pt x="132270" y="1196943"/>
                      </a:lnTo>
                      <a:cubicBezTo>
                        <a:pt x="132270" y="1205180"/>
                        <a:pt x="148402" y="1223485"/>
                        <a:pt x="209152" y="1239502"/>
                      </a:cubicBezTo>
                      <a:cubicBezTo>
                        <a:pt x="263839" y="1253918"/>
                        <a:pt x="336830" y="1261926"/>
                        <a:pt x="414627" y="1261926"/>
                      </a:cubicBezTo>
                      <a:cubicBezTo>
                        <a:pt x="492424" y="1261926"/>
                        <a:pt x="565416" y="1254032"/>
                        <a:pt x="620102" y="1239502"/>
                      </a:cubicBezTo>
                      <a:cubicBezTo>
                        <a:pt x="680738" y="1223485"/>
                        <a:pt x="696984" y="1205295"/>
                        <a:pt x="696984" y="1196943"/>
                      </a:cubicBezTo>
                      <a:lnTo>
                        <a:pt x="696984" y="1195913"/>
                      </a:lnTo>
                      <a:cubicBezTo>
                        <a:pt x="697327" y="1191337"/>
                        <a:pt x="732679" y="733480"/>
                        <a:pt x="742060" y="650420"/>
                      </a:cubicBezTo>
                      <a:cubicBezTo>
                        <a:pt x="746751" y="608661"/>
                        <a:pt x="753044" y="579373"/>
                        <a:pt x="759107" y="551000"/>
                      </a:cubicBezTo>
                      <a:cubicBezTo>
                        <a:pt x="768145" y="508898"/>
                        <a:pt x="777412" y="465309"/>
                        <a:pt x="782561" y="377788"/>
                      </a:cubicBezTo>
                      <a:cubicBezTo>
                        <a:pt x="794459" y="175402"/>
                        <a:pt x="803383" y="13859"/>
                        <a:pt x="803383" y="12257"/>
                      </a:cubicBezTo>
                      <a:cubicBezTo>
                        <a:pt x="803726" y="5164"/>
                        <a:pt x="809904" y="-328"/>
                        <a:pt x="816997" y="16"/>
                      </a:cubicBezTo>
                      <a:cubicBezTo>
                        <a:pt x="824090" y="359"/>
                        <a:pt x="829582" y="6537"/>
                        <a:pt x="829239" y="13630"/>
                      </a:cubicBezTo>
                      <a:cubicBezTo>
                        <a:pt x="829124" y="15232"/>
                        <a:pt x="820315" y="176889"/>
                        <a:pt x="808417" y="379275"/>
                      </a:cubicBezTo>
                      <a:cubicBezTo>
                        <a:pt x="803154" y="468742"/>
                        <a:pt x="793658" y="513246"/>
                        <a:pt x="784391" y="556377"/>
                      </a:cubicBezTo>
                      <a:cubicBezTo>
                        <a:pt x="778213" y="585437"/>
                        <a:pt x="772378" y="612780"/>
                        <a:pt x="767802" y="653280"/>
                      </a:cubicBezTo>
                      <a:cubicBezTo>
                        <a:pt x="758535" y="734738"/>
                        <a:pt x="724099" y="1180812"/>
                        <a:pt x="722840" y="1197401"/>
                      </a:cubicBezTo>
                      <a:cubicBezTo>
                        <a:pt x="722039" y="1256778"/>
                        <a:pt x="567475" y="1287782"/>
                        <a:pt x="414742" y="12877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2135" name="Рисунок 32">
                  <a:extLst>
                    <a:ext uri="{FF2B5EF4-FFF2-40B4-BE49-F238E27FC236}">
                      <a16:creationId xmlns:a16="http://schemas.microsoft.com/office/drawing/2014/main" id="{75B438D1-0A8B-5D0A-1A56-A06740CFB80E}"/>
                    </a:ext>
                  </a:extLst>
                </p:cNvPr>
                <p:cNvGrpSpPr/>
                <p:nvPr/>
              </p:nvGrpSpPr>
              <p:grpSpPr>
                <a:xfrm>
                  <a:off x="3186399" y="7336311"/>
                  <a:ext cx="741376" cy="785126"/>
                  <a:chOff x="3186399" y="7336311"/>
                  <a:chExt cx="741376" cy="785126"/>
                </a:xfrm>
                <a:solidFill>
                  <a:srgbClr val="000000"/>
                </a:solidFill>
              </p:grpSpPr>
              <p:sp>
                <p:nvSpPr>
                  <p:cNvPr id="2136" name="Полилиния: фигура 2135">
                    <a:extLst>
                      <a:ext uri="{FF2B5EF4-FFF2-40B4-BE49-F238E27FC236}">
                        <a16:creationId xmlns:a16="http://schemas.microsoft.com/office/drawing/2014/main" id="{ECB8D7A2-E8B3-CA5F-CA03-17E1D5684508}"/>
                      </a:ext>
                    </a:extLst>
                  </p:cNvPr>
                  <p:cNvSpPr/>
                  <p:nvPr/>
                </p:nvSpPr>
                <p:spPr>
                  <a:xfrm>
                    <a:off x="3654730" y="7445622"/>
                    <a:ext cx="32727" cy="675815"/>
                  </a:xfrm>
                  <a:custGeom>
                    <a:avLst/>
                    <a:gdLst>
                      <a:gd name="connsiteX0" fmla="*/ 6525 w 32727"/>
                      <a:gd name="connsiteY0" fmla="*/ 675815 h 675815"/>
                      <a:gd name="connsiteX1" fmla="*/ 6296 w 32727"/>
                      <a:gd name="connsiteY1" fmla="*/ 675815 h 675815"/>
                      <a:gd name="connsiteX2" fmla="*/ 3 w 32727"/>
                      <a:gd name="connsiteY2" fmla="*/ 669180 h 675815"/>
                      <a:gd name="connsiteX3" fmla="*/ 19796 w 32727"/>
                      <a:gd name="connsiteY3" fmla="*/ 6305 h 675815"/>
                      <a:gd name="connsiteX4" fmla="*/ 26431 w 32727"/>
                      <a:gd name="connsiteY4" fmla="*/ 12 h 675815"/>
                      <a:gd name="connsiteX5" fmla="*/ 32724 w 32727"/>
                      <a:gd name="connsiteY5" fmla="*/ 6648 h 675815"/>
                      <a:gd name="connsiteX6" fmla="*/ 12931 w 32727"/>
                      <a:gd name="connsiteY6" fmla="*/ 669523 h 675815"/>
                      <a:gd name="connsiteX7" fmla="*/ 6525 w 32727"/>
                      <a:gd name="connsiteY7" fmla="*/ 675815 h 6758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2727" h="675815">
                        <a:moveTo>
                          <a:pt x="6525" y="675815"/>
                        </a:moveTo>
                        <a:cubicBezTo>
                          <a:pt x="6410" y="675815"/>
                          <a:pt x="6410" y="675815"/>
                          <a:pt x="6296" y="675815"/>
                        </a:cubicBezTo>
                        <a:cubicBezTo>
                          <a:pt x="2749" y="675701"/>
                          <a:pt x="-111" y="672726"/>
                          <a:pt x="3" y="669180"/>
                        </a:cubicBezTo>
                        <a:lnTo>
                          <a:pt x="19796" y="6305"/>
                        </a:lnTo>
                        <a:cubicBezTo>
                          <a:pt x="19910" y="2758"/>
                          <a:pt x="22885" y="-217"/>
                          <a:pt x="26431" y="12"/>
                        </a:cubicBezTo>
                        <a:cubicBezTo>
                          <a:pt x="29978" y="127"/>
                          <a:pt x="32838" y="3101"/>
                          <a:pt x="32724" y="6648"/>
                        </a:cubicBezTo>
                        <a:lnTo>
                          <a:pt x="12931" y="669523"/>
                        </a:lnTo>
                        <a:cubicBezTo>
                          <a:pt x="12931" y="673069"/>
                          <a:pt x="10071" y="675815"/>
                          <a:pt x="6525" y="67581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37" name="Полилиния: фигура 2136">
                    <a:extLst>
                      <a:ext uri="{FF2B5EF4-FFF2-40B4-BE49-F238E27FC236}">
                        <a16:creationId xmlns:a16="http://schemas.microsoft.com/office/drawing/2014/main" id="{E14030FA-8D17-44A5-2D98-EAC548B38741}"/>
                      </a:ext>
                    </a:extLst>
                  </p:cNvPr>
                  <p:cNvSpPr/>
                  <p:nvPr/>
                </p:nvSpPr>
                <p:spPr>
                  <a:xfrm>
                    <a:off x="3791895" y="7419879"/>
                    <a:ext cx="50022" cy="675816"/>
                  </a:xfrm>
                  <a:custGeom>
                    <a:avLst/>
                    <a:gdLst>
                      <a:gd name="connsiteX0" fmla="*/ 6420 w 50022"/>
                      <a:gd name="connsiteY0" fmla="*/ 675816 h 675816"/>
                      <a:gd name="connsiteX1" fmla="*/ 6077 w 50022"/>
                      <a:gd name="connsiteY1" fmla="*/ 675816 h 675816"/>
                      <a:gd name="connsiteX2" fmla="*/ 13 w 50022"/>
                      <a:gd name="connsiteY2" fmla="*/ 668952 h 675816"/>
                      <a:gd name="connsiteX3" fmla="*/ 37081 w 50022"/>
                      <a:gd name="connsiteY3" fmla="*/ 6077 h 675816"/>
                      <a:gd name="connsiteX4" fmla="*/ 43946 w 50022"/>
                      <a:gd name="connsiteY4" fmla="*/ 13 h 675816"/>
                      <a:gd name="connsiteX5" fmla="*/ 50009 w 50022"/>
                      <a:gd name="connsiteY5" fmla="*/ 6878 h 675816"/>
                      <a:gd name="connsiteX6" fmla="*/ 12941 w 50022"/>
                      <a:gd name="connsiteY6" fmla="*/ 669753 h 675816"/>
                      <a:gd name="connsiteX7" fmla="*/ 6420 w 50022"/>
                      <a:gd name="connsiteY7" fmla="*/ 675816 h 675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0022" h="675816">
                        <a:moveTo>
                          <a:pt x="6420" y="675816"/>
                        </a:moveTo>
                        <a:cubicBezTo>
                          <a:pt x="6306" y="675816"/>
                          <a:pt x="6191" y="675816"/>
                          <a:pt x="6077" y="675816"/>
                        </a:cubicBezTo>
                        <a:cubicBezTo>
                          <a:pt x="2530" y="675587"/>
                          <a:pt x="-215" y="672613"/>
                          <a:pt x="13" y="668952"/>
                        </a:cubicBezTo>
                        <a:lnTo>
                          <a:pt x="37081" y="6077"/>
                        </a:lnTo>
                        <a:cubicBezTo>
                          <a:pt x="37310" y="2530"/>
                          <a:pt x="40285" y="-216"/>
                          <a:pt x="43946" y="13"/>
                        </a:cubicBezTo>
                        <a:cubicBezTo>
                          <a:pt x="47492" y="242"/>
                          <a:pt x="50238" y="3217"/>
                          <a:pt x="50009" y="6878"/>
                        </a:cubicBezTo>
                        <a:lnTo>
                          <a:pt x="12941" y="669753"/>
                        </a:lnTo>
                        <a:cubicBezTo>
                          <a:pt x="12598" y="673185"/>
                          <a:pt x="9738" y="675816"/>
                          <a:pt x="6420" y="67581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38" name="Полилиния: фигура 2137">
                    <a:extLst>
                      <a:ext uri="{FF2B5EF4-FFF2-40B4-BE49-F238E27FC236}">
                        <a16:creationId xmlns:a16="http://schemas.microsoft.com/office/drawing/2014/main" id="{7C10A015-399F-CF2F-3D86-E537006FC8CA}"/>
                      </a:ext>
                    </a:extLst>
                  </p:cNvPr>
                  <p:cNvSpPr/>
                  <p:nvPr/>
                </p:nvSpPr>
                <p:spPr>
                  <a:xfrm>
                    <a:off x="3426717" y="7445631"/>
                    <a:ext cx="32727" cy="675806"/>
                  </a:xfrm>
                  <a:custGeom>
                    <a:avLst/>
                    <a:gdLst>
                      <a:gd name="connsiteX0" fmla="*/ 26317 w 32727"/>
                      <a:gd name="connsiteY0" fmla="*/ 675806 h 675806"/>
                      <a:gd name="connsiteX1" fmla="*/ 19796 w 32727"/>
                      <a:gd name="connsiteY1" fmla="*/ 669514 h 675806"/>
                      <a:gd name="connsiteX2" fmla="*/ 3 w 32727"/>
                      <a:gd name="connsiteY2" fmla="*/ 6639 h 675806"/>
                      <a:gd name="connsiteX3" fmla="*/ 6296 w 32727"/>
                      <a:gd name="connsiteY3" fmla="*/ 3 h 675806"/>
                      <a:gd name="connsiteX4" fmla="*/ 12931 w 32727"/>
                      <a:gd name="connsiteY4" fmla="*/ 6296 h 675806"/>
                      <a:gd name="connsiteX5" fmla="*/ 32724 w 32727"/>
                      <a:gd name="connsiteY5" fmla="*/ 669171 h 675806"/>
                      <a:gd name="connsiteX6" fmla="*/ 26431 w 32727"/>
                      <a:gd name="connsiteY6" fmla="*/ 675806 h 675806"/>
                      <a:gd name="connsiteX7" fmla="*/ 26317 w 32727"/>
                      <a:gd name="connsiteY7" fmla="*/ 675806 h 675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2727" h="675806">
                        <a:moveTo>
                          <a:pt x="26317" y="675806"/>
                        </a:moveTo>
                        <a:cubicBezTo>
                          <a:pt x="22885" y="675806"/>
                          <a:pt x="19910" y="673060"/>
                          <a:pt x="19796" y="669514"/>
                        </a:cubicBezTo>
                        <a:lnTo>
                          <a:pt x="3" y="6639"/>
                        </a:lnTo>
                        <a:cubicBezTo>
                          <a:pt x="-111" y="3092"/>
                          <a:pt x="2749" y="118"/>
                          <a:pt x="6296" y="3"/>
                        </a:cubicBezTo>
                        <a:cubicBezTo>
                          <a:pt x="9842" y="-111"/>
                          <a:pt x="12817" y="2749"/>
                          <a:pt x="12931" y="6296"/>
                        </a:cubicBezTo>
                        <a:lnTo>
                          <a:pt x="32724" y="669171"/>
                        </a:lnTo>
                        <a:cubicBezTo>
                          <a:pt x="32838" y="672717"/>
                          <a:pt x="29978" y="675692"/>
                          <a:pt x="26431" y="675806"/>
                        </a:cubicBezTo>
                        <a:cubicBezTo>
                          <a:pt x="26431" y="675806"/>
                          <a:pt x="26431" y="675806"/>
                          <a:pt x="26317" y="6758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39" name="Полилиния: фигура 2138">
                    <a:extLst>
                      <a:ext uri="{FF2B5EF4-FFF2-40B4-BE49-F238E27FC236}">
                        <a16:creationId xmlns:a16="http://schemas.microsoft.com/office/drawing/2014/main" id="{E8C86801-B99E-464D-4918-FB49DF99C8AF}"/>
                      </a:ext>
                    </a:extLst>
                  </p:cNvPr>
                  <p:cNvSpPr/>
                  <p:nvPr/>
                </p:nvSpPr>
                <p:spPr>
                  <a:xfrm>
                    <a:off x="3272601" y="7419889"/>
                    <a:ext cx="50022" cy="675806"/>
                  </a:xfrm>
                  <a:custGeom>
                    <a:avLst/>
                    <a:gdLst>
                      <a:gd name="connsiteX0" fmla="*/ 43488 w 50022"/>
                      <a:gd name="connsiteY0" fmla="*/ 675806 h 675806"/>
                      <a:gd name="connsiteX1" fmla="*/ 37081 w 50022"/>
                      <a:gd name="connsiteY1" fmla="*/ 669743 h 675806"/>
                      <a:gd name="connsiteX2" fmla="*/ 13 w 50022"/>
                      <a:gd name="connsiteY2" fmla="*/ 6868 h 675806"/>
                      <a:gd name="connsiteX3" fmla="*/ 6077 w 50022"/>
                      <a:gd name="connsiteY3" fmla="*/ 4 h 675806"/>
                      <a:gd name="connsiteX4" fmla="*/ 12941 w 50022"/>
                      <a:gd name="connsiteY4" fmla="*/ 6067 h 675806"/>
                      <a:gd name="connsiteX5" fmla="*/ 50009 w 50022"/>
                      <a:gd name="connsiteY5" fmla="*/ 668942 h 675806"/>
                      <a:gd name="connsiteX6" fmla="*/ 43946 w 50022"/>
                      <a:gd name="connsiteY6" fmla="*/ 675806 h 675806"/>
                      <a:gd name="connsiteX7" fmla="*/ 43488 w 50022"/>
                      <a:gd name="connsiteY7" fmla="*/ 675806 h 6758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0022" h="675806">
                        <a:moveTo>
                          <a:pt x="43488" y="675806"/>
                        </a:moveTo>
                        <a:cubicBezTo>
                          <a:pt x="40056" y="675806"/>
                          <a:pt x="37196" y="673175"/>
                          <a:pt x="37081" y="669743"/>
                        </a:cubicBezTo>
                        <a:lnTo>
                          <a:pt x="13" y="6868"/>
                        </a:lnTo>
                        <a:cubicBezTo>
                          <a:pt x="-215" y="3321"/>
                          <a:pt x="2530" y="232"/>
                          <a:pt x="6077" y="4"/>
                        </a:cubicBezTo>
                        <a:cubicBezTo>
                          <a:pt x="9624" y="-111"/>
                          <a:pt x="12713" y="2520"/>
                          <a:pt x="12941" y="6067"/>
                        </a:cubicBezTo>
                        <a:lnTo>
                          <a:pt x="50009" y="668942"/>
                        </a:lnTo>
                        <a:cubicBezTo>
                          <a:pt x="50238" y="672489"/>
                          <a:pt x="47492" y="675578"/>
                          <a:pt x="43946" y="675806"/>
                        </a:cubicBezTo>
                        <a:cubicBezTo>
                          <a:pt x="43717" y="675806"/>
                          <a:pt x="43602" y="675806"/>
                          <a:pt x="43488" y="67580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40" name="Полилиния: фигура 2139">
                    <a:extLst>
                      <a:ext uri="{FF2B5EF4-FFF2-40B4-BE49-F238E27FC236}">
                        <a16:creationId xmlns:a16="http://schemas.microsoft.com/office/drawing/2014/main" id="{DDBC0A0E-2CCF-89B6-B81F-25C218B15634}"/>
                      </a:ext>
                    </a:extLst>
                  </p:cNvPr>
                  <p:cNvSpPr/>
                  <p:nvPr/>
                </p:nvSpPr>
                <p:spPr>
                  <a:xfrm>
                    <a:off x="3426720" y="7380536"/>
                    <a:ext cx="260631" cy="78025"/>
                  </a:xfrm>
                  <a:custGeom>
                    <a:avLst/>
                    <a:gdLst>
                      <a:gd name="connsiteX0" fmla="*/ 254327 w 260631"/>
                      <a:gd name="connsiteY0" fmla="*/ 78026 h 78025"/>
                      <a:gd name="connsiteX1" fmla="*/ 247806 w 260631"/>
                      <a:gd name="connsiteY1" fmla="*/ 71504 h 78025"/>
                      <a:gd name="connsiteX2" fmla="*/ 130424 w 260631"/>
                      <a:gd name="connsiteY2" fmla="*/ 12928 h 78025"/>
                      <a:gd name="connsiteX3" fmla="*/ 13042 w 260631"/>
                      <a:gd name="connsiteY3" fmla="*/ 71504 h 78025"/>
                      <a:gd name="connsiteX4" fmla="*/ 6521 w 260631"/>
                      <a:gd name="connsiteY4" fmla="*/ 78026 h 78025"/>
                      <a:gd name="connsiteX5" fmla="*/ 0 w 260631"/>
                      <a:gd name="connsiteY5" fmla="*/ 71504 h 78025"/>
                      <a:gd name="connsiteX6" fmla="*/ 130310 w 260631"/>
                      <a:gd name="connsiteY6" fmla="*/ 0 h 78025"/>
                      <a:gd name="connsiteX7" fmla="*/ 260620 w 260631"/>
                      <a:gd name="connsiteY7" fmla="*/ 71504 h 78025"/>
                      <a:gd name="connsiteX8" fmla="*/ 254327 w 260631"/>
                      <a:gd name="connsiteY8" fmla="*/ 78026 h 78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0631" h="78025">
                        <a:moveTo>
                          <a:pt x="254327" y="78026"/>
                        </a:moveTo>
                        <a:cubicBezTo>
                          <a:pt x="250781" y="78026"/>
                          <a:pt x="247806" y="75165"/>
                          <a:pt x="247806" y="71504"/>
                        </a:cubicBezTo>
                        <a:cubicBezTo>
                          <a:pt x="247806" y="39699"/>
                          <a:pt x="194035" y="12928"/>
                          <a:pt x="130424" y="12928"/>
                        </a:cubicBezTo>
                        <a:cubicBezTo>
                          <a:pt x="66814" y="12928"/>
                          <a:pt x="13042" y="39699"/>
                          <a:pt x="13042" y="71504"/>
                        </a:cubicBezTo>
                        <a:cubicBezTo>
                          <a:pt x="13042" y="75051"/>
                          <a:pt x="10182" y="78026"/>
                          <a:pt x="6521" y="78026"/>
                        </a:cubicBezTo>
                        <a:cubicBezTo>
                          <a:pt x="2975" y="78026"/>
                          <a:pt x="0" y="75165"/>
                          <a:pt x="0" y="71504"/>
                        </a:cubicBezTo>
                        <a:cubicBezTo>
                          <a:pt x="0" y="31348"/>
                          <a:pt x="57204" y="0"/>
                          <a:pt x="130310" y="0"/>
                        </a:cubicBezTo>
                        <a:cubicBezTo>
                          <a:pt x="203416" y="0"/>
                          <a:pt x="260620" y="31462"/>
                          <a:pt x="260620" y="71504"/>
                        </a:cubicBezTo>
                        <a:cubicBezTo>
                          <a:pt x="260848" y="75051"/>
                          <a:pt x="257874" y="78026"/>
                          <a:pt x="254327" y="7802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41" name="Полилиния: фигура 2140">
                    <a:extLst>
                      <a:ext uri="{FF2B5EF4-FFF2-40B4-BE49-F238E27FC236}">
                        <a16:creationId xmlns:a16="http://schemas.microsoft.com/office/drawing/2014/main" id="{37EC0BBA-8B2A-7139-721F-92A7EFBC99E3}"/>
                      </a:ext>
                    </a:extLst>
                  </p:cNvPr>
                  <p:cNvSpPr/>
                  <p:nvPr/>
                </p:nvSpPr>
                <p:spPr>
                  <a:xfrm>
                    <a:off x="3674526" y="7366384"/>
                    <a:ext cx="167148" cy="92178"/>
                  </a:xfrm>
                  <a:custGeom>
                    <a:avLst/>
                    <a:gdLst>
                      <a:gd name="connsiteX0" fmla="*/ 6521 w 167148"/>
                      <a:gd name="connsiteY0" fmla="*/ 92178 h 92178"/>
                      <a:gd name="connsiteX1" fmla="*/ 0 w 167148"/>
                      <a:gd name="connsiteY1" fmla="*/ 85657 h 92178"/>
                      <a:gd name="connsiteX2" fmla="*/ 82488 w 167148"/>
                      <a:gd name="connsiteY2" fmla="*/ 1339 h 92178"/>
                      <a:gd name="connsiteX3" fmla="*/ 147013 w 167148"/>
                      <a:gd name="connsiteY3" fmla="*/ 16326 h 92178"/>
                      <a:gd name="connsiteX4" fmla="*/ 167149 w 167148"/>
                      <a:gd name="connsiteY4" fmla="*/ 59915 h 92178"/>
                      <a:gd name="connsiteX5" fmla="*/ 160628 w 167148"/>
                      <a:gd name="connsiteY5" fmla="*/ 66436 h 92178"/>
                      <a:gd name="connsiteX6" fmla="*/ 154106 w 167148"/>
                      <a:gd name="connsiteY6" fmla="*/ 59915 h 92178"/>
                      <a:gd name="connsiteX7" fmla="*/ 138547 w 167148"/>
                      <a:gd name="connsiteY7" fmla="*/ 26280 h 92178"/>
                      <a:gd name="connsiteX8" fmla="*/ 84433 w 167148"/>
                      <a:gd name="connsiteY8" fmla="*/ 14152 h 92178"/>
                      <a:gd name="connsiteX9" fmla="*/ 12699 w 167148"/>
                      <a:gd name="connsiteY9" fmla="*/ 85657 h 92178"/>
                      <a:gd name="connsiteX10" fmla="*/ 6521 w 167148"/>
                      <a:gd name="connsiteY10" fmla="*/ 92178 h 92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7148" h="92178">
                        <a:moveTo>
                          <a:pt x="6521" y="92178"/>
                        </a:moveTo>
                        <a:cubicBezTo>
                          <a:pt x="2975" y="92178"/>
                          <a:pt x="0" y="89318"/>
                          <a:pt x="0" y="85657"/>
                        </a:cubicBezTo>
                        <a:cubicBezTo>
                          <a:pt x="0" y="46758"/>
                          <a:pt x="37068" y="8890"/>
                          <a:pt x="82488" y="1339"/>
                        </a:cubicBezTo>
                        <a:cubicBezTo>
                          <a:pt x="107314" y="-2780"/>
                          <a:pt x="130882" y="2712"/>
                          <a:pt x="147013" y="16326"/>
                        </a:cubicBezTo>
                        <a:cubicBezTo>
                          <a:pt x="159941" y="27309"/>
                          <a:pt x="167149" y="42754"/>
                          <a:pt x="167149" y="59915"/>
                        </a:cubicBezTo>
                        <a:cubicBezTo>
                          <a:pt x="167149" y="63462"/>
                          <a:pt x="164289" y="66436"/>
                          <a:pt x="160628" y="66436"/>
                        </a:cubicBezTo>
                        <a:cubicBezTo>
                          <a:pt x="156967" y="66436"/>
                          <a:pt x="154106" y="63576"/>
                          <a:pt x="154106" y="59915"/>
                        </a:cubicBezTo>
                        <a:cubicBezTo>
                          <a:pt x="154106" y="46530"/>
                          <a:pt x="148729" y="34860"/>
                          <a:pt x="138547" y="26280"/>
                        </a:cubicBezTo>
                        <a:cubicBezTo>
                          <a:pt x="125276" y="15068"/>
                          <a:pt x="105598" y="10606"/>
                          <a:pt x="84433" y="14152"/>
                        </a:cubicBezTo>
                        <a:cubicBezTo>
                          <a:pt x="44848" y="20788"/>
                          <a:pt x="12699" y="52822"/>
                          <a:pt x="12699" y="85657"/>
                        </a:cubicBezTo>
                        <a:cubicBezTo>
                          <a:pt x="13042" y="89204"/>
                          <a:pt x="10068" y="92178"/>
                          <a:pt x="6521" y="9217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42" name="Полилиния: фигура 2141">
                    <a:extLst>
                      <a:ext uri="{FF2B5EF4-FFF2-40B4-BE49-F238E27FC236}">
                        <a16:creationId xmlns:a16="http://schemas.microsoft.com/office/drawing/2014/main" id="{1F6993A5-E9DA-5D91-2499-F91E16F2421D}"/>
                      </a:ext>
                    </a:extLst>
                  </p:cNvPr>
                  <p:cNvSpPr/>
                  <p:nvPr/>
                </p:nvSpPr>
                <p:spPr>
                  <a:xfrm>
                    <a:off x="3828747" y="7336311"/>
                    <a:ext cx="99028" cy="96509"/>
                  </a:xfrm>
                  <a:custGeom>
                    <a:avLst/>
                    <a:gdLst>
                      <a:gd name="connsiteX0" fmla="*/ 6522 w 99028"/>
                      <a:gd name="connsiteY0" fmla="*/ 96510 h 96509"/>
                      <a:gd name="connsiteX1" fmla="*/ 0 w 99028"/>
                      <a:gd name="connsiteY1" fmla="*/ 89989 h 96509"/>
                      <a:gd name="connsiteX2" fmla="*/ 53543 w 99028"/>
                      <a:gd name="connsiteY2" fmla="*/ 2582 h 96509"/>
                      <a:gd name="connsiteX3" fmla="*/ 97361 w 99028"/>
                      <a:gd name="connsiteY3" fmla="*/ 13221 h 96509"/>
                      <a:gd name="connsiteX4" fmla="*/ 96903 w 99028"/>
                      <a:gd name="connsiteY4" fmla="*/ 22374 h 96509"/>
                      <a:gd name="connsiteX5" fmla="*/ 87751 w 99028"/>
                      <a:gd name="connsiteY5" fmla="*/ 21916 h 96509"/>
                      <a:gd name="connsiteX6" fmla="*/ 57776 w 99028"/>
                      <a:gd name="connsiteY6" fmla="*/ 14823 h 96509"/>
                      <a:gd name="connsiteX7" fmla="*/ 12928 w 99028"/>
                      <a:gd name="connsiteY7" fmla="*/ 89989 h 96509"/>
                      <a:gd name="connsiteX8" fmla="*/ 6522 w 99028"/>
                      <a:gd name="connsiteY8" fmla="*/ 96510 h 96509"/>
                      <a:gd name="connsiteX9" fmla="*/ 6522 w 99028"/>
                      <a:gd name="connsiteY9" fmla="*/ 96510 h 965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9028" h="96509">
                        <a:moveTo>
                          <a:pt x="6522" y="96510"/>
                        </a:moveTo>
                        <a:cubicBezTo>
                          <a:pt x="2975" y="96510"/>
                          <a:pt x="0" y="93650"/>
                          <a:pt x="0" y="89989"/>
                        </a:cubicBezTo>
                        <a:cubicBezTo>
                          <a:pt x="-114" y="51319"/>
                          <a:pt x="23454" y="12993"/>
                          <a:pt x="53543" y="2582"/>
                        </a:cubicBezTo>
                        <a:cubicBezTo>
                          <a:pt x="70132" y="-3139"/>
                          <a:pt x="86149" y="751"/>
                          <a:pt x="97361" y="13221"/>
                        </a:cubicBezTo>
                        <a:cubicBezTo>
                          <a:pt x="99763" y="15853"/>
                          <a:pt x="99535" y="19971"/>
                          <a:pt x="96903" y="22374"/>
                        </a:cubicBezTo>
                        <a:cubicBezTo>
                          <a:pt x="94272" y="24777"/>
                          <a:pt x="90153" y="24548"/>
                          <a:pt x="87751" y="21916"/>
                        </a:cubicBezTo>
                        <a:cubicBezTo>
                          <a:pt x="80085" y="13336"/>
                          <a:pt x="69446" y="10819"/>
                          <a:pt x="57776" y="14823"/>
                        </a:cubicBezTo>
                        <a:cubicBezTo>
                          <a:pt x="32950" y="23404"/>
                          <a:pt x="12928" y="57039"/>
                          <a:pt x="12928" y="89989"/>
                        </a:cubicBezTo>
                        <a:cubicBezTo>
                          <a:pt x="13043" y="93535"/>
                          <a:pt x="10183" y="96510"/>
                          <a:pt x="6522" y="96510"/>
                        </a:cubicBezTo>
                        <a:cubicBezTo>
                          <a:pt x="6522" y="96510"/>
                          <a:pt x="6522" y="96510"/>
                          <a:pt x="6522" y="9651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43" name="Полилиния: фигура 2142">
                    <a:extLst>
                      <a:ext uri="{FF2B5EF4-FFF2-40B4-BE49-F238E27FC236}">
                        <a16:creationId xmlns:a16="http://schemas.microsoft.com/office/drawing/2014/main" id="{9FA8CB7F-C5EC-572D-0CD2-DA1F4550207D}"/>
                      </a:ext>
                    </a:extLst>
                  </p:cNvPr>
                  <p:cNvSpPr/>
                  <p:nvPr/>
                </p:nvSpPr>
                <p:spPr>
                  <a:xfrm>
                    <a:off x="3272385" y="7366325"/>
                    <a:ext cx="167161" cy="92236"/>
                  </a:xfrm>
                  <a:custGeom>
                    <a:avLst/>
                    <a:gdLst>
                      <a:gd name="connsiteX0" fmla="*/ 160971 w 167161"/>
                      <a:gd name="connsiteY0" fmla="*/ 92237 h 92236"/>
                      <a:gd name="connsiteX1" fmla="*/ 154450 w 167161"/>
                      <a:gd name="connsiteY1" fmla="*/ 85716 h 92236"/>
                      <a:gd name="connsiteX2" fmla="*/ 82716 w 167161"/>
                      <a:gd name="connsiteY2" fmla="*/ 14211 h 92236"/>
                      <a:gd name="connsiteX3" fmla="*/ 28602 w 167161"/>
                      <a:gd name="connsiteY3" fmla="*/ 26338 h 92236"/>
                      <a:gd name="connsiteX4" fmla="*/ 13042 w 167161"/>
                      <a:gd name="connsiteY4" fmla="*/ 59974 h 92236"/>
                      <a:gd name="connsiteX5" fmla="*/ 6521 w 167161"/>
                      <a:gd name="connsiteY5" fmla="*/ 66495 h 92236"/>
                      <a:gd name="connsiteX6" fmla="*/ 0 w 167161"/>
                      <a:gd name="connsiteY6" fmla="*/ 59974 h 92236"/>
                      <a:gd name="connsiteX7" fmla="*/ 20136 w 167161"/>
                      <a:gd name="connsiteY7" fmla="*/ 16385 h 92236"/>
                      <a:gd name="connsiteX8" fmla="*/ 84661 w 167161"/>
                      <a:gd name="connsiteY8" fmla="*/ 1398 h 92236"/>
                      <a:gd name="connsiteX9" fmla="*/ 167149 w 167161"/>
                      <a:gd name="connsiteY9" fmla="*/ 85716 h 92236"/>
                      <a:gd name="connsiteX10" fmla="*/ 160971 w 167161"/>
                      <a:gd name="connsiteY10" fmla="*/ 92237 h 92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67161" h="92236">
                        <a:moveTo>
                          <a:pt x="160971" y="92237"/>
                        </a:moveTo>
                        <a:cubicBezTo>
                          <a:pt x="157424" y="92237"/>
                          <a:pt x="154450" y="89377"/>
                          <a:pt x="154450" y="85716"/>
                        </a:cubicBezTo>
                        <a:cubicBezTo>
                          <a:pt x="154450" y="52881"/>
                          <a:pt x="122301" y="20732"/>
                          <a:pt x="82716" y="14211"/>
                        </a:cubicBezTo>
                        <a:cubicBezTo>
                          <a:pt x="61665" y="10665"/>
                          <a:pt x="41873" y="15127"/>
                          <a:pt x="28602" y="26338"/>
                        </a:cubicBezTo>
                        <a:cubicBezTo>
                          <a:pt x="18420" y="34919"/>
                          <a:pt x="13042" y="46589"/>
                          <a:pt x="13042" y="59974"/>
                        </a:cubicBezTo>
                        <a:cubicBezTo>
                          <a:pt x="13042" y="63521"/>
                          <a:pt x="10182" y="66495"/>
                          <a:pt x="6521" y="66495"/>
                        </a:cubicBezTo>
                        <a:cubicBezTo>
                          <a:pt x="2975" y="66495"/>
                          <a:pt x="0" y="63635"/>
                          <a:pt x="0" y="59974"/>
                        </a:cubicBezTo>
                        <a:cubicBezTo>
                          <a:pt x="0" y="42813"/>
                          <a:pt x="7093" y="27368"/>
                          <a:pt x="20136" y="16385"/>
                        </a:cubicBezTo>
                        <a:cubicBezTo>
                          <a:pt x="36267" y="2656"/>
                          <a:pt x="59835" y="-2835"/>
                          <a:pt x="84661" y="1398"/>
                        </a:cubicBezTo>
                        <a:cubicBezTo>
                          <a:pt x="130195" y="8949"/>
                          <a:pt x="167149" y="46817"/>
                          <a:pt x="167149" y="85716"/>
                        </a:cubicBezTo>
                        <a:cubicBezTo>
                          <a:pt x="167378" y="89262"/>
                          <a:pt x="164518" y="92237"/>
                          <a:pt x="160971" y="9223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44" name="Полилиния: фигура 2143">
                    <a:extLst>
                      <a:ext uri="{FF2B5EF4-FFF2-40B4-BE49-F238E27FC236}">
                        <a16:creationId xmlns:a16="http://schemas.microsoft.com/office/drawing/2014/main" id="{12159746-CAEF-B245-A839-B0D45690D782}"/>
                      </a:ext>
                    </a:extLst>
                  </p:cNvPr>
                  <p:cNvSpPr/>
                  <p:nvPr/>
                </p:nvSpPr>
                <p:spPr>
                  <a:xfrm>
                    <a:off x="3186399" y="7336311"/>
                    <a:ext cx="99031" cy="96509"/>
                  </a:xfrm>
                  <a:custGeom>
                    <a:avLst/>
                    <a:gdLst>
                      <a:gd name="connsiteX0" fmla="*/ 92621 w 99031"/>
                      <a:gd name="connsiteY0" fmla="*/ 96510 h 96509"/>
                      <a:gd name="connsiteX1" fmla="*/ 92621 w 99031"/>
                      <a:gd name="connsiteY1" fmla="*/ 96510 h 96509"/>
                      <a:gd name="connsiteX2" fmla="*/ 86100 w 99031"/>
                      <a:gd name="connsiteY2" fmla="*/ 89989 h 96509"/>
                      <a:gd name="connsiteX3" fmla="*/ 41253 w 99031"/>
                      <a:gd name="connsiteY3" fmla="*/ 14823 h 96509"/>
                      <a:gd name="connsiteX4" fmla="*/ 11278 w 99031"/>
                      <a:gd name="connsiteY4" fmla="*/ 21916 h 96509"/>
                      <a:gd name="connsiteX5" fmla="*/ 2125 w 99031"/>
                      <a:gd name="connsiteY5" fmla="*/ 22374 h 96509"/>
                      <a:gd name="connsiteX6" fmla="*/ 1668 w 99031"/>
                      <a:gd name="connsiteY6" fmla="*/ 13221 h 96509"/>
                      <a:gd name="connsiteX7" fmla="*/ 45486 w 99031"/>
                      <a:gd name="connsiteY7" fmla="*/ 2582 h 96509"/>
                      <a:gd name="connsiteX8" fmla="*/ 99028 w 99031"/>
                      <a:gd name="connsiteY8" fmla="*/ 89989 h 96509"/>
                      <a:gd name="connsiteX9" fmla="*/ 92621 w 99031"/>
                      <a:gd name="connsiteY9" fmla="*/ 96510 h 965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99031" h="96509">
                        <a:moveTo>
                          <a:pt x="92621" y="96510"/>
                        </a:moveTo>
                        <a:cubicBezTo>
                          <a:pt x="92621" y="96510"/>
                          <a:pt x="92621" y="96510"/>
                          <a:pt x="92621" y="96510"/>
                        </a:cubicBezTo>
                        <a:cubicBezTo>
                          <a:pt x="89075" y="96510"/>
                          <a:pt x="86100" y="93650"/>
                          <a:pt x="86100" y="89989"/>
                        </a:cubicBezTo>
                        <a:cubicBezTo>
                          <a:pt x="86100" y="57154"/>
                          <a:pt x="66079" y="23404"/>
                          <a:pt x="41253" y="14823"/>
                        </a:cubicBezTo>
                        <a:cubicBezTo>
                          <a:pt x="29583" y="10819"/>
                          <a:pt x="18943" y="13336"/>
                          <a:pt x="11278" y="21916"/>
                        </a:cubicBezTo>
                        <a:cubicBezTo>
                          <a:pt x="8875" y="24548"/>
                          <a:pt x="4757" y="24777"/>
                          <a:pt x="2125" y="22374"/>
                        </a:cubicBezTo>
                        <a:cubicBezTo>
                          <a:pt x="-506" y="19971"/>
                          <a:pt x="-735" y="15853"/>
                          <a:pt x="1668" y="13221"/>
                        </a:cubicBezTo>
                        <a:cubicBezTo>
                          <a:pt x="12880" y="751"/>
                          <a:pt x="28782" y="-3139"/>
                          <a:pt x="45486" y="2582"/>
                        </a:cubicBezTo>
                        <a:cubicBezTo>
                          <a:pt x="75575" y="12993"/>
                          <a:pt x="99143" y="51319"/>
                          <a:pt x="99028" y="89989"/>
                        </a:cubicBezTo>
                        <a:cubicBezTo>
                          <a:pt x="99143" y="93535"/>
                          <a:pt x="96282" y="96510"/>
                          <a:pt x="92621" y="9651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2145" name="Полилиния: фигура 2144">
                  <a:extLst>
                    <a:ext uri="{FF2B5EF4-FFF2-40B4-BE49-F238E27FC236}">
                      <a16:creationId xmlns:a16="http://schemas.microsoft.com/office/drawing/2014/main" id="{2EF52BAA-D309-3020-0CE7-B0BB39857E0B}"/>
                    </a:ext>
                  </a:extLst>
                </p:cNvPr>
                <p:cNvSpPr/>
                <p:nvPr/>
              </p:nvSpPr>
              <p:spPr>
                <a:xfrm>
                  <a:off x="3202240" y="7079518"/>
                  <a:ext cx="710151" cy="925338"/>
                </a:xfrm>
                <a:custGeom>
                  <a:avLst/>
                  <a:gdLst>
                    <a:gd name="connsiteX0" fmla="*/ 355133 w 710151"/>
                    <a:gd name="connsiteY0" fmla="*/ 925338 h 925338"/>
                    <a:gd name="connsiteX1" fmla="*/ 126204 w 710151"/>
                    <a:gd name="connsiteY1" fmla="*/ 885410 h 925338"/>
                    <a:gd name="connsiteX2" fmla="*/ 80442 w 710151"/>
                    <a:gd name="connsiteY2" fmla="*/ 789079 h 925338"/>
                    <a:gd name="connsiteX3" fmla="*/ 72090 w 710151"/>
                    <a:gd name="connsiteY3" fmla="*/ 686456 h 925338"/>
                    <a:gd name="connsiteX4" fmla="*/ 48980 w 710151"/>
                    <a:gd name="connsiteY4" fmla="*/ 417256 h 925338"/>
                    <a:gd name="connsiteX5" fmla="*/ 31590 w 710151"/>
                    <a:gd name="connsiteY5" fmla="*/ 315777 h 925338"/>
                    <a:gd name="connsiteX6" fmla="*/ 8594 w 710151"/>
                    <a:gd name="connsiteY6" fmla="*/ 145768 h 925338"/>
                    <a:gd name="connsiteX7" fmla="*/ 4246 w 710151"/>
                    <a:gd name="connsiteY7" fmla="*/ 75179 h 925338"/>
                    <a:gd name="connsiteX8" fmla="*/ 13 w 710151"/>
                    <a:gd name="connsiteY8" fmla="*/ 6878 h 925338"/>
                    <a:gd name="connsiteX9" fmla="*/ 6077 w 710151"/>
                    <a:gd name="connsiteY9" fmla="*/ 13 h 925338"/>
                    <a:gd name="connsiteX10" fmla="*/ 12941 w 710151"/>
                    <a:gd name="connsiteY10" fmla="*/ 6077 h 925338"/>
                    <a:gd name="connsiteX11" fmla="*/ 17174 w 710151"/>
                    <a:gd name="connsiteY11" fmla="*/ 74378 h 925338"/>
                    <a:gd name="connsiteX12" fmla="*/ 21522 w 710151"/>
                    <a:gd name="connsiteY12" fmla="*/ 145082 h 925338"/>
                    <a:gd name="connsiteX13" fmla="*/ 44289 w 710151"/>
                    <a:gd name="connsiteY13" fmla="*/ 313146 h 925338"/>
                    <a:gd name="connsiteX14" fmla="*/ 61908 w 710151"/>
                    <a:gd name="connsiteY14" fmla="*/ 415883 h 925338"/>
                    <a:gd name="connsiteX15" fmla="*/ 85132 w 710151"/>
                    <a:gd name="connsiteY15" fmla="*/ 685426 h 925338"/>
                    <a:gd name="connsiteX16" fmla="*/ 93484 w 710151"/>
                    <a:gd name="connsiteY16" fmla="*/ 788050 h 925338"/>
                    <a:gd name="connsiteX17" fmla="*/ 132154 w 710151"/>
                    <a:gd name="connsiteY17" fmla="*/ 873855 h 925338"/>
                    <a:gd name="connsiteX18" fmla="*/ 355248 w 710151"/>
                    <a:gd name="connsiteY18" fmla="*/ 912410 h 925338"/>
                    <a:gd name="connsiteX19" fmla="*/ 578342 w 710151"/>
                    <a:gd name="connsiteY19" fmla="*/ 873855 h 925338"/>
                    <a:gd name="connsiteX20" fmla="*/ 617011 w 710151"/>
                    <a:gd name="connsiteY20" fmla="*/ 788050 h 925338"/>
                    <a:gd name="connsiteX21" fmla="*/ 625363 w 710151"/>
                    <a:gd name="connsiteY21" fmla="*/ 685541 h 925338"/>
                    <a:gd name="connsiteX22" fmla="*/ 648588 w 710151"/>
                    <a:gd name="connsiteY22" fmla="*/ 415883 h 925338"/>
                    <a:gd name="connsiteX23" fmla="*/ 666206 w 710151"/>
                    <a:gd name="connsiteY23" fmla="*/ 313146 h 925338"/>
                    <a:gd name="connsiteX24" fmla="*/ 688973 w 710151"/>
                    <a:gd name="connsiteY24" fmla="*/ 145082 h 925338"/>
                    <a:gd name="connsiteX25" fmla="*/ 692634 w 710151"/>
                    <a:gd name="connsiteY25" fmla="*/ 83645 h 925338"/>
                    <a:gd name="connsiteX26" fmla="*/ 697211 w 710151"/>
                    <a:gd name="connsiteY26" fmla="*/ 6077 h 925338"/>
                    <a:gd name="connsiteX27" fmla="*/ 704075 w 710151"/>
                    <a:gd name="connsiteY27" fmla="*/ 13 h 925338"/>
                    <a:gd name="connsiteX28" fmla="*/ 710139 w 710151"/>
                    <a:gd name="connsiteY28" fmla="*/ 6878 h 925338"/>
                    <a:gd name="connsiteX29" fmla="*/ 705562 w 710151"/>
                    <a:gd name="connsiteY29" fmla="*/ 84446 h 925338"/>
                    <a:gd name="connsiteX30" fmla="*/ 701901 w 710151"/>
                    <a:gd name="connsiteY30" fmla="*/ 145768 h 925338"/>
                    <a:gd name="connsiteX31" fmla="*/ 678906 w 710151"/>
                    <a:gd name="connsiteY31" fmla="*/ 315777 h 925338"/>
                    <a:gd name="connsiteX32" fmla="*/ 661516 w 710151"/>
                    <a:gd name="connsiteY32" fmla="*/ 417256 h 925338"/>
                    <a:gd name="connsiteX33" fmla="*/ 638405 w 710151"/>
                    <a:gd name="connsiteY33" fmla="*/ 686456 h 925338"/>
                    <a:gd name="connsiteX34" fmla="*/ 630054 w 710151"/>
                    <a:gd name="connsiteY34" fmla="*/ 788965 h 925338"/>
                    <a:gd name="connsiteX35" fmla="*/ 584291 w 710151"/>
                    <a:gd name="connsiteY35" fmla="*/ 885296 h 925338"/>
                    <a:gd name="connsiteX36" fmla="*/ 355133 w 710151"/>
                    <a:gd name="connsiteY36" fmla="*/ 925338 h 9253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710151" h="925338">
                      <a:moveTo>
                        <a:pt x="355133" y="925338"/>
                      </a:moveTo>
                      <a:cubicBezTo>
                        <a:pt x="260175" y="925338"/>
                        <a:pt x="176772" y="910808"/>
                        <a:pt x="126204" y="885410"/>
                      </a:cubicBezTo>
                      <a:cubicBezTo>
                        <a:pt x="97488" y="870995"/>
                        <a:pt x="85018" y="844910"/>
                        <a:pt x="80442" y="789079"/>
                      </a:cubicBezTo>
                      <a:cubicBezTo>
                        <a:pt x="77696" y="756359"/>
                        <a:pt x="74950" y="721465"/>
                        <a:pt x="72090" y="686456"/>
                      </a:cubicBezTo>
                      <a:cubicBezTo>
                        <a:pt x="62823" y="573079"/>
                        <a:pt x="53327" y="455811"/>
                        <a:pt x="48980" y="417256"/>
                      </a:cubicBezTo>
                      <a:cubicBezTo>
                        <a:pt x="44175" y="374468"/>
                        <a:pt x="37768" y="344608"/>
                        <a:pt x="31590" y="315777"/>
                      </a:cubicBezTo>
                      <a:cubicBezTo>
                        <a:pt x="22323" y="272531"/>
                        <a:pt x="13628" y="231573"/>
                        <a:pt x="8594" y="145768"/>
                      </a:cubicBezTo>
                      <a:cubicBezTo>
                        <a:pt x="7107" y="120141"/>
                        <a:pt x="5619" y="97259"/>
                        <a:pt x="4246" y="75179"/>
                      </a:cubicBezTo>
                      <a:cubicBezTo>
                        <a:pt x="2759" y="51954"/>
                        <a:pt x="1386" y="29988"/>
                        <a:pt x="13" y="6878"/>
                      </a:cubicBezTo>
                      <a:cubicBezTo>
                        <a:pt x="-215" y="3331"/>
                        <a:pt x="2530" y="242"/>
                        <a:pt x="6077" y="13"/>
                      </a:cubicBezTo>
                      <a:cubicBezTo>
                        <a:pt x="9624" y="-215"/>
                        <a:pt x="12713" y="2530"/>
                        <a:pt x="12941" y="6077"/>
                      </a:cubicBezTo>
                      <a:cubicBezTo>
                        <a:pt x="14314" y="29187"/>
                        <a:pt x="15687" y="51039"/>
                        <a:pt x="17174" y="74378"/>
                      </a:cubicBezTo>
                      <a:cubicBezTo>
                        <a:pt x="18547" y="96459"/>
                        <a:pt x="20035" y="119340"/>
                        <a:pt x="21522" y="145082"/>
                      </a:cubicBezTo>
                      <a:cubicBezTo>
                        <a:pt x="26556" y="229972"/>
                        <a:pt x="35136" y="270357"/>
                        <a:pt x="44289" y="313146"/>
                      </a:cubicBezTo>
                      <a:cubicBezTo>
                        <a:pt x="50581" y="342319"/>
                        <a:pt x="56988" y="372523"/>
                        <a:pt x="61908" y="415883"/>
                      </a:cubicBezTo>
                      <a:cubicBezTo>
                        <a:pt x="66255" y="454553"/>
                        <a:pt x="75865" y="571935"/>
                        <a:pt x="85132" y="685426"/>
                      </a:cubicBezTo>
                      <a:cubicBezTo>
                        <a:pt x="87992" y="720435"/>
                        <a:pt x="90853" y="755329"/>
                        <a:pt x="93484" y="788050"/>
                      </a:cubicBezTo>
                      <a:cubicBezTo>
                        <a:pt x="98289" y="845711"/>
                        <a:pt x="111789" y="863673"/>
                        <a:pt x="132154" y="873855"/>
                      </a:cubicBezTo>
                      <a:cubicBezTo>
                        <a:pt x="180319" y="897995"/>
                        <a:pt x="263722" y="912410"/>
                        <a:pt x="355248" y="912410"/>
                      </a:cubicBezTo>
                      <a:cubicBezTo>
                        <a:pt x="446888" y="912410"/>
                        <a:pt x="530291" y="897995"/>
                        <a:pt x="578342" y="873855"/>
                      </a:cubicBezTo>
                      <a:cubicBezTo>
                        <a:pt x="598706" y="863673"/>
                        <a:pt x="612206" y="845711"/>
                        <a:pt x="617011" y="788050"/>
                      </a:cubicBezTo>
                      <a:cubicBezTo>
                        <a:pt x="619757" y="755329"/>
                        <a:pt x="622503" y="720435"/>
                        <a:pt x="625363" y="685541"/>
                      </a:cubicBezTo>
                      <a:cubicBezTo>
                        <a:pt x="634630" y="572049"/>
                        <a:pt x="644126" y="454667"/>
                        <a:pt x="648588" y="415883"/>
                      </a:cubicBezTo>
                      <a:cubicBezTo>
                        <a:pt x="653507" y="372523"/>
                        <a:pt x="659914" y="342319"/>
                        <a:pt x="666206" y="313146"/>
                      </a:cubicBezTo>
                      <a:cubicBezTo>
                        <a:pt x="675359" y="270357"/>
                        <a:pt x="683939" y="229972"/>
                        <a:pt x="688973" y="145082"/>
                      </a:cubicBezTo>
                      <a:cubicBezTo>
                        <a:pt x="690232" y="123001"/>
                        <a:pt x="691490" y="102865"/>
                        <a:pt x="692634" y="83645"/>
                      </a:cubicBezTo>
                      <a:cubicBezTo>
                        <a:pt x="694236" y="57102"/>
                        <a:pt x="695723" y="32162"/>
                        <a:pt x="697211" y="6077"/>
                      </a:cubicBezTo>
                      <a:cubicBezTo>
                        <a:pt x="697440" y="2530"/>
                        <a:pt x="700528" y="-215"/>
                        <a:pt x="704075" y="13"/>
                      </a:cubicBezTo>
                      <a:cubicBezTo>
                        <a:pt x="707622" y="242"/>
                        <a:pt x="710368" y="3331"/>
                        <a:pt x="710139" y="6878"/>
                      </a:cubicBezTo>
                      <a:cubicBezTo>
                        <a:pt x="708651" y="33077"/>
                        <a:pt x="707164" y="57903"/>
                        <a:pt x="705562" y="84446"/>
                      </a:cubicBezTo>
                      <a:cubicBezTo>
                        <a:pt x="704418" y="103666"/>
                        <a:pt x="703160" y="123687"/>
                        <a:pt x="701901" y="145768"/>
                      </a:cubicBezTo>
                      <a:cubicBezTo>
                        <a:pt x="696867" y="231573"/>
                        <a:pt x="688172" y="272417"/>
                        <a:pt x="678906" y="315777"/>
                      </a:cubicBezTo>
                      <a:cubicBezTo>
                        <a:pt x="672728" y="344722"/>
                        <a:pt x="666321" y="374468"/>
                        <a:pt x="661516" y="417256"/>
                      </a:cubicBezTo>
                      <a:cubicBezTo>
                        <a:pt x="657168" y="455811"/>
                        <a:pt x="647558" y="573079"/>
                        <a:pt x="638405" y="686456"/>
                      </a:cubicBezTo>
                      <a:cubicBezTo>
                        <a:pt x="635545" y="721465"/>
                        <a:pt x="632685" y="756359"/>
                        <a:pt x="630054" y="788965"/>
                      </a:cubicBezTo>
                      <a:cubicBezTo>
                        <a:pt x="625477" y="844796"/>
                        <a:pt x="613007" y="870880"/>
                        <a:pt x="584291" y="885296"/>
                      </a:cubicBezTo>
                      <a:cubicBezTo>
                        <a:pt x="533494" y="910808"/>
                        <a:pt x="449977" y="925338"/>
                        <a:pt x="355133" y="92533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2146" name="Рисунок 32">
                  <a:extLst>
                    <a:ext uri="{FF2B5EF4-FFF2-40B4-BE49-F238E27FC236}">
                      <a16:creationId xmlns:a16="http://schemas.microsoft.com/office/drawing/2014/main" id="{BBE0892C-DAA1-C243-0E6A-AC10CA0435BD}"/>
                    </a:ext>
                  </a:extLst>
                </p:cNvPr>
                <p:cNvGrpSpPr/>
                <p:nvPr/>
              </p:nvGrpSpPr>
              <p:grpSpPr>
                <a:xfrm>
                  <a:off x="3192630" y="6891213"/>
                  <a:ext cx="20391" cy="146902"/>
                  <a:chOff x="3192630" y="6891213"/>
                  <a:chExt cx="20391" cy="146902"/>
                </a:xfrm>
                <a:solidFill>
                  <a:srgbClr val="000000"/>
                </a:solidFill>
              </p:grpSpPr>
              <p:sp>
                <p:nvSpPr>
                  <p:cNvPr id="2147" name="Полилиния: фигура 2146">
                    <a:extLst>
                      <a:ext uri="{FF2B5EF4-FFF2-40B4-BE49-F238E27FC236}">
                        <a16:creationId xmlns:a16="http://schemas.microsoft.com/office/drawing/2014/main" id="{82BB2FF8-6113-643A-A0C5-E148D3402E3C}"/>
                      </a:ext>
                    </a:extLst>
                  </p:cNvPr>
                  <p:cNvSpPr/>
                  <p:nvPr/>
                </p:nvSpPr>
                <p:spPr>
                  <a:xfrm>
                    <a:off x="3199723" y="7019349"/>
                    <a:ext cx="13297" cy="18766"/>
                  </a:xfrm>
                  <a:custGeom>
                    <a:avLst/>
                    <a:gdLst>
                      <a:gd name="connsiteX0" fmla="*/ 6763 w 13297"/>
                      <a:gd name="connsiteY0" fmla="*/ 18766 h 18766"/>
                      <a:gd name="connsiteX1" fmla="*/ 357 w 13297"/>
                      <a:gd name="connsiteY1" fmla="*/ 12703 h 18766"/>
                      <a:gd name="connsiteX2" fmla="*/ 13 w 13297"/>
                      <a:gd name="connsiteY2" fmla="*/ 6868 h 18766"/>
                      <a:gd name="connsiteX3" fmla="*/ 6077 w 13297"/>
                      <a:gd name="connsiteY3" fmla="*/ 4 h 18766"/>
                      <a:gd name="connsiteX4" fmla="*/ 12941 w 13297"/>
                      <a:gd name="connsiteY4" fmla="*/ 6067 h 18766"/>
                      <a:gd name="connsiteX5" fmla="*/ 13285 w 13297"/>
                      <a:gd name="connsiteY5" fmla="*/ 11902 h 18766"/>
                      <a:gd name="connsiteX6" fmla="*/ 7221 w 13297"/>
                      <a:gd name="connsiteY6" fmla="*/ 18766 h 18766"/>
                      <a:gd name="connsiteX7" fmla="*/ 6763 w 13297"/>
                      <a:gd name="connsiteY7" fmla="*/ 18766 h 187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297" h="18766">
                        <a:moveTo>
                          <a:pt x="6763" y="18766"/>
                        </a:moveTo>
                        <a:cubicBezTo>
                          <a:pt x="3331" y="18766"/>
                          <a:pt x="471" y="16135"/>
                          <a:pt x="357" y="12703"/>
                        </a:cubicBezTo>
                        <a:lnTo>
                          <a:pt x="13" y="6868"/>
                        </a:lnTo>
                        <a:cubicBezTo>
                          <a:pt x="-215" y="3321"/>
                          <a:pt x="2530" y="232"/>
                          <a:pt x="6077" y="4"/>
                        </a:cubicBezTo>
                        <a:cubicBezTo>
                          <a:pt x="9624" y="-111"/>
                          <a:pt x="12713" y="2521"/>
                          <a:pt x="12941" y="6067"/>
                        </a:cubicBezTo>
                        <a:lnTo>
                          <a:pt x="13285" y="11902"/>
                        </a:lnTo>
                        <a:cubicBezTo>
                          <a:pt x="13513" y="15449"/>
                          <a:pt x="10768" y="18538"/>
                          <a:pt x="7221" y="18766"/>
                        </a:cubicBezTo>
                        <a:cubicBezTo>
                          <a:pt x="6992" y="18766"/>
                          <a:pt x="6878" y="18766"/>
                          <a:pt x="6763" y="1876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48" name="Полилиния: фигура 2147">
                    <a:extLst>
                      <a:ext uri="{FF2B5EF4-FFF2-40B4-BE49-F238E27FC236}">
                        <a16:creationId xmlns:a16="http://schemas.microsoft.com/office/drawing/2014/main" id="{58DEBB4E-D8B6-4104-2713-A75D101A28DD}"/>
                      </a:ext>
                    </a:extLst>
                  </p:cNvPr>
                  <p:cNvSpPr/>
                  <p:nvPr/>
                </p:nvSpPr>
                <p:spPr>
                  <a:xfrm>
                    <a:off x="3196520" y="6962022"/>
                    <a:ext cx="14098" cy="33992"/>
                  </a:xfrm>
                  <a:custGeom>
                    <a:avLst/>
                    <a:gdLst>
                      <a:gd name="connsiteX0" fmla="*/ 7564 w 14098"/>
                      <a:gd name="connsiteY0" fmla="*/ 33992 h 33992"/>
                      <a:gd name="connsiteX1" fmla="*/ 1157 w 14098"/>
                      <a:gd name="connsiteY1" fmla="*/ 27929 h 33992"/>
                      <a:gd name="connsiteX2" fmla="*/ 13 w 14098"/>
                      <a:gd name="connsiteY2" fmla="*/ 6878 h 33992"/>
                      <a:gd name="connsiteX3" fmla="*/ 6077 w 14098"/>
                      <a:gd name="connsiteY3" fmla="*/ 13 h 33992"/>
                      <a:gd name="connsiteX4" fmla="*/ 12941 w 14098"/>
                      <a:gd name="connsiteY4" fmla="*/ 6077 h 33992"/>
                      <a:gd name="connsiteX5" fmla="*/ 14085 w 14098"/>
                      <a:gd name="connsiteY5" fmla="*/ 27128 h 33992"/>
                      <a:gd name="connsiteX6" fmla="*/ 8022 w 14098"/>
                      <a:gd name="connsiteY6" fmla="*/ 33992 h 33992"/>
                      <a:gd name="connsiteX7" fmla="*/ 7564 w 14098"/>
                      <a:gd name="connsiteY7" fmla="*/ 33992 h 339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098" h="33992">
                        <a:moveTo>
                          <a:pt x="7564" y="33992"/>
                        </a:moveTo>
                        <a:cubicBezTo>
                          <a:pt x="4132" y="33992"/>
                          <a:pt x="1272" y="31361"/>
                          <a:pt x="1157" y="27929"/>
                        </a:cubicBezTo>
                        <a:lnTo>
                          <a:pt x="13" y="6878"/>
                        </a:lnTo>
                        <a:cubicBezTo>
                          <a:pt x="-215" y="3331"/>
                          <a:pt x="2530" y="242"/>
                          <a:pt x="6077" y="13"/>
                        </a:cubicBezTo>
                        <a:cubicBezTo>
                          <a:pt x="9624" y="-215"/>
                          <a:pt x="12713" y="2530"/>
                          <a:pt x="12941" y="6077"/>
                        </a:cubicBezTo>
                        <a:lnTo>
                          <a:pt x="14085" y="27128"/>
                        </a:lnTo>
                        <a:cubicBezTo>
                          <a:pt x="14314" y="30674"/>
                          <a:pt x="11568" y="33763"/>
                          <a:pt x="8022" y="33992"/>
                        </a:cubicBezTo>
                        <a:cubicBezTo>
                          <a:pt x="7793" y="33992"/>
                          <a:pt x="7679" y="33992"/>
                          <a:pt x="7564" y="3399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49" name="Полилиния: фигура 2148">
                    <a:extLst>
                      <a:ext uri="{FF2B5EF4-FFF2-40B4-BE49-F238E27FC236}">
                        <a16:creationId xmlns:a16="http://schemas.microsoft.com/office/drawing/2014/main" id="{097F2850-A805-A42C-C8D9-A09E71667C1E}"/>
                      </a:ext>
                    </a:extLst>
                  </p:cNvPr>
                  <p:cNvSpPr/>
                  <p:nvPr/>
                </p:nvSpPr>
                <p:spPr>
                  <a:xfrm>
                    <a:off x="3192630" y="6891213"/>
                    <a:ext cx="15814" cy="64986"/>
                  </a:xfrm>
                  <a:custGeom>
                    <a:avLst/>
                    <a:gdLst>
                      <a:gd name="connsiteX0" fmla="*/ 9280 w 15814"/>
                      <a:gd name="connsiteY0" fmla="*/ 64987 h 64986"/>
                      <a:gd name="connsiteX1" fmla="*/ 2874 w 15814"/>
                      <a:gd name="connsiteY1" fmla="*/ 58923 h 64986"/>
                      <a:gd name="connsiteX2" fmla="*/ 13 w 15814"/>
                      <a:gd name="connsiteY2" fmla="*/ 6868 h 64986"/>
                      <a:gd name="connsiteX3" fmla="*/ 6077 w 15814"/>
                      <a:gd name="connsiteY3" fmla="*/ 4 h 64986"/>
                      <a:gd name="connsiteX4" fmla="*/ 12941 w 15814"/>
                      <a:gd name="connsiteY4" fmla="*/ 6067 h 64986"/>
                      <a:gd name="connsiteX5" fmla="*/ 15802 w 15814"/>
                      <a:gd name="connsiteY5" fmla="*/ 58122 h 64986"/>
                      <a:gd name="connsiteX6" fmla="*/ 9738 w 15814"/>
                      <a:gd name="connsiteY6" fmla="*/ 64987 h 64986"/>
                      <a:gd name="connsiteX7" fmla="*/ 9280 w 15814"/>
                      <a:gd name="connsiteY7" fmla="*/ 64987 h 649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814" h="64986">
                        <a:moveTo>
                          <a:pt x="9280" y="64987"/>
                        </a:moveTo>
                        <a:cubicBezTo>
                          <a:pt x="5848" y="64987"/>
                          <a:pt x="2988" y="62355"/>
                          <a:pt x="2874" y="58923"/>
                        </a:cubicBezTo>
                        <a:lnTo>
                          <a:pt x="13" y="6868"/>
                        </a:lnTo>
                        <a:cubicBezTo>
                          <a:pt x="-215" y="3321"/>
                          <a:pt x="2530" y="232"/>
                          <a:pt x="6077" y="4"/>
                        </a:cubicBezTo>
                        <a:cubicBezTo>
                          <a:pt x="9624" y="-111"/>
                          <a:pt x="12713" y="2521"/>
                          <a:pt x="12941" y="6067"/>
                        </a:cubicBezTo>
                        <a:lnTo>
                          <a:pt x="15802" y="58122"/>
                        </a:lnTo>
                        <a:cubicBezTo>
                          <a:pt x="16030" y="61669"/>
                          <a:pt x="13285" y="64758"/>
                          <a:pt x="9738" y="64987"/>
                        </a:cubicBezTo>
                        <a:cubicBezTo>
                          <a:pt x="9509" y="64987"/>
                          <a:pt x="9395" y="64987"/>
                          <a:pt x="9280" y="6498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150" name="Рисунок 32">
                  <a:extLst>
                    <a:ext uri="{FF2B5EF4-FFF2-40B4-BE49-F238E27FC236}">
                      <a16:creationId xmlns:a16="http://schemas.microsoft.com/office/drawing/2014/main" id="{2B2E88A9-2371-F522-B1F6-CF9A355D2E71}"/>
                    </a:ext>
                  </a:extLst>
                </p:cNvPr>
                <p:cNvGrpSpPr/>
                <p:nvPr/>
              </p:nvGrpSpPr>
              <p:grpSpPr>
                <a:xfrm>
                  <a:off x="3905387" y="6891204"/>
                  <a:ext cx="18102" cy="104810"/>
                  <a:chOff x="3905387" y="6891204"/>
                  <a:chExt cx="18102" cy="104810"/>
                </a:xfrm>
                <a:solidFill>
                  <a:srgbClr val="000000"/>
                </a:solidFill>
              </p:grpSpPr>
              <p:sp>
                <p:nvSpPr>
                  <p:cNvPr id="2151" name="Полилиния: фигура 2150">
                    <a:extLst>
                      <a:ext uri="{FF2B5EF4-FFF2-40B4-BE49-F238E27FC236}">
                        <a16:creationId xmlns:a16="http://schemas.microsoft.com/office/drawing/2014/main" id="{8CE71ABA-E006-0AD5-2960-D61D77912EF4}"/>
                      </a:ext>
                    </a:extLst>
                  </p:cNvPr>
                  <p:cNvSpPr/>
                  <p:nvPr/>
                </p:nvSpPr>
                <p:spPr>
                  <a:xfrm>
                    <a:off x="3905387" y="6974721"/>
                    <a:ext cx="13412" cy="21293"/>
                  </a:xfrm>
                  <a:custGeom>
                    <a:avLst/>
                    <a:gdLst>
                      <a:gd name="connsiteX0" fmla="*/ 6420 w 13412"/>
                      <a:gd name="connsiteY0" fmla="*/ 21293 h 21293"/>
                      <a:gd name="connsiteX1" fmla="*/ 6077 w 13412"/>
                      <a:gd name="connsiteY1" fmla="*/ 21293 h 21293"/>
                      <a:gd name="connsiteX2" fmla="*/ 13 w 13412"/>
                      <a:gd name="connsiteY2" fmla="*/ 14429 h 21293"/>
                      <a:gd name="connsiteX3" fmla="*/ 471 w 13412"/>
                      <a:gd name="connsiteY3" fmla="*/ 6077 h 21293"/>
                      <a:gd name="connsiteX4" fmla="*/ 7335 w 13412"/>
                      <a:gd name="connsiteY4" fmla="*/ 13 h 21293"/>
                      <a:gd name="connsiteX5" fmla="*/ 13399 w 13412"/>
                      <a:gd name="connsiteY5" fmla="*/ 6878 h 21293"/>
                      <a:gd name="connsiteX6" fmla="*/ 12941 w 13412"/>
                      <a:gd name="connsiteY6" fmla="*/ 15229 h 21293"/>
                      <a:gd name="connsiteX7" fmla="*/ 6420 w 13412"/>
                      <a:gd name="connsiteY7" fmla="*/ 21293 h 212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412" h="21293">
                        <a:moveTo>
                          <a:pt x="6420" y="21293"/>
                        </a:moveTo>
                        <a:cubicBezTo>
                          <a:pt x="6306" y="21293"/>
                          <a:pt x="6191" y="21293"/>
                          <a:pt x="6077" y="21293"/>
                        </a:cubicBezTo>
                        <a:cubicBezTo>
                          <a:pt x="2530" y="21064"/>
                          <a:pt x="-215" y="18090"/>
                          <a:pt x="13" y="14429"/>
                        </a:cubicBezTo>
                        <a:lnTo>
                          <a:pt x="471" y="6077"/>
                        </a:lnTo>
                        <a:cubicBezTo>
                          <a:pt x="700" y="2530"/>
                          <a:pt x="3674" y="-215"/>
                          <a:pt x="7335" y="13"/>
                        </a:cubicBezTo>
                        <a:cubicBezTo>
                          <a:pt x="10882" y="242"/>
                          <a:pt x="13628" y="3217"/>
                          <a:pt x="13399" y="6878"/>
                        </a:cubicBezTo>
                        <a:lnTo>
                          <a:pt x="12941" y="15229"/>
                        </a:lnTo>
                        <a:cubicBezTo>
                          <a:pt x="12712" y="18547"/>
                          <a:pt x="9852" y="21293"/>
                          <a:pt x="6420" y="2129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52" name="Полилиния: фигура 2151">
                    <a:extLst>
                      <a:ext uri="{FF2B5EF4-FFF2-40B4-BE49-F238E27FC236}">
                        <a16:creationId xmlns:a16="http://schemas.microsoft.com/office/drawing/2014/main" id="{7B79EAD8-C6B0-0274-499F-0AA56148B91E}"/>
                      </a:ext>
                    </a:extLst>
                  </p:cNvPr>
                  <p:cNvSpPr/>
                  <p:nvPr/>
                </p:nvSpPr>
                <p:spPr>
                  <a:xfrm>
                    <a:off x="3907675" y="6891204"/>
                    <a:ext cx="15814" cy="64996"/>
                  </a:xfrm>
                  <a:custGeom>
                    <a:avLst/>
                    <a:gdLst>
                      <a:gd name="connsiteX0" fmla="*/ 6420 w 15814"/>
                      <a:gd name="connsiteY0" fmla="*/ 64997 h 64996"/>
                      <a:gd name="connsiteX1" fmla="*/ 6077 w 15814"/>
                      <a:gd name="connsiteY1" fmla="*/ 64997 h 64996"/>
                      <a:gd name="connsiteX2" fmla="*/ 13 w 15814"/>
                      <a:gd name="connsiteY2" fmla="*/ 58132 h 64996"/>
                      <a:gd name="connsiteX3" fmla="*/ 2874 w 15814"/>
                      <a:gd name="connsiteY3" fmla="*/ 6077 h 64996"/>
                      <a:gd name="connsiteX4" fmla="*/ 9738 w 15814"/>
                      <a:gd name="connsiteY4" fmla="*/ 13 h 64996"/>
                      <a:gd name="connsiteX5" fmla="*/ 15802 w 15814"/>
                      <a:gd name="connsiteY5" fmla="*/ 6878 h 64996"/>
                      <a:gd name="connsiteX6" fmla="*/ 12941 w 15814"/>
                      <a:gd name="connsiteY6" fmla="*/ 58933 h 64996"/>
                      <a:gd name="connsiteX7" fmla="*/ 6420 w 15814"/>
                      <a:gd name="connsiteY7" fmla="*/ 64997 h 64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5814" h="64996">
                        <a:moveTo>
                          <a:pt x="6420" y="64997"/>
                        </a:moveTo>
                        <a:cubicBezTo>
                          <a:pt x="6306" y="64997"/>
                          <a:pt x="6191" y="64997"/>
                          <a:pt x="6077" y="64997"/>
                        </a:cubicBezTo>
                        <a:cubicBezTo>
                          <a:pt x="2530" y="64768"/>
                          <a:pt x="-215" y="61793"/>
                          <a:pt x="13" y="58132"/>
                        </a:cubicBezTo>
                        <a:lnTo>
                          <a:pt x="2874" y="6077"/>
                        </a:lnTo>
                        <a:cubicBezTo>
                          <a:pt x="3102" y="2530"/>
                          <a:pt x="6077" y="-215"/>
                          <a:pt x="9738" y="13"/>
                        </a:cubicBezTo>
                        <a:cubicBezTo>
                          <a:pt x="13285" y="242"/>
                          <a:pt x="16030" y="3217"/>
                          <a:pt x="15802" y="6878"/>
                        </a:cubicBezTo>
                        <a:lnTo>
                          <a:pt x="12941" y="58933"/>
                        </a:lnTo>
                        <a:cubicBezTo>
                          <a:pt x="12712" y="62251"/>
                          <a:pt x="9852" y="64997"/>
                          <a:pt x="6420" y="6499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153" name="Рисунок 32">
                  <a:extLst>
                    <a:ext uri="{FF2B5EF4-FFF2-40B4-BE49-F238E27FC236}">
                      <a16:creationId xmlns:a16="http://schemas.microsoft.com/office/drawing/2014/main" id="{81AE2519-7168-7B51-676C-71A0E8D9E17B}"/>
                    </a:ext>
                  </a:extLst>
                </p:cNvPr>
                <p:cNvGrpSpPr/>
                <p:nvPr/>
              </p:nvGrpSpPr>
              <p:grpSpPr>
                <a:xfrm>
                  <a:off x="3255453" y="7980144"/>
                  <a:ext cx="243700" cy="89008"/>
                  <a:chOff x="3255453" y="7980144"/>
                  <a:chExt cx="243700" cy="89008"/>
                </a:xfrm>
                <a:solidFill>
                  <a:srgbClr val="000000"/>
                </a:solidFill>
              </p:grpSpPr>
              <p:sp>
                <p:nvSpPr>
                  <p:cNvPr id="2154" name="Полилиния: фигура 2153">
                    <a:extLst>
                      <a:ext uri="{FF2B5EF4-FFF2-40B4-BE49-F238E27FC236}">
                        <a16:creationId xmlns:a16="http://schemas.microsoft.com/office/drawing/2014/main" id="{A588A498-9AE4-2B26-0BE0-33F98D0E9FD4}"/>
                      </a:ext>
                    </a:extLst>
                  </p:cNvPr>
                  <p:cNvSpPr/>
                  <p:nvPr/>
                </p:nvSpPr>
                <p:spPr>
                  <a:xfrm>
                    <a:off x="3444881" y="8052877"/>
                    <a:ext cx="54272" cy="16275"/>
                  </a:xfrm>
                  <a:custGeom>
                    <a:avLst/>
                    <a:gdLst>
                      <a:gd name="connsiteX0" fmla="*/ 47852 w 54272"/>
                      <a:gd name="connsiteY0" fmla="*/ 16276 h 16275"/>
                      <a:gd name="connsiteX1" fmla="*/ 47509 w 54272"/>
                      <a:gd name="connsiteY1" fmla="*/ 16276 h 16275"/>
                      <a:gd name="connsiteX2" fmla="*/ 5865 w 54272"/>
                      <a:gd name="connsiteY2" fmla="*/ 12958 h 16275"/>
                      <a:gd name="connsiteX3" fmla="*/ 30 w 54272"/>
                      <a:gd name="connsiteY3" fmla="*/ 5865 h 16275"/>
                      <a:gd name="connsiteX4" fmla="*/ 7123 w 54272"/>
                      <a:gd name="connsiteY4" fmla="*/ 30 h 16275"/>
                      <a:gd name="connsiteX5" fmla="*/ 48196 w 54272"/>
                      <a:gd name="connsiteY5" fmla="*/ 3234 h 16275"/>
                      <a:gd name="connsiteX6" fmla="*/ 54259 w 54272"/>
                      <a:gd name="connsiteY6" fmla="*/ 10098 h 16275"/>
                      <a:gd name="connsiteX7" fmla="*/ 47852 w 54272"/>
                      <a:gd name="connsiteY7" fmla="*/ 16276 h 16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4272" h="16275">
                        <a:moveTo>
                          <a:pt x="47852" y="16276"/>
                        </a:moveTo>
                        <a:cubicBezTo>
                          <a:pt x="47738" y="16276"/>
                          <a:pt x="47624" y="16276"/>
                          <a:pt x="47509" y="16276"/>
                        </a:cubicBezTo>
                        <a:cubicBezTo>
                          <a:pt x="33437" y="15475"/>
                          <a:pt x="19479" y="14331"/>
                          <a:pt x="5865" y="12958"/>
                        </a:cubicBezTo>
                        <a:cubicBezTo>
                          <a:pt x="2318" y="12615"/>
                          <a:pt x="-313" y="9412"/>
                          <a:pt x="30" y="5865"/>
                        </a:cubicBezTo>
                        <a:cubicBezTo>
                          <a:pt x="373" y="2318"/>
                          <a:pt x="3577" y="-313"/>
                          <a:pt x="7123" y="30"/>
                        </a:cubicBezTo>
                        <a:cubicBezTo>
                          <a:pt x="20509" y="1403"/>
                          <a:pt x="34238" y="2433"/>
                          <a:pt x="48196" y="3234"/>
                        </a:cubicBezTo>
                        <a:cubicBezTo>
                          <a:pt x="51742" y="3462"/>
                          <a:pt x="54488" y="6551"/>
                          <a:pt x="54259" y="10098"/>
                        </a:cubicBezTo>
                        <a:cubicBezTo>
                          <a:pt x="54145" y="13645"/>
                          <a:pt x="51285" y="16276"/>
                          <a:pt x="47852" y="162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55" name="Полилиния: фигура 2154">
                    <a:extLst>
                      <a:ext uri="{FF2B5EF4-FFF2-40B4-BE49-F238E27FC236}">
                        <a16:creationId xmlns:a16="http://schemas.microsoft.com/office/drawing/2014/main" id="{147D9DCE-FCAD-4549-DF77-EAF5295724BE}"/>
                      </a:ext>
                    </a:extLst>
                  </p:cNvPr>
                  <p:cNvSpPr/>
                  <p:nvPr/>
                </p:nvSpPr>
                <p:spPr>
                  <a:xfrm>
                    <a:off x="3372331" y="8042222"/>
                    <a:ext cx="24730" cy="15261"/>
                  </a:xfrm>
                  <a:custGeom>
                    <a:avLst/>
                    <a:gdLst>
                      <a:gd name="connsiteX0" fmla="*/ 18122 w 24730"/>
                      <a:gd name="connsiteY0" fmla="*/ 15262 h 15261"/>
                      <a:gd name="connsiteX1" fmla="*/ 16978 w 24730"/>
                      <a:gd name="connsiteY1" fmla="*/ 15147 h 15261"/>
                      <a:gd name="connsiteX2" fmla="*/ 5194 w 24730"/>
                      <a:gd name="connsiteY2" fmla="*/ 12859 h 15261"/>
                      <a:gd name="connsiteX3" fmla="*/ 160 w 24730"/>
                      <a:gd name="connsiteY3" fmla="*/ 5194 h 15261"/>
                      <a:gd name="connsiteX4" fmla="*/ 7825 w 24730"/>
                      <a:gd name="connsiteY4" fmla="*/ 160 h 15261"/>
                      <a:gd name="connsiteX5" fmla="*/ 19380 w 24730"/>
                      <a:gd name="connsiteY5" fmla="*/ 2334 h 15261"/>
                      <a:gd name="connsiteX6" fmla="*/ 24643 w 24730"/>
                      <a:gd name="connsiteY6" fmla="*/ 9885 h 15261"/>
                      <a:gd name="connsiteX7" fmla="*/ 18122 w 24730"/>
                      <a:gd name="connsiteY7" fmla="*/ 15262 h 152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730" h="15261">
                        <a:moveTo>
                          <a:pt x="18122" y="15262"/>
                        </a:moveTo>
                        <a:cubicBezTo>
                          <a:pt x="17779" y="15262"/>
                          <a:pt x="17321" y="15262"/>
                          <a:pt x="16978" y="15147"/>
                        </a:cubicBezTo>
                        <a:cubicBezTo>
                          <a:pt x="12974" y="14461"/>
                          <a:pt x="9084" y="13660"/>
                          <a:pt x="5194" y="12859"/>
                        </a:cubicBezTo>
                        <a:cubicBezTo>
                          <a:pt x="1647" y="12173"/>
                          <a:pt x="-641" y="8740"/>
                          <a:pt x="160" y="5194"/>
                        </a:cubicBezTo>
                        <a:cubicBezTo>
                          <a:pt x="846" y="1647"/>
                          <a:pt x="4279" y="-641"/>
                          <a:pt x="7825" y="160"/>
                        </a:cubicBezTo>
                        <a:cubicBezTo>
                          <a:pt x="11601" y="961"/>
                          <a:pt x="15491" y="1647"/>
                          <a:pt x="19380" y="2334"/>
                        </a:cubicBezTo>
                        <a:cubicBezTo>
                          <a:pt x="22927" y="3020"/>
                          <a:pt x="25215" y="6338"/>
                          <a:pt x="24643" y="9885"/>
                        </a:cubicBezTo>
                        <a:cubicBezTo>
                          <a:pt x="23842" y="12973"/>
                          <a:pt x="21096" y="15262"/>
                          <a:pt x="18122" y="152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56" name="Полилиния: фигура 2155">
                    <a:extLst>
                      <a:ext uri="{FF2B5EF4-FFF2-40B4-BE49-F238E27FC236}">
                        <a16:creationId xmlns:a16="http://schemas.microsoft.com/office/drawing/2014/main" id="{09D0B932-A30D-2261-5452-013518CB85C0}"/>
                      </a:ext>
                    </a:extLst>
                  </p:cNvPr>
                  <p:cNvSpPr/>
                  <p:nvPr/>
                </p:nvSpPr>
                <p:spPr>
                  <a:xfrm>
                    <a:off x="3255453" y="7980144"/>
                    <a:ext cx="98950" cy="67957"/>
                  </a:xfrm>
                  <a:custGeom>
                    <a:avLst/>
                    <a:gdLst>
                      <a:gd name="connsiteX0" fmla="*/ 92441 w 98950"/>
                      <a:gd name="connsiteY0" fmla="*/ 67958 h 67957"/>
                      <a:gd name="connsiteX1" fmla="*/ 90725 w 98950"/>
                      <a:gd name="connsiteY1" fmla="*/ 67729 h 67957"/>
                      <a:gd name="connsiteX2" fmla="*/ 0 w 98950"/>
                      <a:gd name="connsiteY2" fmla="*/ 6521 h 67957"/>
                      <a:gd name="connsiteX3" fmla="*/ 6521 w 98950"/>
                      <a:gd name="connsiteY3" fmla="*/ 0 h 67957"/>
                      <a:gd name="connsiteX4" fmla="*/ 13042 w 98950"/>
                      <a:gd name="connsiteY4" fmla="*/ 6521 h 67957"/>
                      <a:gd name="connsiteX5" fmla="*/ 94157 w 98950"/>
                      <a:gd name="connsiteY5" fmla="*/ 55144 h 67957"/>
                      <a:gd name="connsiteX6" fmla="*/ 98733 w 98950"/>
                      <a:gd name="connsiteY6" fmla="*/ 63038 h 67957"/>
                      <a:gd name="connsiteX7" fmla="*/ 92441 w 98950"/>
                      <a:gd name="connsiteY7" fmla="*/ 67958 h 67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98950" h="67957">
                        <a:moveTo>
                          <a:pt x="92441" y="67958"/>
                        </a:moveTo>
                        <a:cubicBezTo>
                          <a:pt x="91869" y="67958"/>
                          <a:pt x="91297" y="67843"/>
                          <a:pt x="90725" y="67729"/>
                        </a:cubicBezTo>
                        <a:cubicBezTo>
                          <a:pt x="49309" y="56746"/>
                          <a:pt x="0" y="37182"/>
                          <a:pt x="0" y="6521"/>
                        </a:cubicBezTo>
                        <a:cubicBezTo>
                          <a:pt x="0" y="2975"/>
                          <a:pt x="2860" y="0"/>
                          <a:pt x="6521" y="0"/>
                        </a:cubicBezTo>
                        <a:cubicBezTo>
                          <a:pt x="10068" y="0"/>
                          <a:pt x="13042" y="2860"/>
                          <a:pt x="13042" y="6521"/>
                        </a:cubicBezTo>
                        <a:cubicBezTo>
                          <a:pt x="13042" y="23568"/>
                          <a:pt x="43360" y="41759"/>
                          <a:pt x="94157" y="55144"/>
                        </a:cubicBezTo>
                        <a:cubicBezTo>
                          <a:pt x="97589" y="56059"/>
                          <a:pt x="99649" y="59606"/>
                          <a:pt x="98733" y="63038"/>
                        </a:cubicBezTo>
                        <a:cubicBezTo>
                          <a:pt x="97933" y="66013"/>
                          <a:pt x="95301" y="67958"/>
                          <a:pt x="92441" y="6795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2157" name="Полилиния: фигура 2156">
                  <a:extLst>
                    <a:ext uri="{FF2B5EF4-FFF2-40B4-BE49-F238E27FC236}">
                      <a16:creationId xmlns:a16="http://schemas.microsoft.com/office/drawing/2014/main" id="{8E8B5A59-38D6-AED3-44B9-6ECB0339DF42}"/>
                    </a:ext>
                  </a:extLst>
                </p:cNvPr>
                <p:cNvSpPr/>
                <p:nvPr/>
              </p:nvSpPr>
              <p:spPr>
                <a:xfrm>
                  <a:off x="3300987" y="7113510"/>
                  <a:ext cx="49423" cy="49423"/>
                </a:xfrm>
                <a:custGeom>
                  <a:avLst/>
                  <a:gdLst>
                    <a:gd name="connsiteX0" fmla="*/ 24712 w 49423"/>
                    <a:gd name="connsiteY0" fmla="*/ 49424 h 49423"/>
                    <a:gd name="connsiteX1" fmla="*/ 0 w 49423"/>
                    <a:gd name="connsiteY1" fmla="*/ 24712 h 49423"/>
                    <a:gd name="connsiteX2" fmla="*/ 24712 w 49423"/>
                    <a:gd name="connsiteY2" fmla="*/ 0 h 49423"/>
                    <a:gd name="connsiteX3" fmla="*/ 49424 w 49423"/>
                    <a:gd name="connsiteY3" fmla="*/ 24712 h 49423"/>
                    <a:gd name="connsiteX4" fmla="*/ 24712 w 49423"/>
                    <a:gd name="connsiteY4" fmla="*/ 49424 h 49423"/>
                    <a:gd name="connsiteX5" fmla="*/ 24712 w 49423"/>
                    <a:gd name="connsiteY5" fmla="*/ 12928 h 49423"/>
                    <a:gd name="connsiteX6" fmla="*/ 12928 w 49423"/>
                    <a:gd name="connsiteY6" fmla="*/ 24712 h 49423"/>
                    <a:gd name="connsiteX7" fmla="*/ 24712 w 49423"/>
                    <a:gd name="connsiteY7" fmla="*/ 36496 h 49423"/>
                    <a:gd name="connsiteX8" fmla="*/ 36496 w 49423"/>
                    <a:gd name="connsiteY8" fmla="*/ 24712 h 49423"/>
                    <a:gd name="connsiteX9" fmla="*/ 24712 w 49423"/>
                    <a:gd name="connsiteY9" fmla="*/ 12928 h 494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9423" h="49423">
                      <a:moveTo>
                        <a:pt x="24712" y="49424"/>
                      </a:moveTo>
                      <a:cubicBezTo>
                        <a:pt x="11097" y="49424"/>
                        <a:pt x="0" y="38326"/>
                        <a:pt x="0" y="24712"/>
                      </a:cubicBezTo>
                      <a:cubicBezTo>
                        <a:pt x="0" y="11098"/>
                        <a:pt x="11097" y="0"/>
                        <a:pt x="24712" y="0"/>
                      </a:cubicBezTo>
                      <a:cubicBezTo>
                        <a:pt x="38326" y="0"/>
                        <a:pt x="49424" y="11098"/>
                        <a:pt x="49424" y="24712"/>
                      </a:cubicBezTo>
                      <a:cubicBezTo>
                        <a:pt x="49424" y="38326"/>
                        <a:pt x="38326" y="49424"/>
                        <a:pt x="24712" y="49424"/>
                      </a:cubicBezTo>
                      <a:close/>
                      <a:moveTo>
                        <a:pt x="24712" y="12928"/>
                      </a:moveTo>
                      <a:cubicBezTo>
                        <a:pt x="18191" y="12928"/>
                        <a:pt x="12928" y="18191"/>
                        <a:pt x="12928" y="24712"/>
                      </a:cubicBezTo>
                      <a:cubicBezTo>
                        <a:pt x="12928" y="31233"/>
                        <a:pt x="18191" y="36496"/>
                        <a:pt x="24712" y="36496"/>
                      </a:cubicBezTo>
                      <a:cubicBezTo>
                        <a:pt x="31233" y="36496"/>
                        <a:pt x="36496" y="31233"/>
                        <a:pt x="36496" y="24712"/>
                      </a:cubicBezTo>
                      <a:cubicBezTo>
                        <a:pt x="36381" y="18191"/>
                        <a:pt x="31119" y="12928"/>
                        <a:pt x="24712" y="129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58" name="Полилиния: фигура 2157">
                  <a:extLst>
                    <a:ext uri="{FF2B5EF4-FFF2-40B4-BE49-F238E27FC236}">
                      <a16:creationId xmlns:a16="http://schemas.microsoft.com/office/drawing/2014/main" id="{EEAA347B-1244-4CBD-0107-F672DF73FE0C}"/>
                    </a:ext>
                  </a:extLst>
                </p:cNvPr>
                <p:cNvSpPr/>
                <p:nvPr/>
              </p:nvSpPr>
              <p:spPr>
                <a:xfrm>
                  <a:off x="3340801" y="7124036"/>
                  <a:ext cx="39356" cy="39356"/>
                </a:xfrm>
                <a:custGeom>
                  <a:avLst/>
                  <a:gdLst>
                    <a:gd name="connsiteX0" fmla="*/ 19678 w 39356"/>
                    <a:gd name="connsiteY0" fmla="*/ 39356 h 39356"/>
                    <a:gd name="connsiteX1" fmla="*/ 0 w 39356"/>
                    <a:gd name="connsiteY1" fmla="*/ 19678 h 39356"/>
                    <a:gd name="connsiteX2" fmla="*/ 19678 w 39356"/>
                    <a:gd name="connsiteY2" fmla="*/ 0 h 39356"/>
                    <a:gd name="connsiteX3" fmla="*/ 39356 w 39356"/>
                    <a:gd name="connsiteY3" fmla="*/ 19678 h 39356"/>
                    <a:gd name="connsiteX4" fmla="*/ 19678 w 39356"/>
                    <a:gd name="connsiteY4" fmla="*/ 39356 h 39356"/>
                    <a:gd name="connsiteX5" fmla="*/ 19678 w 39356"/>
                    <a:gd name="connsiteY5" fmla="*/ 12928 h 39356"/>
                    <a:gd name="connsiteX6" fmla="*/ 12928 w 39356"/>
                    <a:gd name="connsiteY6" fmla="*/ 19678 h 39356"/>
                    <a:gd name="connsiteX7" fmla="*/ 19678 w 39356"/>
                    <a:gd name="connsiteY7" fmla="*/ 26428 h 39356"/>
                    <a:gd name="connsiteX8" fmla="*/ 26428 w 39356"/>
                    <a:gd name="connsiteY8" fmla="*/ 19678 h 39356"/>
                    <a:gd name="connsiteX9" fmla="*/ 19678 w 39356"/>
                    <a:gd name="connsiteY9" fmla="*/ 12928 h 39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9356" h="39356">
                      <a:moveTo>
                        <a:pt x="19678" y="39356"/>
                      </a:moveTo>
                      <a:cubicBezTo>
                        <a:pt x="8809" y="39356"/>
                        <a:pt x="0" y="30547"/>
                        <a:pt x="0" y="19678"/>
                      </a:cubicBezTo>
                      <a:cubicBezTo>
                        <a:pt x="0" y="8809"/>
                        <a:pt x="8809" y="0"/>
                        <a:pt x="19678" y="0"/>
                      </a:cubicBezTo>
                      <a:cubicBezTo>
                        <a:pt x="30547" y="0"/>
                        <a:pt x="39356" y="8809"/>
                        <a:pt x="39356" y="19678"/>
                      </a:cubicBezTo>
                      <a:cubicBezTo>
                        <a:pt x="39356" y="30547"/>
                        <a:pt x="30547" y="39356"/>
                        <a:pt x="19678" y="39356"/>
                      </a:cubicBezTo>
                      <a:close/>
                      <a:moveTo>
                        <a:pt x="19678" y="12928"/>
                      </a:moveTo>
                      <a:cubicBezTo>
                        <a:pt x="16017" y="12928"/>
                        <a:pt x="12928" y="15903"/>
                        <a:pt x="12928" y="19678"/>
                      </a:cubicBezTo>
                      <a:cubicBezTo>
                        <a:pt x="12928" y="23339"/>
                        <a:pt x="15903" y="26428"/>
                        <a:pt x="19678" y="26428"/>
                      </a:cubicBezTo>
                      <a:cubicBezTo>
                        <a:pt x="23453" y="26428"/>
                        <a:pt x="26428" y="23453"/>
                        <a:pt x="26428" y="19678"/>
                      </a:cubicBezTo>
                      <a:cubicBezTo>
                        <a:pt x="26428" y="16017"/>
                        <a:pt x="23453" y="12928"/>
                        <a:pt x="19678" y="129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59" name="Полилиния: фигура 2158">
                  <a:extLst>
                    <a:ext uri="{FF2B5EF4-FFF2-40B4-BE49-F238E27FC236}">
                      <a16:creationId xmlns:a16="http://schemas.microsoft.com/office/drawing/2014/main" id="{E18817BF-E3BD-6E5A-66D3-169F26439631}"/>
                    </a:ext>
                  </a:extLst>
                </p:cNvPr>
                <p:cNvSpPr/>
                <p:nvPr/>
              </p:nvSpPr>
              <p:spPr>
                <a:xfrm>
                  <a:off x="3233944" y="7099552"/>
                  <a:ext cx="42559" cy="42559"/>
                </a:xfrm>
                <a:custGeom>
                  <a:avLst/>
                  <a:gdLst>
                    <a:gd name="connsiteX0" fmla="*/ 21280 w 42559"/>
                    <a:gd name="connsiteY0" fmla="*/ 42559 h 42559"/>
                    <a:gd name="connsiteX1" fmla="*/ 0 w 42559"/>
                    <a:gd name="connsiteY1" fmla="*/ 21280 h 42559"/>
                    <a:gd name="connsiteX2" fmla="*/ 21280 w 42559"/>
                    <a:gd name="connsiteY2" fmla="*/ 0 h 42559"/>
                    <a:gd name="connsiteX3" fmla="*/ 42559 w 42559"/>
                    <a:gd name="connsiteY3" fmla="*/ 21280 h 42559"/>
                    <a:gd name="connsiteX4" fmla="*/ 21280 w 42559"/>
                    <a:gd name="connsiteY4" fmla="*/ 42559 h 42559"/>
                    <a:gd name="connsiteX5" fmla="*/ 21280 w 42559"/>
                    <a:gd name="connsiteY5" fmla="*/ 13042 h 42559"/>
                    <a:gd name="connsiteX6" fmla="*/ 13042 w 42559"/>
                    <a:gd name="connsiteY6" fmla="*/ 21280 h 42559"/>
                    <a:gd name="connsiteX7" fmla="*/ 21280 w 42559"/>
                    <a:gd name="connsiteY7" fmla="*/ 29517 h 42559"/>
                    <a:gd name="connsiteX8" fmla="*/ 29517 w 42559"/>
                    <a:gd name="connsiteY8" fmla="*/ 21280 h 42559"/>
                    <a:gd name="connsiteX9" fmla="*/ 21280 w 42559"/>
                    <a:gd name="connsiteY9" fmla="*/ 13042 h 42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2559" h="42559">
                      <a:moveTo>
                        <a:pt x="21280" y="42559"/>
                      </a:moveTo>
                      <a:cubicBezTo>
                        <a:pt x="9610" y="42559"/>
                        <a:pt x="0" y="33064"/>
                        <a:pt x="0" y="21280"/>
                      </a:cubicBezTo>
                      <a:cubicBezTo>
                        <a:pt x="0" y="9610"/>
                        <a:pt x="9496" y="0"/>
                        <a:pt x="21280" y="0"/>
                      </a:cubicBezTo>
                      <a:cubicBezTo>
                        <a:pt x="32949" y="0"/>
                        <a:pt x="42559" y="9496"/>
                        <a:pt x="42559" y="21280"/>
                      </a:cubicBezTo>
                      <a:cubicBezTo>
                        <a:pt x="42559" y="33064"/>
                        <a:pt x="32949" y="42559"/>
                        <a:pt x="21280" y="42559"/>
                      </a:cubicBezTo>
                      <a:close/>
                      <a:moveTo>
                        <a:pt x="21280" y="13042"/>
                      </a:moveTo>
                      <a:cubicBezTo>
                        <a:pt x="16703" y="13042"/>
                        <a:pt x="13042" y="16703"/>
                        <a:pt x="13042" y="21280"/>
                      </a:cubicBezTo>
                      <a:cubicBezTo>
                        <a:pt x="13042" y="25856"/>
                        <a:pt x="16703" y="29517"/>
                        <a:pt x="21280" y="29517"/>
                      </a:cubicBezTo>
                      <a:cubicBezTo>
                        <a:pt x="25856" y="29517"/>
                        <a:pt x="29517" y="25856"/>
                        <a:pt x="29517" y="21280"/>
                      </a:cubicBezTo>
                      <a:cubicBezTo>
                        <a:pt x="29517" y="16703"/>
                        <a:pt x="25856" y="13042"/>
                        <a:pt x="21280" y="1304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60" name="Полилиния: фигура 2159">
                  <a:extLst>
                    <a:ext uri="{FF2B5EF4-FFF2-40B4-BE49-F238E27FC236}">
                      <a16:creationId xmlns:a16="http://schemas.microsoft.com/office/drawing/2014/main" id="{1FF61E3D-5E30-4C26-170B-5B365B0CC739}"/>
                    </a:ext>
                  </a:extLst>
                </p:cNvPr>
                <p:cNvSpPr/>
                <p:nvPr/>
              </p:nvSpPr>
              <p:spPr>
                <a:xfrm>
                  <a:off x="3765594" y="7120146"/>
                  <a:ext cx="37754" cy="37754"/>
                </a:xfrm>
                <a:custGeom>
                  <a:avLst/>
                  <a:gdLst>
                    <a:gd name="connsiteX0" fmla="*/ 18877 w 37754"/>
                    <a:gd name="connsiteY0" fmla="*/ 37754 h 37754"/>
                    <a:gd name="connsiteX1" fmla="*/ 0 w 37754"/>
                    <a:gd name="connsiteY1" fmla="*/ 18877 h 37754"/>
                    <a:gd name="connsiteX2" fmla="*/ 18877 w 37754"/>
                    <a:gd name="connsiteY2" fmla="*/ 0 h 37754"/>
                    <a:gd name="connsiteX3" fmla="*/ 37754 w 37754"/>
                    <a:gd name="connsiteY3" fmla="*/ 18877 h 37754"/>
                    <a:gd name="connsiteX4" fmla="*/ 18877 w 37754"/>
                    <a:gd name="connsiteY4" fmla="*/ 37754 h 37754"/>
                    <a:gd name="connsiteX5" fmla="*/ 18877 w 37754"/>
                    <a:gd name="connsiteY5" fmla="*/ 12928 h 37754"/>
                    <a:gd name="connsiteX6" fmla="*/ 12928 w 37754"/>
                    <a:gd name="connsiteY6" fmla="*/ 18877 h 37754"/>
                    <a:gd name="connsiteX7" fmla="*/ 18877 w 37754"/>
                    <a:gd name="connsiteY7" fmla="*/ 24826 h 37754"/>
                    <a:gd name="connsiteX8" fmla="*/ 24826 w 37754"/>
                    <a:gd name="connsiteY8" fmla="*/ 18877 h 37754"/>
                    <a:gd name="connsiteX9" fmla="*/ 18877 w 37754"/>
                    <a:gd name="connsiteY9" fmla="*/ 12928 h 37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754" h="37754">
                      <a:moveTo>
                        <a:pt x="18877" y="37754"/>
                      </a:moveTo>
                      <a:cubicBezTo>
                        <a:pt x="8466" y="37754"/>
                        <a:pt x="0" y="29288"/>
                        <a:pt x="0" y="18877"/>
                      </a:cubicBezTo>
                      <a:cubicBezTo>
                        <a:pt x="0" y="8466"/>
                        <a:pt x="8466" y="0"/>
                        <a:pt x="18877" y="0"/>
                      </a:cubicBezTo>
                      <a:cubicBezTo>
                        <a:pt x="29288" y="0"/>
                        <a:pt x="37754" y="8466"/>
                        <a:pt x="37754" y="18877"/>
                      </a:cubicBezTo>
                      <a:cubicBezTo>
                        <a:pt x="37754" y="29288"/>
                        <a:pt x="29288" y="37754"/>
                        <a:pt x="18877" y="37754"/>
                      </a:cubicBezTo>
                      <a:close/>
                      <a:moveTo>
                        <a:pt x="18877" y="12928"/>
                      </a:moveTo>
                      <a:cubicBezTo>
                        <a:pt x="15559" y="12928"/>
                        <a:pt x="12928" y="15559"/>
                        <a:pt x="12928" y="18877"/>
                      </a:cubicBezTo>
                      <a:cubicBezTo>
                        <a:pt x="12928" y="22195"/>
                        <a:pt x="15559" y="24826"/>
                        <a:pt x="18877" y="24826"/>
                      </a:cubicBezTo>
                      <a:cubicBezTo>
                        <a:pt x="22195" y="24826"/>
                        <a:pt x="24826" y="22195"/>
                        <a:pt x="24826" y="18877"/>
                      </a:cubicBezTo>
                      <a:cubicBezTo>
                        <a:pt x="24712" y="15559"/>
                        <a:pt x="22081" y="12928"/>
                        <a:pt x="18877" y="129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61" name="Полилиния: фигура 2160">
                  <a:extLst>
                    <a:ext uri="{FF2B5EF4-FFF2-40B4-BE49-F238E27FC236}">
                      <a16:creationId xmlns:a16="http://schemas.microsoft.com/office/drawing/2014/main" id="{2E338754-F13F-1083-D8E4-78CFC244025E}"/>
                    </a:ext>
                  </a:extLst>
                </p:cNvPr>
                <p:cNvSpPr/>
                <p:nvPr/>
              </p:nvSpPr>
              <p:spPr>
                <a:xfrm>
                  <a:off x="3696721" y="7003107"/>
                  <a:ext cx="41415" cy="41415"/>
                </a:xfrm>
                <a:custGeom>
                  <a:avLst/>
                  <a:gdLst>
                    <a:gd name="connsiteX0" fmla="*/ 20708 w 41415"/>
                    <a:gd name="connsiteY0" fmla="*/ 41415 h 41415"/>
                    <a:gd name="connsiteX1" fmla="*/ 0 w 41415"/>
                    <a:gd name="connsiteY1" fmla="*/ 20708 h 41415"/>
                    <a:gd name="connsiteX2" fmla="*/ 20708 w 41415"/>
                    <a:gd name="connsiteY2" fmla="*/ 0 h 41415"/>
                    <a:gd name="connsiteX3" fmla="*/ 41415 w 41415"/>
                    <a:gd name="connsiteY3" fmla="*/ 20708 h 41415"/>
                    <a:gd name="connsiteX4" fmla="*/ 20708 w 41415"/>
                    <a:gd name="connsiteY4" fmla="*/ 41415 h 41415"/>
                    <a:gd name="connsiteX5" fmla="*/ 20708 w 41415"/>
                    <a:gd name="connsiteY5" fmla="*/ 13042 h 41415"/>
                    <a:gd name="connsiteX6" fmla="*/ 13042 w 41415"/>
                    <a:gd name="connsiteY6" fmla="*/ 20708 h 41415"/>
                    <a:gd name="connsiteX7" fmla="*/ 20708 w 41415"/>
                    <a:gd name="connsiteY7" fmla="*/ 28373 h 41415"/>
                    <a:gd name="connsiteX8" fmla="*/ 28373 w 41415"/>
                    <a:gd name="connsiteY8" fmla="*/ 20708 h 41415"/>
                    <a:gd name="connsiteX9" fmla="*/ 20708 w 41415"/>
                    <a:gd name="connsiteY9" fmla="*/ 13042 h 41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1415" h="41415">
                      <a:moveTo>
                        <a:pt x="20708" y="41415"/>
                      </a:moveTo>
                      <a:cubicBezTo>
                        <a:pt x="9267" y="41415"/>
                        <a:pt x="0" y="32148"/>
                        <a:pt x="0" y="20708"/>
                      </a:cubicBezTo>
                      <a:cubicBezTo>
                        <a:pt x="0" y="9267"/>
                        <a:pt x="9267" y="0"/>
                        <a:pt x="20708" y="0"/>
                      </a:cubicBezTo>
                      <a:cubicBezTo>
                        <a:pt x="32148" y="0"/>
                        <a:pt x="41415" y="9267"/>
                        <a:pt x="41415" y="20708"/>
                      </a:cubicBezTo>
                      <a:cubicBezTo>
                        <a:pt x="41415" y="32148"/>
                        <a:pt x="32034" y="41415"/>
                        <a:pt x="20708" y="41415"/>
                      </a:cubicBezTo>
                      <a:close/>
                      <a:moveTo>
                        <a:pt x="20708" y="13042"/>
                      </a:moveTo>
                      <a:cubicBezTo>
                        <a:pt x="16475" y="13042"/>
                        <a:pt x="13042" y="16475"/>
                        <a:pt x="13042" y="20708"/>
                      </a:cubicBezTo>
                      <a:cubicBezTo>
                        <a:pt x="13042" y="24941"/>
                        <a:pt x="16475" y="28373"/>
                        <a:pt x="20708" y="28373"/>
                      </a:cubicBezTo>
                      <a:cubicBezTo>
                        <a:pt x="24941" y="28373"/>
                        <a:pt x="28373" y="24941"/>
                        <a:pt x="28373" y="20708"/>
                      </a:cubicBezTo>
                      <a:cubicBezTo>
                        <a:pt x="28373" y="16475"/>
                        <a:pt x="24941" y="13042"/>
                        <a:pt x="20708" y="1304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62" name="Полилиния: фигура 2161">
                  <a:extLst>
                    <a:ext uri="{FF2B5EF4-FFF2-40B4-BE49-F238E27FC236}">
                      <a16:creationId xmlns:a16="http://schemas.microsoft.com/office/drawing/2014/main" id="{0D7C0BD7-B7F1-BA56-2196-042919260DF7}"/>
                    </a:ext>
                  </a:extLst>
                </p:cNvPr>
                <p:cNvSpPr/>
                <p:nvPr/>
              </p:nvSpPr>
              <p:spPr>
                <a:xfrm>
                  <a:off x="3728183" y="7003222"/>
                  <a:ext cx="49882" cy="49881"/>
                </a:xfrm>
                <a:custGeom>
                  <a:avLst/>
                  <a:gdLst>
                    <a:gd name="connsiteX0" fmla="*/ 24941 w 49882"/>
                    <a:gd name="connsiteY0" fmla="*/ 49881 h 49881"/>
                    <a:gd name="connsiteX1" fmla="*/ 0 w 49882"/>
                    <a:gd name="connsiteY1" fmla="*/ 24941 h 49881"/>
                    <a:gd name="connsiteX2" fmla="*/ 24941 w 49882"/>
                    <a:gd name="connsiteY2" fmla="*/ 0 h 49881"/>
                    <a:gd name="connsiteX3" fmla="*/ 49882 w 49882"/>
                    <a:gd name="connsiteY3" fmla="*/ 24941 h 49881"/>
                    <a:gd name="connsiteX4" fmla="*/ 24941 w 49882"/>
                    <a:gd name="connsiteY4" fmla="*/ 49881 h 49881"/>
                    <a:gd name="connsiteX5" fmla="*/ 24941 w 49882"/>
                    <a:gd name="connsiteY5" fmla="*/ 12814 h 49881"/>
                    <a:gd name="connsiteX6" fmla="*/ 12928 w 49882"/>
                    <a:gd name="connsiteY6" fmla="*/ 24826 h 49881"/>
                    <a:gd name="connsiteX7" fmla="*/ 24941 w 49882"/>
                    <a:gd name="connsiteY7" fmla="*/ 36839 h 49881"/>
                    <a:gd name="connsiteX8" fmla="*/ 36954 w 49882"/>
                    <a:gd name="connsiteY8" fmla="*/ 24826 h 49881"/>
                    <a:gd name="connsiteX9" fmla="*/ 24941 w 49882"/>
                    <a:gd name="connsiteY9" fmla="*/ 12814 h 49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9882" h="49881">
                      <a:moveTo>
                        <a:pt x="24941" y="49881"/>
                      </a:moveTo>
                      <a:cubicBezTo>
                        <a:pt x="11212" y="49881"/>
                        <a:pt x="0" y="38670"/>
                        <a:pt x="0" y="24941"/>
                      </a:cubicBezTo>
                      <a:cubicBezTo>
                        <a:pt x="0" y="11212"/>
                        <a:pt x="11212" y="0"/>
                        <a:pt x="24941" y="0"/>
                      </a:cubicBezTo>
                      <a:cubicBezTo>
                        <a:pt x="38670" y="0"/>
                        <a:pt x="49882" y="11212"/>
                        <a:pt x="49882" y="24941"/>
                      </a:cubicBezTo>
                      <a:cubicBezTo>
                        <a:pt x="49996" y="38670"/>
                        <a:pt x="38784" y="49881"/>
                        <a:pt x="24941" y="49881"/>
                      </a:cubicBezTo>
                      <a:close/>
                      <a:moveTo>
                        <a:pt x="24941" y="12814"/>
                      </a:moveTo>
                      <a:cubicBezTo>
                        <a:pt x="18305" y="12814"/>
                        <a:pt x="12928" y="18191"/>
                        <a:pt x="12928" y="24826"/>
                      </a:cubicBezTo>
                      <a:cubicBezTo>
                        <a:pt x="12928" y="31462"/>
                        <a:pt x="18305" y="36839"/>
                        <a:pt x="24941" y="36839"/>
                      </a:cubicBezTo>
                      <a:cubicBezTo>
                        <a:pt x="31576" y="36839"/>
                        <a:pt x="36954" y="31462"/>
                        <a:pt x="36954" y="24826"/>
                      </a:cubicBezTo>
                      <a:cubicBezTo>
                        <a:pt x="37068" y="18191"/>
                        <a:pt x="31576" y="12814"/>
                        <a:pt x="24941" y="1281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2163" name="Рисунок 32">
                  <a:extLst>
                    <a:ext uri="{FF2B5EF4-FFF2-40B4-BE49-F238E27FC236}">
                      <a16:creationId xmlns:a16="http://schemas.microsoft.com/office/drawing/2014/main" id="{6E9D1CBD-1859-2442-EAE0-15C1804106EE}"/>
                    </a:ext>
                  </a:extLst>
                </p:cNvPr>
                <p:cNvGrpSpPr/>
                <p:nvPr/>
              </p:nvGrpSpPr>
              <p:grpSpPr>
                <a:xfrm>
                  <a:off x="3202139" y="7009514"/>
                  <a:ext cx="710125" cy="152847"/>
                  <a:chOff x="3202139" y="7009514"/>
                  <a:chExt cx="710125" cy="152847"/>
                </a:xfrm>
                <a:solidFill>
                  <a:srgbClr val="000000"/>
                </a:solidFill>
              </p:grpSpPr>
              <p:sp>
                <p:nvSpPr>
                  <p:cNvPr id="2164" name="Полилиния: фигура 2163">
                    <a:extLst>
                      <a:ext uri="{FF2B5EF4-FFF2-40B4-BE49-F238E27FC236}">
                        <a16:creationId xmlns:a16="http://schemas.microsoft.com/office/drawing/2014/main" id="{8687CFBC-AD3A-093E-FF53-99B9936B339E}"/>
                      </a:ext>
                    </a:extLst>
                  </p:cNvPr>
                  <p:cNvSpPr/>
                  <p:nvPr/>
                </p:nvSpPr>
                <p:spPr>
                  <a:xfrm>
                    <a:off x="3368548" y="7134934"/>
                    <a:ext cx="408113" cy="27427"/>
                  </a:xfrm>
                  <a:custGeom>
                    <a:avLst/>
                    <a:gdLst>
                      <a:gd name="connsiteX0" fmla="*/ 188597 w 408113"/>
                      <a:gd name="connsiteY0" fmla="*/ 27427 h 27427"/>
                      <a:gd name="connsiteX1" fmla="*/ 5660 w 408113"/>
                      <a:gd name="connsiteY1" fmla="*/ 17131 h 27427"/>
                      <a:gd name="connsiteX2" fmla="*/ 54 w 408113"/>
                      <a:gd name="connsiteY2" fmla="*/ 9923 h 27427"/>
                      <a:gd name="connsiteX3" fmla="*/ 7261 w 408113"/>
                      <a:gd name="connsiteY3" fmla="*/ 4317 h 27427"/>
                      <a:gd name="connsiteX4" fmla="*/ 188597 w 408113"/>
                      <a:gd name="connsiteY4" fmla="*/ 14614 h 27427"/>
                      <a:gd name="connsiteX5" fmla="*/ 400593 w 408113"/>
                      <a:gd name="connsiteY5" fmla="*/ 84 h 27427"/>
                      <a:gd name="connsiteX6" fmla="*/ 408030 w 408113"/>
                      <a:gd name="connsiteY6" fmla="*/ 5461 h 27427"/>
                      <a:gd name="connsiteX7" fmla="*/ 402653 w 408113"/>
                      <a:gd name="connsiteY7" fmla="*/ 12898 h 27427"/>
                      <a:gd name="connsiteX8" fmla="*/ 188597 w 408113"/>
                      <a:gd name="connsiteY8" fmla="*/ 27427 h 274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08113" h="27427">
                        <a:moveTo>
                          <a:pt x="188597" y="27427"/>
                        </a:moveTo>
                        <a:cubicBezTo>
                          <a:pt x="123842" y="27427"/>
                          <a:pt x="60575" y="23881"/>
                          <a:pt x="5660" y="17131"/>
                        </a:cubicBezTo>
                        <a:cubicBezTo>
                          <a:pt x="2113" y="16673"/>
                          <a:pt x="-404" y="13470"/>
                          <a:pt x="54" y="9923"/>
                        </a:cubicBezTo>
                        <a:cubicBezTo>
                          <a:pt x="511" y="6377"/>
                          <a:pt x="3715" y="3860"/>
                          <a:pt x="7261" y="4317"/>
                        </a:cubicBezTo>
                        <a:cubicBezTo>
                          <a:pt x="61719" y="11067"/>
                          <a:pt x="124414" y="14614"/>
                          <a:pt x="188597" y="14614"/>
                        </a:cubicBezTo>
                        <a:cubicBezTo>
                          <a:pt x="266165" y="14614"/>
                          <a:pt x="339500" y="9580"/>
                          <a:pt x="400593" y="84"/>
                        </a:cubicBezTo>
                        <a:cubicBezTo>
                          <a:pt x="404140" y="-488"/>
                          <a:pt x="407458" y="1915"/>
                          <a:pt x="408030" y="5461"/>
                        </a:cubicBezTo>
                        <a:cubicBezTo>
                          <a:pt x="408602" y="9008"/>
                          <a:pt x="406199" y="12326"/>
                          <a:pt x="402653" y="12898"/>
                        </a:cubicBezTo>
                        <a:cubicBezTo>
                          <a:pt x="340873" y="22394"/>
                          <a:pt x="266851" y="27427"/>
                          <a:pt x="188597" y="2742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65" name="Полилиния: фигура 2164">
                    <a:extLst>
                      <a:ext uri="{FF2B5EF4-FFF2-40B4-BE49-F238E27FC236}">
                        <a16:creationId xmlns:a16="http://schemas.microsoft.com/office/drawing/2014/main" id="{6D5BF568-CBC9-550C-F07C-FEA19E4A7D42}"/>
                      </a:ext>
                    </a:extLst>
                  </p:cNvPr>
                  <p:cNvSpPr/>
                  <p:nvPr/>
                </p:nvSpPr>
                <p:spPr>
                  <a:xfrm>
                    <a:off x="3766997" y="7024532"/>
                    <a:ext cx="145266" cy="118495"/>
                  </a:xfrm>
                  <a:custGeom>
                    <a:avLst/>
                    <a:gdLst>
                      <a:gd name="connsiteX0" fmla="*/ 30745 w 145266"/>
                      <a:gd name="connsiteY0" fmla="*/ 118496 h 118495"/>
                      <a:gd name="connsiteX1" fmla="*/ 24339 w 145266"/>
                      <a:gd name="connsiteY1" fmla="*/ 113233 h 118495"/>
                      <a:gd name="connsiteX2" fmla="*/ 29487 w 145266"/>
                      <a:gd name="connsiteY2" fmla="*/ 105682 h 118495"/>
                      <a:gd name="connsiteX3" fmla="*/ 132225 w 145266"/>
                      <a:gd name="connsiteY3" fmla="*/ 61406 h 118495"/>
                      <a:gd name="connsiteX4" fmla="*/ 5461 w 145266"/>
                      <a:gd name="connsiteY4" fmla="*/ 12898 h 118495"/>
                      <a:gd name="connsiteX5" fmla="*/ 84 w 145266"/>
                      <a:gd name="connsiteY5" fmla="*/ 5461 h 118495"/>
                      <a:gd name="connsiteX6" fmla="*/ 7521 w 145266"/>
                      <a:gd name="connsiteY6" fmla="*/ 84 h 118495"/>
                      <a:gd name="connsiteX7" fmla="*/ 145267 w 145266"/>
                      <a:gd name="connsiteY7" fmla="*/ 61292 h 118495"/>
                      <a:gd name="connsiteX8" fmla="*/ 32004 w 145266"/>
                      <a:gd name="connsiteY8" fmla="*/ 118267 h 118495"/>
                      <a:gd name="connsiteX9" fmla="*/ 30745 w 145266"/>
                      <a:gd name="connsiteY9" fmla="*/ 118496 h 1184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5266" h="118495">
                        <a:moveTo>
                          <a:pt x="30745" y="118496"/>
                        </a:moveTo>
                        <a:cubicBezTo>
                          <a:pt x="27656" y="118496"/>
                          <a:pt x="25025" y="116322"/>
                          <a:pt x="24339" y="113233"/>
                        </a:cubicBezTo>
                        <a:cubicBezTo>
                          <a:pt x="23652" y="109686"/>
                          <a:pt x="25940" y="106368"/>
                          <a:pt x="29487" y="105682"/>
                        </a:cubicBezTo>
                        <a:cubicBezTo>
                          <a:pt x="105339" y="91152"/>
                          <a:pt x="132225" y="72733"/>
                          <a:pt x="132225" y="61406"/>
                        </a:cubicBezTo>
                        <a:cubicBezTo>
                          <a:pt x="132225" y="48364"/>
                          <a:pt x="99046" y="27885"/>
                          <a:pt x="5461" y="12898"/>
                        </a:cubicBezTo>
                        <a:cubicBezTo>
                          <a:pt x="1915" y="12326"/>
                          <a:pt x="-488" y="9008"/>
                          <a:pt x="84" y="5461"/>
                        </a:cubicBezTo>
                        <a:cubicBezTo>
                          <a:pt x="656" y="1915"/>
                          <a:pt x="3974" y="-488"/>
                          <a:pt x="7521" y="84"/>
                        </a:cubicBezTo>
                        <a:cubicBezTo>
                          <a:pt x="70330" y="10038"/>
                          <a:pt x="145267" y="28800"/>
                          <a:pt x="145267" y="61292"/>
                        </a:cubicBezTo>
                        <a:cubicBezTo>
                          <a:pt x="145267" y="84745"/>
                          <a:pt x="107169" y="103851"/>
                          <a:pt x="32004" y="118267"/>
                        </a:cubicBezTo>
                        <a:cubicBezTo>
                          <a:pt x="31546" y="118496"/>
                          <a:pt x="31089" y="118496"/>
                          <a:pt x="30745" y="11849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66" name="Полилиния: фигура 2165">
                    <a:extLst>
                      <a:ext uri="{FF2B5EF4-FFF2-40B4-BE49-F238E27FC236}">
                        <a16:creationId xmlns:a16="http://schemas.microsoft.com/office/drawing/2014/main" id="{EF69D1F2-A445-CD2D-2D68-0BC42C562650}"/>
                      </a:ext>
                    </a:extLst>
                  </p:cNvPr>
                  <p:cNvSpPr/>
                  <p:nvPr/>
                </p:nvSpPr>
                <p:spPr>
                  <a:xfrm>
                    <a:off x="3202139" y="7009514"/>
                    <a:ext cx="506167" cy="111775"/>
                  </a:xfrm>
                  <a:custGeom>
                    <a:avLst/>
                    <a:gdLst>
                      <a:gd name="connsiteX0" fmla="*/ 37526 w 506167"/>
                      <a:gd name="connsiteY0" fmla="*/ 111776 h 111775"/>
                      <a:gd name="connsiteX1" fmla="*/ 34894 w 506167"/>
                      <a:gd name="connsiteY1" fmla="*/ 111204 h 111775"/>
                      <a:gd name="connsiteX2" fmla="*/ 0 w 506167"/>
                      <a:gd name="connsiteY2" fmla="*/ 76424 h 111775"/>
                      <a:gd name="connsiteX3" fmla="*/ 107314 w 506167"/>
                      <a:gd name="connsiteY3" fmla="*/ 20593 h 111775"/>
                      <a:gd name="connsiteX4" fmla="*/ 355005 w 506167"/>
                      <a:gd name="connsiteY4" fmla="*/ 0 h 111775"/>
                      <a:gd name="connsiteX5" fmla="*/ 500303 w 506167"/>
                      <a:gd name="connsiteY5" fmla="*/ 6292 h 111775"/>
                      <a:gd name="connsiteX6" fmla="*/ 506137 w 506167"/>
                      <a:gd name="connsiteY6" fmla="*/ 13386 h 111775"/>
                      <a:gd name="connsiteX7" fmla="*/ 499044 w 506167"/>
                      <a:gd name="connsiteY7" fmla="*/ 19220 h 111775"/>
                      <a:gd name="connsiteX8" fmla="*/ 354891 w 506167"/>
                      <a:gd name="connsiteY8" fmla="*/ 12928 h 111775"/>
                      <a:gd name="connsiteX9" fmla="*/ 109716 w 506167"/>
                      <a:gd name="connsiteY9" fmla="*/ 33292 h 111775"/>
                      <a:gd name="connsiteX10" fmla="*/ 12814 w 506167"/>
                      <a:gd name="connsiteY10" fmla="*/ 76424 h 111775"/>
                      <a:gd name="connsiteX11" fmla="*/ 40043 w 506167"/>
                      <a:gd name="connsiteY11" fmla="*/ 99420 h 111775"/>
                      <a:gd name="connsiteX12" fmla="*/ 43360 w 506167"/>
                      <a:gd name="connsiteY12" fmla="*/ 108000 h 111775"/>
                      <a:gd name="connsiteX13" fmla="*/ 37526 w 506167"/>
                      <a:gd name="connsiteY13" fmla="*/ 111776 h 111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06167" h="111775">
                        <a:moveTo>
                          <a:pt x="37526" y="111776"/>
                        </a:moveTo>
                        <a:cubicBezTo>
                          <a:pt x="36610" y="111776"/>
                          <a:pt x="35809" y="111547"/>
                          <a:pt x="34894" y="111204"/>
                        </a:cubicBezTo>
                        <a:cubicBezTo>
                          <a:pt x="11670" y="101021"/>
                          <a:pt x="0" y="89238"/>
                          <a:pt x="0" y="76424"/>
                        </a:cubicBezTo>
                        <a:cubicBezTo>
                          <a:pt x="0" y="53657"/>
                          <a:pt x="36153" y="34894"/>
                          <a:pt x="107314" y="20593"/>
                        </a:cubicBezTo>
                        <a:cubicBezTo>
                          <a:pt x="173556" y="7322"/>
                          <a:pt x="261535" y="0"/>
                          <a:pt x="355005" y="0"/>
                        </a:cubicBezTo>
                        <a:cubicBezTo>
                          <a:pt x="405688" y="0"/>
                          <a:pt x="454540" y="2174"/>
                          <a:pt x="500303" y="6292"/>
                        </a:cubicBezTo>
                        <a:cubicBezTo>
                          <a:pt x="503849" y="6636"/>
                          <a:pt x="506481" y="9725"/>
                          <a:pt x="506137" y="13386"/>
                        </a:cubicBezTo>
                        <a:cubicBezTo>
                          <a:pt x="505794" y="16932"/>
                          <a:pt x="502705" y="19564"/>
                          <a:pt x="499044" y="19220"/>
                        </a:cubicBezTo>
                        <a:cubicBezTo>
                          <a:pt x="453739" y="15102"/>
                          <a:pt x="405230" y="12928"/>
                          <a:pt x="354891" y="12928"/>
                        </a:cubicBezTo>
                        <a:cubicBezTo>
                          <a:pt x="262221" y="12928"/>
                          <a:pt x="175157" y="20136"/>
                          <a:pt x="109716" y="33292"/>
                        </a:cubicBezTo>
                        <a:cubicBezTo>
                          <a:pt x="38326" y="47593"/>
                          <a:pt x="12814" y="64983"/>
                          <a:pt x="12814" y="76424"/>
                        </a:cubicBezTo>
                        <a:cubicBezTo>
                          <a:pt x="12814" y="83403"/>
                          <a:pt x="22767" y="91755"/>
                          <a:pt x="40043" y="99420"/>
                        </a:cubicBezTo>
                        <a:cubicBezTo>
                          <a:pt x="43360" y="100907"/>
                          <a:pt x="44848" y="104683"/>
                          <a:pt x="43360" y="108000"/>
                        </a:cubicBezTo>
                        <a:cubicBezTo>
                          <a:pt x="42445" y="110403"/>
                          <a:pt x="40043" y="111776"/>
                          <a:pt x="37526" y="1117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67" name="Полилиния: фигура 2166">
                    <a:extLst>
                      <a:ext uri="{FF2B5EF4-FFF2-40B4-BE49-F238E27FC236}">
                        <a16:creationId xmlns:a16="http://schemas.microsoft.com/office/drawing/2014/main" id="{732225F9-5DE7-65F4-F0EE-818599C1C898}"/>
                      </a:ext>
                    </a:extLst>
                  </p:cNvPr>
                  <p:cNvSpPr/>
                  <p:nvPr/>
                </p:nvSpPr>
                <p:spPr>
                  <a:xfrm>
                    <a:off x="3265295" y="7119691"/>
                    <a:ext cx="46915" cy="21162"/>
                  </a:xfrm>
                  <a:custGeom>
                    <a:avLst/>
                    <a:gdLst>
                      <a:gd name="connsiteX0" fmla="*/ 40497 w 46915"/>
                      <a:gd name="connsiteY0" fmla="*/ 21162 h 21162"/>
                      <a:gd name="connsiteX1" fmla="*/ 39124 w 46915"/>
                      <a:gd name="connsiteY1" fmla="*/ 21048 h 21162"/>
                      <a:gd name="connsiteX2" fmla="*/ 4688 w 46915"/>
                      <a:gd name="connsiteY2" fmla="*/ 12696 h 21162"/>
                      <a:gd name="connsiteX3" fmla="*/ 226 w 46915"/>
                      <a:gd name="connsiteY3" fmla="*/ 4687 h 21162"/>
                      <a:gd name="connsiteX4" fmla="*/ 8234 w 46915"/>
                      <a:gd name="connsiteY4" fmla="*/ 226 h 21162"/>
                      <a:gd name="connsiteX5" fmla="*/ 41755 w 46915"/>
                      <a:gd name="connsiteY5" fmla="*/ 8349 h 21162"/>
                      <a:gd name="connsiteX6" fmla="*/ 46789 w 46915"/>
                      <a:gd name="connsiteY6" fmla="*/ 16014 h 21162"/>
                      <a:gd name="connsiteX7" fmla="*/ 40497 w 46915"/>
                      <a:gd name="connsiteY7" fmla="*/ 21162 h 211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6915" h="21162">
                        <a:moveTo>
                          <a:pt x="40497" y="21162"/>
                        </a:moveTo>
                        <a:cubicBezTo>
                          <a:pt x="40039" y="21162"/>
                          <a:pt x="39582" y="21162"/>
                          <a:pt x="39124" y="21048"/>
                        </a:cubicBezTo>
                        <a:cubicBezTo>
                          <a:pt x="26654" y="18416"/>
                          <a:pt x="15099" y="15671"/>
                          <a:pt x="4688" y="12696"/>
                        </a:cubicBezTo>
                        <a:cubicBezTo>
                          <a:pt x="1255" y="11666"/>
                          <a:pt x="-690" y="8120"/>
                          <a:pt x="226" y="4687"/>
                        </a:cubicBezTo>
                        <a:cubicBezTo>
                          <a:pt x="1255" y="1255"/>
                          <a:pt x="4802" y="-690"/>
                          <a:pt x="8234" y="226"/>
                        </a:cubicBezTo>
                        <a:cubicBezTo>
                          <a:pt x="18302" y="3086"/>
                          <a:pt x="29514" y="5832"/>
                          <a:pt x="41755" y="8349"/>
                        </a:cubicBezTo>
                        <a:cubicBezTo>
                          <a:pt x="45302" y="9035"/>
                          <a:pt x="47476" y="12467"/>
                          <a:pt x="46789" y="16014"/>
                        </a:cubicBezTo>
                        <a:cubicBezTo>
                          <a:pt x="46217" y="19103"/>
                          <a:pt x="43472" y="21162"/>
                          <a:pt x="40497" y="2116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2168" name="Рисунок 32">
              <a:extLst>
                <a:ext uri="{FF2B5EF4-FFF2-40B4-BE49-F238E27FC236}">
                  <a16:creationId xmlns:a16="http://schemas.microsoft.com/office/drawing/2014/main" id="{3BBCC60E-777E-A36F-71E8-E85D5B7055F4}"/>
                </a:ext>
              </a:extLst>
            </p:cNvPr>
            <p:cNvGrpSpPr/>
            <p:nvPr/>
          </p:nvGrpSpPr>
          <p:grpSpPr>
            <a:xfrm>
              <a:off x="3193787" y="6211172"/>
              <a:ext cx="726828" cy="657164"/>
              <a:chOff x="3193787" y="6211172"/>
              <a:chExt cx="726828" cy="657164"/>
            </a:xfrm>
          </p:grpSpPr>
          <p:sp>
            <p:nvSpPr>
              <p:cNvPr id="2169" name="Полилиния: фигура 2168">
                <a:extLst>
                  <a:ext uri="{FF2B5EF4-FFF2-40B4-BE49-F238E27FC236}">
                    <a16:creationId xmlns:a16="http://schemas.microsoft.com/office/drawing/2014/main" id="{439D7960-348D-0750-4532-B630120DE506}"/>
                  </a:ext>
                </a:extLst>
              </p:cNvPr>
              <p:cNvSpPr/>
              <p:nvPr/>
            </p:nvSpPr>
            <p:spPr>
              <a:xfrm>
                <a:off x="3200309" y="6259232"/>
                <a:ext cx="713671" cy="602696"/>
              </a:xfrm>
              <a:custGeom>
                <a:avLst/>
                <a:gdLst>
                  <a:gd name="connsiteX0" fmla="*/ 713672 w 713671"/>
                  <a:gd name="connsiteY0" fmla="*/ 301348 h 602696"/>
                  <a:gd name="connsiteX1" fmla="*/ 356836 w 713671"/>
                  <a:gd name="connsiteY1" fmla="*/ 602697 h 602696"/>
                  <a:gd name="connsiteX2" fmla="*/ 0 w 713671"/>
                  <a:gd name="connsiteY2" fmla="*/ 301348 h 602696"/>
                  <a:gd name="connsiteX3" fmla="*/ 356836 w 713671"/>
                  <a:gd name="connsiteY3" fmla="*/ 0 h 602696"/>
                  <a:gd name="connsiteX4" fmla="*/ 713672 w 713671"/>
                  <a:gd name="connsiteY4" fmla="*/ 301348 h 6026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671" h="602696">
                    <a:moveTo>
                      <a:pt x="713672" y="301348"/>
                    </a:moveTo>
                    <a:cubicBezTo>
                      <a:pt x="713672" y="467778"/>
                      <a:pt x="553911" y="602697"/>
                      <a:pt x="356836" y="602697"/>
                    </a:cubicBezTo>
                    <a:cubicBezTo>
                      <a:pt x="159761" y="602697"/>
                      <a:pt x="0" y="467779"/>
                      <a:pt x="0" y="301348"/>
                    </a:cubicBezTo>
                    <a:cubicBezTo>
                      <a:pt x="0" y="134918"/>
                      <a:pt x="159761" y="0"/>
                      <a:pt x="356836" y="0"/>
                    </a:cubicBezTo>
                    <a:cubicBezTo>
                      <a:pt x="553911" y="0"/>
                      <a:pt x="713672" y="134918"/>
                      <a:pt x="713672" y="3013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70" name="Полилиния: фигура 2169">
                <a:extLst>
                  <a:ext uri="{FF2B5EF4-FFF2-40B4-BE49-F238E27FC236}">
                    <a16:creationId xmlns:a16="http://schemas.microsoft.com/office/drawing/2014/main" id="{E9CB1DC3-9768-9512-244C-312F1B477299}"/>
                  </a:ext>
                </a:extLst>
              </p:cNvPr>
              <p:cNvSpPr/>
              <p:nvPr/>
            </p:nvSpPr>
            <p:spPr>
              <a:xfrm>
                <a:off x="3193787" y="6554059"/>
                <a:ext cx="726828" cy="314276"/>
              </a:xfrm>
              <a:custGeom>
                <a:avLst/>
                <a:gdLst>
                  <a:gd name="connsiteX0" fmla="*/ 363357 w 726828"/>
                  <a:gd name="connsiteY0" fmla="*/ 314276 h 314276"/>
                  <a:gd name="connsiteX1" fmla="*/ 0 w 726828"/>
                  <a:gd name="connsiteY1" fmla="*/ 6521 h 314276"/>
                  <a:gd name="connsiteX2" fmla="*/ 6521 w 726828"/>
                  <a:gd name="connsiteY2" fmla="*/ 0 h 314276"/>
                  <a:gd name="connsiteX3" fmla="*/ 13042 w 726828"/>
                  <a:gd name="connsiteY3" fmla="*/ 6521 h 314276"/>
                  <a:gd name="connsiteX4" fmla="*/ 363357 w 726828"/>
                  <a:gd name="connsiteY4" fmla="*/ 301348 h 314276"/>
                  <a:gd name="connsiteX5" fmla="*/ 713786 w 726828"/>
                  <a:gd name="connsiteY5" fmla="*/ 6521 h 314276"/>
                  <a:gd name="connsiteX6" fmla="*/ 720308 w 726828"/>
                  <a:gd name="connsiteY6" fmla="*/ 0 h 314276"/>
                  <a:gd name="connsiteX7" fmla="*/ 726829 w 726828"/>
                  <a:gd name="connsiteY7" fmla="*/ 6521 h 314276"/>
                  <a:gd name="connsiteX8" fmla="*/ 363357 w 726828"/>
                  <a:gd name="connsiteY8" fmla="*/ 314276 h 31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6828" h="314276">
                    <a:moveTo>
                      <a:pt x="363357" y="314276"/>
                    </a:moveTo>
                    <a:cubicBezTo>
                      <a:pt x="163030" y="314276"/>
                      <a:pt x="0" y="176187"/>
                      <a:pt x="0" y="6521"/>
                    </a:cubicBezTo>
                    <a:cubicBezTo>
                      <a:pt x="0" y="2975"/>
                      <a:pt x="2860" y="0"/>
                      <a:pt x="6521" y="0"/>
                    </a:cubicBezTo>
                    <a:cubicBezTo>
                      <a:pt x="10068" y="0"/>
                      <a:pt x="13042" y="2860"/>
                      <a:pt x="13042" y="6521"/>
                    </a:cubicBezTo>
                    <a:cubicBezTo>
                      <a:pt x="13042" y="169094"/>
                      <a:pt x="170123" y="301348"/>
                      <a:pt x="363357" y="301348"/>
                    </a:cubicBezTo>
                    <a:cubicBezTo>
                      <a:pt x="556591" y="301348"/>
                      <a:pt x="713786" y="169094"/>
                      <a:pt x="713786" y="6521"/>
                    </a:cubicBezTo>
                    <a:cubicBezTo>
                      <a:pt x="713786" y="2975"/>
                      <a:pt x="716647" y="0"/>
                      <a:pt x="720308" y="0"/>
                    </a:cubicBezTo>
                    <a:cubicBezTo>
                      <a:pt x="723854" y="0"/>
                      <a:pt x="726829" y="2860"/>
                      <a:pt x="726829" y="6521"/>
                    </a:cubicBezTo>
                    <a:cubicBezTo>
                      <a:pt x="726714" y="176301"/>
                      <a:pt x="563799" y="314276"/>
                      <a:pt x="363357" y="31427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4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2171" name="Рисунок 32">
                <a:extLst>
                  <a:ext uri="{FF2B5EF4-FFF2-40B4-BE49-F238E27FC236}">
                    <a16:creationId xmlns:a16="http://schemas.microsoft.com/office/drawing/2014/main" id="{627E8A33-40A4-D04F-000E-555FF8A8DAD2}"/>
                  </a:ext>
                </a:extLst>
              </p:cNvPr>
              <p:cNvGrpSpPr/>
              <p:nvPr/>
            </p:nvGrpSpPr>
            <p:grpSpPr>
              <a:xfrm>
                <a:off x="3268783" y="6211172"/>
                <a:ext cx="556847" cy="571587"/>
                <a:chOff x="3268783" y="6211172"/>
                <a:chExt cx="556847" cy="571587"/>
              </a:xfrm>
            </p:grpSpPr>
            <p:sp>
              <p:nvSpPr>
                <p:cNvPr id="2172" name="Полилиния: фигура 2171">
                  <a:extLst>
                    <a:ext uri="{FF2B5EF4-FFF2-40B4-BE49-F238E27FC236}">
                      <a16:creationId xmlns:a16="http://schemas.microsoft.com/office/drawing/2014/main" id="{DFFEAE8D-9330-0023-6FAE-B6252702FE8D}"/>
                    </a:ext>
                  </a:extLst>
                </p:cNvPr>
                <p:cNvSpPr/>
                <p:nvPr/>
              </p:nvSpPr>
              <p:spPr>
                <a:xfrm>
                  <a:off x="3274798" y="6478635"/>
                  <a:ext cx="546911" cy="292804"/>
                </a:xfrm>
                <a:custGeom>
                  <a:avLst/>
                  <a:gdLst>
                    <a:gd name="connsiteX0" fmla="*/ 113940 w 546911"/>
                    <a:gd name="connsiteY0" fmla="*/ 273921 h 292804"/>
                    <a:gd name="connsiteX1" fmla="*/ 333 w 546911"/>
                    <a:gd name="connsiteY1" fmla="*/ 135717 h 292804"/>
                    <a:gd name="connsiteX2" fmla="*/ 68977 w 546911"/>
                    <a:gd name="connsiteY2" fmla="*/ 22912 h 292804"/>
                    <a:gd name="connsiteX3" fmla="*/ 137164 w 546911"/>
                    <a:gd name="connsiteY3" fmla="*/ 32751 h 292804"/>
                    <a:gd name="connsiteX4" fmla="*/ 198830 w 546911"/>
                    <a:gd name="connsiteY4" fmla="*/ 29433 h 292804"/>
                    <a:gd name="connsiteX5" fmla="*/ 260381 w 546911"/>
                    <a:gd name="connsiteY5" fmla="*/ 45450 h 292804"/>
                    <a:gd name="connsiteX6" fmla="*/ 298478 w 546911"/>
                    <a:gd name="connsiteY6" fmla="*/ 52314 h 292804"/>
                    <a:gd name="connsiteX7" fmla="*/ 372957 w 546911"/>
                    <a:gd name="connsiteY7" fmla="*/ 26344 h 292804"/>
                    <a:gd name="connsiteX8" fmla="*/ 488623 w 546911"/>
                    <a:gd name="connsiteY8" fmla="*/ 14446 h 292804"/>
                    <a:gd name="connsiteX9" fmla="*/ 542051 w 546911"/>
                    <a:gd name="connsiteY9" fmla="*/ 167179 h 292804"/>
                    <a:gd name="connsiteX10" fmla="*/ 420322 w 546911"/>
                    <a:gd name="connsiteY10" fmla="*/ 291196 h 292804"/>
                    <a:gd name="connsiteX11" fmla="*/ 280173 w 546911"/>
                    <a:gd name="connsiteY11" fmla="*/ 255845 h 292804"/>
                    <a:gd name="connsiteX12" fmla="*/ 226631 w 546911"/>
                    <a:gd name="connsiteY12" fmla="*/ 248866 h 292804"/>
                    <a:gd name="connsiteX13" fmla="*/ 113940 w 546911"/>
                    <a:gd name="connsiteY13" fmla="*/ 273921 h 292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546911" h="292804">
                      <a:moveTo>
                        <a:pt x="113940" y="273921"/>
                      </a:moveTo>
                      <a:cubicBezTo>
                        <a:pt x="55249" y="265912"/>
                        <a:pt x="4566" y="205849"/>
                        <a:pt x="333" y="135717"/>
                      </a:cubicBezTo>
                      <a:cubicBezTo>
                        <a:pt x="-3900" y="65700"/>
                        <a:pt x="32939" y="24971"/>
                        <a:pt x="68977" y="22912"/>
                      </a:cubicBezTo>
                      <a:cubicBezTo>
                        <a:pt x="105016" y="20852"/>
                        <a:pt x="123206" y="29318"/>
                        <a:pt x="137164" y="32751"/>
                      </a:cubicBezTo>
                      <a:cubicBezTo>
                        <a:pt x="151122" y="36183"/>
                        <a:pt x="174575" y="37098"/>
                        <a:pt x="198830" y="29433"/>
                      </a:cubicBezTo>
                      <a:cubicBezTo>
                        <a:pt x="223084" y="21882"/>
                        <a:pt x="244249" y="31492"/>
                        <a:pt x="260381" y="45450"/>
                      </a:cubicBezTo>
                      <a:cubicBezTo>
                        <a:pt x="276512" y="59408"/>
                        <a:pt x="282004" y="52314"/>
                        <a:pt x="298478" y="52314"/>
                      </a:cubicBezTo>
                      <a:cubicBezTo>
                        <a:pt x="314953" y="52314"/>
                        <a:pt x="332572" y="51628"/>
                        <a:pt x="372957" y="26344"/>
                      </a:cubicBezTo>
                      <a:cubicBezTo>
                        <a:pt x="413343" y="1174"/>
                        <a:pt x="451212" y="-11868"/>
                        <a:pt x="488623" y="14446"/>
                      </a:cubicBezTo>
                      <a:cubicBezTo>
                        <a:pt x="526034" y="40759"/>
                        <a:pt x="559784" y="93272"/>
                        <a:pt x="542051" y="167179"/>
                      </a:cubicBezTo>
                      <a:cubicBezTo>
                        <a:pt x="524318" y="241086"/>
                        <a:pt x="491712" y="286277"/>
                        <a:pt x="420322" y="291196"/>
                      </a:cubicBezTo>
                      <a:cubicBezTo>
                        <a:pt x="348817" y="296116"/>
                        <a:pt x="305800" y="291196"/>
                        <a:pt x="280173" y="255845"/>
                      </a:cubicBezTo>
                      <a:cubicBezTo>
                        <a:pt x="254546" y="220493"/>
                        <a:pt x="258207" y="225412"/>
                        <a:pt x="226631" y="248866"/>
                      </a:cubicBezTo>
                      <a:cubicBezTo>
                        <a:pt x="195169" y="272319"/>
                        <a:pt x="166338" y="281014"/>
                        <a:pt x="113940" y="273921"/>
                      </a:cubicBezTo>
                      <a:close/>
                    </a:path>
                  </a:pathLst>
                </a:custGeom>
                <a:solidFill>
                  <a:srgbClr val="B5001B"/>
                </a:solidFill>
                <a:ln w="11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73" name="Полилиния: фигура 2172">
                  <a:extLst>
                    <a:ext uri="{FF2B5EF4-FFF2-40B4-BE49-F238E27FC236}">
                      <a16:creationId xmlns:a16="http://schemas.microsoft.com/office/drawing/2014/main" id="{87B2B9A9-40B7-5C75-28CE-3E3540E79382}"/>
                    </a:ext>
                  </a:extLst>
                </p:cNvPr>
                <p:cNvSpPr/>
                <p:nvPr/>
              </p:nvSpPr>
              <p:spPr>
                <a:xfrm>
                  <a:off x="3274912" y="6501275"/>
                  <a:ext cx="545826" cy="270278"/>
                </a:xfrm>
                <a:custGeom>
                  <a:avLst/>
                  <a:gdLst>
                    <a:gd name="connsiteX0" fmla="*/ 542051 w 545826"/>
                    <a:gd name="connsiteY0" fmla="*/ 144539 h 270278"/>
                    <a:gd name="connsiteX1" fmla="*/ 545827 w 545826"/>
                    <a:gd name="connsiteY1" fmla="*/ 122802 h 270278"/>
                    <a:gd name="connsiteX2" fmla="*/ 544111 w 545826"/>
                    <a:gd name="connsiteY2" fmla="*/ 127492 h 270278"/>
                    <a:gd name="connsiteX3" fmla="*/ 365178 w 545826"/>
                    <a:gd name="connsiteY3" fmla="*/ 209065 h 270278"/>
                    <a:gd name="connsiteX4" fmla="*/ 283033 w 545826"/>
                    <a:gd name="connsiteY4" fmla="*/ 34479 h 270278"/>
                    <a:gd name="connsiteX5" fmla="*/ 237270 w 545826"/>
                    <a:gd name="connsiteY5" fmla="*/ 70289 h 270278"/>
                    <a:gd name="connsiteX6" fmla="*/ 237270 w 545826"/>
                    <a:gd name="connsiteY6" fmla="*/ 167192 h 270278"/>
                    <a:gd name="connsiteX7" fmla="*/ 74469 w 545826"/>
                    <a:gd name="connsiteY7" fmla="*/ 162501 h 270278"/>
                    <a:gd name="connsiteX8" fmla="*/ 83965 w 545826"/>
                    <a:gd name="connsiteY8" fmla="*/ 2903 h 270278"/>
                    <a:gd name="connsiteX9" fmla="*/ 82478 w 545826"/>
                    <a:gd name="connsiteY9" fmla="*/ 43 h 270278"/>
                    <a:gd name="connsiteX10" fmla="*/ 68977 w 545826"/>
                    <a:gd name="connsiteY10" fmla="*/ 386 h 270278"/>
                    <a:gd name="connsiteX11" fmla="*/ 333 w 545826"/>
                    <a:gd name="connsiteY11" fmla="*/ 113192 h 270278"/>
                    <a:gd name="connsiteX12" fmla="*/ 113939 w 545826"/>
                    <a:gd name="connsiteY12" fmla="*/ 251395 h 270278"/>
                    <a:gd name="connsiteX13" fmla="*/ 226631 w 545826"/>
                    <a:gd name="connsiteY13" fmla="*/ 226340 h 270278"/>
                    <a:gd name="connsiteX14" fmla="*/ 280173 w 545826"/>
                    <a:gd name="connsiteY14" fmla="*/ 233319 h 270278"/>
                    <a:gd name="connsiteX15" fmla="*/ 420322 w 545826"/>
                    <a:gd name="connsiteY15" fmla="*/ 268671 h 270278"/>
                    <a:gd name="connsiteX16" fmla="*/ 542051 w 545826"/>
                    <a:gd name="connsiteY16" fmla="*/ 144539 h 270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45826" h="270278">
                      <a:moveTo>
                        <a:pt x="542051" y="144539"/>
                      </a:moveTo>
                      <a:cubicBezTo>
                        <a:pt x="543882" y="137103"/>
                        <a:pt x="545140" y="129781"/>
                        <a:pt x="545827" y="122802"/>
                      </a:cubicBezTo>
                      <a:cubicBezTo>
                        <a:pt x="545255" y="123831"/>
                        <a:pt x="544683" y="125319"/>
                        <a:pt x="544111" y="127492"/>
                      </a:cubicBezTo>
                      <a:cubicBezTo>
                        <a:pt x="534157" y="169594"/>
                        <a:pt x="459792" y="246133"/>
                        <a:pt x="365178" y="209065"/>
                      </a:cubicBezTo>
                      <a:cubicBezTo>
                        <a:pt x="270563" y="171882"/>
                        <a:pt x="253745" y="89624"/>
                        <a:pt x="283033" y="34479"/>
                      </a:cubicBezTo>
                      <a:cubicBezTo>
                        <a:pt x="283033" y="34479"/>
                        <a:pt x="257292" y="36310"/>
                        <a:pt x="237270" y="70289"/>
                      </a:cubicBezTo>
                      <a:cubicBezTo>
                        <a:pt x="217249" y="104268"/>
                        <a:pt x="237270" y="167192"/>
                        <a:pt x="237270" y="167192"/>
                      </a:cubicBezTo>
                      <a:cubicBezTo>
                        <a:pt x="237270" y="167192"/>
                        <a:pt x="142427" y="224510"/>
                        <a:pt x="74469" y="162501"/>
                      </a:cubicBezTo>
                      <a:cubicBezTo>
                        <a:pt x="6511" y="100492"/>
                        <a:pt x="24015" y="9081"/>
                        <a:pt x="83965" y="2903"/>
                      </a:cubicBezTo>
                      <a:lnTo>
                        <a:pt x="82478" y="43"/>
                      </a:lnTo>
                      <a:cubicBezTo>
                        <a:pt x="78244" y="-72"/>
                        <a:pt x="73783" y="43"/>
                        <a:pt x="68977" y="386"/>
                      </a:cubicBezTo>
                      <a:cubicBezTo>
                        <a:pt x="32939" y="2445"/>
                        <a:pt x="-3900" y="43174"/>
                        <a:pt x="333" y="113192"/>
                      </a:cubicBezTo>
                      <a:cubicBezTo>
                        <a:pt x="4566" y="183209"/>
                        <a:pt x="55249" y="243387"/>
                        <a:pt x="113939" y="251395"/>
                      </a:cubicBezTo>
                      <a:cubicBezTo>
                        <a:pt x="166338" y="258489"/>
                        <a:pt x="195054" y="249908"/>
                        <a:pt x="226631" y="226340"/>
                      </a:cubicBezTo>
                      <a:cubicBezTo>
                        <a:pt x="258207" y="202887"/>
                        <a:pt x="254660" y="197967"/>
                        <a:pt x="280173" y="233319"/>
                      </a:cubicBezTo>
                      <a:cubicBezTo>
                        <a:pt x="305800" y="268671"/>
                        <a:pt x="348817" y="273590"/>
                        <a:pt x="420322" y="268671"/>
                      </a:cubicBezTo>
                      <a:cubicBezTo>
                        <a:pt x="491712" y="263751"/>
                        <a:pt x="524318" y="218561"/>
                        <a:pt x="542051" y="144539"/>
                      </a:cubicBezTo>
                      <a:close/>
                    </a:path>
                  </a:pathLst>
                </a:custGeom>
                <a:solidFill>
                  <a:srgbClr val="89001B"/>
                </a:solidFill>
                <a:ln w="11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2174" name="Рисунок 32">
                  <a:extLst>
                    <a:ext uri="{FF2B5EF4-FFF2-40B4-BE49-F238E27FC236}">
                      <a16:creationId xmlns:a16="http://schemas.microsoft.com/office/drawing/2014/main" id="{1DE84DF1-4A02-AA31-39B2-557035BEBE1F}"/>
                    </a:ext>
                  </a:extLst>
                </p:cNvPr>
                <p:cNvGrpSpPr/>
                <p:nvPr/>
              </p:nvGrpSpPr>
              <p:grpSpPr>
                <a:xfrm>
                  <a:off x="3268783" y="6211172"/>
                  <a:ext cx="556847" cy="571587"/>
                  <a:chOff x="3268783" y="6211172"/>
                  <a:chExt cx="556847" cy="571587"/>
                </a:xfrm>
                <a:solidFill>
                  <a:srgbClr val="000000"/>
                </a:solidFill>
              </p:grpSpPr>
              <p:sp>
                <p:nvSpPr>
                  <p:cNvPr id="2175" name="Полилиния: фигура 2174">
                    <a:extLst>
                      <a:ext uri="{FF2B5EF4-FFF2-40B4-BE49-F238E27FC236}">
                        <a16:creationId xmlns:a16="http://schemas.microsoft.com/office/drawing/2014/main" id="{26E4A38B-F711-DC7F-A491-6C63C9C7C34A}"/>
                      </a:ext>
                    </a:extLst>
                  </p:cNvPr>
                  <p:cNvSpPr/>
                  <p:nvPr/>
                </p:nvSpPr>
                <p:spPr>
                  <a:xfrm>
                    <a:off x="3369492" y="6515594"/>
                    <a:ext cx="102244" cy="34918"/>
                  </a:xfrm>
                  <a:custGeom>
                    <a:avLst/>
                    <a:gdLst>
                      <a:gd name="connsiteX0" fmla="*/ 60088 w 102244"/>
                      <a:gd name="connsiteY0" fmla="*/ 34919 h 34918"/>
                      <a:gd name="connsiteX1" fmla="*/ 2312 w 102244"/>
                      <a:gd name="connsiteY1" fmla="*/ 11465 h 34918"/>
                      <a:gd name="connsiteX2" fmla="*/ 1512 w 102244"/>
                      <a:gd name="connsiteY2" fmla="*/ 2312 h 34918"/>
                      <a:gd name="connsiteX3" fmla="*/ 10664 w 102244"/>
                      <a:gd name="connsiteY3" fmla="*/ 1512 h 34918"/>
                      <a:gd name="connsiteX4" fmla="*/ 91436 w 102244"/>
                      <a:gd name="connsiteY4" fmla="*/ 10435 h 34918"/>
                      <a:gd name="connsiteX5" fmla="*/ 100588 w 102244"/>
                      <a:gd name="connsiteY5" fmla="*/ 11007 h 34918"/>
                      <a:gd name="connsiteX6" fmla="*/ 100016 w 102244"/>
                      <a:gd name="connsiteY6" fmla="*/ 20160 h 34918"/>
                      <a:gd name="connsiteX7" fmla="*/ 60088 w 102244"/>
                      <a:gd name="connsiteY7" fmla="*/ 34919 h 34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2244" h="34918">
                        <a:moveTo>
                          <a:pt x="60088" y="34919"/>
                        </a:moveTo>
                        <a:cubicBezTo>
                          <a:pt x="41211" y="34919"/>
                          <a:pt x="20732" y="27024"/>
                          <a:pt x="2312" y="11465"/>
                        </a:cubicBezTo>
                        <a:cubicBezTo>
                          <a:pt x="-433" y="9177"/>
                          <a:pt x="-777" y="5058"/>
                          <a:pt x="1512" y="2312"/>
                        </a:cubicBezTo>
                        <a:cubicBezTo>
                          <a:pt x="3800" y="-433"/>
                          <a:pt x="7918" y="-777"/>
                          <a:pt x="10664" y="1512"/>
                        </a:cubicBezTo>
                        <a:cubicBezTo>
                          <a:pt x="38580" y="24851"/>
                          <a:pt x="70957" y="28512"/>
                          <a:pt x="91436" y="10435"/>
                        </a:cubicBezTo>
                        <a:cubicBezTo>
                          <a:pt x="94067" y="8033"/>
                          <a:pt x="98186" y="8262"/>
                          <a:pt x="100588" y="11007"/>
                        </a:cubicBezTo>
                        <a:cubicBezTo>
                          <a:pt x="102991" y="13639"/>
                          <a:pt x="102762" y="17757"/>
                          <a:pt x="100016" y="20160"/>
                        </a:cubicBezTo>
                        <a:cubicBezTo>
                          <a:pt x="88804" y="29999"/>
                          <a:pt x="74961" y="34919"/>
                          <a:pt x="60088" y="3491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76" name="Полилиния: фигура 2175">
                    <a:extLst>
                      <a:ext uri="{FF2B5EF4-FFF2-40B4-BE49-F238E27FC236}">
                        <a16:creationId xmlns:a16="http://schemas.microsoft.com/office/drawing/2014/main" id="{8F9DEF7D-F988-6CC0-B755-9A4070FC4361}"/>
                      </a:ext>
                    </a:extLst>
                  </p:cNvPr>
                  <p:cNvSpPr/>
                  <p:nvPr/>
                </p:nvSpPr>
                <p:spPr>
                  <a:xfrm>
                    <a:off x="3495002" y="6474912"/>
                    <a:ext cx="330628" cy="307846"/>
                  </a:xfrm>
                  <a:custGeom>
                    <a:avLst/>
                    <a:gdLst>
                      <a:gd name="connsiteX0" fmla="*/ 166711 w 330628"/>
                      <a:gd name="connsiteY0" fmla="*/ 307847 h 307846"/>
                      <a:gd name="connsiteX1" fmla="*/ 79075 w 330628"/>
                      <a:gd name="connsiteY1" fmla="*/ 281762 h 307846"/>
                      <a:gd name="connsiteX2" fmla="*/ 1164 w 330628"/>
                      <a:gd name="connsiteY2" fmla="*/ 157745 h 307846"/>
                      <a:gd name="connsiteX3" fmla="*/ 24274 w 330628"/>
                      <a:gd name="connsiteY3" fmla="*/ 76516 h 307846"/>
                      <a:gd name="connsiteX4" fmla="*/ 87999 w 330628"/>
                      <a:gd name="connsiteY4" fmla="*/ 52147 h 307846"/>
                      <a:gd name="connsiteX5" fmla="*/ 87999 w 330628"/>
                      <a:gd name="connsiteY5" fmla="*/ 52147 h 307846"/>
                      <a:gd name="connsiteX6" fmla="*/ 89143 w 330628"/>
                      <a:gd name="connsiteY6" fmla="*/ 52261 h 307846"/>
                      <a:gd name="connsiteX7" fmla="*/ 136736 w 330628"/>
                      <a:gd name="connsiteY7" fmla="*/ 32011 h 307846"/>
                      <a:gd name="connsiteX8" fmla="*/ 279402 w 330628"/>
                      <a:gd name="connsiteY8" fmla="*/ 22172 h 307846"/>
                      <a:gd name="connsiteX9" fmla="*/ 326538 w 330628"/>
                      <a:gd name="connsiteY9" fmla="*/ 183944 h 307846"/>
                      <a:gd name="connsiteX10" fmla="*/ 218766 w 330628"/>
                      <a:gd name="connsiteY10" fmla="*/ 300525 h 307846"/>
                      <a:gd name="connsiteX11" fmla="*/ 166711 w 330628"/>
                      <a:gd name="connsiteY11" fmla="*/ 307847 h 307846"/>
                      <a:gd name="connsiteX12" fmla="*/ 81134 w 330628"/>
                      <a:gd name="connsiteY12" fmla="*/ 64732 h 307846"/>
                      <a:gd name="connsiteX13" fmla="*/ 33655 w 330628"/>
                      <a:gd name="connsiteY13" fmla="*/ 85439 h 307846"/>
                      <a:gd name="connsiteX14" fmla="*/ 14092 w 330628"/>
                      <a:gd name="connsiteY14" fmla="*/ 155914 h 307846"/>
                      <a:gd name="connsiteX15" fmla="*/ 86397 w 330628"/>
                      <a:gd name="connsiteY15" fmla="*/ 270893 h 307846"/>
                      <a:gd name="connsiteX16" fmla="*/ 215563 w 330628"/>
                      <a:gd name="connsiteY16" fmla="*/ 287940 h 307846"/>
                      <a:gd name="connsiteX17" fmla="*/ 314182 w 330628"/>
                      <a:gd name="connsiteY17" fmla="*/ 181198 h 307846"/>
                      <a:gd name="connsiteX18" fmla="*/ 271394 w 330628"/>
                      <a:gd name="connsiteY18" fmla="*/ 32126 h 307846"/>
                      <a:gd name="connsiteX19" fmla="*/ 143715 w 330628"/>
                      <a:gd name="connsiteY19" fmla="*/ 43109 h 307846"/>
                      <a:gd name="connsiteX20" fmla="*/ 120376 w 330628"/>
                      <a:gd name="connsiteY20" fmla="*/ 56380 h 307846"/>
                      <a:gd name="connsiteX21" fmla="*/ 185359 w 330628"/>
                      <a:gd name="connsiteY21" fmla="*/ 36130 h 307846"/>
                      <a:gd name="connsiteX22" fmla="*/ 194512 w 330628"/>
                      <a:gd name="connsiteY22" fmla="*/ 35329 h 307846"/>
                      <a:gd name="connsiteX23" fmla="*/ 195313 w 330628"/>
                      <a:gd name="connsiteY23" fmla="*/ 44482 h 307846"/>
                      <a:gd name="connsiteX24" fmla="*/ 104359 w 330628"/>
                      <a:gd name="connsiteY24" fmla="*/ 67363 h 307846"/>
                      <a:gd name="connsiteX25" fmla="*/ 88228 w 330628"/>
                      <a:gd name="connsiteY25" fmla="*/ 65189 h 307846"/>
                      <a:gd name="connsiteX26" fmla="*/ 86855 w 330628"/>
                      <a:gd name="connsiteY26" fmla="*/ 65075 h 307846"/>
                      <a:gd name="connsiteX27" fmla="*/ 81134 w 330628"/>
                      <a:gd name="connsiteY27" fmla="*/ 64732 h 3078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</a:cxnLst>
                    <a:rect l="l" t="t" r="r" b="b"/>
                    <a:pathLst>
                      <a:path w="330628" h="307846">
                        <a:moveTo>
                          <a:pt x="166711" y="307847"/>
                        </a:moveTo>
                        <a:cubicBezTo>
                          <a:pt x="134791" y="307847"/>
                          <a:pt x="105160" y="299152"/>
                          <a:pt x="79075" y="281762"/>
                        </a:cubicBezTo>
                        <a:cubicBezTo>
                          <a:pt x="29194" y="248698"/>
                          <a:pt x="5969" y="194241"/>
                          <a:pt x="1164" y="157745"/>
                        </a:cubicBezTo>
                        <a:cubicBezTo>
                          <a:pt x="-4328" y="115872"/>
                          <a:pt x="10660" y="90473"/>
                          <a:pt x="24274" y="76516"/>
                        </a:cubicBezTo>
                        <a:cubicBezTo>
                          <a:pt x="41092" y="59240"/>
                          <a:pt x="65575" y="49859"/>
                          <a:pt x="87999" y="52147"/>
                        </a:cubicBezTo>
                        <a:cubicBezTo>
                          <a:pt x="87999" y="52147"/>
                          <a:pt x="87999" y="52147"/>
                          <a:pt x="87999" y="52147"/>
                        </a:cubicBezTo>
                        <a:cubicBezTo>
                          <a:pt x="88342" y="52147"/>
                          <a:pt x="88800" y="52261"/>
                          <a:pt x="89143" y="52261"/>
                        </a:cubicBezTo>
                        <a:cubicBezTo>
                          <a:pt x="101270" y="53177"/>
                          <a:pt x="118545" y="42880"/>
                          <a:pt x="136736" y="32011"/>
                        </a:cubicBezTo>
                        <a:cubicBezTo>
                          <a:pt x="174605" y="9359"/>
                          <a:pt x="226546" y="-21760"/>
                          <a:pt x="279402" y="22172"/>
                        </a:cubicBezTo>
                        <a:cubicBezTo>
                          <a:pt x="320360" y="56266"/>
                          <a:pt x="339695" y="122736"/>
                          <a:pt x="326538" y="183944"/>
                        </a:cubicBezTo>
                        <a:cubicBezTo>
                          <a:pt x="313839" y="242635"/>
                          <a:pt x="274597" y="285194"/>
                          <a:pt x="218766" y="300525"/>
                        </a:cubicBezTo>
                        <a:cubicBezTo>
                          <a:pt x="201033" y="305444"/>
                          <a:pt x="183529" y="307847"/>
                          <a:pt x="166711" y="307847"/>
                        </a:cubicBezTo>
                        <a:close/>
                        <a:moveTo>
                          <a:pt x="81134" y="64732"/>
                        </a:moveTo>
                        <a:cubicBezTo>
                          <a:pt x="64088" y="64732"/>
                          <a:pt x="46355" y="72397"/>
                          <a:pt x="33655" y="85439"/>
                        </a:cubicBezTo>
                        <a:cubicBezTo>
                          <a:pt x="22100" y="97338"/>
                          <a:pt x="9287" y="119304"/>
                          <a:pt x="14092" y="155914"/>
                        </a:cubicBezTo>
                        <a:cubicBezTo>
                          <a:pt x="18554" y="189779"/>
                          <a:pt x="40177" y="240118"/>
                          <a:pt x="86397" y="270893"/>
                        </a:cubicBezTo>
                        <a:cubicBezTo>
                          <a:pt x="123007" y="295148"/>
                          <a:pt x="167626" y="301097"/>
                          <a:pt x="215563" y="287940"/>
                        </a:cubicBezTo>
                        <a:cubicBezTo>
                          <a:pt x="266588" y="273982"/>
                          <a:pt x="302512" y="234970"/>
                          <a:pt x="314182" y="181198"/>
                        </a:cubicBezTo>
                        <a:cubicBezTo>
                          <a:pt x="326423" y="124567"/>
                          <a:pt x="308805" y="63244"/>
                          <a:pt x="271394" y="32126"/>
                        </a:cubicBezTo>
                        <a:cubicBezTo>
                          <a:pt x="225631" y="-5857"/>
                          <a:pt x="182156" y="20113"/>
                          <a:pt x="143715" y="43109"/>
                        </a:cubicBezTo>
                        <a:cubicBezTo>
                          <a:pt x="135592" y="48028"/>
                          <a:pt x="127812" y="52605"/>
                          <a:pt x="120376" y="56380"/>
                        </a:cubicBezTo>
                        <a:cubicBezTo>
                          <a:pt x="145088" y="59240"/>
                          <a:pt x="166711" y="58439"/>
                          <a:pt x="185359" y="36130"/>
                        </a:cubicBezTo>
                        <a:cubicBezTo>
                          <a:pt x="187647" y="33384"/>
                          <a:pt x="191766" y="33041"/>
                          <a:pt x="194512" y="35329"/>
                        </a:cubicBezTo>
                        <a:cubicBezTo>
                          <a:pt x="197258" y="37617"/>
                          <a:pt x="197601" y="41736"/>
                          <a:pt x="195313" y="44482"/>
                        </a:cubicBezTo>
                        <a:cubicBezTo>
                          <a:pt x="168541" y="76516"/>
                          <a:pt x="135935" y="71825"/>
                          <a:pt x="104359" y="67363"/>
                        </a:cubicBezTo>
                        <a:cubicBezTo>
                          <a:pt x="99096" y="66562"/>
                          <a:pt x="93605" y="65876"/>
                          <a:pt x="88228" y="65189"/>
                        </a:cubicBezTo>
                        <a:cubicBezTo>
                          <a:pt x="87770" y="65189"/>
                          <a:pt x="87312" y="65075"/>
                          <a:pt x="86855" y="65075"/>
                        </a:cubicBezTo>
                        <a:cubicBezTo>
                          <a:pt x="84795" y="64846"/>
                          <a:pt x="82965" y="64732"/>
                          <a:pt x="81134" y="6473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77" name="Полилиния: фигура 2176">
                    <a:extLst>
                      <a:ext uri="{FF2B5EF4-FFF2-40B4-BE49-F238E27FC236}">
                        <a16:creationId xmlns:a16="http://schemas.microsoft.com/office/drawing/2014/main" id="{F2DBCE8E-4BB1-5EEC-8123-E1D24C7D4E37}"/>
                      </a:ext>
                    </a:extLst>
                  </p:cNvPr>
                  <p:cNvSpPr/>
                  <p:nvPr/>
                </p:nvSpPr>
                <p:spPr>
                  <a:xfrm>
                    <a:off x="3268783" y="6490528"/>
                    <a:ext cx="286570" cy="272552"/>
                  </a:xfrm>
                  <a:custGeom>
                    <a:avLst/>
                    <a:gdLst>
                      <a:gd name="connsiteX0" fmla="*/ 152903 w 286570"/>
                      <a:gd name="connsiteY0" fmla="*/ 272553 h 272552"/>
                      <a:gd name="connsiteX1" fmla="*/ 141348 w 286570"/>
                      <a:gd name="connsiteY1" fmla="*/ 272095 h 272552"/>
                      <a:gd name="connsiteX2" fmla="*/ 46505 w 286570"/>
                      <a:gd name="connsiteY2" fmla="*/ 226104 h 272552"/>
                      <a:gd name="connsiteX3" fmla="*/ 3259 w 286570"/>
                      <a:gd name="connsiteY3" fmla="*/ 78976 h 272552"/>
                      <a:gd name="connsiteX4" fmla="*/ 53140 w 286570"/>
                      <a:gd name="connsiteY4" fmla="*/ 7815 h 272552"/>
                      <a:gd name="connsiteX5" fmla="*/ 137115 w 286570"/>
                      <a:gd name="connsiteY5" fmla="*/ 11247 h 272552"/>
                      <a:gd name="connsiteX6" fmla="*/ 157594 w 286570"/>
                      <a:gd name="connsiteY6" fmla="*/ 17768 h 272552"/>
                      <a:gd name="connsiteX7" fmla="*/ 188713 w 286570"/>
                      <a:gd name="connsiteY7" fmla="*/ 13993 h 272552"/>
                      <a:gd name="connsiteX8" fmla="*/ 270628 w 286570"/>
                      <a:gd name="connsiteY8" fmla="*/ 28522 h 272552"/>
                      <a:gd name="connsiteX9" fmla="*/ 285387 w 286570"/>
                      <a:gd name="connsiteY9" fmla="*/ 44654 h 272552"/>
                      <a:gd name="connsiteX10" fmla="*/ 283785 w 286570"/>
                      <a:gd name="connsiteY10" fmla="*/ 53692 h 272552"/>
                      <a:gd name="connsiteX11" fmla="*/ 274747 w 286570"/>
                      <a:gd name="connsiteY11" fmla="*/ 52090 h 272552"/>
                      <a:gd name="connsiteX12" fmla="*/ 262277 w 286570"/>
                      <a:gd name="connsiteY12" fmla="*/ 38361 h 272552"/>
                      <a:gd name="connsiteX13" fmla="*/ 191230 w 286570"/>
                      <a:gd name="connsiteY13" fmla="*/ 26577 h 272552"/>
                      <a:gd name="connsiteX14" fmla="*/ 156679 w 286570"/>
                      <a:gd name="connsiteY14" fmla="*/ 30582 h 272552"/>
                      <a:gd name="connsiteX15" fmla="*/ 131852 w 286570"/>
                      <a:gd name="connsiteY15" fmla="*/ 23031 h 272552"/>
                      <a:gd name="connsiteX16" fmla="*/ 57717 w 286570"/>
                      <a:gd name="connsiteY16" fmla="*/ 19713 h 272552"/>
                      <a:gd name="connsiteX17" fmla="*/ 15844 w 286570"/>
                      <a:gd name="connsiteY17" fmla="*/ 81379 h 272552"/>
                      <a:gd name="connsiteX18" fmla="*/ 55543 w 286570"/>
                      <a:gd name="connsiteY18" fmla="*/ 216722 h 272552"/>
                      <a:gd name="connsiteX19" fmla="*/ 224980 w 286570"/>
                      <a:gd name="connsiteY19" fmla="*/ 237087 h 272552"/>
                      <a:gd name="connsiteX20" fmla="*/ 257357 w 286570"/>
                      <a:gd name="connsiteY20" fmla="*/ 210315 h 272552"/>
                      <a:gd name="connsiteX21" fmla="*/ 266395 w 286570"/>
                      <a:gd name="connsiteY21" fmla="*/ 209057 h 272552"/>
                      <a:gd name="connsiteX22" fmla="*/ 267654 w 286570"/>
                      <a:gd name="connsiteY22" fmla="*/ 218095 h 272552"/>
                      <a:gd name="connsiteX23" fmla="*/ 232188 w 286570"/>
                      <a:gd name="connsiteY23" fmla="*/ 247841 h 272552"/>
                      <a:gd name="connsiteX24" fmla="*/ 152903 w 286570"/>
                      <a:gd name="connsiteY24" fmla="*/ 272553 h 2725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</a:cxnLst>
                    <a:rect l="l" t="t" r="r" b="b"/>
                    <a:pathLst>
                      <a:path w="286570" h="272552">
                        <a:moveTo>
                          <a:pt x="152903" y="272553"/>
                        </a:moveTo>
                        <a:cubicBezTo>
                          <a:pt x="149014" y="272553"/>
                          <a:pt x="145238" y="272438"/>
                          <a:pt x="141348" y="272095"/>
                        </a:cubicBezTo>
                        <a:cubicBezTo>
                          <a:pt x="106340" y="269121"/>
                          <a:pt x="73505" y="253218"/>
                          <a:pt x="46505" y="226104"/>
                        </a:cubicBezTo>
                        <a:cubicBezTo>
                          <a:pt x="1428" y="180798"/>
                          <a:pt x="-5436" y="120391"/>
                          <a:pt x="3259" y="78976"/>
                        </a:cubicBezTo>
                        <a:cubicBezTo>
                          <a:pt x="10581" y="43853"/>
                          <a:pt x="29229" y="17196"/>
                          <a:pt x="53140" y="7815"/>
                        </a:cubicBezTo>
                        <a:cubicBezTo>
                          <a:pt x="92496" y="-7630"/>
                          <a:pt x="118238" y="3238"/>
                          <a:pt x="137115" y="11247"/>
                        </a:cubicBezTo>
                        <a:cubicBezTo>
                          <a:pt x="144895" y="14565"/>
                          <a:pt x="151645" y="17425"/>
                          <a:pt x="157594" y="17768"/>
                        </a:cubicBezTo>
                        <a:cubicBezTo>
                          <a:pt x="167547" y="18340"/>
                          <a:pt x="177844" y="16281"/>
                          <a:pt x="188713" y="13993"/>
                        </a:cubicBezTo>
                        <a:cubicBezTo>
                          <a:pt x="213082" y="8959"/>
                          <a:pt x="240654" y="3238"/>
                          <a:pt x="270628" y="28522"/>
                        </a:cubicBezTo>
                        <a:cubicBezTo>
                          <a:pt x="276120" y="33099"/>
                          <a:pt x="281039" y="38590"/>
                          <a:pt x="285387" y="44654"/>
                        </a:cubicBezTo>
                        <a:cubicBezTo>
                          <a:pt x="287446" y="47628"/>
                          <a:pt x="286760" y="51633"/>
                          <a:pt x="283785" y="53692"/>
                        </a:cubicBezTo>
                        <a:cubicBezTo>
                          <a:pt x="280811" y="55751"/>
                          <a:pt x="276806" y="55065"/>
                          <a:pt x="274747" y="52090"/>
                        </a:cubicBezTo>
                        <a:cubicBezTo>
                          <a:pt x="271086" y="46942"/>
                          <a:pt x="266967" y="42251"/>
                          <a:pt x="262277" y="38361"/>
                        </a:cubicBezTo>
                        <a:cubicBezTo>
                          <a:pt x="237107" y="17082"/>
                          <a:pt x="214798" y="21772"/>
                          <a:pt x="191230" y="26577"/>
                        </a:cubicBezTo>
                        <a:cubicBezTo>
                          <a:pt x="180018" y="28866"/>
                          <a:pt x="168463" y="31268"/>
                          <a:pt x="156679" y="30582"/>
                        </a:cubicBezTo>
                        <a:cubicBezTo>
                          <a:pt x="148441" y="30124"/>
                          <a:pt x="140433" y="26692"/>
                          <a:pt x="131852" y="23031"/>
                        </a:cubicBezTo>
                        <a:cubicBezTo>
                          <a:pt x="113204" y="15137"/>
                          <a:pt x="92153" y="6213"/>
                          <a:pt x="57717" y="19713"/>
                        </a:cubicBezTo>
                        <a:cubicBezTo>
                          <a:pt x="37924" y="27493"/>
                          <a:pt x="22250" y="50603"/>
                          <a:pt x="15844" y="81379"/>
                        </a:cubicBezTo>
                        <a:cubicBezTo>
                          <a:pt x="7835" y="119476"/>
                          <a:pt x="14127" y="174964"/>
                          <a:pt x="55543" y="216722"/>
                        </a:cubicBezTo>
                        <a:cubicBezTo>
                          <a:pt x="111259" y="272782"/>
                          <a:pt x="180819" y="267290"/>
                          <a:pt x="224980" y="237087"/>
                        </a:cubicBezTo>
                        <a:cubicBezTo>
                          <a:pt x="249577" y="220269"/>
                          <a:pt x="257357" y="210315"/>
                          <a:pt x="257357" y="210315"/>
                        </a:cubicBezTo>
                        <a:cubicBezTo>
                          <a:pt x="259531" y="207455"/>
                          <a:pt x="263535" y="206998"/>
                          <a:pt x="266395" y="209057"/>
                        </a:cubicBezTo>
                        <a:cubicBezTo>
                          <a:pt x="269255" y="211231"/>
                          <a:pt x="269827" y="215235"/>
                          <a:pt x="267654" y="218095"/>
                        </a:cubicBezTo>
                        <a:cubicBezTo>
                          <a:pt x="267311" y="218553"/>
                          <a:pt x="258959" y="229536"/>
                          <a:pt x="232188" y="247841"/>
                        </a:cubicBezTo>
                        <a:cubicBezTo>
                          <a:pt x="208963" y="264087"/>
                          <a:pt x="181162" y="272553"/>
                          <a:pt x="152903" y="27255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78" name="Полилиния: фигура 2177">
                    <a:extLst>
                      <a:ext uri="{FF2B5EF4-FFF2-40B4-BE49-F238E27FC236}">
                        <a16:creationId xmlns:a16="http://schemas.microsoft.com/office/drawing/2014/main" id="{EF140B1A-A8E0-0286-8DE4-CE64A98BFA3F}"/>
                      </a:ext>
                    </a:extLst>
                  </p:cNvPr>
                  <p:cNvSpPr/>
                  <p:nvPr/>
                </p:nvSpPr>
                <p:spPr>
                  <a:xfrm>
                    <a:off x="3416148" y="6211172"/>
                    <a:ext cx="232709" cy="334879"/>
                  </a:xfrm>
                  <a:custGeom>
                    <a:avLst/>
                    <a:gdLst>
                      <a:gd name="connsiteX0" fmla="*/ 6568 w 232709"/>
                      <a:gd name="connsiteY0" fmla="*/ 334765 h 334879"/>
                      <a:gd name="connsiteX1" fmla="*/ 47 w 232709"/>
                      <a:gd name="connsiteY1" fmla="*/ 328358 h 334879"/>
                      <a:gd name="connsiteX2" fmla="*/ 130815 w 232709"/>
                      <a:gd name="connsiteY2" fmla="*/ 2526 h 334879"/>
                      <a:gd name="connsiteX3" fmla="*/ 138137 w 232709"/>
                      <a:gd name="connsiteY3" fmla="*/ 353 h 334879"/>
                      <a:gd name="connsiteX4" fmla="*/ 142484 w 232709"/>
                      <a:gd name="connsiteY4" fmla="*/ 6645 h 334879"/>
                      <a:gd name="connsiteX5" fmla="*/ 231150 w 232709"/>
                      <a:gd name="connsiteY5" fmla="*/ 322981 h 334879"/>
                      <a:gd name="connsiteX6" fmla="*/ 230463 w 232709"/>
                      <a:gd name="connsiteY6" fmla="*/ 332133 h 334879"/>
                      <a:gd name="connsiteX7" fmla="*/ 221311 w 232709"/>
                      <a:gd name="connsiteY7" fmla="*/ 331447 h 334879"/>
                      <a:gd name="connsiteX8" fmla="*/ 129213 w 232709"/>
                      <a:gd name="connsiteY8" fmla="*/ 26094 h 334879"/>
                      <a:gd name="connsiteX9" fmla="*/ 12975 w 232709"/>
                      <a:gd name="connsiteY9" fmla="*/ 328244 h 334879"/>
                      <a:gd name="connsiteX10" fmla="*/ 6568 w 232709"/>
                      <a:gd name="connsiteY10" fmla="*/ 334879 h 334879"/>
                      <a:gd name="connsiteX11" fmla="*/ 6568 w 232709"/>
                      <a:gd name="connsiteY11" fmla="*/ 334765 h 3348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32709" h="334879">
                        <a:moveTo>
                          <a:pt x="6568" y="334765"/>
                        </a:moveTo>
                        <a:cubicBezTo>
                          <a:pt x="3022" y="334765"/>
                          <a:pt x="162" y="331905"/>
                          <a:pt x="47" y="328358"/>
                        </a:cubicBezTo>
                        <a:cubicBezTo>
                          <a:pt x="-1669" y="227451"/>
                          <a:pt x="43522" y="114760"/>
                          <a:pt x="130815" y="2526"/>
                        </a:cubicBezTo>
                        <a:cubicBezTo>
                          <a:pt x="132531" y="353"/>
                          <a:pt x="135505" y="-563"/>
                          <a:pt x="138137" y="353"/>
                        </a:cubicBezTo>
                        <a:cubicBezTo>
                          <a:pt x="140768" y="1268"/>
                          <a:pt x="142484" y="3785"/>
                          <a:pt x="142484" y="6645"/>
                        </a:cubicBezTo>
                        <a:cubicBezTo>
                          <a:pt x="139509" y="151141"/>
                          <a:pt x="166853" y="248616"/>
                          <a:pt x="231150" y="322981"/>
                        </a:cubicBezTo>
                        <a:cubicBezTo>
                          <a:pt x="233438" y="325727"/>
                          <a:pt x="233209" y="329731"/>
                          <a:pt x="230463" y="332133"/>
                        </a:cubicBezTo>
                        <a:cubicBezTo>
                          <a:pt x="227717" y="334422"/>
                          <a:pt x="223713" y="334193"/>
                          <a:pt x="221311" y="331447"/>
                        </a:cubicBezTo>
                        <a:cubicBezTo>
                          <a:pt x="157700" y="257998"/>
                          <a:pt x="128984" y="163268"/>
                          <a:pt x="129213" y="26094"/>
                        </a:cubicBezTo>
                        <a:cubicBezTo>
                          <a:pt x="51416" y="130777"/>
                          <a:pt x="11373" y="234887"/>
                          <a:pt x="12975" y="328244"/>
                        </a:cubicBezTo>
                        <a:cubicBezTo>
                          <a:pt x="13090" y="331790"/>
                          <a:pt x="10229" y="334765"/>
                          <a:pt x="6568" y="334879"/>
                        </a:cubicBezTo>
                        <a:cubicBezTo>
                          <a:pt x="6683" y="334765"/>
                          <a:pt x="6568" y="334765"/>
                          <a:pt x="6568" y="33476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4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2179" name="Полилиния: фигура 2178">
                  <a:extLst>
                    <a:ext uri="{FF2B5EF4-FFF2-40B4-BE49-F238E27FC236}">
                      <a16:creationId xmlns:a16="http://schemas.microsoft.com/office/drawing/2014/main" id="{719D244A-6787-51DB-5600-85828E1E0577}"/>
                    </a:ext>
                  </a:extLst>
                </p:cNvPr>
                <p:cNvSpPr/>
                <p:nvPr/>
              </p:nvSpPr>
              <p:spPr>
                <a:xfrm>
                  <a:off x="3339481" y="6542113"/>
                  <a:ext cx="44279" cy="39095"/>
                </a:xfrm>
                <a:custGeom>
                  <a:avLst/>
                  <a:gdLst>
                    <a:gd name="connsiteX0" fmla="*/ 5439 w 44279"/>
                    <a:gd name="connsiteY0" fmla="*/ 27849 h 39095"/>
                    <a:gd name="connsiteX1" fmla="*/ 35528 w 44279"/>
                    <a:gd name="connsiteY1" fmla="*/ 6226 h 39095"/>
                    <a:gd name="connsiteX2" fmla="*/ 5439 w 44279"/>
                    <a:gd name="connsiteY2" fmla="*/ 27849 h 39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4279" h="39095">
                      <a:moveTo>
                        <a:pt x="5439" y="27849"/>
                      </a:moveTo>
                      <a:cubicBezTo>
                        <a:pt x="-10693" y="9430"/>
                        <a:pt x="11960" y="-10363"/>
                        <a:pt x="35528" y="6226"/>
                      </a:cubicBezTo>
                      <a:cubicBezTo>
                        <a:pt x="58981" y="22930"/>
                        <a:pt x="30608" y="56680"/>
                        <a:pt x="5439" y="27849"/>
                      </a:cubicBezTo>
                      <a:close/>
                    </a:path>
                  </a:pathLst>
                </a:custGeom>
                <a:solidFill>
                  <a:srgbClr val="FF3B55"/>
                </a:solidFill>
                <a:ln w="11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80" name="Полилиния: фигура 2179">
                  <a:extLst>
                    <a:ext uri="{FF2B5EF4-FFF2-40B4-BE49-F238E27FC236}">
                      <a16:creationId xmlns:a16="http://schemas.microsoft.com/office/drawing/2014/main" id="{29BD73E3-8E19-540B-55C1-F43EFCFE2EAC}"/>
                    </a:ext>
                  </a:extLst>
                </p:cNvPr>
                <p:cNvSpPr/>
                <p:nvPr/>
              </p:nvSpPr>
              <p:spPr>
                <a:xfrm>
                  <a:off x="3588948" y="6568527"/>
                  <a:ext cx="42752" cy="31556"/>
                </a:xfrm>
                <a:custGeom>
                  <a:avLst/>
                  <a:gdLst>
                    <a:gd name="connsiteX0" fmla="*/ 21511 w 42752"/>
                    <a:gd name="connsiteY0" fmla="*/ 177 h 31556"/>
                    <a:gd name="connsiteX1" fmla="*/ 20710 w 42752"/>
                    <a:gd name="connsiteY1" fmla="*/ 31524 h 31556"/>
                    <a:gd name="connsiteX2" fmla="*/ 21511 w 42752"/>
                    <a:gd name="connsiteY2" fmla="*/ 177 h 315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2752" h="31556">
                      <a:moveTo>
                        <a:pt x="21511" y="177"/>
                      </a:moveTo>
                      <a:cubicBezTo>
                        <a:pt x="51257" y="3380"/>
                        <a:pt x="48625" y="30266"/>
                        <a:pt x="20710" y="31524"/>
                      </a:cubicBezTo>
                      <a:cubicBezTo>
                        <a:pt x="-7205" y="32783"/>
                        <a:pt x="-6862" y="-2798"/>
                        <a:pt x="21511" y="177"/>
                      </a:cubicBezTo>
                      <a:close/>
                    </a:path>
                  </a:pathLst>
                </a:custGeom>
                <a:solidFill>
                  <a:srgbClr val="FF3B55"/>
                </a:solidFill>
                <a:ln w="11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181" name="Полилиния: фигура 2180">
                  <a:extLst>
                    <a:ext uri="{FF2B5EF4-FFF2-40B4-BE49-F238E27FC236}">
                      <a16:creationId xmlns:a16="http://schemas.microsoft.com/office/drawing/2014/main" id="{43D62FF3-DB7F-10DE-9B6E-3E19683FC1ED}"/>
                    </a:ext>
                  </a:extLst>
                </p:cNvPr>
                <p:cNvSpPr/>
                <p:nvPr/>
              </p:nvSpPr>
              <p:spPr>
                <a:xfrm>
                  <a:off x="3685780" y="6506991"/>
                  <a:ext cx="71233" cy="68914"/>
                </a:xfrm>
                <a:custGeom>
                  <a:avLst/>
                  <a:gdLst>
                    <a:gd name="connsiteX0" fmla="*/ 1102 w 71233"/>
                    <a:gd name="connsiteY0" fmla="*/ 64115 h 68914"/>
                    <a:gd name="connsiteX1" fmla="*/ 30505 w 71233"/>
                    <a:gd name="connsiteY1" fmla="*/ 16865 h 68914"/>
                    <a:gd name="connsiteX2" fmla="*/ 66543 w 71233"/>
                    <a:gd name="connsiteY2" fmla="*/ 39746 h 68914"/>
                    <a:gd name="connsiteX3" fmla="*/ 1102 w 71233"/>
                    <a:gd name="connsiteY3" fmla="*/ 64115 h 689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233" h="68914">
                      <a:moveTo>
                        <a:pt x="1102" y="64115"/>
                      </a:moveTo>
                      <a:cubicBezTo>
                        <a:pt x="-5076" y="51187"/>
                        <a:pt x="16089" y="43064"/>
                        <a:pt x="30505" y="16865"/>
                      </a:cubicBezTo>
                      <a:cubicBezTo>
                        <a:pt x="51098" y="-20661"/>
                        <a:pt x="83361" y="12288"/>
                        <a:pt x="66543" y="39746"/>
                      </a:cubicBezTo>
                      <a:cubicBezTo>
                        <a:pt x="53157" y="61483"/>
                        <a:pt x="7395" y="77272"/>
                        <a:pt x="1102" y="64115"/>
                      </a:cubicBezTo>
                      <a:close/>
                    </a:path>
                  </a:pathLst>
                </a:custGeom>
                <a:solidFill>
                  <a:srgbClr val="FF3B55"/>
                </a:solidFill>
                <a:ln w="114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</p:grpSp>
      <p:grpSp>
        <p:nvGrpSpPr>
          <p:cNvPr id="1990" name="Рисунок 34">
            <a:extLst>
              <a:ext uri="{FF2B5EF4-FFF2-40B4-BE49-F238E27FC236}">
                <a16:creationId xmlns:a16="http://schemas.microsoft.com/office/drawing/2014/main" id="{44326115-BA99-E4F6-C86F-EAE24E44508E}"/>
              </a:ext>
            </a:extLst>
          </p:cNvPr>
          <p:cNvGrpSpPr/>
          <p:nvPr/>
        </p:nvGrpSpPr>
        <p:grpSpPr>
          <a:xfrm>
            <a:off x="4282245" y="6197608"/>
            <a:ext cx="848651" cy="1927559"/>
            <a:chOff x="4282245" y="6197608"/>
            <a:chExt cx="848651" cy="1927559"/>
          </a:xfrm>
        </p:grpSpPr>
        <p:grpSp>
          <p:nvGrpSpPr>
            <p:cNvPr id="1991" name="Рисунок 34">
              <a:extLst>
                <a:ext uri="{FF2B5EF4-FFF2-40B4-BE49-F238E27FC236}">
                  <a16:creationId xmlns:a16="http://schemas.microsoft.com/office/drawing/2014/main" id="{5948B04B-11CD-7936-166F-601B2291FF1A}"/>
                </a:ext>
              </a:extLst>
            </p:cNvPr>
            <p:cNvGrpSpPr/>
            <p:nvPr/>
          </p:nvGrpSpPr>
          <p:grpSpPr>
            <a:xfrm>
              <a:off x="4282245" y="6725012"/>
              <a:ext cx="848651" cy="1400155"/>
              <a:chOff x="4282245" y="6725012"/>
              <a:chExt cx="848651" cy="1400155"/>
            </a:xfrm>
          </p:grpSpPr>
          <p:sp>
            <p:nvSpPr>
              <p:cNvPr id="1992" name="Полилиния: фигура 1991">
                <a:extLst>
                  <a:ext uri="{FF2B5EF4-FFF2-40B4-BE49-F238E27FC236}">
                    <a16:creationId xmlns:a16="http://schemas.microsoft.com/office/drawing/2014/main" id="{A419DC1D-C505-E6D4-624F-119C29A9AC73}"/>
                  </a:ext>
                </a:extLst>
              </p:cNvPr>
              <p:cNvSpPr/>
              <p:nvPr/>
            </p:nvSpPr>
            <p:spPr>
              <a:xfrm>
                <a:off x="4297189" y="6738574"/>
                <a:ext cx="819441" cy="1373262"/>
              </a:xfrm>
              <a:custGeom>
                <a:avLst/>
                <a:gdLst>
                  <a:gd name="connsiteX0" fmla="*/ 2975 w 819441"/>
                  <a:gd name="connsiteY0" fmla="*/ 165596 h 1373262"/>
                  <a:gd name="connsiteX1" fmla="*/ 85358 w 819441"/>
                  <a:gd name="connsiteY1" fmla="*/ 31491 h 1373262"/>
                  <a:gd name="connsiteX2" fmla="*/ 452453 w 819441"/>
                  <a:gd name="connsiteY2" fmla="*/ 12 h 1373262"/>
                  <a:gd name="connsiteX3" fmla="*/ 745824 w 819441"/>
                  <a:gd name="connsiteY3" fmla="*/ 38746 h 1373262"/>
                  <a:gd name="connsiteX4" fmla="*/ 814399 w 819441"/>
                  <a:gd name="connsiteY4" fmla="*/ 188065 h 1373262"/>
                  <a:gd name="connsiteX5" fmla="*/ 790292 w 819441"/>
                  <a:gd name="connsiteY5" fmla="*/ 549542 h 1373262"/>
                  <a:gd name="connsiteX6" fmla="*/ 752612 w 819441"/>
                  <a:gd name="connsiteY6" fmla="*/ 784988 h 1373262"/>
                  <a:gd name="connsiteX7" fmla="*/ 713761 w 819441"/>
                  <a:gd name="connsiteY7" fmla="*/ 1261381 h 1373262"/>
                  <a:gd name="connsiteX8" fmla="*/ 630442 w 819441"/>
                  <a:gd name="connsiteY8" fmla="*/ 1347859 h 1373262"/>
                  <a:gd name="connsiteX9" fmla="*/ 409272 w 819441"/>
                  <a:gd name="connsiteY9" fmla="*/ 1373253 h 1373262"/>
                  <a:gd name="connsiteX10" fmla="*/ 177805 w 819441"/>
                  <a:gd name="connsiteY10" fmla="*/ 1344817 h 1373262"/>
                  <a:gd name="connsiteX11" fmla="*/ 100337 w 819441"/>
                  <a:gd name="connsiteY11" fmla="*/ 1228381 h 1373262"/>
                  <a:gd name="connsiteX12" fmla="*/ 61018 w 819441"/>
                  <a:gd name="connsiteY12" fmla="*/ 736074 h 1373262"/>
                  <a:gd name="connsiteX13" fmla="*/ 24390 w 819441"/>
                  <a:gd name="connsiteY13" fmla="*/ 518181 h 1373262"/>
                  <a:gd name="connsiteX14" fmla="*/ 2975 w 819441"/>
                  <a:gd name="connsiteY14" fmla="*/ 165596 h 1373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819441" h="1373262">
                    <a:moveTo>
                      <a:pt x="2975" y="165596"/>
                    </a:moveTo>
                    <a:cubicBezTo>
                      <a:pt x="-1355" y="88363"/>
                      <a:pt x="-14110" y="49980"/>
                      <a:pt x="85358" y="31491"/>
                    </a:cubicBezTo>
                    <a:cubicBezTo>
                      <a:pt x="184943" y="13001"/>
                      <a:pt x="297400" y="-456"/>
                      <a:pt x="452453" y="12"/>
                    </a:cubicBezTo>
                    <a:cubicBezTo>
                      <a:pt x="607506" y="480"/>
                      <a:pt x="680644" y="23650"/>
                      <a:pt x="745824" y="38746"/>
                    </a:cubicBezTo>
                    <a:cubicBezTo>
                      <a:pt x="811005" y="53841"/>
                      <a:pt x="829728" y="55480"/>
                      <a:pt x="814399" y="188065"/>
                    </a:cubicBezTo>
                    <a:cubicBezTo>
                      <a:pt x="799069" y="320649"/>
                      <a:pt x="808197" y="481085"/>
                      <a:pt x="790292" y="549542"/>
                    </a:cubicBezTo>
                    <a:cubicBezTo>
                      <a:pt x="772388" y="618000"/>
                      <a:pt x="759399" y="707169"/>
                      <a:pt x="752612" y="784988"/>
                    </a:cubicBezTo>
                    <a:cubicBezTo>
                      <a:pt x="745824" y="862807"/>
                      <a:pt x="716452" y="1185785"/>
                      <a:pt x="713761" y="1261381"/>
                    </a:cubicBezTo>
                    <a:cubicBezTo>
                      <a:pt x="711069" y="1337093"/>
                      <a:pt x="690005" y="1321061"/>
                      <a:pt x="630442" y="1347859"/>
                    </a:cubicBezTo>
                    <a:cubicBezTo>
                      <a:pt x="570878" y="1374540"/>
                      <a:pt x="471878" y="1373253"/>
                      <a:pt x="409272" y="1373253"/>
                    </a:cubicBezTo>
                    <a:cubicBezTo>
                      <a:pt x="346666" y="1373253"/>
                      <a:pt x="231985" y="1369976"/>
                      <a:pt x="177805" y="1344817"/>
                    </a:cubicBezTo>
                    <a:cubicBezTo>
                      <a:pt x="123624" y="1319657"/>
                      <a:pt x="107592" y="1342008"/>
                      <a:pt x="100337" y="1228381"/>
                    </a:cubicBezTo>
                    <a:cubicBezTo>
                      <a:pt x="93081" y="1114753"/>
                      <a:pt x="69794" y="793063"/>
                      <a:pt x="61018" y="736074"/>
                    </a:cubicBezTo>
                    <a:cubicBezTo>
                      <a:pt x="52241" y="679084"/>
                      <a:pt x="30826" y="605010"/>
                      <a:pt x="24390" y="518181"/>
                    </a:cubicBezTo>
                    <a:cubicBezTo>
                      <a:pt x="18188" y="431468"/>
                      <a:pt x="2975" y="165596"/>
                      <a:pt x="2975" y="165596"/>
                    </a:cubicBezTo>
                    <a:close/>
                  </a:path>
                </a:pathLst>
              </a:custGeom>
              <a:solidFill>
                <a:srgbClr val="C8FAF8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93" name="Полилиния: фигура 1992">
                <a:extLst>
                  <a:ext uri="{FF2B5EF4-FFF2-40B4-BE49-F238E27FC236}">
                    <a16:creationId xmlns:a16="http://schemas.microsoft.com/office/drawing/2014/main" id="{D38F0621-F83A-BAB9-83D2-772BB3D4F43A}"/>
                  </a:ext>
                </a:extLst>
              </p:cNvPr>
              <p:cNvSpPr/>
              <p:nvPr/>
            </p:nvSpPr>
            <p:spPr>
              <a:xfrm>
                <a:off x="4596649" y="7979523"/>
                <a:ext cx="22749" cy="125229"/>
              </a:xfrm>
              <a:custGeom>
                <a:avLst/>
                <a:gdLst>
                  <a:gd name="connsiteX0" fmla="*/ 18302 w 22749"/>
                  <a:gd name="connsiteY0" fmla="*/ 1357 h 125229"/>
                  <a:gd name="connsiteX1" fmla="*/ 22749 w 22749"/>
                  <a:gd name="connsiteY1" fmla="*/ 124814 h 125229"/>
                  <a:gd name="connsiteX2" fmla="*/ 1568 w 22749"/>
                  <a:gd name="connsiteY2" fmla="*/ 105740 h 125229"/>
                  <a:gd name="connsiteX3" fmla="*/ 47 w 22749"/>
                  <a:gd name="connsiteY3" fmla="*/ 16453 h 125229"/>
                  <a:gd name="connsiteX4" fmla="*/ 18302 w 22749"/>
                  <a:gd name="connsiteY4" fmla="*/ 1357 h 125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749" h="125229">
                    <a:moveTo>
                      <a:pt x="18302" y="1357"/>
                    </a:moveTo>
                    <a:lnTo>
                      <a:pt x="22749" y="124814"/>
                    </a:lnTo>
                    <a:cubicBezTo>
                      <a:pt x="22749" y="124814"/>
                      <a:pt x="1217" y="129729"/>
                      <a:pt x="1568" y="105740"/>
                    </a:cubicBezTo>
                    <a:cubicBezTo>
                      <a:pt x="2036" y="81634"/>
                      <a:pt x="632" y="34591"/>
                      <a:pt x="47" y="16453"/>
                    </a:cubicBezTo>
                    <a:cubicBezTo>
                      <a:pt x="-538" y="-1685"/>
                      <a:pt x="4260" y="-1334"/>
                      <a:pt x="18302" y="13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94" name="Полилиния: фигура 1993">
                <a:extLst>
                  <a:ext uri="{FF2B5EF4-FFF2-40B4-BE49-F238E27FC236}">
                    <a16:creationId xmlns:a16="http://schemas.microsoft.com/office/drawing/2014/main" id="{8B45405F-E328-EDA2-885F-63DC39A16E94}"/>
                  </a:ext>
                </a:extLst>
              </p:cNvPr>
              <p:cNvSpPr/>
              <p:nvPr/>
            </p:nvSpPr>
            <p:spPr>
              <a:xfrm>
                <a:off x="4813887" y="7969530"/>
                <a:ext cx="40840" cy="140074"/>
              </a:xfrm>
              <a:custGeom>
                <a:avLst/>
                <a:gdLst>
                  <a:gd name="connsiteX0" fmla="*/ 40840 w 40840"/>
                  <a:gd name="connsiteY0" fmla="*/ 0 h 140074"/>
                  <a:gd name="connsiteX1" fmla="*/ 38500 w 40840"/>
                  <a:gd name="connsiteY1" fmla="*/ 128372 h 140074"/>
                  <a:gd name="connsiteX2" fmla="*/ 0 w 40840"/>
                  <a:gd name="connsiteY2" fmla="*/ 140074 h 140074"/>
                  <a:gd name="connsiteX3" fmla="*/ 4213 w 40840"/>
                  <a:gd name="connsiteY3" fmla="*/ 7255 h 140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840" h="140074">
                    <a:moveTo>
                      <a:pt x="40840" y="0"/>
                    </a:moveTo>
                    <a:lnTo>
                      <a:pt x="38500" y="128372"/>
                    </a:lnTo>
                    <a:lnTo>
                      <a:pt x="0" y="140074"/>
                    </a:lnTo>
                    <a:lnTo>
                      <a:pt x="4213" y="7255"/>
                    </a:ln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95" name="Полилиния: фигура 1994">
                <a:extLst>
                  <a:ext uri="{FF2B5EF4-FFF2-40B4-BE49-F238E27FC236}">
                    <a16:creationId xmlns:a16="http://schemas.microsoft.com/office/drawing/2014/main" id="{63D23015-7577-940D-3C38-D414B554F392}"/>
                  </a:ext>
                </a:extLst>
              </p:cNvPr>
              <p:cNvSpPr/>
              <p:nvPr/>
            </p:nvSpPr>
            <p:spPr>
              <a:xfrm>
                <a:off x="4344165" y="6777437"/>
                <a:ext cx="582062" cy="124276"/>
              </a:xfrm>
              <a:custGeom>
                <a:avLst/>
                <a:gdLst>
                  <a:gd name="connsiteX0" fmla="*/ 582062 w 582062"/>
                  <a:gd name="connsiteY0" fmla="*/ 62138 h 124276"/>
                  <a:gd name="connsiteX1" fmla="*/ 291031 w 582062"/>
                  <a:gd name="connsiteY1" fmla="*/ 124276 h 124276"/>
                  <a:gd name="connsiteX2" fmla="*/ 0 w 582062"/>
                  <a:gd name="connsiteY2" fmla="*/ 62138 h 124276"/>
                  <a:gd name="connsiteX3" fmla="*/ 291031 w 582062"/>
                  <a:gd name="connsiteY3" fmla="*/ 0 h 124276"/>
                  <a:gd name="connsiteX4" fmla="*/ 582062 w 582062"/>
                  <a:gd name="connsiteY4" fmla="*/ 62138 h 124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2062" h="124276">
                    <a:moveTo>
                      <a:pt x="582062" y="62138"/>
                    </a:moveTo>
                    <a:cubicBezTo>
                      <a:pt x="582062" y="96456"/>
                      <a:pt x="451763" y="124276"/>
                      <a:pt x="291031" y="124276"/>
                    </a:cubicBezTo>
                    <a:cubicBezTo>
                      <a:pt x="130299" y="124276"/>
                      <a:pt x="0" y="96456"/>
                      <a:pt x="0" y="62138"/>
                    </a:cubicBezTo>
                    <a:cubicBezTo>
                      <a:pt x="0" y="27820"/>
                      <a:pt x="130299" y="0"/>
                      <a:pt x="291031" y="0"/>
                    </a:cubicBezTo>
                    <a:cubicBezTo>
                      <a:pt x="451763" y="0"/>
                      <a:pt x="582062" y="27820"/>
                      <a:pt x="582062" y="6213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96" name="Полилиния: фигура 1995">
                <a:extLst>
                  <a:ext uri="{FF2B5EF4-FFF2-40B4-BE49-F238E27FC236}">
                    <a16:creationId xmlns:a16="http://schemas.microsoft.com/office/drawing/2014/main" id="{8C4845C4-2578-4470-A127-4FB63FD3EC1F}"/>
                  </a:ext>
                </a:extLst>
              </p:cNvPr>
              <p:cNvSpPr/>
              <p:nvPr/>
            </p:nvSpPr>
            <p:spPr>
              <a:xfrm>
                <a:off x="4724160" y="6864969"/>
                <a:ext cx="391055" cy="1206903"/>
              </a:xfrm>
              <a:custGeom>
                <a:avLst/>
                <a:gdLst>
                  <a:gd name="connsiteX0" fmla="*/ 322481 w 391055"/>
                  <a:gd name="connsiteY0" fmla="*/ 34872 h 1206903"/>
                  <a:gd name="connsiteX1" fmla="*/ 250747 w 391055"/>
                  <a:gd name="connsiteY1" fmla="*/ 918615 h 1206903"/>
                  <a:gd name="connsiteX2" fmla="*/ 53918 w 391055"/>
                  <a:gd name="connsiteY2" fmla="*/ 1163071 h 1206903"/>
                  <a:gd name="connsiteX3" fmla="*/ 71588 w 391055"/>
                  <a:gd name="connsiteY3" fmla="*/ 1205082 h 1206903"/>
                  <a:gd name="connsiteX4" fmla="*/ 284450 w 391055"/>
                  <a:gd name="connsiteY4" fmla="*/ 1130656 h 1206903"/>
                  <a:gd name="connsiteX5" fmla="*/ 330439 w 391055"/>
                  <a:gd name="connsiteY5" fmla="*/ 634722 h 1206903"/>
                  <a:gd name="connsiteX6" fmla="*/ 372683 w 391055"/>
                  <a:gd name="connsiteY6" fmla="*/ 320052 h 1206903"/>
                  <a:gd name="connsiteX7" fmla="*/ 391056 w 391055"/>
                  <a:gd name="connsiteY7" fmla="*/ 0 h 1206903"/>
                  <a:gd name="connsiteX8" fmla="*/ 322481 w 391055"/>
                  <a:gd name="connsiteY8" fmla="*/ 34872 h 1206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1055" h="1206903">
                    <a:moveTo>
                      <a:pt x="322481" y="34872"/>
                    </a:moveTo>
                    <a:cubicBezTo>
                      <a:pt x="319790" y="181734"/>
                      <a:pt x="266311" y="734424"/>
                      <a:pt x="250747" y="918615"/>
                    </a:cubicBezTo>
                    <a:cubicBezTo>
                      <a:pt x="235067" y="1102923"/>
                      <a:pt x="195631" y="1153593"/>
                      <a:pt x="53918" y="1163071"/>
                    </a:cubicBezTo>
                    <a:cubicBezTo>
                      <a:pt x="-12667" y="1167518"/>
                      <a:pt x="-29167" y="1216901"/>
                      <a:pt x="71588" y="1205082"/>
                    </a:cubicBezTo>
                    <a:cubicBezTo>
                      <a:pt x="172343" y="1193263"/>
                      <a:pt x="273450" y="1175476"/>
                      <a:pt x="284450" y="1130656"/>
                    </a:cubicBezTo>
                    <a:cubicBezTo>
                      <a:pt x="295449" y="1085837"/>
                      <a:pt x="316981" y="741562"/>
                      <a:pt x="330439" y="634722"/>
                    </a:cubicBezTo>
                    <a:cubicBezTo>
                      <a:pt x="343896" y="527999"/>
                      <a:pt x="368119" y="438712"/>
                      <a:pt x="372683" y="320052"/>
                    </a:cubicBezTo>
                    <a:cubicBezTo>
                      <a:pt x="377247" y="201393"/>
                      <a:pt x="391056" y="0"/>
                      <a:pt x="391056" y="0"/>
                    </a:cubicBezTo>
                    <a:lnTo>
                      <a:pt x="322481" y="34872"/>
                    </a:ln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97" name="Полилиния: фигура 1996">
                <a:extLst>
                  <a:ext uri="{FF2B5EF4-FFF2-40B4-BE49-F238E27FC236}">
                    <a16:creationId xmlns:a16="http://schemas.microsoft.com/office/drawing/2014/main" id="{9C4D1B64-CE18-9A1E-ED68-896499935022}"/>
                  </a:ext>
                </a:extLst>
              </p:cNvPr>
              <p:cNvSpPr/>
              <p:nvPr/>
            </p:nvSpPr>
            <p:spPr>
              <a:xfrm>
                <a:off x="4648263" y="6842764"/>
                <a:ext cx="467470" cy="98689"/>
              </a:xfrm>
              <a:custGeom>
                <a:avLst/>
                <a:gdLst>
                  <a:gd name="connsiteX0" fmla="*/ 24263 w 467470"/>
                  <a:gd name="connsiteY0" fmla="*/ 61407 h 98689"/>
                  <a:gd name="connsiteX1" fmla="*/ 32220 w 467470"/>
                  <a:gd name="connsiteY1" fmla="*/ 97918 h 98689"/>
                  <a:gd name="connsiteX2" fmla="*/ 465432 w 467470"/>
                  <a:gd name="connsiteY2" fmla="*/ 45843 h 98689"/>
                  <a:gd name="connsiteX3" fmla="*/ 438985 w 467470"/>
                  <a:gd name="connsiteY3" fmla="*/ 9684 h 98689"/>
                  <a:gd name="connsiteX4" fmla="*/ 248241 w 467470"/>
                  <a:gd name="connsiteY4" fmla="*/ 57077 h 98689"/>
                  <a:gd name="connsiteX5" fmla="*/ 24263 w 467470"/>
                  <a:gd name="connsiteY5" fmla="*/ 61407 h 98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7470" h="98689">
                    <a:moveTo>
                      <a:pt x="24263" y="61407"/>
                    </a:moveTo>
                    <a:cubicBezTo>
                      <a:pt x="-10025" y="63631"/>
                      <a:pt x="-8503" y="96748"/>
                      <a:pt x="32220" y="97918"/>
                    </a:cubicBezTo>
                    <a:cubicBezTo>
                      <a:pt x="72943" y="99205"/>
                      <a:pt x="300081" y="105056"/>
                      <a:pt x="465432" y="45843"/>
                    </a:cubicBezTo>
                    <a:cubicBezTo>
                      <a:pt x="472687" y="-13369"/>
                      <a:pt x="459815" y="-2720"/>
                      <a:pt x="438985" y="9684"/>
                    </a:cubicBezTo>
                    <a:cubicBezTo>
                      <a:pt x="418155" y="22088"/>
                      <a:pt x="357538" y="44556"/>
                      <a:pt x="248241" y="57077"/>
                    </a:cubicBezTo>
                    <a:cubicBezTo>
                      <a:pt x="138826" y="69599"/>
                      <a:pt x="24263" y="61407"/>
                      <a:pt x="24263" y="614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98" name="Полилиния: фигура 1997">
                <a:extLst>
                  <a:ext uri="{FF2B5EF4-FFF2-40B4-BE49-F238E27FC236}">
                    <a16:creationId xmlns:a16="http://schemas.microsoft.com/office/drawing/2014/main" id="{A6442FE0-D8F5-33FE-0759-0BFA7D4815C5}"/>
                  </a:ext>
                </a:extLst>
              </p:cNvPr>
              <p:cNvSpPr/>
              <p:nvPr/>
            </p:nvSpPr>
            <p:spPr>
              <a:xfrm>
                <a:off x="4347241" y="6969426"/>
                <a:ext cx="718445" cy="1014263"/>
              </a:xfrm>
              <a:custGeom>
                <a:avLst/>
                <a:gdLst>
                  <a:gd name="connsiteX0" fmla="*/ 5466 w 718445"/>
                  <a:gd name="connsiteY0" fmla="*/ 126543 h 1014263"/>
                  <a:gd name="connsiteX1" fmla="*/ 25243 w 718445"/>
                  <a:gd name="connsiteY1" fmla="*/ 56096 h 1014263"/>
                  <a:gd name="connsiteX2" fmla="*/ 338742 w 718445"/>
                  <a:gd name="connsiteY2" fmla="*/ 9639 h 1014263"/>
                  <a:gd name="connsiteX3" fmla="*/ 496369 w 718445"/>
                  <a:gd name="connsiteY3" fmla="*/ 15139 h 1014263"/>
                  <a:gd name="connsiteX4" fmla="*/ 520125 w 718445"/>
                  <a:gd name="connsiteY4" fmla="*/ 1564 h 1014263"/>
                  <a:gd name="connsiteX5" fmla="*/ 537561 w 718445"/>
                  <a:gd name="connsiteY5" fmla="*/ 12096 h 1014263"/>
                  <a:gd name="connsiteX6" fmla="*/ 548678 w 718445"/>
                  <a:gd name="connsiteY6" fmla="*/ 6479 h 1014263"/>
                  <a:gd name="connsiteX7" fmla="*/ 573486 w 718445"/>
                  <a:gd name="connsiteY7" fmla="*/ 5777 h 1014263"/>
                  <a:gd name="connsiteX8" fmla="*/ 597124 w 718445"/>
                  <a:gd name="connsiteY8" fmla="*/ 27894 h 1014263"/>
                  <a:gd name="connsiteX9" fmla="*/ 714263 w 718445"/>
                  <a:gd name="connsiteY9" fmla="*/ 74702 h 1014263"/>
                  <a:gd name="connsiteX10" fmla="*/ 708528 w 718445"/>
                  <a:gd name="connsiteY10" fmla="*/ 202372 h 1014263"/>
                  <a:gd name="connsiteX11" fmla="*/ 674826 w 718445"/>
                  <a:gd name="connsiteY11" fmla="*/ 440510 h 1014263"/>
                  <a:gd name="connsiteX12" fmla="*/ 646039 w 718445"/>
                  <a:gd name="connsiteY12" fmla="*/ 730020 h 1014263"/>
                  <a:gd name="connsiteX13" fmla="*/ 599348 w 718445"/>
                  <a:gd name="connsiteY13" fmla="*/ 968976 h 1014263"/>
                  <a:gd name="connsiteX14" fmla="*/ 359455 w 718445"/>
                  <a:gd name="connsiteY14" fmla="*/ 1014264 h 1014263"/>
                  <a:gd name="connsiteX15" fmla="*/ 137817 w 718445"/>
                  <a:gd name="connsiteY15" fmla="*/ 978572 h 1014263"/>
                  <a:gd name="connsiteX16" fmla="*/ 84339 w 718445"/>
                  <a:gd name="connsiteY16" fmla="*/ 870445 h 1014263"/>
                  <a:gd name="connsiteX17" fmla="*/ 60700 w 718445"/>
                  <a:gd name="connsiteY17" fmla="*/ 568063 h 1014263"/>
                  <a:gd name="connsiteX18" fmla="*/ 29573 w 718445"/>
                  <a:gd name="connsiteY18" fmla="*/ 369595 h 1014263"/>
                  <a:gd name="connsiteX19" fmla="*/ 5466 w 718445"/>
                  <a:gd name="connsiteY19" fmla="*/ 126543 h 1014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18445" h="1014263">
                    <a:moveTo>
                      <a:pt x="5466" y="126543"/>
                    </a:moveTo>
                    <a:cubicBezTo>
                      <a:pt x="2775" y="81256"/>
                      <a:pt x="-12906" y="70958"/>
                      <a:pt x="25243" y="56096"/>
                    </a:cubicBezTo>
                    <a:cubicBezTo>
                      <a:pt x="63392" y="41234"/>
                      <a:pt x="198200" y="9639"/>
                      <a:pt x="338742" y="9639"/>
                    </a:cubicBezTo>
                    <a:cubicBezTo>
                      <a:pt x="479284" y="9639"/>
                      <a:pt x="489465" y="16894"/>
                      <a:pt x="496369" y="15139"/>
                    </a:cubicBezTo>
                    <a:cubicBezTo>
                      <a:pt x="503391" y="13383"/>
                      <a:pt x="509242" y="1564"/>
                      <a:pt x="520125" y="1564"/>
                    </a:cubicBezTo>
                    <a:cubicBezTo>
                      <a:pt x="531008" y="1564"/>
                      <a:pt x="534167" y="5543"/>
                      <a:pt x="537561" y="12096"/>
                    </a:cubicBezTo>
                    <a:cubicBezTo>
                      <a:pt x="540954" y="18649"/>
                      <a:pt x="540720" y="14203"/>
                      <a:pt x="548678" y="6479"/>
                    </a:cubicBezTo>
                    <a:cubicBezTo>
                      <a:pt x="556635" y="-1244"/>
                      <a:pt x="567869" y="-2766"/>
                      <a:pt x="573486" y="5777"/>
                    </a:cubicBezTo>
                    <a:cubicBezTo>
                      <a:pt x="579103" y="14320"/>
                      <a:pt x="578752" y="24266"/>
                      <a:pt x="597124" y="27894"/>
                    </a:cubicBezTo>
                    <a:cubicBezTo>
                      <a:pt x="615380" y="31405"/>
                      <a:pt x="705252" y="50830"/>
                      <a:pt x="714263" y="74702"/>
                    </a:cubicBezTo>
                    <a:cubicBezTo>
                      <a:pt x="723273" y="98692"/>
                      <a:pt x="716018" y="107117"/>
                      <a:pt x="708528" y="202372"/>
                    </a:cubicBezTo>
                    <a:cubicBezTo>
                      <a:pt x="701039" y="297627"/>
                      <a:pt x="690975" y="367255"/>
                      <a:pt x="674826" y="440510"/>
                    </a:cubicBezTo>
                    <a:cubicBezTo>
                      <a:pt x="658795" y="513765"/>
                      <a:pt x="651071" y="640382"/>
                      <a:pt x="646039" y="730020"/>
                    </a:cubicBezTo>
                    <a:cubicBezTo>
                      <a:pt x="641007" y="819658"/>
                      <a:pt x="641592" y="945806"/>
                      <a:pt x="599348" y="968976"/>
                    </a:cubicBezTo>
                    <a:cubicBezTo>
                      <a:pt x="557103" y="992147"/>
                      <a:pt x="467933" y="1014264"/>
                      <a:pt x="359455" y="1014264"/>
                    </a:cubicBezTo>
                    <a:cubicBezTo>
                      <a:pt x="250976" y="1014264"/>
                      <a:pt x="180413" y="996593"/>
                      <a:pt x="137817" y="978572"/>
                    </a:cubicBezTo>
                    <a:cubicBezTo>
                      <a:pt x="95222" y="960551"/>
                      <a:pt x="88434" y="921115"/>
                      <a:pt x="84339" y="870445"/>
                    </a:cubicBezTo>
                    <a:cubicBezTo>
                      <a:pt x="80243" y="819658"/>
                      <a:pt x="68658" y="647520"/>
                      <a:pt x="60700" y="568063"/>
                    </a:cubicBezTo>
                    <a:cubicBezTo>
                      <a:pt x="52743" y="488722"/>
                      <a:pt x="39169" y="404935"/>
                      <a:pt x="29573" y="369595"/>
                    </a:cubicBezTo>
                    <a:cubicBezTo>
                      <a:pt x="19743" y="334489"/>
                      <a:pt x="5466" y="126543"/>
                      <a:pt x="5466" y="126543"/>
                    </a:cubicBezTo>
                    <a:close/>
                  </a:path>
                </a:pathLst>
              </a:custGeom>
              <a:solidFill>
                <a:srgbClr val="C3BF0E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99" name="Полилиния: фигура 1998">
                <a:extLst>
                  <a:ext uri="{FF2B5EF4-FFF2-40B4-BE49-F238E27FC236}">
                    <a16:creationId xmlns:a16="http://schemas.microsoft.com/office/drawing/2014/main" id="{A9806E61-F7FE-5BEA-E063-F8873887057A}"/>
                  </a:ext>
                </a:extLst>
              </p:cNvPr>
              <p:cNvSpPr/>
              <p:nvPr/>
            </p:nvSpPr>
            <p:spPr>
              <a:xfrm>
                <a:off x="4885621" y="7343630"/>
                <a:ext cx="106886" cy="594904"/>
              </a:xfrm>
              <a:custGeom>
                <a:avLst/>
                <a:gdLst>
                  <a:gd name="connsiteX0" fmla="*/ 0 w 106886"/>
                  <a:gd name="connsiteY0" fmla="*/ 14934 h 594904"/>
                  <a:gd name="connsiteX1" fmla="*/ 80627 w 106886"/>
                  <a:gd name="connsiteY1" fmla="*/ 90295 h 594904"/>
                  <a:gd name="connsiteX2" fmla="*/ 61085 w 106886"/>
                  <a:gd name="connsiteY2" fmla="*/ 594889 h 594904"/>
                  <a:gd name="connsiteX3" fmla="*/ 78053 w 106886"/>
                  <a:gd name="connsiteY3" fmla="*/ 544336 h 594904"/>
                  <a:gd name="connsiteX4" fmla="*/ 103915 w 106886"/>
                  <a:gd name="connsiteY4" fmla="*/ 81402 h 594904"/>
                  <a:gd name="connsiteX5" fmla="*/ 97361 w 106886"/>
                  <a:gd name="connsiteY5" fmla="*/ 27104 h 594904"/>
                  <a:gd name="connsiteX6" fmla="*/ 0 w 106886"/>
                  <a:gd name="connsiteY6" fmla="*/ 14934 h 594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6886" h="594904">
                    <a:moveTo>
                      <a:pt x="0" y="14934"/>
                    </a:moveTo>
                    <a:cubicBezTo>
                      <a:pt x="54883" y="423"/>
                      <a:pt x="81213" y="17274"/>
                      <a:pt x="80627" y="90295"/>
                    </a:cubicBezTo>
                    <a:cubicBezTo>
                      <a:pt x="80042" y="163433"/>
                      <a:pt x="61085" y="594889"/>
                      <a:pt x="61085" y="594889"/>
                    </a:cubicBezTo>
                    <a:cubicBezTo>
                      <a:pt x="61085" y="594889"/>
                      <a:pt x="75127" y="597230"/>
                      <a:pt x="78053" y="544336"/>
                    </a:cubicBezTo>
                    <a:cubicBezTo>
                      <a:pt x="80979" y="491443"/>
                      <a:pt x="103915" y="81402"/>
                      <a:pt x="103915" y="81402"/>
                    </a:cubicBezTo>
                    <a:cubicBezTo>
                      <a:pt x="103915" y="81402"/>
                      <a:pt x="113861" y="50157"/>
                      <a:pt x="97361" y="27104"/>
                    </a:cubicBezTo>
                    <a:cubicBezTo>
                      <a:pt x="80862" y="4051"/>
                      <a:pt x="37681" y="-13971"/>
                      <a:pt x="0" y="14934"/>
                    </a:cubicBezTo>
                    <a:close/>
                  </a:path>
                </a:pathLst>
              </a:custGeom>
              <a:solidFill>
                <a:srgbClr val="9F9710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00" name="Полилиния: фигура 1999">
                <a:extLst>
                  <a:ext uri="{FF2B5EF4-FFF2-40B4-BE49-F238E27FC236}">
                    <a16:creationId xmlns:a16="http://schemas.microsoft.com/office/drawing/2014/main" id="{87B71437-0452-8D58-CDBD-D5EE591F75C3}"/>
                  </a:ext>
                </a:extLst>
              </p:cNvPr>
              <p:cNvSpPr/>
              <p:nvPr/>
            </p:nvSpPr>
            <p:spPr>
              <a:xfrm>
                <a:off x="4587217" y="7356149"/>
                <a:ext cx="246435" cy="620635"/>
              </a:xfrm>
              <a:custGeom>
                <a:avLst/>
                <a:gdLst>
                  <a:gd name="connsiteX0" fmla="*/ 0 w 246435"/>
                  <a:gd name="connsiteY0" fmla="*/ 58701 h 620635"/>
                  <a:gd name="connsiteX1" fmla="*/ 141244 w 246435"/>
                  <a:gd name="connsiteY1" fmla="*/ 30733 h 620635"/>
                  <a:gd name="connsiteX2" fmla="*/ 204085 w 246435"/>
                  <a:gd name="connsiteY2" fmla="*/ 120605 h 620635"/>
                  <a:gd name="connsiteX3" fmla="*/ 192617 w 246435"/>
                  <a:gd name="connsiteY3" fmla="*/ 610923 h 620635"/>
                  <a:gd name="connsiteX4" fmla="*/ 229478 w 246435"/>
                  <a:gd name="connsiteY4" fmla="*/ 620636 h 620635"/>
                  <a:gd name="connsiteX5" fmla="*/ 245978 w 246435"/>
                  <a:gd name="connsiteY5" fmla="*/ 94627 h 620635"/>
                  <a:gd name="connsiteX6" fmla="*/ 202797 w 246435"/>
                  <a:gd name="connsiteY6" fmla="*/ 18914 h 620635"/>
                  <a:gd name="connsiteX7" fmla="*/ 98649 w 246435"/>
                  <a:gd name="connsiteY7" fmla="*/ 3233 h 620635"/>
                  <a:gd name="connsiteX8" fmla="*/ 0 w 246435"/>
                  <a:gd name="connsiteY8" fmla="*/ 58701 h 620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6435" h="620635">
                    <a:moveTo>
                      <a:pt x="0" y="58701"/>
                    </a:moveTo>
                    <a:cubicBezTo>
                      <a:pt x="17085" y="26755"/>
                      <a:pt x="75127" y="16925"/>
                      <a:pt x="141244" y="30733"/>
                    </a:cubicBezTo>
                    <a:cubicBezTo>
                      <a:pt x="207478" y="44542"/>
                      <a:pt x="205840" y="60574"/>
                      <a:pt x="204085" y="120605"/>
                    </a:cubicBezTo>
                    <a:cubicBezTo>
                      <a:pt x="202446" y="180637"/>
                      <a:pt x="192617" y="610923"/>
                      <a:pt x="192617" y="610923"/>
                    </a:cubicBezTo>
                    <a:lnTo>
                      <a:pt x="229478" y="620636"/>
                    </a:lnTo>
                    <a:cubicBezTo>
                      <a:pt x="229478" y="620636"/>
                      <a:pt x="243287" y="137690"/>
                      <a:pt x="245978" y="94627"/>
                    </a:cubicBezTo>
                    <a:cubicBezTo>
                      <a:pt x="248670" y="51563"/>
                      <a:pt x="240127" y="30850"/>
                      <a:pt x="202797" y="18914"/>
                    </a:cubicBezTo>
                    <a:cubicBezTo>
                      <a:pt x="165585" y="6978"/>
                      <a:pt x="146042" y="-6245"/>
                      <a:pt x="98649" y="3233"/>
                    </a:cubicBezTo>
                    <a:cubicBezTo>
                      <a:pt x="51372" y="12712"/>
                      <a:pt x="4330" y="10957"/>
                      <a:pt x="0" y="58701"/>
                    </a:cubicBezTo>
                    <a:close/>
                  </a:path>
                </a:pathLst>
              </a:custGeom>
              <a:solidFill>
                <a:srgbClr val="9F9710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01" name="Полилиния: фигура 2000">
                <a:extLst>
                  <a:ext uri="{FF2B5EF4-FFF2-40B4-BE49-F238E27FC236}">
                    <a16:creationId xmlns:a16="http://schemas.microsoft.com/office/drawing/2014/main" id="{C60AF4C8-3D78-F45B-D51B-84026D26FCDC}"/>
                  </a:ext>
                </a:extLst>
              </p:cNvPr>
              <p:cNvSpPr/>
              <p:nvPr/>
            </p:nvSpPr>
            <p:spPr>
              <a:xfrm>
                <a:off x="4452175" y="7343895"/>
                <a:ext cx="142180" cy="567240"/>
              </a:xfrm>
              <a:custGeom>
                <a:avLst/>
                <a:gdLst>
                  <a:gd name="connsiteX0" fmla="*/ 8660 w 142180"/>
                  <a:gd name="connsiteY0" fmla="*/ 54806 h 567240"/>
                  <a:gd name="connsiteX1" fmla="*/ 77702 w 142180"/>
                  <a:gd name="connsiteY1" fmla="*/ 99040 h 567240"/>
                  <a:gd name="connsiteX2" fmla="*/ 93968 w 142180"/>
                  <a:gd name="connsiteY2" fmla="*/ 516337 h 567240"/>
                  <a:gd name="connsiteX3" fmla="*/ 142180 w 142180"/>
                  <a:gd name="connsiteY3" fmla="*/ 567241 h 567240"/>
                  <a:gd name="connsiteX4" fmla="*/ 129074 w 142180"/>
                  <a:gd name="connsiteY4" fmla="*/ 126189 h 567240"/>
                  <a:gd name="connsiteX5" fmla="*/ 97478 w 142180"/>
                  <a:gd name="connsiteY5" fmla="*/ 23679 h 567240"/>
                  <a:gd name="connsiteX6" fmla="*/ 0 w 142180"/>
                  <a:gd name="connsiteY6" fmla="*/ 7413 h 567240"/>
                  <a:gd name="connsiteX7" fmla="*/ 8660 w 142180"/>
                  <a:gd name="connsiteY7" fmla="*/ 54806 h 567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2180" h="567240">
                    <a:moveTo>
                      <a:pt x="8660" y="54806"/>
                    </a:moveTo>
                    <a:cubicBezTo>
                      <a:pt x="14511" y="22976"/>
                      <a:pt x="72787" y="16072"/>
                      <a:pt x="77702" y="99040"/>
                    </a:cubicBezTo>
                    <a:cubicBezTo>
                      <a:pt x="82617" y="182008"/>
                      <a:pt x="93968" y="516337"/>
                      <a:pt x="93968" y="516337"/>
                    </a:cubicBezTo>
                    <a:lnTo>
                      <a:pt x="142180" y="567241"/>
                    </a:lnTo>
                    <a:cubicBezTo>
                      <a:pt x="142180" y="567241"/>
                      <a:pt x="128255" y="183412"/>
                      <a:pt x="129074" y="126189"/>
                    </a:cubicBezTo>
                    <a:cubicBezTo>
                      <a:pt x="129893" y="68966"/>
                      <a:pt x="127670" y="44157"/>
                      <a:pt x="97478" y="23679"/>
                    </a:cubicBezTo>
                    <a:cubicBezTo>
                      <a:pt x="67287" y="3200"/>
                      <a:pt x="42947" y="-8502"/>
                      <a:pt x="0" y="7413"/>
                    </a:cubicBezTo>
                    <a:lnTo>
                      <a:pt x="8660" y="54806"/>
                    </a:lnTo>
                    <a:close/>
                  </a:path>
                </a:pathLst>
              </a:custGeom>
              <a:solidFill>
                <a:srgbClr val="9F9710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02" name="Полилиния: фигура 2001">
                <a:extLst>
                  <a:ext uri="{FF2B5EF4-FFF2-40B4-BE49-F238E27FC236}">
                    <a16:creationId xmlns:a16="http://schemas.microsoft.com/office/drawing/2014/main" id="{E1C13886-BD15-4BA1-5523-698F3B8C1EEF}"/>
                  </a:ext>
                </a:extLst>
              </p:cNvPr>
              <p:cNvSpPr/>
              <p:nvPr/>
            </p:nvSpPr>
            <p:spPr>
              <a:xfrm>
                <a:off x="4347441" y="7050447"/>
                <a:ext cx="589902" cy="933247"/>
              </a:xfrm>
              <a:custGeom>
                <a:avLst/>
                <a:gdLst>
                  <a:gd name="connsiteX0" fmla="*/ 526828 w 589902"/>
                  <a:gd name="connsiteY0" fmla="*/ 914285 h 933247"/>
                  <a:gd name="connsiteX1" fmla="*/ 130478 w 589902"/>
                  <a:gd name="connsiteY1" fmla="*/ 542158 h 933247"/>
                  <a:gd name="connsiteX2" fmla="*/ 240946 w 589902"/>
                  <a:gd name="connsiteY2" fmla="*/ 133170 h 933247"/>
                  <a:gd name="connsiteX3" fmla="*/ 582999 w 589902"/>
                  <a:gd name="connsiteY3" fmla="*/ 68223 h 933247"/>
                  <a:gd name="connsiteX4" fmla="*/ 589903 w 589902"/>
                  <a:gd name="connsiteY4" fmla="*/ 54298 h 933247"/>
                  <a:gd name="connsiteX5" fmla="*/ 451350 w 589902"/>
                  <a:gd name="connsiteY5" fmla="*/ 69159 h 933247"/>
                  <a:gd name="connsiteX6" fmla="*/ 122404 w 589902"/>
                  <a:gd name="connsiteY6" fmla="*/ 53479 h 933247"/>
                  <a:gd name="connsiteX7" fmla="*/ 2691 w 589902"/>
                  <a:gd name="connsiteY7" fmla="*/ 0 h 933247"/>
                  <a:gd name="connsiteX8" fmla="*/ 0 w 589902"/>
                  <a:gd name="connsiteY8" fmla="*/ 234 h 933247"/>
                  <a:gd name="connsiteX9" fmla="*/ 5500 w 589902"/>
                  <a:gd name="connsiteY9" fmla="*/ 45287 h 933247"/>
                  <a:gd name="connsiteX10" fmla="*/ 29372 w 589902"/>
                  <a:gd name="connsiteY10" fmla="*/ 288574 h 933247"/>
                  <a:gd name="connsiteX11" fmla="*/ 60500 w 589902"/>
                  <a:gd name="connsiteY11" fmla="*/ 487041 h 933247"/>
                  <a:gd name="connsiteX12" fmla="*/ 84138 w 589902"/>
                  <a:gd name="connsiteY12" fmla="*/ 789423 h 933247"/>
                  <a:gd name="connsiteX13" fmla="*/ 137617 w 589902"/>
                  <a:gd name="connsiteY13" fmla="*/ 897551 h 933247"/>
                  <a:gd name="connsiteX14" fmla="*/ 359254 w 589902"/>
                  <a:gd name="connsiteY14" fmla="*/ 933242 h 933247"/>
                  <a:gd name="connsiteX15" fmla="*/ 526828 w 589902"/>
                  <a:gd name="connsiteY15" fmla="*/ 914285 h 933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89902" h="933247">
                    <a:moveTo>
                      <a:pt x="526828" y="914285"/>
                    </a:moveTo>
                    <a:cubicBezTo>
                      <a:pt x="279446" y="922593"/>
                      <a:pt x="178808" y="834827"/>
                      <a:pt x="130478" y="542158"/>
                    </a:cubicBezTo>
                    <a:cubicBezTo>
                      <a:pt x="82032" y="249138"/>
                      <a:pt x="140074" y="179627"/>
                      <a:pt x="240946" y="133170"/>
                    </a:cubicBezTo>
                    <a:cubicBezTo>
                      <a:pt x="341701" y="86713"/>
                      <a:pt x="525424" y="76181"/>
                      <a:pt x="582999" y="68223"/>
                    </a:cubicBezTo>
                    <a:lnTo>
                      <a:pt x="589903" y="54298"/>
                    </a:lnTo>
                    <a:cubicBezTo>
                      <a:pt x="589903" y="54298"/>
                      <a:pt x="562871" y="61670"/>
                      <a:pt x="451350" y="69159"/>
                    </a:cubicBezTo>
                    <a:cubicBezTo>
                      <a:pt x="339712" y="76649"/>
                      <a:pt x="236265" y="70213"/>
                      <a:pt x="122404" y="53479"/>
                    </a:cubicBezTo>
                    <a:cubicBezTo>
                      <a:pt x="8426" y="36745"/>
                      <a:pt x="2691" y="0"/>
                      <a:pt x="2691" y="0"/>
                    </a:cubicBezTo>
                    <a:lnTo>
                      <a:pt x="0" y="234"/>
                    </a:lnTo>
                    <a:cubicBezTo>
                      <a:pt x="0" y="10181"/>
                      <a:pt x="4213" y="23755"/>
                      <a:pt x="5500" y="45287"/>
                    </a:cubicBezTo>
                    <a:cubicBezTo>
                      <a:pt x="5500" y="45287"/>
                      <a:pt x="19777" y="253233"/>
                      <a:pt x="29372" y="288574"/>
                    </a:cubicBezTo>
                    <a:cubicBezTo>
                      <a:pt x="38968" y="323914"/>
                      <a:pt x="52659" y="407701"/>
                      <a:pt x="60500" y="487041"/>
                    </a:cubicBezTo>
                    <a:cubicBezTo>
                      <a:pt x="68457" y="566381"/>
                      <a:pt x="79925" y="738636"/>
                      <a:pt x="84138" y="789423"/>
                    </a:cubicBezTo>
                    <a:cubicBezTo>
                      <a:pt x="88234" y="840211"/>
                      <a:pt x="95138" y="879530"/>
                      <a:pt x="137617" y="897551"/>
                    </a:cubicBezTo>
                    <a:cubicBezTo>
                      <a:pt x="180212" y="915572"/>
                      <a:pt x="250776" y="933242"/>
                      <a:pt x="359254" y="933242"/>
                    </a:cubicBezTo>
                    <a:cubicBezTo>
                      <a:pt x="423967" y="933476"/>
                      <a:pt x="481658" y="925519"/>
                      <a:pt x="526828" y="914285"/>
                    </a:cubicBezTo>
                    <a:close/>
                  </a:path>
                </a:pathLst>
              </a:custGeom>
              <a:solidFill>
                <a:srgbClr val="9F9710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03" name="Полилиния: фигура 2002">
                <a:extLst>
                  <a:ext uri="{FF2B5EF4-FFF2-40B4-BE49-F238E27FC236}">
                    <a16:creationId xmlns:a16="http://schemas.microsoft.com/office/drawing/2014/main" id="{81AF5B60-E690-1702-08EA-50486E593760}"/>
                  </a:ext>
                </a:extLst>
              </p:cNvPr>
              <p:cNvSpPr/>
              <p:nvPr/>
            </p:nvSpPr>
            <p:spPr>
              <a:xfrm>
                <a:off x="4580298" y="7373776"/>
                <a:ext cx="45536" cy="607670"/>
              </a:xfrm>
              <a:custGeom>
                <a:avLst/>
                <a:gdLst>
                  <a:gd name="connsiteX0" fmla="*/ 45536 w 45536"/>
                  <a:gd name="connsiteY0" fmla="*/ 0 h 607670"/>
                  <a:gd name="connsiteX1" fmla="*/ 25291 w 45536"/>
                  <a:gd name="connsiteY1" fmla="*/ 163127 h 607670"/>
                  <a:gd name="connsiteX2" fmla="*/ 34653 w 45536"/>
                  <a:gd name="connsiteY2" fmla="*/ 607105 h 607670"/>
                  <a:gd name="connsiteX3" fmla="*/ 13940 w 45536"/>
                  <a:gd name="connsiteY3" fmla="*/ 575977 h 607670"/>
                  <a:gd name="connsiteX4" fmla="*/ 249 w 45536"/>
                  <a:gd name="connsiteY4" fmla="*/ 79106 h 607670"/>
                  <a:gd name="connsiteX5" fmla="*/ 45536 w 45536"/>
                  <a:gd name="connsiteY5" fmla="*/ 0 h 607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536" h="607670">
                    <a:moveTo>
                      <a:pt x="45536" y="0"/>
                    </a:moveTo>
                    <a:cubicBezTo>
                      <a:pt x="24004" y="12053"/>
                      <a:pt x="21313" y="33234"/>
                      <a:pt x="25291" y="163127"/>
                    </a:cubicBezTo>
                    <a:cubicBezTo>
                      <a:pt x="29270" y="293020"/>
                      <a:pt x="34653" y="607105"/>
                      <a:pt x="34653" y="607105"/>
                    </a:cubicBezTo>
                    <a:cubicBezTo>
                      <a:pt x="34653" y="607105"/>
                      <a:pt x="13940" y="614477"/>
                      <a:pt x="13940" y="575977"/>
                    </a:cubicBezTo>
                    <a:cubicBezTo>
                      <a:pt x="13940" y="537477"/>
                      <a:pt x="2940" y="122053"/>
                      <a:pt x="249" y="79106"/>
                    </a:cubicBezTo>
                    <a:cubicBezTo>
                      <a:pt x="-2326" y="36160"/>
                      <a:pt x="15228" y="9713"/>
                      <a:pt x="455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04" name="Полилиния: фигура 2003">
                <a:extLst>
                  <a:ext uri="{FF2B5EF4-FFF2-40B4-BE49-F238E27FC236}">
                    <a16:creationId xmlns:a16="http://schemas.microsoft.com/office/drawing/2014/main" id="{07861895-6470-EB85-FA35-6F5ED83FF56C}"/>
                  </a:ext>
                </a:extLst>
              </p:cNvPr>
              <p:cNvSpPr/>
              <p:nvPr/>
            </p:nvSpPr>
            <p:spPr>
              <a:xfrm>
                <a:off x="4818925" y="7352478"/>
                <a:ext cx="69153" cy="623686"/>
              </a:xfrm>
              <a:custGeom>
                <a:avLst/>
                <a:gdLst>
                  <a:gd name="connsiteX0" fmla="*/ 69153 w 69153"/>
                  <a:gd name="connsiteY0" fmla="*/ 0 h 623686"/>
                  <a:gd name="connsiteX1" fmla="*/ 47855 w 69153"/>
                  <a:gd name="connsiteY1" fmla="*/ 206542 h 623686"/>
                  <a:gd name="connsiteX2" fmla="*/ 35685 w 69153"/>
                  <a:gd name="connsiteY2" fmla="*/ 612722 h 623686"/>
                  <a:gd name="connsiteX3" fmla="*/ 111 w 69153"/>
                  <a:gd name="connsiteY3" fmla="*/ 612722 h 623686"/>
                  <a:gd name="connsiteX4" fmla="*/ 11696 w 69153"/>
                  <a:gd name="connsiteY4" fmla="*/ 162659 h 623686"/>
                  <a:gd name="connsiteX5" fmla="*/ 69153 w 69153"/>
                  <a:gd name="connsiteY5" fmla="*/ 0 h 62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9153" h="623686">
                    <a:moveTo>
                      <a:pt x="69153" y="0"/>
                    </a:moveTo>
                    <a:cubicBezTo>
                      <a:pt x="42589" y="16851"/>
                      <a:pt x="52419" y="93266"/>
                      <a:pt x="47855" y="206542"/>
                    </a:cubicBezTo>
                    <a:cubicBezTo>
                      <a:pt x="43292" y="319818"/>
                      <a:pt x="35685" y="612722"/>
                      <a:pt x="35685" y="612722"/>
                    </a:cubicBezTo>
                    <a:cubicBezTo>
                      <a:pt x="15324" y="621615"/>
                      <a:pt x="1398" y="632147"/>
                      <a:pt x="111" y="612722"/>
                    </a:cubicBezTo>
                    <a:cubicBezTo>
                      <a:pt x="-1176" y="593296"/>
                      <a:pt x="9121" y="249020"/>
                      <a:pt x="11696" y="162659"/>
                    </a:cubicBezTo>
                    <a:cubicBezTo>
                      <a:pt x="14153" y="76181"/>
                      <a:pt x="4792" y="34053"/>
                      <a:pt x="6915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05" name="Полилиния: фигура 2004">
                <a:extLst>
                  <a:ext uri="{FF2B5EF4-FFF2-40B4-BE49-F238E27FC236}">
                    <a16:creationId xmlns:a16="http://schemas.microsoft.com/office/drawing/2014/main" id="{E275BEE8-053E-5FB0-FDBF-8C94891F90C7}"/>
                  </a:ext>
                </a:extLst>
              </p:cNvPr>
              <p:cNvSpPr/>
              <p:nvPr/>
            </p:nvSpPr>
            <p:spPr>
              <a:xfrm>
                <a:off x="4351824" y="7005862"/>
                <a:ext cx="712781" cy="115134"/>
              </a:xfrm>
              <a:custGeom>
                <a:avLst/>
                <a:gdLst>
                  <a:gd name="connsiteX0" fmla="*/ 49330 w 712781"/>
                  <a:gd name="connsiteY0" fmla="*/ 7723 h 115134"/>
                  <a:gd name="connsiteX1" fmla="*/ 314148 w 712781"/>
                  <a:gd name="connsiteY1" fmla="*/ 69159 h 115134"/>
                  <a:gd name="connsiteX2" fmla="*/ 614424 w 712781"/>
                  <a:gd name="connsiteY2" fmla="*/ 0 h 115134"/>
                  <a:gd name="connsiteX3" fmla="*/ 680658 w 712781"/>
                  <a:gd name="connsiteY3" fmla="*/ 12872 h 115134"/>
                  <a:gd name="connsiteX4" fmla="*/ 686860 w 712781"/>
                  <a:gd name="connsiteY4" fmla="*/ 70798 h 115134"/>
                  <a:gd name="connsiteX5" fmla="*/ 526190 w 712781"/>
                  <a:gd name="connsiteY5" fmla="*/ 107542 h 115134"/>
                  <a:gd name="connsiteX6" fmla="*/ 208478 w 712781"/>
                  <a:gd name="connsiteY6" fmla="*/ 108946 h 115134"/>
                  <a:gd name="connsiteX7" fmla="*/ 73202 w 712781"/>
                  <a:gd name="connsiteY7" fmla="*/ 90457 h 115134"/>
                  <a:gd name="connsiteX8" fmla="*/ 3106 w 712781"/>
                  <a:gd name="connsiteY8" fmla="*/ 33117 h 115134"/>
                  <a:gd name="connsiteX9" fmla="*/ 49330 w 712781"/>
                  <a:gd name="connsiteY9" fmla="*/ 7723 h 115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12781" h="115134">
                    <a:moveTo>
                      <a:pt x="49330" y="7723"/>
                    </a:moveTo>
                    <a:cubicBezTo>
                      <a:pt x="-6606" y="25042"/>
                      <a:pt x="36808" y="84255"/>
                      <a:pt x="314148" y="69159"/>
                    </a:cubicBezTo>
                    <a:cubicBezTo>
                      <a:pt x="591371" y="54064"/>
                      <a:pt x="631509" y="29021"/>
                      <a:pt x="614424" y="0"/>
                    </a:cubicBezTo>
                    <a:cubicBezTo>
                      <a:pt x="614424" y="0"/>
                      <a:pt x="660530" y="2691"/>
                      <a:pt x="680658" y="12872"/>
                    </a:cubicBezTo>
                    <a:cubicBezTo>
                      <a:pt x="700785" y="23053"/>
                      <a:pt x="738232" y="47042"/>
                      <a:pt x="686860" y="70798"/>
                    </a:cubicBezTo>
                    <a:cubicBezTo>
                      <a:pt x="635488" y="94553"/>
                      <a:pt x="616647" y="97127"/>
                      <a:pt x="526190" y="107542"/>
                    </a:cubicBezTo>
                    <a:cubicBezTo>
                      <a:pt x="435616" y="117957"/>
                      <a:pt x="280563" y="116904"/>
                      <a:pt x="208478" y="108946"/>
                    </a:cubicBezTo>
                    <a:cubicBezTo>
                      <a:pt x="136393" y="100989"/>
                      <a:pt x="106787" y="102393"/>
                      <a:pt x="73202" y="90457"/>
                    </a:cubicBezTo>
                    <a:cubicBezTo>
                      <a:pt x="39617" y="78521"/>
                      <a:pt x="-13394" y="60500"/>
                      <a:pt x="3106" y="33117"/>
                    </a:cubicBezTo>
                    <a:cubicBezTo>
                      <a:pt x="19489" y="5617"/>
                      <a:pt x="49330" y="7723"/>
                      <a:pt x="49330" y="7723"/>
                    </a:cubicBezTo>
                    <a:close/>
                  </a:path>
                </a:pathLst>
              </a:custGeom>
              <a:solidFill>
                <a:srgbClr val="E2E332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06" name="Полилиния: фигура 2005">
                <a:extLst>
                  <a:ext uri="{FF2B5EF4-FFF2-40B4-BE49-F238E27FC236}">
                    <a16:creationId xmlns:a16="http://schemas.microsoft.com/office/drawing/2014/main" id="{2CFBADA4-431F-5C6A-76D8-664AABF627D5}"/>
                  </a:ext>
                </a:extLst>
              </p:cNvPr>
              <p:cNvSpPr/>
              <p:nvPr/>
            </p:nvSpPr>
            <p:spPr>
              <a:xfrm rot="-553102">
                <a:off x="4451134" y="7085437"/>
                <a:ext cx="37213" cy="37213"/>
              </a:xfrm>
              <a:custGeom>
                <a:avLst/>
                <a:gdLst>
                  <a:gd name="connsiteX0" fmla="*/ 37213 w 37213"/>
                  <a:gd name="connsiteY0" fmla="*/ 18607 h 37213"/>
                  <a:gd name="connsiteX1" fmla="*/ 18607 w 37213"/>
                  <a:gd name="connsiteY1" fmla="*/ 37213 h 37213"/>
                  <a:gd name="connsiteX2" fmla="*/ 0 w 37213"/>
                  <a:gd name="connsiteY2" fmla="*/ 18607 h 37213"/>
                  <a:gd name="connsiteX3" fmla="*/ 18607 w 37213"/>
                  <a:gd name="connsiteY3" fmla="*/ 0 h 37213"/>
                  <a:gd name="connsiteX4" fmla="*/ 37213 w 37213"/>
                  <a:gd name="connsiteY4" fmla="*/ 18607 h 3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213" h="37213">
                    <a:moveTo>
                      <a:pt x="37213" y="18607"/>
                    </a:moveTo>
                    <a:cubicBezTo>
                      <a:pt x="37213" y="28883"/>
                      <a:pt x="28883" y="37213"/>
                      <a:pt x="18607" y="37213"/>
                    </a:cubicBezTo>
                    <a:cubicBezTo>
                      <a:pt x="8330" y="37213"/>
                      <a:pt x="0" y="28883"/>
                      <a:pt x="0" y="18607"/>
                    </a:cubicBezTo>
                    <a:cubicBezTo>
                      <a:pt x="0" y="8330"/>
                      <a:pt x="8330" y="0"/>
                      <a:pt x="18607" y="0"/>
                    </a:cubicBezTo>
                    <a:cubicBezTo>
                      <a:pt x="28883" y="0"/>
                      <a:pt x="37213" y="8330"/>
                      <a:pt x="37213" y="18607"/>
                    </a:cubicBezTo>
                    <a:close/>
                  </a:path>
                </a:pathLst>
              </a:custGeom>
              <a:solidFill>
                <a:srgbClr val="E2E332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07" name="Полилиния: фигура 2006">
                <a:extLst>
                  <a:ext uri="{FF2B5EF4-FFF2-40B4-BE49-F238E27FC236}">
                    <a16:creationId xmlns:a16="http://schemas.microsoft.com/office/drawing/2014/main" id="{59BF0C22-FA75-E0FF-EE46-A5FC82400293}"/>
                  </a:ext>
                </a:extLst>
              </p:cNvPr>
              <p:cNvSpPr/>
              <p:nvPr/>
            </p:nvSpPr>
            <p:spPr>
              <a:xfrm rot="-2700000">
                <a:off x="4491839" y="7096226"/>
                <a:ext cx="26914" cy="26914"/>
              </a:xfrm>
              <a:custGeom>
                <a:avLst/>
                <a:gdLst>
                  <a:gd name="connsiteX0" fmla="*/ 26915 w 26914"/>
                  <a:gd name="connsiteY0" fmla="*/ 13457 h 26914"/>
                  <a:gd name="connsiteX1" fmla="*/ 13457 w 26914"/>
                  <a:gd name="connsiteY1" fmla="*/ 26915 h 26914"/>
                  <a:gd name="connsiteX2" fmla="*/ 0 w 26914"/>
                  <a:gd name="connsiteY2" fmla="*/ 13457 h 26914"/>
                  <a:gd name="connsiteX3" fmla="*/ 13457 w 26914"/>
                  <a:gd name="connsiteY3" fmla="*/ 0 h 26914"/>
                  <a:gd name="connsiteX4" fmla="*/ 26915 w 26914"/>
                  <a:gd name="connsiteY4" fmla="*/ 13457 h 26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914" h="26914">
                    <a:moveTo>
                      <a:pt x="26915" y="13457"/>
                    </a:moveTo>
                    <a:cubicBezTo>
                      <a:pt x="26915" y="20890"/>
                      <a:pt x="20890" y="26915"/>
                      <a:pt x="13457" y="26915"/>
                    </a:cubicBezTo>
                    <a:cubicBezTo>
                      <a:pt x="6025" y="26915"/>
                      <a:pt x="0" y="20890"/>
                      <a:pt x="0" y="13457"/>
                    </a:cubicBezTo>
                    <a:cubicBezTo>
                      <a:pt x="0" y="6025"/>
                      <a:pt x="6025" y="0"/>
                      <a:pt x="13457" y="0"/>
                    </a:cubicBezTo>
                    <a:cubicBezTo>
                      <a:pt x="20890" y="0"/>
                      <a:pt x="26915" y="6025"/>
                      <a:pt x="26915" y="13457"/>
                    </a:cubicBezTo>
                    <a:close/>
                  </a:path>
                </a:pathLst>
              </a:custGeom>
              <a:solidFill>
                <a:srgbClr val="E2E332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08" name="Полилиния: фигура 2007">
                <a:extLst>
                  <a:ext uri="{FF2B5EF4-FFF2-40B4-BE49-F238E27FC236}">
                    <a16:creationId xmlns:a16="http://schemas.microsoft.com/office/drawing/2014/main" id="{FC0A034E-AD28-7590-385B-32A86C14DA3A}"/>
                  </a:ext>
                </a:extLst>
              </p:cNvPr>
              <p:cNvSpPr/>
              <p:nvPr/>
            </p:nvSpPr>
            <p:spPr>
              <a:xfrm>
                <a:off x="4382547" y="7071277"/>
                <a:ext cx="30191" cy="30191"/>
              </a:xfrm>
              <a:custGeom>
                <a:avLst/>
                <a:gdLst>
                  <a:gd name="connsiteX0" fmla="*/ 30191 w 30191"/>
                  <a:gd name="connsiteY0" fmla="*/ 15096 h 30191"/>
                  <a:gd name="connsiteX1" fmla="*/ 15096 w 30191"/>
                  <a:gd name="connsiteY1" fmla="*/ 30191 h 30191"/>
                  <a:gd name="connsiteX2" fmla="*/ 0 w 30191"/>
                  <a:gd name="connsiteY2" fmla="*/ 15096 h 30191"/>
                  <a:gd name="connsiteX3" fmla="*/ 15096 w 30191"/>
                  <a:gd name="connsiteY3" fmla="*/ 0 h 30191"/>
                  <a:gd name="connsiteX4" fmla="*/ 30191 w 30191"/>
                  <a:gd name="connsiteY4" fmla="*/ 15096 h 3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191" h="30191">
                    <a:moveTo>
                      <a:pt x="30191" y="15096"/>
                    </a:moveTo>
                    <a:cubicBezTo>
                      <a:pt x="30191" y="23433"/>
                      <a:pt x="23433" y="30191"/>
                      <a:pt x="15096" y="30191"/>
                    </a:cubicBezTo>
                    <a:cubicBezTo>
                      <a:pt x="6759" y="30191"/>
                      <a:pt x="0" y="23433"/>
                      <a:pt x="0" y="15096"/>
                    </a:cubicBezTo>
                    <a:cubicBezTo>
                      <a:pt x="0" y="6759"/>
                      <a:pt x="6759" y="0"/>
                      <a:pt x="15096" y="0"/>
                    </a:cubicBezTo>
                    <a:cubicBezTo>
                      <a:pt x="23433" y="0"/>
                      <a:pt x="30191" y="6759"/>
                      <a:pt x="30191" y="15096"/>
                    </a:cubicBezTo>
                    <a:close/>
                  </a:path>
                </a:pathLst>
              </a:custGeom>
              <a:solidFill>
                <a:srgbClr val="E2E332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09" name="Полилиния: фигура 2008">
                <a:extLst>
                  <a:ext uri="{FF2B5EF4-FFF2-40B4-BE49-F238E27FC236}">
                    <a16:creationId xmlns:a16="http://schemas.microsoft.com/office/drawing/2014/main" id="{9919BB6F-9983-3A20-058C-D2C5C65EE29D}"/>
                  </a:ext>
                </a:extLst>
              </p:cNvPr>
              <p:cNvSpPr/>
              <p:nvPr/>
            </p:nvSpPr>
            <p:spPr>
              <a:xfrm>
                <a:off x="4926344" y="7092224"/>
                <a:ext cx="25276" cy="25276"/>
              </a:xfrm>
              <a:custGeom>
                <a:avLst/>
                <a:gdLst>
                  <a:gd name="connsiteX0" fmla="*/ 25277 w 25276"/>
                  <a:gd name="connsiteY0" fmla="*/ 12638 h 25276"/>
                  <a:gd name="connsiteX1" fmla="*/ 12638 w 25276"/>
                  <a:gd name="connsiteY1" fmla="*/ 25276 h 25276"/>
                  <a:gd name="connsiteX2" fmla="*/ 0 w 25276"/>
                  <a:gd name="connsiteY2" fmla="*/ 12638 h 25276"/>
                  <a:gd name="connsiteX3" fmla="*/ 12638 w 25276"/>
                  <a:gd name="connsiteY3" fmla="*/ 0 h 25276"/>
                  <a:gd name="connsiteX4" fmla="*/ 25277 w 25276"/>
                  <a:gd name="connsiteY4" fmla="*/ 12638 h 25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276" h="25276">
                    <a:moveTo>
                      <a:pt x="25277" y="12638"/>
                    </a:moveTo>
                    <a:cubicBezTo>
                      <a:pt x="25277" y="19618"/>
                      <a:pt x="19618" y="25276"/>
                      <a:pt x="12638" y="25276"/>
                    </a:cubicBezTo>
                    <a:cubicBezTo>
                      <a:pt x="5658" y="25276"/>
                      <a:pt x="0" y="19618"/>
                      <a:pt x="0" y="12638"/>
                    </a:cubicBezTo>
                    <a:cubicBezTo>
                      <a:pt x="0" y="5658"/>
                      <a:pt x="5658" y="0"/>
                      <a:pt x="12638" y="0"/>
                    </a:cubicBezTo>
                    <a:cubicBezTo>
                      <a:pt x="19618" y="0"/>
                      <a:pt x="25277" y="5658"/>
                      <a:pt x="25277" y="12638"/>
                    </a:cubicBezTo>
                    <a:close/>
                  </a:path>
                </a:pathLst>
              </a:custGeom>
              <a:solidFill>
                <a:srgbClr val="E2E332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10" name="Полилиния: фигура 2009">
                <a:extLst>
                  <a:ext uri="{FF2B5EF4-FFF2-40B4-BE49-F238E27FC236}">
                    <a16:creationId xmlns:a16="http://schemas.microsoft.com/office/drawing/2014/main" id="{93EFC695-E08C-05E2-28F1-3D5167A85472}"/>
                  </a:ext>
                </a:extLst>
              </p:cNvPr>
              <p:cNvSpPr/>
              <p:nvPr/>
            </p:nvSpPr>
            <p:spPr>
              <a:xfrm>
                <a:off x="4855897" y="6972511"/>
                <a:ext cx="29021" cy="29021"/>
              </a:xfrm>
              <a:custGeom>
                <a:avLst/>
                <a:gdLst>
                  <a:gd name="connsiteX0" fmla="*/ 29021 w 29021"/>
                  <a:gd name="connsiteY0" fmla="*/ 14511 h 29021"/>
                  <a:gd name="connsiteX1" fmla="*/ 14511 w 29021"/>
                  <a:gd name="connsiteY1" fmla="*/ 29021 h 29021"/>
                  <a:gd name="connsiteX2" fmla="*/ 0 w 29021"/>
                  <a:gd name="connsiteY2" fmla="*/ 14511 h 29021"/>
                  <a:gd name="connsiteX3" fmla="*/ 14511 w 29021"/>
                  <a:gd name="connsiteY3" fmla="*/ 0 h 29021"/>
                  <a:gd name="connsiteX4" fmla="*/ 29021 w 29021"/>
                  <a:gd name="connsiteY4" fmla="*/ 14511 h 29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021" h="29021">
                    <a:moveTo>
                      <a:pt x="29021" y="14511"/>
                    </a:moveTo>
                    <a:cubicBezTo>
                      <a:pt x="29021" y="22525"/>
                      <a:pt x="22525" y="29021"/>
                      <a:pt x="14511" y="29021"/>
                    </a:cubicBezTo>
                    <a:cubicBezTo>
                      <a:pt x="6497" y="29021"/>
                      <a:pt x="0" y="22525"/>
                      <a:pt x="0" y="14511"/>
                    </a:cubicBezTo>
                    <a:cubicBezTo>
                      <a:pt x="0" y="6497"/>
                      <a:pt x="6497" y="0"/>
                      <a:pt x="14511" y="0"/>
                    </a:cubicBezTo>
                    <a:cubicBezTo>
                      <a:pt x="22525" y="0"/>
                      <a:pt x="29021" y="6497"/>
                      <a:pt x="29021" y="14511"/>
                    </a:cubicBezTo>
                    <a:close/>
                  </a:path>
                </a:pathLst>
              </a:custGeom>
              <a:solidFill>
                <a:srgbClr val="E2E332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11" name="Полилиния: фигура 2010">
                <a:extLst>
                  <a:ext uri="{FF2B5EF4-FFF2-40B4-BE49-F238E27FC236}">
                    <a16:creationId xmlns:a16="http://schemas.microsoft.com/office/drawing/2014/main" id="{413E49B3-F05B-1AAF-4617-615246A45941}"/>
                  </a:ext>
                </a:extLst>
              </p:cNvPr>
              <p:cNvSpPr/>
              <p:nvPr/>
            </p:nvSpPr>
            <p:spPr>
              <a:xfrm rot="-2700000">
                <a:off x="4887998" y="6972530"/>
                <a:ext cx="37914" cy="37914"/>
              </a:xfrm>
              <a:custGeom>
                <a:avLst/>
                <a:gdLst>
                  <a:gd name="connsiteX0" fmla="*/ 37914 w 37914"/>
                  <a:gd name="connsiteY0" fmla="*/ 18957 h 37914"/>
                  <a:gd name="connsiteX1" fmla="*/ 18957 w 37914"/>
                  <a:gd name="connsiteY1" fmla="*/ 37914 h 37914"/>
                  <a:gd name="connsiteX2" fmla="*/ 0 w 37914"/>
                  <a:gd name="connsiteY2" fmla="*/ 18957 h 37914"/>
                  <a:gd name="connsiteX3" fmla="*/ 18957 w 37914"/>
                  <a:gd name="connsiteY3" fmla="*/ 0 h 37914"/>
                  <a:gd name="connsiteX4" fmla="*/ 37914 w 37914"/>
                  <a:gd name="connsiteY4" fmla="*/ 18957 h 37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914" h="37914">
                    <a:moveTo>
                      <a:pt x="37914" y="18957"/>
                    </a:moveTo>
                    <a:cubicBezTo>
                      <a:pt x="37914" y="29427"/>
                      <a:pt x="29427" y="37914"/>
                      <a:pt x="18957" y="37914"/>
                    </a:cubicBezTo>
                    <a:cubicBezTo>
                      <a:pt x="8487" y="37914"/>
                      <a:pt x="0" y="29427"/>
                      <a:pt x="0" y="18957"/>
                    </a:cubicBezTo>
                    <a:cubicBezTo>
                      <a:pt x="0" y="8487"/>
                      <a:pt x="8487" y="0"/>
                      <a:pt x="18957" y="0"/>
                    </a:cubicBezTo>
                    <a:cubicBezTo>
                      <a:pt x="29427" y="0"/>
                      <a:pt x="37914" y="8487"/>
                      <a:pt x="37914" y="18957"/>
                    </a:cubicBezTo>
                    <a:close/>
                  </a:path>
                </a:pathLst>
              </a:custGeom>
              <a:solidFill>
                <a:srgbClr val="E2E332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12" name="Полилиния: фигура 2011">
                <a:extLst>
                  <a:ext uri="{FF2B5EF4-FFF2-40B4-BE49-F238E27FC236}">
                    <a16:creationId xmlns:a16="http://schemas.microsoft.com/office/drawing/2014/main" id="{2E87CF59-468D-57F5-C030-87B0B1250974}"/>
                  </a:ext>
                </a:extLst>
              </p:cNvPr>
              <p:cNvSpPr/>
              <p:nvPr/>
            </p:nvSpPr>
            <p:spPr>
              <a:xfrm>
                <a:off x="4971982" y="6901714"/>
                <a:ext cx="51957" cy="403956"/>
              </a:xfrm>
              <a:custGeom>
                <a:avLst/>
                <a:gdLst>
                  <a:gd name="connsiteX0" fmla="*/ 51957 w 51957"/>
                  <a:gd name="connsiteY0" fmla="*/ 0 h 403956"/>
                  <a:gd name="connsiteX1" fmla="*/ 38851 w 51957"/>
                  <a:gd name="connsiteY1" fmla="*/ 395063 h 403956"/>
                  <a:gd name="connsiteX2" fmla="*/ 0 w 51957"/>
                  <a:gd name="connsiteY2" fmla="*/ 403956 h 403956"/>
                  <a:gd name="connsiteX3" fmla="*/ 12989 w 51957"/>
                  <a:gd name="connsiteY3" fmla="*/ 6904 h 40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957" h="403956">
                    <a:moveTo>
                      <a:pt x="51957" y="0"/>
                    </a:moveTo>
                    <a:lnTo>
                      <a:pt x="38851" y="395063"/>
                    </a:lnTo>
                    <a:lnTo>
                      <a:pt x="0" y="403956"/>
                    </a:lnTo>
                    <a:lnTo>
                      <a:pt x="12989" y="6904"/>
                    </a:ln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13" name="Полилиния: фигура 2012">
                <a:extLst>
                  <a:ext uri="{FF2B5EF4-FFF2-40B4-BE49-F238E27FC236}">
                    <a16:creationId xmlns:a16="http://schemas.microsoft.com/office/drawing/2014/main" id="{929A3E98-D899-DDF4-9B2E-B64D5D1932F9}"/>
                  </a:ext>
                </a:extLst>
              </p:cNvPr>
              <p:cNvSpPr/>
              <p:nvPr/>
            </p:nvSpPr>
            <p:spPr>
              <a:xfrm>
                <a:off x="4936174" y="6917277"/>
                <a:ext cx="19776" cy="395998"/>
              </a:xfrm>
              <a:custGeom>
                <a:avLst/>
                <a:gdLst>
                  <a:gd name="connsiteX0" fmla="*/ 19777 w 19776"/>
                  <a:gd name="connsiteY0" fmla="*/ 0 h 395998"/>
                  <a:gd name="connsiteX1" fmla="*/ 10883 w 19776"/>
                  <a:gd name="connsiteY1" fmla="*/ 394244 h 395998"/>
                  <a:gd name="connsiteX2" fmla="*/ 0 w 19776"/>
                  <a:gd name="connsiteY2" fmla="*/ 395999 h 395998"/>
                  <a:gd name="connsiteX3" fmla="*/ 6319 w 19776"/>
                  <a:gd name="connsiteY3" fmla="*/ 0 h 395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76" h="395998">
                    <a:moveTo>
                      <a:pt x="19777" y="0"/>
                    </a:moveTo>
                    <a:lnTo>
                      <a:pt x="10883" y="394244"/>
                    </a:lnTo>
                    <a:lnTo>
                      <a:pt x="0" y="395999"/>
                    </a:lnTo>
                    <a:lnTo>
                      <a:pt x="63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14" name="Полилиния: фигура 2013">
                <a:extLst>
                  <a:ext uri="{FF2B5EF4-FFF2-40B4-BE49-F238E27FC236}">
                    <a16:creationId xmlns:a16="http://schemas.microsoft.com/office/drawing/2014/main" id="{057642DC-406F-7920-A388-E2D7370988F7}"/>
                  </a:ext>
                </a:extLst>
              </p:cNvPr>
              <p:cNvSpPr/>
              <p:nvPr/>
            </p:nvSpPr>
            <p:spPr>
              <a:xfrm>
                <a:off x="4461420" y="7086490"/>
                <a:ext cx="25241" cy="33585"/>
              </a:xfrm>
              <a:custGeom>
                <a:avLst/>
                <a:gdLst>
                  <a:gd name="connsiteX0" fmla="*/ 0 w 25241"/>
                  <a:gd name="connsiteY0" fmla="*/ 5149 h 33585"/>
                  <a:gd name="connsiteX1" fmla="*/ 17787 w 25241"/>
                  <a:gd name="connsiteY1" fmla="*/ 33585 h 33585"/>
                  <a:gd name="connsiteX2" fmla="*/ 22234 w 25241"/>
                  <a:gd name="connsiteY2" fmla="*/ 5149 h 33585"/>
                  <a:gd name="connsiteX3" fmla="*/ 0 w 25241"/>
                  <a:gd name="connsiteY3" fmla="*/ 5149 h 33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41" h="33585">
                    <a:moveTo>
                      <a:pt x="0" y="5149"/>
                    </a:moveTo>
                    <a:cubicBezTo>
                      <a:pt x="0" y="5149"/>
                      <a:pt x="13691" y="12170"/>
                      <a:pt x="17787" y="33585"/>
                    </a:cubicBezTo>
                    <a:cubicBezTo>
                      <a:pt x="17787" y="33585"/>
                      <a:pt x="31011" y="16734"/>
                      <a:pt x="22234" y="5149"/>
                    </a:cubicBezTo>
                    <a:cubicBezTo>
                      <a:pt x="13457" y="-6436"/>
                      <a:pt x="0" y="5149"/>
                      <a:pt x="0" y="51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15" name="Полилиния: фигура 2014">
                <a:extLst>
                  <a:ext uri="{FF2B5EF4-FFF2-40B4-BE49-F238E27FC236}">
                    <a16:creationId xmlns:a16="http://schemas.microsoft.com/office/drawing/2014/main" id="{81CF9739-82E5-33F8-E400-349B33BD6140}"/>
                  </a:ext>
                </a:extLst>
              </p:cNvPr>
              <p:cNvSpPr/>
              <p:nvPr/>
            </p:nvSpPr>
            <p:spPr>
              <a:xfrm>
                <a:off x="4388281" y="7072796"/>
                <a:ext cx="23312" cy="27385"/>
              </a:xfrm>
              <a:custGeom>
                <a:avLst/>
                <a:gdLst>
                  <a:gd name="connsiteX0" fmla="*/ 0 w 23312"/>
                  <a:gd name="connsiteY0" fmla="*/ 1758 h 27385"/>
                  <a:gd name="connsiteX1" fmla="*/ 15447 w 23312"/>
                  <a:gd name="connsiteY1" fmla="*/ 27385 h 27385"/>
                  <a:gd name="connsiteX2" fmla="*/ 21415 w 23312"/>
                  <a:gd name="connsiteY2" fmla="*/ 4449 h 27385"/>
                  <a:gd name="connsiteX3" fmla="*/ 0 w 23312"/>
                  <a:gd name="connsiteY3" fmla="*/ 1758 h 27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312" h="27385">
                    <a:moveTo>
                      <a:pt x="0" y="1758"/>
                    </a:moveTo>
                    <a:cubicBezTo>
                      <a:pt x="0" y="1758"/>
                      <a:pt x="12053" y="10885"/>
                      <a:pt x="15447" y="27385"/>
                    </a:cubicBezTo>
                    <a:cubicBezTo>
                      <a:pt x="15447" y="27385"/>
                      <a:pt x="27968" y="12524"/>
                      <a:pt x="21415" y="4449"/>
                    </a:cubicBezTo>
                    <a:cubicBezTo>
                      <a:pt x="14862" y="-3625"/>
                      <a:pt x="0" y="1758"/>
                      <a:pt x="0" y="175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16" name="Полилиния: фигура 2015">
                <a:extLst>
                  <a:ext uri="{FF2B5EF4-FFF2-40B4-BE49-F238E27FC236}">
                    <a16:creationId xmlns:a16="http://schemas.microsoft.com/office/drawing/2014/main" id="{5A8A37C8-EAEA-1D2F-B743-1E65ACDE6468}"/>
                  </a:ext>
                </a:extLst>
              </p:cNvPr>
              <p:cNvSpPr/>
              <p:nvPr/>
            </p:nvSpPr>
            <p:spPr>
              <a:xfrm>
                <a:off x="4896035" y="6972903"/>
                <a:ext cx="29935" cy="37406"/>
              </a:xfrm>
              <a:custGeom>
                <a:avLst/>
                <a:gdLst>
                  <a:gd name="connsiteX0" fmla="*/ 0 w 29935"/>
                  <a:gd name="connsiteY0" fmla="*/ 3002 h 37406"/>
                  <a:gd name="connsiteX1" fmla="*/ 19074 w 29935"/>
                  <a:gd name="connsiteY1" fmla="*/ 37406 h 37406"/>
                  <a:gd name="connsiteX2" fmla="*/ 27383 w 29935"/>
                  <a:gd name="connsiteY2" fmla="*/ 9087 h 37406"/>
                  <a:gd name="connsiteX3" fmla="*/ 0 w 29935"/>
                  <a:gd name="connsiteY3" fmla="*/ 3002 h 37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935" h="37406">
                    <a:moveTo>
                      <a:pt x="0" y="3002"/>
                    </a:moveTo>
                    <a:cubicBezTo>
                      <a:pt x="0" y="3002"/>
                      <a:pt x="14394" y="13183"/>
                      <a:pt x="19074" y="37406"/>
                    </a:cubicBezTo>
                    <a:cubicBezTo>
                      <a:pt x="19074" y="37406"/>
                      <a:pt x="36277" y="25002"/>
                      <a:pt x="27383" y="9087"/>
                    </a:cubicBezTo>
                    <a:cubicBezTo>
                      <a:pt x="18372" y="-6828"/>
                      <a:pt x="0" y="3002"/>
                      <a:pt x="0" y="30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17" name="Полилиния: фигура 2016">
                <a:extLst>
                  <a:ext uri="{FF2B5EF4-FFF2-40B4-BE49-F238E27FC236}">
                    <a16:creationId xmlns:a16="http://schemas.microsoft.com/office/drawing/2014/main" id="{72DF0E0B-9BD7-FDCE-0BE0-18006BBB9277}"/>
                  </a:ext>
                </a:extLst>
              </p:cNvPr>
              <p:cNvSpPr/>
              <p:nvPr/>
            </p:nvSpPr>
            <p:spPr>
              <a:xfrm>
                <a:off x="4861397" y="6973257"/>
                <a:ext cx="22327" cy="28274"/>
              </a:xfrm>
              <a:custGeom>
                <a:avLst/>
                <a:gdLst>
                  <a:gd name="connsiteX0" fmla="*/ 0 w 22327"/>
                  <a:gd name="connsiteY0" fmla="*/ 2413 h 28274"/>
                  <a:gd name="connsiteX1" fmla="*/ 15213 w 22327"/>
                  <a:gd name="connsiteY1" fmla="*/ 28275 h 28274"/>
                  <a:gd name="connsiteX2" fmla="*/ 21181 w 22327"/>
                  <a:gd name="connsiteY2" fmla="*/ 5807 h 28274"/>
                  <a:gd name="connsiteX3" fmla="*/ 0 w 22327"/>
                  <a:gd name="connsiteY3" fmla="*/ 2413 h 28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327" h="28274">
                    <a:moveTo>
                      <a:pt x="0" y="2413"/>
                    </a:moveTo>
                    <a:cubicBezTo>
                      <a:pt x="0" y="2413"/>
                      <a:pt x="12638" y="11073"/>
                      <a:pt x="15213" y="28275"/>
                    </a:cubicBezTo>
                    <a:cubicBezTo>
                      <a:pt x="15213" y="28275"/>
                      <a:pt x="25745" y="16339"/>
                      <a:pt x="21181" y="5807"/>
                    </a:cubicBezTo>
                    <a:cubicBezTo>
                      <a:pt x="16500" y="-4842"/>
                      <a:pt x="0" y="2413"/>
                      <a:pt x="0" y="24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18" name="Полилиния: фигура 2017">
                <a:extLst>
                  <a:ext uri="{FF2B5EF4-FFF2-40B4-BE49-F238E27FC236}">
                    <a16:creationId xmlns:a16="http://schemas.microsoft.com/office/drawing/2014/main" id="{5B60BA01-656D-B627-74BB-66A06752013B}"/>
                  </a:ext>
                </a:extLst>
              </p:cNvPr>
              <p:cNvSpPr/>
              <p:nvPr/>
            </p:nvSpPr>
            <p:spPr>
              <a:xfrm>
                <a:off x="4495707" y="7095604"/>
                <a:ext cx="21414" cy="26576"/>
              </a:xfrm>
              <a:custGeom>
                <a:avLst/>
                <a:gdLst>
                  <a:gd name="connsiteX0" fmla="*/ 0 w 21414"/>
                  <a:gd name="connsiteY0" fmla="*/ 4577 h 26576"/>
                  <a:gd name="connsiteX1" fmla="*/ 14745 w 21414"/>
                  <a:gd name="connsiteY1" fmla="*/ 26577 h 26576"/>
                  <a:gd name="connsiteX2" fmla="*/ 19074 w 21414"/>
                  <a:gd name="connsiteY2" fmla="*/ 4577 h 26576"/>
                  <a:gd name="connsiteX3" fmla="*/ 0 w 21414"/>
                  <a:gd name="connsiteY3" fmla="*/ 4577 h 26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414" h="26576">
                    <a:moveTo>
                      <a:pt x="0" y="4577"/>
                    </a:moveTo>
                    <a:cubicBezTo>
                      <a:pt x="0" y="4577"/>
                      <a:pt x="13223" y="11364"/>
                      <a:pt x="14745" y="26577"/>
                    </a:cubicBezTo>
                    <a:cubicBezTo>
                      <a:pt x="14745" y="26577"/>
                      <a:pt x="26213" y="14758"/>
                      <a:pt x="19074" y="4577"/>
                    </a:cubicBezTo>
                    <a:cubicBezTo>
                      <a:pt x="12053" y="-5721"/>
                      <a:pt x="0" y="4577"/>
                      <a:pt x="0" y="457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2019" name="Рисунок 34">
                <a:extLst>
                  <a:ext uri="{FF2B5EF4-FFF2-40B4-BE49-F238E27FC236}">
                    <a16:creationId xmlns:a16="http://schemas.microsoft.com/office/drawing/2014/main" id="{05DE2BD6-7063-4A10-7792-9705C12A6D1A}"/>
                  </a:ext>
                </a:extLst>
              </p:cNvPr>
              <p:cNvGrpSpPr/>
              <p:nvPr/>
            </p:nvGrpSpPr>
            <p:grpSpPr>
              <a:xfrm>
                <a:off x="4282245" y="6725012"/>
                <a:ext cx="848651" cy="1400155"/>
                <a:chOff x="4282245" y="6725012"/>
                <a:chExt cx="848651" cy="1400155"/>
              </a:xfrm>
              <a:solidFill>
                <a:srgbClr val="000000"/>
              </a:solidFill>
            </p:grpSpPr>
            <p:sp>
              <p:nvSpPr>
                <p:cNvPr id="2020" name="Полилиния: фигура 2019">
                  <a:extLst>
                    <a:ext uri="{FF2B5EF4-FFF2-40B4-BE49-F238E27FC236}">
                      <a16:creationId xmlns:a16="http://schemas.microsoft.com/office/drawing/2014/main" id="{88983C78-94FC-1871-49CB-46DD853A1314}"/>
                    </a:ext>
                  </a:extLst>
                </p:cNvPr>
                <p:cNvSpPr/>
                <p:nvPr/>
              </p:nvSpPr>
              <p:spPr>
                <a:xfrm>
                  <a:off x="4282261" y="6725012"/>
                  <a:ext cx="848636" cy="192382"/>
                </a:xfrm>
                <a:custGeom>
                  <a:avLst/>
                  <a:gdLst>
                    <a:gd name="connsiteX0" fmla="*/ 424201 w 848636"/>
                    <a:gd name="connsiteY0" fmla="*/ 192382 h 192382"/>
                    <a:gd name="connsiteX1" fmla="*/ 130946 w 848636"/>
                    <a:gd name="connsiteY1" fmla="*/ 167808 h 192382"/>
                    <a:gd name="connsiteX2" fmla="*/ 0 w 848636"/>
                    <a:gd name="connsiteY2" fmla="*/ 96191 h 192382"/>
                    <a:gd name="connsiteX3" fmla="*/ 131063 w 848636"/>
                    <a:gd name="connsiteY3" fmla="*/ 24574 h 192382"/>
                    <a:gd name="connsiteX4" fmla="*/ 424318 w 848636"/>
                    <a:gd name="connsiteY4" fmla="*/ 0 h 192382"/>
                    <a:gd name="connsiteX5" fmla="*/ 717573 w 848636"/>
                    <a:gd name="connsiteY5" fmla="*/ 24574 h 192382"/>
                    <a:gd name="connsiteX6" fmla="*/ 848636 w 848636"/>
                    <a:gd name="connsiteY6" fmla="*/ 96191 h 192382"/>
                    <a:gd name="connsiteX7" fmla="*/ 717573 w 848636"/>
                    <a:gd name="connsiteY7" fmla="*/ 167808 h 192382"/>
                    <a:gd name="connsiteX8" fmla="*/ 424201 w 848636"/>
                    <a:gd name="connsiteY8" fmla="*/ 192382 h 192382"/>
                    <a:gd name="connsiteX9" fmla="*/ 424201 w 848636"/>
                    <a:gd name="connsiteY9" fmla="*/ 26447 h 192382"/>
                    <a:gd name="connsiteX10" fmla="*/ 136212 w 848636"/>
                    <a:gd name="connsiteY10" fmla="*/ 50436 h 192382"/>
                    <a:gd name="connsiteX11" fmla="*/ 26447 w 848636"/>
                    <a:gd name="connsiteY11" fmla="*/ 96074 h 192382"/>
                    <a:gd name="connsiteX12" fmla="*/ 136212 w 848636"/>
                    <a:gd name="connsiteY12" fmla="*/ 141712 h 192382"/>
                    <a:gd name="connsiteX13" fmla="*/ 424201 w 848636"/>
                    <a:gd name="connsiteY13" fmla="*/ 165702 h 192382"/>
                    <a:gd name="connsiteX14" fmla="*/ 712190 w 848636"/>
                    <a:gd name="connsiteY14" fmla="*/ 141712 h 192382"/>
                    <a:gd name="connsiteX15" fmla="*/ 821955 w 848636"/>
                    <a:gd name="connsiteY15" fmla="*/ 96074 h 192382"/>
                    <a:gd name="connsiteX16" fmla="*/ 712190 w 848636"/>
                    <a:gd name="connsiteY16" fmla="*/ 50436 h 192382"/>
                    <a:gd name="connsiteX17" fmla="*/ 424201 w 848636"/>
                    <a:gd name="connsiteY17" fmla="*/ 26447 h 192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848636" h="192382">
                      <a:moveTo>
                        <a:pt x="424201" y="192382"/>
                      </a:moveTo>
                      <a:cubicBezTo>
                        <a:pt x="313616" y="192382"/>
                        <a:pt x="209468" y="183606"/>
                        <a:pt x="130946" y="167808"/>
                      </a:cubicBezTo>
                      <a:cubicBezTo>
                        <a:pt x="42830" y="150021"/>
                        <a:pt x="0" y="126617"/>
                        <a:pt x="0" y="96191"/>
                      </a:cubicBezTo>
                      <a:cubicBezTo>
                        <a:pt x="0" y="65766"/>
                        <a:pt x="42830" y="42362"/>
                        <a:pt x="131063" y="24574"/>
                      </a:cubicBezTo>
                      <a:cubicBezTo>
                        <a:pt x="209585" y="8777"/>
                        <a:pt x="313616" y="0"/>
                        <a:pt x="424318" y="0"/>
                      </a:cubicBezTo>
                      <a:cubicBezTo>
                        <a:pt x="535020" y="0"/>
                        <a:pt x="639051" y="8777"/>
                        <a:pt x="717573" y="24574"/>
                      </a:cubicBezTo>
                      <a:cubicBezTo>
                        <a:pt x="805689" y="42362"/>
                        <a:pt x="848636" y="65766"/>
                        <a:pt x="848636" y="96191"/>
                      </a:cubicBezTo>
                      <a:cubicBezTo>
                        <a:pt x="848636" y="126617"/>
                        <a:pt x="805806" y="150021"/>
                        <a:pt x="717573" y="167808"/>
                      </a:cubicBezTo>
                      <a:cubicBezTo>
                        <a:pt x="639051" y="183723"/>
                        <a:pt x="534903" y="192382"/>
                        <a:pt x="424201" y="192382"/>
                      </a:cubicBezTo>
                      <a:close/>
                      <a:moveTo>
                        <a:pt x="424201" y="26447"/>
                      </a:moveTo>
                      <a:cubicBezTo>
                        <a:pt x="315254" y="26447"/>
                        <a:pt x="212978" y="34989"/>
                        <a:pt x="136212" y="50436"/>
                      </a:cubicBezTo>
                      <a:cubicBezTo>
                        <a:pt x="46223" y="68574"/>
                        <a:pt x="26447" y="89521"/>
                        <a:pt x="26447" y="96074"/>
                      </a:cubicBezTo>
                      <a:cubicBezTo>
                        <a:pt x="26447" y="102627"/>
                        <a:pt x="46106" y="123574"/>
                        <a:pt x="136212" y="141712"/>
                      </a:cubicBezTo>
                      <a:cubicBezTo>
                        <a:pt x="212978" y="157159"/>
                        <a:pt x="315254" y="165702"/>
                        <a:pt x="424201" y="165702"/>
                      </a:cubicBezTo>
                      <a:cubicBezTo>
                        <a:pt x="533148" y="165702"/>
                        <a:pt x="635424" y="157159"/>
                        <a:pt x="712190" y="141712"/>
                      </a:cubicBezTo>
                      <a:cubicBezTo>
                        <a:pt x="802179" y="123574"/>
                        <a:pt x="821955" y="102627"/>
                        <a:pt x="821955" y="96074"/>
                      </a:cubicBezTo>
                      <a:cubicBezTo>
                        <a:pt x="821955" y="89521"/>
                        <a:pt x="802296" y="68574"/>
                        <a:pt x="712190" y="50436"/>
                      </a:cubicBezTo>
                      <a:cubicBezTo>
                        <a:pt x="635424" y="34989"/>
                        <a:pt x="533148" y="26447"/>
                        <a:pt x="424201" y="2644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6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2021" name="Рисунок 34">
                  <a:extLst>
                    <a:ext uri="{FF2B5EF4-FFF2-40B4-BE49-F238E27FC236}">
                      <a16:creationId xmlns:a16="http://schemas.microsoft.com/office/drawing/2014/main" id="{26A99CFC-DE68-7D30-9E1B-AB704D60DAEA}"/>
                    </a:ext>
                  </a:extLst>
                </p:cNvPr>
                <p:cNvGrpSpPr/>
                <p:nvPr/>
              </p:nvGrpSpPr>
              <p:grpSpPr>
                <a:xfrm>
                  <a:off x="4468358" y="6920003"/>
                  <a:ext cx="321543" cy="27699"/>
                  <a:chOff x="4468358" y="6920003"/>
                  <a:chExt cx="321543" cy="27699"/>
                </a:xfrm>
                <a:solidFill>
                  <a:srgbClr val="000000"/>
                </a:solidFill>
              </p:grpSpPr>
              <p:sp>
                <p:nvSpPr>
                  <p:cNvPr id="2022" name="Полилиния: фигура 2021">
                    <a:extLst>
                      <a:ext uri="{FF2B5EF4-FFF2-40B4-BE49-F238E27FC236}">
                        <a16:creationId xmlns:a16="http://schemas.microsoft.com/office/drawing/2014/main" id="{EDB41F07-A940-763B-449B-CAE7779A7E0F}"/>
                      </a:ext>
                    </a:extLst>
                  </p:cNvPr>
                  <p:cNvSpPr/>
                  <p:nvPr/>
                </p:nvSpPr>
                <p:spPr>
                  <a:xfrm>
                    <a:off x="4468358" y="6920003"/>
                    <a:ext cx="18978" cy="14008"/>
                  </a:xfrm>
                  <a:custGeom>
                    <a:avLst/>
                    <a:gdLst>
                      <a:gd name="connsiteX0" fmla="*/ 12370 w 18978"/>
                      <a:gd name="connsiteY0" fmla="*/ 14008 h 14008"/>
                      <a:gd name="connsiteX1" fmla="*/ 11434 w 18978"/>
                      <a:gd name="connsiteY1" fmla="*/ 14008 h 14008"/>
                      <a:gd name="connsiteX2" fmla="*/ 5700 w 18978"/>
                      <a:gd name="connsiteY2" fmla="*/ 13189 h 14008"/>
                      <a:gd name="connsiteX3" fmla="*/ 83 w 18978"/>
                      <a:gd name="connsiteY3" fmla="*/ 5700 h 14008"/>
                      <a:gd name="connsiteX4" fmla="*/ 7572 w 18978"/>
                      <a:gd name="connsiteY4" fmla="*/ 83 h 14008"/>
                      <a:gd name="connsiteX5" fmla="*/ 13189 w 18978"/>
                      <a:gd name="connsiteY5" fmla="*/ 902 h 14008"/>
                      <a:gd name="connsiteX6" fmla="*/ 18923 w 18978"/>
                      <a:gd name="connsiteY6" fmla="*/ 8391 h 14008"/>
                      <a:gd name="connsiteX7" fmla="*/ 12370 w 18978"/>
                      <a:gd name="connsiteY7" fmla="*/ 14008 h 140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8978" h="14008">
                        <a:moveTo>
                          <a:pt x="12370" y="14008"/>
                        </a:moveTo>
                        <a:cubicBezTo>
                          <a:pt x="12136" y="14008"/>
                          <a:pt x="11785" y="14008"/>
                          <a:pt x="11434" y="14008"/>
                        </a:cubicBezTo>
                        <a:lnTo>
                          <a:pt x="5700" y="13189"/>
                        </a:lnTo>
                        <a:cubicBezTo>
                          <a:pt x="2072" y="12721"/>
                          <a:pt x="-502" y="9328"/>
                          <a:pt x="83" y="5700"/>
                        </a:cubicBezTo>
                        <a:cubicBezTo>
                          <a:pt x="551" y="2072"/>
                          <a:pt x="3945" y="-502"/>
                          <a:pt x="7572" y="83"/>
                        </a:cubicBezTo>
                        <a:lnTo>
                          <a:pt x="13189" y="902"/>
                        </a:lnTo>
                        <a:cubicBezTo>
                          <a:pt x="16817" y="1370"/>
                          <a:pt x="19391" y="4764"/>
                          <a:pt x="18923" y="8391"/>
                        </a:cubicBezTo>
                        <a:cubicBezTo>
                          <a:pt x="18572" y="11668"/>
                          <a:pt x="15647" y="14008"/>
                          <a:pt x="12370" y="1400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23" name="Полилиния: фигура 2022">
                    <a:extLst>
                      <a:ext uri="{FF2B5EF4-FFF2-40B4-BE49-F238E27FC236}">
                        <a16:creationId xmlns:a16="http://schemas.microsoft.com/office/drawing/2014/main" id="{F10084E0-6841-1A95-AC04-58E9494F1B9A}"/>
                      </a:ext>
                    </a:extLst>
                  </p:cNvPr>
                  <p:cNvSpPr/>
                  <p:nvPr/>
                </p:nvSpPr>
                <p:spPr>
                  <a:xfrm>
                    <a:off x="4503143" y="6924246"/>
                    <a:ext cx="118364" cy="21350"/>
                  </a:xfrm>
                  <a:custGeom>
                    <a:avLst/>
                    <a:gdLst>
                      <a:gd name="connsiteX0" fmla="*/ 111925 w 118364"/>
                      <a:gd name="connsiteY0" fmla="*/ 21351 h 21350"/>
                      <a:gd name="connsiteX1" fmla="*/ 111574 w 118364"/>
                      <a:gd name="connsiteY1" fmla="*/ 21351 h 21350"/>
                      <a:gd name="connsiteX2" fmla="*/ 5904 w 118364"/>
                      <a:gd name="connsiteY2" fmla="*/ 13276 h 21350"/>
                      <a:gd name="connsiteX3" fmla="*/ 53 w 118364"/>
                      <a:gd name="connsiteY3" fmla="*/ 5904 h 21350"/>
                      <a:gd name="connsiteX4" fmla="*/ 7308 w 118364"/>
                      <a:gd name="connsiteY4" fmla="*/ 53 h 21350"/>
                      <a:gd name="connsiteX5" fmla="*/ 112042 w 118364"/>
                      <a:gd name="connsiteY5" fmla="*/ 8010 h 21350"/>
                      <a:gd name="connsiteX6" fmla="*/ 118361 w 118364"/>
                      <a:gd name="connsiteY6" fmla="*/ 14915 h 21350"/>
                      <a:gd name="connsiteX7" fmla="*/ 111925 w 118364"/>
                      <a:gd name="connsiteY7" fmla="*/ 21351 h 21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18364" h="21350">
                        <a:moveTo>
                          <a:pt x="111925" y="21351"/>
                        </a:moveTo>
                        <a:cubicBezTo>
                          <a:pt x="111808" y="21351"/>
                          <a:pt x="111691" y="21351"/>
                          <a:pt x="111574" y="21351"/>
                        </a:cubicBezTo>
                        <a:cubicBezTo>
                          <a:pt x="74712" y="19712"/>
                          <a:pt x="39255" y="16904"/>
                          <a:pt x="5904" y="13276"/>
                        </a:cubicBezTo>
                        <a:cubicBezTo>
                          <a:pt x="2276" y="12925"/>
                          <a:pt x="-415" y="9649"/>
                          <a:pt x="53" y="5904"/>
                        </a:cubicBezTo>
                        <a:cubicBezTo>
                          <a:pt x="404" y="2276"/>
                          <a:pt x="3681" y="-415"/>
                          <a:pt x="7308" y="53"/>
                        </a:cubicBezTo>
                        <a:cubicBezTo>
                          <a:pt x="40308" y="3681"/>
                          <a:pt x="75531" y="6372"/>
                          <a:pt x="112042" y="8010"/>
                        </a:cubicBezTo>
                        <a:cubicBezTo>
                          <a:pt x="115670" y="8127"/>
                          <a:pt x="118478" y="11287"/>
                          <a:pt x="118361" y="14915"/>
                        </a:cubicBezTo>
                        <a:cubicBezTo>
                          <a:pt x="118361" y="18659"/>
                          <a:pt x="115436" y="21351"/>
                          <a:pt x="111925" y="2135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24" name="Полилиния: фигура 2023">
                    <a:extLst>
                      <a:ext uri="{FF2B5EF4-FFF2-40B4-BE49-F238E27FC236}">
                        <a16:creationId xmlns:a16="http://schemas.microsoft.com/office/drawing/2014/main" id="{6A534D94-F03D-BA64-ED47-D05BE7BB99D2}"/>
                      </a:ext>
                    </a:extLst>
                  </p:cNvPr>
                  <p:cNvSpPr/>
                  <p:nvPr/>
                </p:nvSpPr>
                <p:spPr>
                  <a:xfrm>
                    <a:off x="4647948" y="6933774"/>
                    <a:ext cx="65184" cy="13928"/>
                  </a:xfrm>
                  <a:custGeom>
                    <a:avLst/>
                    <a:gdLst>
                      <a:gd name="connsiteX0" fmla="*/ 58514 w 65184"/>
                      <a:gd name="connsiteY0" fmla="*/ 13929 h 13928"/>
                      <a:gd name="connsiteX1" fmla="*/ 6440 w 65184"/>
                      <a:gd name="connsiteY1" fmla="*/ 13227 h 13928"/>
                      <a:gd name="connsiteX2" fmla="*/ 3 w 65184"/>
                      <a:gd name="connsiteY2" fmla="*/ 6440 h 13928"/>
                      <a:gd name="connsiteX3" fmla="*/ 6791 w 65184"/>
                      <a:gd name="connsiteY3" fmla="*/ 3 h 13928"/>
                      <a:gd name="connsiteX4" fmla="*/ 58514 w 65184"/>
                      <a:gd name="connsiteY4" fmla="*/ 706 h 13928"/>
                      <a:gd name="connsiteX5" fmla="*/ 65184 w 65184"/>
                      <a:gd name="connsiteY5" fmla="*/ 7376 h 13928"/>
                      <a:gd name="connsiteX6" fmla="*/ 58514 w 65184"/>
                      <a:gd name="connsiteY6" fmla="*/ 13929 h 13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184" h="13928">
                        <a:moveTo>
                          <a:pt x="58514" y="13929"/>
                        </a:moveTo>
                        <a:cubicBezTo>
                          <a:pt x="41195" y="13929"/>
                          <a:pt x="23642" y="13695"/>
                          <a:pt x="6440" y="13227"/>
                        </a:cubicBezTo>
                        <a:cubicBezTo>
                          <a:pt x="2812" y="13110"/>
                          <a:pt x="-114" y="10067"/>
                          <a:pt x="3" y="6440"/>
                        </a:cubicBezTo>
                        <a:cubicBezTo>
                          <a:pt x="120" y="2812"/>
                          <a:pt x="3163" y="-114"/>
                          <a:pt x="6791" y="3"/>
                        </a:cubicBezTo>
                        <a:cubicBezTo>
                          <a:pt x="23876" y="472"/>
                          <a:pt x="41312" y="706"/>
                          <a:pt x="58514" y="706"/>
                        </a:cubicBezTo>
                        <a:cubicBezTo>
                          <a:pt x="62142" y="706"/>
                          <a:pt x="65184" y="3631"/>
                          <a:pt x="65184" y="7376"/>
                        </a:cubicBezTo>
                        <a:cubicBezTo>
                          <a:pt x="65184" y="11003"/>
                          <a:pt x="62259" y="13929"/>
                          <a:pt x="58514" y="13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25" name="Полилиния: фигура 2024">
                    <a:extLst>
                      <a:ext uri="{FF2B5EF4-FFF2-40B4-BE49-F238E27FC236}">
                        <a16:creationId xmlns:a16="http://schemas.microsoft.com/office/drawing/2014/main" id="{CD4E9034-FFA5-159C-1649-60BAFD4837C6}"/>
                      </a:ext>
                    </a:extLst>
                  </p:cNvPr>
                  <p:cNvSpPr/>
                  <p:nvPr/>
                </p:nvSpPr>
                <p:spPr>
                  <a:xfrm>
                    <a:off x="4764618" y="6932955"/>
                    <a:ext cx="25283" cy="13694"/>
                  </a:xfrm>
                  <a:custGeom>
                    <a:avLst/>
                    <a:gdLst>
                      <a:gd name="connsiteX0" fmla="*/ 6674 w 25283"/>
                      <a:gd name="connsiteY0" fmla="*/ 13695 h 13694"/>
                      <a:gd name="connsiteX1" fmla="*/ 3 w 25283"/>
                      <a:gd name="connsiteY1" fmla="*/ 7259 h 13694"/>
                      <a:gd name="connsiteX2" fmla="*/ 6440 w 25283"/>
                      <a:gd name="connsiteY2" fmla="*/ 472 h 13694"/>
                      <a:gd name="connsiteX3" fmla="*/ 18376 w 25283"/>
                      <a:gd name="connsiteY3" fmla="*/ 4 h 13694"/>
                      <a:gd name="connsiteX4" fmla="*/ 25280 w 25283"/>
                      <a:gd name="connsiteY4" fmla="*/ 6323 h 13694"/>
                      <a:gd name="connsiteX5" fmla="*/ 18961 w 25283"/>
                      <a:gd name="connsiteY5" fmla="*/ 13227 h 13694"/>
                      <a:gd name="connsiteX6" fmla="*/ 6908 w 25283"/>
                      <a:gd name="connsiteY6" fmla="*/ 13695 h 13694"/>
                      <a:gd name="connsiteX7" fmla="*/ 6674 w 25283"/>
                      <a:gd name="connsiteY7" fmla="*/ 13695 h 136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283" h="13694">
                        <a:moveTo>
                          <a:pt x="6674" y="13695"/>
                        </a:moveTo>
                        <a:cubicBezTo>
                          <a:pt x="3163" y="13695"/>
                          <a:pt x="120" y="10886"/>
                          <a:pt x="3" y="7259"/>
                        </a:cubicBezTo>
                        <a:cubicBezTo>
                          <a:pt x="-114" y="3631"/>
                          <a:pt x="2812" y="589"/>
                          <a:pt x="6440" y="472"/>
                        </a:cubicBezTo>
                        <a:cubicBezTo>
                          <a:pt x="10418" y="355"/>
                          <a:pt x="14397" y="238"/>
                          <a:pt x="18376" y="4"/>
                        </a:cubicBezTo>
                        <a:cubicBezTo>
                          <a:pt x="22003" y="-114"/>
                          <a:pt x="25163" y="2695"/>
                          <a:pt x="25280" y="6323"/>
                        </a:cubicBezTo>
                        <a:cubicBezTo>
                          <a:pt x="25397" y="9950"/>
                          <a:pt x="22588" y="13110"/>
                          <a:pt x="18961" y="13227"/>
                        </a:cubicBezTo>
                        <a:cubicBezTo>
                          <a:pt x="14982" y="13344"/>
                          <a:pt x="11003" y="13461"/>
                          <a:pt x="6908" y="13695"/>
                        </a:cubicBezTo>
                        <a:cubicBezTo>
                          <a:pt x="6791" y="13695"/>
                          <a:pt x="6791" y="13695"/>
                          <a:pt x="6674" y="1369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026" name="Рисунок 34">
                  <a:extLst>
                    <a:ext uri="{FF2B5EF4-FFF2-40B4-BE49-F238E27FC236}">
                      <a16:creationId xmlns:a16="http://schemas.microsoft.com/office/drawing/2014/main" id="{A6077853-248B-3ECE-E809-0EECF699C479}"/>
                    </a:ext>
                  </a:extLst>
                </p:cNvPr>
                <p:cNvGrpSpPr/>
                <p:nvPr/>
              </p:nvGrpSpPr>
              <p:grpSpPr>
                <a:xfrm>
                  <a:off x="4333399" y="6768778"/>
                  <a:ext cx="746012" cy="88350"/>
                  <a:chOff x="4333399" y="6768778"/>
                  <a:chExt cx="746012" cy="88350"/>
                </a:xfrm>
                <a:solidFill>
                  <a:srgbClr val="000000"/>
                </a:solidFill>
              </p:grpSpPr>
              <p:sp>
                <p:nvSpPr>
                  <p:cNvPr id="2027" name="Полилиния: фигура 2026">
                    <a:extLst>
                      <a:ext uri="{FF2B5EF4-FFF2-40B4-BE49-F238E27FC236}">
                        <a16:creationId xmlns:a16="http://schemas.microsoft.com/office/drawing/2014/main" id="{0D65E102-65D7-FE10-E69C-503E14C4B655}"/>
                      </a:ext>
                    </a:extLst>
                  </p:cNvPr>
                  <p:cNvSpPr/>
                  <p:nvPr/>
                </p:nvSpPr>
                <p:spPr>
                  <a:xfrm>
                    <a:off x="4985225" y="6796765"/>
                    <a:ext cx="94185" cy="60363"/>
                  </a:xfrm>
                  <a:custGeom>
                    <a:avLst/>
                    <a:gdLst>
                      <a:gd name="connsiteX0" fmla="*/ 87629 w 94185"/>
                      <a:gd name="connsiteY0" fmla="*/ 60363 h 60363"/>
                      <a:gd name="connsiteX1" fmla="*/ 80959 w 94185"/>
                      <a:gd name="connsiteY1" fmla="*/ 53693 h 60363"/>
                      <a:gd name="connsiteX2" fmla="*/ 5012 w 94185"/>
                      <a:gd name="connsiteY2" fmla="*/ 13087 h 60363"/>
                      <a:gd name="connsiteX3" fmla="*/ 215 w 94185"/>
                      <a:gd name="connsiteY3" fmla="*/ 5012 h 60363"/>
                      <a:gd name="connsiteX4" fmla="*/ 8289 w 94185"/>
                      <a:gd name="connsiteY4" fmla="*/ 215 h 60363"/>
                      <a:gd name="connsiteX5" fmla="*/ 94182 w 94185"/>
                      <a:gd name="connsiteY5" fmla="*/ 53693 h 60363"/>
                      <a:gd name="connsiteX6" fmla="*/ 87629 w 94185"/>
                      <a:gd name="connsiteY6" fmla="*/ 60363 h 603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4185" h="60363">
                        <a:moveTo>
                          <a:pt x="87629" y="60363"/>
                        </a:moveTo>
                        <a:cubicBezTo>
                          <a:pt x="84002" y="60363"/>
                          <a:pt x="80959" y="57438"/>
                          <a:pt x="80959" y="53693"/>
                        </a:cubicBezTo>
                        <a:cubicBezTo>
                          <a:pt x="80959" y="48661"/>
                          <a:pt x="75459" y="30991"/>
                          <a:pt x="5012" y="13087"/>
                        </a:cubicBezTo>
                        <a:cubicBezTo>
                          <a:pt x="1502" y="12151"/>
                          <a:pt x="-722" y="8523"/>
                          <a:pt x="215" y="5012"/>
                        </a:cubicBezTo>
                        <a:cubicBezTo>
                          <a:pt x="1151" y="1502"/>
                          <a:pt x="4778" y="-722"/>
                          <a:pt x="8289" y="215"/>
                        </a:cubicBezTo>
                        <a:cubicBezTo>
                          <a:pt x="65278" y="14725"/>
                          <a:pt x="94182" y="32746"/>
                          <a:pt x="94182" y="53693"/>
                        </a:cubicBezTo>
                        <a:cubicBezTo>
                          <a:pt x="94299" y="57321"/>
                          <a:pt x="91374" y="60363"/>
                          <a:pt x="87629" y="6036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28" name="Полилиния: фигура 2027">
                    <a:extLst>
                      <a:ext uri="{FF2B5EF4-FFF2-40B4-BE49-F238E27FC236}">
                        <a16:creationId xmlns:a16="http://schemas.microsoft.com/office/drawing/2014/main" id="{CA0B77CC-9FAC-83BF-D017-9FF6219E709F}"/>
                      </a:ext>
                    </a:extLst>
                  </p:cNvPr>
                  <p:cNvSpPr/>
                  <p:nvPr/>
                </p:nvSpPr>
                <p:spPr>
                  <a:xfrm>
                    <a:off x="4929534" y="6785309"/>
                    <a:ext cx="34848" cy="17171"/>
                  </a:xfrm>
                  <a:custGeom>
                    <a:avLst/>
                    <a:gdLst>
                      <a:gd name="connsiteX0" fmla="*/ 28288 w 34848"/>
                      <a:gd name="connsiteY0" fmla="*/ 17171 h 17171"/>
                      <a:gd name="connsiteX1" fmla="*/ 27001 w 34848"/>
                      <a:gd name="connsiteY1" fmla="*/ 17054 h 17171"/>
                      <a:gd name="connsiteX2" fmla="*/ 5586 w 34848"/>
                      <a:gd name="connsiteY2" fmla="*/ 13192 h 17171"/>
                      <a:gd name="connsiteX3" fmla="*/ 86 w 34848"/>
                      <a:gd name="connsiteY3" fmla="*/ 5586 h 17171"/>
                      <a:gd name="connsiteX4" fmla="*/ 7692 w 34848"/>
                      <a:gd name="connsiteY4" fmla="*/ 86 h 17171"/>
                      <a:gd name="connsiteX5" fmla="*/ 29458 w 34848"/>
                      <a:gd name="connsiteY5" fmla="*/ 3948 h 17171"/>
                      <a:gd name="connsiteX6" fmla="*/ 34724 w 34848"/>
                      <a:gd name="connsiteY6" fmla="*/ 11671 h 17171"/>
                      <a:gd name="connsiteX7" fmla="*/ 28288 w 34848"/>
                      <a:gd name="connsiteY7" fmla="*/ 17171 h 17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4848" h="17171">
                        <a:moveTo>
                          <a:pt x="28288" y="17171"/>
                        </a:moveTo>
                        <a:cubicBezTo>
                          <a:pt x="27820" y="17171"/>
                          <a:pt x="27469" y="17171"/>
                          <a:pt x="27001" y="17054"/>
                        </a:cubicBezTo>
                        <a:cubicBezTo>
                          <a:pt x="20097" y="15767"/>
                          <a:pt x="12958" y="14480"/>
                          <a:pt x="5586" y="13192"/>
                        </a:cubicBezTo>
                        <a:cubicBezTo>
                          <a:pt x="1958" y="12607"/>
                          <a:pt x="-499" y="9214"/>
                          <a:pt x="86" y="5586"/>
                        </a:cubicBezTo>
                        <a:cubicBezTo>
                          <a:pt x="671" y="1958"/>
                          <a:pt x="4065" y="-499"/>
                          <a:pt x="7692" y="86"/>
                        </a:cubicBezTo>
                        <a:cubicBezTo>
                          <a:pt x="15182" y="1373"/>
                          <a:pt x="22554" y="2661"/>
                          <a:pt x="29458" y="3948"/>
                        </a:cubicBezTo>
                        <a:cubicBezTo>
                          <a:pt x="33086" y="4650"/>
                          <a:pt x="35426" y="8161"/>
                          <a:pt x="34724" y="11671"/>
                        </a:cubicBezTo>
                        <a:cubicBezTo>
                          <a:pt x="34256" y="14948"/>
                          <a:pt x="31448" y="17171"/>
                          <a:pt x="28288" y="1717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29" name="Полилиния: фигура 2028">
                    <a:extLst>
                      <a:ext uri="{FF2B5EF4-FFF2-40B4-BE49-F238E27FC236}">
                        <a16:creationId xmlns:a16="http://schemas.microsoft.com/office/drawing/2014/main" id="{03078FEB-969C-9747-2226-DC1C7D2222BF}"/>
                      </a:ext>
                    </a:extLst>
                  </p:cNvPr>
                  <p:cNvSpPr/>
                  <p:nvPr/>
                </p:nvSpPr>
                <p:spPr>
                  <a:xfrm>
                    <a:off x="4759235" y="6769828"/>
                    <a:ext cx="24122" cy="13577"/>
                  </a:xfrm>
                  <a:custGeom>
                    <a:avLst/>
                    <a:gdLst>
                      <a:gd name="connsiteX0" fmla="*/ 17557 w 24122"/>
                      <a:gd name="connsiteY0" fmla="*/ 13578 h 13577"/>
                      <a:gd name="connsiteX1" fmla="*/ 17322 w 24122"/>
                      <a:gd name="connsiteY1" fmla="*/ 13578 h 13577"/>
                      <a:gd name="connsiteX2" fmla="*/ 6440 w 24122"/>
                      <a:gd name="connsiteY2" fmla="*/ 13227 h 13577"/>
                      <a:gd name="connsiteX3" fmla="*/ 3 w 24122"/>
                      <a:gd name="connsiteY3" fmla="*/ 6440 h 13577"/>
                      <a:gd name="connsiteX4" fmla="*/ 6791 w 24122"/>
                      <a:gd name="connsiteY4" fmla="*/ 3 h 13577"/>
                      <a:gd name="connsiteX5" fmla="*/ 17791 w 24122"/>
                      <a:gd name="connsiteY5" fmla="*/ 354 h 13577"/>
                      <a:gd name="connsiteX6" fmla="*/ 24110 w 24122"/>
                      <a:gd name="connsiteY6" fmla="*/ 7259 h 13577"/>
                      <a:gd name="connsiteX7" fmla="*/ 17557 w 24122"/>
                      <a:gd name="connsiteY7" fmla="*/ 13578 h 135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4122" h="13577">
                        <a:moveTo>
                          <a:pt x="17557" y="13578"/>
                        </a:moveTo>
                        <a:cubicBezTo>
                          <a:pt x="17440" y="13578"/>
                          <a:pt x="17322" y="13578"/>
                          <a:pt x="17322" y="13578"/>
                        </a:cubicBezTo>
                        <a:cubicBezTo>
                          <a:pt x="13695" y="13461"/>
                          <a:pt x="10067" y="13344"/>
                          <a:pt x="6440" y="13227"/>
                        </a:cubicBezTo>
                        <a:cubicBezTo>
                          <a:pt x="2812" y="13110"/>
                          <a:pt x="-114" y="10067"/>
                          <a:pt x="3" y="6440"/>
                        </a:cubicBezTo>
                        <a:cubicBezTo>
                          <a:pt x="120" y="2812"/>
                          <a:pt x="3163" y="-114"/>
                          <a:pt x="6791" y="3"/>
                        </a:cubicBezTo>
                        <a:cubicBezTo>
                          <a:pt x="10418" y="120"/>
                          <a:pt x="14163" y="237"/>
                          <a:pt x="17791" y="354"/>
                        </a:cubicBezTo>
                        <a:cubicBezTo>
                          <a:pt x="21418" y="471"/>
                          <a:pt x="24344" y="3631"/>
                          <a:pt x="24110" y="7259"/>
                        </a:cubicBezTo>
                        <a:cubicBezTo>
                          <a:pt x="23993" y="10769"/>
                          <a:pt x="21067" y="13578"/>
                          <a:pt x="17557" y="1357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30" name="Полилиния: фигура 2029">
                    <a:extLst>
                      <a:ext uri="{FF2B5EF4-FFF2-40B4-BE49-F238E27FC236}">
                        <a16:creationId xmlns:a16="http://schemas.microsoft.com/office/drawing/2014/main" id="{BACD3BE7-EE2C-B679-4F5D-B1A2EE9CF0E7}"/>
                      </a:ext>
                    </a:extLst>
                  </p:cNvPr>
                  <p:cNvSpPr/>
                  <p:nvPr/>
                </p:nvSpPr>
                <p:spPr>
                  <a:xfrm>
                    <a:off x="4652863" y="6768778"/>
                    <a:ext cx="51141" cy="13808"/>
                  </a:xfrm>
                  <a:custGeom>
                    <a:avLst/>
                    <a:gdLst>
                      <a:gd name="connsiteX0" fmla="*/ 6674 w 51141"/>
                      <a:gd name="connsiteY0" fmla="*/ 13808 h 13808"/>
                      <a:gd name="connsiteX1" fmla="*/ 3 w 51141"/>
                      <a:gd name="connsiteY1" fmla="*/ 7372 h 13808"/>
                      <a:gd name="connsiteX2" fmla="*/ 6440 w 51141"/>
                      <a:gd name="connsiteY2" fmla="*/ 585 h 13808"/>
                      <a:gd name="connsiteX3" fmla="*/ 44471 w 51141"/>
                      <a:gd name="connsiteY3" fmla="*/ 0 h 13808"/>
                      <a:gd name="connsiteX4" fmla="*/ 51142 w 51141"/>
                      <a:gd name="connsiteY4" fmla="*/ 6553 h 13808"/>
                      <a:gd name="connsiteX5" fmla="*/ 44588 w 51141"/>
                      <a:gd name="connsiteY5" fmla="*/ 13223 h 13808"/>
                      <a:gd name="connsiteX6" fmla="*/ 6791 w 51141"/>
                      <a:gd name="connsiteY6" fmla="*/ 13808 h 13808"/>
                      <a:gd name="connsiteX7" fmla="*/ 6674 w 51141"/>
                      <a:gd name="connsiteY7" fmla="*/ 13808 h 13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1141" h="13808">
                        <a:moveTo>
                          <a:pt x="6674" y="13808"/>
                        </a:moveTo>
                        <a:cubicBezTo>
                          <a:pt x="3046" y="13808"/>
                          <a:pt x="120" y="11000"/>
                          <a:pt x="3" y="7372"/>
                        </a:cubicBezTo>
                        <a:cubicBezTo>
                          <a:pt x="-114" y="3745"/>
                          <a:pt x="2812" y="702"/>
                          <a:pt x="6440" y="585"/>
                        </a:cubicBezTo>
                        <a:cubicBezTo>
                          <a:pt x="18961" y="234"/>
                          <a:pt x="31716" y="117"/>
                          <a:pt x="44471" y="0"/>
                        </a:cubicBezTo>
                        <a:cubicBezTo>
                          <a:pt x="48099" y="0"/>
                          <a:pt x="51142" y="2926"/>
                          <a:pt x="51142" y="6553"/>
                        </a:cubicBezTo>
                        <a:cubicBezTo>
                          <a:pt x="51142" y="10181"/>
                          <a:pt x="48216" y="13223"/>
                          <a:pt x="44588" y="13223"/>
                        </a:cubicBezTo>
                        <a:cubicBezTo>
                          <a:pt x="31950" y="13340"/>
                          <a:pt x="19312" y="13457"/>
                          <a:pt x="6791" y="13808"/>
                        </a:cubicBezTo>
                        <a:cubicBezTo>
                          <a:pt x="6791" y="13808"/>
                          <a:pt x="6791" y="13808"/>
                          <a:pt x="6674" y="1380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31" name="Полилиния: фигура 2030">
                    <a:extLst>
                      <a:ext uri="{FF2B5EF4-FFF2-40B4-BE49-F238E27FC236}">
                        <a16:creationId xmlns:a16="http://schemas.microsoft.com/office/drawing/2014/main" id="{BC09ED91-FD7A-CA27-8A97-C48441896914}"/>
                      </a:ext>
                    </a:extLst>
                  </p:cNvPr>
                  <p:cNvSpPr/>
                  <p:nvPr/>
                </p:nvSpPr>
                <p:spPr>
                  <a:xfrm>
                    <a:off x="4333399" y="6770754"/>
                    <a:ext cx="294788" cy="86374"/>
                  </a:xfrm>
                  <a:custGeom>
                    <a:avLst/>
                    <a:gdLst>
                      <a:gd name="connsiteX0" fmla="*/ 6670 w 294788"/>
                      <a:gd name="connsiteY0" fmla="*/ 86375 h 86374"/>
                      <a:gd name="connsiteX1" fmla="*/ 0 w 294788"/>
                      <a:gd name="connsiteY1" fmla="*/ 79704 h 86374"/>
                      <a:gd name="connsiteX2" fmla="*/ 287872 w 294788"/>
                      <a:gd name="connsiteY2" fmla="*/ 13 h 86374"/>
                      <a:gd name="connsiteX3" fmla="*/ 294776 w 294788"/>
                      <a:gd name="connsiteY3" fmla="*/ 6332 h 86374"/>
                      <a:gd name="connsiteX4" fmla="*/ 288457 w 294788"/>
                      <a:gd name="connsiteY4" fmla="*/ 13237 h 86374"/>
                      <a:gd name="connsiteX5" fmla="*/ 13223 w 294788"/>
                      <a:gd name="connsiteY5" fmla="*/ 79704 h 86374"/>
                      <a:gd name="connsiteX6" fmla="*/ 6670 w 294788"/>
                      <a:gd name="connsiteY6" fmla="*/ 86375 h 86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94788" h="86374">
                        <a:moveTo>
                          <a:pt x="6670" y="86375"/>
                        </a:moveTo>
                        <a:cubicBezTo>
                          <a:pt x="3043" y="86375"/>
                          <a:pt x="0" y="83449"/>
                          <a:pt x="0" y="79704"/>
                        </a:cubicBezTo>
                        <a:cubicBezTo>
                          <a:pt x="0" y="31258"/>
                          <a:pt x="155053" y="6449"/>
                          <a:pt x="287872" y="13"/>
                        </a:cubicBezTo>
                        <a:cubicBezTo>
                          <a:pt x="291499" y="-221"/>
                          <a:pt x="294659" y="2705"/>
                          <a:pt x="294776" y="6332"/>
                        </a:cubicBezTo>
                        <a:cubicBezTo>
                          <a:pt x="295010" y="9960"/>
                          <a:pt x="292084" y="13119"/>
                          <a:pt x="288457" y="13237"/>
                        </a:cubicBezTo>
                        <a:cubicBezTo>
                          <a:pt x="116202" y="21662"/>
                          <a:pt x="13223" y="53609"/>
                          <a:pt x="13223" y="79704"/>
                        </a:cubicBezTo>
                        <a:cubicBezTo>
                          <a:pt x="13340" y="83332"/>
                          <a:pt x="10415" y="86375"/>
                          <a:pt x="6670" y="8637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032" name="Рисунок 34">
                  <a:extLst>
                    <a:ext uri="{FF2B5EF4-FFF2-40B4-BE49-F238E27FC236}">
                      <a16:creationId xmlns:a16="http://schemas.microsoft.com/office/drawing/2014/main" id="{141B681E-E0E9-9FB4-3140-EECB86C7C2F1}"/>
                    </a:ext>
                  </a:extLst>
                </p:cNvPr>
                <p:cNvGrpSpPr/>
                <p:nvPr/>
              </p:nvGrpSpPr>
              <p:grpSpPr>
                <a:xfrm>
                  <a:off x="4319005" y="7243883"/>
                  <a:ext cx="774912" cy="90223"/>
                  <a:chOff x="4319005" y="7243883"/>
                  <a:chExt cx="774912" cy="90223"/>
                </a:xfrm>
                <a:solidFill>
                  <a:srgbClr val="000000"/>
                </a:solidFill>
              </p:grpSpPr>
              <p:sp>
                <p:nvSpPr>
                  <p:cNvPr id="2033" name="Полилиния: фигура 2032">
                    <a:extLst>
                      <a:ext uri="{FF2B5EF4-FFF2-40B4-BE49-F238E27FC236}">
                        <a16:creationId xmlns:a16="http://schemas.microsoft.com/office/drawing/2014/main" id="{B8207F90-AA30-8FCA-1199-C757EDBD8C11}"/>
                      </a:ext>
                    </a:extLst>
                  </p:cNvPr>
                  <p:cNvSpPr/>
                  <p:nvPr/>
                </p:nvSpPr>
                <p:spPr>
                  <a:xfrm>
                    <a:off x="4319005" y="7243883"/>
                    <a:ext cx="311981" cy="88350"/>
                  </a:xfrm>
                  <a:custGeom>
                    <a:avLst/>
                    <a:gdLst>
                      <a:gd name="connsiteX0" fmla="*/ 305425 w 311981"/>
                      <a:gd name="connsiteY0" fmla="*/ 88351 h 88350"/>
                      <a:gd name="connsiteX1" fmla="*/ 305074 w 311981"/>
                      <a:gd name="connsiteY1" fmla="*/ 88351 h 88350"/>
                      <a:gd name="connsiteX2" fmla="*/ 90340 w 311981"/>
                      <a:gd name="connsiteY2" fmla="*/ 61553 h 88350"/>
                      <a:gd name="connsiteX3" fmla="*/ 0 w 311981"/>
                      <a:gd name="connsiteY3" fmla="*/ 6670 h 88350"/>
                      <a:gd name="connsiteX4" fmla="*/ 6670 w 311981"/>
                      <a:gd name="connsiteY4" fmla="*/ 0 h 88350"/>
                      <a:gd name="connsiteX5" fmla="*/ 13340 w 311981"/>
                      <a:gd name="connsiteY5" fmla="*/ 6670 h 88350"/>
                      <a:gd name="connsiteX6" fmla="*/ 93617 w 311981"/>
                      <a:gd name="connsiteY6" fmla="*/ 48681 h 88350"/>
                      <a:gd name="connsiteX7" fmla="*/ 305659 w 311981"/>
                      <a:gd name="connsiteY7" fmla="*/ 75127 h 88350"/>
                      <a:gd name="connsiteX8" fmla="*/ 311978 w 311981"/>
                      <a:gd name="connsiteY8" fmla="*/ 82032 h 88350"/>
                      <a:gd name="connsiteX9" fmla="*/ 305425 w 311981"/>
                      <a:gd name="connsiteY9" fmla="*/ 88351 h 88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11981" h="88350">
                        <a:moveTo>
                          <a:pt x="305425" y="88351"/>
                        </a:moveTo>
                        <a:cubicBezTo>
                          <a:pt x="305308" y="88351"/>
                          <a:pt x="305191" y="88351"/>
                          <a:pt x="305074" y="88351"/>
                        </a:cubicBezTo>
                        <a:cubicBezTo>
                          <a:pt x="221287" y="84606"/>
                          <a:pt x="144989" y="75127"/>
                          <a:pt x="90340" y="61553"/>
                        </a:cubicBezTo>
                        <a:cubicBezTo>
                          <a:pt x="30425" y="46691"/>
                          <a:pt x="0" y="28202"/>
                          <a:pt x="0" y="6670"/>
                        </a:cubicBezTo>
                        <a:cubicBezTo>
                          <a:pt x="0" y="3043"/>
                          <a:pt x="2926" y="0"/>
                          <a:pt x="6670" y="0"/>
                        </a:cubicBezTo>
                        <a:cubicBezTo>
                          <a:pt x="10298" y="0"/>
                          <a:pt x="13340" y="2926"/>
                          <a:pt x="13340" y="6670"/>
                        </a:cubicBezTo>
                        <a:cubicBezTo>
                          <a:pt x="13340" y="11819"/>
                          <a:pt x="19074" y="30308"/>
                          <a:pt x="93617" y="48681"/>
                        </a:cubicBezTo>
                        <a:cubicBezTo>
                          <a:pt x="147446" y="62021"/>
                          <a:pt x="222691" y="71383"/>
                          <a:pt x="305659" y="75127"/>
                        </a:cubicBezTo>
                        <a:cubicBezTo>
                          <a:pt x="309286" y="75245"/>
                          <a:pt x="312095" y="78404"/>
                          <a:pt x="311978" y="82032"/>
                        </a:cubicBezTo>
                        <a:cubicBezTo>
                          <a:pt x="311861" y="85659"/>
                          <a:pt x="308935" y="88351"/>
                          <a:pt x="305425" y="88351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34" name="Полилиния: фигура 2033">
                    <a:extLst>
                      <a:ext uri="{FF2B5EF4-FFF2-40B4-BE49-F238E27FC236}">
                        <a16:creationId xmlns:a16="http://schemas.microsoft.com/office/drawing/2014/main" id="{35679059-BD8F-0735-F5C6-65F2FCB4A043}"/>
                      </a:ext>
                    </a:extLst>
                  </p:cNvPr>
                  <p:cNvSpPr/>
                  <p:nvPr/>
                </p:nvSpPr>
                <p:spPr>
                  <a:xfrm>
                    <a:off x="4647948" y="7320177"/>
                    <a:ext cx="65184" cy="13928"/>
                  </a:xfrm>
                  <a:custGeom>
                    <a:avLst/>
                    <a:gdLst>
                      <a:gd name="connsiteX0" fmla="*/ 58514 w 65184"/>
                      <a:gd name="connsiteY0" fmla="*/ 13929 h 13928"/>
                      <a:gd name="connsiteX1" fmla="*/ 6440 w 65184"/>
                      <a:gd name="connsiteY1" fmla="*/ 13227 h 13928"/>
                      <a:gd name="connsiteX2" fmla="*/ 3 w 65184"/>
                      <a:gd name="connsiteY2" fmla="*/ 6440 h 13928"/>
                      <a:gd name="connsiteX3" fmla="*/ 6791 w 65184"/>
                      <a:gd name="connsiteY3" fmla="*/ 3 h 13928"/>
                      <a:gd name="connsiteX4" fmla="*/ 58514 w 65184"/>
                      <a:gd name="connsiteY4" fmla="*/ 706 h 13928"/>
                      <a:gd name="connsiteX5" fmla="*/ 65184 w 65184"/>
                      <a:gd name="connsiteY5" fmla="*/ 7376 h 13928"/>
                      <a:gd name="connsiteX6" fmla="*/ 58514 w 65184"/>
                      <a:gd name="connsiteY6" fmla="*/ 13929 h 139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5184" h="13928">
                        <a:moveTo>
                          <a:pt x="58514" y="13929"/>
                        </a:moveTo>
                        <a:cubicBezTo>
                          <a:pt x="41078" y="13929"/>
                          <a:pt x="23525" y="13695"/>
                          <a:pt x="6440" y="13227"/>
                        </a:cubicBezTo>
                        <a:cubicBezTo>
                          <a:pt x="2812" y="13110"/>
                          <a:pt x="-114" y="10067"/>
                          <a:pt x="3" y="6440"/>
                        </a:cubicBezTo>
                        <a:cubicBezTo>
                          <a:pt x="120" y="2812"/>
                          <a:pt x="3163" y="-114"/>
                          <a:pt x="6791" y="3"/>
                        </a:cubicBezTo>
                        <a:cubicBezTo>
                          <a:pt x="23759" y="472"/>
                          <a:pt x="41195" y="706"/>
                          <a:pt x="58514" y="706"/>
                        </a:cubicBezTo>
                        <a:cubicBezTo>
                          <a:pt x="62142" y="706"/>
                          <a:pt x="65184" y="3631"/>
                          <a:pt x="65184" y="7376"/>
                        </a:cubicBezTo>
                        <a:cubicBezTo>
                          <a:pt x="65184" y="10886"/>
                          <a:pt x="62259" y="13929"/>
                          <a:pt x="58514" y="139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35" name="Полилиния: фигура 2034">
                    <a:extLst>
                      <a:ext uri="{FF2B5EF4-FFF2-40B4-BE49-F238E27FC236}">
                        <a16:creationId xmlns:a16="http://schemas.microsoft.com/office/drawing/2014/main" id="{EDF480AE-AD1D-D381-8083-1AEA936BCB88}"/>
                      </a:ext>
                    </a:extLst>
                  </p:cNvPr>
                  <p:cNvSpPr/>
                  <p:nvPr/>
                </p:nvSpPr>
                <p:spPr>
                  <a:xfrm>
                    <a:off x="4771405" y="7318997"/>
                    <a:ext cx="23762" cy="13704"/>
                  </a:xfrm>
                  <a:custGeom>
                    <a:avLst/>
                    <a:gdLst>
                      <a:gd name="connsiteX0" fmla="*/ 6674 w 23762"/>
                      <a:gd name="connsiteY0" fmla="*/ 13705 h 13704"/>
                      <a:gd name="connsiteX1" fmla="*/ 4 w 23762"/>
                      <a:gd name="connsiteY1" fmla="*/ 7385 h 13704"/>
                      <a:gd name="connsiteX2" fmla="*/ 6323 w 23762"/>
                      <a:gd name="connsiteY2" fmla="*/ 481 h 13704"/>
                      <a:gd name="connsiteX3" fmla="*/ 16855 w 23762"/>
                      <a:gd name="connsiteY3" fmla="*/ 13 h 13704"/>
                      <a:gd name="connsiteX4" fmla="*/ 23759 w 23762"/>
                      <a:gd name="connsiteY4" fmla="*/ 6332 h 13704"/>
                      <a:gd name="connsiteX5" fmla="*/ 17440 w 23762"/>
                      <a:gd name="connsiteY5" fmla="*/ 13236 h 13704"/>
                      <a:gd name="connsiteX6" fmla="*/ 6791 w 23762"/>
                      <a:gd name="connsiteY6" fmla="*/ 13705 h 13704"/>
                      <a:gd name="connsiteX7" fmla="*/ 6674 w 23762"/>
                      <a:gd name="connsiteY7" fmla="*/ 13705 h 13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3762" h="13704">
                        <a:moveTo>
                          <a:pt x="6674" y="13705"/>
                        </a:moveTo>
                        <a:cubicBezTo>
                          <a:pt x="3163" y="13705"/>
                          <a:pt x="238" y="10896"/>
                          <a:pt x="4" y="7385"/>
                        </a:cubicBezTo>
                        <a:cubicBezTo>
                          <a:pt x="-114" y="3758"/>
                          <a:pt x="2695" y="598"/>
                          <a:pt x="6323" y="481"/>
                        </a:cubicBezTo>
                        <a:cubicBezTo>
                          <a:pt x="9833" y="364"/>
                          <a:pt x="13344" y="247"/>
                          <a:pt x="16855" y="13"/>
                        </a:cubicBezTo>
                        <a:cubicBezTo>
                          <a:pt x="20482" y="-221"/>
                          <a:pt x="23642" y="2705"/>
                          <a:pt x="23759" y="6332"/>
                        </a:cubicBezTo>
                        <a:cubicBezTo>
                          <a:pt x="23876" y="9960"/>
                          <a:pt x="21067" y="13119"/>
                          <a:pt x="17440" y="13236"/>
                        </a:cubicBezTo>
                        <a:cubicBezTo>
                          <a:pt x="13929" y="13354"/>
                          <a:pt x="10418" y="13588"/>
                          <a:pt x="6791" y="13705"/>
                        </a:cubicBezTo>
                        <a:cubicBezTo>
                          <a:pt x="6791" y="13705"/>
                          <a:pt x="6674" y="13705"/>
                          <a:pt x="6674" y="137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36" name="Полилиния: фигура 2035">
                    <a:extLst>
                      <a:ext uri="{FF2B5EF4-FFF2-40B4-BE49-F238E27FC236}">
                        <a16:creationId xmlns:a16="http://schemas.microsoft.com/office/drawing/2014/main" id="{C0246A7B-21D5-7254-7701-D2499EAA0883}"/>
                      </a:ext>
                    </a:extLst>
                  </p:cNvPr>
                  <p:cNvSpPr/>
                  <p:nvPr/>
                </p:nvSpPr>
                <p:spPr>
                  <a:xfrm>
                    <a:off x="4902534" y="7304882"/>
                    <a:ext cx="43087" cy="17405"/>
                  </a:xfrm>
                  <a:custGeom>
                    <a:avLst/>
                    <a:gdLst>
                      <a:gd name="connsiteX0" fmla="*/ 6608 w 43087"/>
                      <a:gd name="connsiteY0" fmla="*/ 17405 h 17405"/>
                      <a:gd name="connsiteX1" fmla="*/ 55 w 43087"/>
                      <a:gd name="connsiteY1" fmla="*/ 11671 h 17405"/>
                      <a:gd name="connsiteX2" fmla="*/ 5789 w 43087"/>
                      <a:gd name="connsiteY2" fmla="*/ 4299 h 17405"/>
                      <a:gd name="connsiteX3" fmla="*/ 35395 w 43087"/>
                      <a:gd name="connsiteY3" fmla="*/ 86 h 17405"/>
                      <a:gd name="connsiteX4" fmla="*/ 43002 w 43087"/>
                      <a:gd name="connsiteY4" fmla="*/ 5586 h 17405"/>
                      <a:gd name="connsiteX5" fmla="*/ 37502 w 43087"/>
                      <a:gd name="connsiteY5" fmla="*/ 13192 h 17405"/>
                      <a:gd name="connsiteX6" fmla="*/ 7544 w 43087"/>
                      <a:gd name="connsiteY6" fmla="*/ 17405 h 17405"/>
                      <a:gd name="connsiteX7" fmla="*/ 6608 w 43087"/>
                      <a:gd name="connsiteY7" fmla="*/ 17405 h 174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3087" h="17405">
                        <a:moveTo>
                          <a:pt x="6608" y="17405"/>
                        </a:moveTo>
                        <a:cubicBezTo>
                          <a:pt x="3332" y="17405"/>
                          <a:pt x="523" y="14948"/>
                          <a:pt x="55" y="11671"/>
                        </a:cubicBezTo>
                        <a:cubicBezTo>
                          <a:pt x="-413" y="8044"/>
                          <a:pt x="2161" y="4767"/>
                          <a:pt x="5789" y="4299"/>
                        </a:cubicBezTo>
                        <a:cubicBezTo>
                          <a:pt x="15970" y="3012"/>
                          <a:pt x="25917" y="1607"/>
                          <a:pt x="35395" y="86"/>
                        </a:cubicBezTo>
                        <a:cubicBezTo>
                          <a:pt x="39023" y="-499"/>
                          <a:pt x="42417" y="1959"/>
                          <a:pt x="43002" y="5586"/>
                        </a:cubicBezTo>
                        <a:cubicBezTo>
                          <a:pt x="43587" y="9214"/>
                          <a:pt x="41129" y="12607"/>
                          <a:pt x="37502" y="13192"/>
                        </a:cubicBezTo>
                        <a:cubicBezTo>
                          <a:pt x="27906" y="14714"/>
                          <a:pt x="17842" y="16118"/>
                          <a:pt x="7544" y="17405"/>
                        </a:cubicBezTo>
                        <a:cubicBezTo>
                          <a:pt x="7076" y="17405"/>
                          <a:pt x="6842" y="17405"/>
                          <a:pt x="6608" y="174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37" name="Полилиния: фигура 2036">
                    <a:extLst>
                      <a:ext uri="{FF2B5EF4-FFF2-40B4-BE49-F238E27FC236}">
                        <a16:creationId xmlns:a16="http://schemas.microsoft.com/office/drawing/2014/main" id="{580FFB71-04B5-B9D0-40C0-3E27342FABF0}"/>
                      </a:ext>
                    </a:extLst>
                  </p:cNvPr>
                  <p:cNvSpPr/>
                  <p:nvPr/>
                </p:nvSpPr>
                <p:spPr>
                  <a:xfrm>
                    <a:off x="4959571" y="7243883"/>
                    <a:ext cx="134347" cy="69510"/>
                  </a:xfrm>
                  <a:custGeom>
                    <a:avLst/>
                    <a:gdLst>
                      <a:gd name="connsiteX0" fmla="*/ 6678 w 134347"/>
                      <a:gd name="connsiteY0" fmla="*/ 69510 h 69510"/>
                      <a:gd name="connsiteX1" fmla="*/ 124 w 134347"/>
                      <a:gd name="connsiteY1" fmla="*/ 64128 h 69510"/>
                      <a:gd name="connsiteX2" fmla="*/ 5390 w 134347"/>
                      <a:gd name="connsiteY2" fmla="*/ 56404 h 69510"/>
                      <a:gd name="connsiteX3" fmla="*/ 121007 w 134347"/>
                      <a:gd name="connsiteY3" fmla="*/ 6670 h 69510"/>
                      <a:gd name="connsiteX4" fmla="*/ 127677 w 134347"/>
                      <a:gd name="connsiteY4" fmla="*/ 0 h 69510"/>
                      <a:gd name="connsiteX5" fmla="*/ 134347 w 134347"/>
                      <a:gd name="connsiteY5" fmla="*/ 6670 h 69510"/>
                      <a:gd name="connsiteX6" fmla="*/ 7965 w 134347"/>
                      <a:gd name="connsiteY6" fmla="*/ 69393 h 69510"/>
                      <a:gd name="connsiteX7" fmla="*/ 6678 w 134347"/>
                      <a:gd name="connsiteY7" fmla="*/ 69510 h 69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4347" h="69510">
                        <a:moveTo>
                          <a:pt x="6678" y="69510"/>
                        </a:moveTo>
                        <a:cubicBezTo>
                          <a:pt x="3518" y="69510"/>
                          <a:pt x="826" y="67287"/>
                          <a:pt x="124" y="64128"/>
                        </a:cubicBezTo>
                        <a:cubicBezTo>
                          <a:pt x="-578" y="60500"/>
                          <a:pt x="1763" y="57106"/>
                          <a:pt x="5390" y="56404"/>
                        </a:cubicBezTo>
                        <a:cubicBezTo>
                          <a:pt x="90699" y="40372"/>
                          <a:pt x="121007" y="20245"/>
                          <a:pt x="121007" y="6670"/>
                        </a:cubicBezTo>
                        <a:cubicBezTo>
                          <a:pt x="121007" y="3043"/>
                          <a:pt x="123933" y="0"/>
                          <a:pt x="127677" y="0"/>
                        </a:cubicBezTo>
                        <a:cubicBezTo>
                          <a:pt x="131305" y="0"/>
                          <a:pt x="134347" y="2926"/>
                          <a:pt x="134347" y="6670"/>
                        </a:cubicBezTo>
                        <a:cubicBezTo>
                          <a:pt x="134347" y="38851"/>
                          <a:pt x="65539" y="58510"/>
                          <a:pt x="7965" y="69393"/>
                        </a:cubicBezTo>
                        <a:cubicBezTo>
                          <a:pt x="7497" y="69510"/>
                          <a:pt x="7029" y="69510"/>
                          <a:pt x="6678" y="6951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2038" name="Полилиния: фигура 2037">
                  <a:extLst>
                    <a:ext uri="{FF2B5EF4-FFF2-40B4-BE49-F238E27FC236}">
                      <a16:creationId xmlns:a16="http://schemas.microsoft.com/office/drawing/2014/main" id="{81F6E656-E9B4-F816-8D41-053E13512B99}"/>
                    </a:ext>
                  </a:extLst>
                </p:cNvPr>
                <p:cNvSpPr/>
                <p:nvPr/>
              </p:nvSpPr>
              <p:spPr>
                <a:xfrm>
                  <a:off x="4282245" y="6807964"/>
                  <a:ext cx="848199" cy="1317203"/>
                </a:xfrm>
                <a:custGeom>
                  <a:avLst/>
                  <a:gdLst>
                    <a:gd name="connsiteX0" fmla="*/ 424217 w 848199"/>
                    <a:gd name="connsiteY0" fmla="*/ 1317204 h 1317203"/>
                    <a:gd name="connsiteX1" fmla="*/ 108962 w 848199"/>
                    <a:gd name="connsiteY1" fmla="*/ 1224874 h 1317203"/>
                    <a:gd name="connsiteX2" fmla="*/ 62973 w 848199"/>
                    <a:gd name="connsiteY2" fmla="*/ 668323 h 1317203"/>
                    <a:gd name="connsiteX3" fmla="*/ 46005 w 848199"/>
                    <a:gd name="connsiteY3" fmla="*/ 569206 h 1317203"/>
                    <a:gd name="connsiteX4" fmla="*/ 21431 w 848199"/>
                    <a:gd name="connsiteY4" fmla="*/ 388057 h 1317203"/>
                    <a:gd name="connsiteX5" fmla="*/ 16 w 848199"/>
                    <a:gd name="connsiteY5" fmla="*/ 13941 h 1317203"/>
                    <a:gd name="connsiteX6" fmla="*/ 12537 w 848199"/>
                    <a:gd name="connsiteY6" fmla="*/ 16 h 1317203"/>
                    <a:gd name="connsiteX7" fmla="*/ 26463 w 848199"/>
                    <a:gd name="connsiteY7" fmla="*/ 12537 h 1317203"/>
                    <a:gd name="connsiteX8" fmla="*/ 47760 w 848199"/>
                    <a:gd name="connsiteY8" fmla="*/ 386419 h 1317203"/>
                    <a:gd name="connsiteX9" fmla="*/ 71750 w 848199"/>
                    <a:gd name="connsiteY9" fmla="*/ 563589 h 1317203"/>
                    <a:gd name="connsiteX10" fmla="*/ 89186 w 848199"/>
                    <a:gd name="connsiteY10" fmla="*/ 665280 h 1317203"/>
                    <a:gd name="connsiteX11" fmla="*/ 135292 w 848199"/>
                    <a:gd name="connsiteY11" fmla="*/ 1223236 h 1317203"/>
                    <a:gd name="connsiteX12" fmla="*/ 135292 w 848199"/>
                    <a:gd name="connsiteY12" fmla="*/ 1224289 h 1317203"/>
                    <a:gd name="connsiteX13" fmla="*/ 213930 w 848199"/>
                    <a:gd name="connsiteY13" fmla="*/ 1267821 h 1317203"/>
                    <a:gd name="connsiteX14" fmla="*/ 424100 w 848199"/>
                    <a:gd name="connsiteY14" fmla="*/ 1290757 h 1317203"/>
                    <a:gd name="connsiteX15" fmla="*/ 634270 w 848199"/>
                    <a:gd name="connsiteY15" fmla="*/ 1267821 h 1317203"/>
                    <a:gd name="connsiteX16" fmla="*/ 712908 w 848199"/>
                    <a:gd name="connsiteY16" fmla="*/ 1224289 h 1317203"/>
                    <a:gd name="connsiteX17" fmla="*/ 712908 w 848199"/>
                    <a:gd name="connsiteY17" fmla="*/ 1223236 h 1317203"/>
                    <a:gd name="connsiteX18" fmla="*/ 759014 w 848199"/>
                    <a:gd name="connsiteY18" fmla="*/ 665280 h 1317203"/>
                    <a:gd name="connsiteX19" fmla="*/ 776450 w 848199"/>
                    <a:gd name="connsiteY19" fmla="*/ 563589 h 1317203"/>
                    <a:gd name="connsiteX20" fmla="*/ 800439 w 848199"/>
                    <a:gd name="connsiteY20" fmla="*/ 386419 h 1317203"/>
                    <a:gd name="connsiteX21" fmla="*/ 821737 w 848199"/>
                    <a:gd name="connsiteY21" fmla="*/ 12537 h 1317203"/>
                    <a:gd name="connsiteX22" fmla="*/ 835663 w 848199"/>
                    <a:gd name="connsiteY22" fmla="*/ 16 h 1317203"/>
                    <a:gd name="connsiteX23" fmla="*/ 848184 w 848199"/>
                    <a:gd name="connsiteY23" fmla="*/ 13941 h 1317203"/>
                    <a:gd name="connsiteX24" fmla="*/ 826886 w 848199"/>
                    <a:gd name="connsiteY24" fmla="*/ 387940 h 1317203"/>
                    <a:gd name="connsiteX25" fmla="*/ 802312 w 848199"/>
                    <a:gd name="connsiteY25" fmla="*/ 569089 h 1317203"/>
                    <a:gd name="connsiteX26" fmla="*/ 785344 w 848199"/>
                    <a:gd name="connsiteY26" fmla="*/ 668206 h 1317203"/>
                    <a:gd name="connsiteX27" fmla="*/ 739354 w 848199"/>
                    <a:gd name="connsiteY27" fmla="*/ 1224757 h 1317203"/>
                    <a:gd name="connsiteX28" fmla="*/ 424217 w 848199"/>
                    <a:gd name="connsiteY28" fmla="*/ 1317204 h 1317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848199" h="1317203">
                      <a:moveTo>
                        <a:pt x="424217" y="1317204"/>
                      </a:moveTo>
                      <a:cubicBezTo>
                        <a:pt x="267994" y="1317204"/>
                        <a:pt x="109899" y="1285491"/>
                        <a:pt x="108962" y="1224874"/>
                      </a:cubicBezTo>
                      <a:cubicBezTo>
                        <a:pt x="107675" y="1207906"/>
                        <a:pt x="72335" y="751642"/>
                        <a:pt x="62973" y="668323"/>
                      </a:cubicBezTo>
                      <a:cubicBezTo>
                        <a:pt x="58292" y="626897"/>
                        <a:pt x="52324" y="598929"/>
                        <a:pt x="46005" y="569206"/>
                      </a:cubicBezTo>
                      <a:cubicBezTo>
                        <a:pt x="36643" y="525089"/>
                        <a:pt x="26814" y="479568"/>
                        <a:pt x="21431" y="388057"/>
                      </a:cubicBezTo>
                      <a:cubicBezTo>
                        <a:pt x="9261" y="181047"/>
                        <a:pt x="133" y="15580"/>
                        <a:pt x="16" y="13941"/>
                      </a:cubicBezTo>
                      <a:cubicBezTo>
                        <a:pt x="-335" y="6686"/>
                        <a:pt x="5165" y="367"/>
                        <a:pt x="12537" y="16"/>
                      </a:cubicBezTo>
                      <a:cubicBezTo>
                        <a:pt x="19792" y="-335"/>
                        <a:pt x="26112" y="5165"/>
                        <a:pt x="26463" y="12537"/>
                      </a:cubicBezTo>
                      <a:cubicBezTo>
                        <a:pt x="26580" y="14175"/>
                        <a:pt x="35590" y="179526"/>
                        <a:pt x="47760" y="386419"/>
                      </a:cubicBezTo>
                      <a:cubicBezTo>
                        <a:pt x="53026" y="475940"/>
                        <a:pt x="62505" y="520525"/>
                        <a:pt x="71750" y="563589"/>
                      </a:cubicBezTo>
                      <a:cubicBezTo>
                        <a:pt x="77952" y="592610"/>
                        <a:pt x="84388" y="622567"/>
                        <a:pt x="89186" y="665280"/>
                      </a:cubicBezTo>
                      <a:cubicBezTo>
                        <a:pt x="98782" y="750237"/>
                        <a:pt x="134941" y="1218555"/>
                        <a:pt x="135292" y="1223236"/>
                      </a:cubicBezTo>
                      <a:lnTo>
                        <a:pt x="135292" y="1224289"/>
                      </a:lnTo>
                      <a:cubicBezTo>
                        <a:pt x="135292" y="1232715"/>
                        <a:pt x="151792" y="1251438"/>
                        <a:pt x="213930" y="1267821"/>
                      </a:cubicBezTo>
                      <a:cubicBezTo>
                        <a:pt x="269866" y="1282566"/>
                        <a:pt x="344526" y="1290757"/>
                        <a:pt x="424100" y="1290757"/>
                      </a:cubicBezTo>
                      <a:cubicBezTo>
                        <a:pt x="503674" y="1290757"/>
                        <a:pt x="578334" y="1282683"/>
                        <a:pt x="634270" y="1267821"/>
                      </a:cubicBezTo>
                      <a:cubicBezTo>
                        <a:pt x="696291" y="1251438"/>
                        <a:pt x="712908" y="1232832"/>
                        <a:pt x="712908" y="1224289"/>
                      </a:cubicBezTo>
                      <a:lnTo>
                        <a:pt x="712908" y="1223236"/>
                      </a:lnTo>
                      <a:cubicBezTo>
                        <a:pt x="713259" y="1218555"/>
                        <a:pt x="749418" y="750237"/>
                        <a:pt x="759014" y="665280"/>
                      </a:cubicBezTo>
                      <a:cubicBezTo>
                        <a:pt x="763812" y="622567"/>
                        <a:pt x="770248" y="592610"/>
                        <a:pt x="776450" y="563589"/>
                      </a:cubicBezTo>
                      <a:cubicBezTo>
                        <a:pt x="785695" y="520525"/>
                        <a:pt x="795173" y="475940"/>
                        <a:pt x="800439" y="386419"/>
                      </a:cubicBezTo>
                      <a:cubicBezTo>
                        <a:pt x="812610" y="179409"/>
                        <a:pt x="821737" y="14175"/>
                        <a:pt x="821737" y="12537"/>
                      </a:cubicBezTo>
                      <a:cubicBezTo>
                        <a:pt x="822088" y="5282"/>
                        <a:pt x="828407" y="-335"/>
                        <a:pt x="835663" y="16"/>
                      </a:cubicBezTo>
                      <a:cubicBezTo>
                        <a:pt x="842918" y="367"/>
                        <a:pt x="848535" y="6686"/>
                        <a:pt x="848184" y="13941"/>
                      </a:cubicBezTo>
                      <a:cubicBezTo>
                        <a:pt x="848067" y="15580"/>
                        <a:pt x="839056" y="180930"/>
                        <a:pt x="826886" y="387940"/>
                      </a:cubicBezTo>
                      <a:cubicBezTo>
                        <a:pt x="821503" y="479451"/>
                        <a:pt x="811790" y="524972"/>
                        <a:pt x="802312" y="569089"/>
                      </a:cubicBezTo>
                      <a:cubicBezTo>
                        <a:pt x="795993" y="598812"/>
                        <a:pt x="790024" y="626780"/>
                        <a:pt x="785344" y="668206"/>
                      </a:cubicBezTo>
                      <a:cubicBezTo>
                        <a:pt x="775865" y="751525"/>
                        <a:pt x="740642" y="1207789"/>
                        <a:pt x="739354" y="1224757"/>
                      </a:cubicBezTo>
                      <a:cubicBezTo>
                        <a:pt x="738535" y="1285491"/>
                        <a:pt x="580440" y="1317204"/>
                        <a:pt x="424217" y="131720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6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2039" name="Рисунок 34">
                  <a:extLst>
                    <a:ext uri="{FF2B5EF4-FFF2-40B4-BE49-F238E27FC236}">
                      <a16:creationId xmlns:a16="http://schemas.microsoft.com/office/drawing/2014/main" id="{0DC3E199-C3CA-D7F4-82EA-850A515F83B0}"/>
                    </a:ext>
                  </a:extLst>
                </p:cNvPr>
                <p:cNvGrpSpPr/>
                <p:nvPr/>
              </p:nvGrpSpPr>
              <p:grpSpPr>
                <a:xfrm>
                  <a:off x="4327246" y="7306657"/>
                  <a:ext cx="758313" cy="803063"/>
                  <a:chOff x="4327246" y="7306657"/>
                  <a:chExt cx="758313" cy="803063"/>
                </a:xfrm>
                <a:solidFill>
                  <a:srgbClr val="000000"/>
                </a:solidFill>
              </p:grpSpPr>
              <p:sp>
                <p:nvSpPr>
                  <p:cNvPr id="2040" name="Полилиния: фигура 2039">
                    <a:extLst>
                      <a:ext uri="{FF2B5EF4-FFF2-40B4-BE49-F238E27FC236}">
                        <a16:creationId xmlns:a16="http://schemas.microsoft.com/office/drawing/2014/main" id="{BB810438-693E-2EEB-76BA-8D624E8A00B1}"/>
                      </a:ext>
                    </a:extLst>
                  </p:cNvPr>
                  <p:cNvSpPr/>
                  <p:nvPr/>
                </p:nvSpPr>
                <p:spPr>
                  <a:xfrm>
                    <a:off x="4806277" y="7418465"/>
                    <a:ext cx="33474" cy="691255"/>
                  </a:xfrm>
                  <a:custGeom>
                    <a:avLst/>
                    <a:gdLst>
                      <a:gd name="connsiteX0" fmla="*/ 6674 w 33474"/>
                      <a:gd name="connsiteY0" fmla="*/ 691255 h 691255"/>
                      <a:gd name="connsiteX1" fmla="*/ 6440 w 33474"/>
                      <a:gd name="connsiteY1" fmla="*/ 691255 h 691255"/>
                      <a:gd name="connsiteX2" fmla="*/ 3 w 33474"/>
                      <a:gd name="connsiteY2" fmla="*/ 684468 h 691255"/>
                      <a:gd name="connsiteX3" fmla="*/ 20248 w 33474"/>
                      <a:gd name="connsiteY3" fmla="*/ 6449 h 691255"/>
                      <a:gd name="connsiteX4" fmla="*/ 27035 w 33474"/>
                      <a:gd name="connsiteY4" fmla="*/ 13 h 691255"/>
                      <a:gd name="connsiteX5" fmla="*/ 33471 w 33474"/>
                      <a:gd name="connsiteY5" fmla="*/ 6800 h 691255"/>
                      <a:gd name="connsiteX6" fmla="*/ 13227 w 33474"/>
                      <a:gd name="connsiteY6" fmla="*/ 684819 h 691255"/>
                      <a:gd name="connsiteX7" fmla="*/ 6674 w 33474"/>
                      <a:gd name="connsiteY7" fmla="*/ 691255 h 691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3474" h="691255">
                        <a:moveTo>
                          <a:pt x="6674" y="691255"/>
                        </a:moveTo>
                        <a:cubicBezTo>
                          <a:pt x="6557" y="691255"/>
                          <a:pt x="6557" y="691255"/>
                          <a:pt x="6440" y="691255"/>
                        </a:cubicBezTo>
                        <a:cubicBezTo>
                          <a:pt x="2812" y="691138"/>
                          <a:pt x="-114" y="688096"/>
                          <a:pt x="3" y="684468"/>
                        </a:cubicBezTo>
                        <a:lnTo>
                          <a:pt x="20248" y="6449"/>
                        </a:lnTo>
                        <a:cubicBezTo>
                          <a:pt x="20365" y="2821"/>
                          <a:pt x="23408" y="-221"/>
                          <a:pt x="27035" y="13"/>
                        </a:cubicBezTo>
                        <a:cubicBezTo>
                          <a:pt x="30663" y="130"/>
                          <a:pt x="33588" y="3172"/>
                          <a:pt x="33471" y="6800"/>
                        </a:cubicBezTo>
                        <a:lnTo>
                          <a:pt x="13227" y="684819"/>
                        </a:lnTo>
                        <a:cubicBezTo>
                          <a:pt x="13227" y="688447"/>
                          <a:pt x="10301" y="691255"/>
                          <a:pt x="6674" y="69125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41" name="Полилиния: фигура 2040">
                    <a:extLst>
                      <a:ext uri="{FF2B5EF4-FFF2-40B4-BE49-F238E27FC236}">
                        <a16:creationId xmlns:a16="http://schemas.microsoft.com/office/drawing/2014/main" id="{56427613-C86E-5952-6FF7-E42A4C7F6B1A}"/>
                      </a:ext>
                    </a:extLst>
                  </p:cNvPr>
                  <p:cNvSpPr/>
                  <p:nvPr/>
                </p:nvSpPr>
                <p:spPr>
                  <a:xfrm>
                    <a:off x="4946575" y="7392135"/>
                    <a:ext cx="51165" cy="691256"/>
                  </a:xfrm>
                  <a:custGeom>
                    <a:avLst/>
                    <a:gdLst>
                      <a:gd name="connsiteX0" fmla="*/ 6567 w 51165"/>
                      <a:gd name="connsiteY0" fmla="*/ 691256 h 691256"/>
                      <a:gd name="connsiteX1" fmla="*/ 6216 w 51165"/>
                      <a:gd name="connsiteY1" fmla="*/ 691256 h 691256"/>
                      <a:gd name="connsiteX2" fmla="*/ 14 w 51165"/>
                      <a:gd name="connsiteY2" fmla="*/ 684235 h 691256"/>
                      <a:gd name="connsiteX3" fmla="*/ 37928 w 51165"/>
                      <a:gd name="connsiteY3" fmla="*/ 6216 h 691256"/>
                      <a:gd name="connsiteX4" fmla="*/ 44950 w 51165"/>
                      <a:gd name="connsiteY4" fmla="*/ 14 h 691256"/>
                      <a:gd name="connsiteX5" fmla="*/ 51152 w 51165"/>
                      <a:gd name="connsiteY5" fmla="*/ 7035 h 691256"/>
                      <a:gd name="connsiteX6" fmla="*/ 13237 w 51165"/>
                      <a:gd name="connsiteY6" fmla="*/ 685054 h 691256"/>
                      <a:gd name="connsiteX7" fmla="*/ 6567 w 51165"/>
                      <a:gd name="connsiteY7" fmla="*/ 691256 h 6912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1165" h="691256">
                        <a:moveTo>
                          <a:pt x="6567" y="691256"/>
                        </a:moveTo>
                        <a:cubicBezTo>
                          <a:pt x="6450" y="691256"/>
                          <a:pt x="6333" y="691256"/>
                          <a:pt x="6216" y="691256"/>
                        </a:cubicBezTo>
                        <a:cubicBezTo>
                          <a:pt x="2588" y="691022"/>
                          <a:pt x="-220" y="687980"/>
                          <a:pt x="14" y="684235"/>
                        </a:cubicBezTo>
                        <a:lnTo>
                          <a:pt x="37928" y="6216"/>
                        </a:lnTo>
                        <a:cubicBezTo>
                          <a:pt x="38162" y="2588"/>
                          <a:pt x="41205" y="-220"/>
                          <a:pt x="44950" y="14"/>
                        </a:cubicBezTo>
                        <a:cubicBezTo>
                          <a:pt x="48577" y="248"/>
                          <a:pt x="51386" y="3290"/>
                          <a:pt x="51152" y="7035"/>
                        </a:cubicBezTo>
                        <a:lnTo>
                          <a:pt x="13237" y="685054"/>
                        </a:lnTo>
                        <a:cubicBezTo>
                          <a:pt x="12886" y="688565"/>
                          <a:pt x="9960" y="691256"/>
                          <a:pt x="6567" y="69125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42" name="Полилиния: фигура 2041">
                    <a:extLst>
                      <a:ext uri="{FF2B5EF4-FFF2-40B4-BE49-F238E27FC236}">
                        <a16:creationId xmlns:a16="http://schemas.microsoft.com/office/drawing/2014/main" id="{AB3B3899-33C4-B17F-0BC4-EF4FE00AAD28}"/>
                      </a:ext>
                    </a:extLst>
                  </p:cNvPr>
                  <p:cNvSpPr/>
                  <p:nvPr/>
                </p:nvSpPr>
                <p:spPr>
                  <a:xfrm>
                    <a:off x="4573054" y="7418475"/>
                    <a:ext cx="33474" cy="691246"/>
                  </a:xfrm>
                  <a:custGeom>
                    <a:avLst/>
                    <a:gdLst>
                      <a:gd name="connsiteX0" fmla="*/ 26918 w 33474"/>
                      <a:gd name="connsiteY0" fmla="*/ 691246 h 691246"/>
                      <a:gd name="connsiteX1" fmla="*/ 20248 w 33474"/>
                      <a:gd name="connsiteY1" fmla="*/ 684810 h 691246"/>
                      <a:gd name="connsiteX2" fmla="*/ 3 w 33474"/>
                      <a:gd name="connsiteY2" fmla="*/ 6791 h 691246"/>
                      <a:gd name="connsiteX3" fmla="*/ 6440 w 33474"/>
                      <a:gd name="connsiteY3" fmla="*/ 3 h 691246"/>
                      <a:gd name="connsiteX4" fmla="*/ 13227 w 33474"/>
                      <a:gd name="connsiteY4" fmla="*/ 6440 h 691246"/>
                      <a:gd name="connsiteX5" fmla="*/ 33471 w 33474"/>
                      <a:gd name="connsiteY5" fmla="*/ 684459 h 691246"/>
                      <a:gd name="connsiteX6" fmla="*/ 27035 w 33474"/>
                      <a:gd name="connsiteY6" fmla="*/ 691246 h 691246"/>
                      <a:gd name="connsiteX7" fmla="*/ 26918 w 33474"/>
                      <a:gd name="connsiteY7" fmla="*/ 691246 h 691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3474" h="691246">
                        <a:moveTo>
                          <a:pt x="26918" y="691246"/>
                        </a:moveTo>
                        <a:cubicBezTo>
                          <a:pt x="23408" y="691246"/>
                          <a:pt x="20365" y="688438"/>
                          <a:pt x="20248" y="684810"/>
                        </a:cubicBezTo>
                        <a:lnTo>
                          <a:pt x="3" y="6791"/>
                        </a:lnTo>
                        <a:cubicBezTo>
                          <a:pt x="-114" y="3163"/>
                          <a:pt x="2812" y="120"/>
                          <a:pt x="6440" y="3"/>
                        </a:cubicBezTo>
                        <a:cubicBezTo>
                          <a:pt x="10067" y="-114"/>
                          <a:pt x="13110" y="2812"/>
                          <a:pt x="13227" y="6440"/>
                        </a:cubicBezTo>
                        <a:lnTo>
                          <a:pt x="33471" y="684459"/>
                        </a:lnTo>
                        <a:cubicBezTo>
                          <a:pt x="33588" y="688087"/>
                          <a:pt x="30663" y="691129"/>
                          <a:pt x="27035" y="691246"/>
                        </a:cubicBezTo>
                        <a:cubicBezTo>
                          <a:pt x="27035" y="691246"/>
                          <a:pt x="27035" y="691246"/>
                          <a:pt x="26918" y="69124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43" name="Полилиния: фигура 2042">
                    <a:extLst>
                      <a:ext uri="{FF2B5EF4-FFF2-40B4-BE49-F238E27FC236}">
                        <a16:creationId xmlns:a16="http://schemas.microsoft.com/office/drawing/2014/main" id="{5FAA89BB-80A1-4C40-66B7-031A48ED000E}"/>
                      </a:ext>
                    </a:extLst>
                  </p:cNvPr>
                  <p:cNvSpPr/>
                  <p:nvPr/>
                </p:nvSpPr>
                <p:spPr>
                  <a:xfrm>
                    <a:off x="4415417" y="7392145"/>
                    <a:ext cx="51165" cy="691246"/>
                  </a:xfrm>
                  <a:custGeom>
                    <a:avLst/>
                    <a:gdLst>
                      <a:gd name="connsiteX0" fmla="*/ 44482 w 51165"/>
                      <a:gd name="connsiteY0" fmla="*/ 691246 h 691246"/>
                      <a:gd name="connsiteX1" fmla="*/ 37928 w 51165"/>
                      <a:gd name="connsiteY1" fmla="*/ 685044 h 691246"/>
                      <a:gd name="connsiteX2" fmla="*/ 14 w 51165"/>
                      <a:gd name="connsiteY2" fmla="*/ 7025 h 691246"/>
                      <a:gd name="connsiteX3" fmla="*/ 6216 w 51165"/>
                      <a:gd name="connsiteY3" fmla="*/ 4 h 691246"/>
                      <a:gd name="connsiteX4" fmla="*/ 13237 w 51165"/>
                      <a:gd name="connsiteY4" fmla="*/ 6206 h 691246"/>
                      <a:gd name="connsiteX5" fmla="*/ 51152 w 51165"/>
                      <a:gd name="connsiteY5" fmla="*/ 684225 h 691246"/>
                      <a:gd name="connsiteX6" fmla="*/ 44950 w 51165"/>
                      <a:gd name="connsiteY6" fmla="*/ 691246 h 691246"/>
                      <a:gd name="connsiteX7" fmla="*/ 44482 w 51165"/>
                      <a:gd name="connsiteY7" fmla="*/ 691246 h 6912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1165" h="691246">
                        <a:moveTo>
                          <a:pt x="44482" y="691246"/>
                        </a:moveTo>
                        <a:cubicBezTo>
                          <a:pt x="40971" y="691246"/>
                          <a:pt x="38045" y="688555"/>
                          <a:pt x="37928" y="685044"/>
                        </a:cubicBezTo>
                        <a:lnTo>
                          <a:pt x="14" y="7025"/>
                        </a:lnTo>
                        <a:cubicBezTo>
                          <a:pt x="-220" y="3397"/>
                          <a:pt x="2588" y="238"/>
                          <a:pt x="6216" y="4"/>
                        </a:cubicBezTo>
                        <a:cubicBezTo>
                          <a:pt x="9843" y="-113"/>
                          <a:pt x="13003" y="2578"/>
                          <a:pt x="13237" y="6206"/>
                        </a:cubicBezTo>
                        <a:lnTo>
                          <a:pt x="51152" y="684225"/>
                        </a:lnTo>
                        <a:cubicBezTo>
                          <a:pt x="51386" y="687853"/>
                          <a:pt x="48577" y="691012"/>
                          <a:pt x="44950" y="691246"/>
                        </a:cubicBezTo>
                        <a:cubicBezTo>
                          <a:pt x="44716" y="691246"/>
                          <a:pt x="44599" y="691246"/>
                          <a:pt x="44482" y="69124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44" name="Полилиния: фигура 2043">
                    <a:extLst>
                      <a:ext uri="{FF2B5EF4-FFF2-40B4-BE49-F238E27FC236}">
                        <a16:creationId xmlns:a16="http://schemas.microsoft.com/office/drawing/2014/main" id="{4FF6DF11-BBB5-7F90-4668-3B31515E9FF4}"/>
                      </a:ext>
                    </a:extLst>
                  </p:cNvPr>
                  <p:cNvSpPr/>
                  <p:nvPr/>
                </p:nvSpPr>
                <p:spPr>
                  <a:xfrm>
                    <a:off x="4573058" y="7351893"/>
                    <a:ext cx="266586" cy="79808"/>
                  </a:xfrm>
                  <a:custGeom>
                    <a:avLst/>
                    <a:gdLst>
                      <a:gd name="connsiteX0" fmla="*/ 260138 w 266586"/>
                      <a:gd name="connsiteY0" fmla="*/ 79808 h 79808"/>
                      <a:gd name="connsiteX1" fmla="*/ 253467 w 266586"/>
                      <a:gd name="connsiteY1" fmla="*/ 73138 h 79808"/>
                      <a:gd name="connsiteX2" fmla="*/ 133404 w 266586"/>
                      <a:gd name="connsiteY2" fmla="*/ 13223 h 79808"/>
                      <a:gd name="connsiteX3" fmla="*/ 13340 w 266586"/>
                      <a:gd name="connsiteY3" fmla="*/ 73138 h 79808"/>
                      <a:gd name="connsiteX4" fmla="*/ 6670 w 266586"/>
                      <a:gd name="connsiteY4" fmla="*/ 79808 h 79808"/>
                      <a:gd name="connsiteX5" fmla="*/ 0 w 266586"/>
                      <a:gd name="connsiteY5" fmla="*/ 73138 h 79808"/>
                      <a:gd name="connsiteX6" fmla="*/ 133287 w 266586"/>
                      <a:gd name="connsiteY6" fmla="*/ 0 h 79808"/>
                      <a:gd name="connsiteX7" fmla="*/ 266574 w 266586"/>
                      <a:gd name="connsiteY7" fmla="*/ 73138 h 79808"/>
                      <a:gd name="connsiteX8" fmla="*/ 260138 w 266586"/>
                      <a:gd name="connsiteY8" fmla="*/ 79808 h 798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266586" h="79808">
                        <a:moveTo>
                          <a:pt x="260138" y="79808"/>
                        </a:moveTo>
                        <a:cubicBezTo>
                          <a:pt x="256510" y="79808"/>
                          <a:pt x="253467" y="76883"/>
                          <a:pt x="253467" y="73138"/>
                        </a:cubicBezTo>
                        <a:cubicBezTo>
                          <a:pt x="253467" y="40606"/>
                          <a:pt x="198468" y="13223"/>
                          <a:pt x="133404" y="13223"/>
                        </a:cubicBezTo>
                        <a:cubicBezTo>
                          <a:pt x="68340" y="13223"/>
                          <a:pt x="13340" y="40606"/>
                          <a:pt x="13340" y="73138"/>
                        </a:cubicBezTo>
                        <a:cubicBezTo>
                          <a:pt x="13340" y="76766"/>
                          <a:pt x="10415" y="79808"/>
                          <a:pt x="6670" y="79808"/>
                        </a:cubicBezTo>
                        <a:cubicBezTo>
                          <a:pt x="3043" y="79808"/>
                          <a:pt x="0" y="76883"/>
                          <a:pt x="0" y="73138"/>
                        </a:cubicBezTo>
                        <a:cubicBezTo>
                          <a:pt x="0" y="32064"/>
                          <a:pt x="58510" y="0"/>
                          <a:pt x="133287" y="0"/>
                        </a:cubicBezTo>
                        <a:cubicBezTo>
                          <a:pt x="208063" y="0"/>
                          <a:pt x="266574" y="32181"/>
                          <a:pt x="266574" y="73138"/>
                        </a:cubicBezTo>
                        <a:cubicBezTo>
                          <a:pt x="266808" y="76883"/>
                          <a:pt x="263765" y="79808"/>
                          <a:pt x="260138" y="7980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45" name="Полилиния: фигура 2044">
                    <a:extLst>
                      <a:ext uri="{FF2B5EF4-FFF2-40B4-BE49-F238E27FC236}">
                        <a16:creationId xmlns:a16="http://schemas.microsoft.com/office/drawing/2014/main" id="{1BAF3192-5309-AA1C-D1D6-1132A0C6A2E2}"/>
                      </a:ext>
                    </a:extLst>
                  </p:cNvPr>
                  <p:cNvSpPr/>
                  <p:nvPr/>
                </p:nvSpPr>
                <p:spPr>
                  <a:xfrm>
                    <a:off x="4826525" y="7337417"/>
                    <a:ext cx="170967" cy="94284"/>
                  </a:xfrm>
                  <a:custGeom>
                    <a:avLst/>
                    <a:gdLst>
                      <a:gd name="connsiteX0" fmla="*/ 6670 w 170967"/>
                      <a:gd name="connsiteY0" fmla="*/ 94284 h 94284"/>
                      <a:gd name="connsiteX1" fmla="*/ 0 w 170967"/>
                      <a:gd name="connsiteY1" fmla="*/ 87614 h 94284"/>
                      <a:gd name="connsiteX2" fmla="*/ 84372 w 170967"/>
                      <a:gd name="connsiteY2" fmla="*/ 1369 h 94284"/>
                      <a:gd name="connsiteX3" fmla="*/ 150372 w 170967"/>
                      <a:gd name="connsiteY3" fmla="*/ 16699 h 94284"/>
                      <a:gd name="connsiteX4" fmla="*/ 170968 w 170967"/>
                      <a:gd name="connsiteY4" fmla="*/ 61284 h 94284"/>
                      <a:gd name="connsiteX5" fmla="*/ 164297 w 170967"/>
                      <a:gd name="connsiteY5" fmla="*/ 67954 h 94284"/>
                      <a:gd name="connsiteX6" fmla="*/ 157627 w 170967"/>
                      <a:gd name="connsiteY6" fmla="*/ 61284 h 94284"/>
                      <a:gd name="connsiteX7" fmla="*/ 141712 w 170967"/>
                      <a:gd name="connsiteY7" fmla="*/ 26880 h 94284"/>
                      <a:gd name="connsiteX8" fmla="*/ 86361 w 170967"/>
                      <a:gd name="connsiteY8" fmla="*/ 14476 h 94284"/>
                      <a:gd name="connsiteX9" fmla="*/ 12989 w 170967"/>
                      <a:gd name="connsiteY9" fmla="*/ 87614 h 94284"/>
                      <a:gd name="connsiteX10" fmla="*/ 6670 w 170967"/>
                      <a:gd name="connsiteY10" fmla="*/ 94284 h 942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0967" h="94284">
                        <a:moveTo>
                          <a:pt x="6670" y="94284"/>
                        </a:moveTo>
                        <a:cubicBezTo>
                          <a:pt x="3043" y="94284"/>
                          <a:pt x="0" y="91359"/>
                          <a:pt x="0" y="87614"/>
                        </a:cubicBezTo>
                        <a:cubicBezTo>
                          <a:pt x="0" y="47827"/>
                          <a:pt x="37915" y="9093"/>
                          <a:pt x="84372" y="1369"/>
                        </a:cubicBezTo>
                        <a:cubicBezTo>
                          <a:pt x="109766" y="-2843"/>
                          <a:pt x="133872" y="2774"/>
                          <a:pt x="150372" y="16699"/>
                        </a:cubicBezTo>
                        <a:cubicBezTo>
                          <a:pt x="163595" y="27933"/>
                          <a:pt x="170968" y="43731"/>
                          <a:pt x="170968" y="61284"/>
                        </a:cubicBezTo>
                        <a:cubicBezTo>
                          <a:pt x="170968" y="64912"/>
                          <a:pt x="168042" y="67954"/>
                          <a:pt x="164297" y="67954"/>
                        </a:cubicBezTo>
                        <a:cubicBezTo>
                          <a:pt x="160553" y="67954"/>
                          <a:pt x="157627" y="65029"/>
                          <a:pt x="157627" y="61284"/>
                        </a:cubicBezTo>
                        <a:cubicBezTo>
                          <a:pt x="157627" y="47593"/>
                          <a:pt x="152127" y="35657"/>
                          <a:pt x="141712" y="26880"/>
                        </a:cubicBezTo>
                        <a:cubicBezTo>
                          <a:pt x="128138" y="15412"/>
                          <a:pt x="108010" y="10848"/>
                          <a:pt x="86361" y="14476"/>
                        </a:cubicBezTo>
                        <a:cubicBezTo>
                          <a:pt x="45872" y="21263"/>
                          <a:pt x="12989" y="54029"/>
                          <a:pt x="12989" y="87614"/>
                        </a:cubicBezTo>
                        <a:cubicBezTo>
                          <a:pt x="13340" y="91359"/>
                          <a:pt x="10298" y="94284"/>
                          <a:pt x="6670" y="9428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46" name="Полилиния: фигура 2045">
                    <a:extLst>
                      <a:ext uri="{FF2B5EF4-FFF2-40B4-BE49-F238E27FC236}">
                        <a16:creationId xmlns:a16="http://schemas.microsoft.com/office/drawing/2014/main" id="{618EEEF1-5FF3-8835-054D-0A1F7D676457}"/>
                      </a:ext>
                    </a:extLst>
                  </p:cNvPr>
                  <p:cNvSpPr/>
                  <p:nvPr/>
                </p:nvSpPr>
                <p:spPr>
                  <a:xfrm>
                    <a:off x="4984269" y="7306657"/>
                    <a:ext cx="101291" cy="98714"/>
                  </a:xfrm>
                  <a:custGeom>
                    <a:avLst/>
                    <a:gdLst>
                      <a:gd name="connsiteX0" fmla="*/ 6671 w 101291"/>
                      <a:gd name="connsiteY0" fmla="*/ 98715 h 98714"/>
                      <a:gd name="connsiteX1" fmla="*/ 0 w 101291"/>
                      <a:gd name="connsiteY1" fmla="*/ 92045 h 98714"/>
                      <a:gd name="connsiteX2" fmla="*/ 54766 w 101291"/>
                      <a:gd name="connsiteY2" fmla="*/ 2641 h 98714"/>
                      <a:gd name="connsiteX3" fmla="*/ 99585 w 101291"/>
                      <a:gd name="connsiteY3" fmla="*/ 13523 h 98714"/>
                      <a:gd name="connsiteX4" fmla="*/ 99117 w 101291"/>
                      <a:gd name="connsiteY4" fmla="*/ 22885 h 98714"/>
                      <a:gd name="connsiteX5" fmla="*/ 89755 w 101291"/>
                      <a:gd name="connsiteY5" fmla="*/ 22417 h 98714"/>
                      <a:gd name="connsiteX6" fmla="*/ 59096 w 101291"/>
                      <a:gd name="connsiteY6" fmla="*/ 15162 h 98714"/>
                      <a:gd name="connsiteX7" fmla="*/ 13224 w 101291"/>
                      <a:gd name="connsiteY7" fmla="*/ 92045 h 98714"/>
                      <a:gd name="connsiteX8" fmla="*/ 6671 w 101291"/>
                      <a:gd name="connsiteY8" fmla="*/ 98715 h 98714"/>
                      <a:gd name="connsiteX9" fmla="*/ 6671 w 101291"/>
                      <a:gd name="connsiteY9" fmla="*/ 98715 h 98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1291" h="98714">
                        <a:moveTo>
                          <a:pt x="6671" y="98715"/>
                        </a:moveTo>
                        <a:cubicBezTo>
                          <a:pt x="3043" y="98715"/>
                          <a:pt x="0" y="95789"/>
                          <a:pt x="0" y="92045"/>
                        </a:cubicBezTo>
                        <a:cubicBezTo>
                          <a:pt x="-117" y="52491"/>
                          <a:pt x="23990" y="13289"/>
                          <a:pt x="54766" y="2641"/>
                        </a:cubicBezTo>
                        <a:cubicBezTo>
                          <a:pt x="71734" y="-3211"/>
                          <a:pt x="88117" y="768"/>
                          <a:pt x="99585" y="13523"/>
                        </a:cubicBezTo>
                        <a:cubicBezTo>
                          <a:pt x="102043" y="16215"/>
                          <a:pt x="101809" y="20428"/>
                          <a:pt x="99117" y="22885"/>
                        </a:cubicBezTo>
                        <a:cubicBezTo>
                          <a:pt x="96426" y="25343"/>
                          <a:pt x="92213" y="25109"/>
                          <a:pt x="89755" y="22417"/>
                        </a:cubicBezTo>
                        <a:cubicBezTo>
                          <a:pt x="81915" y="13641"/>
                          <a:pt x="71032" y="11066"/>
                          <a:pt x="59096" y="15162"/>
                        </a:cubicBezTo>
                        <a:cubicBezTo>
                          <a:pt x="33702" y="23938"/>
                          <a:pt x="13224" y="58342"/>
                          <a:pt x="13224" y="92045"/>
                        </a:cubicBezTo>
                        <a:cubicBezTo>
                          <a:pt x="13341" y="95672"/>
                          <a:pt x="10415" y="98715"/>
                          <a:pt x="6671" y="98715"/>
                        </a:cubicBezTo>
                        <a:cubicBezTo>
                          <a:pt x="6671" y="98715"/>
                          <a:pt x="6671" y="98715"/>
                          <a:pt x="6671" y="9871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47" name="Полилиния: фигура 2046">
                    <a:extLst>
                      <a:ext uri="{FF2B5EF4-FFF2-40B4-BE49-F238E27FC236}">
                        <a16:creationId xmlns:a16="http://schemas.microsoft.com/office/drawing/2014/main" id="{B4F50ECA-3766-B4FB-F73D-42CC9A076FA7}"/>
                      </a:ext>
                    </a:extLst>
                  </p:cNvPr>
                  <p:cNvSpPr/>
                  <p:nvPr/>
                </p:nvSpPr>
                <p:spPr>
                  <a:xfrm>
                    <a:off x="4415196" y="7337404"/>
                    <a:ext cx="170980" cy="94297"/>
                  </a:xfrm>
                  <a:custGeom>
                    <a:avLst/>
                    <a:gdLst>
                      <a:gd name="connsiteX0" fmla="*/ 164649 w 170980"/>
                      <a:gd name="connsiteY0" fmla="*/ 94297 h 94297"/>
                      <a:gd name="connsiteX1" fmla="*/ 157978 w 170980"/>
                      <a:gd name="connsiteY1" fmla="*/ 87627 h 94297"/>
                      <a:gd name="connsiteX2" fmla="*/ 84606 w 170980"/>
                      <a:gd name="connsiteY2" fmla="*/ 14489 h 94297"/>
                      <a:gd name="connsiteX3" fmla="*/ 29255 w 170980"/>
                      <a:gd name="connsiteY3" fmla="*/ 26893 h 94297"/>
                      <a:gd name="connsiteX4" fmla="*/ 13340 w 170980"/>
                      <a:gd name="connsiteY4" fmla="*/ 61297 h 94297"/>
                      <a:gd name="connsiteX5" fmla="*/ 6670 w 170980"/>
                      <a:gd name="connsiteY5" fmla="*/ 67967 h 94297"/>
                      <a:gd name="connsiteX6" fmla="*/ 0 w 170980"/>
                      <a:gd name="connsiteY6" fmla="*/ 61297 h 94297"/>
                      <a:gd name="connsiteX7" fmla="*/ 20596 w 170980"/>
                      <a:gd name="connsiteY7" fmla="*/ 16712 h 94297"/>
                      <a:gd name="connsiteX8" fmla="*/ 86596 w 170980"/>
                      <a:gd name="connsiteY8" fmla="*/ 1383 h 94297"/>
                      <a:gd name="connsiteX9" fmla="*/ 170968 w 170980"/>
                      <a:gd name="connsiteY9" fmla="*/ 87627 h 94297"/>
                      <a:gd name="connsiteX10" fmla="*/ 164649 w 170980"/>
                      <a:gd name="connsiteY10" fmla="*/ 94297 h 94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70980" h="94297">
                        <a:moveTo>
                          <a:pt x="164649" y="94297"/>
                        </a:moveTo>
                        <a:cubicBezTo>
                          <a:pt x="161021" y="94297"/>
                          <a:pt x="157978" y="91372"/>
                          <a:pt x="157978" y="87627"/>
                        </a:cubicBezTo>
                        <a:cubicBezTo>
                          <a:pt x="157978" y="54042"/>
                          <a:pt x="125095" y="21159"/>
                          <a:pt x="84606" y="14489"/>
                        </a:cubicBezTo>
                        <a:cubicBezTo>
                          <a:pt x="63074" y="10861"/>
                          <a:pt x="42830" y="15425"/>
                          <a:pt x="29255" y="26893"/>
                        </a:cubicBezTo>
                        <a:cubicBezTo>
                          <a:pt x="18840" y="35670"/>
                          <a:pt x="13340" y="47606"/>
                          <a:pt x="13340" y="61297"/>
                        </a:cubicBezTo>
                        <a:cubicBezTo>
                          <a:pt x="13340" y="64925"/>
                          <a:pt x="10415" y="67967"/>
                          <a:pt x="6670" y="67967"/>
                        </a:cubicBezTo>
                        <a:cubicBezTo>
                          <a:pt x="3043" y="67967"/>
                          <a:pt x="0" y="65042"/>
                          <a:pt x="0" y="61297"/>
                        </a:cubicBezTo>
                        <a:cubicBezTo>
                          <a:pt x="0" y="43744"/>
                          <a:pt x="7255" y="27946"/>
                          <a:pt x="20596" y="16712"/>
                        </a:cubicBezTo>
                        <a:cubicBezTo>
                          <a:pt x="37096" y="2670"/>
                          <a:pt x="61202" y="-2830"/>
                          <a:pt x="86596" y="1383"/>
                        </a:cubicBezTo>
                        <a:cubicBezTo>
                          <a:pt x="133170" y="9106"/>
                          <a:pt x="170968" y="47840"/>
                          <a:pt x="170968" y="87627"/>
                        </a:cubicBezTo>
                        <a:cubicBezTo>
                          <a:pt x="171202" y="91372"/>
                          <a:pt x="168276" y="94297"/>
                          <a:pt x="164649" y="94297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48" name="Полилиния: фигура 2047">
                    <a:extLst>
                      <a:ext uri="{FF2B5EF4-FFF2-40B4-BE49-F238E27FC236}">
                        <a16:creationId xmlns:a16="http://schemas.microsoft.com/office/drawing/2014/main" id="{13763F44-AEE9-55AE-432E-AD1430259246}"/>
                      </a:ext>
                    </a:extLst>
                  </p:cNvPr>
                  <p:cNvSpPr/>
                  <p:nvPr/>
                </p:nvSpPr>
                <p:spPr>
                  <a:xfrm>
                    <a:off x="4327246" y="7306657"/>
                    <a:ext cx="101294" cy="98714"/>
                  </a:xfrm>
                  <a:custGeom>
                    <a:avLst/>
                    <a:gdLst>
                      <a:gd name="connsiteX0" fmla="*/ 94737 w 101294"/>
                      <a:gd name="connsiteY0" fmla="*/ 98715 h 98714"/>
                      <a:gd name="connsiteX1" fmla="*/ 94737 w 101294"/>
                      <a:gd name="connsiteY1" fmla="*/ 98715 h 98714"/>
                      <a:gd name="connsiteX2" fmla="*/ 88067 w 101294"/>
                      <a:gd name="connsiteY2" fmla="*/ 92045 h 98714"/>
                      <a:gd name="connsiteX3" fmla="*/ 42195 w 101294"/>
                      <a:gd name="connsiteY3" fmla="*/ 15162 h 98714"/>
                      <a:gd name="connsiteX4" fmla="*/ 11536 w 101294"/>
                      <a:gd name="connsiteY4" fmla="*/ 22417 h 98714"/>
                      <a:gd name="connsiteX5" fmla="*/ 2174 w 101294"/>
                      <a:gd name="connsiteY5" fmla="*/ 22885 h 98714"/>
                      <a:gd name="connsiteX6" fmla="*/ 1706 w 101294"/>
                      <a:gd name="connsiteY6" fmla="*/ 13523 h 98714"/>
                      <a:gd name="connsiteX7" fmla="*/ 46525 w 101294"/>
                      <a:gd name="connsiteY7" fmla="*/ 2641 h 98714"/>
                      <a:gd name="connsiteX8" fmla="*/ 101291 w 101294"/>
                      <a:gd name="connsiteY8" fmla="*/ 92045 h 98714"/>
                      <a:gd name="connsiteX9" fmla="*/ 94737 w 101294"/>
                      <a:gd name="connsiteY9" fmla="*/ 98715 h 98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1294" h="98714">
                        <a:moveTo>
                          <a:pt x="94737" y="98715"/>
                        </a:moveTo>
                        <a:cubicBezTo>
                          <a:pt x="94737" y="98715"/>
                          <a:pt x="94737" y="98715"/>
                          <a:pt x="94737" y="98715"/>
                        </a:cubicBezTo>
                        <a:cubicBezTo>
                          <a:pt x="91110" y="98715"/>
                          <a:pt x="88067" y="95789"/>
                          <a:pt x="88067" y="92045"/>
                        </a:cubicBezTo>
                        <a:cubicBezTo>
                          <a:pt x="88067" y="58460"/>
                          <a:pt x="67589" y="23938"/>
                          <a:pt x="42195" y="15162"/>
                        </a:cubicBezTo>
                        <a:cubicBezTo>
                          <a:pt x="30259" y="11066"/>
                          <a:pt x="19376" y="13641"/>
                          <a:pt x="11536" y="22417"/>
                        </a:cubicBezTo>
                        <a:cubicBezTo>
                          <a:pt x="9078" y="25109"/>
                          <a:pt x="4865" y="25343"/>
                          <a:pt x="2174" y="22885"/>
                        </a:cubicBezTo>
                        <a:cubicBezTo>
                          <a:pt x="-518" y="20428"/>
                          <a:pt x="-752" y="16215"/>
                          <a:pt x="1706" y="13523"/>
                        </a:cubicBezTo>
                        <a:cubicBezTo>
                          <a:pt x="13174" y="768"/>
                          <a:pt x="29440" y="-3211"/>
                          <a:pt x="46525" y="2641"/>
                        </a:cubicBezTo>
                        <a:cubicBezTo>
                          <a:pt x="77301" y="13289"/>
                          <a:pt x="101408" y="52491"/>
                          <a:pt x="101291" y="92045"/>
                        </a:cubicBezTo>
                        <a:cubicBezTo>
                          <a:pt x="101408" y="95789"/>
                          <a:pt x="98482" y="98715"/>
                          <a:pt x="94737" y="9871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2049" name="Полилиния: фигура 2048">
                  <a:extLst>
                    <a:ext uri="{FF2B5EF4-FFF2-40B4-BE49-F238E27FC236}">
                      <a16:creationId xmlns:a16="http://schemas.microsoft.com/office/drawing/2014/main" id="{9A69FE5D-9A54-27C0-BD90-67E773160072}"/>
                    </a:ext>
                  </a:extLst>
                </p:cNvPr>
                <p:cNvSpPr/>
                <p:nvPr/>
              </p:nvSpPr>
              <p:spPr>
                <a:xfrm>
                  <a:off x="4343449" y="7043997"/>
                  <a:ext cx="726376" cy="946479"/>
                </a:xfrm>
                <a:custGeom>
                  <a:avLst/>
                  <a:gdLst>
                    <a:gd name="connsiteX0" fmla="*/ 363247 w 726376"/>
                    <a:gd name="connsiteY0" fmla="*/ 946479 h 946479"/>
                    <a:gd name="connsiteX1" fmla="*/ 129088 w 726376"/>
                    <a:gd name="connsiteY1" fmla="*/ 905639 h 946479"/>
                    <a:gd name="connsiteX2" fmla="*/ 82279 w 726376"/>
                    <a:gd name="connsiteY2" fmla="*/ 807107 h 946479"/>
                    <a:gd name="connsiteX3" fmla="*/ 73737 w 726376"/>
                    <a:gd name="connsiteY3" fmla="*/ 702139 h 946479"/>
                    <a:gd name="connsiteX4" fmla="*/ 50099 w 726376"/>
                    <a:gd name="connsiteY4" fmla="*/ 426789 h 946479"/>
                    <a:gd name="connsiteX5" fmla="*/ 32311 w 726376"/>
                    <a:gd name="connsiteY5" fmla="*/ 322991 h 946479"/>
                    <a:gd name="connsiteX6" fmla="*/ 8790 w 726376"/>
                    <a:gd name="connsiteY6" fmla="*/ 149098 h 946479"/>
                    <a:gd name="connsiteX7" fmla="*/ 4343 w 726376"/>
                    <a:gd name="connsiteY7" fmla="*/ 76896 h 946479"/>
                    <a:gd name="connsiteX8" fmla="*/ 14 w 726376"/>
                    <a:gd name="connsiteY8" fmla="*/ 7035 h 946479"/>
                    <a:gd name="connsiteX9" fmla="*/ 6216 w 726376"/>
                    <a:gd name="connsiteY9" fmla="*/ 14 h 946479"/>
                    <a:gd name="connsiteX10" fmla="*/ 13237 w 726376"/>
                    <a:gd name="connsiteY10" fmla="*/ 6216 h 946479"/>
                    <a:gd name="connsiteX11" fmla="*/ 17567 w 726376"/>
                    <a:gd name="connsiteY11" fmla="*/ 76077 h 946479"/>
                    <a:gd name="connsiteX12" fmla="*/ 22014 w 726376"/>
                    <a:gd name="connsiteY12" fmla="*/ 148396 h 946479"/>
                    <a:gd name="connsiteX13" fmla="*/ 45301 w 726376"/>
                    <a:gd name="connsiteY13" fmla="*/ 320300 h 946479"/>
                    <a:gd name="connsiteX14" fmla="*/ 63322 w 726376"/>
                    <a:gd name="connsiteY14" fmla="*/ 425385 h 946479"/>
                    <a:gd name="connsiteX15" fmla="*/ 87077 w 726376"/>
                    <a:gd name="connsiteY15" fmla="*/ 701086 h 946479"/>
                    <a:gd name="connsiteX16" fmla="*/ 95620 w 726376"/>
                    <a:gd name="connsiteY16" fmla="*/ 806054 h 946479"/>
                    <a:gd name="connsiteX17" fmla="*/ 135173 w 726376"/>
                    <a:gd name="connsiteY17" fmla="*/ 893820 h 946479"/>
                    <a:gd name="connsiteX18" fmla="*/ 363364 w 726376"/>
                    <a:gd name="connsiteY18" fmla="*/ 933256 h 946479"/>
                    <a:gd name="connsiteX19" fmla="*/ 591555 w 726376"/>
                    <a:gd name="connsiteY19" fmla="*/ 893820 h 946479"/>
                    <a:gd name="connsiteX20" fmla="*/ 631108 w 726376"/>
                    <a:gd name="connsiteY20" fmla="*/ 806054 h 946479"/>
                    <a:gd name="connsiteX21" fmla="*/ 639650 w 726376"/>
                    <a:gd name="connsiteY21" fmla="*/ 701203 h 946479"/>
                    <a:gd name="connsiteX22" fmla="*/ 663406 w 726376"/>
                    <a:gd name="connsiteY22" fmla="*/ 425385 h 946479"/>
                    <a:gd name="connsiteX23" fmla="*/ 681427 w 726376"/>
                    <a:gd name="connsiteY23" fmla="*/ 320300 h 946479"/>
                    <a:gd name="connsiteX24" fmla="*/ 704714 w 726376"/>
                    <a:gd name="connsiteY24" fmla="*/ 148396 h 946479"/>
                    <a:gd name="connsiteX25" fmla="*/ 708459 w 726376"/>
                    <a:gd name="connsiteY25" fmla="*/ 85556 h 946479"/>
                    <a:gd name="connsiteX26" fmla="*/ 713139 w 726376"/>
                    <a:gd name="connsiteY26" fmla="*/ 6216 h 946479"/>
                    <a:gd name="connsiteX27" fmla="*/ 720161 w 726376"/>
                    <a:gd name="connsiteY27" fmla="*/ 14 h 946479"/>
                    <a:gd name="connsiteX28" fmla="*/ 726363 w 726376"/>
                    <a:gd name="connsiteY28" fmla="*/ 7035 h 946479"/>
                    <a:gd name="connsiteX29" fmla="*/ 721682 w 726376"/>
                    <a:gd name="connsiteY29" fmla="*/ 86375 h 946479"/>
                    <a:gd name="connsiteX30" fmla="*/ 717937 w 726376"/>
                    <a:gd name="connsiteY30" fmla="*/ 149098 h 946479"/>
                    <a:gd name="connsiteX31" fmla="*/ 694416 w 726376"/>
                    <a:gd name="connsiteY31" fmla="*/ 322991 h 946479"/>
                    <a:gd name="connsiteX32" fmla="*/ 676629 w 726376"/>
                    <a:gd name="connsiteY32" fmla="*/ 426789 h 946479"/>
                    <a:gd name="connsiteX33" fmla="*/ 652991 w 726376"/>
                    <a:gd name="connsiteY33" fmla="*/ 702139 h 946479"/>
                    <a:gd name="connsiteX34" fmla="*/ 644448 w 726376"/>
                    <a:gd name="connsiteY34" fmla="*/ 806990 h 946479"/>
                    <a:gd name="connsiteX35" fmla="*/ 597640 w 726376"/>
                    <a:gd name="connsiteY35" fmla="*/ 905522 h 946479"/>
                    <a:gd name="connsiteX36" fmla="*/ 363247 w 726376"/>
                    <a:gd name="connsiteY36" fmla="*/ 946479 h 946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726376" h="946479">
                      <a:moveTo>
                        <a:pt x="363247" y="946479"/>
                      </a:moveTo>
                      <a:cubicBezTo>
                        <a:pt x="266119" y="946479"/>
                        <a:pt x="180811" y="931617"/>
                        <a:pt x="129088" y="905639"/>
                      </a:cubicBezTo>
                      <a:cubicBezTo>
                        <a:pt x="99715" y="890894"/>
                        <a:pt x="86960" y="864213"/>
                        <a:pt x="82279" y="807107"/>
                      </a:cubicBezTo>
                      <a:cubicBezTo>
                        <a:pt x="79471" y="773639"/>
                        <a:pt x="76662" y="737948"/>
                        <a:pt x="73737" y="702139"/>
                      </a:cubicBezTo>
                      <a:cubicBezTo>
                        <a:pt x="64258" y="586172"/>
                        <a:pt x="54545" y="466225"/>
                        <a:pt x="50099" y="426789"/>
                      </a:cubicBezTo>
                      <a:cubicBezTo>
                        <a:pt x="45184" y="383023"/>
                        <a:pt x="38631" y="352598"/>
                        <a:pt x="32311" y="322991"/>
                      </a:cubicBezTo>
                      <a:cubicBezTo>
                        <a:pt x="22833" y="278758"/>
                        <a:pt x="13939" y="236864"/>
                        <a:pt x="8790" y="149098"/>
                      </a:cubicBezTo>
                      <a:cubicBezTo>
                        <a:pt x="7269" y="122886"/>
                        <a:pt x="5748" y="99481"/>
                        <a:pt x="4343" y="76896"/>
                      </a:cubicBezTo>
                      <a:cubicBezTo>
                        <a:pt x="2822" y="53141"/>
                        <a:pt x="1418" y="30673"/>
                        <a:pt x="14" y="7035"/>
                      </a:cubicBezTo>
                      <a:cubicBezTo>
                        <a:pt x="-220" y="3407"/>
                        <a:pt x="2588" y="248"/>
                        <a:pt x="6216" y="14"/>
                      </a:cubicBezTo>
                      <a:cubicBezTo>
                        <a:pt x="9843" y="-220"/>
                        <a:pt x="13003" y="2588"/>
                        <a:pt x="13237" y="6216"/>
                      </a:cubicBezTo>
                      <a:cubicBezTo>
                        <a:pt x="14641" y="29854"/>
                        <a:pt x="16046" y="52205"/>
                        <a:pt x="17567" y="76077"/>
                      </a:cubicBezTo>
                      <a:cubicBezTo>
                        <a:pt x="18971" y="98662"/>
                        <a:pt x="20492" y="122066"/>
                        <a:pt x="22014" y="148396"/>
                      </a:cubicBezTo>
                      <a:cubicBezTo>
                        <a:pt x="27162" y="235226"/>
                        <a:pt x="35939" y="276534"/>
                        <a:pt x="45301" y="320300"/>
                      </a:cubicBezTo>
                      <a:cubicBezTo>
                        <a:pt x="51737" y="350140"/>
                        <a:pt x="58290" y="381034"/>
                        <a:pt x="63322" y="425385"/>
                      </a:cubicBezTo>
                      <a:cubicBezTo>
                        <a:pt x="67769" y="464938"/>
                        <a:pt x="77599" y="585001"/>
                        <a:pt x="87077" y="701086"/>
                      </a:cubicBezTo>
                      <a:cubicBezTo>
                        <a:pt x="90003" y="736895"/>
                        <a:pt x="92928" y="772586"/>
                        <a:pt x="95620" y="806054"/>
                      </a:cubicBezTo>
                      <a:cubicBezTo>
                        <a:pt x="100535" y="865033"/>
                        <a:pt x="114343" y="883405"/>
                        <a:pt x="135173" y="893820"/>
                      </a:cubicBezTo>
                      <a:cubicBezTo>
                        <a:pt x="184439" y="918511"/>
                        <a:pt x="269747" y="933256"/>
                        <a:pt x="363364" y="933256"/>
                      </a:cubicBezTo>
                      <a:cubicBezTo>
                        <a:pt x="457098" y="933256"/>
                        <a:pt x="542406" y="918511"/>
                        <a:pt x="591555" y="893820"/>
                      </a:cubicBezTo>
                      <a:cubicBezTo>
                        <a:pt x="612384" y="883405"/>
                        <a:pt x="626193" y="865033"/>
                        <a:pt x="631108" y="806054"/>
                      </a:cubicBezTo>
                      <a:cubicBezTo>
                        <a:pt x="633916" y="772586"/>
                        <a:pt x="636725" y="736895"/>
                        <a:pt x="639650" y="701203"/>
                      </a:cubicBezTo>
                      <a:cubicBezTo>
                        <a:pt x="649129" y="585118"/>
                        <a:pt x="658842" y="465055"/>
                        <a:pt x="663406" y="425385"/>
                      </a:cubicBezTo>
                      <a:cubicBezTo>
                        <a:pt x="668437" y="381034"/>
                        <a:pt x="674991" y="350140"/>
                        <a:pt x="681427" y="320300"/>
                      </a:cubicBezTo>
                      <a:cubicBezTo>
                        <a:pt x="690788" y="276534"/>
                        <a:pt x="699565" y="235226"/>
                        <a:pt x="704714" y="148396"/>
                      </a:cubicBezTo>
                      <a:cubicBezTo>
                        <a:pt x="706001" y="125811"/>
                        <a:pt x="707288" y="105215"/>
                        <a:pt x="708459" y="85556"/>
                      </a:cubicBezTo>
                      <a:cubicBezTo>
                        <a:pt x="710097" y="58407"/>
                        <a:pt x="711618" y="32897"/>
                        <a:pt x="713139" y="6216"/>
                      </a:cubicBezTo>
                      <a:cubicBezTo>
                        <a:pt x="713373" y="2588"/>
                        <a:pt x="716533" y="-220"/>
                        <a:pt x="720161" y="14"/>
                      </a:cubicBezTo>
                      <a:cubicBezTo>
                        <a:pt x="723788" y="248"/>
                        <a:pt x="726597" y="3407"/>
                        <a:pt x="726363" y="7035"/>
                      </a:cubicBezTo>
                      <a:cubicBezTo>
                        <a:pt x="724842" y="33833"/>
                        <a:pt x="723320" y="59226"/>
                        <a:pt x="721682" y="86375"/>
                      </a:cubicBezTo>
                      <a:cubicBezTo>
                        <a:pt x="720512" y="106035"/>
                        <a:pt x="719225" y="126513"/>
                        <a:pt x="717937" y="149098"/>
                      </a:cubicBezTo>
                      <a:cubicBezTo>
                        <a:pt x="712788" y="236864"/>
                        <a:pt x="703895" y="278641"/>
                        <a:pt x="694416" y="322991"/>
                      </a:cubicBezTo>
                      <a:cubicBezTo>
                        <a:pt x="688097" y="352598"/>
                        <a:pt x="681544" y="383023"/>
                        <a:pt x="676629" y="426789"/>
                      </a:cubicBezTo>
                      <a:cubicBezTo>
                        <a:pt x="672182" y="466225"/>
                        <a:pt x="662352" y="586172"/>
                        <a:pt x="652991" y="702139"/>
                      </a:cubicBezTo>
                      <a:cubicBezTo>
                        <a:pt x="650065" y="737948"/>
                        <a:pt x="647140" y="773639"/>
                        <a:pt x="644448" y="806990"/>
                      </a:cubicBezTo>
                      <a:cubicBezTo>
                        <a:pt x="639767" y="864096"/>
                        <a:pt x="627012" y="890777"/>
                        <a:pt x="597640" y="905522"/>
                      </a:cubicBezTo>
                      <a:cubicBezTo>
                        <a:pt x="545682" y="931617"/>
                        <a:pt x="460257" y="946479"/>
                        <a:pt x="363247" y="94647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6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2050" name="Рисунок 34">
                  <a:extLst>
                    <a:ext uri="{FF2B5EF4-FFF2-40B4-BE49-F238E27FC236}">
                      <a16:creationId xmlns:a16="http://schemas.microsoft.com/office/drawing/2014/main" id="{EF63C6D3-4C95-6B51-84B3-3F9E2C899E9E}"/>
                    </a:ext>
                  </a:extLst>
                </p:cNvPr>
                <p:cNvGrpSpPr/>
                <p:nvPr/>
              </p:nvGrpSpPr>
              <p:grpSpPr>
                <a:xfrm>
                  <a:off x="4333619" y="6851391"/>
                  <a:ext cx="20856" cy="150258"/>
                  <a:chOff x="4333619" y="6851391"/>
                  <a:chExt cx="20856" cy="150258"/>
                </a:xfrm>
                <a:solidFill>
                  <a:srgbClr val="000000"/>
                </a:solidFill>
              </p:grpSpPr>
              <p:sp>
                <p:nvSpPr>
                  <p:cNvPr id="2051" name="Полилиния: фигура 2050">
                    <a:extLst>
                      <a:ext uri="{FF2B5EF4-FFF2-40B4-BE49-F238E27FC236}">
                        <a16:creationId xmlns:a16="http://schemas.microsoft.com/office/drawing/2014/main" id="{71F54ED7-E880-1ADC-FA38-F865AB716B9C}"/>
                      </a:ext>
                    </a:extLst>
                  </p:cNvPr>
                  <p:cNvSpPr/>
                  <p:nvPr/>
                </p:nvSpPr>
                <p:spPr>
                  <a:xfrm>
                    <a:off x="4340874" y="6982444"/>
                    <a:ext cx="13601" cy="19205"/>
                  </a:xfrm>
                  <a:custGeom>
                    <a:avLst/>
                    <a:gdLst>
                      <a:gd name="connsiteX0" fmla="*/ 6918 w 13601"/>
                      <a:gd name="connsiteY0" fmla="*/ 19205 h 19205"/>
                      <a:gd name="connsiteX1" fmla="*/ 365 w 13601"/>
                      <a:gd name="connsiteY1" fmla="*/ 13003 h 19205"/>
                      <a:gd name="connsiteX2" fmla="*/ 14 w 13601"/>
                      <a:gd name="connsiteY2" fmla="*/ 7035 h 19205"/>
                      <a:gd name="connsiteX3" fmla="*/ 6216 w 13601"/>
                      <a:gd name="connsiteY3" fmla="*/ 14 h 19205"/>
                      <a:gd name="connsiteX4" fmla="*/ 13237 w 13601"/>
                      <a:gd name="connsiteY4" fmla="*/ 6216 h 19205"/>
                      <a:gd name="connsiteX5" fmla="*/ 13588 w 13601"/>
                      <a:gd name="connsiteY5" fmla="*/ 12184 h 19205"/>
                      <a:gd name="connsiteX6" fmla="*/ 7386 w 13601"/>
                      <a:gd name="connsiteY6" fmla="*/ 19205 h 19205"/>
                      <a:gd name="connsiteX7" fmla="*/ 6918 w 13601"/>
                      <a:gd name="connsiteY7" fmla="*/ 19205 h 19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601" h="19205">
                        <a:moveTo>
                          <a:pt x="6918" y="19205"/>
                        </a:moveTo>
                        <a:cubicBezTo>
                          <a:pt x="3407" y="19205"/>
                          <a:pt x="482" y="16514"/>
                          <a:pt x="365" y="13003"/>
                        </a:cubicBezTo>
                        <a:lnTo>
                          <a:pt x="14" y="7035"/>
                        </a:lnTo>
                        <a:cubicBezTo>
                          <a:pt x="-220" y="3407"/>
                          <a:pt x="2588" y="248"/>
                          <a:pt x="6216" y="14"/>
                        </a:cubicBezTo>
                        <a:cubicBezTo>
                          <a:pt x="9843" y="-220"/>
                          <a:pt x="13003" y="2588"/>
                          <a:pt x="13237" y="6216"/>
                        </a:cubicBezTo>
                        <a:lnTo>
                          <a:pt x="13588" y="12184"/>
                        </a:lnTo>
                        <a:cubicBezTo>
                          <a:pt x="13822" y="15811"/>
                          <a:pt x="11014" y="18971"/>
                          <a:pt x="7386" y="19205"/>
                        </a:cubicBezTo>
                        <a:cubicBezTo>
                          <a:pt x="7152" y="19205"/>
                          <a:pt x="7035" y="19205"/>
                          <a:pt x="6918" y="19205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52" name="Полилиния: фигура 2051">
                    <a:extLst>
                      <a:ext uri="{FF2B5EF4-FFF2-40B4-BE49-F238E27FC236}">
                        <a16:creationId xmlns:a16="http://schemas.microsoft.com/office/drawing/2014/main" id="{14F016D4-C49C-25C3-6532-8521B236B38E}"/>
                      </a:ext>
                    </a:extLst>
                  </p:cNvPr>
                  <p:cNvSpPr/>
                  <p:nvPr/>
                </p:nvSpPr>
                <p:spPr>
                  <a:xfrm>
                    <a:off x="4337598" y="6923817"/>
                    <a:ext cx="14420" cy="34768"/>
                  </a:xfrm>
                  <a:custGeom>
                    <a:avLst/>
                    <a:gdLst>
                      <a:gd name="connsiteX0" fmla="*/ 7737 w 14420"/>
                      <a:gd name="connsiteY0" fmla="*/ 34769 h 34768"/>
                      <a:gd name="connsiteX1" fmla="*/ 1184 w 14420"/>
                      <a:gd name="connsiteY1" fmla="*/ 28567 h 34768"/>
                      <a:gd name="connsiteX2" fmla="*/ 14 w 14420"/>
                      <a:gd name="connsiteY2" fmla="*/ 7035 h 34768"/>
                      <a:gd name="connsiteX3" fmla="*/ 6216 w 14420"/>
                      <a:gd name="connsiteY3" fmla="*/ 14 h 34768"/>
                      <a:gd name="connsiteX4" fmla="*/ 13237 w 14420"/>
                      <a:gd name="connsiteY4" fmla="*/ 6216 h 34768"/>
                      <a:gd name="connsiteX5" fmla="*/ 14407 w 14420"/>
                      <a:gd name="connsiteY5" fmla="*/ 27748 h 34768"/>
                      <a:gd name="connsiteX6" fmla="*/ 8205 w 14420"/>
                      <a:gd name="connsiteY6" fmla="*/ 34769 h 34768"/>
                      <a:gd name="connsiteX7" fmla="*/ 7737 w 14420"/>
                      <a:gd name="connsiteY7" fmla="*/ 34769 h 347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4420" h="34768">
                        <a:moveTo>
                          <a:pt x="7737" y="34769"/>
                        </a:moveTo>
                        <a:cubicBezTo>
                          <a:pt x="4226" y="34769"/>
                          <a:pt x="1301" y="32077"/>
                          <a:pt x="1184" y="28567"/>
                        </a:cubicBezTo>
                        <a:lnTo>
                          <a:pt x="14" y="7035"/>
                        </a:lnTo>
                        <a:cubicBezTo>
                          <a:pt x="-220" y="3407"/>
                          <a:pt x="2588" y="248"/>
                          <a:pt x="6216" y="14"/>
                        </a:cubicBezTo>
                        <a:cubicBezTo>
                          <a:pt x="9843" y="-220"/>
                          <a:pt x="13003" y="2588"/>
                          <a:pt x="13237" y="6216"/>
                        </a:cubicBezTo>
                        <a:lnTo>
                          <a:pt x="14407" y="27748"/>
                        </a:lnTo>
                        <a:cubicBezTo>
                          <a:pt x="14641" y="31375"/>
                          <a:pt x="11833" y="34535"/>
                          <a:pt x="8205" y="34769"/>
                        </a:cubicBezTo>
                        <a:cubicBezTo>
                          <a:pt x="7971" y="34769"/>
                          <a:pt x="7854" y="34769"/>
                          <a:pt x="7737" y="3476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53" name="Полилиния: фигура 2052">
                    <a:extLst>
                      <a:ext uri="{FF2B5EF4-FFF2-40B4-BE49-F238E27FC236}">
                        <a16:creationId xmlns:a16="http://schemas.microsoft.com/office/drawing/2014/main" id="{4115A2B8-0B74-C156-0822-E646E1B7EA2E}"/>
                      </a:ext>
                    </a:extLst>
                  </p:cNvPr>
                  <p:cNvSpPr/>
                  <p:nvPr/>
                </p:nvSpPr>
                <p:spPr>
                  <a:xfrm>
                    <a:off x="4333619" y="6851391"/>
                    <a:ext cx="16176" cy="66471"/>
                  </a:xfrm>
                  <a:custGeom>
                    <a:avLst/>
                    <a:gdLst>
                      <a:gd name="connsiteX0" fmla="*/ 9492 w 16176"/>
                      <a:gd name="connsiteY0" fmla="*/ 66472 h 66471"/>
                      <a:gd name="connsiteX1" fmla="*/ 2939 w 16176"/>
                      <a:gd name="connsiteY1" fmla="*/ 60269 h 66471"/>
                      <a:gd name="connsiteX2" fmla="*/ 14 w 16176"/>
                      <a:gd name="connsiteY2" fmla="*/ 7025 h 66471"/>
                      <a:gd name="connsiteX3" fmla="*/ 6216 w 16176"/>
                      <a:gd name="connsiteY3" fmla="*/ 4 h 66471"/>
                      <a:gd name="connsiteX4" fmla="*/ 13237 w 16176"/>
                      <a:gd name="connsiteY4" fmla="*/ 6206 h 66471"/>
                      <a:gd name="connsiteX5" fmla="*/ 16163 w 16176"/>
                      <a:gd name="connsiteY5" fmla="*/ 59450 h 66471"/>
                      <a:gd name="connsiteX6" fmla="*/ 9960 w 16176"/>
                      <a:gd name="connsiteY6" fmla="*/ 66472 h 66471"/>
                      <a:gd name="connsiteX7" fmla="*/ 9492 w 16176"/>
                      <a:gd name="connsiteY7" fmla="*/ 66472 h 66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176" h="66471">
                        <a:moveTo>
                          <a:pt x="9492" y="66472"/>
                        </a:moveTo>
                        <a:cubicBezTo>
                          <a:pt x="5982" y="66472"/>
                          <a:pt x="3056" y="63780"/>
                          <a:pt x="2939" y="60269"/>
                        </a:cubicBezTo>
                        <a:lnTo>
                          <a:pt x="14" y="7025"/>
                        </a:lnTo>
                        <a:cubicBezTo>
                          <a:pt x="-220" y="3397"/>
                          <a:pt x="2588" y="238"/>
                          <a:pt x="6216" y="4"/>
                        </a:cubicBezTo>
                        <a:cubicBezTo>
                          <a:pt x="9843" y="-113"/>
                          <a:pt x="13003" y="2578"/>
                          <a:pt x="13237" y="6206"/>
                        </a:cubicBezTo>
                        <a:lnTo>
                          <a:pt x="16163" y="59450"/>
                        </a:lnTo>
                        <a:cubicBezTo>
                          <a:pt x="16397" y="63078"/>
                          <a:pt x="13588" y="66238"/>
                          <a:pt x="9960" y="66472"/>
                        </a:cubicBezTo>
                        <a:cubicBezTo>
                          <a:pt x="9726" y="66472"/>
                          <a:pt x="9609" y="66472"/>
                          <a:pt x="9492" y="6647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054" name="Рисунок 34">
                  <a:extLst>
                    <a:ext uri="{FF2B5EF4-FFF2-40B4-BE49-F238E27FC236}">
                      <a16:creationId xmlns:a16="http://schemas.microsoft.com/office/drawing/2014/main" id="{CF3ACE03-771A-23D9-1EBA-713E409B9C52}"/>
                    </a:ext>
                  </a:extLst>
                </p:cNvPr>
                <p:cNvGrpSpPr/>
                <p:nvPr/>
              </p:nvGrpSpPr>
              <p:grpSpPr>
                <a:xfrm>
                  <a:off x="5062660" y="6851381"/>
                  <a:ext cx="18516" cy="107204"/>
                  <a:chOff x="5062660" y="6851381"/>
                  <a:chExt cx="18516" cy="107204"/>
                </a:xfrm>
                <a:solidFill>
                  <a:srgbClr val="000000"/>
                </a:solidFill>
              </p:grpSpPr>
              <p:sp>
                <p:nvSpPr>
                  <p:cNvPr id="2055" name="Полилиния: фигура 2054">
                    <a:extLst>
                      <a:ext uri="{FF2B5EF4-FFF2-40B4-BE49-F238E27FC236}">
                        <a16:creationId xmlns:a16="http://schemas.microsoft.com/office/drawing/2014/main" id="{04D69FC8-D556-BD6A-1A02-5E0F66DB01DD}"/>
                      </a:ext>
                    </a:extLst>
                  </p:cNvPr>
                  <p:cNvSpPr/>
                  <p:nvPr/>
                </p:nvSpPr>
                <p:spPr>
                  <a:xfrm>
                    <a:off x="5062660" y="6936806"/>
                    <a:ext cx="13718" cy="21779"/>
                  </a:xfrm>
                  <a:custGeom>
                    <a:avLst/>
                    <a:gdLst>
                      <a:gd name="connsiteX0" fmla="*/ 6567 w 13718"/>
                      <a:gd name="connsiteY0" fmla="*/ 21780 h 21779"/>
                      <a:gd name="connsiteX1" fmla="*/ 6216 w 13718"/>
                      <a:gd name="connsiteY1" fmla="*/ 21780 h 21779"/>
                      <a:gd name="connsiteX2" fmla="*/ 14 w 13718"/>
                      <a:gd name="connsiteY2" fmla="*/ 14758 h 21779"/>
                      <a:gd name="connsiteX3" fmla="*/ 482 w 13718"/>
                      <a:gd name="connsiteY3" fmla="*/ 6216 h 21779"/>
                      <a:gd name="connsiteX4" fmla="*/ 7503 w 13718"/>
                      <a:gd name="connsiteY4" fmla="*/ 14 h 21779"/>
                      <a:gd name="connsiteX5" fmla="*/ 13705 w 13718"/>
                      <a:gd name="connsiteY5" fmla="*/ 7035 h 21779"/>
                      <a:gd name="connsiteX6" fmla="*/ 13237 w 13718"/>
                      <a:gd name="connsiteY6" fmla="*/ 15577 h 21779"/>
                      <a:gd name="connsiteX7" fmla="*/ 6567 w 13718"/>
                      <a:gd name="connsiteY7" fmla="*/ 21780 h 217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718" h="21779">
                        <a:moveTo>
                          <a:pt x="6567" y="21780"/>
                        </a:moveTo>
                        <a:cubicBezTo>
                          <a:pt x="6450" y="21780"/>
                          <a:pt x="6333" y="21780"/>
                          <a:pt x="6216" y="21780"/>
                        </a:cubicBezTo>
                        <a:cubicBezTo>
                          <a:pt x="2588" y="21545"/>
                          <a:pt x="-220" y="18503"/>
                          <a:pt x="14" y="14758"/>
                        </a:cubicBezTo>
                        <a:lnTo>
                          <a:pt x="482" y="6216"/>
                        </a:lnTo>
                        <a:cubicBezTo>
                          <a:pt x="716" y="2588"/>
                          <a:pt x="3875" y="-220"/>
                          <a:pt x="7503" y="14"/>
                        </a:cubicBezTo>
                        <a:cubicBezTo>
                          <a:pt x="11131" y="248"/>
                          <a:pt x="13939" y="3290"/>
                          <a:pt x="13705" y="7035"/>
                        </a:cubicBezTo>
                        <a:lnTo>
                          <a:pt x="13237" y="15577"/>
                        </a:lnTo>
                        <a:cubicBezTo>
                          <a:pt x="13003" y="19088"/>
                          <a:pt x="10077" y="21780"/>
                          <a:pt x="6567" y="2178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56" name="Полилиния: фигура 2055">
                    <a:extLst>
                      <a:ext uri="{FF2B5EF4-FFF2-40B4-BE49-F238E27FC236}">
                        <a16:creationId xmlns:a16="http://schemas.microsoft.com/office/drawing/2014/main" id="{206B7E8B-D647-613A-2368-F4CC8FC7BAB8}"/>
                      </a:ext>
                    </a:extLst>
                  </p:cNvPr>
                  <p:cNvSpPr/>
                  <p:nvPr/>
                </p:nvSpPr>
                <p:spPr>
                  <a:xfrm>
                    <a:off x="5065000" y="6851381"/>
                    <a:ext cx="16176" cy="66481"/>
                  </a:xfrm>
                  <a:custGeom>
                    <a:avLst/>
                    <a:gdLst>
                      <a:gd name="connsiteX0" fmla="*/ 6567 w 16176"/>
                      <a:gd name="connsiteY0" fmla="*/ 66482 h 66481"/>
                      <a:gd name="connsiteX1" fmla="*/ 6216 w 16176"/>
                      <a:gd name="connsiteY1" fmla="*/ 66482 h 66481"/>
                      <a:gd name="connsiteX2" fmla="*/ 14 w 16176"/>
                      <a:gd name="connsiteY2" fmla="*/ 59460 h 66481"/>
                      <a:gd name="connsiteX3" fmla="*/ 2939 w 16176"/>
                      <a:gd name="connsiteY3" fmla="*/ 6216 h 66481"/>
                      <a:gd name="connsiteX4" fmla="*/ 9960 w 16176"/>
                      <a:gd name="connsiteY4" fmla="*/ 14 h 66481"/>
                      <a:gd name="connsiteX5" fmla="*/ 16163 w 16176"/>
                      <a:gd name="connsiteY5" fmla="*/ 7035 h 66481"/>
                      <a:gd name="connsiteX6" fmla="*/ 13237 w 16176"/>
                      <a:gd name="connsiteY6" fmla="*/ 60279 h 66481"/>
                      <a:gd name="connsiteX7" fmla="*/ 6567 w 16176"/>
                      <a:gd name="connsiteY7" fmla="*/ 66482 h 66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6176" h="66481">
                        <a:moveTo>
                          <a:pt x="6567" y="66482"/>
                        </a:moveTo>
                        <a:cubicBezTo>
                          <a:pt x="6450" y="66482"/>
                          <a:pt x="6333" y="66482"/>
                          <a:pt x="6216" y="66482"/>
                        </a:cubicBezTo>
                        <a:cubicBezTo>
                          <a:pt x="2588" y="66247"/>
                          <a:pt x="-220" y="63205"/>
                          <a:pt x="14" y="59460"/>
                        </a:cubicBezTo>
                        <a:lnTo>
                          <a:pt x="2939" y="6216"/>
                        </a:lnTo>
                        <a:cubicBezTo>
                          <a:pt x="3173" y="2588"/>
                          <a:pt x="6216" y="-220"/>
                          <a:pt x="9960" y="14"/>
                        </a:cubicBezTo>
                        <a:cubicBezTo>
                          <a:pt x="13588" y="248"/>
                          <a:pt x="16397" y="3290"/>
                          <a:pt x="16163" y="7035"/>
                        </a:cubicBezTo>
                        <a:lnTo>
                          <a:pt x="13237" y="60279"/>
                        </a:lnTo>
                        <a:cubicBezTo>
                          <a:pt x="13003" y="63790"/>
                          <a:pt x="10077" y="66482"/>
                          <a:pt x="6567" y="66482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2057" name="Рисунок 34">
                  <a:extLst>
                    <a:ext uri="{FF2B5EF4-FFF2-40B4-BE49-F238E27FC236}">
                      <a16:creationId xmlns:a16="http://schemas.microsoft.com/office/drawing/2014/main" id="{EDB6AC6C-25A6-FA5C-09D0-5A3E5CE7D6FB}"/>
                    </a:ext>
                  </a:extLst>
                </p:cNvPr>
                <p:cNvGrpSpPr/>
                <p:nvPr/>
              </p:nvGrpSpPr>
              <p:grpSpPr>
                <a:xfrm>
                  <a:off x="4397877" y="7965200"/>
                  <a:ext cx="249268" cy="91042"/>
                  <a:chOff x="4397877" y="7965200"/>
                  <a:chExt cx="249268" cy="91042"/>
                </a:xfrm>
                <a:solidFill>
                  <a:srgbClr val="000000"/>
                </a:solidFill>
              </p:grpSpPr>
              <p:sp>
                <p:nvSpPr>
                  <p:cNvPr id="2058" name="Полилиния: фигура 2057">
                    <a:extLst>
                      <a:ext uri="{FF2B5EF4-FFF2-40B4-BE49-F238E27FC236}">
                        <a16:creationId xmlns:a16="http://schemas.microsoft.com/office/drawing/2014/main" id="{CCAF6D07-4B43-E356-5FB4-139805BBC249}"/>
                      </a:ext>
                    </a:extLst>
                  </p:cNvPr>
                  <p:cNvSpPr/>
                  <p:nvPr/>
                </p:nvSpPr>
                <p:spPr>
                  <a:xfrm>
                    <a:off x="4591633" y="8039594"/>
                    <a:ext cx="55512" cy="16647"/>
                  </a:xfrm>
                  <a:custGeom>
                    <a:avLst/>
                    <a:gdLst>
                      <a:gd name="connsiteX0" fmla="*/ 48946 w 55512"/>
                      <a:gd name="connsiteY0" fmla="*/ 16648 h 16647"/>
                      <a:gd name="connsiteX1" fmla="*/ 48594 w 55512"/>
                      <a:gd name="connsiteY1" fmla="*/ 16648 h 16647"/>
                      <a:gd name="connsiteX2" fmla="*/ 5999 w 55512"/>
                      <a:gd name="connsiteY2" fmla="*/ 13254 h 16647"/>
                      <a:gd name="connsiteX3" fmla="*/ 31 w 55512"/>
                      <a:gd name="connsiteY3" fmla="*/ 5999 h 16647"/>
                      <a:gd name="connsiteX4" fmla="*/ 7286 w 55512"/>
                      <a:gd name="connsiteY4" fmla="*/ 31 h 16647"/>
                      <a:gd name="connsiteX5" fmla="*/ 49297 w 55512"/>
                      <a:gd name="connsiteY5" fmla="*/ 3307 h 16647"/>
                      <a:gd name="connsiteX6" fmla="*/ 55499 w 55512"/>
                      <a:gd name="connsiteY6" fmla="*/ 10329 h 16647"/>
                      <a:gd name="connsiteX7" fmla="*/ 48946 w 55512"/>
                      <a:gd name="connsiteY7" fmla="*/ 16648 h 16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55512" h="16647">
                        <a:moveTo>
                          <a:pt x="48946" y="16648"/>
                        </a:moveTo>
                        <a:cubicBezTo>
                          <a:pt x="48829" y="16648"/>
                          <a:pt x="48712" y="16648"/>
                          <a:pt x="48594" y="16648"/>
                        </a:cubicBezTo>
                        <a:cubicBezTo>
                          <a:pt x="34201" y="15829"/>
                          <a:pt x="19807" y="14658"/>
                          <a:pt x="5999" y="13254"/>
                        </a:cubicBezTo>
                        <a:cubicBezTo>
                          <a:pt x="2371" y="12903"/>
                          <a:pt x="-320" y="9627"/>
                          <a:pt x="31" y="5999"/>
                        </a:cubicBezTo>
                        <a:cubicBezTo>
                          <a:pt x="382" y="2371"/>
                          <a:pt x="3658" y="-320"/>
                          <a:pt x="7286" y="31"/>
                        </a:cubicBezTo>
                        <a:cubicBezTo>
                          <a:pt x="20861" y="1435"/>
                          <a:pt x="35020" y="2488"/>
                          <a:pt x="49297" y="3307"/>
                        </a:cubicBezTo>
                        <a:cubicBezTo>
                          <a:pt x="52924" y="3541"/>
                          <a:pt x="55733" y="6701"/>
                          <a:pt x="55499" y="10329"/>
                        </a:cubicBezTo>
                        <a:cubicBezTo>
                          <a:pt x="55382" y="13956"/>
                          <a:pt x="52456" y="16648"/>
                          <a:pt x="48946" y="16648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59" name="Полилиния: фигура 2058">
                    <a:extLst>
                      <a:ext uri="{FF2B5EF4-FFF2-40B4-BE49-F238E27FC236}">
                        <a16:creationId xmlns:a16="http://schemas.microsoft.com/office/drawing/2014/main" id="{4E2EDB3F-332D-CB6C-D2E2-A7EF74E4662A}"/>
                      </a:ext>
                    </a:extLst>
                  </p:cNvPr>
                  <p:cNvSpPr/>
                  <p:nvPr/>
                </p:nvSpPr>
                <p:spPr>
                  <a:xfrm>
                    <a:off x="4517426" y="8028730"/>
                    <a:ext cx="25295" cy="15575"/>
                  </a:xfrm>
                  <a:custGeom>
                    <a:avLst/>
                    <a:gdLst>
                      <a:gd name="connsiteX0" fmla="*/ 18536 w 25295"/>
                      <a:gd name="connsiteY0" fmla="*/ 15576 h 15575"/>
                      <a:gd name="connsiteX1" fmla="*/ 17366 w 25295"/>
                      <a:gd name="connsiteY1" fmla="*/ 15459 h 15575"/>
                      <a:gd name="connsiteX2" fmla="*/ 5313 w 25295"/>
                      <a:gd name="connsiteY2" fmla="*/ 13118 h 15575"/>
                      <a:gd name="connsiteX3" fmla="*/ 164 w 25295"/>
                      <a:gd name="connsiteY3" fmla="*/ 5278 h 15575"/>
                      <a:gd name="connsiteX4" fmla="*/ 8004 w 25295"/>
                      <a:gd name="connsiteY4" fmla="*/ 129 h 15575"/>
                      <a:gd name="connsiteX5" fmla="*/ 19823 w 25295"/>
                      <a:gd name="connsiteY5" fmla="*/ 2353 h 15575"/>
                      <a:gd name="connsiteX6" fmla="*/ 25206 w 25295"/>
                      <a:gd name="connsiteY6" fmla="*/ 10076 h 15575"/>
                      <a:gd name="connsiteX7" fmla="*/ 18536 w 25295"/>
                      <a:gd name="connsiteY7" fmla="*/ 15576 h 15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25295" h="15575">
                        <a:moveTo>
                          <a:pt x="18536" y="15576"/>
                        </a:moveTo>
                        <a:cubicBezTo>
                          <a:pt x="18185" y="15576"/>
                          <a:pt x="17717" y="15576"/>
                          <a:pt x="17366" y="15459"/>
                        </a:cubicBezTo>
                        <a:cubicBezTo>
                          <a:pt x="13270" y="14757"/>
                          <a:pt x="9291" y="13938"/>
                          <a:pt x="5313" y="13118"/>
                        </a:cubicBezTo>
                        <a:cubicBezTo>
                          <a:pt x="1685" y="12416"/>
                          <a:pt x="-656" y="8906"/>
                          <a:pt x="164" y="5278"/>
                        </a:cubicBezTo>
                        <a:cubicBezTo>
                          <a:pt x="866" y="1650"/>
                          <a:pt x="4376" y="-573"/>
                          <a:pt x="8004" y="129"/>
                        </a:cubicBezTo>
                        <a:cubicBezTo>
                          <a:pt x="11866" y="948"/>
                          <a:pt x="15844" y="1650"/>
                          <a:pt x="19823" y="2353"/>
                        </a:cubicBezTo>
                        <a:cubicBezTo>
                          <a:pt x="23451" y="3055"/>
                          <a:pt x="25791" y="6448"/>
                          <a:pt x="25206" y="10076"/>
                        </a:cubicBezTo>
                        <a:cubicBezTo>
                          <a:pt x="24387" y="13352"/>
                          <a:pt x="21578" y="15576"/>
                          <a:pt x="18536" y="1557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60" name="Полилиния: фигура 2059">
                    <a:extLst>
                      <a:ext uri="{FF2B5EF4-FFF2-40B4-BE49-F238E27FC236}">
                        <a16:creationId xmlns:a16="http://schemas.microsoft.com/office/drawing/2014/main" id="{8585A32E-3C0E-0943-1CB5-18EC70F7DDB0}"/>
                      </a:ext>
                    </a:extLst>
                  </p:cNvPr>
                  <p:cNvSpPr/>
                  <p:nvPr/>
                </p:nvSpPr>
                <p:spPr>
                  <a:xfrm>
                    <a:off x="4397877" y="7965200"/>
                    <a:ext cx="101211" cy="69510"/>
                  </a:xfrm>
                  <a:custGeom>
                    <a:avLst/>
                    <a:gdLst>
                      <a:gd name="connsiteX0" fmla="*/ 94553 w 101211"/>
                      <a:gd name="connsiteY0" fmla="*/ 69510 h 69510"/>
                      <a:gd name="connsiteX1" fmla="*/ 92798 w 101211"/>
                      <a:gd name="connsiteY1" fmla="*/ 69276 h 69510"/>
                      <a:gd name="connsiteX2" fmla="*/ 0 w 101211"/>
                      <a:gd name="connsiteY2" fmla="*/ 6670 h 69510"/>
                      <a:gd name="connsiteX3" fmla="*/ 6670 w 101211"/>
                      <a:gd name="connsiteY3" fmla="*/ 0 h 69510"/>
                      <a:gd name="connsiteX4" fmla="*/ 13340 w 101211"/>
                      <a:gd name="connsiteY4" fmla="*/ 6670 h 69510"/>
                      <a:gd name="connsiteX5" fmla="*/ 96308 w 101211"/>
                      <a:gd name="connsiteY5" fmla="*/ 56404 h 69510"/>
                      <a:gd name="connsiteX6" fmla="*/ 100989 w 101211"/>
                      <a:gd name="connsiteY6" fmla="*/ 64479 h 69510"/>
                      <a:gd name="connsiteX7" fmla="*/ 94553 w 101211"/>
                      <a:gd name="connsiteY7" fmla="*/ 69510 h 69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01211" h="69510">
                        <a:moveTo>
                          <a:pt x="94553" y="69510"/>
                        </a:moveTo>
                        <a:cubicBezTo>
                          <a:pt x="93968" y="69510"/>
                          <a:pt x="93383" y="69393"/>
                          <a:pt x="92798" y="69276"/>
                        </a:cubicBezTo>
                        <a:cubicBezTo>
                          <a:pt x="50436" y="58042"/>
                          <a:pt x="0" y="38032"/>
                          <a:pt x="0" y="6670"/>
                        </a:cubicBezTo>
                        <a:cubicBezTo>
                          <a:pt x="0" y="3043"/>
                          <a:pt x="2926" y="0"/>
                          <a:pt x="6670" y="0"/>
                        </a:cubicBezTo>
                        <a:cubicBezTo>
                          <a:pt x="10298" y="0"/>
                          <a:pt x="13340" y="2926"/>
                          <a:pt x="13340" y="6670"/>
                        </a:cubicBezTo>
                        <a:cubicBezTo>
                          <a:pt x="13340" y="24106"/>
                          <a:pt x="44351" y="42713"/>
                          <a:pt x="96308" y="56404"/>
                        </a:cubicBezTo>
                        <a:cubicBezTo>
                          <a:pt x="99819" y="57340"/>
                          <a:pt x="101925" y="60968"/>
                          <a:pt x="100989" y="64479"/>
                        </a:cubicBezTo>
                        <a:cubicBezTo>
                          <a:pt x="100170" y="67521"/>
                          <a:pt x="97478" y="69510"/>
                          <a:pt x="94553" y="69510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sp>
              <p:nvSpPr>
                <p:cNvPr id="2061" name="Полилиния: фигура 2060">
                  <a:extLst>
                    <a:ext uri="{FF2B5EF4-FFF2-40B4-BE49-F238E27FC236}">
                      <a16:creationId xmlns:a16="http://schemas.microsoft.com/office/drawing/2014/main" id="{695AB502-CF50-72E3-B033-C35749B66D93}"/>
                    </a:ext>
                  </a:extLst>
                </p:cNvPr>
                <p:cNvSpPr/>
                <p:nvPr/>
              </p:nvSpPr>
              <p:spPr>
                <a:xfrm>
                  <a:off x="4444452" y="7078766"/>
                  <a:ext cx="50553" cy="50553"/>
                </a:xfrm>
                <a:custGeom>
                  <a:avLst/>
                  <a:gdLst>
                    <a:gd name="connsiteX0" fmla="*/ 25277 w 50553"/>
                    <a:gd name="connsiteY0" fmla="*/ 50553 h 50553"/>
                    <a:gd name="connsiteX1" fmla="*/ 0 w 50553"/>
                    <a:gd name="connsiteY1" fmla="*/ 25276 h 50553"/>
                    <a:gd name="connsiteX2" fmla="*/ 25277 w 50553"/>
                    <a:gd name="connsiteY2" fmla="*/ 0 h 50553"/>
                    <a:gd name="connsiteX3" fmla="*/ 50553 w 50553"/>
                    <a:gd name="connsiteY3" fmla="*/ 25276 h 50553"/>
                    <a:gd name="connsiteX4" fmla="*/ 25277 w 50553"/>
                    <a:gd name="connsiteY4" fmla="*/ 50553 h 50553"/>
                    <a:gd name="connsiteX5" fmla="*/ 25277 w 50553"/>
                    <a:gd name="connsiteY5" fmla="*/ 13340 h 50553"/>
                    <a:gd name="connsiteX6" fmla="*/ 13223 w 50553"/>
                    <a:gd name="connsiteY6" fmla="*/ 25394 h 50553"/>
                    <a:gd name="connsiteX7" fmla="*/ 25277 w 50553"/>
                    <a:gd name="connsiteY7" fmla="*/ 37447 h 50553"/>
                    <a:gd name="connsiteX8" fmla="*/ 37330 w 50553"/>
                    <a:gd name="connsiteY8" fmla="*/ 25394 h 50553"/>
                    <a:gd name="connsiteX9" fmla="*/ 25277 w 50553"/>
                    <a:gd name="connsiteY9" fmla="*/ 13340 h 50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0553" h="50553">
                      <a:moveTo>
                        <a:pt x="25277" y="50553"/>
                      </a:moveTo>
                      <a:cubicBezTo>
                        <a:pt x="11351" y="50553"/>
                        <a:pt x="0" y="39202"/>
                        <a:pt x="0" y="25276"/>
                      </a:cubicBezTo>
                      <a:cubicBezTo>
                        <a:pt x="0" y="11351"/>
                        <a:pt x="11351" y="0"/>
                        <a:pt x="25277" y="0"/>
                      </a:cubicBezTo>
                      <a:cubicBezTo>
                        <a:pt x="39202" y="0"/>
                        <a:pt x="50553" y="11351"/>
                        <a:pt x="50553" y="25276"/>
                      </a:cubicBezTo>
                      <a:cubicBezTo>
                        <a:pt x="50553" y="39202"/>
                        <a:pt x="39202" y="50553"/>
                        <a:pt x="25277" y="50553"/>
                      </a:cubicBezTo>
                      <a:close/>
                      <a:moveTo>
                        <a:pt x="25277" y="13340"/>
                      </a:moveTo>
                      <a:cubicBezTo>
                        <a:pt x="18606" y="13340"/>
                        <a:pt x="13223" y="18723"/>
                        <a:pt x="13223" y="25394"/>
                      </a:cubicBezTo>
                      <a:cubicBezTo>
                        <a:pt x="13223" y="32064"/>
                        <a:pt x="18606" y="37447"/>
                        <a:pt x="25277" y="37447"/>
                      </a:cubicBezTo>
                      <a:cubicBezTo>
                        <a:pt x="31947" y="37447"/>
                        <a:pt x="37330" y="32064"/>
                        <a:pt x="37330" y="25394"/>
                      </a:cubicBezTo>
                      <a:cubicBezTo>
                        <a:pt x="37213" y="18723"/>
                        <a:pt x="31830" y="13340"/>
                        <a:pt x="25277" y="1334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6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62" name="Полилиния: фигура 2061">
                  <a:extLst>
                    <a:ext uri="{FF2B5EF4-FFF2-40B4-BE49-F238E27FC236}">
                      <a16:creationId xmlns:a16="http://schemas.microsoft.com/office/drawing/2014/main" id="{9AF57700-63A2-7FB0-3DBB-DD89A981CF3E}"/>
                    </a:ext>
                  </a:extLst>
                </p:cNvPr>
                <p:cNvSpPr/>
                <p:nvPr/>
              </p:nvSpPr>
              <p:spPr>
                <a:xfrm>
                  <a:off x="4485175" y="7089532"/>
                  <a:ext cx="40255" cy="40255"/>
                </a:xfrm>
                <a:custGeom>
                  <a:avLst/>
                  <a:gdLst>
                    <a:gd name="connsiteX0" fmla="*/ 20128 w 40255"/>
                    <a:gd name="connsiteY0" fmla="*/ 40255 h 40255"/>
                    <a:gd name="connsiteX1" fmla="*/ 0 w 40255"/>
                    <a:gd name="connsiteY1" fmla="*/ 20128 h 40255"/>
                    <a:gd name="connsiteX2" fmla="*/ 20128 w 40255"/>
                    <a:gd name="connsiteY2" fmla="*/ 0 h 40255"/>
                    <a:gd name="connsiteX3" fmla="*/ 40255 w 40255"/>
                    <a:gd name="connsiteY3" fmla="*/ 20128 h 40255"/>
                    <a:gd name="connsiteX4" fmla="*/ 20128 w 40255"/>
                    <a:gd name="connsiteY4" fmla="*/ 40255 h 40255"/>
                    <a:gd name="connsiteX5" fmla="*/ 20128 w 40255"/>
                    <a:gd name="connsiteY5" fmla="*/ 13223 h 40255"/>
                    <a:gd name="connsiteX6" fmla="*/ 13223 w 40255"/>
                    <a:gd name="connsiteY6" fmla="*/ 20128 h 40255"/>
                    <a:gd name="connsiteX7" fmla="*/ 20128 w 40255"/>
                    <a:gd name="connsiteY7" fmla="*/ 27032 h 40255"/>
                    <a:gd name="connsiteX8" fmla="*/ 27032 w 40255"/>
                    <a:gd name="connsiteY8" fmla="*/ 20128 h 40255"/>
                    <a:gd name="connsiteX9" fmla="*/ 20128 w 40255"/>
                    <a:gd name="connsiteY9" fmla="*/ 13223 h 40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0255" h="40255">
                      <a:moveTo>
                        <a:pt x="20128" y="40255"/>
                      </a:moveTo>
                      <a:cubicBezTo>
                        <a:pt x="9011" y="40255"/>
                        <a:pt x="0" y="31245"/>
                        <a:pt x="0" y="20128"/>
                      </a:cubicBezTo>
                      <a:cubicBezTo>
                        <a:pt x="0" y="9011"/>
                        <a:pt x="9011" y="0"/>
                        <a:pt x="20128" y="0"/>
                      </a:cubicBezTo>
                      <a:cubicBezTo>
                        <a:pt x="31245" y="0"/>
                        <a:pt x="40255" y="9011"/>
                        <a:pt x="40255" y="20128"/>
                      </a:cubicBezTo>
                      <a:cubicBezTo>
                        <a:pt x="40255" y="31245"/>
                        <a:pt x="31245" y="40255"/>
                        <a:pt x="20128" y="40255"/>
                      </a:cubicBezTo>
                      <a:close/>
                      <a:moveTo>
                        <a:pt x="20128" y="13223"/>
                      </a:moveTo>
                      <a:cubicBezTo>
                        <a:pt x="16383" y="13223"/>
                        <a:pt x="13223" y="16266"/>
                        <a:pt x="13223" y="20128"/>
                      </a:cubicBezTo>
                      <a:cubicBezTo>
                        <a:pt x="13223" y="23872"/>
                        <a:pt x="16266" y="27032"/>
                        <a:pt x="20128" y="27032"/>
                      </a:cubicBezTo>
                      <a:cubicBezTo>
                        <a:pt x="23989" y="27032"/>
                        <a:pt x="27032" y="23989"/>
                        <a:pt x="27032" y="20128"/>
                      </a:cubicBezTo>
                      <a:cubicBezTo>
                        <a:pt x="27032" y="16383"/>
                        <a:pt x="23989" y="13223"/>
                        <a:pt x="20128" y="1322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6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63" name="Полилиния: фигура 2062">
                  <a:extLst>
                    <a:ext uri="{FF2B5EF4-FFF2-40B4-BE49-F238E27FC236}">
                      <a16:creationId xmlns:a16="http://schemas.microsoft.com/office/drawing/2014/main" id="{0152D2B5-73FA-05D8-F79C-C14B6FB052A2}"/>
                    </a:ext>
                  </a:extLst>
                </p:cNvPr>
                <p:cNvSpPr/>
                <p:nvPr/>
              </p:nvSpPr>
              <p:spPr>
                <a:xfrm>
                  <a:off x="4375877" y="7064490"/>
                  <a:ext cx="43531" cy="43531"/>
                </a:xfrm>
                <a:custGeom>
                  <a:avLst/>
                  <a:gdLst>
                    <a:gd name="connsiteX0" fmla="*/ 21766 w 43531"/>
                    <a:gd name="connsiteY0" fmla="*/ 43532 h 43531"/>
                    <a:gd name="connsiteX1" fmla="*/ 0 w 43531"/>
                    <a:gd name="connsiteY1" fmla="*/ 21766 h 43531"/>
                    <a:gd name="connsiteX2" fmla="*/ 21766 w 43531"/>
                    <a:gd name="connsiteY2" fmla="*/ 0 h 43531"/>
                    <a:gd name="connsiteX3" fmla="*/ 43532 w 43531"/>
                    <a:gd name="connsiteY3" fmla="*/ 21766 h 43531"/>
                    <a:gd name="connsiteX4" fmla="*/ 21766 w 43531"/>
                    <a:gd name="connsiteY4" fmla="*/ 43532 h 43531"/>
                    <a:gd name="connsiteX5" fmla="*/ 21766 w 43531"/>
                    <a:gd name="connsiteY5" fmla="*/ 13457 h 43531"/>
                    <a:gd name="connsiteX6" fmla="*/ 13340 w 43531"/>
                    <a:gd name="connsiteY6" fmla="*/ 21883 h 43531"/>
                    <a:gd name="connsiteX7" fmla="*/ 21766 w 43531"/>
                    <a:gd name="connsiteY7" fmla="*/ 30308 h 43531"/>
                    <a:gd name="connsiteX8" fmla="*/ 30191 w 43531"/>
                    <a:gd name="connsiteY8" fmla="*/ 21883 h 43531"/>
                    <a:gd name="connsiteX9" fmla="*/ 21766 w 43531"/>
                    <a:gd name="connsiteY9" fmla="*/ 13457 h 43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3531" h="43531">
                      <a:moveTo>
                        <a:pt x="21766" y="43532"/>
                      </a:moveTo>
                      <a:cubicBezTo>
                        <a:pt x="9830" y="43532"/>
                        <a:pt x="0" y="33819"/>
                        <a:pt x="0" y="21766"/>
                      </a:cubicBezTo>
                      <a:cubicBezTo>
                        <a:pt x="0" y="9713"/>
                        <a:pt x="9713" y="0"/>
                        <a:pt x="21766" y="0"/>
                      </a:cubicBezTo>
                      <a:cubicBezTo>
                        <a:pt x="33702" y="0"/>
                        <a:pt x="43532" y="9713"/>
                        <a:pt x="43532" y="21766"/>
                      </a:cubicBezTo>
                      <a:cubicBezTo>
                        <a:pt x="43532" y="33819"/>
                        <a:pt x="33702" y="43532"/>
                        <a:pt x="21766" y="43532"/>
                      </a:cubicBezTo>
                      <a:close/>
                      <a:moveTo>
                        <a:pt x="21766" y="13457"/>
                      </a:moveTo>
                      <a:cubicBezTo>
                        <a:pt x="17085" y="13457"/>
                        <a:pt x="13340" y="17202"/>
                        <a:pt x="13340" y="21883"/>
                      </a:cubicBezTo>
                      <a:cubicBezTo>
                        <a:pt x="13340" y="26564"/>
                        <a:pt x="17085" y="30308"/>
                        <a:pt x="21766" y="30308"/>
                      </a:cubicBezTo>
                      <a:cubicBezTo>
                        <a:pt x="26447" y="30308"/>
                        <a:pt x="30191" y="26564"/>
                        <a:pt x="30191" y="21883"/>
                      </a:cubicBezTo>
                      <a:cubicBezTo>
                        <a:pt x="30191" y="17202"/>
                        <a:pt x="26447" y="13457"/>
                        <a:pt x="21766" y="134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6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64" name="Полилиния: фигура 2063">
                  <a:extLst>
                    <a:ext uri="{FF2B5EF4-FFF2-40B4-BE49-F238E27FC236}">
                      <a16:creationId xmlns:a16="http://schemas.microsoft.com/office/drawing/2014/main" id="{D015CBBC-3513-0E3F-60C0-03DDB7269F06}"/>
                    </a:ext>
                  </a:extLst>
                </p:cNvPr>
                <p:cNvSpPr/>
                <p:nvPr/>
              </p:nvSpPr>
              <p:spPr>
                <a:xfrm>
                  <a:off x="4919674" y="7085553"/>
                  <a:ext cx="38616" cy="38616"/>
                </a:xfrm>
                <a:custGeom>
                  <a:avLst/>
                  <a:gdLst>
                    <a:gd name="connsiteX0" fmla="*/ 19308 w 38616"/>
                    <a:gd name="connsiteY0" fmla="*/ 38617 h 38616"/>
                    <a:gd name="connsiteX1" fmla="*/ 0 w 38616"/>
                    <a:gd name="connsiteY1" fmla="*/ 19308 h 38616"/>
                    <a:gd name="connsiteX2" fmla="*/ 19308 w 38616"/>
                    <a:gd name="connsiteY2" fmla="*/ 0 h 38616"/>
                    <a:gd name="connsiteX3" fmla="*/ 38617 w 38616"/>
                    <a:gd name="connsiteY3" fmla="*/ 19308 h 38616"/>
                    <a:gd name="connsiteX4" fmla="*/ 19308 w 38616"/>
                    <a:gd name="connsiteY4" fmla="*/ 38617 h 38616"/>
                    <a:gd name="connsiteX5" fmla="*/ 19308 w 38616"/>
                    <a:gd name="connsiteY5" fmla="*/ 13223 h 38616"/>
                    <a:gd name="connsiteX6" fmla="*/ 13223 w 38616"/>
                    <a:gd name="connsiteY6" fmla="*/ 19308 h 38616"/>
                    <a:gd name="connsiteX7" fmla="*/ 19308 w 38616"/>
                    <a:gd name="connsiteY7" fmla="*/ 25394 h 38616"/>
                    <a:gd name="connsiteX8" fmla="*/ 25394 w 38616"/>
                    <a:gd name="connsiteY8" fmla="*/ 19308 h 38616"/>
                    <a:gd name="connsiteX9" fmla="*/ 19308 w 38616"/>
                    <a:gd name="connsiteY9" fmla="*/ 13223 h 38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8616" h="38616">
                      <a:moveTo>
                        <a:pt x="19308" y="38617"/>
                      </a:moveTo>
                      <a:cubicBezTo>
                        <a:pt x="8660" y="38617"/>
                        <a:pt x="0" y="29957"/>
                        <a:pt x="0" y="19308"/>
                      </a:cubicBezTo>
                      <a:cubicBezTo>
                        <a:pt x="0" y="8660"/>
                        <a:pt x="8660" y="0"/>
                        <a:pt x="19308" y="0"/>
                      </a:cubicBezTo>
                      <a:cubicBezTo>
                        <a:pt x="29957" y="0"/>
                        <a:pt x="38617" y="8660"/>
                        <a:pt x="38617" y="19308"/>
                      </a:cubicBezTo>
                      <a:cubicBezTo>
                        <a:pt x="38617" y="29957"/>
                        <a:pt x="29957" y="38617"/>
                        <a:pt x="19308" y="38617"/>
                      </a:cubicBezTo>
                      <a:close/>
                      <a:moveTo>
                        <a:pt x="19308" y="13223"/>
                      </a:moveTo>
                      <a:cubicBezTo>
                        <a:pt x="15915" y="13223"/>
                        <a:pt x="13223" y="15915"/>
                        <a:pt x="13223" y="19308"/>
                      </a:cubicBezTo>
                      <a:cubicBezTo>
                        <a:pt x="13223" y="22702"/>
                        <a:pt x="15915" y="25394"/>
                        <a:pt x="19308" y="25394"/>
                      </a:cubicBezTo>
                      <a:cubicBezTo>
                        <a:pt x="22702" y="25394"/>
                        <a:pt x="25394" y="22702"/>
                        <a:pt x="25394" y="19308"/>
                      </a:cubicBezTo>
                      <a:cubicBezTo>
                        <a:pt x="25277" y="15915"/>
                        <a:pt x="22585" y="13223"/>
                        <a:pt x="19308" y="1322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6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65" name="Полилиния: фигура 2064">
                  <a:extLst>
                    <a:ext uri="{FF2B5EF4-FFF2-40B4-BE49-F238E27FC236}">
                      <a16:creationId xmlns:a16="http://schemas.microsoft.com/office/drawing/2014/main" id="{42146822-E752-9B0D-E310-6AE43541EF46}"/>
                    </a:ext>
                  </a:extLst>
                </p:cNvPr>
                <p:cNvSpPr/>
                <p:nvPr/>
              </p:nvSpPr>
              <p:spPr>
                <a:xfrm>
                  <a:off x="4849227" y="6965841"/>
                  <a:ext cx="42361" cy="42361"/>
                </a:xfrm>
                <a:custGeom>
                  <a:avLst/>
                  <a:gdLst>
                    <a:gd name="connsiteX0" fmla="*/ 21181 w 42361"/>
                    <a:gd name="connsiteY0" fmla="*/ 42362 h 42361"/>
                    <a:gd name="connsiteX1" fmla="*/ 0 w 42361"/>
                    <a:gd name="connsiteY1" fmla="*/ 21181 h 42361"/>
                    <a:gd name="connsiteX2" fmla="*/ 21181 w 42361"/>
                    <a:gd name="connsiteY2" fmla="*/ 0 h 42361"/>
                    <a:gd name="connsiteX3" fmla="*/ 42362 w 42361"/>
                    <a:gd name="connsiteY3" fmla="*/ 21181 h 42361"/>
                    <a:gd name="connsiteX4" fmla="*/ 21181 w 42361"/>
                    <a:gd name="connsiteY4" fmla="*/ 42362 h 42361"/>
                    <a:gd name="connsiteX5" fmla="*/ 21181 w 42361"/>
                    <a:gd name="connsiteY5" fmla="*/ 13340 h 42361"/>
                    <a:gd name="connsiteX6" fmla="*/ 13340 w 42361"/>
                    <a:gd name="connsiteY6" fmla="*/ 21181 h 42361"/>
                    <a:gd name="connsiteX7" fmla="*/ 21181 w 42361"/>
                    <a:gd name="connsiteY7" fmla="*/ 29021 h 42361"/>
                    <a:gd name="connsiteX8" fmla="*/ 29021 w 42361"/>
                    <a:gd name="connsiteY8" fmla="*/ 21181 h 42361"/>
                    <a:gd name="connsiteX9" fmla="*/ 21181 w 42361"/>
                    <a:gd name="connsiteY9" fmla="*/ 13340 h 42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2361" h="42361">
                      <a:moveTo>
                        <a:pt x="21181" y="42362"/>
                      </a:moveTo>
                      <a:cubicBezTo>
                        <a:pt x="9479" y="42362"/>
                        <a:pt x="0" y="32883"/>
                        <a:pt x="0" y="21181"/>
                      </a:cubicBezTo>
                      <a:cubicBezTo>
                        <a:pt x="0" y="9479"/>
                        <a:pt x="9479" y="0"/>
                        <a:pt x="21181" y="0"/>
                      </a:cubicBezTo>
                      <a:cubicBezTo>
                        <a:pt x="32883" y="0"/>
                        <a:pt x="42362" y="9479"/>
                        <a:pt x="42362" y="21181"/>
                      </a:cubicBezTo>
                      <a:cubicBezTo>
                        <a:pt x="42362" y="32883"/>
                        <a:pt x="32766" y="42362"/>
                        <a:pt x="21181" y="42362"/>
                      </a:cubicBezTo>
                      <a:close/>
                      <a:moveTo>
                        <a:pt x="21181" y="13340"/>
                      </a:moveTo>
                      <a:cubicBezTo>
                        <a:pt x="16851" y="13340"/>
                        <a:pt x="13340" y="16851"/>
                        <a:pt x="13340" y="21181"/>
                      </a:cubicBezTo>
                      <a:cubicBezTo>
                        <a:pt x="13340" y="25511"/>
                        <a:pt x="16851" y="29021"/>
                        <a:pt x="21181" y="29021"/>
                      </a:cubicBezTo>
                      <a:cubicBezTo>
                        <a:pt x="25511" y="29021"/>
                        <a:pt x="29021" y="25511"/>
                        <a:pt x="29021" y="21181"/>
                      </a:cubicBezTo>
                      <a:cubicBezTo>
                        <a:pt x="29021" y="16851"/>
                        <a:pt x="25511" y="13340"/>
                        <a:pt x="21181" y="1334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6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066" name="Полилиния: фигура 2065">
                  <a:extLst>
                    <a:ext uri="{FF2B5EF4-FFF2-40B4-BE49-F238E27FC236}">
                      <a16:creationId xmlns:a16="http://schemas.microsoft.com/office/drawing/2014/main" id="{47E30FFF-D3AC-641C-9DA9-7C943AD12401}"/>
                    </a:ext>
                  </a:extLst>
                </p:cNvPr>
                <p:cNvSpPr/>
                <p:nvPr/>
              </p:nvSpPr>
              <p:spPr>
                <a:xfrm>
                  <a:off x="4881408" y="6965958"/>
                  <a:ext cx="51022" cy="51021"/>
                </a:xfrm>
                <a:custGeom>
                  <a:avLst/>
                  <a:gdLst>
                    <a:gd name="connsiteX0" fmla="*/ 25511 w 51022"/>
                    <a:gd name="connsiteY0" fmla="*/ 51021 h 51021"/>
                    <a:gd name="connsiteX1" fmla="*/ 0 w 51022"/>
                    <a:gd name="connsiteY1" fmla="*/ 25511 h 51021"/>
                    <a:gd name="connsiteX2" fmla="*/ 25511 w 51022"/>
                    <a:gd name="connsiteY2" fmla="*/ 0 h 51021"/>
                    <a:gd name="connsiteX3" fmla="*/ 51021 w 51022"/>
                    <a:gd name="connsiteY3" fmla="*/ 25511 h 51021"/>
                    <a:gd name="connsiteX4" fmla="*/ 25511 w 51022"/>
                    <a:gd name="connsiteY4" fmla="*/ 51021 h 51021"/>
                    <a:gd name="connsiteX5" fmla="*/ 25511 w 51022"/>
                    <a:gd name="connsiteY5" fmla="*/ 13106 h 51021"/>
                    <a:gd name="connsiteX6" fmla="*/ 13223 w 51022"/>
                    <a:gd name="connsiteY6" fmla="*/ 25394 h 51021"/>
                    <a:gd name="connsiteX7" fmla="*/ 25511 w 51022"/>
                    <a:gd name="connsiteY7" fmla="*/ 37681 h 51021"/>
                    <a:gd name="connsiteX8" fmla="*/ 37798 w 51022"/>
                    <a:gd name="connsiteY8" fmla="*/ 25394 h 51021"/>
                    <a:gd name="connsiteX9" fmla="*/ 25511 w 51022"/>
                    <a:gd name="connsiteY9" fmla="*/ 13106 h 51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51022" h="51021">
                      <a:moveTo>
                        <a:pt x="25511" y="51021"/>
                      </a:moveTo>
                      <a:cubicBezTo>
                        <a:pt x="11468" y="51021"/>
                        <a:pt x="0" y="39553"/>
                        <a:pt x="0" y="25511"/>
                      </a:cubicBezTo>
                      <a:cubicBezTo>
                        <a:pt x="0" y="11468"/>
                        <a:pt x="11468" y="0"/>
                        <a:pt x="25511" y="0"/>
                      </a:cubicBezTo>
                      <a:cubicBezTo>
                        <a:pt x="39553" y="0"/>
                        <a:pt x="51021" y="11468"/>
                        <a:pt x="51021" y="25511"/>
                      </a:cubicBezTo>
                      <a:cubicBezTo>
                        <a:pt x="51138" y="39553"/>
                        <a:pt x="39670" y="51021"/>
                        <a:pt x="25511" y="51021"/>
                      </a:cubicBezTo>
                      <a:close/>
                      <a:moveTo>
                        <a:pt x="25511" y="13106"/>
                      </a:moveTo>
                      <a:cubicBezTo>
                        <a:pt x="18723" y="13106"/>
                        <a:pt x="13223" y="18606"/>
                        <a:pt x="13223" y="25394"/>
                      </a:cubicBezTo>
                      <a:cubicBezTo>
                        <a:pt x="13223" y="32181"/>
                        <a:pt x="18723" y="37681"/>
                        <a:pt x="25511" y="37681"/>
                      </a:cubicBezTo>
                      <a:cubicBezTo>
                        <a:pt x="32298" y="37681"/>
                        <a:pt x="37798" y="32181"/>
                        <a:pt x="37798" y="25394"/>
                      </a:cubicBezTo>
                      <a:cubicBezTo>
                        <a:pt x="37798" y="18606"/>
                        <a:pt x="32298" y="13106"/>
                        <a:pt x="25511" y="1310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6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2067" name="Рисунок 34">
                  <a:extLst>
                    <a:ext uri="{FF2B5EF4-FFF2-40B4-BE49-F238E27FC236}">
                      <a16:creationId xmlns:a16="http://schemas.microsoft.com/office/drawing/2014/main" id="{321C2D90-AAFC-FBC6-A3C3-7C1BE72DE6CA}"/>
                    </a:ext>
                  </a:extLst>
                </p:cNvPr>
                <p:cNvGrpSpPr/>
                <p:nvPr/>
              </p:nvGrpSpPr>
              <p:grpSpPr>
                <a:xfrm>
                  <a:off x="4343345" y="6972511"/>
                  <a:ext cx="726349" cy="156222"/>
                  <a:chOff x="4343345" y="6972511"/>
                  <a:chExt cx="726349" cy="156222"/>
                </a:xfrm>
                <a:solidFill>
                  <a:srgbClr val="000000"/>
                </a:solidFill>
              </p:grpSpPr>
              <p:sp>
                <p:nvSpPr>
                  <p:cNvPr id="2068" name="Полилиния: фигура 2067">
                    <a:extLst>
                      <a:ext uri="{FF2B5EF4-FFF2-40B4-BE49-F238E27FC236}">
                        <a16:creationId xmlns:a16="http://schemas.microsoft.com/office/drawing/2014/main" id="{2C9C9C21-EF5A-45AF-5D9A-109B1B98103F}"/>
                      </a:ext>
                    </a:extLst>
                  </p:cNvPr>
                  <p:cNvSpPr/>
                  <p:nvPr/>
                </p:nvSpPr>
                <p:spPr>
                  <a:xfrm>
                    <a:off x="4513556" y="7100680"/>
                    <a:ext cx="417437" cy="28054"/>
                  </a:xfrm>
                  <a:custGeom>
                    <a:avLst/>
                    <a:gdLst>
                      <a:gd name="connsiteX0" fmla="*/ 192906 w 417437"/>
                      <a:gd name="connsiteY0" fmla="*/ 28054 h 28054"/>
                      <a:gd name="connsiteX1" fmla="*/ 5789 w 417437"/>
                      <a:gd name="connsiteY1" fmla="*/ 17522 h 28054"/>
                      <a:gd name="connsiteX2" fmla="*/ 55 w 417437"/>
                      <a:gd name="connsiteY2" fmla="*/ 10150 h 28054"/>
                      <a:gd name="connsiteX3" fmla="*/ 7427 w 417437"/>
                      <a:gd name="connsiteY3" fmla="*/ 4416 h 28054"/>
                      <a:gd name="connsiteX4" fmla="*/ 192906 w 417437"/>
                      <a:gd name="connsiteY4" fmla="*/ 14948 h 28054"/>
                      <a:gd name="connsiteX5" fmla="*/ 409745 w 417437"/>
                      <a:gd name="connsiteY5" fmla="*/ 86 h 28054"/>
                      <a:gd name="connsiteX6" fmla="*/ 417352 w 417437"/>
                      <a:gd name="connsiteY6" fmla="*/ 5586 h 28054"/>
                      <a:gd name="connsiteX7" fmla="*/ 411852 w 417437"/>
                      <a:gd name="connsiteY7" fmla="*/ 13192 h 28054"/>
                      <a:gd name="connsiteX8" fmla="*/ 192906 w 417437"/>
                      <a:gd name="connsiteY8" fmla="*/ 28054 h 280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417437" h="28054">
                        <a:moveTo>
                          <a:pt x="192906" y="28054"/>
                        </a:moveTo>
                        <a:cubicBezTo>
                          <a:pt x="126672" y="28054"/>
                          <a:pt x="61959" y="24426"/>
                          <a:pt x="5789" y="17522"/>
                        </a:cubicBezTo>
                        <a:cubicBezTo>
                          <a:pt x="2161" y="17054"/>
                          <a:pt x="-413" y="13778"/>
                          <a:pt x="55" y="10150"/>
                        </a:cubicBezTo>
                        <a:cubicBezTo>
                          <a:pt x="523" y="6522"/>
                          <a:pt x="3800" y="3948"/>
                          <a:pt x="7427" y="4416"/>
                        </a:cubicBezTo>
                        <a:cubicBezTo>
                          <a:pt x="63129" y="11320"/>
                          <a:pt x="127257" y="14948"/>
                          <a:pt x="192906" y="14948"/>
                        </a:cubicBezTo>
                        <a:cubicBezTo>
                          <a:pt x="272246" y="14948"/>
                          <a:pt x="347256" y="9799"/>
                          <a:pt x="409745" y="86"/>
                        </a:cubicBezTo>
                        <a:cubicBezTo>
                          <a:pt x="413373" y="-499"/>
                          <a:pt x="416767" y="1959"/>
                          <a:pt x="417352" y="5586"/>
                        </a:cubicBezTo>
                        <a:cubicBezTo>
                          <a:pt x="417937" y="9214"/>
                          <a:pt x="415479" y="12607"/>
                          <a:pt x="411852" y="13192"/>
                        </a:cubicBezTo>
                        <a:cubicBezTo>
                          <a:pt x="348660" y="22905"/>
                          <a:pt x="272948" y="28054"/>
                          <a:pt x="192906" y="28054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69" name="Полилиния: фигура 2068">
                    <a:extLst>
                      <a:ext uri="{FF2B5EF4-FFF2-40B4-BE49-F238E27FC236}">
                        <a16:creationId xmlns:a16="http://schemas.microsoft.com/office/drawing/2014/main" id="{B7E6218F-EE1D-8989-A04B-50DB6D293788}"/>
                      </a:ext>
                    </a:extLst>
                  </p:cNvPr>
                  <p:cNvSpPr/>
                  <p:nvPr/>
                </p:nvSpPr>
                <p:spPr>
                  <a:xfrm>
                    <a:off x="4921109" y="6987755"/>
                    <a:ext cx="148585" cy="121202"/>
                  </a:xfrm>
                  <a:custGeom>
                    <a:avLst/>
                    <a:gdLst>
                      <a:gd name="connsiteX0" fmla="*/ 31448 w 148585"/>
                      <a:gd name="connsiteY0" fmla="*/ 121203 h 121202"/>
                      <a:gd name="connsiteX1" fmla="*/ 24895 w 148585"/>
                      <a:gd name="connsiteY1" fmla="*/ 115820 h 121202"/>
                      <a:gd name="connsiteX2" fmla="*/ 30161 w 148585"/>
                      <a:gd name="connsiteY2" fmla="*/ 108096 h 121202"/>
                      <a:gd name="connsiteX3" fmla="*/ 135245 w 148585"/>
                      <a:gd name="connsiteY3" fmla="*/ 62809 h 121202"/>
                      <a:gd name="connsiteX4" fmla="*/ 5586 w 148585"/>
                      <a:gd name="connsiteY4" fmla="*/ 13192 h 121202"/>
                      <a:gd name="connsiteX5" fmla="*/ 86 w 148585"/>
                      <a:gd name="connsiteY5" fmla="*/ 5586 h 121202"/>
                      <a:gd name="connsiteX6" fmla="*/ 7692 w 148585"/>
                      <a:gd name="connsiteY6" fmla="*/ 86 h 121202"/>
                      <a:gd name="connsiteX7" fmla="*/ 148586 w 148585"/>
                      <a:gd name="connsiteY7" fmla="*/ 62692 h 121202"/>
                      <a:gd name="connsiteX8" fmla="*/ 32735 w 148585"/>
                      <a:gd name="connsiteY8" fmla="*/ 120969 h 121202"/>
                      <a:gd name="connsiteX9" fmla="*/ 31448 w 148585"/>
                      <a:gd name="connsiteY9" fmla="*/ 121203 h 121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48585" h="121202">
                        <a:moveTo>
                          <a:pt x="31448" y="121203"/>
                        </a:moveTo>
                        <a:cubicBezTo>
                          <a:pt x="28288" y="121203"/>
                          <a:pt x="25597" y="118979"/>
                          <a:pt x="24895" y="115820"/>
                        </a:cubicBezTo>
                        <a:cubicBezTo>
                          <a:pt x="24192" y="112192"/>
                          <a:pt x="26533" y="108799"/>
                          <a:pt x="30161" y="108096"/>
                        </a:cubicBezTo>
                        <a:cubicBezTo>
                          <a:pt x="107745" y="93235"/>
                          <a:pt x="135245" y="74394"/>
                          <a:pt x="135245" y="62809"/>
                        </a:cubicBezTo>
                        <a:cubicBezTo>
                          <a:pt x="135245" y="49469"/>
                          <a:pt x="101309" y="28522"/>
                          <a:pt x="5586" y="13192"/>
                        </a:cubicBezTo>
                        <a:cubicBezTo>
                          <a:pt x="1958" y="12607"/>
                          <a:pt x="-499" y="9214"/>
                          <a:pt x="86" y="5586"/>
                        </a:cubicBezTo>
                        <a:cubicBezTo>
                          <a:pt x="671" y="1959"/>
                          <a:pt x="4065" y="-499"/>
                          <a:pt x="7692" y="86"/>
                        </a:cubicBezTo>
                        <a:cubicBezTo>
                          <a:pt x="71937" y="10267"/>
                          <a:pt x="148586" y="29458"/>
                          <a:pt x="148586" y="62692"/>
                        </a:cubicBezTo>
                        <a:cubicBezTo>
                          <a:pt x="148586" y="86682"/>
                          <a:pt x="109618" y="106224"/>
                          <a:pt x="32735" y="120969"/>
                        </a:cubicBezTo>
                        <a:cubicBezTo>
                          <a:pt x="32267" y="121203"/>
                          <a:pt x="31799" y="121203"/>
                          <a:pt x="31448" y="121203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70" name="Полилиния: фигура 2069">
                    <a:extLst>
                      <a:ext uri="{FF2B5EF4-FFF2-40B4-BE49-F238E27FC236}">
                        <a16:creationId xmlns:a16="http://schemas.microsoft.com/office/drawing/2014/main" id="{D479D8DD-936E-F327-E629-77884A2995D2}"/>
                      </a:ext>
                    </a:extLst>
                  </p:cNvPr>
                  <p:cNvSpPr/>
                  <p:nvPr/>
                </p:nvSpPr>
                <p:spPr>
                  <a:xfrm>
                    <a:off x="4343345" y="6972511"/>
                    <a:ext cx="517731" cy="114329"/>
                  </a:xfrm>
                  <a:custGeom>
                    <a:avLst/>
                    <a:gdLst>
                      <a:gd name="connsiteX0" fmla="*/ 38383 w 517731"/>
                      <a:gd name="connsiteY0" fmla="*/ 114329 h 114329"/>
                      <a:gd name="connsiteX1" fmla="*/ 35691 w 517731"/>
                      <a:gd name="connsiteY1" fmla="*/ 113744 h 114329"/>
                      <a:gd name="connsiteX2" fmla="*/ 0 w 517731"/>
                      <a:gd name="connsiteY2" fmla="*/ 78170 h 114329"/>
                      <a:gd name="connsiteX3" fmla="*/ 109766 w 517731"/>
                      <a:gd name="connsiteY3" fmla="*/ 21064 h 114329"/>
                      <a:gd name="connsiteX4" fmla="*/ 363116 w 517731"/>
                      <a:gd name="connsiteY4" fmla="*/ 0 h 114329"/>
                      <a:gd name="connsiteX5" fmla="*/ 511733 w 517731"/>
                      <a:gd name="connsiteY5" fmla="*/ 6436 h 114329"/>
                      <a:gd name="connsiteX6" fmla="*/ 517701 w 517731"/>
                      <a:gd name="connsiteY6" fmla="*/ 13691 h 114329"/>
                      <a:gd name="connsiteX7" fmla="*/ 510445 w 517731"/>
                      <a:gd name="connsiteY7" fmla="*/ 19660 h 114329"/>
                      <a:gd name="connsiteX8" fmla="*/ 362999 w 517731"/>
                      <a:gd name="connsiteY8" fmla="*/ 13223 h 114329"/>
                      <a:gd name="connsiteX9" fmla="*/ 112223 w 517731"/>
                      <a:gd name="connsiteY9" fmla="*/ 34053 h 114329"/>
                      <a:gd name="connsiteX10" fmla="*/ 13106 w 517731"/>
                      <a:gd name="connsiteY10" fmla="*/ 78170 h 114329"/>
                      <a:gd name="connsiteX11" fmla="*/ 40957 w 517731"/>
                      <a:gd name="connsiteY11" fmla="*/ 101691 h 114329"/>
                      <a:gd name="connsiteX12" fmla="*/ 44351 w 517731"/>
                      <a:gd name="connsiteY12" fmla="*/ 110468 h 114329"/>
                      <a:gd name="connsiteX13" fmla="*/ 38383 w 517731"/>
                      <a:gd name="connsiteY13" fmla="*/ 114329 h 114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517731" h="114329">
                        <a:moveTo>
                          <a:pt x="38383" y="114329"/>
                        </a:moveTo>
                        <a:cubicBezTo>
                          <a:pt x="37447" y="114329"/>
                          <a:pt x="36628" y="114095"/>
                          <a:pt x="35691" y="113744"/>
                        </a:cubicBezTo>
                        <a:cubicBezTo>
                          <a:pt x="11936" y="103329"/>
                          <a:pt x="0" y="91276"/>
                          <a:pt x="0" y="78170"/>
                        </a:cubicBezTo>
                        <a:cubicBezTo>
                          <a:pt x="0" y="54883"/>
                          <a:pt x="36979" y="35691"/>
                          <a:pt x="109766" y="21064"/>
                        </a:cubicBezTo>
                        <a:cubicBezTo>
                          <a:pt x="177521" y="7489"/>
                          <a:pt x="267510" y="0"/>
                          <a:pt x="363116" y="0"/>
                        </a:cubicBezTo>
                        <a:cubicBezTo>
                          <a:pt x="414956" y="0"/>
                          <a:pt x="464924" y="2223"/>
                          <a:pt x="511733" y="6436"/>
                        </a:cubicBezTo>
                        <a:cubicBezTo>
                          <a:pt x="515360" y="6787"/>
                          <a:pt x="518052" y="9947"/>
                          <a:pt x="517701" y="13691"/>
                        </a:cubicBezTo>
                        <a:cubicBezTo>
                          <a:pt x="517350" y="17319"/>
                          <a:pt x="514190" y="20011"/>
                          <a:pt x="510445" y="19660"/>
                        </a:cubicBezTo>
                        <a:cubicBezTo>
                          <a:pt x="464105" y="15447"/>
                          <a:pt x="414488" y="13223"/>
                          <a:pt x="362999" y="13223"/>
                        </a:cubicBezTo>
                        <a:cubicBezTo>
                          <a:pt x="268212" y="13223"/>
                          <a:pt x="179159" y="20596"/>
                          <a:pt x="112223" y="34053"/>
                        </a:cubicBezTo>
                        <a:cubicBezTo>
                          <a:pt x="39202" y="48681"/>
                          <a:pt x="13106" y="66468"/>
                          <a:pt x="13106" y="78170"/>
                        </a:cubicBezTo>
                        <a:cubicBezTo>
                          <a:pt x="13106" y="85308"/>
                          <a:pt x="23287" y="93851"/>
                          <a:pt x="40957" y="101691"/>
                        </a:cubicBezTo>
                        <a:cubicBezTo>
                          <a:pt x="44351" y="103212"/>
                          <a:pt x="45872" y="107074"/>
                          <a:pt x="44351" y="110468"/>
                        </a:cubicBezTo>
                        <a:cubicBezTo>
                          <a:pt x="43415" y="112808"/>
                          <a:pt x="40957" y="114329"/>
                          <a:pt x="38383" y="114329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71" name="Полилиния: фигура 2070">
                    <a:extLst>
                      <a:ext uri="{FF2B5EF4-FFF2-40B4-BE49-F238E27FC236}">
                        <a16:creationId xmlns:a16="http://schemas.microsoft.com/office/drawing/2014/main" id="{3EF1A955-5FCB-2784-BD2B-355965333A61}"/>
                      </a:ext>
                    </a:extLst>
                  </p:cNvPr>
                  <p:cNvSpPr/>
                  <p:nvPr/>
                </p:nvSpPr>
                <p:spPr>
                  <a:xfrm>
                    <a:off x="4407944" y="7085089"/>
                    <a:ext cx="47987" cy="21645"/>
                  </a:xfrm>
                  <a:custGeom>
                    <a:avLst/>
                    <a:gdLst>
                      <a:gd name="connsiteX0" fmla="*/ 41422 w 47987"/>
                      <a:gd name="connsiteY0" fmla="*/ 21646 h 21645"/>
                      <a:gd name="connsiteX1" fmla="*/ 40018 w 47987"/>
                      <a:gd name="connsiteY1" fmla="*/ 21529 h 21645"/>
                      <a:gd name="connsiteX2" fmla="*/ 4795 w 47987"/>
                      <a:gd name="connsiteY2" fmla="*/ 12986 h 21645"/>
                      <a:gd name="connsiteX3" fmla="*/ 231 w 47987"/>
                      <a:gd name="connsiteY3" fmla="*/ 4795 h 21645"/>
                      <a:gd name="connsiteX4" fmla="*/ 8422 w 47987"/>
                      <a:gd name="connsiteY4" fmla="*/ 231 h 21645"/>
                      <a:gd name="connsiteX5" fmla="*/ 42709 w 47987"/>
                      <a:gd name="connsiteY5" fmla="*/ 8539 h 21645"/>
                      <a:gd name="connsiteX6" fmla="*/ 47858 w 47987"/>
                      <a:gd name="connsiteY6" fmla="*/ 16380 h 21645"/>
                      <a:gd name="connsiteX7" fmla="*/ 41422 w 47987"/>
                      <a:gd name="connsiteY7" fmla="*/ 21646 h 21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7987" h="21645">
                        <a:moveTo>
                          <a:pt x="41422" y="21646"/>
                        </a:moveTo>
                        <a:cubicBezTo>
                          <a:pt x="40954" y="21646"/>
                          <a:pt x="40486" y="21646"/>
                          <a:pt x="40018" y="21529"/>
                        </a:cubicBezTo>
                        <a:cubicBezTo>
                          <a:pt x="27263" y="18837"/>
                          <a:pt x="15444" y="16029"/>
                          <a:pt x="4795" y="12986"/>
                        </a:cubicBezTo>
                        <a:cubicBezTo>
                          <a:pt x="1284" y="11933"/>
                          <a:pt x="-705" y="8305"/>
                          <a:pt x="231" y="4795"/>
                        </a:cubicBezTo>
                        <a:cubicBezTo>
                          <a:pt x="1284" y="1284"/>
                          <a:pt x="4912" y="-705"/>
                          <a:pt x="8422" y="231"/>
                        </a:cubicBezTo>
                        <a:cubicBezTo>
                          <a:pt x="18720" y="3156"/>
                          <a:pt x="30305" y="5965"/>
                          <a:pt x="42709" y="8539"/>
                        </a:cubicBezTo>
                        <a:cubicBezTo>
                          <a:pt x="46337" y="9241"/>
                          <a:pt x="48560" y="12752"/>
                          <a:pt x="47858" y="16380"/>
                        </a:cubicBezTo>
                        <a:cubicBezTo>
                          <a:pt x="47273" y="19539"/>
                          <a:pt x="44465" y="21646"/>
                          <a:pt x="41422" y="21646"/>
                        </a:cubicBezTo>
                        <a:close/>
                      </a:path>
                    </a:pathLst>
                  </a:custGeom>
                  <a:solidFill>
                    <a:srgbClr val="000000"/>
                  </a:solidFill>
                  <a:ln w="1169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sp>
          <p:nvSpPr>
            <p:cNvPr id="2072" name="Полилиния: фигура 2071">
              <a:extLst>
                <a:ext uri="{FF2B5EF4-FFF2-40B4-BE49-F238E27FC236}">
                  <a16:creationId xmlns:a16="http://schemas.microsoft.com/office/drawing/2014/main" id="{388D467F-6F53-7CED-2BB7-76771158102F}"/>
                </a:ext>
              </a:extLst>
            </p:cNvPr>
            <p:cNvSpPr/>
            <p:nvPr/>
          </p:nvSpPr>
          <p:spPr>
            <a:xfrm>
              <a:off x="4398228" y="6228375"/>
              <a:ext cx="616466" cy="616466"/>
            </a:xfrm>
            <a:custGeom>
              <a:avLst/>
              <a:gdLst>
                <a:gd name="connsiteX0" fmla="*/ 616467 w 616466"/>
                <a:gd name="connsiteY0" fmla="*/ 308233 h 616466"/>
                <a:gd name="connsiteX1" fmla="*/ 308233 w 616466"/>
                <a:gd name="connsiteY1" fmla="*/ 616466 h 616466"/>
                <a:gd name="connsiteX2" fmla="*/ 0 w 616466"/>
                <a:gd name="connsiteY2" fmla="*/ 308233 h 616466"/>
                <a:gd name="connsiteX3" fmla="*/ 308233 w 616466"/>
                <a:gd name="connsiteY3" fmla="*/ 0 h 616466"/>
                <a:gd name="connsiteX4" fmla="*/ 616467 w 616466"/>
                <a:gd name="connsiteY4" fmla="*/ 308233 h 616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6466" h="616466">
                  <a:moveTo>
                    <a:pt x="616467" y="308233"/>
                  </a:moveTo>
                  <a:cubicBezTo>
                    <a:pt x="616467" y="478466"/>
                    <a:pt x="478466" y="616466"/>
                    <a:pt x="308233" y="616466"/>
                  </a:cubicBezTo>
                  <a:cubicBezTo>
                    <a:pt x="138001" y="616466"/>
                    <a:pt x="0" y="478466"/>
                    <a:pt x="0" y="308233"/>
                  </a:cubicBezTo>
                  <a:cubicBezTo>
                    <a:pt x="0" y="138001"/>
                    <a:pt x="138001" y="0"/>
                    <a:pt x="308233" y="0"/>
                  </a:cubicBezTo>
                  <a:cubicBezTo>
                    <a:pt x="478466" y="0"/>
                    <a:pt x="616467" y="138001"/>
                    <a:pt x="616467" y="308233"/>
                  </a:cubicBezTo>
                  <a:close/>
                </a:path>
              </a:pathLst>
            </a:custGeom>
            <a:solidFill>
              <a:srgbClr val="FFFFFF"/>
            </a:solidFill>
            <a:ln w="1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73" name="Полилиния: фигура 2072">
              <a:extLst>
                <a:ext uri="{FF2B5EF4-FFF2-40B4-BE49-F238E27FC236}">
                  <a16:creationId xmlns:a16="http://schemas.microsoft.com/office/drawing/2014/main" id="{4E0C5C86-91DD-D570-6B7A-1646EF11A4C8}"/>
                </a:ext>
              </a:extLst>
            </p:cNvPr>
            <p:cNvSpPr/>
            <p:nvPr/>
          </p:nvSpPr>
          <p:spPr>
            <a:xfrm>
              <a:off x="4391675" y="6530055"/>
              <a:ext cx="629806" cy="321456"/>
            </a:xfrm>
            <a:custGeom>
              <a:avLst/>
              <a:gdLst>
                <a:gd name="connsiteX0" fmla="*/ 314786 w 629806"/>
                <a:gd name="connsiteY0" fmla="*/ 321457 h 321456"/>
                <a:gd name="connsiteX1" fmla="*/ 0 w 629806"/>
                <a:gd name="connsiteY1" fmla="*/ 6670 h 321456"/>
                <a:gd name="connsiteX2" fmla="*/ 6670 w 629806"/>
                <a:gd name="connsiteY2" fmla="*/ 0 h 321456"/>
                <a:gd name="connsiteX3" fmla="*/ 13340 w 629806"/>
                <a:gd name="connsiteY3" fmla="*/ 6670 h 321456"/>
                <a:gd name="connsiteX4" fmla="*/ 314903 w 629806"/>
                <a:gd name="connsiteY4" fmla="*/ 308233 h 321456"/>
                <a:gd name="connsiteX5" fmla="*/ 616466 w 629806"/>
                <a:gd name="connsiteY5" fmla="*/ 6670 h 321456"/>
                <a:gd name="connsiteX6" fmla="*/ 623137 w 629806"/>
                <a:gd name="connsiteY6" fmla="*/ 0 h 321456"/>
                <a:gd name="connsiteX7" fmla="*/ 629807 w 629806"/>
                <a:gd name="connsiteY7" fmla="*/ 6670 h 321456"/>
                <a:gd name="connsiteX8" fmla="*/ 314786 w 629806"/>
                <a:gd name="connsiteY8" fmla="*/ 321457 h 321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29806" h="321456">
                  <a:moveTo>
                    <a:pt x="314786" y="321457"/>
                  </a:moveTo>
                  <a:cubicBezTo>
                    <a:pt x="141244" y="321457"/>
                    <a:pt x="0" y="180212"/>
                    <a:pt x="0" y="6670"/>
                  </a:cubicBezTo>
                  <a:cubicBezTo>
                    <a:pt x="0" y="3043"/>
                    <a:pt x="2926" y="0"/>
                    <a:pt x="6670" y="0"/>
                  </a:cubicBezTo>
                  <a:cubicBezTo>
                    <a:pt x="10298" y="0"/>
                    <a:pt x="13340" y="2926"/>
                    <a:pt x="13340" y="6670"/>
                  </a:cubicBezTo>
                  <a:cubicBezTo>
                    <a:pt x="13340" y="172957"/>
                    <a:pt x="148617" y="308233"/>
                    <a:pt x="314903" y="308233"/>
                  </a:cubicBezTo>
                  <a:cubicBezTo>
                    <a:pt x="481190" y="308233"/>
                    <a:pt x="616466" y="172957"/>
                    <a:pt x="616466" y="6670"/>
                  </a:cubicBezTo>
                  <a:cubicBezTo>
                    <a:pt x="616466" y="3043"/>
                    <a:pt x="619392" y="0"/>
                    <a:pt x="623137" y="0"/>
                  </a:cubicBezTo>
                  <a:cubicBezTo>
                    <a:pt x="626764" y="0"/>
                    <a:pt x="629807" y="2926"/>
                    <a:pt x="629807" y="6670"/>
                  </a:cubicBezTo>
                  <a:cubicBezTo>
                    <a:pt x="629690" y="180212"/>
                    <a:pt x="488446" y="321457"/>
                    <a:pt x="314786" y="321457"/>
                  </a:cubicBezTo>
                  <a:close/>
                </a:path>
              </a:pathLst>
            </a:custGeom>
            <a:solidFill>
              <a:srgbClr val="000000"/>
            </a:solidFill>
            <a:ln w="116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2074" name="Рисунок 34">
              <a:extLst>
                <a:ext uri="{FF2B5EF4-FFF2-40B4-BE49-F238E27FC236}">
                  <a16:creationId xmlns:a16="http://schemas.microsoft.com/office/drawing/2014/main" id="{47DD965D-3537-49BF-200E-A5B7C000B618}"/>
                </a:ext>
              </a:extLst>
            </p:cNvPr>
            <p:cNvGrpSpPr/>
            <p:nvPr/>
          </p:nvGrpSpPr>
          <p:grpSpPr>
            <a:xfrm>
              <a:off x="4444954" y="6197608"/>
              <a:ext cx="520457" cy="579126"/>
              <a:chOff x="4444954" y="6197608"/>
              <a:chExt cx="520457" cy="579126"/>
            </a:xfrm>
          </p:grpSpPr>
          <p:sp>
            <p:nvSpPr>
              <p:cNvPr id="2075" name="Полилиния: фигура 2074">
                <a:extLst>
                  <a:ext uri="{FF2B5EF4-FFF2-40B4-BE49-F238E27FC236}">
                    <a16:creationId xmlns:a16="http://schemas.microsoft.com/office/drawing/2014/main" id="{DB14C887-7D82-12A5-A896-F1A6E8DD6F4F}"/>
                  </a:ext>
                </a:extLst>
              </p:cNvPr>
              <p:cNvSpPr/>
              <p:nvPr/>
            </p:nvSpPr>
            <p:spPr>
              <a:xfrm>
                <a:off x="4451586" y="6276287"/>
                <a:ext cx="509786" cy="493511"/>
              </a:xfrm>
              <a:custGeom>
                <a:avLst/>
                <a:gdLst>
                  <a:gd name="connsiteX0" fmla="*/ 117610 w 509786"/>
                  <a:gd name="connsiteY0" fmla="*/ 451651 h 493511"/>
                  <a:gd name="connsiteX1" fmla="*/ 4 w 509786"/>
                  <a:gd name="connsiteY1" fmla="*/ 196896 h 493511"/>
                  <a:gd name="connsiteX2" fmla="*/ 123227 w 509786"/>
                  <a:gd name="connsiteY2" fmla="*/ 6971 h 493511"/>
                  <a:gd name="connsiteX3" fmla="*/ 285418 w 509786"/>
                  <a:gd name="connsiteY3" fmla="*/ 2173 h 493511"/>
                  <a:gd name="connsiteX4" fmla="*/ 458843 w 509786"/>
                  <a:gd name="connsiteY4" fmla="*/ 52609 h 493511"/>
                  <a:gd name="connsiteX5" fmla="*/ 486226 w 509786"/>
                  <a:gd name="connsiteY5" fmla="*/ 298236 h 493511"/>
                  <a:gd name="connsiteX6" fmla="*/ 332110 w 509786"/>
                  <a:gd name="connsiteY6" fmla="*/ 484534 h 493511"/>
                  <a:gd name="connsiteX7" fmla="*/ 272312 w 509786"/>
                  <a:gd name="connsiteY7" fmla="*/ 488746 h 493511"/>
                  <a:gd name="connsiteX8" fmla="*/ 227961 w 509786"/>
                  <a:gd name="connsiteY8" fmla="*/ 490151 h 493511"/>
                  <a:gd name="connsiteX9" fmla="*/ 117610 w 509786"/>
                  <a:gd name="connsiteY9" fmla="*/ 451651 h 493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09786" h="493511">
                    <a:moveTo>
                      <a:pt x="117610" y="451651"/>
                    </a:moveTo>
                    <a:cubicBezTo>
                      <a:pt x="60972" y="399459"/>
                      <a:pt x="706" y="307715"/>
                      <a:pt x="4" y="196896"/>
                    </a:cubicBezTo>
                    <a:cubicBezTo>
                      <a:pt x="-581" y="86077"/>
                      <a:pt x="60972" y="19141"/>
                      <a:pt x="123227" y="6971"/>
                    </a:cubicBezTo>
                    <a:cubicBezTo>
                      <a:pt x="185482" y="-5199"/>
                      <a:pt x="216142" y="2290"/>
                      <a:pt x="285418" y="2173"/>
                    </a:cubicBezTo>
                    <a:cubicBezTo>
                      <a:pt x="354695" y="2056"/>
                      <a:pt x="410163" y="9546"/>
                      <a:pt x="458843" y="52609"/>
                    </a:cubicBezTo>
                    <a:cubicBezTo>
                      <a:pt x="507524" y="95673"/>
                      <a:pt x="530343" y="197130"/>
                      <a:pt x="486226" y="298236"/>
                    </a:cubicBezTo>
                    <a:cubicBezTo>
                      <a:pt x="442109" y="399342"/>
                      <a:pt x="375524" y="468151"/>
                      <a:pt x="332110" y="484534"/>
                    </a:cubicBezTo>
                    <a:cubicBezTo>
                      <a:pt x="288812" y="500917"/>
                      <a:pt x="272312" y="488746"/>
                      <a:pt x="272312" y="488746"/>
                    </a:cubicBezTo>
                    <a:cubicBezTo>
                      <a:pt x="272312" y="488746"/>
                      <a:pt x="247269" y="498459"/>
                      <a:pt x="227961" y="490151"/>
                    </a:cubicBezTo>
                    <a:cubicBezTo>
                      <a:pt x="228078" y="490268"/>
                      <a:pt x="175770" y="505246"/>
                      <a:pt x="117610" y="451651"/>
                    </a:cubicBezTo>
                    <a:close/>
                  </a:path>
                </a:pathLst>
              </a:custGeom>
              <a:solidFill>
                <a:srgbClr val="A6BF19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76" name="Полилиния: фигура 2075">
                <a:extLst>
                  <a:ext uri="{FF2B5EF4-FFF2-40B4-BE49-F238E27FC236}">
                    <a16:creationId xmlns:a16="http://schemas.microsoft.com/office/drawing/2014/main" id="{82A2DB68-A358-623E-9274-BB3E8EB8BE24}"/>
                  </a:ext>
                </a:extLst>
              </p:cNvPr>
              <p:cNvSpPr/>
              <p:nvPr/>
            </p:nvSpPr>
            <p:spPr>
              <a:xfrm>
                <a:off x="4451467" y="6276237"/>
                <a:ext cx="430526" cy="493678"/>
              </a:xfrm>
              <a:custGeom>
                <a:avLst/>
                <a:gdLst>
                  <a:gd name="connsiteX0" fmla="*/ 427250 w 430526"/>
                  <a:gd name="connsiteY0" fmla="*/ 398339 h 493678"/>
                  <a:gd name="connsiteX1" fmla="*/ 279452 w 430526"/>
                  <a:gd name="connsiteY1" fmla="*/ 430871 h 493678"/>
                  <a:gd name="connsiteX2" fmla="*/ 97835 w 430526"/>
                  <a:gd name="connsiteY2" fmla="*/ 212159 h 493678"/>
                  <a:gd name="connsiteX3" fmla="*/ 185952 w 430526"/>
                  <a:gd name="connsiteY3" fmla="*/ 38383 h 493678"/>
                  <a:gd name="connsiteX4" fmla="*/ 325558 w 430526"/>
                  <a:gd name="connsiteY4" fmla="*/ 27500 h 493678"/>
                  <a:gd name="connsiteX5" fmla="*/ 213569 w 430526"/>
                  <a:gd name="connsiteY5" fmla="*/ 19543 h 493678"/>
                  <a:gd name="connsiteX6" fmla="*/ 194027 w 430526"/>
                  <a:gd name="connsiteY6" fmla="*/ 0 h 493678"/>
                  <a:gd name="connsiteX7" fmla="*/ 123112 w 430526"/>
                  <a:gd name="connsiteY7" fmla="*/ 7021 h 493678"/>
                  <a:gd name="connsiteX8" fmla="*/ 6 w 430526"/>
                  <a:gd name="connsiteY8" fmla="*/ 196946 h 493678"/>
                  <a:gd name="connsiteX9" fmla="*/ 117612 w 430526"/>
                  <a:gd name="connsiteY9" fmla="*/ 451701 h 493678"/>
                  <a:gd name="connsiteX10" fmla="*/ 228080 w 430526"/>
                  <a:gd name="connsiteY10" fmla="*/ 490318 h 493678"/>
                  <a:gd name="connsiteX11" fmla="*/ 272431 w 430526"/>
                  <a:gd name="connsiteY11" fmla="*/ 488914 h 493678"/>
                  <a:gd name="connsiteX12" fmla="*/ 332228 w 430526"/>
                  <a:gd name="connsiteY12" fmla="*/ 484701 h 493678"/>
                  <a:gd name="connsiteX13" fmla="*/ 430526 w 430526"/>
                  <a:gd name="connsiteY13" fmla="*/ 396233 h 493678"/>
                  <a:gd name="connsiteX14" fmla="*/ 427250 w 430526"/>
                  <a:gd name="connsiteY14" fmla="*/ 398339 h 4936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30526" h="493678">
                    <a:moveTo>
                      <a:pt x="427250" y="398339"/>
                    </a:moveTo>
                    <a:cubicBezTo>
                      <a:pt x="394016" y="425722"/>
                      <a:pt x="354345" y="428297"/>
                      <a:pt x="279452" y="430871"/>
                    </a:cubicBezTo>
                    <a:cubicBezTo>
                      <a:pt x="204559" y="433446"/>
                      <a:pt x="151899" y="365807"/>
                      <a:pt x="97835" y="212159"/>
                    </a:cubicBezTo>
                    <a:cubicBezTo>
                      <a:pt x="43772" y="58510"/>
                      <a:pt x="135282" y="7957"/>
                      <a:pt x="185952" y="38383"/>
                    </a:cubicBezTo>
                    <a:cubicBezTo>
                      <a:pt x="255229" y="80042"/>
                      <a:pt x="325558" y="27500"/>
                      <a:pt x="325558" y="27500"/>
                    </a:cubicBezTo>
                    <a:cubicBezTo>
                      <a:pt x="325558" y="27500"/>
                      <a:pt x="251367" y="44819"/>
                      <a:pt x="213569" y="19543"/>
                    </a:cubicBezTo>
                    <a:cubicBezTo>
                      <a:pt x="208186" y="15915"/>
                      <a:pt x="201516" y="9128"/>
                      <a:pt x="194027" y="0"/>
                    </a:cubicBezTo>
                    <a:cubicBezTo>
                      <a:pt x="172495" y="0"/>
                      <a:pt x="150963" y="1521"/>
                      <a:pt x="123112" y="7021"/>
                    </a:cubicBezTo>
                    <a:cubicBezTo>
                      <a:pt x="60974" y="19191"/>
                      <a:pt x="-696" y="86127"/>
                      <a:pt x="6" y="196946"/>
                    </a:cubicBezTo>
                    <a:cubicBezTo>
                      <a:pt x="708" y="307765"/>
                      <a:pt x="60974" y="399510"/>
                      <a:pt x="117612" y="451701"/>
                    </a:cubicBezTo>
                    <a:cubicBezTo>
                      <a:pt x="175771" y="505296"/>
                      <a:pt x="228080" y="490318"/>
                      <a:pt x="228080" y="490318"/>
                    </a:cubicBezTo>
                    <a:cubicBezTo>
                      <a:pt x="247388" y="498626"/>
                      <a:pt x="272431" y="488914"/>
                      <a:pt x="272431" y="488914"/>
                    </a:cubicBezTo>
                    <a:cubicBezTo>
                      <a:pt x="272431" y="488914"/>
                      <a:pt x="288931" y="501084"/>
                      <a:pt x="332228" y="484701"/>
                    </a:cubicBezTo>
                    <a:cubicBezTo>
                      <a:pt x="359494" y="474403"/>
                      <a:pt x="396122" y="443158"/>
                      <a:pt x="430526" y="396233"/>
                    </a:cubicBezTo>
                    <a:cubicBezTo>
                      <a:pt x="429590" y="396701"/>
                      <a:pt x="428420" y="397403"/>
                      <a:pt x="427250" y="398339"/>
                    </a:cubicBezTo>
                    <a:close/>
                  </a:path>
                </a:pathLst>
              </a:custGeom>
              <a:solidFill>
                <a:srgbClr val="6D872A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77" name="Полилиния: фигура 2076">
                <a:extLst>
                  <a:ext uri="{FF2B5EF4-FFF2-40B4-BE49-F238E27FC236}">
                    <a16:creationId xmlns:a16="http://schemas.microsoft.com/office/drawing/2014/main" id="{A802C223-BC4F-F12F-2406-8085A000554C}"/>
                  </a:ext>
                </a:extLst>
              </p:cNvPr>
              <p:cNvSpPr/>
              <p:nvPr/>
            </p:nvSpPr>
            <p:spPr>
              <a:xfrm>
                <a:off x="4616111" y="6301617"/>
                <a:ext cx="183615" cy="42375"/>
              </a:xfrm>
              <a:custGeom>
                <a:avLst/>
                <a:gdLst>
                  <a:gd name="connsiteX0" fmla="*/ 76191 w 183615"/>
                  <a:gd name="connsiteY0" fmla="*/ 42375 h 42375"/>
                  <a:gd name="connsiteX1" fmla="*/ 35701 w 183615"/>
                  <a:gd name="connsiteY1" fmla="*/ 28450 h 42375"/>
                  <a:gd name="connsiteX2" fmla="*/ 4457 w 183615"/>
                  <a:gd name="connsiteY2" fmla="*/ 13354 h 42375"/>
                  <a:gd name="connsiteX3" fmla="*/ 361 w 183615"/>
                  <a:gd name="connsiteY3" fmla="*/ 4928 h 42375"/>
                  <a:gd name="connsiteX4" fmla="*/ 8787 w 183615"/>
                  <a:gd name="connsiteY4" fmla="*/ 833 h 42375"/>
                  <a:gd name="connsiteX5" fmla="*/ 42372 w 183615"/>
                  <a:gd name="connsiteY5" fmla="*/ 16982 h 42375"/>
                  <a:gd name="connsiteX6" fmla="*/ 92340 w 183615"/>
                  <a:gd name="connsiteY6" fmla="*/ 26928 h 42375"/>
                  <a:gd name="connsiteX7" fmla="*/ 127446 w 183615"/>
                  <a:gd name="connsiteY7" fmla="*/ 13003 h 42375"/>
                  <a:gd name="connsiteX8" fmla="*/ 177063 w 183615"/>
                  <a:gd name="connsiteY8" fmla="*/ 13 h 42375"/>
                  <a:gd name="connsiteX9" fmla="*/ 183616 w 183615"/>
                  <a:gd name="connsiteY9" fmla="*/ 6684 h 42375"/>
                  <a:gd name="connsiteX10" fmla="*/ 176946 w 183615"/>
                  <a:gd name="connsiteY10" fmla="*/ 13237 h 42375"/>
                  <a:gd name="connsiteX11" fmla="*/ 133531 w 183615"/>
                  <a:gd name="connsiteY11" fmla="*/ 24822 h 42375"/>
                  <a:gd name="connsiteX12" fmla="*/ 95733 w 183615"/>
                  <a:gd name="connsiteY12" fmla="*/ 39684 h 42375"/>
                  <a:gd name="connsiteX13" fmla="*/ 76191 w 183615"/>
                  <a:gd name="connsiteY13" fmla="*/ 42375 h 42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83615" h="42375">
                    <a:moveTo>
                      <a:pt x="76191" y="42375"/>
                    </a:moveTo>
                    <a:cubicBezTo>
                      <a:pt x="59691" y="42375"/>
                      <a:pt x="48340" y="35822"/>
                      <a:pt x="35701" y="28450"/>
                    </a:cubicBezTo>
                    <a:cubicBezTo>
                      <a:pt x="27159" y="23418"/>
                      <a:pt x="17446" y="17801"/>
                      <a:pt x="4457" y="13354"/>
                    </a:cubicBezTo>
                    <a:cubicBezTo>
                      <a:pt x="946" y="12184"/>
                      <a:pt x="-809" y="8439"/>
                      <a:pt x="361" y="4928"/>
                    </a:cubicBezTo>
                    <a:cubicBezTo>
                      <a:pt x="1531" y="1418"/>
                      <a:pt x="5276" y="-338"/>
                      <a:pt x="8787" y="833"/>
                    </a:cubicBezTo>
                    <a:cubicBezTo>
                      <a:pt x="22946" y="5748"/>
                      <a:pt x="33361" y="11716"/>
                      <a:pt x="42372" y="16982"/>
                    </a:cubicBezTo>
                    <a:cubicBezTo>
                      <a:pt x="58637" y="26460"/>
                      <a:pt x="69520" y="32662"/>
                      <a:pt x="92340" y="26928"/>
                    </a:cubicBezTo>
                    <a:cubicBezTo>
                      <a:pt x="107903" y="22950"/>
                      <a:pt x="117850" y="17918"/>
                      <a:pt x="127446" y="13003"/>
                    </a:cubicBezTo>
                    <a:cubicBezTo>
                      <a:pt x="141020" y="6216"/>
                      <a:pt x="153776" y="-338"/>
                      <a:pt x="177063" y="13"/>
                    </a:cubicBezTo>
                    <a:cubicBezTo>
                      <a:pt x="180690" y="13"/>
                      <a:pt x="183616" y="3056"/>
                      <a:pt x="183616" y="6684"/>
                    </a:cubicBezTo>
                    <a:cubicBezTo>
                      <a:pt x="183616" y="10311"/>
                      <a:pt x="180573" y="13237"/>
                      <a:pt x="176946" y="13237"/>
                    </a:cubicBezTo>
                    <a:cubicBezTo>
                      <a:pt x="156935" y="13003"/>
                      <a:pt x="146520" y="18152"/>
                      <a:pt x="133531" y="24822"/>
                    </a:cubicBezTo>
                    <a:cubicBezTo>
                      <a:pt x="123701" y="29737"/>
                      <a:pt x="112584" y="35354"/>
                      <a:pt x="95733" y="39684"/>
                    </a:cubicBezTo>
                    <a:cubicBezTo>
                      <a:pt x="88244" y="41556"/>
                      <a:pt x="81925" y="42375"/>
                      <a:pt x="76191" y="42375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78" name="Полилиния: фигура 2077">
                <a:extLst>
                  <a:ext uri="{FF2B5EF4-FFF2-40B4-BE49-F238E27FC236}">
                    <a16:creationId xmlns:a16="http://schemas.microsoft.com/office/drawing/2014/main" id="{EE2A56ED-96D4-CD3B-F994-DAE635E839AC}"/>
                  </a:ext>
                </a:extLst>
              </p:cNvPr>
              <p:cNvSpPr/>
              <p:nvPr/>
            </p:nvSpPr>
            <p:spPr>
              <a:xfrm>
                <a:off x="4444954" y="6271922"/>
                <a:ext cx="520457" cy="504813"/>
              </a:xfrm>
              <a:custGeom>
                <a:avLst/>
                <a:gdLst>
                  <a:gd name="connsiteX0" fmla="*/ 212827 w 520457"/>
                  <a:gd name="connsiteY0" fmla="*/ 504813 h 504813"/>
                  <a:gd name="connsiteX1" fmla="*/ 97210 w 520457"/>
                  <a:gd name="connsiteY1" fmla="*/ 437058 h 504813"/>
                  <a:gd name="connsiteX2" fmla="*/ 6870 w 520457"/>
                  <a:gd name="connsiteY2" fmla="*/ 260825 h 504813"/>
                  <a:gd name="connsiteX3" fmla="*/ 30157 w 520457"/>
                  <a:gd name="connsiteY3" fmla="*/ 78506 h 504813"/>
                  <a:gd name="connsiteX4" fmla="*/ 219731 w 520457"/>
                  <a:gd name="connsiteY4" fmla="*/ 921 h 504813"/>
                  <a:gd name="connsiteX5" fmla="*/ 257412 w 520457"/>
                  <a:gd name="connsiteY5" fmla="*/ 1740 h 504813"/>
                  <a:gd name="connsiteX6" fmla="*/ 260572 w 520457"/>
                  <a:gd name="connsiteY6" fmla="*/ 1740 h 504813"/>
                  <a:gd name="connsiteX7" fmla="*/ 492624 w 520457"/>
                  <a:gd name="connsiteY7" fmla="*/ 78974 h 504813"/>
                  <a:gd name="connsiteX8" fmla="*/ 515092 w 520457"/>
                  <a:gd name="connsiteY8" fmla="*/ 245027 h 504813"/>
                  <a:gd name="connsiteX9" fmla="*/ 430486 w 520457"/>
                  <a:gd name="connsiteY9" fmla="*/ 419505 h 504813"/>
                  <a:gd name="connsiteX10" fmla="*/ 276135 w 520457"/>
                  <a:gd name="connsiteY10" fmla="*/ 499313 h 504813"/>
                  <a:gd name="connsiteX11" fmla="*/ 235412 w 520457"/>
                  <a:gd name="connsiteY11" fmla="*/ 501420 h 504813"/>
                  <a:gd name="connsiteX12" fmla="*/ 212827 w 520457"/>
                  <a:gd name="connsiteY12" fmla="*/ 504813 h 504813"/>
                  <a:gd name="connsiteX13" fmla="*/ 183221 w 520457"/>
                  <a:gd name="connsiteY13" fmla="*/ 13208 h 504813"/>
                  <a:gd name="connsiteX14" fmla="*/ 41859 w 520457"/>
                  <a:gd name="connsiteY14" fmla="*/ 84942 h 504813"/>
                  <a:gd name="connsiteX15" fmla="*/ 107274 w 520457"/>
                  <a:gd name="connsiteY15" fmla="*/ 428516 h 504813"/>
                  <a:gd name="connsiteX16" fmla="*/ 232018 w 520457"/>
                  <a:gd name="connsiteY16" fmla="*/ 488547 h 504813"/>
                  <a:gd name="connsiteX17" fmla="*/ 233774 w 520457"/>
                  <a:gd name="connsiteY17" fmla="*/ 487728 h 504813"/>
                  <a:gd name="connsiteX18" fmla="*/ 235763 w 520457"/>
                  <a:gd name="connsiteY18" fmla="*/ 488079 h 504813"/>
                  <a:gd name="connsiteX19" fmla="*/ 273093 w 520457"/>
                  <a:gd name="connsiteY19" fmla="*/ 486324 h 504813"/>
                  <a:gd name="connsiteX20" fmla="*/ 274965 w 520457"/>
                  <a:gd name="connsiteY20" fmla="*/ 485622 h 504813"/>
                  <a:gd name="connsiteX21" fmla="*/ 276955 w 520457"/>
                  <a:gd name="connsiteY21" fmla="*/ 486090 h 504813"/>
                  <a:gd name="connsiteX22" fmla="*/ 420656 w 520457"/>
                  <a:gd name="connsiteY22" fmla="*/ 410377 h 504813"/>
                  <a:gd name="connsiteX23" fmla="*/ 481390 w 520457"/>
                  <a:gd name="connsiteY23" fmla="*/ 86463 h 504813"/>
                  <a:gd name="connsiteX24" fmla="*/ 260572 w 520457"/>
                  <a:gd name="connsiteY24" fmla="*/ 14964 h 504813"/>
                  <a:gd name="connsiteX25" fmla="*/ 257412 w 520457"/>
                  <a:gd name="connsiteY25" fmla="*/ 14964 h 504813"/>
                  <a:gd name="connsiteX26" fmla="*/ 257412 w 520457"/>
                  <a:gd name="connsiteY26" fmla="*/ 14964 h 504813"/>
                  <a:gd name="connsiteX27" fmla="*/ 219029 w 520457"/>
                  <a:gd name="connsiteY27" fmla="*/ 14145 h 504813"/>
                  <a:gd name="connsiteX28" fmla="*/ 183221 w 520457"/>
                  <a:gd name="connsiteY28" fmla="*/ 13208 h 504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20457" h="504813">
                    <a:moveTo>
                      <a:pt x="212827" y="504813"/>
                    </a:moveTo>
                    <a:cubicBezTo>
                      <a:pt x="187667" y="504813"/>
                      <a:pt x="145540" y="493930"/>
                      <a:pt x="97210" y="437058"/>
                    </a:cubicBezTo>
                    <a:cubicBezTo>
                      <a:pt x="51338" y="382995"/>
                      <a:pt x="20093" y="322027"/>
                      <a:pt x="6870" y="260825"/>
                    </a:cubicBezTo>
                    <a:cubicBezTo>
                      <a:pt x="-7406" y="194708"/>
                      <a:pt x="668" y="131634"/>
                      <a:pt x="30157" y="78506"/>
                    </a:cubicBezTo>
                    <a:cubicBezTo>
                      <a:pt x="76264" y="-4579"/>
                      <a:pt x="152444" y="-1653"/>
                      <a:pt x="219731" y="921"/>
                    </a:cubicBezTo>
                    <a:cubicBezTo>
                      <a:pt x="232955" y="1389"/>
                      <a:pt x="245359" y="1857"/>
                      <a:pt x="257412" y="1740"/>
                    </a:cubicBezTo>
                    <a:lnTo>
                      <a:pt x="260572" y="1740"/>
                    </a:lnTo>
                    <a:cubicBezTo>
                      <a:pt x="340029" y="570"/>
                      <a:pt x="438795" y="-834"/>
                      <a:pt x="492624" y="78974"/>
                    </a:cubicBezTo>
                    <a:cubicBezTo>
                      <a:pt x="518837" y="117825"/>
                      <a:pt x="527028" y="178442"/>
                      <a:pt x="515092" y="245027"/>
                    </a:cubicBezTo>
                    <a:cubicBezTo>
                      <a:pt x="503156" y="312080"/>
                      <a:pt x="472262" y="375622"/>
                      <a:pt x="430486" y="419505"/>
                    </a:cubicBezTo>
                    <a:cubicBezTo>
                      <a:pt x="345061" y="509026"/>
                      <a:pt x="320720" y="509377"/>
                      <a:pt x="276135" y="499313"/>
                    </a:cubicBezTo>
                    <a:cubicBezTo>
                      <a:pt x="270869" y="500952"/>
                      <a:pt x="255891" y="504696"/>
                      <a:pt x="235412" y="501420"/>
                    </a:cubicBezTo>
                    <a:cubicBezTo>
                      <a:pt x="231784" y="502707"/>
                      <a:pt x="223944" y="504813"/>
                      <a:pt x="212827" y="504813"/>
                    </a:cubicBezTo>
                    <a:close/>
                    <a:moveTo>
                      <a:pt x="183221" y="13208"/>
                    </a:moveTo>
                    <a:cubicBezTo>
                      <a:pt x="128806" y="13208"/>
                      <a:pt x="76381" y="22687"/>
                      <a:pt x="41859" y="84942"/>
                    </a:cubicBezTo>
                    <a:cubicBezTo>
                      <a:pt x="-12438" y="182772"/>
                      <a:pt x="13189" y="317697"/>
                      <a:pt x="107274" y="428516"/>
                    </a:cubicBezTo>
                    <a:cubicBezTo>
                      <a:pt x="176902" y="510547"/>
                      <a:pt x="229795" y="489484"/>
                      <a:pt x="232018" y="488547"/>
                    </a:cubicBezTo>
                    <a:lnTo>
                      <a:pt x="233774" y="487728"/>
                    </a:lnTo>
                    <a:lnTo>
                      <a:pt x="235763" y="488079"/>
                    </a:lnTo>
                    <a:cubicBezTo>
                      <a:pt x="258114" y="492058"/>
                      <a:pt x="272976" y="486324"/>
                      <a:pt x="273093" y="486324"/>
                    </a:cubicBezTo>
                    <a:lnTo>
                      <a:pt x="274965" y="485622"/>
                    </a:lnTo>
                    <a:lnTo>
                      <a:pt x="276955" y="486090"/>
                    </a:lnTo>
                    <a:cubicBezTo>
                      <a:pt x="316040" y="494984"/>
                      <a:pt x="335582" y="499547"/>
                      <a:pt x="420656" y="410377"/>
                    </a:cubicBezTo>
                    <a:cubicBezTo>
                      <a:pt x="503156" y="323899"/>
                      <a:pt x="533347" y="163346"/>
                      <a:pt x="481390" y="86463"/>
                    </a:cubicBezTo>
                    <a:cubicBezTo>
                      <a:pt x="431656" y="12623"/>
                      <a:pt x="340731" y="13910"/>
                      <a:pt x="260572" y="14964"/>
                    </a:cubicBezTo>
                    <a:lnTo>
                      <a:pt x="257412" y="14964"/>
                    </a:lnTo>
                    <a:lnTo>
                      <a:pt x="257412" y="14964"/>
                    </a:lnTo>
                    <a:cubicBezTo>
                      <a:pt x="245008" y="15081"/>
                      <a:pt x="232370" y="14613"/>
                      <a:pt x="219029" y="14145"/>
                    </a:cubicBezTo>
                    <a:cubicBezTo>
                      <a:pt x="207327" y="13676"/>
                      <a:pt x="195157" y="13208"/>
                      <a:pt x="183221" y="1320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79" name="Полилиния: фигура 2078">
                <a:extLst>
                  <a:ext uri="{FF2B5EF4-FFF2-40B4-BE49-F238E27FC236}">
                    <a16:creationId xmlns:a16="http://schemas.microsoft.com/office/drawing/2014/main" id="{C3E086CF-C2F8-98FC-178A-08278DEF775A}"/>
                  </a:ext>
                </a:extLst>
              </p:cNvPr>
              <p:cNvSpPr/>
              <p:nvPr/>
            </p:nvSpPr>
            <p:spPr>
              <a:xfrm>
                <a:off x="4658142" y="6197608"/>
                <a:ext cx="51151" cy="145681"/>
              </a:xfrm>
              <a:custGeom>
                <a:avLst/>
                <a:gdLst>
                  <a:gd name="connsiteX0" fmla="*/ 42586 w 51151"/>
                  <a:gd name="connsiteY0" fmla="*/ 145681 h 145681"/>
                  <a:gd name="connsiteX1" fmla="*/ 41182 w 51151"/>
                  <a:gd name="connsiteY1" fmla="*/ 145564 h 145681"/>
                  <a:gd name="connsiteX2" fmla="*/ 36150 w 51151"/>
                  <a:gd name="connsiteY2" fmla="*/ 137724 h 145681"/>
                  <a:gd name="connsiteX3" fmla="*/ 1394 w 51151"/>
                  <a:gd name="connsiteY3" fmla="*/ 10639 h 145681"/>
                  <a:gd name="connsiteX4" fmla="*/ 2565 w 51151"/>
                  <a:gd name="connsiteY4" fmla="*/ 1394 h 145681"/>
                  <a:gd name="connsiteX5" fmla="*/ 11809 w 51151"/>
                  <a:gd name="connsiteY5" fmla="*/ 2565 h 145681"/>
                  <a:gd name="connsiteX6" fmla="*/ 49022 w 51151"/>
                  <a:gd name="connsiteY6" fmla="*/ 140532 h 145681"/>
                  <a:gd name="connsiteX7" fmla="*/ 42586 w 51151"/>
                  <a:gd name="connsiteY7" fmla="*/ 145681 h 145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151" h="145681">
                    <a:moveTo>
                      <a:pt x="42586" y="145681"/>
                    </a:moveTo>
                    <a:cubicBezTo>
                      <a:pt x="42118" y="145681"/>
                      <a:pt x="41650" y="145681"/>
                      <a:pt x="41182" y="145564"/>
                    </a:cubicBezTo>
                    <a:cubicBezTo>
                      <a:pt x="37554" y="144745"/>
                      <a:pt x="35331" y="141235"/>
                      <a:pt x="36150" y="137724"/>
                    </a:cubicBezTo>
                    <a:cubicBezTo>
                      <a:pt x="44224" y="99809"/>
                      <a:pt x="24331" y="40362"/>
                      <a:pt x="1394" y="10639"/>
                    </a:cubicBezTo>
                    <a:cubicBezTo>
                      <a:pt x="-829" y="7714"/>
                      <a:pt x="-361" y="3618"/>
                      <a:pt x="2565" y="1394"/>
                    </a:cubicBezTo>
                    <a:cubicBezTo>
                      <a:pt x="5490" y="-829"/>
                      <a:pt x="9586" y="-361"/>
                      <a:pt x="11809" y="2565"/>
                    </a:cubicBezTo>
                    <a:cubicBezTo>
                      <a:pt x="37086" y="35214"/>
                      <a:pt x="58033" y="98405"/>
                      <a:pt x="49022" y="140532"/>
                    </a:cubicBezTo>
                    <a:cubicBezTo>
                      <a:pt x="48437" y="143575"/>
                      <a:pt x="45628" y="145681"/>
                      <a:pt x="42586" y="145681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80" name="Полилиния: фигура 2079">
                <a:extLst>
                  <a:ext uri="{FF2B5EF4-FFF2-40B4-BE49-F238E27FC236}">
                    <a16:creationId xmlns:a16="http://schemas.microsoft.com/office/drawing/2014/main" id="{F77B3AD5-0758-1F2D-3012-25D355870A56}"/>
                  </a:ext>
                </a:extLst>
              </p:cNvPr>
              <p:cNvSpPr/>
              <p:nvPr/>
            </p:nvSpPr>
            <p:spPr>
              <a:xfrm>
                <a:off x="4587828" y="6362931"/>
                <a:ext cx="41916" cy="54975"/>
              </a:xfrm>
              <a:custGeom>
                <a:avLst/>
                <a:gdLst>
                  <a:gd name="connsiteX0" fmla="*/ 910 w 41916"/>
                  <a:gd name="connsiteY0" fmla="*/ 29859 h 54975"/>
                  <a:gd name="connsiteX1" fmla="*/ 35782 w 41916"/>
                  <a:gd name="connsiteY1" fmla="*/ 1774 h 54975"/>
                  <a:gd name="connsiteX2" fmla="*/ 35782 w 41916"/>
                  <a:gd name="connsiteY2" fmla="*/ 37114 h 54975"/>
                  <a:gd name="connsiteX3" fmla="*/ 910 w 41916"/>
                  <a:gd name="connsiteY3" fmla="*/ 29859 h 54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916" h="54975">
                    <a:moveTo>
                      <a:pt x="910" y="29859"/>
                    </a:moveTo>
                    <a:cubicBezTo>
                      <a:pt x="4889" y="6806"/>
                      <a:pt x="24548" y="-4662"/>
                      <a:pt x="35782" y="1774"/>
                    </a:cubicBezTo>
                    <a:cubicBezTo>
                      <a:pt x="47016" y="8210"/>
                      <a:pt x="40229" y="26465"/>
                      <a:pt x="35782" y="37114"/>
                    </a:cubicBezTo>
                    <a:cubicBezTo>
                      <a:pt x="28410" y="55018"/>
                      <a:pt x="-5994" y="69061"/>
                      <a:pt x="910" y="29859"/>
                    </a:cubicBezTo>
                    <a:close/>
                  </a:path>
                </a:pathLst>
              </a:custGeom>
              <a:solidFill>
                <a:srgbClr val="CDDF50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81" name="Полилиния: фигура 2080">
                <a:extLst>
                  <a:ext uri="{FF2B5EF4-FFF2-40B4-BE49-F238E27FC236}">
                    <a16:creationId xmlns:a16="http://schemas.microsoft.com/office/drawing/2014/main" id="{DB4E223F-3D49-8495-283E-3282DADC8892}"/>
                  </a:ext>
                </a:extLst>
              </p:cNvPr>
              <p:cNvSpPr/>
              <p:nvPr/>
            </p:nvSpPr>
            <p:spPr>
              <a:xfrm>
                <a:off x="4681404" y="6369515"/>
                <a:ext cx="93061" cy="62125"/>
              </a:xfrm>
              <a:custGeom>
                <a:avLst/>
                <a:gdLst>
                  <a:gd name="connsiteX0" fmla="*/ 15 w 93061"/>
                  <a:gd name="connsiteY0" fmla="*/ 34274 h 62125"/>
                  <a:gd name="connsiteX1" fmla="*/ 39920 w 93061"/>
                  <a:gd name="connsiteY1" fmla="*/ 4551 h 62125"/>
                  <a:gd name="connsiteX2" fmla="*/ 84622 w 93061"/>
                  <a:gd name="connsiteY2" fmla="*/ 8530 h 62125"/>
                  <a:gd name="connsiteX3" fmla="*/ 75494 w 93061"/>
                  <a:gd name="connsiteY3" fmla="*/ 55221 h 62125"/>
                  <a:gd name="connsiteX4" fmla="*/ 15 w 93061"/>
                  <a:gd name="connsiteY4" fmla="*/ 34274 h 62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061" h="62125">
                    <a:moveTo>
                      <a:pt x="15" y="34274"/>
                    </a:moveTo>
                    <a:cubicBezTo>
                      <a:pt x="600" y="10402"/>
                      <a:pt x="9260" y="1743"/>
                      <a:pt x="39920" y="4551"/>
                    </a:cubicBezTo>
                    <a:cubicBezTo>
                      <a:pt x="70579" y="7243"/>
                      <a:pt x="73505" y="-9609"/>
                      <a:pt x="84622" y="8530"/>
                    </a:cubicBezTo>
                    <a:cubicBezTo>
                      <a:pt x="95739" y="26668"/>
                      <a:pt x="98781" y="52881"/>
                      <a:pt x="75494" y="55221"/>
                    </a:cubicBezTo>
                    <a:cubicBezTo>
                      <a:pt x="52324" y="57562"/>
                      <a:pt x="-1038" y="78274"/>
                      <a:pt x="15" y="34274"/>
                    </a:cubicBezTo>
                    <a:close/>
                  </a:path>
                </a:pathLst>
              </a:custGeom>
              <a:solidFill>
                <a:srgbClr val="CDDF50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82" name="Полилиния: фигура 2081">
                <a:extLst>
                  <a:ext uri="{FF2B5EF4-FFF2-40B4-BE49-F238E27FC236}">
                    <a16:creationId xmlns:a16="http://schemas.microsoft.com/office/drawing/2014/main" id="{1D275984-8F50-1F0A-7B12-C63347EBD1A6}"/>
                  </a:ext>
                </a:extLst>
              </p:cNvPr>
              <p:cNvSpPr/>
              <p:nvPr/>
            </p:nvSpPr>
            <p:spPr>
              <a:xfrm>
                <a:off x="4788741" y="6329529"/>
                <a:ext cx="105430" cy="84850"/>
              </a:xfrm>
              <a:custGeom>
                <a:avLst/>
                <a:gdLst>
                  <a:gd name="connsiteX0" fmla="*/ 3731 w 105430"/>
                  <a:gd name="connsiteY0" fmla="*/ 62090 h 84850"/>
                  <a:gd name="connsiteX1" fmla="*/ 11454 w 105430"/>
                  <a:gd name="connsiteY1" fmla="*/ 30143 h 84850"/>
                  <a:gd name="connsiteX2" fmla="*/ 40709 w 105430"/>
                  <a:gd name="connsiteY2" fmla="*/ 15750 h 84850"/>
                  <a:gd name="connsiteX3" fmla="*/ 87284 w 105430"/>
                  <a:gd name="connsiteY3" fmla="*/ 9080 h 84850"/>
                  <a:gd name="connsiteX4" fmla="*/ 87752 w 105430"/>
                  <a:gd name="connsiteY4" fmla="*/ 55303 h 84850"/>
                  <a:gd name="connsiteX5" fmla="*/ 55571 w 105430"/>
                  <a:gd name="connsiteY5" fmla="*/ 77420 h 84850"/>
                  <a:gd name="connsiteX6" fmla="*/ 32869 w 105430"/>
                  <a:gd name="connsiteY6" fmla="*/ 83154 h 84850"/>
                  <a:gd name="connsiteX7" fmla="*/ 3731 w 105430"/>
                  <a:gd name="connsiteY7" fmla="*/ 62090 h 84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5430" h="84850">
                    <a:moveTo>
                      <a:pt x="3731" y="62090"/>
                    </a:moveTo>
                    <a:cubicBezTo>
                      <a:pt x="1156" y="51909"/>
                      <a:pt x="-6216" y="33069"/>
                      <a:pt x="11454" y="30143"/>
                    </a:cubicBezTo>
                    <a:cubicBezTo>
                      <a:pt x="29124" y="27218"/>
                      <a:pt x="19645" y="15516"/>
                      <a:pt x="40709" y="15750"/>
                    </a:cubicBezTo>
                    <a:cubicBezTo>
                      <a:pt x="61773" y="15984"/>
                      <a:pt x="61890" y="-14793"/>
                      <a:pt x="87284" y="9080"/>
                    </a:cubicBezTo>
                    <a:cubicBezTo>
                      <a:pt x="112677" y="33069"/>
                      <a:pt x="110103" y="48048"/>
                      <a:pt x="87752" y="55303"/>
                    </a:cubicBezTo>
                    <a:cubicBezTo>
                      <a:pt x="65401" y="62441"/>
                      <a:pt x="69028" y="74728"/>
                      <a:pt x="55571" y="77420"/>
                    </a:cubicBezTo>
                    <a:cubicBezTo>
                      <a:pt x="41996" y="80111"/>
                      <a:pt x="40358" y="77303"/>
                      <a:pt x="32869" y="83154"/>
                    </a:cubicBezTo>
                    <a:cubicBezTo>
                      <a:pt x="25380" y="88888"/>
                      <a:pt x="8177" y="79643"/>
                      <a:pt x="3731" y="62090"/>
                    </a:cubicBezTo>
                    <a:close/>
                  </a:path>
                </a:pathLst>
              </a:custGeom>
              <a:solidFill>
                <a:srgbClr val="CDDF50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83" name="Полилиния: фигура 2082">
                <a:extLst>
                  <a:ext uri="{FF2B5EF4-FFF2-40B4-BE49-F238E27FC236}">
                    <a16:creationId xmlns:a16="http://schemas.microsoft.com/office/drawing/2014/main" id="{7F0A496B-782F-241D-3F33-C36AE7FEE360}"/>
                  </a:ext>
                </a:extLst>
              </p:cNvPr>
              <p:cNvSpPr/>
              <p:nvPr/>
            </p:nvSpPr>
            <p:spPr>
              <a:xfrm>
                <a:off x="4736201" y="6379990"/>
                <a:ext cx="27658" cy="35349"/>
              </a:xfrm>
              <a:custGeom>
                <a:avLst/>
                <a:gdLst>
                  <a:gd name="connsiteX0" fmla="*/ 334 w 27658"/>
                  <a:gd name="connsiteY0" fmla="*/ 16544 h 35349"/>
                  <a:gd name="connsiteX1" fmla="*/ 26664 w 27658"/>
                  <a:gd name="connsiteY1" fmla="*/ 13852 h 35349"/>
                  <a:gd name="connsiteX2" fmla="*/ 334 w 27658"/>
                  <a:gd name="connsiteY2" fmla="*/ 16544 h 35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58" h="35349">
                    <a:moveTo>
                      <a:pt x="334" y="16544"/>
                    </a:moveTo>
                    <a:cubicBezTo>
                      <a:pt x="-3059" y="395"/>
                      <a:pt x="20345" y="-9552"/>
                      <a:pt x="26664" y="13852"/>
                    </a:cubicBezTo>
                    <a:cubicBezTo>
                      <a:pt x="33100" y="37374"/>
                      <a:pt x="6420" y="46150"/>
                      <a:pt x="334" y="165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84" name="Полилиния: фигура 2083">
                <a:extLst>
                  <a:ext uri="{FF2B5EF4-FFF2-40B4-BE49-F238E27FC236}">
                    <a16:creationId xmlns:a16="http://schemas.microsoft.com/office/drawing/2014/main" id="{2B00486E-B257-44A0-886C-53D88E1AFD76}"/>
                  </a:ext>
                </a:extLst>
              </p:cNvPr>
              <p:cNvSpPr/>
              <p:nvPr/>
            </p:nvSpPr>
            <p:spPr>
              <a:xfrm>
                <a:off x="4801210" y="6368015"/>
                <a:ext cx="17896" cy="28140"/>
              </a:xfrm>
              <a:custGeom>
                <a:avLst/>
                <a:gdLst>
                  <a:gd name="connsiteX0" fmla="*/ 2730 w 17896"/>
                  <a:gd name="connsiteY0" fmla="*/ 16115 h 28140"/>
                  <a:gd name="connsiteX1" fmla="*/ 15719 w 17896"/>
                  <a:gd name="connsiteY1" fmla="*/ 13658 h 28140"/>
                  <a:gd name="connsiteX2" fmla="*/ 2730 w 17896"/>
                  <a:gd name="connsiteY2" fmla="*/ 16115 h 28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896" h="28140">
                    <a:moveTo>
                      <a:pt x="2730" y="16115"/>
                    </a:moveTo>
                    <a:cubicBezTo>
                      <a:pt x="-5930" y="-2842"/>
                      <a:pt x="8112" y="-6821"/>
                      <a:pt x="15719" y="13658"/>
                    </a:cubicBezTo>
                    <a:cubicBezTo>
                      <a:pt x="23208" y="34136"/>
                      <a:pt x="9517" y="30977"/>
                      <a:pt x="2730" y="161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85" name="Полилиния: фигура 2084">
                <a:extLst>
                  <a:ext uri="{FF2B5EF4-FFF2-40B4-BE49-F238E27FC236}">
                    <a16:creationId xmlns:a16="http://schemas.microsoft.com/office/drawing/2014/main" id="{A56BF120-F92F-4E63-303A-0976A4A10ADF}"/>
                  </a:ext>
                </a:extLst>
              </p:cNvPr>
              <p:cNvSpPr/>
              <p:nvPr/>
            </p:nvSpPr>
            <p:spPr>
              <a:xfrm>
                <a:off x="4822692" y="6340252"/>
                <a:ext cx="57353" cy="51015"/>
              </a:xfrm>
              <a:custGeom>
                <a:avLst/>
                <a:gdLst>
                  <a:gd name="connsiteX0" fmla="*/ 2780 w 57353"/>
                  <a:gd name="connsiteY0" fmla="*/ 35686 h 51015"/>
                  <a:gd name="connsiteX1" fmla="*/ 16588 w 57353"/>
                  <a:gd name="connsiteY1" fmla="*/ 18601 h 51015"/>
                  <a:gd name="connsiteX2" fmla="*/ 28641 w 57353"/>
                  <a:gd name="connsiteY2" fmla="*/ 6665 h 51015"/>
                  <a:gd name="connsiteX3" fmla="*/ 49354 w 57353"/>
                  <a:gd name="connsiteY3" fmla="*/ 5378 h 51015"/>
                  <a:gd name="connsiteX4" fmla="*/ 47365 w 57353"/>
                  <a:gd name="connsiteY4" fmla="*/ 27495 h 51015"/>
                  <a:gd name="connsiteX5" fmla="*/ 35429 w 57353"/>
                  <a:gd name="connsiteY5" fmla="*/ 43293 h 51015"/>
                  <a:gd name="connsiteX6" fmla="*/ 2780 w 57353"/>
                  <a:gd name="connsiteY6" fmla="*/ 35686 h 51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353" h="51015">
                    <a:moveTo>
                      <a:pt x="2780" y="35686"/>
                    </a:moveTo>
                    <a:cubicBezTo>
                      <a:pt x="-6699" y="20240"/>
                      <a:pt x="10620" y="18250"/>
                      <a:pt x="16588" y="18601"/>
                    </a:cubicBezTo>
                    <a:cubicBezTo>
                      <a:pt x="22556" y="18952"/>
                      <a:pt x="21152" y="4910"/>
                      <a:pt x="28641" y="6665"/>
                    </a:cubicBezTo>
                    <a:cubicBezTo>
                      <a:pt x="36131" y="8420"/>
                      <a:pt x="37769" y="-8197"/>
                      <a:pt x="49354" y="5378"/>
                    </a:cubicBezTo>
                    <a:cubicBezTo>
                      <a:pt x="60939" y="18952"/>
                      <a:pt x="59652" y="22931"/>
                      <a:pt x="47365" y="27495"/>
                    </a:cubicBezTo>
                    <a:cubicBezTo>
                      <a:pt x="35078" y="32059"/>
                      <a:pt x="46663" y="40016"/>
                      <a:pt x="35429" y="43293"/>
                    </a:cubicBezTo>
                    <a:cubicBezTo>
                      <a:pt x="24312" y="46569"/>
                      <a:pt x="19163" y="62601"/>
                      <a:pt x="2780" y="3568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6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1862" name="Рисунок 38">
            <a:extLst>
              <a:ext uri="{FF2B5EF4-FFF2-40B4-BE49-F238E27FC236}">
                <a16:creationId xmlns:a16="http://schemas.microsoft.com/office/drawing/2014/main" id="{75A949BF-F968-990E-8BA3-64A6F407DF33}"/>
              </a:ext>
            </a:extLst>
          </p:cNvPr>
          <p:cNvGrpSpPr/>
          <p:nvPr/>
        </p:nvGrpSpPr>
        <p:grpSpPr>
          <a:xfrm>
            <a:off x="5442912" y="6783467"/>
            <a:ext cx="813011" cy="1341354"/>
            <a:chOff x="5442912" y="6783467"/>
            <a:chExt cx="813011" cy="1341354"/>
          </a:xfrm>
        </p:grpSpPr>
        <p:sp>
          <p:nvSpPr>
            <p:cNvPr id="1863" name="Полилиния: фигура 1862">
              <a:extLst>
                <a:ext uri="{FF2B5EF4-FFF2-40B4-BE49-F238E27FC236}">
                  <a16:creationId xmlns:a16="http://schemas.microsoft.com/office/drawing/2014/main" id="{097F7058-BFDD-D744-7386-8AA4DF050620}"/>
                </a:ext>
              </a:extLst>
            </p:cNvPr>
            <p:cNvSpPr/>
            <p:nvPr/>
          </p:nvSpPr>
          <p:spPr>
            <a:xfrm>
              <a:off x="5457229" y="6796460"/>
              <a:ext cx="785027" cy="1315590"/>
            </a:xfrm>
            <a:custGeom>
              <a:avLst/>
              <a:gdLst>
                <a:gd name="connsiteX0" fmla="*/ 2850 w 785027"/>
                <a:gd name="connsiteY0" fmla="*/ 158642 h 1315590"/>
                <a:gd name="connsiteX1" fmla="*/ 81773 w 785027"/>
                <a:gd name="connsiteY1" fmla="*/ 30168 h 1315590"/>
                <a:gd name="connsiteX2" fmla="*/ 433451 w 785027"/>
                <a:gd name="connsiteY2" fmla="*/ 11 h 1315590"/>
                <a:gd name="connsiteX3" fmla="*/ 714502 w 785027"/>
                <a:gd name="connsiteY3" fmla="*/ 37119 h 1315590"/>
                <a:gd name="connsiteX4" fmla="*/ 780197 w 785027"/>
                <a:gd name="connsiteY4" fmla="*/ 180166 h 1315590"/>
                <a:gd name="connsiteX5" fmla="*/ 757103 w 785027"/>
                <a:gd name="connsiteY5" fmla="*/ 526463 h 1315590"/>
                <a:gd name="connsiteX6" fmla="*/ 721005 w 785027"/>
                <a:gd name="connsiteY6" fmla="*/ 752022 h 1315590"/>
                <a:gd name="connsiteX7" fmla="*/ 683785 w 785027"/>
                <a:gd name="connsiteY7" fmla="*/ 1208407 h 1315590"/>
                <a:gd name="connsiteX8" fmla="*/ 603965 w 785027"/>
                <a:gd name="connsiteY8" fmla="*/ 1291254 h 1315590"/>
                <a:gd name="connsiteX9" fmla="*/ 392084 w 785027"/>
                <a:gd name="connsiteY9" fmla="*/ 1315581 h 1315590"/>
                <a:gd name="connsiteX10" fmla="*/ 170337 w 785027"/>
                <a:gd name="connsiteY10" fmla="*/ 1288339 h 1315590"/>
                <a:gd name="connsiteX11" fmla="*/ 96123 w 785027"/>
                <a:gd name="connsiteY11" fmla="*/ 1176793 h 1315590"/>
                <a:gd name="connsiteX12" fmla="*/ 58455 w 785027"/>
                <a:gd name="connsiteY12" fmla="*/ 705161 h 1315590"/>
                <a:gd name="connsiteX13" fmla="*/ 23366 w 785027"/>
                <a:gd name="connsiteY13" fmla="*/ 496419 h 1315590"/>
                <a:gd name="connsiteX14" fmla="*/ 2850 w 785027"/>
                <a:gd name="connsiteY14" fmla="*/ 158642 h 1315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85027" h="1315590">
                  <a:moveTo>
                    <a:pt x="2850" y="158642"/>
                  </a:moveTo>
                  <a:cubicBezTo>
                    <a:pt x="-1298" y="84652"/>
                    <a:pt x="-13517" y="47881"/>
                    <a:pt x="81773" y="30168"/>
                  </a:cubicBezTo>
                  <a:cubicBezTo>
                    <a:pt x="177064" y="12455"/>
                    <a:pt x="284910" y="-437"/>
                    <a:pt x="433451" y="11"/>
                  </a:cubicBezTo>
                  <a:cubicBezTo>
                    <a:pt x="581992" y="460"/>
                    <a:pt x="652059" y="22657"/>
                    <a:pt x="714502" y="37119"/>
                  </a:cubicBezTo>
                  <a:cubicBezTo>
                    <a:pt x="776946" y="51580"/>
                    <a:pt x="794883" y="53150"/>
                    <a:pt x="780197" y="180166"/>
                  </a:cubicBezTo>
                  <a:cubicBezTo>
                    <a:pt x="765511" y="307183"/>
                    <a:pt x="774255" y="460881"/>
                    <a:pt x="757103" y="526463"/>
                  </a:cubicBezTo>
                  <a:cubicBezTo>
                    <a:pt x="739950" y="592046"/>
                    <a:pt x="727507" y="677471"/>
                    <a:pt x="721005" y="752022"/>
                  </a:cubicBezTo>
                  <a:cubicBezTo>
                    <a:pt x="714502" y="826573"/>
                    <a:pt x="686364" y="1135987"/>
                    <a:pt x="683785" y="1208407"/>
                  </a:cubicBezTo>
                  <a:cubicBezTo>
                    <a:pt x="681207" y="1280940"/>
                    <a:pt x="661028" y="1265582"/>
                    <a:pt x="603965" y="1291254"/>
                  </a:cubicBezTo>
                  <a:cubicBezTo>
                    <a:pt x="546903" y="1316814"/>
                    <a:pt x="452061" y="1315581"/>
                    <a:pt x="392084" y="1315581"/>
                  </a:cubicBezTo>
                  <a:cubicBezTo>
                    <a:pt x="332107" y="1315581"/>
                    <a:pt x="222243" y="1312442"/>
                    <a:pt x="170337" y="1288339"/>
                  </a:cubicBezTo>
                  <a:cubicBezTo>
                    <a:pt x="118432" y="1264236"/>
                    <a:pt x="103074" y="1285649"/>
                    <a:pt x="96123" y="1176793"/>
                  </a:cubicBezTo>
                  <a:cubicBezTo>
                    <a:pt x="89172" y="1067938"/>
                    <a:pt x="66863" y="759757"/>
                    <a:pt x="58455" y="705161"/>
                  </a:cubicBezTo>
                  <a:cubicBezTo>
                    <a:pt x="50047" y="650565"/>
                    <a:pt x="29532" y="579602"/>
                    <a:pt x="23366" y="496419"/>
                  </a:cubicBezTo>
                  <a:cubicBezTo>
                    <a:pt x="17200" y="413236"/>
                    <a:pt x="2850" y="158642"/>
                    <a:pt x="2850" y="158642"/>
                  </a:cubicBezTo>
                  <a:close/>
                </a:path>
              </a:pathLst>
            </a:custGeom>
            <a:solidFill>
              <a:srgbClr val="C8FAF8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4" name="Полилиния: фигура 1863">
              <a:extLst>
                <a:ext uri="{FF2B5EF4-FFF2-40B4-BE49-F238E27FC236}">
                  <a16:creationId xmlns:a16="http://schemas.microsoft.com/office/drawing/2014/main" id="{70588121-D14B-AAC5-B897-DEDC0C37E0B7}"/>
                </a:ext>
              </a:extLst>
            </p:cNvPr>
            <p:cNvSpPr/>
            <p:nvPr/>
          </p:nvSpPr>
          <p:spPr>
            <a:xfrm>
              <a:off x="5744127" y="7985294"/>
              <a:ext cx="21778" cy="119970"/>
            </a:xfrm>
            <a:custGeom>
              <a:avLst/>
              <a:gdLst>
                <a:gd name="connsiteX0" fmla="*/ 17519 w 21778"/>
                <a:gd name="connsiteY0" fmla="*/ 1300 h 119970"/>
                <a:gd name="connsiteX1" fmla="*/ 21779 w 21778"/>
                <a:gd name="connsiteY1" fmla="*/ 119573 h 119970"/>
                <a:gd name="connsiteX2" fmla="*/ 1488 w 21778"/>
                <a:gd name="connsiteY2" fmla="*/ 101299 h 119970"/>
                <a:gd name="connsiteX3" fmla="*/ 30 w 21778"/>
                <a:gd name="connsiteY3" fmla="*/ 15762 h 119970"/>
                <a:gd name="connsiteX4" fmla="*/ 17519 w 21778"/>
                <a:gd name="connsiteY4" fmla="*/ 1300 h 119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78" h="119970">
                  <a:moveTo>
                    <a:pt x="17519" y="1300"/>
                  </a:moveTo>
                  <a:lnTo>
                    <a:pt x="21779" y="119573"/>
                  </a:lnTo>
                  <a:cubicBezTo>
                    <a:pt x="21779" y="119573"/>
                    <a:pt x="1151" y="124281"/>
                    <a:pt x="1488" y="101299"/>
                  </a:cubicBezTo>
                  <a:cubicBezTo>
                    <a:pt x="1936" y="78205"/>
                    <a:pt x="591" y="33139"/>
                    <a:pt x="30" y="15762"/>
                  </a:cubicBezTo>
                  <a:cubicBezTo>
                    <a:pt x="-418" y="-1614"/>
                    <a:pt x="4066" y="-1278"/>
                    <a:pt x="17519" y="1300"/>
                  </a:cubicBezTo>
                  <a:close/>
                </a:path>
              </a:pathLst>
            </a:custGeom>
            <a:solidFill>
              <a:srgbClr val="FFFFFF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5" name="Полилиния: фигура 1864">
              <a:extLst>
                <a:ext uri="{FF2B5EF4-FFF2-40B4-BE49-F238E27FC236}">
                  <a16:creationId xmlns:a16="http://schemas.microsoft.com/office/drawing/2014/main" id="{F3BD7C77-0C80-F07F-B682-B180102FAF9D}"/>
                </a:ext>
              </a:extLst>
            </p:cNvPr>
            <p:cNvSpPr/>
            <p:nvPr/>
          </p:nvSpPr>
          <p:spPr>
            <a:xfrm>
              <a:off x="5952227" y="7975720"/>
              <a:ext cx="39125" cy="134191"/>
            </a:xfrm>
            <a:custGeom>
              <a:avLst/>
              <a:gdLst>
                <a:gd name="connsiteX0" fmla="*/ 39125 w 39125"/>
                <a:gd name="connsiteY0" fmla="*/ 0 h 134191"/>
                <a:gd name="connsiteX1" fmla="*/ 36883 w 39125"/>
                <a:gd name="connsiteY1" fmla="*/ 122981 h 134191"/>
                <a:gd name="connsiteX2" fmla="*/ 0 w 39125"/>
                <a:gd name="connsiteY2" fmla="*/ 134191 h 134191"/>
                <a:gd name="connsiteX3" fmla="*/ 4036 w 39125"/>
                <a:gd name="connsiteY3" fmla="*/ 6951 h 134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125" h="134191">
                  <a:moveTo>
                    <a:pt x="39125" y="0"/>
                  </a:moveTo>
                  <a:lnTo>
                    <a:pt x="36883" y="122981"/>
                  </a:lnTo>
                  <a:lnTo>
                    <a:pt x="0" y="134191"/>
                  </a:lnTo>
                  <a:lnTo>
                    <a:pt x="4036" y="6951"/>
                  </a:lnTo>
                  <a:close/>
                </a:path>
              </a:pathLst>
            </a:custGeom>
            <a:solidFill>
              <a:srgbClr val="FFFFFF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6" name="Полилиния: фигура 1865">
              <a:extLst>
                <a:ext uri="{FF2B5EF4-FFF2-40B4-BE49-F238E27FC236}">
                  <a16:creationId xmlns:a16="http://schemas.microsoft.com/office/drawing/2014/main" id="{F3E7F4C9-8A3E-D42F-A8DA-44B834F84FA7}"/>
                </a:ext>
              </a:extLst>
            </p:cNvPr>
            <p:cNvSpPr/>
            <p:nvPr/>
          </p:nvSpPr>
          <p:spPr>
            <a:xfrm>
              <a:off x="5502232" y="6833691"/>
              <a:ext cx="557617" cy="119057"/>
            </a:xfrm>
            <a:custGeom>
              <a:avLst/>
              <a:gdLst>
                <a:gd name="connsiteX0" fmla="*/ 557618 w 557617"/>
                <a:gd name="connsiteY0" fmla="*/ 59529 h 119057"/>
                <a:gd name="connsiteX1" fmla="*/ 278809 w 557617"/>
                <a:gd name="connsiteY1" fmla="*/ 119057 h 119057"/>
                <a:gd name="connsiteX2" fmla="*/ 0 w 557617"/>
                <a:gd name="connsiteY2" fmla="*/ 59529 h 119057"/>
                <a:gd name="connsiteX3" fmla="*/ 278809 w 557617"/>
                <a:gd name="connsiteY3" fmla="*/ 0 h 119057"/>
                <a:gd name="connsiteX4" fmla="*/ 557618 w 557617"/>
                <a:gd name="connsiteY4" fmla="*/ 59529 h 11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7617" h="119057">
                  <a:moveTo>
                    <a:pt x="557618" y="59529"/>
                  </a:moveTo>
                  <a:cubicBezTo>
                    <a:pt x="557618" y="92405"/>
                    <a:pt x="432791" y="119057"/>
                    <a:pt x="278809" y="119057"/>
                  </a:cubicBezTo>
                  <a:cubicBezTo>
                    <a:pt x="124827" y="119057"/>
                    <a:pt x="0" y="92405"/>
                    <a:pt x="0" y="59529"/>
                  </a:cubicBezTo>
                  <a:cubicBezTo>
                    <a:pt x="0" y="26652"/>
                    <a:pt x="124827" y="0"/>
                    <a:pt x="278809" y="0"/>
                  </a:cubicBezTo>
                  <a:cubicBezTo>
                    <a:pt x="432791" y="0"/>
                    <a:pt x="557618" y="26652"/>
                    <a:pt x="557618" y="59529"/>
                  </a:cubicBezTo>
                  <a:close/>
                </a:path>
              </a:pathLst>
            </a:custGeom>
            <a:solidFill>
              <a:srgbClr val="FFFFFF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7" name="Полилиния: фигура 1866">
              <a:extLst>
                <a:ext uri="{FF2B5EF4-FFF2-40B4-BE49-F238E27FC236}">
                  <a16:creationId xmlns:a16="http://schemas.microsoft.com/office/drawing/2014/main" id="{8B933D2C-01F3-1663-30D6-26150E273441}"/>
                </a:ext>
              </a:extLst>
            </p:cNvPr>
            <p:cNvSpPr/>
            <p:nvPr/>
          </p:nvSpPr>
          <p:spPr>
            <a:xfrm>
              <a:off x="5866269" y="6917659"/>
              <a:ext cx="374520" cy="1156105"/>
            </a:xfrm>
            <a:custGeom>
              <a:avLst/>
              <a:gdLst>
                <a:gd name="connsiteX0" fmla="*/ 308938 w 374520"/>
                <a:gd name="connsiteY0" fmla="*/ 33296 h 1156105"/>
                <a:gd name="connsiteX1" fmla="*/ 240217 w 374520"/>
                <a:gd name="connsiteY1" fmla="*/ 879924 h 1156105"/>
                <a:gd name="connsiteX2" fmla="*/ 51654 w 374520"/>
                <a:gd name="connsiteY2" fmla="*/ 1114114 h 1156105"/>
                <a:gd name="connsiteX3" fmla="*/ 68582 w 374520"/>
                <a:gd name="connsiteY3" fmla="*/ 1154361 h 1156105"/>
                <a:gd name="connsiteX4" fmla="*/ 272504 w 374520"/>
                <a:gd name="connsiteY4" fmla="*/ 1083061 h 1156105"/>
                <a:gd name="connsiteX5" fmla="*/ 316561 w 374520"/>
                <a:gd name="connsiteY5" fmla="*/ 607954 h 1156105"/>
                <a:gd name="connsiteX6" fmla="*/ 356920 w 374520"/>
                <a:gd name="connsiteY6" fmla="*/ 306611 h 1156105"/>
                <a:gd name="connsiteX7" fmla="*/ 374520 w 374520"/>
                <a:gd name="connsiteY7" fmla="*/ 0 h 1156105"/>
                <a:gd name="connsiteX8" fmla="*/ 308938 w 374520"/>
                <a:gd name="connsiteY8" fmla="*/ 33296 h 1156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4520" h="1156105">
                  <a:moveTo>
                    <a:pt x="308938" y="33296"/>
                  </a:moveTo>
                  <a:cubicBezTo>
                    <a:pt x="306360" y="173989"/>
                    <a:pt x="255127" y="703468"/>
                    <a:pt x="240217" y="879924"/>
                  </a:cubicBezTo>
                  <a:cubicBezTo>
                    <a:pt x="225195" y="1056492"/>
                    <a:pt x="187415" y="1105034"/>
                    <a:pt x="51654" y="1114114"/>
                  </a:cubicBezTo>
                  <a:cubicBezTo>
                    <a:pt x="-12135" y="1118374"/>
                    <a:pt x="-27942" y="1165683"/>
                    <a:pt x="68582" y="1154361"/>
                  </a:cubicBezTo>
                  <a:cubicBezTo>
                    <a:pt x="165106" y="1143038"/>
                    <a:pt x="261966" y="1125998"/>
                    <a:pt x="272504" y="1083061"/>
                  </a:cubicBezTo>
                  <a:cubicBezTo>
                    <a:pt x="283042" y="1040124"/>
                    <a:pt x="303669" y="710307"/>
                    <a:pt x="316561" y="607954"/>
                  </a:cubicBezTo>
                  <a:cubicBezTo>
                    <a:pt x="329454" y="505600"/>
                    <a:pt x="352548" y="420287"/>
                    <a:pt x="356920" y="306611"/>
                  </a:cubicBezTo>
                  <a:cubicBezTo>
                    <a:pt x="361292" y="192935"/>
                    <a:pt x="374520" y="0"/>
                    <a:pt x="374520" y="0"/>
                  </a:cubicBezTo>
                  <a:lnTo>
                    <a:pt x="308938" y="33296"/>
                  </a:lnTo>
                  <a:close/>
                </a:path>
              </a:pathLst>
            </a:custGeom>
            <a:solidFill>
              <a:srgbClr val="FFFFFF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8" name="Полилиния: фигура 1867">
              <a:extLst>
                <a:ext uri="{FF2B5EF4-FFF2-40B4-BE49-F238E27FC236}">
                  <a16:creationId xmlns:a16="http://schemas.microsoft.com/office/drawing/2014/main" id="{04197B6C-4E14-1FE1-403E-D6848A5289C7}"/>
                </a:ext>
              </a:extLst>
            </p:cNvPr>
            <p:cNvSpPr/>
            <p:nvPr/>
          </p:nvSpPr>
          <p:spPr>
            <a:xfrm>
              <a:off x="5793559" y="6896274"/>
              <a:ext cx="447838" cy="94544"/>
            </a:xfrm>
            <a:custGeom>
              <a:avLst/>
              <a:gdLst>
                <a:gd name="connsiteX0" fmla="*/ 23244 w 447838"/>
                <a:gd name="connsiteY0" fmla="*/ 58828 h 94544"/>
                <a:gd name="connsiteX1" fmla="*/ 30867 w 447838"/>
                <a:gd name="connsiteY1" fmla="*/ 93806 h 94544"/>
                <a:gd name="connsiteX2" fmla="*/ 445885 w 447838"/>
                <a:gd name="connsiteY2" fmla="*/ 43918 h 94544"/>
                <a:gd name="connsiteX3" fmla="*/ 420549 w 447838"/>
                <a:gd name="connsiteY3" fmla="*/ 9277 h 94544"/>
                <a:gd name="connsiteX4" fmla="*/ 237815 w 447838"/>
                <a:gd name="connsiteY4" fmla="*/ 54680 h 94544"/>
                <a:gd name="connsiteX5" fmla="*/ 23244 w 447838"/>
                <a:gd name="connsiteY5" fmla="*/ 58828 h 9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7838" h="94544">
                  <a:moveTo>
                    <a:pt x="23244" y="58828"/>
                  </a:moveTo>
                  <a:cubicBezTo>
                    <a:pt x="-9604" y="60958"/>
                    <a:pt x="-8146" y="92685"/>
                    <a:pt x="30867" y="93806"/>
                  </a:cubicBezTo>
                  <a:cubicBezTo>
                    <a:pt x="69880" y="95039"/>
                    <a:pt x="287479" y="100644"/>
                    <a:pt x="445885" y="43918"/>
                  </a:cubicBezTo>
                  <a:cubicBezTo>
                    <a:pt x="452836" y="-12808"/>
                    <a:pt x="440504" y="-2606"/>
                    <a:pt x="420549" y="9277"/>
                  </a:cubicBezTo>
                  <a:cubicBezTo>
                    <a:pt x="400594" y="21161"/>
                    <a:pt x="342523" y="42685"/>
                    <a:pt x="237815" y="54680"/>
                  </a:cubicBezTo>
                  <a:cubicBezTo>
                    <a:pt x="133108" y="66676"/>
                    <a:pt x="23244" y="58828"/>
                    <a:pt x="23244" y="58828"/>
                  </a:cubicBezTo>
                  <a:close/>
                </a:path>
              </a:pathLst>
            </a:custGeom>
            <a:solidFill>
              <a:srgbClr val="FFFFFF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9" name="Полилиния: фигура 1868">
              <a:extLst>
                <a:ext uri="{FF2B5EF4-FFF2-40B4-BE49-F238E27FC236}">
                  <a16:creationId xmlns:a16="http://schemas.microsoft.com/office/drawing/2014/main" id="{C8934C4F-EE04-617F-4165-30898CEFAF04}"/>
                </a:ext>
              </a:extLst>
            </p:cNvPr>
            <p:cNvSpPr/>
            <p:nvPr/>
          </p:nvSpPr>
          <p:spPr>
            <a:xfrm>
              <a:off x="5505179" y="7017655"/>
              <a:ext cx="688272" cy="971629"/>
            </a:xfrm>
            <a:custGeom>
              <a:avLst/>
              <a:gdLst>
                <a:gd name="connsiteX0" fmla="*/ 5237 w 688272"/>
                <a:gd name="connsiteY0" fmla="*/ 121189 h 971629"/>
                <a:gd name="connsiteX1" fmla="*/ 24183 w 688272"/>
                <a:gd name="connsiteY1" fmla="*/ 53701 h 971629"/>
                <a:gd name="connsiteX2" fmla="*/ 324516 w 688272"/>
                <a:gd name="connsiteY2" fmla="*/ 9195 h 971629"/>
                <a:gd name="connsiteX3" fmla="*/ 475524 w 688272"/>
                <a:gd name="connsiteY3" fmla="*/ 14464 h 971629"/>
                <a:gd name="connsiteX4" fmla="*/ 498281 w 688272"/>
                <a:gd name="connsiteY4" fmla="*/ 1460 h 971629"/>
                <a:gd name="connsiteX5" fmla="*/ 514985 w 688272"/>
                <a:gd name="connsiteY5" fmla="*/ 11549 h 971629"/>
                <a:gd name="connsiteX6" fmla="*/ 525635 w 688272"/>
                <a:gd name="connsiteY6" fmla="*/ 6168 h 971629"/>
                <a:gd name="connsiteX7" fmla="*/ 549402 w 688272"/>
                <a:gd name="connsiteY7" fmla="*/ 5495 h 971629"/>
                <a:gd name="connsiteX8" fmla="*/ 572047 w 688272"/>
                <a:gd name="connsiteY8" fmla="*/ 26684 h 971629"/>
                <a:gd name="connsiteX9" fmla="*/ 684266 w 688272"/>
                <a:gd name="connsiteY9" fmla="*/ 71526 h 971629"/>
                <a:gd name="connsiteX10" fmla="*/ 678773 w 688272"/>
                <a:gd name="connsiteY10" fmla="*/ 193834 h 971629"/>
                <a:gd name="connsiteX11" fmla="*/ 646486 w 688272"/>
                <a:gd name="connsiteY11" fmla="*/ 421971 h 971629"/>
                <a:gd name="connsiteX12" fmla="*/ 618908 w 688272"/>
                <a:gd name="connsiteY12" fmla="*/ 699323 h 971629"/>
                <a:gd name="connsiteX13" fmla="*/ 574177 w 688272"/>
                <a:gd name="connsiteY13" fmla="*/ 928244 h 971629"/>
                <a:gd name="connsiteX14" fmla="*/ 344359 w 688272"/>
                <a:gd name="connsiteY14" fmla="*/ 971629 h 971629"/>
                <a:gd name="connsiteX15" fmla="*/ 132029 w 688272"/>
                <a:gd name="connsiteY15" fmla="*/ 937437 h 971629"/>
                <a:gd name="connsiteX16" fmla="*/ 80797 w 688272"/>
                <a:gd name="connsiteY16" fmla="*/ 833850 h 971629"/>
                <a:gd name="connsiteX17" fmla="*/ 58151 w 688272"/>
                <a:gd name="connsiteY17" fmla="*/ 544167 h 971629"/>
                <a:gd name="connsiteX18" fmla="*/ 28331 w 688272"/>
                <a:gd name="connsiteY18" fmla="*/ 354035 h 971629"/>
                <a:gd name="connsiteX19" fmla="*/ 5237 w 688272"/>
                <a:gd name="connsiteY19" fmla="*/ 121189 h 97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88272" h="971629">
                  <a:moveTo>
                    <a:pt x="5237" y="121189"/>
                  </a:moveTo>
                  <a:cubicBezTo>
                    <a:pt x="2658" y="77804"/>
                    <a:pt x="-12364" y="67939"/>
                    <a:pt x="24183" y="53701"/>
                  </a:cubicBezTo>
                  <a:cubicBezTo>
                    <a:pt x="60730" y="39464"/>
                    <a:pt x="189876" y="9195"/>
                    <a:pt x="324516" y="9195"/>
                  </a:cubicBezTo>
                  <a:cubicBezTo>
                    <a:pt x="459156" y="9195"/>
                    <a:pt x="468909" y="16146"/>
                    <a:pt x="475524" y="14464"/>
                  </a:cubicBezTo>
                  <a:cubicBezTo>
                    <a:pt x="482250" y="12782"/>
                    <a:pt x="487855" y="1460"/>
                    <a:pt x="498281" y="1460"/>
                  </a:cubicBezTo>
                  <a:cubicBezTo>
                    <a:pt x="508707" y="1460"/>
                    <a:pt x="511734" y="5271"/>
                    <a:pt x="514985" y="11549"/>
                  </a:cubicBezTo>
                  <a:cubicBezTo>
                    <a:pt x="518236" y="17827"/>
                    <a:pt x="518012" y="13567"/>
                    <a:pt x="525635" y="6168"/>
                  </a:cubicBezTo>
                  <a:cubicBezTo>
                    <a:pt x="533258" y="-1119"/>
                    <a:pt x="544021" y="-2688"/>
                    <a:pt x="549402" y="5495"/>
                  </a:cubicBezTo>
                  <a:cubicBezTo>
                    <a:pt x="554783" y="13679"/>
                    <a:pt x="554447" y="23208"/>
                    <a:pt x="572047" y="26684"/>
                  </a:cubicBezTo>
                  <a:cubicBezTo>
                    <a:pt x="589536" y="30047"/>
                    <a:pt x="675634" y="48656"/>
                    <a:pt x="684266" y="71526"/>
                  </a:cubicBezTo>
                  <a:cubicBezTo>
                    <a:pt x="692898" y="94508"/>
                    <a:pt x="685948" y="102580"/>
                    <a:pt x="678773" y="193834"/>
                  </a:cubicBezTo>
                  <a:cubicBezTo>
                    <a:pt x="671486" y="285201"/>
                    <a:pt x="661957" y="351792"/>
                    <a:pt x="646486" y="421971"/>
                  </a:cubicBezTo>
                  <a:cubicBezTo>
                    <a:pt x="631015" y="492150"/>
                    <a:pt x="623728" y="613449"/>
                    <a:pt x="618908" y="699323"/>
                  </a:cubicBezTo>
                  <a:cubicBezTo>
                    <a:pt x="614087" y="785196"/>
                    <a:pt x="614648" y="906047"/>
                    <a:pt x="574177" y="928244"/>
                  </a:cubicBezTo>
                  <a:cubicBezTo>
                    <a:pt x="533707" y="950441"/>
                    <a:pt x="448282" y="971629"/>
                    <a:pt x="344359" y="971629"/>
                  </a:cubicBezTo>
                  <a:cubicBezTo>
                    <a:pt x="240324" y="971629"/>
                    <a:pt x="172836" y="954701"/>
                    <a:pt x="132029" y="937437"/>
                  </a:cubicBezTo>
                  <a:cubicBezTo>
                    <a:pt x="91223" y="920172"/>
                    <a:pt x="84720" y="882392"/>
                    <a:pt x="80797" y="833850"/>
                  </a:cubicBezTo>
                  <a:cubicBezTo>
                    <a:pt x="76873" y="785196"/>
                    <a:pt x="65774" y="620287"/>
                    <a:pt x="58151" y="544167"/>
                  </a:cubicBezTo>
                  <a:cubicBezTo>
                    <a:pt x="50528" y="468159"/>
                    <a:pt x="37524" y="387891"/>
                    <a:pt x="28331" y="354035"/>
                  </a:cubicBezTo>
                  <a:cubicBezTo>
                    <a:pt x="18914" y="320403"/>
                    <a:pt x="5237" y="121189"/>
                    <a:pt x="5237" y="121189"/>
                  </a:cubicBezTo>
                  <a:close/>
                </a:path>
              </a:pathLst>
            </a:custGeom>
            <a:solidFill>
              <a:srgbClr val="8A0A3D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0" name="Полилиния: фигура 1869">
              <a:extLst>
                <a:ext uri="{FF2B5EF4-FFF2-40B4-BE49-F238E27FC236}">
                  <a16:creationId xmlns:a16="http://schemas.microsoft.com/office/drawing/2014/main" id="{7A47DECE-BD91-D348-9D63-622B0B31F9F1}"/>
                </a:ext>
              </a:extLst>
            </p:cNvPr>
            <p:cNvSpPr/>
            <p:nvPr/>
          </p:nvSpPr>
          <p:spPr>
            <a:xfrm>
              <a:off x="6020948" y="7376105"/>
              <a:ext cx="102397" cy="569921"/>
            </a:xfrm>
            <a:custGeom>
              <a:avLst/>
              <a:gdLst>
                <a:gd name="connsiteX0" fmla="*/ 0 w 102397"/>
                <a:gd name="connsiteY0" fmla="*/ 14306 h 569921"/>
                <a:gd name="connsiteX1" fmla="*/ 77241 w 102397"/>
                <a:gd name="connsiteY1" fmla="*/ 86503 h 569921"/>
                <a:gd name="connsiteX2" fmla="*/ 58520 w 102397"/>
                <a:gd name="connsiteY2" fmla="*/ 569906 h 569921"/>
                <a:gd name="connsiteX3" fmla="*/ 74775 w 102397"/>
                <a:gd name="connsiteY3" fmla="*/ 521476 h 569921"/>
                <a:gd name="connsiteX4" fmla="*/ 99551 w 102397"/>
                <a:gd name="connsiteY4" fmla="*/ 77983 h 569921"/>
                <a:gd name="connsiteX5" fmla="*/ 93273 w 102397"/>
                <a:gd name="connsiteY5" fmla="*/ 25966 h 569921"/>
                <a:gd name="connsiteX6" fmla="*/ 0 w 102397"/>
                <a:gd name="connsiteY6" fmla="*/ 14306 h 569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397" h="569921">
                  <a:moveTo>
                    <a:pt x="0" y="14306"/>
                  </a:moveTo>
                  <a:cubicBezTo>
                    <a:pt x="52578" y="405"/>
                    <a:pt x="77802" y="16549"/>
                    <a:pt x="77241" y="86503"/>
                  </a:cubicBezTo>
                  <a:cubicBezTo>
                    <a:pt x="76681" y="156570"/>
                    <a:pt x="58520" y="569906"/>
                    <a:pt x="58520" y="569906"/>
                  </a:cubicBezTo>
                  <a:cubicBezTo>
                    <a:pt x="58520" y="569906"/>
                    <a:pt x="71972" y="572148"/>
                    <a:pt x="74775" y="521476"/>
                  </a:cubicBezTo>
                  <a:cubicBezTo>
                    <a:pt x="77578" y="470804"/>
                    <a:pt x="99551" y="77983"/>
                    <a:pt x="99551" y="77983"/>
                  </a:cubicBezTo>
                  <a:cubicBezTo>
                    <a:pt x="99551" y="77983"/>
                    <a:pt x="109080" y="48051"/>
                    <a:pt x="93273" y="25966"/>
                  </a:cubicBezTo>
                  <a:cubicBezTo>
                    <a:pt x="77466" y="3881"/>
                    <a:pt x="36098" y="-13384"/>
                    <a:pt x="0" y="14306"/>
                  </a:cubicBezTo>
                  <a:close/>
                </a:path>
              </a:pathLst>
            </a:custGeom>
            <a:solidFill>
              <a:srgbClr val="630220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1" name="Полилиния: фигура 1870">
              <a:extLst>
                <a:ext uri="{FF2B5EF4-FFF2-40B4-BE49-F238E27FC236}">
                  <a16:creationId xmlns:a16="http://schemas.microsoft.com/office/drawing/2014/main" id="{3582E0CB-35F7-5AA5-6D6A-302F51E48588}"/>
                </a:ext>
              </a:extLst>
            </p:cNvPr>
            <p:cNvSpPr/>
            <p:nvPr/>
          </p:nvSpPr>
          <p:spPr>
            <a:xfrm>
              <a:off x="5735077" y="7388099"/>
              <a:ext cx="236056" cy="594571"/>
            </a:xfrm>
            <a:custGeom>
              <a:avLst/>
              <a:gdLst>
                <a:gd name="connsiteX0" fmla="*/ 0 w 236056"/>
                <a:gd name="connsiteY0" fmla="*/ 56236 h 594571"/>
                <a:gd name="connsiteX1" fmla="*/ 135313 w 236056"/>
                <a:gd name="connsiteY1" fmla="*/ 29443 h 594571"/>
                <a:gd name="connsiteX2" fmla="*/ 195514 w 236056"/>
                <a:gd name="connsiteY2" fmla="*/ 115540 h 594571"/>
                <a:gd name="connsiteX3" fmla="*/ 184527 w 236056"/>
                <a:gd name="connsiteY3" fmla="*/ 585267 h 594571"/>
                <a:gd name="connsiteX4" fmla="*/ 219841 w 236056"/>
                <a:gd name="connsiteY4" fmla="*/ 594571 h 594571"/>
                <a:gd name="connsiteX5" fmla="*/ 235648 w 236056"/>
                <a:gd name="connsiteY5" fmla="*/ 90653 h 594571"/>
                <a:gd name="connsiteX6" fmla="*/ 194281 w 236056"/>
                <a:gd name="connsiteY6" fmla="*/ 18120 h 594571"/>
                <a:gd name="connsiteX7" fmla="*/ 94506 w 236056"/>
                <a:gd name="connsiteY7" fmla="*/ 3098 h 594571"/>
                <a:gd name="connsiteX8" fmla="*/ 0 w 236056"/>
                <a:gd name="connsiteY8" fmla="*/ 56236 h 594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6056" h="594571">
                  <a:moveTo>
                    <a:pt x="0" y="56236"/>
                  </a:moveTo>
                  <a:cubicBezTo>
                    <a:pt x="16368" y="25631"/>
                    <a:pt x="71972" y="16214"/>
                    <a:pt x="135313" y="29443"/>
                  </a:cubicBezTo>
                  <a:cubicBezTo>
                    <a:pt x="198765" y="42671"/>
                    <a:pt x="197195" y="58030"/>
                    <a:pt x="195514" y="115540"/>
                  </a:cubicBezTo>
                  <a:cubicBezTo>
                    <a:pt x="193944" y="173051"/>
                    <a:pt x="184527" y="585267"/>
                    <a:pt x="184527" y="585267"/>
                  </a:cubicBezTo>
                  <a:lnTo>
                    <a:pt x="219841" y="594571"/>
                  </a:lnTo>
                  <a:cubicBezTo>
                    <a:pt x="219841" y="594571"/>
                    <a:pt x="233069" y="131908"/>
                    <a:pt x="235648" y="90653"/>
                  </a:cubicBezTo>
                  <a:cubicBezTo>
                    <a:pt x="238114" y="49398"/>
                    <a:pt x="230042" y="29555"/>
                    <a:pt x="194281" y="18120"/>
                  </a:cubicBezTo>
                  <a:cubicBezTo>
                    <a:pt x="158519" y="6685"/>
                    <a:pt x="139909" y="-5983"/>
                    <a:pt x="94506" y="3098"/>
                  </a:cubicBezTo>
                  <a:cubicBezTo>
                    <a:pt x="49215" y="12178"/>
                    <a:pt x="4148" y="10497"/>
                    <a:pt x="0" y="56236"/>
                  </a:cubicBezTo>
                  <a:close/>
                </a:path>
              </a:pathLst>
            </a:custGeom>
            <a:solidFill>
              <a:srgbClr val="630220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2" name="Полилиния: фигура 1871">
              <a:extLst>
                <a:ext uri="{FF2B5EF4-FFF2-40B4-BE49-F238E27FC236}">
                  <a16:creationId xmlns:a16="http://schemas.microsoft.com/office/drawing/2014/main" id="{EE1736B8-4489-18E3-8402-8924736E0E90}"/>
                </a:ext>
              </a:extLst>
            </p:cNvPr>
            <p:cNvSpPr/>
            <p:nvPr/>
          </p:nvSpPr>
          <p:spPr>
            <a:xfrm>
              <a:off x="5605706" y="7376360"/>
              <a:ext cx="136209" cy="543418"/>
            </a:xfrm>
            <a:custGeom>
              <a:avLst/>
              <a:gdLst>
                <a:gd name="connsiteX0" fmla="*/ 8296 w 136209"/>
                <a:gd name="connsiteY0" fmla="*/ 52504 h 543418"/>
                <a:gd name="connsiteX1" fmla="*/ 74439 w 136209"/>
                <a:gd name="connsiteY1" fmla="*/ 94881 h 543418"/>
                <a:gd name="connsiteX2" fmla="*/ 90022 w 136209"/>
                <a:gd name="connsiteY2" fmla="*/ 494653 h 543418"/>
                <a:gd name="connsiteX3" fmla="*/ 136209 w 136209"/>
                <a:gd name="connsiteY3" fmla="*/ 543419 h 543418"/>
                <a:gd name="connsiteX4" fmla="*/ 123653 w 136209"/>
                <a:gd name="connsiteY4" fmla="*/ 120889 h 543418"/>
                <a:gd name="connsiteX5" fmla="*/ 93385 w 136209"/>
                <a:gd name="connsiteY5" fmla="*/ 22684 h 543418"/>
                <a:gd name="connsiteX6" fmla="*/ 0 w 136209"/>
                <a:gd name="connsiteY6" fmla="*/ 7101 h 543418"/>
                <a:gd name="connsiteX7" fmla="*/ 8296 w 136209"/>
                <a:gd name="connsiteY7" fmla="*/ 52504 h 543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209" h="543418">
                  <a:moveTo>
                    <a:pt x="8296" y="52504"/>
                  </a:moveTo>
                  <a:cubicBezTo>
                    <a:pt x="13901" y="22012"/>
                    <a:pt x="69730" y="15397"/>
                    <a:pt x="74439" y="94881"/>
                  </a:cubicBezTo>
                  <a:cubicBezTo>
                    <a:pt x="79147" y="174364"/>
                    <a:pt x="90022" y="494653"/>
                    <a:pt x="90022" y="494653"/>
                  </a:cubicBezTo>
                  <a:lnTo>
                    <a:pt x="136209" y="543419"/>
                  </a:lnTo>
                  <a:cubicBezTo>
                    <a:pt x="136209" y="543419"/>
                    <a:pt x="122869" y="175710"/>
                    <a:pt x="123653" y="120889"/>
                  </a:cubicBezTo>
                  <a:cubicBezTo>
                    <a:pt x="124438" y="66069"/>
                    <a:pt x="122308" y="42303"/>
                    <a:pt x="93385" y="22684"/>
                  </a:cubicBezTo>
                  <a:cubicBezTo>
                    <a:pt x="64461" y="3066"/>
                    <a:pt x="41143" y="-8145"/>
                    <a:pt x="0" y="7101"/>
                  </a:cubicBezTo>
                  <a:lnTo>
                    <a:pt x="8296" y="52504"/>
                  </a:lnTo>
                  <a:close/>
                </a:path>
              </a:pathLst>
            </a:custGeom>
            <a:solidFill>
              <a:srgbClr val="630220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3" name="Полилиния: фигура 1872">
              <a:extLst>
                <a:ext uri="{FF2B5EF4-FFF2-40B4-BE49-F238E27FC236}">
                  <a16:creationId xmlns:a16="http://schemas.microsoft.com/office/drawing/2014/main" id="{237BA64D-FDDD-C197-78A1-79CDE39A3296}"/>
                </a:ext>
              </a:extLst>
            </p:cNvPr>
            <p:cNvSpPr/>
            <p:nvPr/>
          </p:nvSpPr>
          <p:spPr>
            <a:xfrm>
              <a:off x="5505259" y="7095347"/>
              <a:ext cx="565240" cy="894050"/>
            </a:xfrm>
            <a:custGeom>
              <a:avLst/>
              <a:gdLst>
                <a:gd name="connsiteX0" fmla="*/ 504816 w 565240"/>
                <a:gd name="connsiteY0" fmla="*/ 875776 h 894050"/>
                <a:gd name="connsiteX1" fmla="*/ 125111 w 565240"/>
                <a:gd name="connsiteY1" fmla="*/ 519277 h 894050"/>
                <a:gd name="connsiteX2" fmla="*/ 230939 w 565240"/>
                <a:gd name="connsiteY2" fmla="*/ 127465 h 894050"/>
                <a:gd name="connsiteX3" fmla="*/ 558627 w 565240"/>
                <a:gd name="connsiteY3" fmla="*/ 65246 h 894050"/>
                <a:gd name="connsiteX4" fmla="*/ 565241 w 565240"/>
                <a:gd name="connsiteY4" fmla="*/ 51905 h 894050"/>
                <a:gd name="connsiteX5" fmla="*/ 432507 w 565240"/>
                <a:gd name="connsiteY5" fmla="*/ 66143 h 894050"/>
                <a:gd name="connsiteX6" fmla="*/ 117375 w 565240"/>
                <a:gd name="connsiteY6" fmla="*/ 51121 h 894050"/>
                <a:gd name="connsiteX7" fmla="*/ 2578 w 565240"/>
                <a:gd name="connsiteY7" fmla="*/ 0 h 894050"/>
                <a:gd name="connsiteX8" fmla="*/ 0 w 565240"/>
                <a:gd name="connsiteY8" fmla="*/ 224 h 894050"/>
                <a:gd name="connsiteX9" fmla="*/ 5269 w 565240"/>
                <a:gd name="connsiteY9" fmla="*/ 43385 h 894050"/>
                <a:gd name="connsiteX10" fmla="*/ 28139 w 565240"/>
                <a:gd name="connsiteY10" fmla="*/ 276455 h 894050"/>
                <a:gd name="connsiteX11" fmla="*/ 57959 w 565240"/>
                <a:gd name="connsiteY11" fmla="*/ 466587 h 894050"/>
                <a:gd name="connsiteX12" fmla="*/ 80605 w 565240"/>
                <a:gd name="connsiteY12" fmla="*/ 756270 h 894050"/>
                <a:gd name="connsiteX13" fmla="*/ 131837 w 565240"/>
                <a:gd name="connsiteY13" fmla="*/ 859857 h 894050"/>
                <a:gd name="connsiteX14" fmla="*/ 344167 w 565240"/>
                <a:gd name="connsiteY14" fmla="*/ 894049 h 894050"/>
                <a:gd name="connsiteX15" fmla="*/ 504816 w 565240"/>
                <a:gd name="connsiteY15" fmla="*/ 875776 h 89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65240" h="894050">
                  <a:moveTo>
                    <a:pt x="504816" y="875776"/>
                  </a:moveTo>
                  <a:cubicBezTo>
                    <a:pt x="267822" y="883736"/>
                    <a:pt x="171411" y="799656"/>
                    <a:pt x="125111" y="519277"/>
                  </a:cubicBezTo>
                  <a:cubicBezTo>
                    <a:pt x="78699" y="238563"/>
                    <a:pt x="134304" y="171971"/>
                    <a:pt x="230939" y="127465"/>
                  </a:cubicBezTo>
                  <a:cubicBezTo>
                    <a:pt x="327463" y="82959"/>
                    <a:pt x="503470" y="72869"/>
                    <a:pt x="558627" y="65246"/>
                  </a:cubicBezTo>
                  <a:lnTo>
                    <a:pt x="565241" y="51905"/>
                  </a:lnTo>
                  <a:cubicBezTo>
                    <a:pt x="565241" y="51905"/>
                    <a:pt x="539344" y="58968"/>
                    <a:pt x="432507" y="66143"/>
                  </a:cubicBezTo>
                  <a:cubicBezTo>
                    <a:pt x="325557" y="73318"/>
                    <a:pt x="226455" y="67152"/>
                    <a:pt x="117375" y="51121"/>
                  </a:cubicBezTo>
                  <a:cubicBezTo>
                    <a:pt x="8072" y="35201"/>
                    <a:pt x="2578" y="0"/>
                    <a:pt x="2578" y="0"/>
                  </a:cubicBezTo>
                  <a:lnTo>
                    <a:pt x="0" y="224"/>
                  </a:lnTo>
                  <a:cubicBezTo>
                    <a:pt x="0" y="9753"/>
                    <a:pt x="4036" y="22758"/>
                    <a:pt x="5269" y="43385"/>
                  </a:cubicBezTo>
                  <a:cubicBezTo>
                    <a:pt x="5269" y="43385"/>
                    <a:pt x="18946" y="242598"/>
                    <a:pt x="28139" y="276455"/>
                  </a:cubicBezTo>
                  <a:cubicBezTo>
                    <a:pt x="37331" y="310311"/>
                    <a:pt x="50448" y="390579"/>
                    <a:pt x="57959" y="466587"/>
                  </a:cubicBezTo>
                  <a:cubicBezTo>
                    <a:pt x="65582" y="542595"/>
                    <a:pt x="76569" y="707616"/>
                    <a:pt x="80605" y="756270"/>
                  </a:cubicBezTo>
                  <a:cubicBezTo>
                    <a:pt x="84528" y="804925"/>
                    <a:pt x="91143" y="842592"/>
                    <a:pt x="131837" y="859857"/>
                  </a:cubicBezTo>
                  <a:cubicBezTo>
                    <a:pt x="172644" y="877121"/>
                    <a:pt x="240244" y="894049"/>
                    <a:pt x="344167" y="894049"/>
                  </a:cubicBezTo>
                  <a:cubicBezTo>
                    <a:pt x="406274" y="894161"/>
                    <a:pt x="461542" y="886538"/>
                    <a:pt x="504816" y="875776"/>
                  </a:cubicBezTo>
                  <a:close/>
                </a:path>
              </a:pathLst>
            </a:custGeom>
            <a:solidFill>
              <a:srgbClr val="630220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4" name="Полилиния: фигура 1873">
              <a:extLst>
                <a:ext uri="{FF2B5EF4-FFF2-40B4-BE49-F238E27FC236}">
                  <a16:creationId xmlns:a16="http://schemas.microsoft.com/office/drawing/2014/main" id="{ADEAED34-7F18-5183-7113-8167262A20A0}"/>
                </a:ext>
              </a:extLst>
            </p:cNvPr>
            <p:cNvSpPr/>
            <p:nvPr/>
          </p:nvSpPr>
          <p:spPr>
            <a:xfrm>
              <a:off x="5728448" y="7404986"/>
              <a:ext cx="43623" cy="582150"/>
            </a:xfrm>
            <a:custGeom>
              <a:avLst/>
              <a:gdLst>
                <a:gd name="connsiteX0" fmla="*/ 43624 w 43623"/>
                <a:gd name="connsiteY0" fmla="*/ 0 h 582150"/>
                <a:gd name="connsiteX1" fmla="*/ 24229 w 43623"/>
                <a:gd name="connsiteY1" fmla="*/ 156276 h 582150"/>
                <a:gd name="connsiteX2" fmla="*/ 33198 w 43623"/>
                <a:gd name="connsiteY2" fmla="*/ 581608 h 582150"/>
                <a:gd name="connsiteX3" fmla="*/ 13355 w 43623"/>
                <a:gd name="connsiteY3" fmla="*/ 551788 h 582150"/>
                <a:gd name="connsiteX4" fmla="*/ 238 w 43623"/>
                <a:gd name="connsiteY4" fmla="*/ 75784 h 582150"/>
                <a:gd name="connsiteX5" fmla="*/ 43624 w 43623"/>
                <a:gd name="connsiteY5" fmla="*/ 0 h 58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623" h="582150">
                  <a:moveTo>
                    <a:pt x="43624" y="0"/>
                  </a:moveTo>
                  <a:cubicBezTo>
                    <a:pt x="22996" y="11547"/>
                    <a:pt x="20418" y="31838"/>
                    <a:pt x="24229" y="156276"/>
                  </a:cubicBezTo>
                  <a:cubicBezTo>
                    <a:pt x="28041" y="280715"/>
                    <a:pt x="33198" y="581608"/>
                    <a:pt x="33198" y="581608"/>
                  </a:cubicBezTo>
                  <a:cubicBezTo>
                    <a:pt x="33198" y="581608"/>
                    <a:pt x="13355" y="588671"/>
                    <a:pt x="13355" y="551788"/>
                  </a:cubicBezTo>
                  <a:cubicBezTo>
                    <a:pt x="13355" y="514905"/>
                    <a:pt x="2817" y="116927"/>
                    <a:pt x="238" y="75784"/>
                  </a:cubicBezTo>
                  <a:cubicBezTo>
                    <a:pt x="-2228" y="34641"/>
                    <a:pt x="14588" y="9305"/>
                    <a:pt x="43624" y="0"/>
                  </a:cubicBezTo>
                  <a:close/>
                </a:path>
              </a:pathLst>
            </a:custGeom>
            <a:solidFill>
              <a:srgbClr val="FFFFFF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5" name="Полилиния: фигура 1874">
              <a:extLst>
                <a:ext uri="{FF2B5EF4-FFF2-40B4-BE49-F238E27FC236}">
                  <a16:creationId xmlns:a16="http://schemas.microsoft.com/office/drawing/2014/main" id="{74331273-CD67-8748-DE4A-72C878D6966C}"/>
                </a:ext>
              </a:extLst>
            </p:cNvPr>
            <p:cNvSpPr/>
            <p:nvPr/>
          </p:nvSpPr>
          <p:spPr>
            <a:xfrm>
              <a:off x="5957054" y="7384582"/>
              <a:ext cx="66249" cy="597493"/>
            </a:xfrm>
            <a:custGeom>
              <a:avLst/>
              <a:gdLst>
                <a:gd name="connsiteX0" fmla="*/ 66249 w 66249"/>
                <a:gd name="connsiteY0" fmla="*/ 0 h 597493"/>
                <a:gd name="connsiteX1" fmla="*/ 45846 w 66249"/>
                <a:gd name="connsiteY1" fmla="*/ 197868 h 597493"/>
                <a:gd name="connsiteX2" fmla="*/ 34187 w 66249"/>
                <a:gd name="connsiteY2" fmla="*/ 586990 h 597493"/>
                <a:gd name="connsiteX3" fmla="*/ 106 w 66249"/>
                <a:gd name="connsiteY3" fmla="*/ 586990 h 597493"/>
                <a:gd name="connsiteX4" fmla="*/ 11205 w 66249"/>
                <a:gd name="connsiteY4" fmla="*/ 155828 h 597493"/>
                <a:gd name="connsiteX5" fmla="*/ 66249 w 66249"/>
                <a:gd name="connsiteY5" fmla="*/ 0 h 59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249" h="597493">
                  <a:moveTo>
                    <a:pt x="66249" y="0"/>
                  </a:moveTo>
                  <a:cubicBezTo>
                    <a:pt x="40801" y="16143"/>
                    <a:pt x="50218" y="89349"/>
                    <a:pt x="45846" y="197868"/>
                  </a:cubicBezTo>
                  <a:cubicBezTo>
                    <a:pt x="41473" y="306387"/>
                    <a:pt x="34187" y="586990"/>
                    <a:pt x="34187" y="586990"/>
                  </a:cubicBezTo>
                  <a:cubicBezTo>
                    <a:pt x="14680" y="595510"/>
                    <a:pt x="1339" y="605599"/>
                    <a:pt x="106" y="586990"/>
                  </a:cubicBezTo>
                  <a:cubicBezTo>
                    <a:pt x="-1127" y="568380"/>
                    <a:pt x="8738" y="238563"/>
                    <a:pt x="11205" y="155828"/>
                  </a:cubicBezTo>
                  <a:cubicBezTo>
                    <a:pt x="13559" y="72981"/>
                    <a:pt x="4590" y="32623"/>
                    <a:pt x="66249" y="0"/>
                  </a:cubicBezTo>
                  <a:close/>
                </a:path>
              </a:pathLst>
            </a:custGeom>
            <a:solidFill>
              <a:srgbClr val="FFFFFF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6" name="Полилиния: фигура 1875">
              <a:extLst>
                <a:ext uri="{FF2B5EF4-FFF2-40B4-BE49-F238E27FC236}">
                  <a16:creationId xmlns:a16="http://schemas.microsoft.com/office/drawing/2014/main" id="{4FDD0FBD-06EB-BCB5-4150-420ED3E5354E}"/>
                </a:ext>
              </a:extLst>
            </p:cNvPr>
            <p:cNvSpPr/>
            <p:nvPr/>
          </p:nvSpPr>
          <p:spPr>
            <a:xfrm>
              <a:off x="5509570" y="7052523"/>
              <a:ext cx="682847" cy="110299"/>
            </a:xfrm>
            <a:custGeom>
              <a:avLst/>
              <a:gdLst>
                <a:gd name="connsiteX0" fmla="*/ 47258 w 682847"/>
                <a:gd name="connsiteY0" fmla="*/ 7399 h 110299"/>
                <a:gd name="connsiteX1" fmla="*/ 300955 w 682847"/>
                <a:gd name="connsiteY1" fmla="*/ 66255 h 110299"/>
                <a:gd name="connsiteX2" fmla="*/ 588620 w 682847"/>
                <a:gd name="connsiteY2" fmla="*/ 0 h 110299"/>
                <a:gd name="connsiteX3" fmla="*/ 652072 w 682847"/>
                <a:gd name="connsiteY3" fmla="*/ 12332 h 110299"/>
                <a:gd name="connsiteX4" fmla="*/ 658014 w 682847"/>
                <a:gd name="connsiteY4" fmla="*/ 67824 h 110299"/>
                <a:gd name="connsiteX5" fmla="*/ 504092 w 682847"/>
                <a:gd name="connsiteY5" fmla="*/ 103026 h 110299"/>
                <a:gd name="connsiteX6" fmla="*/ 199723 w 682847"/>
                <a:gd name="connsiteY6" fmla="*/ 104371 h 110299"/>
                <a:gd name="connsiteX7" fmla="*/ 70128 w 682847"/>
                <a:gd name="connsiteY7" fmla="*/ 86658 h 110299"/>
                <a:gd name="connsiteX8" fmla="*/ 2976 w 682847"/>
                <a:gd name="connsiteY8" fmla="*/ 31726 h 110299"/>
                <a:gd name="connsiteX9" fmla="*/ 47258 w 682847"/>
                <a:gd name="connsiteY9" fmla="*/ 7399 h 11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82847" h="110299">
                  <a:moveTo>
                    <a:pt x="47258" y="7399"/>
                  </a:moveTo>
                  <a:cubicBezTo>
                    <a:pt x="-6329" y="23991"/>
                    <a:pt x="35262" y="80717"/>
                    <a:pt x="300955" y="66255"/>
                  </a:cubicBezTo>
                  <a:cubicBezTo>
                    <a:pt x="566535" y="51793"/>
                    <a:pt x="604988" y="27802"/>
                    <a:pt x="588620" y="0"/>
                  </a:cubicBezTo>
                  <a:cubicBezTo>
                    <a:pt x="588620" y="0"/>
                    <a:pt x="632790" y="2578"/>
                    <a:pt x="652072" y="12332"/>
                  </a:cubicBezTo>
                  <a:cubicBezTo>
                    <a:pt x="671355" y="22085"/>
                    <a:pt x="707229" y="45067"/>
                    <a:pt x="658014" y="67824"/>
                  </a:cubicBezTo>
                  <a:cubicBezTo>
                    <a:pt x="608799" y="90582"/>
                    <a:pt x="590750" y="93048"/>
                    <a:pt x="504092" y="103026"/>
                  </a:cubicBezTo>
                  <a:cubicBezTo>
                    <a:pt x="417321" y="113003"/>
                    <a:pt x="268780" y="111994"/>
                    <a:pt x="199723" y="104371"/>
                  </a:cubicBezTo>
                  <a:cubicBezTo>
                    <a:pt x="130665" y="96748"/>
                    <a:pt x="102302" y="98093"/>
                    <a:pt x="70128" y="86658"/>
                  </a:cubicBezTo>
                  <a:cubicBezTo>
                    <a:pt x="37953" y="75223"/>
                    <a:pt x="-12831" y="57959"/>
                    <a:pt x="2976" y="31726"/>
                  </a:cubicBezTo>
                  <a:cubicBezTo>
                    <a:pt x="18671" y="5381"/>
                    <a:pt x="47258" y="7399"/>
                    <a:pt x="47258" y="7399"/>
                  </a:cubicBezTo>
                  <a:close/>
                </a:path>
              </a:pathLst>
            </a:custGeom>
            <a:solidFill>
              <a:srgbClr val="A8436B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7" name="Полилиния: фигура 1876">
              <a:extLst>
                <a:ext uri="{FF2B5EF4-FFF2-40B4-BE49-F238E27FC236}">
                  <a16:creationId xmlns:a16="http://schemas.microsoft.com/office/drawing/2014/main" id="{4EC4F903-8E4D-62BC-2526-159EC8D3FD2F}"/>
                </a:ext>
              </a:extLst>
            </p:cNvPr>
            <p:cNvSpPr/>
            <p:nvPr/>
          </p:nvSpPr>
          <p:spPr>
            <a:xfrm>
              <a:off x="5604697" y="7128755"/>
              <a:ext cx="35649" cy="35649"/>
            </a:xfrm>
            <a:custGeom>
              <a:avLst/>
              <a:gdLst>
                <a:gd name="connsiteX0" fmla="*/ 35650 w 35649"/>
                <a:gd name="connsiteY0" fmla="*/ 17825 h 35649"/>
                <a:gd name="connsiteX1" fmla="*/ 17825 w 35649"/>
                <a:gd name="connsiteY1" fmla="*/ 35650 h 35649"/>
                <a:gd name="connsiteX2" fmla="*/ 0 w 35649"/>
                <a:gd name="connsiteY2" fmla="*/ 17825 h 35649"/>
                <a:gd name="connsiteX3" fmla="*/ 17825 w 35649"/>
                <a:gd name="connsiteY3" fmla="*/ 0 h 35649"/>
                <a:gd name="connsiteX4" fmla="*/ 35650 w 35649"/>
                <a:gd name="connsiteY4" fmla="*/ 17825 h 35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49" h="35649">
                  <a:moveTo>
                    <a:pt x="35650" y="17825"/>
                  </a:moveTo>
                  <a:cubicBezTo>
                    <a:pt x="35650" y="27669"/>
                    <a:pt x="27669" y="35650"/>
                    <a:pt x="17825" y="35650"/>
                  </a:cubicBezTo>
                  <a:cubicBezTo>
                    <a:pt x="7981" y="35650"/>
                    <a:pt x="0" y="27669"/>
                    <a:pt x="0" y="17825"/>
                  </a:cubicBezTo>
                  <a:cubicBezTo>
                    <a:pt x="0" y="7980"/>
                    <a:pt x="7981" y="0"/>
                    <a:pt x="17825" y="0"/>
                  </a:cubicBezTo>
                  <a:cubicBezTo>
                    <a:pt x="27669" y="0"/>
                    <a:pt x="35650" y="7980"/>
                    <a:pt x="35650" y="17825"/>
                  </a:cubicBezTo>
                  <a:close/>
                </a:path>
              </a:pathLst>
            </a:custGeom>
            <a:solidFill>
              <a:srgbClr val="A8436B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8" name="Полилиния: фигура 1877">
              <a:extLst>
                <a:ext uri="{FF2B5EF4-FFF2-40B4-BE49-F238E27FC236}">
                  <a16:creationId xmlns:a16="http://schemas.microsoft.com/office/drawing/2014/main" id="{87C689B1-B641-3CBB-338A-5B9C813E1122}"/>
                </a:ext>
              </a:extLst>
            </p:cNvPr>
            <p:cNvSpPr/>
            <p:nvPr/>
          </p:nvSpPr>
          <p:spPr>
            <a:xfrm>
              <a:off x="5643710" y="7139069"/>
              <a:ext cx="25784" cy="25784"/>
            </a:xfrm>
            <a:custGeom>
              <a:avLst/>
              <a:gdLst>
                <a:gd name="connsiteX0" fmla="*/ 25784 w 25784"/>
                <a:gd name="connsiteY0" fmla="*/ 12892 h 25784"/>
                <a:gd name="connsiteX1" fmla="*/ 12892 w 25784"/>
                <a:gd name="connsiteY1" fmla="*/ 25784 h 25784"/>
                <a:gd name="connsiteX2" fmla="*/ 0 w 25784"/>
                <a:gd name="connsiteY2" fmla="*/ 12892 h 25784"/>
                <a:gd name="connsiteX3" fmla="*/ 12892 w 25784"/>
                <a:gd name="connsiteY3" fmla="*/ 0 h 25784"/>
                <a:gd name="connsiteX4" fmla="*/ 25784 w 25784"/>
                <a:gd name="connsiteY4" fmla="*/ 12892 h 25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84" h="25784">
                  <a:moveTo>
                    <a:pt x="25784" y="12892"/>
                  </a:moveTo>
                  <a:cubicBezTo>
                    <a:pt x="25784" y="20012"/>
                    <a:pt x="20012" y="25784"/>
                    <a:pt x="12892" y="25784"/>
                  </a:cubicBezTo>
                  <a:cubicBezTo>
                    <a:pt x="5772" y="25784"/>
                    <a:pt x="0" y="20012"/>
                    <a:pt x="0" y="12892"/>
                  </a:cubicBezTo>
                  <a:cubicBezTo>
                    <a:pt x="0" y="5772"/>
                    <a:pt x="5772" y="0"/>
                    <a:pt x="12892" y="0"/>
                  </a:cubicBezTo>
                  <a:cubicBezTo>
                    <a:pt x="20012" y="0"/>
                    <a:pt x="25784" y="5772"/>
                    <a:pt x="25784" y="12892"/>
                  </a:cubicBezTo>
                  <a:close/>
                </a:path>
              </a:pathLst>
            </a:custGeom>
            <a:solidFill>
              <a:srgbClr val="A8436B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79" name="Полилиния: фигура 1878">
              <a:extLst>
                <a:ext uri="{FF2B5EF4-FFF2-40B4-BE49-F238E27FC236}">
                  <a16:creationId xmlns:a16="http://schemas.microsoft.com/office/drawing/2014/main" id="{FA2D5E90-89EA-7188-6C97-238D528A7864}"/>
                </a:ext>
              </a:extLst>
            </p:cNvPr>
            <p:cNvSpPr/>
            <p:nvPr/>
          </p:nvSpPr>
          <p:spPr>
            <a:xfrm>
              <a:off x="5539003" y="7115190"/>
              <a:ext cx="28923" cy="28923"/>
            </a:xfrm>
            <a:custGeom>
              <a:avLst/>
              <a:gdLst>
                <a:gd name="connsiteX0" fmla="*/ 28923 w 28923"/>
                <a:gd name="connsiteY0" fmla="*/ 14462 h 28923"/>
                <a:gd name="connsiteX1" fmla="*/ 14462 w 28923"/>
                <a:gd name="connsiteY1" fmla="*/ 28924 h 28923"/>
                <a:gd name="connsiteX2" fmla="*/ 0 w 28923"/>
                <a:gd name="connsiteY2" fmla="*/ 14462 h 28923"/>
                <a:gd name="connsiteX3" fmla="*/ 14462 w 28923"/>
                <a:gd name="connsiteY3" fmla="*/ 0 h 28923"/>
                <a:gd name="connsiteX4" fmla="*/ 28923 w 28923"/>
                <a:gd name="connsiteY4" fmla="*/ 14462 h 28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923" h="28923">
                  <a:moveTo>
                    <a:pt x="28923" y="14462"/>
                  </a:moveTo>
                  <a:cubicBezTo>
                    <a:pt x="28923" y="22449"/>
                    <a:pt x="22449" y="28924"/>
                    <a:pt x="14462" y="28924"/>
                  </a:cubicBezTo>
                  <a:cubicBezTo>
                    <a:pt x="6475" y="28924"/>
                    <a:pt x="0" y="22449"/>
                    <a:pt x="0" y="14462"/>
                  </a:cubicBezTo>
                  <a:cubicBezTo>
                    <a:pt x="0" y="6475"/>
                    <a:pt x="6475" y="0"/>
                    <a:pt x="14462" y="0"/>
                  </a:cubicBezTo>
                  <a:cubicBezTo>
                    <a:pt x="22449" y="0"/>
                    <a:pt x="28923" y="6475"/>
                    <a:pt x="28923" y="14462"/>
                  </a:cubicBezTo>
                  <a:close/>
                </a:path>
              </a:pathLst>
            </a:custGeom>
            <a:solidFill>
              <a:srgbClr val="A8436B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0" name="Полилиния: фигура 1879">
              <a:extLst>
                <a:ext uri="{FF2B5EF4-FFF2-40B4-BE49-F238E27FC236}">
                  <a16:creationId xmlns:a16="http://schemas.microsoft.com/office/drawing/2014/main" id="{9B6CD349-0479-6076-CF5C-3BE284B14B8B}"/>
                </a:ext>
              </a:extLst>
            </p:cNvPr>
            <p:cNvSpPr/>
            <p:nvPr/>
          </p:nvSpPr>
          <p:spPr>
            <a:xfrm>
              <a:off x="6059962" y="7135257"/>
              <a:ext cx="24215" cy="24215"/>
            </a:xfrm>
            <a:custGeom>
              <a:avLst/>
              <a:gdLst>
                <a:gd name="connsiteX0" fmla="*/ 24215 w 24215"/>
                <a:gd name="connsiteY0" fmla="*/ 12108 h 24215"/>
                <a:gd name="connsiteX1" fmla="*/ 12108 w 24215"/>
                <a:gd name="connsiteY1" fmla="*/ 24215 h 24215"/>
                <a:gd name="connsiteX2" fmla="*/ 0 w 24215"/>
                <a:gd name="connsiteY2" fmla="*/ 12108 h 24215"/>
                <a:gd name="connsiteX3" fmla="*/ 12108 w 24215"/>
                <a:gd name="connsiteY3" fmla="*/ 0 h 24215"/>
                <a:gd name="connsiteX4" fmla="*/ 24215 w 24215"/>
                <a:gd name="connsiteY4" fmla="*/ 12108 h 2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215" h="24215">
                  <a:moveTo>
                    <a:pt x="24215" y="12108"/>
                  </a:moveTo>
                  <a:cubicBezTo>
                    <a:pt x="24215" y="18794"/>
                    <a:pt x="18794" y="24215"/>
                    <a:pt x="12108" y="24215"/>
                  </a:cubicBezTo>
                  <a:cubicBezTo>
                    <a:pt x="5421" y="24215"/>
                    <a:pt x="0" y="18794"/>
                    <a:pt x="0" y="12108"/>
                  </a:cubicBezTo>
                  <a:cubicBezTo>
                    <a:pt x="0" y="5421"/>
                    <a:pt x="5421" y="0"/>
                    <a:pt x="12108" y="0"/>
                  </a:cubicBezTo>
                  <a:cubicBezTo>
                    <a:pt x="18794" y="0"/>
                    <a:pt x="24215" y="5421"/>
                    <a:pt x="24215" y="12108"/>
                  </a:cubicBezTo>
                  <a:close/>
                </a:path>
              </a:pathLst>
            </a:custGeom>
            <a:solidFill>
              <a:srgbClr val="A8436B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1" name="Полилиния: фигура 1880">
              <a:extLst>
                <a:ext uri="{FF2B5EF4-FFF2-40B4-BE49-F238E27FC236}">
                  <a16:creationId xmlns:a16="http://schemas.microsoft.com/office/drawing/2014/main" id="{3DB97C73-5584-2534-00C8-3AF60F3D7FFA}"/>
                </a:ext>
              </a:extLst>
            </p:cNvPr>
            <p:cNvSpPr/>
            <p:nvPr/>
          </p:nvSpPr>
          <p:spPr>
            <a:xfrm>
              <a:off x="5992473" y="7020572"/>
              <a:ext cx="27802" cy="27802"/>
            </a:xfrm>
            <a:custGeom>
              <a:avLst/>
              <a:gdLst>
                <a:gd name="connsiteX0" fmla="*/ 27802 w 27802"/>
                <a:gd name="connsiteY0" fmla="*/ 13901 h 27802"/>
                <a:gd name="connsiteX1" fmla="*/ 13901 w 27802"/>
                <a:gd name="connsiteY1" fmla="*/ 27802 h 27802"/>
                <a:gd name="connsiteX2" fmla="*/ 0 w 27802"/>
                <a:gd name="connsiteY2" fmla="*/ 13901 h 27802"/>
                <a:gd name="connsiteX3" fmla="*/ 13901 w 27802"/>
                <a:gd name="connsiteY3" fmla="*/ 0 h 27802"/>
                <a:gd name="connsiteX4" fmla="*/ 27802 w 27802"/>
                <a:gd name="connsiteY4" fmla="*/ 13901 h 27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02" h="27802">
                  <a:moveTo>
                    <a:pt x="27802" y="13901"/>
                  </a:moveTo>
                  <a:cubicBezTo>
                    <a:pt x="27802" y="21579"/>
                    <a:pt x="21579" y="27802"/>
                    <a:pt x="13901" y="27802"/>
                  </a:cubicBezTo>
                  <a:cubicBezTo>
                    <a:pt x="6224" y="27802"/>
                    <a:pt x="0" y="21579"/>
                    <a:pt x="0" y="13901"/>
                  </a:cubicBezTo>
                  <a:cubicBezTo>
                    <a:pt x="0" y="6224"/>
                    <a:pt x="6224" y="0"/>
                    <a:pt x="13901" y="0"/>
                  </a:cubicBezTo>
                  <a:cubicBezTo>
                    <a:pt x="21579" y="0"/>
                    <a:pt x="27802" y="6224"/>
                    <a:pt x="27802" y="13901"/>
                  </a:cubicBezTo>
                  <a:close/>
                </a:path>
              </a:pathLst>
            </a:custGeom>
            <a:solidFill>
              <a:srgbClr val="A8436B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2" name="Полилиния: фигура 1881">
              <a:extLst>
                <a:ext uri="{FF2B5EF4-FFF2-40B4-BE49-F238E27FC236}">
                  <a16:creationId xmlns:a16="http://schemas.microsoft.com/office/drawing/2014/main" id="{8ECA30BB-B701-9499-8869-7D95049D3752}"/>
                </a:ext>
              </a:extLst>
            </p:cNvPr>
            <p:cNvSpPr/>
            <p:nvPr/>
          </p:nvSpPr>
          <p:spPr>
            <a:xfrm rot="-802738">
              <a:off x="6023252" y="7020576"/>
              <a:ext cx="36323" cy="36323"/>
            </a:xfrm>
            <a:custGeom>
              <a:avLst/>
              <a:gdLst>
                <a:gd name="connsiteX0" fmla="*/ 36324 w 36323"/>
                <a:gd name="connsiteY0" fmla="*/ 18162 h 36323"/>
                <a:gd name="connsiteX1" fmla="*/ 18162 w 36323"/>
                <a:gd name="connsiteY1" fmla="*/ 36324 h 36323"/>
                <a:gd name="connsiteX2" fmla="*/ 0 w 36323"/>
                <a:gd name="connsiteY2" fmla="*/ 18162 h 36323"/>
                <a:gd name="connsiteX3" fmla="*/ 18162 w 36323"/>
                <a:gd name="connsiteY3" fmla="*/ 0 h 36323"/>
                <a:gd name="connsiteX4" fmla="*/ 36324 w 36323"/>
                <a:gd name="connsiteY4" fmla="*/ 18162 h 3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323" h="36323">
                  <a:moveTo>
                    <a:pt x="36324" y="18162"/>
                  </a:moveTo>
                  <a:cubicBezTo>
                    <a:pt x="36324" y="28193"/>
                    <a:pt x="28193" y="36324"/>
                    <a:pt x="18162" y="36324"/>
                  </a:cubicBezTo>
                  <a:cubicBezTo>
                    <a:pt x="8131" y="36324"/>
                    <a:pt x="0" y="28193"/>
                    <a:pt x="0" y="18162"/>
                  </a:cubicBezTo>
                  <a:cubicBezTo>
                    <a:pt x="0" y="8131"/>
                    <a:pt x="8131" y="0"/>
                    <a:pt x="18162" y="0"/>
                  </a:cubicBezTo>
                  <a:cubicBezTo>
                    <a:pt x="28193" y="0"/>
                    <a:pt x="36324" y="8131"/>
                    <a:pt x="36324" y="18162"/>
                  </a:cubicBezTo>
                  <a:close/>
                </a:path>
              </a:pathLst>
            </a:custGeom>
            <a:solidFill>
              <a:srgbClr val="A8436B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3" name="Полилиния: фигура 1882">
              <a:extLst>
                <a:ext uri="{FF2B5EF4-FFF2-40B4-BE49-F238E27FC236}">
                  <a16:creationId xmlns:a16="http://schemas.microsoft.com/office/drawing/2014/main" id="{883ED097-C150-C606-354A-ECD84A7075C4}"/>
                </a:ext>
              </a:extLst>
            </p:cNvPr>
            <p:cNvSpPr/>
            <p:nvPr/>
          </p:nvSpPr>
          <p:spPr>
            <a:xfrm>
              <a:off x="6103683" y="6952748"/>
              <a:ext cx="49775" cy="386991"/>
            </a:xfrm>
            <a:custGeom>
              <a:avLst/>
              <a:gdLst>
                <a:gd name="connsiteX0" fmla="*/ 49775 w 49775"/>
                <a:gd name="connsiteY0" fmla="*/ 0 h 386991"/>
                <a:gd name="connsiteX1" fmla="*/ 37219 w 49775"/>
                <a:gd name="connsiteY1" fmla="*/ 378471 h 386991"/>
                <a:gd name="connsiteX2" fmla="*/ 0 w 49775"/>
                <a:gd name="connsiteY2" fmla="*/ 386992 h 386991"/>
                <a:gd name="connsiteX3" fmla="*/ 12444 w 49775"/>
                <a:gd name="connsiteY3" fmla="*/ 6614 h 38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775" h="386991">
                  <a:moveTo>
                    <a:pt x="49775" y="0"/>
                  </a:moveTo>
                  <a:lnTo>
                    <a:pt x="37219" y="378471"/>
                  </a:lnTo>
                  <a:lnTo>
                    <a:pt x="0" y="386992"/>
                  </a:lnTo>
                  <a:lnTo>
                    <a:pt x="12444" y="6614"/>
                  </a:lnTo>
                  <a:close/>
                </a:path>
              </a:pathLst>
            </a:custGeom>
            <a:solidFill>
              <a:srgbClr val="FFFFFF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4" name="Полилиния: фигура 1883">
              <a:extLst>
                <a:ext uri="{FF2B5EF4-FFF2-40B4-BE49-F238E27FC236}">
                  <a16:creationId xmlns:a16="http://schemas.microsoft.com/office/drawing/2014/main" id="{020BDCEE-E53E-6974-FCD0-85BE46805B44}"/>
                </a:ext>
              </a:extLst>
            </p:cNvPr>
            <p:cNvSpPr/>
            <p:nvPr/>
          </p:nvSpPr>
          <p:spPr>
            <a:xfrm>
              <a:off x="6069379" y="6967658"/>
              <a:ext cx="18946" cy="379480"/>
            </a:xfrm>
            <a:custGeom>
              <a:avLst/>
              <a:gdLst>
                <a:gd name="connsiteX0" fmla="*/ 18946 w 18946"/>
                <a:gd name="connsiteY0" fmla="*/ 0 h 379480"/>
                <a:gd name="connsiteX1" fmla="*/ 10426 w 18946"/>
                <a:gd name="connsiteY1" fmla="*/ 377687 h 379480"/>
                <a:gd name="connsiteX2" fmla="*/ 0 w 18946"/>
                <a:gd name="connsiteY2" fmla="*/ 379480 h 379480"/>
                <a:gd name="connsiteX3" fmla="*/ 6054 w 18946"/>
                <a:gd name="connsiteY3" fmla="*/ 0 h 37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946" h="379480">
                  <a:moveTo>
                    <a:pt x="18946" y="0"/>
                  </a:moveTo>
                  <a:lnTo>
                    <a:pt x="10426" y="377687"/>
                  </a:lnTo>
                  <a:lnTo>
                    <a:pt x="0" y="379480"/>
                  </a:lnTo>
                  <a:lnTo>
                    <a:pt x="6054" y="0"/>
                  </a:lnTo>
                  <a:close/>
                </a:path>
              </a:pathLst>
            </a:custGeom>
            <a:solidFill>
              <a:srgbClr val="FFFFFF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5" name="Полилиния: фигура 1884">
              <a:extLst>
                <a:ext uri="{FF2B5EF4-FFF2-40B4-BE49-F238E27FC236}">
                  <a16:creationId xmlns:a16="http://schemas.microsoft.com/office/drawing/2014/main" id="{B353EA19-D04A-AFF9-295F-45FA4B92D1E2}"/>
                </a:ext>
              </a:extLst>
            </p:cNvPr>
            <p:cNvSpPr/>
            <p:nvPr/>
          </p:nvSpPr>
          <p:spPr>
            <a:xfrm>
              <a:off x="5614563" y="7129826"/>
              <a:ext cx="24181" cy="32224"/>
            </a:xfrm>
            <a:custGeom>
              <a:avLst/>
              <a:gdLst>
                <a:gd name="connsiteX0" fmla="*/ 0 w 24181"/>
                <a:gd name="connsiteY0" fmla="*/ 4983 h 32224"/>
                <a:gd name="connsiteX1" fmla="*/ 17040 w 24181"/>
                <a:gd name="connsiteY1" fmla="*/ 32224 h 32224"/>
                <a:gd name="connsiteX2" fmla="*/ 21300 w 24181"/>
                <a:gd name="connsiteY2" fmla="*/ 4983 h 32224"/>
                <a:gd name="connsiteX3" fmla="*/ 0 w 24181"/>
                <a:gd name="connsiteY3" fmla="*/ 4983 h 32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81" h="32224">
                  <a:moveTo>
                    <a:pt x="0" y="4983"/>
                  </a:moveTo>
                  <a:cubicBezTo>
                    <a:pt x="0" y="4983"/>
                    <a:pt x="13116" y="11709"/>
                    <a:pt x="17040" y="32224"/>
                  </a:cubicBezTo>
                  <a:cubicBezTo>
                    <a:pt x="17040" y="32224"/>
                    <a:pt x="29708" y="16081"/>
                    <a:pt x="21300" y="4983"/>
                  </a:cubicBezTo>
                  <a:cubicBezTo>
                    <a:pt x="12892" y="-6228"/>
                    <a:pt x="0" y="4983"/>
                    <a:pt x="0" y="4983"/>
                  </a:cubicBezTo>
                  <a:close/>
                </a:path>
              </a:pathLst>
            </a:custGeom>
            <a:solidFill>
              <a:srgbClr val="FFFFFF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6" name="Полилиния: фигура 1885">
              <a:extLst>
                <a:ext uri="{FF2B5EF4-FFF2-40B4-BE49-F238E27FC236}">
                  <a16:creationId xmlns:a16="http://schemas.microsoft.com/office/drawing/2014/main" id="{259BE3B3-9610-CCD1-9F6C-1F82B98D67FF}"/>
                </a:ext>
              </a:extLst>
            </p:cNvPr>
            <p:cNvSpPr/>
            <p:nvPr/>
          </p:nvSpPr>
          <p:spPr>
            <a:xfrm>
              <a:off x="5544496" y="7116645"/>
              <a:ext cx="22333" cy="26235"/>
            </a:xfrm>
            <a:custGeom>
              <a:avLst/>
              <a:gdLst>
                <a:gd name="connsiteX0" fmla="*/ 0 w 22333"/>
                <a:gd name="connsiteY0" fmla="*/ 1684 h 26235"/>
                <a:gd name="connsiteX1" fmla="*/ 14798 w 22333"/>
                <a:gd name="connsiteY1" fmla="*/ 26235 h 26235"/>
                <a:gd name="connsiteX2" fmla="*/ 20515 w 22333"/>
                <a:gd name="connsiteY2" fmla="*/ 4262 h 26235"/>
                <a:gd name="connsiteX3" fmla="*/ 0 w 22333"/>
                <a:gd name="connsiteY3" fmla="*/ 1684 h 26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333" h="26235">
                  <a:moveTo>
                    <a:pt x="0" y="1684"/>
                  </a:moveTo>
                  <a:cubicBezTo>
                    <a:pt x="0" y="1684"/>
                    <a:pt x="11547" y="10428"/>
                    <a:pt x="14798" y="26235"/>
                  </a:cubicBezTo>
                  <a:cubicBezTo>
                    <a:pt x="14798" y="26235"/>
                    <a:pt x="26793" y="11998"/>
                    <a:pt x="20515" y="4262"/>
                  </a:cubicBezTo>
                  <a:cubicBezTo>
                    <a:pt x="14238" y="-3473"/>
                    <a:pt x="0" y="1684"/>
                    <a:pt x="0" y="1684"/>
                  </a:cubicBezTo>
                  <a:close/>
                </a:path>
              </a:pathLst>
            </a:custGeom>
            <a:solidFill>
              <a:srgbClr val="FFFFFF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7" name="Полилиния: фигура 1886">
              <a:extLst>
                <a:ext uri="{FF2B5EF4-FFF2-40B4-BE49-F238E27FC236}">
                  <a16:creationId xmlns:a16="http://schemas.microsoft.com/office/drawing/2014/main" id="{FA153299-31CE-AA4C-109D-6ADCC9EE761B}"/>
                </a:ext>
              </a:extLst>
            </p:cNvPr>
            <p:cNvSpPr/>
            <p:nvPr/>
          </p:nvSpPr>
          <p:spPr>
            <a:xfrm>
              <a:off x="6030926" y="7020948"/>
              <a:ext cx="28678" cy="35835"/>
            </a:xfrm>
            <a:custGeom>
              <a:avLst/>
              <a:gdLst>
                <a:gd name="connsiteX0" fmla="*/ 0 w 28678"/>
                <a:gd name="connsiteY0" fmla="*/ 2876 h 35835"/>
                <a:gd name="connsiteX1" fmla="*/ 18273 w 28678"/>
                <a:gd name="connsiteY1" fmla="*/ 35835 h 35835"/>
                <a:gd name="connsiteX2" fmla="*/ 26233 w 28678"/>
                <a:gd name="connsiteY2" fmla="*/ 8705 h 35835"/>
                <a:gd name="connsiteX3" fmla="*/ 0 w 28678"/>
                <a:gd name="connsiteY3" fmla="*/ 2876 h 35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678" h="35835">
                  <a:moveTo>
                    <a:pt x="0" y="2876"/>
                  </a:moveTo>
                  <a:cubicBezTo>
                    <a:pt x="0" y="2876"/>
                    <a:pt x="13789" y="12629"/>
                    <a:pt x="18273" y="35835"/>
                  </a:cubicBezTo>
                  <a:cubicBezTo>
                    <a:pt x="18273" y="35835"/>
                    <a:pt x="34753" y="23952"/>
                    <a:pt x="26233" y="8705"/>
                  </a:cubicBezTo>
                  <a:cubicBezTo>
                    <a:pt x="17601" y="-6541"/>
                    <a:pt x="0" y="2876"/>
                    <a:pt x="0" y="2876"/>
                  </a:cubicBezTo>
                  <a:close/>
                </a:path>
              </a:pathLst>
            </a:custGeom>
            <a:solidFill>
              <a:srgbClr val="FFFFFF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8" name="Полилиния: фигура 1887">
              <a:extLst>
                <a:ext uri="{FF2B5EF4-FFF2-40B4-BE49-F238E27FC236}">
                  <a16:creationId xmlns:a16="http://schemas.microsoft.com/office/drawing/2014/main" id="{E0F01BFF-DC3B-DE26-C5CF-54CA10092502}"/>
                </a:ext>
              </a:extLst>
            </p:cNvPr>
            <p:cNvSpPr/>
            <p:nvPr/>
          </p:nvSpPr>
          <p:spPr>
            <a:xfrm>
              <a:off x="5997742" y="7021287"/>
              <a:ext cx="21389" cy="27087"/>
            </a:xfrm>
            <a:custGeom>
              <a:avLst/>
              <a:gdLst>
                <a:gd name="connsiteX0" fmla="*/ 0 w 21389"/>
                <a:gd name="connsiteY0" fmla="*/ 2312 h 27087"/>
                <a:gd name="connsiteX1" fmla="*/ 14574 w 21389"/>
                <a:gd name="connsiteY1" fmla="*/ 27088 h 27087"/>
                <a:gd name="connsiteX2" fmla="*/ 20291 w 21389"/>
                <a:gd name="connsiteY2" fmla="*/ 5563 h 27087"/>
                <a:gd name="connsiteX3" fmla="*/ 0 w 21389"/>
                <a:gd name="connsiteY3" fmla="*/ 2312 h 27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389" h="27087">
                  <a:moveTo>
                    <a:pt x="0" y="2312"/>
                  </a:moveTo>
                  <a:cubicBezTo>
                    <a:pt x="0" y="2312"/>
                    <a:pt x="12108" y="10608"/>
                    <a:pt x="14574" y="27088"/>
                  </a:cubicBezTo>
                  <a:cubicBezTo>
                    <a:pt x="14574" y="27088"/>
                    <a:pt x="24663" y="15653"/>
                    <a:pt x="20291" y="5563"/>
                  </a:cubicBezTo>
                  <a:cubicBezTo>
                    <a:pt x="15807" y="-4639"/>
                    <a:pt x="0" y="2312"/>
                    <a:pt x="0" y="2312"/>
                  </a:cubicBezTo>
                  <a:close/>
                </a:path>
              </a:pathLst>
            </a:custGeom>
            <a:solidFill>
              <a:srgbClr val="FFFFFF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89" name="Полилиния: фигура 1888">
              <a:extLst>
                <a:ext uri="{FF2B5EF4-FFF2-40B4-BE49-F238E27FC236}">
                  <a16:creationId xmlns:a16="http://schemas.microsoft.com/office/drawing/2014/main" id="{9ED95513-219D-37ED-BAA6-4F675CF89B6D}"/>
                </a:ext>
              </a:extLst>
            </p:cNvPr>
            <p:cNvSpPr/>
            <p:nvPr/>
          </p:nvSpPr>
          <p:spPr>
            <a:xfrm>
              <a:off x="5647410" y="7138496"/>
              <a:ext cx="20515" cy="25460"/>
            </a:xfrm>
            <a:custGeom>
              <a:avLst/>
              <a:gdLst>
                <a:gd name="connsiteX0" fmla="*/ 0 w 20515"/>
                <a:gd name="connsiteY0" fmla="*/ 4385 h 25460"/>
                <a:gd name="connsiteX1" fmla="*/ 14125 w 20515"/>
                <a:gd name="connsiteY1" fmla="*/ 25461 h 25460"/>
                <a:gd name="connsiteX2" fmla="*/ 18273 w 20515"/>
                <a:gd name="connsiteY2" fmla="*/ 4385 h 25460"/>
                <a:gd name="connsiteX3" fmla="*/ 0 w 20515"/>
                <a:gd name="connsiteY3" fmla="*/ 4385 h 25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515" h="25460">
                  <a:moveTo>
                    <a:pt x="0" y="4385"/>
                  </a:moveTo>
                  <a:cubicBezTo>
                    <a:pt x="0" y="4385"/>
                    <a:pt x="12668" y="10887"/>
                    <a:pt x="14125" y="25461"/>
                  </a:cubicBezTo>
                  <a:cubicBezTo>
                    <a:pt x="14125" y="25461"/>
                    <a:pt x="25112" y="14138"/>
                    <a:pt x="18273" y="4385"/>
                  </a:cubicBezTo>
                  <a:cubicBezTo>
                    <a:pt x="11547" y="-5481"/>
                    <a:pt x="0" y="4385"/>
                    <a:pt x="0" y="4385"/>
                  </a:cubicBezTo>
                  <a:close/>
                </a:path>
              </a:pathLst>
            </a:custGeom>
            <a:solidFill>
              <a:srgbClr val="FFFFFF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890" name="Рисунок 38">
              <a:extLst>
                <a:ext uri="{FF2B5EF4-FFF2-40B4-BE49-F238E27FC236}">
                  <a16:creationId xmlns:a16="http://schemas.microsoft.com/office/drawing/2014/main" id="{3051403D-DE80-50A3-CCC0-AF23BA8F9255}"/>
                </a:ext>
              </a:extLst>
            </p:cNvPr>
            <p:cNvGrpSpPr/>
            <p:nvPr/>
          </p:nvGrpSpPr>
          <p:grpSpPr>
            <a:xfrm>
              <a:off x="5442912" y="6783467"/>
              <a:ext cx="813011" cy="1341354"/>
              <a:chOff x="5442912" y="6783467"/>
              <a:chExt cx="813011" cy="1341354"/>
            </a:xfrm>
            <a:solidFill>
              <a:srgbClr val="000000"/>
            </a:solidFill>
          </p:grpSpPr>
          <p:sp>
            <p:nvSpPr>
              <p:cNvPr id="1891" name="Полилиния: фигура 1890">
                <a:extLst>
                  <a:ext uri="{FF2B5EF4-FFF2-40B4-BE49-F238E27FC236}">
                    <a16:creationId xmlns:a16="http://schemas.microsoft.com/office/drawing/2014/main" id="{DBEF1AE1-3780-ED82-61B7-C0289F595991}"/>
                  </a:ext>
                </a:extLst>
              </p:cNvPr>
              <p:cNvSpPr/>
              <p:nvPr/>
            </p:nvSpPr>
            <p:spPr>
              <a:xfrm>
                <a:off x="5442928" y="6783467"/>
                <a:ext cx="812996" cy="184415"/>
              </a:xfrm>
              <a:custGeom>
                <a:avLst/>
                <a:gdLst>
                  <a:gd name="connsiteX0" fmla="*/ 406386 w 812996"/>
                  <a:gd name="connsiteY0" fmla="*/ 184415 h 184415"/>
                  <a:gd name="connsiteX1" fmla="*/ 125447 w 812996"/>
                  <a:gd name="connsiteY1" fmla="*/ 160873 h 184415"/>
                  <a:gd name="connsiteX2" fmla="*/ 0 w 812996"/>
                  <a:gd name="connsiteY2" fmla="*/ 92152 h 184415"/>
                  <a:gd name="connsiteX3" fmla="*/ 125559 w 812996"/>
                  <a:gd name="connsiteY3" fmla="*/ 23542 h 184415"/>
                  <a:gd name="connsiteX4" fmla="*/ 406498 w 812996"/>
                  <a:gd name="connsiteY4" fmla="*/ 0 h 184415"/>
                  <a:gd name="connsiteX5" fmla="*/ 687437 w 812996"/>
                  <a:gd name="connsiteY5" fmla="*/ 23542 h 184415"/>
                  <a:gd name="connsiteX6" fmla="*/ 812996 w 812996"/>
                  <a:gd name="connsiteY6" fmla="*/ 92152 h 184415"/>
                  <a:gd name="connsiteX7" fmla="*/ 687437 w 812996"/>
                  <a:gd name="connsiteY7" fmla="*/ 160761 h 184415"/>
                  <a:gd name="connsiteX8" fmla="*/ 406386 w 812996"/>
                  <a:gd name="connsiteY8" fmla="*/ 184415 h 184415"/>
                  <a:gd name="connsiteX9" fmla="*/ 406386 w 812996"/>
                  <a:gd name="connsiteY9" fmla="*/ 25336 h 184415"/>
                  <a:gd name="connsiteX10" fmla="*/ 130492 w 812996"/>
                  <a:gd name="connsiteY10" fmla="*/ 48318 h 184415"/>
                  <a:gd name="connsiteX11" fmla="*/ 25336 w 812996"/>
                  <a:gd name="connsiteY11" fmla="*/ 92039 h 184415"/>
                  <a:gd name="connsiteX12" fmla="*/ 130492 w 812996"/>
                  <a:gd name="connsiteY12" fmla="*/ 135761 h 184415"/>
                  <a:gd name="connsiteX13" fmla="*/ 406386 w 812996"/>
                  <a:gd name="connsiteY13" fmla="*/ 158743 h 184415"/>
                  <a:gd name="connsiteX14" fmla="*/ 682280 w 812996"/>
                  <a:gd name="connsiteY14" fmla="*/ 135761 h 184415"/>
                  <a:gd name="connsiteX15" fmla="*/ 787436 w 812996"/>
                  <a:gd name="connsiteY15" fmla="*/ 92039 h 184415"/>
                  <a:gd name="connsiteX16" fmla="*/ 682280 w 812996"/>
                  <a:gd name="connsiteY16" fmla="*/ 48318 h 184415"/>
                  <a:gd name="connsiteX17" fmla="*/ 406386 w 812996"/>
                  <a:gd name="connsiteY17" fmla="*/ 25336 h 184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12996" h="184415">
                    <a:moveTo>
                      <a:pt x="406386" y="184415"/>
                    </a:moveTo>
                    <a:cubicBezTo>
                      <a:pt x="300445" y="184415"/>
                      <a:pt x="200671" y="176007"/>
                      <a:pt x="125447" y="160873"/>
                    </a:cubicBezTo>
                    <a:cubicBezTo>
                      <a:pt x="41031" y="143721"/>
                      <a:pt x="0" y="121299"/>
                      <a:pt x="0" y="92152"/>
                    </a:cubicBezTo>
                    <a:cubicBezTo>
                      <a:pt x="0" y="63004"/>
                      <a:pt x="41031" y="40583"/>
                      <a:pt x="125559" y="23542"/>
                    </a:cubicBezTo>
                    <a:cubicBezTo>
                      <a:pt x="200783" y="8408"/>
                      <a:pt x="300445" y="0"/>
                      <a:pt x="406498" y="0"/>
                    </a:cubicBezTo>
                    <a:cubicBezTo>
                      <a:pt x="512551" y="0"/>
                      <a:pt x="612214" y="8408"/>
                      <a:pt x="687437" y="23542"/>
                    </a:cubicBezTo>
                    <a:cubicBezTo>
                      <a:pt x="771853" y="40583"/>
                      <a:pt x="812996" y="63004"/>
                      <a:pt x="812996" y="92152"/>
                    </a:cubicBezTo>
                    <a:cubicBezTo>
                      <a:pt x="812996" y="121299"/>
                      <a:pt x="771965" y="143721"/>
                      <a:pt x="687437" y="160761"/>
                    </a:cubicBezTo>
                    <a:cubicBezTo>
                      <a:pt x="612214" y="176007"/>
                      <a:pt x="512439" y="184415"/>
                      <a:pt x="406386" y="184415"/>
                    </a:cubicBezTo>
                    <a:close/>
                    <a:moveTo>
                      <a:pt x="406386" y="25336"/>
                    </a:moveTo>
                    <a:cubicBezTo>
                      <a:pt x="302015" y="25336"/>
                      <a:pt x="204034" y="33520"/>
                      <a:pt x="130492" y="48318"/>
                    </a:cubicBezTo>
                    <a:cubicBezTo>
                      <a:pt x="44282" y="65694"/>
                      <a:pt x="25336" y="85761"/>
                      <a:pt x="25336" y="92039"/>
                    </a:cubicBezTo>
                    <a:cubicBezTo>
                      <a:pt x="25336" y="98317"/>
                      <a:pt x="44170" y="118384"/>
                      <a:pt x="130492" y="135761"/>
                    </a:cubicBezTo>
                    <a:cubicBezTo>
                      <a:pt x="204034" y="150559"/>
                      <a:pt x="302015" y="158743"/>
                      <a:pt x="406386" y="158743"/>
                    </a:cubicBezTo>
                    <a:cubicBezTo>
                      <a:pt x="510757" y="158743"/>
                      <a:pt x="608738" y="150559"/>
                      <a:pt x="682280" y="135761"/>
                    </a:cubicBezTo>
                    <a:cubicBezTo>
                      <a:pt x="768490" y="118384"/>
                      <a:pt x="787436" y="98317"/>
                      <a:pt x="787436" y="92039"/>
                    </a:cubicBezTo>
                    <a:cubicBezTo>
                      <a:pt x="787436" y="85761"/>
                      <a:pt x="768602" y="65694"/>
                      <a:pt x="682280" y="48318"/>
                    </a:cubicBezTo>
                    <a:cubicBezTo>
                      <a:pt x="608738" y="33520"/>
                      <a:pt x="510757" y="25336"/>
                      <a:pt x="406386" y="2533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892" name="Рисунок 38">
                <a:extLst>
                  <a:ext uri="{FF2B5EF4-FFF2-40B4-BE49-F238E27FC236}">
                    <a16:creationId xmlns:a16="http://schemas.microsoft.com/office/drawing/2014/main" id="{D01A0909-F1CB-573B-A384-CE88A49796F1}"/>
                  </a:ext>
                </a:extLst>
              </p:cNvPr>
              <p:cNvGrpSpPr/>
              <p:nvPr/>
            </p:nvGrpSpPr>
            <p:grpSpPr>
              <a:xfrm>
                <a:off x="5621209" y="6970381"/>
                <a:ext cx="308039" cy="26424"/>
                <a:chOff x="5621209" y="6970381"/>
                <a:chExt cx="308039" cy="26424"/>
              </a:xfrm>
              <a:solidFill>
                <a:srgbClr val="000000"/>
              </a:solidFill>
            </p:grpSpPr>
            <p:sp>
              <p:nvSpPr>
                <p:cNvPr id="1893" name="Полилиния: фигура 1892">
                  <a:extLst>
                    <a:ext uri="{FF2B5EF4-FFF2-40B4-BE49-F238E27FC236}">
                      <a16:creationId xmlns:a16="http://schemas.microsoft.com/office/drawing/2014/main" id="{A5FAE32C-06D8-9642-E116-64F80A51F900}"/>
                    </a:ext>
                  </a:extLst>
                </p:cNvPr>
                <p:cNvSpPr/>
                <p:nvPr/>
              </p:nvSpPr>
              <p:spPr>
                <a:xfrm>
                  <a:off x="5621209" y="6970381"/>
                  <a:ext cx="18181" cy="13420"/>
                </a:xfrm>
                <a:custGeom>
                  <a:avLst/>
                  <a:gdLst>
                    <a:gd name="connsiteX0" fmla="*/ 11851 w 18181"/>
                    <a:gd name="connsiteY0" fmla="*/ 13420 h 13420"/>
                    <a:gd name="connsiteX1" fmla="*/ 10954 w 18181"/>
                    <a:gd name="connsiteY1" fmla="*/ 13420 h 13420"/>
                    <a:gd name="connsiteX2" fmla="*/ 5461 w 18181"/>
                    <a:gd name="connsiteY2" fmla="*/ 12635 h 13420"/>
                    <a:gd name="connsiteX3" fmla="*/ 80 w 18181"/>
                    <a:gd name="connsiteY3" fmla="*/ 5461 h 13420"/>
                    <a:gd name="connsiteX4" fmla="*/ 7254 w 18181"/>
                    <a:gd name="connsiteY4" fmla="*/ 80 h 13420"/>
                    <a:gd name="connsiteX5" fmla="*/ 12635 w 18181"/>
                    <a:gd name="connsiteY5" fmla="*/ 864 h 13420"/>
                    <a:gd name="connsiteX6" fmla="*/ 18129 w 18181"/>
                    <a:gd name="connsiteY6" fmla="*/ 8039 h 13420"/>
                    <a:gd name="connsiteX7" fmla="*/ 11851 w 18181"/>
                    <a:gd name="connsiteY7" fmla="*/ 13420 h 13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8181" h="13420">
                      <a:moveTo>
                        <a:pt x="11851" y="13420"/>
                      </a:moveTo>
                      <a:cubicBezTo>
                        <a:pt x="11626" y="13420"/>
                        <a:pt x="11290" y="13420"/>
                        <a:pt x="10954" y="13420"/>
                      </a:cubicBezTo>
                      <a:lnTo>
                        <a:pt x="5461" y="12635"/>
                      </a:lnTo>
                      <a:cubicBezTo>
                        <a:pt x="1985" y="12187"/>
                        <a:pt x="-481" y="8936"/>
                        <a:pt x="80" y="5461"/>
                      </a:cubicBezTo>
                      <a:cubicBezTo>
                        <a:pt x="528" y="1985"/>
                        <a:pt x="3779" y="-481"/>
                        <a:pt x="7254" y="80"/>
                      </a:cubicBezTo>
                      <a:lnTo>
                        <a:pt x="12635" y="864"/>
                      </a:lnTo>
                      <a:cubicBezTo>
                        <a:pt x="16111" y="1313"/>
                        <a:pt x="18577" y="4564"/>
                        <a:pt x="18129" y="8039"/>
                      </a:cubicBezTo>
                      <a:cubicBezTo>
                        <a:pt x="17792" y="11066"/>
                        <a:pt x="14990" y="13420"/>
                        <a:pt x="11851" y="134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4" name="Полилиния: фигура 1893">
                  <a:extLst>
                    <a:ext uri="{FF2B5EF4-FFF2-40B4-BE49-F238E27FC236}">
                      <a16:creationId xmlns:a16="http://schemas.microsoft.com/office/drawing/2014/main" id="{BC775F99-AC5C-6D71-90F0-9C464B066FC2}"/>
                    </a:ext>
                  </a:extLst>
                </p:cNvPr>
                <p:cNvSpPr/>
                <p:nvPr/>
              </p:nvSpPr>
              <p:spPr>
                <a:xfrm>
                  <a:off x="5654534" y="6974334"/>
                  <a:ext cx="113393" cy="20454"/>
                </a:xfrm>
                <a:custGeom>
                  <a:avLst/>
                  <a:gdLst>
                    <a:gd name="connsiteX0" fmla="*/ 107225 w 113393"/>
                    <a:gd name="connsiteY0" fmla="*/ 20454 h 20454"/>
                    <a:gd name="connsiteX1" fmla="*/ 106888 w 113393"/>
                    <a:gd name="connsiteY1" fmla="*/ 20454 h 20454"/>
                    <a:gd name="connsiteX2" fmla="*/ 5656 w 113393"/>
                    <a:gd name="connsiteY2" fmla="*/ 12719 h 20454"/>
                    <a:gd name="connsiteX3" fmla="*/ 51 w 113393"/>
                    <a:gd name="connsiteY3" fmla="*/ 5656 h 20454"/>
                    <a:gd name="connsiteX4" fmla="*/ 7001 w 113393"/>
                    <a:gd name="connsiteY4" fmla="*/ 51 h 20454"/>
                    <a:gd name="connsiteX5" fmla="*/ 107337 w 113393"/>
                    <a:gd name="connsiteY5" fmla="*/ 7674 h 20454"/>
                    <a:gd name="connsiteX6" fmla="*/ 113390 w 113393"/>
                    <a:gd name="connsiteY6" fmla="*/ 14288 h 20454"/>
                    <a:gd name="connsiteX7" fmla="*/ 107225 w 113393"/>
                    <a:gd name="connsiteY7" fmla="*/ 20454 h 20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3393" h="20454">
                      <a:moveTo>
                        <a:pt x="107225" y="20454"/>
                      </a:moveTo>
                      <a:cubicBezTo>
                        <a:pt x="107112" y="20454"/>
                        <a:pt x="107000" y="20454"/>
                        <a:pt x="106888" y="20454"/>
                      </a:cubicBezTo>
                      <a:cubicBezTo>
                        <a:pt x="71575" y="18885"/>
                        <a:pt x="37494" y="16194"/>
                        <a:pt x="5656" y="12719"/>
                      </a:cubicBezTo>
                      <a:cubicBezTo>
                        <a:pt x="2181" y="12382"/>
                        <a:pt x="-398" y="9243"/>
                        <a:pt x="51" y="5656"/>
                      </a:cubicBezTo>
                      <a:cubicBezTo>
                        <a:pt x="387" y="2181"/>
                        <a:pt x="3526" y="-398"/>
                        <a:pt x="7001" y="51"/>
                      </a:cubicBezTo>
                      <a:cubicBezTo>
                        <a:pt x="38503" y="3526"/>
                        <a:pt x="72359" y="6104"/>
                        <a:pt x="107337" y="7674"/>
                      </a:cubicBezTo>
                      <a:cubicBezTo>
                        <a:pt x="110812" y="7786"/>
                        <a:pt x="113502" y="10813"/>
                        <a:pt x="113390" y="14288"/>
                      </a:cubicBezTo>
                      <a:cubicBezTo>
                        <a:pt x="113390" y="17876"/>
                        <a:pt x="110588" y="20454"/>
                        <a:pt x="107225" y="2045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5" name="Полилиния: фигура 1894">
                  <a:extLst>
                    <a:ext uri="{FF2B5EF4-FFF2-40B4-BE49-F238E27FC236}">
                      <a16:creationId xmlns:a16="http://schemas.microsoft.com/office/drawing/2014/main" id="{0C94C5CE-7DC7-6FF4-9B1B-43B74B9BA3B5}"/>
                    </a:ext>
                  </a:extLst>
                </p:cNvPr>
                <p:cNvSpPr/>
                <p:nvPr/>
              </p:nvSpPr>
              <p:spPr>
                <a:xfrm>
                  <a:off x="5793257" y="6983462"/>
                  <a:ext cx="62446" cy="13343"/>
                </a:xfrm>
                <a:custGeom>
                  <a:avLst/>
                  <a:gdLst>
                    <a:gd name="connsiteX0" fmla="*/ 56056 w 62446"/>
                    <a:gd name="connsiteY0" fmla="*/ 13344 h 13343"/>
                    <a:gd name="connsiteX1" fmla="*/ 6169 w 62446"/>
                    <a:gd name="connsiteY1" fmla="*/ 12671 h 13343"/>
                    <a:gd name="connsiteX2" fmla="*/ 3 w 62446"/>
                    <a:gd name="connsiteY2" fmla="*/ 6169 h 13343"/>
                    <a:gd name="connsiteX3" fmla="*/ 6505 w 62446"/>
                    <a:gd name="connsiteY3" fmla="*/ 3 h 13343"/>
                    <a:gd name="connsiteX4" fmla="*/ 56056 w 62446"/>
                    <a:gd name="connsiteY4" fmla="*/ 676 h 13343"/>
                    <a:gd name="connsiteX5" fmla="*/ 62447 w 62446"/>
                    <a:gd name="connsiteY5" fmla="*/ 7066 h 13343"/>
                    <a:gd name="connsiteX6" fmla="*/ 56056 w 62446"/>
                    <a:gd name="connsiteY6" fmla="*/ 13344 h 13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446" h="13343">
                      <a:moveTo>
                        <a:pt x="56056" y="13344"/>
                      </a:moveTo>
                      <a:cubicBezTo>
                        <a:pt x="39353" y="13344"/>
                        <a:pt x="22537" y="13120"/>
                        <a:pt x="6169" y="12671"/>
                      </a:cubicBezTo>
                      <a:cubicBezTo>
                        <a:pt x="2694" y="12559"/>
                        <a:pt x="-109" y="9644"/>
                        <a:pt x="3" y="6169"/>
                      </a:cubicBezTo>
                      <a:cubicBezTo>
                        <a:pt x="115" y="2694"/>
                        <a:pt x="3030" y="-109"/>
                        <a:pt x="6505" y="3"/>
                      </a:cubicBezTo>
                      <a:cubicBezTo>
                        <a:pt x="22761" y="452"/>
                        <a:pt x="39465" y="676"/>
                        <a:pt x="56056" y="676"/>
                      </a:cubicBezTo>
                      <a:cubicBezTo>
                        <a:pt x="59532" y="676"/>
                        <a:pt x="62447" y="3479"/>
                        <a:pt x="62447" y="7066"/>
                      </a:cubicBezTo>
                      <a:cubicBezTo>
                        <a:pt x="62447" y="10541"/>
                        <a:pt x="59644" y="13344"/>
                        <a:pt x="56056" y="133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6" name="Полилиния: фигура 1895">
                  <a:extLst>
                    <a:ext uri="{FF2B5EF4-FFF2-40B4-BE49-F238E27FC236}">
                      <a16:creationId xmlns:a16="http://schemas.microsoft.com/office/drawing/2014/main" id="{D50096C4-7C54-58CF-4DD0-C9D742C8C839}"/>
                    </a:ext>
                  </a:extLst>
                </p:cNvPr>
                <p:cNvSpPr/>
                <p:nvPr/>
              </p:nvSpPr>
              <p:spPr>
                <a:xfrm>
                  <a:off x="5905027" y="6982677"/>
                  <a:ext cx="24221" cy="13119"/>
                </a:xfrm>
                <a:custGeom>
                  <a:avLst/>
                  <a:gdLst>
                    <a:gd name="connsiteX0" fmla="*/ 6393 w 24221"/>
                    <a:gd name="connsiteY0" fmla="*/ 13120 h 13119"/>
                    <a:gd name="connsiteX1" fmla="*/ 3 w 24221"/>
                    <a:gd name="connsiteY1" fmla="*/ 6954 h 13119"/>
                    <a:gd name="connsiteX2" fmla="*/ 6169 w 24221"/>
                    <a:gd name="connsiteY2" fmla="*/ 452 h 13119"/>
                    <a:gd name="connsiteX3" fmla="*/ 17604 w 24221"/>
                    <a:gd name="connsiteY3" fmla="*/ 3 h 13119"/>
                    <a:gd name="connsiteX4" fmla="*/ 24218 w 24221"/>
                    <a:gd name="connsiteY4" fmla="*/ 6057 h 13119"/>
                    <a:gd name="connsiteX5" fmla="*/ 18164 w 24221"/>
                    <a:gd name="connsiteY5" fmla="*/ 12671 h 13119"/>
                    <a:gd name="connsiteX6" fmla="*/ 6618 w 24221"/>
                    <a:gd name="connsiteY6" fmla="*/ 13120 h 13119"/>
                    <a:gd name="connsiteX7" fmla="*/ 6393 w 24221"/>
                    <a:gd name="connsiteY7" fmla="*/ 13120 h 13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221" h="13119">
                      <a:moveTo>
                        <a:pt x="6393" y="13120"/>
                      </a:moveTo>
                      <a:cubicBezTo>
                        <a:pt x="3030" y="13120"/>
                        <a:pt x="115" y="10429"/>
                        <a:pt x="3" y="6954"/>
                      </a:cubicBezTo>
                      <a:cubicBezTo>
                        <a:pt x="-109" y="3479"/>
                        <a:pt x="2694" y="564"/>
                        <a:pt x="6169" y="452"/>
                      </a:cubicBezTo>
                      <a:cubicBezTo>
                        <a:pt x="9981" y="340"/>
                        <a:pt x="13792" y="228"/>
                        <a:pt x="17604" y="3"/>
                      </a:cubicBezTo>
                      <a:cubicBezTo>
                        <a:pt x="21079" y="-109"/>
                        <a:pt x="24106" y="2582"/>
                        <a:pt x="24218" y="6057"/>
                      </a:cubicBezTo>
                      <a:cubicBezTo>
                        <a:pt x="24330" y="9532"/>
                        <a:pt x="21640" y="12559"/>
                        <a:pt x="18164" y="12671"/>
                      </a:cubicBezTo>
                      <a:cubicBezTo>
                        <a:pt x="14353" y="12784"/>
                        <a:pt x="10541" y="12896"/>
                        <a:pt x="6618" y="13120"/>
                      </a:cubicBezTo>
                      <a:cubicBezTo>
                        <a:pt x="6505" y="13120"/>
                        <a:pt x="6505" y="13120"/>
                        <a:pt x="6393" y="131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897" name="Рисунок 38">
                <a:extLst>
                  <a:ext uri="{FF2B5EF4-FFF2-40B4-BE49-F238E27FC236}">
                    <a16:creationId xmlns:a16="http://schemas.microsoft.com/office/drawing/2014/main" id="{E7D8FC7E-7FBA-E45A-22AA-F794AD4307CA}"/>
                  </a:ext>
                </a:extLst>
              </p:cNvPr>
              <p:cNvGrpSpPr/>
              <p:nvPr/>
            </p:nvGrpSpPr>
            <p:grpSpPr>
              <a:xfrm>
                <a:off x="5491918" y="6825395"/>
                <a:ext cx="714682" cy="84640"/>
                <a:chOff x="5491918" y="6825395"/>
                <a:chExt cx="714682" cy="84640"/>
              </a:xfrm>
              <a:solidFill>
                <a:srgbClr val="000000"/>
              </a:solidFill>
            </p:grpSpPr>
            <p:sp>
              <p:nvSpPr>
                <p:cNvPr id="1898" name="Полилиния: фигура 1897">
                  <a:extLst>
                    <a:ext uri="{FF2B5EF4-FFF2-40B4-BE49-F238E27FC236}">
                      <a16:creationId xmlns:a16="http://schemas.microsoft.com/office/drawing/2014/main" id="{5A1E530E-F51F-FEE5-3E34-DF91253BCB59}"/>
                    </a:ext>
                  </a:extLst>
                </p:cNvPr>
                <p:cNvSpPr/>
                <p:nvPr/>
              </p:nvSpPr>
              <p:spPr>
                <a:xfrm>
                  <a:off x="6116370" y="6852207"/>
                  <a:ext cx="90230" cy="57828"/>
                </a:xfrm>
                <a:custGeom>
                  <a:avLst/>
                  <a:gdLst>
                    <a:gd name="connsiteX0" fmla="*/ 83949 w 90230"/>
                    <a:gd name="connsiteY0" fmla="*/ 57828 h 57828"/>
                    <a:gd name="connsiteX1" fmla="*/ 77559 w 90230"/>
                    <a:gd name="connsiteY1" fmla="*/ 51438 h 57828"/>
                    <a:gd name="connsiteX2" fmla="*/ 4802 w 90230"/>
                    <a:gd name="connsiteY2" fmla="*/ 12537 h 57828"/>
                    <a:gd name="connsiteX3" fmla="*/ 206 w 90230"/>
                    <a:gd name="connsiteY3" fmla="*/ 4802 h 57828"/>
                    <a:gd name="connsiteX4" fmla="*/ 7941 w 90230"/>
                    <a:gd name="connsiteY4" fmla="*/ 206 h 57828"/>
                    <a:gd name="connsiteX5" fmla="*/ 90227 w 90230"/>
                    <a:gd name="connsiteY5" fmla="*/ 51438 h 57828"/>
                    <a:gd name="connsiteX6" fmla="*/ 83949 w 90230"/>
                    <a:gd name="connsiteY6" fmla="*/ 57828 h 57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230" h="57828">
                      <a:moveTo>
                        <a:pt x="83949" y="57828"/>
                      </a:moveTo>
                      <a:cubicBezTo>
                        <a:pt x="80474" y="57828"/>
                        <a:pt x="77559" y="55026"/>
                        <a:pt x="77559" y="51438"/>
                      </a:cubicBezTo>
                      <a:cubicBezTo>
                        <a:pt x="77559" y="46618"/>
                        <a:pt x="72290" y="29690"/>
                        <a:pt x="4802" y="12537"/>
                      </a:cubicBezTo>
                      <a:cubicBezTo>
                        <a:pt x="1439" y="11640"/>
                        <a:pt x="-691" y="8165"/>
                        <a:pt x="206" y="4802"/>
                      </a:cubicBezTo>
                      <a:cubicBezTo>
                        <a:pt x="1102" y="1439"/>
                        <a:pt x="4578" y="-691"/>
                        <a:pt x="7941" y="206"/>
                      </a:cubicBezTo>
                      <a:cubicBezTo>
                        <a:pt x="62537" y="14107"/>
                        <a:pt x="90227" y="31371"/>
                        <a:pt x="90227" y="51438"/>
                      </a:cubicBezTo>
                      <a:cubicBezTo>
                        <a:pt x="90339" y="54914"/>
                        <a:pt x="87536" y="57828"/>
                        <a:pt x="83949" y="578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899" name="Полилиния: фигура 1898">
                  <a:extLst>
                    <a:ext uri="{FF2B5EF4-FFF2-40B4-BE49-F238E27FC236}">
                      <a16:creationId xmlns:a16="http://schemas.microsoft.com/office/drawing/2014/main" id="{13B5F39F-7A9B-BD5A-AD08-D926A145AC21}"/>
                    </a:ext>
                  </a:extLst>
                </p:cNvPr>
                <p:cNvSpPr/>
                <p:nvPr/>
              </p:nvSpPr>
              <p:spPr>
                <a:xfrm>
                  <a:off x="6063018" y="6841232"/>
                  <a:ext cx="33385" cy="16450"/>
                </a:xfrm>
                <a:custGeom>
                  <a:avLst/>
                  <a:gdLst>
                    <a:gd name="connsiteX0" fmla="*/ 27100 w 33385"/>
                    <a:gd name="connsiteY0" fmla="*/ 16450 h 16450"/>
                    <a:gd name="connsiteX1" fmla="*/ 25867 w 33385"/>
                    <a:gd name="connsiteY1" fmla="*/ 16338 h 16450"/>
                    <a:gd name="connsiteX2" fmla="*/ 5352 w 33385"/>
                    <a:gd name="connsiteY2" fmla="*/ 12638 h 16450"/>
                    <a:gd name="connsiteX3" fmla="*/ 83 w 33385"/>
                    <a:gd name="connsiteY3" fmla="*/ 5352 h 16450"/>
                    <a:gd name="connsiteX4" fmla="*/ 7369 w 33385"/>
                    <a:gd name="connsiteY4" fmla="*/ 83 h 16450"/>
                    <a:gd name="connsiteX5" fmla="*/ 28221 w 33385"/>
                    <a:gd name="connsiteY5" fmla="*/ 3782 h 16450"/>
                    <a:gd name="connsiteX6" fmla="*/ 33266 w 33385"/>
                    <a:gd name="connsiteY6" fmla="*/ 11181 h 16450"/>
                    <a:gd name="connsiteX7" fmla="*/ 27100 w 33385"/>
                    <a:gd name="connsiteY7" fmla="*/ 16450 h 16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385" h="16450">
                      <a:moveTo>
                        <a:pt x="27100" y="16450"/>
                      </a:moveTo>
                      <a:cubicBezTo>
                        <a:pt x="26652" y="16450"/>
                        <a:pt x="26315" y="16450"/>
                        <a:pt x="25867" y="16338"/>
                      </a:cubicBezTo>
                      <a:cubicBezTo>
                        <a:pt x="19253" y="15105"/>
                        <a:pt x="12302" y="13872"/>
                        <a:pt x="5352" y="12638"/>
                      </a:cubicBezTo>
                      <a:cubicBezTo>
                        <a:pt x="1876" y="12078"/>
                        <a:pt x="-478" y="8827"/>
                        <a:pt x="83" y="5352"/>
                      </a:cubicBezTo>
                      <a:cubicBezTo>
                        <a:pt x="643" y="1876"/>
                        <a:pt x="3894" y="-478"/>
                        <a:pt x="7369" y="83"/>
                      </a:cubicBezTo>
                      <a:cubicBezTo>
                        <a:pt x="14544" y="1316"/>
                        <a:pt x="21607" y="2549"/>
                        <a:pt x="28221" y="3782"/>
                      </a:cubicBezTo>
                      <a:cubicBezTo>
                        <a:pt x="31697" y="4455"/>
                        <a:pt x="33939" y="7818"/>
                        <a:pt x="33266" y="11181"/>
                      </a:cubicBezTo>
                      <a:cubicBezTo>
                        <a:pt x="32818" y="14320"/>
                        <a:pt x="30127" y="16450"/>
                        <a:pt x="27100" y="1645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0" name="Полилиния: фигура 1899">
                  <a:extLst>
                    <a:ext uri="{FF2B5EF4-FFF2-40B4-BE49-F238E27FC236}">
                      <a16:creationId xmlns:a16="http://schemas.microsoft.com/office/drawing/2014/main" id="{0FE82CDE-F82E-CAE3-E80D-EA2FBC366E2D}"/>
                    </a:ext>
                  </a:extLst>
                </p:cNvPr>
                <p:cNvSpPr/>
                <p:nvPr/>
              </p:nvSpPr>
              <p:spPr>
                <a:xfrm>
                  <a:off x="5899870" y="6826401"/>
                  <a:ext cx="23109" cy="13007"/>
                </a:xfrm>
                <a:custGeom>
                  <a:avLst/>
                  <a:gdLst>
                    <a:gd name="connsiteX0" fmla="*/ 16819 w 23109"/>
                    <a:gd name="connsiteY0" fmla="*/ 13008 h 13007"/>
                    <a:gd name="connsiteX1" fmla="*/ 16595 w 23109"/>
                    <a:gd name="connsiteY1" fmla="*/ 13008 h 13007"/>
                    <a:gd name="connsiteX2" fmla="*/ 6169 w 23109"/>
                    <a:gd name="connsiteY2" fmla="*/ 12671 h 13007"/>
                    <a:gd name="connsiteX3" fmla="*/ 3 w 23109"/>
                    <a:gd name="connsiteY3" fmla="*/ 6169 h 13007"/>
                    <a:gd name="connsiteX4" fmla="*/ 6505 w 23109"/>
                    <a:gd name="connsiteY4" fmla="*/ 3 h 13007"/>
                    <a:gd name="connsiteX5" fmla="*/ 17043 w 23109"/>
                    <a:gd name="connsiteY5" fmla="*/ 340 h 13007"/>
                    <a:gd name="connsiteX6" fmla="*/ 23097 w 23109"/>
                    <a:gd name="connsiteY6" fmla="*/ 6954 h 13007"/>
                    <a:gd name="connsiteX7" fmla="*/ 16819 w 23109"/>
                    <a:gd name="connsiteY7" fmla="*/ 13008 h 13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3109" h="13007">
                      <a:moveTo>
                        <a:pt x="16819" y="13008"/>
                      </a:moveTo>
                      <a:cubicBezTo>
                        <a:pt x="16707" y="13008"/>
                        <a:pt x="16595" y="13008"/>
                        <a:pt x="16595" y="13008"/>
                      </a:cubicBezTo>
                      <a:cubicBezTo>
                        <a:pt x="13120" y="12895"/>
                        <a:pt x="9644" y="12783"/>
                        <a:pt x="6169" y="12671"/>
                      </a:cubicBezTo>
                      <a:cubicBezTo>
                        <a:pt x="2694" y="12559"/>
                        <a:pt x="-109" y="9644"/>
                        <a:pt x="3" y="6169"/>
                      </a:cubicBezTo>
                      <a:cubicBezTo>
                        <a:pt x="115" y="2694"/>
                        <a:pt x="3030" y="-109"/>
                        <a:pt x="6505" y="3"/>
                      </a:cubicBezTo>
                      <a:cubicBezTo>
                        <a:pt x="9981" y="115"/>
                        <a:pt x="13568" y="227"/>
                        <a:pt x="17043" y="340"/>
                      </a:cubicBezTo>
                      <a:cubicBezTo>
                        <a:pt x="20519" y="452"/>
                        <a:pt x="23321" y="3479"/>
                        <a:pt x="23097" y="6954"/>
                      </a:cubicBezTo>
                      <a:cubicBezTo>
                        <a:pt x="22985" y="10317"/>
                        <a:pt x="20182" y="13008"/>
                        <a:pt x="16819" y="1300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1" name="Полилиния: фигура 1900">
                  <a:extLst>
                    <a:ext uri="{FF2B5EF4-FFF2-40B4-BE49-F238E27FC236}">
                      <a16:creationId xmlns:a16="http://schemas.microsoft.com/office/drawing/2014/main" id="{184DA209-194B-3EC7-3BC9-9C102D2661D3}"/>
                    </a:ext>
                  </a:extLst>
                </p:cNvPr>
                <p:cNvSpPr/>
                <p:nvPr/>
              </p:nvSpPr>
              <p:spPr>
                <a:xfrm>
                  <a:off x="5797965" y="6825395"/>
                  <a:ext cx="48993" cy="13228"/>
                </a:xfrm>
                <a:custGeom>
                  <a:avLst/>
                  <a:gdLst>
                    <a:gd name="connsiteX0" fmla="*/ 6393 w 48993"/>
                    <a:gd name="connsiteY0" fmla="*/ 13229 h 13228"/>
                    <a:gd name="connsiteX1" fmla="*/ 3 w 48993"/>
                    <a:gd name="connsiteY1" fmla="*/ 7063 h 13228"/>
                    <a:gd name="connsiteX2" fmla="*/ 6169 w 48993"/>
                    <a:gd name="connsiteY2" fmla="*/ 561 h 13228"/>
                    <a:gd name="connsiteX3" fmla="*/ 42604 w 48993"/>
                    <a:gd name="connsiteY3" fmla="*/ 0 h 13228"/>
                    <a:gd name="connsiteX4" fmla="*/ 42604 w 48993"/>
                    <a:gd name="connsiteY4" fmla="*/ 0 h 13228"/>
                    <a:gd name="connsiteX5" fmla="*/ 48994 w 48993"/>
                    <a:gd name="connsiteY5" fmla="*/ 6278 h 13228"/>
                    <a:gd name="connsiteX6" fmla="*/ 42716 w 48993"/>
                    <a:gd name="connsiteY6" fmla="*/ 12668 h 13228"/>
                    <a:gd name="connsiteX7" fmla="*/ 6505 w 48993"/>
                    <a:gd name="connsiteY7" fmla="*/ 13229 h 13228"/>
                    <a:gd name="connsiteX8" fmla="*/ 6393 w 48993"/>
                    <a:gd name="connsiteY8" fmla="*/ 13229 h 13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8993" h="13228">
                      <a:moveTo>
                        <a:pt x="6393" y="13229"/>
                      </a:moveTo>
                      <a:cubicBezTo>
                        <a:pt x="2918" y="13229"/>
                        <a:pt x="115" y="10538"/>
                        <a:pt x="3" y="7063"/>
                      </a:cubicBezTo>
                      <a:cubicBezTo>
                        <a:pt x="-109" y="3587"/>
                        <a:pt x="2694" y="673"/>
                        <a:pt x="6169" y="561"/>
                      </a:cubicBezTo>
                      <a:cubicBezTo>
                        <a:pt x="18164" y="224"/>
                        <a:pt x="30384" y="0"/>
                        <a:pt x="42604" y="0"/>
                      </a:cubicBezTo>
                      <a:cubicBezTo>
                        <a:pt x="42604" y="0"/>
                        <a:pt x="42604" y="0"/>
                        <a:pt x="42604" y="0"/>
                      </a:cubicBezTo>
                      <a:cubicBezTo>
                        <a:pt x="46079" y="0"/>
                        <a:pt x="48882" y="2803"/>
                        <a:pt x="48994" y="6278"/>
                      </a:cubicBezTo>
                      <a:cubicBezTo>
                        <a:pt x="48994" y="9753"/>
                        <a:pt x="46191" y="12668"/>
                        <a:pt x="42716" y="12668"/>
                      </a:cubicBezTo>
                      <a:cubicBezTo>
                        <a:pt x="30608" y="12780"/>
                        <a:pt x="18501" y="12892"/>
                        <a:pt x="6505" y="13229"/>
                      </a:cubicBezTo>
                      <a:cubicBezTo>
                        <a:pt x="6505" y="13229"/>
                        <a:pt x="6505" y="13229"/>
                        <a:pt x="6393" y="1322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2" name="Полилиния: фигура 1901">
                  <a:extLst>
                    <a:ext uri="{FF2B5EF4-FFF2-40B4-BE49-F238E27FC236}">
                      <a16:creationId xmlns:a16="http://schemas.microsoft.com/office/drawing/2014/main" id="{E03CC57C-F674-B057-434C-667E810C65CD}"/>
                    </a:ext>
                  </a:extLst>
                </p:cNvPr>
                <p:cNvSpPr/>
                <p:nvPr/>
              </p:nvSpPr>
              <p:spPr>
                <a:xfrm>
                  <a:off x="5491918" y="6827288"/>
                  <a:ext cx="282408" cy="82747"/>
                </a:xfrm>
                <a:custGeom>
                  <a:avLst/>
                  <a:gdLst>
                    <a:gd name="connsiteX0" fmla="*/ 6390 w 282408"/>
                    <a:gd name="connsiteY0" fmla="*/ 82747 h 82747"/>
                    <a:gd name="connsiteX1" fmla="*/ 0 w 282408"/>
                    <a:gd name="connsiteY1" fmla="*/ 76357 h 82747"/>
                    <a:gd name="connsiteX2" fmla="*/ 275782 w 282408"/>
                    <a:gd name="connsiteY2" fmla="*/ 13 h 82747"/>
                    <a:gd name="connsiteX3" fmla="*/ 282396 w 282408"/>
                    <a:gd name="connsiteY3" fmla="*/ 6066 h 82747"/>
                    <a:gd name="connsiteX4" fmla="*/ 276343 w 282408"/>
                    <a:gd name="connsiteY4" fmla="*/ 12681 h 82747"/>
                    <a:gd name="connsiteX5" fmla="*/ 12780 w 282408"/>
                    <a:gd name="connsiteY5" fmla="*/ 76357 h 82747"/>
                    <a:gd name="connsiteX6" fmla="*/ 6390 w 282408"/>
                    <a:gd name="connsiteY6" fmla="*/ 82747 h 82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82408" h="82747">
                      <a:moveTo>
                        <a:pt x="6390" y="82747"/>
                      </a:moveTo>
                      <a:cubicBezTo>
                        <a:pt x="2915" y="82747"/>
                        <a:pt x="0" y="79944"/>
                        <a:pt x="0" y="76357"/>
                      </a:cubicBezTo>
                      <a:cubicBezTo>
                        <a:pt x="0" y="29945"/>
                        <a:pt x="148541" y="6178"/>
                        <a:pt x="275782" y="13"/>
                      </a:cubicBezTo>
                      <a:cubicBezTo>
                        <a:pt x="279257" y="-212"/>
                        <a:pt x="282284" y="2591"/>
                        <a:pt x="282396" y="6066"/>
                      </a:cubicBezTo>
                      <a:cubicBezTo>
                        <a:pt x="282620" y="9542"/>
                        <a:pt x="279818" y="12569"/>
                        <a:pt x="276343" y="12681"/>
                      </a:cubicBezTo>
                      <a:cubicBezTo>
                        <a:pt x="111434" y="20752"/>
                        <a:pt x="12780" y="51357"/>
                        <a:pt x="12780" y="76357"/>
                      </a:cubicBezTo>
                      <a:cubicBezTo>
                        <a:pt x="12780" y="79832"/>
                        <a:pt x="9977" y="82747"/>
                        <a:pt x="6390" y="8274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903" name="Рисунок 38">
                <a:extLst>
                  <a:ext uri="{FF2B5EF4-FFF2-40B4-BE49-F238E27FC236}">
                    <a16:creationId xmlns:a16="http://schemas.microsoft.com/office/drawing/2014/main" id="{B4CF9408-2531-9615-7F39-09F31F87D933}"/>
                  </a:ext>
                </a:extLst>
              </p:cNvPr>
              <p:cNvGrpSpPr/>
              <p:nvPr/>
            </p:nvGrpSpPr>
            <p:grpSpPr>
              <a:xfrm>
                <a:off x="5478129" y="7280547"/>
                <a:ext cx="742369" cy="86434"/>
                <a:chOff x="5478129" y="7280547"/>
                <a:chExt cx="742369" cy="86434"/>
              </a:xfrm>
              <a:solidFill>
                <a:srgbClr val="000000"/>
              </a:solidFill>
            </p:grpSpPr>
            <p:sp>
              <p:nvSpPr>
                <p:cNvPr id="1904" name="Полилиния: фигура 1903">
                  <a:extLst>
                    <a:ext uri="{FF2B5EF4-FFF2-40B4-BE49-F238E27FC236}">
                      <a16:creationId xmlns:a16="http://schemas.microsoft.com/office/drawing/2014/main" id="{67A13812-2F1D-E8A6-18E6-7B49E0C959AB}"/>
                    </a:ext>
                  </a:extLst>
                </p:cNvPr>
                <p:cNvSpPr/>
                <p:nvPr/>
              </p:nvSpPr>
              <p:spPr>
                <a:xfrm>
                  <a:off x="5478129" y="7280547"/>
                  <a:ext cx="298879" cy="84640"/>
                </a:xfrm>
                <a:custGeom>
                  <a:avLst/>
                  <a:gdLst>
                    <a:gd name="connsiteX0" fmla="*/ 292598 w 298879"/>
                    <a:gd name="connsiteY0" fmla="*/ 84640 h 84640"/>
                    <a:gd name="connsiteX1" fmla="*/ 292262 w 298879"/>
                    <a:gd name="connsiteY1" fmla="*/ 84640 h 84640"/>
                    <a:gd name="connsiteX2" fmla="*/ 86546 w 298879"/>
                    <a:gd name="connsiteY2" fmla="*/ 58968 h 84640"/>
                    <a:gd name="connsiteX3" fmla="*/ 0 w 298879"/>
                    <a:gd name="connsiteY3" fmla="*/ 6390 h 84640"/>
                    <a:gd name="connsiteX4" fmla="*/ 6390 w 298879"/>
                    <a:gd name="connsiteY4" fmla="*/ 0 h 84640"/>
                    <a:gd name="connsiteX5" fmla="*/ 12780 w 298879"/>
                    <a:gd name="connsiteY5" fmla="*/ 6390 h 84640"/>
                    <a:gd name="connsiteX6" fmla="*/ 89685 w 298879"/>
                    <a:gd name="connsiteY6" fmla="*/ 46636 h 84640"/>
                    <a:gd name="connsiteX7" fmla="*/ 292822 w 298879"/>
                    <a:gd name="connsiteY7" fmla="*/ 71972 h 84640"/>
                    <a:gd name="connsiteX8" fmla="*/ 298876 w 298879"/>
                    <a:gd name="connsiteY8" fmla="*/ 78587 h 84640"/>
                    <a:gd name="connsiteX9" fmla="*/ 292598 w 298879"/>
                    <a:gd name="connsiteY9" fmla="*/ 84640 h 84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98879" h="84640">
                      <a:moveTo>
                        <a:pt x="292598" y="84640"/>
                      </a:moveTo>
                      <a:cubicBezTo>
                        <a:pt x="292486" y="84640"/>
                        <a:pt x="292374" y="84640"/>
                        <a:pt x="292262" y="84640"/>
                      </a:cubicBezTo>
                      <a:cubicBezTo>
                        <a:pt x="211993" y="81053"/>
                        <a:pt x="138900" y="71972"/>
                        <a:pt x="86546" y="58968"/>
                      </a:cubicBezTo>
                      <a:cubicBezTo>
                        <a:pt x="29148" y="44731"/>
                        <a:pt x="0" y="27018"/>
                        <a:pt x="0" y="6390"/>
                      </a:cubicBezTo>
                      <a:cubicBezTo>
                        <a:pt x="0" y="2915"/>
                        <a:pt x="2803" y="0"/>
                        <a:pt x="6390" y="0"/>
                      </a:cubicBezTo>
                      <a:cubicBezTo>
                        <a:pt x="9865" y="0"/>
                        <a:pt x="12780" y="2803"/>
                        <a:pt x="12780" y="6390"/>
                      </a:cubicBezTo>
                      <a:cubicBezTo>
                        <a:pt x="12780" y="11323"/>
                        <a:pt x="18273" y="29036"/>
                        <a:pt x="89685" y="46636"/>
                      </a:cubicBezTo>
                      <a:cubicBezTo>
                        <a:pt x="141254" y="59416"/>
                        <a:pt x="213339" y="68385"/>
                        <a:pt x="292822" y="71972"/>
                      </a:cubicBezTo>
                      <a:cubicBezTo>
                        <a:pt x="296297" y="72084"/>
                        <a:pt x="298988" y="75111"/>
                        <a:pt x="298876" y="78587"/>
                      </a:cubicBezTo>
                      <a:cubicBezTo>
                        <a:pt x="298764" y="82062"/>
                        <a:pt x="295961" y="84640"/>
                        <a:pt x="292598" y="8464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5" name="Полилиния: фигура 1904">
                  <a:extLst>
                    <a:ext uri="{FF2B5EF4-FFF2-40B4-BE49-F238E27FC236}">
                      <a16:creationId xmlns:a16="http://schemas.microsoft.com/office/drawing/2014/main" id="{D1503FD8-5F01-5305-BFAB-9AC9D29D1CB9}"/>
                    </a:ext>
                  </a:extLst>
                </p:cNvPr>
                <p:cNvSpPr/>
                <p:nvPr/>
              </p:nvSpPr>
              <p:spPr>
                <a:xfrm>
                  <a:off x="5793257" y="7353638"/>
                  <a:ext cx="62446" cy="13343"/>
                </a:xfrm>
                <a:custGeom>
                  <a:avLst/>
                  <a:gdLst>
                    <a:gd name="connsiteX0" fmla="*/ 56056 w 62446"/>
                    <a:gd name="connsiteY0" fmla="*/ 13344 h 13343"/>
                    <a:gd name="connsiteX1" fmla="*/ 6169 w 62446"/>
                    <a:gd name="connsiteY1" fmla="*/ 12671 h 13343"/>
                    <a:gd name="connsiteX2" fmla="*/ 3 w 62446"/>
                    <a:gd name="connsiteY2" fmla="*/ 6169 h 13343"/>
                    <a:gd name="connsiteX3" fmla="*/ 6505 w 62446"/>
                    <a:gd name="connsiteY3" fmla="*/ 3 h 13343"/>
                    <a:gd name="connsiteX4" fmla="*/ 56056 w 62446"/>
                    <a:gd name="connsiteY4" fmla="*/ 676 h 13343"/>
                    <a:gd name="connsiteX5" fmla="*/ 62447 w 62446"/>
                    <a:gd name="connsiteY5" fmla="*/ 7066 h 13343"/>
                    <a:gd name="connsiteX6" fmla="*/ 56056 w 62446"/>
                    <a:gd name="connsiteY6" fmla="*/ 13344 h 13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446" h="13343">
                      <a:moveTo>
                        <a:pt x="56056" y="13344"/>
                      </a:moveTo>
                      <a:cubicBezTo>
                        <a:pt x="39353" y="13344"/>
                        <a:pt x="22649" y="13120"/>
                        <a:pt x="6169" y="12671"/>
                      </a:cubicBezTo>
                      <a:cubicBezTo>
                        <a:pt x="2694" y="12559"/>
                        <a:pt x="-109" y="9644"/>
                        <a:pt x="3" y="6169"/>
                      </a:cubicBezTo>
                      <a:cubicBezTo>
                        <a:pt x="115" y="2694"/>
                        <a:pt x="3030" y="-109"/>
                        <a:pt x="6505" y="3"/>
                      </a:cubicBezTo>
                      <a:cubicBezTo>
                        <a:pt x="22873" y="452"/>
                        <a:pt x="39465" y="676"/>
                        <a:pt x="56056" y="676"/>
                      </a:cubicBezTo>
                      <a:cubicBezTo>
                        <a:pt x="59532" y="676"/>
                        <a:pt x="62447" y="3479"/>
                        <a:pt x="62447" y="7066"/>
                      </a:cubicBezTo>
                      <a:cubicBezTo>
                        <a:pt x="62447" y="10429"/>
                        <a:pt x="59644" y="13344"/>
                        <a:pt x="56056" y="1334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6" name="Полилиния: фигура 1905">
                  <a:extLst>
                    <a:ext uri="{FF2B5EF4-FFF2-40B4-BE49-F238E27FC236}">
                      <a16:creationId xmlns:a16="http://schemas.microsoft.com/office/drawing/2014/main" id="{A7615AA0-4C27-5627-4A9D-C2F4660E0706}"/>
                    </a:ext>
                  </a:extLst>
                </p:cNvPr>
                <p:cNvSpPr/>
                <p:nvPr/>
              </p:nvSpPr>
              <p:spPr>
                <a:xfrm>
                  <a:off x="5911529" y="7352516"/>
                  <a:ext cx="22764" cy="13119"/>
                </a:xfrm>
                <a:custGeom>
                  <a:avLst/>
                  <a:gdLst>
                    <a:gd name="connsiteX0" fmla="*/ 6393 w 22764"/>
                    <a:gd name="connsiteY0" fmla="*/ 13120 h 13119"/>
                    <a:gd name="connsiteX1" fmla="*/ 3 w 22764"/>
                    <a:gd name="connsiteY1" fmla="*/ 7066 h 13119"/>
                    <a:gd name="connsiteX2" fmla="*/ 6057 w 22764"/>
                    <a:gd name="connsiteY2" fmla="*/ 452 h 13119"/>
                    <a:gd name="connsiteX3" fmla="*/ 16147 w 22764"/>
                    <a:gd name="connsiteY3" fmla="*/ 3 h 13119"/>
                    <a:gd name="connsiteX4" fmla="*/ 22761 w 22764"/>
                    <a:gd name="connsiteY4" fmla="*/ 6057 h 13119"/>
                    <a:gd name="connsiteX5" fmla="*/ 16707 w 22764"/>
                    <a:gd name="connsiteY5" fmla="*/ 12671 h 13119"/>
                    <a:gd name="connsiteX6" fmla="*/ 6506 w 22764"/>
                    <a:gd name="connsiteY6" fmla="*/ 13120 h 13119"/>
                    <a:gd name="connsiteX7" fmla="*/ 6393 w 22764"/>
                    <a:gd name="connsiteY7" fmla="*/ 13120 h 13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2764" h="13119">
                      <a:moveTo>
                        <a:pt x="6393" y="13120"/>
                      </a:moveTo>
                      <a:cubicBezTo>
                        <a:pt x="3030" y="13120"/>
                        <a:pt x="228" y="10429"/>
                        <a:pt x="3" y="7066"/>
                      </a:cubicBezTo>
                      <a:cubicBezTo>
                        <a:pt x="-109" y="3591"/>
                        <a:pt x="2582" y="564"/>
                        <a:pt x="6057" y="452"/>
                      </a:cubicBezTo>
                      <a:cubicBezTo>
                        <a:pt x="9420" y="340"/>
                        <a:pt x="12784" y="228"/>
                        <a:pt x="16147" y="3"/>
                      </a:cubicBezTo>
                      <a:cubicBezTo>
                        <a:pt x="19622" y="-109"/>
                        <a:pt x="22649" y="2582"/>
                        <a:pt x="22761" y="6057"/>
                      </a:cubicBezTo>
                      <a:cubicBezTo>
                        <a:pt x="22873" y="9532"/>
                        <a:pt x="20183" y="12559"/>
                        <a:pt x="16707" y="12671"/>
                      </a:cubicBezTo>
                      <a:cubicBezTo>
                        <a:pt x="13344" y="12784"/>
                        <a:pt x="9981" y="13008"/>
                        <a:pt x="6506" y="13120"/>
                      </a:cubicBezTo>
                      <a:cubicBezTo>
                        <a:pt x="6506" y="13120"/>
                        <a:pt x="6393" y="13120"/>
                        <a:pt x="6393" y="1312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7" name="Полилиния: фигура 1906">
                  <a:extLst>
                    <a:ext uri="{FF2B5EF4-FFF2-40B4-BE49-F238E27FC236}">
                      <a16:creationId xmlns:a16="http://schemas.microsoft.com/office/drawing/2014/main" id="{9A33F0CF-DBE8-CCA0-1FF0-6F18214EE441}"/>
                    </a:ext>
                  </a:extLst>
                </p:cNvPr>
                <p:cNvSpPr/>
                <p:nvPr/>
              </p:nvSpPr>
              <p:spPr>
                <a:xfrm>
                  <a:off x="6037151" y="7338984"/>
                  <a:ext cx="41278" cy="16674"/>
                </a:xfrm>
                <a:custGeom>
                  <a:avLst/>
                  <a:gdLst>
                    <a:gd name="connsiteX0" fmla="*/ 6331 w 41278"/>
                    <a:gd name="connsiteY0" fmla="*/ 16674 h 16674"/>
                    <a:gd name="connsiteX1" fmla="*/ 53 w 41278"/>
                    <a:gd name="connsiteY1" fmla="*/ 11181 h 16674"/>
                    <a:gd name="connsiteX2" fmla="*/ 5546 w 41278"/>
                    <a:gd name="connsiteY2" fmla="*/ 4118 h 16674"/>
                    <a:gd name="connsiteX3" fmla="*/ 33909 w 41278"/>
                    <a:gd name="connsiteY3" fmla="*/ 83 h 16674"/>
                    <a:gd name="connsiteX4" fmla="*/ 41196 w 41278"/>
                    <a:gd name="connsiteY4" fmla="*/ 5352 h 16674"/>
                    <a:gd name="connsiteX5" fmla="*/ 35927 w 41278"/>
                    <a:gd name="connsiteY5" fmla="*/ 12638 h 16674"/>
                    <a:gd name="connsiteX6" fmla="*/ 7227 w 41278"/>
                    <a:gd name="connsiteY6" fmla="*/ 16674 h 16674"/>
                    <a:gd name="connsiteX7" fmla="*/ 6331 w 41278"/>
                    <a:gd name="connsiteY7" fmla="*/ 16674 h 16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1278" h="16674">
                      <a:moveTo>
                        <a:pt x="6331" y="16674"/>
                      </a:moveTo>
                      <a:cubicBezTo>
                        <a:pt x="3192" y="16674"/>
                        <a:pt x="501" y="14320"/>
                        <a:pt x="53" y="11181"/>
                      </a:cubicBezTo>
                      <a:cubicBezTo>
                        <a:pt x="-396" y="7706"/>
                        <a:pt x="2071" y="4567"/>
                        <a:pt x="5546" y="4118"/>
                      </a:cubicBezTo>
                      <a:cubicBezTo>
                        <a:pt x="15299" y="2885"/>
                        <a:pt x="24828" y="1540"/>
                        <a:pt x="33909" y="83"/>
                      </a:cubicBezTo>
                      <a:cubicBezTo>
                        <a:pt x="37384" y="-478"/>
                        <a:pt x="40635" y="1876"/>
                        <a:pt x="41196" y="5352"/>
                      </a:cubicBezTo>
                      <a:cubicBezTo>
                        <a:pt x="41756" y="8827"/>
                        <a:pt x="39402" y="12078"/>
                        <a:pt x="35927" y="12638"/>
                      </a:cubicBezTo>
                      <a:cubicBezTo>
                        <a:pt x="26734" y="14096"/>
                        <a:pt x="16981" y="15441"/>
                        <a:pt x="7227" y="16674"/>
                      </a:cubicBezTo>
                      <a:cubicBezTo>
                        <a:pt x="6779" y="16674"/>
                        <a:pt x="6555" y="16674"/>
                        <a:pt x="6331" y="16674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08" name="Полилиния: фигура 1907">
                  <a:extLst>
                    <a:ext uri="{FF2B5EF4-FFF2-40B4-BE49-F238E27FC236}">
                      <a16:creationId xmlns:a16="http://schemas.microsoft.com/office/drawing/2014/main" id="{4097D179-293F-1B32-8B7C-4C6AD5A2F56A}"/>
                    </a:ext>
                  </a:extLst>
                </p:cNvPr>
                <p:cNvSpPr/>
                <p:nvPr/>
              </p:nvSpPr>
              <p:spPr>
                <a:xfrm>
                  <a:off x="6091793" y="7280547"/>
                  <a:ext cx="128705" cy="66591"/>
                </a:xfrm>
                <a:custGeom>
                  <a:avLst/>
                  <a:gdLst>
                    <a:gd name="connsiteX0" fmla="*/ 6397 w 128705"/>
                    <a:gd name="connsiteY0" fmla="*/ 66591 h 66591"/>
                    <a:gd name="connsiteX1" fmla="*/ 119 w 128705"/>
                    <a:gd name="connsiteY1" fmla="*/ 61434 h 66591"/>
                    <a:gd name="connsiteX2" fmla="*/ 5164 w 128705"/>
                    <a:gd name="connsiteY2" fmla="*/ 54035 h 66591"/>
                    <a:gd name="connsiteX3" fmla="*/ 115925 w 128705"/>
                    <a:gd name="connsiteY3" fmla="*/ 6390 h 66591"/>
                    <a:gd name="connsiteX4" fmla="*/ 122315 w 128705"/>
                    <a:gd name="connsiteY4" fmla="*/ 0 h 66591"/>
                    <a:gd name="connsiteX5" fmla="*/ 128705 w 128705"/>
                    <a:gd name="connsiteY5" fmla="*/ 6390 h 66591"/>
                    <a:gd name="connsiteX6" fmla="*/ 7630 w 128705"/>
                    <a:gd name="connsiteY6" fmla="*/ 66479 h 66591"/>
                    <a:gd name="connsiteX7" fmla="*/ 6397 w 128705"/>
                    <a:gd name="connsiteY7" fmla="*/ 66591 h 66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8705" h="66591">
                      <a:moveTo>
                        <a:pt x="6397" y="66591"/>
                      </a:moveTo>
                      <a:cubicBezTo>
                        <a:pt x="3370" y="66591"/>
                        <a:pt x="792" y="64461"/>
                        <a:pt x="119" y="61434"/>
                      </a:cubicBezTo>
                      <a:cubicBezTo>
                        <a:pt x="-554" y="57959"/>
                        <a:pt x="1689" y="54708"/>
                        <a:pt x="5164" y="54035"/>
                      </a:cubicBezTo>
                      <a:cubicBezTo>
                        <a:pt x="86890" y="38677"/>
                        <a:pt x="115925" y="19394"/>
                        <a:pt x="115925" y="6390"/>
                      </a:cubicBezTo>
                      <a:cubicBezTo>
                        <a:pt x="115925" y="2915"/>
                        <a:pt x="118728" y="0"/>
                        <a:pt x="122315" y="0"/>
                      </a:cubicBezTo>
                      <a:cubicBezTo>
                        <a:pt x="125790" y="0"/>
                        <a:pt x="128705" y="2803"/>
                        <a:pt x="128705" y="6390"/>
                      </a:cubicBezTo>
                      <a:cubicBezTo>
                        <a:pt x="128705" y="37219"/>
                        <a:pt x="62787" y="56053"/>
                        <a:pt x="7630" y="66479"/>
                      </a:cubicBezTo>
                      <a:cubicBezTo>
                        <a:pt x="7182" y="66591"/>
                        <a:pt x="6733" y="66591"/>
                        <a:pt x="6397" y="6659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1909" name="Полилиния: фигура 1908">
                <a:extLst>
                  <a:ext uri="{FF2B5EF4-FFF2-40B4-BE49-F238E27FC236}">
                    <a16:creationId xmlns:a16="http://schemas.microsoft.com/office/drawing/2014/main" id="{4DD1533F-4594-CB77-5C4E-60812635A314}"/>
                  </a:ext>
                </a:extLst>
              </p:cNvPr>
              <p:cNvSpPr/>
              <p:nvPr/>
            </p:nvSpPr>
            <p:spPr>
              <a:xfrm>
                <a:off x="5442912" y="6862935"/>
                <a:ext cx="812577" cy="1261885"/>
              </a:xfrm>
              <a:custGeom>
                <a:avLst/>
                <a:gdLst>
                  <a:gd name="connsiteX0" fmla="*/ 406401 w 812577"/>
                  <a:gd name="connsiteY0" fmla="*/ 1261886 h 1261885"/>
                  <a:gd name="connsiteX1" fmla="*/ 104386 w 812577"/>
                  <a:gd name="connsiteY1" fmla="*/ 1173434 h 1261885"/>
                  <a:gd name="connsiteX2" fmla="*/ 60329 w 812577"/>
                  <a:gd name="connsiteY2" fmla="*/ 640255 h 1261885"/>
                  <a:gd name="connsiteX3" fmla="*/ 44073 w 812577"/>
                  <a:gd name="connsiteY3" fmla="*/ 545301 h 1261885"/>
                  <a:gd name="connsiteX4" fmla="*/ 20531 w 812577"/>
                  <a:gd name="connsiteY4" fmla="*/ 371760 h 1261885"/>
                  <a:gd name="connsiteX5" fmla="*/ 15 w 812577"/>
                  <a:gd name="connsiteY5" fmla="*/ 13356 h 1261885"/>
                  <a:gd name="connsiteX6" fmla="*/ 12011 w 812577"/>
                  <a:gd name="connsiteY6" fmla="*/ 15 h 1261885"/>
                  <a:gd name="connsiteX7" fmla="*/ 25351 w 812577"/>
                  <a:gd name="connsiteY7" fmla="*/ 12011 h 1261885"/>
                  <a:gd name="connsiteX8" fmla="*/ 45755 w 812577"/>
                  <a:gd name="connsiteY8" fmla="*/ 370191 h 1261885"/>
                  <a:gd name="connsiteX9" fmla="*/ 68737 w 812577"/>
                  <a:gd name="connsiteY9" fmla="*/ 539920 h 1261885"/>
                  <a:gd name="connsiteX10" fmla="*/ 85440 w 812577"/>
                  <a:gd name="connsiteY10" fmla="*/ 637341 h 1261885"/>
                  <a:gd name="connsiteX11" fmla="*/ 129610 w 812577"/>
                  <a:gd name="connsiteY11" fmla="*/ 1171864 h 1261885"/>
                  <a:gd name="connsiteX12" fmla="*/ 129610 w 812577"/>
                  <a:gd name="connsiteY12" fmla="*/ 1172873 h 1261885"/>
                  <a:gd name="connsiteX13" fmla="*/ 204946 w 812577"/>
                  <a:gd name="connsiteY13" fmla="*/ 1214577 h 1261885"/>
                  <a:gd name="connsiteX14" fmla="*/ 406289 w 812577"/>
                  <a:gd name="connsiteY14" fmla="*/ 1236550 h 1261885"/>
                  <a:gd name="connsiteX15" fmla="*/ 607632 w 812577"/>
                  <a:gd name="connsiteY15" fmla="*/ 1214577 h 1261885"/>
                  <a:gd name="connsiteX16" fmla="*/ 682968 w 812577"/>
                  <a:gd name="connsiteY16" fmla="*/ 1172873 h 1261885"/>
                  <a:gd name="connsiteX17" fmla="*/ 682968 w 812577"/>
                  <a:gd name="connsiteY17" fmla="*/ 1171864 h 1261885"/>
                  <a:gd name="connsiteX18" fmla="*/ 727138 w 812577"/>
                  <a:gd name="connsiteY18" fmla="*/ 637341 h 1261885"/>
                  <a:gd name="connsiteX19" fmla="*/ 743842 w 812577"/>
                  <a:gd name="connsiteY19" fmla="*/ 539920 h 1261885"/>
                  <a:gd name="connsiteX20" fmla="*/ 766824 w 812577"/>
                  <a:gd name="connsiteY20" fmla="*/ 370191 h 1261885"/>
                  <a:gd name="connsiteX21" fmla="*/ 787227 w 812577"/>
                  <a:gd name="connsiteY21" fmla="*/ 12011 h 1261885"/>
                  <a:gd name="connsiteX22" fmla="*/ 800568 w 812577"/>
                  <a:gd name="connsiteY22" fmla="*/ 15 h 1261885"/>
                  <a:gd name="connsiteX23" fmla="*/ 812563 w 812577"/>
                  <a:gd name="connsiteY23" fmla="*/ 13356 h 1261885"/>
                  <a:gd name="connsiteX24" fmla="*/ 792160 w 812577"/>
                  <a:gd name="connsiteY24" fmla="*/ 371648 h 1261885"/>
                  <a:gd name="connsiteX25" fmla="*/ 768617 w 812577"/>
                  <a:gd name="connsiteY25" fmla="*/ 545189 h 1261885"/>
                  <a:gd name="connsiteX26" fmla="*/ 752362 w 812577"/>
                  <a:gd name="connsiteY26" fmla="*/ 640143 h 1261885"/>
                  <a:gd name="connsiteX27" fmla="*/ 708304 w 812577"/>
                  <a:gd name="connsiteY27" fmla="*/ 1173322 h 1261885"/>
                  <a:gd name="connsiteX28" fmla="*/ 406401 w 812577"/>
                  <a:gd name="connsiteY28" fmla="*/ 1261886 h 1261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812577" h="1261885">
                    <a:moveTo>
                      <a:pt x="406401" y="1261886"/>
                    </a:moveTo>
                    <a:cubicBezTo>
                      <a:pt x="256739" y="1261886"/>
                      <a:pt x="105283" y="1231505"/>
                      <a:pt x="104386" y="1173434"/>
                    </a:cubicBezTo>
                    <a:cubicBezTo>
                      <a:pt x="103153" y="1157178"/>
                      <a:pt x="69297" y="720075"/>
                      <a:pt x="60329" y="640255"/>
                    </a:cubicBezTo>
                    <a:cubicBezTo>
                      <a:pt x="55844" y="600570"/>
                      <a:pt x="50127" y="573776"/>
                      <a:pt x="44073" y="545301"/>
                    </a:cubicBezTo>
                    <a:cubicBezTo>
                      <a:pt x="35105" y="503037"/>
                      <a:pt x="25688" y="459428"/>
                      <a:pt x="20531" y="371760"/>
                    </a:cubicBezTo>
                    <a:cubicBezTo>
                      <a:pt x="8872" y="173444"/>
                      <a:pt x="127" y="14925"/>
                      <a:pt x="15" y="13356"/>
                    </a:cubicBezTo>
                    <a:cubicBezTo>
                      <a:pt x="-321" y="6405"/>
                      <a:pt x="4948" y="352"/>
                      <a:pt x="12011" y="15"/>
                    </a:cubicBezTo>
                    <a:cubicBezTo>
                      <a:pt x="18961" y="-321"/>
                      <a:pt x="25015" y="4948"/>
                      <a:pt x="25351" y="12011"/>
                    </a:cubicBezTo>
                    <a:cubicBezTo>
                      <a:pt x="25463" y="13580"/>
                      <a:pt x="34096" y="171987"/>
                      <a:pt x="45755" y="370191"/>
                    </a:cubicBezTo>
                    <a:cubicBezTo>
                      <a:pt x="50799" y="455952"/>
                      <a:pt x="59880" y="498665"/>
                      <a:pt x="68737" y="539920"/>
                    </a:cubicBezTo>
                    <a:cubicBezTo>
                      <a:pt x="74678" y="567723"/>
                      <a:pt x="80844" y="596422"/>
                      <a:pt x="85440" y="637341"/>
                    </a:cubicBezTo>
                    <a:cubicBezTo>
                      <a:pt x="94633" y="718730"/>
                      <a:pt x="129274" y="1167380"/>
                      <a:pt x="129610" y="1171864"/>
                    </a:cubicBezTo>
                    <a:lnTo>
                      <a:pt x="129610" y="1172873"/>
                    </a:lnTo>
                    <a:cubicBezTo>
                      <a:pt x="129610" y="1180945"/>
                      <a:pt x="145417" y="1198882"/>
                      <a:pt x="204946" y="1214577"/>
                    </a:cubicBezTo>
                    <a:cubicBezTo>
                      <a:pt x="258533" y="1228702"/>
                      <a:pt x="330057" y="1236550"/>
                      <a:pt x="406289" y="1236550"/>
                    </a:cubicBezTo>
                    <a:cubicBezTo>
                      <a:pt x="482522" y="1236550"/>
                      <a:pt x="554046" y="1228815"/>
                      <a:pt x="607632" y="1214577"/>
                    </a:cubicBezTo>
                    <a:cubicBezTo>
                      <a:pt x="667049" y="1198882"/>
                      <a:pt x="682968" y="1181057"/>
                      <a:pt x="682968" y="1172873"/>
                    </a:cubicBezTo>
                    <a:lnTo>
                      <a:pt x="682968" y="1171864"/>
                    </a:lnTo>
                    <a:cubicBezTo>
                      <a:pt x="683304" y="1167380"/>
                      <a:pt x="717945" y="718730"/>
                      <a:pt x="727138" y="637341"/>
                    </a:cubicBezTo>
                    <a:cubicBezTo>
                      <a:pt x="731734" y="596422"/>
                      <a:pt x="737900" y="567723"/>
                      <a:pt x="743842" y="539920"/>
                    </a:cubicBezTo>
                    <a:cubicBezTo>
                      <a:pt x="752698" y="498665"/>
                      <a:pt x="761779" y="455952"/>
                      <a:pt x="766824" y="370191"/>
                    </a:cubicBezTo>
                    <a:cubicBezTo>
                      <a:pt x="778483" y="171874"/>
                      <a:pt x="787227" y="13580"/>
                      <a:pt x="787227" y="12011"/>
                    </a:cubicBezTo>
                    <a:cubicBezTo>
                      <a:pt x="787563" y="5060"/>
                      <a:pt x="793617" y="-321"/>
                      <a:pt x="800568" y="15"/>
                    </a:cubicBezTo>
                    <a:cubicBezTo>
                      <a:pt x="807518" y="352"/>
                      <a:pt x="812899" y="6405"/>
                      <a:pt x="812563" y="13356"/>
                    </a:cubicBezTo>
                    <a:cubicBezTo>
                      <a:pt x="812451" y="14925"/>
                      <a:pt x="803819" y="173332"/>
                      <a:pt x="792160" y="371648"/>
                    </a:cubicBezTo>
                    <a:cubicBezTo>
                      <a:pt x="787003" y="459316"/>
                      <a:pt x="777698" y="502925"/>
                      <a:pt x="768617" y="545189"/>
                    </a:cubicBezTo>
                    <a:cubicBezTo>
                      <a:pt x="762564" y="573664"/>
                      <a:pt x="756846" y="600458"/>
                      <a:pt x="752362" y="640143"/>
                    </a:cubicBezTo>
                    <a:cubicBezTo>
                      <a:pt x="743281" y="719963"/>
                      <a:pt x="709537" y="1157066"/>
                      <a:pt x="708304" y="1173322"/>
                    </a:cubicBezTo>
                    <a:cubicBezTo>
                      <a:pt x="707519" y="1231505"/>
                      <a:pt x="556063" y="1261886"/>
                      <a:pt x="406401" y="126188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910" name="Рисунок 38">
                <a:extLst>
                  <a:ext uri="{FF2B5EF4-FFF2-40B4-BE49-F238E27FC236}">
                    <a16:creationId xmlns:a16="http://schemas.microsoft.com/office/drawing/2014/main" id="{143B6540-8D70-3954-74A6-33FA8EE966CE}"/>
                  </a:ext>
                </a:extLst>
              </p:cNvPr>
              <p:cNvGrpSpPr/>
              <p:nvPr/>
            </p:nvGrpSpPr>
            <p:grpSpPr>
              <a:xfrm>
                <a:off x="5486024" y="7340685"/>
                <a:ext cx="726467" cy="769337"/>
                <a:chOff x="5486024" y="7340685"/>
                <a:chExt cx="726467" cy="769337"/>
              </a:xfrm>
              <a:solidFill>
                <a:srgbClr val="000000"/>
              </a:solidFill>
            </p:grpSpPr>
            <p:sp>
              <p:nvSpPr>
                <p:cNvPr id="1911" name="Полилиния: фигура 1910">
                  <a:extLst>
                    <a:ext uri="{FF2B5EF4-FFF2-40B4-BE49-F238E27FC236}">
                      <a16:creationId xmlns:a16="http://schemas.microsoft.com/office/drawing/2014/main" id="{5DE4B240-7B4F-0020-EE3C-2C01A2C98E0B}"/>
                    </a:ext>
                  </a:extLst>
                </p:cNvPr>
                <p:cNvSpPr/>
                <p:nvPr/>
              </p:nvSpPr>
              <p:spPr>
                <a:xfrm>
                  <a:off x="5944937" y="7447810"/>
                  <a:ext cx="32068" cy="662212"/>
                </a:xfrm>
                <a:custGeom>
                  <a:avLst/>
                  <a:gdLst>
                    <a:gd name="connsiteX0" fmla="*/ 6393 w 32068"/>
                    <a:gd name="connsiteY0" fmla="*/ 662213 h 662212"/>
                    <a:gd name="connsiteX1" fmla="*/ 6169 w 32068"/>
                    <a:gd name="connsiteY1" fmla="*/ 662213 h 662212"/>
                    <a:gd name="connsiteX2" fmla="*/ 3 w 32068"/>
                    <a:gd name="connsiteY2" fmla="*/ 655711 h 662212"/>
                    <a:gd name="connsiteX3" fmla="*/ 19398 w 32068"/>
                    <a:gd name="connsiteY3" fmla="*/ 6166 h 662212"/>
                    <a:gd name="connsiteX4" fmla="*/ 25900 w 32068"/>
                    <a:gd name="connsiteY4" fmla="*/ 0 h 662212"/>
                    <a:gd name="connsiteX5" fmla="*/ 32066 w 32068"/>
                    <a:gd name="connsiteY5" fmla="*/ 6502 h 662212"/>
                    <a:gd name="connsiteX6" fmla="*/ 12671 w 32068"/>
                    <a:gd name="connsiteY6" fmla="*/ 656047 h 662212"/>
                    <a:gd name="connsiteX7" fmla="*/ 6393 w 32068"/>
                    <a:gd name="connsiteY7" fmla="*/ 662213 h 662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068" h="662212">
                      <a:moveTo>
                        <a:pt x="6393" y="662213"/>
                      </a:moveTo>
                      <a:cubicBezTo>
                        <a:pt x="6281" y="662213"/>
                        <a:pt x="6281" y="662213"/>
                        <a:pt x="6169" y="662213"/>
                      </a:cubicBezTo>
                      <a:cubicBezTo>
                        <a:pt x="2694" y="662101"/>
                        <a:pt x="-109" y="659186"/>
                        <a:pt x="3" y="655711"/>
                      </a:cubicBezTo>
                      <a:lnTo>
                        <a:pt x="19398" y="6166"/>
                      </a:lnTo>
                      <a:cubicBezTo>
                        <a:pt x="19510" y="2691"/>
                        <a:pt x="22425" y="0"/>
                        <a:pt x="25900" y="0"/>
                      </a:cubicBezTo>
                      <a:cubicBezTo>
                        <a:pt x="29375" y="112"/>
                        <a:pt x="32178" y="3027"/>
                        <a:pt x="32066" y="6502"/>
                      </a:cubicBezTo>
                      <a:lnTo>
                        <a:pt x="12671" y="656047"/>
                      </a:lnTo>
                      <a:cubicBezTo>
                        <a:pt x="12671" y="659523"/>
                        <a:pt x="9869" y="662213"/>
                        <a:pt x="6393" y="6622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2" name="Полилиния: фигура 1911">
                  <a:extLst>
                    <a:ext uri="{FF2B5EF4-FFF2-40B4-BE49-F238E27FC236}">
                      <a16:creationId xmlns:a16="http://schemas.microsoft.com/office/drawing/2014/main" id="{5D8D9E92-F56C-7837-5D71-9F1F864CB63F}"/>
                    </a:ext>
                  </a:extLst>
                </p:cNvPr>
                <p:cNvSpPr/>
                <p:nvPr/>
              </p:nvSpPr>
              <p:spPr>
                <a:xfrm>
                  <a:off x="6079343" y="7422573"/>
                  <a:ext cx="48904" cy="662226"/>
                </a:xfrm>
                <a:custGeom>
                  <a:avLst/>
                  <a:gdLst>
                    <a:gd name="connsiteX0" fmla="*/ 6291 w 48904"/>
                    <a:gd name="connsiteY0" fmla="*/ 662226 h 662226"/>
                    <a:gd name="connsiteX1" fmla="*/ 5955 w 48904"/>
                    <a:gd name="connsiteY1" fmla="*/ 662226 h 662226"/>
                    <a:gd name="connsiteX2" fmla="*/ 13 w 48904"/>
                    <a:gd name="connsiteY2" fmla="*/ 655500 h 662226"/>
                    <a:gd name="connsiteX3" fmla="*/ 36223 w 48904"/>
                    <a:gd name="connsiteY3" fmla="*/ 5955 h 662226"/>
                    <a:gd name="connsiteX4" fmla="*/ 42950 w 48904"/>
                    <a:gd name="connsiteY4" fmla="*/ 13 h 662226"/>
                    <a:gd name="connsiteX5" fmla="*/ 48891 w 48904"/>
                    <a:gd name="connsiteY5" fmla="*/ 6739 h 662226"/>
                    <a:gd name="connsiteX6" fmla="*/ 12569 w 48904"/>
                    <a:gd name="connsiteY6" fmla="*/ 656285 h 662226"/>
                    <a:gd name="connsiteX7" fmla="*/ 6291 w 48904"/>
                    <a:gd name="connsiteY7" fmla="*/ 662226 h 662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8904" h="662226">
                      <a:moveTo>
                        <a:pt x="6291" y="662226"/>
                      </a:moveTo>
                      <a:cubicBezTo>
                        <a:pt x="6179" y="662226"/>
                        <a:pt x="6067" y="662226"/>
                        <a:pt x="5955" y="662226"/>
                      </a:cubicBezTo>
                      <a:cubicBezTo>
                        <a:pt x="2479" y="662002"/>
                        <a:pt x="-211" y="659087"/>
                        <a:pt x="13" y="655500"/>
                      </a:cubicBezTo>
                      <a:lnTo>
                        <a:pt x="36223" y="5955"/>
                      </a:lnTo>
                      <a:cubicBezTo>
                        <a:pt x="36448" y="2479"/>
                        <a:pt x="39362" y="-211"/>
                        <a:pt x="42950" y="13"/>
                      </a:cubicBezTo>
                      <a:cubicBezTo>
                        <a:pt x="46425" y="237"/>
                        <a:pt x="49116" y="3152"/>
                        <a:pt x="48891" y="6739"/>
                      </a:cubicBezTo>
                      <a:lnTo>
                        <a:pt x="12569" y="656285"/>
                      </a:lnTo>
                      <a:cubicBezTo>
                        <a:pt x="12345" y="659648"/>
                        <a:pt x="9542" y="662226"/>
                        <a:pt x="6291" y="66222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3" name="Полилиния: фигура 1912">
                  <a:extLst>
                    <a:ext uri="{FF2B5EF4-FFF2-40B4-BE49-F238E27FC236}">
                      <a16:creationId xmlns:a16="http://schemas.microsoft.com/office/drawing/2014/main" id="{FAAAB2BC-4573-6056-5051-14DF89C3F6D4}"/>
                    </a:ext>
                  </a:extLst>
                </p:cNvPr>
                <p:cNvSpPr/>
                <p:nvPr/>
              </p:nvSpPr>
              <p:spPr>
                <a:xfrm>
                  <a:off x="5721509" y="7447807"/>
                  <a:ext cx="32068" cy="662216"/>
                </a:xfrm>
                <a:custGeom>
                  <a:avLst/>
                  <a:gdLst>
                    <a:gd name="connsiteX0" fmla="*/ 25788 w 32068"/>
                    <a:gd name="connsiteY0" fmla="*/ 662216 h 662216"/>
                    <a:gd name="connsiteX1" fmla="*/ 19398 w 32068"/>
                    <a:gd name="connsiteY1" fmla="*/ 656050 h 662216"/>
                    <a:gd name="connsiteX2" fmla="*/ 3 w 32068"/>
                    <a:gd name="connsiteY2" fmla="*/ 6505 h 662216"/>
                    <a:gd name="connsiteX3" fmla="*/ 6169 w 32068"/>
                    <a:gd name="connsiteY3" fmla="*/ 3 h 662216"/>
                    <a:gd name="connsiteX4" fmla="*/ 12671 w 32068"/>
                    <a:gd name="connsiteY4" fmla="*/ 6169 h 662216"/>
                    <a:gd name="connsiteX5" fmla="*/ 32066 w 32068"/>
                    <a:gd name="connsiteY5" fmla="*/ 655714 h 662216"/>
                    <a:gd name="connsiteX6" fmla="*/ 25900 w 32068"/>
                    <a:gd name="connsiteY6" fmla="*/ 662216 h 662216"/>
                    <a:gd name="connsiteX7" fmla="*/ 25788 w 32068"/>
                    <a:gd name="connsiteY7" fmla="*/ 662216 h 662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2068" h="662216">
                      <a:moveTo>
                        <a:pt x="25788" y="662216"/>
                      </a:moveTo>
                      <a:cubicBezTo>
                        <a:pt x="22425" y="662216"/>
                        <a:pt x="19510" y="659526"/>
                        <a:pt x="19398" y="656050"/>
                      </a:cubicBezTo>
                      <a:lnTo>
                        <a:pt x="3" y="6505"/>
                      </a:lnTo>
                      <a:cubicBezTo>
                        <a:pt x="-109" y="3030"/>
                        <a:pt x="2694" y="115"/>
                        <a:pt x="6169" y="3"/>
                      </a:cubicBezTo>
                      <a:cubicBezTo>
                        <a:pt x="9644" y="-109"/>
                        <a:pt x="12559" y="2694"/>
                        <a:pt x="12671" y="6169"/>
                      </a:cubicBezTo>
                      <a:lnTo>
                        <a:pt x="32066" y="655714"/>
                      </a:lnTo>
                      <a:cubicBezTo>
                        <a:pt x="32178" y="659189"/>
                        <a:pt x="29375" y="662104"/>
                        <a:pt x="25900" y="662216"/>
                      </a:cubicBezTo>
                      <a:cubicBezTo>
                        <a:pt x="26012" y="662216"/>
                        <a:pt x="25900" y="662216"/>
                        <a:pt x="25788" y="66221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4" name="Полилиния: фигура 1913">
                  <a:extLst>
                    <a:ext uri="{FF2B5EF4-FFF2-40B4-BE49-F238E27FC236}">
                      <a16:creationId xmlns:a16="http://schemas.microsoft.com/office/drawing/2014/main" id="{8BB17F1E-AF08-54C6-A7D1-D5185AC12051}"/>
                    </a:ext>
                  </a:extLst>
                </p:cNvPr>
                <p:cNvSpPr/>
                <p:nvPr/>
              </p:nvSpPr>
              <p:spPr>
                <a:xfrm>
                  <a:off x="5570492" y="7422573"/>
                  <a:ext cx="49016" cy="662226"/>
                </a:xfrm>
                <a:custGeom>
                  <a:avLst/>
                  <a:gdLst>
                    <a:gd name="connsiteX0" fmla="*/ 42614 w 49016"/>
                    <a:gd name="connsiteY0" fmla="*/ 662226 h 662226"/>
                    <a:gd name="connsiteX1" fmla="*/ 36336 w 49016"/>
                    <a:gd name="connsiteY1" fmla="*/ 656285 h 662226"/>
                    <a:gd name="connsiteX2" fmla="*/ 13 w 49016"/>
                    <a:gd name="connsiteY2" fmla="*/ 6739 h 662226"/>
                    <a:gd name="connsiteX3" fmla="*/ 5955 w 49016"/>
                    <a:gd name="connsiteY3" fmla="*/ 13 h 662226"/>
                    <a:gd name="connsiteX4" fmla="*/ 12681 w 49016"/>
                    <a:gd name="connsiteY4" fmla="*/ 5955 h 662226"/>
                    <a:gd name="connsiteX5" fmla="*/ 49004 w 49016"/>
                    <a:gd name="connsiteY5" fmla="*/ 655500 h 662226"/>
                    <a:gd name="connsiteX6" fmla="*/ 43062 w 49016"/>
                    <a:gd name="connsiteY6" fmla="*/ 662226 h 662226"/>
                    <a:gd name="connsiteX7" fmla="*/ 42614 w 49016"/>
                    <a:gd name="connsiteY7" fmla="*/ 662226 h 662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9016" h="662226">
                      <a:moveTo>
                        <a:pt x="42614" y="662226"/>
                      </a:moveTo>
                      <a:cubicBezTo>
                        <a:pt x="39250" y="662226"/>
                        <a:pt x="36448" y="659648"/>
                        <a:pt x="36336" y="656285"/>
                      </a:cubicBezTo>
                      <a:lnTo>
                        <a:pt x="13" y="6739"/>
                      </a:lnTo>
                      <a:cubicBezTo>
                        <a:pt x="-211" y="3264"/>
                        <a:pt x="2479" y="237"/>
                        <a:pt x="5955" y="13"/>
                      </a:cubicBezTo>
                      <a:cubicBezTo>
                        <a:pt x="9430" y="-211"/>
                        <a:pt x="12457" y="2479"/>
                        <a:pt x="12681" y="5955"/>
                      </a:cubicBezTo>
                      <a:lnTo>
                        <a:pt x="49004" y="655500"/>
                      </a:lnTo>
                      <a:cubicBezTo>
                        <a:pt x="49228" y="658975"/>
                        <a:pt x="46537" y="662002"/>
                        <a:pt x="43062" y="662226"/>
                      </a:cubicBezTo>
                      <a:cubicBezTo>
                        <a:pt x="42838" y="662226"/>
                        <a:pt x="42726" y="662226"/>
                        <a:pt x="42614" y="66222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5" name="Полилиния: фигура 1914">
                  <a:extLst>
                    <a:ext uri="{FF2B5EF4-FFF2-40B4-BE49-F238E27FC236}">
                      <a16:creationId xmlns:a16="http://schemas.microsoft.com/office/drawing/2014/main" id="{6832EE47-FDDA-EAE2-2446-5E1AFEF06FD8}"/>
                    </a:ext>
                  </a:extLst>
                </p:cNvPr>
                <p:cNvSpPr/>
                <p:nvPr/>
              </p:nvSpPr>
              <p:spPr>
                <a:xfrm>
                  <a:off x="5721512" y="7384022"/>
                  <a:ext cx="255390" cy="76456"/>
                </a:xfrm>
                <a:custGeom>
                  <a:avLst/>
                  <a:gdLst>
                    <a:gd name="connsiteX0" fmla="*/ 249213 w 255390"/>
                    <a:gd name="connsiteY0" fmla="*/ 76457 h 76456"/>
                    <a:gd name="connsiteX1" fmla="*/ 242823 w 255390"/>
                    <a:gd name="connsiteY1" fmla="*/ 70067 h 76456"/>
                    <a:gd name="connsiteX2" fmla="*/ 127801 w 255390"/>
                    <a:gd name="connsiteY2" fmla="*/ 12668 h 76456"/>
                    <a:gd name="connsiteX3" fmla="*/ 12780 w 255390"/>
                    <a:gd name="connsiteY3" fmla="*/ 70067 h 76456"/>
                    <a:gd name="connsiteX4" fmla="*/ 6390 w 255390"/>
                    <a:gd name="connsiteY4" fmla="*/ 76457 h 76456"/>
                    <a:gd name="connsiteX5" fmla="*/ 0 w 255390"/>
                    <a:gd name="connsiteY5" fmla="*/ 70067 h 76456"/>
                    <a:gd name="connsiteX6" fmla="*/ 127689 w 255390"/>
                    <a:gd name="connsiteY6" fmla="*/ 0 h 76456"/>
                    <a:gd name="connsiteX7" fmla="*/ 255379 w 255390"/>
                    <a:gd name="connsiteY7" fmla="*/ 70067 h 76456"/>
                    <a:gd name="connsiteX8" fmla="*/ 249213 w 255390"/>
                    <a:gd name="connsiteY8" fmla="*/ 76457 h 76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5390" h="76456">
                      <a:moveTo>
                        <a:pt x="249213" y="76457"/>
                      </a:moveTo>
                      <a:cubicBezTo>
                        <a:pt x="245737" y="76457"/>
                        <a:pt x="242823" y="73654"/>
                        <a:pt x="242823" y="70067"/>
                      </a:cubicBezTo>
                      <a:cubicBezTo>
                        <a:pt x="242823" y="38901"/>
                        <a:pt x="190133" y="12668"/>
                        <a:pt x="127801" y="12668"/>
                      </a:cubicBezTo>
                      <a:cubicBezTo>
                        <a:pt x="65470" y="12668"/>
                        <a:pt x="12780" y="38901"/>
                        <a:pt x="12780" y="70067"/>
                      </a:cubicBezTo>
                      <a:cubicBezTo>
                        <a:pt x="12780" y="73542"/>
                        <a:pt x="9977" y="76457"/>
                        <a:pt x="6390" y="76457"/>
                      </a:cubicBezTo>
                      <a:cubicBezTo>
                        <a:pt x="2915" y="76457"/>
                        <a:pt x="0" y="73654"/>
                        <a:pt x="0" y="70067"/>
                      </a:cubicBezTo>
                      <a:cubicBezTo>
                        <a:pt x="0" y="30717"/>
                        <a:pt x="56053" y="0"/>
                        <a:pt x="127689" y="0"/>
                      </a:cubicBezTo>
                      <a:cubicBezTo>
                        <a:pt x="199325" y="0"/>
                        <a:pt x="255379" y="30829"/>
                        <a:pt x="255379" y="70067"/>
                      </a:cubicBezTo>
                      <a:cubicBezTo>
                        <a:pt x="255603" y="73654"/>
                        <a:pt x="252688" y="76457"/>
                        <a:pt x="249213" y="7645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6" name="Полилиния: фигура 1915">
                  <a:extLst>
                    <a:ext uri="{FF2B5EF4-FFF2-40B4-BE49-F238E27FC236}">
                      <a16:creationId xmlns:a16="http://schemas.microsoft.com/office/drawing/2014/main" id="{3DE56F31-6C61-6B20-A0D6-0E674EA5C780}"/>
                    </a:ext>
                  </a:extLst>
                </p:cNvPr>
                <p:cNvSpPr/>
                <p:nvPr/>
              </p:nvSpPr>
              <p:spPr>
                <a:xfrm>
                  <a:off x="5964335" y="7370154"/>
                  <a:ext cx="163787" cy="90324"/>
                </a:xfrm>
                <a:custGeom>
                  <a:avLst/>
                  <a:gdLst>
                    <a:gd name="connsiteX0" fmla="*/ 6390 w 163787"/>
                    <a:gd name="connsiteY0" fmla="*/ 90325 h 90324"/>
                    <a:gd name="connsiteX1" fmla="*/ 0 w 163787"/>
                    <a:gd name="connsiteY1" fmla="*/ 83934 h 90324"/>
                    <a:gd name="connsiteX2" fmla="*/ 80829 w 163787"/>
                    <a:gd name="connsiteY2" fmla="*/ 1312 h 90324"/>
                    <a:gd name="connsiteX3" fmla="*/ 144057 w 163787"/>
                    <a:gd name="connsiteY3" fmla="*/ 15998 h 90324"/>
                    <a:gd name="connsiteX4" fmla="*/ 163788 w 163787"/>
                    <a:gd name="connsiteY4" fmla="*/ 58710 h 90324"/>
                    <a:gd name="connsiteX5" fmla="*/ 157398 w 163787"/>
                    <a:gd name="connsiteY5" fmla="*/ 65101 h 90324"/>
                    <a:gd name="connsiteX6" fmla="*/ 151007 w 163787"/>
                    <a:gd name="connsiteY6" fmla="*/ 58710 h 90324"/>
                    <a:gd name="connsiteX7" fmla="*/ 135761 w 163787"/>
                    <a:gd name="connsiteY7" fmla="*/ 25751 h 90324"/>
                    <a:gd name="connsiteX8" fmla="*/ 82735 w 163787"/>
                    <a:gd name="connsiteY8" fmla="*/ 13868 h 90324"/>
                    <a:gd name="connsiteX9" fmla="*/ 12444 w 163787"/>
                    <a:gd name="connsiteY9" fmla="*/ 83934 h 90324"/>
                    <a:gd name="connsiteX10" fmla="*/ 6390 w 163787"/>
                    <a:gd name="connsiteY10" fmla="*/ 90325 h 90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3787" h="90324">
                      <a:moveTo>
                        <a:pt x="6390" y="90325"/>
                      </a:moveTo>
                      <a:cubicBezTo>
                        <a:pt x="2915" y="90325"/>
                        <a:pt x="0" y="87522"/>
                        <a:pt x="0" y="83934"/>
                      </a:cubicBezTo>
                      <a:cubicBezTo>
                        <a:pt x="0" y="45818"/>
                        <a:pt x="36322" y="8711"/>
                        <a:pt x="80829" y="1312"/>
                      </a:cubicBezTo>
                      <a:cubicBezTo>
                        <a:pt x="105156" y="-2724"/>
                        <a:pt x="128250" y="2657"/>
                        <a:pt x="144057" y="15998"/>
                      </a:cubicBezTo>
                      <a:cubicBezTo>
                        <a:pt x="156725" y="26760"/>
                        <a:pt x="163788" y="41894"/>
                        <a:pt x="163788" y="58710"/>
                      </a:cubicBezTo>
                      <a:cubicBezTo>
                        <a:pt x="163788" y="62186"/>
                        <a:pt x="160985" y="65101"/>
                        <a:pt x="157398" y="65101"/>
                      </a:cubicBezTo>
                      <a:cubicBezTo>
                        <a:pt x="153922" y="65101"/>
                        <a:pt x="151007" y="62298"/>
                        <a:pt x="151007" y="58710"/>
                      </a:cubicBezTo>
                      <a:cubicBezTo>
                        <a:pt x="151007" y="45594"/>
                        <a:pt x="145738" y="34159"/>
                        <a:pt x="135761" y="25751"/>
                      </a:cubicBezTo>
                      <a:cubicBezTo>
                        <a:pt x="122757" y="14765"/>
                        <a:pt x="103474" y="10393"/>
                        <a:pt x="82735" y="13868"/>
                      </a:cubicBezTo>
                      <a:cubicBezTo>
                        <a:pt x="43946" y="20370"/>
                        <a:pt x="12444" y="51760"/>
                        <a:pt x="12444" y="83934"/>
                      </a:cubicBezTo>
                      <a:cubicBezTo>
                        <a:pt x="12780" y="87522"/>
                        <a:pt x="9865" y="90325"/>
                        <a:pt x="6390" y="9032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7" name="Полилиния: фигура 1916">
                  <a:extLst>
                    <a:ext uri="{FF2B5EF4-FFF2-40B4-BE49-F238E27FC236}">
                      <a16:creationId xmlns:a16="http://schemas.microsoft.com/office/drawing/2014/main" id="{883444FE-E51F-CEDE-BA2F-0F3CADA2A996}"/>
                    </a:ext>
                  </a:extLst>
                </p:cNvPr>
                <p:cNvSpPr/>
                <p:nvPr/>
              </p:nvSpPr>
              <p:spPr>
                <a:xfrm>
                  <a:off x="6115454" y="7340685"/>
                  <a:ext cx="97037" cy="94569"/>
                </a:xfrm>
                <a:custGeom>
                  <a:avLst/>
                  <a:gdLst>
                    <a:gd name="connsiteX0" fmla="*/ 6390 w 97037"/>
                    <a:gd name="connsiteY0" fmla="*/ 94569 h 94569"/>
                    <a:gd name="connsiteX1" fmla="*/ 0 w 97037"/>
                    <a:gd name="connsiteY1" fmla="*/ 88179 h 94569"/>
                    <a:gd name="connsiteX2" fmla="*/ 52466 w 97037"/>
                    <a:gd name="connsiteY2" fmla="*/ 2530 h 94569"/>
                    <a:gd name="connsiteX3" fmla="*/ 95403 w 97037"/>
                    <a:gd name="connsiteY3" fmla="*/ 12956 h 94569"/>
                    <a:gd name="connsiteX4" fmla="*/ 94955 w 97037"/>
                    <a:gd name="connsiteY4" fmla="*/ 21924 h 94569"/>
                    <a:gd name="connsiteX5" fmla="*/ 85986 w 97037"/>
                    <a:gd name="connsiteY5" fmla="*/ 21476 h 94569"/>
                    <a:gd name="connsiteX6" fmla="*/ 56614 w 97037"/>
                    <a:gd name="connsiteY6" fmla="*/ 14525 h 94569"/>
                    <a:gd name="connsiteX7" fmla="*/ 12668 w 97037"/>
                    <a:gd name="connsiteY7" fmla="*/ 88179 h 94569"/>
                    <a:gd name="connsiteX8" fmla="*/ 6390 w 97037"/>
                    <a:gd name="connsiteY8" fmla="*/ 94569 h 94569"/>
                    <a:gd name="connsiteX9" fmla="*/ 6390 w 97037"/>
                    <a:gd name="connsiteY9" fmla="*/ 94569 h 94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7037" h="94569">
                      <a:moveTo>
                        <a:pt x="6390" y="94569"/>
                      </a:moveTo>
                      <a:cubicBezTo>
                        <a:pt x="2915" y="94569"/>
                        <a:pt x="0" y="91766"/>
                        <a:pt x="0" y="88179"/>
                      </a:cubicBezTo>
                      <a:cubicBezTo>
                        <a:pt x="-112" y="50287"/>
                        <a:pt x="22982" y="12731"/>
                        <a:pt x="52466" y="2530"/>
                      </a:cubicBezTo>
                      <a:cubicBezTo>
                        <a:pt x="68722" y="-3076"/>
                        <a:pt x="84417" y="736"/>
                        <a:pt x="95403" y="12956"/>
                      </a:cubicBezTo>
                      <a:cubicBezTo>
                        <a:pt x="97757" y="15534"/>
                        <a:pt x="97533" y="19570"/>
                        <a:pt x="94955" y="21924"/>
                      </a:cubicBezTo>
                      <a:cubicBezTo>
                        <a:pt x="92376" y="24278"/>
                        <a:pt x="88340" y="24054"/>
                        <a:pt x="85986" y="21476"/>
                      </a:cubicBezTo>
                      <a:cubicBezTo>
                        <a:pt x="78475" y="13068"/>
                        <a:pt x="68049" y="10601"/>
                        <a:pt x="56614" y="14525"/>
                      </a:cubicBezTo>
                      <a:cubicBezTo>
                        <a:pt x="32287" y="22933"/>
                        <a:pt x="12668" y="55892"/>
                        <a:pt x="12668" y="88179"/>
                      </a:cubicBezTo>
                      <a:cubicBezTo>
                        <a:pt x="12781" y="91654"/>
                        <a:pt x="9978" y="94569"/>
                        <a:pt x="6390" y="94569"/>
                      </a:cubicBezTo>
                      <a:cubicBezTo>
                        <a:pt x="6390" y="94569"/>
                        <a:pt x="6390" y="94569"/>
                        <a:pt x="6390" y="9456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8" name="Полилиния: фигура 1917">
                  <a:extLst>
                    <a:ext uri="{FF2B5EF4-FFF2-40B4-BE49-F238E27FC236}">
                      <a16:creationId xmlns:a16="http://schemas.microsoft.com/office/drawing/2014/main" id="{6C87E6D1-50F1-9587-F7A2-E6DFEAF195F1}"/>
                    </a:ext>
                  </a:extLst>
                </p:cNvPr>
                <p:cNvSpPr/>
                <p:nvPr/>
              </p:nvSpPr>
              <p:spPr>
                <a:xfrm>
                  <a:off x="5570280" y="7370096"/>
                  <a:ext cx="163800" cy="90382"/>
                </a:xfrm>
                <a:custGeom>
                  <a:avLst/>
                  <a:gdLst>
                    <a:gd name="connsiteX0" fmla="*/ 157734 w 163800"/>
                    <a:gd name="connsiteY0" fmla="*/ 90382 h 90382"/>
                    <a:gd name="connsiteX1" fmla="*/ 151344 w 163800"/>
                    <a:gd name="connsiteY1" fmla="*/ 83992 h 90382"/>
                    <a:gd name="connsiteX2" fmla="*/ 81053 w 163800"/>
                    <a:gd name="connsiteY2" fmla="*/ 13925 h 90382"/>
                    <a:gd name="connsiteX3" fmla="*/ 28027 w 163800"/>
                    <a:gd name="connsiteY3" fmla="*/ 25809 h 90382"/>
                    <a:gd name="connsiteX4" fmla="*/ 12780 w 163800"/>
                    <a:gd name="connsiteY4" fmla="*/ 58768 h 90382"/>
                    <a:gd name="connsiteX5" fmla="*/ 6390 w 163800"/>
                    <a:gd name="connsiteY5" fmla="*/ 65158 h 90382"/>
                    <a:gd name="connsiteX6" fmla="*/ 0 w 163800"/>
                    <a:gd name="connsiteY6" fmla="*/ 58768 h 90382"/>
                    <a:gd name="connsiteX7" fmla="*/ 19731 w 163800"/>
                    <a:gd name="connsiteY7" fmla="*/ 16056 h 90382"/>
                    <a:gd name="connsiteX8" fmla="*/ 82959 w 163800"/>
                    <a:gd name="connsiteY8" fmla="*/ 1370 h 90382"/>
                    <a:gd name="connsiteX9" fmla="*/ 163788 w 163800"/>
                    <a:gd name="connsiteY9" fmla="*/ 83992 h 90382"/>
                    <a:gd name="connsiteX10" fmla="*/ 157734 w 163800"/>
                    <a:gd name="connsiteY10" fmla="*/ 90382 h 90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3800" h="90382">
                      <a:moveTo>
                        <a:pt x="157734" y="90382"/>
                      </a:moveTo>
                      <a:cubicBezTo>
                        <a:pt x="154259" y="90382"/>
                        <a:pt x="151344" y="87579"/>
                        <a:pt x="151344" y="83992"/>
                      </a:cubicBezTo>
                      <a:cubicBezTo>
                        <a:pt x="151344" y="51818"/>
                        <a:pt x="119842" y="20316"/>
                        <a:pt x="81053" y="13925"/>
                      </a:cubicBezTo>
                      <a:cubicBezTo>
                        <a:pt x="60425" y="10450"/>
                        <a:pt x="41031" y="14822"/>
                        <a:pt x="28027" y="25809"/>
                      </a:cubicBezTo>
                      <a:cubicBezTo>
                        <a:pt x="18049" y="34217"/>
                        <a:pt x="12780" y="45652"/>
                        <a:pt x="12780" y="58768"/>
                      </a:cubicBezTo>
                      <a:cubicBezTo>
                        <a:pt x="12780" y="62243"/>
                        <a:pt x="9977" y="65158"/>
                        <a:pt x="6390" y="65158"/>
                      </a:cubicBezTo>
                      <a:cubicBezTo>
                        <a:pt x="2803" y="65158"/>
                        <a:pt x="0" y="62355"/>
                        <a:pt x="0" y="58768"/>
                      </a:cubicBezTo>
                      <a:cubicBezTo>
                        <a:pt x="0" y="41952"/>
                        <a:pt x="6951" y="26818"/>
                        <a:pt x="19731" y="16056"/>
                      </a:cubicBezTo>
                      <a:cubicBezTo>
                        <a:pt x="35538" y="2603"/>
                        <a:pt x="58632" y="-2778"/>
                        <a:pt x="82959" y="1370"/>
                      </a:cubicBezTo>
                      <a:cubicBezTo>
                        <a:pt x="127577" y="8769"/>
                        <a:pt x="163788" y="45876"/>
                        <a:pt x="163788" y="83992"/>
                      </a:cubicBezTo>
                      <a:cubicBezTo>
                        <a:pt x="164012" y="87579"/>
                        <a:pt x="161209" y="90382"/>
                        <a:pt x="157734" y="90382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19" name="Полилиния: фигура 1918">
                  <a:extLst>
                    <a:ext uri="{FF2B5EF4-FFF2-40B4-BE49-F238E27FC236}">
                      <a16:creationId xmlns:a16="http://schemas.microsoft.com/office/drawing/2014/main" id="{E9C5E391-DBFB-EF73-E941-4886F0527BA1}"/>
                    </a:ext>
                  </a:extLst>
                </p:cNvPr>
                <p:cNvSpPr/>
                <p:nvPr/>
              </p:nvSpPr>
              <p:spPr>
                <a:xfrm>
                  <a:off x="5486024" y="7340685"/>
                  <a:ext cx="97040" cy="94569"/>
                </a:xfrm>
                <a:custGeom>
                  <a:avLst/>
                  <a:gdLst>
                    <a:gd name="connsiteX0" fmla="*/ 90759 w 97040"/>
                    <a:gd name="connsiteY0" fmla="*/ 94569 h 94569"/>
                    <a:gd name="connsiteX1" fmla="*/ 90759 w 97040"/>
                    <a:gd name="connsiteY1" fmla="*/ 94569 h 94569"/>
                    <a:gd name="connsiteX2" fmla="*/ 84369 w 97040"/>
                    <a:gd name="connsiteY2" fmla="*/ 88179 h 94569"/>
                    <a:gd name="connsiteX3" fmla="*/ 40423 w 97040"/>
                    <a:gd name="connsiteY3" fmla="*/ 14525 h 94569"/>
                    <a:gd name="connsiteX4" fmla="*/ 11051 w 97040"/>
                    <a:gd name="connsiteY4" fmla="*/ 21476 h 94569"/>
                    <a:gd name="connsiteX5" fmla="*/ 2083 w 97040"/>
                    <a:gd name="connsiteY5" fmla="*/ 21924 h 94569"/>
                    <a:gd name="connsiteX6" fmla="*/ 1634 w 97040"/>
                    <a:gd name="connsiteY6" fmla="*/ 12956 h 94569"/>
                    <a:gd name="connsiteX7" fmla="*/ 44571 w 97040"/>
                    <a:gd name="connsiteY7" fmla="*/ 2530 h 94569"/>
                    <a:gd name="connsiteX8" fmla="*/ 97037 w 97040"/>
                    <a:gd name="connsiteY8" fmla="*/ 88179 h 94569"/>
                    <a:gd name="connsiteX9" fmla="*/ 90759 w 97040"/>
                    <a:gd name="connsiteY9" fmla="*/ 94569 h 94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7040" h="94569">
                      <a:moveTo>
                        <a:pt x="90759" y="94569"/>
                      </a:moveTo>
                      <a:cubicBezTo>
                        <a:pt x="90759" y="94569"/>
                        <a:pt x="90759" y="94569"/>
                        <a:pt x="90759" y="94569"/>
                      </a:cubicBezTo>
                      <a:cubicBezTo>
                        <a:pt x="87283" y="94569"/>
                        <a:pt x="84369" y="91766"/>
                        <a:pt x="84369" y="88179"/>
                      </a:cubicBezTo>
                      <a:cubicBezTo>
                        <a:pt x="84369" y="56004"/>
                        <a:pt x="64750" y="22933"/>
                        <a:pt x="40423" y="14525"/>
                      </a:cubicBezTo>
                      <a:cubicBezTo>
                        <a:pt x="28988" y="10601"/>
                        <a:pt x="18562" y="13068"/>
                        <a:pt x="11051" y="21476"/>
                      </a:cubicBezTo>
                      <a:cubicBezTo>
                        <a:pt x="8697" y="24054"/>
                        <a:pt x="4661" y="24278"/>
                        <a:pt x="2083" y="21924"/>
                      </a:cubicBezTo>
                      <a:cubicBezTo>
                        <a:pt x="-496" y="19570"/>
                        <a:pt x="-720" y="15534"/>
                        <a:pt x="1634" y="12956"/>
                      </a:cubicBezTo>
                      <a:cubicBezTo>
                        <a:pt x="12621" y="736"/>
                        <a:pt x="28315" y="-3076"/>
                        <a:pt x="44571" y="2530"/>
                      </a:cubicBezTo>
                      <a:cubicBezTo>
                        <a:pt x="74055" y="12731"/>
                        <a:pt x="97149" y="50287"/>
                        <a:pt x="97037" y="88179"/>
                      </a:cubicBezTo>
                      <a:cubicBezTo>
                        <a:pt x="97149" y="91766"/>
                        <a:pt x="94346" y="94569"/>
                        <a:pt x="90759" y="9456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1920" name="Полилиния: фигура 1919">
                <a:extLst>
                  <a:ext uri="{FF2B5EF4-FFF2-40B4-BE49-F238E27FC236}">
                    <a16:creationId xmlns:a16="http://schemas.microsoft.com/office/drawing/2014/main" id="{B17EE370-8006-B85A-459F-3AE4B22181DF}"/>
                  </a:ext>
                </a:extLst>
              </p:cNvPr>
              <p:cNvSpPr/>
              <p:nvPr/>
            </p:nvSpPr>
            <p:spPr>
              <a:xfrm>
                <a:off x="5501546" y="7088954"/>
                <a:ext cx="695871" cy="906832"/>
              </a:xfrm>
              <a:custGeom>
                <a:avLst/>
                <a:gdLst>
                  <a:gd name="connsiteX0" fmla="*/ 347992 w 695871"/>
                  <a:gd name="connsiteY0" fmla="*/ 906833 h 906832"/>
                  <a:gd name="connsiteX1" fmla="*/ 123667 w 695871"/>
                  <a:gd name="connsiteY1" fmla="*/ 867708 h 906832"/>
                  <a:gd name="connsiteX2" fmla="*/ 78824 w 695871"/>
                  <a:gd name="connsiteY2" fmla="*/ 773314 h 906832"/>
                  <a:gd name="connsiteX3" fmla="*/ 70640 w 695871"/>
                  <a:gd name="connsiteY3" fmla="*/ 672867 h 906832"/>
                  <a:gd name="connsiteX4" fmla="*/ 47995 w 695871"/>
                  <a:gd name="connsiteY4" fmla="*/ 408968 h 906832"/>
                  <a:gd name="connsiteX5" fmla="*/ 30954 w 695871"/>
                  <a:gd name="connsiteY5" fmla="*/ 309530 h 906832"/>
                  <a:gd name="connsiteX6" fmla="*/ 8421 w 695871"/>
                  <a:gd name="connsiteY6" fmla="*/ 142939 h 906832"/>
                  <a:gd name="connsiteX7" fmla="*/ 4161 w 695871"/>
                  <a:gd name="connsiteY7" fmla="*/ 73770 h 906832"/>
                  <a:gd name="connsiteX8" fmla="*/ 13 w 695871"/>
                  <a:gd name="connsiteY8" fmla="*/ 6730 h 906832"/>
                  <a:gd name="connsiteX9" fmla="*/ 5955 w 695871"/>
                  <a:gd name="connsiteY9" fmla="*/ 4 h 906832"/>
                  <a:gd name="connsiteX10" fmla="*/ 12681 w 695871"/>
                  <a:gd name="connsiteY10" fmla="*/ 5945 h 906832"/>
                  <a:gd name="connsiteX11" fmla="*/ 16829 w 695871"/>
                  <a:gd name="connsiteY11" fmla="*/ 72873 h 906832"/>
                  <a:gd name="connsiteX12" fmla="*/ 21089 w 695871"/>
                  <a:gd name="connsiteY12" fmla="*/ 142155 h 906832"/>
                  <a:gd name="connsiteX13" fmla="*/ 43398 w 695871"/>
                  <a:gd name="connsiteY13" fmla="*/ 306839 h 906832"/>
                  <a:gd name="connsiteX14" fmla="*/ 60663 w 695871"/>
                  <a:gd name="connsiteY14" fmla="*/ 407511 h 906832"/>
                  <a:gd name="connsiteX15" fmla="*/ 83420 w 695871"/>
                  <a:gd name="connsiteY15" fmla="*/ 671746 h 906832"/>
                  <a:gd name="connsiteX16" fmla="*/ 91604 w 695871"/>
                  <a:gd name="connsiteY16" fmla="*/ 772193 h 906832"/>
                  <a:gd name="connsiteX17" fmla="*/ 129496 w 695871"/>
                  <a:gd name="connsiteY17" fmla="*/ 856273 h 906832"/>
                  <a:gd name="connsiteX18" fmla="*/ 348104 w 695871"/>
                  <a:gd name="connsiteY18" fmla="*/ 894053 h 906832"/>
                  <a:gd name="connsiteX19" fmla="*/ 566711 w 695871"/>
                  <a:gd name="connsiteY19" fmla="*/ 856273 h 906832"/>
                  <a:gd name="connsiteX20" fmla="*/ 604603 w 695871"/>
                  <a:gd name="connsiteY20" fmla="*/ 772193 h 906832"/>
                  <a:gd name="connsiteX21" fmla="*/ 612787 w 695871"/>
                  <a:gd name="connsiteY21" fmla="*/ 671746 h 906832"/>
                  <a:gd name="connsiteX22" fmla="*/ 635545 w 695871"/>
                  <a:gd name="connsiteY22" fmla="*/ 407511 h 906832"/>
                  <a:gd name="connsiteX23" fmla="*/ 652809 w 695871"/>
                  <a:gd name="connsiteY23" fmla="*/ 306839 h 906832"/>
                  <a:gd name="connsiteX24" fmla="*/ 675118 w 695871"/>
                  <a:gd name="connsiteY24" fmla="*/ 142155 h 906832"/>
                  <a:gd name="connsiteX25" fmla="*/ 678706 w 695871"/>
                  <a:gd name="connsiteY25" fmla="*/ 81953 h 906832"/>
                  <a:gd name="connsiteX26" fmla="*/ 683190 w 695871"/>
                  <a:gd name="connsiteY26" fmla="*/ 6057 h 906832"/>
                  <a:gd name="connsiteX27" fmla="*/ 689916 w 695871"/>
                  <a:gd name="connsiteY27" fmla="*/ 116 h 906832"/>
                  <a:gd name="connsiteX28" fmla="*/ 695858 w 695871"/>
                  <a:gd name="connsiteY28" fmla="*/ 6842 h 906832"/>
                  <a:gd name="connsiteX29" fmla="*/ 691374 w 695871"/>
                  <a:gd name="connsiteY29" fmla="*/ 82850 h 906832"/>
                  <a:gd name="connsiteX30" fmla="*/ 687786 w 695871"/>
                  <a:gd name="connsiteY30" fmla="*/ 143051 h 906832"/>
                  <a:gd name="connsiteX31" fmla="*/ 665253 w 695871"/>
                  <a:gd name="connsiteY31" fmla="*/ 309642 h 906832"/>
                  <a:gd name="connsiteX32" fmla="*/ 648213 w 695871"/>
                  <a:gd name="connsiteY32" fmla="*/ 409080 h 906832"/>
                  <a:gd name="connsiteX33" fmla="*/ 625567 w 695871"/>
                  <a:gd name="connsiteY33" fmla="*/ 672979 h 906832"/>
                  <a:gd name="connsiteX34" fmla="*/ 617383 w 695871"/>
                  <a:gd name="connsiteY34" fmla="*/ 773426 h 906832"/>
                  <a:gd name="connsiteX35" fmla="*/ 572541 w 695871"/>
                  <a:gd name="connsiteY35" fmla="*/ 867820 h 906832"/>
                  <a:gd name="connsiteX36" fmla="*/ 347992 w 695871"/>
                  <a:gd name="connsiteY36" fmla="*/ 906833 h 90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95871" h="906832">
                    <a:moveTo>
                      <a:pt x="347992" y="906833"/>
                    </a:moveTo>
                    <a:cubicBezTo>
                      <a:pt x="254943" y="906833"/>
                      <a:pt x="173218" y="892595"/>
                      <a:pt x="123667" y="867708"/>
                    </a:cubicBezTo>
                    <a:cubicBezTo>
                      <a:pt x="95528" y="853582"/>
                      <a:pt x="83308" y="828022"/>
                      <a:pt x="78824" y="773314"/>
                    </a:cubicBezTo>
                    <a:cubicBezTo>
                      <a:pt x="76133" y="741252"/>
                      <a:pt x="73443" y="707059"/>
                      <a:pt x="70640" y="672867"/>
                    </a:cubicBezTo>
                    <a:cubicBezTo>
                      <a:pt x="61560" y="561657"/>
                      <a:pt x="52255" y="446748"/>
                      <a:pt x="47995" y="408968"/>
                    </a:cubicBezTo>
                    <a:cubicBezTo>
                      <a:pt x="43286" y="367040"/>
                      <a:pt x="37008" y="337780"/>
                      <a:pt x="30954" y="309530"/>
                    </a:cubicBezTo>
                    <a:cubicBezTo>
                      <a:pt x="21874" y="267153"/>
                      <a:pt x="13354" y="227019"/>
                      <a:pt x="8421" y="142939"/>
                    </a:cubicBezTo>
                    <a:cubicBezTo>
                      <a:pt x="6964" y="117827"/>
                      <a:pt x="5506" y="95406"/>
                      <a:pt x="4161" y="73770"/>
                    </a:cubicBezTo>
                    <a:cubicBezTo>
                      <a:pt x="2704" y="51012"/>
                      <a:pt x="1358" y="29375"/>
                      <a:pt x="13" y="6730"/>
                    </a:cubicBezTo>
                    <a:cubicBezTo>
                      <a:pt x="-211" y="3255"/>
                      <a:pt x="2479" y="228"/>
                      <a:pt x="5955" y="4"/>
                    </a:cubicBezTo>
                    <a:cubicBezTo>
                      <a:pt x="9430" y="-109"/>
                      <a:pt x="12457" y="2470"/>
                      <a:pt x="12681" y="5945"/>
                    </a:cubicBezTo>
                    <a:cubicBezTo>
                      <a:pt x="14026" y="28591"/>
                      <a:pt x="15372" y="50115"/>
                      <a:pt x="16829" y="72873"/>
                    </a:cubicBezTo>
                    <a:cubicBezTo>
                      <a:pt x="18174" y="94509"/>
                      <a:pt x="19632" y="116931"/>
                      <a:pt x="21089" y="142155"/>
                    </a:cubicBezTo>
                    <a:cubicBezTo>
                      <a:pt x="26022" y="225338"/>
                      <a:pt x="34430" y="264911"/>
                      <a:pt x="43398" y="306839"/>
                    </a:cubicBezTo>
                    <a:cubicBezTo>
                      <a:pt x="49564" y="335426"/>
                      <a:pt x="55842" y="365022"/>
                      <a:pt x="60663" y="407511"/>
                    </a:cubicBezTo>
                    <a:cubicBezTo>
                      <a:pt x="64923" y="445403"/>
                      <a:pt x="74340" y="560536"/>
                      <a:pt x="83420" y="671746"/>
                    </a:cubicBezTo>
                    <a:cubicBezTo>
                      <a:pt x="86223" y="705938"/>
                      <a:pt x="89026" y="740131"/>
                      <a:pt x="91604" y="772193"/>
                    </a:cubicBezTo>
                    <a:cubicBezTo>
                      <a:pt x="96313" y="828695"/>
                      <a:pt x="109541" y="846295"/>
                      <a:pt x="129496" y="856273"/>
                    </a:cubicBezTo>
                    <a:cubicBezTo>
                      <a:pt x="176693" y="879927"/>
                      <a:pt x="258418" y="894053"/>
                      <a:pt x="348104" y="894053"/>
                    </a:cubicBezTo>
                    <a:cubicBezTo>
                      <a:pt x="437901" y="894053"/>
                      <a:pt x="519627" y="879927"/>
                      <a:pt x="566711" y="856273"/>
                    </a:cubicBezTo>
                    <a:cubicBezTo>
                      <a:pt x="586666" y="846295"/>
                      <a:pt x="599895" y="828695"/>
                      <a:pt x="604603" y="772193"/>
                    </a:cubicBezTo>
                    <a:cubicBezTo>
                      <a:pt x="607294" y="740243"/>
                      <a:pt x="609984" y="706050"/>
                      <a:pt x="612787" y="671746"/>
                    </a:cubicBezTo>
                    <a:cubicBezTo>
                      <a:pt x="621868" y="560536"/>
                      <a:pt x="631173" y="445403"/>
                      <a:pt x="635545" y="407511"/>
                    </a:cubicBezTo>
                    <a:cubicBezTo>
                      <a:pt x="640365" y="365022"/>
                      <a:pt x="646643" y="335426"/>
                      <a:pt x="652809" y="306839"/>
                    </a:cubicBezTo>
                    <a:cubicBezTo>
                      <a:pt x="661778" y="264911"/>
                      <a:pt x="670186" y="225338"/>
                      <a:pt x="675118" y="142155"/>
                    </a:cubicBezTo>
                    <a:cubicBezTo>
                      <a:pt x="676351" y="120518"/>
                      <a:pt x="677585" y="100787"/>
                      <a:pt x="678706" y="81953"/>
                    </a:cubicBezTo>
                    <a:cubicBezTo>
                      <a:pt x="680275" y="55945"/>
                      <a:pt x="681733" y="31617"/>
                      <a:pt x="683190" y="6057"/>
                    </a:cubicBezTo>
                    <a:cubicBezTo>
                      <a:pt x="683414" y="2582"/>
                      <a:pt x="686329" y="-109"/>
                      <a:pt x="689916" y="116"/>
                    </a:cubicBezTo>
                    <a:cubicBezTo>
                      <a:pt x="693392" y="340"/>
                      <a:pt x="696082" y="3367"/>
                      <a:pt x="695858" y="6842"/>
                    </a:cubicBezTo>
                    <a:cubicBezTo>
                      <a:pt x="694401" y="32402"/>
                      <a:pt x="692943" y="56841"/>
                      <a:pt x="691374" y="82850"/>
                    </a:cubicBezTo>
                    <a:cubicBezTo>
                      <a:pt x="690253" y="101684"/>
                      <a:pt x="689020" y="121415"/>
                      <a:pt x="687786" y="143051"/>
                    </a:cubicBezTo>
                    <a:cubicBezTo>
                      <a:pt x="682854" y="227131"/>
                      <a:pt x="674334" y="267153"/>
                      <a:pt x="665253" y="309642"/>
                    </a:cubicBezTo>
                    <a:cubicBezTo>
                      <a:pt x="659199" y="338005"/>
                      <a:pt x="652921" y="367152"/>
                      <a:pt x="648213" y="409080"/>
                    </a:cubicBezTo>
                    <a:cubicBezTo>
                      <a:pt x="643953" y="446860"/>
                      <a:pt x="634536" y="561769"/>
                      <a:pt x="625567" y="672979"/>
                    </a:cubicBezTo>
                    <a:cubicBezTo>
                      <a:pt x="622765" y="707171"/>
                      <a:pt x="619962" y="741364"/>
                      <a:pt x="617383" y="773426"/>
                    </a:cubicBezTo>
                    <a:cubicBezTo>
                      <a:pt x="612899" y="828134"/>
                      <a:pt x="600680" y="853694"/>
                      <a:pt x="572541" y="867820"/>
                    </a:cubicBezTo>
                    <a:cubicBezTo>
                      <a:pt x="522766" y="892595"/>
                      <a:pt x="440928" y="906833"/>
                      <a:pt x="347992" y="906833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921" name="Рисунок 38">
                <a:extLst>
                  <a:ext uri="{FF2B5EF4-FFF2-40B4-BE49-F238E27FC236}">
                    <a16:creationId xmlns:a16="http://schemas.microsoft.com/office/drawing/2014/main" id="{87358911-DA24-9A25-C7F5-5783BDB24F2F}"/>
                  </a:ext>
                </a:extLst>
              </p:cNvPr>
              <p:cNvGrpSpPr/>
              <p:nvPr/>
            </p:nvGrpSpPr>
            <p:grpSpPr>
              <a:xfrm>
                <a:off x="5492129" y="6904539"/>
                <a:ext cx="19981" cy="143948"/>
                <a:chOff x="5492129" y="6904539"/>
                <a:chExt cx="19981" cy="143948"/>
              </a:xfrm>
              <a:solidFill>
                <a:srgbClr val="000000"/>
              </a:solidFill>
            </p:grpSpPr>
            <p:sp>
              <p:nvSpPr>
                <p:cNvPr id="1922" name="Полилиния: фигура 1921">
                  <a:extLst>
                    <a:ext uri="{FF2B5EF4-FFF2-40B4-BE49-F238E27FC236}">
                      <a16:creationId xmlns:a16="http://schemas.microsoft.com/office/drawing/2014/main" id="{0301ACA3-DCB0-C6F9-2E09-EA464689617D}"/>
                    </a:ext>
                  </a:extLst>
                </p:cNvPr>
                <p:cNvSpPr/>
                <p:nvPr/>
              </p:nvSpPr>
              <p:spPr>
                <a:xfrm>
                  <a:off x="5499080" y="7030098"/>
                  <a:ext cx="13030" cy="18388"/>
                </a:xfrm>
                <a:custGeom>
                  <a:avLst/>
                  <a:gdLst>
                    <a:gd name="connsiteX0" fmla="*/ 6627 w 13030"/>
                    <a:gd name="connsiteY0" fmla="*/ 18389 h 18388"/>
                    <a:gd name="connsiteX1" fmla="*/ 349 w 13030"/>
                    <a:gd name="connsiteY1" fmla="*/ 12447 h 18388"/>
                    <a:gd name="connsiteX2" fmla="*/ 13 w 13030"/>
                    <a:gd name="connsiteY2" fmla="*/ 6730 h 18388"/>
                    <a:gd name="connsiteX3" fmla="*/ 5955 w 13030"/>
                    <a:gd name="connsiteY3" fmla="*/ 4 h 18388"/>
                    <a:gd name="connsiteX4" fmla="*/ 12681 w 13030"/>
                    <a:gd name="connsiteY4" fmla="*/ 5945 h 18388"/>
                    <a:gd name="connsiteX5" fmla="*/ 13017 w 13030"/>
                    <a:gd name="connsiteY5" fmla="*/ 11663 h 18388"/>
                    <a:gd name="connsiteX6" fmla="*/ 7076 w 13030"/>
                    <a:gd name="connsiteY6" fmla="*/ 18389 h 18388"/>
                    <a:gd name="connsiteX7" fmla="*/ 6627 w 13030"/>
                    <a:gd name="connsiteY7" fmla="*/ 18389 h 18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030" h="18388">
                      <a:moveTo>
                        <a:pt x="6627" y="18389"/>
                      </a:moveTo>
                      <a:cubicBezTo>
                        <a:pt x="3264" y="18389"/>
                        <a:pt x="461" y="15811"/>
                        <a:pt x="349" y="12447"/>
                      </a:cubicBezTo>
                      <a:lnTo>
                        <a:pt x="13" y="6730"/>
                      </a:lnTo>
                      <a:cubicBezTo>
                        <a:pt x="-211" y="3255"/>
                        <a:pt x="2479" y="228"/>
                        <a:pt x="5955" y="4"/>
                      </a:cubicBezTo>
                      <a:cubicBezTo>
                        <a:pt x="9430" y="-109"/>
                        <a:pt x="12457" y="2470"/>
                        <a:pt x="12681" y="5945"/>
                      </a:cubicBezTo>
                      <a:lnTo>
                        <a:pt x="13017" y="11663"/>
                      </a:lnTo>
                      <a:cubicBezTo>
                        <a:pt x="13242" y="15138"/>
                        <a:pt x="10551" y="18165"/>
                        <a:pt x="7076" y="18389"/>
                      </a:cubicBezTo>
                      <a:cubicBezTo>
                        <a:pt x="6852" y="18389"/>
                        <a:pt x="6739" y="18389"/>
                        <a:pt x="6627" y="1838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23" name="Полилиния: фигура 1922">
                  <a:extLst>
                    <a:ext uri="{FF2B5EF4-FFF2-40B4-BE49-F238E27FC236}">
                      <a16:creationId xmlns:a16="http://schemas.microsoft.com/office/drawing/2014/main" id="{C52E9B47-2E15-2F0E-1847-BB9C5E39A0EA}"/>
                    </a:ext>
                  </a:extLst>
                </p:cNvPr>
                <p:cNvSpPr/>
                <p:nvPr/>
              </p:nvSpPr>
              <p:spPr>
                <a:xfrm>
                  <a:off x="5495941" y="6973933"/>
                  <a:ext cx="13815" cy="33299"/>
                </a:xfrm>
                <a:custGeom>
                  <a:avLst/>
                  <a:gdLst>
                    <a:gd name="connsiteX0" fmla="*/ 7412 w 13815"/>
                    <a:gd name="connsiteY0" fmla="*/ 33299 h 33299"/>
                    <a:gd name="connsiteX1" fmla="*/ 1134 w 13815"/>
                    <a:gd name="connsiteY1" fmla="*/ 27358 h 33299"/>
                    <a:gd name="connsiteX2" fmla="*/ 13 w 13815"/>
                    <a:gd name="connsiteY2" fmla="*/ 6730 h 33299"/>
                    <a:gd name="connsiteX3" fmla="*/ 5955 w 13815"/>
                    <a:gd name="connsiteY3" fmla="*/ 4 h 33299"/>
                    <a:gd name="connsiteX4" fmla="*/ 12681 w 13815"/>
                    <a:gd name="connsiteY4" fmla="*/ 5945 h 33299"/>
                    <a:gd name="connsiteX5" fmla="*/ 13802 w 13815"/>
                    <a:gd name="connsiteY5" fmla="*/ 26573 h 33299"/>
                    <a:gd name="connsiteX6" fmla="*/ 7861 w 13815"/>
                    <a:gd name="connsiteY6" fmla="*/ 33299 h 33299"/>
                    <a:gd name="connsiteX7" fmla="*/ 7412 w 13815"/>
                    <a:gd name="connsiteY7" fmla="*/ 33299 h 33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815" h="33299">
                      <a:moveTo>
                        <a:pt x="7412" y="33299"/>
                      </a:moveTo>
                      <a:cubicBezTo>
                        <a:pt x="4049" y="33299"/>
                        <a:pt x="1246" y="30721"/>
                        <a:pt x="1134" y="27358"/>
                      </a:cubicBezTo>
                      <a:lnTo>
                        <a:pt x="13" y="6730"/>
                      </a:lnTo>
                      <a:cubicBezTo>
                        <a:pt x="-211" y="3255"/>
                        <a:pt x="2479" y="228"/>
                        <a:pt x="5955" y="4"/>
                      </a:cubicBezTo>
                      <a:cubicBezTo>
                        <a:pt x="9430" y="-109"/>
                        <a:pt x="12457" y="2470"/>
                        <a:pt x="12681" y="5945"/>
                      </a:cubicBezTo>
                      <a:lnTo>
                        <a:pt x="13802" y="26573"/>
                      </a:lnTo>
                      <a:cubicBezTo>
                        <a:pt x="14026" y="30048"/>
                        <a:pt x="11336" y="33075"/>
                        <a:pt x="7861" y="33299"/>
                      </a:cubicBezTo>
                      <a:cubicBezTo>
                        <a:pt x="7636" y="33299"/>
                        <a:pt x="7524" y="33299"/>
                        <a:pt x="7412" y="3329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24" name="Полилиния: фигура 1923">
                  <a:extLst>
                    <a:ext uri="{FF2B5EF4-FFF2-40B4-BE49-F238E27FC236}">
                      <a16:creationId xmlns:a16="http://schemas.microsoft.com/office/drawing/2014/main" id="{EC48D579-1045-3831-C45A-5F045584ABCC}"/>
                    </a:ext>
                  </a:extLst>
                </p:cNvPr>
                <p:cNvSpPr/>
                <p:nvPr/>
              </p:nvSpPr>
              <p:spPr>
                <a:xfrm>
                  <a:off x="5492129" y="6904539"/>
                  <a:ext cx="15496" cy="63679"/>
                </a:xfrm>
                <a:custGeom>
                  <a:avLst/>
                  <a:gdLst>
                    <a:gd name="connsiteX0" fmla="*/ 9094 w 15496"/>
                    <a:gd name="connsiteY0" fmla="*/ 63680 h 63679"/>
                    <a:gd name="connsiteX1" fmla="*/ 2816 w 15496"/>
                    <a:gd name="connsiteY1" fmla="*/ 57738 h 63679"/>
                    <a:gd name="connsiteX2" fmla="*/ 13 w 15496"/>
                    <a:gd name="connsiteY2" fmla="*/ 6730 h 63679"/>
                    <a:gd name="connsiteX3" fmla="*/ 5955 w 15496"/>
                    <a:gd name="connsiteY3" fmla="*/ 4 h 63679"/>
                    <a:gd name="connsiteX4" fmla="*/ 12681 w 15496"/>
                    <a:gd name="connsiteY4" fmla="*/ 5945 h 63679"/>
                    <a:gd name="connsiteX5" fmla="*/ 15484 w 15496"/>
                    <a:gd name="connsiteY5" fmla="*/ 56954 h 63679"/>
                    <a:gd name="connsiteX6" fmla="*/ 9542 w 15496"/>
                    <a:gd name="connsiteY6" fmla="*/ 63680 h 63679"/>
                    <a:gd name="connsiteX7" fmla="*/ 9094 w 15496"/>
                    <a:gd name="connsiteY7" fmla="*/ 63680 h 63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496" h="63679">
                      <a:moveTo>
                        <a:pt x="9094" y="63680"/>
                      </a:moveTo>
                      <a:cubicBezTo>
                        <a:pt x="5730" y="63680"/>
                        <a:pt x="2928" y="61102"/>
                        <a:pt x="2816" y="57738"/>
                      </a:cubicBezTo>
                      <a:lnTo>
                        <a:pt x="13" y="6730"/>
                      </a:lnTo>
                      <a:cubicBezTo>
                        <a:pt x="-211" y="3255"/>
                        <a:pt x="2479" y="228"/>
                        <a:pt x="5955" y="4"/>
                      </a:cubicBezTo>
                      <a:cubicBezTo>
                        <a:pt x="9430" y="-109"/>
                        <a:pt x="12457" y="2470"/>
                        <a:pt x="12681" y="5945"/>
                      </a:cubicBezTo>
                      <a:lnTo>
                        <a:pt x="15484" y="56954"/>
                      </a:lnTo>
                      <a:cubicBezTo>
                        <a:pt x="15708" y="60429"/>
                        <a:pt x="13017" y="63456"/>
                        <a:pt x="9542" y="63680"/>
                      </a:cubicBezTo>
                      <a:cubicBezTo>
                        <a:pt x="9318" y="63680"/>
                        <a:pt x="9206" y="63680"/>
                        <a:pt x="9094" y="636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925" name="Рисунок 38">
                <a:extLst>
                  <a:ext uri="{FF2B5EF4-FFF2-40B4-BE49-F238E27FC236}">
                    <a16:creationId xmlns:a16="http://schemas.microsoft.com/office/drawing/2014/main" id="{CBABF132-21D8-563A-6AC9-6CC219BD8759}"/>
                  </a:ext>
                </a:extLst>
              </p:cNvPr>
              <p:cNvGrpSpPr/>
              <p:nvPr/>
            </p:nvGrpSpPr>
            <p:grpSpPr>
              <a:xfrm>
                <a:off x="6190553" y="6904529"/>
                <a:ext cx="17738" cy="102702"/>
                <a:chOff x="6190553" y="6904529"/>
                <a:chExt cx="17738" cy="102702"/>
              </a:xfrm>
              <a:solidFill>
                <a:srgbClr val="000000"/>
              </a:solidFill>
            </p:grpSpPr>
            <p:sp>
              <p:nvSpPr>
                <p:cNvPr id="1926" name="Полилиния: фигура 1925">
                  <a:extLst>
                    <a:ext uri="{FF2B5EF4-FFF2-40B4-BE49-F238E27FC236}">
                      <a16:creationId xmlns:a16="http://schemas.microsoft.com/office/drawing/2014/main" id="{99B66638-2020-AD56-88E9-EF6BFF5EE52D}"/>
                    </a:ext>
                  </a:extLst>
                </p:cNvPr>
                <p:cNvSpPr/>
                <p:nvPr/>
              </p:nvSpPr>
              <p:spPr>
                <a:xfrm>
                  <a:off x="6190553" y="6986367"/>
                  <a:ext cx="13142" cy="20864"/>
                </a:xfrm>
                <a:custGeom>
                  <a:avLst/>
                  <a:gdLst>
                    <a:gd name="connsiteX0" fmla="*/ 6291 w 13142"/>
                    <a:gd name="connsiteY0" fmla="*/ 20865 h 20864"/>
                    <a:gd name="connsiteX1" fmla="*/ 5955 w 13142"/>
                    <a:gd name="connsiteY1" fmla="*/ 20865 h 20864"/>
                    <a:gd name="connsiteX2" fmla="*/ 13 w 13142"/>
                    <a:gd name="connsiteY2" fmla="*/ 14138 h 20864"/>
                    <a:gd name="connsiteX3" fmla="*/ 461 w 13142"/>
                    <a:gd name="connsiteY3" fmla="*/ 5955 h 20864"/>
                    <a:gd name="connsiteX4" fmla="*/ 7188 w 13142"/>
                    <a:gd name="connsiteY4" fmla="*/ 13 h 20864"/>
                    <a:gd name="connsiteX5" fmla="*/ 13129 w 13142"/>
                    <a:gd name="connsiteY5" fmla="*/ 6739 h 20864"/>
                    <a:gd name="connsiteX6" fmla="*/ 12681 w 13142"/>
                    <a:gd name="connsiteY6" fmla="*/ 14923 h 20864"/>
                    <a:gd name="connsiteX7" fmla="*/ 6291 w 13142"/>
                    <a:gd name="connsiteY7" fmla="*/ 20865 h 20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142" h="20864">
                      <a:moveTo>
                        <a:pt x="6291" y="20865"/>
                      </a:moveTo>
                      <a:cubicBezTo>
                        <a:pt x="6179" y="20865"/>
                        <a:pt x="6067" y="20865"/>
                        <a:pt x="5955" y="20865"/>
                      </a:cubicBezTo>
                      <a:cubicBezTo>
                        <a:pt x="2479" y="20641"/>
                        <a:pt x="-211" y="17726"/>
                        <a:pt x="13" y="14138"/>
                      </a:cubicBezTo>
                      <a:lnTo>
                        <a:pt x="461" y="5955"/>
                      </a:lnTo>
                      <a:cubicBezTo>
                        <a:pt x="686" y="2479"/>
                        <a:pt x="3600" y="-211"/>
                        <a:pt x="7188" y="13"/>
                      </a:cubicBezTo>
                      <a:cubicBezTo>
                        <a:pt x="10663" y="237"/>
                        <a:pt x="13354" y="3152"/>
                        <a:pt x="13129" y="6739"/>
                      </a:cubicBezTo>
                      <a:lnTo>
                        <a:pt x="12681" y="14923"/>
                      </a:lnTo>
                      <a:cubicBezTo>
                        <a:pt x="12457" y="18286"/>
                        <a:pt x="9654" y="20865"/>
                        <a:pt x="6291" y="2086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27" name="Полилиния: фигура 1926">
                  <a:extLst>
                    <a:ext uri="{FF2B5EF4-FFF2-40B4-BE49-F238E27FC236}">
                      <a16:creationId xmlns:a16="http://schemas.microsoft.com/office/drawing/2014/main" id="{3F6F577A-A8D6-69B8-6B69-E93C8BC8D9BF}"/>
                    </a:ext>
                  </a:extLst>
                </p:cNvPr>
                <p:cNvSpPr/>
                <p:nvPr/>
              </p:nvSpPr>
              <p:spPr>
                <a:xfrm>
                  <a:off x="6192795" y="6904529"/>
                  <a:ext cx="15496" cy="63689"/>
                </a:xfrm>
                <a:custGeom>
                  <a:avLst/>
                  <a:gdLst>
                    <a:gd name="connsiteX0" fmla="*/ 6291 w 15496"/>
                    <a:gd name="connsiteY0" fmla="*/ 63690 h 63689"/>
                    <a:gd name="connsiteX1" fmla="*/ 5955 w 15496"/>
                    <a:gd name="connsiteY1" fmla="*/ 63690 h 63689"/>
                    <a:gd name="connsiteX2" fmla="*/ 13 w 15496"/>
                    <a:gd name="connsiteY2" fmla="*/ 56963 h 63689"/>
                    <a:gd name="connsiteX3" fmla="*/ 2816 w 15496"/>
                    <a:gd name="connsiteY3" fmla="*/ 5955 h 63689"/>
                    <a:gd name="connsiteX4" fmla="*/ 9542 w 15496"/>
                    <a:gd name="connsiteY4" fmla="*/ 13 h 63689"/>
                    <a:gd name="connsiteX5" fmla="*/ 15484 w 15496"/>
                    <a:gd name="connsiteY5" fmla="*/ 6739 h 63689"/>
                    <a:gd name="connsiteX6" fmla="*/ 12681 w 15496"/>
                    <a:gd name="connsiteY6" fmla="*/ 57748 h 63689"/>
                    <a:gd name="connsiteX7" fmla="*/ 6291 w 15496"/>
                    <a:gd name="connsiteY7" fmla="*/ 63690 h 63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496" h="63689">
                      <a:moveTo>
                        <a:pt x="6291" y="63690"/>
                      </a:moveTo>
                      <a:cubicBezTo>
                        <a:pt x="6179" y="63690"/>
                        <a:pt x="6067" y="63690"/>
                        <a:pt x="5955" y="63690"/>
                      </a:cubicBezTo>
                      <a:cubicBezTo>
                        <a:pt x="2479" y="63465"/>
                        <a:pt x="-211" y="60551"/>
                        <a:pt x="13" y="56963"/>
                      </a:cubicBezTo>
                      <a:lnTo>
                        <a:pt x="2816" y="5955"/>
                      </a:lnTo>
                      <a:cubicBezTo>
                        <a:pt x="3040" y="2479"/>
                        <a:pt x="5955" y="-211"/>
                        <a:pt x="9542" y="13"/>
                      </a:cubicBezTo>
                      <a:cubicBezTo>
                        <a:pt x="13017" y="237"/>
                        <a:pt x="15708" y="3152"/>
                        <a:pt x="15484" y="6739"/>
                      </a:cubicBezTo>
                      <a:lnTo>
                        <a:pt x="12681" y="57748"/>
                      </a:lnTo>
                      <a:cubicBezTo>
                        <a:pt x="12457" y="61111"/>
                        <a:pt x="9654" y="63690"/>
                        <a:pt x="6291" y="6369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928" name="Рисунок 38">
                <a:extLst>
                  <a:ext uri="{FF2B5EF4-FFF2-40B4-BE49-F238E27FC236}">
                    <a16:creationId xmlns:a16="http://schemas.microsoft.com/office/drawing/2014/main" id="{4C1C1C51-8993-542A-883E-8E6CABD18942}"/>
                  </a:ext>
                </a:extLst>
              </p:cNvPr>
              <p:cNvGrpSpPr/>
              <p:nvPr/>
            </p:nvGrpSpPr>
            <p:grpSpPr>
              <a:xfrm>
                <a:off x="5553689" y="7971572"/>
                <a:ext cx="238799" cy="87218"/>
                <a:chOff x="5553689" y="7971572"/>
                <a:chExt cx="238799" cy="87218"/>
              </a:xfrm>
              <a:solidFill>
                <a:srgbClr val="000000"/>
              </a:solidFill>
            </p:grpSpPr>
            <p:sp>
              <p:nvSpPr>
                <p:cNvPr id="1929" name="Полилиния: фигура 1928">
                  <a:extLst>
                    <a:ext uri="{FF2B5EF4-FFF2-40B4-BE49-F238E27FC236}">
                      <a16:creationId xmlns:a16="http://schemas.microsoft.com/office/drawing/2014/main" id="{DA017D66-C8EA-EFD5-B6E2-B70E938C6B2C}"/>
                    </a:ext>
                  </a:extLst>
                </p:cNvPr>
                <p:cNvSpPr/>
                <p:nvPr/>
              </p:nvSpPr>
              <p:spPr>
                <a:xfrm>
                  <a:off x="5739308" y="8042842"/>
                  <a:ext cx="53181" cy="15948"/>
                </a:xfrm>
                <a:custGeom>
                  <a:avLst/>
                  <a:gdLst>
                    <a:gd name="connsiteX0" fmla="*/ 46890 w 53181"/>
                    <a:gd name="connsiteY0" fmla="*/ 15949 h 15948"/>
                    <a:gd name="connsiteX1" fmla="*/ 46554 w 53181"/>
                    <a:gd name="connsiteY1" fmla="*/ 15949 h 15948"/>
                    <a:gd name="connsiteX2" fmla="*/ 5747 w 53181"/>
                    <a:gd name="connsiteY2" fmla="*/ 12697 h 15948"/>
                    <a:gd name="connsiteX3" fmla="*/ 30 w 53181"/>
                    <a:gd name="connsiteY3" fmla="*/ 5747 h 15948"/>
                    <a:gd name="connsiteX4" fmla="*/ 6980 w 53181"/>
                    <a:gd name="connsiteY4" fmla="*/ 30 h 15948"/>
                    <a:gd name="connsiteX5" fmla="*/ 47226 w 53181"/>
                    <a:gd name="connsiteY5" fmla="*/ 3168 h 15948"/>
                    <a:gd name="connsiteX6" fmla="*/ 53168 w 53181"/>
                    <a:gd name="connsiteY6" fmla="*/ 9895 h 15948"/>
                    <a:gd name="connsiteX7" fmla="*/ 46890 w 53181"/>
                    <a:gd name="connsiteY7" fmla="*/ 15949 h 15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3181" h="15948">
                      <a:moveTo>
                        <a:pt x="46890" y="15949"/>
                      </a:moveTo>
                      <a:cubicBezTo>
                        <a:pt x="46778" y="15949"/>
                        <a:pt x="46666" y="15949"/>
                        <a:pt x="46554" y="15949"/>
                      </a:cubicBezTo>
                      <a:cubicBezTo>
                        <a:pt x="32765" y="15164"/>
                        <a:pt x="19088" y="14043"/>
                        <a:pt x="5747" y="12697"/>
                      </a:cubicBezTo>
                      <a:cubicBezTo>
                        <a:pt x="2272" y="12361"/>
                        <a:pt x="-307" y="9222"/>
                        <a:pt x="30" y="5747"/>
                      </a:cubicBezTo>
                      <a:cubicBezTo>
                        <a:pt x="366" y="2272"/>
                        <a:pt x="3505" y="-307"/>
                        <a:pt x="6980" y="30"/>
                      </a:cubicBezTo>
                      <a:cubicBezTo>
                        <a:pt x="20097" y="1375"/>
                        <a:pt x="33549" y="2384"/>
                        <a:pt x="47226" y="3168"/>
                      </a:cubicBezTo>
                      <a:cubicBezTo>
                        <a:pt x="50702" y="3393"/>
                        <a:pt x="53392" y="6420"/>
                        <a:pt x="53168" y="9895"/>
                      </a:cubicBezTo>
                      <a:cubicBezTo>
                        <a:pt x="53056" y="13370"/>
                        <a:pt x="50253" y="15949"/>
                        <a:pt x="46890" y="1594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30" name="Полилиния: фигура 1929">
                  <a:extLst>
                    <a:ext uri="{FF2B5EF4-FFF2-40B4-BE49-F238E27FC236}">
                      <a16:creationId xmlns:a16="http://schemas.microsoft.com/office/drawing/2014/main" id="{C387A6E1-D154-48CB-F3AB-6E99C6A4D781}"/>
                    </a:ext>
                  </a:extLst>
                </p:cNvPr>
                <p:cNvSpPr/>
                <p:nvPr/>
              </p:nvSpPr>
              <p:spPr>
                <a:xfrm>
                  <a:off x="5668217" y="8032401"/>
                  <a:ext cx="24233" cy="14954"/>
                </a:xfrm>
                <a:custGeom>
                  <a:avLst/>
                  <a:gdLst>
                    <a:gd name="connsiteX0" fmla="*/ 17757 w 24233"/>
                    <a:gd name="connsiteY0" fmla="*/ 14955 h 14954"/>
                    <a:gd name="connsiteX1" fmla="*/ 16636 w 24233"/>
                    <a:gd name="connsiteY1" fmla="*/ 14843 h 14954"/>
                    <a:gd name="connsiteX2" fmla="*/ 5089 w 24233"/>
                    <a:gd name="connsiteY2" fmla="*/ 12601 h 14954"/>
                    <a:gd name="connsiteX3" fmla="*/ 157 w 24233"/>
                    <a:gd name="connsiteY3" fmla="*/ 5089 h 14954"/>
                    <a:gd name="connsiteX4" fmla="*/ 7668 w 24233"/>
                    <a:gd name="connsiteY4" fmla="*/ 157 h 14954"/>
                    <a:gd name="connsiteX5" fmla="*/ 18991 w 24233"/>
                    <a:gd name="connsiteY5" fmla="*/ 2287 h 14954"/>
                    <a:gd name="connsiteX6" fmla="*/ 24148 w 24233"/>
                    <a:gd name="connsiteY6" fmla="*/ 9686 h 14954"/>
                    <a:gd name="connsiteX7" fmla="*/ 17757 w 24233"/>
                    <a:gd name="connsiteY7" fmla="*/ 14955 h 14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4233" h="14954">
                      <a:moveTo>
                        <a:pt x="17757" y="14955"/>
                      </a:moveTo>
                      <a:cubicBezTo>
                        <a:pt x="17421" y="14955"/>
                        <a:pt x="16973" y="14955"/>
                        <a:pt x="16636" y="14843"/>
                      </a:cubicBezTo>
                      <a:cubicBezTo>
                        <a:pt x="12713" y="14170"/>
                        <a:pt x="8901" y="13385"/>
                        <a:pt x="5089" y="12601"/>
                      </a:cubicBezTo>
                      <a:cubicBezTo>
                        <a:pt x="1614" y="11928"/>
                        <a:pt x="-628" y="8565"/>
                        <a:pt x="157" y="5089"/>
                      </a:cubicBezTo>
                      <a:cubicBezTo>
                        <a:pt x="829" y="1614"/>
                        <a:pt x="4193" y="-628"/>
                        <a:pt x="7668" y="157"/>
                      </a:cubicBezTo>
                      <a:cubicBezTo>
                        <a:pt x="11367" y="942"/>
                        <a:pt x="15179" y="1614"/>
                        <a:pt x="18991" y="2287"/>
                      </a:cubicBezTo>
                      <a:cubicBezTo>
                        <a:pt x="22466" y="2959"/>
                        <a:pt x="24708" y="6210"/>
                        <a:pt x="24148" y="9686"/>
                      </a:cubicBezTo>
                      <a:cubicBezTo>
                        <a:pt x="23363" y="12825"/>
                        <a:pt x="20672" y="14955"/>
                        <a:pt x="17757" y="14955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31" name="Полилиния: фигура 1930">
                  <a:extLst>
                    <a:ext uri="{FF2B5EF4-FFF2-40B4-BE49-F238E27FC236}">
                      <a16:creationId xmlns:a16="http://schemas.microsoft.com/office/drawing/2014/main" id="{70F84CDE-82F9-A0C6-E32F-BA13C10D950F}"/>
                    </a:ext>
                  </a:extLst>
                </p:cNvPr>
                <p:cNvSpPr/>
                <p:nvPr/>
              </p:nvSpPr>
              <p:spPr>
                <a:xfrm>
                  <a:off x="5553689" y="7971572"/>
                  <a:ext cx="96960" cy="66591"/>
                </a:xfrm>
                <a:custGeom>
                  <a:avLst/>
                  <a:gdLst>
                    <a:gd name="connsiteX0" fmla="*/ 90582 w 96960"/>
                    <a:gd name="connsiteY0" fmla="*/ 66591 h 66591"/>
                    <a:gd name="connsiteX1" fmla="*/ 88900 w 96960"/>
                    <a:gd name="connsiteY1" fmla="*/ 66367 h 66591"/>
                    <a:gd name="connsiteX2" fmla="*/ 0 w 96960"/>
                    <a:gd name="connsiteY2" fmla="*/ 6390 h 66591"/>
                    <a:gd name="connsiteX3" fmla="*/ 6390 w 96960"/>
                    <a:gd name="connsiteY3" fmla="*/ 0 h 66591"/>
                    <a:gd name="connsiteX4" fmla="*/ 12780 w 96960"/>
                    <a:gd name="connsiteY4" fmla="*/ 6390 h 66591"/>
                    <a:gd name="connsiteX5" fmla="*/ 92264 w 96960"/>
                    <a:gd name="connsiteY5" fmla="*/ 54035 h 66591"/>
                    <a:gd name="connsiteX6" fmla="*/ 96748 w 96960"/>
                    <a:gd name="connsiteY6" fmla="*/ 61771 h 66591"/>
                    <a:gd name="connsiteX7" fmla="*/ 90582 w 96960"/>
                    <a:gd name="connsiteY7" fmla="*/ 66591 h 665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6960" h="66591">
                      <a:moveTo>
                        <a:pt x="90582" y="66591"/>
                      </a:moveTo>
                      <a:cubicBezTo>
                        <a:pt x="90022" y="66591"/>
                        <a:pt x="89461" y="66479"/>
                        <a:pt x="88900" y="66367"/>
                      </a:cubicBezTo>
                      <a:cubicBezTo>
                        <a:pt x="48318" y="55605"/>
                        <a:pt x="0" y="36435"/>
                        <a:pt x="0" y="6390"/>
                      </a:cubicBezTo>
                      <a:cubicBezTo>
                        <a:pt x="0" y="2915"/>
                        <a:pt x="2803" y="0"/>
                        <a:pt x="6390" y="0"/>
                      </a:cubicBezTo>
                      <a:cubicBezTo>
                        <a:pt x="9865" y="0"/>
                        <a:pt x="12780" y="2803"/>
                        <a:pt x="12780" y="6390"/>
                      </a:cubicBezTo>
                      <a:cubicBezTo>
                        <a:pt x="12780" y="23094"/>
                        <a:pt x="42488" y="40919"/>
                        <a:pt x="92264" y="54035"/>
                      </a:cubicBezTo>
                      <a:cubicBezTo>
                        <a:pt x="95627" y="54932"/>
                        <a:pt x="97645" y="58408"/>
                        <a:pt x="96748" y="61771"/>
                      </a:cubicBezTo>
                      <a:cubicBezTo>
                        <a:pt x="95963" y="64686"/>
                        <a:pt x="93385" y="66591"/>
                        <a:pt x="90582" y="6659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1932" name="Полилиния: фигура 1931">
                <a:extLst>
                  <a:ext uri="{FF2B5EF4-FFF2-40B4-BE49-F238E27FC236}">
                    <a16:creationId xmlns:a16="http://schemas.microsoft.com/office/drawing/2014/main" id="{AEB2D1AA-35EE-D926-45EA-E8A0D0643A10}"/>
                  </a:ext>
                </a:extLst>
              </p:cNvPr>
              <p:cNvSpPr/>
              <p:nvPr/>
            </p:nvSpPr>
            <p:spPr>
              <a:xfrm>
                <a:off x="5598307" y="7122365"/>
                <a:ext cx="48429" cy="48430"/>
              </a:xfrm>
              <a:custGeom>
                <a:avLst/>
                <a:gdLst>
                  <a:gd name="connsiteX0" fmla="*/ 24215 w 48429"/>
                  <a:gd name="connsiteY0" fmla="*/ 48430 h 48430"/>
                  <a:gd name="connsiteX1" fmla="*/ 0 w 48429"/>
                  <a:gd name="connsiteY1" fmla="*/ 24215 h 48430"/>
                  <a:gd name="connsiteX2" fmla="*/ 24215 w 48429"/>
                  <a:gd name="connsiteY2" fmla="*/ 0 h 48430"/>
                  <a:gd name="connsiteX3" fmla="*/ 48430 w 48429"/>
                  <a:gd name="connsiteY3" fmla="*/ 24215 h 48430"/>
                  <a:gd name="connsiteX4" fmla="*/ 24215 w 48429"/>
                  <a:gd name="connsiteY4" fmla="*/ 48430 h 48430"/>
                  <a:gd name="connsiteX5" fmla="*/ 24215 w 48429"/>
                  <a:gd name="connsiteY5" fmla="*/ 12780 h 48430"/>
                  <a:gd name="connsiteX6" fmla="*/ 12668 w 48429"/>
                  <a:gd name="connsiteY6" fmla="*/ 24327 h 48430"/>
                  <a:gd name="connsiteX7" fmla="*/ 24215 w 48429"/>
                  <a:gd name="connsiteY7" fmla="*/ 35874 h 48430"/>
                  <a:gd name="connsiteX8" fmla="*/ 35762 w 48429"/>
                  <a:gd name="connsiteY8" fmla="*/ 24327 h 48430"/>
                  <a:gd name="connsiteX9" fmla="*/ 24215 w 48429"/>
                  <a:gd name="connsiteY9" fmla="*/ 12780 h 48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429" h="48430">
                    <a:moveTo>
                      <a:pt x="24215" y="48430"/>
                    </a:moveTo>
                    <a:cubicBezTo>
                      <a:pt x="10874" y="48430"/>
                      <a:pt x="0" y="37556"/>
                      <a:pt x="0" y="24215"/>
                    </a:cubicBezTo>
                    <a:cubicBezTo>
                      <a:pt x="0" y="10874"/>
                      <a:pt x="10874" y="0"/>
                      <a:pt x="24215" y="0"/>
                    </a:cubicBezTo>
                    <a:cubicBezTo>
                      <a:pt x="37556" y="0"/>
                      <a:pt x="48430" y="10874"/>
                      <a:pt x="48430" y="24215"/>
                    </a:cubicBezTo>
                    <a:cubicBezTo>
                      <a:pt x="48430" y="37556"/>
                      <a:pt x="37556" y="48430"/>
                      <a:pt x="24215" y="48430"/>
                    </a:cubicBezTo>
                    <a:close/>
                    <a:moveTo>
                      <a:pt x="24215" y="12780"/>
                    </a:moveTo>
                    <a:cubicBezTo>
                      <a:pt x="17825" y="12780"/>
                      <a:pt x="12668" y="17937"/>
                      <a:pt x="12668" y="24327"/>
                    </a:cubicBezTo>
                    <a:cubicBezTo>
                      <a:pt x="12668" y="30717"/>
                      <a:pt x="17825" y="35874"/>
                      <a:pt x="24215" y="35874"/>
                    </a:cubicBezTo>
                    <a:cubicBezTo>
                      <a:pt x="30605" y="35874"/>
                      <a:pt x="35762" y="30717"/>
                      <a:pt x="35762" y="24327"/>
                    </a:cubicBezTo>
                    <a:cubicBezTo>
                      <a:pt x="35650" y="17937"/>
                      <a:pt x="30493" y="12780"/>
                      <a:pt x="24215" y="127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33" name="Полилиния: фигура 1932">
                <a:extLst>
                  <a:ext uri="{FF2B5EF4-FFF2-40B4-BE49-F238E27FC236}">
                    <a16:creationId xmlns:a16="http://schemas.microsoft.com/office/drawing/2014/main" id="{1217A508-C563-1985-8769-3FA2D499C132}"/>
                  </a:ext>
                </a:extLst>
              </p:cNvPr>
              <p:cNvSpPr/>
              <p:nvPr/>
            </p:nvSpPr>
            <p:spPr>
              <a:xfrm>
                <a:off x="5637320" y="7132679"/>
                <a:ext cx="38564" cy="38564"/>
              </a:xfrm>
              <a:custGeom>
                <a:avLst/>
                <a:gdLst>
                  <a:gd name="connsiteX0" fmla="*/ 19282 w 38564"/>
                  <a:gd name="connsiteY0" fmla="*/ 38565 h 38564"/>
                  <a:gd name="connsiteX1" fmla="*/ 0 w 38564"/>
                  <a:gd name="connsiteY1" fmla="*/ 19282 h 38564"/>
                  <a:gd name="connsiteX2" fmla="*/ 19282 w 38564"/>
                  <a:gd name="connsiteY2" fmla="*/ 0 h 38564"/>
                  <a:gd name="connsiteX3" fmla="*/ 38565 w 38564"/>
                  <a:gd name="connsiteY3" fmla="*/ 19282 h 38564"/>
                  <a:gd name="connsiteX4" fmla="*/ 19282 w 38564"/>
                  <a:gd name="connsiteY4" fmla="*/ 38565 h 38564"/>
                  <a:gd name="connsiteX5" fmla="*/ 19282 w 38564"/>
                  <a:gd name="connsiteY5" fmla="*/ 12668 h 38564"/>
                  <a:gd name="connsiteX6" fmla="*/ 12668 w 38564"/>
                  <a:gd name="connsiteY6" fmla="*/ 19282 h 38564"/>
                  <a:gd name="connsiteX7" fmla="*/ 19282 w 38564"/>
                  <a:gd name="connsiteY7" fmla="*/ 25897 h 38564"/>
                  <a:gd name="connsiteX8" fmla="*/ 25897 w 38564"/>
                  <a:gd name="connsiteY8" fmla="*/ 19282 h 38564"/>
                  <a:gd name="connsiteX9" fmla="*/ 19282 w 38564"/>
                  <a:gd name="connsiteY9" fmla="*/ 12668 h 38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8564" h="38564">
                    <a:moveTo>
                      <a:pt x="19282" y="38565"/>
                    </a:moveTo>
                    <a:cubicBezTo>
                      <a:pt x="8632" y="38565"/>
                      <a:pt x="0" y="29932"/>
                      <a:pt x="0" y="19282"/>
                    </a:cubicBezTo>
                    <a:cubicBezTo>
                      <a:pt x="0" y="8632"/>
                      <a:pt x="8632" y="0"/>
                      <a:pt x="19282" y="0"/>
                    </a:cubicBezTo>
                    <a:cubicBezTo>
                      <a:pt x="29932" y="0"/>
                      <a:pt x="38565" y="8632"/>
                      <a:pt x="38565" y="19282"/>
                    </a:cubicBezTo>
                    <a:cubicBezTo>
                      <a:pt x="38565" y="29932"/>
                      <a:pt x="29932" y="38565"/>
                      <a:pt x="19282" y="38565"/>
                    </a:cubicBezTo>
                    <a:close/>
                    <a:moveTo>
                      <a:pt x="19282" y="12668"/>
                    </a:moveTo>
                    <a:cubicBezTo>
                      <a:pt x="15695" y="12668"/>
                      <a:pt x="12668" y="15583"/>
                      <a:pt x="12668" y="19282"/>
                    </a:cubicBezTo>
                    <a:cubicBezTo>
                      <a:pt x="12668" y="22870"/>
                      <a:pt x="15583" y="25897"/>
                      <a:pt x="19282" y="25897"/>
                    </a:cubicBezTo>
                    <a:cubicBezTo>
                      <a:pt x="22870" y="25897"/>
                      <a:pt x="25897" y="22982"/>
                      <a:pt x="25897" y="19282"/>
                    </a:cubicBezTo>
                    <a:cubicBezTo>
                      <a:pt x="25897" y="15695"/>
                      <a:pt x="22982" y="12668"/>
                      <a:pt x="19282" y="126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34" name="Полилиния: фигура 1933">
                <a:extLst>
                  <a:ext uri="{FF2B5EF4-FFF2-40B4-BE49-F238E27FC236}">
                    <a16:creationId xmlns:a16="http://schemas.microsoft.com/office/drawing/2014/main" id="{9BB65695-258D-3A75-5A18-FC35DD4DE1C4}"/>
                  </a:ext>
                </a:extLst>
              </p:cNvPr>
              <p:cNvSpPr/>
              <p:nvPr/>
            </p:nvSpPr>
            <p:spPr>
              <a:xfrm>
                <a:off x="5532613" y="7108688"/>
                <a:ext cx="41703" cy="41703"/>
              </a:xfrm>
              <a:custGeom>
                <a:avLst/>
                <a:gdLst>
                  <a:gd name="connsiteX0" fmla="*/ 20852 w 41703"/>
                  <a:gd name="connsiteY0" fmla="*/ 41704 h 41703"/>
                  <a:gd name="connsiteX1" fmla="*/ 0 w 41703"/>
                  <a:gd name="connsiteY1" fmla="*/ 20852 h 41703"/>
                  <a:gd name="connsiteX2" fmla="*/ 20852 w 41703"/>
                  <a:gd name="connsiteY2" fmla="*/ 0 h 41703"/>
                  <a:gd name="connsiteX3" fmla="*/ 41704 w 41703"/>
                  <a:gd name="connsiteY3" fmla="*/ 20852 h 41703"/>
                  <a:gd name="connsiteX4" fmla="*/ 20852 w 41703"/>
                  <a:gd name="connsiteY4" fmla="*/ 41704 h 41703"/>
                  <a:gd name="connsiteX5" fmla="*/ 20852 w 41703"/>
                  <a:gd name="connsiteY5" fmla="*/ 12892 h 41703"/>
                  <a:gd name="connsiteX6" fmla="*/ 12780 w 41703"/>
                  <a:gd name="connsiteY6" fmla="*/ 20964 h 41703"/>
                  <a:gd name="connsiteX7" fmla="*/ 20852 w 41703"/>
                  <a:gd name="connsiteY7" fmla="*/ 29036 h 41703"/>
                  <a:gd name="connsiteX8" fmla="*/ 28923 w 41703"/>
                  <a:gd name="connsiteY8" fmla="*/ 20964 h 41703"/>
                  <a:gd name="connsiteX9" fmla="*/ 20852 w 41703"/>
                  <a:gd name="connsiteY9" fmla="*/ 12892 h 41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703" h="41703">
                    <a:moveTo>
                      <a:pt x="20852" y="41704"/>
                    </a:moveTo>
                    <a:cubicBezTo>
                      <a:pt x="9417" y="41704"/>
                      <a:pt x="0" y="32399"/>
                      <a:pt x="0" y="20852"/>
                    </a:cubicBezTo>
                    <a:cubicBezTo>
                      <a:pt x="0" y="9417"/>
                      <a:pt x="9305" y="0"/>
                      <a:pt x="20852" y="0"/>
                    </a:cubicBezTo>
                    <a:cubicBezTo>
                      <a:pt x="32287" y="0"/>
                      <a:pt x="41704" y="9305"/>
                      <a:pt x="41704" y="20852"/>
                    </a:cubicBezTo>
                    <a:cubicBezTo>
                      <a:pt x="41704" y="32399"/>
                      <a:pt x="32287" y="41704"/>
                      <a:pt x="20852" y="41704"/>
                    </a:cubicBezTo>
                    <a:close/>
                    <a:moveTo>
                      <a:pt x="20852" y="12892"/>
                    </a:moveTo>
                    <a:cubicBezTo>
                      <a:pt x="16368" y="12892"/>
                      <a:pt x="12780" y="16480"/>
                      <a:pt x="12780" y="20964"/>
                    </a:cubicBezTo>
                    <a:cubicBezTo>
                      <a:pt x="12780" y="25448"/>
                      <a:pt x="16368" y="29036"/>
                      <a:pt x="20852" y="29036"/>
                    </a:cubicBezTo>
                    <a:cubicBezTo>
                      <a:pt x="25336" y="29036"/>
                      <a:pt x="28923" y="25448"/>
                      <a:pt x="28923" y="20964"/>
                    </a:cubicBezTo>
                    <a:cubicBezTo>
                      <a:pt x="28923" y="16480"/>
                      <a:pt x="25336" y="12892"/>
                      <a:pt x="20852" y="12892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35" name="Полилиния: фигура 1934">
                <a:extLst>
                  <a:ext uri="{FF2B5EF4-FFF2-40B4-BE49-F238E27FC236}">
                    <a16:creationId xmlns:a16="http://schemas.microsoft.com/office/drawing/2014/main" id="{72547774-9CDF-D89A-771C-F2EC0419E728}"/>
                  </a:ext>
                </a:extLst>
              </p:cNvPr>
              <p:cNvSpPr/>
              <p:nvPr/>
            </p:nvSpPr>
            <p:spPr>
              <a:xfrm>
                <a:off x="6053572" y="7128867"/>
                <a:ext cx="36995" cy="36995"/>
              </a:xfrm>
              <a:custGeom>
                <a:avLst/>
                <a:gdLst>
                  <a:gd name="connsiteX0" fmla="*/ 18498 w 36995"/>
                  <a:gd name="connsiteY0" fmla="*/ 36995 h 36995"/>
                  <a:gd name="connsiteX1" fmla="*/ 0 w 36995"/>
                  <a:gd name="connsiteY1" fmla="*/ 18498 h 36995"/>
                  <a:gd name="connsiteX2" fmla="*/ 18498 w 36995"/>
                  <a:gd name="connsiteY2" fmla="*/ 0 h 36995"/>
                  <a:gd name="connsiteX3" fmla="*/ 36995 w 36995"/>
                  <a:gd name="connsiteY3" fmla="*/ 18498 h 36995"/>
                  <a:gd name="connsiteX4" fmla="*/ 18498 w 36995"/>
                  <a:gd name="connsiteY4" fmla="*/ 36995 h 36995"/>
                  <a:gd name="connsiteX5" fmla="*/ 18498 w 36995"/>
                  <a:gd name="connsiteY5" fmla="*/ 12668 h 36995"/>
                  <a:gd name="connsiteX6" fmla="*/ 12668 w 36995"/>
                  <a:gd name="connsiteY6" fmla="*/ 18498 h 36995"/>
                  <a:gd name="connsiteX7" fmla="*/ 18498 w 36995"/>
                  <a:gd name="connsiteY7" fmla="*/ 24327 h 36995"/>
                  <a:gd name="connsiteX8" fmla="*/ 24327 w 36995"/>
                  <a:gd name="connsiteY8" fmla="*/ 18498 h 36995"/>
                  <a:gd name="connsiteX9" fmla="*/ 18498 w 36995"/>
                  <a:gd name="connsiteY9" fmla="*/ 12668 h 369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995" h="36995">
                    <a:moveTo>
                      <a:pt x="18498" y="36995"/>
                    </a:moveTo>
                    <a:cubicBezTo>
                      <a:pt x="8296" y="36995"/>
                      <a:pt x="0" y="28699"/>
                      <a:pt x="0" y="18498"/>
                    </a:cubicBezTo>
                    <a:cubicBezTo>
                      <a:pt x="0" y="8296"/>
                      <a:pt x="8296" y="0"/>
                      <a:pt x="18498" y="0"/>
                    </a:cubicBezTo>
                    <a:cubicBezTo>
                      <a:pt x="28699" y="0"/>
                      <a:pt x="36995" y="8296"/>
                      <a:pt x="36995" y="18498"/>
                    </a:cubicBezTo>
                    <a:cubicBezTo>
                      <a:pt x="36995" y="28699"/>
                      <a:pt x="28699" y="36995"/>
                      <a:pt x="18498" y="36995"/>
                    </a:cubicBezTo>
                    <a:close/>
                    <a:moveTo>
                      <a:pt x="18498" y="12668"/>
                    </a:moveTo>
                    <a:cubicBezTo>
                      <a:pt x="15246" y="12668"/>
                      <a:pt x="12668" y="15246"/>
                      <a:pt x="12668" y="18498"/>
                    </a:cubicBezTo>
                    <a:cubicBezTo>
                      <a:pt x="12668" y="21749"/>
                      <a:pt x="15246" y="24327"/>
                      <a:pt x="18498" y="24327"/>
                    </a:cubicBezTo>
                    <a:cubicBezTo>
                      <a:pt x="21749" y="24327"/>
                      <a:pt x="24327" y="21749"/>
                      <a:pt x="24327" y="18498"/>
                    </a:cubicBezTo>
                    <a:cubicBezTo>
                      <a:pt x="24215" y="15246"/>
                      <a:pt x="21637" y="12668"/>
                      <a:pt x="18498" y="12668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36" name="Полилиния: фигура 1935">
                <a:extLst>
                  <a:ext uri="{FF2B5EF4-FFF2-40B4-BE49-F238E27FC236}">
                    <a16:creationId xmlns:a16="http://schemas.microsoft.com/office/drawing/2014/main" id="{DD55A7D2-9154-AC8A-67A5-2D5E4795EAB4}"/>
                  </a:ext>
                </a:extLst>
              </p:cNvPr>
              <p:cNvSpPr/>
              <p:nvPr/>
            </p:nvSpPr>
            <p:spPr>
              <a:xfrm>
                <a:off x="5986083" y="7014182"/>
                <a:ext cx="40582" cy="40582"/>
              </a:xfrm>
              <a:custGeom>
                <a:avLst/>
                <a:gdLst>
                  <a:gd name="connsiteX0" fmla="*/ 20291 w 40582"/>
                  <a:gd name="connsiteY0" fmla="*/ 40583 h 40582"/>
                  <a:gd name="connsiteX1" fmla="*/ 0 w 40582"/>
                  <a:gd name="connsiteY1" fmla="*/ 20291 h 40582"/>
                  <a:gd name="connsiteX2" fmla="*/ 20291 w 40582"/>
                  <a:gd name="connsiteY2" fmla="*/ 0 h 40582"/>
                  <a:gd name="connsiteX3" fmla="*/ 40583 w 40582"/>
                  <a:gd name="connsiteY3" fmla="*/ 20291 h 40582"/>
                  <a:gd name="connsiteX4" fmla="*/ 20291 w 40582"/>
                  <a:gd name="connsiteY4" fmla="*/ 40583 h 40582"/>
                  <a:gd name="connsiteX5" fmla="*/ 20291 w 40582"/>
                  <a:gd name="connsiteY5" fmla="*/ 12780 h 40582"/>
                  <a:gd name="connsiteX6" fmla="*/ 12780 w 40582"/>
                  <a:gd name="connsiteY6" fmla="*/ 20291 h 40582"/>
                  <a:gd name="connsiteX7" fmla="*/ 20291 w 40582"/>
                  <a:gd name="connsiteY7" fmla="*/ 27802 h 40582"/>
                  <a:gd name="connsiteX8" fmla="*/ 27802 w 40582"/>
                  <a:gd name="connsiteY8" fmla="*/ 20291 h 40582"/>
                  <a:gd name="connsiteX9" fmla="*/ 20291 w 40582"/>
                  <a:gd name="connsiteY9" fmla="*/ 12780 h 4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0582" h="40582">
                    <a:moveTo>
                      <a:pt x="20291" y="40583"/>
                    </a:moveTo>
                    <a:cubicBezTo>
                      <a:pt x="9081" y="40583"/>
                      <a:pt x="0" y="31502"/>
                      <a:pt x="0" y="20291"/>
                    </a:cubicBezTo>
                    <a:cubicBezTo>
                      <a:pt x="0" y="9081"/>
                      <a:pt x="9081" y="0"/>
                      <a:pt x="20291" y="0"/>
                    </a:cubicBezTo>
                    <a:cubicBezTo>
                      <a:pt x="31502" y="0"/>
                      <a:pt x="40583" y="9081"/>
                      <a:pt x="40583" y="20291"/>
                    </a:cubicBezTo>
                    <a:cubicBezTo>
                      <a:pt x="40583" y="31502"/>
                      <a:pt x="31390" y="40583"/>
                      <a:pt x="20291" y="40583"/>
                    </a:cubicBezTo>
                    <a:close/>
                    <a:moveTo>
                      <a:pt x="20291" y="12780"/>
                    </a:moveTo>
                    <a:cubicBezTo>
                      <a:pt x="16143" y="12780"/>
                      <a:pt x="12780" y="16143"/>
                      <a:pt x="12780" y="20291"/>
                    </a:cubicBezTo>
                    <a:cubicBezTo>
                      <a:pt x="12780" y="24439"/>
                      <a:pt x="16143" y="27802"/>
                      <a:pt x="20291" y="27802"/>
                    </a:cubicBezTo>
                    <a:cubicBezTo>
                      <a:pt x="24439" y="27802"/>
                      <a:pt x="27802" y="24439"/>
                      <a:pt x="27802" y="20291"/>
                    </a:cubicBezTo>
                    <a:cubicBezTo>
                      <a:pt x="27802" y="16143"/>
                      <a:pt x="24439" y="12780"/>
                      <a:pt x="20291" y="127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37" name="Полилиния: фигура 1936">
                <a:extLst>
                  <a:ext uri="{FF2B5EF4-FFF2-40B4-BE49-F238E27FC236}">
                    <a16:creationId xmlns:a16="http://schemas.microsoft.com/office/drawing/2014/main" id="{274CE3DD-C0E8-47B4-A095-03E3C874B48A}"/>
                  </a:ext>
                </a:extLst>
              </p:cNvPr>
              <p:cNvSpPr/>
              <p:nvPr/>
            </p:nvSpPr>
            <p:spPr>
              <a:xfrm>
                <a:off x="6016913" y="7014294"/>
                <a:ext cx="48879" cy="48878"/>
              </a:xfrm>
              <a:custGeom>
                <a:avLst/>
                <a:gdLst>
                  <a:gd name="connsiteX0" fmla="*/ 24439 w 48879"/>
                  <a:gd name="connsiteY0" fmla="*/ 48878 h 48878"/>
                  <a:gd name="connsiteX1" fmla="*/ 0 w 48879"/>
                  <a:gd name="connsiteY1" fmla="*/ 24439 h 48878"/>
                  <a:gd name="connsiteX2" fmla="*/ 24439 w 48879"/>
                  <a:gd name="connsiteY2" fmla="*/ 0 h 48878"/>
                  <a:gd name="connsiteX3" fmla="*/ 48878 w 48879"/>
                  <a:gd name="connsiteY3" fmla="*/ 24439 h 48878"/>
                  <a:gd name="connsiteX4" fmla="*/ 24439 w 48879"/>
                  <a:gd name="connsiteY4" fmla="*/ 48878 h 48878"/>
                  <a:gd name="connsiteX5" fmla="*/ 24439 w 48879"/>
                  <a:gd name="connsiteY5" fmla="*/ 12556 h 48878"/>
                  <a:gd name="connsiteX6" fmla="*/ 12668 w 48879"/>
                  <a:gd name="connsiteY6" fmla="*/ 24327 h 48878"/>
                  <a:gd name="connsiteX7" fmla="*/ 24439 w 48879"/>
                  <a:gd name="connsiteY7" fmla="*/ 36098 h 48878"/>
                  <a:gd name="connsiteX8" fmla="*/ 36210 w 48879"/>
                  <a:gd name="connsiteY8" fmla="*/ 24327 h 48878"/>
                  <a:gd name="connsiteX9" fmla="*/ 24439 w 48879"/>
                  <a:gd name="connsiteY9" fmla="*/ 12556 h 48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879" h="48878">
                    <a:moveTo>
                      <a:pt x="24439" y="48878"/>
                    </a:moveTo>
                    <a:cubicBezTo>
                      <a:pt x="10986" y="48878"/>
                      <a:pt x="0" y="37892"/>
                      <a:pt x="0" y="24439"/>
                    </a:cubicBezTo>
                    <a:cubicBezTo>
                      <a:pt x="0" y="10986"/>
                      <a:pt x="10986" y="0"/>
                      <a:pt x="24439" y="0"/>
                    </a:cubicBezTo>
                    <a:cubicBezTo>
                      <a:pt x="37892" y="0"/>
                      <a:pt x="48878" y="10986"/>
                      <a:pt x="48878" y="24439"/>
                    </a:cubicBezTo>
                    <a:cubicBezTo>
                      <a:pt x="48991" y="37892"/>
                      <a:pt x="38004" y="48878"/>
                      <a:pt x="24439" y="48878"/>
                    </a:cubicBezTo>
                    <a:close/>
                    <a:moveTo>
                      <a:pt x="24439" y="12556"/>
                    </a:moveTo>
                    <a:cubicBezTo>
                      <a:pt x="17937" y="12556"/>
                      <a:pt x="12668" y="17825"/>
                      <a:pt x="12668" y="24327"/>
                    </a:cubicBezTo>
                    <a:cubicBezTo>
                      <a:pt x="12668" y="30829"/>
                      <a:pt x="17937" y="36098"/>
                      <a:pt x="24439" y="36098"/>
                    </a:cubicBezTo>
                    <a:cubicBezTo>
                      <a:pt x="30941" y="36098"/>
                      <a:pt x="36210" y="30829"/>
                      <a:pt x="36210" y="24327"/>
                    </a:cubicBezTo>
                    <a:cubicBezTo>
                      <a:pt x="36323" y="17937"/>
                      <a:pt x="30941" y="12556"/>
                      <a:pt x="24439" y="12556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938" name="Рисунок 38">
                <a:extLst>
                  <a:ext uri="{FF2B5EF4-FFF2-40B4-BE49-F238E27FC236}">
                    <a16:creationId xmlns:a16="http://schemas.microsoft.com/office/drawing/2014/main" id="{B47F4B63-6077-778D-720B-2B64CB9AC07D}"/>
                  </a:ext>
                </a:extLst>
              </p:cNvPr>
              <p:cNvGrpSpPr/>
              <p:nvPr/>
            </p:nvGrpSpPr>
            <p:grpSpPr>
              <a:xfrm>
                <a:off x="5501447" y="7020572"/>
                <a:ext cx="695844" cy="149662"/>
                <a:chOff x="5501447" y="7020572"/>
                <a:chExt cx="695844" cy="149662"/>
              </a:xfrm>
              <a:solidFill>
                <a:srgbClr val="000000"/>
              </a:solidFill>
            </p:grpSpPr>
            <p:sp>
              <p:nvSpPr>
                <p:cNvPr id="1939" name="Полилиния: фигура 1938">
                  <a:extLst>
                    <a:ext uri="{FF2B5EF4-FFF2-40B4-BE49-F238E27FC236}">
                      <a16:creationId xmlns:a16="http://schemas.microsoft.com/office/drawing/2014/main" id="{77D9C31F-53CB-AE9C-8B32-B72A28E186AB}"/>
                    </a:ext>
                  </a:extLst>
                </p:cNvPr>
                <p:cNvSpPr/>
                <p:nvPr/>
              </p:nvSpPr>
              <p:spPr>
                <a:xfrm>
                  <a:off x="5664509" y="7143359"/>
                  <a:ext cx="399906" cy="26875"/>
                </a:xfrm>
                <a:custGeom>
                  <a:avLst/>
                  <a:gdLst>
                    <a:gd name="connsiteX0" fmla="*/ 184804 w 399906"/>
                    <a:gd name="connsiteY0" fmla="*/ 26876 h 26875"/>
                    <a:gd name="connsiteX1" fmla="*/ 5546 w 399906"/>
                    <a:gd name="connsiteY1" fmla="*/ 16786 h 26875"/>
                    <a:gd name="connsiteX2" fmla="*/ 53 w 399906"/>
                    <a:gd name="connsiteY2" fmla="*/ 9724 h 26875"/>
                    <a:gd name="connsiteX3" fmla="*/ 7115 w 399906"/>
                    <a:gd name="connsiteY3" fmla="*/ 4230 h 26875"/>
                    <a:gd name="connsiteX4" fmla="*/ 184804 w 399906"/>
                    <a:gd name="connsiteY4" fmla="*/ 14320 h 26875"/>
                    <a:gd name="connsiteX5" fmla="*/ 392537 w 399906"/>
                    <a:gd name="connsiteY5" fmla="*/ 83 h 26875"/>
                    <a:gd name="connsiteX6" fmla="*/ 399824 w 399906"/>
                    <a:gd name="connsiteY6" fmla="*/ 5352 h 26875"/>
                    <a:gd name="connsiteX7" fmla="*/ 394555 w 399906"/>
                    <a:gd name="connsiteY7" fmla="*/ 12638 h 26875"/>
                    <a:gd name="connsiteX8" fmla="*/ 184804 w 399906"/>
                    <a:gd name="connsiteY8" fmla="*/ 26876 h 26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99906" h="26875">
                      <a:moveTo>
                        <a:pt x="184804" y="26876"/>
                      </a:moveTo>
                      <a:cubicBezTo>
                        <a:pt x="121352" y="26876"/>
                        <a:pt x="59357" y="23401"/>
                        <a:pt x="5546" y="16786"/>
                      </a:cubicBezTo>
                      <a:cubicBezTo>
                        <a:pt x="2071" y="16338"/>
                        <a:pt x="-396" y="13199"/>
                        <a:pt x="53" y="9724"/>
                      </a:cubicBezTo>
                      <a:cubicBezTo>
                        <a:pt x="501" y="6248"/>
                        <a:pt x="3640" y="3782"/>
                        <a:pt x="7115" y="4230"/>
                      </a:cubicBezTo>
                      <a:cubicBezTo>
                        <a:pt x="60478" y="10845"/>
                        <a:pt x="121912" y="14320"/>
                        <a:pt x="184804" y="14320"/>
                      </a:cubicBezTo>
                      <a:cubicBezTo>
                        <a:pt x="260812" y="14320"/>
                        <a:pt x="332560" y="9387"/>
                        <a:pt x="392537" y="83"/>
                      </a:cubicBezTo>
                      <a:cubicBezTo>
                        <a:pt x="396013" y="-478"/>
                        <a:pt x="399264" y="1876"/>
                        <a:pt x="399824" y="5352"/>
                      </a:cubicBezTo>
                      <a:cubicBezTo>
                        <a:pt x="400385" y="8827"/>
                        <a:pt x="398031" y="12078"/>
                        <a:pt x="394555" y="12638"/>
                      </a:cubicBezTo>
                      <a:cubicBezTo>
                        <a:pt x="334018" y="21943"/>
                        <a:pt x="261485" y="26876"/>
                        <a:pt x="184804" y="2687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40" name="Полилиния: фигура 1939">
                  <a:extLst>
                    <a:ext uri="{FF2B5EF4-FFF2-40B4-BE49-F238E27FC236}">
                      <a16:creationId xmlns:a16="http://schemas.microsoft.com/office/drawing/2014/main" id="{6E4B7209-CD58-4A93-E48F-A953A9A48ECF}"/>
                    </a:ext>
                  </a:extLst>
                </p:cNvPr>
                <p:cNvSpPr/>
                <p:nvPr/>
              </p:nvSpPr>
              <p:spPr>
                <a:xfrm>
                  <a:off x="6054946" y="7035176"/>
                  <a:ext cx="142345" cy="116112"/>
                </a:xfrm>
                <a:custGeom>
                  <a:avLst/>
                  <a:gdLst>
                    <a:gd name="connsiteX0" fmla="*/ 30127 w 142345"/>
                    <a:gd name="connsiteY0" fmla="*/ 116113 h 116112"/>
                    <a:gd name="connsiteX1" fmla="*/ 23849 w 142345"/>
                    <a:gd name="connsiteY1" fmla="*/ 110956 h 116112"/>
                    <a:gd name="connsiteX2" fmla="*/ 28894 w 142345"/>
                    <a:gd name="connsiteY2" fmla="*/ 103557 h 116112"/>
                    <a:gd name="connsiteX3" fmla="*/ 129566 w 142345"/>
                    <a:gd name="connsiteY3" fmla="*/ 60172 h 116112"/>
                    <a:gd name="connsiteX4" fmla="*/ 5352 w 142345"/>
                    <a:gd name="connsiteY4" fmla="*/ 12638 h 116112"/>
                    <a:gd name="connsiteX5" fmla="*/ 83 w 142345"/>
                    <a:gd name="connsiteY5" fmla="*/ 5352 h 116112"/>
                    <a:gd name="connsiteX6" fmla="*/ 7369 w 142345"/>
                    <a:gd name="connsiteY6" fmla="*/ 83 h 116112"/>
                    <a:gd name="connsiteX7" fmla="*/ 142346 w 142345"/>
                    <a:gd name="connsiteY7" fmla="*/ 60059 h 116112"/>
                    <a:gd name="connsiteX8" fmla="*/ 31360 w 142345"/>
                    <a:gd name="connsiteY8" fmla="*/ 115889 h 116112"/>
                    <a:gd name="connsiteX9" fmla="*/ 30127 w 142345"/>
                    <a:gd name="connsiteY9" fmla="*/ 116113 h 11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2345" h="116112">
                      <a:moveTo>
                        <a:pt x="30127" y="116113"/>
                      </a:moveTo>
                      <a:cubicBezTo>
                        <a:pt x="27100" y="116113"/>
                        <a:pt x="24522" y="113983"/>
                        <a:pt x="23849" y="110956"/>
                      </a:cubicBezTo>
                      <a:cubicBezTo>
                        <a:pt x="23176" y="107481"/>
                        <a:pt x="25419" y="104229"/>
                        <a:pt x="28894" y="103557"/>
                      </a:cubicBezTo>
                      <a:cubicBezTo>
                        <a:pt x="103220" y="89319"/>
                        <a:pt x="129566" y="71270"/>
                        <a:pt x="129566" y="60172"/>
                      </a:cubicBezTo>
                      <a:cubicBezTo>
                        <a:pt x="129566" y="47391"/>
                        <a:pt x="97055" y="27324"/>
                        <a:pt x="5352" y="12638"/>
                      </a:cubicBezTo>
                      <a:cubicBezTo>
                        <a:pt x="1876" y="12078"/>
                        <a:pt x="-478" y="8827"/>
                        <a:pt x="83" y="5352"/>
                      </a:cubicBezTo>
                      <a:cubicBezTo>
                        <a:pt x="643" y="1876"/>
                        <a:pt x="3894" y="-478"/>
                        <a:pt x="7369" y="83"/>
                      </a:cubicBezTo>
                      <a:cubicBezTo>
                        <a:pt x="68916" y="9836"/>
                        <a:pt x="142346" y="28221"/>
                        <a:pt x="142346" y="60059"/>
                      </a:cubicBezTo>
                      <a:cubicBezTo>
                        <a:pt x="142346" y="83041"/>
                        <a:pt x="105014" y="101763"/>
                        <a:pt x="31360" y="115889"/>
                      </a:cubicBezTo>
                      <a:cubicBezTo>
                        <a:pt x="30912" y="116113"/>
                        <a:pt x="30463" y="116113"/>
                        <a:pt x="30127" y="11611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41" name="Полилиния: фигура 1940">
                  <a:extLst>
                    <a:ext uri="{FF2B5EF4-FFF2-40B4-BE49-F238E27FC236}">
                      <a16:creationId xmlns:a16="http://schemas.microsoft.com/office/drawing/2014/main" id="{552EB0FF-6455-D3F6-7520-2EA419F83C4E}"/>
                    </a:ext>
                  </a:extLst>
                </p:cNvPr>
                <p:cNvSpPr/>
                <p:nvPr/>
              </p:nvSpPr>
              <p:spPr>
                <a:xfrm>
                  <a:off x="5501447" y="7020572"/>
                  <a:ext cx="495988" cy="109527"/>
                </a:xfrm>
                <a:custGeom>
                  <a:avLst/>
                  <a:gdLst>
                    <a:gd name="connsiteX0" fmla="*/ 36771 w 495988"/>
                    <a:gd name="connsiteY0" fmla="*/ 109528 h 109527"/>
                    <a:gd name="connsiteX1" fmla="*/ 34192 w 495988"/>
                    <a:gd name="connsiteY1" fmla="*/ 108967 h 109527"/>
                    <a:gd name="connsiteX2" fmla="*/ 0 w 495988"/>
                    <a:gd name="connsiteY2" fmla="*/ 74887 h 109527"/>
                    <a:gd name="connsiteX3" fmla="*/ 105156 w 495988"/>
                    <a:gd name="connsiteY3" fmla="*/ 20179 h 109527"/>
                    <a:gd name="connsiteX4" fmla="*/ 347866 w 495988"/>
                    <a:gd name="connsiteY4" fmla="*/ 0 h 109527"/>
                    <a:gd name="connsiteX5" fmla="*/ 490242 w 495988"/>
                    <a:gd name="connsiteY5" fmla="*/ 6166 h 109527"/>
                    <a:gd name="connsiteX6" fmla="*/ 495959 w 495988"/>
                    <a:gd name="connsiteY6" fmla="*/ 13116 h 109527"/>
                    <a:gd name="connsiteX7" fmla="*/ 489008 w 495988"/>
                    <a:gd name="connsiteY7" fmla="*/ 18834 h 109527"/>
                    <a:gd name="connsiteX8" fmla="*/ 347754 w 495988"/>
                    <a:gd name="connsiteY8" fmla="*/ 12668 h 109527"/>
                    <a:gd name="connsiteX9" fmla="*/ 107510 w 495988"/>
                    <a:gd name="connsiteY9" fmla="*/ 32623 h 109527"/>
                    <a:gd name="connsiteX10" fmla="*/ 12556 w 495988"/>
                    <a:gd name="connsiteY10" fmla="*/ 74887 h 109527"/>
                    <a:gd name="connsiteX11" fmla="*/ 39237 w 495988"/>
                    <a:gd name="connsiteY11" fmla="*/ 97421 h 109527"/>
                    <a:gd name="connsiteX12" fmla="*/ 42488 w 495988"/>
                    <a:gd name="connsiteY12" fmla="*/ 105828 h 109527"/>
                    <a:gd name="connsiteX13" fmla="*/ 36771 w 495988"/>
                    <a:gd name="connsiteY13" fmla="*/ 109528 h 10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495988" h="109527">
                      <a:moveTo>
                        <a:pt x="36771" y="109528"/>
                      </a:moveTo>
                      <a:cubicBezTo>
                        <a:pt x="35874" y="109528"/>
                        <a:pt x="35089" y="109304"/>
                        <a:pt x="34192" y="108967"/>
                      </a:cubicBezTo>
                      <a:cubicBezTo>
                        <a:pt x="11435" y="98990"/>
                        <a:pt x="0" y="87443"/>
                        <a:pt x="0" y="74887"/>
                      </a:cubicBezTo>
                      <a:cubicBezTo>
                        <a:pt x="0" y="52578"/>
                        <a:pt x="35426" y="34192"/>
                        <a:pt x="105156" y="20179"/>
                      </a:cubicBezTo>
                      <a:cubicBezTo>
                        <a:pt x="170066" y="7175"/>
                        <a:pt x="256275" y="0"/>
                        <a:pt x="347866" y="0"/>
                      </a:cubicBezTo>
                      <a:cubicBezTo>
                        <a:pt x="397530" y="0"/>
                        <a:pt x="445399" y="2130"/>
                        <a:pt x="490242" y="6166"/>
                      </a:cubicBezTo>
                      <a:cubicBezTo>
                        <a:pt x="493717" y="6502"/>
                        <a:pt x="496295" y="9529"/>
                        <a:pt x="495959" y="13116"/>
                      </a:cubicBezTo>
                      <a:cubicBezTo>
                        <a:pt x="495623" y="16592"/>
                        <a:pt x="492596" y="19170"/>
                        <a:pt x="489008" y="18834"/>
                      </a:cubicBezTo>
                      <a:cubicBezTo>
                        <a:pt x="444614" y="14798"/>
                        <a:pt x="397081" y="12668"/>
                        <a:pt x="347754" y="12668"/>
                      </a:cubicBezTo>
                      <a:cubicBezTo>
                        <a:pt x="256948" y="12668"/>
                        <a:pt x="171635" y="19731"/>
                        <a:pt x="107510" y="32623"/>
                      </a:cubicBezTo>
                      <a:cubicBezTo>
                        <a:pt x="37556" y="46636"/>
                        <a:pt x="12556" y="63676"/>
                        <a:pt x="12556" y="74887"/>
                      </a:cubicBezTo>
                      <a:cubicBezTo>
                        <a:pt x="12556" y="81726"/>
                        <a:pt x="22309" y="89909"/>
                        <a:pt x="39237" y="97421"/>
                      </a:cubicBezTo>
                      <a:cubicBezTo>
                        <a:pt x="42488" y="98878"/>
                        <a:pt x="43946" y="102577"/>
                        <a:pt x="42488" y="105828"/>
                      </a:cubicBezTo>
                      <a:cubicBezTo>
                        <a:pt x="41592" y="108071"/>
                        <a:pt x="39237" y="109528"/>
                        <a:pt x="36771" y="10952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42" name="Полилиния: фигура 1941">
                  <a:extLst>
                    <a:ext uri="{FF2B5EF4-FFF2-40B4-BE49-F238E27FC236}">
                      <a16:creationId xmlns:a16="http://schemas.microsoft.com/office/drawing/2014/main" id="{9F18129A-2586-4A04-64F2-2B34FEC9812B}"/>
                    </a:ext>
                  </a:extLst>
                </p:cNvPr>
                <p:cNvSpPr/>
                <p:nvPr/>
              </p:nvSpPr>
              <p:spPr>
                <a:xfrm>
                  <a:off x="5563333" y="7128422"/>
                  <a:ext cx="45972" cy="20736"/>
                </a:xfrm>
                <a:custGeom>
                  <a:avLst/>
                  <a:gdLst>
                    <a:gd name="connsiteX0" fmla="*/ 39683 w 45972"/>
                    <a:gd name="connsiteY0" fmla="*/ 20737 h 20736"/>
                    <a:gd name="connsiteX1" fmla="*/ 38337 w 45972"/>
                    <a:gd name="connsiteY1" fmla="*/ 20624 h 20736"/>
                    <a:gd name="connsiteX2" fmla="*/ 4593 w 45972"/>
                    <a:gd name="connsiteY2" fmla="*/ 12441 h 20736"/>
                    <a:gd name="connsiteX3" fmla="*/ 221 w 45972"/>
                    <a:gd name="connsiteY3" fmla="*/ 4593 h 20736"/>
                    <a:gd name="connsiteX4" fmla="*/ 8069 w 45972"/>
                    <a:gd name="connsiteY4" fmla="*/ 221 h 20736"/>
                    <a:gd name="connsiteX5" fmla="*/ 40916 w 45972"/>
                    <a:gd name="connsiteY5" fmla="*/ 8181 h 20736"/>
                    <a:gd name="connsiteX6" fmla="*/ 45848 w 45972"/>
                    <a:gd name="connsiteY6" fmla="*/ 15692 h 20736"/>
                    <a:gd name="connsiteX7" fmla="*/ 39683 w 45972"/>
                    <a:gd name="connsiteY7" fmla="*/ 20737 h 20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5972" h="20736">
                      <a:moveTo>
                        <a:pt x="39683" y="20737"/>
                      </a:moveTo>
                      <a:cubicBezTo>
                        <a:pt x="39234" y="20737"/>
                        <a:pt x="38786" y="20737"/>
                        <a:pt x="38337" y="20624"/>
                      </a:cubicBezTo>
                      <a:cubicBezTo>
                        <a:pt x="26118" y="18046"/>
                        <a:pt x="14795" y="15355"/>
                        <a:pt x="4593" y="12441"/>
                      </a:cubicBezTo>
                      <a:cubicBezTo>
                        <a:pt x="1230" y="11432"/>
                        <a:pt x="-676" y="7956"/>
                        <a:pt x="221" y="4593"/>
                      </a:cubicBezTo>
                      <a:cubicBezTo>
                        <a:pt x="1230" y="1230"/>
                        <a:pt x="4705" y="-676"/>
                        <a:pt x="8069" y="221"/>
                      </a:cubicBezTo>
                      <a:cubicBezTo>
                        <a:pt x="17934" y="3024"/>
                        <a:pt x="28920" y="5714"/>
                        <a:pt x="40916" y="8181"/>
                      </a:cubicBezTo>
                      <a:cubicBezTo>
                        <a:pt x="44391" y="8853"/>
                        <a:pt x="46521" y="12217"/>
                        <a:pt x="45848" y="15692"/>
                      </a:cubicBezTo>
                      <a:cubicBezTo>
                        <a:pt x="45288" y="18719"/>
                        <a:pt x="42597" y="20737"/>
                        <a:pt x="39683" y="2073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</p:grpSp>
      <p:sp>
        <p:nvSpPr>
          <p:cNvPr id="1943" name="Полилиния: фигура 1942">
            <a:extLst>
              <a:ext uri="{FF2B5EF4-FFF2-40B4-BE49-F238E27FC236}">
                <a16:creationId xmlns:a16="http://schemas.microsoft.com/office/drawing/2014/main" id="{769C0D84-943C-7CDE-5163-E4FAF5E841F8}"/>
              </a:ext>
            </a:extLst>
          </p:cNvPr>
          <p:cNvSpPr/>
          <p:nvPr/>
        </p:nvSpPr>
        <p:spPr>
          <a:xfrm>
            <a:off x="5554025" y="6311051"/>
            <a:ext cx="590576" cy="590576"/>
          </a:xfrm>
          <a:custGeom>
            <a:avLst/>
            <a:gdLst>
              <a:gd name="connsiteX0" fmla="*/ 590577 w 590576"/>
              <a:gd name="connsiteY0" fmla="*/ 295289 h 590576"/>
              <a:gd name="connsiteX1" fmla="*/ 295289 w 590576"/>
              <a:gd name="connsiteY1" fmla="*/ 590577 h 590576"/>
              <a:gd name="connsiteX2" fmla="*/ 0 w 590576"/>
              <a:gd name="connsiteY2" fmla="*/ 295289 h 590576"/>
              <a:gd name="connsiteX3" fmla="*/ 295289 w 590576"/>
              <a:gd name="connsiteY3" fmla="*/ 0 h 590576"/>
              <a:gd name="connsiteX4" fmla="*/ 590577 w 590576"/>
              <a:gd name="connsiteY4" fmla="*/ 295289 h 590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90576" h="590576">
                <a:moveTo>
                  <a:pt x="590577" y="295289"/>
                </a:moveTo>
                <a:cubicBezTo>
                  <a:pt x="590577" y="458372"/>
                  <a:pt x="458372" y="590577"/>
                  <a:pt x="295289" y="590577"/>
                </a:cubicBezTo>
                <a:cubicBezTo>
                  <a:pt x="132205" y="590577"/>
                  <a:pt x="0" y="458372"/>
                  <a:pt x="0" y="295289"/>
                </a:cubicBezTo>
                <a:cubicBezTo>
                  <a:pt x="0" y="132205"/>
                  <a:pt x="132205" y="0"/>
                  <a:pt x="295289" y="0"/>
                </a:cubicBezTo>
                <a:cubicBezTo>
                  <a:pt x="458372" y="0"/>
                  <a:pt x="590577" y="132205"/>
                  <a:pt x="590577" y="295289"/>
                </a:cubicBezTo>
                <a:close/>
              </a:path>
            </a:pathLst>
          </a:custGeom>
          <a:solidFill>
            <a:srgbClr val="FFFFFF"/>
          </a:solidFill>
          <a:ln w="111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944" name="Полилиния: фигура 1943">
            <a:extLst>
              <a:ext uri="{FF2B5EF4-FFF2-40B4-BE49-F238E27FC236}">
                <a16:creationId xmlns:a16="http://schemas.microsoft.com/office/drawing/2014/main" id="{E9F687A2-3009-548D-A9BC-B8D3FA3CCCBC}"/>
              </a:ext>
            </a:extLst>
          </p:cNvPr>
          <p:cNvSpPr/>
          <p:nvPr/>
        </p:nvSpPr>
        <p:spPr>
          <a:xfrm>
            <a:off x="5547747" y="6599949"/>
            <a:ext cx="603357" cy="307956"/>
          </a:xfrm>
          <a:custGeom>
            <a:avLst/>
            <a:gdLst>
              <a:gd name="connsiteX0" fmla="*/ 301566 w 603357"/>
              <a:gd name="connsiteY0" fmla="*/ 307957 h 307956"/>
              <a:gd name="connsiteX1" fmla="*/ 0 w 603357"/>
              <a:gd name="connsiteY1" fmla="*/ 6390 h 307956"/>
              <a:gd name="connsiteX2" fmla="*/ 6390 w 603357"/>
              <a:gd name="connsiteY2" fmla="*/ 0 h 307956"/>
              <a:gd name="connsiteX3" fmla="*/ 12780 w 603357"/>
              <a:gd name="connsiteY3" fmla="*/ 6390 h 307956"/>
              <a:gd name="connsiteX4" fmla="*/ 301679 w 603357"/>
              <a:gd name="connsiteY4" fmla="*/ 295288 h 307956"/>
              <a:gd name="connsiteX5" fmla="*/ 590577 w 603357"/>
              <a:gd name="connsiteY5" fmla="*/ 6390 h 307956"/>
              <a:gd name="connsiteX6" fmla="*/ 596967 w 603357"/>
              <a:gd name="connsiteY6" fmla="*/ 0 h 307956"/>
              <a:gd name="connsiteX7" fmla="*/ 603357 w 603357"/>
              <a:gd name="connsiteY7" fmla="*/ 6390 h 307956"/>
              <a:gd name="connsiteX8" fmla="*/ 301566 w 603357"/>
              <a:gd name="connsiteY8" fmla="*/ 307957 h 307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3357" h="307956">
                <a:moveTo>
                  <a:pt x="301566" y="307957"/>
                </a:moveTo>
                <a:cubicBezTo>
                  <a:pt x="135313" y="307957"/>
                  <a:pt x="0" y="172644"/>
                  <a:pt x="0" y="6390"/>
                </a:cubicBezTo>
                <a:cubicBezTo>
                  <a:pt x="0" y="2915"/>
                  <a:pt x="2803" y="0"/>
                  <a:pt x="6390" y="0"/>
                </a:cubicBezTo>
                <a:cubicBezTo>
                  <a:pt x="9865" y="0"/>
                  <a:pt x="12780" y="2803"/>
                  <a:pt x="12780" y="6390"/>
                </a:cubicBezTo>
                <a:cubicBezTo>
                  <a:pt x="12780" y="165693"/>
                  <a:pt x="142375" y="295288"/>
                  <a:pt x="301679" y="295288"/>
                </a:cubicBezTo>
                <a:cubicBezTo>
                  <a:pt x="460982" y="295288"/>
                  <a:pt x="590577" y="165693"/>
                  <a:pt x="590577" y="6390"/>
                </a:cubicBezTo>
                <a:cubicBezTo>
                  <a:pt x="590577" y="2915"/>
                  <a:pt x="593380" y="0"/>
                  <a:pt x="596967" y="0"/>
                </a:cubicBezTo>
                <a:cubicBezTo>
                  <a:pt x="600442" y="0"/>
                  <a:pt x="603357" y="2803"/>
                  <a:pt x="603357" y="6390"/>
                </a:cubicBezTo>
                <a:cubicBezTo>
                  <a:pt x="603245" y="172644"/>
                  <a:pt x="467932" y="307957"/>
                  <a:pt x="301566" y="307957"/>
                </a:cubicBezTo>
                <a:close/>
              </a:path>
            </a:pathLst>
          </a:custGeom>
          <a:solidFill>
            <a:srgbClr val="000000"/>
          </a:solidFill>
          <a:ln w="111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945" name="Рисунок 38">
            <a:extLst>
              <a:ext uri="{FF2B5EF4-FFF2-40B4-BE49-F238E27FC236}">
                <a16:creationId xmlns:a16="http://schemas.microsoft.com/office/drawing/2014/main" id="{04110518-1233-D15A-4C5B-D6E3295AC4C8}"/>
              </a:ext>
            </a:extLst>
          </p:cNvPr>
          <p:cNvGrpSpPr/>
          <p:nvPr/>
        </p:nvGrpSpPr>
        <p:grpSpPr>
          <a:xfrm>
            <a:off x="5603688" y="6332799"/>
            <a:ext cx="491250" cy="525779"/>
            <a:chOff x="5603688" y="6332799"/>
            <a:chExt cx="491250" cy="525779"/>
          </a:xfrm>
        </p:grpSpPr>
        <p:sp>
          <p:nvSpPr>
            <p:cNvPr id="1946" name="Полилиния: фигура 1945">
              <a:extLst>
                <a:ext uri="{FF2B5EF4-FFF2-40B4-BE49-F238E27FC236}">
                  <a16:creationId xmlns:a16="http://schemas.microsoft.com/office/drawing/2014/main" id="{5B3E4A3D-B44A-8361-BC1D-8344652D1A50}"/>
                </a:ext>
              </a:extLst>
            </p:cNvPr>
            <p:cNvSpPr/>
            <p:nvPr/>
          </p:nvSpPr>
          <p:spPr>
            <a:xfrm>
              <a:off x="5696288" y="6413516"/>
              <a:ext cx="310086" cy="340691"/>
            </a:xfrm>
            <a:custGeom>
              <a:avLst/>
              <a:gdLst>
                <a:gd name="connsiteX0" fmla="*/ 0 w 310086"/>
                <a:gd name="connsiteY0" fmla="*/ 6390 h 340691"/>
                <a:gd name="connsiteX1" fmla="*/ 310087 w 310086"/>
                <a:gd name="connsiteY1" fmla="*/ 0 h 340691"/>
                <a:gd name="connsiteX2" fmla="*/ 168160 w 310086"/>
                <a:gd name="connsiteY2" fmla="*/ 340692 h 340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0086" h="340691">
                  <a:moveTo>
                    <a:pt x="0" y="6390"/>
                  </a:moveTo>
                  <a:lnTo>
                    <a:pt x="310087" y="0"/>
                  </a:lnTo>
                  <a:lnTo>
                    <a:pt x="168160" y="340692"/>
                  </a:lnTo>
                  <a:close/>
                </a:path>
              </a:pathLst>
            </a:custGeom>
            <a:solidFill>
              <a:srgbClr val="000000"/>
            </a:solidFill>
            <a:ln w="111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947" name="Рисунок 38">
              <a:extLst>
                <a:ext uri="{FF2B5EF4-FFF2-40B4-BE49-F238E27FC236}">
                  <a16:creationId xmlns:a16="http://schemas.microsoft.com/office/drawing/2014/main" id="{0B9E8438-76E8-D630-5E8B-C40573DC56E3}"/>
                </a:ext>
              </a:extLst>
            </p:cNvPr>
            <p:cNvGrpSpPr/>
            <p:nvPr/>
          </p:nvGrpSpPr>
          <p:grpSpPr>
            <a:xfrm>
              <a:off x="5609966" y="6339301"/>
              <a:ext cx="478694" cy="512887"/>
              <a:chOff x="5609966" y="6339301"/>
              <a:chExt cx="478694" cy="512887"/>
            </a:xfrm>
            <a:solidFill>
              <a:srgbClr val="660266"/>
            </a:solidFill>
          </p:grpSpPr>
          <p:sp>
            <p:nvSpPr>
              <p:cNvPr id="1948" name="Полилиния: фигура 1947">
                <a:extLst>
                  <a:ext uri="{FF2B5EF4-FFF2-40B4-BE49-F238E27FC236}">
                    <a16:creationId xmlns:a16="http://schemas.microsoft.com/office/drawing/2014/main" id="{7E5E46D6-E86E-088E-D895-AC0D13B97B40}"/>
                  </a:ext>
                </a:extLst>
              </p:cNvPr>
              <p:cNvSpPr/>
              <p:nvPr/>
            </p:nvSpPr>
            <p:spPr>
              <a:xfrm>
                <a:off x="5769494" y="6665195"/>
                <a:ext cx="159639" cy="186993"/>
              </a:xfrm>
              <a:custGeom>
                <a:avLst/>
                <a:gdLst>
                  <a:gd name="connsiteX0" fmla="*/ 159640 w 159639"/>
                  <a:gd name="connsiteY0" fmla="*/ 93497 h 186993"/>
                  <a:gd name="connsiteX1" fmla="*/ 79820 w 159639"/>
                  <a:gd name="connsiteY1" fmla="*/ 186994 h 186993"/>
                  <a:gd name="connsiteX2" fmla="*/ 0 w 159639"/>
                  <a:gd name="connsiteY2" fmla="*/ 93497 h 186993"/>
                  <a:gd name="connsiteX3" fmla="*/ 79820 w 159639"/>
                  <a:gd name="connsiteY3" fmla="*/ 0 h 186993"/>
                  <a:gd name="connsiteX4" fmla="*/ 159640 w 159639"/>
                  <a:gd name="connsiteY4" fmla="*/ 93497 h 186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639" h="186993">
                    <a:moveTo>
                      <a:pt x="159640" y="93497"/>
                    </a:moveTo>
                    <a:cubicBezTo>
                      <a:pt x="159640" y="145134"/>
                      <a:pt x="123903" y="186994"/>
                      <a:pt x="79820" y="186994"/>
                    </a:cubicBezTo>
                    <a:cubicBezTo>
                      <a:pt x="35737" y="186994"/>
                      <a:pt x="0" y="145134"/>
                      <a:pt x="0" y="93497"/>
                    </a:cubicBezTo>
                    <a:cubicBezTo>
                      <a:pt x="0" y="41860"/>
                      <a:pt x="35737" y="0"/>
                      <a:pt x="79820" y="0"/>
                    </a:cubicBezTo>
                    <a:cubicBezTo>
                      <a:pt x="123903" y="0"/>
                      <a:pt x="159640" y="41860"/>
                      <a:pt x="159640" y="93497"/>
                    </a:cubicBezTo>
                    <a:close/>
                  </a:path>
                </a:pathLst>
              </a:custGeom>
              <a:solidFill>
                <a:srgbClr val="660266"/>
              </a:solidFill>
              <a:ln w="11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949" name="Рисунок 38">
                <a:extLst>
                  <a:ext uri="{FF2B5EF4-FFF2-40B4-BE49-F238E27FC236}">
                    <a16:creationId xmlns:a16="http://schemas.microsoft.com/office/drawing/2014/main" id="{FB3E404A-2713-67FA-51EA-5FB298BA3433}"/>
                  </a:ext>
                </a:extLst>
              </p:cNvPr>
              <p:cNvGrpSpPr/>
              <p:nvPr/>
            </p:nvGrpSpPr>
            <p:grpSpPr>
              <a:xfrm>
                <a:off x="5609966" y="6339301"/>
                <a:ext cx="478694" cy="186993"/>
                <a:chOff x="5609966" y="6339301"/>
                <a:chExt cx="478694" cy="186993"/>
              </a:xfrm>
              <a:solidFill>
                <a:srgbClr val="660266"/>
              </a:solidFill>
            </p:grpSpPr>
            <p:sp>
              <p:nvSpPr>
                <p:cNvPr id="1950" name="Полилиния: фигура 1949">
                  <a:extLst>
                    <a:ext uri="{FF2B5EF4-FFF2-40B4-BE49-F238E27FC236}">
                      <a16:creationId xmlns:a16="http://schemas.microsoft.com/office/drawing/2014/main" id="{0B0C3327-A3AB-0A93-7DFD-622AF3E4C771}"/>
                    </a:ext>
                  </a:extLst>
                </p:cNvPr>
                <p:cNvSpPr/>
                <p:nvPr/>
              </p:nvSpPr>
              <p:spPr>
                <a:xfrm>
                  <a:off x="5769494" y="6339301"/>
                  <a:ext cx="159639" cy="186993"/>
                </a:xfrm>
                <a:custGeom>
                  <a:avLst/>
                  <a:gdLst>
                    <a:gd name="connsiteX0" fmla="*/ 159640 w 159639"/>
                    <a:gd name="connsiteY0" fmla="*/ 93497 h 186993"/>
                    <a:gd name="connsiteX1" fmla="*/ 79820 w 159639"/>
                    <a:gd name="connsiteY1" fmla="*/ 186994 h 186993"/>
                    <a:gd name="connsiteX2" fmla="*/ 0 w 159639"/>
                    <a:gd name="connsiteY2" fmla="*/ 93497 h 186993"/>
                    <a:gd name="connsiteX3" fmla="*/ 79820 w 159639"/>
                    <a:gd name="connsiteY3" fmla="*/ 0 h 186993"/>
                    <a:gd name="connsiteX4" fmla="*/ 159640 w 159639"/>
                    <a:gd name="connsiteY4" fmla="*/ 93497 h 1869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639" h="186993">
                      <a:moveTo>
                        <a:pt x="159640" y="93497"/>
                      </a:moveTo>
                      <a:cubicBezTo>
                        <a:pt x="159640" y="145134"/>
                        <a:pt x="123903" y="186994"/>
                        <a:pt x="79820" y="186994"/>
                      </a:cubicBezTo>
                      <a:cubicBezTo>
                        <a:pt x="35737" y="186994"/>
                        <a:pt x="0" y="145134"/>
                        <a:pt x="0" y="93497"/>
                      </a:cubicBezTo>
                      <a:cubicBezTo>
                        <a:pt x="0" y="41860"/>
                        <a:pt x="35737" y="0"/>
                        <a:pt x="79820" y="0"/>
                      </a:cubicBezTo>
                      <a:cubicBezTo>
                        <a:pt x="123903" y="0"/>
                        <a:pt x="159640" y="41860"/>
                        <a:pt x="159640" y="93497"/>
                      </a:cubicBezTo>
                      <a:close/>
                    </a:path>
                  </a:pathLst>
                </a:custGeom>
                <a:solidFill>
                  <a:srgbClr val="660266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51" name="Полилиния: фигура 1950">
                  <a:extLst>
                    <a:ext uri="{FF2B5EF4-FFF2-40B4-BE49-F238E27FC236}">
                      <a16:creationId xmlns:a16="http://schemas.microsoft.com/office/drawing/2014/main" id="{7F0910CB-5339-1673-EBB3-B3CD894E2D0D}"/>
                    </a:ext>
                  </a:extLst>
                </p:cNvPr>
                <p:cNvSpPr/>
                <p:nvPr/>
              </p:nvSpPr>
              <p:spPr>
                <a:xfrm>
                  <a:off x="5609966" y="6339301"/>
                  <a:ext cx="159639" cy="186993"/>
                </a:xfrm>
                <a:custGeom>
                  <a:avLst/>
                  <a:gdLst>
                    <a:gd name="connsiteX0" fmla="*/ 159640 w 159639"/>
                    <a:gd name="connsiteY0" fmla="*/ 93497 h 186993"/>
                    <a:gd name="connsiteX1" fmla="*/ 79820 w 159639"/>
                    <a:gd name="connsiteY1" fmla="*/ 186994 h 186993"/>
                    <a:gd name="connsiteX2" fmla="*/ 0 w 159639"/>
                    <a:gd name="connsiteY2" fmla="*/ 93497 h 186993"/>
                    <a:gd name="connsiteX3" fmla="*/ 79820 w 159639"/>
                    <a:gd name="connsiteY3" fmla="*/ 0 h 186993"/>
                    <a:gd name="connsiteX4" fmla="*/ 159640 w 159639"/>
                    <a:gd name="connsiteY4" fmla="*/ 93497 h 1869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639" h="186993">
                      <a:moveTo>
                        <a:pt x="159640" y="93497"/>
                      </a:moveTo>
                      <a:cubicBezTo>
                        <a:pt x="159640" y="145134"/>
                        <a:pt x="123903" y="186994"/>
                        <a:pt x="79820" y="186994"/>
                      </a:cubicBezTo>
                      <a:cubicBezTo>
                        <a:pt x="35737" y="186994"/>
                        <a:pt x="0" y="145134"/>
                        <a:pt x="0" y="93497"/>
                      </a:cubicBezTo>
                      <a:cubicBezTo>
                        <a:pt x="0" y="41860"/>
                        <a:pt x="35737" y="0"/>
                        <a:pt x="79820" y="0"/>
                      </a:cubicBezTo>
                      <a:cubicBezTo>
                        <a:pt x="123903" y="0"/>
                        <a:pt x="159640" y="41860"/>
                        <a:pt x="159640" y="93497"/>
                      </a:cubicBezTo>
                      <a:close/>
                    </a:path>
                  </a:pathLst>
                </a:custGeom>
                <a:solidFill>
                  <a:srgbClr val="660266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52" name="Полилиния: фигура 1951">
                  <a:extLst>
                    <a:ext uri="{FF2B5EF4-FFF2-40B4-BE49-F238E27FC236}">
                      <a16:creationId xmlns:a16="http://schemas.microsoft.com/office/drawing/2014/main" id="{B4235586-B6F9-9D25-5ABD-4943C3015D37}"/>
                    </a:ext>
                  </a:extLst>
                </p:cNvPr>
                <p:cNvSpPr/>
                <p:nvPr/>
              </p:nvSpPr>
              <p:spPr>
                <a:xfrm>
                  <a:off x="5929021" y="6339301"/>
                  <a:ext cx="159639" cy="186993"/>
                </a:xfrm>
                <a:custGeom>
                  <a:avLst/>
                  <a:gdLst>
                    <a:gd name="connsiteX0" fmla="*/ 159640 w 159639"/>
                    <a:gd name="connsiteY0" fmla="*/ 93497 h 186993"/>
                    <a:gd name="connsiteX1" fmla="*/ 79820 w 159639"/>
                    <a:gd name="connsiteY1" fmla="*/ 186994 h 186993"/>
                    <a:gd name="connsiteX2" fmla="*/ 0 w 159639"/>
                    <a:gd name="connsiteY2" fmla="*/ 93497 h 186993"/>
                    <a:gd name="connsiteX3" fmla="*/ 79820 w 159639"/>
                    <a:gd name="connsiteY3" fmla="*/ 0 h 186993"/>
                    <a:gd name="connsiteX4" fmla="*/ 159640 w 159639"/>
                    <a:gd name="connsiteY4" fmla="*/ 93497 h 1869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639" h="186993">
                      <a:moveTo>
                        <a:pt x="159640" y="93497"/>
                      </a:moveTo>
                      <a:cubicBezTo>
                        <a:pt x="159640" y="145134"/>
                        <a:pt x="123903" y="186994"/>
                        <a:pt x="79820" y="186994"/>
                      </a:cubicBezTo>
                      <a:cubicBezTo>
                        <a:pt x="35737" y="186994"/>
                        <a:pt x="0" y="145134"/>
                        <a:pt x="0" y="93497"/>
                      </a:cubicBezTo>
                      <a:cubicBezTo>
                        <a:pt x="0" y="41860"/>
                        <a:pt x="35737" y="0"/>
                        <a:pt x="79820" y="0"/>
                      </a:cubicBezTo>
                      <a:cubicBezTo>
                        <a:pt x="123903" y="0"/>
                        <a:pt x="159640" y="41860"/>
                        <a:pt x="159640" y="93497"/>
                      </a:cubicBezTo>
                      <a:close/>
                    </a:path>
                  </a:pathLst>
                </a:custGeom>
                <a:solidFill>
                  <a:srgbClr val="660266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953" name="Рисунок 38">
                <a:extLst>
                  <a:ext uri="{FF2B5EF4-FFF2-40B4-BE49-F238E27FC236}">
                    <a16:creationId xmlns:a16="http://schemas.microsoft.com/office/drawing/2014/main" id="{653AE3E2-6D70-68F1-B40C-D22DC8A4EDEB}"/>
                  </a:ext>
                </a:extLst>
              </p:cNvPr>
              <p:cNvGrpSpPr/>
              <p:nvPr/>
            </p:nvGrpSpPr>
            <p:grpSpPr>
              <a:xfrm>
                <a:off x="5689786" y="6502080"/>
                <a:ext cx="319167" cy="186993"/>
                <a:chOff x="5689786" y="6502080"/>
                <a:chExt cx="319167" cy="186993"/>
              </a:xfrm>
              <a:solidFill>
                <a:srgbClr val="660266"/>
              </a:solidFill>
            </p:grpSpPr>
            <p:sp>
              <p:nvSpPr>
                <p:cNvPr id="1954" name="Полилиния: фигура 1953">
                  <a:extLst>
                    <a:ext uri="{FF2B5EF4-FFF2-40B4-BE49-F238E27FC236}">
                      <a16:creationId xmlns:a16="http://schemas.microsoft.com/office/drawing/2014/main" id="{6E1E1D20-C1F7-F113-96D6-14CF6560F25D}"/>
                    </a:ext>
                  </a:extLst>
                </p:cNvPr>
                <p:cNvSpPr/>
                <p:nvPr/>
              </p:nvSpPr>
              <p:spPr>
                <a:xfrm>
                  <a:off x="5689786" y="6502080"/>
                  <a:ext cx="159639" cy="186993"/>
                </a:xfrm>
                <a:custGeom>
                  <a:avLst/>
                  <a:gdLst>
                    <a:gd name="connsiteX0" fmla="*/ 159640 w 159639"/>
                    <a:gd name="connsiteY0" fmla="*/ 93497 h 186993"/>
                    <a:gd name="connsiteX1" fmla="*/ 79820 w 159639"/>
                    <a:gd name="connsiteY1" fmla="*/ 186994 h 186993"/>
                    <a:gd name="connsiteX2" fmla="*/ 0 w 159639"/>
                    <a:gd name="connsiteY2" fmla="*/ 93497 h 186993"/>
                    <a:gd name="connsiteX3" fmla="*/ 79820 w 159639"/>
                    <a:gd name="connsiteY3" fmla="*/ 0 h 186993"/>
                    <a:gd name="connsiteX4" fmla="*/ 159640 w 159639"/>
                    <a:gd name="connsiteY4" fmla="*/ 93497 h 1869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639" h="186993">
                      <a:moveTo>
                        <a:pt x="159640" y="93497"/>
                      </a:moveTo>
                      <a:cubicBezTo>
                        <a:pt x="159640" y="145134"/>
                        <a:pt x="123903" y="186994"/>
                        <a:pt x="79820" y="186994"/>
                      </a:cubicBezTo>
                      <a:cubicBezTo>
                        <a:pt x="35737" y="186994"/>
                        <a:pt x="0" y="145134"/>
                        <a:pt x="0" y="93497"/>
                      </a:cubicBezTo>
                      <a:cubicBezTo>
                        <a:pt x="0" y="41860"/>
                        <a:pt x="35737" y="0"/>
                        <a:pt x="79820" y="0"/>
                      </a:cubicBezTo>
                      <a:cubicBezTo>
                        <a:pt x="123903" y="0"/>
                        <a:pt x="159640" y="41860"/>
                        <a:pt x="159640" y="93497"/>
                      </a:cubicBezTo>
                      <a:close/>
                    </a:path>
                  </a:pathLst>
                </a:custGeom>
                <a:solidFill>
                  <a:srgbClr val="660266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55" name="Полилиния: фигура 1954">
                  <a:extLst>
                    <a:ext uri="{FF2B5EF4-FFF2-40B4-BE49-F238E27FC236}">
                      <a16:creationId xmlns:a16="http://schemas.microsoft.com/office/drawing/2014/main" id="{55BFCAC3-0BD9-E348-5B83-8CA534A745C6}"/>
                    </a:ext>
                  </a:extLst>
                </p:cNvPr>
                <p:cNvSpPr/>
                <p:nvPr/>
              </p:nvSpPr>
              <p:spPr>
                <a:xfrm>
                  <a:off x="5849314" y="6502080"/>
                  <a:ext cx="159639" cy="186993"/>
                </a:xfrm>
                <a:custGeom>
                  <a:avLst/>
                  <a:gdLst>
                    <a:gd name="connsiteX0" fmla="*/ 159640 w 159639"/>
                    <a:gd name="connsiteY0" fmla="*/ 93497 h 186993"/>
                    <a:gd name="connsiteX1" fmla="*/ 79820 w 159639"/>
                    <a:gd name="connsiteY1" fmla="*/ 186994 h 186993"/>
                    <a:gd name="connsiteX2" fmla="*/ 0 w 159639"/>
                    <a:gd name="connsiteY2" fmla="*/ 93497 h 186993"/>
                    <a:gd name="connsiteX3" fmla="*/ 79820 w 159639"/>
                    <a:gd name="connsiteY3" fmla="*/ 0 h 186993"/>
                    <a:gd name="connsiteX4" fmla="*/ 159640 w 159639"/>
                    <a:gd name="connsiteY4" fmla="*/ 93497 h 1869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9639" h="186993">
                      <a:moveTo>
                        <a:pt x="159640" y="93497"/>
                      </a:moveTo>
                      <a:cubicBezTo>
                        <a:pt x="159640" y="145134"/>
                        <a:pt x="123903" y="186994"/>
                        <a:pt x="79820" y="186994"/>
                      </a:cubicBezTo>
                      <a:cubicBezTo>
                        <a:pt x="35737" y="186994"/>
                        <a:pt x="0" y="145134"/>
                        <a:pt x="0" y="93497"/>
                      </a:cubicBezTo>
                      <a:cubicBezTo>
                        <a:pt x="0" y="41860"/>
                        <a:pt x="35737" y="0"/>
                        <a:pt x="79820" y="0"/>
                      </a:cubicBezTo>
                      <a:cubicBezTo>
                        <a:pt x="123903" y="0"/>
                        <a:pt x="159640" y="41860"/>
                        <a:pt x="159640" y="93497"/>
                      </a:cubicBezTo>
                      <a:close/>
                    </a:path>
                  </a:pathLst>
                </a:custGeom>
                <a:solidFill>
                  <a:srgbClr val="660266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956" name="Рисунок 38">
              <a:extLst>
                <a:ext uri="{FF2B5EF4-FFF2-40B4-BE49-F238E27FC236}">
                  <a16:creationId xmlns:a16="http://schemas.microsoft.com/office/drawing/2014/main" id="{12A408D2-3DB9-7F84-CC8F-34B5BB34D30A}"/>
                </a:ext>
              </a:extLst>
            </p:cNvPr>
            <p:cNvGrpSpPr/>
            <p:nvPr/>
          </p:nvGrpSpPr>
          <p:grpSpPr>
            <a:xfrm>
              <a:off x="5603688" y="6332799"/>
              <a:ext cx="491250" cy="525779"/>
              <a:chOff x="5603688" y="6332799"/>
              <a:chExt cx="491250" cy="525779"/>
            </a:xfrm>
            <a:solidFill>
              <a:srgbClr val="000000"/>
            </a:solidFill>
          </p:grpSpPr>
          <p:sp>
            <p:nvSpPr>
              <p:cNvPr id="1957" name="Полилиния: фигура 1956">
                <a:extLst>
                  <a:ext uri="{FF2B5EF4-FFF2-40B4-BE49-F238E27FC236}">
                    <a16:creationId xmlns:a16="http://schemas.microsoft.com/office/drawing/2014/main" id="{D151D6C2-910A-2495-F289-632C764F3625}"/>
                  </a:ext>
                </a:extLst>
              </p:cNvPr>
              <p:cNvSpPr/>
              <p:nvPr/>
            </p:nvSpPr>
            <p:spPr>
              <a:xfrm>
                <a:off x="5763216" y="6658805"/>
                <a:ext cx="172195" cy="199773"/>
              </a:xfrm>
              <a:custGeom>
                <a:avLst/>
                <a:gdLst>
                  <a:gd name="connsiteX0" fmla="*/ 86098 w 172195"/>
                  <a:gd name="connsiteY0" fmla="*/ 199774 h 199773"/>
                  <a:gd name="connsiteX1" fmla="*/ 0 w 172195"/>
                  <a:gd name="connsiteY1" fmla="*/ 99887 h 199773"/>
                  <a:gd name="connsiteX2" fmla="*/ 86098 w 172195"/>
                  <a:gd name="connsiteY2" fmla="*/ 0 h 199773"/>
                  <a:gd name="connsiteX3" fmla="*/ 172196 w 172195"/>
                  <a:gd name="connsiteY3" fmla="*/ 99887 h 199773"/>
                  <a:gd name="connsiteX4" fmla="*/ 86098 w 172195"/>
                  <a:gd name="connsiteY4" fmla="*/ 199774 h 199773"/>
                  <a:gd name="connsiteX5" fmla="*/ 86098 w 172195"/>
                  <a:gd name="connsiteY5" fmla="*/ 12780 h 199773"/>
                  <a:gd name="connsiteX6" fmla="*/ 12668 w 172195"/>
                  <a:gd name="connsiteY6" fmla="*/ 99887 h 199773"/>
                  <a:gd name="connsiteX7" fmla="*/ 86098 w 172195"/>
                  <a:gd name="connsiteY7" fmla="*/ 186994 h 199773"/>
                  <a:gd name="connsiteX8" fmla="*/ 159528 w 172195"/>
                  <a:gd name="connsiteY8" fmla="*/ 99887 h 199773"/>
                  <a:gd name="connsiteX9" fmla="*/ 86098 w 172195"/>
                  <a:gd name="connsiteY9" fmla="*/ 12780 h 199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2195" h="199773">
                    <a:moveTo>
                      <a:pt x="86098" y="199774"/>
                    </a:moveTo>
                    <a:cubicBezTo>
                      <a:pt x="38565" y="199774"/>
                      <a:pt x="0" y="154931"/>
                      <a:pt x="0" y="99887"/>
                    </a:cubicBezTo>
                    <a:cubicBezTo>
                      <a:pt x="0" y="44843"/>
                      <a:pt x="38677" y="0"/>
                      <a:pt x="86098" y="0"/>
                    </a:cubicBezTo>
                    <a:cubicBezTo>
                      <a:pt x="133631" y="0"/>
                      <a:pt x="172196" y="44843"/>
                      <a:pt x="172196" y="99887"/>
                    </a:cubicBezTo>
                    <a:cubicBezTo>
                      <a:pt x="172196" y="154931"/>
                      <a:pt x="133631" y="199774"/>
                      <a:pt x="86098" y="199774"/>
                    </a:cubicBezTo>
                    <a:close/>
                    <a:moveTo>
                      <a:pt x="86098" y="12780"/>
                    </a:moveTo>
                    <a:cubicBezTo>
                      <a:pt x="45627" y="12780"/>
                      <a:pt x="12668" y="51905"/>
                      <a:pt x="12668" y="99887"/>
                    </a:cubicBezTo>
                    <a:cubicBezTo>
                      <a:pt x="12668" y="147868"/>
                      <a:pt x="45627" y="186994"/>
                      <a:pt x="86098" y="186994"/>
                    </a:cubicBezTo>
                    <a:cubicBezTo>
                      <a:pt x="126568" y="186994"/>
                      <a:pt x="159528" y="147868"/>
                      <a:pt x="159528" y="99887"/>
                    </a:cubicBezTo>
                    <a:cubicBezTo>
                      <a:pt x="159528" y="51905"/>
                      <a:pt x="126568" y="12780"/>
                      <a:pt x="86098" y="12780"/>
                    </a:cubicBezTo>
                    <a:close/>
                  </a:path>
                </a:pathLst>
              </a:custGeom>
              <a:solidFill>
                <a:srgbClr val="000000"/>
              </a:solidFill>
              <a:ln w="11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958" name="Рисунок 38">
                <a:extLst>
                  <a:ext uri="{FF2B5EF4-FFF2-40B4-BE49-F238E27FC236}">
                    <a16:creationId xmlns:a16="http://schemas.microsoft.com/office/drawing/2014/main" id="{6F9AD55B-1FE8-09A2-58A2-523C7D3EF1D4}"/>
                  </a:ext>
                </a:extLst>
              </p:cNvPr>
              <p:cNvGrpSpPr/>
              <p:nvPr/>
            </p:nvGrpSpPr>
            <p:grpSpPr>
              <a:xfrm>
                <a:off x="5603688" y="6332799"/>
                <a:ext cx="491250" cy="199773"/>
                <a:chOff x="5603688" y="6332799"/>
                <a:chExt cx="491250" cy="199773"/>
              </a:xfrm>
              <a:solidFill>
                <a:srgbClr val="000000"/>
              </a:solidFill>
            </p:grpSpPr>
            <p:sp>
              <p:nvSpPr>
                <p:cNvPr id="1959" name="Полилиния: фигура 1958">
                  <a:extLst>
                    <a:ext uri="{FF2B5EF4-FFF2-40B4-BE49-F238E27FC236}">
                      <a16:creationId xmlns:a16="http://schemas.microsoft.com/office/drawing/2014/main" id="{8B9E56F6-1336-B2F8-B10A-274DE445F33B}"/>
                    </a:ext>
                  </a:extLst>
                </p:cNvPr>
                <p:cNvSpPr/>
                <p:nvPr/>
              </p:nvSpPr>
              <p:spPr>
                <a:xfrm>
                  <a:off x="5763216" y="6332799"/>
                  <a:ext cx="172195" cy="199773"/>
                </a:xfrm>
                <a:custGeom>
                  <a:avLst/>
                  <a:gdLst>
                    <a:gd name="connsiteX0" fmla="*/ 86098 w 172195"/>
                    <a:gd name="connsiteY0" fmla="*/ 199774 h 199773"/>
                    <a:gd name="connsiteX1" fmla="*/ 0 w 172195"/>
                    <a:gd name="connsiteY1" fmla="*/ 99887 h 199773"/>
                    <a:gd name="connsiteX2" fmla="*/ 86098 w 172195"/>
                    <a:gd name="connsiteY2" fmla="*/ 0 h 199773"/>
                    <a:gd name="connsiteX3" fmla="*/ 172196 w 172195"/>
                    <a:gd name="connsiteY3" fmla="*/ 99887 h 199773"/>
                    <a:gd name="connsiteX4" fmla="*/ 86098 w 172195"/>
                    <a:gd name="connsiteY4" fmla="*/ 199774 h 199773"/>
                    <a:gd name="connsiteX5" fmla="*/ 86098 w 172195"/>
                    <a:gd name="connsiteY5" fmla="*/ 12780 h 199773"/>
                    <a:gd name="connsiteX6" fmla="*/ 12668 w 172195"/>
                    <a:gd name="connsiteY6" fmla="*/ 99887 h 199773"/>
                    <a:gd name="connsiteX7" fmla="*/ 86098 w 172195"/>
                    <a:gd name="connsiteY7" fmla="*/ 186994 h 199773"/>
                    <a:gd name="connsiteX8" fmla="*/ 159528 w 172195"/>
                    <a:gd name="connsiteY8" fmla="*/ 99887 h 199773"/>
                    <a:gd name="connsiteX9" fmla="*/ 86098 w 172195"/>
                    <a:gd name="connsiteY9" fmla="*/ 12780 h 199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2195" h="199773">
                      <a:moveTo>
                        <a:pt x="86098" y="199774"/>
                      </a:moveTo>
                      <a:cubicBezTo>
                        <a:pt x="38565" y="199774"/>
                        <a:pt x="0" y="154931"/>
                        <a:pt x="0" y="99887"/>
                      </a:cubicBezTo>
                      <a:cubicBezTo>
                        <a:pt x="0" y="44843"/>
                        <a:pt x="38677" y="0"/>
                        <a:pt x="86098" y="0"/>
                      </a:cubicBezTo>
                      <a:cubicBezTo>
                        <a:pt x="133631" y="0"/>
                        <a:pt x="172196" y="44843"/>
                        <a:pt x="172196" y="99887"/>
                      </a:cubicBezTo>
                      <a:cubicBezTo>
                        <a:pt x="172196" y="154931"/>
                        <a:pt x="133631" y="199774"/>
                        <a:pt x="86098" y="199774"/>
                      </a:cubicBezTo>
                      <a:close/>
                      <a:moveTo>
                        <a:pt x="86098" y="12780"/>
                      </a:moveTo>
                      <a:cubicBezTo>
                        <a:pt x="45627" y="12780"/>
                        <a:pt x="12668" y="51905"/>
                        <a:pt x="12668" y="99887"/>
                      </a:cubicBezTo>
                      <a:cubicBezTo>
                        <a:pt x="12668" y="147868"/>
                        <a:pt x="45627" y="186994"/>
                        <a:pt x="86098" y="186994"/>
                      </a:cubicBezTo>
                      <a:cubicBezTo>
                        <a:pt x="126568" y="186994"/>
                        <a:pt x="159528" y="147868"/>
                        <a:pt x="159528" y="99887"/>
                      </a:cubicBezTo>
                      <a:cubicBezTo>
                        <a:pt x="159528" y="51905"/>
                        <a:pt x="126568" y="12780"/>
                        <a:pt x="86098" y="127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60" name="Полилиния: фигура 1959">
                  <a:extLst>
                    <a:ext uri="{FF2B5EF4-FFF2-40B4-BE49-F238E27FC236}">
                      <a16:creationId xmlns:a16="http://schemas.microsoft.com/office/drawing/2014/main" id="{307BD35D-FD37-8F9C-60F1-DF867F074CA1}"/>
                    </a:ext>
                  </a:extLst>
                </p:cNvPr>
                <p:cNvSpPr/>
                <p:nvPr/>
              </p:nvSpPr>
              <p:spPr>
                <a:xfrm>
                  <a:off x="5603688" y="6332799"/>
                  <a:ext cx="172195" cy="199773"/>
                </a:xfrm>
                <a:custGeom>
                  <a:avLst/>
                  <a:gdLst>
                    <a:gd name="connsiteX0" fmla="*/ 86098 w 172195"/>
                    <a:gd name="connsiteY0" fmla="*/ 199774 h 199773"/>
                    <a:gd name="connsiteX1" fmla="*/ 0 w 172195"/>
                    <a:gd name="connsiteY1" fmla="*/ 99887 h 199773"/>
                    <a:gd name="connsiteX2" fmla="*/ 86098 w 172195"/>
                    <a:gd name="connsiteY2" fmla="*/ 0 h 199773"/>
                    <a:gd name="connsiteX3" fmla="*/ 172196 w 172195"/>
                    <a:gd name="connsiteY3" fmla="*/ 99887 h 199773"/>
                    <a:gd name="connsiteX4" fmla="*/ 86098 w 172195"/>
                    <a:gd name="connsiteY4" fmla="*/ 199774 h 199773"/>
                    <a:gd name="connsiteX5" fmla="*/ 86098 w 172195"/>
                    <a:gd name="connsiteY5" fmla="*/ 12780 h 199773"/>
                    <a:gd name="connsiteX6" fmla="*/ 12668 w 172195"/>
                    <a:gd name="connsiteY6" fmla="*/ 99887 h 199773"/>
                    <a:gd name="connsiteX7" fmla="*/ 86098 w 172195"/>
                    <a:gd name="connsiteY7" fmla="*/ 186994 h 199773"/>
                    <a:gd name="connsiteX8" fmla="*/ 159528 w 172195"/>
                    <a:gd name="connsiteY8" fmla="*/ 99887 h 199773"/>
                    <a:gd name="connsiteX9" fmla="*/ 86098 w 172195"/>
                    <a:gd name="connsiteY9" fmla="*/ 12780 h 199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2195" h="199773">
                      <a:moveTo>
                        <a:pt x="86098" y="199774"/>
                      </a:moveTo>
                      <a:cubicBezTo>
                        <a:pt x="38565" y="199774"/>
                        <a:pt x="0" y="154931"/>
                        <a:pt x="0" y="99887"/>
                      </a:cubicBezTo>
                      <a:cubicBezTo>
                        <a:pt x="0" y="44843"/>
                        <a:pt x="38677" y="0"/>
                        <a:pt x="86098" y="0"/>
                      </a:cubicBezTo>
                      <a:cubicBezTo>
                        <a:pt x="133631" y="0"/>
                        <a:pt x="172196" y="44843"/>
                        <a:pt x="172196" y="99887"/>
                      </a:cubicBezTo>
                      <a:cubicBezTo>
                        <a:pt x="172196" y="154931"/>
                        <a:pt x="133631" y="199774"/>
                        <a:pt x="86098" y="199774"/>
                      </a:cubicBezTo>
                      <a:close/>
                      <a:moveTo>
                        <a:pt x="86098" y="12780"/>
                      </a:moveTo>
                      <a:cubicBezTo>
                        <a:pt x="45627" y="12780"/>
                        <a:pt x="12668" y="51905"/>
                        <a:pt x="12668" y="99887"/>
                      </a:cubicBezTo>
                      <a:cubicBezTo>
                        <a:pt x="12668" y="147868"/>
                        <a:pt x="45627" y="186994"/>
                        <a:pt x="86098" y="186994"/>
                      </a:cubicBezTo>
                      <a:cubicBezTo>
                        <a:pt x="126568" y="186994"/>
                        <a:pt x="159528" y="147868"/>
                        <a:pt x="159528" y="99887"/>
                      </a:cubicBezTo>
                      <a:cubicBezTo>
                        <a:pt x="159528" y="51905"/>
                        <a:pt x="126568" y="12780"/>
                        <a:pt x="86098" y="127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61" name="Полилиния: фигура 1960">
                  <a:extLst>
                    <a:ext uri="{FF2B5EF4-FFF2-40B4-BE49-F238E27FC236}">
                      <a16:creationId xmlns:a16="http://schemas.microsoft.com/office/drawing/2014/main" id="{6DA06ABA-A6B2-4C2A-928B-E19B1E8D909A}"/>
                    </a:ext>
                  </a:extLst>
                </p:cNvPr>
                <p:cNvSpPr/>
                <p:nvPr/>
              </p:nvSpPr>
              <p:spPr>
                <a:xfrm>
                  <a:off x="5922743" y="6332799"/>
                  <a:ext cx="172195" cy="199773"/>
                </a:xfrm>
                <a:custGeom>
                  <a:avLst/>
                  <a:gdLst>
                    <a:gd name="connsiteX0" fmla="*/ 86098 w 172195"/>
                    <a:gd name="connsiteY0" fmla="*/ 199774 h 199773"/>
                    <a:gd name="connsiteX1" fmla="*/ 0 w 172195"/>
                    <a:gd name="connsiteY1" fmla="*/ 99887 h 199773"/>
                    <a:gd name="connsiteX2" fmla="*/ 86098 w 172195"/>
                    <a:gd name="connsiteY2" fmla="*/ 0 h 199773"/>
                    <a:gd name="connsiteX3" fmla="*/ 172196 w 172195"/>
                    <a:gd name="connsiteY3" fmla="*/ 99887 h 199773"/>
                    <a:gd name="connsiteX4" fmla="*/ 86098 w 172195"/>
                    <a:gd name="connsiteY4" fmla="*/ 199774 h 199773"/>
                    <a:gd name="connsiteX5" fmla="*/ 86098 w 172195"/>
                    <a:gd name="connsiteY5" fmla="*/ 12780 h 199773"/>
                    <a:gd name="connsiteX6" fmla="*/ 12668 w 172195"/>
                    <a:gd name="connsiteY6" fmla="*/ 99887 h 199773"/>
                    <a:gd name="connsiteX7" fmla="*/ 86098 w 172195"/>
                    <a:gd name="connsiteY7" fmla="*/ 186994 h 199773"/>
                    <a:gd name="connsiteX8" fmla="*/ 159528 w 172195"/>
                    <a:gd name="connsiteY8" fmla="*/ 99887 h 199773"/>
                    <a:gd name="connsiteX9" fmla="*/ 86098 w 172195"/>
                    <a:gd name="connsiteY9" fmla="*/ 12780 h 199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2195" h="199773">
                      <a:moveTo>
                        <a:pt x="86098" y="199774"/>
                      </a:moveTo>
                      <a:cubicBezTo>
                        <a:pt x="38565" y="199774"/>
                        <a:pt x="0" y="154931"/>
                        <a:pt x="0" y="99887"/>
                      </a:cubicBezTo>
                      <a:cubicBezTo>
                        <a:pt x="0" y="44843"/>
                        <a:pt x="38677" y="0"/>
                        <a:pt x="86098" y="0"/>
                      </a:cubicBezTo>
                      <a:cubicBezTo>
                        <a:pt x="133631" y="0"/>
                        <a:pt x="172196" y="44843"/>
                        <a:pt x="172196" y="99887"/>
                      </a:cubicBezTo>
                      <a:cubicBezTo>
                        <a:pt x="172196" y="154931"/>
                        <a:pt x="133631" y="199774"/>
                        <a:pt x="86098" y="199774"/>
                      </a:cubicBezTo>
                      <a:close/>
                      <a:moveTo>
                        <a:pt x="86098" y="12780"/>
                      </a:moveTo>
                      <a:cubicBezTo>
                        <a:pt x="45627" y="12780"/>
                        <a:pt x="12668" y="51905"/>
                        <a:pt x="12668" y="99887"/>
                      </a:cubicBezTo>
                      <a:cubicBezTo>
                        <a:pt x="12668" y="147868"/>
                        <a:pt x="45627" y="186994"/>
                        <a:pt x="86098" y="186994"/>
                      </a:cubicBezTo>
                      <a:cubicBezTo>
                        <a:pt x="126568" y="186994"/>
                        <a:pt x="159528" y="147868"/>
                        <a:pt x="159528" y="99887"/>
                      </a:cubicBezTo>
                      <a:cubicBezTo>
                        <a:pt x="159528" y="51905"/>
                        <a:pt x="126568" y="12780"/>
                        <a:pt x="86098" y="127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962" name="Рисунок 38">
                <a:extLst>
                  <a:ext uri="{FF2B5EF4-FFF2-40B4-BE49-F238E27FC236}">
                    <a16:creationId xmlns:a16="http://schemas.microsoft.com/office/drawing/2014/main" id="{923D30C6-CD14-2BE6-09FB-F313F65A942C}"/>
                  </a:ext>
                </a:extLst>
              </p:cNvPr>
              <p:cNvGrpSpPr/>
              <p:nvPr/>
            </p:nvGrpSpPr>
            <p:grpSpPr>
              <a:xfrm>
                <a:off x="5683508" y="6495690"/>
                <a:ext cx="331723" cy="199773"/>
                <a:chOff x="5683508" y="6495690"/>
                <a:chExt cx="331723" cy="199773"/>
              </a:xfrm>
              <a:solidFill>
                <a:srgbClr val="000000"/>
              </a:solidFill>
            </p:grpSpPr>
            <p:sp>
              <p:nvSpPr>
                <p:cNvPr id="1963" name="Полилиния: фигура 1962">
                  <a:extLst>
                    <a:ext uri="{FF2B5EF4-FFF2-40B4-BE49-F238E27FC236}">
                      <a16:creationId xmlns:a16="http://schemas.microsoft.com/office/drawing/2014/main" id="{D7641CD2-B9F8-795B-614E-E32BDE50FE88}"/>
                    </a:ext>
                  </a:extLst>
                </p:cNvPr>
                <p:cNvSpPr/>
                <p:nvPr/>
              </p:nvSpPr>
              <p:spPr>
                <a:xfrm>
                  <a:off x="5683508" y="6495690"/>
                  <a:ext cx="172195" cy="199773"/>
                </a:xfrm>
                <a:custGeom>
                  <a:avLst/>
                  <a:gdLst>
                    <a:gd name="connsiteX0" fmla="*/ 86098 w 172195"/>
                    <a:gd name="connsiteY0" fmla="*/ 199774 h 199773"/>
                    <a:gd name="connsiteX1" fmla="*/ 0 w 172195"/>
                    <a:gd name="connsiteY1" fmla="*/ 99887 h 199773"/>
                    <a:gd name="connsiteX2" fmla="*/ 86098 w 172195"/>
                    <a:gd name="connsiteY2" fmla="*/ 0 h 199773"/>
                    <a:gd name="connsiteX3" fmla="*/ 172196 w 172195"/>
                    <a:gd name="connsiteY3" fmla="*/ 99887 h 199773"/>
                    <a:gd name="connsiteX4" fmla="*/ 86098 w 172195"/>
                    <a:gd name="connsiteY4" fmla="*/ 199774 h 199773"/>
                    <a:gd name="connsiteX5" fmla="*/ 86098 w 172195"/>
                    <a:gd name="connsiteY5" fmla="*/ 12780 h 199773"/>
                    <a:gd name="connsiteX6" fmla="*/ 12668 w 172195"/>
                    <a:gd name="connsiteY6" fmla="*/ 99887 h 199773"/>
                    <a:gd name="connsiteX7" fmla="*/ 86098 w 172195"/>
                    <a:gd name="connsiteY7" fmla="*/ 186994 h 199773"/>
                    <a:gd name="connsiteX8" fmla="*/ 159528 w 172195"/>
                    <a:gd name="connsiteY8" fmla="*/ 99887 h 199773"/>
                    <a:gd name="connsiteX9" fmla="*/ 86098 w 172195"/>
                    <a:gd name="connsiteY9" fmla="*/ 12780 h 199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2195" h="199773">
                      <a:moveTo>
                        <a:pt x="86098" y="199774"/>
                      </a:moveTo>
                      <a:cubicBezTo>
                        <a:pt x="38565" y="199774"/>
                        <a:pt x="0" y="154931"/>
                        <a:pt x="0" y="99887"/>
                      </a:cubicBezTo>
                      <a:cubicBezTo>
                        <a:pt x="0" y="44843"/>
                        <a:pt x="38677" y="0"/>
                        <a:pt x="86098" y="0"/>
                      </a:cubicBezTo>
                      <a:cubicBezTo>
                        <a:pt x="133519" y="0"/>
                        <a:pt x="172196" y="44843"/>
                        <a:pt x="172196" y="99887"/>
                      </a:cubicBezTo>
                      <a:cubicBezTo>
                        <a:pt x="172196" y="154931"/>
                        <a:pt x="133519" y="199774"/>
                        <a:pt x="86098" y="199774"/>
                      </a:cubicBezTo>
                      <a:close/>
                      <a:moveTo>
                        <a:pt x="86098" y="12780"/>
                      </a:moveTo>
                      <a:cubicBezTo>
                        <a:pt x="45627" y="12780"/>
                        <a:pt x="12668" y="51905"/>
                        <a:pt x="12668" y="99887"/>
                      </a:cubicBezTo>
                      <a:cubicBezTo>
                        <a:pt x="12668" y="147868"/>
                        <a:pt x="45627" y="186994"/>
                        <a:pt x="86098" y="186994"/>
                      </a:cubicBezTo>
                      <a:cubicBezTo>
                        <a:pt x="126568" y="186994"/>
                        <a:pt x="159528" y="147868"/>
                        <a:pt x="159528" y="99887"/>
                      </a:cubicBezTo>
                      <a:cubicBezTo>
                        <a:pt x="159528" y="51905"/>
                        <a:pt x="126568" y="12780"/>
                        <a:pt x="86098" y="127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64" name="Полилиния: фигура 1963">
                  <a:extLst>
                    <a:ext uri="{FF2B5EF4-FFF2-40B4-BE49-F238E27FC236}">
                      <a16:creationId xmlns:a16="http://schemas.microsoft.com/office/drawing/2014/main" id="{8B4EA6A0-8FD5-2DC6-88F0-C2059FCCB4F5}"/>
                    </a:ext>
                  </a:extLst>
                </p:cNvPr>
                <p:cNvSpPr/>
                <p:nvPr/>
              </p:nvSpPr>
              <p:spPr>
                <a:xfrm>
                  <a:off x="5843036" y="6495690"/>
                  <a:ext cx="172195" cy="199773"/>
                </a:xfrm>
                <a:custGeom>
                  <a:avLst/>
                  <a:gdLst>
                    <a:gd name="connsiteX0" fmla="*/ 86098 w 172195"/>
                    <a:gd name="connsiteY0" fmla="*/ 199774 h 199773"/>
                    <a:gd name="connsiteX1" fmla="*/ 0 w 172195"/>
                    <a:gd name="connsiteY1" fmla="*/ 99887 h 199773"/>
                    <a:gd name="connsiteX2" fmla="*/ 86098 w 172195"/>
                    <a:gd name="connsiteY2" fmla="*/ 0 h 199773"/>
                    <a:gd name="connsiteX3" fmla="*/ 172196 w 172195"/>
                    <a:gd name="connsiteY3" fmla="*/ 99887 h 199773"/>
                    <a:gd name="connsiteX4" fmla="*/ 86098 w 172195"/>
                    <a:gd name="connsiteY4" fmla="*/ 199774 h 199773"/>
                    <a:gd name="connsiteX5" fmla="*/ 86098 w 172195"/>
                    <a:gd name="connsiteY5" fmla="*/ 12780 h 199773"/>
                    <a:gd name="connsiteX6" fmla="*/ 12668 w 172195"/>
                    <a:gd name="connsiteY6" fmla="*/ 99887 h 199773"/>
                    <a:gd name="connsiteX7" fmla="*/ 86098 w 172195"/>
                    <a:gd name="connsiteY7" fmla="*/ 186994 h 199773"/>
                    <a:gd name="connsiteX8" fmla="*/ 159528 w 172195"/>
                    <a:gd name="connsiteY8" fmla="*/ 99887 h 199773"/>
                    <a:gd name="connsiteX9" fmla="*/ 86098 w 172195"/>
                    <a:gd name="connsiteY9" fmla="*/ 12780 h 199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72195" h="199773">
                      <a:moveTo>
                        <a:pt x="86098" y="199774"/>
                      </a:moveTo>
                      <a:cubicBezTo>
                        <a:pt x="38565" y="199774"/>
                        <a:pt x="0" y="154931"/>
                        <a:pt x="0" y="99887"/>
                      </a:cubicBezTo>
                      <a:cubicBezTo>
                        <a:pt x="0" y="44843"/>
                        <a:pt x="38677" y="0"/>
                        <a:pt x="86098" y="0"/>
                      </a:cubicBezTo>
                      <a:cubicBezTo>
                        <a:pt x="133631" y="0"/>
                        <a:pt x="172196" y="44843"/>
                        <a:pt x="172196" y="99887"/>
                      </a:cubicBezTo>
                      <a:cubicBezTo>
                        <a:pt x="172196" y="154931"/>
                        <a:pt x="133519" y="199774"/>
                        <a:pt x="86098" y="199774"/>
                      </a:cubicBezTo>
                      <a:close/>
                      <a:moveTo>
                        <a:pt x="86098" y="12780"/>
                      </a:moveTo>
                      <a:cubicBezTo>
                        <a:pt x="45627" y="12780"/>
                        <a:pt x="12668" y="51905"/>
                        <a:pt x="12668" y="99887"/>
                      </a:cubicBezTo>
                      <a:cubicBezTo>
                        <a:pt x="12668" y="147868"/>
                        <a:pt x="45627" y="186994"/>
                        <a:pt x="86098" y="186994"/>
                      </a:cubicBezTo>
                      <a:cubicBezTo>
                        <a:pt x="126568" y="186994"/>
                        <a:pt x="159528" y="147868"/>
                        <a:pt x="159528" y="99887"/>
                      </a:cubicBezTo>
                      <a:cubicBezTo>
                        <a:pt x="159528" y="51905"/>
                        <a:pt x="126568" y="12780"/>
                        <a:pt x="86098" y="127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1965" name="Рисунок 38">
              <a:extLst>
                <a:ext uri="{FF2B5EF4-FFF2-40B4-BE49-F238E27FC236}">
                  <a16:creationId xmlns:a16="http://schemas.microsoft.com/office/drawing/2014/main" id="{E5493C63-5CC6-C859-A89A-C7878B24DAE5}"/>
                </a:ext>
              </a:extLst>
            </p:cNvPr>
            <p:cNvGrpSpPr/>
            <p:nvPr/>
          </p:nvGrpSpPr>
          <p:grpSpPr>
            <a:xfrm>
              <a:off x="5639729" y="6367909"/>
              <a:ext cx="430227" cy="456103"/>
              <a:chOff x="5639729" y="6367909"/>
              <a:chExt cx="430227" cy="456103"/>
            </a:xfrm>
            <a:solidFill>
              <a:srgbClr val="F077BD"/>
            </a:solidFill>
          </p:grpSpPr>
          <p:grpSp>
            <p:nvGrpSpPr>
              <p:cNvPr id="1966" name="Рисунок 38">
                <a:extLst>
                  <a:ext uri="{FF2B5EF4-FFF2-40B4-BE49-F238E27FC236}">
                    <a16:creationId xmlns:a16="http://schemas.microsoft.com/office/drawing/2014/main" id="{30BEF57B-D7C5-2327-1FFA-A100B1BE2F14}"/>
                  </a:ext>
                </a:extLst>
              </p:cNvPr>
              <p:cNvGrpSpPr/>
              <p:nvPr/>
            </p:nvGrpSpPr>
            <p:grpSpPr>
              <a:xfrm>
                <a:off x="5801498" y="6367909"/>
                <a:ext cx="108818" cy="131169"/>
                <a:chOff x="5801498" y="6367909"/>
                <a:chExt cx="108818" cy="131169"/>
              </a:xfrm>
              <a:solidFill>
                <a:srgbClr val="F077BD"/>
              </a:solidFill>
            </p:grpSpPr>
            <p:sp>
              <p:nvSpPr>
                <p:cNvPr id="1967" name="Полилиния: фигура 1966">
                  <a:extLst>
                    <a:ext uri="{FF2B5EF4-FFF2-40B4-BE49-F238E27FC236}">
                      <a16:creationId xmlns:a16="http://schemas.microsoft.com/office/drawing/2014/main" id="{E513447F-A350-A90E-4C18-606FDED57F2F}"/>
                    </a:ext>
                  </a:extLst>
                </p:cNvPr>
                <p:cNvSpPr/>
                <p:nvPr/>
              </p:nvSpPr>
              <p:spPr>
                <a:xfrm>
                  <a:off x="5858099" y="6367909"/>
                  <a:ext cx="44548" cy="55681"/>
                </a:xfrm>
                <a:custGeom>
                  <a:avLst/>
                  <a:gdLst>
                    <a:gd name="connsiteX0" fmla="*/ 4443 w 44548"/>
                    <a:gd name="connsiteY0" fmla="*/ 33051 h 55681"/>
                    <a:gd name="connsiteX1" fmla="*/ 39756 w 44548"/>
                    <a:gd name="connsiteY1" fmla="*/ 20944 h 55681"/>
                    <a:gd name="connsiteX2" fmla="*/ 4443 w 44548"/>
                    <a:gd name="connsiteY2" fmla="*/ 33051 h 55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4548" h="55681">
                      <a:moveTo>
                        <a:pt x="4443" y="33051"/>
                      </a:moveTo>
                      <a:cubicBezTo>
                        <a:pt x="-12261" y="-1590"/>
                        <a:pt x="22268" y="-14258"/>
                        <a:pt x="39756" y="20944"/>
                      </a:cubicBezTo>
                      <a:cubicBezTo>
                        <a:pt x="57133" y="56257"/>
                        <a:pt x="23052" y="71728"/>
                        <a:pt x="4443" y="33051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68" name="Полилиния: фигура 1967">
                  <a:extLst>
                    <a:ext uri="{FF2B5EF4-FFF2-40B4-BE49-F238E27FC236}">
                      <a16:creationId xmlns:a16="http://schemas.microsoft.com/office/drawing/2014/main" id="{28FD0ADF-DAD1-4074-ECC8-11D2557DCD28}"/>
                    </a:ext>
                  </a:extLst>
                </p:cNvPr>
                <p:cNvSpPr/>
                <p:nvPr/>
              </p:nvSpPr>
              <p:spPr>
                <a:xfrm>
                  <a:off x="5801498" y="6475284"/>
                  <a:ext cx="22788" cy="23793"/>
                </a:xfrm>
                <a:custGeom>
                  <a:avLst/>
                  <a:gdLst>
                    <a:gd name="connsiteX0" fmla="*/ 3645 w 22788"/>
                    <a:gd name="connsiteY0" fmla="*/ 16145 h 23793"/>
                    <a:gd name="connsiteX1" fmla="*/ 18555 w 22788"/>
                    <a:gd name="connsiteY1" fmla="*/ 7401 h 23793"/>
                    <a:gd name="connsiteX2" fmla="*/ 3645 w 22788"/>
                    <a:gd name="connsiteY2" fmla="*/ 16145 h 23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788" h="23793">
                      <a:moveTo>
                        <a:pt x="3645" y="16145"/>
                      </a:moveTo>
                      <a:cubicBezTo>
                        <a:pt x="-6668" y="3814"/>
                        <a:pt x="7009" y="-8182"/>
                        <a:pt x="18555" y="7401"/>
                      </a:cubicBezTo>
                      <a:cubicBezTo>
                        <a:pt x="30102" y="22984"/>
                        <a:pt x="15641" y="30495"/>
                        <a:pt x="3645" y="16145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69" name="Полилиния: фигура 1968">
                  <a:extLst>
                    <a:ext uri="{FF2B5EF4-FFF2-40B4-BE49-F238E27FC236}">
                      <a16:creationId xmlns:a16="http://schemas.microsoft.com/office/drawing/2014/main" id="{5B3CC36D-6622-EABC-D7D1-6686E55C6E09}"/>
                    </a:ext>
                  </a:extLst>
                </p:cNvPr>
                <p:cNvSpPr/>
                <p:nvPr/>
              </p:nvSpPr>
              <p:spPr>
                <a:xfrm>
                  <a:off x="5895459" y="6431369"/>
                  <a:ext cx="14857" cy="16905"/>
                </a:xfrm>
                <a:custGeom>
                  <a:avLst/>
                  <a:gdLst>
                    <a:gd name="connsiteX0" fmla="*/ 715 w 14857"/>
                    <a:gd name="connsiteY0" fmla="*/ 11518 h 16905"/>
                    <a:gd name="connsiteX1" fmla="*/ 14504 w 14857"/>
                    <a:gd name="connsiteY1" fmla="*/ 6698 h 16905"/>
                    <a:gd name="connsiteX2" fmla="*/ 715 w 14857"/>
                    <a:gd name="connsiteY2" fmla="*/ 11518 h 16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857" h="16905">
                      <a:moveTo>
                        <a:pt x="715" y="11518"/>
                      </a:moveTo>
                      <a:cubicBezTo>
                        <a:pt x="-3433" y="-141"/>
                        <a:pt x="11701" y="-4961"/>
                        <a:pt x="14504" y="6698"/>
                      </a:cubicBezTo>
                      <a:cubicBezTo>
                        <a:pt x="17195" y="18469"/>
                        <a:pt x="3742" y="20038"/>
                        <a:pt x="715" y="11518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970" name="Рисунок 38">
                <a:extLst>
                  <a:ext uri="{FF2B5EF4-FFF2-40B4-BE49-F238E27FC236}">
                    <a16:creationId xmlns:a16="http://schemas.microsoft.com/office/drawing/2014/main" id="{76AD92C9-F1B8-7037-47A1-C84B8AC272B1}"/>
                  </a:ext>
                </a:extLst>
              </p:cNvPr>
              <p:cNvGrpSpPr/>
              <p:nvPr/>
            </p:nvGrpSpPr>
            <p:grpSpPr>
              <a:xfrm>
                <a:off x="5961026" y="6367909"/>
                <a:ext cx="108930" cy="131169"/>
                <a:chOff x="5961026" y="6367909"/>
                <a:chExt cx="108930" cy="131169"/>
              </a:xfrm>
              <a:solidFill>
                <a:srgbClr val="F077BD"/>
              </a:solidFill>
            </p:grpSpPr>
            <p:sp>
              <p:nvSpPr>
                <p:cNvPr id="1971" name="Полилиния: фигура 1970">
                  <a:extLst>
                    <a:ext uri="{FF2B5EF4-FFF2-40B4-BE49-F238E27FC236}">
                      <a16:creationId xmlns:a16="http://schemas.microsoft.com/office/drawing/2014/main" id="{32E5B935-E49D-367B-5EB4-0257FBCEF5D0}"/>
                    </a:ext>
                  </a:extLst>
                </p:cNvPr>
                <p:cNvSpPr/>
                <p:nvPr/>
              </p:nvSpPr>
              <p:spPr>
                <a:xfrm>
                  <a:off x="6017739" y="6367909"/>
                  <a:ext cx="44590" cy="55648"/>
                </a:xfrm>
                <a:custGeom>
                  <a:avLst/>
                  <a:gdLst>
                    <a:gd name="connsiteX0" fmla="*/ 4443 w 44590"/>
                    <a:gd name="connsiteY0" fmla="*/ 33051 h 55648"/>
                    <a:gd name="connsiteX1" fmla="*/ 39756 w 44590"/>
                    <a:gd name="connsiteY1" fmla="*/ 20944 h 55648"/>
                    <a:gd name="connsiteX2" fmla="*/ 4443 w 44590"/>
                    <a:gd name="connsiteY2" fmla="*/ 33051 h 55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4590" h="55648">
                      <a:moveTo>
                        <a:pt x="4443" y="33051"/>
                      </a:moveTo>
                      <a:cubicBezTo>
                        <a:pt x="-12261" y="-1590"/>
                        <a:pt x="22268" y="-14258"/>
                        <a:pt x="39756" y="20944"/>
                      </a:cubicBezTo>
                      <a:cubicBezTo>
                        <a:pt x="57245" y="56145"/>
                        <a:pt x="23052" y="71728"/>
                        <a:pt x="4443" y="33051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72" name="Полилиния: фигура 1971">
                  <a:extLst>
                    <a:ext uri="{FF2B5EF4-FFF2-40B4-BE49-F238E27FC236}">
                      <a16:creationId xmlns:a16="http://schemas.microsoft.com/office/drawing/2014/main" id="{012ADB80-F5F5-CF14-1547-BD364DD3E3A1}"/>
                    </a:ext>
                  </a:extLst>
                </p:cNvPr>
                <p:cNvSpPr/>
                <p:nvPr/>
              </p:nvSpPr>
              <p:spPr>
                <a:xfrm>
                  <a:off x="5961026" y="6475284"/>
                  <a:ext cx="22852" cy="23793"/>
                </a:xfrm>
                <a:custGeom>
                  <a:avLst/>
                  <a:gdLst>
                    <a:gd name="connsiteX0" fmla="*/ 3645 w 22852"/>
                    <a:gd name="connsiteY0" fmla="*/ 16145 h 23793"/>
                    <a:gd name="connsiteX1" fmla="*/ 18555 w 22852"/>
                    <a:gd name="connsiteY1" fmla="*/ 7401 h 23793"/>
                    <a:gd name="connsiteX2" fmla="*/ 3645 w 22852"/>
                    <a:gd name="connsiteY2" fmla="*/ 16145 h 23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852" h="23793">
                      <a:moveTo>
                        <a:pt x="3645" y="16145"/>
                      </a:moveTo>
                      <a:cubicBezTo>
                        <a:pt x="-6668" y="3814"/>
                        <a:pt x="7009" y="-8182"/>
                        <a:pt x="18555" y="7401"/>
                      </a:cubicBezTo>
                      <a:cubicBezTo>
                        <a:pt x="30215" y="22984"/>
                        <a:pt x="15753" y="30495"/>
                        <a:pt x="3645" y="16145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73" name="Полилиния: фигура 1972">
                  <a:extLst>
                    <a:ext uri="{FF2B5EF4-FFF2-40B4-BE49-F238E27FC236}">
                      <a16:creationId xmlns:a16="http://schemas.microsoft.com/office/drawing/2014/main" id="{EE05C064-E589-367A-C3B0-B1FDBE91A3A0}"/>
                    </a:ext>
                  </a:extLst>
                </p:cNvPr>
                <p:cNvSpPr/>
                <p:nvPr/>
              </p:nvSpPr>
              <p:spPr>
                <a:xfrm>
                  <a:off x="6055099" y="6431369"/>
                  <a:ext cx="14857" cy="16905"/>
                </a:xfrm>
                <a:custGeom>
                  <a:avLst/>
                  <a:gdLst>
                    <a:gd name="connsiteX0" fmla="*/ 715 w 14857"/>
                    <a:gd name="connsiteY0" fmla="*/ 11518 h 16905"/>
                    <a:gd name="connsiteX1" fmla="*/ 14504 w 14857"/>
                    <a:gd name="connsiteY1" fmla="*/ 6698 h 16905"/>
                    <a:gd name="connsiteX2" fmla="*/ 715 w 14857"/>
                    <a:gd name="connsiteY2" fmla="*/ 11518 h 16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857" h="16905">
                      <a:moveTo>
                        <a:pt x="715" y="11518"/>
                      </a:moveTo>
                      <a:cubicBezTo>
                        <a:pt x="-3433" y="-141"/>
                        <a:pt x="11701" y="-4961"/>
                        <a:pt x="14504" y="6698"/>
                      </a:cubicBezTo>
                      <a:cubicBezTo>
                        <a:pt x="17195" y="18469"/>
                        <a:pt x="3742" y="20038"/>
                        <a:pt x="715" y="11518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974" name="Рисунок 38">
                <a:extLst>
                  <a:ext uri="{FF2B5EF4-FFF2-40B4-BE49-F238E27FC236}">
                    <a16:creationId xmlns:a16="http://schemas.microsoft.com/office/drawing/2014/main" id="{87DFDA48-AAAE-A1A7-5DF2-2C702459672A}"/>
                  </a:ext>
                </a:extLst>
              </p:cNvPr>
              <p:cNvGrpSpPr/>
              <p:nvPr/>
            </p:nvGrpSpPr>
            <p:grpSpPr>
              <a:xfrm>
                <a:off x="5639729" y="6367931"/>
                <a:ext cx="108846" cy="131147"/>
                <a:chOff x="5639729" y="6367931"/>
                <a:chExt cx="108846" cy="131147"/>
              </a:xfrm>
              <a:solidFill>
                <a:srgbClr val="F077BD"/>
              </a:solidFill>
            </p:grpSpPr>
            <p:sp>
              <p:nvSpPr>
                <p:cNvPr id="1975" name="Полилиния: фигура 1974">
                  <a:extLst>
                    <a:ext uri="{FF2B5EF4-FFF2-40B4-BE49-F238E27FC236}">
                      <a16:creationId xmlns:a16="http://schemas.microsoft.com/office/drawing/2014/main" id="{80F4F206-CDC0-4F5C-FB95-890A836DB103}"/>
                    </a:ext>
                  </a:extLst>
                </p:cNvPr>
                <p:cNvSpPr/>
                <p:nvPr/>
              </p:nvSpPr>
              <p:spPr>
                <a:xfrm>
                  <a:off x="5696441" y="6367931"/>
                  <a:ext cx="44447" cy="55700"/>
                </a:xfrm>
                <a:custGeom>
                  <a:avLst/>
                  <a:gdLst>
                    <a:gd name="connsiteX0" fmla="*/ 4443 w 44447"/>
                    <a:gd name="connsiteY0" fmla="*/ 33029 h 55700"/>
                    <a:gd name="connsiteX1" fmla="*/ 39645 w 44447"/>
                    <a:gd name="connsiteY1" fmla="*/ 21033 h 55700"/>
                    <a:gd name="connsiteX2" fmla="*/ 4443 w 44447"/>
                    <a:gd name="connsiteY2" fmla="*/ 33029 h 55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4447" h="55700">
                      <a:moveTo>
                        <a:pt x="4443" y="33029"/>
                      </a:moveTo>
                      <a:cubicBezTo>
                        <a:pt x="-12260" y="-1612"/>
                        <a:pt x="22268" y="-14280"/>
                        <a:pt x="39645" y="21033"/>
                      </a:cubicBezTo>
                      <a:cubicBezTo>
                        <a:pt x="57021" y="56347"/>
                        <a:pt x="23053" y="71706"/>
                        <a:pt x="4443" y="33029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76" name="Полилиния: фигура 1975">
                  <a:extLst>
                    <a:ext uri="{FF2B5EF4-FFF2-40B4-BE49-F238E27FC236}">
                      <a16:creationId xmlns:a16="http://schemas.microsoft.com/office/drawing/2014/main" id="{1EECC0A9-4F49-F43B-DB5F-1D9E0C4CF1DA}"/>
                    </a:ext>
                  </a:extLst>
                </p:cNvPr>
                <p:cNvSpPr/>
                <p:nvPr/>
              </p:nvSpPr>
              <p:spPr>
                <a:xfrm>
                  <a:off x="5639729" y="6475284"/>
                  <a:ext cx="22852" cy="23793"/>
                </a:xfrm>
                <a:custGeom>
                  <a:avLst/>
                  <a:gdLst>
                    <a:gd name="connsiteX0" fmla="*/ 3645 w 22852"/>
                    <a:gd name="connsiteY0" fmla="*/ 16145 h 23793"/>
                    <a:gd name="connsiteX1" fmla="*/ 18555 w 22852"/>
                    <a:gd name="connsiteY1" fmla="*/ 7401 h 23793"/>
                    <a:gd name="connsiteX2" fmla="*/ 3645 w 22852"/>
                    <a:gd name="connsiteY2" fmla="*/ 16145 h 23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852" h="23793">
                      <a:moveTo>
                        <a:pt x="3645" y="16145"/>
                      </a:moveTo>
                      <a:cubicBezTo>
                        <a:pt x="-6668" y="3814"/>
                        <a:pt x="7009" y="-8182"/>
                        <a:pt x="18555" y="7401"/>
                      </a:cubicBezTo>
                      <a:cubicBezTo>
                        <a:pt x="30215" y="22984"/>
                        <a:pt x="15753" y="30495"/>
                        <a:pt x="3645" y="16145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77" name="Полилиния: фигура 1976">
                  <a:extLst>
                    <a:ext uri="{FF2B5EF4-FFF2-40B4-BE49-F238E27FC236}">
                      <a16:creationId xmlns:a16="http://schemas.microsoft.com/office/drawing/2014/main" id="{47C1D463-7F41-299D-2B31-912007955907}"/>
                    </a:ext>
                  </a:extLst>
                </p:cNvPr>
                <p:cNvSpPr/>
                <p:nvPr/>
              </p:nvSpPr>
              <p:spPr>
                <a:xfrm>
                  <a:off x="5733689" y="6431369"/>
                  <a:ext cx="14885" cy="16905"/>
                </a:xfrm>
                <a:custGeom>
                  <a:avLst/>
                  <a:gdLst>
                    <a:gd name="connsiteX0" fmla="*/ 715 w 14885"/>
                    <a:gd name="connsiteY0" fmla="*/ 11518 h 16905"/>
                    <a:gd name="connsiteX1" fmla="*/ 14504 w 14885"/>
                    <a:gd name="connsiteY1" fmla="*/ 6698 h 16905"/>
                    <a:gd name="connsiteX2" fmla="*/ 715 w 14885"/>
                    <a:gd name="connsiteY2" fmla="*/ 11518 h 16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885" h="16905">
                      <a:moveTo>
                        <a:pt x="715" y="11518"/>
                      </a:moveTo>
                      <a:cubicBezTo>
                        <a:pt x="-3433" y="-141"/>
                        <a:pt x="11701" y="-4961"/>
                        <a:pt x="14504" y="6698"/>
                      </a:cubicBezTo>
                      <a:cubicBezTo>
                        <a:pt x="17307" y="18469"/>
                        <a:pt x="3854" y="20038"/>
                        <a:pt x="715" y="11518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978" name="Рисунок 38">
                <a:extLst>
                  <a:ext uri="{FF2B5EF4-FFF2-40B4-BE49-F238E27FC236}">
                    <a16:creationId xmlns:a16="http://schemas.microsoft.com/office/drawing/2014/main" id="{985B454A-BFB5-2B71-7EE6-692805D5F445}"/>
                  </a:ext>
                </a:extLst>
              </p:cNvPr>
              <p:cNvGrpSpPr/>
              <p:nvPr/>
            </p:nvGrpSpPr>
            <p:grpSpPr>
              <a:xfrm>
                <a:off x="5718764" y="6532369"/>
                <a:ext cx="108843" cy="131219"/>
                <a:chOff x="5718764" y="6532369"/>
                <a:chExt cx="108843" cy="131219"/>
              </a:xfrm>
              <a:solidFill>
                <a:srgbClr val="F077BD"/>
              </a:solidFill>
            </p:grpSpPr>
            <p:sp>
              <p:nvSpPr>
                <p:cNvPr id="1979" name="Полилиния: фигура 1978">
                  <a:extLst>
                    <a:ext uri="{FF2B5EF4-FFF2-40B4-BE49-F238E27FC236}">
                      <a16:creationId xmlns:a16="http://schemas.microsoft.com/office/drawing/2014/main" id="{05EC6673-39B1-B397-A7D2-065DEBF69FB3}"/>
                    </a:ext>
                  </a:extLst>
                </p:cNvPr>
                <p:cNvSpPr/>
                <p:nvPr/>
              </p:nvSpPr>
              <p:spPr>
                <a:xfrm>
                  <a:off x="5775365" y="6532369"/>
                  <a:ext cx="44548" cy="55681"/>
                </a:xfrm>
                <a:custGeom>
                  <a:avLst/>
                  <a:gdLst>
                    <a:gd name="connsiteX0" fmla="*/ 4443 w 44548"/>
                    <a:gd name="connsiteY0" fmla="*/ 33051 h 55681"/>
                    <a:gd name="connsiteX1" fmla="*/ 39756 w 44548"/>
                    <a:gd name="connsiteY1" fmla="*/ 20944 h 55681"/>
                    <a:gd name="connsiteX2" fmla="*/ 4443 w 44548"/>
                    <a:gd name="connsiteY2" fmla="*/ 33051 h 55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4548" h="55681">
                      <a:moveTo>
                        <a:pt x="4443" y="33051"/>
                      </a:moveTo>
                      <a:cubicBezTo>
                        <a:pt x="-12261" y="-1590"/>
                        <a:pt x="22268" y="-14258"/>
                        <a:pt x="39756" y="20944"/>
                      </a:cubicBezTo>
                      <a:cubicBezTo>
                        <a:pt x="57133" y="56257"/>
                        <a:pt x="23052" y="71728"/>
                        <a:pt x="4443" y="33051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0" name="Полилиния: фигура 1979">
                  <a:extLst>
                    <a:ext uri="{FF2B5EF4-FFF2-40B4-BE49-F238E27FC236}">
                      <a16:creationId xmlns:a16="http://schemas.microsoft.com/office/drawing/2014/main" id="{5564030C-AB40-759A-E8EB-02B20F53646D}"/>
                    </a:ext>
                  </a:extLst>
                </p:cNvPr>
                <p:cNvSpPr/>
                <p:nvPr/>
              </p:nvSpPr>
              <p:spPr>
                <a:xfrm>
                  <a:off x="5718764" y="6639745"/>
                  <a:ext cx="22788" cy="23843"/>
                </a:xfrm>
                <a:custGeom>
                  <a:avLst/>
                  <a:gdLst>
                    <a:gd name="connsiteX0" fmla="*/ 3645 w 22788"/>
                    <a:gd name="connsiteY0" fmla="*/ 16145 h 23843"/>
                    <a:gd name="connsiteX1" fmla="*/ 18555 w 22788"/>
                    <a:gd name="connsiteY1" fmla="*/ 7401 h 23843"/>
                    <a:gd name="connsiteX2" fmla="*/ 3645 w 22788"/>
                    <a:gd name="connsiteY2" fmla="*/ 16145 h 23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788" h="23843">
                      <a:moveTo>
                        <a:pt x="3645" y="16145"/>
                      </a:moveTo>
                      <a:cubicBezTo>
                        <a:pt x="-6668" y="3814"/>
                        <a:pt x="7009" y="-8182"/>
                        <a:pt x="18555" y="7401"/>
                      </a:cubicBezTo>
                      <a:cubicBezTo>
                        <a:pt x="30102" y="22984"/>
                        <a:pt x="15641" y="30607"/>
                        <a:pt x="3645" y="16145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1" name="Полилиния: фигура 1980">
                  <a:extLst>
                    <a:ext uri="{FF2B5EF4-FFF2-40B4-BE49-F238E27FC236}">
                      <a16:creationId xmlns:a16="http://schemas.microsoft.com/office/drawing/2014/main" id="{CBC994D9-FD9A-B238-7767-A9A91F6010CF}"/>
                    </a:ext>
                  </a:extLst>
                </p:cNvPr>
                <p:cNvSpPr/>
                <p:nvPr/>
              </p:nvSpPr>
              <p:spPr>
                <a:xfrm>
                  <a:off x="5812725" y="6595830"/>
                  <a:ext cx="14882" cy="16919"/>
                </a:xfrm>
                <a:custGeom>
                  <a:avLst/>
                  <a:gdLst>
                    <a:gd name="connsiteX0" fmla="*/ 715 w 14882"/>
                    <a:gd name="connsiteY0" fmla="*/ 11518 h 16919"/>
                    <a:gd name="connsiteX1" fmla="*/ 14504 w 14882"/>
                    <a:gd name="connsiteY1" fmla="*/ 6698 h 16919"/>
                    <a:gd name="connsiteX2" fmla="*/ 715 w 14882"/>
                    <a:gd name="connsiteY2" fmla="*/ 11518 h 16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882" h="16919">
                      <a:moveTo>
                        <a:pt x="715" y="11518"/>
                      </a:moveTo>
                      <a:cubicBezTo>
                        <a:pt x="-3433" y="-141"/>
                        <a:pt x="11701" y="-4961"/>
                        <a:pt x="14504" y="6698"/>
                      </a:cubicBezTo>
                      <a:cubicBezTo>
                        <a:pt x="17307" y="18357"/>
                        <a:pt x="3742" y="20150"/>
                        <a:pt x="715" y="11518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982" name="Рисунок 38">
                <a:extLst>
                  <a:ext uri="{FF2B5EF4-FFF2-40B4-BE49-F238E27FC236}">
                    <a16:creationId xmlns:a16="http://schemas.microsoft.com/office/drawing/2014/main" id="{DC711F6D-15DA-62E8-0E82-518D33974064}"/>
                  </a:ext>
                </a:extLst>
              </p:cNvPr>
              <p:cNvGrpSpPr/>
              <p:nvPr/>
            </p:nvGrpSpPr>
            <p:grpSpPr>
              <a:xfrm>
                <a:off x="5880421" y="6532369"/>
                <a:ext cx="108818" cy="131219"/>
                <a:chOff x="5880421" y="6532369"/>
                <a:chExt cx="108818" cy="131219"/>
              </a:xfrm>
              <a:solidFill>
                <a:srgbClr val="F077BD"/>
              </a:solidFill>
            </p:grpSpPr>
            <p:sp>
              <p:nvSpPr>
                <p:cNvPr id="1983" name="Полилиния: фигура 1982">
                  <a:extLst>
                    <a:ext uri="{FF2B5EF4-FFF2-40B4-BE49-F238E27FC236}">
                      <a16:creationId xmlns:a16="http://schemas.microsoft.com/office/drawing/2014/main" id="{B186EFCD-6F60-075F-4B77-809777674E7C}"/>
                    </a:ext>
                  </a:extLst>
                </p:cNvPr>
                <p:cNvSpPr/>
                <p:nvPr/>
              </p:nvSpPr>
              <p:spPr>
                <a:xfrm>
                  <a:off x="5937134" y="6532369"/>
                  <a:ext cx="44580" cy="55648"/>
                </a:xfrm>
                <a:custGeom>
                  <a:avLst/>
                  <a:gdLst>
                    <a:gd name="connsiteX0" fmla="*/ 4443 w 44580"/>
                    <a:gd name="connsiteY0" fmla="*/ 33051 h 55648"/>
                    <a:gd name="connsiteX1" fmla="*/ 39756 w 44580"/>
                    <a:gd name="connsiteY1" fmla="*/ 20944 h 55648"/>
                    <a:gd name="connsiteX2" fmla="*/ 4443 w 44580"/>
                    <a:gd name="connsiteY2" fmla="*/ 33051 h 55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4580" h="55648">
                      <a:moveTo>
                        <a:pt x="4443" y="33051"/>
                      </a:moveTo>
                      <a:cubicBezTo>
                        <a:pt x="-12261" y="-1590"/>
                        <a:pt x="22268" y="-14258"/>
                        <a:pt x="39756" y="20944"/>
                      </a:cubicBezTo>
                      <a:cubicBezTo>
                        <a:pt x="57245" y="56145"/>
                        <a:pt x="22940" y="71728"/>
                        <a:pt x="4443" y="33051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4" name="Полилиния: фигура 1983">
                  <a:extLst>
                    <a:ext uri="{FF2B5EF4-FFF2-40B4-BE49-F238E27FC236}">
                      <a16:creationId xmlns:a16="http://schemas.microsoft.com/office/drawing/2014/main" id="{BB1C5593-250E-AE45-1BA1-30F827D5AB48}"/>
                    </a:ext>
                  </a:extLst>
                </p:cNvPr>
                <p:cNvSpPr/>
                <p:nvPr/>
              </p:nvSpPr>
              <p:spPr>
                <a:xfrm>
                  <a:off x="5880421" y="6639745"/>
                  <a:ext cx="22804" cy="23843"/>
                </a:xfrm>
                <a:custGeom>
                  <a:avLst/>
                  <a:gdLst>
                    <a:gd name="connsiteX0" fmla="*/ 3645 w 22804"/>
                    <a:gd name="connsiteY0" fmla="*/ 16145 h 23843"/>
                    <a:gd name="connsiteX1" fmla="*/ 18555 w 22804"/>
                    <a:gd name="connsiteY1" fmla="*/ 7401 h 23843"/>
                    <a:gd name="connsiteX2" fmla="*/ 3645 w 22804"/>
                    <a:gd name="connsiteY2" fmla="*/ 16145 h 23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804" h="23843">
                      <a:moveTo>
                        <a:pt x="3645" y="16145"/>
                      </a:moveTo>
                      <a:cubicBezTo>
                        <a:pt x="-6668" y="3814"/>
                        <a:pt x="7009" y="-8182"/>
                        <a:pt x="18555" y="7401"/>
                      </a:cubicBezTo>
                      <a:cubicBezTo>
                        <a:pt x="30102" y="22984"/>
                        <a:pt x="15753" y="30607"/>
                        <a:pt x="3645" y="16145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5" name="Полилиния: фигура 1984">
                  <a:extLst>
                    <a:ext uri="{FF2B5EF4-FFF2-40B4-BE49-F238E27FC236}">
                      <a16:creationId xmlns:a16="http://schemas.microsoft.com/office/drawing/2014/main" id="{2FF44E12-D8F3-EFAC-35DB-998C7F38FFEC}"/>
                    </a:ext>
                  </a:extLst>
                </p:cNvPr>
                <p:cNvSpPr/>
                <p:nvPr/>
              </p:nvSpPr>
              <p:spPr>
                <a:xfrm>
                  <a:off x="5974382" y="6595830"/>
                  <a:ext cx="14857" cy="16953"/>
                </a:xfrm>
                <a:custGeom>
                  <a:avLst/>
                  <a:gdLst>
                    <a:gd name="connsiteX0" fmla="*/ 715 w 14857"/>
                    <a:gd name="connsiteY0" fmla="*/ 11518 h 16953"/>
                    <a:gd name="connsiteX1" fmla="*/ 14504 w 14857"/>
                    <a:gd name="connsiteY1" fmla="*/ 6698 h 16953"/>
                    <a:gd name="connsiteX2" fmla="*/ 715 w 14857"/>
                    <a:gd name="connsiteY2" fmla="*/ 11518 h 16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857" h="16953">
                      <a:moveTo>
                        <a:pt x="715" y="11518"/>
                      </a:moveTo>
                      <a:cubicBezTo>
                        <a:pt x="-3433" y="-141"/>
                        <a:pt x="11701" y="-4961"/>
                        <a:pt x="14504" y="6698"/>
                      </a:cubicBezTo>
                      <a:cubicBezTo>
                        <a:pt x="17195" y="18469"/>
                        <a:pt x="3742" y="20150"/>
                        <a:pt x="715" y="11518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986" name="Рисунок 38">
                <a:extLst>
                  <a:ext uri="{FF2B5EF4-FFF2-40B4-BE49-F238E27FC236}">
                    <a16:creationId xmlns:a16="http://schemas.microsoft.com/office/drawing/2014/main" id="{2EA41DFD-6B56-5F1F-0BB2-E84487363F17}"/>
                  </a:ext>
                </a:extLst>
              </p:cNvPr>
              <p:cNvGrpSpPr/>
              <p:nvPr/>
            </p:nvGrpSpPr>
            <p:grpSpPr>
              <a:xfrm>
                <a:off x="5799032" y="6692905"/>
                <a:ext cx="108818" cy="131107"/>
                <a:chOff x="5799032" y="6692905"/>
                <a:chExt cx="108818" cy="131107"/>
              </a:xfrm>
              <a:solidFill>
                <a:srgbClr val="F077BD"/>
              </a:solidFill>
            </p:grpSpPr>
            <p:sp>
              <p:nvSpPr>
                <p:cNvPr id="1987" name="Полилиния: фигура 1986">
                  <a:extLst>
                    <a:ext uri="{FF2B5EF4-FFF2-40B4-BE49-F238E27FC236}">
                      <a16:creationId xmlns:a16="http://schemas.microsoft.com/office/drawing/2014/main" id="{3D22405C-0ACC-82D2-F20B-609CE6C81074}"/>
                    </a:ext>
                  </a:extLst>
                </p:cNvPr>
                <p:cNvSpPr/>
                <p:nvPr/>
              </p:nvSpPr>
              <p:spPr>
                <a:xfrm>
                  <a:off x="5855745" y="6692905"/>
                  <a:ext cx="44548" cy="55600"/>
                </a:xfrm>
                <a:custGeom>
                  <a:avLst/>
                  <a:gdLst>
                    <a:gd name="connsiteX0" fmla="*/ 4443 w 44548"/>
                    <a:gd name="connsiteY0" fmla="*/ 33051 h 55600"/>
                    <a:gd name="connsiteX1" fmla="*/ 39756 w 44548"/>
                    <a:gd name="connsiteY1" fmla="*/ 20944 h 55600"/>
                    <a:gd name="connsiteX2" fmla="*/ 4443 w 44548"/>
                    <a:gd name="connsiteY2" fmla="*/ 33051 h 55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4548" h="55600">
                      <a:moveTo>
                        <a:pt x="4443" y="33051"/>
                      </a:moveTo>
                      <a:cubicBezTo>
                        <a:pt x="-12261" y="-1590"/>
                        <a:pt x="22268" y="-14258"/>
                        <a:pt x="39756" y="20944"/>
                      </a:cubicBezTo>
                      <a:cubicBezTo>
                        <a:pt x="57133" y="56145"/>
                        <a:pt x="23052" y="71616"/>
                        <a:pt x="4443" y="33051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8" name="Полилиния: фигура 1987">
                  <a:extLst>
                    <a:ext uri="{FF2B5EF4-FFF2-40B4-BE49-F238E27FC236}">
                      <a16:creationId xmlns:a16="http://schemas.microsoft.com/office/drawing/2014/main" id="{C6D9AA81-74D8-81F3-3AB3-02A21057A73E}"/>
                    </a:ext>
                  </a:extLst>
                </p:cNvPr>
                <p:cNvSpPr/>
                <p:nvPr/>
              </p:nvSpPr>
              <p:spPr>
                <a:xfrm>
                  <a:off x="5799032" y="6800169"/>
                  <a:ext cx="22804" cy="23843"/>
                </a:xfrm>
                <a:custGeom>
                  <a:avLst/>
                  <a:gdLst>
                    <a:gd name="connsiteX0" fmla="*/ 3645 w 22804"/>
                    <a:gd name="connsiteY0" fmla="*/ 16145 h 23843"/>
                    <a:gd name="connsiteX1" fmla="*/ 18555 w 22804"/>
                    <a:gd name="connsiteY1" fmla="*/ 7401 h 23843"/>
                    <a:gd name="connsiteX2" fmla="*/ 3645 w 22804"/>
                    <a:gd name="connsiteY2" fmla="*/ 16145 h 238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804" h="23843">
                      <a:moveTo>
                        <a:pt x="3645" y="16145"/>
                      </a:moveTo>
                      <a:cubicBezTo>
                        <a:pt x="-6668" y="3814"/>
                        <a:pt x="7009" y="-8182"/>
                        <a:pt x="18555" y="7401"/>
                      </a:cubicBezTo>
                      <a:cubicBezTo>
                        <a:pt x="30102" y="22984"/>
                        <a:pt x="15753" y="30607"/>
                        <a:pt x="3645" y="16145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89" name="Полилиния: фигура 1988">
                  <a:extLst>
                    <a:ext uri="{FF2B5EF4-FFF2-40B4-BE49-F238E27FC236}">
                      <a16:creationId xmlns:a16="http://schemas.microsoft.com/office/drawing/2014/main" id="{D7C86D18-51A6-82EA-5F8D-4FC736F5E98B}"/>
                    </a:ext>
                  </a:extLst>
                </p:cNvPr>
                <p:cNvSpPr/>
                <p:nvPr/>
              </p:nvSpPr>
              <p:spPr>
                <a:xfrm>
                  <a:off x="5892993" y="6756254"/>
                  <a:ext cx="14857" cy="16953"/>
                </a:xfrm>
                <a:custGeom>
                  <a:avLst/>
                  <a:gdLst>
                    <a:gd name="connsiteX0" fmla="*/ 715 w 14857"/>
                    <a:gd name="connsiteY0" fmla="*/ 11518 h 16953"/>
                    <a:gd name="connsiteX1" fmla="*/ 14504 w 14857"/>
                    <a:gd name="connsiteY1" fmla="*/ 6698 h 16953"/>
                    <a:gd name="connsiteX2" fmla="*/ 715 w 14857"/>
                    <a:gd name="connsiteY2" fmla="*/ 11518 h 16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857" h="16953">
                      <a:moveTo>
                        <a:pt x="715" y="11518"/>
                      </a:moveTo>
                      <a:cubicBezTo>
                        <a:pt x="-3433" y="-141"/>
                        <a:pt x="11701" y="-4961"/>
                        <a:pt x="14504" y="6698"/>
                      </a:cubicBezTo>
                      <a:cubicBezTo>
                        <a:pt x="17195" y="18469"/>
                        <a:pt x="3742" y="20150"/>
                        <a:pt x="715" y="11518"/>
                      </a:cubicBezTo>
                      <a:close/>
                    </a:path>
                  </a:pathLst>
                </a:custGeom>
                <a:solidFill>
                  <a:srgbClr val="F077BD"/>
                </a:solidFill>
                <a:ln w="111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</p:grpSp>
      <p:grpSp>
        <p:nvGrpSpPr>
          <p:cNvPr id="1783" name="Рисунок 40">
            <a:extLst>
              <a:ext uri="{FF2B5EF4-FFF2-40B4-BE49-F238E27FC236}">
                <a16:creationId xmlns:a16="http://schemas.microsoft.com/office/drawing/2014/main" id="{DA3E8F21-A75C-36B1-5F4B-B1B38AE497BD}"/>
              </a:ext>
            </a:extLst>
          </p:cNvPr>
          <p:cNvGrpSpPr/>
          <p:nvPr/>
        </p:nvGrpSpPr>
        <p:grpSpPr>
          <a:xfrm>
            <a:off x="9022973" y="6182915"/>
            <a:ext cx="644523" cy="1956113"/>
            <a:chOff x="9022973" y="6182915"/>
            <a:chExt cx="644523" cy="1956113"/>
          </a:xfrm>
        </p:grpSpPr>
        <p:sp>
          <p:nvSpPr>
            <p:cNvPr id="1784" name="Полилиния: фигура 1783">
              <a:extLst>
                <a:ext uri="{FF2B5EF4-FFF2-40B4-BE49-F238E27FC236}">
                  <a16:creationId xmlns:a16="http://schemas.microsoft.com/office/drawing/2014/main" id="{D95C42D4-DD5E-0467-42B0-053A6E1EFB37}"/>
                </a:ext>
              </a:extLst>
            </p:cNvPr>
            <p:cNvSpPr/>
            <p:nvPr/>
          </p:nvSpPr>
          <p:spPr>
            <a:xfrm>
              <a:off x="9238522" y="6199472"/>
              <a:ext cx="216239" cy="79200"/>
            </a:xfrm>
            <a:custGeom>
              <a:avLst/>
              <a:gdLst>
                <a:gd name="connsiteX0" fmla="*/ 216239 w 216239"/>
                <a:gd name="connsiteY0" fmla="*/ 41476 h 79200"/>
                <a:gd name="connsiteX1" fmla="*/ 192542 w 216239"/>
                <a:gd name="connsiteY1" fmla="*/ 63520 h 79200"/>
                <a:gd name="connsiteX2" fmla="*/ 189787 w 216239"/>
                <a:gd name="connsiteY2" fmla="*/ 64622 h 79200"/>
                <a:gd name="connsiteX3" fmla="*/ 117043 w 216239"/>
                <a:gd name="connsiteY3" fmla="*/ 78950 h 79200"/>
                <a:gd name="connsiteX4" fmla="*/ 54219 w 216239"/>
                <a:gd name="connsiteY4" fmla="*/ 75092 h 79200"/>
                <a:gd name="connsiteX5" fmla="*/ 49811 w 216239"/>
                <a:gd name="connsiteY5" fmla="*/ 73990 h 79200"/>
                <a:gd name="connsiteX6" fmla="*/ 213 w 216239"/>
                <a:gd name="connsiteY6" fmla="*/ 43129 h 79200"/>
                <a:gd name="connsiteX7" fmla="*/ 97755 w 216239"/>
                <a:gd name="connsiteY7" fmla="*/ 144 h 79200"/>
                <a:gd name="connsiteX8" fmla="*/ 216239 w 216239"/>
                <a:gd name="connsiteY8" fmla="*/ 41476 h 7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39" h="79200">
                  <a:moveTo>
                    <a:pt x="216239" y="41476"/>
                  </a:moveTo>
                  <a:cubicBezTo>
                    <a:pt x="212382" y="50845"/>
                    <a:pt x="203564" y="58009"/>
                    <a:pt x="192542" y="63520"/>
                  </a:cubicBezTo>
                  <a:cubicBezTo>
                    <a:pt x="191440" y="63520"/>
                    <a:pt x="190338" y="64071"/>
                    <a:pt x="189787" y="64622"/>
                  </a:cubicBezTo>
                  <a:cubicBezTo>
                    <a:pt x="167192" y="74541"/>
                    <a:pt x="135780" y="78399"/>
                    <a:pt x="117043" y="78950"/>
                  </a:cubicBezTo>
                  <a:cubicBezTo>
                    <a:pt x="106573" y="79501"/>
                    <a:pt x="79569" y="79501"/>
                    <a:pt x="54219" y="75092"/>
                  </a:cubicBezTo>
                  <a:cubicBezTo>
                    <a:pt x="53117" y="74541"/>
                    <a:pt x="50913" y="73990"/>
                    <a:pt x="49811" y="73990"/>
                  </a:cubicBezTo>
                  <a:cubicBezTo>
                    <a:pt x="25012" y="69031"/>
                    <a:pt x="2417" y="60213"/>
                    <a:pt x="213" y="43129"/>
                  </a:cubicBezTo>
                  <a:cubicBezTo>
                    <a:pt x="-4747" y="8411"/>
                    <a:pt x="78467" y="1247"/>
                    <a:pt x="97755" y="144"/>
                  </a:cubicBezTo>
                  <a:cubicBezTo>
                    <a:pt x="121452" y="-958"/>
                    <a:pt x="214035" y="3451"/>
                    <a:pt x="216239" y="41476"/>
                  </a:cubicBezTo>
                  <a:close/>
                </a:path>
              </a:pathLst>
            </a:custGeom>
            <a:solidFill>
              <a:srgbClr val="700014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5" name="Полилиния: фигура 1784">
              <a:extLst>
                <a:ext uri="{FF2B5EF4-FFF2-40B4-BE49-F238E27FC236}">
                  <a16:creationId xmlns:a16="http://schemas.microsoft.com/office/drawing/2014/main" id="{C55B1BE5-1715-D019-5D2D-5B0D4012FBB3}"/>
                </a:ext>
              </a:extLst>
            </p:cNvPr>
            <p:cNvSpPr/>
            <p:nvPr/>
          </p:nvSpPr>
          <p:spPr>
            <a:xfrm>
              <a:off x="9438780" y="6269053"/>
              <a:ext cx="13226" cy="99195"/>
            </a:xfrm>
            <a:custGeom>
              <a:avLst/>
              <a:gdLst>
                <a:gd name="connsiteX0" fmla="*/ 13226 w 13226"/>
                <a:gd name="connsiteY0" fmla="*/ 0 h 99195"/>
                <a:gd name="connsiteX1" fmla="*/ 8817 w 13226"/>
                <a:gd name="connsiteY1" fmla="*/ 93685 h 99195"/>
                <a:gd name="connsiteX2" fmla="*/ 0 w 13226"/>
                <a:gd name="connsiteY2" fmla="*/ 99196 h 99195"/>
                <a:gd name="connsiteX3" fmla="*/ 0 w 13226"/>
                <a:gd name="connsiteY3" fmla="*/ 8266 h 99195"/>
                <a:gd name="connsiteX4" fmla="*/ 13226 w 13226"/>
                <a:gd name="connsiteY4" fmla="*/ 0 h 9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26" h="99195">
                  <a:moveTo>
                    <a:pt x="13226" y="0"/>
                  </a:moveTo>
                  <a:cubicBezTo>
                    <a:pt x="12675" y="30861"/>
                    <a:pt x="12124" y="62824"/>
                    <a:pt x="8817" y="93685"/>
                  </a:cubicBezTo>
                  <a:cubicBezTo>
                    <a:pt x="6062" y="95889"/>
                    <a:pt x="3307" y="97543"/>
                    <a:pt x="0" y="99196"/>
                  </a:cubicBezTo>
                  <a:cubicBezTo>
                    <a:pt x="0" y="68886"/>
                    <a:pt x="0" y="38576"/>
                    <a:pt x="0" y="8266"/>
                  </a:cubicBezTo>
                  <a:cubicBezTo>
                    <a:pt x="4960" y="5511"/>
                    <a:pt x="9368" y="2755"/>
                    <a:pt x="13226" y="0"/>
                  </a:cubicBezTo>
                  <a:close/>
                </a:path>
              </a:pathLst>
            </a:custGeom>
            <a:solidFill>
              <a:srgbClr val="51000E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6" name="Полилиния: фигура 1785">
              <a:extLst>
                <a:ext uri="{FF2B5EF4-FFF2-40B4-BE49-F238E27FC236}">
                  <a16:creationId xmlns:a16="http://schemas.microsoft.com/office/drawing/2014/main" id="{ABB86DCB-F30B-3461-09A1-9DB1AB63168E}"/>
                </a:ext>
              </a:extLst>
            </p:cNvPr>
            <p:cNvSpPr/>
            <p:nvPr/>
          </p:nvSpPr>
          <p:spPr>
            <a:xfrm>
              <a:off x="9409021" y="6283382"/>
              <a:ext cx="16532" cy="99746"/>
            </a:xfrm>
            <a:custGeom>
              <a:avLst/>
              <a:gdLst>
                <a:gd name="connsiteX0" fmla="*/ 16533 w 16532"/>
                <a:gd name="connsiteY0" fmla="*/ 0 h 99746"/>
                <a:gd name="connsiteX1" fmla="*/ 15982 w 16532"/>
                <a:gd name="connsiteY1" fmla="*/ 92583 h 99746"/>
                <a:gd name="connsiteX2" fmla="*/ 551 w 16532"/>
                <a:gd name="connsiteY2" fmla="*/ 99747 h 99746"/>
                <a:gd name="connsiteX3" fmla="*/ 0 w 16532"/>
                <a:gd name="connsiteY3" fmla="*/ 5511 h 99746"/>
                <a:gd name="connsiteX4" fmla="*/ 16533 w 16532"/>
                <a:gd name="connsiteY4" fmla="*/ 0 h 99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32" h="99746">
                  <a:moveTo>
                    <a:pt x="16533" y="0"/>
                  </a:moveTo>
                  <a:cubicBezTo>
                    <a:pt x="16533" y="30861"/>
                    <a:pt x="16533" y="61722"/>
                    <a:pt x="15982" y="92583"/>
                  </a:cubicBezTo>
                  <a:cubicBezTo>
                    <a:pt x="11022" y="95338"/>
                    <a:pt x="5511" y="97543"/>
                    <a:pt x="551" y="99747"/>
                  </a:cubicBezTo>
                  <a:cubicBezTo>
                    <a:pt x="551" y="68335"/>
                    <a:pt x="0" y="36923"/>
                    <a:pt x="0" y="5511"/>
                  </a:cubicBezTo>
                  <a:cubicBezTo>
                    <a:pt x="6062" y="3858"/>
                    <a:pt x="11573" y="1653"/>
                    <a:pt x="16533" y="0"/>
                  </a:cubicBezTo>
                  <a:close/>
                </a:path>
              </a:pathLst>
            </a:custGeom>
            <a:solidFill>
              <a:srgbClr val="51000E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7" name="Полилиния: фигура 1786">
              <a:extLst>
                <a:ext uri="{FF2B5EF4-FFF2-40B4-BE49-F238E27FC236}">
                  <a16:creationId xmlns:a16="http://schemas.microsoft.com/office/drawing/2014/main" id="{FEE08ED3-1F86-4842-AA19-F9573F854397}"/>
                </a:ext>
              </a:extLst>
            </p:cNvPr>
            <p:cNvSpPr/>
            <p:nvPr/>
          </p:nvSpPr>
          <p:spPr>
            <a:xfrm>
              <a:off x="9374854" y="6291648"/>
              <a:ext cx="21492" cy="101400"/>
            </a:xfrm>
            <a:custGeom>
              <a:avLst/>
              <a:gdLst>
                <a:gd name="connsiteX0" fmla="*/ 20941 w 21492"/>
                <a:gd name="connsiteY0" fmla="*/ 0 h 101400"/>
                <a:gd name="connsiteX1" fmla="*/ 21492 w 21492"/>
                <a:gd name="connsiteY1" fmla="*/ 96440 h 101400"/>
                <a:gd name="connsiteX2" fmla="*/ 0 w 21492"/>
                <a:gd name="connsiteY2" fmla="*/ 101400 h 101400"/>
                <a:gd name="connsiteX3" fmla="*/ 551 w 21492"/>
                <a:gd name="connsiteY3" fmla="*/ 2755 h 101400"/>
                <a:gd name="connsiteX4" fmla="*/ 20941 w 21492"/>
                <a:gd name="connsiteY4" fmla="*/ 0 h 10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92" h="101400">
                  <a:moveTo>
                    <a:pt x="20941" y="0"/>
                  </a:moveTo>
                  <a:cubicBezTo>
                    <a:pt x="20941" y="31963"/>
                    <a:pt x="21492" y="63926"/>
                    <a:pt x="21492" y="96440"/>
                  </a:cubicBezTo>
                  <a:cubicBezTo>
                    <a:pt x="14328" y="98645"/>
                    <a:pt x="7164" y="100298"/>
                    <a:pt x="0" y="101400"/>
                  </a:cubicBezTo>
                  <a:cubicBezTo>
                    <a:pt x="0" y="68335"/>
                    <a:pt x="551" y="35821"/>
                    <a:pt x="551" y="2755"/>
                  </a:cubicBezTo>
                  <a:cubicBezTo>
                    <a:pt x="7164" y="2204"/>
                    <a:pt x="13777" y="1102"/>
                    <a:pt x="20941" y="0"/>
                  </a:cubicBezTo>
                  <a:close/>
                </a:path>
              </a:pathLst>
            </a:custGeom>
            <a:solidFill>
              <a:srgbClr val="51000E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8" name="Полилиния: фигура 1787">
              <a:extLst>
                <a:ext uri="{FF2B5EF4-FFF2-40B4-BE49-F238E27FC236}">
                  <a16:creationId xmlns:a16="http://schemas.microsoft.com/office/drawing/2014/main" id="{21A7A5E2-02F6-681E-54C4-B73B386086BB}"/>
                </a:ext>
              </a:extLst>
            </p:cNvPr>
            <p:cNvSpPr/>
            <p:nvPr/>
          </p:nvSpPr>
          <p:spPr>
            <a:xfrm>
              <a:off x="9335175" y="6295505"/>
              <a:ext cx="25901" cy="100526"/>
            </a:xfrm>
            <a:custGeom>
              <a:avLst/>
              <a:gdLst>
                <a:gd name="connsiteX0" fmla="*/ 25901 w 25901"/>
                <a:gd name="connsiteY0" fmla="*/ 0 h 100526"/>
                <a:gd name="connsiteX1" fmla="*/ 25350 w 25901"/>
                <a:gd name="connsiteY1" fmla="*/ 99747 h 100526"/>
                <a:gd name="connsiteX2" fmla="*/ 0 w 25901"/>
                <a:gd name="connsiteY2" fmla="*/ 100298 h 100526"/>
                <a:gd name="connsiteX3" fmla="*/ 0 w 25901"/>
                <a:gd name="connsiteY3" fmla="*/ 0 h 100526"/>
                <a:gd name="connsiteX4" fmla="*/ 25901 w 25901"/>
                <a:gd name="connsiteY4" fmla="*/ 0 h 100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901" h="100526">
                  <a:moveTo>
                    <a:pt x="25901" y="0"/>
                  </a:moveTo>
                  <a:cubicBezTo>
                    <a:pt x="25901" y="33065"/>
                    <a:pt x="25350" y="66131"/>
                    <a:pt x="25350" y="99747"/>
                  </a:cubicBezTo>
                  <a:cubicBezTo>
                    <a:pt x="17084" y="100298"/>
                    <a:pt x="8266" y="100849"/>
                    <a:pt x="0" y="100298"/>
                  </a:cubicBezTo>
                  <a:cubicBezTo>
                    <a:pt x="0" y="66682"/>
                    <a:pt x="0" y="33616"/>
                    <a:pt x="0" y="0"/>
                  </a:cubicBezTo>
                  <a:cubicBezTo>
                    <a:pt x="8266" y="0"/>
                    <a:pt x="17084" y="0"/>
                    <a:pt x="25901" y="0"/>
                  </a:cubicBezTo>
                  <a:close/>
                </a:path>
              </a:pathLst>
            </a:custGeom>
            <a:solidFill>
              <a:srgbClr val="51000E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9" name="Полилиния: фигура 1788">
              <a:extLst>
                <a:ext uri="{FF2B5EF4-FFF2-40B4-BE49-F238E27FC236}">
                  <a16:creationId xmlns:a16="http://schemas.microsoft.com/office/drawing/2014/main" id="{C5C186EC-B0B1-708D-2F38-45CD18FD0017}"/>
                </a:ext>
              </a:extLst>
            </p:cNvPr>
            <p:cNvSpPr/>
            <p:nvPr/>
          </p:nvSpPr>
          <p:spPr>
            <a:xfrm>
              <a:off x="9295497" y="6290546"/>
              <a:ext cx="25901" cy="103604"/>
            </a:xfrm>
            <a:custGeom>
              <a:avLst/>
              <a:gdLst>
                <a:gd name="connsiteX0" fmla="*/ 25901 w 25901"/>
                <a:gd name="connsiteY0" fmla="*/ 3307 h 103604"/>
                <a:gd name="connsiteX1" fmla="*/ 25901 w 25901"/>
                <a:gd name="connsiteY1" fmla="*/ 103605 h 103604"/>
                <a:gd name="connsiteX2" fmla="*/ 0 w 25901"/>
                <a:gd name="connsiteY2" fmla="*/ 98645 h 103604"/>
                <a:gd name="connsiteX3" fmla="*/ 0 w 25901"/>
                <a:gd name="connsiteY3" fmla="*/ 0 h 103604"/>
                <a:gd name="connsiteX4" fmla="*/ 25901 w 25901"/>
                <a:gd name="connsiteY4" fmla="*/ 3307 h 103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901" h="103604">
                  <a:moveTo>
                    <a:pt x="25901" y="3307"/>
                  </a:moveTo>
                  <a:cubicBezTo>
                    <a:pt x="25901" y="36923"/>
                    <a:pt x="25901" y="69988"/>
                    <a:pt x="25901" y="103605"/>
                  </a:cubicBezTo>
                  <a:cubicBezTo>
                    <a:pt x="17084" y="102502"/>
                    <a:pt x="8817" y="100849"/>
                    <a:pt x="0" y="98645"/>
                  </a:cubicBezTo>
                  <a:cubicBezTo>
                    <a:pt x="0" y="65579"/>
                    <a:pt x="0" y="33065"/>
                    <a:pt x="0" y="0"/>
                  </a:cubicBezTo>
                  <a:cubicBezTo>
                    <a:pt x="9920" y="1653"/>
                    <a:pt x="18737" y="2755"/>
                    <a:pt x="25901" y="3307"/>
                  </a:cubicBezTo>
                  <a:close/>
                </a:path>
              </a:pathLst>
            </a:custGeom>
            <a:solidFill>
              <a:srgbClr val="51000E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0" name="Полилиния: фигура 1789">
              <a:extLst>
                <a:ext uri="{FF2B5EF4-FFF2-40B4-BE49-F238E27FC236}">
                  <a16:creationId xmlns:a16="http://schemas.microsoft.com/office/drawing/2014/main" id="{A4271735-4641-2D1E-2677-54DA5247FAAC}"/>
                </a:ext>
              </a:extLst>
            </p:cNvPr>
            <p:cNvSpPr/>
            <p:nvPr/>
          </p:nvSpPr>
          <p:spPr>
            <a:xfrm>
              <a:off x="9262432" y="6283933"/>
              <a:ext cx="19288" cy="101400"/>
            </a:xfrm>
            <a:custGeom>
              <a:avLst/>
              <a:gdLst>
                <a:gd name="connsiteX0" fmla="*/ 19288 w 19288"/>
                <a:gd name="connsiteY0" fmla="*/ 4409 h 101400"/>
                <a:gd name="connsiteX1" fmla="*/ 19288 w 19288"/>
                <a:gd name="connsiteY1" fmla="*/ 101400 h 101400"/>
                <a:gd name="connsiteX2" fmla="*/ 0 w 19288"/>
                <a:gd name="connsiteY2" fmla="*/ 94236 h 101400"/>
                <a:gd name="connsiteX3" fmla="*/ 0 w 19288"/>
                <a:gd name="connsiteY3" fmla="*/ 0 h 101400"/>
                <a:gd name="connsiteX4" fmla="*/ 19288 w 19288"/>
                <a:gd name="connsiteY4" fmla="*/ 4409 h 101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288" h="101400">
                  <a:moveTo>
                    <a:pt x="19288" y="4409"/>
                  </a:moveTo>
                  <a:cubicBezTo>
                    <a:pt x="19288" y="36923"/>
                    <a:pt x="19288" y="68886"/>
                    <a:pt x="19288" y="101400"/>
                  </a:cubicBezTo>
                  <a:cubicBezTo>
                    <a:pt x="12675" y="99196"/>
                    <a:pt x="6613" y="96992"/>
                    <a:pt x="0" y="94236"/>
                  </a:cubicBezTo>
                  <a:cubicBezTo>
                    <a:pt x="0" y="62824"/>
                    <a:pt x="0" y="31412"/>
                    <a:pt x="0" y="0"/>
                  </a:cubicBezTo>
                  <a:cubicBezTo>
                    <a:pt x="6613" y="1653"/>
                    <a:pt x="13226" y="3307"/>
                    <a:pt x="19288" y="4409"/>
                  </a:cubicBezTo>
                  <a:close/>
                </a:path>
              </a:pathLst>
            </a:custGeom>
            <a:solidFill>
              <a:srgbClr val="51000E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1" name="Полилиния: фигура 1790">
              <a:extLst>
                <a:ext uri="{FF2B5EF4-FFF2-40B4-BE49-F238E27FC236}">
                  <a16:creationId xmlns:a16="http://schemas.microsoft.com/office/drawing/2014/main" id="{7D35F7E2-457F-C19F-3269-2116D16E76AC}"/>
                </a:ext>
              </a:extLst>
            </p:cNvPr>
            <p:cNvSpPr/>
            <p:nvPr/>
          </p:nvSpPr>
          <p:spPr>
            <a:xfrm>
              <a:off x="9237824" y="6271258"/>
              <a:ext cx="11381" cy="100849"/>
            </a:xfrm>
            <a:custGeom>
              <a:avLst/>
              <a:gdLst>
                <a:gd name="connsiteX0" fmla="*/ 11382 w 11381"/>
                <a:gd name="connsiteY0" fmla="*/ 7164 h 100849"/>
                <a:gd name="connsiteX1" fmla="*/ 11382 w 11381"/>
                <a:gd name="connsiteY1" fmla="*/ 100849 h 100849"/>
                <a:gd name="connsiteX2" fmla="*/ 1462 w 11381"/>
                <a:gd name="connsiteY2" fmla="*/ 95338 h 100849"/>
                <a:gd name="connsiteX3" fmla="*/ 911 w 11381"/>
                <a:gd name="connsiteY3" fmla="*/ 88725 h 100849"/>
                <a:gd name="connsiteX4" fmla="*/ 360 w 11381"/>
                <a:gd name="connsiteY4" fmla="*/ 0 h 100849"/>
                <a:gd name="connsiteX5" fmla="*/ 11382 w 11381"/>
                <a:gd name="connsiteY5" fmla="*/ 7164 h 100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81" h="100849">
                  <a:moveTo>
                    <a:pt x="11382" y="7164"/>
                  </a:moveTo>
                  <a:cubicBezTo>
                    <a:pt x="11382" y="38576"/>
                    <a:pt x="11382" y="69437"/>
                    <a:pt x="11382" y="100849"/>
                  </a:cubicBezTo>
                  <a:cubicBezTo>
                    <a:pt x="8075" y="99196"/>
                    <a:pt x="4769" y="97543"/>
                    <a:pt x="1462" y="95338"/>
                  </a:cubicBezTo>
                  <a:cubicBezTo>
                    <a:pt x="1462" y="93134"/>
                    <a:pt x="911" y="90930"/>
                    <a:pt x="911" y="88725"/>
                  </a:cubicBezTo>
                  <a:cubicBezTo>
                    <a:pt x="-742" y="58966"/>
                    <a:pt x="360" y="29759"/>
                    <a:pt x="360" y="0"/>
                  </a:cubicBezTo>
                  <a:cubicBezTo>
                    <a:pt x="3666" y="2755"/>
                    <a:pt x="7524" y="4960"/>
                    <a:pt x="11382" y="7164"/>
                  </a:cubicBezTo>
                  <a:close/>
                </a:path>
              </a:pathLst>
            </a:custGeom>
            <a:solidFill>
              <a:srgbClr val="51000E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2" name="Полилиния: фигура 1791">
              <a:extLst>
                <a:ext uri="{FF2B5EF4-FFF2-40B4-BE49-F238E27FC236}">
                  <a16:creationId xmlns:a16="http://schemas.microsoft.com/office/drawing/2014/main" id="{9A0528AF-3B52-7125-27D8-F256423BEB27}"/>
                </a:ext>
              </a:extLst>
            </p:cNvPr>
            <p:cNvSpPr/>
            <p:nvPr/>
          </p:nvSpPr>
          <p:spPr>
            <a:xfrm>
              <a:off x="9242593" y="6384231"/>
              <a:ext cx="202249" cy="46803"/>
            </a:xfrm>
            <a:custGeom>
              <a:avLst/>
              <a:gdLst>
                <a:gd name="connsiteX0" fmla="*/ 126199 w 202249"/>
                <a:gd name="connsiteY0" fmla="*/ 26452 h 46803"/>
                <a:gd name="connsiteX1" fmla="*/ 202249 w 202249"/>
                <a:gd name="connsiteY1" fmla="*/ 0 h 46803"/>
                <a:gd name="connsiteX2" fmla="*/ 85970 w 202249"/>
                <a:gd name="connsiteY2" fmla="*/ 45740 h 46803"/>
                <a:gd name="connsiteX3" fmla="*/ 25350 w 202249"/>
                <a:gd name="connsiteY3" fmla="*/ 33616 h 46803"/>
                <a:gd name="connsiteX4" fmla="*/ 0 w 202249"/>
                <a:gd name="connsiteY4" fmla="*/ 2755 h 46803"/>
                <a:gd name="connsiteX5" fmla="*/ 84316 w 202249"/>
                <a:gd name="connsiteY5" fmla="*/ 27003 h 46803"/>
                <a:gd name="connsiteX6" fmla="*/ 85970 w 202249"/>
                <a:gd name="connsiteY6" fmla="*/ 27003 h 46803"/>
                <a:gd name="connsiteX7" fmla="*/ 126199 w 202249"/>
                <a:gd name="connsiteY7" fmla="*/ 26452 h 46803"/>
                <a:gd name="connsiteX8" fmla="*/ 126199 w 202249"/>
                <a:gd name="connsiteY8" fmla="*/ 26452 h 46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2249" h="46803">
                  <a:moveTo>
                    <a:pt x="126199" y="26452"/>
                  </a:moveTo>
                  <a:cubicBezTo>
                    <a:pt x="152100" y="23146"/>
                    <a:pt x="177450" y="14879"/>
                    <a:pt x="202249" y="0"/>
                  </a:cubicBezTo>
                  <a:cubicBezTo>
                    <a:pt x="190676" y="49598"/>
                    <a:pt x="127301" y="48496"/>
                    <a:pt x="85970" y="45740"/>
                  </a:cubicBezTo>
                  <a:cubicBezTo>
                    <a:pt x="65579" y="44638"/>
                    <a:pt x="44638" y="41883"/>
                    <a:pt x="25350" y="33616"/>
                  </a:cubicBezTo>
                  <a:cubicBezTo>
                    <a:pt x="11573" y="27554"/>
                    <a:pt x="3858" y="15982"/>
                    <a:pt x="0" y="2755"/>
                  </a:cubicBezTo>
                  <a:cubicBezTo>
                    <a:pt x="27554" y="15982"/>
                    <a:pt x="55660" y="24248"/>
                    <a:pt x="84316" y="27003"/>
                  </a:cubicBezTo>
                  <a:cubicBezTo>
                    <a:pt x="84868" y="27003"/>
                    <a:pt x="85419" y="27003"/>
                    <a:pt x="85970" y="27003"/>
                  </a:cubicBezTo>
                  <a:cubicBezTo>
                    <a:pt x="99196" y="28657"/>
                    <a:pt x="112973" y="28105"/>
                    <a:pt x="126199" y="26452"/>
                  </a:cubicBezTo>
                  <a:cubicBezTo>
                    <a:pt x="126199" y="26452"/>
                    <a:pt x="126199" y="26452"/>
                    <a:pt x="126199" y="26452"/>
                  </a:cubicBezTo>
                  <a:close/>
                </a:path>
              </a:pathLst>
            </a:custGeom>
            <a:solidFill>
              <a:srgbClr val="3D000B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3" name="Полилиния: фигура 1792">
              <a:extLst>
                <a:ext uri="{FF2B5EF4-FFF2-40B4-BE49-F238E27FC236}">
                  <a16:creationId xmlns:a16="http://schemas.microsoft.com/office/drawing/2014/main" id="{31C82DFA-7E61-FA4C-6DAB-6B8450F2CE0F}"/>
                </a:ext>
              </a:extLst>
            </p:cNvPr>
            <p:cNvSpPr/>
            <p:nvPr/>
          </p:nvSpPr>
          <p:spPr>
            <a:xfrm>
              <a:off x="9075062" y="6182915"/>
              <a:ext cx="592435" cy="1245627"/>
            </a:xfrm>
            <a:custGeom>
              <a:avLst/>
              <a:gdLst>
                <a:gd name="connsiteX0" fmla="*/ 583051 w 592435"/>
                <a:gd name="connsiteY0" fmla="*/ 1024641 h 1245627"/>
                <a:gd name="connsiteX1" fmla="*/ 591869 w 592435"/>
                <a:gd name="connsiteY1" fmla="*/ 1245628 h 1245627"/>
                <a:gd name="connsiteX2" fmla="*/ 576438 w 592435"/>
                <a:gd name="connsiteY2" fmla="*/ 1245628 h 1245627"/>
                <a:gd name="connsiteX3" fmla="*/ 574785 w 592435"/>
                <a:gd name="connsiteY3" fmla="*/ 1111162 h 1245627"/>
                <a:gd name="connsiteX4" fmla="*/ 559905 w 592435"/>
                <a:gd name="connsiteY4" fmla="*/ 986616 h 1245627"/>
                <a:gd name="connsiteX5" fmla="*/ 418276 w 592435"/>
                <a:gd name="connsiteY5" fmla="*/ 1054400 h 1245627"/>
                <a:gd name="connsiteX6" fmla="*/ 320182 w 592435"/>
                <a:gd name="connsiteY6" fmla="*/ 1059360 h 1245627"/>
                <a:gd name="connsiteX7" fmla="*/ 319631 w 592435"/>
                <a:gd name="connsiteY7" fmla="*/ 1045032 h 1245627"/>
                <a:gd name="connsiteX8" fmla="*/ 555497 w 592435"/>
                <a:gd name="connsiteY8" fmla="*/ 966777 h 1245627"/>
                <a:gd name="connsiteX9" fmla="*/ 469527 w 592435"/>
                <a:gd name="connsiteY9" fmla="*/ 678558 h 1245627"/>
                <a:gd name="connsiteX10" fmla="*/ 356554 w 592435"/>
                <a:gd name="connsiteY10" fmla="*/ 247056 h 1245627"/>
                <a:gd name="connsiteX11" fmla="*/ 252949 w 592435"/>
                <a:gd name="connsiteY11" fmla="*/ 263589 h 1245627"/>
                <a:gd name="connsiteX12" fmla="*/ 187921 w 592435"/>
                <a:gd name="connsiteY12" fmla="*/ 250914 h 1245627"/>
                <a:gd name="connsiteX13" fmla="*/ 187921 w 592435"/>
                <a:gd name="connsiteY13" fmla="*/ 252016 h 1245627"/>
                <a:gd name="connsiteX14" fmla="*/ 154305 w 592435"/>
                <a:gd name="connsiteY14" fmla="*/ 453714 h 1245627"/>
                <a:gd name="connsiteX15" fmla="*/ 93134 w 592435"/>
                <a:gd name="connsiteY15" fmla="*/ 648248 h 1245627"/>
                <a:gd name="connsiteX16" fmla="*/ 14328 w 592435"/>
                <a:gd name="connsiteY16" fmla="*/ 874745 h 1245627"/>
                <a:gd name="connsiteX17" fmla="*/ 0 w 592435"/>
                <a:gd name="connsiteY17" fmla="*/ 870888 h 1245627"/>
                <a:gd name="connsiteX18" fmla="*/ 63375 w 592435"/>
                <a:gd name="connsiteY18" fmla="*/ 685722 h 1245627"/>
                <a:gd name="connsiteX19" fmla="*/ 132261 w 592435"/>
                <a:gd name="connsiteY19" fmla="*/ 475758 h 1245627"/>
                <a:gd name="connsiteX20" fmla="*/ 171939 w 592435"/>
                <a:gd name="connsiteY20" fmla="*/ 252567 h 1245627"/>
                <a:gd name="connsiteX21" fmla="*/ 173593 w 592435"/>
                <a:gd name="connsiteY21" fmla="*/ 247607 h 1245627"/>
                <a:gd name="connsiteX22" fmla="*/ 173593 w 592435"/>
                <a:gd name="connsiteY22" fmla="*/ 242647 h 1245627"/>
                <a:gd name="connsiteX23" fmla="*/ 154856 w 592435"/>
                <a:gd name="connsiteY23" fmla="*/ 218399 h 1245627"/>
                <a:gd name="connsiteX24" fmla="*/ 146589 w 592435"/>
                <a:gd name="connsiteY24" fmla="*/ 61339 h 1245627"/>
                <a:gd name="connsiteX25" fmla="*/ 146589 w 592435"/>
                <a:gd name="connsiteY25" fmla="*/ 60237 h 1245627"/>
                <a:gd name="connsiteX26" fmla="*/ 146589 w 592435"/>
                <a:gd name="connsiteY26" fmla="*/ 56380 h 1245627"/>
                <a:gd name="connsiteX27" fmla="*/ 271686 w 592435"/>
                <a:gd name="connsiteY27" fmla="*/ 169 h 1245627"/>
                <a:gd name="connsiteX28" fmla="*/ 396232 w 592435"/>
                <a:gd name="connsiteY28" fmla="*/ 56380 h 1245627"/>
                <a:gd name="connsiteX29" fmla="*/ 396232 w 592435"/>
                <a:gd name="connsiteY29" fmla="*/ 61339 h 1245627"/>
                <a:gd name="connsiteX30" fmla="*/ 396232 w 592435"/>
                <a:gd name="connsiteY30" fmla="*/ 61339 h 1245627"/>
                <a:gd name="connsiteX31" fmla="*/ 395681 w 592435"/>
                <a:gd name="connsiteY31" fmla="*/ 62993 h 1245627"/>
                <a:gd name="connsiteX32" fmla="*/ 394028 w 592435"/>
                <a:gd name="connsiteY32" fmla="*/ 66299 h 1245627"/>
                <a:gd name="connsiteX33" fmla="*/ 390170 w 592435"/>
                <a:gd name="connsiteY33" fmla="*/ 161637 h 1245627"/>
                <a:gd name="connsiteX34" fmla="*/ 378046 w 592435"/>
                <a:gd name="connsiteY34" fmla="*/ 226115 h 1245627"/>
                <a:gd name="connsiteX35" fmla="*/ 371984 w 592435"/>
                <a:gd name="connsiteY35" fmla="*/ 233830 h 1245627"/>
                <a:gd name="connsiteX36" fmla="*/ 518574 w 592435"/>
                <a:gd name="connsiteY36" fmla="*/ 768937 h 1245627"/>
                <a:gd name="connsiteX37" fmla="*/ 583051 w 592435"/>
                <a:gd name="connsiteY37" fmla="*/ 1024641 h 1245627"/>
                <a:gd name="connsiteX38" fmla="*/ 372536 w 592435"/>
                <a:gd name="connsiteY38" fmla="*/ 179823 h 1245627"/>
                <a:gd name="connsiteX39" fmla="*/ 376393 w 592435"/>
                <a:gd name="connsiteY39" fmla="*/ 86689 h 1245627"/>
                <a:gd name="connsiteX40" fmla="*/ 364269 w 592435"/>
                <a:gd name="connsiteY40" fmla="*/ 94405 h 1245627"/>
                <a:gd name="connsiteX41" fmla="*/ 364269 w 592435"/>
                <a:gd name="connsiteY41" fmla="*/ 185334 h 1245627"/>
                <a:gd name="connsiteX42" fmla="*/ 372536 w 592435"/>
                <a:gd name="connsiteY42" fmla="*/ 179823 h 1245627"/>
                <a:gd name="connsiteX43" fmla="*/ 356003 w 592435"/>
                <a:gd name="connsiteY43" fmla="*/ 79525 h 1245627"/>
                <a:gd name="connsiteX44" fmla="*/ 379700 w 592435"/>
                <a:gd name="connsiteY44" fmla="*/ 57482 h 1245627"/>
                <a:gd name="connsiteX45" fmla="*/ 261216 w 592435"/>
                <a:gd name="connsiteY45" fmla="*/ 16701 h 1245627"/>
                <a:gd name="connsiteX46" fmla="*/ 163122 w 592435"/>
                <a:gd name="connsiteY46" fmla="*/ 60237 h 1245627"/>
                <a:gd name="connsiteX47" fmla="*/ 212720 w 592435"/>
                <a:gd name="connsiteY47" fmla="*/ 91098 h 1245627"/>
                <a:gd name="connsiteX48" fmla="*/ 217129 w 592435"/>
                <a:gd name="connsiteY48" fmla="*/ 92200 h 1245627"/>
                <a:gd name="connsiteX49" fmla="*/ 279953 w 592435"/>
                <a:gd name="connsiteY49" fmla="*/ 96058 h 1245627"/>
                <a:gd name="connsiteX50" fmla="*/ 352696 w 592435"/>
                <a:gd name="connsiteY50" fmla="*/ 81730 h 1245627"/>
                <a:gd name="connsiteX51" fmla="*/ 356003 w 592435"/>
                <a:gd name="connsiteY51" fmla="*/ 79525 h 1245627"/>
                <a:gd name="connsiteX52" fmla="*/ 350492 w 592435"/>
                <a:gd name="connsiteY52" fmla="*/ 193049 h 1245627"/>
                <a:gd name="connsiteX53" fmla="*/ 351043 w 592435"/>
                <a:gd name="connsiteY53" fmla="*/ 100467 h 1245627"/>
                <a:gd name="connsiteX54" fmla="*/ 334510 w 592435"/>
                <a:gd name="connsiteY54" fmla="*/ 105426 h 1245627"/>
                <a:gd name="connsiteX55" fmla="*/ 335062 w 592435"/>
                <a:gd name="connsiteY55" fmla="*/ 199662 h 1245627"/>
                <a:gd name="connsiteX56" fmla="*/ 350492 w 592435"/>
                <a:gd name="connsiteY56" fmla="*/ 193049 h 1245627"/>
                <a:gd name="connsiteX57" fmla="*/ 369780 w 592435"/>
                <a:gd name="connsiteY57" fmla="*/ 201316 h 1245627"/>
                <a:gd name="connsiteX58" fmla="*/ 293730 w 592435"/>
                <a:gd name="connsiteY58" fmla="*/ 227768 h 1245627"/>
                <a:gd name="connsiteX59" fmla="*/ 293730 w 592435"/>
                <a:gd name="connsiteY59" fmla="*/ 227768 h 1245627"/>
                <a:gd name="connsiteX60" fmla="*/ 254052 w 592435"/>
                <a:gd name="connsiteY60" fmla="*/ 228870 h 1245627"/>
                <a:gd name="connsiteX61" fmla="*/ 252398 w 592435"/>
                <a:gd name="connsiteY61" fmla="*/ 228870 h 1245627"/>
                <a:gd name="connsiteX62" fmla="*/ 168082 w 592435"/>
                <a:gd name="connsiteY62" fmla="*/ 204622 h 1245627"/>
                <a:gd name="connsiteX63" fmla="*/ 193432 w 592435"/>
                <a:gd name="connsiteY63" fmla="*/ 235483 h 1245627"/>
                <a:gd name="connsiteX64" fmla="*/ 254052 w 592435"/>
                <a:gd name="connsiteY64" fmla="*/ 247607 h 1245627"/>
                <a:gd name="connsiteX65" fmla="*/ 369780 w 592435"/>
                <a:gd name="connsiteY65" fmla="*/ 201316 h 1245627"/>
                <a:gd name="connsiteX66" fmla="*/ 321284 w 592435"/>
                <a:gd name="connsiteY66" fmla="*/ 205173 h 1245627"/>
                <a:gd name="connsiteX67" fmla="*/ 320733 w 592435"/>
                <a:gd name="connsiteY67" fmla="*/ 108733 h 1245627"/>
                <a:gd name="connsiteX68" fmla="*/ 300343 w 592435"/>
                <a:gd name="connsiteY68" fmla="*/ 111488 h 1245627"/>
                <a:gd name="connsiteX69" fmla="*/ 299792 w 592435"/>
                <a:gd name="connsiteY69" fmla="*/ 210133 h 1245627"/>
                <a:gd name="connsiteX70" fmla="*/ 321284 w 592435"/>
                <a:gd name="connsiteY70" fmla="*/ 205173 h 1245627"/>
                <a:gd name="connsiteX71" fmla="*/ 285464 w 592435"/>
                <a:gd name="connsiteY71" fmla="*/ 211786 h 1245627"/>
                <a:gd name="connsiteX72" fmla="*/ 286015 w 592435"/>
                <a:gd name="connsiteY72" fmla="*/ 112039 h 1245627"/>
                <a:gd name="connsiteX73" fmla="*/ 260114 w 592435"/>
                <a:gd name="connsiteY73" fmla="*/ 112039 h 1245627"/>
                <a:gd name="connsiteX74" fmla="*/ 260114 w 592435"/>
                <a:gd name="connsiteY74" fmla="*/ 212337 h 1245627"/>
                <a:gd name="connsiteX75" fmla="*/ 285464 w 592435"/>
                <a:gd name="connsiteY75" fmla="*/ 211786 h 1245627"/>
                <a:gd name="connsiteX76" fmla="*/ 246336 w 592435"/>
                <a:gd name="connsiteY76" fmla="*/ 211235 h 1245627"/>
                <a:gd name="connsiteX77" fmla="*/ 246336 w 592435"/>
                <a:gd name="connsiteY77" fmla="*/ 110937 h 1245627"/>
                <a:gd name="connsiteX78" fmla="*/ 220435 w 592435"/>
                <a:gd name="connsiteY78" fmla="*/ 108182 h 1245627"/>
                <a:gd name="connsiteX79" fmla="*/ 220435 w 592435"/>
                <a:gd name="connsiteY79" fmla="*/ 206827 h 1245627"/>
                <a:gd name="connsiteX80" fmla="*/ 246336 w 592435"/>
                <a:gd name="connsiteY80" fmla="*/ 211235 h 1245627"/>
                <a:gd name="connsiteX81" fmla="*/ 206658 w 592435"/>
                <a:gd name="connsiteY81" fmla="*/ 202418 h 1245627"/>
                <a:gd name="connsiteX82" fmla="*/ 206658 w 592435"/>
                <a:gd name="connsiteY82" fmla="*/ 105426 h 1245627"/>
                <a:gd name="connsiteX83" fmla="*/ 187921 w 592435"/>
                <a:gd name="connsiteY83" fmla="*/ 100467 h 1245627"/>
                <a:gd name="connsiteX84" fmla="*/ 187921 w 592435"/>
                <a:gd name="connsiteY84" fmla="*/ 194703 h 1245627"/>
                <a:gd name="connsiteX85" fmla="*/ 206658 w 592435"/>
                <a:gd name="connsiteY85" fmla="*/ 202418 h 1245627"/>
                <a:gd name="connsiteX86" fmla="*/ 173593 w 592435"/>
                <a:gd name="connsiteY86" fmla="*/ 189192 h 1245627"/>
                <a:gd name="connsiteX87" fmla="*/ 173593 w 592435"/>
                <a:gd name="connsiteY87" fmla="*/ 95507 h 1245627"/>
                <a:gd name="connsiteX88" fmla="*/ 162571 w 592435"/>
                <a:gd name="connsiteY88" fmla="*/ 88894 h 1245627"/>
                <a:gd name="connsiteX89" fmla="*/ 163122 w 592435"/>
                <a:gd name="connsiteY89" fmla="*/ 177619 h 1245627"/>
                <a:gd name="connsiteX90" fmla="*/ 163673 w 592435"/>
                <a:gd name="connsiteY90" fmla="*/ 184232 h 1245627"/>
                <a:gd name="connsiteX91" fmla="*/ 173593 w 592435"/>
                <a:gd name="connsiteY91" fmla="*/ 189192 h 124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592435" h="1245627">
                  <a:moveTo>
                    <a:pt x="583051" y="1024641"/>
                  </a:moveTo>
                  <a:cubicBezTo>
                    <a:pt x="593522" y="1097936"/>
                    <a:pt x="592971" y="1171782"/>
                    <a:pt x="591869" y="1245628"/>
                  </a:cubicBezTo>
                  <a:lnTo>
                    <a:pt x="576438" y="1245628"/>
                  </a:lnTo>
                  <a:cubicBezTo>
                    <a:pt x="576989" y="1200439"/>
                    <a:pt x="576438" y="1155800"/>
                    <a:pt x="574785" y="1111162"/>
                  </a:cubicBezTo>
                  <a:cubicBezTo>
                    <a:pt x="573132" y="1069280"/>
                    <a:pt x="567621" y="1027948"/>
                    <a:pt x="559905" y="986616"/>
                  </a:cubicBezTo>
                  <a:cubicBezTo>
                    <a:pt x="521880" y="1023539"/>
                    <a:pt x="470629" y="1046685"/>
                    <a:pt x="418276" y="1054400"/>
                  </a:cubicBezTo>
                  <a:cubicBezTo>
                    <a:pt x="385762" y="1059360"/>
                    <a:pt x="352696" y="1058258"/>
                    <a:pt x="320182" y="1059360"/>
                  </a:cubicBezTo>
                  <a:lnTo>
                    <a:pt x="319631" y="1045032"/>
                  </a:lnTo>
                  <a:cubicBezTo>
                    <a:pt x="406152" y="1043378"/>
                    <a:pt x="494326" y="1031806"/>
                    <a:pt x="555497" y="966777"/>
                  </a:cubicBezTo>
                  <a:cubicBezTo>
                    <a:pt x="535107" y="868684"/>
                    <a:pt x="502041" y="773345"/>
                    <a:pt x="469527" y="678558"/>
                  </a:cubicBezTo>
                  <a:cubicBezTo>
                    <a:pt x="422133" y="537480"/>
                    <a:pt x="374740" y="395850"/>
                    <a:pt x="356554" y="247056"/>
                  </a:cubicBezTo>
                  <a:cubicBezTo>
                    <a:pt x="327897" y="266344"/>
                    <a:pt x="286566" y="266344"/>
                    <a:pt x="252949" y="263589"/>
                  </a:cubicBezTo>
                  <a:cubicBezTo>
                    <a:pt x="233110" y="261935"/>
                    <a:pt x="208311" y="259731"/>
                    <a:pt x="187921" y="250914"/>
                  </a:cubicBezTo>
                  <a:cubicBezTo>
                    <a:pt x="187921" y="251465"/>
                    <a:pt x="187921" y="251465"/>
                    <a:pt x="187921" y="252016"/>
                  </a:cubicBezTo>
                  <a:cubicBezTo>
                    <a:pt x="187921" y="318697"/>
                    <a:pt x="170837" y="389237"/>
                    <a:pt x="154305" y="453714"/>
                  </a:cubicBezTo>
                  <a:cubicBezTo>
                    <a:pt x="137221" y="519294"/>
                    <a:pt x="115728" y="584322"/>
                    <a:pt x="93134" y="648248"/>
                  </a:cubicBezTo>
                  <a:cubicBezTo>
                    <a:pt x="66131" y="723196"/>
                    <a:pt x="37474" y="798144"/>
                    <a:pt x="14328" y="874745"/>
                  </a:cubicBezTo>
                  <a:lnTo>
                    <a:pt x="0" y="870888"/>
                  </a:lnTo>
                  <a:cubicBezTo>
                    <a:pt x="18737" y="808615"/>
                    <a:pt x="41332" y="746893"/>
                    <a:pt x="63375" y="685722"/>
                  </a:cubicBezTo>
                  <a:cubicBezTo>
                    <a:pt x="88174" y="616285"/>
                    <a:pt x="112973" y="546848"/>
                    <a:pt x="132261" y="475758"/>
                  </a:cubicBezTo>
                  <a:cubicBezTo>
                    <a:pt x="151549" y="404667"/>
                    <a:pt x="171939" y="326964"/>
                    <a:pt x="171939" y="252567"/>
                  </a:cubicBezTo>
                  <a:cubicBezTo>
                    <a:pt x="171939" y="250363"/>
                    <a:pt x="172491" y="249260"/>
                    <a:pt x="173593" y="247607"/>
                  </a:cubicBezTo>
                  <a:cubicBezTo>
                    <a:pt x="173593" y="245954"/>
                    <a:pt x="173593" y="244301"/>
                    <a:pt x="173593" y="242647"/>
                  </a:cubicBezTo>
                  <a:cubicBezTo>
                    <a:pt x="165326" y="236585"/>
                    <a:pt x="158713" y="228870"/>
                    <a:pt x="154856" y="218399"/>
                  </a:cubicBezTo>
                  <a:cubicBezTo>
                    <a:pt x="136119" y="171557"/>
                    <a:pt x="146589" y="110937"/>
                    <a:pt x="146589" y="61339"/>
                  </a:cubicBezTo>
                  <a:cubicBezTo>
                    <a:pt x="146589" y="60788"/>
                    <a:pt x="146589" y="60788"/>
                    <a:pt x="146589" y="60237"/>
                  </a:cubicBezTo>
                  <a:cubicBezTo>
                    <a:pt x="146589" y="59135"/>
                    <a:pt x="146589" y="57482"/>
                    <a:pt x="146589" y="56380"/>
                  </a:cubicBezTo>
                  <a:cubicBezTo>
                    <a:pt x="149896" y="8435"/>
                    <a:pt x="236968" y="-1485"/>
                    <a:pt x="271686" y="169"/>
                  </a:cubicBezTo>
                  <a:cubicBezTo>
                    <a:pt x="306405" y="2373"/>
                    <a:pt x="392926" y="7333"/>
                    <a:pt x="396232" y="56380"/>
                  </a:cubicBezTo>
                  <a:cubicBezTo>
                    <a:pt x="396783" y="58033"/>
                    <a:pt x="396783" y="59686"/>
                    <a:pt x="396232" y="61339"/>
                  </a:cubicBezTo>
                  <a:cubicBezTo>
                    <a:pt x="396232" y="61339"/>
                    <a:pt x="396232" y="61339"/>
                    <a:pt x="396232" y="61339"/>
                  </a:cubicBezTo>
                  <a:cubicBezTo>
                    <a:pt x="396232" y="61890"/>
                    <a:pt x="395681" y="62441"/>
                    <a:pt x="395681" y="62993"/>
                  </a:cubicBezTo>
                  <a:cubicBezTo>
                    <a:pt x="395130" y="64095"/>
                    <a:pt x="394579" y="65197"/>
                    <a:pt x="394028" y="66299"/>
                  </a:cubicBezTo>
                  <a:cubicBezTo>
                    <a:pt x="393477" y="98262"/>
                    <a:pt x="390721" y="129674"/>
                    <a:pt x="390170" y="161637"/>
                  </a:cubicBezTo>
                  <a:cubicBezTo>
                    <a:pt x="389068" y="182028"/>
                    <a:pt x="389619" y="208480"/>
                    <a:pt x="378046" y="226115"/>
                  </a:cubicBezTo>
                  <a:cubicBezTo>
                    <a:pt x="376393" y="228870"/>
                    <a:pt x="374189" y="231626"/>
                    <a:pt x="371984" y="233830"/>
                  </a:cubicBezTo>
                  <a:cubicBezTo>
                    <a:pt x="391824" y="419547"/>
                    <a:pt x="461261" y="593139"/>
                    <a:pt x="518574" y="768937"/>
                  </a:cubicBezTo>
                  <a:cubicBezTo>
                    <a:pt x="545577" y="852702"/>
                    <a:pt x="570927" y="937570"/>
                    <a:pt x="583051" y="1024641"/>
                  </a:cubicBezTo>
                  <a:close/>
                  <a:moveTo>
                    <a:pt x="372536" y="179823"/>
                  </a:moveTo>
                  <a:cubicBezTo>
                    <a:pt x="375842" y="148962"/>
                    <a:pt x="376393" y="117550"/>
                    <a:pt x="376393" y="86689"/>
                  </a:cubicBezTo>
                  <a:cubicBezTo>
                    <a:pt x="372536" y="89445"/>
                    <a:pt x="368678" y="92200"/>
                    <a:pt x="364269" y="94405"/>
                  </a:cubicBezTo>
                  <a:cubicBezTo>
                    <a:pt x="364269" y="124714"/>
                    <a:pt x="364269" y="155024"/>
                    <a:pt x="364269" y="185334"/>
                  </a:cubicBezTo>
                  <a:cubicBezTo>
                    <a:pt x="367025" y="183681"/>
                    <a:pt x="369780" y="181477"/>
                    <a:pt x="372536" y="179823"/>
                  </a:cubicBezTo>
                  <a:close/>
                  <a:moveTo>
                    <a:pt x="356003" y="79525"/>
                  </a:moveTo>
                  <a:cubicBezTo>
                    <a:pt x="367025" y="74014"/>
                    <a:pt x="375842" y="66850"/>
                    <a:pt x="379700" y="57482"/>
                  </a:cubicBezTo>
                  <a:cubicBezTo>
                    <a:pt x="377495" y="20008"/>
                    <a:pt x="284913" y="15599"/>
                    <a:pt x="261216" y="16701"/>
                  </a:cubicBezTo>
                  <a:cubicBezTo>
                    <a:pt x="241928" y="17803"/>
                    <a:pt x="158713" y="24967"/>
                    <a:pt x="163122" y="60237"/>
                  </a:cubicBezTo>
                  <a:cubicBezTo>
                    <a:pt x="165326" y="77321"/>
                    <a:pt x="187370" y="86689"/>
                    <a:pt x="212720" y="91098"/>
                  </a:cubicBezTo>
                  <a:cubicBezTo>
                    <a:pt x="214373" y="91098"/>
                    <a:pt x="216027" y="91098"/>
                    <a:pt x="217129" y="92200"/>
                  </a:cubicBezTo>
                  <a:cubicBezTo>
                    <a:pt x="242479" y="96609"/>
                    <a:pt x="269482" y="96609"/>
                    <a:pt x="279953" y="96058"/>
                  </a:cubicBezTo>
                  <a:cubicBezTo>
                    <a:pt x="298690" y="94956"/>
                    <a:pt x="330102" y="91649"/>
                    <a:pt x="352696" y="81730"/>
                  </a:cubicBezTo>
                  <a:cubicBezTo>
                    <a:pt x="353799" y="80076"/>
                    <a:pt x="354901" y="80076"/>
                    <a:pt x="356003" y="79525"/>
                  </a:cubicBezTo>
                  <a:close/>
                  <a:moveTo>
                    <a:pt x="350492" y="193049"/>
                  </a:moveTo>
                  <a:cubicBezTo>
                    <a:pt x="350492" y="162188"/>
                    <a:pt x="351043" y="131328"/>
                    <a:pt x="351043" y="100467"/>
                  </a:cubicBezTo>
                  <a:cubicBezTo>
                    <a:pt x="345532" y="102671"/>
                    <a:pt x="340572" y="104324"/>
                    <a:pt x="334510" y="105426"/>
                  </a:cubicBezTo>
                  <a:cubicBezTo>
                    <a:pt x="334510" y="136838"/>
                    <a:pt x="335062" y="168250"/>
                    <a:pt x="335062" y="199662"/>
                  </a:cubicBezTo>
                  <a:cubicBezTo>
                    <a:pt x="340021" y="198009"/>
                    <a:pt x="344981" y="195805"/>
                    <a:pt x="350492" y="193049"/>
                  </a:cubicBezTo>
                  <a:close/>
                  <a:moveTo>
                    <a:pt x="369780" y="201316"/>
                  </a:moveTo>
                  <a:cubicBezTo>
                    <a:pt x="345532" y="216195"/>
                    <a:pt x="319631" y="224461"/>
                    <a:pt x="293730" y="227768"/>
                  </a:cubicBezTo>
                  <a:cubicBezTo>
                    <a:pt x="293730" y="227768"/>
                    <a:pt x="293730" y="227768"/>
                    <a:pt x="293730" y="227768"/>
                  </a:cubicBezTo>
                  <a:cubicBezTo>
                    <a:pt x="280504" y="229421"/>
                    <a:pt x="267278" y="229421"/>
                    <a:pt x="254052" y="228870"/>
                  </a:cubicBezTo>
                  <a:cubicBezTo>
                    <a:pt x="253501" y="228870"/>
                    <a:pt x="252949" y="228870"/>
                    <a:pt x="252398" y="228870"/>
                  </a:cubicBezTo>
                  <a:cubicBezTo>
                    <a:pt x="224293" y="226115"/>
                    <a:pt x="195636" y="217848"/>
                    <a:pt x="168082" y="204622"/>
                  </a:cubicBezTo>
                  <a:cubicBezTo>
                    <a:pt x="171939" y="217848"/>
                    <a:pt x="179655" y="229421"/>
                    <a:pt x="193432" y="235483"/>
                  </a:cubicBezTo>
                  <a:cubicBezTo>
                    <a:pt x="212720" y="243749"/>
                    <a:pt x="233110" y="246505"/>
                    <a:pt x="254052" y="247607"/>
                  </a:cubicBezTo>
                  <a:cubicBezTo>
                    <a:pt x="294832" y="249811"/>
                    <a:pt x="358207" y="250914"/>
                    <a:pt x="369780" y="201316"/>
                  </a:cubicBezTo>
                  <a:close/>
                  <a:moveTo>
                    <a:pt x="321284" y="205173"/>
                  </a:moveTo>
                  <a:cubicBezTo>
                    <a:pt x="321284" y="173210"/>
                    <a:pt x="320733" y="141247"/>
                    <a:pt x="320733" y="108733"/>
                  </a:cubicBezTo>
                  <a:cubicBezTo>
                    <a:pt x="314120" y="109835"/>
                    <a:pt x="306956" y="110937"/>
                    <a:pt x="300343" y="111488"/>
                  </a:cubicBezTo>
                  <a:cubicBezTo>
                    <a:pt x="300343" y="144554"/>
                    <a:pt x="299792" y="177068"/>
                    <a:pt x="299792" y="210133"/>
                  </a:cubicBezTo>
                  <a:cubicBezTo>
                    <a:pt x="306405" y="209031"/>
                    <a:pt x="314120" y="207378"/>
                    <a:pt x="321284" y="205173"/>
                  </a:cubicBezTo>
                  <a:close/>
                  <a:moveTo>
                    <a:pt x="285464" y="211786"/>
                  </a:moveTo>
                  <a:cubicBezTo>
                    <a:pt x="285464" y="178721"/>
                    <a:pt x="286015" y="145656"/>
                    <a:pt x="286015" y="112039"/>
                  </a:cubicBezTo>
                  <a:cubicBezTo>
                    <a:pt x="276646" y="112591"/>
                    <a:pt x="267829" y="112591"/>
                    <a:pt x="260114" y="112039"/>
                  </a:cubicBezTo>
                  <a:cubicBezTo>
                    <a:pt x="260114" y="145656"/>
                    <a:pt x="260114" y="178721"/>
                    <a:pt x="260114" y="212337"/>
                  </a:cubicBezTo>
                  <a:cubicBezTo>
                    <a:pt x="268931" y="212889"/>
                    <a:pt x="277197" y="212889"/>
                    <a:pt x="285464" y="211786"/>
                  </a:cubicBezTo>
                  <a:close/>
                  <a:moveTo>
                    <a:pt x="246336" y="211235"/>
                  </a:moveTo>
                  <a:cubicBezTo>
                    <a:pt x="246336" y="177619"/>
                    <a:pt x="246336" y="144554"/>
                    <a:pt x="246336" y="110937"/>
                  </a:cubicBezTo>
                  <a:cubicBezTo>
                    <a:pt x="239172" y="110386"/>
                    <a:pt x="229804" y="109284"/>
                    <a:pt x="220435" y="108182"/>
                  </a:cubicBezTo>
                  <a:cubicBezTo>
                    <a:pt x="220435" y="140696"/>
                    <a:pt x="220435" y="173761"/>
                    <a:pt x="220435" y="206827"/>
                  </a:cubicBezTo>
                  <a:cubicBezTo>
                    <a:pt x="229253" y="208480"/>
                    <a:pt x="238070" y="210133"/>
                    <a:pt x="246336" y="211235"/>
                  </a:cubicBezTo>
                  <a:close/>
                  <a:moveTo>
                    <a:pt x="206658" y="202418"/>
                  </a:moveTo>
                  <a:cubicBezTo>
                    <a:pt x="206658" y="169904"/>
                    <a:pt x="206658" y="137941"/>
                    <a:pt x="206658" y="105426"/>
                  </a:cubicBezTo>
                  <a:cubicBezTo>
                    <a:pt x="200045" y="104324"/>
                    <a:pt x="193983" y="102671"/>
                    <a:pt x="187921" y="100467"/>
                  </a:cubicBezTo>
                  <a:cubicBezTo>
                    <a:pt x="187921" y="131879"/>
                    <a:pt x="187921" y="163291"/>
                    <a:pt x="187921" y="194703"/>
                  </a:cubicBezTo>
                  <a:cubicBezTo>
                    <a:pt x="193983" y="198009"/>
                    <a:pt x="200596" y="200214"/>
                    <a:pt x="206658" y="202418"/>
                  </a:cubicBezTo>
                  <a:close/>
                  <a:moveTo>
                    <a:pt x="173593" y="189192"/>
                  </a:moveTo>
                  <a:cubicBezTo>
                    <a:pt x="173593" y="157780"/>
                    <a:pt x="173593" y="126919"/>
                    <a:pt x="173593" y="95507"/>
                  </a:cubicBezTo>
                  <a:cubicBezTo>
                    <a:pt x="169735" y="93302"/>
                    <a:pt x="165878" y="91649"/>
                    <a:pt x="162571" y="88894"/>
                  </a:cubicBezTo>
                  <a:cubicBezTo>
                    <a:pt x="162020" y="118652"/>
                    <a:pt x="161469" y="147860"/>
                    <a:pt x="163122" y="177619"/>
                  </a:cubicBezTo>
                  <a:cubicBezTo>
                    <a:pt x="163122" y="179823"/>
                    <a:pt x="163122" y="182028"/>
                    <a:pt x="163673" y="184232"/>
                  </a:cubicBezTo>
                  <a:cubicBezTo>
                    <a:pt x="166980" y="185334"/>
                    <a:pt x="170286" y="187538"/>
                    <a:pt x="173593" y="189192"/>
                  </a:cubicBezTo>
                  <a:close/>
                </a:path>
              </a:pathLst>
            </a:custGeom>
            <a:solidFill>
              <a:srgbClr val="000000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4" name="Полилиния: фигура 1793">
              <a:extLst>
                <a:ext uri="{FF2B5EF4-FFF2-40B4-BE49-F238E27FC236}">
                  <a16:creationId xmlns:a16="http://schemas.microsoft.com/office/drawing/2014/main" id="{832EDFA7-44E4-8D9C-9D99-8CCB1F0F7515}"/>
                </a:ext>
              </a:extLst>
            </p:cNvPr>
            <p:cNvSpPr/>
            <p:nvPr/>
          </p:nvSpPr>
          <p:spPr>
            <a:xfrm>
              <a:off x="9022973" y="7052701"/>
              <a:ext cx="643956" cy="1006286"/>
            </a:xfrm>
            <a:custGeom>
              <a:avLst/>
              <a:gdLst>
                <a:gd name="connsiteX0" fmla="*/ 628526 w 643956"/>
                <a:gd name="connsiteY0" fmla="*/ 375842 h 1006286"/>
                <a:gd name="connsiteX1" fmla="*/ 643957 w 643956"/>
                <a:gd name="connsiteY1" fmla="*/ 375842 h 1006286"/>
                <a:gd name="connsiteX2" fmla="*/ 643406 w 643956"/>
                <a:gd name="connsiteY2" fmla="*/ 428747 h 1006286"/>
                <a:gd name="connsiteX3" fmla="*/ 629078 w 643956"/>
                <a:gd name="connsiteY3" fmla="*/ 785852 h 1006286"/>
                <a:gd name="connsiteX4" fmla="*/ 613647 w 643956"/>
                <a:gd name="connsiteY4" fmla="*/ 784199 h 1006286"/>
                <a:gd name="connsiteX5" fmla="*/ 615300 w 643956"/>
                <a:gd name="connsiteY5" fmla="*/ 768217 h 1006286"/>
                <a:gd name="connsiteX6" fmla="*/ 626322 w 643956"/>
                <a:gd name="connsiteY6" fmla="*/ 508103 h 1006286"/>
                <a:gd name="connsiteX7" fmla="*/ 315508 w 643956"/>
                <a:gd name="connsiteY7" fmla="*/ 569274 h 1006286"/>
                <a:gd name="connsiteX8" fmla="*/ 136405 w 643956"/>
                <a:gd name="connsiteY8" fmla="*/ 545026 h 1006286"/>
                <a:gd name="connsiteX9" fmla="*/ 64212 w 643956"/>
                <a:gd name="connsiteY9" fmla="*/ 510859 h 1006286"/>
                <a:gd name="connsiteX10" fmla="*/ 36658 w 643956"/>
                <a:gd name="connsiteY10" fmla="*/ 487713 h 1006286"/>
                <a:gd name="connsiteX11" fmla="*/ 27841 w 643956"/>
                <a:gd name="connsiteY11" fmla="*/ 476140 h 1006286"/>
                <a:gd name="connsiteX12" fmla="*/ 42169 w 643956"/>
                <a:gd name="connsiteY12" fmla="*/ 667919 h 1006286"/>
                <a:gd name="connsiteX13" fmla="*/ 62559 w 643956"/>
                <a:gd name="connsiteY13" fmla="*/ 903785 h 1006286"/>
                <a:gd name="connsiteX14" fmla="*/ 100033 w 643956"/>
                <a:gd name="connsiteY14" fmla="*/ 999674 h 1006286"/>
                <a:gd name="connsiteX15" fmla="*/ 86807 w 643956"/>
                <a:gd name="connsiteY15" fmla="*/ 1006287 h 1006286"/>
                <a:gd name="connsiteX16" fmla="*/ 47680 w 643956"/>
                <a:gd name="connsiteY16" fmla="*/ 918113 h 1006286"/>
                <a:gd name="connsiteX17" fmla="*/ 28392 w 643956"/>
                <a:gd name="connsiteY17" fmla="*/ 702637 h 1006286"/>
                <a:gd name="connsiteX18" fmla="*/ 9104 w 643956"/>
                <a:gd name="connsiteY18" fmla="*/ 450239 h 1006286"/>
                <a:gd name="connsiteX19" fmla="*/ 9104 w 643956"/>
                <a:gd name="connsiteY19" fmla="*/ 447484 h 1006286"/>
                <a:gd name="connsiteX20" fmla="*/ 6899 w 643956"/>
                <a:gd name="connsiteY20" fmla="*/ 419929 h 1006286"/>
                <a:gd name="connsiteX21" fmla="*/ 3042 w 643956"/>
                <a:gd name="connsiteY21" fmla="*/ 225395 h 1006286"/>
                <a:gd name="connsiteX22" fmla="*/ 51537 w 643956"/>
                <a:gd name="connsiteY22" fmla="*/ 0 h 1006286"/>
                <a:gd name="connsiteX23" fmla="*/ 66968 w 643956"/>
                <a:gd name="connsiteY23" fmla="*/ 4409 h 1006286"/>
                <a:gd name="connsiteX24" fmla="*/ 45475 w 643956"/>
                <a:gd name="connsiteY24" fmla="*/ 81561 h 1006286"/>
                <a:gd name="connsiteX25" fmla="*/ 303385 w 643956"/>
                <a:gd name="connsiteY25" fmla="*/ 174695 h 1006286"/>
                <a:gd name="connsiteX26" fmla="*/ 372271 w 643956"/>
                <a:gd name="connsiteY26" fmla="*/ 174144 h 1006286"/>
                <a:gd name="connsiteX27" fmla="*/ 372822 w 643956"/>
                <a:gd name="connsiteY27" fmla="*/ 188472 h 1006286"/>
                <a:gd name="connsiteX28" fmla="*/ 296220 w 643956"/>
                <a:gd name="connsiteY28" fmla="*/ 191228 h 1006286"/>
                <a:gd name="connsiteX29" fmla="*/ 41067 w 643956"/>
                <a:gd name="connsiteY29" fmla="*/ 101400 h 1006286"/>
                <a:gd name="connsiteX30" fmla="*/ 27841 w 643956"/>
                <a:gd name="connsiteY30" fmla="*/ 166980 h 1006286"/>
                <a:gd name="connsiteX31" fmla="*/ 21779 w 643956"/>
                <a:gd name="connsiteY31" fmla="*/ 392375 h 1006286"/>
                <a:gd name="connsiteX32" fmla="*/ 25636 w 643956"/>
                <a:gd name="connsiteY32" fmla="*/ 444177 h 1006286"/>
                <a:gd name="connsiteX33" fmla="*/ 48782 w 643956"/>
                <a:gd name="connsiteY33" fmla="*/ 474487 h 1006286"/>
                <a:gd name="connsiteX34" fmla="*/ 79092 w 643956"/>
                <a:gd name="connsiteY34" fmla="*/ 498735 h 1006286"/>
                <a:gd name="connsiteX35" fmla="*/ 156244 w 643956"/>
                <a:gd name="connsiteY35" fmla="*/ 531249 h 1006286"/>
                <a:gd name="connsiteX36" fmla="*/ 316611 w 643956"/>
                <a:gd name="connsiteY36" fmla="*/ 550537 h 1006286"/>
                <a:gd name="connsiteX37" fmla="*/ 627975 w 643956"/>
                <a:gd name="connsiteY37" fmla="*/ 482202 h 1006286"/>
                <a:gd name="connsiteX38" fmla="*/ 628526 w 643956"/>
                <a:gd name="connsiteY38" fmla="*/ 375842 h 1006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643956" h="1006286">
                  <a:moveTo>
                    <a:pt x="628526" y="375842"/>
                  </a:moveTo>
                  <a:lnTo>
                    <a:pt x="643957" y="375842"/>
                  </a:lnTo>
                  <a:cubicBezTo>
                    <a:pt x="643957" y="393477"/>
                    <a:pt x="643406" y="411112"/>
                    <a:pt x="643406" y="428747"/>
                  </a:cubicBezTo>
                  <a:cubicBezTo>
                    <a:pt x="642855" y="547782"/>
                    <a:pt x="642304" y="667368"/>
                    <a:pt x="629078" y="785852"/>
                  </a:cubicBezTo>
                  <a:lnTo>
                    <a:pt x="613647" y="784199"/>
                  </a:lnTo>
                  <a:cubicBezTo>
                    <a:pt x="614198" y="778688"/>
                    <a:pt x="614749" y="773177"/>
                    <a:pt x="615300" y="768217"/>
                  </a:cubicBezTo>
                  <a:cubicBezTo>
                    <a:pt x="623567" y="681696"/>
                    <a:pt x="625220" y="595175"/>
                    <a:pt x="626322" y="508103"/>
                  </a:cubicBezTo>
                  <a:cubicBezTo>
                    <a:pt x="548068" y="580847"/>
                    <a:pt x="414153" y="571478"/>
                    <a:pt x="315508" y="569274"/>
                  </a:cubicBezTo>
                  <a:cubicBezTo>
                    <a:pt x="255991" y="567621"/>
                    <a:pt x="193718" y="563763"/>
                    <a:pt x="136405" y="545026"/>
                  </a:cubicBezTo>
                  <a:cubicBezTo>
                    <a:pt x="111055" y="536760"/>
                    <a:pt x="85705" y="526289"/>
                    <a:pt x="64212" y="510859"/>
                  </a:cubicBezTo>
                  <a:cubicBezTo>
                    <a:pt x="54293" y="503695"/>
                    <a:pt x="44924" y="496530"/>
                    <a:pt x="36658" y="487713"/>
                  </a:cubicBezTo>
                  <a:cubicBezTo>
                    <a:pt x="33351" y="484406"/>
                    <a:pt x="30596" y="479998"/>
                    <a:pt x="27841" y="476140"/>
                  </a:cubicBezTo>
                  <a:cubicBezTo>
                    <a:pt x="32800" y="540066"/>
                    <a:pt x="37209" y="603993"/>
                    <a:pt x="42169" y="667919"/>
                  </a:cubicBezTo>
                  <a:cubicBezTo>
                    <a:pt x="48231" y="746724"/>
                    <a:pt x="54293" y="825530"/>
                    <a:pt x="62559" y="903785"/>
                  </a:cubicBezTo>
                  <a:cubicBezTo>
                    <a:pt x="66417" y="940156"/>
                    <a:pt x="76336" y="973773"/>
                    <a:pt x="100033" y="999674"/>
                  </a:cubicBezTo>
                  <a:lnTo>
                    <a:pt x="86807" y="1006287"/>
                  </a:lnTo>
                  <a:cubicBezTo>
                    <a:pt x="66417" y="983692"/>
                    <a:pt x="52088" y="954485"/>
                    <a:pt x="47680" y="918113"/>
                  </a:cubicBezTo>
                  <a:cubicBezTo>
                    <a:pt x="39413" y="846471"/>
                    <a:pt x="34454" y="774279"/>
                    <a:pt x="28392" y="702637"/>
                  </a:cubicBezTo>
                  <a:cubicBezTo>
                    <a:pt x="21779" y="618872"/>
                    <a:pt x="15165" y="534556"/>
                    <a:pt x="9104" y="450239"/>
                  </a:cubicBezTo>
                  <a:cubicBezTo>
                    <a:pt x="9104" y="449137"/>
                    <a:pt x="8552" y="448586"/>
                    <a:pt x="9104" y="447484"/>
                  </a:cubicBezTo>
                  <a:cubicBezTo>
                    <a:pt x="8552" y="438115"/>
                    <a:pt x="8001" y="429298"/>
                    <a:pt x="6899" y="419929"/>
                  </a:cubicBezTo>
                  <a:cubicBezTo>
                    <a:pt x="1939" y="354350"/>
                    <a:pt x="-3572" y="290975"/>
                    <a:pt x="3042" y="225395"/>
                  </a:cubicBezTo>
                  <a:cubicBezTo>
                    <a:pt x="11308" y="148243"/>
                    <a:pt x="28943" y="73846"/>
                    <a:pt x="51537" y="0"/>
                  </a:cubicBezTo>
                  <a:lnTo>
                    <a:pt x="66968" y="4409"/>
                  </a:lnTo>
                  <a:cubicBezTo>
                    <a:pt x="59253" y="29759"/>
                    <a:pt x="52088" y="55660"/>
                    <a:pt x="45475" y="81561"/>
                  </a:cubicBezTo>
                  <a:cubicBezTo>
                    <a:pt x="106646" y="153754"/>
                    <a:pt x="213006" y="174695"/>
                    <a:pt x="303385" y="174695"/>
                  </a:cubicBezTo>
                  <a:cubicBezTo>
                    <a:pt x="325979" y="174695"/>
                    <a:pt x="349125" y="174695"/>
                    <a:pt x="372271" y="174144"/>
                  </a:cubicBezTo>
                  <a:lnTo>
                    <a:pt x="372822" y="188472"/>
                  </a:lnTo>
                  <a:cubicBezTo>
                    <a:pt x="347472" y="189574"/>
                    <a:pt x="322122" y="191779"/>
                    <a:pt x="296220" y="191228"/>
                  </a:cubicBezTo>
                  <a:cubicBezTo>
                    <a:pt x="206944" y="189023"/>
                    <a:pt x="104442" y="169184"/>
                    <a:pt x="41067" y="101400"/>
                  </a:cubicBezTo>
                  <a:cubicBezTo>
                    <a:pt x="36107" y="122893"/>
                    <a:pt x="31698" y="144936"/>
                    <a:pt x="27841" y="166980"/>
                  </a:cubicBezTo>
                  <a:cubicBezTo>
                    <a:pt x="15165" y="243581"/>
                    <a:pt x="16268" y="315774"/>
                    <a:pt x="21779" y="392375"/>
                  </a:cubicBezTo>
                  <a:cubicBezTo>
                    <a:pt x="22881" y="409459"/>
                    <a:pt x="24534" y="426542"/>
                    <a:pt x="25636" y="444177"/>
                  </a:cubicBezTo>
                  <a:cubicBezTo>
                    <a:pt x="33902" y="453546"/>
                    <a:pt x="39413" y="465670"/>
                    <a:pt x="48782" y="474487"/>
                  </a:cubicBezTo>
                  <a:cubicBezTo>
                    <a:pt x="58150" y="483855"/>
                    <a:pt x="68070" y="492122"/>
                    <a:pt x="79092" y="498735"/>
                  </a:cubicBezTo>
                  <a:cubicBezTo>
                    <a:pt x="102788" y="513614"/>
                    <a:pt x="128690" y="524085"/>
                    <a:pt x="156244" y="531249"/>
                  </a:cubicBezTo>
                  <a:cubicBezTo>
                    <a:pt x="208597" y="545026"/>
                    <a:pt x="262604" y="549435"/>
                    <a:pt x="316611" y="550537"/>
                  </a:cubicBezTo>
                  <a:cubicBezTo>
                    <a:pt x="416909" y="552741"/>
                    <a:pt x="555232" y="564314"/>
                    <a:pt x="627975" y="482202"/>
                  </a:cubicBezTo>
                  <a:cubicBezTo>
                    <a:pt x="627975" y="447484"/>
                    <a:pt x="628526" y="411663"/>
                    <a:pt x="628526" y="375842"/>
                  </a:cubicBezTo>
                  <a:close/>
                </a:path>
              </a:pathLst>
            </a:custGeom>
            <a:solidFill>
              <a:srgbClr val="000000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5" name="Полилиния: фигура 1794">
              <a:extLst>
                <a:ext uri="{FF2B5EF4-FFF2-40B4-BE49-F238E27FC236}">
                  <a16:creationId xmlns:a16="http://schemas.microsoft.com/office/drawing/2014/main" id="{0C23EF08-E075-552C-77E4-F29048385F58}"/>
                </a:ext>
              </a:extLst>
            </p:cNvPr>
            <p:cNvSpPr/>
            <p:nvPr/>
          </p:nvSpPr>
          <p:spPr>
            <a:xfrm>
              <a:off x="9109780" y="7836348"/>
              <a:ext cx="542821" cy="302680"/>
            </a:xfrm>
            <a:custGeom>
              <a:avLst/>
              <a:gdLst>
                <a:gd name="connsiteX0" fmla="*/ 527391 w 542821"/>
                <a:gd name="connsiteY0" fmla="*/ 0 h 302680"/>
                <a:gd name="connsiteX1" fmla="*/ 542822 w 542821"/>
                <a:gd name="connsiteY1" fmla="*/ 1653 h 302680"/>
                <a:gd name="connsiteX2" fmla="*/ 520227 w 542821"/>
                <a:gd name="connsiteY2" fmla="*/ 144936 h 302680"/>
                <a:gd name="connsiteX3" fmla="*/ 490468 w 542821"/>
                <a:gd name="connsiteY3" fmla="*/ 222088 h 302680"/>
                <a:gd name="connsiteX4" fmla="*/ 422133 w 542821"/>
                <a:gd name="connsiteY4" fmla="*/ 267829 h 302680"/>
                <a:gd name="connsiteX5" fmla="*/ 208311 w 542821"/>
                <a:gd name="connsiteY5" fmla="*/ 301445 h 302680"/>
                <a:gd name="connsiteX6" fmla="*/ 0 w 542821"/>
                <a:gd name="connsiteY6" fmla="*/ 222640 h 302680"/>
                <a:gd name="connsiteX7" fmla="*/ 13226 w 542821"/>
                <a:gd name="connsiteY7" fmla="*/ 216027 h 302680"/>
                <a:gd name="connsiteX8" fmla="*/ 41332 w 542821"/>
                <a:gd name="connsiteY8" fmla="*/ 238621 h 302680"/>
                <a:gd name="connsiteX9" fmla="*/ 262318 w 542821"/>
                <a:gd name="connsiteY9" fmla="*/ 284362 h 302680"/>
                <a:gd name="connsiteX10" fmla="*/ 383557 w 542821"/>
                <a:gd name="connsiteY10" fmla="*/ 263971 h 302680"/>
                <a:gd name="connsiteX11" fmla="*/ 480549 w 542821"/>
                <a:gd name="connsiteY11" fmla="*/ 206658 h 302680"/>
                <a:gd name="connsiteX12" fmla="*/ 508654 w 542821"/>
                <a:gd name="connsiteY12" fmla="*/ 112973 h 302680"/>
                <a:gd name="connsiteX13" fmla="*/ 527391 w 542821"/>
                <a:gd name="connsiteY13" fmla="*/ 0 h 30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2821" h="302680">
                  <a:moveTo>
                    <a:pt x="527391" y="0"/>
                  </a:moveTo>
                  <a:lnTo>
                    <a:pt x="542822" y="1653"/>
                  </a:lnTo>
                  <a:cubicBezTo>
                    <a:pt x="537311" y="49598"/>
                    <a:pt x="530147" y="97543"/>
                    <a:pt x="520227" y="144936"/>
                  </a:cubicBezTo>
                  <a:cubicBezTo>
                    <a:pt x="514716" y="171388"/>
                    <a:pt x="507552" y="200045"/>
                    <a:pt x="490468" y="222088"/>
                  </a:cubicBezTo>
                  <a:cubicBezTo>
                    <a:pt x="472834" y="244683"/>
                    <a:pt x="448035" y="257358"/>
                    <a:pt x="422133" y="267829"/>
                  </a:cubicBezTo>
                  <a:cubicBezTo>
                    <a:pt x="357105" y="293730"/>
                    <a:pt x="278851" y="306956"/>
                    <a:pt x="208311" y="301445"/>
                  </a:cubicBezTo>
                  <a:cubicBezTo>
                    <a:pt x="132812" y="295934"/>
                    <a:pt x="48496" y="276095"/>
                    <a:pt x="0" y="222640"/>
                  </a:cubicBezTo>
                  <a:lnTo>
                    <a:pt x="13226" y="216027"/>
                  </a:lnTo>
                  <a:cubicBezTo>
                    <a:pt x="20941" y="224293"/>
                    <a:pt x="30310" y="232008"/>
                    <a:pt x="41332" y="238621"/>
                  </a:cubicBezTo>
                  <a:cubicBezTo>
                    <a:pt x="105809" y="276646"/>
                    <a:pt x="189023" y="289872"/>
                    <a:pt x="262318" y="284362"/>
                  </a:cubicBezTo>
                  <a:cubicBezTo>
                    <a:pt x="303098" y="281055"/>
                    <a:pt x="344430" y="276095"/>
                    <a:pt x="383557" y="263971"/>
                  </a:cubicBezTo>
                  <a:cubicBezTo>
                    <a:pt x="417725" y="253501"/>
                    <a:pt x="461812" y="239723"/>
                    <a:pt x="480549" y="206658"/>
                  </a:cubicBezTo>
                  <a:cubicBezTo>
                    <a:pt x="497081" y="178001"/>
                    <a:pt x="502041" y="145487"/>
                    <a:pt x="508654" y="112973"/>
                  </a:cubicBezTo>
                  <a:cubicBezTo>
                    <a:pt x="516921" y="75499"/>
                    <a:pt x="522983" y="38025"/>
                    <a:pt x="527391" y="0"/>
                  </a:cubicBezTo>
                  <a:close/>
                </a:path>
              </a:pathLst>
            </a:custGeom>
            <a:solidFill>
              <a:srgbClr val="000000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6" name="Полилиния: фигура 1795">
              <a:extLst>
                <a:ext uri="{FF2B5EF4-FFF2-40B4-BE49-F238E27FC236}">
                  <a16:creationId xmlns:a16="http://schemas.microsoft.com/office/drawing/2014/main" id="{CAF51AA0-210E-94CA-E87C-55211E4FA4A3}"/>
                </a:ext>
              </a:extLst>
            </p:cNvPr>
            <p:cNvSpPr/>
            <p:nvPr/>
          </p:nvSpPr>
          <p:spPr>
            <a:xfrm>
              <a:off x="9039731" y="7155203"/>
              <a:ext cx="611975" cy="451031"/>
            </a:xfrm>
            <a:custGeom>
              <a:avLst/>
              <a:gdLst>
                <a:gd name="connsiteX0" fmla="*/ 610116 w 611975"/>
                <a:gd name="connsiteY0" fmla="*/ 138874 h 451031"/>
                <a:gd name="connsiteX1" fmla="*/ 611769 w 611975"/>
                <a:gd name="connsiteY1" fmla="*/ 273340 h 451031"/>
                <a:gd name="connsiteX2" fmla="*/ 610116 w 611975"/>
                <a:gd name="connsiteY2" fmla="*/ 380802 h 451031"/>
                <a:gd name="connsiteX3" fmla="*/ 298751 w 611975"/>
                <a:gd name="connsiteY3" fmla="*/ 449137 h 451031"/>
                <a:gd name="connsiteX4" fmla="*/ 138384 w 611975"/>
                <a:gd name="connsiteY4" fmla="*/ 429849 h 451031"/>
                <a:gd name="connsiteX5" fmla="*/ 61232 w 611975"/>
                <a:gd name="connsiteY5" fmla="*/ 397335 h 451031"/>
                <a:gd name="connsiteX6" fmla="*/ 30922 w 611975"/>
                <a:gd name="connsiteY6" fmla="*/ 373087 h 451031"/>
                <a:gd name="connsiteX7" fmla="*/ 7776 w 611975"/>
                <a:gd name="connsiteY7" fmla="*/ 342777 h 451031"/>
                <a:gd name="connsiteX8" fmla="*/ 3919 w 611975"/>
                <a:gd name="connsiteY8" fmla="*/ 290975 h 451031"/>
                <a:gd name="connsiteX9" fmla="*/ 9981 w 611975"/>
                <a:gd name="connsiteY9" fmla="*/ 65580 h 451031"/>
                <a:gd name="connsiteX10" fmla="*/ 23207 w 611975"/>
                <a:gd name="connsiteY10" fmla="*/ 0 h 451031"/>
                <a:gd name="connsiteX11" fmla="*/ 278361 w 611975"/>
                <a:gd name="connsiteY11" fmla="*/ 89827 h 451031"/>
                <a:gd name="connsiteX12" fmla="*/ 354962 w 611975"/>
                <a:gd name="connsiteY12" fmla="*/ 87072 h 451031"/>
                <a:gd name="connsiteX13" fmla="*/ 453055 w 611975"/>
                <a:gd name="connsiteY13" fmla="*/ 82112 h 451031"/>
                <a:gd name="connsiteX14" fmla="*/ 594685 w 611975"/>
                <a:gd name="connsiteY14" fmla="*/ 14328 h 451031"/>
                <a:gd name="connsiteX15" fmla="*/ 610116 w 611975"/>
                <a:gd name="connsiteY15" fmla="*/ 138874 h 451031"/>
                <a:gd name="connsiteX16" fmla="*/ 433767 w 611975"/>
                <a:gd name="connsiteY16" fmla="*/ 286015 h 451031"/>
                <a:gd name="connsiteX17" fmla="*/ 457464 w 611975"/>
                <a:gd name="connsiteY17" fmla="*/ 248541 h 451031"/>
                <a:gd name="connsiteX18" fmla="*/ 446993 w 611975"/>
                <a:gd name="connsiteY18" fmla="*/ 228151 h 451031"/>
                <a:gd name="connsiteX19" fmla="*/ 431012 w 611975"/>
                <a:gd name="connsiteY19" fmla="*/ 180206 h 451031"/>
                <a:gd name="connsiteX20" fmla="*/ 443136 w 611975"/>
                <a:gd name="connsiteY20" fmla="*/ 135017 h 451031"/>
                <a:gd name="connsiteX21" fmla="*/ 439278 w 611975"/>
                <a:gd name="connsiteY21" fmla="*/ 129506 h 451031"/>
                <a:gd name="connsiteX22" fmla="*/ 431563 w 611975"/>
                <a:gd name="connsiteY22" fmla="*/ 127301 h 451031"/>
                <a:gd name="connsiteX23" fmla="*/ 423848 w 611975"/>
                <a:gd name="connsiteY23" fmla="*/ 129506 h 451031"/>
                <a:gd name="connsiteX24" fmla="*/ 412275 w 611975"/>
                <a:gd name="connsiteY24" fmla="*/ 169184 h 451031"/>
                <a:gd name="connsiteX25" fmla="*/ 403458 w 611975"/>
                <a:gd name="connsiteY25" fmla="*/ 163122 h 451031"/>
                <a:gd name="connsiteX26" fmla="*/ 351655 w 611975"/>
                <a:gd name="connsiteY26" fmla="*/ 190125 h 451031"/>
                <a:gd name="connsiteX27" fmla="*/ 346695 w 611975"/>
                <a:gd name="connsiteY27" fmla="*/ 190125 h 451031"/>
                <a:gd name="connsiteX28" fmla="*/ 330714 w 611975"/>
                <a:gd name="connsiteY28" fmla="*/ 196187 h 451031"/>
                <a:gd name="connsiteX29" fmla="*/ 281116 w 611975"/>
                <a:gd name="connsiteY29" fmla="*/ 209414 h 451031"/>
                <a:gd name="connsiteX30" fmla="*/ 243091 w 611975"/>
                <a:gd name="connsiteY30" fmla="*/ 219333 h 451031"/>
                <a:gd name="connsiteX31" fmla="*/ 235927 w 611975"/>
                <a:gd name="connsiteY31" fmla="*/ 235315 h 451031"/>
                <a:gd name="connsiteX32" fmla="*/ 212230 w 611975"/>
                <a:gd name="connsiteY32" fmla="*/ 270033 h 451031"/>
                <a:gd name="connsiteX33" fmla="*/ 191840 w 611975"/>
                <a:gd name="connsiteY33" fmla="*/ 278300 h 451031"/>
                <a:gd name="connsiteX34" fmla="*/ 187431 w 611975"/>
                <a:gd name="connsiteY34" fmla="*/ 277749 h 451031"/>
                <a:gd name="connsiteX35" fmla="*/ 151059 w 611975"/>
                <a:gd name="connsiteY35" fmla="*/ 314671 h 451031"/>
                <a:gd name="connsiteX36" fmla="*/ 151610 w 611975"/>
                <a:gd name="connsiteY36" fmla="*/ 319080 h 451031"/>
                <a:gd name="connsiteX37" fmla="*/ 150508 w 611975"/>
                <a:gd name="connsiteY37" fmla="*/ 368678 h 451031"/>
                <a:gd name="connsiteX38" fmla="*/ 199004 w 611975"/>
                <a:gd name="connsiteY38" fmla="*/ 366474 h 451031"/>
                <a:gd name="connsiteX39" fmla="*/ 230967 w 611975"/>
                <a:gd name="connsiteY39" fmla="*/ 367576 h 451031"/>
                <a:gd name="connsiteX40" fmla="*/ 287178 w 611975"/>
                <a:gd name="connsiteY40" fmla="*/ 363718 h 451031"/>
                <a:gd name="connsiteX41" fmla="*/ 315835 w 611975"/>
                <a:gd name="connsiteY41" fmla="*/ 362616 h 451031"/>
                <a:gd name="connsiteX42" fmla="*/ 367637 w 611975"/>
                <a:gd name="connsiteY42" fmla="*/ 362065 h 451031"/>
                <a:gd name="connsiteX43" fmla="*/ 381414 w 611975"/>
                <a:gd name="connsiteY43" fmla="*/ 370331 h 451031"/>
                <a:gd name="connsiteX44" fmla="*/ 419990 w 611975"/>
                <a:gd name="connsiteY44" fmla="*/ 353799 h 451031"/>
                <a:gd name="connsiteX45" fmla="*/ 420541 w 611975"/>
                <a:gd name="connsiteY45" fmla="*/ 317978 h 451031"/>
                <a:gd name="connsiteX46" fmla="*/ 433767 w 611975"/>
                <a:gd name="connsiteY46" fmla="*/ 286015 h 45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11975" h="451031">
                  <a:moveTo>
                    <a:pt x="610116" y="138874"/>
                  </a:moveTo>
                  <a:cubicBezTo>
                    <a:pt x="611769" y="183512"/>
                    <a:pt x="612320" y="228702"/>
                    <a:pt x="611769" y="273340"/>
                  </a:cubicBezTo>
                  <a:cubicBezTo>
                    <a:pt x="611769" y="309161"/>
                    <a:pt x="610667" y="344981"/>
                    <a:pt x="610116" y="380802"/>
                  </a:cubicBezTo>
                  <a:cubicBezTo>
                    <a:pt x="537372" y="463465"/>
                    <a:pt x="399049" y="451341"/>
                    <a:pt x="298751" y="449137"/>
                  </a:cubicBezTo>
                  <a:cubicBezTo>
                    <a:pt x="244744" y="448035"/>
                    <a:pt x="190738" y="443626"/>
                    <a:pt x="138384" y="429849"/>
                  </a:cubicBezTo>
                  <a:cubicBezTo>
                    <a:pt x="111381" y="422685"/>
                    <a:pt x="85480" y="412214"/>
                    <a:pt x="61232" y="397335"/>
                  </a:cubicBezTo>
                  <a:cubicBezTo>
                    <a:pt x="50210" y="390722"/>
                    <a:pt x="40290" y="381904"/>
                    <a:pt x="30922" y="373087"/>
                  </a:cubicBezTo>
                  <a:cubicBezTo>
                    <a:pt x="22105" y="364269"/>
                    <a:pt x="16043" y="352145"/>
                    <a:pt x="7776" y="342777"/>
                  </a:cubicBezTo>
                  <a:cubicBezTo>
                    <a:pt x="6674" y="325693"/>
                    <a:pt x="5021" y="308609"/>
                    <a:pt x="3919" y="290975"/>
                  </a:cubicBezTo>
                  <a:cubicBezTo>
                    <a:pt x="-1592" y="214373"/>
                    <a:pt x="-2694" y="142732"/>
                    <a:pt x="9981" y="65580"/>
                  </a:cubicBezTo>
                  <a:cubicBezTo>
                    <a:pt x="13838" y="43536"/>
                    <a:pt x="18247" y="21492"/>
                    <a:pt x="23207" y="0"/>
                  </a:cubicBezTo>
                  <a:cubicBezTo>
                    <a:pt x="86582" y="67784"/>
                    <a:pt x="189084" y="87623"/>
                    <a:pt x="278361" y="89827"/>
                  </a:cubicBezTo>
                  <a:cubicBezTo>
                    <a:pt x="303711" y="90379"/>
                    <a:pt x="329061" y="88174"/>
                    <a:pt x="354962" y="87072"/>
                  </a:cubicBezTo>
                  <a:cubicBezTo>
                    <a:pt x="387476" y="85970"/>
                    <a:pt x="420541" y="87072"/>
                    <a:pt x="453055" y="82112"/>
                  </a:cubicBezTo>
                  <a:cubicBezTo>
                    <a:pt x="505409" y="74397"/>
                    <a:pt x="556660" y="51251"/>
                    <a:pt x="594685" y="14328"/>
                  </a:cubicBezTo>
                  <a:cubicBezTo>
                    <a:pt x="602951" y="55109"/>
                    <a:pt x="608462" y="96440"/>
                    <a:pt x="610116" y="138874"/>
                  </a:cubicBezTo>
                  <a:close/>
                  <a:moveTo>
                    <a:pt x="433767" y="286015"/>
                  </a:moveTo>
                  <a:cubicBezTo>
                    <a:pt x="451402" y="282708"/>
                    <a:pt x="460220" y="266727"/>
                    <a:pt x="457464" y="248541"/>
                  </a:cubicBezTo>
                  <a:cubicBezTo>
                    <a:pt x="456362" y="239723"/>
                    <a:pt x="452504" y="233110"/>
                    <a:pt x="446993" y="228151"/>
                  </a:cubicBezTo>
                  <a:cubicBezTo>
                    <a:pt x="456362" y="211067"/>
                    <a:pt x="447545" y="189023"/>
                    <a:pt x="431012" y="180206"/>
                  </a:cubicBezTo>
                  <a:cubicBezTo>
                    <a:pt x="436523" y="165878"/>
                    <a:pt x="440932" y="150447"/>
                    <a:pt x="443136" y="135017"/>
                  </a:cubicBezTo>
                  <a:cubicBezTo>
                    <a:pt x="443687" y="132812"/>
                    <a:pt x="441483" y="130057"/>
                    <a:pt x="439278" y="129506"/>
                  </a:cubicBezTo>
                  <a:cubicBezTo>
                    <a:pt x="436523" y="128955"/>
                    <a:pt x="433767" y="128404"/>
                    <a:pt x="431563" y="127301"/>
                  </a:cubicBezTo>
                  <a:cubicBezTo>
                    <a:pt x="428808" y="126199"/>
                    <a:pt x="425501" y="126199"/>
                    <a:pt x="423848" y="129506"/>
                  </a:cubicBezTo>
                  <a:cubicBezTo>
                    <a:pt x="417786" y="142181"/>
                    <a:pt x="417786" y="156509"/>
                    <a:pt x="412275" y="169184"/>
                  </a:cubicBezTo>
                  <a:cubicBezTo>
                    <a:pt x="410071" y="166980"/>
                    <a:pt x="407315" y="164775"/>
                    <a:pt x="403458" y="163122"/>
                  </a:cubicBezTo>
                  <a:cubicBezTo>
                    <a:pt x="380312" y="152100"/>
                    <a:pt x="349451" y="163673"/>
                    <a:pt x="351655" y="190125"/>
                  </a:cubicBezTo>
                  <a:cubicBezTo>
                    <a:pt x="350002" y="190125"/>
                    <a:pt x="348349" y="190125"/>
                    <a:pt x="346695" y="190125"/>
                  </a:cubicBezTo>
                  <a:cubicBezTo>
                    <a:pt x="340634" y="190677"/>
                    <a:pt x="335123" y="192881"/>
                    <a:pt x="330714" y="196187"/>
                  </a:cubicBezTo>
                  <a:cubicBezTo>
                    <a:pt x="314181" y="187370"/>
                    <a:pt x="292138" y="195085"/>
                    <a:pt x="281116" y="209414"/>
                  </a:cubicBezTo>
                  <a:cubicBezTo>
                    <a:pt x="267890" y="204454"/>
                    <a:pt x="252459" y="207760"/>
                    <a:pt x="243091" y="219333"/>
                  </a:cubicBezTo>
                  <a:cubicBezTo>
                    <a:pt x="239233" y="224293"/>
                    <a:pt x="237029" y="229804"/>
                    <a:pt x="235927" y="235315"/>
                  </a:cubicBezTo>
                  <a:cubicBezTo>
                    <a:pt x="220496" y="239723"/>
                    <a:pt x="211128" y="254052"/>
                    <a:pt x="212230" y="270033"/>
                  </a:cubicBezTo>
                  <a:cubicBezTo>
                    <a:pt x="204515" y="270584"/>
                    <a:pt x="197351" y="273340"/>
                    <a:pt x="191840" y="278300"/>
                  </a:cubicBezTo>
                  <a:cubicBezTo>
                    <a:pt x="190186" y="277749"/>
                    <a:pt x="189084" y="277749"/>
                    <a:pt x="187431" y="277749"/>
                  </a:cubicBezTo>
                  <a:cubicBezTo>
                    <a:pt x="166490" y="275544"/>
                    <a:pt x="149406" y="294832"/>
                    <a:pt x="151059" y="314671"/>
                  </a:cubicBezTo>
                  <a:cubicBezTo>
                    <a:pt x="151059" y="316325"/>
                    <a:pt x="151610" y="317978"/>
                    <a:pt x="151610" y="319080"/>
                  </a:cubicBezTo>
                  <a:cubicBezTo>
                    <a:pt x="133975" y="330653"/>
                    <a:pt x="132322" y="355452"/>
                    <a:pt x="150508" y="368678"/>
                  </a:cubicBezTo>
                  <a:cubicBezTo>
                    <a:pt x="164836" y="379149"/>
                    <a:pt x="187431" y="380802"/>
                    <a:pt x="199004" y="366474"/>
                  </a:cubicBezTo>
                  <a:cubicBezTo>
                    <a:pt x="208372" y="371433"/>
                    <a:pt x="219945" y="371433"/>
                    <a:pt x="230967" y="367576"/>
                  </a:cubicBezTo>
                  <a:cubicBezTo>
                    <a:pt x="245846" y="385211"/>
                    <a:pt x="275054" y="383557"/>
                    <a:pt x="287178" y="363718"/>
                  </a:cubicBezTo>
                  <a:cubicBezTo>
                    <a:pt x="295995" y="367025"/>
                    <a:pt x="306466" y="366474"/>
                    <a:pt x="315835" y="362616"/>
                  </a:cubicBezTo>
                  <a:cubicBezTo>
                    <a:pt x="330163" y="378598"/>
                    <a:pt x="354411" y="378047"/>
                    <a:pt x="367637" y="362065"/>
                  </a:cubicBezTo>
                  <a:cubicBezTo>
                    <a:pt x="371494" y="365923"/>
                    <a:pt x="375903" y="368678"/>
                    <a:pt x="381414" y="370331"/>
                  </a:cubicBezTo>
                  <a:cubicBezTo>
                    <a:pt x="397396" y="374189"/>
                    <a:pt x="412275" y="368678"/>
                    <a:pt x="419990" y="353799"/>
                  </a:cubicBezTo>
                  <a:cubicBezTo>
                    <a:pt x="426052" y="342777"/>
                    <a:pt x="426052" y="329000"/>
                    <a:pt x="420541" y="317978"/>
                  </a:cubicBezTo>
                  <a:cubicBezTo>
                    <a:pt x="428808" y="311365"/>
                    <a:pt x="434870" y="298139"/>
                    <a:pt x="433767" y="286015"/>
                  </a:cubicBezTo>
                  <a:close/>
                </a:path>
              </a:pathLst>
            </a:custGeom>
            <a:solidFill>
              <a:srgbClr val="FFFCD6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7" name="Полилиния: фигура 1796">
              <a:extLst>
                <a:ext uri="{FF2B5EF4-FFF2-40B4-BE49-F238E27FC236}">
                  <a16:creationId xmlns:a16="http://schemas.microsoft.com/office/drawing/2014/main" id="{AB672FF9-BC4F-93C1-CB9D-FEF7CF62D94C}"/>
                </a:ext>
              </a:extLst>
            </p:cNvPr>
            <p:cNvSpPr/>
            <p:nvPr/>
          </p:nvSpPr>
          <p:spPr>
            <a:xfrm>
              <a:off x="9051916" y="7528290"/>
              <a:ext cx="597930" cy="593065"/>
            </a:xfrm>
            <a:custGeom>
              <a:avLst/>
              <a:gdLst>
                <a:gd name="connsiteX0" fmla="*/ 597931 w 597930"/>
                <a:gd name="connsiteY0" fmla="*/ 31963 h 593065"/>
                <a:gd name="connsiteX1" fmla="*/ 586909 w 597930"/>
                <a:gd name="connsiteY1" fmla="*/ 292077 h 593065"/>
                <a:gd name="connsiteX2" fmla="*/ 585256 w 597930"/>
                <a:gd name="connsiteY2" fmla="*/ 308058 h 593065"/>
                <a:gd name="connsiteX3" fmla="*/ 567621 w 597930"/>
                <a:gd name="connsiteY3" fmla="*/ 420480 h 593065"/>
                <a:gd name="connsiteX4" fmla="*/ 539515 w 597930"/>
                <a:gd name="connsiteY4" fmla="*/ 514165 h 593065"/>
                <a:gd name="connsiteX5" fmla="*/ 442524 w 597930"/>
                <a:gd name="connsiteY5" fmla="*/ 571478 h 593065"/>
                <a:gd name="connsiteX6" fmla="*/ 321284 w 597930"/>
                <a:gd name="connsiteY6" fmla="*/ 591869 h 593065"/>
                <a:gd name="connsiteX7" fmla="*/ 100298 w 597930"/>
                <a:gd name="connsiteY7" fmla="*/ 546128 h 593065"/>
                <a:gd name="connsiteX8" fmla="*/ 72193 w 597930"/>
                <a:gd name="connsiteY8" fmla="*/ 523534 h 593065"/>
                <a:gd name="connsiteX9" fmla="*/ 34719 w 597930"/>
                <a:gd name="connsiteY9" fmla="*/ 427644 h 593065"/>
                <a:gd name="connsiteX10" fmla="*/ 14328 w 597930"/>
                <a:gd name="connsiteY10" fmla="*/ 191779 h 593065"/>
                <a:gd name="connsiteX11" fmla="*/ 0 w 597930"/>
                <a:gd name="connsiteY11" fmla="*/ 0 h 593065"/>
                <a:gd name="connsiteX12" fmla="*/ 8817 w 597930"/>
                <a:gd name="connsiteY12" fmla="*/ 11573 h 593065"/>
                <a:gd name="connsiteX13" fmla="*/ 36372 w 597930"/>
                <a:gd name="connsiteY13" fmla="*/ 34718 h 593065"/>
                <a:gd name="connsiteX14" fmla="*/ 108564 w 597930"/>
                <a:gd name="connsiteY14" fmla="*/ 68886 h 593065"/>
                <a:gd name="connsiteX15" fmla="*/ 287668 w 597930"/>
                <a:gd name="connsiteY15" fmla="*/ 93134 h 593065"/>
                <a:gd name="connsiteX16" fmla="*/ 597931 w 597930"/>
                <a:gd name="connsiteY16" fmla="*/ 31963 h 593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7930" h="593065">
                  <a:moveTo>
                    <a:pt x="597931" y="31963"/>
                  </a:moveTo>
                  <a:cubicBezTo>
                    <a:pt x="596828" y="119035"/>
                    <a:pt x="595175" y="205556"/>
                    <a:pt x="586909" y="292077"/>
                  </a:cubicBezTo>
                  <a:cubicBezTo>
                    <a:pt x="586358" y="297588"/>
                    <a:pt x="585807" y="303099"/>
                    <a:pt x="585256" y="308058"/>
                  </a:cubicBezTo>
                  <a:cubicBezTo>
                    <a:pt x="580847" y="346083"/>
                    <a:pt x="574785" y="383557"/>
                    <a:pt x="567621" y="420480"/>
                  </a:cubicBezTo>
                  <a:cubicBezTo>
                    <a:pt x="561008" y="452443"/>
                    <a:pt x="556048" y="485509"/>
                    <a:pt x="539515" y="514165"/>
                  </a:cubicBezTo>
                  <a:cubicBezTo>
                    <a:pt x="520227" y="547231"/>
                    <a:pt x="476140" y="561008"/>
                    <a:pt x="442524" y="571478"/>
                  </a:cubicBezTo>
                  <a:cubicBezTo>
                    <a:pt x="403396" y="583602"/>
                    <a:pt x="362065" y="589113"/>
                    <a:pt x="321284" y="591869"/>
                  </a:cubicBezTo>
                  <a:cubicBezTo>
                    <a:pt x="247439" y="597380"/>
                    <a:pt x="164224" y="584153"/>
                    <a:pt x="100298" y="546128"/>
                  </a:cubicBezTo>
                  <a:cubicBezTo>
                    <a:pt x="89276" y="539515"/>
                    <a:pt x="79908" y="531800"/>
                    <a:pt x="72193" y="523534"/>
                  </a:cubicBezTo>
                  <a:cubicBezTo>
                    <a:pt x="48496" y="497633"/>
                    <a:pt x="38576" y="464016"/>
                    <a:pt x="34719" y="427644"/>
                  </a:cubicBezTo>
                  <a:cubicBezTo>
                    <a:pt x="26452" y="349390"/>
                    <a:pt x="20390" y="270584"/>
                    <a:pt x="14328" y="191779"/>
                  </a:cubicBezTo>
                  <a:cubicBezTo>
                    <a:pt x="9368" y="127852"/>
                    <a:pt x="4409" y="63926"/>
                    <a:pt x="0" y="0"/>
                  </a:cubicBezTo>
                  <a:cubicBezTo>
                    <a:pt x="2755" y="3858"/>
                    <a:pt x="5511" y="8266"/>
                    <a:pt x="8817" y="11573"/>
                  </a:cubicBezTo>
                  <a:cubicBezTo>
                    <a:pt x="17084" y="20390"/>
                    <a:pt x="27003" y="27554"/>
                    <a:pt x="36372" y="34718"/>
                  </a:cubicBezTo>
                  <a:cubicBezTo>
                    <a:pt x="57864" y="50149"/>
                    <a:pt x="83765" y="60620"/>
                    <a:pt x="108564" y="68886"/>
                  </a:cubicBezTo>
                  <a:cubicBezTo>
                    <a:pt x="165878" y="87623"/>
                    <a:pt x="227599" y="91481"/>
                    <a:pt x="287668" y="93134"/>
                  </a:cubicBezTo>
                  <a:cubicBezTo>
                    <a:pt x="385762" y="95338"/>
                    <a:pt x="519676" y="104707"/>
                    <a:pt x="597931" y="31963"/>
                  </a:cubicBezTo>
                  <a:close/>
                </a:path>
              </a:pathLst>
            </a:custGeom>
            <a:solidFill>
              <a:srgbClr val="95001A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8" name="Полилиния: фигура 1797">
              <a:extLst>
                <a:ext uri="{FF2B5EF4-FFF2-40B4-BE49-F238E27FC236}">
                  <a16:creationId xmlns:a16="http://schemas.microsoft.com/office/drawing/2014/main" id="{3AD1252E-8D20-3DA8-43B8-D5A7A2B8B2BA}"/>
                </a:ext>
              </a:extLst>
            </p:cNvPr>
            <p:cNvSpPr/>
            <p:nvPr/>
          </p:nvSpPr>
          <p:spPr>
            <a:xfrm>
              <a:off x="9068449" y="6430522"/>
              <a:ext cx="562660" cy="797975"/>
            </a:xfrm>
            <a:custGeom>
              <a:avLst/>
              <a:gdLst>
                <a:gd name="connsiteX0" fmla="*/ 476691 w 562660"/>
                <a:gd name="connsiteY0" fmla="*/ 430951 h 797975"/>
                <a:gd name="connsiteX1" fmla="*/ 562661 w 562660"/>
                <a:gd name="connsiteY1" fmla="*/ 719170 h 797975"/>
                <a:gd name="connsiteX2" fmla="*/ 326795 w 562660"/>
                <a:gd name="connsiteY2" fmla="*/ 797425 h 797975"/>
                <a:gd name="connsiteX3" fmla="*/ 257909 w 562660"/>
                <a:gd name="connsiteY3" fmla="*/ 797976 h 797975"/>
                <a:gd name="connsiteX4" fmla="*/ 0 w 562660"/>
                <a:gd name="connsiteY4" fmla="*/ 704842 h 797975"/>
                <a:gd name="connsiteX5" fmla="*/ 21492 w 562660"/>
                <a:gd name="connsiteY5" fmla="*/ 627689 h 797975"/>
                <a:gd name="connsiteX6" fmla="*/ 100298 w 562660"/>
                <a:gd name="connsiteY6" fmla="*/ 401192 h 797975"/>
                <a:gd name="connsiteX7" fmla="*/ 161469 w 562660"/>
                <a:gd name="connsiteY7" fmla="*/ 206658 h 797975"/>
                <a:gd name="connsiteX8" fmla="*/ 195085 w 562660"/>
                <a:gd name="connsiteY8" fmla="*/ 4960 h 797975"/>
                <a:gd name="connsiteX9" fmla="*/ 195085 w 562660"/>
                <a:gd name="connsiteY9" fmla="*/ 3858 h 797975"/>
                <a:gd name="connsiteX10" fmla="*/ 260114 w 562660"/>
                <a:gd name="connsiteY10" fmla="*/ 16533 h 797975"/>
                <a:gd name="connsiteX11" fmla="*/ 363718 w 562660"/>
                <a:gd name="connsiteY11" fmla="*/ 0 h 797975"/>
                <a:gd name="connsiteX12" fmla="*/ 476691 w 562660"/>
                <a:gd name="connsiteY12" fmla="*/ 430951 h 797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62660" h="797975">
                  <a:moveTo>
                    <a:pt x="476691" y="430951"/>
                  </a:moveTo>
                  <a:cubicBezTo>
                    <a:pt x="509205" y="525187"/>
                    <a:pt x="542271" y="621076"/>
                    <a:pt x="562661" y="719170"/>
                  </a:cubicBezTo>
                  <a:cubicBezTo>
                    <a:pt x="500939" y="784750"/>
                    <a:pt x="412765" y="795771"/>
                    <a:pt x="326795" y="797425"/>
                  </a:cubicBezTo>
                  <a:cubicBezTo>
                    <a:pt x="303650" y="797976"/>
                    <a:pt x="280504" y="797976"/>
                    <a:pt x="257909" y="797976"/>
                  </a:cubicBezTo>
                  <a:cubicBezTo>
                    <a:pt x="167531" y="797976"/>
                    <a:pt x="61171" y="777034"/>
                    <a:pt x="0" y="704842"/>
                  </a:cubicBezTo>
                  <a:cubicBezTo>
                    <a:pt x="6613" y="678941"/>
                    <a:pt x="13777" y="653039"/>
                    <a:pt x="21492" y="627689"/>
                  </a:cubicBezTo>
                  <a:cubicBezTo>
                    <a:pt x="45189" y="551088"/>
                    <a:pt x="73846" y="476140"/>
                    <a:pt x="100298" y="401192"/>
                  </a:cubicBezTo>
                  <a:cubicBezTo>
                    <a:pt x="122893" y="337266"/>
                    <a:pt x="144385" y="272238"/>
                    <a:pt x="161469" y="206658"/>
                  </a:cubicBezTo>
                  <a:cubicBezTo>
                    <a:pt x="178001" y="142732"/>
                    <a:pt x="195085" y="71641"/>
                    <a:pt x="195085" y="4960"/>
                  </a:cubicBezTo>
                  <a:cubicBezTo>
                    <a:pt x="195085" y="4409"/>
                    <a:pt x="195085" y="3858"/>
                    <a:pt x="195085" y="3858"/>
                  </a:cubicBezTo>
                  <a:cubicBezTo>
                    <a:pt x="215475" y="12675"/>
                    <a:pt x="239723" y="14879"/>
                    <a:pt x="260114" y="16533"/>
                  </a:cubicBezTo>
                  <a:cubicBezTo>
                    <a:pt x="293179" y="19288"/>
                    <a:pt x="334510" y="18737"/>
                    <a:pt x="363718" y="0"/>
                  </a:cubicBezTo>
                  <a:cubicBezTo>
                    <a:pt x="381353" y="148243"/>
                    <a:pt x="428747" y="289872"/>
                    <a:pt x="476691" y="430951"/>
                  </a:cubicBezTo>
                  <a:close/>
                </a:path>
              </a:pathLst>
            </a:custGeom>
            <a:solidFill>
              <a:srgbClr val="95001A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99" name="Полилиния: фигура 1798">
              <a:extLst>
                <a:ext uri="{FF2B5EF4-FFF2-40B4-BE49-F238E27FC236}">
                  <a16:creationId xmlns:a16="http://schemas.microsoft.com/office/drawing/2014/main" id="{7E1E66A5-46E2-23CD-C8DE-F890BFFAD15D}"/>
                </a:ext>
              </a:extLst>
            </p:cNvPr>
            <p:cNvSpPr/>
            <p:nvPr/>
          </p:nvSpPr>
          <p:spPr>
            <a:xfrm>
              <a:off x="9175898" y="7282523"/>
              <a:ext cx="321773" cy="252786"/>
            </a:xfrm>
            <a:custGeom>
              <a:avLst/>
              <a:gdLst>
                <a:gd name="connsiteX0" fmla="*/ 321297 w 321773"/>
                <a:gd name="connsiteY0" fmla="*/ 121221 h 252786"/>
                <a:gd name="connsiteX1" fmla="*/ 297600 w 321773"/>
                <a:gd name="connsiteY1" fmla="*/ 158695 h 252786"/>
                <a:gd name="connsiteX2" fmla="*/ 282721 w 321773"/>
                <a:gd name="connsiteY2" fmla="*/ 191209 h 252786"/>
                <a:gd name="connsiteX3" fmla="*/ 282170 w 321773"/>
                <a:gd name="connsiteY3" fmla="*/ 227029 h 252786"/>
                <a:gd name="connsiteX4" fmla="*/ 243594 w 321773"/>
                <a:gd name="connsiteY4" fmla="*/ 243562 h 252786"/>
                <a:gd name="connsiteX5" fmla="*/ 229817 w 321773"/>
                <a:gd name="connsiteY5" fmla="*/ 235296 h 252786"/>
                <a:gd name="connsiteX6" fmla="*/ 178014 w 321773"/>
                <a:gd name="connsiteY6" fmla="*/ 235847 h 252786"/>
                <a:gd name="connsiteX7" fmla="*/ 149358 w 321773"/>
                <a:gd name="connsiteY7" fmla="*/ 236949 h 252786"/>
                <a:gd name="connsiteX8" fmla="*/ 93147 w 321773"/>
                <a:gd name="connsiteY8" fmla="*/ 240807 h 252786"/>
                <a:gd name="connsiteX9" fmla="*/ 61184 w 321773"/>
                <a:gd name="connsiteY9" fmla="*/ 239704 h 252786"/>
                <a:gd name="connsiteX10" fmla="*/ 12688 w 321773"/>
                <a:gd name="connsiteY10" fmla="*/ 241909 h 252786"/>
                <a:gd name="connsiteX11" fmla="*/ 13790 w 321773"/>
                <a:gd name="connsiteY11" fmla="*/ 192311 h 252786"/>
                <a:gd name="connsiteX12" fmla="*/ 13239 w 321773"/>
                <a:gd name="connsiteY12" fmla="*/ 187902 h 252786"/>
                <a:gd name="connsiteX13" fmla="*/ 49611 w 321773"/>
                <a:gd name="connsiteY13" fmla="*/ 150979 h 252786"/>
                <a:gd name="connsiteX14" fmla="*/ 54020 w 321773"/>
                <a:gd name="connsiteY14" fmla="*/ 151530 h 252786"/>
                <a:gd name="connsiteX15" fmla="*/ 74410 w 321773"/>
                <a:gd name="connsiteY15" fmla="*/ 143264 h 252786"/>
                <a:gd name="connsiteX16" fmla="*/ 98107 w 321773"/>
                <a:gd name="connsiteY16" fmla="*/ 108545 h 252786"/>
                <a:gd name="connsiteX17" fmla="*/ 105271 w 321773"/>
                <a:gd name="connsiteY17" fmla="*/ 92564 h 252786"/>
                <a:gd name="connsiteX18" fmla="*/ 143296 w 321773"/>
                <a:gd name="connsiteY18" fmla="*/ 82644 h 252786"/>
                <a:gd name="connsiteX19" fmla="*/ 192894 w 321773"/>
                <a:gd name="connsiteY19" fmla="*/ 69418 h 252786"/>
                <a:gd name="connsiteX20" fmla="*/ 208875 w 321773"/>
                <a:gd name="connsiteY20" fmla="*/ 63356 h 252786"/>
                <a:gd name="connsiteX21" fmla="*/ 213835 w 321773"/>
                <a:gd name="connsiteY21" fmla="*/ 63356 h 252786"/>
                <a:gd name="connsiteX22" fmla="*/ 265637 w 321773"/>
                <a:gd name="connsiteY22" fmla="*/ 36353 h 252786"/>
                <a:gd name="connsiteX23" fmla="*/ 274455 w 321773"/>
                <a:gd name="connsiteY23" fmla="*/ 42415 h 252786"/>
                <a:gd name="connsiteX24" fmla="*/ 286028 w 321773"/>
                <a:gd name="connsiteY24" fmla="*/ 2737 h 252786"/>
                <a:gd name="connsiteX25" fmla="*/ 293743 w 321773"/>
                <a:gd name="connsiteY25" fmla="*/ 532 h 252786"/>
                <a:gd name="connsiteX26" fmla="*/ 301458 w 321773"/>
                <a:gd name="connsiteY26" fmla="*/ 2737 h 252786"/>
                <a:gd name="connsiteX27" fmla="*/ 305316 w 321773"/>
                <a:gd name="connsiteY27" fmla="*/ 8247 h 252786"/>
                <a:gd name="connsiteX28" fmla="*/ 293192 w 321773"/>
                <a:gd name="connsiteY28" fmla="*/ 53437 h 252786"/>
                <a:gd name="connsiteX29" fmla="*/ 309173 w 321773"/>
                <a:gd name="connsiteY29" fmla="*/ 101381 h 252786"/>
                <a:gd name="connsiteX30" fmla="*/ 321297 w 321773"/>
                <a:gd name="connsiteY30" fmla="*/ 121221 h 252786"/>
                <a:gd name="connsiteX31" fmla="*/ 294294 w 321773"/>
                <a:gd name="connsiteY31" fmla="*/ 148224 h 252786"/>
                <a:gd name="connsiteX32" fmla="*/ 309724 w 321773"/>
                <a:gd name="connsiteY32" fmla="*/ 117914 h 252786"/>
                <a:gd name="connsiteX33" fmla="*/ 281068 w 321773"/>
                <a:gd name="connsiteY33" fmla="*/ 104137 h 252786"/>
                <a:gd name="connsiteX34" fmla="*/ 276659 w 321773"/>
                <a:gd name="connsiteY34" fmla="*/ 133344 h 252786"/>
                <a:gd name="connsiteX35" fmla="*/ 294294 w 321773"/>
                <a:gd name="connsiteY35" fmla="*/ 148224 h 252786"/>
                <a:gd name="connsiteX36" fmla="*/ 301458 w 321773"/>
                <a:gd name="connsiteY36" fmla="*/ 95319 h 252786"/>
                <a:gd name="connsiteX37" fmla="*/ 283823 w 321773"/>
                <a:gd name="connsiteY37" fmla="*/ 61152 h 252786"/>
                <a:gd name="connsiteX38" fmla="*/ 272250 w 321773"/>
                <a:gd name="connsiteY38" fmla="*/ 91462 h 252786"/>
                <a:gd name="connsiteX39" fmla="*/ 274455 w 321773"/>
                <a:gd name="connsiteY39" fmla="*/ 94217 h 252786"/>
                <a:gd name="connsiteX40" fmla="*/ 275006 w 321773"/>
                <a:gd name="connsiteY40" fmla="*/ 95319 h 252786"/>
                <a:gd name="connsiteX41" fmla="*/ 301458 w 321773"/>
                <a:gd name="connsiteY41" fmla="*/ 95319 h 252786"/>
                <a:gd name="connsiteX42" fmla="*/ 294845 w 321773"/>
                <a:gd name="connsiteY42" fmla="*/ 11554 h 252786"/>
                <a:gd name="connsiteX43" fmla="*/ 283823 w 321773"/>
                <a:gd name="connsiteY43" fmla="*/ 49028 h 252786"/>
                <a:gd name="connsiteX44" fmla="*/ 284374 w 321773"/>
                <a:gd name="connsiteY44" fmla="*/ 49028 h 252786"/>
                <a:gd name="connsiteX45" fmla="*/ 294845 w 321773"/>
                <a:gd name="connsiteY45" fmla="*/ 11554 h 252786"/>
                <a:gd name="connsiteX46" fmla="*/ 275557 w 321773"/>
                <a:gd name="connsiteY46" fmla="*/ 182391 h 252786"/>
                <a:gd name="connsiteX47" fmla="*/ 285477 w 321773"/>
                <a:gd name="connsiteY47" fmla="*/ 155388 h 252786"/>
                <a:gd name="connsiteX48" fmla="*/ 285477 w 321773"/>
                <a:gd name="connsiteY48" fmla="*/ 155388 h 252786"/>
                <a:gd name="connsiteX49" fmla="*/ 268393 w 321773"/>
                <a:gd name="connsiteY49" fmla="*/ 142713 h 252786"/>
                <a:gd name="connsiteX50" fmla="*/ 256269 w 321773"/>
                <a:gd name="connsiteY50" fmla="*/ 149877 h 252786"/>
                <a:gd name="connsiteX51" fmla="*/ 255718 w 321773"/>
                <a:gd name="connsiteY51" fmla="*/ 154837 h 252786"/>
                <a:gd name="connsiteX52" fmla="*/ 252411 w 321773"/>
                <a:gd name="connsiteY52" fmla="*/ 165308 h 252786"/>
                <a:gd name="connsiteX53" fmla="*/ 259575 w 321773"/>
                <a:gd name="connsiteY53" fmla="*/ 177983 h 252786"/>
                <a:gd name="connsiteX54" fmla="*/ 275557 w 321773"/>
                <a:gd name="connsiteY54" fmla="*/ 182391 h 252786"/>
                <a:gd name="connsiteX55" fmla="*/ 246900 w 321773"/>
                <a:gd name="connsiteY55" fmla="*/ 232540 h 252786"/>
                <a:gd name="connsiteX56" fmla="*/ 275006 w 321773"/>
                <a:gd name="connsiteY56" fmla="*/ 199475 h 252786"/>
                <a:gd name="connsiteX57" fmla="*/ 232572 w 321773"/>
                <a:gd name="connsiteY57" fmla="*/ 221519 h 252786"/>
                <a:gd name="connsiteX58" fmla="*/ 235328 w 321773"/>
                <a:gd name="connsiteY58" fmla="*/ 225927 h 252786"/>
                <a:gd name="connsiteX59" fmla="*/ 246900 w 321773"/>
                <a:gd name="connsiteY59" fmla="*/ 232540 h 252786"/>
                <a:gd name="connsiteX60" fmla="*/ 263433 w 321773"/>
                <a:gd name="connsiteY60" fmla="*/ 84298 h 252786"/>
                <a:gd name="connsiteX61" fmla="*/ 273353 w 321773"/>
                <a:gd name="connsiteY61" fmla="*/ 57845 h 252786"/>
                <a:gd name="connsiteX62" fmla="*/ 272250 w 321773"/>
                <a:gd name="connsiteY62" fmla="*/ 55090 h 252786"/>
                <a:gd name="connsiteX63" fmla="*/ 270597 w 321773"/>
                <a:gd name="connsiteY63" fmla="*/ 51783 h 252786"/>
                <a:gd name="connsiteX64" fmla="*/ 263984 w 321773"/>
                <a:gd name="connsiteY64" fmla="*/ 46273 h 252786"/>
                <a:gd name="connsiteX65" fmla="*/ 225959 w 321773"/>
                <a:gd name="connsiteY65" fmla="*/ 64458 h 252786"/>
                <a:gd name="connsiteX66" fmla="*/ 244696 w 321773"/>
                <a:gd name="connsiteY66" fmla="*/ 80991 h 252786"/>
                <a:gd name="connsiteX67" fmla="*/ 263433 w 321773"/>
                <a:gd name="connsiteY67" fmla="*/ 84298 h 252786"/>
                <a:gd name="connsiteX68" fmla="*/ 254616 w 321773"/>
                <a:gd name="connsiteY68" fmla="*/ 138304 h 252786"/>
                <a:gd name="connsiteX69" fmla="*/ 267842 w 321773"/>
                <a:gd name="connsiteY69" fmla="*/ 101932 h 252786"/>
                <a:gd name="connsiteX70" fmla="*/ 223755 w 321773"/>
                <a:gd name="connsiteY70" fmla="*/ 104688 h 252786"/>
                <a:gd name="connsiteX71" fmla="*/ 229266 w 321773"/>
                <a:gd name="connsiteY71" fmla="*/ 116812 h 252786"/>
                <a:gd name="connsiteX72" fmla="*/ 254616 w 321773"/>
                <a:gd name="connsiteY72" fmla="*/ 138304 h 252786"/>
                <a:gd name="connsiteX73" fmla="*/ 249105 w 321773"/>
                <a:gd name="connsiteY73" fmla="*/ 180187 h 252786"/>
                <a:gd name="connsiteX74" fmla="*/ 246349 w 321773"/>
                <a:gd name="connsiteY74" fmla="*/ 175227 h 252786"/>
                <a:gd name="connsiteX75" fmla="*/ 225959 w 321773"/>
                <a:gd name="connsiteY75" fmla="*/ 184596 h 252786"/>
                <a:gd name="connsiteX76" fmla="*/ 217142 w 321773"/>
                <a:gd name="connsiteY76" fmla="*/ 200577 h 252786"/>
                <a:gd name="connsiteX77" fmla="*/ 222101 w 321773"/>
                <a:gd name="connsiteY77" fmla="*/ 202782 h 252786"/>
                <a:gd name="connsiteX78" fmla="*/ 230919 w 321773"/>
                <a:gd name="connsiteY78" fmla="*/ 190658 h 252786"/>
                <a:gd name="connsiteX79" fmla="*/ 249105 w 321773"/>
                <a:gd name="connsiteY79" fmla="*/ 180187 h 252786"/>
                <a:gd name="connsiteX80" fmla="*/ 241941 w 321773"/>
                <a:gd name="connsiteY80" fmla="*/ 163103 h 252786"/>
                <a:gd name="connsiteX81" fmla="*/ 245247 w 321773"/>
                <a:gd name="connsiteY81" fmla="*/ 148775 h 252786"/>
                <a:gd name="connsiteX82" fmla="*/ 228714 w 321773"/>
                <a:gd name="connsiteY82" fmla="*/ 127834 h 252786"/>
                <a:gd name="connsiteX83" fmla="*/ 228714 w 321773"/>
                <a:gd name="connsiteY83" fmla="*/ 127834 h 252786"/>
                <a:gd name="connsiteX84" fmla="*/ 228163 w 321773"/>
                <a:gd name="connsiteY84" fmla="*/ 128936 h 252786"/>
                <a:gd name="connsiteX85" fmla="*/ 228163 w 321773"/>
                <a:gd name="connsiteY85" fmla="*/ 129487 h 252786"/>
                <a:gd name="connsiteX86" fmla="*/ 201711 w 321773"/>
                <a:gd name="connsiteY86" fmla="*/ 150428 h 252786"/>
                <a:gd name="connsiteX87" fmla="*/ 226510 w 321773"/>
                <a:gd name="connsiteY87" fmla="*/ 172472 h 252786"/>
                <a:gd name="connsiteX88" fmla="*/ 241941 w 321773"/>
                <a:gd name="connsiteY88" fmla="*/ 163103 h 252786"/>
                <a:gd name="connsiteX89" fmla="*/ 241941 w 321773"/>
                <a:gd name="connsiteY89" fmla="*/ 163103 h 252786"/>
                <a:gd name="connsiteX90" fmla="*/ 223755 w 321773"/>
                <a:gd name="connsiteY90" fmla="*/ 225376 h 252786"/>
                <a:gd name="connsiteX91" fmla="*/ 220999 w 321773"/>
                <a:gd name="connsiteY91" fmla="*/ 213252 h 252786"/>
                <a:gd name="connsiteX92" fmla="*/ 208324 w 321773"/>
                <a:gd name="connsiteY92" fmla="*/ 207190 h 252786"/>
                <a:gd name="connsiteX93" fmla="*/ 198405 w 321773"/>
                <a:gd name="connsiteY93" fmla="*/ 210497 h 252786"/>
                <a:gd name="connsiteX94" fmla="*/ 187934 w 321773"/>
                <a:gd name="connsiteY94" fmla="*/ 229785 h 252786"/>
                <a:gd name="connsiteX95" fmla="*/ 223755 w 321773"/>
                <a:gd name="connsiteY95" fmla="*/ 225376 h 252786"/>
                <a:gd name="connsiteX96" fmla="*/ 218244 w 321773"/>
                <a:gd name="connsiteY96" fmla="*/ 125078 h 252786"/>
                <a:gd name="connsiteX97" fmla="*/ 214937 w 321773"/>
                <a:gd name="connsiteY97" fmla="*/ 110199 h 252786"/>
                <a:gd name="connsiteX98" fmla="*/ 211631 w 321773"/>
                <a:gd name="connsiteY98" fmla="*/ 106341 h 252786"/>
                <a:gd name="connsiteX99" fmla="*/ 168646 w 321773"/>
                <a:gd name="connsiteY99" fmla="*/ 115710 h 252786"/>
                <a:gd name="connsiteX100" fmla="*/ 192894 w 321773"/>
                <a:gd name="connsiteY100" fmla="*/ 139957 h 252786"/>
                <a:gd name="connsiteX101" fmla="*/ 218244 w 321773"/>
                <a:gd name="connsiteY101" fmla="*/ 125078 h 252786"/>
                <a:gd name="connsiteX102" fmla="*/ 216039 w 321773"/>
                <a:gd name="connsiteY102" fmla="*/ 97524 h 252786"/>
                <a:gd name="connsiteX103" fmla="*/ 234225 w 321773"/>
                <a:gd name="connsiteY103" fmla="*/ 84298 h 252786"/>
                <a:gd name="connsiteX104" fmla="*/ 195098 w 321773"/>
                <a:gd name="connsiteY104" fmla="*/ 88155 h 252786"/>
                <a:gd name="connsiteX105" fmla="*/ 202262 w 321773"/>
                <a:gd name="connsiteY105" fmla="*/ 89809 h 252786"/>
                <a:gd name="connsiteX106" fmla="*/ 216039 w 321773"/>
                <a:gd name="connsiteY106" fmla="*/ 97524 h 252786"/>
                <a:gd name="connsiteX107" fmla="*/ 215488 w 321773"/>
                <a:gd name="connsiteY107" fmla="*/ 182942 h 252786"/>
                <a:gd name="connsiteX108" fmla="*/ 192343 w 321773"/>
                <a:gd name="connsiteY108" fmla="*/ 159797 h 252786"/>
                <a:gd name="connsiteX109" fmla="*/ 174157 w 321773"/>
                <a:gd name="connsiteY109" fmla="*/ 174676 h 252786"/>
                <a:gd name="connsiteX110" fmla="*/ 174157 w 321773"/>
                <a:gd name="connsiteY110" fmla="*/ 177983 h 252786"/>
                <a:gd name="connsiteX111" fmla="*/ 174157 w 321773"/>
                <a:gd name="connsiteY111" fmla="*/ 177983 h 252786"/>
                <a:gd name="connsiteX112" fmla="*/ 174157 w 321773"/>
                <a:gd name="connsiteY112" fmla="*/ 178534 h 252786"/>
                <a:gd name="connsiteX113" fmla="*/ 189587 w 321773"/>
                <a:gd name="connsiteY113" fmla="*/ 200026 h 252786"/>
                <a:gd name="connsiteX114" fmla="*/ 215488 w 321773"/>
                <a:gd name="connsiteY114" fmla="*/ 182942 h 252786"/>
                <a:gd name="connsiteX115" fmla="*/ 183525 w 321773"/>
                <a:gd name="connsiteY115" fmla="*/ 88155 h 252786"/>
                <a:gd name="connsiteX116" fmla="*/ 186832 w 321773"/>
                <a:gd name="connsiteY116" fmla="*/ 77133 h 252786"/>
                <a:gd name="connsiteX117" fmla="*/ 154318 w 321773"/>
                <a:gd name="connsiteY117" fmla="*/ 87604 h 252786"/>
                <a:gd name="connsiteX118" fmla="*/ 163135 w 321773"/>
                <a:gd name="connsiteY118" fmla="*/ 101932 h 252786"/>
                <a:gd name="connsiteX119" fmla="*/ 183525 w 321773"/>
                <a:gd name="connsiteY119" fmla="*/ 88155 h 252786"/>
                <a:gd name="connsiteX120" fmla="*/ 187383 w 321773"/>
                <a:gd name="connsiteY120" fmla="*/ 210497 h 252786"/>
                <a:gd name="connsiteX121" fmla="*/ 167544 w 321773"/>
                <a:gd name="connsiteY121" fmla="*/ 193413 h 252786"/>
                <a:gd name="connsiteX122" fmla="*/ 159828 w 321773"/>
                <a:gd name="connsiteY122" fmla="*/ 207741 h 252786"/>
                <a:gd name="connsiteX123" fmla="*/ 144398 w 321773"/>
                <a:gd name="connsiteY123" fmla="*/ 217661 h 252786"/>
                <a:gd name="connsiteX124" fmla="*/ 187383 w 321773"/>
                <a:gd name="connsiteY124" fmla="*/ 210497 h 252786"/>
                <a:gd name="connsiteX125" fmla="*/ 164237 w 321773"/>
                <a:gd name="connsiteY125" fmla="*/ 167512 h 252786"/>
                <a:gd name="connsiteX126" fmla="*/ 180770 w 321773"/>
                <a:gd name="connsiteY126" fmla="*/ 149877 h 252786"/>
                <a:gd name="connsiteX127" fmla="*/ 160380 w 321773"/>
                <a:gd name="connsiteY127" fmla="*/ 132242 h 252786"/>
                <a:gd name="connsiteX128" fmla="*/ 158726 w 321773"/>
                <a:gd name="connsiteY128" fmla="*/ 135549 h 252786"/>
                <a:gd name="connsiteX129" fmla="*/ 138887 w 321773"/>
                <a:gd name="connsiteY129" fmla="*/ 144917 h 252786"/>
                <a:gd name="connsiteX130" fmla="*/ 137785 w 321773"/>
                <a:gd name="connsiteY130" fmla="*/ 149877 h 252786"/>
                <a:gd name="connsiteX131" fmla="*/ 163686 w 321773"/>
                <a:gd name="connsiteY131" fmla="*/ 165308 h 252786"/>
                <a:gd name="connsiteX132" fmla="*/ 164237 w 321773"/>
                <a:gd name="connsiteY132" fmla="*/ 167512 h 252786"/>
                <a:gd name="connsiteX133" fmla="*/ 153215 w 321773"/>
                <a:gd name="connsiteY133" fmla="*/ 197822 h 252786"/>
                <a:gd name="connsiteX134" fmla="*/ 151562 w 321773"/>
                <a:gd name="connsiteY134" fmla="*/ 168614 h 252786"/>
                <a:gd name="connsiteX135" fmla="*/ 123457 w 321773"/>
                <a:gd name="connsiteY135" fmla="*/ 158143 h 252786"/>
                <a:gd name="connsiteX136" fmla="*/ 109128 w 321773"/>
                <a:gd name="connsiteY136" fmla="*/ 158695 h 252786"/>
                <a:gd name="connsiteX137" fmla="*/ 98658 w 321773"/>
                <a:gd name="connsiteY137" fmla="*/ 178534 h 252786"/>
                <a:gd name="connsiteX138" fmla="*/ 120150 w 321773"/>
                <a:gd name="connsiteY138" fmla="*/ 208844 h 252786"/>
                <a:gd name="connsiteX139" fmla="*/ 153215 w 321773"/>
                <a:gd name="connsiteY139" fmla="*/ 197822 h 252786"/>
                <a:gd name="connsiteX140" fmla="*/ 151562 w 321773"/>
                <a:gd name="connsiteY140" fmla="*/ 123976 h 252786"/>
                <a:gd name="connsiteX141" fmla="*/ 143296 w 321773"/>
                <a:gd name="connsiteY141" fmla="*/ 93115 h 252786"/>
                <a:gd name="connsiteX142" fmla="*/ 118497 w 321773"/>
                <a:gd name="connsiteY142" fmla="*/ 126731 h 252786"/>
                <a:gd name="connsiteX143" fmla="*/ 134478 w 321773"/>
                <a:gd name="connsiteY143" fmla="*/ 132793 h 252786"/>
                <a:gd name="connsiteX144" fmla="*/ 136132 w 321773"/>
                <a:gd name="connsiteY144" fmla="*/ 132793 h 252786"/>
                <a:gd name="connsiteX145" fmla="*/ 151562 w 321773"/>
                <a:gd name="connsiteY145" fmla="*/ 123976 h 252786"/>
                <a:gd name="connsiteX146" fmla="*/ 140540 w 321773"/>
                <a:gd name="connsiteY146" fmla="*/ 230887 h 252786"/>
                <a:gd name="connsiteX147" fmla="*/ 132825 w 321773"/>
                <a:gd name="connsiteY147" fmla="*/ 220416 h 252786"/>
                <a:gd name="connsiteX148" fmla="*/ 116844 w 321773"/>
                <a:gd name="connsiteY148" fmla="*/ 219865 h 252786"/>
                <a:gd name="connsiteX149" fmla="*/ 112986 w 321773"/>
                <a:gd name="connsiteY149" fmla="*/ 226478 h 252786"/>
                <a:gd name="connsiteX150" fmla="*/ 103617 w 321773"/>
                <a:gd name="connsiteY150" fmla="*/ 235296 h 252786"/>
                <a:gd name="connsiteX151" fmla="*/ 140540 w 321773"/>
                <a:gd name="connsiteY151" fmla="*/ 230887 h 252786"/>
                <a:gd name="connsiteX152" fmla="*/ 125661 w 321773"/>
                <a:gd name="connsiteY152" fmla="*/ 147673 h 252786"/>
                <a:gd name="connsiteX153" fmla="*/ 126763 w 321773"/>
                <a:gd name="connsiteY153" fmla="*/ 143264 h 252786"/>
                <a:gd name="connsiteX154" fmla="*/ 111333 w 321773"/>
                <a:gd name="connsiteY154" fmla="*/ 136100 h 252786"/>
                <a:gd name="connsiteX155" fmla="*/ 110782 w 321773"/>
                <a:gd name="connsiteY155" fmla="*/ 135549 h 252786"/>
                <a:gd name="connsiteX156" fmla="*/ 110231 w 321773"/>
                <a:gd name="connsiteY156" fmla="*/ 135549 h 252786"/>
                <a:gd name="connsiteX157" fmla="*/ 100311 w 321773"/>
                <a:gd name="connsiteY157" fmla="*/ 120118 h 252786"/>
                <a:gd name="connsiteX158" fmla="*/ 86534 w 321773"/>
                <a:gd name="connsiteY158" fmla="*/ 144366 h 252786"/>
                <a:gd name="connsiteX159" fmla="*/ 101413 w 321773"/>
                <a:gd name="connsiteY159" fmla="*/ 150428 h 252786"/>
                <a:gd name="connsiteX160" fmla="*/ 115190 w 321773"/>
                <a:gd name="connsiteY160" fmla="*/ 147673 h 252786"/>
                <a:gd name="connsiteX161" fmla="*/ 125661 w 321773"/>
                <a:gd name="connsiteY161" fmla="*/ 147673 h 252786"/>
                <a:gd name="connsiteX162" fmla="*/ 103066 w 321773"/>
                <a:gd name="connsiteY162" fmla="*/ 220968 h 252786"/>
                <a:gd name="connsiteX163" fmla="*/ 83227 w 321773"/>
                <a:gd name="connsiteY163" fmla="*/ 185698 h 252786"/>
                <a:gd name="connsiteX164" fmla="*/ 83227 w 321773"/>
                <a:gd name="connsiteY164" fmla="*/ 188453 h 252786"/>
                <a:gd name="connsiteX165" fmla="*/ 83227 w 321773"/>
                <a:gd name="connsiteY165" fmla="*/ 189004 h 252786"/>
                <a:gd name="connsiteX166" fmla="*/ 83227 w 321773"/>
                <a:gd name="connsiteY166" fmla="*/ 190107 h 252786"/>
                <a:gd name="connsiteX167" fmla="*/ 58979 w 321773"/>
                <a:gd name="connsiteY167" fmla="*/ 218763 h 252786"/>
                <a:gd name="connsiteX168" fmla="*/ 103066 w 321773"/>
                <a:gd name="connsiteY168" fmla="*/ 220968 h 252786"/>
                <a:gd name="connsiteX169" fmla="*/ 87636 w 321773"/>
                <a:gd name="connsiteY169" fmla="*/ 175778 h 252786"/>
                <a:gd name="connsiteX170" fmla="*/ 93147 w 321773"/>
                <a:gd name="connsiteY170" fmla="*/ 157592 h 252786"/>
                <a:gd name="connsiteX171" fmla="*/ 67797 w 321773"/>
                <a:gd name="connsiteY171" fmla="*/ 156490 h 252786"/>
                <a:gd name="connsiteX172" fmla="*/ 82125 w 321773"/>
                <a:gd name="connsiteY172" fmla="*/ 175778 h 252786"/>
                <a:gd name="connsiteX173" fmla="*/ 87636 w 321773"/>
                <a:gd name="connsiteY173" fmla="*/ 175778 h 252786"/>
                <a:gd name="connsiteX174" fmla="*/ 71654 w 321773"/>
                <a:gd name="connsiteY174" fmla="*/ 187351 h 252786"/>
                <a:gd name="connsiteX175" fmla="*/ 68348 w 321773"/>
                <a:gd name="connsiteY175" fmla="*/ 170818 h 252786"/>
                <a:gd name="connsiteX176" fmla="*/ 47406 w 321773"/>
                <a:gd name="connsiteY176" fmla="*/ 160899 h 252786"/>
                <a:gd name="connsiteX177" fmla="*/ 28118 w 321773"/>
                <a:gd name="connsiteY177" fmla="*/ 195066 h 252786"/>
                <a:gd name="connsiteX178" fmla="*/ 71654 w 321773"/>
                <a:gd name="connsiteY178" fmla="*/ 187351 h 252786"/>
                <a:gd name="connsiteX179" fmla="*/ 53468 w 321773"/>
                <a:gd name="connsiteY179" fmla="*/ 231989 h 252786"/>
                <a:gd name="connsiteX180" fmla="*/ 47406 w 321773"/>
                <a:gd name="connsiteY180" fmla="*/ 219314 h 252786"/>
                <a:gd name="connsiteX181" fmla="*/ 19301 w 321773"/>
                <a:gd name="connsiteY181" fmla="*/ 201679 h 252786"/>
                <a:gd name="connsiteX182" fmla="*/ 53468 w 321773"/>
                <a:gd name="connsiteY182" fmla="*/ 231989 h 25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321773" h="252786">
                  <a:moveTo>
                    <a:pt x="321297" y="121221"/>
                  </a:moveTo>
                  <a:cubicBezTo>
                    <a:pt x="324053" y="139406"/>
                    <a:pt x="314684" y="155388"/>
                    <a:pt x="297600" y="158695"/>
                  </a:cubicBezTo>
                  <a:cubicBezTo>
                    <a:pt x="298703" y="170818"/>
                    <a:pt x="293192" y="184045"/>
                    <a:pt x="282721" y="191209"/>
                  </a:cubicBezTo>
                  <a:cubicBezTo>
                    <a:pt x="288783" y="202230"/>
                    <a:pt x="288232" y="216008"/>
                    <a:pt x="282170" y="227029"/>
                  </a:cubicBezTo>
                  <a:cubicBezTo>
                    <a:pt x="274455" y="241909"/>
                    <a:pt x="259575" y="247420"/>
                    <a:pt x="243594" y="243562"/>
                  </a:cubicBezTo>
                  <a:cubicBezTo>
                    <a:pt x="238083" y="241909"/>
                    <a:pt x="233674" y="238602"/>
                    <a:pt x="229817" y="235296"/>
                  </a:cubicBezTo>
                  <a:cubicBezTo>
                    <a:pt x="216039" y="251277"/>
                    <a:pt x="192343" y="251828"/>
                    <a:pt x="178014" y="235847"/>
                  </a:cubicBezTo>
                  <a:cubicBezTo>
                    <a:pt x="169197" y="239704"/>
                    <a:pt x="158726" y="240256"/>
                    <a:pt x="149358" y="236949"/>
                  </a:cubicBezTo>
                  <a:cubicBezTo>
                    <a:pt x="137234" y="256788"/>
                    <a:pt x="108026" y="257890"/>
                    <a:pt x="93147" y="240807"/>
                  </a:cubicBezTo>
                  <a:cubicBezTo>
                    <a:pt x="82125" y="245215"/>
                    <a:pt x="70552" y="245215"/>
                    <a:pt x="61184" y="239704"/>
                  </a:cubicBezTo>
                  <a:cubicBezTo>
                    <a:pt x="49611" y="254033"/>
                    <a:pt x="27016" y="252380"/>
                    <a:pt x="12688" y="241909"/>
                  </a:cubicBezTo>
                  <a:cubicBezTo>
                    <a:pt x="-4947" y="228683"/>
                    <a:pt x="-3845" y="203333"/>
                    <a:pt x="13790" y="192311"/>
                  </a:cubicBezTo>
                  <a:cubicBezTo>
                    <a:pt x="13239" y="190658"/>
                    <a:pt x="13239" y="189555"/>
                    <a:pt x="13239" y="187902"/>
                  </a:cubicBezTo>
                  <a:cubicBezTo>
                    <a:pt x="11586" y="168063"/>
                    <a:pt x="28669" y="148775"/>
                    <a:pt x="49611" y="150979"/>
                  </a:cubicBezTo>
                  <a:cubicBezTo>
                    <a:pt x="51264" y="150979"/>
                    <a:pt x="52366" y="151530"/>
                    <a:pt x="54020" y="151530"/>
                  </a:cubicBezTo>
                  <a:cubicBezTo>
                    <a:pt x="60081" y="146019"/>
                    <a:pt x="67246" y="143815"/>
                    <a:pt x="74410" y="143264"/>
                  </a:cubicBezTo>
                  <a:cubicBezTo>
                    <a:pt x="73308" y="127834"/>
                    <a:pt x="82676" y="112954"/>
                    <a:pt x="98107" y="108545"/>
                  </a:cubicBezTo>
                  <a:cubicBezTo>
                    <a:pt x="98658" y="103035"/>
                    <a:pt x="100862" y="97524"/>
                    <a:pt x="105271" y="92564"/>
                  </a:cubicBezTo>
                  <a:cubicBezTo>
                    <a:pt x="115190" y="80991"/>
                    <a:pt x="130070" y="77685"/>
                    <a:pt x="143296" y="82644"/>
                  </a:cubicBezTo>
                  <a:cubicBezTo>
                    <a:pt x="154318" y="68316"/>
                    <a:pt x="176361" y="60050"/>
                    <a:pt x="192894" y="69418"/>
                  </a:cubicBezTo>
                  <a:cubicBezTo>
                    <a:pt x="197302" y="66112"/>
                    <a:pt x="202813" y="64458"/>
                    <a:pt x="208875" y="63356"/>
                  </a:cubicBezTo>
                  <a:cubicBezTo>
                    <a:pt x="210529" y="63356"/>
                    <a:pt x="212182" y="63356"/>
                    <a:pt x="213835" y="63356"/>
                  </a:cubicBezTo>
                  <a:cubicBezTo>
                    <a:pt x="211631" y="36904"/>
                    <a:pt x="242492" y="25331"/>
                    <a:pt x="265637" y="36353"/>
                  </a:cubicBezTo>
                  <a:cubicBezTo>
                    <a:pt x="268944" y="38006"/>
                    <a:pt x="271699" y="40211"/>
                    <a:pt x="274455" y="42415"/>
                  </a:cubicBezTo>
                  <a:cubicBezTo>
                    <a:pt x="279966" y="29740"/>
                    <a:pt x="280517" y="15412"/>
                    <a:pt x="286028" y="2737"/>
                  </a:cubicBezTo>
                  <a:cubicBezTo>
                    <a:pt x="287130" y="-19"/>
                    <a:pt x="290987" y="-570"/>
                    <a:pt x="293743" y="532"/>
                  </a:cubicBezTo>
                  <a:cubicBezTo>
                    <a:pt x="296498" y="1634"/>
                    <a:pt x="298703" y="2185"/>
                    <a:pt x="301458" y="2737"/>
                  </a:cubicBezTo>
                  <a:cubicBezTo>
                    <a:pt x="303662" y="3288"/>
                    <a:pt x="305867" y="5492"/>
                    <a:pt x="305316" y="8247"/>
                  </a:cubicBezTo>
                  <a:cubicBezTo>
                    <a:pt x="303111" y="23678"/>
                    <a:pt x="299254" y="39108"/>
                    <a:pt x="293192" y="53437"/>
                  </a:cubicBezTo>
                  <a:cubicBezTo>
                    <a:pt x="309724" y="62254"/>
                    <a:pt x="318542" y="83747"/>
                    <a:pt x="309173" y="101381"/>
                  </a:cubicBezTo>
                  <a:cubicBezTo>
                    <a:pt x="316337" y="105790"/>
                    <a:pt x="320195" y="112403"/>
                    <a:pt x="321297" y="121221"/>
                  </a:cubicBezTo>
                  <a:close/>
                  <a:moveTo>
                    <a:pt x="294294" y="148224"/>
                  </a:moveTo>
                  <a:cubicBezTo>
                    <a:pt x="308622" y="146019"/>
                    <a:pt x="314684" y="131140"/>
                    <a:pt x="309724" y="117914"/>
                  </a:cubicBezTo>
                  <a:cubicBezTo>
                    <a:pt x="304765" y="104688"/>
                    <a:pt x="292641" y="101381"/>
                    <a:pt x="281068" y="104137"/>
                  </a:cubicBezTo>
                  <a:cubicBezTo>
                    <a:pt x="283823" y="114056"/>
                    <a:pt x="282170" y="124527"/>
                    <a:pt x="276659" y="133344"/>
                  </a:cubicBezTo>
                  <a:cubicBezTo>
                    <a:pt x="283823" y="136651"/>
                    <a:pt x="289885" y="141060"/>
                    <a:pt x="294294" y="148224"/>
                  </a:cubicBezTo>
                  <a:close/>
                  <a:moveTo>
                    <a:pt x="301458" y="95319"/>
                  </a:moveTo>
                  <a:cubicBezTo>
                    <a:pt x="309724" y="81542"/>
                    <a:pt x="298152" y="64458"/>
                    <a:pt x="283823" y="61152"/>
                  </a:cubicBezTo>
                  <a:cubicBezTo>
                    <a:pt x="284925" y="72174"/>
                    <a:pt x="280517" y="83195"/>
                    <a:pt x="272250" y="91462"/>
                  </a:cubicBezTo>
                  <a:cubicBezTo>
                    <a:pt x="273353" y="92564"/>
                    <a:pt x="273904" y="93115"/>
                    <a:pt x="274455" y="94217"/>
                  </a:cubicBezTo>
                  <a:cubicBezTo>
                    <a:pt x="275006" y="94768"/>
                    <a:pt x="275006" y="94768"/>
                    <a:pt x="275006" y="95319"/>
                  </a:cubicBezTo>
                  <a:cubicBezTo>
                    <a:pt x="284925" y="92013"/>
                    <a:pt x="293743" y="92013"/>
                    <a:pt x="301458" y="95319"/>
                  </a:cubicBezTo>
                  <a:close/>
                  <a:moveTo>
                    <a:pt x="294845" y="11554"/>
                  </a:moveTo>
                  <a:cubicBezTo>
                    <a:pt x="290436" y="23678"/>
                    <a:pt x="289885" y="37455"/>
                    <a:pt x="283823" y="49028"/>
                  </a:cubicBezTo>
                  <a:cubicBezTo>
                    <a:pt x="283823" y="49028"/>
                    <a:pt x="283823" y="49028"/>
                    <a:pt x="284374" y="49028"/>
                  </a:cubicBezTo>
                  <a:cubicBezTo>
                    <a:pt x="289334" y="37455"/>
                    <a:pt x="293192" y="24780"/>
                    <a:pt x="294845" y="11554"/>
                  </a:cubicBezTo>
                  <a:close/>
                  <a:moveTo>
                    <a:pt x="275557" y="182391"/>
                  </a:moveTo>
                  <a:cubicBezTo>
                    <a:pt x="283823" y="176880"/>
                    <a:pt x="288232" y="165308"/>
                    <a:pt x="285477" y="155388"/>
                  </a:cubicBezTo>
                  <a:lnTo>
                    <a:pt x="285477" y="155388"/>
                  </a:lnTo>
                  <a:cubicBezTo>
                    <a:pt x="282170" y="148224"/>
                    <a:pt x="275557" y="144917"/>
                    <a:pt x="268393" y="142713"/>
                  </a:cubicBezTo>
                  <a:cubicBezTo>
                    <a:pt x="265086" y="146019"/>
                    <a:pt x="260678" y="148224"/>
                    <a:pt x="256269" y="149877"/>
                  </a:cubicBezTo>
                  <a:cubicBezTo>
                    <a:pt x="256269" y="151530"/>
                    <a:pt x="256269" y="153184"/>
                    <a:pt x="255718" y="154837"/>
                  </a:cubicBezTo>
                  <a:cubicBezTo>
                    <a:pt x="255167" y="158695"/>
                    <a:pt x="254065" y="162001"/>
                    <a:pt x="252411" y="165308"/>
                  </a:cubicBezTo>
                  <a:cubicBezTo>
                    <a:pt x="255718" y="169165"/>
                    <a:pt x="258473" y="173023"/>
                    <a:pt x="259575" y="177983"/>
                  </a:cubicBezTo>
                  <a:cubicBezTo>
                    <a:pt x="265637" y="177432"/>
                    <a:pt x="271148" y="179085"/>
                    <a:pt x="275557" y="182391"/>
                  </a:cubicBezTo>
                  <a:close/>
                  <a:moveTo>
                    <a:pt x="246900" y="232540"/>
                  </a:moveTo>
                  <a:cubicBezTo>
                    <a:pt x="266188" y="236949"/>
                    <a:pt x="281619" y="217661"/>
                    <a:pt x="275006" y="199475"/>
                  </a:cubicBezTo>
                  <a:cubicBezTo>
                    <a:pt x="265086" y="173023"/>
                    <a:pt x="223755" y="201679"/>
                    <a:pt x="232572" y="221519"/>
                  </a:cubicBezTo>
                  <a:cubicBezTo>
                    <a:pt x="234225" y="222621"/>
                    <a:pt x="235328" y="223723"/>
                    <a:pt x="235328" y="225927"/>
                  </a:cubicBezTo>
                  <a:cubicBezTo>
                    <a:pt x="237532" y="228683"/>
                    <a:pt x="241389" y="230887"/>
                    <a:pt x="246900" y="232540"/>
                  </a:cubicBezTo>
                  <a:close/>
                  <a:moveTo>
                    <a:pt x="263433" y="84298"/>
                  </a:moveTo>
                  <a:cubicBezTo>
                    <a:pt x="270046" y="78787"/>
                    <a:pt x="275006" y="67214"/>
                    <a:pt x="273353" y="57845"/>
                  </a:cubicBezTo>
                  <a:cubicBezTo>
                    <a:pt x="272801" y="57294"/>
                    <a:pt x="272250" y="56192"/>
                    <a:pt x="272250" y="55090"/>
                  </a:cubicBezTo>
                  <a:cubicBezTo>
                    <a:pt x="271148" y="53988"/>
                    <a:pt x="270597" y="52886"/>
                    <a:pt x="270597" y="51783"/>
                  </a:cubicBezTo>
                  <a:cubicBezTo>
                    <a:pt x="268944" y="49579"/>
                    <a:pt x="266740" y="47375"/>
                    <a:pt x="263984" y="46273"/>
                  </a:cubicBezTo>
                  <a:cubicBezTo>
                    <a:pt x="248003" y="38557"/>
                    <a:pt x="222101" y="42415"/>
                    <a:pt x="225959" y="64458"/>
                  </a:cubicBezTo>
                  <a:cubicBezTo>
                    <a:pt x="234225" y="67214"/>
                    <a:pt x="240838" y="72725"/>
                    <a:pt x="244696" y="80991"/>
                  </a:cubicBezTo>
                  <a:cubicBezTo>
                    <a:pt x="251309" y="80991"/>
                    <a:pt x="257922" y="82093"/>
                    <a:pt x="263433" y="84298"/>
                  </a:cubicBezTo>
                  <a:close/>
                  <a:moveTo>
                    <a:pt x="254616" y="138304"/>
                  </a:moveTo>
                  <a:cubicBezTo>
                    <a:pt x="267842" y="132793"/>
                    <a:pt x="276659" y="115710"/>
                    <a:pt x="267842" y="101932"/>
                  </a:cubicBezTo>
                  <a:cubicBezTo>
                    <a:pt x="258473" y="87053"/>
                    <a:pt x="232021" y="89257"/>
                    <a:pt x="223755" y="104688"/>
                  </a:cubicBezTo>
                  <a:cubicBezTo>
                    <a:pt x="226510" y="108545"/>
                    <a:pt x="228714" y="112403"/>
                    <a:pt x="229266" y="116812"/>
                  </a:cubicBezTo>
                  <a:cubicBezTo>
                    <a:pt x="240838" y="120118"/>
                    <a:pt x="250758" y="127834"/>
                    <a:pt x="254616" y="138304"/>
                  </a:cubicBezTo>
                  <a:close/>
                  <a:moveTo>
                    <a:pt x="249105" y="180187"/>
                  </a:moveTo>
                  <a:cubicBezTo>
                    <a:pt x="248554" y="178534"/>
                    <a:pt x="247451" y="176329"/>
                    <a:pt x="246349" y="175227"/>
                  </a:cubicBezTo>
                  <a:cubicBezTo>
                    <a:pt x="241389" y="180738"/>
                    <a:pt x="234776" y="184045"/>
                    <a:pt x="225959" y="184596"/>
                  </a:cubicBezTo>
                  <a:cubicBezTo>
                    <a:pt x="224857" y="190658"/>
                    <a:pt x="221550" y="196169"/>
                    <a:pt x="217142" y="200577"/>
                  </a:cubicBezTo>
                  <a:cubicBezTo>
                    <a:pt x="218795" y="201679"/>
                    <a:pt x="220448" y="202230"/>
                    <a:pt x="222101" y="202782"/>
                  </a:cubicBezTo>
                  <a:cubicBezTo>
                    <a:pt x="223755" y="198373"/>
                    <a:pt x="226510" y="194515"/>
                    <a:pt x="230919" y="190658"/>
                  </a:cubicBezTo>
                  <a:cubicBezTo>
                    <a:pt x="236430" y="186249"/>
                    <a:pt x="242492" y="182391"/>
                    <a:pt x="249105" y="180187"/>
                  </a:cubicBezTo>
                  <a:close/>
                  <a:moveTo>
                    <a:pt x="241941" y="163103"/>
                  </a:moveTo>
                  <a:cubicBezTo>
                    <a:pt x="244145" y="159246"/>
                    <a:pt x="245798" y="154286"/>
                    <a:pt x="245247" y="148775"/>
                  </a:cubicBezTo>
                  <a:cubicBezTo>
                    <a:pt x="244696" y="137753"/>
                    <a:pt x="238083" y="131140"/>
                    <a:pt x="228714" y="127834"/>
                  </a:cubicBezTo>
                  <a:cubicBezTo>
                    <a:pt x="228714" y="127834"/>
                    <a:pt x="228714" y="127834"/>
                    <a:pt x="228714" y="127834"/>
                  </a:cubicBezTo>
                  <a:cubicBezTo>
                    <a:pt x="228714" y="128385"/>
                    <a:pt x="228163" y="128385"/>
                    <a:pt x="228163" y="128936"/>
                  </a:cubicBezTo>
                  <a:cubicBezTo>
                    <a:pt x="228163" y="128936"/>
                    <a:pt x="228163" y="129487"/>
                    <a:pt x="228163" y="129487"/>
                  </a:cubicBezTo>
                  <a:cubicBezTo>
                    <a:pt x="222652" y="140509"/>
                    <a:pt x="212733" y="148224"/>
                    <a:pt x="201711" y="150428"/>
                  </a:cubicBezTo>
                  <a:cubicBezTo>
                    <a:pt x="212733" y="154286"/>
                    <a:pt x="223755" y="161450"/>
                    <a:pt x="226510" y="172472"/>
                  </a:cubicBezTo>
                  <a:cubicBezTo>
                    <a:pt x="232572" y="172472"/>
                    <a:pt x="238083" y="169165"/>
                    <a:pt x="241941" y="163103"/>
                  </a:cubicBezTo>
                  <a:cubicBezTo>
                    <a:pt x="241941" y="163654"/>
                    <a:pt x="241941" y="163654"/>
                    <a:pt x="241941" y="163103"/>
                  </a:cubicBezTo>
                  <a:close/>
                  <a:moveTo>
                    <a:pt x="223755" y="225376"/>
                  </a:moveTo>
                  <a:cubicBezTo>
                    <a:pt x="222101" y="221519"/>
                    <a:pt x="220999" y="217110"/>
                    <a:pt x="220999" y="213252"/>
                  </a:cubicBezTo>
                  <a:cubicBezTo>
                    <a:pt x="216591" y="212150"/>
                    <a:pt x="212182" y="209946"/>
                    <a:pt x="208324" y="207190"/>
                  </a:cubicBezTo>
                  <a:cubicBezTo>
                    <a:pt x="205018" y="208844"/>
                    <a:pt x="201711" y="209946"/>
                    <a:pt x="198405" y="210497"/>
                  </a:cubicBezTo>
                  <a:cubicBezTo>
                    <a:pt x="197302" y="218763"/>
                    <a:pt x="193445" y="224825"/>
                    <a:pt x="187934" y="229785"/>
                  </a:cubicBezTo>
                  <a:cubicBezTo>
                    <a:pt x="198405" y="240256"/>
                    <a:pt x="215488" y="238051"/>
                    <a:pt x="223755" y="225376"/>
                  </a:cubicBezTo>
                  <a:close/>
                  <a:moveTo>
                    <a:pt x="218244" y="125078"/>
                  </a:moveTo>
                  <a:cubicBezTo>
                    <a:pt x="219897" y="119567"/>
                    <a:pt x="218244" y="114607"/>
                    <a:pt x="214937" y="110199"/>
                  </a:cubicBezTo>
                  <a:cubicBezTo>
                    <a:pt x="213284" y="109648"/>
                    <a:pt x="211631" y="108545"/>
                    <a:pt x="211631" y="106341"/>
                  </a:cubicBezTo>
                  <a:cubicBezTo>
                    <a:pt x="198405" y="95319"/>
                    <a:pt x="171952" y="94217"/>
                    <a:pt x="168646" y="115710"/>
                  </a:cubicBezTo>
                  <a:cubicBezTo>
                    <a:pt x="166442" y="130589"/>
                    <a:pt x="179117" y="139957"/>
                    <a:pt x="192894" y="139957"/>
                  </a:cubicBezTo>
                  <a:cubicBezTo>
                    <a:pt x="204467" y="140509"/>
                    <a:pt x="212733" y="135549"/>
                    <a:pt x="218244" y="125078"/>
                  </a:cubicBezTo>
                  <a:close/>
                  <a:moveTo>
                    <a:pt x="216039" y="97524"/>
                  </a:moveTo>
                  <a:cubicBezTo>
                    <a:pt x="220448" y="91462"/>
                    <a:pt x="227061" y="87053"/>
                    <a:pt x="234225" y="84298"/>
                  </a:cubicBezTo>
                  <a:cubicBezTo>
                    <a:pt x="224306" y="69969"/>
                    <a:pt x="197854" y="70520"/>
                    <a:pt x="195098" y="88155"/>
                  </a:cubicBezTo>
                  <a:cubicBezTo>
                    <a:pt x="197302" y="88706"/>
                    <a:pt x="200058" y="89257"/>
                    <a:pt x="202262" y="89809"/>
                  </a:cubicBezTo>
                  <a:cubicBezTo>
                    <a:pt x="206671" y="91462"/>
                    <a:pt x="211631" y="94217"/>
                    <a:pt x="216039" y="97524"/>
                  </a:cubicBezTo>
                  <a:close/>
                  <a:moveTo>
                    <a:pt x="215488" y="182942"/>
                  </a:moveTo>
                  <a:cubicBezTo>
                    <a:pt x="217693" y="169165"/>
                    <a:pt x="204467" y="162001"/>
                    <a:pt x="192343" y="159797"/>
                  </a:cubicBezTo>
                  <a:cubicBezTo>
                    <a:pt x="180770" y="157592"/>
                    <a:pt x="174157" y="163654"/>
                    <a:pt x="174157" y="174676"/>
                  </a:cubicBezTo>
                  <a:cubicBezTo>
                    <a:pt x="174157" y="175778"/>
                    <a:pt x="174157" y="176880"/>
                    <a:pt x="174157" y="177983"/>
                  </a:cubicBezTo>
                  <a:cubicBezTo>
                    <a:pt x="174157" y="177983"/>
                    <a:pt x="174157" y="177983"/>
                    <a:pt x="174157" y="177983"/>
                  </a:cubicBezTo>
                  <a:cubicBezTo>
                    <a:pt x="174157" y="177983"/>
                    <a:pt x="174157" y="177983"/>
                    <a:pt x="174157" y="178534"/>
                  </a:cubicBezTo>
                  <a:cubicBezTo>
                    <a:pt x="175259" y="187902"/>
                    <a:pt x="179668" y="197271"/>
                    <a:pt x="189587" y="200026"/>
                  </a:cubicBezTo>
                  <a:cubicBezTo>
                    <a:pt x="200058" y="200577"/>
                    <a:pt x="213835" y="193964"/>
                    <a:pt x="215488" y="182942"/>
                  </a:cubicBezTo>
                  <a:close/>
                  <a:moveTo>
                    <a:pt x="183525" y="88155"/>
                  </a:moveTo>
                  <a:cubicBezTo>
                    <a:pt x="183525" y="84298"/>
                    <a:pt x="185178" y="80440"/>
                    <a:pt x="186832" y="77133"/>
                  </a:cubicBezTo>
                  <a:cubicBezTo>
                    <a:pt x="176361" y="72725"/>
                    <a:pt x="162033" y="79338"/>
                    <a:pt x="154318" y="87604"/>
                  </a:cubicBezTo>
                  <a:cubicBezTo>
                    <a:pt x="158726" y="91462"/>
                    <a:pt x="161482" y="96422"/>
                    <a:pt x="163135" y="101932"/>
                  </a:cubicBezTo>
                  <a:cubicBezTo>
                    <a:pt x="167544" y="94768"/>
                    <a:pt x="175259" y="89809"/>
                    <a:pt x="183525" y="88155"/>
                  </a:cubicBezTo>
                  <a:close/>
                  <a:moveTo>
                    <a:pt x="187383" y="210497"/>
                  </a:moveTo>
                  <a:cubicBezTo>
                    <a:pt x="178014" y="208292"/>
                    <a:pt x="171401" y="201679"/>
                    <a:pt x="167544" y="193413"/>
                  </a:cubicBezTo>
                  <a:cubicBezTo>
                    <a:pt x="165890" y="198924"/>
                    <a:pt x="163686" y="203884"/>
                    <a:pt x="159828" y="207741"/>
                  </a:cubicBezTo>
                  <a:cubicBezTo>
                    <a:pt x="155420" y="212701"/>
                    <a:pt x="149909" y="216008"/>
                    <a:pt x="144398" y="217661"/>
                  </a:cubicBezTo>
                  <a:cubicBezTo>
                    <a:pt x="153215" y="234194"/>
                    <a:pt x="182974" y="229234"/>
                    <a:pt x="187383" y="210497"/>
                  </a:cubicBezTo>
                  <a:close/>
                  <a:moveTo>
                    <a:pt x="164237" y="167512"/>
                  </a:moveTo>
                  <a:cubicBezTo>
                    <a:pt x="165890" y="158143"/>
                    <a:pt x="172503" y="152082"/>
                    <a:pt x="180770" y="149877"/>
                  </a:cubicBezTo>
                  <a:cubicBezTo>
                    <a:pt x="171401" y="146571"/>
                    <a:pt x="164237" y="140509"/>
                    <a:pt x="160380" y="132242"/>
                  </a:cubicBezTo>
                  <a:cubicBezTo>
                    <a:pt x="159828" y="133344"/>
                    <a:pt x="159277" y="134447"/>
                    <a:pt x="158726" y="135549"/>
                  </a:cubicBezTo>
                  <a:cubicBezTo>
                    <a:pt x="154318" y="142162"/>
                    <a:pt x="146602" y="144917"/>
                    <a:pt x="138887" y="144917"/>
                  </a:cubicBezTo>
                  <a:cubicBezTo>
                    <a:pt x="138336" y="146571"/>
                    <a:pt x="137785" y="148224"/>
                    <a:pt x="137785" y="149877"/>
                  </a:cubicBezTo>
                  <a:cubicBezTo>
                    <a:pt x="148256" y="152082"/>
                    <a:pt x="157624" y="157041"/>
                    <a:pt x="163686" y="165308"/>
                  </a:cubicBezTo>
                  <a:cubicBezTo>
                    <a:pt x="163135" y="165859"/>
                    <a:pt x="163686" y="166410"/>
                    <a:pt x="164237" y="167512"/>
                  </a:cubicBezTo>
                  <a:close/>
                  <a:moveTo>
                    <a:pt x="153215" y="197822"/>
                  </a:moveTo>
                  <a:cubicBezTo>
                    <a:pt x="158175" y="188453"/>
                    <a:pt x="160931" y="176329"/>
                    <a:pt x="151562" y="168614"/>
                  </a:cubicBezTo>
                  <a:cubicBezTo>
                    <a:pt x="143847" y="162001"/>
                    <a:pt x="133376" y="158695"/>
                    <a:pt x="123457" y="158143"/>
                  </a:cubicBezTo>
                  <a:cubicBezTo>
                    <a:pt x="119048" y="157592"/>
                    <a:pt x="113537" y="157041"/>
                    <a:pt x="109128" y="158695"/>
                  </a:cubicBezTo>
                  <a:cubicBezTo>
                    <a:pt x="99760" y="161450"/>
                    <a:pt x="98658" y="170818"/>
                    <a:pt x="98658" y="178534"/>
                  </a:cubicBezTo>
                  <a:cubicBezTo>
                    <a:pt x="111884" y="184045"/>
                    <a:pt x="121252" y="195617"/>
                    <a:pt x="120150" y="208844"/>
                  </a:cubicBezTo>
                  <a:cubicBezTo>
                    <a:pt x="131723" y="211048"/>
                    <a:pt x="146602" y="209946"/>
                    <a:pt x="153215" y="197822"/>
                  </a:cubicBezTo>
                  <a:close/>
                  <a:moveTo>
                    <a:pt x="151562" y="123976"/>
                  </a:moveTo>
                  <a:cubicBezTo>
                    <a:pt x="154869" y="113505"/>
                    <a:pt x="154869" y="98075"/>
                    <a:pt x="143296" y="93115"/>
                  </a:cubicBezTo>
                  <a:cubicBezTo>
                    <a:pt x="121252" y="83195"/>
                    <a:pt x="99209" y="109097"/>
                    <a:pt x="118497" y="126731"/>
                  </a:cubicBezTo>
                  <a:cubicBezTo>
                    <a:pt x="122906" y="129487"/>
                    <a:pt x="128968" y="132242"/>
                    <a:pt x="134478" y="132793"/>
                  </a:cubicBezTo>
                  <a:cubicBezTo>
                    <a:pt x="135029" y="132793"/>
                    <a:pt x="135581" y="132793"/>
                    <a:pt x="136132" y="132793"/>
                  </a:cubicBezTo>
                  <a:cubicBezTo>
                    <a:pt x="142745" y="133896"/>
                    <a:pt x="149358" y="131691"/>
                    <a:pt x="151562" y="123976"/>
                  </a:cubicBezTo>
                  <a:close/>
                  <a:moveTo>
                    <a:pt x="140540" y="230887"/>
                  </a:moveTo>
                  <a:cubicBezTo>
                    <a:pt x="137234" y="228132"/>
                    <a:pt x="134478" y="224274"/>
                    <a:pt x="132825" y="220416"/>
                  </a:cubicBezTo>
                  <a:cubicBezTo>
                    <a:pt x="127865" y="220968"/>
                    <a:pt x="122354" y="220416"/>
                    <a:pt x="116844" y="219865"/>
                  </a:cubicBezTo>
                  <a:cubicBezTo>
                    <a:pt x="115741" y="222070"/>
                    <a:pt x="114639" y="224274"/>
                    <a:pt x="112986" y="226478"/>
                  </a:cubicBezTo>
                  <a:cubicBezTo>
                    <a:pt x="110231" y="229785"/>
                    <a:pt x="106924" y="232540"/>
                    <a:pt x="103617" y="235296"/>
                  </a:cubicBezTo>
                  <a:cubicBezTo>
                    <a:pt x="114088" y="245215"/>
                    <a:pt x="131723" y="243011"/>
                    <a:pt x="140540" y="230887"/>
                  </a:cubicBezTo>
                  <a:close/>
                  <a:moveTo>
                    <a:pt x="125661" y="147673"/>
                  </a:moveTo>
                  <a:cubicBezTo>
                    <a:pt x="126212" y="146019"/>
                    <a:pt x="126212" y="144366"/>
                    <a:pt x="126763" y="143264"/>
                  </a:cubicBezTo>
                  <a:cubicBezTo>
                    <a:pt x="120701" y="141611"/>
                    <a:pt x="115190" y="138855"/>
                    <a:pt x="111333" y="136100"/>
                  </a:cubicBezTo>
                  <a:cubicBezTo>
                    <a:pt x="111333" y="136100"/>
                    <a:pt x="110782" y="135549"/>
                    <a:pt x="110782" y="135549"/>
                  </a:cubicBezTo>
                  <a:cubicBezTo>
                    <a:pt x="110782" y="135549"/>
                    <a:pt x="110782" y="135549"/>
                    <a:pt x="110231" y="135549"/>
                  </a:cubicBezTo>
                  <a:cubicBezTo>
                    <a:pt x="105271" y="131140"/>
                    <a:pt x="101964" y="125629"/>
                    <a:pt x="100311" y="120118"/>
                  </a:cubicBezTo>
                  <a:cubicBezTo>
                    <a:pt x="90391" y="123976"/>
                    <a:pt x="84880" y="133344"/>
                    <a:pt x="86534" y="144366"/>
                  </a:cubicBezTo>
                  <a:cubicBezTo>
                    <a:pt x="92045" y="145468"/>
                    <a:pt x="97004" y="147673"/>
                    <a:pt x="101413" y="150428"/>
                  </a:cubicBezTo>
                  <a:cubicBezTo>
                    <a:pt x="105271" y="148775"/>
                    <a:pt x="109679" y="147673"/>
                    <a:pt x="115190" y="147673"/>
                  </a:cubicBezTo>
                  <a:cubicBezTo>
                    <a:pt x="118497" y="147122"/>
                    <a:pt x="122354" y="147122"/>
                    <a:pt x="125661" y="147673"/>
                  </a:cubicBezTo>
                  <a:close/>
                  <a:moveTo>
                    <a:pt x="103066" y="220968"/>
                  </a:moveTo>
                  <a:cubicBezTo>
                    <a:pt x="116844" y="203884"/>
                    <a:pt x="102515" y="185147"/>
                    <a:pt x="83227" y="185698"/>
                  </a:cubicBezTo>
                  <a:cubicBezTo>
                    <a:pt x="83227" y="186800"/>
                    <a:pt x="83227" y="187351"/>
                    <a:pt x="83227" y="188453"/>
                  </a:cubicBezTo>
                  <a:cubicBezTo>
                    <a:pt x="83227" y="188453"/>
                    <a:pt x="83227" y="189004"/>
                    <a:pt x="83227" y="189004"/>
                  </a:cubicBezTo>
                  <a:cubicBezTo>
                    <a:pt x="83227" y="189004"/>
                    <a:pt x="83227" y="189555"/>
                    <a:pt x="83227" y="190107"/>
                  </a:cubicBezTo>
                  <a:cubicBezTo>
                    <a:pt x="81023" y="202782"/>
                    <a:pt x="71654" y="214906"/>
                    <a:pt x="58979" y="218763"/>
                  </a:cubicBezTo>
                  <a:cubicBezTo>
                    <a:pt x="64490" y="238051"/>
                    <a:pt x="90942" y="235847"/>
                    <a:pt x="103066" y="220968"/>
                  </a:cubicBezTo>
                  <a:close/>
                  <a:moveTo>
                    <a:pt x="87636" y="175778"/>
                  </a:moveTo>
                  <a:cubicBezTo>
                    <a:pt x="88187" y="168614"/>
                    <a:pt x="90391" y="162552"/>
                    <a:pt x="93147" y="157592"/>
                  </a:cubicBezTo>
                  <a:cubicBezTo>
                    <a:pt x="85432" y="153184"/>
                    <a:pt x="75512" y="152633"/>
                    <a:pt x="67797" y="156490"/>
                  </a:cubicBezTo>
                  <a:cubicBezTo>
                    <a:pt x="74961" y="160899"/>
                    <a:pt x="79921" y="167512"/>
                    <a:pt x="82125" y="175778"/>
                  </a:cubicBezTo>
                  <a:cubicBezTo>
                    <a:pt x="83778" y="175227"/>
                    <a:pt x="85432" y="175227"/>
                    <a:pt x="87636" y="175778"/>
                  </a:cubicBezTo>
                  <a:close/>
                  <a:moveTo>
                    <a:pt x="71654" y="187351"/>
                  </a:moveTo>
                  <a:cubicBezTo>
                    <a:pt x="72205" y="181289"/>
                    <a:pt x="72757" y="175227"/>
                    <a:pt x="68348" y="170818"/>
                  </a:cubicBezTo>
                  <a:cubicBezTo>
                    <a:pt x="62837" y="165308"/>
                    <a:pt x="55673" y="160348"/>
                    <a:pt x="47406" y="160899"/>
                  </a:cubicBezTo>
                  <a:cubicBezTo>
                    <a:pt x="31425" y="163103"/>
                    <a:pt x="18199" y="179636"/>
                    <a:pt x="28118" y="195066"/>
                  </a:cubicBezTo>
                  <a:cubicBezTo>
                    <a:pt x="41345" y="216008"/>
                    <a:pt x="67246" y="211048"/>
                    <a:pt x="71654" y="187351"/>
                  </a:cubicBezTo>
                  <a:close/>
                  <a:moveTo>
                    <a:pt x="53468" y="231989"/>
                  </a:moveTo>
                  <a:cubicBezTo>
                    <a:pt x="50713" y="228683"/>
                    <a:pt x="48509" y="224274"/>
                    <a:pt x="47406" y="219314"/>
                  </a:cubicBezTo>
                  <a:cubicBezTo>
                    <a:pt x="36385" y="218212"/>
                    <a:pt x="25363" y="211599"/>
                    <a:pt x="19301" y="201679"/>
                  </a:cubicBezTo>
                  <a:cubicBezTo>
                    <a:pt x="-6049" y="219865"/>
                    <a:pt x="36936" y="254033"/>
                    <a:pt x="53468" y="231989"/>
                  </a:cubicBezTo>
                  <a:close/>
                </a:path>
              </a:pathLst>
            </a:custGeom>
            <a:solidFill>
              <a:srgbClr val="000000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0" name="Полилиния: фигура 1799">
              <a:extLst>
                <a:ext uri="{FF2B5EF4-FFF2-40B4-BE49-F238E27FC236}">
                  <a16:creationId xmlns:a16="http://schemas.microsoft.com/office/drawing/2014/main" id="{2202E7AC-8554-BBAD-DB8D-6B586B3EB28A}"/>
                </a:ext>
              </a:extLst>
            </p:cNvPr>
            <p:cNvSpPr/>
            <p:nvPr/>
          </p:nvSpPr>
          <p:spPr>
            <a:xfrm>
              <a:off x="9452557" y="7386245"/>
              <a:ext cx="34772" cy="44502"/>
            </a:xfrm>
            <a:custGeom>
              <a:avLst/>
              <a:gdLst>
                <a:gd name="connsiteX0" fmla="*/ 33065 w 34772"/>
                <a:gd name="connsiteY0" fmla="*/ 14193 h 44502"/>
                <a:gd name="connsiteX1" fmla="*/ 17635 w 34772"/>
                <a:gd name="connsiteY1" fmla="*/ 44502 h 44502"/>
                <a:gd name="connsiteX2" fmla="*/ 0 w 34772"/>
                <a:gd name="connsiteY2" fmla="*/ 30174 h 44502"/>
                <a:gd name="connsiteX3" fmla="*/ 4409 w 34772"/>
                <a:gd name="connsiteY3" fmla="*/ 967 h 44502"/>
                <a:gd name="connsiteX4" fmla="*/ 33065 w 34772"/>
                <a:gd name="connsiteY4" fmla="*/ 14193 h 44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72" h="44502">
                  <a:moveTo>
                    <a:pt x="33065" y="14193"/>
                  </a:moveTo>
                  <a:cubicBezTo>
                    <a:pt x="38025" y="27419"/>
                    <a:pt x="31963" y="42298"/>
                    <a:pt x="17635" y="44502"/>
                  </a:cubicBezTo>
                  <a:cubicBezTo>
                    <a:pt x="13226" y="37338"/>
                    <a:pt x="7164" y="32930"/>
                    <a:pt x="0" y="30174"/>
                  </a:cubicBezTo>
                  <a:cubicBezTo>
                    <a:pt x="5511" y="21357"/>
                    <a:pt x="7164" y="10886"/>
                    <a:pt x="4409" y="967"/>
                  </a:cubicBezTo>
                  <a:cubicBezTo>
                    <a:pt x="15982" y="-1789"/>
                    <a:pt x="28105" y="967"/>
                    <a:pt x="33065" y="14193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1" name="Полилиния: фигура 1800">
              <a:extLst>
                <a:ext uri="{FF2B5EF4-FFF2-40B4-BE49-F238E27FC236}">
                  <a16:creationId xmlns:a16="http://schemas.microsoft.com/office/drawing/2014/main" id="{0E6168A6-6659-24CB-685C-D72F3BADE317}"/>
                </a:ext>
              </a:extLst>
            </p:cNvPr>
            <p:cNvSpPr/>
            <p:nvPr/>
          </p:nvSpPr>
          <p:spPr>
            <a:xfrm>
              <a:off x="9448699" y="7343124"/>
              <a:ext cx="31419" cy="34167"/>
            </a:xfrm>
            <a:custGeom>
              <a:avLst/>
              <a:gdLst>
                <a:gd name="connsiteX0" fmla="*/ 11022 w 31419"/>
                <a:gd name="connsiteY0" fmla="*/ 0 h 34167"/>
                <a:gd name="connsiteX1" fmla="*/ 28657 w 31419"/>
                <a:gd name="connsiteY1" fmla="*/ 34167 h 34167"/>
                <a:gd name="connsiteX2" fmla="*/ 2755 w 31419"/>
                <a:gd name="connsiteY2" fmla="*/ 33065 h 34167"/>
                <a:gd name="connsiteX3" fmla="*/ 2204 w 31419"/>
                <a:gd name="connsiteY3" fmla="*/ 31963 h 34167"/>
                <a:gd name="connsiteX4" fmla="*/ 0 w 31419"/>
                <a:gd name="connsiteY4" fmla="*/ 29208 h 34167"/>
                <a:gd name="connsiteX5" fmla="*/ 11022 w 31419"/>
                <a:gd name="connsiteY5" fmla="*/ 0 h 34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419" h="34167">
                  <a:moveTo>
                    <a:pt x="11022" y="0"/>
                  </a:moveTo>
                  <a:cubicBezTo>
                    <a:pt x="25350" y="3858"/>
                    <a:pt x="36923" y="20941"/>
                    <a:pt x="28657" y="34167"/>
                  </a:cubicBezTo>
                  <a:cubicBezTo>
                    <a:pt x="20941" y="30861"/>
                    <a:pt x="11573" y="30861"/>
                    <a:pt x="2755" y="33065"/>
                  </a:cubicBezTo>
                  <a:cubicBezTo>
                    <a:pt x="2755" y="32514"/>
                    <a:pt x="2204" y="32514"/>
                    <a:pt x="2204" y="31963"/>
                  </a:cubicBezTo>
                  <a:cubicBezTo>
                    <a:pt x="1653" y="30861"/>
                    <a:pt x="551" y="30310"/>
                    <a:pt x="0" y="29208"/>
                  </a:cubicBezTo>
                  <a:cubicBezTo>
                    <a:pt x="7715" y="22595"/>
                    <a:pt x="12124" y="11022"/>
                    <a:pt x="11022" y="0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2" name="Полилиния: фигура 1801">
              <a:extLst>
                <a:ext uri="{FF2B5EF4-FFF2-40B4-BE49-F238E27FC236}">
                  <a16:creationId xmlns:a16="http://schemas.microsoft.com/office/drawing/2014/main" id="{575FF297-1676-C7FB-30DA-404E6D2FBF4E}"/>
                </a:ext>
              </a:extLst>
            </p:cNvPr>
            <p:cNvSpPr/>
            <p:nvPr/>
          </p:nvSpPr>
          <p:spPr>
            <a:xfrm>
              <a:off x="9460272" y="7294628"/>
              <a:ext cx="11021" cy="37474"/>
            </a:xfrm>
            <a:custGeom>
              <a:avLst/>
              <a:gdLst>
                <a:gd name="connsiteX0" fmla="*/ 0 w 11021"/>
                <a:gd name="connsiteY0" fmla="*/ 37474 h 37474"/>
                <a:gd name="connsiteX1" fmla="*/ 11022 w 11021"/>
                <a:gd name="connsiteY1" fmla="*/ 0 h 37474"/>
                <a:gd name="connsiteX2" fmla="*/ 0 w 11021"/>
                <a:gd name="connsiteY2" fmla="*/ 37474 h 37474"/>
                <a:gd name="connsiteX3" fmla="*/ 0 w 11021"/>
                <a:gd name="connsiteY3" fmla="*/ 37474 h 37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21" h="37474">
                  <a:moveTo>
                    <a:pt x="0" y="37474"/>
                  </a:moveTo>
                  <a:cubicBezTo>
                    <a:pt x="5511" y="25901"/>
                    <a:pt x="6062" y="12124"/>
                    <a:pt x="11022" y="0"/>
                  </a:cubicBezTo>
                  <a:cubicBezTo>
                    <a:pt x="8817" y="12675"/>
                    <a:pt x="4960" y="25350"/>
                    <a:pt x="0" y="37474"/>
                  </a:cubicBezTo>
                  <a:cubicBezTo>
                    <a:pt x="0" y="37474"/>
                    <a:pt x="0" y="37474"/>
                    <a:pt x="0" y="37474"/>
                  </a:cubicBezTo>
                  <a:close/>
                </a:path>
              </a:pathLst>
            </a:custGeom>
            <a:solidFill>
              <a:srgbClr val="5B2900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3" name="Полилиния: фигура 1802">
              <a:extLst>
                <a:ext uri="{FF2B5EF4-FFF2-40B4-BE49-F238E27FC236}">
                  <a16:creationId xmlns:a16="http://schemas.microsoft.com/office/drawing/2014/main" id="{BEB1474E-2160-E0D6-DEFB-AE41CE236ACD}"/>
                </a:ext>
              </a:extLst>
            </p:cNvPr>
            <p:cNvSpPr/>
            <p:nvPr/>
          </p:nvSpPr>
          <p:spPr>
            <a:xfrm>
              <a:off x="9428860" y="7425236"/>
              <a:ext cx="33885" cy="39678"/>
            </a:xfrm>
            <a:custGeom>
              <a:avLst/>
              <a:gdLst>
                <a:gd name="connsiteX0" fmla="*/ 33065 w 33885"/>
                <a:gd name="connsiteY0" fmla="*/ 12675 h 39678"/>
                <a:gd name="connsiteX1" fmla="*/ 23146 w 33885"/>
                <a:gd name="connsiteY1" fmla="*/ 39678 h 39678"/>
                <a:gd name="connsiteX2" fmla="*/ 7164 w 33885"/>
                <a:gd name="connsiteY2" fmla="*/ 35270 h 39678"/>
                <a:gd name="connsiteX3" fmla="*/ 0 w 33885"/>
                <a:gd name="connsiteY3" fmla="*/ 22595 h 39678"/>
                <a:gd name="connsiteX4" fmla="*/ 3307 w 33885"/>
                <a:gd name="connsiteY4" fmla="*/ 12124 h 39678"/>
                <a:gd name="connsiteX5" fmla="*/ 3858 w 33885"/>
                <a:gd name="connsiteY5" fmla="*/ 7164 h 39678"/>
                <a:gd name="connsiteX6" fmla="*/ 15982 w 33885"/>
                <a:gd name="connsiteY6" fmla="*/ 0 h 39678"/>
                <a:gd name="connsiteX7" fmla="*/ 33065 w 33885"/>
                <a:gd name="connsiteY7" fmla="*/ 12675 h 39678"/>
                <a:gd name="connsiteX8" fmla="*/ 33065 w 33885"/>
                <a:gd name="connsiteY8" fmla="*/ 12675 h 3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885" h="39678">
                  <a:moveTo>
                    <a:pt x="33065" y="12675"/>
                  </a:moveTo>
                  <a:cubicBezTo>
                    <a:pt x="35821" y="22595"/>
                    <a:pt x="31412" y="34168"/>
                    <a:pt x="23146" y="39678"/>
                  </a:cubicBezTo>
                  <a:cubicBezTo>
                    <a:pt x="18737" y="35821"/>
                    <a:pt x="13226" y="34719"/>
                    <a:pt x="7164" y="35270"/>
                  </a:cubicBezTo>
                  <a:cubicBezTo>
                    <a:pt x="6062" y="30310"/>
                    <a:pt x="3307" y="25901"/>
                    <a:pt x="0" y="22595"/>
                  </a:cubicBezTo>
                  <a:cubicBezTo>
                    <a:pt x="1653" y="19288"/>
                    <a:pt x="2204" y="15982"/>
                    <a:pt x="3307" y="12124"/>
                  </a:cubicBezTo>
                  <a:cubicBezTo>
                    <a:pt x="3858" y="10471"/>
                    <a:pt x="3858" y="8817"/>
                    <a:pt x="3858" y="7164"/>
                  </a:cubicBezTo>
                  <a:cubicBezTo>
                    <a:pt x="8266" y="5511"/>
                    <a:pt x="12675" y="3307"/>
                    <a:pt x="15982" y="0"/>
                  </a:cubicBezTo>
                  <a:cubicBezTo>
                    <a:pt x="23146" y="2204"/>
                    <a:pt x="29759" y="5511"/>
                    <a:pt x="33065" y="12675"/>
                  </a:cubicBezTo>
                  <a:lnTo>
                    <a:pt x="33065" y="12675"/>
                  </a:ln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4" name="Полилиния: фигура 1803">
              <a:extLst>
                <a:ext uri="{FF2B5EF4-FFF2-40B4-BE49-F238E27FC236}">
                  <a16:creationId xmlns:a16="http://schemas.microsoft.com/office/drawing/2014/main" id="{9FC9214A-1720-83F8-1519-2E31C82601EB}"/>
                </a:ext>
              </a:extLst>
            </p:cNvPr>
            <p:cNvSpPr/>
            <p:nvPr/>
          </p:nvSpPr>
          <p:spPr>
            <a:xfrm>
              <a:off x="9407245" y="7471316"/>
              <a:ext cx="45214" cy="44537"/>
            </a:xfrm>
            <a:custGeom>
              <a:avLst/>
              <a:gdLst>
                <a:gd name="connsiteX0" fmla="*/ 43659 w 45214"/>
                <a:gd name="connsiteY0" fmla="*/ 10682 h 44537"/>
                <a:gd name="connsiteX1" fmla="*/ 15553 w 45214"/>
                <a:gd name="connsiteY1" fmla="*/ 43747 h 44537"/>
                <a:gd name="connsiteX2" fmla="*/ 3981 w 45214"/>
                <a:gd name="connsiteY2" fmla="*/ 36583 h 44537"/>
                <a:gd name="connsiteX3" fmla="*/ 1225 w 45214"/>
                <a:gd name="connsiteY3" fmla="*/ 32175 h 44537"/>
                <a:gd name="connsiteX4" fmla="*/ 43659 w 45214"/>
                <a:gd name="connsiteY4" fmla="*/ 10682 h 44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14" h="44537">
                  <a:moveTo>
                    <a:pt x="43659" y="10682"/>
                  </a:moveTo>
                  <a:cubicBezTo>
                    <a:pt x="50272" y="29419"/>
                    <a:pt x="34841" y="48707"/>
                    <a:pt x="15553" y="43747"/>
                  </a:cubicBezTo>
                  <a:cubicBezTo>
                    <a:pt x="10043" y="42094"/>
                    <a:pt x="6185" y="39339"/>
                    <a:pt x="3981" y="36583"/>
                  </a:cubicBezTo>
                  <a:cubicBezTo>
                    <a:pt x="3981" y="34930"/>
                    <a:pt x="2878" y="33277"/>
                    <a:pt x="1225" y="32175"/>
                  </a:cubicBezTo>
                  <a:cubicBezTo>
                    <a:pt x="-7592" y="12887"/>
                    <a:pt x="33739" y="-15770"/>
                    <a:pt x="43659" y="10682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5" name="Полилиния: фигура 1804">
              <a:extLst>
                <a:ext uri="{FF2B5EF4-FFF2-40B4-BE49-F238E27FC236}">
                  <a16:creationId xmlns:a16="http://schemas.microsoft.com/office/drawing/2014/main" id="{3EFE007E-2962-5B5A-ACD6-EA29BDD681A4}"/>
                </a:ext>
              </a:extLst>
            </p:cNvPr>
            <p:cNvSpPr/>
            <p:nvPr/>
          </p:nvSpPr>
          <p:spPr>
            <a:xfrm>
              <a:off x="9401360" y="7326053"/>
              <a:ext cx="47686" cy="41318"/>
            </a:xfrm>
            <a:custGeom>
              <a:avLst/>
              <a:gdLst>
                <a:gd name="connsiteX0" fmla="*/ 47340 w 47686"/>
                <a:gd name="connsiteY0" fmla="*/ 14866 h 41318"/>
                <a:gd name="connsiteX1" fmla="*/ 37420 w 47686"/>
                <a:gd name="connsiteY1" fmla="*/ 41318 h 41318"/>
                <a:gd name="connsiteX2" fmla="*/ 19234 w 47686"/>
                <a:gd name="connsiteY2" fmla="*/ 38012 h 41318"/>
                <a:gd name="connsiteX3" fmla="*/ 497 w 47686"/>
                <a:gd name="connsiteY3" fmla="*/ 21479 h 41318"/>
                <a:gd name="connsiteX4" fmla="*/ 38522 w 47686"/>
                <a:gd name="connsiteY4" fmla="*/ 3293 h 41318"/>
                <a:gd name="connsiteX5" fmla="*/ 45136 w 47686"/>
                <a:gd name="connsiteY5" fmla="*/ 8804 h 41318"/>
                <a:gd name="connsiteX6" fmla="*/ 46789 w 47686"/>
                <a:gd name="connsiteY6" fmla="*/ 12111 h 41318"/>
                <a:gd name="connsiteX7" fmla="*/ 47340 w 47686"/>
                <a:gd name="connsiteY7" fmla="*/ 14866 h 41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7686" h="41318">
                  <a:moveTo>
                    <a:pt x="47340" y="14866"/>
                  </a:moveTo>
                  <a:cubicBezTo>
                    <a:pt x="48993" y="24235"/>
                    <a:pt x="44584" y="35257"/>
                    <a:pt x="37420" y="41318"/>
                  </a:cubicBezTo>
                  <a:cubicBezTo>
                    <a:pt x="31909" y="38563"/>
                    <a:pt x="25296" y="38012"/>
                    <a:pt x="19234" y="38012"/>
                  </a:cubicBezTo>
                  <a:cubicBezTo>
                    <a:pt x="15377" y="29746"/>
                    <a:pt x="8764" y="24235"/>
                    <a:pt x="497" y="21479"/>
                  </a:cubicBezTo>
                  <a:cubicBezTo>
                    <a:pt x="-3911" y="-13"/>
                    <a:pt x="21990" y="-3871"/>
                    <a:pt x="38522" y="3293"/>
                  </a:cubicBezTo>
                  <a:cubicBezTo>
                    <a:pt x="41278" y="4396"/>
                    <a:pt x="43482" y="6600"/>
                    <a:pt x="45136" y="8804"/>
                  </a:cubicBezTo>
                  <a:cubicBezTo>
                    <a:pt x="45136" y="9906"/>
                    <a:pt x="45687" y="11009"/>
                    <a:pt x="46789" y="12111"/>
                  </a:cubicBezTo>
                  <a:cubicBezTo>
                    <a:pt x="46789" y="13213"/>
                    <a:pt x="46789" y="13764"/>
                    <a:pt x="47340" y="14866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6" name="Полилиния: фигура 1805">
              <a:extLst>
                <a:ext uri="{FF2B5EF4-FFF2-40B4-BE49-F238E27FC236}">
                  <a16:creationId xmlns:a16="http://schemas.microsoft.com/office/drawing/2014/main" id="{FFACDE0E-A7C4-CAFD-CC78-6A5D228D3A65}"/>
                </a:ext>
              </a:extLst>
            </p:cNvPr>
            <p:cNvSpPr/>
            <p:nvPr/>
          </p:nvSpPr>
          <p:spPr>
            <a:xfrm>
              <a:off x="9399653" y="7374942"/>
              <a:ext cx="47636" cy="46436"/>
            </a:xfrm>
            <a:custGeom>
              <a:avLst/>
              <a:gdLst>
                <a:gd name="connsiteX0" fmla="*/ 44087 w 47636"/>
                <a:gd name="connsiteY0" fmla="*/ 10064 h 46436"/>
                <a:gd name="connsiteX1" fmla="*/ 30861 w 47636"/>
                <a:gd name="connsiteY1" fmla="*/ 46436 h 46436"/>
                <a:gd name="connsiteX2" fmla="*/ 5511 w 47636"/>
                <a:gd name="connsiteY2" fmla="*/ 24944 h 46436"/>
                <a:gd name="connsiteX3" fmla="*/ 0 w 47636"/>
                <a:gd name="connsiteY3" fmla="*/ 12820 h 46436"/>
                <a:gd name="connsiteX4" fmla="*/ 44087 w 47636"/>
                <a:gd name="connsiteY4" fmla="*/ 10064 h 4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36" h="46436">
                  <a:moveTo>
                    <a:pt x="44087" y="10064"/>
                  </a:moveTo>
                  <a:cubicBezTo>
                    <a:pt x="52904" y="23290"/>
                    <a:pt x="44087" y="40374"/>
                    <a:pt x="30861" y="46436"/>
                  </a:cubicBezTo>
                  <a:cubicBezTo>
                    <a:pt x="27003" y="35965"/>
                    <a:pt x="17084" y="28250"/>
                    <a:pt x="5511" y="24944"/>
                  </a:cubicBezTo>
                  <a:cubicBezTo>
                    <a:pt x="4960" y="20535"/>
                    <a:pt x="2755" y="16126"/>
                    <a:pt x="0" y="12820"/>
                  </a:cubicBezTo>
                  <a:cubicBezTo>
                    <a:pt x="8266" y="-2611"/>
                    <a:pt x="34719" y="-4815"/>
                    <a:pt x="44087" y="10064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7" name="Полилиния: фигура 1806">
              <a:extLst>
                <a:ext uri="{FF2B5EF4-FFF2-40B4-BE49-F238E27FC236}">
                  <a16:creationId xmlns:a16="http://schemas.microsoft.com/office/drawing/2014/main" id="{878543DB-0A79-7CAF-DBB7-5ED4C15630AE}"/>
                </a:ext>
              </a:extLst>
            </p:cNvPr>
            <p:cNvSpPr/>
            <p:nvPr/>
          </p:nvSpPr>
          <p:spPr>
            <a:xfrm>
              <a:off x="9393591" y="7457199"/>
              <a:ext cx="31412" cy="27554"/>
            </a:xfrm>
            <a:custGeom>
              <a:avLst/>
              <a:gdLst>
                <a:gd name="connsiteX0" fmla="*/ 28657 w 31412"/>
                <a:gd name="connsiteY0" fmla="*/ 0 h 27554"/>
                <a:gd name="connsiteX1" fmla="*/ 31412 w 31412"/>
                <a:gd name="connsiteY1" fmla="*/ 4960 h 27554"/>
                <a:gd name="connsiteX2" fmla="*/ 13777 w 31412"/>
                <a:gd name="connsiteY2" fmla="*/ 15430 h 27554"/>
                <a:gd name="connsiteX3" fmla="*/ 4960 w 31412"/>
                <a:gd name="connsiteY3" fmla="*/ 27554 h 27554"/>
                <a:gd name="connsiteX4" fmla="*/ 0 w 31412"/>
                <a:gd name="connsiteY4" fmla="*/ 25350 h 27554"/>
                <a:gd name="connsiteX5" fmla="*/ 8817 w 31412"/>
                <a:gd name="connsiteY5" fmla="*/ 9368 h 27554"/>
                <a:gd name="connsiteX6" fmla="*/ 28657 w 31412"/>
                <a:gd name="connsiteY6" fmla="*/ 0 h 2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412" h="27554">
                  <a:moveTo>
                    <a:pt x="28657" y="0"/>
                  </a:moveTo>
                  <a:cubicBezTo>
                    <a:pt x="29759" y="1653"/>
                    <a:pt x="30861" y="3307"/>
                    <a:pt x="31412" y="4960"/>
                  </a:cubicBezTo>
                  <a:cubicBezTo>
                    <a:pt x="24799" y="7164"/>
                    <a:pt x="18186" y="11022"/>
                    <a:pt x="13777" y="15430"/>
                  </a:cubicBezTo>
                  <a:cubicBezTo>
                    <a:pt x="9369" y="18737"/>
                    <a:pt x="6613" y="23146"/>
                    <a:pt x="4960" y="27554"/>
                  </a:cubicBezTo>
                  <a:cubicBezTo>
                    <a:pt x="3307" y="27003"/>
                    <a:pt x="1653" y="26452"/>
                    <a:pt x="0" y="25350"/>
                  </a:cubicBezTo>
                  <a:cubicBezTo>
                    <a:pt x="4409" y="20941"/>
                    <a:pt x="7715" y="15430"/>
                    <a:pt x="8817" y="9368"/>
                  </a:cubicBezTo>
                  <a:cubicBezTo>
                    <a:pt x="17084" y="8817"/>
                    <a:pt x="23697" y="5511"/>
                    <a:pt x="28657" y="0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8" name="Полилиния: фигура 1807">
              <a:extLst>
                <a:ext uri="{FF2B5EF4-FFF2-40B4-BE49-F238E27FC236}">
                  <a16:creationId xmlns:a16="http://schemas.microsoft.com/office/drawing/2014/main" id="{EFE0D261-5AAD-EA54-8165-91A2A389E848}"/>
                </a:ext>
              </a:extLst>
            </p:cNvPr>
            <p:cNvSpPr/>
            <p:nvPr/>
          </p:nvSpPr>
          <p:spPr>
            <a:xfrm>
              <a:off x="9377058" y="7411459"/>
              <a:ext cx="44193" cy="44638"/>
            </a:xfrm>
            <a:custGeom>
              <a:avLst/>
              <a:gdLst>
                <a:gd name="connsiteX0" fmla="*/ 44087 w 44193"/>
                <a:gd name="connsiteY0" fmla="*/ 20390 h 44638"/>
                <a:gd name="connsiteX1" fmla="*/ 40781 w 44193"/>
                <a:gd name="connsiteY1" fmla="*/ 34719 h 44638"/>
                <a:gd name="connsiteX2" fmla="*/ 40229 w 44193"/>
                <a:gd name="connsiteY2" fmla="*/ 35270 h 44638"/>
                <a:gd name="connsiteX3" fmla="*/ 24799 w 44193"/>
                <a:gd name="connsiteY3" fmla="*/ 44638 h 44638"/>
                <a:gd name="connsiteX4" fmla="*/ 0 w 44193"/>
                <a:gd name="connsiteY4" fmla="*/ 22595 h 44638"/>
                <a:gd name="connsiteX5" fmla="*/ 26452 w 44193"/>
                <a:gd name="connsiteY5" fmla="*/ 1653 h 44638"/>
                <a:gd name="connsiteX6" fmla="*/ 26452 w 44193"/>
                <a:gd name="connsiteY6" fmla="*/ 1102 h 44638"/>
                <a:gd name="connsiteX7" fmla="*/ 27003 w 44193"/>
                <a:gd name="connsiteY7" fmla="*/ 0 h 44638"/>
                <a:gd name="connsiteX8" fmla="*/ 27003 w 44193"/>
                <a:gd name="connsiteY8" fmla="*/ 0 h 44638"/>
                <a:gd name="connsiteX9" fmla="*/ 44087 w 44193"/>
                <a:gd name="connsiteY9" fmla="*/ 20390 h 44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193" h="44638">
                  <a:moveTo>
                    <a:pt x="44087" y="20390"/>
                  </a:moveTo>
                  <a:cubicBezTo>
                    <a:pt x="44638" y="25901"/>
                    <a:pt x="42985" y="30310"/>
                    <a:pt x="40781" y="34719"/>
                  </a:cubicBezTo>
                  <a:cubicBezTo>
                    <a:pt x="40781" y="34719"/>
                    <a:pt x="40229" y="35270"/>
                    <a:pt x="40229" y="35270"/>
                  </a:cubicBezTo>
                  <a:cubicBezTo>
                    <a:pt x="36923" y="40229"/>
                    <a:pt x="31412" y="43536"/>
                    <a:pt x="24799" y="44638"/>
                  </a:cubicBezTo>
                  <a:cubicBezTo>
                    <a:pt x="22044" y="33616"/>
                    <a:pt x="11573" y="26452"/>
                    <a:pt x="0" y="22595"/>
                  </a:cubicBezTo>
                  <a:cubicBezTo>
                    <a:pt x="11022" y="20390"/>
                    <a:pt x="20941" y="12675"/>
                    <a:pt x="26452" y="1653"/>
                  </a:cubicBezTo>
                  <a:cubicBezTo>
                    <a:pt x="26452" y="1653"/>
                    <a:pt x="26452" y="1102"/>
                    <a:pt x="26452" y="1102"/>
                  </a:cubicBezTo>
                  <a:cubicBezTo>
                    <a:pt x="26452" y="551"/>
                    <a:pt x="27003" y="551"/>
                    <a:pt x="27003" y="0"/>
                  </a:cubicBezTo>
                  <a:cubicBezTo>
                    <a:pt x="27003" y="0"/>
                    <a:pt x="27003" y="0"/>
                    <a:pt x="27003" y="0"/>
                  </a:cubicBezTo>
                  <a:cubicBezTo>
                    <a:pt x="36923" y="2755"/>
                    <a:pt x="43536" y="9369"/>
                    <a:pt x="44087" y="20390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09" name="Полилиния: фигура 1808">
              <a:extLst>
                <a:ext uri="{FF2B5EF4-FFF2-40B4-BE49-F238E27FC236}">
                  <a16:creationId xmlns:a16="http://schemas.microsoft.com/office/drawing/2014/main" id="{DD4E751F-5C1C-94AF-C1E8-0E4AE3156411}"/>
                </a:ext>
              </a:extLst>
            </p:cNvPr>
            <p:cNvSpPr/>
            <p:nvPr/>
          </p:nvSpPr>
          <p:spPr>
            <a:xfrm>
              <a:off x="9363832" y="7489714"/>
              <a:ext cx="35820" cy="29246"/>
            </a:xfrm>
            <a:custGeom>
              <a:avLst/>
              <a:gdLst>
                <a:gd name="connsiteX0" fmla="*/ 33065 w 35820"/>
                <a:gd name="connsiteY0" fmla="*/ 6062 h 29246"/>
                <a:gd name="connsiteX1" fmla="*/ 35821 w 35820"/>
                <a:gd name="connsiteY1" fmla="*/ 18186 h 29246"/>
                <a:gd name="connsiteX2" fmla="*/ 0 w 35820"/>
                <a:gd name="connsiteY2" fmla="*/ 22595 h 29246"/>
                <a:gd name="connsiteX3" fmla="*/ 10471 w 35820"/>
                <a:gd name="connsiteY3" fmla="*/ 3306 h 29246"/>
                <a:gd name="connsiteX4" fmla="*/ 20390 w 35820"/>
                <a:gd name="connsiteY4" fmla="*/ 0 h 29246"/>
                <a:gd name="connsiteX5" fmla="*/ 33065 w 35820"/>
                <a:gd name="connsiteY5" fmla="*/ 6062 h 29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820" h="29246">
                  <a:moveTo>
                    <a:pt x="33065" y="6062"/>
                  </a:moveTo>
                  <a:cubicBezTo>
                    <a:pt x="33065" y="10471"/>
                    <a:pt x="34167" y="14328"/>
                    <a:pt x="35821" y="18186"/>
                  </a:cubicBezTo>
                  <a:cubicBezTo>
                    <a:pt x="27554" y="30861"/>
                    <a:pt x="11022" y="33065"/>
                    <a:pt x="0" y="22595"/>
                  </a:cubicBezTo>
                  <a:cubicBezTo>
                    <a:pt x="5511" y="17635"/>
                    <a:pt x="9369" y="11573"/>
                    <a:pt x="10471" y="3306"/>
                  </a:cubicBezTo>
                  <a:cubicBezTo>
                    <a:pt x="13777" y="2755"/>
                    <a:pt x="17084" y="1653"/>
                    <a:pt x="20390" y="0"/>
                  </a:cubicBezTo>
                  <a:cubicBezTo>
                    <a:pt x="23697" y="2755"/>
                    <a:pt x="28106" y="4960"/>
                    <a:pt x="33065" y="6062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0" name="Полилиния: фигура 1809">
              <a:extLst>
                <a:ext uri="{FF2B5EF4-FFF2-40B4-BE49-F238E27FC236}">
                  <a16:creationId xmlns:a16="http://schemas.microsoft.com/office/drawing/2014/main" id="{C06B2897-DD7D-CD74-6B16-B2C880B66F22}"/>
                </a:ext>
              </a:extLst>
            </p:cNvPr>
            <p:cNvSpPr/>
            <p:nvPr/>
          </p:nvSpPr>
          <p:spPr>
            <a:xfrm>
              <a:off x="9344293" y="7381476"/>
              <a:ext cx="50262" cy="41555"/>
            </a:xfrm>
            <a:custGeom>
              <a:avLst/>
              <a:gdLst>
                <a:gd name="connsiteX0" fmla="*/ 46542 w 50262"/>
                <a:gd name="connsiteY0" fmla="*/ 11246 h 41555"/>
                <a:gd name="connsiteX1" fmla="*/ 49849 w 50262"/>
                <a:gd name="connsiteY1" fmla="*/ 26125 h 41555"/>
                <a:gd name="connsiteX2" fmla="*/ 24499 w 50262"/>
                <a:gd name="connsiteY2" fmla="*/ 41555 h 41555"/>
                <a:gd name="connsiteX3" fmla="*/ 251 w 50262"/>
                <a:gd name="connsiteY3" fmla="*/ 17308 h 41555"/>
                <a:gd name="connsiteX4" fmla="*/ 43236 w 50262"/>
                <a:gd name="connsiteY4" fmla="*/ 7939 h 41555"/>
                <a:gd name="connsiteX5" fmla="*/ 46542 w 50262"/>
                <a:gd name="connsiteY5" fmla="*/ 11246 h 4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262" h="41555">
                  <a:moveTo>
                    <a:pt x="46542" y="11246"/>
                  </a:moveTo>
                  <a:cubicBezTo>
                    <a:pt x="49849" y="15654"/>
                    <a:pt x="50951" y="20614"/>
                    <a:pt x="49849" y="26125"/>
                  </a:cubicBezTo>
                  <a:cubicBezTo>
                    <a:pt x="44338" y="36596"/>
                    <a:pt x="36072" y="41555"/>
                    <a:pt x="24499" y="41555"/>
                  </a:cubicBezTo>
                  <a:cubicBezTo>
                    <a:pt x="10722" y="41555"/>
                    <a:pt x="-1954" y="31636"/>
                    <a:pt x="251" y="17308"/>
                  </a:cubicBezTo>
                  <a:cubicBezTo>
                    <a:pt x="3557" y="-4185"/>
                    <a:pt x="30010" y="-3634"/>
                    <a:pt x="43236" y="7939"/>
                  </a:cubicBezTo>
                  <a:cubicBezTo>
                    <a:pt x="43236" y="9592"/>
                    <a:pt x="44889" y="10694"/>
                    <a:pt x="46542" y="11246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1" name="Полилиния: фигура 1810">
              <a:extLst>
                <a:ext uri="{FF2B5EF4-FFF2-40B4-BE49-F238E27FC236}">
                  <a16:creationId xmlns:a16="http://schemas.microsoft.com/office/drawing/2014/main" id="{FE0FE3F7-DF65-31BC-3A8C-A9D78E531F4D}"/>
                </a:ext>
              </a:extLst>
            </p:cNvPr>
            <p:cNvSpPr/>
            <p:nvPr/>
          </p:nvSpPr>
          <p:spPr>
            <a:xfrm>
              <a:off x="9369894" y="7356375"/>
              <a:ext cx="39678" cy="23121"/>
            </a:xfrm>
            <a:custGeom>
              <a:avLst/>
              <a:gdLst>
                <a:gd name="connsiteX0" fmla="*/ 39678 w 39678"/>
                <a:gd name="connsiteY0" fmla="*/ 9895 h 23121"/>
                <a:gd name="connsiteX1" fmla="*/ 21492 w 39678"/>
                <a:gd name="connsiteY1" fmla="*/ 23121 h 23121"/>
                <a:gd name="connsiteX2" fmla="*/ 7164 w 39678"/>
                <a:gd name="connsiteY2" fmla="*/ 15406 h 23121"/>
                <a:gd name="connsiteX3" fmla="*/ 0 w 39678"/>
                <a:gd name="connsiteY3" fmla="*/ 13753 h 23121"/>
                <a:gd name="connsiteX4" fmla="*/ 39678 w 39678"/>
                <a:gd name="connsiteY4" fmla="*/ 9895 h 23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78" h="23121">
                  <a:moveTo>
                    <a:pt x="39678" y="9895"/>
                  </a:moveTo>
                  <a:cubicBezTo>
                    <a:pt x="32514" y="12651"/>
                    <a:pt x="25901" y="17059"/>
                    <a:pt x="21492" y="23121"/>
                  </a:cubicBezTo>
                  <a:cubicBezTo>
                    <a:pt x="17084" y="19815"/>
                    <a:pt x="12124" y="17059"/>
                    <a:pt x="7164" y="15406"/>
                  </a:cubicBezTo>
                  <a:cubicBezTo>
                    <a:pt x="4960" y="14304"/>
                    <a:pt x="2204" y="13753"/>
                    <a:pt x="0" y="13753"/>
                  </a:cubicBezTo>
                  <a:cubicBezTo>
                    <a:pt x="3307" y="-3882"/>
                    <a:pt x="29759" y="-3882"/>
                    <a:pt x="39678" y="9895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2" name="Полилиния: фигура 1811">
              <a:extLst>
                <a:ext uri="{FF2B5EF4-FFF2-40B4-BE49-F238E27FC236}">
                  <a16:creationId xmlns:a16="http://schemas.microsoft.com/office/drawing/2014/main" id="{D0344049-F42C-6490-FB11-EBE972020382}"/>
                </a:ext>
              </a:extLst>
            </p:cNvPr>
            <p:cNvSpPr/>
            <p:nvPr/>
          </p:nvSpPr>
          <p:spPr>
            <a:xfrm>
              <a:off x="9350574" y="7442050"/>
              <a:ext cx="41597" cy="40531"/>
            </a:xfrm>
            <a:custGeom>
              <a:avLst/>
              <a:gdLst>
                <a:gd name="connsiteX0" fmla="*/ 18218 w 41597"/>
                <a:gd name="connsiteY0" fmla="*/ 270 h 40531"/>
                <a:gd name="connsiteX1" fmla="*/ 41363 w 41597"/>
                <a:gd name="connsiteY1" fmla="*/ 23416 h 40531"/>
                <a:gd name="connsiteX2" fmla="*/ 15462 w 41597"/>
                <a:gd name="connsiteY2" fmla="*/ 40499 h 40531"/>
                <a:gd name="connsiteX3" fmla="*/ 32 w 41597"/>
                <a:gd name="connsiteY3" fmla="*/ 19007 h 40531"/>
                <a:gd name="connsiteX4" fmla="*/ 32 w 41597"/>
                <a:gd name="connsiteY4" fmla="*/ 18456 h 40531"/>
                <a:gd name="connsiteX5" fmla="*/ 32 w 41597"/>
                <a:gd name="connsiteY5" fmla="*/ 18456 h 40531"/>
                <a:gd name="connsiteX6" fmla="*/ 32 w 41597"/>
                <a:gd name="connsiteY6" fmla="*/ 15149 h 40531"/>
                <a:gd name="connsiteX7" fmla="*/ 18218 w 41597"/>
                <a:gd name="connsiteY7" fmla="*/ 270 h 40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597" h="40531">
                  <a:moveTo>
                    <a:pt x="18218" y="270"/>
                  </a:moveTo>
                  <a:cubicBezTo>
                    <a:pt x="29791" y="1923"/>
                    <a:pt x="43568" y="9087"/>
                    <a:pt x="41363" y="23416"/>
                  </a:cubicBezTo>
                  <a:cubicBezTo>
                    <a:pt x="39710" y="34437"/>
                    <a:pt x="25933" y="41050"/>
                    <a:pt x="15462" y="40499"/>
                  </a:cubicBezTo>
                  <a:cubicBezTo>
                    <a:pt x="5543" y="37744"/>
                    <a:pt x="1134" y="28375"/>
                    <a:pt x="32" y="19007"/>
                  </a:cubicBezTo>
                  <a:cubicBezTo>
                    <a:pt x="32" y="19007"/>
                    <a:pt x="32" y="19007"/>
                    <a:pt x="32" y="18456"/>
                  </a:cubicBezTo>
                  <a:cubicBezTo>
                    <a:pt x="32" y="18456"/>
                    <a:pt x="32" y="18456"/>
                    <a:pt x="32" y="18456"/>
                  </a:cubicBezTo>
                  <a:cubicBezTo>
                    <a:pt x="32" y="17354"/>
                    <a:pt x="32" y="16251"/>
                    <a:pt x="32" y="15149"/>
                  </a:cubicBezTo>
                  <a:cubicBezTo>
                    <a:pt x="-519" y="4679"/>
                    <a:pt x="6094" y="-1383"/>
                    <a:pt x="18218" y="270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3" name="Полилиния: фигура 1812">
              <a:extLst>
                <a:ext uri="{FF2B5EF4-FFF2-40B4-BE49-F238E27FC236}">
                  <a16:creationId xmlns:a16="http://schemas.microsoft.com/office/drawing/2014/main" id="{50F5C739-8771-73ED-F025-244D9A7E9177}"/>
                </a:ext>
              </a:extLst>
            </p:cNvPr>
            <p:cNvSpPr/>
            <p:nvPr/>
          </p:nvSpPr>
          <p:spPr>
            <a:xfrm>
              <a:off x="9330216" y="7358248"/>
              <a:ext cx="32514" cy="26208"/>
            </a:xfrm>
            <a:custGeom>
              <a:avLst/>
              <a:gdLst>
                <a:gd name="connsiteX0" fmla="*/ 32514 w 32514"/>
                <a:gd name="connsiteY0" fmla="*/ 1409 h 26208"/>
                <a:gd name="connsiteX1" fmla="*/ 29208 w 32514"/>
                <a:gd name="connsiteY1" fmla="*/ 12431 h 26208"/>
                <a:gd name="connsiteX2" fmla="*/ 8817 w 32514"/>
                <a:gd name="connsiteY2" fmla="*/ 26208 h 26208"/>
                <a:gd name="connsiteX3" fmla="*/ 0 w 32514"/>
                <a:gd name="connsiteY3" fmla="*/ 11880 h 26208"/>
                <a:gd name="connsiteX4" fmla="*/ 32514 w 32514"/>
                <a:gd name="connsiteY4" fmla="*/ 1409 h 26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4" h="26208">
                  <a:moveTo>
                    <a:pt x="32514" y="1409"/>
                  </a:moveTo>
                  <a:cubicBezTo>
                    <a:pt x="30861" y="4716"/>
                    <a:pt x="29208" y="8573"/>
                    <a:pt x="29208" y="12431"/>
                  </a:cubicBezTo>
                  <a:cubicBezTo>
                    <a:pt x="20941" y="14084"/>
                    <a:pt x="13777" y="19044"/>
                    <a:pt x="8817" y="26208"/>
                  </a:cubicBezTo>
                  <a:cubicBezTo>
                    <a:pt x="7164" y="20697"/>
                    <a:pt x="4409" y="15737"/>
                    <a:pt x="0" y="11880"/>
                  </a:cubicBezTo>
                  <a:cubicBezTo>
                    <a:pt x="7715" y="3613"/>
                    <a:pt x="21492" y="-3000"/>
                    <a:pt x="32514" y="1409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4" name="Полилиния: фигура 1813">
              <a:extLst>
                <a:ext uri="{FF2B5EF4-FFF2-40B4-BE49-F238E27FC236}">
                  <a16:creationId xmlns:a16="http://schemas.microsoft.com/office/drawing/2014/main" id="{239F28C8-8537-751C-B28C-12B3599B0100}"/>
                </a:ext>
              </a:extLst>
            </p:cNvPr>
            <p:cNvSpPr/>
            <p:nvPr/>
          </p:nvSpPr>
          <p:spPr>
            <a:xfrm>
              <a:off x="9320296" y="7475936"/>
              <a:ext cx="42984" cy="34277"/>
            </a:xfrm>
            <a:custGeom>
              <a:avLst/>
              <a:gdLst>
                <a:gd name="connsiteX0" fmla="*/ 23146 w 42984"/>
                <a:gd name="connsiteY0" fmla="*/ 0 h 34277"/>
                <a:gd name="connsiteX1" fmla="*/ 42985 w 42984"/>
                <a:gd name="connsiteY1" fmla="*/ 17084 h 34277"/>
                <a:gd name="connsiteX2" fmla="*/ 0 w 42984"/>
                <a:gd name="connsiteY2" fmla="*/ 24248 h 34277"/>
                <a:gd name="connsiteX3" fmla="*/ 15430 w 42984"/>
                <a:gd name="connsiteY3" fmla="*/ 14328 h 34277"/>
                <a:gd name="connsiteX4" fmla="*/ 23146 w 42984"/>
                <a:gd name="connsiteY4" fmla="*/ 0 h 34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84" h="34277">
                  <a:moveTo>
                    <a:pt x="23146" y="0"/>
                  </a:moveTo>
                  <a:cubicBezTo>
                    <a:pt x="27003" y="8266"/>
                    <a:pt x="33616" y="14879"/>
                    <a:pt x="42985" y="17084"/>
                  </a:cubicBezTo>
                  <a:cubicBezTo>
                    <a:pt x="38576" y="35821"/>
                    <a:pt x="8817" y="40780"/>
                    <a:pt x="0" y="24248"/>
                  </a:cubicBezTo>
                  <a:cubicBezTo>
                    <a:pt x="5511" y="22044"/>
                    <a:pt x="11022" y="19288"/>
                    <a:pt x="15430" y="14328"/>
                  </a:cubicBezTo>
                  <a:cubicBezTo>
                    <a:pt x="18737" y="10471"/>
                    <a:pt x="21492" y="5511"/>
                    <a:pt x="23146" y="0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5" name="Полилиния: фигура 1814">
              <a:extLst>
                <a:ext uri="{FF2B5EF4-FFF2-40B4-BE49-F238E27FC236}">
                  <a16:creationId xmlns:a16="http://schemas.microsoft.com/office/drawing/2014/main" id="{859271A7-6D9F-088A-794E-C672A781D031}"/>
                </a:ext>
              </a:extLst>
            </p:cNvPr>
            <p:cNvSpPr/>
            <p:nvPr/>
          </p:nvSpPr>
          <p:spPr>
            <a:xfrm>
              <a:off x="9312581" y="7414214"/>
              <a:ext cx="43535" cy="35269"/>
            </a:xfrm>
            <a:custGeom>
              <a:avLst/>
              <a:gdLst>
                <a:gd name="connsiteX0" fmla="*/ 43536 w 43535"/>
                <a:gd name="connsiteY0" fmla="*/ 17635 h 35269"/>
                <a:gd name="connsiteX1" fmla="*/ 27003 w 43535"/>
                <a:gd name="connsiteY1" fmla="*/ 35270 h 35269"/>
                <a:gd name="connsiteX2" fmla="*/ 25901 w 43535"/>
                <a:gd name="connsiteY2" fmla="*/ 33065 h 35269"/>
                <a:gd name="connsiteX3" fmla="*/ 0 w 43535"/>
                <a:gd name="connsiteY3" fmla="*/ 17635 h 35269"/>
                <a:gd name="connsiteX4" fmla="*/ 1102 w 43535"/>
                <a:gd name="connsiteY4" fmla="*/ 12675 h 35269"/>
                <a:gd name="connsiteX5" fmla="*/ 20941 w 43535"/>
                <a:gd name="connsiteY5" fmla="*/ 3307 h 35269"/>
                <a:gd name="connsiteX6" fmla="*/ 22595 w 43535"/>
                <a:gd name="connsiteY6" fmla="*/ 0 h 35269"/>
                <a:gd name="connsiteX7" fmla="*/ 43536 w 43535"/>
                <a:gd name="connsiteY7" fmla="*/ 17635 h 35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535" h="35269">
                  <a:moveTo>
                    <a:pt x="43536" y="17635"/>
                  </a:moveTo>
                  <a:cubicBezTo>
                    <a:pt x="35270" y="19839"/>
                    <a:pt x="29208" y="25901"/>
                    <a:pt x="27003" y="35270"/>
                  </a:cubicBezTo>
                  <a:cubicBezTo>
                    <a:pt x="26452" y="34719"/>
                    <a:pt x="25901" y="33616"/>
                    <a:pt x="25901" y="33065"/>
                  </a:cubicBezTo>
                  <a:cubicBezTo>
                    <a:pt x="19839" y="24248"/>
                    <a:pt x="10471" y="19839"/>
                    <a:pt x="0" y="17635"/>
                  </a:cubicBezTo>
                  <a:cubicBezTo>
                    <a:pt x="0" y="15982"/>
                    <a:pt x="551" y="14328"/>
                    <a:pt x="1102" y="12675"/>
                  </a:cubicBezTo>
                  <a:cubicBezTo>
                    <a:pt x="8817" y="12675"/>
                    <a:pt x="16533" y="9920"/>
                    <a:pt x="20941" y="3307"/>
                  </a:cubicBezTo>
                  <a:cubicBezTo>
                    <a:pt x="21492" y="2204"/>
                    <a:pt x="22044" y="1102"/>
                    <a:pt x="22595" y="0"/>
                  </a:cubicBezTo>
                  <a:cubicBezTo>
                    <a:pt x="27003" y="8266"/>
                    <a:pt x="34719" y="14328"/>
                    <a:pt x="43536" y="17635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6" name="Полилиния: фигура 1815">
              <a:extLst>
                <a:ext uri="{FF2B5EF4-FFF2-40B4-BE49-F238E27FC236}">
                  <a16:creationId xmlns:a16="http://schemas.microsoft.com/office/drawing/2014/main" id="{8CB84612-7DB4-26DB-A214-4AC22F857A0A}"/>
                </a:ext>
              </a:extLst>
            </p:cNvPr>
            <p:cNvSpPr/>
            <p:nvPr/>
          </p:nvSpPr>
          <p:spPr>
            <a:xfrm>
              <a:off x="9274556" y="7440529"/>
              <a:ext cx="59112" cy="51447"/>
            </a:xfrm>
            <a:custGeom>
              <a:avLst/>
              <a:gdLst>
                <a:gd name="connsiteX0" fmla="*/ 52904 w 59112"/>
                <a:gd name="connsiteY0" fmla="*/ 10608 h 51447"/>
                <a:gd name="connsiteX1" fmla="*/ 54558 w 59112"/>
                <a:gd name="connsiteY1" fmla="*/ 39816 h 51447"/>
                <a:gd name="connsiteX2" fmla="*/ 21492 w 59112"/>
                <a:gd name="connsiteY2" fmla="*/ 50838 h 51447"/>
                <a:gd name="connsiteX3" fmla="*/ 0 w 59112"/>
                <a:gd name="connsiteY3" fmla="*/ 20528 h 51447"/>
                <a:gd name="connsiteX4" fmla="*/ 10471 w 59112"/>
                <a:gd name="connsiteY4" fmla="*/ 689 h 51447"/>
                <a:gd name="connsiteX5" fmla="*/ 24799 w 59112"/>
                <a:gd name="connsiteY5" fmla="*/ 138 h 51447"/>
                <a:gd name="connsiteX6" fmla="*/ 52904 w 59112"/>
                <a:gd name="connsiteY6" fmla="*/ 10608 h 51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112" h="51447">
                  <a:moveTo>
                    <a:pt x="52904" y="10608"/>
                  </a:moveTo>
                  <a:cubicBezTo>
                    <a:pt x="62273" y="18324"/>
                    <a:pt x="59518" y="30448"/>
                    <a:pt x="54558" y="39816"/>
                  </a:cubicBezTo>
                  <a:cubicBezTo>
                    <a:pt x="47945" y="51389"/>
                    <a:pt x="33616" y="52491"/>
                    <a:pt x="21492" y="50838"/>
                  </a:cubicBezTo>
                  <a:cubicBezTo>
                    <a:pt x="22595" y="37612"/>
                    <a:pt x="12675" y="25488"/>
                    <a:pt x="0" y="20528"/>
                  </a:cubicBezTo>
                  <a:cubicBezTo>
                    <a:pt x="0" y="12813"/>
                    <a:pt x="1102" y="3444"/>
                    <a:pt x="10471" y="689"/>
                  </a:cubicBezTo>
                  <a:cubicBezTo>
                    <a:pt x="14879" y="-413"/>
                    <a:pt x="20390" y="138"/>
                    <a:pt x="24799" y="138"/>
                  </a:cubicBezTo>
                  <a:cubicBezTo>
                    <a:pt x="34719" y="689"/>
                    <a:pt x="45189" y="3995"/>
                    <a:pt x="52904" y="10608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7" name="Полилиния: фигура 1816">
              <a:extLst>
                <a:ext uri="{FF2B5EF4-FFF2-40B4-BE49-F238E27FC236}">
                  <a16:creationId xmlns:a16="http://schemas.microsoft.com/office/drawing/2014/main" id="{8ED2EC0C-61A6-C10C-D249-0E63AFF3F3BB}"/>
                </a:ext>
              </a:extLst>
            </p:cNvPr>
            <p:cNvSpPr/>
            <p:nvPr/>
          </p:nvSpPr>
          <p:spPr>
            <a:xfrm>
              <a:off x="9286446" y="7373443"/>
              <a:ext cx="42365" cy="42139"/>
            </a:xfrm>
            <a:custGeom>
              <a:avLst/>
              <a:gdLst>
                <a:gd name="connsiteX0" fmla="*/ 32197 w 42365"/>
                <a:gd name="connsiteY0" fmla="*/ 2195 h 42139"/>
                <a:gd name="connsiteX1" fmla="*/ 40463 w 42365"/>
                <a:gd name="connsiteY1" fmla="*/ 33056 h 42139"/>
                <a:gd name="connsiteX2" fmla="*/ 25032 w 42365"/>
                <a:gd name="connsiteY2" fmla="*/ 41874 h 42139"/>
                <a:gd name="connsiteX3" fmla="*/ 23379 w 42365"/>
                <a:gd name="connsiteY3" fmla="*/ 41874 h 42139"/>
                <a:gd name="connsiteX4" fmla="*/ 7398 w 42365"/>
                <a:gd name="connsiteY4" fmla="*/ 35812 h 42139"/>
                <a:gd name="connsiteX5" fmla="*/ 32197 w 42365"/>
                <a:gd name="connsiteY5" fmla="*/ 2195 h 42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365" h="42139">
                  <a:moveTo>
                    <a:pt x="32197" y="2195"/>
                  </a:moveTo>
                  <a:cubicBezTo>
                    <a:pt x="43769" y="7706"/>
                    <a:pt x="43769" y="22586"/>
                    <a:pt x="40463" y="33056"/>
                  </a:cubicBezTo>
                  <a:cubicBezTo>
                    <a:pt x="38259" y="40772"/>
                    <a:pt x="32197" y="42976"/>
                    <a:pt x="25032" y="41874"/>
                  </a:cubicBezTo>
                  <a:cubicBezTo>
                    <a:pt x="24481" y="41874"/>
                    <a:pt x="23930" y="41874"/>
                    <a:pt x="23379" y="41874"/>
                  </a:cubicBezTo>
                  <a:cubicBezTo>
                    <a:pt x="17317" y="40772"/>
                    <a:pt x="11255" y="38567"/>
                    <a:pt x="7398" y="35812"/>
                  </a:cubicBezTo>
                  <a:cubicBezTo>
                    <a:pt x="-11890" y="18177"/>
                    <a:pt x="10153" y="-7724"/>
                    <a:pt x="32197" y="2195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8" name="Полилиния: фигура 1817">
              <a:extLst>
                <a:ext uri="{FF2B5EF4-FFF2-40B4-BE49-F238E27FC236}">
                  <a16:creationId xmlns:a16="http://schemas.microsoft.com/office/drawing/2014/main" id="{17E977F8-7FB3-B5DD-EE2C-36379301E646}"/>
                </a:ext>
              </a:extLst>
            </p:cNvPr>
            <p:cNvSpPr/>
            <p:nvPr/>
          </p:nvSpPr>
          <p:spPr>
            <a:xfrm>
              <a:off x="9279515" y="7501838"/>
              <a:ext cx="36922" cy="22126"/>
            </a:xfrm>
            <a:custGeom>
              <a:avLst/>
              <a:gdLst>
                <a:gd name="connsiteX0" fmla="*/ 29208 w 36922"/>
                <a:gd name="connsiteY0" fmla="*/ 1102 h 22126"/>
                <a:gd name="connsiteX1" fmla="*/ 36923 w 36922"/>
                <a:gd name="connsiteY1" fmla="*/ 11573 h 22126"/>
                <a:gd name="connsiteX2" fmla="*/ 0 w 36922"/>
                <a:gd name="connsiteY2" fmla="*/ 15430 h 22126"/>
                <a:gd name="connsiteX3" fmla="*/ 9369 w 36922"/>
                <a:gd name="connsiteY3" fmla="*/ 6613 h 22126"/>
                <a:gd name="connsiteX4" fmla="*/ 13226 w 36922"/>
                <a:gd name="connsiteY4" fmla="*/ 0 h 22126"/>
                <a:gd name="connsiteX5" fmla="*/ 29208 w 36922"/>
                <a:gd name="connsiteY5" fmla="*/ 1102 h 22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22" h="22126">
                  <a:moveTo>
                    <a:pt x="29208" y="1102"/>
                  </a:moveTo>
                  <a:cubicBezTo>
                    <a:pt x="30861" y="5511"/>
                    <a:pt x="33616" y="8817"/>
                    <a:pt x="36923" y="11573"/>
                  </a:cubicBezTo>
                  <a:cubicBezTo>
                    <a:pt x="28657" y="23697"/>
                    <a:pt x="11022" y="25901"/>
                    <a:pt x="0" y="15430"/>
                  </a:cubicBezTo>
                  <a:cubicBezTo>
                    <a:pt x="3307" y="13226"/>
                    <a:pt x="6613" y="9920"/>
                    <a:pt x="9369" y="6613"/>
                  </a:cubicBezTo>
                  <a:cubicBezTo>
                    <a:pt x="11022" y="4409"/>
                    <a:pt x="12124" y="2204"/>
                    <a:pt x="13226" y="0"/>
                  </a:cubicBezTo>
                  <a:cubicBezTo>
                    <a:pt x="18737" y="1102"/>
                    <a:pt x="23697" y="1653"/>
                    <a:pt x="29208" y="1102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19" name="Полилиния: фигура 1818">
              <a:extLst>
                <a:ext uri="{FF2B5EF4-FFF2-40B4-BE49-F238E27FC236}">
                  <a16:creationId xmlns:a16="http://schemas.microsoft.com/office/drawing/2014/main" id="{A3F11B7F-F20B-7ED6-22A0-E7CDC621F34E}"/>
                </a:ext>
              </a:extLst>
            </p:cNvPr>
            <p:cNvSpPr/>
            <p:nvPr/>
          </p:nvSpPr>
          <p:spPr>
            <a:xfrm>
              <a:off x="9261590" y="7401539"/>
              <a:ext cx="41071" cy="30309"/>
            </a:xfrm>
            <a:custGeom>
              <a:avLst/>
              <a:gdLst>
                <a:gd name="connsiteX0" fmla="*/ 41071 w 41071"/>
                <a:gd name="connsiteY0" fmla="*/ 23697 h 30309"/>
                <a:gd name="connsiteX1" fmla="*/ 39969 w 41071"/>
                <a:gd name="connsiteY1" fmla="*/ 28105 h 30309"/>
                <a:gd name="connsiteX2" fmla="*/ 28947 w 41071"/>
                <a:gd name="connsiteY2" fmla="*/ 27554 h 30309"/>
                <a:gd name="connsiteX3" fmla="*/ 15170 w 41071"/>
                <a:gd name="connsiteY3" fmla="*/ 30310 h 30309"/>
                <a:gd name="connsiteX4" fmla="*/ 291 w 41071"/>
                <a:gd name="connsiteY4" fmla="*/ 24248 h 30309"/>
                <a:gd name="connsiteX5" fmla="*/ 14068 w 41071"/>
                <a:gd name="connsiteY5" fmla="*/ 0 h 30309"/>
                <a:gd name="connsiteX6" fmla="*/ 23987 w 41071"/>
                <a:gd name="connsiteY6" fmla="*/ 15430 h 30309"/>
                <a:gd name="connsiteX7" fmla="*/ 24538 w 41071"/>
                <a:gd name="connsiteY7" fmla="*/ 15430 h 30309"/>
                <a:gd name="connsiteX8" fmla="*/ 25089 w 41071"/>
                <a:gd name="connsiteY8" fmla="*/ 15982 h 30309"/>
                <a:gd name="connsiteX9" fmla="*/ 41071 w 41071"/>
                <a:gd name="connsiteY9" fmla="*/ 23697 h 30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071" h="30309">
                  <a:moveTo>
                    <a:pt x="41071" y="23697"/>
                  </a:moveTo>
                  <a:cubicBezTo>
                    <a:pt x="40520" y="25350"/>
                    <a:pt x="39969" y="27003"/>
                    <a:pt x="39969" y="28105"/>
                  </a:cubicBezTo>
                  <a:cubicBezTo>
                    <a:pt x="36111" y="27554"/>
                    <a:pt x="32805" y="27554"/>
                    <a:pt x="28947" y="27554"/>
                  </a:cubicBezTo>
                  <a:cubicBezTo>
                    <a:pt x="23436" y="27554"/>
                    <a:pt x="19028" y="28657"/>
                    <a:pt x="15170" y="30310"/>
                  </a:cubicBezTo>
                  <a:cubicBezTo>
                    <a:pt x="10761" y="27554"/>
                    <a:pt x="5801" y="25350"/>
                    <a:pt x="291" y="24248"/>
                  </a:cubicBezTo>
                  <a:cubicBezTo>
                    <a:pt x="-1363" y="13777"/>
                    <a:pt x="4148" y="3858"/>
                    <a:pt x="14068" y="0"/>
                  </a:cubicBezTo>
                  <a:cubicBezTo>
                    <a:pt x="15721" y="6062"/>
                    <a:pt x="19028" y="11022"/>
                    <a:pt x="23987" y="15430"/>
                  </a:cubicBezTo>
                  <a:cubicBezTo>
                    <a:pt x="23987" y="15430"/>
                    <a:pt x="23987" y="15430"/>
                    <a:pt x="24538" y="15430"/>
                  </a:cubicBezTo>
                  <a:cubicBezTo>
                    <a:pt x="24538" y="15430"/>
                    <a:pt x="25089" y="15982"/>
                    <a:pt x="25089" y="15982"/>
                  </a:cubicBezTo>
                  <a:cubicBezTo>
                    <a:pt x="30049" y="19839"/>
                    <a:pt x="35560" y="22044"/>
                    <a:pt x="41071" y="23697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0" name="Полилиния: фигура 1819">
              <a:extLst>
                <a:ext uri="{FF2B5EF4-FFF2-40B4-BE49-F238E27FC236}">
                  <a16:creationId xmlns:a16="http://schemas.microsoft.com/office/drawing/2014/main" id="{27DD38F5-6DA1-3274-0017-EDE77773B8C7}"/>
                </a:ext>
              </a:extLst>
            </p:cNvPr>
            <p:cNvSpPr/>
            <p:nvPr/>
          </p:nvSpPr>
          <p:spPr>
            <a:xfrm>
              <a:off x="9234326" y="7468760"/>
              <a:ext cx="50109" cy="46992"/>
            </a:xfrm>
            <a:custGeom>
              <a:avLst/>
              <a:gdLst>
                <a:gd name="connsiteX0" fmla="*/ 24799 w 50109"/>
                <a:gd name="connsiteY0" fmla="*/ 12 h 46992"/>
                <a:gd name="connsiteX1" fmla="*/ 44638 w 50109"/>
                <a:gd name="connsiteY1" fmla="*/ 35281 h 46992"/>
                <a:gd name="connsiteX2" fmla="*/ 0 w 50109"/>
                <a:gd name="connsiteY2" fmla="*/ 33077 h 46992"/>
                <a:gd name="connsiteX3" fmla="*/ 24248 w 50109"/>
                <a:gd name="connsiteY3" fmla="*/ 4421 h 46992"/>
                <a:gd name="connsiteX4" fmla="*/ 24248 w 50109"/>
                <a:gd name="connsiteY4" fmla="*/ 3318 h 46992"/>
                <a:gd name="connsiteX5" fmla="*/ 24248 w 50109"/>
                <a:gd name="connsiteY5" fmla="*/ 2767 h 46992"/>
                <a:gd name="connsiteX6" fmla="*/ 24799 w 50109"/>
                <a:gd name="connsiteY6" fmla="*/ 12 h 46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0109" h="46992">
                  <a:moveTo>
                    <a:pt x="24799" y="12"/>
                  </a:moveTo>
                  <a:cubicBezTo>
                    <a:pt x="44087" y="-539"/>
                    <a:pt x="58415" y="18198"/>
                    <a:pt x="44638" y="35281"/>
                  </a:cubicBezTo>
                  <a:cubicBezTo>
                    <a:pt x="33065" y="50161"/>
                    <a:pt x="6062" y="52365"/>
                    <a:pt x="0" y="33077"/>
                  </a:cubicBezTo>
                  <a:cubicBezTo>
                    <a:pt x="12675" y="29771"/>
                    <a:pt x="21492" y="17096"/>
                    <a:pt x="24248" y="4421"/>
                  </a:cubicBezTo>
                  <a:cubicBezTo>
                    <a:pt x="24248" y="3869"/>
                    <a:pt x="24248" y="3869"/>
                    <a:pt x="24248" y="3318"/>
                  </a:cubicBezTo>
                  <a:cubicBezTo>
                    <a:pt x="24248" y="3318"/>
                    <a:pt x="24248" y="2767"/>
                    <a:pt x="24248" y="2767"/>
                  </a:cubicBezTo>
                  <a:cubicBezTo>
                    <a:pt x="24248" y="1665"/>
                    <a:pt x="24248" y="563"/>
                    <a:pt x="24799" y="12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1" name="Полилиния: фигура 1820">
              <a:extLst>
                <a:ext uri="{FF2B5EF4-FFF2-40B4-BE49-F238E27FC236}">
                  <a16:creationId xmlns:a16="http://schemas.microsoft.com/office/drawing/2014/main" id="{485B4D36-0862-D585-3B54-D9F1A8028C13}"/>
                </a:ext>
              </a:extLst>
            </p:cNvPr>
            <p:cNvSpPr/>
            <p:nvPr/>
          </p:nvSpPr>
          <p:spPr>
            <a:xfrm>
              <a:off x="9243695" y="7435953"/>
              <a:ext cx="25350" cy="21797"/>
            </a:xfrm>
            <a:custGeom>
              <a:avLst/>
              <a:gdLst>
                <a:gd name="connsiteX0" fmla="*/ 25350 w 25350"/>
                <a:gd name="connsiteY0" fmla="*/ 3611 h 21797"/>
                <a:gd name="connsiteX1" fmla="*/ 19839 w 25350"/>
                <a:gd name="connsiteY1" fmla="*/ 21797 h 21797"/>
                <a:gd name="connsiteX2" fmla="*/ 14328 w 25350"/>
                <a:gd name="connsiteY2" fmla="*/ 21246 h 21797"/>
                <a:gd name="connsiteX3" fmla="*/ 0 w 25350"/>
                <a:gd name="connsiteY3" fmla="*/ 1958 h 21797"/>
                <a:gd name="connsiteX4" fmla="*/ 25350 w 25350"/>
                <a:gd name="connsiteY4" fmla="*/ 3611 h 2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50" h="21797">
                  <a:moveTo>
                    <a:pt x="25350" y="3611"/>
                  </a:moveTo>
                  <a:cubicBezTo>
                    <a:pt x="22044" y="8571"/>
                    <a:pt x="20390" y="15184"/>
                    <a:pt x="19839" y="21797"/>
                  </a:cubicBezTo>
                  <a:cubicBezTo>
                    <a:pt x="18186" y="21797"/>
                    <a:pt x="16533" y="21246"/>
                    <a:pt x="14328" y="21246"/>
                  </a:cubicBezTo>
                  <a:cubicBezTo>
                    <a:pt x="12124" y="12980"/>
                    <a:pt x="7164" y="6367"/>
                    <a:pt x="0" y="1958"/>
                  </a:cubicBezTo>
                  <a:cubicBezTo>
                    <a:pt x="7715" y="-1349"/>
                    <a:pt x="17635" y="-246"/>
                    <a:pt x="25350" y="3611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2" name="Полилиния: фигура 1821">
              <a:extLst>
                <a:ext uri="{FF2B5EF4-FFF2-40B4-BE49-F238E27FC236}">
                  <a16:creationId xmlns:a16="http://schemas.microsoft.com/office/drawing/2014/main" id="{85F64F52-5932-8AB1-441C-B4381DFFFB74}"/>
                </a:ext>
              </a:extLst>
            </p:cNvPr>
            <p:cNvSpPr/>
            <p:nvPr/>
          </p:nvSpPr>
          <p:spPr>
            <a:xfrm>
              <a:off x="9200592" y="7443380"/>
              <a:ext cx="47572" cy="47195"/>
            </a:xfrm>
            <a:custGeom>
              <a:avLst/>
              <a:gdLst>
                <a:gd name="connsiteX0" fmla="*/ 43654 w 47572"/>
                <a:gd name="connsiteY0" fmla="*/ 9962 h 47195"/>
                <a:gd name="connsiteX1" fmla="*/ 46960 w 47572"/>
                <a:gd name="connsiteY1" fmla="*/ 26494 h 47195"/>
                <a:gd name="connsiteX2" fmla="*/ 3424 w 47572"/>
                <a:gd name="connsiteY2" fmla="*/ 34209 h 47195"/>
                <a:gd name="connsiteX3" fmla="*/ 22712 w 47572"/>
                <a:gd name="connsiteY3" fmla="*/ 42 h 47195"/>
                <a:gd name="connsiteX4" fmla="*/ 43654 w 47572"/>
                <a:gd name="connsiteY4" fmla="*/ 9962 h 47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72" h="47195">
                  <a:moveTo>
                    <a:pt x="43654" y="9962"/>
                  </a:moveTo>
                  <a:cubicBezTo>
                    <a:pt x="48063" y="14370"/>
                    <a:pt x="48063" y="20432"/>
                    <a:pt x="46960" y="26494"/>
                  </a:cubicBezTo>
                  <a:cubicBezTo>
                    <a:pt x="42001" y="50191"/>
                    <a:pt x="16099" y="54600"/>
                    <a:pt x="3424" y="34209"/>
                  </a:cubicBezTo>
                  <a:cubicBezTo>
                    <a:pt x="-6495" y="18779"/>
                    <a:pt x="6731" y="2246"/>
                    <a:pt x="22712" y="42"/>
                  </a:cubicBezTo>
                  <a:cubicBezTo>
                    <a:pt x="30979" y="-509"/>
                    <a:pt x="38143" y="4451"/>
                    <a:pt x="43654" y="9962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3" name="Полилиния: фигура 1822">
              <a:extLst>
                <a:ext uri="{FF2B5EF4-FFF2-40B4-BE49-F238E27FC236}">
                  <a16:creationId xmlns:a16="http://schemas.microsoft.com/office/drawing/2014/main" id="{B313DD3F-CDEC-926E-FBFB-729AB676911C}"/>
                </a:ext>
              </a:extLst>
            </p:cNvPr>
            <p:cNvSpPr/>
            <p:nvPr/>
          </p:nvSpPr>
          <p:spPr>
            <a:xfrm>
              <a:off x="9187381" y="7484754"/>
              <a:ext cx="41985" cy="37252"/>
            </a:xfrm>
            <a:custGeom>
              <a:avLst/>
              <a:gdLst>
                <a:gd name="connsiteX0" fmla="*/ 35924 w 41985"/>
                <a:gd name="connsiteY0" fmla="*/ 17635 h 37252"/>
                <a:gd name="connsiteX1" fmla="*/ 41986 w 41985"/>
                <a:gd name="connsiteY1" fmla="*/ 30310 h 37252"/>
                <a:gd name="connsiteX2" fmla="*/ 7818 w 41985"/>
                <a:gd name="connsiteY2" fmla="*/ 0 h 37252"/>
                <a:gd name="connsiteX3" fmla="*/ 35924 w 41985"/>
                <a:gd name="connsiteY3" fmla="*/ 17635 h 37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85" h="37252">
                  <a:moveTo>
                    <a:pt x="35924" y="17635"/>
                  </a:moveTo>
                  <a:cubicBezTo>
                    <a:pt x="37026" y="22595"/>
                    <a:pt x="39230" y="26452"/>
                    <a:pt x="41986" y="30310"/>
                  </a:cubicBezTo>
                  <a:cubicBezTo>
                    <a:pt x="25453" y="51802"/>
                    <a:pt x="-17532" y="18186"/>
                    <a:pt x="7818" y="0"/>
                  </a:cubicBezTo>
                  <a:cubicBezTo>
                    <a:pt x="13880" y="9368"/>
                    <a:pt x="24902" y="15982"/>
                    <a:pt x="35924" y="17635"/>
                  </a:cubicBezTo>
                  <a:close/>
                </a:path>
              </a:pathLst>
            </a:custGeom>
            <a:solidFill>
              <a:srgbClr val="E10027"/>
            </a:solidFill>
            <a:ln w="545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1746" name="Рисунок 44">
            <a:extLst>
              <a:ext uri="{FF2B5EF4-FFF2-40B4-BE49-F238E27FC236}">
                <a16:creationId xmlns:a16="http://schemas.microsoft.com/office/drawing/2014/main" id="{5827B8E6-6E23-6798-DB26-B6DE65D44CFE}"/>
              </a:ext>
            </a:extLst>
          </p:cNvPr>
          <p:cNvGrpSpPr/>
          <p:nvPr/>
        </p:nvGrpSpPr>
        <p:grpSpPr>
          <a:xfrm>
            <a:off x="10052010" y="6168396"/>
            <a:ext cx="657973" cy="1968026"/>
            <a:chOff x="10052010" y="6168396"/>
            <a:chExt cx="657973" cy="1968026"/>
          </a:xfrm>
        </p:grpSpPr>
        <p:sp>
          <p:nvSpPr>
            <p:cNvPr id="1747" name="Полилиния: фигура 1746">
              <a:extLst>
                <a:ext uri="{FF2B5EF4-FFF2-40B4-BE49-F238E27FC236}">
                  <a16:creationId xmlns:a16="http://schemas.microsoft.com/office/drawing/2014/main" id="{79074505-9EA6-D03E-505A-A3CC49EBE34C}"/>
                </a:ext>
              </a:extLst>
            </p:cNvPr>
            <p:cNvSpPr/>
            <p:nvPr/>
          </p:nvSpPr>
          <p:spPr>
            <a:xfrm>
              <a:off x="10069321" y="7322676"/>
              <a:ext cx="640662" cy="813746"/>
            </a:xfrm>
            <a:custGeom>
              <a:avLst/>
              <a:gdLst>
                <a:gd name="connsiteX0" fmla="*/ 640663 w 640662"/>
                <a:gd name="connsiteY0" fmla="*/ 32518 h 813746"/>
                <a:gd name="connsiteX1" fmla="*/ 638381 w 640662"/>
                <a:gd name="connsiteY1" fmla="*/ 292662 h 813746"/>
                <a:gd name="connsiteX2" fmla="*/ 624118 w 640662"/>
                <a:gd name="connsiteY2" fmla="*/ 527705 h 813746"/>
                <a:gd name="connsiteX3" fmla="*/ 559653 w 640662"/>
                <a:gd name="connsiteY3" fmla="*/ 742210 h 813746"/>
                <a:gd name="connsiteX4" fmla="*/ 412466 w 640662"/>
                <a:gd name="connsiteY4" fmla="*/ 807246 h 813746"/>
                <a:gd name="connsiteX5" fmla="*/ 355987 w 640662"/>
                <a:gd name="connsiteY5" fmla="*/ 752479 h 813746"/>
                <a:gd name="connsiteX6" fmla="*/ 316623 w 640662"/>
                <a:gd name="connsiteY6" fmla="*/ 729089 h 813746"/>
                <a:gd name="connsiteX7" fmla="*/ 294944 w 640662"/>
                <a:gd name="connsiteY7" fmla="*/ 774158 h 813746"/>
                <a:gd name="connsiteX8" fmla="*/ 159167 w 640662"/>
                <a:gd name="connsiteY8" fmla="*/ 801541 h 813746"/>
                <a:gd name="connsiteX9" fmla="*/ 64466 w 640662"/>
                <a:gd name="connsiteY9" fmla="*/ 690866 h 813746"/>
                <a:gd name="connsiteX10" fmla="*/ 13692 w 640662"/>
                <a:gd name="connsiteY10" fmla="*/ 365115 h 813746"/>
                <a:gd name="connsiteX11" fmla="*/ 0 w 640662"/>
                <a:gd name="connsiteY11" fmla="*/ 219069 h 813746"/>
                <a:gd name="connsiteX12" fmla="*/ 15974 w 640662"/>
                <a:gd name="connsiteY12" fmla="*/ 217357 h 813746"/>
                <a:gd name="connsiteX13" fmla="*/ 622407 w 640662"/>
                <a:gd name="connsiteY13" fmla="*/ 193967 h 813746"/>
                <a:gd name="connsiteX14" fmla="*/ 622407 w 640662"/>
                <a:gd name="connsiteY14" fmla="*/ 165443 h 813746"/>
                <a:gd name="connsiteX15" fmla="*/ 624118 w 640662"/>
                <a:gd name="connsiteY15" fmla="*/ 0 h 813746"/>
                <a:gd name="connsiteX16" fmla="*/ 640092 w 640662"/>
                <a:gd name="connsiteY16" fmla="*/ 0 h 813746"/>
                <a:gd name="connsiteX17" fmla="*/ 640663 w 640662"/>
                <a:gd name="connsiteY17" fmla="*/ 32518 h 813746"/>
                <a:gd name="connsiteX18" fmla="*/ 617843 w 640662"/>
                <a:gd name="connsiteY18" fmla="*/ 409043 h 813746"/>
                <a:gd name="connsiteX19" fmla="*/ 622407 w 640662"/>
                <a:gd name="connsiteY19" fmla="*/ 211652 h 813746"/>
                <a:gd name="connsiteX20" fmla="*/ 17685 w 640662"/>
                <a:gd name="connsiteY20" fmla="*/ 235043 h 813746"/>
                <a:gd name="connsiteX21" fmla="*/ 35941 w 640662"/>
                <a:gd name="connsiteY21" fmla="*/ 446695 h 813746"/>
                <a:gd name="connsiteX22" fmla="*/ 147187 w 640662"/>
                <a:gd name="connsiteY22" fmla="*/ 773016 h 813746"/>
                <a:gd name="connsiteX23" fmla="*/ 244741 w 640662"/>
                <a:gd name="connsiteY23" fmla="*/ 788990 h 813746"/>
                <a:gd name="connsiteX24" fmla="*/ 291522 w 640662"/>
                <a:gd name="connsiteY24" fmla="*/ 746203 h 813746"/>
                <a:gd name="connsiteX25" fmla="*/ 308636 w 640662"/>
                <a:gd name="connsiteY25" fmla="*/ 711974 h 813746"/>
                <a:gd name="connsiteX26" fmla="*/ 353135 w 640662"/>
                <a:gd name="connsiteY26" fmla="*/ 715397 h 813746"/>
                <a:gd name="connsiteX27" fmla="*/ 406761 w 640662"/>
                <a:gd name="connsiteY27" fmla="*/ 785567 h 813746"/>
                <a:gd name="connsiteX28" fmla="*/ 580191 w 640662"/>
                <a:gd name="connsiteY28" fmla="*/ 653784 h 813746"/>
                <a:gd name="connsiteX29" fmla="*/ 617843 w 640662"/>
                <a:gd name="connsiteY29" fmla="*/ 409043 h 81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40662" h="813746">
                  <a:moveTo>
                    <a:pt x="640663" y="32518"/>
                  </a:moveTo>
                  <a:cubicBezTo>
                    <a:pt x="640663" y="119233"/>
                    <a:pt x="639522" y="205948"/>
                    <a:pt x="638381" y="292662"/>
                  </a:cubicBezTo>
                  <a:cubicBezTo>
                    <a:pt x="637240" y="370820"/>
                    <a:pt x="635528" y="450118"/>
                    <a:pt x="624118" y="527705"/>
                  </a:cubicBezTo>
                  <a:cubicBezTo>
                    <a:pt x="614420" y="597876"/>
                    <a:pt x="600728" y="682308"/>
                    <a:pt x="559653" y="742210"/>
                  </a:cubicBezTo>
                  <a:cubicBezTo>
                    <a:pt x="529417" y="786708"/>
                    <a:pt x="469515" y="830636"/>
                    <a:pt x="412466" y="807246"/>
                  </a:cubicBezTo>
                  <a:cubicBezTo>
                    <a:pt x="385653" y="795836"/>
                    <a:pt x="369108" y="777580"/>
                    <a:pt x="355987" y="752479"/>
                  </a:cubicBezTo>
                  <a:cubicBezTo>
                    <a:pt x="351423" y="743922"/>
                    <a:pt x="330885" y="701135"/>
                    <a:pt x="316623" y="729089"/>
                  </a:cubicBezTo>
                  <a:cubicBezTo>
                    <a:pt x="308636" y="744492"/>
                    <a:pt x="305784" y="760466"/>
                    <a:pt x="294944" y="774158"/>
                  </a:cubicBezTo>
                  <a:cubicBezTo>
                    <a:pt x="265279" y="812951"/>
                    <a:pt x="201954" y="824931"/>
                    <a:pt x="159167" y="801541"/>
                  </a:cubicBezTo>
                  <a:cubicBezTo>
                    <a:pt x="114098" y="777010"/>
                    <a:pt x="84433" y="737076"/>
                    <a:pt x="64466" y="690866"/>
                  </a:cubicBezTo>
                  <a:cubicBezTo>
                    <a:pt x="19967" y="589318"/>
                    <a:pt x="21108" y="473508"/>
                    <a:pt x="13692" y="365115"/>
                  </a:cubicBezTo>
                  <a:cubicBezTo>
                    <a:pt x="10269" y="316623"/>
                    <a:pt x="5134" y="267561"/>
                    <a:pt x="0" y="219069"/>
                  </a:cubicBezTo>
                  <a:lnTo>
                    <a:pt x="15974" y="217357"/>
                  </a:lnTo>
                  <a:cubicBezTo>
                    <a:pt x="215646" y="282393"/>
                    <a:pt x="427869" y="269843"/>
                    <a:pt x="622407" y="193967"/>
                  </a:cubicBezTo>
                  <a:cubicBezTo>
                    <a:pt x="622407" y="184269"/>
                    <a:pt x="622407" y="174570"/>
                    <a:pt x="622407" y="165443"/>
                  </a:cubicBezTo>
                  <a:cubicBezTo>
                    <a:pt x="622977" y="110675"/>
                    <a:pt x="624118" y="55338"/>
                    <a:pt x="624118" y="0"/>
                  </a:cubicBezTo>
                  <a:lnTo>
                    <a:pt x="640092" y="0"/>
                  </a:lnTo>
                  <a:cubicBezTo>
                    <a:pt x="640663" y="10269"/>
                    <a:pt x="640663" y="21679"/>
                    <a:pt x="640663" y="32518"/>
                  </a:cubicBezTo>
                  <a:close/>
                  <a:moveTo>
                    <a:pt x="617843" y="409043"/>
                  </a:moveTo>
                  <a:cubicBezTo>
                    <a:pt x="621266" y="343436"/>
                    <a:pt x="621837" y="277830"/>
                    <a:pt x="622407" y="211652"/>
                  </a:cubicBezTo>
                  <a:cubicBezTo>
                    <a:pt x="428440" y="286387"/>
                    <a:pt x="216217" y="298367"/>
                    <a:pt x="17685" y="235043"/>
                  </a:cubicBezTo>
                  <a:cubicBezTo>
                    <a:pt x="23961" y="305784"/>
                    <a:pt x="30807" y="376525"/>
                    <a:pt x="35941" y="446695"/>
                  </a:cubicBezTo>
                  <a:cubicBezTo>
                    <a:pt x="42787" y="552236"/>
                    <a:pt x="50774" y="705698"/>
                    <a:pt x="147187" y="773016"/>
                  </a:cubicBezTo>
                  <a:cubicBezTo>
                    <a:pt x="176853" y="793554"/>
                    <a:pt x="209941" y="803253"/>
                    <a:pt x="244741" y="788990"/>
                  </a:cubicBezTo>
                  <a:cubicBezTo>
                    <a:pt x="264708" y="781003"/>
                    <a:pt x="284105" y="767312"/>
                    <a:pt x="291522" y="746203"/>
                  </a:cubicBezTo>
                  <a:cubicBezTo>
                    <a:pt x="295515" y="734794"/>
                    <a:pt x="299508" y="719961"/>
                    <a:pt x="308636" y="711974"/>
                  </a:cubicBezTo>
                  <a:cubicBezTo>
                    <a:pt x="322899" y="698853"/>
                    <a:pt x="340584" y="699423"/>
                    <a:pt x="353135" y="715397"/>
                  </a:cubicBezTo>
                  <a:cubicBezTo>
                    <a:pt x="371390" y="738217"/>
                    <a:pt x="379377" y="771305"/>
                    <a:pt x="406761" y="785567"/>
                  </a:cubicBezTo>
                  <a:cubicBezTo>
                    <a:pt x="496328" y="832918"/>
                    <a:pt x="558512" y="723384"/>
                    <a:pt x="580191" y="653784"/>
                  </a:cubicBezTo>
                  <a:cubicBezTo>
                    <a:pt x="603581" y="573915"/>
                    <a:pt x="613279" y="491193"/>
                    <a:pt x="617843" y="409043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8" name="Полилиния: фигура 1747">
              <a:extLst>
                <a:ext uri="{FF2B5EF4-FFF2-40B4-BE49-F238E27FC236}">
                  <a16:creationId xmlns:a16="http://schemas.microsoft.com/office/drawing/2014/main" id="{E47E5B18-9F57-B1D1-7429-1B2BDAF91AAC}"/>
                </a:ext>
              </a:extLst>
            </p:cNvPr>
            <p:cNvSpPr/>
            <p:nvPr/>
          </p:nvSpPr>
          <p:spPr>
            <a:xfrm>
              <a:off x="10052010" y="6168396"/>
              <a:ext cx="657403" cy="1372778"/>
            </a:xfrm>
            <a:custGeom>
              <a:avLst/>
              <a:gdLst>
                <a:gd name="connsiteX0" fmla="*/ 647134 w 657403"/>
                <a:gd name="connsiteY0" fmla="*/ 953467 h 1372778"/>
                <a:gd name="connsiteX1" fmla="*/ 657403 w 657403"/>
                <a:gd name="connsiteY1" fmla="*/ 1153709 h 1372778"/>
                <a:gd name="connsiteX2" fmla="*/ 641430 w 657403"/>
                <a:gd name="connsiteY2" fmla="*/ 1153709 h 1372778"/>
                <a:gd name="connsiteX3" fmla="*/ 639718 w 657403"/>
                <a:gd name="connsiteY3" fmla="*/ 1051021 h 1372778"/>
                <a:gd name="connsiteX4" fmla="*/ 611193 w 657403"/>
                <a:gd name="connsiteY4" fmla="*/ 863329 h 1372778"/>
                <a:gd name="connsiteX5" fmla="*/ 47547 w 657403"/>
                <a:gd name="connsiteY5" fmla="*/ 895847 h 1372778"/>
                <a:gd name="connsiteX6" fmla="*/ 17882 w 657403"/>
                <a:gd name="connsiteY6" fmla="*/ 1138306 h 1372778"/>
                <a:gd name="connsiteX7" fmla="*/ 32714 w 657403"/>
                <a:gd name="connsiteY7" fmla="*/ 1371067 h 1372778"/>
                <a:gd name="connsiteX8" fmla="*/ 16741 w 657403"/>
                <a:gd name="connsiteY8" fmla="*/ 1372778 h 1372778"/>
                <a:gd name="connsiteX9" fmla="*/ 6472 w 657403"/>
                <a:gd name="connsiteY9" fmla="*/ 1018503 h 1372778"/>
                <a:gd name="connsiteX10" fmla="*/ 230675 w 657403"/>
                <a:gd name="connsiteY10" fmla="*/ 155919 h 1372778"/>
                <a:gd name="connsiteX11" fmla="*/ 218124 w 657403"/>
                <a:gd name="connsiteY11" fmla="*/ 147362 h 1372778"/>
                <a:gd name="connsiteX12" fmla="*/ 208426 w 657403"/>
                <a:gd name="connsiteY12" fmla="*/ 62929 h 1372778"/>
                <a:gd name="connsiteX13" fmla="*/ 208426 w 657403"/>
                <a:gd name="connsiteY13" fmla="*/ 57224 h 1372778"/>
                <a:gd name="connsiteX14" fmla="*/ 334505 w 657403"/>
                <a:gd name="connsiteY14" fmla="*/ 175 h 1372778"/>
                <a:gd name="connsiteX15" fmla="*/ 460013 w 657403"/>
                <a:gd name="connsiteY15" fmla="*/ 57224 h 1372778"/>
                <a:gd name="connsiteX16" fmla="*/ 460013 w 657403"/>
                <a:gd name="connsiteY16" fmla="*/ 62358 h 1372778"/>
                <a:gd name="connsiteX17" fmla="*/ 458872 w 657403"/>
                <a:gd name="connsiteY17" fmla="*/ 65211 h 1372778"/>
                <a:gd name="connsiteX18" fmla="*/ 457731 w 657403"/>
                <a:gd name="connsiteY18" fmla="*/ 67493 h 1372778"/>
                <a:gd name="connsiteX19" fmla="*/ 433770 w 657403"/>
                <a:gd name="connsiteY19" fmla="*/ 150214 h 1372778"/>
                <a:gd name="connsiteX20" fmla="*/ 432629 w 657403"/>
                <a:gd name="connsiteY20" fmla="*/ 150785 h 1372778"/>
                <a:gd name="connsiteX21" fmla="*/ 535888 w 657403"/>
                <a:gd name="connsiteY21" fmla="*/ 566103 h 1372778"/>
                <a:gd name="connsiteX22" fmla="*/ 647134 w 657403"/>
                <a:gd name="connsiteY22" fmla="*/ 953467 h 1372778"/>
                <a:gd name="connsiteX23" fmla="*/ 607770 w 657403"/>
                <a:gd name="connsiteY23" fmla="*/ 846214 h 1372778"/>
                <a:gd name="connsiteX24" fmla="*/ 532465 w 657403"/>
                <a:gd name="connsiteY24" fmla="*/ 606608 h 1372778"/>
                <a:gd name="connsiteX25" fmla="*/ 424642 w 657403"/>
                <a:gd name="connsiteY25" fmla="*/ 216962 h 1372778"/>
                <a:gd name="connsiteX26" fmla="*/ 339069 w 657403"/>
                <a:gd name="connsiteY26" fmla="*/ 228372 h 1372778"/>
                <a:gd name="connsiteX27" fmla="*/ 245508 w 657403"/>
                <a:gd name="connsiteY27" fmla="*/ 200417 h 1372778"/>
                <a:gd name="connsiteX28" fmla="*/ 109160 w 657403"/>
                <a:gd name="connsiteY28" fmla="*/ 698457 h 1372778"/>
                <a:gd name="connsiteX29" fmla="*/ 52682 w 657403"/>
                <a:gd name="connsiteY29" fmla="*/ 879303 h 1372778"/>
                <a:gd name="connsiteX30" fmla="*/ 607770 w 657403"/>
                <a:gd name="connsiteY30" fmla="*/ 846214 h 1372778"/>
                <a:gd name="connsiteX31" fmla="*/ 422360 w 657403"/>
                <a:gd name="connsiteY31" fmla="*/ 137093 h 1372778"/>
                <a:gd name="connsiteX32" fmla="*/ 441187 w 657403"/>
                <a:gd name="connsiteY32" fmla="*/ 88031 h 1372778"/>
                <a:gd name="connsiteX33" fmla="*/ 422931 w 657403"/>
                <a:gd name="connsiteY33" fmla="*/ 99440 h 1372778"/>
                <a:gd name="connsiteX34" fmla="*/ 422360 w 657403"/>
                <a:gd name="connsiteY34" fmla="*/ 137093 h 1372778"/>
                <a:gd name="connsiteX35" fmla="*/ 421790 w 657403"/>
                <a:gd name="connsiteY35" fmla="*/ 202129 h 1372778"/>
                <a:gd name="connsiteX36" fmla="*/ 416656 w 657403"/>
                <a:gd name="connsiteY36" fmla="*/ 159342 h 1372778"/>
                <a:gd name="connsiteX37" fmla="*/ 320242 w 657403"/>
                <a:gd name="connsiteY37" fmla="*/ 174745 h 1372778"/>
                <a:gd name="connsiteX38" fmla="*/ 248360 w 657403"/>
                <a:gd name="connsiteY38" fmla="*/ 163906 h 1372778"/>
                <a:gd name="connsiteX39" fmla="*/ 246649 w 657403"/>
                <a:gd name="connsiteY39" fmla="*/ 186726 h 1372778"/>
                <a:gd name="connsiteX40" fmla="*/ 323095 w 657403"/>
                <a:gd name="connsiteY40" fmla="*/ 211827 h 1372778"/>
                <a:gd name="connsiteX41" fmla="*/ 421790 w 657403"/>
                <a:gd name="connsiteY41" fmla="*/ 202129 h 1372778"/>
                <a:gd name="connsiteX42" fmla="*/ 414944 w 657403"/>
                <a:gd name="connsiteY42" fmla="*/ 141657 h 1372778"/>
                <a:gd name="connsiteX43" fmla="*/ 415515 w 657403"/>
                <a:gd name="connsiteY43" fmla="*/ 102293 h 1372778"/>
                <a:gd name="connsiteX44" fmla="*/ 392124 w 657403"/>
                <a:gd name="connsiteY44" fmla="*/ 109139 h 1372778"/>
                <a:gd name="connsiteX45" fmla="*/ 392695 w 657403"/>
                <a:gd name="connsiteY45" fmla="*/ 150785 h 1372778"/>
                <a:gd name="connsiteX46" fmla="*/ 414944 w 657403"/>
                <a:gd name="connsiteY46" fmla="*/ 141657 h 1372778"/>
                <a:gd name="connsiteX47" fmla="*/ 343062 w 657403"/>
                <a:gd name="connsiteY47" fmla="*/ 97158 h 1372778"/>
                <a:gd name="connsiteX48" fmla="*/ 442898 w 657403"/>
                <a:gd name="connsiteY48" fmla="*/ 58935 h 1372778"/>
                <a:gd name="connsiteX49" fmla="*/ 313396 w 657403"/>
                <a:gd name="connsiteY49" fmla="*/ 17860 h 1372778"/>
                <a:gd name="connsiteX50" fmla="*/ 225541 w 657403"/>
                <a:gd name="connsiteY50" fmla="*/ 53801 h 1372778"/>
                <a:gd name="connsiteX51" fmla="*/ 225541 w 657403"/>
                <a:gd name="connsiteY51" fmla="*/ 54942 h 1372778"/>
                <a:gd name="connsiteX52" fmla="*/ 225541 w 657403"/>
                <a:gd name="connsiteY52" fmla="*/ 62358 h 1372778"/>
                <a:gd name="connsiteX53" fmla="*/ 343062 w 657403"/>
                <a:gd name="connsiteY53" fmla="*/ 97158 h 1372778"/>
                <a:gd name="connsiteX54" fmla="*/ 385279 w 657403"/>
                <a:gd name="connsiteY54" fmla="*/ 152496 h 1372778"/>
                <a:gd name="connsiteX55" fmla="*/ 384708 w 657403"/>
                <a:gd name="connsiteY55" fmla="*/ 110850 h 1372778"/>
                <a:gd name="connsiteX56" fmla="*/ 356754 w 657403"/>
                <a:gd name="connsiteY56" fmla="*/ 114273 h 1372778"/>
                <a:gd name="connsiteX57" fmla="*/ 356183 w 657403"/>
                <a:gd name="connsiteY57" fmla="*/ 156490 h 1372778"/>
                <a:gd name="connsiteX58" fmla="*/ 385279 w 657403"/>
                <a:gd name="connsiteY58" fmla="*/ 152496 h 1372778"/>
                <a:gd name="connsiteX59" fmla="*/ 349337 w 657403"/>
                <a:gd name="connsiteY59" fmla="*/ 157060 h 1372778"/>
                <a:gd name="connsiteX60" fmla="*/ 349908 w 657403"/>
                <a:gd name="connsiteY60" fmla="*/ 114844 h 1372778"/>
                <a:gd name="connsiteX61" fmla="*/ 316819 w 657403"/>
                <a:gd name="connsiteY61" fmla="*/ 114273 h 1372778"/>
                <a:gd name="connsiteX62" fmla="*/ 316819 w 657403"/>
                <a:gd name="connsiteY62" fmla="*/ 157631 h 1372778"/>
                <a:gd name="connsiteX63" fmla="*/ 329941 w 657403"/>
                <a:gd name="connsiteY63" fmla="*/ 157631 h 1372778"/>
                <a:gd name="connsiteX64" fmla="*/ 349337 w 657403"/>
                <a:gd name="connsiteY64" fmla="*/ 157060 h 1372778"/>
                <a:gd name="connsiteX65" fmla="*/ 309403 w 657403"/>
                <a:gd name="connsiteY65" fmla="*/ 157060 h 1372778"/>
                <a:gd name="connsiteX66" fmla="*/ 309403 w 657403"/>
                <a:gd name="connsiteY66" fmla="*/ 113703 h 1372778"/>
                <a:gd name="connsiteX67" fmla="*/ 276314 w 657403"/>
                <a:gd name="connsiteY67" fmla="*/ 109709 h 1372778"/>
                <a:gd name="connsiteX68" fmla="*/ 276314 w 657403"/>
                <a:gd name="connsiteY68" fmla="*/ 153067 h 1372778"/>
                <a:gd name="connsiteX69" fmla="*/ 309403 w 657403"/>
                <a:gd name="connsiteY69" fmla="*/ 157060 h 1372778"/>
                <a:gd name="connsiteX70" fmla="*/ 268898 w 657403"/>
                <a:gd name="connsiteY70" fmla="*/ 150214 h 1372778"/>
                <a:gd name="connsiteX71" fmla="*/ 268898 w 657403"/>
                <a:gd name="connsiteY71" fmla="*/ 107427 h 1372778"/>
                <a:gd name="connsiteX72" fmla="*/ 242655 w 657403"/>
                <a:gd name="connsiteY72" fmla="*/ 100011 h 1372778"/>
                <a:gd name="connsiteX73" fmla="*/ 242655 w 657403"/>
                <a:gd name="connsiteY73" fmla="*/ 139945 h 1372778"/>
                <a:gd name="connsiteX74" fmla="*/ 244937 w 657403"/>
                <a:gd name="connsiteY74" fmla="*/ 141086 h 1372778"/>
                <a:gd name="connsiteX75" fmla="*/ 268898 w 657403"/>
                <a:gd name="connsiteY75" fmla="*/ 150214 h 1372778"/>
                <a:gd name="connsiteX76" fmla="*/ 235239 w 657403"/>
                <a:gd name="connsiteY76" fmla="*/ 135952 h 1372778"/>
                <a:gd name="connsiteX77" fmla="*/ 235239 w 657403"/>
                <a:gd name="connsiteY77" fmla="*/ 97158 h 1372778"/>
                <a:gd name="connsiteX78" fmla="*/ 222118 w 657403"/>
                <a:gd name="connsiteY78" fmla="*/ 89172 h 1372778"/>
                <a:gd name="connsiteX79" fmla="*/ 235239 w 657403"/>
                <a:gd name="connsiteY79" fmla="*/ 135952 h 137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657403" h="1372778">
                  <a:moveTo>
                    <a:pt x="647134" y="953467"/>
                  </a:moveTo>
                  <a:cubicBezTo>
                    <a:pt x="657403" y="1020214"/>
                    <a:pt x="657403" y="1086391"/>
                    <a:pt x="657403" y="1153709"/>
                  </a:cubicBezTo>
                  <a:lnTo>
                    <a:pt x="641430" y="1153709"/>
                  </a:lnTo>
                  <a:cubicBezTo>
                    <a:pt x="641430" y="1119480"/>
                    <a:pt x="640859" y="1085250"/>
                    <a:pt x="639718" y="1051021"/>
                  </a:cubicBezTo>
                  <a:cubicBezTo>
                    <a:pt x="636866" y="987126"/>
                    <a:pt x="626597" y="924942"/>
                    <a:pt x="611193" y="863329"/>
                  </a:cubicBezTo>
                  <a:cubicBezTo>
                    <a:pt x="438334" y="943198"/>
                    <a:pt x="228393" y="959742"/>
                    <a:pt x="47547" y="895847"/>
                  </a:cubicBezTo>
                  <a:cubicBezTo>
                    <a:pt x="28150" y="975145"/>
                    <a:pt x="16741" y="1055585"/>
                    <a:pt x="17882" y="1138306"/>
                  </a:cubicBezTo>
                  <a:cubicBezTo>
                    <a:pt x="19593" y="1215893"/>
                    <a:pt x="25298" y="1293480"/>
                    <a:pt x="32714" y="1371067"/>
                  </a:cubicBezTo>
                  <a:lnTo>
                    <a:pt x="16741" y="1372778"/>
                  </a:lnTo>
                  <a:cubicBezTo>
                    <a:pt x="4190" y="1254686"/>
                    <a:pt x="-7791" y="1136024"/>
                    <a:pt x="6472" y="1018503"/>
                  </a:cubicBezTo>
                  <a:cubicBezTo>
                    <a:pt x="43554" y="720706"/>
                    <a:pt x="214701" y="458850"/>
                    <a:pt x="230675" y="155919"/>
                  </a:cubicBezTo>
                  <a:cubicBezTo>
                    <a:pt x="226111" y="153637"/>
                    <a:pt x="222118" y="150214"/>
                    <a:pt x="218124" y="147362"/>
                  </a:cubicBezTo>
                  <a:cubicBezTo>
                    <a:pt x="195875" y="125683"/>
                    <a:pt x="206714" y="91453"/>
                    <a:pt x="208426" y="62929"/>
                  </a:cubicBezTo>
                  <a:cubicBezTo>
                    <a:pt x="208426" y="61217"/>
                    <a:pt x="208426" y="59506"/>
                    <a:pt x="208426" y="57224"/>
                  </a:cubicBezTo>
                  <a:cubicBezTo>
                    <a:pt x="211849" y="8732"/>
                    <a:pt x="299134" y="-1537"/>
                    <a:pt x="334505" y="175"/>
                  </a:cubicBezTo>
                  <a:cubicBezTo>
                    <a:pt x="371016" y="1886"/>
                    <a:pt x="456590" y="7021"/>
                    <a:pt x="460013" y="57224"/>
                  </a:cubicBezTo>
                  <a:cubicBezTo>
                    <a:pt x="460583" y="58365"/>
                    <a:pt x="460583" y="60076"/>
                    <a:pt x="460013" y="62358"/>
                  </a:cubicBezTo>
                  <a:cubicBezTo>
                    <a:pt x="460013" y="63499"/>
                    <a:pt x="459442" y="64640"/>
                    <a:pt x="458872" y="65211"/>
                  </a:cubicBezTo>
                  <a:cubicBezTo>
                    <a:pt x="458301" y="65781"/>
                    <a:pt x="458301" y="66922"/>
                    <a:pt x="457731" y="67493"/>
                  </a:cubicBezTo>
                  <a:cubicBezTo>
                    <a:pt x="457731" y="94306"/>
                    <a:pt x="460013" y="133670"/>
                    <a:pt x="433770" y="150214"/>
                  </a:cubicBezTo>
                  <a:cubicBezTo>
                    <a:pt x="433200" y="150214"/>
                    <a:pt x="433200" y="150785"/>
                    <a:pt x="432629" y="150785"/>
                  </a:cubicBezTo>
                  <a:cubicBezTo>
                    <a:pt x="446892" y="293408"/>
                    <a:pt x="489679" y="430896"/>
                    <a:pt x="535888" y="566103"/>
                  </a:cubicBezTo>
                  <a:cubicBezTo>
                    <a:pt x="579246" y="692752"/>
                    <a:pt x="627167" y="819972"/>
                    <a:pt x="647134" y="953467"/>
                  </a:cubicBezTo>
                  <a:close/>
                  <a:moveTo>
                    <a:pt x="607770" y="846214"/>
                  </a:moveTo>
                  <a:cubicBezTo>
                    <a:pt x="587233" y="765204"/>
                    <a:pt x="559279" y="685336"/>
                    <a:pt x="532465" y="606608"/>
                  </a:cubicBezTo>
                  <a:cubicBezTo>
                    <a:pt x="488538" y="478817"/>
                    <a:pt x="445751" y="350457"/>
                    <a:pt x="424642" y="216962"/>
                  </a:cubicBezTo>
                  <a:cubicBezTo>
                    <a:pt x="397829" y="227231"/>
                    <a:pt x="367023" y="231794"/>
                    <a:pt x="339069" y="228372"/>
                  </a:cubicBezTo>
                  <a:cubicBezTo>
                    <a:pt x="305980" y="224378"/>
                    <a:pt x="277455" y="207263"/>
                    <a:pt x="245508" y="200417"/>
                  </a:cubicBezTo>
                  <a:cubicBezTo>
                    <a:pt x="228393" y="373276"/>
                    <a:pt x="166780" y="535296"/>
                    <a:pt x="109160" y="698457"/>
                  </a:cubicBezTo>
                  <a:cubicBezTo>
                    <a:pt x="88052" y="758358"/>
                    <a:pt x="68085" y="818260"/>
                    <a:pt x="52682" y="879303"/>
                  </a:cubicBezTo>
                  <a:cubicBezTo>
                    <a:pt x="230105" y="941486"/>
                    <a:pt x="437193" y="925513"/>
                    <a:pt x="607770" y="846214"/>
                  </a:cubicBezTo>
                  <a:close/>
                  <a:moveTo>
                    <a:pt x="422360" y="137093"/>
                  </a:moveTo>
                  <a:cubicBezTo>
                    <a:pt x="437764" y="125683"/>
                    <a:pt x="440616" y="106857"/>
                    <a:pt x="441187" y="88031"/>
                  </a:cubicBezTo>
                  <a:cubicBezTo>
                    <a:pt x="435482" y="92594"/>
                    <a:pt x="429206" y="96017"/>
                    <a:pt x="422931" y="99440"/>
                  </a:cubicBezTo>
                  <a:cubicBezTo>
                    <a:pt x="422360" y="111421"/>
                    <a:pt x="422360" y="124542"/>
                    <a:pt x="422360" y="137093"/>
                  </a:cubicBezTo>
                  <a:close/>
                  <a:moveTo>
                    <a:pt x="421790" y="202129"/>
                  </a:moveTo>
                  <a:cubicBezTo>
                    <a:pt x="419508" y="187867"/>
                    <a:pt x="417797" y="173604"/>
                    <a:pt x="416656" y="159342"/>
                  </a:cubicBezTo>
                  <a:cubicBezTo>
                    <a:pt x="386990" y="172463"/>
                    <a:pt x="352190" y="175886"/>
                    <a:pt x="320242" y="174745"/>
                  </a:cubicBezTo>
                  <a:cubicBezTo>
                    <a:pt x="299134" y="174175"/>
                    <a:pt x="271751" y="171893"/>
                    <a:pt x="248360" y="163906"/>
                  </a:cubicBezTo>
                  <a:cubicBezTo>
                    <a:pt x="247790" y="171322"/>
                    <a:pt x="247219" y="178739"/>
                    <a:pt x="246649" y="186726"/>
                  </a:cubicBezTo>
                  <a:cubicBezTo>
                    <a:pt x="273462" y="192431"/>
                    <a:pt x="296282" y="206693"/>
                    <a:pt x="323095" y="211827"/>
                  </a:cubicBezTo>
                  <a:cubicBezTo>
                    <a:pt x="355613" y="216962"/>
                    <a:pt x="390983" y="215250"/>
                    <a:pt x="421790" y="202129"/>
                  </a:cubicBezTo>
                  <a:close/>
                  <a:moveTo>
                    <a:pt x="414944" y="141657"/>
                  </a:moveTo>
                  <a:cubicBezTo>
                    <a:pt x="414944" y="128535"/>
                    <a:pt x="414944" y="115414"/>
                    <a:pt x="415515" y="102293"/>
                  </a:cubicBezTo>
                  <a:cubicBezTo>
                    <a:pt x="408098" y="105145"/>
                    <a:pt x="400111" y="107427"/>
                    <a:pt x="392124" y="109139"/>
                  </a:cubicBezTo>
                  <a:cubicBezTo>
                    <a:pt x="392124" y="122831"/>
                    <a:pt x="392695" y="137093"/>
                    <a:pt x="392695" y="150785"/>
                  </a:cubicBezTo>
                  <a:cubicBezTo>
                    <a:pt x="400111" y="148503"/>
                    <a:pt x="408098" y="145650"/>
                    <a:pt x="414944" y="141657"/>
                  </a:cubicBezTo>
                  <a:close/>
                  <a:moveTo>
                    <a:pt x="343062" y="97158"/>
                  </a:moveTo>
                  <a:cubicBezTo>
                    <a:pt x="371016" y="95447"/>
                    <a:pt x="430347" y="89172"/>
                    <a:pt x="442898" y="58935"/>
                  </a:cubicBezTo>
                  <a:cubicBezTo>
                    <a:pt x="440616" y="17860"/>
                    <a:pt x="339069" y="15578"/>
                    <a:pt x="313396" y="17860"/>
                  </a:cubicBezTo>
                  <a:cubicBezTo>
                    <a:pt x="295141" y="19572"/>
                    <a:pt x="232387" y="26988"/>
                    <a:pt x="225541" y="53801"/>
                  </a:cubicBezTo>
                  <a:cubicBezTo>
                    <a:pt x="225541" y="54372"/>
                    <a:pt x="225541" y="54372"/>
                    <a:pt x="225541" y="54942"/>
                  </a:cubicBezTo>
                  <a:cubicBezTo>
                    <a:pt x="225541" y="57224"/>
                    <a:pt x="225541" y="60076"/>
                    <a:pt x="225541" y="62358"/>
                  </a:cubicBezTo>
                  <a:cubicBezTo>
                    <a:pt x="232387" y="97158"/>
                    <a:pt x="321383" y="98299"/>
                    <a:pt x="343062" y="97158"/>
                  </a:cubicBezTo>
                  <a:close/>
                  <a:moveTo>
                    <a:pt x="385279" y="152496"/>
                  </a:moveTo>
                  <a:cubicBezTo>
                    <a:pt x="385279" y="138804"/>
                    <a:pt x="385279" y="124542"/>
                    <a:pt x="384708" y="110850"/>
                  </a:cubicBezTo>
                  <a:cubicBezTo>
                    <a:pt x="375580" y="112562"/>
                    <a:pt x="365882" y="113703"/>
                    <a:pt x="356754" y="114273"/>
                  </a:cubicBezTo>
                  <a:cubicBezTo>
                    <a:pt x="356754" y="128535"/>
                    <a:pt x="356183" y="142227"/>
                    <a:pt x="356183" y="156490"/>
                  </a:cubicBezTo>
                  <a:cubicBezTo>
                    <a:pt x="365882" y="155919"/>
                    <a:pt x="375580" y="154208"/>
                    <a:pt x="385279" y="152496"/>
                  </a:cubicBezTo>
                  <a:close/>
                  <a:moveTo>
                    <a:pt x="349337" y="157060"/>
                  </a:moveTo>
                  <a:cubicBezTo>
                    <a:pt x="349337" y="142798"/>
                    <a:pt x="349908" y="129106"/>
                    <a:pt x="349908" y="114844"/>
                  </a:cubicBezTo>
                  <a:cubicBezTo>
                    <a:pt x="337928" y="115414"/>
                    <a:pt x="326518" y="114844"/>
                    <a:pt x="316819" y="114273"/>
                  </a:cubicBezTo>
                  <a:cubicBezTo>
                    <a:pt x="316819" y="128535"/>
                    <a:pt x="316819" y="143368"/>
                    <a:pt x="316819" y="157631"/>
                  </a:cubicBezTo>
                  <a:cubicBezTo>
                    <a:pt x="321383" y="157631"/>
                    <a:pt x="325377" y="157631"/>
                    <a:pt x="329941" y="157631"/>
                  </a:cubicBezTo>
                  <a:cubicBezTo>
                    <a:pt x="336216" y="157631"/>
                    <a:pt x="342492" y="157060"/>
                    <a:pt x="349337" y="157060"/>
                  </a:cubicBezTo>
                  <a:close/>
                  <a:moveTo>
                    <a:pt x="309403" y="157060"/>
                  </a:moveTo>
                  <a:cubicBezTo>
                    <a:pt x="309403" y="142798"/>
                    <a:pt x="309403" y="127965"/>
                    <a:pt x="309403" y="113703"/>
                  </a:cubicBezTo>
                  <a:cubicBezTo>
                    <a:pt x="300275" y="112562"/>
                    <a:pt x="288295" y="111421"/>
                    <a:pt x="276314" y="109709"/>
                  </a:cubicBezTo>
                  <a:cubicBezTo>
                    <a:pt x="276314" y="123972"/>
                    <a:pt x="276314" y="138234"/>
                    <a:pt x="276314" y="153067"/>
                  </a:cubicBezTo>
                  <a:cubicBezTo>
                    <a:pt x="287154" y="154778"/>
                    <a:pt x="297993" y="156490"/>
                    <a:pt x="309403" y="157060"/>
                  </a:cubicBezTo>
                  <a:close/>
                  <a:moveTo>
                    <a:pt x="268898" y="150214"/>
                  </a:moveTo>
                  <a:cubicBezTo>
                    <a:pt x="268898" y="135952"/>
                    <a:pt x="268898" y="121690"/>
                    <a:pt x="268898" y="107427"/>
                  </a:cubicBezTo>
                  <a:cubicBezTo>
                    <a:pt x="259770" y="105716"/>
                    <a:pt x="250642" y="103434"/>
                    <a:pt x="242655" y="100011"/>
                  </a:cubicBezTo>
                  <a:cubicBezTo>
                    <a:pt x="242655" y="113132"/>
                    <a:pt x="242655" y="126824"/>
                    <a:pt x="242655" y="139945"/>
                  </a:cubicBezTo>
                  <a:cubicBezTo>
                    <a:pt x="243226" y="140516"/>
                    <a:pt x="243796" y="140516"/>
                    <a:pt x="244937" y="141086"/>
                  </a:cubicBezTo>
                  <a:cubicBezTo>
                    <a:pt x="252354" y="145080"/>
                    <a:pt x="260911" y="147932"/>
                    <a:pt x="268898" y="150214"/>
                  </a:cubicBezTo>
                  <a:close/>
                  <a:moveTo>
                    <a:pt x="235239" y="135952"/>
                  </a:moveTo>
                  <a:cubicBezTo>
                    <a:pt x="235239" y="122831"/>
                    <a:pt x="235239" y="110280"/>
                    <a:pt x="235239" y="97158"/>
                  </a:cubicBezTo>
                  <a:cubicBezTo>
                    <a:pt x="230675" y="94876"/>
                    <a:pt x="226111" y="92024"/>
                    <a:pt x="222118" y="89172"/>
                  </a:cubicBezTo>
                  <a:cubicBezTo>
                    <a:pt x="220977" y="106857"/>
                    <a:pt x="221547" y="124542"/>
                    <a:pt x="235239" y="135952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49" name="Полилиния: фигура 1748">
              <a:extLst>
                <a:ext uri="{FF2B5EF4-FFF2-40B4-BE49-F238E27FC236}">
                  <a16:creationId xmlns:a16="http://schemas.microsoft.com/office/drawing/2014/main" id="{3D2302BE-5068-0C47-F81E-4D2EEF59936A}"/>
                </a:ext>
              </a:extLst>
            </p:cNvPr>
            <p:cNvSpPr/>
            <p:nvPr/>
          </p:nvSpPr>
          <p:spPr>
            <a:xfrm>
              <a:off x="10070863" y="7031725"/>
              <a:ext cx="623146" cy="549924"/>
            </a:xfrm>
            <a:custGeom>
              <a:avLst/>
              <a:gdLst>
                <a:gd name="connsiteX0" fmla="*/ 621435 w 623146"/>
                <a:gd name="connsiteY0" fmla="*/ 187692 h 549924"/>
                <a:gd name="connsiteX1" fmla="*/ 623146 w 623146"/>
                <a:gd name="connsiteY1" fmla="*/ 290380 h 549924"/>
                <a:gd name="connsiteX2" fmla="*/ 621435 w 623146"/>
                <a:gd name="connsiteY2" fmla="*/ 455823 h 549924"/>
                <a:gd name="connsiteX3" fmla="*/ 621435 w 623146"/>
                <a:gd name="connsiteY3" fmla="*/ 484348 h 549924"/>
                <a:gd name="connsiteX4" fmla="*/ 15002 w 623146"/>
                <a:gd name="connsiteY4" fmla="*/ 507738 h 549924"/>
                <a:gd name="connsiteX5" fmla="*/ 169 w 623146"/>
                <a:gd name="connsiteY5" fmla="*/ 274977 h 549924"/>
                <a:gd name="connsiteX6" fmla="*/ 29264 w 623146"/>
                <a:gd name="connsiteY6" fmla="*/ 32518 h 549924"/>
                <a:gd name="connsiteX7" fmla="*/ 592910 w 623146"/>
                <a:gd name="connsiteY7" fmla="*/ 0 h 549924"/>
                <a:gd name="connsiteX8" fmla="*/ 621435 w 623146"/>
                <a:gd name="connsiteY8" fmla="*/ 187692 h 549924"/>
                <a:gd name="connsiteX9" fmla="*/ 477671 w 623146"/>
                <a:gd name="connsiteY9" fmla="*/ 255010 h 549924"/>
                <a:gd name="connsiteX10" fmla="*/ 477671 w 623146"/>
                <a:gd name="connsiteY10" fmla="*/ 188833 h 549924"/>
                <a:gd name="connsiteX11" fmla="*/ 402366 w 623146"/>
                <a:gd name="connsiteY11" fmla="*/ 188262 h 549924"/>
                <a:gd name="connsiteX12" fmla="*/ 331054 w 623146"/>
                <a:gd name="connsiteY12" fmla="*/ 168866 h 549924"/>
                <a:gd name="connsiteX13" fmla="*/ 205546 w 623146"/>
                <a:gd name="connsiteY13" fmla="*/ 219069 h 549924"/>
                <a:gd name="connsiteX14" fmla="*/ 165041 w 623146"/>
                <a:gd name="connsiteY14" fmla="*/ 274977 h 549924"/>
                <a:gd name="connsiteX15" fmla="*/ 127959 w 623146"/>
                <a:gd name="connsiteY15" fmla="*/ 344007 h 549924"/>
                <a:gd name="connsiteX16" fmla="*/ 179303 w 623146"/>
                <a:gd name="connsiteY16" fmla="*/ 438708 h 549924"/>
                <a:gd name="connsiteX17" fmla="*/ 436595 w 623146"/>
                <a:gd name="connsiteY17" fmla="*/ 384512 h 549924"/>
                <a:gd name="connsiteX18" fmla="*/ 477671 w 623146"/>
                <a:gd name="connsiteY18" fmla="*/ 255010 h 54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23146" h="549924">
                  <a:moveTo>
                    <a:pt x="621435" y="187692"/>
                  </a:moveTo>
                  <a:cubicBezTo>
                    <a:pt x="623146" y="221921"/>
                    <a:pt x="623146" y="256151"/>
                    <a:pt x="623146" y="290380"/>
                  </a:cubicBezTo>
                  <a:cubicBezTo>
                    <a:pt x="623146" y="345718"/>
                    <a:pt x="622005" y="401056"/>
                    <a:pt x="621435" y="455823"/>
                  </a:cubicBezTo>
                  <a:cubicBezTo>
                    <a:pt x="621435" y="465521"/>
                    <a:pt x="621435" y="474649"/>
                    <a:pt x="621435" y="484348"/>
                  </a:cubicBezTo>
                  <a:cubicBezTo>
                    <a:pt x="426897" y="560794"/>
                    <a:pt x="214103" y="572774"/>
                    <a:pt x="15002" y="507738"/>
                  </a:cubicBezTo>
                  <a:cubicBezTo>
                    <a:pt x="8156" y="430151"/>
                    <a:pt x="1880" y="352564"/>
                    <a:pt x="169" y="274977"/>
                  </a:cubicBezTo>
                  <a:cubicBezTo>
                    <a:pt x="-1543" y="192256"/>
                    <a:pt x="9867" y="111246"/>
                    <a:pt x="29264" y="32518"/>
                  </a:cubicBezTo>
                  <a:cubicBezTo>
                    <a:pt x="210110" y="95843"/>
                    <a:pt x="419481" y="79298"/>
                    <a:pt x="592910" y="0"/>
                  </a:cubicBezTo>
                  <a:cubicBezTo>
                    <a:pt x="607743" y="61043"/>
                    <a:pt x="618582" y="123797"/>
                    <a:pt x="621435" y="187692"/>
                  </a:cubicBezTo>
                  <a:close/>
                  <a:moveTo>
                    <a:pt x="477671" y="255010"/>
                  </a:moveTo>
                  <a:cubicBezTo>
                    <a:pt x="487369" y="237895"/>
                    <a:pt x="514753" y="195679"/>
                    <a:pt x="477671" y="188833"/>
                  </a:cubicBezTo>
                  <a:cubicBezTo>
                    <a:pt x="451999" y="183698"/>
                    <a:pt x="428609" y="196249"/>
                    <a:pt x="402366" y="188262"/>
                  </a:cubicBezTo>
                  <a:cubicBezTo>
                    <a:pt x="377835" y="180275"/>
                    <a:pt x="357867" y="168295"/>
                    <a:pt x="331054" y="168866"/>
                  </a:cubicBezTo>
                  <a:cubicBezTo>
                    <a:pt x="284844" y="169436"/>
                    <a:pt x="239205" y="187121"/>
                    <a:pt x="205546" y="219069"/>
                  </a:cubicBezTo>
                  <a:cubicBezTo>
                    <a:pt x="188431" y="234472"/>
                    <a:pt x="178162" y="256151"/>
                    <a:pt x="165041" y="274977"/>
                  </a:cubicBezTo>
                  <a:cubicBezTo>
                    <a:pt x="150208" y="297226"/>
                    <a:pt x="136517" y="318905"/>
                    <a:pt x="127959" y="344007"/>
                  </a:cubicBezTo>
                  <a:cubicBezTo>
                    <a:pt x="111985" y="391928"/>
                    <a:pt x="136517" y="423305"/>
                    <a:pt x="179303" y="438708"/>
                  </a:cubicBezTo>
                  <a:cubicBezTo>
                    <a:pt x="267730" y="466092"/>
                    <a:pt x="384110" y="479784"/>
                    <a:pt x="436595" y="384512"/>
                  </a:cubicBezTo>
                  <a:cubicBezTo>
                    <a:pt x="459415" y="344007"/>
                    <a:pt x="455422" y="293803"/>
                    <a:pt x="477671" y="255010"/>
                  </a:cubicBezTo>
                  <a:close/>
                </a:path>
              </a:pathLst>
            </a:custGeom>
            <a:solidFill>
              <a:srgbClr val="FFFCD6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0" name="Полилиния: фигура 1749">
              <a:extLst>
                <a:ext uri="{FF2B5EF4-FFF2-40B4-BE49-F238E27FC236}">
                  <a16:creationId xmlns:a16="http://schemas.microsoft.com/office/drawing/2014/main" id="{256C0719-38EF-29F7-E8BB-65C0FFD11BEA}"/>
                </a:ext>
              </a:extLst>
            </p:cNvPr>
            <p:cNvSpPr/>
            <p:nvPr/>
          </p:nvSpPr>
          <p:spPr>
            <a:xfrm>
              <a:off x="10086436" y="7534328"/>
              <a:ext cx="605292" cy="585429"/>
            </a:xfrm>
            <a:custGeom>
              <a:avLst/>
              <a:gdLst>
                <a:gd name="connsiteX0" fmla="*/ 605292 w 605292"/>
                <a:gd name="connsiteY0" fmla="*/ 0 h 585429"/>
                <a:gd name="connsiteX1" fmla="*/ 600728 w 605292"/>
                <a:gd name="connsiteY1" fmla="*/ 197390 h 585429"/>
                <a:gd name="connsiteX2" fmla="*/ 562505 w 605292"/>
                <a:gd name="connsiteY2" fmla="*/ 442131 h 585429"/>
                <a:gd name="connsiteX3" fmla="*/ 389076 w 605292"/>
                <a:gd name="connsiteY3" fmla="*/ 573915 h 585429"/>
                <a:gd name="connsiteX4" fmla="*/ 335449 w 605292"/>
                <a:gd name="connsiteY4" fmla="*/ 503744 h 585429"/>
                <a:gd name="connsiteX5" fmla="*/ 290951 w 605292"/>
                <a:gd name="connsiteY5" fmla="*/ 500321 h 585429"/>
                <a:gd name="connsiteX6" fmla="*/ 273836 w 605292"/>
                <a:gd name="connsiteY6" fmla="*/ 534551 h 585429"/>
                <a:gd name="connsiteX7" fmla="*/ 227056 w 605292"/>
                <a:gd name="connsiteY7" fmla="*/ 577338 h 585429"/>
                <a:gd name="connsiteX8" fmla="*/ 129502 w 605292"/>
                <a:gd name="connsiteY8" fmla="*/ 561364 h 585429"/>
                <a:gd name="connsiteX9" fmla="*/ 18256 w 605292"/>
                <a:gd name="connsiteY9" fmla="*/ 235613 h 585429"/>
                <a:gd name="connsiteX10" fmla="*/ 0 w 605292"/>
                <a:gd name="connsiteY10" fmla="*/ 23961 h 585429"/>
                <a:gd name="connsiteX11" fmla="*/ 605292 w 605292"/>
                <a:gd name="connsiteY11" fmla="*/ 0 h 585429"/>
                <a:gd name="connsiteX12" fmla="*/ 497469 w 605292"/>
                <a:gd name="connsiteY12" fmla="*/ 470085 h 585429"/>
                <a:gd name="connsiteX13" fmla="*/ 497469 w 605292"/>
                <a:gd name="connsiteY13" fmla="*/ 470085 h 585429"/>
                <a:gd name="connsiteX14" fmla="*/ 492335 w 605292"/>
                <a:gd name="connsiteY14" fmla="*/ 464951 h 585429"/>
                <a:gd name="connsiteX15" fmla="*/ 497469 w 605292"/>
                <a:gd name="connsiteY15" fmla="*/ 470085 h 58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05292" h="585429">
                  <a:moveTo>
                    <a:pt x="605292" y="0"/>
                  </a:moveTo>
                  <a:cubicBezTo>
                    <a:pt x="604722" y="65607"/>
                    <a:pt x="603581" y="131784"/>
                    <a:pt x="600728" y="197390"/>
                  </a:cubicBezTo>
                  <a:cubicBezTo>
                    <a:pt x="596735" y="280112"/>
                    <a:pt x="587036" y="362833"/>
                    <a:pt x="562505" y="442131"/>
                  </a:cubicBezTo>
                  <a:cubicBezTo>
                    <a:pt x="540827" y="511731"/>
                    <a:pt x="479213" y="621266"/>
                    <a:pt x="389076" y="573915"/>
                  </a:cubicBezTo>
                  <a:cubicBezTo>
                    <a:pt x="361692" y="559653"/>
                    <a:pt x="353705" y="526564"/>
                    <a:pt x="335449" y="503744"/>
                  </a:cubicBezTo>
                  <a:cubicBezTo>
                    <a:pt x="322899" y="487771"/>
                    <a:pt x="305213" y="487200"/>
                    <a:pt x="290951" y="500321"/>
                  </a:cubicBezTo>
                  <a:cubicBezTo>
                    <a:pt x="281823" y="508879"/>
                    <a:pt x="277830" y="523712"/>
                    <a:pt x="273836" y="534551"/>
                  </a:cubicBezTo>
                  <a:cubicBezTo>
                    <a:pt x="266420" y="556230"/>
                    <a:pt x="247023" y="569351"/>
                    <a:pt x="227056" y="577338"/>
                  </a:cubicBezTo>
                  <a:cubicBezTo>
                    <a:pt x="192256" y="591600"/>
                    <a:pt x="159167" y="582472"/>
                    <a:pt x="129502" y="561364"/>
                  </a:cubicBezTo>
                  <a:cubicBezTo>
                    <a:pt x="33089" y="494046"/>
                    <a:pt x="25102" y="341154"/>
                    <a:pt x="18256" y="235613"/>
                  </a:cubicBezTo>
                  <a:cubicBezTo>
                    <a:pt x="13692" y="164872"/>
                    <a:pt x="6846" y="94702"/>
                    <a:pt x="0" y="23961"/>
                  </a:cubicBezTo>
                  <a:cubicBezTo>
                    <a:pt x="199102" y="86715"/>
                    <a:pt x="411325" y="74734"/>
                    <a:pt x="605292" y="0"/>
                  </a:cubicBezTo>
                  <a:close/>
                  <a:moveTo>
                    <a:pt x="497469" y="470085"/>
                  </a:moveTo>
                  <a:lnTo>
                    <a:pt x="497469" y="470085"/>
                  </a:lnTo>
                  <a:lnTo>
                    <a:pt x="492335" y="464951"/>
                  </a:lnTo>
                  <a:lnTo>
                    <a:pt x="497469" y="470085"/>
                  </a:lnTo>
                  <a:close/>
                </a:path>
              </a:pathLst>
            </a:custGeom>
            <a:solidFill>
              <a:srgbClr val="FFF461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1" name="Полилиния: фигура 1750">
              <a:extLst>
                <a:ext uri="{FF2B5EF4-FFF2-40B4-BE49-F238E27FC236}">
                  <a16:creationId xmlns:a16="http://schemas.microsoft.com/office/drawing/2014/main" id="{50484D44-FDA6-94F5-E045-9CA00204FE34}"/>
                </a:ext>
              </a:extLst>
            </p:cNvPr>
            <p:cNvSpPr/>
            <p:nvPr/>
          </p:nvSpPr>
          <p:spPr>
            <a:xfrm>
              <a:off x="10104121" y="6368243"/>
              <a:ext cx="555088" cy="717397"/>
            </a:xfrm>
            <a:custGeom>
              <a:avLst/>
              <a:gdLst>
                <a:gd name="connsiteX0" fmla="*/ 479784 w 555088"/>
                <a:gd name="connsiteY0" fmla="*/ 406190 h 717397"/>
                <a:gd name="connsiteX1" fmla="*/ 555089 w 555088"/>
                <a:gd name="connsiteY1" fmla="*/ 645797 h 717397"/>
                <a:gd name="connsiteX2" fmla="*/ 0 w 555088"/>
                <a:gd name="connsiteY2" fmla="*/ 678885 h 717397"/>
                <a:gd name="connsiteX3" fmla="*/ 56479 w 555088"/>
                <a:gd name="connsiteY3" fmla="*/ 498039 h 717397"/>
                <a:gd name="connsiteX4" fmla="*/ 192826 w 555088"/>
                <a:gd name="connsiteY4" fmla="*/ 0 h 717397"/>
                <a:gd name="connsiteX5" fmla="*/ 286387 w 555088"/>
                <a:gd name="connsiteY5" fmla="*/ 27954 h 717397"/>
                <a:gd name="connsiteX6" fmla="*/ 371961 w 555088"/>
                <a:gd name="connsiteY6" fmla="*/ 16544 h 717397"/>
                <a:gd name="connsiteX7" fmla="*/ 479784 w 555088"/>
                <a:gd name="connsiteY7" fmla="*/ 406190 h 717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55088" h="717397">
                  <a:moveTo>
                    <a:pt x="479784" y="406190"/>
                  </a:moveTo>
                  <a:cubicBezTo>
                    <a:pt x="506597" y="484918"/>
                    <a:pt x="534551" y="564787"/>
                    <a:pt x="555089" y="645797"/>
                  </a:cubicBezTo>
                  <a:cubicBezTo>
                    <a:pt x="385082" y="725666"/>
                    <a:pt x="177994" y="741639"/>
                    <a:pt x="0" y="678885"/>
                  </a:cubicBezTo>
                  <a:cubicBezTo>
                    <a:pt x="15403" y="617843"/>
                    <a:pt x="35371" y="557371"/>
                    <a:pt x="56479" y="498039"/>
                  </a:cubicBezTo>
                  <a:cubicBezTo>
                    <a:pt x="114098" y="334879"/>
                    <a:pt x="176282" y="172859"/>
                    <a:pt x="192826" y="0"/>
                  </a:cubicBezTo>
                  <a:cubicBezTo>
                    <a:pt x="224774" y="6846"/>
                    <a:pt x="253299" y="23390"/>
                    <a:pt x="286387" y="27954"/>
                  </a:cubicBezTo>
                  <a:cubicBezTo>
                    <a:pt x="314341" y="31377"/>
                    <a:pt x="345148" y="26813"/>
                    <a:pt x="371961" y="16544"/>
                  </a:cubicBezTo>
                  <a:cubicBezTo>
                    <a:pt x="393069" y="150039"/>
                    <a:pt x="435856" y="278400"/>
                    <a:pt x="479784" y="406190"/>
                  </a:cubicBezTo>
                  <a:close/>
                </a:path>
              </a:pathLst>
            </a:custGeom>
            <a:solidFill>
              <a:srgbClr val="FFF461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2" name="Полилиния: фигура 1751">
              <a:extLst>
                <a:ext uri="{FF2B5EF4-FFF2-40B4-BE49-F238E27FC236}">
                  <a16:creationId xmlns:a16="http://schemas.microsoft.com/office/drawing/2014/main" id="{662C6D61-FA1F-F2C0-92D2-CD4AF65F1C60}"/>
                </a:ext>
              </a:extLst>
            </p:cNvPr>
            <p:cNvSpPr/>
            <p:nvPr/>
          </p:nvSpPr>
          <p:spPr>
            <a:xfrm>
              <a:off x="10578200" y="7999279"/>
              <a:ext cx="5704" cy="5134"/>
            </a:xfrm>
            <a:custGeom>
              <a:avLst/>
              <a:gdLst>
                <a:gd name="connsiteX0" fmla="*/ 5705 w 5704"/>
                <a:gd name="connsiteY0" fmla="*/ 5134 h 5134"/>
                <a:gd name="connsiteX1" fmla="*/ 5705 w 5704"/>
                <a:gd name="connsiteY1" fmla="*/ 5134 h 5134"/>
                <a:gd name="connsiteX2" fmla="*/ 0 w 5704"/>
                <a:gd name="connsiteY2" fmla="*/ 0 h 5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04" h="5134">
                  <a:moveTo>
                    <a:pt x="5705" y="5134"/>
                  </a:moveTo>
                  <a:lnTo>
                    <a:pt x="5705" y="51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3" name="Полилиния: фигура 1752">
              <a:extLst>
                <a:ext uri="{FF2B5EF4-FFF2-40B4-BE49-F238E27FC236}">
                  <a16:creationId xmlns:a16="http://schemas.microsoft.com/office/drawing/2014/main" id="{E9CAAEED-9037-888A-7DF7-2D5AF4740C40}"/>
                </a:ext>
              </a:extLst>
            </p:cNvPr>
            <p:cNvSpPr/>
            <p:nvPr/>
          </p:nvSpPr>
          <p:spPr>
            <a:xfrm>
              <a:off x="10209645" y="7213862"/>
              <a:ext cx="344096" cy="262986"/>
            </a:xfrm>
            <a:custGeom>
              <a:avLst/>
              <a:gdLst>
                <a:gd name="connsiteX0" fmla="*/ 344023 w 344096"/>
                <a:gd name="connsiteY0" fmla="*/ 27804 h 262986"/>
                <a:gd name="connsiteX1" fmla="*/ 326909 w 344096"/>
                <a:gd name="connsiteY1" fmla="*/ 65456 h 262986"/>
                <a:gd name="connsiteX2" fmla="*/ 314928 w 344096"/>
                <a:gd name="connsiteY2" fmla="*/ 100256 h 262986"/>
                <a:gd name="connsiteX3" fmla="*/ 283551 w 344096"/>
                <a:gd name="connsiteY3" fmla="*/ 201233 h 262986"/>
                <a:gd name="connsiteX4" fmla="*/ 45656 w 344096"/>
                <a:gd name="connsiteY4" fmla="*/ 242309 h 262986"/>
                <a:gd name="connsiteX5" fmla="*/ 17 w 344096"/>
                <a:gd name="connsiteY5" fmla="*/ 187542 h 262986"/>
                <a:gd name="connsiteX6" fmla="*/ 25689 w 344096"/>
                <a:gd name="connsiteY6" fmla="*/ 120794 h 262986"/>
                <a:gd name="connsiteX7" fmla="*/ 104987 w 344096"/>
                <a:gd name="connsiteY7" fmla="*/ 24952 h 262986"/>
                <a:gd name="connsiteX8" fmla="*/ 221368 w 344096"/>
                <a:gd name="connsiteY8" fmla="*/ 3273 h 262986"/>
                <a:gd name="connsiteX9" fmla="*/ 276705 w 344096"/>
                <a:gd name="connsiteY9" fmla="*/ 22669 h 262986"/>
                <a:gd name="connsiteX10" fmla="*/ 344023 w 344096"/>
                <a:gd name="connsiteY10" fmla="*/ 27804 h 262986"/>
                <a:gd name="connsiteX11" fmla="*/ 304659 w 344096"/>
                <a:gd name="connsiteY11" fmla="*/ 59181 h 262986"/>
                <a:gd name="connsiteX12" fmla="*/ 306941 w 344096"/>
                <a:gd name="connsiteY12" fmla="*/ 51194 h 262986"/>
                <a:gd name="connsiteX13" fmla="*/ 298955 w 344096"/>
                <a:gd name="connsiteY13" fmla="*/ 48912 h 262986"/>
                <a:gd name="connsiteX14" fmla="*/ 294961 w 344096"/>
                <a:gd name="connsiteY14" fmla="*/ 49483 h 262986"/>
                <a:gd name="connsiteX15" fmla="*/ 288115 w 344096"/>
                <a:gd name="connsiteY15" fmla="*/ 53476 h 262986"/>
                <a:gd name="connsiteX16" fmla="*/ 292109 w 344096"/>
                <a:gd name="connsiteY16" fmla="*/ 60322 h 262986"/>
                <a:gd name="connsiteX17" fmla="*/ 304659 w 344096"/>
                <a:gd name="connsiteY17" fmla="*/ 59181 h 262986"/>
                <a:gd name="connsiteX18" fmla="*/ 292679 w 344096"/>
                <a:gd name="connsiteY18" fmla="*/ 107102 h 262986"/>
                <a:gd name="connsiteX19" fmla="*/ 290397 w 344096"/>
                <a:gd name="connsiteY19" fmla="*/ 99115 h 262986"/>
                <a:gd name="connsiteX20" fmla="*/ 282410 w 344096"/>
                <a:gd name="connsiteY20" fmla="*/ 101397 h 262986"/>
                <a:gd name="connsiteX21" fmla="*/ 276705 w 344096"/>
                <a:gd name="connsiteY21" fmla="*/ 108814 h 262986"/>
                <a:gd name="connsiteX22" fmla="*/ 278987 w 344096"/>
                <a:gd name="connsiteY22" fmla="*/ 116801 h 262986"/>
                <a:gd name="connsiteX23" fmla="*/ 286974 w 344096"/>
                <a:gd name="connsiteY23" fmla="*/ 114519 h 262986"/>
                <a:gd name="connsiteX24" fmla="*/ 292679 w 344096"/>
                <a:gd name="connsiteY24" fmla="*/ 107102 h 262986"/>
                <a:gd name="connsiteX25" fmla="*/ 271571 w 344096"/>
                <a:gd name="connsiteY25" fmla="*/ 174420 h 262986"/>
                <a:gd name="connsiteX26" fmla="*/ 268718 w 344096"/>
                <a:gd name="connsiteY26" fmla="*/ 163581 h 262986"/>
                <a:gd name="connsiteX27" fmla="*/ 261873 w 344096"/>
                <a:gd name="connsiteY27" fmla="*/ 167004 h 262986"/>
                <a:gd name="connsiteX28" fmla="*/ 259591 w 344096"/>
                <a:gd name="connsiteY28" fmla="*/ 174991 h 262986"/>
                <a:gd name="connsiteX29" fmla="*/ 267577 w 344096"/>
                <a:gd name="connsiteY29" fmla="*/ 177273 h 262986"/>
                <a:gd name="connsiteX30" fmla="*/ 271571 w 344096"/>
                <a:gd name="connsiteY30" fmla="*/ 174420 h 262986"/>
                <a:gd name="connsiteX31" fmla="*/ 271000 w 344096"/>
                <a:gd name="connsiteY31" fmla="*/ 74014 h 262986"/>
                <a:gd name="connsiteX32" fmla="*/ 265295 w 344096"/>
                <a:gd name="connsiteY32" fmla="*/ 68309 h 262986"/>
                <a:gd name="connsiteX33" fmla="*/ 259591 w 344096"/>
                <a:gd name="connsiteY33" fmla="*/ 74014 h 262986"/>
                <a:gd name="connsiteX34" fmla="*/ 258450 w 344096"/>
                <a:gd name="connsiteY34" fmla="*/ 80289 h 262986"/>
                <a:gd name="connsiteX35" fmla="*/ 269289 w 344096"/>
                <a:gd name="connsiteY35" fmla="*/ 83142 h 262986"/>
                <a:gd name="connsiteX36" fmla="*/ 271000 w 344096"/>
                <a:gd name="connsiteY36" fmla="*/ 74014 h 262986"/>
                <a:gd name="connsiteX37" fmla="*/ 257309 w 344096"/>
                <a:gd name="connsiteY37" fmla="*/ 143043 h 262986"/>
                <a:gd name="connsiteX38" fmla="*/ 246469 w 344096"/>
                <a:gd name="connsiteY38" fmla="*/ 140191 h 262986"/>
                <a:gd name="connsiteX39" fmla="*/ 244758 w 344096"/>
                <a:gd name="connsiteY39" fmla="*/ 147037 h 262986"/>
                <a:gd name="connsiteX40" fmla="*/ 255597 w 344096"/>
                <a:gd name="connsiteY40" fmla="*/ 149889 h 262986"/>
                <a:gd name="connsiteX41" fmla="*/ 257309 w 344096"/>
                <a:gd name="connsiteY41" fmla="*/ 143043 h 262986"/>
                <a:gd name="connsiteX42" fmla="*/ 245899 w 344096"/>
                <a:gd name="connsiteY42" fmla="*/ 222342 h 262986"/>
                <a:gd name="connsiteX43" fmla="*/ 237912 w 344096"/>
                <a:gd name="connsiteY43" fmla="*/ 214355 h 262986"/>
                <a:gd name="connsiteX44" fmla="*/ 230495 w 344096"/>
                <a:gd name="connsiteY44" fmla="*/ 227476 h 262986"/>
                <a:gd name="connsiteX45" fmla="*/ 241335 w 344096"/>
                <a:gd name="connsiteY45" fmla="*/ 230329 h 262986"/>
                <a:gd name="connsiteX46" fmla="*/ 245899 w 344096"/>
                <a:gd name="connsiteY46" fmla="*/ 222342 h 262986"/>
                <a:gd name="connsiteX47" fmla="*/ 238482 w 344096"/>
                <a:gd name="connsiteY47" fmla="*/ 195529 h 262986"/>
                <a:gd name="connsiteX48" fmla="*/ 232777 w 344096"/>
                <a:gd name="connsiteY48" fmla="*/ 185830 h 262986"/>
                <a:gd name="connsiteX49" fmla="*/ 224791 w 344096"/>
                <a:gd name="connsiteY49" fmla="*/ 191535 h 262986"/>
                <a:gd name="connsiteX50" fmla="*/ 224791 w 344096"/>
                <a:gd name="connsiteY50" fmla="*/ 199522 h 262986"/>
                <a:gd name="connsiteX51" fmla="*/ 232777 w 344096"/>
                <a:gd name="connsiteY51" fmla="*/ 199522 h 262986"/>
                <a:gd name="connsiteX52" fmla="*/ 238482 w 344096"/>
                <a:gd name="connsiteY52" fmla="*/ 195529 h 262986"/>
                <a:gd name="connsiteX53" fmla="*/ 234489 w 344096"/>
                <a:gd name="connsiteY53" fmla="*/ 124217 h 262986"/>
                <a:gd name="connsiteX54" fmla="*/ 226502 w 344096"/>
                <a:gd name="connsiteY54" fmla="*/ 116230 h 262986"/>
                <a:gd name="connsiteX55" fmla="*/ 219656 w 344096"/>
                <a:gd name="connsiteY55" fmla="*/ 123076 h 262986"/>
                <a:gd name="connsiteX56" fmla="*/ 227643 w 344096"/>
                <a:gd name="connsiteY56" fmla="*/ 131063 h 262986"/>
                <a:gd name="connsiteX57" fmla="*/ 234489 w 344096"/>
                <a:gd name="connsiteY57" fmla="*/ 124217 h 262986"/>
                <a:gd name="connsiteX58" fmla="*/ 227643 w 344096"/>
                <a:gd name="connsiteY58" fmla="*/ 158447 h 262986"/>
                <a:gd name="connsiteX59" fmla="*/ 227643 w 344096"/>
                <a:gd name="connsiteY59" fmla="*/ 148748 h 262986"/>
                <a:gd name="connsiteX60" fmla="*/ 220797 w 344096"/>
                <a:gd name="connsiteY60" fmla="*/ 144755 h 262986"/>
                <a:gd name="connsiteX61" fmla="*/ 216804 w 344096"/>
                <a:gd name="connsiteY61" fmla="*/ 151601 h 262986"/>
                <a:gd name="connsiteX62" fmla="*/ 216804 w 344096"/>
                <a:gd name="connsiteY62" fmla="*/ 155594 h 262986"/>
                <a:gd name="connsiteX63" fmla="*/ 220797 w 344096"/>
                <a:gd name="connsiteY63" fmla="*/ 162440 h 262986"/>
                <a:gd name="connsiteX64" fmla="*/ 227643 w 344096"/>
                <a:gd name="connsiteY64" fmla="*/ 158447 h 262986"/>
                <a:gd name="connsiteX65" fmla="*/ 211099 w 344096"/>
                <a:gd name="connsiteY65" fmla="*/ 174420 h 262986"/>
                <a:gd name="connsiteX66" fmla="*/ 199689 w 344096"/>
                <a:gd name="connsiteY66" fmla="*/ 174420 h 262986"/>
                <a:gd name="connsiteX67" fmla="*/ 198548 w 344096"/>
                <a:gd name="connsiteY67" fmla="*/ 178984 h 262986"/>
                <a:gd name="connsiteX68" fmla="*/ 209387 w 344096"/>
                <a:gd name="connsiteY68" fmla="*/ 181837 h 262986"/>
                <a:gd name="connsiteX69" fmla="*/ 211099 w 344096"/>
                <a:gd name="connsiteY69" fmla="*/ 174420 h 262986"/>
                <a:gd name="connsiteX70" fmla="*/ 201400 w 344096"/>
                <a:gd name="connsiteY70" fmla="*/ 232040 h 262986"/>
                <a:gd name="connsiteX71" fmla="*/ 199118 w 344096"/>
                <a:gd name="connsiteY71" fmla="*/ 224053 h 262986"/>
                <a:gd name="connsiteX72" fmla="*/ 191131 w 344096"/>
                <a:gd name="connsiteY72" fmla="*/ 226335 h 262986"/>
                <a:gd name="connsiteX73" fmla="*/ 188849 w 344096"/>
                <a:gd name="connsiteY73" fmla="*/ 229758 h 262986"/>
                <a:gd name="connsiteX74" fmla="*/ 191131 w 344096"/>
                <a:gd name="connsiteY74" fmla="*/ 237745 h 262986"/>
                <a:gd name="connsiteX75" fmla="*/ 199118 w 344096"/>
                <a:gd name="connsiteY75" fmla="*/ 235463 h 262986"/>
                <a:gd name="connsiteX76" fmla="*/ 201400 w 344096"/>
                <a:gd name="connsiteY76" fmla="*/ 232040 h 262986"/>
                <a:gd name="connsiteX77" fmla="*/ 174587 w 344096"/>
                <a:gd name="connsiteY77" fmla="*/ 213784 h 262986"/>
                <a:gd name="connsiteX78" fmla="*/ 184286 w 344096"/>
                <a:gd name="connsiteY78" fmla="*/ 208079 h 262986"/>
                <a:gd name="connsiteX79" fmla="*/ 178581 w 344096"/>
                <a:gd name="connsiteY79" fmla="*/ 200093 h 262986"/>
                <a:gd name="connsiteX80" fmla="*/ 170594 w 344096"/>
                <a:gd name="connsiteY80" fmla="*/ 200093 h 262986"/>
                <a:gd name="connsiteX81" fmla="*/ 170594 w 344096"/>
                <a:gd name="connsiteY81" fmla="*/ 208079 h 262986"/>
                <a:gd name="connsiteX82" fmla="*/ 174587 w 344096"/>
                <a:gd name="connsiteY82" fmla="*/ 213784 h 262986"/>
                <a:gd name="connsiteX83" fmla="*/ 167741 w 344096"/>
                <a:gd name="connsiteY83" fmla="*/ 172709 h 262986"/>
                <a:gd name="connsiteX84" fmla="*/ 171735 w 344096"/>
                <a:gd name="connsiteY84" fmla="*/ 165863 h 262986"/>
                <a:gd name="connsiteX85" fmla="*/ 164889 w 344096"/>
                <a:gd name="connsiteY85" fmla="*/ 161870 h 262986"/>
                <a:gd name="connsiteX86" fmla="*/ 156331 w 344096"/>
                <a:gd name="connsiteY86" fmla="*/ 165292 h 262986"/>
                <a:gd name="connsiteX87" fmla="*/ 162036 w 344096"/>
                <a:gd name="connsiteY87" fmla="*/ 174991 h 262986"/>
                <a:gd name="connsiteX88" fmla="*/ 167741 w 344096"/>
                <a:gd name="connsiteY88" fmla="*/ 172709 h 262986"/>
                <a:gd name="connsiteX89" fmla="*/ 169453 w 344096"/>
                <a:gd name="connsiteY89" fmla="*/ 246873 h 262986"/>
                <a:gd name="connsiteX90" fmla="*/ 169453 w 344096"/>
                <a:gd name="connsiteY90" fmla="*/ 238886 h 262986"/>
                <a:gd name="connsiteX91" fmla="*/ 161466 w 344096"/>
                <a:gd name="connsiteY91" fmla="*/ 238886 h 262986"/>
                <a:gd name="connsiteX92" fmla="*/ 157472 w 344096"/>
                <a:gd name="connsiteY92" fmla="*/ 242309 h 262986"/>
                <a:gd name="connsiteX93" fmla="*/ 163177 w 344096"/>
                <a:gd name="connsiteY93" fmla="*/ 252007 h 262986"/>
                <a:gd name="connsiteX94" fmla="*/ 169453 w 344096"/>
                <a:gd name="connsiteY94" fmla="*/ 246873 h 262986"/>
                <a:gd name="connsiteX95" fmla="*/ 154049 w 344096"/>
                <a:gd name="connsiteY95" fmla="*/ 195529 h 262986"/>
                <a:gd name="connsiteX96" fmla="*/ 150056 w 344096"/>
                <a:gd name="connsiteY96" fmla="*/ 188683 h 262986"/>
                <a:gd name="connsiteX97" fmla="*/ 144351 w 344096"/>
                <a:gd name="connsiteY97" fmla="*/ 185260 h 262986"/>
                <a:gd name="connsiteX98" fmla="*/ 138646 w 344096"/>
                <a:gd name="connsiteY98" fmla="*/ 194958 h 262986"/>
                <a:gd name="connsiteX99" fmla="*/ 147204 w 344096"/>
                <a:gd name="connsiteY99" fmla="*/ 199522 h 262986"/>
                <a:gd name="connsiteX100" fmla="*/ 154049 w 344096"/>
                <a:gd name="connsiteY100" fmla="*/ 195529 h 262986"/>
                <a:gd name="connsiteX101" fmla="*/ 143210 w 344096"/>
                <a:gd name="connsiteY101" fmla="*/ 228617 h 262986"/>
                <a:gd name="connsiteX102" fmla="*/ 140928 w 344096"/>
                <a:gd name="connsiteY102" fmla="*/ 220630 h 262986"/>
                <a:gd name="connsiteX103" fmla="*/ 134653 w 344096"/>
                <a:gd name="connsiteY103" fmla="*/ 215496 h 262986"/>
                <a:gd name="connsiteX104" fmla="*/ 126666 w 344096"/>
                <a:gd name="connsiteY104" fmla="*/ 217778 h 262986"/>
                <a:gd name="connsiteX105" fmla="*/ 128377 w 344096"/>
                <a:gd name="connsiteY105" fmla="*/ 225765 h 262986"/>
                <a:gd name="connsiteX106" fmla="*/ 134653 w 344096"/>
                <a:gd name="connsiteY106" fmla="*/ 230899 h 262986"/>
                <a:gd name="connsiteX107" fmla="*/ 143210 w 344096"/>
                <a:gd name="connsiteY107" fmla="*/ 228617 h 262986"/>
                <a:gd name="connsiteX108" fmla="*/ 96430 w 344096"/>
                <a:gd name="connsiteY108" fmla="*/ 200093 h 262986"/>
                <a:gd name="connsiteX109" fmla="*/ 99282 w 344096"/>
                <a:gd name="connsiteY109" fmla="*/ 189253 h 262986"/>
                <a:gd name="connsiteX110" fmla="*/ 91295 w 344096"/>
                <a:gd name="connsiteY110" fmla="*/ 185830 h 262986"/>
                <a:gd name="connsiteX111" fmla="*/ 85590 w 344096"/>
                <a:gd name="connsiteY111" fmla="*/ 195529 h 262986"/>
                <a:gd name="connsiteX112" fmla="*/ 96430 w 344096"/>
                <a:gd name="connsiteY112" fmla="*/ 200093 h 262986"/>
                <a:gd name="connsiteX113" fmla="*/ 90154 w 344096"/>
                <a:gd name="connsiteY113" fmla="*/ 230329 h 262986"/>
                <a:gd name="connsiteX114" fmla="*/ 87872 w 344096"/>
                <a:gd name="connsiteY114" fmla="*/ 222342 h 262986"/>
                <a:gd name="connsiteX115" fmla="*/ 83308 w 344096"/>
                <a:gd name="connsiteY115" fmla="*/ 218919 h 262986"/>
                <a:gd name="connsiteX116" fmla="*/ 75322 w 344096"/>
                <a:gd name="connsiteY116" fmla="*/ 221201 h 262986"/>
                <a:gd name="connsiteX117" fmla="*/ 77604 w 344096"/>
                <a:gd name="connsiteY117" fmla="*/ 229188 h 262986"/>
                <a:gd name="connsiteX118" fmla="*/ 82167 w 344096"/>
                <a:gd name="connsiteY118" fmla="*/ 232611 h 262986"/>
                <a:gd name="connsiteX119" fmla="*/ 90154 w 344096"/>
                <a:gd name="connsiteY119" fmla="*/ 230329 h 262986"/>
                <a:gd name="connsiteX120" fmla="*/ 39951 w 344096"/>
                <a:gd name="connsiteY120" fmla="*/ 201233 h 262986"/>
                <a:gd name="connsiteX121" fmla="*/ 39951 w 344096"/>
                <a:gd name="connsiteY121" fmla="*/ 189824 h 262986"/>
                <a:gd name="connsiteX122" fmla="*/ 33105 w 344096"/>
                <a:gd name="connsiteY122" fmla="*/ 189824 h 262986"/>
                <a:gd name="connsiteX123" fmla="*/ 33105 w 344096"/>
                <a:gd name="connsiteY123" fmla="*/ 201233 h 262986"/>
                <a:gd name="connsiteX124" fmla="*/ 39951 w 344096"/>
                <a:gd name="connsiteY124" fmla="*/ 201233 h 26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</a:cxnLst>
              <a:rect l="l" t="t" r="r" b="b"/>
              <a:pathLst>
                <a:path w="344096" h="262986">
                  <a:moveTo>
                    <a:pt x="344023" y="27804"/>
                  </a:moveTo>
                  <a:cubicBezTo>
                    <a:pt x="345164" y="39784"/>
                    <a:pt x="332614" y="55188"/>
                    <a:pt x="326909" y="65456"/>
                  </a:cubicBezTo>
                  <a:cubicBezTo>
                    <a:pt x="320633" y="76296"/>
                    <a:pt x="317781" y="88276"/>
                    <a:pt x="314928" y="100256"/>
                  </a:cubicBezTo>
                  <a:cubicBezTo>
                    <a:pt x="306371" y="135056"/>
                    <a:pt x="300666" y="169856"/>
                    <a:pt x="283551" y="201233"/>
                  </a:cubicBezTo>
                  <a:cubicBezTo>
                    <a:pt x="236771" y="286807"/>
                    <a:pt x="121531" y="265699"/>
                    <a:pt x="45656" y="242309"/>
                  </a:cubicBezTo>
                  <a:cubicBezTo>
                    <a:pt x="17702" y="232040"/>
                    <a:pt x="1158" y="219489"/>
                    <a:pt x="17" y="187542"/>
                  </a:cubicBezTo>
                  <a:cubicBezTo>
                    <a:pt x="-554" y="163581"/>
                    <a:pt x="13708" y="140761"/>
                    <a:pt x="25689" y="120794"/>
                  </a:cubicBezTo>
                  <a:cubicBezTo>
                    <a:pt x="47367" y="84853"/>
                    <a:pt x="69046" y="47771"/>
                    <a:pt x="104987" y="24952"/>
                  </a:cubicBezTo>
                  <a:cubicBezTo>
                    <a:pt x="136364" y="4984"/>
                    <a:pt x="185427" y="-5855"/>
                    <a:pt x="221368" y="3273"/>
                  </a:cubicBezTo>
                  <a:cubicBezTo>
                    <a:pt x="240194" y="8407"/>
                    <a:pt x="257309" y="18676"/>
                    <a:pt x="276705" y="22669"/>
                  </a:cubicBezTo>
                  <a:cubicBezTo>
                    <a:pt x="288115" y="26092"/>
                    <a:pt x="342312" y="12971"/>
                    <a:pt x="344023" y="27804"/>
                  </a:cubicBezTo>
                  <a:close/>
                  <a:moveTo>
                    <a:pt x="304659" y="59181"/>
                  </a:moveTo>
                  <a:cubicBezTo>
                    <a:pt x="307512" y="57470"/>
                    <a:pt x="308653" y="54047"/>
                    <a:pt x="306941" y="51194"/>
                  </a:cubicBezTo>
                  <a:cubicBezTo>
                    <a:pt x="305230" y="48912"/>
                    <a:pt x="301807" y="47201"/>
                    <a:pt x="298955" y="48912"/>
                  </a:cubicBezTo>
                  <a:cubicBezTo>
                    <a:pt x="297813" y="49483"/>
                    <a:pt x="296673" y="50053"/>
                    <a:pt x="294961" y="49483"/>
                  </a:cubicBezTo>
                  <a:cubicBezTo>
                    <a:pt x="292109" y="48912"/>
                    <a:pt x="288686" y="50053"/>
                    <a:pt x="288115" y="53476"/>
                  </a:cubicBezTo>
                  <a:cubicBezTo>
                    <a:pt x="287545" y="56329"/>
                    <a:pt x="289256" y="59751"/>
                    <a:pt x="292109" y="60322"/>
                  </a:cubicBezTo>
                  <a:cubicBezTo>
                    <a:pt x="296102" y="62033"/>
                    <a:pt x="300666" y="62033"/>
                    <a:pt x="304659" y="59181"/>
                  </a:cubicBezTo>
                  <a:close/>
                  <a:moveTo>
                    <a:pt x="292679" y="107102"/>
                  </a:moveTo>
                  <a:cubicBezTo>
                    <a:pt x="294391" y="104820"/>
                    <a:pt x="293250" y="100827"/>
                    <a:pt x="290397" y="99115"/>
                  </a:cubicBezTo>
                  <a:cubicBezTo>
                    <a:pt x="287545" y="97404"/>
                    <a:pt x="284692" y="98545"/>
                    <a:pt x="282410" y="101397"/>
                  </a:cubicBezTo>
                  <a:cubicBezTo>
                    <a:pt x="280699" y="103679"/>
                    <a:pt x="278417" y="106532"/>
                    <a:pt x="276705" y="108814"/>
                  </a:cubicBezTo>
                  <a:cubicBezTo>
                    <a:pt x="274994" y="111096"/>
                    <a:pt x="276135" y="115089"/>
                    <a:pt x="278987" y="116801"/>
                  </a:cubicBezTo>
                  <a:cubicBezTo>
                    <a:pt x="281840" y="118512"/>
                    <a:pt x="284692" y="117371"/>
                    <a:pt x="286974" y="114519"/>
                  </a:cubicBezTo>
                  <a:cubicBezTo>
                    <a:pt x="288686" y="112237"/>
                    <a:pt x="290397" y="109955"/>
                    <a:pt x="292679" y="107102"/>
                  </a:cubicBezTo>
                  <a:close/>
                  <a:moveTo>
                    <a:pt x="271571" y="174420"/>
                  </a:moveTo>
                  <a:cubicBezTo>
                    <a:pt x="278417" y="172709"/>
                    <a:pt x="275564" y="161299"/>
                    <a:pt x="268718" y="163581"/>
                  </a:cubicBezTo>
                  <a:cubicBezTo>
                    <a:pt x="266436" y="164152"/>
                    <a:pt x="264154" y="165292"/>
                    <a:pt x="261873" y="167004"/>
                  </a:cubicBezTo>
                  <a:cubicBezTo>
                    <a:pt x="259591" y="168715"/>
                    <a:pt x="257879" y="172138"/>
                    <a:pt x="259591" y="174991"/>
                  </a:cubicBezTo>
                  <a:cubicBezTo>
                    <a:pt x="261302" y="177273"/>
                    <a:pt x="264725" y="178984"/>
                    <a:pt x="267577" y="177273"/>
                  </a:cubicBezTo>
                  <a:cubicBezTo>
                    <a:pt x="268718" y="175561"/>
                    <a:pt x="269859" y="174420"/>
                    <a:pt x="271571" y="174420"/>
                  </a:cubicBezTo>
                  <a:close/>
                  <a:moveTo>
                    <a:pt x="271000" y="74014"/>
                  </a:moveTo>
                  <a:cubicBezTo>
                    <a:pt x="271000" y="70591"/>
                    <a:pt x="268148" y="68309"/>
                    <a:pt x="265295" y="68309"/>
                  </a:cubicBezTo>
                  <a:cubicBezTo>
                    <a:pt x="261873" y="68309"/>
                    <a:pt x="259591" y="70591"/>
                    <a:pt x="259591" y="74014"/>
                  </a:cubicBezTo>
                  <a:cubicBezTo>
                    <a:pt x="259591" y="76296"/>
                    <a:pt x="259020" y="78578"/>
                    <a:pt x="258450" y="80289"/>
                  </a:cubicBezTo>
                  <a:cubicBezTo>
                    <a:pt x="256738" y="87135"/>
                    <a:pt x="267577" y="90558"/>
                    <a:pt x="269289" y="83142"/>
                  </a:cubicBezTo>
                  <a:cubicBezTo>
                    <a:pt x="269859" y="80289"/>
                    <a:pt x="270430" y="77437"/>
                    <a:pt x="271000" y="74014"/>
                  </a:cubicBezTo>
                  <a:close/>
                  <a:moveTo>
                    <a:pt x="257309" y="143043"/>
                  </a:moveTo>
                  <a:cubicBezTo>
                    <a:pt x="259020" y="136197"/>
                    <a:pt x="248181" y="132774"/>
                    <a:pt x="246469" y="140191"/>
                  </a:cubicBezTo>
                  <a:cubicBezTo>
                    <a:pt x="245899" y="142473"/>
                    <a:pt x="245328" y="144755"/>
                    <a:pt x="244758" y="147037"/>
                  </a:cubicBezTo>
                  <a:cubicBezTo>
                    <a:pt x="243046" y="153883"/>
                    <a:pt x="253886" y="157306"/>
                    <a:pt x="255597" y="149889"/>
                  </a:cubicBezTo>
                  <a:cubicBezTo>
                    <a:pt x="255597" y="148178"/>
                    <a:pt x="256168" y="145896"/>
                    <a:pt x="257309" y="143043"/>
                  </a:cubicBezTo>
                  <a:close/>
                  <a:moveTo>
                    <a:pt x="245899" y="222342"/>
                  </a:moveTo>
                  <a:cubicBezTo>
                    <a:pt x="251033" y="217207"/>
                    <a:pt x="243046" y="209220"/>
                    <a:pt x="237912" y="214355"/>
                  </a:cubicBezTo>
                  <a:cubicBezTo>
                    <a:pt x="234489" y="217778"/>
                    <a:pt x="231636" y="222342"/>
                    <a:pt x="230495" y="227476"/>
                  </a:cubicBezTo>
                  <a:cubicBezTo>
                    <a:pt x="228784" y="234892"/>
                    <a:pt x="239623" y="237745"/>
                    <a:pt x="241335" y="230329"/>
                  </a:cubicBezTo>
                  <a:cubicBezTo>
                    <a:pt x="241905" y="226906"/>
                    <a:pt x="243617" y="224624"/>
                    <a:pt x="245899" y="222342"/>
                  </a:cubicBezTo>
                  <a:close/>
                  <a:moveTo>
                    <a:pt x="238482" y="195529"/>
                  </a:moveTo>
                  <a:cubicBezTo>
                    <a:pt x="244758" y="192106"/>
                    <a:pt x="239053" y="182407"/>
                    <a:pt x="232777" y="185830"/>
                  </a:cubicBezTo>
                  <a:cubicBezTo>
                    <a:pt x="229925" y="187542"/>
                    <a:pt x="227072" y="189253"/>
                    <a:pt x="224791" y="191535"/>
                  </a:cubicBezTo>
                  <a:cubicBezTo>
                    <a:pt x="222509" y="193817"/>
                    <a:pt x="222509" y="197810"/>
                    <a:pt x="224791" y="199522"/>
                  </a:cubicBezTo>
                  <a:cubicBezTo>
                    <a:pt x="227072" y="201804"/>
                    <a:pt x="230495" y="201804"/>
                    <a:pt x="232777" y="199522"/>
                  </a:cubicBezTo>
                  <a:cubicBezTo>
                    <a:pt x="234489" y="197810"/>
                    <a:pt x="236200" y="196670"/>
                    <a:pt x="238482" y="195529"/>
                  </a:cubicBezTo>
                  <a:close/>
                  <a:moveTo>
                    <a:pt x="234489" y="124217"/>
                  </a:moveTo>
                  <a:cubicBezTo>
                    <a:pt x="239623" y="119083"/>
                    <a:pt x="231636" y="111096"/>
                    <a:pt x="226502" y="116230"/>
                  </a:cubicBezTo>
                  <a:cubicBezTo>
                    <a:pt x="224220" y="118512"/>
                    <a:pt x="221938" y="120794"/>
                    <a:pt x="219656" y="123076"/>
                  </a:cubicBezTo>
                  <a:cubicBezTo>
                    <a:pt x="214522" y="128210"/>
                    <a:pt x="222509" y="136197"/>
                    <a:pt x="227643" y="131063"/>
                  </a:cubicBezTo>
                  <a:cubicBezTo>
                    <a:pt x="229925" y="128210"/>
                    <a:pt x="232207" y="125929"/>
                    <a:pt x="234489" y="124217"/>
                  </a:cubicBezTo>
                  <a:close/>
                  <a:moveTo>
                    <a:pt x="227643" y="158447"/>
                  </a:moveTo>
                  <a:cubicBezTo>
                    <a:pt x="228784" y="155024"/>
                    <a:pt x="228784" y="151601"/>
                    <a:pt x="227643" y="148748"/>
                  </a:cubicBezTo>
                  <a:cubicBezTo>
                    <a:pt x="226502" y="145896"/>
                    <a:pt x="223650" y="143614"/>
                    <a:pt x="220797" y="144755"/>
                  </a:cubicBezTo>
                  <a:cubicBezTo>
                    <a:pt x="217945" y="145325"/>
                    <a:pt x="215663" y="148748"/>
                    <a:pt x="216804" y="151601"/>
                  </a:cubicBezTo>
                  <a:cubicBezTo>
                    <a:pt x="217374" y="153312"/>
                    <a:pt x="217374" y="153883"/>
                    <a:pt x="216804" y="155594"/>
                  </a:cubicBezTo>
                  <a:cubicBezTo>
                    <a:pt x="215663" y="158447"/>
                    <a:pt x="217945" y="161870"/>
                    <a:pt x="220797" y="162440"/>
                  </a:cubicBezTo>
                  <a:cubicBezTo>
                    <a:pt x="223650" y="163011"/>
                    <a:pt x="226502" y="161299"/>
                    <a:pt x="227643" y="158447"/>
                  </a:cubicBezTo>
                  <a:close/>
                  <a:moveTo>
                    <a:pt x="211099" y="174420"/>
                  </a:moveTo>
                  <a:cubicBezTo>
                    <a:pt x="211099" y="167004"/>
                    <a:pt x="199689" y="167004"/>
                    <a:pt x="199689" y="174420"/>
                  </a:cubicBezTo>
                  <a:cubicBezTo>
                    <a:pt x="199689" y="176132"/>
                    <a:pt x="199118" y="177273"/>
                    <a:pt x="198548" y="178984"/>
                  </a:cubicBezTo>
                  <a:cubicBezTo>
                    <a:pt x="196266" y="185830"/>
                    <a:pt x="207105" y="189253"/>
                    <a:pt x="209387" y="181837"/>
                  </a:cubicBezTo>
                  <a:cubicBezTo>
                    <a:pt x="210528" y="179555"/>
                    <a:pt x="211099" y="177273"/>
                    <a:pt x="211099" y="174420"/>
                  </a:cubicBezTo>
                  <a:close/>
                  <a:moveTo>
                    <a:pt x="201400" y="232040"/>
                  </a:moveTo>
                  <a:cubicBezTo>
                    <a:pt x="203112" y="229758"/>
                    <a:pt x="201971" y="225765"/>
                    <a:pt x="199118" y="224053"/>
                  </a:cubicBezTo>
                  <a:cubicBezTo>
                    <a:pt x="196266" y="222342"/>
                    <a:pt x="193413" y="223483"/>
                    <a:pt x="191131" y="226335"/>
                  </a:cubicBezTo>
                  <a:cubicBezTo>
                    <a:pt x="190561" y="227476"/>
                    <a:pt x="189420" y="228617"/>
                    <a:pt x="188849" y="229758"/>
                  </a:cubicBezTo>
                  <a:cubicBezTo>
                    <a:pt x="187138" y="232040"/>
                    <a:pt x="188279" y="236034"/>
                    <a:pt x="191131" y="237745"/>
                  </a:cubicBezTo>
                  <a:cubicBezTo>
                    <a:pt x="193984" y="239456"/>
                    <a:pt x="196836" y="238315"/>
                    <a:pt x="199118" y="235463"/>
                  </a:cubicBezTo>
                  <a:cubicBezTo>
                    <a:pt x="200259" y="233752"/>
                    <a:pt x="200830" y="232611"/>
                    <a:pt x="201400" y="232040"/>
                  </a:cubicBezTo>
                  <a:close/>
                  <a:moveTo>
                    <a:pt x="174587" y="213784"/>
                  </a:moveTo>
                  <a:cubicBezTo>
                    <a:pt x="178010" y="220060"/>
                    <a:pt x="188279" y="214355"/>
                    <a:pt x="184286" y="208079"/>
                  </a:cubicBezTo>
                  <a:cubicBezTo>
                    <a:pt x="182574" y="205227"/>
                    <a:pt x="180863" y="202374"/>
                    <a:pt x="178581" y="200093"/>
                  </a:cubicBezTo>
                  <a:cubicBezTo>
                    <a:pt x="176869" y="197810"/>
                    <a:pt x="172305" y="197810"/>
                    <a:pt x="170594" y="200093"/>
                  </a:cubicBezTo>
                  <a:cubicBezTo>
                    <a:pt x="168312" y="202374"/>
                    <a:pt x="168882" y="205797"/>
                    <a:pt x="170594" y="208079"/>
                  </a:cubicBezTo>
                  <a:cubicBezTo>
                    <a:pt x="172305" y="209791"/>
                    <a:pt x="173446" y="212073"/>
                    <a:pt x="174587" y="213784"/>
                  </a:cubicBezTo>
                  <a:close/>
                  <a:moveTo>
                    <a:pt x="167741" y="172709"/>
                  </a:moveTo>
                  <a:cubicBezTo>
                    <a:pt x="170594" y="172138"/>
                    <a:pt x="172305" y="168715"/>
                    <a:pt x="171735" y="165863"/>
                  </a:cubicBezTo>
                  <a:cubicBezTo>
                    <a:pt x="171164" y="162440"/>
                    <a:pt x="167741" y="161299"/>
                    <a:pt x="164889" y="161870"/>
                  </a:cubicBezTo>
                  <a:cubicBezTo>
                    <a:pt x="162036" y="162440"/>
                    <a:pt x="159184" y="163581"/>
                    <a:pt x="156331" y="165292"/>
                  </a:cubicBezTo>
                  <a:cubicBezTo>
                    <a:pt x="150056" y="169286"/>
                    <a:pt x="155761" y="178984"/>
                    <a:pt x="162036" y="174991"/>
                  </a:cubicBezTo>
                  <a:cubicBezTo>
                    <a:pt x="163748" y="173850"/>
                    <a:pt x="165459" y="173279"/>
                    <a:pt x="167741" y="172709"/>
                  </a:cubicBezTo>
                  <a:close/>
                  <a:moveTo>
                    <a:pt x="169453" y="246873"/>
                  </a:moveTo>
                  <a:cubicBezTo>
                    <a:pt x="171164" y="244591"/>
                    <a:pt x="171735" y="241168"/>
                    <a:pt x="169453" y="238886"/>
                  </a:cubicBezTo>
                  <a:cubicBezTo>
                    <a:pt x="167171" y="236604"/>
                    <a:pt x="163177" y="236604"/>
                    <a:pt x="161466" y="238886"/>
                  </a:cubicBezTo>
                  <a:cubicBezTo>
                    <a:pt x="160325" y="240027"/>
                    <a:pt x="159184" y="241738"/>
                    <a:pt x="157472" y="242309"/>
                  </a:cubicBezTo>
                  <a:cubicBezTo>
                    <a:pt x="151197" y="246302"/>
                    <a:pt x="156902" y="256001"/>
                    <a:pt x="163177" y="252007"/>
                  </a:cubicBezTo>
                  <a:cubicBezTo>
                    <a:pt x="165459" y="250866"/>
                    <a:pt x="167171" y="249155"/>
                    <a:pt x="169453" y="246873"/>
                  </a:cubicBezTo>
                  <a:close/>
                  <a:moveTo>
                    <a:pt x="154049" y="195529"/>
                  </a:moveTo>
                  <a:cubicBezTo>
                    <a:pt x="155190" y="192106"/>
                    <a:pt x="152908" y="189824"/>
                    <a:pt x="150056" y="188683"/>
                  </a:cubicBezTo>
                  <a:cubicBezTo>
                    <a:pt x="147774" y="188112"/>
                    <a:pt x="146063" y="186401"/>
                    <a:pt x="144351" y="185260"/>
                  </a:cubicBezTo>
                  <a:cubicBezTo>
                    <a:pt x="138076" y="181266"/>
                    <a:pt x="132371" y="190965"/>
                    <a:pt x="138646" y="194958"/>
                  </a:cubicBezTo>
                  <a:cubicBezTo>
                    <a:pt x="141499" y="196670"/>
                    <a:pt x="144351" y="198381"/>
                    <a:pt x="147204" y="199522"/>
                  </a:cubicBezTo>
                  <a:cubicBezTo>
                    <a:pt x="149486" y="200663"/>
                    <a:pt x="152908" y="198381"/>
                    <a:pt x="154049" y="195529"/>
                  </a:cubicBezTo>
                  <a:close/>
                  <a:moveTo>
                    <a:pt x="143210" y="228617"/>
                  </a:moveTo>
                  <a:cubicBezTo>
                    <a:pt x="144922" y="225765"/>
                    <a:pt x="143781" y="222912"/>
                    <a:pt x="140928" y="220630"/>
                  </a:cubicBezTo>
                  <a:cubicBezTo>
                    <a:pt x="138646" y="218919"/>
                    <a:pt x="136364" y="217207"/>
                    <a:pt x="134653" y="215496"/>
                  </a:cubicBezTo>
                  <a:cubicBezTo>
                    <a:pt x="132371" y="213784"/>
                    <a:pt x="128377" y="214925"/>
                    <a:pt x="126666" y="217778"/>
                  </a:cubicBezTo>
                  <a:cubicBezTo>
                    <a:pt x="124954" y="220630"/>
                    <a:pt x="126095" y="223483"/>
                    <a:pt x="128377" y="225765"/>
                  </a:cubicBezTo>
                  <a:cubicBezTo>
                    <a:pt x="130659" y="227476"/>
                    <a:pt x="132941" y="229188"/>
                    <a:pt x="134653" y="230899"/>
                  </a:cubicBezTo>
                  <a:cubicBezTo>
                    <a:pt x="137505" y="232611"/>
                    <a:pt x="141499" y="231470"/>
                    <a:pt x="143210" y="228617"/>
                  </a:cubicBezTo>
                  <a:close/>
                  <a:moveTo>
                    <a:pt x="96430" y="200093"/>
                  </a:moveTo>
                  <a:cubicBezTo>
                    <a:pt x="103276" y="202374"/>
                    <a:pt x="106699" y="190965"/>
                    <a:pt x="99282" y="189253"/>
                  </a:cubicBezTo>
                  <a:cubicBezTo>
                    <a:pt x="96430" y="188683"/>
                    <a:pt x="93577" y="186971"/>
                    <a:pt x="91295" y="185830"/>
                  </a:cubicBezTo>
                  <a:cubicBezTo>
                    <a:pt x="85020" y="182407"/>
                    <a:pt x="79315" y="192106"/>
                    <a:pt x="85590" y="195529"/>
                  </a:cubicBezTo>
                  <a:cubicBezTo>
                    <a:pt x="89013" y="197240"/>
                    <a:pt x="92436" y="198952"/>
                    <a:pt x="96430" y="200093"/>
                  </a:cubicBezTo>
                  <a:close/>
                  <a:moveTo>
                    <a:pt x="90154" y="230329"/>
                  </a:moveTo>
                  <a:cubicBezTo>
                    <a:pt x="91866" y="227476"/>
                    <a:pt x="90725" y="224624"/>
                    <a:pt x="87872" y="222342"/>
                  </a:cubicBezTo>
                  <a:cubicBezTo>
                    <a:pt x="86731" y="221201"/>
                    <a:pt x="85020" y="220060"/>
                    <a:pt x="83308" y="218919"/>
                  </a:cubicBezTo>
                  <a:cubicBezTo>
                    <a:pt x="81026" y="217207"/>
                    <a:pt x="77033" y="218348"/>
                    <a:pt x="75322" y="221201"/>
                  </a:cubicBezTo>
                  <a:cubicBezTo>
                    <a:pt x="73610" y="224053"/>
                    <a:pt x="74751" y="226906"/>
                    <a:pt x="77604" y="229188"/>
                  </a:cubicBezTo>
                  <a:cubicBezTo>
                    <a:pt x="78744" y="230329"/>
                    <a:pt x="80456" y="231470"/>
                    <a:pt x="82167" y="232611"/>
                  </a:cubicBezTo>
                  <a:cubicBezTo>
                    <a:pt x="85020" y="234322"/>
                    <a:pt x="88443" y="232611"/>
                    <a:pt x="90154" y="230329"/>
                  </a:cubicBezTo>
                  <a:close/>
                  <a:moveTo>
                    <a:pt x="39951" y="201233"/>
                  </a:moveTo>
                  <a:cubicBezTo>
                    <a:pt x="47367" y="201233"/>
                    <a:pt x="47367" y="189824"/>
                    <a:pt x="39951" y="189824"/>
                  </a:cubicBezTo>
                  <a:cubicBezTo>
                    <a:pt x="37669" y="189824"/>
                    <a:pt x="35387" y="189824"/>
                    <a:pt x="33105" y="189824"/>
                  </a:cubicBezTo>
                  <a:cubicBezTo>
                    <a:pt x="25689" y="189824"/>
                    <a:pt x="25689" y="201233"/>
                    <a:pt x="33105" y="201233"/>
                  </a:cubicBezTo>
                  <a:cubicBezTo>
                    <a:pt x="35387" y="201233"/>
                    <a:pt x="37669" y="201233"/>
                    <a:pt x="39951" y="201233"/>
                  </a:cubicBezTo>
                  <a:close/>
                </a:path>
              </a:pathLst>
            </a:custGeom>
            <a:solidFill>
              <a:srgbClr val="FFF139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4" name="Полилиния: фигура 1753">
              <a:extLst>
                <a:ext uri="{FF2B5EF4-FFF2-40B4-BE49-F238E27FC236}">
                  <a16:creationId xmlns:a16="http://schemas.microsoft.com/office/drawing/2014/main" id="{9FDA4B7C-DBC1-0582-39DE-708444990B41}"/>
                </a:ext>
              </a:extLst>
            </p:cNvPr>
            <p:cNvSpPr/>
            <p:nvPr/>
          </p:nvSpPr>
          <p:spPr>
            <a:xfrm>
              <a:off x="10194767" y="7199430"/>
              <a:ext cx="372219" cy="290073"/>
            </a:xfrm>
            <a:custGeom>
              <a:avLst/>
              <a:gdLst>
                <a:gd name="connsiteX0" fmla="*/ 353767 w 372219"/>
                <a:gd name="connsiteY0" fmla="*/ 20557 h 290073"/>
                <a:gd name="connsiteX1" fmla="*/ 353767 w 372219"/>
                <a:gd name="connsiteY1" fmla="*/ 86734 h 290073"/>
                <a:gd name="connsiteX2" fmla="*/ 313832 w 372219"/>
                <a:gd name="connsiteY2" fmla="*/ 215666 h 290073"/>
                <a:gd name="connsiteX3" fmla="*/ 56541 w 372219"/>
                <a:gd name="connsiteY3" fmla="*/ 269862 h 290073"/>
                <a:gd name="connsiteX4" fmla="*/ 5196 w 372219"/>
                <a:gd name="connsiteY4" fmla="*/ 175161 h 290073"/>
                <a:gd name="connsiteX5" fmla="*/ 42278 w 372219"/>
                <a:gd name="connsiteY5" fmla="*/ 106131 h 290073"/>
                <a:gd name="connsiteX6" fmla="*/ 82783 w 372219"/>
                <a:gd name="connsiteY6" fmla="*/ 50223 h 290073"/>
                <a:gd name="connsiteX7" fmla="*/ 208291 w 372219"/>
                <a:gd name="connsiteY7" fmla="*/ 20 h 290073"/>
                <a:gd name="connsiteX8" fmla="*/ 279603 w 372219"/>
                <a:gd name="connsiteY8" fmla="*/ 19416 h 290073"/>
                <a:gd name="connsiteX9" fmla="*/ 353767 w 372219"/>
                <a:gd name="connsiteY9" fmla="*/ 20557 h 290073"/>
                <a:gd name="connsiteX10" fmla="*/ 341216 w 372219"/>
                <a:gd name="connsiteY10" fmla="*/ 79889 h 290073"/>
                <a:gd name="connsiteX11" fmla="*/ 358331 w 372219"/>
                <a:gd name="connsiteY11" fmla="*/ 42236 h 290073"/>
                <a:gd name="connsiteX12" fmla="*/ 290442 w 372219"/>
                <a:gd name="connsiteY12" fmla="*/ 37672 h 290073"/>
                <a:gd name="connsiteX13" fmla="*/ 235105 w 372219"/>
                <a:gd name="connsiteY13" fmla="*/ 18275 h 290073"/>
                <a:gd name="connsiteX14" fmla="*/ 118724 w 372219"/>
                <a:gd name="connsiteY14" fmla="*/ 39954 h 290073"/>
                <a:gd name="connsiteX15" fmla="*/ 39426 w 372219"/>
                <a:gd name="connsiteY15" fmla="*/ 135797 h 290073"/>
                <a:gd name="connsiteX16" fmla="*/ 13754 w 372219"/>
                <a:gd name="connsiteY16" fmla="*/ 202544 h 290073"/>
                <a:gd name="connsiteX17" fmla="*/ 59393 w 372219"/>
                <a:gd name="connsiteY17" fmla="*/ 257312 h 290073"/>
                <a:gd name="connsiteX18" fmla="*/ 297288 w 372219"/>
                <a:gd name="connsiteY18" fmla="*/ 216236 h 290073"/>
                <a:gd name="connsiteX19" fmla="*/ 328665 w 372219"/>
                <a:gd name="connsiteY19" fmla="*/ 115259 h 290073"/>
                <a:gd name="connsiteX20" fmla="*/ 341216 w 372219"/>
                <a:gd name="connsiteY20" fmla="*/ 79889 h 290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2219" h="290073">
                  <a:moveTo>
                    <a:pt x="353767" y="20557"/>
                  </a:moveTo>
                  <a:cubicBezTo>
                    <a:pt x="390278" y="27403"/>
                    <a:pt x="362895" y="70190"/>
                    <a:pt x="353767" y="86734"/>
                  </a:cubicBezTo>
                  <a:cubicBezTo>
                    <a:pt x="331518" y="125528"/>
                    <a:pt x="335511" y="175731"/>
                    <a:pt x="313832" y="215666"/>
                  </a:cubicBezTo>
                  <a:cubicBezTo>
                    <a:pt x="261347" y="310938"/>
                    <a:pt x="144967" y="297246"/>
                    <a:pt x="56541" y="269862"/>
                  </a:cubicBezTo>
                  <a:cubicBezTo>
                    <a:pt x="13183" y="254459"/>
                    <a:pt x="-11348" y="223082"/>
                    <a:pt x="5196" y="175161"/>
                  </a:cubicBezTo>
                  <a:cubicBezTo>
                    <a:pt x="13754" y="150059"/>
                    <a:pt x="27445" y="127810"/>
                    <a:pt x="42278" y="106131"/>
                  </a:cubicBezTo>
                  <a:cubicBezTo>
                    <a:pt x="54829" y="87305"/>
                    <a:pt x="65668" y="65626"/>
                    <a:pt x="82783" y="50223"/>
                  </a:cubicBezTo>
                  <a:cubicBezTo>
                    <a:pt x="116442" y="18846"/>
                    <a:pt x="162082" y="1161"/>
                    <a:pt x="208291" y="20"/>
                  </a:cubicBezTo>
                  <a:cubicBezTo>
                    <a:pt x="235105" y="-551"/>
                    <a:pt x="254501" y="11429"/>
                    <a:pt x="279603" y="19416"/>
                  </a:cubicBezTo>
                  <a:cubicBezTo>
                    <a:pt x="304705" y="27974"/>
                    <a:pt x="328095" y="15993"/>
                    <a:pt x="353767" y="20557"/>
                  </a:cubicBezTo>
                  <a:close/>
                  <a:moveTo>
                    <a:pt x="341216" y="79889"/>
                  </a:moveTo>
                  <a:cubicBezTo>
                    <a:pt x="346921" y="70190"/>
                    <a:pt x="360042" y="54216"/>
                    <a:pt x="358331" y="42236"/>
                  </a:cubicBezTo>
                  <a:cubicBezTo>
                    <a:pt x="356619" y="27403"/>
                    <a:pt x="302423" y="40525"/>
                    <a:pt x="290442" y="37672"/>
                  </a:cubicBezTo>
                  <a:cubicBezTo>
                    <a:pt x="271046" y="33679"/>
                    <a:pt x="254501" y="22839"/>
                    <a:pt x="235105" y="18275"/>
                  </a:cubicBezTo>
                  <a:cubicBezTo>
                    <a:pt x="199164" y="9148"/>
                    <a:pt x="149531" y="19987"/>
                    <a:pt x="118724" y="39954"/>
                  </a:cubicBezTo>
                  <a:cubicBezTo>
                    <a:pt x="82783" y="62774"/>
                    <a:pt x="61104" y="99856"/>
                    <a:pt x="39426" y="135797"/>
                  </a:cubicBezTo>
                  <a:cubicBezTo>
                    <a:pt x="27445" y="155193"/>
                    <a:pt x="13754" y="178584"/>
                    <a:pt x="13754" y="202544"/>
                  </a:cubicBezTo>
                  <a:cubicBezTo>
                    <a:pt x="14324" y="234492"/>
                    <a:pt x="30868" y="247043"/>
                    <a:pt x="59393" y="257312"/>
                  </a:cubicBezTo>
                  <a:cubicBezTo>
                    <a:pt x="135268" y="280702"/>
                    <a:pt x="250508" y="301239"/>
                    <a:pt x="297288" y="216236"/>
                  </a:cubicBezTo>
                  <a:cubicBezTo>
                    <a:pt x="314403" y="184859"/>
                    <a:pt x="320108" y="150059"/>
                    <a:pt x="328665" y="115259"/>
                  </a:cubicBezTo>
                  <a:cubicBezTo>
                    <a:pt x="332088" y="102708"/>
                    <a:pt x="334941" y="90728"/>
                    <a:pt x="341216" y="79889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5" name="Полилиния: фигура 1754">
              <a:extLst>
                <a:ext uri="{FF2B5EF4-FFF2-40B4-BE49-F238E27FC236}">
                  <a16:creationId xmlns:a16="http://schemas.microsoft.com/office/drawing/2014/main" id="{6442C8AF-920E-A750-DCE6-1E19FA43182C}"/>
                </a:ext>
              </a:extLst>
            </p:cNvPr>
            <p:cNvSpPr/>
            <p:nvPr/>
          </p:nvSpPr>
          <p:spPr>
            <a:xfrm>
              <a:off x="10497081" y="7262520"/>
              <a:ext cx="19739" cy="12550"/>
            </a:xfrm>
            <a:custGeom>
              <a:avLst/>
              <a:gdLst>
                <a:gd name="connsiteX0" fmla="*/ 18936 w 19739"/>
                <a:gd name="connsiteY0" fmla="*/ 2535 h 12550"/>
                <a:gd name="connsiteX1" fmla="*/ 16654 w 19739"/>
                <a:gd name="connsiteY1" fmla="*/ 10522 h 12550"/>
                <a:gd name="connsiteX2" fmla="*/ 4103 w 19739"/>
                <a:gd name="connsiteY2" fmla="*/ 12234 h 12550"/>
                <a:gd name="connsiteX3" fmla="*/ 109 w 19739"/>
                <a:gd name="connsiteY3" fmla="*/ 5388 h 12550"/>
                <a:gd name="connsiteX4" fmla="*/ 6955 w 19739"/>
                <a:gd name="connsiteY4" fmla="*/ 1395 h 12550"/>
                <a:gd name="connsiteX5" fmla="*/ 10949 w 19739"/>
                <a:gd name="connsiteY5" fmla="*/ 824 h 12550"/>
                <a:gd name="connsiteX6" fmla="*/ 18936 w 19739"/>
                <a:gd name="connsiteY6" fmla="*/ 2535 h 1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39" h="12550">
                  <a:moveTo>
                    <a:pt x="18936" y="2535"/>
                  </a:moveTo>
                  <a:cubicBezTo>
                    <a:pt x="20647" y="5388"/>
                    <a:pt x="19506" y="8811"/>
                    <a:pt x="16654" y="10522"/>
                  </a:cubicBezTo>
                  <a:cubicBezTo>
                    <a:pt x="13231" y="12804"/>
                    <a:pt x="8667" y="12804"/>
                    <a:pt x="4103" y="12234"/>
                  </a:cubicBezTo>
                  <a:cubicBezTo>
                    <a:pt x="1250" y="11663"/>
                    <a:pt x="-461" y="7670"/>
                    <a:pt x="109" y="5388"/>
                  </a:cubicBezTo>
                  <a:cubicBezTo>
                    <a:pt x="1250" y="1965"/>
                    <a:pt x="4103" y="824"/>
                    <a:pt x="6955" y="1395"/>
                  </a:cubicBezTo>
                  <a:cubicBezTo>
                    <a:pt x="8096" y="1395"/>
                    <a:pt x="9808" y="1395"/>
                    <a:pt x="10949" y="824"/>
                  </a:cubicBezTo>
                  <a:cubicBezTo>
                    <a:pt x="13801" y="-887"/>
                    <a:pt x="17795" y="254"/>
                    <a:pt x="18936" y="2535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6" name="Полилиния: фигура 1755">
              <a:extLst>
                <a:ext uri="{FF2B5EF4-FFF2-40B4-BE49-F238E27FC236}">
                  <a16:creationId xmlns:a16="http://schemas.microsoft.com/office/drawing/2014/main" id="{DD07DBCC-F997-8D8F-39DA-47D54831D911}"/>
                </a:ext>
              </a:extLst>
            </p:cNvPr>
            <p:cNvSpPr/>
            <p:nvPr/>
          </p:nvSpPr>
          <p:spPr>
            <a:xfrm>
              <a:off x="10485655" y="7312744"/>
              <a:ext cx="17364" cy="19184"/>
            </a:xfrm>
            <a:custGeom>
              <a:avLst/>
              <a:gdLst>
                <a:gd name="connsiteX0" fmla="*/ 14387 w 17364"/>
                <a:gd name="connsiteY0" fmla="*/ 804 h 19184"/>
                <a:gd name="connsiteX1" fmla="*/ 16669 w 17364"/>
                <a:gd name="connsiteY1" fmla="*/ 8791 h 19184"/>
                <a:gd name="connsiteX2" fmla="*/ 10964 w 17364"/>
                <a:gd name="connsiteY2" fmla="*/ 16207 h 19184"/>
                <a:gd name="connsiteX3" fmla="*/ 2977 w 17364"/>
                <a:gd name="connsiteY3" fmla="*/ 18489 h 19184"/>
                <a:gd name="connsiteX4" fmla="*/ 695 w 17364"/>
                <a:gd name="connsiteY4" fmla="*/ 10502 h 19184"/>
                <a:gd name="connsiteX5" fmla="*/ 6400 w 17364"/>
                <a:gd name="connsiteY5" fmla="*/ 3086 h 19184"/>
                <a:gd name="connsiteX6" fmla="*/ 14387 w 17364"/>
                <a:gd name="connsiteY6" fmla="*/ 804 h 19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64" h="19184">
                  <a:moveTo>
                    <a:pt x="14387" y="804"/>
                  </a:moveTo>
                  <a:cubicBezTo>
                    <a:pt x="16669" y="1945"/>
                    <a:pt x="18381" y="5939"/>
                    <a:pt x="16669" y="8791"/>
                  </a:cubicBezTo>
                  <a:cubicBezTo>
                    <a:pt x="14958" y="11073"/>
                    <a:pt x="12676" y="13925"/>
                    <a:pt x="10964" y="16207"/>
                  </a:cubicBezTo>
                  <a:cubicBezTo>
                    <a:pt x="9253" y="18489"/>
                    <a:pt x="5830" y="20201"/>
                    <a:pt x="2977" y="18489"/>
                  </a:cubicBezTo>
                  <a:cubicBezTo>
                    <a:pt x="695" y="17348"/>
                    <a:pt x="-1016" y="13355"/>
                    <a:pt x="695" y="10502"/>
                  </a:cubicBezTo>
                  <a:cubicBezTo>
                    <a:pt x="2407" y="8221"/>
                    <a:pt x="4689" y="5368"/>
                    <a:pt x="6400" y="3086"/>
                  </a:cubicBezTo>
                  <a:cubicBezTo>
                    <a:pt x="8682" y="234"/>
                    <a:pt x="11535" y="-907"/>
                    <a:pt x="14387" y="804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7" name="Полилиния: фигура 1756">
              <a:extLst>
                <a:ext uri="{FF2B5EF4-FFF2-40B4-BE49-F238E27FC236}">
                  <a16:creationId xmlns:a16="http://schemas.microsoft.com/office/drawing/2014/main" id="{B6C49ECA-51C6-F1A7-DCC1-C1E458E3F8AA}"/>
                </a:ext>
              </a:extLst>
            </p:cNvPr>
            <p:cNvSpPr/>
            <p:nvPr/>
          </p:nvSpPr>
          <p:spPr>
            <a:xfrm>
              <a:off x="10474370" y="6256426"/>
              <a:ext cx="18826" cy="49062"/>
            </a:xfrm>
            <a:custGeom>
              <a:avLst/>
              <a:gdLst>
                <a:gd name="connsiteX0" fmla="*/ 18826 w 18826"/>
                <a:gd name="connsiteY0" fmla="*/ 0 h 49062"/>
                <a:gd name="connsiteX1" fmla="*/ 0 w 18826"/>
                <a:gd name="connsiteY1" fmla="*/ 49062 h 49062"/>
                <a:gd name="connsiteX2" fmla="*/ 570 w 18826"/>
                <a:gd name="connsiteY2" fmla="*/ 10839 h 49062"/>
                <a:gd name="connsiteX3" fmla="*/ 18826 w 18826"/>
                <a:gd name="connsiteY3" fmla="*/ 0 h 4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826" h="49062">
                  <a:moveTo>
                    <a:pt x="18826" y="0"/>
                  </a:moveTo>
                  <a:cubicBezTo>
                    <a:pt x="18256" y="18826"/>
                    <a:pt x="15403" y="37652"/>
                    <a:pt x="0" y="49062"/>
                  </a:cubicBezTo>
                  <a:cubicBezTo>
                    <a:pt x="0" y="36511"/>
                    <a:pt x="0" y="23961"/>
                    <a:pt x="570" y="10839"/>
                  </a:cubicBezTo>
                  <a:cubicBezTo>
                    <a:pt x="6846" y="7987"/>
                    <a:pt x="13121" y="3993"/>
                    <a:pt x="18826" y="0"/>
                  </a:cubicBezTo>
                  <a:close/>
                </a:path>
              </a:pathLst>
            </a:custGeom>
            <a:solidFill>
              <a:srgbClr val="FC9C06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8" name="Полилиния: фигура 1757">
              <a:extLst>
                <a:ext uri="{FF2B5EF4-FFF2-40B4-BE49-F238E27FC236}">
                  <a16:creationId xmlns:a16="http://schemas.microsoft.com/office/drawing/2014/main" id="{648B7EE3-7057-4E6A-A71B-07B441724760}"/>
                </a:ext>
              </a:extLst>
            </p:cNvPr>
            <p:cNvSpPr/>
            <p:nvPr/>
          </p:nvSpPr>
          <p:spPr>
            <a:xfrm>
              <a:off x="10467861" y="7376690"/>
              <a:ext cx="16956" cy="14108"/>
            </a:xfrm>
            <a:custGeom>
              <a:avLst/>
              <a:gdLst>
                <a:gd name="connsiteX0" fmla="*/ 9932 w 16956"/>
                <a:gd name="connsiteY0" fmla="*/ 183 h 14108"/>
                <a:gd name="connsiteX1" fmla="*/ 12784 w 16956"/>
                <a:gd name="connsiteY1" fmla="*/ 11022 h 14108"/>
                <a:gd name="connsiteX2" fmla="*/ 8791 w 16956"/>
                <a:gd name="connsiteY2" fmla="*/ 13304 h 14108"/>
                <a:gd name="connsiteX3" fmla="*/ 804 w 16956"/>
                <a:gd name="connsiteY3" fmla="*/ 11022 h 14108"/>
                <a:gd name="connsiteX4" fmla="*/ 3086 w 16956"/>
                <a:gd name="connsiteY4" fmla="*/ 3035 h 14108"/>
                <a:gd name="connsiteX5" fmla="*/ 9932 w 16956"/>
                <a:gd name="connsiteY5" fmla="*/ 183 h 1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56" h="14108">
                  <a:moveTo>
                    <a:pt x="9932" y="183"/>
                  </a:moveTo>
                  <a:cubicBezTo>
                    <a:pt x="16778" y="-1529"/>
                    <a:pt x="20201" y="9310"/>
                    <a:pt x="12784" y="11022"/>
                  </a:cubicBezTo>
                  <a:cubicBezTo>
                    <a:pt x="11073" y="11592"/>
                    <a:pt x="9932" y="12163"/>
                    <a:pt x="8791" y="13304"/>
                  </a:cubicBezTo>
                  <a:cubicBezTo>
                    <a:pt x="5939" y="15015"/>
                    <a:pt x="2516" y="13874"/>
                    <a:pt x="804" y="11022"/>
                  </a:cubicBezTo>
                  <a:cubicBezTo>
                    <a:pt x="-907" y="8169"/>
                    <a:pt x="234" y="4747"/>
                    <a:pt x="3086" y="3035"/>
                  </a:cubicBezTo>
                  <a:cubicBezTo>
                    <a:pt x="5368" y="2465"/>
                    <a:pt x="7650" y="753"/>
                    <a:pt x="9932" y="183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59" name="Полилиния: фигура 1758">
              <a:extLst>
                <a:ext uri="{FF2B5EF4-FFF2-40B4-BE49-F238E27FC236}">
                  <a16:creationId xmlns:a16="http://schemas.microsoft.com/office/drawing/2014/main" id="{59FFBDEB-79F7-47FA-686F-BBB16EEF3551}"/>
                </a:ext>
              </a:extLst>
            </p:cNvPr>
            <p:cNvSpPr/>
            <p:nvPr/>
          </p:nvSpPr>
          <p:spPr>
            <a:xfrm>
              <a:off x="10467794" y="7282171"/>
              <a:ext cx="12851" cy="19328"/>
            </a:xfrm>
            <a:custGeom>
              <a:avLst/>
              <a:gdLst>
                <a:gd name="connsiteX0" fmla="*/ 7146 w 12851"/>
                <a:gd name="connsiteY0" fmla="*/ 0 h 19328"/>
                <a:gd name="connsiteX1" fmla="*/ 12851 w 12851"/>
                <a:gd name="connsiteY1" fmla="*/ 5705 h 19328"/>
                <a:gd name="connsiteX2" fmla="*/ 11140 w 12851"/>
                <a:gd name="connsiteY2" fmla="*/ 15403 h 19328"/>
                <a:gd name="connsiteX3" fmla="*/ 300 w 12851"/>
                <a:gd name="connsiteY3" fmla="*/ 12551 h 19328"/>
                <a:gd name="connsiteX4" fmla="*/ 1441 w 12851"/>
                <a:gd name="connsiteY4" fmla="*/ 6275 h 19328"/>
                <a:gd name="connsiteX5" fmla="*/ 7146 w 12851"/>
                <a:gd name="connsiteY5" fmla="*/ 0 h 19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1" h="19328">
                  <a:moveTo>
                    <a:pt x="7146" y="0"/>
                  </a:moveTo>
                  <a:cubicBezTo>
                    <a:pt x="9999" y="0"/>
                    <a:pt x="12851" y="2282"/>
                    <a:pt x="12851" y="5705"/>
                  </a:cubicBezTo>
                  <a:cubicBezTo>
                    <a:pt x="12851" y="9128"/>
                    <a:pt x="12281" y="11980"/>
                    <a:pt x="11140" y="15403"/>
                  </a:cubicBezTo>
                  <a:cubicBezTo>
                    <a:pt x="9428" y="22249"/>
                    <a:pt x="-1982" y="19397"/>
                    <a:pt x="300" y="12551"/>
                  </a:cubicBezTo>
                  <a:cubicBezTo>
                    <a:pt x="871" y="10269"/>
                    <a:pt x="1441" y="7987"/>
                    <a:pt x="1441" y="6275"/>
                  </a:cubicBezTo>
                  <a:cubicBezTo>
                    <a:pt x="1441" y="2282"/>
                    <a:pt x="3723" y="0"/>
                    <a:pt x="7146" y="0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0" name="Полилиния: фигура 1759">
              <a:extLst>
                <a:ext uri="{FF2B5EF4-FFF2-40B4-BE49-F238E27FC236}">
                  <a16:creationId xmlns:a16="http://schemas.microsoft.com/office/drawing/2014/main" id="{4B4165C7-DE1F-8069-B6C4-1FBE491C171F}"/>
                </a:ext>
              </a:extLst>
            </p:cNvPr>
            <p:cNvSpPr/>
            <p:nvPr/>
          </p:nvSpPr>
          <p:spPr>
            <a:xfrm>
              <a:off x="10298088" y="6327738"/>
              <a:ext cx="175711" cy="55008"/>
            </a:xfrm>
            <a:custGeom>
              <a:avLst/>
              <a:gdLst>
                <a:gd name="connsiteX0" fmla="*/ 170577 w 175711"/>
                <a:gd name="connsiteY0" fmla="*/ 0 h 55008"/>
                <a:gd name="connsiteX1" fmla="*/ 175712 w 175711"/>
                <a:gd name="connsiteY1" fmla="*/ 42787 h 55008"/>
                <a:gd name="connsiteX2" fmla="*/ 76446 w 175711"/>
                <a:gd name="connsiteY2" fmla="*/ 51915 h 55008"/>
                <a:gd name="connsiteX3" fmla="*/ 0 w 175711"/>
                <a:gd name="connsiteY3" fmla="*/ 26813 h 55008"/>
                <a:gd name="connsiteX4" fmla="*/ 1711 w 175711"/>
                <a:gd name="connsiteY4" fmla="*/ 3993 h 55008"/>
                <a:gd name="connsiteX5" fmla="*/ 73594 w 175711"/>
                <a:gd name="connsiteY5" fmla="*/ 14833 h 55008"/>
                <a:gd name="connsiteX6" fmla="*/ 170577 w 175711"/>
                <a:gd name="connsiteY6" fmla="*/ 0 h 55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711" h="55008">
                  <a:moveTo>
                    <a:pt x="170577" y="0"/>
                  </a:moveTo>
                  <a:cubicBezTo>
                    <a:pt x="172289" y="14262"/>
                    <a:pt x="174000" y="28525"/>
                    <a:pt x="175712" y="42787"/>
                  </a:cubicBezTo>
                  <a:cubicBezTo>
                    <a:pt x="144905" y="55908"/>
                    <a:pt x="109535" y="57620"/>
                    <a:pt x="76446" y="51915"/>
                  </a:cubicBezTo>
                  <a:cubicBezTo>
                    <a:pt x="50203" y="46780"/>
                    <a:pt x="26813" y="32518"/>
                    <a:pt x="0" y="26813"/>
                  </a:cubicBezTo>
                  <a:cubicBezTo>
                    <a:pt x="570" y="19397"/>
                    <a:pt x="1141" y="11980"/>
                    <a:pt x="1711" y="3993"/>
                  </a:cubicBezTo>
                  <a:cubicBezTo>
                    <a:pt x="25102" y="11980"/>
                    <a:pt x="52485" y="14262"/>
                    <a:pt x="73594" y="14833"/>
                  </a:cubicBezTo>
                  <a:cubicBezTo>
                    <a:pt x="106112" y="16544"/>
                    <a:pt x="140912" y="13121"/>
                    <a:pt x="170577" y="0"/>
                  </a:cubicBezTo>
                  <a:close/>
                </a:path>
              </a:pathLst>
            </a:custGeom>
            <a:solidFill>
              <a:srgbClr val="D7E9FF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1" name="Полилиния: фигура 1760">
              <a:extLst>
                <a:ext uri="{FF2B5EF4-FFF2-40B4-BE49-F238E27FC236}">
                  <a16:creationId xmlns:a16="http://schemas.microsoft.com/office/drawing/2014/main" id="{EBE58C12-3497-8B98-B1DC-6AA98EC6B668}"/>
                </a:ext>
              </a:extLst>
            </p:cNvPr>
            <p:cNvSpPr/>
            <p:nvPr/>
          </p:nvSpPr>
          <p:spPr>
            <a:xfrm>
              <a:off x="10443564" y="6270689"/>
              <a:ext cx="23960" cy="48491"/>
            </a:xfrm>
            <a:custGeom>
              <a:avLst/>
              <a:gdLst>
                <a:gd name="connsiteX0" fmla="*/ 23961 w 23960"/>
                <a:gd name="connsiteY0" fmla="*/ 0 h 48491"/>
                <a:gd name="connsiteX1" fmla="*/ 23390 w 23960"/>
                <a:gd name="connsiteY1" fmla="*/ 39364 h 48491"/>
                <a:gd name="connsiteX2" fmla="*/ 570 w 23960"/>
                <a:gd name="connsiteY2" fmla="*/ 48492 h 48491"/>
                <a:gd name="connsiteX3" fmla="*/ 0 w 23960"/>
                <a:gd name="connsiteY3" fmla="*/ 6846 h 48491"/>
                <a:gd name="connsiteX4" fmla="*/ 23961 w 23960"/>
                <a:gd name="connsiteY4" fmla="*/ 0 h 48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60" h="48491">
                  <a:moveTo>
                    <a:pt x="23961" y="0"/>
                  </a:moveTo>
                  <a:cubicBezTo>
                    <a:pt x="23961" y="13121"/>
                    <a:pt x="23961" y="26243"/>
                    <a:pt x="23390" y="39364"/>
                  </a:cubicBezTo>
                  <a:cubicBezTo>
                    <a:pt x="16544" y="43357"/>
                    <a:pt x="8557" y="46210"/>
                    <a:pt x="570" y="48492"/>
                  </a:cubicBezTo>
                  <a:cubicBezTo>
                    <a:pt x="570" y="34800"/>
                    <a:pt x="0" y="20538"/>
                    <a:pt x="0" y="6846"/>
                  </a:cubicBezTo>
                  <a:cubicBezTo>
                    <a:pt x="8557" y="5134"/>
                    <a:pt x="16544" y="2852"/>
                    <a:pt x="23961" y="0"/>
                  </a:cubicBezTo>
                  <a:close/>
                </a:path>
              </a:pathLst>
            </a:custGeom>
            <a:solidFill>
              <a:srgbClr val="FC9C06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2" name="Полилиния: фигура 1761">
              <a:extLst>
                <a:ext uri="{FF2B5EF4-FFF2-40B4-BE49-F238E27FC236}">
                  <a16:creationId xmlns:a16="http://schemas.microsoft.com/office/drawing/2014/main" id="{4FC51FD2-DB61-C713-A3BC-B416728B72F2}"/>
                </a:ext>
              </a:extLst>
            </p:cNvPr>
            <p:cNvSpPr/>
            <p:nvPr/>
          </p:nvSpPr>
          <p:spPr>
            <a:xfrm>
              <a:off x="10453532" y="7350128"/>
              <a:ext cx="13151" cy="17548"/>
            </a:xfrm>
            <a:custGeom>
              <a:avLst/>
              <a:gdLst>
                <a:gd name="connsiteX0" fmla="*/ 2012 w 13151"/>
                <a:gd name="connsiteY0" fmla="*/ 3925 h 17548"/>
                <a:gd name="connsiteX1" fmla="*/ 12851 w 13151"/>
                <a:gd name="connsiteY1" fmla="*/ 6777 h 17548"/>
                <a:gd name="connsiteX2" fmla="*/ 11140 w 13151"/>
                <a:gd name="connsiteY2" fmla="*/ 13623 h 17548"/>
                <a:gd name="connsiteX3" fmla="*/ 300 w 13151"/>
                <a:gd name="connsiteY3" fmla="*/ 10771 h 17548"/>
                <a:gd name="connsiteX4" fmla="*/ 2012 w 13151"/>
                <a:gd name="connsiteY4" fmla="*/ 3925 h 1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51" h="17548">
                  <a:moveTo>
                    <a:pt x="2012" y="3925"/>
                  </a:moveTo>
                  <a:cubicBezTo>
                    <a:pt x="3723" y="-2921"/>
                    <a:pt x="15133" y="-68"/>
                    <a:pt x="12851" y="6777"/>
                  </a:cubicBezTo>
                  <a:cubicBezTo>
                    <a:pt x="12281" y="9059"/>
                    <a:pt x="11710" y="11341"/>
                    <a:pt x="11140" y="13623"/>
                  </a:cubicBezTo>
                  <a:cubicBezTo>
                    <a:pt x="9428" y="20469"/>
                    <a:pt x="-1982" y="17617"/>
                    <a:pt x="300" y="10771"/>
                  </a:cubicBezTo>
                  <a:cubicBezTo>
                    <a:pt x="871" y="8489"/>
                    <a:pt x="1441" y="6207"/>
                    <a:pt x="2012" y="3925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3" name="Полилиния: фигура 1762">
              <a:extLst>
                <a:ext uri="{FF2B5EF4-FFF2-40B4-BE49-F238E27FC236}">
                  <a16:creationId xmlns:a16="http://schemas.microsoft.com/office/drawing/2014/main" id="{CA2D0478-FCE9-3611-E830-7CC674DE0150}"/>
                </a:ext>
              </a:extLst>
            </p:cNvPr>
            <p:cNvSpPr/>
            <p:nvPr/>
          </p:nvSpPr>
          <p:spPr>
            <a:xfrm>
              <a:off x="10439958" y="7426562"/>
              <a:ext cx="17240" cy="21800"/>
            </a:xfrm>
            <a:custGeom>
              <a:avLst/>
              <a:gdLst>
                <a:gd name="connsiteX0" fmla="*/ 7599 w 17240"/>
                <a:gd name="connsiteY0" fmla="*/ 1655 h 21800"/>
                <a:gd name="connsiteX1" fmla="*/ 15586 w 17240"/>
                <a:gd name="connsiteY1" fmla="*/ 9642 h 21800"/>
                <a:gd name="connsiteX2" fmla="*/ 11022 w 17240"/>
                <a:gd name="connsiteY2" fmla="*/ 17629 h 21800"/>
                <a:gd name="connsiteX3" fmla="*/ 183 w 17240"/>
                <a:gd name="connsiteY3" fmla="*/ 14776 h 21800"/>
                <a:gd name="connsiteX4" fmla="*/ 7599 w 17240"/>
                <a:gd name="connsiteY4" fmla="*/ 1655 h 21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240" h="21800">
                  <a:moveTo>
                    <a:pt x="7599" y="1655"/>
                  </a:moveTo>
                  <a:cubicBezTo>
                    <a:pt x="12733" y="-3479"/>
                    <a:pt x="20720" y="4507"/>
                    <a:pt x="15586" y="9642"/>
                  </a:cubicBezTo>
                  <a:cubicBezTo>
                    <a:pt x="13304" y="11924"/>
                    <a:pt x="11592" y="14776"/>
                    <a:pt x="11022" y="17629"/>
                  </a:cubicBezTo>
                  <a:cubicBezTo>
                    <a:pt x="9310" y="25045"/>
                    <a:pt x="-1529" y="21622"/>
                    <a:pt x="183" y="14776"/>
                  </a:cubicBezTo>
                  <a:cubicBezTo>
                    <a:pt x="1324" y="9642"/>
                    <a:pt x="4176" y="5078"/>
                    <a:pt x="7599" y="1655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4" name="Полилиния: фигура 1763">
              <a:extLst>
                <a:ext uri="{FF2B5EF4-FFF2-40B4-BE49-F238E27FC236}">
                  <a16:creationId xmlns:a16="http://schemas.microsoft.com/office/drawing/2014/main" id="{8437D1AB-CFB9-8900-C335-28F1B442F3EC}"/>
                </a:ext>
              </a:extLst>
            </p:cNvPr>
            <p:cNvSpPr/>
            <p:nvPr/>
          </p:nvSpPr>
          <p:spPr>
            <a:xfrm>
              <a:off x="10277550" y="6185651"/>
              <a:ext cx="217927" cy="80139"/>
            </a:xfrm>
            <a:custGeom>
              <a:avLst/>
              <a:gdLst>
                <a:gd name="connsiteX0" fmla="*/ 217928 w 217927"/>
                <a:gd name="connsiteY0" fmla="*/ 41680 h 80139"/>
                <a:gd name="connsiteX1" fmla="*/ 117521 w 217927"/>
                <a:gd name="connsiteY1" fmla="*/ 79903 h 80139"/>
                <a:gd name="connsiteX2" fmla="*/ 0 w 217927"/>
                <a:gd name="connsiteY2" fmla="*/ 45103 h 80139"/>
                <a:gd name="connsiteX3" fmla="*/ 0 w 217927"/>
                <a:gd name="connsiteY3" fmla="*/ 37687 h 80139"/>
                <a:gd name="connsiteX4" fmla="*/ 0 w 217927"/>
                <a:gd name="connsiteY4" fmla="*/ 36546 h 80139"/>
                <a:gd name="connsiteX5" fmla="*/ 87856 w 217927"/>
                <a:gd name="connsiteY5" fmla="*/ 605 h 80139"/>
                <a:gd name="connsiteX6" fmla="*/ 217928 w 217927"/>
                <a:gd name="connsiteY6" fmla="*/ 41680 h 80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7927" h="80139">
                  <a:moveTo>
                    <a:pt x="217928" y="41680"/>
                  </a:moveTo>
                  <a:cubicBezTo>
                    <a:pt x="205377" y="71916"/>
                    <a:pt x="146046" y="78762"/>
                    <a:pt x="117521" y="79903"/>
                  </a:cubicBezTo>
                  <a:cubicBezTo>
                    <a:pt x="95843" y="81044"/>
                    <a:pt x="6846" y="79333"/>
                    <a:pt x="0" y="45103"/>
                  </a:cubicBezTo>
                  <a:cubicBezTo>
                    <a:pt x="0" y="42821"/>
                    <a:pt x="0" y="39969"/>
                    <a:pt x="0" y="37687"/>
                  </a:cubicBezTo>
                  <a:cubicBezTo>
                    <a:pt x="0" y="37116"/>
                    <a:pt x="0" y="36546"/>
                    <a:pt x="0" y="36546"/>
                  </a:cubicBezTo>
                  <a:cubicBezTo>
                    <a:pt x="6846" y="10303"/>
                    <a:pt x="70171" y="2316"/>
                    <a:pt x="87856" y="605"/>
                  </a:cubicBezTo>
                  <a:cubicBezTo>
                    <a:pt x="113528" y="-1677"/>
                    <a:pt x="215076" y="605"/>
                    <a:pt x="217928" y="41680"/>
                  </a:cubicBezTo>
                  <a:close/>
                </a:path>
              </a:pathLst>
            </a:custGeom>
            <a:solidFill>
              <a:srgbClr val="FDB038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5" name="Полилиния: фигура 1764">
              <a:extLst>
                <a:ext uri="{FF2B5EF4-FFF2-40B4-BE49-F238E27FC236}">
                  <a16:creationId xmlns:a16="http://schemas.microsoft.com/office/drawing/2014/main" id="{309AC267-3EDA-2102-1A53-14D8304A8924}"/>
                </a:ext>
              </a:extLst>
            </p:cNvPr>
            <p:cNvSpPr/>
            <p:nvPr/>
          </p:nvSpPr>
          <p:spPr>
            <a:xfrm>
              <a:off x="10432724" y="7398971"/>
              <a:ext cx="18378" cy="16123"/>
            </a:xfrm>
            <a:custGeom>
              <a:avLst/>
              <a:gdLst>
                <a:gd name="connsiteX0" fmla="*/ 9698 w 18378"/>
                <a:gd name="connsiteY0" fmla="*/ 721 h 16123"/>
                <a:gd name="connsiteX1" fmla="*/ 15403 w 18378"/>
                <a:gd name="connsiteY1" fmla="*/ 10419 h 16123"/>
                <a:gd name="connsiteX2" fmla="*/ 9698 w 18378"/>
                <a:gd name="connsiteY2" fmla="*/ 14412 h 16123"/>
                <a:gd name="connsiteX3" fmla="*/ 1711 w 18378"/>
                <a:gd name="connsiteY3" fmla="*/ 14412 h 16123"/>
                <a:gd name="connsiteX4" fmla="*/ 1711 w 18378"/>
                <a:gd name="connsiteY4" fmla="*/ 6425 h 16123"/>
                <a:gd name="connsiteX5" fmla="*/ 9698 w 18378"/>
                <a:gd name="connsiteY5" fmla="*/ 721 h 1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378" h="16123">
                  <a:moveTo>
                    <a:pt x="9698" y="721"/>
                  </a:moveTo>
                  <a:cubicBezTo>
                    <a:pt x="15974" y="-2702"/>
                    <a:pt x="22249" y="6996"/>
                    <a:pt x="15403" y="10419"/>
                  </a:cubicBezTo>
                  <a:cubicBezTo>
                    <a:pt x="13121" y="11560"/>
                    <a:pt x="11410" y="12701"/>
                    <a:pt x="9698" y="14412"/>
                  </a:cubicBezTo>
                  <a:cubicBezTo>
                    <a:pt x="7416" y="16694"/>
                    <a:pt x="3993" y="16694"/>
                    <a:pt x="1711" y="14412"/>
                  </a:cubicBezTo>
                  <a:cubicBezTo>
                    <a:pt x="-570" y="12130"/>
                    <a:pt x="-570" y="8137"/>
                    <a:pt x="1711" y="6425"/>
                  </a:cubicBezTo>
                  <a:cubicBezTo>
                    <a:pt x="3993" y="4143"/>
                    <a:pt x="6846" y="1862"/>
                    <a:pt x="9698" y="721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6" name="Полилиния: фигура 1765">
              <a:extLst>
                <a:ext uri="{FF2B5EF4-FFF2-40B4-BE49-F238E27FC236}">
                  <a16:creationId xmlns:a16="http://schemas.microsoft.com/office/drawing/2014/main" id="{5010CD8D-FE2D-8A4C-3523-91265E641D38}"/>
                </a:ext>
              </a:extLst>
            </p:cNvPr>
            <p:cNvSpPr/>
            <p:nvPr/>
          </p:nvSpPr>
          <p:spPr>
            <a:xfrm>
              <a:off x="10427646" y="7327866"/>
              <a:ext cx="18142" cy="18142"/>
            </a:xfrm>
            <a:custGeom>
              <a:avLst/>
              <a:gdLst>
                <a:gd name="connsiteX0" fmla="*/ 8501 w 18142"/>
                <a:gd name="connsiteY0" fmla="*/ 1655 h 18142"/>
                <a:gd name="connsiteX1" fmla="*/ 16488 w 18142"/>
                <a:gd name="connsiteY1" fmla="*/ 9642 h 18142"/>
                <a:gd name="connsiteX2" fmla="*/ 9642 w 18142"/>
                <a:gd name="connsiteY2" fmla="*/ 16488 h 18142"/>
                <a:gd name="connsiteX3" fmla="*/ 1655 w 18142"/>
                <a:gd name="connsiteY3" fmla="*/ 8501 h 18142"/>
                <a:gd name="connsiteX4" fmla="*/ 8501 w 18142"/>
                <a:gd name="connsiteY4" fmla="*/ 1655 h 1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42" h="18142">
                  <a:moveTo>
                    <a:pt x="8501" y="1655"/>
                  </a:moveTo>
                  <a:cubicBezTo>
                    <a:pt x="13635" y="-3479"/>
                    <a:pt x="21622" y="4507"/>
                    <a:pt x="16488" y="9642"/>
                  </a:cubicBezTo>
                  <a:cubicBezTo>
                    <a:pt x="14206" y="11924"/>
                    <a:pt x="11924" y="14206"/>
                    <a:pt x="9642" y="16488"/>
                  </a:cubicBezTo>
                  <a:cubicBezTo>
                    <a:pt x="4507" y="21622"/>
                    <a:pt x="-3479" y="13635"/>
                    <a:pt x="1655" y="8501"/>
                  </a:cubicBezTo>
                  <a:cubicBezTo>
                    <a:pt x="3937" y="6219"/>
                    <a:pt x="6219" y="3937"/>
                    <a:pt x="8501" y="1655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7" name="Полилиния: фигура 1766">
              <a:extLst>
                <a:ext uri="{FF2B5EF4-FFF2-40B4-BE49-F238E27FC236}">
                  <a16:creationId xmlns:a16="http://schemas.microsoft.com/office/drawing/2014/main" id="{DDB9BC4E-1543-8CE3-8CDF-FBAEADBFF427}"/>
                </a:ext>
              </a:extLst>
            </p:cNvPr>
            <p:cNvSpPr/>
            <p:nvPr/>
          </p:nvSpPr>
          <p:spPr>
            <a:xfrm>
              <a:off x="10426149" y="7358265"/>
              <a:ext cx="11995" cy="18337"/>
            </a:xfrm>
            <a:custGeom>
              <a:avLst/>
              <a:gdLst>
                <a:gd name="connsiteX0" fmla="*/ 11139 w 11995"/>
                <a:gd name="connsiteY0" fmla="*/ 4345 h 18337"/>
                <a:gd name="connsiteX1" fmla="*/ 11139 w 11995"/>
                <a:gd name="connsiteY1" fmla="*/ 14044 h 18337"/>
                <a:gd name="connsiteX2" fmla="*/ 4293 w 11995"/>
                <a:gd name="connsiteY2" fmla="*/ 18037 h 18337"/>
                <a:gd name="connsiteX3" fmla="*/ 300 w 11995"/>
                <a:gd name="connsiteY3" fmla="*/ 11191 h 18337"/>
                <a:gd name="connsiteX4" fmla="*/ 300 w 11995"/>
                <a:gd name="connsiteY4" fmla="*/ 7198 h 18337"/>
                <a:gd name="connsiteX5" fmla="*/ 4293 w 11995"/>
                <a:gd name="connsiteY5" fmla="*/ 352 h 18337"/>
                <a:gd name="connsiteX6" fmla="*/ 11139 w 11995"/>
                <a:gd name="connsiteY6" fmla="*/ 4345 h 1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95" h="18337">
                  <a:moveTo>
                    <a:pt x="11139" y="4345"/>
                  </a:moveTo>
                  <a:cubicBezTo>
                    <a:pt x="12280" y="7768"/>
                    <a:pt x="12280" y="11191"/>
                    <a:pt x="11139" y="14044"/>
                  </a:cubicBezTo>
                  <a:cubicBezTo>
                    <a:pt x="9998" y="16896"/>
                    <a:pt x="7146" y="19178"/>
                    <a:pt x="4293" y="18037"/>
                  </a:cubicBezTo>
                  <a:cubicBezTo>
                    <a:pt x="1441" y="17467"/>
                    <a:pt x="-841" y="14044"/>
                    <a:pt x="300" y="11191"/>
                  </a:cubicBezTo>
                  <a:cubicBezTo>
                    <a:pt x="871" y="9480"/>
                    <a:pt x="871" y="8909"/>
                    <a:pt x="300" y="7198"/>
                  </a:cubicBezTo>
                  <a:cubicBezTo>
                    <a:pt x="-841" y="4345"/>
                    <a:pt x="1441" y="922"/>
                    <a:pt x="4293" y="352"/>
                  </a:cubicBezTo>
                  <a:cubicBezTo>
                    <a:pt x="7716" y="-789"/>
                    <a:pt x="9998" y="922"/>
                    <a:pt x="11139" y="4345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8" name="Полилиния: фигура 1767">
              <a:extLst>
                <a:ext uri="{FF2B5EF4-FFF2-40B4-BE49-F238E27FC236}">
                  <a16:creationId xmlns:a16="http://schemas.microsoft.com/office/drawing/2014/main" id="{546A2E80-BAA5-5EB9-964A-1D46FAC67275}"/>
                </a:ext>
              </a:extLst>
            </p:cNvPr>
            <p:cNvSpPr/>
            <p:nvPr/>
          </p:nvSpPr>
          <p:spPr>
            <a:xfrm>
              <a:off x="10408193" y="6279246"/>
              <a:ext cx="29095" cy="45639"/>
            </a:xfrm>
            <a:custGeom>
              <a:avLst/>
              <a:gdLst>
                <a:gd name="connsiteX0" fmla="*/ 28525 w 29095"/>
                <a:gd name="connsiteY0" fmla="*/ 0 h 45639"/>
                <a:gd name="connsiteX1" fmla="*/ 29095 w 29095"/>
                <a:gd name="connsiteY1" fmla="*/ 41646 h 45639"/>
                <a:gd name="connsiteX2" fmla="*/ 0 w 29095"/>
                <a:gd name="connsiteY2" fmla="*/ 45639 h 45639"/>
                <a:gd name="connsiteX3" fmla="*/ 571 w 29095"/>
                <a:gd name="connsiteY3" fmla="*/ 3423 h 45639"/>
                <a:gd name="connsiteX4" fmla="*/ 28525 w 29095"/>
                <a:gd name="connsiteY4" fmla="*/ 0 h 45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095" h="45639">
                  <a:moveTo>
                    <a:pt x="28525" y="0"/>
                  </a:moveTo>
                  <a:cubicBezTo>
                    <a:pt x="28525" y="13692"/>
                    <a:pt x="29095" y="27954"/>
                    <a:pt x="29095" y="41646"/>
                  </a:cubicBezTo>
                  <a:cubicBezTo>
                    <a:pt x="19397" y="43928"/>
                    <a:pt x="9698" y="45069"/>
                    <a:pt x="0" y="45639"/>
                  </a:cubicBezTo>
                  <a:cubicBezTo>
                    <a:pt x="0" y="31377"/>
                    <a:pt x="571" y="17685"/>
                    <a:pt x="571" y="3423"/>
                  </a:cubicBezTo>
                  <a:cubicBezTo>
                    <a:pt x="9698" y="2852"/>
                    <a:pt x="19397" y="1711"/>
                    <a:pt x="28525" y="0"/>
                  </a:cubicBezTo>
                  <a:close/>
                </a:path>
              </a:pathLst>
            </a:custGeom>
            <a:solidFill>
              <a:srgbClr val="FC9C06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69" name="Полилиния: фигура 1768">
              <a:extLst>
                <a:ext uri="{FF2B5EF4-FFF2-40B4-BE49-F238E27FC236}">
                  <a16:creationId xmlns:a16="http://schemas.microsoft.com/office/drawing/2014/main" id="{5EF14E93-4C27-D409-909D-446CC51F8693}"/>
                </a:ext>
              </a:extLst>
            </p:cNvPr>
            <p:cNvSpPr/>
            <p:nvPr/>
          </p:nvSpPr>
          <p:spPr>
            <a:xfrm>
              <a:off x="10408450" y="7382720"/>
              <a:ext cx="12294" cy="16903"/>
            </a:xfrm>
            <a:custGeom>
              <a:avLst/>
              <a:gdLst>
                <a:gd name="connsiteX0" fmla="*/ 884 w 12294"/>
                <a:gd name="connsiteY0" fmla="*/ 5562 h 16903"/>
                <a:gd name="connsiteX1" fmla="*/ 12294 w 12294"/>
                <a:gd name="connsiteY1" fmla="*/ 5562 h 16903"/>
                <a:gd name="connsiteX2" fmla="*/ 11153 w 12294"/>
                <a:gd name="connsiteY2" fmla="*/ 12979 h 16903"/>
                <a:gd name="connsiteX3" fmla="*/ 314 w 12294"/>
                <a:gd name="connsiteY3" fmla="*/ 10126 h 16903"/>
                <a:gd name="connsiteX4" fmla="*/ 884 w 12294"/>
                <a:gd name="connsiteY4" fmla="*/ 5562 h 16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94" h="16903">
                  <a:moveTo>
                    <a:pt x="884" y="5562"/>
                  </a:moveTo>
                  <a:cubicBezTo>
                    <a:pt x="884" y="-1854"/>
                    <a:pt x="12294" y="-1854"/>
                    <a:pt x="12294" y="5562"/>
                  </a:cubicBezTo>
                  <a:cubicBezTo>
                    <a:pt x="12294" y="7844"/>
                    <a:pt x="11724" y="10697"/>
                    <a:pt x="11153" y="12979"/>
                  </a:cubicBezTo>
                  <a:cubicBezTo>
                    <a:pt x="8871" y="19825"/>
                    <a:pt x="-1968" y="16972"/>
                    <a:pt x="314" y="10126"/>
                  </a:cubicBezTo>
                  <a:cubicBezTo>
                    <a:pt x="314" y="8415"/>
                    <a:pt x="884" y="7274"/>
                    <a:pt x="884" y="5562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0" name="Полилиния: фигура 1769">
              <a:extLst>
                <a:ext uri="{FF2B5EF4-FFF2-40B4-BE49-F238E27FC236}">
                  <a16:creationId xmlns:a16="http://schemas.microsoft.com/office/drawing/2014/main" id="{70D50A4D-4237-C0EE-806C-246C2BB58782}"/>
                </a:ext>
              </a:extLst>
            </p:cNvPr>
            <p:cNvSpPr/>
            <p:nvPr/>
          </p:nvSpPr>
          <p:spPr>
            <a:xfrm>
              <a:off x="10398370" y="7437111"/>
              <a:ext cx="13941" cy="15191"/>
            </a:xfrm>
            <a:custGeom>
              <a:avLst/>
              <a:gdLst>
                <a:gd name="connsiteX0" fmla="*/ 10964 w 13941"/>
                <a:gd name="connsiteY0" fmla="*/ 804 h 15191"/>
                <a:gd name="connsiteX1" fmla="*/ 13246 w 13941"/>
                <a:gd name="connsiteY1" fmla="*/ 8791 h 15191"/>
                <a:gd name="connsiteX2" fmla="*/ 10964 w 13941"/>
                <a:gd name="connsiteY2" fmla="*/ 12214 h 15191"/>
                <a:gd name="connsiteX3" fmla="*/ 2977 w 13941"/>
                <a:gd name="connsiteY3" fmla="*/ 14496 h 15191"/>
                <a:gd name="connsiteX4" fmla="*/ 695 w 13941"/>
                <a:gd name="connsiteY4" fmla="*/ 6509 h 15191"/>
                <a:gd name="connsiteX5" fmla="*/ 2977 w 13941"/>
                <a:gd name="connsiteY5" fmla="*/ 3086 h 15191"/>
                <a:gd name="connsiteX6" fmla="*/ 10964 w 13941"/>
                <a:gd name="connsiteY6" fmla="*/ 804 h 15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941" h="15191">
                  <a:moveTo>
                    <a:pt x="10964" y="804"/>
                  </a:moveTo>
                  <a:cubicBezTo>
                    <a:pt x="13246" y="1945"/>
                    <a:pt x="14958" y="5939"/>
                    <a:pt x="13246" y="8791"/>
                  </a:cubicBezTo>
                  <a:cubicBezTo>
                    <a:pt x="12676" y="9932"/>
                    <a:pt x="11535" y="11073"/>
                    <a:pt x="10964" y="12214"/>
                  </a:cubicBezTo>
                  <a:cubicBezTo>
                    <a:pt x="9253" y="14496"/>
                    <a:pt x="5830" y="16207"/>
                    <a:pt x="2977" y="14496"/>
                  </a:cubicBezTo>
                  <a:cubicBezTo>
                    <a:pt x="695" y="12785"/>
                    <a:pt x="-1016" y="9362"/>
                    <a:pt x="695" y="6509"/>
                  </a:cubicBezTo>
                  <a:cubicBezTo>
                    <a:pt x="1266" y="5368"/>
                    <a:pt x="2407" y="4227"/>
                    <a:pt x="2977" y="3086"/>
                  </a:cubicBezTo>
                  <a:cubicBezTo>
                    <a:pt x="4689" y="234"/>
                    <a:pt x="8112" y="-907"/>
                    <a:pt x="10964" y="804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1" name="Полилиния: фигура 1770">
              <a:extLst>
                <a:ext uri="{FF2B5EF4-FFF2-40B4-BE49-F238E27FC236}">
                  <a16:creationId xmlns:a16="http://schemas.microsoft.com/office/drawing/2014/main" id="{D4F7ECF0-5591-BB20-05F0-7CFFCBF6DFFE}"/>
                </a:ext>
              </a:extLst>
            </p:cNvPr>
            <p:cNvSpPr/>
            <p:nvPr/>
          </p:nvSpPr>
          <p:spPr>
            <a:xfrm>
              <a:off x="10368829" y="6282669"/>
              <a:ext cx="33088" cy="43357"/>
            </a:xfrm>
            <a:custGeom>
              <a:avLst/>
              <a:gdLst>
                <a:gd name="connsiteX0" fmla="*/ 33089 w 33088"/>
                <a:gd name="connsiteY0" fmla="*/ 570 h 43357"/>
                <a:gd name="connsiteX1" fmla="*/ 32518 w 33088"/>
                <a:gd name="connsiteY1" fmla="*/ 42787 h 43357"/>
                <a:gd name="connsiteX2" fmla="*/ 13121 w 33088"/>
                <a:gd name="connsiteY2" fmla="*/ 43357 h 43357"/>
                <a:gd name="connsiteX3" fmla="*/ 0 w 33088"/>
                <a:gd name="connsiteY3" fmla="*/ 43357 h 43357"/>
                <a:gd name="connsiteX4" fmla="*/ 0 w 33088"/>
                <a:gd name="connsiteY4" fmla="*/ 0 h 43357"/>
                <a:gd name="connsiteX5" fmla="*/ 33089 w 33088"/>
                <a:gd name="connsiteY5" fmla="*/ 570 h 4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088" h="43357">
                  <a:moveTo>
                    <a:pt x="33089" y="570"/>
                  </a:moveTo>
                  <a:cubicBezTo>
                    <a:pt x="33089" y="14833"/>
                    <a:pt x="32518" y="28525"/>
                    <a:pt x="32518" y="42787"/>
                  </a:cubicBezTo>
                  <a:cubicBezTo>
                    <a:pt x="25672" y="43357"/>
                    <a:pt x="19397" y="43357"/>
                    <a:pt x="13121" y="43357"/>
                  </a:cubicBezTo>
                  <a:cubicBezTo>
                    <a:pt x="8557" y="43357"/>
                    <a:pt x="4564" y="43357"/>
                    <a:pt x="0" y="43357"/>
                  </a:cubicBezTo>
                  <a:cubicBezTo>
                    <a:pt x="0" y="29095"/>
                    <a:pt x="0" y="14262"/>
                    <a:pt x="0" y="0"/>
                  </a:cubicBezTo>
                  <a:cubicBezTo>
                    <a:pt x="9128" y="570"/>
                    <a:pt x="20538" y="1141"/>
                    <a:pt x="33089" y="570"/>
                  </a:cubicBezTo>
                  <a:close/>
                </a:path>
              </a:pathLst>
            </a:custGeom>
            <a:solidFill>
              <a:srgbClr val="FC9C06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2" name="Полилиния: фигура 1771">
              <a:extLst>
                <a:ext uri="{FF2B5EF4-FFF2-40B4-BE49-F238E27FC236}">
                  <a16:creationId xmlns:a16="http://schemas.microsoft.com/office/drawing/2014/main" id="{A8651EB8-8901-3714-ACED-7FA351024845}"/>
                </a:ext>
              </a:extLst>
            </p:cNvPr>
            <p:cNvSpPr/>
            <p:nvPr/>
          </p:nvSpPr>
          <p:spPr>
            <a:xfrm>
              <a:off x="10379304" y="7412243"/>
              <a:ext cx="15917" cy="18125"/>
            </a:xfrm>
            <a:custGeom>
              <a:avLst/>
              <a:gdLst>
                <a:gd name="connsiteX0" fmla="*/ 15197 w 15917"/>
                <a:gd name="connsiteY0" fmla="*/ 9698 h 18125"/>
                <a:gd name="connsiteX1" fmla="*/ 5499 w 15917"/>
                <a:gd name="connsiteY1" fmla="*/ 15403 h 18125"/>
                <a:gd name="connsiteX2" fmla="*/ 1505 w 15917"/>
                <a:gd name="connsiteY2" fmla="*/ 9698 h 18125"/>
                <a:gd name="connsiteX3" fmla="*/ 1505 w 15917"/>
                <a:gd name="connsiteY3" fmla="*/ 1712 h 18125"/>
                <a:gd name="connsiteX4" fmla="*/ 9492 w 15917"/>
                <a:gd name="connsiteY4" fmla="*/ 1712 h 18125"/>
                <a:gd name="connsiteX5" fmla="*/ 15197 w 15917"/>
                <a:gd name="connsiteY5" fmla="*/ 9698 h 1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17" h="18125">
                  <a:moveTo>
                    <a:pt x="15197" y="9698"/>
                  </a:moveTo>
                  <a:cubicBezTo>
                    <a:pt x="18620" y="15974"/>
                    <a:pt x="8922" y="21679"/>
                    <a:pt x="5499" y="15403"/>
                  </a:cubicBezTo>
                  <a:cubicBezTo>
                    <a:pt x="4358" y="13121"/>
                    <a:pt x="3217" y="11410"/>
                    <a:pt x="1505" y="9698"/>
                  </a:cubicBezTo>
                  <a:cubicBezTo>
                    <a:pt x="-206" y="7416"/>
                    <a:pt x="-777" y="3993"/>
                    <a:pt x="1505" y="1712"/>
                  </a:cubicBezTo>
                  <a:cubicBezTo>
                    <a:pt x="3217" y="-571"/>
                    <a:pt x="7781" y="-571"/>
                    <a:pt x="9492" y="1712"/>
                  </a:cubicBezTo>
                  <a:cubicBezTo>
                    <a:pt x="11203" y="3993"/>
                    <a:pt x="13485" y="6846"/>
                    <a:pt x="15197" y="9698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3" name="Полилиния: фигура 1772">
              <a:extLst>
                <a:ext uri="{FF2B5EF4-FFF2-40B4-BE49-F238E27FC236}">
                  <a16:creationId xmlns:a16="http://schemas.microsoft.com/office/drawing/2014/main" id="{764342C5-8DC9-5A4E-93A4-E7D443ACAD9D}"/>
                </a:ext>
              </a:extLst>
            </p:cNvPr>
            <p:cNvSpPr/>
            <p:nvPr/>
          </p:nvSpPr>
          <p:spPr>
            <a:xfrm>
              <a:off x="10363254" y="7375052"/>
              <a:ext cx="18234" cy="14138"/>
            </a:xfrm>
            <a:custGeom>
              <a:avLst/>
              <a:gdLst>
                <a:gd name="connsiteX0" fmla="*/ 18126 w 18234"/>
                <a:gd name="connsiteY0" fmla="*/ 4103 h 14138"/>
                <a:gd name="connsiteX1" fmla="*/ 14132 w 18234"/>
                <a:gd name="connsiteY1" fmla="*/ 10949 h 14138"/>
                <a:gd name="connsiteX2" fmla="*/ 8427 w 18234"/>
                <a:gd name="connsiteY2" fmla="*/ 13231 h 14138"/>
                <a:gd name="connsiteX3" fmla="*/ 2722 w 18234"/>
                <a:gd name="connsiteY3" fmla="*/ 3532 h 14138"/>
                <a:gd name="connsiteX4" fmla="*/ 11280 w 18234"/>
                <a:gd name="connsiteY4" fmla="*/ 109 h 14138"/>
                <a:gd name="connsiteX5" fmla="*/ 18126 w 18234"/>
                <a:gd name="connsiteY5" fmla="*/ 4103 h 1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34" h="14138">
                  <a:moveTo>
                    <a:pt x="18126" y="4103"/>
                  </a:moveTo>
                  <a:cubicBezTo>
                    <a:pt x="18696" y="6955"/>
                    <a:pt x="16985" y="10378"/>
                    <a:pt x="14132" y="10949"/>
                  </a:cubicBezTo>
                  <a:cubicBezTo>
                    <a:pt x="11850" y="11519"/>
                    <a:pt x="10139" y="12090"/>
                    <a:pt x="8427" y="13231"/>
                  </a:cubicBezTo>
                  <a:cubicBezTo>
                    <a:pt x="2152" y="17224"/>
                    <a:pt x="-3553" y="6955"/>
                    <a:pt x="2722" y="3532"/>
                  </a:cubicBezTo>
                  <a:cubicBezTo>
                    <a:pt x="5575" y="1821"/>
                    <a:pt x="8427" y="680"/>
                    <a:pt x="11280" y="109"/>
                  </a:cubicBezTo>
                  <a:cubicBezTo>
                    <a:pt x="14132" y="-461"/>
                    <a:pt x="17555" y="1250"/>
                    <a:pt x="18126" y="4103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4" name="Полилиния: фигура 1773">
              <a:extLst>
                <a:ext uri="{FF2B5EF4-FFF2-40B4-BE49-F238E27FC236}">
                  <a16:creationId xmlns:a16="http://schemas.microsoft.com/office/drawing/2014/main" id="{84C34324-36ED-B592-55DE-BE7358BAF35C}"/>
                </a:ext>
              </a:extLst>
            </p:cNvPr>
            <p:cNvSpPr/>
            <p:nvPr/>
          </p:nvSpPr>
          <p:spPr>
            <a:xfrm>
              <a:off x="10364395" y="7451102"/>
              <a:ext cx="16207" cy="16283"/>
            </a:xfrm>
            <a:custGeom>
              <a:avLst/>
              <a:gdLst>
                <a:gd name="connsiteX0" fmla="*/ 14703 w 16207"/>
                <a:gd name="connsiteY0" fmla="*/ 1646 h 16283"/>
                <a:gd name="connsiteX1" fmla="*/ 14703 w 16207"/>
                <a:gd name="connsiteY1" fmla="*/ 9633 h 16283"/>
                <a:gd name="connsiteX2" fmla="*/ 8427 w 16207"/>
                <a:gd name="connsiteY2" fmla="*/ 15338 h 16283"/>
                <a:gd name="connsiteX3" fmla="*/ 2722 w 16207"/>
                <a:gd name="connsiteY3" fmla="*/ 5640 h 16283"/>
                <a:gd name="connsiteX4" fmla="*/ 6716 w 16207"/>
                <a:gd name="connsiteY4" fmla="*/ 2217 h 16283"/>
                <a:gd name="connsiteX5" fmla="*/ 14703 w 16207"/>
                <a:gd name="connsiteY5" fmla="*/ 1646 h 16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07" h="16283">
                  <a:moveTo>
                    <a:pt x="14703" y="1646"/>
                  </a:moveTo>
                  <a:cubicBezTo>
                    <a:pt x="16985" y="3928"/>
                    <a:pt x="16414" y="7351"/>
                    <a:pt x="14703" y="9633"/>
                  </a:cubicBezTo>
                  <a:cubicBezTo>
                    <a:pt x="12991" y="11915"/>
                    <a:pt x="10709" y="13626"/>
                    <a:pt x="8427" y="15338"/>
                  </a:cubicBezTo>
                  <a:cubicBezTo>
                    <a:pt x="2152" y="19331"/>
                    <a:pt x="-3553" y="9633"/>
                    <a:pt x="2722" y="5640"/>
                  </a:cubicBezTo>
                  <a:cubicBezTo>
                    <a:pt x="4434" y="4499"/>
                    <a:pt x="5575" y="3358"/>
                    <a:pt x="6716" y="2217"/>
                  </a:cubicBezTo>
                  <a:cubicBezTo>
                    <a:pt x="8427" y="-636"/>
                    <a:pt x="12421" y="-636"/>
                    <a:pt x="14703" y="1646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5" name="Полилиния: фигура 1774">
              <a:extLst>
                <a:ext uri="{FF2B5EF4-FFF2-40B4-BE49-F238E27FC236}">
                  <a16:creationId xmlns:a16="http://schemas.microsoft.com/office/drawing/2014/main" id="{98459639-0947-2A52-09FD-B016FE846128}"/>
                </a:ext>
              </a:extLst>
            </p:cNvPr>
            <p:cNvSpPr/>
            <p:nvPr/>
          </p:nvSpPr>
          <p:spPr>
            <a:xfrm>
              <a:off x="10345569" y="7398176"/>
              <a:ext cx="18425" cy="15507"/>
            </a:xfrm>
            <a:custGeom>
              <a:avLst/>
              <a:gdLst>
                <a:gd name="connsiteX0" fmla="*/ 14132 w 18425"/>
                <a:gd name="connsiteY0" fmla="*/ 4369 h 15507"/>
                <a:gd name="connsiteX1" fmla="*/ 18126 w 18425"/>
                <a:gd name="connsiteY1" fmla="*/ 11214 h 15507"/>
                <a:gd name="connsiteX2" fmla="*/ 11280 w 18425"/>
                <a:gd name="connsiteY2" fmla="*/ 15208 h 15507"/>
                <a:gd name="connsiteX3" fmla="*/ 2722 w 18425"/>
                <a:gd name="connsiteY3" fmla="*/ 10644 h 15507"/>
                <a:gd name="connsiteX4" fmla="*/ 8427 w 18425"/>
                <a:gd name="connsiteY4" fmla="*/ 946 h 15507"/>
                <a:gd name="connsiteX5" fmla="*/ 14132 w 18425"/>
                <a:gd name="connsiteY5" fmla="*/ 4369 h 15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425" h="15507">
                  <a:moveTo>
                    <a:pt x="14132" y="4369"/>
                  </a:moveTo>
                  <a:cubicBezTo>
                    <a:pt x="16985" y="5510"/>
                    <a:pt x="19267" y="8362"/>
                    <a:pt x="18126" y="11214"/>
                  </a:cubicBezTo>
                  <a:cubicBezTo>
                    <a:pt x="17555" y="14067"/>
                    <a:pt x="14132" y="16349"/>
                    <a:pt x="11280" y="15208"/>
                  </a:cubicBezTo>
                  <a:cubicBezTo>
                    <a:pt x="8427" y="14067"/>
                    <a:pt x="5575" y="12926"/>
                    <a:pt x="2722" y="10644"/>
                  </a:cubicBezTo>
                  <a:cubicBezTo>
                    <a:pt x="-3553" y="6651"/>
                    <a:pt x="2152" y="-3048"/>
                    <a:pt x="8427" y="946"/>
                  </a:cubicBezTo>
                  <a:cubicBezTo>
                    <a:pt x="10139" y="2657"/>
                    <a:pt x="11850" y="3798"/>
                    <a:pt x="14132" y="4369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6" name="Полилиния: фигура 1775">
              <a:extLst>
                <a:ext uri="{FF2B5EF4-FFF2-40B4-BE49-F238E27FC236}">
                  <a16:creationId xmlns:a16="http://schemas.microsoft.com/office/drawing/2014/main" id="{12B188B0-B7A8-7B45-AFCD-0C2C6273061C}"/>
                </a:ext>
              </a:extLst>
            </p:cNvPr>
            <p:cNvSpPr/>
            <p:nvPr/>
          </p:nvSpPr>
          <p:spPr>
            <a:xfrm>
              <a:off x="10328324" y="6276964"/>
              <a:ext cx="33088" cy="47921"/>
            </a:xfrm>
            <a:custGeom>
              <a:avLst/>
              <a:gdLst>
                <a:gd name="connsiteX0" fmla="*/ 33089 w 33088"/>
                <a:gd name="connsiteY0" fmla="*/ 4564 h 47921"/>
                <a:gd name="connsiteX1" fmla="*/ 33089 w 33088"/>
                <a:gd name="connsiteY1" fmla="*/ 47921 h 47921"/>
                <a:gd name="connsiteX2" fmla="*/ 0 w 33088"/>
                <a:gd name="connsiteY2" fmla="*/ 43357 h 47921"/>
                <a:gd name="connsiteX3" fmla="*/ 0 w 33088"/>
                <a:gd name="connsiteY3" fmla="*/ 0 h 47921"/>
                <a:gd name="connsiteX4" fmla="*/ 33089 w 33088"/>
                <a:gd name="connsiteY4" fmla="*/ 4564 h 47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088" h="47921">
                  <a:moveTo>
                    <a:pt x="33089" y="4564"/>
                  </a:moveTo>
                  <a:cubicBezTo>
                    <a:pt x="33089" y="18826"/>
                    <a:pt x="33089" y="33659"/>
                    <a:pt x="33089" y="47921"/>
                  </a:cubicBezTo>
                  <a:cubicBezTo>
                    <a:pt x="21679" y="47351"/>
                    <a:pt x="10839" y="45639"/>
                    <a:pt x="0" y="43357"/>
                  </a:cubicBezTo>
                  <a:cubicBezTo>
                    <a:pt x="0" y="29095"/>
                    <a:pt x="0" y="14262"/>
                    <a:pt x="0" y="0"/>
                  </a:cubicBezTo>
                  <a:cubicBezTo>
                    <a:pt x="11980" y="2852"/>
                    <a:pt x="23961" y="3993"/>
                    <a:pt x="33089" y="4564"/>
                  </a:cubicBezTo>
                  <a:close/>
                </a:path>
              </a:pathLst>
            </a:custGeom>
            <a:solidFill>
              <a:srgbClr val="FC9C06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7" name="Полилиния: фигура 1776">
              <a:extLst>
                <a:ext uri="{FF2B5EF4-FFF2-40B4-BE49-F238E27FC236}">
                  <a16:creationId xmlns:a16="http://schemas.microsoft.com/office/drawing/2014/main" id="{9D954BDE-389A-F692-34F8-A5A49D8D1DBE}"/>
                </a:ext>
              </a:extLst>
            </p:cNvPr>
            <p:cNvSpPr/>
            <p:nvPr/>
          </p:nvSpPr>
          <p:spPr>
            <a:xfrm>
              <a:off x="10335804" y="7429233"/>
              <a:ext cx="17746" cy="16793"/>
            </a:xfrm>
            <a:custGeom>
              <a:avLst/>
              <a:gdLst>
                <a:gd name="connsiteX0" fmla="*/ 14769 w 17746"/>
                <a:gd name="connsiteY0" fmla="*/ 5830 h 16793"/>
                <a:gd name="connsiteX1" fmla="*/ 17051 w 17746"/>
                <a:gd name="connsiteY1" fmla="*/ 13817 h 16793"/>
                <a:gd name="connsiteX2" fmla="*/ 9064 w 17746"/>
                <a:gd name="connsiteY2" fmla="*/ 16099 h 16793"/>
                <a:gd name="connsiteX3" fmla="*/ 2789 w 17746"/>
                <a:gd name="connsiteY3" fmla="*/ 10964 h 16793"/>
                <a:gd name="connsiteX4" fmla="*/ 1078 w 17746"/>
                <a:gd name="connsiteY4" fmla="*/ 2977 h 16793"/>
                <a:gd name="connsiteX5" fmla="*/ 9064 w 17746"/>
                <a:gd name="connsiteY5" fmla="*/ 695 h 16793"/>
                <a:gd name="connsiteX6" fmla="*/ 14769 w 17746"/>
                <a:gd name="connsiteY6" fmla="*/ 5830 h 16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46" h="16793">
                  <a:moveTo>
                    <a:pt x="14769" y="5830"/>
                  </a:moveTo>
                  <a:cubicBezTo>
                    <a:pt x="17051" y="7541"/>
                    <a:pt x="18763" y="10964"/>
                    <a:pt x="17051" y="13817"/>
                  </a:cubicBezTo>
                  <a:cubicBezTo>
                    <a:pt x="15910" y="16099"/>
                    <a:pt x="11917" y="17810"/>
                    <a:pt x="9064" y="16099"/>
                  </a:cubicBezTo>
                  <a:cubicBezTo>
                    <a:pt x="6783" y="14387"/>
                    <a:pt x="4501" y="12676"/>
                    <a:pt x="2789" y="10964"/>
                  </a:cubicBezTo>
                  <a:cubicBezTo>
                    <a:pt x="507" y="9253"/>
                    <a:pt x="-1204" y="5830"/>
                    <a:pt x="1078" y="2977"/>
                  </a:cubicBezTo>
                  <a:cubicBezTo>
                    <a:pt x="2219" y="695"/>
                    <a:pt x="6212" y="-1016"/>
                    <a:pt x="9064" y="695"/>
                  </a:cubicBezTo>
                  <a:cubicBezTo>
                    <a:pt x="10205" y="2407"/>
                    <a:pt x="12487" y="4118"/>
                    <a:pt x="14769" y="5830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8" name="Полилиния: фигура 1777">
              <a:extLst>
                <a:ext uri="{FF2B5EF4-FFF2-40B4-BE49-F238E27FC236}">
                  <a16:creationId xmlns:a16="http://schemas.microsoft.com/office/drawing/2014/main" id="{57BE29E7-93B4-53EA-712C-E0A97D7ED81E}"/>
                </a:ext>
              </a:extLst>
            </p:cNvPr>
            <p:cNvSpPr/>
            <p:nvPr/>
          </p:nvSpPr>
          <p:spPr>
            <a:xfrm>
              <a:off x="10294095" y="6268977"/>
              <a:ext cx="26813" cy="49632"/>
            </a:xfrm>
            <a:custGeom>
              <a:avLst/>
              <a:gdLst>
                <a:gd name="connsiteX0" fmla="*/ 26813 w 26813"/>
                <a:gd name="connsiteY0" fmla="*/ 6846 h 49632"/>
                <a:gd name="connsiteX1" fmla="*/ 26813 w 26813"/>
                <a:gd name="connsiteY1" fmla="*/ 49633 h 49632"/>
                <a:gd name="connsiteX2" fmla="*/ 2282 w 26813"/>
                <a:gd name="connsiteY2" fmla="*/ 41075 h 49632"/>
                <a:gd name="connsiteX3" fmla="*/ 0 w 26813"/>
                <a:gd name="connsiteY3" fmla="*/ 39934 h 49632"/>
                <a:gd name="connsiteX4" fmla="*/ 0 w 26813"/>
                <a:gd name="connsiteY4" fmla="*/ 0 h 49632"/>
                <a:gd name="connsiteX5" fmla="*/ 26813 w 26813"/>
                <a:gd name="connsiteY5" fmla="*/ 6846 h 49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813" h="49632">
                  <a:moveTo>
                    <a:pt x="26813" y="6846"/>
                  </a:moveTo>
                  <a:cubicBezTo>
                    <a:pt x="26813" y="21108"/>
                    <a:pt x="26813" y="35370"/>
                    <a:pt x="26813" y="49633"/>
                  </a:cubicBezTo>
                  <a:cubicBezTo>
                    <a:pt x="18256" y="47351"/>
                    <a:pt x="10269" y="44498"/>
                    <a:pt x="2282" y="41075"/>
                  </a:cubicBezTo>
                  <a:cubicBezTo>
                    <a:pt x="1711" y="40505"/>
                    <a:pt x="1141" y="40505"/>
                    <a:pt x="0" y="39934"/>
                  </a:cubicBezTo>
                  <a:cubicBezTo>
                    <a:pt x="0" y="26243"/>
                    <a:pt x="0" y="13121"/>
                    <a:pt x="0" y="0"/>
                  </a:cubicBezTo>
                  <a:cubicBezTo>
                    <a:pt x="9128" y="2852"/>
                    <a:pt x="18256" y="5134"/>
                    <a:pt x="26813" y="6846"/>
                  </a:cubicBezTo>
                  <a:close/>
                </a:path>
              </a:pathLst>
            </a:custGeom>
            <a:solidFill>
              <a:srgbClr val="FC9C06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79" name="Полилиния: фигура 1778">
              <a:extLst>
                <a:ext uri="{FF2B5EF4-FFF2-40B4-BE49-F238E27FC236}">
                  <a16:creationId xmlns:a16="http://schemas.microsoft.com/office/drawing/2014/main" id="{EA4E5A9C-3139-8F02-C680-A5AC2CF105BF}"/>
                </a:ext>
              </a:extLst>
            </p:cNvPr>
            <p:cNvSpPr/>
            <p:nvPr/>
          </p:nvSpPr>
          <p:spPr>
            <a:xfrm>
              <a:off x="10292513" y="7398213"/>
              <a:ext cx="20339" cy="15484"/>
            </a:xfrm>
            <a:custGeom>
              <a:avLst/>
              <a:gdLst>
                <a:gd name="connsiteX0" fmla="*/ 16414 w 20339"/>
                <a:gd name="connsiteY0" fmla="*/ 4331 h 15484"/>
                <a:gd name="connsiteX1" fmla="*/ 13562 w 20339"/>
                <a:gd name="connsiteY1" fmla="*/ 15170 h 15484"/>
                <a:gd name="connsiteX2" fmla="*/ 2722 w 20339"/>
                <a:gd name="connsiteY2" fmla="*/ 10606 h 15484"/>
                <a:gd name="connsiteX3" fmla="*/ 8427 w 20339"/>
                <a:gd name="connsiteY3" fmla="*/ 908 h 15484"/>
                <a:gd name="connsiteX4" fmla="*/ 16414 w 20339"/>
                <a:gd name="connsiteY4" fmla="*/ 4331 h 15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39" h="15484">
                  <a:moveTo>
                    <a:pt x="16414" y="4331"/>
                  </a:moveTo>
                  <a:cubicBezTo>
                    <a:pt x="23260" y="6613"/>
                    <a:pt x="20408" y="17452"/>
                    <a:pt x="13562" y="15170"/>
                  </a:cubicBezTo>
                  <a:cubicBezTo>
                    <a:pt x="9568" y="14029"/>
                    <a:pt x="6145" y="12318"/>
                    <a:pt x="2722" y="10606"/>
                  </a:cubicBezTo>
                  <a:cubicBezTo>
                    <a:pt x="-3553" y="7183"/>
                    <a:pt x="2152" y="-3085"/>
                    <a:pt x="8427" y="908"/>
                  </a:cubicBezTo>
                  <a:cubicBezTo>
                    <a:pt x="11280" y="2620"/>
                    <a:pt x="13562" y="3760"/>
                    <a:pt x="16414" y="4331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0" name="Полилиния: фигура 1779">
              <a:extLst>
                <a:ext uri="{FF2B5EF4-FFF2-40B4-BE49-F238E27FC236}">
                  <a16:creationId xmlns:a16="http://schemas.microsoft.com/office/drawing/2014/main" id="{BB9F0514-D710-49A4-7BE9-BDB9EE7F1698}"/>
                </a:ext>
              </a:extLst>
            </p:cNvPr>
            <p:cNvSpPr/>
            <p:nvPr/>
          </p:nvSpPr>
          <p:spPr>
            <a:xfrm>
              <a:off x="10284272" y="7432085"/>
              <a:ext cx="16223" cy="15082"/>
            </a:xfrm>
            <a:custGeom>
              <a:avLst/>
              <a:gdLst>
                <a:gd name="connsiteX0" fmla="*/ 13246 w 16223"/>
                <a:gd name="connsiteY0" fmla="*/ 4118 h 15082"/>
                <a:gd name="connsiteX1" fmla="*/ 15528 w 16223"/>
                <a:gd name="connsiteY1" fmla="*/ 12105 h 15082"/>
                <a:gd name="connsiteX2" fmla="*/ 7541 w 16223"/>
                <a:gd name="connsiteY2" fmla="*/ 14387 h 15082"/>
                <a:gd name="connsiteX3" fmla="*/ 2977 w 16223"/>
                <a:gd name="connsiteY3" fmla="*/ 10964 h 15082"/>
                <a:gd name="connsiteX4" fmla="*/ 695 w 16223"/>
                <a:gd name="connsiteY4" fmla="*/ 2977 h 15082"/>
                <a:gd name="connsiteX5" fmla="*/ 8682 w 16223"/>
                <a:gd name="connsiteY5" fmla="*/ 695 h 15082"/>
                <a:gd name="connsiteX6" fmla="*/ 13246 w 16223"/>
                <a:gd name="connsiteY6" fmla="*/ 4118 h 15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23" h="15082">
                  <a:moveTo>
                    <a:pt x="13246" y="4118"/>
                  </a:moveTo>
                  <a:cubicBezTo>
                    <a:pt x="15528" y="5830"/>
                    <a:pt x="17240" y="9253"/>
                    <a:pt x="15528" y="12105"/>
                  </a:cubicBezTo>
                  <a:cubicBezTo>
                    <a:pt x="14387" y="14387"/>
                    <a:pt x="10394" y="16099"/>
                    <a:pt x="7541" y="14387"/>
                  </a:cubicBezTo>
                  <a:cubicBezTo>
                    <a:pt x="6400" y="13246"/>
                    <a:pt x="4689" y="12105"/>
                    <a:pt x="2977" y="10964"/>
                  </a:cubicBezTo>
                  <a:cubicBezTo>
                    <a:pt x="695" y="9253"/>
                    <a:pt x="-1016" y="5830"/>
                    <a:pt x="695" y="2977"/>
                  </a:cubicBezTo>
                  <a:cubicBezTo>
                    <a:pt x="1836" y="695"/>
                    <a:pt x="5830" y="-1016"/>
                    <a:pt x="8682" y="695"/>
                  </a:cubicBezTo>
                  <a:cubicBezTo>
                    <a:pt x="10394" y="2407"/>
                    <a:pt x="12105" y="2977"/>
                    <a:pt x="13246" y="4118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1" name="Полилиния: фигура 1780">
              <a:extLst>
                <a:ext uri="{FF2B5EF4-FFF2-40B4-BE49-F238E27FC236}">
                  <a16:creationId xmlns:a16="http://schemas.microsoft.com/office/drawing/2014/main" id="{FBFD40ED-A29A-7279-8C97-6474EA2DFDBD}"/>
                </a:ext>
              </a:extLst>
            </p:cNvPr>
            <p:cNvSpPr/>
            <p:nvPr/>
          </p:nvSpPr>
          <p:spPr>
            <a:xfrm>
              <a:off x="10274580" y="6257567"/>
              <a:ext cx="13238" cy="46780"/>
            </a:xfrm>
            <a:custGeom>
              <a:avLst/>
              <a:gdLst>
                <a:gd name="connsiteX0" fmla="*/ 13239 w 13238"/>
                <a:gd name="connsiteY0" fmla="*/ 7987 h 46780"/>
                <a:gd name="connsiteX1" fmla="*/ 13239 w 13238"/>
                <a:gd name="connsiteY1" fmla="*/ 46780 h 46780"/>
                <a:gd name="connsiteX2" fmla="*/ 688 w 13238"/>
                <a:gd name="connsiteY2" fmla="*/ 0 h 46780"/>
                <a:gd name="connsiteX3" fmla="*/ 13239 w 13238"/>
                <a:gd name="connsiteY3" fmla="*/ 7987 h 46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38" h="46780">
                  <a:moveTo>
                    <a:pt x="13239" y="7987"/>
                  </a:moveTo>
                  <a:cubicBezTo>
                    <a:pt x="13239" y="21108"/>
                    <a:pt x="13239" y="33659"/>
                    <a:pt x="13239" y="46780"/>
                  </a:cubicBezTo>
                  <a:cubicBezTo>
                    <a:pt x="-453" y="35370"/>
                    <a:pt x="-1023" y="17685"/>
                    <a:pt x="688" y="0"/>
                  </a:cubicBezTo>
                  <a:cubicBezTo>
                    <a:pt x="4111" y="2852"/>
                    <a:pt x="8104" y="5705"/>
                    <a:pt x="13239" y="7987"/>
                  </a:cubicBezTo>
                  <a:close/>
                </a:path>
              </a:pathLst>
            </a:custGeom>
            <a:solidFill>
              <a:srgbClr val="FC9C06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82" name="Полилиния: фигура 1781">
              <a:extLst>
                <a:ext uri="{FF2B5EF4-FFF2-40B4-BE49-F238E27FC236}">
                  <a16:creationId xmlns:a16="http://schemas.microsoft.com/office/drawing/2014/main" id="{F283E6DA-04E6-DC6E-6DD4-565190084AC1}"/>
                </a:ext>
              </a:extLst>
            </p:cNvPr>
            <p:cNvSpPr/>
            <p:nvPr/>
          </p:nvSpPr>
          <p:spPr>
            <a:xfrm>
              <a:off x="10237188" y="7403685"/>
              <a:ext cx="17970" cy="11409"/>
            </a:xfrm>
            <a:custGeom>
              <a:avLst/>
              <a:gdLst>
                <a:gd name="connsiteX0" fmla="*/ 12408 w 17970"/>
                <a:gd name="connsiteY0" fmla="*/ 0 h 11409"/>
                <a:gd name="connsiteX1" fmla="*/ 12408 w 17970"/>
                <a:gd name="connsiteY1" fmla="*/ 11410 h 11409"/>
                <a:gd name="connsiteX2" fmla="*/ 5562 w 17970"/>
                <a:gd name="connsiteY2" fmla="*/ 11410 h 11409"/>
                <a:gd name="connsiteX3" fmla="*/ 5562 w 17970"/>
                <a:gd name="connsiteY3" fmla="*/ 0 h 11409"/>
                <a:gd name="connsiteX4" fmla="*/ 12408 w 17970"/>
                <a:gd name="connsiteY4" fmla="*/ 0 h 1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70" h="11409">
                  <a:moveTo>
                    <a:pt x="12408" y="0"/>
                  </a:moveTo>
                  <a:cubicBezTo>
                    <a:pt x="19825" y="0"/>
                    <a:pt x="19825" y="11410"/>
                    <a:pt x="12408" y="11410"/>
                  </a:cubicBezTo>
                  <a:cubicBezTo>
                    <a:pt x="10126" y="11410"/>
                    <a:pt x="7844" y="11410"/>
                    <a:pt x="5562" y="11410"/>
                  </a:cubicBezTo>
                  <a:cubicBezTo>
                    <a:pt x="-1854" y="11410"/>
                    <a:pt x="-1854" y="0"/>
                    <a:pt x="5562" y="0"/>
                  </a:cubicBezTo>
                  <a:cubicBezTo>
                    <a:pt x="7844" y="0"/>
                    <a:pt x="10126" y="0"/>
                    <a:pt x="12408" y="0"/>
                  </a:cubicBezTo>
                  <a:close/>
                </a:path>
              </a:pathLst>
            </a:custGeom>
            <a:solidFill>
              <a:srgbClr val="000000"/>
            </a:solidFill>
            <a:ln w="563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1824" name="Рисунок 46">
            <a:extLst>
              <a:ext uri="{FF2B5EF4-FFF2-40B4-BE49-F238E27FC236}">
                <a16:creationId xmlns:a16="http://schemas.microsoft.com/office/drawing/2014/main" id="{2DE73AD4-9897-52AF-11E1-234D8CD06698}"/>
              </a:ext>
            </a:extLst>
          </p:cNvPr>
          <p:cNvGrpSpPr/>
          <p:nvPr/>
        </p:nvGrpSpPr>
        <p:grpSpPr>
          <a:xfrm>
            <a:off x="7848387" y="6157199"/>
            <a:ext cx="684599" cy="2059872"/>
            <a:chOff x="7848387" y="6157199"/>
            <a:chExt cx="684599" cy="2059872"/>
          </a:xfrm>
        </p:grpSpPr>
        <p:sp>
          <p:nvSpPr>
            <p:cNvPr id="1825" name="Полилиния: фигура 1824">
              <a:extLst>
                <a:ext uri="{FF2B5EF4-FFF2-40B4-BE49-F238E27FC236}">
                  <a16:creationId xmlns:a16="http://schemas.microsoft.com/office/drawing/2014/main" id="{2E83EC10-31C1-9EF5-5511-7277BAAF38BB}"/>
                </a:ext>
              </a:extLst>
            </p:cNvPr>
            <p:cNvSpPr/>
            <p:nvPr/>
          </p:nvSpPr>
          <p:spPr>
            <a:xfrm>
              <a:off x="7859600" y="6157199"/>
              <a:ext cx="673386" cy="2059872"/>
            </a:xfrm>
            <a:custGeom>
              <a:avLst/>
              <a:gdLst>
                <a:gd name="connsiteX0" fmla="*/ 673387 w 673386"/>
                <a:gd name="connsiteY0" fmla="*/ 1564291 h 2059872"/>
                <a:gd name="connsiteX1" fmla="*/ 655618 w 673386"/>
                <a:gd name="connsiteY1" fmla="*/ 1809381 h 2059872"/>
                <a:gd name="connsiteX2" fmla="*/ 582703 w 673386"/>
                <a:gd name="connsiteY2" fmla="*/ 1983396 h 2059872"/>
                <a:gd name="connsiteX3" fmla="*/ 200974 w 673386"/>
                <a:gd name="connsiteY3" fmla="*/ 2035478 h 2059872"/>
                <a:gd name="connsiteX4" fmla="*/ 59434 w 673386"/>
                <a:gd name="connsiteY4" fmla="*/ 1931314 h 2059872"/>
                <a:gd name="connsiteX5" fmla="*/ 1225 w 673386"/>
                <a:gd name="connsiteY5" fmla="*/ 1707056 h 2059872"/>
                <a:gd name="connsiteX6" fmla="*/ 0 w 673386"/>
                <a:gd name="connsiteY6" fmla="*/ 1694802 h 2059872"/>
                <a:gd name="connsiteX7" fmla="*/ 15931 w 673386"/>
                <a:gd name="connsiteY7" fmla="*/ 1693576 h 2059872"/>
                <a:gd name="connsiteX8" fmla="*/ 39827 w 673386"/>
                <a:gd name="connsiteY8" fmla="*/ 1835116 h 2059872"/>
                <a:gd name="connsiteX9" fmla="*/ 170951 w 673386"/>
                <a:gd name="connsiteY9" fmla="*/ 2003003 h 2059872"/>
                <a:gd name="connsiteX10" fmla="*/ 382954 w 673386"/>
                <a:gd name="connsiteY10" fmla="*/ 2037316 h 2059872"/>
                <a:gd name="connsiteX11" fmla="*/ 592507 w 673386"/>
                <a:gd name="connsiteY11" fmla="*/ 1942956 h 2059872"/>
                <a:gd name="connsiteX12" fmla="*/ 647040 w 673386"/>
                <a:gd name="connsiteY12" fmla="*/ 1735854 h 2059872"/>
                <a:gd name="connsiteX13" fmla="*/ 655005 w 673386"/>
                <a:gd name="connsiteY13" fmla="*/ 1578996 h 2059872"/>
                <a:gd name="connsiteX14" fmla="*/ 556356 w 673386"/>
                <a:gd name="connsiteY14" fmla="*/ 1616372 h 2059872"/>
                <a:gd name="connsiteX15" fmla="*/ 323520 w 673386"/>
                <a:gd name="connsiteY15" fmla="*/ 1648847 h 2059872"/>
                <a:gd name="connsiteX16" fmla="*/ 60660 w 673386"/>
                <a:gd name="connsiteY16" fmla="*/ 1602280 h 2059872"/>
                <a:gd name="connsiteX17" fmla="*/ 66174 w 673386"/>
                <a:gd name="connsiteY17" fmla="*/ 1588187 h 2059872"/>
                <a:gd name="connsiteX18" fmla="*/ 552067 w 673386"/>
                <a:gd name="connsiteY18" fmla="*/ 1601667 h 2059872"/>
                <a:gd name="connsiteX19" fmla="*/ 655005 w 673386"/>
                <a:gd name="connsiteY19" fmla="*/ 1562453 h 2059872"/>
                <a:gd name="connsiteX20" fmla="*/ 632947 w 673386"/>
                <a:gd name="connsiteY20" fmla="*/ 1151313 h 2059872"/>
                <a:gd name="connsiteX21" fmla="*/ 624981 w 673386"/>
                <a:gd name="connsiteY21" fmla="*/ 993230 h 2059872"/>
                <a:gd name="connsiteX22" fmla="*/ 622530 w 673386"/>
                <a:gd name="connsiteY22" fmla="*/ 953402 h 2059872"/>
                <a:gd name="connsiteX23" fmla="*/ 534298 w 673386"/>
                <a:gd name="connsiteY23" fmla="*/ 984039 h 2059872"/>
                <a:gd name="connsiteX24" fmla="*/ 331485 w 673386"/>
                <a:gd name="connsiteY24" fmla="*/ 1009161 h 2059872"/>
                <a:gd name="connsiteX25" fmla="*/ 291045 w 673386"/>
                <a:gd name="connsiteY25" fmla="*/ 1007935 h 2059872"/>
                <a:gd name="connsiteX26" fmla="*/ 291658 w 673386"/>
                <a:gd name="connsiteY26" fmla="*/ 992617 h 2059872"/>
                <a:gd name="connsiteX27" fmla="*/ 530009 w 673386"/>
                <a:gd name="connsiteY27" fmla="*/ 968721 h 2059872"/>
                <a:gd name="connsiteX28" fmla="*/ 620692 w 673386"/>
                <a:gd name="connsiteY28" fmla="*/ 936859 h 2059872"/>
                <a:gd name="connsiteX29" fmla="*/ 605987 w 673386"/>
                <a:gd name="connsiteY29" fmla="*/ 851690 h 2059872"/>
                <a:gd name="connsiteX30" fmla="*/ 490794 w 673386"/>
                <a:gd name="connsiteY30" fmla="*/ 636623 h 2059872"/>
                <a:gd name="connsiteX31" fmla="*/ 466285 w 673386"/>
                <a:gd name="connsiteY31" fmla="*/ 499985 h 2059872"/>
                <a:gd name="connsiteX32" fmla="*/ 168500 w 673386"/>
                <a:gd name="connsiteY32" fmla="*/ 489568 h 2059872"/>
                <a:gd name="connsiteX33" fmla="*/ 134187 w 673386"/>
                <a:gd name="connsiteY33" fmla="*/ 722405 h 2059872"/>
                <a:gd name="connsiteX34" fmla="*/ 87007 w 673386"/>
                <a:gd name="connsiteY34" fmla="*/ 792255 h 2059872"/>
                <a:gd name="connsiteX35" fmla="*/ 73527 w 673386"/>
                <a:gd name="connsiteY35" fmla="*/ 783065 h 2059872"/>
                <a:gd name="connsiteX36" fmla="*/ 91296 w 673386"/>
                <a:gd name="connsiteY36" fmla="*/ 759781 h 2059872"/>
                <a:gd name="connsiteX37" fmla="*/ 137251 w 673386"/>
                <a:gd name="connsiteY37" fmla="*/ 643363 h 2059872"/>
                <a:gd name="connsiteX38" fmla="*/ 150731 w 673386"/>
                <a:gd name="connsiteY38" fmla="*/ 489568 h 2059872"/>
                <a:gd name="connsiteX39" fmla="*/ 151344 w 673386"/>
                <a:gd name="connsiteY39" fmla="*/ 478539 h 2059872"/>
                <a:gd name="connsiteX40" fmla="*/ 151956 w 673386"/>
                <a:gd name="connsiteY40" fmla="*/ 474250 h 2059872"/>
                <a:gd name="connsiteX41" fmla="*/ 166049 w 673386"/>
                <a:gd name="connsiteY41" fmla="*/ 352318 h 2059872"/>
                <a:gd name="connsiteX42" fmla="*/ 182593 w 673386"/>
                <a:gd name="connsiteY42" fmla="*/ 215067 h 2059872"/>
                <a:gd name="connsiteX43" fmla="*/ 199749 w 673386"/>
                <a:gd name="connsiteY43" fmla="*/ 169725 h 2059872"/>
                <a:gd name="connsiteX44" fmla="*/ 225483 w 673386"/>
                <a:gd name="connsiteY44" fmla="*/ 136638 h 2059872"/>
                <a:gd name="connsiteX45" fmla="*/ 204651 w 673386"/>
                <a:gd name="connsiteY45" fmla="*/ 128673 h 2059872"/>
                <a:gd name="connsiteX46" fmla="*/ 200362 w 673386"/>
                <a:gd name="connsiteY46" fmla="*/ 120094 h 2059872"/>
                <a:gd name="connsiteX47" fmla="*/ 200362 w 673386"/>
                <a:gd name="connsiteY47" fmla="*/ 56984 h 2059872"/>
                <a:gd name="connsiteX48" fmla="*/ 322907 w 673386"/>
                <a:gd name="connsiteY48" fmla="*/ 0 h 2059872"/>
                <a:gd name="connsiteX49" fmla="*/ 443001 w 673386"/>
                <a:gd name="connsiteY49" fmla="*/ 44729 h 2059872"/>
                <a:gd name="connsiteX50" fmla="*/ 442389 w 673386"/>
                <a:gd name="connsiteY50" fmla="*/ 54533 h 2059872"/>
                <a:gd name="connsiteX51" fmla="*/ 442389 w 673386"/>
                <a:gd name="connsiteY51" fmla="*/ 55145 h 2059872"/>
                <a:gd name="connsiteX52" fmla="*/ 441776 w 673386"/>
                <a:gd name="connsiteY52" fmla="*/ 120707 h 2059872"/>
                <a:gd name="connsiteX53" fmla="*/ 437487 w 673386"/>
                <a:gd name="connsiteY53" fmla="*/ 129285 h 2059872"/>
                <a:gd name="connsiteX54" fmla="*/ 426458 w 673386"/>
                <a:gd name="connsiteY54" fmla="*/ 134187 h 2059872"/>
                <a:gd name="connsiteX55" fmla="*/ 449741 w 673386"/>
                <a:gd name="connsiteY55" fmla="*/ 165436 h 2059872"/>
                <a:gd name="connsiteX56" fmla="*/ 466285 w 673386"/>
                <a:gd name="connsiteY56" fmla="*/ 204651 h 2059872"/>
                <a:gd name="connsiteX57" fmla="*/ 472412 w 673386"/>
                <a:gd name="connsiteY57" fmla="*/ 256732 h 2059872"/>
                <a:gd name="connsiteX58" fmla="*/ 472412 w 673386"/>
                <a:gd name="connsiteY58" fmla="*/ 261634 h 2059872"/>
                <a:gd name="connsiteX59" fmla="*/ 471800 w 673386"/>
                <a:gd name="connsiteY59" fmla="*/ 286143 h 2059872"/>
                <a:gd name="connsiteX60" fmla="*/ 484054 w 673386"/>
                <a:gd name="connsiteY60" fmla="*/ 477927 h 2059872"/>
                <a:gd name="connsiteX61" fmla="*/ 508563 w 673386"/>
                <a:gd name="connsiteY61" fmla="*/ 634785 h 2059872"/>
                <a:gd name="connsiteX62" fmla="*/ 564321 w 673386"/>
                <a:gd name="connsiteY62" fmla="*/ 743850 h 2059872"/>
                <a:gd name="connsiteX63" fmla="*/ 623756 w 673386"/>
                <a:gd name="connsiteY63" fmla="*/ 849239 h 2059872"/>
                <a:gd name="connsiteX64" fmla="*/ 640912 w 673386"/>
                <a:gd name="connsiteY64" fmla="*/ 971172 h 2059872"/>
                <a:gd name="connsiteX65" fmla="*/ 656230 w 673386"/>
                <a:gd name="connsiteY65" fmla="*/ 1272020 h 2059872"/>
                <a:gd name="connsiteX66" fmla="*/ 673387 w 673386"/>
                <a:gd name="connsiteY66" fmla="*/ 1564291 h 2059872"/>
                <a:gd name="connsiteX67" fmla="*/ 464447 w 673386"/>
                <a:gd name="connsiteY67" fmla="*/ 483441 h 2059872"/>
                <a:gd name="connsiteX68" fmla="*/ 452805 w 673386"/>
                <a:gd name="connsiteY68" fmla="*/ 365185 h 2059872"/>
                <a:gd name="connsiteX69" fmla="*/ 454643 w 673386"/>
                <a:gd name="connsiteY69" fmla="*/ 270825 h 2059872"/>
                <a:gd name="connsiteX70" fmla="*/ 325358 w 673386"/>
                <a:gd name="connsiteY70" fmla="*/ 286143 h 2059872"/>
                <a:gd name="connsiteX71" fmla="*/ 242027 w 673386"/>
                <a:gd name="connsiteY71" fmla="*/ 281854 h 2059872"/>
                <a:gd name="connsiteX72" fmla="*/ 189333 w 673386"/>
                <a:gd name="connsiteY72" fmla="*/ 272051 h 2059872"/>
                <a:gd name="connsiteX73" fmla="*/ 184431 w 673386"/>
                <a:gd name="connsiteY73" fmla="*/ 343740 h 2059872"/>
                <a:gd name="connsiteX74" fmla="*/ 169725 w 673386"/>
                <a:gd name="connsiteY74" fmla="*/ 473025 h 2059872"/>
                <a:gd name="connsiteX75" fmla="*/ 464447 w 673386"/>
                <a:gd name="connsiteY75" fmla="*/ 483441 h 2059872"/>
                <a:gd name="connsiteX76" fmla="*/ 454643 w 673386"/>
                <a:gd name="connsiteY76" fmla="*/ 251218 h 2059872"/>
                <a:gd name="connsiteX77" fmla="*/ 453418 w 673386"/>
                <a:gd name="connsiteY77" fmla="*/ 235287 h 2059872"/>
                <a:gd name="connsiteX78" fmla="*/ 424007 w 673386"/>
                <a:gd name="connsiteY78" fmla="*/ 161760 h 2059872"/>
                <a:gd name="connsiteX79" fmla="*/ 408689 w 673386"/>
                <a:gd name="connsiteY79" fmla="*/ 139702 h 2059872"/>
                <a:gd name="connsiteX80" fmla="*/ 322907 w 673386"/>
                <a:gd name="connsiteY80" fmla="*/ 148280 h 2059872"/>
                <a:gd name="connsiteX81" fmla="*/ 242640 w 673386"/>
                <a:gd name="connsiteY81" fmla="*/ 143378 h 2059872"/>
                <a:gd name="connsiteX82" fmla="*/ 210165 w 673386"/>
                <a:gd name="connsiteY82" fmla="*/ 187494 h 2059872"/>
                <a:gd name="connsiteX83" fmla="*/ 191783 w 673386"/>
                <a:gd name="connsiteY83" fmla="*/ 253669 h 2059872"/>
                <a:gd name="connsiteX84" fmla="*/ 242640 w 673386"/>
                <a:gd name="connsiteY84" fmla="*/ 262860 h 2059872"/>
                <a:gd name="connsiteX85" fmla="*/ 303300 w 673386"/>
                <a:gd name="connsiteY85" fmla="*/ 265923 h 2059872"/>
                <a:gd name="connsiteX86" fmla="*/ 454643 w 673386"/>
                <a:gd name="connsiteY86" fmla="*/ 251218 h 2059872"/>
                <a:gd name="connsiteX87" fmla="*/ 423394 w 673386"/>
                <a:gd name="connsiteY87" fmla="*/ 114580 h 2059872"/>
                <a:gd name="connsiteX88" fmla="*/ 424007 w 673386"/>
                <a:gd name="connsiteY88" fmla="*/ 77816 h 2059872"/>
                <a:gd name="connsiteX89" fmla="*/ 408076 w 673386"/>
                <a:gd name="connsiteY89" fmla="*/ 85169 h 2059872"/>
                <a:gd name="connsiteX90" fmla="*/ 408689 w 673386"/>
                <a:gd name="connsiteY90" fmla="*/ 120094 h 2059872"/>
                <a:gd name="connsiteX91" fmla="*/ 423394 w 673386"/>
                <a:gd name="connsiteY91" fmla="*/ 114580 h 2059872"/>
                <a:gd name="connsiteX92" fmla="*/ 423394 w 673386"/>
                <a:gd name="connsiteY92" fmla="*/ 54533 h 2059872"/>
                <a:gd name="connsiteX93" fmla="*/ 403787 w 673386"/>
                <a:gd name="connsiteY93" fmla="*/ 29411 h 2059872"/>
                <a:gd name="connsiteX94" fmla="*/ 312491 w 673386"/>
                <a:gd name="connsiteY94" fmla="*/ 18382 h 2059872"/>
                <a:gd name="connsiteX95" fmla="*/ 247542 w 673386"/>
                <a:gd name="connsiteY95" fmla="*/ 25122 h 2059872"/>
                <a:gd name="connsiteX96" fmla="*/ 238351 w 673386"/>
                <a:gd name="connsiteY96" fmla="*/ 69238 h 2059872"/>
                <a:gd name="connsiteX97" fmla="*/ 252443 w 673386"/>
                <a:gd name="connsiteY97" fmla="*/ 72302 h 2059872"/>
                <a:gd name="connsiteX98" fmla="*/ 365185 w 673386"/>
                <a:gd name="connsiteY98" fmla="*/ 75978 h 2059872"/>
                <a:gd name="connsiteX99" fmla="*/ 400111 w 673386"/>
                <a:gd name="connsiteY99" fmla="*/ 68625 h 2059872"/>
                <a:gd name="connsiteX100" fmla="*/ 423394 w 673386"/>
                <a:gd name="connsiteY100" fmla="*/ 54533 h 2059872"/>
                <a:gd name="connsiteX101" fmla="*/ 393371 w 673386"/>
                <a:gd name="connsiteY101" fmla="*/ 124383 h 2059872"/>
                <a:gd name="connsiteX102" fmla="*/ 392758 w 673386"/>
                <a:gd name="connsiteY102" fmla="*/ 89458 h 2059872"/>
                <a:gd name="connsiteX103" fmla="*/ 371925 w 673386"/>
                <a:gd name="connsiteY103" fmla="*/ 93134 h 2059872"/>
                <a:gd name="connsiteX104" fmla="*/ 371925 w 673386"/>
                <a:gd name="connsiteY104" fmla="*/ 127447 h 2059872"/>
                <a:gd name="connsiteX105" fmla="*/ 393371 w 673386"/>
                <a:gd name="connsiteY105" fmla="*/ 124383 h 2059872"/>
                <a:gd name="connsiteX106" fmla="*/ 356607 w 673386"/>
                <a:gd name="connsiteY106" fmla="*/ 129285 h 2059872"/>
                <a:gd name="connsiteX107" fmla="*/ 356607 w 673386"/>
                <a:gd name="connsiteY107" fmla="*/ 95585 h 2059872"/>
                <a:gd name="connsiteX108" fmla="*/ 331485 w 673386"/>
                <a:gd name="connsiteY108" fmla="*/ 96811 h 2059872"/>
                <a:gd name="connsiteX109" fmla="*/ 332098 w 673386"/>
                <a:gd name="connsiteY109" fmla="*/ 129898 h 2059872"/>
                <a:gd name="connsiteX110" fmla="*/ 356607 w 673386"/>
                <a:gd name="connsiteY110" fmla="*/ 129285 h 2059872"/>
                <a:gd name="connsiteX111" fmla="*/ 316167 w 673386"/>
                <a:gd name="connsiteY111" fmla="*/ 129285 h 2059872"/>
                <a:gd name="connsiteX112" fmla="*/ 315554 w 673386"/>
                <a:gd name="connsiteY112" fmla="*/ 96811 h 2059872"/>
                <a:gd name="connsiteX113" fmla="*/ 283693 w 673386"/>
                <a:gd name="connsiteY113" fmla="*/ 94973 h 2059872"/>
                <a:gd name="connsiteX114" fmla="*/ 283080 w 673386"/>
                <a:gd name="connsiteY114" fmla="*/ 128673 h 2059872"/>
                <a:gd name="connsiteX115" fmla="*/ 316167 w 673386"/>
                <a:gd name="connsiteY115" fmla="*/ 129285 h 2059872"/>
                <a:gd name="connsiteX116" fmla="*/ 268374 w 673386"/>
                <a:gd name="connsiteY116" fmla="*/ 128060 h 2059872"/>
                <a:gd name="connsiteX117" fmla="*/ 268987 w 673386"/>
                <a:gd name="connsiteY117" fmla="*/ 93134 h 2059872"/>
                <a:gd name="connsiteX118" fmla="*/ 253669 w 673386"/>
                <a:gd name="connsiteY118" fmla="*/ 90684 h 2059872"/>
                <a:gd name="connsiteX119" fmla="*/ 249993 w 673386"/>
                <a:gd name="connsiteY119" fmla="*/ 90071 h 2059872"/>
                <a:gd name="connsiteX120" fmla="*/ 249380 w 673386"/>
                <a:gd name="connsiteY120" fmla="*/ 125609 h 2059872"/>
                <a:gd name="connsiteX121" fmla="*/ 268374 w 673386"/>
                <a:gd name="connsiteY121" fmla="*/ 128060 h 2059872"/>
                <a:gd name="connsiteX122" fmla="*/ 234062 w 673386"/>
                <a:gd name="connsiteY122" fmla="*/ 122545 h 2059872"/>
                <a:gd name="connsiteX123" fmla="*/ 234674 w 673386"/>
                <a:gd name="connsiteY123" fmla="*/ 86394 h 2059872"/>
                <a:gd name="connsiteX124" fmla="*/ 217518 w 673386"/>
                <a:gd name="connsiteY124" fmla="*/ 79042 h 2059872"/>
                <a:gd name="connsiteX125" fmla="*/ 217518 w 673386"/>
                <a:gd name="connsiteY125" fmla="*/ 116418 h 2059872"/>
                <a:gd name="connsiteX126" fmla="*/ 234062 w 673386"/>
                <a:gd name="connsiteY126" fmla="*/ 122545 h 2059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673386" h="2059872">
                  <a:moveTo>
                    <a:pt x="673387" y="1564291"/>
                  </a:moveTo>
                  <a:cubicBezTo>
                    <a:pt x="673387" y="1646396"/>
                    <a:pt x="669098" y="1728502"/>
                    <a:pt x="655618" y="1809381"/>
                  </a:cubicBezTo>
                  <a:cubicBezTo>
                    <a:pt x="645814" y="1868816"/>
                    <a:pt x="631109" y="1941730"/>
                    <a:pt x="582703" y="1983396"/>
                  </a:cubicBezTo>
                  <a:cubicBezTo>
                    <a:pt x="484667" y="2067952"/>
                    <a:pt x="319231" y="2077756"/>
                    <a:pt x="200974" y="2035478"/>
                  </a:cubicBezTo>
                  <a:cubicBezTo>
                    <a:pt x="145216" y="2015870"/>
                    <a:pt x="91909" y="1982783"/>
                    <a:pt x="59434" y="1931314"/>
                  </a:cubicBezTo>
                  <a:cubicBezTo>
                    <a:pt x="17769" y="1865752"/>
                    <a:pt x="8578" y="1783034"/>
                    <a:pt x="1225" y="1707056"/>
                  </a:cubicBezTo>
                  <a:cubicBezTo>
                    <a:pt x="613" y="1703380"/>
                    <a:pt x="613" y="1699091"/>
                    <a:pt x="0" y="1694802"/>
                  </a:cubicBezTo>
                  <a:lnTo>
                    <a:pt x="15931" y="1693576"/>
                  </a:lnTo>
                  <a:cubicBezTo>
                    <a:pt x="20833" y="1741369"/>
                    <a:pt x="28185" y="1788549"/>
                    <a:pt x="39827" y="1835116"/>
                  </a:cubicBezTo>
                  <a:cubicBezTo>
                    <a:pt x="58822" y="1909256"/>
                    <a:pt x="99874" y="1969916"/>
                    <a:pt x="170951" y="2003003"/>
                  </a:cubicBezTo>
                  <a:cubicBezTo>
                    <a:pt x="235900" y="2033639"/>
                    <a:pt x="311265" y="2044056"/>
                    <a:pt x="382954" y="2037316"/>
                  </a:cubicBezTo>
                  <a:cubicBezTo>
                    <a:pt x="455256" y="2030576"/>
                    <a:pt x="550841" y="2009743"/>
                    <a:pt x="592507" y="1942956"/>
                  </a:cubicBezTo>
                  <a:cubicBezTo>
                    <a:pt x="630496" y="1881683"/>
                    <a:pt x="639074" y="1805705"/>
                    <a:pt x="647040" y="1735854"/>
                  </a:cubicBezTo>
                  <a:cubicBezTo>
                    <a:pt x="653167" y="1683772"/>
                    <a:pt x="655005" y="1631078"/>
                    <a:pt x="655005" y="1578996"/>
                  </a:cubicBezTo>
                  <a:cubicBezTo>
                    <a:pt x="620080" y="1595540"/>
                    <a:pt x="587605" y="1607794"/>
                    <a:pt x="556356" y="1616372"/>
                  </a:cubicBezTo>
                  <a:cubicBezTo>
                    <a:pt x="477314" y="1637818"/>
                    <a:pt x="399498" y="1648847"/>
                    <a:pt x="323520" y="1648847"/>
                  </a:cubicBezTo>
                  <a:cubicBezTo>
                    <a:pt x="232836" y="1648847"/>
                    <a:pt x="145216" y="1633529"/>
                    <a:pt x="60660" y="1602280"/>
                  </a:cubicBezTo>
                  <a:lnTo>
                    <a:pt x="66174" y="1588187"/>
                  </a:lnTo>
                  <a:cubicBezTo>
                    <a:pt x="217518" y="1643945"/>
                    <a:pt x="380503" y="1648234"/>
                    <a:pt x="552067" y="1601667"/>
                  </a:cubicBezTo>
                  <a:cubicBezTo>
                    <a:pt x="584541" y="1592476"/>
                    <a:pt x="618241" y="1579609"/>
                    <a:pt x="655005" y="1562453"/>
                  </a:cubicBezTo>
                  <a:cubicBezTo>
                    <a:pt x="653780" y="1425202"/>
                    <a:pt x="637849" y="1289177"/>
                    <a:pt x="632947" y="1151313"/>
                  </a:cubicBezTo>
                  <a:cubicBezTo>
                    <a:pt x="631109" y="1098619"/>
                    <a:pt x="628658" y="1045924"/>
                    <a:pt x="624981" y="993230"/>
                  </a:cubicBezTo>
                  <a:cubicBezTo>
                    <a:pt x="624369" y="979750"/>
                    <a:pt x="623756" y="966882"/>
                    <a:pt x="622530" y="953402"/>
                  </a:cubicBezTo>
                  <a:cubicBezTo>
                    <a:pt x="591894" y="966882"/>
                    <a:pt x="563096" y="976686"/>
                    <a:pt x="534298" y="984039"/>
                  </a:cubicBezTo>
                  <a:cubicBezTo>
                    <a:pt x="466898" y="1000582"/>
                    <a:pt x="399498" y="1009161"/>
                    <a:pt x="331485" y="1009161"/>
                  </a:cubicBezTo>
                  <a:cubicBezTo>
                    <a:pt x="318005" y="1009161"/>
                    <a:pt x="304525" y="1008548"/>
                    <a:pt x="291045" y="1007935"/>
                  </a:cubicBezTo>
                  <a:lnTo>
                    <a:pt x="291658" y="992617"/>
                  </a:lnTo>
                  <a:cubicBezTo>
                    <a:pt x="372538" y="996293"/>
                    <a:pt x="450967" y="988328"/>
                    <a:pt x="530009" y="968721"/>
                  </a:cubicBezTo>
                  <a:cubicBezTo>
                    <a:pt x="559420" y="961368"/>
                    <a:pt x="588830" y="950952"/>
                    <a:pt x="620692" y="936859"/>
                  </a:cubicBezTo>
                  <a:cubicBezTo>
                    <a:pt x="618854" y="908061"/>
                    <a:pt x="615178" y="878650"/>
                    <a:pt x="605987" y="851690"/>
                  </a:cubicBezTo>
                  <a:cubicBezTo>
                    <a:pt x="579640" y="772035"/>
                    <a:pt x="509789" y="719954"/>
                    <a:pt x="490794" y="636623"/>
                  </a:cubicBezTo>
                  <a:cubicBezTo>
                    <a:pt x="480378" y="592507"/>
                    <a:pt x="473025" y="545939"/>
                    <a:pt x="466285" y="499985"/>
                  </a:cubicBezTo>
                  <a:cubicBezTo>
                    <a:pt x="372538" y="529396"/>
                    <a:pt x="259183" y="525719"/>
                    <a:pt x="168500" y="489568"/>
                  </a:cubicBezTo>
                  <a:cubicBezTo>
                    <a:pt x="164211" y="566159"/>
                    <a:pt x="166049" y="651941"/>
                    <a:pt x="134187" y="722405"/>
                  </a:cubicBezTo>
                  <a:cubicBezTo>
                    <a:pt x="122545" y="748752"/>
                    <a:pt x="103551" y="769584"/>
                    <a:pt x="87007" y="792255"/>
                  </a:cubicBezTo>
                  <a:lnTo>
                    <a:pt x="73527" y="783065"/>
                  </a:lnTo>
                  <a:cubicBezTo>
                    <a:pt x="79042" y="775099"/>
                    <a:pt x="85169" y="767746"/>
                    <a:pt x="91296" y="759781"/>
                  </a:cubicBezTo>
                  <a:cubicBezTo>
                    <a:pt x="117644" y="726081"/>
                    <a:pt x="130511" y="685641"/>
                    <a:pt x="137251" y="643363"/>
                  </a:cubicBezTo>
                  <a:cubicBezTo>
                    <a:pt x="145216" y="592507"/>
                    <a:pt x="147054" y="541038"/>
                    <a:pt x="150731" y="489568"/>
                  </a:cubicBezTo>
                  <a:cubicBezTo>
                    <a:pt x="150731" y="485892"/>
                    <a:pt x="151344" y="482216"/>
                    <a:pt x="151344" y="478539"/>
                  </a:cubicBezTo>
                  <a:cubicBezTo>
                    <a:pt x="151344" y="477314"/>
                    <a:pt x="151344" y="475476"/>
                    <a:pt x="151956" y="474250"/>
                  </a:cubicBezTo>
                  <a:cubicBezTo>
                    <a:pt x="155633" y="433198"/>
                    <a:pt x="161760" y="393370"/>
                    <a:pt x="166049" y="352318"/>
                  </a:cubicBezTo>
                  <a:cubicBezTo>
                    <a:pt x="170951" y="306363"/>
                    <a:pt x="172789" y="259796"/>
                    <a:pt x="182593" y="215067"/>
                  </a:cubicBezTo>
                  <a:cubicBezTo>
                    <a:pt x="186269" y="197911"/>
                    <a:pt x="189333" y="183818"/>
                    <a:pt x="199749" y="169725"/>
                  </a:cubicBezTo>
                  <a:cubicBezTo>
                    <a:pt x="207714" y="158083"/>
                    <a:pt x="218131" y="148893"/>
                    <a:pt x="225483" y="136638"/>
                  </a:cubicBezTo>
                  <a:cubicBezTo>
                    <a:pt x="218743" y="134800"/>
                    <a:pt x="211391" y="131736"/>
                    <a:pt x="204651" y="128673"/>
                  </a:cubicBezTo>
                  <a:cubicBezTo>
                    <a:pt x="200362" y="126834"/>
                    <a:pt x="199749" y="123158"/>
                    <a:pt x="200362" y="120094"/>
                  </a:cubicBezTo>
                  <a:cubicBezTo>
                    <a:pt x="200362" y="99262"/>
                    <a:pt x="200362" y="77816"/>
                    <a:pt x="200362" y="56984"/>
                  </a:cubicBezTo>
                  <a:cubicBezTo>
                    <a:pt x="172176" y="2451"/>
                    <a:pt x="297785" y="0"/>
                    <a:pt x="322907" y="0"/>
                  </a:cubicBezTo>
                  <a:cubicBezTo>
                    <a:pt x="351092" y="0"/>
                    <a:pt x="440551" y="0"/>
                    <a:pt x="443001" y="44729"/>
                  </a:cubicBezTo>
                  <a:cubicBezTo>
                    <a:pt x="443001" y="48405"/>
                    <a:pt x="443001" y="51469"/>
                    <a:pt x="442389" y="54533"/>
                  </a:cubicBezTo>
                  <a:cubicBezTo>
                    <a:pt x="442389" y="54533"/>
                    <a:pt x="442389" y="55145"/>
                    <a:pt x="442389" y="55145"/>
                  </a:cubicBezTo>
                  <a:cubicBezTo>
                    <a:pt x="442389" y="77204"/>
                    <a:pt x="441776" y="98649"/>
                    <a:pt x="441776" y="120707"/>
                  </a:cubicBezTo>
                  <a:cubicBezTo>
                    <a:pt x="442389" y="123771"/>
                    <a:pt x="441163" y="127447"/>
                    <a:pt x="437487" y="129285"/>
                  </a:cubicBezTo>
                  <a:cubicBezTo>
                    <a:pt x="433811" y="131123"/>
                    <a:pt x="430134" y="132962"/>
                    <a:pt x="426458" y="134187"/>
                  </a:cubicBezTo>
                  <a:cubicBezTo>
                    <a:pt x="432585" y="145829"/>
                    <a:pt x="443001" y="153794"/>
                    <a:pt x="449741" y="165436"/>
                  </a:cubicBezTo>
                  <a:cubicBezTo>
                    <a:pt x="457094" y="177691"/>
                    <a:pt x="463221" y="190558"/>
                    <a:pt x="466285" y="204651"/>
                  </a:cubicBezTo>
                  <a:cubicBezTo>
                    <a:pt x="470574" y="221807"/>
                    <a:pt x="472412" y="238963"/>
                    <a:pt x="472412" y="256732"/>
                  </a:cubicBezTo>
                  <a:cubicBezTo>
                    <a:pt x="473025" y="257958"/>
                    <a:pt x="473025" y="259796"/>
                    <a:pt x="472412" y="261634"/>
                  </a:cubicBezTo>
                  <a:cubicBezTo>
                    <a:pt x="472412" y="269600"/>
                    <a:pt x="472412" y="278178"/>
                    <a:pt x="471800" y="286143"/>
                  </a:cubicBezTo>
                  <a:cubicBezTo>
                    <a:pt x="468736" y="351092"/>
                    <a:pt x="476701" y="413590"/>
                    <a:pt x="484054" y="477927"/>
                  </a:cubicBezTo>
                  <a:cubicBezTo>
                    <a:pt x="489569" y="530621"/>
                    <a:pt x="495696" y="583316"/>
                    <a:pt x="508563" y="634785"/>
                  </a:cubicBezTo>
                  <a:cubicBezTo>
                    <a:pt x="518980" y="677063"/>
                    <a:pt x="537974" y="709537"/>
                    <a:pt x="564321" y="743850"/>
                  </a:cubicBezTo>
                  <a:cubicBezTo>
                    <a:pt x="589443" y="776324"/>
                    <a:pt x="612727" y="810024"/>
                    <a:pt x="623756" y="849239"/>
                  </a:cubicBezTo>
                  <a:cubicBezTo>
                    <a:pt x="635398" y="889066"/>
                    <a:pt x="637849" y="930119"/>
                    <a:pt x="640912" y="971172"/>
                  </a:cubicBezTo>
                  <a:cubicBezTo>
                    <a:pt x="647652" y="1071046"/>
                    <a:pt x="647040" y="1172146"/>
                    <a:pt x="656230" y="1272020"/>
                  </a:cubicBezTo>
                  <a:cubicBezTo>
                    <a:pt x="664196" y="1369444"/>
                    <a:pt x="672774" y="1466255"/>
                    <a:pt x="673387" y="1564291"/>
                  </a:cubicBezTo>
                  <a:close/>
                  <a:moveTo>
                    <a:pt x="464447" y="483441"/>
                  </a:moveTo>
                  <a:cubicBezTo>
                    <a:pt x="459545" y="443614"/>
                    <a:pt x="455869" y="403787"/>
                    <a:pt x="452805" y="365185"/>
                  </a:cubicBezTo>
                  <a:cubicBezTo>
                    <a:pt x="450354" y="333936"/>
                    <a:pt x="454643" y="302074"/>
                    <a:pt x="454643" y="270825"/>
                  </a:cubicBezTo>
                  <a:cubicBezTo>
                    <a:pt x="412978" y="286143"/>
                    <a:pt x="370087" y="287981"/>
                    <a:pt x="325358" y="286143"/>
                  </a:cubicBezTo>
                  <a:cubicBezTo>
                    <a:pt x="297785" y="284918"/>
                    <a:pt x="269600" y="284305"/>
                    <a:pt x="242027" y="281854"/>
                  </a:cubicBezTo>
                  <a:cubicBezTo>
                    <a:pt x="225483" y="280629"/>
                    <a:pt x="205876" y="273889"/>
                    <a:pt x="189333" y="272051"/>
                  </a:cubicBezTo>
                  <a:cubicBezTo>
                    <a:pt x="187494" y="296560"/>
                    <a:pt x="186882" y="321681"/>
                    <a:pt x="184431" y="343740"/>
                  </a:cubicBezTo>
                  <a:cubicBezTo>
                    <a:pt x="180142" y="386630"/>
                    <a:pt x="172789" y="429521"/>
                    <a:pt x="169725" y="473025"/>
                  </a:cubicBezTo>
                  <a:cubicBezTo>
                    <a:pt x="258571" y="510401"/>
                    <a:pt x="372538" y="512852"/>
                    <a:pt x="464447" y="483441"/>
                  </a:cubicBezTo>
                  <a:close/>
                  <a:moveTo>
                    <a:pt x="454643" y="251218"/>
                  </a:moveTo>
                  <a:cubicBezTo>
                    <a:pt x="454643" y="245703"/>
                    <a:pt x="454031" y="240802"/>
                    <a:pt x="453418" y="235287"/>
                  </a:cubicBezTo>
                  <a:cubicBezTo>
                    <a:pt x="450354" y="207714"/>
                    <a:pt x="442389" y="183205"/>
                    <a:pt x="424007" y="161760"/>
                  </a:cubicBezTo>
                  <a:cubicBezTo>
                    <a:pt x="417880" y="155020"/>
                    <a:pt x="412365" y="147667"/>
                    <a:pt x="408689" y="139702"/>
                  </a:cubicBezTo>
                  <a:cubicBezTo>
                    <a:pt x="381116" y="147667"/>
                    <a:pt x="351705" y="148893"/>
                    <a:pt x="322907" y="148280"/>
                  </a:cubicBezTo>
                  <a:cubicBezTo>
                    <a:pt x="295947" y="147667"/>
                    <a:pt x="268987" y="148280"/>
                    <a:pt x="242640" y="143378"/>
                  </a:cubicBezTo>
                  <a:cubicBezTo>
                    <a:pt x="233449" y="159922"/>
                    <a:pt x="219356" y="170951"/>
                    <a:pt x="210165" y="187494"/>
                  </a:cubicBezTo>
                  <a:cubicBezTo>
                    <a:pt x="199749" y="206489"/>
                    <a:pt x="194847" y="229772"/>
                    <a:pt x="191783" y="253669"/>
                  </a:cubicBezTo>
                  <a:cubicBezTo>
                    <a:pt x="208327" y="255507"/>
                    <a:pt x="226096" y="262247"/>
                    <a:pt x="242640" y="262860"/>
                  </a:cubicBezTo>
                  <a:cubicBezTo>
                    <a:pt x="262860" y="264085"/>
                    <a:pt x="283080" y="265311"/>
                    <a:pt x="303300" y="265923"/>
                  </a:cubicBezTo>
                  <a:cubicBezTo>
                    <a:pt x="354156" y="268987"/>
                    <a:pt x="406238" y="270825"/>
                    <a:pt x="454643" y="251218"/>
                  </a:cubicBezTo>
                  <a:close/>
                  <a:moveTo>
                    <a:pt x="423394" y="114580"/>
                  </a:moveTo>
                  <a:cubicBezTo>
                    <a:pt x="423394" y="102325"/>
                    <a:pt x="423394" y="90071"/>
                    <a:pt x="424007" y="77816"/>
                  </a:cubicBezTo>
                  <a:cubicBezTo>
                    <a:pt x="419105" y="80880"/>
                    <a:pt x="413591" y="83331"/>
                    <a:pt x="408076" y="85169"/>
                  </a:cubicBezTo>
                  <a:cubicBezTo>
                    <a:pt x="408689" y="96811"/>
                    <a:pt x="408689" y="108453"/>
                    <a:pt x="408689" y="120094"/>
                  </a:cubicBezTo>
                  <a:cubicBezTo>
                    <a:pt x="413591" y="118869"/>
                    <a:pt x="418492" y="117031"/>
                    <a:pt x="423394" y="114580"/>
                  </a:cubicBezTo>
                  <a:close/>
                  <a:moveTo>
                    <a:pt x="423394" y="54533"/>
                  </a:moveTo>
                  <a:cubicBezTo>
                    <a:pt x="422169" y="41053"/>
                    <a:pt x="416041" y="32475"/>
                    <a:pt x="403787" y="29411"/>
                  </a:cubicBezTo>
                  <a:cubicBezTo>
                    <a:pt x="373763" y="19607"/>
                    <a:pt x="343740" y="17769"/>
                    <a:pt x="312491" y="18382"/>
                  </a:cubicBezTo>
                  <a:cubicBezTo>
                    <a:pt x="291045" y="18382"/>
                    <a:pt x="268374" y="18382"/>
                    <a:pt x="247542" y="25122"/>
                  </a:cubicBezTo>
                  <a:cubicBezTo>
                    <a:pt x="227934" y="31249"/>
                    <a:pt x="212003" y="62498"/>
                    <a:pt x="238351" y="69238"/>
                  </a:cubicBezTo>
                  <a:cubicBezTo>
                    <a:pt x="243253" y="70464"/>
                    <a:pt x="247542" y="71689"/>
                    <a:pt x="252443" y="72302"/>
                  </a:cubicBezTo>
                  <a:cubicBezTo>
                    <a:pt x="289820" y="79042"/>
                    <a:pt x="327809" y="80267"/>
                    <a:pt x="365185" y="75978"/>
                  </a:cubicBezTo>
                  <a:cubicBezTo>
                    <a:pt x="376827" y="74753"/>
                    <a:pt x="389082" y="72302"/>
                    <a:pt x="400111" y="68625"/>
                  </a:cubicBezTo>
                  <a:cubicBezTo>
                    <a:pt x="406851" y="66174"/>
                    <a:pt x="419718" y="61885"/>
                    <a:pt x="423394" y="54533"/>
                  </a:cubicBezTo>
                  <a:close/>
                  <a:moveTo>
                    <a:pt x="393371" y="124383"/>
                  </a:moveTo>
                  <a:cubicBezTo>
                    <a:pt x="393371" y="112742"/>
                    <a:pt x="392758" y="101100"/>
                    <a:pt x="392758" y="89458"/>
                  </a:cubicBezTo>
                  <a:cubicBezTo>
                    <a:pt x="385405" y="91296"/>
                    <a:pt x="378052" y="92522"/>
                    <a:pt x="371925" y="93134"/>
                  </a:cubicBezTo>
                  <a:cubicBezTo>
                    <a:pt x="371925" y="104776"/>
                    <a:pt x="371925" y="115805"/>
                    <a:pt x="371925" y="127447"/>
                  </a:cubicBezTo>
                  <a:cubicBezTo>
                    <a:pt x="379278" y="127447"/>
                    <a:pt x="386018" y="126222"/>
                    <a:pt x="393371" y="124383"/>
                  </a:cubicBezTo>
                  <a:close/>
                  <a:moveTo>
                    <a:pt x="356607" y="129285"/>
                  </a:moveTo>
                  <a:cubicBezTo>
                    <a:pt x="356607" y="117643"/>
                    <a:pt x="356607" y="106614"/>
                    <a:pt x="356607" y="95585"/>
                  </a:cubicBezTo>
                  <a:cubicBezTo>
                    <a:pt x="348029" y="96198"/>
                    <a:pt x="340063" y="96811"/>
                    <a:pt x="331485" y="96811"/>
                  </a:cubicBezTo>
                  <a:cubicBezTo>
                    <a:pt x="331485" y="107840"/>
                    <a:pt x="331485" y="118869"/>
                    <a:pt x="332098" y="129898"/>
                  </a:cubicBezTo>
                  <a:cubicBezTo>
                    <a:pt x="340063" y="129898"/>
                    <a:pt x="348029" y="129285"/>
                    <a:pt x="356607" y="129285"/>
                  </a:cubicBezTo>
                  <a:close/>
                  <a:moveTo>
                    <a:pt x="316167" y="129285"/>
                  </a:moveTo>
                  <a:cubicBezTo>
                    <a:pt x="316167" y="118256"/>
                    <a:pt x="316167" y="107227"/>
                    <a:pt x="315554" y="96811"/>
                  </a:cubicBezTo>
                  <a:cubicBezTo>
                    <a:pt x="305138" y="96811"/>
                    <a:pt x="294109" y="96198"/>
                    <a:pt x="283693" y="94973"/>
                  </a:cubicBezTo>
                  <a:cubicBezTo>
                    <a:pt x="283693" y="106614"/>
                    <a:pt x="283693" y="117643"/>
                    <a:pt x="283080" y="128673"/>
                  </a:cubicBezTo>
                  <a:cubicBezTo>
                    <a:pt x="294722" y="129285"/>
                    <a:pt x="305751" y="129285"/>
                    <a:pt x="316167" y="129285"/>
                  </a:cubicBezTo>
                  <a:close/>
                  <a:moveTo>
                    <a:pt x="268374" y="128060"/>
                  </a:moveTo>
                  <a:cubicBezTo>
                    <a:pt x="268374" y="116418"/>
                    <a:pt x="268987" y="104776"/>
                    <a:pt x="268987" y="93134"/>
                  </a:cubicBezTo>
                  <a:cubicBezTo>
                    <a:pt x="264085" y="92522"/>
                    <a:pt x="258571" y="91909"/>
                    <a:pt x="253669" y="90684"/>
                  </a:cubicBezTo>
                  <a:cubicBezTo>
                    <a:pt x="252443" y="90684"/>
                    <a:pt x="251218" y="90071"/>
                    <a:pt x="249993" y="90071"/>
                  </a:cubicBezTo>
                  <a:cubicBezTo>
                    <a:pt x="249993" y="101713"/>
                    <a:pt x="249993" y="113967"/>
                    <a:pt x="249380" y="125609"/>
                  </a:cubicBezTo>
                  <a:cubicBezTo>
                    <a:pt x="256120" y="126834"/>
                    <a:pt x="262247" y="128060"/>
                    <a:pt x="268374" y="128060"/>
                  </a:cubicBezTo>
                  <a:close/>
                  <a:moveTo>
                    <a:pt x="234062" y="122545"/>
                  </a:moveTo>
                  <a:cubicBezTo>
                    <a:pt x="234062" y="110291"/>
                    <a:pt x="234674" y="98649"/>
                    <a:pt x="234674" y="86394"/>
                  </a:cubicBezTo>
                  <a:cubicBezTo>
                    <a:pt x="228547" y="84556"/>
                    <a:pt x="223033" y="82718"/>
                    <a:pt x="217518" y="79042"/>
                  </a:cubicBezTo>
                  <a:cubicBezTo>
                    <a:pt x="217518" y="91296"/>
                    <a:pt x="217518" y="103551"/>
                    <a:pt x="217518" y="116418"/>
                  </a:cubicBezTo>
                  <a:cubicBezTo>
                    <a:pt x="223033" y="119482"/>
                    <a:pt x="228547" y="121320"/>
                    <a:pt x="234062" y="122545"/>
                  </a:cubicBezTo>
                  <a:close/>
                </a:path>
              </a:pathLst>
            </a:custGeom>
            <a:solidFill>
              <a:srgbClr val="000000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6" name="Полилиния: фигура 1825">
              <a:extLst>
                <a:ext uri="{FF2B5EF4-FFF2-40B4-BE49-F238E27FC236}">
                  <a16:creationId xmlns:a16="http://schemas.microsoft.com/office/drawing/2014/main" id="{24FC0738-892A-1C1E-F2F7-38654E221A94}"/>
                </a:ext>
              </a:extLst>
            </p:cNvPr>
            <p:cNvSpPr/>
            <p:nvPr/>
          </p:nvSpPr>
          <p:spPr>
            <a:xfrm>
              <a:off x="7868178" y="7738033"/>
              <a:ext cx="645814" cy="460282"/>
            </a:xfrm>
            <a:custGeom>
              <a:avLst/>
              <a:gdLst>
                <a:gd name="connsiteX0" fmla="*/ 645814 w 645814"/>
                <a:gd name="connsiteY0" fmla="*/ 0 h 460282"/>
                <a:gd name="connsiteX1" fmla="*/ 637849 w 645814"/>
                <a:gd name="connsiteY1" fmla="*/ 156858 h 460282"/>
                <a:gd name="connsiteX2" fmla="*/ 583316 w 645814"/>
                <a:gd name="connsiteY2" fmla="*/ 363960 h 460282"/>
                <a:gd name="connsiteX3" fmla="*/ 373763 w 645814"/>
                <a:gd name="connsiteY3" fmla="*/ 458319 h 460282"/>
                <a:gd name="connsiteX4" fmla="*/ 161760 w 645814"/>
                <a:gd name="connsiteY4" fmla="*/ 424007 h 460282"/>
                <a:gd name="connsiteX5" fmla="*/ 30636 w 645814"/>
                <a:gd name="connsiteY5" fmla="*/ 256120 h 460282"/>
                <a:gd name="connsiteX6" fmla="*/ 6740 w 645814"/>
                <a:gd name="connsiteY6" fmla="*/ 114580 h 460282"/>
                <a:gd name="connsiteX7" fmla="*/ 0 w 645814"/>
                <a:gd name="connsiteY7" fmla="*/ 3064 h 460282"/>
                <a:gd name="connsiteX8" fmla="*/ 50856 w 645814"/>
                <a:gd name="connsiteY8" fmla="*/ 23896 h 460282"/>
                <a:gd name="connsiteX9" fmla="*/ 313716 w 645814"/>
                <a:gd name="connsiteY9" fmla="*/ 70464 h 460282"/>
                <a:gd name="connsiteX10" fmla="*/ 546552 w 645814"/>
                <a:gd name="connsiteY10" fmla="*/ 37989 h 460282"/>
                <a:gd name="connsiteX11" fmla="*/ 645814 w 645814"/>
                <a:gd name="connsiteY11" fmla="*/ 0 h 460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45814" h="460282">
                  <a:moveTo>
                    <a:pt x="645814" y="0"/>
                  </a:moveTo>
                  <a:cubicBezTo>
                    <a:pt x="645814" y="52082"/>
                    <a:pt x="643976" y="104164"/>
                    <a:pt x="637849" y="156858"/>
                  </a:cubicBezTo>
                  <a:cubicBezTo>
                    <a:pt x="629883" y="226709"/>
                    <a:pt x="621305" y="302687"/>
                    <a:pt x="583316" y="363960"/>
                  </a:cubicBezTo>
                  <a:cubicBezTo>
                    <a:pt x="541651" y="430134"/>
                    <a:pt x="446065" y="451580"/>
                    <a:pt x="373763" y="458319"/>
                  </a:cubicBezTo>
                  <a:cubicBezTo>
                    <a:pt x="302687" y="465059"/>
                    <a:pt x="226709" y="454643"/>
                    <a:pt x="161760" y="424007"/>
                  </a:cubicBezTo>
                  <a:cubicBezTo>
                    <a:pt x="90684" y="390919"/>
                    <a:pt x="49018" y="330260"/>
                    <a:pt x="30636" y="256120"/>
                  </a:cubicBezTo>
                  <a:cubicBezTo>
                    <a:pt x="18995" y="209553"/>
                    <a:pt x="11029" y="161760"/>
                    <a:pt x="6740" y="114580"/>
                  </a:cubicBezTo>
                  <a:cubicBezTo>
                    <a:pt x="3064" y="77816"/>
                    <a:pt x="1225" y="40440"/>
                    <a:pt x="0" y="3064"/>
                  </a:cubicBezTo>
                  <a:cubicBezTo>
                    <a:pt x="17156" y="10416"/>
                    <a:pt x="33700" y="17769"/>
                    <a:pt x="50856" y="23896"/>
                  </a:cubicBezTo>
                  <a:cubicBezTo>
                    <a:pt x="135413" y="55145"/>
                    <a:pt x="223033" y="70464"/>
                    <a:pt x="313716" y="70464"/>
                  </a:cubicBezTo>
                  <a:cubicBezTo>
                    <a:pt x="389082" y="70464"/>
                    <a:pt x="466898" y="59435"/>
                    <a:pt x="546552" y="37989"/>
                  </a:cubicBezTo>
                  <a:cubicBezTo>
                    <a:pt x="578414" y="28798"/>
                    <a:pt x="610889" y="16544"/>
                    <a:pt x="645814" y="0"/>
                  </a:cubicBezTo>
                  <a:close/>
                </a:path>
              </a:pathLst>
            </a:custGeom>
            <a:solidFill>
              <a:srgbClr val="FFC52D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7" name="Полилиния: фигура 1826">
              <a:extLst>
                <a:ext uri="{FF2B5EF4-FFF2-40B4-BE49-F238E27FC236}">
                  <a16:creationId xmlns:a16="http://schemas.microsoft.com/office/drawing/2014/main" id="{6522FFA1-24B1-A877-D3E5-CB13F39FD198}"/>
                </a:ext>
              </a:extLst>
            </p:cNvPr>
            <p:cNvSpPr/>
            <p:nvPr/>
          </p:nvSpPr>
          <p:spPr>
            <a:xfrm>
              <a:off x="7868630" y="7108763"/>
              <a:ext cx="645362" cy="683654"/>
            </a:xfrm>
            <a:custGeom>
              <a:avLst/>
              <a:gdLst>
                <a:gd name="connsiteX0" fmla="*/ 623304 w 645362"/>
                <a:gd name="connsiteY0" fmla="*/ 201587 h 683654"/>
                <a:gd name="connsiteX1" fmla="*/ 645362 w 645362"/>
                <a:gd name="connsiteY1" fmla="*/ 612727 h 683654"/>
                <a:gd name="connsiteX2" fmla="*/ 542424 w 645362"/>
                <a:gd name="connsiteY2" fmla="*/ 651941 h 683654"/>
                <a:gd name="connsiteX3" fmla="*/ 56532 w 645362"/>
                <a:gd name="connsiteY3" fmla="*/ 638461 h 683654"/>
                <a:gd name="connsiteX4" fmla="*/ 161 w 645362"/>
                <a:gd name="connsiteY4" fmla="*/ 615177 h 683654"/>
                <a:gd name="connsiteX5" fmla="*/ 6288 w 645362"/>
                <a:gd name="connsiteY5" fmla="*/ 298398 h 683654"/>
                <a:gd name="connsiteX6" fmla="*/ 22832 w 645362"/>
                <a:gd name="connsiteY6" fmla="*/ 0 h 683654"/>
                <a:gd name="connsiteX7" fmla="*/ 214616 w 645362"/>
                <a:gd name="connsiteY7" fmla="*/ 53307 h 683654"/>
                <a:gd name="connsiteX8" fmla="*/ 282628 w 645362"/>
                <a:gd name="connsiteY8" fmla="*/ 58822 h 683654"/>
                <a:gd name="connsiteX9" fmla="*/ 323068 w 645362"/>
                <a:gd name="connsiteY9" fmla="*/ 60047 h 683654"/>
                <a:gd name="connsiteX10" fmla="*/ 525881 w 645362"/>
                <a:gd name="connsiteY10" fmla="*/ 34925 h 683654"/>
                <a:gd name="connsiteX11" fmla="*/ 614113 w 645362"/>
                <a:gd name="connsiteY11" fmla="*/ 4289 h 683654"/>
                <a:gd name="connsiteX12" fmla="*/ 616564 w 645362"/>
                <a:gd name="connsiteY12" fmla="*/ 44116 h 683654"/>
                <a:gd name="connsiteX13" fmla="*/ 623304 w 645362"/>
                <a:gd name="connsiteY13" fmla="*/ 201587 h 683654"/>
                <a:gd name="connsiteX14" fmla="*/ 486053 w 645362"/>
                <a:gd name="connsiteY14" fmla="*/ 210165 h 683654"/>
                <a:gd name="connsiteX15" fmla="*/ 494632 w 645362"/>
                <a:gd name="connsiteY15" fmla="*/ 178916 h 683654"/>
                <a:gd name="connsiteX16" fmla="*/ 489117 w 645362"/>
                <a:gd name="connsiteY16" fmla="*/ 174627 h 683654"/>
                <a:gd name="connsiteX17" fmla="*/ 476250 w 645362"/>
                <a:gd name="connsiteY17" fmla="*/ 177691 h 683654"/>
                <a:gd name="connsiteX18" fmla="*/ 470123 w 645362"/>
                <a:gd name="connsiteY18" fmla="*/ 180142 h 683654"/>
                <a:gd name="connsiteX19" fmla="*/ 464608 w 645362"/>
                <a:gd name="connsiteY19" fmla="*/ 180754 h 683654"/>
                <a:gd name="connsiteX20" fmla="*/ 458481 w 645362"/>
                <a:gd name="connsiteY20" fmla="*/ 181367 h 683654"/>
                <a:gd name="connsiteX21" fmla="*/ 448677 w 645362"/>
                <a:gd name="connsiteY21" fmla="*/ 185043 h 683654"/>
                <a:gd name="connsiteX22" fmla="*/ 443163 w 645362"/>
                <a:gd name="connsiteY22" fmla="*/ 194847 h 683654"/>
                <a:gd name="connsiteX23" fmla="*/ 443775 w 645362"/>
                <a:gd name="connsiteY23" fmla="*/ 209552 h 683654"/>
                <a:gd name="connsiteX24" fmla="*/ 444388 w 645362"/>
                <a:gd name="connsiteY24" fmla="*/ 216905 h 683654"/>
                <a:gd name="connsiteX25" fmla="*/ 433359 w 645362"/>
                <a:gd name="connsiteY25" fmla="*/ 245091 h 683654"/>
                <a:gd name="connsiteX26" fmla="*/ 414364 w 645362"/>
                <a:gd name="connsiteY26" fmla="*/ 238963 h 683654"/>
                <a:gd name="connsiteX27" fmla="*/ 414364 w 645362"/>
                <a:gd name="connsiteY27" fmla="*/ 238351 h 683654"/>
                <a:gd name="connsiteX28" fmla="*/ 402723 w 645362"/>
                <a:gd name="connsiteY28" fmla="*/ 219356 h 683654"/>
                <a:gd name="connsiteX29" fmla="*/ 318166 w 645362"/>
                <a:gd name="connsiteY29" fmla="*/ 216905 h 683654"/>
                <a:gd name="connsiteX30" fmla="*/ 295495 w 645362"/>
                <a:gd name="connsiteY30" fmla="*/ 232836 h 683654"/>
                <a:gd name="connsiteX31" fmla="*/ 220743 w 645362"/>
                <a:gd name="connsiteY31" fmla="*/ 257958 h 683654"/>
                <a:gd name="connsiteX32" fmla="*/ 215228 w 645362"/>
                <a:gd name="connsiteY32" fmla="*/ 280629 h 683654"/>
                <a:gd name="connsiteX33" fmla="*/ 212777 w 645362"/>
                <a:gd name="connsiteY33" fmla="*/ 294721 h 683654"/>
                <a:gd name="connsiteX34" fmla="*/ 211552 w 645362"/>
                <a:gd name="connsiteY34" fmla="*/ 298398 h 683654"/>
                <a:gd name="connsiteX35" fmla="*/ 169274 w 645362"/>
                <a:gd name="connsiteY35" fmla="*/ 329647 h 683654"/>
                <a:gd name="connsiteX36" fmla="*/ 158857 w 645362"/>
                <a:gd name="connsiteY36" fmla="*/ 357832 h 683654"/>
                <a:gd name="connsiteX37" fmla="*/ 155794 w 645362"/>
                <a:gd name="connsiteY37" fmla="*/ 368249 h 683654"/>
                <a:gd name="connsiteX38" fmla="*/ 157019 w 645362"/>
                <a:gd name="connsiteY38" fmla="*/ 374376 h 683654"/>
                <a:gd name="connsiteX39" fmla="*/ 157019 w 645362"/>
                <a:gd name="connsiteY39" fmla="*/ 374376 h 683654"/>
                <a:gd name="connsiteX40" fmla="*/ 151505 w 645362"/>
                <a:gd name="connsiteY40" fmla="*/ 383567 h 683654"/>
                <a:gd name="connsiteX41" fmla="*/ 137412 w 645362"/>
                <a:gd name="connsiteY41" fmla="*/ 432585 h 683654"/>
                <a:gd name="connsiteX42" fmla="*/ 138637 w 645362"/>
                <a:gd name="connsiteY42" fmla="*/ 437487 h 683654"/>
                <a:gd name="connsiteX43" fmla="*/ 142926 w 645362"/>
                <a:gd name="connsiteY43" fmla="*/ 439938 h 683654"/>
                <a:gd name="connsiteX44" fmla="*/ 148441 w 645362"/>
                <a:gd name="connsiteY44" fmla="*/ 440550 h 683654"/>
                <a:gd name="connsiteX45" fmla="*/ 147828 w 645362"/>
                <a:gd name="connsiteY45" fmla="*/ 441163 h 683654"/>
                <a:gd name="connsiteX46" fmla="*/ 138025 w 645362"/>
                <a:gd name="connsiteY46" fmla="*/ 474863 h 683654"/>
                <a:gd name="connsiteX47" fmla="*/ 135574 w 645362"/>
                <a:gd name="connsiteY47" fmla="*/ 484667 h 683654"/>
                <a:gd name="connsiteX48" fmla="*/ 136799 w 645362"/>
                <a:gd name="connsiteY48" fmla="*/ 490181 h 683654"/>
                <a:gd name="connsiteX49" fmla="*/ 141701 w 645362"/>
                <a:gd name="connsiteY49" fmla="*/ 492632 h 683654"/>
                <a:gd name="connsiteX50" fmla="*/ 145377 w 645362"/>
                <a:gd name="connsiteY50" fmla="*/ 492632 h 683654"/>
                <a:gd name="connsiteX51" fmla="*/ 153956 w 645362"/>
                <a:gd name="connsiteY51" fmla="*/ 492632 h 683654"/>
                <a:gd name="connsiteX52" fmla="*/ 160696 w 645362"/>
                <a:gd name="connsiteY52" fmla="*/ 492632 h 683654"/>
                <a:gd name="connsiteX53" fmla="*/ 157632 w 645362"/>
                <a:gd name="connsiteY53" fmla="*/ 510401 h 683654"/>
                <a:gd name="connsiteX54" fmla="*/ 160696 w 645362"/>
                <a:gd name="connsiteY54" fmla="*/ 530008 h 683654"/>
                <a:gd name="connsiteX55" fmla="*/ 163146 w 645362"/>
                <a:gd name="connsiteY55" fmla="*/ 550841 h 683654"/>
                <a:gd name="connsiteX56" fmla="*/ 165597 w 645362"/>
                <a:gd name="connsiteY56" fmla="*/ 555743 h 683654"/>
                <a:gd name="connsiteX57" fmla="*/ 169274 w 645362"/>
                <a:gd name="connsiteY57" fmla="*/ 556968 h 683654"/>
                <a:gd name="connsiteX58" fmla="*/ 171725 w 645362"/>
                <a:gd name="connsiteY58" fmla="*/ 556356 h 683654"/>
                <a:gd name="connsiteX59" fmla="*/ 193783 w 645362"/>
                <a:gd name="connsiteY59" fmla="*/ 550228 h 683654"/>
                <a:gd name="connsiteX60" fmla="*/ 220130 w 645362"/>
                <a:gd name="connsiteY60" fmla="*/ 542876 h 683654"/>
                <a:gd name="connsiteX61" fmla="*/ 220130 w 645362"/>
                <a:gd name="connsiteY61" fmla="*/ 551454 h 683654"/>
                <a:gd name="connsiteX62" fmla="*/ 221968 w 645362"/>
                <a:gd name="connsiteY62" fmla="*/ 556356 h 683654"/>
                <a:gd name="connsiteX63" fmla="*/ 226257 w 645362"/>
                <a:gd name="connsiteY63" fmla="*/ 558194 h 683654"/>
                <a:gd name="connsiteX64" fmla="*/ 226870 w 645362"/>
                <a:gd name="connsiteY64" fmla="*/ 558194 h 683654"/>
                <a:gd name="connsiteX65" fmla="*/ 249541 w 645362"/>
                <a:gd name="connsiteY65" fmla="*/ 556968 h 683654"/>
                <a:gd name="connsiteX66" fmla="*/ 256894 w 645362"/>
                <a:gd name="connsiteY66" fmla="*/ 556968 h 683654"/>
                <a:gd name="connsiteX67" fmla="*/ 276501 w 645362"/>
                <a:gd name="connsiteY67" fmla="*/ 553905 h 683654"/>
                <a:gd name="connsiteX68" fmla="*/ 277114 w 645362"/>
                <a:gd name="connsiteY68" fmla="*/ 555743 h 683654"/>
                <a:gd name="connsiteX69" fmla="*/ 283241 w 645362"/>
                <a:gd name="connsiteY69" fmla="*/ 567385 h 683654"/>
                <a:gd name="connsiteX70" fmla="*/ 284466 w 645362"/>
                <a:gd name="connsiteY70" fmla="*/ 570448 h 683654"/>
                <a:gd name="connsiteX71" fmla="*/ 288755 w 645362"/>
                <a:gd name="connsiteY71" fmla="*/ 574125 h 683654"/>
                <a:gd name="connsiteX72" fmla="*/ 290594 w 645362"/>
                <a:gd name="connsiteY72" fmla="*/ 574125 h 683654"/>
                <a:gd name="connsiteX73" fmla="*/ 294270 w 645362"/>
                <a:gd name="connsiteY73" fmla="*/ 572899 h 683654"/>
                <a:gd name="connsiteX74" fmla="*/ 326132 w 645362"/>
                <a:gd name="connsiteY74" fmla="*/ 556968 h 683654"/>
                <a:gd name="connsiteX75" fmla="*/ 350641 w 645362"/>
                <a:gd name="connsiteY75" fmla="*/ 540425 h 683654"/>
                <a:gd name="connsiteX76" fmla="*/ 352479 w 645362"/>
                <a:gd name="connsiteY76" fmla="*/ 548390 h 683654"/>
                <a:gd name="connsiteX77" fmla="*/ 356768 w 645362"/>
                <a:gd name="connsiteY77" fmla="*/ 553292 h 683654"/>
                <a:gd name="connsiteX78" fmla="*/ 358606 w 645362"/>
                <a:gd name="connsiteY78" fmla="*/ 553905 h 683654"/>
                <a:gd name="connsiteX79" fmla="*/ 362895 w 645362"/>
                <a:gd name="connsiteY79" fmla="*/ 552067 h 683654"/>
                <a:gd name="connsiteX80" fmla="*/ 370861 w 645362"/>
                <a:gd name="connsiteY80" fmla="*/ 545939 h 683654"/>
                <a:gd name="connsiteX81" fmla="*/ 384954 w 645362"/>
                <a:gd name="connsiteY81" fmla="*/ 540425 h 683654"/>
                <a:gd name="connsiteX82" fmla="*/ 401497 w 645362"/>
                <a:gd name="connsiteY82" fmla="*/ 533685 h 683654"/>
                <a:gd name="connsiteX83" fmla="*/ 424168 w 645362"/>
                <a:gd name="connsiteY83" fmla="*/ 484667 h 683654"/>
                <a:gd name="connsiteX84" fmla="*/ 440099 w 645362"/>
                <a:gd name="connsiteY84" fmla="*/ 468123 h 683654"/>
                <a:gd name="connsiteX85" fmla="*/ 472574 w 645362"/>
                <a:gd name="connsiteY85" fmla="*/ 408076 h 683654"/>
                <a:gd name="connsiteX86" fmla="*/ 481764 w 645362"/>
                <a:gd name="connsiteY86" fmla="*/ 302687 h 683654"/>
                <a:gd name="connsiteX87" fmla="*/ 467672 w 645362"/>
                <a:gd name="connsiteY87" fmla="*/ 290432 h 683654"/>
                <a:gd name="connsiteX88" fmla="*/ 463383 w 645362"/>
                <a:gd name="connsiteY88" fmla="*/ 287981 h 683654"/>
                <a:gd name="connsiteX89" fmla="*/ 454804 w 645362"/>
                <a:gd name="connsiteY89" fmla="*/ 264085 h 683654"/>
                <a:gd name="connsiteX90" fmla="*/ 467059 w 645362"/>
                <a:gd name="connsiteY90" fmla="*/ 242027 h 683654"/>
                <a:gd name="connsiteX91" fmla="*/ 479926 w 645362"/>
                <a:gd name="connsiteY91" fmla="*/ 221194 h 683654"/>
                <a:gd name="connsiteX92" fmla="*/ 486666 w 645362"/>
                <a:gd name="connsiteY92" fmla="*/ 213842 h 683654"/>
                <a:gd name="connsiteX93" fmla="*/ 486053 w 645362"/>
                <a:gd name="connsiteY93" fmla="*/ 210165 h 683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645362" h="683654">
                  <a:moveTo>
                    <a:pt x="623304" y="201587"/>
                  </a:moveTo>
                  <a:cubicBezTo>
                    <a:pt x="628206" y="338838"/>
                    <a:pt x="644137" y="475476"/>
                    <a:pt x="645362" y="612727"/>
                  </a:cubicBezTo>
                  <a:cubicBezTo>
                    <a:pt x="609212" y="630496"/>
                    <a:pt x="575512" y="643363"/>
                    <a:pt x="542424" y="651941"/>
                  </a:cubicBezTo>
                  <a:cubicBezTo>
                    <a:pt x="370861" y="698508"/>
                    <a:pt x="207876" y="693606"/>
                    <a:pt x="56532" y="638461"/>
                  </a:cubicBezTo>
                  <a:cubicBezTo>
                    <a:pt x="37537" y="631721"/>
                    <a:pt x="18543" y="623756"/>
                    <a:pt x="161" y="615177"/>
                  </a:cubicBezTo>
                  <a:cubicBezTo>
                    <a:pt x="-1064" y="509788"/>
                    <a:pt x="5063" y="403174"/>
                    <a:pt x="6288" y="298398"/>
                  </a:cubicBezTo>
                  <a:cubicBezTo>
                    <a:pt x="6901" y="198523"/>
                    <a:pt x="5676" y="98649"/>
                    <a:pt x="22832" y="0"/>
                  </a:cubicBezTo>
                  <a:cubicBezTo>
                    <a:pt x="95747" y="34925"/>
                    <a:pt x="180303" y="49018"/>
                    <a:pt x="214616" y="53307"/>
                  </a:cubicBezTo>
                  <a:cubicBezTo>
                    <a:pt x="237286" y="56371"/>
                    <a:pt x="259957" y="58209"/>
                    <a:pt x="282628" y="58822"/>
                  </a:cubicBezTo>
                  <a:cubicBezTo>
                    <a:pt x="296108" y="59434"/>
                    <a:pt x="309588" y="60047"/>
                    <a:pt x="323068" y="60047"/>
                  </a:cubicBezTo>
                  <a:cubicBezTo>
                    <a:pt x="391081" y="60047"/>
                    <a:pt x="458481" y="51469"/>
                    <a:pt x="525881" y="34925"/>
                  </a:cubicBezTo>
                  <a:cubicBezTo>
                    <a:pt x="554066" y="27573"/>
                    <a:pt x="583477" y="17769"/>
                    <a:pt x="614113" y="4289"/>
                  </a:cubicBezTo>
                  <a:cubicBezTo>
                    <a:pt x="614726" y="17769"/>
                    <a:pt x="615339" y="31249"/>
                    <a:pt x="616564" y="44116"/>
                  </a:cubicBezTo>
                  <a:cubicBezTo>
                    <a:pt x="618402" y="96198"/>
                    <a:pt x="621466" y="148893"/>
                    <a:pt x="623304" y="201587"/>
                  </a:cubicBezTo>
                  <a:close/>
                  <a:moveTo>
                    <a:pt x="486053" y="210165"/>
                  </a:moveTo>
                  <a:cubicBezTo>
                    <a:pt x="494019" y="201587"/>
                    <a:pt x="498921" y="193009"/>
                    <a:pt x="494632" y="178916"/>
                  </a:cubicBezTo>
                  <a:cubicBezTo>
                    <a:pt x="494019" y="176465"/>
                    <a:pt x="491568" y="174627"/>
                    <a:pt x="489117" y="174627"/>
                  </a:cubicBezTo>
                  <a:cubicBezTo>
                    <a:pt x="484215" y="174627"/>
                    <a:pt x="479926" y="176465"/>
                    <a:pt x="476250" y="177691"/>
                  </a:cubicBezTo>
                  <a:cubicBezTo>
                    <a:pt x="474412" y="178916"/>
                    <a:pt x="471961" y="179529"/>
                    <a:pt x="470123" y="180142"/>
                  </a:cubicBezTo>
                  <a:cubicBezTo>
                    <a:pt x="468284" y="180754"/>
                    <a:pt x="466446" y="180754"/>
                    <a:pt x="464608" y="180754"/>
                  </a:cubicBezTo>
                  <a:cubicBezTo>
                    <a:pt x="462770" y="180754"/>
                    <a:pt x="460319" y="181367"/>
                    <a:pt x="458481" y="181367"/>
                  </a:cubicBezTo>
                  <a:cubicBezTo>
                    <a:pt x="456030" y="181980"/>
                    <a:pt x="452354" y="182593"/>
                    <a:pt x="448677" y="185043"/>
                  </a:cubicBezTo>
                  <a:cubicBezTo>
                    <a:pt x="445614" y="186882"/>
                    <a:pt x="443775" y="190558"/>
                    <a:pt x="443163" y="194847"/>
                  </a:cubicBezTo>
                  <a:cubicBezTo>
                    <a:pt x="442550" y="199749"/>
                    <a:pt x="443163" y="204651"/>
                    <a:pt x="443775" y="209552"/>
                  </a:cubicBezTo>
                  <a:cubicBezTo>
                    <a:pt x="444388" y="212003"/>
                    <a:pt x="444388" y="215680"/>
                    <a:pt x="444388" y="216905"/>
                  </a:cubicBezTo>
                  <a:cubicBezTo>
                    <a:pt x="443163" y="224871"/>
                    <a:pt x="439486" y="234062"/>
                    <a:pt x="433359" y="245091"/>
                  </a:cubicBezTo>
                  <a:cubicBezTo>
                    <a:pt x="427232" y="242027"/>
                    <a:pt x="421104" y="240189"/>
                    <a:pt x="414364" y="238963"/>
                  </a:cubicBezTo>
                  <a:cubicBezTo>
                    <a:pt x="414364" y="238963"/>
                    <a:pt x="414364" y="238351"/>
                    <a:pt x="414364" y="238351"/>
                  </a:cubicBezTo>
                  <a:cubicBezTo>
                    <a:pt x="411914" y="230998"/>
                    <a:pt x="408237" y="224871"/>
                    <a:pt x="402723" y="219356"/>
                  </a:cubicBezTo>
                  <a:cubicBezTo>
                    <a:pt x="379439" y="196072"/>
                    <a:pt x="343901" y="202812"/>
                    <a:pt x="318166" y="216905"/>
                  </a:cubicBezTo>
                  <a:cubicBezTo>
                    <a:pt x="310201" y="221194"/>
                    <a:pt x="302848" y="226709"/>
                    <a:pt x="295495" y="232836"/>
                  </a:cubicBezTo>
                  <a:cubicBezTo>
                    <a:pt x="270374" y="223645"/>
                    <a:pt x="234223" y="231611"/>
                    <a:pt x="220743" y="257958"/>
                  </a:cubicBezTo>
                  <a:cubicBezTo>
                    <a:pt x="216454" y="265311"/>
                    <a:pt x="215841" y="273276"/>
                    <a:pt x="215228" y="280629"/>
                  </a:cubicBezTo>
                  <a:cubicBezTo>
                    <a:pt x="214616" y="285531"/>
                    <a:pt x="214003" y="290432"/>
                    <a:pt x="212777" y="294721"/>
                  </a:cubicBezTo>
                  <a:cubicBezTo>
                    <a:pt x="212165" y="295947"/>
                    <a:pt x="211552" y="297172"/>
                    <a:pt x="211552" y="298398"/>
                  </a:cubicBezTo>
                  <a:cubicBezTo>
                    <a:pt x="193170" y="299011"/>
                    <a:pt x="177239" y="313716"/>
                    <a:pt x="169274" y="329647"/>
                  </a:cubicBezTo>
                  <a:cubicBezTo>
                    <a:pt x="164985" y="338838"/>
                    <a:pt x="161921" y="348641"/>
                    <a:pt x="158857" y="357832"/>
                  </a:cubicBezTo>
                  <a:cubicBezTo>
                    <a:pt x="157632" y="361509"/>
                    <a:pt x="157019" y="364572"/>
                    <a:pt x="155794" y="368249"/>
                  </a:cubicBezTo>
                  <a:cubicBezTo>
                    <a:pt x="155181" y="370087"/>
                    <a:pt x="155794" y="372538"/>
                    <a:pt x="157019" y="374376"/>
                  </a:cubicBezTo>
                  <a:cubicBezTo>
                    <a:pt x="157019" y="374376"/>
                    <a:pt x="157019" y="374376"/>
                    <a:pt x="157019" y="374376"/>
                  </a:cubicBezTo>
                  <a:cubicBezTo>
                    <a:pt x="155181" y="377439"/>
                    <a:pt x="153343" y="380503"/>
                    <a:pt x="151505" y="383567"/>
                  </a:cubicBezTo>
                  <a:cubicBezTo>
                    <a:pt x="144152" y="398272"/>
                    <a:pt x="140476" y="414816"/>
                    <a:pt x="137412" y="432585"/>
                  </a:cubicBezTo>
                  <a:cubicBezTo>
                    <a:pt x="136799" y="434423"/>
                    <a:pt x="137412" y="436261"/>
                    <a:pt x="138637" y="437487"/>
                  </a:cubicBezTo>
                  <a:cubicBezTo>
                    <a:pt x="139863" y="438712"/>
                    <a:pt x="141088" y="439938"/>
                    <a:pt x="142926" y="439938"/>
                  </a:cubicBezTo>
                  <a:cubicBezTo>
                    <a:pt x="144765" y="439938"/>
                    <a:pt x="146603" y="440550"/>
                    <a:pt x="148441" y="440550"/>
                  </a:cubicBezTo>
                  <a:cubicBezTo>
                    <a:pt x="148441" y="440550"/>
                    <a:pt x="148441" y="441163"/>
                    <a:pt x="147828" y="441163"/>
                  </a:cubicBezTo>
                  <a:cubicBezTo>
                    <a:pt x="143539" y="452192"/>
                    <a:pt x="141088" y="463834"/>
                    <a:pt x="138025" y="474863"/>
                  </a:cubicBezTo>
                  <a:cubicBezTo>
                    <a:pt x="137412" y="477927"/>
                    <a:pt x="136799" y="480990"/>
                    <a:pt x="135574" y="484667"/>
                  </a:cubicBezTo>
                  <a:cubicBezTo>
                    <a:pt x="134961" y="486505"/>
                    <a:pt x="135574" y="488343"/>
                    <a:pt x="136799" y="490181"/>
                  </a:cubicBezTo>
                  <a:cubicBezTo>
                    <a:pt x="138025" y="491407"/>
                    <a:pt x="139863" y="492632"/>
                    <a:pt x="141701" y="492632"/>
                  </a:cubicBezTo>
                  <a:lnTo>
                    <a:pt x="145377" y="492632"/>
                  </a:lnTo>
                  <a:cubicBezTo>
                    <a:pt x="147828" y="492632"/>
                    <a:pt x="150892" y="492632"/>
                    <a:pt x="153956" y="492632"/>
                  </a:cubicBezTo>
                  <a:cubicBezTo>
                    <a:pt x="156406" y="492632"/>
                    <a:pt x="158245" y="492632"/>
                    <a:pt x="160696" y="492632"/>
                  </a:cubicBezTo>
                  <a:cubicBezTo>
                    <a:pt x="158245" y="498147"/>
                    <a:pt x="157019" y="504274"/>
                    <a:pt x="157632" y="510401"/>
                  </a:cubicBezTo>
                  <a:cubicBezTo>
                    <a:pt x="158245" y="517141"/>
                    <a:pt x="159470" y="523881"/>
                    <a:pt x="160696" y="530008"/>
                  </a:cubicBezTo>
                  <a:cubicBezTo>
                    <a:pt x="161921" y="537361"/>
                    <a:pt x="163146" y="544101"/>
                    <a:pt x="163146" y="550841"/>
                  </a:cubicBezTo>
                  <a:cubicBezTo>
                    <a:pt x="163146" y="552679"/>
                    <a:pt x="164372" y="554518"/>
                    <a:pt x="165597" y="555743"/>
                  </a:cubicBezTo>
                  <a:cubicBezTo>
                    <a:pt x="166823" y="556356"/>
                    <a:pt x="168048" y="556968"/>
                    <a:pt x="169274" y="556968"/>
                  </a:cubicBezTo>
                  <a:cubicBezTo>
                    <a:pt x="169886" y="556968"/>
                    <a:pt x="170499" y="556968"/>
                    <a:pt x="171725" y="556356"/>
                  </a:cubicBezTo>
                  <a:cubicBezTo>
                    <a:pt x="177852" y="553905"/>
                    <a:pt x="185205" y="552067"/>
                    <a:pt x="193783" y="550228"/>
                  </a:cubicBezTo>
                  <a:cubicBezTo>
                    <a:pt x="202361" y="547777"/>
                    <a:pt x="211552" y="545939"/>
                    <a:pt x="220130" y="542876"/>
                  </a:cubicBezTo>
                  <a:cubicBezTo>
                    <a:pt x="220130" y="545939"/>
                    <a:pt x="220130" y="548390"/>
                    <a:pt x="220130" y="551454"/>
                  </a:cubicBezTo>
                  <a:cubicBezTo>
                    <a:pt x="220130" y="553292"/>
                    <a:pt x="220743" y="555130"/>
                    <a:pt x="221968" y="556356"/>
                  </a:cubicBezTo>
                  <a:cubicBezTo>
                    <a:pt x="223194" y="557581"/>
                    <a:pt x="224419" y="558194"/>
                    <a:pt x="226257" y="558194"/>
                  </a:cubicBezTo>
                  <a:cubicBezTo>
                    <a:pt x="226257" y="558194"/>
                    <a:pt x="226870" y="558194"/>
                    <a:pt x="226870" y="558194"/>
                  </a:cubicBezTo>
                  <a:cubicBezTo>
                    <a:pt x="234223" y="557581"/>
                    <a:pt x="241575" y="557581"/>
                    <a:pt x="249541" y="556968"/>
                  </a:cubicBezTo>
                  <a:lnTo>
                    <a:pt x="256894" y="556968"/>
                  </a:lnTo>
                  <a:cubicBezTo>
                    <a:pt x="264246" y="556968"/>
                    <a:pt x="270374" y="555743"/>
                    <a:pt x="276501" y="553905"/>
                  </a:cubicBezTo>
                  <a:cubicBezTo>
                    <a:pt x="277114" y="554518"/>
                    <a:pt x="277114" y="555130"/>
                    <a:pt x="277114" y="555743"/>
                  </a:cubicBezTo>
                  <a:cubicBezTo>
                    <a:pt x="279565" y="559419"/>
                    <a:pt x="281403" y="563708"/>
                    <a:pt x="283241" y="567385"/>
                  </a:cubicBezTo>
                  <a:cubicBezTo>
                    <a:pt x="283854" y="568610"/>
                    <a:pt x="283854" y="569223"/>
                    <a:pt x="284466" y="570448"/>
                  </a:cubicBezTo>
                  <a:cubicBezTo>
                    <a:pt x="285079" y="572287"/>
                    <a:pt x="286917" y="573512"/>
                    <a:pt x="288755" y="574125"/>
                  </a:cubicBezTo>
                  <a:cubicBezTo>
                    <a:pt x="289368" y="574125"/>
                    <a:pt x="289981" y="574125"/>
                    <a:pt x="290594" y="574125"/>
                  </a:cubicBezTo>
                  <a:cubicBezTo>
                    <a:pt x="291819" y="574125"/>
                    <a:pt x="293045" y="573512"/>
                    <a:pt x="294270" y="572899"/>
                  </a:cubicBezTo>
                  <a:cubicBezTo>
                    <a:pt x="302848" y="566772"/>
                    <a:pt x="312652" y="561870"/>
                    <a:pt x="326132" y="556968"/>
                  </a:cubicBezTo>
                  <a:cubicBezTo>
                    <a:pt x="332872" y="554518"/>
                    <a:pt x="342675" y="549003"/>
                    <a:pt x="350641" y="540425"/>
                  </a:cubicBezTo>
                  <a:cubicBezTo>
                    <a:pt x="351254" y="542876"/>
                    <a:pt x="351866" y="545939"/>
                    <a:pt x="352479" y="548390"/>
                  </a:cubicBezTo>
                  <a:cubicBezTo>
                    <a:pt x="353092" y="550841"/>
                    <a:pt x="354317" y="552067"/>
                    <a:pt x="356768" y="553292"/>
                  </a:cubicBezTo>
                  <a:cubicBezTo>
                    <a:pt x="357381" y="553292"/>
                    <a:pt x="357994" y="553905"/>
                    <a:pt x="358606" y="553905"/>
                  </a:cubicBezTo>
                  <a:cubicBezTo>
                    <a:pt x="360445" y="553905"/>
                    <a:pt x="361670" y="553292"/>
                    <a:pt x="362895" y="552067"/>
                  </a:cubicBezTo>
                  <a:cubicBezTo>
                    <a:pt x="365346" y="549616"/>
                    <a:pt x="368410" y="547777"/>
                    <a:pt x="370861" y="545939"/>
                  </a:cubicBezTo>
                  <a:cubicBezTo>
                    <a:pt x="375150" y="543488"/>
                    <a:pt x="380052" y="542263"/>
                    <a:pt x="384954" y="540425"/>
                  </a:cubicBezTo>
                  <a:cubicBezTo>
                    <a:pt x="390468" y="538587"/>
                    <a:pt x="395983" y="536748"/>
                    <a:pt x="401497" y="533685"/>
                  </a:cubicBezTo>
                  <a:cubicBezTo>
                    <a:pt x="423555" y="520818"/>
                    <a:pt x="427232" y="500598"/>
                    <a:pt x="424168" y="484667"/>
                  </a:cubicBezTo>
                  <a:cubicBezTo>
                    <a:pt x="428457" y="479152"/>
                    <a:pt x="433972" y="473638"/>
                    <a:pt x="440099" y="468123"/>
                  </a:cubicBezTo>
                  <a:cubicBezTo>
                    <a:pt x="453579" y="456481"/>
                    <a:pt x="478088" y="435648"/>
                    <a:pt x="472574" y="408076"/>
                  </a:cubicBezTo>
                  <a:cubicBezTo>
                    <a:pt x="497695" y="365185"/>
                    <a:pt x="501372" y="325970"/>
                    <a:pt x="481764" y="302687"/>
                  </a:cubicBezTo>
                  <a:cubicBezTo>
                    <a:pt x="478088" y="298398"/>
                    <a:pt x="473186" y="294109"/>
                    <a:pt x="467672" y="290432"/>
                  </a:cubicBezTo>
                  <a:cubicBezTo>
                    <a:pt x="466446" y="289820"/>
                    <a:pt x="464608" y="288594"/>
                    <a:pt x="463383" y="287981"/>
                  </a:cubicBezTo>
                  <a:cubicBezTo>
                    <a:pt x="462157" y="278791"/>
                    <a:pt x="459094" y="270825"/>
                    <a:pt x="454804" y="264085"/>
                  </a:cubicBezTo>
                  <a:cubicBezTo>
                    <a:pt x="459094" y="256732"/>
                    <a:pt x="463383" y="249380"/>
                    <a:pt x="467059" y="242027"/>
                  </a:cubicBezTo>
                  <a:cubicBezTo>
                    <a:pt x="471348" y="234062"/>
                    <a:pt x="475024" y="227321"/>
                    <a:pt x="479926" y="221194"/>
                  </a:cubicBezTo>
                  <a:cubicBezTo>
                    <a:pt x="481764" y="218743"/>
                    <a:pt x="484215" y="216292"/>
                    <a:pt x="486666" y="213842"/>
                  </a:cubicBezTo>
                  <a:cubicBezTo>
                    <a:pt x="484828" y="211391"/>
                    <a:pt x="485441" y="210778"/>
                    <a:pt x="486053" y="210165"/>
                  </a:cubicBezTo>
                  <a:close/>
                </a:path>
              </a:pathLst>
            </a:custGeom>
            <a:solidFill>
              <a:srgbClr val="468400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8" name="Полилиния: фигура 1827">
              <a:extLst>
                <a:ext uri="{FF2B5EF4-FFF2-40B4-BE49-F238E27FC236}">
                  <a16:creationId xmlns:a16="http://schemas.microsoft.com/office/drawing/2014/main" id="{11D63A8E-36D8-1AF5-352B-7095891A0441}"/>
                </a:ext>
              </a:extLst>
            </p:cNvPr>
            <p:cNvSpPr/>
            <p:nvPr/>
          </p:nvSpPr>
          <p:spPr>
            <a:xfrm>
              <a:off x="7893913" y="6649831"/>
              <a:ext cx="586992" cy="502693"/>
            </a:xfrm>
            <a:custGeom>
              <a:avLst/>
              <a:gdLst>
                <a:gd name="connsiteX0" fmla="*/ 572287 w 586992"/>
                <a:gd name="connsiteY0" fmla="*/ 360896 h 502693"/>
                <a:gd name="connsiteX1" fmla="*/ 586992 w 586992"/>
                <a:gd name="connsiteY1" fmla="*/ 446065 h 502693"/>
                <a:gd name="connsiteX2" fmla="*/ 496309 w 586992"/>
                <a:gd name="connsiteY2" fmla="*/ 477927 h 502693"/>
                <a:gd name="connsiteX3" fmla="*/ 257958 w 586992"/>
                <a:gd name="connsiteY3" fmla="*/ 501823 h 502693"/>
                <a:gd name="connsiteX4" fmla="*/ 191171 w 586992"/>
                <a:gd name="connsiteY4" fmla="*/ 496308 h 502693"/>
                <a:gd name="connsiteX5" fmla="*/ 0 w 586992"/>
                <a:gd name="connsiteY5" fmla="*/ 443001 h 502693"/>
                <a:gd name="connsiteX6" fmla="*/ 33087 w 586992"/>
                <a:gd name="connsiteY6" fmla="*/ 335161 h 502693"/>
                <a:gd name="connsiteX7" fmla="*/ 53307 w 586992"/>
                <a:gd name="connsiteY7" fmla="*/ 302687 h 502693"/>
                <a:gd name="connsiteX8" fmla="*/ 100487 w 586992"/>
                <a:gd name="connsiteY8" fmla="*/ 232836 h 502693"/>
                <a:gd name="connsiteX9" fmla="*/ 134800 w 586992"/>
                <a:gd name="connsiteY9" fmla="*/ 0 h 502693"/>
                <a:gd name="connsiteX10" fmla="*/ 432585 w 586992"/>
                <a:gd name="connsiteY10" fmla="*/ 10416 h 502693"/>
                <a:gd name="connsiteX11" fmla="*/ 457094 w 586992"/>
                <a:gd name="connsiteY11" fmla="*/ 147054 h 502693"/>
                <a:gd name="connsiteX12" fmla="*/ 572287 w 586992"/>
                <a:gd name="connsiteY12" fmla="*/ 360896 h 502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6992" h="502693">
                  <a:moveTo>
                    <a:pt x="572287" y="360896"/>
                  </a:moveTo>
                  <a:cubicBezTo>
                    <a:pt x="581478" y="388469"/>
                    <a:pt x="584541" y="417267"/>
                    <a:pt x="586992" y="446065"/>
                  </a:cubicBezTo>
                  <a:cubicBezTo>
                    <a:pt x="555131" y="460158"/>
                    <a:pt x="525107" y="470574"/>
                    <a:pt x="496309" y="477927"/>
                  </a:cubicBezTo>
                  <a:cubicBezTo>
                    <a:pt x="417267" y="497534"/>
                    <a:pt x="338225" y="505499"/>
                    <a:pt x="257958" y="501823"/>
                  </a:cubicBezTo>
                  <a:cubicBezTo>
                    <a:pt x="235900" y="500598"/>
                    <a:pt x="213842" y="498759"/>
                    <a:pt x="191171" y="496308"/>
                  </a:cubicBezTo>
                  <a:cubicBezTo>
                    <a:pt x="156858" y="492019"/>
                    <a:pt x="71689" y="478539"/>
                    <a:pt x="0" y="443001"/>
                  </a:cubicBezTo>
                  <a:cubicBezTo>
                    <a:pt x="7353" y="405625"/>
                    <a:pt x="16544" y="368861"/>
                    <a:pt x="33087" y="335161"/>
                  </a:cubicBezTo>
                  <a:cubicBezTo>
                    <a:pt x="38602" y="323520"/>
                    <a:pt x="45955" y="312490"/>
                    <a:pt x="53307" y="302687"/>
                  </a:cubicBezTo>
                  <a:cubicBezTo>
                    <a:pt x="69851" y="280016"/>
                    <a:pt x="88845" y="259183"/>
                    <a:pt x="100487" y="232836"/>
                  </a:cubicBezTo>
                  <a:cubicBezTo>
                    <a:pt x="132349" y="161760"/>
                    <a:pt x="130511" y="76591"/>
                    <a:pt x="134800" y="0"/>
                  </a:cubicBezTo>
                  <a:cubicBezTo>
                    <a:pt x="226096" y="36764"/>
                    <a:pt x="338838" y="39827"/>
                    <a:pt x="432585" y="10416"/>
                  </a:cubicBezTo>
                  <a:cubicBezTo>
                    <a:pt x="438712" y="56371"/>
                    <a:pt x="446678" y="102325"/>
                    <a:pt x="457094" y="147054"/>
                  </a:cubicBezTo>
                  <a:cubicBezTo>
                    <a:pt x="475476" y="229160"/>
                    <a:pt x="545940" y="281241"/>
                    <a:pt x="572287" y="360896"/>
                  </a:cubicBezTo>
                  <a:close/>
                </a:path>
              </a:pathLst>
            </a:custGeom>
            <a:solidFill>
              <a:srgbClr val="FFC52D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29" name="Полилиния: фигура 1828">
              <a:extLst>
                <a:ext uri="{FF2B5EF4-FFF2-40B4-BE49-F238E27FC236}">
                  <a16:creationId xmlns:a16="http://schemas.microsoft.com/office/drawing/2014/main" id="{2C15ED9B-103D-4B8D-258F-68BF9E5D32BD}"/>
                </a:ext>
              </a:extLst>
            </p:cNvPr>
            <p:cNvSpPr/>
            <p:nvPr/>
          </p:nvSpPr>
          <p:spPr>
            <a:xfrm>
              <a:off x="8001140" y="7281431"/>
              <a:ext cx="363098" cy="399617"/>
            </a:xfrm>
            <a:custGeom>
              <a:avLst/>
              <a:gdLst>
                <a:gd name="connsiteX0" fmla="*/ 361509 w 363098"/>
                <a:gd name="connsiteY0" fmla="*/ 6247 h 399617"/>
                <a:gd name="connsiteX1" fmla="*/ 352931 w 363098"/>
                <a:gd name="connsiteY1" fmla="*/ 37497 h 399617"/>
                <a:gd name="connsiteX2" fmla="*/ 351092 w 363098"/>
                <a:gd name="connsiteY2" fmla="*/ 39335 h 399617"/>
                <a:gd name="connsiteX3" fmla="*/ 344352 w 363098"/>
                <a:gd name="connsiteY3" fmla="*/ 46687 h 399617"/>
                <a:gd name="connsiteX4" fmla="*/ 331485 w 363098"/>
                <a:gd name="connsiteY4" fmla="*/ 67520 h 399617"/>
                <a:gd name="connsiteX5" fmla="*/ 319231 w 363098"/>
                <a:gd name="connsiteY5" fmla="*/ 89578 h 399617"/>
                <a:gd name="connsiteX6" fmla="*/ 327809 w 363098"/>
                <a:gd name="connsiteY6" fmla="*/ 113475 h 399617"/>
                <a:gd name="connsiteX7" fmla="*/ 332098 w 363098"/>
                <a:gd name="connsiteY7" fmla="*/ 115925 h 399617"/>
                <a:gd name="connsiteX8" fmla="*/ 346191 w 363098"/>
                <a:gd name="connsiteY8" fmla="*/ 128180 h 399617"/>
                <a:gd name="connsiteX9" fmla="*/ 337000 w 363098"/>
                <a:gd name="connsiteY9" fmla="*/ 233569 h 399617"/>
                <a:gd name="connsiteX10" fmla="*/ 304525 w 363098"/>
                <a:gd name="connsiteY10" fmla="*/ 293616 h 399617"/>
                <a:gd name="connsiteX11" fmla="*/ 288594 w 363098"/>
                <a:gd name="connsiteY11" fmla="*/ 310160 h 399617"/>
                <a:gd name="connsiteX12" fmla="*/ 265923 w 363098"/>
                <a:gd name="connsiteY12" fmla="*/ 359178 h 399617"/>
                <a:gd name="connsiteX13" fmla="*/ 249380 w 363098"/>
                <a:gd name="connsiteY13" fmla="*/ 365918 h 399617"/>
                <a:gd name="connsiteX14" fmla="*/ 235287 w 363098"/>
                <a:gd name="connsiteY14" fmla="*/ 371433 h 399617"/>
                <a:gd name="connsiteX15" fmla="*/ 227322 w 363098"/>
                <a:gd name="connsiteY15" fmla="*/ 377560 h 399617"/>
                <a:gd name="connsiteX16" fmla="*/ 223033 w 363098"/>
                <a:gd name="connsiteY16" fmla="*/ 379398 h 399617"/>
                <a:gd name="connsiteX17" fmla="*/ 221194 w 363098"/>
                <a:gd name="connsiteY17" fmla="*/ 378785 h 399617"/>
                <a:gd name="connsiteX18" fmla="*/ 216905 w 363098"/>
                <a:gd name="connsiteY18" fmla="*/ 373883 h 399617"/>
                <a:gd name="connsiteX19" fmla="*/ 215067 w 363098"/>
                <a:gd name="connsiteY19" fmla="*/ 365918 h 399617"/>
                <a:gd name="connsiteX20" fmla="*/ 190558 w 363098"/>
                <a:gd name="connsiteY20" fmla="*/ 382462 h 399617"/>
                <a:gd name="connsiteX21" fmla="*/ 158696 w 363098"/>
                <a:gd name="connsiteY21" fmla="*/ 398392 h 399617"/>
                <a:gd name="connsiteX22" fmla="*/ 155020 w 363098"/>
                <a:gd name="connsiteY22" fmla="*/ 399618 h 399617"/>
                <a:gd name="connsiteX23" fmla="*/ 153182 w 363098"/>
                <a:gd name="connsiteY23" fmla="*/ 399618 h 399617"/>
                <a:gd name="connsiteX24" fmla="*/ 148893 w 363098"/>
                <a:gd name="connsiteY24" fmla="*/ 395942 h 399617"/>
                <a:gd name="connsiteX25" fmla="*/ 147667 w 363098"/>
                <a:gd name="connsiteY25" fmla="*/ 392878 h 399617"/>
                <a:gd name="connsiteX26" fmla="*/ 141540 w 363098"/>
                <a:gd name="connsiteY26" fmla="*/ 381236 h 399617"/>
                <a:gd name="connsiteX27" fmla="*/ 140927 w 363098"/>
                <a:gd name="connsiteY27" fmla="*/ 379398 h 399617"/>
                <a:gd name="connsiteX28" fmla="*/ 121320 w 363098"/>
                <a:gd name="connsiteY28" fmla="*/ 382462 h 399617"/>
                <a:gd name="connsiteX29" fmla="*/ 113967 w 363098"/>
                <a:gd name="connsiteY29" fmla="*/ 382462 h 399617"/>
                <a:gd name="connsiteX30" fmla="*/ 91296 w 363098"/>
                <a:gd name="connsiteY30" fmla="*/ 383687 h 399617"/>
                <a:gd name="connsiteX31" fmla="*/ 90684 w 363098"/>
                <a:gd name="connsiteY31" fmla="*/ 383687 h 399617"/>
                <a:gd name="connsiteX32" fmla="*/ 86394 w 363098"/>
                <a:gd name="connsiteY32" fmla="*/ 381849 h 399617"/>
                <a:gd name="connsiteX33" fmla="*/ 84556 w 363098"/>
                <a:gd name="connsiteY33" fmla="*/ 376947 h 399617"/>
                <a:gd name="connsiteX34" fmla="*/ 84556 w 363098"/>
                <a:gd name="connsiteY34" fmla="*/ 368369 h 399617"/>
                <a:gd name="connsiteX35" fmla="*/ 58209 w 363098"/>
                <a:gd name="connsiteY35" fmla="*/ 375722 h 399617"/>
                <a:gd name="connsiteX36" fmla="*/ 36151 w 363098"/>
                <a:gd name="connsiteY36" fmla="*/ 381849 h 399617"/>
                <a:gd name="connsiteX37" fmla="*/ 33700 w 363098"/>
                <a:gd name="connsiteY37" fmla="*/ 382462 h 399617"/>
                <a:gd name="connsiteX38" fmla="*/ 30024 w 363098"/>
                <a:gd name="connsiteY38" fmla="*/ 381236 h 399617"/>
                <a:gd name="connsiteX39" fmla="*/ 27573 w 363098"/>
                <a:gd name="connsiteY39" fmla="*/ 376334 h 399617"/>
                <a:gd name="connsiteX40" fmla="*/ 25122 w 363098"/>
                <a:gd name="connsiteY40" fmla="*/ 355502 h 399617"/>
                <a:gd name="connsiteX41" fmla="*/ 22058 w 363098"/>
                <a:gd name="connsiteY41" fmla="*/ 335894 h 399617"/>
                <a:gd name="connsiteX42" fmla="*/ 25122 w 363098"/>
                <a:gd name="connsiteY42" fmla="*/ 318125 h 399617"/>
                <a:gd name="connsiteX43" fmla="*/ 18382 w 363098"/>
                <a:gd name="connsiteY43" fmla="*/ 318125 h 399617"/>
                <a:gd name="connsiteX44" fmla="*/ 9804 w 363098"/>
                <a:gd name="connsiteY44" fmla="*/ 318125 h 399617"/>
                <a:gd name="connsiteX45" fmla="*/ 6127 w 363098"/>
                <a:gd name="connsiteY45" fmla="*/ 318125 h 399617"/>
                <a:gd name="connsiteX46" fmla="*/ 1225 w 363098"/>
                <a:gd name="connsiteY46" fmla="*/ 315674 h 399617"/>
                <a:gd name="connsiteX47" fmla="*/ 0 w 363098"/>
                <a:gd name="connsiteY47" fmla="*/ 310160 h 399617"/>
                <a:gd name="connsiteX48" fmla="*/ 2451 w 363098"/>
                <a:gd name="connsiteY48" fmla="*/ 300356 h 399617"/>
                <a:gd name="connsiteX49" fmla="*/ 12255 w 363098"/>
                <a:gd name="connsiteY49" fmla="*/ 266656 h 399617"/>
                <a:gd name="connsiteX50" fmla="*/ 12867 w 363098"/>
                <a:gd name="connsiteY50" fmla="*/ 266043 h 399617"/>
                <a:gd name="connsiteX51" fmla="*/ 7353 w 363098"/>
                <a:gd name="connsiteY51" fmla="*/ 265431 h 399617"/>
                <a:gd name="connsiteX52" fmla="*/ 3064 w 363098"/>
                <a:gd name="connsiteY52" fmla="*/ 262980 h 399617"/>
                <a:gd name="connsiteX53" fmla="*/ 1838 w 363098"/>
                <a:gd name="connsiteY53" fmla="*/ 258078 h 399617"/>
                <a:gd name="connsiteX54" fmla="*/ 15931 w 363098"/>
                <a:gd name="connsiteY54" fmla="*/ 209060 h 399617"/>
                <a:gd name="connsiteX55" fmla="*/ 21445 w 363098"/>
                <a:gd name="connsiteY55" fmla="*/ 199869 h 399617"/>
                <a:gd name="connsiteX56" fmla="*/ 21445 w 363098"/>
                <a:gd name="connsiteY56" fmla="*/ 199869 h 399617"/>
                <a:gd name="connsiteX57" fmla="*/ 20220 w 363098"/>
                <a:gd name="connsiteY57" fmla="*/ 193742 h 399617"/>
                <a:gd name="connsiteX58" fmla="*/ 23284 w 363098"/>
                <a:gd name="connsiteY58" fmla="*/ 183325 h 399617"/>
                <a:gd name="connsiteX59" fmla="*/ 33700 w 363098"/>
                <a:gd name="connsiteY59" fmla="*/ 155140 h 399617"/>
                <a:gd name="connsiteX60" fmla="*/ 75978 w 363098"/>
                <a:gd name="connsiteY60" fmla="*/ 123891 h 399617"/>
                <a:gd name="connsiteX61" fmla="*/ 77204 w 363098"/>
                <a:gd name="connsiteY61" fmla="*/ 120215 h 399617"/>
                <a:gd name="connsiteX62" fmla="*/ 79654 w 363098"/>
                <a:gd name="connsiteY62" fmla="*/ 106122 h 399617"/>
                <a:gd name="connsiteX63" fmla="*/ 85169 w 363098"/>
                <a:gd name="connsiteY63" fmla="*/ 83451 h 399617"/>
                <a:gd name="connsiteX64" fmla="*/ 159922 w 363098"/>
                <a:gd name="connsiteY64" fmla="*/ 58329 h 399617"/>
                <a:gd name="connsiteX65" fmla="*/ 182593 w 363098"/>
                <a:gd name="connsiteY65" fmla="*/ 42398 h 399617"/>
                <a:gd name="connsiteX66" fmla="*/ 267149 w 363098"/>
                <a:gd name="connsiteY66" fmla="*/ 44849 h 399617"/>
                <a:gd name="connsiteX67" fmla="*/ 278791 w 363098"/>
                <a:gd name="connsiteY67" fmla="*/ 63844 h 399617"/>
                <a:gd name="connsiteX68" fmla="*/ 278791 w 363098"/>
                <a:gd name="connsiteY68" fmla="*/ 64456 h 399617"/>
                <a:gd name="connsiteX69" fmla="*/ 297785 w 363098"/>
                <a:gd name="connsiteY69" fmla="*/ 70584 h 399617"/>
                <a:gd name="connsiteX70" fmla="*/ 308814 w 363098"/>
                <a:gd name="connsiteY70" fmla="*/ 42398 h 399617"/>
                <a:gd name="connsiteX71" fmla="*/ 308202 w 363098"/>
                <a:gd name="connsiteY71" fmla="*/ 35046 h 399617"/>
                <a:gd name="connsiteX72" fmla="*/ 307589 w 363098"/>
                <a:gd name="connsiteY72" fmla="*/ 20340 h 399617"/>
                <a:gd name="connsiteX73" fmla="*/ 313103 w 363098"/>
                <a:gd name="connsiteY73" fmla="*/ 10537 h 399617"/>
                <a:gd name="connsiteX74" fmla="*/ 322907 w 363098"/>
                <a:gd name="connsiteY74" fmla="*/ 6860 h 399617"/>
                <a:gd name="connsiteX75" fmla="*/ 329034 w 363098"/>
                <a:gd name="connsiteY75" fmla="*/ 6247 h 399617"/>
                <a:gd name="connsiteX76" fmla="*/ 334549 w 363098"/>
                <a:gd name="connsiteY76" fmla="*/ 5635 h 399617"/>
                <a:gd name="connsiteX77" fmla="*/ 340676 w 363098"/>
                <a:gd name="connsiteY77" fmla="*/ 3184 h 399617"/>
                <a:gd name="connsiteX78" fmla="*/ 353543 w 363098"/>
                <a:gd name="connsiteY78" fmla="*/ 120 h 399617"/>
                <a:gd name="connsiteX79" fmla="*/ 361509 w 363098"/>
                <a:gd name="connsiteY79" fmla="*/ 6247 h 399617"/>
                <a:gd name="connsiteX80" fmla="*/ 344352 w 363098"/>
                <a:gd name="connsiteY80" fmla="*/ 29531 h 399617"/>
                <a:gd name="connsiteX81" fmla="*/ 351092 w 363098"/>
                <a:gd name="connsiteY81" fmla="*/ 15438 h 399617"/>
                <a:gd name="connsiteX82" fmla="*/ 348029 w 363098"/>
                <a:gd name="connsiteY82" fmla="*/ 16664 h 399617"/>
                <a:gd name="connsiteX83" fmla="*/ 339451 w 363098"/>
                <a:gd name="connsiteY83" fmla="*/ 19727 h 399617"/>
                <a:gd name="connsiteX84" fmla="*/ 332711 w 363098"/>
                <a:gd name="connsiteY84" fmla="*/ 20340 h 399617"/>
                <a:gd name="connsiteX85" fmla="*/ 327809 w 363098"/>
                <a:gd name="connsiteY85" fmla="*/ 20953 h 399617"/>
                <a:gd name="connsiteX86" fmla="*/ 322294 w 363098"/>
                <a:gd name="connsiteY86" fmla="*/ 22791 h 399617"/>
                <a:gd name="connsiteX87" fmla="*/ 321682 w 363098"/>
                <a:gd name="connsiteY87" fmla="*/ 24016 h 399617"/>
                <a:gd name="connsiteX88" fmla="*/ 322294 w 363098"/>
                <a:gd name="connsiteY88" fmla="*/ 35046 h 399617"/>
                <a:gd name="connsiteX89" fmla="*/ 322907 w 363098"/>
                <a:gd name="connsiteY89" fmla="*/ 45462 h 399617"/>
                <a:gd name="connsiteX90" fmla="*/ 310040 w 363098"/>
                <a:gd name="connsiteY90" fmla="*/ 78549 h 399617"/>
                <a:gd name="connsiteX91" fmla="*/ 311265 w 363098"/>
                <a:gd name="connsiteY91" fmla="*/ 79775 h 399617"/>
                <a:gd name="connsiteX92" fmla="*/ 321069 w 363098"/>
                <a:gd name="connsiteY92" fmla="*/ 62006 h 399617"/>
                <a:gd name="connsiteX93" fmla="*/ 335162 w 363098"/>
                <a:gd name="connsiteY93" fmla="*/ 39335 h 399617"/>
                <a:gd name="connsiteX94" fmla="*/ 342514 w 363098"/>
                <a:gd name="connsiteY94" fmla="*/ 30757 h 399617"/>
                <a:gd name="connsiteX95" fmla="*/ 344352 w 363098"/>
                <a:gd name="connsiteY95" fmla="*/ 29531 h 399617"/>
                <a:gd name="connsiteX96" fmla="*/ 326583 w 363098"/>
                <a:gd name="connsiteY96" fmla="*/ 229893 h 399617"/>
                <a:gd name="connsiteX97" fmla="*/ 337612 w 363098"/>
                <a:gd name="connsiteY97" fmla="*/ 136758 h 399617"/>
                <a:gd name="connsiteX98" fmla="*/ 329034 w 363098"/>
                <a:gd name="connsiteY98" fmla="*/ 129406 h 399617"/>
                <a:gd name="connsiteX99" fmla="*/ 329034 w 363098"/>
                <a:gd name="connsiteY99" fmla="*/ 130631 h 399617"/>
                <a:gd name="connsiteX100" fmla="*/ 326583 w 363098"/>
                <a:gd name="connsiteY100" fmla="*/ 145336 h 399617"/>
                <a:gd name="connsiteX101" fmla="*/ 273276 w 363098"/>
                <a:gd name="connsiteY101" fmla="*/ 185164 h 399617"/>
                <a:gd name="connsiteX102" fmla="*/ 291045 w 363098"/>
                <a:gd name="connsiteY102" fmla="*/ 203545 h 399617"/>
                <a:gd name="connsiteX103" fmla="*/ 292883 w 363098"/>
                <a:gd name="connsiteY103" fmla="*/ 204771 h 399617"/>
                <a:gd name="connsiteX104" fmla="*/ 297173 w 363098"/>
                <a:gd name="connsiteY104" fmla="*/ 208447 h 399617"/>
                <a:gd name="connsiteX105" fmla="*/ 297173 w 363098"/>
                <a:gd name="connsiteY105" fmla="*/ 208447 h 399617"/>
                <a:gd name="connsiteX106" fmla="*/ 303300 w 363098"/>
                <a:gd name="connsiteY106" fmla="*/ 213962 h 399617"/>
                <a:gd name="connsiteX107" fmla="*/ 321682 w 363098"/>
                <a:gd name="connsiteY107" fmla="*/ 238471 h 399617"/>
                <a:gd name="connsiteX108" fmla="*/ 326583 w 363098"/>
                <a:gd name="connsiteY108" fmla="*/ 229893 h 399617"/>
                <a:gd name="connsiteX109" fmla="*/ 324132 w 363098"/>
                <a:gd name="connsiteY109" fmla="*/ 255014 h 399617"/>
                <a:gd name="connsiteX110" fmla="*/ 319843 w 363098"/>
                <a:gd name="connsiteY110" fmla="*/ 256853 h 399617"/>
                <a:gd name="connsiteX111" fmla="*/ 318618 w 363098"/>
                <a:gd name="connsiteY111" fmla="*/ 256853 h 399617"/>
                <a:gd name="connsiteX112" fmla="*/ 313716 w 363098"/>
                <a:gd name="connsiteY112" fmla="*/ 253176 h 399617"/>
                <a:gd name="connsiteX113" fmla="*/ 294109 w 363098"/>
                <a:gd name="connsiteY113" fmla="*/ 223765 h 399617"/>
                <a:gd name="connsiteX114" fmla="*/ 258571 w 363098"/>
                <a:gd name="connsiteY114" fmla="*/ 259916 h 399617"/>
                <a:gd name="connsiteX115" fmla="*/ 246929 w 363098"/>
                <a:gd name="connsiteY115" fmla="*/ 267882 h 399617"/>
                <a:gd name="connsiteX116" fmla="*/ 249380 w 363098"/>
                <a:gd name="connsiteY116" fmla="*/ 277073 h 399617"/>
                <a:gd name="connsiteX117" fmla="*/ 249993 w 363098"/>
                <a:gd name="connsiteY117" fmla="*/ 278911 h 399617"/>
                <a:gd name="connsiteX118" fmla="*/ 255507 w 363098"/>
                <a:gd name="connsiteY118" fmla="*/ 287489 h 399617"/>
                <a:gd name="connsiteX119" fmla="*/ 263473 w 363098"/>
                <a:gd name="connsiteY119" fmla="*/ 295454 h 399617"/>
                <a:gd name="connsiteX120" fmla="*/ 274502 w 363098"/>
                <a:gd name="connsiteY120" fmla="*/ 308322 h 399617"/>
                <a:gd name="connsiteX121" fmla="*/ 275114 w 363098"/>
                <a:gd name="connsiteY121" fmla="*/ 308934 h 399617"/>
                <a:gd name="connsiteX122" fmla="*/ 276953 w 363098"/>
                <a:gd name="connsiteY122" fmla="*/ 306483 h 399617"/>
                <a:gd name="connsiteX123" fmla="*/ 296560 w 363098"/>
                <a:gd name="connsiteY123" fmla="*/ 286263 h 399617"/>
                <a:gd name="connsiteX124" fmla="*/ 324132 w 363098"/>
                <a:gd name="connsiteY124" fmla="*/ 255014 h 399617"/>
                <a:gd name="connsiteX125" fmla="*/ 317392 w 363098"/>
                <a:gd name="connsiteY125" fmla="*/ 129406 h 399617"/>
                <a:gd name="connsiteX126" fmla="*/ 305751 w 363098"/>
                <a:gd name="connsiteY126" fmla="*/ 91416 h 399617"/>
                <a:gd name="connsiteX127" fmla="*/ 270213 w 363098"/>
                <a:gd name="connsiteY127" fmla="*/ 77324 h 399617"/>
                <a:gd name="connsiteX128" fmla="*/ 265923 w 363098"/>
                <a:gd name="connsiteY128" fmla="*/ 77324 h 399617"/>
                <a:gd name="connsiteX129" fmla="*/ 210778 w 363098"/>
                <a:gd name="connsiteY129" fmla="*/ 124504 h 399617"/>
                <a:gd name="connsiteX130" fmla="*/ 210165 w 363098"/>
                <a:gd name="connsiteY130" fmla="*/ 131244 h 399617"/>
                <a:gd name="connsiteX131" fmla="*/ 210778 w 363098"/>
                <a:gd name="connsiteY131" fmla="*/ 165556 h 399617"/>
                <a:gd name="connsiteX132" fmla="*/ 212003 w 363098"/>
                <a:gd name="connsiteY132" fmla="*/ 184551 h 399617"/>
                <a:gd name="connsiteX133" fmla="*/ 233449 w 363098"/>
                <a:gd name="connsiteY133" fmla="*/ 180262 h 399617"/>
                <a:gd name="connsiteX134" fmla="*/ 255507 w 363098"/>
                <a:gd name="connsiteY134" fmla="*/ 175973 h 399617"/>
                <a:gd name="connsiteX135" fmla="*/ 316167 w 363098"/>
                <a:gd name="connsiteY135" fmla="*/ 139822 h 399617"/>
                <a:gd name="connsiteX136" fmla="*/ 317392 w 363098"/>
                <a:gd name="connsiteY136" fmla="*/ 129406 h 399617"/>
                <a:gd name="connsiteX137" fmla="*/ 285531 w 363098"/>
                <a:gd name="connsiteY137" fmla="*/ 213962 h 399617"/>
                <a:gd name="connsiteX138" fmla="*/ 284918 w 363098"/>
                <a:gd name="connsiteY138" fmla="*/ 213349 h 399617"/>
                <a:gd name="connsiteX139" fmla="*/ 283693 w 363098"/>
                <a:gd name="connsiteY139" fmla="*/ 212124 h 399617"/>
                <a:gd name="connsiteX140" fmla="*/ 261022 w 363098"/>
                <a:gd name="connsiteY140" fmla="*/ 187615 h 399617"/>
                <a:gd name="connsiteX141" fmla="*/ 257345 w 363098"/>
                <a:gd name="connsiteY141" fmla="*/ 188227 h 399617"/>
                <a:gd name="connsiteX142" fmla="*/ 234674 w 363098"/>
                <a:gd name="connsiteY142" fmla="*/ 192516 h 399617"/>
                <a:gd name="connsiteX143" fmla="*/ 221194 w 363098"/>
                <a:gd name="connsiteY143" fmla="*/ 194967 h 399617"/>
                <a:gd name="connsiteX144" fmla="*/ 219969 w 363098"/>
                <a:gd name="connsiteY144" fmla="*/ 226216 h 399617"/>
                <a:gd name="connsiteX145" fmla="*/ 219969 w 363098"/>
                <a:gd name="connsiteY145" fmla="*/ 226829 h 399617"/>
                <a:gd name="connsiteX146" fmla="*/ 221194 w 363098"/>
                <a:gd name="connsiteY146" fmla="*/ 231118 h 399617"/>
                <a:gd name="connsiteX147" fmla="*/ 221807 w 363098"/>
                <a:gd name="connsiteY147" fmla="*/ 232956 h 399617"/>
                <a:gd name="connsiteX148" fmla="*/ 222420 w 363098"/>
                <a:gd name="connsiteY148" fmla="*/ 235407 h 399617"/>
                <a:gd name="connsiteX149" fmla="*/ 222420 w 363098"/>
                <a:gd name="connsiteY149" fmla="*/ 236633 h 399617"/>
                <a:gd name="connsiteX150" fmla="*/ 229773 w 363098"/>
                <a:gd name="connsiteY150" fmla="*/ 258691 h 399617"/>
                <a:gd name="connsiteX151" fmla="*/ 230998 w 363098"/>
                <a:gd name="connsiteY151" fmla="*/ 262367 h 399617"/>
                <a:gd name="connsiteX152" fmla="*/ 237125 w 363098"/>
                <a:gd name="connsiteY152" fmla="*/ 258078 h 399617"/>
                <a:gd name="connsiteX153" fmla="*/ 251218 w 363098"/>
                <a:gd name="connsiteY153" fmla="*/ 248274 h 399617"/>
                <a:gd name="connsiteX154" fmla="*/ 285531 w 363098"/>
                <a:gd name="connsiteY154" fmla="*/ 213962 h 399617"/>
                <a:gd name="connsiteX155" fmla="*/ 278178 w 363098"/>
                <a:gd name="connsiteY155" fmla="*/ 324865 h 399617"/>
                <a:gd name="connsiteX156" fmla="*/ 275727 w 363098"/>
                <a:gd name="connsiteY156" fmla="*/ 325478 h 399617"/>
                <a:gd name="connsiteX157" fmla="*/ 275727 w 363098"/>
                <a:gd name="connsiteY157" fmla="*/ 325478 h 399617"/>
                <a:gd name="connsiteX158" fmla="*/ 270213 w 363098"/>
                <a:gd name="connsiteY158" fmla="*/ 322414 h 399617"/>
                <a:gd name="connsiteX159" fmla="*/ 265923 w 363098"/>
                <a:gd name="connsiteY159" fmla="*/ 315062 h 399617"/>
                <a:gd name="connsiteX160" fmla="*/ 256120 w 363098"/>
                <a:gd name="connsiteY160" fmla="*/ 304033 h 399617"/>
                <a:gd name="connsiteX161" fmla="*/ 253056 w 363098"/>
                <a:gd name="connsiteY161" fmla="*/ 300969 h 399617"/>
                <a:gd name="connsiteX162" fmla="*/ 245703 w 363098"/>
                <a:gd name="connsiteY162" fmla="*/ 309547 h 399617"/>
                <a:gd name="connsiteX163" fmla="*/ 225483 w 363098"/>
                <a:gd name="connsiteY163" fmla="*/ 328542 h 399617"/>
                <a:gd name="connsiteX164" fmla="*/ 221807 w 363098"/>
                <a:gd name="connsiteY164" fmla="*/ 332218 h 399617"/>
                <a:gd name="connsiteX165" fmla="*/ 219356 w 363098"/>
                <a:gd name="connsiteY165" fmla="*/ 334056 h 399617"/>
                <a:gd name="connsiteX166" fmla="*/ 219969 w 363098"/>
                <a:gd name="connsiteY166" fmla="*/ 335894 h 399617"/>
                <a:gd name="connsiteX167" fmla="*/ 224258 w 363098"/>
                <a:gd name="connsiteY167" fmla="*/ 348762 h 399617"/>
                <a:gd name="connsiteX168" fmla="*/ 225483 w 363098"/>
                <a:gd name="connsiteY168" fmla="*/ 351213 h 399617"/>
                <a:gd name="connsiteX169" fmla="*/ 229160 w 363098"/>
                <a:gd name="connsiteY169" fmla="*/ 363467 h 399617"/>
                <a:gd name="connsiteX170" fmla="*/ 231611 w 363098"/>
                <a:gd name="connsiteY170" fmla="*/ 362242 h 399617"/>
                <a:gd name="connsiteX171" fmla="*/ 248154 w 363098"/>
                <a:gd name="connsiteY171" fmla="*/ 355502 h 399617"/>
                <a:gd name="connsiteX172" fmla="*/ 262247 w 363098"/>
                <a:gd name="connsiteY172" fmla="*/ 349987 h 399617"/>
                <a:gd name="connsiteX173" fmla="*/ 278178 w 363098"/>
                <a:gd name="connsiteY173" fmla="*/ 324865 h 399617"/>
                <a:gd name="connsiteX174" fmla="*/ 265311 w 363098"/>
                <a:gd name="connsiteY174" fmla="*/ 65682 h 399617"/>
                <a:gd name="connsiteX175" fmla="*/ 267762 w 363098"/>
                <a:gd name="connsiteY175" fmla="*/ 65682 h 399617"/>
                <a:gd name="connsiteX176" fmla="*/ 261022 w 363098"/>
                <a:gd name="connsiteY176" fmla="*/ 55266 h 399617"/>
                <a:gd name="connsiteX177" fmla="*/ 191171 w 363098"/>
                <a:gd name="connsiteY177" fmla="*/ 55266 h 399617"/>
                <a:gd name="connsiteX178" fmla="*/ 167887 w 363098"/>
                <a:gd name="connsiteY178" fmla="*/ 72422 h 399617"/>
                <a:gd name="connsiteX179" fmla="*/ 153182 w 363098"/>
                <a:gd name="connsiteY179" fmla="*/ 87740 h 399617"/>
                <a:gd name="connsiteX180" fmla="*/ 171564 w 363098"/>
                <a:gd name="connsiteY180" fmla="*/ 92029 h 399617"/>
                <a:gd name="connsiteX181" fmla="*/ 183818 w 363098"/>
                <a:gd name="connsiteY181" fmla="*/ 96931 h 399617"/>
                <a:gd name="connsiteX182" fmla="*/ 188720 w 363098"/>
                <a:gd name="connsiteY182" fmla="*/ 99382 h 399617"/>
                <a:gd name="connsiteX183" fmla="*/ 204038 w 363098"/>
                <a:gd name="connsiteY183" fmla="*/ 107960 h 399617"/>
                <a:gd name="connsiteX184" fmla="*/ 265311 w 363098"/>
                <a:gd name="connsiteY184" fmla="*/ 65682 h 399617"/>
                <a:gd name="connsiteX185" fmla="*/ 244478 w 363098"/>
                <a:gd name="connsiteY185" fmla="*/ 290553 h 399617"/>
                <a:gd name="connsiteX186" fmla="*/ 240189 w 363098"/>
                <a:gd name="connsiteY186" fmla="*/ 283200 h 399617"/>
                <a:gd name="connsiteX187" fmla="*/ 239576 w 363098"/>
                <a:gd name="connsiteY187" fmla="*/ 281362 h 399617"/>
                <a:gd name="connsiteX188" fmla="*/ 237125 w 363098"/>
                <a:gd name="connsiteY188" fmla="*/ 274009 h 399617"/>
                <a:gd name="connsiteX189" fmla="*/ 232223 w 363098"/>
                <a:gd name="connsiteY189" fmla="*/ 277073 h 399617"/>
                <a:gd name="connsiteX190" fmla="*/ 228547 w 363098"/>
                <a:gd name="connsiteY190" fmla="*/ 278298 h 399617"/>
                <a:gd name="connsiteX191" fmla="*/ 226709 w 363098"/>
                <a:gd name="connsiteY191" fmla="*/ 277685 h 399617"/>
                <a:gd name="connsiteX192" fmla="*/ 223033 w 363098"/>
                <a:gd name="connsiteY192" fmla="*/ 274009 h 399617"/>
                <a:gd name="connsiteX193" fmla="*/ 219356 w 363098"/>
                <a:gd name="connsiteY193" fmla="*/ 262980 h 399617"/>
                <a:gd name="connsiteX194" fmla="*/ 213842 w 363098"/>
                <a:gd name="connsiteY194" fmla="*/ 247049 h 399617"/>
                <a:gd name="connsiteX195" fmla="*/ 201587 w 363098"/>
                <a:gd name="connsiteY195" fmla="*/ 252564 h 399617"/>
                <a:gd name="connsiteX196" fmla="*/ 187494 w 363098"/>
                <a:gd name="connsiteY196" fmla="*/ 257465 h 399617"/>
                <a:gd name="connsiteX197" fmla="*/ 184431 w 363098"/>
                <a:gd name="connsiteY197" fmla="*/ 258691 h 399617"/>
                <a:gd name="connsiteX198" fmla="*/ 179529 w 363098"/>
                <a:gd name="connsiteY198" fmla="*/ 260529 h 399617"/>
                <a:gd name="connsiteX199" fmla="*/ 185044 w 363098"/>
                <a:gd name="connsiteY199" fmla="*/ 294842 h 399617"/>
                <a:gd name="connsiteX200" fmla="*/ 187494 w 363098"/>
                <a:gd name="connsiteY200" fmla="*/ 298518 h 399617"/>
                <a:gd name="connsiteX201" fmla="*/ 191783 w 363098"/>
                <a:gd name="connsiteY201" fmla="*/ 305258 h 399617"/>
                <a:gd name="connsiteX202" fmla="*/ 194847 w 363098"/>
                <a:gd name="connsiteY202" fmla="*/ 310160 h 399617"/>
                <a:gd name="connsiteX203" fmla="*/ 203425 w 363098"/>
                <a:gd name="connsiteY203" fmla="*/ 327316 h 399617"/>
                <a:gd name="connsiteX204" fmla="*/ 204651 w 363098"/>
                <a:gd name="connsiteY204" fmla="*/ 330993 h 399617"/>
                <a:gd name="connsiteX205" fmla="*/ 208327 w 363098"/>
                <a:gd name="connsiteY205" fmla="*/ 327316 h 399617"/>
                <a:gd name="connsiteX206" fmla="*/ 213229 w 363098"/>
                <a:gd name="connsiteY206" fmla="*/ 322414 h 399617"/>
                <a:gd name="connsiteX207" fmla="*/ 216905 w 363098"/>
                <a:gd name="connsiteY207" fmla="*/ 318738 h 399617"/>
                <a:gd name="connsiteX208" fmla="*/ 236513 w 363098"/>
                <a:gd name="connsiteY208" fmla="*/ 299743 h 399617"/>
                <a:gd name="connsiteX209" fmla="*/ 244478 w 363098"/>
                <a:gd name="connsiteY209" fmla="*/ 290553 h 399617"/>
                <a:gd name="connsiteX210" fmla="*/ 212003 w 363098"/>
                <a:gd name="connsiteY210" fmla="*/ 351825 h 399617"/>
                <a:gd name="connsiteX211" fmla="*/ 212003 w 363098"/>
                <a:gd name="connsiteY211" fmla="*/ 351825 h 399617"/>
                <a:gd name="connsiteX212" fmla="*/ 208940 w 363098"/>
                <a:gd name="connsiteY212" fmla="*/ 342634 h 399617"/>
                <a:gd name="connsiteX213" fmla="*/ 204038 w 363098"/>
                <a:gd name="connsiteY213" fmla="*/ 347536 h 399617"/>
                <a:gd name="connsiteX214" fmla="*/ 199749 w 363098"/>
                <a:gd name="connsiteY214" fmla="*/ 349374 h 399617"/>
                <a:gd name="connsiteX215" fmla="*/ 197298 w 363098"/>
                <a:gd name="connsiteY215" fmla="*/ 348762 h 399617"/>
                <a:gd name="connsiteX216" fmla="*/ 193622 w 363098"/>
                <a:gd name="connsiteY216" fmla="*/ 343247 h 399617"/>
                <a:gd name="connsiteX217" fmla="*/ 191171 w 363098"/>
                <a:gd name="connsiteY217" fmla="*/ 330380 h 399617"/>
                <a:gd name="connsiteX218" fmla="*/ 187494 w 363098"/>
                <a:gd name="connsiteY218" fmla="*/ 321802 h 399617"/>
                <a:gd name="connsiteX219" fmla="*/ 166049 w 363098"/>
                <a:gd name="connsiteY219" fmla="*/ 330993 h 399617"/>
                <a:gd name="connsiteX220" fmla="*/ 156858 w 363098"/>
                <a:gd name="connsiteY220" fmla="*/ 333443 h 399617"/>
                <a:gd name="connsiteX221" fmla="*/ 143991 w 363098"/>
                <a:gd name="connsiteY221" fmla="*/ 337120 h 399617"/>
                <a:gd name="connsiteX222" fmla="*/ 145216 w 363098"/>
                <a:gd name="connsiteY222" fmla="*/ 355502 h 399617"/>
                <a:gd name="connsiteX223" fmla="*/ 150731 w 363098"/>
                <a:gd name="connsiteY223" fmla="*/ 368369 h 399617"/>
                <a:gd name="connsiteX224" fmla="*/ 154407 w 363098"/>
                <a:gd name="connsiteY224" fmla="*/ 374496 h 399617"/>
                <a:gd name="connsiteX225" fmla="*/ 159309 w 363098"/>
                <a:gd name="connsiteY225" fmla="*/ 383687 h 399617"/>
                <a:gd name="connsiteX226" fmla="*/ 187494 w 363098"/>
                <a:gd name="connsiteY226" fmla="*/ 370207 h 399617"/>
                <a:gd name="connsiteX227" fmla="*/ 212003 w 363098"/>
                <a:gd name="connsiteY227" fmla="*/ 351825 h 399617"/>
                <a:gd name="connsiteX228" fmla="*/ 209553 w 363098"/>
                <a:gd name="connsiteY228" fmla="*/ 235407 h 399617"/>
                <a:gd name="connsiteX229" fmla="*/ 209553 w 363098"/>
                <a:gd name="connsiteY229" fmla="*/ 235407 h 399617"/>
                <a:gd name="connsiteX230" fmla="*/ 208327 w 363098"/>
                <a:gd name="connsiteY230" fmla="*/ 230505 h 399617"/>
                <a:gd name="connsiteX231" fmla="*/ 207714 w 363098"/>
                <a:gd name="connsiteY231" fmla="*/ 228667 h 399617"/>
                <a:gd name="connsiteX232" fmla="*/ 207714 w 363098"/>
                <a:gd name="connsiteY232" fmla="*/ 198031 h 399617"/>
                <a:gd name="connsiteX233" fmla="*/ 206489 w 363098"/>
                <a:gd name="connsiteY233" fmla="*/ 198031 h 399617"/>
                <a:gd name="connsiteX234" fmla="*/ 205263 w 363098"/>
                <a:gd name="connsiteY234" fmla="*/ 198031 h 399617"/>
                <a:gd name="connsiteX235" fmla="*/ 201587 w 363098"/>
                <a:gd name="connsiteY235" fmla="*/ 196805 h 399617"/>
                <a:gd name="connsiteX236" fmla="*/ 199136 w 363098"/>
                <a:gd name="connsiteY236" fmla="*/ 191904 h 399617"/>
                <a:gd name="connsiteX237" fmla="*/ 198523 w 363098"/>
                <a:gd name="connsiteY237" fmla="*/ 172296 h 399617"/>
                <a:gd name="connsiteX238" fmla="*/ 175240 w 363098"/>
                <a:gd name="connsiteY238" fmla="*/ 174134 h 399617"/>
                <a:gd name="connsiteX239" fmla="*/ 160534 w 363098"/>
                <a:gd name="connsiteY239" fmla="*/ 174134 h 399617"/>
                <a:gd name="connsiteX240" fmla="*/ 152569 w 363098"/>
                <a:gd name="connsiteY240" fmla="*/ 174747 h 399617"/>
                <a:gd name="connsiteX241" fmla="*/ 142765 w 363098"/>
                <a:gd name="connsiteY241" fmla="*/ 205996 h 399617"/>
                <a:gd name="connsiteX242" fmla="*/ 142765 w 363098"/>
                <a:gd name="connsiteY242" fmla="*/ 208447 h 399617"/>
                <a:gd name="connsiteX243" fmla="*/ 143991 w 363098"/>
                <a:gd name="connsiteY243" fmla="*/ 215800 h 399617"/>
                <a:gd name="connsiteX244" fmla="*/ 147054 w 363098"/>
                <a:gd name="connsiteY244" fmla="*/ 229893 h 399617"/>
                <a:gd name="connsiteX245" fmla="*/ 150118 w 363098"/>
                <a:gd name="connsiteY245" fmla="*/ 245824 h 399617"/>
                <a:gd name="connsiteX246" fmla="*/ 150731 w 363098"/>
                <a:gd name="connsiteY246" fmla="*/ 253176 h 399617"/>
                <a:gd name="connsiteX247" fmla="*/ 150731 w 363098"/>
                <a:gd name="connsiteY247" fmla="*/ 257465 h 399617"/>
                <a:gd name="connsiteX248" fmla="*/ 170951 w 363098"/>
                <a:gd name="connsiteY248" fmla="*/ 249500 h 399617"/>
                <a:gd name="connsiteX249" fmla="*/ 179529 w 363098"/>
                <a:gd name="connsiteY249" fmla="*/ 246436 h 399617"/>
                <a:gd name="connsiteX250" fmla="*/ 182593 w 363098"/>
                <a:gd name="connsiteY250" fmla="*/ 245211 h 399617"/>
                <a:gd name="connsiteX251" fmla="*/ 196685 w 363098"/>
                <a:gd name="connsiteY251" fmla="*/ 240309 h 399617"/>
                <a:gd name="connsiteX252" fmla="*/ 209553 w 363098"/>
                <a:gd name="connsiteY252" fmla="*/ 235407 h 399617"/>
                <a:gd name="connsiteX253" fmla="*/ 198523 w 363098"/>
                <a:gd name="connsiteY253" fmla="*/ 122666 h 399617"/>
                <a:gd name="connsiteX254" fmla="*/ 199136 w 363098"/>
                <a:gd name="connsiteY254" fmla="*/ 118989 h 399617"/>
                <a:gd name="connsiteX255" fmla="*/ 196685 w 363098"/>
                <a:gd name="connsiteY255" fmla="*/ 117151 h 399617"/>
                <a:gd name="connsiteX256" fmla="*/ 182593 w 363098"/>
                <a:gd name="connsiteY256" fmla="*/ 108573 h 399617"/>
                <a:gd name="connsiteX257" fmla="*/ 178304 w 363098"/>
                <a:gd name="connsiteY257" fmla="*/ 106735 h 399617"/>
                <a:gd name="connsiteX258" fmla="*/ 169113 w 363098"/>
                <a:gd name="connsiteY258" fmla="*/ 103058 h 399617"/>
                <a:gd name="connsiteX259" fmla="*/ 139702 w 363098"/>
                <a:gd name="connsiteY259" fmla="*/ 128180 h 399617"/>
                <a:gd name="connsiteX260" fmla="*/ 137251 w 363098"/>
                <a:gd name="connsiteY260" fmla="*/ 133695 h 399617"/>
                <a:gd name="connsiteX261" fmla="*/ 135413 w 363098"/>
                <a:gd name="connsiteY261" fmla="*/ 141047 h 399617"/>
                <a:gd name="connsiteX262" fmla="*/ 134187 w 363098"/>
                <a:gd name="connsiteY262" fmla="*/ 150238 h 399617"/>
                <a:gd name="connsiteX263" fmla="*/ 132349 w 363098"/>
                <a:gd name="connsiteY263" fmla="*/ 162493 h 399617"/>
                <a:gd name="connsiteX264" fmla="*/ 131736 w 363098"/>
                <a:gd name="connsiteY264" fmla="*/ 166169 h 399617"/>
                <a:gd name="connsiteX265" fmla="*/ 148280 w 363098"/>
                <a:gd name="connsiteY265" fmla="*/ 162493 h 399617"/>
                <a:gd name="connsiteX266" fmla="*/ 150118 w 363098"/>
                <a:gd name="connsiteY266" fmla="*/ 162493 h 399617"/>
                <a:gd name="connsiteX267" fmla="*/ 150731 w 363098"/>
                <a:gd name="connsiteY267" fmla="*/ 162493 h 399617"/>
                <a:gd name="connsiteX268" fmla="*/ 159922 w 363098"/>
                <a:gd name="connsiteY268" fmla="*/ 161880 h 399617"/>
                <a:gd name="connsiteX269" fmla="*/ 175240 w 363098"/>
                <a:gd name="connsiteY269" fmla="*/ 161880 h 399617"/>
                <a:gd name="connsiteX270" fmla="*/ 197911 w 363098"/>
                <a:gd name="connsiteY270" fmla="*/ 160042 h 399617"/>
                <a:gd name="connsiteX271" fmla="*/ 197911 w 363098"/>
                <a:gd name="connsiteY271" fmla="*/ 130631 h 399617"/>
                <a:gd name="connsiteX272" fmla="*/ 198523 w 363098"/>
                <a:gd name="connsiteY272" fmla="*/ 122666 h 399617"/>
                <a:gd name="connsiteX273" fmla="*/ 180754 w 363098"/>
                <a:gd name="connsiteY273" fmla="*/ 311998 h 399617"/>
                <a:gd name="connsiteX274" fmla="*/ 176465 w 363098"/>
                <a:gd name="connsiteY274" fmla="*/ 305258 h 399617"/>
                <a:gd name="connsiteX275" fmla="*/ 174014 w 363098"/>
                <a:gd name="connsiteY275" fmla="*/ 300356 h 399617"/>
                <a:gd name="connsiteX276" fmla="*/ 166049 w 363098"/>
                <a:gd name="connsiteY276" fmla="*/ 265431 h 399617"/>
                <a:gd name="connsiteX277" fmla="*/ 150731 w 363098"/>
                <a:gd name="connsiteY277" fmla="*/ 271558 h 399617"/>
                <a:gd name="connsiteX278" fmla="*/ 147667 w 363098"/>
                <a:gd name="connsiteY278" fmla="*/ 273396 h 399617"/>
                <a:gd name="connsiteX279" fmla="*/ 145216 w 363098"/>
                <a:gd name="connsiteY279" fmla="*/ 274009 h 399617"/>
                <a:gd name="connsiteX280" fmla="*/ 141540 w 363098"/>
                <a:gd name="connsiteY280" fmla="*/ 272784 h 399617"/>
                <a:gd name="connsiteX281" fmla="*/ 139089 w 363098"/>
                <a:gd name="connsiteY281" fmla="*/ 267269 h 399617"/>
                <a:gd name="connsiteX282" fmla="*/ 139089 w 363098"/>
                <a:gd name="connsiteY282" fmla="*/ 255627 h 399617"/>
                <a:gd name="connsiteX283" fmla="*/ 120707 w 363098"/>
                <a:gd name="connsiteY283" fmla="*/ 279524 h 399617"/>
                <a:gd name="connsiteX284" fmla="*/ 120094 w 363098"/>
                <a:gd name="connsiteY284" fmla="*/ 284425 h 399617"/>
                <a:gd name="connsiteX285" fmla="*/ 120094 w 363098"/>
                <a:gd name="connsiteY285" fmla="*/ 289327 h 399617"/>
                <a:gd name="connsiteX286" fmla="*/ 123158 w 363098"/>
                <a:gd name="connsiteY286" fmla="*/ 310773 h 399617"/>
                <a:gd name="connsiteX287" fmla="*/ 124996 w 363098"/>
                <a:gd name="connsiteY287" fmla="*/ 321189 h 399617"/>
                <a:gd name="connsiteX288" fmla="*/ 126222 w 363098"/>
                <a:gd name="connsiteY288" fmla="*/ 331605 h 399617"/>
                <a:gd name="connsiteX289" fmla="*/ 137251 w 363098"/>
                <a:gd name="connsiteY289" fmla="*/ 327316 h 399617"/>
                <a:gd name="connsiteX290" fmla="*/ 154407 w 363098"/>
                <a:gd name="connsiteY290" fmla="*/ 322414 h 399617"/>
                <a:gd name="connsiteX291" fmla="*/ 163598 w 363098"/>
                <a:gd name="connsiteY291" fmla="*/ 319963 h 399617"/>
                <a:gd name="connsiteX292" fmla="*/ 180754 w 363098"/>
                <a:gd name="connsiteY292" fmla="*/ 311998 h 399617"/>
                <a:gd name="connsiteX293" fmla="*/ 150731 w 363098"/>
                <a:gd name="connsiteY293" fmla="*/ 99382 h 399617"/>
                <a:gd name="connsiteX294" fmla="*/ 140314 w 363098"/>
                <a:gd name="connsiteY294" fmla="*/ 99382 h 399617"/>
                <a:gd name="connsiteX295" fmla="*/ 134187 w 363098"/>
                <a:gd name="connsiteY295" fmla="*/ 96318 h 399617"/>
                <a:gd name="connsiteX296" fmla="*/ 134800 w 363098"/>
                <a:gd name="connsiteY296" fmla="*/ 89578 h 399617"/>
                <a:gd name="connsiteX297" fmla="*/ 151956 w 363098"/>
                <a:gd name="connsiteY297" fmla="*/ 69971 h 399617"/>
                <a:gd name="connsiteX298" fmla="*/ 98036 w 363098"/>
                <a:gd name="connsiteY298" fmla="*/ 90804 h 399617"/>
                <a:gd name="connsiteX299" fmla="*/ 93747 w 363098"/>
                <a:gd name="connsiteY299" fmla="*/ 108573 h 399617"/>
                <a:gd name="connsiteX300" fmla="*/ 90684 w 363098"/>
                <a:gd name="connsiteY300" fmla="*/ 125729 h 399617"/>
                <a:gd name="connsiteX301" fmla="*/ 87620 w 363098"/>
                <a:gd name="connsiteY301" fmla="*/ 132469 h 399617"/>
                <a:gd name="connsiteX302" fmla="*/ 91296 w 363098"/>
                <a:gd name="connsiteY302" fmla="*/ 133082 h 399617"/>
                <a:gd name="connsiteX303" fmla="*/ 99262 w 363098"/>
                <a:gd name="connsiteY303" fmla="*/ 133695 h 399617"/>
                <a:gd name="connsiteX304" fmla="*/ 124384 w 363098"/>
                <a:gd name="connsiteY304" fmla="*/ 134920 h 399617"/>
                <a:gd name="connsiteX305" fmla="*/ 124996 w 363098"/>
                <a:gd name="connsiteY305" fmla="*/ 131244 h 399617"/>
                <a:gd name="connsiteX306" fmla="*/ 128060 w 363098"/>
                <a:gd name="connsiteY306" fmla="*/ 123891 h 399617"/>
                <a:gd name="connsiteX307" fmla="*/ 150731 w 363098"/>
                <a:gd name="connsiteY307" fmla="*/ 99382 h 399617"/>
                <a:gd name="connsiteX308" fmla="*/ 136638 w 363098"/>
                <a:gd name="connsiteY308" fmla="*/ 242760 h 399617"/>
                <a:gd name="connsiteX309" fmla="*/ 134800 w 363098"/>
                <a:gd name="connsiteY309" fmla="*/ 232956 h 399617"/>
                <a:gd name="connsiteX310" fmla="*/ 132962 w 363098"/>
                <a:gd name="connsiteY310" fmla="*/ 224991 h 399617"/>
                <a:gd name="connsiteX311" fmla="*/ 118869 w 363098"/>
                <a:gd name="connsiteY311" fmla="*/ 226216 h 399617"/>
                <a:gd name="connsiteX312" fmla="*/ 111516 w 363098"/>
                <a:gd name="connsiteY312" fmla="*/ 226216 h 399617"/>
                <a:gd name="connsiteX313" fmla="*/ 103551 w 363098"/>
                <a:gd name="connsiteY313" fmla="*/ 226216 h 399617"/>
                <a:gd name="connsiteX314" fmla="*/ 83944 w 363098"/>
                <a:gd name="connsiteY314" fmla="*/ 226829 h 399617"/>
                <a:gd name="connsiteX315" fmla="*/ 83944 w 363098"/>
                <a:gd name="connsiteY315" fmla="*/ 228667 h 399617"/>
                <a:gd name="connsiteX316" fmla="*/ 78429 w 363098"/>
                <a:gd name="connsiteY316" fmla="*/ 253789 h 399617"/>
                <a:gd name="connsiteX317" fmla="*/ 75365 w 363098"/>
                <a:gd name="connsiteY317" fmla="*/ 262980 h 399617"/>
                <a:gd name="connsiteX318" fmla="*/ 68625 w 363098"/>
                <a:gd name="connsiteY318" fmla="*/ 277685 h 399617"/>
                <a:gd name="connsiteX319" fmla="*/ 68625 w 363098"/>
                <a:gd name="connsiteY319" fmla="*/ 277685 h 399617"/>
                <a:gd name="connsiteX320" fmla="*/ 72915 w 363098"/>
                <a:gd name="connsiteY320" fmla="*/ 277685 h 399617"/>
                <a:gd name="connsiteX321" fmla="*/ 82718 w 363098"/>
                <a:gd name="connsiteY321" fmla="*/ 278298 h 399617"/>
                <a:gd name="connsiteX322" fmla="*/ 108453 w 363098"/>
                <a:gd name="connsiteY322" fmla="*/ 278298 h 399617"/>
                <a:gd name="connsiteX323" fmla="*/ 108453 w 363098"/>
                <a:gd name="connsiteY323" fmla="*/ 277073 h 399617"/>
                <a:gd name="connsiteX324" fmla="*/ 136638 w 363098"/>
                <a:gd name="connsiteY324" fmla="*/ 242760 h 399617"/>
                <a:gd name="connsiteX325" fmla="*/ 136638 w 363098"/>
                <a:gd name="connsiteY325" fmla="*/ 368982 h 399617"/>
                <a:gd name="connsiteX326" fmla="*/ 132962 w 363098"/>
                <a:gd name="connsiteY326" fmla="*/ 359178 h 399617"/>
                <a:gd name="connsiteX327" fmla="*/ 131124 w 363098"/>
                <a:gd name="connsiteY327" fmla="*/ 342634 h 399617"/>
                <a:gd name="connsiteX328" fmla="*/ 123158 w 363098"/>
                <a:gd name="connsiteY328" fmla="*/ 346311 h 399617"/>
                <a:gd name="connsiteX329" fmla="*/ 120094 w 363098"/>
                <a:gd name="connsiteY329" fmla="*/ 346923 h 399617"/>
                <a:gd name="connsiteX330" fmla="*/ 117031 w 363098"/>
                <a:gd name="connsiteY330" fmla="*/ 346311 h 399617"/>
                <a:gd name="connsiteX331" fmla="*/ 113967 w 363098"/>
                <a:gd name="connsiteY331" fmla="*/ 341409 h 399617"/>
                <a:gd name="connsiteX332" fmla="*/ 113967 w 363098"/>
                <a:gd name="connsiteY332" fmla="*/ 336507 h 399617"/>
                <a:gd name="connsiteX333" fmla="*/ 99262 w 363098"/>
                <a:gd name="connsiteY333" fmla="*/ 346311 h 399617"/>
                <a:gd name="connsiteX334" fmla="*/ 99262 w 363098"/>
                <a:gd name="connsiteY334" fmla="*/ 346923 h 399617"/>
                <a:gd name="connsiteX335" fmla="*/ 98649 w 363098"/>
                <a:gd name="connsiteY335" fmla="*/ 361016 h 399617"/>
                <a:gd name="connsiteX336" fmla="*/ 98649 w 363098"/>
                <a:gd name="connsiteY336" fmla="*/ 367143 h 399617"/>
                <a:gd name="connsiteX337" fmla="*/ 98649 w 363098"/>
                <a:gd name="connsiteY337" fmla="*/ 372045 h 399617"/>
                <a:gd name="connsiteX338" fmla="*/ 115805 w 363098"/>
                <a:gd name="connsiteY338" fmla="*/ 371433 h 399617"/>
                <a:gd name="connsiteX339" fmla="*/ 123158 w 363098"/>
                <a:gd name="connsiteY339" fmla="*/ 371433 h 399617"/>
                <a:gd name="connsiteX340" fmla="*/ 136638 w 363098"/>
                <a:gd name="connsiteY340" fmla="*/ 368982 h 399617"/>
                <a:gd name="connsiteX341" fmla="*/ 131124 w 363098"/>
                <a:gd name="connsiteY341" fmla="*/ 212736 h 399617"/>
                <a:gd name="connsiteX342" fmla="*/ 131124 w 363098"/>
                <a:gd name="connsiteY342" fmla="*/ 210285 h 399617"/>
                <a:gd name="connsiteX343" fmla="*/ 131124 w 363098"/>
                <a:gd name="connsiteY343" fmla="*/ 206609 h 399617"/>
                <a:gd name="connsiteX344" fmla="*/ 137251 w 363098"/>
                <a:gd name="connsiteY344" fmla="*/ 177811 h 399617"/>
                <a:gd name="connsiteX345" fmla="*/ 125609 w 363098"/>
                <a:gd name="connsiteY345" fmla="*/ 181487 h 399617"/>
                <a:gd name="connsiteX346" fmla="*/ 123158 w 363098"/>
                <a:gd name="connsiteY346" fmla="*/ 182100 h 399617"/>
                <a:gd name="connsiteX347" fmla="*/ 118869 w 363098"/>
                <a:gd name="connsiteY347" fmla="*/ 180262 h 399617"/>
                <a:gd name="connsiteX348" fmla="*/ 117644 w 363098"/>
                <a:gd name="connsiteY348" fmla="*/ 173522 h 399617"/>
                <a:gd name="connsiteX349" fmla="*/ 121320 w 363098"/>
                <a:gd name="connsiteY349" fmla="*/ 160042 h 399617"/>
                <a:gd name="connsiteX350" fmla="*/ 123158 w 363098"/>
                <a:gd name="connsiteY350" fmla="*/ 148400 h 399617"/>
                <a:gd name="connsiteX351" fmla="*/ 123771 w 363098"/>
                <a:gd name="connsiteY351" fmla="*/ 146562 h 399617"/>
                <a:gd name="connsiteX352" fmla="*/ 120707 w 363098"/>
                <a:gd name="connsiteY352" fmla="*/ 146562 h 399617"/>
                <a:gd name="connsiteX353" fmla="*/ 99262 w 363098"/>
                <a:gd name="connsiteY353" fmla="*/ 145336 h 399617"/>
                <a:gd name="connsiteX354" fmla="*/ 94360 w 363098"/>
                <a:gd name="connsiteY354" fmla="*/ 144724 h 399617"/>
                <a:gd name="connsiteX355" fmla="*/ 82105 w 363098"/>
                <a:gd name="connsiteY355" fmla="*/ 165556 h 399617"/>
                <a:gd name="connsiteX356" fmla="*/ 80267 w 363098"/>
                <a:gd name="connsiteY356" fmla="*/ 184551 h 399617"/>
                <a:gd name="connsiteX357" fmla="*/ 80267 w 363098"/>
                <a:gd name="connsiteY357" fmla="*/ 187002 h 399617"/>
                <a:gd name="connsiteX358" fmla="*/ 80267 w 363098"/>
                <a:gd name="connsiteY358" fmla="*/ 195580 h 399617"/>
                <a:gd name="connsiteX359" fmla="*/ 80267 w 363098"/>
                <a:gd name="connsiteY359" fmla="*/ 199256 h 399617"/>
                <a:gd name="connsiteX360" fmla="*/ 80267 w 363098"/>
                <a:gd name="connsiteY360" fmla="*/ 199256 h 399617"/>
                <a:gd name="connsiteX361" fmla="*/ 80267 w 363098"/>
                <a:gd name="connsiteY361" fmla="*/ 199256 h 399617"/>
                <a:gd name="connsiteX362" fmla="*/ 80267 w 363098"/>
                <a:gd name="connsiteY362" fmla="*/ 203545 h 399617"/>
                <a:gd name="connsiteX363" fmla="*/ 78429 w 363098"/>
                <a:gd name="connsiteY363" fmla="*/ 213962 h 399617"/>
                <a:gd name="connsiteX364" fmla="*/ 78429 w 363098"/>
                <a:gd name="connsiteY364" fmla="*/ 213962 h 399617"/>
                <a:gd name="connsiteX365" fmla="*/ 78429 w 363098"/>
                <a:gd name="connsiteY365" fmla="*/ 213962 h 399617"/>
                <a:gd name="connsiteX366" fmla="*/ 103551 w 363098"/>
                <a:gd name="connsiteY366" fmla="*/ 212736 h 399617"/>
                <a:gd name="connsiteX367" fmla="*/ 112129 w 363098"/>
                <a:gd name="connsiteY367" fmla="*/ 212736 h 399617"/>
                <a:gd name="connsiteX368" fmla="*/ 119482 w 363098"/>
                <a:gd name="connsiteY368" fmla="*/ 212736 h 399617"/>
                <a:gd name="connsiteX369" fmla="*/ 131124 w 363098"/>
                <a:gd name="connsiteY369" fmla="*/ 212736 h 399617"/>
                <a:gd name="connsiteX370" fmla="*/ 111516 w 363098"/>
                <a:gd name="connsiteY370" fmla="*/ 320576 h 399617"/>
                <a:gd name="connsiteX371" fmla="*/ 110291 w 363098"/>
                <a:gd name="connsiteY371" fmla="*/ 312611 h 399617"/>
                <a:gd name="connsiteX372" fmla="*/ 107227 w 363098"/>
                <a:gd name="connsiteY372" fmla="*/ 290553 h 399617"/>
                <a:gd name="connsiteX373" fmla="*/ 96811 w 363098"/>
                <a:gd name="connsiteY373" fmla="*/ 291165 h 399617"/>
                <a:gd name="connsiteX374" fmla="*/ 80880 w 363098"/>
                <a:gd name="connsiteY374" fmla="*/ 290553 h 399617"/>
                <a:gd name="connsiteX375" fmla="*/ 71076 w 363098"/>
                <a:gd name="connsiteY375" fmla="*/ 289940 h 399617"/>
                <a:gd name="connsiteX376" fmla="*/ 69851 w 363098"/>
                <a:gd name="connsiteY376" fmla="*/ 289940 h 399617"/>
                <a:gd name="connsiteX377" fmla="*/ 64336 w 363098"/>
                <a:gd name="connsiteY377" fmla="*/ 299131 h 399617"/>
                <a:gd name="connsiteX378" fmla="*/ 61885 w 363098"/>
                <a:gd name="connsiteY378" fmla="*/ 310160 h 399617"/>
                <a:gd name="connsiteX379" fmla="*/ 61885 w 363098"/>
                <a:gd name="connsiteY379" fmla="*/ 310160 h 399617"/>
                <a:gd name="connsiteX380" fmla="*/ 61885 w 363098"/>
                <a:gd name="connsiteY380" fmla="*/ 310160 h 399617"/>
                <a:gd name="connsiteX381" fmla="*/ 62498 w 363098"/>
                <a:gd name="connsiteY381" fmla="*/ 345085 h 399617"/>
                <a:gd name="connsiteX382" fmla="*/ 62498 w 363098"/>
                <a:gd name="connsiteY382" fmla="*/ 345085 h 399617"/>
                <a:gd name="connsiteX383" fmla="*/ 90684 w 363098"/>
                <a:gd name="connsiteY383" fmla="*/ 336507 h 399617"/>
                <a:gd name="connsiteX384" fmla="*/ 106614 w 363098"/>
                <a:gd name="connsiteY384" fmla="*/ 326703 h 399617"/>
                <a:gd name="connsiteX385" fmla="*/ 111516 w 363098"/>
                <a:gd name="connsiteY385" fmla="*/ 320576 h 399617"/>
                <a:gd name="connsiteX386" fmla="*/ 86394 w 363098"/>
                <a:gd name="connsiteY386" fmla="*/ 356727 h 399617"/>
                <a:gd name="connsiteX387" fmla="*/ 86394 w 363098"/>
                <a:gd name="connsiteY387" fmla="*/ 351213 h 399617"/>
                <a:gd name="connsiteX388" fmla="*/ 58209 w 363098"/>
                <a:gd name="connsiteY388" fmla="*/ 358565 h 399617"/>
                <a:gd name="connsiteX389" fmla="*/ 56984 w 363098"/>
                <a:gd name="connsiteY389" fmla="*/ 358565 h 399617"/>
                <a:gd name="connsiteX390" fmla="*/ 53307 w 363098"/>
                <a:gd name="connsiteY390" fmla="*/ 357340 h 399617"/>
                <a:gd name="connsiteX391" fmla="*/ 50856 w 363098"/>
                <a:gd name="connsiteY391" fmla="*/ 353051 h 399617"/>
                <a:gd name="connsiteX392" fmla="*/ 50244 w 363098"/>
                <a:gd name="connsiteY392" fmla="*/ 345698 h 399617"/>
                <a:gd name="connsiteX393" fmla="*/ 49018 w 363098"/>
                <a:gd name="connsiteY393" fmla="*/ 317513 h 399617"/>
                <a:gd name="connsiteX394" fmla="*/ 41053 w 363098"/>
                <a:gd name="connsiteY394" fmla="*/ 318738 h 399617"/>
                <a:gd name="connsiteX395" fmla="*/ 35538 w 363098"/>
                <a:gd name="connsiteY395" fmla="*/ 336507 h 399617"/>
                <a:gd name="connsiteX396" fmla="*/ 38602 w 363098"/>
                <a:gd name="connsiteY396" fmla="*/ 354889 h 399617"/>
                <a:gd name="connsiteX397" fmla="*/ 41053 w 363098"/>
                <a:gd name="connsiteY397" fmla="*/ 370207 h 399617"/>
                <a:gd name="connsiteX398" fmla="*/ 56371 w 363098"/>
                <a:gd name="connsiteY398" fmla="*/ 365918 h 399617"/>
                <a:gd name="connsiteX399" fmla="*/ 86394 w 363098"/>
                <a:gd name="connsiteY399" fmla="*/ 356727 h 399617"/>
                <a:gd name="connsiteX400" fmla="*/ 79654 w 363098"/>
                <a:gd name="connsiteY400" fmla="*/ 143498 h 399617"/>
                <a:gd name="connsiteX401" fmla="*/ 77204 w 363098"/>
                <a:gd name="connsiteY401" fmla="*/ 142885 h 399617"/>
                <a:gd name="connsiteX402" fmla="*/ 72302 w 363098"/>
                <a:gd name="connsiteY402" fmla="*/ 139209 h 399617"/>
                <a:gd name="connsiteX403" fmla="*/ 72302 w 363098"/>
                <a:gd name="connsiteY403" fmla="*/ 138596 h 399617"/>
                <a:gd name="connsiteX404" fmla="*/ 47793 w 363098"/>
                <a:gd name="connsiteY404" fmla="*/ 161880 h 399617"/>
                <a:gd name="connsiteX405" fmla="*/ 37989 w 363098"/>
                <a:gd name="connsiteY405" fmla="*/ 188227 h 399617"/>
                <a:gd name="connsiteX406" fmla="*/ 37376 w 363098"/>
                <a:gd name="connsiteY406" fmla="*/ 189453 h 399617"/>
                <a:gd name="connsiteX407" fmla="*/ 63724 w 363098"/>
                <a:gd name="connsiteY407" fmla="*/ 191904 h 399617"/>
                <a:gd name="connsiteX408" fmla="*/ 68013 w 363098"/>
                <a:gd name="connsiteY408" fmla="*/ 192516 h 399617"/>
                <a:gd name="connsiteX409" fmla="*/ 68013 w 363098"/>
                <a:gd name="connsiteY409" fmla="*/ 187615 h 399617"/>
                <a:gd name="connsiteX410" fmla="*/ 68013 w 363098"/>
                <a:gd name="connsiteY410" fmla="*/ 185164 h 399617"/>
                <a:gd name="connsiteX411" fmla="*/ 70464 w 363098"/>
                <a:gd name="connsiteY411" fmla="*/ 163105 h 399617"/>
                <a:gd name="connsiteX412" fmla="*/ 79654 w 363098"/>
                <a:gd name="connsiteY412" fmla="*/ 143498 h 399617"/>
                <a:gd name="connsiteX413" fmla="*/ 70464 w 363098"/>
                <a:gd name="connsiteY413" fmla="*/ 228667 h 399617"/>
                <a:gd name="connsiteX414" fmla="*/ 70464 w 363098"/>
                <a:gd name="connsiteY414" fmla="*/ 228667 h 399617"/>
                <a:gd name="connsiteX415" fmla="*/ 68625 w 363098"/>
                <a:gd name="connsiteY415" fmla="*/ 228667 h 399617"/>
                <a:gd name="connsiteX416" fmla="*/ 63724 w 363098"/>
                <a:gd name="connsiteY416" fmla="*/ 226216 h 399617"/>
                <a:gd name="connsiteX417" fmla="*/ 62498 w 363098"/>
                <a:gd name="connsiteY417" fmla="*/ 220089 h 399617"/>
                <a:gd name="connsiteX418" fmla="*/ 66787 w 363098"/>
                <a:gd name="connsiteY418" fmla="*/ 204771 h 399617"/>
                <a:gd name="connsiteX419" fmla="*/ 66174 w 363098"/>
                <a:gd name="connsiteY419" fmla="*/ 204771 h 399617"/>
                <a:gd name="connsiteX420" fmla="*/ 61273 w 363098"/>
                <a:gd name="connsiteY420" fmla="*/ 204158 h 399617"/>
                <a:gd name="connsiteX421" fmla="*/ 38602 w 363098"/>
                <a:gd name="connsiteY421" fmla="*/ 201707 h 399617"/>
                <a:gd name="connsiteX422" fmla="*/ 29411 w 363098"/>
                <a:gd name="connsiteY422" fmla="*/ 215187 h 399617"/>
                <a:gd name="connsiteX423" fmla="*/ 17156 w 363098"/>
                <a:gd name="connsiteY423" fmla="*/ 254402 h 399617"/>
                <a:gd name="connsiteX424" fmla="*/ 24509 w 363098"/>
                <a:gd name="connsiteY424" fmla="*/ 255014 h 399617"/>
                <a:gd name="connsiteX425" fmla="*/ 63724 w 363098"/>
                <a:gd name="connsiteY425" fmla="*/ 253789 h 399617"/>
                <a:gd name="connsiteX426" fmla="*/ 65562 w 363098"/>
                <a:gd name="connsiteY426" fmla="*/ 248887 h 399617"/>
                <a:gd name="connsiteX427" fmla="*/ 70464 w 363098"/>
                <a:gd name="connsiteY427" fmla="*/ 228667 h 399617"/>
                <a:gd name="connsiteX428" fmla="*/ 53307 w 363098"/>
                <a:gd name="connsiteY428" fmla="*/ 294229 h 399617"/>
                <a:gd name="connsiteX429" fmla="*/ 55758 w 363098"/>
                <a:gd name="connsiteY429" fmla="*/ 288714 h 399617"/>
                <a:gd name="connsiteX430" fmla="*/ 51469 w 363098"/>
                <a:gd name="connsiteY430" fmla="*/ 285651 h 399617"/>
                <a:gd name="connsiteX431" fmla="*/ 52082 w 363098"/>
                <a:gd name="connsiteY431" fmla="*/ 279524 h 399617"/>
                <a:gd name="connsiteX432" fmla="*/ 58822 w 363098"/>
                <a:gd name="connsiteY432" fmla="*/ 268494 h 399617"/>
                <a:gd name="connsiteX433" fmla="*/ 42891 w 363098"/>
                <a:gd name="connsiteY433" fmla="*/ 269107 h 399617"/>
                <a:gd name="connsiteX434" fmla="*/ 28185 w 363098"/>
                <a:gd name="connsiteY434" fmla="*/ 268494 h 399617"/>
                <a:gd name="connsiteX435" fmla="*/ 26347 w 363098"/>
                <a:gd name="connsiteY435" fmla="*/ 272784 h 399617"/>
                <a:gd name="connsiteX436" fmla="*/ 17156 w 363098"/>
                <a:gd name="connsiteY436" fmla="*/ 304645 h 399617"/>
                <a:gd name="connsiteX437" fmla="*/ 16544 w 363098"/>
                <a:gd name="connsiteY437" fmla="*/ 306483 h 399617"/>
                <a:gd name="connsiteX438" fmla="*/ 37989 w 363098"/>
                <a:gd name="connsiteY438" fmla="*/ 305871 h 399617"/>
                <a:gd name="connsiteX439" fmla="*/ 50856 w 363098"/>
                <a:gd name="connsiteY439" fmla="*/ 304033 h 399617"/>
                <a:gd name="connsiteX440" fmla="*/ 53307 w 363098"/>
                <a:gd name="connsiteY440" fmla="*/ 294229 h 399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</a:cxnLst>
              <a:rect l="l" t="t" r="r" b="b"/>
              <a:pathLst>
                <a:path w="363098" h="399617">
                  <a:moveTo>
                    <a:pt x="361509" y="6247"/>
                  </a:moveTo>
                  <a:cubicBezTo>
                    <a:pt x="365798" y="20340"/>
                    <a:pt x="360896" y="28918"/>
                    <a:pt x="352931" y="37497"/>
                  </a:cubicBezTo>
                  <a:cubicBezTo>
                    <a:pt x="352318" y="38109"/>
                    <a:pt x="351705" y="38722"/>
                    <a:pt x="351092" y="39335"/>
                  </a:cubicBezTo>
                  <a:cubicBezTo>
                    <a:pt x="348642" y="41786"/>
                    <a:pt x="346191" y="44236"/>
                    <a:pt x="344352" y="46687"/>
                  </a:cubicBezTo>
                  <a:cubicBezTo>
                    <a:pt x="339451" y="52815"/>
                    <a:pt x="335774" y="59555"/>
                    <a:pt x="331485" y="67520"/>
                  </a:cubicBezTo>
                  <a:cubicBezTo>
                    <a:pt x="327809" y="74873"/>
                    <a:pt x="323520" y="82226"/>
                    <a:pt x="319231" y="89578"/>
                  </a:cubicBezTo>
                  <a:cubicBezTo>
                    <a:pt x="323520" y="96318"/>
                    <a:pt x="326583" y="104284"/>
                    <a:pt x="327809" y="113475"/>
                  </a:cubicBezTo>
                  <a:cubicBezTo>
                    <a:pt x="329034" y="114087"/>
                    <a:pt x="330873" y="114700"/>
                    <a:pt x="332098" y="115925"/>
                  </a:cubicBezTo>
                  <a:cubicBezTo>
                    <a:pt x="337612" y="119602"/>
                    <a:pt x="342514" y="123278"/>
                    <a:pt x="346191" y="128180"/>
                  </a:cubicBezTo>
                  <a:cubicBezTo>
                    <a:pt x="365798" y="151464"/>
                    <a:pt x="362734" y="190678"/>
                    <a:pt x="337000" y="233569"/>
                  </a:cubicBezTo>
                  <a:cubicBezTo>
                    <a:pt x="342514" y="261142"/>
                    <a:pt x="318005" y="282587"/>
                    <a:pt x="304525" y="293616"/>
                  </a:cubicBezTo>
                  <a:cubicBezTo>
                    <a:pt x="298398" y="299131"/>
                    <a:pt x="292883" y="304645"/>
                    <a:pt x="288594" y="310160"/>
                  </a:cubicBezTo>
                  <a:cubicBezTo>
                    <a:pt x="292271" y="326091"/>
                    <a:pt x="287982" y="346311"/>
                    <a:pt x="265923" y="359178"/>
                  </a:cubicBezTo>
                  <a:cubicBezTo>
                    <a:pt x="260409" y="362242"/>
                    <a:pt x="254894" y="364080"/>
                    <a:pt x="249380" y="365918"/>
                  </a:cubicBezTo>
                  <a:cubicBezTo>
                    <a:pt x="244478" y="367756"/>
                    <a:pt x="239576" y="368982"/>
                    <a:pt x="235287" y="371433"/>
                  </a:cubicBezTo>
                  <a:cubicBezTo>
                    <a:pt x="232223" y="373271"/>
                    <a:pt x="229773" y="375109"/>
                    <a:pt x="227322" y="377560"/>
                  </a:cubicBezTo>
                  <a:cubicBezTo>
                    <a:pt x="226096" y="378785"/>
                    <a:pt x="224871" y="379398"/>
                    <a:pt x="223033" y="379398"/>
                  </a:cubicBezTo>
                  <a:cubicBezTo>
                    <a:pt x="222420" y="379398"/>
                    <a:pt x="221807" y="379398"/>
                    <a:pt x="221194" y="378785"/>
                  </a:cubicBezTo>
                  <a:cubicBezTo>
                    <a:pt x="218743" y="378172"/>
                    <a:pt x="217518" y="376334"/>
                    <a:pt x="216905" y="373883"/>
                  </a:cubicBezTo>
                  <a:cubicBezTo>
                    <a:pt x="216293" y="371433"/>
                    <a:pt x="215680" y="368369"/>
                    <a:pt x="215067" y="365918"/>
                  </a:cubicBezTo>
                  <a:cubicBezTo>
                    <a:pt x="207102" y="374496"/>
                    <a:pt x="197298" y="379398"/>
                    <a:pt x="190558" y="382462"/>
                  </a:cubicBezTo>
                  <a:cubicBezTo>
                    <a:pt x="177078" y="387976"/>
                    <a:pt x="167274" y="392265"/>
                    <a:pt x="158696" y="398392"/>
                  </a:cubicBezTo>
                  <a:cubicBezTo>
                    <a:pt x="157471" y="399005"/>
                    <a:pt x="156245" y="399618"/>
                    <a:pt x="155020" y="399618"/>
                  </a:cubicBezTo>
                  <a:cubicBezTo>
                    <a:pt x="154407" y="399618"/>
                    <a:pt x="153794" y="399618"/>
                    <a:pt x="153182" y="399618"/>
                  </a:cubicBezTo>
                  <a:cubicBezTo>
                    <a:pt x="151344" y="399005"/>
                    <a:pt x="149505" y="397780"/>
                    <a:pt x="148893" y="395942"/>
                  </a:cubicBezTo>
                  <a:cubicBezTo>
                    <a:pt x="148280" y="394716"/>
                    <a:pt x="148280" y="394103"/>
                    <a:pt x="147667" y="392878"/>
                  </a:cubicBezTo>
                  <a:cubicBezTo>
                    <a:pt x="145829" y="389202"/>
                    <a:pt x="143991" y="385525"/>
                    <a:pt x="141540" y="381236"/>
                  </a:cubicBezTo>
                  <a:cubicBezTo>
                    <a:pt x="140927" y="380623"/>
                    <a:pt x="140927" y="380011"/>
                    <a:pt x="140927" y="379398"/>
                  </a:cubicBezTo>
                  <a:cubicBezTo>
                    <a:pt x="135413" y="381236"/>
                    <a:pt x="128673" y="382462"/>
                    <a:pt x="121320" y="382462"/>
                  </a:cubicBezTo>
                  <a:lnTo>
                    <a:pt x="113967" y="382462"/>
                  </a:lnTo>
                  <a:cubicBezTo>
                    <a:pt x="106002" y="382462"/>
                    <a:pt x="98649" y="383074"/>
                    <a:pt x="91296" y="383687"/>
                  </a:cubicBezTo>
                  <a:cubicBezTo>
                    <a:pt x="91296" y="383687"/>
                    <a:pt x="90684" y="383687"/>
                    <a:pt x="90684" y="383687"/>
                  </a:cubicBezTo>
                  <a:cubicBezTo>
                    <a:pt x="89458" y="383687"/>
                    <a:pt x="87620" y="383074"/>
                    <a:pt x="86394" y="381849"/>
                  </a:cubicBezTo>
                  <a:cubicBezTo>
                    <a:pt x="85169" y="380623"/>
                    <a:pt x="84556" y="378785"/>
                    <a:pt x="84556" y="376947"/>
                  </a:cubicBezTo>
                  <a:cubicBezTo>
                    <a:pt x="84556" y="373883"/>
                    <a:pt x="84556" y="371433"/>
                    <a:pt x="84556" y="368369"/>
                  </a:cubicBezTo>
                  <a:cubicBezTo>
                    <a:pt x="75978" y="371433"/>
                    <a:pt x="67400" y="373271"/>
                    <a:pt x="58209" y="375722"/>
                  </a:cubicBezTo>
                  <a:cubicBezTo>
                    <a:pt x="50244" y="377560"/>
                    <a:pt x="42278" y="380011"/>
                    <a:pt x="36151" y="381849"/>
                  </a:cubicBezTo>
                  <a:cubicBezTo>
                    <a:pt x="35538" y="381849"/>
                    <a:pt x="34925" y="382462"/>
                    <a:pt x="33700" y="382462"/>
                  </a:cubicBezTo>
                  <a:cubicBezTo>
                    <a:pt x="32475" y="382462"/>
                    <a:pt x="31249" y="381849"/>
                    <a:pt x="30024" y="381236"/>
                  </a:cubicBezTo>
                  <a:cubicBezTo>
                    <a:pt x="28185" y="380011"/>
                    <a:pt x="27573" y="378172"/>
                    <a:pt x="27573" y="376334"/>
                  </a:cubicBezTo>
                  <a:cubicBezTo>
                    <a:pt x="27573" y="369594"/>
                    <a:pt x="26347" y="362242"/>
                    <a:pt x="25122" y="355502"/>
                  </a:cubicBezTo>
                  <a:cubicBezTo>
                    <a:pt x="23896" y="349374"/>
                    <a:pt x="22671" y="342634"/>
                    <a:pt x="22058" y="335894"/>
                  </a:cubicBezTo>
                  <a:cubicBezTo>
                    <a:pt x="21445" y="329767"/>
                    <a:pt x="22671" y="323640"/>
                    <a:pt x="25122" y="318125"/>
                  </a:cubicBezTo>
                  <a:cubicBezTo>
                    <a:pt x="22671" y="318125"/>
                    <a:pt x="20833" y="318125"/>
                    <a:pt x="18382" y="318125"/>
                  </a:cubicBezTo>
                  <a:cubicBezTo>
                    <a:pt x="15318" y="318125"/>
                    <a:pt x="12867" y="318125"/>
                    <a:pt x="9804" y="318125"/>
                  </a:cubicBezTo>
                  <a:lnTo>
                    <a:pt x="6127" y="318125"/>
                  </a:lnTo>
                  <a:cubicBezTo>
                    <a:pt x="4289" y="318125"/>
                    <a:pt x="2451" y="317513"/>
                    <a:pt x="1225" y="315674"/>
                  </a:cubicBezTo>
                  <a:cubicBezTo>
                    <a:pt x="0" y="314449"/>
                    <a:pt x="0" y="311998"/>
                    <a:pt x="0" y="310160"/>
                  </a:cubicBezTo>
                  <a:cubicBezTo>
                    <a:pt x="613" y="307096"/>
                    <a:pt x="1838" y="304033"/>
                    <a:pt x="2451" y="300356"/>
                  </a:cubicBezTo>
                  <a:cubicBezTo>
                    <a:pt x="4902" y="289327"/>
                    <a:pt x="7965" y="277685"/>
                    <a:pt x="12255" y="266656"/>
                  </a:cubicBezTo>
                  <a:cubicBezTo>
                    <a:pt x="12255" y="266656"/>
                    <a:pt x="12255" y="266043"/>
                    <a:pt x="12867" y="266043"/>
                  </a:cubicBezTo>
                  <a:cubicBezTo>
                    <a:pt x="11029" y="266043"/>
                    <a:pt x="9191" y="265431"/>
                    <a:pt x="7353" y="265431"/>
                  </a:cubicBezTo>
                  <a:cubicBezTo>
                    <a:pt x="5515" y="265431"/>
                    <a:pt x="4289" y="264205"/>
                    <a:pt x="3064" y="262980"/>
                  </a:cubicBezTo>
                  <a:cubicBezTo>
                    <a:pt x="1838" y="261754"/>
                    <a:pt x="1838" y="259916"/>
                    <a:pt x="1838" y="258078"/>
                  </a:cubicBezTo>
                  <a:cubicBezTo>
                    <a:pt x="5515" y="240309"/>
                    <a:pt x="8578" y="224378"/>
                    <a:pt x="15931" y="209060"/>
                  </a:cubicBezTo>
                  <a:cubicBezTo>
                    <a:pt x="17156" y="205996"/>
                    <a:pt x="19607" y="202933"/>
                    <a:pt x="21445" y="199869"/>
                  </a:cubicBezTo>
                  <a:cubicBezTo>
                    <a:pt x="21445" y="199869"/>
                    <a:pt x="21445" y="199869"/>
                    <a:pt x="21445" y="199869"/>
                  </a:cubicBezTo>
                  <a:cubicBezTo>
                    <a:pt x="20220" y="198031"/>
                    <a:pt x="19607" y="196193"/>
                    <a:pt x="20220" y="193742"/>
                  </a:cubicBezTo>
                  <a:cubicBezTo>
                    <a:pt x="21445" y="190065"/>
                    <a:pt x="22058" y="187002"/>
                    <a:pt x="23284" y="183325"/>
                  </a:cubicBezTo>
                  <a:cubicBezTo>
                    <a:pt x="26347" y="174134"/>
                    <a:pt x="28798" y="164331"/>
                    <a:pt x="33700" y="155140"/>
                  </a:cubicBezTo>
                  <a:cubicBezTo>
                    <a:pt x="41665" y="139209"/>
                    <a:pt x="57596" y="124504"/>
                    <a:pt x="75978" y="123891"/>
                  </a:cubicBezTo>
                  <a:cubicBezTo>
                    <a:pt x="76591" y="122666"/>
                    <a:pt x="77204" y="121440"/>
                    <a:pt x="77204" y="120215"/>
                  </a:cubicBezTo>
                  <a:cubicBezTo>
                    <a:pt x="78429" y="115925"/>
                    <a:pt x="79042" y="111024"/>
                    <a:pt x="79654" y="106122"/>
                  </a:cubicBezTo>
                  <a:cubicBezTo>
                    <a:pt x="80267" y="98769"/>
                    <a:pt x="80880" y="91416"/>
                    <a:pt x="85169" y="83451"/>
                  </a:cubicBezTo>
                  <a:cubicBezTo>
                    <a:pt x="98649" y="57716"/>
                    <a:pt x="134800" y="49751"/>
                    <a:pt x="159922" y="58329"/>
                  </a:cubicBezTo>
                  <a:cubicBezTo>
                    <a:pt x="167274" y="52202"/>
                    <a:pt x="174627" y="46687"/>
                    <a:pt x="182593" y="42398"/>
                  </a:cubicBezTo>
                  <a:cubicBezTo>
                    <a:pt x="208327" y="28306"/>
                    <a:pt x="243865" y="21566"/>
                    <a:pt x="267149" y="44849"/>
                  </a:cubicBezTo>
                  <a:cubicBezTo>
                    <a:pt x="272051" y="49751"/>
                    <a:pt x="276340" y="56491"/>
                    <a:pt x="278791" y="63844"/>
                  </a:cubicBezTo>
                  <a:cubicBezTo>
                    <a:pt x="278791" y="63844"/>
                    <a:pt x="278791" y="64456"/>
                    <a:pt x="278791" y="64456"/>
                  </a:cubicBezTo>
                  <a:cubicBezTo>
                    <a:pt x="285531" y="65682"/>
                    <a:pt x="292271" y="67520"/>
                    <a:pt x="297785" y="70584"/>
                  </a:cubicBezTo>
                  <a:cubicBezTo>
                    <a:pt x="303913" y="59555"/>
                    <a:pt x="307589" y="50364"/>
                    <a:pt x="308814" y="42398"/>
                  </a:cubicBezTo>
                  <a:cubicBezTo>
                    <a:pt x="308814" y="41173"/>
                    <a:pt x="308814" y="38109"/>
                    <a:pt x="308202" y="35046"/>
                  </a:cubicBezTo>
                  <a:cubicBezTo>
                    <a:pt x="307589" y="30144"/>
                    <a:pt x="306976" y="25242"/>
                    <a:pt x="307589" y="20340"/>
                  </a:cubicBezTo>
                  <a:cubicBezTo>
                    <a:pt x="308202" y="16051"/>
                    <a:pt x="310040" y="12987"/>
                    <a:pt x="313103" y="10537"/>
                  </a:cubicBezTo>
                  <a:cubicBezTo>
                    <a:pt x="316780" y="8086"/>
                    <a:pt x="320456" y="7473"/>
                    <a:pt x="322907" y="6860"/>
                  </a:cubicBezTo>
                  <a:cubicBezTo>
                    <a:pt x="324745" y="6247"/>
                    <a:pt x="327196" y="6247"/>
                    <a:pt x="329034" y="6247"/>
                  </a:cubicBezTo>
                  <a:cubicBezTo>
                    <a:pt x="330873" y="6247"/>
                    <a:pt x="332711" y="5635"/>
                    <a:pt x="334549" y="5635"/>
                  </a:cubicBezTo>
                  <a:cubicBezTo>
                    <a:pt x="336387" y="5022"/>
                    <a:pt x="338225" y="4409"/>
                    <a:pt x="340676" y="3184"/>
                  </a:cubicBezTo>
                  <a:cubicBezTo>
                    <a:pt x="344352" y="1346"/>
                    <a:pt x="348642" y="-493"/>
                    <a:pt x="353543" y="120"/>
                  </a:cubicBezTo>
                  <a:cubicBezTo>
                    <a:pt x="358445" y="1958"/>
                    <a:pt x="360896" y="3797"/>
                    <a:pt x="361509" y="6247"/>
                  </a:cubicBezTo>
                  <a:close/>
                  <a:moveTo>
                    <a:pt x="344352" y="29531"/>
                  </a:moveTo>
                  <a:cubicBezTo>
                    <a:pt x="349254" y="24629"/>
                    <a:pt x="351705" y="20953"/>
                    <a:pt x="351092" y="15438"/>
                  </a:cubicBezTo>
                  <a:cubicBezTo>
                    <a:pt x="349867" y="16051"/>
                    <a:pt x="349254" y="16051"/>
                    <a:pt x="348029" y="16664"/>
                  </a:cubicBezTo>
                  <a:cubicBezTo>
                    <a:pt x="345578" y="17889"/>
                    <a:pt x="342514" y="19115"/>
                    <a:pt x="339451" y="19727"/>
                  </a:cubicBezTo>
                  <a:cubicBezTo>
                    <a:pt x="337000" y="20340"/>
                    <a:pt x="335162" y="20340"/>
                    <a:pt x="332711" y="20340"/>
                  </a:cubicBezTo>
                  <a:cubicBezTo>
                    <a:pt x="330873" y="20340"/>
                    <a:pt x="329034" y="20953"/>
                    <a:pt x="327809" y="20953"/>
                  </a:cubicBezTo>
                  <a:cubicBezTo>
                    <a:pt x="325358" y="21566"/>
                    <a:pt x="323520" y="22178"/>
                    <a:pt x="322294" y="22791"/>
                  </a:cubicBezTo>
                  <a:cubicBezTo>
                    <a:pt x="322294" y="22791"/>
                    <a:pt x="322294" y="23404"/>
                    <a:pt x="321682" y="24016"/>
                  </a:cubicBezTo>
                  <a:cubicBezTo>
                    <a:pt x="321069" y="27080"/>
                    <a:pt x="321682" y="31369"/>
                    <a:pt x="322294" y="35046"/>
                  </a:cubicBezTo>
                  <a:cubicBezTo>
                    <a:pt x="322907" y="39335"/>
                    <a:pt x="322907" y="42398"/>
                    <a:pt x="322907" y="45462"/>
                  </a:cubicBezTo>
                  <a:cubicBezTo>
                    <a:pt x="321682" y="55266"/>
                    <a:pt x="317392" y="66295"/>
                    <a:pt x="310040" y="78549"/>
                  </a:cubicBezTo>
                  <a:cubicBezTo>
                    <a:pt x="310653" y="79162"/>
                    <a:pt x="310653" y="79162"/>
                    <a:pt x="311265" y="79775"/>
                  </a:cubicBezTo>
                  <a:cubicBezTo>
                    <a:pt x="314942" y="74260"/>
                    <a:pt x="318005" y="68133"/>
                    <a:pt x="321069" y="62006"/>
                  </a:cubicBezTo>
                  <a:cubicBezTo>
                    <a:pt x="325358" y="53427"/>
                    <a:pt x="330260" y="45462"/>
                    <a:pt x="335162" y="39335"/>
                  </a:cubicBezTo>
                  <a:cubicBezTo>
                    <a:pt x="337612" y="36271"/>
                    <a:pt x="340063" y="33207"/>
                    <a:pt x="342514" y="30757"/>
                  </a:cubicBezTo>
                  <a:cubicBezTo>
                    <a:pt x="343127" y="30757"/>
                    <a:pt x="343740" y="30144"/>
                    <a:pt x="344352" y="29531"/>
                  </a:cubicBezTo>
                  <a:close/>
                  <a:moveTo>
                    <a:pt x="326583" y="229893"/>
                  </a:moveTo>
                  <a:cubicBezTo>
                    <a:pt x="344965" y="199869"/>
                    <a:pt x="357220" y="159429"/>
                    <a:pt x="337612" y="136758"/>
                  </a:cubicBezTo>
                  <a:cubicBezTo>
                    <a:pt x="335162" y="133695"/>
                    <a:pt x="332098" y="131244"/>
                    <a:pt x="329034" y="129406"/>
                  </a:cubicBezTo>
                  <a:cubicBezTo>
                    <a:pt x="329034" y="130018"/>
                    <a:pt x="329034" y="130631"/>
                    <a:pt x="329034" y="130631"/>
                  </a:cubicBezTo>
                  <a:cubicBezTo>
                    <a:pt x="329034" y="136145"/>
                    <a:pt x="327809" y="141047"/>
                    <a:pt x="326583" y="145336"/>
                  </a:cubicBezTo>
                  <a:cubicBezTo>
                    <a:pt x="319231" y="168007"/>
                    <a:pt x="297173" y="178424"/>
                    <a:pt x="273276" y="185164"/>
                  </a:cubicBezTo>
                  <a:cubicBezTo>
                    <a:pt x="278178" y="191904"/>
                    <a:pt x="284305" y="197418"/>
                    <a:pt x="291045" y="203545"/>
                  </a:cubicBezTo>
                  <a:lnTo>
                    <a:pt x="292883" y="204771"/>
                  </a:lnTo>
                  <a:cubicBezTo>
                    <a:pt x="294109" y="205996"/>
                    <a:pt x="295947" y="207222"/>
                    <a:pt x="297173" y="208447"/>
                  </a:cubicBezTo>
                  <a:cubicBezTo>
                    <a:pt x="297173" y="208447"/>
                    <a:pt x="297173" y="208447"/>
                    <a:pt x="297173" y="208447"/>
                  </a:cubicBezTo>
                  <a:cubicBezTo>
                    <a:pt x="299011" y="210285"/>
                    <a:pt x="301462" y="212124"/>
                    <a:pt x="303300" y="213962"/>
                  </a:cubicBezTo>
                  <a:cubicBezTo>
                    <a:pt x="311265" y="221927"/>
                    <a:pt x="317392" y="229893"/>
                    <a:pt x="321682" y="238471"/>
                  </a:cubicBezTo>
                  <a:cubicBezTo>
                    <a:pt x="322907" y="235407"/>
                    <a:pt x="324745" y="232344"/>
                    <a:pt x="326583" y="229893"/>
                  </a:cubicBezTo>
                  <a:close/>
                  <a:moveTo>
                    <a:pt x="324132" y="255014"/>
                  </a:moveTo>
                  <a:cubicBezTo>
                    <a:pt x="322907" y="256240"/>
                    <a:pt x="321682" y="256853"/>
                    <a:pt x="319843" y="256853"/>
                  </a:cubicBezTo>
                  <a:cubicBezTo>
                    <a:pt x="319231" y="256853"/>
                    <a:pt x="319231" y="256853"/>
                    <a:pt x="318618" y="256853"/>
                  </a:cubicBezTo>
                  <a:cubicBezTo>
                    <a:pt x="316167" y="256853"/>
                    <a:pt x="314329" y="255014"/>
                    <a:pt x="313716" y="253176"/>
                  </a:cubicBezTo>
                  <a:cubicBezTo>
                    <a:pt x="310040" y="242760"/>
                    <a:pt x="303913" y="232956"/>
                    <a:pt x="294109" y="223765"/>
                  </a:cubicBezTo>
                  <a:cubicBezTo>
                    <a:pt x="285531" y="239084"/>
                    <a:pt x="270825" y="251338"/>
                    <a:pt x="258571" y="259916"/>
                  </a:cubicBezTo>
                  <a:cubicBezTo>
                    <a:pt x="254894" y="262367"/>
                    <a:pt x="251218" y="265431"/>
                    <a:pt x="246929" y="267882"/>
                  </a:cubicBezTo>
                  <a:cubicBezTo>
                    <a:pt x="247542" y="270945"/>
                    <a:pt x="248154" y="274009"/>
                    <a:pt x="249380" y="277073"/>
                  </a:cubicBezTo>
                  <a:lnTo>
                    <a:pt x="249993" y="278911"/>
                  </a:lnTo>
                  <a:cubicBezTo>
                    <a:pt x="251218" y="281362"/>
                    <a:pt x="253056" y="284425"/>
                    <a:pt x="255507" y="287489"/>
                  </a:cubicBezTo>
                  <a:cubicBezTo>
                    <a:pt x="257958" y="289940"/>
                    <a:pt x="260409" y="293003"/>
                    <a:pt x="263473" y="295454"/>
                  </a:cubicBezTo>
                  <a:cubicBezTo>
                    <a:pt x="267149" y="299131"/>
                    <a:pt x="271438" y="303420"/>
                    <a:pt x="274502" y="308322"/>
                  </a:cubicBezTo>
                  <a:cubicBezTo>
                    <a:pt x="274502" y="308322"/>
                    <a:pt x="274502" y="308934"/>
                    <a:pt x="275114" y="308934"/>
                  </a:cubicBezTo>
                  <a:cubicBezTo>
                    <a:pt x="275727" y="307709"/>
                    <a:pt x="276340" y="307096"/>
                    <a:pt x="276953" y="306483"/>
                  </a:cubicBezTo>
                  <a:cubicBezTo>
                    <a:pt x="282467" y="299743"/>
                    <a:pt x="288594" y="293003"/>
                    <a:pt x="296560" y="286263"/>
                  </a:cubicBezTo>
                  <a:cubicBezTo>
                    <a:pt x="308202" y="275847"/>
                    <a:pt x="319231" y="266043"/>
                    <a:pt x="324132" y="255014"/>
                  </a:cubicBezTo>
                  <a:close/>
                  <a:moveTo>
                    <a:pt x="317392" y="129406"/>
                  </a:moveTo>
                  <a:cubicBezTo>
                    <a:pt x="318005" y="113475"/>
                    <a:pt x="314329" y="100607"/>
                    <a:pt x="305751" y="91416"/>
                  </a:cubicBezTo>
                  <a:cubicBezTo>
                    <a:pt x="297173" y="82226"/>
                    <a:pt x="284918" y="77324"/>
                    <a:pt x="270213" y="77324"/>
                  </a:cubicBezTo>
                  <a:cubicBezTo>
                    <a:pt x="268987" y="77324"/>
                    <a:pt x="267762" y="77324"/>
                    <a:pt x="265923" y="77324"/>
                  </a:cubicBezTo>
                  <a:cubicBezTo>
                    <a:pt x="242640" y="78549"/>
                    <a:pt x="216293" y="93867"/>
                    <a:pt x="210778" y="124504"/>
                  </a:cubicBezTo>
                  <a:cubicBezTo>
                    <a:pt x="210165" y="126955"/>
                    <a:pt x="210165" y="129406"/>
                    <a:pt x="210165" y="131244"/>
                  </a:cubicBezTo>
                  <a:cubicBezTo>
                    <a:pt x="208940" y="143498"/>
                    <a:pt x="210165" y="154527"/>
                    <a:pt x="210778" y="165556"/>
                  </a:cubicBezTo>
                  <a:cubicBezTo>
                    <a:pt x="211391" y="172296"/>
                    <a:pt x="211391" y="178424"/>
                    <a:pt x="212003" y="184551"/>
                  </a:cubicBezTo>
                  <a:cubicBezTo>
                    <a:pt x="218743" y="183325"/>
                    <a:pt x="226096" y="181487"/>
                    <a:pt x="233449" y="180262"/>
                  </a:cubicBezTo>
                  <a:cubicBezTo>
                    <a:pt x="240802" y="179036"/>
                    <a:pt x="248154" y="177198"/>
                    <a:pt x="255507" y="175973"/>
                  </a:cubicBezTo>
                  <a:cubicBezTo>
                    <a:pt x="282467" y="169845"/>
                    <a:pt x="308814" y="161267"/>
                    <a:pt x="316167" y="139822"/>
                  </a:cubicBezTo>
                  <a:cubicBezTo>
                    <a:pt x="316167" y="137371"/>
                    <a:pt x="317392" y="133695"/>
                    <a:pt x="317392" y="129406"/>
                  </a:cubicBezTo>
                  <a:close/>
                  <a:moveTo>
                    <a:pt x="285531" y="213962"/>
                  </a:moveTo>
                  <a:cubicBezTo>
                    <a:pt x="285531" y="213962"/>
                    <a:pt x="284918" y="213349"/>
                    <a:pt x="284918" y="213349"/>
                  </a:cubicBezTo>
                  <a:lnTo>
                    <a:pt x="283693" y="212124"/>
                  </a:lnTo>
                  <a:cubicBezTo>
                    <a:pt x="275114" y="204771"/>
                    <a:pt x="266536" y="196805"/>
                    <a:pt x="261022" y="187615"/>
                  </a:cubicBezTo>
                  <a:cubicBezTo>
                    <a:pt x="259796" y="188227"/>
                    <a:pt x="258571" y="188227"/>
                    <a:pt x="257345" y="188227"/>
                  </a:cubicBezTo>
                  <a:cubicBezTo>
                    <a:pt x="249993" y="190065"/>
                    <a:pt x="242640" y="191291"/>
                    <a:pt x="234674" y="192516"/>
                  </a:cubicBezTo>
                  <a:cubicBezTo>
                    <a:pt x="230385" y="193129"/>
                    <a:pt x="225483" y="194354"/>
                    <a:pt x="221194" y="194967"/>
                  </a:cubicBezTo>
                  <a:cubicBezTo>
                    <a:pt x="217518" y="204771"/>
                    <a:pt x="216905" y="215800"/>
                    <a:pt x="219969" y="226216"/>
                  </a:cubicBezTo>
                  <a:lnTo>
                    <a:pt x="219969" y="226829"/>
                  </a:lnTo>
                  <a:cubicBezTo>
                    <a:pt x="220582" y="228667"/>
                    <a:pt x="220582" y="229893"/>
                    <a:pt x="221194" y="231118"/>
                  </a:cubicBezTo>
                  <a:lnTo>
                    <a:pt x="221807" y="232956"/>
                  </a:lnTo>
                  <a:cubicBezTo>
                    <a:pt x="221807" y="233569"/>
                    <a:pt x="222420" y="234794"/>
                    <a:pt x="222420" y="235407"/>
                  </a:cubicBezTo>
                  <a:cubicBezTo>
                    <a:pt x="222420" y="236020"/>
                    <a:pt x="222420" y="236020"/>
                    <a:pt x="222420" y="236633"/>
                  </a:cubicBezTo>
                  <a:cubicBezTo>
                    <a:pt x="224871" y="243985"/>
                    <a:pt x="227322" y="251338"/>
                    <a:pt x="229773" y="258691"/>
                  </a:cubicBezTo>
                  <a:cubicBezTo>
                    <a:pt x="230385" y="259916"/>
                    <a:pt x="230385" y="261142"/>
                    <a:pt x="230998" y="262367"/>
                  </a:cubicBezTo>
                  <a:cubicBezTo>
                    <a:pt x="232836" y="261142"/>
                    <a:pt x="235287" y="259916"/>
                    <a:pt x="237125" y="258078"/>
                  </a:cubicBezTo>
                  <a:cubicBezTo>
                    <a:pt x="242027" y="255014"/>
                    <a:pt x="246929" y="251951"/>
                    <a:pt x="251218" y="248274"/>
                  </a:cubicBezTo>
                  <a:cubicBezTo>
                    <a:pt x="264085" y="240309"/>
                    <a:pt x="278791" y="228667"/>
                    <a:pt x="285531" y="213962"/>
                  </a:cubicBezTo>
                  <a:close/>
                  <a:moveTo>
                    <a:pt x="278178" y="324865"/>
                  </a:moveTo>
                  <a:cubicBezTo>
                    <a:pt x="277565" y="325478"/>
                    <a:pt x="276953" y="325478"/>
                    <a:pt x="275727" y="325478"/>
                  </a:cubicBezTo>
                  <a:cubicBezTo>
                    <a:pt x="275727" y="325478"/>
                    <a:pt x="275727" y="325478"/>
                    <a:pt x="275727" y="325478"/>
                  </a:cubicBezTo>
                  <a:cubicBezTo>
                    <a:pt x="273276" y="325478"/>
                    <a:pt x="271438" y="324252"/>
                    <a:pt x="270213" y="322414"/>
                  </a:cubicBezTo>
                  <a:cubicBezTo>
                    <a:pt x="268987" y="319963"/>
                    <a:pt x="267149" y="317513"/>
                    <a:pt x="265923" y="315062"/>
                  </a:cubicBezTo>
                  <a:cubicBezTo>
                    <a:pt x="262860" y="311385"/>
                    <a:pt x="259796" y="307709"/>
                    <a:pt x="256120" y="304033"/>
                  </a:cubicBezTo>
                  <a:cubicBezTo>
                    <a:pt x="254894" y="302807"/>
                    <a:pt x="254282" y="302194"/>
                    <a:pt x="253056" y="300969"/>
                  </a:cubicBezTo>
                  <a:cubicBezTo>
                    <a:pt x="250605" y="304033"/>
                    <a:pt x="248154" y="306483"/>
                    <a:pt x="245703" y="309547"/>
                  </a:cubicBezTo>
                  <a:cubicBezTo>
                    <a:pt x="238963" y="316287"/>
                    <a:pt x="232223" y="322414"/>
                    <a:pt x="225483" y="328542"/>
                  </a:cubicBezTo>
                  <a:lnTo>
                    <a:pt x="221807" y="332218"/>
                  </a:lnTo>
                  <a:cubicBezTo>
                    <a:pt x="221194" y="332831"/>
                    <a:pt x="220582" y="333443"/>
                    <a:pt x="219356" y="334056"/>
                  </a:cubicBezTo>
                  <a:cubicBezTo>
                    <a:pt x="219356" y="334669"/>
                    <a:pt x="219356" y="335282"/>
                    <a:pt x="219969" y="335894"/>
                  </a:cubicBezTo>
                  <a:cubicBezTo>
                    <a:pt x="221194" y="340183"/>
                    <a:pt x="222420" y="344472"/>
                    <a:pt x="224258" y="348762"/>
                  </a:cubicBezTo>
                  <a:lnTo>
                    <a:pt x="225483" y="351213"/>
                  </a:lnTo>
                  <a:cubicBezTo>
                    <a:pt x="226709" y="354889"/>
                    <a:pt x="227934" y="359178"/>
                    <a:pt x="229160" y="363467"/>
                  </a:cubicBezTo>
                  <a:cubicBezTo>
                    <a:pt x="229773" y="362854"/>
                    <a:pt x="230998" y="362242"/>
                    <a:pt x="231611" y="362242"/>
                  </a:cubicBezTo>
                  <a:cubicBezTo>
                    <a:pt x="237125" y="359178"/>
                    <a:pt x="242640" y="357340"/>
                    <a:pt x="248154" y="355502"/>
                  </a:cubicBezTo>
                  <a:cubicBezTo>
                    <a:pt x="253056" y="353663"/>
                    <a:pt x="257958" y="352438"/>
                    <a:pt x="262247" y="349987"/>
                  </a:cubicBezTo>
                  <a:cubicBezTo>
                    <a:pt x="270825" y="343247"/>
                    <a:pt x="276953" y="334669"/>
                    <a:pt x="278178" y="324865"/>
                  </a:cubicBezTo>
                  <a:close/>
                  <a:moveTo>
                    <a:pt x="265311" y="65682"/>
                  </a:moveTo>
                  <a:cubicBezTo>
                    <a:pt x="265923" y="65682"/>
                    <a:pt x="266536" y="65682"/>
                    <a:pt x="267762" y="65682"/>
                  </a:cubicBezTo>
                  <a:cubicBezTo>
                    <a:pt x="265923" y="62006"/>
                    <a:pt x="263473" y="58329"/>
                    <a:pt x="261022" y="55266"/>
                  </a:cubicBezTo>
                  <a:cubicBezTo>
                    <a:pt x="242640" y="36884"/>
                    <a:pt x="213229" y="43011"/>
                    <a:pt x="191171" y="55266"/>
                  </a:cubicBezTo>
                  <a:cubicBezTo>
                    <a:pt x="183205" y="59555"/>
                    <a:pt x="175853" y="65069"/>
                    <a:pt x="167887" y="72422"/>
                  </a:cubicBezTo>
                  <a:cubicBezTo>
                    <a:pt x="162985" y="76711"/>
                    <a:pt x="158084" y="81613"/>
                    <a:pt x="153182" y="87740"/>
                  </a:cubicBezTo>
                  <a:cubicBezTo>
                    <a:pt x="159309" y="88353"/>
                    <a:pt x="165436" y="89578"/>
                    <a:pt x="171564" y="92029"/>
                  </a:cubicBezTo>
                  <a:cubicBezTo>
                    <a:pt x="175853" y="93255"/>
                    <a:pt x="179529" y="95093"/>
                    <a:pt x="183818" y="96931"/>
                  </a:cubicBezTo>
                  <a:cubicBezTo>
                    <a:pt x="185044" y="97544"/>
                    <a:pt x="186882" y="98156"/>
                    <a:pt x="188720" y="99382"/>
                  </a:cubicBezTo>
                  <a:cubicBezTo>
                    <a:pt x="193622" y="101833"/>
                    <a:pt x="199136" y="104896"/>
                    <a:pt x="204038" y="107960"/>
                  </a:cubicBezTo>
                  <a:cubicBezTo>
                    <a:pt x="215067" y="80387"/>
                    <a:pt x="241414" y="66907"/>
                    <a:pt x="265311" y="65682"/>
                  </a:cubicBezTo>
                  <a:close/>
                  <a:moveTo>
                    <a:pt x="244478" y="290553"/>
                  </a:moveTo>
                  <a:cubicBezTo>
                    <a:pt x="242640" y="288102"/>
                    <a:pt x="241414" y="285651"/>
                    <a:pt x="240189" y="283200"/>
                  </a:cubicBezTo>
                  <a:lnTo>
                    <a:pt x="239576" y="281362"/>
                  </a:lnTo>
                  <a:cubicBezTo>
                    <a:pt x="238351" y="278911"/>
                    <a:pt x="237738" y="276460"/>
                    <a:pt x="237125" y="274009"/>
                  </a:cubicBezTo>
                  <a:lnTo>
                    <a:pt x="232223" y="277073"/>
                  </a:lnTo>
                  <a:cubicBezTo>
                    <a:pt x="230998" y="277685"/>
                    <a:pt x="229773" y="278298"/>
                    <a:pt x="228547" y="278298"/>
                  </a:cubicBezTo>
                  <a:cubicBezTo>
                    <a:pt x="227934" y="278298"/>
                    <a:pt x="227322" y="278298"/>
                    <a:pt x="226709" y="277685"/>
                  </a:cubicBezTo>
                  <a:cubicBezTo>
                    <a:pt x="224871" y="277073"/>
                    <a:pt x="223645" y="275847"/>
                    <a:pt x="223033" y="274009"/>
                  </a:cubicBezTo>
                  <a:cubicBezTo>
                    <a:pt x="221807" y="270333"/>
                    <a:pt x="220582" y="266656"/>
                    <a:pt x="219356" y="262980"/>
                  </a:cubicBezTo>
                  <a:cubicBezTo>
                    <a:pt x="217518" y="258078"/>
                    <a:pt x="215680" y="252564"/>
                    <a:pt x="213842" y="247049"/>
                  </a:cubicBezTo>
                  <a:cubicBezTo>
                    <a:pt x="210165" y="248887"/>
                    <a:pt x="205876" y="250725"/>
                    <a:pt x="201587" y="252564"/>
                  </a:cubicBezTo>
                  <a:cubicBezTo>
                    <a:pt x="196685" y="254402"/>
                    <a:pt x="191783" y="255627"/>
                    <a:pt x="187494" y="257465"/>
                  </a:cubicBezTo>
                  <a:lnTo>
                    <a:pt x="184431" y="258691"/>
                  </a:lnTo>
                  <a:cubicBezTo>
                    <a:pt x="182593" y="259304"/>
                    <a:pt x="181367" y="259916"/>
                    <a:pt x="179529" y="260529"/>
                  </a:cubicBezTo>
                  <a:cubicBezTo>
                    <a:pt x="177691" y="271558"/>
                    <a:pt x="179529" y="283813"/>
                    <a:pt x="185044" y="294842"/>
                  </a:cubicBezTo>
                  <a:cubicBezTo>
                    <a:pt x="185656" y="296067"/>
                    <a:pt x="186269" y="297293"/>
                    <a:pt x="187494" y="298518"/>
                  </a:cubicBezTo>
                  <a:cubicBezTo>
                    <a:pt x="188720" y="300969"/>
                    <a:pt x="190558" y="302807"/>
                    <a:pt x="191783" y="305258"/>
                  </a:cubicBezTo>
                  <a:cubicBezTo>
                    <a:pt x="193009" y="306483"/>
                    <a:pt x="193622" y="308322"/>
                    <a:pt x="194847" y="310160"/>
                  </a:cubicBezTo>
                  <a:cubicBezTo>
                    <a:pt x="197911" y="315062"/>
                    <a:pt x="201587" y="320576"/>
                    <a:pt x="203425" y="327316"/>
                  </a:cubicBezTo>
                  <a:cubicBezTo>
                    <a:pt x="204038" y="328542"/>
                    <a:pt x="204038" y="329767"/>
                    <a:pt x="204651" y="330993"/>
                  </a:cubicBezTo>
                  <a:cubicBezTo>
                    <a:pt x="205876" y="329767"/>
                    <a:pt x="207102" y="328542"/>
                    <a:pt x="208327" y="327316"/>
                  </a:cubicBezTo>
                  <a:cubicBezTo>
                    <a:pt x="210165" y="325478"/>
                    <a:pt x="212003" y="324252"/>
                    <a:pt x="213229" y="322414"/>
                  </a:cubicBezTo>
                  <a:lnTo>
                    <a:pt x="216905" y="318738"/>
                  </a:lnTo>
                  <a:cubicBezTo>
                    <a:pt x="223645" y="312611"/>
                    <a:pt x="230385" y="306483"/>
                    <a:pt x="236513" y="299743"/>
                  </a:cubicBezTo>
                  <a:cubicBezTo>
                    <a:pt x="239576" y="297293"/>
                    <a:pt x="242027" y="294229"/>
                    <a:pt x="244478" y="290553"/>
                  </a:cubicBezTo>
                  <a:close/>
                  <a:moveTo>
                    <a:pt x="212003" y="351825"/>
                  </a:moveTo>
                  <a:lnTo>
                    <a:pt x="212003" y="351825"/>
                  </a:lnTo>
                  <a:cubicBezTo>
                    <a:pt x="210778" y="348762"/>
                    <a:pt x="210165" y="345698"/>
                    <a:pt x="208940" y="342634"/>
                  </a:cubicBezTo>
                  <a:cubicBezTo>
                    <a:pt x="207102" y="343860"/>
                    <a:pt x="205263" y="345698"/>
                    <a:pt x="204038" y="347536"/>
                  </a:cubicBezTo>
                  <a:cubicBezTo>
                    <a:pt x="202813" y="348762"/>
                    <a:pt x="200974" y="349374"/>
                    <a:pt x="199749" y="349374"/>
                  </a:cubicBezTo>
                  <a:cubicBezTo>
                    <a:pt x="199136" y="349374"/>
                    <a:pt x="198523" y="349374"/>
                    <a:pt x="197298" y="348762"/>
                  </a:cubicBezTo>
                  <a:cubicBezTo>
                    <a:pt x="194847" y="348149"/>
                    <a:pt x="193622" y="345698"/>
                    <a:pt x="193622" y="343247"/>
                  </a:cubicBezTo>
                  <a:cubicBezTo>
                    <a:pt x="193622" y="338345"/>
                    <a:pt x="192396" y="334056"/>
                    <a:pt x="191171" y="330380"/>
                  </a:cubicBezTo>
                  <a:cubicBezTo>
                    <a:pt x="189945" y="327316"/>
                    <a:pt x="188720" y="324865"/>
                    <a:pt x="187494" y="321802"/>
                  </a:cubicBezTo>
                  <a:cubicBezTo>
                    <a:pt x="181980" y="326091"/>
                    <a:pt x="174627" y="329154"/>
                    <a:pt x="166049" y="330993"/>
                  </a:cubicBezTo>
                  <a:lnTo>
                    <a:pt x="156858" y="333443"/>
                  </a:lnTo>
                  <a:cubicBezTo>
                    <a:pt x="152569" y="334669"/>
                    <a:pt x="148280" y="335894"/>
                    <a:pt x="143991" y="337120"/>
                  </a:cubicBezTo>
                  <a:cubicBezTo>
                    <a:pt x="143378" y="343247"/>
                    <a:pt x="143378" y="349374"/>
                    <a:pt x="145216" y="355502"/>
                  </a:cubicBezTo>
                  <a:cubicBezTo>
                    <a:pt x="146442" y="360403"/>
                    <a:pt x="148893" y="364692"/>
                    <a:pt x="150731" y="368369"/>
                  </a:cubicBezTo>
                  <a:cubicBezTo>
                    <a:pt x="151956" y="370820"/>
                    <a:pt x="153182" y="372658"/>
                    <a:pt x="154407" y="374496"/>
                  </a:cubicBezTo>
                  <a:cubicBezTo>
                    <a:pt x="156245" y="377560"/>
                    <a:pt x="157471" y="380623"/>
                    <a:pt x="159309" y="383687"/>
                  </a:cubicBezTo>
                  <a:cubicBezTo>
                    <a:pt x="167274" y="378785"/>
                    <a:pt x="176465" y="374496"/>
                    <a:pt x="187494" y="370207"/>
                  </a:cubicBezTo>
                  <a:cubicBezTo>
                    <a:pt x="198523" y="366531"/>
                    <a:pt x="207714" y="359791"/>
                    <a:pt x="212003" y="351825"/>
                  </a:cubicBezTo>
                  <a:close/>
                  <a:moveTo>
                    <a:pt x="209553" y="235407"/>
                  </a:moveTo>
                  <a:lnTo>
                    <a:pt x="209553" y="235407"/>
                  </a:lnTo>
                  <a:cubicBezTo>
                    <a:pt x="208940" y="233569"/>
                    <a:pt x="208940" y="232344"/>
                    <a:pt x="208327" y="230505"/>
                  </a:cubicBezTo>
                  <a:cubicBezTo>
                    <a:pt x="208327" y="229893"/>
                    <a:pt x="208327" y="229280"/>
                    <a:pt x="207714" y="228667"/>
                  </a:cubicBezTo>
                  <a:cubicBezTo>
                    <a:pt x="205263" y="218864"/>
                    <a:pt x="205263" y="207834"/>
                    <a:pt x="207714" y="198031"/>
                  </a:cubicBezTo>
                  <a:cubicBezTo>
                    <a:pt x="207102" y="198031"/>
                    <a:pt x="207102" y="198031"/>
                    <a:pt x="206489" y="198031"/>
                  </a:cubicBezTo>
                  <a:cubicBezTo>
                    <a:pt x="205876" y="198031"/>
                    <a:pt x="205263" y="198031"/>
                    <a:pt x="205263" y="198031"/>
                  </a:cubicBezTo>
                  <a:cubicBezTo>
                    <a:pt x="204038" y="198031"/>
                    <a:pt x="202200" y="197418"/>
                    <a:pt x="201587" y="196805"/>
                  </a:cubicBezTo>
                  <a:cubicBezTo>
                    <a:pt x="200362" y="195580"/>
                    <a:pt x="199136" y="193742"/>
                    <a:pt x="199136" y="191904"/>
                  </a:cubicBezTo>
                  <a:cubicBezTo>
                    <a:pt x="199136" y="185164"/>
                    <a:pt x="199136" y="179036"/>
                    <a:pt x="198523" y="172296"/>
                  </a:cubicBezTo>
                  <a:cubicBezTo>
                    <a:pt x="191783" y="173522"/>
                    <a:pt x="183818" y="174134"/>
                    <a:pt x="175240" y="174134"/>
                  </a:cubicBezTo>
                  <a:cubicBezTo>
                    <a:pt x="169725" y="174134"/>
                    <a:pt x="164824" y="174134"/>
                    <a:pt x="160534" y="174134"/>
                  </a:cubicBezTo>
                  <a:cubicBezTo>
                    <a:pt x="157471" y="174134"/>
                    <a:pt x="155020" y="174747"/>
                    <a:pt x="152569" y="174747"/>
                  </a:cubicBezTo>
                  <a:cubicBezTo>
                    <a:pt x="145829" y="183325"/>
                    <a:pt x="142153" y="194354"/>
                    <a:pt x="142765" y="205996"/>
                  </a:cubicBezTo>
                  <a:cubicBezTo>
                    <a:pt x="142765" y="206609"/>
                    <a:pt x="142765" y="207834"/>
                    <a:pt x="142765" y="208447"/>
                  </a:cubicBezTo>
                  <a:cubicBezTo>
                    <a:pt x="142765" y="210898"/>
                    <a:pt x="143378" y="213349"/>
                    <a:pt x="143991" y="215800"/>
                  </a:cubicBezTo>
                  <a:cubicBezTo>
                    <a:pt x="144604" y="220702"/>
                    <a:pt x="145829" y="224991"/>
                    <a:pt x="147054" y="229893"/>
                  </a:cubicBezTo>
                  <a:cubicBezTo>
                    <a:pt x="148280" y="234794"/>
                    <a:pt x="149505" y="240309"/>
                    <a:pt x="150118" y="245824"/>
                  </a:cubicBezTo>
                  <a:cubicBezTo>
                    <a:pt x="150731" y="248274"/>
                    <a:pt x="150731" y="250725"/>
                    <a:pt x="150731" y="253176"/>
                  </a:cubicBezTo>
                  <a:cubicBezTo>
                    <a:pt x="150731" y="254402"/>
                    <a:pt x="150731" y="256240"/>
                    <a:pt x="150731" y="257465"/>
                  </a:cubicBezTo>
                  <a:cubicBezTo>
                    <a:pt x="158084" y="254402"/>
                    <a:pt x="165436" y="251338"/>
                    <a:pt x="170951" y="249500"/>
                  </a:cubicBezTo>
                  <a:cubicBezTo>
                    <a:pt x="173402" y="248274"/>
                    <a:pt x="176465" y="247662"/>
                    <a:pt x="179529" y="246436"/>
                  </a:cubicBezTo>
                  <a:lnTo>
                    <a:pt x="182593" y="245211"/>
                  </a:lnTo>
                  <a:cubicBezTo>
                    <a:pt x="187494" y="243985"/>
                    <a:pt x="191783" y="242147"/>
                    <a:pt x="196685" y="240309"/>
                  </a:cubicBezTo>
                  <a:cubicBezTo>
                    <a:pt x="201587" y="239696"/>
                    <a:pt x="205876" y="237858"/>
                    <a:pt x="209553" y="235407"/>
                  </a:cubicBezTo>
                  <a:close/>
                  <a:moveTo>
                    <a:pt x="198523" y="122666"/>
                  </a:moveTo>
                  <a:cubicBezTo>
                    <a:pt x="198523" y="121440"/>
                    <a:pt x="199136" y="120215"/>
                    <a:pt x="199136" y="118989"/>
                  </a:cubicBezTo>
                  <a:cubicBezTo>
                    <a:pt x="198523" y="118376"/>
                    <a:pt x="197298" y="117764"/>
                    <a:pt x="196685" y="117151"/>
                  </a:cubicBezTo>
                  <a:cubicBezTo>
                    <a:pt x="191783" y="114087"/>
                    <a:pt x="186882" y="111024"/>
                    <a:pt x="182593" y="108573"/>
                  </a:cubicBezTo>
                  <a:cubicBezTo>
                    <a:pt x="181367" y="107960"/>
                    <a:pt x="179529" y="107347"/>
                    <a:pt x="178304" y="106735"/>
                  </a:cubicBezTo>
                  <a:cubicBezTo>
                    <a:pt x="175240" y="105509"/>
                    <a:pt x="172176" y="104284"/>
                    <a:pt x="169113" y="103058"/>
                  </a:cubicBezTo>
                  <a:cubicBezTo>
                    <a:pt x="155633" y="108573"/>
                    <a:pt x="144604" y="117764"/>
                    <a:pt x="139702" y="128180"/>
                  </a:cubicBezTo>
                  <a:cubicBezTo>
                    <a:pt x="139089" y="130018"/>
                    <a:pt x="137864" y="131856"/>
                    <a:pt x="137251" y="133695"/>
                  </a:cubicBezTo>
                  <a:cubicBezTo>
                    <a:pt x="136638" y="136145"/>
                    <a:pt x="136025" y="138596"/>
                    <a:pt x="135413" y="141047"/>
                  </a:cubicBezTo>
                  <a:cubicBezTo>
                    <a:pt x="134800" y="144111"/>
                    <a:pt x="134187" y="147175"/>
                    <a:pt x="134187" y="150238"/>
                  </a:cubicBezTo>
                  <a:cubicBezTo>
                    <a:pt x="133574" y="154527"/>
                    <a:pt x="132962" y="158816"/>
                    <a:pt x="132349" y="162493"/>
                  </a:cubicBezTo>
                  <a:cubicBezTo>
                    <a:pt x="132349" y="163718"/>
                    <a:pt x="131736" y="164944"/>
                    <a:pt x="131736" y="166169"/>
                  </a:cubicBezTo>
                  <a:cubicBezTo>
                    <a:pt x="137251" y="164944"/>
                    <a:pt x="142765" y="163718"/>
                    <a:pt x="148280" y="162493"/>
                  </a:cubicBezTo>
                  <a:lnTo>
                    <a:pt x="150118" y="162493"/>
                  </a:lnTo>
                  <a:cubicBezTo>
                    <a:pt x="150118" y="162493"/>
                    <a:pt x="150731" y="162493"/>
                    <a:pt x="150731" y="162493"/>
                  </a:cubicBezTo>
                  <a:cubicBezTo>
                    <a:pt x="153794" y="161880"/>
                    <a:pt x="156858" y="161880"/>
                    <a:pt x="159922" y="161880"/>
                  </a:cubicBezTo>
                  <a:cubicBezTo>
                    <a:pt x="164211" y="161880"/>
                    <a:pt x="169113" y="161267"/>
                    <a:pt x="175240" y="161880"/>
                  </a:cubicBezTo>
                  <a:cubicBezTo>
                    <a:pt x="183818" y="161880"/>
                    <a:pt x="191171" y="161267"/>
                    <a:pt x="197911" y="160042"/>
                  </a:cubicBezTo>
                  <a:cubicBezTo>
                    <a:pt x="197298" y="150851"/>
                    <a:pt x="197298" y="141047"/>
                    <a:pt x="197911" y="130631"/>
                  </a:cubicBezTo>
                  <a:cubicBezTo>
                    <a:pt x="197911" y="128180"/>
                    <a:pt x="197911" y="125729"/>
                    <a:pt x="198523" y="122666"/>
                  </a:cubicBezTo>
                  <a:close/>
                  <a:moveTo>
                    <a:pt x="180754" y="311998"/>
                  </a:moveTo>
                  <a:cubicBezTo>
                    <a:pt x="179529" y="309547"/>
                    <a:pt x="177691" y="307096"/>
                    <a:pt x="176465" y="305258"/>
                  </a:cubicBezTo>
                  <a:cubicBezTo>
                    <a:pt x="175240" y="304033"/>
                    <a:pt x="174627" y="302194"/>
                    <a:pt x="174014" y="300356"/>
                  </a:cubicBezTo>
                  <a:cubicBezTo>
                    <a:pt x="167887" y="289327"/>
                    <a:pt x="165436" y="277073"/>
                    <a:pt x="166049" y="265431"/>
                  </a:cubicBezTo>
                  <a:cubicBezTo>
                    <a:pt x="161147" y="267269"/>
                    <a:pt x="156245" y="269107"/>
                    <a:pt x="150731" y="271558"/>
                  </a:cubicBezTo>
                  <a:cubicBezTo>
                    <a:pt x="149505" y="272171"/>
                    <a:pt x="148280" y="272784"/>
                    <a:pt x="147667" y="273396"/>
                  </a:cubicBezTo>
                  <a:cubicBezTo>
                    <a:pt x="147054" y="274009"/>
                    <a:pt x="145829" y="274009"/>
                    <a:pt x="145216" y="274009"/>
                  </a:cubicBezTo>
                  <a:cubicBezTo>
                    <a:pt x="143991" y="274009"/>
                    <a:pt x="142765" y="273396"/>
                    <a:pt x="141540" y="272784"/>
                  </a:cubicBezTo>
                  <a:cubicBezTo>
                    <a:pt x="139702" y="271558"/>
                    <a:pt x="138476" y="269720"/>
                    <a:pt x="139089" y="267269"/>
                  </a:cubicBezTo>
                  <a:cubicBezTo>
                    <a:pt x="139089" y="263593"/>
                    <a:pt x="139089" y="259916"/>
                    <a:pt x="139089" y="255627"/>
                  </a:cubicBezTo>
                  <a:cubicBezTo>
                    <a:pt x="129285" y="260529"/>
                    <a:pt x="122545" y="268494"/>
                    <a:pt x="120707" y="279524"/>
                  </a:cubicBezTo>
                  <a:cubicBezTo>
                    <a:pt x="120707" y="281362"/>
                    <a:pt x="120094" y="282587"/>
                    <a:pt x="120094" y="284425"/>
                  </a:cubicBezTo>
                  <a:cubicBezTo>
                    <a:pt x="120094" y="286263"/>
                    <a:pt x="120094" y="287489"/>
                    <a:pt x="120094" y="289327"/>
                  </a:cubicBezTo>
                  <a:cubicBezTo>
                    <a:pt x="120707" y="296680"/>
                    <a:pt x="121933" y="302807"/>
                    <a:pt x="123158" y="310773"/>
                  </a:cubicBezTo>
                  <a:cubicBezTo>
                    <a:pt x="123771" y="314449"/>
                    <a:pt x="124384" y="318125"/>
                    <a:pt x="124996" y="321189"/>
                  </a:cubicBezTo>
                  <a:cubicBezTo>
                    <a:pt x="125609" y="324865"/>
                    <a:pt x="126222" y="328542"/>
                    <a:pt x="126222" y="331605"/>
                  </a:cubicBezTo>
                  <a:cubicBezTo>
                    <a:pt x="129898" y="330380"/>
                    <a:pt x="132962" y="328542"/>
                    <a:pt x="137251" y="327316"/>
                  </a:cubicBezTo>
                  <a:cubicBezTo>
                    <a:pt x="142765" y="325478"/>
                    <a:pt x="148893" y="323640"/>
                    <a:pt x="154407" y="322414"/>
                  </a:cubicBezTo>
                  <a:lnTo>
                    <a:pt x="163598" y="319963"/>
                  </a:lnTo>
                  <a:cubicBezTo>
                    <a:pt x="169725" y="318125"/>
                    <a:pt x="175853" y="315062"/>
                    <a:pt x="180754" y="311998"/>
                  </a:cubicBezTo>
                  <a:close/>
                  <a:moveTo>
                    <a:pt x="150731" y="99382"/>
                  </a:moveTo>
                  <a:cubicBezTo>
                    <a:pt x="147667" y="99382"/>
                    <a:pt x="143991" y="99382"/>
                    <a:pt x="140314" y="99382"/>
                  </a:cubicBezTo>
                  <a:cubicBezTo>
                    <a:pt x="137864" y="99382"/>
                    <a:pt x="135413" y="98156"/>
                    <a:pt x="134187" y="96318"/>
                  </a:cubicBezTo>
                  <a:cubicBezTo>
                    <a:pt x="132962" y="94480"/>
                    <a:pt x="132962" y="91416"/>
                    <a:pt x="134800" y="89578"/>
                  </a:cubicBezTo>
                  <a:cubicBezTo>
                    <a:pt x="140314" y="82226"/>
                    <a:pt x="146442" y="76098"/>
                    <a:pt x="151956" y="69971"/>
                  </a:cubicBezTo>
                  <a:cubicBezTo>
                    <a:pt x="132349" y="65682"/>
                    <a:pt x="107840" y="72422"/>
                    <a:pt x="98036" y="90804"/>
                  </a:cubicBezTo>
                  <a:cubicBezTo>
                    <a:pt x="94973" y="96318"/>
                    <a:pt x="94973" y="102446"/>
                    <a:pt x="93747" y="108573"/>
                  </a:cubicBezTo>
                  <a:cubicBezTo>
                    <a:pt x="93134" y="114087"/>
                    <a:pt x="92522" y="119602"/>
                    <a:pt x="90684" y="125729"/>
                  </a:cubicBezTo>
                  <a:cubicBezTo>
                    <a:pt x="90071" y="128180"/>
                    <a:pt x="88845" y="130018"/>
                    <a:pt x="87620" y="132469"/>
                  </a:cubicBezTo>
                  <a:cubicBezTo>
                    <a:pt x="88845" y="132469"/>
                    <a:pt x="90071" y="133082"/>
                    <a:pt x="91296" y="133082"/>
                  </a:cubicBezTo>
                  <a:cubicBezTo>
                    <a:pt x="93747" y="133695"/>
                    <a:pt x="96198" y="133695"/>
                    <a:pt x="99262" y="133695"/>
                  </a:cubicBezTo>
                  <a:cubicBezTo>
                    <a:pt x="109678" y="134920"/>
                    <a:pt x="117644" y="134920"/>
                    <a:pt x="124384" y="134920"/>
                  </a:cubicBezTo>
                  <a:cubicBezTo>
                    <a:pt x="124996" y="133695"/>
                    <a:pt x="124996" y="132469"/>
                    <a:pt x="124996" y="131244"/>
                  </a:cubicBezTo>
                  <a:cubicBezTo>
                    <a:pt x="125609" y="128793"/>
                    <a:pt x="126834" y="126342"/>
                    <a:pt x="128060" y="123891"/>
                  </a:cubicBezTo>
                  <a:cubicBezTo>
                    <a:pt x="132962" y="114087"/>
                    <a:pt x="140927" y="105509"/>
                    <a:pt x="150731" y="99382"/>
                  </a:cubicBezTo>
                  <a:close/>
                  <a:moveTo>
                    <a:pt x="136638" y="242760"/>
                  </a:moveTo>
                  <a:cubicBezTo>
                    <a:pt x="136025" y="239696"/>
                    <a:pt x="135413" y="236020"/>
                    <a:pt x="134800" y="232956"/>
                  </a:cubicBezTo>
                  <a:cubicBezTo>
                    <a:pt x="134187" y="230505"/>
                    <a:pt x="133574" y="227442"/>
                    <a:pt x="132962" y="224991"/>
                  </a:cubicBezTo>
                  <a:cubicBezTo>
                    <a:pt x="128673" y="225604"/>
                    <a:pt x="123771" y="226216"/>
                    <a:pt x="118869" y="226216"/>
                  </a:cubicBezTo>
                  <a:cubicBezTo>
                    <a:pt x="116418" y="226216"/>
                    <a:pt x="113967" y="226216"/>
                    <a:pt x="111516" y="226216"/>
                  </a:cubicBezTo>
                  <a:cubicBezTo>
                    <a:pt x="108453" y="226216"/>
                    <a:pt x="106002" y="226216"/>
                    <a:pt x="103551" y="226216"/>
                  </a:cubicBezTo>
                  <a:cubicBezTo>
                    <a:pt x="97424" y="226216"/>
                    <a:pt x="90684" y="226216"/>
                    <a:pt x="83944" y="226829"/>
                  </a:cubicBezTo>
                  <a:lnTo>
                    <a:pt x="83944" y="228667"/>
                  </a:lnTo>
                  <a:cubicBezTo>
                    <a:pt x="82105" y="237858"/>
                    <a:pt x="80267" y="245824"/>
                    <a:pt x="78429" y="253789"/>
                  </a:cubicBezTo>
                  <a:cubicBezTo>
                    <a:pt x="77816" y="256853"/>
                    <a:pt x="76591" y="259916"/>
                    <a:pt x="75365" y="262980"/>
                  </a:cubicBezTo>
                  <a:cubicBezTo>
                    <a:pt x="73527" y="268494"/>
                    <a:pt x="71076" y="273396"/>
                    <a:pt x="68625" y="277685"/>
                  </a:cubicBezTo>
                  <a:lnTo>
                    <a:pt x="68625" y="277685"/>
                  </a:lnTo>
                  <a:lnTo>
                    <a:pt x="72915" y="277685"/>
                  </a:lnTo>
                  <a:cubicBezTo>
                    <a:pt x="75978" y="277685"/>
                    <a:pt x="79654" y="278298"/>
                    <a:pt x="82718" y="278298"/>
                  </a:cubicBezTo>
                  <a:cubicBezTo>
                    <a:pt x="89458" y="278911"/>
                    <a:pt x="99262" y="278911"/>
                    <a:pt x="108453" y="278298"/>
                  </a:cubicBezTo>
                  <a:cubicBezTo>
                    <a:pt x="108453" y="277685"/>
                    <a:pt x="108453" y="277073"/>
                    <a:pt x="108453" y="277073"/>
                  </a:cubicBezTo>
                  <a:cubicBezTo>
                    <a:pt x="110904" y="261142"/>
                    <a:pt x="121320" y="248887"/>
                    <a:pt x="136638" y="242760"/>
                  </a:cubicBezTo>
                  <a:close/>
                  <a:moveTo>
                    <a:pt x="136638" y="368982"/>
                  </a:moveTo>
                  <a:cubicBezTo>
                    <a:pt x="135413" y="365918"/>
                    <a:pt x="134187" y="362854"/>
                    <a:pt x="132962" y="359178"/>
                  </a:cubicBezTo>
                  <a:cubicBezTo>
                    <a:pt x="131736" y="353663"/>
                    <a:pt x="131124" y="348149"/>
                    <a:pt x="131124" y="342634"/>
                  </a:cubicBezTo>
                  <a:cubicBezTo>
                    <a:pt x="128060" y="343860"/>
                    <a:pt x="125609" y="345085"/>
                    <a:pt x="123158" y="346311"/>
                  </a:cubicBezTo>
                  <a:cubicBezTo>
                    <a:pt x="122545" y="346923"/>
                    <a:pt x="121320" y="346923"/>
                    <a:pt x="120094" y="346923"/>
                  </a:cubicBezTo>
                  <a:cubicBezTo>
                    <a:pt x="118869" y="346923"/>
                    <a:pt x="118256" y="346311"/>
                    <a:pt x="117031" y="346311"/>
                  </a:cubicBezTo>
                  <a:cubicBezTo>
                    <a:pt x="115193" y="345085"/>
                    <a:pt x="113967" y="343247"/>
                    <a:pt x="113967" y="341409"/>
                  </a:cubicBezTo>
                  <a:cubicBezTo>
                    <a:pt x="113967" y="340183"/>
                    <a:pt x="113967" y="338345"/>
                    <a:pt x="113967" y="336507"/>
                  </a:cubicBezTo>
                  <a:cubicBezTo>
                    <a:pt x="109678" y="340183"/>
                    <a:pt x="104776" y="343247"/>
                    <a:pt x="99262" y="346311"/>
                  </a:cubicBezTo>
                  <a:cubicBezTo>
                    <a:pt x="99262" y="346311"/>
                    <a:pt x="99262" y="346923"/>
                    <a:pt x="99262" y="346923"/>
                  </a:cubicBezTo>
                  <a:cubicBezTo>
                    <a:pt x="99262" y="351213"/>
                    <a:pt x="98649" y="356114"/>
                    <a:pt x="98649" y="361016"/>
                  </a:cubicBezTo>
                  <a:lnTo>
                    <a:pt x="98649" y="367143"/>
                  </a:lnTo>
                  <a:cubicBezTo>
                    <a:pt x="98649" y="368982"/>
                    <a:pt x="98649" y="370820"/>
                    <a:pt x="98649" y="372045"/>
                  </a:cubicBezTo>
                  <a:cubicBezTo>
                    <a:pt x="104164" y="371433"/>
                    <a:pt x="109678" y="371433"/>
                    <a:pt x="115805" y="371433"/>
                  </a:cubicBezTo>
                  <a:lnTo>
                    <a:pt x="123158" y="371433"/>
                  </a:lnTo>
                  <a:cubicBezTo>
                    <a:pt x="128060" y="370820"/>
                    <a:pt x="132349" y="370207"/>
                    <a:pt x="136638" y="368982"/>
                  </a:cubicBezTo>
                  <a:close/>
                  <a:moveTo>
                    <a:pt x="131124" y="212736"/>
                  </a:moveTo>
                  <a:cubicBezTo>
                    <a:pt x="131124" y="212124"/>
                    <a:pt x="131124" y="210898"/>
                    <a:pt x="131124" y="210285"/>
                  </a:cubicBezTo>
                  <a:cubicBezTo>
                    <a:pt x="131124" y="209060"/>
                    <a:pt x="131124" y="207834"/>
                    <a:pt x="131124" y="206609"/>
                  </a:cubicBezTo>
                  <a:cubicBezTo>
                    <a:pt x="130511" y="196805"/>
                    <a:pt x="132962" y="187002"/>
                    <a:pt x="137251" y="177811"/>
                  </a:cubicBezTo>
                  <a:cubicBezTo>
                    <a:pt x="133574" y="179036"/>
                    <a:pt x="129285" y="180262"/>
                    <a:pt x="125609" y="181487"/>
                  </a:cubicBezTo>
                  <a:cubicBezTo>
                    <a:pt x="124996" y="181487"/>
                    <a:pt x="124384" y="182100"/>
                    <a:pt x="123158" y="182100"/>
                  </a:cubicBezTo>
                  <a:cubicBezTo>
                    <a:pt x="121933" y="182100"/>
                    <a:pt x="120094" y="181487"/>
                    <a:pt x="118869" y="180262"/>
                  </a:cubicBezTo>
                  <a:cubicBezTo>
                    <a:pt x="117031" y="178424"/>
                    <a:pt x="116418" y="175973"/>
                    <a:pt x="117644" y="173522"/>
                  </a:cubicBezTo>
                  <a:cubicBezTo>
                    <a:pt x="119482" y="168620"/>
                    <a:pt x="120707" y="164331"/>
                    <a:pt x="121320" y="160042"/>
                  </a:cubicBezTo>
                  <a:cubicBezTo>
                    <a:pt x="121933" y="156365"/>
                    <a:pt x="122545" y="152689"/>
                    <a:pt x="123158" y="148400"/>
                  </a:cubicBezTo>
                  <a:cubicBezTo>
                    <a:pt x="123158" y="147787"/>
                    <a:pt x="123158" y="147175"/>
                    <a:pt x="123771" y="146562"/>
                  </a:cubicBezTo>
                  <a:cubicBezTo>
                    <a:pt x="122545" y="146562"/>
                    <a:pt x="121933" y="146562"/>
                    <a:pt x="120707" y="146562"/>
                  </a:cubicBezTo>
                  <a:cubicBezTo>
                    <a:pt x="114580" y="146562"/>
                    <a:pt x="107840" y="145949"/>
                    <a:pt x="99262" y="145336"/>
                  </a:cubicBezTo>
                  <a:cubicBezTo>
                    <a:pt x="97424" y="145336"/>
                    <a:pt x="96198" y="144724"/>
                    <a:pt x="94360" y="144724"/>
                  </a:cubicBezTo>
                  <a:cubicBezTo>
                    <a:pt x="88845" y="150851"/>
                    <a:pt x="84556" y="158204"/>
                    <a:pt x="82105" y="165556"/>
                  </a:cubicBezTo>
                  <a:cubicBezTo>
                    <a:pt x="80267" y="171684"/>
                    <a:pt x="80267" y="178424"/>
                    <a:pt x="80267" y="184551"/>
                  </a:cubicBezTo>
                  <a:lnTo>
                    <a:pt x="80267" y="187002"/>
                  </a:lnTo>
                  <a:cubicBezTo>
                    <a:pt x="80267" y="190065"/>
                    <a:pt x="80267" y="192516"/>
                    <a:pt x="80267" y="195580"/>
                  </a:cubicBezTo>
                  <a:cubicBezTo>
                    <a:pt x="80267" y="196805"/>
                    <a:pt x="80267" y="198031"/>
                    <a:pt x="80267" y="199256"/>
                  </a:cubicBezTo>
                  <a:cubicBezTo>
                    <a:pt x="80267" y="199256"/>
                    <a:pt x="80267" y="199256"/>
                    <a:pt x="80267" y="199256"/>
                  </a:cubicBezTo>
                  <a:lnTo>
                    <a:pt x="80267" y="199256"/>
                  </a:lnTo>
                  <a:cubicBezTo>
                    <a:pt x="80267" y="200482"/>
                    <a:pt x="80267" y="202320"/>
                    <a:pt x="80267" y="203545"/>
                  </a:cubicBezTo>
                  <a:cubicBezTo>
                    <a:pt x="80267" y="207222"/>
                    <a:pt x="79042" y="210285"/>
                    <a:pt x="78429" y="213962"/>
                  </a:cubicBezTo>
                  <a:lnTo>
                    <a:pt x="78429" y="213962"/>
                  </a:lnTo>
                  <a:lnTo>
                    <a:pt x="78429" y="213962"/>
                  </a:lnTo>
                  <a:cubicBezTo>
                    <a:pt x="87007" y="212736"/>
                    <a:pt x="95585" y="212736"/>
                    <a:pt x="103551" y="212736"/>
                  </a:cubicBezTo>
                  <a:cubicBezTo>
                    <a:pt x="106002" y="212736"/>
                    <a:pt x="109065" y="212736"/>
                    <a:pt x="112129" y="212736"/>
                  </a:cubicBezTo>
                  <a:cubicBezTo>
                    <a:pt x="114580" y="212736"/>
                    <a:pt x="117031" y="212736"/>
                    <a:pt x="119482" y="212736"/>
                  </a:cubicBezTo>
                  <a:cubicBezTo>
                    <a:pt x="123158" y="213962"/>
                    <a:pt x="127447" y="213962"/>
                    <a:pt x="131124" y="212736"/>
                  </a:cubicBezTo>
                  <a:close/>
                  <a:moveTo>
                    <a:pt x="111516" y="320576"/>
                  </a:moveTo>
                  <a:cubicBezTo>
                    <a:pt x="110904" y="318125"/>
                    <a:pt x="110291" y="315062"/>
                    <a:pt x="110291" y="312611"/>
                  </a:cubicBezTo>
                  <a:cubicBezTo>
                    <a:pt x="109065" y="305871"/>
                    <a:pt x="107840" y="298518"/>
                    <a:pt x="107227" y="290553"/>
                  </a:cubicBezTo>
                  <a:cubicBezTo>
                    <a:pt x="104164" y="290553"/>
                    <a:pt x="100487" y="291165"/>
                    <a:pt x="96811" y="291165"/>
                  </a:cubicBezTo>
                  <a:cubicBezTo>
                    <a:pt x="91909" y="291165"/>
                    <a:pt x="87007" y="291165"/>
                    <a:pt x="80880" y="290553"/>
                  </a:cubicBezTo>
                  <a:cubicBezTo>
                    <a:pt x="77816" y="290553"/>
                    <a:pt x="74140" y="289940"/>
                    <a:pt x="71076" y="289940"/>
                  </a:cubicBezTo>
                  <a:lnTo>
                    <a:pt x="69851" y="289940"/>
                  </a:lnTo>
                  <a:cubicBezTo>
                    <a:pt x="67400" y="292391"/>
                    <a:pt x="65562" y="295454"/>
                    <a:pt x="64336" y="299131"/>
                  </a:cubicBezTo>
                  <a:cubicBezTo>
                    <a:pt x="63111" y="302194"/>
                    <a:pt x="61885" y="305871"/>
                    <a:pt x="61885" y="310160"/>
                  </a:cubicBezTo>
                  <a:lnTo>
                    <a:pt x="61885" y="310160"/>
                  </a:lnTo>
                  <a:cubicBezTo>
                    <a:pt x="61885" y="310160"/>
                    <a:pt x="61885" y="310160"/>
                    <a:pt x="61885" y="310160"/>
                  </a:cubicBezTo>
                  <a:cubicBezTo>
                    <a:pt x="61273" y="321802"/>
                    <a:pt x="61885" y="332831"/>
                    <a:pt x="62498" y="345085"/>
                  </a:cubicBezTo>
                  <a:lnTo>
                    <a:pt x="62498" y="345085"/>
                  </a:lnTo>
                  <a:cubicBezTo>
                    <a:pt x="71689" y="343247"/>
                    <a:pt x="82105" y="340183"/>
                    <a:pt x="90684" y="336507"/>
                  </a:cubicBezTo>
                  <a:cubicBezTo>
                    <a:pt x="97424" y="333443"/>
                    <a:pt x="102938" y="330380"/>
                    <a:pt x="106614" y="326703"/>
                  </a:cubicBezTo>
                  <a:cubicBezTo>
                    <a:pt x="109065" y="324252"/>
                    <a:pt x="110291" y="322414"/>
                    <a:pt x="111516" y="320576"/>
                  </a:cubicBezTo>
                  <a:close/>
                  <a:moveTo>
                    <a:pt x="86394" y="356727"/>
                  </a:moveTo>
                  <a:cubicBezTo>
                    <a:pt x="86394" y="354889"/>
                    <a:pt x="86394" y="353051"/>
                    <a:pt x="86394" y="351213"/>
                  </a:cubicBezTo>
                  <a:cubicBezTo>
                    <a:pt x="77204" y="354276"/>
                    <a:pt x="66787" y="356727"/>
                    <a:pt x="58209" y="358565"/>
                  </a:cubicBezTo>
                  <a:cubicBezTo>
                    <a:pt x="57596" y="358565"/>
                    <a:pt x="57596" y="358565"/>
                    <a:pt x="56984" y="358565"/>
                  </a:cubicBezTo>
                  <a:cubicBezTo>
                    <a:pt x="55758" y="358565"/>
                    <a:pt x="54533" y="357952"/>
                    <a:pt x="53307" y="357340"/>
                  </a:cubicBezTo>
                  <a:cubicBezTo>
                    <a:pt x="52082" y="356114"/>
                    <a:pt x="50856" y="354889"/>
                    <a:pt x="50856" y="353051"/>
                  </a:cubicBezTo>
                  <a:lnTo>
                    <a:pt x="50244" y="345698"/>
                  </a:lnTo>
                  <a:cubicBezTo>
                    <a:pt x="49631" y="336507"/>
                    <a:pt x="49018" y="326703"/>
                    <a:pt x="49018" y="317513"/>
                  </a:cubicBezTo>
                  <a:cubicBezTo>
                    <a:pt x="46567" y="318125"/>
                    <a:pt x="43504" y="318125"/>
                    <a:pt x="41053" y="318738"/>
                  </a:cubicBezTo>
                  <a:cubicBezTo>
                    <a:pt x="37376" y="324252"/>
                    <a:pt x="35538" y="330380"/>
                    <a:pt x="35538" y="336507"/>
                  </a:cubicBezTo>
                  <a:cubicBezTo>
                    <a:pt x="36151" y="342634"/>
                    <a:pt x="37376" y="348762"/>
                    <a:pt x="38602" y="354889"/>
                  </a:cubicBezTo>
                  <a:cubicBezTo>
                    <a:pt x="39215" y="359791"/>
                    <a:pt x="40440" y="364692"/>
                    <a:pt x="41053" y="370207"/>
                  </a:cubicBezTo>
                  <a:cubicBezTo>
                    <a:pt x="45955" y="368982"/>
                    <a:pt x="50856" y="367756"/>
                    <a:pt x="56371" y="365918"/>
                  </a:cubicBezTo>
                  <a:cubicBezTo>
                    <a:pt x="67400" y="362242"/>
                    <a:pt x="77816" y="359791"/>
                    <a:pt x="86394" y="356727"/>
                  </a:cubicBezTo>
                  <a:close/>
                  <a:moveTo>
                    <a:pt x="79654" y="143498"/>
                  </a:moveTo>
                  <a:lnTo>
                    <a:pt x="77204" y="142885"/>
                  </a:lnTo>
                  <a:cubicBezTo>
                    <a:pt x="74753" y="142273"/>
                    <a:pt x="72915" y="141047"/>
                    <a:pt x="72302" y="139209"/>
                  </a:cubicBezTo>
                  <a:cubicBezTo>
                    <a:pt x="72302" y="139209"/>
                    <a:pt x="72302" y="138596"/>
                    <a:pt x="72302" y="138596"/>
                  </a:cubicBezTo>
                  <a:cubicBezTo>
                    <a:pt x="61885" y="141660"/>
                    <a:pt x="52695" y="151464"/>
                    <a:pt x="47793" y="161880"/>
                  </a:cubicBezTo>
                  <a:cubicBezTo>
                    <a:pt x="43504" y="169845"/>
                    <a:pt x="41053" y="179036"/>
                    <a:pt x="37989" y="188227"/>
                  </a:cubicBezTo>
                  <a:cubicBezTo>
                    <a:pt x="37989" y="188840"/>
                    <a:pt x="37989" y="189453"/>
                    <a:pt x="37376" y="189453"/>
                  </a:cubicBezTo>
                  <a:cubicBezTo>
                    <a:pt x="45955" y="188840"/>
                    <a:pt x="54533" y="190678"/>
                    <a:pt x="63724" y="191904"/>
                  </a:cubicBezTo>
                  <a:lnTo>
                    <a:pt x="68013" y="192516"/>
                  </a:lnTo>
                  <a:cubicBezTo>
                    <a:pt x="68013" y="190678"/>
                    <a:pt x="68013" y="189453"/>
                    <a:pt x="68013" y="187615"/>
                  </a:cubicBezTo>
                  <a:lnTo>
                    <a:pt x="68013" y="185164"/>
                  </a:lnTo>
                  <a:cubicBezTo>
                    <a:pt x="68013" y="178424"/>
                    <a:pt x="68013" y="170458"/>
                    <a:pt x="70464" y="163105"/>
                  </a:cubicBezTo>
                  <a:cubicBezTo>
                    <a:pt x="71689" y="156365"/>
                    <a:pt x="75365" y="149625"/>
                    <a:pt x="79654" y="143498"/>
                  </a:cubicBezTo>
                  <a:close/>
                  <a:moveTo>
                    <a:pt x="70464" y="228667"/>
                  </a:moveTo>
                  <a:cubicBezTo>
                    <a:pt x="70464" y="228667"/>
                    <a:pt x="70464" y="228667"/>
                    <a:pt x="70464" y="228667"/>
                  </a:cubicBezTo>
                  <a:cubicBezTo>
                    <a:pt x="69238" y="228667"/>
                    <a:pt x="69238" y="228667"/>
                    <a:pt x="68625" y="228667"/>
                  </a:cubicBezTo>
                  <a:cubicBezTo>
                    <a:pt x="66787" y="228667"/>
                    <a:pt x="64949" y="228054"/>
                    <a:pt x="63724" y="226216"/>
                  </a:cubicBezTo>
                  <a:cubicBezTo>
                    <a:pt x="62498" y="224378"/>
                    <a:pt x="61885" y="221927"/>
                    <a:pt x="62498" y="220089"/>
                  </a:cubicBezTo>
                  <a:cubicBezTo>
                    <a:pt x="64949" y="214574"/>
                    <a:pt x="66174" y="209673"/>
                    <a:pt x="66787" y="204771"/>
                  </a:cubicBezTo>
                  <a:cubicBezTo>
                    <a:pt x="66787" y="204771"/>
                    <a:pt x="66174" y="204771"/>
                    <a:pt x="66174" y="204771"/>
                  </a:cubicBezTo>
                  <a:lnTo>
                    <a:pt x="61273" y="204158"/>
                  </a:lnTo>
                  <a:cubicBezTo>
                    <a:pt x="52695" y="202933"/>
                    <a:pt x="45342" y="201707"/>
                    <a:pt x="38602" y="201707"/>
                  </a:cubicBezTo>
                  <a:cubicBezTo>
                    <a:pt x="34925" y="205384"/>
                    <a:pt x="31862" y="210285"/>
                    <a:pt x="29411" y="215187"/>
                  </a:cubicBezTo>
                  <a:cubicBezTo>
                    <a:pt x="23896" y="226829"/>
                    <a:pt x="20220" y="240309"/>
                    <a:pt x="17156" y="254402"/>
                  </a:cubicBezTo>
                  <a:cubicBezTo>
                    <a:pt x="19607" y="254402"/>
                    <a:pt x="22058" y="255014"/>
                    <a:pt x="24509" y="255014"/>
                  </a:cubicBezTo>
                  <a:cubicBezTo>
                    <a:pt x="40440" y="256240"/>
                    <a:pt x="53307" y="256240"/>
                    <a:pt x="63724" y="253789"/>
                  </a:cubicBezTo>
                  <a:cubicBezTo>
                    <a:pt x="64336" y="251951"/>
                    <a:pt x="64949" y="250725"/>
                    <a:pt x="65562" y="248887"/>
                  </a:cubicBezTo>
                  <a:cubicBezTo>
                    <a:pt x="67400" y="243373"/>
                    <a:pt x="69238" y="236633"/>
                    <a:pt x="70464" y="228667"/>
                  </a:cubicBezTo>
                  <a:close/>
                  <a:moveTo>
                    <a:pt x="53307" y="294229"/>
                  </a:moveTo>
                  <a:cubicBezTo>
                    <a:pt x="53920" y="292391"/>
                    <a:pt x="55145" y="290553"/>
                    <a:pt x="55758" y="288714"/>
                  </a:cubicBezTo>
                  <a:cubicBezTo>
                    <a:pt x="53920" y="288102"/>
                    <a:pt x="52695" y="286876"/>
                    <a:pt x="51469" y="285651"/>
                  </a:cubicBezTo>
                  <a:cubicBezTo>
                    <a:pt x="50856" y="283813"/>
                    <a:pt x="50856" y="281362"/>
                    <a:pt x="52082" y="279524"/>
                  </a:cubicBezTo>
                  <a:cubicBezTo>
                    <a:pt x="54533" y="275847"/>
                    <a:pt x="56984" y="272171"/>
                    <a:pt x="58822" y="268494"/>
                  </a:cubicBezTo>
                  <a:cubicBezTo>
                    <a:pt x="53920" y="269107"/>
                    <a:pt x="48405" y="269107"/>
                    <a:pt x="42891" y="269107"/>
                  </a:cubicBezTo>
                  <a:cubicBezTo>
                    <a:pt x="38602" y="269107"/>
                    <a:pt x="33700" y="269107"/>
                    <a:pt x="28185" y="268494"/>
                  </a:cubicBezTo>
                  <a:cubicBezTo>
                    <a:pt x="27573" y="269720"/>
                    <a:pt x="26960" y="270945"/>
                    <a:pt x="26347" y="272784"/>
                  </a:cubicBezTo>
                  <a:cubicBezTo>
                    <a:pt x="22671" y="282587"/>
                    <a:pt x="19607" y="294229"/>
                    <a:pt x="17156" y="304645"/>
                  </a:cubicBezTo>
                  <a:cubicBezTo>
                    <a:pt x="17156" y="305258"/>
                    <a:pt x="16544" y="305871"/>
                    <a:pt x="16544" y="306483"/>
                  </a:cubicBezTo>
                  <a:cubicBezTo>
                    <a:pt x="23896" y="306483"/>
                    <a:pt x="30636" y="306483"/>
                    <a:pt x="37989" y="305871"/>
                  </a:cubicBezTo>
                  <a:cubicBezTo>
                    <a:pt x="42891" y="305258"/>
                    <a:pt x="47180" y="304645"/>
                    <a:pt x="50856" y="304033"/>
                  </a:cubicBezTo>
                  <a:cubicBezTo>
                    <a:pt x="50856" y="300356"/>
                    <a:pt x="52082" y="297293"/>
                    <a:pt x="53307" y="294229"/>
                  </a:cubicBezTo>
                  <a:close/>
                </a:path>
              </a:pathLst>
            </a:custGeom>
            <a:solidFill>
              <a:srgbClr val="000000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0" name="Полилиния: фигура 1829">
              <a:extLst>
                <a:ext uri="{FF2B5EF4-FFF2-40B4-BE49-F238E27FC236}">
                  <a16:creationId xmlns:a16="http://schemas.microsoft.com/office/drawing/2014/main" id="{9DD37FDF-AA89-037A-B22C-7FD5C5885237}"/>
                </a:ext>
              </a:extLst>
            </p:cNvPr>
            <p:cNvSpPr/>
            <p:nvPr/>
          </p:nvSpPr>
          <p:spPr>
            <a:xfrm>
              <a:off x="8311792" y="7296870"/>
              <a:ext cx="40439" cy="64336"/>
            </a:xfrm>
            <a:custGeom>
              <a:avLst/>
              <a:gdLst>
                <a:gd name="connsiteX0" fmla="*/ 40440 w 40439"/>
                <a:gd name="connsiteY0" fmla="*/ 0 h 64336"/>
                <a:gd name="connsiteX1" fmla="*/ 33700 w 40439"/>
                <a:gd name="connsiteY1" fmla="*/ 14093 h 64336"/>
                <a:gd name="connsiteX2" fmla="*/ 32475 w 40439"/>
                <a:gd name="connsiteY2" fmla="*/ 15318 h 64336"/>
                <a:gd name="connsiteX3" fmla="*/ 25122 w 40439"/>
                <a:gd name="connsiteY3" fmla="*/ 23896 h 64336"/>
                <a:gd name="connsiteX4" fmla="*/ 11029 w 40439"/>
                <a:gd name="connsiteY4" fmla="*/ 46567 h 64336"/>
                <a:gd name="connsiteX5" fmla="*/ 1225 w 40439"/>
                <a:gd name="connsiteY5" fmla="*/ 64336 h 64336"/>
                <a:gd name="connsiteX6" fmla="*/ 0 w 40439"/>
                <a:gd name="connsiteY6" fmla="*/ 63111 h 64336"/>
                <a:gd name="connsiteX7" fmla="*/ 12867 w 40439"/>
                <a:gd name="connsiteY7" fmla="*/ 30024 h 64336"/>
                <a:gd name="connsiteX8" fmla="*/ 12255 w 40439"/>
                <a:gd name="connsiteY8" fmla="*/ 19607 h 64336"/>
                <a:gd name="connsiteX9" fmla="*/ 11642 w 40439"/>
                <a:gd name="connsiteY9" fmla="*/ 8578 h 64336"/>
                <a:gd name="connsiteX10" fmla="*/ 12255 w 40439"/>
                <a:gd name="connsiteY10" fmla="*/ 7353 h 64336"/>
                <a:gd name="connsiteX11" fmla="*/ 17769 w 40439"/>
                <a:gd name="connsiteY11" fmla="*/ 5515 h 64336"/>
                <a:gd name="connsiteX12" fmla="*/ 22671 w 40439"/>
                <a:gd name="connsiteY12" fmla="*/ 4902 h 64336"/>
                <a:gd name="connsiteX13" fmla="*/ 29411 w 40439"/>
                <a:gd name="connsiteY13" fmla="*/ 4289 h 64336"/>
                <a:gd name="connsiteX14" fmla="*/ 37989 w 40439"/>
                <a:gd name="connsiteY14" fmla="*/ 1225 h 64336"/>
                <a:gd name="connsiteX15" fmla="*/ 40440 w 40439"/>
                <a:gd name="connsiteY15" fmla="*/ 0 h 64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0439" h="64336">
                  <a:moveTo>
                    <a:pt x="40440" y="0"/>
                  </a:moveTo>
                  <a:cubicBezTo>
                    <a:pt x="40440" y="5515"/>
                    <a:pt x="38602" y="9191"/>
                    <a:pt x="33700" y="14093"/>
                  </a:cubicBezTo>
                  <a:cubicBezTo>
                    <a:pt x="33087" y="14705"/>
                    <a:pt x="33087" y="15318"/>
                    <a:pt x="32475" y="15318"/>
                  </a:cubicBezTo>
                  <a:cubicBezTo>
                    <a:pt x="29411" y="18382"/>
                    <a:pt x="26960" y="21445"/>
                    <a:pt x="25122" y="23896"/>
                  </a:cubicBezTo>
                  <a:cubicBezTo>
                    <a:pt x="20220" y="30636"/>
                    <a:pt x="15318" y="37989"/>
                    <a:pt x="11029" y="46567"/>
                  </a:cubicBezTo>
                  <a:cubicBezTo>
                    <a:pt x="7965" y="52695"/>
                    <a:pt x="4902" y="58209"/>
                    <a:pt x="1225" y="64336"/>
                  </a:cubicBezTo>
                  <a:cubicBezTo>
                    <a:pt x="613" y="63724"/>
                    <a:pt x="613" y="63724"/>
                    <a:pt x="0" y="63111"/>
                  </a:cubicBezTo>
                  <a:cubicBezTo>
                    <a:pt x="7353" y="50856"/>
                    <a:pt x="11642" y="39827"/>
                    <a:pt x="12867" y="30024"/>
                  </a:cubicBezTo>
                  <a:cubicBezTo>
                    <a:pt x="13480" y="26960"/>
                    <a:pt x="12867" y="23284"/>
                    <a:pt x="12255" y="19607"/>
                  </a:cubicBezTo>
                  <a:cubicBezTo>
                    <a:pt x="11642" y="15931"/>
                    <a:pt x="11029" y="11642"/>
                    <a:pt x="11642" y="8578"/>
                  </a:cubicBezTo>
                  <a:cubicBezTo>
                    <a:pt x="11642" y="7353"/>
                    <a:pt x="12255" y="7353"/>
                    <a:pt x="12255" y="7353"/>
                  </a:cubicBezTo>
                  <a:cubicBezTo>
                    <a:pt x="13480" y="6740"/>
                    <a:pt x="15318" y="6127"/>
                    <a:pt x="17769" y="5515"/>
                  </a:cubicBezTo>
                  <a:cubicBezTo>
                    <a:pt x="19607" y="4902"/>
                    <a:pt x="21445" y="4902"/>
                    <a:pt x="22671" y="4902"/>
                  </a:cubicBezTo>
                  <a:cubicBezTo>
                    <a:pt x="24509" y="4902"/>
                    <a:pt x="26960" y="4289"/>
                    <a:pt x="29411" y="4289"/>
                  </a:cubicBezTo>
                  <a:cubicBezTo>
                    <a:pt x="32475" y="3676"/>
                    <a:pt x="34925" y="2451"/>
                    <a:pt x="37989" y="1225"/>
                  </a:cubicBezTo>
                  <a:cubicBezTo>
                    <a:pt x="38602" y="613"/>
                    <a:pt x="39215" y="613"/>
                    <a:pt x="40440" y="0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1" name="Полилиния: фигура 1830">
              <a:extLst>
                <a:ext uri="{FF2B5EF4-FFF2-40B4-BE49-F238E27FC236}">
                  <a16:creationId xmlns:a16="http://schemas.microsoft.com/office/drawing/2014/main" id="{CFA6CC8E-8E5B-DD03-542E-5BFE3C9BF0C5}"/>
                </a:ext>
              </a:extLst>
            </p:cNvPr>
            <p:cNvSpPr/>
            <p:nvPr/>
          </p:nvSpPr>
          <p:spPr>
            <a:xfrm>
              <a:off x="8274416" y="7410224"/>
              <a:ext cx="74786" cy="109065"/>
            </a:xfrm>
            <a:custGeom>
              <a:avLst/>
              <a:gdLst>
                <a:gd name="connsiteX0" fmla="*/ 64949 w 74786"/>
                <a:gd name="connsiteY0" fmla="*/ 7353 h 109065"/>
                <a:gd name="connsiteX1" fmla="*/ 53920 w 74786"/>
                <a:gd name="connsiteY1" fmla="*/ 100487 h 109065"/>
                <a:gd name="connsiteX2" fmla="*/ 48405 w 74786"/>
                <a:gd name="connsiteY2" fmla="*/ 109065 h 109065"/>
                <a:gd name="connsiteX3" fmla="*/ 30024 w 74786"/>
                <a:gd name="connsiteY3" fmla="*/ 84556 h 109065"/>
                <a:gd name="connsiteX4" fmla="*/ 23896 w 74786"/>
                <a:gd name="connsiteY4" fmla="*/ 79042 h 109065"/>
                <a:gd name="connsiteX5" fmla="*/ 23896 w 74786"/>
                <a:gd name="connsiteY5" fmla="*/ 79042 h 109065"/>
                <a:gd name="connsiteX6" fmla="*/ 19607 w 74786"/>
                <a:gd name="connsiteY6" fmla="*/ 75365 h 109065"/>
                <a:gd name="connsiteX7" fmla="*/ 17769 w 74786"/>
                <a:gd name="connsiteY7" fmla="*/ 74140 h 109065"/>
                <a:gd name="connsiteX8" fmla="*/ 0 w 74786"/>
                <a:gd name="connsiteY8" fmla="*/ 55758 h 109065"/>
                <a:gd name="connsiteX9" fmla="*/ 53307 w 74786"/>
                <a:gd name="connsiteY9" fmla="*/ 15931 h 109065"/>
                <a:gd name="connsiteX10" fmla="*/ 55758 w 74786"/>
                <a:gd name="connsiteY10" fmla="*/ 1225 h 109065"/>
                <a:gd name="connsiteX11" fmla="*/ 55758 w 74786"/>
                <a:gd name="connsiteY11" fmla="*/ 0 h 109065"/>
                <a:gd name="connsiteX12" fmla="*/ 64949 w 74786"/>
                <a:gd name="connsiteY12" fmla="*/ 7353 h 109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4786" h="109065">
                  <a:moveTo>
                    <a:pt x="64949" y="7353"/>
                  </a:moveTo>
                  <a:cubicBezTo>
                    <a:pt x="84556" y="30636"/>
                    <a:pt x="71689" y="70464"/>
                    <a:pt x="53920" y="100487"/>
                  </a:cubicBezTo>
                  <a:cubicBezTo>
                    <a:pt x="52082" y="103551"/>
                    <a:pt x="50244" y="106002"/>
                    <a:pt x="48405" y="109065"/>
                  </a:cubicBezTo>
                  <a:cubicBezTo>
                    <a:pt x="44116" y="100487"/>
                    <a:pt x="37989" y="92522"/>
                    <a:pt x="30024" y="84556"/>
                  </a:cubicBezTo>
                  <a:cubicBezTo>
                    <a:pt x="28185" y="82718"/>
                    <a:pt x="26347" y="80880"/>
                    <a:pt x="23896" y="79042"/>
                  </a:cubicBezTo>
                  <a:cubicBezTo>
                    <a:pt x="23896" y="79042"/>
                    <a:pt x="23896" y="79042"/>
                    <a:pt x="23896" y="79042"/>
                  </a:cubicBezTo>
                  <a:cubicBezTo>
                    <a:pt x="22671" y="77816"/>
                    <a:pt x="20833" y="76591"/>
                    <a:pt x="19607" y="75365"/>
                  </a:cubicBezTo>
                  <a:lnTo>
                    <a:pt x="17769" y="74140"/>
                  </a:lnTo>
                  <a:cubicBezTo>
                    <a:pt x="11029" y="68013"/>
                    <a:pt x="4289" y="62498"/>
                    <a:pt x="0" y="55758"/>
                  </a:cubicBezTo>
                  <a:cubicBezTo>
                    <a:pt x="24509" y="49018"/>
                    <a:pt x="45955" y="37989"/>
                    <a:pt x="53307" y="15931"/>
                  </a:cubicBezTo>
                  <a:cubicBezTo>
                    <a:pt x="54533" y="11642"/>
                    <a:pt x="55758" y="6740"/>
                    <a:pt x="55758" y="1225"/>
                  </a:cubicBezTo>
                  <a:cubicBezTo>
                    <a:pt x="55758" y="613"/>
                    <a:pt x="55758" y="0"/>
                    <a:pt x="55758" y="0"/>
                  </a:cubicBezTo>
                  <a:cubicBezTo>
                    <a:pt x="59434" y="1838"/>
                    <a:pt x="62498" y="4289"/>
                    <a:pt x="64949" y="7353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2" name="Полилиния: фигура 1831">
              <a:extLst>
                <a:ext uri="{FF2B5EF4-FFF2-40B4-BE49-F238E27FC236}">
                  <a16:creationId xmlns:a16="http://schemas.microsoft.com/office/drawing/2014/main" id="{06BCD218-6A40-909F-2BD7-454371D8FCF1}"/>
                </a:ext>
              </a:extLst>
            </p:cNvPr>
            <p:cNvSpPr/>
            <p:nvPr/>
          </p:nvSpPr>
          <p:spPr>
            <a:xfrm>
              <a:off x="8249294" y="7503971"/>
              <a:ext cx="75978" cy="85168"/>
            </a:xfrm>
            <a:custGeom>
              <a:avLst/>
              <a:gdLst>
                <a:gd name="connsiteX0" fmla="*/ 71689 w 75978"/>
                <a:gd name="connsiteY0" fmla="*/ 34313 h 85168"/>
                <a:gd name="connsiteX1" fmla="*/ 75978 w 75978"/>
                <a:gd name="connsiteY1" fmla="*/ 32475 h 85168"/>
                <a:gd name="connsiteX2" fmla="*/ 49631 w 75978"/>
                <a:gd name="connsiteY2" fmla="*/ 62498 h 85168"/>
                <a:gd name="connsiteX3" fmla="*/ 30024 w 75978"/>
                <a:gd name="connsiteY3" fmla="*/ 82718 h 85168"/>
                <a:gd name="connsiteX4" fmla="*/ 28185 w 75978"/>
                <a:gd name="connsiteY4" fmla="*/ 85169 h 85168"/>
                <a:gd name="connsiteX5" fmla="*/ 27573 w 75978"/>
                <a:gd name="connsiteY5" fmla="*/ 84556 h 85168"/>
                <a:gd name="connsiteX6" fmla="*/ 16544 w 75978"/>
                <a:gd name="connsiteY6" fmla="*/ 71689 h 85168"/>
                <a:gd name="connsiteX7" fmla="*/ 8578 w 75978"/>
                <a:gd name="connsiteY7" fmla="*/ 63724 h 85168"/>
                <a:gd name="connsiteX8" fmla="*/ 3064 w 75978"/>
                <a:gd name="connsiteY8" fmla="*/ 55145 h 85168"/>
                <a:gd name="connsiteX9" fmla="*/ 2451 w 75978"/>
                <a:gd name="connsiteY9" fmla="*/ 53307 h 85168"/>
                <a:gd name="connsiteX10" fmla="*/ 0 w 75978"/>
                <a:gd name="connsiteY10" fmla="*/ 44116 h 85168"/>
                <a:gd name="connsiteX11" fmla="*/ 11642 w 75978"/>
                <a:gd name="connsiteY11" fmla="*/ 36151 h 85168"/>
                <a:gd name="connsiteX12" fmla="*/ 47180 w 75978"/>
                <a:gd name="connsiteY12" fmla="*/ 0 h 85168"/>
                <a:gd name="connsiteX13" fmla="*/ 66787 w 75978"/>
                <a:gd name="connsiteY13" fmla="*/ 29411 h 85168"/>
                <a:gd name="connsiteX14" fmla="*/ 71689 w 75978"/>
                <a:gd name="connsiteY14" fmla="*/ 33087 h 85168"/>
                <a:gd name="connsiteX15" fmla="*/ 71689 w 75978"/>
                <a:gd name="connsiteY15" fmla="*/ 34313 h 8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5978" h="85168">
                  <a:moveTo>
                    <a:pt x="71689" y="34313"/>
                  </a:moveTo>
                  <a:cubicBezTo>
                    <a:pt x="72914" y="34313"/>
                    <a:pt x="74753" y="33700"/>
                    <a:pt x="75978" y="32475"/>
                  </a:cubicBezTo>
                  <a:cubicBezTo>
                    <a:pt x="71076" y="43504"/>
                    <a:pt x="60047" y="53307"/>
                    <a:pt x="49631" y="62498"/>
                  </a:cubicBezTo>
                  <a:cubicBezTo>
                    <a:pt x="41665" y="69238"/>
                    <a:pt x="35538" y="75978"/>
                    <a:pt x="30024" y="82718"/>
                  </a:cubicBezTo>
                  <a:cubicBezTo>
                    <a:pt x="29411" y="83331"/>
                    <a:pt x="28798" y="84556"/>
                    <a:pt x="28185" y="85169"/>
                  </a:cubicBezTo>
                  <a:cubicBezTo>
                    <a:pt x="28185" y="85169"/>
                    <a:pt x="28185" y="84556"/>
                    <a:pt x="27573" y="84556"/>
                  </a:cubicBezTo>
                  <a:cubicBezTo>
                    <a:pt x="23896" y="79654"/>
                    <a:pt x="20220" y="75978"/>
                    <a:pt x="16544" y="71689"/>
                  </a:cubicBezTo>
                  <a:cubicBezTo>
                    <a:pt x="13480" y="69238"/>
                    <a:pt x="11029" y="66174"/>
                    <a:pt x="8578" y="63724"/>
                  </a:cubicBezTo>
                  <a:cubicBezTo>
                    <a:pt x="6127" y="60660"/>
                    <a:pt x="4289" y="58209"/>
                    <a:pt x="3064" y="55145"/>
                  </a:cubicBezTo>
                  <a:lnTo>
                    <a:pt x="2451" y="53307"/>
                  </a:lnTo>
                  <a:cubicBezTo>
                    <a:pt x="1225" y="50244"/>
                    <a:pt x="613" y="47180"/>
                    <a:pt x="0" y="44116"/>
                  </a:cubicBezTo>
                  <a:cubicBezTo>
                    <a:pt x="3676" y="41665"/>
                    <a:pt x="7965" y="39214"/>
                    <a:pt x="11642" y="36151"/>
                  </a:cubicBezTo>
                  <a:cubicBezTo>
                    <a:pt x="24509" y="26960"/>
                    <a:pt x="39214" y="15318"/>
                    <a:pt x="47180" y="0"/>
                  </a:cubicBezTo>
                  <a:cubicBezTo>
                    <a:pt x="56371" y="9804"/>
                    <a:pt x="63111" y="18994"/>
                    <a:pt x="66787" y="29411"/>
                  </a:cubicBezTo>
                  <a:cubicBezTo>
                    <a:pt x="67400" y="31862"/>
                    <a:pt x="69238" y="33087"/>
                    <a:pt x="71689" y="33087"/>
                  </a:cubicBezTo>
                  <a:cubicBezTo>
                    <a:pt x="71076" y="34313"/>
                    <a:pt x="71689" y="34313"/>
                    <a:pt x="71689" y="34313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3" name="Полилиния: фигура 1832">
              <a:extLst>
                <a:ext uri="{FF2B5EF4-FFF2-40B4-BE49-F238E27FC236}">
                  <a16:creationId xmlns:a16="http://schemas.microsoft.com/office/drawing/2014/main" id="{D5BD1AF2-970D-2E95-E510-BE68044B267F}"/>
                </a:ext>
              </a:extLst>
            </p:cNvPr>
            <p:cNvSpPr/>
            <p:nvPr/>
          </p:nvSpPr>
          <p:spPr>
            <a:xfrm>
              <a:off x="8209826" y="7359317"/>
              <a:ext cx="108299" cy="107278"/>
            </a:xfrm>
            <a:custGeom>
              <a:avLst/>
              <a:gdLst>
                <a:gd name="connsiteX0" fmla="*/ 96452 w 108299"/>
                <a:gd name="connsiteY0" fmla="*/ 13531 h 107278"/>
                <a:gd name="connsiteX1" fmla="*/ 108094 w 108299"/>
                <a:gd name="connsiteY1" fmla="*/ 51520 h 107278"/>
                <a:gd name="connsiteX2" fmla="*/ 106256 w 108299"/>
                <a:gd name="connsiteY2" fmla="*/ 62549 h 107278"/>
                <a:gd name="connsiteX3" fmla="*/ 45596 w 108299"/>
                <a:gd name="connsiteY3" fmla="*/ 98700 h 107278"/>
                <a:gd name="connsiteX4" fmla="*/ 23537 w 108299"/>
                <a:gd name="connsiteY4" fmla="*/ 102989 h 107278"/>
                <a:gd name="connsiteX5" fmla="*/ 2092 w 108299"/>
                <a:gd name="connsiteY5" fmla="*/ 107278 h 107278"/>
                <a:gd name="connsiteX6" fmla="*/ 867 w 108299"/>
                <a:gd name="connsiteY6" fmla="*/ 88284 h 107278"/>
                <a:gd name="connsiteX7" fmla="*/ 254 w 108299"/>
                <a:gd name="connsiteY7" fmla="*/ 53971 h 107278"/>
                <a:gd name="connsiteX8" fmla="*/ 867 w 108299"/>
                <a:gd name="connsiteY8" fmla="*/ 47231 h 107278"/>
                <a:gd name="connsiteX9" fmla="*/ 56012 w 108299"/>
                <a:gd name="connsiteY9" fmla="*/ 51 h 107278"/>
                <a:gd name="connsiteX10" fmla="*/ 60301 w 108299"/>
                <a:gd name="connsiteY10" fmla="*/ 51 h 107278"/>
                <a:gd name="connsiteX11" fmla="*/ 96452 w 108299"/>
                <a:gd name="connsiteY11" fmla="*/ 13531 h 107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8299" h="107278">
                  <a:moveTo>
                    <a:pt x="96452" y="13531"/>
                  </a:moveTo>
                  <a:cubicBezTo>
                    <a:pt x="105030" y="22722"/>
                    <a:pt x="109319" y="35589"/>
                    <a:pt x="108094" y="51520"/>
                  </a:cubicBezTo>
                  <a:cubicBezTo>
                    <a:pt x="108094" y="55809"/>
                    <a:pt x="106868" y="59486"/>
                    <a:pt x="106256" y="62549"/>
                  </a:cubicBezTo>
                  <a:cubicBezTo>
                    <a:pt x="98903" y="83995"/>
                    <a:pt x="72556" y="92573"/>
                    <a:pt x="45596" y="98700"/>
                  </a:cubicBezTo>
                  <a:cubicBezTo>
                    <a:pt x="38243" y="100538"/>
                    <a:pt x="30890" y="101764"/>
                    <a:pt x="23537" y="102989"/>
                  </a:cubicBezTo>
                  <a:cubicBezTo>
                    <a:pt x="16797" y="104215"/>
                    <a:pt x="9445" y="105440"/>
                    <a:pt x="2092" y="107278"/>
                  </a:cubicBezTo>
                  <a:cubicBezTo>
                    <a:pt x="2092" y="101151"/>
                    <a:pt x="1479" y="95024"/>
                    <a:pt x="867" y="88284"/>
                  </a:cubicBezTo>
                  <a:cubicBezTo>
                    <a:pt x="254" y="77255"/>
                    <a:pt x="-359" y="66226"/>
                    <a:pt x="254" y="53971"/>
                  </a:cubicBezTo>
                  <a:cubicBezTo>
                    <a:pt x="254" y="51520"/>
                    <a:pt x="867" y="49682"/>
                    <a:pt x="867" y="47231"/>
                  </a:cubicBezTo>
                  <a:cubicBezTo>
                    <a:pt x="6381" y="16595"/>
                    <a:pt x="32728" y="1277"/>
                    <a:pt x="56012" y="51"/>
                  </a:cubicBezTo>
                  <a:cubicBezTo>
                    <a:pt x="57237" y="51"/>
                    <a:pt x="59076" y="51"/>
                    <a:pt x="60301" y="51"/>
                  </a:cubicBezTo>
                  <a:cubicBezTo>
                    <a:pt x="75619" y="-561"/>
                    <a:pt x="88486" y="4340"/>
                    <a:pt x="96452" y="13531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4" name="Полилиния: фигура 1833">
              <a:extLst>
                <a:ext uri="{FF2B5EF4-FFF2-40B4-BE49-F238E27FC236}">
                  <a16:creationId xmlns:a16="http://schemas.microsoft.com/office/drawing/2014/main" id="{4D93D9BE-0C95-F938-7F00-9450F3C010F0}"/>
                </a:ext>
              </a:extLst>
            </p:cNvPr>
            <p:cNvSpPr/>
            <p:nvPr/>
          </p:nvSpPr>
          <p:spPr>
            <a:xfrm>
              <a:off x="8029938" y="6427411"/>
              <a:ext cx="294108" cy="233038"/>
            </a:xfrm>
            <a:custGeom>
              <a:avLst/>
              <a:gdLst>
                <a:gd name="connsiteX0" fmla="*/ 282467 w 294108"/>
                <a:gd name="connsiteY0" fmla="*/ 94973 h 233038"/>
                <a:gd name="connsiteX1" fmla="*/ 294109 w 294108"/>
                <a:gd name="connsiteY1" fmla="*/ 213229 h 233038"/>
                <a:gd name="connsiteX2" fmla="*/ 0 w 294108"/>
                <a:gd name="connsiteY2" fmla="*/ 202200 h 233038"/>
                <a:gd name="connsiteX3" fmla="*/ 14705 w 294108"/>
                <a:gd name="connsiteY3" fmla="*/ 72914 h 233038"/>
                <a:gd name="connsiteX4" fmla="*/ 19607 w 294108"/>
                <a:gd name="connsiteY4" fmla="*/ 1225 h 233038"/>
                <a:gd name="connsiteX5" fmla="*/ 72302 w 294108"/>
                <a:gd name="connsiteY5" fmla="*/ 11029 h 233038"/>
                <a:gd name="connsiteX6" fmla="*/ 155633 w 294108"/>
                <a:gd name="connsiteY6" fmla="*/ 15318 h 233038"/>
                <a:gd name="connsiteX7" fmla="*/ 284918 w 294108"/>
                <a:gd name="connsiteY7" fmla="*/ 0 h 233038"/>
                <a:gd name="connsiteX8" fmla="*/ 282467 w 294108"/>
                <a:gd name="connsiteY8" fmla="*/ 94973 h 233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4108" h="233038">
                  <a:moveTo>
                    <a:pt x="282467" y="94973"/>
                  </a:moveTo>
                  <a:cubicBezTo>
                    <a:pt x="284918" y="134187"/>
                    <a:pt x="288594" y="174014"/>
                    <a:pt x="294109" y="213229"/>
                  </a:cubicBezTo>
                  <a:cubicBezTo>
                    <a:pt x="202200" y="242640"/>
                    <a:pt x="88233" y="239576"/>
                    <a:pt x="0" y="202200"/>
                  </a:cubicBezTo>
                  <a:cubicBezTo>
                    <a:pt x="3676" y="158696"/>
                    <a:pt x="10416" y="116418"/>
                    <a:pt x="14705" y="72914"/>
                  </a:cubicBezTo>
                  <a:cubicBezTo>
                    <a:pt x="17156" y="50856"/>
                    <a:pt x="17769" y="25735"/>
                    <a:pt x="19607" y="1225"/>
                  </a:cubicBezTo>
                  <a:cubicBezTo>
                    <a:pt x="36151" y="2451"/>
                    <a:pt x="55758" y="9191"/>
                    <a:pt x="72302" y="11029"/>
                  </a:cubicBezTo>
                  <a:cubicBezTo>
                    <a:pt x="99874" y="13480"/>
                    <a:pt x="128060" y="14093"/>
                    <a:pt x="155633" y="15318"/>
                  </a:cubicBezTo>
                  <a:cubicBezTo>
                    <a:pt x="199749" y="17769"/>
                    <a:pt x="243253" y="15318"/>
                    <a:pt x="284918" y="0"/>
                  </a:cubicBezTo>
                  <a:cubicBezTo>
                    <a:pt x="284305" y="31862"/>
                    <a:pt x="280629" y="63724"/>
                    <a:pt x="282467" y="94973"/>
                  </a:cubicBezTo>
                  <a:close/>
                </a:path>
              </a:pathLst>
            </a:custGeom>
            <a:solidFill>
              <a:srgbClr val="468400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5" name="Полилиния: фигура 1834">
              <a:extLst>
                <a:ext uri="{FF2B5EF4-FFF2-40B4-BE49-F238E27FC236}">
                  <a16:creationId xmlns:a16="http://schemas.microsoft.com/office/drawing/2014/main" id="{C3671D4A-E59E-E55E-AEA3-EBB949545E85}"/>
                </a:ext>
              </a:extLst>
            </p:cNvPr>
            <p:cNvSpPr/>
            <p:nvPr/>
          </p:nvSpPr>
          <p:spPr>
            <a:xfrm>
              <a:off x="8051383" y="6296900"/>
              <a:ext cx="262859" cy="128127"/>
            </a:xfrm>
            <a:custGeom>
              <a:avLst/>
              <a:gdLst>
                <a:gd name="connsiteX0" fmla="*/ 261634 w 262859"/>
                <a:gd name="connsiteY0" fmla="*/ 95585 h 128127"/>
                <a:gd name="connsiteX1" fmla="*/ 262860 w 262859"/>
                <a:gd name="connsiteY1" fmla="*/ 111516 h 128127"/>
                <a:gd name="connsiteX2" fmla="*/ 111516 w 262859"/>
                <a:gd name="connsiteY2" fmla="*/ 126222 h 128127"/>
                <a:gd name="connsiteX3" fmla="*/ 50856 w 262859"/>
                <a:gd name="connsiteY3" fmla="*/ 123158 h 128127"/>
                <a:gd name="connsiteX4" fmla="*/ 0 w 262859"/>
                <a:gd name="connsiteY4" fmla="*/ 113967 h 128127"/>
                <a:gd name="connsiteX5" fmla="*/ 18382 w 262859"/>
                <a:gd name="connsiteY5" fmla="*/ 47793 h 128127"/>
                <a:gd name="connsiteX6" fmla="*/ 50856 w 262859"/>
                <a:gd name="connsiteY6" fmla="*/ 3676 h 128127"/>
                <a:gd name="connsiteX7" fmla="*/ 131124 w 262859"/>
                <a:gd name="connsiteY7" fmla="*/ 8578 h 128127"/>
                <a:gd name="connsiteX8" fmla="*/ 216905 w 262859"/>
                <a:gd name="connsiteY8" fmla="*/ 0 h 128127"/>
                <a:gd name="connsiteX9" fmla="*/ 232223 w 262859"/>
                <a:gd name="connsiteY9" fmla="*/ 22058 h 128127"/>
                <a:gd name="connsiteX10" fmla="*/ 261634 w 262859"/>
                <a:gd name="connsiteY10" fmla="*/ 95585 h 128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2859" h="128127">
                  <a:moveTo>
                    <a:pt x="261634" y="95585"/>
                  </a:moveTo>
                  <a:cubicBezTo>
                    <a:pt x="262247" y="101100"/>
                    <a:pt x="262860" y="106002"/>
                    <a:pt x="262860" y="111516"/>
                  </a:cubicBezTo>
                  <a:cubicBezTo>
                    <a:pt x="214454" y="131123"/>
                    <a:pt x="162373" y="129285"/>
                    <a:pt x="111516" y="126222"/>
                  </a:cubicBezTo>
                  <a:cubicBezTo>
                    <a:pt x="91296" y="124996"/>
                    <a:pt x="71076" y="124383"/>
                    <a:pt x="50856" y="123158"/>
                  </a:cubicBezTo>
                  <a:cubicBezTo>
                    <a:pt x="34313" y="121933"/>
                    <a:pt x="16544" y="115193"/>
                    <a:pt x="0" y="113967"/>
                  </a:cubicBezTo>
                  <a:cubicBezTo>
                    <a:pt x="3064" y="90071"/>
                    <a:pt x="7965" y="67400"/>
                    <a:pt x="18382" y="47793"/>
                  </a:cubicBezTo>
                  <a:cubicBezTo>
                    <a:pt x="27573" y="31249"/>
                    <a:pt x="41665" y="19607"/>
                    <a:pt x="50856" y="3676"/>
                  </a:cubicBezTo>
                  <a:cubicBezTo>
                    <a:pt x="77204" y="8578"/>
                    <a:pt x="104164" y="7965"/>
                    <a:pt x="131124" y="8578"/>
                  </a:cubicBezTo>
                  <a:cubicBezTo>
                    <a:pt x="159922" y="9191"/>
                    <a:pt x="189333" y="7965"/>
                    <a:pt x="216905" y="0"/>
                  </a:cubicBezTo>
                  <a:cubicBezTo>
                    <a:pt x="220582" y="7965"/>
                    <a:pt x="226096" y="15318"/>
                    <a:pt x="232223" y="22058"/>
                  </a:cubicBezTo>
                  <a:cubicBezTo>
                    <a:pt x="249993" y="43504"/>
                    <a:pt x="257958" y="68013"/>
                    <a:pt x="261634" y="95585"/>
                  </a:cubicBezTo>
                  <a:close/>
                </a:path>
              </a:pathLst>
            </a:custGeom>
            <a:solidFill>
              <a:srgbClr val="FFC52D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6" name="Полилиния: фигура 1835">
              <a:extLst>
                <a:ext uri="{FF2B5EF4-FFF2-40B4-BE49-F238E27FC236}">
                  <a16:creationId xmlns:a16="http://schemas.microsoft.com/office/drawing/2014/main" id="{8EB76F21-1731-C792-1A4F-8272B5B1B0D0}"/>
                </a:ext>
              </a:extLst>
            </p:cNvPr>
            <p:cNvSpPr/>
            <p:nvPr/>
          </p:nvSpPr>
          <p:spPr>
            <a:xfrm>
              <a:off x="8220209" y="7470271"/>
              <a:ext cx="66461" cy="74752"/>
            </a:xfrm>
            <a:custGeom>
              <a:avLst/>
              <a:gdLst>
                <a:gd name="connsiteX0" fmla="*/ 65849 w 66461"/>
                <a:gd name="connsiteY0" fmla="*/ 24509 h 74752"/>
                <a:gd name="connsiteX1" fmla="*/ 66461 w 66461"/>
                <a:gd name="connsiteY1" fmla="*/ 25122 h 74752"/>
                <a:gd name="connsiteX2" fmla="*/ 32761 w 66461"/>
                <a:gd name="connsiteY2" fmla="*/ 60660 h 74752"/>
                <a:gd name="connsiteX3" fmla="*/ 18669 w 66461"/>
                <a:gd name="connsiteY3" fmla="*/ 70464 h 74752"/>
                <a:gd name="connsiteX4" fmla="*/ 12541 w 66461"/>
                <a:gd name="connsiteY4" fmla="*/ 74753 h 74752"/>
                <a:gd name="connsiteX5" fmla="*/ 11316 w 66461"/>
                <a:gd name="connsiteY5" fmla="*/ 71076 h 74752"/>
                <a:gd name="connsiteX6" fmla="*/ 3963 w 66461"/>
                <a:gd name="connsiteY6" fmla="*/ 49018 h 74752"/>
                <a:gd name="connsiteX7" fmla="*/ 3963 w 66461"/>
                <a:gd name="connsiteY7" fmla="*/ 47793 h 74752"/>
                <a:gd name="connsiteX8" fmla="*/ 3350 w 66461"/>
                <a:gd name="connsiteY8" fmla="*/ 45342 h 74752"/>
                <a:gd name="connsiteX9" fmla="*/ 2738 w 66461"/>
                <a:gd name="connsiteY9" fmla="*/ 43504 h 74752"/>
                <a:gd name="connsiteX10" fmla="*/ 1512 w 66461"/>
                <a:gd name="connsiteY10" fmla="*/ 39214 h 74752"/>
                <a:gd name="connsiteX11" fmla="*/ 1512 w 66461"/>
                <a:gd name="connsiteY11" fmla="*/ 38602 h 74752"/>
                <a:gd name="connsiteX12" fmla="*/ 2738 w 66461"/>
                <a:gd name="connsiteY12" fmla="*/ 7353 h 74752"/>
                <a:gd name="connsiteX13" fmla="*/ 16218 w 66461"/>
                <a:gd name="connsiteY13" fmla="*/ 4902 h 74752"/>
                <a:gd name="connsiteX14" fmla="*/ 38889 w 66461"/>
                <a:gd name="connsiteY14" fmla="*/ 613 h 74752"/>
                <a:gd name="connsiteX15" fmla="*/ 42565 w 66461"/>
                <a:gd name="connsiteY15" fmla="*/ 0 h 74752"/>
                <a:gd name="connsiteX16" fmla="*/ 65236 w 66461"/>
                <a:gd name="connsiteY16" fmla="*/ 24509 h 74752"/>
                <a:gd name="connsiteX17" fmla="*/ 65849 w 66461"/>
                <a:gd name="connsiteY17" fmla="*/ 24509 h 74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6461" h="74752">
                  <a:moveTo>
                    <a:pt x="65849" y="24509"/>
                  </a:moveTo>
                  <a:cubicBezTo>
                    <a:pt x="66461" y="24509"/>
                    <a:pt x="66461" y="25122"/>
                    <a:pt x="66461" y="25122"/>
                  </a:cubicBezTo>
                  <a:cubicBezTo>
                    <a:pt x="59721" y="39827"/>
                    <a:pt x="45016" y="51469"/>
                    <a:pt x="32761" y="60660"/>
                  </a:cubicBezTo>
                  <a:cubicBezTo>
                    <a:pt x="27860" y="64336"/>
                    <a:pt x="22958" y="67400"/>
                    <a:pt x="18669" y="70464"/>
                  </a:cubicBezTo>
                  <a:cubicBezTo>
                    <a:pt x="16830" y="71689"/>
                    <a:pt x="14380" y="72914"/>
                    <a:pt x="12541" y="74753"/>
                  </a:cubicBezTo>
                  <a:cubicBezTo>
                    <a:pt x="11929" y="73527"/>
                    <a:pt x="11929" y="72302"/>
                    <a:pt x="11316" y="71076"/>
                  </a:cubicBezTo>
                  <a:cubicBezTo>
                    <a:pt x="8865" y="63724"/>
                    <a:pt x="6414" y="56371"/>
                    <a:pt x="3963" y="49018"/>
                  </a:cubicBezTo>
                  <a:cubicBezTo>
                    <a:pt x="3963" y="48405"/>
                    <a:pt x="3963" y="48405"/>
                    <a:pt x="3963" y="47793"/>
                  </a:cubicBezTo>
                  <a:cubicBezTo>
                    <a:pt x="3963" y="47180"/>
                    <a:pt x="3350" y="45954"/>
                    <a:pt x="3350" y="45342"/>
                  </a:cubicBezTo>
                  <a:lnTo>
                    <a:pt x="2738" y="43504"/>
                  </a:lnTo>
                  <a:cubicBezTo>
                    <a:pt x="2125" y="42278"/>
                    <a:pt x="2125" y="41053"/>
                    <a:pt x="1512" y="39214"/>
                  </a:cubicBezTo>
                  <a:lnTo>
                    <a:pt x="1512" y="38602"/>
                  </a:lnTo>
                  <a:cubicBezTo>
                    <a:pt x="-939" y="28185"/>
                    <a:pt x="-326" y="17156"/>
                    <a:pt x="2738" y="7353"/>
                  </a:cubicBezTo>
                  <a:cubicBezTo>
                    <a:pt x="7027" y="6740"/>
                    <a:pt x="11316" y="5515"/>
                    <a:pt x="16218" y="4902"/>
                  </a:cubicBezTo>
                  <a:cubicBezTo>
                    <a:pt x="23570" y="3676"/>
                    <a:pt x="30923" y="1838"/>
                    <a:pt x="38889" y="613"/>
                  </a:cubicBezTo>
                  <a:cubicBezTo>
                    <a:pt x="40114" y="0"/>
                    <a:pt x="41340" y="0"/>
                    <a:pt x="42565" y="0"/>
                  </a:cubicBezTo>
                  <a:cubicBezTo>
                    <a:pt x="48692" y="9191"/>
                    <a:pt x="56658" y="17156"/>
                    <a:pt x="65236" y="24509"/>
                  </a:cubicBezTo>
                  <a:lnTo>
                    <a:pt x="65849" y="24509"/>
                  </a:ln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7" name="Полилиния: фигура 1836">
              <a:extLst>
                <a:ext uri="{FF2B5EF4-FFF2-40B4-BE49-F238E27FC236}">
                  <a16:creationId xmlns:a16="http://schemas.microsoft.com/office/drawing/2014/main" id="{5C954A6D-5E17-A39D-E9A6-EE7793CFA114}"/>
                </a:ext>
              </a:extLst>
            </p:cNvPr>
            <p:cNvSpPr/>
            <p:nvPr/>
          </p:nvSpPr>
          <p:spPr>
            <a:xfrm>
              <a:off x="8267676" y="6235627"/>
              <a:ext cx="15930" cy="42278"/>
            </a:xfrm>
            <a:custGeom>
              <a:avLst/>
              <a:gdLst>
                <a:gd name="connsiteX0" fmla="*/ 15931 w 15930"/>
                <a:gd name="connsiteY0" fmla="*/ 0 h 42278"/>
                <a:gd name="connsiteX1" fmla="*/ 15318 w 15930"/>
                <a:gd name="connsiteY1" fmla="*/ 36764 h 42278"/>
                <a:gd name="connsiteX2" fmla="*/ 613 w 15930"/>
                <a:gd name="connsiteY2" fmla="*/ 42278 h 42278"/>
                <a:gd name="connsiteX3" fmla="*/ 0 w 15930"/>
                <a:gd name="connsiteY3" fmla="*/ 7353 h 42278"/>
                <a:gd name="connsiteX4" fmla="*/ 15931 w 15930"/>
                <a:gd name="connsiteY4" fmla="*/ 0 h 42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30" h="42278">
                  <a:moveTo>
                    <a:pt x="15931" y="0"/>
                  </a:moveTo>
                  <a:cubicBezTo>
                    <a:pt x="15931" y="12255"/>
                    <a:pt x="15931" y="24509"/>
                    <a:pt x="15318" y="36764"/>
                  </a:cubicBezTo>
                  <a:cubicBezTo>
                    <a:pt x="10416" y="39215"/>
                    <a:pt x="5515" y="41053"/>
                    <a:pt x="613" y="42278"/>
                  </a:cubicBezTo>
                  <a:cubicBezTo>
                    <a:pt x="613" y="30636"/>
                    <a:pt x="0" y="18995"/>
                    <a:pt x="0" y="7353"/>
                  </a:cubicBezTo>
                  <a:cubicBezTo>
                    <a:pt x="5515" y="4902"/>
                    <a:pt x="11029" y="2451"/>
                    <a:pt x="15931" y="0"/>
                  </a:cubicBezTo>
                  <a:close/>
                </a:path>
              </a:pathLst>
            </a:custGeom>
            <a:solidFill>
              <a:srgbClr val="417A00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8" name="Полилиния: фигура 1837">
              <a:extLst>
                <a:ext uri="{FF2B5EF4-FFF2-40B4-BE49-F238E27FC236}">
                  <a16:creationId xmlns:a16="http://schemas.microsoft.com/office/drawing/2014/main" id="{8AB36EF3-FF15-7BD5-947A-64005A3BC3DD}"/>
                </a:ext>
              </a:extLst>
            </p:cNvPr>
            <p:cNvSpPr/>
            <p:nvPr/>
          </p:nvSpPr>
          <p:spPr>
            <a:xfrm>
              <a:off x="8084992" y="6175474"/>
              <a:ext cx="198002" cy="60039"/>
            </a:xfrm>
            <a:custGeom>
              <a:avLst/>
              <a:gdLst>
                <a:gd name="connsiteX0" fmla="*/ 178395 w 198002"/>
                <a:gd name="connsiteY0" fmla="*/ 11135 h 60039"/>
                <a:gd name="connsiteX1" fmla="*/ 198002 w 198002"/>
                <a:gd name="connsiteY1" fmla="*/ 36257 h 60039"/>
                <a:gd name="connsiteX2" fmla="*/ 175331 w 198002"/>
                <a:gd name="connsiteY2" fmla="*/ 50349 h 60039"/>
                <a:gd name="connsiteX3" fmla="*/ 140406 w 198002"/>
                <a:gd name="connsiteY3" fmla="*/ 57702 h 60039"/>
                <a:gd name="connsiteX4" fmla="*/ 27664 w 198002"/>
                <a:gd name="connsiteY4" fmla="*/ 54026 h 60039"/>
                <a:gd name="connsiteX5" fmla="*/ 13571 w 198002"/>
                <a:gd name="connsiteY5" fmla="*/ 50962 h 60039"/>
                <a:gd name="connsiteX6" fmla="*/ 22762 w 198002"/>
                <a:gd name="connsiteY6" fmla="*/ 6846 h 60039"/>
                <a:gd name="connsiteX7" fmla="*/ 87711 w 198002"/>
                <a:gd name="connsiteY7" fmla="*/ 106 h 60039"/>
                <a:gd name="connsiteX8" fmla="*/ 178395 w 198002"/>
                <a:gd name="connsiteY8" fmla="*/ 11135 h 6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002" h="60039">
                  <a:moveTo>
                    <a:pt x="178395" y="11135"/>
                  </a:moveTo>
                  <a:cubicBezTo>
                    <a:pt x="190649" y="14199"/>
                    <a:pt x="196777" y="22164"/>
                    <a:pt x="198002" y="36257"/>
                  </a:cubicBezTo>
                  <a:cubicBezTo>
                    <a:pt x="194938" y="43609"/>
                    <a:pt x="181458" y="47899"/>
                    <a:pt x="175331" y="50349"/>
                  </a:cubicBezTo>
                  <a:cubicBezTo>
                    <a:pt x="164302" y="54639"/>
                    <a:pt x="152048" y="56477"/>
                    <a:pt x="140406" y="57702"/>
                  </a:cubicBezTo>
                  <a:cubicBezTo>
                    <a:pt x="102417" y="61991"/>
                    <a:pt x="65040" y="60153"/>
                    <a:pt x="27664" y="54026"/>
                  </a:cubicBezTo>
                  <a:cubicBezTo>
                    <a:pt x="22762" y="53413"/>
                    <a:pt x="17860" y="52188"/>
                    <a:pt x="13571" y="50962"/>
                  </a:cubicBezTo>
                  <a:cubicBezTo>
                    <a:pt x="-12163" y="44222"/>
                    <a:pt x="3155" y="12973"/>
                    <a:pt x="22762" y="6846"/>
                  </a:cubicBezTo>
                  <a:cubicBezTo>
                    <a:pt x="43595" y="719"/>
                    <a:pt x="66266" y="719"/>
                    <a:pt x="87711" y="106"/>
                  </a:cubicBezTo>
                  <a:cubicBezTo>
                    <a:pt x="118348" y="-507"/>
                    <a:pt x="148371" y="1331"/>
                    <a:pt x="178395" y="11135"/>
                  </a:cubicBezTo>
                  <a:close/>
                </a:path>
              </a:pathLst>
            </a:custGeom>
            <a:solidFill>
              <a:srgbClr val="468400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39" name="Полилиния: фигура 1838">
              <a:extLst>
                <a:ext uri="{FF2B5EF4-FFF2-40B4-BE49-F238E27FC236}">
                  <a16:creationId xmlns:a16="http://schemas.microsoft.com/office/drawing/2014/main" id="{2A555245-A2CE-C597-AE89-C3934FD35F0F}"/>
                </a:ext>
              </a:extLst>
            </p:cNvPr>
            <p:cNvSpPr/>
            <p:nvPr/>
          </p:nvSpPr>
          <p:spPr>
            <a:xfrm>
              <a:off x="8219270" y="7581175"/>
              <a:ext cx="60047" cy="62498"/>
            </a:xfrm>
            <a:custGeom>
              <a:avLst/>
              <a:gdLst>
                <a:gd name="connsiteX0" fmla="*/ 57596 w 60047"/>
                <a:gd name="connsiteY0" fmla="*/ 25735 h 62498"/>
                <a:gd name="connsiteX1" fmla="*/ 60047 w 60047"/>
                <a:gd name="connsiteY1" fmla="*/ 25122 h 62498"/>
                <a:gd name="connsiteX2" fmla="*/ 42891 w 60047"/>
                <a:gd name="connsiteY2" fmla="*/ 49018 h 62498"/>
                <a:gd name="connsiteX3" fmla="*/ 28798 w 60047"/>
                <a:gd name="connsiteY3" fmla="*/ 54533 h 62498"/>
                <a:gd name="connsiteX4" fmla="*/ 12255 w 60047"/>
                <a:gd name="connsiteY4" fmla="*/ 61273 h 62498"/>
                <a:gd name="connsiteX5" fmla="*/ 9804 w 60047"/>
                <a:gd name="connsiteY5" fmla="*/ 62498 h 62498"/>
                <a:gd name="connsiteX6" fmla="*/ 6127 w 60047"/>
                <a:gd name="connsiteY6" fmla="*/ 50244 h 62498"/>
                <a:gd name="connsiteX7" fmla="*/ 4902 w 60047"/>
                <a:gd name="connsiteY7" fmla="*/ 47793 h 62498"/>
                <a:gd name="connsiteX8" fmla="*/ 613 w 60047"/>
                <a:gd name="connsiteY8" fmla="*/ 34925 h 62498"/>
                <a:gd name="connsiteX9" fmla="*/ 0 w 60047"/>
                <a:gd name="connsiteY9" fmla="*/ 33087 h 62498"/>
                <a:gd name="connsiteX10" fmla="*/ 2451 w 60047"/>
                <a:gd name="connsiteY10" fmla="*/ 31249 h 62498"/>
                <a:gd name="connsiteX11" fmla="*/ 6127 w 60047"/>
                <a:gd name="connsiteY11" fmla="*/ 27573 h 62498"/>
                <a:gd name="connsiteX12" fmla="*/ 26347 w 60047"/>
                <a:gd name="connsiteY12" fmla="*/ 8578 h 62498"/>
                <a:gd name="connsiteX13" fmla="*/ 33700 w 60047"/>
                <a:gd name="connsiteY13" fmla="*/ 0 h 62498"/>
                <a:gd name="connsiteX14" fmla="*/ 36764 w 60047"/>
                <a:gd name="connsiteY14" fmla="*/ 3064 h 62498"/>
                <a:gd name="connsiteX15" fmla="*/ 46567 w 60047"/>
                <a:gd name="connsiteY15" fmla="*/ 14093 h 62498"/>
                <a:gd name="connsiteX16" fmla="*/ 50856 w 60047"/>
                <a:gd name="connsiteY16" fmla="*/ 21445 h 62498"/>
                <a:gd name="connsiteX17" fmla="*/ 57596 w 60047"/>
                <a:gd name="connsiteY17" fmla="*/ 25735 h 62498"/>
                <a:gd name="connsiteX18" fmla="*/ 57596 w 60047"/>
                <a:gd name="connsiteY18" fmla="*/ 25735 h 6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0047" h="62498">
                  <a:moveTo>
                    <a:pt x="57596" y="25735"/>
                  </a:moveTo>
                  <a:cubicBezTo>
                    <a:pt x="58209" y="25735"/>
                    <a:pt x="59434" y="25735"/>
                    <a:pt x="60047" y="25122"/>
                  </a:cubicBezTo>
                  <a:cubicBezTo>
                    <a:pt x="58822" y="34925"/>
                    <a:pt x="52694" y="43504"/>
                    <a:pt x="42891" y="49018"/>
                  </a:cubicBezTo>
                  <a:cubicBezTo>
                    <a:pt x="38602" y="51469"/>
                    <a:pt x="33700" y="52695"/>
                    <a:pt x="28798" y="54533"/>
                  </a:cubicBezTo>
                  <a:cubicBezTo>
                    <a:pt x="23284" y="56371"/>
                    <a:pt x="17769" y="58209"/>
                    <a:pt x="12255" y="61273"/>
                  </a:cubicBezTo>
                  <a:cubicBezTo>
                    <a:pt x="11642" y="61885"/>
                    <a:pt x="10416" y="62498"/>
                    <a:pt x="9804" y="62498"/>
                  </a:cubicBezTo>
                  <a:cubicBezTo>
                    <a:pt x="8578" y="58209"/>
                    <a:pt x="7353" y="54533"/>
                    <a:pt x="6127" y="50244"/>
                  </a:cubicBezTo>
                  <a:lnTo>
                    <a:pt x="4902" y="47793"/>
                  </a:lnTo>
                  <a:cubicBezTo>
                    <a:pt x="3676" y="43504"/>
                    <a:pt x="1838" y="39215"/>
                    <a:pt x="613" y="34925"/>
                  </a:cubicBezTo>
                  <a:cubicBezTo>
                    <a:pt x="613" y="34313"/>
                    <a:pt x="613" y="33700"/>
                    <a:pt x="0" y="33087"/>
                  </a:cubicBezTo>
                  <a:cubicBezTo>
                    <a:pt x="613" y="32475"/>
                    <a:pt x="1225" y="31862"/>
                    <a:pt x="2451" y="31249"/>
                  </a:cubicBezTo>
                  <a:lnTo>
                    <a:pt x="6127" y="27573"/>
                  </a:lnTo>
                  <a:cubicBezTo>
                    <a:pt x="12867" y="21445"/>
                    <a:pt x="19607" y="15318"/>
                    <a:pt x="26347" y="8578"/>
                  </a:cubicBezTo>
                  <a:cubicBezTo>
                    <a:pt x="29411" y="5515"/>
                    <a:pt x="31862" y="3064"/>
                    <a:pt x="33700" y="0"/>
                  </a:cubicBezTo>
                  <a:cubicBezTo>
                    <a:pt x="34925" y="1226"/>
                    <a:pt x="35538" y="1838"/>
                    <a:pt x="36764" y="3064"/>
                  </a:cubicBezTo>
                  <a:cubicBezTo>
                    <a:pt x="40440" y="6740"/>
                    <a:pt x="44116" y="10416"/>
                    <a:pt x="46567" y="14093"/>
                  </a:cubicBezTo>
                  <a:cubicBezTo>
                    <a:pt x="48405" y="16544"/>
                    <a:pt x="49631" y="18995"/>
                    <a:pt x="50856" y="21445"/>
                  </a:cubicBezTo>
                  <a:cubicBezTo>
                    <a:pt x="53307" y="23896"/>
                    <a:pt x="55145" y="25735"/>
                    <a:pt x="57596" y="25735"/>
                  </a:cubicBezTo>
                  <a:cubicBezTo>
                    <a:pt x="57596" y="25735"/>
                    <a:pt x="57596" y="25735"/>
                    <a:pt x="57596" y="25735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0" name="Полилиния: фигура 1839">
              <a:extLst>
                <a:ext uri="{FF2B5EF4-FFF2-40B4-BE49-F238E27FC236}">
                  <a16:creationId xmlns:a16="http://schemas.microsoft.com/office/drawing/2014/main" id="{DC62F27E-DDE8-7C22-7D23-D0BCC0EC5FE7}"/>
                </a:ext>
              </a:extLst>
            </p:cNvPr>
            <p:cNvSpPr/>
            <p:nvPr/>
          </p:nvSpPr>
          <p:spPr>
            <a:xfrm>
              <a:off x="8153096" y="7323870"/>
              <a:ext cx="115192" cy="64295"/>
            </a:xfrm>
            <a:custGeom>
              <a:avLst/>
              <a:gdLst>
                <a:gd name="connsiteX0" fmla="*/ 115193 w 115192"/>
                <a:gd name="connsiteY0" fmla="*/ 22630 h 64295"/>
                <a:gd name="connsiteX1" fmla="*/ 112742 w 115192"/>
                <a:gd name="connsiteY1" fmla="*/ 22630 h 64295"/>
                <a:gd name="connsiteX2" fmla="*/ 50856 w 115192"/>
                <a:gd name="connsiteY2" fmla="*/ 64296 h 64295"/>
                <a:gd name="connsiteX3" fmla="*/ 35538 w 115192"/>
                <a:gd name="connsiteY3" fmla="*/ 55718 h 64295"/>
                <a:gd name="connsiteX4" fmla="*/ 30636 w 115192"/>
                <a:gd name="connsiteY4" fmla="*/ 53267 h 64295"/>
                <a:gd name="connsiteX5" fmla="*/ 18382 w 115192"/>
                <a:gd name="connsiteY5" fmla="*/ 48365 h 64295"/>
                <a:gd name="connsiteX6" fmla="*/ 0 w 115192"/>
                <a:gd name="connsiteY6" fmla="*/ 44076 h 64295"/>
                <a:gd name="connsiteX7" fmla="*/ 14705 w 115192"/>
                <a:gd name="connsiteY7" fmla="*/ 28758 h 64295"/>
                <a:gd name="connsiteX8" fmla="*/ 37989 w 115192"/>
                <a:gd name="connsiteY8" fmla="*/ 11601 h 64295"/>
                <a:gd name="connsiteX9" fmla="*/ 107840 w 115192"/>
                <a:gd name="connsiteY9" fmla="*/ 11601 h 64295"/>
                <a:gd name="connsiteX10" fmla="*/ 115193 w 115192"/>
                <a:gd name="connsiteY10" fmla="*/ 22630 h 6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5192" h="64295">
                  <a:moveTo>
                    <a:pt x="115193" y="22630"/>
                  </a:moveTo>
                  <a:cubicBezTo>
                    <a:pt x="114580" y="22630"/>
                    <a:pt x="113967" y="22630"/>
                    <a:pt x="112742" y="22630"/>
                  </a:cubicBezTo>
                  <a:cubicBezTo>
                    <a:pt x="88845" y="24469"/>
                    <a:pt x="62498" y="37949"/>
                    <a:pt x="50856" y="64296"/>
                  </a:cubicBezTo>
                  <a:cubicBezTo>
                    <a:pt x="45955" y="61232"/>
                    <a:pt x="41053" y="58168"/>
                    <a:pt x="35538" y="55718"/>
                  </a:cubicBezTo>
                  <a:cubicBezTo>
                    <a:pt x="33700" y="55105"/>
                    <a:pt x="32475" y="53879"/>
                    <a:pt x="30636" y="53267"/>
                  </a:cubicBezTo>
                  <a:cubicBezTo>
                    <a:pt x="26347" y="51429"/>
                    <a:pt x="22671" y="49590"/>
                    <a:pt x="18382" y="48365"/>
                  </a:cubicBezTo>
                  <a:cubicBezTo>
                    <a:pt x="12255" y="46527"/>
                    <a:pt x="6127" y="44689"/>
                    <a:pt x="0" y="44076"/>
                  </a:cubicBezTo>
                  <a:cubicBezTo>
                    <a:pt x="4902" y="38561"/>
                    <a:pt x="9804" y="33047"/>
                    <a:pt x="14705" y="28758"/>
                  </a:cubicBezTo>
                  <a:cubicBezTo>
                    <a:pt x="22058" y="22018"/>
                    <a:pt x="30024" y="16503"/>
                    <a:pt x="37989" y="11601"/>
                  </a:cubicBezTo>
                  <a:cubicBezTo>
                    <a:pt x="59435" y="-653"/>
                    <a:pt x="89458" y="-6780"/>
                    <a:pt x="107840" y="11601"/>
                  </a:cubicBezTo>
                  <a:cubicBezTo>
                    <a:pt x="111516" y="15278"/>
                    <a:pt x="113967" y="18954"/>
                    <a:pt x="115193" y="22630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1" name="Полилиния: фигура 1840">
              <a:extLst>
                <a:ext uri="{FF2B5EF4-FFF2-40B4-BE49-F238E27FC236}">
                  <a16:creationId xmlns:a16="http://schemas.microsoft.com/office/drawing/2014/main" id="{EF015862-3CC6-2FF3-A81F-194055BB38E9}"/>
                </a:ext>
              </a:extLst>
            </p:cNvPr>
            <p:cNvSpPr/>
            <p:nvPr/>
          </p:nvSpPr>
          <p:spPr>
            <a:xfrm>
              <a:off x="8231525" y="6247269"/>
              <a:ext cx="21445" cy="37989"/>
            </a:xfrm>
            <a:custGeom>
              <a:avLst/>
              <a:gdLst>
                <a:gd name="connsiteX0" fmla="*/ 20833 w 21445"/>
                <a:gd name="connsiteY0" fmla="*/ 0 h 37989"/>
                <a:gd name="connsiteX1" fmla="*/ 21445 w 21445"/>
                <a:gd name="connsiteY1" fmla="*/ 34925 h 37989"/>
                <a:gd name="connsiteX2" fmla="*/ 0 w 21445"/>
                <a:gd name="connsiteY2" fmla="*/ 37989 h 37989"/>
                <a:gd name="connsiteX3" fmla="*/ 0 w 21445"/>
                <a:gd name="connsiteY3" fmla="*/ 3676 h 37989"/>
                <a:gd name="connsiteX4" fmla="*/ 20833 w 21445"/>
                <a:gd name="connsiteY4" fmla="*/ 0 h 37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45" h="37989">
                  <a:moveTo>
                    <a:pt x="20833" y="0"/>
                  </a:moveTo>
                  <a:cubicBezTo>
                    <a:pt x="20833" y="11642"/>
                    <a:pt x="21445" y="23284"/>
                    <a:pt x="21445" y="34925"/>
                  </a:cubicBezTo>
                  <a:cubicBezTo>
                    <a:pt x="14093" y="36151"/>
                    <a:pt x="7353" y="37376"/>
                    <a:pt x="0" y="37989"/>
                  </a:cubicBezTo>
                  <a:cubicBezTo>
                    <a:pt x="0" y="26347"/>
                    <a:pt x="0" y="15318"/>
                    <a:pt x="0" y="3676"/>
                  </a:cubicBezTo>
                  <a:cubicBezTo>
                    <a:pt x="6127" y="2451"/>
                    <a:pt x="13480" y="1225"/>
                    <a:pt x="20833" y="0"/>
                  </a:cubicBezTo>
                  <a:close/>
                </a:path>
              </a:pathLst>
            </a:custGeom>
            <a:solidFill>
              <a:srgbClr val="417A00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2" name="Полилиния: фигура 1841">
              <a:extLst>
                <a:ext uri="{FF2B5EF4-FFF2-40B4-BE49-F238E27FC236}">
                  <a16:creationId xmlns:a16="http://schemas.microsoft.com/office/drawing/2014/main" id="{8FCAAA83-5E9F-D419-717F-BF8491A5562C}"/>
                </a:ext>
              </a:extLst>
            </p:cNvPr>
            <p:cNvSpPr/>
            <p:nvPr/>
          </p:nvSpPr>
          <p:spPr>
            <a:xfrm>
              <a:off x="8179719" y="7529093"/>
              <a:ext cx="65899" cy="83943"/>
            </a:xfrm>
            <a:custGeom>
              <a:avLst/>
              <a:gdLst>
                <a:gd name="connsiteX0" fmla="*/ 61610 w 65899"/>
                <a:gd name="connsiteY0" fmla="*/ 35538 h 83943"/>
                <a:gd name="connsiteX1" fmla="*/ 65899 w 65899"/>
                <a:gd name="connsiteY1" fmla="*/ 42891 h 83943"/>
                <a:gd name="connsiteX2" fmla="*/ 57934 w 65899"/>
                <a:gd name="connsiteY2" fmla="*/ 52695 h 83943"/>
                <a:gd name="connsiteX3" fmla="*/ 38326 w 65899"/>
                <a:gd name="connsiteY3" fmla="*/ 71689 h 83943"/>
                <a:gd name="connsiteX4" fmla="*/ 34650 w 65899"/>
                <a:gd name="connsiteY4" fmla="*/ 75365 h 83943"/>
                <a:gd name="connsiteX5" fmla="*/ 29748 w 65899"/>
                <a:gd name="connsiteY5" fmla="*/ 80267 h 83943"/>
                <a:gd name="connsiteX6" fmla="*/ 26072 w 65899"/>
                <a:gd name="connsiteY6" fmla="*/ 83944 h 83943"/>
                <a:gd name="connsiteX7" fmla="*/ 24846 w 65899"/>
                <a:gd name="connsiteY7" fmla="*/ 80267 h 83943"/>
                <a:gd name="connsiteX8" fmla="*/ 16268 w 65899"/>
                <a:gd name="connsiteY8" fmla="*/ 63111 h 83943"/>
                <a:gd name="connsiteX9" fmla="*/ 13205 w 65899"/>
                <a:gd name="connsiteY9" fmla="*/ 58209 h 83943"/>
                <a:gd name="connsiteX10" fmla="*/ 8916 w 65899"/>
                <a:gd name="connsiteY10" fmla="*/ 51469 h 83943"/>
                <a:gd name="connsiteX11" fmla="*/ 6465 w 65899"/>
                <a:gd name="connsiteY11" fmla="*/ 47793 h 83943"/>
                <a:gd name="connsiteX12" fmla="*/ 950 w 65899"/>
                <a:gd name="connsiteY12" fmla="*/ 13480 h 83943"/>
                <a:gd name="connsiteX13" fmla="*/ 5852 w 65899"/>
                <a:gd name="connsiteY13" fmla="*/ 11642 h 83943"/>
                <a:gd name="connsiteX14" fmla="*/ 8916 w 65899"/>
                <a:gd name="connsiteY14" fmla="*/ 10416 h 83943"/>
                <a:gd name="connsiteX15" fmla="*/ 23008 w 65899"/>
                <a:gd name="connsiteY15" fmla="*/ 5515 h 83943"/>
                <a:gd name="connsiteX16" fmla="*/ 35263 w 65899"/>
                <a:gd name="connsiteY16" fmla="*/ 0 h 83943"/>
                <a:gd name="connsiteX17" fmla="*/ 40777 w 65899"/>
                <a:gd name="connsiteY17" fmla="*/ 15931 h 83943"/>
                <a:gd name="connsiteX18" fmla="*/ 44454 w 65899"/>
                <a:gd name="connsiteY18" fmla="*/ 26960 h 83943"/>
                <a:gd name="connsiteX19" fmla="*/ 48130 w 65899"/>
                <a:gd name="connsiteY19" fmla="*/ 30636 h 83943"/>
                <a:gd name="connsiteX20" fmla="*/ 49968 w 65899"/>
                <a:gd name="connsiteY20" fmla="*/ 31249 h 83943"/>
                <a:gd name="connsiteX21" fmla="*/ 53645 w 65899"/>
                <a:gd name="connsiteY21" fmla="*/ 30024 h 83943"/>
                <a:gd name="connsiteX22" fmla="*/ 58546 w 65899"/>
                <a:gd name="connsiteY22" fmla="*/ 26960 h 83943"/>
                <a:gd name="connsiteX23" fmla="*/ 60997 w 65899"/>
                <a:gd name="connsiteY23" fmla="*/ 34313 h 83943"/>
                <a:gd name="connsiteX24" fmla="*/ 61610 w 65899"/>
                <a:gd name="connsiteY24" fmla="*/ 35538 h 8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5899" h="83943">
                  <a:moveTo>
                    <a:pt x="61610" y="35538"/>
                  </a:moveTo>
                  <a:cubicBezTo>
                    <a:pt x="62835" y="37989"/>
                    <a:pt x="64061" y="40440"/>
                    <a:pt x="65899" y="42891"/>
                  </a:cubicBezTo>
                  <a:cubicBezTo>
                    <a:pt x="63448" y="45954"/>
                    <a:pt x="60997" y="49631"/>
                    <a:pt x="57934" y="52695"/>
                  </a:cubicBezTo>
                  <a:cubicBezTo>
                    <a:pt x="51806" y="58822"/>
                    <a:pt x="44454" y="65562"/>
                    <a:pt x="38326" y="71689"/>
                  </a:cubicBezTo>
                  <a:lnTo>
                    <a:pt x="34650" y="75365"/>
                  </a:lnTo>
                  <a:cubicBezTo>
                    <a:pt x="32812" y="76591"/>
                    <a:pt x="31586" y="78429"/>
                    <a:pt x="29748" y="80267"/>
                  </a:cubicBezTo>
                  <a:cubicBezTo>
                    <a:pt x="28523" y="81493"/>
                    <a:pt x="27297" y="82718"/>
                    <a:pt x="26072" y="83944"/>
                  </a:cubicBezTo>
                  <a:cubicBezTo>
                    <a:pt x="25459" y="82718"/>
                    <a:pt x="25459" y="81493"/>
                    <a:pt x="24846" y="80267"/>
                  </a:cubicBezTo>
                  <a:cubicBezTo>
                    <a:pt x="22395" y="73527"/>
                    <a:pt x="19332" y="68013"/>
                    <a:pt x="16268" y="63111"/>
                  </a:cubicBezTo>
                  <a:cubicBezTo>
                    <a:pt x="15043" y="61273"/>
                    <a:pt x="14430" y="60047"/>
                    <a:pt x="13205" y="58209"/>
                  </a:cubicBezTo>
                  <a:cubicBezTo>
                    <a:pt x="11979" y="55758"/>
                    <a:pt x="10141" y="53920"/>
                    <a:pt x="8916" y="51469"/>
                  </a:cubicBezTo>
                  <a:cubicBezTo>
                    <a:pt x="8303" y="50244"/>
                    <a:pt x="7077" y="49018"/>
                    <a:pt x="6465" y="47793"/>
                  </a:cubicBezTo>
                  <a:cubicBezTo>
                    <a:pt x="950" y="37376"/>
                    <a:pt x="-1501" y="24509"/>
                    <a:pt x="950" y="13480"/>
                  </a:cubicBezTo>
                  <a:cubicBezTo>
                    <a:pt x="2788" y="12867"/>
                    <a:pt x="4014" y="12255"/>
                    <a:pt x="5852" y="11642"/>
                  </a:cubicBezTo>
                  <a:lnTo>
                    <a:pt x="8916" y="10416"/>
                  </a:lnTo>
                  <a:cubicBezTo>
                    <a:pt x="13817" y="9191"/>
                    <a:pt x="18106" y="7353"/>
                    <a:pt x="23008" y="5515"/>
                  </a:cubicBezTo>
                  <a:cubicBezTo>
                    <a:pt x="27910" y="3676"/>
                    <a:pt x="31586" y="1838"/>
                    <a:pt x="35263" y="0"/>
                  </a:cubicBezTo>
                  <a:cubicBezTo>
                    <a:pt x="37101" y="5515"/>
                    <a:pt x="38939" y="10416"/>
                    <a:pt x="40777" y="15931"/>
                  </a:cubicBezTo>
                  <a:cubicBezTo>
                    <a:pt x="42003" y="19607"/>
                    <a:pt x="43228" y="23284"/>
                    <a:pt x="44454" y="26960"/>
                  </a:cubicBezTo>
                  <a:cubicBezTo>
                    <a:pt x="45066" y="28798"/>
                    <a:pt x="46292" y="30024"/>
                    <a:pt x="48130" y="30636"/>
                  </a:cubicBezTo>
                  <a:cubicBezTo>
                    <a:pt x="48743" y="30636"/>
                    <a:pt x="49355" y="31249"/>
                    <a:pt x="49968" y="31249"/>
                  </a:cubicBezTo>
                  <a:cubicBezTo>
                    <a:pt x="51194" y="31249"/>
                    <a:pt x="52419" y="30636"/>
                    <a:pt x="53645" y="30024"/>
                  </a:cubicBezTo>
                  <a:lnTo>
                    <a:pt x="58546" y="26960"/>
                  </a:lnTo>
                  <a:cubicBezTo>
                    <a:pt x="59159" y="29411"/>
                    <a:pt x="59772" y="31862"/>
                    <a:pt x="60997" y="34313"/>
                  </a:cubicBezTo>
                  <a:lnTo>
                    <a:pt x="61610" y="35538"/>
                  </a:ln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3" name="Полилиния: фигура 1842">
              <a:extLst>
                <a:ext uri="{FF2B5EF4-FFF2-40B4-BE49-F238E27FC236}">
                  <a16:creationId xmlns:a16="http://schemas.microsoft.com/office/drawing/2014/main" id="{FB4CE4F2-BE9D-B090-569E-1FDCC7339530}"/>
                </a:ext>
              </a:extLst>
            </p:cNvPr>
            <p:cNvSpPr/>
            <p:nvPr/>
          </p:nvSpPr>
          <p:spPr>
            <a:xfrm>
              <a:off x="8190472" y="6252171"/>
              <a:ext cx="26006" cy="34312"/>
            </a:xfrm>
            <a:custGeom>
              <a:avLst/>
              <a:gdLst>
                <a:gd name="connsiteX0" fmla="*/ 25735 w 26006"/>
                <a:gd name="connsiteY0" fmla="*/ 0 h 34312"/>
                <a:gd name="connsiteX1" fmla="*/ 25735 w 26006"/>
                <a:gd name="connsiteY1" fmla="*/ 33700 h 34312"/>
                <a:gd name="connsiteX2" fmla="*/ 613 w 26006"/>
                <a:gd name="connsiteY2" fmla="*/ 34313 h 34312"/>
                <a:gd name="connsiteX3" fmla="*/ 0 w 26006"/>
                <a:gd name="connsiteY3" fmla="*/ 1225 h 34312"/>
                <a:gd name="connsiteX4" fmla="*/ 25735 w 26006"/>
                <a:gd name="connsiteY4" fmla="*/ 0 h 3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06" h="34312">
                  <a:moveTo>
                    <a:pt x="25735" y="0"/>
                  </a:moveTo>
                  <a:cubicBezTo>
                    <a:pt x="25735" y="11029"/>
                    <a:pt x="26347" y="22671"/>
                    <a:pt x="25735" y="33700"/>
                  </a:cubicBezTo>
                  <a:cubicBezTo>
                    <a:pt x="17156" y="34313"/>
                    <a:pt x="9191" y="34313"/>
                    <a:pt x="613" y="34313"/>
                  </a:cubicBezTo>
                  <a:cubicBezTo>
                    <a:pt x="613" y="23284"/>
                    <a:pt x="613" y="12255"/>
                    <a:pt x="0" y="1225"/>
                  </a:cubicBezTo>
                  <a:cubicBezTo>
                    <a:pt x="8578" y="1225"/>
                    <a:pt x="17156" y="1225"/>
                    <a:pt x="25735" y="0"/>
                  </a:cubicBezTo>
                  <a:close/>
                </a:path>
              </a:pathLst>
            </a:custGeom>
            <a:solidFill>
              <a:srgbClr val="417A00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4" name="Полилиния: фигура 1843">
              <a:extLst>
                <a:ext uri="{FF2B5EF4-FFF2-40B4-BE49-F238E27FC236}">
                  <a16:creationId xmlns:a16="http://schemas.microsoft.com/office/drawing/2014/main" id="{05257426-915F-1015-EF3C-D96EB03CEF68}"/>
                </a:ext>
              </a:extLst>
            </p:cNvPr>
            <p:cNvSpPr/>
            <p:nvPr/>
          </p:nvSpPr>
          <p:spPr>
            <a:xfrm>
              <a:off x="8144890" y="7605071"/>
              <a:ext cx="68253" cy="61885"/>
            </a:xfrm>
            <a:custGeom>
              <a:avLst/>
              <a:gdLst>
                <a:gd name="connsiteX0" fmla="*/ 68253 w 68253"/>
                <a:gd name="connsiteY0" fmla="*/ 28185 h 61885"/>
                <a:gd name="connsiteX1" fmla="*/ 68253 w 68253"/>
                <a:gd name="connsiteY1" fmla="*/ 28185 h 61885"/>
                <a:gd name="connsiteX2" fmla="*/ 43744 w 68253"/>
                <a:gd name="connsiteY2" fmla="*/ 48405 h 61885"/>
                <a:gd name="connsiteX3" fmla="*/ 15559 w 68253"/>
                <a:gd name="connsiteY3" fmla="*/ 61885 h 61885"/>
                <a:gd name="connsiteX4" fmla="*/ 10657 w 68253"/>
                <a:gd name="connsiteY4" fmla="*/ 52694 h 61885"/>
                <a:gd name="connsiteX5" fmla="*/ 6980 w 68253"/>
                <a:gd name="connsiteY5" fmla="*/ 46567 h 61885"/>
                <a:gd name="connsiteX6" fmla="*/ 1466 w 68253"/>
                <a:gd name="connsiteY6" fmla="*/ 33700 h 61885"/>
                <a:gd name="connsiteX7" fmla="*/ 240 w 68253"/>
                <a:gd name="connsiteY7" fmla="*/ 15318 h 61885"/>
                <a:gd name="connsiteX8" fmla="*/ 13108 w 68253"/>
                <a:gd name="connsiteY8" fmla="*/ 11642 h 61885"/>
                <a:gd name="connsiteX9" fmla="*/ 22299 w 68253"/>
                <a:gd name="connsiteY9" fmla="*/ 9191 h 61885"/>
                <a:gd name="connsiteX10" fmla="*/ 43744 w 68253"/>
                <a:gd name="connsiteY10" fmla="*/ 0 h 61885"/>
                <a:gd name="connsiteX11" fmla="*/ 47420 w 68253"/>
                <a:gd name="connsiteY11" fmla="*/ 8578 h 61885"/>
                <a:gd name="connsiteX12" fmla="*/ 49871 w 68253"/>
                <a:gd name="connsiteY12" fmla="*/ 21445 h 61885"/>
                <a:gd name="connsiteX13" fmla="*/ 53548 w 68253"/>
                <a:gd name="connsiteY13" fmla="*/ 26960 h 61885"/>
                <a:gd name="connsiteX14" fmla="*/ 55999 w 68253"/>
                <a:gd name="connsiteY14" fmla="*/ 27573 h 61885"/>
                <a:gd name="connsiteX15" fmla="*/ 60288 w 68253"/>
                <a:gd name="connsiteY15" fmla="*/ 25734 h 61885"/>
                <a:gd name="connsiteX16" fmla="*/ 65189 w 68253"/>
                <a:gd name="connsiteY16" fmla="*/ 20833 h 61885"/>
                <a:gd name="connsiteX17" fmla="*/ 68253 w 68253"/>
                <a:gd name="connsiteY17" fmla="*/ 28185 h 6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8253" h="61885">
                  <a:moveTo>
                    <a:pt x="68253" y="28185"/>
                  </a:moveTo>
                  <a:lnTo>
                    <a:pt x="68253" y="28185"/>
                  </a:lnTo>
                  <a:cubicBezTo>
                    <a:pt x="63964" y="36151"/>
                    <a:pt x="55386" y="43504"/>
                    <a:pt x="43744" y="48405"/>
                  </a:cubicBezTo>
                  <a:cubicBezTo>
                    <a:pt x="32715" y="52694"/>
                    <a:pt x="23524" y="56984"/>
                    <a:pt x="15559" y="61885"/>
                  </a:cubicBezTo>
                  <a:cubicBezTo>
                    <a:pt x="13720" y="58822"/>
                    <a:pt x="12495" y="55758"/>
                    <a:pt x="10657" y="52694"/>
                  </a:cubicBezTo>
                  <a:cubicBezTo>
                    <a:pt x="9431" y="50856"/>
                    <a:pt x="8206" y="48405"/>
                    <a:pt x="6980" y="46567"/>
                  </a:cubicBezTo>
                  <a:cubicBezTo>
                    <a:pt x="5142" y="42891"/>
                    <a:pt x="2691" y="38602"/>
                    <a:pt x="1466" y="33700"/>
                  </a:cubicBezTo>
                  <a:cubicBezTo>
                    <a:pt x="240" y="28185"/>
                    <a:pt x="-372" y="21445"/>
                    <a:pt x="240" y="15318"/>
                  </a:cubicBezTo>
                  <a:cubicBezTo>
                    <a:pt x="4529" y="14093"/>
                    <a:pt x="8819" y="12867"/>
                    <a:pt x="13108" y="11642"/>
                  </a:cubicBezTo>
                  <a:lnTo>
                    <a:pt x="22299" y="9191"/>
                  </a:lnTo>
                  <a:cubicBezTo>
                    <a:pt x="30877" y="6740"/>
                    <a:pt x="37617" y="3676"/>
                    <a:pt x="43744" y="0"/>
                  </a:cubicBezTo>
                  <a:cubicBezTo>
                    <a:pt x="44969" y="2451"/>
                    <a:pt x="46808" y="5515"/>
                    <a:pt x="47420" y="8578"/>
                  </a:cubicBezTo>
                  <a:cubicBezTo>
                    <a:pt x="48646" y="12255"/>
                    <a:pt x="49259" y="16544"/>
                    <a:pt x="49871" y="21445"/>
                  </a:cubicBezTo>
                  <a:cubicBezTo>
                    <a:pt x="49871" y="23896"/>
                    <a:pt x="51709" y="25734"/>
                    <a:pt x="53548" y="26960"/>
                  </a:cubicBezTo>
                  <a:cubicBezTo>
                    <a:pt x="54160" y="26960"/>
                    <a:pt x="54773" y="27573"/>
                    <a:pt x="55999" y="27573"/>
                  </a:cubicBezTo>
                  <a:cubicBezTo>
                    <a:pt x="57837" y="27573"/>
                    <a:pt x="59062" y="26960"/>
                    <a:pt x="60288" y="25734"/>
                  </a:cubicBezTo>
                  <a:cubicBezTo>
                    <a:pt x="62126" y="23896"/>
                    <a:pt x="63351" y="22671"/>
                    <a:pt x="65189" y="20833"/>
                  </a:cubicBezTo>
                  <a:cubicBezTo>
                    <a:pt x="65802" y="22058"/>
                    <a:pt x="67028" y="25122"/>
                    <a:pt x="68253" y="28185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5" name="Полилиния: фигура 1844">
              <a:extLst>
                <a:ext uri="{FF2B5EF4-FFF2-40B4-BE49-F238E27FC236}">
                  <a16:creationId xmlns:a16="http://schemas.microsoft.com/office/drawing/2014/main" id="{7FC73283-ABEE-8F5F-DF95-486DF933BD67}"/>
                </a:ext>
              </a:extLst>
            </p:cNvPr>
            <p:cNvSpPr/>
            <p:nvPr/>
          </p:nvSpPr>
          <p:spPr>
            <a:xfrm>
              <a:off x="8143839" y="7454953"/>
              <a:ext cx="66853" cy="85168"/>
            </a:xfrm>
            <a:custGeom>
              <a:avLst/>
              <a:gdLst>
                <a:gd name="connsiteX0" fmla="*/ 66853 w 66853"/>
                <a:gd name="connsiteY0" fmla="*/ 61885 h 85168"/>
                <a:gd name="connsiteX1" fmla="*/ 66853 w 66853"/>
                <a:gd name="connsiteY1" fmla="*/ 61885 h 85168"/>
                <a:gd name="connsiteX2" fmla="*/ 53986 w 66853"/>
                <a:gd name="connsiteY2" fmla="*/ 68013 h 85168"/>
                <a:gd name="connsiteX3" fmla="*/ 39893 w 66853"/>
                <a:gd name="connsiteY3" fmla="*/ 72914 h 85168"/>
                <a:gd name="connsiteX4" fmla="*/ 36830 w 66853"/>
                <a:gd name="connsiteY4" fmla="*/ 74140 h 85168"/>
                <a:gd name="connsiteX5" fmla="*/ 28252 w 66853"/>
                <a:gd name="connsiteY5" fmla="*/ 77203 h 85168"/>
                <a:gd name="connsiteX6" fmla="*/ 8032 w 66853"/>
                <a:gd name="connsiteY6" fmla="*/ 85169 h 85168"/>
                <a:gd name="connsiteX7" fmla="*/ 8032 w 66853"/>
                <a:gd name="connsiteY7" fmla="*/ 80880 h 85168"/>
                <a:gd name="connsiteX8" fmla="*/ 7419 w 66853"/>
                <a:gd name="connsiteY8" fmla="*/ 73527 h 85168"/>
                <a:gd name="connsiteX9" fmla="*/ 4355 w 66853"/>
                <a:gd name="connsiteY9" fmla="*/ 57596 h 85168"/>
                <a:gd name="connsiteX10" fmla="*/ 1292 w 66853"/>
                <a:gd name="connsiteY10" fmla="*/ 43504 h 85168"/>
                <a:gd name="connsiteX11" fmla="*/ 66 w 66853"/>
                <a:gd name="connsiteY11" fmla="*/ 36151 h 85168"/>
                <a:gd name="connsiteX12" fmla="*/ 66 w 66853"/>
                <a:gd name="connsiteY12" fmla="*/ 33700 h 85168"/>
                <a:gd name="connsiteX13" fmla="*/ 9870 w 66853"/>
                <a:gd name="connsiteY13" fmla="*/ 2451 h 85168"/>
                <a:gd name="connsiteX14" fmla="*/ 17835 w 66853"/>
                <a:gd name="connsiteY14" fmla="*/ 1838 h 85168"/>
                <a:gd name="connsiteX15" fmla="*/ 32541 w 66853"/>
                <a:gd name="connsiteY15" fmla="*/ 1838 h 85168"/>
                <a:gd name="connsiteX16" fmla="*/ 55824 w 66853"/>
                <a:gd name="connsiteY16" fmla="*/ 0 h 85168"/>
                <a:gd name="connsiteX17" fmla="*/ 56437 w 66853"/>
                <a:gd name="connsiteY17" fmla="*/ 19607 h 85168"/>
                <a:gd name="connsiteX18" fmla="*/ 58888 w 66853"/>
                <a:gd name="connsiteY18" fmla="*/ 24509 h 85168"/>
                <a:gd name="connsiteX19" fmla="*/ 62564 w 66853"/>
                <a:gd name="connsiteY19" fmla="*/ 25734 h 85168"/>
                <a:gd name="connsiteX20" fmla="*/ 63790 w 66853"/>
                <a:gd name="connsiteY20" fmla="*/ 25734 h 85168"/>
                <a:gd name="connsiteX21" fmla="*/ 65015 w 66853"/>
                <a:gd name="connsiteY21" fmla="*/ 25734 h 85168"/>
                <a:gd name="connsiteX22" fmla="*/ 65015 w 66853"/>
                <a:gd name="connsiteY22" fmla="*/ 56371 h 85168"/>
                <a:gd name="connsiteX23" fmla="*/ 65628 w 66853"/>
                <a:gd name="connsiteY23" fmla="*/ 58209 h 85168"/>
                <a:gd name="connsiteX24" fmla="*/ 66853 w 66853"/>
                <a:gd name="connsiteY24" fmla="*/ 61885 h 8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66853" h="85168">
                  <a:moveTo>
                    <a:pt x="66853" y="61885"/>
                  </a:moveTo>
                  <a:lnTo>
                    <a:pt x="66853" y="61885"/>
                  </a:lnTo>
                  <a:cubicBezTo>
                    <a:pt x="63177" y="64336"/>
                    <a:pt x="58888" y="66787"/>
                    <a:pt x="53986" y="68013"/>
                  </a:cubicBezTo>
                  <a:cubicBezTo>
                    <a:pt x="49084" y="69851"/>
                    <a:pt x="44795" y="71076"/>
                    <a:pt x="39893" y="72914"/>
                  </a:cubicBezTo>
                  <a:lnTo>
                    <a:pt x="36830" y="74140"/>
                  </a:lnTo>
                  <a:cubicBezTo>
                    <a:pt x="33766" y="75365"/>
                    <a:pt x="31315" y="75978"/>
                    <a:pt x="28252" y="77203"/>
                  </a:cubicBezTo>
                  <a:cubicBezTo>
                    <a:pt x="22737" y="79042"/>
                    <a:pt x="15384" y="82105"/>
                    <a:pt x="8032" y="85169"/>
                  </a:cubicBezTo>
                  <a:cubicBezTo>
                    <a:pt x="8032" y="83944"/>
                    <a:pt x="8032" y="82105"/>
                    <a:pt x="8032" y="80880"/>
                  </a:cubicBezTo>
                  <a:cubicBezTo>
                    <a:pt x="8032" y="78429"/>
                    <a:pt x="7419" y="75978"/>
                    <a:pt x="7419" y="73527"/>
                  </a:cubicBezTo>
                  <a:cubicBezTo>
                    <a:pt x="6806" y="68013"/>
                    <a:pt x="5581" y="62498"/>
                    <a:pt x="4355" y="57596"/>
                  </a:cubicBezTo>
                  <a:cubicBezTo>
                    <a:pt x="3130" y="52694"/>
                    <a:pt x="2517" y="48405"/>
                    <a:pt x="1292" y="43504"/>
                  </a:cubicBezTo>
                  <a:cubicBezTo>
                    <a:pt x="679" y="41053"/>
                    <a:pt x="679" y="38602"/>
                    <a:pt x="66" y="36151"/>
                  </a:cubicBezTo>
                  <a:cubicBezTo>
                    <a:pt x="66" y="35538"/>
                    <a:pt x="66" y="34313"/>
                    <a:pt x="66" y="33700"/>
                  </a:cubicBezTo>
                  <a:cubicBezTo>
                    <a:pt x="-547" y="22058"/>
                    <a:pt x="3130" y="11029"/>
                    <a:pt x="9870" y="2451"/>
                  </a:cubicBezTo>
                  <a:cubicBezTo>
                    <a:pt x="12321" y="1838"/>
                    <a:pt x="15384" y="1838"/>
                    <a:pt x="17835" y="1838"/>
                  </a:cubicBezTo>
                  <a:cubicBezTo>
                    <a:pt x="22124" y="1838"/>
                    <a:pt x="26413" y="1225"/>
                    <a:pt x="32541" y="1838"/>
                  </a:cubicBezTo>
                  <a:cubicBezTo>
                    <a:pt x="41119" y="1838"/>
                    <a:pt x="49084" y="1225"/>
                    <a:pt x="55824" y="0"/>
                  </a:cubicBezTo>
                  <a:cubicBezTo>
                    <a:pt x="56437" y="6740"/>
                    <a:pt x="56437" y="12867"/>
                    <a:pt x="56437" y="19607"/>
                  </a:cubicBezTo>
                  <a:cubicBezTo>
                    <a:pt x="56437" y="21445"/>
                    <a:pt x="57050" y="23284"/>
                    <a:pt x="58888" y="24509"/>
                  </a:cubicBezTo>
                  <a:cubicBezTo>
                    <a:pt x="60113" y="25122"/>
                    <a:pt x="61339" y="25734"/>
                    <a:pt x="62564" y="25734"/>
                  </a:cubicBezTo>
                  <a:cubicBezTo>
                    <a:pt x="63177" y="25734"/>
                    <a:pt x="63790" y="25734"/>
                    <a:pt x="63790" y="25734"/>
                  </a:cubicBezTo>
                  <a:cubicBezTo>
                    <a:pt x="64402" y="25734"/>
                    <a:pt x="64402" y="25734"/>
                    <a:pt x="65015" y="25734"/>
                  </a:cubicBezTo>
                  <a:cubicBezTo>
                    <a:pt x="62564" y="35538"/>
                    <a:pt x="62564" y="45954"/>
                    <a:pt x="65015" y="56371"/>
                  </a:cubicBezTo>
                  <a:cubicBezTo>
                    <a:pt x="65015" y="56984"/>
                    <a:pt x="65015" y="57596"/>
                    <a:pt x="65628" y="58209"/>
                  </a:cubicBezTo>
                  <a:cubicBezTo>
                    <a:pt x="66241" y="58822"/>
                    <a:pt x="66241" y="60047"/>
                    <a:pt x="66853" y="61885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6" name="Полилиния: фигура 1845">
              <a:extLst>
                <a:ext uri="{FF2B5EF4-FFF2-40B4-BE49-F238E27FC236}">
                  <a16:creationId xmlns:a16="http://schemas.microsoft.com/office/drawing/2014/main" id="{90C99460-5198-6B55-9454-2A524E558DF4}"/>
                </a:ext>
              </a:extLst>
            </p:cNvPr>
            <p:cNvSpPr/>
            <p:nvPr/>
          </p:nvSpPr>
          <p:spPr>
            <a:xfrm>
              <a:off x="8132876" y="7385715"/>
              <a:ext cx="68012" cy="63110"/>
            </a:xfrm>
            <a:custGeom>
              <a:avLst/>
              <a:gdLst>
                <a:gd name="connsiteX0" fmla="*/ 68013 w 68012"/>
                <a:gd name="connsiteY0" fmla="*/ 15318 h 63110"/>
                <a:gd name="connsiteX1" fmla="*/ 67400 w 68012"/>
                <a:gd name="connsiteY1" fmla="*/ 18995 h 63110"/>
                <a:gd name="connsiteX2" fmla="*/ 66174 w 68012"/>
                <a:gd name="connsiteY2" fmla="*/ 27573 h 63110"/>
                <a:gd name="connsiteX3" fmla="*/ 66174 w 68012"/>
                <a:gd name="connsiteY3" fmla="*/ 56984 h 63110"/>
                <a:gd name="connsiteX4" fmla="*/ 43504 w 68012"/>
                <a:gd name="connsiteY4" fmla="*/ 58822 h 63110"/>
                <a:gd name="connsiteX5" fmla="*/ 28185 w 68012"/>
                <a:gd name="connsiteY5" fmla="*/ 58822 h 63110"/>
                <a:gd name="connsiteX6" fmla="*/ 18995 w 68012"/>
                <a:gd name="connsiteY6" fmla="*/ 59434 h 63110"/>
                <a:gd name="connsiteX7" fmla="*/ 18382 w 68012"/>
                <a:gd name="connsiteY7" fmla="*/ 59434 h 63110"/>
                <a:gd name="connsiteX8" fmla="*/ 16544 w 68012"/>
                <a:gd name="connsiteY8" fmla="*/ 59434 h 63110"/>
                <a:gd name="connsiteX9" fmla="*/ 0 w 68012"/>
                <a:gd name="connsiteY9" fmla="*/ 63111 h 63110"/>
                <a:gd name="connsiteX10" fmla="*/ 613 w 68012"/>
                <a:gd name="connsiteY10" fmla="*/ 59434 h 63110"/>
                <a:gd name="connsiteX11" fmla="*/ 2451 w 68012"/>
                <a:gd name="connsiteY11" fmla="*/ 47180 h 63110"/>
                <a:gd name="connsiteX12" fmla="*/ 3676 w 68012"/>
                <a:gd name="connsiteY12" fmla="*/ 37989 h 63110"/>
                <a:gd name="connsiteX13" fmla="*/ 5515 w 68012"/>
                <a:gd name="connsiteY13" fmla="*/ 30636 h 63110"/>
                <a:gd name="connsiteX14" fmla="*/ 7965 w 68012"/>
                <a:gd name="connsiteY14" fmla="*/ 25122 h 63110"/>
                <a:gd name="connsiteX15" fmla="*/ 37376 w 68012"/>
                <a:gd name="connsiteY15" fmla="*/ 0 h 63110"/>
                <a:gd name="connsiteX16" fmla="*/ 46567 w 68012"/>
                <a:gd name="connsiteY16" fmla="*/ 3676 h 63110"/>
                <a:gd name="connsiteX17" fmla="*/ 50856 w 68012"/>
                <a:gd name="connsiteY17" fmla="*/ 5515 h 63110"/>
                <a:gd name="connsiteX18" fmla="*/ 64949 w 68012"/>
                <a:gd name="connsiteY18" fmla="*/ 14093 h 63110"/>
                <a:gd name="connsiteX19" fmla="*/ 68013 w 68012"/>
                <a:gd name="connsiteY19" fmla="*/ 15318 h 6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8012" h="63110">
                  <a:moveTo>
                    <a:pt x="68013" y="15318"/>
                  </a:moveTo>
                  <a:cubicBezTo>
                    <a:pt x="68013" y="16544"/>
                    <a:pt x="67400" y="17769"/>
                    <a:pt x="67400" y="18995"/>
                  </a:cubicBezTo>
                  <a:cubicBezTo>
                    <a:pt x="66787" y="22058"/>
                    <a:pt x="66787" y="24509"/>
                    <a:pt x="66174" y="27573"/>
                  </a:cubicBezTo>
                  <a:cubicBezTo>
                    <a:pt x="65562" y="38602"/>
                    <a:pt x="65562" y="47793"/>
                    <a:pt x="66174" y="56984"/>
                  </a:cubicBezTo>
                  <a:cubicBezTo>
                    <a:pt x="60047" y="58209"/>
                    <a:pt x="52082" y="58822"/>
                    <a:pt x="43504" y="58822"/>
                  </a:cubicBezTo>
                  <a:cubicBezTo>
                    <a:pt x="37376" y="58822"/>
                    <a:pt x="32475" y="58822"/>
                    <a:pt x="28185" y="58822"/>
                  </a:cubicBezTo>
                  <a:cubicBezTo>
                    <a:pt x="25122" y="58822"/>
                    <a:pt x="22058" y="59434"/>
                    <a:pt x="18995" y="59434"/>
                  </a:cubicBezTo>
                  <a:cubicBezTo>
                    <a:pt x="18995" y="59434"/>
                    <a:pt x="18995" y="59434"/>
                    <a:pt x="18382" y="59434"/>
                  </a:cubicBezTo>
                  <a:lnTo>
                    <a:pt x="16544" y="59434"/>
                  </a:lnTo>
                  <a:cubicBezTo>
                    <a:pt x="11029" y="60047"/>
                    <a:pt x="5515" y="61273"/>
                    <a:pt x="0" y="63111"/>
                  </a:cubicBezTo>
                  <a:cubicBezTo>
                    <a:pt x="0" y="61885"/>
                    <a:pt x="613" y="60660"/>
                    <a:pt x="613" y="59434"/>
                  </a:cubicBezTo>
                  <a:cubicBezTo>
                    <a:pt x="1225" y="55145"/>
                    <a:pt x="1838" y="50856"/>
                    <a:pt x="2451" y="47180"/>
                  </a:cubicBezTo>
                  <a:cubicBezTo>
                    <a:pt x="3064" y="44116"/>
                    <a:pt x="3064" y="41053"/>
                    <a:pt x="3676" y="37989"/>
                  </a:cubicBezTo>
                  <a:cubicBezTo>
                    <a:pt x="4289" y="35538"/>
                    <a:pt x="4902" y="33087"/>
                    <a:pt x="5515" y="30636"/>
                  </a:cubicBezTo>
                  <a:cubicBezTo>
                    <a:pt x="6127" y="28798"/>
                    <a:pt x="6740" y="26960"/>
                    <a:pt x="7965" y="25122"/>
                  </a:cubicBezTo>
                  <a:cubicBezTo>
                    <a:pt x="12867" y="14093"/>
                    <a:pt x="23896" y="5515"/>
                    <a:pt x="37376" y="0"/>
                  </a:cubicBezTo>
                  <a:cubicBezTo>
                    <a:pt x="40440" y="1225"/>
                    <a:pt x="43504" y="2451"/>
                    <a:pt x="46567" y="3676"/>
                  </a:cubicBezTo>
                  <a:cubicBezTo>
                    <a:pt x="47793" y="4289"/>
                    <a:pt x="49631" y="4902"/>
                    <a:pt x="50856" y="5515"/>
                  </a:cubicBezTo>
                  <a:cubicBezTo>
                    <a:pt x="55758" y="7965"/>
                    <a:pt x="60047" y="11029"/>
                    <a:pt x="64949" y="14093"/>
                  </a:cubicBezTo>
                  <a:cubicBezTo>
                    <a:pt x="66174" y="14093"/>
                    <a:pt x="66787" y="14705"/>
                    <a:pt x="68013" y="15318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7" name="Полилиния: фигура 1846">
              <a:extLst>
                <a:ext uri="{FF2B5EF4-FFF2-40B4-BE49-F238E27FC236}">
                  <a16:creationId xmlns:a16="http://schemas.microsoft.com/office/drawing/2014/main" id="{E5F94D62-5698-5156-0A4A-43B0227F1BC0}"/>
                </a:ext>
              </a:extLst>
            </p:cNvPr>
            <p:cNvSpPr/>
            <p:nvPr/>
          </p:nvSpPr>
          <p:spPr>
            <a:xfrm>
              <a:off x="8120009" y="7536446"/>
              <a:ext cx="61272" cy="75978"/>
            </a:xfrm>
            <a:custGeom>
              <a:avLst/>
              <a:gdLst>
                <a:gd name="connsiteX0" fmla="*/ 56984 w 61272"/>
                <a:gd name="connsiteY0" fmla="*/ 49631 h 75978"/>
                <a:gd name="connsiteX1" fmla="*/ 61273 w 61272"/>
                <a:gd name="connsiteY1" fmla="*/ 56371 h 75978"/>
                <a:gd name="connsiteX2" fmla="*/ 43504 w 61272"/>
                <a:gd name="connsiteY2" fmla="*/ 64336 h 75978"/>
                <a:gd name="connsiteX3" fmla="*/ 34313 w 61272"/>
                <a:gd name="connsiteY3" fmla="*/ 66787 h 75978"/>
                <a:gd name="connsiteX4" fmla="*/ 17156 w 61272"/>
                <a:gd name="connsiteY4" fmla="*/ 71689 h 75978"/>
                <a:gd name="connsiteX5" fmla="*/ 6127 w 61272"/>
                <a:gd name="connsiteY5" fmla="*/ 75978 h 75978"/>
                <a:gd name="connsiteX6" fmla="*/ 4902 w 61272"/>
                <a:gd name="connsiteY6" fmla="*/ 65562 h 75978"/>
                <a:gd name="connsiteX7" fmla="*/ 3064 w 61272"/>
                <a:gd name="connsiteY7" fmla="*/ 55145 h 75978"/>
                <a:gd name="connsiteX8" fmla="*/ 0 w 61272"/>
                <a:gd name="connsiteY8" fmla="*/ 33700 h 75978"/>
                <a:gd name="connsiteX9" fmla="*/ 0 w 61272"/>
                <a:gd name="connsiteY9" fmla="*/ 28798 h 75978"/>
                <a:gd name="connsiteX10" fmla="*/ 613 w 61272"/>
                <a:gd name="connsiteY10" fmla="*/ 23896 h 75978"/>
                <a:gd name="connsiteX11" fmla="*/ 18995 w 61272"/>
                <a:gd name="connsiteY11" fmla="*/ 0 h 75978"/>
                <a:gd name="connsiteX12" fmla="*/ 18995 w 61272"/>
                <a:gd name="connsiteY12" fmla="*/ 11642 h 75978"/>
                <a:gd name="connsiteX13" fmla="*/ 21445 w 61272"/>
                <a:gd name="connsiteY13" fmla="*/ 17156 h 75978"/>
                <a:gd name="connsiteX14" fmla="*/ 25122 w 61272"/>
                <a:gd name="connsiteY14" fmla="*/ 18382 h 75978"/>
                <a:gd name="connsiteX15" fmla="*/ 27573 w 61272"/>
                <a:gd name="connsiteY15" fmla="*/ 17769 h 75978"/>
                <a:gd name="connsiteX16" fmla="*/ 30636 w 61272"/>
                <a:gd name="connsiteY16" fmla="*/ 15931 h 75978"/>
                <a:gd name="connsiteX17" fmla="*/ 45955 w 61272"/>
                <a:gd name="connsiteY17" fmla="*/ 9804 h 75978"/>
                <a:gd name="connsiteX18" fmla="*/ 53920 w 61272"/>
                <a:gd name="connsiteY18" fmla="*/ 44729 h 75978"/>
                <a:gd name="connsiteX19" fmla="*/ 56984 w 61272"/>
                <a:gd name="connsiteY19" fmla="*/ 49631 h 75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1272" h="75978">
                  <a:moveTo>
                    <a:pt x="56984" y="49631"/>
                  </a:moveTo>
                  <a:cubicBezTo>
                    <a:pt x="58209" y="52082"/>
                    <a:pt x="60047" y="54533"/>
                    <a:pt x="61273" y="56371"/>
                  </a:cubicBezTo>
                  <a:cubicBezTo>
                    <a:pt x="56371" y="60047"/>
                    <a:pt x="50856" y="62498"/>
                    <a:pt x="43504" y="64336"/>
                  </a:cubicBezTo>
                  <a:lnTo>
                    <a:pt x="34313" y="66787"/>
                  </a:lnTo>
                  <a:cubicBezTo>
                    <a:pt x="28798" y="68013"/>
                    <a:pt x="22671" y="69851"/>
                    <a:pt x="17156" y="71689"/>
                  </a:cubicBezTo>
                  <a:cubicBezTo>
                    <a:pt x="13480" y="72914"/>
                    <a:pt x="9804" y="74140"/>
                    <a:pt x="6127" y="75978"/>
                  </a:cubicBezTo>
                  <a:cubicBezTo>
                    <a:pt x="6127" y="72914"/>
                    <a:pt x="5515" y="69238"/>
                    <a:pt x="4902" y="65562"/>
                  </a:cubicBezTo>
                  <a:cubicBezTo>
                    <a:pt x="4289" y="61885"/>
                    <a:pt x="3676" y="58822"/>
                    <a:pt x="3064" y="55145"/>
                  </a:cubicBezTo>
                  <a:cubicBezTo>
                    <a:pt x="1838" y="47180"/>
                    <a:pt x="613" y="40440"/>
                    <a:pt x="0" y="33700"/>
                  </a:cubicBezTo>
                  <a:cubicBezTo>
                    <a:pt x="0" y="32474"/>
                    <a:pt x="0" y="30636"/>
                    <a:pt x="0" y="28798"/>
                  </a:cubicBezTo>
                  <a:cubicBezTo>
                    <a:pt x="0" y="26960"/>
                    <a:pt x="0" y="25734"/>
                    <a:pt x="613" y="23896"/>
                  </a:cubicBezTo>
                  <a:cubicBezTo>
                    <a:pt x="2451" y="13480"/>
                    <a:pt x="9191" y="4902"/>
                    <a:pt x="18995" y="0"/>
                  </a:cubicBezTo>
                  <a:cubicBezTo>
                    <a:pt x="18995" y="3676"/>
                    <a:pt x="18995" y="7353"/>
                    <a:pt x="18995" y="11642"/>
                  </a:cubicBezTo>
                  <a:cubicBezTo>
                    <a:pt x="18995" y="14093"/>
                    <a:pt x="19607" y="15931"/>
                    <a:pt x="21445" y="17156"/>
                  </a:cubicBezTo>
                  <a:cubicBezTo>
                    <a:pt x="22671" y="17769"/>
                    <a:pt x="23896" y="18382"/>
                    <a:pt x="25122" y="18382"/>
                  </a:cubicBezTo>
                  <a:cubicBezTo>
                    <a:pt x="25735" y="18382"/>
                    <a:pt x="26960" y="18382"/>
                    <a:pt x="27573" y="17769"/>
                  </a:cubicBezTo>
                  <a:cubicBezTo>
                    <a:pt x="28798" y="17156"/>
                    <a:pt x="29411" y="16544"/>
                    <a:pt x="30636" y="15931"/>
                  </a:cubicBezTo>
                  <a:cubicBezTo>
                    <a:pt x="35538" y="13480"/>
                    <a:pt x="41053" y="11642"/>
                    <a:pt x="45955" y="9804"/>
                  </a:cubicBezTo>
                  <a:cubicBezTo>
                    <a:pt x="45342" y="21445"/>
                    <a:pt x="47793" y="34313"/>
                    <a:pt x="53920" y="44729"/>
                  </a:cubicBezTo>
                  <a:cubicBezTo>
                    <a:pt x="55145" y="46567"/>
                    <a:pt x="56371" y="48405"/>
                    <a:pt x="56984" y="49631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8" name="Полилиния: фигура 1847">
              <a:extLst>
                <a:ext uri="{FF2B5EF4-FFF2-40B4-BE49-F238E27FC236}">
                  <a16:creationId xmlns:a16="http://schemas.microsoft.com/office/drawing/2014/main" id="{74A86B5E-BAA2-C442-17EB-10175DC3B143}"/>
                </a:ext>
              </a:extLst>
            </p:cNvPr>
            <p:cNvSpPr/>
            <p:nvPr/>
          </p:nvSpPr>
          <p:spPr>
            <a:xfrm>
              <a:off x="8143905" y="6252171"/>
              <a:ext cx="32474" cy="34312"/>
            </a:xfrm>
            <a:custGeom>
              <a:avLst/>
              <a:gdLst>
                <a:gd name="connsiteX0" fmla="*/ 31862 w 32474"/>
                <a:gd name="connsiteY0" fmla="*/ 1838 h 34312"/>
                <a:gd name="connsiteX1" fmla="*/ 32475 w 32474"/>
                <a:gd name="connsiteY1" fmla="*/ 34313 h 34312"/>
                <a:gd name="connsiteX2" fmla="*/ 0 w 32474"/>
                <a:gd name="connsiteY2" fmla="*/ 33700 h 34312"/>
                <a:gd name="connsiteX3" fmla="*/ 613 w 32474"/>
                <a:gd name="connsiteY3" fmla="*/ 0 h 34312"/>
                <a:gd name="connsiteX4" fmla="*/ 31862 w 32474"/>
                <a:gd name="connsiteY4" fmla="*/ 1838 h 3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74" h="34312">
                  <a:moveTo>
                    <a:pt x="31862" y="1838"/>
                  </a:moveTo>
                  <a:cubicBezTo>
                    <a:pt x="31862" y="12867"/>
                    <a:pt x="31862" y="23896"/>
                    <a:pt x="32475" y="34313"/>
                  </a:cubicBezTo>
                  <a:cubicBezTo>
                    <a:pt x="21445" y="34313"/>
                    <a:pt x="11029" y="34313"/>
                    <a:pt x="0" y="33700"/>
                  </a:cubicBezTo>
                  <a:cubicBezTo>
                    <a:pt x="0" y="22671"/>
                    <a:pt x="613" y="11029"/>
                    <a:pt x="613" y="0"/>
                  </a:cubicBezTo>
                  <a:cubicBezTo>
                    <a:pt x="10416" y="1225"/>
                    <a:pt x="21445" y="1838"/>
                    <a:pt x="31862" y="1838"/>
                  </a:cubicBezTo>
                  <a:close/>
                </a:path>
              </a:pathLst>
            </a:custGeom>
            <a:solidFill>
              <a:srgbClr val="417A00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49" name="Полилиния: фигура 1848">
              <a:extLst>
                <a:ext uri="{FF2B5EF4-FFF2-40B4-BE49-F238E27FC236}">
                  <a16:creationId xmlns:a16="http://schemas.microsoft.com/office/drawing/2014/main" id="{277D7316-C7B3-3E3B-C1A6-96782720BDBD}"/>
                </a:ext>
              </a:extLst>
            </p:cNvPr>
            <p:cNvSpPr/>
            <p:nvPr/>
          </p:nvSpPr>
          <p:spPr>
            <a:xfrm>
              <a:off x="8089372" y="7350209"/>
              <a:ext cx="64336" cy="66382"/>
            </a:xfrm>
            <a:custGeom>
              <a:avLst/>
              <a:gdLst>
                <a:gd name="connsiteX0" fmla="*/ 52082 w 64336"/>
                <a:gd name="connsiteY0" fmla="*/ 30604 h 66382"/>
                <a:gd name="connsiteX1" fmla="*/ 62498 w 64336"/>
                <a:gd name="connsiteY1" fmla="*/ 30604 h 66382"/>
                <a:gd name="connsiteX2" fmla="*/ 40440 w 64336"/>
                <a:gd name="connsiteY2" fmla="*/ 55113 h 66382"/>
                <a:gd name="connsiteX3" fmla="*/ 37376 w 64336"/>
                <a:gd name="connsiteY3" fmla="*/ 62466 h 66382"/>
                <a:gd name="connsiteX4" fmla="*/ 36764 w 64336"/>
                <a:gd name="connsiteY4" fmla="*/ 66142 h 66382"/>
                <a:gd name="connsiteX5" fmla="*/ 11642 w 64336"/>
                <a:gd name="connsiteY5" fmla="*/ 64917 h 66382"/>
                <a:gd name="connsiteX6" fmla="*/ 3676 w 64336"/>
                <a:gd name="connsiteY6" fmla="*/ 64304 h 66382"/>
                <a:gd name="connsiteX7" fmla="*/ 0 w 64336"/>
                <a:gd name="connsiteY7" fmla="*/ 63691 h 66382"/>
                <a:gd name="connsiteX8" fmla="*/ 3064 w 64336"/>
                <a:gd name="connsiteY8" fmla="*/ 56951 h 66382"/>
                <a:gd name="connsiteX9" fmla="*/ 6127 w 64336"/>
                <a:gd name="connsiteY9" fmla="*/ 39795 h 66382"/>
                <a:gd name="connsiteX10" fmla="*/ 10416 w 64336"/>
                <a:gd name="connsiteY10" fmla="*/ 22026 h 66382"/>
                <a:gd name="connsiteX11" fmla="*/ 64336 w 64336"/>
                <a:gd name="connsiteY11" fmla="*/ 1193 h 66382"/>
                <a:gd name="connsiteX12" fmla="*/ 47180 w 64336"/>
                <a:gd name="connsiteY12" fmla="*/ 20800 h 66382"/>
                <a:gd name="connsiteX13" fmla="*/ 46567 w 64336"/>
                <a:gd name="connsiteY13" fmla="*/ 27540 h 66382"/>
                <a:gd name="connsiteX14" fmla="*/ 52082 w 64336"/>
                <a:gd name="connsiteY14" fmla="*/ 30604 h 66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336" h="66382">
                  <a:moveTo>
                    <a:pt x="52082" y="30604"/>
                  </a:moveTo>
                  <a:cubicBezTo>
                    <a:pt x="55758" y="29991"/>
                    <a:pt x="58822" y="29991"/>
                    <a:pt x="62498" y="30604"/>
                  </a:cubicBezTo>
                  <a:cubicBezTo>
                    <a:pt x="52694" y="37344"/>
                    <a:pt x="44729" y="45309"/>
                    <a:pt x="40440" y="55113"/>
                  </a:cubicBezTo>
                  <a:cubicBezTo>
                    <a:pt x="39215" y="57564"/>
                    <a:pt x="38602" y="60015"/>
                    <a:pt x="37376" y="62466"/>
                  </a:cubicBezTo>
                  <a:cubicBezTo>
                    <a:pt x="36764" y="63691"/>
                    <a:pt x="36764" y="64917"/>
                    <a:pt x="36764" y="66142"/>
                  </a:cubicBezTo>
                  <a:cubicBezTo>
                    <a:pt x="30024" y="66755"/>
                    <a:pt x="22058" y="66142"/>
                    <a:pt x="11642" y="64917"/>
                  </a:cubicBezTo>
                  <a:cubicBezTo>
                    <a:pt x="9191" y="64917"/>
                    <a:pt x="6740" y="64304"/>
                    <a:pt x="3676" y="64304"/>
                  </a:cubicBezTo>
                  <a:cubicBezTo>
                    <a:pt x="2451" y="64304"/>
                    <a:pt x="1225" y="63691"/>
                    <a:pt x="0" y="63691"/>
                  </a:cubicBezTo>
                  <a:cubicBezTo>
                    <a:pt x="1225" y="61240"/>
                    <a:pt x="2451" y="59402"/>
                    <a:pt x="3064" y="56951"/>
                  </a:cubicBezTo>
                  <a:cubicBezTo>
                    <a:pt x="4902" y="51437"/>
                    <a:pt x="5515" y="45309"/>
                    <a:pt x="6127" y="39795"/>
                  </a:cubicBezTo>
                  <a:cubicBezTo>
                    <a:pt x="6740" y="33055"/>
                    <a:pt x="7353" y="26927"/>
                    <a:pt x="10416" y="22026"/>
                  </a:cubicBezTo>
                  <a:cubicBezTo>
                    <a:pt x="19607" y="4257"/>
                    <a:pt x="44729" y="-3096"/>
                    <a:pt x="64336" y="1193"/>
                  </a:cubicBezTo>
                  <a:cubicBezTo>
                    <a:pt x="58822" y="6708"/>
                    <a:pt x="53307" y="13447"/>
                    <a:pt x="47180" y="20800"/>
                  </a:cubicBezTo>
                  <a:cubicBezTo>
                    <a:pt x="45955" y="22638"/>
                    <a:pt x="45342" y="25702"/>
                    <a:pt x="46567" y="27540"/>
                  </a:cubicBezTo>
                  <a:cubicBezTo>
                    <a:pt x="47180" y="29378"/>
                    <a:pt x="49631" y="30604"/>
                    <a:pt x="52082" y="30604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0" name="Полилиния: фигура 1849">
              <a:extLst>
                <a:ext uri="{FF2B5EF4-FFF2-40B4-BE49-F238E27FC236}">
                  <a16:creationId xmlns:a16="http://schemas.microsoft.com/office/drawing/2014/main" id="{82A5594E-1B5B-ADA7-AEA2-21878FA9B653}"/>
                </a:ext>
              </a:extLst>
            </p:cNvPr>
            <p:cNvSpPr/>
            <p:nvPr/>
          </p:nvSpPr>
          <p:spPr>
            <a:xfrm>
              <a:off x="7848387" y="6941488"/>
              <a:ext cx="302870" cy="911124"/>
            </a:xfrm>
            <a:custGeom>
              <a:avLst/>
              <a:gdLst>
                <a:gd name="connsiteX0" fmla="*/ 302870 w 302870"/>
                <a:gd name="connsiteY0" fmla="*/ 210165 h 911124"/>
                <a:gd name="connsiteX1" fmla="*/ 302258 w 302870"/>
                <a:gd name="connsiteY1" fmla="*/ 225483 h 911124"/>
                <a:gd name="connsiteX2" fmla="*/ 234245 w 302870"/>
                <a:gd name="connsiteY2" fmla="*/ 219969 h 911124"/>
                <a:gd name="connsiteX3" fmla="*/ 42461 w 302870"/>
                <a:gd name="connsiteY3" fmla="*/ 166662 h 911124"/>
                <a:gd name="connsiteX4" fmla="*/ 25918 w 302870"/>
                <a:gd name="connsiteY4" fmla="*/ 465059 h 911124"/>
                <a:gd name="connsiteX5" fmla="*/ 19791 w 302870"/>
                <a:gd name="connsiteY5" fmla="*/ 781839 h 911124"/>
                <a:gd name="connsiteX6" fmla="*/ 76161 w 302870"/>
                <a:gd name="connsiteY6" fmla="*/ 805123 h 911124"/>
                <a:gd name="connsiteX7" fmla="*/ 70647 w 302870"/>
                <a:gd name="connsiteY7" fmla="*/ 819215 h 911124"/>
                <a:gd name="connsiteX8" fmla="*/ 19791 w 302870"/>
                <a:gd name="connsiteY8" fmla="*/ 798383 h 911124"/>
                <a:gd name="connsiteX9" fmla="*/ 26531 w 302870"/>
                <a:gd name="connsiteY9" fmla="*/ 909899 h 911124"/>
                <a:gd name="connsiteX10" fmla="*/ 10600 w 302870"/>
                <a:gd name="connsiteY10" fmla="*/ 911124 h 911124"/>
                <a:gd name="connsiteX11" fmla="*/ 1409 w 302870"/>
                <a:gd name="connsiteY11" fmla="*/ 631108 h 911124"/>
                <a:gd name="connsiteX12" fmla="*/ 8149 w 302870"/>
                <a:gd name="connsiteY12" fmla="*/ 334549 h 911124"/>
                <a:gd name="connsiteX13" fmla="*/ 46138 w 302870"/>
                <a:gd name="connsiteY13" fmla="*/ 69851 h 911124"/>
                <a:gd name="connsiteX14" fmla="*/ 84127 w 302870"/>
                <a:gd name="connsiteY14" fmla="*/ 0 h 911124"/>
                <a:gd name="connsiteX15" fmla="*/ 97607 w 302870"/>
                <a:gd name="connsiteY15" fmla="*/ 9191 h 911124"/>
                <a:gd name="connsiteX16" fmla="*/ 77387 w 302870"/>
                <a:gd name="connsiteY16" fmla="*/ 41665 h 911124"/>
                <a:gd name="connsiteX17" fmla="*/ 44300 w 302870"/>
                <a:gd name="connsiteY17" fmla="*/ 149505 h 911124"/>
                <a:gd name="connsiteX18" fmla="*/ 235470 w 302870"/>
                <a:gd name="connsiteY18" fmla="*/ 202813 h 911124"/>
                <a:gd name="connsiteX19" fmla="*/ 302870 w 302870"/>
                <a:gd name="connsiteY19" fmla="*/ 210165 h 91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02870" h="911124">
                  <a:moveTo>
                    <a:pt x="302870" y="210165"/>
                  </a:moveTo>
                  <a:lnTo>
                    <a:pt x="302258" y="225483"/>
                  </a:lnTo>
                  <a:cubicBezTo>
                    <a:pt x="279587" y="224258"/>
                    <a:pt x="257529" y="222420"/>
                    <a:pt x="234245" y="219969"/>
                  </a:cubicBezTo>
                  <a:cubicBezTo>
                    <a:pt x="199932" y="215680"/>
                    <a:pt x="114763" y="202200"/>
                    <a:pt x="42461" y="166662"/>
                  </a:cubicBezTo>
                  <a:cubicBezTo>
                    <a:pt x="25305" y="265311"/>
                    <a:pt x="27143" y="365185"/>
                    <a:pt x="25918" y="465059"/>
                  </a:cubicBezTo>
                  <a:cubicBezTo>
                    <a:pt x="25305" y="569836"/>
                    <a:pt x="18565" y="675837"/>
                    <a:pt x="19791" y="781839"/>
                  </a:cubicBezTo>
                  <a:cubicBezTo>
                    <a:pt x="38172" y="790417"/>
                    <a:pt x="57167" y="798383"/>
                    <a:pt x="76161" y="805123"/>
                  </a:cubicBezTo>
                  <a:lnTo>
                    <a:pt x="70647" y="819215"/>
                  </a:lnTo>
                  <a:cubicBezTo>
                    <a:pt x="53491" y="813088"/>
                    <a:pt x="36334" y="806348"/>
                    <a:pt x="19791" y="798383"/>
                  </a:cubicBezTo>
                  <a:cubicBezTo>
                    <a:pt x="21016" y="835759"/>
                    <a:pt x="22854" y="872523"/>
                    <a:pt x="26531" y="909899"/>
                  </a:cubicBezTo>
                  <a:lnTo>
                    <a:pt x="10600" y="911124"/>
                  </a:lnTo>
                  <a:cubicBezTo>
                    <a:pt x="1409" y="817990"/>
                    <a:pt x="-2268" y="725468"/>
                    <a:pt x="1409" y="631108"/>
                  </a:cubicBezTo>
                  <a:cubicBezTo>
                    <a:pt x="5698" y="532459"/>
                    <a:pt x="5085" y="433810"/>
                    <a:pt x="8149" y="334549"/>
                  </a:cubicBezTo>
                  <a:cubicBezTo>
                    <a:pt x="10600" y="246929"/>
                    <a:pt x="16114" y="153182"/>
                    <a:pt x="46138" y="69851"/>
                  </a:cubicBezTo>
                  <a:cubicBezTo>
                    <a:pt x="55941" y="43504"/>
                    <a:pt x="68809" y="21445"/>
                    <a:pt x="84127" y="0"/>
                  </a:cubicBezTo>
                  <a:lnTo>
                    <a:pt x="97607" y="9191"/>
                  </a:lnTo>
                  <a:cubicBezTo>
                    <a:pt x="90254" y="19607"/>
                    <a:pt x="82901" y="30024"/>
                    <a:pt x="77387" y="41665"/>
                  </a:cubicBezTo>
                  <a:cubicBezTo>
                    <a:pt x="60843" y="75978"/>
                    <a:pt x="51652" y="112742"/>
                    <a:pt x="44300" y="149505"/>
                  </a:cubicBezTo>
                  <a:cubicBezTo>
                    <a:pt x="115376" y="185043"/>
                    <a:pt x="201158" y="198523"/>
                    <a:pt x="235470" y="202813"/>
                  </a:cubicBezTo>
                  <a:cubicBezTo>
                    <a:pt x="258754" y="207714"/>
                    <a:pt x="280812" y="209552"/>
                    <a:pt x="302870" y="210165"/>
                  </a:cubicBezTo>
                  <a:close/>
                </a:path>
              </a:pathLst>
            </a:custGeom>
            <a:solidFill>
              <a:srgbClr val="000000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1" name="Полилиния: фигура 1850">
              <a:extLst>
                <a:ext uri="{FF2B5EF4-FFF2-40B4-BE49-F238E27FC236}">
                  <a16:creationId xmlns:a16="http://schemas.microsoft.com/office/drawing/2014/main" id="{4801689D-E4E9-6070-A5E7-3BE02D30E152}"/>
                </a:ext>
              </a:extLst>
            </p:cNvPr>
            <p:cNvSpPr/>
            <p:nvPr/>
          </p:nvSpPr>
          <p:spPr>
            <a:xfrm>
              <a:off x="8069152" y="7506422"/>
              <a:ext cx="68625" cy="53579"/>
            </a:xfrm>
            <a:custGeom>
              <a:avLst/>
              <a:gdLst>
                <a:gd name="connsiteX0" fmla="*/ 66787 w 68625"/>
                <a:gd name="connsiteY0" fmla="*/ 7965 h 53579"/>
                <a:gd name="connsiteX1" fmla="*/ 68625 w 68625"/>
                <a:gd name="connsiteY1" fmla="*/ 17769 h 53579"/>
                <a:gd name="connsiteX2" fmla="*/ 39827 w 68625"/>
                <a:gd name="connsiteY2" fmla="*/ 52082 h 53579"/>
                <a:gd name="connsiteX3" fmla="*/ 39827 w 68625"/>
                <a:gd name="connsiteY3" fmla="*/ 53307 h 53579"/>
                <a:gd name="connsiteX4" fmla="*/ 14093 w 68625"/>
                <a:gd name="connsiteY4" fmla="*/ 53307 h 53579"/>
                <a:gd name="connsiteX5" fmla="*/ 4289 w 68625"/>
                <a:gd name="connsiteY5" fmla="*/ 52695 h 53579"/>
                <a:gd name="connsiteX6" fmla="*/ 0 w 68625"/>
                <a:gd name="connsiteY6" fmla="*/ 52695 h 53579"/>
                <a:gd name="connsiteX7" fmla="*/ 0 w 68625"/>
                <a:gd name="connsiteY7" fmla="*/ 52695 h 53579"/>
                <a:gd name="connsiteX8" fmla="*/ 6740 w 68625"/>
                <a:gd name="connsiteY8" fmla="*/ 37989 h 53579"/>
                <a:gd name="connsiteX9" fmla="*/ 9804 w 68625"/>
                <a:gd name="connsiteY9" fmla="*/ 28798 h 53579"/>
                <a:gd name="connsiteX10" fmla="*/ 15318 w 68625"/>
                <a:gd name="connsiteY10" fmla="*/ 3676 h 53579"/>
                <a:gd name="connsiteX11" fmla="*/ 15318 w 68625"/>
                <a:gd name="connsiteY11" fmla="*/ 1838 h 53579"/>
                <a:gd name="connsiteX12" fmla="*/ 34925 w 68625"/>
                <a:gd name="connsiteY12" fmla="*/ 1225 h 53579"/>
                <a:gd name="connsiteX13" fmla="*/ 42891 w 68625"/>
                <a:gd name="connsiteY13" fmla="*/ 1225 h 53579"/>
                <a:gd name="connsiteX14" fmla="*/ 50244 w 68625"/>
                <a:gd name="connsiteY14" fmla="*/ 1225 h 53579"/>
                <a:gd name="connsiteX15" fmla="*/ 64336 w 68625"/>
                <a:gd name="connsiteY15" fmla="*/ 0 h 53579"/>
                <a:gd name="connsiteX16" fmla="*/ 66787 w 68625"/>
                <a:gd name="connsiteY16" fmla="*/ 7965 h 5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8625" h="53579">
                  <a:moveTo>
                    <a:pt x="66787" y="7965"/>
                  </a:moveTo>
                  <a:cubicBezTo>
                    <a:pt x="67400" y="11642"/>
                    <a:pt x="68013" y="14705"/>
                    <a:pt x="68625" y="17769"/>
                  </a:cubicBezTo>
                  <a:cubicBezTo>
                    <a:pt x="53307" y="23896"/>
                    <a:pt x="42278" y="36151"/>
                    <a:pt x="39827" y="52082"/>
                  </a:cubicBezTo>
                  <a:cubicBezTo>
                    <a:pt x="39827" y="52695"/>
                    <a:pt x="39827" y="52695"/>
                    <a:pt x="39827" y="53307"/>
                  </a:cubicBezTo>
                  <a:cubicBezTo>
                    <a:pt x="30636" y="53920"/>
                    <a:pt x="20833" y="53307"/>
                    <a:pt x="14093" y="53307"/>
                  </a:cubicBezTo>
                  <a:cubicBezTo>
                    <a:pt x="11029" y="53307"/>
                    <a:pt x="7353" y="52695"/>
                    <a:pt x="4289" y="52695"/>
                  </a:cubicBezTo>
                  <a:lnTo>
                    <a:pt x="0" y="52695"/>
                  </a:lnTo>
                  <a:lnTo>
                    <a:pt x="0" y="52695"/>
                  </a:lnTo>
                  <a:cubicBezTo>
                    <a:pt x="2451" y="47793"/>
                    <a:pt x="4902" y="42891"/>
                    <a:pt x="6740" y="37989"/>
                  </a:cubicBezTo>
                  <a:cubicBezTo>
                    <a:pt x="7965" y="34925"/>
                    <a:pt x="8578" y="31862"/>
                    <a:pt x="9804" y="28798"/>
                  </a:cubicBezTo>
                  <a:cubicBezTo>
                    <a:pt x="12255" y="20833"/>
                    <a:pt x="13480" y="12867"/>
                    <a:pt x="15318" y="3676"/>
                  </a:cubicBezTo>
                  <a:lnTo>
                    <a:pt x="15318" y="1838"/>
                  </a:lnTo>
                  <a:cubicBezTo>
                    <a:pt x="22058" y="1225"/>
                    <a:pt x="28798" y="1225"/>
                    <a:pt x="34925" y="1225"/>
                  </a:cubicBezTo>
                  <a:cubicBezTo>
                    <a:pt x="37376" y="1225"/>
                    <a:pt x="40440" y="1225"/>
                    <a:pt x="42891" y="1225"/>
                  </a:cubicBezTo>
                  <a:cubicBezTo>
                    <a:pt x="45342" y="1225"/>
                    <a:pt x="47793" y="1225"/>
                    <a:pt x="50244" y="1225"/>
                  </a:cubicBezTo>
                  <a:cubicBezTo>
                    <a:pt x="55145" y="1225"/>
                    <a:pt x="60047" y="613"/>
                    <a:pt x="64336" y="0"/>
                  </a:cubicBezTo>
                  <a:cubicBezTo>
                    <a:pt x="65562" y="2451"/>
                    <a:pt x="66174" y="5515"/>
                    <a:pt x="66787" y="7965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2" name="Полилиния: фигура 1851">
              <a:extLst>
                <a:ext uri="{FF2B5EF4-FFF2-40B4-BE49-F238E27FC236}">
                  <a16:creationId xmlns:a16="http://schemas.microsoft.com/office/drawing/2014/main" id="{B0A70DCE-89C2-47FD-DC28-34986DF6D72B}"/>
                </a:ext>
              </a:extLst>
            </p:cNvPr>
            <p:cNvSpPr/>
            <p:nvPr/>
          </p:nvSpPr>
          <p:spPr>
            <a:xfrm>
              <a:off x="8099176" y="7617938"/>
              <a:ext cx="38601" cy="35538"/>
            </a:xfrm>
            <a:custGeom>
              <a:avLst/>
              <a:gdLst>
                <a:gd name="connsiteX0" fmla="*/ 34925 w 38601"/>
                <a:gd name="connsiteY0" fmla="*/ 22671 h 35538"/>
                <a:gd name="connsiteX1" fmla="*/ 38602 w 38601"/>
                <a:gd name="connsiteY1" fmla="*/ 32475 h 35538"/>
                <a:gd name="connsiteX2" fmla="*/ 24509 w 38601"/>
                <a:gd name="connsiteY2" fmla="*/ 34925 h 35538"/>
                <a:gd name="connsiteX3" fmla="*/ 17156 w 38601"/>
                <a:gd name="connsiteY3" fmla="*/ 34925 h 35538"/>
                <a:gd name="connsiteX4" fmla="*/ 0 w 38601"/>
                <a:gd name="connsiteY4" fmla="*/ 35538 h 35538"/>
                <a:gd name="connsiteX5" fmla="*/ 0 w 38601"/>
                <a:gd name="connsiteY5" fmla="*/ 30636 h 35538"/>
                <a:gd name="connsiteX6" fmla="*/ 0 w 38601"/>
                <a:gd name="connsiteY6" fmla="*/ 24509 h 35538"/>
                <a:gd name="connsiteX7" fmla="*/ 613 w 38601"/>
                <a:gd name="connsiteY7" fmla="*/ 10416 h 35538"/>
                <a:gd name="connsiteX8" fmla="*/ 613 w 38601"/>
                <a:gd name="connsiteY8" fmla="*/ 9804 h 35538"/>
                <a:gd name="connsiteX9" fmla="*/ 15318 w 38601"/>
                <a:gd name="connsiteY9" fmla="*/ 0 h 35538"/>
                <a:gd name="connsiteX10" fmla="*/ 15318 w 38601"/>
                <a:gd name="connsiteY10" fmla="*/ 4902 h 35538"/>
                <a:gd name="connsiteX11" fmla="*/ 18382 w 38601"/>
                <a:gd name="connsiteY11" fmla="*/ 9804 h 35538"/>
                <a:gd name="connsiteX12" fmla="*/ 21445 w 38601"/>
                <a:gd name="connsiteY12" fmla="*/ 10416 h 35538"/>
                <a:gd name="connsiteX13" fmla="*/ 24509 w 38601"/>
                <a:gd name="connsiteY13" fmla="*/ 9804 h 35538"/>
                <a:gd name="connsiteX14" fmla="*/ 32475 w 38601"/>
                <a:gd name="connsiteY14" fmla="*/ 6127 h 35538"/>
                <a:gd name="connsiteX15" fmla="*/ 34925 w 38601"/>
                <a:gd name="connsiteY15" fmla="*/ 22671 h 35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601" h="35538">
                  <a:moveTo>
                    <a:pt x="34925" y="22671"/>
                  </a:moveTo>
                  <a:cubicBezTo>
                    <a:pt x="36151" y="26347"/>
                    <a:pt x="37376" y="29411"/>
                    <a:pt x="38602" y="32475"/>
                  </a:cubicBezTo>
                  <a:cubicBezTo>
                    <a:pt x="34313" y="33700"/>
                    <a:pt x="30024" y="34313"/>
                    <a:pt x="24509" y="34925"/>
                  </a:cubicBezTo>
                  <a:lnTo>
                    <a:pt x="17156" y="34925"/>
                  </a:lnTo>
                  <a:cubicBezTo>
                    <a:pt x="11029" y="34925"/>
                    <a:pt x="5515" y="34925"/>
                    <a:pt x="0" y="35538"/>
                  </a:cubicBezTo>
                  <a:cubicBezTo>
                    <a:pt x="0" y="33700"/>
                    <a:pt x="0" y="31862"/>
                    <a:pt x="0" y="30636"/>
                  </a:cubicBezTo>
                  <a:lnTo>
                    <a:pt x="0" y="24509"/>
                  </a:lnTo>
                  <a:cubicBezTo>
                    <a:pt x="0" y="19607"/>
                    <a:pt x="0" y="14705"/>
                    <a:pt x="613" y="10416"/>
                  </a:cubicBezTo>
                  <a:cubicBezTo>
                    <a:pt x="613" y="10416"/>
                    <a:pt x="613" y="9804"/>
                    <a:pt x="613" y="9804"/>
                  </a:cubicBezTo>
                  <a:cubicBezTo>
                    <a:pt x="6740" y="7353"/>
                    <a:pt x="11642" y="3676"/>
                    <a:pt x="15318" y="0"/>
                  </a:cubicBezTo>
                  <a:cubicBezTo>
                    <a:pt x="15318" y="1838"/>
                    <a:pt x="15318" y="3064"/>
                    <a:pt x="15318" y="4902"/>
                  </a:cubicBezTo>
                  <a:cubicBezTo>
                    <a:pt x="15318" y="6740"/>
                    <a:pt x="16544" y="9191"/>
                    <a:pt x="18382" y="9804"/>
                  </a:cubicBezTo>
                  <a:cubicBezTo>
                    <a:pt x="19607" y="10416"/>
                    <a:pt x="20220" y="10416"/>
                    <a:pt x="21445" y="10416"/>
                  </a:cubicBezTo>
                  <a:cubicBezTo>
                    <a:pt x="22671" y="10416"/>
                    <a:pt x="23284" y="9804"/>
                    <a:pt x="24509" y="9804"/>
                  </a:cubicBezTo>
                  <a:cubicBezTo>
                    <a:pt x="26960" y="8578"/>
                    <a:pt x="30024" y="7353"/>
                    <a:pt x="32475" y="6127"/>
                  </a:cubicBezTo>
                  <a:cubicBezTo>
                    <a:pt x="33087" y="11642"/>
                    <a:pt x="33700" y="17769"/>
                    <a:pt x="34925" y="22671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3" name="Полилиния: фигура 1852">
              <a:extLst>
                <a:ext uri="{FF2B5EF4-FFF2-40B4-BE49-F238E27FC236}">
                  <a16:creationId xmlns:a16="http://schemas.microsoft.com/office/drawing/2014/main" id="{78357091-B3E5-99A4-26B7-2661D5B7FD05}"/>
                </a:ext>
              </a:extLst>
            </p:cNvPr>
            <p:cNvSpPr/>
            <p:nvPr/>
          </p:nvSpPr>
          <p:spPr>
            <a:xfrm>
              <a:off x="8078343" y="7427381"/>
              <a:ext cx="58821" cy="69238"/>
            </a:xfrm>
            <a:custGeom>
              <a:avLst/>
              <a:gdLst>
                <a:gd name="connsiteX0" fmla="*/ 53307 w 58821"/>
                <a:gd name="connsiteY0" fmla="*/ 64336 h 69238"/>
                <a:gd name="connsiteX1" fmla="*/ 53307 w 58821"/>
                <a:gd name="connsiteY1" fmla="*/ 66787 h 69238"/>
                <a:gd name="connsiteX2" fmla="*/ 41053 w 58821"/>
                <a:gd name="connsiteY2" fmla="*/ 68013 h 69238"/>
                <a:gd name="connsiteX3" fmla="*/ 33700 w 58821"/>
                <a:gd name="connsiteY3" fmla="*/ 68013 h 69238"/>
                <a:gd name="connsiteX4" fmla="*/ 25122 w 58821"/>
                <a:gd name="connsiteY4" fmla="*/ 68013 h 69238"/>
                <a:gd name="connsiteX5" fmla="*/ 0 w 58821"/>
                <a:gd name="connsiteY5" fmla="*/ 69238 h 69238"/>
                <a:gd name="connsiteX6" fmla="*/ 0 w 58821"/>
                <a:gd name="connsiteY6" fmla="*/ 69238 h 69238"/>
                <a:gd name="connsiteX7" fmla="*/ 0 w 58821"/>
                <a:gd name="connsiteY7" fmla="*/ 69238 h 69238"/>
                <a:gd name="connsiteX8" fmla="*/ 1838 w 58821"/>
                <a:gd name="connsiteY8" fmla="*/ 58822 h 69238"/>
                <a:gd name="connsiteX9" fmla="*/ 1838 w 58821"/>
                <a:gd name="connsiteY9" fmla="*/ 54533 h 69238"/>
                <a:gd name="connsiteX10" fmla="*/ 1838 w 58821"/>
                <a:gd name="connsiteY10" fmla="*/ 54533 h 69238"/>
                <a:gd name="connsiteX11" fmla="*/ 1838 w 58821"/>
                <a:gd name="connsiteY11" fmla="*/ 54533 h 69238"/>
                <a:gd name="connsiteX12" fmla="*/ 1838 w 58821"/>
                <a:gd name="connsiteY12" fmla="*/ 50856 h 69238"/>
                <a:gd name="connsiteX13" fmla="*/ 1838 w 58821"/>
                <a:gd name="connsiteY13" fmla="*/ 42278 h 69238"/>
                <a:gd name="connsiteX14" fmla="*/ 1838 w 58821"/>
                <a:gd name="connsiteY14" fmla="*/ 39827 h 69238"/>
                <a:gd name="connsiteX15" fmla="*/ 3676 w 58821"/>
                <a:gd name="connsiteY15" fmla="*/ 20833 h 69238"/>
                <a:gd name="connsiteX16" fmla="*/ 15931 w 58821"/>
                <a:gd name="connsiteY16" fmla="*/ 0 h 69238"/>
                <a:gd name="connsiteX17" fmla="*/ 20833 w 58821"/>
                <a:gd name="connsiteY17" fmla="*/ 613 h 69238"/>
                <a:gd name="connsiteX18" fmla="*/ 42278 w 58821"/>
                <a:gd name="connsiteY18" fmla="*/ 1838 h 69238"/>
                <a:gd name="connsiteX19" fmla="*/ 45342 w 58821"/>
                <a:gd name="connsiteY19" fmla="*/ 1838 h 69238"/>
                <a:gd name="connsiteX20" fmla="*/ 44729 w 58821"/>
                <a:gd name="connsiteY20" fmla="*/ 3676 h 69238"/>
                <a:gd name="connsiteX21" fmla="*/ 42891 w 58821"/>
                <a:gd name="connsiteY21" fmla="*/ 15318 h 69238"/>
                <a:gd name="connsiteX22" fmla="*/ 39215 w 58821"/>
                <a:gd name="connsiteY22" fmla="*/ 28798 h 69238"/>
                <a:gd name="connsiteX23" fmla="*/ 40440 w 58821"/>
                <a:gd name="connsiteY23" fmla="*/ 35538 h 69238"/>
                <a:gd name="connsiteX24" fmla="*/ 44729 w 58821"/>
                <a:gd name="connsiteY24" fmla="*/ 37376 h 69238"/>
                <a:gd name="connsiteX25" fmla="*/ 47180 w 58821"/>
                <a:gd name="connsiteY25" fmla="*/ 36764 h 69238"/>
                <a:gd name="connsiteX26" fmla="*/ 58822 w 58821"/>
                <a:gd name="connsiteY26" fmla="*/ 33087 h 69238"/>
                <a:gd name="connsiteX27" fmla="*/ 52694 w 58821"/>
                <a:gd name="connsiteY27" fmla="*/ 61885 h 69238"/>
                <a:gd name="connsiteX28" fmla="*/ 53307 w 58821"/>
                <a:gd name="connsiteY28" fmla="*/ 64336 h 6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8821" h="69238">
                  <a:moveTo>
                    <a:pt x="53307" y="64336"/>
                  </a:moveTo>
                  <a:cubicBezTo>
                    <a:pt x="53307" y="64949"/>
                    <a:pt x="53307" y="66174"/>
                    <a:pt x="53307" y="66787"/>
                  </a:cubicBezTo>
                  <a:cubicBezTo>
                    <a:pt x="49631" y="67400"/>
                    <a:pt x="45342" y="68013"/>
                    <a:pt x="41053" y="68013"/>
                  </a:cubicBezTo>
                  <a:cubicBezTo>
                    <a:pt x="38602" y="68013"/>
                    <a:pt x="36151" y="68013"/>
                    <a:pt x="33700" y="68013"/>
                  </a:cubicBezTo>
                  <a:cubicBezTo>
                    <a:pt x="30636" y="68013"/>
                    <a:pt x="28185" y="68013"/>
                    <a:pt x="25122" y="68013"/>
                  </a:cubicBezTo>
                  <a:cubicBezTo>
                    <a:pt x="17156" y="68013"/>
                    <a:pt x="8578" y="68013"/>
                    <a:pt x="0" y="69238"/>
                  </a:cubicBezTo>
                  <a:lnTo>
                    <a:pt x="0" y="69238"/>
                  </a:lnTo>
                  <a:lnTo>
                    <a:pt x="0" y="69238"/>
                  </a:lnTo>
                  <a:cubicBezTo>
                    <a:pt x="613" y="65562"/>
                    <a:pt x="1225" y="62498"/>
                    <a:pt x="1838" y="58822"/>
                  </a:cubicBezTo>
                  <a:cubicBezTo>
                    <a:pt x="1838" y="56984"/>
                    <a:pt x="1838" y="55758"/>
                    <a:pt x="1838" y="54533"/>
                  </a:cubicBezTo>
                  <a:lnTo>
                    <a:pt x="1838" y="54533"/>
                  </a:lnTo>
                  <a:cubicBezTo>
                    <a:pt x="1838" y="54533"/>
                    <a:pt x="1838" y="54533"/>
                    <a:pt x="1838" y="54533"/>
                  </a:cubicBezTo>
                  <a:cubicBezTo>
                    <a:pt x="1838" y="53307"/>
                    <a:pt x="1838" y="52082"/>
                    <a:pt x="1838" y="50856"/>
                  </a:cubicBezTo>
                  <a:cubicBezTo>
                    <a:pt x="1838" y="47793"/>
                    <a:pt x="1838" y="45342"/>
                    <a:pt x="1838" y="42278"/>
                  </a:cubicBezTo>
                  <a:lnTo>
                    <a:pt x="1838" y="39827"/>
                  </a:lnTo>
                  <a:cubicBezTo>
                    <a:pt x="1838" y="33700"/>
                    <a:pt x="1838" y="27573"/>
                    <a:pt x="3676" y="20833"/>
                  </a:cubicBezTo>
                  <a:cubicBezTo>
                    <a:pt x="6127" y="13480"/>
                    <a:pt x="10416" y="6127"/>
                    <a:pt x="15931" y="0"/>
                  </a:cubicBezTo>
                  <a:cubicBezTo>
                    <a:pt x="17769" y="0"/>
                    <a:pt x="18995" y="613"/>
                    <a:pt x="20833" y="613"/>
                  </a:cubicBezTo>
                  <a:cubicBezTo>
                    <a:pt x="28798" y="1225"/>
                    <a:pt x="36151" y="1838"/>
                    <a:pt x="42278" y="1838"/>
                  </a:cubicBezTo>
                  <a:cubicBezTo>
                    <a:pt x="43504" y="1838"/>
                    <a:pt x="44116" y="1838"/>
                    <a:pt x="45342" y="1838"/>
                  </a:cubicBezTo>
                  <a:cubicBezTo>
                    <a:pt x="45342" y="2451"/>
                    <a:pt x="45342" y="3064"/>
                    <a:pt x="44729" y="3676"/>
                  </a:cubicBezTo>
                  <a:cubicBezTo>
                    <a:pt x="44116" y="7965"/>
                    <a:pt x="43504" y="11642"/>
                    <a:pt x="42891" y="15318"/>
                  </a:cubicBezTo>
                  <a:cubicBezTo>
                    <a:pt x="42278" y="19607"/>
                    <a:pt x="40440" y="24509"/>
                    <a:pt x="39215" y="28798"/>
                  </a:cubicBezTo>
                  <a:cubicBezTo>
                    <a:pt x="38602" y="31249"/>
                    <a:pt x="38602" y="33700"/>
                    <a:pt x="40440" y="35538"/>
                  </a:cubicBezTo>
                  <a:cubicBezTo>
                    <a:pt x="41665" y="36764"/>
                    <a:pt x="42891" y="37376"/>
                    <a:pt x="44729" y="37376"/>
                  </a:cubicBezTo>
                  <a:cubicBezTo>
                    <a:pt x="45342" y="37376"/>
                    <a:pt x="45955" y="37376"/>
                    <a:pt x="47180" y="36764"/>
                  </a:cubicBezTo>
                  <a:cubicBezTo>
                    <a:pt x="50856" y="34925"/>
                    <a:pt x="55145" y="33700"/>
                    <a:pt x="58822" y="33087"/>
                  </a:cubicBezTo>
                  <a:cubicBezTo>
                    <a:pt x="54533" y="41665"/>
                    <a:pt x="52694" y="51469"/>
                    <a:pt x="52694" y="61885"/>
                  </a:cubicBezTo>
                  <a:cubicBezTo>
                    <a:pt x="53307" y="61885"/>
                    <a:pt x="53307" y="63111"/>
                    <a:pt x="53307" y="64336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4" name="Полилиния: фигура 1853">
              <a:extLst>
                <a:ext uri="{FF2B5EF4-FFF2-40B4-BE49-F238E27FC236}">
                  <a16:creationId xmlns:a16="http://schemas.microsoft.com/office/drawing/2014/main" id="{5A59545C-E746-662F-0E33-0E48303F70F8}"/>
                </a:ext>
              </a:extLst>
            </p:cNvPr>
            <p:cNvSpPr/>
            <p:nvPr/>
          </p:nvSpPr>
          <p:spPr>
            <a:xfrm>
              <a:off x="8108980" y="6247269"/>
              <a:ext cx="19607" cy="37989"/>
            </a:xfrm>
            <a:custGeom>
              <a:avLst/>
              <a:gdLst>
                <a:gd name="connsiteX0" fmla="*/ 19607 w 19607"/>
                <a:gd name="connsiteY0" fmla="*/ 3064 h 37989"/>
                <a:gd name="connsiteX1" fmla="*/ 18995 w 19607"/>
                <a:gd name="connsiteY1" fmla="*/ 37989 h 37989"/>
                <a:gd name="connsiteX2" fmla="*/ 0 w 19607"/>
                <a:gd name="connsiteY2" fmla="*/ 35538 h 37989"/>
                <a:gd name="connsiteX3" fmla="*/ 613 w 19607"/>
                <a:gd name="connsiteY3" fmla="*/ 0 h 37989"/>
                <a:gd name="connsiteX4" fmla="*/ 4289 w 19607"/>
                <a:gd name="connsiteY4" fmla="*/ 613 h 37989"/>
                <a:gd name="connsiteX5" fmla="*/ 19607 w 19607"/>
                <a:gd name="connsiteY5" fmla="*/ 3064 h 37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07" h="37989">
                  <a:moveTo>
                    <a:pt x="19607" y="3064"/>
                  </a:moveTo>
                  <a:cubicBezTo>
                    <a:pt x="19607" y="14705"/>
                    <a:pt x="19607" y="26347"/>
                    <a:pt x="18995" y="37989"/>
                  </a:cubicBezTo>
                  <a:cubicBezTo>
                    <a:pt x="12867" y="37376"/>
                    <a:pt x="6127" y="36764"/>
                    <a:pt x="0" y="35538"/>
                  </a:cubicBezTo>
                  <a:cubicBezTo>
                    <a:pt x="613" y="23896"/>
                    <a:pt x="613" y="11642"/>
                    <a:pt x="613" y="0"/>
                  </a:cubicBezTo>
                  <a:cubicBezTo>
                    <a:pt x="1838" y="0"/>
                    <a:pt x="3064" y="613"/>
                    <a:pt x="4289" y="613"/>
                  </a:cubicBezTo>
                  <a:cubicBezTo>
                    <a:pt x="9804" y="1838"/>
                    <a:pt x="14705" y="2451"/>
                    <a:pt x="19607" y="3064"/>
                  </a:cubicBezTo>
                  <a:close/>
                </a:path>
              </a:pathLst>
            </a:custGeom>
            <a:solidFill>
              <a:srgbClr val="417A00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5" name="Полилиния: фигура 1854">
              <a:extLst>
                <a:ext uri="{FF2B5EF4-FFF2-40B4-BE49-F238E27FC236}">
                  <a16:creationId xmlns:a16="http://schemas.microsoft.com/office/drawing/2014/main" id="{2A001E0C-5CC2-36B1-1827-60BF93202705}"/>
                </a:ext>
              </a:extLst>
            </p:cNvPr>
            <p:cNvSpPr/>
            <p:nvPr/>
          </p:nvSpPr>
          <p:spPr>
            <a:xfrm>
              <a:off x="8062771" y="7570758"/>
              <a:ext cx="49884" cy="55145"/>
            </a:xfrm>
            <a:custGeom>
              <a:avLst/>
              <a:gdLst>
                <a:gd name="connsiteX0" fmla="*/ 48659 w 49884"/>
                <a:gd name="connsiteY0" fmla="*/ 23284 h 55145"/>
                <a:gd name="connsiteX1" fmla="*/ 49885 w 49884"/>
                <a:gd name="connsiteY1" fmla="*/ 31249 h 55145"/>
                <a:gd name="connsiteX2" fmla="*/ 44983 w 49884"/>
                <a:gd name="connsiteY2" fmla="*/ 36764 h 55145"/>
                <a:gd name="connsiteX3" fmla="*/ 29052 w 49884"/>
                <a:gd name="connsiteY3" fmla="*/ 46567 h 55145"/>
                <a:gd name="connsiteX4" fmla="*/ 867 w 49884"/>
                <a:gd name="connsiteY4" fmla="*/ 55145 h 55145"/>
                <a:gd name="connsiteX5" fmla="*/ 867 w 49884"/>
                <a:gd name="connsiteY5" fmla="*/ 55145 h 55145"/>
                <a:gd name="connsiteX6" fmla="*/ 254 w 49884"/>
                <a:gd name="connsiteY6" fmla="*/ 20220 h 55145"/>
                <a:gd name="connsiteX7" fmla="*/ 254 w 49884"/>
                <a:gd name="connsiteY7" fmla="*/ 20220 h 55145"/>
                <a:gd name="connsiteX8" fmla="*/ 254 w 49884"/>
                <a:gd name="connsiteY8" fmla="*/ 20220 h 55145"/>
                <a:gd name="connsiteX9" fmla="*/ 2705 w 49884"/>
                <a:gd name="connsiteY9" fmla="*/ 9191 h 55145"/>
                <a:gd name="connsiteX10" fmla="*/ 8219 w 49884"/>
                <a:gd name="connsiteY10" fmla="*/ 0 h 55145"/>
                <a:gd name="connsiteX11" fmla="*/ 9445 w 49884"/>
                <a:gd name="connsiteY11" fmla="*/ 0 h 55145"/>
                <a:gd name="connsiteX12" fmla="*/ 19248 w 49884"/>
                <a:gd name="connsiteY12" fmla="*/ 613 h 55145"/>
                <a:gd name="connsiteX13" fmla="*/ 35179 w 49884"/>
                <a:gd name="connsiteY13" fmla="*/ 1225 h 55145"/>
                <a:gd name="connsiteX14" fmla="*/ 45596 w 49884"/>
                <a:gd name="connsiteY14" fmla="*/ 613 h 55145"/>
                <a:gd name="connsiteX15" fmla="*/ 48659 w 49884"/>
                <a:gd name="connsiteY15" fmla="*/ 23284 h 55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9884" h="55145">
                  <a:moveTo>
                    <a:pt x="48659" y="23284"/>
                  </a:moveTo>
                  <a:cubicBezTo>
                    <a:pt x="49272" y="25734"/>
                    <a:pt x="49885" y="28798"/>
                    <a:pt x="49885" y="31249"/>
                  </a:cubicBezTo>
                  <a:cubicBezTo>
                    <a:pt x="48659" y="33087"/>
                    <a:pt x="46821" y="34925"/>
                    <a:pt x="44983" y="36764"/>
                  </a:cubicBezTo>
                  <a:cubicBezTo>
                    <a:pt x="40694" y="40440"/>
                    <a:pt x="35792" y="44116"/>
                    <a:pt x="29052" y="46567"/>
                  </a:cubicBezTo>
                  <a:cubicBezTo>
                    <a:pt x="20474" y="50244"/>
                    <a:pt x="10670" y="52695"/>
                    <a:pt x="867" y="55145"/>
                  </a:cubicBezTo>
                  <a:lnTo>
                    <a:pt x="867" y="55145"/>
                  </a:lnTo>
                  <a:cubicBezTo>
                    <a:pt x="254" y="42891"/>
                    <a:pt x="-359" y="31862"/>
                    <a:pt x="254" y="20220"/>
                  </a:cubicBezTo>
                  <a:cubicBezTo>
                    <a:pt x="254" y="20220"/>
                    <a:pt x="254" y="20220"/>
                    <a:pt x="254" y="20220"/>
                  </a:cubicBezTo>
                  <a:lnTo>
                    <a:pt x="254" y="20220"/>
                  </a:lnTo>
                  <a:cubicBezTo>
                    <a:pt x="254" y="16544"/>
                    <a:pt x="1479" y="12867"/>
                    <a:pt x="2705" y="9191"/>
                  </a:cubicBezTo>
                  <a:cubicBezTo>
                    <a:pt x="3930" y="6127"/>
                    <a:pt x="5768" y="3064"/>
                    <a:pt x="8219" y="0"/>
                  </a:cubicBezTo>
                  <a:lnTo>
                    <a:pt x="9445" y="0"/>
                  </a:lnTo>
                  <a:cubicBezTo>
                    <a:pt x="12508" y="613"/>
                    <a:pt x="16185" y="613"/>
                    <a:pt x="19248" y="613"/>
                  </a:cubicBezTo>
                  <a:cubicBezTo>
                    <a:pt x="25376" y="1225"/>
                    <a:pt x="30277" y="1225"/>
                    <a:pt x="35179" y="1225"/>
                  </a:cubicBezTo>
                  <a:cubicBezTo>
                    <a:pt x="38856" y="1225"/>
                    <a:pt x="41919" y="1225"/>
                    <a:pt x="45596" y="613"/>
                  </a:cubicBezTo>
                  <a:cubicBezTo>
                    <a:pt x="46208" y="9191"/>
                    <a:pt x="47434" y="16544"/>
                    <a:pt x="48659" y="23284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6" name="Полилиния: фигура 1855">
              <a:extLst>
                <a:ext uri="{FF2B5EF4-FFF2-40B4-BE49-F238E27FC236}">
                  <a16:creationId xmlns:a16="http://schemas.microsoft.com/office/drawing/2014/main" id="{3D3D9BFD-0517-DE4F-87E3-EDA75615229C}"/>
                </a:ext>
              </a:extLst>
            </p:cNvPr>
            <p:cNvSpPr/>
            <p:nvPr/>
          </p:nvSpPr>
          <p:spPr>
            <a:xfrm>
              <a:off x="8077118" y="6237466"/>
              <a:ext cx="17156" cy="42890"/>
            </a:xfrm>
            <a:custGeom>
              <a:avLst/>
              <a:gdLst>
                <a:gd name="connsiteX0" fmla="*/ 17156 w 17156"/>
                <a:gd name="connsiteY0" fmla="*/ 6740 h 42890"/>
                <a:gd name="connsiteX1" fmla="*/ 16544 w 17156"/>
                <a:gd name="connsiteY1" fmla="*/ 42891 h 42890"/>
                <a:gd name="connsiteX2" fmla="*/ 0 w 17156"/>
                <a:gd name="connsiteY2" fmla="*/ 37376 h 42890"/>
                <a:gd name="connsiteX3" fmla="*/ 0 w 17156"/>
                <a:gd name="connsiteY3" fmla="*/ 0 h 42890"/>
                <a:gd name="connsiteX4" fmla="*/ 17156 w 17156"/>
                <a:gd name="connsiteY4" fmla="*/ 6740 h 42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56" h="42890">
                  <a:moveTo>
                    <a:pt x="17156" y="6740"/>
                  </a:moveTo>
                  <a:cubicBezTo>
                    <a:pt x="17156" y="18995"/>
                    <a:pt x="17156" y="30636"/>
                    <a:pt x="16544" y="42891"/>
                  </a:cubicBezTo>
                  <a:cubicBezTo>
                    <a:pt x="11029" y="41665"/>
                    <a:pt x="5515" y="39214"/>
                    <a:pt x="0" y="37376"/>
                  </a:cubicBezTo>
                  <a:cubicBezTo>
                    <a:pt x="0" y="25122"/>
                    <a:pt x="0" y="12255"/>
                    <a:pt x="0" y="0"/>
                  </a:cubicBezTo>
                  <a:cubicBezTo>
                    <a:pt x="5515" y="2451"/>
                    <a:pt x="11029" y="4902"/>
                    <a:pt x="17156" y="6740"/>
                  </a:cubicBezTo>
                  <a:close/>
                </a:path>
              </a:pathLst>
            </a:custGeom>
            <a:solidFill>
              <a:srgbClr val="417A00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7" name="Полилиния: фигура 1856">
              <a:extLst>
                <a:ext uri="{FF2B5EF4-FFF2-40B4-BE49-F238E27FC236}">
                  <a16:creationId xmlns:a16="http://schemas.microsoft.com/office/drawing/2014/main" id="{EC914D5C-BB5A-3156-258D-EA8400AD8F42}"/>
                </a:ext>
              </a:extLst>
            </p:cNvPr>
            <p:cNvSpPr/>
            <p:nvPr/>
          </p:nvSpPr>
          <p:spPr>
            <a:xfrm>
              <a:off x="8037176" y="7598331"/>
              <a:ext cx="50358" cy="52694"/>
            </a:xfrm>
            <a:custGeom>
              <a:avLst/>
              <a:gdLst>
                <a:gd name="connsiteX0" fmla="*/ 50358 w 50358"/>
                <a:gd name="connsiteY0" fmla="*/ 34313 h 52694"/>
                <a:gd name="connsiteX1" fmla="*/ 50358 w 50358"/>
                <a:gd name="connsiteY1" fmla="*/ 39827 h 52694"/>
                <a:gd name="connsiteX2" fmla="*/ 20948 w 50358"/>
                <a:gd name="connsiteY2" fmla="*/ 48405 h 52694"/>
                <a:gd name="connsiteX3" fmla="*/ 5629 w 50358"/>
                <a:gd name="connsiteY3" fmla="*/ 52695 h 52694"/>
                <a:gd name="connsiteX4" fmla="*/ 3179 w 50358"/>
                <a:gd name="connsiteY4" fmla="*/ 37376 h 52694"/>
                <a:gd name="connsiteX5" fmla="*/ 115 w 50358"/>
                <a:gd name="connsiteY5" fmla="*/ 18995 h 52694"/>
                <a:gd name="connsiteX6" fmla="*/ 5629 w 50358"/>
                <a:gd name="connsiteY6" fmla="*/ 1225 h 52694"/>
                <a:gd name="connsiteX7" fmla="*/ 13595 w 50358"/>
                <a:gd name="connsiteY7" fmla="*/ 0 h 52694"/>
                <a:gd name="connsiteX8" fmla="*/ 14820 w 50358"/>
                <a:gd name="connsiteY8" fmla="*/ 28185 h 52694"/>
                <a:gd name="connsiteX9" fmla="*/ 15433 w 50358"/>
                <a:gd name="connsiteY9" fmla="*/ 35538 h 52694"/>
                <a:gd name="connsiteX10" fmla="*/ 17884 w 50358"/>
                <a:gd name="connsiteY10" fmla="*/ 39827 h 52694"/>
                <a:gd name="connsiteX11" fmla="*/ 21560 w 50358"/>
                <a:gd name="connsiteY11" fmla="*/ 41053 h 52694"/>
                <a:gd name="connsiteX12" fmla="*/ 22786 w 50358"/>
                <a:gd name="connsiteY12" fmla="*/ 41053 h 52694"/>
                <a:gd name="connsiteX13" fmla="*/ 50358 w 50358"/>
                <a:gd name="connsiteY13" fmla="*/ 34313 h 52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0358" h="52694">
                  <a:moveTo>
                    <a:pt x="50358" y="34313"/>
                  </a:moveTo>
                  <a:cubicBezTo>
                    <a:pt x="50358" y="36151"/>
                    <a:pt x="50358" y="37989"/>
                    <a:pt x="50358" y="39827"/>
                  </a:cubicBezTo>
                  <a:cubicBezTo>
                    <a:pt x="41780" y="43504"/>
                    <a:pt x="31364" y="45954"/>
                    <a:pt x="20948" y="48405"/>
                  </a:cubicBezTo>
                  <a:cubicBezTo>
                    <a:pt x="15433" y="49631"/>
                    <a:pt x="10531" y="50856"/>
                    <a:pt x="5629" y="52695"/>
                  </a:cubicBezTo>
                  <a:cubicBezTo>
                    <a:pt x="5017" y="47180"/>
                    <a:pt x="4404" y="42278"/>
                    <a:pt x="3179" y="37376"/>
                  </a:cubicBezTo>
                  <a:cubicBezTo>
                    <a:pt x="1953" y="31249"/>
                    <a:pt x="728" y="25122"/>
                    <a:pt x="115" y="18995"/>
                  </a:cubicBezTo>
                  <a:cubicBezTo>
                    <a:pt x="-498" y="13480"/>
                    <a:pt x="1340" y="6740"/>
                    <a:pt x="5629" y="1225"/>
                  </a:cubicBezTo>
                  <a:cubicBezTo>
                    <a:pt x="8080" y="1225"/>
                    <a:pt x="11144" y="613"/>
                    <a:pt x="13595" y="0"/>
                  </a:cubicBezTo>
                  <a:cubicBezTo>
                    <a:pt x="13595" y="9804"/>
                    <a:pt x="14208" y="18995"/>
                    <a:pt x="14820" y="28185"/>
                  </a:cubicBezTo>
                  <a:lnTo>
                    <a:pt x="15433" y="35538"/>
                  </a:lnTo>
                  <a:cubicBezTo>
                    <a:pt x="15433" y="37376"/>
                    <a:pt x="16659" y="39215"/>
                    <a:pt x="17884" y="39827"/>
                  </a:cubicBezTo>
                  <a:cubicBezTo>
                    <a:pt x="19109" y="40440"/>
                    <a:pt x="20335" y="41053"/>
                    <a:pt x="21560" y="41053"/>
                  </a:cubicBezTo>
                  <a:cubicBezTo>
                    <a:pt x="22173" y="41053"/>
                    <a:pt x="22173" y="41053"/>
                    <a:pt x="22786" y="41053"/>
                  </a:cubicBezTo>
                  <a:cubicBezTo>
                    <a:pt x="31364" y="39215"/>
                    <a:pt x="41168" y="37376"/>
                    <a:pt x="50358" y="34313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8" name="Полилиния: фигура 1857">
              <a:extLst>
                <a:ext uri="{FF2B5EF4-FFF2-40B4-BE49-F238E27FC236}">
                  <a16:creationId xmlns:a16="http://schemas.microsoft.com/office/drawing/2014/main" id="{3A1E9A05-29F8-684A-7DE3-A8D61093C924}"/>
                </a:ext>
              </a:extLst>
            </p:cNvPr>
            <p:cNvSpPr/>
            <p:nvPr/>
          </p:nvSpPr>
          <p:spPr>
            <a:xfrm>
              <a:off x="8037291" y="7420028"/>
              <a:ext cx="42890" cy="53919"/>
            </a:xfrm>
            <a:custGeom>
              <a:avLst/>
              <a:gdLst>
                <a:gd name="connsiteX0" fmla="*/ 40440 w 42890"/>
                <a:gd name="connsiteY0" fmla="*/ 4902 h 53919"/>
                <a:gd name="connsiteX1" fmla="*/ 42891 w 42890"/>
                <a:gd name="connsiteY1" fmla="*/ 5515 h 53919"/>
                <a:gd name="connsiteX2" fmla="*/ 33087 w 42890"/>
                <a:gd name="connsiteY2" fmla="*/ 24509 h 53919"/>
                <a:gd name="connsiteX3" fmla="*/ 30636 w 42890"/>
                <a:gd name="connsiteY3" fmla="*/ 46567 h 53919"/>
                <a:gd name="connsiteX4" fmla="*/ 30636 w 42890"/>
                <a:gd name="connsiteY4" fmla="*/ 49018 h 53919"/>
                <a:gd name="connsiteX5" fmla="*/ 30636 w 42890"/>
                <a:gd name="connsiteY5" fmla="*/ 53920 h 53919"/>
                <a:gd name="connsiteX6" fmla="*/ 26347 w 42890"/>
                <a:gd name="connsiteY6" fmla="*/ 53307 h 53919"/>
                <a:gd name="connsiteX7" fmla="*/ 0 w 42890"/>
                <a:gd name="connsiteY7" fmla="*/ 50856 h 53919"/>
                <a:gd name="connsiteX8" fmla="*/ 613 w 42890"/>
                <a:gd name="connsiteY8" fmla="*/ 49631 h 53919"/>
                <a:gd name="connsiteX9" fmla="*/ 10416 w 42890"/>
                <a:gd name="connsiteY9" fmla="*/ 23284 h 53919"/>
                <a:gd name="connsiteX10" fmla="*/ 34925 w 42890"/>
                <a:gd name="connsiteY10" fmla="*/ 0 h 53919"/>
                <a:gd name="connsiteX11" fmla="*/ 34925 w 42890"/>
                <a:gd name="connsiteY11" fmla="*/ 613 h 53919"/>
                <a:gd name="connsiteX12" fmla="*/ 40440 w 42890"/>
                <a:gd name="connsiteY12" fmla="*/ 4902 h 53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890" h="53919">
                  <a:moveTo>
                    <a:pt x="40440" y="4902"/>
                  </a:moveTo>
                  <a:lnTo>
                    <a:pt x="42891" y="5515"/>
                  </a:lnTo>
                  <a:cubicBezTo>
                    <a:pt x="38602" y="11642"/>
                    <a:pt x="34925" y="18382"/>
                    <a:pt x="33087" y="24509"/>
                  </a:cubicBezTo>
                  <a:cubicBezTo>
                    <a:pt x="30636" y="32474"/>
                    <a:pt x="30636" y="39827"/>
                    <a:pt x="30636" y="46567"/>
                  </a:cubicBezTo>
                  <a:lnTo>
                    <a:pt x="30636" y="49018"/>
                  </a:lnTo>
                  <a:cubicBezTo>
                    <a:pt x="30636" y="50856"/>
                    <a:pt x="30636" y="52694"/>
                    <a:pt x="30636" y="53920"/>
                  </a:cubicBezTo>
                  <a:lnTo>
                    <a:pt x="26347" y="53307"/>
                  </a:lnTo>
                  <a:cubicBezTo>
                    <a:pt x="17156" y="52082"/>
                    <a:pt x="8578" y="50856"/>
                    <a:pt x="0" y="50856"/>
                  </a:cubicBezTo>
                  <a:cubicBezTo>
                    <a:pt x="0" y="50244"/>
                    <a:pt x="613" y="49631"/>
                    <a:pt x="613" y="49631"/>
                  </a:cubicBezTo>
                  <a:cubicBezTo>
                    <a:pt x="3676" y="40440"/>
                    <a:pt x="6127" y="31862"/>
                    <a:pt x="10416" y="23284"/>
                  </a:cubicBezTo>
                  <a:cubicBezTo>
                    <a:pt x="15318" y="12867"/>
                    <a:pt x="24509" y="3064"/>
                    <a:pt x="34925" y="0"/>
                  </a:cubicBezTo>
                  <a:cubicBezTo>
                    <a:pt x="34925" y="0"/>
                    <a:pt x="34925" y="613"/>
                    <a:pt x="34925" y="613"/>
                  </a:cubicBezTo>
                  <a:cubicBezTo>
                    <a:pt x="36764" y="3064"/>
                    <a:pt x="38602" y="4289"/>
                    <a:pt x="40440" y="4902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59" name="Полилиния: фигура 1858">
              <a:extLst>
                <a:ext uri="{FF2B5EF4-FFF2-40B4-BE49-F238E27FC236}">
                  <a16:creationId xmlns:a16="http://schemas.microsoft.com/office/drawing/2014/main" id="{9A3999C8-BD40-4695-2A8D-8048BE6F379B}"/>
                </a:ext>
              </a:extLst>
            </p:cNvPr>
            <p:cNvSpPr/>
            <p:nvPr/>
          </p:nvSpPr>
          <p:spPr>
            <a:xfrm>
              <a:off x="8018296" y="7484364"/>
              <a:ext cx="53154" cy="53944"/>
            </a:xfrm>
            <a:custGeom>
              <a:avLst/>
              <a:gdLst>
                <a:gd name="connsiteX0" fmla="*/ 52695 w 53154"/>
                <a:gd name="connsiteY0" fmla="*/ 25734 h 53944"/>
                <a:gd name="connsiteX1" fmla="*/ 52695 w 53154"/>
                <a:gd name="connsiteY1" fmla="*/ 25734 h 53944"/>
                <a:gd name="connsiteX2" fmla="*/ 48405 w 53154"/>
                <a:gd name="connsiteY2" fmla="*/ 47180 h 53944"/>
                <a:gd name="connsiteX3" fmla="*/ 46567 w 53154"/>
                <a:gd name="connsiteY3" fmla="*/ 52082 h 53944"/>
                <a:gd name="connsiteX4" fmla="*/ 7353 w 53154"/>
                <a:gd name="connsiteY4" fmla="*/ 53307 h 53944"/>
                <a:gd name="connsiteX5" fmla="*/ 0 w 53154"/>
                <a:gd name="connsiteY5" fmla="*/ 52694 h 53944"/>
                <a:gd name="connsiteX6" fmla="*/ 12255 w 53154"/>
                <a:gd name="connsiteY6" fmla="*/ 13480 h 53944"/>
                <a:gd name="connsiteX7" fmla="*/ 21445 w 53154"/>
                <a:gd name="connsiteY7" fmla="*/ 0 h 53944"/>
                <a:gd name="connsiteX8" fmla="*/ 44116 w 53154"/>
                <a:gd name="connsiteY8" fmla="*/ 2451 h 53944"/>
                <a:gd name="connsiteX9" fmla="*/ 49018 w 53154"/>
                <a:gd name="connsiteY9" fmla="*/ 3064 h 53944"/>
                <a:gd name="connsiteX10" fmla="*/ 49631 w 53154"/>
                <a:gd name="connsiteY10" fmla="*/ 3064 h 53944"/>
                <a:gd name="connsiteX11" fmla="*/ 45342 w 53154"/>
                <a:gd name="connsiteY11" fmla="*/ 18382 h 53944"/>
                <a:gd name="connsiteX12" fmla="*/ 46567 w 53154"/>
                <a:gd name="connsiteY12" fmla="*/ 24509 h 53944"/>
                <a:gd name="connsiteX13" fmla="*/ 51469 w 53154"/>
                <a:gd name="connsiteY13" fmla="*/ 26960 h 53944"/>
                <a:gd name="connsiteX14" fmla="*/ 52695 w 53154"/>
                <a:gd name="connsiteY14" fmla="*/ 25734 h 5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3154" h="53944">
                  <a:moveTo>
                    <a:pt x="52695" y="25734"/>
                  </a:moveTo>
                  <a:cubicBezTo>
                    <a:pt x="53307" y="25734"/>
                    <a:pt x="53307" y="25734"/>
                    <a:pt x="52695" y="25734"/>
                  </a:cubicBezTo>
                  <a:cubicBezTo>
                    <a:pt x="51469" y="33700"/>
                    <a:pt x="50244" y="40440"/>
                    <a:pt x="48405" y="47180"/>
                  </a:cubicBezTo>
                  <a:cubicBezTo>
                    <a:pt x="47793" y="49018"/>
                    <a:pt x="47180" y="50244"/>
                    <a:pt x="46567" y="52082"/>
                  </a:cubicBezTo>
                  <a:cubicBezTo>
                    <a:pt x="36151" y="53920"/>
                    <a:pt x="23284" y="54533"/>
                    <a:pt x="7353" y="53307"/>
                  </a:cubicBezTo>
                  <a:cubicBezTo>
                    <a:pt x="4902" y="53307"/>
                    <a:pt x="2451" y="52694"/>
                    <a:pt x="0" y="52694"/>
                  </a:cubicBezTo>
                  <a:cubicBezTo>
                    <a:pt x="3064" y="37989"/>
                    <a:pt x="6127" y="25122"/>
                    <a:pt x="12255" y="13480"/>
                  </a:cubicBezTo>
                  <a:cubicBezTo>
                    <a:pt x="14705" y="8578"/>
                    <a:pt x="17769" y="3676"/>
                    <a:pt x="21445" y="0"/>
                  </a:cubicBezTo>
                  <a:cubicBezTo>
                    <a:pt x="28798" y="0"/>
                    <a:pt x="36151" y="613"/>
                    <a:pt x="44116" y="2451"/>
                  </a:cubicBezTo>
                  <a:lnTo>
                    <a:pt x="49018" y="3064"/>
                  </a:lnTo>
                  <a:cubicBezTo>
                    <a:pt x="49018" y="3064"/>
                    <a:pt x="49631" y="3064"/>
                    <a:pt x="49631" y="3064"/>
                  </a:cubicBezTo>
                  <a:cubicBezTo>
                    <a:pt x="49018" y="7965"/>
                    <a:pt x="47793" y="12867"/>
                    <a:pt x="45342" y="18382"/>
                  </a:cubicBezTo>
                  <a:cubicBezTo>
                    <a:pt x="44729" y="20220"/>
                    <a:pt x="44729" y="22671"/>
                    <a:pt x="46567" y="24509"/>
                  </a:cubicBezTo>
                  <a:cubicBezTo>
                    <a:pt x="47793" y="25734"/>
                    <a:pt x="49631" y="26960"/>
                    <a:pt x="51469" y="26960"/>
                  </a:cubicBezTo>
                  <a:cubicBezTo>
                    <a:pt x="52082" y="25734"/>
                    <a:pt x="52695" y="25734"/>
                    <a:pt x="52695" y="25734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60" name="Полилиния: фигура 1859">
              <a:extLst>
                <a:ext uri="{FF2B5EF4-FFF2-40B4-BE49-F238E27FC236}">
                  <a16:creationId xmlns:a16="http://schemas.microsoft.com/office/drawing/2014/main" id="{CF67DBF1-19D2-15E6-71B0-59E9B11358E1}"/>
                </a:ext>
              </a:extLst>
            </p:cNvPr>
            <p:cNvSpPr/>
            <p:nvPr/>
          </p:nvSpPr>
          <p:spPr>
            <a:xfrm>
              <a:off x="8017683" y="7549313"/>
              <a:ext cx="42278" cy="37989"/>
            </a:xfrm>
            <a:custGeom>
              <a:avLst/>
              <a:gdLst>
                <a:gd name="connsiteX0" fmla="*/ 39215 w 42278"/>
                <a:gd name="connsiteY0" fmla="*/ 20220 h 37989"/>
                <a:gd name="connsiteX1" fmla="*/ 36764 w 42278"/>
                <a:gd name="connsiteY1" fmla="*/ 25734 h 37989"/>
                <a:gd name="connsiteX2" fmla="*/ 34313 w 42278"/>
                <a:gd name="connsiteY2" fmla="*/ 35538 h 37989"/>
                <a:gd name="connsiteX3" fmla="*/ 21445 w 42278"/>
                <a:gd name="connsiteY3" fmla="*/ 37376 h 37989"/>
                <a:gd name="connsiteX4" fmla="*/ 0 w 42278"/>
                <a:gd name="connsiteY4" fmla="*/ 37989 h 37989"/>
                <a:gd name="connsiteX5" fmla="*/ 613 w 42278"/>
                <a:gd name="connsiteY5" fmla="*/ 36151 h 37989"/>
                <a:gd name="connsiteX6" fmla="*/ 9804 w 42278"/>
                <a:gd name="connsiteY6" fmla="*/ 4289 h 37989"/>
                <a:gd name="connsiteX7" fmla="*/ 11642 w 42278"/>
                <a:gd name="connsiteY7" fmla="*/ 0 h 37989"/>
                <a:gd name="connsiteX8" fmla="*/ 26347 w 42278"/>
                <a:gd name="connsiteY8" fmla="*/ 613 h 37989"/>
                <a:gd name="connsiteX9" fmla="*/ 42278 w 42278"/>
                <a:gd name="connsiteY9" fmla="*/ 0 h 37989"/>
                <a:gd name="connsiteX10" fmla="*/ 35538 w 42278"/>
                <a:gd name="connsiteY10" fmla="*/ 11029 h 37989"/>
                <a:gd name="connsiteX11" fmla="*/ 34925 w 42278"/>
                <a:gd name="connsiteY11" fmla="*/ 17156 h 37989"/>
                <a:gd name="connsiteX12" fmla="*/ 39215 w 42278"/>
                <a:gd name="connsiteY12" fmla="*/ 20220 h 37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278" h="37989">
                  <a:moveTo>
                    <a:pt x="39215" y="20220"/>
                  </a:moveTo>
                  <a:cubicBezTo>
                    <a:pt x="37989" y="22058"/>
                    <a:pt x="37376" y="23896"/>
                    <a:pt x="36764" y="25734"/>
                  </a:cubicBezTo>
                  <a:cubicBezTo>
                    <a:pt x="35538" y="28798"/>
                    <a:pt x="34925" y="32475"/>
                    <a:pt x="34313" y="35538"/>
                  </a:cubicBezTo>
                  <a:cubicBezTo>
                    <a:pt x="30636" y="36151"/>
                    <a:pt x="26347" y="36764"/>
                    <a:pt x="21445" y="37376"/>
                  </a:cubicBezTo>
                  <a:cubicBezTo>
                    <a:pt x="14705" y="37989"/>
                    <a:pt x="7353" y="37989"/>
                    <a:pt x="0" y="37989"/>
                  </a:cubicBezTo>
                  <a:cubicBezTo>
                    <a:pt x="0" y="37376"/>
                    <a:pt x="613" y="36764"/>
                    <a:pt x="613" y="36151"/>
                  </a:cubicBezTo>
                  <a:cubicBezTo>
                    <a:pt x="3064" y="25122"/>
                    <a:pt x="6127" y="14093"/>
                    <a:pt x="9804" y="4289"/>
                  </a:cubicBezTo>
                  <a:cubicBezTo>
                    <a:pt x="10416" y="3064"/>
                    <a:pt x="11029" y="1225"/>
                    <a:pt x="11642" y="0"/>
                  </a:cubicBezTo>
                  <a:cubicBezTo>
                    <a:pt x="16544" y="613"/>
                    <a:pt x="21445" y="613"/>
                    <a:pt x="26347" y="613"/>
                  </a:cubicBezTo>
                  <a:cubicBezTo>
                    <a:pt x="32475" y="613"/>
                    <a:pt x="37376" y="613"/>
                    <a:pt x="42278" y="0"/>
                  </a:cubicBezTo>
                  <a:cubicBezTo>
                    <a:pt x="40440" y="3676"/>
                    <a:pt x="37989" y="7353"/>
                    <a:pt x="35538" y="11029"/>
                  </a:cubicBezTo>
                  <a:cubicBezTo>
                    <a:pt x="34313" y="12867"/>
                    <a:pt x="34313" y="15318"/>
                    <a:pt x="34925" y="17156"/>
                  </a:cubicBezTo>
                  <a:cubicBezTo>
                    <a:pt x="36151" y="18995"/>
                    <a:pt x="37376" y="20220"/>
                    <a:pt x="39215" y="20220"/>
                  </a:cubicBezTo>
                  <a:close/>
                </a:path>
              </a:pathLst>
            </a:custGeom>
            <a:solidFill>
              <a:srgbClr val="82C13B"/>
            </a:solidFill>
            <a:ln w="612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1677" name="Рисунок 48">
            <a:extLst>
              <a:ext uri="{FF2B5EF4-FFF2-40B4-BE49-F238E27FC236}">
                <a16:creationId xmlns:a16="http://schemas.microsoft.com/office/drawing/2014/main" id="{E4A8B6D8-B8FE-6885-807C-58C602277E47}"/>
              </a:ext>
            </a:extLst>
          </p:cNvPr>
          <p:cNvGrpSpPr/>
          <p:nvPr/>
        </p:nvGrpSpPr>
        <p:grpSpPr>
          <a:xfrm>
            <a:off x="16742186" y="6785838"/>
            <a:ext cx="1122832" cy="1627376"/>
            <a:chOff x="16742186" y="6785838"/>
            <a:chExt cx="1122832" cy="1627376"/>
          </a:xfrm>
        </p:grpSpPr>
        <p:grpSp>
          <p:nvGrpSpPr>
            <p:cNvPr id="1678" name="Рисунок 48">
              <a:extLst>
                <a:ext uri="{FF2B5EF4-FFF2-40B4-BE49-F238E27FC236}">
                  <a16:creationId xmlns:a16="http://schemas.microsoft.com/office/drawing/2014/main" id="{D6678817-DA7A-2C49-0CB9-CDE5EFCFD82C}"/>
                </a:ext>
              </a:extLst>
            </p:cNvPr>
            <p:cNvGrpSpPr/>
            <p:nvPr/>
          </p:nvGrpSpPr>
          <p:grpSpPr>
            <a:xfrm>
              <a:off x="16742186" y="7188593"/>
              <a:ext cx="1122832" cy="1224620"/>
              <a:chOff x="16742186" y="7188593"/>
              <a:chExt cx="1122832" cy="1224620"/>
            </a:xfrm>
          </p:grpSpPr>
          <p:sp>
            <p:nvSpPr>
              <p:cNvPr id="1679" name="Полилиния: фигура 1678">
                <a:extLst>
                  <a:ext uri="{FF2B5EF4-FFF2-40B4-BE49-F238E27FC236}">
                    <a16:creationId xmlns:a16="http://schemas.microsoft.com/office/drawing/2014/main" id="{8D06B73E-FF7C-29B1-B5AE-5985CA5B9055}"/>
                  </a:ext>
                </a:extLst>
              </p:cNvPr>
              <p:cNvSpPr/>
              <p:nvPr/>
            </p:nvSpPr>
            <p:spPr>
              <a:xfrm>
                <a:off x="16751159" y="7198703"/>
                <a:ext cx="1106128" cy="1201130"/>
              </a:xfrm>
              <a:custGeom>
                <a:avLst/>
                <a:gdLst>
                  <a:gd name="connsiteX0" fmla="*/ 689249 w 1106128"/>
                  <a:gd name="connsiteY0" fmla="*/ 446 h 1201130"/>
                  <a:gd name="connsiteX1" fmla="*/ 416285 w 1106128"/>
                  <a:gd name="connsiteY1" fmla="*/ 446 h 1201130"/>
                  <a:gd name="connsiteX2" fmla="*/ 276532 w 1106128"/>
                  <a:gd name="connsiteY2" fmla="*/ 2825 h 1201130"/>
                  <a:gd name="connsiteX3" fmla="*/ 0 w 1106128"/>
                  <a:gd name="connsiteY3" fmla="*/ 9366 h 1201130"/>
                  <a:gd name="connsiteX4" fmla="*/ 23788 w 1106128"/>
                  <a:gd name="connsiteY4" fmla="*/ 597517 h 1201130"/>
                  <a:gd name="connsiteX5" fmla="*/ 26166 w 1106128"/>
                  <a:gd name="connsiteY5" fmla="*/ 1189831 h 1201130"/>
                  <a:gd name="connsiteX6" fmla="*/ 26166 w 1106128"/>
                  <a:gd name="connsiteY6" fmla="*/ 1190426 h 1201130"/>
                  <a:gd name="connsiteX7" fmla="*/ 181381 w 1106128"/>
                  <a:gd name="connsiteY7" fmla="*/ 1192805 h 1201130"/>
                  <a:gd name="connsiteX8" fmla="*/ 336596 w 1106128"/>
                  <a:gd name="connsiteY8" fmla="*/ 1199347 h 1201130"/>
                  <a:gd name="connsiteX9" fmla="*/ 769532 w 1106128"/>
                  <a:gd name="connsiteY9" fmla="*/ 1199347 h 1201130"/>
                  <a:gd name="connsiteX10" fmla="*/ 924747 w 1106128"/>
                  <a:gd name="connsiteY10" fmla="*/ 1192805 h 1201130"/>
                  <a:gd name="connsiteX11" fmla="*/ 1079962 w 1106128"/>
                  <a:gd name="connsiteY11" fmla="*/ 1190426 h 1201130"/>
                  <a:gd name="connsiteX12" fmla="*/ 1079962 w 1106128"/>
                  <a:gd name="connsiteY12" fmla="*/ 1189831 h 1201130"/>
                  <a:gd name="connsiteX13" fmla="*/ 1082341 w 1106128"/>
                  <a:gd name="connsiteY13" fmla="*/ 597517 h 1201130"/>
                  <a:gd name="connsiteX14" fmla="*/ 1106128 w 1106128"/>
                  <a:gd name="connsiteY14" fmla="*/ 9366 h 1201130"/>
                  <a:gd name="connsiteX15" fmla="*/ 829596 w 1106128"/>
                  <a:gd name="connsiteY15" fmla="*/ 2825 h 1201130"/>
                  <a:gd name="connsiteX16" fmla="*/ 689249 w 1106128"/>
                  <a:gd name="connsiteY16" fmla="*/ 446 h 1201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06128" h="1201130">
                    <a:moveTo>
                      <a:pt x="689249" y="446"/>
                    </a:moveTo>
                    <a:cubicBezTo>
                      <a:pt x="644052" y="-149"/>
                      <a:pt x="461481" y="-149"/>
                      <a:pt x="416285" y="446"/>
                    </a:cubicBezTo>
                    <a:cubicBezTo>
                      <a:pt x="369899" y="1041"/>
                      <a:pt x="322918" y="2230"/>
                      <a:pt x="276532" y="2825"/>
                    </a:cubicBezTo>
                    <a:cubicBezTo>
                      <a:pt x="184355" y="4609"/>
                      <a:pt x="92177" y="7582"/>
                      <a:pt x="0" y="9366"/>
                    </a:cubicBezTo>
                    <a:cubicBezTo>
                      <a:pt x="14273" y="205020"/>
                      <a:pt x="20220" y="401269"/>
                      <a:pt x="23788" y="597517"/>
                    </a:cubicBezTo>
                    <a:cubicBezTo>
                      <a:pt x="26761" y="794361"/>
                      <a:pt x="29735" y="992393"/>
                      <a:pt x="26166" y="1189831"/>
                    </a:cubicBezTo>
                    <a:cubicBezTo>
                      <a:pt x="26166" y="1189831"/>
                      <a:pt x="26166" y="1190426"/>
                      <a:pt x="26166" y="1190426"/>
                    </a:cubicBezTo>
                    <a:cubicBezTo>
                      <a:pt x="77310" y="1186263"/>
                      <a:pt x="130238" y="1191021"/>
                      <a:pt x="181381" y="1192805"/>
                    </a:cubicBezTo>
                    <a:cubicBezTo>
                      <a:pt x="233120" y="1193994"/>
                      <a:pt x="284858" y="1195778"/>
                      <a:pt x="336596" y="1199347"/>
                    </a:cubicBezTo>
                    <a:cubicBezTo>
                      <a:pt x="374656" y="1201725"/>
                      <a:pt x="731472" y="1201725"/>
                      <a:pt x="769532" y="1199347"/>
                    </a:cubicBezTo>
                    <a:cubicBezTo>
                      <a:pt x="821271" y="1196373"/>
                      <a:pt x="873009" y="1194589"/>
                      <a:pt x="924747" y="1192805"/>
                    </a:cubicBezTo>
                    <a:cubicBezTo>
                      <a:pt x="975891" y="1191615"/>
                      <a:pt x="1028818" y="1186858"/>
                      <a:pt x="1079962" y="1190426"/>
                    </a:cubicBezTo>
                    <a:cubicBezTo>
                      <a:pt x="1079962" y="1190426"/>
                      <a:pt x="1079962" y="1189831"/>
                      <a:pt x="1079962" y="1189831"/>
                    </a:cubicBezTo>
                    <a:cubicBezTo>
                      <a:pt x="1076394" y="992393"/>
                      <a:pt x="1079367" y="794956"/>
                      <a:pt x="1082341" y="597517"/>
                    </a:cubicBezTo>
                    <a:cubicBezTo>
                      <a:pt x="1085314" y="401269"/>
                      <a:pt x="1091856" y="205020"/>
                      <a:pt x="1106128" y="9366"/>
                    </a:cubicBezTo>
                    <a:cubicBezTo>
                      <a:pt x="1013951" y="7582"/>
                      <a:pt x="921774" y="5204"/>
                      <a:pt x="829596" y="2825"/>
                    </a:cubicBezTo>
                    <a:cubicBezTo>
                      <a:pt x="782021" y="1635"/>
                      <a:pt x="735635" y="1041"/>
                      <a:pt x="689249" y="446"/>
                    </a:cubicBezTo>
                    <a:close/>
                  </a:path>
                </a:pathLst>
              </a:custGeom>
              <a:solidFill>
                <a:srgbClr val="EFE9CF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80" name="Полилиния: фигура 1679">
                <a:extLst>
                  <a:ext uri="{FF2B5EF4-FFF2-40B4-BE49-F238E27FC236}">
                    <a16:creationId xmlns:a16="http://schemas.microsoft.com/office/drawing/2014/main" id="{CF2663B8-EA9B-F7A0-03E7-C54E2D4315F0}"/>
                  </a:ext>
                </a:extLst>
              </p:cNvPr>
              <p:cNvSpPr/>
              <p:nvPr/>
            </p:nvSpPr>
            <p:spPr>
              <a:xfrm>
                <a:off x="16742186" y="7188593"/>
                <a:ext cx="1122832" cy="1224620"/>
              </a:xfrm>
              <a:custGeom>
                <a:avLst/>
                <a:gdLst>
                  <a:gd name="connsiteX0" fmla="*/ 1114507 w 1122832"/>
                  <a:gd name="connsiteY0" fmla="*/ 11150 h 1224620"/>
                  <a:gd name="connsiteX1" fmla="*/ 837975 w 1122832"/>
                  <a:gd name="connsiteY1" fmla="*/ 3420 h 1224620"/>
                  <a:gd name="connsiteX2" fmla="*/ 698222 w 1122832"/>
                  <a:gd name="connsiteY2" fmla="*/ 446 h 1224620"/>
                  <a:gd name="connsiteX3" fmla="*/ 425258 w 1122832"/>
                  <a:gd name="connsiteY3" fmla="*/ 446 h 1224620"/>
                  <a:gd name="connsiteX4" fmla="*/ 285505 w 1122832"/>
                  <a:gd name="connsiteY4" fmla="*/ 3420 h 1224620"/>
                  <a:gd name="connsiteX5" fmla="*/ 7784 w 1122832"/>
                  <a:gd name="connsiteY5" fmla="*/ 13529 h 1224620"/>
                  <a:gd name="connsiteX6" fmla="*/ 53 w 1122832"/>
                  <a:gd name="connsiteY6" fmla="*/ 28397 h 1224620"/>
                  <a:gd name="connsiteX7" fmla="*/ 22056 w 1122832"/>
                  <a:gd name="connsiteY7" fmla="*/ 607627 h 1224620"/>
                  <a:gd name="connsiteX8" fmla="*/ 22651 w 1122832"/>
                  <a:gd name="connsiteY8" fmla="*/ 1199941 h 1224620"/>
                  <a:gd name="connsiteX9" fmla="*/ 25624 w 1122832"/>
                  <a:gd name="connsiteY9" fmla="*/ 1207078 h 1224620"/>
                  <a:gd name="connsiteX10" fmla="*/ 178461 w 1122832"/>
                  <a:gd name="connsiteY10" fmla="*/ 1214809 h 1224620"/>
                  <a:gd name="connsiteX11" fmla="*/ 339622 w 1122832"/>
                  <a:gd name="connsiteY11" fmla="*/ 1221945 h 1224620"/>
                  <a:gd name="connsiteX12" fmla="*/ 783858 w 1122832"/>
                  <a:gd name="connsiteY12" fmla="*/ 1221945 h 1224620"/>
                  <a:gd name="connsiteX13" fmla="*/ 945019 w 1122832"/>
                  <a:gd name="connsiteY13" fmla="*/ 1214809 h 1224620"/>
                  <a:gd name="connsiteX14" fmla="*/ 1097855 w 1122832"/>
                  <a:gd name="connsiteY14" fmla="*/ 1207078 h 1224620"/>
                  <a:gd name="connsiteX15" fmla="*/ 1100829 w 1122832"/>
                  <a:gd name="connsiteY15" fmla="*/ 1199941 h 1224620"/>
                  <a:gd name="connsiteX16" fmla="*/ 1101423 w 1122832"/>
                  <a:gd name="connsiteY16" fmla="*/ 607627 h 1224620"/>
                  <a:gd name="connsiteX17" fmla="*/ 1122832 w 1122832"/>
                  <a:gd name="connsiteY17" fmla="*/ 23044 h 1224620"/>
                  <a:gd name="connsiteX18" fmla="*/ 1114507 w 1122832"/>
                  <a:gd name="connsiteY18" fmla="*/ 11150 h 1224620"/>
                  <a:gd name="connsiteX19" fmla="*/ 1090719 w 1122832"/>
                  <a:gd name="connsiteY19" fmla="*/ 607627 h 1224620"/>
                  <a:gd name="connsiteX20" fmla="*/ 1088340 w 1122832"/>
                  <a:gd name="connsiteY20" fmla="*/ 1199941 h 1224620"/>
                  <a:gd name="connsiteX21" fmla="*/ 1088340 w 1122832"/>
                  <a:gd name="connsiteY21" fmla="*/ 1200536 h 1224620"/>
                  <a:gd name="connsiteX22" fmla="*/ 933125 w 1122832"/>
                  <a:gd name="connsiteY22" fmla="*/ 1202915 h 1224620"/>
                  <a:gd name="connsiteX23" fmla="*/ 777911 w 1122832"/>
                  <a:gd name="connsiteY23" fmla="*/ 1209456 h 1224620"/>
                  <a:gd name="connsiteX24" fmla="*/ 344974 w 1122832"/>
                  <a:gd name="connsiteY24" fmla="*/ 1209456 h 1224620"/>
                  <a:gd name="connsiteX25" fmla="*/ 189760 w 1122832"/>
                  <a:gd name="connsiteY25" fmla="*/ 1202915 h 1224620"/>
                  <a:gd name="connsiteX26" fmla="*/ 34545 w 1122832"/>
                  <a:gd name="connsiteY26" fmla="*/ 1200536 h 1224620"/>
                  <a:gd name="connsiteX27" fmla="*/ 34545 w 1122832"/>
                  <a:gd name="connsiteY27" fmla="*/ 1199941 h 1224620"/>
                  <a:gd name="connsiteX28" fmla="*/ 32166 w 1122832"/>
                  <a:gd name="connsiteY28" fmla="*/ 607627 h 1224620"/>
                  <a:gd name="connsiteX29" fmla="*/ 8378 w 1122832"/>
                  <a:gd name="connsiteY29" fmla="*/ 19476 h 1224620"/>
                  <a:gd name="connsiteX30" fmla="*/ 284910 w 1122832"/>
                  <a:gd name="connsiteY30" fmla="*/ 12935 h 1224620"/>
                  <a:gd name="connsiteX31" fmla="*/ 424663 w 1122832"/>
                  <a:gd name="connsiteY31" fmla="*/ 10556 h 1224620"/>
                  <a:gd name="connsiteX32" fmla="*/ 697627 w 1122832"/>
                  <a:gd name="connsiteY32" fmla="*/ 10556 h 1224620"/>
                  <a:gd name="connsiteX33" fmla="*/ 837380 w 1122832"/>
                  <a:gd name="connsiteY33" fmla="*/ 12935 h 1224620"/>
                  <a:gd name="connsiteX34" fmla="*/ 1113912 w 1122832"/>
                  <a:gd name="connsiteY34" fmla="*/ 19476 h 1224620"/>
                  <a:gd name="connsiteX35" fmla="*/ 1090719 w 1122832"/>
                  <a:gd name="connsiteY35" fmla="*/ 607627 h 1224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122832" h="1224620">
                    <a:moveTo>
                      <a:pt x="1114507" y="11150"/>
                    </a:moveTo>
                    <a:cubicBezTo>
                      <a:pt x="1022329" y="4609"/>
                      <a:pt x="930152" y="5798"/>
                      <a:pt x="837975" y="3420"/>
                    </a:cubicBezTo>
                    <a:cubicBezTo>
                      <a:pt x="791589" y="2230"/>
                      <a:pt x="744608" y="1041"/>
                      <a:pt x="698222" y="446"/>
                    </a:cubicBezTo>
                    <a:cubicBezTo>
                      <a:pt x="653025" y="-149"/>
                      <a:pt x="470455" y="-149"/>
                      <a:pt x="425258" y="446"/>
                    </a:cubicBezTo>
                    <a:cubicBezTo>
                      <a:pt x="378872" y="1041"/>
                      <a:pt x="331891" y="2230"/>
                      <a:pt x="285505" y="3420"/>
                    </a:cubicBezTo>
                    <a:cubicBezTo>
                      <a:pt x="192733" y="5798"/>
                      <a:pt x="99961" y="6988"/>
                      <a:pt x="7784" y="13529"/>
                    </a:cubicBezTo>
                    <a:cubicBezTo>
                      <a:pt x="-1137" y="14719"/>
                      <a:pt x="53" y="23044"/>
                      <a:pt x="53" y="28397"/>
                    </a:cubicBezTo>
                    <a:cubicBezTo>
                      <a:pt x="12541" y="225240"/>
                      <a:pt x="19678" y="410189"/>
                      <a:pt x="22056" y="607627"/>
                    </a:cubicBezTo>
                    <a:cubicBezTo>
                      <a:pt x="24435" y="805065"/>
                      <a:pt x="24435" y="1002503"/>
                      <a:pt x="22651" y="1199941"/>
                    </a:cubicBezTo>
                    <a:cubicBezTo>
                      <a:pt x="22651" y="1203509"/>
                      <a:pt x="23246" y="1207078"/>
                      <a:pt x="25624" y="1207078"/>
                    </a:cubicBezTo>
                    <a:cubicBezTo>
                      <a:pt x="75579" y="1214809"/>
                      <a:pt x="127912" y="1213025"/>
                      <a:pt x="178461" y="1214809"/>
                    </a:cubicBezTo>
                    <a:cubicBezTo>
                      <a:pt x="231983" y="1216593"/>
                      <a:pt x="286100" y="1218377"/>
                      <a:pt x="339622" y="1221945"/>
                    </a:cubicBezTo>
                    <a:cubicBezTo>
                      <a:pt x="391955" y="1225513"/>
                      <a:pt x="731525" y="1225513"/>
                      <a:pt x="783858" y="1221945"/>
                    </a:cubicBezTo>
                    <a:cubicBezTo>
                      <a:pt x="837380" y="1218377"/>
                      <a:pt x="891497" y="1216593"/>
                      <a:pt x="945019" y="1214809"/>
                    </a:cubicBezTo>
                    <a:cubicBezTo>
                      <a:pt x="995568" y="1213025"/>
                      <a:pt x="1047901" y="1215403"/>
                      <a:pt x="1097855" y="1207078"/>
                    </a:cubicBezTo>
                    <a:cubicBezTo>
                      <a:pt x="1100234" y="1206483"/>
                      <a:pt x="1100829" y="1204104"/>
                      <a:pt x="1100829" y="1199941"/>
                    </a:cubicBezTo>
                    <a:cubicBezTo>
                      <a:pt x="1102018" y="1002503"/>
                      <a:pt x="1099045" y="805065"/>
                      <a:pt x="1101423" y="607627"/>
                    </a:cubicBezTo>
                    <a:cubicBezTo>
                      <a:pt x="1103802" y="410189"/>
                      <a:pt x="1110344" y="220482"/>
                      <a:pt x="1122832" y="23044"/>
                    </a:cubicBezTo>
                    <a:cubicBezTo>
                      <a:pt x="1122832" y="17692"/>
                      <a:pt x="1121643" y="11745"/>
                      <a:pt x="1114507" y="11150"/>
                    </a:cubicBezTo>
                    <a:close/>
                    <a:moveTo>
                      <a:pt x="1090719" y="607627"/>
                    </a:moveTo>
                    <a:cubicBezTo>
                      <a:pt x="1087151" y="805065"/>
                      <a:pt x="1084177" y="1002503"/>
                      <a:pt x="1088340" y="1199941"/>
                    </a:cubicBezTo>
                    <a:cubicBezTo>
                      <a:pt x="1088340" y="1199941"/>
                      <a:pt x="1088340" y="1200536"/>
                      <a:pt x="1088340" y="1200536"/>
                    </a:cubicBezTo>
                    <a:cubicBezTo>
                      <a:pt x="1037197" y="1196373"/>
                      <a:pt x="984269" y="1201131"/>
                      <a:pt x="933125" y="1202915"/>
                    </a:cubicBezTo>
                    <a:cubicBezTo>
                      <a:pt x="881387" y="1204104"/>
                      <a:pt x="829649" y="1205888"/>
                      <a:pt x="777911" y="1209456"/>
                    </a:cubicBezTo>
                    <a:cubicBezTo>
                      <a:pt x="739850" y="1211835"/>
                      <a:pt x="383035" y="1211835"/>
                      <a:pt x="344974" y="1209456"/>
                    </a:cubicBezTo>
                    <a:cubicBezTo>
                      <a:pt x="293236" y="1206483"/>
                      <a:pt x="241498" y="1204699"/>
                      <a:pt x="189760" y="1202915"/>
                    </a:cubicBezTo>
                    <a:cubicBezTo>
                      <a:pt x="138616" y="1201725"/>
                      <a:pt x="85688" y="1196968"/>
                      <a:pt x="34545" y="1200536"/>
                    </a:cubicBezTo>
                    <a:cubicBezTo>
                      <a:pt x="34545" y="1200536"/>
                      <a:pt x="34545" y="1199941"/>
                      <a:pt x="34545" y="1199941"/>
                    </a:cubicBezTo>
                    <a:cubicBezTo>
                      <a:pt x="38708" y="1002503"/>
                      <a:pt x="35734" y="804471"/>
                      <a:pt x="32166" y="607627"/>
                    </a:cubicBezTo>
                    <a:cubicBezTo>
                      <a:pt x="29193" y="411379"/>
                      <a:pt x="22651" y="215130"/>
                      <a:pt x="8378" y="19476"/>
                    </a:cubicBezTo>
                    <a:cubicBezTo>
                      <a:pt x="100556" y="17692"/>
                      <a:pt x="192733" y="15313"/>
                      <a:pt x="284910" y="12935"/>
                    </a:cubicBezTo>
                    <a:cubicBezTo>
                      <a:pt x="331297" y="11745"/>
                      <a:pt x="378277" y="11150"/>
                      <a:pt x="424663" y="10556"/>
                    </a:cubicBezTo>
                    <a:cubicBezTo>
                      <a:pt x="469860" y="9961"/>
                      <a:pt x="652431" y="9961"/>
                      <a:pt x="697627" y="10556"/>
                    </a:cubicBezTo>
                    <a:cubicBezTo>
                      <a:pt x="744013" y="11150"/>
                      <a:pt x="790994" y="12340"/>
                      <a:pt x="837380" y="12935"/>
                    </a:cubicBezTo>
                    <a:cubicBezTo>
                      <a:pt x="929557" y="14719"/>
                      <a:pt x="1021735" y="17692"/>
                      <a:pt x="1113912" y="19476"/>
                    </a:cubicBezTo>
                    <a:cubicBezTo>
                      <a:pt x="1100234" y="215130"/>
                      <a:pt x="1094287" y="411379"/>
                      <a:pt x="1090719" y="607627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81" name="Полилиния: фигура 1680">
                <a:extLst>
                  <a:ext uri="{FF2B5EF4-FFF2-40B4-BE49-F238E27FC236}">
                    <a16:creationId xmlns:a16="http://schemas.microsoft.com/office/drawing/2014/main" id="{2C716E08-39EA-B311-A7B3-CE2D27E8FD28}"/>
                  </a:ext>
                </a:extLst>
              </p:cNvPr>
              <p:cNvSpPr/>
              <p:nvPr/>
            </p:nvSpPr>
            <p:spPr>
              <a:xfrm>
                <a:off x="16824306" y="7350498"/>
                <a:ext cx="15583" cy="623386"/>
              </a:xfrm>
              <a:custGeom>
                <a:avLst/>
                <a:gdLst>
                  <a:gd name="connsiteX0" fmla="*/ 14273 w 15583"/>
                  <a:gd name="connsiteY0" fmla="*/ 892 h 623386"/>
                  <a:gd name="connsiteX1" fmla="*/ 6542 w 15583"/>
                  <a:gd name="connsiteY1" fmla="*/ 311916 h 623386"/>
                  <a:gd name="connsiteX2" fmla="*/ 0 w 15583"/>
                  <a:gd name="connsiteY2" fmla="*/ 622941 h 623386"/>
                  <a:gd name="connsiteX3" fmla="*/ 1189 w 15583"/>
                  <a:gd name="connsiteY3" fmla="*/ 622941 h 623386"/>
                  <a:gd name="connsiteX4" fmla="*/ 8920 w 15583"/>
                  <a:gd name="connsiteY4" fmla="*/ 311916 h 623386"/>
                  <a:gd name="connsiteX5" fmla="*/ 15462 w 15583"/>
                  <a:gd name="connsiteY5" fmla="*/ 892 h 623386"/>
                  <a:gd name="connsiteX6" fmla="*/ 14273 w 15583"/>
                  <a:gd name="connsiteY6" fmla="*/ 892 h 62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583" h="623386">
                    <a:moveTo>
                      <a:pt x="14273" y="892"/>
                    </a:moveTo>
                    <a:cubicBezTo>
                      <a:pt x="11299" y="104369"/>
                      <a:pt x="8920" y="208440"/>
                      <a:pt x="6542" y="311916"/>
                    </a:cubicBezTo>
                    <a:cubicBezTo>
                      <a:pt x="4758" y="415393"/>
                      <a:pt x="0" y="519464"/>
                      <a:pt x="0" y="622941"/>
                    </a:cubicBezTo>
                    <a:cubicBezTo>
                      <a:pt x="0" y="623535"/>
                      <a:pt x="1189" y="623535"/>
                      <a:pt x="1189" y="622941"/>
                    </a:cubicBezTo>
                    <a:cubicBezTo>
                      <a:pt x="6542" y="519464"/>
                      <a:pt x="5947" y="415393"/>
                      <a:pt x="8920" y="311916"/>
                    </a:cubicBezTo>
                    <a:cubicBezTo>
                      <a:pt x="11894" y="208440"/>
                      <a:pt x="13678" y="104369"/>
                      <a:pt x="15462" y="892"/>
                    </a:cubicBezTo>
                    <a:cubicBezTo>
                      <a:pt x="16057" y="-297"/>
                      <a:pt x="14273" y="-297"/>
                      <a:pt x="14273" y="892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82" name="Полилиния: фигура 1681">
                <a:extLst>
                  <a:ext uri="{FF2B5EF4-FFF2-40B4-BE49-F238E27FC236}">
                    <a16:creationId xmlns:a16="http://schemas.microsoft.com/office/drawing/2014/main" id="{CAEAEEFB-23EC-FB50-7F22-26311080364F}"/>
                  </a:ext>
                </a:extLst>
              </p:cNvPr>
              <p:cNvSpPr/>
              <p:nvPr/>
            </p:nvSpPr>
            <p:spPr>
              <a:xfrm>
                <a:off x="16828527" y="8095648"/>
                <a:ext cx="5433" cy="120722"/>
              </a:xfrm>
              <a:custGeom>
                <a:avLst/>
                <a:gdLst>
                  <a:gd name="connsiteX0" fmla="*/ 4105 w 5433"/>
                  <a:gd name="connsiteY0" fmla="*/ 892 h 120722"/>
                  <a:gd name="connsiteX1" fmla="*/ 1726 w 5433"/>
                  <a:gd name="connsiteY1" fmla="*/ 892 h 120722"/>
                  <a:gd name="connsiteX2" fmla="*/ 1726 w 5433"/>
                  <a:gd name="connsiteY2" fmla="*/ 119831 h 120722"/>
                  <a:gd name="connsiteX3" fmla="*/ 3511 w 5433"/>
                  <a:gd name="connsiteY3" fmla="*/ 119831 h 120722"/>
                  <a:gd name="connsiteX4" fmla="*/ 4105 w 5433"/>
                  <a:gd name="connsiteY4" fmla="*/ 892 h 120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33" h="120722">
                    <a:moveTo>
                      <a:pt x="4105" y="892"/>
                    </a:moveTo>
                    <a:cubicBezTo>
                      <a:pt x="4105" y="-297"/>
                      <a:pt x="2321" y="-297"/>
                      <a:pt x="1726" y="892"/>
                    </a:cubicBezTo>
                    <a:cubicBezTo>
                      <a:pt x="1132" y="40142"/>
                      <a:pt x="-1842" y="80581"/>
                      <a:pt x="1726" y="119831"/>
                    </a:cubicBezTo>
                    <a:cubicBezTo>
                      <a:pt x="1726" y="121020"/>
                      <a:pt x="3511" y="121020"/>
                      <a:pt x="3511" y="119831"/>
                    </a:cubicBezTo>
                    <a:cubicBezTo>
                      <a:pt x="7079" y="80581"/>
                      <a:pt x="4700" y="40142"/>
                      <a:pt x="4105" y="892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83" name="Полилиния: фигура 1682">
                <a:extLst>
                  <a:ext uri="{FF2B5EF4-FFF2-40B4-BE49-F238E27FC236}">
                    <a16:creationId xmlns:a16="http://schemas.microsoft.com/office/drawing/2014/main" id="{4AFA108C-18D3-63C0-6C25-C5191A23E21D}"/>
                  </a:ext>
                </a:extLst>
              </p:cNvPr>
              <p:cNvSpPr/>
              <p:nvPr/>
            </p:nvSpPr>
            <p:spPr>
              <a:xfrm>
                <a:off x="17767066" y="7369231"/>
                <a:ext cx="9342" cy="565850"/>
              </a:xfrm>
              <a:custGeom>
                <a:avLst/>
                <a:gdLst>
                  <a:gd name="connsiteX0" fmla="*/ 9343 w 9342"/>
                  <a:gd name="connsiteY0" fmla="*/ 1784 h 565850"/>
                  <a:gd name="connsiteX1" fmla="*/ 5774 w 9342"/>
                  <a:gd name="connsiteY1" fmla="*/ 1784 h 565850"/>
                  <a:gd name="connsiteX2" fmla="*/ 6369 w 9342"/>
                  <a:gd name="connsiteY2" fmla="*/ 564958 h 565850"/>
                  <a:gd name="connsiteX3" fmla="*/ 8153 w 9342"/>
                  <a:gd name="connsiteY3" fmla="*/ 564958 h 565850"/>
                  <a:gd name="connsiteX4" fmla="*/ 9343 w 9342"/>
                  <a:gd name="connsiteY4" fmla="*/ 1784 h 565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42" h="565850">
                    <a:moveTo>
                      <a:pt x="9343" y="1784"/>
                    </a:moveTo>
                    <a:cubicBezTo>
                      <a:pt x="9343" y="-595"/>
                      <a:pt x="5774" y="-595"/>
                      <a:pt x="5774" y="1784"/>
                    </a:cubicBezTo>
                    <a:cubicBezTo>
                      <a:pt x="-172" y="189112"/>
                      <a:pt x="-3741" y="377630"/>
                      <a:pt x="6369" y="564958"/>
                    </a:cubicBezTo>
                    <a:cubicBezTo>
                      <a:pt x="6369" y="566147"/>
                      <a:pt x="8153" y="566147"/>
                      <a:pt x="8153" y="564958"/>
                    </a:cubicBezTo>
                    <a:cubicBezTo>
                      <a:pt x="6964" y="377035"/>
                      <a:pt x="3396" y="189707"/>
                      <a:pt x="9343" y="1784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84" name="Полилиния: фигура 1683">
                <a:extLst>
                  <a:ext uri="{FF2B5EF4-FFF2-40B4-BE49-F238E27FC236}">
                    <a16:creationId xmlns:a16="http://schemas.microsoft.com/office/drawing/2014/main" id="{D8C7A1A1-BAF3-82EF-B1C4-E3D52A2A1A4C}"/>
                  </a:ext>
                </a:extLst>
              </p:cNvPr>
              <p:cNvSpPr/>
              <p:nvPr/>
            </p:nvSpPr>
            <p:spPr>
              <a:xfrm>
                <a:off x="17716287" y="7877099"/>
                <a:ext cx="7193" cy="304185"/>
              </a:xfrm>
              <a:custGeom>
                <a:avLst/>
                <a:gdLst>
                  <a:gd name="connsiteX0" fmla="*/ 5410 w 7193"/>
                  <a:gd name="connsiteY0" fmla="*/ 1784 h 304185"/>
                  <a:gd name="connsiteX1" fmla="*/ 1842 w 7193"/>
                  <a:gd name="connsiteY1" fmla="*/ 1784 h 304185"/>
                  <a:gd name="connsiteX2" fmla="*/ 5410 w 7193"/>
                  <a:gd name="connsiteY2" fmla="*/ 303293 h 304185"/>
                  <a:gd name="connsiteX3" fmla="*/ 7194 w 7193"/>
                  <a:gd name="connsiteY3" fmla="*/ 303293 h 304185"/>
                  <a:gd name="connsiteX4" fmla="*/ 5410 w 7193"/>
                  <a:gd name="connsiteY4" fmla="*/ 1784 h 304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93" h="304185">
                    <a:moveTo>
                      <a:pt x="5410" y="1784"/>
                    </a:moveTo>
                    <a:cubicBezTo>
                      <a:pt x="5410" y="-595"/>
                      <a:pt x="1842" y="-595"/>
                      <a:pt x="1842" y="1784"/>
                    </a:cubicBezTo>
                    <a:cubicBezTo>
                      <a:pt x="-537" y="102287"/>
                      <a:pt x="-1726" y="202790"/>
                      <a:pt x="5410" y="303293"/>
                    </a:cubicBezTo>
                    <a:cubicBezTo>
                      <a:pt x="5410" y="304483"/>
                      <a:pt x="7194" y="304483"/>
                      <a:pt x="7194" y="303293"/>
                    </a:cubicBezTo>
                    <a:cubicBezTo>
                      <a:pt x="6599" y="202196"/>
                      <a:pt x="3626" y="102287"/>
                      <a:pt x="5410" y="1784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685" name="Рисунок 48">
              <a:extLst>
                <a:ext uri="{FF2B5EF4-FFF2-40B4-BE49-F238E27FC236}">
                  <a16:creationId xmlns:a16="http://schemas.microsoft.com/office/drawing/2014/main" id="{A95F6317-6F78-EFEA-47C9-9B77F901FC45}"/>
                </a:ext>
              </a:extLst>
            </p:cNvPr>
            <p:cNvGrpSpPr/>
            <p:nvPr/>
          </p:nvGrpSpPr>
          <p:grpSpPr>
            <a:xfrm>
              <a:off x="16747467" y="6918157"/>
              <a:ext cx="1112568" cy="297643"/>
              <a:chOff x="16747467" y="6918157"/>
              <a:chExt cx="1112568" cy="297643"/>
            </a:xfrm>
          </p:grpSpPr>
          <p:sp>
            <p:nvSpPr>
              <p:cNvPr id="1686" name="Полилиния: фигура 1685">
                <a:extLst>
                  <a:ext uri="{FF2B5EF4-FFF2-40B4-BE49-F238E27FC236}">
                    <a16:creationId xmlns:a16="http://schemas.microsoft.com/office/drawing/2014/main" id="{EA20AD89-9BB1-CB36-CE4E-16BEA13F4C72}"/>
                  </a:ext>
                </a:extLst>
              </p:cNvPr>
              <p:cNvSpPr/>
              <p:nvPr/>
            </p:nvSpPr>
            <p:spPr>
              <a:xfrm>
                <a:off x="16762458" y="6928861"/>
                <a:ext cx="1081745" cy="279208"/>
              </a:xfrm>
              <a:custGeom>
                <a:avLst/>
                <a:gdLst>
                  <a:gd name="connsiteX0" fmla="*/ 843869 w 1081745"/>
                  <a:gd name="connsiteY0" fmla="*/ 3866 h 279208"/>
                  <a:gd name="connsiteX1" fmla="*/ 714821 w 1081745"/>
                  <a:gd name="connsiteY1" fmla="*/ 892 h 279208"/>
                  <a:gd name="connsiteX2" fmla="*/ 367520 w 1081745"/>
                  <a:gd name="connsiteY2" fmla="*/ 892 h 279208"/>
                  <a:gd name="connsiteX3" fmla="*/ 238472 w 1081745"/>
                  <a:gd name="connsiteY3" fmla="*/ 3866 h 279208"/>
                  <a:gd name="connsiteX4" fmla="*/ 122507 w 1081745"/>
                  <a:gd name="connsiteY4" fmla="*/ 2676 h 279208"/>
                  <a:gd name="connsiteX5" fmla="*/ 124885 w 1081745"/>
                  <a:gd name="connsiteY5" fmla="*/ 10407 h 279208"/>
                  <a:gd name="connsiteX6" fmla="*/ 0 w 1081745"/>
                  <a:gd name="connsiteY6" fmla="*/ 279208 h 279208"/>
                  <a:gd name="connsiteX7" fmla="*/ 127859 w 1081745"/>
                  <a:gd name="connsiteY7" fmla="*/ 271477 h 279208"/>
                  <a:gd name="connsiteX8" fmla="*/ 277721 w 1081745"/>
                  <a:gd name="connsiteY8" fmla="*/ 271477 h 279208"/>
                  <a:gd name="connsiteX9" fmla="*/ 804024 w 1081745"/>
                  <a:gd name="connsiteY9" fmla="*/ 271477 h 279208"/>
                  <a:gd name="connsiteX10" fmla="*/ 953887 w 1081745"/>
                  <a:gd name="connsiteY10" fmla="*/ 271477 h 279208"/>
                  <a:gd name="connsiteX11" fmla="*/ 1081746 w 1081745"/>
                  <a:gd name="connsiteY11" fmla="*/ 279208 h 279208"/>
                  <a:gd name="connsiteX12" fmla="*/ 953292 w 1081745"/>
                  <a:gd name="connsiteY12" fmla="*/ 3271 h 279208"/>
                  <a:gd name="connsiteX13" fmla="*/ 843869 w 1081745"/>
                  <a:gd name="connsiteY13" fmla="*/ 3866 h 279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81745" h="279208">
                    <a:moveTo>
                      <a:pt x="843869" y="3866"/>
                    </a:moveTo>
                    <a:cubicBezTo>
                      <a:pt x="801051" y="3271"/>
                      <a:pt x="757638" y="2081"/>
                      <a:pt x="714821" y="892"/>
                    </a:cubicBezTo>
                    <a:cubicBezTo>
                      <a:pt x="672003" y="-297"/>
                      <a:pt x="410933" y="-297"/>
                      <a:pt x="367520" y="892"/>
                    </a:cubicBezTo>
                    <a:cubicBezTo>
                      <a:pt x="324702" y="2081"/>
                      <a:pt x="281290" y="3271"/>
                      <a:pt x="238472" y="3866"/>
                    </a:cubicBezTo>
                    <a:cubicBezTo>
                      <a:pt x="200411" y="4460"/>
                      <a:pt x="159972" y="8623"/>
                      <a:pt x="122507" y="2676"/>
                    </a:cubicBezTo>
                    <a:cubicBezTo>
                      <a:pt x="124885" y="4460"/>
                      <a:pt x="126670" y="7434"/>
                      <a:pt x="124885" y="10407"/>
                    </a:cubicBezTo>
                    <a:cubicBezTo>
                      <a:pt x="77310" y="97232"/>
                      <a:pt x="52333" y="194167"/>
                      <a:pt x="0" y="279208"/>
                    </a:cubicBezTo>
                    <a:cubicBezTo>
                      <a:pt x="41628" y="271477"/>
                      <a:pt x="85636" y="271477"/>
                      <a:pt x="127859" y="271477"/>
                    </a:cubicBezTo>
                    <a:cubicBezTo>
                      <a:pt x="177813" y="270883"/>
                      <a:pt x="227767" y="271477"/>
                      <a:pt x="277721" y="271477"/>
                    </a:cubicBezTo>
                    <a:cubicBezTo>
                      <a:pt x="365141" y="271477"/>
                      <a:pt x="716605" y="271477"/>
                      <a:pt x="804024" y="271477"/>
                    </a:cubicBezTo>
                    <a:cubicBezTo>
                      <a:pt x="853979" y="271477"/>
                      <a:pt x="903933" y="270883"/>
                      <a:pt x="953887" y="271477"/>
                    </a:cubicBezTo>
                    <a:cubicBezTo>
                      <a:pt x="996110" y="272072"/>
                      <a:pt x="1040117" y="271477"/>
                      <a:pt x="1081746" y="279208"/>
                    </a:cubicBezTo>
                    <a:cubicBezTo>
                      <a:pt x="1030008" y="194762"/>
                      <a:pt x="974701" y="37763"/>
                      <a:pt x="953292" y="3271"/>
                    </a:cubicBezTo>
                    <a:cubicBezTo>
                      <a:pt x="916421" y="9218"/>
                      <a:pt x="881929" y="4460"/>
                      <a:pt x="843869" y="3866"/>
                    </a:cubicBezTo>
                    <a:close/>
                  </a:path>
                </a:pathLst>
              </a:custGeom>
              <a:solidFill>
                <a:srgbClr val="CEC6A5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87" name="Полилиния: фигура 1686">
                <a:extLst>
                  <a:ext uri="{FF2B5EF4-FFF2-40B4-BE49-F238E27FC236}">
                    <a16:creationId xmlns:a16="http://schemas.microsoft.com/office/drawing/2014/main" id="{669976A2-EDC5-CC4C-2AA4-E8AF2ABC4165}"/>
                  </a:ext>
                </a:extLst>
              </p:cNvPr>
              <p:cNvSpPr/>
              <p:nvPr/>
            </p:nvSpPr>
            <p:spPr>
              <a:xfrm>
                <a:off x="16747467" y="6918157"/>
                <a:ext cx="1112568" cy="297643"/>
              </a:xfrm>
              <a:custGeom>
                <a:avLst/>
                <a:gdLst>
                  <a:gd name="connsiteX0" fmla="*/ 982556 w 1112568"/>
                  <a:gd name="connsiteY0" fmla="*/ 14570 h 297643"/>
                  <a:gd name="connsiteX1" fmla="*/ 976015 w 1112568"/>
                  <a:gd name="connsiteY1" fmla="*/ 5650 h 297643"/>
                  <a:gd name="connsiteX2" fmla="*/ 858266 w 1112568"/>
                  <a:gd name="connsiteY2" fmla="*/ 3865 h 297643"/>
                  <a:gd name="connsiteX3" fmla="*/ 729217 w 1112568"/>
                  <a:gd name="connsiteY3" fmla="*/ 892 h 297643"/>
                  <a:gd name="connsiteX4" fmla="*/ 381917 w 1112568"/>
                  <a:gd name="connsiteY4" fmla="*/ 892 h 297643"/>
                  <a:gd name="connsiteX5" fmla="*/ 252868 w 1112568"/>
                  <a:gd name="connsiteY5" fmla="*/ 3865 h 297643"/>
                  <a:gd name="connsiteX6" fmla="*/ 135714 w 1112568"/>
                  <a:gd name="connsiteY6" fmla="*/ 8028 h 297643"/>
                  <a:gd name="connsiteX7" fmla="*/ 134525 w 1112568"/>
                  <a:gd name="connsiteY7" fmla="*/ 12191 h 297643"/>
                  <a:gd name="connsiteX8" fmla="*/ 129767 w 1112568"/>
                  <a:gd name="connsiteY8" fmla="*/ 15165 h 297643"/>
                  <a:gd name="connsiteX9" fmla="*/ 1314 w 1112568"/>
                  <a:gd name="connsiteY9" fmla="*/ 289913 h 297643"/>
                  <a:gd name="connsiteX10" fmla="*/ 9639 w 1112568"/>
                  <a:gd name="connsiteY10" fmla="*/ 297644 h 297643"/>
                  <a:gd name="connsiteX11" fmla="*/ 299255 w 1112568"/>
                  <a:gd name="connsiteY11" fmla="*/ 291697 h 297643"/>
                  <a:gd name="connsiteX12" fmla="*/ 813664 w 1112568"/>
                  <a:gd name="connsiteY12" fmla="*/ 291697 h 297643"/>
                  <a:gd name="connsiteX13" fmla="*/ 1103279 w 1112568"/>
                  <a:gd name="connsiteY13" fmla="*/ 297644 h 297643"/>
                  <a:gd name="connsiteX14" fmla="*/ 1111605 w 1112568"/>
                  <a:gd name="connsiteY14" fmla="*/ 289913 h 297643"/>
                  <a:gd name="connsiteX15" fmla="*/ 982556 w 1112568"/>
                  <a:gd name="connsiteY15" fmla="*/ 14570 h 297643"/>
                  <a:gd name="connsiteX16" fmla="*/ 969473 w 1112568"/>
                  <a:gd name="connsiteY16" fmla="*/ 281587 h 297643"/>
                  <a:gd name="connsiteX17" fmla="*/ 819611 w 1112568"/>
                  <a:gd name="connsiteY17" fmla="*/ 281587 h 297643"/>
                  <a:gd name="connsiteX18" fmla="*/ 293308 w 1112568"/>
                  <a:gd name="connsiteY18" fmla="*/ 281587 h 297643"/>
                  <a:gd name="connsiteX19" fmla="*/ 143445 w 1112568"/>
                  <a:gd name="connsiteY19" fmla="*/ 281587 h 297643"/>
                  <a:gd name="connsiteX20" fmla="*/ 15586 w 1112568"/>
                  <a:gd name="connsiteY20" fmla="*/ 289318 h 297643"/>
                  <a:gd name="connsiteX21" fmla="*/ 140472 w 1112568"/>
                  <a:gd name="connsiteY21" fmla="*/ 20517 h 297643"/>
                  <a:gd name="connsiteX22" fmla="*/ 138093 w 1112568"/>
                  <a:gd name="connsiteY22" fmla="*/ 12786 h 297643"/>
                  <a:gd name="connsiteX23" fmla="*/ 254058 w 1112568"/>
                  <a:gd name="connsiteY23" fmla="*/ 13975 h 297643"/>
                  <a:gd name="connsiteX24" fmla="*/ 383106 w 1112568"/>
                  <a:gd name="connsiteY24" fmla="*/ 11002 h 297643"/>
                  <a:gd name="connsiteX25" fmla="*/ 730407 w 1112568"/>
                  <a:gd name="connsiteY25" fmla="*/ 11002 h 297643"/>
                  <a:gd name="connsiteX26" fmla="*/ 859455 w 1112568"/>
                  <a:gd name="connsiteY26" fmla="*/ 13975 h 297643"/>
                  <a:gd name="connsiteX27" fmla="*/ 968878 w 1112568"/>
                  <a:gd name="connsiteY27" fmla="*/ 13381 h 297643"/>
                  <a:gd name="connsiteX28" fmla="*/ 1097332 w 1112568"/>
                  <a:gd name="connsiteY28" fmla="*/ 289318 h 297643"/>
                  <a:gd name="connsiteX29" fmla="*/ 969473 w 1112568"/>
                  <a:gd name="connsiteY29" fmla="*/ 281587 h 29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112568" h="297643">
                    <a:moveTo>
                      <a:pt x="982556" y="14570"/>
                    </a:moveTo>
                    <a:cubicBezTo>
                      <a:pt x="981367" y="12191"/>
                      <a:pt x="978988" y="5650"/>
                      <a:pt x="976015" y="5650"/>
                    </a:cubicBezTo>
                    <a:cubicBezTo>
                      <a:pt x="927250" y="3271"/>
                      <a:pt x="896921" y="4460"/>
                      <a:pt x="858266" y="3865"/>
                    </a:cubicBezTo>
                    <a:cubicBezTo>
                      <a:pt x="815448" y="3271"/>
                      <a:pt x="772035" y="2081"/>
                      <a:pt x="729217" y="892"/>
                    </a:cubicBezTo>
                    <a:cubicBezTo>
                      <a:pt x="695914" y="-297"/>
                      <a:pt x="415220" y="-297"/>
                      <a:pt x="381917" y="892"/>
                    </a:cubicBezTo>
                    <a:cubicBezTo>
                      <a:pt x="339099" y="2081"/>
                      <a:pt x="295686" y="3271"/>
                      <a:pt x="252868" y="3865"/>
                    </a:cubicBezTo>
                    <a:cubicBezTo>
                      <a:pt x="214808" y="4460"/>
                      <a:pt x="173774" y="892"/>
                      <a:pt x="135714" y="8028"/>
                    </a:cubicBezTo>
                    <a:cubicBezTo>
                      <a:pt x="133930" y="8623"/>
                      <a:pt x="133335" y="11002"/>
                      <a:pt x="134525" y="12191"/>
                    </a:cubicBezTo>
                    <a:cubicBezTo>
                      <a:pt x="132741" y="12191"/>
                      <a:pt x="130956" y="12786"/>
                      <a:pt x="129767" y="15165"/>
                    </a:cubicBezTo>
                    <a:cubicBezTo>
                      <a:pt x="81002" y="104369"/>
                      <a:pt x="55431" y="203682"/>
                      <a:pt x="1314" y="289913"/>
                    </a:cubicBezTo>
                    <a:cubicBezTo>
                      <a:pt x="-2849" y="296454"/>
                      <a:pt x="3692" y="297644"/>
                      <a:pt x="9639" y="297644"/>
                    </a:cubicBezTo>
                    <a:cubicBezTo>
                      <a:pt x="106574" y="292886"/>
                      <a:pt x="202320" y="291102"/>
                      <a:pt x="299255" y="291697"/>
                    </a:cubicBezTo>
                    <a:cubicBezTo>
                      <a:pt x="384296" y="292291"/>
                      <a:pt x="728623" y="292291"/>
                      <a:pt x="813664" y="291697"/>
                    </a:cubicBezTo>
                    <a:cubicBezTo>
                      <a:pt x="910599" y="291102"/>
                      <a:pt x="1006344" y="292886"/>
                      <a:pt x="1103279" y="297644"/>
                    </a:cubicBezTo>
                    <a:cubicBezTo>
                      <a:pt x="1108036" y="297644"/>
                      <a:pt x="1115173" y="295265"/>
                      <a:pt x="1111605" y="289913"/>
                    </a:cubicBezTo>
                    <a:cubicBezTo>
                      <a:pt x="1055109" y="204872"/>
                      <a:pt x="1031321" y="103774"/>
                      <a:pt x="982556" y="14570"/>
                    </a:cubicBezTo>
                    <a:close/>
                    <a:moveTo>
                      <a:pt x="969473" y="281587"/>
                    </a:moveTo>
                    <a:cubicBezTo>
                      <a:pt x="919519" y="280992"/>
                      <a:pt x="869565" y="281587"/>
                      <a:pt x="819611" y="281587"/>
                    </a:cubicBezTo>
                    <a:cubicBezTo>
                      <a:pt x="732191" y="281587"/>
                      <a:pt x="380727" y="281587"/>
                      <a:pt x="293308" y="281587"/>
                    </a:cubicBezTo>
                    <a:cubicBezTo>
                      <a:pt x="243353" y="281587"/>
                      <a:pt x="193399" y="280992"/>
                      <a:pt x="143445" y="281587"/>
                    </a:cubicBezTo>
                    <a:cubicBezTo>
                      <a:pt x="101222" y="282182"/>
                      <a:pt x="57215" y="281587"/>
                      <a:pt x="15586" y="289318"/>
                    </a:cubicBezTo>
                    <a:cubicBezTo>
                      <a:pt x="67324" y="204872"/>
                      <a:pt x="92896" y="107342"/>
                      <a:pt x="140472" y="20517"/>
                    </a:cubicBezTo>
                    <a:cubicBezTo>
                      <a:pt x="142256" y="17543"/>
                      <a:pt x="140472" y="13975"/>
                      <a:pt x="138093" y="12786"/>
                    </a:cubicBezTo>
                    <a:cubicBezTo>
                      <a:pt x="175558" y="19328"/>
                      <a:pt x="215998" y="14570"/>
                      <a:pt x="254058" y="13975"/>
                    </a:cubicBezTo>
                    <a:cubicBezTo>
                      <a:pt x="296876" y="13381"/>
                      <a:pt x="340288" y="12191"/>
                      <a:pt x="383106" y="11002"/>
                    </a:cubicBezTo>
                    <a:cubicBezTo>
                      <a:pt x="425924" y="9812"/>
                      <a:pt x="686994" y="9812"/>
                      <a:pt x="730407" y="11002"/>
                    </a:cubicBezTo>
                    <a:cubicBezTo>
                      <a:pt x="773224" y="12191"/>
                      <a:pt x="816637" y="13381"/>
                      <a:pt x="859455" y="13975"/>
                    </a:cubicBezTo>
                    <a:cubicBezTo>
                      <a:pt x="897515" y="14570"/>
                      <a:pt x="931413" y="19328"/>
                      <a:pt x="968878" y="13381"/>
                    </a:cubicBezTo>
                    <a:cubicBezTo>
                      <a:pt x="990287" y="47873"/>
                      <a:pt x="1045594" y="204872"/>
                      <a:pt x="1097332" y="289318"/>
                    </a:cubicBezTo>
                    <a:cubicBezTo>
                      <a:pt x="1055109" y="281587"/>
                      <a:pt x="1011696" y="281587"/>
                      <a:pt x="969473" y="281587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88" name="Полилиния: фигура 1687">
                <a:extLst>
                  <a:ext uri="{FF2B5EF4-FFF2-40B4-BE49-F238E27FC236}">
                    <a16:creationId xmlns:a16="http://schemas.microsoft.com/office/drawing/2014/main" id="{71422D74-EA74-1C2B-CEEE-91D3C7C03D72}"/>
                  </a:ext>
                </a:extLst>
              </p:cNvPr>
              <p:cNvSpPr/>
              <p:nvPr/>
            </p:nvSpPr>
            <p:spPr>
              <a:xfrm>
                <a:off x="16841958" y="7001319"/>
                <a:ext cx="77062" cy="118079"/>
              </a:xfrm>
              <a:custGeom>
                <a:avLst/>
                <a:gdLst>
                  <a:gd name="connsiteX0" fmla="*/ 75121 w 77062"/>
                  <a:gd name="connsiteY0" fmla="*/ 392 h 118079"/>
                  <a:gd name="connsiteX1" fmla="*/ 189 w 77062"/>
                  <a:gd name="connsiteY1" fmla="*/ 115168 h 118079"/>
                  <a:gd name="connsiteX2" fmla="*/ 4947 w 77062"/>
                  <a:gd name="connsiteY2" fmla="*/ 116357 h 118079"/>
                  <a:gd name="connsiteX3" fmla="*/ 76905 w 77062"/>
                  <a:gd name="connsiteY3" fmla="*/ 2176 h 118079"/>
                  <a:gd name="connsiteX4" fmla="*/ 75121 w 77062"/>
                  <a:gd name="connsiteY4" fmla="*/ 392 h 118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062" h="118079">
                    <a:moveTo>
                      <a:pt x="75121" y="392"/>
                    </a:moveTo>
                    <a:cubicBezTo>
                      <a:pt x="38844" y="27748"/>
                      <a:pt x="13867" y="72350"/>
                      <a:pt x="189" y="115168"/>
                    </a:cubicBezTo>
                    <a:cubicBezTo>
                      <a:pt x="-1000" y="118141"/>
                      <a:pt x="3757" y="119331"/>
                      <a:pt x="4947" y="116357"/>
                    </a:cubicBezTo>
                    <a:cubicBezTo>
                      <a:pt x="19814" y="71161"/>
                      <a:pt x="45981" y="37263"/>
                      <a:pt x="76905" y="2176"/>
                    </a:cubicBezTo>
                    <a:cubicBezTo>
                      <a:pt x="77499" y="987"/>
                      <a:pt x="76310" y="-797"/>
                      <a:pt x="75121" y="392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89" name="Полилиния: фигура 1688">
                <a:extLst>
                  <a:ext uri="{FF2B5EF4-FFF2-40B4-BE49-F238E27FC236}">
                    <a16:creationId xmlns:a16="http://schemas.microsoft.com/office/drawing/2014/main" id="{41100413-BC57-8E06-353C-24E09B5AE54C}"/>
                  </a:ext>
                </a:extLst>
              </p:cNvPr>
              <p:cNvSpPr/>
              <p:nvPr/>
            </p:nvSpPr>
            <p:spPr>
              <a:xfrm>
                <a:off x="16894045" y="7024760"/>
                <a:ext cx="48723" cy="66545"/>
              </a:xfrm>
              <a:custGeom>
                <a:avLst/>
                <a:gdLst>
                  <a:gd name="connsiteX0" fmla="*/ 46227 w 48723"/>
                  <a:gd name="connsiteY0" fmla="*/ 739 h 66545"/>
                  <a:gd name="connsiteX1" fmla="*/ 435 w 48723"/>
                  <a:gd name="connsiteY1" fmla="*/ 63182 h 66545"/>
                  <a:gd name="connsiteX2" fmla="*/ 4598 w 48723"/>
                  <a:gd name="connsiteY2" fmla="*/ 65561 h 66545"/>
                  <a:gd name="connsiteX3" fmla="*/ 48605 w 48723"/>
                  <a:gd name="connsiteY3" fmla="*/ 2523 h 66545"/>
                  <a:gd name="connsiteX4" fmla="*/ 46227 w 48723"/>
                  <a:gd name="connsiteY4" fmla="*/ 739 h 66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723" h="66545">
                    <a:moveTo>
                      <a:pt x="46227" y="739"/>
                    </a:moveTo>
                    <a:cubicBezTo>
                      <a:pt x="29575" y="20364"/>
                      <a:pt x="15303" y="42367"/>
                      <a:pt x="435" y="63182"/>
                    </a:cubicBezTo>
                    <a:cubicBezTo>
                      <a:pt x="-1349" y="65561"/>
                      <a:pt x="2814" y="67939"/>
                      <a:pt x="4598" y="65561"/>
                    </a:cubicBezTo>
                    <a:cubicBezTo>
                      <a:pt x="19465" y="44746"/>
                      <a:pt x="35522" y="24527"/>
                      <a:pt x="48605" y="2523"/>
                    </a:cubicBezTo>
                    <a:cubicBezTo>
                      <a:pt x="49200" y="739"/>
                      <a:pt x="47416" y="-1045"/>
                      <a:pt x="46227" y="739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90" name="Полилиния: фигура 1689">
                <a:extLst>
                  <a:ext uri="{FF2B5EF4-FFF2-40B4-BE49-F238E27FC236}">
                    <a16:creationId xmlns:a16="http://schemas.microsoft.com/office/drawing/2014/main" id="{6F749246-2CD7-EBFA-33EA-D035278696FA}"/>
                  </a:ext>
                </a:extLst>
              </p:cNvPr>
              <p:cNvSpPr/>
              <p:nvPr/>
            </p:nvSpPr>
            <p:spPr>
              <a:xfrm>
                <a:off x="17676501" y="7000414"/>
                <a:ext cx="54235" cy="130242"/>
              </a:xfrm>
              <a:custGeom>
                <a:avLst/>
                <a:gdLst>
                  <a:gd name="connsiteX0" fmla="*/ 54117 w 54235"/>
                  <a:gd name="connsiteY0" fmla="*/ 128561 h 130242"/>
                  <a:gd name="connsiteX1" fmla="*/ 3568 w 54235"/>
                  <a:gd name="connsiteY1" fmla="*/ 1297 h 130242"/>
                  <a:gd name="connsiteX2" fmla="*/ 0 w 54235"/>
                  <a:gd name="connsiteY2" fmla="*/ 2486 h 130242"/>
                  <a:gd name="connsiteX3" fmla="*/ 51738 w 54235"/>
                  <a:gd name="connsiteY3" fmla="*/ 129750 h 130242"/>
                  <a:gd name="connsiteX4" fmla="*/ 54117 w 54235"/>
                  <a:gd name="connsiteY4" fmla="*/ 128561 h 130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235" h="130242">
                    <a:moveTo>
                      <a:pt x="54117" y="128561"/>
                    </a:moveTo>
                    <a:cubicBezTo>
                      <a:pt x="34492" y="86932"/>
                      <a:pt x="16057" y="45899"/>
                      <a:pt x="3568" y="1297"/>
                    </a:cubicBezTo>
                    <a:cubicBezTo>
                      <a:pt x="2973" y="-1082"/>
                      <a:pt x="0" y="107"/>
                      <a:pt x="0" y="2486"/>
                    </a:cubicBezTo>
                    <a:cubicBezTo>
                      <a:pt x="11299" y="46493"/>
                      <a:pt x="26761" y="91095"/>
                      <a:pt x="51738" y="129750"/>
                    </a:cubicBezTo>
                    <a:cubicBezTo>
                      <a:pt x="52928" y="130940"/>
                      <a:pt x="54712" y="129750"/>
                      <a:pt x="54117" y="128561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91" name="Полилиния: фигура 1690">
                <a:extLst>
                  <a:ext uri="{FF2B5EF4-FFF2-40B4-BE49-F238E27FC236}">
                    <a16:creationId xmlns:a16="http://schemas.microsoft.com/office/drawing/2014/main" id="{51870137-627D-2B6D-1277-E71346F57158}"/>
                  </a:ext>
                </a:extLst>
              </p:cNvPr>
              <p:cNvSpPr/>
              <p:nvPr/>
            </p:nvSpPr>
            <p:spPr>
              <a:xfrm>
                <a:off x="17672271" y="7075940"/>
                <a:ext cx="30395" cy="78520"/>
              </a:xfrm>
              <a:custGeom>
                <a:avLst/>
                <a:gdLst>
                  <a:gd name="connsiteX0" fmla="*/ 3635 w 30395"/>
                  <a:gd name="connsiteY0" fmla="*/ 1297 h 78520"/>
                  <a:gd name="connsiteX1" fmla="*/ 67 w 30395"/>
                  <a:gd name="connsiteY1" fmla="*/ 2486 h 78520"/>
                  <a:gd name="connsiteX2" fmla="*/ 28612 w 30395"/>
                  <a:gd name="connsiteY2" fmla="*/ 78012 h 78520"/>
                  <a:gd name="connsiteX3" fmla="*/ 30396 w 30395"/>
                  <a:gd name="connsiteY3" fmla="*/ 77417 h 78520"/>
                  <a:gd name="connsiteX4" fmla="*/ 3635 w 30395"/>
                  <a:gd name="connsiteY4" fmla="*/ 1297 h 78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395" h="78520">
                    <a:moveTo>
                      <a:pt x="3635" y="1297"/>
                    </a:moveTo>
                    <a:cubicBezTo>
                      <a:pt x="3040" y="-1082"/>
                      <a:pt x="-528" y="107"/>
                      <a:pt x="67" y="2486"/>
                    </a:cubicBezTo>
                    <a:cubicBezTo>
                      <a:pt x="9582" y="27463"/>
                      <a:pt x="17907" y="53630"/>
                      <a:pt x="28612" y="78012"/>
                    </a:cubicBezTo>
                    <a:cubicBezTo>
                      <a:pt x="29207" y="79201"/>
                      <a:pt x="30396" y="78012"/>
                      <a:pt x="30396" y="77417"/>
                    </a:cubicBezTo>
                    <a:cubicBezTo>
                      <a:pt x="23260" y="51251"/>
                      <a:pt x="13150" y="26274"/>
                      <a:pt x="3635" y="1297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692" name="Рисунок 48">
              <a:extLst>
                <a:ext uri="{FF2B5EF4-FFF2-40B4-BE49-F238E27FC236}">
                  <a16:creationId xmlns:a16="http://schemas.microsoft.com/office/drawing/2014/main" id="{AE98E30A-4EEC-2392-A0FF-D1668D1EA506}"/>
                </a:ext>
              </a:extLst>
            </p:cNvPr>
            <p:cNvGrpSpPr/>
            <p:nvPr/>
          </p:nvGrpSpPr>
          <p:grpSpPr>
            <a:xfrm>
              <a:off x="16873714" y="6785838"/>
              <a:ext cx="859725" cy="148947"/>
              <a:chOff x="16873714" y="6785838"/>
              <a:chExt cx="859725" cy="148947"/>
            </a:xfrm>
          </p:grpSpPr>
          <p:sp>
            <p:nvSpPr>
              <p:cNvPr id="1693" name="Полилиния: фигура 1692">
                <a:extLst>
                  <a:ext uri="{FF2B5EF4-FFF2-40B4-BE49-F238E27FC236}">
                    <a16:creationId xmlns:a16="http://schemas.microsoft.com/office/drawing/2014/main" id="{942D7AEB-929E-7FB4-987D-A1BD6C64C146}"/>
                  </a:ext>
                </a:extLst>
              </p:cNvPr>
              <p:cNvSpPr/>
              <p:nvPr/>
            </p:nvSpPr>
            <p:spPr>
              <a:xfrm>
                <a:off x="16881397" y="6793569"/>
                <a:ext cx="847436" cy="132021"/>
              </a:xfrm>
              <a:custGeom>
                <a:avLst/>
                <a:gdLst>
                  <a:gd name="connsiteX0" fmla="*/ 625022 w 847436"/>
                  <a:gd name="connsiteY0" fmla="*/ 4758 h 132021"/>
                  <a:gd name="connsiteX1" fmla="*/ 218847 w 847436"/>
                  <a:gd name="connsiteY1" fmla="*/ 4758 h 132021"/>
                  <a:gd name="connsiteX2" fmla="*/ 0 w 847436"/>
                  <a:gd name="connsiteY2" fmla="*/ 0 h 132021"/>
                  <a:gd name="connsiteX3" fmla="*/ 5947 w 847436"/>
                  <a:gd name="connsiteY3" fmla="*/ 132022 h 132021"/>
                  <a:gd name="connsiteX4" fmla="*/ 213495 w 847436"/>
                  <a:gd name="connsiteY4" fmla="*/ 130238 h 132021"/>
                  <a:gd name="connsiteX5" fmla="*/ 630374 w 847436"/>
                  <a:gd name="connsiteY5" fmla="*/ 130238 h 132021"/>
                  <a:gd name="connsiteX6" fmla="*/ 837922 w 847436"/>
                  <a:gd name="connsiteY6" fmla="*/ 132022 h 132021"/>
                  <a:gd name="connsiteX7" fmla="*/ 847437 w 847436"/>
                  <a:gd name="connsiteY7" fmla="*/ 595 h 132021"/>
                  <a:gd name="connsiteX8" fmla="*/ 625022 w 847436"/>
                  <a:gd name="connsiteY8" fmla="*/ 4758 h 132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47436" h="132021">
                    <a:moveTo>
                      <a:pt x="625022" y="4758"/>
                    </a:moveTo>
                    <a:cubicBezTo>
                      <a:pt x="586367" y="2379"/>
                      <a:pt x="258097" y="2379"/>
                      <a:pt x="218847" y="4758"/>
                    </a:cubicBezTo>
                    <a:cubicBezTo>
                      <a:pt x="145700" y="9515"/>
                      <a:pt x="74931" y="5352"/>
                      <a:pt x="0" y="0"/>
                    </a:cubicBezTo>
                    <a:cubicBezTo>
                      <a:pt x="9515" y="39844"/>
                      <a:pt x="11299" y="90393"/>
                      <a:pt x="5947" y="132022"/>
                    </a:cubicBezTo>
                    <a:cubicBezTo>
                      <a:pt x="74931" y="129048"/>
                      <a:pt x="144510" y="130832"/>
                      <a:pt x="213495" y="130238"/>
                    </a:cubicBezTo>
                    <a:cubicBezTo>
                      <a:pt x="283074" y="129643"/>
                      <a:pt x="560795" y="129643"/>
                      <a:pt x="630374" y="130238"/>
                    </a:cubicBezTo>
                    <a:cubicBezTo>
                      <a:pt x="699359" y="130832"/>
                      <a:pt x="768938" y="128454"/>
                      <a:pt x="837922" y="132022"/>
                    </a:cubicBezTo>
                    <a:cubicBezTo>
                      <a:pt x="832570" y="90393"/>
                      <a:pt x="837922" y="40439"/>
                      <a:pt x="847437" y="595"/>
                    </a:cubicBezTo>
                    <a:cubicBezTo>
                      <a:pt x="768938" y="7136"/>
                      <a:pt x="698169" y="9515"/>
                      <a:pt x="625022" y="4758"/>
                    </a:cubicBezTo>
                    <a:close/>
                  </a:path>
                </a:pathLst>
              </a:custGeom>
              <a:solidFill>
                <a:srgbClr val="3A7CB6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94" name="Полилиния: фигура 1693">
                <a:extLst>
                  <a:ext uri="{FF2B5EF4-FFF2-40B4-BE49-F238E27FC236}">
                    <a16:creationId xmlns:a16="http://schemas.microsoft.com/office/drawing/2014/main" id="{3054755D-AE25-980B-9C31-A050A2684D42}"/>
                  </a:ext>
                </a:extLst>
              </p:cNvPr>
              <p:cNvSpPr/>
              <p:nvPr/>
            </p:nvSpPr>
            <p:spPr>
              <a:xfrm>
                <a:off x="16873714" y="6785838"/>
                <a:ext cx="859725" cy="148947"/>
              </a:xfrm>
              <a:custGeom>
                <a:avLst/>
                <a:gdLst>
                  <a:gd name="connsiteX0" fmla="*/ 856309 w 859725"/>
                  <a:gd name="connsiteY0" fmla="*/ 1189 h 148947"/>
                  <a:gd name="connsiteX1" fmla="*/ 627353 w 859725"/>
                  <a:gd name="connsiteY1" fmla="*/ 1784 h 148947"/>
                  <a:gd name="connsiteX2" fmla="*/ 233071 w 859725"/>
                  <a:gd name="connsiteY2" fmla="*/ 1784 h 148947"/>
                  <a:gd name="connsiteX3" fmla="*/ 3520 w 859725"/>
                  <a:gd name="connsiteY3" fmla="*/ 1189 h 148947"/>
                  <a:gd name="connsiteX4" fmla="*/ 6494 w 859725"/>
                  <a:gd name="connsiteY4" fmla="*/ 82068 h 148947"/>
                  <a:gd name="connsiteX5" fmla="*/ 8872 w 859725"/>
                  <a:gd name="connsiteY5" fmla="*/ 140347 h 148947"/>
                  <a:gd name="connsiteX6" fmla="*/ 15414 w 859725"/>
                  <a:gd name="connsiteY6" fmla="*/ 147484 h 148947"/>
                  <a:gd name="connsiteX7" fmla="*/ 221178 w 859725"/>
                  <a:gd name="connsiteY7" fmla="*/ 147484 h 148947"/>
                  <a:gd name="connsiteX8" fmla="*/ 638057 w 859725"/>
                  <a:gd name="connsiteY8" fmla="*/ 147484 h 148947"/>
                  <a:gd name="connsiteX9" fmla="*/ 847389 w 859725"/>
                  <a:gd name="connsiteY9" fmla="*/ 147484 h 148947"/>
                  <a:gd name="connsiteX10" fmla="*/ 852741 w 859725"/>
                  <a:gd name="connsiteY10" fmla="*/ 140347 h 148947"/>
                  <a:gd name="connsiteX11" fmla="*/ 853336 w 859725"/>
                  <a:gd name="connsiteY11" fmla="*/ 82068 h 148947"/>
                  <a:gd name="connsiteX12" fmla="*/ 856309 w 859725"/>
                  <a:gd name="connsiteY12" fmla="*/ 1189 h 148947"/>
                  <a:gd name="connsiteX13" fmla="*/ 845605 w 859725"/>
                  <a:gd name="connsiteY13" fmla="*/ 139158 h 148947"/>
                  <a:gd name="connsiteX14" fmla="*/ 638057 w 859725"/>
                  <a:gd name="connsiteY14" fmla="*/ 137374 h 148947"/>
                  <a:gd name="connsiteX15" fmla="*/ 221178 w 859725"/>
                  <a:gd name="connsiteY15" fmla="*/ 137374 h 148947"/>
                  <a:gd name="connsiteX16" fmla="*/ 13630 w 859725"/>
                  <a:gd name="connsiteY16" fmla="*/ 139158 h 148947"/>
                  <a:gd name="connsiteX17" fmla="*/ 7683 w 859725"/>
                  <a:gd name="connsiteY17" fmla="*/ 7136 h 148947"/>
                  <a:gd name="connsiteX18" fmla="*/ 227125 w 859725"/>
                  <a:gd name="connsiteY18" fmla="*/ 12489 h 148947"/>
                  <a:gd name="connsiteX19" fmla="*/ 633300 w 859725"/>
                  <a:gd name="connsiteY19" fmla="*/ 12489 h 148947"/>
                  <a:gd name="connsiteX20" fmla="*/ 855715 w 859725"/>
                  <a:gd name="connsiteY20" fmla="*/ 7731 h 148947"/>
                  <a:gd name="connsiteX21" fmla="*/ 845605 w 859725"/>
                  <a:gd name="connsiteY21" fmla="*/ 139158 h 148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859725" h="148947">
                    <a:moveTo>
                      <a:pt x="856309" y="1189"/>
                    </a:moveTo>
                    <a:cubicBezTo>
                      <a:pt x="779594" y="4163"/>
                      <a:pt x="704068" y="7136"/>
                      <a:pt x="627353" y="1784"/>
                    </a:cubicBezTo>
                    <a:cubicBezTo>
                      <a:pt x="586914" y="-595"/>
                      <a:pt x="273511" y="-595"/>
                      <a:pt x="233071" y="1784"/>
                    </a:cubicBezTo>
                    <a:cubicBezTo>
                      <a:pt x="155761" y="7136"/>
                      <a:pt x="80235" y="595"/>
                      <a:pt x="3520" y="1189"/>
                    </a:cubicBezTo>
                    <a:cubicBezTo>
                      <a:pt x="-5400" y="1189"/>
                      <a:pt x="5304" y="57685"/>
                      <a:pt x="6494" y="82068"/>
                    </a:cubicBezTo>
                    <a:cubicBezTo>
                      <a:pt x="7683" y="101692"/>
                      <a:pt x="6494" y="121317"/>
                      <a:pt x="8872" y="140347"/>
                    </a:cubicBezTo>
                    <a:cubicBezTo>
                      <a:pt x="8278" y="145105"/>
                      <a:pt x="10656" y="146889"/>
                      <a:pt x="15414" y="147484"/>
                    </a:cubicBezTo>
                    <a:cubicBezTo>
                      <a:pt x="84993" y="150457"/>
                      <a:pt x="151599" y="148078"/>
                      <a:pt x="221178" y="147484"/>
                    </a:cubicBezTo>
                    <a:cubicBezTo>
                      <a:pt x="290162" y="146889"/>
                      <a:pt x="568478" y="146889"/>
                      <a:pt x="638057" y="147484"/>
                    </a:cubicBezTo>
                    <a:cubicBezTo>
                      <a:pt x="707636" y="148078"/>
                      <a:pt x="777810" y="150457"/>
                      <a:pt x="847389" y="147484"/>
                    </a:cubicBezTo>
                    <a:cubicBezTo>
                      <a:pt x="850957" y="146889"/>
                      <a:pt x="852146" y="145700"/>
                      <a:pt x="852741" y="140347"/>
                    </a:cubicBezTo>
                    <a:cubicBezTo>
                      <a:pt x="855120" y="121317"/>
                      <a:pt x="852146" y="101692"/>
                      <a:pt x="853336" y="82068"/>
                    </a:cubicBezTo>
                    <a:cubicBezTo>
                      <a:pt x="853931" y="57685"/>
                      <a:pt x="865230" y="595"/>
                      <a:pt x="856309" y="1189"/>
                    </a:cubicBezTo>
                    <a:close/>
                    <a:moveTo>
                      <a:pt x="845605" y="139158"/>
                    </a:moveTo>
                    <a:cubicBezTo>
                      <a:pt x="776620" y="136185"/>
                      <a:pt x="707041" y="137969"/>
                      <a:pt x="638057" y="137374"/>
                    </a:cubicBezTo>
                    <a:cubicBezTo>
                      <a:pt x="568478" y="136779"/>
                      <a:pt x="290757" y="136779"/>
                      <a:pt x="221178" y="137374"/>
                    </a:cubicBezTo>
                    <a:cubicBezTo>
                      <a:pt x="152193" y="137969"/>
                      <a:pt x="82614" y="135590"/>
                      <a:pt x="13630" y="139158"/>
                    </a:cubicBezTo>
                    <a:cubicBezTo>
                      <a:pt x="18982" y="97530"/>
                      <a:pt x="16603" y="46981"/>
                      <a:pt x="7683" y="7136"/>
                    </a:cubicBezTo>
                    <a:cubicBezTo>
                      <a:pt x="82614" y="13083"/>
                      <a:pt x="153383" y="17246"/>
                      <a:pt x="227125" y="12489"/>
                    </a:cubicBezTo>
                    <a:cubicBezTo>
                      <a:pt x="265780" y="10110"/>
                      <a:pt x="594050" y="10110"/>
                      <a:pt x="633300" y="12489"/>
                    </a:cubicBezTo>
                    <a:cubicBezTo>
                      <a:pt x="706447" y="17246"/>
                      <a:pt x="777215" y="14867"/>
                      <a:pt x="855715" y="7731"/>
                    </a:cubicBezTo>
                    <a:cubicBezTo>
                      <a:pt x="845605" y="47575"/>
                      <a:pt x="840847" y="98124"/>
                      <a:pt x="845605" y="139158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95" name="Полилиния: фигура 1694">
                <a:extLst>
                  <a:ext uri="{FF2B5EF4-FFF2-40B4-BE49-F238E27FC236}">
                    <a16:creationId xmlns:a16="http://schemas.microsoft.com/office/drawing/2014/main" id="{2852FE61-DBBB-0C39-8A2D-8BDA71C5E00C}"/>
                  </a:ext>
                </a:extLst>
              </p:cNvPr>
              <p:cNvSpPr/>
              <p:nvPr/>
            </p:nvSpPr>
            <p:spPr>
              <a:xfrm>
                <a:off x="16965360" y="6850167"/>
                <a:ext cx="410671" cy="8896"/>
              </a:xfrm>
              <a:custGeom>
                <a:avLst/>
                <a:gdLst>
                  <a:gd name="connsiteX0" fmla="*/ 410226 w 410671"/>
                  <a:gd name="connsiteY0" fmla="*/ 5845 h 8896"/>
                  <a:gd name="connsiteX1" fmla="*/ 201489 w 410671"/>
                  <a:gd name="connsiteY1" fmla="*/ 2276 h 8896"/>
                  <a:gd name="connsiteX2" fmla="*/ 1077 w 410671"/>
                  <a:gd name="connsiteY2" fmla="*/ 5845 h 8896"/>
                  <a:gd name="connsiteX3" fmla="*/ 1672 w 410671"/>
                  <a:gd name="connsiteY3" fmla="*/ 8818 h 8896"/>
                  <a:gd name="connsiteX4" fmla="*/ 104554 w 410671"/>
                  <a:gd name="connsiteY4" fmla="*/ 5250 h 8896"/>
                  <a:gd name="connsiteX5" fmla="*/ 207436 w 410671"/>
                  <a:gd name="connsiteY5" fmla="*/ 6439 h 8896"/>
                  <a:gd name="connsiteX6" fmla="*/ 410226 w 410671"/>
                  <a:gd name="connsiteY6" fmla="*/ 7034 h 8896"/>
                  <a:gd name="connsiteX7" fmla="*/ 410226 w 410671"/>
                  <a:gd name="connsiteY7" fmla="*/ 5845 h 8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0671" h="8896">
                    <a:moveTo>
                      <a:pt x="410226" y="5845"/>
                    </a:moveTo>
                    <a:cubicBezTo>
                      <a:pt x="341241" y="1087"/>
                      <a:pt x="271068" y="2871"/>
                      <a:pt x="201489" y="2276"/>
                    </a:cubicBezTo>
                    <a:cubicBezTo>
                      <a:pt x="135478" y="1682"/>
                      <a:pt x="66493" y="-4265"/>
                      <a:pt x="1077" y="5845"/>
                    </a:cubicBezTo>
                    <a:cubicBezTo>
                      <a:pt x="-707" y="6439"/>
                      <a:pt x="-112" y="9413"/>
                      <a:pt x="1672" y="8818"/>
                    </a:cubicBezTo>
                    <a:cubicBezTo>
                      <a:pt x="35569" y="4061"/>
                      <a:pt x="70062" y="4655"/>
                      <a:pt x="104554" y="5250"/>
                    </a:cubicBezTo>
                    <a:cubicBezTo>
                      <a:pt x="139046" y="5845"/>
                      <a:pt x="172943" y="5845"/>
                      <a:pt x="207436" y="6439"/>
                    </a:cubicBezTo>
                    <a:cubicBezTo>
                      <a:pt x="274636" y="7034"/>
                      <a:pt x="343025" y="10007"/>
                      <a:pt x="410226" y="7034"/>
                    </a:cubicBezTo>
                    <a:cubicBezTo>
                      <a:pt x="410820" y="7034"/>
                      <a:pt x="410820" y="5845"/>
                      <a:pt x="410226" y="5845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96" name="Полилиния: фигура 1695">
                <a:extLst>
                  <a:ext uri="{FF2B5EF4-FFF2-40B4-BE49-F238E27FC236}">
                    <a16:creationId xmlns:a16="http://schemas.microsoft.com/office/drawing/2014/main" id="{87CE56E7-072F-C313-1AC6-043B9B564415}"/>
                  </a:ext>
                </a:extLst>
              </p:cNvPr>
              <p:cNvSpPr/>
              <p:nvPr/>
            </p:nvSpPr>
            <p:spPr>
              <a:xfrm>
                <a:off x="17497444" y="6860117"/>
                <a:ext cx="85148" cy="10166"/>
              </a:xfrm>
              <a:custGeom>
                <a:avLst/>
                <a:gdLst>
                  <a:gd name="connsiteX0" fmla="*/ 84500 w 85148"/>
                  <a:gd name="connsiteY0" fmla="*/ 7788 h 10166"/>
                  <a:gd name="connsiteX1" fmla="*/ 1243 w 85148"/>
                  <a:gd name="connsiteY1" fmla="*/ 57 h 10166"/>
                  <a:gd name="connsiteX2" fmla="*/ 648 w 85148"/>
                  <a:gd name="connsiteY2" fmla="*/ 2436 h 10166"/>
                  <a:gd name="connsiteX3" fmla="*/ 83905 w 85148"/>
                  <a:gd name="connsiteY3" fmla="*/ 10167 h 10166"/>
                  <a:gd name="connsiteX4" fmla="*/ 84500 w 85148"/>
                  <a:gd name="connsiteY4" fmla="*/ 7788 h 10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148" h="10166">
                    <a:moveTo>
                      <a:pt x="84500" y="7788"/>
                    </a:moveTo>
                    <a:cubicBezTo>
                      <a:pt x="57739" y="3625"/>
                      <a:pt x="28599" y="-538"/>
                      <a:pt x="1243" y="57"/>
                    </a:cubicBezTo>
                    <a:cubicBezTo>
                      <a:pt x="54" y="57"/>
                      <a:pt x="-541" y="1841"/>
                      <a:pt x="648" y="2436"/>
                    </a:cubicBezTo>
                    <a:cubicBezTo>
                      <a:pt x="27410" y="8383"/>
                      <a:pt x="56549" y="9572"/>
                      <a:pt x="83905" y="10167"/>
                    </a:cubicBezTo>
                    <a:cubicBezTo>
                      <a:pt x="85095" y="10167"/>
                      <a:pt x="85689" y="7788"/>
                      <a:pt x="84500" y="7788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697" name="Рисунок 48">
              <a:extLst>
                <a:ext uri="{FF2B5EF4-FFF2-40B4-BE49-F238E27FC236}">
                  <a16:creationId xmlns:a16="http://schemas.microsoft.com/office/drawing/2014/main" id="{3E016FC5-3FB0-9CFC-F311-9D37F2A7F10B}"/>
                </a:ext>
              </a:extLst>
            </p:cNvPr>
            <p:cNvGrpSpPr/>
            <p:nvPr/>
          </p:nvGrpSpPr>
          <p:grpSpPr>
            <a:xfrm>
              <a:off x="16981273" y="6879921"/>
              <a:ext cx="172500" cy="247809"/>
              <a:chOff x="16981273" y="6879921"/>
              <a:chExt cx="172500" cy="247809"/>
            </a:xfrm>
          </p:grpSpPr>
          <p:sp>
            <p:nvSpPr>
              <p:cNvPr id="1698" name="Полилиния: фигура 1697">
                <a:extLst>
                  <a:ext uri="{FF2B5EF4-FFF2-40B4-BE49-F238E27FC236}">
                    <a16:creationId xmlns:a16="http://schemas.microsoft.com/office/drawing/2014/main" id="{E93B5628-BE3F-BB97-3B8E-C3EED167CC04}"/>
                  </a:ext>
                </a:extLst>
              </p:cNvPr>
              <p:cNvSpPr/>
              <p:nvPr/>
            </p:nvSpPr>
            <p:spPr>
              <a:xfrm>
                <a:off x="16990225" y="6945810"/>
                <a:ext cx="151646" cy="173397"/>
              </a:xfrm>
              <a:custGeom>
                <a:avLst/>
                <a:gdLst>
                  <a:gd name="connsiteX0" fmla="*/ 151647 w 151646"/>
                  <a:gd name="connsiteY0" fmla="*/ 0 h 173397"/>
                  <a:gd name="connsiteX1" fmla="*/ 117154 w 151646"/>
                  <a:gd name="connsiteY1" fmla="*/ 22598 h 173397"/>
                  <a:gd name="connsiteX2" fmla="*/ 0 w 151646"/>
                  <a:gd name="connsiteY2" fmla="*/ 3568 h 173397"/>
                  <a:gd name="connsiteX3" fmla="*/ 2973 w 151646"/>
                  <a:gd name="connsiteY3" fmla="*/ 60064 h 173397"/>
                  <a:gd name="connsiteX4" fmla="*/ 1189 w 151646"/>
                  <a:gd name="connsiteY4" fmla="*/ 147484 h 173397"/>
                  <a:gd name="connsiteX5" fmla="*/ 1189 w 151646"/>
                  <a:gd name="connsiteY5" fmla="*/ 147484 h 173397"/>
                  <a:gd name="connsiteX6" fmla="*/ 77310 w 151646"/>
                  <a:gd name="connsiteY6" fmla="*/ 173056 h 173397"/>
                  <a:gd name="connsiteX7" fmla="*/ 149863 w 151646"/>
                  <a:gd name="connsiteY7" fmla="*/ 148078 h 173397"/>
                  <a:gd name="connsiteX8" fmla="*/ 149863 w 151646"/>
                  <a:gd name="connsiteY8" fmla="*/ 147484 h 173397"/>
                  <a:gd name="connsiteX9" fmla="*/ 151647 w 151646"/>
                  <a:gd name="connsiteY9" fmla="*/ 0 h 173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1646" h="173397">
                    <a:moveTo>
                      <a:pt x="151647" y="0"/>
                    </a:moveTo>
                    <a:cubicBezTo>
                      <a:pt x="142726" y="10110"/>
                      <a:pt x="129048" y="19030"/>
                      <a:pt x="117154" y="22598"/>
                    </a:cubicBezTo>
                    <a:cubicBezTo>
                      <a:pt x="73147" y="35087"/>
                      <a:pt x="23788" y="34492"/>
                      <a:pt x="0" y="3568"/>
                    </a:cubicBezTo>
                    <a:cubicBezTo>
                      <a:pt x="1189" y="22598"/>
                      <a:pt x="3568" y="41034"/>
                      <a:pt x="2973" y="60064"/>
                    </a:cubicBezTo>
                    <a:cubicBezTo>
                      <a:pt x="2973" y="89204"/>
                      <a:pt x="1784" y="118344"/>
                      <a:pt x="1189" y="147484"/>
                    </a:cubicBezTo>
                    <a:cubicBezTo>
                      <a:pt x="1189" y="147484"/>
                      <a:pt x="1189" y="147484"/>
                      <a:pt x="1189" y="147484"/>
                    </a:cubicBezTo>
                    <a:cubicBezTo>
                      <a:pt x="26761" y="159378"/>
                      <a:pt x="47575" y="171272"/>
                      <a:pt x="77310" y="173056"/>
                    </a:cubicBezTo>
                    <a:cubicBezTo>
                      <a:pt x="106450" y="174840"/>
                      <a:pt x="125480" y="170082"/>
                      <a:pt x="149863" y="148078"/>
                    </a:cubicBezTo>
                    <a:cubicBezTo>
                      <a:pt x="149863" y="148078"/>
                      <a:pt x="149863" y="147484"/>
                      <a:pt x="149863" y="147484"/>
                    </a:cubicBezTo>
                    <a:cubicBezTo>
                      <a:pt x="145105" y="101098"/>
                      <a:pt x="145105" y="48170"/>
                      <a:pt x="151647" y="0"/>
                    </a:cubicBezTo>
                    <a:close/>
                  </a:path>
                </a:pathLst>
              </a:custGeom>
              <a:solidFill>
                <a:srgbClr val="FFB92C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99" name="Полилиния: фигура 1698">
                <a:extLst>
                  <a:ext uri="{FF2B5EF4-FFF2-40B4-BE49-F238E27FC236}">
                    <a16:creationId xmlns:a16="http://schemas.microsoft.com/office/drawing/2014/main" id="{EF65F8EE-BDBC-CD1A-42BE-2B289AAF58DC}"/>
                  </a:ext>
                </a:extLst>
              </p:cNvPr>
              <p:cNvSpPr/>
              <p:nvPr/>
            </p:nvSpPr>
            <p:spPr>
              <a:xfrm>
                <a:off x="16990065" y="6889865"/>
                <a:ext cx="152119" cy="75525"/>
              </a:xfrm>
              <a:custGeom>
                <a:avLst/>
                <a:gdLst>
                  <a:gd name="connsiteX0" fmla="*/ 19785 w 152119"/>
                  <a:gd name="connsiteY0" fmla="*/ 62487 h 75525"/>
                  <a:gd name="connsiteX1" fmla="*/ 139318 w 152119"/>
                  <a:gd name="connsiteY1" fmla="*/ 53567 h 75525"/>
                  <a:gd name="connsiteX2" fmla="*/ 148239 w 152119"/>
                  <a:gd name="connsiteY2" fmla="*/ 45836 h 75525"/>
                  <a:gd name="connsiteX3" fmla="*/ 129208 w 152119"/>
                  <a:gd name="connsiteY3" fmla="*/ 5396 h 75525"/>
                  <a:gd name="connsiteX4" fmla="*/ 74497 w 152119"/>
                  <a:gd name="connsiteY4" fmla="*/ 639 h 75525"/>
                  <a:gd name="connsiteX5" fmla="*/ 11459 w 152119"/>
                  <a:gd name="connsiteY5" fmla="*/ 17885 h 75525"/>
                  <a:gd name="connsiteX6" fmla="*/ 19785 w 152119"/>
                  <a:gd name="connsiteY6" fmla="*/ 62487 h 75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2119" h="75525">
                    <a:moveTo>
                      <a:pt x="19785" y="62487"/>
                    </a:moveTo>
                    <a:cubicBezTo>
                      <a:pt x="47736" y="80328"/>
                      <a:pt x="97095" y="82112"/>
                      <a:pt x="139318" y="53567"/>
                    </a:cubicBezTo>
                    <a:cubicBezTo>
                      <a:pt x="142292" y="51188"/>
                      <a:pt x="145265" y="48809"/>
                      <a:pt x="148239" y="45836"/>
                    </a:cubicBezTo>
                    <a:cubicBezTo>
                      <a:pt x="148239" y="45836"/>
                      <a:pt x="164890" y="20264"/>
                      <a:pt x="129208" y="5396"/>
                    </a:cubicBezTo>
                    <a:cubicBezTo>
                      <a:pt x="111368" y="-1740"/>
                      <a:pt x="93527" y="44"/>
                      <a:pt x="74497" y="639"/>
                    </a:cubicBezTo>
                    <a:cubicBezTo>
                      <a:pt x="57845" y="1234"/>
                      <a:pt x="16217" y="13722"/>
                      <a:pt x="11459" y="17885"/>
                    </a:cubicBezTo>
                    <a:cubicBezTo>
                      <a:pt x="-12923" y="36320"/>
                      <a:pt x="7296" y="54756"/>
                      <a:pt x="19785" y="62487"/>
                    </a:cubicBezTo>
                    <a:close/>
                  </a:path>
                </a:pathLst>
              </a:custGeom>
              <a:solidFill>
                <a:srgbClr val="EFA118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00" name="Полилиния: фигура 1699">
                <a:extLst>
                  <a:ext uri="{FF2B5EF4-FFF2-40B4-BE49-F238E27FC236}">
                    <a16:creationId xmlns:a16="http://schemas.microsoft.com/office/drawing/2014/main" id="{511342A5-EDC4-9948-50DF-6FDD4BBB6A19}"/>
                  </a:ext>
                </a:extLst>
              </p:cNvPr>
              <p:cNvSpPr/>
              <p:nvPr/>
            </p:nvSpPr>
            <p:spPr>
              <a:xfrm>
                <a:off x="16981273" y="6879921"/>
                <a:ext cx="172500" cy="247809"/>
              </a:xfrm>
              <a:custGeom>
                <a:avLst/>
                <a:gdLst>
                  <a:gd name="connsiteX0" fmla="*/ 165951 w 172500"/>
                  <a:gd name="connsiteY0" fmla="*/ 216346 h 247809"/>
                  <a:gd name="connsiteX1" fmla="*/ 172493 w 172500"/>
                  <a:gd name="connsiteY1" fmla="*/ 56968 h 247809"/>
                  <a:gd name="connsiteX2" fmla="*/ 163572 w 172500"/>
                  <a:gd name="connsiteY2" fmla="*/ 22476 h 247809"/>
                  <a:gd name="connsiteX3" fmla="*/ 73179 w 172500"/>
                  <a:gd name="connsiteY3" fmla="*/ 2851 h 247809"/>
                  <a:gd name="connsiteX4" fmla="*/ 22630 w 172500"/>
                  <a:gd name="connsiteY4" fmla="*/ 16529 h 247809"/>
                  <a:gd name="connsiteX5" fmla="*/ 32 w 172500"/>
                  <a:gd name="connsiteY5" fmla="*/ 50427 h 247809"/>
                  <a:gd name="connsiteX6" fmla="*/ 4195 w 172500"/>
                  <a:gd name="connsiteY6" fmla="*/ 121195 h 247809"/>
                  <a:gd name="connsiteX7" fmla="*/ 1816 w 172500"/>
                  <a:gd name="connsiteY7" fmla="*/ 213373 h 247809"/>
                  <a:gd name="connsiteX8" fmla="*/ 160599 w 172500"/>
                  <a:gd name="connsiteY8" fmla="*/ 224672 h 247809"/>
                  <a:gd name="connsiteX9" fmla="*/ 165951 w 172500"/>
                  <a:gd name="connsiteY9" fmla="*/ 216346 h 247809"/>
                  <a:gd name="connsiteX10" fmla="*/ 20251 w 172500"/>
                  <a:gd name="connsiteY10" fmla="*/ 27828 h 247809"/>
                  <a:gd name="connsiteX11" fmla="*/ 83289 w 172500"/>
                  <a:gd name="connsiteY11" fmla="*/ 10582 h 247809"/>
                  <a:gd name="connsiteX12" fmla="*/ 138001 w 172500"/>
                  <a:gd name="connsiteY12" fmla="*/ 15340 h 247809"/>
                  <a:gd name="connsiteX13" fmla="*/ 157031 w 172500"/>
                  <a:gd name="connsiteY13" fmla="*/ 55779 h 247809"/>
                  <a:gd name="connsiteX14" fmla="*/ 148110 w 172500"/>
                  <a:gd name="connsiteY14" fmla="*/ 63510 h 247809"/>
                  <a:gd name="connsiteX15" fmla="*/ 28577 w 172500"/>
                  <a:gd name="connsiteY15" fmla="*/ 72430 h 247809"/>
                  <a:gd name="connsiteX16" fmla="*/ 20251 w 172500"/>
                  <a:gd name="connsiteY16" fmla="*/ 27828 h 247809"/>
                  <a:gd name="connsiteX17" fmla="*/ 86857 w 172500"/>
                  <a:gd name="connsiteY17" fmla="*/ 239539 h 247809"/>
                  <a:gd name="connsiteX18" fmla="*/ 10736 w 172500"/>
                  <a:gd name="connsiteY18" fmla="*/ 213967 h 247809"/>
                  <a:gd name="connsiteX19" fmla="*/ 10736 w 172500"/>
                  <a:gd name="connsiteY19" fmla="*/ 213967 h 247809"/>
                  <a:gd name="connsiteX20" fmla="*/ 12520 w 172500"/>
                  <a:gd name="connsiteY20" fmla="*/ 126547 h 247809"/>
                  <a:gd name="connsiteX21" fmla="*/ 9547 w 172500"/>
                  <a:gd name="connsiteY21" fmla="*/ 70052 h 247809"/>
                  <a:gd name="connsiteX22" fmla="*/ 126701 w 172500"/>
                  <a:gd name="connsiteY22" fmla="*/ 89082 h 247809"/>
                  <a:gd name="connsiteX23" fmla="*/ 161194 w 172500"/>
                  <a:gd name="connsiteY23" fmla="*/ 66483 h 247809"/>
                  <a:gd name="connsiteX24" fmla="*/ 159410 w 172500"/>
                  <a:gd name="connsiteY24" fmla="*/ 213967 h 247809"/>
                  <a:gd name="connsiteX25" fmla="*/ 159410 w 172500"/>
                  <a:gd name="connsiteY25" fmla="*/ 214562 h 247809"/>
                  <a:gd name="connsiteX26" fmla="*/ 86857 w 172500"/>
                  <a:gd name="connsiteY26" fmla="*/ 239539 h 247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2500" h="247809">
                    <a:moveTo>
                      <a:pt x="165951" y="216346"/>
                    </a:moveTo>
                    <a:cubicBezTo>
                      <a:pt x="167141" y="213967"/>
                      <a:pt x="171898" y="111680"/>
                      <a:pt x="172493" y="56968"/>
                    </a:cubicBezTo>
                    <a:cubicBezTo>
                      <a:pt x="172493" y="39128"/>
                      <a:pt x="173087" y="31991"/>
                      <a:pt x="163572" y="22476"/>
                    </a:cubicBezTo>
                    <a:cubicBezTo>
                      <a:pt x="138595" y="-2501"/>
                      <a:pt x="109455" y="-2501"/>
                      <a:pt x="73179" y="2851"/>
                    </a:cubicBezTo>
                    <a:cubicBezTo>
                      <a:pt x="49986" y="5825"/>
                      <a:pt x="36308" y="10582"/>
                      <a:pt x="22630" y="16529"/>
                    </a:cubicBezTo>
                    <a:cubicBezTo>
                      <a:pt x="7168" y="23071"/>
                      <a:pt x="-563" y="27234"/>
                      <a:pt x="32" y="50427"/>
                    </a:cubicBezTo>
                    <a:cubicBezTo>
                      <a:pt x="627" y="76593"/>
                      <a:pt x="4195" y="98597"/>
                      <a:pt x="4195" y="121195"/>
                    </a:cubicBezTo>
                    <a:cubicBezTo>
                      <a:pt x="3600" y="152119"/>
                      <a:pt x="1221" y="183043"/>
                      <a:pt x="1816" y="213373"/>
                    </a:cubicBezTo>
                    <a:cubicBezTo>
                      <a:pt x="2411" y="232997"/>
                      <a:pt x="105887" y="273437"/>
                      <a:pt x="160599" y="224672"/>
                    </a:cubicBezTo>
                    <a:cubicBezTo>
                      <a:pt x="162383" y="222888"/>
                      <a:pt x="164762" y="219319"/>
                      <a:pt x="165951" y="216346"/>
                    </a:cubicBezTo>
                    <a:close/>
                    <a:moveTo>
                      <a:pt x="20251" y="27828"/>
                    </a:moveTo>
                    <a:cubicBezTo>
                      <a:pt x="25604" y="23666"/>
                      <a:pt x="66637" y="11177"/>
                      <a:pt x="83289" y="10582"/>
                    </a:cubicBezTo>
                    <a:cubicBezTo>
                      <a:pt x="102319" y="9988"/>
                      <a:pt x="119565" y="7609"/>
                      <a:pt x="138001" y="15340"/>
                    </a:cubicBezTo>
                    <a:cubicBezTo>
                      <a:pt x="173682" y="29612"/>
                      <a:pt x="157031" y="55779"/>
                      <a:pt x="157031" y="55779"/>
                    </a:cubicBezTo>
                    <a:cubicBezTo>
                      <a:pt x="154057" y="58752"/>
                      <a:pt x="151084" y="61131"/>
                      <a:pt x="148110" y="63510"/>
                    </a:cubicBezTo>
                    <a:cubicBezTo>
                      <a:pt x="105887" y="92055"/>
                      <a:pt x="56528" y="90271"/>
                      <a:pt x="28577" y="72430"/>
                    </a:cubicBezTo>
                    <a:cubicBezTo>
                      <a:pt x="16089" y="64699"/>
                      <a:pt x="-4131" y="46264"/>
                      <a:pt x="20251" y="27828"/>
                    </a:cubicBezTo>
                    <a:close/>
                    <a:moveTo>
                      <a:pt x="86857" y="239539"/>
                    </a:moveTo>
                    <a:cubicBezTo>
                      <a:pt x="57122" y="237755"/>
                      <a:pt x="36308" y="225861"/>
                      <a:pt x="10736" y="213967"/>
                    </a:cubicBezTo>
                    <a:cubicBezTo>
                      <a:pt x="10736" y="213967"/>
                      <a:pt x="10736" y="213967"/>
                      <a:pt x="10736" y="213967"/>
                    </a:cubicBezTo>
                    <a:cubicBezTo>
                      <a:pt x="11331" y="184827"/>
                      <a:pt x="12520" y="155687"/>
                      <a:pt x="12520" y="126547"/>
                    </a:cubicBezTo>
                    <a:cubicBezTo>
                      <a:pt x="12520" y="107517"/>
                      <a:pt x="10736" y="88487"/>
                      <a:pt x="9547" y="70052"/>
                    </a:cubicBezTo>
                    <a:cubicBezTo>
                      <a:pt x="32740" y="100976"/>
                      <a:pt x="82694" y="101570"/>
                      <a:pt x="126701" y="89082"/>
                    </a:cubicBezTo>
                    <a:cubicBezTo>
                      <a:pt x="138595" y="85514"/>
                      <a:pt x="152273" y="76593"/>
                      <a:pt x="161194" y="66483"/>
                    </a:cubicBezTo>
                    <a:cubicBezTo>
                      <a:pt x="154652" y="114059"/>
                      <a:pt x="154057" y="166987"/>
                      <a:pt x="159410" y="213967"/>
                    </a:cubicBezTo>
                    <a:cubicBezTo>
                      <a:pt x="159410" y="213967"/>
                      <a:pt x="159410" y="214562"/>
                      <a:pt x="159410" y="214562"/>
                    </a:cubicBezTo>
                    <a:cubicBezTo>
                      <a:pt x="135027" y="236566"/>
                      <a:pt x="115997" y="240728"/>
                      <a:pt x="86857" y="239539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01" name="Полилиния: фигура 1700">
                <a:extLst>
                  <a:ext uri="{FF2B5EF4-FFF2-40B4-BE49-F238E27FC236}">
                    <a16:creationId xmlns:a16="http://schemas.microsoft.com/office/drawing/2014/main" id="{8FF62018-D84E-F915-443B-B6ED34236567}"/>
                  </a:ext>
                </a:extLst>
              </p:cNvPr>
              <p:cNvSpPr/>
              <p:nvPr/>
            </p:nvSpPr>
            <p:spPr>
              <a:xfrm>
                <a:off x="17012712" y="7006239"/>
                <a:ext cx="12599" cy="70426"/>
              </a:xfrm>
              <a:custGeom>
                <a:avLst/>
                <a:gdLst>
                  <a:gd name="connsiteX0" fmla="*/ 5463 w 12599"/>
                  <a:gd name="connsiteY0" fmla="*/ 2013 h 70426"/>
                  <a:gd name="connsiteX1" fmla="*/ 1301 w 12599"/>
                  <a:gd name="connsiteY1" fmla="*/ 2013 h 70426"/>
                  <a:gd name="connsiteX2" fmla="*/ 10221 w 12599"/>
                  <a:gd name="connsiteY2" fmla="*/ 69808 h 70426"/>
                  <a:gd name="connsiteX3" fmla="*/ 12600 w 12599"/>
                  <a:gd name="connsiteY3" fmla="*/ 68619 h 70426"/>
                  <a:gd name="connsiteX4" fmla="*/ 5463 w 12599"/>
                  <a:gd name="connsiteY4" fmla="*/ 2013 h 70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599" h="70426">
                    <a:moveTo>
                      <a:pt x="5463" y="2013"/>
                    </a:moveTo>
                    <a:cubicBezTo>
                      <a:pt x="5463" y="-960"/>
                      <a:pt x="1895" y="-366"/>
                      <a:pt x="1301" y="2013"/>
                    </a:cubicBezTo>
                    <a:cubicBezTo>
                      <a:pt x="-1673" y="24612"/>
                      <a:pt x="111" y="49589"/>
                      <a:pt x="10221" y="69808"/>
                    </a:cubicBezTo>
                    <a:cubicBezTo>
                      <a:pt x="10816" y="70998"/>
                      <a:pt x="12600" y="70403"/>
                      <a:pt x="12600" y="68619"/>
                    </a:cubicBezTo>
                    <a:cubicBezTo>
                      <a:pt x="9032" y="46615"/>
                      <a:pt x="4869" y="25206"/>
                      <a:pt x="5463" y="2013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02" name="Полилиния: фигура 1701">
                <a:extLst>
                  <a:ext uri="{FF2B5EF4-FFF2-40B4-BE49-F238E27FC236}">
                    <a16:creationId xmlns:a16="http://schemas.microsoft.com/office/drawing/2014/main" id="{007A9258-2A35-7495-6D3B-6DE7865CBDDB}"/>
                  </a:ext>
                </a:extLst>
              </p:cNvPr>
              <p:cNvSpPr/>
              <p:nvPr/>
            </p:nvSpPr>
            <p:spPr>
              <a:xfrm>
                <a:off x="17042500" y="7021823"/>
                <a:ext cx="20872" cy="55701"/>
              </a:xfrm>
              <a:custGeom>
                <a:avLst/>
                <a:gdLst>
                  <a:gd name="connsiteX0" fmla="*/ 4221 w 20872"/>
                  <a:gd name="connsiteY0" fmla="*/ 1297 h 55701"/>
                  <a:gd name="connsiteX1" fmla="*/ 58 w 20872"/>
                  <a:gd name="connsiteY1" fmla="*/ 2486 h 55701"/>
                  <a:gd name="connsiteX2" fmla="*/ 17899 w 20872"/>
                  <a:gd name="connsiteY2" fmla="*/ 54819 h 55701"/>
                  <a:gd name="connsiteX3" fmla="*/ 20872 w 20872"/>
                  <a:gd name="connsiteY3" fmla="*/ 53630 h 55701"/>
                  <a:gd name="connsiteX4" fmla="*/ 4221 w 20872"/>
                  <a:gd name="connsiteY4" fmla="*/ 1297 h 55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72" h="55701">
                    <a:moveTo>
                      <a:pt x="4221" y="1297"/>
                    </a:moveTo>
                    <a:cubicBezTo>
                      <a:pt x="3626" y="-1082"/>
                      <a:pt x="-537" y="107"/>
                      <a:pt x="58" y="2486"/>
                    </a:cubicBezTo>
                    <a:cubicBezTo>
                      <a:pt x="5410" y="19732"/>
                      <a:pt x="9573" y="39357"/>
                      <a:pt x="17899" y="54819"/>
                    </a:cubicBezTo>
                    <a:cubicBezTo>
                      <a:pt x="19088" y="56603"/>
                      <a:pt x="20872" y="55414"/>
                      <a:pt x="20872" y="53630"/>
                    </a:cubicBezTo>
                    <a:cubicBezTo>
                      <a:pt x="19088" y="36383"/>
                      <a:pt x="10762" y="18543"/>
                      <a:pt x="4221" y="1297"/>
                    </a:cubicBezTo>
                    <a:close/>
                  </a:path>
                </a:pathLst>
              </a:custGeom>
              <a:solidFill>
                <a:srgbClr val="212121"/>
              </a:solidFill>
              <a:ln w="594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1703" name="Рисунок 54">
            <a:extLst>
              <a:ext uri="{FF2B5EF4-FFF2-40B4-BE49-F238E27FC236}">
                <a16:creationId xmlns:a16="http://schemas.microsoft.com/office/drawing/2014/main" id="{24603120-867E-D275-F040-D590E5CD7260}"/>
              </a:ext>
            </a:extLst>
          </p:cNvPr>
          <p:cNvGrpSpPr/>
          <p:nvPr/>
        </p:nvGrpSpPr>
        <p:grpSpPr>
          <a:xfrm>
            <a:off x="15806403" y="6679561"/>
            <a:ext cx="738660" cy="1737526"/>
            <a:chOff x="15806403" y="6679561"/>
            <a:chExt cx="738660" cy="1737526"/>
          </a:xfrm>
        </p:grpSpPr>
        <p:grpSp>
          <p:nvGrpSpPr>
            <p:cNvPr id="1704" name="Рисунок 54">
              <a:extLst>
                <a:ext uri="{FF2B5EF4-FFF2-40B4-BE49-F238E27FC236}">
                  <a16:creationId xmlns:a16="http://schemas.microsoft.com/office/drawing/2014/main" id="{3E3AF424-A6E0-D7FC-CE76-D4171DA822AA}"/>
                </a:ext>
              </a:extLst>
            </p:cNvPr>
            <p:cNvGrpSpPr/>
            <p:nvPr/>
          </p:nvGrpSpPr>
          <p:grpSpPr>
            <a:xfrm>
              <a:off x="15806403" y="6778484"/>
              <a:ext cx="738660" cy="1638603"/>
              <a:chOff x="15806403" y="6778484"/>
              <a:chExt cx="738660" cy="1638603"/>
            </a:xfrm>
          </p:grpSpPr>
          <p:sp>
            <p:nvSpPr>
              <p:cNvPr id="1705" name="Полилиния: фигура 1704">
                <a:extLst>
                  <a:ext uri="{FF2B5EF4-FFF2-40B4-BE49-F238E27FC236}">
                    <a16:creationId xmlns:a16="http://schemas.microsoft.com/office/drawing/2014/main" id="{0C69E232-E0F2-979A-0EFE-DF28540CAF2A}"/>
                  </a:ext>
                </a:extLst>
              </p:cNvPr>
              <p:cNvSpPr/>
              <p:nvPr/>
            </p:nvSpPr>
            <p:spPr>
              <a:xfrm>
                <a:off x="15816472" y="7385199"/>
                <a:ext cx="717928" cy="1014103"/>
              </a:xfrm>
              <a:custGeom>
                <a:avLst/>
                <a:gdLst>
                  <a:gd name="connsiteX0" fmla="*/ 682388 w 717928"/>
                  <a:gd name="connsiteY0" fmla="*/ 890302 h 1014103"/>
                  <a:gd name="connsiteX1" fmla="*/ 707859 w 717928"/>
                  <a:gd name="connsiteY1" fmla="*/ 808558 h 1014103"/>
                  <a:gd name="connsiteX2" fmla="*/ 710820 w 717928"/>
                  <a:gd name="connsiteY2" fmla="*/ 647439 h 1014103"/>
                  <a:gd name="connsiteX3" fmla="*/ 713782 w 717928"/>
                  <a:gd name="connsiteY3" fmla="*/ 331124 h 1014103"/>
                  <a:gd name="connsiteX4" fmla="*/ 717929 w 717928"/>
                  <a:gd name="connsiteY4" fmla="*/ 170005 h 1014103"/>
                  <a:gd name="connsiteX5" fmla="*/ 712005 w 717928"/>
                  <a:gd name="connsiteY5" fmla="*/ 0 h 1014103"/>
                  <a:gd name="connsiteX6" fmla="*/ 566287 w 717928"/>
                  <a:gd name="connsiteY6" fmla="*/ 90037 h 1014103"/>
                  <a:gd name="connsiteX7" fmla="*/ 322239 w 717928"/>
                  <a:gd name="connsiteY7" fmla="*/ 120839 h 1014103"/>
                  <a:gd name="connsiteX8" fmla="*/ 98330 w 717928"/>
                  <a:gd name="connsiteY8" fmla="*/ 79375 h 1014103"/>
                  <a:gd name="connsiteX9" fmla="*/ 592 w 717928"/>
                  <a:gd name="connsiteY9" fmla="*/ 10662 h 1014103"/>
                  <a:gd name="connsiteX10" fmla="*/ 0 w 717928"/>
                  <a:gd name="connsiteY10" fmla="*/ 170005 h 1014103"/>
                  <a:gd name="connsiteX11" fmla="*/ 4146 w 717928"/>
                  <a:gd name="connsiteY11" fmla="*/ 331124 h 1014103"/>
                  <a:gd name="connsiteX12" fmla="*/ 7108 w 717928"/>
                  <a:gd name="connsiteY12" fmla="*/ 647439 h 1014103"/>
                  <a:gd name="connsiteX13" fmla="*/ 10070 w 717928"/>
                  <a:gd name="connsiteY13" fmla="*/ 808558 h 1014103"/>
                  <a:gd name="connsiteX14" fmla="*/ 35541 w 717928"/>
                  <a:gd name="connsiteY14" fmla="*/ 890302 h 1014103"/>
                  <a:gd name="connsiteX15" fmla="*/ 89445 w 717928"/>
                  <a:gd name="connsiteY15" fmla="*/ 941837 h 1014103"/>
                  <a:gd name="connsiteX16" fmla="*/ 358372 w 717928"/>
                  <a:gd name="connsiteY16" fmla="*/ 1014103 h 1014103"/>
                  <a:gd name="connsiteX17" fmla="*/ 627299 w 717928"/>
                  <a:gd name="connsiteY17" fmla="*/ 941837 h 1014103"/>
                  <a:gd name="connsiteX18" fmla="*/ 682388 w 717928"/>
                  <a:gd name="connsiteY18" fmla="*/ 890302 h 1014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717928" h="1014103">
                    <a:moveTo>
                      <a:pt x="682388" y="890302"/>
                    </a:moveTo>
                    <a:cubicBezTo>
                      <a:pt x="705489" y="864831"/>
                      <a:pt x="706674" y="841730"/>
                      <a:pt x="707859" y="808558"/>
                    </a:cubicBezTo>
                    <a:cubicBezTo>
                      <a:pt x="709043" y="754654"/>
                      <a:pt x="710228" y="700750"/>
                      <a:pt x="710820" y="647439"/>
                    </a:cubicBezTo>
                    <a:cubicBezTo>
                      <a:pt x="712005" y="593535"/>
                      <a:pt x="710820" y="383251"/>
                      <a:pt x="713782" y="331124"/>
                    </a:cubicBezTo>
                    <a:cubicBezTo>
                      <a:pt x="716744" y="277812"/>
                      <a:pt x="717929" y="223908"/>
                      <a:pt x="717929" y="170005"/>
                    </a:cubicBezTo>
                    <a:cubicBezTo>
                      <a:pt x="717929" y="114916"/>
                      <a:pt x="712005" y="1185"/>
                      <a:pt x="712005" y="0"/>
                    </a:cubicBezTo>
                    <a:cubicBezTo>
                      <a:pt x="678834" y="49757"/>
                      <a:pt x="623153" y="74636"/>
                      <a:pt x="566287" y="90037"/>
                    </a:cubicBezTo>
                    <a:cubicBezTo>
                      <a:pt x="487504" y="111362"/>
                      <a:pt x="403983" y="120839"/>
                      <a:pt x="322239" y="120839"/>
                    </a:cubicBezTo>
                    <a:cubicBezTo>
                      <a:pt x="243456" y="120839"/>
                      <a:pt x="170597" y="112547"/>
                      <a:pt x="98330" y="79375"/>
                    </a:cubicBezTo>
                    <a:cubicBezTo>
                      <a:pt x="71082" y="66936"/>
                      <a:pt x="14809" y="43834"/>
                      <a:pt x="592" y="10662"/>
                    </a:cubicBezTo>
                    <a:cubicBezTo>
                      <a:pt x="2962" y="63381"/>
                      <a:pt x="0" y="117285"/>
                      <a:pt x="0" y="170005"/>
                    </a:cubicBezTo>
                    <a:cubicBezTo>
                      <a:pt x="0" y="223908"/>
                      <a:pt x="1185" y="277220"/>
                      <a:pt x="4146" y="331124"/>
                    </a:cubicBezTo>
                    <a:cubicBezTo>
                      <a:pt x="7108" y="383251"/>
                      <a:pt x="5924" y="594127"/>
                      <a:pt x="7108" y="647439"/>
                    </a:cubicBezTo>
                    <a:cubicBezTo>
                      <a:pt x="8293" y="701343"/>
                      <a:pt x="9478" y="755247"/>
                      <a:pt x="10070" y="808558"/>
                    </a:cubicBezTo>
                    <a:cubicBezTo>
                      <a:pt x="10662" y="841730"/>
                      <a:pt x="12439" y="864831"/>
                      <a:pt x="35541" y="890302"/>
                    </a:cubicBezTo>
                    <a:cubicBezTo>
                      <a:pt x="52127" y="908665"/>
                      <a:pt x="70490" y="926436"/>
                      <a:pt x="89445" y="941837"/>
                    </a:cubicBezTo>
                    <a:cubicBezTo>
                      <a:pt x="168228" y="1004626"/>
                      <a:pt x="261819" y="1014103"/>
                      <a:pt x="358372" y="1014103"/>
                    </a:cubicBezTo>
                    <a:cubicBezTo>
                      <a:pt x="456110" y="1014103"/>
                      <a:pt x="547924" y="1004626"/>
                      <a:pt x="627299" y="941837"/>
                    </a:cubicBezTo>
                    <a:cubicBezTo>
                      <a:pt x="647439" y="926436"/>
                      <a:pt x="665802" y="908665"/>
                      <a:pt x="682388" y="890302"/>
                    </a:cubicBezTo>
                    <a:close/>
                  </a:path>
                </a:pathLst>
              </a:custGeom>
              <a:solidFill>
                <a:srgbClr val="EFE9CF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06" name="Полилиния: фигура 1705">
                <a:extLst>
                  <a:ext uri="{FF2B5EF4-FFF2-40B4-BE49-F238E27FC236}">
                    <a16:creationId xmlns:a16="http://schemas.microsoft.com/office/drawing/2014/main" id="{7D362900-107F-1941-A5E5-79A17B14264A}"/>
                  </a:ext>
                </a:extLst>
              </p:cNvPr>
              <p:cNvSpPr/>
              <p:nvPr/>
            </p:nvSpPr>
            <p:spPr>
              <a:xfrm>
                <a:off x="15824384" y="7262412"/>
                <a:ext cx="696392" cy="231495"/>
              </a:xfrm>
              <a:custGeom>
                <a:avLst/>
                <a:gdLst>
                  <a:gd name="connsiteX0" fmla="*/ 73240 w 696392"/>
                  <a:gd name="connsiteY0" fmla="*/ 180837 h 231495"/>
                  <a:gd name="connsiteX1" fmla="*/ 168016 w 696392"/>
                  <a:gd name="connsiteY1" fmla="*/ 218155 h 231495"/>
                  <a:gd name="connsiteX2" fmla="*/ 359938 w 696392"/>
                  <a:gd name="connsiteY2" fmla="*/ 229409 h 231495"/>
                  <a:gd name="connsiteX3" fmla="*/ 558967 w 696392"/>
                  <a:gd name="connsiteY3" fmla="*/ 198607 h 231495"/>
                  <a:gd name="connsiteX4" fmla="*/ 696393 w 696392"/>
                  <a:gd name="connsiteY4" fmla="*/ 113901 h 231495"/>
                  <a:gd name="connsiteX5" fmla="*/ 531127 w 696392"/>
                  <a:gd name="connsiteY5" fmla="*/ 27418 h 231495"/>
                  <a:gd name="connsiteX6" fmla="*/ 345129 w 696392"/>
                  <a:gd name="connsiteY6" fmla="*/ 170 h 231495"/>
                  <a:gd name="connsiteX7" fmla="*/ 3935 w 696392"/>
                  <a:gd name="connsiteY7" fmla="*/ 99092 h 231495"/>
                  <a:gd name="connsiteX8" fmla="*/ 73240 w 696392"/>
                  <a:gd name="connsiteY8" fmla="*/ 180837 h 231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96392" h="231495">
                    <a:moveTo>
                      <a:pt x="73240" y="180837"/>
                    </a:moveTo>
                    <a:cubicBezTo>
                      <a:pt x="104042" y="195645"/>
                      <a:pt x="134845" y="209862"/>
                      <a:pt x="168016" y="218155"/>
                    </a:cubicBezTo>
                    <a:cubicBezTo>
                      <a:pt x="229621" y="233556"/>
                      <a:pt x="297149" y="232963"/>
                      <a:pt x="359938" y="229409"/>
                    </a:cubicBezTo>
                    <a:cubicBezTo>
                      <a:pt x="426873" y="225855"/>
                      <a:pt x="494401" y="216378"/>
                      <a:pt x="558967" y="198607"/>
                    </a:cubicBezTo>
                    <a:cubicBezTo>
                      <a:pt x="612279" y="184391"/>
                      <a:pt x="664406" y="160697"/>
                      <a:pt x="696393" y="113901"/>
                    </a:cubicBezTo>
                    <a:cubicBezTo>
                      <a:pt x="673291" y="51704"/>
                      <a:pt x="595101" y="38080"/>
                      <a:pt x="531127" y="27418"/>
                    </a:cubicBezTo>
                    <a:cubicBezTo>
                      <a:pt x="469523" y="16756"/>
                      <a:pt x="407326" y="2539"/>
                      <a:pt x="345129" y="170"/>
                    </a:cubicBezTo>
                    <a:cubicBezTo>
                      <a:pt x="227844" y="-3977"/>
                      <a:pt x="19336" y="68882"/>
                      <a:pt x="3935" y="99092"/>
                    </a:cubicBezTo>
                    <a:cubicBezTo>
                      <a:pt x="-15612" y="142334"/>
                      <a:pt x="42438" y="166028"/>
                      <a:pt x="73240" y="180837"/>
                    </a:cubicBezTo>
                    <a:close/>
                  </a:path>
                </a:pathLst>
              </a:custGeom>
              <a:solidFill>
                <a:srgbClr val="DDD5B6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07" name="Полилиния: фигура 1706">
                <a:extLst>
                  <a:ext uri="{FF2B5EF4-FFF2-40B4-BE49-F238E27FC236}">
                    <a16:creationId xmlns:a16="http://schemas.microsoft.com/office/drawing/2014/main" id="{C6AC5681-0E3D-B52D-8220-EA6F031ACD69}"/>
                  </a:ext>
                </a:extLst>
              </p:cNvPr>
              <p:cNvSpPr/>
              <p:nvPr/>
            </p:nvSpPr>
            <p:spPr>
              <a:xfrm>
                <a:off x="15825950" y="6783963"/>
                <a:ext cx="701342" cy="580503"/>
              </a:xfrm>
              <a:custGeom>
                <a:avLst/>
                <a:gdLst>
                  <a:gd name="connsiteX0" fmla="*/ 359557 w 701342"/>
                  <a:gd name="connsiteY0" fmla="*/ 469734 h 580503"/>
                  <a:gd name="connsiteX1" fmla="*/ 570433 w 701342"/>
                  <a:gd name="connsiteY1" fmla="*/ 501128 h 580503"/>
                  <a:gd name="connsiteX2" fmla="*/ 701343 w 701342"/>
                  <a:gd name="connsiteY2" fmla="*/ 580503 h 580503"/>
                  <a:gd name="connsiteX3" fmla="*/ 698381 w 701342"/>
                  <a:gd name="connsiteY3" fmla="*/ 547332 h 580503"/>
                  <a:gd name="connsiteX4" fmla="*/ 581096 w 701342"/>
                  <a:gd name="connsiteY4" fmla="*/ 272481 h 580503"/>
                  <a:gd name="connsiteX5" fmla="*/ 507644 w 701342"/>
                  <a:gd name="connsiteY5" fmla="*/ 161712 h 580503"/>
                  <a:gd name="connsiteX6" fmla="*/ 495797 w 701342"/>
                  <a:gd name="connsiteY6" fmla="*/ 5331 h 580503"/>
                  <a:gd name="connsiteX7" fmla="*/ 494020 w 701342"/>
                  <a:gd name="connsiteY7" fmla="*/ 5331 h 580503"/>
                  <a:gd name="connsiteX8" fmla="*/ 206138 w 701342"/>
                  <a:gd name="connsiteY8" fmla="*/ 5331 h 580503"/>
                  <a:gd name="connsiteX9" fmla="*/ 204361 w 701342"/>
                  <a:gd name="connsiteY9" fmla="*/ 5331 h 580503"/>
                  <a:gd name="connsiteX10" fmla="*/ 192514 w 701342"/>
                  <a:gd name="connsiteY10" fmla="*/ 161712 h 580503"/>
                  <a:gd name="connsiteX11" fmla="*/ 119655 w 701342"/>
                  <a:gd name="connsiteY11" fmla="*/ 272481 h 580503"/>
                  <a:gd name="connsiteX12" fmla="*/ 1777 w 701342"/>
                  <a:gd name="connsiteY12" fmla="*/ 547332 h 580503"/>
                  <a:gd name="connsiteX13" fmla="*/ 0 w 701342"/>
                  <a:gd name="connsiteY13" fmla="*/ 568064 h 580503"/>
                  <a:gd name="connsiteX14" fmla="*/ 153419 w 701342"/>
                  <a:gd name="connsiteY14" fmla="*/ 499351 h 580503"/>
                  <a:gd name="connsiteX15" fmla="*/ 359557 w 701342"/>
                  <a:gd name="connsiteY15" fmla="*/ 469734 h 580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01342" h="580503">
                    <a:moveTo>
                      <a:pt x="359557" y="469734"/>
                    </a:moveTo>
                    <a:cubicBezTo>
                      <a:pt x="430046" y="474472"/>
                      <a:pt x="501128" y="489281"/>
                      <a:pt x="570433" y="501128"/>
                    </a:cubicBezTo>
                    <a:cubicBezTo>
                      <a:pt x="620783" y="509421"/>
                      <a:pt x="682980" y="527192"/>
                      <a:pt x="701343" y="580503"/>
                    </a:cubicBezTo>
                    <a:cubicBezTo>
                      <a:pt x="700751" y="569249"/>
                      <a:pt x="699566" y="558586"/>
                      <a:pt x="698381" y="547332"/>
                    </a:cubicBezTo>
                    <a:cubicBezTo>
                      <a:pt x="686534" y="443078"/>
                      <a:pt x="648624" y="353041"/>
                      <a:pt x="581096" y="272481"/>
                    </a:cubicBezTo>
                    <a:cubicBezTo>
                      <a:pt x="552663" y="238717"/>
                      <a:pt x="523045" y="203768"/>
                      <a:pt x="507644" y="161712"/>
                    </a:cubicBezTo>
                    <a:cubicBezTo>
                      <a:pt x="489874" y="112547"/>
                      <a:pt x="490466" y="56866"/>
                      <a:pt x="495797" y="5331"/>
                    </a:cubicBezTo>
                    <a:cubicBezTo>
                      <a:pt x="495205" y="5331"/>
                      <a:pt x="494613" y="5331"/>
                      <a:pt x="494020" y="5331"/>
                    </a:cubicBezTo>
                    <a:cubicBezTo>
                      <a:pt x="472696" y="-1777"/>
                      <a:pt x="226870" y="-1777"/>
                      <a:pt x="206138" y="5331"/>
                    </a:cubicBezTo>
                    <a:cubicBezTo>
                      <a:pt x="205546" y="5331"/>
                      <a:pt x="204953" y="5331"/>
                      <a:pt x="204361" y="5331"/>
                    </a:cubicBezTo>
                    <a:cubicBezTo>
                      <a:pt x="209692" y="57458"/>
                      <a:pt x="210284" y="112547"/>
                      <a:pt x="192514" y="161712"/>
                    </a:cubicBezTo>
                    <a:cubicBezTo>
                      <a:pt x="177113" y="203768"/>
                      <a:pt x="148088" y="238125"/>
                      <a:pt x="119655" y="272481"/>
                    </a:cubicBezTo>
                    <a:cubicBezTo>
                      <a:pt x="51534" y="353041"/>
                      <a:pt x="13624" y="443078"/>
                      <a:pt x="1777" y="547332"/>
                    </a:cubicBezTo>
                    <a:cubicBezTo>
                      <a:pt x="1185" y="554440"/>
                      <a:pt x="592" y="560956"/>
                      <a:pt x="0" y="568064"/>
                    </a:cubicBezTo>
                    <a:cubicBezTo>
                      <a:pt x="46203" y="531338"/>
                      <a:pt x="107215" y="514160"/>
                      <a:pt x="153419" y="499351"/>
                    </a:cubicBezTo>
                    <a:cubicBezTo>
                      <a:pt x="219170" y="478027"/>
                      <a:pt x="289067" y="464995"/>
                      <a:pt x="359557" y="4697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08" name="Полилиния: фигура 1707">
                <a:extLst>
                  <a:ext uri="{FF2B5EF4-FFF2-40B4-BE49-F238E27FC236}">
                    <a16:creationId xmlns:a16="http://schemas.microsoft.com/office/drawing/2014/main" id="{9E16B091-F627-0569-2389-187263DCF3D4}"/>
                  </a:ext>
                </a:extLst>
              </p:cNvPr>
              <p:cNvSpPr/>
              <p:nvPr/>
            </p:nvSpPr>
            <p:spPr>
              <a:xfrm>
                <a:off x="15806403" y="6778484"/>
                <a:ext cx="738660" cy="1638603"/>
              </a:xfrm>
              <a:custGeom>
                <a:avLst/>
                <a:gdLst>
                  <a:gd name="connsiteX0" fmla="*/ 634407 w 738660"/>
                  <a:gd name="connsiteY0" fmla="*/ 1569876 h 1638603"/>
                  <a:gd name="connsiteX1" fmla="*/ 726814 w 738660"/>
                  <a:gd name="connsiteY1" fmla="*/ 1473323 h 1638603"/>
                  <a:gd name="connsiteX2" fmla="*/ 732145 w 738660"/>
                  <a:gd name="connsiteY2" fmla="*/ 1404018 h 1638603"/>
                  <a:gd name="connsiteX3" fmla="*/ 733330 w 738660"/>
                  <a:gd name="connsiteY3" fmla="*/ 1317535 h 1638603"/>
                  <a:gd name="connsiteX4" fmla="*/ 733922 w 738660"/>
                  <a:gd name="connsiteY4" fmla="*/ 960348 h 1638603"/>
                  <a:gd name="connsiteX5" fmla="*/ 738661 w 738660"/>
                  <a:gd name="connsiteY5" fmla="*/ 787974 h 1638603"/>
                  <a:gd name="connsiteX6" fmla="*/ 732737 w 738660"/>
                  <a:gd name="connsiteY6" fmla="*/ 600791 h 1638603"/>
                  <a:gd name="connsiteX7" fmla="*/ 724445 w 738660"/>
                  <a:gd name="connsiteY7" fmla="*/ 522009 h 1638603"/>
                  <a:gd name="connsiteX8" fmla="*/ 620191 w 738660"/>
                  <a:gd name="connsiteY8" fmla="*/ 285661 h 1638603"/>
                  <a:gd name="connsiteX9" fmla="*/ 534300 w 738660"/>
                  <a:gd name="connsiteY9" fmla="*/ 159490 h 1638603"/>
                  <a:gd name="connsiteX10" fmla="*/ 522453 w 738660"/>
                  <a:gd name="connsiteY10" fmla="*/ 3110 h 1638603"/>
                  <a:gd name="connsiteX11" fmla="*/ 215616 w 738660"/>
                  <a:gd name="connsiteY11" fmla="*/ 3110 h 1638603"/>
                  <a:gd name="connsiteX12" fmla="*/ 203769 w 738660"/>
                  <a:gd name="connsiteY12" fmla="*/ 159490 h 1638603"/>
                  <a:gd name="connsiteX13" fmla="*/ 117878 w 738660"/>
                  <a:gd name="connsiteY13" fmla="*/ 285661 h 1638603"/>
                  <a:gd name="connsiteX14" fmla="*/ 14216 w 738660"/>
                  <a:gd name="connsiteY14" fmla="*/ 522009 h 1638603"/>
                  <a:gd name="connsiteX15" fmla="*/ 5924 w 738660"/>
                  <a:gd name="connsiteY15" fmla="*/ 600791 h 1638603"/>
                  <a:gd name="connsiteX16" fmla="*/ 0 w 738660"/>
                  <a:gd name="connsiteY16" fmla="*/ 787974 h 1638603"/>
                  <a:gd name="connsiteX17" fmla="*/ 4739 w 738660"/>
                  <a:gd name="connsiteY17" fmla="*/ 960348 h 1638603"/>
                  <a:gd name="connsiteX18" fmla="*/ 4739 w 738660"/>
                  <a:gd name="connsiteY18" fmla="*/ 1139830 h 1638603"/>
                  <a:gd name="connsiteX19" fmla="*/ 5924 w 738660"/>
                  <a:gd name="connsiteY19" fmla="*/ 1316943 h 1638603"/>
                  <a:gd name="connsiteX20" fmla="*/ 7108 w 738660"/>
                  <a:gd name="connsiteY20" fmla="*/ 1403426 h 1638603"/>
                  <a:gd name="connsiteX21" fmla="*/ 12439 w 738660"/>
                  <a:gd name="connsiteY21" fmla="*/ 1472731 h 1638603"/>
                  <a:gd name="connsiteX22" fmla="*/ 51534 w 738660"/>
                  <a:gd name="connsiteY22" fmla="*/ 1521896 h 1638603"/>
                  <a:gd name="connsiteX23" fmla="*/ 104846 w 738660"/>
                  <a:gd name="connsiteY23" fmla="*/ 1569284 h 1638603"/>
                  <a:gd name="connsiteX24" fmla="*/ 370811 w 738660"/>
                  <a:gd name="connsiteY24" fmla="*/ 1638589 h 1638603"/>
                  <a:gd name="connsiteX25" fmla="*/ 634407 w 738660"/>
                  <a:gd name="connsiteY25" fmla="*/ 1569876 h 1638603"/>
                  <a:gd name="connsiteX26" fmla="*/ 21325 w 738660"/>
                  <a:gd name="connsiteY26" fmla="*/ 552811 h 1638603"/>
                  <a:gd name="connsiteX27" fmla="*/ 138610 w 738660"/>
                  <a:gd name="connsiteY27" fmla="*/ 277960 h 1638603"/>
                  <a:gd name="connsiteX28" fmla="*/ 211469 w 738660"/>
                  <a:gd name="connsiteY28" fmla="*/ 167191 h 1638603"/>
                  <a:gd name="connsiteX29" fmla="*/ 223316 w 738660"/>
                  <a:gd name="connsiteY29" fmla="*/ 10810 h 1638603"/>
                  <a:gd name="connsiteX30" fmla="*/ 225093 w 738660"/>
                  <a:gd name="connsiteY30" fmla="*/ 10810 h 1638603"/>
                  <a:gd name="connsiteX31" fmla="*/ 512975 w 738660"/>
                  <a:gd name="connsiteY31" fmla="*/ 10810 h 1638603"/>
                  <a:gd name="connsiteX32" fmla="*/ 514753 w 738660"/>
                  <a:gd name="connsiteY32" fmla="*/ 10810 h 1638603"/>
                  <a:gd name="connsiteX33" fmla="*/ 526600 w 738660"/>
                  <a:gd name="connsiteY33" fmla="*/ 167191 h 1638603"/>
                  <a:gd name="connsiteX34" fmla="*/ 599459 w 738660"/>
                  <a:gd name="connsiteY34" fmla="*/ 277960 h 1638603"/>
                  <a:gd name="connsiteX35" fmla="*/ 716744 w 738660"/>
                  <a:gd name="connsiteY35" fmla="*/ 552811 h 1638603"/>
                  <a:gd name="connsiteX36" fmla="*/ 719706 w 738660"/>
                  <a:gd name="connsiteY36" fmla="*/ 585982 h 1638603"/>
                  <a:gd name="connsiteX37" fmla="*/ 588796 w 738660"/>
                  <a:gd name="connsiteY37" fmla="*/ 506607 h 1638603"/>
                  <a:gd name="connsiteX38" fmla="*/ 377920 w 738660"/>
                  <a:gd name="connsiteY38" fmla="*/ 475213 h 1638603"/>
                  <a:gd name="connsiteX39" fmla="*/ 171189 w 738660"/>
                  <a:gd name="connsiteY39" fmla="*/ 504830 h 1638603"/>
                  <a:gd name="connsiteX40" fmla="*/ 17771 w 738660"/>
                  <a:gd name="connsiteY40" fmla="*/ 573543 h 1638603"/>
                  <a:gd name="connsiteX41" fmla="*/ 21325 w 738660"/>
                  <a:gd name="connsiteY41" fmla="*/ 552811 h 1638603"/>
                  <a:gd name="connsiteX42" fmla="*/ 21917 w 738660"/>
                  <a:gd name="connsiteY42" fmla="*/ 583021 h 1638603"/>
                  <a:gd name="connsiteX43" fmla="*/ 363111 w 738660"/>
                  <a:gd name="connsiteY43" fmla="*/ 484098 h 1638603"/>
                  <a:gd name="connsiteX44" fmla="*/ 549109 w 738660"/>
                  <a:gd name="connsiteY44" fmla="*/ 511346 h 1638603"/>
                  <a:gd name="connsiteX45" fmla="*/ 714375 w 738660"/>
                  <a:gd name="connsiteY45" fmla="*/ 597829 h 1638603"/>
                  <a:gd name="connsiteX46" fmla="*/ 576949 w 738660"/>
                  <a:gd name="connsiteY46" fmla="*/ 682535 h 1638603"/>
                  <a:gd name="connsiteX47" fmla="*/ 377920 w 738660"/>
                  <a:gd name="connsiteY47" fmla="*/ 713338 h 1638603"/>
                  <a:gd name="connsiteX48" fmla="*/ 185998 w 738660"/>
                  <a:gd name="connsiteY48" fmla="*/ 702083 h 1638603"/>
                  <a:gd name="connsiteX49" fmla="*/ 91222 w 738660"/>
                  <a:gd name="connsiteY49" fmla="*/ 664765 h 1638603"/>
                  <a:gd name="connsiteX50" fmla="*/ 21917 w 738660"/>
                  <a:gd name="connsiteY50" fmla="*/ 583021 h 1638603"/>
                  <a:gd name="connsiteX51" fmla="*/ 100700 w 738660"/>
                  <a:gd name="connsiteY51" fmla="*/ 1548552 h 1638603"/>
                  <a:gd name="connsiteX52" fmla="*/ 46796 w 738660"/>
                  <a:gd name="connsiteY52" fmla="*/ 1497017 h 1638603"/>
                  <a:gd name="connsiteX53" fmla="*/ 21325 w 738660"/>
                  <a:gd name="connsiteY53" fmla="*/ 1415273 h 1638603"/>
                  <a:gd name="connsiteX54" fmla="*/ 18363 w 738660"/>
                  <a:gd name="connsiteY54" fmla="*/ 1254153 h 1638603"/>
                  <a:gd name="connsiteX55" fmla="*/ 15401 w 738660"/>
                  <a:gd name="connsiteY55" fmla="*/ 937838 h 1638603"/>
                  <a:gd name="connsiteX56" fmla="*/ 11255 w 738660"/>
                  <a:gd name="connsiteY56" fmla="*/ 776719 h 1638603"/>
                  <a:gd name="connsiteX57" fmla="*/ 11847 w 738660"/>
                  <a:gd name="connsiteY57" fmla="*/ 617377 h 1638603"/>
                  <a:gd name="connsiteX58" fmla="*/ 109585 w 738660"/>
                  <a:gd name="connsiteY58" fmla="*/ 686090 h 1638603"/>
                  <a:gd name="connsiteX59" fmla="*/ 333493 w 738660"/>
                  <a:gd name="connsiteY59" fmla="*/ 727554 h 1638603"/>
                  <a:gd name="connsiteX60" fmla="*/ 577542 w 738660"/>
                  <a:gd name="connsiteY60" fmla="*/ 696752 h 1638603"/>
                  <a:gd name="connsiteX61" fmla="*/ 723260 w 738660"/>
                  <a:gd name="connsiteY61" fmla="*/ 606715 h 1638603"/>
                  <a:gd name="connsiteX62" fmla="*/ 729183 w 738660"/>
                  <a:gd name="connsiteY62" fmla="*/ 776719 h 1638603"/>
                  <a:gd name="connsiteX63" fmla="*/ 725037 w 738660"/>
                  <a:gd name="connsiteY63" fmla="*/ 937838 h 1638603"/>
                  <a:gd name="connsiteX64" fmla="*/ 722075 w 738660"/>
                  <a:gd name="connsiteY64" fmla="*/ 1254153 h 1638603"/>
                  <a:gd name="connsiteX65" fmla="*/ 719113 w 738660"/>
                  <a:gd name="connsiteY65" fmla="*/ 1415273 h 1638603"/>
                  <a:gd name="connsiteX66" fmla="*/ 693642 w 738660"/>
                  <a:gd name="connsiteY66" fmla="*/ 1497017 h 1638603"/>
                  <a:gd name="connsiteX67" fmla="*/ 639738 w 738660"/>
                  <a:gd name="connsiteY67" fmla="*/ 1548552 h 1638603"/>
                  <a:gd name="connsiteX68" fmla="*/ 370811 w 738660"/>
                  <a:gd name="connsiteY68" fmla="*/ 1620818 h 1638603"/>
                  <a:gd name="connsiteX69" fmla="*/ 100700 w 738660"/>
                  <a:gd name="connsiteY69" fmla="*/ 1548552 h 1638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738660" h="1638603">
                    <a:moveTo>
                      <a:pt x="634407" y="1569876"/>
                    </a:moveTo>
                    <a:cubicBezTo>
                      <a:pt x="653955" y="1555660"/>
                      <a:pt x="719113" y="1492871"/>
                      <a:pt x="726814" y="1473323"/>
                    </a:cubicBezTo>
                    <a:cubicBezTo>
                      <a:pt x="734515" y="1451998"/>
                      <a:pt x="731553" y="1425935"/>
                      <a:pt x="732145" y="1404018"/>
                    </a:cubicBezTo>
                    <a:cubicBezTo>
                      <a:pt x="732737" y="1374993"/>
                      <a:pt x="733330" y="1346560"/>
                      <a:pt x="733330" y="1317535"/>
                    </a:cubicBezTo>
                    <a:cubicBezTo>
                      <a:pt x="734515" y="1258892"/>
                      <a:pt x="732145" y="990558"/>
                      <a:pt x="733922" y="960348"/>
                    </a:cubicBezTo>
                    <a:cubicBezTo>
                      <a:pt x="737476" y="902890"/>
                      <a:pt x="738661" y="845432"/>
                      <a:pt x="738661" y="787974"/>
                    </a:cubicBezTo>
                    <a:cubicBezTo>
                      <a:pt x="738661" y="726962"/>
                      <a:pt x="733330" y="610269"/>
                      <a:pt x="732737" y="600791"/>
                    </a:cubicBezTo>
                    <a:cubicBezTo>
                      <a:pt x="730960" y="574728"/>
                      <a:pt x="728591" y="548664"/>
                      <a:pt x="724445" y="522009"/>
                    </a:cubicBezTo>
                    <a:cubicBezTo>
                      <a:pt x="710228" y="434341"/>
                      <a:pt x="676464" y="354374"/>
                      <a:pt x="620191" y="285661"/>
                    </a:cubicBezTo>
                    <a:cubicBezTo>
                      <a:pt x="588204" y="246566"/>
                      <a:pt x="551478" y="208655"/>
                      <a:pt x="534300" y="159490"/>
                    </a:cubicBezTo>
                    <a:cubicBezTo>
                      <a:pt x="517122" y="109141"/>
                      <a:pt x="521861" y="55829"/>
                      <a:pt x="522453" y="3110"/>
                    </a:cubicBezTo>
                    <a:cubicBezTo>
                      <a:pt x="522453" y="-1037"/>
                      <a:pt x="215616" y="-1037"/>
                      <a:pt x="215616" y="3110"/>
                    </a:cubicBezTo>
                    <a:cubicBezTo>
                      <a:pt x="216208" y="55829"/>
                      <a:pt x="220947" y="108548"/>
                      <a:pt x="203769" y="159490"/>
                    </a:cubicBezTo>
                    <a:cubicBezTo>
                      <a:pt x="187183" y="208655"/>
                      <a:pt x="150457" y="246566"/>
                      <a:pt x="117878" y="285661"/>
                    </a:cubicBezTo>
                    <a:cubicBezTo>
                      <a:pt x="62197" y="354374"/>
                      <a:pt x="28433" y="434341"/>
                      <a:pt x="14216" y="522009"/>
                    </a:cubicBezTo>
                    <a:cubicBezTo>
                      <a:pt x="10070" y="548072"/>
                      <a:pt x="7108" y="574135"/>
                      <a:pt x="5924" y="600791"/>
                    </a:cubicBezTo>
                    <a:cubicBezTo>
                      <a:pt x="2369" y="628039"/>
                      <a:pt x="0" y="726962"/>
                      <a:pt x="0" y="787974"/>
                    </a:cubicBezTo>
                    <a:cubicBezTo>
                      <a:pt x="0" y="845432"/>
                      <a:pt x="1777" y="902890"/>
                      <a:pt x="4739" y="960348"/>
                    </a:cubicBezTo>
                    <a:cubicBezTo>
                      <a:pt x="6516" y="990558"/>
                      <a:pt x="7701" y="1109620"/>
                      <a:pt x="4739" y="1139830"/>
                    </a:cubicBezTo>
                    <a:cubicBezTo>
                      <a:pt x="0" y="1197880"/>
                      <a:pt x="4739" y="1258300"/>
                      <a:pt x="5924" y="1316943"/>
                    </a:cubicBezTo>
                    <a:cubicBezTo>
                      <a:pt x="6516" y="1345968"/>
                      <a:pt x="7108" y="1374401"/>
                      <a:pt x="7108" y="1403426"/>
                    </a:cubicBezTo>
                    <a:cubicBezTo>
                      <a:pt x="7701" y="1425935"/>
                      <a:pt x="4739" y="1451406"/>
                      <a:pt x="12439" y="1472731"/>
                    </a:cubicBezTo>
                    <a:cubicBezTo>
                      <a:pt x="19548" y="1492278"/>
                      <a:pt x="37318" y="1507679"/>
                      <a:pt x="51534" y="1521896"/>
                    </a:cubicBezTo>
                    <a:cubicBezTo>
                      <a:pt x="68120" y="1539074"/>
                      <a:pt x="85298" y="1555067"/>
                      <a:pt x="104846" y="1569284"/>
                    </a:cubicBezTo>
                    <a:cubicBezTo>
                      <a:pt x="177705" y="1622595"/>
                      <a:pt x="278997" y="1638589"/>
                      <a:pt x="370811" y="1638589"/>
                    </a:cubicBezTo>
                    <a:cubicBezTo>
                      <a:pt x="461441" y="1639181"/>
                      <a:pt x="561548" y="1622595"/>
                      <a:pt x="634407" y="1569876"/>
                    </a:cubicBezTo>
                    <a:close/>
                    <a:moveTo>
                      <a:pt x="21325" y="552811"/>
                    </a:moveTo>
                    <a:cubicBezTo>
                      <a:pt x="33172" y="448557"/>
                      <a:pt x="71082" y="358520"/>
                      <a:pt x="138610" y="277960"/>
                    </a:cubicBezTo>
                    <a:cubicBezTo>
                      <a:pt x="167043" y="244196"/>
                      <a:pt x="196068" y="209248"/>
                      <a:pt x="211469" y="167191"/>
                    </a:cubicBezTo>
                    <a:cubicBezTo>
                      <a:pt x="229240" y="118026"/>
                      <a:pt x="228647" y="62345"/>
                      <a:pt x="223316" y="10810"/>
                    </a:cubicBezTo>
                    <a:cubicBezTo>
                      <a:pt x="223908" y="10810"/>
                      <a:pt x="224501" y="10810"/>
                      <a:pt x="225093" y="10810"/>
                    </a:cubicBezTo>
                    <a:cubicBezTo>
                      <a:pt x="246418" y="3702"/>
                      <a:pt x="492243" y="3702"/>
                      <a:pt x="512975" y="10810"/>
                    </a:cubicBezTo>
                    <a:cubicBezTo>
                      <a:pt x="513568" y="10810"/>
                      <a:pt x="514160" y="10810"/>
                      <a:pt x="514753" y="10810"/>
                    </a:cubicBezTo>
                    <a:cubicBezTo>
                      <a:pt x="509421" y="62937"/>
                      <a:pt x="508829" y="118026"/>
                      <a:pt x="526600" y="167191"/>
                    </a:cubicBezTo>
                    <a:cubicBezTo>
                      <a:pt x="542001" y="209248"/>
                      <a:pt x="571026" y="243604"/>
                      <a:pt x="599459" y="277960"/>
                    </a:cubicBezTo>
                    <a:cubicBezTo>
                      <a:pt x="666987" y="358520"/>
                      <a:pt x="704897" y="448557"/>
                      <a:pt x="716744" y="552811"/>
                    </a:cubicBezTo>
                    <a:cubicBezTo>
                      <a:pt x="717929" y="564065"/>
                      <a:pt x="719113" y="574728"/>
                      <a:pt x="719706" y="585982"/>
                    </a:cubicBezTo>
                    <a:cubicBezTo>
                      <a:pt x="701343" y="532671"/>
                      <a:pt x="639146" y="515493"/>
                      <a:pt x="588796" y="506607"/>
                    </a:cubicBezTo>
                    <a:cubicBezTo>
                      <a:pt x="519491" y="494760"/>
                      <a:pt x="448409" y="479952"/>
                      <a:pt x="377920" y="475213"/>
                    </a:cubicBezTo>
                    <a:cubicBezTo>
                      <a:pt x="307430" y="470474"/>
                      <a:pt x="237533" y="483506"/>
                      <a:pt x="171189" y="504830"/>
                    </a:cubicBezTo>
                    <a:cubicBezTo>
                      <a:pt x="124986" y="519639"/>
                      <a:pt x="63974" y="536817"/>
                      <a:pt x="17771" y="573543"/>
                    </a:cubicBezTo>
                    <a:cubicBezTo>
                      <a:pt x="19548" y="566435"/>
                      <a:pt x="20140" y="559919"/>
                      <a:pt x="21325" y="552811"/>
                    </a:cubicBezTo>
                    <a:close/>
                    <a:moveTo>
                      <a:pt x="21917" y="583021"/>
                    </a:moveTo>
                    <a:cubicBezTo>
                      <a:pt x="37318" y="552811"/>
                      <a:pt x="245825" y="479952"/>
                      <a:pt x="363111" y="484098"/>
                    </a:cubicBezTo>
                    <a:cubicBezTo>
                      <a:pt x="425308" y="486468"/>
                      <a:pt x="488097" y="501276"/>
                      <a:pt x="549109" y="511346"/>
                    </a:cubicBezTo>
                    <a:cubicBezTo>
                      <a:pt x="613083" y="522009"/>
                      <a:pt x="691273" y="535633"/>
                      <a:pt x="714375" y="597829"/>
                    </a:cubicBezTo>
                    <a:cubicBezTo>
                      <a:pt x="682980" y="644625"/>
                      <a:pt x="630261" y="668319"/>
                      <a:pt x="576949" y="682535"/>
                    </a:cubicBezTo>
                    <a:cubicBezTo>
                      <a:pt x="512383" y="700306"/>
                      <a:pt x="444855" y="709784"/>
                      <a:pt x="377920" y="713338"/>
                    </a:cubicBezTo>
                    <a:cubicBezTo>
                      <a:pt x="315130" y="716892"/>
                      <a:pt x="247602" y="716892"/>
                      <a:pt x="185998" y="702083"/>
                    </a:cubicBezTo>
                    <a:cubicBezTo>
                      <a:pt x="152826" y="693790"/>
                      <a:pt x="121432" y="679574"/>
                      <a:pt x="91222" y="664765"/>
                    </a:cubicBezTo>
                    <a:cubicBezTo>
                      <a:pt x="60420" y="649956"/>
                      <a:pt x="2369" y="626262"/>
                      <a:pt x="21917" y="583021"/>
                    </a:cubicBezTo>
                    <a:close/>
                    <a:moveTo>
                      <a:pt x="100700" y="1548552"/>
                    </a:moveTo>
                    <a:cubicBezTo>
                      <a:pt x="81152" y="1533150"/>
                      <a:pt x="63381" y="1515380"/>
                      <a:pt x="46796" y="1497017"/>
                    </a:cubicBezTo>
                    <a:cubicBezTo>
                      <a:pt x="23694" y="1471546"/>
                      <a:pt x="22509" y="1448444"/>
                      <a:pt x="21325" y="1415273"/>
                    </a:cubicBezTo>
                    <a:cubicBezTo>
                      <a:pt x="20140" y="1361369"/>
                      <a:pt x="18955" y="1307465"/>
                      <a:pt x="18363" y="1254153"/>
                    </a:cubicBezTo>
                    <a:cubicBezTo>
                      <a:pt x="17178" y="1200250"/>
                      <a:pt x="18363" y="989965"/>
                      <a:pt x="15401" y="937838"/>
                    </a:cubicBezTo>
                    <a:cubicBezTo>
                      <a:pt x="12439" y="884527"/>
                      <a:pt x="11255" y="830623"/>
                      <a:pt x="11255" y="776719"/>
                    </a:cubicBezTo>
                    <a:cubicBezTo>
                      <a:pt x="11255" y="724000"/>
                      <a:pt x="14216" y="670688"/>
                      <a:pt x="11847" y="617377"/>
                    </a:cubicBezTo>
                    <a:cubicBezTo>
                      <a:pt x="26063" y="650549"/>
                      <a:pt x="82337" y="673650"/>
                      <a:pt x="109585" y="686090"/>
                    </a:cubicBezTo>
                    <a:cubicBezTo>
                      <a:pt x="181259" y="719261"/>
                      <a:pt x="254711" y="727554"/>
                      <a:pt x="333493" y="727554"/>
                    </a:cubicBezTo>
                    <a:cubicBezTo>
                      <a:pt x="415238" y="727554"/>
                      <a:pt x="498759" y="718076"/>
                      <a:pt x="577542" y="696752"/>
                    </a:cubicBezTo>
                    <a:cubicBezTo>
                      <a:pt x="634407" y="681351"/>
                      <a:pt x="690088" y="656472"/>
                      <a:pt x="723260" y="606715"/>
                    </a:cubicBezTo>
                    <a:cubicBezTo>
                      <a:pt x="723260" y="607899"/>
                      <a:pt x="729183" y="721631"/>
                      <a:pt x="729183" y="776719"/>
                    </a:cubicBezTo>
                    <a:cubicBezTo>
                      <a:pt x="729183" y="830623"/>
                      <a:pt x="727999" y="883935"/>
                      <a:pt x="725037" y="937838"/>
                    </a:cubicBezTo>
                    <a:cubicBezTo>
                      <a:pt x="722075" y="989965"/>
                      <a:pt x="723260" y="1200842"/>
                      <a:pt x="722075" y="1254153"/>
                    </a:cubicBezTo>
                    <a:cubicBezTo>
                      <a:pt x="720890" y="1308057"/>
                      <a:pt x="719706" y="1361961"/>
                      <a:pt x="719113" y="1415273"/>
                    </a:cubicBezTo>
                    <a:cubicBezTo>
                      <a:pt x="718521" y="1448444"/>
                      <a:pt x="716744" y="1471546"/>
                      <a:pt x="693642" y="1497017"/>
                    </a:cubicBezTo>
                    <a:cubicBezTo>
                      <a:pt x="677057" y="1515380"/>
                      <a:pt x="658694" y="1533150"/>
                      <a:pt x="639738" y="1548552"/>
                    </a:cubicBezTo>
                    <a:cubicBezTo>
                      <a:pt x="560956" y="1611341"/>
                      <a:pt x="468549" y="1620818"/>
                      <a:pt x="370811" y="1620818"/>
                    </a:cubicBezTo>
                    <a:cubicBezTo>
                      <a:pt x="273074" y="1620818"/>
                      <a:pt x="179482" y="1611341"/>
                      <a:pt x="100700" y="1548552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09" name="Полилиния: фигура 1708">
                <a:extLst>
                  <a:ext uri="{FF2B5EF4-FFF2-40B4-BE49-F238E27FC236}">
                    <a16:creationId xmlns:a16="http://schemas.microsoft.com/office/drawing/2014/main" id="{A5B28E61-7ED8-943C-DD59-C94386A42D06}"/>
                  </a:ext>
                </a:extLst>
              </p:cNvPr>
              <p:cNvSpPr/>
              <p:nvPr/>
            </p:nvSpPr>
            <p:spPr>
              <a:xfrm>
                <a:off x="15856007" y="7590744"/>
                <a:ext cx="70720" cy="660164"/>
              </a:xfrm>
              <a:custGeom>
                <a:avLst/>
                <a:gdLst>
                  <a:gd name="connsiteX0" fmla="*/ 70643 w 70720"/>
                  <a:gd name="connsiteY0" fmla="*/ 658101 h 660164"/>
                  <a:gd name="connsiteX1" fmla="*/ 41026 w 70720"/>
                  <a:gd name="connsiteY1" fmla="*/ 586427 h 660164"/>
                  <a:gd name="connsiteX2" fmla="*/ 20886 w 70720"/>
                  <a:gd name="connsiteY2" fmla="*/ 511198 h 660164"/>
                  <a:gd name="connsiteX3" fmla="*/ 5485 w 70720"/>
                  <a:gd name="connsiteY3" fmla="*/ 350671 h 660164"/>
                  <a:gd name="connsiteX4" fmla="*/ 17924 w 70720"/>
                  <a:gd name="connsiteY4" fmla="*/ 1777 h 660164"/>
                  <a:gd name="connsiteX5" fmla="*/ 14370 w 70720"/>
                  <a:gd name="connsiteY5" fmla="*/ 1777 h 660164"/>
                  <a:gd name="connsiteX6" fmla="*/ 153 w 70720"/>
                  <a:gd name="connsiteY6" fmla="*/ 358372 h 660164"/>
                  <a:gd name="connsiteX7" fmla="*/ 15554 w 70720"/>
                  <a:gd name="connsiteY7" fmla="*/ 512383 h 660164"/>
                  <a:gd name="connsiteX8" fmla="*/ 67089 w 70720"/>
                  <a:gd name="connsiteY8" fmla="*/ 659286 h 660164"/>
                  <a:gd name="connsiteX9" fmla="*/ 70643 w 70720"/>
                  <a:gd name="connsiteY9" fmla="*/ 658101 h 660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70720" h="660164">
                    <a:moveTo>
                      <a:pt x="70643" y="658101"/>
                    </a:moveTo>
                    <a:cubicBezTo>
                      <a:pt x="61165" y="633815"/>
                      <a:pt x="49318" y="611305"/>
                      <a:pt x="41026" y="586427"/>
                    </a:cubicBezTo>
                    <a:cubicBezTo>
                      <a:pt x="32733" y="562140"/>
                      <a:pt x="26217" y="536669"/>
                      <a:pt x="20886" y="511198"/>
                    </a:cubicBezTo>
                    <a:cubicBezTo>
                      <a:pt x="10223" y="458479"/>
                      <a:pt x="6077" y="404575"/>
                      <a:pt x="5485" y="350671"/>
                    </a:cubicBezTo>
                    <a:cubicBezTo>
                      <a:pt x="4300" y="233978"/>
                      <a:pt x="19701" y="118470"/>
                      <a:pt x="17924" y="1777"/>
                    </a:cubicBezTo>
                    <a:cubicBezTo>
                      <a:pt x="17924" y="-592"/>
                      <a:pt x="14370" y="-592"/>
                      <a:pt x="14370" y="1777"/>
                    </a:cubicBezTo>
                    <a:cubicBezTo>
                      <a:pt x="12593" y="120839"/>
                      <a:pt x="-1624" y="239309"/>
                      <a:pt x="153" y="358372"/>
                    </a:cubicBezTo>
                    <a:cubicBezTo>
                      <a:pt x="746" y="409906"/>
                      <a:pt x="5485" y="461441"/>
                      <a:pt x="15554" y="512383"/>
                    </a:cubicBezTo>
                    <a:cubicBezTo>
                      <a:pt x="25624" y="561548"/>
                      <a:pt x="39248" y="616637"/>
                      <a:pt x="67089" y="659286"/>
                    </a:cubicBezTo>
                    <a:cubicBezTo>
                      <a:pt x="68274" y="661063"/>
                      <a:pt x="71235" y="659878"/>
                      <a:pt x="70643" y="658101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10" name="Полилиния: фигура 1709">
                <a:extLst>
                  <a:ext uri="{FF2B5EF4-FFF2-40B4-BE49-F238E27FC236}">
                    <a16:creationId xmlns:a16="http://schemas.microsoft.com/office/drawing/2014/main" id="{AD629715-DF1F-5963-B4A4-5EC09D19017E}"/>
                  </a:ext>
                </a:extLst>
              </p:cNvPr>
              <p:cNvSpPr/>
              <p:nvPr/>
            </p:nvSpPr>
            <p:spPr>
              <a:xfrm>
                <a:off x="15966892" y="8293827"/>
                <a:ext cx="128513" cy="67564"/>
              </a:xfrm>
              <a:custGeom>
                <a:avLst/>
                <a:gdLst>
                  <a:gd name="connsiteX0" fmla="*/ 127392 w 128513"/>
                  <a:gd name="connsiteY0" fmla="*/ 64603 h 67564"/>
                  <a:gd name="connsiteX1" fmla="*/ 60457 w 128513"/>
                  <a:gd name="connsiteY1" fmla="*/ 42094 h 67564"/>
                  <a:gd name="connsiteX2" fmla="*/ 2999 w 128513"/>
                  <a:gd name="connsiteY2" fmla="*/ 629 h 67564"/>
                  <a:gd name="connsiteX3" fmla="*/ 629 w 128513"/>
                  <a:gd name="connsiteY3" fmla="*/ 2999 h 67564"/>
                  <a:gd name="connsiteX4" fmla="*/ 127392 w 128513"/>
                  <a:gd name="connsiteY4" fmla="*/ 67565 h 67564"/>
                  <a:gd name="connsiteX5" fmla="*/ 127392 w 128513"/>
                  <a:gd name="connsiteY5" fmla="*/ 64603 h 67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8513" h="67564">
                    <a:moveTo>
                      <a:pt x="127392" y="64603"/>
                    </a:moveTo>
                    <a:cubicBezTo>
                      <a:pt x="104291" y="57495"/>
                      <a:pt x="81781" y="52756"/>
                      <a:pt x="60457" y="42094"/>
                    </a:cubicBezTo>
                    <a:cubicBezTo>
                      <a:pt x="39132" y="31432"/>
                      <a:pt x="19585" y="17215"/>
                      <a:pt x="2999" y="629"/>
                    </a:cubicBezTo>
                    <a:cubicBezTo>
                      <a:pt x="1222" y="-1148"/>
                      <a:pt x="-1148" y="1222"/>
                      <a:pt x="629" y="2999"/>
                    </a:cubicBezTo>
                    <a:cubicBezTo>
                      <a:pt x="32024" y="36170"/>
                      <a:pt x="79412" y="67565"/>
                      <a:pt x="127392" y="67565"/>
                    </a:cubicBezTo>
                    <a:cubicBezTo>
                      <a:pt x="128577" y="67565"/>
                      <a:pt x="129169" y="65196"/>
                      <a:pt x="127392" y="64603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11" name="Полилиния: фигура 1710">
                <a:extLst>
                  <a:ext uri="{FF2B5EF4-FFF2-40B4-BE49-F238E27FC236}">
                    <a16:creationId xmlns:a16="http://schemas.microsoft.com/office/drawing/2014/main" id="{CA8D69BF-AA48-1D04-F611-C6FB30E43BAD}"/>
                  </a:ext>
                </a:extLst>
              </p:cNvPr>
              <p:cNvSpPr/>
              <p:nvPr/>
            </p:nvSpPr>
            <p:spPr>
              <a:xfrm>
                <a:off x="16358436" y="7639909"/>
                <a:ext cx="120375" cy="668443"/>
              </a:xfrm>
              <a:custGeom>
                <a:avLst/>
                <a:gdLst>
                  <a:gd name="connsiteX0" fmla="*/ 119692 w 120375"/>
                  <a:gd name="connsiteY0" fmla="*/ 175928 h 668443"/>
                  <a:gd name="connsiteX1" fmla="*/ 119692 w 120375"/>
                  <a:gd name="connsiteY1" fmla="*/ 1777 h 668443"/>
                  <a:gd name="connsiteX2" fmla="*/ 116138 w 120375"/>
                  <a:gd name="connsiteY2" fmla="*/ 1777 h 668443"/>
                  <a:gd name="connsiteX3" fmla="*/ 110807 w 120375"/>
                  <a:gd name="connsiteY3" fmla="*/ 366665 h 668443"/>
                  <a:gd name="connsiteX4" fmla="*/ 82966 w 120375"/>
                  <a:gd name="connsiteY4" fmla="*/ 533115 h 668443"/>
                  <a:gd name="connsiteX5" fmla="*/ 629 w 120375"/>
                  <a:gd name="connsiteY5" fmla="*/ 664617 h 668443"/>
                  <a:gd name="connsiteX6" fmla="*/ 2999 w 120375"/>
                  <a:gd name="connsiteY6" fmla="*/ 668171 h 668443"/>
                  <a:gd name="connsiteX7" fmla="*/ 107252 w 120375"/>
                  <a:gd name="connsiteY7" fmla="*/ 462625 h 668443"/>
                  <a:gd name="connsiteX8" fmla="*/ 119692 w 120375"/>
                  <a:gd name="connsiteY8" fmla="*/ 175928 h 668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375" h="668443">
                    <a:moveTo>
                      <a:pt x="119692" y="175928"/>
                    </a:moveTo>
                    <a:cubicBezTo>
                      <a:pt x="120284" y="117878"/>
                      <a:pt x="120876" y="59827"/>
                      <a:pt x="119692" y="1777"/>
                    </a:cubicBezTo>
                    <a:cubicBezTo>
                      <a:pt x="119692" y="-592"/>
                      <a:pt x="116138" y="-592"/>
                      <a:pt x="116138" y="1777"/>
                    </a:cubicBezTo>
                    <a:cubicBezTo>
                      <a:pt x="111399" y="123209"/>
                      <a:pt x="116138" y="245233"/>
                      <a:pt x="110807" y="366665"/>
                    </a:cubicBezTo>
                    <a:cubicBezTo>
                      <a:pt x="108437" y="422938"/>
                      <a:pt x="101329" y="479804"/>
                      <a:pt x="82966" y="533115"/>
                    </a:cubicBezTo>
                    <a:cubicBezTo>
                      <a:pt x="65196" y="584057"/>
                      <a:pt x="37355" y="624930"/>
                      <a:pt x="629" y="664617"/>
                    </a:cubicBezTo>
                    <a:cubicBezTo>
                      <a:pt x="-1148" y="666394"/>
                      <a:pt x="1222" y="669356"/>
                      <a:pt x="2999" y="668171"/>
                    </a:cubicBezTo>
                    <a:cubicBezTo>
                      <a:pt x="65196" y="621375"/>
                      <a:pt x="94813" y="536077"/>
                      <a:pt x="107252" y="462625"/>
                    </a:cubicBezTo>
                    <a:cubicBezTo>
                      <a:pt x="123838" y="368442"/>
                      <a:pt x="119099" y="271296"/>
                      <a:pt x="119692" y="175928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12" name="Полилиния: фигура 1711">
                <a:extLst>
                  <a:ext uri="{FF2B5EF4-FFF2-40B4-BE49-F238E27FC236}">
                    <a16:creationId xmlns:a16="http://schemas.microsoft.com/office/drawing/2014/main" id="{88883AA1-A536-1DDE-DCBB-D4B541FACC12}"/>
                  </a:ext>
                </a:extLst>
              </p:cNvPr>
              <p:cNvSpPr/>
              <p:nvPr/>
            </p:nvSpPr>
            <p:spPr>
              <a:xfrm>
                <a:off x="16293789" y="8073778"/>
                <a:ext cx="91405" cy="172582"/>
              </a:xfrm>
              <a:custGeom>
                <a:avLst/>
                <a:gdLst>
                  <a:gd name="connsiteX0" fmla="*/ 87786 w 91405"/>
                  <a:gd name="connsiteY0" fmla="*/ 1508 h 172582"/>
                  <a:gd name="connsiteX1" fmla="*/ 47506 w 91405"/>
                  <a:gd name="connsiteY1" fmla="*/ 90361 h 172582"/>
                  <a:gd name="connsiteX2" fmla="*/ 118 w 91405"/>
                  <a:gd name="connsiteY2" fmla="*/ 170328 h 172582"/>
                  <a:gd name="connsiteX3" fmla="*/ 2487 w 91405"/>
                  <a:gd name="connsiteY3" fmla="*/ 172105 h 172582"/>
                  <a:gd name="connsiteX4" fmla="*/ 54022 w 91405"/>
                  <a:gd name="connsiteY4" fmla="*/ 90953 h 172582"/>
                  <a:gd name="connsiteX5" fmla="*/ 91340 w 91405"/>
                  <a:gd name="connsiteY5" fmla="*/ 2101 h 172582"/>
                  <a:gd name="connsiteX6" fmla="*/ 87786 w 91405"/>
                  <a:gd name="connsiteY6" fmla="*/ 1508 h 172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405" h="172582">
                    <a:moveTo>
                      <a:pt x="87786" y="1508"/>
                    </a:moveTo>
                    <a:cubicBezTo>
                      <a:pt x="75938" y="31718"/>
                      <a:pt x="62907" y="61928"/>
                      <a:pt x="47506" y="90361"/>
                    </a:cubicBezTo>
                    <a:cubicBezTo>
                      <a:pt x="33289" y="117609"/>
                      <a:pt x="14926" y="143080"/>
                      <a:pt x="118" y="170328"/>
                    </a:cubicBezTo>
                    <a:cubicBezTo>
                      <a:pt x="-475" y="172105"/>
                      <a:pt x="1302" y="173290"/>
                      <a:pt x="2487" y="172105"/>
                    </a:cubicBezTo>
                    <a:cubicBezTo>
                      <a:pt x="23219" y="148411"/>
                      <a:pt x="39213" y="118794"/>
                      <a:pt x="54022" y="90953"/>
                    </a:cubicBezTo>
                    <a:cubicBezTo>
                      <a:pt x="68830" y="62520"/>
                      <a:pt x="81270" y="32903"/>
                      <a:pt x="91340" y="2101"/>
                    </a:cubicBezTo>
                    <a:cubicBezTo>
                      <a:pt x="91932" y="-269"/>
                      <a:pt x="88378" y="-861"/>
                      <a:pt x="87786" y="1508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13" name="Полилиния: фигура 1712">
                <a:extLst>
                  <a:ext uri="{FF2B5EF4-FFF2-40B4-BE49-F238E27FC236}">
                    <a16:creationId xmlns:a16="http://schemas.microsoft.com/office/drawing/2014/main" id="{E46F3CB1-4AA4-9153-7B00-15598EF331FB}"/>
                  </a:ext>
                </a:extLst>
              </p:cNvPr>
              <p:cNvSpPr/>
              <p:nvPr/>
            </p:nvSpPr>
            <p:spPr>
              <a:xfrm>
                <a:off x="15928427" y="7820576"/>
                <a:ext cx="45018" cy="350132"/>
              </a:xfrm>
              <a:custGeom>
                <a:avLst/>
                <a:gdLst>
                  <a:gd name="connsiteX0" fmla="*/ 3554 w 45018"/>
                  <a:gd name="connsiteY0" fmla="*/ 1777 h 350132"/>
                  <a:gd name="connsiteX1" fmla="*/ 0 w 45018"/>
                  <a:gd name="connsiteY1" fmla="*/ 1777 h 350132"/>
                  <a:gd name="connsiteX2" fmla="*/ 43242 w 45018"/>
                  <a:gd name="connsiteY2" fmla="*/ 349487 h 350132"/>
                  <a:gd name="connsiteX3" fmla="*/ 45019 w 45018"/>
                  <a:gd name="connsiteY3" fmla="*/ 348894 h 350132"/>
                  <a:gd name="connsiteX4" fmla="*/ 3554 w 45018"/>
                  <a:gd name="connsiteY4" fmla="*/ 1777 h 350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018" h="350132">
                    <a:moveTo>
                      <a:pt x="3554" y="1777"/>
                    </a:moveTo>
                    <a:cubicBezTo>
                      <a:pt x="3554" y="-592"/>
                      <a:pt x="0" y="-592"/>
                      <a:pt x="0" y="1777"/>
                    </a:cubicBezTo>
                    <a:cubicBezTo>
                      <a:pt x="5331" y="117878"/>
                      <a:pt x="15993" y="236348"/>
                      <a:pt x="43242" y="349487"/>
                    </a:cubicBezTo>
                    <a:cubicBezTo>
                      <a:pt x="43242" y="350671"/>
                      <a:pt x="45019" y="350079"/>
                      <a:pt x="45019" y="348894"/>
                    </a:cubicBezTo>
                    <a:cubicBezTo>
                      <a:pt x="27248" y="233386"/>
                      <a:pt x="9478" y="119062"/>
                      <a:pt x="3554" y="1777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14" name="Полилиния: фигура 1713">
                <a:extLst>
                  <a:ext uri="{FF2B5EF4-FFF2-40B4-BE49-F238E27FC236}">
                    <a16:creationId xmlns:a16="http://schemas.microsoft.com/office/drawing/2014/main" id="{D5645116-F0CC-AB6A-C415-74460920DBD9}"/>
                  </a:ext>
                </a:extLst>
              </p:cNvPr>
              <p:cNvSpPr/>
              <p:nvPr/>
            </p:nvSpPr>
            <p:spPr>
              <a:xfrm>
                <a:off x="15896938" y="6943898"/>
                <a:ext cx="156714" cy="307920"/>
              </a:xfrm>
              <a:custGeom>
                <a:avLst/>
                <a:gdLst>
                  <a:gd name="connsiteX0" fmla="*/ 153513 w 156714"/>
                  <a:gd name="connsiteY0" fmla="*/ 1777 h 307920"/>
                  <a:gd name="connsiteX1" fmla="*/ 81839 w 156714"/>
                  <a:gd name="connsiteY1" fmla="*/ 168227 h 307920"/>
                  <a:gd name="connsiteX2" fmla="*/ 94 w 156714"/>
                  <a:gd name="connsiteY2" fmla="*/ 306245 h 307920"/>
                  <a:gd name="connsiteX3" fmla="*/ 2464 w 156714"/>
                  <a:gd name="connsiteY3" fmla="*/ 307430 h 307920"/>
                  <a:gd name="connsiteX4" fmla="*/ 42151 w 156714"/>
                  <a:gd name="connsiteY4" fmla="*/ 229832 h 307920"/>
                  <a:gd name="connsiteX5" fmla="*/ 97240 w 156714"/>
                  <a:gd name="connsiteY5" fmla="*/ 156973 h 307920"/>
                  <a:gd name="connsiteX6" fmla="*/ 156475 w 156714"/>
                  <a:gd name="connsiteY6" fmla="*/ 1777 h 307920"/>
                  <a:gd name="connsiteX7" fmla="*/ 153513 w 156714"/>
                  <a:gd name="connsiteY7" fmla="*/ 1777 h 307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714" h="307920">
                    <a:moveTo>
                      <a:pt x="153513" y="1777"/>
                    </a:moveTo>
                    <a:cubicBezTo>
                      <a:pt x="147590" y="63974"/>
                      <a:pt x="120934" y="119655"/>
                      <a:pt x="81839" y="168227"/>
                    </a:cubicBezTo>
                    <a:cubicBezTo>
                      <a:pt x="49259" y="209100"/>
                      <a:pt x="11941" y="254118"/>
                      <a:pt x="94" y="306245"/>
                    </a:cubicBezTo>
                    <a:cubicBezTo>
                      <a:pt x="-498" y="307430"/>
                      <a:pt x="1871" y="308614"/>
                      <a:pt x="2464" y="307430"/>
                    </a:cubicBezTo>
                    <a:cubicBezTo>
                      <a:pt x="16088" y="281366"/>
                      <a:pt x="26750" y="254711"/>
                      <a:pt x="42151" y="229832"/>
                    </a:cubicBezTo>
                    <a:cubicBezTo>
                      <a:pt x="58737" y="203768"/>
                      <a:pt x="78877" y="181259"/>
                      <a:pt x="97240" y="156973"/>
                    </a:cubicBezTo>
                    <a:cubicBezTo>
                      <a:pt x="131596" y="111362"/>
                      <a:pt x="151736" y="58643"/>
                      <a:pt x="156475" y="1777"/>
                    </a:cubicBezTo>
                    <a:cubicBezTo>
                      <a:pt x="157659" y="-592"/>
                      <a:pt x="154105" y="-592"/>
                      <a:pt x="153513" y="1777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15" name="Полилиния: фигура 1714">
                <a:extLst>
                  <a:ext uri="{FF2B5EF4-FFF2-40B4-BE49-F238E27FC236}">
                    <a16:creationId xmlns:a16="http://schemas.microsoft.com/office/drawing/2014/main" id="{23C4068E-C53E-4ACA-2C6D-2EDED3229374}"/>
                  </a:ext>
                </a:extLst>
              </p:cNvPr>
              <p:cNvSpPr/>
              <p:nvPr/>
            </p:nvSpPr>
            <p:spPr>
              <a:xfrm>
                <a:off x="16336765" y="7075608"/>
                <a:ext cx="97031" cy="183123"/>
              </a:xfrm>
              <a:custGeom>
                <a:avLst/>
                <a:gdLst>
                  <a:gd name="connsiteX0" fmla="*/ 2753 w 97031"/>
                  <a:gd name="connsiteY0" fmla="*/ 384 h 183123"/>
                  <a:gd name="connsiteX1" fmla="*/ 384 w 97031"/>
                  <a:gd name="connsiteY1" fmla="*/ 2753 h 183123"/>
                  <a:gd name="connsiteX2" fmla="*/ 61396 w 97031"/>
                  <a:gd name="connsiteY2" fmla="*/ 85090 h 183123"/>
                  <a:gd name="connsiteX3" fmla="*/ 95160 w 97031"/>
                  <a:gd name="connsiteY3" fmla="*/ 182235 h 183123"/>
                  <a:gd name="connsiteX4" fmla="*/ 96937 w 97031"/>
                  <a:gd name="connsiteY4" fmla="*/ 182235 h 183123"/>
                  <a:gd name="connsiteX5" fmla="*/ 2753 w 97031"/>
                  <a:gd name="connsiteY5" fmla="*/ 384 h 183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7031" h="183123">
                    <a:moveTo>
                      <a:pt x="2753" y="384"/>
                    </a:moveTo>
                    <a:cubicBezTo>
                      <a:pt x="976" y="-801"/>
                      <a:pt x="-801" y="976"/>
                      <a:pt x="384" y="2753"/>
                    </a:cubicBezTo>
                    <a:cubicBezTo>
                      <a:pt x="24670" y="27039"/>
                      <a:pt x="45402" y="54880"/>
                      <a:pt x="61396" y="85090"/>
                    </a:cubicBezTo>
                    <a:cubicBezTo>
                      <a:pt x="77389" y="115892"/>
                      <a:pt x="86274" y="148471"/>
                      <a:pt x="95160" y="182235"/>
                    </a:cubicBezTo>
                    <a:cubicBezTo>
                      <a:pt x="95160" y="183420"/>
                      <a:pt x="97529" y="183420"/>
                      <a:pt x="96937" y="182235"/>
                    </a:cubicBezTo>
                    <a:cubicBezTo>
                      <a:pt x="92198" y="114115"/>
                      <a:pt x="51326" y="45402"/>
                      <a:pt x="2753" y="384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716" name="Рисунок 54">
              <a:extLst>
                <a:ext uri="{FF2B5EF4-FFF2-40B4-BE49-F238E27FC236}">
                  <a16:creationId xmlns:a16="http://schemas.microsoft.com/office/drawing/2014/main" id="{692BA981-E9FE-5023-D12C-533787A766B0}"/>
                </a:ext>
              </a:extLst>
            </p:cNvPr>
            <p:cNvGrpSpPr/>
            <p:nvPr/>
          </p:nvGrpSpPr>
          <p:grpSpPr>
            <a:xfrm>
              <a:off x="16046372" y="7388240"/>
              <a:ext cx="258978" cy="861790"/>
              <a:chOff x="16046372" y="7388240"/>
              <a:chExt cx="258978" cy="861790"/>
            </a:xfrm>
          </p:grpSpPr>
          <p:sp>
            <p:nvSpPr>
              <p:cNvPr id="1717" name="Полилиния: фигура 1716">
                <a:extLst>
                  <a:ext uri="{FF2B5EF4-FFF2-40B4-BE49-F238E27FC236}">
                    <a16:creationId xmlns:a16="http://schemas.microsoft.com/office/drawing/2014/main" id="{4586717F-8178-8DF8-1BEE-9BD7FFC66500}"/>
                  </a:ext>
                </a:extLst>
              </p:cNvPr>
              <p:cNvSpPr/>
              <p:nvPr/>
            </p:nvSpPr>
            <p:spPr>
              <a:xfrm>
                <a:off x="16054597" y="7398823"/>
                <a:ext cx="239407" cy="836890"/>
              </a:xfrm>
              <a:custGeom>
                <a:avLst/>
                <a:gdLst>
                  <a:gd name="connsiteX0" fmla="*/ 3554 w 239407"/>
                  <a:gd name="connsiteY0" fmla="*/ 203768 h 836890"/>
                  <a:gd name="connsiteX1" fmla="*/ 4739 w 239407"/>
                  <a:gd name="connsiteY1" fmla="*/ 390359 h 836890"/>
                  <a:gd name="connsiteX2" fmla="*/ 7108 w 239407"/>
                  <a:gd name="connsiteY2" fmla="*/ 802634 h 836890"/>
                  <a:gd name="connsiteX3" fmla="*/ 72267 w 239407"/>
                  <a:gd name="connsiteY3" fmla="*/ 832844 h 836890"/>
                  <a:gd name="connsiteX4" fmla="*/ 170597 w 239407"/>
                  <a:gd name="connsiteY4" fmla="*/ 832844 h 836890"/>
                  <a:gd name="connsiteX5" fmla="*/ 235755 w 239407"/>
                  <a:gd name="connsiteY5" fmla="*/ 802634 h 836890"/>
                  <a:gd name="connsiteX6" fmla="*/ 238125 w 239407"/>
                  <a:gd name="connsiteY6" fmla="*/ 390359 h 836890"/>
                  <a:gd name="connsiteX7" fmla="*/ 239310 w 239407"/>
                  <a:gd name="connsiteY7" fmla="*/ 203768 h 836890"/>
                  <a:gd name="connsiteX8" fmla="*/ 239310 w 239407"/>
                  <a:gd name="connsiteY8" fmla="*/ 0 h 836890"/>
                  <a:gd name="connsiteX9" fmla="*/ 592 w 239407"/>
                  <a:gd name="connsiteY9" fmla="*/ 1777 h 836890"/>
                  <a:gd name="connsiteX10" fmla="*/ 0 w 239407"/>
                  <a:gd name="connsiteY10" fmla="*/ 1185 h 836890"/>
                  <a:gd name="connsiteX11" fmla="*/ 3554 w 239407"/>
                  <a:gd name="connsiteY11" fmla="*/ 203768 h 836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9407" h="836890">
                    <a:moveTo>
                      <a:pt x="3554" y="203768"/>
                    </a:moveTo>
                    <a:cubicBezTo>
                      <a:pt x="4146" y="265965"/>
                      <a:pt x="4146" y="328162"/>
                      <a:pt x="4739" y="390359"/>
                    </a:cubicBezTo>
                    <a:cubicBezTo>
                      <a:pt x="5331" y="526599"/>
                      <a:pt x="3554" y="795526"/>
                      <a:pt x="7108" y="802634"/>
                    </a:cubicBezTo>
                    <a:cubicBezTo>
                      <a:pt x="18363" y="820405"/>
                      <a:pt x="54496" y="829290"/>
                      <a:pt x="72267" y="832844"/>
                    </a:cubicBezTo>
                    <a:cubicBezTo>
                      <a:pt x="91814" y="836991"/>
                      <a:pt x="142164" y="839360"/>
                      <a:pt x="170597" y="832844"/>
                    </a:cubicBezTo>
                    <a:cubicBezTo>
                      <a:pt x="187775" y="829290"/>
                      <a:pt x="224501" y="820405"/>
                      <a:pt x="235755" y="802634"/>
                    </a:cubicBezTo>
                    <a:cubicBezTo>
                      <a:pt x="235163" y="802042"/>
                      <a:pt x="237533" y="526599"/>
                      <a:pt x="238125" y="390359"/>
                    </a:cubicBezTo>
                    <a:cubicBezTo>
                      <a:pt x="238717" y="328162"/>
                      <a:pt x="238717" y="265965"/>
                      <a:pt x="239310" y="203768"/>
                    </a:cubicBezTo>
                    <a:cubicBezTo>
                      <a:pt x="239902" y="136241"/>
                      <a:pt x="237533" y="69305"/>
                      <a:pt x="239310" y="0"/>
                    </a:cubicBezTo>
                    <a:cubicBezTo>
                      <a:pt x="160527" y="35541"/>
                      <a:pt x="99515" y="24286"/>
                      <a:pt x="592" y="1777"/>
                    </a:cubicBezTo>
                    <a:cubicBezTo>
                      <a:pt x="592" y="1777"/>
                      <a:pt x="0" y="1777"/>
                      <a:pt x="0" y="1185"/>
                    </a:cubicBezTo>
                    <a:cubicBezTo>
                      <a:pt x="5924" y="68120"/>
                      <a:pt x="2962" y="136833"/>
                      <a:pt x="3554" y="203768"/>
                    </a:cubicBezTo>
                    <a:close/>
                  </a:path>
                </a:pathLst>
              </a:custGeom>
              <a:solidFill>
                <a:srgbClr val="E78F00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18" name="Полилиния: фигура 1717">
                <a:extLst>
                  <a:ext uri="{FF2B5EF4-FFF2-40B4-BE49-F238E27FC236}">
                    <a16:creationId xmlns:a16="http://schemas.microsoft.com/office/drawing/2014/main" id="{9ABDC01F-2C9B-F13E-5786-9E21E1CE8DB0}"/>
                  </a:ext>
                </a:extLst>
              </p:cNvPr>
              <p:cNvSpPr/>
              <p:nvPr/>
            </p:nvSpPr>
            <p:spPr>
              <a:xfrm>
                <a:off x="16046372" y="7388240"/>
                <a:ext cx="258978" cy="861790"/>
              </a:xfrm>
              <a:custGeom>
                <a:avLst/>
                <a:gdLst>
                  <a:gd name="connsiteX0" fmla="*/ 2894 w 258978"/>
                  <a:gd name="connsiteY0" fmla="*/ 810256 h 861790"/>
                  <a:gd name="connsiteX1" fmla="*/ 65090 w 258978"/>
                  <a:gd name="connsiteY1" fmla="*/ 851720 h 861790"/>
                  <a:gd name="connsiteX2" fmla="*/ 129064 w 258978"/>
                  <a:gd name="connsiteY2" fmla="*/ 861790 h 861790"/>
                  <a:gd name="connsiteX3" fmla="*/ 194223 w 258978"/>
                  <a:gd name="connsiteY3" fmla="*/ 851720 h 861790"/>
                  <a:gd name="connsiteX4" fmla="*/ 256420 w 258978"/>
                  <a:gd name="connsiteY4" fmla="*/ 810256 h 861790"/>
                  <a:gd name="connsiteX5" fmla="*/ 258789 w 258978"/>
                  <a:gd name="connsiteY5" fmla="*/ 400942 h 861790"/>
                  <a:gd name="connsiteX6" fmla="*/ 258789 w 258978"/>
                  <a:gd name="connsiteY6" fmla="*/ 208428 h 861790"/>
                  <a:gd name="connsiteX7" fmla="*/ 256420 w 258978"/>
                  <a:gd name="connsiteY7" fmla="*/ 8214 h 861790"/>
                  <a:gd name="connsiteX8" fmla="*/ 235687 w 258978"/>
                  <a:gd name="connsiteY8" fmla="*/ 4067 h 861790"/>
                  <a:gd name="connsiteX9" fmla="*/ 11187 w 258978"/>
                  <a:gd name="connsiteY9" fmla="*/ 2882 h 861790"/>
                  <a:gd name="connsiteX10" fmla="*/ 10002 w 258978"/>
                  <a:gd name="connsiteY10" fmla="*/ 2882 h 861790"/>
                  <a:gd name="connsiteX11" fmla="*/ 4078 w 258978"/>
                  <a:gd name="connsiteY11" fmla="*/ 7029 h 861790"/>
                  <a:gd name="connsiteX12" fmla="*/ 1117 w 258978"/>
                  <a:gd name="connsiteY12" fmla="*/ 208428 h 861790"/>
                  <a:gd name="connsiteX13" fmla="*/ 1117 w 258978"/>
                  <a:gd name="connsiteY13" fmla="*/ 400942 h 861790"/>
                  <a:gd name="connsiteX14" fmla="*/ 2894 w 258978"/>
                  <a:gd name="connsiteY14" fmla="*/ 810256 h 861790"/>
                  <a:gd name="connsiteX15" fmla="*/ 8225 w 258978"/>
                  <a:gd name="connsiteY15" fmla="*/ 12360 h 861790"/>
                  <a:gd name="connsiteX16" fmla="*/ 246942 w 258978"/>
                  <a:gd name="connsiteY16" fmla="*/ 10583 h 861790"/>
                  <a:gd name="connsiteX17" fmla="*/ 246942 w 258978"/>
                  <a:gd name="connsiteY17" fmla="*/ 214351 h 861790"/>
                  <a:gd name="connsiteX18" fmla="*/ 245757 w 258978"/>
                  <a:gd name="connsiteY18" fmla="*/ 400942 h 861790"/>
                  <a:gd name="connsiteX19" fmla="*/ 243388 w 258978"/>
                  <a:gd name="connsiteY19" fmla="*/ 813217 h 861790"/>
                  <a:gd name="connsiteX20" fmla="*/ 178229 w 258978"/>
                  <a:gd name="connsiteY20" fmla="*/ 843427 h 861790"/>
                  <a:gd name="connsiteX21" fmla="*/ 79899 w 258978"/>
                  <a:gd name="connsiteY21" fmla="*/ 843427 h 861790"/>
                  <a:gd name="connsiteX22" fmla="*/ 14741 w 258978"/>
                  <a:gd name="connsiteY22" fmla="*/ 813217 h 861790"/>
                  <a:gd name="connsiteX23" fmla="*/ 12371 w 258978"/>
                  <a:gd name="connsiteY23" fmla="*/ 400942 h 861790"/>
                  <a:gd name="connsiteX24" fmla="*/ 11187 w 258978"/>
                  <a:gd name="connsiteY24" fmla="*/ 214351 h 861790"/>
                  <a:gd name="connsiteX25" fmla="*/ 8225 w 258978"/>
                  <a:gd name="connsiteY25" fmla="*/ 12360 h 861790"/>
                  <a:gd name="connsiteX26" fmla="*/ 8225 w 258978"/>
                  <a:gd name="connsiteY26" fmla="*/ 12360 h 861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258978" h="861790">
                    <a:moveTo>
                      <a:pt x="2894" y="810256"/>
                    </a:moveTo>
                    <a:cubicBezTo>
                      <a:pt x="3486" y="832765"/>
                      <a:pt x="48505" y="846982"/>
                      <a:pt x="65090" y="851720"/>
                    </a:cubicBezTo>
                    <a:cubicBezTo>
                      <a:pt x="85230" y="857644"/>
                      <a:pt x="100632" y="861790"/>
                      <a:pt x="129064" y="861790"/>
                    </a:cubicBezTo>
                    <a:cubicBezTo>
                      <a:pt x="155720" y="861790"/>
                      <a:pt x="174083" y="857644"/>
                      <a:pt x="194223" y="851720"/>
                    </a:cubicBezTo>
                    <a:cubicBezTo>
                      <a:pt x="210216" y="846982"/>
                      <a:pt x="255827" y="827434"/>
                      <a:pt x="256420" y="810256"/>
                    </a:cubicBezTo>
                    <a:cubicBezTo>
                      <a:pt x="258197" y="674015"/>
                      <a:pt x="258789" y="537182"/>
                      <a:pt x="258789" y="400942"/>
                    </a:cubicBezTo>
                    <a:cubicBezTo>
                      <a:pt x="258789" y="336968"/>
                      <a:pt x="258789" y="272994"/>
                      <a:pt x="258789" y="208428"/>
                    </a:cubicBezTo>
                    <a:cubicBezTo>
                      <a:pt x="258789" y="142085"/>
                      <a:pt x="259974" y="74557"/>
                      <a:pt x="256420" y="8214"/>
                    </a:cubicBezTo>
                    <a:cubicBezTo>
                      <a:pt x="255827" y="1698"/>
                      <a:pt x="250496" y="-4226"/>
                      <a:pt x="235687" y="4067"/>
                    </a:cubicBezTo>
                    <a:cubicBezTo>
                      <a:pt x="161051" y="43162"/>
                      <a:pt x="88192" y="14729"/>
                      <a:pt x="11187" y="2882"/>
                    </a:cubicBezTo>
                    <a:cubicBezTo>
                      <a:pt x="11187" y="2882"/>
                      <a:pt x="10594" y="2882"/>
                      <a:pt x="10002" y="2882"/>
                    </a:cubicBezTo>
                    <a:cubicBezTo>
                      <a:pt x="7633" y="2882"/>
                      <a:pt x="4078" y="2882"/>
                      <a:pt x="4078" y="7029"/>
                    </a:cubicBezTo>
                    <a:cubicBezTo>
                      <a:pt x="1117" y="34869"/>
                      <a:pt x="1117" y="142085"/>
                      <a:pt x="1117" y="208428"/>
                    </a:cubicBezTo>
                    <a:cubicBezTo>
                      <a:pt x="1117" y="272402"/>
                      <a:pt x="1117" y="336376"/>
                      <a:pt x="1117" y="400942"/>
                    </a:cubicBezTo>
                    <a:cubicBezTo>
                      <a:pt x="524" y="537775"/>
                      <a:pt x="-1845" y="674015"/>
                      <a:pt x="2894" y="810256"/>
                    </a:cubicBezTo>
                    <a:close/>
                    <a:moveTo>
                      <a:pt x="8225" y="12360"/>
                    </a:moveTo>
                    <a:cubicBezTo>
                      <a:pt x="107147" y="34869"/>
                      <a:pt x="168159" y="45532"/>
                      <a:pt x="246942" y="10583"/>
                    </a:cubicBezTo>
                    <a:cubicBezTo>
                      <a:pt x="245757" y="79888"/>
                      <a:pt x="247534" y="146824"/>
                      <a:pt x="246942" y="214351"/>
                    </a:cubicBezTo>
                    <a:cubicBezTo>
                      <a:pt x="246350" y="276548"/>
                      <a:pt x="246350" y="338745"/>
                      <a:pt x="245757" y="400942"/>
                    </a:cubicBezTo>
                    <a:cubicBezTo>
                      <a:pt x="245165" y="537182"/>
                      <a:pt x="242796" y="812625"/>
                      <a:pt x="243388" y="813217"/>
                    </a:cubicBezTo>
                    <a:cubicBezTo>
                      <a:pt x="232133" y="830988"/>
                      <a:pt x="195408" y="839873"/>
                      <a:pt x="178229" y="843427"/>
                    </a:cubicBezTo>
                    <a:cubicBezTo>
                      <a:pt x="149797" y="849943"/>
                      <a:pt x="99447" y="847574"/>
                      <a:pt x="79899" y="843427"/>
                    </a:cubicBezTo>
                    <a:cubicBezTo>
                      <a:pt x="62129" y="839873"/>
                      <a:pt x="25995" y="830988"/>
                      <a:pt x="14741" y="813217"/>
                    </a:cubicBezTo>
                    <a:cubicBezTo>
                      <a:pt x="11187" y="805517"/>
                      <a:pt x="12964" y="537182"/>
                      <a:pt x="12371" y="400942"/>
                    </a:cubicBezTo>
                    <a:cubicBezTo>
                      <a:pt x="11779" y="338745"/>
                      <a:pt x="11779" y="276548"/>
                      <a:pt x="11187" y="214351"/>
                    </a:cubicBezTo>
                    <a:cubicBezTo>
                      <a:pt x="11187" y="147416"/>
                      <a:pt x="14148" y="78703"/>
                      <a:pt x="8225" y="12360"/>
                    </a:cubicBezTo>
                    <a:cubicBezTo>
                      <a:pt x="8225" y="12360"/>
                      <a:pt x="8225" y="12360"/>
                      <a:pt x="8225" y="12360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19" name="Полилиния: фигура 1718">
                <a:extLst>
                  <a:ext uri="{FF2B5EF4-FFF2-40B4-BE49-F238E27FC236}">
                    <a16:creationId xmlns:a16="http://schemas.microsoft.com/office/drawing/2014/main" id="{9E011638-B515-D393-9C82-0E5ED968E92E}"/>
                  </a:ext>
                </a:extLst>
              </p:cNvPr>
              <p:cNvSpPr/>
              <p:nvPr/>
            </p:nvSpPr>
            <p:spPr>
              <a:xfrm>
                <a:off x="16100364" y="7471524"/>
                <a:ext cx="35542" cy="50304"/>
              </a:xfrm>
              <a:custGeom>
                <a:avLst/>
                <a:gdLst>
                  <a:gd name="connsiteX0" fmla="*/ 33608 w 35542"/>
                  <a:gd name="connsiteY0" fmla="*/ 158 h 50304"/>
                  <a:gd name="connsiteX1" fmla="*/ 436 w 35542"/>
                  <a:gd name="connsiteY1" fmla="*/ 46953 h 50304"/>
                  <a:gd name="connsiteX2" fmla="*/ 3991 w 35542"/>
                  <a:gd name="connsiteY2" fmla="*/ 49323 h 50304"/>
                  <a:gd name="connsiteX3" fmla="*/ 35385 w 35542"/>
                  <a:gd name="connsiteY3" fmla="*/ 1935 h 50304"/>
                  <a:gd name="connsiteX4" fmla="*/ 33608 w 35542"/>
                  <a:gd name="connsiteY4" fmla="*/ 158 h 50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42" h="50304">
                    <a:moveTo>
                      <a:pt x="33608" y="158"/>
                    </a:moveTo>
                    <a:cubicBezTo>
                      <a:pt x="20576" y="13782"/>
                      <a:pt x="11099" y="31552"/>
                      <a:pt x="436" y="46953"/>
                    </a:cubicBezTo>
                    <a:cubicBezTo>
                      <a:pt x="-1341" y="49323"/>
                      <a:pt x="2806" y="51692"/>
                      <a:pt x="3991" y="49323"/>
                    </a:cubicBezTo>
                    <a:cubicBezTo>
                      <a:pt x="14653" y="33921"/>
                      <a:pt x="27092" y="18520"/>
                      <a:pt x="35385" y="1935"/>
                    </a:cubicBezTo>
                    <a:cubicBezTo>
                      <a:pt x="35977" y="750"/>
                      <a:pt x="34793" y="-435"/>
                      <a:pt x="33608" y="158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20" name="Полилиния: фигура 1719">
                <a:extLst>
                  <a:ext uri="{FF2B5EF4-FFF2-40B4-BE49-F238E27FC236}">
                    <a16:creationId xmlns:a16="http://schemas.microsoft.com/office/drawing/2014/main" id="{674A6D06-C5E2-76E5-0E58-1332DAE22CC2}"/>
                  </a:ext>
                </a:extLst>
              </p:cNvPr>
              <p:cNvSpPr/>
              <p:nvPr/>
            </p:nvSpPr>
            <p:spPr>
              <a:xfrm>
                <a:off x="16104997" y="7503204"/>
                <a:ext cx="55155" cy="67589"/>
              </a:xfrm>
              <a:custGeom>
                <a:avLst/>
                <a:gdLst>
                  <a:gd name="connsiteX0" fmla="*/ 52669 w 55155"/>
                  <a:gd name="connsiteY0" fmla="*/ 465 h 67589"/>
                  <a:gd name="connsiteX1" fmla="*/ 542 w 55155"/>
                  <a:gd name="connsiteY1" fmla="*/ 63254 h 67589"/>
                  <a:gd name="connsiteX2" fmla="*/ 4096 w 55155"/>
                  <a:gd name="connsiteY2" fmla="*/ 66808 h 67589"/>
                  <a:gd name="connsiteX3" fmla="*/ 55038 w 55155"/>
                  <a:gd name="connsiteY3" fmla="*/ 2834 h 67589"/>
                  <a:gd name="connsiteX4" fmla="*/ 52669 w 55155"/>
                  <a:gd name="connsiteY4" fmla="*/ 465 h 67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155" h="67589">
                    <a:moveTo>
                      <a:pt x="52669" y="465"/>
                    </a:moveTo>
                    <a:cubicBezTo>
                      <a:pt x="33121" y="18828"/>
                      <a:pt x="17720" y="41929"/>
                      <a:pt x="542" y="63254"/>
                    </a:cubicBezTo>
                    <a:cubicBezTo>
                      <a:pt x="-1235" y="65623"/>
                      <a:pt x="1727" y="69177"/>
                      <a:pt x="4096" y="66808"/>
                    </a:cubicBezTo>
                    <a:cubicBezTo>
                      <a:pt x="21274" y="46076"/>
                      <a:pt x="40822" y="25343"/>
                      <a:pt x="55038" y="2834"/>
                    </a:cubicBezTo>
                    <a:cubicBezTo>
                      <a:pt x="55631" y="465"/>
                      <a:pt x="53854" y="-720"/>
                      <a:pt x="52669" y="465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21" name="Полилиния: фигура 1720">
                <a:extLst>
                  <a:ext uri="{FF2B5EF4-FFF2-40B4-BE49-F238E27FC236}">
                    <a16:creationId xmlns:a16="http://schemas.microsoft.com/office/drawing/2014/main" id="{59233401-7A63-F46B-0A5D-FBE8A63A6477}"/>
                  </a:ext>
                </a:extLst>
              </p:cNvPr>
              <p:cNvSpPr/>
              <p:nvPr/>
            </p:nvSpPr>
            <p:spPr>
              <a:xfrm>
                <a:off x="16212799" y="8139143"/>
                <a:ext cx="46868" cy="43314"/>
              </a:xfrm>
              <a:custGeom>
                <a:avLst/>
                <a:gdLst>
                  <a:gd name="connsiteX0" fmla="*/ 44382 w 46868"/>
                  <a:gd name="connsiteY0" fmla="*/ 118 h 43314"/>
                  <a:gd name="connsiteX1" fmla="*/ 23057 w 46868"/>
                  <a:gd name="connsiteY1" fmla="*/ 18481 h 43314"/>
                  <a:gd name="connsiteX2" fmla="*/ 548 w 46868"/>
                  <a:gd name="connsiteY2" fmla="*/ 39805 h 43314"/>
                  <a:gd name="connsiteX3" fmla="*/ 3510 w 46868"/>
                  <a:gd name="connsiteY3" fmla="*/ 42767 h 43314"/>
                  <a:gd name="connsiteX4" fmla="*/ 26611 w 46868"/>
                  <a:gd name="connsiteY4" fmla="*/ 22035 h 43314"/>
                  <a:gd name="connsiteX5" fmla="*/ 46751 w 46868"/>
                  <a:gd name="connsiteY5" fmla="*/ 2487 h 43314"/>
                  <a:gd name="connsiteX6" fmla="*/ 44382 w 46868"/>
                  <a:gd name="connsiteY6" fmla="*/ 118 h 43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868" h="43314">
                    <a:moveTo>
                      <a:pt x="44382" y="118"/>
                    </a:moveTo>
                    <a:cubicBezTo>
                      <a:pt x="36089" y="4264"/>
                      <a:pt x="29573" y="11965"/>
                      <a:pt x="23057" y="18481"/>
                    </a:cubicBezTo>
                    <a:cubicBezTo>
                      <a:pt x="15357" y="25589"/>
                      <a:pt x="7656" y="32697"/>
                      <a:pt x="548" y="39805"/>
                    </a:cubicBezTo>
                    <a:cubicBezTo>
                      <a:pt x="-1229" y="41582"/>
                      <a:pt x="1733" y="44544"/>
                      <a:pt x="3510" y="42767"/>
                    </a:cubicBezTo>
                    <a:cubicBezTo>
                      <a:pt x="11210" y="35659"/>
                      <a:pt x="18911" y="29143"/>
                      <a:pt x="26611" y="22035"/>
                    </a:cubicBezTo>
                    <a:cubicBezTo>
                      <a:pt x="33127" y="16111"/>
                      <a:pt x="41420" y="10188"/>
                      <a:pt x="46751" y="2487"/>
                    </a:cubicBezTo>
                    <a:cubicBezTo>
                      <a:pt x="47344" y="1302"/>
                      <a:pt x="45567" y="-475"/>
                      <a:pt x="44382" y="118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22" name="Полилиния: фигура 1721">
                <a:extLst>
                  <a:ext uri="{FF2B5EF4-FFF2-40B4-BE49-F238E27FC236}">
                    <a16:creationId xmlns:a16="http://schemas.microsoft.com/office/drawing/2014/main" id="{68F16A50-9831-CAC2-C23C-AF9435204E1C}"/>
                  </a:ext>
                </a:extLst>
              </p:cNvPr>
              <p:cNvSpPr/>
              <p:nvPr/>
            </p:nvSpPr>
            <p:spPr>
              <a:xfrm>
                <a:off x="16235901" y="8156048"/>
                <a:ext cx="36246" cy="37987"/>
              </a:xfrm>
              <a:custGeom>
                <a:avLst/>
                <a:gdLst>
                  <a:gd name="connsiteX0" fmla="*/ 34312 w 36246"/>
                  <a:gd name="connsiteY0" fmla="*/ 391 h 37987"/>
                  <a:gd name="connsiteX1" fmla="*/ 548 w 36246"/>
                  <a:gd name="connsiteY1" fmla="*/ 34155 h 37987"/>
                  <a:gd name="connsiteX2" fmla="*/ 3510 w 36246"/>
                  <a:gd name="connsiteY2" fmla="*/ 37116 h 37987"/>
                  <a:gd name="connsiteX3" fmla="*/ 36089 w 36246"/>
                  <a:gd name="connsiteY3" fmla="*/ 2168 h 37987"/>
                  <a:gd name="connsiteX4" fmla="*/ 34312 w 36246"/>
                  <a:gd name="connsiteY4" fmla="*/ 391 h 37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246" h="37987">
                    <a:moveTo>
                      <a:pt x="34312" y="391"/>
                    </a:moveTo>
                    <a:cubicBezTo>
                      <a:pt x="21280" y="9276"/>
                      <a:pt x="11210" y="22900"/>
                      <a:pt x="548" y="34155"/>
                    </a:cubicBezTo>
                    <a:cubicBezTo>
                      <a:pt x="-1229" y="36524"/>
                      <a:pt x="1733" y="39486"/>
                      <a:pt x="3510" y="37116"/>
                    </a:cubicBezTo>
                    <a:cubicBezTo>
                      <a:pt x="14172" y="25862"/>
                      <a:pt x="27796" y="15199"/>
                      <a:pt x="36089" y="2168"/>
                    </a:cubicBezTo>
                    <a:cubicBezTo>
                      <a:pt x="36681" y="983"/>
                      <a:pt x="35497" y="-794"/>
                      <a:pt x="34312" y="391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723" name="Рисунок 54">
              <a:extLst>
                <a:ext uri="{FF2B5EF4-FFF2-40B4-BE49-F238E27FC236}">
                  <a16:creationId xmlns:a16="http://schemas.microsoft.com/office/drawing/2014/main" id="{AF04A756-F1AF-F4FA-74F8-73D0BEAFA667}"/>
                </a:ext>
              </a:extLst>
            </p:cNvPr>
            <p:cNvGrpSpPr/>
            <p:nvPr/>
          </p:nvGrpSpPr>
          <p:grpSpPr>
            <a:xfrm>
              <a:off x="15953683" y="6679561"/>
              <a:ext cx="444935" cy="146310"/>
              <a:chOff x="15953683" y="6679561"/>
              <a:chExt cx="444935" cy="146310"/>
            </a:xfrm>
          </p:grpSpPr>
          <p:sp>
            <p:nvSpPr>
              <p:cNvPr id="1724" name="Полилиния: фигура 1723">
                <a:extLst>
                  <a:ext uri="{FF2B5EF4-FFF2-40B4-BE49-F238E27FC236}">
                    <a16:creationId xmlns:a16="http://schemas.microsoft.com/office/drawing/2014/main" id="{4B6BA350-5744-76C0-D34C-E8D4E79ACDA2}"/>
                  </a:ext>
                </a:extLst>
              </p:cNvPr>
              <p:cNvSpPr/>
              <p:nvPr/>
            </p:nvSpPr>
            <p:spPr>
              <a:xfrm>
                <a:off x="15966621" y="6690280"/>
                <a:ext cx="418360" cy="124929"/>
              </a:xfrm>
              <a:custGeom>
                <a:avLst/>
                <a:gdLst>
                  <a:gd name="connsiteX0" fmla="*/ 67836 w 418360"/>
                  <a:gd name="connsiteY0" fmla="*/ 122708 h 124929"/>
                  <a:gd name="connsiteX1" fmla="*/ 350387 w 418360"/>
                  <a:gd name="connsiteY1" fmla="*/ 122708 h 124929"/>
                  <a:gd name="connsiteX2" fmla="*/ 414953 w 418360"/>
                  <a:gd name="connsiteY2" fmla="*/ 70581 h 124929"/>
                  <a:gd name="connsiteX3" fmla="*/ 393037 w 418360"/>
                  <a:gd name="connsiteY3" fmla="*/ 13123 h 124929"/>
                  <a:gd name="connsiteX4" fmla="*/ 276936 w 418360"/>
                  <a:gd name="connsiteY4" fmla="*/ 684 h 124929"/>
                  <a:gd name="connsiteX5" fmla="*/ 141288 w 418360"/>
                  <a:gd name="connsiteY5" fmla="*/ 684 h 124929"/>
                  <a:gd name="connsiteX6" fmla="*/ 25187 w 418360"/>
                  <a:gd name="connsiteY6" fmla="*/ 13123 h 124929"/>
                  <a:gd name="connsiteX7" fmla="*/ 3270 w 418360"/>
                  <a:gd name="connsiteY7" fmla="*/ 70581 h 124929"/>
                  <a:gd name="connsiteX8" fmla="*/ 67836 w 418360"/>
                  <a:gd name="connsiteY8" fmla="*/ 122708 h 124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18360" h="124929">
                    <a:moveTo>
                      <a:pt x="67836" y="122708"/>
                    </a:moveTo>
                    <a:cubicBezTo>
                      <a:pt x="106931" y="125670"/>
                      <a:pt x="311292" y="125670"/>
                      <a:pt x="350387" y="122708"/>
                    </a:cubicBezTo>
                    <a:cubicBezTo>
                      <a:pt x="384151" y="119746"/>
                      <a:pt x="407253" y="104938"/>
                      <a:pt x="414953" y="70581"/>
                    </a:cubicBezTo>
                    <a:cubicBezTo>
                      <a:pt x="420285" y="45703"/>
                      <a:pt x="423246" y="26155"/>
                      <a:pt x="393037" y="13123"/>
                    </a:cubicBezTo>
                    <a:cubicBezTo>
                      <a:pt x="377635" y="6015"/>
                      <a:pt x="307738" y="1869"/>
                      <a:pt x="276936" y="684"/>
                    </a:cubicBezTo>
                    <a:cubicBezTo>
                      <a:pt x="254426" y="-501"/>
                      <a:pt x="157281" y="92"/>
                      <a:pt x="141288" y="684"/>
                    </a:cubicBezTo>
                    <a:cubicBezTo>
                      <a:pt x="110485" y="1869"/>
                      <a:pt x="41773" y="5423"/>
                      <a:pt x="25187" y="13123"/>
                    </a:cubicBezTo>
                    <a:cubicBezTo>
                      <a:pt x="-4431" y="27340"/>
                      <a:pt x="-2061" y="45703"/>
                      <a:pt x="3270" y="70581"/>
                    </a:cubicBezTo>
                    <a:cubicBezTo>
                      <a:pt x="10970" y="104938"/>
                      <a:pt x="34072" y="119746"/>
                      <a:pt x="67836" y="122708"/>
                    </a:cubicBezTo>
                    <a:close/>
                  </a:path>
                </a:pathLst>
              </a:custGeom>
              <a:solidFill>
                <a:srgbClr val="E78F00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25" name="Полилиния: фигура 1724">
                <a:extLst>
                  <a:ext uri="{FF2B5EF4-FFF2-40B4-BE49-F238E27FC236}">
                    <a16:creationId xmlns:a16="http://schemas.microsoft.com/office/drawing/2014/main" id="{D75A820B-04C4-2ACC-B9E6-367ADF8B126E}"/>
                  </a:ext>
                </a:extLst>
              </p:cNvPr>
              <p:cNvSpPr/>
              <p:nvPr/>
            </p:nvSpPr>
            <p:spPr>
              <a:xfrm>
                <a:off x="15953683" y="6679561"/>
                <a:ext cx="444935" cy="146310"/>
              </a:xfrm>
              <a:custGeom>
                <a:avLst/>
                <a:gdLst>
                  <a:gd name="connsiteX0" fmla="*/ 99730 w 444935"/>
                  <a:gd name="connsiteY0" fmla="*/ 145866 h 146310"/>
                  <a:gd name="connsiteX1" fmla="*/ 344963 w 444935"/>
                  <a:gd name="connsiteY1" fmla="*/ 145866 h 146310"/>
                  <a:gd name="connsiteX2" fmla="*/ 423745 w 444935"/>
                  <a:gd name="connsiteY2" fmla="*/ 119803 h 146310"/>
                  <a:gd name="connsiteX3" fmla="*/ 391758 w 444935"/>
                  <a:gd name="connsiteY3" fmla="*/ 8441 h 146310"/>
                  <a:gd name="connsiteX4" fmla="*/ 301721 w 444935"/>
                  <a:gd name="connsiteY4" fmla="*/ 1333 h 146310"/>
                  <a:gd name="connsiteX5" fmla="*/ 142971 w 444935"/>
                  <a:gd name="connsiteY5" fmla="*/ 1333 h 146310"/>
                  <a:gd name="connsiteX6" fmla="*/ 55303 w 444935"/>
                  <a:gd name="connsiteY6" fmla="*/ 7256 h 146310"/>
                  <a:gd name="connsiteX7" fmla="*/ 20947 w 444935"/>
                  <a:gd name="connsiteY7" fmla="*/ 119803 h 146310"/>
                  <a:gd name="connsiteX8" fmla="*/ 99730 w 444935"/>
                  <a:gd name="connsiteY8" fmla="*/ 145866 h 146310"/>
                  <a:gd name="connsiteX9" fmla="*/ 38125 w 444935"/>
                  <a:gd name="connsiteY9" fmla="*/ 23842 h 146310"/>
                  <a:gd name="connsiteX10" fmla="*/ 154226 w 444935"/>
                  <a:gd name="connsiteY10" fmla="*/ 11403 h 146310"/>
                  <a:gd name="connsiteX11" fmla="*/ 289874 w 444935"/>
                  <a:gd name="connsiteY11" fmla="*/ 11403 h 146310"/>
                  <a:gd name="connsiteX12" fmla="*/ 405975 w 444935"/>
                  <a:gd name="connsiteY12" fmla="*/ 23842 h 146310"/>
                  <a:gd name="connsiteX13" fmla="*/ 427892 w 444935"/>
                  <a:gd name="connsiteY13" fmla="*/ 81300 h 146310"/>
                  <a:gd name="connsiteX14" fmla="*/ 363326 w 444935"/>
                  <a:gd name="connsiteY14" fmla="*/ 133427 h 146310"/>
                  <a:gd name="connsiteX15" fmla="*/ 80774 w 444935"/>
                  <a:gd name="connsiteY15" fmla="*/ 133427 h 146310"/>
                  <a:gd name="connsiteX16" fmla="*/ 16208 w 444935"/>
                  <a:gd name="connsiteY16" fmla="*/ 81300 h 146310"/>
                  <a:gd name="connsiteX17" fmla="*/ 38125 w 444935"/>
                  <a:gd name="connsiteY17" fmla="*/ 23842 h 146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44935" h="146310">
                    <a:moveTo>
                      <a:pt x="99730" y="145866"/>
                    </a:moveTo>
                    <a:cubicBezTo>
                      <a:pt x="138825" y="146459"/>
                      <a:pt x="305868" y="146459"/>
                      <a:pt x="344963" y="145866"/>
                    </a:cubicBezTo>
                    <a:cubicBezTo>
                      <a:pt x="372803" y="145866"/>
                      <a:pt x="404790" y="142312"/>
                      <a:pt x="423745" y="119803"/>
                    </a:cubicBezTo>
                    <a:cubicBezTo>
                      <a:pt x="455732" y="81892"/>
                      <a:pt x="456325" y="18511"/>
                      <a:pt x="391758" y="8441"/>
                    </a:cubicBezTo>
                    <a:cubicBezTo>
                      <a:pt x="362733" y="4295"/>
                      <a:pt x="330746" y="3110"/>
                      <a:pt x="301721" y="1333"/>
                    </a:cubicBezTo>
                    <a:cubicBezTo>
                      <a:pt x="275658" y="-444"/>
                      <a:pt x="168442" y="-444"/>
                      <a:pt x="142971" y="1333"/>
                    </a:cubicBezTo>
                    <a:cubicBezTo>
                      <a:pt x="113946" y="3110"/>
                      <a:pt x="84329" y="3702"/>
                      <a:pt x="55303" y="7256"/>
                    </a:cubicBezTo>
                    <a:cubicBezTo>
                      <a:pt x="-12225" y="15549"/>
                      <a:pt x="-10448" y="81892"/>
                      <a:pt x="20947" y="119803"/>
                    </a:cubicBezTo>
                    <a:cubicBezTo>
                      <a:pt x="39902" y="142312"/>
                      <a:pt x="71889" y="145866"/>
                      <a:pt x="99730" y="145866"/>
                    </a:cubicBezTo>
                    <a:close/>
                    <a:moveTo>
                      <a:pt x="38125" y="23842"/>
                    </a:moveTo>
                    <a:cubicBezTo>
                      <a:pt x="54711" y="16142"/>
                      <a:pt x="123424" y="12587"/>
                      <a:pt x="154226" y="11403"/>
                    </a:cubicBezTo>
                    <a:cubicBezTo>
                      <a:pt x="170219" y="10810"/>
                      <a:pt x="267957" y="10218"/>
                      <a:pt x="289874" y="11403"/>
                    </a:cubicBezTo>
                    <a:cubicBezTo>
                      <a:pt x="320676" y="12587"/>
                      <a:pt x="390574" y="16734"/>
                      <a:pt x="405975" y="23842"/>
                    </a:cubicBezTo>
                    <a:cubicBezTo>
                      <a:pt x="436185" y="37466"/>
                      <a:pt x="433223" y="56421"/>
                      <a:pt x="427892" y="81300"/>
                    </a:cubicBezTo>
                    <a:cubicBezTo>
                      <a:pt x="420191" y="115656"/>
                      <a:pt x="397090" y="130465"/>
                      <a:pt x="363326" y="133427"/>
                    </a:cubicBezTo>
                    <a:cubicBezTo>
                      <a:pt x="324230" y="136389"/>
                      <a:pt x="119870" y="136389"/>
                      <a:pt x="80774" y="133427"/>
                    </a:cubicBezTo>
                    <a:cubicBezTo>
                      <a:pt x="47010" y="130465"/>
                      <a:pt x="23909" y="115656"/>
                      <a:pt x="16208" y="81300"/>
                    </a:cubicBezTo>
                    <a:cubicBezTo>
                      <a:pt x="10877" y="56421"/>
                      <a:pt x="8508" y="37466"/>
                      <a:pt x="38125" y="23842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26" name="Полилиния: фигура 1725">
                <a:extLst>
                  <a:ext uri="{FF2B5EF4-FFF2-40B4-BE49-F238E27FC236}">
                    <a16:creationId xmlns:a16="http://schemas.microsoft.com/office/drawing/2014/main" id="{6850A876-9DDF-61D4-C596-CCD58F313AEC}"/>
                  </a:ext>
                </a:extLst>
              </p:cNvPr>
              <p:cNvSpPr/>
              <p:nvPr/>
            </p:nvSpPr>
            <p:spPr>
              <a:xfrm>
                <a:off x="15987800" y="6718134"/>
                <a:ext cx="33912" cy="63782"/>
              </a:xfrm>
              <a:custGeom>
                <a:avLst/>
                <a:gdLst>
                  <a:gd name="connsiteX0" fmla="*/ 31849 w 33912"/>
                  <a:gd name="connsiteY0" fmla="*/ 78 h 63782"/>
                  <a:gd name="connsiteX1" fmla="*/ 12893 w 33912"/>
                  <a:gd name="connsiteY1" fmla="*/ 63459 h 63782"/>
                  <a:gd name="connsiteX2" fmla="*/ 15263 w 33912"/>
                  <a:gd name="connsiteY2" fmla="*/ 61090 h 63782"/>
                  <a:gd name="connsiteX3" fmla="*/ 7562 w 33912"/>
                  <a:gd name="connsiteY3" fmla="*/ 26734 h 63782"/>
                  <a:gd name="connsiteX4" fmla="*/ 33033 w 33912"/>
                  <a:gd name="connsiteY4" fmla="*/ 3040 h 63782"/>
                  <a:gd name="connsiteX5" fmla="*/ 31849 w 33912"/>
                  <a:gd name="connsiteY5" fmla="*/ 78 h 63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912" h="63782">
                    <a:moveTo>
                      <a:pt x="31849" y="78"/>
                    </a:moveTo>
                    <a:cubicBezTo>
                      <a:pt x="2823" y="4817"/>
                      <a:pt x="-12578" y="43912"/>
                      <a:pt x="12893" y="63459"/>
                    </a:cubicBezTo>
                    <a:cubicBezTo>
                      <a:pt x="14078" y="64644"/>
                      <a:pt x="15855" y="62275"/>
                      <a:pt x="15263" y="61090"/>
                    </a:cubicBezTo>
                    <a:cubicBezTo>
                      <a:pt x="8747" y="51020"/>
                      <a:pt x="3416" y="39173"/>
                      <a:pt x="7562" y="26734"/>
                    </a:cubicBezTo>
                    <a:cubicBezTo>
                      <a:pt x="11116" y="14887"/>
                      <a:pt x="21186" y="6594"/>
                      <a:pt x="33033" y="3040"/>
                    </a:cubicBezTo>
                    <a:cubicBezTo>
                      <a:pt x="34810" y="2447"/>
                      <a:pt x="33626" y="-514"/>
                      <a:pt x="31849" y="78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27" name="Полилиния: фигура 1726">
                <a:extLst>
                  <a:ext uri="{FF2B5EF4-FFF2-40B4-BE49-F238E27FC236}">
                    <a16:creationId xmlns:a16="http://schemas.microsoft.com/office/drawing/2014/main" id="{BFB06957-91D0-5A4C-42A8-B642722FBB58}"/>
                  </a:ext>
                </a:extLst>
              </p:cNvPr>
              <p:cNvSpPr/>
              <p:nvPr/>
            </p:nvSpPr>
            <p:spPr>
              <a:xfrm>
                <a:off x="16301321" y="6713263"/>
                <a:ext cx="46510" cy="70588"/>
              </a:xfrm>
              <a:custGeom>
                <a:avLst/>
                <a:gdLst>
                  <a:gd name="connsiteX0" fmla="*/ 38197 w 46510"/>
                  <a:gd name="connsiteY0" fmla="*/ 14426 h 70588"/>
                  <a:gd name="connsiteX1" fmla="*/ 879 w 46510"/>
                  <a:gd name="connsiteY1" fmla="*/ 2579 h 70588"/>
                  <a:gd name="connsiteX2" fmla="*/ 2064 w 46510"/>
                  <a:gd name="connsiteY2" fmla="*/ 6134 h 70588"/>
                  <a:gd name="connsiteX3" fmla="*/ 37605 w 46510"/>
                  <a:gd name="connsiteY3" fmla="*/ 27458 h 70588"/>
                  <a:gd name="connsiteX4" fmla="*/ 38789 w 46510"/>
                  <a:gd name="connsiteY4" fmla="*/ 68923 h 70588"/>
                  <a:gd name="connsiteX5" fmla="*/ 41751 w 46510"/>
                  <a:gd name="connsiteY5" fmla="*/ 69515 h 70588"/>
                  <a:gd name="connsiteX6" fmla="*/ 38197 w 46510"/>
                  <a:gd name="connsiteY6" fmla="*/ 14426 h 70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510" h="70588">
                    <a:moveTo>
                      <a:pt x="38197" y="14426"/>
                    </a:moveTo>
                    <a:cubicBezTo>
                      <a:pt x="29904" y="2579"/>
                      <a:pt x="14503" y="-3936"/>
                      <a:pt x="879" y="2579"/>
                    </a:cubicBezTo>
                    <a:cubicBezTo>
                      <a:pt x="-898" y="3172"/>
                      <a:pt x="287" y="6726"/>
                      <a:pt x="2064" y="6134"/>
                    </a:cubicBezTo>
                    <a:cubicBezTo>
                      <a:pt x="17465" y="210"/>
                      <a:pt x="32866" y="12649"/>
                      <a:pt x="37605" y="27458"/>
                    </a:cubicBezTo>
                    <a:cubicBezTo>
                      <a:pt x="41751" y="41675"/>
                      <a:pt x="37605" y="54706"/>
                      <a:pt x="38789" y="68923"/>
                    </a:cubicBezTo>
                    <a:cubicBezTo>
                      <a:pt x="38789" y="70700"/>
                      <a:pt x="41159" y="71292"/>
                      <a:pt x="41751" y="69515"/>
                    </a:cubicBezTo>
                    <a:cubicBezTo>
                      <a:pt x="48859" y="52929"/>
                      <a:pt x="48267" y="28643"/>
                      <a:pt x="38197" y="14426"/>
                    </a:cubicBezTo>
                    <a:close/>
                  </a:path>
                </a:pathLst>
              </a:custGeom>
              <a:solidFill>
                <a:srgbClr val="212121"/>
              </a:solidFill>
              <a:ln w="586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2" name="Рисунок 14">
            <a:extLst>
              <a:ext uri="{FF2B5EF4-FFF2-40B4-BE49-F238E27FC236}">
                <a16:creationId xmlns:a16="http://schemas.microsoft.com/office/drawing/2014/main" id="{667772C9-E80E-18B7-9218-CC3F43C4556C}"/>
              </a:ext>
            </a:extLst>
          </p:cNvPr>
          <p:cNvGrpSpPr/>
          <p:nvPr/>
        </p:nvGrpSpPr>
        <p:grpSpPr>
          <a:xfrm>
            <a:off x="2920901" y="2373684"/>
            <a:ext cx="1575670" cy="1995378"/>
            <a:chOff x="2920901" y="2373684"/>
            <a:chExt cx="1575670" cy="1995378"/>
          </a:xfrm>
        </p:grpSpPr>
        <p:grpSp>
          <p:nvGrpSpPr>
            <p:cNvPr id="3" name="Рисунок 14">
              <a:extLst>
                <a:ext uri="{FF2B5EF4-FFF2-40B4-BE49-F238E27FC236}">
                  <a16:creationId xmlns:a16="http://schemas.microsoft.com/office/drawing/2014/main" id="{19DB35AB-A688-942F-9317-EDEF13EAC856}"/>
                </a:ext>
              </a:extLst>
            </p:cNvPr>
            <p:cNvGrpSpPr/>
            <p:nvPr/>
          </p:nvGrpSpPr>
          <p:grpSpPr>
            <a:xfrm>
              <a:off x="2920901" y="2373684"/>
              <a:ext cx="761289" cy="1995378"/>
              <a:chOff x="2920901" y="2373684"/>
              <a:chExt cx="761289" cy="1995378"/>
            </a:xfrm>
          </p:grpSpPr>
          <p:sp>
            <p:nvSpPr>
              <p:cNvPr id="4" name="Полилиния: фигура 3">
                <a:extLst>
                  <a:ext uri="{FF2B5EF4-FFF2-40B4-BE49-F238E27FC236}">
                    <a16:creationId xmlns:a16="http://schemas.microsoft.com/office/drawing/2014/main" id="{43EEB8BA-9350-FADB-B626-F981263C7D27}"/>
                  </a:ext>
                </a:extLst>
              </p:cNvPr>
              <p:cNvSpPr/>
              <p:nvPr/>
            </p:nvSpPr>
            <p:spPr>
              <a:xfrm>
                <a:off x="2920901" y="2581289"/>
                <a:ext cx="761289" cy="1787772"/>
              </a:xfrm>
              <a:custGeom>
                <a:avLst/>
                <a:gdLst>
                  <a:gd name="connsiteX0" fmla="*/ 383822 w 761289"/>
                  <a:gd name="connsiteY0" fmla="*/ 1787773 h 1787772"/>
                  <a:gd name="connsiteX1" fmla="*/ 170184 w 761289"/>
                  <a:gd name="connsiteY1" fmla="*/ 1745799 h 1787772"/>
                  <a:gd name="connsiteX2" fmla="*/ 30942 w 761289"/>
                  <a:gd name="connsiteY2" fmla="*/ 1564333 h 1787772"/>
                  <a:gd name="connsiteX3" fmla="*/ 2038 w 761289"/>
                  <a:gd name="connsiteY3" fmla="*/ 1346422 h 1787772"/>
                  <a:gd name="connsiteX4" fmla="*/ 61103 w 761289"/>
                  <a:gd name="connsiteY4" fmla="*/ 1171239 h 1787772"/>
                  <a:gd name="connsiteX5" fmla="*/ 90007 w 761289"/>
                  <a:gd name="connsiteY5" fmla="*/ 1122730 h 1787772"/>
                  <a:gd name="connsiteX6" fmla="*/ 148317 w 761289"/>
                  <a:gd name="connsiteY6" fmla="*/ 992537 h 1787772"/>
                  <a:gd name="connsiteX7" fmla="*/ 96290 w 761289"/>
                  <a:gd name="connsiteY7" fmla="*/ 867873 h 1787772"/>
                  <a:gd name="connsiteX8" fmla="*/ 52557 w 761289"/>
                  <a:gd name="connsiteY8" fmla="*/ 786188 h 1787772"/>
                  <a:gd name="connsiteX9" fmla="*/ 11840 w 761289"/>
                  <a:gd name="connsiteY9" fmla="*/ 588133 h 1787772"/>
                  <a:gd name="connsiteX10" fmla="*/ 88499 w 761289"/>
                  <a:gd name="connsiteY10" fmla="*/ 339559 h 1787772"/>
                  <a:gd name="connsiteX11" fmla="*/ 156611 w 761289"/>
                  <a:gd name="connsiteY11" fmla="*/ 271697 h 1787772"/>
                  <a:gd name="connsiteX12" fmla="*/ 191296 w 761289"/>
                  <a:gd name="connsiteY12" fmla="*/ 240029 h 1787772"/>
                  <a:gd name="connsiteX13" fmla="*/ 238045 w 761289"/>
                  <a:gd name="connsiteY13" fmla="*/ 156584 h 1787772"/>
                  <a:gd name="connsiteX14" fmla="*/ 242318 w 761289"/>
                  <a:gd name="connsiteY14" fmla="*/ 12818 h 1787772"/>
                  <a:gd name="connsiteX15" fmla="*/ 245837 w 761289"/>
                  <a:gd name="connsiteY15" fmla="*/ 3770 h 1787772"/>
                  <a:gd name="connsiteX16" fmla="*/ 254634 w 761289"/>
                  <a:gd name="connsiteY16" fmla="*/ 0 h 1787772"/>
                  <a:gd name="connsiteX17" fmla="*/ 507732 w 761289"/>
                  <a:gd name="connsiteY17" fmla="*/ 0 h 1787772"/>
                  <a:gd name="connsiteX18" fmla="*/ 516529 w 761289"/>
                  <a:gd name="connsiteY18" fmla="*/ 3770 h 1787772"/>
                  <a:gd name="connsiteX19" fmla="*/ 520047 w 761289"/>
                  <a:gd name="connsiteY19" fmla="*/ 12818 h 1787772"/>
                  <a:gd name="connsiteX20" fmla="*/ 525828 w 761289"/>
                  <a:gd name="connsiteY20" fmla="*/ 156584 h 1787772"/>
                  <a:gd name="connsiteX21" fmla="*/ 570818 w 761289"/>
                  <a:gd name="connsiteY21" fmla="*/ 239777 h 1787772"/>
                  <a:gd name="connsiteX22" fmla="*/ 601230 w 761289"/>
                  <a:gd name="connsiteY22" fmla="*/ 266670 h 1787772"/>
                  <a:gd name="connsiteX23" fmla="*/ 673867 w 761289"/>
                  <a:gd name="connsiteY23" fmla="*/ 339559 h 1787772"/>
                  <a:gd name="connsiteX24" fmla="*/ 750274 w 761289"/>
                  <a:gd name="connsiteY24" fmla="*/ 587379 h 1787772"/>
                  <a:gd name="connsiteX25" fmla="*/ 709808 w 761289"/>
                  <a:gd name="connsiteY25" fmla="*/ 786188 h 1787772"/>
                  <a:gd name="connsiteX26" fmla="*/ 669845 w 761289"/>
                  <a:gd name="connsiteY26" fmla="*/ 860081 h 1787772"/>
                  <a:gd name="connsiteX27" fmla="*/ 614048 w 761289"/>
                  <a:gd name="connsiteY27" fmla="*/ 992286 h 1787772"/>
                  <a:gd name="connsiteX28" fmla="*/ 676380 w 761289"/>
                  <a:gd name="connsiteY28" fmla="*/ 1129265 h 1787772"/>
                  <a:gd name="connsiteX29" fmla="*/ 701263 w 761289"/>
                  <a:gd name="connsiteY29" fmla="*/ 1170987 h 1787772"/>
                  <a:gd name="connsiteX30" fmla="*/ 760327 w 761289"/>
                  <a:gd name="connsiteY30" fmla="*/ 1346673 h 1787772"/>
                  <a:gd name="connsiteX31" fmla="*/ 731423 w 761289"/>
                  <a:gd name="connsiteY31" fmla="*/ 1564081 h 1787772"/>
                  <a:gd name="connsiteX32" fmla="*/ 592433 w 761289"/>
                  <a:gd name="connsiteY32" fmla="*/ 1745548 h 1787772"/>
                  <a:gd name="connsiteX33" fmla="*/ 383822 w 761289"/>
                  <a:gd name="connsiteY33" fmla="*/ 1787773 h 1787772"/>
                  <a:gd name="connsiteX34" fmla="*/ 383822 w 761289"/>
                  <a:gd name="connsiteY34" fmla="*/ 1787773 h 1787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761289" h="1787772">
                    <a:moveTo>
                      <a:pt x="383822" y="1787773"/>
                    </a:moveTo>
                    <a:cubicBezTo>
                      <a:pt x="304650" y="1787773"/>
                      <a:pt x="226735" y="1772441"/>
                      <a:pt x="170184" y="1745799"/>
                    </a:cubicBezTo>
                    <a:cubicBezTo>
                      <a:pt x="100563" y="1713125"/>
                      <a:pt x="53060" y="1618119"/>
                      <a:pt x="30942" y="1564333"/>
                    </a:cubicBezTo>
                    <a:cubicBezTo>
                      <a:pt x="6562" y="1505017"/>
                      <a:pt x="-4999" y="1417300"/>
                      <a:pt x="2038" y="1346422"/>
                    </a:cubicBezTo>
                    <a:cubicBezTo>
                      <a:pt x="8322" y="1285598"/>
                      <a:pt x="36472" y="1215977"/>
                      <a:pt x="61103" y="1171239"/>
                    </a:cubicBezTo>
                    <a:cubicBezTo>
                      <a:pt x="69397" y="1155907"/>
                      <a:pt x="79450" y="1139821"/>
                      <a:pt x="90007" y="1122730"/>
                    </a:cubicBezTo>
                    <a:cubicBezTo>
                      <a:pt x="117403" y="1078495"/>
                      <a:pt x="148569" y="1028478"/>
                      <a:pt x="148317" y="992537"/>
                    </a:cubicBezTo>
                    <a:cubicBezTo>
                      <a:pt x="148066" y="956847"/>
                      <a:pt x="122932" y="913617"/>
                      <a:pt x="96290" y="867873"/>
                    </a:cubicBezTo>
                    <a:cubicBezTo>
                      <a:pt x="80958" y="841482"/>
                      <a:pt x="65124" y="814338"/>
                      <a:pt x="52557" y="786188"/>
                    </a:cubicBezTo>
                    <a:cubicBezTo>
                      <a:pt x="32953" y="742706"/>
                      <a:pt x="11840" y="662026"/>
                      <a:pt x="11840" y="588133"/>
                    </a:cubicBezTo>
                    <a:cubicBezTo>
                      <a:pt x="11840" y="507704"/>
                      <a:pt x="47530" y="391586"/>
                      <a:pt x="88499" y="339559"/>
                    </a:cubicBezTo>
                    <a:cubicBezTo>
                      <a:pt x="111622" y="310152"/>
                      <a:pt x="135499" y="289794"/>
                      <a:pt x="156611" y="271697"/>
                    </a:cubicBezTo>
                    <a:cubicBezTo>
                      <a:pt x="169178" y="260890"/>
                      <a:pt x="180991" y="250836"/>
                      <a:pt x="191296" y="240029"/>
                    </a:cubicBezTo>
                    <a:cubicBezTo>
                      <a:pt x="215425" y="214392"/>
                      <a:pt x="230756" y="187247"/>
                      <a:pt x="238045" y="156584"/>
                    </a:cubicBezTo>
                    <a:cubicBezTo>
                      <a:pt x="246088" y="122905"/>
                      <a:pt x="242318" y="13824"/>
                      <a:pt x="242318" y="12818"/>
                    </a:cubicBezTo>
                    <a:cubicBezTo>
                      <a:pt x="242318" y="9551"/>
                      <a:pt x="243323" y="6283"/>
                      <a:pt x="245837" y="3770"/>
                    </a:cubicBezTo>
                    <a:cubicBezTo>
                      <a:pt x="248099" y="1257"/>
                      <a:pt x="251366" y="0"/>
                      <a:pt x="254634" y="0"/>
                    </a:cubicBezTo>
                    <a:lnTo>
                      <a:pt x="507732" y="0"/>
                    </a:lnTo>
                    <a:cubicBezTo>
                      <a:pt x="510999" y="0"/>
                      <a:pt x="514267" y="1257"/>
                      <a:pt x="516529" y="3770"/>
                    </a:cubicBezTo>
                    <a:cubicBezTo>
                      <a:pt x="518791" y="6032"/>
                      <a:pt x="520047" y="9300"/>
                      <a:pt x="520047" y="12818"/>
                    </a:cubicBezTo>
                    <a:cubicBezTo>
                      <a:pt x="520047" y="13824"/>
                      <a:pt x="517283" y="122905"/>
                      <a:pt x="525828" y="156584"/>
                    </a:cubicBezTo>
                    <a:cubicBezTo>
                      <a:pt x="531609" y="179959"/>
                      <a:pt x="544427" y="213387"/>
                      <a:pt x="570818" y="239777"/>
                    </a:cubicBezTo>
                    <a:cubicBezTo>
                      <a:pt x="579866" y="248825"/>
                      <a:pt x="590171" y="257622"/>
                      <a:pt x="601230" y="266670"/>
                    </a:cubicBezTo>
                    <a:cubicBezTo>
                      <a:pt x="623599" y="285521"/>
                      <a:pt x="648984" y="306885"/>
                      <a:pt x="673867" y="339559"/>
                    </a:cubicBezTo>
                    <a:cubicBezTo>
                      <a:pt x="712070" y="389826"/>
                      <a:pt x="747760" y="505694"/>
                      <a:pt x="750274" y="587379"/>
                    </a:cubicBezTo>
                    <a:cubicBezTo>
                      <a:pt x="751782" y="637144"/>
                      <a:pt x="738209" y="723856"/>
                      <a:pt x="709808" y="786188"/>
                    </a:cubicBezTo>
                    <a:cubicBezTo>
                      <a:pt x="698749" y="810316"/>
                      <a:pt x="683920" y="835702"/>
                      <a:pt x="669845" y="860081"/>
                    </a:cubicBezTo>
                    <a:cubicBezTo>
                      <a:pt x="642449" y="907082"/>
                      <a:pt x="614299" y="955590"/>
                      <a:pt x="614048" y="992286"/>
                    </a:cubicBezTo>
                    <a:cubicBezTo>
                      <a:pt x="613797" y="1028981"/>
                      <a:pt x="648481" y="1084527"/>
                      <a:pt x="676380" y="1129265"/>
                    </a:cubicBezTo>
                    <a:cubicBezTo>
                      <a:pt x="685931" y="1144597"/>
                      <a:pt x="694728" y="1158923"/>
                      <a:pt x="701263" y="1170987"/>
                    </a:cubicBezTo>
                    <a:cubicBezTo>
                      <a:pt x="728407" y="1221004"/>
                      <a:pt x="757562" y="1297411"/>
                      <a:pt x="760327" y="1346673"/>
                    </a:cubicBezTo>
                    <a:cubicBezTo>
                      <a:pt x="762087" y="1377588"/>
                      <a:pt x="765103" y="1484156"/>
                      <a:pt x="731423" y="1564081"/>
                    </a:cubicBezTo>
                    <a:cubicBezTo>
                      <a:pt x="709054" y="1617365"/>
                      <a:pt x="661300" y="1711617"/>
                      <a:pt x="592433" y="1745548"/>
                    </a:cubicBezTo>
                    <a:cubicBezTo>
                      <a:pt x="536636" y="1772944"/>
                      <a:pt x="462742" y="1787773"/>
                      <a:pt x="383822" y="1787773"/>
                    </a:cubicBezTo>
                    <a:cubicBezTo>
                      <a:pt x="383822" y="1787773"/>
                      <a:pt x="383822" y="1787773"/>
                      <a:pt x="383822" y="1787773"/>
                    </a:cubicBezTo>
                    <a:close/>
                  </a:path>
                </a:pathLst>
              </a:custGeom>
              <a:gradFill>
                <a:gsLst>
                  <a:gs pos="0">
                    <a:srgbClr val="1B3669"/>
                  </a:gs>
                  <a:gs pos="50000">
                    <a:srgbClr val="0E2E63"/>
                  </a:gs>
                  <a:gs pos="100000">
                    <a:srgbClr val="01265D"/>
                  </a:gs>
                </a:gsLst>
                <a:lin ang="4199998" scaled="1"/>
              </a:gra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" name="Полилиния: фигура 5">
                <a:extLst>
                  <a:ext uri="{FF2B5EF4-FFF2-40B4-BE49-F238E27FC236}">
                    <a16:creationId xmlns:a16="http://schemas.microsoft.com/office/drawing/2014/main" id="{3F9D6745-371A-65F7-8ADF-E92CAF5C8A85}"/>
                  </a:ext>
                </a:extLst>
              </p:cNvPr>
              <p:cNvSpPr/>
              <p:nvPr/>
            </p:nvSpPr>
            <p:spPr>
              <a:xfrm>
                <a:off x="2933282" y="2594108"/>
                <a:ext cx="736064" cy="1762912"/>
              </a:xfrm>
              <a:custGeom>
                <a:avLst/>
                <a:gdLst>
                  <a:gd name="connsiteX0" fmla="*/ 588849 w 736064"/>
                  <a:gd name="connsiteY0" fmla="*/ 979719 h 1762912"/>
                  <a:gd name="connsiteX1" fmla="*/ 685865 w 736064"/>
                  <a:gd name="connsiteY1" fmla="*/ 768594 h 1762912"/>
                  <a:gd name="connsiteX2" fmla="*/ 725326 w 736064"/>
                  <a:gd name="connsiteY2" fmla="*/ 575315 h 1762912"/>
                  <a:gd name="connsiteX3" fmla="*/ 651432 w 736064"/>
                  <a:gd name="connsiteY3" fmla="*/ 334532 h 1762912"/>
                  <a:gd name="connsiteX4" fmla="*/ 549389 w 736064"/>
                  <a:gd name="connsiteY4" fmla="*/ 236007 h 1762912"/>
                  <a:gd name="connsiteX5" fmla="*/ 501131 w 736064"/>
                  <a:gd name="connsiteY5" fmla="*/ 147033 h 1762912"/>
                  <a:gd name="connsiteX6" fmla="*/ 495099 w 736064"/>
                  <a:gd name="connsiteY6" fmla="*/ 0 h 1762912"/>
                  <a:gd name="connsiteX7" fmla="*/ 242001 w 736064"/>
                  <a:gd name="connsiteY7" fmla="*/ 0 h 1762912"/>
                  <a:gd name="connsiteX8" fmla="*/ 237477 w 736064"/>
                  <a:gd name="connsiteY8" fmla="*/ 147033 h 1762912"/>
                  <a:gd name="connsiteX9" fmla="*/ 187712 w 736064"/>
                  <a:gd name="connsiteY9" fmla="*/ 236007 h 1762912"/>
                  <a:gd name="connsiteX10" fmla="*/ 85668 w 736064"/>
                  <a:gd name="connsiteY10" fmla="*/ 334532 h 1762912"/>
                  <a:gd name="connsiteX11" fmla="*/ 11775 w 736064"/>
                  <a:gd name="connsiteY11" fmla="*/ 575315 h 1762912"/>
                  <a:gd name="connsiteX12" fmla="*/ 51235 w 736064"/>
                  <a:gd name="connsiteY12" fmla="*/ 768594 h 1762912"/>
                  <a:gd name="connsiteX13" fmla="*/ 148252 w 736064"/>
                  <a:gd name="connsiteY13" fmla="*/ 979719 h 1762912"/>
                  <a:gd name="connsiteX14" fmla="*/ 59529 w 736064"/>
                  <a:gd name="connsiteY14" fmla="*/ 1164201 h 1762912"/>
                  <a:gd name="connsiteX15" fmla="*/ 1973 w 736064"/>
                  <a:gd name="connsiteY15" fmla="*/ 1334860 h 1762912"/>
                  <a:gd name="connsiteX16" fmla="*/ 29871 w 736064"/>
                  <a:gd name="connsiteY16" fmla="*/ 1546990 h 1762912"/>
                  <a:gd name="connsiteX17" fmla="*/ 163081 w 736064"/>
                  <a:gd name="connsiteY17" fmla="*/ 1722174 h 1762912"/>
                  <a:gd name="connsiteX18" fmla="*/ 574020 w 736064"/>
                  <a:gd name="connsiteY18" fmla="*/ 1722174 h 1762912"/>
                  <a:gd name="connsiteX19" fmla="*/ 707229 w 736064"/>
                  <a:gd name="connsiteY19" fmla="*/ 1546990 h 1762912"/>
                  <a:gd name="connsiteX20" fmla="*/ 735128 w 736064"/>
                  <a:gd name="connsiteY20" fmla="*/ 1334860 h 1762912"/>
                  <a:gd name="connsiteX21" fmla="*/ 677571 w 736064"/>
                  <a:gd name="connsiteY21" fmla="*/ 1164201 h 1762912"/>
                  <a:gd name="connsiteX22" fmla="*/ 588849 w 736064"/>
                  <a:gd name="connsiteY22" fmla="*/ 979719 h 176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36064" h="1762912">
                    <a:moveTo>
                      <a:pt x="588849" y="979719"/>
                    </a:moveTo>
                    <a:cubicBezTo>
                      <a:pt x="589351" y="919397"/>
                      <a:pt x="653694" y="838718"/>
                      <a:pt x="685865" y="768594"/>
                    </a:cubicBezTo>
                    <a:cubicBezTo>
                      <a:pt x="712256" y="711037"/>
                      <a:pt x="727085" y="627342"/>
                      <a:pt x="725326" y="575315"/>
                    </a:cubicBezTo>
                    <a:cubicBezTo>
                      <a:pt x="722812" y="495640"/>
                      <a:pt x="688128" y="383040"/>
                      <a:pt x="651432" y="334532"/>
                    </a:cubicBezTo>
                    <a:cubicBezTo>
                      <a:pt x="615239" y="286778"/>
                      <a:pt x="577538" y="263906"/>
                      <a:pt x="549389" y="236007"/>
                    </a:cubicBezTo>
                    <a:cubicBezTo>
                      <a:pt x="520736" y="207355"/>
                      <a:pt x="507164" y="170910"/>
                      <a:pt x="501131" y="147033"/>
                    </a:cubicBezTo>
                    <a:cubicBezTo>
                      <a:pt x="492083" y="111343"/>
                      <a:pt x="495099" y="0"/>
                      <a:pt x="495099" y="0"/>
                    </a:cubicBezTo>
                    <a:lnTo>
                      <a:pt x="242001" y="0"/>
                    </a:lnTo>
                    <a:cubicBezTo>
                      <a:pt x="242001" y="0"/>
                      <a:pt x="246023" y="111343"/>
                      <a:pt x="237477" y="147033"/>
                    </a:cubicBezTo>
                    <a:cubicBezTo>
                      <a:pt x="228932" y="183477"/>
                      <a:pt x="210081" y="212381"/>
                      <a:pt x="187712" y="236007"/>
                    </a:cubicBezTo>
                    <a:cubicBezTo>
                      <a:pt x="159813" y="265665"/>
                      <a:pt x="121861" y="288537"/>
                      <a:pt x="85668" y="334532"/>
                    </a:cubicBezTo>
                    <a:cubicBezTo>
                      <a:pt x="47214" y="383543"/>
                      <a:pt x="11775" y="495640"/>
                      <a:pt x="11775" y="575315"/>
                    </a:cubicBezTo>
                    <a:cubicBezTo>
                      <a:pt x="11775" y="643427"/>
                      <a:pt x="31128" y="723353"/>
                      <a:pt x="51235" y="768594"/>
                    </a:cubicBezTo>
                    <a:cubicBezTo>
                      <a:pt x="85668" y="845755"/>
                      <a:pt x="147749" y="919397"/>
                      <a:pt x="148252" y="979719"/>
                    </a:cubicBezTo>
                    <a:cubicBezTo>
                      <a:pt x="148503" y="1033254"/>
                      <a:pt x="90695" y="1107147"/>
                      <a:pt x="59529" y="1164201"/>
                    </a:cubicBezTo>
                    <a:cubicBezTo>
                      <a:pt x="37914" y="1203661"/>
                      <a:pt x="8256" y="1273282"/>
                      <a:pt x="1973" y="1334860"/>
                    </a:cubicBezTo>
                    <a:cubicBezTo>
                      <a:pt x="-4562" y="1399706"/>
                      <a:pt x="5240" y="1486920"/>
                      <a:pt x="29871" y="1546990"/>
                    </a:cubicBezTo>
                    <a:cubicBezTo>
                      <a:pt x="55759" y="1609825"/>
                      <a:pt x="101754" y="1693270"/>
                      <a:pt x="163081" y="1722174"/>
                    </a:cubicBezTo>
                    <a:cubicBezTo>
                      <a:pt x="273167" y="1773949"/>
                      <a:pt x="458153" y="1778976"/>
                      <a:pt x="574020" y="1722174"/>
                    </a:cubicBezTo>
                    <a:cubicBezTo>
                      <a:pt x="634844" y="1692264"/>
                      <a:pt x="680839" y="1609574"/>
                      <a:pt x="707229" y="1546990"/>
                    </a:cubicBezTo>
                    <a:cubicBezTo>
                      <a:pt x="735128" y="1480386"/>
                      <a:pt x="738144" y="1388395"/>
                      <a:pt x="735128" y="1334860"/>
                    </a:cubicBezTo>
                    <a:cubicBezTo>
                      <a:pt x="732614" y="1289871"/>
                      <a:pt x="705470" y="1215726"/>
                      <a:pt x="677571" y="1164201"/>
                    </a:cubicBezTo>
                    <a:cubicBezTo>
                      <a:pt x="652186" y="1117201"/>
                      <a:pt x="588597" y="1033254"/>
                      <a:pt x="588849" y="97971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8" name="Рисунок 14">
                <a:extLst>
                  <a:ext uri="{FF2B5EF4-FFF2-40B4-BE49-F238E27FC236}">
                    <a16:creationId xmlns:a16="http://schemas.microsoft.com/office/drawing/2014/main" id="{2CC4826A-3551-320C-8DAF-4E33E3F5C09F}"/>
                  </a:ext>
                </a:extLst>
              </p:cNvPr>
              <p:cNvGrpSpPr/>
              <p:nvPr/>
            </p:nvGrpSpPr>
            <p:grpSpPr>
              <a:xfrm>
                <a:off x="3111192" y="2373684"/>
                <a:ext cx="380527" cy="315932"/>
                <a:chOff x="3111192" y="2373684"/>
                <a:chExt cx="380527" cy="315932"/>
              </a:xfrm>
            </p:grpSpPr>
            <p:sp>
              <p:nvSpPr>
                <p:cNvPr id="10" name="Полилиния: фигура 9">
                  <a:extLst>
                    <a:ext uri="{FF2B5EF4-FFF2-40B4-BE49-F238E27FC236}">
                      <a16:creationId xmlns:a16="http://schemas.microsoft.com/office/drawing/2014/main" id="{6B404E47-F6B7-7700-7302-13D9D1B2C88A}"/>
                    </a:ext>
                  </a:extLst>
                </p:cNvPr>
                <p:cNvSpPr/>
                <p:nvPr/>
              </p:nvSpPr>
              <p:spPr>
                <a:xfrm>
                  <a:off x="3111192" y="2542332"/>
                  <a:ext cx="380527" cy="147284"/>
                </a:xfrm>
                <a:custGeom>
                  <a:avLst/>
                  <a:gdLst>
                    <a:gd name="connsiteX0" fmla="*/ 190263 w 380527"/>
                    <a:gd name="connsiteY0" fmla="*/ 147285 h 147284"/>
                    <a:gd name="connsiteX1" fmla="*/ 0 w 380527"/>
                    <a:gd name="connsiteY1" fmla="*/ 73642 h 147284"/>
                    <a:gd name="connsiteX2" fmla="*/ 190263 w 380527"/>
                    <a:gd name="connsiteY2" fmla="*/ 0 h 147284"/>
                    <a:gd name="connsiteX3" fmla="*/ 380527 w 380527"/>
                    <a:gd name="connsiteY3" fmla="*/ 73642 h 147284"/>
                    <a:gd name="connsiteX4" fmla="*/ 190263 w 380527"/>
                    <a:gd name="connsiteY4" fmla="*/ 147285 h 147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0527" h="147284">
                      <a:moveTo>
                        <a:pt x="190263" y="147285"/>
                      </a:moveTo>
                      <a:cubicBezTo>
                        <a:pt x="95760" y="147285"/>
                        <a:pt x="0" y="122151"/>
                        <a:pt x="0" y="73642"/>
                      </a:cubicBezTo>
                      <a:cubicBezTo>
                        <a:pt x="0" y="25385"/>
                        <a:pt x="95760" y="0"/>
                        <a:pt x="190263" y="0"/>
                      </a:cubicBezTo>
                      <a:cubicBezTo>
                        <a:pt x="284767" y="0"/>
                        <a:pt x="380527" y="25134"/>
                        <a:pt x="380527" y="73642"/>
                      </a:cubicBezTo>
                      <a:cubicBezTo>
                        <a:pt x="380778" y="122151"/>
                        <a:pt x="285018" y="147285"/>
                        <a:pt x="190263" y="147285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1B3669"/>
                    </a:gs>
                    <a:gs pos="50000">
                      <a:srgbClr val="0E2E63"/>
                    </a:gs>
                    <a:gs pos="100000">
                      <a:srgbClr val="01265D"/>
                    </a:gs>
                  </a:gsLst>
                  <a:lin ang="4200005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" name="Полилиния: фигура 10">
                  <a:extLst>
                    <a:ext uri="{FF2B5EF4-FFF2-40B4-BE49-F238E27FC236}">
                      <a16:creationId xmlns:a16="http://schemas.microsoft.com/office/drawing/2014/main" id="{ED74B09F-9E87-3E7C-341F-FBFF6C87238A}"/>
                    </a:ext>
                  </a:extLst>
                </p:cNvPr>
                <p:cNvSpPr/>
                <p:nvPr/>
              </p:nvSpPr>
              <p:spPr>
                <a:xfrm>
                  <a:off x="3123759" y="2554899"/>
                  <a:ext cx="355895" cy="122402"/>
                </a:xfrm>
                <a:custGeom>
                  <a:avLst/>
                  <a:gdLst>
                    <a:gd name="connsiteX0" fmla="*/ 355896 w 355895"/>
                    <a:gd name="connsiteY0" fmla="*/ 61327 h 122402"/>
                    <a:gd name="connsiteX1" fmla="*/ 177948 w 355895"/>
                    <a:gd name="connsiteY1" fmla="*/ 122402 h 122402"/>
                    <a:gd name="connsiteX2" fmla="*/ 0 w 355895"/>
                    <a:gd name="connsiteY2" fmla="*/ 61327 h 122402"/>
                    <a:gd name="connsiteX3" fmla="*/ 177948 w 355895"/>
                    <a:gd name="connsiteY3" fmla="*/ 0 h 122402"/>
                    <a:gd name="connsiteX4" fmla="*/ 355896 w 355895"/>
                    <a:gd name="connsiteY4" fmla="*/ 61327 h 122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5895" h="122402">
                      <a:moveTo>
                        <a:pt x="355896" y="61327"/>
                      </a:moveTo>
                      <a:cubicBezTo>
                        <a:pt x="355896" y="95006"/>
                        <a:pt x="276221" y="122402"/>
                        <a:pt x="177948" y="122402"/>
                      </a:cubicBezTo>
                      <a:cubicBezTo>
                        <a:pt x="79674" y="122402"/>
                        <a:pt x="0" y="95006"/>
                        <a:pt x="0" y="61327"/>
                      </a:cubicBezTo>
                      <a:cubicBezTo>
                        <a:pt x="0" y="27647"/>
                        <a:pt x="79674" y="0"/>
                        <a:pt x="177948" y="0"/>
                      </a:cubicBezTo>
                      <a:cubicBezTo>
                        <a:pt x="275970" y="0"/>
                        <a:pt x="355896" y="27396"/>
                        <a:pt x="355896" y="6132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" name="Полилиния: фигура 11">
                  <a:extLst>
                    <a:ext uri="{FF2B5EF4-FFF2-40B4-BE49-F238E27FC236}">
                      <a16:creationId xmlns:a16="http://schemas.microsoft.com/office/drawing/2014/main" id="{75A88E92-8618-2CE7-4D30-A89B7E72EAF5}"/>
                    </a:ext>
                  </a:extLst>
                </p:cNvPr>
                <p:cNvSpPr/>
                <p:nvPr/>
              </p:nvSpPr>
              <p:spPr>
                <a:xfrm>
                  <a:off x="3128786" y="2373684"/>
                  <a:ext cx="345339" cy="287531"/>
                </a:xfrm>
                <a:custGeom>
                  <a:avLst/>
                  <a:gdLst>
                    <a:gd name="connsiteX0" fmla="*/ 172670 w 345339"/>
                    <a:gd name="connsiteY0" fmla="*/ 287532 h 287531"/>
                    <a:gd name="connsiteX1" fmla="*/ 0 w 345339"/>
                    <a:gd name="connsiteY1" fmla="*/ 220173 h 287531"/>
                    <a:gd name="connsiteX2" fmla="*/ 0 w 345339"/>
                    <a:gd name="connsiteY2" fmla="*/ 67359 h 287531"/>
                    <a:gd name="connsiteX3" fmla="*/ 172670 w 345339"/>
                    <a:gd name="connsiteY3" fmla="*/ 0 h 287531"/>
                    <a:gd name="connsiteX4" fmla="*/ 345339 w 345339"/>
                    <a:gd name="connsiteY4" fmla="*/ 67359 h 287531"/>
                    <a:gd name="connsiteX5" fmla="*/ 345339 w 345339"/>
                    <a:gd name="connsiteY5" fmla="*/ 220173 h 287531"/>
                    <a:gd name="connsiteX6" fmla="*/ 172670 w 345339"/>
                    <a:gd name="connsiteY6" fmla="*/ 287532 h 287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45339" h="287531">
                      <a:moveTo>
                        <a:pt x="172670" y="287532"/>
                      </a:moveTo>
                      <a:cubicBezTo>
                        <a:pt x="86963" y="287532"/>
                        <a:pt x="0" y="264408"/>
                        <a:pt x="0" y="220173"/>
                      </a:cubicBezTo>
                      <a:lnTo>
                        <a:pt x="0" y="67359"/>
                      </a:lnTo>
                      <a:cubicBezTo>
                        <a:pt x="251" y="23123"/>
                        <a:pt x="86963" y="0"/>
                        <a:pt x="172670" y="0"/>
                      </a:cubicBezTo>
                      <a:cubicBezTo>
                        <a:pt x="258376" y="0"/>
                        <a:pt x="345339" y="23123"/>
                        <a:pt x="345339" y="67359"/>
                      </a:cubicBezTo>
                      <a:lnTo>
                        <a:pt x="345339" y="220173"/>
                      </a:lnTo>
                      <a:cubicBezTo>
                        <a:pt x="345339" y="264408"/>
                        <a:pt x="258376" y="287532"/>
                        <a:pt x="172670" y="28753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00123D"/>
                    </a:gs>
                    <a:gs pos="50000">
                      <a:srgbClr val="000932"/>
                    </a:gs>
                    <a:gs pos="100000">
                      <a:srgbClr val="000027"/>
                    </a:gs>
                  </a:gsLst>
                  <a:lin ang="4200004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4" name="Полилиния: фигура 13">
                  <a:extLst>
                    <a:ext uri="{FF2B5EF4-FFF2-40B4-BE49-F238E27FC236}">
                      <a16:creationId xmlns:a16="http://schemas.microsoft.com/office/drawing/2014/main" id="{7D6DB88A-7C21-EA7D-5BA1-8197DA6A0382}"/>
                    </a:ext>
                  </a:extLst>
                </p:cNvPr>
                <p:cNvSpPr/>
                <p:nvPr/>
              </p:nvSpPr>
              <p:spPr>
                <a:xfrm>
                  <a:off x="3141101" y="2385999"/>
                  <a:ext cx="320708" cy="262900"/>
                </a:xfrm>
                <a:custGeom>
                  <a:avLst/>
                  <a:gdLst>
                    <a:gd name="connsiteX0" fmla="*/ 160354 w 320708"/>
                    <a:gd name="connsiteY0" fmla="*/ 0 h 262900"/>
                    <a:gd name="connsiteX1" fmla="*/ 0 w 320708"/>
                    <a:gd name="connsiteY1" fmla="*/ 55043 h 262900"/>
                    <a:gd name="connsiteX2" fmla="*/ 0 w 320708"/>
                    <a:gd name="connsiteY2" fmla="*/ 207857 h 262900"/>
                    <a:gd name="connsiteX3" fmla="*/ 160354 w 320708"/>
                    <a:gd name="connsiteY3" fmla="*/ 262900 h 262900"/>
                    <a:gd name="connsiteX4" fmla="*/ 320708 w 320708"/>
                    <a:gd name="connsiteY4" fmla="*/ 207857 h 262900"/>
                    <a:gd name="connsiteX5" fmla="*/ 320708 w 320708"/>
                    <a:gd name="connsiteY5" fmla="*/ 55043 h 262900"/>
                    <a:gd name="connsiteX6" fmla="*/ 160354 w 320708"/>
                    <a:gd name="connsiteY6" fmla="*/ 0 h 262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20708" h="262900">
                      <a:moveTo>
                        <a:pt x="160354" y="0"/>
                      </a:moveTo>
                      <a:cubicBezTo>
                        <a:pt x="71883" y="0"/>
                        <a:pt x="0" y="24631"/>
                        <a:pt x="0" y="55043"/>
                      </a:cubicBezTo>
                      <a:lnTo>
                        <a:pt x="0" y="207857"/>
                      </a:lnTo>
                      <a:cubicBezTo>
                        <a:pt x="0" y="238269"/>
                        <a:pt x="71632" y="262900"/>
                        <a:pt x="160354" y="262900"/>
                      </a:cubicBezTo>
                      <a:cubicBezTo>
                        <a:pt x="248825" y="262900"/>
                        <a:pt x="320708" y="238269"/>
                        <a:pt x="320708" y="207857"/>
                      </a:cubicBezTo>
                      <a:lnTo>
                        <a:pt x="320708" y="55043"/>
                      </a:lnTo>
                      <a:cubicBezTo>
                        <a:pt x="320708" y="24631"/>
                        <a:pt x="248825" y="0"/>
                        <a:pt x="160354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00B8EC"/>
                    </a:gs>
                    <a:gs pos="50000">
                      <a:srgbClr val="00AFE6"/>
                    </a:gs>
                    <a:gs pos="100000">
                      <a:srgbClr val="00A7E1"/>
                    </a:gs>
                  </a:gsLst>
                  <a:lin ang="4200008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6" name="Полилиния: фигура 15">
                  <a:extLst>
                    <a:ext uri="{FF2B5EF4-FFF2-40B4-BE49-F238E27FC236}">
                      <a16:creationId xmlns:a16="http://schemas.microsoft.com/office/drawing/2014/main" id="{A1CD0207-1408-7B5B-CD70-7EA3068E6CE7}"/>
                    </a:ext>
                  </a:extLst>
                </p:cNvPr>
                <p:cNvSpPr/>
                <p:nvPr/>
              </p:nvSpPr>
              <p:spPr>
                <a:xfrm>
                  <a:off x="3160957" y="2400828"/>
                  <a:ext cx="300852" cy="248322"/>
                </a:xfrm>
                <a:custGeom>
                  <a:avLst/>
                  <a:gdLst>
                    <a:gd name="connsiteX0" fmla="*/ 0 w 300852"/>
                    <a:gd name="connsiteY0" fmla="*/ 55043 h 248322"/>
                    <a:gd name="connsiteX1" fmla="*/ 0 w 300852"/>
                    <a:gd name="connsiteY1" fmla="*/ 207857 h 248322"/>
                    <a:gd name="connsiteX2" fmla="*/ 6283 w 300852"/>
                    <a:gd name="connsiteY2" fmla="*/ 223189 h 248322"/>
                    <a:gd name="connsiteX3" fmla="*/ 140498 w 300852"/>
                    <a:gd name="connsiteY3" fmla="*/ 248323 h 248322"/>
                    <a:gd name="connsiteX4" fmla="*/ 300852 w 300852"/>
                    <a:gd name="connsiteY4" fmla="*/ 193280 h 248322"/>
                    <a:gd name="connsiteX5" fmla="*/ 300852 w 300852"/>
                    <a:gd name="connsiteY5" fmla="*/ 40214 h 248322"/>
                    <a:gd name="connsiteX6" fmla="*/ 294569 w 300852"/>
                    <a:gd name="connsiteY6" fmla="*/ 24883 h 248322"/>
                    <a:gd name="connsiteX7" fmla="*/ 160354 w 300852"/>
                    <a:gd name="connsiteY7" fmla="*/ 0 h 248322"/>
                    <a:gd name="connsiteX8" fmla="*/ 0 w 300852"/>
                    <a:gd name="connsiteY8" fmla="*/ 55043 h 248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00852" h="248322">
                      <a:moveTo>
                        <a:pt x="0" y="55043"/>
                      </a:moveTo>
                      <a:lnTo>
                        <a:pt x="0" y="207857"/>
                      </a:lnTo>
                      <a:cubicBezTo>
                        <a:pt x="0" y="213135"/>
                        <a:pt x="2262" y="218413"/>
                        <a:pt x="6283" y="223189"/>
                      </a:cubicBezTo>
                      <a:cubicBezTo>
                        <a:pt x="34936" y="238269"/>
                        <a:pt x="84198" y="248323"/>
                        <a:pt x="140498" y="248323"/>
                      </a:cubicBezTo>
                      <a:cubicBezTo>
                        <a:pt x="228970" y="248323"/>
                        <a:pt x="300852" y="223692"/>
                        <a:pt x="300852" y="193280"/>
                      </a:cubicBezTo>
                      <a:lnTo>
                        <a:pt x="300852" y="40214"/>
                      </a:lnTo>
                      <a:cubicBezTo>
                        <a:pt x="300852" y="34936"/>
                        <a:pt x="298590" y="29909"/>
                        <a:pt x="294569" y="24883"/>
                      </a:cubicBezTo>
                      <a:cubicBezTo>
                        <a:pt x="265916" y="9802"/>
                        <a:pt x="216654" y="0"/>
                        <a:pt x="160354" y="0"/>
                      </a:cubicBezTo>
                      <a:cubicBezTo>
                        <a:pt x="71883" y="0"/>
                        <a:pt x="0" y="24631"/>
                        <a:pt x="0" y="55043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0088CB"/>
                    </a:gs>
                    <a:gs pos="50000">
                      <a:srgbClr val="007EC3"/>
                    </a:gs>
                    <a:gs pos="100000">
                      <a:srgbClr val="0074BC"/>
                    </a:gs>
                  </a:gsLst>
                  <a:lin ang="4199977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18" name="Полилиния: фигура 17">
                <a:extLst>
                  <a:ext uri="{FF2B5EF4-FFF2-40B4-BE49-F238E27FC236}">
                    <a16:creationId xmlns:a16="http://schemas.microsoft.com/office/drawing/2014/main" id="{3835CA60-C9B0-A913-FC45-58A58F3DC3C0}"/>
                  </a:ext>
                </a:extLst>
              </p:cNvPr>
              <p:cNvSpPr/>
              <p:nvPr/>
            </p:nvSpPr>
            <p:spPr>
              <a:xfrm>
                <a:off x="2987531" y="3030432"/>
                <a:ext cx="627677" cy="1272528"/>
              </a:xfrm>
              <a:custGeom>
                <a:avLst/>
                <a:gdLst>
                  <a:gd name="connsiteX0" fmla="*/ 626841 w 627677"/>
                  <a:gd name="connsiteY0" fmla="*/ 901552 h 1272528"/>
                  <a:gd name="connsiteX1" fmla="*/ 575820 w 627677"/>
                  <a:gd name="connsiteY1" fmla="*/ 754016 h 1272528"/>
                  <a:gd name="connsiteX2" fmla="*/ 552696 w 627677"/>
                  <a:gd name="connsiteY2" fmla="*/ 715813 h 1272528"/>
                  <a:gd name="connsiteX3" fmla="*/ 480311 w 627677"/>
                  <a:gd name="connsiteY3" fmla="*/ 543143 h 1272528"/>
                  <a:gd name="connsiteX4" fmla="*/ 545156 w 627677"/>
                  <a:gd name="connsiteY4" fmla="*/ 377762 h 1272528"/>
                  <a:gd name="connsiteX5" fmla="*/ 582103 w 627677"/>
                  <a:gd name="connsiteY5" fmla="*/ 309649 h 1272528"/>
                  <a:gd name="connsiteX6" fmla="*/ 616788 w 627677"/>
                  <a:gd name="connsiteY6" fmla="*/ 140750 h 1272528"/>
                  <a:gd name="connsiteX7" fmla="*/ 587632 w 627677"/>
                  <a:gd name="connsiteY7" fmla="*/ 503 h 1272528"/>
                  <a:gd name="connsiteX8" fmla="*/ 313925 w 627677"/>
                  <a:gd name="connsiteY8" fmla="*/ 86209 h 1272528"/>
                  <a:gd name="connsiteX9" fmla="*/ 39965 w 627677"/>
                  <a:gd name="connsiteY9" fmla="*/ 0 h 1272528"/>
                  <a:gd name="connsiteX10" fmla="*/ 12067 w 627677"/>
                  <a:gd name="connsiteY10" fmla="*/ 139242 h 1272528"/>
                  <a:gd name="connsiteX11" fmla="*/ 46751 w 627677"/>
                  <a:gd name="connsiteY11" fmla="*/ 310152 h 1272528"/>
                  <a:gd name="connsiteX12" fmla="*/ 87217 w 627677"/>
                  <a:gd name="connsiteY12" fmla="*/ 385554 h 1272528"/>
                  <a:gd name="connsiteX13" fmla="*/ 148544 w 627677"/>
                  <a:gd name="connsiteY13" fmla="*/ 543395 h 1272528"/>
                  <a:gd name="connsiteX14" fmla="*/ 80179 w 627677"/>
                  <a:gd name="connsiteY14" fmla="*/ 709278 h 1272528"/>
                  <a:gd name="connsiteX15" fmla="*/ 53035 w 627677"/>
                  <a:gd name="connsiteY15" fmla="*/ 754519 h 1272528"/>
                  <a:gd name="connsiteX16" fmla="*/ 1762 w 627677"/>
                  <a:gd name="connsiteY16" fmla="*/ 904568 h 1272528"/>
                  <a:gd name="connsiteX17" fmla="*/ 25890 w 627677"/>
                  <a:gd name="connsiteY17" fmla="*/ 1090559 h 1272528"/>
                  <a:gd name="connsiteX18" fmla="*/ 131955 w 627677"/>
                  <a:gd name="connsiteY18" fmla="*/ 1237090 h 1272528"/>
                  <a:gd name="connsiteX19" fmla="*/ 317192 w 627677"/>
                  <a:gd name="connsiteY19" fmla="*/ 1272528 h 1272528"/>
                  <a:gd name="connsiteX20" fmla="*/ 317192 w 627677"/>
                  <a:gd name="connsiteY20" fmla="*/ 1272528 h 1272528"/>
                  <a:gd name="connsiteX21" fmla="*/ 495894 w 627677"/>
                  <a:gd name="connsiteY21" fmla="*/ 1237341 h 1272528"/>
                  <a:gd name="connsiteX22" fmla="*/ 602964 w 627677"/>
                  <a:gd name="connsiteY22" fmla="*/ 1090056 h 1272528"/>
                  <a:gd name="connsiteX23" fmla="*/ 626841 w 627677"/>
                  <a:gd name="connsiteY23" fmla="*/ 901552 h 1272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627677" h="1272528">
                    <a:moveTo>
                      <a:pt x="626841" y="901552"/>
                    </a:moveTo>
                    <a:cubicBezTo>
                      <a:pt x="625082" y="867873"/>
                      <a:pt x="602461" y="803027"/>
                      <a:pt x="575820" y="754016"/>
                    </a:cubicBezTo>
                    <a:cubicBezTo>
                      <a:pt x="570290" y="743712"/>
                      <a:pt x="561745" y="730139"/>
                      <a:pt x="552696" y="715813"/>
                    </a:cubicBezTo>
                    <a:cubicBezTo>
                      <a:pt x="518514" y="661021"/>
                      <a:pt x="480059" y="599192"/>
                      <a:pt x="480311" y="543143"/>
                    </a:cubicBezTo>
                    <a:cubicBezTo>
                      <a:pt x="480813" y="488603"/>
                      <a:pt x="513488" y="432303"/>
                      <a:pt x="545156" y="377762"/>
                    </a:cubicBezTo>
                    <a:cubicBezTo>
                      <a:pt x="559231" y="353634"/>
                      <a:pt x="572552" y="330762"/>
                      <a:pt x="582103" y="309649"/>
                    </a:cubicBezTo>
                    <a:cubicBezTo>
                      <a:pt x="605478" y="258628"/>
                      <a:pt x="618044" y="183729"/>
                      <a:pt x="616788" y="140750"/>
                    </a:cubicBezTo>
                    <a:cubicBezTo>
                      <a:pt x="615531" y="99279"/>
                      <a:pt x="603467" y="45492"/>
                      <a:pt x="587632" y="503"/>
                    </a:cubicBezTo>
                    <a:cubicBezTo>
                      <a:pt x="564761" y="56300"/>
                      <a:pt x="435824" y="86209"/>
                      <a:pt x="313925" y="86209"/>
                    </a:cubicBezTo>
                    <a:cubicBezTo>
                      <a:pt x="191523" y="86209"/>
                      <a:pt x="61832" y="56049"/>
                      <a:pt x="39965" y="0"/>
                    </a:cubicBezTo>
                    <a:cubicBezTo>
                      <a:pt x="24131" y="43230"/>
                      <a:pt x="12067" y="96011"/>
                      <a:pt x="12067" y="139242"/>
                    </a:cubicBezTo>
                    <a:cubicBezTo>
                      <a:pt x="12067" y="199814"/>
                      <a:pt x="29912" y="272703"/>
                      <a:pt x="46751" y="310152"/>
                    </a:cubicBezTo>
                    <a:cubicBezTo>
                      <a:pt x="57810" y="335035"/>
                      <a:pt x="72891" y="360671"/>
                      <a:pt x="87217" y="385554"/>
                    </a:cubicBezTo>
                    <a:cubicBezTo>
                      <a:pt x="118383" y="439089"/>
                      <a:pt x="148041" y="489859"/>
                      <a:pt x="148544" y="543395"/>
                    </a:cubicBezTo>
                    <a:cubicBezTo>
                      <a:pt x="149046" y="598438"/>
                      <a:pt x="114110" y="654738"/>
                      <a:pt x="80179" y="709278"/>
                    </a:cubicBezTo>
                    <a:cubicBezTo>
                      <a:pt x="70126" y="725364"/>
                      <a:pt x="60575" y="740695"/>
                      <a:pt x="53035" y="754519"/>
                    </a:cubicBezTo>
                    <a:cubicBezTo>
                      <a:pt x="32676" y="791717"/>
                      <a:pt x="7040" y="853547"/>
                      <a:pt x="1762" y="904568"/>
                    </a:cubicBezTo>
                    <a:cubicBezTo>
                      <a:pt x="-4270" y="964638"/>
                      <a:pt x="5532" y="1041045"/>
                      <a:pt x="25890" y="1090559"/>
                    </a:cubicBezTo>
                    <a:cubicBezTo>
                      <a:pt x="56805" y="1165709"/>
                      <a:pt x="96517" y="1220501"/>
                      <a:pt x="131955" y="1237090"/>
                    </a:cubicBezTo>
                    <a:cubicBezTo>
                      <a:pt x="179961" y="1259710"/>
                      <a:pt x="247571" y="1272528"/>
                      <a:pt x="317192" y="1272528"/>
                    </a:cubicBezTo>
                    <a:lnTo>
                      <a:pt x="317192" y="1272528"/>
                    </a:lnTo>
                    <a:cubicBezTo>
                      <a:pt x="386059" y="1272528"/>
                      <a:pt x="449647" y="1259961"/>
                      <a:pt x="495894" y="1237341"/>
                    </a:cubicBezTo>
                    <a:cubicBezTo>
                      <a:pt x="532087" y="1219747"/>
                      <a:pt x="571044" y="1165961"/>
                      <a:pt x="602964" y="1090056"/>
                    </a:cubicBezTo>
                    <a:cubicBezTo>
                      <a:pt x="625333" y="1036521"/>
                      <a:pt x="629857" y="957601"/>
                      <a:pt x="626841" y="901552"/>
                    </a:cubicBezTo>
                    <a:close/>
                  </a:path>
                </a:pathLst>
              </a:custGeom>
              <a:gradFill>
                <a:gsLst>
                  <a:gs pos="0">
                    <a:srgbClr val="8ED8F8"/>
                  </a:gs>
                  <a:gs pos="50000">
                    <a:srgbClr val="69D0F6"/>
                  </a:gs>
                  <a:gs pos="100000">
                    <a:srgbClr val="44C8F5"/>
                  </a:gs>
                </a:gsLst>
                <a:lin ang="0" scaled="1"/>
              </a:gra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" name="Полилиния: фигура 19">
                <a:extLst>
                  <a:ext uri="{FF2B5EF4-FFF2-40B4-BE49-F238E27FC236}">
                    <a16:creationId xmlns:a16="http://schemas.microsoft.com/office/drawing/2014/main" id="{B869A892-86DA-C26D-16DC-3B216B34F0FB}"/>
                  </a:ext>
                </a:extLst>
              </p:cNvPr>
              <p:cNvSpPr/>
              <p:nvPr/>
            </p:nvSpPr>
            <p:spPr>
              <a:xfrm>
                <a:off x="3023977" y="2909538"/>
                <a:ext cx="554955" cy="207103"/>
              </a:xfrm>
              <a:custGeom>
                <a:avLst/>
                <a:gdLst>
                  <a:gd name="connsiteX0" fmla="*/ 277478 w 554955"/>
                  <a:gd name="connsiteY0" fmla="*/ 207103 h 207103"/>
                  <a:gd name="connsiteX1" fmla="*/ 0 w 554955"/>
                  <a:gd name="connsiteY1" fmla="*/ 103552 h 207103"/>
                  <a:gd name="connsiteX2" fmla="*/ 277478 w 554955"/>
                  <a:gd name="connsiteY2" fmla="*/ 0 h 207103"/>
                  <a:gd name="connsiteX3" fmla="*/ 554956 w 554955"/>
                  <a:gd name="connsiteY3" fmla="*/ 103552 h 207103"/>
                  <a:gd name="connsiteX4" fmla="*/ 277478 w 554955"/>
                  <a:gd name="connsiteY4" fmla="*/ 207103 h 207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4955" h="207103">
                    <a:moveTo>
                      <a:pt x="277478" y="207103"/>
                    </a:moveTo>
                    <a:cubicBezTo>
                      <a:pt x="143012" y="207103"/>
                      <a:pt x="0" y="170910"/>
                      <a:pt x="0" y="103552"/>
                    </a:cubicBezTo>
                    <a:cubicBezTo>
                      <a:pt x="0" y="36444"/>
                      <a:pt x="143012" y="0"/>
                      <a:pt x="277478" y="0"/>
                    </a:cubicBezTo>
                    <a:cubicBezTo>
                      <a:pt x="411944" y="0"/>
                      <a:pt x="554956" y="36193"/>
                      <a:pt x="554956" y="103552"/>
                    </a:cubicBezTo>
                    <a:cubicBezTo>
                      <a:pt x="554956" y="170659"/>
                      <a:pt x="411944" y="207103"/>
                      <a:pt x="277478" y="2071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" name="Полилиния: фигура 21">
                <a:extLst>
                  <a:ext uri="{FF2B5EF4-FFF2-40B4-BE49-F238E27FC236}">
                    <a16:creationId xmlns:a16="http://schemas.microsoft.com/office/drawing/2014/main" id="{9B40B612-3C24-4023-99A1-D4BFBDBB0D83}"/>
                  </a:ext>
                </a:extLst>
              </p:cNvPr>
              <p:cNvSpPr/>
              <p:nvPr/>
            </p:nvSpPr>
            <p:spPr>
              <a:xfrm>
                <a:off x="3036544" y="2922104"/>
                <a:ext cx="530073" cy="182221"/>
              </a:xfrm>
              <a:custGeom>
                <a:avLst/>
                <a:gdLst>
                  <a:gd name="connsiteX0" fmla="*/ 530073 w 530073"/>
                  <a:gd name="connsiteY0" fmla="*/ 90986 h 182221"/>
                  <a:gd name="connsiteX1" fmla="*/ 264911 w 530073"/>
                  <a:gd name="connsiteY1" fmla="*/ 182222 h 182221"/>
                  <a:gd name="connsiteX2" fmla="*/ 0 w 530073"/>
                  <a:gd name="connsiteY2" fmla="*/ 90986 h 182221"/>
                  <a:gd name="connsiteX3" fmla="*/ 265162 w 530073"/>
                  <a:gd name="connsiteY3" fmla="*/ 1 h 182221"/>
                  <a:gd name="connsiteX4" fmla="*/ 530073 w 530073"/>
                  <a:gd name="connsiteY4" fmla="*/ 90986 h 18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0073" h="182221">
                    <a:moveTo>
                      <a:pt x="530073" y="90986"/>
                    </a:moveTo>
                    <a:cubicBezTo>
                      <a:pt x="530073" y="141254"/>
                      <a:pt x="411442" y="182222"/>
                      <a:pt x="264911" y="182222"/>
                    </a:cubicBezTo>
                    <a:cubicBezTo>
                      <a:pt x="118632" y="181970"/>
                      <a:pt x="0" y="141254"/>
                      <a:pt x="0" y="90986"/>
                    </a:cubicBezTo>
                    <a:cubicBezTo>
                      <a:pt x="0" y="40718"/>
                      <a:pt x="118632" y="1"/>
                      <a:pt x="265162" y="1"/>
                    </a:cubicBezTo>
                    <a:cubicBezTo>
                      <a:pt x="411442" y="-250"/>
                      <a:pt x="530073" y="40718"/>
                      <a:pt x="530073" y="90986"/>
                    </a:cubicBezTo>
                    <a:close/>
                  </a:path>
                </a:pathLst>
              </a:custGeom>
              <a:gradFill>
                <a:gsLst>
                  <a:gs pos="0">
                    <a:srgbClr val="ABE1FA"/>
                  </a:gs>
                  <a:gs pos="60320">
                    <a:srgbClr val="C7EAFB"/>
                  </a:gs>
                  <a:gs pos="100000">
                    <a:srgbClr val="D4EFFC"/>
                  </a:gs>
                </a:gsLst>
                <a:lin ang="4199972" scaled="1"/>
              </a:gra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24" name="Рисунок 14">
                <a:extLst>
                  <a:ext uri="{FF2B5EF4-FFF2-40B4-BE49-F238E27FC236}">
                    <a16:creationId xmlns:a16="http://schemas.microsoft.com/office/drawing/2014/main" id="{42D29F32-213A-3301-0CA2-330934C44188}"/>
                  </a:ext>
                </a:extLst>
              </p:cNvPr>
              <p:cNvGrpSpPr/>
              <p:nvPr/>
            </p:nvGrpSpPr>
            <p:grpSpPr>
              <a:xfrm>
                <a:off x="3161460" y="2495080"/>
                <a:ext cx="279488" cy="124664"/>
                <a:chOff x="3161460" y="2495080"/>
                <a:chExt cx="279488" cy="124664"/>
              </a:xfrm>
            </p:grpSpPr>
            <p:sp>
              <p:nvSpPr>
                <p:cNvPr id="25" name="Полилиния: фигура 24">
                  <a:extLst>
                    <a:ext uri="{FF2B5EF4-FFF2-40B4-BE49-F238E27FC236}">
                      <a16:creationId xmlns:a16="http://schemas.microsoft.com/office/drawing/2014/main" id="{B26AC3D2-EC03-DB22-7A19-272AFD14D573}"/>
                    </a:ext>
                  </a:extLst>
                </p:cNvPr>
                <p:cNvSpPr/>
                <p:nvPr/>
              </p:nvSpPr>
              <p:spPr>
                <a:xfrm>
                  <a:off x="3161460" y="2495080"/>
                  <a:ext cx="9048" cy="97770"/>
                </a:xfrm>
                <a:custGeom>
                  <a:avLst/>
                  <a:gdLst>
                    <a:gd name="connsiteX0" fmla="*/ 4524 w 9048"/>
                    <a:gd name="connsiteY0" fmla="*/ 0 h 97770"/>
                    <a:gd name="connsiteX1" fmla="*/ 0 w 9048"/>
                    <a:gd name="connsiteY1" fmla="*/ 4524 h 97770"/>
                    <a:gd name="connsiteX2" fmla="*/ 0 w 9048"/>
                    <a:gd name="connsiteY2" fmla="*/ 93247 h 97770"/>
                    <a:gd name="connsiteX3" fmla="*/ 4524 w 9048"/>
                    <a:gd name="connsiteY3" fmla="*/ 97771 h 97770"/>
                    <a:gd name="connsiteX4" fmla="*/ 9048 w 9048"/>
                    <a:gd name="connsiteY4" fmla="*/ 93247 h 97770"/>
                    <a:gd name="connsiteX5" fmla="*/ 9048 w 9048"/>
                    <a:gd name="connsiteY5" fmla="*/ 4524 h 97770"/>
                    <a:gd name="connsiteX6" fmla="*/ 4524 w 9048"/>
                    <a:gd name="connsiteY6" fmla="*/ 0 h 97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48" h="97770">
                      <a:moveTo>
                        <a:pt x="4524" y="0"/>
                      </a:moveTo>
                      <a:cubicBezTo>
                        <a:pt x="2011" y="0"/>
                        <a:pt x="0" y="2011"/>
                        <a:pt x="0" y="4524"/>
                      </a:cubicBezTo>
                      <a:lnTo>
                        <a:pt x="0" y="93247"/>
                      </a:lnTo>
                      <a:cubicBezTo>
                        <a:pt x="0" y="95760"/>
                        <a:pt x="2011" y="97771"/>
                        <a:pt x="4524" y="97771"/>
                      </a:cubicBezTo>
                      <a:cubicBezTo>
                        <a:pt x="7037" y="97771"/>
                        <a:pt x="9048" y="95760"/>
                        <a:pt x="9048" y="93247"/>
                      </a:cubicBezTo>
                      <a:lnTo>
                        <a:pt x="9048" y="4524"/>
                      </a:lnTo>
                      <a:cubicBezTo>
                        <a:pt x="9048" y="2011"/>
                        <a:pt x="7037" y="0"/>
                        <a:pt x="4524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00123D"/>
                    </a:gs>
                    <a:gs pos="50000">
                      <a:srgbClr val="000932"/>
                    </a:gs>
                    <a:gs pos="100000">
                      <a:srgbClr val="000027"/>
                    </a:gs>
                  </a:gsLst>
                  <a:lin ang="4199994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6" name="Полилиния: фигура 25">
                  <a:extLst>
                    <a:ext uri="{FF2B5EF4-FFF2-40B4-BE49-F238E27FC236}">
                      <a16:creationId xmlns:a16="http://schemas.microsoft.com/office/drawing/2014/main" id="{D3BC040A-52F7-037F-EC0C-BAE5D03312C8}"/>
                    </a:ext>
                  </a:extLst>
                </p:cNvPr>
                <p:cNvSpPr/>
                <p:nvPr/>
              </p:nvSpPr>
              <p:spPr>
                <a:xfrm>
                  <a:off x="3195139" y="2508904"/>
                  <a:ext cx="9048" cy="97770"/>
                </a:xfrm>
                <a:custGeom>
                  <a:avLst/>
                  <a:gdLst>
                    <a:gd name="connsiteX0" fmla="*/ 4524 w 9048"/>
                    <a:gd name="connsiteY0" fmla="*/ 0 h 97770"/>
                    <a:gd name="connsiteX1" fmla="*/ 0 w 9048"/>
                    <a:gd name="connsiteY1" fmla="*/ 4524 h 97770"/>
                    <a:gd name="connsiteX2" fmla="*/ 0 w 9048"/>
                    <a:gd name="connsiteY2" fmla="*/ 93247 h 97770"/>
                    <a:gd name="connsiteX3" fmla="*/ 4524 w 9048"/>
                    <a:gd name="connsiteY3" fmla="*/ 97771 h 97770"/>
                    <a:gd name="connsiteX4" fmla="*/ 9048 w 9048"/>
                    <a:gd name="connsiteY4" fmla="*/ 93247 h 97770"/>
                    <a:gd name="connsiteX5" fmla="*/ 9048 w 9048"/>
                    <a:gd name="connsiteY5" fmla="*/ 4273 h 97770"/>
                    <a:gd name="connsiteX6" fmla="*/ 4524 w 9048"/>
                    <a:gd name="connsiteY6" fmla="*/ 0 h 97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48" h="97770">
                      <a:moveTo>
                        <a:pt x="4524" y="0"/>
                      </a:moveTo>
                      <a:cubicBezTo>
                        <a:pt x="2011" y="0"/>
                        <a:pt x="0" y="2011"/>
                        <a:pt x="0" y="4524"/>
                      </a:cubicBezTo>
                      <a:lnTo>
                        <a:pt x="0" y="93247"/>
                      </a:lnTo>
                      <a:cubicBezTo>
                        <a:pt x="0" y="95760"/>
                        <a:pt x="2011" y="97771"/>
                        <a:pt x="4524" y="97771"/>
                      </a:cubicBezTo>
                      <a:cubicBezTo>
                        <a:pt x="7037" y="97771"/>
                        <a:pt x="9048" y="95760"/>
                        <a:pt x="9048" y="93247"/>
                      </a:cubicBezTo>
                      <a:lnTo>
                        <a:pt x="9048" y="4273"/>
                      </a:lnTo>
                      <a:cubicBezTo>
                        <a:pt x="9048" y="2011"/>
                        <a:pt x="7037" y="0"/>
                        <a:pt x="4524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00123D"/>
                    </a:gs>
                    <a:gs pos="50000">
                      <a:srgbClr val="000932"/>
                    </a:gs>
                    <a:gs pos="100000">
                      <a:srgbClr val="000027"/>
                    </a:gs>
                  </a:gsLst>
                  <a:lin ang="4200026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7" name="Полилиния: фигура 26">
                  <a:extLst>
                    <a:ext uri="{FF2B5EF4-FFF2-40B4-BE49-F238E27FC236}">
                      <a16:creationId xmlns:a16="http://schemas.microsoft.com/office/drawing/2014/main" id="{009E30D7-4BBD-A74C-6A03-CFA53B69B891}"/>
                    </a:ext>
                  </a:extLst>
                </p:cNvPr>
                <p:cNvSpPr/>
                <p:nvPr/>
              </p:nvSpPr>
              <p:spPr>
                <a:xfrm>
                  <a:off x="3229070" y="2514182"/>
                  <a:ext cx="9048" cy="97770"/>
                </a:xfrm>
                <a:custGeom>
                  <a:avLst/>
                  <a:gdLst>
                    <a:gd name="connsiteX0" fmla="*/ 4524 w 9048"/>
                    <a:gd name="connsiteY0" fmla="*/ 0 h 97770"/>
                    <a:gd name="connsiteX1" fmla="*/ 0 w 9048"/>
                    <a:gd name="connsiteY1" fmla="*/ 4524 h 97770"/>
                    <a:gd name="connsiteX2" fmla="*/ 0 w 9048"/>
                    <a:gd name="connsiteY2" fmla="*/ 93247 h 97770"/>
                    <a:gd name="connsiteX3" fmla="*/ 4524 w 9048"/>
                    <a:gd name="connsiteY3" fmla="*/ 97771 h 97770"/>
                    <a:gd name="connsiteX4" fmla="*/ 9048 w 9048"/>
                    <a:gd name="connsiteY4" fmla="*/ 93247 h 97770"/>
                    <a:gd name="connsiteX5" fmla="*/ 9048 w 9048"/>
                    <a:gd name="connsiteY5" fmla="*/ 4524 h 97770"/>
                    <a:gd name="connsiteX6" fmla="*/ 4524 w 9048"/>
                    <a:gd name="connsiteY6" fmla="*/ 0 h 97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48" h="97770">
                      <a:moveTo>
                        <a:pt x="4524" y="0"/>
                      </a:moveTo>
                      <a:cubicBezTo>
                        <a:pt x="2011" y="0"/>
                        <a:pt x="0" y="2011"/>
                        <a:pt x="0" y="4524"/>
                      </a:cubicBezTo>
                      <a:lnTo>
                        <a:pt x="0" y="93247"/>
                      </a:lnTo>
                      <a:cubicBezTo>
                        <a:pt x="0" y="95760"/>
                        <a:pt x="2011" y="97771"/>
                        <a:pt x="4524" y="97771"/>
                      </a:cubicBezTo>
                      <a:cubicBezTo>
                        <a:pt x="7037" y="97771"/>
                        <a:pt x="9048" y="95760"/>
                        <a:pt x="9048" y="93247"/>
                      </a:cubicBezTo>
                      <a:lnTo>
                        <a:pt x="9048" y="4524"/>
                      </a:lnTo>
                      <a:cubicBezTo>
                        <a:pt x="9048" y="2011"/>
                        <a:pt x="7037" y="0"/>
                        <a:pt x="4524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00123D"/>
                    </a:gs>
                    <a:gs pos="50000">
                      <a:srgbClr val="000932"/>
                    </a:gs>
                    <a:gs pos="100000">
                      <a:srgbClr val="000027"/>
                    </a:gs>
                  </a:gsLst>
                  <a:lin ang="4199956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" name="Полилиния: фигура 27">
                  <a:extLst>
                    <a:ext uri="{FF2B5EF4-FFF2-40B4-BE49-F238E27FC236}">
                      <a16:creationId xmlns:a16="http://schemas.microsoft.com/office/drawing/2014/main" id="{50D6D0AC-1782-E36D-579E-D455FBCA7E3C}"/>
                    </a:ext>
                  </a:extLst>
                </p:cNvPr>
                <p:cNvSpPr/>
                <p:nvPr/>
              </p:nvSpPr>
              <p:spPr>
                <a:xfrm>
                  <a:off x="3262749" y="2519460"/>
                  <a:ext cx="9048" cy="97770"/>
                </a:xfrm>
                <a:custGeom>
                  <a:avLst/>
                  <a:gdLst>
                    <a:gd name="connsiteX0" fmla="*/ 4524 w 9048"/>
                    <a:gd name="connsiteY0" fmla="*/ 0 h 97770"/>
                    <a:gd name="connsiteX1" fmla="*/ 0 w 9048"/>
                    <a:gd name="connsiteY1" fmla="*/ 4524 h 97770"/>
                    <a:gd name="connsiteX2" fmla="*/ 0 w 9048"/>
                    <a:gd name="connsiteY2" fmla="*/ 93247 h 97770"/>
                    <a:gd name="connsiteX3" fmla="*/ 4524 w 9048"/>
                    <a:gd name="connsiteY3" fmla="*/ 97771 h 97770"/>
                    <a:gd name="connsiteX4" fmla="*/ 9048 w 9048"/>
                    <a:gd name="connsiteY4" fmla="*/ 93247 h 97770"/>
                    <a:gd name="connsiteX5" fmla="*/ 9048 w 9048"/>
                    <a:gd name="connsiteY5" fmla="*/ 4524 h 97770"/>
                    <a:gd name="connsiteX6" fmla="*/ 4524 w 9048"/>
                    <a:gd name="connsiteY6" fmla="*/ 0 h 97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48" h="97770">
                      <a:moveTo>
                        <a:pt x="4524" y="0"/>
                      </a:moveTo>
                      <a:cubicBezTo>
                        <a:pt x="2011" y="0"/>
                        <a:pt x="0" y="2011"/>
                        <a:pt x="0" y="4524"/>
                      </a:cubicBezTo>
                      <a:lnTo>
                        <a:pt x="0" y="93247"/>
                      </a:lnTo>
                      <a:cubicBezTo>
                        <a:pt x="0" y="95760"/>
                        <a:pt x="2011" y="97771"/>
                        <a:pt x="4524" y="97771"/>
                      </a:cubicBezTo>
                      <a:cubicBezTo>
                        <a:pt x="7037" y="97771"/>
                        <a:pt x="9048" y="95760"/>
                        <a:pt x="9048" y="93247"/>
                      </a:cubicBezTo>
                      <a:lnTo>
                        <a:pt x="9048" y="4524"/>
                      </a:lnTo>
                      <a:cubicBezTo>
                        <a:pt x="9048" y="2011"/>
                        <a:pt x="7037" y="0"/>
                        <a:pt x="4524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00123D"/>
                    </a:gs>
                    <a:gs pos="50000">
                      <a:srgbClr val="000932"/>
                    </a:gs>
                    <a:gs pos="100000">
                      <a:srgbClr val="000027"/>
                    </a:gs>
                  </a:gsLst>
                  <a:lin ang="4200069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9" name="Полилиния: фигура 28">
                  <a:extLst>
                    <a:ext uri="{FF2B5EF4-FFF2-40B4-BE49-F238E27FC236}">
                      <a16:creationId xmlns:a16="http://schemas.microsoft.com/office/drawing/2014/main" id="{FF573B8E-BCA9-8A71-BFAA-43F2677459BE}"/>
                    </a:ext>
                  </a:extLst>
                </p:cNvPr>
                <p:cNvSpPr/>
                <p:nvPr/>
              </p:nvSpPr>
              <p:spPr>
                <a:xfrm>
                  <a:off x="3296680" y="2521973"/>
                  <a:ext cx="9048" cy="97770"/>
                </a:xfrm>
                <a:custGeom>
                  <a:avLst/>
                  <a:gdLst>
                    <a:gd name="connsiteX0" fmla="*/ 4524 w 9048"/>
                    <a:gd name="connsiteY0" fmla="*/ 0 h 97770"/>
                    <a:gd name="connsiteX1" fmla="*/ 0 w 9048"/>
                    <a:gd name="connsiteY1" fmla="*/ 4524 h 97770"/>
                    <a:gd name="connsiteX2" fmla="*/ 0 w 9048"/>
                    <a:gd name="connsiteY2" fmla="*/ 93247 h 97770"/>
                    <a:gd name="connsiteX3" fmla="*/ 4524 w 9048"/>
                    <a:gd name="connsiteY3" fmla="*/ 97771 h 97770"/>
                    <a:gd name="connsiteX4" fmla="*/ 9048 w 9048"/>
                    <a:gd name="connsiteY4" fmla="*/ 93247 h 97770"/>
                    <a:gd name="connsiteX5" fmla="*/ 9048 w 9048"/>
                    <a:gd name="connsiteY5" fmla="*/ 4524 h 97770"/>
                    <a:gd name="connsiteX6" fmla="*/ 4524 w 9048"/>
                    <a:gd name="connsiteY6" fmla="*/ 0 h 97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48" h="97770">
                      <a:moveTo>
                        <a:pt x="4524" y="0"/>
                      </a:moveTo>
                      <a:cubicBezTo>
                        <a:pt x="2011" y="0"/>
                        <a:pt x="0" y="2011"/>
                        <a:pt x="0" y="4524"/>
                      </a:cubicBezTo>
                      <a:lnTo>
                        <a:pt x="0" y="93247"/>
                      </a:lnTo>
                      <a:cubicBezTo>
                        <a:pt x="0" y="95760"/>
                        <a:pt x="2011" y="97771"/>
                        <a:pt x="4524" y="97771"/>
                      </a:cubicBezTo>
                      <a:cubicBezTo>
                        <a:pt x="7037" y="97771"/>
                        <a:pt x="9048" y="95760"/>
                        <a:pt x="9048" y="93247"/>
                      </a:cubicBezTo>
                      <a:lnTo>
                        <a:pt x="9048" y="4524"/>
                      </a:lnTo>
                      <a:cubicBezTo>
                        <a:pt x="9048" y="2011"/>
                        <a:pt x="7037" y="0"/>
                        <a:pt x="4524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00123D"/>
                    </a:gs>
                    <a:gs pos="50000">
                      <a:srgbClr val="000932"/>
                    </a:gs>
                    <a:gs pos="100000">
                      <a:srgbClr val="000027"/>
                    </a:gs>
                  </a:gsLst>
                  <a:lin ang="4200033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" name="Полилиния: фигура 29">
                  <a:extLst>
                    <a:ext uri="{FF2B5EF4-FFF2-40B4-BE49-F238E27FC236}">
                      <a16:creationId xmlns:a16="http://schemas.microsoft.com/office/drawing/2014/main" id="{0363ACB9-108A-FA66-50E3-C2B2AB7F5AF5}"/>
                    </a:ext>
                  </a:extLst>
                </p:cNvPr>
                <p:cNvSpPr/>
                <p:nvPr/>
              </p:nvSpPr>
              <p:spPr>
                <a:xfrm>
                  <a:off x="3330359" y="2519460"/>
                  <a:ext cx="9048" cy="97770"/>
                </a:xfrm>
                <a:custGeom>
                  <a:avLst/>
                  <a:gdLst>
                    <a:gd name="connsiteX0" fmla="*/ 4524 w 9048"/>
                    <a:gd name="connsiteY0" fmla="*/ 0 h 97770"/>
                    <a:gd name="connsiteX1" fmla="*/ 0 w 9048"/>
                    <a:gd name="connsiteY1" fmla="*/ 4524 h 97770"/>
                    <a:gd name="connsiteX2" fmla="*/ 0 w 9048"/>
                    <a:gd name="connsiteY2" fmla="*/ 93247 h 97770"/>
                    <a:gd name="connsiteX3" fmla="*/ 4524 w 9048"/>
                    <a:gd name="connsiteY3" fmla="*/ 97771 h 97770"/>
                    <a:gd name="connsiteX4" fmla="*/ 9048 w 9048"/>
                    <a:gd name="connsiteY4" fmla="*/ 93247 h 97770"/>
                    <a:gd name="connsiteX5" fmla="*/ 9048 w 9048"/>
                    <a:gd name="connsiteY5" fmla="*/ 4524 h 97770"/>
                    <a:gd name="connsiteX6" fmla="*/ 4524 w 9048"/>
                    <a:gd name="connsiteY6" fmla="*/ 0 h 97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48" h="97770">
                      <a:moveTo>
                        <a:pt x="4524" y="0"/>
                      </a:moveTo>
                      <a:cubicBezTo>
                        <a:pt x="2011" y="0"/>
                        <a:pt x="0" y="2011"/>
                        <a:pt x="0" y="4524"/>
                      </a:cubicBezTo>
                      <a:lnTo>
                        <a:pt x="0" y="93247"/>
                      </a:lnTo>
                      <a:cubicBezTo>
                        <a:pt x="0" y="95760"/>
                        <a:pt x="2011" y="97771"/>
                        <a:pt x="4524" y="97771"/>
                      </a:cubicBezTo>
                      <a:cubicBezTo>
                        <a:pt x="7037" y="97771"/>
                        <a:pt x="9048" y="95760"/>
                        <a:pt x="9048" y="93247"/>
                      </a:cubicBezTo>
                      <a:lnTo>
                        <a:pt x="9048" y="4524"/>
                      </a:lnTo>
                      <a:cubicBezTo>
                        <a:pt x="9048" y="2011"/>
                        <a:pt x="7037" y="0"/>
                        <a:pt x="4524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00123D"/>
                    </a:gs>
                    <a:gs pos="50000">
                      <a:srgbClr val="000932"/>
                    </a:gs>
                    <a:gs pos="100000">
                      <a:srgbClr val="000027"/>
                    </a:gs>
                  </a:gsLst>
                  <a:lin ang="4199978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" name="Полилиния: фигура 30">
                  <a:extLst>
                    <a:ext uri="{FF2B5EF4-FFF2-40B4-BE49-F238E27FC236}">
                      <a16:creationId xmlns:a16="http://schemas.microsoft.com/office/drawing/2014/main" id="{6CC21CAF-C8CA-72B6-8E15-1AA8F318EC5B}"/>
                    </a:ext>
                  </a:extLst>
                </p:cNvPr>
                <p:cNvSpPr/>
                <p:nvPr/>
              </p:nvSpPr>
              <p:spPr>
                <a:xfrm>
                  <a:off x="3364290" y="2514182"/>
                  <a:ext cx="9048" cy="97770"/>
                </a:xfrm>
                <a:custGeom>
                  <a:avLst/>
                  <a:gdLst>
                    <a:gd name="connsiteX0" fmla="*/ 4524 w 9048"/>
                    <a:gd name="connsiteY0" fmla="*/ 0 h 97770"/>
                    <a:gd name="connsiteX1" fmla="*/ 0 w 9048"/>
                    <a:gd name="connsiteY1" fmla="*/ 4524 h 97770"/>
                    <a:gd name="connsiteX2" fmla="*/ 0 w 9048"/>
                    <a:gd name="connsiteY2" fmla="*/ 93247 h 97770"/>
                    <a:gd name="connsiteX3" fmla="*/ 4524 w 9048"/>
                    <a:gd name="connsiteY3" fmla="*/ 97771 h 97770"/>
                    <a:gd name="connsiteX4" fmla="*/ 9048 w 9048"/>
                    <a:gd name="connsiteY4" fmla="*/ 93247 h 97770"/>
                    <a:gd name="connsiteX5" fmla="*/ 9048 w 9048"/>
                    <a:gd name="connsiteY5" fmla="*/ 4524 h 97770"/>
                    <a:gd name="connsiteX6" fmla="*/ 4524 w 9048"/>
                    <a:gd name="connsiteY6" fmla="*/ 0 h 97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48" h="97770">
                      <a:moveTo>
                        <a:pt x="4524" y="0"/>
                      </a:moveTo>
                      <a:cubicBezTo>
                        <a:pt x="2011" y="0"/>
                        <a:pt x="0" y="2011"/>
                        <a:pt x="0" y="4524"/>
                      </a:cubicBezTo>
                      <a:lnTo>
                        <a:pt x="0" y="93247"/>
                      </a:lnTo>
                      <a:cubicBezTo>
                        <a:pt x="0" y="95760"/>
                        <a:pt x="2011" y="97771"/>
                        <a:pt x="4524" y="97771"/>
                      </a:cubicBezTo>
                      <a:cubicBezTo>
                        <a:pt x="7037" y="97771"/>
                        <a:pt x="9048" y="95760"/>
                        <a:pt x="9048" y="93247"/>
                      </a:cubicBezTo>
                      <a:lnTo>
                        <a:pt x="9048" y="4524"/>
                      </a:lnTo>
                      <a:cubicBezTo>
                        <a:pt x="9048" y="2011"/>
                        <a:pt x="7037" y="0"/>
                        <a:pt x="4524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00123D"/>
                    </a:gs>
                    <a:gs pos="50000">
                      <a:srgbClr val="000932"/>
                    </a:gs>
                    <a:gs pos="100000">
                      <a:srgbClr val="000027"/>
                    </a:gs>
                  </a:gsLst>
                  <a:lin ang="4200034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" name="Полилиния: фигура 31">
                  <a:extLst>
                    <a:ext uri="{FF2B5EF4-FFF2-40B4-BE49-F238E27FC236}">
                      <a16:creationId xmlns:a16="http://schemas.microsoft.com/office/drawing/2014/main" id="{13E21A7C-3DC4-3D2C-1743-42CF8C4BBE68}"/>
                    </a:ext>
                  </a:extLst>
                </p:cNvPr>
                <p:cNvSpPr/>
                <p:nvPr/>
              </p:nvSpPr>
              <p:spPr>
                <a:xfrm>
                  <a:off x="3397969" y="2508904"/>
                  <a:ext cx="9048" cy="97770"/>
                </a:xfrm>
                <a:custGeom>
                  <a:avLst/>
                  <a:gdLst>
                    <a:gd name="connsiteX0" fmla="*/ 4524 w 9048"/>
                    <a:gd name="connsiteY0" fmla="*/ 0 h 97770"/>
                    <a:gd name="connsiteX1" fmla="*/ 0 w 9048"/>
                    <a:gd name="connsiteY1" fmla="*/ 4524 h 97770"/>
                    <a:gd name="connsiteX2" fmla="*/ 0 w 9048"/>
                    <a:gd name="connsiteY2" fmla="*/ 93247 h 97770"/>
                    <a:gd name="connsiteX3" fmla="*/ 4524 w 9048"/>
                    <a:gd name="connsiteY3" fmla="*/ 97771 h 97770"/>
                    <a:gd name="connsiteX4" fmla="*/ 9048 w 9048"/>
                    <a:gd name="connsiteY4" fmla="*/ 93247 h 97770"/>
                    <a:gd name="connsiteX5" fmla="*/ 9048 w 9048"/>
                    <a:gd name="connsiteY5" fmla="*/ 4273 h 97770"/>
                    <a:gd name="connsiteX6" fmla="*/ 4524 w 9048"/>
                    <a:gd name="connsiteY6" fmla="*/ 0 h 97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48" h="97770">
                      <a:moveTo>
                        <a:pt x="4524" y="0"/>
                      </a:moveTo>
                      <a:cubicBezTo>
                        <a:pt x="2011" y="0"/>
                        <a:pt x="0" y="2011"/>
                        <a:pt x="0" y="4524"/>
                      </a:cubicBezTo>
                      <a:lnTo>
                        <a:pt x="0" y="93247"/>
                      </a:lnTo>
                      <a:cubicBezTo>
                        <a:pt x="0" y="95760"/>
                        <a:pt x="2011" y="97771"/>
                        <a:pt x="4524" y="97771"/>
                      </a:cubicBezTo>
                      <a:cubicBezTo>
                        <a:pt x="7037" y="97771"/>
                        <a:pt x="9048" y="95760"/>
                        <a:pt x="9048" y="93247"/>
                      </a:cubicBezTo>
                      <a:lnTo>
                        <a:pt x="9048" y="4273"/>
                      </a:lnTo>
                      <a:cubicBezTo>
                        <a:pt x="9048" y="2011"/>
                        <a:pt x="7037" y="0"/>
                        <a:pt x="4524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00123D"/>
                    </a:gs>
                    <a:gs pos="50000">
                      <a:srgbClr val="000932"/>
                    </a:gs>
                    <a:gs pos="100000">
                      <a:srgbClr val="000027"/>
                    </a:gs>
                  </a:gsLst>
                  <a:lin ang="4199935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" name="Полилиния: фигура 33">
                  <a:extLst>
                    <a:ext uri="{FF2B5EF4-FFF2-40B4-BE49-F238E27FC236}">
                      <a16:creationId xmlns:a16="http://schemas.microsoft.com/office/drawing/2014/main" id="{746A83B6-7FB0-2010-DDB4-A336B319DE3A}"/>
                    </a:ext>
                  </a:extLst>
                </p:cNvPr>
                <p:cNvSpPr/>
                <p:nvPr/>
              </p:nvSpPr>
              <p:spPr>
                <a:xfrm>
                  <a:off x="3431900" y="2495080"/>
                  <a:ext cx="9048" cy="97770"/>
                </a:xfrm>
                <a:custGeom>
                  <a:avLst/>
                  <a:gdLst>
                    <a:gd name="connsiteX0" fmla="*/ 4524 w 9048"/>
                    <a:gd name="connsiteY0" fmla="*/ 0 h 97770"/>
                    <a:gd name="connsiteX1" fmla="*/ 0 w 9048"/>
                    <a:gd name="connsiteY1" fmla="*/ 4524 h 97770"/>
                    <a:gd name="connsiteX2" fmla="*/ 0 w 9048"/>
                    <a:gd name="connsiteY2" fmla="*/ 93247 h 97770"/>
                    <a:gd name="connsiteX3" fmla="*/ 4524 w 9048"/>
                    <a:gd name="connsiteY3" fmla="*/ 97771 h 97770"/>
                    <a:gd name="connsiteX4" fmla="*/ 9048 w 9048"/>
                    <a:gd name="connsiteY4" fmla="*/ 93247 h 97770"/>
                    <a:gd name="connsiteX5" fmla="*/ 9048 w 9048"/>
                    <a:gd name="connsiteY5" fmla="*/ 4524 h 97770"/>
                    <a:gd name="connsiteX6" fmla="*/ 4524 w 9048"/>
                    <a:gd name="connsiteY6" fmla="*/ 0 h 97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48" h="97770">
                      <a:moveTo>
                        <a:pt x="4524" y="0"/>
                      </a:moveTo>
                      <a:cubicBezTo>
                        <a:pt x="2011" y="0"/>
                        <a:pt x="0" y="2011"/>
                        <a:pt x="0" y="4524"/>
                      </a:cubicBezTo>
                      <a:lnTo>
                        <a:pt x="0" y="93247"/>
                      </a:lnTo>
                      <a:cubicBezTo>
                        <a:pt x="0" y="95760"/>
                        <a:pt x="2011" y="97771"/>
                        <a:pt x="4524" y="97771"/>
                      </a:cubicBezTo>
                      <a:cubicBezTo>
                        <a:pt x="7037" y="97771"/>
                        <a:pt x="9048" y="95760"/>
                        <a:pt x="9048" y="93247"/>
                      </a:cubicBezTo>
                      <a:lnTo>
                        <a:pt x="9048" y="4524"/>
                      </a:lnTo>
                      <a:cubicBezTo>
                        <a:pt x="9048" y="2011"/>
                        <a:pt x="7037" y="0"/>
                        <a:pt x="4524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00123D"/>
                    </a:gs>
                    <a:gs pos="50000">
                      <a:srgbClr val="000932"/>
                    </a:gs>
                    <a:gs pos="100000">
                      <a:srgbClr val="000027"/>
                    </a:gs>
                  </a:gsLst>
                  <a:lin ang="4200043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36" name="Полилиния: фигура 35">
                <a:extLst>
                  <a:ext uri="{FF2B5EF4-FFF2-40B4-BE49-F238E27FC236}">
                    <a16:creationId xmlns:a16="http://schemas.microsoft.com/office/drawing/2014/main" id="{C50B3FB4-D02D-0BF2-20B1-09389590671A}"/>
                  </a:ext>
                </a:extLst>
              </p:cNvPr>
              <p:cNvSpPr/>
              <p:nvPr/>
            </p:nvSpPr>
            <p:spPr>
              <a:xfrm>
                <a:off x="3133812" y="2378710"/>
                <a:ext cx="335285" cy="124915"/>
              </a:xfrm>
              <a:custGeom>
                <a:avLst/>
                <a:gdLst>
                  <a:gd name="connsiteX0" fmla="*/ 167643 w 335285"/>
                  <a:gd name="connsiteY0" fmla="*/ 124915 h 124915"/>
                  <a:gd name="connsiteX1" fmla="*/ 0 w 335285"/>
                  <a:gd name="connsiteY1" fmla="*/ 62332 h 124915"/>
                  <a:gd name="connsiteX2" fmla="*/ 167643 w 335285"/>
                  <a:gd name="connsiteY2" fmla="*/ 0 h 124915"/>
                  <a:gd name="connsiteX3" fmla="*/ 335286 w 335285"/>
                  <a:gd name="connsiteY3" fmla="*/ 62583 h 124915"/>
                  <a:gd name="connsiteX4" fmla="*/ 167643 w 335285"/>
                  <a:gd name="connsiteY4" fmla="*/ 124915 h 124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5285" h="124915">
                    <a:moveTo>
                      <a:pt x="167643" y="124915"/>
                    </a:moveTo>
                    <a:cubicBezTo>
                      <a:pt x="86461" y="124915"/>
                      <a:pt x="0" y="103049"/>
                      <a:pt x="0" y="62332"/>
                    </a:cubicBezTo>
                    <a:cubicBezTo>
                      <a:pt x="0" y="21866"/>
                      <a:pt x="86461" y="0"/>
                      <a:pt x="167643" y="0"/>
                    </a:cubicBezTo>
                    <a:cubicBezTo>
                      <a:pt x="248825" y="0"/>
                      <a:pt x="335286" y="21866"/>
                      <a:pt x="335286" y="62583"/>
                    </a:cubicBezTo>
                    <a:cubicBezTo>
                      <a:pt x="335286" y="103049"/>
                      <a:pt x="248825" y="124915"/>
                      <a:pt x="167643" y="124915"/>
                    </a:cubicBezTo>
                    <a:close/>
                  </a:path>
                </a:pathLst>
              </a:custGeom>
              <a:gradFill>
                <a:gsLst>
                  <a:gs pos="0">
                    <a:srgbClr val="00123D"/>
                  </a:gs>
                  <a:gs pos="50000">
                    <a:srgbClr val="000932"/>
                  </a:gs>
                  <a:gs pos="100000">
                    <a:srgbClr val="000027"/>
                  </a:gs>
                </a:gsLst>
                <a:lin ang="4200003" scaled="1"/>
              </a:gra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76A7D9A1-6E77-668B-A590-71F5B8619805}"/>
                  </a:ext>
                </a:extLst>
              </p:cNvPr>
              <p:cNvSpPr/>
              <p:nvPr/>
            </p:nvSpPr>
            <p:spPr>
              <a:xfrm>
                <a:off x="3141101" y="2385999"/>
                <a:ext cx="320708" cy="110086"/>
              </a:xfrm>
              <a:custGeom>
                <a:avLst/>
                <a:gdLst>
                  <a:gd name="connsiteX0" fmla="*/ 320708 w 320708"/>
                  <a:gd name="connsiteY0" fmla="*/ 55043 h 110086"/>
                  <a:gd name="connsiteX1" fmla="*/ 160354 w 320708"/>
                  <a:gd name="connsiteY1" fmla="*/ 110086 h 110086"/>
                  <a:gd name="connsiteX2" fmla="*/ 0 w 320708"/>
                  <a:gd name="connsiteY2" fmla="*/ 55043 h 110086"/>
                  <a:gd name="connsiteX3" fmla="*/ 160354 w 320708"/>
                  <a:gd name="connsiteY3" fmla="*/ 0 h 110086"/>
                  <a:gd name="connsiteX4" fmla="*/ 320708 w 320708"/>
                  <a:gd name="connsiteY4" fmla="*/ 55043 h 110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0708" h="110086">
                    <a:moveTo>
                      <a:pt x="320708" y="55043"/>
                    </a:moveTo>
                    <a:cubicBezTo>
                      <a:pt x="320708" y="85443"/>
                      <a:pt x="248915" y="110086"/>
                      <a:pt x="160354" y="110086"/>
                    </a:cubicBezTo>
                    <a:cubicBezTo>
                      <a:pt x="71793" y="110086"/>
                      <a:pt x="0" y="85443"/>
                      <a:pt x="0" y="55043"/>
                    </a:cubicBezTo>
                    <a:cubicBezTo>
                      <a:pt x="0" y="24644"/>
                      <a:pt x="71793" y="0"/>
                      <a:pt x="160354" y="0"/>
                    </a:cubicBezTo>
                    <a:cubicBezTo>
                      <a:pt x="248915" y="0"/>
                      <a:pt x="320708" y="24644"/>
                      <a:pt x="320708" y="55043"/>
                    </a:cubicBezTo>
                    <a:close/>
                  </a:path>
                </a:pathLst>
              </a:custGeom>
              <a:gradFill>
                <a:gsLst>
                  <a:gs pos="0">
                    <a:srgbClr val="00B8EC"/>
                  </a:gs>
                  <a:gs pos="50000">
                    <a:srgbClr val="00AFE6"/>
                  </a:gs>
                  <a:gs pos="100000">
                    <a:srgbClr val="00A7E1"/>
                  </a:gs>
                </a:gsLst>
                <a:lin ang="4200045" scaled="1"/>
              </a:gra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9489FC3D-C507-4F7F-93C1-A6CA4F570BFE}"/>
                  </a:ext>
                </a:extLst>
              </p:cNvPr>
              <p:cNvSpPr/>
              <p:nvPr/>
            </p:nvSpPr>
            <p:spPr>
              <a:xfrm>
                <a:off x="3160957" y="2400828"/>
                <a:ext cx="300852" cy="95257"/>
              </a:xfrm>
              <a:custGeom>
                <a:avLst/>
                <a:gdLst>
                  <a:gd name="connsiteX0" fmla="*/ 0 w 300852"/>
                  <a:gd name="connsiteY0" fmla="*/ 55043 h 95257"/>
                  <a:gd name="connsiteX1" fmla="*/ 6283 w 300852"/>
                  <a:gd name="connsiteY1" fmla="*/ 70375 h 95257"/>
                  <a:gd name="connsiteX2" fmla="*/ 140498 w 300852"/>
                  <a:gd name="connsiteY2" fmla="*/ 95257 h 95257"/>
                  <a:gd name="connsiteX3" fmla="*/ 300852 w 300852"/>
                  <a:gd name="connsiteY3" fmla="*/ 40214 h 95257"/>
                  <a:gd name="connsiteX4" fmla="*/ 294569 w 300852"/>
                  <a:gd name="connsiteY4" fmla="*/ 24883 h 95257"/>
                  <a:gd name="connsiteX5" fmla="*/ 160354 w 300852"/>
                  <a:gd name="connsiteY5" fmla="*/ 0 h 95257"/>
                  <a:gd name="connsiteX6" fmla="*/ 0 w 300852"/>
                  <a:gd name="connsiteY6" fmla="*/ 55043 h 95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0852" h="95257">
                    <a:moveTo>
                      <a:pt x="0" y="55043"/>
                    </a:moveTo>
                    <a:cubicBezTo>
                      <a:pt x="0" y="60321"/>
                      <a:pt x="2262" y="65348"/>
                      <a:pt x="6283" y="70375"/>
                    </a:cubicBezTo>
                    <a:cubicBezTo>
                      <a:pt x="34936" y="85455"/>
                      <a:pt x="84198" y="95257"/>
                      <a:pt x="140498" y="95257"/>
                    </a:cubicBezTo>
                    <a:cubicBezTo>
                      <a:pt x="228970" y="95257"/>
                      <a:pt x="300852" y="70626"/>
                      <a:pt x="300852" y="40214"/>
                    </a:cubicBezTo>
                    <a:cubicBezTo>
                      <a:pt x="300852" y="34936"/>
                      <a:pt x="298590" y="29909"/>
                      <a:pt x="294569" y="24883"/>
                    </a:cubicBezTo>
                    <a:cubicBezTo>
                      <a:pt x="265916" y="9802"/>
                      <a:pt x="216654" y="0"/>
                      <a:pt x="160354" y="0"/>
                    </a:cubicBezTo>
                    <a:cubicBezTo>
                      <a:pt x="71883" y="0"/>
                      <a:pt x="0" y="24631"/>
                      <a:pt x="0" y="55043"/>
                    </a:cubicBezTo>
                    <a:close/>
                  </a:path>
                </a:pathLst>
              </a:custGeom>
              <a:gradFill>
                <a:gsLst>
                  <a:gs pos="0">
                    <a:srgbClr val="009EDB"/>
                  </a:gs>
                  <a:gs pos="50000">
                    <a:srgbClr val="0096D5"/>
                  </a:gs>
                  <a:gs pos="100000">
                    <a:srgbClr val="008FD0"/>
                  </a:gs>
                </a:gsLst>
                <a:lin ang="4200046" scaled="1"/>
              </a:gra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B1D5D905-EC91-4F4D-0176-7DAFC89EEF23}"/>
                  </a:ext>
                </a:extLst>
              </p:cNvPr>
              <p:cNvSpPr/>
              <p:nvPr/>
            </p:nvSpPr>
            <p:spPr>
              <a:xfrm>
                <a:off x="3038757" y="3888251"/>
                <a:ext cx="88269" cy="310403"/>
              </a:xfrm>
              <a:custGeom>
                <a:avLst/>
                <a:gdLst>
                  <a:gd name="connsiteX0" fmla="*/ 80226 w 88269"/>
                  <a:gd name="connsiteY0" fmla="*/ 47754 h 310403"/>
                  <a:gd name="connsiteX1" fmla="*/ 46044 w 88269"/>
                  <a:gd name="connsiteY1" fmla="*/ 28401 h 310403"/>
                  <a:gd name="connsiteX2" fmla="*/ 8092 w 88269"/>
                  <a:gd name="connsiteY2" fmla="*/ 0 h 310403"/>
                  <a:gd name="connsiteX3" fmla="*/ 6081 w 88269"/>
                  <a:gd name="connsiteY3" fmla="*/ 10556 h 310403"/>
                  <a:gd name="connsiteX4" fmla="*/ 1306 w 88269"/>
                  <a:gd name="connsiteY4" fmla="*/ 110338 h 310403"/>
                  <a:gd name="connsiteX5" fmla="*/ 88269 w 88269"/>
                  <a:gd name="connsiteY5" fmla="*/ 310403 h 310403"/>
                  <a:gd name="connsiteX6" fmla="*/ 64392 w 88269"/>
                  <a:gd name="connsiteY6" fmla="*/ 151557 h 310403"/>
                  <a:gd name="connsiteX7" fmla="*/ 80226 w 88269"/>
                  <a:gd name="connsiteY7" fmla="*/ 47754 h 310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269" h="310403">
                    <a:moveTo>
                      <a:pt x="80226" y="47754"/>
                    </a:moveTo>
                    <a:cubicBezTo>
                      <a:pt x="68413" y="41471"/>
                      <a:pt x="56852" y="34936"/>
                      <a:pt x="46044" y="28401"/>
                    </a:cubicBezTo>
                    <a:cubicBezTo>
                      <a:pt x="33729" y="20861"/>
                      <a:pt x="20910" y="11059"/>
                      <a:pt x="8092" y="0"/>
                    </a:cubicBezTo>
                    <a:cubicBezTo>
                      <a:pt x="7338" y="3519"/>
                      <a:pt x="6835" y="7289"/>
                      <a:pt x="6081" y="10556"/>
                    </a:cubicBezTo>
                    <a:cubicBezTo>
                      <a:pt x="2060" y="35439"/>
                      <a:pt x="-2213" y="56049"/>
                      <a:pt x="1306" y="110338"/>
                    </a:cubicBezTo>
                    <a:cubicBezTo>
                      <a:pt x="8846" y="226959"/>
                      <a:pt x="88269" y="310403"/>
                      <a:pt x="88269" y="310403"/>
                    </a:cubicBezTo>
                    <a:cubicBezTo>
                      <a:pt x="88269" y="310403"/>
                      <a:pt x="63889" y="231734"/>
                      <a:pt x="64392" y="151557"/>
                    </a:cubicBezTo>
                    <a:cubicBezTo>
                      <a:pt x="64392" y="106065"/>
                      <a:pt x="72937" y="70124"/>
                      <a:pt x="80226" y="477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933D0F60-3B0D-DBDC-F3CF-B16CD6178B6A}"/>
                  </a:ext>
                </a:extLst>
              </p:cNvPr>
              <p:cNvSpPr/>
              <p:nvPr/>
            </p:nvSpPr>
            <p:spPr>
              <a:xfrm>
                <a:off x="3059667" y="3742726"/>
                <a:ext cx="133460" cy="156081"/>
              </a:xfrm>
              <a:custGeom>
                <a:avLst/>
                <a:gdLst>
                  <a:gd name="connsiteX0" fmla="*/ 75402 w 133460"/>
                  <a:gd name="connsiteY0" fmla="*/ 156081 h 156081"/>
                  <a:gd name="connsiteX1" fmla="*/ 28904 w 133460"/>
                  <a:gd name="connsiteY1" fmla="*/ 125921 h 156081"/>
                  <a:gd name="connsiteX2" fmla="*/ 0 w 133460"/>
                  <a:gd name="connsiteY2" fmla="*/ 104306 h 156081"/>
                  <a:gd name="connsiteX3" fmla="*/ 19604 w 133460"/>
                  <a:gd name="connsiteY3" fmla="*/ 43230 h 156081"/>
                  <a:gd name="connsiteX4" fmla="*/ 50268 w 133460"/>
                  <a:gd name="connsiteY4" fmla="*/ 0 h 156081"/>
                  <a:gd name="connsiteX5" fmla="*/ 98273 w 133460"/>
                  <a:gd name="connsiteY5" fmla="*/ 22118 h 156081"/>
                  <a:gd name="connsiteX6" fmla="*/ 133461 w 133460"/>
                  <a:gd name="connsiteY6" fmla="*/ 52530 h 156081"/>
                  <a:gd name="connsiteX7" fmla="*/ 99027 w 133460"/>
                  <a:gd name="connsiteY7" fmla="*/ 100787 h 156081"/>
                  <a:gd name="connsiteX8" fmla="*/ 75402 w 133460"/>
                  <a:gd name="connsiteY8" fmla="*/ 156081 h 156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460" h="156081">
                    <a:moveTo>
                      <a:pt x="75402" y="156081"/>
                    </a:moveTo>
                    <a:cubicBezTo>
                      <a:pt x="75402" y="156081"/>
                      <a:pt x="43733" y="136477"/>
                      <a:pt x="28904" y="125921"/>
                    </a:cubicBezTo>
                    <a:cubicBezTo>
                      <a:pt x="13824" y="115364"/>
                      <a:pt x="0" y="104306"/>
                      <a:pt x="0" y="104306"/>
                    </a:cubicBezTo>
                    <a:cubicBezTo>
                      <a:pt x="0" y="104306"/>
                      <a:pt x="6032" y="73140"/>
                      <a:pt x="19604" y="43230"/>
                    </a:cubicBezTo>
                    <a:cubicBezTo>
                      <a:pt x="32674" y="14578"/>
                      <a:pt x="50268" y="0"/>
                      <a:pt x="50268" y="0"/>
                    </a:cubicBezTo>
                    <a:cubicBezTo>
                      <a:pt x="50268" y="0"/>
                      <a:pt x="75904" y="7037"/>
                      <a:pt x="98273" y="22118"/>
                    </a:cubicBezTo>
                    <a:cubicBezTo>
                      <a:pt x="119135" y="36193"/>
                      <a:pt x="133461" y="52530"/>
                      <a:pt x="133461" y="52530"/>
                    </a:cubicBezTo>
                    <a:cubicBezTo>
                      <a:pt x="133461" y="52530"/>
                      <a:pt x="109332" y="82188"/>
                      <a:pt x="99027" y="100787"/>
                    </a:cubicBezTo>
                    <a:cubicBezTo>
                      <a:pt x="88471" y="119889"/>
                      <a:pt x="75402" y="156081"/>
                      <a:pt x="75402" y="1560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" name="Полилиния: фигура 42">
                <a:extLst>
                  <a:ext uri="{FF2B5EF4-FFF2-40B4-BE49-F238E27FC236}">
                    <a16:creationId xmlns:a16="http://schemas.microsoft.com/office/drawing/2014/main" id="{DF9D8A28-0B5F-4DCF-2CB9-E70194FA4059}"/>
                  </a:ext>
                </a:extLst>
              </p:cNvPr>
              <p:cNvSpPr/>
              <p:nvPr/>
            </p:nvSpPr>
            <p:spPr>
              <a:xfrm>
                <a:off x="3049604" y="3120160"/>
                <a:ext cx="110347" cy="297585"/>
              </a:xfrm>
              <a:custGeom>
                <a:avLst/>
                <a:gdLst>
                  <a:gd name="connsiteX0" fmla="*/ 80187 w 110347"/>
                  <a:gd name="connsiteY0" fmla="*/ 40717 h 297585"/>
                  <a:gd name="connsiteX1" fmla="*/ 43994 w 110347"/>
                  <a:gd name="connsiteY1" fmla="*/ 24631 h 297585"/>
                  <a:gd name="connsiteX2" fmla="*/ 3026 w 110347"/>
                  <a:gd name="connsiteY2" fmla="*/ 0 h 297585"/>
                  <a:gd name="connsiteX3" fmla="*/ 2020 w 110347"/>
                  <a:gd name="connsiteY3" fmla="*/ 10556 h 297585"/>
                  <a:gd name="connsiteX4" fmla="*/ 5539 w 110347"/>
                  <a:gd name="connsiteY4" fmla="*/ 108830 h 297585"/>
                  <a:gd name="connsiteX5" fmla="*/ 110347 w 110347"/>
                  <a:gd name="connsiteY5" fmla="*/ 297585 h 297585"/>
                  <a:gd name="connsiteX6" fmla="*/ 72647 w 110347"/>
                  <a:gd name="connsiteY6" fmla="*/ 143766 h 297585"/>
                  <a:gd name="connsiteX7" fmla="*/ 80187 w 110347"/>
                  <a:gd name="connsiteY7" fmla="*/ 40717 h 297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0347" h="297585">
                    <a:moveTo>
                      <a:pt x="80187" y="40717"/>
                    </a:moveTo>
                    <a:cubicBezTo>
                      <a:pt x="67620" y="35439"/>
                      <a:pt x="55304" y="30161"/>
                      <a:pt x="43994" y="24631"/>
                    </a:cubicBezTo>
                    <a:cubicBezTo>
                      <a:pt x="30924" y="18348"/>
                      <a:pt x="17101" y="9802"/>
                      <a:pt x="3026" y="0"/>
                    </a:cubicBezTo>
                    <a:cubicBezTo>
                      <a:pt x="2523" y="3519"/>
                      <a:pt x="2272" y="7037"/>
                      <a:pt x="2020" y="10556"/>
                    </a:cubicBezTo>
                    <a:cubicBezTo>
                      <a:pt x="10" y="35439"/>
                      <a:pt x="-2504" y="56049"/>
                      <a:pt x="5539" y="108830"/>
                    </a:cubicBezTo>
                    <a:cubicBezTo>
                      <a:pt x="23133" y="222435"/>
                      <a:pt x="110347" y="297585"/>
                      <a:pt x="110347" y="297585"/>
                    </a:cubicBezTo>
                    <a:cubicBezTo>
                      <a:pt x="110347" y="297585"/>
                      <a:pt x="78930" y="222686"/>
                      <a:pt x="72647" y="143766"/>
                    </a:cubicBezTo>
                    <a:cubicBezTo>
                      <a:pt x="69379" y="99279"/>
                      <a:pt x="74909" y="63337"/>
                      <a:pt x="80187" y="407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" name="Полилиния: фигура 43">
                <a:extLst>
                  <a:ext uri="{FF2B5EF4-FFF2-40B4-BE49-F238E27FC236}">
                    <a16:creationId xmlns:a16="http://schemas.microsoft.com/office/drawing/2014/main" id="{AD5272D6-4889-A699-FF57-D3FD3CF078B8}"/>
                  </a:ext>
                </a:extLst>
              </p:cNvPr>
              <p:cNvSpPr/>
              <p:nvPr/>
            </p:nvSpPr>
            <p:spPr>
              <a:xfrm>
                <a:off x="3062684" y="2972372"/>
                <a:ext cx="130444" cy="150551"/>
              </a:xfrm>
              <a:custGeom>
                <a:avLst/>
                <a:gdLst>
                  <a:gd name="connsiteX0" fmla="*/ 80428 w 130444"/>
                  <a:gd name="connsiteY0" fmla="*/ 150552 h 150551"/>
                  <a:gd name="connsiteX1" fmla="*/ 30915 w 130444"/>
                  <a:gd name="connsiteY1" fmla="*/ 124915 h 150551"/>
                  <a:gd name="connsiteX2" fmla="*/ 0 w 130444"/>
                  <a:gd name="connsiteY2" fmla="*/ 106316 h 150551"/>
                  <a:gd name="connsiteX3" fmla="*/ 14829 w 130444"/>
                  <a:gd name="connsiteY3" fmla="*/ 44990 h 150551"/>
                  <a:gd name="connsiteX4" fmla="*/ 41974 w 130444"/>
                  <a:gd name="connsiteY4" fmla="*/ 0 h 150551"/>
                  <a:gd name="connsiteX5" fmla="*/ 92493 w 130444"/>
                  <a:gd name="connsiteY5" fmla="*/ 17594 h 150551"/>
                  <a:gd name="connsiteX6" fmla="*/ 130445 w 130444"/>
                  <a:gd name="connsiteY6" fmla="*/ 44487 h 150551"/>
                  <a:gd name="connsiteX7" fmla="*/ 99781 w 130444"/>
                  <a:gd name="connsiteY7" fmla="*/ 94755 h 150551"/>
                  <a:gd name="connsiteX8" fmla="*/ 80428 w 130444"/>
                  <a:gd name="connsiteY8" fmla="*/ 150552 h 15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0444" h="150551">
                    <a:moveTo>
                      <a:pt x="80428" y="150552"/>
                    </a:moveTo>
                    <a:cubicBezTo>
                      <a:pt x="80428" y="150552"/>
                      <a:pt x="46749" y="133964"/>
                      <a:pt x="30915" y="124915"/>
                    </a:cubicBezTo>
                    <a:cubicBezTo>
                      <a:pt x="14829" y="115867"/>
                      <a:pt x="0" y="106316"/>
                      <a:pt x="0" y="106316"/>
                    </a:cubicBezTo>
                    <a:cubicBezTo>
                      <a:pt x="0" y="106316"/>
                      <a:pt x="3519" y="75402"/>
                      <a:pt x="14829" y="44990"/>
                    </a:cubicBezTo>
                    <a:cubicBezTo>
                      <a:pt x="25637" y="15834"/>
                      <a:pt x="41974" y="0"/>
                      <a:pt x="41974" y="0"/>
                    </a:cubicBezTo>
                    <a:cubicBezTo>
                      <a:pt x="41974" y="0"/>
                      <a:pt x="68615" y="4775"/>
                      <a:pt x="92493" y="17594"/>
                    </a:cubicBezTo>
                    <a:cubicBezTo>
                      <a:pt x="114862" y="29658"/>
                      <a:pt x="130445" y="44487"/>
                      <a:pt x="130445" y="44487"/>
                    </a:cubicBezTo>
                    <a:cubicBezTo>
                      <a:pt x="130445" y="44487"/>
                      <a:pt x="108578" y="75653"/>
                      <a:pt x="99781" y="94755"/>
                    </a:cubicBezTo>
                    <a:cubicBezTo>
                      <a:pt x="90482" y="114108"/>
                      <a:pt x="80428" y="150552"/>
                      <a:pt x="80428" y="150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46" name="Рисунок 14">
                <a:extLst>
                  <a:ext uri="{FF2B5EF4-FFF2-40B4-BE49-F238E27FC236}">
                    <a16:creationId xmlns:a16="http://schemas.microsoft.com/office/drawing/2014/main" id="{DBAF372C-2482-C350-16D8-0FFB3C32C4A2}"/>
                  </a:ext>
                </a:extLst>
              </p:cNvPr>
              <p:cNvGrpSpPr/>
              <p:nvPr/>
            </p:nvGrpSpPr>
            <p:grpSpPr>
              <a:xfrm>
                <a:off x="2944303" y="3073411"/>
                <a:ext cx="714807" cy="240531"/>
                <a:chOff x="2944303" y="3073411"/>
                <a:chExt cx="714807" cy="240531"/>
              </a:xfrm>
            </p:grpSpPr>
            <p:sp>
              <p:nvSpPr>
                <p:cNvPr id="48" name="Полилиния: фигура 47">
                  <a:extLst>
                    <a:ext uri="{FF2B5EF4-FFF2-40B4-BE49-F238E27FC236}">
                      <a16:creationId xmlns:a16="http://schemas.microsoft.com/office/drawing/2014/main" id="{65621917-B51B-9C6E-F7C3-AEB027B7D672}"/>
                    </a:ext>
                  </a:extLst>
                </p:cNvPr>
                <p:cNvSpPr/>
                <p:nvPr/>
              </p:nvSpPr>
              <p:spPr>
                <a:xfrm>
                  <a:off x="2952597" y="3073411"/>
                  <a:ext cx="697465" cy="97520"/>
                </a:xfrm>
                <a:custGeom>
                  <a:avLst/>
                  <a:gdLst>
                    <a:gd name="connsiteX0" fmla="*/ 697465 w 697465"/>
                    <a:gd name="connsiteY0" fmla="*/ 13572 h 97520"/>
                    <a:gd name="connsiteX1" fmla="*/ 695706 w 697465"/>
                    <a:gd name="connsiteY1" fmla="*/ 4775 h 97520"/>
                    <a:gd name="connsiteX2" fmla="*/ 609999 w 697465"/>
                    <a:gd name="connsiteY2" fmla="*/ 52530 h 97520"/>
                    <a:gd name="connsiteX3" fmla="*/ 351120 w 697465"/>
                    <a:gd name="connsiteY3" fmla="*/ 90231 h 97520"/>
                    <a:gd name="connsiteX4" fmla="*/ 92241 w 697465"/>
                    <a:gd name="connsiteY4" fmla="*/ 52530 h 97520"/>
                    <a:gd name="connsiteX5" fmla="*/ 2011 w 697465"/>
                    <a:gd name="connsiteY5" fmla="*/ 0 h 97520"/>
                    <a:gd name="connsiteX6" fmla="*/ 0 w 697465"/>
                    <a:gd name="connsiteY6" fmla="*/ 9048 h 97520"/>
                    <a:gd name="connsiteX7" fmla="*/ 351120 w 697465"/>
                    <a:gd name="connsiteY7" fmla="*/ 97520 h 97520"/>
                    <a:gd name="connsiteX8" fmla="*/ 697465 w 697465"/>
                    <a:gd name="connsiteY8" fmla="*/ 13572 h 97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97465" h="97520">
                      <a:moveTo>
                        <a:pt x="697465" y="13572"/>
                      </a:moveTo>
                      <a:cubicBezTo>
                        <a:pt x="696962" y="10556"/>
                        <a:pt x="696208" y="7792"/>
                        <a:pt x="695706" y="4775"/>
                      </a:cubicBezTo>
                      <a:cubicBezTo>
                        <a:pt x="677861" y="22620"/>
                        <a:pt x="648203" y="39209"/>
                        <a:pt x="609999" y="52530"/>
                      </a:cubicBezTo>
                      <a:cubicBezTo>
                        <a:pt x="540881" y="76658"/>
                        <a:pt x="448891" y="90231"/>
                        <a:pt x="351120" y="90231"/>
                      </a:cubicBezTo>
                      <a:cubicBezTo>
                        <a:pt x="253349" y="90231"/>
                        <a:pt x="161359" y="76910"/>
                        <a:pt x="92241" y="52530"/>
                      </a:cubicBezTo>
                      <a:cubicBezTo>
                        <a:pt x="50519" y="37952"/>
                        <a:pt x="19353" y="19604"/>
                        <a:pt x="2011" y="0"/>
                      </a:cubicBezTo>
                      <a:cubicBezTo>
                        <a:pt x="1257" y="3016"/>
                        <a:pt x="754" y="6032"/>
                        <a:pt x="0" y="9048"/>
                      </a:cubicBezTo>
                      <a:cubicBezTo>
                        <a:pt x="51776" y="62835"/>
                        <a:pt x="189509" y="97520"/>
                        <a:pt x="351120" y="97520"/>
                      </a:cubicBezTo>
                      <a:cubicBezTo>
                        <a:pt x="506699" y="97771"/>
                        <a:pt x="642422" y="64594"/>
                        <a:pt x="697465" y="13572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1B3669"/>
                    </a:gs>
                    <a:gs pos="50000">
                      <a:srgbClr val="0E2E63"/>
                    </a:gs>
                    <a:gs pos="100000">
                      <a:srgbClr val="01265D"/>
                    </a:gs>
                  </a:gsLst>
                  <a:lin ang="4200022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0" name="Полилиния: фигура 49">
                  <a:extLst>
                    <a:ext uri="{FF2B5EF4-FFF2-40B4-BE49-F238E27FC236}">
                      <a16:creationId xmlns:a16="http://schemas.microsoft.com/office/drawing/2014/main" id="{9E8DEF6C-2807-42B2-DB2D-58A255D2563C}"/>
                    </a:ext>
                  </a:extLst>
                </p:cNvPr>
                <p:cNvSpPr/>
                <p:nvPr/>
              </p:nvSpPr>
              <p:spPr>
                <a:xfrm>
                  <a:off x="2944303" y="3130465"/>
                  <a:ext cx="714807" cy="110840"/>
                </a:xfrm>
                <a:custGeom>
                  <a:avLst/>
                  <a:gdLst>
                    <a:gd name="connsiteX0" fmla="*/ 359163 w 714807"/>
                    <a:gd name="connsiteY0" fmla="*/ 110840 h 110840"/>
                    <a:gd name="connsiteX1" fmla="*/ 714807 w 714807"/>
                    <a:gd name="connsiteY1" fmla="*/ 17342 h 110840"/>
                    <a:gd name="connsiteX2" fmla="*/ 713802 w 714807"/>
                    <a:gd name="connsiteY2" fmla="*/ 6535 h 110840"/>
                    <a:gd name="connsiteX3" fmla="*/ 618293 w 714807"/>
                    <a:gd name="connsiteY3" fmla="*/ 66102 h 110840"/>
                    <a:gd name="connsiteX4" fmla="*/ 359414 w 714807"/>
                    <a:gd name="connsiteY4" fmla="*/ 103803 h 110840"/>
                    <a:gd name="connsiteX5" fmla="*/ 100536 w 714807"/>
                    <a:gd name="connsiteY5" fmla="*/ 66102 h 110840"/>
                    <a:gd name="connsiteX6" fmla="*/ 1005 w 714807"/>
                    <a:gd name="connsiteY6" fmla="*/ 0 h 110840"/>
                    <a:gd name="connsiteX7" fmla="*/ 0 w 714807"/>
                    <a:gd name="connsiteY7" fmla="*/ 12316 h 110840"/>
                    <a:gd name="connsiteX8" fmla="*/ 359163 w 714807"/>
                    <a:gd name="connsiteY8" fmla="*/ 110840 h 110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14807" h="110840">
                      <a:moveTo>
                        <a:pt x="359163" y="110840"/>
                      </a:moveTo>
                      <a:cubicBezTo>
                        <a:pt x="525047" y="110840"/>
                        <a:pt x="667807" y="73140"/>
                        <a:pt x="714807" y="17342"/>
                      </a:cubicBezTo>
                      <a:cubicBezTo>
                        <a:pt x="714556" y="13824"/>
                        <a:pt x="714053" y="10054"/>
                        <a:pt x="713802" y="6535"/>
                      </a:cubicBezTo>
                      <a:cubicBezTo>
                        <a:pt x="698219" y="28904"/>
                        <a:pt x="665294" y="49514"/>
                        <a:pt x="618293" y="66102"/>
                      </a:cubicBezTo>
                      <a:cubicBezTo>
                        <a:pt x="549175" y="90231"/>
                        <a:pt x="457185" y="103803"/>
                        <a:pt x="359414" y="103803"/>
                      </a:cubicBezTo>
                      <a:cubicBezTo>
                        <a:pt x="261644" y="103803"/>
                        <a:pt x="169654" y="90482"/>
                        <a:pt x="100536" y="66102"/>
                      </a:cubicBezTo>
                      <a:cubicBezTo>
                        <a:pt x="49011" y="48006"/>
                        <a:pt x="13824" y="24631"/>
                        <a:pt x="1005" y="0"/>
                      </a:cubicBezTo>
                      <a:cubicBezTo>
                        <a:pt x="503" y="4021"/>
                        <a:pt x="251" y="8294"/>
                        <a:pt x="0" y="12316"/>
                      </a:cubicBezTo>
                      <a:cubicBezTo>
                        <a:pt x="41722" y="71129"/>
                        <a:pt x="186242" y="110840"/>
                        <a:pt x="359163" y="11084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1B3669"/>
                    </a:gs>
                    <a:gs pos="50000">
                      <a:srgbClr val="0E2E63"/>
                    </a:gs>
                    <a:gs pos="100000">
                      <a:srgbClr val="01265D"/>
                    </a:gs>
                  </a:gsLst>
                  <a:lin ang="4199984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1" name="Полилиния: фигура 50">
                  <a:extLst>
                    <a:ext uri="{FF2B5EF4-FFF2-40B4-BE49-F238E27FC236}">
                      <a16:creationId xmlns:a16="http://schemas.microsoft.com/office/drawing/2014/main" id="{34D09C7B-D7A1-B992-2B3A-8AEEDA061E4F}"/>
                    </a:ext>
                  </a:extLst>
                </p:cNvPr>
                <p:cNvSpPr/>
                <p:nvPr/>
              </p:nvSpPr>
              <p:spPr>
                <a:xfrm>
                  <a:off x="2945057" y="3211647"/>
                  <a:ext cx="713048" cy="102294"/>
                </a:xfrm>
                <a:custGeom>
                  <a:avLst/>
                  <a:gdLst>
                    <a:gd name="connsiteX0" fmla="*/ 622315 w 713048"/>
                    <a:gd name="connsiteY0" fmla="*/ 56551 h 102294"/>
                    <a:gd name="connsiteX1" fmla="*/ 358409 w 713048"/>
                    <a:gd name="connsiteY1" fmla="*/ 94755 h 102294"/>
                    <a:gd name="connsiteX2" fmla="*/ 94503 w 713048"/>
                    <a:gd name="connsiteY2" fmla="*/ 56551 h 102294"/>
                    <a:gd name="connsiteX3" fmla="*/ 0 w 713048"/>
                    <a:gd name="connsiteY3" fmla="*/ 0 h 102294"/>
                    <a:gd name="connsiteX4" fmla="*/ 1508 w 713048"/>
                    <a:gd name="connsiteY4" fmla="*/ 13070 h 102294"/>
                    <a:gd name="connsiteX5" fmla="*/ 358409 w 713048"/>
                    <a:gd name="connsiteY5" fmla="*/ 102295 h 102294"/>
                    <a:gd name="connsiteX6" fmla="*/ 711540 w 713048"/>
                    <a:gd name="connsiteY6" fmla="*/ 16588 h 102294"/>
                    <a:gd name="connsiteX7" fmla="*/ 713048 w 713048"/>
                    <a:gd name="connsiteY7" fmla="*/ 4273 h 102294"/>
                    <a:gd name="connsiteX8" fmla="*/ 622315 w 713048"/>
                    <a:gd name="connsiteY8" fmla="*/ 56551 h 102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13048" h="102294">
                      <a:moveTo>
                        <a:pt x="622315" y="56551"/>
                      </a:moveTo>
                      <a:cubicBezTo>
                        <a:pt x="551940" y="81182"/>
                        <a:pt x="458191" y="94755"/>
                        <a:pt x="358409" y="94755"/>
                      </a:cubicBezTo>
                      <a:cubicBezTo>
                        <a:pt x="258628" y="94755"/>
                        <a:pt x="164878" y="81182"/>
                        <a:pt x="94503" y="56551"/>
                      </a:cubicBezTo>
                      <a:cubicBezTo>
                        <a:pt x="49514" y="40717"/>
                        <a:pt x="17091" y="21364"/>
                        <a:pt x="0" y="0"/>
                      </a:cubicBezTo>
                      <a:cubicBezTo>
                        <a:pt x="503" y="4524"/>
                        <a:pt x="1005" y="8797"/>
                        <a:pt x="1508" y="13070"/>
                      </a:cubicBezTo>
                      <a:cubicBezTo>
                        <a:pt x="55043" y="67359"/>
                        <a:pt x="195039" y="102295"/>
                        <a:pt x="358409" y="102295"/>
                      </a:cubicBezTo>
                      <a:cubicBezTo>
                        <a:pt x="517004" y="102295"/>
                        <a:pt x="655491" y="68616"/>
                        <a:pt x="711540" y="16588"/>
                      </a:cubicBezTo>
                      <a:cubicBezTo>
                        <a:pt x="712043" y="12316"/>
                        <a:pt x="712545" y="8294"/>
                        <a:pt x="713048" y="4273"/>
                      </a:cubicBezTo>
                      <a:cubicBezTo>
                        <a:pt x="695203" y="23877"/>
                        <a:pt x="664037" y="41974"/>
                        <a:pt x="622315" y="5655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1B3669"/>
                    </a:gs>
                    <a:gs pos="50000">
                      <a:srgbClr val="0E2E63"/>
                    </a:gs>
                    <a:gs pos="100000">
                      <a:srgbClr val="01265D"/>
                    </a:gs>
                  </a:gsLst>
                  <a:lin ang="4200009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2" name="Рисунок 14">
                <a:extLst>
                  <a:ext uri="{FF2B5EF4-FFF2-40B4-BE49-F238E27FC236}">
                    <a16:creationId xmlns:a16="http://schemas.microsoft.com/office/drawing/2014/main" id="{D5CFAC78-5125-CD64-2A96-CC1EC9277EAD}"/>
                  </a:ext>
                </a:extLst>
              </p:cNvPr>
              <p:cNvGrpSpPr/>
              <p:nvPr/>
            </p:nvGrpSpPr>
            <p:grpSpPr>
              <a:xfrm>
                <a:off x="2931233" y="3885738"/>
                <a:ext cx="739941" cy="253600"/>
                <a:chOff x="2931233" y="3885738"/>
                <a:chExt cx="739941" cy="253600"/>
              </a:xfrm>
            </p:grpSpPr>
            <p:sp>
              <p:nvSpPr>
                <p:cNvPr id="53" name="Полилиния: фигура 52">
                  <a:extLst>
                    <a:ext uri="{FF2B5EF4-FFF2-40B4-BE49-F238E27FC236}">
                      <a16:creationId xmlns:a16="http://schemas.microsoft.com/office/drawing/2014/main" id="{3B2AC1FE-2830-AADD-3586-D0FB8F7E14C2}"/>
                    </a:ext>
                  </a:extLst>
                </p:cNvPr>
                <p:cNvSpPr/>
                <p:nvPr/>
              </p:nvSpPr>
              <p:spPr>
                <a:xfrm>
                  <a:off x="2937266" y="3885738"/>
                  <a:ext cx="729887" cy="110840"/>
                </a:xfrm>
                <a:custGeom>
                  <a:avLst/>
                  <a:gdLst>
                    <a:gd name="connsiteX0" fmla="*/ 365949 w 729887"/>
                    <a:gd name="connsiteY0" fmla="*/ 110841 h 110840"/>
                    <a:gd name="connsiteX1" fmla="*/ 729888 w 729887"/>
                    <a:gd name="connsiteY1" fmla="*/ 13321 h 110840"/>
                    <a:gd name="connsiteX2" fmla="*/ 727877 w 729887"/>
                    <a:gd name="connsiteY2" fmla="*/ 3268 h 110840"/>
                    <a:gd name="connsiteX3" fmla="*/ 629604 w 729887"/>
                    <a:gd name="connsiteY3" fmla="*/ 65097 h 110840"/>
                    <a:gd name="connsiteX4" fmla="*/ 365949 w 729887"/>
                    <a:gd name="connsiteY4" fmla="*/ 103300 h 110840"/>
                    <a:gd name="connsiteX5" fmla="*/ 102295 w 729887"/>
                    <a:gd name="connsiteY5" fmla="*/ 65097 h 110840"/>
                    <a:gd name="connsiteX6" fmla="*/ 2011 w 729887"/>
                    <a:gd name="connsiteY6" fmla="*/ 0 h 110840"/>
                    <a:gd name="connsiteX7" fmla="*/ 0 w 729887"/>
                    <a:gd name="connsiteY7" fmla="*/ 10305 h 110840"/>
                    <a:gd name="connsiteX8" fmla="*/ 365949 w 729887"/>
                    <a:gd name="connsiteY8" fmla="*/ 110841 h 110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29887" h="110840">
                      <a:moveTo>
                        <a:pt x="365949" y="110841"/>
                      </a:moveTo>
                      <a:cubicBezTo>
                        <a:pt x="537865" y="110841"/>
                        <a:pt x="683893" y="71632"/>
                        <a:pt x="729888" y="13321"/>
                      </a:cubicBezTo>
                      <a:cubicBezTo>
                        <a:pt x="729385" y="10054"/>
                        <a:pt x="728631" y="6786"/>
                        <a:pt x="727877" y="3268"/>
                      </a:cubicBezTo>
                      <a:cubicBezTo>
                        <a:pt x="712545" y="26642"/>
                        <a:pt x="678615" y="48006"/>
                        <a:pt x="629604" y="65097"/>
                      </a:cubicBezTo>
                      <a:cubicBezTo>
                        <a:pt x="559229" y="89728"/>
                        <a:pt x="465479" y="103300"/>
                        <a:pt x="365949" y="103300"/>
                      </a:cubicBezTo>
                      <a:cubicBezTo>
                        <a:pt x="266168" y="103300"/>
                        <a:pt x="172670" y="89728"/>
                        <a:pt x="102295" y="65097"/>
                      </a:cubicBezTo>
                      <a:cubicBezTo>
                        <a:pt x="51524" y="47252"/>
                        <a:pt x="16086" y="24380"/>
                        <a:pt x="2011" y="0"/>
                      </a:cubicBezTo>
                      <a:cubicBezTo>
                        <a:pt x="1257" y="3519"/>
                        <a:pt x="503" y="7038"/>
                        <a:pt x="0" y="10305"/>
                      </a:cubicBezTo>
                      <a:cubicBezTo>
                        <a:pt x="42979" y="70626"/>
                        <a:pt x="189761" y="110841"/>
                        <a:pt x="365949" y="110841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1B3669"/>
                    </a:gs>
                    <a:gs pos="50000">
                      <a:srgbClr val="0E2E63"/>
                    </a:gs>
                    <a:gs pos="100000">
                      <a:srgbClr val="01265D"/>
                    </a:gs>
                  </a:gsLst>
                  <a:lin ang="4199999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4" name="Полилиния: фигура 53">
                  <a:extLst>
                    <a:ext uri="{FF2B5EF4-FFF2-40B4-BE49-F238E27FC236}">
                      <a16:creationId xmlns:a16="http://schemas.microsoft.com/office/drawing/2014/main" id="{42C7463A-E09E-EAFF-9E7E-FC682D383DAF}"/>
                    </a:ext>
                  </a:extLst>
                </p:cNvPr>
                <p:cNvSpPr/>
                <p:nvPr/>
              </p:nvSpPr>
              <p:spPr>
                <a:xfrm>
                  <a:off x="2931233" y="3948321"/>
                  <a:ext cx="739941" cy="119134"/>
                </a:xfrm>
                <a:custGeom>
                  <a:avLst/>
                  <a:gdLst>
                    <a:gd name="connsiteX0" fmla="*/ 739690 w 739941"/>
                    <a:gd name="connsiteY0" fmla="*/ 0 h 119134"/>
                    <a:gd name="connsiteX1" fmla="*/ 635133 w 739941"/>
                    <a:gd name="connsiteY1" fmla="*/ 73391 h 119134"/>
                    <a:gd name="connsiteX2" fmla="*/ 369971 w 739941"/>
                    <a:gd name="connsiteY2" fmla="*/ 111846 h 119134"/>
                    <a:gd name="connsiteX3" fmla="*/ 104808 w 739941"/>
                    <a:gd name="connsiteY3" fmla="*/ 73391 h 119134"/>
                    <a:gd name="connsiteX4" fmla="*/ 251 w 739941"/>
                    <a:gd name="connsiteY4" fmla="*/ 251 h 119134"/>
                    <a:gd name="connsiteX5" fmla="*/ 0 w 739941"/>
                    <a:gd name="connsiteY5" fmla="*/ 15332 h 119134"/>
                    <a:gd name="connsiteX6" fmla="*/ 369971 w 739941"/>
                    <a:gd name="connsiteY6" fmla="*/ 119135 h 119134"/>
                    <a:gd name="connsiteX7" fmla="*/ 739941 w 739941"/>
                    <a:gd name="connsiteY7" fmla="*/ 15583 h 119134"/>
                    <a:gd name="connsiteX8" fmla="*/ 739690 w 739941"/>
                    <a:gd name="connsiteY8" fmla="*/ 0 h 119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9941" h="119134">
                      <a:moveTo>
                        <a:pt x="739690" y="0"/>
                      </a:moveTo>
                      <a:cubicBezTo>
                        <a:pt x="729134" y="27396"/>
                        <a:pt x="692187" y="53284"/>
                        <a:pt x="635133" y="73391"/>
                      </a:cubicBezTo>
                      <a:cubicBezTo>
                        <a:pt x="564256" y="98273"/>
                        <a:pt x="470255" y="111846"/>
                        <a:pt x="369971" y="111846"/>
                      </a:cubicBezTo>
                      <a:cubicBezTo>
                        <a:pt x="269687" y="111846"/>
                        <a:pt x="175686" y="98273"/>
                        <a:pt x="104808" y="73391"/>
                      </a:cubicBezTo>
                      <a:cubicBezTo>
                        <a:pt x="48006" y="53535"/>
                        <a:pt x="11059" y="27647"/>
                        <a:pt x="251" y="251"/>
                      </a:cubicBezTo>
                      <a:cubicBezTo>
                        <a:pt x="0" y="5529"/>
                        <a:pt x="0" y="10556"/>
                        <a:pt x="0" y="15332"/>
                      </a:cubicBezTo>
                      <a:cubicBezTo>
                        <a:pt x="39963" y="76407"/>
                        <a:pt x="192023" y="119135"/>
                        <a:pt x="369971" y="119135"/>
                      </a:cubicBezTo>
                      <a:cubicBezTo>
                        <a:pt x="547667" y="119135"/>
                        <a:pt x="699727" y="76658"/>
                        <a:pt x="739941" y="15583"/>
                      </a:cubicBezTo>
                      <a:cubicBezTo>
                        <a:pt x="739690" y="10556"/>
                        <a:pt x="739690" y="5278"/>
                        <a:pt x="739690" y="0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1B3669"/>
                    </a:gs>
                    <a:gs pos="50000">
                      <a:srgbClr val="0E2E63"/>
                    </a:gs>
                    <a:gs pos="100000">
                      <a:srgbClr val="01265D"/>
                    </a:gs>
                  </a:gsLst>
                  <a:lin ang="4199990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6" name="Полилиния: фигура 55">
                  <a:extLst>
                    <a:ext uri="{FF2B5EF4-FFF2-40B4-BE49-F238E27FC236}">
                      <a16:creationId xmlns:a16="http://schemas.microsoft.com/office/drawing/2014/main" id="{266022A2-4912-8AB2-3D52-A3C0F8383A71}"/>
                    </a:ext>
                  </a:extLst>
                </p:cNvPr>
                <p:cNvSpPr/>
                <p:nvPr/>
              </p:nvSpPr>
              <p:spPr>
                <a:xfrm>
                  <a:off x="2934501" y="4026739"/>
                  <a:ext cx="733406" cy="112599"/>
                </a:xfrm>
                <a:custGeom>
                  <a:avLst/>
                  <a:gdLst>
                    <a:gd name="connsiteX0" fmla="*/ 631866 w 733406"/>
                    <a:gd name="connsiteY0" fmla="*/ 66856 h 112599"/>
                    <a:gd name="connsiteX1" fmla="*/ 366703 w 733406"/>
                    <a:gd name="connsiteY1" fmla="*/ 105311 h 112599"/>
                    <a:gd name="connsiteX2" fmla="*/ 101541 w 733406"/>
                    <a:gd name="connsiteY2" fmla="*/ 66856 h 112599"/>
                    <a:gd name="connsiteX3" fmla="*/ 0 w 733406"/>
                    <a:gd name="connsiteY3" fmla="*/ 251 h 112599"/>
                    <a:gd name="connsiteX4" fmla="*/ 2011 w 733406"/>
                    <a:gd name="connsiteY4" fmla="*/ 16337 h 112599"/>
                    <a:gd name="connsiteX5" fmla="*/ 366703 w 733406"/>
                    <a:gd name="connsiteY5" fmla="*/ 112600 h 112599"/>
                    <a:gd name="connsiteX6" fmla="*/ 731647 w 733406"/>
                    <a:gd name="connsiteY6" fmla="*/ 15834 h 112599"/>
                    <a:gd name="connsiteX7" fmla="*/ 733407 w 733406"/>
                    <a:gd name="connsiteY7" fmla="*/ 0 h 112599"/>
                    <a:gd name="connsiteX8" fmla="*/ 631866 w 733406"/>
                    <a:gd name="connsiteY8" fmla="*/ 66856 h 112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3406" h="112599">
                      <a:moveTo>
                        <a:pt x="631866" y="66856"/>
                      </a:moveTo>
                      <a:cubicBezTo>
                        <a:pt x="560988" y="91739"/>
                        <a:pt x="466987" y="105311"/>
                        <a:pt x="366703" y="105311"/>
                      </a:cubicBezTo>
                      <a:cubicBezTo>
                        <a:pt x="266419" y="105311"/>
                        <a:pt x="172418" y="91739"/>
                        <a:pt x="101541" y="66856"/>
                      </a:cubicBezTo>
                      <a:cubicBezTo>
                        <a:pt x="49514" y="48760"/>
                        <a:pt x="13824" y="25134"/>
                        <a:pt x="0" y="251"/>
                      </a:cubicBezTo>
                      <a:cubicBezTo>
                        <a:pt x="503" y="5278"/>
                        <a:pt x="1257" y="10808"/>
                        <a:pt x="2011" y="16337"/>
                      </a:cubicBezTo>
                      <a:cubicBezTo>
                        <a:pt x="49514" y="73894"/>
                        <a:pt x="196044" y="112600"/>
                        <a:pt x="366703" y="112600"/>
                      </a:cubicBezTo>
                      <a:cubicBezTo>
                        <a:pt x="537865" y="112600"/>
                        <a:pt x="684395" y="73642"/>
                        <a:pt x="731647" y="15834"/>
                      </a:cubicBezTo>
                      <a:cubicBezTo>
                        <a:pt x="732401" y="10808"/>
                        <a:pt x="732904" y="5529"/>
                        <a:pt x="733407" y="0"/>
                      </a:cubicBezTo>
                      <a:cubicBezTo>
                        <a:pt x="719332" y="25134"/>
                        <a:pt x="683641" y="48508"/>
                        <a:pt x="631866" y="66856"/>
                      </a:cubicBezTo>
                      <a:close/>
                    </a:path>
                  </a:pathLst>
                </a:custGeom>
                <a:gradFill>
                  <a:gsLst>
                    <a:gs pos="0">
                      <a:srgbClr val="1B3669"/>
                    </a:gs>
                    <a:gs pos="50000">
                      <a:srgbClr val="0E2E63"/>
                    </a:gs>
                    <a:gs pos="100000">
                      <a:srgbClr val="01265D"/>
                    </a:gs>
                  </a:gsLst>
                  <a:lin ang="4200009" scaled="1"/>
                </a:gradFill>
                <a:ln w="250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57" name="Рисунок 14">
              <a:extLst>
                <a:ext uri="{FF2B5EF4-FFF2-40B4-BE49-F238E27FC236}">
                  <a16:creationId xmlns:a16="http://schemas.microsoft.com/office/drawing/2014/main" id="{B98CF656-011B-2FF3-5110-0FFBCD60F665}"/>
                </a:ext>
              </a:extLst>
            </p:cNvPr>
            <p:cNvGrpSpPr/>
            <p:nvPr/>
          </p:nvGrpSpPr>
          <p:grpSpPr>
            <a:xfrm>
              <a:off x="3753614" y="3444638"/>
              <a:ext cx="742957" cy="901803"/>
              <a:chOff x="3753614" y="3444638"/>
              <a:chExt cx="742957" cy="901803"/>
            </a:xfrm>
          </p:grpSpPr>
          <p:sp>
            <p:nvSpPr>
              <p:cNvPr id="58" name="Полилиния: фигура 57">
                <a:extLst>
                  <a:ext uri="{FF2B5EF4-FFF2-40B4-BE49-F238E27FC236}">
                    <a16:creationId xmlns:a16="http://schemas.microsoft.com/office/drawing/2014/main" id="{5C992F8E-159D-4134-620E-B7EB4CF3DB09}"/>
                  </a:ext>
                </a:extLst>
              </p:cNvPr>
              <p:cNvSpPr/>
              <p:nvPr/>
            </p:nvSpPr>
            <p:spPr>
              <a:xfrm>
                <a:off x="3785407" y="3567794"/>
                <a:ext cx="679119" cy="778647"/>
              </a:xfrm>
              <a:custGeom>
                <a:avLst/>
                <a:gdLst>
                  <a:gd name="connsiteX0" fmla="*/ 339686 w 679119"/>
                  <a:gd name="connsiteY0" fmla="*/ 778648 h 778647"/>
                  <a:gd name="connsiteX1" fmla="*/ 108705 w 679119"/>
                  <a:gd name="connsiteY1" fmla="*/ 689422 h 778647"/>
                  <a:gd name="connsiteX2" fmla="*/ 127 w 679119"/>
                  <a:gd name="connsiteY2" fmla="*/ 14326 h 778647"/>
                  <a:gd name="connsiteX3" fmla="*/ 2892 w 679119"/>
                  <a:gd name="connsiteY3" fmla="*/ 4273 h 778647"/>
                  <a:gd name="connsiteX4" fmla="*/ 12191 w 679119"/>
                  <a:gd name="connsiteY4" fmla="*/ 0 h 778647"/>
                  <a:gd name="connsiteX5" fmla="*/ 666929 w 679119"/>
                  <a:gd name="connsiteY5" fmla="*/ 0 h 778647"/>
                  <a:gd name="connsiteX6" fmla="*/ 676228 w 679119"/>
                  <a:gd name="connsiteY6" fmla="*/ 4273 h 778647"/>
                  <a:gd name="connsiteX7" fmla="*/ 678993 w 679119"/>
                  <a:gd name="connsiteY7" fmla="*/ 14326 h 778647"/>
                  <a:gd name="connsiteX8" fmla="*/ 570415 w 679119"/>
                  <a:gd name="connsiteY8" fmla="*/ 689422 h 778647"/>
                  <a:gd name="connsiteX9" fmla="*/ 339686 w 679119"/>
                  <a:gd name="connsiteY9" fmla="*/ 778648 h 778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79119" h="778647">
                    <a:moveTo>
                      <a:pt x="339686" y="778648"/>
                    </a:moveTo>
                    <a:cubicBezTo>
                      <a:pt x="228845" y="778648"/>
                      <a:pt x="111219" y="747482"/>
                      <a:pt x="108705" y="689422"/>
                    </a:cubicBezTo>
                    <a:lnTo>
                      <a:pt x="127" y="14326"/>
                    </a:lnTo>
                    <a:cubicBezTo>
                      <a:pt x="-376" y="10808"/>
                      <a:pt x="630" y="7037"/>
                      <a:pt x="2892" y="4273"/>
                    </a:cubicBezTo>
                    <a:cubicBezTo>
                      <a:pt x="5154" y="1508"/>
                      <a:pt x="8672" y="0"/>
                      <a:pt x="12191" y="0"/>
                    </a:cubicBezTo>
                    <a:lnTo>
                      <a:pt x="666929" y="0"/>
                    </a:lnTo>
                    <a:cubicBezTo>
                      <a:pt x="670447" y="0"/>
                      <a:pt x="673966" y="1508"/>
                      <a:pt x="676228" y="4273"/>
                    </a:cubicBezTo>
                    <a:cubicBezTo>
                      <a:pt x="678490" y="7037"/>
                      <a:pt x="679496" y="10556"/>
                      <a:pt x="678993" y="14326"/>
                    </a:cubicBezTo>
                    <a:lnTo>
                      <a:pt x="570415" y="689422"/>
                    </a:lnTo>
                    <a:cubicBezTo>
                      <a:pt x="568152" y="747482"/>
                      <a:pt x="450526" y="778648"/>
                      <a:pt x="339686" y="778648"/>
                    </a:cubicBezTo>
                    <a:close/>
                  </a:path>
                </a:pathLst>
              </a:custGeom>
              <a:gradFill>
                <a:gsLst>
                  <a:gs pos="0">
                    <a:srgbClr val="1B3669"/>
                  </a:gs>
                  <a:gs pos="50000">
                    <a:srgbClr val="0E2E63"/>
                  </a:gs>
                  <a:gs pos="100000">
                    <a:srgbClr val="01265D"/>
                  </a:gs>
                </a:gsLst>
                <a:lin ang="4200007" scaled="1"/>
              </a:gra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9" name="Полилиния: фигура 58">
                <a:extLst>
                  <a:ext uri="{FF2B5EF4-FFF2-40B4-BE49-F238E27FC236}">
                    <a16:creationId xmlns:a16="http://schemas.microsoft.com/office/drawing/2014/main" id="{BAFCEEDC-5B97-6C06-30F1-38C9DC934674}"/>
                  </a:ext>
                </a:extLst>
              </p:cNvPr>
              <p:cNvSpPr/>
              <p:nvPr/>
            </p:nvSpPr>
            <p:spPr>
              <a:xfrm>
                <a:off x="3797598" y="3580361"/>
                <a:ext cx="654988" cy="753765"/>
              </a:xfrm>
              <a:custGeom>
                <a:avLst/>
                <a:gdLst>
                  <a:gd name="connsiteX0" fmla="*/ 654989 w 654988"/>
                  <a:gd name="connsiteY0" fmla="*/ 0 h 753765"/>
                  <a:gd name="connsiteX1" fmla="*/ 0 w 654988"/>
                  <a:gd name="connsiteY1" fmla="*/ 0 h 753765"/>
                  <a:gd name="connsiteX2" fmla="*/ 108578 w 654988"/>
                  <a:gd name="connsiteY2" fmla="*/ 674845 h 753765"/>
                  <a:gd name="connsiteX3" fmla="*/ 108578 w 654988"/>
                  <a:gd name="connsiteY3" fmla="*/ 674845 h 753765"/>
                  <a:gd name="connsiteX4" fmla="*/ 327243 w 654988"/>
                  <a:gd name="connsiteY4" fmla="*/ 753765 h 753765"/>
                  <a:gd name="connsiteX5" fmla="*/ 546159 w 654988"/>
                  <a:gd name="connsiteY5" fmla="*/ 674845 h 753765"/>
                  <a:gd name="connsiteX6" fmla="*/ 546159 w 654988"/>
                  <a:gd name="connsiteY6" fmla="*/ 674845 h 753765"/>
                  <a:gd name="connsiteX7" fmla="*/ 654989 w 654988"/>
                  <a:gd name="connsiteY7" fmla="*/ 0 h 753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54988" h="753765">
                    <a:moveTo>
                      <a:pt x="654989" y="0"/>
                    </a:moveTo>
                    <a:lnTo>
                      <a:pt x="0" y="0"/>
                    </a:lnTo>
                    <a:lnTo>
                      <a:pt x="108578" y="674845"/>
                    </a:lnTo>
                    <a:lnTo>
                      <a:pt x="108578" y="674845"/>
                    </a:lnTo>
                    <a:cubicBezTo>
                      <a:pt x="108578" y="718326"/>
                      <a:pt x="206600" y="753765"/>
                      <a:pt x="327243" y="753765"/>
                    </a:cubicBezTo>
                    <a:cubicBezTo>
                      <a:pt x="448137" y="753765"/>
                      <a:pt x="545908" y="718326"/>
                      <a:pt x="546159" y="674845"/>
                    </a:cubicBezTo>
                    <a:lnTo>
                      <a:pt x="546159" y="674845"/>
                    </a:lnTo>
                    <a:lnTo>
                      <a:pt x="6549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0" name="Полилиния: фигура 59">
                <a:extLst>
                  <a:ext uri="{FF2B5EF4-FFF2-40B4-BE49-F238E27FC236}">
                    <a16:creationId xmlns:a16="http://schemas.microsoft.com/office/drawing/2014/main" id="{C4EE11D6-BBFF-3BE5-EFA8-3D42C514AEAE}"/>
                  </a:ext>
                </a:extLst>
              </p:cNvPr>
              <p:cNvSpPr/>
              <p:nvPr/>
            </p:nvSpPr>
            <p:spPr>
              <a:xfrm>
                <a:off x="3888583" y="3897299"/>
                <a:ext cx="473019" cy="397115"/>
              </a:xfrm>
              <a:custGeom>
                <a:avLst/>
                <a:gdLst>
                  <a:gd name="connsiteX0" fmla="*/ 236510 w 473019"/>
                  <a:gd name="connsiteY0" fmla="*/ 58813 h 397115"/>
                  <a:gd name="connsiteX1" fmla="*/ 0 w 473019"/>
                  <a:gd name="connsiteY1" fmla="*/ 251 h 397115"/>
                  <a:gd name="connsiteX2" fmla="*/ 56049 w 473019"/>
                  <a:gd name="connsiteY2" fmla="*/ 348607 h 397115"/>
                  <a:gd name="connsiteX3" fmla="*/ 57054 w 473019"/>
                  <a:gd name="connsiteY3" fmla="*/ 355142 h 397115"/>
                  <a:gd name="connsiteX4" fmla="*/ 236510 w 473019"/>
                  <a:gd name="connsiteY4" fmla="*/ 397115 h 397115"/>
                  <a:gd name="connsiteX5" fmla="*/ 415966 w 473019"/>
                  <a:gd name="connsiteY5" fmla="*/ 355142 h 397115"/>
                  <a:gd name="connsiteX6" fmla="*/ 416971 w 473019"/>
                  <a:gd name="connsiteY6" fmla="*/ 348607 h 397115"/>
                  <a:gd name="connsiteX7" fmla="*/ 473020 w 473019"/>
                  <a:gd name="connsiteY7" fmla="*/ 0 h 397115"/>
                  <a:gd name="connsiteX8" fmla="*/ 236510 w 473019"/>
                  <a:gd name="connsiteY8" fmla="*/ 58813 h 397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3019" h="397115">
                    <a:moveTo>
                      <a:pt x="236510" y="58813"/>
                    </a:moveTo>
                    <a:cubicBezTo>
                      <a:pt x="140498" y="58813"/>
                      <a:pt x="39963" y="38455"/>
                      <a:pt x="0" y="251"/>
                    </a:cubicBezTo>
                    <a:lnTo>
                      <a:pt x="56049" y="348607"/>
                    </a:lnTo>
                    <a:cubicBezTo>
                      <a:pt x="56551" y="350869"/>
                      <a:pt x="56803" y="352880"/>
                      <a:pt x="57054" y="355142"/>
                    </a:cubicBezTo>
                    <a:cubicBezTo>
                      <a:pt x="66353" y="368211"/>
                      <a:pt x="127680" y="397115"/>
                      <a:pt x="236510" y="397115"/>
                    </a:cubicBezTo>
                    <a:cubicBezTo>
                      <a:pt x="345340" y="397115"/>
                      <a:pt x="406666" y="368211"/>
                      <a:pt x="415966" y="355142"/>
                    </a:cubicBezTo>
                    <a:cubicBezTo>
                      <a:pt x="416217" y="352880"/>
                      <a:pt x="416468" y="350618"/>
                      <a:pt x="416971" y="348607"/>
                    </a:cubicBezTo>
                    <a:lnTo>
                      <a:pt x="473020" y="0"/>
                    </a:lnTo>
                    <a:cubicBezTo>
                      <a:pt x="433057" y="38455"/>
                      <a:pt x="332521" y="58813"/>
                      <a:pt x="236510" y="58813"/>
                    </a:cubicBezTo>
                    <a:close/>
                  </a:path>
                </a:pathLst>
              </a:custGeom>
              <a:gradFill>
                <a:gsLst>
                  <a:gs pos="0">
                    <a:srgbClr val="8ED8F8"/>
                  </a:gs>
                  <a:gs pos="50000">
                    <a:srgbClr val="69D0F6"/>
                  </a:gs>
                  <a:gs pos="100000">
                    <a:srgbClr val="44C8F5"/>
                  </a:gs>
                </a:gsLst>
                <a:lin ang="0" scaled="1"/>
              </a:gra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1" name="Полилиния: фигура 60">
                <a:extLst>
                  <a:ext uri="{FF2B5EF4-FFF2-40B4-BE49-F238E27FC236}">
                    <a16:creationId xmlns:a16="http://schemas.microsoft.com/office/drawing/2014/main" id="{DBFE5823-DC13-D011-B663-13F45D27B897}"/>
                  </a:ext>
                </a:extLst>
              </p:cNvPr>
              <p:cNvSpPr/>
              <p:nvPr/>
            </p:nvSpPr>
            <p:spPr>
              <a:xfrm>
                <a:off x="3870989" y="3765095"/>
                <a:ext cx="508206" cy="191017"/>
              </a:xfrm>
              <a:custGeom>
                <a:avLst/>
                <a:gdLst>
                  <a:gd name="connsiteX0" fmla="*/ 254104 w 508206"/>
                  <a:gd name="connsiteY0" fmla="*/ 191017 h 191017"/>
                  <a:gd name="connsiteX1" fmla="*/ 0 w 508206"/>
                  <a:gd name="connsiteY1" fmla="*/ 95509 h 191017"/>
                  <a:gd name="connsiteX2" fmla="*/ 254104 w 508206"/>
                  <a:gd name="connsiteY2" fmla="*/ 0 h 191017"/>
                  <a:gd name="connsiteX3" fmla="*/ 508207 w 508206"/>
                  <a:gd name="connsiteY3" fmla="*/ 95509 h 191017"/>
                  <a:gd name="connsiteX4" fmla="*/ 254104 w 508206"/>
                  <a:gd name="connsiteY4" fmla="*/ 191017 h 191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8206" h="191017">
                    <a:moveTo>
                      <a:pt x="254104" y="191017"/>
                    </a:moveTo>
                    <a:cubicBezTo>
                      <a:pt x="130948" y="191017"/>
                      <a:pt x="0" y="157589"/>
                      <a:pt x="0" y="95509"/>
                    </a:cubicBezTo>
                    <a:cubicBezTo>
                      <a:pt x="0" y="33428"/>
                      <a:pt x="130948" y="0"/>
                      <a:pt x="254104" y="0"/>
                    </a:cubicBezTo>
                    <a:cubicBezTo>
                      <a:pt x="377259" y="0"/>
                      <a:pt x="508207" y="33428"/>
                      <a:pt x="508207" y="95509"/>
                    </a:cubicBezTo>
                    <a:cubicBezTo>
                      <a:pt x="508207" y="157589"/>
                      <a:pt x="377259" y="191017"/>
                      <a:pt x="254104" y="1910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2" name="Полилиния: фигура 61">
                <a:extLst>
                  <a:ext uri="{FF2B5EF4-FFF2-40B4-BE49-F238E27FC236}">
                    <a16:creationId xmlns:a16="http://schemas.microsoft.com/office/drawing/2014/main" id="{E6186C66-7BDC-6FE0-AAA2-4C5D18DE8CB1}"/>
                  </a:ext>
                </a:extLst>
              </p:cNvPr>
              <p:cNvSpPr/>
              <p:nvPr/>
            </p:nvSpPr>
            <p:spPr>
              <a:xfrm>
                <a:off x="3883305" y="3777411"/>
                <a:ext cx="483575" cy="166386"/>
              </a:xfrm>
              <a:custGeom>
                <a:avLst/>
                <a:gdLst>
                  <a:gd name="connsiteX0" fmla="*/ 483576 w 483575"/>
                  <a:gd name="connsiteY0" fmla="*/ 83193 h 166386"/>
                  <a:gd name="connsiteX1" fmla="*/ 241788 w 483575"/>
                  <a:gd name="connsiteY1" fmla="*/ 166386 h 166386"/>
                  <a:gd name="connsiteX2" fmla="*/ 0 w 483575"/>
                  <a:gd name="connsiteY2" fmla="*/ 83193 h 166386"/>
                  <a:gd name="connsiteX3" fmla="*/ 241788 w 483575"/>
                  <a:gd name="connsiteY3" fmla="*/ 0 h 166386"/>
                  <a:gd name="connsiteX4" fmla="*/ 483576 w 483575"/>
                  <a:gd name="connsiteY4" fmla="*/ 83193 h 166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3575" h="166386">
                    <a:moveTo>
                      <a:pt x="483576" y="83193"/>
                    </a:moveTo>
                    <a:cubicBezTo>
                      <a:pt x="483576" y="129188"/>
                      <a:pt x="375249" y="166386"/>
                      <a:pt x="241788" y="166386"/>
                    </a:cubicBezTo>
                    <a:cubicBezTo>
                      <a:pt x="108327" y="166386"/>
                      <a:pt x="0" y="129188"/>
                      <a:pt x="0" y="83193"/>
                    </a:cubicBezTo>
                    <a:cubicBezTo>
                      <a:pt x="0" y="37198"/>
                      <a:pt x="108327" y="0"/>
                      <a:pt x="241788" y="0"/>
                    </a:cubicBezTo>
                    <a:cubicBezTo>
                      <a:pt x="375249" y="251"/>
                      <a:pt x="483576" y="37450"/>
                      <a:pt x="483576" y="83193"/>
                    </a:cubicBezTo>
                    <a:close/>
                  </a:path>
                </a:pathLst>
              </a:custGeom>
              <a:gradFill>
                <a:gsLst>
                  <a:gs pos="0">
                    <a:srgbClr val="ABE1FA"/>
                  </a:gs>
                  <a:gs pos="58170">
                    <a:srgbClr val="C6EAFB"/>
                  </a:gs>
                  <a:gs pos="100000">
                    <a:srgbClr val="D4EFFC"/>
                  </a:gs>
                </a:gsLst>
                <a:lin ang="4200024" scaled="1"/>
              </a:gra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3" name="Полилиния: фигура 62">
                <a:extLst>
                  <a:ext uri="{FF2B5EF4-FFF2-40B4-BE49-F238E27FC236}">
                    <a16:creationId xmlns:a16="http://schemas.microsoft.com/office/drawing/2014/main" id="{3AC71D24-8D40-7972-E6FB-C3F8070B8B41}"/>
                  </a:ext>
                </a:extLst>
              </p:cNvPr>
              <p:cNvSpPr/>
              <p:nvPr/>
            </p:nvSpPr>
            <p:spPr>
              <a:xfrm>
                <a:off x="3921759" y="3758812"/>
                <a:ext cx="94252" cy="469127"/>
              </a:xfrm>
              <a:custGeom>
                <a:avLst/>
                <a:gdLst>
                  <a:gd name="connsiteX0" fmla="*/ 58562 w 94252"/>
                  <a:gd name="connsiteY0" fmla="*/ 462212 h 469127"/>
                  <a:gd name="connsiteX1" fmla="*/ 0 w 94252"/>
                  <a:gd name="connsiteY1" fmla="*/ 0 h 469127"/>
                  <a:gd name="connsiteX2" fmla="*/ 28401 w 94252"/>
                  <a:gd name="connsiteY2" fmla="*/ 7289 h 469127"/>
                  <a:gd name="connsiteX3" fmla="*/ 60573 w 94252"/>
                  <a:gd name="connsiteY3" fmla="*/ 11059 h 469127"/>
                  <a:gd name="connsiteX4" fmla="*/ 94252 w 94252"/>
                  <a:gd name="connsiteY4" fmla="*/ 468747 h 469127"/>
                  <a:gd name="connsiteX5" fmla="*/ 75653 w 94252"/>
                  <a:gd name="connsiteY5" fmla="*/ 468496 h 469127"/>
                  <a:gd name="connsiteX6" fmla="*/ 58562 w 94252"/>
                  <a:gd name="connsiteY6" fmla="*/ 462212 h 469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252" h="469127">
                    <a:moveTo>
                      <a:pt x="58562" y="462212"/>
                    </a:moveTo>
                    <a:lnTo>
                      <a:pt x="0" y="0"/>
                    </a:lnTo>
                    <a:cubicBezTo>
                      <a:pt x="0" y="0"/>
                      <a:pt x="17091" y="5278"/>
                      <a:pt x="28401" y="7289"/>
                    </a:cubicBezTo>
                    <a:cubicBezTo>
                      <a:pt x="45744" y="10305"/>
                      <a:pt x="60573" y="11059"/>
                      <a:pt x="60573" y="11059"/>
                    </a:cubicBezTo>
                    <a:lnTo>
                      <a:pt x="94252" y="468747"/>
                    </a:lnTo>
                    <a:cubicBezTo>
                      <a:pt x="94252" y="468747"/>
                      <a:pt x="84952" y="469752"/>
                      <a:pt x="75653" y="468496"/>
                    </a:cubicBezTo>
                    <a:cubicBezTo>
                      <a:pt x="64845" y="466988"/>
                      <a:pt x="58562" y="462212"/>
                      <a:pt x="58562" y="4622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88" name="Полилиния: фигура 1087">
                <a:extLst>
                  <a:ext uri="{FF2B5EF4-FFF2-40B4-BE49-F238E27FC236}">
                    <a16:creationId xmlns:a16="http://schemas.microsoft.com/office/drawing/2014/main" id="{53383A6C-79E7-69F6-04AF-43C4EFDE87DA}"/>
                  </a:ext>
                </a:extLst>
              </p:cNvPr>
              <p:cNvSpPr/>
              <p:nvPr/>
            </p:nvSpPr>
            <p:spPr>
              <a:xfrm>
                <a:off x="3753614" y="3444638"/>
                <a:ext cx="742957" cy="271445"/>
              </a:xfrm>
              <a:custGeom>
                <a:avLst/>
                <a:gdLst>
                  <a:gd name="connsiteX0" fmla="*/ 371479 w 742957"/>
                  <a:gd name="connsiteY0" fmla="*/ 271446 h 271445"/>
                  <a:gd name="connsiteX1" fmla="*/ 0 w 742957"/>
                  <a:gd name="connsiteY1" fmla="*/ 135723 h 271445"/>
                  <a:gd name="connsiteX2" fmla="*/ 371479 w 742957"/>
                  <a:gd name="connsiteY2" fmla="*/ 0 h 271445"/>
                  <a:gd name="connsiteX3" fmla="*/ 742957 w 742957"/>
                  <a:gd name="connsiteY3" fmla="*/ 135723 h 271445"/>
                  <a:gd name="connsiteX4" fmla="*/ 371479 w 742957"/>
                  <a:gd name="connsiteY4" fmla="*/ 271446 h 271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2957" h="271445">
                    <a:moveTo>
                      <a:pt x="371479" y="271446"/>
                    </a:moveTo>
                    <a:cubicBezTo>
                      <a:pt x="188755" y="271446"/>
                      <a:pt x="0" y="220676"/>
                      <a:pt x="0" y="135723"/>
                    </a:cubicBezTo>
                    <a:cubicBezTo>
                      <a:pt x="0" y="50770"/>
                      <a:pt x="189007" y="0"/>
                      <a:pt x="371479" y="0"/>
                    </a:cubicBezTo>
                    <a:cubicBezTo>
                      <a:pt x="554202" y="0"/>
                      <a:pt x="742957" y="50770"/>
                      <a:pt x="742957" y="135723"/>
                    </a:cubicBezTo>
                    <a:cubicBezTo>
                      <a:pt x="742957" y="220676"/>
                      <a:pt x="554202" y="271446"/>
                      <a:pt x="371479" y="271446"/>
                    </a:cubicBezTo>
                    <a:close/>
                  </a:path>
                </a:pathLst>
              </a:custGeom>
              <a:gradFill>
                <a:gsLst>
                  <a:gs pos="0">
                    <a:srgbClr val="1B3669"/>
                  </a:gs>
                  <a:gs pos="50000">
                    <a:srgbClr val="0E2E63"/>
                  </a:gs>
                  <a:gs pos="100000">
                    <a:srgbClr val="01265D"/>
                  </a:gs>
                </a:gsLst>
                <a:lin ang="4200016" scaled="1"/>
              </a:gra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89" name="Полилиния: фигура 1088">
                <a:extLst>
                  <a:ext uri="{FF2B5EF4-FFF2-40B4-BE49-F238E27FC236}">
                    <a16:creationId xmlns:a16="http://schemas.microsoft.com/office/drawing/2014/main" id="{FF86600A-A84C-0310-E94F-97EE961735B2}"/>
                  </a:ext>
                </a:extLst>
              </p:cNvPr>
              <p:cNvSpPr/>
              <p:nvPr/>
            </p:nvSpPr>
            <p:spPr>
              <a:xfrm>
                <a:off x="3765929" y="3456953"/>
                <a:ext cx="718326" cy="246815"/>
              </a:xfrm>
              <a:custGeom>
                <a:avLst/>
                <a:gdLst>
                  <a:gd name="connsiteX0" fmla="*/ 718326 w 718326"/>
                  <a:gd name="connsiteY0" fmla="*/ 123408 h 246815"/>
                  <a:gd name="connsiteX1" fmla="*/ 359163 w 718326"/>
                  <a:gd name="connsiteY1" fmla="*/ 246816 h 246815"/>
                  <a:gd name="connsiteX2" fmla="*/ 0 w 718326"/>
                  <a:gd name="connsiteY2" fmla="*/ 123408 h 246815"/>
                  <a:gd name="connsiteX3" fmla="*/ 359163 w 718326"/>
                  <a:gd name="connsiteY3" fmla="*/ 1 h 246815"/>
                  <a:gd name="connsiteX4" fmla="*/ 718326 w 718326"/>
                  <a:gd name="connsiteY4" fmla="*/ 123408 h 246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8326" h="246815">
                    <a:moveTo>
                      <a:pt x="718326" y="123408"/>
                    </a:moveTo>
                    <a:cubicBezTo>
                      <a:pt x="718326" y="191521"/>
                      <a:pt x="557469" y="246816"/>
                      <a:pt x="359163" y="246816"/>
                    </a:cubicBezTo>
                    <a:cubicBezTo>
                      <a:pt x="160857" y="246816"/>
                      <a:pt x="0" y="191521"/>
                      <a:pt x="0" y="123408"/>
                    </a:cubicBezTo>
                    <a:cubicBezTo>
                      <a:pt x="0" y="55295"/>
                      <a:pt x="160857" y="1"/>
                      <a:pt x="359163" y="1"/>
                    </a:cubicBezTo>
                    <a:cubicBezTo>
                      <a:pt x="557469" y="-251"/>
                      <a:pt x="718326" y="55044"/>
                      <a:pt x="718326" y="1234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90" name="Полилиния: фигура 1089">
                <a:extLst>
                  <a:ext uri="{FF2B5EF4-FFF2-40B4-BE49-F238E27FC236}">
                    <a16:creationId xmlns:a16="http://schemas.microsoft.com/office/drawing/2014/main" id="{50804FB2-CFB1-D559-21C3-8D19156837FE}"/>
                  </a:ext>
                </a:extLst>
              </p:cNvPr>
              <p:cNvSpPr/>
              <p:nvPr/>
            </p:nvSpPr>
            <p:spPr>
              <a:xfrm>
                <a:off x="3811673" y="3479323"/>
                <a:ext cx="626838" cy="202076"/>
              </a:xfrm>
              <a:custGeom>
                <a:avLst/>
                <a:gdLst>
                  <a:gd name="connsiteX0" fmla="*/ 313419 w 626838"/>
                  <a:gd name="connsiteY0" fmla="*/ 202076 h 202076"/>
                  <a:gd name="connsiteX1" fmla="*/ 0 w 626838"/>
                  <a:gd name="connsiteY1" fmla="*/ 101038 h 202076"/>
                  <a:gd name="connsiteX2" fmla="*/ 313419 w 626838"/>
                  <a:gd name="connsiteY2" fmla="*/ 0 h 202076"/>
                  <a:gd name="connsiteX3" fmla="*/ 626839 w 626838"/>
                  <a:gd name="connsiteY3" fmla="*/ 101038 h 202076"/>
                  <a:gd name="connsiteX4" fmla="*/ 313419 w 626838"/>
                  <a:gd name="connsiteY4" fmla="*/ 202076 h 20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6838" h="202076">
                    <a:moveTo>
                      <a:pt x="313419" y="202076"/>
                    </a:moveTo>
                    <a:cubicBezTo>
                      <a:pt x="159349" y="202076"/>
                      <a:pt x="0" y="164376"/>
                      <a:pt x="0" y="101038"/>
                    </a:cubicBezTo>
                    <a:cubicBezTo>
                      <a:pt x="0" y="37701"/>
                      <a:pt x="159349" y="0"/>
                      <a:pt x="313419" y="0"/>
                    </a:cubicBezTo>
                    <a:cubicBezTo>
                      <a:pt x="467490" y="0"/>
                      <a:pt x="626839" y="37701"/>
                      <a:pt x="626839" y="101038"/>
                    </a:cubicBezTo>
                    <a:cubicBezTo>
                      <a:pt x="626839" y="164124"/>
                      <a:pt x="467490" y="202076"/>
                      <a:pt x="313419" y="202076"/>
                    </a:cubicBezTo>
                    <a:close/>
                  </a:path>
                </a:pathLst>
              </a:custGeom>
              <a:gradFill>
                <a:gsLst>
                  <a:gs pos="0">
                    <a:srgbClr val="1B3669"/>
                  </a:gs>
                  <a:gs pos="50000">
                    <a:srgbClr val="0E2E63"/>
                  </a:gs>
                  <a:gs pos="100000">
                    <a:srgbClr val="01265D"/>
                  </a:gs>
                </a:gsLst>
                <a:lin ang="4200009" scaled="1"/>
              </a:gra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91" name="Полилиния: фигура 1090">
                <a:extLst>
                  <a:ext uri="{FF2B5EF4-FFF2-40B4-BE49-F238E27FC236}">
                    <a16:creationId xmlns:a16="http://schemas.microsoft.com/office/drawing/2014/main" id="{5E33CA4C-A12F-152B-BD50-B834A61249C7}"/>
                  </a:ext>
                </a:extLst>
              </p:cNvPr>
              <p:cNvSpPr/>
              <p:nvPr/>
            </p:nvSpPr>
            <p:spPr>
              <a:xfrm>
                <a:off x="3818962" y="3486612"/>
                <a:ext cx="612261" cy="187498"/>
              </a:xfrm>
              <a:custGeom>
                <a:avLst/>
                <a:gdLst>
                  <a:gd name="connsiteX0" fmla="*/ 612261 w 612261"/>
                  <a:gd name="connsiteY0" fmla="*/ 93749 h 187498"/>
                  <a:gd name="connsiteX1" fmla="*/ 306131 w 612261"/>
                  <a:gd name="connsiteY1" fmla="*/ 187499 h 187498"/>
                  <a:gd name="connsiteX2" fmla="*/ 0 w 612261"/>
                  <a:gd name="connsiteY2" fmla="*/ 93749 h 187498"/>
                  <a:gd name="connsiteX3" fmla="*/ 306131 w 612261"/>
                  <a:gd name="connsiteY3" fmla="*/ 0 h 187498"/>
                  <a:gd name="connsiteX4" fmla="*/ 612261 w 612261"/>
                  <a:gd name="connsiteY4" fmla="*/ 93749 h 187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2261" h="187498">
                    <a:moveTo>
                      <a:pt x="612261" y="93749"/>
                    </a:moveTo>
                    <a:cubicBezTo>
                      <a:pt x="612261" y="145525"/>
                      <a:pt x="475282" y="187499"/>
                      <a:pt x="306131" y="187499"/>
                    </a:cubicBezTo>
                    <a:cubicBezTo>
                      <a:pt x="137231" y="187499"/>
                      <a:pt x="0" y="145525"/>
                      <a:pt x="0" y="93749"/>
                    </a:cubicBezTo>
                    <a:cubicBezTo>
                      <a:pt x="0" y="41974"/>
                      <a:pt x="136980" y="0"/>
                      <a:pt x="306131" y="0"/>
                    </a:cubicBezTo>
                    <a:cubicBezTo>
                      <a:pt x="475282" y="0"/>
                      <a:pt x="612261" y="41974"/>
                      <a:pt x="612261" y="937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92" name="Полилиния: фигура 1091">
                <a:extLst>
                  <a:ext uri="{FF2B5EF4-FFF2-40B4-BE49-F238E27FC236}">
                    <a16:creationId xmlns:a16="http://schemas.microsoft.com/office/drawing/2014/main" id="{1000AE23-8FAC-B8A0-F1C8-B8D08E8A4A42}"/>
                  </a:ext>
                </a:extLst>
              </p:cNvPr>
              <p:cNvSpPr/>
              <p:nvPr/>
            </p:nvSpPr>
            <p:spPr>
              <a:xfrm>
                <a:off x="3862192" y="4035536"/>
                <a:ext cx="525800" cy="95257"/>
              </a:xfrm>
              <a:custGeom>
                <a:avLst/>
                <a:gdLst>
                  <a:gd name="connsiteX0" fmla="*/ 518512 w 525800"/>
                  <a:gd name="connsiteY0" fmla="*/ 0 h 95257"/>
                  <a:gd name="connsiteX1" fmla="*/ 262900 w 525800"/>
                  <a:gd name="connsiteY1" fmla="*/ 87969 h 95257"/>
                  <a:gd name="connsiteX2" fmla="*/ 7289 w 525800"/>
                  <a:gd name="connsiteY2" fmla="*/ 0 h 95257"/>
                  <a:gd name="connsiteX3" fmla="*/ 0 w 525800"/>
                  <a:gd name="connsiteY3" fmla="*/ 0 h 95257"/>
                  <a:gd name="connsiteX4" fmla="*/ 262900 w 525800"/>
                  <a:gd name="connsiteY4" fmla="*/ 95257 h 95257"/>
                  <a:gd name="connsiteX5" fmla="*/ 525801 w 525800"/>
                  <a:gd name="connsiteY5" fmla="*/ 0 h 95257"/>
                  <a:gd name="connsiteX6" fmla="*/ 518512 w 525800"/>
                  <a:gd name="connsiteY6" fmla="*/ 0 h 95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5800" h="95257">
                    <a:moveTo>
                      <a:pt x="518512" y="0"/>
                    </a:moveTo>
                    <a:cubicBezTo>
                      <a:pt x="513736" y="54541"/>
                      <a:pt x="383794" y="87969"/>
                      <a:pt x="262900" y="87969"/>
                    </a:cubicBezTo>
                    <a:cubicBezTo>
                      <a:pt x="142258" y="87969"/>
                      <a:pt x="12316" y="54289"/>
                      <a:pt x="7289" y="0"/>
                    </a:cubicBezTo>
                    <a:lnTo>
                      <a:pt x="0" y="0"/>
                    </a:lnTo>
                    <a:cubicBezTo>
                      <a:pt x="4273" y="62081"/>
                      <a:pt x="137482" y="95257"/>
                      <a:pt x="262900" y="95257"/>
                    </a:cubicBezTo>
                    <a:cubicBezTo>
                      <a:pt x="388318" y="95257"/>
                      <a:pt x="521528" y="61829"/>
                      <a:pt x="525801" y="0"/>
                    </a:cubicBezTo>
                    <a:lnTo>
                      <a:pt x="518512" y="0"/>
                    </a:lnTo>
                    <a:close/>
                  </a:path>
                </a:pathLst>
              </a:custGeom>
              <a:gradFill>
                <a:gsLst>
                  <a:gs pos="0">
                    <a:srgbClr val="1B3669"/>
                  </a:gs>
                  <a:gs pos="50000">
                    <a:srgbClr val="0E2E63"/>
                  </a:gs>
                  <a:gs pos="100000">
                    <a:srgbClr val="01265D"/>
                  </a:gs>
                </a:gsLst>
                <a:lin ang="4199998" scaled="1"/>
              </a:gra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93" name="Полилиния: фигура 1092">
                <a:extLst>
                  <a:ext uri="{FF2B5EF4-FFF2-40B4-BE49-F238E27FC236}">
                    <a16:creationId xmlns:a16="http://schemas.microsoft.com/office/drawing/2014/main" id="{C846BF68-F530-C742-29E8-46FCE4723266}"/>
                  </a:ext>
                </a:extLst>
              </p:cNvPr>
              <p:cNvSpPr/>
              <p:nvPr/>
            </p:nvSpPr>
            <p:spPr>
              <a:xfrm>
                <a:off x="3853395" y="3978984"/>
                <a:ext cx="543394" cy="98776"/>
              </a:xfrm>
              <a:custGeom>
                <a:avLst/>
                <a:gdLst>
                  <a:gd name="connsiteX0" fmla="*/ 536106 w 543394"/>
                  <a:gd name="connsiteY0" fmla="*/ 0 h 98776"/>
                  <a:gd name="connsiteX1" fmla="*/ 271949 w 543394"/>
                  <a:gd name="connsiteY1" fmla="*/ 91236 h 98776"/>
                  <a:gd name="connsiteX2" fmla="*/ 7792 w 543394"/>
                  <a:gd name="connsiteY2" fmla="*/ 0 h 98776"/>
                  <a:gd name="connsiteX3" fmla="*/ 0 w 543394"/>
                  <a:gd name="connsiteY3" fmla="*/ 0 h 98776"/>
                  <a:gd name="connsiteX4" fmla="*/ 271697 w 543394"/>
                  <a:gd name="connsiteY4" fmla="*/ 98776 h 98776"/>
                  <a:gd name="connsiteX5" fmla="*/ 543394 w 543394"/>
                  <a:gd name="connsiteY5" fmla="*/ 0 h 98776"/>
                  <a:gd name="connsiteX6" fmla="*/ 536106 w 543394"/>
                  <a:gd name="connsiteY6" fmla="*/ 0 h 98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43394" h="98776">
                    <a:moveTo>
                      <a:pt x="536106" y="0"/>
                    </a:moveTo>
                    <a:cubicBezTo>
                      <a:pt x="531582" y="56551"/>
                      <a:pt x="396864" y="91236"/>
                      <a:pt x="271949" y="91236"/>
                    </a:cubicBezTo>
                    <a:cubicBezTo>
                      <a:pt x="147033" y="91236"/>
                      <a:pt x="12316" y="56300"/>
                      <a:pt x="7792" y="0"/>
                    </a:cubicBezTo>
                    <a:lnTo>
                      <a:pt x="0" y="0"/>
                    </a:lnTo>
                    <a:cubicBezTo>
                      <a:pt x="4273" y="64091"/>
                      <a:pt x="142006" y="98776"/>
                      <a:pt x="271697" y="98776"/>
                    </a:cubicBezTo>
                    <a:cubicBezTo>
                      <a:pt x="401388" y="98776"/>
                      <a:pt x="539122" y="64091"/>
                      <a:pt x="543394" y="0"/>
                    </a:cubicBezTo>
                    <a:lnTo>
                      <a:pt x="536106" y="0"/>
                    </a:lnTo>
                    <a:close/>
                  </a:path>
                </a:pathLst>
              </a:custGeom>
              <a:gradFill>
                <a:gsLst>
                  <a:gs pos="0">
                    <a:srgbClr val="1B3669"/>
                  </a:gs>
                  <a:gs pos="50000">
                    <a:srgbClr val="0E2E63"/>
                  </a:gs>
                  <a:gs pos="100000">
                    <a:srgbClr val="01265D"/>
                  </a:gs>
                </a:gsLst>
                <a:lin ang="4199995" scaled="1"/>
              </a:gra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94" name="Полилиния: фигура 1093">
                <a:extLst>
                  <a:ext uri="{FF2B5EF4-FFF2-40B4-BE49-F238E27FC236}">
                    <a16:creationId xmlns:a16="http://schemas.microsoft.com/office/drawing/2014/main" id="{994ED4AA-BFFC-5A51-109E-52B2675369D3}"/>
                  </a:ext>
                </a:extLst>
              </p:cNvPr>
              <p:cNvSpPr/>
              <p:nvPr/>
            </p:nvSpPr>
            <p:spPr>
              <a:xfrm>
                <a:off x="3845855" y="3919417"/>
                <a:ext cx="558474" cy="104808"/>
              </a:xfrm>
              <a:custGeom>
                <a:avLst/>
                <a:gdLst>
                  <a:gd name="connsiteX0" fmla="*/ 551186 w 558474"/>
                  <a:gd name="connsiteY0" fmla="*/ 0 h 104808"/>
                  <a:gd name="connsiteX1" fmla="*/ 551186 w 558474"/>
                  <a:gd name="connsiteY1" fmla="*/ 503 h 104808"/>
                  <a:gd name="connsiteX2" fmla="*/ 279237 w 558474"/>
                  <a:gd name="connsiteY2" fmla="*/ 97519 h 104808"/>
                  <a:gd name="connsiteX3" fmla="*/ 7289 w 558474"/>
                  <a:gd name="connsiteY3" fmla="*/ 503 h 104808"/>
                  <a:gd name="connsiteX4" fmla="*/ 7289 w 558474"/>
                  <a:gd name="connsiteY4" fmla="*/ 0 h 104808"/>
                  <a:gd name="connsiteX5" fmla="*/ 0 w 558474"/>
                  <a:gd name="connsiteY5" fmla="*/ 0 h 104808"/>
                  <a:gd name="connsiteX6" fmla="*/ 0 w 558474"/>
                  <a:gd name="connsiteY6" fmla="*/ 503 h 104808"/>
                  <a:gd name="connsiteX7" fmla="*/ 279237 w 558474"/>
                  <a:gd name="connsiteY7" fmla="*/ 104808 h 104808"/>
                  <a:gd name="connsiteX8" fmla="*/ 558475 w 558474"/>
                  <a:gd name="connsiteY8" fmla="*/ 503 h 104808"/>
                  <a:gd name="connsiteX9" fmla="*/ 558475 w 558474"/>
                  <a:gd name="connsiteY9" fmla="*/ 0 h 104808"/>
                  <a:gd name="connsiteX10" fmla="*/ 551186 w 558474"/>
                  <a:gd name="connsiteY10" fmla="*/ 0 h 104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58474" h="104808">
                    <a:moveTo>
                      <a:pt x="551186" y="0"/>
                    </a:moveTo>
                    <a:cubicBezTo>
                      <a:pt x="551186" y="251"/>
                      <a:pt x="551186" y="503"/>
                      <a:pt x="551186" y="503"/>
                    </a:cubicBezTo>
                    <a:cubicBezTo>
                      <a:pt x="551186" y="60573"/>
                      <a:pt x="409933" y="97519"/>
                      <a:pt x="279237" y="97519"/>
                    </a:cubicBezTo>
                    <a:cubicBezTo>
                      <a:pt x="148541" y="97519"/>
                      <a:pt x="7289" y="60321"/>
                      <a:pt x="7289" y="503"/>
                    </a:cubicBezTo>
                    <a:cubicBezTo>
                      <a:pt x="7289" y="251"/>
                      <a:pt x="7289" y="0"/>
                      <a:pt x="7289" y="0"/>
                    </a:cubicBezTo>
                    <a:lnTo>
                      <a:pt x="0" y="0"/>
                    </a:lnTo>
                    <a:cubicBezTo>
                      <a:pt x="0" y="251"/>
                      <a:pt x="0" y="503"/>
                      <a:pt x="0" y="503"/>
                    </a:cubicBezTo>
                    <a:cubicBezTo>
                      <a:pt x="0" y="65851"/>
                      <a:pt x="142006" y="104808"/>
                      <a:pt x="279237" y="104808"/>
                    </a:cubicBezTo>
                    <a:cubicBezTo>
                      <a:pt x="416468" y="104808"/>
                      <a:pt x="558475" y="65851"/>
                      <a:pt x="558475" y="503"/>
                    </a:cubicBezTo>
                    <a:cubicBezTo>
                      <a:pt x="558475" y="251"/>
                      <a:pt x="558475" y="0"/>
                      <a:pt x="558475" y="0"/>
                    </a:cubicBezTo>
                    <a:lnTo>
                      <a:pt x="551186" y="0"/>
                    </a:lnTo>
                    <a:close/>
                  </a:path>
                </a:pathLst>
              </a:custGeom>
              <a:gradFill>
                <a:gsLst>
                  <a:gs pos="0">
                    <a:srgbClr val="1B3669"/>
                  </a:gs>
                  <a:gs pos="50000">
                    <a:srgbClr val="0E2E63"/>
                  </a:gs>
                  <a:gs pos="100000">
                    <a:srgbClr val="01265D"/>
                  </a:gs>
                </a:gsLst>
                <a:lin ang="4200018" scaled="1"/>
              </a:gradFill>
              <a:ln w="250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151" name="Google Shape;1151;p31"/>
          <p:cNvSpPr/>
          <p:nvPr/>
        </p:nvSpPr>
        <p:spPr bwMode="auto">
          <a:xfrm>
            <a:off x="1286330" y="8911087"/>
            <a:ext cx="16690519" cy="1239204"/>
          </a:xfrm>
          <a:prstGeom prst="roundRect">
            <a:avLst>
              <a:gd name="adj" fmla="val 20181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152" name="Google Shape;1152;p31"/>
          <p:cNvSpPr/>
          <p:nvPr/>
        </p:nvSpPr>
        <p:spPr bwMode="auto">
          <a:xfrm>
            <a:off x="723265" y="2001015"/>
            <a:ext cx="16186785" cy="1239204"/>
          </a:xfrm>
          <a:prstGeom prst="roundRect">
            <a:avLst>
              <a:gd name="adj" fmla="val 20181"/>
            </a:avLst>
          </a:prstGeom>
          <a:solidFill>
            <a:srgbClr val="FFF2CD">
              <a:alpha val="30979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accent2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153" name="Google Shape;1153;p31"/>
          <p:cNvSpPr txBox="1"/>
          <p:nvPr/>
        </p:nvSpPr>
        <p:spPr bwMode="auto">
          <a:xfrm>
            <a:off x="751740" y="600531"/>
            <a:ext cx="17074518" cy="7502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ЧТО ВАЖНО ПОМНИТЬ </a:t>
            </a: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ПРО АЛКОГОЛЬ?</a:t>
            </a:r>
            <a:endParaRPr/>
          </a:p>
        </p:txBody>
      </p:sp>
      <p:sp>
        <p:nvSpPr>
          <p:cNvPr id="1155" name="Google Shape;1155;p31"/>
          <p:cNvSpPr txBox="1"/>
          <p:nvPr/>
        </p:nvSpPr>
        <p:spPr bwMode="auto">
          <a:xfrm>
            <a:off x="811550" y="10659199"/>
            <a:ext cx="13415894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buSzPts val="700"/>
              <a:defRPr/>
            </a:pP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1.Российское кардиологическое общество. Кардиоваскулярная профилактика 2022. Российские национальные рекомендации [Электронный ресурс] Дата обращения: 23.01.2026 </a:t>
            </a:r>
            <a:b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</a:b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URL: https://scardio.ru/content/Guidelines/Kardiovascular_profilaktika_2022.pdf .</a:t>
            </a:r>
            <a:r>
              <a:rPr lang="ru-RU" sz="900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2.Российское кардиологическое общество. Клинические рекомендации «Нарушение липидного обмена» год утверждения 2023 [Электронный ресурс] Дата обращения: 23.01.2026 URL: </a:t>
            </a:r>
            <a:r>
              <a:rPr lang="ru-RU" sz="900" b="0" i="0" u="sng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  <a:hlinkClick r:id="rId2" tooltip="https://scardio.ru/content/Guidelines/KR_NLO_2023.pdf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https://scardio.ru/content/Guidelines/KR_NLO_2023.pdf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. 3.Anderson BO, </a:t>
            </a:r>
            <a:r>
              <a:rPr lang="ru-RU" sz="9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Berdzuli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N, </a:t>
            </a:r>
            <a:r>
              <a:rPr lang="ru-RU" sz="9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Ilbawi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A, </a:t>
            </a:r>
            <a:r>
              <a:rPr lang="ru-RU" sz="9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et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</a:t>
            </a:r>
            <a:r>
              <a:rPr lang="ru-RU" sz="9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al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. Health </a:t>
            </a:r>
            <a:r>
              <a:rPr lang="ru-RU" sz="9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and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</a:t>
            </a:r>
            <a:r>
              <a:rPr lang="ru-RU" sz="9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cancer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</a:t>
            </a:r>
            <a:r>
              <a:rPr lang="ru-RU" sz="9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risks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</a:t>
            </a:r>
            <a:r>
              <a:rPr lang="ru-RU" sz="9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associated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</a:t>
            </a:r>
            <a:r>
              <a:rPr lang="ru-RU" sz="9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with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</a:t>
            </a:r>
            <a:r>
              <a:rPr lang="ru-RU" sz="9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low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</a:t>
            </a:r>
            <a:r>
              <a:rPr lang="ru-RU" sz="9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levels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</a:t>
            </a:r>
            <a:r>
              <a:rPr lang="ru-RU" sz="9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of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</a:t>
            </a:r>
            <a:r>
              <a:rPr lang="ru-RU" sz="9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alcohol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 </a:t>
            </a:r>
            <a:r>
              <a:rPr lang="ru-RU" sz="900" b="0" i="0" u="none" strike="noStrike" cap="none" dirty="0" err="1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consumption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. Lancet Public Health. 2023;8(1):e6-e7. doi:10.1016/S2468-2667(22)00317-6. 4 Алгоритмы специализированной медицинской помощи больным сахарным диабетом / </a:t>
            </a:r>
            <a:r>
              <a:rPr lang="ru-RU" sz="9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900" dirty="0">
                <a:hlinkClick r:id="rId3"/>
              </a:rPr>
              <a:t>Том 28, № 5</a:t>
            </a:r>
            <a:r>
              <a:rPr lang="en-US" sz="900" dirty="0">
                <a:hlinkClick r:id="rId3"/>
              </a:rPr>
              <a:t>S (2025)</a:t>
            </a:r>
            <a:endParaRPr sz="900" dirty="0">
              <a:solidFill>
                <a:srgbClr val="555555"/>
              </a:solidFill>
              <a:latin typeface="+mn-lt"/>
            </a:endParaRPr>
          </a:p>
        </p:txBody>
      </p:sp>
      <p:sp>
        <p:nvSpPr>
          <p:cNvPr id="1156" name="Google Shape;1156;p31"/>
          <p:cNvSpPr txBox="1"/>
          <p:nvPr/>
        </p:nvSpPr>
        <p:spPr bwMode="auto">
          <a:xfrm>
            <a:off x="1056528" y="2353486"/>
            <a:ext cx="16584498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Алкоголь повышает риск развития гипогликемии, в том числе отсроченной</a:t>
            </a:r>
            <a:r>
              <a:rPr lang="ru-RU" sz="2800" b="1" i="0" u="none" strike="noStrike" cap="none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4</a:t>
            </a: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!!!</a:t>
            </a:r>
            <a:endParaRPr sz="2800" b="1" i="0" u="none" strike="noStrike" cap="none" baseline="300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58" name="Google Shape;1158;p31"/>
          <p:cNvSpPr txBox="1"/>
          <p:nvPr/>
        </p:nvSpPr>
        <p:spPr bwMode="auto">
          <a:xfrm>
            <a:off x="2355850" y="9029007"/>
            <a:ext cx="15777492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В последнее время появляется все больше данных, что </a:t>
            </a: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только полный отказ </a:t>
            </a:r>
            <a:b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от алкоголя позволяет максимально снизить риск сердечно-сосудистых осложнений</a:t>
            </a:r>
            <a:r>
              <a:rPr lang="ru-RU" sz="2800" b="1" i="0" u="none" strike="noStrike" cap="none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</a:t>
            </a:r>
            <a:endParaRPr sz="2800" b="1">
              <a:solidFill>
                <a:srgbClr val="555555"/>
              </a:solidFill>
              <a:latin typeface="Calibri"/>
              <a:ea typeface="Calibri"/>
              <a:cs typeface="Calibri"/>
            </a:endParaRPr>
          </a:p>
        </p:txBody>
      </p:sp>
      <p:grpSp>
        <p:nvGrpSpPr>
          <p:cNvPr id="1159" name="Google Shape;1159;p31"/>
          <p:cNvGrpSpPr/>
          <p:nvPr/>
        </p:nvGrpSpPr>
        <p:grpSpPr bwMode="auto">
          <a:xfrm>
            <a:off x="811549" y="8911086"/>
            <a:ext cx="1239205" cy="1239205"/>
            <a:chOff x="2079286" y="-2237930"/>
            <a:chExt cx="1239205" cy="1239205"/>
          </a:xfrm>
        </p:grpSpPr>
        <p:sp>
          <p:nvSpPr>
            <p:cNvPr id="1160" name="Google Shape;1160;p31"/>
            <p:cNvSpPr/>
            <p:nvPr/>
          </p:nvSpPr>
          <p:spPr bwMode="auto">
            <a:xfrm>
              <a:off x="2191533" y="-2131135"/>
              <a:ext cx="1037654" cy="1037654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grpSp>
          <p:nvGrpSpPr>
            <p:cNvPr id="1161" name="Google Shape;1161;p31"/>
            <p:cNvGrpSpPr/>
            <p:nvPr/>
          </p:nvGrpSpPr>
          <p:grpSpPr bwMode="auto">
            <a:xfrm>
              <a:off x="2079286" y="-2237930"/>
              <a:ext cx="1239205" cy="1239205"/>
              <a:chOff x="996053" y="7993232"/>
              <a:chExt cx="1751104" cy="1751104"/>
            </a:xfrm>
          </p:grpSpPr>
          <p:sp>
            <p:nvSpPr>
              <p:cNvPr id="1162" name="Google Shape;1162;p31"/>
              <p:cNvSpPr/>
              <p:nvPr/>
            </p:nvSpPr>
            <p:spPr bwMode="auto">
              <a:xfrm>
                <a:off x="996053" y="7993232"/>
                <a:ext cx="1751104" cy="1751104"/>
              </a:xfrm>
              <a:custGeom>
                <a:avLst/>
                <a:gdLst/>
                <a:ahLst/>
                <a:cxnLst/>
                <a:rect l="l" t="t" r="r" b="b"/>
                <a:pathLst>
                  <a:path w="1751104" h="1751104" extrusionOk="0">
                    <a:moveTo>
                      <a:pt x="875552" y="0"/>
                    </a:moveTo>
                    <a:cubicBezTo>
                      <a:pt x="391454" y="0"/>
                      <a:pt x="0" y="391454"/>
                      <a:pt x="0" y="875552"/>
                    </a:cubicBezTo>
                    <a:cubicBezTo>
                      <a:pt x="0" y="1359651"/>
                      <a:pt x="391454" y="1751105"/>
                      <a:pt x="875552" y="1751105"/>
                    </a:cubicBezTo>
                    <a:cubicBezTo>
                      <a:pt x="1359651" y="1751105"/>
                      <a:pt x="1751105" y="1359651"/>
                      <a:pt x="1751105" y="875552"/>
                    </a:cubicBezTo>
                    <a:cubicBezTo>
                      <a:pt x="1751105" y="391454"/>
                      <a:pt x="1359651" y="0"/>
                      <a:pt x="875552" y="0"/>
                    </a:cubicBezTo>
                    <a:close/>
                    <a:moveTo>
                      <a:pt x="942100" y="1453600"/>
                    </a:moveTo>
                    <a:cubicBezTo>
                      <a:pt x="942100" y="1453600"/>
                      <a:pt x="918612" y="1516232"/>
                      <a:pt x="858589" y="1508403"/>
                    </a:cubicBezTo>
                    <a:cubicBezTo>
                      <a:pt x="797262" y="1500574"/>
                      <a:pt x="698093" y="1454904"/>
                      <a:pt x="698093" y="1454904"/>
                    </a:cubicBezTo>
                    <a:cubicBezTo>
                      <a:pt x="698093" y="1454904"/>
                      <a:pt x="658948" y="1415759"/>
                      <a:pt x="674606" y="1353126"/>
                    </a:cubicBezTo>
                    <a:cubicBezTo>
                      <a:pt x="690264" y="1290494"/>
                      <a:pt x="698093" y="1251348"/>
                      <a:pt x="698093" y="1251348"/>
                    </a:cubicBezTo>
                    <a:cubicBezTo>
                      <a:pt x="698093" y="1251348"/>
                      <a:pt x="718971" y="1182191"/>
                      <a:pt x="807700" y="1200459"/>
                    </a:cubicBezTo>
                    <a:cubicBezTo>
                      <a:pt x="896430" y="1218727"/>
                      <a:pt x="921222" y="1236995"/>
                      <a:pt x="921222" y="1236995"/>
                    </a:cubicBezTo>
                    <a:cubicBezTo>
                      <a:pt x="921222" y="1236995"/>
                      <a:pt x="943404" y="1255263"/>
                      <a:pt x="943404" y="1332249"/>
                    </a:cubicBezTo>
                    <a:cubicBezTo>
                      <a:pt x="942100" y="1409235"/>
                      <a:pt x="942100" y="1453600"/>
                      <a:pt x="942100" y="1453600"/>
                    </a:cubicBezTo>
                    <a:close/>
                    <a:moveTo>
                      <a:pt x="1153485" y="381015"/>
                    </a:moveTo>
                    <a:cubicBezTo>
                      <a:pt x="1153485" y="381015"/>
                      <a:pt x="1012561" y="888601"/>
                      <a:pt x="982550" y="981245"/>
                    </a:cubicBezTo>
                    <a:cubicBezTo>
                      <a:pt x="952538" y="1073889"/>
                      <a:pt x="909478" y="1071279"/>
                      <a:pt x="909478" y="1071279"/>
                    </a:cubicBezTo>
                    <a:cubicBezTo>
                      <a:pt x="909478" y="1071279"/>
                      <a:pt x="841626" y="1084328"/>
                      <a:pt x="786823" y="1071279"/>
                    </a:cubicBezTo>
                    <a:cubicBezTo>
                      <a:pt x="732019" y="1058231"/>
                      <a:pt x="722885" y="1017781"/>
                      <a:pt x="722885" y="1017781"/>
                    </a:cubicBezTo>
                    <a:lnTo>
                      <a:pt x="741153" y="339260"/>
                    </a:lnTo>
                    <a:cubicBezTo>
                      <a:pt x="743763" y="237482"/>
                      <a:pt x="805091" y="242702"/>
                      <a:pt x="805091" y="242702"/>
                    </a:cubicBezTo>
                    <a:cubicBezTo>
                      <a:pt x="805091" y="242702"/>
                      <a:pt x="1012561" y="238787"/>
                      <a:pt x="1097376" y="266189"/>
                    </a:cubicBezTo>
                    <a:cubicBezTo>
                      <a:pt x="1184801" y="292286"/>
                      <a:pt x="1153485" y="381015"/>
                      <a:pt x="1153485" y="38101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8181"/>
                  </a:gs>
                  <a:gs pos="100000">
                    <a:srgbClr val="FEE4A7"/>
                  </a:gs>
                </a:gsLst>
                <a:lin ang="270000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1163" name="Google Shape;1163;p31"/>
              <p:cNvSpPr/>
              <p:nvPr/>
            </p:nvSpPr>
            <p:spPr bwMode="auto">
              <a:xfrm>
                <a:off x="1666961" y="9190257"/>
                <a:ext cx="271190" cy="312055"/>
              </a:xfrm>
              <a:custGeom>
                <a:avLst/>
                <a:gdLst/>
                <a:ahLst/>
                <a:cxnLst/>
                <a:rect l="l" t="t" r="r" b="b"/>
                <a:pathLst>
                  <a:path w="271190" h="312055" extrusionOk="0">
                    <a:moveTo>
                      <a:pt x="250313" y="39971"/>
                    </a:moveTo>
                    <a:cubicBezTo>
                      <a:pt x="250313" y="39971"/>
                      <a:pt x="226826" y="23008"/>
                      <a:pt x="136791" y="3435"/>
                    </a:cubicBezTo>
                    <a:cubicBezTo>
                      <a:pt x="46757" y="-16138"/>
                      <a:pt x="27184" y="54324"/>
                      <a:pt x="27184" y="54324"/>
                    </a:cubicBezTo>
                    <a:cubicBezTo>
                      <a:pt x="27184" y="54324"/>
                      <a:pt x="19355" y="93469"/>
                      <a:pt x="3697" y="156102"/>
                    </a:cubicBezTo>
                    <a:cubicBezTo>
                      <a:pt x="-11961" y="218735"/>
                      <a:pt x="27184" y="257880"/>
                      <a:pt x="27184" y="257880"/>
                    </a:cubicBezTo>
                    <a:cubicBezTo>
                      <a:pt x="27184" y="257880"/>
                      <a:pt x="127658" y="304854"/>
                      <a:pt x="187681" y="311379"/>
                    </a:cubicBezTo>
                    <a:cubicBezTo>
                      <a:pt x="249008" y="319208"/>
                      <a:pt x="271191" y="256575"/>
                      <a:pt x="271191" y="256575"/>
                    </a:cubicBezTo>
                    <a:cubicBezTo>
                      <a:pt x="271191" y="256575"/>
                      <a:pt x="271191" y="212210"/>
                      <a:pt x="271191" y="135224"/>
                    </a:cubicBezTo>
                    <a:cubicBezTo>
                      <a:pt x="271191" y="58238"/>
                      <a:pt x="250313" y="39971"/>
                      <a:pt x="250313" y="399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</p:grpSp>
      </p:grpSp>
      <p:sp>
        <p:nvSpPr>
          <p:cNvPr id="1164" name="Google Shape;1164;p31"/>
          <p:cNvSpPr txBox="1"/>
          <p:nvPr/>
        </p:nvSpPr>
        <p:spPr bwMode="auto">
          <a:xfrm>
            <a:off x="10193124" y="3716862"/>
            <a:ext cx="9099427" cy="18158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Употребление алкогольных напитков возможно </a:t>
            </a:r>
            <a:b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в количестве не более </a:t>
            </a: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1 условной единицы (УЕ) для женщин и 2 условных единиц для мужчин в сутки </a:t>
            </a: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(но не ежедневно)</a:t>
            </a:r>
            <a:r>
              <a:rPr lang="ru-RU" sz="2800" b="0" i="0" u="none" strike="noStrike" cap="none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4  </a:t>
            </a: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65" name="Google Shape;1165;p31"/>
          <p:cNvSpPr txBox="1"/>
          <p:nvPr/>
        </p:nvSpPr>
        <p:spPr bwMode="auto">
          <a:xfrm>
            <a:off x="10208545" y="6641152"/>
            <a:ext cx="1308371" cy="7694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400" b="1" i="0" u="none" strike="noStrike" cap="none" baseline="30000">
                <a:solidFill>
                  <a:srgbClr val="D54F4E"/>
                </a:solidFill>
                <a:latin typeface="Arial"/>
                <a:ea typeface="Arial"/>
                <a:cs typeface="Arial"/>
              </a:rPr>
              <a:t>1 УЕ =</a:t>
            </a:r>
            <a:endParaRPr sz="4400" b="1" i="0" u="none" strike="noStrike" cap="none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70" name="Google Shape;1170;p31"/>
          <p:cNvSpPr txBox="1"/>
          <p:nvPr/>
        </p:nvSpPr>
        <p:spPr bwMode="auto">
          <a:xfrm>
            <a:off x="11506654" y="7803522"/>
            <a:ext cx="1867996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300 мл пива</a:t>
            </a:r>
            <a:endParaRPr dirty="0"/>
          </a:p>
        </p:txBody>
      </p:sp>
      <p:sp>
        <p:nvSpPr>
          <p:cNvPr id="1171" name="Google Shape;1171;p31"/>
          <p:cNvSpPr txBox="1"/>
          <p:nvPr/>
        </p:nvSpPr>
        <p:spPr bwMode="auto">
          <a:xfrm>
            <a:off x="14012697" y="7803522"/>
            <a:ext cx="1874451" cy="8309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140 мл вина</a:t>
            </a:r>
            <a:endParaRPr dirty="0"/>
          </a:p>
        </p:txBody>
      </p:sp>
      <p:sp>
        <p:nvSpPr>
          <p:cNvPr id="1172" name="Google Shape;1172;p31"/>
          <p:cNvSpPr txBox="1"/>
          <p:nvPr/>
        </p:nvSpPr>
        <p:spPr bwMode="auto">
          <a:xfrm>
            <a:off x="16235588" y="7803501"/>
            <a:ext cx="2810876" cy="8309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140 мл крепких напитков</a:t>
            </a:r>
            <a:endParaRPr dirty="0"/>
          </a:p>
        </p:txBody>
      </p:sp>
      <p:sp>
        <p:nvSpPr>
          <p:cNvPr id="1173" name="Google Shape;1173;p31"/>
          <p:cNvSpPr txBox="1"/>
          <p:nvPr/>
        </p:nvSpPr>
        <p:spPr bwMode="auto">
          <a:xfrm>
            <a:off x="13319063" y="6584592"/>
            <a:ext cx="1029708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или</a:t>
            </a:r>
            <a:endParaRPr/>
          </a:p>
        </p:txBody>
      </p:sp>
      <p:sp>
        <p:nvSpPr>
          <p:cNvPr id="1174" name="Google Shape;1174;p31"/>
          <p:cNvSpPr txBox="1"/>
          <p:nvPr/>
        </p:nvSpPr>
        <p:spPr bwMode="auto">
          <a:xfrm>
            <a:off x="15829835" y="6584592"/>
            <a:ext cx="1433043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или</a:t>
            </a:r>
            <a:endParaRPr/>
          </a:p>
        </p:txBody>
      </p:sp>
      <p:sp>
        <p:nvSpPr>
          <p:cNvPr id="1175" name="Google Shape;1175;p31"/>
          <p:cNvSpPr/>
          <p:nvPr/>
        </p:nvSpPr>
        <p:spPr bwMode="auto">
          <a:xfrm>
            <a:off x="811549" y="3592078"/>
            <a:ext cx="8964349" cy="5019387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176" name="Google Shape;1176;p31"/>
          <p:cNvSpPr txBox="1"/>
          <p:nvPr/>
        </p:nvSpPr>
        <p:spPr bwMode="auto">
          <a:xfrm>
            <a:off x="2291455" y="3961300"/>
            <a:ext cx="7982469" cy="53860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Избыточное потребление алкоголя </a:t>
            </a: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увеличивает риск </a:t>
            </a: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сердечно-сосудистых заболеваний и смерти</a:t>
            </a:r>
            <a:r>
              <a:rPr lang="ru-RU" sz="2800" b="0" i="0" u="none" strike="noStrike" cap="none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2</a:t>
            </a:r>
            <a:endParaRPr sz="48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lnSpc>
                <a:spcPct val="100000"/>
              </a:lnSpc>
              <a:spcBef>
                <a:spcPts val="3600"/>
              </a:spcBef>
              <a:spcAft>
                <a:spcPts val="0"/>
              </a:spcAft>
              <a:buNone/>
              <a:defRPr/>
            </a:pP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Прием любого количества алкоголя способствует </a:t>
            </a: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повышению артериального давления и массы тела</a:t>
            </a:r>
            <a:r>
              <a:rPr lang="ru-RU" sz="2800" b="1" i="0" u="none" strike="noStrike" cap="none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</a:t>
            </a:r>
            <a:endParaRPr sz="48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lnSpc>
                <a:spcPct val="100000"/>
              </a:lnSpc>
              <a:spcBef>
                <a:spcPts val="3600"/>
              </a:spcBef>
              <a:spcAft>
                <a:spcPts val="0"/>
              </a:spcAft>
              <a:buNone/>
              <a:defRPr/>
            </a:pP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Алкоголь повышает риск развития </a:t>
            </a: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онкологических заболеваний</a:t>
            </a:r>
            <a:r>
              <a:rPr lang="ru-RU" sz="2800" b="1" i="0" u="none" strike="noStrike" cap="none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3</a:t>
            </a:r>
            <a:endParaRPr sz="48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214313" marR="0" lvl="0" indent="0" algn="l">
              <a:lnSpc>
                <a:spcPct val="100000"/>
              </a:lnSpc>
              <a:spcBef>
                <a:spcPts val="3600"/>
              </a:spcBef>
              <a:spcAft>
                <a:spcPts val="0"/>
              </a:spcAft>
              <a:buClr>
                <a:schemeClr val="dk1"/>
              </a:buClr>
              <a:buSzPts val="4320"/>
              <a:buFont typeface="Calibri"/>
              <a:buNone/>
              <a:defRPr/>
            </a:pPr>
            <a:endParaRPr sz="3600" b="0" i="0" u="none" strike="noStrike" cap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1177" name="Google Shape;1177;p31"/>
          <p:cNvPicPr/>
          <p:nvPr/>
        </p:nvPicPr>
        <p:blipFill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210871" y="4030715"/>
            <a:ext cx="652115" cy="91029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78" name="Google Shape;1178;p31"/>
          <p:cNvPicPr/>
          <p:nvPr/>
        </p:nvPicPr>
        <p:blipFill>
          <a:blip r:embed="rId5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219043" y="7367108"/>
            <a:ext cx="763900" cy="964787"/>
          </a:xfrm>
          <a:prstGeom prst="rect">
            <a:avLst/>
          </a:prstGeom>
          <a:noFill/>
          <a:ln>
            <a:noFill/>
          </a:ln>
        </p:spPr>
      </p:pic>
      <p:pic>
        <p:nvPicPr>
          <p:cNvPr id="1179" name="Google Shape;1179;p31"/>
          <p:cNvPicPr/>
          <p:nvPr/>
        </p:nvPicPr>
        <p:blipFill>
          <a:blip r:embed="rId6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147138" y="5765480"/>
            <a:ext cx="951277" cy="938334"/>
          </a:xfrm>
          <a:prstGeom prst="rect">
            <a:avLst/>
          </a:prstGeom>
          <a:noFill/>
          <a:ln>
            <a:noFill/>
          </a:ln>
        </p:spPr>
      </p:pic>
      <p:pic>
        <p:nvPicPr>
          <p:cNvPr id="1180" name="Google Shape;1180;p31"/>
          <p:cNvPicPr/>
          <p:nvPr/>
        </p:nvPicPr>
        <p:blipFill>
          <a:blip r:embed="rId7">
            <a:alphaModFix/>
          </a:blip>
          <a:stretch/>
        </p:blipFill>
        <p:spPr bwMode="auto">
          <a:xfrm flipH="1">
            <a:off x="14078483" y="-1007898"/>
            <a:ext cx="7301885" cy="6720904"/>
          </a:xfrm>
          <a:prstGeom prst="rect">
            <a:avLst/>
          </a:prstGeom>
          <a:noFill/>
          <a:ln>
            <a:noFill/>
          </a:ln>
        </p:spPr>
      </p:pic>
      <p:sp>
        <p:nvSpPr>
          <p:cNvPr id="1181" name="Google Shape;1181;p31"/>
          <p:cNvSpPr txBox="1"/>
          <p:nvPr/>
        </p:nvSpPr>
        <p:spPr bwMode="auto">
          <a:xfrm>
            <a:off x="15983930" y="972458"/>
            <a:ext cx="3516920" cy="16312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54F4E"/>
              </a:buClr>
              <a:buSzPts val="2000"/>
              <a:buFont typeface="Arial"/>
              <a:buNone/>
              <a:defRPr/>
            </a:pPr>
            <a:r>
              <a:rPr lang="ru-RU" sz="2000" i="0" u="none" strike="noStrike" cap="none">
                <a:solidFill>
                  <a:srgbClr val="D54F4E"/>
                </a:solidFill>
                <a:latin typeface="Arial"/>
                <a:ea typeface="Arial"/>
                <a:cs typeface="Arial"/>
              </a:rPr>
              <a:t>Алкоголь противопоказан при панкреатите, выраженной нейропатии, повышении триглицеридов, алкогольной зависимости</a:t>
            </a:r>
            <a:r>
              <a:rPr lang="ru-RU" sz="2000" i="0" u="none" strike="noStrike" cap="none" baseline="30000">
                <a:solidFill>
                  <a:srgbClr val="D54F4E"/>
                </a:solidFill>
                <a:latin typeface="Arial"/>
                <a:ea typeface="Arial"/>
                <a:cs typeface="Arial"/>
              </a:rPr>
              <a:t>4</a:t>
            </a:r>
            <a:endParaRPr sz="2000" i="0" u="none" strike="noStrike" cap="none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2" name="Рисунок 6">
            <a:extLst>
              <a:ext uri="{FF2B5EF4-FFF2-40B4-BE49-F238E27FC236}">
                <a16:creationId xmlns:a16="http://schemas.microsoft.com/office/drawing/2014/main" id="{38F38900-9030-92E3-1B5E-1D1257344599}"/>
              </a:ext>
            </a:extLst>
          </p:cNvPr>
          <p:cNvGrpSpPr/>
          <p:nvPr/>
        </p:nvGrpSpPr>
        <p:grpSpPr>
          <a:xfrm>
            <a:off x="11930777" y="6065514"/>
            <a:ext cx="1126037" cy="1554246"/>
            <a:chOff x="11930777" y="6065514"/>
            <a:chExt cx="1126037" cy="1554246"/>
          </a:xfrm>
        </p:grpSpPr>
        <p:grpSp>
          <p:nvGrpSpPr>
            <p:cNvPr id="3" name="Рисунок 6">
              <a:extLst>
                <a:ext uri="{FF2B5EF4-FFF2-40B4-BE49-F238E27FC236}">
                  <a16:creationId xmlns:a16="http://schemas.microsoft.com/office/drawing/2014/main" id="{70CF232E-213C-0A46-0F7D-58090E9172F6}"/>
                </a:ext>
              </a:extLst>
            </p:cNvPr>
            <p:cNvGrpSpPr/>
            <p:nvPr/>
          </p:nvGrpSpPr>
          <p:grpSpPr>
            <a:xfrm>
              <a:off x="11930777" y="6065514"/>
              <a:ext cx="487017" cy="1554204"/>
              <a:chOff x="11930777" y="6065514"/>
              <a:chExt cx="487017" cy="1554204"/>
            </a:xfrm>
          </p:grpSpPr>
          <p:grpSp>
            <p:nvGrpSpPr>
              <p:cNvPr id="4" name="Рисунок 6">
                <a:extLst>
                  <a:ext uri="{FF2B5EF4-FFF2-40B4-BE49-F238E27FC236}">
                    <a16:creationId xmlns:a16="http://schemas.microsoft.com/office/drawing/2014/main" id="{272D1CAC-B12A-BC6C-A68B-D4CFE09E618A}"/>
                  </a:ext>
                </a:extLst>
              </p:cNvPr>
              <p:cNvGrpSpPr/>
              <p:nvPr/>
            </p:nvGrpSpPr>
            <p:grpSpPr>
              <a:xfrm>
                <a:off x="11943400" y="6142829"/>
                <a:ext cx="461720" cy="1464265"/>
                <a:chOff x="11943400" y="6142829"/>
                <a:chExt cx="461720" cy="1464265"/>
              </a:xfrm>
            </p:grpSpPr>
            <p:sp>
              <p:nvSpPr>
                <p:cNvPr id="5" name="Полилиния: фигура 4">
                  <a:extLst>
                    <a:ext uri="{FF2B5EF4-FFF2-40B4-BE49-F238E27FC236}">
                      <a16:creationId xmlns:a16="http://schemas.microsoft.com/office/drawing/2014/main" id="{F14585C9-2671-8F7F-A488-0FC0231B4D6C}"/>
                    </a:ext>
                  </a:extLst>
                </p:cNvPr>
                <p:cNvSpPr/>
                <p:nvPr/>
              </p:nvSpPr>
              <p:spPr>
                <a:xfrm>
                  <a:off x="11943400" y="6142829"/>
                  <a:ext cx="461720" cy="1464265"/>
                </a:xfrm>
                <a:custGeom>
                  <a:avLst/>
                  <a:gdLst>
                    <a:gd name="connsiteX0" fmla="*/ 460861 w 461720"/>
                    <a:gd name="connsiteY0" fmla="*/ 882819 h 1464265"/>
                    <a:gd name="connsiteX1" fmla="*/ 406424 w 461720"/>
                    <a:gd name="connsiteY1" fmla="*/ 723454 h 1464265"/>
                    <a:gd name="connsiteX2" fmla="*/ 375656 w 461720"/>
                    <a:gd name="connsiteY2" fmla="*/ 687952 h 1464265"/>
                    <a:gd name="connsiteX3" fmla="*/ 337787 w 461720"/>
                    <a:gd name="connsiteY3" fmla="*/ 608270 h 1464265"/>
                    <a:gd name="connsiteX4" fmla="*/ 340943 w 461720"/>
                    <a:gd name="connsiteY4" fmla="*/ 585391 h 1464265"/>
                    <a:gd name="connsiteX5" fmla="*/ 340943 w 461720"/>
                    <a:gd name="connsiteY5" fmla="*/ 370011 h 1464265"/>
                    <a:gd name="connsiteX6" fmla="*/ 326742 w 461720"/>
                    <a:gd name="connsiteY6" fmla="*/ 311630 h 1464265"/>
                    <a:gd name="connsiteX7" fmla="*/ 311752 w 461720"/>
                    <a:gd name="connsiteY7" fmla="*/ 228003 h 1464265"/>
                    <a:gd name="connsiteX8" fmla="*/ 317274 w 461720"/>
                    <a:gd name="connsiteY8" fmla="*/ 198023 h 1464265"/>
                    <a:gd name="connsiteX9" fmla="*/ 323586 w 461720"/>
                    <a:gd name="connsiteY9" fmla="*/ 160154 h 1464265"/>
                    <a:gd name="connsiteX10" fmla="*/ 310963 w 461720"/>
                    <a:gd name="connsiteY10" fmla="*/ 52859 h 1464265"/>
                    <a:gd name="connsiteX11" fmla="*/ 309385 w 461720"/>
                    <a:gd name="connsiteY11" fmla="*/ 22879 h 1464265"/>
                    <a:gd name="connsiteX12" fmla="*/ 307018 w 461720"/>
                    <a:gd name="connsiteY12" fmla="*/ 2367 h 1464265"/>
                    <a:gd name="connsiteX13" fmla="*/ 306229 w 461720"/>
                    <a:gd name="connsiteY13" fmla="*/ 1578 h 1464265"/>
                    <a:gd name="connsiteX14" fmla="*/ 299129 w 461720"/>
                    <a:gd name="connsiteY14" fmla="*/ 0 h 1464265"/>
                    <a:gd name="connsiteX15" fmla="*/ 164221 w 461720"/>
                    <a:gd name="connsiteY15" fmla="*/ 0 h 1464265"/>
                    <a:gd name="connsiteX16" fmla="*/ 157120 w 461720"/>
                    <a:gd name="connsiteY16" fmla="*/ 1578 h 1464265"/>
                    <a:gd name="connsiteX17" fmla="*/ 156331 w 461720"/>
                    <a:gd name="connsiteY17" fmla="*/ 2367 h 1464265"/>
                    <a:gd name="connsiteX18" fmla="*/ 153965 w 461720"/>
                    <a:gd name="connsiteY18" fmla="*/ 22879 h 1464265"/>
                    <a:gd name="connsiteX19" fmla="*/ 152387 w 461720"/>
                    <a:gd name="connsiteY19" fmla="*/ 52859 h 1464265"/>
                    <a:gd name="connsiteX20" fmla="*/ 138186 w 461720"/>
                    <a:gd name="connsiteY20" fmla="*/ 160154 h 1464265"/>
                    <a:gd name="connsiteX21" fmla="*/ 144497 w 461720"/>
                    <a:gd name="connsiteY21" fmla="*/ 198023 h 1464265"/>
                    <a:gd name="connsiteX22" fmla="*/ 150020 w 461720"/>
                    <a:gd name="connsiteY22" fmla="*/ 228003 h 1464265"/>
                    <a:gd name="connsiteX23" fmla="*/ 135030 w 461720"/>
                    <a:gd name="connsiteY23" fmla="*/ 311630 h 1464265"/>
                    <a:gd name="connsiteX24" fmla="*/ 120829 w 461720"/>
                    <a:gd name="connsiteY24" fmla="*/ 370011 h 1464265"/>
                    <a:gd name="connsiteX25" fmla="*/ 120829 w 461720"/>
                    <a:gd name="connsiteY25" fmla="*/ 585391 h 1464265"/>
                    <a:gd name="connsiteX26" fmla="*/ 123985 w 461720"/>
                    <a:gd name="connsiteY26" fmla="*/ 608270 h 1464265"/>
                    <a:gd name="connsiteX27" fmla="*/ 86116 w 461720"/>
                    <a:gd name="connsiteY27" fmla="*/ 687952 h 1464265"/>
                    <a:gd name="connsiteX28" fmla="*/ 55348 w 461720"/>
                    <a:gd name="connsiteY28" fmla="*/ 723454 h 1464265"/>
                    <a:gd name="connsiteX29" fmla="*/ 911 w 461720"/>
                    <a:gd name="connsiteY29" fmla="*/ 882819 h 1464265"/>
                    <a:gd name="connsiteX30" fmla="*/ 911 w 461720"/>
                    <a:gd name="connsiteY30" fmla="*/ 1289911 h 1464265"/>
                    <a:gd name="connsiteX31" fmla="*/ 911 w 461720"/>
                    <a:gd name="connsiteY31" fmla="*/ 1290699 h 1464265"/>
                    <a:gd name="connsiteX32" fmla="*/ 911 w 461720"/>
                    <a:gd name="connsiteY32" fmla="*/ 1386950 h 1464265"/>
                    <a:gd name="connsiteX33" fmla="*/ 92428 w 461720"/>
                    <a:gd name="connsiteY33" fmla="*/ 1462687 h 1464265"/>
                    <a:gd name="connsiteX34" fmla="*/ 230491 w 461720"/>
                    <a:gd name="connsiteY34" fmla="*/ 1464265 h 1464265"/>
                    <a:gd name="connsiteX35" fmla="*/ 368555 w 461720"/>
                    <a:gd name="connsiteY35" fmla="*/ 1462687 h 1464265"/>
                    <a:gd name="connsiteX36" fmla="*/ 460072 w 461720"/>
                    <a:gd name="connsiteY36" fmla="*/ 1386950 h 1464265"/>
                    <a:gd name="connsiteX37" fmla="*/ 460072 w 461720"/>
                    <a:gd name="connsiteY37" fmla="*/ 1290699 h 1464265"/>
                    <a:gd name="connsiteX38" fmla="*/ 460861 w 461720"/>
                    <a:gd name="connsiteY38" fmla="*/ 882819 h 1464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461720" h="1464265">
                      <a:moveTo>
                        <a:pt x="460861" y="882819"/>
                      </a:moveTo>
                      <a:cubicBezTo>
                        <a:pt x="458494" y="825227"/>
                        <a:pt x="452972" y="781047"/>
                        <a:pt x="406424" y="723454"/>
                      </a:cubicBezTo>
                      <a:cubicBezTo>
                        <a:pt x="394590" y="709254"/>
                        <a:pt x="385123" y="697419"/>
                        <a:pt x="375656" y="687952"/>
                      </a:cubicBezTo>
                      <a:cubicBezTo>
                        <a:pt x="347254" y="655606"/>
                        <a:pt x="334631" y="640616"/>
                        <a:pt x="337787" y="608270"/>
                      </a:cubicBezTo>
                      <a:cubicBezTo>
                        <a:pt x="338576" y="601958"/>
                        <a:pt x="339365" y="594069"/>
                        <a:pt x="340943" y="585391"/>
                      </a:cubicBezTo>
                      <a:cubicBezTo>
                        <a:pt x="348043" y="534899"/>
                        <a:pt x="359088" y="449694"/>
                        <a:pt x="340943" y="370011"/>
                      </a:cubicBezTo>
                      <a:cubicBezTo>
                        <a:pt x="336209" y="347921"/>
                        <a:pt x="330686" y="328986"/>
                        <a:pt x="326742" y="311630"/>
                      </a:cubicBezTo>
                      <a:cubicBezTo>
                        <a:pt x="317274" y="274550"/>
                        <a:pt x="310174" y="246937"/>
                        <a:pt x="311752" y="228003"/>
                      </a:cubicBezTo>
                      <a:cubicBezTo>
                        <a:pt x="312541" y="215380"/>
                        <a:pt x="314908" y="206701"/>
                        <a:pt x="317274" y="198023"/>
                      </a:cubicBezTo>
                      <a:cubicBezTo>
                        <a:pt x="319641" y="187767"/>
                        <a:pt x="322797" y="177511"/>
                        <a:pt x="323586" y="160154"/>
                      </a:cubicBezTo>
                      <a:cubicBezTo>
                        <a:pt x="326742" y="130174"/>
                        <a:pt x="318852" y="85205"/>
                        <a:pt x="310963" y="52859"/>
                      </a:cubicBezTo>
                      <a:cubicBezTo>
                        <a:pt x="308596" y="42603"/>
                        <a:pt x="308596" y="31557"/>
                        <a:pt x="309385" y="22879"/>
                      </a:cubicBezTo>
                      <a:cubicBezTo>
                        <a:pt x="310174" y="10256"/>
                        <a:pt x="310174" y="4734"/>
                        <a:pt x="307018" y="2367"/>
                      </a:cubicBezTo>
                      <a:lnTo>
                        <a:pt x="306229" y="1578"/>
                      </a:lnTo>
                      <a:cubicBezTo>
                        <a:pt x="304652" y="0"/>
                        <a:pt x="302285" y="0"/>
                        <a:pt x="299129" y="0"/>
                      </a:cubicBezTo>
                      <a:lnTo>
                        <a:pt x="164221" y="0"/>
                      </a:lnTo>
                      <a:cubicBezTo>
                        <a:pt x="161065" y="0"/>
                        <a:pt x="158698" y="789"/>
                        <a:pt x="157120" y="1578"/>
                      </a:cubicBezTo>
                      <a:lnTo>
                        <a:pt x="156331" y="2367"/>
                      </a:lnTo>
                      <a:cubicBezTo>
                        <a:pt x="153176" y="5523"/>
                        <a:pt x="153176" y="10256"/>
                        <a:pt x="153965" y="22879"/>
                      </a:cubicBezTo>
                      <a:cubicBezTo>
                        <a:pt x="154754" y="31557"/>
                        <a:pt x="154754" y="42603"/>
                        <a:pt x="152387" y="52859"/>
                      </a:cubicBezTo>
                      <a:cubicBezTo>
                        <a:pt x="144497" y="85205"/>
                        <a:pt x="136608" y="130174"/>
                        <a:pt x="138186" y="160154"/>
                      </a:cubicBezTo>
                      <a:cubicBezTo>
                        <a:pt x="138975" y="177511"/>
                        <a:pt x="142131" y="187767"/>
                        <a:pt x="144497" y="198023"/>
                      </a:cubicBezTo>
                      <a:cubicBezTo>
                        <a:pt x="146864" y="206701"/>
                        <a:pt x="149231" y="215380"/>
                        <a:pt x="150020" y="228003"/>
                      </a:cubicBezTo>
                      <a:cubicBezTo>
                        <a:pt x="151598" y="246937"/>
                        <a:pt x="144497" y="273761"/>
                        <a:pt x="135030" y="311630"/>
                      </a:cubicBezTo>
                      <a:cubicBezTo>
                        <a:pt x="130297" y="328986"/>
                        <a:pt x="125563" y="347921"/>
                        <a:pt x="120829" y="370011"/>
                      </a:cubicBezTo>
                      <a:cubicBezTo>
                        <a:pt x="102684" y="449694"/>
                        <a:pt x="113729" y="534899"/>
                        <a:pt x="120829" y="585391"/>
                      </a:cubicBezTo>
                      <a:cubicBezTo>
                        <a:pt x="121618" y="594069"/>
                        <a:pt x="123196" y="601958"/>
                        <a:pt x="123985" y="608270"/>
                      </a:cubicBezTo>
                      <a:cubicBezTo>
                        <a:pt x="127930" y="641405"/>
                        <a:pt x="114518" y="655606"/>
                        <a:pt x="86116" y="687952"/>
                      </a:cubicBezTo>
                      <a:cubicBezTo>
                        <a:pt x="77438" y="698208"/>
                        <a:pt x="67182" y="709254"/>
                        <a:pt x="55348" y="723454"/>
                      </a:cubicBezTo>
                      <a:cubicBezTo>
                        <a:pt x="8800" y="780258"/>
                        <a:pt x="3278" y="825227"/>
                        <a:pt x="911" y="882819"/>
                      </a:cubicBezTo>
                      <a:cubicBezTo>
                        <a:pt x="-667" y="921477"/>
                        <a:pt x="122" y="1151847"/>
                        <a:pt x="911" y="1289911"/>
                      </a:cubicBezTo>
                      <a:lnTo>
                        <a:pt x="911" y="1290699"/>
                      </a:lnTo>
                      <a:cubicBezTo>
                        <a:pt x="911" y="1335669"/>
                        <a:pt x="911" y="1370382"/>
                        <a:pt x="911" y="1386950"/>
                      </a:cubicBezTo>
                      <a:cubicBezTo>
                        <a:pt x="911" y="1432708"/>
                        <a:pt x="31680" y="1458743"/>
                        <a:pt x="92428" y="1462687"/>
                      </a:cubicBezTo>
                      <a:cubicBezTo>
                        <a:pt x="108995" y="1463476"/>
                        <a:pt x="169743" y="1464265"/>
                        <a:pt x="230491" y="1464265"/>
                      </a:cubicBezTo>
                      <a:cubicBezTo>
                        <a:pt x="291240" y="1464265"/>
                        <a:pt x="351988" y="1463476"/>
                        <a:pt x="368555" y="1462687"/>
                      </a:cubicBezTo>
                      <a:cubicBezTo>
                        <a:pt x="429303" y="1458743"/>
                        <a:pt x="460072" y="1433497"/>
                        <a:pt x="460072" y="1386950"/>
                      </a:cubicBezTo>
                      <a:cubicBezTo>
                        <a:pt x="460072" y="1370382"/>
                        <a:pt x="460072" y="1335669"/>
                        <a:pt x="460072" y="1290699"/>
                      </a:cubicBezTo>
                      <a:cubicBezTo>
                        <a:pt x="461650" y="1151847"/>
                        <a:pt x="462439" y="921477"/>
                        <a:pt x="460861" y="8828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8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" name="Полилиния: фигура 5">
                  <a:extLst>
                    <a:ext uri="{FF2B5EF4-FFF2-40B4-BE49-F238E27FC236}">
                      <a16:creationId xmlns:a16="http://schemas.microsoft.com/office/drawing/2014/main" id="{C50CFE4C-DE40-3EDD-6A83-F2F72798E41B}"/>
                    </a:ext>
                  </a:extLst>
                </p:cNvPr>
                <p:cNvSpPr/>
                <p:nvPr/>
              </p:nvSpPr>
              <p:spPr>
                <a:xfrm>
                  <a:off x="11966280" y="6464715"/>
                  <a:ext cx="418380" cy="1120486"/>
                </a:xfrm>
                <a:custGeom>
                  <a:avLst/>
                  <a:gdLst>
                    <a:gd name="connsiteX0" fmla="*/ 367766 w 418380"/>
                    <a:gd name="connsiteY0" fmla="*/ 414980 h 1120486"/>
                    <a:gd name="connsiteX1" fmla="*/ 337787 w 418380"/>
                    <a:gd name="connsiteY1" fmla="*/ 380267 h 1120486"/>
                    <a:gd name="connsiteX2" fmla="*/ 295184 w 418380"/>
                    <a:gd name="connsiteY2" fmla="*/ 284017 h 1120486"/>
                    <a:gd name="connsiteX3" fmla="*/ 298340 w 418380"/>
                    <a:gd name="connsiteY3" fmla="*/ 261138 h 1120486"/>
                    <a:gd name="connsiteX4" fmla="*/ 298340 w 418380"/>
                    <a:gd name="connsiteY4" fmla="*/ 52859 h 1120486"/>
                    <a:gd name="connsiteX5" fmla="*/ 285717 w 418380"/>
                    <a:gd name="connsiteY5" fmla="*/ 0 h 1120486"/>
                    <a:gd name="connsiteX6" fmla="*/ 132663 w 418380"/>
                    <a:gd name="connsiteY6" fmla="*/ 0 h 1120486"/>
                    <a:gd name="connsiteX7" fmla="*/ 120040 w 418380"/>
                    <a:gd name="connsiteY7" fmla="*/ 52859 h 1120486"/>
                    <a:gd name="connsiteX8" fmla="*/ 120040 w 418380"/>
                    <a:gd name="connsiteY8" fmla="*/ 261138 h 1120486"/>
                    <a:gd name="connsiteX9" fmla="*/ 123196 w 418380"/>
                    <a:gd name="connsiteY9" fmla="*/ 284017 h 1120486"/>
                    <a:gd name="connsiteX10" fmla="*/ 80594 w 418380"/>
                    <a:gd name="connsiteY10" fmla="*/ 380267 h 1120486"/>
                    <a:gd name="connsiteX11" fmla="*/ 50614 w 418380"/>
                    <a:gd name="connsiteY11" fmla="*/ 414980 h 1120486"/>
                    <a:gd name="connsiteX12" fmla="*/ 911 w 418380"/>
                    <a:gd name="connsiteY12" fmla="*/ 561723 h 1120486"/>
                    <a:gd name="connsiteX13" fmla="*/ 911 w 418380"/>
                    <a:gd name="connsiteY13" fmla="*/ 967236 h 1120486"/>
                    <a:gd name="connsiteX14" fmla="*/ 911 w 418380"/>
                    <a:gd name="connsiteY14" fmla="*/ 968025 h 1120486"/>
                    <a:gd name="connsiteX15" fmla="*/ 911 w 418380"/>
                    <a:gd name="connsiteY15" fmla="*/ 1064275 h 1120486"/>
                    <a:gd name="connsiteX16" fmla="*/ 72704 w 418380"/>
                    <a:gd name="connsiteY16" fmla="*/ 1118711 h 1120486"/>
                    <a:gd name="connsiteX17" fmla="*/ 345676 w 418380"/>
                    <a:gd name="connsiteY17" fmla="*/ 1118711 h 1120486"/>
                    <a:gd name="connsiteX18" fmla="*/ 417469 w 418380"/>
                    <a:gd name="connsiteY18" fmla="*/ 1064275 h 1120486"/>
                    <a:gd name="connsiteX19" fmla="*/ 417469 w 418380"/>
                    <a:gd name="connsiteY19" fmla="*/ 968025 h 1120486"/>
                    <a:gd name="connsiteX20" fmla="*/ 417469 w 418380"/>
                    <a:gd name="connsiteY20" fmla="*/ 561723 h 1120486"/>
                    <a:gd name="connsiteX21" fmla="*/ 367766 w 418380"/>
                    <a:gd name="connsiteY21" fmla="*/ 414980 h 11204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418380" h="1120486">
                      <a:moveTo>
                        <a:pt x="367766" y="414980"/>
                      </a:moveTo>
                      <a:cubicBezTo>
                        <a:pt x="356721" y="400780"/>
                        <a:pt x="346465" y="389734"/>
                        <a:pt x="337787" y="380267"/>
                      </a:cubicBezTo>
                      <a:cubicBezTo>
                        <a:pt x="307807" y="346343"/>
                        <a:pt x="290451" y="325831"/>
                        <a:pt x="295184" y="284017"/>
                      </a:cubicBezTo>
                      <a:cubicBezTo>
                        <a:pt x="295973" y="276917"/>
                        <a:pt x="296762" y="269816"/>
                        <a:pt x="298340" y="261138"/>
                      </a:cubicBezTo>
                      <a:cubicBezTo>
                        <a:pt x="304651" y="211435"/>
                        <a:pt x="315697" y="129386"/>
                        <a:pt x="298340" y="52859"/>
                      </a:cubicBezTo>
                      <a:cubicBezTo>
                        <a:pt x="293606" y="33135"/>
                        <a:pt x="289662" y="15779"/>
                        <a:pt x="285717" y="0"/>
                      </a:cubicBezTo>
                      <a:lnTo>
                        <a:pt x="132663" y="0"/>
                      </a:lnTo>
                      <a:cubicBezTo>
                        <a:pt x="128719" y="15779"/>
                        <a:pt x="123985" y="33924"/>
                        <a:pt x="120040" y="52859"/>
                      </a:cubicBezTo>
                      <a:cubicBezTo>
                        <a:pt x="102684" y="129386"/>
                        <a:pt x="113729" y="211435"/>
                        <a:pt x="120040" y="261138"/>
                      </a:cubicBezTo>
                      <a:cubicBezTo>
                        <a:pt x="120829" y="269816"/>
                        <a:pt x="122407" y="277706"/>
                        <a:pt x="123196" y="284017"/>
                      </a:cubicBezTo>
                      <a:cubicBezTo>
                        <a:pt x="127930" y="325831"/>
                        <a:pt x="109784" y="346343"/>
                        <a:pt x="80594" y="380267"/>
                      </a:cubicBezTo>
                      <a:cubicBezTo>
                        <a:pt x="71915" y="390523"/>
                        <a:pt x="61659" y="401568"/>
                        <a:pt x="50614" y="414980"/>
                      </a:cubicBezTo>
                      <a:cubicBezTo>
                        <a:pt x="8011" y="467050"/>
                        <a:pt x="3278" y="506497"/>
                        <a:pt x="911" y="561723"/>
                      </a:cubicBezTo>
                      <a:cubicBezTo>
                        <a:pt x="-667" y="599591"/>
                        <a:pt x="122" y="829961"/>
                        <a:pt x="911" y="967236"/>
                      </a:cubicBezTo>
                      <a:lnTo>
                        <a:pt x="911" y="968025"/>
                      </a:lnTo>
                      <a:cubicBezTo>
                        <a:pt x="911" y="1012994"/>
                        <a:pt x="911" y="1047707"/>
                        <a:pt x="911" y="1064275"/>
                      </a:cubicBezTo>
                      <a:cubicBezTo>
                        <a:pt x="911" y="1087154"/>
                        <a:pt x="8800" y="1114767"/>
                        <a:pt x="72704" y="1118711"/>
                      </a:cubicBezTo>
                      <a:cubicBezTo>
                        <a:pt x="105840" y="1121078"/>
                        <a:pt x="312541" y="1121078"/>
                        <a:pt x="345676" y="1118711"/>
                      </a:cubicBezTo>
                      <a:cubicBezTo>
                        <a:pt x="409580" y="1114767"/>
                        <a:pt x="417469" y="1087154"/>
                        <a:pt x="417469" y="1064275"/>
                      </a:cubicBezTo>
                      <a:cubicBezTo>
                        <a:pt x="417469" y="1047707"/>
                        <a:pt x="417469" y="1012994"/>
                        <a:pt x="417469" y="968025"/>
                      </a:cubicBezTo>
                      <a:cubicBezTo>
                        <a:pt x="418258" y="829961"/>
                        <a:pt x="419047" y="599591"/>
                        <a:pt x="417469" y="561723"/>
                      </a:cubicBezTo>
                      <a:cubicBezTo>
                        <a:pt x="414314" y="506497"/>
                        <a:pt x="409580" y="467050"/>
                        <a:pt x="367766" y="414980"/>
                      </a:cubicBezTo>
                      <a:close/>
                    </a:path>
                  </a:pathLst>
                </a:custGeom>
                <a:solidFill>
                  <a:srgbClr val="FFA823"/>
                </a:solidFill>
                <a:ln w="78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8" name="Рисунок 6">
                <a:extLst>
                  <a:ext uri="{FF2B5EF4-FFF2-40B4-BE49-F238E27FC236}">
                    <a16:creationId xmlns:a16="http://schemas.microsoft.com/office/drawing/2014/main" id="{DCD92550-B02C-C7B5-AE96-8B093DD57BDE}"/>
                  </a:ext>
                </a:extLst>
              </p:cNvPr>
              <p:cNvGrpSpPr/>
              <p:nvPr/>
            </p:nvGrpSpPr>
            <p:grpSpPr>
              <a:xfrm>
                <a:off x="11930777" y="6065514"/>
                <a:ext cx="487017" cy="1554204"/>
                <a:chOff x="11930777" y="6065514"/>
                <a:chExt cx="487017" cy="1554204"/>
              </a:xfrm>
            </p:grpSpPr>
            <p:sp>
              <p:nvSpPr>
                <p:cNvPr id="10" name="Полилиния: фигура 9">
                  <a:extLst>
                    <a:ext uri="{FF2B5EF4-FFF2-40B4-BE49-F238E27FC236}">
                      <a16:creationId xmlns:a16="http://schemas.microsoft.com/office/drawing/2014/main" id="{100BFAD7-5F24-3086-E78C-D806AEA581BB}"/>
                    </a:ext>
                  </a:extLst>
                </p:cNvPr>
                <p:cNvSpPr/>
                <p:nvPr/>
              </p:nvSpPr>
              <p:spPr>
                <a:xfrm>
                  <a:off x="11930777" y="6129417"/>
                  <a:ext cx="487017" cy="1490300"/>
                </a:xfrm>
                <a:custGeom>
                  <a:avLst/>
                  <a:gdLst>
                    <a:gd name="connsiteX0" fmla="*/ 243903 w 487017"/>
                    <a:gd name="connsiteY0" fmla="*/ 1490300 h 1490300"/>
                    <a:gd name="connsiteX1" fmla="*/ 105051 w 487017"/>
                    <a:gd name="connsiteY1" fmla="*/ 1488722 h 1490300"/>
                    <a:gd name="connsiteX2" fmla="*/ 911 w 487017"/>
                    <a:gd name="connsiteY2" fmla="*/ 1399573 h 1490300"/>
                    <a:gd name="connsiteX3" fmla="*/ 911 w 487017"/>
                    <a:gd name="connsiteY3" fmla="*/ 1303322 h 1490300"/>
                    <a:gd name="connsiteX4" fmla="*/ 911 w 487017"/>
                    <a:gd name="connsiteY4" fmla="*/ 895442 h 1490300"/>
                    <a:gd name="connsiteX5" fmla="*/ 58503 w 487017"/>
                    <a:gd name="connsiteY5" fmla="*/ 728188 h 1490300"/>
                    <a:gd name="connsiteX6" fmla="*/ 89272 w 487017"/>
                    <a:gd name="connsiteY6" fmla="*/ 691897 h 1490300"/>
                    <a:gd name="connsiteX7" fmla="*/ 123985 w 487017"/>
                    <a:gd name="connsiteY7" fmla="*/ 622471 h 1490300"/>
                    <a:gd name="connsiteX8" fmla="*/ 120829 w 487017"/>
                    <a:gd name="connsiteY8" fmla="*/ 599591 h 1490300"/>
                    <a:gd name="connsiteX9" fmla="*/ 120829 w 487017"/>
                    <a:gd name="connsiteY9" fmla="*/ 379478 h 1490300"/>
                    <a:gd name="connsiteX10" fmla="*/ 135030 w 487017"/>
                    <a:gd name="connsiteY10" fmla="*/ 321097 h 1490300"/>
                    <a:gd name="connsiteX11" fmla="*/ 149231 w 487017"/>
                    <a:gd name="connsiteY11" fmla="*/ 242203 h 1490300"/>
                    <a:gd name="connsiteX12" fmla="*/ 143708 w 487017"/>
                    <a:gd name="connsiteY12" fmla="*/ 214591 h 1490300"/>
                    <a:gd name="connsiteX13" fmla="*/ 136608 w 487017"/>
                    <a:gd name="connsiteY13" fmla="*/ 174355 h 1490300"/>
                    <a:gd name="connsiteX14" fmla="*/ 150809 w 487017"/>
                    <a:gd name="connsiteY14" fmla="*/ 63115 h 1490300"/>
                    <a:gd name="connsiteX15" fmla="*/ 151598 w 487017"/>
                    <a:gd name="connsiteY15" fmla="*/ 37080 h 1490300"/>
                    <a:gd name="connsiteX16" fmla="*/ 157909 w 487017"/>
                    <a:gd name="connsiteY16" fmla="*/ 6311 h 1490300"/>
                    <a:gd name="connsiteX17" fmla="*/ 176055 w 487017"/>
                    <a:gd name="connsiteY17" fmla="*/ 0 h 1490300"/>
                    <a:gd name="connsiteX18" fmla="*/ 310963 w 487017"/>
                    <a:gd name="connsiteY18" fmla="*/ 0 h 1490300"/>
                    <a:gd name="connsiteX19" fmla="*/ 329109 w 487017"/>
                    <a:gd name="connsiteY19" fmla="*/ 6311 h 1490300"/>
                    <a:gd name="connsiteX20" fmla="*/ 335420 w 487017"/>
                    <a:gd name="connsiteY20" fmla="*/ 37080 h 1490300"/>
                    <a:gd name="connsiteX21" fmla="*/ 336209 w 487017"/>
                    <a:gd name="connsiteY21" fmla="*/ 63115 h 1490300"/>
                    <a:gd name="connsiteX22" fmla="*/ 350410 w 487017"/>
                    <a:gd name="connsiteY22" fmla="*/ 174355 h 1490300"/>
                    <a:gd name="connsiteX23" fmla="*/ 343309 w 487017"/>
                    <a:gd name="connsiteY23" fmla="*/ 214591 h 1490300"/>
                    <a:gd name="connsiteX24" fmla="*/ 337787 w 487017"/>
                    <a:gd name="connsiteY24" fmla="*/ 242203 h 1490300"/>
                    <a:gd name="connsiteX25" fmla="*/ 351988 w 487017"/>
                    <a:gd name="connsiteY25" fmla="*/ 321097 h 1490300"/>
                    <a:gd name="connsiteX26" fmla="*/ 366189 w 487017"/>
                    <a:gd name="connsiteY26" fmla="*/ 379478 h 1490300"/>
                    <a:gd name="connsiteX27" fmla="*/ 366189 w 487017"/>
                    <a:gd name="connsiteY27" fmla="*/ 599591 h 1490300"/>
                    <a:gd name="connsiteX28" fmla="*/ 363033 w 487017"/>
                    <a:gd name="connsiteY28" fmla="*/ 622471 h 1490300"/>
                    <a:gd name="connsiteX29" fmla="*/ 397746 w 487017"/>
                    <a:gd name="connsiteY29" fmla="*/ 691897 h 1490300"/>
                    <a:gd name="connsiteX30" fmla="*/ 428515 w 487017"/>
                    <a:gd name="connsiteY30" fmla="*/ 728188 h 1490300"/>
                    <a:gd name="connsiteX31" fmla="*/ 486107 w 487017"/>
                    <a:gd name="connsiteY31" fmla="*/ 895442 h 1490300"/>
                    <a:gd name="connsiteX32" fmla="*/ 486107 w 487017"/>
                    <a:gd name="connsiteY32" fmla="*/ 1303322 h 1490300"/>
                    <a:gd name="connsiteX33" fmla="*/ 486107 w 487017"/>
                    <a:gd name="connsiteY33" fmla="*/ 1399573 h 1490300"/>
                    <a:gd name="connsiteX34" fmla="*/ 381967 w 487017"/>
                    <a:gd name="connsiteY34" fmla="*/ 1488722 h 1490300"/>
                    <a:gd name="connsiteX35" fmla="*/ 243903 w 487017"/>
                    <a:gd name="connsiteY35" fmla="*/ 1490300 h 1490300"/>
                    <a:gd name="connsiteX36" fmla="*/ 176844 w 487017"/>
                    <a:gd name="connsiteY36" fmla="*/ 19723 h 1490300"/>
                    <a:gd name="connsiteX37" fmla="*/ 172899 w 487017"/>
                    <a:gd name="connsiteY37" fmla="*/ 20512 h 1490300"/>
                    <a:gd name="connsiteX38" fmla="*/ 172110 w 487017"/>
                    <a:gd name="connsiteY38" fmla="*/ 37080 h 1490300"/>
                    <a:gd name="connsiteX39" fmla="*/ 170532 w 487017"/>
                    <a:gd name="connsiteY39" fmla="*/ 68637 h 1490300"/>
                    <a:gd name="connsiteX40" fmla="*/ 157120 w 487017"/>
                    <a:gd name="connsiteY40" fmla="*/ 173566 h 1490300"/>
                    <a:gd name="connsiteX41" fmla="*/ 163432 w 487017"/>
                    <a:gd name="connsiteY41" fmla="*/ 210646 h 1490300"/>
                    <a:gd name="connsiteX42" fmla="*/ 168954 w 487017"/>
                    <a:gd name="connsiteY42" fmla="*/ 241414 h 1490300"/>
                    <a:gd name="connsiteX43" fmla="*/ 153965 w 487017"/>
                    <a:gd name="connsiteY43" fmla="*/ 326620 h 1490300"/>
                    <a:gd name="connsiteX44" fmla="*/ 139764 w 487017"/>
                    <a:gd name="connsiteY44" fmla="*/ 385001 h 1490300"/>
                    <a:gd name="connsiteX45" fmla="*/ 139764 w 487017"/>
                    <a:gd name="connsiteY45" fmla="*/ 598802 h 1490300"/>
                    <a:gd name="connsiteX46" fmla="*/ 142920 w 487017"/>
                    <a:gd name="connsiteY46" fmla="*/ 621682 h 1490300"/>
                    <a:gd name="connsiteX47" fmla="*/ 103473 w 487017"/>
                    <a:gd name="connsiteY47" fmla="*/ 706098 h 1490300"/>
                    <a:gd name="connsiteX48" fmla="*/ 73493 w 487017"/>
                    <a:gd name="connsiteY48" fmla="*/ 741600 h 1490300"/>
                    <a:gd name="connsiteX49" fmla="*/ 20634 w 487017"/>
                    <a:gd name="connsiteY49" fmla="*/ 897020 h 1490300"/>
                    <a:gd name="connsiteX50" fmla="*/ 20634 w 487017"/>
                    <a:gd name="connsiteY50" fmla="*/ 1304111 h 1490300"/>
                    <a:gd name="connsiteX51" fmla="*/ 20634 w 487017"/>
                    <a:gd name="connsiteY51" fmla="*/ 1400362 h 1490300"/>
                    <a:gd name="connsiteX52" fmla="*/ 106628 w 487017"/>
                    <a:gd name="connsiteY52" fmla="*/ 1470577 h 1490300"/>
                    <a:gd name="connsiteX53" fmla="*/ 381967 w 487017"/>
                    <a:gd name="connsiteY53" fmla="*/ 1470577 h 1490300"/>
                    <a:gd name="connsiteX54" fmla="*/ 467961 w 487017"/>
                    <a:gd name="connsiteY54" fmla="*/ 1400362 h 1490300"/>
                    <a:gd name="connsiteX55" fmla="*/ 467961 w 487017"/>
                    <a:gd name="connsiteY55" fmla="*/ 1304111 h 1490300"/>
                    <a:gd name="connsiteX56" fmla="*/ 467961 w 487017"/>
                    <a:gd name="connsiteY56" fmla="*/ 897020 h 1490300"/>
                    <a:gd name="connsiteX57" fmla="*/ 415103 w 487017"/>
                    <a:gd name="connsiteY57" fmla="*/ 741600 h 1490300"/>
                    <a:gd name="connsiteX58" fmla="*/ 385123 w 487017"/>
                    <a:gd name="connsiteY58" fmla="*/ 706098 h 1490300"/>
                    <a:gd name="connsiteX59" fmla="*/ 345676 w 487017"/>
                    <a:gd name="connsiteY59" fmla="*/ 621682 h 1490300"/>
                    <a:gd name="connsiteX60" fmla="*/ 348832 w 487017"/>
                    <a:gd name="connsiteY60" fmla="*/ 598802 h 1490300"/>
                    <a:gd name="connsiteX61" fmla="*/ 348832 w 487017"/>
                    <a:gd name="connsiteY61" fmla="*/ 385001 h 1490300"/>
                    <a:gd name="connsiteX62" fmla="*/ 334631 w 487017"/>
                    <a:gd name="connsiteY62" fmla="*/ 326620 h 1490300"/>
                    <a:gd name="connsiteX63" fmla="*/ 319641 w 487017"/>
                    <a:gd name="connsiteY63" fmla="*/ 241414 h 1490300"/>
                    <a:gd name="connsiteX64" fmla="*/ 325164 w 487017"/>
                    <a:gd name="connsiteY64" fmla="*/ 210646 h 1490300"/>
                    <a:gd name="connsiteX65" fmla="*/ 331475 w 487017"/>
                    <a:gd name="connsiteY65" fmla="*/ 173566 h 1490300"/>
                    <a:gd name="connsiteX66" fmla="*/ 318063 w 487017"/>
                    <a:gd name="connsiteY66" fmla="*/ 68637 h 1490300"/>
                    <a:gd name="connsiteX67" fmla="*/ 316486 w 487017"/>
                    <a:gd name="connsiteY67" fmla="*/ 37080 h 1490300"/>
                    <a:gd name="connsiteX68" fmla="*/ 315697 w 487017"/>
                    <a:gd name="connsiteY68" fmla="*/ 20512 h 1490300"/>
                    <a:gd name="connsiteX69" fmla="*/ 311752 w 487017"/>
                    <a:gd name="connsiteY69" fmla="*/ 19723 h 1490300"/>
                    <a:gd name="connsiteX70" fmla="*/ 176844 w 487017"/>
                    <a:gd name="connsiteY70" fmla="*/ 19723 h 1490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487017" h="1490300">
                      <a:moveTo>
                        <a:pt x="243903" y="1490300"/>
                      </a:moveTo>
                      <a:cubicBezTo>
                        <a:pt x="183155" y="1490300"/>
                        <a:pt x="121618" y="1489511"/>
                        <a:pt x="105051" y="1488722"/>
                      </a:cubicBezTo>
                      <a:cubicBezTo>
                        <a:pt x="19057" y="1483200"/>
                        <a:pt x="911" y="1437442"/>
                        <a:pt x="911" y="1399573"/>
                      </a:cubicBezTo>
                      <a:cubicBezTo>
                        <a:pt x="911" y="1383005"/>
                        <a:pt x="911" y="1348292"/>
                        <a:pt x="911" y="1303322"/>
                      </a:cubicBezTo>
                      <a:cubicBezTo>
                        <a:pt x="122" y="1165259"/>
                        <a:pt x="-667" y="934100"/>
                        <a:pt x="911" y="895442"/>
                      </a:cubicBezTo>
                      <a:cubicBezTo>
                        <a:pt x="3278" y="837850"/>
                        <a:pt x="9589" y="788147"/>
                        <a:pt x="58503" y="728188"/>
                      </a:cubicBezTo>
                      <a:cubicBezTo>
                        <a:pt x="70337" y="713987"/>
                        <a:pt x="80594" y="702153"/>
                        <a:pt x="89272" y="691897"/>
                      </a:cubicBezTo>
                      <a:cubicBezTo>
                        <a:pt x="116885" y="661128"/>
                        <a:pt x="127141" y="649294"/>
                        <a:pt x="123985" y="622471"/>
                      </a:cubicBezTo>
                      <a:cubicBezTo>
                        <a:pt x="123196" y="616159"/>
                        <a:pt x="122407" y="608270"/>
                        <a:pt x="120829" y="599591"/>
                      </a:cubicBezTo>
                      <a:cubicBezTo>
                        <a:pt x="113729" y="548311"/>
                        <a:pt x="102684" y="461528"/>
                        <a:pt x="120829" y="379478"/>
                      </a:cubicBezTo>
                      <a:cubicBezTo>
                        <a:pt x="125563" y="357388"/>
                        <a:pt x="131085" y="337665"/>
                        <a:pt x="135030" y="321097"/>
                      </a:cubicBezTo>
                      <a:cubicBezTo>
                        <a:pt x="144497" y="284806"/>
                        <a:pt x="150809" y="258771"/>
                        <a:pt x="149231" y="242203"/>
                      </a:cubicBezTo>
                      <a:cubicBezTo>
                        <a:pt x="148442" y="230369"/>
                        <a:pt x="146075" y="223269"/>
                        <a:pt x="143708" y="214591"/>
                      </a:cubicBezTo>
                      <a:cubicBezTo>
                        <a:pt x="141342" y="204334"/>
                        <a:pt x="138186" y="193289"/>
                        <a:pt x="136608" y="174355"/>
                      </a:cubicBezTo>
                      <a:cubicBezTo>
                        <a:pt x="134241" y="134908"/>
                        <a:pt x="146864" y="78894"/>
                        <a:pt x="150809" y="63115"/>
                      </a:cubicBezTo>
                      <a:cubicBezTo>
                        <a:pt x="153176" y="54437"/>
                        <a:pt x="152387" y="45758"/>
                        <a:pt x="151598" y="37080"/>
                      </a:cubicBezTo>
                      <a:cubicBezTo>
                        <a:pt x="150809" y="25246"/>
                        <a:pt x="150020" y="14201"/>
                        <a:pt x="157909" y="6311"/>
                      </a:cubicBezTo>
                      <a:cubicBezTo>
                        <a:pt x="161854" y="1578"/>
                        <a:pt x="168165" y="0"/>
                        <a:pt x="176055" y="0"/>
                      </a:cubicBezTo>
                      <a:lnTo>
                        <a:pt x="310963" y="0"/>
                      </a:lnTo>
                      <a:cubicBezTo>
                        <a:pt x="318852" y="0"/>
                        <a:pt x="324375" y="2367"/>
                        <a:pt x="329109" y="6311"/>
                      </a:cubicBezTo>
                      <a:cubicBezTo>
                        <a:pt x="336209" y="14201"/>
                        <a:pt x="335420" y="25246"/>
                        <a:pt x="335420" y="37080"/>
                      </a:cubicBezTo>
                      <a:cubicBezTo>
                        <a:pt x="334631" y="44969"/>
                        <a:pt x="334631" y="54437"/>
                        <a:pt x="336209" y="63115"/>
                      </a:cubicBezTo>
                      <a:cubicBezTo>
                        <a:pt x="340154" y="78894"/>
                        <a:pt x="352777" y="134908"/>
                        <a:pt x="350410" y="174355"/>
                      </a:cubicBezTo>
                      <a:cubicBezTo>
                        <a:pt x="348832" y="193289"/>
                        <a:pt x="346465" y="205123"/>
                        <a:pt x="343309" y="214591"/>
                      </a:cubicBezTo>
                      <a:cubicBezTo>
                        <a:pt x="340943" y="222480"/>
                        <a:pt x="339365" y="230369"/>
                        <a:pt x="337787" y="242203"/>
                      </a:cubicBezTo>
                      <a:cubicBezTo>
                        <a:pt x="336209" y="258771"/>
                        <a:pt x="343309" y="284806"/>
                        <a:pt x="351988" y="321097"/>
                      </a:cubicBezTo>
                      <a:cubicBezTo>
                        <a:pt x="356721" y="338454"/>
                        <a:pt x="361455" y="358177"/>
                        <a:pt x="366189" y="379478"/>
                      </a:cubicBezTo>
                      <a:cubicBezTo>
                        <a:pt x="385123" y="461528"/>
                        <a:pt x="373289" y="548311"/>
                        <a:pt x="366189" y="599591"/>
                      </a:cubicBezTo>
                      <a:cubicBezTo>
                        <a:pt x="365400" y="608270"/>
                        <a:pt x="363822" y="615370"/>
                        <a:pt x="363033" y="622471"/>
                      </a:cubicBezTo>
                      <a:cubicBezTo>
                        <a:pt x="359877" y="649294"/>
                        <a:pt x="370133" y="661128"/>
                        <a:pt x="397746" y="691897"/>
                      </a:cubicBezTo>
                      <a:cubicBezTo>
                        <a:pt x="406424" y="702153"/>
                        <a:pt x="416680" y="713198"/>
                        <a:pt x="428515" y="728188"/>
                      </a:cubicBezTo>
                      <a:cubicBezTo>
                        <a:pt x="477429" y="788147"/>
                        <a:pt x="482951" y="837061"/>
                        <a:pt x="486107" y="895442"/>
                      </a:cubicBezTo>
                      <a:cubicBezTo>
                        <a:pt x="487685" y="934100"/>
                        <a:pt x="486896" y="1165259"/>
                        <a:pt x="486107" y="1303322"/>
                      </a:cubicBezTo>
                      <a:cubicBezTo>
                        <a:pt x="486107" y="1348292"/>
                        <a:pt x="486107" y="1383005"/>
                        <a:pt x="486107" y="1399573"/>
                      </a:cubicBezTo>
                      <a:cubicBezTo>
                        <a:pt x="486107" y="1436653"/>
                        <a:pt x="467961" y="1483200"/>
                        <a:pt x="381967" y="1488722"/>
                      </a:cubicBezTo>
                      <a:cubicBezTo>
                        <a:pt x="366189" y="1490300"/>
                        <a:pt x="305440" y="1490300"/>
                        <a:pt x="243903" y="1490300"/>
                      </a:cubicBezTo>
                      <a:close/>
                      <a:moveTo>
                        <a:pt x="176844" y="19723"/>
                      </a:moveTo>
                      <a:cubicBezTo>
                        <a:pt x="173688" y="19723"/>
                        <a:pt x="172899" y="20512"/>
                        <a:pt x="172899" y="20512"/>
                      </a:cubicBezTo>
                      <a:cubicBezTo>
                        <a:pt x="171321" y="22090"/>
                        <a:pt x="172110" y="31557"/>
                        <a:pt x="172110" y="37080"/>
                      </a:cubicBezTo>
                      <a:cubicBezTo>
                        <a:pt x="172899" y="45758"/>
                        <a:pt x="172899" y="57592"/>
                        <a:pt x="170532" y="68637"/>
                      </a:cubicBezTo>
                      <a:cubicBezTo>
                        <a:pt x="162643" y="100195"/>
                        <a:pt x="154754" y="144375"/>
                        <a:pt x="157120" y="173566"/>
                      </a:cubicBezTo>
                      <a:cubicBezTo>
                        <a:pt x="157909" y="190923"/>
                        <a:pt x="161065" y="200390"/>
                        <a:pt x="163432" y="210646"/>
                      </a:cubicBezTo>
                      <a:cubicBezTo>
                        <a:pt x="165799" y="219324"/>
                        <a:pt x="168165" y="228003"/>
                        <a:pt x="168954" y="241414"/>
                      </a:cubicBezTo>
                      <a:cubicBezTo>
                        <a:pt x="170532" y="261138"/>
                        <a:pt x="163432" y="288751"/>
                        <a:pt x="153965" y="326620"/>
                      </a:cubicBezTo>
                      <a:cubicBezTo>
                        <a:pt x="149231" y="343976"/>
                        <a:pt x="144497" y="362911"/>
                        <a:pt x="139764" y="385001"/>
                      </a:cubicBezTo>
                      <a:cubicBezTo>
                        <a:pt x="121618" y="463894"/>
                        <a:pt x="132663" y="548311"/>
                        <a:pt x="139764" y="598802"/>
                      </a:cubicBezTo>
                      <a:cubicBezTo>
                        <a:pt x="140553" y="607481"/>
                        <a:pt x="142131" y="615370"/>
                        <a:pt x="142920" y="621682"/>
                      </a:cubicBezTo>
                      <a:cubicBezTo>
                        <a:pt x="146864" y="657184"/>
                        <a:pt x="132663" y="673751"/>
                        <a:pt x="103473" y="706098"/>
                      </a:cubicBezTo>
                      <a:cubicBezTo>
                        <a:pt x="94794" y="716354"/>
                        <a:pt x="84538" y="727399"/>
                        <a:pt x="73493" y="741600"/>
                      </a:cubicBezTo>
                      <a:cubicBezTo>
                        <a:pt x="28524" y="796825"/>
                        <a:pt x="23001" y="841006"/>
                        <a:pt x="20634" y="897020"/>
                      </a:cubicBezTo>
                      <a:cubicBezTo>
                        <a:pt x="19057" y="935678"/>
                        <a:pt x="19845" y="1166047"/>
                        <a:pt x="20634" y="1304111"/>
                      </a:cubicBezTo>
                      <a:cubicBezTo>
                        <a:pt x="20634" y="1349081"/>
                        <a:pt x="20634" y="1383794"/>
                        <a:pt x="20634" y="1400362"/>
                      </a:cubicBezTo>
                      <a:cubicBezTo>
                        <a:pt x="20634" y="1443753"/>
                        <a:pt x="49036" y="1466632"/>
                        <a:pt x="106628" y="1470577"/>
                      </a:cubicBezTo>
                      <a:cubicBezTo>
                        <a:pt x="139764" y="1472944"/>
                        <a:pt x="348043" y="1472944"/>
                        <a:pt x="381967" y="1470577"/>
                      </a:cubicBezTo>
                      <a:cubicBezTo>
                        <a:pt x="440349" y="1466632"/>
                        <a:pt x="467961" y="1443753"/>
                        <a:pt x="467961" y="1400362"/>
                      </a:cubicBezTo>
                      <a:cubicBezTo>
                        <a:pt x="467961" y="1383794"/>
                        <a:pt x="467961" y="1349081"/>
                        <a:pt x="467961" y="1304111"/>
                      </a:cubicBezTo>
                      <a:cubicBezTo>
                        <a:pt x="468750" y="1166047"/>
                        <a:pt x="469539" y="935678"/>
                        <a:pt x="467961" y="897020"/>
                      </a:cubicBezTo>
                      <a:cubicBezTo>
                        <a:pt x="465595" y="841006"/>
                        <a:pt x="460072" y="796825"/>
                        <a:pt x="415103" y="741600"/>
                      </a:cubicBezTo>
                      <a:cubicBezTo>
                        <a:pt x="403269" y="727399"/>
                        <a:pt x="393801" y="716354"/>
                        <a:pt x="385123" y="706098"/>
                      </a:cubicBezTo>
                      <a:cubicBezTo>
                        <a:pt x="356721" y="673751"/>
                        <a:pt x="341732" y="657184"/>
                        <a:pt x="345676" y="621682"/>
                      </a:cubicBezTo>
                      <a:cubicBezTo>
                        <a:pt x="346465" y="615370"/>
                        <a:pt x="347254" y="607481"/>
                        <a:pt x="348832" y="598802"/>
                      </a:cubicBezTo>
                      <a:cubicBezTo>
                        <a:pt x="355143" y="548311"/>
                        <a:pt x="366977" y="463894"/>
                        <a:pt x="348832" y="385001"/>
                      </a:cubicBezTo>
                      <a:cubicBezTo>
                        <a:pt x="344098" y="362911"/>
                        <a:pt x="339365" y="343976"/>
                        <a:pt x="334631" y="326620"/>
                      </a:cubicBezTo>
                      <a:cubicBezTo>
                        <a:pt x="325164" y="288751"/>
                        <a:pt x="318063" y="261138"/>
                        <a:pt x="319641" y="241414"/>
                      </a:cubicBezTo>
                      <a:cubicBezTo>
                        <a:pt x="320430" y="228003"/>
                        <a:pt x="322797" y="219324"/>
                        <a:pt x="325164" y="210646"/>
                      </a:cubicBezTo>
                      <a:cubicBezTo>
                        <a:pt x="327531" y="201179"/>
                        <a:pt x="330686" y="190923"/>
                        <a:pt x="331475" y="173566"/>
                      </a:cubicBezTo>
                      <a:cubicBezTo>
                        <a:pt x="333053" y="144375"/>
                        <a:pt x="325953" y="100195"/>
                        <a:pt x="318063" y="68637"/>
                      </a:cubicBezTo>
                      <a:cubicBezTo>
                        <a:pt x="314908" y="57592"/>
                        <a:pt x="315697" y="46547"/>
                        <a:pt x="316486" y="37080"/>
                      </a:cubicBezTo>
                      <a:cubicBezTo>
                        <a:pt x="316486" y="31557"/>
                        <a:pt x="317274" y="22090"/>
                        <a:pt x="315697" y="20512"/>
                      </a:cubicBezTo>
                      <a:cubicBezTo>
                        <a:pt x="315697" y="20512"/>
                        <a:pt x="314908" y="19723"/>
                        <a:pt x="311752" y="19723"/>
                      </a:cubicBezTo>
                      <a:lnTo>
                        <a:pt x="176844" y="19723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78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" name="Полилиния: фигура 11">
                  <a:extLst>
                    <a:ext uri="{FF2B5EF4-FFF2-40B4-BE49-F238E27FC236}">
                      <a16:creationId xmlns:a16="http://schemas.microsoft.com/office/drawing/2014/main" id="{3DD91263-DB38-C9F4-E26F-5BDEEF0192B1}"/>
                    </a:ext>
                  </a:extLst>
                </p:cNvPr>
                <p:cNvSpPr/>
                <p:nvPr/>
              </p:nvSpPr>
              <p:spPr>
                <a:xfrm>
                  <a:off x="12112355" y="6065514"/>
                  <a:ext cx="124651" cy="73371"/>
                </a:xfrm>
                <a:custGeom>
                  <a:avLst/>
                  <a:gdLst>
                    <a:gd name="connsiteX0" fmla="*/ 110451 w 124651"/>
                    <a:gd name="connsiteY0" fmla="*/ 73371 h 73371"/>
                    <a:gd name="connsiteX1" fmla="*/ 14201 w 124651"/>
                    <a:gd name="connsiteY1" fmla="*/ 73371 h 73371"/>
                    <a:gd name="connsiteX2" fmla="*/ 0 w 124651"/>
                    <a:gd name="connsiteY2" fmla="*/ 59170 h 73371"/>
                    <a:gd name="connsiteX3" fmla="*/ 0 w 124651"/>
                    <a:gd name="connsiteY3" fmla="*/ 14201 h 73371"/>
                    <a:gd name="connsiteX4" fmla="*/ 14201 w 124651"/>
                    <a:gd name="connsiteY4" fmla="*/ 0 h 73371"/>
                    <a:gd name="connsiteX5" fmla="*/ 110451 w 124651"/>
                    <a:gd name="connsiteY5" fmla="*/ 0 h 73371"/>
                    <a:gd name="connsiteX6" fmla="*/ 124652 w 124651"/>
                    <a:gd name="connsiteY6" fmla="*/ 14201 h 73371"/>
                    <a:gd name="connsiteX7" fmla="*/ 124652 w 124651"/>
                    <a:gd name="connsiteY7" fmla="*/ 59959 h 73371"/>
                    <a:gd name="connsiteX8" fmla="*/ 110451 w 124651"/>
                    <a:gd name="connsiteY8" fmla="*/ 73371 h 733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4651" h="73371">
                      <a:moveTo>
                        <a:pt x="110451" y="73371"/>
                      </a:moveTo>
                      <a:lnTo>
                        <a:pt x="14201" y="73371"/>
                      </a:lnTo>
                      <a:cubicBezTo>
                        <a:pt x="6311" y="73371"/>
                        <a:pt x="0" y="67060"/>
                        <a:pt x="0" y="59170"/>
                      </a:cubicBezTo>
                      <a:lnTo>
                        <a:pt x="0" y="14201"/>
                      </a:lnTo>
                      <a:cubicBezTo>
                        <a:pt x="0" y="6311"/>
                        <a:pt x="6311" y="0"/>
                        <a:pt x="14201" y="0"/>
                      </a:cubicBezTo>
                      <a:lnTo>
                        <a:pt x="110451" y="0"/>
                      </a:lnTo>
                      <a:cubicBezTo>
                        <a:pt x="118340" y="0"/>
                        <a:pt x="124652" y="6311"/>
                        <a:pt x="124652" y="14201"/>
                      </a:cubicBezTo>
                      <a:lnTo>
                        <a:pt x="124652" y="59959"/>
                      </a:lnTo>
                      <a:cubicBezTo>
                        <a:pt x="124652" y="67060"/>
                        <a:pt x="118340" y="73371"/>
                        <a:pt x="110451" y="73371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78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3" name="Полилиния: фигура 12">
                  <a:extLst>
                    <a:ext uri="{FF2B5EF4-FFF2-40B4-BE49-F238E27FC236}">
                      <a16:creationId xmlns:a16="http://schemas.microsoft.com/office/drawing/2014/main" id="{302BD06B-4D39-DE60-0A45-5003943FADB4}"/>
                    </a:ext>
                  </a:extLst>
                </p:cNvPr>
                <p:cNvSpPr/>
                <p:nvPr/>
              </p:nvSpPr>
              <p:spPr>
                <a:xfrm>
                  <a:off x="12021978" y="6098649"/>
                  <a:ext cx="305405" cy="302951"/>
                </a:xfrm>
                <a:custGeom>
                  <a:avLst/>
                  <a:gdLst>
                    <a:gd name="connsiteX0" fmla="*/ 153491 w 305405"/>
                    <a:gd name="connsiteY0" fmla="*/ 302951 h 302951"/>
                    <a:gd name="connsiteX1" fmla="*/ 98266 w 305405"/>
                    <a:gd name="connsiteY1" fmla="*/ 302951 h 302951"/>
                    <a:gd name="connsiteX2" fmla="*/ 12272 w 305405"/>
                    <a:gd name="connsiteY2" fmla="*/ 266660 h 302951"/>
                    <a:gd name="connsiteX3" fmla="*/ 4382 w 305405"/>
                    <a:gd name="connsiteY3" fmla="*/ 164888 h 302951"/>
                    <a:gd name="connsiteX4" fmla="*/ 12272 w 305405"/>
                    <a:gd name="connsiteY4" fmla="*/ 115974 h 302951"/>
                    <a:gd name="connsiteX5" fmla="*/ 23317 w 305405"/>
                    <a:gd name="connsiteY5" fmla="*/ 47336 h 302951"/>
                    <a:gd name="connsiteX6" fmla="*/ 65131 w 305405"/>
                    <a:gd name="connsiteY6" fmla="*/ 789 h 302951"/>
                    <a:gd name="connsiteX7" fmla="*/ 90377 w 305405"/>
                    <a:gd name="connsiteY7" fmla="*/ 789 h 302951"/>
                    <a:gd name="connsiteX8" fmla="*/ 90377 w 305405"/>
                    <a:gd name="connsiteY8" fmla="*/ 19723 h 302951"/>
                    <a:gd name="connsiteX9" fmla="*/ 65131 w 305405"/>
                    <a:gd name="connsiteY9" fmla="*/ 19723 h 302951"/>
                    <a:gd name="connsiteX10" fmla="*/ 42251 w 305405"/>
                    <a:gd name="connsiteY10" fmla="*/ 49703 h 302951"/>
                    <a:gd name="connsiteX11" fmla="*/ 31206 w 305405"/>
                    <a:gd name="connsiteY11" fmla="*/ 118340 h 302951"/>
                    <a:gd name="connsiteX12" fmla="*/ 23317 w 305405"/>
                    <a:gd name="connsiteY12" fmla="*/ 167254 h 302951"/>
                    <a:gd name="connsiteX13" fmla="*/ 27262 w 305405"/>
                    <a:gd name="connsiteY13" fmla="*/ 254037 h 302951"/>
                    <a:gd name="connsiteX14" fmla="*/ 97477 w 305405"/>
                    <a:gd name="connsiteY14" fmla="*/ 282439 h 302951"/>
                    <a:gd name="connsiteX15" fmla="*/ 207139 w 305405"/>
                    <a:gd name="connsiteY15" fmla="*/ 282439 h 302951"/>
                    <a:gd name="connsiteX16" fmla="*/ 277354 w 305405"/>
                    <a:gd name="connsiteY16" fmla="*/ 254037 h 302951"/>
                    <a:gd name="connsiteX17" fmla="*/ 281299 w 305405"/>
                    <a:gd name="connsiteY17" fmla="*/ 167254 h 302951"/>
                    <a:gd name="connsiteX18" fmla="*/ 273410 w 305405"/>
                    <a:gd name="connsiteY18" fmla="*/ 118340 h 302951"/>
                    <a:gd name="connsiteX19" fmla="*/ 262365 w 305405"/>
                    <a:gd name="connsiteY19" fmla="*/ 49703 h 302951"/>
                    <a:gd name="connsiteX20" fmla="*/ 239486 w 305405"/>
                    <a:gd name="connsiteY20" fmla="*/ 19723 h 302951"/>
                    <a:gd name="connsiteX21" fmla="*/ 214240 w 305405"/>
                    <a:gd name="connsiteY21" fmla="*/ 19723 h 302951"/>
                    <a:gd name="connsiteX22" fmla="*/ 214240 w 305405"/>
                    <a:gd name="connsiteY22" fmla="*/ 0 h 302951"/>
                    <a:gd name="connsiteX23" fmla="*/ 240274 w 305405"/>
                    <a:gd name="connsiteY23" fmla="*/ 0 h 302951"/>
                    <a:gd name="connsiteX24" fmla="*/ 282088 w 305405"/>
                    <a:gd name="connsiteY24" fmla="*/ 46547 h 302951"/>
                    <a:gd name="connsiteX25" fmla="*/ 293133 w 305405"/>
                    <a:gd name="connsiteY25" fmla="*/ 115185 h 302951"/>
                    <a:gd name="connsiteX26" fmla="*/ 301023 w 305405"/>
                    <a:gd name="connsiteY26" fmla="*/ 164888 h 302951"/>
                    <a:gd name="connsiteX27" fmla="*/ 293133 w 305405"/>
                    <a:gd name="connsiteY27" fmla="*/ 266660 h 302951"/>
                    <a:gd name="connsiteX28" fmla="*/ 207139 w 305405"/>
                    <a:gd name="connsiteY28" fmla="*/ 302951 h 302951"/>
                    <a:gd name="connsiteX29" fmla="*/ 153491 w 305405"/>
                    <a:gd name="connsiteY29" fmla="*/ 302951 h 302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305405" h="302951">
                      <a:moveTo>
                        <a:pt x="153491" y="302951"/>
                      </a:moveTo>
                      <a:cubicBezTo>
                        <a:pt x="133768" y="302951"/>
                        <a:pt x="114045" y="302951"/>
                        <a:pt x="98266" y="302951"/>
                      </a:cubicBezTo>
                      <a:cubicBezTo>
                        <a:pt x="64342" y="302951"/>
                        <a:pt x="28840" y="287962"/>
                        <a:pt x="12272" y="266660"/>
                      </a:cubicBezTo>
                      <a:cubicBezTo>
                        <a:pt x="-5085" y="243781"/>
                        <a:pt x="-351" y="193289"/>
                        <a:pt x="4382" y="164888"/>
                      </a:cubicBezTo>
                      <a:cubicBezTo>
                        <a:pt x="6749" y="152265"/>
                        <a:pt x="9116" y="134119"/>
                        <a:pt x="12272" y="115974"/>
                      </a:cubicBezTo>
                      <a:cubicBezTo>
                        <a:pt x="16217" y="89939"/>
                        <a:pt x="20950" y="63115"/>
                        <a:pt x="23317" y="47336"/>
                      </a:cubicBezTo>
                      <a:cubicBezTo>
                        <a:pt x="28051" y="19723"/>
                        <a:pt x="44618" y="789"/>
                        <a:pt x="65131" y="789"/>
                      </a:cubicBezTo>
                      <a:lnTo>
                        <a:pt x="90377" y="789"/>
                      </a:lnTo>
                      <a:lnTo>
                        <a:pt x="90377" y="19723"/>
                      </a:lnTo>
                      <a:lnTo>
                        <a:pt x="65131" y="19723"/>
                      </a:lnTo>
                      <a:cubicBezTo>
                        <a:pt x="53297" y="19723"/>
                        <a:pt x="44618" y="34713"/>
                        <a:pt x="42251" y="49703"/>
                      </a:cubicBezTo>
                      <a:cubicBezTo>
                        <a:pt x="39885" y="65482"/>
                        <a:pt x="35151" y="92306"/>
                        <a:pt x="31206" y="118340"/>
                      </a:cubicBezTo>
                      <a:cubicBezTo>
                        <a:pt x="28051" y="136486"/>
                        <a:pt x="24895" y="154631"/>
                        <a:pt x="23317" y="167254"/>
                      </a:cubicBezTo>
                      <a:cubicBezTo>
                        <a:pt x="16217" y="209068"/>
                        <a:pt x="17794" y="242203"/>
                        <a:pt x="27262" y="254037"/>
                      </a:cubicBezTo>
                      <a:cubicBezTo>
                        <a:pt x="39885" y="270605"/>
                        <a:pt x="69864" y="282439"/>
                        <a:pt x="97477" y="282439"/>
                      </a:cubicBezTo>
                      <a:cubicBezTo>
                        <a:pt x="129823" y="282439"/>
                        <a:pt x="176371" y="282439"/>
                        <a:pt x="207139" y="282439"/>
                      </a:cubicBezTo>
                      <a:cubicBezTo>
                        <a:pt x="235541" y="282439"/>
                        <a:pt x="264731" y="270605"/>
                        <a:pt x="277354" y="254037"/>
                      </a:cubicBezTo>
                      <a:cubicBezTo>
                        <a:pt x="286822" y="242203"/>
                        <a:pt x="288400" y="208279"/>
                        <a:pt x="281299" y="167254"/>
                      </a:cubicBezTo>
                      <a:cubicBezTo>
                        <a:pt x="278932" y="154631"/>
                        <a:pt x="276566" y="136486"/>
                        <a:pt x="273410" y="118340"/>
                      </a:cubicBezTo>
                      <a:cubicBezTo>
                        <a:pt x="269465" y="92306"/>
                        <a:pt x="264731" y="65482"/>
                        <a:pt x="262365" y="49703"/>
                      </a:cubicBezTo>
                      <a:cubicBezTo>
                        <a:pt x="259998" y="34713"/>
                        <a:pt x="251320" y="19723"/>
                        <a:pt x="239486" y="19723"/>
                      </a:cubicBezTo>
                      <a:lnTo>
                        <a:pt x="214240" y="19723"/>
                      </a:lnTo>
                      <a:lnTo>
                        <a:pt x="214240" y="0"/>
                      </a:lnTo>
                      <a:lnTo>
                        <a:pt x="240274" y="0"/>
                      </a:lnTo>
                      <a:cubicBezTo>
                        <a:pt x="260787" y="0"/>
                        <a:pt x="277354" y="18934"/>
                        <a:pt x="282088" y="46547"/>
                      </a:cubicBezTo>
                      <a:cubicBezTo>
                        <a:pt x="284455" y="62326"/>
                        <a:pt x="289189" y="89150"/>
                        <a:pt x="293133" y="115185"/>
                      </a:cubicBezTo>
                      <a:cubicBezTo>
                        <a:pt x="296289" y="133330"/>
                        <a:pt x="299445" y="151476"/>
                        <a:pt x="301023" y="164888"/>
                      </a:cubicBezTo>
                      <a:cubicBezTo>
                        <a:pt x="305756" y="193289"/>
                        <a:pt x="310490" y="243781"/>
                        <a:pt x="293133" y="266660"/>
                      </a:cubicBezTo>
                      <a:cubicBezTo>
                        <a:pt x="276566" y="287962"/>
                        <a:pt x="241852" y="302951"/>
                        <a:pt x="207139" y="302951"/>
                      </a:cubicBezTo>
                      <a:cubicBezTo>
                        <a:pt x="192938" y="302951"/>
                        <a:pt x="173215" y="302951"/>
                        <a:pt x="153491" y="302951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78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14" name="Рисунок 6">
                  <a:extLst>
                    <a:ext uri="{FF2B5EF4-FFF2-40B4-BE49-F238E27FC236}">
                      <a16:creationId xmlns:a16="http://schemas.microsoft.com/office/drawing/2014/main" id="{39293D8A-2139-2EF4-6479-94E1131AE43C}"/>
                    </a:ext>
                  </a:extLst>
                </p:cNvPr>
                <p:cNvGrpSpPr/>
                <p:nvPr/>
              </p:nvGrpSpPr>
              <p:grpSpPr>
                <a:xfrm>
                  <a:off x="11931688" y="7035650"/>
                  <a:ext cx="340031" cy="404190"/>
                  <a:chOff x="11931688" y="7035650"/>
                  <a:chExt cx="340031" cy="404190"/>
                </a:xfrm>
              </p:grpSpPr>
              <p:sp>
                <p:nvSpPr>
                  <p:cNvPr id="15" name="Полилиния: фигура 14">
                    <a:extLst>
                      <a:ext uri="{FF2B5EF4-FFF2-40B4-BE49-F238E27FC236}">
                        <a16:creationId xmlns:a16="http://schemas.microsoft.com/office/drawing/2014/main" id="{3F924370-4875-7302-195A-0EFEDB128F2C}"/>
                      </a:ext>
                    </a:extLst>
                  </p:cNvPr>
                  <p:cNvSpPr/>
                  <p:nvPr/>
                </p:nvSpPr>
                <p:spPr>
                  <a:xfrm>
                    <a:off x="11941156" y="7045904"/>
                    <a:ext cx="318772" cy="384468"/>
                  </a:xfrm>
                  <a:custGeom>
                    <a:avLst/>
                    <a:gdLst>
                      <a:gd name="connsiteX0" fmla="*/ 295851 w 318772"/>
                      <a:gd name="connsiteY0" fmla="*/ 384469 h 384468"/>
                      <a:gd name="connsiteX1" fmla="*/ 0 w 318772"/>
                      <a:gd name="connsiteY1" fmla="*/ 384469 h 384468"/>
                      <a:gd name="connsiteX2" fmla="*/ 0 w 318772"/>
                      <a:gd name="connsiteY2" fmla="*/ 13669 h 384468"/>
                      <a:gd name="connsiteX3" fmla="*/ 144375 w 318772"/>
                      <a:gd name="connsiteY3" fmla="*/ 1046 h 384468"/>
                      <a:gd name="connsiteX4" fmla="*/ 280861 w 318772"/>
                      <a:gd name="connsiteY4" fmla="*/ 35759 h 384468"/>
                      <a:gd name="connsiteX5" fmla="*/ 318730 w 318772"/>
                      <a:gd name="connsiteY5" fmla="*/ 96507 h 384468"/>
                      <a:gd name="connsiteX6" fmla="*/ 318730 w 318772"/>
                      <a:gd name="connsiteY6" fmla="*/ 359223 h 384468"/>
                      <a:gd name="connsiteX7" fmla="*/ 295851 w 318772"/>
                      <a:gd name="connsiteY7" fmla="*/ 384469 h 3844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318772" h="384468">
                        <a:moveTo>
                          <a:pt x="295851" y="384469"/>
                        </a:moveTo>
                        <a:lnTo>
                          <a:pt x="0" y="384469"/>
                        </a:lnTo>
                        <a:lnTo>
                          <a:pt x="0" y="13669"/>
                        </a:lnTo>
                        <a:cubicBezTo>
                          <a:pt x="0" y="13669"/>
                          <a:pt x="58381" y="-4477"/>
                          <a:pt x="144375" y="1046"/>
                        </a:cubicBezTo>
                        <a:cubicBezTo>
                          <a:pt x="200390" y="4991"/>
                          <a:pt x="249304" y="21558"/>
                          <a:pt x="280861" y="35759"/>
                        </a:cubicBezTo>
                        <a:cubicBezTo>
                          <a:pt x="303741" y="46015"/>
                          <a:pt x="318730" y="70472"/>
                          <a:pt x="318730" y="96507"/>
                        </a:cubicBezTo>
                        <a:lnTo>
                          <a:pt x="318730" y="359223"/>
                        </a:lnTo>
                        <a:cubicBezTo>
                          <a:pt x="319519" y="372635"/>
                          <a:pt x="309263" y="384469"/>
                          <a:pt x="295851" y="38446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6" name="Полилиния: фигура 15">
                    <a:extLst>
                      <a:ext uri="{FF2B5EF4-FFF2-40B4-BE49-F238E27FC236}">
                        <a16:creationId xmlns:a16="http://schemas.microsoft.com/office/drawing/2014/main" id="{9D59D76D-48E6-CD39-802F-4958D0F29E77}"/>
                      </a:ext>
                    </a:extLst>
                  </p:cNvPr>
                  <p:cNvSpPr/>
                  <p:nvPr/>
                </p:nvSpPr>
                <p:spPr>
                  <a:xfrm>
                    <a:off x="11931688" y="7035650"/>
                    <a:ext cx="340031" cy="404190"/>
                  </a:xfrm>
                  <a:custGeom>
                    <a:avLst/>
                    <a:gdLst>
                      <a:gd name="connsiteX0" fmla="*/ 305318 w 340031"/>
                      <a:gd name="connsiteY0" fmla="*/ 404190 h 404190"/>
                      <a:gd name="connsiteX1" fmla="*/ 0 w 340031"/>
                      <a:gd name="connsiteY1" fmla="*/ 404190 h 404190"/>
                      <a:gd name="connsiteX2" fmla="*/ 0 w 340031"/>
                      <a:gd name="connsiteY2" fmla="*/ 16823 h 404190"/>
                      <a:gd name="connsiteX3" fmla="*/ 7100 w 340031"/>
                      <a:gd name="connsiteY3" fmla="*/ 14456 h 404190"/>
                      <a:gd name="connsiteX4" fmla="*/ 155420 w 340031"/>
                      <a:gd name="connsiteY4" fmla="*/ 1044 h 404190"/>
                      <a:gd name="connsiteX5" fmla="*/ 295851 w 340031"/>
                      <a:gd name="connsiteY5" fmla="*/ 36546 h 404190"/>
                      <a:gd name="connsiteX6" fmla="*/ 340032 w 340031"/>
                      <a:gd name="connsiteY6" fmla="*/ 105973 h 404190"/>
                      <a:gd name="connsiteX7" fmla="*/ 340032 w 340031"/>
                      <a:gd name="connsiteY7" fmla="*/ 368688 h 404190"/>
                      <a:gd name="connsiteX8" fmla="*/ 305318 w 340031"/>
                      <a:gd name="connsiteY8" fmla="*/ 404190 h 404190"/>
                      <a:gd name="connsiteX9" fmla="*/ 18934 w 340031"/>
                      <a:gd name="connsiteY9" fmla="*/ 384467 h 404190"/>
                      <a:gd name="connsiteX10" fmla="*/ 305318 w 340031"/>
                      <a:gd name="connsiteY10" fmla="*/ 384467 h 404190"/>
                      <a:gd name="connsiteX11" fmla="*/ 319519 w 340031"/>
                      <a:gd name="connsiteY11" fmla="*/ 369477 h 404190"/>
                      <a:gd name="connsiteX12" fmla="*/ 319519 w 340031"/>
                      <a:gd name="connsiteY12" fmla="*/ 106762 h 404190"/>
                      <a:gd name="connsiteX13" fmla="*/ 287173 w 340031"/>
                      <a:gd name="connsiteY13" fmla="*/ 54692 h 404190"/>
                      <a:gd name="connsiteX14" fmla="*/ 153843 w 340031"/>
                      <a:gd name="connsiteY14" fmla="*/ 20768 h 404190"/>
                      <a:gd name="connsiteX15" fmla="*/ 19723 w 340031"/>
                      <a:gd name="connsiteY15" fmla="*/ 31813 h 404190"/>
                      <a:gd name="connsiteX16" fmla="*/ 19723 w 340031"/>
                      <a:gd name="connsiteY16" fmla="*/ 384467 h 404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340031" h="404190">
                        <a:moveTo>
                          <a:pt x="305318" y="404190"/>
                        </a:moveTo>
                        <a:lnTo>
                          <a:pt x="0" y="404190"/>
                        </a:lnTo>
                        <a:lnTo>
                          <a:pt x="0" y="16823"/>
                        </a:lnTo>
                        <a:lnTo>
                          <a:pt x="7100" y="14456"/>
                        </a:lnTo>
                        <a:cubicBezTo>
                          <a:pt x="9467" y="13667"/>
                          <a:pt x="67849" y="-4478"/>
                          <a:pt x="155420" y="1044"/>
                        </a:cubicBezTo>
                        <a:cubicBezTo>
                          <a:pt x="213802" y="4989"/>
                          <a:pt x="263505" y="22345"/>
                          <a:pt x="295851" y="36546"/>
                        </a:cubicBezTo>
                        <a:cubicBezTo>
                          <a:pt x="322675" y="48380"/>
                          <a:pt x="340032" y="75993"/>
                          <a:pt x="340032" y="105973"/>
                        </a:cubicBezTo>
                        <a:lnTo>
                          <a:pt x="340032" y="368688"/>
                        </a:lnTo>
                        <a:cubicBezTo>
                          <a:pt x="338454" y="388412"/>
                          <a:pt x="323464" y="404190"/>
                          <a:pt x="305318" y="404190"/>
                        </a:cubicBezTo>
                        <a:close/>
                        <a:moveTo>
                          <a:pt x="18934" y="384467"/>
                        </a:moveTo>
                        <a:lnTo>
                          <a:pt x="305318" y="384467"/>
                        </a:lnTo>
                        <a:cubicBezTo>
                          <a:pt x="313208" y="384467"/>
                          <a:pt x="319519" y="377367"/>
                          <a:pt x="319519" y="369477"/>
                        </a:cubicBezTo>
                        <a:lnTo>
                          <a:pt x="319519" y="106762"/>
                        </a:lnTo>
                        <a:cubicBezTo>
                          <a:pt x="319519" y="83882"/>
                          <a:pt x="306896" y="63370"/>
                          <a:pt x="287173" y="54692"/>
                        </a:cubicBezTo>
                        <a:cubicBezTo>
                          <a:pt x="256404" y="41280"/>
                          <a:pt x="209068" y="23923"/>
                          <a:pt x="153843" y="20768"/>
                        </a:cubicBezTo>
                        <a:cubicBezTo>
                          <a:pt x="86783" y="16823"/>
                          <a:pt x="37080" y="27079"/>
                          <a:pt x="19723" y="31813"/>
                        </a:cubicBezTo>
                        <a:lnTo>
                          <a:pt x="19723" y="384467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17" name="Рисунок 6">
                  <a:extLst>
                    <a:ext uri="{FF2B5EF4-FFF2-40B4-BE49-F238E27FC236}">
                      <a16:creationId xmlns:a16="http://schemas.microsoft.com/office/drawing/2014/main" id="{CF96BEA0-CFD6-2387-BA98-1374A7948B9B}"/>
                    </a:ext>
                  </a:extLst>
                </p:cNvPr>
                <p:cNvGrpSpPr/>
                <p:nvPr/>
              </p:nvGrpSpPr>
              <p:grpSpPr>
                <a:xfrm>
                  <a:off x="12053185" y="6463926"/>
                  <a:ext cx="331353" cy="1121078"/>
                  <a:chOff x="12053185" y="6463926"/>
                  <a:chExt cx="331353" cy="1121078"/>
                </a:xfrm>
                <a:solidFill>
                  <a:srgbClr val="333333"/>
                </a:solidFill>
              </p:grpSpPr>
              <p:sp>
                <p:nvSpPr>
                  <p:cNvPr id="18" name="Полилиния: фигура 17">
                    <a:extLst>
                      <a:ext uri="{FF2B5EF4-FFF2-40B4-BE49-F238E27FC236}">
                        <a16:creationId xmlns:a16="http://schemas.microsoft.com/office/drawing/2014/main" id="{2A6C8F62-9D4F-D965-7110-86848D5FF60D}"/>
                      </a:ext>
                    </a:extLst>
                  </p:cNvPr>
                  <p:cNvSpPr/>
                  <p:nvPr/>
                </p:nvSpPr>
                <p:spPr>
                  <a:xfrm>
                    <a:off x="12054763" y="7370414"/>
                    <a:ext cx="171988" cy="214590"/>
                  </a:xfrm>
                  <a:custGeom>
                    <a:avLst/>
                    <a:gdLst>
                      <a:gd name="connsiteX0" fmla="*/ 0 w 171988"/>
                      <a:gd name="connsiteY0" fmla="*/ 0 h 214590"/>
                      <a:gd name="connsiteX1" fmla="*/ 0 w 171988"/>
                      <a:gd name="connsiteY1" fmla="*/ 18935 h 214590"/>
                      <a:gd name="connsiteX2" fmla="*/ 156998 w 171988"/>
                      <a:gd name="connsiteY2" fmla="*/ 214591 h 214590"/>
                      <a:gd name="connsiteX3" fmla="*/ 171988 w 171988"/>
                      <a:gd name="connsiteY3" fmla="*/ 214591 h 214590"/>
                      <a:gd name="connsiteX4" fmla="*/ 0 w 171988"/>
                      <a:gd name="connsiteY4" fmla="*/ 0 h 2145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988" h="214590">
                        <a:moveTo>
                          <a:pt x="0" y="0"/>
                        </a:moveTo>
                        <a:cubicBezTo>
                          <a:pt x="0" y="6312"/>
                          <a:pt x="0" y="12623"/>
                          <a:pt x="0" y="18935"/>
                        </a:cubicBezTo>
                        <a:lnTo>
                          <a:pt x="156998" y="214591"/>
                        </a:lnTo>
                        <a:cubicBezTo>
                          <a:pt x="161732" y="214591"/>
                          <a:pt x="167255" y="214591"/>
                          <a:pt x="171988" y="21459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9" name="Полилиния: фигура 18">
                    <a:extLst>
                      <a:ext uri="{FF2B5EF4-FFF2-40B4-BE49-F238E27FC236}">
                        <a16:creationId xmlns:a16="http://schemas.microsoft.com/office/drawing/2014/main" id="{EAF0B2BF-B58D-03E7-699E-0927D24AE7A5}"/>
                      </a:ext>
                    </a:extLst>
                  </p:cNvPr>
                  <p:cNvSpPr/>
                  <p:nvPr/>
                </p:nvSpPr>
                <p:spPr>
                  <a:xfrm>
                    <a:off x="12053974" y="7309666"/>
                    <a:ext cx="220902" cy="275338"/>
                  </a:xfrm>
                  <a:custGeom>
                    <a:avLst/>
                    <a:gdLst>
                      <a:gd name="connsiteX0" fmla="*/ 0 w 220902"/>
                      <a:gd name="connsiteY0" fmla="*/ 0 h 275338"/>
                      <a:gd name="connsiteX1" fmla="*/ 0 w 220902"/>
                      <a:gd name="connsiteY1" fmla="*/ 18935 h 275338"/>
                      <a:gd name="connsiteX2" fmla="*/ 205912 w 220902"/>
                      <a:gd name="connsiteY2" fmla="*/ 275339 h 275338"/>
                      <a:gd name="connsiteX3" fmla="*/ 220902 w 220902"/>
                      <a:gd name="connsiteY3" fmla="*/ 275339 h 275338"/>
                      <a:gd name="connsiteX4" fmla="*/ 0 w 220902"/>
                      <a:gd name="connsiteY4" fmla="*/ 0 h 275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20902" h="275338">
                        <a:moveTo>
                          <a:pt x="0" y="0"/>
                        </a:moveTo>
                        <a:cubicBezTo>
                          <a:pt x="0" y="6312"/>
                          <a:pt x="0" y="12623"/>
                          <a:pt x="0" y="18935"/>
                        </a:cubicBezTo>
                        <a:lnTo>
                          <a:pt x="205912" y="275339"/>
                        </a:lnTo>
                        <a:cubicBezTo>
                          <a:pt x="211435" y="275339"/>
                          <a:pt x="216169" y="275339"/>
                          <a:pt x="220902" y="275339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0" name="Полилиния: фигура 19">
                    <a:extLst>
                      <a:ext uri="{FF2B5EF4-FFF2-40B4-BE49-F238E27FC236}">
                        <a16:creationId xmlns:a16="http://schemas.microsoft.com/office/drawing/2014/main" id="{C427ABEB-4ADB-80CD-21E9-F65C0770FF21}"/>
                      </a:ext>
                    </a:extLst>
                  </p:cNvPr>
                  <p:cNvSpPr/>
                  <p:nvPr/>
                </p:nvSpPr>
                <p:spPr>
                  <a:xfrm>
                    <a:off x="12053974" y="7128999"/>
                    <a:ext cx="329775" cy="422869"/>
                  </a:xfrm>
                  <a:custGeom>
                    <a:avLst/>
                    <a:gdLst>
                      <a:gd name="connsiteX0" fmla="*/ 0 w 329775"/>
                      <a:gd name="connsiteY0" fmla="*/ 0 h 422869"/>
                      <a:gd name="connsiteX1" fmla="*/ 0 w 329775"/>
                      <a:gd name="connsiteY1" fmla="*/ 18146 h 422869"/>
                      <a:gd name="connsiteX2" fmla="*/ 325831 w 329775"/>
                      <a:gd name="connsiteY2" fmla="*/ 422870 h 422869"/>
                      <a:gd name="connsiteX3" fmla="*/ 329775 w 329775"/>
                      <a:gd name="connsiteY3" fmla="*/ 409458 h 422869"/>
                      <a:gd name="connsiteX4" fmla="*/ 0 w 329775"/>
                      <a:gd name="connsiteY4" fmla="*/ 0 h 4228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9775" h="422869">
                        <a:moveTo>
                          <a:pt x="0" y="0"/>
                        </a:moveTo>
                        <a:cubicBezTo>
                          <a:pt x="0" y="6312"/>
                          <a:pt x="0" y="11834"/>
                          <a:pt x="0" y="18146"/>
                        </a:cubicBezTo>
                        <a:lnTo>
                          <a:pt x="325831" y="422870"/>
                        </a:lnTo>
                        <a:cubicBezTo>
                          <a:pt x="328198" y="418136"/>
                          <a:pt x="328986" y="413402"/>
                          <a:pt x="329775" y="409458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1" name="Полилиния: фигура 20">
                    <a:extLst>
                      <a:ext uri="{FF2B5EF4-FFF2-40B4-BE49-F238E27FC236}">
                        <a16:creationId xmlns:a16="http://schemas.microsoft.com/office/drawing/2014/main" id="{0DA8C23D-F988-35EF-DF4B-2C15B3588EC0}"/>
                      </a:ext>
                    </a:extLst>
                  </p:cNvPr>
                  <p:cNvSpPr/>
                  <p:nvPr/>
                </p:nvSpPr>
                <p:spPr>
                  <a:xfrm>
                    <a:off x="12056340" y="7493488"/>
                    <a:ext cx="73371" cy="91516"/>
                  </a:xfrm>
                  <a:custGeom>
                    <a:avLst/>
                    <a:gdLst>
                      <a:gd name="connsiteX0" fmla="*/ 0 w 73371"/>
                      <a:gd name="connsiteY0" fmla="*/ 0 h 91516"/>
                      <a:gd name="connsiteX1" fmla="*/ 0 w 73371"/>
                      <a:gd name="connsiteY1" fmla="*/ 18934 h 91516"/>
                      <a:gd name="connsiteX2" fmla="*/ 58381 w 73371"/>
                      <a:gd name="connsiteY2" fmla="*/ 91517 h 91516"/>
                      <a:gd name="connsiteX3" fmla="*/ 73371 w 73371"/>
                      <a:gd name="connsiteY3" fmla="*/ 91517 h 91516"/>
                      <a:gd name="connsiteX4" fmla="*/ 0 w 73371"/>
                      <a:gd name="connsiteY4" fmla="*/ 0 h 915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371" h="91516">
                        <a:moveTo>
                          <a:pt x="0" y="0"/>
                        </a:moveTo>
                        <a:cubicBezTo>
                          <a:pt x="0" y="6312"/>
                          <a:pt x="0" y="12623"/>
                          <a:pt x="0" y="18934"/>
                        </a:cubicBezTo>
                        <a:lnTo>
                          <a:pt x="58381" y="91517"/>
                        </a:lnTo>
                        <a:cubicBezTo>
                          <a:pt x="63115" y="91517"/>
                          <a:pt x="67849" y="91517"/>
                          <a:pt x="73371" y="91517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2" name="Полилиния: фигура 21">
                    <a:extLst>
                      <a:ext uri="{FF2B5EF4-FFF2-40B4-BE49-F238E27FC236}">
                        <a16:creationId xmlns:a16="http://schemas.microsoft.com/office/drawing/2014/main" id="{45263699-194B-1962-5ECE-5907405140DC}"/>
                      </a:ext>
                    </a:extLst>
                  </p:cNvPr>
                  <p:cNvSpPr/>
                  <p:nvPr/>
                </p:nvSpPr>
                <p:spPr>
                  <a:xfrm>
                    <a:off x="12053185" y="7188958"/>
                    <a:ext cx="307685" cy="387367"/>
                  </a:xfrm>
                  <a:custGeom>
                    <a:avLst/>
                    <a:gdLst>
                      <a:gd name="connsiteX0" fmla="*/ 0 w 307685"/>
                      <a:gd name="connsiteY0" fmla="*/ 0 h 387367"/>
                      <a:gd name="connsiteX1" fmla="*/ 0 w 307685"/>
                      <a:gd name="connsiteY1" fmla="*/ 18146 h 387367"/>
                      <a:gd name="connsiteX2" fmla="*/ 296640 w 307685"/>
                      <a:gd name="connsiteY2" fmla="*/ 387368 h 387367"/>
                      <a:gd name="connsiteX3" fmla="*/ 307685 w 307685"/>
                      <a:gd name="connsiteY3" fmla="*/ 382634 h 387367"/>
                      <a:gd name="connsiteX4" fmla="*/ 0 w 307685"/>
                      <a:gd name="connsiteY4" fmla="*/ 0 h 387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7685" h="387367">
                        <a:moveTo>
                          <a:pt x="0" y="0"/>
                        </a:moveTo>
                        <a:cubicBezTo>
                          <a:pt x="0" y="6312"/>
                          <a:pt x="0" y="11834"/>
                          <a:pt x="0" y="18146"/>
                        </a:cubicBezTo>
                        <a:lnTo>
                          <a:pt x="296640" y="387368"/>
                        </a:lnTo>
                        <a:cubicBezTo>
                          <a:pt x="300585" y="385790"/>
                          <a:pt x="304529" y="384212"/>
                          <a:pt x="307685" y="38263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3" name="Полилиния: фигура 22">
                    <a:extLst>
                      <a:ext uri="{FF2B5EF4-FFF2-40B4-BE49-F238E27FC236}">
                        <a16:creationId xmlns:a16="http://schemas.microsoft.com/office/drawing/2014/main" id="{114826EE-0F7E-2C7F-68FD-031AA8C8E1E5}"/>
                      </a:ext>
                    </a:extLst>
                  </p:cNvPr>
                  <p:cNvSpPr/>
                  <p:nvPr/>
                </p:nvSpPr>
                <p:spPr>
                  <a:xfrm>
                    <a:off x="12057918" y="7555025"/>
                    <a:ext cx="24457" cy="29190"/>
                  </a:xfrm>
                  <a:custGeom>
                    <a:avLst/>
                    <a:gdLst>
                      <a:gd name="connsiteX0" fmla="*/ 0 w 24457"/>
                      <a:gd name="connsiteY0" fmla="*/ 0 h 29190"/>
                      <a:gd name="connsiteX1" fmla="*/ 789 w 24457"/>
                      <a:gd name="connsiteY1" fmla="*/ 18934 h 29190"/>
                      <a:gd name="connsiteX2" fmla="*/ 9467 w 24457"/>
                      <a:gd name="connsiteY2" fmla="*/ 29191 h 29190"/>
                      <a:gd name="connsiteX3" fmla="*/ 24457 w 24457"/>
                      <a:gd name="connsiteY3" fmla="*/ 29191 h 29190"/>
                      <a:gd name="connsiteX4" fmla="*/ 0 w 24457"/>
                      <a:gd name="connsiteY4" fmla="*/ 0 h 29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457" h="29190">
                        <a:moveTo>
                          <a:pt x="0" y="0"/>
                        </a:moveTo>
                        <a:cubicBezTo>
                          <a:pt x="0" y="6312"/>
                          <a:pt x="0" y="12623"/>
                          <a:pt x="789" y="18934"/>
                        </a:cubicBezTo>
                        <a:lnTo>
                          <a:pt x="9467" y="29191"/>
                        </a:lnTo>
                        <a:cubicBezTo>
                          <a:pt x="14201" y="29191"/>
                          <a:pt x="18934" y="29191"/>
                          <a:pt x="24457" y="2919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4" name="Полилиния: фигура 23">
                    <a:extLst>
                      <a:ext uri="{FF2B5EF4-FFF2-40B4-BE49-F238E27FC236}">
                        <a16:creationId xmlns:a16="http://schemas.microsoft.com/office/drawing/2014/main" id="{EAC9F961-64B2-90BA-EF47-CC2346A1A155}"/>
                      </a:ext>
                    </a:extLst>
                  </p:cNvPr>
                  <p:cNvSpPr/>
                  <p:nvPr/>
                </p:nvSpPr>
                <p:spPr>
                  <a:xfrm>
                    <a:off x="12132078" y="6624080"/>
                    <a:ext cx="236680" cy="313996"/>
                  </a:xfrm>
                  <a:custGeom>
                    <a:avLst/>
                    <a:gdLst>
                      <a:gd name="connsiteX0" fmla="*/ 2367 w 236680"/>
                      <a:gd name="connsiteY0" fmla="*/ 22090 h 313996"/>
                      <a:gd name="connsiteX1" fmla="*/ 236681 w 236680"/>
                      <a:gd name="connsiteY1" fmla="*/ 313997 h 313996"/>
                      <a:gd name="connsiteX2" fmla="*/ 201968 w 236680"/>
                      <a:gd name="connsiteY2" fmla="*/ 255615 h 313996"/>
                      <a:gd name="connsiteX3" fmla="*/ 171988 w 236680"/>
                      <a:gd name="connsiteY3" fmla="*/ 220902 h 313996"/>
                      <a:gd name="connsiteX4" fmla="*/ 134119 w 236680"/>
                      <a:gd name="connsiteY4" fmla="*/ 167254 h 313996"/>
                      <a:gd name="connsiteX5" fmla="*/ 0 w 236680"/>
                      <a:gd name="connsiteY5" fmla="*/ 0 h 313996"/>
                      <a:gd name="connsiteX6" fmla="*/ 2367 w 236680"/>
                      <a:gd name="connsiteY6" fmla="*/ 22090 h 3139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236680" h="313996">
                        <a:moveTo>
                          <a:pt x="2367" y="22090"/>
                        </a:moveTo>
                        <a:lnTo>
                          <a:pt x="236681" y="313997"/>
                        </a:lnTo>
                        <a:cubicBezTo>
                          <a:pt x="229580" y="295062"/>
                          <a:pt x="218535" y="276128"/>
                          <a:pt x="201968" y="255615"/>
                        </a:cubicBezTo>
                        <a:cubicBezTo>
                          <a:pt x="190923" y="241414"/>
                          <a:pt x="180666" y="230369"/>
                          <a:pt x="171988" y="220902"/>
                        </a:cubicBezTo>
                        <a:cubicBezTo>
                          <a:pt x="154632" y="201179"/>
                          <a:pt x="141220" y="185400"/>
                          <a:pt x="134119" y="167254"/>
                        </a:cubicBezTo>
                        <a:lnTo>
                          <a:pt x="0" y="0"/>
                        </a:lnTo>
                        <a:cubicBezTo>
                          <a:pt x="0" y="8678"/>
                          <a:pt x="789" y="15779"/>
                          <a:pt x="2367" y="22090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5" name="Полилиния: фигура 24">
                    <a:extLst>
                      <a:ext uri="{FF2B5EF4-FFF2-40B4-BE49-F238E27FC236}">
                        <a16:creationId xmlns:a16="http://schemas.microsoft.com/office/drawing/2014/main" id="{2407280E-192B-6CB5-D300-274377741D2C}"/>
                      </a:ext>
                    </a:extLst>
                  </p:cNvPr>
                  <p:cNvSpPr/>
                  <p:nvPr/>
                </p:nvSpPr>
                <p:spPr>
                  <a:xfrm>
                    <a:off x="12056340" y="7013026"/>
                    <a:ext cx="327408" cy="424447"/>
                  </a:xfrm>
                  <a:custGeom>
                    <a:avLst/>
                    <a:gdLst>
                      <a:gd name="connsiteX0" fmla="*/ 789 w 327408"/>
                      <a:gd name="connsiteY0" fmla="*/ 0 h 424447"/>
                      <a:gd name="connsiteX1" fmla="*/ 0 w 327408"/>
                      <a:gd name="connsiteY1" fmla="*/ 17357 h 424447"/>
                      <a:gd name="connsiteX2" fmla="*/ 327409 w 327408"/>
                      <a:gd name="connsiteY2" fmla="*/ 424448 h 424447"/>
                      <a:gd name="connsiteX3" fmla="*/ 327409 w 327408"/>
                      <a:gd name="connsiteY3" fmla="*/ 419714 h 424447"/>
                      <a:gd name="connsiteX4" fmla="*/ 327409 w 327408"/>
                      <a:gd name="connsiteY4" fmla="*/ 406302 h 424447"/>
                      <a:gd name="connsiteX5" fmla="*/ 789 w 327408"/>
                      <a:gd name="connsiteY5" fmla="*/ 0 h 4244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27408" h="424447">
                        <a:moveTo>
                          <a:pt x="789" y="0"/>
                        </a:moveTo>
                        <a:cubicBezTo>
                          <a:pt x="0" y="5523"/>
                          <a:pt x="0" y="11045"/>
                          <a:pt x="0" y="17357"/>
                        </a:cubicBezTo>
                        <a:lnTo>
                          <a:pt x="327409" y="424448"/>
                        </a:lnTo>
                        <a:cubicBezTo>
                          <a:pt x="327409" y="422870"/>
                          <a:pt x="327409" y="421292"/>
                          <a:pt x="327409" y="419714"/>
                        </a:cubicBezTo>
                        <a:cubicBezTo>
                          <a:pt x="327409" y="414980"/>
                          <a:pt x="327409" y="411036"/>
                          <a:pt x="327409" y="406302"/>
                        </a:cubicBezTo>
                        <a:lnTo>
                          <a:pt x="789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6" name="Полилиния: фигура 25">
                    <a:extLst>
                      <a:ext uri="{FF2B5EF4-FFF2-40B4-BE49-F238E27FC236}">
                        <a16:creationId xmlns:a16="http://schemas.microsoft.com/office/drawing/2014/main" id="{181462D0-16F1-30C7-67E0-24FC4B237306}"/>
                      </a:ext>
                    </a:extLst>
                  </p:cNvPr>
                  <p:cNvSpPr/>
                  <p:nvPr/>
                </p:nvSpPr>
                <p:spPr>
                  <a:xfrm>
                    <a:off x="12053185" y="7248918"/>
                    <a:ext cx="268238" cy="335297"/>
                  </a:xfrm>
                  <a:custGeom>
                    <a:avLst/>
                    <a:gdLst>
                      <a:gd name="connsiteX0" fmla="*/ 0 w 268238"/>
                      <a:gd name="connsiteY0" fmla="*/ 0 h 335297"/>
                      <a:gd name="connsiteX1" fmla="*/ 0 w 268238"/>
                      <a:gd name="connsiteY1" fmla="*/ 18934 h 335297"/>
                      <a:gd name="connsiteX2" fmla="*/ 254038 w 268238"/>
                      <a:gd name="connsiteY2" fmla="*/ 335298 h 335297"/>
                      <a:gd name="connsiteX3" fmla="*/ 257982 w 268238"/>
                      <a:gd name="connsiteY3" fmla="*/ 335298 h 335297"/>
                      <a:gd name="connsiteX4" fmla="*/ 268238 w 268238"/>
                      <a:gd name="connsiteY4" fmla="*/ 334509 h 335297"/>
                      <a:gd name="connsiteX5" fmla="*/ 0 w 268238"/>
                      <a:gd name="connsiteY5" fmla="*/ 0 h 33529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8238" h="335297">
                        <a:moveTo>
                          <a:pt x="0" y="0"/>
                        </a:moveTo>
                        <a:cubicBezTo>
                          <a:pt x="0" y="6312"/>
                          <a:pt x="0" y="12623"/>
                          <a:pt x="0" y="18934"/>
                        </a:cubicBezTo>
                        <a:lnTo>
                          <a:pt x="254038" y="335298"/>
                        </a:lnTo>
                        <a:cubicBezTo>
                          <a:pt x="255615" y="335298"/>
                          <a:pt x="256404" y="335298"/>
                          <a:pt x="257982" y="335298"/>
                        </a:cubicBezTo>
                        <a:cubicBezTo>
                          <a:pt x="261927" y="335298"/>
                          <a:pt x="265083" y="334509"/>
                          <a:pt x="268238" y="334509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7" name="Полилиния: фигура 26">
                    <a:extLst>
                      <a:ext uri="{FF2B5EF4-FFF2-40B4-BE49-F238E27FC236}">
                        <a16:creationId xmlns:a16="http://schemas.microsoft.com/office/drawing/2014/main" id="{9C13F3DB-95CA-ABCD-6110-969965E859EC}"/>
                      </a:ext>
                    </a:extLst>
                  </p:cNvPr>
                  <p:cNvSpPr/>
                  <p:nvPr/>
                </p:nvSpPr>
                <p:spPr>
                  <a:xfrm>
                    <a:off x="12055551" y="7431951"/>
                    <a:ext cx="123074" cy="153053"/>
                  </a:xfrm>
                  <a:custGeom>
                    <a:avLst/>
                    <a:gdLst>
                      <a:gd name="connsiteX0" fmla="*/ 0 w 123074"/>
                      <a:gd name="connsiteY0" fmla="*/ 0 h 153053"/>
                      <a:gd name="connsiteX1" fmla="*/ 0 w 123074"/>
                      <a:gd name="connsiteY1" fmla="*/ 18935 h 153053"/>
                      <a:gd name="connsiteX2" fmla="*/ 108084 w 123074"/>
                      <a:gd name="connsiteY2" fmla="*/ 153054 h 153053"/>
                      <a:gd name="connsiteX3" fmla="*/ 123074 w 123074"/>
                      <a:gd name="connsiteY3" fmla="*/ 153054 h 153053"/>
                      <a:gd name="connsiteX4" fmla="*/ 0 w 123074"/>
                      <a:gd name="connsiteY4" fmla="*/ 0 h 153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074" h="153053">
                        <a:moveTo>
                          <a:pt x="0" y="0"/>
                        </a:moveTo>
                        <a:cubicBezTo>
                          <a:pt x="0" y="6312"/>
                          <a:pt x="0" y="12623"/>
                          <a:pt x="0" y="18935"/>
                        </a:cubicBezTo>
                        <a:lnTo>
                          <a:pt x="108084" y="153054"/>
                        </a:lnTo>
                        <a:cubicBezTo>
                          <a:pt x="112818" y="153054"/>
                          <a:pt x="118340" y="153054"/>
                          <a:pt x="123074" y="15305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8" name="Полилиния: фигура 27">
                    <a:extLst>
                      <a:ext uri="{FF2B5EF4-FFF2-40B4-BE49-F238E27FC236}">
                        <a16:creationId xmlns:a16="http://schemas.microsoft.com/office/drawing/2014/main" id="{04067C46-9F43-8899-4097-FC4A1804AF4F}"/>
                      </a:ext>
                    </a:extLst>
                  </p:cNvPr>
                  <p:cNvSpPr/>
                  <p:nvPr/>
                </p:nvSpPr>
                <p:spPr>
                  <a:xfrm>
                    <a:off x="12053974" y="7070618"/>
                    <a:ext cx="328986" cy="427603"/>
                  </a:xfrm>
                  <a:custGeom>
                    <a:avLst/>
                    <a:gdLst>
                      <a:gd name="connsiteX0" fmla="*/ 789 w 328986"/>
                      <a:gd name="connsiteY0" fmla="*/ 0 h 427603"/>
                      <a:gd name="connsiteX1" fmla="*/ 0 w 328986"/>
                      <a:gd name="connsiteY1" fmla="*/ 18145 h 427603"/>
                      <a:gd name="connsiteX2" fmla="*/ 328986 w 328986"/>
                      <a:gd name="connsiteY2" fmla="*/ 427603 h 427603"/>
                      <a:gd name="connsiteX3" fmla="*/ 328986 w 328986"/>
                      <a:gd name="connsiteY3" fmla="*/ 409458 h 427603"/>
                      <a:gd name="connsiteX4" fmla="*/ 789 w 328986"/>
                      <a:gd name="connsiteY4" fmla="*/ 0 h 427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8986" h="427603">
                        <a:moveTo>
                          <a:pt x="789" y="0"/>
                        </a:moveTo>
                        <a:cubicBezTo>
                          <a:pt x="789" y="5523"/>
                          <a:pt x="789" y="11834"/>
                          <a:pt x="0" y="18145"/>
                        </a:cubicBezTo>
                        <a:lnTo>
                          <a:pt x="328986" y="427603"/>
                        </a:lnTo>
                        <a:cubicBezTo>
                          <a:pt x="328986" y="422081"/>
                          <a:pt x="328986" y="415769"/>
                          <a:pt x="328986" y="409458"/>
                        </a:cubicBezTo>
                        <a:lnTo>
                          <a:pt x="789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29" name="Полилиния: фигура 28">
                    <a:extLst>
                      <a:ext uri="{FF2B5EF4-FFF2-40B4-BE49-F238E27FC236}">
                        <a16:creationId xmlns:a16="http://schemas.microsoft.com/office/drawing/2014/main" id="{DA9C9B2E-7935-5314-3267-5D1DC3F98BFF}"/>
                      </a:ext>
                    </a:extLst>
                  </p:cNvPr>
                  <p:cNvSpPr/>
                  <p:nvPr/>
                </p:nvSpPr>
                <p:spPr>
                  <a:xfrm>
                    <a:off x="12137601" y="6885218"/>
                    <a:ext cx="246937" cy="312418"/>
                  </a:xfrm>
                  <a:custGeom>
                    <a:avLst/>
                    <a:gdLst>
                      <a:gd name="connsiteX0" fmla="*/ 10256 w 246937"/>
                      <a:gd name="connsiteY0" fmla="*/ 0 h 312418"/>
                      <a:gd name="connsiteX1" fmla="*/ 0 w 246937"/>
                      <a:gd name="connsiteY1" fmla="*/ 5523 h 312418"/>
                      <a:gd name="connsiteX2" fmla="*/ 246937 w 246937"/>
                      <a:gd name="connsiteY2" fmla="*/ 312419 h 312418"/>
                      <a:gd name="connsiteX3" fmla="*/ 246937 w 246937"/>
                      <a:gd name="connsiteY3" fmla="*/ 294273 h 312418"/>
                      <a:gd name="connsiteX4" fmla="*/ 10256 w 246937"/>
                      <a:gd name="connsiteY4" fmla="*/ 0 h 3124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6937" h="312418">
                        <a:moveTo>
                          <a:pt x="10256" y="0"/>
                        </a:moveTo>
                        <a:cubicBezTo>
                          <a:pt x="7100" y="1578"/>
                          <a:pt x="3156" y="3945"/>
                          <a:pt x="0" y="5523"/>
                        </a:cubicBezTo>
                        <a:lnTo>
                          <a:pt x="246937" y="312419"/>
                        </a:lnTo>
                        <a:cubicBezTo>
                          <a:pt x="246937" y="306107"/>
                          <a:pt x="246937" y="299796"/>
                          <a:pt x="246937" y="294273"/>
                        </a:cubicBezTo>
                        <a:lnTo>
                          <a:pt x="10256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0" name="Полилиния: фигура 29">
                    <a:extLst>
                      <a:ext uri="{FF2B5EF4-FFF2-40B4-BE49-F238E27FC236}">
                        <a16:creationId xmlns:a16="http://schemas.microsoft.com/office/drawing/2014/main" id="{8074E1BD-400B-0C93-C976-70391371C7DF}"/>
                      </a:ext>
                    </a:extLst>
                  </p:cNvPr>
                  <p:cNvSpPr/>
                  <p:nvPr/>
                </p:nvSpPr>
                <p:spPr>
                  <a:xfrm>
                    <a:off x="12143912" y="6526252"/>
                    <a:ext cx="125440" cy="165676"/>
                  </a:xfrm>
                  <a:custGeom>
                    <a:avLst/>
                    <a:gdLst>
                      <a:gd name="connsiteX0" fmla="*/ 5523 w 125440"/>
                      <a:gd name="connsiteY0" fmla="*/ 0 h 165676"/>
                      <a:gd name="connsiteX1" fmla="*/ 0 w 125440"/>
                      <a:gd name="connsiteY1" fmla="*/ 11834 h 165676"/>
                      <a:gd name="connsiteX2" fmla="*/ 123863 w 125440"/>
                      <a:gd name="connsiteY2" fmla="*/ 165677 h 165676"/>
                      <a:gd name="connsiteX3" fmla="*/ 125441 w 125440"/>
                      <a:gd name="connsiteY3" fmla="*/ 149109 h 165676"/>
                      <a:gd name="connsiteX4" fmla="*/ 5523 w 125440"/>
                      <a:gd name="connsiteY4" fmla="*/ 0 h 165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5440" h="165676">
                        <a:moveTo>
                          <a:pt x="5523" y="0"/>
                        </a:moveTo>
                        <a:cubicBezTo>
                          <a:pt x="3945" y="3945"/>
                          <a:pt x="1578" y="7889"/>
                          <a:pt x="0" y="11834"/>
                        </a:cubicBezTo>
                        <a:lnTo>
                          <a:pt x="123863" y="165677"/>
                        </a:lnTo>
                        <a:cubicBezTo>
                          <a:pt x="124652" y="160154"/>
                          <a:pt x="124652" y="154631"/>
                          <a:pt x="125441" y="149109"/>
                        </a:cubicBezTo>
                        <a:lnTo>
                          <a:pt x="5523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1" name="Полилиния: фигура 30">
                    <a:extLst>
                      <a:ext uri="{FF2B5EF4-FFF2-40B4-BE49-F238E27FC236}">
                        <a16:creationId xmlns:a16="http://schemas.microsoft.com/office/drawing/2014/main" id="{25B816C0-0D09-8AA9-E6FA-71A573A3D3B6}"/>
                      </a:ext>
                    </a:extLst>
                  </p:cNvPr>
                  <p:cNvSpPr/>
                  <p:nvPr/>
                </p:nvSpPr>
                <p:spPr>
                  <a:xfrm>
                    <a:off x="12062652" y="6964112"/>
                    <a:ext cx="321097" cy="413402"/>
                  </a:xfrm>
                  <a:custGeom>
                    <a:avLst/>
                    <a:gdLst>
                      <a:gd name="connsiteX0" fmla="*/ 3945 w 321097"/>
                      <a:gd name="connsiteY0" fmla="*/ 0 h 413402"/>
                      <a:gd name="connsiteX1" fmla="*/ 0 w 321097"/>
                      <a:gd name="connsiteY1" fmla="*/ 13412 h 413402"/>
                      <a:gd name="connsiteX2" fmla="*/ 321097 w 321097"/>
                      <a:gd name="connsiteY2" fmla="*/ 413403 h 413402"/>
                      <a:gd name="connsiteX3" fmla="*/ 321097 w 321097"/>
                      <a:gd name="connsiteY3" fmla="*/ 395257 h 413402"/>
                      <a:gd name="connsiteX4" fmla="*/ 3945 w 321097"/>
                      <a:gd name="connsiteY4" fmla="*/ 0 h 413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21097" h="413402">
                        <a:moveTo>
                          <a:pt x="3945" y="0"/>
                        </a:moveTo>
                        <a:cubicBezTo>
                          <a:pt x="2367" y="3945"/>
                          <a:pt x="789" y="8678"/>
                          <a:pt x="0" y="13412"/>
                        </a:cubicBezTo>
                        <a:lnTo>
                          <a:pt x="321097" y="413403"/>
                        </a:lnTo>
                        <a:cubicBezTo>
                          <a:pt x="321097" y="407091"/>
                          <a:pt x="321097" y="401568"/>
                          <a:pt x="321097" y="395257"/>
                        </a:cubicBezTo>
                        <a:lnTo>
                          <a:pt x="3945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2" name="Полилиния: фигура 31">
                    <a:extLst>
                      <a:ext uri="{FF2B5EF4-FFF2-40B4-BE49-F238E27FC236}">
                        <a16:creationId xmlns:a16="http://schemas.microsoft.com/office/drawing/2014/main" id="{A96F8983-D2C9-44A0-24DC-D93E7B6F9DAB}"/>
                      </a:ext>
                    </a:extLst>
                  </p:cNvPr>
                  <p:cNvSpPr/>
                  <p:nvPr/>
                </p:nvSpPr>
                <p:spPr>
                  <a:xfrm>
                    <a:off x="12132867" y="6568855"/>
                    <a:ext cx="130963" cy="175143"/>
                  </a:xfrm>
                  <a:custGeom>
                    <a:avLst/>
                    <a:gdLst>
                      <a:gd name="connsiteX0" fmla="*/ 2367 w 130963"/>
                      <a:gd name="connsiteY0" fmla="*/ 0 h 175143"/>
                      <a:gd name="connsiteX1" fmla="*/ 0 w 130963"/>
                      <a:gd name="connsiteY1" fmla="*/ 14990 h 175143"/>
                      <a:gd name="connsiteX2" fmla="*/ 128597 w 130963"/>
                      <a:gd name="connsiteY2" fmla="*/ 175144 h 175143"/>
                      <a:gd name="connsiteX3" fmla="*/ 130963 w 130963"/>
                      <a:gd name="connsiteY3" fmla="*/ 159365 h 175143"/>
                      <a:gd name="connsiteX4" fmla="*/ 2367 w 130963"/>
                      <a:gd name="connsiteY4" fmla="*/ 0 h 1751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0963" h="175143">
                        <a:moveTo>
                          <a:pt x="2367" y="0"/>
                        </a:moveTo>
                        <a:cubicBezTo>
                          <a:pt x="1578" y="4734"/>
                          <a:pt x="789" y="10256"/>
                          <a:pt x="0" y="14990"/>
                        </a:cubicBezTo>
                        <a:lnTo>
                          <a:pt x="128597" y="175144"/>
                        </a:lnTo>
                        <a:cubicBezTo>
                          <a:pt x="129386" y="170410"/>
                          <a:pt x="130174" y="164888"/>
                          <a:pt x="130963" y="159365"/>
                        </a:cubicBezTo>
                        <a:lnTo>
                          <a:pt x="2367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3" name="Полилиния: фигура 32">
                    <a:extLst>
                      <a:ext uri="{FF2B5EF4-FFF2-40B4-BE49-F238E27FC236}">
                        <a16:creationId xmlns:a16="http://schemas.microsoft.com/office/drawing/2014/main" id="{753134E1-3C3F-5BD5-1217-8809847A83AF}"/>
                      </a:ext>
                    </a:extLst>
                  </p:cNvPr>
                  <p:cNvSpPr/>
                  <p:nvPr/>
                </p:nvSpPr>
                <p:spPr>
                  <a:xfrm>
                    <a:off x="12162847" y="6491539"/>
                    <a:ext cx="110451" cy="146742"/>
                  </a:xfrm>
                  <a:custGeom>
                    <a:avLst/>
                    <a:gdLst>
                      <a:gd name="connsiteX0" fmla="*/ 7100 w 110451"/>
                      <a:gd name="connsiteY0" fmla="*/ 0 h 146742"/>
                      <a:gd name="connsiteX1" fmla="*/ 0 w 110451"/>
                      <a:gd name="connsiteY1" fmla="*/ 10256 h 146742"/>
                      <a:gd name="connsiteX2" fmla="*/ 109662 w 110451"/>
                      <a:gd name="connsiteY2" fmla="*/ 146742 h 146742"/>
                      <a:gd name="connsiteX3" fmla="*/ 110451 w 110451"/>
                      <a:gd name="connsiteY3" fmla="*/ 129386 h 146742"/>
                      <a:gd name="connsiteX4" fmla="*/ 7100 w 110451"/>
                      <a:gd name="connsiteY4" fmla="*/ 0 h 146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0451" h="146742">
                        <a:moveTo>
                          <a:pt x="7100" y="0"/>
                        </a:moveTo>
                        <a:cubicBezTo>
                          <a:pt x="4734" y="3156"/>
                          <a:pt x="2367" y="6311"/>
                          <a:pt x="0" y="10256"/>
                        </a:cubicBezTo>
                        <a:lnTo>
                          <a:pt x="109662" y="146742"/>
                        </a:lnTo>
                        <a:cubicBezTo>
                          <a:pt x="109662" y="141220"/>
                          <a:pt x="110451" y="134908"/>
                          <a:pt x="110451" y="129386"/>
                        </a:cubicBezTo>
                        <a:lnTo>
                          <a:pt x="710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4" name="Полилиния: фигура 33">
                    <a:extLst>
                      <a:ext uri="{FF2B5EF4-FFF2-40B4-BE49-F238E27FC236}">
                        <a16:creationId xmlns:a16="http://schemas.microsoft.com/office/drawing/2014/main" id="{3280D2EB-8D69-9CBA-B99E-5A099EF48480}"/>
                      </a:ext>
                    </a:extLst>
                  </p:cNvPr>
                  <p:cNvSpPr/>
                  <p:nvPr/>
                </p:nvSpPr>
                <p:spPr>
                  <a:xfrm>
                    <a:off x="12185726" y="6463926"/>
                    <a:ext cx="85994" cy="113606"/>
                  </a:xfrm>
                  <a:custGeom>
                    <a:avLst/>
                    <a:gdLst>
                      <a:gd name="connsiteX0" fmla="*/ 10256 w 85994"/>
                      <a:gd name="connsiteY0" fmla="*/ 0 h 113606"/>
                      <a:gd name="connsiteX1" fmla="*/ 6311 w 85994"/>
                      <a:gd name="connsiteY1" fmla="*/ 0 h 113606"/>
                      <a:gd name="connsiteX2" fmla="*/ 0 w 85994"/>
                      <a:gd name="connsiteY2" fmla="*/ 6311 h 113606"/>
                      <a:gd name="connsiteX3" fmla="*/ 85994 w 85994"/>
                      <a:gd name="connsiteY3" fmla="*/ 113607 h 113606"/>
                      <a:gd name="connsiteX4" fmla="*/ 84416 w 85994"/>
                      <a:gd name="connsiteY4" fmla="*/ 93094 h 113606"/>
                      <a:gd name="connsiteX5" fmla="*/ 10256 w 85994"/>
                      <a:gd name="connsiteY5" fmla="*/ 0 h 113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5994" h="113606">
                        <a:moveTo>
                          <a:pt x="10256" y="0"/>
                        </a:moveTo>
                        <a:lnTo>
                          <a:pt x="6311" y="0"/>
                        </a:lnTo>
                        <a:cubicBezTo>
                          <a:pt x="4734" y="2367"/>
                          <a:pt x="2367" y="3945"/>
                          <a:pt x="0" y="6311"/>
                        </a:cubicBezTo>
                        <a:lnTo>
                          <a:pt x="85994" y="113607"/>
                        </a:lnTo>
                        <a:cubicBezTo>
                          <a:pt x="85205" y="106506"/>
                          <a:pt x="85205" y="100195"/>
                          <a:pt x="84416" y="93094"/>
                        </a:cubicBezTo>
                        <a:lnTo>
                          <a:pt x="10256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5" name="Полилиния: фигура 34">
                    <a:extLst>
                      <a:ext uri="{FF2B5EF4-FFF2-40B4-BE49-F238E27FC236}">
                        <a16:creationId xmlns:a16="http://schemas.microsoft.com/office/drawing/2014/main" id="{8FB00828-9060-520C-A0A4-9214A66D8845}"/>
                      </a:ext>
                    </a:extLst>
                  </p:cNvPr>
                  <p:cNvSpPr/>
                  <p:nvPr/>
                </p:nvSpPr>
                <p:spPr>
                  <a:xfrm>
                    <a:off x="12207027" y="6777923"/>
                    <a:ext cx="175932" cy="237469"/>
                  </a:xfrm>
                  <a:custGeom>
                    <a:avLst/>
                    <a:gdLst>
                      <a:gd name="connsiteX0" fmla="*/ 0 w 175932"/>
                      <a:gd name="connsiteY0" fmla="*/ 0 h 237469"/>
                      <a:gd name="connsiteX1" fmla="*/ 0 w 175932"/>
                      <a:gd name="connsiteY1" fmla="*/ 18934 h 237469"/>
                      <a:gd name="connsiteX2" fmla="*/ 175933 w 175932"/>
                      <a:gd name="connsiteY2" fmla="*/ 237470 h 237469"/>
                      <a:gd name="connsiteX3" fmla="*/ 174355 w 175932"/>
                      <a:gd name="connsiteY3" fmla="*/ 216957 h 237469"/>
                      <a:gd name="connsiteX4" fmla="*/ 0 w 175932"/>
                      <a:gd name="connsiteY4" fmla="*/ 0 h 2374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5932" h="237469">
                        <a:moveTo>
                          <a:pt x="0" y="0"/>
                        </a:moveTo>
                        <a:cubicBezTo>
                          <a:pt x="789" y="6311"/>
                          <a:pt x="789" y="12623"/>
                          <a:pt x="0" y="18934"/>
                        </a:cubicBezTo>
                        <a:lnTo>
                          <a:pt x="175933" y="237470"/>
                        </a:lnTo>
                        <a:cubicBezTo>
                          <a:pt x="175933" y="230369"/>
                          <a:pt x="175144" y="224058"/>
                          <a:pt x="174355" y="216957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6" name="Полилиния: фигура 35">
                    <a:extLst>
                      <a:ext uri="{FF2B5EF4-FFF2-40B4-BE49-F238E27FC236}">
                        <a16:creationId xmlns:a16="http://schemas.microsoft.com/office/drawing/2014/main" id="{D7DEF310-1A2A-7BCF-883D-E27F11F24D33}"/>
                      </a:ext>
                    </a:extLst>
                  </p:cNvPr>
                  <p:cNvSpPr/>
                  <p:nvPr/>
                </p:nvSpPr>
                <p:spPr>
                  <a:xfrm>
                    <a:off x="12079220" y="6928610"/>
                    <a:ext cx="305318" cy="388945"/>
                  </a:xfrm>
                  <a:custGeom>
                    <a:avLst/>
                    <a:gdLst>
                      <a:gd name="connsiteX0" fmla="*/ 7100 w 305318"/>
                      <a:gd name="connsiteY0" fmla="*/ 0 h 388945"/>
                      <a:gd name="connsiteX1" fmla="*/ 0 w 305318"/>
                      <a:gd name="connsiteY1" fmla="*/ 9467 h 388945"/>
                      <a:gd name="connsiteX2" fmla="*/ 305318 w 305318"/>
                      <a:gd name="connsiteY2" fmla="*/ 388945 h 388945"/>
                      <a:gd name="connsiteX3" fmla="*/ 305318 w 305318"/>
                      <a:gd name="connsiteY3" fmla="*/ 370800 h 388945"/>
                      <a:gd name="connsiteX4" fmla="*/ 7100 w 305318"/>
                      <a:gd name="connsiteY4" fmla="*/ 0 h 388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05318" h="388945">
                        <a:moveTo>
                          <a:pt x="7100" y="0"/>
                        </a:moveTo>
                        <a:cubicBezTo>
                          <a:pt x="4734" y="3156"/>
                          <a:pt x="2367" y="6311"/>
                          <a:pt x="0" y="9467"/>
                        </a:cubicBezTo>
                        <a:lnTo>
                          <a:pt x="305318" y="388945"/>
                        </a:lnTo>
                        <a:cubicBezTo>
                          <a:pt x="305318" y="382634"/>
                          <a:pt x="305318" y="377111"/>
                          <a:pt x="305318" y="370800"/>
                        </a:cubicBezTo>
                        <a:lnTo>
                          <a:pt x="710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7" name="Полилиния: фигура 36">
                    <a:extLst>
                      <a:ext uri="{FF2B5EF4-FFF2-40B4-BE49-F238E27FC236}">
                        <a16:creationId xmlns:a16="http://schemas.microsoft.com/office/drawing/2014/main" id="{CE407ED5-B822-4284-27B8-BA267B71C581}"/>
                      </a:ext>
                    </a:extLst>
                  </p:cNvPr>
                  <p:cNvSpPr/>
                  <p:nvPr/>
                </p:nvSpPr>
                <p:spPr>
                  <a:xfrm>
                    <a:off x="12105254" y="6904153"/>
                    <a:ext cx="279283" cy="353443"/>
                  </a:xfrm>
                  <a:custGeom>
                    <a:avLst/>
                    <a:gdLst>
                      <a:gd name="connsiteX0" fmla="*/ 9467 w 279283"/>
                      <a:gd name="connsiteY0" fmla="*/ 0 h 353443"/>
                      <a:gd name="connsiteX1" fmla="*/ 0 w 279283"/>
                      <a:gd name="connsiteY1" fmla="*/ 6311 h 353443"/>
                      <a:gd name="connsiteX2" fmla="*/ 279283 w 279283"/>
                      <a:gd name="connsiteY2" fmla="*/ 353443 h 353443"/>
                      <a:gd name="connsiteX3" fmla="*/ 279283 w 279283"/>
                      <a:gd name="connsiteY3" fmla="*/ 335298 h 353443"/>
                      <a:gd name="connsiteX4" fmla="*/ 9467 w 279283"/>
                      <a:gd name="connsiteY4" fmla="*/ 0 h 353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9283" h="353443">
                        <a:moveTo>
                          <a:pt x="9467" y="0"/>
                        </a:moveTo>
                        <a:cubicBezTo>
                          <a:pt x="6311" y="2367"/>
                          <a:pt x="3156" y="3945"/>
                          <a:pt x="0" y="6311"/>
                        </a:cubicBezTo>
                        <a:lnTo>
                          <a:pt x="279283" y="353443"/>
                        </a:lnTo>
                        <a:cubicBezTo>
                          <a:pt x="279283" y="347132"/>
                          <a:pt x="279283" y="340820"/>
                          <a:pt x="279283" y="335298"/>
                        </a:cubicBezTo>
                        <a:lnTo>
                          <a:pt x="9467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8" name="Полилиния: фигура 37">
                    <a:extLst>
                      <a:ext uri="{FF2B5EF4-FFF2-40B4-BE49-F238E27FC236}">
                        <a16:creationId xmlns:a16="http://schemas.microsoft.com/office/drawing/2014/main" id="{306D9728-EA3D-B450-9393-C8C10B3913AE}"/>
                      </a:ext>
                    </a:extLst>
                  </p:cNvPr>
                  <p:cNvSpPr/>
                  <p:nvPr/>
                </p:nvSpPr>
                <p:spPr>
                  <a:xfrm>
                    <a:off x="12229117" y="6463926"/>
                    <a:ext cx="31557" cy="38657"/>
                  </a:xfrm>
                  <a:custGeom>
                    <a:avLst/>
                    <a:gdLst>
                      <a:gd name="connsiteX0" fmla="*/ 14990 w 31557"/>
                      <a:gd name="connsiteY0" fmla="*/ 0 h 38657"/>
                      <a:gd name="connsiteX1" fmla="*/ 0 w 31557"/>
                      <a:gd name="connsiteY1" fmla="*/ 0 h 38657"/>
                      <a:gd name="connsiteX2" fmla="*/ 31557 w 31557"/>
                      <a:gd name="connsiteY2" fmla="*/ 38658 h 38657"/>
                      <a:gd name="connsiteX3" fmla="*/ 25246 w 31557"/>
                      <a:gd name="connsiteY3" fmla="*/ 11834 h 38657"/>
                      <a:gd name="connsiteX4" fmla="*/ 14990 w 31557"/>
                      <a:gd name="connsiteY4" fmla="*/ 0 h 386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557" h="38657">
                        <a:moveTo>
                          <a:pt x="14990" y="0"/>
                        </a:moveTo>
                        <a:lnTo>
                          <a:pt x="0" y="0"/>
                        </a:lnTo>
                        <a:lnTo>
                          <a:pt x="31557" y="38658"/>
                        </a:lnTo>
                        <a:cubicBezTo>
                          <a:pt x="29191" y="29191"/>
                          <a:pt x="26824" y="20512"/>
                          <a:pt x="25246" y="11834"/>
                        </a:cubicBezTo>
                        <a:lnTo>
                          <a:pt x="1499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9" name="Полилиния: фигура 38">
                    <a:extLst>
                      <a:ext uri="{FF2B5EF4-FFF2-40B4-BE49-F238E27FC236}">
                        <a16:creationId xmlns:a16="http://schemas.microsoft.com/office/drawing/2014/main" id="{F127CEBF-37CB-272F-98F4-1C89B642C7EF}"/>
                      </a:ext>
                    </a:extLst>
                  </p:cNvPr>
                  <p:cNvSpPr/>
                  <p:nvPr/>
                </p:nvSpPr>
                <p:spPr>
                  <a:xfrm>
                    <a:off x="12193615" y="6829204"/>
                    <a:ext cx="190133" cy="248514"/>
                  </a:xfrm>
                  <a:custGeom>
                    <a:avLst/>
                    <a:gdLst>
                      <a:gd name="connsiteX0" fmla="*/ 5523 w 190133"/>
                      <a:gd name="connsiteY0" fmla="*/ 0 h 248514"/>
                      <a:gd name="connsiteX1" fmla="*/ 0 w 190133"/>
                      <a:gd name="connsiteY1" fmla="*/ 11834 h 248514"/>
                      <a:gd name="connsiteX2" fmla="*/ 190134 w 190133"/>
                      <a:gd name="connsiteY2" fmla="*/ 248515 h 248514"/>
                      <a:gd name="connsiteX3" fmla="*/ 190134 w 190133"/>
                      <a:gd name="connsiteY3" fmla="*/ 229580 h 248514"/>
                      <a:gd name="connsiteX4" fmla="*/ 5523 w 190133"/>
                      <a:gd name="connsiteY4" fmla="*/ 0 h 248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0133" h="248514">
                        <a:moveTo>
                          <a:pt x="5523" y="0"/>
                        </a:moveTo>
                        <a:cubicBezTo>
                          <a:pt x="3945" y="3945"/>
                          <a:pt x="2367" y="7889"/>
                          <a:pt x="0" y="11834"/>
                        </a:cubicBezTo>
                        <a:lnTo>
                          <a:pt x="190134" y="248515"/>
                        </a:lnTo>
                        <a:cubicBezTo>
                          <a:pt x="190134" y="241414"/>
                          <a:pt x="190134" y="235892"/>
                          <a:pt x="190134" y="229580"/>
                        </a:cubicBezTo>
                        <a:lnTo>
                          <a:pt x="5523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0" name="Полилиния: фигура 39">
                    <a:extLst>
                      <a:ext uri="{FF2B5EF4-FFF2-40B4-BE49-F238E27FC236}">
                        <a16:creationId xmlns:a16="http://schemas.microsoft.com/office/drawing/2014/main" id="{7307F7FC-5E38-2910-1149-9A247CBC5946}"/>
                      </a:ext>
                    </a:extLst>
                  </p:cNvPr>
                  <p:cNvSpPr/>
                  <p:nvPr/>
                </p:nvSpPr>
                <p:spPr>
                  <a:xfrm>
                    <a:off x="12169158" y="6862339"/>
                    <a:ext cx="214590" cy="275338"/>
                  </a:xfrm>
                  <a:custGeom>
                    <a:avLst/>
                    <a:gdLst>
                      <a:gd name="connsiteX0" fmla="*/ 8678 w 214590"/>
                      <a:gd name="connsiteY0" fmla="*/ 0 h 275338"/>
                      <a:gd name="connsiteX1" fmla="*/ 0 w 214590"/>
                      <a:gd name="connsiteY1" fmla="*/ 7889 h 275338"/>
                      <a:gd name="connsiteX2" fmla="*/ 214591 w 214590"/>
                      <a:gd name="connsiteY2" fmla="*/ 275339 h 275338"/>
                      <a:gd name="connsiteX3" fmla="*/ 214591 w 214590"/>
                      <a:gd name="connsiteY3" fmla="*/ 257193 h 275338"/>
                      <a:gd name="connsiteX4" fmla="*/ 8678 w 214590"/>
                      <a:gd name="connsiteY4" fmla="*/ 0 h 275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4590" h="275338">
                        <a:moveTo>
                          <a:pt x="8678" y="0"/>
                        </a:moveTo>
                        <a:cubicBezTo>
                          <a:pt x="6311" y="3156"/>
                          <a:pt x="3156" y="5523"/>
                          <a:pt x="0" y="7889"/>
                        </a:cubicBezTo>
                        <a:lnTo>
                          <a:pt x="214591" y="275339"/>
                        </a:lnTo>
                        <a:cubicBezTo>
                          <a:pt x="214591" y="269027"/>
                          <a:pt x="214591" y="262716"/>
                          <a:pt x="214591" y="257193"/>
                        </a:cubicBezTo>
                        <a:lnTo>
                          <a:pt x="8678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  <p:grpSp>
              <p:nvGrpSpPr>
                <p:cNvPr id="41" name="Рисунок 6">
                  <a:extLst>
                    <a:ext uri="{FF2B5EF4-FFF2-40B4-BE49-F238E27FC236}">
                      <a16:creationId xmlns:a16="http://schemas.microsoft.com/office/drawing/2014/main" id="{05C8190F-B798-2D62-53FD-2D8D6922549A}"/>
                    </a:ext>
                  </a:extLst>
                </p:cNvPr>
                <p:cNvGrpSpPr/>
                <p:nvPr/>
              </p:nvGrpSpPr>
              <p:grpSpPr>
                <a:xfrm>
                  <a:off x="12023994" y="6492328"/>
                  <a:ext cx="325830" cy="706886"/>
                  <a:chOff x="12023994" y="6492328"/>
                  <a:chExt cx="325830" cy="706886"/>
                </a:xfrm>
                <a:solidFill>
                  <a:srgbClr val="FFFFFF"/>
                </a:solidFill>
              </p:grpSpPr>
              <p:sp>
                <p:nvSpPr>
                  <p:cNvPr id="42" name="Полилиния: фигура 41">
                    <a:extLst>
                      <a:ext uri="{FF2B5EF4-FFF2-40B4-BE49-F238E27FC236}">
                        <a16:creationId xmlns:a16="http://schemas.microsoft.com/office/drawing/2014/main" id="{17723AA0-95F5-95DC-54DA-E7F971524C2C}"/>
                      </a:ext>
                    </a:extLst>
                  </p:cNvPr>
                  <p:cNvSpPr/>
                  <p:nvPr/>
                </p:nvSpPr>
                <p:spPr>
                  <a:xfrm>
                    <a:off x="12134445" y="6637492"/>
                    <a:ext cx="56803" cy="56803"/>
                  </a:xfrm>
                  <a:custGeom>
                    <a:avLst/>
                    <a:gdLst>
                      <a:gd name="connsiteX0" fmla="*/ 28402 w 56803"/>
                      <a:gd name="connsiteY0" fmla="*/ 56803 h 56803"/>
                      <a:gd name="connsiteX1" fmla="*/ 0 w 56803"/>
                      <a:gd name="connsiteY1" fmla="*/ 28402 h 56803"/>
                      <a:gd name="connsiteX2" fmla="*/ 28402 w 56803"/>
                      <a:gd name="connsiteY2" fmla="*/ 0 h 56803"/>
                      <a:gd name="connsiteX3" fmla="*/ 56803 w 56803"/>
                      <a:gd name="connsiteY3" fmla="*/ 28402 h 56803"/>
                      <a:gd name="connsiteX4" fmla="*/ 28402 w 56803"/>
                      <a:gd name="connsiteY4" fmla="*/ 56803 h 56803"/>
                      <a:gd name="connsiteX5" fmla="*/ 28402 w 56803"/>
                      <a:gd name="connsiteY5" fmla="*/ 11834 h 56803"/>
                      <a:gd name="connsiteX6" fmla="*/ 11834 w 56803"/>
                      <a:gd name="connsiteY6" fmla="*/ 28402 h 56803"/>
                      <a:gd name="connsiteX7" fmla="*/ 28402 w 56803"/>
                      <a:gd name="connsiteY7" fmla="*/ 44969 h 56803"/>
                      <a:gd name="connsiteX8" fmla="*/ 44969 w 56803"/>
                      <a:gd name="connsiteY8" fmla="*/ 28402 h 56803"/>
                      <a:gd name="connsiteX9" fmla="*/ 28402 w 56803"/>
                      <a:gd name="connsiteY9" fmla="*/ 11834 h 56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6803" h="56803">
                        <a:moveTo>
                          <a:pt x="28402" y="56803"/>
                        </a:moveTo>
                        <a:cubicBezTo>
                          <a:pt x="12623" y="56803"/>
                          <a:pt x="0" y="44180"/>
                          <a:pt x="0" y="28402"/>
                        </a:cubicBezTo>
                        <a:cubicBezTo>
                          <a:pt x="0" y="12623"/>
                          <a:pt x="12623" y="0"/>
                          <a:pt x="28402" y="0"/>
                        </a:cubicBezTo>
                        <a:cubicBezTo>
                          <a:pt x="44180" y="0"/>
                          <a:pt x="56803" y="12623"/>
                          <a:pt x="56803" y="28402"/>
                        </a:cubicBezTo>
                        <a:cubicBezTo>
                          <a:pt x="56803" y="44180"/>
                          <a:pt x="44180" y="56803"/>
                          <a:pt x="28402" y="56803"/>
                        </a:cubicBezTo>
                        <a:close/>
                        <a:moveTo>
                          <a:pt x="28402" y="11834"/>
                        </a:moveTo>
                        <a:cubicBezTo>
                          <a:pt x="18934" y="11834"/>
                          <a:pt x="11834" y="18934"/>
                          <a:pt x="11834" y="28402"/>
                        </a:cubicBezTo>
                        <a:cubicBezTo>
                          <a:pt x="11834" y="37869"/>
                          <a:pt x="18934" y="44969"/>
                          <a:pt x="28402" y="44969"/>
                        </a:cubicBezTo>
                        <a:cubicBezTo>
                          <a:pt x="37869" y="44969"/>
                          <a:pt x="44969" y="37869"/>
                          <a:pt x="44969" y="28402"/>
                        </a:cubicBezTo>
                        <a:cubicBezTo>
                          <a:pt x="44969" y="18934"/>
                          <a:pt x="37869" y="11834"/>
                          <a:pt x="28402" y="1183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3" name="Полилиния: фигура 42">
                    <a:extLst>
                      <a:ext uri="{FF2B5EF4-FFF2-40B4-BE49-F238E27FC236}">
                        <a16:creationId xmlns:a16="http://schemas.microsoft.com/office/drawing/2014/main" id="{11B77B4A-921B-9506-E3C8-6DD1C0C44715}"/>
                      </a:ext>
                    </a:extLst>
                  </p:cNvPr>
                  <p:cNvSpPr/>
                  <p:nvPr/>
                </p:nvSpPr>
                <p:spPr>
                  <a:xfrm>
                    <a:off x="12293021" y="7142411"/>
                    <a:ext cx="56803" cy="56803"/>
                  </a:xfrm>
                  <a:custGeom>
                    <a:avLst/>
                    <a:gdLst>
                      <a:gd name="connsiteX0" fmla="*/ 28402 w 56803"/>
                      <a:gd name="connsiteY0" fmla="*/ 56803 h 56803"/>
                      <a:gd name="connsiteX1" fmla="*/ 0 w 56803"/>
                      <a:gd name="connsiteY1" fmla="*/ 28402 h 56803"/>
                      <a:gd name="connsiteX2" fmla="*/ 28402 w 56803"/>
                      <a:gd name="connsiteY2" fmla="*/ 0 h 56803"/>
                      <a:gd name="connsiteX3" fmla="*/ 56803 w 56803"/>
                      <a:gd name="connsiteY3" fmla="*/ 28402 h 56803"/>
                      <a:gd name="connsiteX4" fmla="*/ 28402 w 56803"/>
                      <a:gd name="connsiteY4" fmla="*/ 56803 h 56803"/>
                      <a:gd name="connsiteX5" fmla="*/ 28402 w 56803"/>
                      <a:gd name="connsiteY5" fmla="*/ 11834 h 56803"/>
                      <a:gd name="connsiteX6" fmla="*/ 11834 w 56803"/>
                      <a:gd name="connsiteY6" fmla="*/ 28402 h 56803"/>
                      <a:gd name="connsiteX7" fmla="*/ 28402 w 56803"/>
                      <a:gd name="connsiteY7" fmla="*/ 44969 h 56803"/>
                      <a:gd name="connsiteX8" fmla="*/ 44969 w 56803"/>
                      <a:gd name="connsiteY8" fmla="*/ 28402 h 56803"/>
                      <a:gd name="connsiteX9" fmla="*/ 28402 w 56803"/>
                      <a:gd name="connsiteY9" fmla="*/ 11834 h 56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6803" h="56803">
                        <a:moveTo>
                          <a:pt x="28402" y="56803"/>
                        </a:moveTo>
                        <a:cubicBezTo>
                          <a:pt x="12623" y="56803"/>
                          <a:pt x="0" y="44180"/>
                          <a:pt x="0" y="28402"/>
                        </a:cubicBezTo>
                        <a:cubicBezTo>
                          <a:pt x="0" y="12623"/>
                          <a:pt x="12623" y="0"/>
                          <a:pt x="28402" y="0"/>
                        </a:cubicBezTo>
                        <a:cubicBezTo>
                          <a:pt x="44180" y="0"/>
                          <a:pt x="56803" y="12623"/>
                          <a:pt x="56803" y="28402"/>
                        </a:cubicBezTo>
                        <a:cubicBezTo>
                          <a:pt x="56803" y="44180"/>
                          <a:pt x="44180" y="56803"/>
                          <a:pt x="28402" y="56803"/>
                        </a:cubicBezTo>
                        <a:close/>
                        <a:moveTo>
                          <a:pt x="28402" y="11834"/>
                        </a:moveTo>
                        <a:cubicBezTo>
                          <a:pt x="18934" y="11834"/>
                          <a:pt x="11834" y="18934"/>
                          <a:pt x="11834" y="28402"/>
                        </a:cubicBezTo>
                        <a:cubicBezTo>
                          <a:pt x="11834" y="37869"/>
                          <a:pt x="18934" y="44969"/>
                          <a:pt x="28402" y="44969"/>
                        </a:cubicBezTo>
                        <a:cubicBezTo>
                          <a:pt x="37869" y="44969"/>
                          <a:pt x="44969" y="37869"/>
                          <a:pt x="44969" y="28402"/>
                        </a:cubicBezTo>
                        <a:cubicBezTo>
                          <a:pt x="44969" y="18934"/>
                          <a:pt x="37869" y="11834"/>
                          <a:pt x="28402" y="1183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4" name="Полилиния: фигура 43">
                    <a:extLst>
                      <a:ext uri="{FF2B5EF4-FFF2-40B4-BE49-F238E27FC236}">
                        <a16:creationId xmlns:a16="http://schemas.microsoft.com/office/drawing/2014/main" id="{BC702C91-B5CD-B409-79DF-90AA87BB6366}"/>
                      </a:ext>
                    </a:extLst>
                  </p:cNvPr>
                  <p:cNvSpPr/>
                  <p:nvPr/>
                </p:nvSpPr>
                <p:spPr>
                  <a:xfrm>
                    <a:off x="12118666" y="6492328"/>
                    <a:ext cx="37868" cy="37868"/>
                  </a:xfrm>
                  <a:custGeom>
                    <a:avLst/>
                    <a:gdLst>
                      <a:gd name="connsiteX0" fmla="*/ 18934 w 37868"/>
                      <a:gd name="connsiteY0" fmla="*/ 37869 h 37868"/>
                      <a:gd name="connsiteX1" fmla="*/ 0 w 37868"/>
                      <a:gd name="connsiteY1" fmla="*/ 18934 h 37868"/>
                      <a:gd name="connsiteX2" fmla="*/ 18934 w 37868"/>
                      <a:gd name="connsiteY2" fmla="*/ 0 h 37868"/>
                      <a:gd name="connsiteX3" fmla="*/ 37869 w 37868"/>
                      <a:gd name="connsiteY3" fmla="*/ 18934 h 37868"/>
                      <a:gd name="connsiteX4" fmla="*/ 18934 w 37868"/>
                      <a:gd name="connsiteY4" fmla="*/ 37869 h 37868"/>
                      <a:gd name="connsiteX5" fmla="*/ 18934 w 37868"/>
                      <a:gd name="connsiteY5" fmla="*/ 7100 h 37868"/>
                      <a:gd name="connsiteX6" fmla="*/ 7100 w 37868"/>
                      <a:gd name="connsiteY6" fmla="*/ 18934 h 37868"/>
                      <a:gd name="connsiteX7" fmla="*/ 18934 w 37868"/>
                      <a:gd name="connsiteY7" fmla="*/ 30769 h 37868"/>
                      <a:gd name="connsiteX8" fmla="*/ 30769 w 37868"/>
                      <a:gd name="connsiteY8" fmla="*/ 18934 h 37868"/>
                      <a:gd name="connsiteX9" fmla="*/ 18934 w 37868"/>
                      <a:gd name="connsiteY9" fmla="*/ 7100 h 37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868" h="37868">
                        <a:moveTo>
                          <a:pt x="18934" y="37869"/>
                        </a:moveTo>
                        <a:cubicBezTo>
                          <a:pt x="8678" y="37869"/>
                          <a:pt x="0" y="29191"/>
                          <a:pt x="0" y="18934"/>
                        </a:cubicBezTo>
                        <a:cubicBezTo>
                          <a:pt x="0" y="8678"/>
                          <a:pt x="8678" y="0"/>
                          <a:pt x="18934" y="0"/>
                        </a:cubicBezTo>
                        <a:cubicBezTo>
                          <a:pt x="29191" y="0"/>
                          <a:pt x="37869" y="8678"/>
                          <a:pt x="37869" y="18934"/>
                        </a:cubicBezTo>
                        <a:cubicBezTo>
                          <a:pt x="37869" y="29191"/>
                          <a:pt x="29191" y="37869"/>
                          <a:pt x="18934" y="37869"/>
                        </a:cubicBezTo>
                        <a:close/>
                        <a:moveTo>
                          <a:pt x="18934" y="7100"/>
                        </a:moveTo>
                        <a:cubicBezTo>
                          <a:pt x="12623" y="7100"/>
                          <a:pt x="7100" y="12623"/>
                          <a:pt x="7100" y="18934"/>
                        </a:cubicBezTo>
                        <a:cubicBezTo>
                          <a:pt x="7100" y="25246"/>
                          <a:pt x="12623" y="30769"/>
                          <a:pt x="18934" y="30769"/>
                        </a:cubicBezTo>
                        <a:cubicBezTo>
                          <a:pt x="25246" y="30769"/>
                          <a:pt x="30769" y="25246"/>
                          <a:pt x="30769" y="18934"/>
                        </a:cubicBezTo>
                        <a:cubicBezTo>
                          <a:pt x="30769" y="12623"/>
                          <a:pt x="25246" y="7100"/>
                          <a:pt x="18934" y="71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5" name="Полилиния: фигура 44">
                    <a:extLst>
                      <a:ext uri="{FF2B5EF4-FFF2-40B4-BE49-F238E27FC236}">
                        <a16:creationId xmlns:a16="http://schemas.microsoft.com/office/drawing/2014/main" id="{7D2E5697-E5C7-73DC-53FE-F972DE7CBCE0}"/>
                      </a:ext>
                    </a:extLst>
                  </p:cNvPr>
                  <p:cNvSpPr/>
                  <p:nvPr/>
                </p:nvSpPr>
                <p:spPr>
                  <a:xfrm>
                    <a:off x="12199927" y="6609879"/>
                    <a:ext cx="34713" cy="34713"/>
                  </a:xfrm>
                  <a:custGeom>
                    <a:avLst/>
                    <a:gdLst>
                      <a:gd name="connsiteX0" fmla="*/ 17357 w 34713"/>
                      <a:gd name="connsiteY0" fmla="*/ 34713 h 34713"/>
                      <a:gd name="connsiteX1" fmla="*/ 0 w 34713"/>
                      <a:gd name="connsiteY1" fmla="*/ 17357 h 34713"/>
                      <a:gd name="connsiteX2" fmla="*/ 17357 w 34713"/>
                      <a:gd name="connsiteY2" fmla="*/ 0 h 34713"/>
                      <a:gd name="connsiteX3" fmla="*/ 34713 w 34713"/>
                      <a:gd name="connsiteY3" fmla="*/ 17357 h 34713"/>
                      <a:gd name="connsiteX4" fmla="*/ 17357 w 34713"/>
                      <a:gd name="connsiteY4" fmla="*/ 34713 h 34713"/>
                      <a:gd name="connsiteX5" fmla="*/ 17357 w 34713"/>
                      <a:gd name="connsiteY5" fmla="*/ 7100 h 34713"/>
                      <a:gd name="connsiteX6" fmla="*/ 7889 w 34713"/>
                      <a:gd name="connsiteY6" fmla="*/ 16568 h 34713"/>
                      <a:gd name="connsiteX7" fmla="*/ 17357 w 34713"/>
                      <a:gd name="connsiteY7" fmla="*/ 26035 h 34713"/>
                      <a:gd name="connsiteX8" fmla="*/ 26824 w 34713"/>
                      <a:gd name="connsiteY8" fmla="*/ 16568 h 34713"/>
                      <a:gd name="connsiteX9" fmla="*/ 17357 w 34713"/>
                      <a:gd name="connsiteY9" fmla="*/ 7100 h 34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4713" h="34713">
                        <a:moveTo>
                          <a:pt x="17357" y="34713"/>
                        </a:moveTo>
                        <a:cubicBezTo>
                          <a:pt x="7889" y="34713"/>
                          <a:pt x="0" y="26824"/>
                          <a:pt x="0" y="17357"/>
                        </a:cubicBezTo>
                        <a:cubicBezTo>
                          <a:pt x="0" y="7889"/>
                          <a:pt x="7889" y="0"/>
                          <a:pt x="17357" y="0"/>
                        </a:cubicBezTo>
                        <a:cubicBezTo>
                          <a:pt x="26824" y="0"/>
                          <a:pt x="34713" y="7889"/>
                          <a:pt x="34713" y="17357"/>
                        </a:cubicBezTo>
                        <a:cubicBezTo>
                          <a:pt x="34713" y="26824"/>
                          <a:pt x="26824" y="34713"/>
                          <a:pt x="17357" y="34713"/>
                        </a:cubicBezTo>
                        <a:close/>
                        <a:moveTo>
                          <a:pt x="17357" y="7100"/>
                        </a:moveTo>
                        <a:cubicBezTo>
                          <a:pt x="11834" y="7100"/>
                          <a:pt x="7889" y="11834"/>
                          <a:pt x="7889" y="16568"/>
                        </a:cubicBezTo>
                        <a:cubicBezTo>
                          <a:pt x="7889" y="22090"/>
                          <a:pt x="12623" y="26035"/>
                          <a:pt x="17357" y="26035"/>
                        </a:cubicBezTo>
                        <a:cubicBezTo>
                          <a:pt x="22879" y="26035"/>
                          <a:pt x="26824" y="21301"/>
                          <a:pt x="26824" y="16568"/>
                        </a:cubicBezTo>
                        <a:cubicBezTo>
                          <a:pt x="26824" y="11834"/>
                          <a:pt x="22879" y="7100"/>
                          <a:pt x="17357" y="71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46" name="Полилиния: фигура 45">
                    <a:extLst>
                      <a:ext uri="{FF2B5EF4-FFF2-40B4-BE49-F238E27FC236}">
                        <a16:creationId xmlns:a16="http://schemas.microsoft.com/office/drawing/2014/main" id="{C34986CA-69FC-7CD5-FBAC-92CF3B77938C}"/>
                      </a:ext>
                    </a:extLst>
                  </p:cNvPr>
                  <p:cNvSpPr/>
                  <p:nvPr/>
                </p:nvSpPr>
                <p:spPr>
                  <a:xfrm>
                    <a:off x="12023994" y="6946755"/>
                    <a:ext cx="34713" cy="34713"/>
                  </a:xfrm>
                  <a:custGeom>
                    <a:avLst/>
                    <a:gdLst>
                      <a:gd name="connsiteX0" fmla="*/ 17357 w 34713"/>
                      <a:gd name="connsiteY0" fmla="*/ 34713 h 34713"/>
                      <a:gd name="connsiteX1" fmla="*/ 0 w 34713"/>
                      <a:gd name="connsiteY1" fmla="*/ 17357 h 34713"/>
                      <a:gd name="connsiteX2" fmla="*/ 17357 w 34713"/>
                      <a:gd name="connsiteY2" fmla="*/ 0 h 34713"/>
                      <a:gd name="connsiteX3" fmla="*/ 34713 w 34713"/>
                      <a:gd name="connsiteY3" fmla="*/ 17357 h 34713"/>
                      <a:gd name="connsiteX4" fmla="*/ 17357 w 34713"/>
                      <a:gd name="connsiteY4" fmla="*/ 34713 h 34713"/>
                      <a:gd name="connsiteX5" fmla="*/ 17357 w 34713"/>
                      <a:gd name="connsiteY5" fmla="*/ 7889 h 34713"/>
                      <a:gd name="connsiteX6" fmla="*/ 7889 w 34713"/>
                      <a:gd name="connsiteY6" fmla="*/ 17357 h 34713"/>
                      <a:gd name="connsiteX7" fmla="*/ 17357 w 34713"/>
                      <a:gd name="connsiteY7" fmla="*/ 26824 h 34713"/>
                      <a:gd name="connsiteX8" fmla="*/ 26824 w 34713"/>
                      <a:gd name="connsiteY8" fmla="*/ 17357 h 34713"/>
                      <a:gd name="connsiteX9" fmla="*/ 17357 w 34713"/>
                      <a:gd name="connsiteY9" fmla="*/ 7889 h 34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4713" h="34713">
                        <a:moveTo>
                          <a:pt x="17357" y="34713"/>
                        </a:moveTo>
                        <a:cubicBezTo>
                          <a:pt x="7889" y="34713"/>
                          <a:pt x="0" y="26824"/>
                          <a:pt x="0" y="17357"/>
                        </a:cubicBezTo>
                        <a:cubicBezTo>
                          <a:pt x="0" y="7889"/>
                          <a:pt x="7889" y="0"/>
                          <a:pt x="17357" y="0"/>
                        </a:cubicBezTo>
                        <a:cubicBezTo>
                          <a:pt x="26824" y="0"/>
                          <a:pt x="34713" y="7889"/>
                          <a:pt x="34713" y="17357"/>
                        </a:cubicBezTo>
                        <a:cubicBezTo>
                          <a:pt x="34713" y="26824"/>
                          <a:pt x="26824" y="34713"/>
                          <a:pt x="17357" y="34713"/>
                        </a:cubicBezTo>
                        <a:close/>
                        <a:moveTo>
                          <a:pt x="17357" y="7889"/>
                        </a:moveTo>
                        <a:cubicBezTo>
                          <a:pt x="11834" y="7889"/>
                          <a:pt x="7889" y="12623"/>
                          <a:pt x="7889" y="17357"/>
                        </a:cubicBezTo>
                        <a:cubicBezTo>
                          <a:pt x="7889" y="22879"/>
                          <a:pt x="12623" y="26824"/>
                          <a:pt x="17357" y="26824"/>
                        </a:cubicBezTo>
                        <a:cubicBezTo>
                          <a:pt x="22879" y="26824"/>
                          <a:pt x="26824" y="22090"/>
                          <a:pt x="26824" y="17357"/>
                        </a:cubicBezTo>
                        <a:cubicBezTo>
                          <a:pt x="26824" y="11834"/>
                          <a:pt x="22879" y="7889"/>
                          <a:pt x="17357" y="7889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47" name="Рисунок 6">
              <a:extLst>
                <a:ext uri="{FF2B5EF4-FFF2-40B4-BE49-F238E27FC236}">
                  <a16:creationId xmlns:a16="http://schemas.microsoft.com/office/drawing/2014/main" id="{31B79CB3-E650-916A-6C4F-D876EBEF0D23}"/>
                </a:ext>
              </a:extLst>
            </p:cNvPr>
            <p:cNvGrpSpPr/>
            <p:nvPr/>
          </p:nvGrpSpPr>
          <p:grpSpPr>
            <a:xfrm>
              <a:off x="12489637" y="6310153"/>
              <a:ext cx="567178" cy="1309607"/>
              <a:chOff x="12489637" y="6310153"/>
              <a:chExt cx="567178" cy="1309607"/>
            </a:xfrm>
          </p:grpSpPr>
          <p:grpSp>
            <p:nvGrpSpPr>
              <p:cNvPr id="48" name="Рисунок 6">
                <a:extLst>
                  <a:ext uri="{FF2B5EF4-FFF2-40B4-BE49-F238E27FC236}">
                    <a16:creationId xmlns:a16="http://schemas.microsoft.com/office/drawing/2014/main" id="{0F642E64-0E47-E6CB-EB31-F1E659420D51}"/>
                  </a:ext>
                </a:extLst>
              </p:cNvPr>
              <p:cNvGrpSpPr/>
              <p:nvPr/>
            </p:nvGrpSpPr>
            <p:grpSpPr>
              <a:xfrm>
                <a:off x="12504832" y="6324629"/>
                <a:ext cx="538352" cy="1283339"/>
                <a:chOff x="12504832" y="6324629"/>
                <a:chExt cx="538352" cy="1283339"/>
              </a:xfrm>
            </p:grpSpPr>
            <p:sp>
              <p:nvSpPr>
                <p:cNvPr id="49" name="Полилиния: фигура 48">
                  <a:extLst>
                    <a:ext uri="{FF2B5EF4-FFF2-40B4-BE49-F238E27FC236}">
                      <a16:creationId xmlns:a16="http://schemas.microsoft.com/office/drawing/2014/main" id="{2C63CF65-B07C-047F-DE42-C696D1EFCBEB}"/>
                    </a:ext>
                  </a:extLst>
                </p:cNvPr>
                <p:cNvSpPr/>
                <p:nvPr/>
              </p:nvSpPr>
              <p:spPr>
                <a:xfrm>
                  <a:off x="12504832" y="6324629"/>
                  <a:ext cx="538352" cy="1283339"/>
                </a:xfrm>
                <a:custGeom>
                  <a:avLst/>
                  <a:gdLst>
                    <a:gd name="connsiteX0" fmla="*/ 505333 w 538352"/>
                    <a:gd name="connsiteY0" fmla="*/ 178744 h 1283339"/>
                    <a:gd name="connsiteX1" fmla="*/ 505333 w 538352"/>
                    <a:gd name="connsiteY1" fmla="*/ 178744 h 1283339"/>
                    <a:gd name="connsiteX2" fmla="*/ 507700 w 538352"/>
                    <a:gd name="connsiteY2" fmla="*/ 177166 h 1283339"/>
                    <a:gd name="connsiteX3" fmla="*/ 508488 w 538352"/>
                    <a:gd name="connsiteY3" fmla="*/ 177166 h 1283339"/>
                    <a:gd name="connsiteX4" fmla="*/ 536890 w 538352"/>
                    <a:gd name="connsiteY4" fmla="*/ 125886 h 1283339"/>
                    <a:gd name="connsiteX5" fmla="*/ 494288 w 538352"/>
                    <a:gd name="connsiteY5" fmla="*/ 95117 h 1283339"/>
                    <a:gd name="connsiteX6" fmla="*/ 490343 w 538352"/>
                    <a:gd name="connsiteY6" fmla="*/ 92750 h 1283339"/>
                    <a:gd name="connsiteX7" fmla="*/ 401982 w 538352"/>
                    <a:gd name="connsiteY7" fmla="*/ 28846 h 1283339"/>
                    <a:gd name="connsiteX8" fmla="*/ 307310 w 538352"/>
                    <a:gd name="connsiteY8" fmla="*/ 28057 h 1283339"/>
                    <a:gd name="connsiteX9" fmla="*/ 301787 w 538352"/>
                    <a:gd name="connsiteY9" fmla="*/ 30424 h 1283339"/>
                    <a:gd name="connsiteX10" fmla="*/ 303365 w 538352"/>
                    <a:gd name="connsiteY10" fmla="*/ 35947 h 1283339"/>
                    <a:gd name="connsiteX11" fmla="*/ 307310 w 538352"/>
                    <a:gd name="connsiteY11" fmla="*/ 55670 h 1283339"/>
                    <a:gd name="connsiteX12" fmla="*/ 306521 w 538352"/>
                    <a:gd name="connsiteY12" fmla="*/ 58826 h 1283339"/>
                    <a:gd name="connsiteX13" fmla="*/ 304154 w 538352"/>
                    <a:gd name="connsiteY13" fmla="*/ 60404 h 1283339"/>
                    <a:gd name="connsiteX14" fmla="*/ 300209 w 538352"/>
                    <a:gd name="connsiteY14" fmla="*/ 57248 h 1283339"/>
                    <a:gd name="connsiteX15" fmla="*/ 273385 w 538352"/>
                    <a:gd name="connsiteY15" fmla="*/ 9912 h 1283339"/>
                    <a:gd name="connsiteX16" fmla="*/ 213426 w 538352"/>
                    <a:gd name="connsiteY16" fmla="*/ 4389 h 1283339"/>
                    <a:gd name="connsiteX17" fmla="*/ 163723 w 538352"/>
                    <a:gd name="connsiteY17" fmla="*/ 51726 h 1283339"/>
                    <a:gd name="connsiteX18" fmla="*/ 162145 w 538352"/>
                    <a:gd name="connsiteY18" fmla="*/ 54092 h 1283339"/>
                    <a:gd name="connsiteX19" fmla="*/ 158990 w 538352"/>
                    <a:gd name="connsiteY19" fmla="*/ 54092 h 1283339"/>
                    <a:gd name="connsiteX20" fmla="*/ 25659 w 538352"/>
                    <a:gd name="connsiteY20" fmla="*/ 84861 h 1283339"/>
                    <a:gd name="connsiteX21" fmla="*/ 1202 w 538352"/>
                    <a:gd name="connsiteY21" fmla="*/ 173222 h 1283339"/>
                    <a:gd name="connsiteX22" fmla="*/ 29604 w 538352"/>
                    <a:gd name="connsiteY22" fmla="*/ 225292 h 1283339"/>
                    <a:gd name="connsiteX23" fmla="*/ 31182 w 538352"/>
                    <a:gd name="connsiteY23" fmla="*/ 226080 h 1283339"/>
                    <a:gd name="connsiteX24" fmla="*/ 32760 w 538352"/>
                    <a:gd name="connsiteY24" fmla="*/ 226080 h 1283339"/>
                    <a:gd name="connsiteX25" fmla="*/ 35127 w 538352"/>
                    <a:gd name="connsiteY25" fmla="*/ 227658 h 1283339"/>
                    <a:gd name="connsiteX26" fmla="*/ 35916 w 538352"/>
                    <a:gd name="connsiteY26" fmla="*/ 230814 h 1283339"/>
                    <a:gd name="connsiteX27" fmla="*/ 74573 w 538352"/>
                    <a:gd name="connsiteY27" fmla="*/ 701020 h 1283339"/>
                    <a:gd name="connsiteX28" fmla="*/ 93508 w 538352"/>
                    <a:gd name="connsiteY28" fmla="*/ 783069 h 1283339"/>
                    <a:gd name="connsiteX29" fmla="*/ 102975 w 538352"/>
                    <a:gd name="connsiteY29" fmla="*/ 1025273 h 1283339"/>
                    <a:gd name="connsiteX30" fmla="*/ 102186 w 538352"/>
                    <a:gd name="connsiteY30" fmla="*/ 1033162 h 1283339"/>
                    <a:gd name="connsiteX31" fmla="*/ 76151 w 538352"/>
                    <a:gd name="connsiteY31" fmla="*/ 1231185 h 1283339"/>
                    <a:gd name="connsiteX32" fmla="*/ 82463 w 538352"/>
                    <a:gd name="connsiteY32" fmla="*/ 1269843 h 1283339"/>
                    <a:gd name="connsiteX33" fmla="*/ 116387 w 538352"/>
                    <a:gd name="connsiteY33" fmla="*/ 1283255 h 1283339"/>
                    <a:gd name="connsiteX34" fmla="*/ 118754 w 538352"/>
                    <a:gd name="connsiteY34" fmla="*/ 1283255 h 1283339"/>
                    <a:gd name="connsiteX35" fmla="*/ 431962 w 538352"/>
                    <a:gd name="connsiteY35" fmla="*/ 1283255 h 1283339"/>
                    <a:gd name="connsiteX36" fmla="*/ 468253 w 538352"/>
                    <a:gd name="connsiteY36" fmla="*/ 1269843 h 1283339"/>
                    <a:gd name="connsiteX37" fmla="*/ 474564 w 538352"/>
                    <a:gd name="connsiteY37" fmla="*/ 1231185 h 1283339"/>
                    <a:gd name="connsiteX38" fmla="*/ 448529 w 538352"/>
                    <a:gd name="connsiteY38" fmla="*/ 1033162 h 1283339"/>
                    <a:gd name="connsiteX39" fmla="*/ 447740 w 538352"/>
                    <a:gd name="connsiteY39" fmla="*/ 1025273 h 1283339"/>
                    <a:gd name="connsiteX40" fmla="*/ 457208 w 538352"/>
                    <a:gd name="connsiteY40" fmla="*/ 783069 h 1283339"/>
                    <a:gd name="connsiteX41" fmla="*/ 476142 w 538352"/>
                    <a:gd name="connsiteY41" fmla="*/ 701020 h 1283339"/>
                    <a:gd name="connsiteX42" fmla="*/ 506911 w 538352"/>
                    <a:gd name="connsiteY42" fmla="*/ 182689 h 1283339"/>
                    <a:gd name="connsiteX43" fmla="*/ 506911 w 538352"/>
                    <a:gd name="connsiteY43" fmla="*/ 181111 h 1283339"/>
                    <a:gd name="connsiteX44" fmla="*/ 505333 w 538352"/>
                    <a:gd name="connsiteY44" fmla="*/ 178744 h 1283339"/>
                    <a:gd name="connsiteX45" fmla="*/ 499810 w 538352"/>
                    <a:gd name="connsiteY45" fmla="*/ 176377 h 1283339"/>
                    <a:gd name="connsiteX46" fmla="*/ 499810 w 538352"/>
                    <a:gd name="connsiteY46" fmla="*/ 176377 h 1283339"/>
                    <a:gd name="connsiteX47" fmla="*/ 505333 w 538352"/>
                    <a:gd name="connsiteY47" fmla="*/ 178744 h 1283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538352" h="1283339">
                      <a:moveTo>
                        <a:pt x="505333" y="178744"/>
                      </a:moveTo>
                      <a:lnTo>
                        <a:pt x="505333" y="178744"/>
                      </a:lnTo>
                      <a:lnTo>
                        <a:pt x="507700" y="177166"/>
                      </a:lnTo>
                      <a:cubicBezTo>
                        <a:pt x="507700" y="177166"/>
                        <a:pt x="507700" y="177166"/>
                        <a:pt x="508488" y="177166"/>
                      </a:cubicBezTo>
                      <a:cubicBezTo>
                        <a:pt x="532156" y="171644"/>
                        <a:pt x="542413" y="151920"/>
                        <a:pt x="536890" y="125886"/>
                      </a:cubicBezTo>
                      <a:cubicBezTo>
                        <a:pt x="533734" y="110896"/>
                        <a:pt x="518745" y="91961"/>
                        <a:pt x="494288" y="95117"/>
                      </a:cubicBezTo>
                      <a:cubicBezTo>
                        <a:pt x="492710" y="95117"/>
                        <a:pt x="491132" y="94328"/>
                        <a:pt x="490343" y="92750"/>
                      </a:cubicBezTo>
                      <a:cubicBezTo>
                        <a:pt x="471408" y="52515"/>
                        <a:pt x="426439" y="35158"/>
                        <a:pt x="401982" y="28846"/>
                      </a:cubicBezTo>
                      <a:cubicBezTo>
                        <a:pt x="361746" y="18590"/>
                        <a:pt x="324666" y="20957"/>
                        <a:pt x="307310" y="28057"/>
                      </a:cubicBezTo>
                      <a:lnTo>
                        <a:pt x="301787" y="30424"/>
                      </a:lnTo>
                      <a:lnTo>
                        <a:pt x="303365" y="35947"/>
                      </a:lnTo>
                      <a:cubicBezTo>
                        <a:pt x="305732" y="42258"/>
                        <a:pt x="306521" y="48570"/>
                        <a:pt x="307310" y="55670"/>
                      </a:cubicBezTo>
                      <a:cubicBezTo>
                        <a:pt x="307310" y="56459"/>
                        <a:pt x="307310" y="58037"/>
                        <a:pt x="306521" y="58826"/>
                      </a:cubicBezTo>
                      <a:cubicBezTo>
                        <a:pt x="305732" y="59615"/>
                        <a:pt x="304943" y="60404"/>
                        <a:pt x="304154" y="60404"/>
                      </a:cubicBezTo>
                      <a:cubicBezTo>
                        <a:pt x="301787" y="60404"/>
                        <a:pt x="300209" y="58826"/>
                        <a:pt x="300209" y="57248"/>
                      </a:cubicBezTo>
                      <a:cubicBezTo>
                        <a:pt x="298631" y="35947"/>
                        <a:pt x="289164" y="19379"/>
                        <a:pt x="273385" y="9912"/>
                      </a:cubicBezTo>
                      <a:cubicBezTo>
                        <a:pt x="251295" y="-3500"/>
                        <a:pt x="224471" y="-1133"/>
                        <a:pt x="213426" y="4389"/>
                      </a:cubicBezTo>
                      <a:cubicBezTo>
                        <a:pt x="185024" y="16223"/>
                        <a:pt x="170035" y="30424"/>
                        <a:pt x="163723" y="51726"/>
                      </a:cubicBezTo>
                      <a:cubicBezTo>
                        <a:pt x="163723" y="52515"/>
                        <a:pt x="162934" y="53303"/>
                        <a:pt x="162145" y="54092"/>
                      </a:cubicBezTo>
                      <a:cubicBezTo>
                        <a:pt x="161356" y="54881"/>
                        <a:pt x="159779" y="54881"/>
                        <a:pt x="158990" y="54092"/>
                      </a:cubicBezTo>
                      <a:cubicBezTo>
                        <a:pt x="102975" y="33580"/>
                        <a:pt x="59584" y="43836"/>
                        <a:pt x="25659" y="84861"/>
                      </a:cubicBezTo>
                      <a:cubicBezTo>
                        <a:pt x="5936" y="109318"/>
                        <a:pt x="-3531" y="141664"/>
                        <a:pt x="1202" y="173222"/>
                      </a:cubicBezTo>
                      <a:cubicBezTo>
                        <a:pt x="4358" y="195312"/>
                        <a:pt x="14614" y="214246"/>
                        <a:pt x="29604" y="225292"/>
                      </a:cubicBezTo>
                      <a:lnTo>
                        <a:pt x="31182" y="226080"/>
                      </a:lnTo>
                      <a:lnTo>
                        <a:pt x="32760" y="226080"/>
                      </a:lnTo>
                      <a:cubicBezTo>
                        <a:pt x="33549" y="226080"/>
                        <a:pt x="34338" y="226869"/>
                        <a:pt x="35127" y="227658"/>
                      </a:cubicBezTo>
                      <a:cubicBezTo>
                        <a:pt x="35916" y="228447"/>
                        <a:pt x="35916" y="229236"/>
                        <a:pt x="35916" y="230814"/>
                      </a:cubicBezTo>
                      <a:cubicBezTo>
                        <a:pt x="9092" y="435148"/>
                        <a:pt x="46961" y="588991"/>
                        <a:pt x="74573" y="701020"/>
                      </a:cubicBezTo>
                      <a:cubicBezTo>
                        <a:pt x="81674" y="730211"/>
                        <a:pt x="88774" y="757823"/>
                        <a:pt x="93508" y="783069"/>
                      </a:cubicBezTo>
                      <a:cubicBezTo>
                        <a:pt x="116387" y="902988"/>
                        <a:pt x="112442" y="941645"/>
                        <a:pt x="102975" y="1025273"/>
                      </a:cubicBezTo>
                      <a:lnTo>
                        <a:pt x="102186" y="1033162"/>
                      </a:lnTo>
                      <a:cubicBezTo>
                        <a:pt x="93508" y="1114423"/>
                        <a:pt x="81674" y="1208306"/>
                        <a:pt x="76151" y="1231185"/>
                      </a:cubicBezTo>
                      <a:cubicBezTo>
                        <a:pt x="72207" y="1246964"/>
                        <a:pt x="74573" y="1260376"/>
                        <a:pt x="82463" y="1269843"/>
                      </a:cubicBezTo>
                      <a:cubicBezTo>
                        <a:pt x="89563" y="1278521"/>
                        <a:pt x="101397" y="1283255"/>
                        <a:pt x="116387" y="1283255"/>
                      </a:cubicBezTo>
                      <a:cubicBezTo>
                        <a:pt x="117176" y="1283255"/>
                        <a:pt x="117965" y="1283255"/>
                        <a:pt x="118754" y="1283255"/>
                      </a:cubicBezTo>
                      <a:cubicBezTo>
                        <a:pt x="155045" y="1282466"/>
                        <a:pt x="395671" y="1282466"/>
                        <a:pt x="431962" y="1283255"/>
                      </a:cubicBezTo>
                      <a:cubicBezTo>
                        <a:pt x="447740" y="1284044"/>
                        <a:pt x="460363" y="1279310"/>
                        <a:pt x="468253" y="1269843"/>
                      </a:cubicBezTo>
                      <a:cubicBezTo>
                        <a:pt x="476142" y="1260376"/>
                        <a:pt x="477720" y="1246964"/>
                        <a:pt x="474564" y="1231185"/>
                      </a:cubicBezTo>
                      <a:cubicBezTo>
                        <a:pt x="469042" y="1208306"/>
                        <a:pt x="457208" y="1113634"/>
                        <a:pt x="448529" y="1033162"/>
                      </a:cubicBezTo>
                      <a:lnTo>
                        <a:pt x="447740" y="1025273"/>
                      </a:lnTo>
                      <a:cubicBezTo>
                        <a:pt x="439062" y="941645"/>
                        <a:pt x="434328" y="903776"/>
                        <a:pt x="457208" y="783069"/>
                      </a:cubicBezTo>
                      <a:cubicBezTo>
                        <a:pt x="461941" y="758612"/>
                        <a:pt x="469042" y="730211"/>
                        <a:pt x="476142" y="701020"/>
                      </a:cubicBezTo>
                      <a:cubicBezTo>
                        <a:pt x="506122" y="578735"/>
                        <a:pt x="547146" y="411480"/>
                        <a:pt x="506911" y="182689"/>
                      </a:cubicBezTo>
                      <a:lnTo>
                        <a:pt x="506911" y="181111"/>
                      </a:lnTo>
                      <a:lnTo>
                        <a:pt x="505333" y="178744"/>
                      </a:lnTo>
                      <a:lnTo>
                        <a:pt x="499810" y="176377"/>
                      </a:lnTo>
                      <a:lnTo>
                        <a:pt x="499810" y="176377"/>
                      </a:lnTo>
                      <a:lnTo>
                        <a:pt x="505333" y="17874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8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0" name="Полилиния: фигура 49">
                  <a:extLst>
                    <a:ext uri="{FF2B5EF4-FFF2-40B4-BE49-F238E27FC236}">
                      <a16:creationId xmlns:a16="http://schemas.microsoft.com/office/drawing/2014/main" id="{F4D6673B-7E15-9F7D-A870-8CF3D974CC0B}"/>
                    </a:ext>
                  </a:extLst>
                </p:cNvPr>
                <p:cNvSpPr/>
                <p:nvPr/>
              </p:nvSpPr>
              <p:spPr>
                <a:xfrm>
                  <a:off x="12551639" y="6624080"/>
                  <a:ext cx="453695" cy="874930"/>
                </a:xfrm>
                <a:custGeom>
                  <a:avLst/>
                  <a:gdLst>
                    <a:gd name="connsiteX0" fmla="*/ 65635 w 453695"/>
                    <a:gd name="connsiteY0" fmla="*/ 478095 h 874930"/>
                    <a:gd name="connsiteX1" fmla="*/ 75102 w 453695"/>
                    <a:gd name="connsiteY1" fmla="*/ 725821 h 874930"/>
                    <a:gd name="connsiteX2" fmla="*/ 74313 w 453695"/>
                    <a:gd name="connsiteY2" fmla="*/ 733711 h 874930"/>
                    <a:gd name="connsiteX3" fmla="*/ 57746 w 453695"/>
                    <a:gd name="connsiteY3" fmla="*/ 874930 h 874930"/>
                    <a:gd name="connsiteX4" fmla="*/ 395410 w 453695"/>
                    <a:gd name="connsiteY4" fmla="*/ 874930 h 874930"/>
                    <a:gd name="connsiteX5" fmla="*/ 378843 w 453695"/>
                    <a:gd name="connsiteY5" fmla="*/ 733711 h 874930"/>
                    <a:gd name="connsiteX6" fmla="*/ 378054 w 453695"/>
                    <a:gd name="connsiteY6" fmla="*/ 725821 h 874930"/>
                    <a:gd name="connsiteX7" fmla="*/ 387521 w 453695"/>
                    <a:gd name="connsiteY7" fmla="*/ 478095 h 874930"/>
                    <a:gd name="connsiteX8" fmla="*/ 406456 w 453695"/>
                    <a:gd name="connsiteY8" fmla="*/ 395257 h 874930"/>
                    <a:gd name="connsiteX9" fmla="*/ 451425 w 453695"/>
                    <a:gd name="connsiteY9" fmla="*/ 0 h 874930"/>
                    <a:gd name="connsiteX10" fmla="*/ 311783 w 453695"/>
                    <a:gd name="connsiteY10" fmla="*/ 0 h 874930"/>
                    <a:gd name="connsiteX11" fmla="*/ 270759 w 453695"/>
                    <a:gd name="connsiteY11" fmla="*/ 36291 h 874930"/>
                    <a:gd name="connsiteX12" fmla="*/ 221844 w 453695"/>
                    <a:gd name="connsiteY12" fmla="*/ 0 h 874930"/>
                    <a:gd name="connsiteX13" fmla="*/ 2520 w 453695"/>
                    <a:gd name="connsiteY13" fmla="*/ 0 h 874930"/>
                    <a:gd name="connsiteX14" fmla="*/ 47489 w 453695"/>
                    <a:gd name="connsiteY14" fmla="*/ 395257 h 874930"/>
                    <a:gd name="connsiteX15" fmla="*/ 65635 w 453695"/>
                    <a:gd name="connsiteY15" fmla="*/ 478095 h 874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453695" h="874930">
                      <a:moveTo>
                        <a:pt x="65635" y="478095"/>
                      </a:moveTo>
                      <a:cubicBezTo>
                        <a:pt x="89303" y="601169"/>
                        <a:pt x="84570" y="640616"/>
                        <a:pt x="75102" y="725821"/>
                      </a:cubicBezTo>
                      <a:lnTo>
                        <a:pt x="74313" y="733711"/>
                      </a:lnTo>
                      <a:cubicBezTo>
                        <a:pt x="69580" y="781047"/>
                        <a:pt x="63268" y="834694"/>
                        <a:pt x="57746" y="874930"/>
                      </a:cubicBezTo>
                      <a:lnTo>
                        <a:pt x="395410" y="874930"/>
                      </a:lnTo>
                      <a:cubicBezTo>
                        <a:pt x="389888" y="833905"/>
                        <a:pt x="383576" y="781047"/>
                        <a:pt x="378843" y="733711"/>
                      </a:cubicBezTo>
                      <a:lnTo>
                        <a:pt x="378054" y="725821"/>
                      </a:lnTo>
                      <a:cubicBezTo>
                        <a:pt x="368587" y="639827"/>
                        <a:pt x="364642" y="601169"/>
                        <a:pt x="387521" y="478095"/>
                      </a:cubicBezTo>
                      <a:cubicBezTo>
                        <a:pt x="392255" y="452849"/>
                        <a:pt x="399355" y="424448"/>
                        <a:pt x="406456" y="395257"/>
                      </a:cubicBezTo>
                      <a:cubicBezTo>
                        <a:pt x="430913" y="295851"/>
                        <a:pt x="462470" y="167254"/>
                        <a:pt x="451425" y="0"/>
                      </a:cubicBezTo>
                      <a:lnTo>
                        <a:pt x="311783" y="0"/>
                      </a:lnTo>
                      <a:cubicBezTo>
                        <a:pt x="311783" y="0"/>
                        <a:pt x="304683" y="35502"/>
                        <a:pt x="270759" y="36291"/>
                      </a:cubicBezTo>
                      <a:cubicBezTo>
                        <a:pt x="233679" y="37869"/>
                        <a:pt x="221844" y="0"/>
                        <a:pt x="221844" y="0"/>
                      </a:cubicBezTo>
                      <a:lnTo>
                        <a:pt x="2520" y="0"/>
                      </a:lnTo>
                      <a:cubicBezTo>
                        <a:pt x="-9314" y="167254"/>
                        <a:pt x="23032" y="297429"/>
                        <a:pt x="47489" y="395257"/>
                      </a:cubicBezTo>
                      <a:cubicBezTo>
                        <a:pt x="54590" y="425236"/>
                        <a:pt x="60901" y="452849"/>
                        <a:pt x="65635" y="478095"/>
                      </a:cubicBezTo>
                      <a:close/>
                    </a:path>
                  </a:pathLst>
                </a:custGeom>
                <a:solidFill>
                  <a:srgbClr val="FFA823"/>
                </a:solidFill>
                <a:ln w="786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51" name="Рисунок 6">
                <a:extLst>
                  <a:ext uri="{FF2B5EF4-FFF2-40B4-BE49-F238E27FC236}">
                    <a16:creationId xmlns:a16="http://schemas.microsoft.com/office/drawing/2014/main" id="{83DEB6CD-351A-E846-FAE5-4AC714AAD770}"/>
                  </a:ext>
                </a:extLst>
              </p:cNvPr>
              <p:cNvGrpSpPr/>
              <p:nvPr/>
            </p:nvGrpSpPr>
            <p:grpSpPr>
              <a:xfrm>
                <a:off x="12489637" y="6310153"/>
                <a:ext cx="567178" cy="1309607"/>
                <a:chOff x="12489637" y="6310153"/>
                <a:chExt cx="567178" cy="1309607"/>
              </a:xfrm>
            </p:grpSpPr>
            <p:grpSp>
              <p:nvGrpSpPr>
                <p:cNvPr id="52" name="Рисунок 6">
                  <a:extLst>
                    <a:ext uri="{FF2B5EF4-FFF2-40B4-BE49-F238E27FC236}">
                      <a16:creationId xmlns:a16="http://schemas.microsoft.com/office/drawing/2014/main" id="{082D8B94-C78E-7CF4-126A-A923071A5FBF}"/>
                    </a:ext>
                  </a:extLst>
                </p:cNvPr>
                <p:cNvGrpSpPr/>
                <p:nvPr/>
              </p:nvGrpSpPr>
              <p:grpSpPr>
                <a:xfrm>
                  <a:off x="12489637" y="6310153"/>
                  <a:ext cx="567178" cy="1309607"/>
                  <a:chOff x="12489637" y="6310153"/>
                  <a:chExt cx="567178" cy="1309607"/>
                </a:xfrm>
                <a:solidFill>
                  <a:srgbClr val="333333"/>
                </a:solidFill>
              </p:grpSpPr>
              <p:sp>
                <p:nvSpPr>
                  <p:cNvPr id="53" name="Полилиния: фигура 52">
                    <a:extLst>
                      <a:ext uri="{FF2B5EF4-FFF2-40B4-BE49-F238E27FC236}">
                        <a16:creationId xmlns:a16="http://schemas.microsoft.com/office/drawing/2014/main" id="{E7DB81BB-C413-9A83-CC62-40641CAC22E9}"/>
                      </a:ext>
                    </a:extLst>
                  </p:cNvPr>
                  <p:cNvSpPr/>
                  <p:nvPr/>
                </p:nvSpPr>
                <p:spPr>
                  <a:xfrm>
                    <a:off x="12489637" y="6310153"/>
                    <a:ext cx="567178" cy="1309607"/>
                  </a:xfrm>
                  <a:custGeom>
                    <a:avLst/>
                    <a:gdLst>
                      <a:gd name="connsiteX0" fmla="*/ 565497 w 567178"/>
                      <a:gd name="connsiteY0" fmla="*/ 137205 h 1309607"/>
                      <a:gd name="connsiteX1" fmla="*/ 515005 w 567178"/>
                      <a:gd name="connsiteY1" fmla="*/ 95392 h 1309607"/>
                      <a:gd name="connsiteX2" fmla="*/ 515005 w 567178"/>
                      <a:gd name="connsiteY2" fmla="*/ 95392 h 1309607"/>
                      <a:gd name="connsiteX3" fmla="*/ 420333 w 567178"/>
                      <a:gd name="connsiteY3" fmla="*/ 29910 h 1309607"/>
                      <a:gd name="connsiteX4" fmla="*/ 316193 w 567178"/>
                      <a:gd name="connsiteY4" fmla="*/ 30699 h 1309607"/>
                      <a:gd name="connsiteX5" fmla="*/ 295681 w 567178"/>
                      <a:gd name="connsiteY5" fmla="*/ 11764 h 1309607"/>
                      <a:gd name="connsiteX6" fmla="*/ 223098 w 567178"/>
                      <a:gd name="connsiteY6" fmla="*/ 4664 h 1309607"/>
                      <a:gd name="connsiteX7" fmla="*/ 168662 w 567178"/>
                      <a:gd name="connsiteY7" fmla="*/ 51211 h 1309607"/>
                      <a:gd name="connsiteX8" fmla="*/ 29020 w 567178"/>
                      <a:gd name="connsiteY8" fmla="*/ 89080 h 1309607"/>
                      <a:gd name="connsiteX9" fmla="*/ 1407 w 567178"/>
                      <a:gd name="connsiteY9" fmla="*/ 187697 h 1309607"/>
                      <a:gd name="connsiteX10" fmla="*/ 35332 w 567178"/>
                      <a:gd name="connsiteY10" fmla="*/ 249234 h 1309607"/>
                      <a:gd name="connsiteX11" fmla="*/ 74778 w 567178"/>
                      <a:gd name="connsiteY11" fmla="*/ 717073 h 1309607"/>
                      <a:gd name="connsiteX12" fmla="*/ 93713 w 567178"/>
                      <a:gd name="connsiteY12" fmla="*/ 798334 h 1309607"/>
                      <a:gd name="connsiteX13" fmla="*/ 103180 w 567178"/>
                      <a:gd name="connsiteY13" fmla="*/ 1036592 h 1309607"/>
                      <a:gd name="connsiteX14" fmla="*/ 102391 w 567178"/>
                      <a:gd name="connsiteY14" fmla="*/ 1044482 h 1309607"/>
                      <a:gd name="connsiteX15" fmla="*/ 77145 w 567178"/>
                      <a:gd name="connsiteY15" fmla="*/ 1240927 h 1309607"/>
                      <a:gd name="connsiteX16" fmla="*/ 85823 w 567178"/>
                      <a:gd name="connsiteY16" fmla="*/ 1291419 h 1309607"/>
                      <a:gd name="connsiteX17" fmla="*/ 130793 w 567178"/>
                      <a:gd name="connsiteY17" fmla="*/ 1309564 h 1309607"/>
                      <a:gd name="connsiteX18" fmla="*/ 133160 w 567178"/>
                      <a:gd name="connsiteY18" fmla="*/ 1309564 h 1309607"/>
                      <a:gd name="connsiteX19" fmla="*/ 445579 w 567178"/>
                      <a:gd name="connsiteY19" fmla="*/ 1309564 h 1309607"/>
                      <a:gd name="connsiteX20" fmla="*/ 492915 w 567178"/>
                      <a:gd name="connsiteY20" fmla="*/ 1291419 h 1309607"/>
                      <a:gd name="connsiteX21" fmla="*/ 501593 w 567178"/>
                      <a:gd name="connsiteY21" fmla="*/ 1240927 h 1309607"/>
                      <a:gd name="connsiteX22" fmla="*/ 476347 w 567178"/>
                      <a:gd name="connsiteY22" fmla="*/ 1044482 h 1309607"/>
                      <a:gd name="connsiteX23" fmla="*/ 475558 w 567178"/>
                      <a:gd name="connsiteY23" fmla="*/ 1036592 h 1309607"/>
                      <a:gd name="connsiteX24" fmla="*/ 485025 w 567178"/>
                      <a:gd name="connsiteY24" fmla="*/ 798334 h 1309607"/>
                      <a:gd name="connsiteX25" fmla="*/ 503960 w 567178"/>
                      <a:gd name="connsiteY25" fmla="*/ 717073 h 1309607"/>
                      <a:gd name="connsiteX26" fmla="*/ 536306 w 567178"/>
                      <a:gd name="connsiteY26" fmla="*/ 201109 h 1309607"/>
                      <a:gd name="connsiteX27" fmla="*/ 565497 w 567178"/>
                      <a:gd name="connsiteY27" fmla="*/ 137205 h 1309607"/>
                      <a:gd name="connsiteX28" fmla="*/ 484236 w 567178"/>
                      <a:gd name="connsiteY28" fmla="*/ 713129 h 1309607"/>
                      <a:gd name="connsiteX29" fmla="*/ 465302 w 567178"/>
                      <a:gd name="connsiteY29" fmla="*/ 795178 h 1309607"/>
                      <a:gd name="connsiteX30" fmla="*/ 455835 w 567178"/>
                      <a:gd name="connsiteY30" fmla="*/ 1038959 h 1309607"/>
                      <a:gd name="connsiteX31" fmla="*/ 456624 w 567178"/>
                      <a:gd name="connsiteY31" fmla="*/ 1046848 h 1309607"/>
                      <a:gd name="connsiteX32" fmla="*/ 482659 w 567178"/>
                      <a:gd name="connsiteY32" fmla="*/ 1245660 h 1309607"/>
                      <a:gd name="connsiteX33" fmla="*/ 477925 w 567178"/>
                      <a:gd name="connsiteY33" fmla="*/ 1279585 h 1309607"/>
                      <a:gd name="connsiteX34" fmla="*/ 446367 w 567178"/>
                      <a:gd name="connsiteY34" fmla="*/ 1290630 h 1309607"/>
                      <a:gd name="connsiteX35" fmla="*/ 133160 w 567178"/>
                      <a:gd name="connsiteY35" fmla="*/ 1290630 h 1309607"/>
                      <a:gd name="connsiteX36" fmla="*/ 101602 w 567178"/>
                      <a:gd name="connsiteY36" fmla="*/ 1279585 h 1309607"/>
                      <a:gd name="connsiteX37" fmla="*/ 96869 w 567178"/>
                      <a:gd name="connsiteY37" fmla="*/ 1245660 h 1309607"/>
                      <a:gd name="connsiteX38" fmla="*/ 122904 w 567178"/>
                      <a:gd name="connsiteY38" fmla="*/ 1046848 h 1309607"/>
                      <a:gd name="connsiteX39" fmla="*/ 123692 w 567178"/>
                      <a:gd name="connsiteY39" fmla="*/ 1038959 h 1309607"/>
                      <a:gd name="connsiteX40" fmla="*/ 114225 w 567178"/>
                      <a:gd name="connsiteY40" fmla="*/ 795178 h 1309607"/>
                      <a:gd name="connsiteX41" fmla="*/ 95291 w 567178"/>
                      <a:gd name="connsiteY41" fmla="*/ 713129 h 1309607"/>
                      <a:gd name="connsiteX42" fmla="*/ 65311 w 567178"/>
                      <a:gd name="connsiteY42" fmla="*/ 193220 h 1309607"/>
                      <a:gd name="connsiteX43" fmla="*/ 98447 w 567178"/>
                      <a:gd name="connsiteY43" fmla="*/ 193220 h 1309607"/>
                      <a:gd name="connsiteX44" fmla="*/ 143416 w 567178"/>
                      <a:gd name="connsiteY44" fmla="*/ 231878 h 1309607"/>
                      <a:gd name="connsiteX45" fmla="*/ 240455 w 567178"/>
                      <a:gd name="connsiteY45" fmla="*/ 193220 h 1309607"/>
                      <a:gd name="connsiteX46" fmla="*/ 268068 w 567178"/>
                      <a:gd name="connsiteY46" fmla="*/ 193220 h 1309607"/>
                      <a:gd name="connsiteX47" fmla="*/ 268068 w 567178"/>
                      <a:gd name="connsiteY47" fmla="*/ 280003 h 1309607"/>
                      <a:gd name="connsiteX48" fmla="*/ 328816 w 567178"/>
                      <a:gd name="connsiteY48" fmla="*/ 359685 h 1309607"/>
                      <a:gd name="connsiteX49" fmla="*/ 369052 w 567178"/>
                      <a:gd name="connsiteY49" fmla="*/ 344695 h 1309607"/>
                      <a:gd name="connsiteX50" fmla="*/ 385619 w 567178"/>
                      <a:gd name="connsiteY50" fmla="*/ 298937 h 1309607"/>
                      <a:gd name="connsiteX51" fmla="*/ 385619 w 567178"/>
                      <a:gd name="connsiteY51" fmla="*/ 237400 h 1309607"/>
                      <a:gd name="connsiteX52" fmla="*/ 440056 w 567178"/>
                      <a:gd name="connsiteY52" fmla="*/ 246078 h 1309607"/>
                      <a:gd name="connsiteX53" fmla="*/ 493704 w 567178"/>
                      <a:gd name="connsiteY53" fmla="*/ 193220 h 1309607"/>
                      <a:gd name="connsiteX54" fmla="*/ 515005 w 567178"/>
                      <a:gd name="connsiteY54" fmla="*/ 193220 h 1309607"/>
                      <a:gd name="connsiteX55" fmla="*/ 484236 w 567178"/>
                      <a:gd name="connsiteY55" fmla="*/ 713129 h 1309607"/>
                      <a:gd name="connsiteX56" fmla="*/ 531573 w 567178"/>
                      <a:gd name="connsiteY56" fmla="*/ 182175 h 1309607"/>
                      <a:gd name="connsiteX57" fmla="*/ 531573 w 567178"/>
                      <a:gd name="connsiteY57" fmla="*/ 181386 h 1309607"/>
                      <a:gd name="connsiteX58" fmla="*/ 522105 w 567178"/>
                      <a:gd name="connsiteY58" fmla="*/ 173496 h 1309607"/>
                      <a:gd name="connsiteX59" fmla="*/ 485814 w 567178"/>
                      <a:gd name="connsiteY59" fmla="*/ 173496 h 1309607"/>
                      <a:gd name="connsiteX60" fmla="*/ 476347 w 567178"/>
                      <a:gd name="connsiteY60" fmla="*/ 179808 h 1309607"/>
                      <a:gd name="connsiteX61" fmla="*/ 436111 w 567178"/>
                      <a:gd name="connsiteY61" fmla="*/ 225566 h 1309607"/>
                      <a:gd name="connsiteX62" fmla="*/ 382464 w 567178"/>
                      <a:gd name="connsiteY62" fmla="*/ 211365 h 1309607"/>
                      <a:gd name="connsiteX63" fmla="*/ 371419 w 567178"/>
                      <a:gd name="connsiteY63" fmla="*/ 207421 h 1309607"/>
                      <a:gd name="connsiteX64" fmla="*/ 364318 w 567178"/>
                      <a:gd name="connsiteY64" fmla="*/ 216888 h 1309607"/>
                      <a:gd name="connsiteX65" fmla="*/ 364318 w 567178"/>
                      <a:gd name="connsiteY65" fmla="*/ 298148 h 1309607"/>
                      <a:gd name="connsiteX66" fmla="*/ 354062 w 567178"/>
                      <a:gd name="connsiteY66" fmla="*/ 330495 h 1309607"/>
                      <a:gd name="connsiteX67" fmla="*/ 328027 w 567178"/>
                      <a:gd name="connsiteY67" fmla="*/ 339173 h 1309607"/>
                      <a:gd name="connsiteX68" fmla="*/ 286213 w 567178"/>
                      <a:gd name="connsiteY68" fmla="*/ 277636 h 1309607"/>
                      <a:gd name="connsiteX69" fmla="*/ 286213 w 567178"/>
                      <a:gd name="connsiteY69" fmla="*/ 182963 h 1309607"/>
                      <a:gd name="connsiteX70" fmla="*/ 286213 w 567178"/>
                      <a:gd name="connsiteY70" fmla="*/ 182963 h 1309607"/>
                      <a:gd name="connsiteX71" fmla="*/ 286213 w 567178"/>
                      <a:gd name="connsiteY71" fmla="*/ 182963 h 1309607"/>
                      <a:gd name="connsiteX72" fmla="*/ 286213 w 567178"/>
                      <a:gd name="connsiteY72" fmla="*/ 182175 h 1309607"/>
                      <a:gd name="connsiteX73" fmla="*/ 286213 w 567178"/>
                      <a:gd name="connsiteY73" fmla="*/ 181386 h 1309607"/>
                      <a:gd name="connsiteX74" fmla="*/ 286213 w 567178"/>
                      <a:gd name="connsiteY74" fmla="*/ 180597 h 1309607"/>
                      <a:gd name="connsiteX75" fmla="*/ 286213 w 567178"/>
                      <a:gd name="connsiteY75" fmla="*/ 179808 h 1309607"/>
                      <a:gd name="connsiteX76" fmla="*/ 285424 w 567178"/>
                      <a:gd name="connsiteY76" fmla="*/ 179019 h 1309607"/>
                      <a:gd name="connsiteX77" fmla="*/ 285424 w 567178"/>
                      <a:gd name="connsiteY77" fmla="*/ 178230 h 1309607"/>
                      <a:gd name="connsiteX78" fmla="*/ 284636 w 567178"/>
                      <a:gd name="connsiteY78" fmla="*/ 177441 h 1309607"/>
                      <a:gd name="connsiteX79" fmla="*/ 283847 w 567178"/>
                      <a:gd name="connsiteY79" fmla="*/ 176652 h 1309607"/>
                      <a:gd name="connsiteX80" fmla="*/ 283847 w 567178"/>
                      <a:gd name="connsiteY80" fmla="*/ 176652 h 1309607"/>
                      <a:gd name="connsiteX81" fmla="*/ 283058 w 567178"/>
                      <a:gd name="connsiteY81" fmla="*/ 175863 h 1309607"/>
                      <a:gd name="connsiteX82" fmla="*/ 282269 w 567178"/>
                      <a:gd name="connsiteY82" fmla="*/ 175863 h 1309607"/>
                      <a:gd name="connsiteX83" fmla="*/ 279113 w 567178"/>
                      <a:gd name="connsiteY83" fmla="*/ 174285 h 1309607"/>
                      <a:gd name="connsiteX84" fmla="*/ 278324 w 567178"/>
                      <a:gd name="connsiteY84" fmla="*/ 174285 h 1309607"/>
                      <a:gd name="connsiteX85" fmla="*/ 276746 w 567178"/>
                      <a:gd name="connsiteY85" fmla="*/ 174285 h 1309607"/>
                      <a:gd name="connsiteX86" fmla="*/ 238088 w 567178"/>
                      <a:gd name="connsiteY86" fmla="*/ 174285 h 1309607"/>
                      <a:gd name="connsiteX87" fmla="*/ 238088 w 567178"/>
                      <a:gd name="connsiteY87" fmla="*/ 174285 h 1309607"/>
                      <a:gd name="connsiteX88" fmla="*/ 237299 w 567178"/>
                      <a:gd name="connsiteY88" fmla="*/ 174285 h 1309607"/>
                      <a:gd name="connsiteX89" fmla="*/ 233355 w 567178"/>
                      <a:gd name="connsiteY89" fmla="*/ 174285 h 1309607"/>
                      <a:gd name="connsiteX90" fmla="*/ 225465 w 567178"/>
                      <a:gd name="connsiteY90" fmla="*/ 179019 h 1309607"/>
                      <a:gd name="connsiteX91" fmla="*/ 145783 w 567178"/>
                      <a:gd name="connsiteY91" fmla="*/ 213732 h 1309607"/>
                      <a:gd name="connsiteX92" fmla="*/ 109492 w 567178"/>
                      <a:gd name="connsiteY92" fmla="*/ 155351 h 1309607"/>
                      <a:gd name="connsiteX93" fmla="*/ 100813 w 567178"/>
                      <a:gd name="connsiteY93" fmla="*/ 144306 h 1309607"/>
                      <a:gd name="connsiteX94" fmla="*/ 89768 w 567178"/>
                      <a:gd name="connsiteY94" fmla="*/ 152984 h 1309607"/>
                      <a:gd name="connsiteX95" fmla="*/ 90557 w 567178"/>
                      <a:gd name="connsiteY95" fmla="*/ 174285 h 1309607"/>
                      <a:gd name="connsiteX96" fmla="*/ 55844 w 567178"/>
                      <a:gd name="connsiteY96" fmla="*/ 174285 h 1309607"/>
                      <a:gd name="connsiteX97" fmla="*/ 46377 w 567178"/>
                      <a:gd name="connsiteY97" fmla="*/ 182175 h 1309607"/>
                      <a:gd name="connsiteX98" fmla="*/ 38487 w 567178"/>
                      <a:gd name="connsiteY98" fmla="*/ 227144 h 1309607"/>
                      <a:gd name="connsiteX99" fmla="*/ 20342 w 567178"/>
                      <a:gd name="connsiteY99" fmla="*/ 185330 h 1309607"/>
                      <a:gd name="connsiteX100" fmla="*/ 44010 w 567178"/>
                      <a:gd name="connsiteY100" fmla="*/ 101703 h 1309607"/>
                      <a:gd name="connsiteX101" fmla="*/ 171029 w 567178"/>
                      <a:gd name="connsiteY101" fmla="*/ 72512 h 1309607"/>
                      <a:gd name="connsiteX102" fmla="*/ 178918 w 567178"/>
                      <a:gd name="connsiteY102" fmla="*/ 71723 h 1309607"/>
                      <a:gd name="connsiteX103" fmla="*/ 183652 w 567178"/>
                      <a:gd name="connsiteY103" fmla="*/ 66201 h 1309607"/>
                      <a:gd name="connsiteX104" fmla="*/ 230199 w 567178"/>
                      <a:gd name="connsiteY104" fmla="*/ 22809 h 1309607"/>
                      <a:gd name="connsiteX105" fmla="*/ 285424 w 567178"/>
                      <a:gd name="connsiteY105" fmla="*/ 28332 h 1309607"/>
                      <a:gd name="connsiteX106" fmla="*/ 309881 w 567178"/>
                      <a:gd name="connsiteY106" fmla="*/ 70935 h 1309607"/>
                      <a:gd name="connsiteX107" fmla="*/ 320138 w 567178"/>
                      <a:gd name="connsiteY107" fmla="*/ 79613 h 1309607"/>
                      <a:gd name="connsiteX108" fmla="*/ 328816 w 567178"/>
                      <a:gd name="connsiteY108" fmla="*/ 69357 h 1309607"/>
                      <a:gd name="connsiteX109" fmla="*/ 324082 w 567178"/>
                      <a:gd name="connsiteY109" fmla="*/ 48055 h 1309607"/>
                      <a:gd name="connsiteX110" fmla="*/ 414810 w 567178"/>
                      <a:gd name="connsiteY110" fmla="*/ 48844 h 1309607"/>
                      <a:gd name="connsiteX111" fmla="*/ 499226 w 567178"/>
                      <a:gd name="connsiteY111" fmla="*/ 109592 h 1309607"/>
                      <a:gd name="connsiteX112" fmla="*/ 509482 w 567178"/>
                      <a:gd name="connsiteY112" fmla="*/ 115115 h 1309607"/>
                      <a:gd name="connsiteX113" fmla="*/ 545773 w 567178"/>
                      <a:gd name="connsiteY113" fmla="*/ 141150 h 1309607"/>
                      <a:gd name="connsiteX114" fmla="*/ 531573 w 567178"/>
                      <a:gd name="connsiteY114" fmla="*/ 182175 h 13096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</a:cxnLst>
                    <a:rect l="l" t="t" r="r" b="b"/>
                    <a:pathLst>
                      <a:path w="567178" h="1309607">
                        <a:moveTo>
                          <a:pt x="565497" y="137205"/>
                        </a:moveTo>
                        <a:cubicBezTo>
                          <a:pt x="560763" y="115904"/>
                          <a:pt x="541040" y="95392"/>
                          <a:pt x="515005" y="95392"/>
                        </a:cubicBezTo>
                        <a:cubicBezTo>
                          <a:pt x="515005" y="95392"/>
                          <a:pt x="515005" y="95392"/>
                          <a:pt x="515005" y="95392"/>
                        </a:cubicBezTo>
                        <a:cubicBezTo>
                          <a:pt x="498437" y="64623"/>
                          <a:pt x="465302" y="41744"/>
                          <a:pt x="420333" y="29910"/>
                        </a:cubicBezTo>
                        <a:cubicBezTo>
                          <a:pt x="381675" y="19654"/>
                          <a:pt x="339072" y="20443"/>
                          <a:pt x="316193" y="30699"/>
                        </a:cubicBezTo>
                        <a:cubicBezTo>
                          <a:pt x="309881" y="22021"/>
                          <a:pt x="302781" y="15709"/>
                          <a:pt x="295681" y="11764"/>
                        </a:cubicBezTo>
                        <a:cubicBezTo>
                          <a:pt x="272013" y="-2436"/>
                          <a:pt x="241244" y="-2436"/>
                          <a:pt x="223098" y="4664"/>
                        </a:cubicBezTo>
                        <a:cubicBezTo>
                          <a:pt x="203375" y="12553"/>
                          <a:pt x="180496" y="25176"/>
                          <a:pt x="168662" y="51211"/>
                        </a:cubicBezTo>
                        <a:cubicBezTo>
                          <a:pt x="111858" y="33855"/>
                          <a:pt x="64522" y="46478"/>
                          <a:pt x="29020" y="89080"/>
                        </a:cubicBezTo>
                        <a:cubicBezTo>
                          <a:pt x="6930" y="115904"/>
                          <a:pt x="-4115" y="152984"/>
                          <a:pt x="1407" y="187697"/>
                        </a:cubicBezTo>
                        <a:cubicBezTo>
                          <a:pt x="5352" y="214521"/>
                          <a:pt x="17186" y="235822"/>
                          <a:pt x="35332" y="249234"/>
                        </a:cubicBezTo>
                        <a:cubicBezTo>
                          <a:pt x="9297" y="451991"/>
                          <a:pt x="47166" y="603466"/>
                          <a:pt x="74778" y="717073"/>
                        </a:cubicBezTo>
                        <a:cubicBezTo>
                          <a:pt x="81879" y="746264"/>
                          <a:pt x="88979" y="773877"/>
                          <a:pt x="93713" y="798334"/>
                        </a:cubicBezTo>
                        <a:cubicBezTo>
                          <a:pt x="115803" y="916674"/>
                          <a:pt x="111858" y="953754"/>
                          <a:pt x="103180" y="1036592"/>
                        </a:cubicBezTo>
                        <a:lnTo>
                          <a:pt x="102391" y="1044482"/>
                        </a:lnTo>
                        <a:cubicBezTo>
                          <a:pt x="92135" y="1136787"/>
                          <a:pt x="81879" y="1221203"/>
                          <a:pt x="77145" y="1240927"/>
                        </a:cubicBezTo>
                        <a:cubicBezTo>
                          <a:pt x="72412" y="1260650"/>
                          <a:pt x="75567" y="1278796"/>
                          <a:pt x="85823" y="1291419"/>
                        </a:cubicBezTo>
                        <a:cubicBezTo>
                          <a:pt x="92924" y="1300097"/>
                          <a:pt x="106336" y="1309564"/>
                          <a:pt x="130793" y="1309564"/>
                        </a:cubicBezTo>
                        <a:cubicBezTo>
                          <a:pt x="131582" y="1309564"/>
                          <a:pt x="132371" y="1309564"/>
                          <a:pt x="133160" y="1309564"/>
                        </a:cubicBezTo>
                        <a:cubicBezTo>
                          <a:pt x="169451" y="1308775"/>
                          <a:pt x="409287" y="1308775"/>
                          <a:pt x="445579" y="1309564"/>
                        </a:cubicBezTo>
                        <a:cubicBezTo>
                          <a:pt x="471613" y="1310353"/>
                          <a:pt x="485025" y="1300097"/>
                          <a:pt x="492915" y="1291419"/>
                        </a:cubicBezTo>
                        <a:cubicBezTo>
                          <a:pt x="503171" y="1278796"/>
                          <a:pt x="506327" y="1260650"/>
                          <a:pt x="501593" y="1240927"/>
                        </a:cubicBezTo>
                        <a:cubicBezTo>
                          <a:pt x="496859" y="1221203"/>
                          <a:pt x="485814" y="1136787"/>
                          <a:pt x="476347" y="1044482"/>
                        </a:cubicBezTo>
                        <a:lnTo>
                          <a:pt x="475558" y="1036592"/>
                        </a:lnTo>
                        <a:cubicBezTo>
                          <a:pt x="466880" y="954543"/>
                          <a:pt x="462935" y="916674"/>
                          <a:pt x="485025" y="798334"/>
                        </a:cubicBezTo>
                        <a:cubicBezTo>
                          <a:pt x="489759" y="773877"/>
                          <a:pt x="496070" y="746264"/>
                          <a:pt x="503960" y="717073"/>
                        </a:cubicBezTo>
                        <a:cubicBezTo>
                          <a:pt x="533939" y="594788"/>
                          <a:pt x="574964" y="428323"/>
                          <a:pt x="536306" y="201109"/>
                        </a:cubicBezTo>
                        <a:cubicBezTo>
                          <a:pt x="559974" y="191642"/>
                          <a:pt x="571808" y="167185"/>
                          <a:pt x="565497" y="137205"/>
                        </a:cubicBezTo>
                        <a:close/>
                        <a:moveTo>
                          <a:pt x="484236" y="713129"/>
                        </a:moveTo>
                        <a:cubicBezTo>
                          <a:pt x="477136" y="742319"/>
                          <a:pt x="470035" y="770721"/>
                          <a:pt x="465302" y="795178"/>
                        </a:cubicBezTo>
                        <a:cubicBezTo>
                          <a:pt x="442423" y="915885"/>
                          <a:pt x="446367" y="954543"/>
                          <a:pt x="455835" y="1038959"/>
                        </a:cubicBezTo>
                        <a:lnTo>
                          <a:pt x="456624" y="1046848"/>
                        </a:lnTo>
                        <a:cubicBezTo>
                          <a:pt x="465302" y="1128109"/>
                          <a:pt x="477136" y="1221992"/>
                          <a:pt x="482659" y="1245660"/>
                        </a:cubicBezTo>
                        <a:cubicBezTo>
                          <a:pt x="485814" y="1259861"/>
                          <a:pt x="484236" y="1271695"/>
                          <a:pt x="477925" y="1279585"/>
                        </a:cubicBezTo>
                        <a:cubicBezTo>
                          <a:pt x="471613" y="1287474"/>
                          <a:pt x="460568" y="1291419"/>
                          <a:pt x="446367" y="1290630"/>
                        </a:cubicBezTo>
                        <a:cubicBezTo>
                          <a:pt x="410076" y="1289841"/>
                          <a:pt x="169451" y="1289841"/>
                          <a:pt x="133160" y="1290630"/>
                        </a:cubicBezTo>
                        <a:cubicBezTo>
                          <a:pt x="118959" y="1290630"/>
                          <a:pt x="107914" y="1287474"/>
                          <a:pt x="101602" y="1279585"/>
                        </a:cubicBezTo>
                        <a:cubicBezTo>
                          <a:pt x="95291" y="1271695"/>
                          <a:pt x="93713" y="1259861"/>
                          <a:pt x="96869" y="1245660"/>
                        </a:cubicBezTo>
                        <a:cubicBezTo>
                          <a:pt x="102391" y="1221992"/>
                          <a:pt x="114225" y="1128109"/>
                          <a:pt x="122904" y="1046848"/>
                        </a:cubicBezTo>
                        <a:lnTo>
                          <a:pt x="123692" y="1038959"/>
                        </a:lnTo>
                        <a:cubicBezTo>
                          <a:pt x="133160" y="954543"/>
                          <a:pt x="137104" y="915885"/>
                          <a:pt x="114225" y="795178"/>
                        </a:cubicBezTo>
                        <a:cubicBezTo>
                          <a:pt x="109492" y="769932"/>
                          <a:pt x="102391" y="742319"/>
                          <a:pt x="95291" y="713129"/>
                        </a:cubicBezTo>
                        <a:cubicBezTo>
                          <a:pt x="65311" y="590055"/>
                          <a:pt x="23498" y="422800"/>
                          <a:pt x="65311" y="193220"/>
                        </a:cubicBezTo>
                        <a:lnTo>
                          <a:pt x="98447" y="193220"/>
                        </a:lnTo>
                        <a:cubicBezTo>
                          <a:pt x="107914" y="212943"/>
                          <a:pt x="125270" y="227933"/>
                          <a:pt x="143416" y="231878"/>
                        </a:cubicBezTo>
                        <a:cubicBezTo>
                          <a:pt x="190752" y="242923"/>
                          <a:pt x="226254" y="213732"/>
                          <a:pt x="240455" y="193220"/>
                        </a:cubicBezTo>
                        <a:lnTo>
                          <a:pt x="268068" y="193220"/>
                        </a:lnTo>
                        <a:cubicBezTo>
                          <a:pt x="267279" y="210576"/>
                          <a:pt x="267279" y="247656"/>
                          <a:pt x="268068" y="280003"/>
                        </a:cubicBezTo>
                        <a:cubicBezTo>
                          <a:pt x="270435" y="329706"/>
                          <a:pt x="292525" y="358896"/>
                          <a:pt x="328816" y="359685"/>
                        </a:cubicBezTo>
                        <a:cubicBezTo>
                          <a:pt x="345384" y="360474"/>
                          <a:pt x="358796" y="354952"/>
                          <a:pt x="369052" y="344695"/>
                        </a:cubicBezTo>
                        <a:cubicBezTo>
                          <a:pt x="380097" y="333650"/>
                          <a:pt x="385619" y="317872"/>
                          <a:pt x="385619" y="298937"/>
                        </a:cubicBezTo>
                        <a:cubicBezTo>
                          <a:pt x="385619" y="280792"/>
                          <a:pt x="385619" y="254757"/>
                          <a:pt x="385619" y="237400"/>
                        </a:cubicBezTo>
                        <a:cubicBezTo>
                          <a:pt x="396664" y="243712"/>
                          <a:pt x="414810" y="248445"/>
                          <a:pt x="440056" y="246078"/>
                        </a:cubicBezTo>
                        <a:cubicBezTo>
                          <a:pt x="470035" y="242923"/>
                          <a:pt x="488181" y="208209"/>
                          <a:pt x="493704" y="193220"/>
                        </a:cubicBezTo>
                        <a:lnTo>
                          <a:pt x="515005" y="193220"/>
                        </a:lnTo>
                        <a:cubicBezTo>
                          <a:pt x="555241" y="422011"/>
                          <a:pt x="514216" y="590055"/>
                          <a:pt x="484236" y="713129"/>
                        </a:cubicBezTo>
                        <a:close/>
                        <a:moveTo>
                          <a:pt x="531573" y="182175"/>
                        </a:moveTo>
                        <a:cubicBezTo>
                          <a:pt x="531573" y="182175"/>
                          <a:pt x="531573" y="181386"/>
                          <a:pt x="531573" y="181386"/>
                        </a:cubicBezTo>
                        <a:cubicBezTo>
                          <a:pt x="530784" y="176652"/>
                          <a:pt x="526839" y="173496"/>
                          <a:pt x="522105" y="173496"/>
                        </a:cubicBezTo>
                        <a:lnTo>
                          <a:pt x="485814" y="173496"/>
                        </a:lnTo>
                        <a:cubicBezTo>
                          <a:pt x="481870" y="173496"/>
                          <a:pt x="477925" y="175863"/>
                          <a:pt x="476347" y="179808"/>
                        </a:cubicBezTo>
                        <a:cubicBezTo>
                          <a:pt x="472402" y="191642"/>
                          <a:pt x="457413" y="223199"/>
                          <a:pt x="436111" y="225566"/>
                        </a:cubicBezTo>
                        <a:cubicBezTo>
                          <a:pt x="395876" y="229511"/>
                          <a:pt x="382464" y="212154"/>
                          <a:pt x="382464" y="211365"/>
                        </a:cubicBezTo>
                        <a:cubicBezTo>
                          <a:pt x="380097" y="208209"/>
                          <a:pt x="376152" y="205843"/>
                          <a:pt x="371419" y="207421"/>
                        </a:cubicBezTo>
                        <a:cubicBezTo>
                          <a:pt x="367474" y="208998"/>
                          <a:pt x="364318" y="212154"/>
                          <a:pt x="364318" y="216888"/>
                        </a:cubicBezTo>
                        <a:cubicBezTo>
                          <a:pt x="364318" y="217677"/>
                          <a:pt x="363529" y="267380"/>
                          <a:pt x="364318" y="298148"/>
                        </a:cubicBezTo>
                        <a:cubicBezTo>
                          <a:pt x="364318" y="312349"/>
                          <a:pt x="361162" y="323394"/>
                          <a:pt x="354062" y="330495"/>
                        </a:cubicBezTo>
                        <a:cubicBezTo>
                          <a:pt x="347750" y="336806"/>
                          <a:pt x="339072" y="339962"/>
                          <a:pt x="328027" y="339173"/>
                        </a:cubicBezTo>
                        <a:cubicBezTo>
                          <a:pt x="294103" y="338384"/>
                          <a:pt x="287002" y="300515"/>
                          <a:pt x="286213" y="277636"/>
                        </a:cubicBezTo>
                        <a:cubicBezTo>
                          <a:pt x="284636" y="235822"/>
                          <a:pt x="286213" y="182963"/>
                          <a:pt x="286213" y="182963"/>
                        </a:cubicBezTo>
                        <a:cubicBezTo>
                          <a:pt x="286213" y="182963"/>
                          <a:pt x="286213" y="182963"/>
                          <a:pt x="286213" y="182963"/>
                        </a:cubicBezTo>
                        <a:cubicBezTo>
                          <a:pt x="286213" y="182963"/>
                          <a:pt x="286213" y="182963"/>
                          <a:pt x="286213" y="182963"/>
                        </a:cubicBezTo>
                        <a:cubicBezTo>
                          <a:pt x="286213" y="182963"/>
                          <a:pt x="286213" y="182175"/>
                          <a:pt x="286213" y="182175"/>
                        </a:cubicBezTo>
                        <a:cubicBezTo>
                          <a:pt x="286213" y="182175"/>
                          <a:pt x="286213" y="181386"/>
                          <a:pt x="286213" y="181386"/>
                        </a:cubicBezTo>
                        <a:cubicBezTo>
                          <a:pt x="286213" y="181386"/>
                          <a:pt x="286213" y="180597"/>
                          <a:pt x="286213" y="180597"/>
                        </a:cubicBezTo>
                        <a:cubicBezTo>
                          <a:pt x="286213" y="180597"/>
                          <a:pt x="286213" y="179808"/>
                          <a:pt x="286213" y="179808"/>
                        </a:cubicBezTo>
                        <a:cubicBezTo>
                          <a:pt x="286213" y="179808"/>
                          <a:pt x="286213" y="179019"/>
                          <a:pt x="285424" y="179019"/>
                        </a:cubicBezTo>
                        <a:cubicBezTo>
                          <a:pt x="285424" y="179019"/>
                          <a:pt x="285424" y="178230"/>
                          <a:pt x="285424" y="178230"/>
                        </a:cubicBezTo>
                        <a:cubicBezTo>
                          <a:pt x="285424" y="178230"/>
                          <a:pt x="284636" y="177441"/>
                          <a:pt x="284636" y="177441"/>
                        </a:cubicBezTo>
                        <a:cubicBezTo>
                          <a:pt x="284636" y="177441"/>
                          <a:pt x="284636" y="177441"/>
                          <a:pt x="283847" y="176652"/>
                        </a:cubicBezTo>
                        <a:cubicBezTo>
                          <a:pt x="283847" y="176652"/>
                          <a:pt x="283847" y="176652"/>
                          <a:pt x="283847" y="176652"/>
                        </a:cubicBezTo>
                        <a:cubicBezTo>
                          <a:pt x="283847" y="176652"/>
                          <a:pt x="283058" y="175863"/>
                          <a:pt x="283058" y="175863"/>
                        </a:cubicBezTo>
                        <a:cubicBezTo>
                          <a:pt x="283058" y="175863"/>
                          <a:pt x="283058" y="175863"/>
                          <a:pt x="282269" y="175863"/>
                        </a:cubicBezTo>
                        <a:cubicBezTo>
                          <a:pt x="281480" y="175074"/>
                          <a:pt x="279902" y="174285"/>
                          <a:pt x="279113" y="174285"/>
                        </a:cubicBezTo>
                        <a:cubicBezTo>
                          <a:pt x="279113" y="174285"/>
                          <a:pt x="278324" y="174285"/>
                          <a:pt x="278324" y="174285"/>
                        </a:cubicBezTo>
                        <a:cubicBezTo>
                          <a:pt x="277535" y="174285"/>
                          <a:pt x="277535" y="174285"/>
                          <a:pt x="276746" y="174285"/>
                        </a:cubicBezTo>
                        <a:lnTo>
                          <a:pt x="238088" y="174285"/>
                        </a:lnTo>
                        <a:cubicBezTo>
                          <a:pt x="238088" y="174285"/>
                          <a:pt x="238088" y="174285"/>
                          <a:pt x="238088" y="174285"/>
                        </a:cubicBezTo>
                        <a:cubicBezTo>
                          <a:pt x="238088" y="174285"/>
                          <a:pt x="237299" y="174285"/>
                          <a:pt x="237299" y="174285"/>
                        </a:cubicBezTo>
                        <a:lnTo>
                          <a:pt x="233355" y="174285"/>
                        </a:lnTo>
                        <a:cubicBezTo>
                          <a:pt x="230199" y="174285"/>
                          <a:pt x="227043" y="175863"/>
                          <a:pt x="225465" y="179019"/>
                        </a:cubicBezTo>
                        <a:cubicBezTo>
                          <a:pt x="224676" y="180597"/>
                          <a:pt x="196275" y="225566"/>
                          <a:pt x="145783" y="213732"/>
                        </a:cubicBezTo>
                        <a:cubicBezTo>
                          <a:pt x="128426" y="209787"/>
                          <a:pt x="105547" y="185330"/>
                          <a:pt x="109492" y="155351"/>
                        </a:cubicBezTo>
                        <a:cubicBezTo>
                          <a:pt x="110281" y="149828"/>
                          <a:pt x="106336" y="145095"/>
                          <a:pt x="100813" y="144306"/>
                        </a:cubicBezTo>
                        <a:cubicBezTo>
                          <a:pt x="95291" y="143517"/>
                          <a:pt x="90557" y="147461"/>
                          <a:pt x="89768" y="152984"/>
                        </a:cubicBezTo>
                        <a:cubicBezTo>
                          <a:pt x="88979" y="160084"/>
                          <a:pt x="88979" y="167185"/>
                          <a:pt x="90557" y="174285"/>
                        </a:cubicBezTo>
                        <a:lnTo>
                          <a:pt x="55844" y="174285"/>
                        </a:lnTo>
                        <a:cubicBezTo>
                          <a:pt x="51110" y="174285"/>
                          <a:pt x="47166" y="177441"/>
                          <a:pt x="46377" y="182175"/>
                        </a:cubicBezTo>
                        <a:cubicBezTo>
                          <a:pt x="43221" y="197953"/>
                          <a:pt x="40854" y="212943"/>
                          <a:pt x="38487" y="227144"/>
                        </a:cubicBezTo>
                        <a:cubicBezTo>
                          <a:pt x="29020" y="216888"/>
                          <a:pt x="22709" y="202687"/>
                          <a:pt x="20342" y="185330"/>
                        </a:cubicBezTo>
                        <a:cubicBezTo>
                          <a:pt x="16397" y="155351"/>
                          <a:pt x="25075" y="124582"/>
                          <a:pt x="44010" y="101703"/>
                        </a:cubicBezTo>
                        <a:cubicBezTo>
                          <a:pt x="76356" y="63045"/>
                          <a:pt x="117381" y="53578"/>
                          <a:pt x="171029" y="72512"/>
                        </a:cubicBezTo>
                        <a:cubicBezTo>
                          <a:pt x="173395" y="73301"/>
                          <a:pt x="176551" y="73301"/>
                          <a:pt x="178918" y="71723"/>
                        </a:cubicBezTo>
                        <a:cubicBezTo>
                          <a:pt x="181285" y="70146"/>
                          <a:pt x="182863" y="68568"/>
                          <a:pt x="183652" y="66201"/>
                        </a:cubicBezTo>
                        <a:cubicBezTo>
                          <a:pt x="189174" y="46478"/>
                          <a:pt x="203375" y="33855"/>
                          <a:pt x="230199" y="22809"/>
                        </a:cubicBezTo>
                        <a:cubicBezTo>
                          <a:pt x="241244" y="18076"/>
                          <a:pt x="265701" y="16498"/>
                          <a:pt x="285424" y="28332"/>
                        </a:cubicBezTo>
                        <a:cubicBezTo>
                          <a:pt x="299625" y="37010"/>
                          <a:pt x="308304" y="52000"/>
                          <a:pt x="309881" y="70935"/>
                        </a:cubicBezTo>
                        <a:cubicBezTo>
                          <a:pt x="310670" y="76457"/>
                          <a:pt x="314615" y="80402"/>
                          <a:pt x="320138" y="79613"/>
                        </a:cubicBezTo>
                        <a:cubicBezTo>
                          <a:pt x="325660" y="78824"/>
                          <a:pt x="329605" y="74879"/>
                          <a:pt x="328816" y="69357"/>
                        </a:cubicBezTo>
                        <a:cubicBezTo>
                          <a:pt x="328027" y="61467"/>
                          <a:pt x="326449" y="54367"/>
                          <a:pt x="324082" y="48055"/>
                        </a:cubicBezTo>
                        <a:cubicBezTo>
                          <a:pt x="342228" y="40955"/>
                          <a:pt x="378519" y="39377"/>
                          <a:pt x="414810" y="48844"/>
                        </a:cubicBezTo>
                        <a:cubicBezTo>
                          <a:pt x="438478" y="55156"/>
                          <a:pt x="481870" y="70935"/>
                          <a:pt x="499226" y="109592"/>
                        </a:cubicBezTo>
                        <a:cubicBezTo>
                          <a:pt x="500804" y="113537"/>
                          <a:pt x="504749" y="115904"/>
                          <a:pt x="509482" y="115115"/>
                        </a:cubicBezTo>
                        <a:cubicBezTo>
                          <a:pt x="529995" y="111959"/>
                          <a:pt x="542618" y="128527"/>
                          <a:pt x="545773" y="141150"/>
                        </a:cubicBezTo>
                        <a:cubicBezTo>
                          <a:pt x="548140" y="151406"/>
                          <a:pt x="550507" y="172707"/>
                          <a:pt x="531573" y="182175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grpSp>
                <p:nvGrpSpPr>
                  <p:cNvPr id="54" name="Рисунок 6">
                    <a:extLst>
                      <a:ext uri="{FF2B5EF4-FFF2-40B4-BE49-F238E27FC236}">
                        <a16:creationId xmlns:a16="http://schemas.microsoft.com/office/drawing/2014/main" id="{3D2C8B8E-2A25-6C38-A825-3B516661D3AB}"/>
                      </a:ext>
                    </a:extLst>
                  </p:cNvPr>
                  <p:cNvGrpSpPr/>
                  <p:nvPr/>
                </p:nvGrpSpPr>
                <p:grpSpPr>
                  <a:xfrm>
                    <a:off x="12699324" y="6624080"/>
                    <a:ext cx="306107" cy="876507"/>
                    <a:chOff x="12699324" y="6624080"/>
                    <a:chExt cx="306107" cy="876507"/>
                  </a:xfrm>
                  <a:solidFill>
                    <a:srgbClr val="333333"/>
                  </a:solidFill>
                </p:grpSpPr>
                <p:sp>
                  <p:nvSpPr>
                    <p:cNvPr id="55" name="Полилиния: фигура 54">
                      <a:extLst>
                        <a:ext uri="{FF2B5EF4-FFF2-40B4-BE49-F238E27FC236}">
                          <a16:creationId xmlns:a16="http://schemas.microsoft.com/office/drawing/2014/main" id="{E3042D9E-C9FF-9EAF-063A-087EBC562B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714313" y="7293098"/>
                      <a:ext cx="168043" cy="207490"/>
                    </a:xfrm>
                    <a:custGeom>
                      <a:avLst/>
                      <a:gdLst>
                        <a:gd name="connsiteX0" fmla="*/ 1578 w 168043"/>
                        <a:gd name="connsiteY0" fmla="*/ 0 h 207490"/>
                        <a:gd name="connsiteX1" fmla="*/ 0 w 168043"/>
                        <a:gd name="connsiteY1" fmla="*/ 16568 h 207490"/>
                        <a:gd name="connsiteX2" fmla="*/ 153054 w 168043"/>
                        <a:gd name="connsiteY2" fmla="*/ 207490 h 207490"/>
                        <a:gd name="connsiteX3" fmla="*/ 168043 w 168043"/>
                        <a:gd name="connsiteY3" fmla="*/ 207490 h 207490"/>
                        <a:gd name="connsiteX4" fmla="*/ 1578 w 168043"/>
                        <a:gd name="connsiteY4" fmla="*/ 0 h 20749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8043" h="207490">
                          <a:moveTo>
                            <a:pt x="1578" y="0"/>
                          </a:moveTo>
                          <a:cubicBezTo>
                            <a:pt x="789" y="5523"/>
                            <a:pt x="789" y="11045"/>
                            <a:pt x="0" y="16568"/>
                          </a:cubicBezTo>
                          <a:lnTo>
                            <a:pt x="153054" y="207490"/>
                          </a:lnTo>
                          <a:lnTo>
                            <a:pt x="168043" y="207490"/>
                          </a:lnTo>
                          <a:lnTo>
                            <a:pt x="1578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56" name="Полилиния: фигура 55">
                      <a:extLst>
                        <a:ext uri="{FF2B5EF4-FFF2-40B4-BE49-F238E27FC236}">
                          <a16:creationId xmlns:a16="http://schemas.microsoft.com/office/drawing/2014/main" id="{95A73925-326B-C5FB-B3DC-279AC5D8338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984919" y="6624080"/>
                      <a:ext cx="18934" cy="23668"/>
                    </a:xfrm>
                    <a:custGeom>
                      <a:avLst/>
                      <a:gdLst>
                        <a:gd name="connsiteX0" fmla="*/ 14990 w 18934"/>
                        <a:gd name="connsiteY0" fmla="*/ 0 h 23668"/>
                        <a:gd name="connsiteX1" fmla="*/ 0 w 18934"/>
                        <a:gd name="connsiteY1" fmla="*/ 0 h 23668"/>
                        <a:gd name="connsiteX2" fmla="*/ 18934 w 18934"/>
                        <a:gd name="connsiteY2" fmla="*/ 23668 h 23668"/>
                        <a:gd name="connsiteX3" fmla="*/ 18145 w 18934"/>
                        <a:gd name="connsiteY3" fmla="*/ 3945 h 23668"/>
                        <a:gd name="connsiteX4" fmla="*/ 14990 w 18934"/>
                        <a:gd name="connsiteY4" fmla="*/ 0 h 2366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934" h="23668">
                          <a:moveTo>
                            <a:pt x="14990" y="0"/>
                          </a:moveTo>
                          <a:lnTo>
                            <a:pt x="0" y="0"/>
                          </a:lnTo>
                          <a:lnTo>
                            <a:pt x="18934" y="23668"/>
                          </a:lnTo>
                          <a:cubicBezTo>
                            <a:pt x="18934" y="17357"/>
                            <a:pt x="18145" y="10256"/>
                            <a:pt x="18145" y="3945"/>
                          </a:cubicBezTo>
                          <a:lnTo>
                            <a:pt x="14990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57" name="Полилиния: фигура 56">
                      <a:extLst>
                        <a:ext uri="{FF2B5EF4-FFF2-40B4-BE49-F238E27FC236}">
                          <a16:creationId xmlns:a16="http://schemas.microsoft.com/office/drawing/2014/main" id="{776889C2-4738-D57B-7190-70C85C7B1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708791" y="7345957"/>
                      <a:ext cx="125440" cy="153842"/>
                    </a:xfrm>
                    <a:custGeom>
                      <a:avLst/>
                      <a:gdLst>
                        <a:gd name="connsiteX0" fmla="*/ 1578 w 125440"/>
                        <a:gd name="connsiteY0" fmla="*/ 0 h 153842"/>
                        <a:gd name="connsiteX1" fmla="*/ 0 w 125440"/>
                        <a:gd name="connsiteY1" fmla="*/ 16568 h 153842"/>
                        <a:gd name="connsiteX2" fmla="*/ 110451 w 125440"/>
                        <a:gd name="connsiteY2" fmla="*/ 153843 h 153842"/>
                        <a:gd name="connsiteX3" fmla="*/ 125441 w 125440"/>
                        <a:gd name="connsiteY3" fmla="*/ 153843 h 153842"/>
                        <a:gd name="connsiteX4" fmla="*/ 1578 w 125440"/>
                        <a:gd name="connsiteY4" fmla="*/ 0 h 1538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5440" h="153842">
                          <a:moveTo>
                            <a:pt x="1578" y="0"/>
                          </a:moveTo>
                          <a:cubicBezTo>
                            <a:pt x="789" y="5523"/>
                            <a:pt x="789" y="11045"/>
                            <a:pt x="0" y="16568"/>
                          </a:cubicBezTo>
                          <a:lnTo>
                            <a:pt x="110451" y="153843"/>
                          </a:lnTo>
                          <a:lnTo>
                            <a:pt x="125441" y="153843"/>
                          </a:lnTo>
                          <a:lnTo>
                            <a:pt x="1578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58" name="Полилиния: фигура 57">
                      <a:extLst>
                        <a:ext uri="{FF2B5EF4-FFF2-40B4-BE49-F238E27FC236}">
                          <a16:creationId xmlns:a16="http://schemas.microsoft.com/office/drawing/2014/main" id="{BB33ECD1-7CFD-64B2-4B89-7D1A9B21CE6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747449" y="7095864"/>
                      <a:ext cx="180666" cy="238258"/>
                    </a:xfrm>
                    <a:custGeom>
                      <a:avLst/>
                      <a:gdLst>
                        <a:gd name="connsiteX0" fmla="*/ 3945 w 180666"/>
                        <a:gd name="connsiteY0" fmla="*/ 0 h 238258"/>
                        <a:gd name="connsiteX1" fmla="*/ 0 w 180666"/>
                        <a:gd name="connsiteY1" fmla="*/ 13412 h 238258"/>
                        <a:gd name="connsiteX2" fmla="*/ 180666 w 180666"/>
                        <a:gd name="connsiteY2" fmla="*/ 238259 h 238258"/>
                        <a:gd name="connsiteX3" fmla="*/ 178300 w 180666"/>
                        <a:gd name="connsiteY3" fmla="*/ 216957 h 238258"/>
                        <a:gd name="connsiteX4" fmla="*/ 3945 w 180666"/>
                        <a:gd name="connsiteY4" fmla="*/ 0 h 2382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80666" h="238258">
                          <a:moveTo>
                            <a:pt x="3945" y="0"/>
                          </a:moveTo>
                          <a:cubicBezTo>
                            <a:pt x="2367" y="4734"/>
                            <a:pt x="1578" y="9467"/>
                            <a:pt x="0" y="13412"/>
                          </a:cubicBezTo>
                          <a:lnTo>
                            <a:pt x="180666" y="238259"/>
                          </a:lnTo>
                          <a:cubicBezTo>
                            <a:pt x="179878" y="231158"/>
                            <a:pt x="179089" y="224058"/>
                            <a:pt x="178300" y="216957"/>
                          </a:cubicBezTo>
                          <a:lnTo>
                            <a:pt x="3945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59" name="Полилиния: фигура 58">
                      <a:extLst>
                        <a:ext uri="{FF2B5EF4-FFF2-40B4-BE49-F238E27FC236}">
                          <a16:creationId xmlns:a16="http://schemas.microsoft.com/office/drawing/2014/main" id="{A2197D0F-F278-8171-5314-7E30CD892E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727725" y="7189747"/>
                      <a:ext cx="216957" cy="284805"/>
                    </a:xfrm>
                    <a:custGeom>
                      <a:avLst/>
                      <a:gdLst>
                        <a:gd name="connsiteX0" fmla="*/ 2367 w 216957"/>
                        <a:gd name="connsiteY0" fmla="*/ 0 h 284805"/>
                        <a:gd name="connsiteX1" fmla="*/ 0 w 216957"/>
                        <a:gd name="connsiteY1" fmla="*/ 14990 h 284805"/>
                        <a:gd name="connsiteX2" fmla="*/ 216958 w 216957"/>
                        <a:gd name="connsiteY2" fmla="*/ 284806 h 284805"/>
                        <a:gd name="connsiteX3" fmla="*/ 214591 w 216957"/>
                        <a:gd name="connsiteY3" fmla="*/ 262716 h 284805"/>
                        <a:gd name="connsiteX4" fmla="*/ 2367 w 216957"/>
                        <a:gd name="connsiteY4" fmla="*/ 0 h 284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6957" h="284805">
                          <a:moveTo>
                            <a:pt x="2367" y="0"/>
                          </a:moveTo>
                          <a:cubicBezTo>
                            <a:pt x="1578" y="4734"/>
                            <a:pt x="789" y="10256"/>
                            <a:pt x="0" y="14990"/>
                          </a:cubicBezTo>
                          <a:lnTo>
                            <a:pt x="216958" y="284806"/>
                          </a:lnTo>
                          <a:cubicBezTo>
                            <a:pt x="216169" y="277705"/>
                            <a:pt x="215380" y="270605"/>
                            <a:pt x="214591" y="262716"/>
                          </a:cubicBezTo>
                          <a:lnTo>
                            <a:pt x="2367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60" name="Полилиния: фигура 59">
                      <a:extLst>
                        <a:ext uri="{FF2B5EF4-FFF2-40B4-BE49-F238E27FC236}">
                          <a16:creationId xmlns:a16="http://schemas.microsoft.com/office/drawing/2014/main" id="{F6725235-F1A6-0089-9985-94A7C1F4808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736404" y="7141622"/>
                      <a:ext cx="199600" cy="261926"/>
                    </a:xfrm>
                    <a:custGeom>
                      <a:avLst/>
                      <a:gdLst>
                        <a:gd name="connsiteX0" fmla="*/ 3156 w 199600"/>
                        <a:gd name="connsiteY0" fmla="*/ 0 h 261926"/>
                        <a:gd name="connsiteX1" fmla="*/ 0 w 199600"/>
                        <a:gd name="connsiteY1" fmla="*/ 14201 h 261926"/>
                        <a:gd name="connsiteX2" fmla="*/ 199601 w 199600"/>
                        <a:gd name="connsiteY2" fmla="*/ 261927 h 261926"/>
                        <a:gd name="connsiteX3" fmla="*/ 197234 w 199600"/>
                        <a:gd name="connsiteY3" fmla="*/ 240626 h 261926"/>
                        <a:gd name="connsiteX4" fmla="*/ 3156 w 199600"/>
                        <a:gd name="connsiteY4" fmla="*/ 0 h 26192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99600" h="261926">
                          <a:moveTo>
                            <a:pt x="3156" y="0"/>
                          </a:moveTo>
                          <a:cubicBezTo>
                            <a:pt x="2367" y="4734"/>
                            <a:pt x="789" y="9467"/>
                            <a:pt x="0" y="14201"/>
                          </a:cubicBezTo>
                          <a:lnTo>
                            <a:pt x="199601" y="261927"/>
                          </a:lnTo>
                          <a:cubicBezTo>
                            <a:pt x="198812" y="254826"/>
                            <a:pt x="198023" y="247726"/>
                            <a:pt x="197234" y="240626"/>
                          </a:cubicBezTo>
                          <a:lnTo>
                            <a:pt x="3156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61" name="Полилиния: фигура 60">
                      <a:extLst>
                        <a:ext uri="{FF2B5EF4-FFF2-40B4-BE49-F238E27FC236}">
                          <a16:creationId xmlns:a16="http://schemas.microsoft.com/office/drawing/2014/main" id="{3A9C0B4E-1B2C-DC0C-440F-CF6D57F3DA6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805830" y="6928610"/>
                      <a:ext cx="136485" cy="178299"/>
                    </a:xfrm>
                    <a:custGeom>
                      <a:avLst/>
                      <a:gdLst>
                        <a:gd name="connsiteX0" fmla="*/ 4734 w 136485"/>
                        <a:gd name="connsiteY0" fmla="*/ 0 h 178299"/>
                        <a:gd name="connsiteX1" fmla="*/ 0 w 136485"/>
                        <a:gd name="connsiteY1" fmla="*/ 12623 h 178299"/>
                        <a:gd name="connsiteX2" fmla="*/ 133330 w 136485"/>
                        <a:gd name="connsiteY2" fmla="*/ 178300 h 178299"/>
                        <a:gd name="connsiteX3" fmla="*/ 134119 w 136485"/>
                        <a:gd name="connsiteY3" fmla="*/ 173566 h 178299"/>
                        <a:gd name="connsiteX4" fmla="*/ 136486 w 136485"/>
                        <a:gd name="connsiteY4" fmla="*/ 163310 h 178299"/>
                        <a:gd name="connsiteX5" fmla="*/ 4734 w 136485"/>
                        <a:gd name="connsiteY5" fmla="*/ 0 h 1782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</a:cxnLst>
                      <a:rect l="l" t="t" r="r" b="b"/>
                      <a:pathLst>
                        <a:path w="136485" h="178299">
                          <a:moveTo>
                            <a:pt x="4734" y="0"/>
                          </a:moveTo>
                          <a:cubicBezTo>
                            <a:pt x="3156" y="3945"/>
                            <a:pt x="1578" y="8678"/>
                            <a:pt x="0" y="12623"/>
                          </a:cubicBezTo>
                          <a:lnTo>
                            <a:pt x="133330" y="178300"/>
                          </a:lnTo>
                          <a:cubicBezTo>
                            <a:pt x="133330" y="176722"/>
                            <a:pt x="134119" y="175144"/>
                            <a:pt x="134119" y="173566"/>
                          </a:cubicBezTo>
                          <a:cubicBezTo>
                            <a:pt x="134908" y="170410"/>
                            <a:pt x="135697" y="166466"/>
                            <a:pt x="136486" y="163310"/>
                          </a:cubicBezTo>
                          <a:lnTo>
                            <a:pt x="4734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62" name="Полилиния: фигура 61">
                      <a:extLst>
                        <a:ext uri="{FF2B5EF4-FFF2-40B4-BE49-F238E27FC236}">
                          <a16:creationId xmlns:a16="http://schemas.microsoft.com/office/drawing/2014/main" id="{E08A69FF-D5BD-391B-4AAB-A0DD4E40809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936793" y="6624080"/>
                      <a:ext cx="68637" cy="85205"/>
                    </a:xfrm>
                    <a:custGeom>
                      <a:avLst/>
                      <a:gdLst>
                        <a:gd name="connsiteX0" fmla="*/ 0 w 68637"/>
                        <a:gd name="connsiteY0" fmla="*/ 0 h 85205"/>
                        <a:gd name="connsiteX1" fmla="*/ 68637 w 68637"/>
                        <a:gd name="connsiteY1" fmla="*/ 85205 h 85205"/>
                        <a:gd name="connsiteX2" fmla="*/ 68637 w 68637"/>
                        <a:gd name="connsiteY2" fmla="*/ 67060 h 85205"/>
                        <a:gd name="connsiteX3" fmla="*/ 14990 w 68637"/>
                        <a:gd name="connsiteY3" fmla="*/ 0 h 85205"/>
                        <a:gd name="connsiteX4" fmla="*/ 0 w 68637"/>
                        <a:gd name="connsiteY4" fmla="*/ 0 h 852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8637" h="85205">
                          <a:moveTo>
                            <a:pt x="0" y="0"/>
                          </a:moveTo>
                          <a:lnTo>
                            <a:pt x="68637" y="85205"/>
                          </a:lnTo>
                          <a:cubicBezTo>
                            <a:pt x="68637" y="78894"/>
                            <a:pt x="68637" y="73371"/>
                            <a:pt x="68637" y="67060"/>
                          </a:cubicBezTo>
                          <a:lnTo>
                            <a:pt x="14990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63" name="Полилиния: фигура 62">
                      <a:extLst>
                        <a:ext uri="{FF2B5EF4-FFF2-40B4-BE49-F238E27FC236}">
                          <a16:creationId xmlns:a16="http://schemas.microsoft.com/office/drawing/2014/main" id="{8DBD1ED3-A36A-F537-0B7B-E9D159968F3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704057" y="7400393"/>
                      <a:ext cx="82049" cy="99405"/>
                    </a:xfrm>
                    <a:custGeom>
                      <a:avLst/>
                      <a:gdLst>
                        <a:gd name="connsiteX0" fmla="*/ 1578 w 82049"/>
                        <a:gd name="connsiteY0" fmla="*/ 0 h 99405"/>
                        <a:gd name="connsiteX1" fmla="*/ 0 w 82049"/>
                        <a:gd name="connsiteY1" fmla="*/ 16568 h 99405"/>
                        <a:gd name="connsiteX2" fmla="*/ 67060 w 82049"/>
                        <a:gd name="connsiteY2" fmla="*/ 99406 h 99405"/>
                        <a:gd name="connsiteX3" fmla="*/ 82049 w 82049"/>
                        <a:gd name="connsiteY3" fmla="*/ 99406 h 99405"/>
                        <a:gd name="connsiteX4" fmla="*/ 1578 w 82049"/>
                        <a:gd name="connsiteY4" fmla="*/ 0 h 994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2049" h="99405">
                          <a:moveTo>
                            <a:pt x="1578" y="0"/>
                          </a:moveTo>
                          <a:cubicBezTo>
                            <a:pt x="789" y="5523"/>
                            <a:pt x="789" y="11045"/>
                            <a:pt x="0" y="16568"/>
                          </a:cubicBezTo>
                          <a:lnTo>
                            <a:pt x="67060" y="99406"/>
                          </a:lnTo>
                          <a:lnTo>
                            <a:pt x="82049" y="99406"/>
                          </a:lnTo>
                          <a:lnTo>
                            <a:pt x="1578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088" name="Полилиния: фигура 1087">
                      <a:extLst>
                        <a:ext uri="{FF2B5EF4-FFF2-40B4-BE49-F238E27FC236}">
                          <a16:creationId xmlns:a16="http://schemas.microsoft.com/office/drawing/2014/main" id="{3D07ABD5-82BC-3BAD-6456-D19D49CE6C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699324" y="7454830"/>
                      <a:ext cx="37868" cy="44969"/>
                    </a:xfrm>
                    <a:custGeom>
                      <a:avLst/>
                      <a:gdLst>
                        <a:gd name="connsiteX0" fmla="*/ 1578 w 37868"/>
                        <a:gd name="connsiteY0" fmla="*/ 0 h 44969"/>
                        <a:gd name="connsiteX1" fmla="*/ 0 w 37868"/>
                        <a:gd name="connsiteY1" fmla="*/ 16568 h 44969"/>
                        <a:gd name="connsiteX2" fmla="*/ 22879 w 37868"/>
                        <a:gd name="connsiteY2" fmla="*/ 44969 h 44969"/>
                        <a:gd name="connsiteX3" fmla="*/ 37869 w 37868"/>
                        <a:gd name="connsiteY3" fmla="*/ 44969 h 44969"/>
                        <a:gd name="connsiteX4" fmla="*/ 1578 w 37868"/>
                        <a:gd name="connsiteY4" fmla="*/ 0 h 4496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7868" h="44969">
                          <a:moveTo>
                            <a:pt x="1578" y="0"/>
                          </a:moveTo>
                          <a:cubicBezTo>
                            <a:pt x="789" y="5523"/>
                            <a:pt x="789" y="11045"/>
                            <a:pt x="0" y="16568"/>
                          </a:cubicBezTo>
                          <a:lnTo>
                            <a:pt x="22879" y="44969"/>
                          </a:lnTo>
                          <a:lnTo>
                            <a:pt x="37869" y="44969"/>
                          </a:lnTo>
                          <a:lnTo>
                            <a:pt x="1578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089" name="Полилиния: фигура 1088">
                      <a:extLst>
                        <a:ext uri="{FF2B5EF4-FFF2-40B4-BE49-F238E27FC236}">
                          <a16:creationId xmlns:a16="http://schemas.microsoft.com/office/drawing/2014/main" id="{57C7C961-4FE2-B29C-195F-32006F37D30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719836" y="7240239"/>
                      <a:ext cx="210645" cy="259560"/>
                    </a:xfrm>
                    <a:custGeom>
                      <a:avLst/>
                      <a:gdLst>
                        <a:gd name="connsiteX0" fmla="*/ 2367 w 210645"/>
                        <a:gd name="connsiteY0" fmla="*/ 0 h 259560"/>
                        <a:gd name="connsiteX1" fmla="*/ 0 w 210645"/>
                        <a:gd name="connsiteY1" fmla="*/ 15779 h 259560"/>
                        <a:gd name="connsiteX2" fmla="*/ 195656 w 210645"/>
                        <a:gd name="connsiteY2" fmla="*/ 259560 h 259560"/>
                        <a:gd name="connsiteX3" fmla="*/ 210646 w 210645"/>
                        <a:gd name="connsiteY3" fmla="*/ 259560 h 259560"/>
                        <a:gd name="connsiteX4" fmla="*/ 2367 w 210645"/>
                        <a:gd name="connsiteY4" fmla="*/ 0 h 25956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210645" h="259560">
                          <a:moveTo>
                            <a:pt x="2367" y="0"/>
                          </a:moveTo>
                          <a:cubicBezTo>
                            <a:pt x="1578" y="5523"/>
                            <a:pt x="789" y="10256"/>
                            <a:pt x="0" y="15779"/>
                          </a:cubicBezTo>
                          <a:lnTo>
                            <a:pt x="195656" y="259560"/>
                          </a:lnTo>
                          <a:lnTo>
                            <a:pt x="210646" y="259560"/>
                          </a:lnTo>
                          <a:lnTo>
                            <a:pt x="2367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090" name="Полилиния: фигура 1089">
                      <a:extLst>
                        <a:ext uri="{FF2B5EF4-FFF2-40B4-BE49-F238E27FC236}">
                          <a16:creationId xmlns:a16="http://schemas.microsoft.com/office/drawing/2014/main" id="{864F5401-3C3C-FD3B-127A-A5415B873AC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857900" y="6751099"/>
                      <a:ext cx="127018" cy="168832"/>
                    </a:xfrm>
                    <a:custGeom>
                      <a:avLst/>
                      <a:gdLst>
                        <a:gd name="connsiteX0" fmla="*/ 2367 w 127018"/>
                        <a:gd name="connsiteY0" fmla="*/ 0 h 168832"/>
                        <a:gd name="connsiteX1" fmla="*/ 0 w 127018"/>
                        <a:gd name="connsiteY1" fmla="*/ 14990 h 168832"/>
                        <a:gd name="connsiteX2" fmla="*/ 123863 w 127018"/>
                        <a:gd name="connsiteY2" fmla="*/ 168832 h 168832"/>
                        <a:gd name="connsiteX3" fmla="*/ 127019 w 127018"/>
                        <a:gd name="connsiteY3" fmla="*/ 153843 h 168832"/>
                        <a:gd name="connsiteX4" fmla="*/ 2367 w 127018"/>
                        <a:gd name="connsiteY4" fmla="*/ 0 h 16883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018" h="168832">
                          <a:moveTo>
                            <a:pt x="2367" y="0"/>
                          </a:moveTo>
                          <a:cubicBezTo>
                            <a:pt x="1578" y="4734"/>
                            <a:pt x="789" y="10256"/>
                            <a:pt x="0" y="14990"/>
                          </a:cubicBezTo>
                          <a:lnTo>
                            <a:pt x="123863" y="168832"/>
                          </a:lnTo>
                          <a:cubicBezTo>
                            <a:pt x="124652" y="164099"/>
                            <a:pt x="126230" y="159365"/>
                            <a:pt x="127019" y="153843"/>
                          </a:cubicBezTo>
                          <a:lnTo>
                            <a:pt x="2367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091" name="Полилиния: фигура 1090">
                      <a:extLst>
                        <a:ext uri="{FF2B5EF4-FFF2-40B4-BE49-F238E27FC236}">
                          <a16:creationId xmlns:a16="http://schemas.microsoft.com/office/drawing/2014/main" id="{16941A3B-786F-3DA0-A8EC-D11448AAB2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865789" y="6699029"/>
                      <a:ext cx="127807" cy="171199"/>
                    </a:xfrm>
                    <a:custGeom>
                      <a:avLst/>
                      <a:gdLst>
                        <a:gd name="connsiteX0" fmla="*/ 1578 w 127807"/>
                        <a:gd name="connsiteY0" fmla="*/ 0 h 171199"/>
                        <a:gd name="connsiteX1" fmla="*/ 0 w 127807"/>
                        <a:gd name="connsiteY1" fmla="*/ 15779 h 171199"/>
                        <a:gd name="connsiteX2" fmla="*/ 125441 w 127807"/>
                        <a:gd name="connsiteY2" fmla="*/ 171199 h 171199"/>
                        <a:gd name="connsiteX3" fmla="*/ 127808 w 127807"/>
                        <a:gd name="connsiteY3" fmla="*/ 155420 h 171199"/>
                        <a:gd name="connsiteX4" fmla="*/ 1578 w 127807"/>
                        <a:gd name="connsiteY4" fmla="*/ 0 h 1711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807" h="171199">
                          <a:moveTo>
                            <a:pt x="1578" y="0"/>
                          </a:moveTo>
                          <a:cubicBezTo>
                            <a:pt x="789" y="5523"/>
                            <a:pt x="0" y="11045"/>
                            <a:pt x="0" y="15779"/>
                          </a:cubicBezTo>
                          <a:lnTo>
                            <a:pt x="125441" y="171199"/>
                          </a:lnTo>
                          <a:cubicBezTo>
                            <a:pt x="126230" y="166466"/>
                            <a:pt x="127019" y="160943"/>
                            <a:pt x="127808" y="155420"/>
                          </a:cubicBezTo>
                          <a:lnTo>
                            <a:pt x="1578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092" name="Полилиния: фигура 1091">
                      <a:extLst>
                        <a:ext uri="{FF2B5EF4-FFF2-40B4-BE49-F238E27FC236}">
                          <a16:creationId xmlns:a16="http://schemas.microsoft.com/office/drawing/2014/main" id="{BBBE903B-6472-C876-E039-F80EDEE3DD8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848433" y="6799224"/>
                      <a:ext cx="126229" cy="167254"/>
                    </a:xfrm>
                    <a:custGeom>
                      <a:avLst/>
                      <a:gdLst>
                        <a:gd name="connsiteX0" fmla="*/ 3156 w 126229"/>
                        <a:gd name="connsiteY0" fmla="*/ 0 h 167254"/>
                        <a:gd name="connsiteX1" fmla="*/ 0 w 126229"/>
                        <a:gd name="connsiteY1" fmla="*/ 14201 h 167254"/>
                        <a:gd name="connsiteX2" fmla="*/ 123074 w 126229"/>
                        <a:gd name="connsiteY2" fmla="*/ 167254 h 167254"/>
                        <a:gd name="connsiteX3" fmla="*/ 126230 w 126229"/>
                        <a:gd name="connsiteY3" fmla="*/ 153054 h 167254"/>
                        <a:gd name="connsiteX4" fmla="*/ 3156 w 126229"/>
                        <a:gd name="connsiteY4" fmla="*/ 0 h 1672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6229" h="167254">
                          <a:moveTo>
                            <a:pt x="3156" y="0"/>
                          </a:moveTo>
                          <a:cubicBezTo>
                            <a:pt x="2367" y="4734"/>
                            <a:pt x="789" y="9467"/>
                            <a:pt x="0" y="14201"/>
                          </a:cubicBezTo>
                          <a:lnTo>
                            <a:pt x="123074" y="167254"/>
                          </a:lnTo>
                          <a:cubicBezTo>
                            <a:pt x="123863" y="162521"/>
                            <a:pt x="125441" y="157787"/>
                            <a:pt x="126230" y="153054"/>
                          </a:cubicBezTo>
                          <a:lnTo>
                            <a:pt x="3156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093" name="Полилиния: фигура 1092">
                      <a:extLst>
                        <a:ext uri="{FF2B5EF4-FFF2-40B4-BE49-F238E27FC236}">
                          <a16:creationId xmlns:a16="http://schemas.microsoft.com/office/drawing/2014/main" id="{2BD2E09C-96B9-0F4D-A3DD-3BFBEBA67C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870523" y="6645381"/>
                      <a:ext cx="128596" cy="174354"/>
                    </a:xfrm>
                    <a:custGeom>
                      <a:avLst/>
                      <a:gdLst>
                        <a:gd name="connsiteX0" fmla="*/ 1578 w 128596"/>
                        <a:gd name="connsiteY0" fmla="*/ 0 h 174354"/>
                        <a:gd name="connsiteX1" fmla="*/ 0 w 128596"/>
                        <a:gd name="connsiteY1" fmla="*/ 16568 h 174354"/>
                        <a:gd name="connsiteX2" fmla="*/ 127019 w 128596"/>
                        <a:gd name="connsiteY2" fmla="*/ 174355 h 174354"/>
                        <a:gd name="connsiteX3" fmla="*/ 128597 w 128596"/>
                        <a:gd name="connsiteY3" fmla="*/ 158576 h 174354"/>
                        <a:gd name="connsiteX4" fmla="*/ 1578 w 128596"/>
                        <a:gd name="connsiteY4" fmla="*/ 0 h 174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8596" h="174354">
                          <a:moveTo>
                            <a:pt x="1578" y="0"/>
                          </a:moveTo>
                          <a:cubicBezTo>
                            <a:pt x="789" y="5523"/>
                            <a:pt x="789" y="11045"/>
                            <a:pt x="0" y="16568"/>
                          </a:cubicBezTo>
                          <a:lnTo>
                            <a:pt x="127019" y="174355"/>
                          </a:lnTo>
                          <a:cubicBezTo>
                            <a:pt x="127808" y="168832"/>
                            <a:pt x="128597" y="163310"/>
                            <a:pt x="128597" y="158576"/>
                          </a:cubicBezTo>
                          <a:lnTo>
                            <a:pt x="1578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094" name="Полилиния: фигура 1093">
                      <a:extLst>
                        <a:ext uri="{FF2B5EF4-FFF2-40B4-BE49-F238E27FC236}">
                          <a16:creationId xmlns:a16="http://schemas.microsoft.com/office/drawing/2014/main" id="{7BE777BF-A5CA-9575-2C20-BF7E9BD0142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888668" y="6624080"/>
                      <a:ext cx="115184" cy="142008"/>
                    </a:xfrm>
                    <a:custGeom>
                      <a:avLst/>
                      <a:gdLst>
                        <a:gd name="connsiteX0" fmla="*/ 14990 w 115184"/>
                        <a:gd name="connsiteY0" fmla="*/ 0 h 142008"/>
                        <a:gd name="connsiteX1" fmla="*/ 0 w 115184"/>
                        <a:gd name="connsiteY1" fmla="*/ 0 h 142008"/>
                        <a:gd name="connsiteX2" fmla="*/ 114396 w 115184"/>
                        <a:gd name="connsiteY2" fmla="*/ 142008 h 142008"/>
                        <a:gd name="connsiteX3" fmla="*/ 115185 w 115184"/>
                        <a:gd name="connsiteY3" fmla="*/ 124652 h 142008"/>
                        <a:gd name="connsiteX4" fmla="*/ 14990 w 115184"/>
                        <a:gd name="connsiteY4" fmla="*/ 0 h 14200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5184" h="142008">
                          <a:moveTo>
                            <a:pt x="14990" y="0"/>
                          </a:moveTo>
                          <a:lnTo>
                            <a:pt x="0" y="0"/>
                          </a:lnTo>
                          <a:lnTo>
                            <a:pt x="114396" y="142008"/>
                          </a:lnTo>
                          <a:cubicBezTo>
                            <a:pt x="115185" y="136486"/>
                            <a:pt x="115185" y="130963"/>
                            <a:pt x="115185" y="124652"/>
                          </a:cubicBezTo>
                          <a:lnTo>
                            <a:pt x="14990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095" name="Полилиния: фигура 1094">
                      <a:extLst>
                        <a:ext uri="{FF2B5EF4-FFF2-40B4-BE49-F238E27FC236}">
                          <a16:creationId xmlns:a16="http://schemas.microsoft.com/office/drawing/2014/main" id="{68ECBD65-BE89-CC80-B6A2-43E3CCC245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820820" y="6887585"/>
                      <a:ext cx="130963" cy="171988"/>
                    </a:xfrm>
                    <a:custGeom>
                      <a:avLst/>
                      <a:gdLst>
                        <a:gd name="connsiteX0" fmla="*/ 4734 w 130963"/>
                        <a:gd name="connsiteY0" fmla="*/ 0 h 171988"/>
                        <a:gd name="connsiteX1" fmla="*/ 0 w 130963"/>
                        <a:gd name="connsiteY1" fmla="*/ 12623 h 171988"/>
                        <a:gd name="connsiteX2" fmla="*/ 127808 w 130963"/>
                        <a:gd name="connsiteY2" fmla="*/ 171988 h 171988"/>
                        <a:gd name="connsiteX3" fmla="*/ 130963 w 130963"/>
                        <a:gd name="connsiteY3" fmla="*/ 157787 h 171988"/>
                        <a:gd name="connsiteX4" fmla="*/ 4734 w 130963"/>
                        <a:gd name="connsiteY4" fmla="*/ 0 h 17198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30963" h="171988">
                          <a:moveTo>
                            <a:pt x="4734" y="0"/>
                          </a:moveTo>
                          <a:cubicBezTo>
                            <a:pt x="3156" y="3945"/>
                            <a:pt x="1578" y="8678"/>
                            <a:pt x="0" y="12623"/>
                          </a:cubicBezTo>
                          <a:lnTo>
                            <a:pt x="127808" y="171988"/>
                          </a:lnTo>
                          <a:cubicBezTo>
                            <a:pt x="128597" y="167254"/>
                            <a:pt x="130175" y="162521"/>
                            <a:pt x="130963" y="157787"/>
                          </a:cubicBezTo>
                          <a:lnTo>
                            <a:pt x="4734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096" name="Полилиния: фигура 1095">
                      <a:extLst>
                        <a:ext uri="{FF2B5EF4-FFF2-40B4-BE49-F238E27FC236}">
                          <a16:creationId xmlns:a16="http://schemas.microsoft.com/office/drawing/2014/main" id="{8ABE815C-5136-B35C-756F-1225295283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790051" y="6969634"/>
                      <a:ext cx="142797" cy="186977"/>
                    </a:xfrm>
                    <a:custGeom>
                      <a:avLst/>
                      <a:gdLst>
                        <a:gd name="connsiteX0" fmla="*/ 4734 w 142797"/>
                        <a:gd name="connsiteY0" fmla="*/ 0 h 186977"/>
                        <a:gd name="connsiteX1" fmla="*/ 0 w 142797"/>
                        <a:gd name="connsiteY1" fmla="*/ 12623 h 186977"/>
                        <a:gd name="connsiteX2" fmla="*/ 140431 w 142797"/>
                        <a:gd name="connsiteY2" fmla="*/ 186978 h 186977"/>
                        <a:gd name="connsiteX3" fmla="*/ 142797 w 142797"/>
                        <a:gd name="connsiteY3" fmla="*/ 171199 h 186977"/>
                        <a:gd name="connsiteX4" fmla="*/ 4734 w 142797"/>
                        <a:gd name="connsiteY4" fmla="*/ 0 h 18697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42797" h="186977">
                          <a:moveTo>
                            <a:pt x="4734" y="0"/>
                          </a:moveTo>
                          <a:cubicBezTo>
                            <a:pt x="3156" y="3945"/>
                            <a:pt x="1578" y="8678"/>
                            <a:pt x="0" y="12623"/>
                          </a:cubicBezTo>
                          <a:lnTo>
                            <a:pt x="140431" y="186978"/>
                          </a:lnTo>
                          <a:cubicBezTo>
                            <a:pt x="141220" y="182244"/>
                            <a:pt x="142009" y="176722"/>
                            <a:pt x="142797" y="171199"/>
                          </a:cubicBezTo>
                          <a:lnTo>
                            <a:pt x="4734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097" name="Полилиния: фигура 1096">
                      <a:extLst>
                        <a:ext uri="{FF2B5EF4-FFF2-40B4-BE49-F238E27FC236}">
                          <a16:creationId xmlns:a16="http://schemas.microsoft.com/office/drawing/2014/main" id="{6F15A734-33A0-0361-49B5-7E6EB529A5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774272" y="7010659"/>
                      <a:ext cx="150686" cy="198811"/>
                    </a:xfrm>
                    <a:custGeom>
                      <a:avLst/>
                      <a:gdLst>
                        <a:gd name="connsiteX0" fmla="*/ 4734 w 150686"/>
                        <a:gd name="connsiteY0" fmla="*/ 0 h 198811"/>
                        <a:gd name="connsiteX1" fmla="*/ 0 w 150686"/>
                        <a:gd name="connsiteY1" fmla="*/ 12623 h 198811"/>
                        <a:gd name="connsiteX2" fmla="*/ 149109 w 150686"/>
                        <a:gd name="connsiteY2" fmla="*/ 198812 h 198811"/>
                        <a:gd name="connsiteX3" fmla="*/ 150687 w 150686"/>
                        <a:gd name="connsiteY3" fmla="*/ 182244 h 198811"/>
                        <a:gd name="connsiteX4" fmla="*/ 4734 w 150686"/>
                        <a:gd name="connsiteY4" fmla="*/ 0 h 19881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50686" h="198811">
                          <a:moveTo>
                            <a:pt x="4734" y="0"/>
                          </a:moveTo>
                          <a:cubicBezTo>
                            <a:pt x="3156" y="3945"/>
                            <a:pt x="1578" y="8678"/>
                            <a:pt x="0" y="12623"/>
                          </a:cubicBezTo>
                          <a:lnTo>
                            <a:pt x="149109" y="198812"/>
                          </a:lnTo>
                          <a:cubicBezTo>
                            <a:pt x="149898" y="193289"/>
                            <a:pt x="149898" y="187767"/>
                            <a:pt x="150687" y="182244"/>
                          </a:cubicBezTo>
                          <a:lnTo>
                            <a:pt x="4734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098" name="Полилиния: фигура 1097">
                      <a:extLst>
                        <a:ext uri="{FF2B5EF4-FFF2-40B4-BE49-F238E27FC236}">
                          <a16:creationId xmlns:a16="http://schemas.microsoft.com/office/drawing/2014/main" id="{52ADCEF0-E237-30B7-AB55-39ABA7B8756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835809" y="6844982"/>
                      <a:ext cx="127807" cy="168043"/>
                    </a:xfrm>
                    <a:custGeom>
                      <a:avLst/>
                      <a:gdLst>
                        <a:gd name="connsiteX0" fmla="*/ 3945 w 127807"/>
                        <a:gd name="connsiteY0" fmla="*/ 0 h 168043"/>
                        <a:gd name="connsiteX1" fmla="*/ 0 w 127807"/>
                        <a:gd name="connsiteY1" fmla="*/ 13412 h 168043"/>
                        <a:gd name="connsiteX2" fmla="*/ 124652 w 127807"/>
                        <a:gd name="connsiteY2" fmla="*/ 168043 h 168043"/>
                        <a:gd name="connsiteX3" fmla="*/ 127808 w 127807"/>
                        <a:gd name="connsiteY3" fmla="*/ 153843 h 168043"/>
                        <a:gd name="connsiteX4" fmla="*/ 3945 w 127807"/>
                        <a:gd name="connsiteY4" fmla="*/ 0 h 16804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27807" h="168043">
                          <a:moveTo>
                            <a:pt x="3945" y="0"/>
                          </a:moveTo>
                          <a:cubicBezTo>
                            <a:pt x="2367" y="4734"/>
                            <a:pt x="1578" y="8678"/>
                            <a:pt x="0" y="13412"/>
                          </a:cubicBezTo>
                          <a:lnTo>
                            <a:pt x="124652" y="168043"/>
                          </a:lnTo>
                          <a:cubicBezTo>
                            <a:pt x="125441" y="163310"/>
                            <a:pt x="127019" y="158576"/>
                            <a:pt x="127808" y="153843"/>
                          </a:cubicBezTo>
                          <a:lnTo>
                            <a:pt x="3945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  <p:sp>
                  <p:nvSpPr>
                    <p:cNvPr id="1099" name="Полилиния: фигура 1098">
                      <a:extLst>
                        <a:ext uri="{FF2B5EF4-FFF2-40B4-BE49-F238E27FC236}">
                          <a16:creationId xmlns:a16="http://schemas.microsoft.com/office/drawing/2014/main" id="{7DA0368E-BD59-FD31-87FA-18CA787BD77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2760861" y="7052472"/>
                      <a:ext cx="162520" cy="215379"/>
                    </a:xfrm>
                    <a:custGeom>
                      <a:avLst/>
                      <a:gdLst>
                        <a:gd name="connsiteX0" fmla="*/ 3945 w 162520"/>
                        <a:gd name="connsiteY0" fmla="*/ 0 h 215379"/>
                        <a:gd name="connsiteX1" fmla="*/ 0 w 162520"/>
                        <a:gd name="connsiteY1" fmla="*/ 13412 h 215379"/>
                        <a:gd name="connsiteX2" fmla="*/ 162521 w 162520"/>
                        <a:gd name="connsiteY2" fmla="*/ 215380 h 215379"/>
                        <a:gd name="connsiteX3" fmla="*/ 162521 w 162520"/>
                        <a:gd name="connsiteY3" fmla="*/ 196445 h 215379"/>
                        <a:gd name="connsiteX4" fmla="*/ 3945 w 162520"/>
                        <a:gd name="connsiteY4" fmla="*/ 0 h 21537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62520" h="215379">
                          <a:moveTo>
                            <a:pt x="3945" y="0"/>
                          </a:moveTo>
                          <a:cubicBezTo>
                            <a:pt x="2367" y="4734"/>
                            <a:pt x="789" y="8678"/>
                            <a:pt x="0" y="13412"/>
                          </a:cubicBezTo>
                          <a:lnTo>
                            <a:pt x="162521" y="215380"/>
                          </a:lnTo>
                          <a:cubicBezTo>
                            <a:pt x="162521" y="209068"/>
                            <a:pt x="162521" y="202757"/>
                            <a:pt x="162521" y="196445"/>
                          </a:cubicBezTo>
                          <a:lnTo>
                            <a:pt x="3945" y="0"/>
                          </a:lnTo>
                          <a:close/>
                        </a:path>
                      </a:pathLst>
                    </a:custGeom>
                    <a:solidFill>
                      <a:srgbClr val="333333"/>
                    </a:solidFill>
                    <a:ln w="7860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ru-RU"/>
                    </a:p>
                  </p:txBody>
                </p:sp>
              </p:grpSp>
            </p:grpSp>
            <p:grpSp>
              <p:nvGrpSpPr>
                <p:cNvPr id="1100" name="Рисунок 6">
                  <a:extLst>
                    <a:ext uri="{FF2B5EF4-FFF2-40B4-BE49-F238E27FC236}">
                      <a16:creationId xmlns:a16="http://schemas.microsoft.com/office/drawing/2014/main" id="{23710CAE-A2BB-BCF7-D71B-DE7EEF6BC9BD}"/>
                    </a:ext>
                  </a:extLst>
                </p:cNvPr>
                <p:cNvGrpSpPr/>
                <p:nvPr/>
              </p:nvGrpSpPr>
              <p:grpSpPr>
                <a:xfrm>
                  <a:off x="12646465" y="6704552"/>
                  <a:ext cx="243781" cy="619314"/>
                  <a:chOff x="12646465" y="6704552"/>
                  <a:chExt cx="243781" cy="619314"/>
                </a:xfrm>
                <a:solidFill>
                  <a:srgbClr val="FFFFFF"/>
                </a:solidFill>
              </p:grpSpPr>
              <p:sp>
                <p:nvSpPr>
                  <p:cNvPr id="1101" name="Полилиния: фигура 1100">
                    <a:extLst>
                      <a:ext uri="{FF2B5EF4-FFF2-40B4-BE49-F238E27FC236}">
                        <a16:creationId xmlns:a16="http://schemas.microsoft.com/office/drawing/2014/main" id="{ABCD5D75-3A34-17CC-B649-A554435B5666}"/>
                      </a:ext>
                    </a:extLst>
                  </p:cNvPr>
                  <p:cNvSpPr/>
                  <p:nvPr/>
                </p:nvSpPr>
                <p:spPr>
                  <a:xfrm>
                    <a:off x="12646465" y="6770822"/>
                    <a:ext cx="56803" cy="56803"/>
                  </a:xfrm>
                  <a:custGeom>
                    <a:avLst/>
                    <a:gdLst>
                      <a:gd name="connsiteX0" fmla="*/ 28402 w 56803"/>
                      <a:gd name="connsiteY0" fmla="*/ 56803 h 56803"/>
                      <a:gd name="connsiteX1" fmla="*/ 0 w 56803"/>
                      <a:gd name="connsiteY1" fmla="*/ 28402 h 56803"/>
                      <a:gd name="connsiteX2" fmla="*/ 28402 w 56803"/>
                      <a:gd name="connsiteY2" fmla="*/ 0 h 56803"/>
                      <a:gd name="connsiteX3" fmla="*/ 56803 w 56803"/>
                      <a:gd name="connsiteY3" fmla="*/ 28402 h 56803"/>
                      <a:gd name="connsiteX4" fmla="*/ 28402 w 56803"/>
                      <a:gd name="connsiteY4" fmla="*/ 56803 h 56803"/>
                      <a:gd name="connsiteX5" fmla="*/ 28402 w 56803"/>
                      <a:gd name="connsiteY5" fmla="*/ 11834 h 56803"/>
                      <a:gd name="connsiteX6" fmla="*/ 11834 w 56803"/>
                      <a:gd name="connsiteY6" fmla="*/ 28402 h 56803"/>
                      <a:gd name="connsiteX7" fmla="*/ 28402 w 56803"/>
                      <a:gd name="connsiteY7" fmla="*/ 44969 h 56803"/>
                      <a:gd name="connsiteX8" fmla="*/ 44969 w 56803"/>
                      <a:gd name="connsiteY8" fmla="*/ 28402 h 56803"/>
                      <a:gd name="connsiteX9" fmla="*/ 28402 w 56803"/>
                      <a:gd name="connsiteY9" fmla="*/ 11834 h 568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56803" h="56803">
                        <a:moveTo>
                          <a:pt x="28402" y="56803"/>
                        </a:moveTo>
                        <a:cubicBezTo>
                          <a:pt x="12623" y="56803"/>
                          <a:pt x="0" y="44180"/>
                          <a:pt x="0" y="28402"/>
                        </a:cubicBezTo>
                        <a:cubicBezTo>
                          <a:pt x="0" y="12623"/>
                          <a:pt x="12623" y="0"/>
                          <a:pt x="28402" y="0"/>
                        </a:cubicBezTo>
                        <a:cubicBezTo>
                          <a:pt x="44180" y="0"/>
                          <a:pt x="56803" y="12623"/>
                          <a:pt x="56803" y="28402"/>
                        </a:cubicBezTo>
                        <a:cubicBezTo>
                          <a:pt x="56803" y="44180"/>
                          <a:pt x="43392" y="56803"/>
                          <a:pt x="28402" y="56803"/>
                        </a:cubicBezTo>
                        <a:close/>
                        <a:moveTo>
                          <a:pt x="28402" y="11834"/>
                        </a:moveTo>
                        <a:cubicBezTo>
                          <a:pt x="18934" y="11834"/>
                          <a:pt x="11834" y="18934"/>
                          <a:pt x="11834" y="28402"/>
                        </a:cubicBezTo>
                        <a:cubicBezTo>
                          <a:pt x="11834" y="37869"/>
                          <a:pt x="18934" y="44969"/>
                          <a:pt x="28402" y="44969"/>
                        </a:cubicBezTo>
                        <a:cubicBezTo>
                          <a:pt x="37869" y="44969"/>
                          <a:pt x="44969" y="37869"/>
                          <a:pt x="44969" y="28402"/>
                        </a:cubicBezTo>
                        <a:cubicBezTo>
                          <a:pt x="44969" y="19723"/>
                          <a:pt x="37080" y="11834"/>
                          <a:pt x="28402" y="1183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02" name="Полилиния: фигура 1101">
                    <a:extLst>
                      <a:ext uri="{FF2B5EF4-FFF2-40B4-BE49-F238E27FC236}">
                        <a16:creationId xmlns:a16="http://schemas.microsoft.com/office/drawing/2014/main" id="{196176DC-ECE5-0300-DABA-C6C5F743EDA8}"/>
                      </a:ext>
                    </a:extLst>
                  </p:cNvPr>
                  <p:cNvSpPr/>
                  <p:nvPr/>
                </p:nvSpPr>
                <p:spPr>
                  <a:xfrm>
                    <a:off x="12795574" y="6743998"/>
                    <a:ext cx="37918" cy="37868"/>
                  </a:xfrm>
                  <a:custGeom>
                    <a:avLst/>
                    <a:gdLst>
                      <a:gd name="connsiteX0" fmla="*/ 18934 w 37918"/>
                      <a:gd name="connsiteY0" fmla="*/ 37869 h 37868"/>
                      <a:gd name="connsiteX1" fmla="*/ 0 w 37918"/>
                      <a:gd name="connsiteY1" fmla="*/ 18934 h 37868"/>
                      <a:gd name="connsiteX2" fmla="*/ 18934 w 37918"/>
                      <a:gd name="connsiteY2" fmla="*/ 0 h 37868"/>
                      <a:gd name="connsiteX3" fmla="*/ 37869 w 37918"/>
                      <a:gd name="connsiteY3" fmla="*/ 18934 h 37868"/>
                      <a:gd name="connsiteX4" fmla="*/ 18934 w 37918"/>
                      <a:gd name="connsiteY4" fmla="*/ 37869 h 37868"/>
                      <a:gd name="connsiteX5" fmla="*/ 18934 w 37918"/>
                      <a:gd name="connsiteY5" fmla="*/ 7100 h 37868"/>
                      <a:gd name="connsiteX6" fmla="*/ 7100 w 37918"/>
                      <a:gd name="connsiteY6" fmla="*/ 18934 h 37868"/>
                      <a:gd name="connsiteX7" fmla="*/ 18934 w 37918"/>
                      <a:gd name="connsiteY7" fmla="*/ 30769 h 37868"/>
                      <a:gd name="connsiteX8" fmla="*/ 30769 w 37918"/>
                      <a:gd name="connsiteY8" fmla="*/ 18934 h 37868"/>
                      <a:gd name="connsiteX9" fmla="*/ 18934 w 37918"/>
                      <a:gd name="connsiteY9" fmla="*/ 7100 h 37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918" h="37868">
                        <a:moveTo>
                          <a:pt x="18934" y="37869"/>
                        </a:moveTo>
                        <a:cubicBezTo>
                          <a:pt x="8678" y="37869"/>
                          <a:pt x="0" y="29191"/>
                          <a:pt x="0" y="18934"/>
                        </a:cubicBezTo>
                        <a:cubicBezTo>
                          <a:pt x="0" y="8678"/>
                          <a:pt x="8678" y="0"/>
                          <a:pt x="18934" y="0"/>
                        </a:cubicBezTo>
                        <a:cubicBezTo>
                          <a:pt x="29191" y="0"/>
                          <a:pt x="37869" y="8678"/>
                          <a:pt x="37869" y="18934"/>
                        </a:cubicBezTo>
                        <a:cubicBezTo>
                          <a:pt x="38658" y="29191"/>
                          <a:pt x="29980" y="37869"/>
                          <a:pt x="18934" y="37869"/>
                        </a:cubicBezTo>
                        <a:close/>
                        <a:moveTo>
                          <a:pt x="18934" y="7100"/>
                        </a:moveTo>
                        <a:cubicBezTo>
                          <a:pt x="12623" y="7100"/>
                          <a:pt x="7100" y="12623"/>
                          <a:pt x="7100" y="18934"/>
                        </a:cubicBezTo>
                        <a:cubicBezTo>
                          <a:pt x="7100" y="25246"/>
                          <a:pt x="12623" y="30769"/>
                          <a:pt x="18934" y="30769"/>
                        </a:cubicBezTo>
                        <a:cubicBezTo>
                          <a:pt x="25246" y="30769"/>
                          <a:pt x="30769" y="25246"/>
                          <a:pt x="30769" y="18934"/>
                        </a:cubicBezTo>
                        <a:cubicBezTo>
                          <a:pt x="30769" y="12623"/>
                          <a:pt x="25246" y="7100"/>
                          <a:pt x="18934" y="71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03" name="Полилиния: фигура 1102">
                    <a:extLst>
                      <a:ext uri="{FF2B5EF4-FFF2-40B4-BE49-F238E27FC236}">
                        <a16:creationId xmlns:a16="http://schemas.microsoft.com/office/drawing/2014/main" id="{26419109-2A41-C15C-8D83-2ED587A71FD1}"/>
                      </a:ext>
                    </a:extLst>
                  </p:cNvPr>
                  <p:cNvSpPr/>
                  <p:nvPr/>
                </p:nvSpPr>
                <p:spPr>
                  <a:xfrm>
                    <a:off x="12702479" y="7050106"/>
                    <a:ext cx="34713" cy="34713"/>
                  </a:xfrm>
                  <a:custGeom>
                    <a:avLst/>
                    <a:gdLst>
                      <a:gd name="connsiteX0" fmla="*/ 17357 w 34713"/>
                      <a:gd name="connsiteY0" fmla="*/ 34713 h 34713"/>
                      <a:gd name="connsiteX1" fmla="*/ 0 w 34713"/>
                      <a:gd name="connsiteY1" fmla="*/ 17357 h 34713"/>
                      <a:gd name="connsiteX2" fmla="*/ 17357 w 34713"/>
                      <a:gd name="connsiteY2" fmla="*/ 0 h 34713"/>
                      <a:gd name="connsiteX3" fmla="*/ 34713 w 34713"/>
                      <a:gd name="connsiteY3" fmla="*/ 17357 h 34713"/>
                      <a:gd name="connsiteX4" fmla="*/ 17357 w 34713"/>
                      <a:gd name="connsiteY4" fmla="*/ 34713 h 34713"/>
                      <a:gd name="connsiteX5" fmla="*/ 17357 w 34713"/>
                      <a:gd name="connsiteY5" fmla="*/ 7100 h 34713"/>
                      <a:gd name="connsiteX6" fmla="*/ 7889 w 34713"/>
                      <a:gd name="connsiteY6" fmla="*/ 16568 h 34713"/>
                      <a:gd name="connsiteX7" fmla="*/ 17357 w 34713"/>
                      <a:gd name="connsiteY7" fmla="*/ 26035 h 34713"/>
                      <a:gd name="connsiteX8" fmla="*/ 26824 w 34713"/>
                      <a:gd name="connsiteY8" fmla="*/ 16568 h 34713"/>
                      <a:gd name="connsiteX9" fmla="*/ 17357 w 34713"/>
                      <a:gd name="connsiteY9" fmla="*/ 7100 h 34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4713" h="34713">
                        <a:moveTo>
                          <a:pt x="17357" y="34713"/>
                        </a:moveTo>
                        <a:cubicBezTo>
                          <a:pt x="7889" y="34713"/>
                          <a:pt x="0" y="26824"/>
                          <a:pt x="0" y="17357"/>
                        </a:cubicBezTo>
                        <a:cubicBezTo>
                          <a:pt x="0" y="7889"/>
                          <a:pt x="7889" y="0"/>
                          <a:pt x="17357" y="0"/>
                        </a:cubicBezTo>
                        <a:cubicBezTo>
                          <a:pt x="26824" y="0"/>
                          <a:pt x="34713" y="7889"/>
                          <a:pt x="34713" y="17357"/>
                        </a:cubicBezTo>
                        <a:cubicBezTo>
                          <a:pt x="34713" y="26824"/>
                          <a:pt x="27613" y="34713"/>
                          <a:pt x="17357" y="34713"/>
                        </a:cubicBezTo>
                        <a:close/>
                        <a:moveTo>
                          <a:pt x="17357" y="7100"/>
                        </a:moveTo>
                        <a:cubicBezTo>
                          <a:pt x="11834" y="7100"/>
                          <a:pt x="7889" y="11834"/>
                          <a:pt x="7889" y="16568"/>
                        </a:cubicBezTo>
                        <a:cubicBezTo>
                          <a:pt x="7889" y="22090"/>
                          <a:pt x="12623" y="26035"/>
                          <a:pt x="17357" y="26035"/>
                        </a:cubicBezTo>
                        <a:cubicBezTo>
                          <a:pt x="22879" y="26035"/>
                          <a:pt x="26824" y="21301"/>
                          <a:pt x="26824" y="16568"/>
                        </a:cubicBezTo>
                        <a:cubicBezTo>
                          <a:pt x="27613" y="11834"/>
                          <a:pt x="22879" y="7100"/>
                          <a:pt x="17357" y="71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04" name="Полилиния: фигура 1103">
                    <a:extLst>
                      <a:ext uri="{FF2B5EF4-FFF2-40B4-BE49-F238E27FC236}">
                        <a16:creationId xmlns:a16="http://schemas.microsoft.com/office/drawing/2014/main" id="{16046D01-399A-9DA4-3E99-1A4BE3A3C13E}"/>
                      </a:ext>
                    </a:extLst>
                  </p:cNvPr>
                  <p:cNvSpPr/>
                  <p:nvPr/>
                </p:nvSpPr>
                <p:spPr>
                  <a:xfrm>
                    <a:off x="12674078" y="6704552"/>
                    <a:ext cx="34713" cy="34713"/>
                  </a:xfrm>
                  <a:custGeom>
                    <a:avLst/>
                    <a:gdLst>
                      <a:gd name="connsiteX0" fmla="*/ 17357 w 34713"/>
                      <a:gd name="connsiteY0" fmla="*/ 34713 h 34713"/>
                      <a:gd name="connsiteX1" fmla="*/ 0 w 34713"/>
                      <a:gd name="connsiteY1" fmla="*/ 17357 h 34713"/>
                      <a:gd name="connsiteX2" fmla="*/ 17357 w 34713"/>
                      <a:gd name="connsiteY2" fmla="*/ 0 h 34713"/>
                      <a:gd name="connsiteX3" fmla="*/ 34713 w 34713"/>
                      <a:gd name="connsiteY3" fmla="*/ 17357 h 34713"/>
                      <a:gd name="connsiteX4" fmla="*/ 17357 w 34713"/>
                      <a:gd name="connsiteY4" fmla="*/ 34713 h 34713"/>
                      <a:gd name="connsiteX5" fmla="*/ 17357 w 34713"/>
                      <a:gd name="connsiteY5" fmla="*/ 7100 h 34713"/>
                      <a:gd name="connsiteX6" fmla="*/ 7889 w 34713"/>
                      <a:gd name="connsiteY6" fmla="*/ 16568 h 34713"/>
                      <a:gd name="connsiteX7" fmla="*/ 17357 w 34713"/>
                      <a:gd name="connsiteY7" fmla="*/ 26035 h 34713"/>
                      <a:gd name="connsiteX8" fmla="*/ 26824 w 34713"/>
                      <a:gd name="connsiteY8" fmla="*/ 16568 h 34713"/>
                      <a:gd name="connsiteX9" fmla="*/ 17357 w 34713"/>
                      <a:gd name="connsiteY9" fmla="*/ 7100 h 347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4713" h="34713">
                        <a:moveTo>
                          <a:pt x="17357" y="34713"/>
                        </a:moveTo>
                        <a:cubicBezTo>
                          <a:pt x="7889" y="34713"/>
                          <a:pt x="0" y="26824"/>
                          <a:pt x="0" y="17357"/>
                        </a:cubicBezTo>
                        <a:cubicBezTo>
                          <a:pt x="0" y="7889"/>
                          <a:pt x="7889" y="0"/>
                          <a:pt x="17357" y="0"/>
                        </a:cubicBezTo>
                        <a:cubicBezTo>
                          <a:pt x="26824" y="0"/>
                          <a:pt x="34713" y="7889"/>
                          <a:pt x="34713" y="17357"/>
                        </a:cubicBezTo>
                        <a:cubicBezTo>
                          <a:pt x="34713" y="26824"/>
                          <a:pt x="26824" y="34713"/>
                          <a:pt x="17357" y="34713"/>
                        </a:cubicBezTo>
                        <a:close/>
                        <a:moveTo>
                          <a:pt x="17357" y="7100"/>
                        </a:moveTo>
                        <a:cubicBezTo>
                          <a:pt x="11834" y="7100"/>
                          <a:pt x="7889" y="11834"/>
                          <a:pt x="7889" y="16568"/>
                        </a:cubicBezTo>
                        <a:cubicBezTo>
                          <a:pt x="7889" y="22090"/>
                          <a:pt x="12623" y="26035"/>
                          <a:pt x="17357" y="26035"/>
                        </a:cubicBezTo>
                        <a:cubicBezTo>
                          <a:pt x="22879" y="26035"/>
                          <a:pt x="26824" y="21301"/>
                          <a:pt x="26824" y="16568"/>
                        </a:cubicBezTo>
                        <a:cubicBezTo>
                          <a:pt x="26824" y="11834"/>
                          <a:pt x="22879" y="7100"/>
                          <a:pt x="17357" y="71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05" name="Полилиния: фигура 1104">
                    <a:extLst>
                      <a:ext uri="{FF2B5EF4-FFF2-40B4-BE49-F238E27FC236}">
                        <a16:creationId xmlns:a16="http://schemas.microsoft.com/office/drawing/2014/main" id="{7253D18C-3FAF-E32B-B8CE-796366ABB55D}"/>
                      </a:ext>
                    </a:extLst>
                  </p:cNvPr>
                  <p:cNvSpPr/>
                  <p:nvPr/>
                </p:nvSpPr>
                <p:spPr>
                  <a:xfrm>
                    <a:off x="12852377" y="7285998"/>
                    <a:ext cx="37868" cy="37868"/>
                  </a:xfrm>
                  <a:custGeom>
                    <a:avLst/>
                    <a:gdLst>
                      <a:gd name="connsiteX0" fmla="*/ 18934 w 37868"/>
                      <a:gd name="connsiteY0" fmla="*/ 37869 h 37868"/>
                      <a:gd name="connsiteX1" fmla="*/ 0 w 37868"/>
                      <a:gd name="connsiteY1" fmla="*/ 18935 h 37868"/>
                      <a:gd name="connsiteX2" fmla="*/ 18934 w 37868"/>
                      <a:gd name="connsiteY2" fmla="*/ 0 h 37868"/>
                      <a:gd name="connsiteX3" fmla="*/ 37869 w 37868"/>
                      <a:gd name="connsiteY3" fmla="*/ 18935 h 37868"/>
                      <a:gd name="connsiteX4" fmla="*/ 18934 w 37868"/>
                      <a:gd name="connsiteY4" fmla="*/ 37869 h 37868"/>
                      <a:gd name="connsiteX5" fmla="*/ 18934 w 37868"/>
                      <a:gd name="connsiteY5" fmla="*/ 7100 h 37868"/>
                      <a:gd name="connsiteX6" fmla="*/ 7100 w 37868"/>
                      <a:gd name="connsiteY6" fmla="*/ 18935 h 37868"/>
                      <a:gd name="connsiteX7" fmla="*/ 18934 w 37868"/>
                      <a:gd name="connsiteY7" fmla="*/ 30769 h 37868"/>
                      <a:gd name="connsiteX8" fmla="*/ 30768 w 37868"/>
                      <a:gd name="connsiteY8" fmla="*/ 18935 h 37868"/>
                      <a:gd name="connsiteX9" fmla="*/ 18934 w 37868"/>
                      <a:gd name="connsiteY9" fmla="*/ 7100 h 378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37868" h="37868">
                        <a:moveTo>
                          <a:pt x="18934" y="37869"/>
                        </a:moveTo>
                        <a:cubicBezTo>
                          <a:pt x="8678" y="37869"/>
                          <a:pt x="0" y="29191"/>
                          <a:pt x="0" y="18935"/>
                        </a:cubicBezTo>
                        <a:cubicBezTo>
                          <a:pt x="0" y="8678"/>
                          <a:pt x="8678" y="0"/>
                          <a:pt x="18934" y="0"/>
                        </a:cubicBezTo>
                        <a:cubicBezTo>
                          <a:pt x="29191" y="0"/>
                          <a:pt x="37869" y="8678"/>
                          <a:pt x="37869" y="18935"/>
                        </a:cubicBezTo>
                        <a:cubicBezTo>
                          <a:pt x="37869" y="29191"/>
                          <a:pt x="29191" y="37869"/>
                          <a:pt x="18934" y="37869"/>
                        </a:cubicBezTo>
                        <a:close/>
                        <a:moveTo>
                          <a:pt x="18934" y="7100"/>
                        </a:moveTo>
                        <a:cubicBezTo>
                          <a:pt x="12623" y="7100"/>
                          <a:pt x="7100" y="12623"/>
                          <a:pt x="7100" y="18935"/>
                        </a:cubicBezTo>
                        <a:cubicBezTo>
                          <a:pt x="7100" y="25246"/>
                          <a:pt x="12623" y="30769"/>
                          <a:pt x="18934" y="30769"/>
                        </a:cubicBezTo>
                        <a:cubicBezTo>
                          <a:pt x="25246" y="30769"/>
                          <a:pt x="30768" y="25246"/>
                          <a:pt x="30768" y="18935"/>
                        </a:cubicBezTo>
                        <a:cubicBezTo>
                          <a:pt x="30768" y="12623"/>
                          <a:pt x="25246" y="7100"/>
                          <a:pt x="18934" y="710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7860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106" name="Рисунок 8">
            <a:extLst>
              <a:ext uri="{FF2B5EF4-FFF2-40B4-BE49-F238E27FC236}">
                <a16:creationId xmlns:a16="http://schemas.microsoft.com/office/drawing/2014/main" id="{AFAEF4F0-F1ED-3558-49BF-444EB991AFBA}"/>
              </a:ext>
            </a:extLst>
          </p:cNvPr>
          <p:cNvGrpSpPr/>
          <p:nvPr/>
        </p:nvGrpSpPr>
        <p:grpSpPr>
          <a:xfrm>
            <a:off x="14431752" y="5804557"/>
            <a:ext cx="1041852" cy="1815953"/>
            <a:chOff x="14431752" y="5804557"/>
            <a:chExt cx="1041852" cy="1815953"/>
          </a:xfrm>
        </p:grpSpPr>
        <p:grpSp>
          <p:nvGrpSpPr>
            <p:cNvPr id="1107" name="Рисунок 8">
              <a:extLst>
                <a:ext uri="{FF2B5EF4-FFF2-40B4-BE49-F238E27FC236}">
                  <a16:creationId xmlns:a16="http://schemas.microsoft.com/office/drawing/2014/main" id="{92253564-B9A1-AB77-C469-C0E758200D91}"/>
                </a:ext>
              </a:extLst>
            </p:cNvPr>
            <p:cNvGrpSpPr/>
            <p:nvPr/>
          </p:nvGrpSpPr>
          <p:grpSpPr>
            <a:xfrm>
              <a:off x="14979949" y="6368921"/>
              <a:ext cx="493655" cy="1251589"/>
              <a:chOff x="14979949" y="6368921"/>
              <a:chExt cx="493655" cy="1251589"/>
            </a:xfrm>
          </p:grpSpPr>
          <p:grpSp>
            <p:nvGrpSpPr>
              <p:cNvPr id="1108" name="Рисунок 8">
                <a:extLst>
                  <a:ext uri="{FF2B5EF4-FFF2-40B4-BE49-F238E27FC236}">
                    <a16:creationId xmlns:a16="http://schemas.microsoft.com/office/drawing/2014/main" id="{C9961A6E-29BF-02C6-3E62-910C2C509632}"/>
                  </a:ext>
                </a:extLst>
              </p:cNvPr>
              <p:cNvGrpSpPr/>
              <p:nvPr/>
            </p:nvGrpSpPr>
            <p:grpSpPr>
              <a:xfrm>
                <a:off x="14990266" y="6379225"/>
                <a:ext cx="473812" cy="1230980"/>
                <a:chOff x="14990266" y="6379225"/>
                <a:chExt cx="473812" cy="1230980"/>
              </a:xfrm>
            </p:grpSpPr>
            <p:sp>
              <p:nvSpPr>
                <p:cNvPr id="1109" name="Полилиния: фигура 1108">
                  <a:extLst>
                    <a:ext uri="{FF2B5EF4-FFF2-40B4-BE49-F238E27FC236}">
                      <a16:creationId xmlns:a16="http://schemas.microsoft.com/office/drawing/2014/main" id="{5D712FFD-E6AD-4ABA-84FB-B85135A4E430}"/>
                    </a:ext>
                  </a:extLst>
                </p:cNvPr>
                <p:cNvSpPr/>
                <p:nvPr/>
              </p:nvSpPr>
              <p:spPr>
                <a:xfrm>
                  <a:off x="14990266" y="6379225"/>
                  <a:ext cx="473812" cy="1230980"/>
                </a:xfrm>
                <a:custGeom>
                  <a:avLst/>
                  <a:gdLst>
                    <a:gd name="connsiteX0" fmla="*/ 467963 w 473812"/>
                    <a:gd name="connsiteY0" fmla="*/ 1230980 h 1230980"/>
                    <a:gd name="connsiteX1" fmla="*/ 444976 w 473812"/>
                    <a:gd name="connsiteY1" fmla="*/ 1200860 h 1230980"/>
                    <a:gd name="connsiteX2" fmla="*/ 359370 w 473812"/>
                    <a:gd name="connsiteY2" fmla="*/ 1184214 h 1230980"/>
                    <a:gd name="connsiteX3" fmla="*/ 269801 w 473812"/>
                    <a:gd name="connsiteY3" fmla="*/ 1103364 h 1230980"/>
                    <a:gd name="connsiteX4" fmla="*/ 273765 w 473812"/>
                    <a:gd name="connsiteY4" fmla="*/ 713382 h 1230980"/>
                    <a:gd name="connsiteX5" fmla="*/ 321323 w 473812"/>
                    <a:gd name="connsiteY5" fmla="*/ 622228 h 1230980"/>
                    <a:gd name="connsiteX6" fmla="*/ 379187 w 473812"/>
                    <a:gd name="connsiteY6" fmla="*/ 577839 h 1230980"/>
                    <a:gd name="connsiteX7" fmla="*/ 473512 w 473812"/>
                    <a:gd name="connsiteY7" fmla="*/ 344801 h 1230980"/>
                    <a:gd name="connsiteX8" fmla="*/ 425160 w 473812"/>
                    <a:gd name="connsiteY8" fmla="*/ 0 h 1230980"/>
                    <a:gd name="connsiteX9" fmla="*/ 48653 w 473812"/>
                    <a:gd name="connsiteY9" fmla="*/ 0 h 1230980"/>
                    <a:gd name="connsiteX10" fmla="*/ 301 w 473812"/>
                    <a:gd name="connsiteY10" fmla="*/ 344801 h 1230980"/>
                    <a:gd name="connsiteX11" fmla="*/ 94626 w 473812"/>
                    <a:gd name="connsiteY11" fmla="*/ 577839 h 1230980"/>
                    <a:gd name="connsiteX12" fmla="*/ 152490 w 473812"/>
                    <a:gd name="connsiteY12" fmla="*/ 622228 h 1230980"/>
                    <a:gd name="connsiteX13" fmla="*/ 200048 w 473812"/>
                    <a:gd name="connsiteY13" fmla="*/ 713382 h 1230980"/>
                    <a:gd name="connsiteX14" fmla="*/ 204012 w 473812"/>
                    <a:gd name="connsiteY14" fmla="*/ 1103364 h 1230980"/>
                    <a:gd name="connsiteX15" fmla="*/ 114443 w 473812"/>
                    <a:gd name="connsiteY15" fmla="*/ 1184214 h 1230980"/>
                    <a:gd name="connsiteX16" fmla="*/ 28837 w 473812"/>
                    <a:gd name="connsiteY16" fmla="*/ 1200860 h 1230980"/>
                    <a:gd name="connsiteX17" fmla="*/ 5850 w 473812"/>
                    <a:gd name="connsiteY17" fmla="*/ 1230980 h 1230980"/>
                    <a:gd name="connsiteX18" fmla="*/ 467963 w 473812"/>
                    <a:gd name="connsiteY18" fmla="*/ 1230980 h 1230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73812" h="1230980">
                      <a:moveTo>
                        <a:pt x="467963" y="1230980"/>
                      </a:moveTo>
                      <a:cubicBezTo>
                        <a:pt x="469548" y="1216713"/>
                        <a:pt x="463207" y="1203238"/>
                        <a:pt x="444976" y="1200860"/>
                      </a:cubicBezTo>
                      <a:cubicBezTo>
                        <a:pt x="427538" y="1198482"/>
                        <a:pt x="391869" y="1191348"/>
                        <a:pt x="359370" y="1184214"/>
                      </a:cubicBezTo>
                      <a:cubicBezTo>
                        <a:pt x="326079" y="1177080"/>
                        <a:pt x="286447" y="1181836"/>
                        <a:pt x="269801" y="1103364"/>
                      </a:cubicBezTo>
                      <a:cubicBezTo>
                        <a:pt x="253156" y="1024892"/>
                        <a:pt x="269009" y="758563"/>
                        <a:pt x="273765" y="713382"/>
                      </a:cubicBezTo>
                      <a:cubicBezTo>
                        <a:pt x="278520" y="668201"/>
                        <a:pt x="285654" y="646800"/>
                        <a:pt x="321323" y="622228"/>
                      </a:cubicBezTo>
                      <a:cubicBezTo>
                        <a:pt x="343518" y="607167"/>
                        <a:pt x="364919" y="592107"/>
                        <a:pt x="379187" y="577839"/>
                      </a:cubicBezTo>
                      <a:cubicBezTo>
                        <a:pt x="424368" y="532659"/>
                        <a:pt x="467963" y="447845"/>
                        <a:pt x="473512" y="344801"/>
                      </a:cubicBezTo>
                      <a:cubicBezTo>
                        <a:pt x="478268" y="241757"/>
                        <a:pt x="425160" y="0"/>
                        <a:pt x="425160" y="0"/>
                      </a:cubicBezTo>
                      <a:lnTo>
                        <a:pt x="48653" y="0"/>
                      </a:lnTo>
                      <a:cubicBezTo>
                        <a:pt x="48653" y="0"/>
                        <a:pt x="-4455" y="242550"/>
                        <a:pt x="301" y="344801"/>
                      </a:cubicBezTo>
                      <a:cubicBezTo>
                        <a:pt x="5057" y="447845"/>
                        <a:pt x="49445" y="532659"/>
                        <a:pt x="94626" y="577839"/>
                      </a:cubicBezTo>
                      <a:cubicBezTo>
                        <a:pt x="108101" y="591315"/>
                        <a:pt x="130295" y="607167"/>
                        <a:pt x="152490" y="622228"/>
                      </a:cubicBezTo>
                      <a:cubicBezTo>
                        <a:pt x="188951" y="646800"/>
                        <a:pt x="195293" y="667409"/>
                        <a:pt x="200048" y="713382"/>
                      </a:cubicBezTo>
                      <a:cubicBezTo>
                        <a:pt x="204804" y="758563"/>
                        <a:pt x="220657" y="1024892"/>
                        <a:pt x="204012" y="1103364"/>
                      </a:cubicBezTo>
                      <a:cubicBezTo>
                        <a:pt x="187366" y="1181836"/>
                        <a:pt x="147734" y="1177080"/>
                        <a:pt x="114443" y="1184214"/>
                      </a:cubicBezTo>
                      <a:cubicBezTo>
                        <a:pt x="81944" y="1191348"/>
                        <a:pt x="47068" y="1198482"/>
                        <a:pt x="28837" y="1200860"/>
                      </a:cubicBezTo>
                      <a:cubicBezTo>
                        <a:pt x="11398" y="1203238"/>
                        <a:pt x="5057" y="1217505"/>
                        <a:pt x="5850" y="1230980"/>
                      </a:cubicBezTo>
                      <a:cubicBezTo>
                        <a:pt x="29629" y="1230980"/>
                        <a:pt x="444976" y="1230980"/>
                        <a:pt x="467963" y="123098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78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10" name="Полилиния: фигура 1109">
                  <a:extLst>
                    <a:ext uri="{FF2B5EF4-FFF2-40B4-BE49-F238E27FC236}">
                      <a16:creationId xmlns:a16="http://schemas.microsoft.com/office/drawing/2014/main" id="{276F68E1-284E-F4D2-303B-10DF527B6D23}"/>
                    </a:ext>
                  </a:extLst>
                </p:cNvPr>
                <p:cNvSpPr/>
                <p:nvPr/>
              </p:nvSpPr>
              <p:spPr>
                <a:xfrm>
                  <a:off x="15018035" y="6510805"/>
                  <a:ext cx="420666" cy="490058"/>
                </a:xfrm>
                <a:custGeom>
                  <a:avLst/>
                  <a:gdLst>
                    <a:gd name="connsiteX0" fmla="*/ 24054 w 420666"/>
                    <a:gd name="connsiteY0" fmla="*/ 0 h 490058"/>
                    <a:gd name="connsiteX1" fmla="*/ 275 w 420666"/>
                    <a:gd name="connsiteY1" fmla="*/ 214807 h 490058"/>
                    <a:gd name="connsiteX2" fmla="*/ 86674 w 420666"/>
                    <a:gd name="connsiteY2" fmla="*/ 430407 h 490058"/>
                    <a:gd name="connsiteX3" fmla="*/ 140573 w 420666"/>
                    <a:gd name="connsiteY3" fmla="*/ 471625 h 490058"/>
                    <a:gd name="connsiteX4" fmla="*/ 280079 w 420666"/>
                    <a:gd name="connsiteY4" fmla="*/ 471625 h 490058"/>
                    <a:gd name="connsiteX5" fmla="*/ 333979 w 420666"/>
                    <a:gd name="connsiteY5" fmla="*/ 430407 h 490058"/>
                    <a:gd name="connsiteX6" fmla="*/ 420378 w 420666"/>
                    <a:gd name="connsiteY6" fmla="*/ 214807 h 490058"/>
                    <a:gd name="connsiteX7" fmla="*/ 396598 w 420666"/>
                    <a:gd name="connsiteY7" fmla="*/ 0 h 490058"/>
                    <a:gd name="connsiteX8" fmla="*/ 24054 w 420666"/>
                    <a:gd name="connsiteY8" fmla="*/ 0 h 4900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0666" h="490058">
                      <a:moveTo>
                        <a:pt x="24054" y="0"/>
                      </a:moveTo>
                      <a:cubicBezTo>
                        <a:pt x="11372" y="73716"/>
                        <a:pt x="-2103" y="163285"/>
                        <a:pt x="275" y="214807"/>
                      </a:cubicBezTo>
                      <a:cubicBezTo>
                        <a:pt x="5031" y="315473"/>
                        <a:pt x="47834" y="391568"/>
                        <a:pt x="86674" y="430407"/>
                      </a:cubicBezTo>
                      <a:cubicBezTo>
                        <a:pt x="99356" y="443090"/>
                        <a:pt x="120757" y="458150"/>
                        <a:pt x="140573" y="471625"/>
                      </a:cubicBezTo>
                      <a:cubicBezTo>
                        <a:pt x="178621" y="496990"/>
                        <a:pt x="243618" y="495404"/>
                        <a:pt x="280079" y="471625"/>
                      </a:cubicBezTo>
                      <a:cubicBezTo>
                        <a:pt x="299896" y="458942"/>
                        <a:pt x="321297" y="443090"/>
                        <a:pt x="333979" y="430407"/>
                      </a:cubicBezTo>
                      <a:cubicBezTo>
                        <a:pt x="372819" y="392360"/>
                        <a:pt x="415622" y="315473"/>
                        <a:pt x="420378" y="214807"/>
                      </a:cubicBezTo>
                      <a:cubicBezTo>
                        <a:pt x="422756" y="163285"/>
                        <a:pt x="410073" y="74509"/>
                        <a:pt x="396598" y="0"/>
                      </a:cubicBezTo>
                      <a:lnTo>
                        <a:pt x="24054" y="0"/>
                      </a:lnTo>
                      <a:close/>
                    </a:path>
                  </a:pathLst>
                </a:custGeom>
                <a:solidFill>
                  <a:srgbClr val="C53D47"/>
                </a:solidFill>
                <a:ln w="78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111" name="Рисунок 8">
                <a:extLst>
                  <a:ext uri="{FF2B5EF4-FFF2-40B4-BE49-F238E27FC236}">
                    <a16:creationId xmlns:a16="http://schemas.microsoft.com/office/drawing/2014/main" id="{BEB754A2-391F-1188-67BB-6EB637C991A4}"/>
                  </a:ext>
                </a:extLst>
              </p:cNvPr>
              <p:cNvGrpSpPr/>
              <p:nvPr/>
            </p:nvGrpSpPr>
            <p:grpSpPr>
              <a:xfrm>
                <a:off x="14979949" y="6368921"/>
                <a:ext cx="493655" cy="1251589"/>
                <a:chOff x="14979949" y="6368921"/>
                <a:chExt cx="493655" cy="1251589"/>
              </a:xfrm>
              <a:solidFill>
                <a:srgbClr val="333333"/>
              </a:solidFill>
            </p:grpSpPr>
            <p:sp>
              <p:nvSpPr>
                <p:cNvPr id="1112" name="Полилиния: фигура 1111">
                  <a:extLst>
                    <a:ext uri="{FF2B5EF4-FFF2-40B4-BE49-F238E27FC236}">
                      <a16:creationId xmlns:a16="http://schemas.microsoft.com/office/drawing/2014/main" id="{981BD7B1-6709-F006-D3D3-DDA0A844B3A6}"/>
                    </a:ext>
                  </a:extLst>
                </p:cNvPr>
                <p:cNvSpPr/>
                <p:nvPr/>
              </p:nvSpPr>
              <p:spPr>
                <a:xfrm>
                  <a:off x="14979949" y="6368921"/>
                  <a:ext cx="493655" cy="1251589"/>
                </a:xfrm>
                <a:custGeom>
                  <a:avLst/>
                  <a:gdLst>
                    <a:gd name="connsiteX0" fmla="*/ 487000 w 493655"/>
                    <a:gd name="connsiteY0" fmla="*/ 1251589 h 1251589"/>
                    <a:gd name="connsiteX1" fmla="*/ 8241 w 493655"/>
                    <a:gd name="connsiteY1" fmla="*/ 1251589 h 1251589"/>
                    <a:gd name="connsiteX2" fmla="*/ 7448 w 493655"/>
                    <a:gd name="connsiteY2" fmla="*/ 1242870 h 1251589"/>
                    <a:gd name="connsiteX3" fmla="*/ 38362 w 493655"/>
                    <a:gd name="connsiteY3" fmla="*/ 1201653 h 1251589"/>
                    <a:gd name="connsiteX4" fmla="*/ 123175 w 493655"/>
                    <a:gd name="connsiteY4" fmla="*/ 1185007 h 1251589"/>
                    <a:gd name="connsiteX5" fmla="*/ 136650 w 493655"/>
                    <a:gd name="connsiteY5" fmla="*/ 1182629 h 1251589"/>
                    <a:gd name="connsiteX6" fmla="*/ 204817 w 493655"/>
                    <a:gd name="connsiteY6" fmla="*/ 1111291 h 1251589"/>
                    <a:gd name="connsiteX7" fmla="*/ 200062 w 493655"/>
                    <a:gd name="connsiteY7" fmla="*/ 724479 h 1251589"/>
                    <a:gd name="connsiteX8" fmla="*/ 156466 w 493655"/>
                    <a:gd name="connsiteY8" fmla="*/ 640459 h 1251589"/>
                    <a:gd name="connsiteX9" fmla="*/ 97017 w 493655"/>
                    <a:gd name="connsiteY9" fmla="*/ 595278 h 1251589"/>
                    <a:gd name="connsiteX10" fmla="*/ 314 w 493655"/>
                    <a:gd name="connsiteY10" fmla="*/ 355898 h 1251589"/>
                    <a:gd name="connsiteX11" fmla="*/ 48666 w 493655"/>
                    <a:gd name="connsiteY11" fmla="*/ 7926 h 1251589"/>
                    <a:gd name="connsiteX12" fmla="*/ 50251 w 493655"/>
                    <a:gd name="connsiteY12" fmla="*/ 0 h 1251589"/>
                    <a:gd name="connsiteX13" fmla="*/ 443404 w 493655"/>
                    <a:gd name="connsiteY13" fmla="*/ 0 h 1251589"/>
                    <a:gd name="connsiteX14" fmla="*/ 444989 w 493655"/>
                    <a:gd name="connsiteY14" fmla="*/ 7926 h 1251589"/>
                    <a:gd name="connsiteX15" fmla="*/ 493341 w 493655"/>
                    <a:gd name="connsiteY15" fmla="*/ 355898 h 1251589"/>
                    <a:gd name="connsiteX16" fmla="*/ 396638 w 493655"/>
                    <a:gd name="connsiteY16" fmla="*/ 595278 h 1251589"/>
                    <a:gd name="connsiteX17" fmla="*/ 337189 w 493655"/>
                    <a:gd name="connsiteY17" fmla="*/ 640459 h 1251589"/>
                    <a:gd name="connsiteX18" fmla="*/ 293594 w 493655"/>
                    <a:gd name="connsiteY18" fmla="*/ 724479 h 1251589"/>
                    <a:gd name="connsiteX19" fmla="*/ 288838 w 493655"/>
                    <a:gd name="connsiteY19" fmla="*/ 1111291 h 1251589"/>
                    <a:gd name="connsiteX20" fmla="*/ 357006 w 493655"/>
                    <a:gd name="connsiteY20" fmla="*/ 1182629 h 1251589"/>
                    <a:gd name="connsiteX21" fmla="*/ 370481 w 493655"/>
                    <a:gd name="connsiteY21" fmla="*/ 1185007 h 1251589"/>
                    <a:gd name="connsiteX22" fmla="*/ 455294 w 493655"/>
                    <a:gd name="connsiteY22" fmla="*/ 1201653 h 1251589"/>
                    <a:gd name="connsiteX23" fmla="*/ 486207 w 493655"/>
                    <a:gd name="connsiteY23" fmla="*/ 1242870 h 1251589"/>
                    <a:gd name="connsiteX24" fmla="*/ 487000 w 493655"/>
                    <a:gd name="connsiteY24" fmla="*/ 1251589 h 1251589"/>
                    <a:gd name="connsiteX25" fmla="*/ 27264 w 493655"/>
                    <a:gd name="connsiteY25" fmla="*/ 1231773 h 1251589"/>
                    <a:gd name="connsiteX26" fmla="*/ 467976 w 493655"/>
                    <a:gd name="connsiteY26" fmla="*/ 1231773 h 1251589"/>
                    <a:gd name="connsiteX27" fmla="*/ 454501 w 493655"/>
                    <a:gd name="connsiteY27" fmla="*/ 1220676 h 1251589"/>
                    <a:gd name="connsiteX28" fmla="*/ 368103 w 493655"/>
                    <a:gd name="connsiteY28" fmla="*/ 1204031 h 1251589"/>
                    <a:gd name="connsiteX29" fmla="*/ 355420 w 493655"/>
                    <a:gd name="connsiteY29" fmla="*/ 1201653 h 1251589"/>
                    <a:gd name="connsiteX30" fmla="*/ 271400 w 493655"/>
                    <a:gd name="connsiteY30" fmla="*/ 1115254 h 1251589"/>
                    <a:gd name="connsiteX31" fmla="*/ 275363 w 493655"/>
                    <a:gd name="connsiteY31" fmla="*/ 722101 h 1251589"/>
                    <a:gd name="connsiteX32" fmla="*/ 326885 w 493655"/>
                    <a:gd name="connsiteY32" fmla="*/ 623813 h 1251589"/>
                    <a:gd name="connsiteX33" fmla="*/ 383163 w 493655"/>
                    <a:gd name="connsiteY33" fmla="*/ 581010 h 1251589"/>
                    <a:gd name="connsiteX34" fmla="*/ 474317 w 493655"/>
                    <a:gd name="connsiteY34" fmla="*/ 354313 h 1251589"/>
                    <a:gd name="connsiteX35" fmla="*/ 428344 w 493655"/>
                    <a:gd name="connsiteY35" fmla="*/ 19024 h 1251589"/>
                    <a:gd name="connsiteX36" fmla="*/ 66897 w 493655"/>
                    <a:gd name="connsiteY36" fmla="*/ 19024 h 1251589"/>
                    <a:gd name="connsiteX37" fmla="*/ 20923 w 493655"/>
                    <a:gd name="connsiteY37" fmla="*/ 354313 h 1251589"/>
                    <a:gd name="connsiteX38" fmla="*/ 112078 w 493655"/>
                    <a:gd name="connsiteY38" fmla="*/ 581010 h 1251589"/>
                    <a:gd name="connsiteX39" fmla="*/ 168356 w 493655"/>
                    <a:gd name="connsiteY39" fmla="*/ 623813 h 1251589"/>
                    <a:gd name="connsiteX40" fmla="*/ 219878 w 493655"/>
                    <a:gd name="connsiteY40" fmla="*/ 722101 h 1251589"/>
                    <a:gd name="connsiteX41" fmla="*/ 223841 w 493655"/>
                    <a:gd name="connsiteY41" fmla="*/ 1115254 h 1251589"/>
                    <a:gd name="connsiteX42" fmla="*/ 139820 w 493655"/>
                    <a:gd name="connsiteY42" fmla="*/ 1201653 h 1251589"/>
                    <a:gd name="connsiteX43" fmla="*/ 127138 w 493655"/>
                    <a:gd name="connsiteY43" fmla="*/ 1204031 h 1251589"/>
                    <a:gd name="connsiteX44" fmla="*/ 40739 w 493655"/>
                    <a:gd name="connsiteY44" fmla="*/ 1220676 h 1251589"/>
                    <a:gd name="connsiteX45" fmla="*/ 27264 w 493655"/>
                    <a:gd name="connsiteY45" fmla="*/ 1231773 h 12515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493655" h="1251589">
                      <a:moveTo>
                        <a:pt x="487000" y="1251589"/>
                      </a:moveTo>
                      <a:lnTo>
                        <a:pt x="8241" y="1251589"/>
                      </a:lnTo>
                      <a:lnTo>
                        <a:pt x="7448" y="1242870"/>
                      </a:lnTo>
                      <a:cubicBezTo>
                        <a:pt x="5863" y="1221469"/>
                        <a:pt x="17753" y="1204823"/>
                        <a:pt x="38362" y="1201653"/>
                      </a:cubicBezTo>
                      <a:cubicBezTo>
                        <a:pt x="56592" y="1199275"/>
                        <a:pt x="90676" y="1192141"/>
                        <a:pt x="123175" y="1185007"/>
                      </a:cubicBezTo>
                      <a:cubicBezTo>
                        <a:pt x="127931" y="1184214"/>
                        <a:pt x="132687" y="1183422"/>
                        <a:pt x="136650" y="1182629"/>
                      </a:cubicBezTo>
                      <a:cubicBezTo>
                        <a:pt x="165185" y="1177873"/>
                        <a:pt x="192135" y="1173117"/>
                        <a:pt x="204817" y="1111291"/>
                      </a:cubicBezTo>
                      <a:cubicBezTo>
                        <a:pt x="220670" y="1034404"/>
                        <a:pt x="204817" y="766489"/>
                        <a:pt x="200062" y="724479"/>
                      </a:cubicBezTo>
                      <a:cubicBezTo>
                        <a:pt x="195306" y="678506"/>
                        <a:pt x="188964" y="661860"/>
                        <a:pt x="156466" y="640459"/>
                      </a:cubicBezTo>
                      <a:cubicBezTo>
                        <a:pt x="135857" y="626191"/>
                        <a:pt x="112078" y="609545"/>
                        <a:pt x="97017" y="595278"/>
                      </a:cubicBezTo>
                      <a:cubicBezTo>
                        <a:pt x="53422" y="551682"/>
                        <a:pt x="5863" y="466076"/>
                        <a:pt x="314" y="355898"/>
                      </a:cubicBezTo>
                      <a:cubicBezTo>
                        <a:pt x="-4441" y="252854"/>
                        <a:pt x="46288" y="18231"/>
                        <a:pt x="48666" y="7926"/>
                      </a:cubicBezTo>
                      <a:lnTo>
                        <a:pt x="50251" y="0"/>
                      </a:lnTo>
                      <a:lnTo>
                        <a:pt x="443404" y="0"/>
                      </a:lnTo>
                      <a:lnTo>
                        <a:pt x="444989" y="7926"/>
                      </a:lnTo>
                      <a:cubicBezTo>
                        <a:pt x="447367" y="18231"/>
                        <a:pt x="498097" y="252854"/>
                        <a:pt x="493341" y="355898"/>
                      </a:cubicBezTo>
                      <a:cubicBezTo>
                        <a:pt x="487792" y="466869"/>
                        <a:pt x="439441" y="552475"/>
                        <a:pt x="396638" y="595278"/>
                      </a:cubicBezTo>
                      <a:cubicBezTo>
                        <a:pt x="381578" y="610338"/>
                        <a:pt x="358591" y="626191"/>
                        <a:pt x="337189" y="640459"/>
                      </a:cubicBezTo>
                      <a:cubicBezTo>
                        <a:pt x="305484" y="661860"/>
                        <a:pt x="299142" y="678506"/>
                        <a:pt x="293594" y="724479"/>
                      </a:cubicBezTo>
                      <a:cubicBezTo>
                        <a:pt x="288838" y="766489"/>
                        <a:pt x="272985" y="1034404"/>
                        <a:pt x="288838" y="1111291"/>
                      </a:cubicBezTo>
                      <a:cubicBezTo>
                        <a:pt x="301520" y="1173117"/>
                        <a:pt x="328470" y="1177873"/>
                        <a:pt x="357006" y="1182629"/>
                      </a:cubicBezTo>
                      <a:cubicBezTo>
                        <a:pt x="361762" y="1183422"/>
                        <a:pt x="366517" y="1184214"/>
                        <a:pt x="370481" y="1185007"/>
                      </a:cubicBezTo>
                      <a:cubicBezTo>
                        <a:pt x="402187" y="1192141"/>
                        <a:pt x="437063" y="1198482"/>
                        <a:pt x="455294" y="1201653"/>
                      </a:cubicBezTo>
                      <a:cubicBezTo>
                        <a:pt x="475903" y="1204823"/>
                        <a:pt x="488585" y="1220676"/>
                        <a:pt x="486207" y="1242870"/>
                      </a:cubicBezTo>
                      <a:lnTo>
                        <a:pt x="487000" y="1251589"/>
                      </a:lnTo>
                      <a:close/>
                      <a:moveTo>
                        <a:pt x="27264" y="1231773"/>
                      </a:moveTo>
                      <a:lnTo>
                        <a:pt x="467976" y="1231773"/>
                      </a:lnTo>
                      <a:cubicBezTo>
                        <a:pt x="466391" y="1227017"/>
                        <a:pt x="462428" y="1222261"/>
                        <a:pt x="454501" y="1220676"/>
                      </a:cubicBezTo>
                      <a:cubicBezTo>
                        <a:pt x="436270" y="1218298"/>
                        <a:pt x="400601" y="1211164"/>
                        <a:pt x="368103" y="1204031"/>
                      </a:cubicBezTo>
                      <a:cubicBezTo>
                        <a:pt x="364139" y="1203238"/>
                        <a:pt x="360176" y="1202445"/>
                        <a:pt x="355420" y="1201653"/>
                      </a:cubicBezTo>
                      <a:cubicBezTo>
                        <a:pt x="325300" y="1196897"/>
                        <a:pt x="287253" y="1190555"/>
                        <a:pt x="271400" y="1115254"/>
                      </a:cubicBezTo>
                      <a:cubicBezTo>
                        <a:pt x="254754" y="1035197"/>
                        <a:pt x="270607" y="765697"/>
                        <a:pt x="275363" y="722101"/>
                      </a:cubicBezTo>
                      <a:cubicBezTo>
                        <a:pt x="280119" y="676128"/>
                        <a:pt x="287253" y="651556"/>
                        <a:pt x="326885" y="623813"/>
                      </a:cubicBezTo>
                      <a:cubicBezTo>
                        <a:pt x="347494" y="610338"/>
                        <a:pt x="369688" y="594485"/>
                        <a:pt x="383163" y="581010"/>
                      </a:cubicBezTo>
                      <a:cubicBezTo>
                        <a:pt x="423588" y="540585"/>
                        <a:pt x="469561" y="459735"/>
                        <a:pt x="474317" y="354313"/>
                      </a:cubicBezTo>
                      <a:cubicBezTo>
                        <a:pt x="479073" y="263951"/>
                        <a:pt x="437063" y="61034"/>
                        <a:pt x="428344" y="19024"/>
                      </a:cubicBezTo>
                      <a:lnTo>
                        <a:pt x="66897" y="19024"/>
                      </a:lnTo>
                      <a:cubicBezTo>
                        <a:pt x="58178" y="61034"/>
                        <a:pt x="16167" y="263951"/>
                        <a:pt x="20923" y="354313"/>
                      </a:cubicBezTo>
                      <a:cubicBezTo>
                        <a:pt x="26472" y="459735"/>
                        <a:pt x="71653" y="540585"/>
                        <a:pt x="112078" y="581010"/>
                      </a:cubicBezTo>
                      <a:cubicBezTo>
                        <a:pt x="125553" y="594485"/>
                        <a:pt x="148539" y="610338"/>
                        <a:pt x="168356" y="623813"/>
                      </a:cubicBezTo>
                      <a:cubicBezTo>
                        <a:pt x="207988" y="650763"/>
                        <a:pt x="215122" y="675335"/>
                        <a:pt x="219878" y="722101"/>
                      </a:cubicBezTo>
                      <a:cubicBezTo>
                        <a:pt x="224634" y="765697"/>
                        <a:pt x="240487" y="1034404"/>
                        <a:pt x="223841" y="1115254"/>
                      </a:cubicBezTo>
                      <a:cubicBezTo>
                        <a:pt x="207988" y="1189763"/>
                        <a:pt x="170734" y="1196104"/>
                        <a:pt x="139820" y="1201653"/>
                      </a:cubicBezTo>
                      <a:cubicBezTo>
                        <a:pt x="135064" y="1202445"/>
                        <a:pt x="131101" y="1203238"/>
                        <a:pt x="127138" y="1204031"/>
                      </a:cubicBezTo>
                      <a:cubicBezTo>
                        <a:pt x="94639" y="1211164"/>
                        <a:pt x="58970" y="1218298"/>
                        <a:pt x="40739" y="1220676"/>
                      </a:cubicBezTo>
                      <a:cubicBezTo>
                        <a:pt x="32020" y="1222261"/>
                        <a:pt x="28850" y="1227017"/>
                        <a:pt x="27264" y="1231773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78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1113" name="Рисунок 8">
                  <a:extLst>
                    <a:ext uri="{FF2B5EF4-FFF2-40B4-BE49-F238E27FC236}">
                      <a16:creationId xmlns:a16="http://schemas.microsoft.com/office/drawing/2014/main" id="{34E02D4E-9157-D7C4-B47A-4EC9355E09AB}"/>
                    </a:ext>
                  </a:extLst>
                </p:cNvPr>
                <p:cNvGrpSpPr/>
                <p:nvPr/>
              </p:nvGrpSpPr>
              <p:grpSpPr>
                <a:xfrm>
                  <a:off x="15080137" y="6510805"/>
                  <a:ext cx="357483" cy="484307"/>
                  <a:chOff x="15080137" y="6510805"/>
                  <a:chExt cx="357483" cy="484307"/>
                </a:xfrm>
                <a:solidFill>
                  <a:srgbClr val="333333"/>
                </a:solidFill>
              </p:grpSpPr>
              <p:sp>
                <p:nvSpPr>
                  <p:cNvPr id="1114" name="Полилиния: фигура 1113">
                    <a:extLst>
                      <a:ext uri="{FF2B5EF4-FFF2-40B4-BE49-F238E27FC236}">
                        <a16:creationId xmlns:a16="http://schemas.microsoft.com/office/drawing/2014/main" id="{81E28089-ADE0-EF18-95FC-03ED03C3D81E}"/>
                      </a:ext>
                    </a:extLst>
                  </p:cNvPr>
                  <p:cNvSpPr/>
                  <p:nvPr/>
                </p:nvSpPr>
                <p:spPr>
                  <a:xfrm>
                    <a:off x="15159401" y="6812010"/>
                    <a:ext cx="137920" cy="170419"/>
                  </a:xfrm>
                  <a:custGeom>
                    <a:avLst/>
                    <a:gdLst>
                      <a:gd name="connsiteX0" fmla="*/ 6341 w 137920"/>
                      <a:gd name="connsiteY0" fmla="*/ 0 h 170419"/>
                      <a:gd name="connsiteX1" fmla="*/ 0 w 137920"/>
                      <a:gd name="connsiteY1" fmla="*/ 11097 h 170419"/>
                      <a:gd name="connsiteX2" fmla="*/ 127616 w 137920"/>
                      <a:gd name="connsiteY2" fmla="*/ 170419 h 170419"/>
                      <a:gd name="connsiteX3" fmla="*/ 137921 w 137920"/>
                      <a:gd name="connsiteY3" fmla="*/ 164870 h 170419"/>
                      <a:gd name="connsiteX4" fmla="*/ 6341 w 137920"/>
                      <a:gd name="connsiteY4" fmla="*/ 0 h 170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7920" h="170419">
                        <a:moveTo>
                          <a:pt x="6341" y="0"/>
                        </a:moveTo>
                        <a:cubicBezTo>
                          <a:pt x="3963" y="3963"/>
                          <a:pt x="2378" y="7134"/>
                          <a:pt x="0" y="11097"/>
                        </a:cubicBezTo>
                        <a:lnTo>
                          <a:pt x="127616" y="170419"/>
                        </a:lnTo>
                        <a:cubicBezTo>
                          <a:pt x="131579" y="168834"/>
                          <a:pt x="134750" y="166456"/>
                          <a:pt x="137921" y="164870"/>
                        </a:cubicBezTo>
                        <a:lnTo>
                          <a:pt x="6341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5" name="Полилиния: фигура 1114">
                    <a:extLst>
                      <a:ext uri="{FF2B5EF4-FFF2-40B4-BE49-F238E27FC236}">
                        <a16:creationId xmlns:a16="http://schemas.microsoft.com/office/drawing/2014/main" id="{14CAF1D9-D5B3-5694-6251-DB4880B62270}"/>
                      </a:ext>
                    </a:extLst>
                  </p:cNvPr>
                  <p:cNvSpPr/>
                  <p:nvPr/>
                </p:nvSpPr>
                <p:spPr>
                  <a:xfrm>
                    <a:off x="15137207" y="6845302"/>
                    <a:ext cx="123652" cy="148224"/>
                  </a:xfrm>
                  <a:custGeom>
                    <a:avLst/>
                    <a:gdLst>
                      <a:gd name="connsiteX0" fmla="*/ 7134 w 123652"/>
                      <a:gd name="connsiteY0" fmla="*/ 0 h 148224"/>
                      <a:gd name="connsiteX1" fmla="*/ 0 w 123652"/>
                      <a:gd name="connsiteY1" fmla="*/ 9512 h 148224"/>
                      <a:gd name="connsiteX2" fmla="*/ 110971 w 123652"/>
                      <a:gd name="connsiteY2" fmla="*/ 148225 h 148224"/>
                      <a:gd name="connsiteX3" fmla="*/ 123653 w 123652"/>
                      <a:gd name="connsiteY3" fmla="*/ 145847 h 148224"/>
                      <a:gd name="connsiteX4" fmla="*/ 7134 w 123652"/>
                      <a:gd name="connsiteY4" fmla="*/ 0 h 1482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3652" h="148224">
                        <a:moveTo>
                          <a:pt x="7134" y="0"/>
                        </a:moveTo>
                        <a:cubicBezTo>
                          <a:pt x="4756" y="3171"/>
                          <a:pt x="2378" y="6341"/>
                          <a:pt x="0" y="9512"/>
                        </a:cubicBezTo>
                        <a:lnTo>
                          <a:pt x="110971" y="148225"/>
                        </a:lnTo>
                        <a:cubicBezTo>
                          <a:pt x="114934" y="147432"/>
                          <a:pt x="119690" y="146640"/>
                          <a:pt x="123653" y="145847"/>
                        </a:cubicBezTo>
                        <a:lnTo>
                          <a:pt x="7134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6" name="Полилиния: фигура 1115">
                    <a:extLst>
                      <a:ext uri="{FF2B5EF4-FFF2-40B4-BE49-F238E27FC236}">
                        <a16:creationId xmlns:a16="http://schemas.microsoft.com/office/drawing/2014/main" id="{C69BF2AA-9A52-3A26-00A1-FBB2D6039735}"/>
                      </a:ext>
                    </a:extLst>
                  </p:cNvPr>
                  <p:cNvSpPr/>
                  <p:nvPr/>
                </p:nvSpPr>
                <p:spPr>
                  <a:xfrm>
                    <a:off x="15178425" y="6773171"/>
                    <a:ext cx="150602" cy="187064"/>
                  </a:xfrm>
                  <a:custGeom>
                    <a:avLst/>
                    <a:gdLst>
                      <a:gd name="connsiteX0" fmla="*/ 4756 w 150602"/>
                      <a:gd name="connsiteY0" fmla="*/ 0 h 187064"/>
                      <a:gd name="connsiteX1" fmla="*/ 0 w 150602"/>
                      <a:gd name="connsiteY1" fmla="*/ 11890 h 187064"/>
                      <a:gd name="connsiteX2" fmla="*/ 141091 w 150602"/>
                      <a:gd name="connsiteY2" fmla="*/ 187065 h 187064"/>
                      <a:gd name="connsiteX3" fmla="*/ 150603 w 150602"/>
                      <a:gd name="connsiteY3" fmla="*/ 179931 h 187064"/>
                      <a:gd name="connsiteX4" fmla="*/ 4756 w 150602"/>
                      <a:gd name="connsiteY4" fmla="*/ 0 h 1870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50602" h="187064">
                        <a:moveTo>
                          <a:pt x="4756" y="0"/>
                        </a:moveTo>
                        <a:cubicBezTo>
                          <a:pt x="3171" y="3963"/>
                          <a:pt x="1585" y="7926"/>
                          <a:pt x="0" y="11890"/>
                        </a:cubicBezTo>
                        <a:lnTo>
                          <a:pt x="141091" y="187065"/>
                        </a:lnTo>
                        <a:cubicBezTo>
                          <a:pt x="144262" y="184687"/>
                          <a:pt x="147432" y="182309"/>
                          <a:pt x="150603" y="179931"/>
                        </a:cubicBezTo>
                        <a:lnTo>
                          <a:pt x="4756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7" name="Полилиния: фигура 1116">
                    <a:extLst>
                      <a:ext uri="{FF2B5EF4-FFF2-40B4-BE49-F238E27FC236}">
                        <a16:creationId xmlns:a16="http://schemas.microsoft.com/office/drawing/2014/main" id="{07B878C2-20CA-B18B-1E74-B069E241D17A}"/>
                      </a:ext>
                    </a:extLst>
                  </p:cNvPr>
                  <p:cNvSpPr/>
                  <p:nvPr/>
                </p:nvSpPr>
                <p:spPr>
                  <a:xfrm>
                    <a:off x="15204582" y="6682016"/>
                    <a:ext cx="176760" cy="225904"/>
                  </a:xfrm>
                  <a:custGeom>
                    <a:avLst/>
                    <a:gdLst>
                      <a:gd name="connsiteX0" fmla="*/ 2378 w 176760"/>
                      <a:gd name="connsiteY0" fmla="*/ 0 h 225904"/>
                      <a:gd name="connsiteX1" fmla="*/ 0 w 176760"/>
                      <a:gd name="connsiteY1" fmla="*/ 15060 h 225904"/>
                      <a:gd name="connsiteX2" fmla="*/ 169626 w 176760"/>
                      <a:gd name="connsiteY2" fmla="*/ 225904 h 225904"/>
                      <a:gd name="connsiteX3" fmla="*/ 176760 w 176760"/>
                      <a:gd name="connsiteY3" fmla="*/ 216393 h 225904"/>
                      <a:gd name="connsiteX4" fmla="*/ 2378 w 176760"/>
                      <a:gd name="connsiteY4" fmla="*/ 0 h 2259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6760" h="225904">
                        <a:moveTo>
                          <a:pt x="2378" y="0"/>
                        </a:moveTo>
                        <a:cubicBezTo>
                          <a:pt x="1585" y="4756"/>
                          <a:pt x="793" y="10304"/>
                          <a:pt x="0" y="15060"/>
                        </a:cubicBezTo>
                        <a:lnTo>
                          <a:pt x="169626" y="225904"/>
                        </a:lnTo>
                        <a:cubicBezTo>
                          <a:pt x="172004" y="222734"/>
                          <a:pt x="174382" y="219563"/>
                          <a:pt x="176760" y="216393"/>
                        </a:cubicBezTo>
                        <a:lnTo>
                          <a:pt x="2378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8" name="Полилиния: фигура 1117">
                    <a:extLst>
                      <a:ext uri="{FF2B5EF4-FFF2-40B4-BE49-F238E27FC236}">
                        <a16:creationId xmlns:a16="http://schemas.microsoft.com/office/drawing/2014/main" id="{4C36B138-96D5-480F-635C-6D40CAD2AC84}"/>
                      </a:ext>
                    </a:extLst>
                  </p:cNvPr>
                  <p:cNvSpPr/>
                  <p:nvPr/>
                </p:nvSpPr>
                <p:spPr>
                  <a:xfrm>
                    <a:off x="15110257" y="6874630"/>
                    <a:ext cx="105422" cy="120482"/>
                  </a:xfrm>
                  <a:custGeom>
                    <a:avLst/>
                    <a:gdLst>
                      <a:gd name="connsiteX0" fmla="*/ 8719 w 105422"/>
                      <a:gd name="connsiteY0" fmla="*/ 0 h 120482"/>
                      <a:gd name="connsiteX1" fmla="*/ 0 w 105422"/>
                      <a:gd name="connsiteY1" fmla="*/ 7926 h 120482"/>
                      <a:gd name="connsiteX2" fmla="*/ 88777 w 105422"/>
                      <a:gd name="connsiteY2" fmla="*/ 118104 h 120482"/>
                      <a:gd name="connsiteX3" fmla="*/ 105422 w 105422"/>
                      <a:gd name="connsiteY3" fmla="*/ 120482 h 120482"/>
                      <a:gd name="connsiteX4" fmla="*/ 8719 w 105422"/>
                      <a:gd name="connsiteY4" fmla="*/ 0 h 1204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5422" h="120482">
                        <a:moveTo>
                          <a:pt x="8719" y="0"/>
                        </a:moveTo>
                        <a:cubicBezTo>
                          <a:pt x="6341" y="2378"/>
                          <a:pt x="3171" y="5549"/>
                          <a:pt x="0" y="7926"/>
                        </a:cubicBezTo>
                        <a:lnTo>
                          <a:pt x="88777" y="118104"/>
                        </a:lnTo>
                        <a:cubicBezTo>
                          <a:pt x="94325" y="118897"/>
                          <a:pt x="99874" y="119690"/>
                          <a:pt x="105422" y="120482"/>
                        </a:cubicBezTo>
                        <a:lnTo>
                          <a:pt x="8719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19" name="Полилиния: фигура 1118">
                    <a:extLst>
                      <a:ext uri="{FF2B5EF4-FFF2-40B4-BE49-F238E27FC236}">
                        <a16:creationId xmlns:a16="http://schemas.microsoft.com/office/drawing/2014/main" id="{007718A8-A141-83D7-E767-4A95C3A7C7C3}"/>
                      </a:ext>
                    </a:extLst>
                  </p:cNvPr>
                  <p:cNvSpPr/>
                  <p:nvPr/>
                </p:nvSpPr>
                <p:spPr>
                  <a:xfrm>
                    <a:off x="15193485" y="6730368"/>
                    <a:ext cx="163285" cy="206880"/>
                  </a:xfrm>
                  <a:custGeom>
                    <a:avLst/>
                    <a:gdLst>
                      <a:gd name="connsiteX0" fmla="*/ 3963 w 163285"/>
                      <a:gd name="connsiteY0" fmla="*/ 0 h 206880"/>
                      <a:gd name="connsiteX1" fmla="*/ 0 w 163285"/>
                      <a:gd name="connsiteY1" fmla="*/ 13475 h 206880"/>
                      <a:gd name="connsiteX2" fmla="*/ 155359 w 163285"/>
                      <a:gd name="connsiteY2" fmla="*/ 206881 h 206880"/>
                      <a:gd name="connsiteX3" fmla="*/ 157737 w 163285"/>
                      <a:gd name="connsiteY3" fmla="*/ 204503 h 206880"/>
                      <a:gd name="connsiteX4" fmla="*/ 163285 w 163285"/>
                      <a:gd name="connsiteY4" fmla="*/ 198954 h 206880"/>
                      <a:gd name="connsiteX5" fmla="*/ 3963 w 163285"/>
                      <a:gd name="connsiteY5" fmla="*/ 0 h 2068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63285" h="206880">
                        <a:moveTo>
                          <a:pt x="3963" y="0"/>
                        </a:moveTo>
                        <a:cubicBezTo>
                          <a:pt x="3171" y="4756"/>
                          <a:pt x="1585" y="9512"/>
                          <a:pt x="0" y="13475"/>
                        </a:cubicBezTo>
                        <a:lnTo>
                          <a:pt x="155359" y="206881"/>
                        </a:lnTo>
                        <a:cubicBezTo>
                          <a:pt x="156151" y="206088"/>
                          <a:pt x="156944" y="205295"/>
                          <a:pt x="157737" y="204503"/>
                        </a:cubicBezTo>
                        <a:cubicBezTo>
                          <a:pt x="159322" y="202917"/>
                          <a:pt x="161700" y="200540"/>
                          <a:pt x="163285" y="198954"/>
                        </a:cubicBezTo>
                        <a:lnTo>
                          <a:pt x="3963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20" name="Полилиния: фигура 1119">
                    <a:extLst>
                      <a:ext uri="{FF2B5EF4-FFF2-40B4-BE49-F238E27FC236}">
                        <a16:creationId xmlns:a16="http://schemas.microsoft.com/office/drawing/2014/main" id="{BF1EDACC-0AA3-ED90-53AD-2A2200190863}"/>
                      </a:ext>
                    </a:extLst>
                  </p:cNvPr>
                  <p:cNvSpPr/>
                  <p:nvPr/>
                </p:nvSpPr>
                <p:spPr>
                  <a:xfrm>
                    <a:off x="15080137" y="6899202"/>
                    <a:ext cx="64204" cy="67374"/>
                  </a:xfrm>
                  <a:custGeom>
                    <a:avLst/>
                    <a:gdLst>
                      <a:gd name="connsiteX0" fmla="*/ 9512 w 64204"/>
                      <a:gd name="connsiteY0" fmla="*/ 0 h 67374"/>
                      <a:gd name="connsiteX1" fmla="*/ 0 w 64204"/>
                      <a:gd name="connsiteY1" fmla="*/ 6341 h 67374"/>
                      <a:gd name="connsiteX2" fmla="*/ 23779 w 64204"/>
                      <a:gd name="connsiteY2" fmla="*/ 35669 h 67374"/>
                      <a:gd name="connsiteX3" fmla="*/ 64204 w 64204"/>
                      <a:gd name="connsiteY3" fmla="*/ 67375 h 67374"/>
                      <a:gd name="connsiteX4" fmla="*/ 9512 w 64204"/>
                      <a:gd name="connsiteY4" fmla="*/ 0 h 673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204" h="67374">
                        <a:moveTo>
                          <a:pt x="9512" y="0"/>
                        </a:moveTo>
                        <a:cubicBezTo>
                          <a:pt x="6341" y="2378"/>
                          <a:pt x="3171" y="4756"/>
                          <a:pt x="0" y="6341"/>
                        </a:cubicBezTo>
                        <a:lnTo>
                          <a:pt x="23779" y="35669"/>
                        </a:lnTo>
                        <a:cubicBezTo>
                          <a:pt x="33291" y="45181"/>
                          <a:pt x="48351" y="56278"/>
                          <a:pt x="64204" y="67375"/>
                        </a:cubicBezTo>
                        <a:lnTo>
                          <a:pt x="9512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21" name="Полилиния: фигура 1120">
                    <a:extLst>
                      <a:ext uri="{FF2B5EF4-FFF2-40B4-BE49-F238E27FC236}">
                        <a16:creationId xmlns:a16="http://schemas.microsoft.com/office/drawing/2014/main" id="{70191DD2-52F5-2D44-00C2-CC1F261858B7}"/>
                      </a:ext>
                    </a:extLst>
                  </p:cNvPr>
                  <p:cNvSpPr/>
                  <p:nvPr/>
                </p:nvSpPr>
                <p:spPr>
                  <a:xfrm>
                    <a:off x="15394025" y="6510805"/>
                    <a:ext cx="26157" cy="32498"/>
                  </a:xfrm>
                  <a:custGeom>
                    <a:avLst/>
                    <a:gdLst>
                      <a:gd name="connsiteX0" fmla="*/ 15060 w 26157"/>
                      <a:gd name="connsiteY0" fmla="*/ 0 h 32498"/>
                      <a:gd name="connsiteX1" fmla="*/ 0 w 26157"/>
                      <a:gd name="connsiteY1" fmla="*/ 0 h 32498"/>
                      <a:gd name="connsiteX2" fmla="*/ 26157 w 26157"/>
                      <a:gd name="connsiteY2" fmla="*/ 32499 h 32498"/>
                      <a:gd name="connsiteX3" fmla="*/ 22194 w 26157"/>
                      <a:gd name="connsiteY3" fmla="*/ 9512 h 32498"/>
                      <a:gd name="connsiteX4" fmla="*/ 15060 w 26157"/>
                      <a:gd name="connsiteY4" fmla="*/ 0 h 324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6157" h="32498">
                        <a:moveTo>
                          <a:pt x="15060" y="0"/>
                        </a:moveTo>
                        <a:lnTo>
                          <a:pt x="0" y="0"/>
                        </a:lnTo>
                        <a:lnTo>
                          <a:pt x="26157" y="32499"/>
                        </a:lnTo>
                        <a:cubicBezTo>
                          <a:pt x="24572" y="24572"/>
                          <a:pt x="23779" y="16646"/>
                          <a:pt x="22194" y="9512"/>
                        </a:cubicBezTo>
                        <a:lnTo>
                          <a:pt x="1506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22" name="Полилиния: фигура 1121">
                    <a:extLst>
                      <a:ext uri="{FF2B5EF4-FFF2-40B4-BE49-F238E27FC236}">
                        <a16:creationId xmlns:a16="http://schemas.microsoft.com/office/drawing/2014/main" id="{773646CD-1336-8699-7F75-83EF9A476727}"/>
                      </a:ext>
                    </a:extLst>
                  </p:cNvPr>
                  <p:cNvSpPr/>
                  <p:nvPr/>
                </p:nvSpPr>
                <p:spPr>
                  <a:xfrm>
                    <a:off x="15297322" y="6510805"/>
                    <a:ext cx="140298" cy="174382"/>
                  </a:xfrm>
                  <a:custGeom>
                    <a:avLst/>
                    <a:gdLst>
                      <a:gd name="connsiteX0" fmla="*/ 15060 w 140298"/>
                      <a:gd name="connsiteY0" fmla="*/ 0 h 174382"/>
                      <a:gd name="connsiteX1" fmla="*/ 0 w 140298"/>
                      <a:gd name="connsiteY1" fmla="*/ 0 h 174382"/>
                      <a:gd name="connsiteX2" fmla="*/ 140299 w 140298"/>
                      <a:gd name="connsiteY2" fmla="*/ 174382 h 174382"/>
                      <a:gd name="connsiteX3" fmla="*/ 138713 w 140298"/>
                      <a:gd name="connsiteY3" fmla="*/ 154566 h 174382"/>
                      <a:gd name="connsiteX4" fmla="*/ 15060 w 140298"/>
                      <a:gd name="connsiteY4" fmla="*/ 0 h 174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0298" h="174382">
                        <a:moveTo>
                          <a:pt x="15060" y="0"/>
                        </a:moveTo>
                        <a:lnTo>
                          <a:pt x="0" y="0"/>
                        </a:lnTo>
                        <a:lnTo>
                          <a:pt x="140299" y="174382"/>
                        </a:lnTo>
                        <a:cubicBezTo>
                          <a:pt x="140299" y="168041"/>
                          <a:pt x="139506" y="160907"/>
                          <a:pt x="138713" y="154566"/>
                        </a:cubicBezTo>
                        <a:lnTo>
                          <a:pt x="1506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23" name="Полилиния: фигура 1122">
                    <a:extLst>
                      <a:ext uri="{FF2B5EF4-FFF2-40B4-BE49-F238E27FC236}">
                        <a16:creationId xmlns:a16="http://schemas.microsoft.com/office/drawing/2014/main" id="{1B2E3D8A-4A9C-1528-F8C3-19F5A762D9A3}"/>
                      </a:ext>
                    </a:extLst>
                  </p:cNvPr>
                  <p:cNvSpPr/>
                  <p:nvPr/>
                </p:nvSpPr>
                <p:spPr>
                  <a:xfrm>
                    <a:off x="15345673" y="6510805"/>
                    <a:ext cx="85605" cy="106214"/>
                  </a:xfrm>
                  <a:custGeom>
                    <a:avLst/>
                    <a:gdLst>
                      <a:gd name="connsiteX0" fmla="*/ 15060 w 85605"/>
                      <a:gd name="connsiteY0" fmla="*/ 0 h 106214"/>
                      <a:gd name="connsiteX1" fmla="*/ 0 w 85605"/>
                      <a:gd name="connsiteY1" fmla="*/ 0 h 106214"/>
                      <a:gd name="connsiteX2" fmla="*/ 85606 w 85605"/>
                      <a:gd name="connsiteY2" fmla="*/ 106215 h 106214"/>
                      <a:gd name="connsiteX3" fmla="*/ 82435 w 85605"/>
                      <a:gd name="connsiteY3" fmla="*/ 84021 h 106214"/>
                      <a:gd name="connsiteX4" fmla="*/ 15060 w 85605"/>
                      <a:gd name="connsiteY4" fmla="*/ 0 h 1062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5605" h="106214">
                        <a:moveTo>
                          <a:pt x="15060" y="0"/>
                        </a:moveTo>
                        <a:lnTo>
                          <a:pt x="0" y="0"/>
                        </a:lnTo>
                        <a:lnTo>
                          <a:pt x="85606" y="106215"/>
                        </a:lnTo>
                        <a:cubicBezTo>
                          <a:pt x="84813" y="99081"/>
                          <a:pt x="84021" y="91947"/>
                          <a:pt x="82435" y="84021"/>
                        </a:cubicBezTo>
                        <a:lnTo>
                          <a:pt x="1506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24" name="Полилиния: фигура 1123">
                    <a:extLst>
                      <a:ext uri="{FF2B5EF4-FFF2-40B4-BE49-F238E27FC236}">
                        <a16:creationId xmlns:a16="http://schemas.microsoft.com/office/drawing/2014/main" id="{1C283A82-C968-92EE-6EF0-9DADC42B2B6F}"/>
                      </a:ext>
                    </a:extLst>
                  </p:cNvPr>
                  <p:cNvSpPr/>
                  <p:nvPr/>
                </p:nvSpPr>
                <p:spPr>
                  <a:xfrm>
                    <a:off x="15248971" y="6510805"/>
                    <a:ext cx="188650" cy="232245"/>
                  </a:xfrm>
                  <a:custGeom>
                    <a:avLst/>
                    <a:gdLst>
                      <a:gd name="connsiteX0" fmla="*/ 15060 w 188650"/>
                      <a:gd name="connsiteY0" fmla="*/ 0 h 232245"/>
                      <a:gd name="connsiteX1" fmla="*/ 0 w 188650"/>
                      <a:gd name="connsiteY1" fmla="*/ 0 h 232245"/>
                      <a:gd name="connsiteX2" fmla="*/ 187065 w 188650"/>
                      <a:gd name="connsiteY2" fmla="*/ 232246 h 232245"/>
                      <a:gd name="connsiteX3" fmla="*/ 188650 w 188650"/>
                      <a:gd name="connsiteY3" fmla="*/ 215600 h 232245"/>
                      <a:gd name="connsiteX4" fmla="*/ 15060 w 188650"/>
                      <a:gd name="connsiteY4" fmla="*/ 0 h 2322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8650" h="232245">
                        <a:moveTo>
                          <a:pt x="15060" y="0"/>
                        </a:moveTo>
                        <a:lnTo>
                          <a:pt x="0" y="0"/>
                        </a:lnTo>
                        <a:lnTo>
                          <a:pt x="187065" y="232246"/>
                        </a:lnTo>
                        <a:cubicBezTo>
                          <a:pt x="187857" y="226697"/>
                          <a:pt x="187857" y="221148"/>
                          <a:pt x="188650" y="215600"/>
                        </a:cubicBezTo>
                        <a:lnTo>
                          <a:pt x="1506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25" name="Полилиния: фигура 1124">
                    <a:extLst>
                      <a:ext uri="{FF2B5EF4-FFF2-40B4-BE49-F238E27FC236}">
                        <a16:creationId xmlns:a16="http://schemas.microsoft.com/office/drawing/2014/main" id="{50BE3099-0AB3-C795-3CF7-A6A79336A299}"/>
                      </a:ext>
                    </a:extLst>
                  </p:cNvPr>
                  <p:cNvSpPr/>
                  <p:nvPr/>
                </p:nvSpPr>
                <p:spPr>
                  <a:xfrm>
                    <a:off x="15206960" y="6510805"/>
                    <a:ext cx="223526" cy="282182"/>
                  </a:xfrm>
                  <a:custGeom>
                    <a:avLst/>
                    <a:gdLst>
                      <a:gd name="connsiteX0" fmla="*/ 7926 w 223526"/>
                      <a:gd name="connsiteY0" fmla="*/ 0 h 282182"/>
                      <a:gd name="connsiteX1" fmla="*/ 0 w 223526"/>
                      <a:gd name="connsiteY1" fmla="*/ 0 h 282182"/>
                      <a:gd name="connsiteX2" fmla="*/ 1585 w 223526"/>
                      <a:gd name="connsiteY2" fmla="*/ 10304 h 282182"/>
                      <a:gd name="connsiteX3" fmla="*/ 220356 w 223526"/>
                      <a:gd name="connsiteY3" fmla="*/ 282182 h 282182"/>
                      <a:gd name="connsiteX4" fmla="*/ 223526 w 223526"/>
                      <a:gd name="connsiteY4" fmla="*/ 267915 h 282182"/>
                      <a:gd name="connsiteX5" fmla="*/ 7926 w 223526"/>
                      <a:gd name="connsiteY5" fmla="*/ 0 h 282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23526" h="282182">
                        <a:moveTo>
                          <a:pt x="7926" y="0"/>
                        </a:moveTo>
                        <a:lnTo>
                          <a:pt x="0" y="0"/>
                        </a:lnTo>
                        <a:cubicBezTo>
                          <a:pt x="0" y="0"/>
                          <a:pt x="793" y="3963"/>
                          <a:pt x="1585" y="10304"/>
                        </a:cubicBezTo>
                        <a:lnTo>
                          <a:pt x="220356" y="282182"/>
                        </a:lnTo>
                        <a:cubicBezTo>
                          <a:pt x="221148" y="277426"/>
                          <a:pt x="222734" y="272671"/>
                          <a:pt x="223526" y="267915"/>
                        </a:cubicBezTo>
                        <a:lnTo>
                          <a:pt x="7926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26" name="Полилиния: фигура 1125">
                    <a:extLst>
                      <a:ext uri="{FF2B5EF4-FFF2-40B4-BE49-F238E27FC236}">
                        <a16:creationId xmlns:a16="http://schemas.microsoft.com/office/drawing/2014/main" id="{43C8171E-7C9D-F241-D829-77704CC60FB1}"/>
                      </a:ext>
                    </a:extLst>
                  </p:cNvPr>
                  <p:cNvSpPr/>
                  <p:nvPr/>
                </p:nvSpPr>
                <p:spPr>
                  <a:xfrm>
                    <a:off x="15212509" y="6567875"/>
                    <a:ext cx="205295" cy="267914"/>
                  </a:xfrm>
                  <a:custGeom>
                    <a:avLst/>
                    <a:gdLst>
                      <a:gd name="connsiteX0" fmla="*/ 0 w 205295"/>
                      <a:gd name="connsiteY0" fmla="*/ 0 h 267914"/>
                      <a:gd name="connsiteX1" fmla="*/ 793 w 205295"/>
                      <a:gd name="connsiteY1" fmla="*/ 19023 h 267914"/>
                      <a:gd name="connsiteX2" fmla="*/ 200540 w 205295"/>
                      <a:gd name="connsiteY2" fmla="*/ 267915 h 267914"/>
                      <a:gd name="connsiteX3" fmla="*/ 205296 w 205295"/>
                      <a:gd name="connsiteY3" fmla="*/ 255232 h 267914"/>
                      <a:gd name="connsiteX4" fmla="*/ 0 w 205295"/>
                      <a:gd name="connsiteY4" fmla="*/ 0 h 267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05295" h="267914">
                        <a:moveTo>
                          <a:pt x="0" y="0"/>
                        </a:moveTo>
                        <a:cubicBezTo>
                          <a:pt x="0" y="6341"/>
                          <a:pt x="793" y="12682"/>
                          <a:pt x="793" y="19023"/>
                        </a:cubicBezTo>
                        <a:lnTo>
                          <a:pt x="200540" y="267915"/>
                        </a:lnTo>
                        <a:cubicBezTo>
                          <a:pt x="202125" y="263951"/>
                          <a:pt x="203710" y="259195"/>
                          <a:pt x="205296" y="255232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27" name="Полилиния: фигура 1126">
                    <a:extLst>
                      <a:ext uri="{FF2B5EF4-FFF2-40B4-BE49-F238E27FC236}">
                        <a16:creationId xmlns:a16="http://schemas.microsoft.com/office/drawing/2014/main" id="{348D582C-5B3B-3A12-8C4F-E7252773B41E}"/>
                      </a:ext>
                    </a:extLst>
                  </p:cNvPr>
                  <p:cNvSpPr/>
                  <p:nvPr/>
                </p:nvSpPr>
                <p:spPr>
                  <a:xfrm>
                    <a:off x="15211716" y="6628116"/>
                    <a:ext cx="189442" cy="246513"/>
                  </a:xfrm>
                  <a:custGeom>
                    <a:avLst/>
                    <a:gdLst>
                      <a:gd name="connsiteX0" fmla="*/ 793 w 189442"/>
                      <a:gd name="connsiteY0" fmla="*/ 0 h 246513"/>
                      <a:gd name="connsiteX1" fmla="*/ 0 w 189442"/>
                      <a:gd name="connsiteY1" fmla="*/ 17438 h 246513"/>
                      <a:gd name="connsiteX2" fmla="*/ 183894 w 189442"/>
                      <a:gd name="connsiteY2" fmla="*/ 246513 h 246513"/>
                      <a:gd name="connsiteX3" fmla="*/ 189443 w 189442"/>
                      <a:gd name="connsiteY3" fmla="*/ 235416 h 246513"/>
                      <a:gd name="connsiteX4" fmla="*/ 793 w 189442"/>
                      <a:gd name="connsiteY4" fmla="*/ 0 h 2465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9442" h="246513">
                        <a:moveTo>
                          <a:pt x="793" y="0"/>
                        </a:moveTo>
                        <a:cubicBezTo>
                          <a:pt x="793" y="5549"/>
                          <a:pt x="0" y="11097"/>
                          <a:pt x="0" y="17438"/>
                        </a:cubicBezTo>
                        <a:lnTo>
                          <a:pt x="183894" y="246513"/>
                        </a:lnTo>
                        <a:cubicBezTo>
                          <a:pt x="185479" y="242550"/>
                          <a:pt x="187857" y="239379"/>
                          <a:pt x="189443" y="235416"/>
                        </a:cubicBezTo>
                        <a:lnTo>
                          <a:pt x="793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1128" name="Рисунок 8">
              <a:extLst>
                <a:ext uri="{FF2B5EF4-FFF2-40B4-BE49-F238E27FC236}">
                  <a16:creationId xmlns:a16="http://schemas.microsoft.com/office/drawing/2014/main" id="{D75603CE-6ECC-80C9-96D8-022120B347E5}"/>
                </a:ext>
              </a:extLst>
            </p:cNvPr>
            <p:cNvGrpSpPr/>
            <p:nvPr/>
          </p:nvGrpSpPr>
          <p:grpSpPr>
            <a:xfrm>
              <a:off x="14431752" y="5804557"/>
              <a:ext cx="442297" cy="1815953"/>
              <a:chOff x="14431752" y="5804557"/>
              <a:chExt cx="442297" cy="1815953"/>
            </a:xfrm>
          </p:grpSpPr>
          <p:grpSp>
            <p:nvGrpSpPr>
              <p:cNvPr id="1129" name="Рисунок 8">
                <a:extLst>
                  <a:ext uri="{FF2B5EF4-FFF2-40B4-BE49-F238E27FC236}">
                    <a16:creationId xmlns:a16="http://schemas.microsoft.com/office/drawing/2014/main" id="{51597933-02E9-57D1-C4BC-145BCC589ACD}"/>
                  </a:ext>
                </a:extLst>
              </p:cNvPr>
              <p:cNvGrpSpPr/>
              <p:nvPr/>
            </p:nvGrpSpPr>
            <p:grpSpPr>
              <a:xfrm>
                <a:off x="14441263" y="5814064"/>
                <a:ext cx="423273" cy="1796142"/>
                <a:chOff x="14441263" y="5814064"/>
                <a:chExt cx="423273" cy="1796142"/>
              </a:xfrm>
            </p:grpSpPr>
            <p:sp>
              <p:nvSpPr>
                <p:cNvPr id="1130" name="Полилиния: фигура 1129">
                  <a:extLst>
                    <a:ext uri="{FF2B5EF4-FFF2-40B4-BE49-F238E27FC236}">
                      <a16:creationId xmlns:a16="http://schemas.microsoft.com/office/drawing/2014/main" id="{75580CC2-2EE1-330D-CA75-52EFF7AC905C}"/>
                    </a:ext>
                  </a:extLst>
                </p:cNvPr>
                <p:cNvSpPr/>
                <p:nvPr/>
              </p:nvSpPr>
              <p:spPr>
                <a:xfrm>
                  <a:off x="14441263" y="5814064"/>
                  <a:ext cx="423273" cy="1796142"/>
                </a:xfrm>
                <a:custGeom>
                  <a:avLst/>
                  <a:gdLst>
                    <a:gd name="connsiteX0" fmla="*/ 370166 w 423273"/>
                    <a:gd name="connsiteY0" fmla="*/ 1796142 h 1796142"/>
                    <a:gd name="connsiteX1" fmla="*/ 423273 w 423273"/>
                    <a:gd name="connsiteY1" fmla="*/ 1738279 h 1796142"/>
                    <a:gd name="connsiteX2" fmla="*/ 423273 w 423273"/>
                    <a:gd name="connsiteY2" fmla="*/ 649975 h 1796142"/>
                    <a:gd name="connsiteX3" fmla="*/ 370959 w 423273"/>
                    <a:gd name="connsiteY3" fmla="*/ 517603 h 1796142"/>
                    <a:gd name="connsiteX4" fmla="*/ 286938 w 423273"/>
                    <a:gd name="connsiteY4" fmla="*/ 386816 h 1796142"/>
                    <a:gd name="connsiteX5" fmla="*/ 286938 w 423273"/>
                    <a:gd name="connsiteY5" fmla="*/ 116524 h 1796142"/>
                    <a:gd name="connsiteX6" fmla="*/ 305962 w 423273"/>
                    <a:gd name="connsiteY6" fmla="*/ 80062 h 1796142"/>
                    <a:gd name="connsiteX7" fmla="*/ 305962 w 423273"/>
                    <a:gd name="connsiteY7" fmla="*/ 18236 h 1796142"/>
                    <a:gd name="connsiteX8" fmla="*/ 275841 w 423273"/>
                    <a:gd name="connsiteY8" fmla="*/ 5 h 1796142"/>
                    <a:gd name="connsiteX9" fmla="*/ 148225 w 423273"/>
                    <a:gd name="connsiteY9" fmla="*/ 5 h 1796142"/>
                    <a:gd name="connsiteX10" fmla="*/ 118104 w 423273"/>
                    <a:gd name="connsiteY10" fmla="*/ 18236 h 1796142"/>
                    <a:gd name="connsiteX11" fmla="*/ 118104 w 423273"/>
                    <a:gd name="connsiteY11" fmla="*/ 80062 h 1796142"/>
                    <a:gd name="connsiteX12" fmla="*/ 137128 w 423273"/>
                    <a:gd name="connsiteY12" fmla="*/ 116524 h 1796142"/>
                    <a:gd name="connsiteX13" fmla="*/ 137128 w 423273"/>
                    <a:gd name="connsiteY13" fmla="*/ 386816 h 1796142"/>
                    <a:gd name="connsiteX14" fmla="*/ 52315 w 423273"/>
                    <a:gd name="connsiteY14" fmla="*/ 517603 h 1796142"/>
                    <a:gd name="connsiteX15" fmla="*/ 0 w 423273"/>
                    <a:gd name="connsiteY15" fmla="*/ 649975 h 1796142"/>
                    <a:gd name="connsiteX16" fmla="*/ 0 w 423273"/>
                    <a:gd name="connsiteY16" fmla="*/ 1738279 h 1796142"/>
                    <a:gd name="connsiteX17" fmla="*/ 53107 w 423273"/>
                    <a:gd name="connsiteY17" fmla="*/ 1796142 h 1796142"/>
                    <a:gd name="connsiteX18" fmla="*/ 370166 w 423273"/>
                    <a:gd name="connsiteY18" fmla="*/ 1796142 h 17961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423273" h="1796142">
                      <a:moveTo>
                        <a:pt x="370166" y="1796142"/>
                      </a:moveTo>
                      <a:cubicBezTo>
                        <a:pt x="370166" y="1796142"/>
                        <a:pt x="423273" y="1794557"/>
                        <a:pt x="423273" y="1738279"/>
                      </a:cubicBezTo>
                      <a:cubicBezTo>
                        <a:pt x="423273" y="1682001"/>
                        <a:pt x="423273" y="712594"/>
                        <a:pt x="423273" y="649975"/>
                      </a:cubicBezTo>
                      <a:cubicBezTo>
                        <a:pt x="423273" y="587356"/>
                        <a:pt x="412176" y="556443"/>
                        <a:pt x="370959" y="517603"/>
                      </a:cubicBezTo>
                      <a:cubicBezTo>
                        <a:pt x="329741" y="479556"/>
                        <a:pt x="287731" y="466081"/>
                        <a:pt x="286938" y="386816"/>
                      </a:cubicBezTo>
                      <a:cubicBezTo>
                        <a:pt x="286146" y="303588"/>
                        <a:pt x="286938" y="143474"/>
                        <a:pt x="286938" y="116524"/>
                      </a:cubicBezTo>
                      <a:cubicBezTo>
                        <a:pt x="286938" y="89574"/>
                        <a:pt x="305962" y="100671"/>
                        <a:pt x="305962" y="80062"/>
                      </a:cubicBezTo>
                      <a:cubicBezTo>
                        <a:pt x="305962" y="59453"/>
                        <a:pt x="305962" y="34089"/>
                        <a:pt x="305962" y="18236"/>
                      </a:cubicBezTo>
                      <a:cubicBezTo>
                        <a:pt x="305962" y="-788"/>
                        <a:pt x="295657" y="5"/>
                        <a:pt x="275841" y="5"/>
                      </a:cubicBezTo>
                      <a:cubicBezTo>
                        <a:pt x="260781" y="5"/>
                        <a:pt x="163285" y="5"/>
                        <a:pt x="148225" y="5"/>
                      </a:cubicBezTo>
                      <a:cubicBezTo>
                        <a:pt x="127616" y="5"/>
                        <a:pt x="117312" y="-788"/>
                        <a:pt x="118104" y="18236"/>
                      </a:cubicBezTo>
                      <a:cubicBezTo>
                        <a:pt x="118104" y="34089"/>
                        <a:pt x="118104" y="59453"/>
                        <a:pt x="118104" y="80062"/>
                      </a:cubicBezTo>
                      <a:cubicBezTo>
                        <a:pt x="118104" y="100671"/>
                        <a:pt x="137128" y="89574"/>
                        <a:pt x="137128" y="116524"/>
                      </a:cubicBezTo>
                      <a:cubicBezTo>
                        <a:pt x="137128" y="143474"/>
                        <a:pt x="137921" y="303588"/>
                        <a:pt x="137128" y="386816"/>
                      </a:cubicBezTo>
                      <a:cubicBezTo>
                        <a:pt x="135543" y="466081"/>
                        <a:pt x="93532" y="479556"/>
                        <a:pt x="52315" y="517603"/>
                      </a:cubicBezTo>
                      <a:cubicBezTo>
                        <a:pt x="11097" y="555650"/>
                        <a:pt x="0" y="588149"/>
                        <a:pt x="0" y="649975"/>
                      </a:cubicBezTo>
                      <a:cubicBezTo>
                        <a:pt x="0" y="711801"/>
                        <a:pt x="0" y="1682001"/>
                        <a:pt x="0" y="1738279"/>
                      </a:cubicBezTo>
                      <a:cubicBezTo>
                        <a:pt x="0" y="1794557"/>
                        <a:pt x="53107" y="1796142"/>
                        <a:pt x="53107" y="1796142"/>
                      </a:cubicBezTo>
                      <a:lnTo>
                        <a:pt x="370166" y="17961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78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31" name="Полилиния: фигура 1130">
                  <a:extLst>
                    <a:ext uri="{FF2B5EF4-FFF2-40B4-BE49-F238E27FC236}">
                      <a16:creationId xmlns:a16="http://schemas.microsoft.com/office/drawing/2014/main" id="{FA72CDBF-B029-33F9-DE68-23898B06544F}"/>
                    </a:ext>
                  </a:extLst>
                </p:cNvPr>
                <p:cNvSpPr/>
                <p:nvPr/>
              </p:nvSpPr>
              <p:spPr>
                <a:xfrm>
                  <a:off x="14468213" y="6204050"/>
                  <a:ext cx="369373" cy="1378412"/>
                </a:xfrm>
                <a:custGeom>
                  <a:avLst/>
                  <a:gdLst>
                    <a:gd name="connsiteX0" fmla="*/ 369374 w 369373"/>
                    <a:gd name="connsiteY0" fmla="*/ 376507 h 1378412"/>
                    <a:gd name="connsiteX1" fmla="*/ 369374 w 369373"/>
                    <a:gd name="connsiteY1" fmla="*/ 259988 h 1378412"/>
                    <a:gd name="connsiteX2" fmla="*/ 325778 w 369373"/>
                    <a:gd name="connsiteY2" fmla="*/ 147432 h 1378412"/>
                    <a:gd name="connsiteX3" fmla="*/ 301999 w 369373"/>
                    <a:gd name="connsiteY3" fmla="*/ 127616 h 1378412"/>
                    <a:gd name="connsiteX4" fmla="*/ 233038 w 369373"/>
                    <a:gd name="connsiteY4" fmla="*/ 0 h 1378412"/>
                    <a:gd name="connsiteX5" fmla="*/ 136335 w 369373"/>
                    <a:gd name="connsiteY5" fmla="*/ 0 h 1378412"/>
                    <a:gd name="connsiteX6" fmla="*/ 67375 w 369373"/>
                    <a:gd name="connsiteY6" fmla="*/ 127616 h 1378412"/>
                    <a:gd name="connsiteX7" fmla="*/ 43596 w 369373"/>
                    <a:gd name="connsiteY7" fmla="*/ 147432 h 1378412"/>
                    <a:gd name="connsiteX8" fmla="*/ 0 w 369373"/>
                    <a:gd name="connsiteY8" fmla="*/ 259988 h 1378412"/>
                    <a:gd name="connsiteX9" fmla="*/ 0 w 369373"/>
                    <a:gd name="connsiteY9" fmla="*/ 376507 h 1378412"/>
                    <a:gd name="connsiteX10" fmla="*/ 0 w 369373"/>
                    <a:gd name="connsiteY10" fmla="*/ 1347499 h 1378412"/>
                    <a:gd name="connsiteX11" fmla="*/ 26950 w 369373"/>
                    <a:gd name="connsiteY11" fmla="*/ 1378413 h 1378412"/>
                    <a:gd name="connsiteX12" fmla="*/ 341631 w 369373"/>
                    <a:gd name="connsiteY12" fmla="*/ 1378413 h 1378412"/>
                    <a:gd name="connsiteX13" fmla="*/ 368581 w 369373"/>
                    <a:gd name="connsiteY13" fmla="*/ 1347499 h 1378412"/>
                    <a:gd name="connsiteX14" fmla="*/ 369374 w 369373"/>
                    <a:gd name="connsiteY14" fmla="*/ 376507 h 1378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369373" h="1378412">
                      <a:moveTo>
                        <a:pt x="369374" y="376507"/>
                      </a:moveTo>
                      <a:lnTo>
                        <a:pt x="369374" y="259988"/>
                      </a:lnTo>
                      <a:cubicBezTo>
                        <a:pt x="369374" y="202918"/>
                        <a:pt x="360654" y="179931"/>
                        <a:pt x="325778" y="147432"/>
                      </a:cubicBezTo>
                      <a:cubicBezTo>
                        <a:pt x="317851" y="140298"/>
                        <a:pt x="309925" y="133957"/>
                        <a:pt x="301999" y="127616"/>
                      </a:cubicBezTo>
                      <a:cubicBezTo>
                        <a:pt x="270293" y="102251"/>
                        <a:pt x="234624" y="73716"/>
                        <a:pt x="233038" y="0"/>
                      </a:cubicBezTo>
                      <a:lnTo>
                        <a:pt x="136335" y="0"/>
                      </a:lnTo>
                      <a:cubicBezTo>
                        <a:pt x="134750" y="73716"/>
                        <a:pt x="99081" y="102251"/>
                        <a:pt x="67375" y="127616"/>
                      </a:cubicBezTo>
                      <a:cubicBezTo>
                        <a:pt x="59449" y="133957"/>
                        <a:pt x="51522" y="140298"/>
                        <a:pt x="43596" y="147432"/>
                      </a:cubicBezTo>
                      <a:cubicBezTo>
                        <a:pt x="9512" y="179138"/>
                        <a:pt x="0" y="202125"/>
                        <a:pt x="0" y="259988"/>
                      </a:cubicBezTo>
                      <a:lnTo>
                        <a:pt x="0" y="376507"/>
                      </a:lnTo>
                      <a:cubicBezTo>
                        <a:pt x="0" y="653141"/>
                        <a:pt x="0" y="1302319"/>
                        <a:pt x="0" y="1347499"/>
                      </a:cubicBezTo>
                      <a:cubicBezTo>
                        <a:pt x="0" y="1375242"/>
                        <a:pt x="20609" y="1378413"/>
                        <a:pt x="26950" y="1378413"/>
                      </a:cubicBezTo>
                      <a:lnTo>
                        <a:pt x="341631" y="1378413"/>
                      </a:lnTo>
                      <a:cubicBezTo>
                        <a:pt x="350350" y="1377620"/>
                        <a:pt x="368581" y="1373657"/>
                        <a:pt x="368581" y="1347499"/>
                      </a:cubicBezTo>
                      <a:cubicBezTo>
                        <a:pt x="369374" y="1302319"/>
                        <a:pt x="369374" y="653934"/>
                        <a:pt x="369374" y="376507"/>
                      </a:cubicBezTo>
                      <a:close/>
                    </a:path>
                  </a:pathLst>
                </a:custGeom>
                <a:solidFill>
                  <a:srgbClr val="C53D47"/>
                </a:solidFill>
                <a:ln w="78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132" name="Рисунок 8">
                <a:extLst>
                  <a:ext uri="{FF2B5EF4-FFF2-40B4-BE49-F238E27FC236}">
                    <a16:creationId xmlns:a16="http://schemas.microsoft.com/office/drawing/2014/main" id="{4C9C11B1-64D6-2E9C-479A-FDEB358B929A}"/>
                  </a:ext>
                </a:extLst>
              </p:cNvPr>
              <p:cNvGrpSpPr/>
              <p:nvPr/>
            </p:nvGrpSpPr>
            <p:grpSpPr>
              <a:xfrm>
                <a:off x="14431752" y="5804557"/>
                <a:ext cx="442297" cy="1815953"/>
                <a:chOff x="14431752" y="5804557"/>
                <a:chExt cx="442297" cy="1815953"/>
              </a:xfrm>
              <a:solidFill>
                <a:srgbClr val="333333"/>
              </a:solidFill>
            </p:grpSpPr>
            <p:sp>
              <p:nvSpPr>
                <p:cNvPr id="1133" name="Полилиния: фигура 1132">
                  <a:extLst>
                    <a:ext uri="{FF2B5EF4-FFF2-40B4-BE49-F238E27FC236}">
                      <a16:creationId xmlns:a16="http://schemas.microsoft.com/office/drawing/2014/main" id="{EDE8968E-6F4B-EE40-3953-5F18303EBEC9}"/>
                    </a:ext>
                  </a:extLst>
                </p:cNvPr>
                <p:cNvSpPr/>
                <p:nvPr/>
              </p:nvSpPr>
              <p:spPr>
                <a:xfrm>
                  <a:off x="14431752" y="5804557"/>
                  <a:ext cx="442297" cy="1815953"/>
                </a:xfrm>
                <a:custGeom>
                  <a:avLst/>
                  <a:gdLst>
                    <a:gd name="connsiteX0" fmla="*/ 379678 w 442297"/>
                    <a:gd name="connsiteY0" fmla="*/ 1815954 h 1815953"/>
                    <a:gd name="connsiteX1" fmla="*/ 62619 w 442297"/>
                    <a:gd name="connsiteY1" fmla="*/ 1815954 h 1815953"/>
                    <a:gd name="connsiteX2" fmla="*/ 0 w 442297"/>
                    <a:gd name="connsiteY2" fmla="*/ 1747786 h 1815953"/>
                    <a:gd name="connsiteX3" fmla="*/ 0 w 442297"/>
                    <a:gd name="connsiteY3" fmla="*/ 769660 h 1815953"/>
                    <a:gd name="connsiteX4" fmla="*/ 0 w 442297"/>
                    <a:gd name="connsiteY4" fmla="*/ 659482 h 1815953"/>
                    <a:gd name="connsiteX5" fmla="*/ 54693 w 442297"/>
                    <a:gd name="connsiteY5" fmla="*/ 519976 h 1815953"/>
                    <a:gd name="connsiteX6" fmla="*/ 80850 w 442297"/>
                    <a:gd name="connsiteY6" fmla="*/ 497782 h 1815953"/>
                    <a:gd name="connsiteX7" fmla="*/ 136335 w 442297"/>
                    <a:gd name="connsiteY7" fmla="*/ 395531 h 1815953"/>
                    <a:gd name="connsiteX8" fmla="*/ 136335 w 442297"/>
                    <a:gd name="connsiteY8" fmla="*/ 159322 h 1815953"/>
                    <a:gd name="connsiteX9" fmla="*/ 136335 w 442297"/>
                    <a:gd name="connsiteY9" fmla="*/ 125238 h 1815953"/>
                    <a:gd name="connsiteX10" fmla="*/ 129994 w 442297"/>
                    <a:gd name="connsiteY10" fmla="*/ 112556 h 1815953"/>
                    <a:gd name="connsiteX11" fmla="*/ 117312 w 442297"/>
                    <a:gd name="connsiteY11" fmla="*/ 88776 h 1815953"/>
                    <a:gd name="connsiteX12" fmla="*/ 117312 w 442297"/>
                    <a:gd name="connsiteY12" fmla="*/ 67375 h 1815953"/>
                    <a:gd name="connsiteX13" fmla="*/ 117312 w 442297"/>
                    <a:gd name="connsiteY13" fmla="*/ 27743 h 1815953"/>
                    <a:gd name="connsiteX14" fmla="*/ 123653 w 442297"/>
                    <a:gd name="connsiteY14" fmla="*/ 7134 h 1815953"/>
                    <a:gd name="connsiteX15" fmla="*/ 155359 w 442297"/>
                    <a:gd name="connsiteY15" fmla="*/ 0 h 1815953"/>
                    <a:gd name="connsiteX16" fmla="*/ 157737 w 442297"/>
                    <a:gd name="connsiteY16" fmla="*/ 0 h 1815953"/>
                    <a:gd name="connsiteX17" fmla="*/ 285353 w 442297"/>
                    <a:gd name="connsiteY17" fmla="*/ 0 h 1815953"/>
                    <a:gd name="connsiteX18" fmla="*/ 287731 w 442297"/>
                    <a:gd name="connsiteY18" fmla="*/ 0 h 1815953"/>
                    <a:gd name="connsiteX19" fmla="*/ 318644 w 442297"/>
                    <a:gd name="connsiteY19" fmla="*/ 7134 h 1815953"/>
                    <a:gd name="connsiteX20" fmla="*/ 324985 w 442297"/>
                    <a:gd name="connsiteY20" fmla="*/ 27743 h 1815953"/>
                    <a:gd name="connsiteX21" fmla="*/ 324985 w 442297"/>
                    <a:gd name="connsiteY21" fmla="*/ 67375 h 1815953"/>
                    <a:gd name="connsiteX22" fmla="*/ 324985 w 442297"/>
                    <a:gd name="connsiteY22" fmla="*/ 88776 h 1815953"/>
                    <a:gd name="connsiteX23" fmla="*/ 312303 w 442297"/>
                    <a:gd name="connsiteY23" fmla="*/ 112556 h 1815953"/>
                    <a:gd name="connsiteX24" fmla="*/ 305962 w 442297"/>
                    <a:gd name="connsiteY24" fmla="*/ 125238 h 1815953"/>
                    <a:gd name="connsiteX25" fmla="*/ 305962 w 442297"/>
                    <a:gd name="connsiteY25" fmla="*/ 159322 h 1815953"/>
                    <a:gd name="connsiteX26" fmla="*/ 305962 w 442297"/>
                    <a:gd name="connsiteY26" fmla="*/ 395531 h 1815953"/>
                    <a:gd name="connsiteX27" fmla="*/ 361447 w 442297"/>
                    <a:gd name="connsiteY27" fmla="*/ 497782 h 1815953"/>
                    <a:gd name="connsiteX28" fmla="*/ 387604 w 442297"/>
                    <a:gd name="connsiteY28" fmla="*/ 519976 h 1815953"/>
                    <a:gd name="connsiteX29" fmla="*/ 442297 w 442297"/>
                    <a:gd name="connsiteY29" fmla="*/ 659482 h 1815953"/>
                    <a:gd name="connsiteX30" fmla="*/ 442297 w 442297"/>
                    <a:gd name="connsiteY30" fmla="*/ 769660 h 1815953"/>
                    <a:gd name="connsiteX31" fmla="*/ 442297 w 442297"/>
                    <a:gd name="connsiteY31" fmla="*/ 1747786 h 1815953"/>
                    <a:gd name="connsiteX32" fmla="*/ 379678 w 442297"/>
                    <a:gd name="connsiteY32" fmla="*/ 1815954 h 1815953"/>
                    <a:gd name="connsiteX33" fmla="*/ 379678 w 442297"/>
                    <a:gd name="connsiteY33" fmla="*/ 1815954 h 1815953"/>
                    <a:gd name="connsiteX34" fmla="*/ 152981 w 442297"/>
                    <a:gd name="connsiteY34" fmla="*/ 19024 h 1815953"/>
                    <a:gd name="connsiteX35" fmla="*/ 137128 w 442297"/>
                    <a:gd name="connsiteY35" fmla="*/ 20609 h 1815953"/>
                    <a:gd name="connsiteX36" fmla="*/ 136335 w 442297"/>
                    <a:gd name="connsiteY36" fmla="*/ 27743 h 1815953"/>
                    <a:gd name="connsiteX37" fmla="*/ 136335 w 442297"/>
                    <a:gd name="connsiteY37" fmla="*/ 67375 h 1815953"/>
                    <a:gd name="connsiteX38" fmla="*/ 136335 w 442297"/>
                    <a:gd name="connsiteY38" fmla="*/ 88776 h 1815953"/>
                    <a:gd name="connsiteX39" fmla="*/ 140299 w 442297"/>
                    <a:gd name="connsiteY39" fmla="*/ 95910 h 1815953"/>
                    <a:gd name="connsiteX40" fmla="*/ 154566 w 442297"/>
                    <a:gd name="connsiteY40" fmla="*/ 125238 h 1815953"/>
                    <a:gd name="connsiteX41" fmla="*/ 154566 w 442297"/>
                    <a:gd name="connsiteY41" fmla="*/ 159322 h 1815953"/>
                    <a:gd name="connsiteX42" fmla="*/ 154566 w 442297"/>
                    <a:gd name="connsiteY42" fmla="*/ 395531 h 1815953"/>
                    <a:gd name="connsiteX43" fmla="*/ 91947 w 442297"/>
                    <a:gd name="connsiteY43" fmla="*/ 512842 h 1815953"/>
                    <a:gd name="connsiteX44" fmla="*/ 67375 w 442297"/>
                    <a:gd name="connsiteY44" fmla="*/ 533451 h 1815953"/>
                    <a:gd name="connsiteX45" fmla="*/ 18231 w 442297"/>
                    <a:gd name="connsiteY45" fmla="*/ 658689 h 1815953"/>
                    <a:gd name="connsiteX46" fmla="*/ 18231 w 442297"/>
                    <a:gd name="connsiteY46" fmla="*/ 768867 h 1815953"/>
                    <a:gd name="connsiteX47" fmla="*/ 18231 w 442297"/>
                    <a:gd name="connsiteY47" fmla="*/ 1746993 h 1815953"/>
                    <a:gd name="connsiteX48" fmla="*/ 61826 w 442297"/>
                    <a:gd name="connsiteY48" fmla="*/ 1795345 h 1815953"/>
                    <a:gd name="connsiteX49" fmla="*/ 378093 w 442297"/>
                    <a:gd name="connsiteY49" fmla="*/ 1795345 h 1815953"/>
                    <a:gd name="connsiteX50" fmla="*/ 421688 w 442297"/>
                    <a:gd name="connsiteY50" fmla="*/ 1746993 h 1815953"/>
                    <a:gd name="connsiteX51" fmla="*/ 421688 w 442297"/>
                    <a:gd name="connsiteY51" fmla="*/ 768867 h 1815953"/>
                    <a:gd name="connsiteX52" fmla="*/ 421688 w 442297"/>
                    <a:gd name="connsiteY52" fmla="*/ 658689 h 1815953"/>
                    <a:gd name="connsiteX53" fmla="*/ 372544 w 442297"/>
                    <a:gd name="connsiteY53" fmla="*/ 533451 h 1815953"/>
                    <a:gd name="connsiteX54" fmla="*/ 347972 w 442297"/>
                    <a:gd name="connsiteY54" fmla="*/ 512842 h 1815953"/>
                    <a:gd name="connsiteX55" fmla="*/ 285353 w 442297"/>
                    <a:gd name="connsiteY55" fmla="*/ 395531 h 1815953"/>
                    <a:gd name="connsiteX56" fmla="*/ 285353 w 442297"/>
                    <a:gd name="connsiteY56" fmla="*/ 159322 h 1815953"/>
                    <a:gd name="connsiteX57" fmla="*/ 285353 w 442297"/>
                    <a:gd name="connsiteY57" fmla="*/ 125238 h 1815953"/>
                    <a:gd name="connsiteX58" fmla="*/ 299621 w 442297"/>
                    <a:gd name="connsiteY58" fmla="*/ 95910 h 1815953"/>
                    <a:gd name="connsiteX59" fmla="*/ 303584 w 442297"/>
                    <a:gd name="connsiteY59" fmla="*/ 88776 h 1815953"/>
                    <a:gd name="connsiteX60" fmla="*/ 303584 w 442297"/>
                    <a:gd name="connsiteY60" fmla="*/ 67375 h 1815953"/>
                    <a:gd name="connsiteX61" fmla="*/ 303584 w 442297"/>
                    <a:gd name="connsiteY61" fmla="*/ 27743 h 1815953"/>
                    <a:gd name="connsiteX62" fmla="*/ 302791 w 442297"/>
                    <a:gd name="connsiteY62" fmla="*/ 20609 h 1815953"/>
                    <a:gd name="connsiteX63" fmla="*/ 285353 w 442297"/>
                    <a:gd name="connsiteY63" fmla="*/ 19024 h 1815953"/>
                    <a:gd name="connsiteX64" fmla="*/ 282975 w 442297"/>
                    <a:gd name="connsiteY64" fmla="*/ 19024 h 1815953"/>
                    <a:gd name="connsiteX65" fmla="*/ 155359 w 442297"/>
                    <a:gd name="connsiteY65" fmla="*/ 19024 h 1815953"/>
                    <a:gd name="connsiteX66" fmla="*/ 152981 w 442297"/>
                    <a:gd name="connsiteY66" fmla="*/ 19024 h 1815953"/>
                    <a:gd name="connsiteX67" fmla="*/ 152981 w 442297"/>
                    <a:gd name="connsiteY67" fmla="*/ 19024 h 1815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</a:cxnLst>
                  <a:rect l="l" t="t" r="r" b="b"/>
                  <a:pathLst>
                    <a:path w="442297" h="1815953">
                      <a:moveTo>
                        <a:pt x="379678" y="1815954"/>
                      </a:moveTo>
                      <a:lnTo>
                        <a:pt x="62619" y="1815954"/>
                      </a:lnTo>
                      <a:cubicBezTo>
                        <a:pt x="41218" y="1815161"/>
                        <a:pt x="0" y="1799308"/>
                        <a:pt x="0" y="1747786"/>
                      </a:cubicBezTo>
                      <a:cubicBezTo>
                        <a:pt x="0" y="1701813"/>
                        <a:pt x="0" y="1048672"/>
                        <a:pt x="0" y="769660"/>
                      </a:cubicBezTo>
                      <a:lnTo>
                        <a:pt x="0" y="659482"/>
                      </a:lnTo>
                      <a:cubicBezTo>
                        <a:pt x="0" y="592900"/>
                        <a:pt x="13475" y="558816"/>
                        <a:pt x="54693" y="519976"/>
                      </a:cubicBezTo>
                      <a:cubicBezTo>
                        <a:pt x="63412" y="512050"/>
                        <a:pt x="72131" y="504916"/>
                        <a:pt x="80850" y="497782"/>
                      </a:cubicBezTo>
                      <a:cubicBezTo>
                        <a:pt x="111763" y="473210"/>
                        <a:pt x="135543" y="454187"/>
                        <a:pt x="136335" y="395531"/>
                      </a:cubicBezTo>
                      <a:cubicBezTo>
                        <a:pt x="137128" y="330534"/>
                        <a:pt x="136335" y="219563"/>
                        <a:pt x="136335" y="159322"/>
                      </a:cubicBezTo>
                      <a:cubicBezTo>
                        <a:pt x="136335" y="142676"/>
                        <a:pt x="136335" y="130787"/>
                        <a:pt x="136335" y="125238"/>
                      </a:cubicBezTo>
                      <a:cubicBezTo>
                        <a:pt x="136335" y="116519"/>
                        <a:pt x="133957" y="114934"/>
                        <a:pt x="129994" y="112556"/>
                      </a:cubicBezTo>
                      <a:cubicBezTo>
                        <a:pt x="125238" y="109385"/>
                        <a:pt x="117312" y="103837"/>
                        <a:pt x="117312" y="88776"/>
                      </a:cubicBezTo>
                      <a:lnTo>
                        <a:pt x="117312" y="67375"/>
                      </a:lnTo>
                      <a:cubicBezTo>
                        <a:pt x="117312" y="52315"/>
                        <a:pt x="117312" y="38047"/>
                        <a:pt x="117312" y="27743"/>
                      </a:cubicBezTo>
                      <a:cubicBezTo>
                        <a:pt x="117312" y="22194"/>
                        <a:pt x="118104" y="13475"/>
                        <a:pt x="123653" y="7134"/>
                      </a:cubicBezTo>
                      <a:cubicBezTo>
                        <a:pt x="131579" y="0"/>
                        <a:pt x="141884" y="0"/>
                        <a:pt x="155359" y="0"/>
                      </a:cubicBezTo>
                      <a:lnTo>
                        <a:pt x="157737" y="0"/>
                      </a:lnTo>
                      <a:cubicBezTo>
                        <a:pt x="172797" y="0"/>
                        <a:pt x="270293" y="0"/>
                        <a:pt x="285353" y="0"/>
                      </a:cubicBezTo>
                      <a:lnTo>
                        <a:pt x="287731" y="0"/>
                      </a:lnTo>
                      <a:cubicBezTo>
                        <a:pt x="301206" y="0"/>
                        <a:pt x="311510" y="0"/>
                        <a:pt x="318644" y="7134"/>
                      </a:cubicBezTo>
                      <a:cubicBezTo>
                        <a:pt x="324193" y="13475"/>
                        <a:pt x="324985" y="22194"/>
                        <a:pt x="324985" y="27743"/>
                      </a:cubicBezTo>
                      <a:cubicBezTo>
                        <a:pt x="324985" y="38047"/>
                        <a:pt x="324985" y="53107"/>
                        <a:pt x="324985" y="67375"/>
                      </a:cubicBezTo>
                      <a:lnTo>
                        <a:pt x="324985" y="88776"/>
                      </a:lnTo>
                      <a:cubicBezTo>
                        <a:pt x="324985" y="103837"/>
                        <a:pt x="317059" y="109385"/>
                        <a:pt x="312303" y="112556"/>
                      </a:cubicBezTo>
                      <a:cubicBezTo>
                        <a:pt x="308340" y="114934"/>
                        <a:pt x="305962" y="116519"/>
                        <a:pt x="305962" y="125238"/>
                      </a:cubicBezTo>
                      <a:cubicBezTo>
                        <a:pt x="305962" y="130787"/>
                        <a:pt x="305962" y="143469"/>
                        <a:pt x="305962" y="159322"/>
                      </a:cubicBezTo>
                      <a:cubicBezTo>
                        <a:pt x="305962" y="218771"/>
                        <a:pt x="305962" y="330534"/>
                        <a:pt x="305962" y="395531"/>
                      </a:cubicBezTo>
                      <a:cubicBezTo>
                        <a:pt x="305962" y="454187"/>
                        <a:pt x="330534" y="473210"/>
                        <a:pt x="361447" y="497782"/>
                      </a:cubicBezTo>
                      <a:cubicBezTo>
                        <a:pt x="370166" y="504123"/>
                        <a:pt x="378885" y="511257"/>
                        <a:pt x="387604" y="519976"/>
                      </a:cubicBezTo>
                      <a:cubicBezTo>
                        <a:pt x="429615" y="558816"/>
                        <a:pt x="442297" y="592900"/>
                        <a:pt x="442297" y="659482"/>
                      </a:cubicBezTo>
                      <a:lnTo>
                        <a:pt x="442297" y="769660"/>
                      </a:lnTo>
                      <a:cubicBezTo>
                        <a:pt x="442297" y="1048672"/>
                        <a:pt x="442297" y="1701813"/>
                        <a:pt x="442297" y="1747786"/>
                      </a:cubicBezTo>
                      <a:cubicBezTo>
                        <a:pt x="442297" y="1799308"/>
                        <a:pt x="401079" y="1815161"/>
                        <a:pt x="379678" y="1815954"/>
                      </a:cubicBezTo>
                      <a:lnTo>
                        <a:pt x="379678" y="1815954"/>
                      </a:lnTo>
                      <a:close/>
                      <a:moveTo>
                        <a:pt x="152981" y="19024"/>
                      </a:moveTo>
                      <a:cubicBezTo>
                        <a:pt x="146640" y="19024"/>
                        <a:pt x="138713" y="19024"/>
                        <a:pt x="137128" y="20609"/>
                      </a:cubicBezTo>
                      <a:cubicBezTo>
                        <a:pt x="137128" y="20609"/>
                        <a:pt x="136335" y="22194"/>
                        <a:pt x="136335" y="27743"/>
                      </a:cubicBezTo>
                      <a:cubicBezTo>
                        <a:pt x="136335" y="38047"/>
                        <a:pt x="136335" y="53107"/>
                        <a:pt x="136335" y="67375"/>
                      </a:cubicBezTo>
                      <a:lnTo>
                        <a:pt x="136335" y="88776"/>
                      </a:lnTo>
                      <a:cubicBezTo>
                        <a:pt x="136335" y="93532"/>
                        <a:pt x="137128" y="93532"/>
                        <a:pt x="140299" y="95910"/>
                      </a:cubicBezTo>
                      <a:cubicBezTo>
                        <a:pt x="147432" y="100666"/>
                        <a:pt x="154566" y="107007"/>
                        <a:pt x="154566" y="125238"/>
                      </a:cubicBezTo>
                      <a:cubicBezTo>
                        <a:pt x="154566" y="130787"/>
                        <a:pt x="154566" y="143469"/>
                        <a:pt x="154566" y="159322"/>
                      </a:cubicBezTo>
                      <a:cubicBezTo>
                        <a:pt x="154566" y="218771"/>
                        <a:pt x="154566" y="330534"/>
                        <a:pt x="154566" y="395531"/>
                      </a:cubicBezTo>
                      <a:cubicBezTo>
                        <a:pt x="153774" y="463698"/>
                        <a:pt x="123653" y="487478"/>
                        <a:pt x="91947" y="512842"/>
                      </a:cubicBezTo>
                      <a:cubicBezTo>
                        <a:pt x="84021" y="519184"/>
                        <a:pt x="75301" y="526317"/>
                        <a:pt x="67375" y="533451"/>
                      </a:cubicBezTo>
                      <a:cubicBezTo>
                        <a:pt x="29328" y="568328"/>
                        <a:pt x="18231" y="596863"/>
                        <a:pt x="18231" y="658689"/>
                      </a:cubicBezTo>
                      <a:lnTo>
                        <a:pt x="18231" y="768867"/>
                      </a:lnTo>
                      <a:cubicBezTo>
                        <a:pt x="18231" y="1047879"/>
                        <a:pt x="18231" y="1701020"/>
                        <a:pt x="18231" y="1746993"/>
                      </a:cubicBezTo>
                      <a:cubicBezTo>
                        <a:pt x="18231" y="1793760"/>
                        <a:pt x="60241" y="1795345"/>
                        <a:pt x="61826" y="1795345"/>
                      </a:cubicBezTo>
                      <a:lnTo>
                        <a:pt x="378093" y="1795345"/>
                      </a:lnTo>
                      <a:cubicBezTo>
                        <a:pt x="383641" y="1795345"/>
                        <a:pt x="421688" y="1791382"/>
                        <a:pt x="421688" y="1746993"/>
                      </a:cubicBezTo>
                      <a:cubicBezTo>
                        <a:pt x="421688" y="1701020"/>
                        <a:pt x="421688" y="1047879"/>
                        <a:pt x="421688" y="768867"/>
                      </a:cubicBezTo>
                      <a:lnTo>
                        <a:pt x="421688" y="658689"/>
                      </a:lnTo>
                      <a:cubicBezTo>
                        <a:pt x="421688" y="596863"/>
                        <a:pt x="410591" y="569120"/>
                        <a:pt x="372544" y="533451"/>
                      </a:cubicBezTo>
                      <a:cubicBezTo>
                        <a:pt x="364618" y="525525"/>
                        <a:pt x="355899" y="519184"/>
                        <a:pt x="347972" y="512842"/>
                      </a:cubicBezTo>
                      <a:cubicBezTo>
                        <a:pt x="316266" y="487478"/>
                        <a:pt x="286146" y="462906"/>
                        <a:pt x="285353" y="395531"/>
                      </a:cubicBezTo>
                      <a:cubicBezTo>
                        <a:pt x="284560" y="330534"/>
                        <a:pt x="285353" y="219563"/>
                        <a:pt x="285353" y="159322"/>
                      </a:cubicBezTo>
                      <a:cubicBezTo>
                        <a:pt x="285353" y="142676"/>
                        <a:pt x="285353" y="130787"/>
                        <a:pt x="285353" y="125238"/>
                      </a:cubicBezTo>
                      <a:cubicBezTo>
                        <a:pt x="285353" y="107800"/>
                        <a:pt x="292487" y="101459"/>
                        <a:pt x="299621" y="95910"/>
                      </a:cubicBezTo>
                      <a:cubicBezTo>
                        <a:pt x="303584" y="93532"/>
                        <a:pt x="303584" y="92740"/>
                        <a:pt x="303584" y="88776"/>
                      </a:cubicBezTo>
                      <a:lnTo>
                        <a:pt x="303584" y="67375"/>
                      </a:lnTo>
                      <a:cubicBezTo>
                        <a:pt x="303584" y="52315"/>
                        <a:pt x="303584" y="38047"/>
                        <a:pt x="303584" y="27743"/>
                      </a:cubicBezTo>
                      <a:cubicBezTo>
                        <a:pt x="303584" y="22194"/>
                        <a:pt x="302791" y="20609"/>
                        <a:pt x="302791" y="20609"/>
                      </a:cubicBezTo>
                      <a:cubicBezTo>
                        <a:pt x="301206" y="19024"/>
                        <a:pt x="292487" y="19024"/>
                        <a:pt x="285353" y="19024"/>
                      </a:cubicBezTo>
                      <a:lnTo>
                        <a:pt x="282975" y="19024"/>
                      </a:lnTo>
                      <a:cubicBezTo>
                        <a:pt x="267915" y="19024"/>
                        <a:pt x="170419" y="19024"/>
                        <a:pt x="155359" y="19024"/>
                      </a:cubicBezTo>
                      <a:lnTo>
                        <a:pt x="152981" y="19024"/>
                      </a:lnTo>
                      <a:cubicBezTo>
                        <a:pt x="154566" y="19024"/>
                        <a:pt x="153774" y="19024"/>
                        <a:pt x="152981" y="1902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786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1134" name="Рисунок 8">
                  <a:extLst>
                    <a:ext uri="{FF2B5EF4-FFF2-40B4-BE49-F238E27FC236}">
                      <a16:creationId xmlns:a16="http://schemas.microsoft.com/office/drawing/2014/main" id="{72E67C63-1761-5C77-7593-F85399AB8C0D}"/>
                    </a:ext>
                  </a:extLst>
                </p:cNvPr>
                <p:cNvGrpSpPr/>
                <p:nvPr/>
              </p:nvGrpSpPr>
              <p:grpSpPr>
                <a:xfrm>
                  <a:off x="14550649" y="6204050"/>
                  <a:ext cx="286938" cy="1379205"/>
                  <a:chOff x="14550649" y="6204050"/>
                  <a:chExt cx="286938" cy="1379205"/>
                </a:xfrm>
                <a:solidFill>
                  <a:srgbClr val="333333"/>
                </a:solidFill>
              </p:grpSpPr>
              <p:sp>
                <p:nvSpPr>
                  <p:cNvPr id="1135" name="Полилиния: фигура 1134">
                    <a:extLst>
                      <a:ext uri="{FF2B5EF4-FFF2-40B4-BE49-F238E27FC236}">
                        <a16:creationId xmlns:a16="http://schemas.microsoft.com/office/drawing/2014/main" id="{1FA646F9-A564-955B-1CD8-75E0925F0022}"/>
                      </a:ext>
                    </a:extLst>
                  </p:cNvPr>
                  <p:cNvSpPr/>
                  <p:nvPr/>
                </p:nvSpPr>
                <p:spPr>
                  <a:xfrm>
                    <a:off x="14550649" y="7370826"/>
                    <a:ext cx="171211" cy="212429"/>
                  </a:xfrm>
                  <a:custGeom>
                    <a:avLst/>
                    <a:gdLst>
                      <a:gd name="connsiteX0" fmla="*/ 0 w 171211"/>
                      <a:gd name="connsiteY0" fmla="*/ 0 h 212429"/>
                      <a:gd name="connsiteX1" fmla="*/ 0 w 171211"/>
                      <a:gd name="connsiteY1" fmla="*/ 18231 h 212429"/>
                      <a:gd name="connsiteX2" fmla="*/ 156151 w 171211"/>
                      <a:gd name="connsiteY2" fmla="*/ 212429 h 212429"/>
                      <a:gd name="connsiteX3" fmla="*/ 171212 w 171211"/>
                      <a:gd name="connsiteY3" fmla="*/ 212429 h 212429"/>
                      <a:gd name="connsiteX4" fmla="*/ 0 w 171211"/>
                      <a:gd name="connsiteY4" fmla="*/ 0 h 212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71211" h="212429">
                        <a:moveTo>
                          <a:pt x="0" y="0"/>
                        </a:moveTo>
                        <a:cubicBezTo>
                          <a:pt x="0" y="6341"/>
                          <a:pt x="0" y="12682"/>
                          <a:pt x="0" y="18231"/>
                        </a:cubicBezTo>
                        <a:lnTo>
                          <a:pt x="156151" y="212429"/>
                        </a:lnTo>
                        <a:lnTo>
                          <a:pt x="171212" y="212429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36" name="Полилиния: фигура 1135">
                    <a:extLst>
                      <a:ext uri="{FF2B5EF4-FFF2-40B4-BE49-F238E27FC236}">
                        <a16:creationId xmlns:a16="http://schemas.microsoft.com/office/drawing/2014/main" id="{D5A6019D-99F6-867D-25E2-973760F07910}"/>
                      </a:ext>
                    </a:extLst>
                  </p:cNvPr>
                  <p:cNvSpPr/>
                  <p:nvPr/>
                </p:nvSpPr>
                <p:spPr>
                  <a:xfrm>
                    <a:off x="14550649" y="6947553"/>
                    <a:ext cx="286938" cy="374921"/>
                  </a:xfrm>
                  <a:custGeom>
                    <a:avLst/>
                    <a:gdLst>
                      <a:gd name="connsiteX0" fmla="*/ 0 w 286938"/>
                      <a:gd name="connsiteY0" fmla="*/ 0 h 374921"/>
                      <a:gd name="connsiteX1" fmla="*/ 0 w 286938"/>
                      <a:gd name="connsiteY1" fmla="*/ 18231 h 374921"/>
                      <a:gd name="connsiteX2" fmla="*/ 286938 w 286938"/>
                      <a:gd name="connsiteY2" fmla="*/ 374922 h 374921"/>
                      <a:gd name="connsiteX3" fmla="*/ 286938 w 286938"/>
                      <a:gd name="connsiteY3" fmla="*/ 356691 h 374921"/>
                      <a:gd name="connsiteX4" fmla="*/ 0 w 286938"/>
                      <a:gd name="connsiteY4" fmla="*/ 0 h 374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38" h="374921">
                        <a:moveTo>
                          <a:pt x="0" y="0"/>
                        </a:moveTo>
                        <a:cubicBezTo>
                          <a:pt x="0" y="6341"/>
                          <a:pt x="0" y="12682"/>
                          <a:pt x="0" y="18231"/>
                        </a:cubicBezTo>
                        <a:lnTo>
                          <a:pt x="286938" y="374922"/>
                        </a:lnTo>
                        <a:cubicBezTo>
                          <a:pt x="286938" y="368581"/>
                          <a:pt x="286938" y="363032"/>
                          <a:pt x="286938" y="35669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37" name="Полилиния: фигура 1136">
                    <a:extLst>
                      <a:ext uri="{FF2B5EF4-FFF2-40B4-BE49-F238E27FC236}">
                        <a16:creationId xmlns:a16="http://schemas.microsoft.com/office/drawing/2014/main" id="{DE004F21-7B38-C499-449C-230BBDE89411}"/>
                      </a:ext>
                    </a:extLst>
                  </p:cNvPr>
                  <p:cNvSpPr/>
                  <p:nvPr/>
                </p:nvSpPr>
                <p:spPr>
                  <a:xfrm>
                    <a:off x="14550649" y="7310585"/>
                    <a:ext cx="219563" cy="272670"/>
                  </a:xfrm>
                  <a:custGeom>
                    <a:avLst/>
                    <a:gdLst>
                      <a:gd name="connsiteX0" fmla="*/ 0 w 219563"/>
                      <a:gd name="connsiteY0" fmla="*/ 0 h 272670"/>
                      <a:gd name="connsiteX1" fmla="*/ 0 w 219563"/>
                      <a:gd name="connsiteY1" fmla="*/ 18231 h 272670"/>
                      <a:gd name="connsiteX2" fmla="*/ 204503 w 219563"/>
                      <a:gd name="connsiteY2" fmla="*/ 272670 h 272670"/>
                      <a:gd name="connsiteX3" fmla="*/ 219563 w 219563"/>
                      <a:gd name="connsiteY3" fmla="*/ 272670 h 272670"/>
                      <a:gd name="connsiteX4" fmla="*/ 0 w 219563"/>
                      <a:gd name="connsiteY4" fmla="*/ 0 h 272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9563" h="272670">
                        <a:moveTo>
                          <a:pt x="0" y="0"/>
                        </a:moveTo>
                        <a:cubicBezTo>
                          <a:pt x="0" y="6341"/>
                          <a:pt x="0" y="12682"/>
                          <a:pt x="0" y="18231"/>
                        </a:cubicBezTo>
                        <a:lnTo>
                          <a:pt x="204503" y="272670"/>
                        </a:lnTo>
                        <a:lnTo>
                          <a:pt x="219563" y="27267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38" name="Полилиния: фигура 1137">
                    <a:extLst>
                      <a:ext uri="{FF2B5EF4-FFF2-40B4-BE49-F238E27FC236}">
                        <a16:creationId xmlns:a16="http://schemas.microsoft.com/office/drawing/2014/main" id="{DB8CF79F-7258-5EAE-623B-D97D46A6A034}"/>
                      </a:ext>
                    </a:extLst>
                  </p:cNvPr>
                  <p:cNvSpPr/>
                  <p:nvPr/>
                </p:nvSpPr>
                <p:spPr>
                  <a:xfrm>
                    <a:off x="14550649" y="7068828"/>
                    <a:ext cx="286938" cy="374921"/>
                  </a:xfrm>
                  <a:custGeom>
                    <a:avLst/>
                    <a:gdLst>
                      <a:gd name="connsiteX0" fmla="*/ 0 w 286938"/>
                      <a:gd name="connsiteY0" fmla="*/ 0 h 374921"/>
                      <a:gd name="connsiteX1" fmla="*/ 0 w 286938"/>
                      <a:gd name="connsiteY1" fmla="*/ 18231 h 374921"/>
                      <a:gd name="connsiteX2" fmla="*/ 286938 w 286938"/>
                      <a:gd name="connsiteY2" fmla="*/ 374922 h 374921"/>
                      <a:gd name="connsiteX3" fmla="*/ 286938 w 286938"/>
                      <a:gd name="connsiteY3" fmla="*/ 356691 h 374921"/>
                      <a:gd name="connsiteX4" fmla="*/ 0 w 286938"/>
                      <a:gd name="connsiteY4" fmla="*/ 0 h 374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38" h="374921">
                        <a:moveTo>
                          <a:pt x="0" y="0"/>
                        </a:moveTo>
                        <a:cubicBezTo>
                          <a:pt x="0" y="6341"/>
                          <a:pt x="0" y="12682"/>
                          <a:pt x="0" y="18231"/>
                        </a:cubicBezTo>
                        <a:lnTo>
                          <a:pt x="286938" y="374922"/>
                        </a:lnTo>
                        <a:cubicBezTo>
                          <a:pt x="286938" y="368581"/>
                          <a:pt x="286938" y="363032"/>
                          <a:pt x="286938" y="35669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39" name="Полилиния: фигура 1138">
                    <a:extLst>
                      <a:ext uri="{FF2B5EF4-FFF2-40B4-BE49-F238E27FC236}">
                        <a16:creationId xmlns:a16="http://schemas.microsoft.com/office/drawing/2014/main" id="{59216D70-06B7-62C4-220B-3D63FF496C2A}"/>
                      </a:ext>
                    </a:extLst>
                  </p:cNvPr>
                  <p:cNvSpPr/>
                  <p:nvPr/>
                </p:nvSpPr>
                <p:spPr>
                  <a:xfrm>
                    <a:off x="14550649" y="7129069"/>
                    <a:ext cx="286938" cy="374921"/>
                  </a:xfrm>
                  <a:custGeom>
                    <a:avLst/>
                    <a:gdLst>
                      <a:gd name="connsiteX0" fmla="*/ 0 w 286938"/>
                      <a:gd name="connsiteY0" fmla="*/ 0 h 374921"/>
                      <a:gd name="connsiteX1" fmla="*/ 0 w 286938"/>
                      <a:gd name="connsiteY1" fmla="*/ 18231 h 374921"/>
                      <a:gd name="connsiteX2" fmla="*/ 286938 w 286938"/>
                      <a:gd name="connsiteY2" fmla="*/ 374922 h 374921"/>
                      <a:gd name="connsiteX3" fmla="*/ 286938 w 286938"/>
                      <a:gd name="connsiteY3" fmla="*/ 356691 h 374921"/>
                      <a:gd name="connsiteX4" fmla="*/ 0 w 286938"/>
                      <a:gd name="connsiteY4" fmla="*/ 0 h 374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38" h="374921">
                        <a:moveTo>
                          <a:pt x="0" y="0"/>
                        </a:moveTo>
                        <a:cubicBezTo>
                          <a:pt x="0" y="6341"/>
                          <a:pt x="0" y="12682"/>
                          <a:pt x="0" y="18231"/>
                        </a:cubicBezTo>
                        <a:lnTo>
                          <a:pt x="286938" y="374922"/>
                        </a:lnTo>
                        <a:cubicBezTo>
                          <a:pt x="286938" y="369373"/>
                          <a:pt x="286938" y="363032"/>
                          <a:pt x="286938" y="35669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0" name="Полилиния: фигура 1139">
                    <a:extLst>
                      <a:ext uri="{FF2B5EF4-FFF2-40B4-BE49-F238E27FC236}">
                        <a16:creationId xmlns:a16="http://schemas.microsoft.com/office/drawing/2014/main" id="{CE16DB6F-9DB7-D004-288D-4B486852C2D3}"/>
                      </a:ext>
                    </a:extLst>
                  </p:cNvPr>
                  <p:cNvSpPr/>
                  <p:nvPr/>
                </p:nvSpPr>
                <p:spPr>
                  <a:xfrm>
                    <a:off x="14550649" y="7007794"/>
                    <a:ext cx="286938" cy="374921"/>
                  </a:xfrm>
                  <a:custGeom>
                    <a:avLst/>
                    <a:gdLst>
                      <a:gd name="connsiteX0" fmla="*/ 0 w 286938"/>
                      <a:gd name="connsiteY0" fmla="*/ 0 h 374921"/>
                      <a:gd name="connsiteX1" fmla="*/ 0 w 286938"/>
                      <a:gd name="connsiteY1" fmla="*/ 18231 h 374921"/>
                      <a:gd name="connsiteX2" fmla="*/ 286938 w 286938"/>
                      <a:gd name="connsiteY2" fmla="*/ 374922 h 374921"/>
                      <a:gd name="connsiteX3" fmla="*/ 286938 w 286938"/>
                      <a:gd name="connsiteY3" fmla="*/ 356691 h 374921"/>
                      <a:gd name="connsiteX4" fmla="*/ 0 w 286938"/>
                      <a:gd name="connsiteY4" fmla="*/ 0 h 374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38" h="374921">
                        <a:moveTo>
                          <a:pt x="0" y="0"/>
                        </a:moveTo>
                        <a:cubicBezTo>
                          <a:pt x="0" y="6341"/>
                          <a:pt x="0" y="12682"/>
                          <a:pt x="0" y="18231"/>
                        </a:cubicBezTo>
                        <a:lnTo>
                          <a:pt x="286938" y="374922"/>
                        </a:lnTo>
                        <a:cubicBezTo>
                          <a:pt x="286938" y="368581"/>
                          <a:pt x="286938" y="363032"/>
                          <a:pt x="286938" y="35669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1" name="Полилиния: фигура 1140">
                    <a:extLst>
                      <a:ext uri="{FF2B5EF4-FFF2-40B4-BE49-F238E27FC236}">
                        <a16:creationId xmlns:a16="http://schemas.microsoft.com/office/drawing/2014/main" id="{8E5CC50E-A92D-7ADC-FAD8-11E7BCCAC9E3}"/>
                      </a:ext>
                    </a:extLst>
                  </p:cNvPr>
                  <p:cNvSpPr/>
                  <p:nvPr/>
                </p:nvSpPr>
                <p:spPr>
                  <a:xfrm>
                    <a:off x="14550649" y="7431068"/>
                    <a:ext cx="122860" cy="152188"/>
                  </a:xfrm>
                  <a:custGeom>
                    <a:avLst/>
                    <a:gdLst>
                      <a:gd name="connsiteX0" fmla="*/ 0 w 122860"/>
                      <a:gd name="connsiteY0" fmla="*/ 0 h 152188"/>
                      <a:gd name="connsiteX1" fmla="*/ 0 w 122860"/>
                      <a:gd name="connsiteY1" fmla="*/ 18231 h 152188"/>
                      <a:gd name="connsiteX2" fmla="*/ 107800 w 122860"/>
                      <a:gd name="connsiteY2" fmla="*/ 152188 h 152188"/>
                      <a:gd name="connsiteX3" fmla="*/ 122860 w 122860"/>
                      <a:gd name="connsiteY3" fmla="*/ 152188 h 152188"/>
                      <a:gd name="connsiteX4" fmla="*/ 0 w 122860"/>
                      <a:gd name="connsiteY4" fmla="*/ 0 h 152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2860" h="152188">
                        <a:moveTo>
                          <a:pt x="0" y="0"/>
                        </a:moveTo>
                        <a:cubicBezTo>
                          <a:pt x="0" y="6341"/>
                          <a:pt x="0" y="12682"/>
                          <a:pt x="0" y="18231"/>
                        </a:cubicBezTo>
                        <a:lnTo>
                          <a:pt x="107800" y="152188"/>
                        </a:lnTo>
                        <a:lnTo>
                          <a:pt x="122860" y="152188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2" name="Полилиния: фигура 1141">
                    <a:extLst>
                      <a:ext uri="{FF2B5EF4-FFF2-40B4-BE49-F238E27FC236}">
                        <a16:creationId xmlns:a16="http://schemas.microsoft.com/office/drawing/2014/main" id="{43ABF36A-6416-2593-F660-1A3D98E113B1}"/>
                      </a:ext>
                    </a:extLst>
                  </p:cNvPr>
                  <p:cNvSpPr/>
                  <p:nvPr/>
                </p:nvSpPr>
                <p:spPr>
                  <a:xfrm>
                    <a:off x="14550649" y="6887312"/>
                    <a:ext cx="286938" cy="374921"/>
                  </a:xfrm>
                  <a:custGeom>
                    <a:avLst/>
                    <a:gdLst>
                      <a:gd name="connsiteX0" fmla="*/ 0 w 286938"/>
                      <a:gd name="connsiteY0" fmla="*/ 18231 h 374921"/>
                      <a:gd name="connsiteX1" fmla="*/ 286938 w 286938"/>
                      <a:gd name="connsiteY1" fmla="*/ 374922 h 374921"/>
                      <a:gd name="connsiteX2" fmla="*/ 286938 w 286938"/>
                      <a:gd name="connsiteY2" fmla="*/ 356691 h 374921"/>
                      <a:gd name="connsiteX3" fmla="*/ 0 w 286938"/>
                      <a:gd name="connsiteY3" fmla="*/ 0 h 374921"/>
                      <a:gd name="connsiteX4" fmla="*/ 0 w 286938"/>
                      <a:gd name="connsiteY4" fmla="*/ 18231 h 374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38" h="374921">
                        <a:moveTo>
                          <a:pt x="0" y="18231"/>
                        </a:moveTo>
                        <a:lnTo>
                          <a:pt x="286938" y="374922"/>
                        </a:lnTo>
                        <a:cubicBezTo>
                          <a:pt x="286938" y="368581"/>
                          <a:pt x="286938" y="362240"/>
                          <a:pt x="286938" y="356691"/>
                        </a:cubicBezTo>
                        <a:lnTo>
                          <a:pt x="0" y="0"/>
                        </a:lnTo>
                        <a:cubicBezTo>
                          <a:pt x="0" y="6341"/>
                          <a:pt x="0" y="11890"/>
                          <a:pt x="0" y="18231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3" name="Полилиния: фигура 1142">
                    <a:extLst>
                      <a:ext uri="{FF2B5EF4-FFF2-40B4-BE49-F238E27FC236}">
                        <a16:creationId xmlns:a16="http://schemas.microsoft.com/office/drawing/2014/main" id="{26363F1B-B955-71F1-FA98-184829F69F1D}"/>
                      </a:ext>
                    </a:extLst>
                  </p:cNvPr>
                  <p:cNvSpPr/>
                  <p:nvPr/>
                </p:nvSpPr>
                <p:spPr>
                  <a:xfrm>
                    <a:off x="14642596" y="6215940"/>
                    <a:ext cx="194991" cy="260780"/>
                  </a:xfrm>
                  <a:custGeom>
                    <a:avLst/>
                    <a:gdLst>
                      <a:gd name="connsiteX0" fmla="*/ 0 w 194991"/>
                      <a:gd name="connsiteY0" fmla="*/ 18231 h 260780"/>
                      <a:gd name="connsiteX1" fmla="*/ 194991 w 194991"/>
                      <a:gd name="connsiteY1" fmla="*/ 260781 h 260780"/>
                      <a:gd name="connsiteX2" fmla="*/ 194991 w 194991"/>
                      <a:gd name="connsiteY2" fmla="*/ 248098 h 260780"/>
                      <a:gd name="connsiteX3" fmla="*/ 194991 w 194991"/>
                      <a:gd name="connsiteY3" fmla="*/ 241757 h 260780"/>
                      <a:gd name="connsiteX4" fmla="*/ 0 w 194991"/>
                      <a:gd name="connsiteY4" fmla="*/ 0 h 260780"/>
                      <a:gd name="connsiteX5" fmla="*/ 0 w 194991"/>
                      <a:gd name="connsiteY5" fmla="*/ 18231 h 260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4991" h="260780">
                        <a:moveTo>
                          <a:pt x="0" y="18231"/>
                        </a:moveTo>
                        <a:lnTo>
                          <a:pt x="194991" y="260781"/>
                        </a:lnTo>
                        <a:lnTo>
                          <a:pt x="194991" y="248098"/>
                        </a:lnTo>
                        <a:cubicBezTo>
                          <a:pt x="194991" y="245720"/>
                          <a:pt x="194991" y="244135"/>
                          <a:pt x="194991" y="241757"/>
                        </a:cubicBezTo>
                        <a:lnTo>
                          <a:pt x="0" y="0"/>
                        </a:lnTo>
                        <a:cubicBezTo>
                          <a:pt x="0" y="4756"/>
                          <a:pt x="0" y="11890"/>
                          <a:pt x="0" y="18231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4" name="Полилиния: фигура 1143">
                    <a:extLst>
                      <a:ext uri="{FF2B5EF4-FFF2-40B4-BE49-F238E27FC236}">
                        <a16:creationId xmlns:a16="http://schemas.microsoft.com/office/drawing/2014/main" id="{08763F80-1295-D786-AE03-E0A1863F18DF}"/>
                      </a:ext>
                    </a:extLst>
                  </p:cNvPr>
                  <p:cNvSpPr/>
                  <p:nvPr/>
                </p:nvSpPr>
                <p:spPr>
                  <a:xfrm>
                    <a:off x="14550649" y="7189310"/>
                    <a:ext cx="286938" cy="373336"/>
                  </a:xfrm>
                  <a:custGeom>
                    <a:avLst/>
                    <a:gdLst>
                      <a:gd name="connsiteX0" fmla="*/ 0 w 286938"/>
                      <a:gd name="connsiteY0" fmla="*/ 0 h 373336"/>
                      <a:gd name="connsiteX1" fmla="*/ 0 w 286938"/>
                      <a:gd name="connsiteY1" fmla="*/ 18231 h 373336"/>
                      <a:gd name="connsiteX2" fmla="*/ 285353 w 286938"/>
                      <a:gd name="connsiteY2" fmla="*/ 373337 h 373336"/>
                      <a:gd name="connsiteX3" fmla="*/ 286938 w 286938"/>
                      <a:gd name="connsiteY3" fmla="*/ 362240 h 373336"/>
                      <a:gd name="connsiteX4" fmla="*/ 286938 w 286938"/>
                      <a:gd name="connsiteY4" fmla="*/ 355898 h 373336"/>
                      <a:gd name="connsiteX5" fmla="*/ 0 w 286938"/>
                      <a:gd name="connsiteY5" fmla="*/ 0 h 373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86938" h="373336">
                        <a:moveTo>
                          <a:pt x="0" y="0"/>
                        </a:moveTo>
                        <a:cubicBezTo>
                          <a:pt x="0" y="6341"/>
                          <a:pt x="0" y="12682"/>
                          <a:pt x="0" y="18231"/>
                        </a:cubicBezTo>
                        <a:lnTo>
                          <a:pt x="285353" y="373337"/>
                        </a:lnTo>
                        <a:cubicBezTo>
                          <a:pt x="286146" y="370166"/>
                          <a:pt x="286938" y="366995"/>
                          <a:pt x="286938" y="362240"/>
                        </a:cubicBezTo>
                        <a:cubicBezTo>
                          <a:pt x="286938" y="360654"/>
                          <a:pt x="286938" y="359069"/>
                          <a:pt x="286938" y="355898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5" name="Полилиния: фигура 1144">
                    <a:extLst>
                      <a:ext uri="{FF2B5EF4-FFF2-40B4-BE49-F238E27FC236}">
                        <a16:creationId xmlns:a16="http://schemas.microsoft.com/office/drawing/2014/main" id="{BEC09E1F-AA85-E349-8168-DBC094A18899}"/>
                      </a:ext>
                    </a:extLst>
                  </p:cNvPr>
                  <p:cNvSpPr/>
                  <p:nvPr/>
                </p:nvSpPr>
                <p:spPr>
                  <a:xfrm>
                    <a:off x="14550649" y="7552343"/>
                    <a:ext cx="25364" cy="30913"/>
                  </a:xfrm>
                  <a:custGeom>
                    <a:avLst/>
                    <a:gdLst>
                      <a:gd name="connsiteX0" fmla="*/ 0 w 25364"/>
                      <a:gd name="connsiteY0" fmla="*/ 0 h 30913"/>
                      <a:gd name="connsiteX1" fmla="*/ 0 w 25364"/>
                      <a:gd name="connsiteY1" fmla="*/ 18231 h 30913"/>
                      <a:gd name="connsiteX2" fmla="*/ 10304 w 25364"/>
                      <a:gd name="connsiteY2" fmla="*/ 30913 h 30913"/>
                      <a:gd name="connsiteX3" fmla="*/ 25365 w 25364"/>
                      <a:gd name="connsiteY3" fmla="*/ 30913 h 30913"/>
                      <a:gd name="connsiteX4" fmla="*/ 0 w 25364"/>
                      <a:gd name="connsiteY4" fmla="*/ 0 h 30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364" h="30913">
                        <a:moveTo>
                          <a:pt x="0" y="0"/>
                        </a:moveTo>
                        <a:cubicBezTo>
                          <a:pt x="0" y="6341"/>
                          <a:pt x="0" y="12682"/>
                          <a:pt x="0" y="18231"/>
                        </a:cubicBezTo>
                        <a:lnTo>
                          <a:pt x="10304" y="30913"/>
                        </a:lnTo>
                        <a:lnTo>
                          <a:pt x="25365" y="3091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6" name="Полилиния: фигура 1145">
                    <a:extLst>
                      <a:ext uri="{FF2B5EF4-FFF2-40B4-BE49-F238E27FC236}">
                        <a16:creationId xmlns:a16="http://schemas.microsoft.com/office/drawing/2014/main" id="{A7595285-5FA2-CC47-FB9A-CA5A41601C2E}"/>
                      </a:ext>
                    </a:extLst>
                  </p:cNvPr>
                  <p:cNvSpPr/>
                  <p:nvPr/>
                </p:nvSpPr>
                <p:spPr>
                  <a:xfrm>
                    <a:off x="14550649" y="7491309"/>
                    <a:ext cx="73716" cy="91154"/>
                  </a:xfrm>
                  <a:custGeom>
                    <a:avLst/>
                    <a:gdLst>
                      <a:gd name="connsiteX0" fmla="*/ 0 w 73716"/>
                      <a:gd name="connsiteY0" fmla="*/ 0 h 91154"/>
                      <a:gd name="connsiteX1" fmla="*/ 0 w 73716"/>
                      <a:gd name="connsiteY1" fmla="*/ 18231 h 91154"/>
                      <a:gd name="connsiteX2" fmla="*/ 58656 w 73716"/>
                      <a:gd name="connsiteY2" fmla="*/ 91154 h 91154"/>
                      <a:gd name="connsiteX3" fmla="*/ 73716 w 73716"/>
                      <a:gd name="connsiteY3" fmla="*/ 91154 h 91154"/>
                      <a:gd name="connsiteX4" fmla="*/ 0 w 73716"/>
                      <a:gd name="connsiteY4" fmla="*/ 0 h 911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716" h="91154">
                        <a:moveTo>
                          <a:pt x="0" y="0"/>
                        </a:moveTo>
                        <a:cubicBezTo>
                          <a:pt x="0" y="6341"/>
                          <a:pt x="0" y="12682"/>
                          <a:pt x="0" y="18231"/>
                        </a:cubicBezTo>
                        <a:lnTo>
                          <a:pt x="58656" y="91154"/>
                        </a:lnTo>
                        <a:lnTo>
                          <a:pt x="73716" y="91154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7" name="Полилиния: фигура 1146">
                    <a:extLst>
                      <a:ext uri="{FF2B5EF4-FFF2-40B4-BE49-F238E27FC236}">
                        <a16:creationId xmlns:a16="http://schemas.microsoft.com/office/drawing/2014/main" id="{8DD31651-6305-560B-894C-86278469203D}"/>
                      </a:ext>
                    </a:extLst>
                  </p:cNvPr>
                  <p:cNvSpPr/>
                  <p:nvPr/>
                </p:nvSpPr>
                <p:spPr>
                  <a:xfrm>
                    <a:off x="14550649" y="7249552"/>
                    <a:ext cx="267122" cy="333704"/>
                  </a:xfrm>
                  <a:custGeom>
                    <a:avLst/>
                    <a:gdLst>
                      <a:gd name="connsiteX0" fmla="*/ 0 w 267122"/>
                      <a:gd name="connsiteY0" fmla="*/ 0 h 333704"/>
                      <a:gd name="connsiteX1" fmla="*/ 0 w 267122"/>
                      <a:gd name="connsiteY1" fmla="*/ 18231 h 333704"/>
                      <a:gd name="connsiteX2" fmla="*/ 253647 w 267122"/>
                      <a:gd name="connsiteY2" fmla="*/ 333704 h 333704"/>
                      <a:gd name="connsiteX3" fmla="*/ 259988 w 267122"/>
                      <a:gd name="connsiteY3" fmla="*/ 333704 h 333704"/>
                      <a:gd name="connsiteX4" fmla="*/ 267122 w 267122"/>
                      <a:gd name="connsiteY4" fmla="*/ 332119 h 333704"/>
                      <a:gd name="connsiteX5" fmla="*/ 0 w 267122"/>
                      <a:gd name="connsiteY5" fmla="*/ 0 h 3337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67122" h="333704">
                        <a:moveTo>
                          <a:pt x="0" y="0"/>
                        </a:moveTo>
                        <a:cubicBezTo>
                          <a:pt x="0" y="6341"/>
                          <a:pt x="0" y="12682"/>
                          <a:pt x="0" y="18231"/>
                        </a:cubicBezTo>
                        <a:lnTo>
                          <a:pt x="253647" y="333704"/>
                        </a:lnTo>
                        <a:lnTo>
                          <a:pt x="259988" y="333704"/>
                        </a:lnTo>
                        <a:cubicBezTo>
                          <a:pt x="262366" y="333704"/>
                          <a:pt x="264744" y="332912"/>
                          <a:pt x="267122" y="332119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8" name="Полилиния: фигура 1147">
                    <a:extLst>
                      <a:ext uri="{FF2B5EF4-FFF2-40B4-BE49-F238E27FC236}">
                        <a16:creationId xmlns:a16="http://schemas.microsoft.com/office/drawing/2014/main" id="{C3A70B90-E8D6-04D7-CC16-FD709A998D56}"/>
                      </a:ext>
                    </a:extLst>
                  </p:cNvPr>
                  <p:cNvSpPr/>
                  <p:nvPr/>
                </p:nvSpPr>
                <p:spPr>
                  <a:xfrm>
                    <a:off x="14560160" y="6421236"/>
                    <a:ext cx="277426" cy="357483"/>
                  </a:xfrm>
                  <a:custGeom>
                    <a:avLst/>
                    <a:gdLst>
                      <a:gd name="connsiteX0" fmla="*/ 4756 w 277426"/>
                      <a:gd name="connsiteY0" fmla="*/ 0 h 357483"/>
                      <a:gd name="connsiteX1" fmla="*/ 0 w 277426"/>
                      <a:gd name="connsiteY1" fmla="*/ 12682 h 357483"/>
                      <a:gd name="connsiteX2" fmla="*/ 277426 w 277426"/>
                      <a:gd name="connsiteY2" fmla="*/ 357484 h 357483"/>
                      <a:gd name="connsiteX3" fmla="*/ 277426 w 277426"/>
                      <a:gd name="connsiteY3" fmla="*/ 339253 h 357483"/>
                      <a:gd name="connsiteX4" fmla="*/ 4756 w 277426"/>
                      <a:gd name="connsiteY4" fmla="*/ 0 h 357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77426" h="357483">
                        <a:moveTo>
                          <a:pt x="4756" y="0"/>
                        </a:moveTo>
                        <a:cubicBezTo>
                          <a:pt x="3171" y="3963"/>
                          <a:pt x="1585" y="7926"/>
                          <a:pt x="0" y="12682"/>
                        </a:cubicBezTo>
                        <a:lnTo>
                          <a:pt x="277426" y="357484"/>
                        </a:lnTo>
                        <a:cubicBezTo>
                          <a:pt x="277426" y="351142"/>
                          <a:pt x="277426" y="344801"/>
                          <a:pt x="277426" y="339253"/>
                        </a:cubicBezTo>
                        <a:lnTo>
                          <a:pt x="4756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49" name="Полилиния: фигура 1148">
                    <a:extLst>
                      <a:ext uri="{FF2B5EF4-FFF2-40B4-BE49-F238E27FC236}">
                        <a16:creationId xmlns:a16="http://schemas.microsoft.com/office/drawing/2014/main" id="{A6B4037D-61DA-AE67-B9D7-EC24BA24A664}"/>
                      </a:ext>
                    </a:extLst>
                  </p:cNvPr>
                  <p:cNvSpPr/>
                  <p:nvPr/>
                </p:nvSpPr>
                <p:spPr>
                  <a:xfrm>
                    <a:off x="14625157" y="6322947"/>
                    <a:ext cx="212429" cy="274255"/>
                  </a:xfrm>
                  <a:custGeom>
                    <a:avLst/>
                    <a:gdLst>
                      <a:gd name="connsiteX0" fmla="*/ 6341 w 212429"/>
                      <a:gd name="connsiteY0" fmla="*/ 0 h 274255"/>
                      <a:gd name="connsiteX1" fmla="*/ 0 w 212429"/>
                      <a:gd name="connsiteY1" fmla="*/ 11097 h 274255"/>
                      <a:gd name="connsiteX2" fmla="*/ 212429 w 212429"/>
                      <a:gd name="connsiteY2" fmla="*/ 274256 h 274255"/>
                      <a:gd name="connsiteX3" fmla="*/ 212429 w 212429"/>
                      <a:gd name="connsiteY3" fmla="*/ 256025 h 274255"/>
                      <a:gd name="connsiteX4" fmla="*/ 6341 w 212429"/>
                      <a:gd name="connsiteY4" fmla="*/ 0 h 2742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12429" h="274255">
                        <a:moveTo>
                          <a:pt x="6341" y="0"/>
                        </a:moveTo>
                        <a:cubicBezTo>
                          <a:pt x="4756" y="3963"/>
                          <a:pt x="2378" y="7134"/>
                          <a:pt x="0" y="11097"/>
                        </a:cubicBezTo>
                        <a:lnTo>
                          <a:pt x="212429" y="274256"/>
                        </a:lnTo>
                        <a:lnTo>
                          <a:pt x="212429" y="256025"/>
                        </a:lnTo>
                        <a:lnTo>
                          <a:pt x="6341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0" name="Полилиния: фигура 1149">
                    <a:extLst>
                      <a:ext uri="{FF2B5EF4-FFF2-40B4-BE49-F238E27FC236}">
                        <a16:creationId xmlns:a16="http://schemas.microsoft.com/office/drawing/2014/main" id="{0A35F372-5632-1F34-9016-F1ECD4730CEB}"/>
                      </a:ext>
                    </a:extLst>
                  </p:cNvPr>
                  <p:cNvSpPr/>
                  <p:nvPr/>
                </p:nvSpPr>
                <p:spPr>
                  <a:xfrm>
                    <a:off x="14602171" y="6357031"/>
                    <a:ext cx="234623" cy="301205"/>
                  </a:xfrm>
                  <a:custGeom>
                    <a:avLst/>
                    <a:gdLst>
                      <a:gd name="connsiteX0" fmla="*/ 7926 w 234623"/>
                      <a:gd name="connsiteY0" fmla="*/ 0 h 301205"/>
                      <a:gd name="connsiteX1" fmla="*/ 0 w 234623"/>
                      <a:gd name="connsiteY1" fmla="*/ 8719 h 301205"/>
                      <a:gd name="connsiteX2" fmla="*/ 234623 w 234623"/>
                      <a:gd name="connsiteY2" fmla="*/ 301206 h 301205"/>
                      <a:gd name="connsiteX3" fmla="*/ 234623 w 234623"/>
                      <a:gd name="connsiteY3" fmla="*/ 282975 h 301205"/>
                      <a:gd name="connsiteX4" fmla="*/ 7926 w 234623"/>
                      <a:gd name="connsiteY4" fmla="*/ 0 h 3012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34623" h="301205">
                        <a:moveTo>
                          <a:pt x="7926" y="0"/>
                        </a:moveTo>
                        <a:cubicBezTo>
                          <a:pt x="5549" y="3171"/>
                          <a:pt x="3171" y="6341"/>
                          <a:pt x="0" y="8719"/>
                        </a:cubicBezTo>
                        <a:lnTo>
                          <a:pt x="234623" y="301206"/>
                        </a:lnTo>
                        <a:cubicBezTo>
                          <a:pt x="234623" y="294865"/>
                          <a:pt x="234623" y="288523"/>
                          <a:pt x="234623" y="282975"/>
                        </a:cubicBezTo>
                        <a:lnTo>
                          <a:pt x="7926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4" name="Полилиния: фигура 1153">
                    <a:extLst>
                      <a:ext uri="{FF2B5EF4-FFF2-40B4-BE49-F238E27FC236}">
                        <a16:creationId xmlns:a16="http://schemas.microsoft.com/office/drawing/2014/main" id="{1CEAD6AA-265E-632C-2A7A-4141358D2AEE}"/>
                      </a:ext>
                    </a:extLst>
                  </p:cNvPr>
                  <p:cNvSpPr/>
                  <p:nvPr/>
                </p:nvSpPr>
                <p:spPr>
                  <a:xfrm>
                    <a:off x="14641803" y="6276181"/>
                    <a:ext cx="195783" cy="260780"/>
                  </a:xfrm>
                  <a:custGeom>
                    <a:avLst/>
                    <a:gdLst>
                      <a:gd name="connsiteX0" fmla="*/ 793 w 195783"/>
                      <a:gd name="connsiteY0" fmla="*/ 0 h 260780"/>
                      <a:gd name="connsiteX1" fmla="*/ 793 w 195783"/>
                      <a:gd name="connsiteY1" fmla="*/ 8719 h 260780"/>
                      <a:gd name="connsiteX2" fmla="*/ 0 w 195783"/>
                      <a:gd name="connsiteY2" fmla="*/ 17438 h 260780"/>
                      <a:gd name="connsiteX3" fmla="*/ 195784 w 195783"/>
                      <a:gd name="connsiteY3" fmla="*/ 260781 h 260780"/>
                      <a:gd name="connsiteX4" fmla="*/ 195784 w 195783"/>
                      <a:gd name="connsiteY4" fmla="*/ 242550 h 260780"/>
                      <a:gd name="connsiteX5" fmla="*/ 793 w 195783"/>
                      <a:gd name="connsiteY5" fmla="*/ 0 h 2607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95783" h="260780">
                        <a:moveTo>
                          <a:pt x="793" y="0"/>
                        </a:moveTo>
                        <a:cubicBezTo>
                          <a:pt x="793" y="3171"/>
                          <a:pt x="793" y="5549"/>
                          <a:pt x="793" y="8719"/>
                        </a:cubicBezTo>
                        <a:cubicBezTo>
                          <a:pt x="793" y="11890"/>
                          <a:pt x="793" y="15060"/>
                          <a:pt x="0" y="17438"/>
                        </a:cubicBezTo>
                        <a:lnTo>
                          <a:pt x="195784" y="260781"/>
                        </a:lnTo>
                        <a:lnTo>
                          <a:pt x="195784" y="242550"/>
                        </a:lnTo>
                        <a:lnTo>
                          <a:pt x="793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57" name="Полилиния: фигура 1156">
                    <a:extLst>
                      <a:ext uri="{FF2B5EF4-FFF2-40B4-BE49-F238E27FC236}">
                        <a16:creationId xmlns:a16="http://schemas.microsoft.com/office/drawing/2014/main" id="{6E2A7486-38A4-553E-F0DB-EBBFEE35498E}"/>
                      </a:ext>
                    </a:extLst>
                  </p:cNvPr>
                  <p:cNvSpPr/>
                  <p:nvPr/>
                </p:nvSpPr>
                <p:spPr>
                  <a:xfrm>
                    <a:off x="14667168" y="6204050"/>
                    <a:ext cx="43595" cy="53899"/>
                  </a:xfrm>
                  <a:custGeom>
                    <a:avLst/>
                    <a:gdLst>
                      <a:gd name="connsiteX0" fmla="*/ 0 w 43595"/>
                      <a:gd name="connsiteY0" fmla="*/ 0 h 53899"/>
                      <a:gd name="connsiteX1" fmla="*/ 43596 w 43595"/>
                      <a:gd name="connsiteY1" fmla="*/ 53900 h 53899"/>
                      <a:gd name="connsiteX2" fmla="*/ 36462 w 43595"/>
                      <a:gd name="connsiteY2" fmla="*/ 26950 h 53899"/>
                      <a:gd name="connsiteX3" fmla="*/ 14268 w 43595"/>
                      <a:gd name="connsiteY3" fmla="*/ 0 h 53899"/>
                      <a:gd name="connsiteX4" fmla="*/ 0 w 43595"/>
                      <a:gd name="connsiteY4" fmla="*/ 0 h 538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3595" h="53899">
                        <a:moveTo>
                          <a:pt x="0" y="0"/>
                        </a:moveTo>
                        <a:lnTo>
                          <a:pt x="43596" y="53900"/>
                        </a:lnTo>
                        <a:cubicBezTo>
                          <a:pt x="40425" y="45974"/>
                          <a:pt x="38047" y="36462"/>
                          <a:pt x="36462" y="26950"/>
                        </a:cubicBezTo>
                        <a:lnTo>
                          <a:pt x="14268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66" name="Полилиния: фигура 1165">
                    <a:extLst>
                      <a:ext uri="{FF2B5EF4-FFF2-40B4-BE49-F238E27FC236}">
                        <a16:creationId xmlns:a16="http://schemas.microsoft.com/office/drawing/2014/main" id="{37C2556B-64A7-CF19-C539-8F1681B82D31}"/>
                      </a:ext>
                    </a:extLst>
                  </p:cNvPr>
                  <p:cNvSpPr/>
                  <p:nvPr/>
                </p:nvSpPr>
                <p:spPr>
                  <a:xfrm>
                    <a:off x="14577599" y="6385567"/>
                    <a:ext cx="259195" cy="332911"/>
                  </a:xfrm>
                  <a:custGeom>
                    <a:avLst/>
                    <a:gdLst>
                      <a:gd name="connsiteX0" fmla="*/ 7134 w 259195"/>
                      <a:gd name="connsiteY0" fmla="*/ 0 h 332911"/>
                      <a:gd name="connsiteX1" fmla="*/ 0 w 259195"/>
                      <a:gd name="connsiteY1" fmla="*/ 10304 h 332911"/>
                      <a:gd name="connsiteX2" fmla="*/ 259196 w 259195"/>
                      <a:gd name="connsiteY2" fmla="*/ 332912 h 332911"/>
                      <a:gd name="connsiteX3" fmla="*/ 259196 w 259195"/>
                      <a:gd name="connsiteY3" fmla="*/ 314681 h 332911"/>
                      <a:gd name="connsiteX4" fmla="*/ 7134 w 259195"/>
                      <a:gd name="connsiteY4" fmla="*/ 0 h 3329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9195" h="332911">
                        <a:moveTo>
                          <a:pt x="7134" y="0"/>
                        </a:moveTo>
                        <a:cubicBezTo>
                          <a:pt x="4756" y="3171"/>
                          <a:pt x="2378" y="6341"/>
                          <a:pt x="0" y="10304"/>
                        </a:cubicBezTo>
                        <a:lnTo>
                          <a:pt x="259196" y="332912"/>
                        </a:lnTo>
                        <a:cubicBezTo>
                          <a:pt x="259196" y="326570"/>
                          <a:pt x="259196" y="320229"/>
                          <a:pt x="259196" y="314681"/>
                        </a:cubicBezTo>
                        <a:lnTo>
                          <a:pt x="7134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67" name="Полилиния: фигура 1166">
                    <a:extLst>
                      <a:ext uri="{FF2B5EF4-FFF2-40B4-BE49-F238E27FC236}">
                        <a16:creationId xmlns:a16="http://schemas.microsoft.com/office/drawing/2014/main" id="{2933FB4F-05DA-1EAF-60A1-9735E2A2BFB2}"/>
                      </a:ext>
                    </a:extLst>
                  </p:cNvPr>
                  <p:cNvSpPr/>
                  <p:nvPr/>
                </p:nvSpPr>
                <p:spPr>
                  <a:xfrm>
                    <a:off x="14767834" y="6330081"/>
                    <a:ext cx="64204" cy="80057"/>
                  </a:xfrm>
                  <a:custGeom>
                    <a:avLst/>
                    <a:gdLst>
                      <a:gd name="connsiteX0" fmla="*/ 26157 w 64204"/>
                      <a:gd name="connsiteY0" fmla="*/ 21401 h 80057"/>
                      <a:gd name="connsiteX1" fmla="*/ 2378 w 64204"/>
                      <a:gd name="connsiteY1" fmla="*/ 1585 h 80057"/>
                      <a:gd name="connsiteX2" fmla="*/ 0 w 64204"/>
                      <a:gd name="connsiteY2" fmla="*/ 0 h 80057"/>
                      <a:gd name="connsiteX3" fmla="*/ 64204 w 64204"/>
                      <a:gd name="connsiteY3" fmla="*/ 80057 h 80057"/>
                      <a:gd name="connsiteX4" fmla="*/ 26157 w 64204"/>
                      <a:gd name="connsiteY4" fmla="*/ 21401 h 800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4204" h="80057">
                        <a:moveTo>
                          <a:pt x="26157" y="21401"/>
                        </a:moveTo>
                        <a:cubicBezTo>
                          <a:pt x="18231" y="14268"/>
                          <a:pt x="10304" y="7926"/>
                          <a:pt x="2378" y="1585"/>
                        </a:cubicBezTo>
                        <a:cubicBezTo>
                          <a:pt x="1585" y="793"/>
                          <a:pt x="793" y="793"/>
                          <a:pt x="0" y="0"/>
                        </a:cubicBezTo>
                        <a:lnTo>
                          <a:pt x="64204" y="80057"/>
                        </a:lnTo>
                        <a:cubicBezTo>
                          <a:pt x="58656" y="57071"/>
                          <a:pt x="46766" y="41218"/>
                          <a:pt x="26157" y="21401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68" name="Полилиния: фигура 1167">
                    <a:extLst>
                      <a:ext uri="{FF2B5EF4-FFF2-40B4-BE49-F238E27FC236}">
                        <a16:creationId xmlns:a16="http://schemas.microsoft.com/office/drawing/2014/main" id="{9FFE06AD-826E-63AD-8283-9FA842DEDDBD}"/>
                      </a:ext>
                    </a:extLst>
                  </p:cNvPr>
                  <p:cNvSpPr/>
                  <p:nvPr/>
                </p:nvSpPr>
                <p:spPr>
                  <a:xfrm>
                    <a:off x="14550649" y="6466417"/>
                    <a:ext cx="286145" cy="373336"/>
                  </a:xfrm>
                  <a:custGeom>
                    <a:avLst/>
                    <a:gdLst>
                      <a:gd name="connsiteX0" fmla="*/ 1585 w 286145"/>
                      <a:gd name="connsiteY0" fmla="*/ 0 h 373336"/>
                      <a:gd name="connsiteX1" fmla="*/ 0 w 286145"/>
                      <a:gd name="connsiteY1" fmla="*/ 16646 h 373336"/>
                      <a:gd name="connsiteX2" fmla="*/ 286146 w 286145"/>
                      <a:gd name="connsiteY2" fmla="*/ 373337 h 373336"/>
                      <a:gd name="connsiteX3" fmla="*/ 286146 w 286145"/>
                      <a:gd name="connsiteY3" fmla="*/ 355106 h 373336"/>
                      <a:gd name="connsiteX4" fmla="*/ 1585 w 286145"/>
                      <a:gd name="connsiteY4" fmla="*/ 0 h 3733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145" h="373336">
                        <a:moveTo>
                          <a:pt x="1585" y="0"/>
                        </a:moveTo>
                        <a:cubicBezTo>
                          <a:pt x="793" y="5549"/>
                          <a:pt x="0" y="11097"/>
                          <a:pt x="0" y="16646"/>
                        </a:cubicBezTo>
                        <a:lnTo>
                          <a:pt x="286146" y="373337"/>
                        </a:lnTo>
                        <a:cubicBezTo>
                          <a:pt x="286146" y="366995"/>
                          <a:pt x="286146" y="360654"/>
                          <a:pt x="286146" y="355106"/>
                        </a:cubicBezTo>
                        <a:lnTo>
                          <a:pt x="1585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69" name="Полилиния: фигура 1168">
                    <a:extLst>
                      <a:ext uri="{FF2B5EF4-FFF2-40B4-BE49-F238E27FC236}">
                        <a16:creationId xmlns:a16="http://schemas.microsoft.com/office/drawing/2014/main" id="{A3D93EE8-3E7A-098A-32BE-F71ADBBEBDBE}"/>
                      </a:ext>
                    </a:extLst>
                  </p:cNvPr>
                  <p:cNvSpPr/>
                  <p:nvPr/>
                </p:nvSpPr>
                <p:spPr>
                  <a:xfrm>
                    <a:off x="14550649" y="6645555"/>
                    <a:ext cx="286938" cy="374921"/>
                  </a:xfrm>
                  <a:custGeom>
                    <a:avLst/>
                    <a:gdLst>
                      <a:gd name="connsiteX0" fmla="*/ 0 w 286938"/>
                      <a:gd name="connsiteY0" fmla="*/ 0 h 374921"/>
                      <a:gd name="connsiteX1" fmla="*/ 0 w 286938"/>
                      <a:gd name="connsiteY1" fmla="*/ 18231 h 374921"/>
                      <a:gd name="connsiteX2" fmla="*/ 286938 w 286938"/>
                      <a:gd name="connsiteY2" fmla="*/ 374922 h 374921"/>
                      <a:gd name="connsiteX3" fmla="*/ 286938 w 286938"/>
                      <a:gd name="connsiteY3" fmla="*/ 356691 h 374921"/>
                      <a:gd name="connsiteX4" fmla="*/ 0 w 286938"/>
                      <a:gd name="connsiteY4" fmla="*/ 0 h 374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38" h="374921">
                        <a:moveTo>
                          <a:pt x="0" y="0"/>
                        </a:moveTo>
                        <a:cubicBezTo>
                          <a:pt x="0" y="6341"/>
                          <a:pt x="0" y="11890"/>
                          <a:pt x="0" y="18231"/>
                        </a:cubicBezTo>
                        <a:lnTo>
                          <a:pt x="286938" y="374922"/>
                        </a:lnTo>
                        <a:cubicBezTo>
                          <a:pt x="286938" y="368581"/>
                          <a:pt x="286938" y="362240"/>
                          <a:pt x="286938" y="35669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82" name="Полилиния: фигура 1181">
                    <a:extLst>
                      <a:ext uri="{FF2B5EF4-FFF2-40B4-BE49-F238E27FC236}">
                        <a16:creationId xmlns:a16="http://schemas.microsoft.com/office/drawing/2014/main" id="{92935E1B-44C6-AC16-AD73-B7BF991FC706}"/>
                      </a:ext>
                    </a:extLst>
                  </p:cNvPr>
                  <p:cNvSpPr/>
                  <p:nvPr/>
                </p:nvSpPr>
                <p:spPr>
                  <a:xfrm>
                    <a:off x="14550649" y="6705796"/>
                    <a:ext cx="286938" cy="374921"/>
                  </a:xfrm>
                  <a:custGeom>
                    <a:avLst/>
                    <a:gdLst>
                      <a:gd name="connsiteX0" fmla="*/ 0 w 286938"/>
                      <a:gd name="connsiteY0" fmla="*/ 0 h 374921"/>
                      <a:gd name="connsiteX1" fmla="*/ 0 w 286938"/>
                      <a:gd name="connsiteY1" fmla="*/ 18231 h 374921"/>
                      <a:gd name="connsiteX2" fmla="*/ 286938 w 286938"/>
                      <a:gd name="connsiteY2" fmla="*/ 374922 h 374921"/>
                      <a:gd name="connsiteX3" fmla="*/ 286938 w 286938"/>
                      <a:gd name="connsiteY3" fmla="*/ 356691 h 374921"/>
                      <a:gd name="connsiteX4" fmla="*/ 0 w 286938"/>
                      <a:gd name="connsiteY4" fmla="*/ 0 h 374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38" h="374921">
                        <a:moveTo>
                          <a:pt x="0" y="0"/>
                        </a:moveTo>
                        <a:cubicBezTo>
                          <a:pt x="0" y="6341"/>
                          <a:pt x="0" y="11890"/>
                          <a:pt x="0" y="18231"/>
                        </a:cubicBezTo>
                        <a:lnTo>
                          <a:pt x="286938" y="374922"/>
                        </a:lnTo>
                        <a:cubicBezTo>
                          <a:pt x="286938" y="368581"/>
                          <a:pt x="286938" y="362240"/>
                          <a:pt x="286938" y="35669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83" name="Полилиния: фигура 1182">
                    <a:extLst>
                      <a:ext uri="{FF2B5EF4-FFF2-40B4-BE49-F238E27FC236}">
                        <a16:creationId xmlns:a16="http://schemas.microsoft.com/office/drawing/2014/main" id="{09E1503F-4754-3F5F-10EC-6DDCC5BC5225}"/>
                      </a:ext>
                    </a:extLst>
                  </p:cNvPr>
                  <p:cNvSpPr/>
                  <p:nvPr/>
                </p:nvSpPr>
                <p:spPr>
                  <a:xfrm>
                    <a:off x="14550649" y="6766037"/>
                    <a:ext cx="286938" cy="374921"/>
                  </a:xfrm>
                  <a:custGeom>
                    <a:avLst/>
                    <a:gdLst>
                      <a:gd name="connsiteX0" fmla="*/ 0 w 286938"/>
                      <a:gd name="connsiteY0" fmla="*/ 0 h 374921"/>
                      <a:gd name="connsiteX1" fmla="*/ 0 w 286938"/>
                      <a:gd name="connsiteY1" fmla="*/ 18231 h 374921"/>
                      <a:gd name="connsiteX2" fmla="*/ 286938 w 286938"/>
                      <a:gd name="connsiteY2" fmla="*/ 374922 h 374921"/>
                      <a:gd name="connsiteX3" fmla="*/ 286938 w 286938"/>
                      <a:gd name="connsiteY3" fmla="*/ 356691 h 374921"/>
                      <a:gd name="connsiteX4" fmla="*/ 0 w 286938"/>
                      <a:gd name="connsiteY4" fmla="*/ 0 h 374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38" h="374921">
                        <a:moveTo>
                          <a:pt x="0" y="0"/>
                        </a:moveTo>
                        <a:cubicBezTo>
                          <a:pt x="0" y="6341"/>
                          <a:pt x="0" y="12682"/>
                          <a:pt x="0" y="18231"/>
                        </a:cubicBezTo>
                        <a:lnTo>
                          <a:pt x="286938" y="374922"/>
                        </a:lnTo>
                        <a:cubicBezTo>
                          <a:pt x="286938" y="368581"/>
                          <a:pt x="286938" y="362240"/>
                          <a:pt x="286938" y="35669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84" name="Полилиния: фигура 1183">
                    <a:extLst>
                      <a:ext uri="{FF2B5EF4-FFF2-40B4-BE49-F238E27FC236}">
                        <a16:creationId xmlns:a16="http://schemas.microsoft.com/office/drawing/2014/main" id="{2FAFF3AA-DF98-2EA0-597A-A57CAFF78362}"/>
                      </a:ext>
                    </a:extLst>
                  </p:cNvPr>
                  <p:cNvSpPr/>
                  <p:nvPr/>
                </p:nvSpPr>
                <p:spPr>
                  <a:xfrm>
                    <a:off x="14550649" y="6524280"/>
                    <a:ext cx="286938" cy="374921"/>
                  </a:xfrm>
                  <a:custGeom>
                    <a:avLst/>
                    <a:gdLst>
                      <a:gd name="connsiteX0" fmla="*/ 0 w 286938"/>
                      <a:gd name="connsiteY0" fmla="*/ 0 h 374921"/>
                      <a:gd name="connsiteX1" fmla="*/ 0 w 286938"/>
                      <a:gd name="connsiteY1" fmla="*/ 18231 h 374921"/>
                      <a:gd name="connsiteX2" fmla="*/ 286938 w 286938"/>
                      <a:gd name="connsiteY2" fmla="*/ 374922 h 374921"/>
                      <a:gd name="connsiteX3" fmla="*/ 286938 w 286938"/>
                      <a:gd name="connsiteY3" fmla="*/ 356691 h 374921"/>
                      <a:gd name="connsiteX4" fmla="*/ 0 w 286938"/>
                      <a:gd name="connsiteY4" fmla="*/ 0 h 374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38" h="374921">
                        <a:moveTo>
                          <a:pt x="0" y="0"/>
                        </a:moveTo>
                        <a:cubicBezTo>
                          <a:pt x="0" y="5549"/>
                          <a:pt x="0" y="11890"/>
                          <a:pt x="0" y="18231"/>
                        </a:cubicBezTo>
                        <a:lnTo>
                          <a:pt x="286938" y="374922"/>
                        </a:lnTo>
                        <a:cubicBezTo>
                          <a:pt x="286938" y="368581"/>
                          <a:pt x="286938" y="362240"/>
                          <a:pt x="286938" y="35669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85" name="Полилиния: фигура 1184">
                    <a:extLst>
                      <a:ext uri="{FF2B5EF4-FFF2-40B4-BE49-F238E27FC236}">
                        <a16:creationId xmlns:a16="http://schemas.microsoft.com/office/drawing/2014/main" id="{386C82C1-BA7E-AD03-CA00-435724DD9A4E}"/>
                      </a:ext>
                    </a:extLst>
                  </p:cNvPr>
                  <p:cNvSpPr/>
                  <p:nvPr/>
                </p:nvSpPr>
                <p:spPr>
                  <a:xfrm>
                    <a:off x="14550649" y="6827071"/>
                    <a:ext cx="286938" cy="374921"/>
                  </a:xfrm>
                  <a:custGeom>
                    <a:avLst/>
                    <a:gdLst>
                      <a:gd name="connsiteX0" fmla="*/ 0 w 286938"/>
                      <a:gd name="connsiteY0" fmla="*/ 0 h 374921"/>
                      <a:gd name="connsiteX1" fmla="*/ 0 w 286938"/>
                      <a:gd name="connsiteY1" fmla="*/ 18231 h 374921"/>
                      <a:gd name="connsiteX2" fmla="*/ 286938 w 286938"/>
                      <a:gd name="connsiteY2" fmla="*/ 374922 h 374921"/>
                      <a:gd name="connsiteX3" fmla="*/ 286938 w 286938"/>
                      <a:gd name="connsiteY3" fmla="*/ 356691 h 374921"/>
                      <a:gd name="connsiteX4" fmla="*/ 0 w 286938"/>
                      <a:gd name="connsiteY4" fmla="*/ 0 h 374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38" h="374921">
                        <a:moveTo>
                          <a:pt x="0" y="0"/>
                        </a:moveTo>
                        <a:cubicBezTo>
                          <a:pt x="0" y="6341"/>
                          <a:pt x="0" y="12682"/>
                          <a:pt x="0" y="18231"/>
                        </a:cubicBezTo>
                        <a:lnTo>
                          <a:pt x="286938" y="374922"/>
                        </a:lnTo>
                        <a:cubicBezTo>
                          <a:pt x="286938" y="368581"/>
                          <a:pt x="286938" y="362240"/>
                          <a:pt x="286938" y="35669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86" name="Полилиния: фигура 1185">
                    <a:extLst>
                      <a:ext uri="{FF2B5EF4-FFF2-40B4-BE49-F238E27FC236}">
                        <a16:creationId xmlns:a16="http://schemas.microsoft.com/office/drawing/2014/main" id="{DDA678C3-172B-792A-5FBD-39F2381380E1}"/>
                      </a:ext>
                    </a:extLst>
                  </p:cNvPr>
                  <p:cNvSpPr/>
                  <p:nvPr/>
                </p:nvSpPr>
                <p:spPr>
                  <a:xfrm>
                    <a:off x="14550649" y="6585314"/>
                    <a:ext cx="286938" cy="374921"/>
                  </a:xfrm>
                  <a:custGeom>
                    <a:avLst/>
                    <a:gdLst>
                      <a:gd name="connsiteX0" fmla="*/ 0 w 286938"/>
                      <a:gd name="connsiteY0" fmla="*/ 0 h 374921"/>
                      <a:gd name="connsiteX1" fmla="*/ 0 w 286938"/>
                      <a:gd name="connsiteY1" fmla="*/ 18231 h 374921"/>
                      <a:gd name="connsiteX2" fmla="*/ 286938 w 286938"/>
                      <a:gd name="connsiteY2" fmla="*/ 374922 h 374921"/>
                      <a:gd name="connsiteX3" fmla="*/ 286938 w 286938"/>
                      <a:gd name="connsiteY3" fmla="*/ 356691 h 374921"/>
                      <a:gd name="connsiteX4" fmla="*/ 0 w 286938"/>
                      <a:gd name="connsiteY4" fmla="*/ 0 h 374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86938" h="374921">
                        <a:moveTo>
                          <a:pt x="0" y="0"/>
                        </a:moveTo>
                        <a:cubicBezTo>
                          <a:pt x="0" y="6341"/>
                          <a:pt x="0" y="11890"/>
                          <a:pt x="0" y="18231"/>
                        </a:cubicBezTo>
                        <a:lnTo>
                          <a:pt x="286938" y="374922"/>
                        </a:lnTo>
                        <a:cubicBezTo>
                          <a:pt x="286938" y="368581"/>
                          <a:pt x="286938" y="362240"/>
                          <a:pt x="286938" y="35669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786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  <p:grpSp>
        <p:nvGrpSpPr>
          <p:cNvPr id="1187" name="Рисунок 10">
            <a:extLst>
              <a:ext uri="{FF2B5EF4-FFF2-40B4-BE49-F238E27FC236}">
                <a16:creationId xmlns:a16="http://schemas.microsoft.com/office/drawing/2014/main" id="{3F03A5C0-E970-4F2B-C7A1-E66B35AF96F4}"/>
              </a:ext>
            </a:extLst>
          </p:cNvPr>
          <p:cNvGrpSpPr/>
          <p:nvPr/>
        </p:nvGrpSpPr>
        <p:grpSpPr>
          <a:xfrm>
            <a:off x="17134566" y="6084932"/>
            <a:ext cx="1187213" cy="1531519"/>
            <a:chOff x="17134566" y="6084932"/>
            <a:chExt cx="1187213" cy="1531519"/>
          </a:xfrm>
        </p:grpSpPr>
        <p:grpSp>
          <p:nvGrpSpPr>
            <p:cNvPr id="1188" name="Рисунок 10">
              <a:extLst>
                <a:ext uri="{FF2B5EF4-FFF2-40B4-BE49-F238E27FC236}">
                  <a16:creationId xmlns:a16="http://schemas.microsoft.com/office/drawing/2014/main" id="{0A603714-715E-07C5-C78E-3EBB33B223A7}"/>
                </a:ext>
              </a:extLst>
            </p:cNvPr>
            <p:cNvGrpSpPr/>
            <p:nvPr/>
          </p:nvGrpSpPr>
          <p:grpSpPr>
            <a:xfrm>
              <a:off x="17134566" y="6084932"/>
              <a:ext cx="693432" cy="1531519"/>
              <a:chOff x="17134566" y="6084932"/>
              <a:chExt cx="693432" cy="1531519"/>
            </a:xfrm>
          </p:grpSpPr>
          <p:grpSp>
            <p:nvGrpSpPr>
              <p:cNvPr id="1189" name="Рисунок 10">
                <a:extLst>
                  <a:ext uri="{FF2B5EF4-FFF2-40B4-BE49-F238E27FC236}">
                    <a16:creationId xmlns:a16="http://schemas.microsoft.com/office/drawing/2014/main" id="{49246C05-2360-0F3E-75AF-15C28C57A695}"/>
                  </a:ext>
                </a:extLst>
              </p:cNvPr>
              <p:cNvGrpSpPr/>
              <p:nvPr/>
            </p:nvGrpSpPr>
            <p:grpSpPr>
              <a:xfrm>
                <a:off x="17144362" y="6095544"/>
                <a:ext cx="676775" cy="1512742"/>
                <a:chOff x="17144362" y="6095544"/>
                <a:chExt cx="676775" cy="1512742"/>
              </a:xfrm>
            </p:grpSpPr>
            <p:sp>
              <p:nvSpPr>
                <p:cNvPr id="1190" name="Полилиния: фигура 1189">
                  <a:extLst>
                    <a:ext uri="{FF2B5EF4-FFF2-40B4-BE49-F238E27FC236}">
                      <a16:creationId xmlns:a16="http://schemas.microsoft.com/office/drawing/2014/main" id="{EECBFFD4-7B61-8928-B2B0-AC74CDDEAE8E}"/>
                    </a:ext>
                  </a:extLst>
                </p:cNvPr>
                <p:cNvSpPr/>
                <p:nvPr/>
              </p:nvSpPr>
              <p:spPr>
                <a:xfrm>
                  <a:off x="17144362" y="6095544"/>
                  <a:ext cx="676775" cy="1512742"/>
                </a:xfrm>
                <a:custGeom>
                  <a:avLst/>
                  <a:gdLst>
                    <a:gd name="connsiteX0" fmla="*/ 610649 w 676775"/>
                    <a:gd name="connsiteY0" fmla="*/ 1511927 h 1512742"/>
                    <a:gd name="connsiteX1" fmla="*/ 676775 w 676775"/>
                    <a:gd name="connsiteY1" fmla="*/ 1445800 h 1512742"/>
                    <a:gd name="connsiteX2" fmla="*/ 676775 w 676775"/>
                    <a:gd name="connsiteY2" fmla="*/ 824539 h 1512742"/>
                    <a:gd name="connsiteX3" fmla="*/ 599219 w 676775"/>
                    <a:gd name="connsiteY3" fmla="*/ 635956 h 1512742"/>
                    <a:gd name="connsiteX4" fmla="*/ 495540 w 676775"/>
                    <a:gd name="connsiteY4" fmla="*/ 586974 h 1512742"/>
                    <a:gd name="connsiteX5" fmla="*/ 442475 w 676775"/>
                    <a:gd name="connsiteY5" fmla="*/ 548604 h 1512742"/>
                    <a:gd name="connsiteX6" fmla="*/ 444108 w 676775"/>
                    <a:gd name="connsiteY6" fmla="*/ 471048 h 1512742"/>
                    <a:gd name="connsiteX7" fmla="*/ 442475 w 676775"/>
                    <a:gd name="connsiteY7" fmla="*/ 329816 h 1512742"/>
                    <a:gd name="connsiteX8" fmla="*/ 414719 w 676775"/>
                    <a:gd name="connsiteY8" fmla="*/ 244096 h 1512742"/>
                    <a:gd name="connsiteX9" fmla="*/ 435944 w 676775"/>
                    <a:gd name="connsiteY9" fmla="*/ 197563 h 1512742"/>
                    <a:gd name="connsiteX10" fmla="*/ 435944 w 676775"/>
                    <a:gd name="connsiteY10" fmla="*/ 13062 h 1512742"/>
                    <a:gd name="connsiteX11" fmla="*/ 422882 w 676775"/>
                    <a:gd name="connsiteY11" fmla="*/ 0 h 1512742"/>
                    <a:gd name="connsiteX12" fmla="*/ 253893 w 676775"/>
                    <a:gd name="connsiteY12" fmla="*/ 0 h 1512742"/>
                    <a:gd name="connsiteX13" fmla="*/ 240831 w 676775"/>
                    <a:gd name="connsiteY13" fmla="*/ 13062 h 1512742"/>
                    <a:gd name="connsiteX14" fmla="*/ 240831 w 676775"/>
                    <a:gd name="connsiteY14" fmla="*/ 198379 h 1512742"/>
                    <a:gd name="connsiteX15" fmla="*/ 262056 w 676775"/>
                    <a:gd name="connsiteY15" fmla="*/ 244913 h 1512742"/>
                    <a:gd name="connsiteX16" fmla="*/ 234300 w 676775"/>
                    <a:gd name="connsiteY16" fmla="*/ 330632 h 1512742"/>
                    <a:gd name="connsiteX17" fmla="*/ 232667 w 676775"/>
                    <a:gd name="connsiteY17" fmla="*/ 471865 h 1512742"/>
                    <a:gd name="connsiteX18" fmla="*/ 234300 w 676775"/>
                    <a:gd name="connsiteY18" fmla="*/ 549420 h 1512742"/>
                    <a:gd name="connsiteX19" fmla="*/ 181235 w 676775"/>
                    <a:gd name="connsiteY19" fmla="*/ 587790 h 1512742"/>
                    <a:gd name="connsiteX20" fmla="*/ 77556 w 676775"/>
                    <a:gd name="connsiteY20" fmla="*/ 636773 h 1512742"/>
                    <a:gd name="connsiteX21" fmla="*/ 0 w 676775"/>
                    <a:gd name="connsiteY21" fmla="*/ 825355 h 1512742"/>
                    <a:gd name="connsiteX22" fmla="*/ 0 w 676775"/>
                    <a:gd name="connsiteY22" fmla="*/ 1446617 h 1512742"/>
                    <a:gd name="connsiteX23" fmla="*/ 66126 w 676775"/>
                    <a:gd name="connsiteY23" fmla="*/ 1512743 h 1512742"/>
                    <a:gd name="connsiteX24" fmla="*/ 610649 w 676775"/>
                    <a:gd name="connsiteY24" fmla="*/ 1512743 h 1512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676775" h="1512742">
                      <a:moveTo>
                        <a:pt x="610649" y="1511927"/>
                      </a:moveTo>
                      <a:cubicBezTo>
                        <a:pt x="647386" y="1511927"/>
                        <a:pt x="676775" y="1482537"/>
                        <a:pt x="676775" y="1445800"/>
                      </a:cubicBezTo>
                      <a:cubicBezTo>
                        <a:pt x="676775" y="1289873"/>
                        <a:pt x="676775" y="912707"/>
                        <a:pt x="676775" y="824539"/>
                      </a:cubicBezTo>
                      <a:cubicBezTo>
                        <a:pt x="676775" y="717594"/>
                        <a:pt x="634324" y="671060"/>
                        <a:pt x="599219" y="635956"/>
                      </a:cubicBezTo>
                      <a:cubicBezTo>
                        <a:pt x="564115" y="600852"/>
                        <a:pt x="522480" y="597587"/>
                        <a:pt x="495540" y="586974"/>
                      </a:cubicBezTo>
                      <a:cubicBezTo>
                        <a:pt x="468599" y="576361"/>
                        <a:pt x="446557" y="564932"/>
                        <a:pt x="442475" y="548604"/>
                      </a:cubicBezTo>
                      <a:cubicBezTo>
                        <a:pt x="436761" y="527378"/>
                        <a:pt x="438393" y="500438"/>
                        <a:pt x="444108" y="471048"/>
                      </a:cubicBezTo>
                      <a:cubicBezTo>
                        <a:pt x="453905" y="422882"/>
                        <a:pt x="453905" y="359205"/>
                        <a:pt x="442475" y="329816"/>
                      </a:cubicBezTo>
                      <a:cubicBezTo>
                        <a:pt x="431862" y="300426"/>
                        <a:pt x="414719" y="275118"/>
                        <a:pt x="414719" y="244096"/>
                      </a:cubicBezTo>
                      <a:cubicBezTo>
                        <a:pt x="414719" y="214707"/>
                        <a:pt x="435944" y="197563"/>
                        <a:pt x="435944" y="197563"/>
                      </a:cubicBezTo>
                      <a:lnTo>
                        <a:pt x="435944" y="13062"/>
                      </a:lnTo>
                      <a:cubicBezTo>
                        <a:pt x="435944" y="5715"/>
                        <a:pt x="430230" y="0"/>
                        <a:pt x="422882" y="0"/>
                      </a:cubicBezTo>
                      <a:lnTo>
                        <a:pt x="253893" y="0"/>
                      </a:lnTo>
                      <a:cubicBezTo>
                        <a:pt x="246545" y="0"/>
                        <a:pt x="240831" y="5715"/>
                        <a:pt x="240831" y="13062"/>
                      </a:cubicBezTo>
                      <a:lnTo>
                        <a:pt x="240831" y="198379"/>
                      </a:lnTo>
                      <a:cubicBezTo>
                        <a:pt x="240831" y="198379"/>
                        <a:pt x="262056" y="214707"/>
                        <a:pt x="262056" y="244913"/>
                      </a:cubicBezTo>
                      <a:cubicBezTo>
                        <a:pt x="262056" y="275935"/>
                        <a:pt x="244913" y="301242"/>
                        <a:pt x="234300" y="330632"/>
                      </a:cubicBezTo>
                      <a:cubicBezTo>
                        <a:pt x="223687" y="360021"/>
                        <a:pt x="223687" y="423699"/>
                        <a:pt x="232667" y="471865"/>
                      </a:cubicBezTo>
                      <a:cubicBezTo>
                        <a:pt x="238382" y="501254"/>
                        <a:pt x="240014" y="528195"/>
                        <a:pt x="234300" y="549420"/>
                      </a:cubicBezTo>
                      <a:cubicBezTo>
                        <a:pt x="230218" y="566564"/>
                        <a:pt x="207359" y="577177"/>
                        <a:pt x="181235" y="587790"/>
                      </a:cubicBezTo>
                      <a:cubicBezTo>
                        <a:pt x="154295" y="598403"/>
                        <a:pt x="112660" y="601668"/>
                        <a:pt x="77556" y="636773"/>
                      </a:cubicBezTo>
                      <a:cubicBezTo>
                        <a:pt x="42452" y="671877"/>
                        <a:pt x="0" y="718410"/>
                        <a:pt x="0" y="825355"/>
                      </a:cubicBezTo>
                      <a:cubicBezTo>
                        <a:pt x="0" y="912707"/>
                        <a:pt x="0" y="1289873"/>
                        <a:pt x="0" y="1446617"/>
                      </a:cubicBezTo>
                      <a:cubicBezTo>
                        <a:pt x="0" y="1483353"/>
                        <a:pt x="29390" y="1512743"/>
                        <a:pt x="66126" y="1512743"/>
                      </a:cubicBezTo>
                      <a:lnTo>
                        <a:pt x="610649" y="15127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81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191" name="Полилиния: фигура 1190">
                  <a:extLst>
                    <a:ext uri="{FF2B5EF4-FFF2-40B4-BE49-F238E27FC236}">
                      <a16:creationId xmlns:a16="http://schemas.microsoft.com/office/drawing/2014/main" id="{EAEF02F8-3B7D-6DD9-AEE3-91C4551EAB8B}"/>
                    </a:ext>
                  </a:extLst>
                </p:cNvPr>
                <p:cNvSpPr/>
                <p:nvPr/>
              </p:nvSpPr>
              <p:spPr>
                <a:xfrm>
                  <a:off x="17177017" y="6516794"/>
                  <a:ext cx="613097" cy="1058838"/>
                </a:xfrm>
                <a:custGeom>
                  <a:avLst/>
                  <a:gdLst>
                    <a:gd name="connsiteX0" fmla="*/ 613098 w 613097"/>
                    <a:gd name="connsiteY0" fmla="*/ 403289 h 1058838"/>
                    <a:gd name="connsiteX1" fmla="*/ 545339 w 613097"/>
                    <a:gd name="connsiteY1" fmla="*/ 237565 h 1058838"/>
                    <a:gd name="connsiteX2" fmla="*/ 479212 w 613097"/>
                    <a:gd name="connsiteY2" fmla="*/ 204094 h 1058838"/>
                    <a:gd name="connsiteX3" fmla="*/ 453088 w 613097"/>
                    <a:gd name="connsiteY3" fmla="*/ 195930 h 1058838"/>
                    <a:gd name="connsiteX4" fmla="*/ 380431 w 613097"/>
                    <a:gd name="connsiteY4" fmla="*/ 135518 h 1058838"/>
                    <a:gd name="connsiteX5" fmla="*/ 381247 w 613097"/>
                    <a:gd name="connsiteY5" fmla="*/ 44084 h 1058838"/>
                    <a:gd name="connsiteX6" fmla="*/ 386962 w 613097"/>
                    <a:gd name="connsiteY6" fmla="*/ 0 h 1058838"/>
                    <a:gd name="connsiteX7" fmla="*/ 226136 w 613097"/>
                    <a:gd name="connsiteY7" fmla="*/ 0 h 1058838"/>
                    <a:gd name="connsiteX8" fmla="*/ 231851 w 613097"/>
                    <a:gd name="connsiteY8" fmla="*/ 44084 h 1058838"/>
                    <a:gd name="connsiteX9" fmla="*/ 232667 w 613097"/>
                    <a:gd name="connsiteY9" fmla="*/ 135518 h 1058838"/>
                    <a:gd name="connsiteX10" fmla="*/ 160010 w 613097"/>
                    <a:gd name="connsiteY10" fmla="*/ 195930 h 1058838"/>
                    <a:gd name="connsiteX11" fmla="*/ 133886 w 613097"/>
                    <a:gd name="connsiteY11" fmla="*/ 204094 h 1058838"/>
                    <a:gd name="connsiteX12" fmla="*/ 67759 w 613097"/>
                    <a:gd name="connsiteY12" fmla="*/ 237565 h 1058838"/>
                    <a:gd name="connsiteX13" fmla="*/ 0 w 613097"/>
                    <a:gd name="connsiteY13" fmla="*/ 403289 h 1058838"/>
                    <a:gd name="connsiteX14" fmla="*/ 0 w 613097"/>
                    <a:gd name="connsiteY14" fmla="*/ 1024551 h 1058838"/>
                    <a:gd name="connsiteX15" fmla="*/ 34288 w 613097"/>
                    <a:gd name="connsiteY15" fmla="*/ 1058838 h 1058838"/>
                    <a:gd name="connsiteX16" fmla="*/ 578810 w 613097"/>
                    <a:gd name="connsiteY16" fmla="*/ 1058838 h 1058838"/>
                    <a:gd name="connsiteX17" fmla="*/ 613098 w 613097"/>
                    <a:gd name="connsiteY17" fmla="*/ 1024551 h 1058838"/>
                    <a:gd name="connsiteX18" fmla="*/ 613098 w 613097"/>
                    <a:gd name="connsiteY18" fmla="*/ 403289 h 1058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13097" h="1058838">
                      <a:moveTo>
                        <a:pt x="613098" y="403289"/>
                      </a:moveTo>
                      <a:cubicBezTo>
                        <a:pt x="613098" y="312672"/>
                        <a:pt x="582076" y="274302"/>
                        <a:pt x="545339" y="237565"/>
                      </a:cubicBezTo>
                      <a:cubicBezTo>
                        <a:pt x="524929" y="217156"/>
                        <a:pt x="502071" y="210625"/>
                        <a:pt x="479212" y="204094"/>
                      </a:cubicBezTo>
                      <a:cubicBezTo>
                        <a:pt x="470232" y="201645"/>
                        <a:pt x="461252" y="199196"/>
                        <a:pt x="453088" y="195930"/>
                      </a:cubicBezTo>
                      <a:cubicBezTo>
                        <a:pt x="422882" y="183684"/>
                        <a:pt x="389411" y="168173"/>
                        <a:pt x="380431" y="135518"/>
                      </a:cubicBezTo>
                      <a:cubicBezTo>
                        <a:pt x="373900" y="111027"/>
                        <a:pt x="373900" y="80005"/>
                        <a:pt x="381247" y="44084"/>
                      </a:cubicBezTo>
                      <a:cubicBezTo>
                        <a:pt x="384513" y="30206"/>
                        <a:pt x="386145" y="14695"/>
                        <a:pt x="386962" y="0"/>
                      </a:cubicBezTo>
                      <a:lnTo>
                        <a:pt x="226136" y="0"/>
                      </a:lnTo>
                      <a:cubicBezTo>
                        <a:pt x="226952" y="14695"/>
                        <a:pt x="228585" y="29389"/>
                        <a:pt x="231851" y="44084"/>
                      </a:cubicBezTo>
                      <a:cubicBezTo>
                        <a:pt x="239198" y="80005"/>
                        <a:pt x="239198" y="111027"/>
                        <a:pt x="232667" y="135518"/>
                      </a:cubicBezTo>
                      <a:cubicBezTo>
                        <a:pt x="224503" y="167357"/>
                        <a:pt x="191032" y="183684"/>
                        <a:pt x="160010" y="195930"/>
                      </a:cubicBezTo>
                      <a:cubicBezTo>
                        <a:pt x="151846" y="199196"/>
                        <a:pt x="142866" y="201645"/>
                        <a:pt x="133886" y="204094"/>
                      </a:cubicBezTo>
                      <a:cubicBezTo>
                        <a:pt x="111027" y="210625"/>
                        <a:pt x="87352" y="217156"/>
                        <a:pt x="67759" y="237565"/>
                      </a:cubicBezTo>
                      <a:cubicBezTo>
                        <a:pt x="30206" y="275118"/>
                        <a:pt x="0" y="312672"/>
                        <a:pt x="0" y="403289"/>
                      </a:cubicBezTo>
                      <a:cubicBezTo>
                        <a:pt x="0" y="489009"/>
                        <a:pt x="0" y="866174"/>
                        <a:pt x="0" y="1024551"/>
                      </a:cubicBezTo>
                      <a:cubicBezTo>
                        <a:pt x="0" y="1043327"/>
                        <a:pt x="15511" y="1058838"/>
                        <a:pt x="34288" y="1058838"/>
                      </a:cubicBezTo>
                      <a:lnTo>
                        <a:pt x="578810" y="1058838"/>
                      </a:lnTo>
                      <a:cubicBezTo>
                        <a:pt x="597587" y="1058838"/>
                        <a:pt x="613098" y="1043327"/>
                        <a:pt x="613098" y="1024551"/>
                      </a:cubicBezTo>
                      <a:cubicBezTo>
                        <a:pt x="613098" y="866174"/>
                        <a:pt x="613098" y="489009"/>
                        <a:pt x="613098" y="403289"/>
                      </a:cubicBezTo>
                      <a:close/>
                    </a:path>
                  </a:pathLst>
                </a:custGeom>
                <a:solidFill>
                  <a:srgbClr val="B84322"/>
                </a:solidFill>
                <a:ln w="81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192" name="Рисунок 10">
                <a:extLst>
                  <a:ext uri="{FF2B5EF4-FFF2-40B4-BE49-F238E27FC236}">
                    <a16:creationId xmlns:a16="http://schemas.microsoft.com/office/drawing/2014/main" id="{A5B47F32-4EAA-B4CE-CBB9-D10FD35A2BB2}"/>
                  </a:ext>
                </a:extLst>
              </p:cNvPr>
              <p:cNvGrpSpPr/>
              <p:nvPr/>
            </p:nvGrpSpPr>
            <p:grpSpPr>
              <a:xfrm>
                <a:off x="17134566" y="6084932"/>
                <a:ext cx="693432" cy="1531519"/>
                <a:chOff x="17134566" y="6084932"/>
                <a:chExt cx="693432" cy="1531519"/>
              </a:xfrm>
              <a:solidFill>
                <a:srgbClr val="333333"/>
              </a:solidFill>
            </p:grpSpPr>
            <p:sp>
              <p:nvSpPr>
                <p:cNvPr id="1193" name="Полилиния: фигура 1192">
                  <a:extLst>
                    <a:ext uri="{FF2B5EF4-FFF2-40B4-BE49-F238E27FC236}">
                      <a16:creationId xmlns:a16="http://schemas.microsoft.com/office/drawing/2014/main" id="{2374FE56-CC8E-85B1-4FFB-AA15FFA03452}"/>
                    </a:ext>
                  </a:extLst>
                </p:cNvPr>
                <p:cNvSpPr/>
                <p:nvPr/>
              </p:nvSpPr>
              <p:spPr>
                <a:xfrm>
                  <a:off x="17134566" y="6084932"/>
                  <a:ext cx="693432" cy="1531519"/>
                </a:xfrm>
                <a:custGeom>
                  <a:avLst/>
                  <a:gdLst>
                    <a:gd name="connsiteX0" fmla="*/ 620445 w 693432"/>
                    <a:gd name="connsiteY0" fmla="*/ 1531520 h 1531519"/>
                    <a:gd name="connsiteX1" fmla="*/ 75923 w 693432"/>
                    <a:gd name="connsiteY1" fmla="*/ 1531520 h 1531519"/>
                    <a:gd name="connsiteX2" fmla="*/ 0 w 693432"/>
                    <a:gd name="connsiteY2" fmla="*/ 1455597 h 1531519"/>
                    <a:gd name="connsiteX3" fmla="*/ 0 w 693432"/>
                    <a:gd name="connsiteY3" fmla="*/ 834335 h 1531519"/>
                    <a:gd name="connsiteX4" fmla="*/ 80005 w 693432"/>
                    <a:gd name="connsiteY4" fmla="*/ 639222 h 1531519"/>
                    <a:gd name="connsiteX5" fmla="*/ 164091 w 693432"/>
                    <a:gd name="connsiteY5" fmla="*/ 595137 h 1531519"/>
                    <a:gd name="connsiteX6" fmla="*/ 186134 w 693432"/>
                    <a:gd name="connsiteY6" fmla="*/ 587790 h 1531519"/>
                    <a:gd name="connsiteX7" fmla="*/ 233483 w 693432"/>
                    <a:gd name="connsiteY7" fmla="*/ 555951 h 1531519"/>
                    <a:gd name="connsiteX8" fmla="*/ 231851 w 693432"/>
                    <a:gd name="connsiteY8" fmla="*/ 483294 h 1531519"/>
                    <a:gd name="connsiteX9" fmla="*/ 233483 w 693432"/>
                    <a:gd name="connsiteY9" fmla="*/ 336347 h 1531519"/>
                    <a:gd name="connsiteX10" fmla="*/ 244096 w 693432"/>
                    <a:gd name="connsiteY10" fmla="*/ 311039 h 1531519"/>
                    <a:gd name="connsiteX11" fmla="*/ 260424 w 693432"/>
                    <a:gd name="connsiteY11" fmla="*/ 254709 h 1531519"/>
                    <a:gd name="connsiteX12" fmla="*/ 242463 w 693432"/>
                    <a:gd name="connsiteY12" fmla="*/ 216339 h 1531519"/>
                    <a:gd name="connsiteX13" fmla="*/ 238382 w 693432"/>
                    <a:gd name="connsiteY13" fmla="*/ 213074 h 1531519"/>
                    <a:gd name="connsiteX14" fmla="*/ 238382 w 693432"/>
                    <a:gd name="connsiteY14" fmla="*/ 208176 h 1531519"/>
                    <a:gd name="connsiteX15" fmla="*/ 238382 w 693432"/>
                    <a:gd name="connsiteY15" fmla="*/ 22859 h 1531519"/>
                    <a:gd name="connsiteX16" fmla="*/ 261240 w 693432"/>
                    <a:gd name="connsiteY16" fmla="*/ 0 h 1531519"/>
                    <a:gd name="connsiteX17" fmla="*/ 431046 w 693432"/>
                    <a:gd name="connsiteY17" fmla="*/ 0 h 1531519"/>
                    <a:gd name="connsiteX18" fmla="*/ 453905 w 693432"/>
                    <a:gd name="connsiteY18" fmla="*/ 22859 h 1531519"/>
                    <a:gd name="connsiteX19" fmla="*/ 453905 w 693432"/>
                    <a:gd name="connsiteY19" fmla="*/ 213074 h 1531519"/>
                    <a:gd name="connsiteX20" fmla="*/ 449823 w 693432"/>
                    <a:gd name="connsiteY20" fmla="*/ 216339 h 1531519"/>
                    <a:gd name="connsiteX21" fmla="*/ 432679 w 693432"/>
                    <a:gd name="connsiteY21" fmla="*/ 254709 h 1531519"/>
                    <a:gd name="connsiteX22" fmla="*/ 449006 w 693432"/>
                    <a:gd name="connsiteY22" fmla="*/ 311039 h 1531519"/>
                    <a:gd name="connsiteX23" fmla="*/ 459619 w 693432"/>
                    <a:gd name="connsiteY23" fmla="*/ 336347 h 1531519"/>
                    <a:gd name="connsiteX24" fmla="*/ 461252 w 693432"/>
                    <a:gd name="connsiteY24" fmla="*/ 483294 h 1531519"/>
                    <a:gd name="connsiteX25" fmla="*/ 459619 w 693432"/>
                    <a:gd name="connsiteY25" fmla="*/ 555951 h 1531519"/>
                    <a:gd name="connsiteX26" fmla="*/ 506969 w 693432"/>
                    <a:gd name="connsiteY26" fmla="*/ 587790 h 1531519"/>
                    <a:gd name="connsiteX27" fmla="*/ 529011 w 693432"/>
                    <a:gd name="connsiteY27" fmla="*/ 595137 h 1531519"/>
                    <a:gd name="connsiteX28" fmla="*/ 613098 w 693432"/>
                    <a:gd name="connsiteY28" fmla="*/ 639222 h 1531519"/>
                    <a:gd name="connsiteX29" fmla="*/ 693103 w 693432"/>
                    <a:gd name="connsiteY29" fmla="*/ 834335 h 1531519"/>
                    <a:gd name="connsiteX30" fmla="*/ 693103 w 693432"/>
                    <a:gd name="connsiteY30" fmla="*/ 1455597 h 1531519"/>
                    <a:gd name="connsiteX31" fmla="*/ 620445 w 693432"/>
                    <a:gd name="connsiteY31" fmla="*/ 1531520 h 1531519"/>
                    <a:gd name="connsiteX32" fmla="*/ 260424 w 693432"/>
                    <a:gd name="connsiteY32" fmla="*/ 203277 h 1531519"/>
                    <a:gd name="connsiteX33" fmla="*/ 281649 w 693432"/>
                    <a:gd name="connsiteY33" fmla="*/ 253893 h 1531519"/>
                    <a:gd name="connsiteX34" fmla="*/ 263689 w 693432"/>
                    <a:gd name="connsiteY34" fmla="*/ 318386 h 1531519"/>
                    <a:gd name="connsiteX35" fmla="*/ 253893 w 693432"/>
                    <a:gd name="connsiteY35" fmla="*/ 342878 h 1531519"/>
                    <a:gd name="connsiteX36" fmla="*/ 253076 w 693432"/>
                    <a:gd name="connsiteY36" fmla="*/ 478396 h 1531519"/>
                    <a:gd name="connsiteX37" fmla="*/ 254709 w 693432"/>
                    <a:gd name="connsiteY37" fmla="*/ 560033 h 1531519"/>
                    <a:gd name="connsiteX38" fmla="*/ 195114 w 693432"/>
                    <a:gd name="connsiteY38" fmla="*/ 605750 h 1531519"/>
                    <a:gd name="connsiteX39" fmla="*/ 170622 w 693432"/>
                    <a:gd name="connsiteY39" fmla="*/ 613914 h 1531519"/>
                    <a:gd name="connsiteX40" fmla="*/ 94700 w 693432"/>
                    <a:gd name="connsiteY40" fmla="*/ 653100 h 1531519"/>
                    <a:gd name="connsiteX41" fmla="*/ 20409 w 693432"/>
                    <a:gd name="connsiteY41" fmla="*/ 834335 h 1531519"/>
                    <a:gd name="connsiteX42" fmla="*/ 20409 w 693432"/>
                    <a:gd name="connsiteY42" fmla="*/ 1455597 h 1531519"/>
                    <a:gd name="connsiteX43" fmla="*/ 76739 w 693432"/>
                    <a:gd name="connsiteY43" fmla="*/ 1511927 h 1531519"/>
                    <a:gd name="connsiteX44" fmla="*/ 620445 w 693432"/>
                    <a:gd name="connsiteY44" fmla="*/ 1511927 h 1531519"/>
                    <a:gd name="connsiteX45" fmla="*/ 676775 w 693432"/>
                    <a:gd name="connsiteY45" fmla="*/ 1455597 h 1531519"/>
                    <a:gd name="connsiteX46" fmla="*/ 676775 w 693432"/>
                    <a:gd name="connsiteY46" fmla="*/ 834335 h 1531519"/>
                    <a:gd name="connsiteX47" fmla="*/ 602485 w 693432"/>
                    <a:gd name="connsiteY47" fmla="*/ 653100 h 1531519"/>
                    <a:gd name="connsiteX48" fmla="*/ 526562 w 693432"/>
                    <a:gd name="connsiteY48" fmla="*/ 613914 h 1531519"/>
                    <a:gd name="connsiteX49" fmla="*/ 502071 w 693432"/>
                    <a:gd name="connsiteY49" fmla="*/ 605750 h 1531519"/>
                    <a:gd name="connsiteX50" fmla="*/ 442475 w 693432"/>
                    <a:gd name="connsiteY50" fmla="*/ 560033 h 1531519"/>
                    <a:gd name="connsiteX51" fmla="*/ 444108 w 693432"/>
                    <a:gd name="connsiteY51" fmla="*/ 478396 h 1531519"/>
                    <a:gd name="connsiteX52" fmla="*/ 443292 w 693432"/>
                    <a:gd name="connsiteY52" fmla="*/ 342878 h 1531519"/>
                    <a:gd name="connsiteX53" fmla="*/ 433495 w 693432"/>
                    <a:gd name="connsiteY53" fmla="*/ 318386 h 1531519"/>
                    <a:gd name="connsiteX54" fmla="*/ 415535 w 693432"/>
                    <a:gd name="connsiteY54" fmla="*/ 253893 h 1531519"/>
                    <a:gd name="connsiteX55" fmla="*/ 436761 w 693432"/>
                    <a:gd name="connsiteY55" fmla="*/ 203277 h 1531519"/>
                    <a:gd name="connsiteX56" fmla="*/ 436761 w 693432"/>
                    <a:gd name="connsiteY56" fmla="*/ 22859 h 1531519"/>
                    <a:gd name="connsiteX57" fmla="*/ 433495 w 693432"/>
                    <a:gd name="connsiteY57" fmla="*/ 19593 h 1531519"/>
                    <a:gd name="connsiteX58" fmla="*/ 263689 w 693432"/>
                    <a:gd name="connsiteY58" fmla="*/ 19593 h 1531519"/>
                    <a:gd name="connsiteX59" fmla="*/ 260424 w 693432"/>
                    <a:gd name="connsiteY59" fmla="*/ 22859 h 1531519"/>
                    <a:gd name="connsiteX60" fmla="*/ 260424 w 693432"/>
                    <a:gd name="connsiteY60" fmla="*/ 203277 h 1531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</a:cxnLst>
                  <a:rect l="l" t="t" r="r" b="b"/>
                  <a:pathLst>
                    <a:path w="693432" h="1531519">
                      <a:moveTo>
                        <a:pt x="620445" y="1531520"/>
                      </a:moveTo>
                      <a:lnTo>
                        <a:pt x="75923" y="1531520"/>
                      </a:lnTo>
                      <a:cubicBezTo>
                        <a:pt x="34288" y="1531520"/>
                        <a:pt x="0" y="1497232"/>
                        <a:pt x="0" y="1455597"/>
                      </a:cubicBezTo>
                      <a:cubicBezTo>
                        <a:pt x="0" y="1298036"/>
                        <a:pt x="0" y="920871"/>
                        <a:pt x="0" y="834335"/>
                      </a:cubicBezTo>
                      <a:cubicBezTo>
                        <a:pt x="0" y="728207"/>
                        <a:pt x="40002" y="679224"/>
                        <a:pt x="80005" y="639222"/>
                      </a:cubicBezTo>
                      <a:cubicBezTo>
                        <a:pt x="107762" y="611465"/>
                        <a:pt x="138784" y="602485"/>
                        <a:pt x="164091" y="595137"/>
                      </a:cubicBezTo>
                      <a:cubicBezTo>
                        <a:pt x="172255" y="592688"/>
                        <a:pt x="180419" y="590239"/>
                        <a:pt x="186134" y="587790"/>
                      </a:cubicBezTo>
                      <a:cubicBezTo>
                        <a:pt x="207359" y="578810"/>
                        <a:pt x="230218" y="568197"/>
                        <a:pt x="233483" y="555951"/>
                      </a:cubicBezTo>
                      <a:cubicBezTo>
                        <a:pt x="238382" y="537991"/>
                        <a:pt x="237565" y="512684"/>
                        <a:pt x="231851" y="483294"/>
                      </a:cubicBezTo>
                      <a:cubicBezTo>
                        <a:pt x="221238" y="431862"/>
                        <a:pt x="222054" y="367369"/>
                        <a:pt x="233483" y="336347"/>
                      </a:cubicBezTo>
                      <a:cubicBezTo>
                        <a:pt x="236749" y="327366"/>
                        <a:pt x="240831" y="319203"/>
                        <a:pt x="244096" y="311039"/>
                      </a:cubicBezTo>
                      <a:cubicBezTo>
                        <a:pt x="252260" y="292262"/>
                        <a:pt x="260424" y="274302"/>
                        <a:pt x="260424" y="254709"/>
                      </a:cubicBezTo>
                      <a:cubicBezTo>
                        <a:pt x="260424" y="230218"/>
                        <a:pt x="243280" y="217156"/>
                        <a:pt x="242463" y="216339"/>
                      </a:cubicBezTo>
                      <a:lnTo>
                        <a:pt x="238382" y="213074"/>
                      </a:lnTo>
                      <a:lnTo>
                        <a:pt x="238382" y="208176"/>
                      </a:lnTo>
                      <a:lnTo>
                        <a:pt x="238382" y="22859"/>
                      </a:lnTo>
                      <a:cubicBezTo>
                        <a:pt x="238382" y="9797"/>
                        <a:pt x="248994" y="0"/>
                        <a:pt x="261240" y="0"/>
                      </a:cubicBezTo>
                      <a:lnTo>
                        <a:pt x="431046" y="0"/>
                      </a:lnTo>
                      <a:cubicBezTo>
                        <a:pt x="444108" y="0"/>
                        <a:pt x="453905" y="10613"/>
                        <a:pt x="453905" y="22859"/>
                      </a:cubicBezTo>
                      <a:lnTo>
                        <a:pt x="453905" y="213074"/>
                      </a:lnTo>
                      <a:lnTo>
                        <a:pt x="449823" y="216339"/>
                      </a:lnTo>
                      <a:cubicBezTo>
                        <a:pt x="449006" y="217156"/>
                        <a:pt x="432679" y="230218"/>
                        <a:pt x="432679" y="254709"/>
                      </a:cubicBezTo>
                      <a:cubicBezTo>
                        <a:pt x="432679" y="274302"/>
                        <a:pt x="440843" y="292262"/>
                        <a:pt x="449006" y="311039"/>
                      </a:cubicBezTo>
                      <a:cubicBezTo>
                        <a:pt x="452272" y="319203"/>
                        <a:pt x="456354" y="327366"/>
                        <a:pt x="459619" y="336347"/>
                      </a:cubicBezTo>
                      <a:cubicBezTo>
                        <a:pt x="471048" y="367369"/>
                        <a:pt x="471865" y="431862"/>
                        <a:pt x="461252" y="483294"/>
                      </a:cubicBezTo>
                      <a:cubicBezTo>
                        <a:pt x="455537" y="512684"/>
                        <a:pt x="454721" y="537991"/>
                        <a:pt x="459619" y="555951"/>
                      </a:cubicBezTo>
                      <a:cubicBezTo>
                        <a:pt x="462885" y="569013"/>
                        <a:pt x="485743" y="579626"/>
                        <a:pt x="506969" y="587790"/>
                      </a:cubicBezTo>
                      <a:cubicBezTo>
                        <a:pt x="513500" y="590239"/>
                        <a:pt x="520847" y="592688"/>
                        <a:pt x="529011" y="595137"/>
                      </a:cubicBezTo>
                      <a:cubicBezTo>
                        <a:pt x="554319" y="602485"/>
                        <a:pt x="586157" y="611465"/>
                        <a:pt x="613098" y="639222"/>
                      </a:cubicBezTo>
                      <a:cubicBezTo>
                        <a:pt x="653917" y="680040"/>
                        <a:pt x="693103" y="728207"/>
                        <a:pt x="693103" y="834335"/>
                      </a:cubicBezTo>
                      <a:cubicBezTo>
                        <a:pt x="693103" y="920055"/>
                        <a:pt x="693103" y="1298036"/>
                        <a:pt x="693103" y="1455597"/>
                      </a:cubicBezTo>
                      <a:cubicBezTo>
                        <a:pt x="697184" y="1497232"/>
                        <a:pt x="662897" y="1531520"/>
                        <a:pt x="620445" y="1531520"/>
                      </a:cubicBezTo>
                      <a:close/>
                      <a:moveTo>
                        <a:pt x="260424" y="203277"/>
                      </a:moveTo>
                      <a:cubicBezTo>
                        <a:pt x="267771" y="210625"/>
                        <a:pt x="281649" y="227769"/>
                        <a:pt x="281649" y="253893"/>
                      </a:cubicBezTo>
                      <a:cubicBezTo>
                        <a:pt x="281649" y="277568"/>
                        <a:pt x="272669" y="298793"/>
                        <a:pt x="263689" y="318386"/>
                      </a:cubicBezTo>
                      <a:cubicBezTo>
                        <a:pt x="260424" y="326550"/>
                        <a:pt x="256342" y="334714"/>
                        <a:pt x="253893" y="342878"/>
                      </a:cubicBezTo>
                      <a:cubicBezTo>
                        <a:pt x="244096" y="370634"/>
                        <a:pt x="243280" y="431046"/>
                        <a:pt x="253076" y="478396"/>
                      </a:cubicBezTo>
                      <a:cubicBezTo>
                        <a:pt x="259607" y="511051"/>
                        <a:pt x="260424" y="538808"/>
                        <a:pt x="254709" y="560033"/>
                      </a:cubicBezTo>
                      <a:cubicBezTo>
                        <a:pt x="248994" y="582075"/>
                        <a:pt x="221238" y="595137"/>
                        <a:pt x="195114" y="605750"/>
                      </a:cubicBezTo>
                      <a:cubicBezTo>
                        <a:pt x="187766" y="609016"/>
                        <a:pt x="179603" y="611465"/>
                        <a:pt x="170622" y="613914"/>
                      </a:cubicBezTo>
                      <a:cubicBezTo>
                        <a:pt x="146131" y="621261"/>
                        <a:pt x="118374" y="628609"/>
                        <a:pt x="94700" y="653100"/>
                      </a:cubicBezTo>
                      <a:cubicBezTo>
                        <a:pt x="65310" y="682490"/>
                        <a:pt x="20409" y="727390"/>
                        <a:pt x="20409" y="834335"/>
                      </a:cubicBezTo>
                      <a:cubicBezTo>
                        <a:pt x="20409" y="920055"/>
                        <a:pt x="20409" y="1298036"/>
                        <a:pt x="20409" y="1455597"/>
                      </a:cubicBezTo>
                      <a:cubicBezTo>
                        <a:pt x="20409" y="1486619"/>
                        <a:pt x="45717" y="1511927"/>
                        <a:pt x="76739" y="1511927"/>
                      </a:cubicBezTo>
                      <a:lnTo>
                        <a:pt x="620445" y="1511927"/>
                      </a:lnTo>
                      <a:cubicBezTo>
                        <a:pt x="651467" y="1511927"/>
                        <a:pt x="676775" y="1486619"/>
                        <a:pt x="676775" y="1455597"/>
                      </a:cubicBezTo>
                      <a:cubicBezTo>
                        <a:pt x="676775" y="1298036"/>
                        <a:pt x="676775" y="920871"/>
                        <a:pt x="676775" y="834335"/>
                      </a:cubicBezTo>
                      <a:cubicBezTo>
                        <a:pt x="676775" y="727390"/>
                        <a:pt x="631874" y="682490"/>
                        <a:pt x="602485" y="653100"/>
                      </a:cubicBezTo>
                      <a:cubicBezTo>
                        <a:pt x="578810" y="629425"/>
                        <a:pt x="551053" y="621261"/>
                        <a:pt x="526562" y="613914"/>
                      </a:cubicBezTo>
                      <a:cubicBezTo>
                        <a:pt x="517582" y="611465"/>
                        <a:pt x="509418" y="609016"/>
                        <a:pt x="502071" y="605750"/>
                      </a:cubicBezTo>
                      <a:cubicBezTo>
                        <a:pt x="476763" y="595137"/>
                        <a:pt x="449006" y="582892"/>
                        <a:pt x="442475" y="560033"/>
                      </a:cubicBezTo>
                      <a:cubicBezTo>
                        <a:pt x="436761" y="538808"/>
                        <a:pt x="437577" y="511051"/>
                        <a:pt x="444108" y="478396"/>
                      </a:cubicBezTo>
                      <a:cubicBezTo>
                        <a:pt x="453905" y="431046"/>
                        <a:pt x="453088" y="369818"/>
                        <a:pt x="443292" y="342878"/>
                      </a:cubicBezTo>
                      <a:cubicBezTo>
                        <a:pt x="440026" y="334714"/>
                        <a:pt x="436761" y="326550"/>
                        <a:pt x="433495" y="318386"/>
                      </a:cubicBezTo>
                      <a:cubicBezTo>
                        <a:pt x="424515" y="297977"/>
                        <a:pt x="415535" y="277568"/>
                        <a:pt x="415535" y="253893"/>
                      </a:cubicBezTo>
                      <a:cubicBezTo>
                        <a:pt x="415535" y="227769"/>
                        <a:pt x="430230" y="210625"/>
                        <a:pt x="436761" y="203277"/>
                      </a:cubicBezTo>
                      <a:lnTo>
                        <a:pt x="436761" y="22859"/>
                      </a:lnTo>
                      <a:cubicBezTo>
                        <a:pt x="436761" y="21226"/>
                        <a:pt x="435128" y="19593"/>
                        <a:pt x="433495" y="19593"/>
                      </a:cubicBezTo>
                      <a:lnTo>
                        <a:pt x="263689" y="19593"/>
                      </a:lnTo>
                      <a:cubicBezTo>
                        <a:pt x="262056" y="19593"/>
                        <a:pt x="260424" y="21226"/>
                        <a:pt x="260424" y="22859"/>
                      </a:cubicBezTo>
                      <a:lnTo>
                        <a:pt x="260424" y="203277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81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1194" name="Рисунок 10">
                  <a:extLst>
                    <a:ext uri="{FF2B5EF4-FFF2-40B4-BE49-F238E27FC236}">
                      <a16:creationId xmlns:a16="http://schemas.microsoft.com/office/drawing/2014/main" id="{F27A6E60-7AB0-78CE-E6E5-F8CF334920B2}"/>
                    </a:ext>
                  </a:extLst>
                </p:cNvPr>
                <p:cNvGrpSpPr/>
                <p:nvPr/>
              </p:nvGrpSpPr>
              <p:grpSpPr>
                <a:xfrm>
                  <a:off x="17385193" y="6386990"/>
                  <a:ext cx="404922" cy="1188642"/>
                  <a:chOff x="17385193" y="6386990"/>
                  <a:chExt cx="404922" cy="1188642"/>
                </a:xfrm>
                <a:solidFill>
                  <a:srgbClr val="333333"/>
                </a:solidFill>
              </p:grpSpPr>
              <p:sp>
                <p:nvSpPr>
                  <p:cNvPr id="1195" name="Полилиния: фигура 1194">
                    <a:extLst>
                      <a:ext uri="{FF2B5EF4-FFF2-40B4-BE49-F238E27FC236}">
                        <a16:creationId xmlns:a16="http://schemas.microsoft.com/office/drawing/2014/main" id="{3CFF475E-D8C5-6889-DDDF-5BF87F090470}"/>
                      </a:ext>
                    </a:extLst>
                  </p:cNvPr>
                  <p:cNvSpPr/>
                  <p:nvPr/>
                </p:nvSpPr>
                <p:spPr>
                  <a:xfrm>
                    <a:off x="17385193" y="7150301"/>
                    <a:ext cx="342061" cy="425331"/>
                  </a:xfrm>
                  <a:custGeom>
                    <a:avLst/>
                    <a:gdLst>
                      <a:gd name="connsiteX0" fmla="*/ 0 w 342061"/>
                      <a:gd name="connsiteY0" fmla="*/ 0 h 425331"/>
                      <a:gd name="connsiteX1" fmla="*/ 0 w 342061"/>
                      <a:gd name="connsiteY1" fmla="*/ 18777 h 425331"/>
                      <a:gd name="connsiteX2" fmla="*/ 326550 w 342061"/>
                      <a:gd name="connsiteY2" fmla="*/ 425331 h 425331"/>
                      <a:gd name="connsiteX3" fmla="*/ 342061 w 342061"/>
                      <a:gd name="connsiteY3" fmla="*/ 425331 h 425331"/>
                      <a:gd name="connsiteX4" fmla="*/ 0 w 342061"/>
                      <a:gd name="connsiteY4" fmla="*/ 0 h 425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42061" h="425331">
                        <a:moveTo>
                          <a:pt x="0" y="0"/>
                        </a:moveTo>
                        <a:cubicBezTo>
                          <a:pt x="0" y="6531"/>
                          <a:pt x="0" y="12246"/>
                          <a:pt x="0" y="18777"/>
                        </a:cubicBezTo>
                        <a:lnTo>
                          <a:pt x="326550" y="425331"/>
                        </a:lnTo>
                        <a:lnTo>
                          <a:pt x="342061" y="42533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96" name="Полилиния: фигура 1195">
                    <a:extLst>
                      <a:ext uri="{FF2B5EF4-FFF2-40B4-BE49-F238E27FC236}">
                        <a16:creationId xmlns:a16="http://schemas.microsoft.com/office/drawing/2014/main" id="{CBA821C7-1B28-15D8-948B-2F5F1BFC3975}"/>
                      </a:ext>
                    </a:extLst>
                  </p:cNvPr>
                  <p:cNvSpPr/>
                  <p:nvPr/>
                </p:nvSpPr>
                <p:spPr>
                  <a:xfrm>
                    <a:off x="17385193" y="7523384"/>
                    <a:ext cx="41635" cy="51431"/>
                  </a:xfrm>
                  <a:custGeom>
                    <a:avLst/>
                    <a:gdLst>
                      <a:gd name="connsiteX0" fmla="*/ 0 w 41635"/>
                      <a:gd name="connsiteY0" fmla="*/ 0 h 51431"/>
                      <a:gd name="connsiteX1" fmla="*/ 0 w 41635"/>
                      <a:gd name="connsiteY1" fmla="*/ 18777 h 51431"/>
                      <a:gd name="connsiteX2" fmla="*/ 26124 w 41635"/>
                      <a:gd name="connsiteY2" fmla="*/ 51432 h 51431"/>
                      <a:gd name="connsiteX3" fmla="*/ 41635 w 41635"/>
                      <a:gd name="connsiteY3" fmla="*/ 51432 h 51431"/>
                      <a:gd name="connsiteX4" fmla="*/ 0 w 41635"/>
                      <a:gd name="connsiteY4" fmla="*/ 0 h 514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1635" h="51431">
                        <a:moveTo>
                          <a:pt x="0" y="0"/>
                        </a:moveTo>
                        <a:cubicBezTo>
                          <a:pt x="0" y="6531"/>
                          <a:pt x="0" y="13062"/>
                          <a:pt x="0" y="18777"/>
                        </a:cubicBezTo>
                        <a:lnTo>
                          <a:pt x="26124" y="51432"/>
                        </a:lnTo>
                        <a:lnTo>
                          <a:pt x="41635" y="5143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97" name="Полилиния: фигура 1196">
                    <a:extLst>
                      <a:ext uri="{FF2B5EF4-FFF2-40B4-BE49-F238E27FC236}">
                        <a16:creationId xmlns:a16="http://schemas.microsoft.com/office/drawing/2014/main" id="{9CE1FD33-481C-933D-2FA1-E8AC23C9FE9C}"/>
                      </a:ext>
                    </a:extLst>
                  </p:cNvPr>
                  <p:cNvSpPr/>
                  <p:nvPr/>
                </p:nvSpPr>
                <p:spPr>
                  <a:xfrm>
                    <a:off x="17385193" y="7461340"/>
                    <a:ext cx="91434" cy="113476"/>
                  </a:xfrm>
                  <a:custGeom>
                    <a:avLst/>
                    <a:gdLst>
                      <a:gd name="connsiteX0" fmla="*/ 0 w 91434"/>
                      <a:gd name="connsiteY0" fmla="*/ 0 h 113476"/>
                      <a:gd name="connsiteX1" fmla="*/ 0 w 91434"/>
                      <a:gd name="connsiteY1" fmla="*/ 18777 h 113476"/>
                      <a:gd name="connsiteX2" fmla="*/ 75923 w 91434"/>
                      <a:gd name="connsiteY2" fmla="*/ 113476 h 113476"/>
                      <a:gd name="connsiteX3" fmla="*/ 91434 w 91434"/>
                      <a:gd name="connsiteY3" fmla="*/ 113476 h 113476"/>
                      <a:gd name="connsiteX4" fmla="*/ 0 w 91434"/>
                      <a:gd name="connsiteY4" fmla="*/ 0 h 1134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91434" h="113476">
                        <a:moveTo>
                          <a:pt x="0" y="0"/>
                        </a:moveTo>
                        <a:cubicBezTo>
                          <a:pt x="0" y="6531"/>
                          <a:pt x="0" y="13062"/>
                          <a:pt x="0" y="18777"/>
                        </a:cubicBezTo>
                        <a:lnTo>
                          <a:pt x="75923" y="113476"/>
                        </a:lnTo>
                        <a:lnTo>
                          <a:pt x="91434" y="11347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98" name="Полилиния: фигура 1197">
                    <a:extLst>
                      <a:ext uri="{FF2B5EF4-FFF2-40B4-BE49-F238E27FC236}">
                        <a16:creationId xmlns:a16="http://schemas.microsoft.com/office/drawing/2014/main" id="{87361DD3-4896-77B3-3765-BD41921E5E58}"/>
                      </a:ext>
                    </a:extLst>
                  </p:cNvPr>
                  <p:cNvSpPr/>
                  <p:nvPr/>
                </p:nvSpPr>
                <p:spPr>
                  <a:xfrm>
                    <a:off x="17385193" y="7274390"/>
                    <a:ext cx="241647" cy="300426"/>
                  </a:xfrm>
                  <a:custGeom>
                    <a:avLst/>
                    <a:gdLst>
                      <a:gd name="connsiteX0" fmla="*/ 0 w 241647"/>
                      <a:gd name="connsiteY0" fmla="*/ 0 h 300426"/>
                      <a:gd name="connsiteX1" fmla="*/ 0 w 241647"/>
                      <a:gd name="connsiteY1" fmla="*/ 18777 h 300426"/>
                      <a:gd name="connsiteX2" fmla="*/ 226136 w 241647"/>
                      <a:gd name="connsiteY2" fmla="*/ 300426 h 300426"/>
                      <a:gd name="connsiteX3" fmla="*/ 241647 w 241647"/>
                      <a:gd name="connsiteY3" fmla="*/ 300426 h 300426"/>
                      <a:gd name="connsiteX4" fmla="*/ 0 w 241647"/>
                      <a:gd name="connsiteY4" fmla="*/ 0 h 300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41647" h="300426">
                        <a:moveTo>
                          <a:pt x="0" y="0"/>
                        </a:moveTo>
                        <a:cubicBezTo>
                          <a:pt x="0" y="6531"/>
                          <a:pt x="0" y="13062"/>
                          <a:pt x="0" y="18777"/>
                        </a:cubicBezTo>
                        <a:lnTo>
                          <a:pt x="226136" y="300426"/>
                        </a:lnTo>
                        <a:lnTo>
                          <a:pt x="241647" y="300426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199" name="Полилиния: фигура 1198">
                    <a:extLst>
                      <a:ext uri="{FF2B5EF4-FFF2-40B4-BE49-F238E27FC236}">
                        <a16:creationId xmlns:a16="http://schemas.microsoft.com/office/drawing/2014/main" id="{D33C75CA-2958-1BED-4F1D-B8A5554EF5A3}"/>
                      </a:ext>
                    </a:extLst>
                  </p:cNvPr>
                  <p:cNvSpPr/>
                  <p:nvPr/>
                </p:nvSpPr>
                <p:spPr>
                  <a:xfrm>
                    <a:off x="17385193" y="7337251"/>
                    <a:ext cx="191848" cy="238381"/>
                  </a:xfrm>
                  <a:custGeom>
                    <a:avLst/>
                    <a:gdLst>
                      <a:gd name="connsiteX0" fmla="*/ 0 w 191848"/>
                      <a:gd name="connsiteY0" fmla="*/ 0 h 238381"/>
                      <a:gd name="connsiteX1" fmla="*/ 0 w 191848"/>
                      <a:gd name="connsiteY1" fmla="*/ 18777 h 238381"/>
                      <a:gd name="connsiteX2" fmla="*/ 176337 w 191848"/>
                      <a:gd name="connsiteY2" fmla="*/ 238382 h 238381"/>
                      <a:gd name="connsiteX3" fmla="*/ 191848 w 191848"/>
                      <a:gd name="connsiteY3" fmla="*/ 238382 h 238381"/>
                      <a:gd name="connsiteX4" fmla="*/ 0 w 191848"/>
                      <a:gd name="connsiteY4" fmla="*/ 0 h 2383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91848" h="238381">
                        <a:moveTo>
                          <a:pt x="0" y="0"/>
                        </a:moveTo>
                        <a:cubicBezTo>
                          <a:pt x="0" y="6531"/>
                          <a:pt x="0" y="13062"/>
                          <a:pt x="0" y="18777"/>
                        </a:cubicBezTo>
                        <a:lnTo>
                          <a:pt x="176337" y="238382"/>
                        </a:lnTo>
                        <a:lnTo>
                          <a:pt x="191848" y="23838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0" name="Полилиния: фигура 1199">
                    <a:extLst>
                      <a:ext uri="{FF2B5EF4-FFF2-40B4-BE49-F238E27FC236}">
                        <a16:creationId xmlns:a16="http://schemas.microsoft.com/office/drawing/2014/main" id="{EC368BA6-72C9-337C-F85E-44C0C4C6D38E}"/>
                      </a:ext>
                    </a:extLst>
                  </p:cNvPr>
                  <p:cNvSpPr/>
                  <p:nvPr/>
                </p:nvSpPr>
                <p:spPr>
                  <a:xfrm>
                    <a:off x="17385193" y="7212345"/>
                    <a:ext cx="292262" cy="362470"/>
                  </a:xfrm>
                  <a:custGeom>
                    <a:avLst/>
                    <a:gdLst>
                      <a:gd name="connsiteX0" fmla="*/ 0 w 292262"/>
                      <a:gd name="connsiteY0" fmla="*/ 0 h 362470"/>
                      <a:gd name="connsiteX1" fmla="*/ 0 w 292262"/>
                      <a:gd name="connsiteY1" fmla="*/ 18777 h 362470"/>
                      <a:gd name="connsiteX2" fmla="*/ 276751 w 292262"/>
                      <a:gd name="connsiteY2" fmla="*/ 362470 h 362470"/>
                      <a:gd name="connsiteX3" fmla="*/ 292262 w 292262"/>
                      <a:gd name="connsiteY3" fmla="*/ 362470 h 362470"/>
                      <a:gd name="connsiteX4" fmla="*/ 0 w 292262"/>
                      <a:gd name="connsiteY4" fmla="*/ 0 h 362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2262" h="362470">
                        <a:moveTo>
                          <a:pt x="0" y="0"/>
                        </a:moveTo>
                        <a:cubicBezTo>
                          <a:pt x="0" y="6531"/>
                          <a:pt x="0" y="13062"/>
                          <a:pt x="0" y="18777"/>
                        </a:cubicBezTo>
                        <a:lnTo>
                          <a:pt x="276751" y="362470"/>
                        </a:lnTo>
                        <a:lnTo>
                          <a:pt x="292262" y="36247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1" name="Полилиния: фигура 1200">
                    <a:extLst>
                      <a:ext uri="{FF2B5EF4-FFF2-40B4-BE49-F238E27FC236}">
                        <a16:creationId xmlns:a16="http://schemas.microsoft.com/office/drawing/2014/main" id="{452158C3-045C-1D59-807E-9BF8F2D3BD19}"/>
                      </a:ext>
                    </a:extLst>
                  </p:cNvPr>
                  <p:cNvSpPr/>
                  <p:nvPr/>
                </p:nvSpPr>
                <p:spPr>
                  <a:xfrm>
                    <a:off x="17385193" y="7399295"/>
                    <a:ext cx="141232" cy="176337"/>
                  </a:xfrm>
                  <a:custGeom>
                    <a:avLst/>
                    <a:gdLst>
                      <a:gd name="connsiteX0" fmla="*/ 0 w 141232"/>
                      <a:gd name="connsiteY0" fmla="*/ 0 h 176337"/>
                      <a:gd name="connsiteX1" fmla="*/ 0 w 141232"/>
                      <a:gd name="connsiteY1" fmla="*/ 18777 h 176337"/>
                      <a:gd name="connsiteX2" fmla="*/ 126538 w 141232"/>
                      <a:gd name="connsiteY2" fmla="*/ 176337 h 176337"/>
                      <a:gd name="connsiteX3" fmla="*/ 141233 w 141232"/>
                      <a:gd name="connsiteY3" fmla="*/ 176337 h 176337"/>
                      <a:gd name="connsiteX4" fmla="*/ 0 w 141232"/>
                      <a:gd name="connsiteY4" fmla="*/ 0 h 1763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41232" h="176337">
                        <a:moveTo>
                          <a:pt x="0" y="0"/>
                        </a:moveTo>
                        <a:cubicBezTo>
                          <a:pt x="0" y="6531"/>
                          <a:pt x="0" y="13062"/>
                          <a:pt x="0" y="18777"/>
                        </a:cubicBezTo>
                        <a:lnTo>
                          <a:pt x="126538" y="176337"/>
                        </a:lnTo>
                        <a:lnTo>
                          <a:pt x="141233" y="176337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2" name="Полилиния: фигура 1201">
                    <a:extLst>
                      <a:ext uri="{FF2B5EF4-FFF2-40B4-BE49-F238E27FC236}">
                        <a16:creationId xmlns:a16="http://schemas.microsoft.com/office/drawing/2014/main" id="{07530E37-41EC-A362-598E-826995FB211F}"/>
                      </a:ext>
                    </a:extLst>
                  </p:cNvPr>
                  <p:cNvSpPr/>
                  <p:nvPr/>
                </p:nvSpPr>
                <p:spPr>
                  <a:xfrm>
                    <a:off x="17514996" y="6386990"/>
                    <a:ext cx="47349" cy="68575"/>
                  </a:xfrm>
                  <a:custGeom>
                    <a:avLst/>
                    <a:gdLst>
                      <a:gd name="connsiteX0" fmla="*/ 0 w 47349"/>
                      <a:gd name="connsiteY0" fmla="*/ 9797 h 68575"/>
                      <a:gd name="connsiteX1" fmla="*/ 47350 w 47349"/>
                      <a:gd name="connsiteY1" fmla="*/ 68576 h 68575"/>
                      <a:gd name="connsiteX2" fmla="*/ 43268 w 47349"/>
                      <a:gd name="connsiteY2" fmla="*/ 48983 h 68575"/>
                      <a:gd name="connsiteX3" fmla="*/ 39186 w 47349"/>
                      <a:gd name="connsiteY3" fmla="*/ 39186 h 68575"/>
                      <a:gd name="connsiteX4" fmla="*/ 6531 w 47349"/>
                      <a:gd name="connsiteY4" fmla="*/ 0 h 68575"/>
                      <a:gd name="connsiteX5" fmla="*/ 0 w 47349"/>
                      <a:gd name="connsiteY5" fmla="*/ 9797 h 685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7349" h="68575">
                        <a:moveTo>
                          <a:pt x="0" y="9797"/>
                        </a:moveTo>
                        <a:lnTo>
                          <a:pt x="47350" y="68576"/>
                        </a:lnTo>
                        <a:cubicBezTo>
                          <a:pt x="46533" y="60412"/>
                          <a:pt x="44901" y="53881"/>
                          <a:pt x="43268" y="48983"/>
                        </a:cubicBezTo>
                        <a:cubicBezTo>
                          <a:pt x="42452" y="45717"/>
                          <a:pt x="40819" y="42452"/>
                          <a:pt x="39186" y="39186"/>
                        </a:cubicBezTo>
                        <a:lnTo>
                          <a:pt x="6531" y="0"/>
                        </a:lnTo>
                        <a:cubicBezTo>
                          <a:pt x="4082" y="3266"/>
                          <a:pt x="1633" y="6531"/>
                          <a:pt x="0" y="9797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3" name="Полилиния: фигура 1202">
                    <a:extLst>
                      <a:ext uri="{FF2B5EF4-FFF2-40B4-BE49-F238E27FC236}">
                        <a16:creationId xmlns:a16="http://schemas.microsoft.com/office/drawing/2014/main" id="{53DFA98F-0ED2-48FB-80A4-A57A7E966F37}"/>
                      </a:ext>
                    </a:extLst>
                  </p:cNvPr>
                  <p:cNvSpPr/>
                  <p:nvPr/>
                </p:nvSpPr>
                <p:spPr>
                  <a:xfrm>
                    <a:off x="17612145" y="6704560"/>
                    <a:ext cx="177969" cy="221237"/>
                  </a:xfrm>
                  <a:custGeom>
                    <a:avLst/>
                    <a:gdLst>
                      <a:gd name="connsiteX0" fmla="*/ 17144 w 177969"/>
                      <a:gd name="connsiteY0" fmla="*/ 7347 h 221237"/>
                      <a:gd name="connsiteX1" fmla="*/ 0 w 177969"/>
                      <a:gd name="connsiteY1" fmla="*/ 0 h 221237"/>
                      <a:gd name="connsiteX2" fmla="*/ 177970 w 177969"/>
                      <a:gd name="connsiteY2" fmla="*/ 221238 h 221237"/>
                      <a:gd name="connsiteX3" fmla="*/ 177970 w 177969"/>
                      <a:gd name="connsiteY3" fmla="*/ 214707 h 221237"/>
                      <a:gd name="connsiteX4" fmla="*/ 177970 w 177969"/>
                      <a:gd name="connsiteY4" fmla="*/ 201645 h 221237"/>
                      <a:gd name="connsiteX5" fmla="*/ 22858 w 177969"/>
                      <a:gd name="connsiteY5" fmla="*/ 9796 h 221237"/>
                      <a:gd name="connsiteX6" fmla="*/ 17144 w 177969"/>
                      <a:gd name="connsiteY6" fmla="*/ 7347 h 2212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77969" h="221237">
                        <a:moveTo>
                          <a:pt x="17144" y="7347"/>
                        </a:moveTo>
                        <a:cubicBezTo>
                          <a:pt x="11429" y="4898"/>
                          <a:pt x="5715" y="2449"/>
                          <a:pt x="0" y="0"/>
                        </a:cubicBezTo>
                        <a:lnTo>
                          <a:pt x="177970" y="221238"/>
                        </a:lnTo>
                        <a:cubicBezTo>
                          <a:pt x="177970" y="218788"/>
                          <a:pt x="177970" y="217156"/>
                          <a:pt x="177970" y="214707"/>
                        </a:cubicBezTo>
                        <a:cubicBezTo>
                          <a:pt x="177970" y="209808"/>
                          <a:pt x="177970" y="205726"/>
                          <a:pt x="177970" y="201645"/>
                        </a:cubicBezTo>
                        <a:lnTo>
                          <a:pt x="22858" y="9796"/>
                        </a:lnTo>
                        <a:cubicBezTo>
                          <a:pt x="21226" y="8980"/>
                          <a:pt x="18777" y="8164"/>
                          <a:pt x="17144" y="7347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4" name="Полилиния: фигура 1203">
                    <a:extLst>
                      <a:ext uri="{FF2B5EF4-FFF2-40B4-BE49-F238E27FC236}">
                        <a16:creationId xmlns:a16="http://schemas.microsoft.com/office/drawing/2014/main" id="{6A29B360-B3DA-57D1-79E8-48CC5A3D5524}"/>
                      </a:ext>
                    </a:extLst>
                  </p:cNvPr>
                  <p:cNvSpPr/>
                  <p:nvPr/>
                </p:nvSpPr>
                <p:spPr>
                  <a:xfrm>
                    <a:off x="17385193" y="7025395"/>
                    <a:ext cx="404922" cy="521663"/>
                  </a:xfrm>
                  <a:custGeom>
                    <a:avLst/>
                    <a:gdLst>
                      <a:gd name="connsiteX0" fmla="*/ 0 w 404922"/>
                      <a:gd name="connsiteY0" fmla="*/ 0 h 521663"/>
                      <a:gd name="connsiteX1" fmla="*/ 0 w 404922"/>
                      <a:gd name="connsiteY1" fmla="*/ 18777 h 521663"/>
                      <a:gd name="connsiteX2" fmla="*/ 404106 w 404922"/>
                      <a:gd name="connsiteY2" fmla="*/ 521664 h 521663"/>
                      <a:gd name="connsiteX3" fmla="*/ 404922 w 404922"/>
                      <a:gd name="connsiteY3" fmla="*/ 515133 h 521663"/>
                      <a:gd name="connsiteX4" fmla="*/ 404922 w 404922"/>
                      <a:gd name="connsiteY4" fmla="*/ 503703 h 521663"/>
                      <a:gd name="connsiteX5" fmla="*/ 0 w 404922"/>
                      <a:gd name="connsiteY5" fmla="*/ 0 h 521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04922" h="521663">
                        <a:moveTo>
                          <a:pt x="0" y="0"/>
                        </a:moveTo>
                        <a:cubicBezTo>
                          <a:pt x="0" y="5715"/>
                          <a:pt x="0" y="12246"/>
                          <a:pt x="0" y="18777"/>
                        </a:cubicBezTo>
                        <a:lnTo>
                          <a:pt x="404106" y="521664"/>
                        </a:lnTo>
                        <a:cubicBezTo>
                          <a:pt x="404922" y="519215"/>
                          <a:pt x="404922" y="516765"/>
                          <a:pt x="404922" y="515133"/>
                        </a:cubicBezTo>
                        <a:cubicBezTo>
                          <a:pt x="404922" y="511867"/>
                          <a:pt x="404922" y="507785"/>
                          <a:pt x="404922" y="503703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5" name="Полилиния: фигура 1204">
                    <a:extLst>
                      <a:ext uri="{FF2B5EF4-FFF2-40B4-BE49-F238E27FC236}">
                        <a16:creationId xmlns:a16="http://schemas.microsoft.com/office/drawing/2014/main" id="{2C7F1728-DBE3-DA74-E643-D294345CBF00}"/>
                      </a:ext>
                    </a:extLst>
                  </p:cNvPr>
                  <p:cNvSpPr/>
                  <p:nvPr/>
                </p:nvSpPr>
                <p:spPr>
                  <a:xfrm>
                    <a:off x="17487240" y="6471893"/>
                    <a:ext cx="71024" cy="100414"/>
                  </a:xfrm>
                  <a:custGeom>
                    <a:avLst/>
                    <a:gdLst>
                      <a:gd name="connsiteX0" fmla="*/ 2449 w 71024"/>
                      <a:gd name="connsiteY0" fmla="*/ 0 h 100414"/>
                      <a:gd name="connsiteX1" fmla="*/ 0 w 71024"/>
                      <a:gd name="connsiteY1" fmla="*/ 16328 h 100414"/>
                      <a:gd name="connsiteX2" fmla="*/ 67759 w 71024"/>
                      <a:gd name="connsiteY2" fmla="*/ 100414 h 100414"/>
                      <a:gd name="connsiteX3" fmla="*/ 70208 w 71024"/>
                      <a:gd name="connsiteY3" fmla="*/ 88168 h 100414"/>
                      <a:gd name="connsiteX4" fmla="*/ 71025 w 71024"/>
                      <a:gd name="connsiteY4" fmla="*/ 84903 h 100414"/>
                      <a:gd name="connsiteX5" fmla="*/ 2449 w 71024"/>
                      <a:gd name="connsiteY5" fmla="*/ 0 h 1004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71024" h="100414">
                        <a:moveTo>
                          <a:pt x="2449" y="0"/>
                        </a:moveTo>
                        <a:cubicBezTo>
                          <a:pt x="1633" y="5715"/>
                          <a:pt x="816" y="11429"/>
                          <a:pt x="0" y="16328"/>
                        </a:cubicBezTo>
                        <a:lnTo>
                          <a:pt x="67759" y="100414"/>
                        </a:lnTo>
                        <a:cubicBezTo>
                          <a:pt x="68575" y="96332"/>
                          <a:pt x="69392" y="92250"/>
                          <a:pt x="70208" y="88168"/>
                        </a:cubicBezTo>
                        <a:cubicBezTo>
                          <a:pt x="70208" y="87352"/>
                          <a:pt x="71025" y="85719"/>
                          <a:pt x="71025" y="84903"/>
                        </a:cubicBezTo>
                        <a:lnTo>
                          <a:pt x="2449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6" name="Полилиния: фигура 1205">
                    <a:extLst>
                      <a:ext uri="{FF2B5EF4-FFF2-40B4-BE49-F238E27FC236}">
                        <a16:creationId xmlns:a16="http://schemas.microsoft.com/office/drawing/2014/main" id="{660086D2-0F06-27D8-5064-C0E625E281A1}"/>
                      </a:ext>
                    </a:extLst>
                  </p:cNvPr>
                  <p:cNvSpPr/>
                  <p:nvPr/>
                </p:nvSpPr>
                <p:spPr>
                  <a:xfrm>
                    <a:off x="17487240" y="6530672"/>
                    <a:ext cx="66126" cy="101230"/>
                  </a:xfrm>
                  <a:custGeom>
                    <a:avLst/>
                    <a:gdLst>
                      <a:gd name="connsiteX0" fmla="*/ 64494 w 66126"/>
                      <a:gd name="connsiteY0" fmla="*/ 80005 h 101230"/>
                      <a:gd name="connsiteX1" fmla="*/ 0 w 66126"/>
                      <a:gd name="connsiteY1" fmla="*/ 0 h 101230"/>
                      <a:gd name="connsiteX2" fmla="*/ 2449 w 66126"/>
                      <a:gd name="connsiteY2" fmla="*/ 22042 h 101230"/>
                      <a:gd name="connsiteX3" fmla="*/ 66126 w 66126"/>
                      <a:gd name="connsiteY3" fmla="*/ 101231 h 101230"/>
                      <a:gd name="connsiteX4" fmla="*/ 64494 w 66126"/>
                      <a:gd name="connsiteY4" fmla="*/ 80005 h 101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126" h="101230">
                        <a:moveTo>
                          <a:pt x="64494" y="80005"/>
                        </a:moveTo>
                        <a:lnTo>
                          <a:pt x="0" y="0"/>
                        </a:lnTo>
                        <a:cubicBezTo>
                          <a:pt x="816" y="7347"/>
                          <a:pt x="1633" y="14695"/>
                          <a:pt x="2449" y="22042"/>
                        </a:cubicBezTo>
                        <a:lnTo>
                          <a:pt x="66126" y="101231"/>
                        </a:lnTo>
                        <a:cubicBezTo>
                          <a:pt x="64494" y="93883"/>
                          <a:pt x="64494" y="87352"/>
                          <a:pt x="64494" y="80005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7" name="Полилиния: фигура 1206">
                    <a:extLst>
                      <a:ext uri="{FF2B5EF4-FFF2-40B4-BE49-F238E27FC236}">
                        <a16:creationId xmlns:a16="http://schemas.microsoft.com/office/drawing/2014/main" id="{D9BF880A-67DC-6945-ECAF-C727D2A8B2DA}"/>
                      </a:ext>
                    </a:extLst>
                  </p:cNvPr>
                  <p:cNvSpPr/>
                  <p:nvPr/>
                </p:nvSpPr>
                <p:spPr>
                  <a:xfrm>
                    <a:off x="17497852" y="6670272"/>
                    <a:ext cx="291445" cy="380430"/>
                  </a:xfrm>
                  <a:custGeom>
                    <a:avLst/>
                    <a:gdLst>
                      <a:gd name="connsiteX0" fmla="*/ 1633 w 291445"/>
                      <a:gd name="connsiteY0" fmla="*/ 0 h 380430"/>
                      <a:gd name="connsiteX1" fmla="*/ 0 w 291445"/>
                      <a:gd name="connsiteY1" fmla="*/ 17144 h 380430"/>
                      <a:gd name="connsiteX2" fmla="*/ 291446 w 291445"/>
                      <a:gd name="connsiteY2" fmla="*/ 380431 h 380430"/>
                      <a:gd name="connsiteX3" fmla="*/ 291446 w 291445"/>
                      <a:gd name="connsiteY3" fmla="*/ 361654 h 380430"/>
                      <a:gd name="connsiteX4" fmla="*/ 1633 w 291445"/>
                      <a:gd name="connsiteY4" fmla="*/ 0 h 3804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1445" h="380430">
                        <a:moveTo>
                          <a:pt x="1633" y="0"/>
                        </a:moveTo>
                        <a:cubicBezTo>
                          <a:pt x="1633" y="5715"/>
                          <a:pt x="816" y="11429"/>
                          <a:pt x="0" y="17144"/>
                        </a:cubicBezTo>
                        <a:lnTo>
                          <a:pt x="291446" y="380431"/>
                        </a:lnTo>
                        <a:cubicBezTo>
                          <a:pt x="291446" y="373900"/>
                          <a:pt x="291446" y="367369"/>
                          <a:pt x="291446" y="361654"/>
                        </a:cubicBezTo>
                        <a:lnTo>
                          <a:pt x="1633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8" name="Полилиния: фигура 1207">
                    <a:extLst>
                      <a:ext uri="{FF2B5EF4-FFF2-40B4-BE49-F238E27FC236}">
                        <a16:creationId xmlns:a16="http://schemas.microsoft.com/office/drawing/2014/main" id="{A847B5CF-8D74-B50D-343E-5BEFD07FCE7E}"/>
                      </a:ext>
                    </a:extLst>
                  </p:cNvPr>
                  <p:cNvSpPr/>
                  <p:nvPr/>
                </p:nvSpPr>
                <p:spPr>
                  <a:xfrm>
                    <a:off x="17495403" y="6603330"/>
                    <a:ext cx="294711" cy="385328"/>
                  </a:xfrm>
                  <a:custGeom>
                    <a:avLst/>
                    <a:gdLst>
                      <a:gd name="connsiteX0" fmla="*/ 0 w 294711"/>
                      <a:gd name="connsiteY0" fmla="*/ 0 h 385328"/>
                      <a:gd name="connsiteX1" fmla="*/ 2449 w 294711"/>
                      <a:gd name="connsiteY1" fmla="*/ 22042 h 385328"/>
                      <a:gd name="connsiteX2" fmla="*/ 294711 w 294711"/>
                      <a:gd name="connsiteY2" fmla="*/ 385329 h 385328"/>
                      <a:gd name="connsiteX3" fmla="*/ 294711 w 294711"/>
                      <a:gd name="connsiteY3" fmla="*/ 366552 h 385328"/>
                      <a:gd name="connsiteX4" fmla="*/ 0 w 294711"/>
                      <a:gd name="connsiteY4" fmla="*/ 0 h 3853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4711" h="385328">
                        <a:moveTo>
                          <a:pt x="0" y="0"/>
                        </a:moveTo>
                        <a:cubicBezTo>
                          <a:pt x="816" y="7347"/>
                          <a:pt x="1633" y="14695"/>
                          <a:pt x="2449" y="22042"/>
                        </a:cubicBezTo>
                        <a:lnTo>
                          <a:pt x="294711" y="385329"/>
                        </a:lnTo>
                        <a:cubicBezTo>
                          <a:pt x="294711" y="378798"/>
                          <a:pt x="294711" y="372267"/>
                          <a:pt x="294711" y="366552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09" name="Полилиния: фигура 1208">
                    <a:extLst>
                      <a:ext uri="{FF2B5EF4-FFF2-40B4-BE49-F238E27FC236}">
                        <a16:creationId xmlns:a16="http://schemas.microsoft.com/office/drawing/2014/main" id="{4AE3CC34-1DEF-F92E-B6C4-29EFD4EE0EF9}"/>
                      </a:ext>
                    </a:extLst>
                  </p:cNvPr>
                  <p:cNvSpPr/>
                  <p:nvPr/>
                </p:nvSpPr>
                <p:spPr>
                  <a:xfrm>
                    <a:off x="17482341" y="6720071"/>
                    <a:ext cx="306957" cy="393492"/>
                  </a:xfrm>
                  <a:custGeom>
                    <a:avLst/>
                    <a:gdLst>
                      <a:gd name="connsiteX0" fmla="*/ 6531 w 306957"/>
                      <a:gd name="connsiteY0" fmla="*/ 0 h 393492"/>
                      <a:gd name="connsiteX1" fmla="*/ 4898 w 306957"/>
                      <a:gd name="connsiteY1" fmla="*/ 4082 h 393492"/>
                      <a:gd name="connsiteX2" fmla="*/ 0 w 306957"/>
                      <a:gd name="connsiteY2" fmla="*/ 11429 h 393492"/>
                      <a:gd name="connsiteX3" fmla="*/ 306957 w 306957"/>
                      <a:gd name="connsiteY3" fmla="*/ 393493 h 393492"/>
                      <a:gd name="connsiteX4" fmla="*/ 306957 w 306957"/>
                      <a:gd name="connsiteY4" fmla="*/ 374716 h 393492"/>
                      <a:gd name="connsiteX5" fmla="*/ 6531 w 306957"/>
                      <a:gd name="connsiteY5" fmla="*/ 0 h 3934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06957" h="393492">
                        <a:moveTo>
                          <a:pt x="6531" y="0"/>
                        </a:moveTo>
                        <a:cubicBezTo>
                          <a:pt x="5715" y="1633"/>
                          <a:pt x="5715" y="2449"/>
                          <a:pt x="4898" y="4082"/>
                        </a:cubicBezTo>
                        <a:cubicBezTo>
                          <a:pt x="3266" y="6531"/>
                          <a:pt x="1633" y="8980"/>
                          <a:pt x="0" y="11429"/>
                        </a:cubicBezTo>
                        <a:lnTo>
                          <a:pt x="306957" y="393493"/>
                        </a:lnTo>
                        <a:cubicBezTo>
                          <a:pt x="306957" y="386962"/>
                          <a:pt x="306957" y="380431"/>
                          <a:pt x="306957" y="374716"/>
                        </a:cubicBezTo>
                        <a:lnTo>
                          <a:pt x="6531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0" name="Полилиния: фигура 1209">
                    <a:extLst>
                      <a:ext uri="{FF2B5EF4-FFF2-40B4-BE49-F238E27FC236}">
                        <a16:creationId xmlns:a16="http://schemas.microsoft.com/office/drawing/2014/main" id="{A05E74C8-856B-6BB1-A4C5-B90AA17C507C}"/>
                      </a:ext>
                    </a:extLst>
                  </p:cNvPr>
                  <p:cNvSpPr/>
                  <p:nvPr/>
                </p:nvSpPr>
                <p:spPr>
                  <a:xfrm>
                    <a:off x="17385193" y="7088256"/>
                    <a:ext cx="388594" cy="486559"/>
                  </a:xfrm>
                  <a:custGeom>
                    <a:avLst/>
                    <a:gdLst>
                      <a:gd name="connsiteX0" fmla="*/ 0 w 388594"/>
                      <a:gd name="connsiteY0" fmla="*/ 0 h 486559"/>
                      <a:gd name="connsiteX1" fmla="*/ 0 w 388594"/>
                      <a:gd name="connsiteY1" fmla="*/ 18777 h 486559"/>
                      <a:gd name="connsiteX2" fmla="*/ 376349 w 388594"/>
                      <a:gd name="connsiteY2" fmla="*/ 486560 h 486559"/>
                      <a:gd name="connsiteX3" fmla="*/ 388595 w 388594"/>
                      <a:gd name="connsiteY3" fmla="*/ 482478 h 486559"/>
                      <a:gd name="connsiteX4" fmla="*/ 0 w 388594"/>
                      <a:gd name="connsiteY4" fmla="*/ 0 h 4865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8594" h="486559">
                        <a:moveTo>
                          <a:pt x="0" y="0"/>
                        </a:moveTo>
                        <a:cubicBezTo>
                          <a:pt x="0" y="5715"/>
                          <a:pt x="0" y="12246"/>
                          <a:pt x="0" y="18777"/>
                        </a:cubicBezTo>
                        <a:lnTo>
                          <a:pt x="376349" y="486560"/>
                        </a:lnTo>
                        <a:cubicBezTo>
                          <a:pt x="380431" y="485743"/>
                          <a:pt x="384513" y="484110"/>
                          <a:pt x="388595" y="482478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1" name="Полилиния: фигура 1210">
                    <a:extLst>
                      <a:ext uri="{FF2B5EF4-FFF2-40B4-BE49-F238E27FC236}">
                        <a16:creationId xmlns:a16="http://schemas.microsoft.com/office/drawing/2014/main" id="{D1C35C94-6751-AF7A-FAE9-0688D4076BEE}"/>
                      </a:ext>
                    </a:extLst>
                  </p:cNvPr>
                  <p:cNvSpPr/>
                  <p:nvPr/>
                </p:nvSpPr>
                <p:spPr>
                  <a:xfrm>
                    <a:off x="17456217" y="6751910"/>
                    <a:ext cx="333897" cy="423698"/>
                  </a:xfrm>
                  <a:custGeom>
                    <a:avLst/>
                    <a:gdLst>
                      <a:gd name="connsiteX0" fmla="*/ 8980 w 333897"/>
                      <a:gd name="connsiteY0" fmla="*/ 0 h 423698"/>
                      <a:gd name="connsiteX1" fmla="*/ 0 w 333897"/>
                      <a:gd name="connsiteY1" fmla="*/ 8164 h 423698"/>
                      <a:gd name="connsiteX2" fmla="*/ 333897 w 333897"/>
                      <a:gd name="connsiteY2" fmla="*/ 423699 h 423698"/>
                      <a:gd name="connsiteX3" fmla="*/ 333897 w 333897"/>
                      <a:gd name="connsiteY3" fmla="*/ 404922 h 423698"/>
                      <a:gd name="connsiteX4" fmla="*/ 8980 w 333897"/>
                      <a:gd name="connsiteY4" fmla="*/ 0 h 4236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33897" h="423698">
                        <a:moveTo>
                          <a:pt x="8980" y="0"/>
                        </a:moveTo>
                        <a:cubicBezTo>
                          <a:pt x="6531" y="2449"/>
                          <a:pt x="3265" y="5715"/>
                          <a:pt x="0" y="8164"/>
                        </a:cubicBezTo>
                        <a:lnTo>
                          <a:pt x="333897" y="423699"/>
                        </a:lnTo>
                        <a:cubicBezTo>
                          <a:pt x="333897" y="417168"/>
                          <a:pt x="333897" y="410637"/>
                          <a:pt x="333897" y="404922"/>
                        </a:cubicBezTo>
                        <a:lnTo>
                          <a:pt x="8980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2" name="Полилиния: фигура 1211">
                    <a:extLst>
                      <a:ext uri="{FF2B5EF4-FFF2-40B4-BE49-F238E27FC236}">
                        <a16:creationId xmlns:a16="http://schemas.microsoft.com/office/drawing/2014/main" id="{85AE1B7E-58D8-C7E8-97D3-0937D3814147}"/>
                      </a:ext>
                    </a:extLst>
                  </p:cNvPr>
                  <p:cNvSpPr/>
                  <p:nvPr/>
                </p:nvSpPr>
                <p:spPr>
                  <a:xfrm>
                    <a:off x="17681537" y="6729051"/>
                    <a:ext cx="102046" cy="126538"/>
                  </a:xfrm>
                  <a:custGeom>
                    <a:avLst/>
                    <a:gdLst>
                      <a:gd name="connsiteX0" fmla="*/ 26124 w 102046"/>
                      <a:gd name="connsiteY0" fmla="*/ 13062 h 126538"/>
                      <a:gd name="connsiteX1" fmla="*/ 0 w 102046"/>
                      <a:gd name="connsiteY1" fmla="*/ 0 h 126538"/>
                      <a:gd name="connsiteX2" fmla="*/ 102047 w 102046"/>
                      <a:gd name="connsiteY2" fmla="*/ 126538 h 126538"/>
                      <a:gd name="connsiteX3" fmla="*/ 91434 w 102046"/>
                      <a:gd name="connsiteY3" fmla="*/ 93883 h 126538"/>
                      <a:gd name="connsiteX4" fmla="*/ 26124 w 102046"/>
                      <a:gd name="connsiteY4" fmla="*/ 13062 h 1265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046" h="126538">
                        <a:moveTo>
                          <a:pt x="26124" y="13062"/>
                        </a:moveTo>
                        <a:cubicBezTo>
                          <a:pt x="17960" y="7347"/>
                          <a:pt x="8980" y="3266"/>
                          <a:pt x="0" y="0"/>
                        </a:cubicBezTo>
                        <a:lnTo>
                          <a:pt x="102047" y="126538"/>
                        </a:lnTo>
                        <a:cubicBezTo>
                          <a:pt x="99598" y="114293"/>
                          <a:pt x="95516" y="103680"/>
                          <a:pt x="91434" y="93883"/>
                        </a:cubicBezTo>
                        <a:lnTo>
                          <a:pt x="26124" y="13062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3" name="Полилиния: фигура 1212">
                    <a:extLst>
                      <a:ext uri="{FF2B5EF4-FFF2-40B4-BE49-F238E27FC236}">
                        <a16:creationId xmlns:a16="http://schemas.microsoft.com/office/drawing/2014/main" id="{E6F27CE8-25C5-E1F8-B5AA-6C66700637E9}"/>
                      </a:ext>
                    </a:extLst>
                  </p:cNvPr>
                  <p:cNvSpPr/>
                  <p:nvPr/>
                </p:nvSpPr>
                <p:spPr>
                  <a:xfrm>
                    <a:off x="17497852" y="6424543"/>
                    <a:ext cx="66126" cy="95515"/>
                  </a:xfrm>
                  <a:custGeom>
                    <a:avLst/>
                    <a:gdLst>
                      <a:gd name="connsiteX0" fmla="*/ 4082 w 66126"/>
                      <a:gd name="connsiteY0" fmla="*/ 0 h 95515"/>
                      <a:gd name="connsiteX1" fmla="*/ 0 w 66126"/>
                      <a:gd name="connsiteY1" fmla="*/ 13878 h 95515"/>
                      <a:gd name="connsiteX2" fmla="*/ 65310 w 66126"/>
                      <a:gd name="connsiteY2" fmla="*/ 95516 h 95515"/>
                      <a:gd name="connsiteX3" fmla="*/ 66126 w 66126"/>
                      <a:gd name="connsiteY3" fmla="*/ 77556 h 95515"/>
                      <a:gd name="connsiteX4" fmla="*/ 4082 w 66126"/>
                      <a:gd name="connsiteY4" fmla="*/ 0 h 955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126" h="95515">
                        <a:moveTo>
                          <a:pt x="4082" y="0"/>
                        </a:moveTo>
                        <a:cubicBezTo>
                          <a:pt x="2449" y="4898"/>
                          <a:pt x="816" y="8980"/>
                          <a:pt x="0" y="13878"/>
                        </a:cubicBezTo>
                        <a:lnTo>
                          <a:pt x="65310" y="95516"/>
                        </a:lnTo>
                        <a:cubicBezTo>
                          <a:pt x="66126" y="89801"/>
                          <a:pt x="66126" y="83270"/>
                          <a:pt x="66126" y="77556"/>
                        </a:cubicBezTo>
                        <a:lnTo>
                          <a:pt x="4082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4" name="Полилиния: фигура 1213">
                    <a:extLst>
                      <a:ext uri="{FF2B5EF4-FFF2-40B4-BE49-F238E27FC236}">
                        <a16:creationId xmlns:a16="http://schemas.microsoft.com/office/drawing/2014/main" id="{89D22434-0E3D-7580-C4C4-85AEBB468BF9}"/>
                      </a:ext>
                    </a:extLst>
                  </p:cNvPr>
                  <p:cNvSpPr/>
                  <p:nvPr/>
                </p:nvSpPr>
                <p:spPr>
                  <a:xfrm>
                    <a:off x="17385193" y="6964167"/>
                    <a:ext cx="404922" cy="522480"/>
                  </a:xfrm>
                  <a:custGeom>
                    <a:avLst/>
                    <a:gdLst>
                      <a:gd name="connsiteX0" fmla="*/ 816 w 404922"/>
                      <a:gd name="connsiteY0" fmla="*/ 0 h 522480"/>
                      <a:gd name="connsiteX1" fmla="*/ 0 w 404922"/>
                      <a:gd name="connsiteY1" fmla="*/ 18777 h 522480"/>
                      <a:gd name="connsiteX2" fmla="*/ 404922 w 404922"/>
                      <a:gd name="connsiteY2" fmla="*/ 522480 h 522480"/>
                      <a:gd name="connsiteX3" fmla="*/ 404922 w 404922"/>
                      <a:gd name="connsiteY3" fmla="*/ 503703 h 522480"/>
                      <a:gd name="connsiteX4" fmla="*/ 816 w 404922"/>
                      <a:gd name="connsiteY4" fmla="*/ 0 h 522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4922" h="522480">
                        <a:moveTo>
                          <a:pt x="816" y="0"/>
                        </a:moveTo>
                        <a:cubicBezTo>
                          <a:pt x="816" y="6531"/>
                          <a:pt x="816" y="12246"/>
                          <a:pt x="0" y="18777"/>
                        </a:cubicBezTo>
                        <a:lnTo>
                          <a:pt x="404922" y="522480"/>
                        </a:lnTo>
                        <a:cubicBezTo>
                          <a:pt x="404922" y="515949"/>
                          <a:pt x="404922" y="510234"/>
                          <a:pt x="404922" y="503703"/>
                        </a:cubicBezTo>
                        <a:lnTo>
                          <a:pt x="816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5" name="Полилиния: фигура 1214">
                    <a:extLst>
                      <a:ext uri="{FF2B5EF4-FFF2-40B4-BE49-F238E27FC236}">
                        <a16:creationId xmlns:a16="http://schemas.microsoft.com/office/drawing/2014/main" id="{0DECE106-CF76-6018-0189-746CD9D12053}"/>
                      </a:ext>
                    </a:extLst>
                  </p:cNvPr>
                  <p:cNvSpPr/>
                  <p:nvPr/>
                </p:nvSpPr>
                <p:spPr>
                  <a:xfrm>
                    <a:off x="17387642" y="6907021"/>
                    <a:ext cx="402472" cy="517581"/>
                  </a:xfrm>
                  <a:custGeom>
                    <a:avLst/>
                    <a:gdLst>
                      <a:gd name="connsiteX0" fmla="*/ 1633 w 402472"/>
                      <a:gd name="connsiteY0" fmla="*/ 0 h 517581"/>
                      <a:gd name="connsiteX1" fmla="*/ 0 w 402472"/>
                      <a:gd name="connsiteY1" fmla="*/ 17144 h 517581"/>
                      <a:gd name="connsiteX2" fmla="*/ 402473 w 402472"/>
                      <a:gd name="connsiteY2" fmla="*/ 517582 h 517581"/>
                      <a:gd name="connsiteX3" fmla="*/ 402473 w 402472"/>
                      <a:gd name="connsiteY3" fmla="*/ 498805 h 517581"/>
                      <a:gd name="connsiteX4" fmla="*/ 1633 w 402472"/>
                      <a:gd name="connsiteY4" fmla="*/ 0 h 517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2472" h="517581">
                        <a:moveTo>
                          <a:pt x="1633" y="0"/>
                        </a:moveTo>
                        <a:cubicBezTo>
                          <a:pt x="816" y="5715"/>
                          <a:pt x="816" y="11429"/>
                          <a:pt x="0" y="17144"/>
                        </a:cubicBezTo>
                        <a:lnTo>
                          <a:pt x="402473" y="517582"/>
                        </a:lnTo>
                        <a:cubicBezTo>
                          <a:pt x="402473" y="511051"/>
                          <a:pt x="402473" y="505336"/>
                          <a:pt x="402473" y="498805"/>
                        </a:cubicBezTo>
                        <a:lnTo>
                          <a:pt x="1633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6" name="Полилиния: фигура 1215">
                    <a:extLst>
                      <a:ext uri="{FF2B5EF4-FFF2-40B4-BE49-F238E27FC236}">
                        <a16:creationId xmlns:a16="http://schemas.microsoft.com/office/drawing/2014/main" id="{C3138701-556F-9CC4-7B14-8D65103213F4}"/>
                      </a:ext>
                    </a:extLst>
                  </p:cNvPr>
                  <p:cNvSpPr/>
                  <p:nvPr/>
                </p:nvSpPr>
                <p:spPr>
                  <a:xfrm>
                    <a:off x="17428461" y="6778850"/>
                    <a:ext cx="361654" cy="458802"/>
                  </a:xfrm>
                  <a:custGeom>
                    <a:avLst/>
                    <a:gdLst>
                      <a:gd name="connsiteX0" fmla="*/ 8164 w 361654"/>
                      <a:gd name="connsiteY0" fmla="*/ 0 h 458802"/>
                      <a:gd name="connsiteX1" fmla="*/ 0 w 361654"/>
                      <a:gd name="connsiteY1" fmla="*/ 8980 h 458802"/>
                      <a:gd name="connsiteX2" fmla="*/ 361654 w 361654"/>
                      <a:gd name="connsiteY2" fmla="*/ 458803 h 458802"/>
                      <a:gd name="connsiteX3" fmla="*/ 361654 w 361654"/>
                      <a:gd name="connsiteY3" fmla="*/ 440026 h 458802"/>
                      <a:gd name="connsiteX4" fmla="*/ 8164 w 361654"/>
                      <a:gd name="connsiteY4" fmla="*/ 0 h 458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1654" h="458802">
                        <a:moveTo>
                          <a:pt x="8164" y="0"/>
                        </a:moveTo>
                        <a:cubicBezTo>
                          <a:pt x="5715" y="3266"/>
                          <a:pt x="2449" y="5715"/>
                          <a:pt x="0" y="8980"/>
                        </a:cubicBezTo>
                        <a:lnTo>
                          <a:pt x="361654" y="458803"/>
                        </a:lnTo>
                        <a:cubicBezTo>
                          <a:pt x="361654" y="452272"/>
                          <a:pt x="361654" y="445741"/>
                          <a:pt x="361654" y="440026"/>
                        </a:cubicBezTo>
                        <a:lnTo>
                          <a:pt x="8164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7" name="Полилиния: фигура 1216">
                    <a:extLst>
                      <a:ext uri="{FF2B5EF4-FFF2-40B4-BE49-F238E27FC236}">
                        <a16:creationId xmlns:a16="http://schemas.microsoft.com/office/drawing/2014/main" id="{BB95E391-1D85-4D4F-9203-6BB1E50A6BAC}"/>
                      </a:ext>
                    </a:extLst>
                  </p:cNvPr>
                  <p:cNvSpPr/>
                  <p:nvPr/>
                </p:nvSpPr>
                <p:spPr>
                  <a:xfrm>
                    <a:off x="17394173" y="6853957"/>
                    <a:ext cx="395941" cy="508601"/>
                  </a:xfrm>
                  <a:custGeom>
                    <a:avLst/>
                    <a:gdLst>
                      <a:gd name="connsiteX0" fmla="*/ 2449 w 395941"/>
                      <a:gd name="connsiteY0" fmla="*/ 0 h 508601"/>
                      <a:gd name="connsiteX1" fmla="*/ 816 w 395941"/>
                      <a:gd name="connsiteY1" fmla="*/ 8980 h 508601"/>
                      <a:gd name="connsiteX2" fmla="*/ 0 w 395941"/>
                      <a:gd name="connsiteY2" fmla="*/ 15511 h 508601"/>
                      <a:gd name="connsiteX3" fmla="*/ 395942 w 395941"/>
                      <a:gd name="connsiteY3" fmla="*/ 508602 h 508601"/>
                      <a:gd name="connsiteX4" fmla="*/ 395942 w 395941"/>
                      <a:gd name="connsiteY4" fmla="*/ 489825 h 508601"/>
                      <a:gd name="connsiteX5" fmla="*/ 2449 w 395941"/>
                      <a:gd name="connsiteY5" fmla="*/ 0 h 508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95941" h="508601">
                        <a:moveTo>
                          <a:pt x="2449" y="0"/>
                        </a:moveTo>
                        <a:cubicBezTo>
                          <a:pt x="1633" y="3266"/>
                          <a:pt x="816" y="5715"/>
                          <a:pt x="816" y="8980"/>
                        </a:cubicBezTo>
                        <a:cubicBezTo>
                          <a:pt x="816" y="10613"/>
                          <a:pt x="0" y="13062"/>
                          <a:pt x="0" y="15511"/>
                        </a:cubicBezTo>
                        <a:lnTo>
                          <a:pt x="395942" y="508602"/>
                        </a:lnTo>
                        <a:cubicBezTo>
                          <a:pt x="395942" y="502071"/>
                          <a:pt x="395942" y="495540"/>
                          <a:pt x="395942" y="489825"/>
                        </a:cubicBezTo>
                        <a:lnTo>
                          <a:pt x="2449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18" name="Полилиния: фигура 1217">
                    <a:extLst>
                      <a:ext uri="{FF2B5EF4-FFF2-40B4-BE49-F238E27FC236}">
                        <a16:creationId xmlns:a16="http://schemas.microsoft.com/office/drawing/2014/main" id="{3D52F1FA-DC59-F651-3C93-7A2301B5FC7F}"/>
                      </a:ext>
                    </a:extLst>
                  </p:cNvPr>
                  <p:cNvSpPr/>
                  <p:nvPr/>
                </p:nvSpPr>
                <p:spPr>
                  <a:xfrm>
                    <a:off x="17407235" y="6811505"/>
                    <a:ext cx="382879" cy="488192"/>
                  </a:xfrm>
                  <a:custGeom>
                    <a:avLst/>
                    <a:gdLst>
                      <a:gd name="connsiteX0" fmla="*/ 5715 w 382879"/>
                      <a:gd name="connsiteY0" fmla="*/ 0 h 488192"/>
                      <a:gd name="connsiteX1" fmla="*/ 0 w 382879"/>
                      <a:gd name="connsiteY1" fmla="*/ 11429 h 488192"/>
                      <a:gd name="connsiteX2" fmla="*/ 382880 w 382879"/>
                      <a:gd name="connsiteY2" fmla="*/ 488192 h 488192"/>
                      <a:gd name="connsiteX3" fmla="*/ 382880 w 382879"/>
                      <a:gd name="connsiteY3" fmla="*/ 469416 h 488192"/>
                      <a:gd name="connsiteX4" fmla="*/ 5715 w 382879"/>
                      <a:gd name="connsiteY4" fmla="*/ 0 h 488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2879" h="488192">
                        <a:moveTo>
                          <a:pt x="5715" y="0"/>
                        </a:moveTo>
                        <a:cubicBezTo>
                          <a:pt x="3265" y="4082"/>
                          <a:pt x="1633" y="7347"/>
                          <a:pt x="0" y="11429"/>
                        </a:cubicBezTo>
                        <a:lnTo>
                          <a:pt x="382880" y="488192"/>
                        </a:lnTo>
                        <a:cubicBezTo>
                          <a:pt x="382880" y="481661"/>
                          <a:pt x="382880" y="475130"/>
                          <a:pt x="382880" y="469416"/>
                        </a:cubicBezTo>
                        <a:lnTo>
                          <a:pt x="5715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  <p:grpSp>
          <p:nvGrpSpPr>
            <p:cNvPr id="1219" name="Рисунок 10">
              <a:extLst>
                <a:ext uri="{FF2B5EF4-FFF2-40B4-BE49-F238E27FC236}">
                  <a16:creationId xmlns:a16="http://schemas.microsoft.com/office/drawing/2014/main" id="{40DD9172-D701-480D-049A-1F9A6F3397D7}"/>
                </a:ext>
              </a:extLst>
            </p:cNvPr>
            <p:cNvGrpSpPr/>
            <p:nvPr/>
          </p:nvGrpSpPr>
          <p:grpSpPr>
            <a:xfrm>
              <a:off x="17964615" y="7116830"/>
              <a:ext cx="357164" cy="490641"/>
              <a:chOff x="17964615" y="7116830"/>
              <a:chExt cx="357164" cy="490641"/>
            </a:xfrm>
          </p:grpSpPr>
          <p:grpSp>
            <p:nvGrpSpPr>
              <p:cNvPr id="1220" name="Рисунок 10">
                <a:extLst>
                  <a:ext uri="{FF2B5EF4-FFF2-40B4-BE49-F238E27FC236}">
                    <a16:creationId xmlns:a16="http://schemas.microsoft.com/office/drawing/2014/main" id="{CD4592FF-2555-2F19-7332-12C586480248}"/>
                  </a:ext>
                </a:extLst>
              </p:cNvPr>
              <p:cNvGrpSpPr/>
              <p:nvPr/>
            </p:nvGrpSpPr>
            <p:grpSpPr>
              <a:xfrm>
                <a:off x="17974512" y="7127442"/>
                <a:ext cx="335723" cy="469415"/>
                <a:chOff x="17974512" y="7127442"/>
                <a:chExt cx="335723" cy="469415"/>
              </a:xfrm>
            </p:grpSpPr>
            <p:sp>
              <p:nvSpPr>
                <p:cNvPr id="1221" name="Полилиния: фигура 1220">
                  <a:extLst>
                    <a:ext uri="{FF2B5EF4-FFF2-40B4-BE49-F238E27FC236}">
                      <a16:creationId xmlns:a16="http://schemas.microsoft.com/office/drawing/2014/main" id="{C8F6D2A4-85B4-EE87-2741-9EBD73C603CE}"/>
                    </a:ext>
                  </a:extLst>
                </p:cNvPr>
                <p:cNvSpPr/>
                <p:nvPr/>
              </p:nvSpPr>
              <p:spPr>
                <a:xfrm>
                  <a:off x="17974512" y="7127442"/>
                  <a:ext cx="335723" cy="469415"/>
                </a:xfrm>
                <a:custGeom>
                  <a:avLst/>
                  <a:gdLst>
                    <a:gd name="connsiteX0" fmla="*/ 264609 w 335723"/>
                    <a:gd name="connsiteY0" fmla="*/ 469416 h 469415"/>
                    <a:gd name="connsiteX1" fmla="*/ 283386 w 335723"/>
                    <a:gd name="connsiteY1" fmla="*/ 451455 h 469415"/>
                    <a:gd name="connsiteX2" fmla="*/ 291549 w 335723"/>
                    <a:gd name="connsiteY2" fmla="*/ 297977 h 469415"/>
                    <a:gd name="connsiteX3" fmla="*/ 335634 w 335723"/>
                    <a:gd name="connsiteY3" fmla="*/ 11429 h 469415"/>
                    <a:gd name="connsiteX4" fmla="*/ 325837 w 335723"/>
                    <a:gd name="connsiteY4" fmla="*/ 0 h 469415"/>
                    <a:gd name="connsiteX5" fmla="*/ 9900 w 335723"/>
                    <a:gd name="connsiteY5" fmla="*/ 0 h 469415"/>
                    <a:gd name="connsiteX6" fmla="*/ 104 w 335723"/>
                    <a:gd name="connsiteY6" fmla="*/ 11429 h 469415"/>
                    <a:gd name="connsiteX7" fmla="*/ 44188 w 335723"/>
                    <a:gd name="connsiteY7" fmla="*/ 297977 h 469415"/>
                    <a:gd name="connsiteX8" fmla="*/ 52352 w 335723"/>
                    <a:gd name="connsiteY8" fmla="*/ 451455 h 469415"/>
                    <a:gd name="connsiteX9" fmla="*/ 71128 w 335723"/>
                    <a:gd name="connsiteY9" fmla="*/ 469416 h 469415"/>
                    <a:gd name="connsiteX10" fmla="*/ 264609 w 335723"/>
                    <a:gd name="connsiteY10" fmla="*/ 469416 h 4694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35723" h="469415">
                      <a:moveTo>
                        <a:pt x="264609" y="469416"/>
                      </a:moveTo>
                      <a:cubicBezTo>
                        <a:pt x="274406" y="469416"/>
                        <a:pt x="283386" y="461252"/>
                        <a:pt x="283386" y="451455"/>
                      </a:cubicBezTo>
                      <a:cubicBezTo>
                        <a:pt x="283386" y="415535"/>
                        <a:pt x="289100" y="332265"/>
                        <a:pt x="291549" y="297977"/>
                      </a:cubicBezTo>
                      <a:cubicBezTo>
                        <a:pt x="294815" y="252260"/>
                        <a:pt x="326654" y="78372"/>
                        <a:pt x="335634" y="11429"/>
                      </a:cubicBezTo>
                      <a:cubicBezTo>
                        <a:pt x="336450" y="4898"/>
                        <a:pt x="331552" y="0"/>
                        <a:pt x="325837" y="0"/>
                      </a:cubicBezTo>
                      <a:lnTo>
                        <a:pt x="9900" y="0"/>
                      </a:lnTo>
                      <a:cubicBezTo>
                        <a:pt x="3369" y="0"/>
                        <a:pt x="-713" y="5715"/>
                        <a:pt x="104" y="11429"/>
                      </a:cubicBezTo>
                      <a:cubicBezTo>
                        <a:pt x="9900" y="78372"/>
                        <a:pt x="40922" y="252260"/>
                        <a:pt x="44188" y="297977"/>
                      </a:cubicBezTo>
                      <a:cubicBezTo>
                        <a:pt x="46637" y="332265"/>
                        <a:pt x="52352" y="415535"/>
                        <a:pt x="52352" y="451455"/>
                      </a:cubicBezTo>
                      <a:cubicBezTo>
                        <a:pt x="52352" y="461252"/>
                        <a:pt x="60515" y="469416"/>
                        <a:pt x="71128" y="469416"/>
                      </a:cubicBezTo>
                      <a:lnTo>
                        <a:pt x="264609" y="4694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81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222" name="Полилиния: фигура 1221">
                  <a:extLst>
                    <a:ext uri="{FF2B5EF4-FFF2-40B4-BE49-F238E27FC236}">
                      <a16:creationId xmlns:a16="http://schemas.microsoft.com/office/drawing/2014/main" id="{006208C7-A3DC-54FF-DC3D-F11EC4D07638}"/>
                    </a:ext>
                  </a:extLst>
                </p:cNvPr>
                <p:cNvSpPr/>
                <p:nvPr/>
              </p:nvSpPr>
              <p:spPr>
                <a:xfrm>
                  <a:off x="18015434" y="7217244"/>
                  <a:ext cx="254709" cy="302875"/>
                </a:xfrm>
                <a:custGeom>
                  <a:avLst/>
                  <a:gdLst>
                    <a:gd name="connsiteX0" fmla="*/ 0 w 254709"/>
                    <a:gd name="connsiteY0" fmla="*/ 0 h 302875"/>
                    <a:gd name="connsiteX1" fmla="*/ 4898 w 254709"/>
                    <a:gd name="connsiteY1" fmla="*/ 28573 h 302875"/>
                    <a:gd name="connsiteX2" fmla="*/ 31839 w 254709"/>
                    <a:gd name="connsiteY2" fmla="*/ 206543 h 302875"/>
                    <a:gd name="connsiteX3" fmla="*/ 35104 w 254709"/>
                    <a:gd name="connsiteY3" fmla="*/ 254709 h 302875"/>
                    <a:gd name="connsiteX4" fmla="*/ 43268 w 254709"/>
                    <a:gd name="connsiteY4" fmla="*/ 271853 h 302875"/>
                    <a:gd name="connsiteX5" fmla="*/ 127355 w 254709"/>
                    <a:gd name="connsiteY5" fmla="*/ 302875 h 302875"/>
                    <a:gd name="connsiteX6" fmla="*/ 211441 w 254709"/>
                    <a:gd name="connsiteY6" fmla="*/ 271853 h 302875"/>
                    <a:gd name="connsiteX7" fmla="*/ 219605 w 254709"/>
                    <a:gd name="connsiteY7" fmla="*/ 254709 h 302875"/>
                    <a:gd name="connsiteX8" fmla="*/ 222870 w 254709"/>
                    <a:gd name="connsiteY8" fmla="*/ 206543 h 302875"/>
                    <a:gd name="connsiteX9" fmla="*/ 249811 w 254709"/>
                    <a:gd name="connsiteY9" fmla="*/ 29390 h 302875"/>
                    <a:gd name="connsiteX10" fmla="*/ 249811 w 254709"/>
                    <a:gd name="connsiteY10" fmla="*/ 28573 h 302875"/>
                    <a:gd name="connsiteX11" fmla="*/ 254709 w 254709"/>
                    <a:gd name="connsiteY11" fmla="*/ 0 h 302875"/>
                    <a:gd name="connsiteX12" fmla="*/ 0 w 254709"/>
                    <a:gd name="connsiteY12" fmla="*/ 0 h 302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4709" h="302875">
                      <a:moveTo>
                        <a:pt x="0" y="0"/>
                      </a:moveTo>
                      <a:cubicBezTo>
                        <a:pt x="1633" y="8980"/>
                        <a:pt x="3266" y="18777"/>
                        <a:pt x="4898" y="28573"/>
                      </a:cubicBezTo>
                      <a:cubicBezTo>
                        <a:pt x="17144" y="102047"/>
                        <a:pt x="29389" y="177153"/>
                        <a:pt x="31839" y="206543"/>
                      </a:cubicBezTo>
                      <a:cubicBezTo>
                        <a:pt x="32655" y="216339"/>
                        <a:pt x="34288" y="234300"/>
                        <a:pt x="35104" y="254709"/>
                      </a:cubicBezTo>
                      <a:cubicBezTo>
                        <a:pt x="35921" y="261240"/>
                        <a:pt x="38370" y="266955"/>
                        <a:pt x="43268" y="271853"/>
                      </a:cubicBezTo>
                      <a:cubicBezTo>
                        <a:pt x="66126" y="291446"/>
                        <a:pt x="95516" y="302875"/>
                        <a:pt x="127355" y="302875"/>
                      </a:cubicBezTo>
                      <a:cubicBezTo>
                        <a:pt x="159193" y="302875"/>
                        <a:pt x="188583" y="291446"/>
                        <a:pt x="211441" y="271853"/>
                      </a:cubicBezTo>
                      <a:cubicBezTo>
                        <a:pt x="216339" y="267771"/>
                        <a:pt x="219605" y="261240"/>
                        <a:pt x="219605" y="254709"/>
                      </a:cubicBezTo>
                      <a:cubicBezTo>
                        <a:pt x="221238" y="234300"/>
                        <a:pt x="222054" y="216339"/>
                        <a:pt x="222870" y="206543"/>
                      </a:cubicBezTo>
                      <a:cubicBezTo>
                        <a:pt x="225320" y="177153"/>
                        <a:pt x="237565" y="102047"/>
                        <a:pt x="249811" y="29390"/>
                      </a:cubicBezTo>
                      <a:lnTo>
                        <a:pt x="249811" y="28573"/>
                      </a:lnTo>
                      <a:cubicBezTo>
                        <a:pt x="251444" y="18777"/>
                        <a:pt x="253076" y="8980"/>
                        <a:pt x="25470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84322"/>
                </a:solidFill>
                <a:ln w="81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1223" name="Рисунок 10">
                <a:extLst>
                  <a:ext uri="{FF2B5EF4-FFF2-40B4-BE49-F238E27FC236}">
                    <a16:creationId xmlns:a16="http://schemas.microsoft.com/office/drawing/2014/main" id="{C34C17E3-14A2-86CC-4125-E2F97374EFEA}"/>
                  </a:ext>
                </a:extLst>
              </p:cNvPr>
              <p:cNvGrpSpPr/>
              <p:nvPr/>
            </p:nvGrpSpPr>
            <p:grpSpPr>
              <a:xfrm>
                <a:off x="17964615" y="7116830"/>
                <a:ext cx="357164" cy="490641"/>
                <a:chOff x="17964615" y="7116830"/>
                <a:chExt cx="357164" cy="490641"/>
              </a:xfrm>
              <a:solidFill>
                <a:srgbClr val="333333"/>
              </a:solidFill>
            </p:grpSpPr>
            <p:sp>
              <p:nvSpPr>
                <p:cNvPr id="1224" name="Полилиния: фигура 1223">
                  <a:extLst>
                    <a:ext uri="{FF2B5EF4-FFF2-40B4-BE49-F238E27FC236}">
                      <a16:creationId xmlns:a16="http://schemas.microsoft.com/office/drawing/2014/main" id="{1D08515C-6BFE-6426-B45B-BD9B6FDED4BC}"/>
                    </a:ext>
                  </a:extLst>
                </p:cNvPr>
                <p:cNvSpPr/>
                <p:nvPr/>
              </p:nvSpPr>
              <p:spPr>
                <a:xfrm>
                  <a:off x="17964615" y="7116830"/>
                  <a:ext cx="357164" cy="490641"/>
                </a:xfrm>
                <a:custGeom>
                  <a:avLst/>
                  <a:gdLst>
                    <a:gd name="connsiteX0" fmla="*/ 274506 w 357164"/>
                    <a:gd name="connsiteY0" fmla="*/ 490641 h 490641"/>
                    <a:gd name="connsiteX1" fmla="*/ 81025 w 357164"/>
                    <a:gd name="connsiteY1" fmla="*/ 490641 h 490641"/>
                    <a:gd name="connsiteX2" fmla="*/ 52452 w 357164"/>
                    <a:gd name="connsiteY2" fmla="*/ 462068 h 490641"/>
                    <a:gd name="connsiteX3" fmla="*/ 44288 w 357164"/>
                    <a:gd name="connsiteY3" fmla="*/ 309406 h 490641"/>
                    <a:gd name="connsiteX4" fmla="*/ 18164 w 357164"/>
                    <a:gd name="connsiteY4" fmla="*/ 134702 h 490641"/>
                    <a:gd name="connsiteX5" fmla="*/ 204 w 357164"/>
                    <a:gd name="connsiteY5" fmla="*/ 22858 h 490641"/>
                    <a:gd name="connsiteX6" fmla="*/ 5102 w 357164"/>
                    <a:gd name="connsiteY6" fmla="*/ 6531 h 490641"/>
                    <a:gd name="connsiteX7" fmla="*/ 20613 w 357164"/>
                    <a:gd name="connsiteY7" fmla="*/ 0 h 490641"/>
                    <a:gd name="connsiteX8" fmla="*/ 336551 w 357164"/>
                    <a:gd name="connsiteY8" fmla="*/ 0 h 490641"/>
                    <a:gd name="connsiteX9" fmla="*/ 352062 w 357164"/>
                    <a:gd name="connsiteY9" fmla="*/ 6531 h 490641"/>
                    <a:gd name="connsiteX10" fmla="*/ 356960 w 357164"/>
                    <a:gd name="connsiteY10" fmla="*/ 22858 h 490641"/>
                    <a:gd name="connsiteX11" fmla="*/ 339000 w 357164"/>
                    <a:gd name="connsiteY11" fmla="*/ 134702 h 490641"/>
                    <a:gd name="connsiteX12" fmla="*/ 312876 w 357164"/>
                    <a:gd name="connsiteY12" fmla="*/ 309406 h 490641"/>
                    <a:gd name="connsiteX13" fmla="*/ 304712 w 357164"/>
                    <a:gd name="connsiteY13" fmla="*/ 462068 h 490641"/>
                    <a:gd name="connsiteX14" fmla="*/ 274506 w 357164"/>
                    <a:gd name="connsiteY14" fmla="*/ 490641 h 490641"/>
                    <a:gd name="connsiteX15" fmla="*/ 19797 w 357164"/>
                    <a:gd name="connsiteY15" fmla="*/ 20409 h 490641"/>
                    <a:gd name="connsiteX16" fmla="*/ 37757 w 357164"/>
                    <a:gd name="connsiteY16" fmla="*/ 131436 h 490641"/>
                    <a:gd name="connsiteX17" fmla="*/ 64698 w 357164"/>
                    <a:gd name="connsiteY17" fmla="*/ 307773 h 490641"/>
                    <a:gd name="connsiteX18" fmla="*/ 72861 w 357164"/>
                    <a:gd name="connsiteY18" fmla="*/ 461252 h 490641"/>
                    <a:gd name="connsiteX19" fmla="*/ 81025 w 357164"/>
                    <a:gd name="connsiteY19" fmla="*/ 469416 h 490641"/>
                    <a:gd name="connsiteX20" fmla="*/ 274506 w 357164"/>
                    <a:gd name="connsiteY20" fmla="*/ 469416 h 490641"/>
                    <a:gd name="connsiteX21" fmla="*/ 282670 w 357164"/>
                    <a:gd name="connsiteY21" fmla="*/ 461252 h 490641"/>
                    <a:gd name="connsiteX22" fmla="*/ 290834 w 357164"/>
                    <a:gd name="connsiteY22" fmla="*/ 307773 h 490641"/>
                    <a:gd name="connsiteX23" fmla="*/ 317774 w 357164"/>
                    <a:gd name="connsiteY23" fmla="*/ 131436 h 490641"/>
                    <a:gd name="connsiteX24" fmla="*/ 335734 w 357164"/>
                    <a:gd name="connsiteY24" fmla="*/ 20409 h 490641"/>
                    <a:gd name="connsiteX25" fmla="*/ 335734 w 357164"/>
                    <a:gd name="connsiteY25" fmla="*/ 20409 h 490641"/>
                    <a:gd name="connsiteX26" fmla="*/ 19797 w 357164"/>
                    <a:gd name="connsiteY26" fmla="*/ 20409 h 490641"/>
                    <a:gd name="connsiteX27" fmla="*/ 19797 w 357164"/>
                    <a:gd name="connsiteY27" fmla="*/ 20409 h 4906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357164" h="490641">
                      <a:moveTo>
                        <a:pt x="274506" y="490641"/>
                      </a:moveTo>
                      <a:lnTo>
                        <a:pt x="81025" y="490641"/>
                      </a:lnTo>
                      <a:cubicBezTo>
                        <a:pt x="65514" y="490641"/>
                        <a:pt x="52452" y="477579"/>
                        <a:pt x="52452" y="462068"/>
                      </a:cubicBezTo>
                      <a:cubicBezTo>
                        <a:pt x="52452" y="425331"/>
                        <a:pt x="45921" y="337163"/>
                        <a:pt x="44288" y="309406"/>
                      </a:cubicBezTo>
                      <a:cubicBezTo>
                        <a:pt x="41839" y="281649"/>
                        <a:pt x="29594" y="203277"/>
                        <a:pt x="18164" y="134702"/>
                      </a:cubicBezTo>
                      <a:cubicBezTo>
                        <a:pt x="10817" y="90618"/>
                        <a:pt x="4286" y="48982"/>
                        <a:pt x="204" y="22858"/>
                      </a:cubicBezTo>
                      <a:cubicBezTo>
                        <a:pt x="-612" y="17144"/>
                        <a:pt x="1021" y="11429"/>
                        <a:pt x="5102" y="6531"/>
                      </a:cubicBezTo>
                      <a:cubicBezTo>
                        <a:pt x="9184" y="2449"/>
                        <a:pt x="14083" y="0"/>
                        <a:pt x="20613" y="0"/>
                      </a:cubicBezTo>
                      <a:lnTo>
                        <a:pt x="336551" y="0"/>
                      </a:lnTo>
                      <a:cubicBezTo>
                        <a:pt x="342265" y="0"/>
                        <a:pt x="347980" y="2449"/>
                        <a:pt x="352062" y="6531"/>
                      </a:cubicBezTo>
                      <a:cubicBezTo>
                        <a:pt x="356144" y="10613"/>
                        <a:pt x="357776" y="17144"/>
                        <a:pt x="356960" y="22858"/>
                      </a:cubicBezTo>
                      <a:cubicBezTo>
                        <a:pt x="352878" y="48982"/>
                        <a:pt x="346347" y="90618"/>
                        <a:pt x="339000" y="134702"/>
                      </a:cubicBezTo>
                      <a:cubicBezTo>
                        <a:pt x="327571" y="203277"/>
                        <a:pt x="314509" y="281649"/>
                        <a:pt x="312876" y="309406"/>
                      </a:cubicBezTo>
                      <a:cubicBezTo>
                        <a:pt x="310427" y="337163"/>
                        <a:pt x="304712" y="424515"/>
                        <a:pt x="304712" y="462068"/>
                      </a:cubicBezTo>
                      <a:cubicBezTo>
                        <a:pt x="303079" y="477579"/>
                        <a:pt x="290017" y="490641"/>
                        <a:pt x="274506" y="490641"/>
                      </a:cubicBezTo>
                      <a:close/>
                      <a:moveTo>
                        <a:pt x="19797" y="20409"/>
                      </a:moveTo>
                      <a:cubicBezTo>
                        <a:pt x="23063" y="45717"/>
                        <a:pt x="30410" y="87352"/>
                        <a:pt x="37757" y="131436"/>
                      </a:cubicBezTo>
                      <a:cubicBezTo>
                        <a:pt x="50003" y="204094"/>
                        <a:pt x="62249" y="279200"/>
                        <a:pt x="64698" y="307773"/>
                      </a:cubicBezTo>
                      <a:cubicBezTo>
                        <a:pt x="67147" y="335530"/>
                        <a:pt x="72861" y="423699"/>
                        <a:pt x="72861" y="461252"/>
                      </a:cubicBezTo>
                      <a:cubicBezTo>
                        <a:pt x="72861" y="466150"/>
                        <a:pt x="76943" y="469416"/>
                        <a:pt x="81025" y="469416"/>
                      </a:cubicBezTo>
                      <a:lnTo>
                        <a:pt x="274506" y="469416"/>
                      </a:lnTo>
                      <a:cubicBezTo>
                        <a:pt x="279404" y="469416"/>
                        <a:pt x="282670" y="465334"/>
                        <a:pt x="282670" y="461252"/>
                      </a:cubicBezTo>
                      <a:cubicBezTo>
                        <a:pt x="282670" y="423699"/>
                        <a:pt x="289201" y="335530"/>
                        <a:pt x="290834" y="307773"/>
                      </a:cubicBezTo>
                      <a:cubicBezTo>
                        <a:pt x="293283" y="279200"/>
                        <a:pt x="305528" y="204094"/>
                        <a:pt x="317774" y="131436"/>
                      </a:cubicBezTo>
                      <a:cubicBezTo>
                        <a:pt x="325121" y="87352"/>
                        <a:pt x="331652" y="45717"/>
                        <a:pt x="335734" y="20409"/>
                      </a:cubicBezTo>
                      <a:lnTo>
                        <a:pt x="335734" y="20409"/>
                      </a:lnTo>
                      <a:lnTo>
                        <a:pt x="19797" y="20409"/>
                      </a:lnTo>
                      <a:lnTo>
                        <a:pt x="19797" y="20409"/>
                      </a:lnTo>
                      <a:close/>
                    </a:path>
                  </a:pathLst>
                </a:custGeom>
                <a:solidFill>
                  <a:srgbClr val="333333"/>
                </a:solidFill>
                <a:ln w="8146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1225" name="Рисунок 10">
                  <a:extLst>
                    <a:ext uri="{FF2B5EF4-FFF2-40B4-BE49-F238E27FC236}">
                      <a16:creationId xmlns:a16="http://schemas.microsoft.com/office/drawing/2014/main" id="{8A42F317-45E6-9F95-DE07-4D92D21C5540}"/>
                    </a:ext>
                  </a:extLst>
                </p:cNvPr>
                <p:cNvGrpSpPr/>
                <p:nvPr/>
              </p:nvGrpSpPr>
              <p:grpSpPr>
                <a:xfrm>
                  <a:off x="18124012" y="7155199"/>
                  <a:ext cx="152662" cy="364103"/>
                  <a:chOff x="18124012" y="7155199"/>
                  <a:chExt cx="152662" cy="364103"/>
                </a:xfrm>
                <a:solidFill>
                  <a:srgbClr val="333333"/>
                </a:solidFill>
              </p:grpSpPr>
              <p:sp>
                <p:nvSpPr>
                  <p:cNvPr id="1226" name="Полилиния: фигура 1225">
                    <a:extLst>
                      <a:ext uri="{FF2B5EF4-FFF2-40B4-BE49-F238E27FC236}">
                        <a16:creationId xmlns:a16="http://schemas.microsoft.com/office/drawing/2014/main" id="{D8ABEE63-E075-3826-5B60-CE8C4151DB79}"/>
                      </a:ext>
                    </a:extLst>
                  </p:cNvPr>
                  <p:cNvSpPr/>
                  <p:nvPr/>
                </p:nvSpPr>
                <p:spPr>
                  <a:xfrm>
                    <a:off x="18136258" y="7314392"/>
                    <a:ext cx="101230" cy="141232"/>
                  </a:xfrm>
                  <a:custGeom>
                    <a:avLst/>
                    <a:gdLst>
                      <a:gd name="connsiteX0" fmla="*/ 1633 w 101230"/>
                      <a:gd name="connsiteY0" fmla="*/ 0 h 141232"/>
                      <a:gd name="connsiteX1" fmla="*/ 0 w 101230"/>
                      <a:gd name="connsiteY1" fmla="*/ 17144 h 141232"/>
                      <a:gd name="connsiteX2" fmla="*/ 99598 w 101230"/>
                      <a:gd name="connsiteY2" fmla="*/ 141233 h 141232"/>
                      <a:gd name="connsiteX3" fmla="*/ 101231 w 101230"/>
                      <a:gd name="connsiteY3" fmla="*/ 124089 h 141232"/>
                      <a:gd name="connsiteX4" fmla="*/ 1633 w 101230"/>
                      <a:gd name="connsiteY4" fmla="*/ 0 h 141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1230" h="141232">
                        <a:moveTo>
                          <a:pt x="1633" y="0"/>
                        </a:moveTo>
                        <a:cubicBezTo>
                          <a:pt x="816" y="5715"/>
                          <a:pt x="816" y="11429"/>
                          <a:pt x="0" y="17144"/>
                        </a:cubicBezTo>
                        <a:lnTo>
                          <a:pt x="99598" y="141233"/>
                        </a:lnTo>
                        <a:cubicBezTo>
                          <a:pt x="100414" y="134702"/>
                          <a:pt x="100414" y="128987"/>
                          <a:pt x="101231" y="124089"/>
                        </a:cubicBezTo>
                        <a:lnTo>
                          <a:pt x="1633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27" name="Полилиния: фигура 1226">
                    <a:extLst>
                      <a:ext uri="{FF2B5EF4-FFF2-40B4-BE49-F238E27FC236}">
                        <a16:creationId xmlns:a16="http://schemas.microsoft.com/office/drawing/2014/main" id="{780F0A1C-DE91-9B49-8D16-73A7A43190F2}"/>
                      </a:ext>
                    </a:extLst>
                  </p:cNvPr>
                  <p:cNvSpPr/>
                  <p:nvPr/>
                </p:nvSpPr>
                <p:spPr>
                  <a:xfrm>
                    <a:off x="18141972" y="7258062"/>
                    <a:ext cx="102046" cy="141232"/>
                  </a:xfrm>
                  <a:custGeom>
                    <a:avLst/>
                    <a:gdLst>
                      <a:gd name="connsiteX0" fmla="*/ 1633 w 102046"/>
                      <a:gd name="connsiteY0" fmla="*/ 0 h 141232"/>
                      <a:gd name="connsiteX1" fmla="*/ 0 w 102046"/>
                      <a:gd name="connsiteY1" fmla="*/ 17144 h 141232"/>
                      <a:gd name="connsiteX2" fmla="*/ 99598 w 102046"/>
                      <a:gd name="connsiteY2" fmla="*/ 141233 h 141232"/>
                      <a:gd name="connsiteX3" fmla="*/ 102047 w 102046"/>
                      <a:gd name="connsiteY3" fmla="*/ 124905 h 141232"/>
                      <a:gd name="connsiteX4" fmla="*/ 1633 w 102046"/>
                      <a:gd name="connsiteY4" fmla="*/ 0 h 141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2046" h="141232">
                        <a:moveTo>
                          <a:pt x="1633" y="0"/>
                        </a:moveTo>
                        <a:cubicBezTo>
                          <a:pt x="816" y="5715"/>
                          <a:pt x="816" y="11429"/>
                          <a:pt x="0" y="17144"/>
                        </a:cubicBezTo>
                        <a:lnTo>
                          <a:pt x="99598" y="141233"/>
                        </a:lnTo>
                        <a:cubicBezTo>
                          <a:pt x="100414" y="136335"/>
                          <a:pt x="101231" y="130620"/>
                          <a:pt x="102047" y="124905"/>
                        </a:cubicBezTo>
                        <a:lnTo>
                          <a:pt x="1633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28" name="Полилиния: фигура 1227">
                    <a:extLst>
                      <a:ext uri="{FF2B5EF4-FFF2-40B4-BE49-F238E27FC236}">
                        <a16:creationId xmlns:a16="http://schemas.microsoft.com/office/drawing/2014/main" id="{2D4E6C0F-6262-84AA-E31C-92FA332376C3}"/>
                      </a:ext>
                    </a:extLst>
                  </p:cNvPr>
                  <p:cNvSpPr/>
                  <p:nvPr/>
                </p:nvSpPr>
                <p:spPr>
                  <a:xfrm>
                    <a:off x="18127278" y="7427052"/>
                    <a:ext cx="66126" cy="85719"/>
                  </a:xfrm>
                  <a:custGeom>
                    <a:avLst/>
                    <a:gdLst>
                      <a:gd name="connsiteX0" fmla="*/ 1633 w 66126"/>
                      <a:gd name="connsiteY0" fmla="*/ 0 h 85719"/>
                      <a:gd name="connsiteX1" fmla="*/ 0 w 66126"/>
                      <a:gd name="connsiteY1" fmla="*/ 17144 h 85719"/>
                      <a:gd name="connsiteX2" fmla="*/ 54697 w 66126"/>
                      <a:gd name="connsiteY2" fmla="*/ 85719 h 85719"/>
                      <a:gd name="connsiteX3" fmla="*/ 66126 w 66126"/>
                      <a:gd name="connsiteY3" fmla="*/ 81638 h 85719"/>
                      <a:gd name="connsiteX4" fmla="*/ 1633 w 66126"/>
                      <a:gd name="connsiteY4" fmla="*/ 0 h 857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6126" h="85719">
                        <a:moveTo>
                          <a:pt x="1633" y="0"/>
                        </a:moveTo>
                        <a:cubicBezTo>
                          <a:pt x="816" y="5715"/>
                          <a:pt x="816" y="11429"/>
                          <a:pt x="0" y="17144"/>
                        </a:cubicBezTo>
                        <a:lnTo>
                          <a:pt x="54697" y="85719"/>
                        </a:lnTo>
                        <a:cubicBezTo>
                          <a:pt x="58779" y="84087"/>
                          <a:pt x="62861" y="83270"/>
                          <a:pt x="66126" y="81638"/>
                        </a:cubicBezTo>
                        <a:lnTo>
                          <a:pt x="1633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29" name="Полилиния: фигура 1228">
                    <a:extLst>
                      <a:ext uri="{FF2B5EF4-FFF2-40B4-BE49-F238E27FC236}">
                        <a16:creationId xmlns:a16="http://schemas.microsoft.com/office/drawing/2014/main" id="{91DB8151-7DDA-4AFE-B0F5-45B4FBDDC02B}"/>
                      </a:ext>
                    </a:extLst>
                  </p:cNvPr>
                  <p:cNvSpPr/>
                  <p:nvPr/>
                </p:nvSpPr>
                <p:spPr>
                  <a:xfrm>
                    <a:off x="18124012" y="7484198"/>
                    <a:ext cx="29389" cy="35104"/>
                  </a:xfrm>
                  <a:custGeom>
                    <a:avLst/>
                    <a:gdLst>
                      <a:gd name="connsiteX0" fmla="*/ 816 w 29389"/>
                      <a:gd name="connsiteY0" fmla="*/ 0 h 35104"/>
                      <a:gd name="connsiteX1" fmla="*/ 0 w 29389"/>
                      <a:gd name="connsiteY1" fmla="*/ 17960 h 35104"/>
                      <a:gd name="connsiteX2" fmla="*/ 13878 w 29389"/>
                      <a:gd name="connsiteY2" fmla="*/ 35104 h 35104"/>
                      <a:gd name="connsiteX3" fmla="*/ 18777 w 29389"/>
                      <a:gd name="connsiteY3" fmla="*/ 35104 h 35104"/>
                      <a:gd name="connsiteX4" fmla="*/ 29390 w 29389"/>
                      <a:gd name="connsiteY4" fmla="*/ 34288 h 35104"/>
                      <a:gd name="connsiteX5" fmla="*/ 816 w 29389"/>
                      <a:gd name="connsiteY5" fmla="*/ 0 h 351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9389" h="35104">
                        <a:moveTo>
                          <a:pt x="816" y="0"/>
                        </a:moveTo>
                        <a:cubicBezTo>
                          <a:pt x="816" y="5715"/>
                          <a:pt x="0" y="11429"/>
                          <a:pt x="0" y="17960"/>
                        </a:cubicBezTo>
                        <a:lnTo>
                          <a:pt x="13878" y="35104"/>
                        </a:lnTo>
                        <a:cubicBezTo>
                          <a:pt x="15511" y="35104"/>
                          <a:pt x="17144" y="35104"/>
                          <a:pt x="18777" y="35104"/>
                        </a:cubicBezTo>
                        <a:cubicBezTo>
                          <a:pt x="22042" y="35104"/>
                          <a:pt x="25308" y="35104"/>
                          <a:pt x="29390" y="34288"/>
                        </a:cubicBezTo>
                        <a:lnTo>
                          <a:pt x="816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30" name="Полилиния: фигура 1229">
                    <a:extLst>
                      <a:ext uri="{FF2B5EF4-FFF2-40B4-BE49-F238E27FC236}">
                        <a16:creationId xmlns:a16="http://schemas.microsoft.com/office/drawing/2014/main" id="{0116BD8B-327B-8A0B-7C9B-D5F1A30AB03E}"/>
                      </a:ext>
                    </a:extLst>
                  </p:cNvPr>
                  <p:cNvSpPr/>
                  <p:nvPr/>
                </p:nvSpPr>
                <p:spPr>
                  <a:xfrm>
                    <a:off x="18131360" y="7370722"/>
                    <a:ext cx="96332" cy="124905"/>
                  </a:xfrm>
                  <a:custGeom>
                    <a:avLst/>
                    <a:gdLst>
                      <a:gd name="connsiteX0" fmla="*/ 1633 w 96332"/>
                      <a:gd name="connsiteY0" fmla="*/ 0 h 124905"/>
                      <a:gd name="connsiteX1" fmla="*/ 0 w 96332"/>
                      <a:gd name="connsiteY1" fmla="*/ 17144 h 124905"/>
                      <a:gd name="connsiteX2" fmla="*/ 86536 w 96332"/>
                      <a:gd name="connsiteY2" fmla="*/ 124905 h 124905"/>
                      <a:gd name="connsiteX3" fmla="*/ 95516 w 96332"/>
                      <a:gd name="connsiteY3" fmla="*/ 118374 h 124905"/>
                      <a:gd name="connsiteX4" fmla="*/ 96332 w 96332"/>
                      <a:gd name="connsiteY4" fmla="*/ 117558 h 124905"/>
                      <a:gd name="connsiteX5" fmla="*/ 1633 w 96332"/>
                      <a:gd name="connsiteY5" fmla="*/ 0 h 1249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96332" h="124905">
                        <a:moveTo>
                          <a:pt x="1633" y="0"/>
                        </a:moveTo>
                        <a:cubicBezTo>
                          <a:pt x="816" y="5715"/>
                          <a:pt x="816" y="11429"/>
                          <a:pt x="0" y="17144"/>
                        </a:cubicBezTo>
                        <a:lnTo>
                          <a:pt x="86536" y="124905"/>
                        </a:lnTo>
                        <a:cubicBezTo>
                          <a:pt x="89801" y="122456"/>
                          <a:pt x="92250" y="120824"/>
                          <a:pt x="95516" y="118374"/>
                        </a:cubicBezTo>
                        <a:cubicBezTo>
                          <a:pt x="95516" y="118374"/>
                          <a:pt x="96332" y="117558"/>
                          <a:pt x="96332" y="117558"/>
                        </a:cubicBezTo>
                        <a:lnTo>
                          <a:pt x="1633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31" name="Полилиния: фигура 1230">
                    <a:extLst>
                      <a:ext uri="{FF2B5EF4-FFF2-40B4-BE49-F238E27FC236}">
                        <a16:creationId xmlns:a16="http://schemas.microsoft.com/office/drawing/2014/main" id="{21AEA5F2-9F8F-E6D4-7134-2C7121E989D9}"/>
                      </a:ext>
                    </a:extLst>
                  </p:cNvPr>
                  <p:cNvSpPr/>
                  <p:nvPr/>
                </p:nvSpPr>
                <p:spPr>
                  <a:xfrm>
                    <a:off x="18147687" y="7203365"/>
                    <a:ext cx="103679" cy="143682"/>
                  </a:xfrm>
                  <a:custGeom>
                    <a:avLst/>
                    <a:gdLst>
                      <a:gd name="connsiteX0" fmla="*/ 1633 w 103679"/>
                      <a:gd name="connsiteY0" fmla="*/ 0 h 143682"/>
                      <a:gd name="connsiteX1" fmla="*/ 0 w 103679"/>
                      <a:gd name="connsiteY1" fmla="*/ 17144 h 143682"/>
                      <a:gd name="connsiteX2" fmla="*/ 101231 w 103679"/>
                      <a:gd name="connsiteY2" fmla="*/ 143682 h 143682"/>
                      <a:gd name="connsiteX3" fmla="*/ 103680 w 103679"/>
                      <a:gd name="connsiteY3" fmla="*/ 127355 h 143682"/>
                      <a:gd name="connsiteX4" fmla="*/ 1633 w 103679"/>
                      <a:gd name="connsiteY4" fmla="*/ 0 h 1436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3679" h="143682">
                        <a:moveTo>
                          <a:pt x="1633" y="0"/>
                        </a:moveTo>
                        <a:cubicBezTo>
                          <a:pt x="816" y="5715"/>
                          <a:pt x="0" y="11429"/>
                          <a:pt x="0" y="17144"/>
                        </a:cubicBezTo>
                        <a:lnTo>
                          <a:pt x="101231" y="143682"/>
                        </a:lnTo>
                        <a:cubicBezTo>
                          <a:pt x="102047" y="138784"/>
                          <a:pt x="102863" y="133069"/>
                          <a:pt x="103680" y="127355"/>
                        </a:cubicBezTo>
                        <a:lnTo>
                          <a:pt x="1633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32" name="Полилиния: фигура 1231">
                    <a:extLst>
                      <a:ext uri="{FF2B5EF4-FFF2-40B4-BE49-F238E27FC236}">
                        <a16:creationId xmlns:a16="http://schemas.microsoft.com/office/drawing/2014/main" id="{7491ED96-1554-B75D-306F-A21951C811DD}"/>
                      </a:ext>
                    </a:extLst>
                  </p:cNvPr>
                  <p:cNvSpPr/>
                  <p:nvPr/>
                </p:nvSpPr>
                <p:spPr>
                  <a:xfrm>
                    <a:off x="18195037" y="7155199"/>
                    <a:ext cx="73473" cy="88168"/>
                  </a:xfrm>
                  <a:custGeom>
                    <a:avLst/>
                    <a:gdLst>
                      <a:gd name="connsiteX0" fmla="*/ 15511 w 73473"/>
                      <a:gd name="connsiteY0" fmla="*/ 0 h 88168"/>
                      <a:gd name="connsiteX1" fmla="*/ 0 w 73473"/>
                      <a:gd name="connsiteY1" fmla="*/ 0 h 88168"/>
                      <a:gd name="connsiteX2" fmla="*/ 71025 w 73473"/>
                      <a:gd name="connsiteY2" fmla="*/ 88168 h 88168"/>
                      <a:gd name="connsiteX3" fmla="*/ 73474 w 73473"/>
                      <a:gd name="connsiteY3" fmla="*/ 72657 h 88168"/>
                      <a:gd name="connsiteX4" fmla="*/ 15511 w 73473"/>
                      <a:gd name="connsiteY4" fmla="*/ 0 h 881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473" h="88168">
                        <a:moveTo>
                          <a:pt x="15511" y="0"/>
                        </a:moveTo>
                        <a:lnTo>
                          <a:pt x="0" y="0"/>
                        </a:lnTo>
                        <a:lnTo>
                          <a:pt x="71025" y="88168"/>
                        </a:lnTo>
                        <a:cubicBezTo>
                          <a:pt x="71841" y="82454"/>
                          <a:pt x="72657" y="77556"/>
                          <a:pt x="73474" y="72657"/>
                        </a:cubicBezTo>
                        <a:lnTo>
                          <a:pt x="15511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33" name="Полилиния: фигура 1232">
                    <a:extLst>
                      <a:ext uri="{FF2B5EF4-FFF2-40B4-BE49-F238E27FC236}">
                        <a16:creationId xmlns:a16="http://schemas.microsoft.com/office/drawing/2014/main" id="{1FD811B1-B7C0-9209-435A-A0F94CE7E236}"/>
                      </a:ext>
                    </a:extLst>
                  </p:cNvPr>
                  <p:cNvSpPr/>
                  <p:nvPr/>
                </p:nvSpPr>
                <p:spPr>
                  <a:xfrm>
                    <a:off x="18244836" y="7155199"/>
                    <a:ext cx="31838" cy="36736"/>
                  </a:xfrm>
                  <a:custGeom>
                    <a:avLst/>
                    <a:gdLst>
                      <a:gd name="connsiteX0" fmla="*/ 15511 w 31838"/>
                      <a:gd name="connsiteY0" fmla="*/ 0 h 36736"/>
                      <a:gd name="connsiteX1" fmla="*/ 0 w 31838"/>
                      <a:gd name="connsiteY1" fmla="*/ 0 h 36736"/>
                      <a:gd name="connsiteX2" fmla="*/ 29390 w 31838"/>
                      <a:gd name="connsiteY2" fmla="*/ 36737 h 36736"/>
                      <a:gd name="connsiteX3" fmla="*/ 31839 w 31838"/>
                      <a:gd name="connsiteY3" fmla="*/ 21226 h 36736"/>
                      <a:gd name="connsiteX4" fmla="*/ 15511 w 31838"/>
                      <a:gd name="connsiteY4" fmla="*/ 0 h 367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838" h="36736">
                        <a:moveTo>
                          <a:pt x="15511" y="0"/>
                        </a:moveTo>
                        <a:lnTo>
                          <a:pt x="0" y="0"/>
                        </a:lnTo>
                        <a:lnTo>
                          <a:pt x="29390" y="36737"/>
                        </a:lnTo>
                        <a:cubicBezTo>
                          <a:pt x="30206" y="31022"/>
                          <a:pt x="31022" y="26124"/>
                          <a:pt x="31839" y="21226"/>
                        </a:cubicBezTo>
                        <a:lnTo>
                          <a:pt x="15511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1234" name="Полилиния: фигура 1233">
                    <a:extLst>
                      <a:ext uri="{FF2B5EF4-FFF2-40B4-BE49-F238E27FC236}">
                        <a16:creationId xmlns:a16="http://schemas.microsoft.com/office/drawing/2014/main" id="{3B453D86-779E-E9A2-98CF-69A71125F3C3}"/>
                      </a:ext>
                    </a:extLst>
                  </p:cNvPr>
                  <p:cNvSpPr/>
                  <p:nvPr/>
                </p:nvSpPr>
                <p:spPr>
                  <a:xfrm>
                    <a:off x="18153402" y="7155199"/>
                    <a:ext cx="106128" cy="139600"/>
                  </a:xfrm>
                  <a:custGeom>
                    <a:avLst/>
                    <a:gdLst>
                      <a:gd name="connsiteX0" fmla="*/ 7347 w 106128"/>
                      <a:gd name="connsiteY0" fmla="*/ 0 h 139600"/>
                      <a:gd name="connsiteX1" fmla="*/ 1633 w 106128"/>
                      <a:gd name="connsiteY1" fmla="*/ 0 h 139600"/>
                      <a:gd name="connsiteX2" fmla="*/ 0 w 106128"/>
                      <a:gd name="connsiteY2" fmla="*/ 10613 h 139600"/>
                      <a:gd name="connsiteX3" fmla="*/ 103680 w 106128"/>
                      <a:gd name="connsiteY3" fmla="*/ 139600 h 139600"/>
                      <a:gd name="connsiteX4" fmla="*/ 106129 w 106128"/>
                      <a:gd name="connsiteY4" fmla="*/ 124089 h 139600"/>
                      <a:gd name="connsiteX5" fmla="*/ 7347 w 106128"/>
                      <a:gd name="connsiteY5" fmla="*/ 0 h 139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06128" h="139600">
                        <a:moveTo>
                          <a:pt x="7347" y="0"/>
                        </a:moveTo>
                        <a:lnTo>
                          <a:pt x="1633" y="0"/>
                        </a:lnTo>
                        <a:cubicBezTo>
                          <a:pt x="816" y="3265"/>
                          <a:pt x="816" y="7347"/>
                          <a:pt x="0" y="10613"/>
                        </a:cubicBezTo>
                        <a:lnTo>
                          <a:pt x="103680" y="139600"/>
                        </a:lnTo>
                        <a:cubicBezTo>
                          <a:pt x="104496" y="134702"/>
                          <a:pt x="105312" y="128987"/>
                          <a:pt x="106129" y="124089"/>
                        </a:cubicBezTo>
                        <a:lnTo>
                          <a:pt x="7347" y="0"/>
                        </a:lnTo>
                        <a:close/>
                      </a:path>
                    </a:pathLst>
                  </a:custGeom>
                  <a:solidFill>
                    <a:srgbClr val="333333"/>
                  </a:solidFill>
                  <a:ln w="8146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187" name="Google Shape;1187;p32"/>
          <p:cNvSpPr/>
          <p:nvPr/>
        </p:nvSpPr>
        <p:spPr bwMode="auto">
          <a:xfrm>
            <a:off x="723265" y="2001015"/>
            <a:ext cx="13595985" cy="1239204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188" name="Google Shape;1188;p32"/>
          <p:cNvSpPr txBox="1"/>
          <p:nvPr/>
        </p:nvSpPr>
        <p:spPr bwMode="auto">
          <a:xfrm>
            <a:off x="751740" y="600531"/>
            <a:ext cx="17074518" cy="7502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ПОЛЕЗНАЯ ИНФОРМАЦИЯ </a:t>
            </a: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О САХАРОЗАМЕНИТЕЛЯХ</a:t>
            </a:r>
            <a:endParaRPr sz="4800" b="1" i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90" name="Google Shape;1190;p32"/>
          <p:cNvSpPr txBox="1"/>
          <p:nvPr/>
        </p:nvSpPr>
        <p:spPr bwMode="auto">
          <a:xfrm>
            <a:off x="811550" y="10659199"/>
            <a:ext cx="1145029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Arial"/>
              <a:buNone/>
              <a:defRPr/>
            </a:pPr>
            <a:r>
              <a:rPr lang="ru-RU" sz="9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Российское кардиологическое общество. Клинические рекомендации «Нарушение липидного обмена» год утверждения 2023 [Электронный ресурс] Дата обращения: 23.01.2026</a:t>
            </a:r>
            <a:endParaRPr sz="9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lvl="0">
              <a:buSzPts val="700"/>
              <a:defRPr/>
            </a:pPr>
            <a:r>
              <a:rPr lang="ru-RU" sz="9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URL: </a:t>
            </a:r>
            <a:r>
              <a:rPr lang="ru-RU" sz="9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https://scardio.ru/content/Guidelines/KR_NLO_2023.pdf.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2. Сайт  Федеральной службы по надзору  в сфере защиты прав потребителей и  благополучия человека О скрытой соли в продуктах питания [Электронный ресурс] Дата обращения 14.06.2023  URLL: </a:t>
            </a:r>
            <a:r>
              <a:rPr lang="ru-RU" sz="9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https://www.rospotrebnadzor.ru/about/info/news/news_details.php?ELEMENT_ID=15184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. 3. </a:t>
            </a:r>
            <a:r>
              <a:rPr lang="ru-RU" sz="9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Адаптировано на основании алгоритмов специализированной медицинской помощи больным сахарным диабетом / </a:t>
            </a:r>
            <a:r>
              <a:rPr lang="ru-RU" sz="9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900" dirty="0">
                <a:hlinkClick r:id="rId3"/>
              </a:rPr>
              <a:t>Том 28, № 5</a:t>
            </a:r>
            <a:r>
              <a:rPr lang="en-US" sz="900" dirty="0">
                <a:hlinkClick r:id="rId3"/>
              </a:rPr>
              <a:t>S (2025)</a:t>
            </a:r>
            <a:endParaRPr sz="9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91" name="Google Shape;1191;p32"/>
          <p:cNvSpPr txBox="1"/>
          <p:nvPr/>
        </p:nvSpPr>
        <p:spPr bwMode="auto">
          <a:xfrm>
            <a:off x="1056528" y="2353486"/>
            <a:ext cx="16584498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Допустимо умеренное потребление некалорийных сахарозаменителей </a:t>
            </a: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94" name="Google Shape;1194;p32"/>
          <p:cNvSpPr txBox="1"/>
          <p:nvPr/>
        </p:nvSpPr>
        <p:spPr bwMode="auto">
          <a:xfrm>
            <a:off x="1071665" y="4225081"/>
            <a:ext cx="2449759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4F6228"/>
                </a:solidFill>
                <a:latin typeface="Arial"/>
                <a:ea typeface="Arial"/>
                <a:cs typeface="Arial"/>
              </a:rPr>
              <a:t>Аллюлоза</a:t>
            </a:r>
            <a:r>
              <a:rPr lang="ru-RU" sz="2800">
                <a:solidFill>
                  <a:srgbClr val="4F6228"/>
                </a:solidFill>
                <a:latin typeface="Arial"/>
                <a:ea typeface="Arial"/>
                <a:cs typeface="Arial"/>
              </a:rPr>
              <a:t> </a:t>
            </a:r>
            <a:endParaRPr sz="2800">
              <a:solidFill>
                <a:srgbClr val="4F6228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95" name="Google Shape;1195;p32"/>
          <p:cNvSpPr txBox="1"/>
          <p:nvPr/>
        </p:nvSpPr>
        <p:spPr bwMode="auto">
          <a:xfrm>
            <a:off x="1071665" y="5620261"/>
            <a:ext cx="4299658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4F6228"/>
                </a:solidFill>
                <a:latin typeface="Arial"/>
                <a:ea typeface="Arial"/>
                <a:cs typeface="Arial"/>
              </a:rPr>
              <a:t>Аспартам, цикламат, эритрит и стевиозит</a:t>
            </a:r>
            <a:endParaRPr sz="2800" b="1">
              <a:solidFill>
                <a:srgbClr val="4F6228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96" name="Google Shape;1196;p32"/>
          <p:cNvSpPr txBox="1"/>
          <p:nvPr/>
        </p:nvSpPr>
        <p:spPr bwMode="auto">
          <a:xfrm>
            <a:off x="1054775" y="7449812"/>
            <a:ext cx="2166719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FF9797"/>
                </a:solidFill>
                <a:latin typeface="Arial"/>
                <a:ea typeface="Arial"/>
                <a:cs typeface="Arial"/>
              </a:rPr>
              <a:t>Фруктоза</a:t>
            </a:r>
            <a:endParaRPr sz="2800">
              <a:solidFill>
                <a:srgbClr val="FF9797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97" name="Google Shape;1197;p32"/>
          <p:cNvSpPr txBox="1"/>
          <p:nvPr/>
        </p:nvSpPr>
        <p:spPr bwMode="auto">
          <a:xfrm>
            <a:off x="1010079" y="8963218"/>
            <a:ext cx="3669777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FF9797"/>
                </a:solidFill>
                <a:latin typeface="Arial"/>
                <a:ea typeface="Arial"/>
                <a:cs typeface="Arial"/>
              </a:rPr>
              <a:t>Сорбит и ксилит</a:t>
            </a:r>
            <a:endParaRPr sz="2800">
              <a:solidFill>
                <a:srgbClr val="FF9797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98" name="Google Shape;1198;p32"/>
          <p:cNvSpPr txBox="1"/>
          <p:nvPr/>
        </p:nvSpPr>
        <p:spPr bwMode="auto">
          <a:xfrm>
            <a:off x="5371323" y="3986567"/>
            <a:ext cx="14009512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имеет вкус и текстуру сахара, но не содержит калорий и полностью безопасен. Регулярное употребление снижает процент подкожного жира </a:t>
            </a:r>
            <a:endParaRPr/>
          </a:p>
        </p:txBody>
      </p:sp>
      <p:sp>
        <p:nvSpPr>
          <p:cNvPr id="1199" name="Google Shape;1199;p32"/>
          <p:cNvSpPr txBox="1"/>
          <p:nvPr/>
        </p:nvSpPr>
        <p:spPr bwMode="auto">
          <a:xfrm>
            <a:off x="5371323" y="5640681"/>
            <a:ext cx="14009512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нет влияния на уровень глюкозы; не содержат калорий, не дают прибавки веса, допустимы для термической обработки, хорошо переносятся</a:t>
            </a:r>
            <a:endParaRPr/>
          </a:p>
        </p:txBody>
      </p:sp>
      <p:sp>
        <p:nvSpPr>
          <p:cNvPr id="1200" name="Google Shape;1200;p32"/>
          <p:cNvSpPr txBox="1"/>
          <p:nvPr/>
        </p:nvSpPr>
        <p:spPr bwMode="auto">
          <a:xfrm>
            <a:off x="5371323" y="6968749"/>
            <a:ext cx="14009512" cy="13849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может незначительно повышать уровень сахара, вызывать прибавку веса, негативно влияет на печень и повышает плохой холестерин. </a:t>
            </a:r>
            <a:b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Максимальная суточная доза – 30-40 г </a:t>
            </a:r>
            <a:endParaRPr/>
          </a:p>
        </p:txBody>
      </p:sp>
      <p:sp>
        <p:nvSpPr>
          <p:cNvPr id="1201" name="Google Shape;1201;p32"/>
          <p:cNvSpPr txBox="1"/>
          <p:nvPr/>
        </p:nvSpPr>
        <p:spPr bwMode="auto">
          <a:xfrm>
            <a:off x="5371323" y="8622202"/>
            <a:ext cx="13722697" cy="13849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могут вызывать повышение глюкозы в крови и прибавку веса. </a:t>
            </a:r>
            <a:b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При превышении допустимой суточной дозы (40 г) может появиться раздражение кишечника и жидкий стул</a:t>
            </a:r>
            <a:endParaRPr/>
          </a:p>
        </p:txBody>
      </p:sp>
      <p:sp>
        <p:nvSpPr>
          <p:cNvPr id="1202" name="Google Shape;1202;p32"/>
          <p:cNvSpPr/>
          <p:nvPr/>
        </p:nvSpPr>
        <p:spPr bwMode="auto">
          <a:xfrm>
            <a:off x="723264" y="3921802"/>
            <a:ext cx="4451985" cy="1163228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03" name="Google Shape;1203;p32"/>
          <p:cNvSpPr/>
          <p:nvPr/>
        </p:nvSpPr>
        <p:spPr bwMode="auto">
          <a:xfrm>
            <a:off x="723264" y="5532393"/>
            <a:ext cx="4451985" cy="1163228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04" name="Google Shape;1204;p32"/>
          <p:cNvSpPr/>
          <p:nvPr/>
        </p:nvSpPr>
        <p:spPr bwMode="auto">
          <a:xfrm>
            <a:off x="723264" y="7141634"/>
            <a:ext cx="4451985" cy="1163228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05" name="Google Shape;1205;p32"/>
          <p:cNvSpPr/>
          <p:nvPr/>
        </p:nvSpPr>
        <p:spPr bwMode="auto">
          <a:xfrm>
            <a:off x="723264" y="8698957"/>
            <a:ext cx="4451985" cy="1163228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210" name="Google Shape;1210;p33"/>
          <p:cNvSpPr/>
          <p:nvPr/>
        </p:nvSpPr>
        <p:spPr bwMode="auto">
          <a:xfrm>
            <a:off x="8169751" y="4436427"/>
            <a:ext cx="2160384" cy="1922080"/>
          </a:xfrm>
          <a:custGeom>
            <a:avLst/>
            <a:gdLst/>
            <a:ahLst/>
            <a:cxnLst/>
            <a:rect l="l" t="t" r="r" b="b"/>
            <a:pathLst>
              <a:path w="2160384" h="1922080" extrusionOk="0">
                <a:moveTo>
                  <a:pt x="913321" y="96343"/>
                </a:moveTo>
                <a:cubicBezTo>
                  <a:pt x="987486" y="-32115"/>
                  <a:pt x="1172897" y="-32114"/>
                  <a:pt x="1247062" y="96344"/>
                </a:cubicBezTo>
                <a:lnTo>
                  <a:pt x="2134282" y="1633050"/>
                </a:lnTo>
                <a:cubicBezTo>
                  <a:pt x="2208447" y="1761509"/>
                  <a:pt x="2115740" y="1922080"/>
                  <a:pt x="1967410" y="1922080"/>
                </a:cubicBezTo>
                <a:lnTo>
                  <a:pt x="192974" y="1922080"/>
                </a:lnTo>
                <a:cubicBezTo>
                  <a:pt x="44644" y="1922080"/>
                  <a:pt x="-48062" y="1761509"/>
                  <a:pt x="26103" y="1633050"/>
                </a:cubicBezTo>
                <a:lnTo>
                  <a:pt x="913321" y="96343"/>
                </a:lnTo>
                <a:close/>
              </a:path>
            </a:pathLst>
          </a:custGeom>
          <a:solidFill>
            <a:srgbClr val="FFF2CD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11" name="Google Shape;1211;p33"/>
          <p:cNvSpPr/>
          <p:nvPr/>
        </p:nvSpPr>
        <p:spPr bwMode="auto">
          <a:xfrm>
            <a:off x="7046781" y="6582878"/>
            <a:ext cx="4367902" cy="1807662"/>
          </a:xfrm>
          <a:custGeom>
            <a:avLst/>
            <a:gdLst/>
            <a:ahLst/>
            <a:cxnLst/>
            <a:rect l="l" t="t" r="r" b="b"/>
            <a:pathLst>
              <a:path w="4367902" h="1807662" extrusionOk="0">
                <a:moveTo>
                  <a:pt x="853890" y="95790"/>
                </a:moveTo>
                <a:cubicBezTo>
                  <a:pt x="888392" y="36485"/>
                  <a:pt x="951827" y="0"/>
                  <a:pt x="1020441" y="0"/>
                </a:cubicBezTo>
                <a:lnTo>
                  <a:pt x="3363855" y="0"/>
                </a:lnTo>
                <a:cubicBezTo>
                  <a:pt x="3433057" y="0"/>
                  <a:pt x="3496946" y="37115"/>
                  <a:pt x="3531217" y="97234"/>
                </a:cubicBezTo>
                <a:lnTo>
                  <a:pt x="4342318" y="1519522"/>
                </a:lnTo>
                <a:cubicBezTo>
                  <a:pt x="4415566" y="1647978"/>
                  <a:pt x="4322801" y="1807663"/>
                  <a:pt x="4174928" y="1807663"/>
                </a:cubicBezTo>
                <a:lnTo>
                  <a:pt x="192976" y="1807663"/>
                </a:lnTo>
                <a:cubicBezTo>
                  <a:pt x="44362" y="1807663"/>
                  <a:pt x="-48309" y="1646536"/>
                  <a:pt x="26425" y="1518080"/>
                </a:cubicBezTo>
                <a:lnTo>
                  <a:pt x="853890" y="95790"/>
                </a:lnTo>
                <a:close/>
              </a:path>
            </a:pathLst>
          </a:custGeom>
          <a:solidFill>
            <a:srgbClr val="FFF2CD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12" name="Google Shape;1212;p33"/>
          <p:cNvSpPr/>
          <p:nvPr/>
        </p:nvSpPr>
        <p:spPr bwMode="auto">
          <a:xfrm>
            <a:off x="5958384" y="8611824"/>
            <a:ext cx="6555834" cy="1807663"/>
          </a:xfrm>
          <a:custGeom>
            <a:avLst/>
            <a:gdLst/>
            <a:ahLst/>
            <a:cxnLst/>
            <a:rect l="l" t="t" r="r" b="b"/>
            <a:pathLst>
              <a:path w="6555834" h="1807663" extrusionOk="0">
                <a:moveTo>
                  <a:pt x="805981" y="99862"/>
                </a:moveTo>
                <a:cubicBezTo>
                  <a:pt x="839839" y="38270"/>
                  <a:pt x="904552" y="0"/>
                  <a:pt x="974836" y="0"/>
                </a:cubicBezTo>
                <a:lnTo>
                  <a:pt x="5547813" y="0"/>
                </a:lnTo>
                <a:cubicBezTo>
                  <a:pt x="5616878" y="0"/>
                  <a:pt x="5680657" y="36961"/>
                  <a:pt x="5715010" y="96882"/>
                </a:cubicBezTo>
                <a:lnTo>
                  <a:pt x="6530047" y="1519173"/>
                </a:lnTo>
                <a:cubicBezTo>
                  <a:pt x="6603653" y="1647629"/>
                  <a:pt x="6510916" y="1807663"/>
                  <a:pt x="6362878" y="1807663"/>
                </a:cubicBezTo>
                <a:lnTo>
                  <a:pt x="192961" y="1807663"/>
                </a:lnTo>
                <a:cubicBezTo>
                  <a:pt x="46420" y="1807663"/>
                  <a:pt x="-46487" y="1650568"/>
                  <a:pt x="24107" y="1522151"/>
                </a:cubicBezTo>
                <a:lnTo>
                  <a:pt x="805981" y="99862"/>
                </a:lnTo>
                <a:close/>
              </a:path>
            </a:pathLst>
          </a:custGeom>
          <a:solidFill>
            <a:srgbClr val="FFF2CD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14" name="Google Shape;1214;p33"/>
          <p:cNvSpPr txBox="1"/>
          <p:nvPr/>
        </p:nvSpPr>
        <p:spPr bwMode="auto">
          <a:xfrm>
            <a:off x="751740" y="600531"/>
            <a:ext cx="17074518" cy="7502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УДЕЛИТЕ ВНИМАНИЕ ФИЗИЧЕСКОЙ АКТИВНОСТИ</a:t>
            </a:r>
            <a:r>
              <a:rPr lang="ru-RU" sz="4800" b="1" i="0" baseline="30000">
                <a:solidFill>
                  <a:srgbClr val="D54F4E"/>
                </a:solidFill>
                <a:latin typeface="Arial"/>
                <a:ea typeface="Arial"/>
                <a:cs typeface="Arial"/>
              </a:rPr>
              <a:t>1,2</a:t>
            </a:r>
            <a:endParaRPr sz="4800" b="1" i="0" baseline="300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16" name="Google Shape;1216;p33"/>
          <p:cNvSpPr txBox="1"/>
          <p:nvPr/>
        </p:nvSpPr>
        <p:spPr bwMode="auto">
          <a:xfrm>
            <a:off x="811550" y="10659199"/>
            <a:ext cx="1145029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Arial"/>
              <a:buNone/>
              <a:defRPr/>
            </a:pPr>
            <a:r>
              <a:rPr lang="ru-RU" sz="9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Российское кардиологическое общество. Клинические рекомендации «Нарушение липидного обмена» год утверждения 2023 [Электронный ресурс] Дата обращения: 20.04.2023</a:t>
            </a:r>
            <a:endParaRPr sz="9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lvl="0">
              <a:buSzPts val="700"/>
              <a:defRPr/>
            </a:pPr>
            <a:r>
              <a:rPr lang="ru-RU" sz="9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URL: </a:t>
            </a:r>
            <a:r>
              <a:rPr lang="ru-RU" sz="9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https://scardio.ru/content/Guidelines/KR_NLO_2023.pdf.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2. Сайт  Федеральной службы по надзору  в сфере защиты прав потребителей и  благополучия человека О скрытой соли в продуктах питания [Электронный ресурс] Дата обращения 14.06.2023  URLL: </a:t>
            </a:r>
            <a:r>
              <a:rPr lang="ru-RU" sz="9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https://www.rospotrebnadzor.ru/about/info/news/news_details.php?ELEMENT_ID=15184</a:t>
            </a:r>
            <a:r>
              <a:rPr lang="ru-RU" sz="900" b="0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. 3. </a:t>
            </a:r>
            <a:r>
              <a:rPr lang="ru-RU" sz="9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Адаптировано на основании алгоритмов специализированной медицинской помощи больным сахарным диабетом / </a:t>
            </a:r>
            <a:r>
              <a:rPr lang="ru-RU" sz="9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900" dirty="0">
                <a:hlinkClick r:id="rId2"/>
              </a:rPr>
              <a:t>Том 28, № 5</a:t>
            </a:r>
            <a:r>
              <a:rPr lang="en-US" sz="900" dirty="0">
                <a:hlinkClick r:id="rId2"/>
              </a:rPr>
              <a:t>S (2025)</a:t>
            </a:r>
            <a:endParaRPr sz="9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18" name="Google Shape;1218;p33"/>
          <p:cNvSpPr/>
          <p:nvPr/>
        </p:nvSpPr>
        <p:spPr bwMode="auto">
          <a:xfrm>
            <a:off x="723265" y="1908611"/>
            <a:ext cx="16806224" cy="1383863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19" name="Google Shape;1219;p33"/>
          <p:cNvSpPr txBox="1"/>
          <p:nvPr/>
        </p:nvSpPr>
        <p:spPr bwMode="auto">
          <a:xfrm>
            <a:off x="1020034" y="2071557"/>
            <a:ext cx="16806224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Аэробная физическая активность 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—</a:t>
            </a:r>
            <a:r>
              <a:rPr lang="ru-RU" sz="2800">
                <a:solidFill>
                  <a:srgbClr val="D54F4E"/>
                </a:solidFill>
                <a:latin typeface="Arial"/>
                <a:ea typeface="Arial"/>
                <a:cs typeface="Arial"/>
              </a:rPr>
              <a:t> 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продолжительная ритмическая активность с вовлечением больших групп мышц: ходьба, бег, плавание, работа на садовом участке, танцы, лыжи</a:t>
            </a:r>
            <a:r>
              <a:rPr lang="ru-RU" sz="2800" baseline="30000">
                <a:solidFill>
                  <a:srgbClr val="555555"/>
                </a:solidFill>
                <a:latin typeface="Arial"/>
                <a:ea typeface="Arial"/>
                <a:cs typeface="Arial"/>
              </a:rPr>
              <a:t>2</a:t>
            </a:r>
            <a:endParaRPr/>
          </a:p>
        </p:txBody>
      </p:sp>
      <p:sp>
        <p:nvSpPr>
          <p:cNvPr id="1220" name="Google Shape;1220;p33"/>
          <p:cNvSpPr txBox="1"/>
          <p:nvPr/>
        </p:nvSpPr>
        <p:spPr bwMode="auto">
          <a:xfrm>
            <a:off x="2273608" y="3322516"/>
            <a:ext cx="6090372" cy="8925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умеренная</a:t>
            </a:r>
            <a:r>
              <a:rPr lang="ru-RU" sz="26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 </a:t>
            </a:r>
            <a:br>
              <a:rPr lang="ru-RU" sz="26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6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(норма — 150–300 мин в неделю)</a:t>
            </a:r>
            <a:endParaRPr sz="2600">
              <a:solidFill>
                <a:srgbClr val="555555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21" name="Google Shape;1221;p33"/>
          <p:cNvSpPr/>
          <p:nvPr/>
        </p:nvSpPr>
        <p:spPr bwMode="auto">
          <a:xfrm>
            <a:off x="2279958" y="3268250"/>
            <a:ext cx="6090372" cy="1219595"/>
          </a:xfrm>
          <a:custGeom>
            <a:avLst/>
            <a:gdLst/>
            <a:ahLst/>
            <a:cxnLst/>
            <a:rect l="l" t="t" r="r" b="b"/>
            <a:pathLst>
              <a:path w="6090372" h="1774709" extrusionOk="0">
                <a:moveTo>
                  <a:pt x="0" y="0"/>
                </a:moveTo>
                <a:lnTo>
                  <a:pt x="0" y="1342357"/>
                </a:lnTo>
                <a:cubicBezTo>
                  <a:pt x="0" y="1581139"/>
                  <a:pt x="183679" y="1774710"/>
                  <a:pt x="410258" y="1774710"/>
                </a:cubicBezTo>
                <a:lnTo>
                  <a:pt x="5680115" y="1774710"/>
                </a:lnTo>
                <a:cubicBezTo>
                  <a:pt x="5906700" y="1774710"/>
                  <a:pt x="6090373" y="1581139"/>
                  <a:pt x="6090373" y="1342357"/>
                </a:cubicBezTo>
                <a:lnTo>
                  <a:pt x="6090373" y="0"/>
                </a:lnTo>
              </a:path>
            </a:pathLst>
          </a:custGeom>
          <a:noFill/>
          <a:ln w="34925" cap="flat" cmpd="sng">
            <a:solidFill>
              <a:srgbClr val="F68222">
                <a:alpha val="30979"/>
              </a:srgbClr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22" name="Google Shape;1222;p33"/>
          <p:cNvSpPr/>
          <p:nvPr/>
        </p:nvSpPr>
        <p:spPr bwMode="auto">
          <a:xfrm>
            <a:off x="10038552" y="3268250"/>
            <a:ext cx="6033298" cy="1219595"/>
          </a:xfrm>
          <a:custGeom>
            <a:avLst/>
            <a:gdLst/>
            <a:ahLst/>
            <a:cxnLst/>
            <a:rect l="l" t="t" r="r" b="b"/>
            <a:pathLst>
              <a:path w="6033298" h="1774709" extrusionOk="0">
                <a:moveTo>
                  <a:pt x="0" y="0"/>
                </a:moveTo>
                <a:lnTo>
                  <a:pt x="0" y="1342357"/>
                </a:lnTo>
                <a:cubicBezTo>
                  <a:pt x="0" y="1581139"/>
                  <a:pt x="181957" y="1774710"/>
                  <a:pt x="406413" y="1774710"/>
                </a:cubicBezTo>
                <a:lnTo>
                  <a:pt x="5626885" y="1774710"/>
                </a:lnTo>
                <a:cubicBezTo>
                  <a:pt x="5851347" y="1774710"/>
                  <a:pt x="6033298" y="1581139"/>
                  <a:pt x="6033298" y="1342357"/>
                </a:cubicBezTo>
                <a:lnTo>
                  <a:pt x="6033298" y="0"/>
                </a:lnTo>
              </a:path>
            </a:pathLst>
          </a:custGeom>
          <a:noFill/>
          <a:ln w="34925" cap="flat" cmpd="sng">
            <a:solidFill>
              <a:srgbClr val="F68222">
                <a:alpha val="30979"/>
              </a:srgbClr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23" name="Google Shape;1223;p33"/>
          <p:cNvSpPr txBox="1"/>
          <p:nvPr/>
        </p:nvSpPr>
        <p:spPr bwMode="auto">
          <a:xfrm>
            <a:off x="10286628" y="3322516"/>
            <a:ext cx="5537146" cy="8925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интенсивная </a:t>
            </a:r>
            <a:br>
              <a:rPr lang="ru-RU" sz="26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6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(норма — 75–150 мин в неделю)</a:t>
            </a:r>
            <a:endParaRPr sz="2600" b="0" i="0" u="none" strike="noStrike" cap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24" name="Google Shape;1224;p33"/>
          <p:cNvSpPr txBox="1"/>
          <p:nvPr/>
        </p:nvSpPr>
        <p:spPr bwMode="auto">
          <a:xfrm>
            <a:off x="2273608" y="4900979"/>
            <a:ext cx="6090372" cy="15388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500"/>
              <a:buFont typeface="Arial"/>
              <a:buNone/>
              <a:defRPr/>
            </a:pPr>
            <a:r>
              <a:rPr lang="ru-RU" sz="25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Сократите время в положении сидя/лежа: </a:t>
            </a:r>
            <a:br>
              <a:rPr lang="ru-RU" sz="25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5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просмотр TV, работу за компьютером, </a:t>
            </a:r>
            <a:br>
              <a:rPr lang="ru-RU" sz="25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5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посиделки на лавочке</a:t>
            </a:r>
            <a:endParaRPr sz="25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25" name="Google Shape;1225;p33"/>
          <p:cNvSpPr txBox="1"/>
          <p:nvPr/>
        </p:nvSpPr>
        <p:spPr bwMode="auto">
          <a:xfrm>
            <a:off x="12465104" y="7146849"/>
            <a:ext cx="5257800" cy="7694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500"/>
              <a:buFont typeface="Arial"/>
              <a:buNone/>
              <a:defRPr/>
            </a:pPr>
            <a:r>
              <a:rPr lang="ru-RU" sz="25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Силовые нагрузки:</a:t>
            </a:r>
            <a:endParaRPr sz="25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500"/>
              <a:buFont typeface="Arial"/>
              <a:buNone/>
              <a:defRPr/>
            </a:pPr>
            <a:r>
              <a:rPr lang="ru-RU" sz="25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2 и более раз в неделю</a:t>
            </a:r>
            <a:endParaRPr sz="25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26" name="Google Shape;1226;p33"/>
          <p:cNvSpPr txBox="1"/>
          <p:nvPr/>
        </p:nvSpPr>
        <p:spPr bwMode="auto">
          <a:xfrm>
            <a:off x="2284726" y="8705617"/>
            <a:ext cx="3587478" cy="11541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500"/>
              <a:buFont typeface="Arial"/>
              <a:buNone/>
              <a:defRPr/>
            </a:pPr>
            <a:r>
              <a:rPr lang="ru-RU" sz="25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Аэробная физическая </a:t>
            </a:r>
            <a:br>
              <a:rPr lang="ru-RU" sz="25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5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активность:</a:t>
            </a:r>
            <a:endParaRPr sz="25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500"/>
              <a:buFont typeface="Arial"/>
              <a:buNone/>
              <a:defRPr/>
            </a:pPr>
            <a:r>
              <a:rPr lang="ru-RU" sz="2500">
                <a:solidFill>
                  <a:srgbClr val="555555"/>
                </a:solidFill>
                <a:latin typeface="Arial"/>
                <a:ea typeface="Arial"/>
                <a:cs typeface="Arial"/>
              </a:rPr>
              <a:t>3</a:t>
            </a:r>
            <a:r>
              <a:rPr lang="ru-RU" sz="25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–7 раз в неделю</a:t>
            </a:r>
            <a:endParaRPr sz="25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cxnSp>
        <p:nvCxnSpPr>
          <p:cNvPr id="1227" name="Google Shape;1227;p33"/>
          <p:cNvCxnSpPr>
            <a:cxnSpLocks/>
          </p:cNvCxnSpPr>
          <p:nvPr/>
        </p:nvCxnSpPr>
        <p:spPr bwMode="auto">
          <a:xfrm>
            <a:off x="2273608" y="6462816"/>
            <a:ext cx="8096001" cy="0"/>
          </a:xfrm>
          <a:prstGeom prst="straightConnector1">
            <a:avLst/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</p:cxnSp>
      <p:cxnSp>
        <p:nvCxnSpPr>
          <p:cNvPr id="1228" name="Google Shape;1228;p33"/>
          <p:cNvCxnSpPr>
            <a:cxnSpLocks/>
          </p:cNvCxnSpPr>
          <p:nvPr/>
        </p:nvCxnSpPr>
        <p:spPr bwMode="auto">
          <a:xfrm>
            <a:off x="6896568" y="8488639"/>
            <a:ext cx="9022882" cy="0"/>
          </a:xfrm>
          <a:prstGeom prst="straightConnector1">
            <a:avLst/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</p:cxnSp>
      <p:pic>
        <p:nvPicPr>
          <p:cNvPr id="1234" name="Google Shape;1234;p33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8668892" y="5260808"/>
            <a:ext cx="1316535" cy="1011963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235" name="Google Shape;1235;p33"/>
          <p:cNvCxnSpPr>
            <a:cxnSpLocks/>
          </p:cNvCxnSpPr>
          <p:nvPr/>
        </p:nvCxnSpPr>
        <p:spPr bwMode="auto">
          <a:xfrm>
            <a:off x="2273608" y="10531474"/>
            <a:ext cx="10369242" cy="0"/>
          </a:xfrm>
          <a:prstGeom prst="straightConnector1">
            <a:avLst/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</p:cxnSp>
      <p:grpSp>
        <p:nvGrpSpPr>
          <p:cNvPr id="2" name="Рисунок 4">
            <a:extLst>
              <a:ext uri="{FF2B5EF4-FFF2-40B4-BE49-F238E27FC236}">
                <a16:creationId xmlns:a16="http://schemas.microsoft.com/office/drawing/2014/main" id="{5A0C8118-80E9-5B33-8B50-1D18567FC27E}"/>
              </a:ext>
            </a:extLst>
          </p:cNvPr>
          <p:cNvGrpSpPr/>
          <p:nvPr/>
        </p:nvGrpSpPr>
        <p:grpSpPr>
          <a:xfrm>
            <a:off x="7458229" y="6916148"/>
            <a:ext cx="1606352" cy="1276839"/>
            <a:chOff x="7458229" y="6916148"/>
            <a:chExt cx="1606352" cy="1276839"/>
          </a:xfrm>
          <a:solidFill>
            <a:srgbClr val="666666"/>
          </a:solidFill>
        </p:grpSpPr>
        <p:sp>
          <p:nvSpPr>
            <p:cNvPr id="3" name="Полилиния: фигура 2">
              <a:extLst>
                <a:ext uri="{FF2B5EF4-FFF2-40B4-BE49-F238E27FC236}">
                  <a16:creationId xmlns:a16="http://schemas.microsoft.com/office/drawing/2014/main" id="{7143A308-EC6D-F963-17A0-FB82EC093E69}"/>
                </a:ext>
              </a:extLst>
            </p:cNvPr>
            <p:cNvSpPr/>
            <p:nvPr/>
          </p:nvSpPr>
          <p:spPr>
            <a:xfrm>
              <a:off x="7865595" y="7519434"/>
              <a:ext cx="791623" cy="527695"/>
            </a:xfrm>
            <a:custGeom>
              <a:avLst/>
              <a:gdLst>
                <a:gd name="connsiteX0" fmla="*/ 0 w 791623"/>
                <a:gd name="connsiteY0" fmla="*/ 270176 h 527695"/>
                <a:gd name="connsiteX1" fmla="*/ 7223 w 791623"/>
                <a:gd name="connsiteY1" fmla="*/ 200356 h 527695"/>
                <a:gd name="connsiteX2" fmla="*/ 23595 w 791623"/>
                <a:gd name="connsiteY2" fmla="*/ 159908 h 527695"/>
                <a:gd name="connsiteX3" fmla="*/ 118454 w 791623"/>
                <a:gd name="connsiteY3" fmla="*/ 62160 h 527695"/>
                <a:gd name="connsiteX4" fmla="*/ 171903 w 791623"/>
                <a:gd name="connsiteY4" fmla="*/ 30379 h 527695"/>
                <a:gd name="connsiteX5" fmla="*/ 220055 w 791623"/>
                <a:gd name="connsiteY5" fmla="*/ 10155 h 527695"/>
                <a:gd name="connsiteX6" fmla="*/ 252317 w 791623"/>
                <a:gd name="connsiteY6" fmla="*/ 525 h 527695"/>
                <a:gd name="connsiteX7" fmla="*/ 263392 w 791623"/>
                <a:gd name="connsiteY7" fmla="*/ 1006 h 527695"/>
                <a:gd name="connsiteX8" fmla="*/ 313470 w 791623"/>
                <a:gd name="connsiteY8" fmla="*/ 13526 h 527695"/>
                <a:gd name="connsiteX9" fmla="*/ 384735 w 791623"/>
                <a:gd name="connsiteY9" fmla="*/ 22675 h 527695"/>
                <a:gd name="connsiteX10" fmla="*/ 451666 w 791623"/>
                <a:gd name="connsiteY10" fmla="*/ 18341 h 527695"/>
                <a:gd name="connsiteX11" fmla="*/ 523894 w 791623"/>
                <a:gd name="connsiteY11" fmla="*/ 1970 h 527695"/>
                <a:gd name="connsiteX12" fmla="*/ 546044 w 791623"/>
                <a:gd name="connsiteY12" fmla="*/ 1970 h 527695"/>
                <a:gd name="connsiteX13" fmla="*/ 614902 w 791623"/>
                <a:gd name="connsiteY13" fmla="*/ 27490 h 527695"/>
                <a:gd name="connsiteX14" fmla="*/ 668351 w 791623"/>
                <a:gd name="connsiteY14" fmla="*/ 58307 h 527695"/>
                <a:gd name="connsiteX15" fmla="*/ 732874 w 791623"/>
                <a:gd name="connsiteY15" fmla="*/ 111275 h 527695"/>
                <a:gd name="connsiteX16" fmla="*/ 773322 w 791623"/>
                <a:gd name="connsiteY16" fmla="*/ 169057 h 527695"/>
                <a:gd name="connsiteX17" fmla="*/ 787286 w 791623"/>
                <a:gd name="connsiteY17" fmla="*/ 214320 h 527695"/>
                <a:gd name="connsiteX18" fmla="*/ 791138 w 791623"/>
                <a:gd name="connsiteY18" fmla="*/ 276436 h 527695"/>
                <a:gd name="connsiteX19" fmla="*/ 787286 w 791623"/>
                <a:gd name="connsiteY19" fmla="*/ 312550 h 527695"/>
                <a:gd name="connsiteX20" fmla="*/ 779582 w 791623"/>
                <a:gd name="connsiteY20" fmla="*/ 393927 h 527695"/>
                <a:gd name="connsiteX21" fmla="*/ 772841 w 791623"/>
                <a:gd name="connsiteY21" fmla="*/ 482527 h 527695"/>
                <a:gd name="connsiteX22" fmla="*/ 768989 w 791623"/>
                <a:gd name="connsiteY22" fmla="*/ 517196 h 527695"/>
                <a:gd name="connsiteX23" fmla="*/ 761766 w 791623"/>
                <a:gd name="connsiteY23" fmla="*/ 525382 h 527695"/>
                <a:gd name="connsiteX24" fmla="*/ 738653 w 791623"/>
                <a:gd name="connsiteY24" fmla="*/ 526827 h 527695"/>
                <a:gd name="connsiteX25" fmla="*/ 725652 w 791623"/>
                <a:gd name="connsiteY25" fmla="*/ 524419 h 527695"/>
                <a:gd name="connsiteX26" fmla="*/ 717947 w 791623"/>
                <a:gd name="connsiteY26" fmla="*/ 515752 h 527695"/>
                <a:gd name="connsiteX27" fmla="*/ 708317 w 791623"/>
                <a:gd name="connsiteY27" fmla="*/ 467118 h 527695"/>
                <a:gd name="connsiteX28" fmla="*/ 695797 w 791623"/>
                <a:gd name="connsiteY28" fmla="*/ 402594 h 527695"/>
                <a:gd name="connsiteX29" fmla="*/ 684241 w 791623"/>
                <a:gd name="connsiteY29" fmla="*/ 335182 h 527695"/>
                <a:gd name="connsiteX30" fmla="*/ 681352 w 791623"/>
                <a:gd name="connsiteY30" fmla="*/ 280288 h 527695"/>
                <a:gd name="connsiteX31" fmla="*/ 683759 w 791623"/>
                <a:gd name="connsiteY31" fmla="*/ 255731 h 527695"/>
                <a:gd name="connsiteX32" fmla="*/ 664980 w 791623"/>
                <a:gd name="connsiteY32" fmla="*/ 218654 h 527695"/>
                <a:gd name="connsiteX33" fmla="*/ 626458 w 791623"/>
                <a:gd name="connsiteY33" fmla="*/ 198430 h 527695"/>
                <a:gd name="connsiteX34" fmla="*/ 585529 w 791623"/>
                <a:gd name="connsiteY34" fmla="*/ 186392 h 527695"/>
                <a:gd name="connsiteX35" fmla="*/ 503189 w 791623"/>
                <a:gd name="connsiteY35" fmla="*/ 162316 h 527695"/>
                <a:gd name="connsiteX36" fmla="*/ 456000 w 791623"/>
                <a:gd name="connsiteY36" fmla="*/ 147870 h 527695"/>
                <a:gd name="connsiteX37" fmla="*/ 394365 w 791623"/>
                <a:gd name="connsiteY37" fmla="*/ 140647 h 527695"/>
                <a:gd name="connsiteX38" fmla="*/ 314915 w 791623"/>
                <a:gd name="connsiteY38" fmla="*/ 154130 h 527695"/>
                <a:gd name="connsiteX39" fmla="*/ 233056 w 791623"/>
                <a:gd name="connsiteY39" fmla="*/ 180132 h 527695"/>
                <a:gd name="connsiteX40" fmla="*/ 189238 w 791623"/>
                <a:gd name="connsiteY40" fmla="*/ 191207 h 527695"/>
                <a:gd name="connsiteX41" fmla="*/ 128566 w 791623"/>
                <a:gd name="connsiteY41" fmla="*/ 218172 h 527695"/>
                <a:gd name="connsiteX42" fmla="*/ 115565 w 791623"/>
                <a:gd name="connsiteY42" fmla="*/ 230210 h 527695"/>
                <a:gd name="connsiteX43" fmla="*/ 108824 w 791623"/>
                <a:gd name="connsiteY43" fmla="*/ 248026 h 527695"/>
                <a:gd name="connsiteX44" fmla="*/ 109787 w 791623"/>
                <a:gd name="connsiteY44" fmla="*/ 269213 h 527695"/>
                <a:gd name="connsiteX45" fmla="*/ 109787 w 791623"/>
                <a:gd name="connsiteY45" fmla="*/ 321218 h 527695"/>
                <a:gd name="connsiteX46" fmla="*/ 100156 w 791623"/>
                <a:gd name="connsiteY46" fmla="*/ 382852 h 527695"/>
                <a:gd name="connsiteX47" fmla="*/ 77043 w 791623"/>
                <a:gd name="connsiteY47" fmla="*/ 505158 h 527695"/>
                <a:gd name="connsiteX48" fmla="*/ 74636 w 791623"/>
                <a:gd name="connsiteY48" fmla="*/ 517196 h 527695"/>
                <a:gd name="connsiteX49" fmla="*/ 67894 w 791623"/>
                <a:gd name="connsiteY49" fmla="*/ 524901 h 527695"/>
                <a:gd name="connsiteX50" fmla="*/ 54893 w 791623"/>
                <a:gd name="connsiteY50" fmla="*/ 527308 h 527695"/>
                <a:gd name="connsiteX51" fmla="*/ 32262 w 791623"/>
                <a:gd name="connsiteY51" fmla="*/ 525864 h 527695"/>
                <a:gd name="connsiteX52" fmla="*/ 26965 w 791623"/>
                <a:gd name="connsiteY52" fmla="*/ 524419 h 527695"/>
                <a:gd name="connsiteX53" fmla="*/ 23595 w 791623"/>
                <a:gd name="connsiteY53" fmla="*/ 520085 h 527695"/>
                <a:gd name="connsiteX54" fmla="*/ 15409 w 791623"/>
                <a:gd name="connsiteY54" fmla="*/ 438708 h 527695"/>
                <a:gd name="connsiteX55" fmla="*/ 11557 w 791623"/>
                <a:gd name="connsiteY55" fmla="*/ 373222 h 527695"/>
                <a:gd name="connsiteX56" fmla="*/ 5778 w 791623"/>
                <a:gd name="connsiteY56" fmla="*/ 318328 h 527695"/>
                <a:gd name="connsiteX57" fmla="*/ 0 w 791623"/>
                <a:gd name="connsiteY57" fmla="*/ 270176 h 527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791623" h="527695">
                  <a:moveTo>
                    <a:pt x="0" y="270176"/>
                  </a:moveTo>
                  <a:cubicBezTo>
                    <a:pt x="482" y="241285"/>
                    <a:pt x="2889" y="220580"/>
                    <a:pt x="7223" y="200356"/>
                  </a:cubicBezTo>
                  <a:cubicBezTo>
                    <a:pt x="10112" y="185910"/>
                    <a:pt x="16372" y="172909"/>
                    <a:pt x="23595" y="159908"/>
                  </a:cubicBezTo>
                  <a:cubicBezTo>
                    <a:pt x="47189" y="119460"/>
                    <a:pt x="79451" y="87199"/>
                    <a:pt x="118454" y="62160"/>
                  </a:cubicBezTo>
                  <a:cubicBezTo>
                    <a:pt x="135789" y="51085"/>
                    <a:pt x="154087" y="40973"/>
                    <a:pt x="171903" y="30379"/>
                  </a:cubicBezTo>
                  <a:cubicBezTo>
                    <a:pt x="186830" y="21712"/>
                    <a:pt x="203202" y="15934"/>
                    <a:pt x="220055" y="10155"/>
                  </a:cubicBezTo>
                  <a:cubicBezTo>
                    <a:pt x="230648" y="6785"/>
                    <a:pt x="241242" y="3414"/>
                    <a:pt x="252317" y="525"/>
                  </a:cubicBezTo>
                  <a:cubicBezTo>
                    <a:pt x="256169" y="-438"/>
                    <a:pt x="259540" y="43"/>
                    <a:pt x="263392" y="1006"/>
                  </a:cubicBezTo>
                  <a:cubicBezTo>
                    <a:pt x="280245" y="5340"/>
                    <a:pt x="296617" y="9674"/>
                    <a:pt x="313470" y="13526"/>
                  </a:cubicBezTo>
                  <a:cubicBezTo>
                    <a:pt x="337065" y="18823"/>
                    <a:pt x="360659" y="21230"/>
                    <a:pt x="384735" y="22675"/>
                  </a:cubicBezTo>
                  <a:cubicBezTo>
                    <a:pt x="407366" y="24119"/>
                    <a:pt x="429516" y="21230"/>
                    <a:pt x="451666" y="18341"/>
                  </a:cubicBezTo>
                  <a:cubicBezTo>
                    <a:pt x="476224" y="15452"/>
                    <a:pt x="500300" y="8229"/>
                    <a:pt x="523894" y="1970"/>
                  </a:cubicBezTo>
                  <a:cubicBezTo>
                    <a:pt x="531599" y="43"/>
                    <a:pt x="538340" y="43"/>
                    <a:pt x="546044" y="1970"/>
                  </a:cubicBezTo>
                  <a:cubicBezTo>
                    <a:pt x="569639" y="8711"/>
                    <a:pt x="592752" y="16415"/>
                    <a:pt x="614902" y="27490"/>
                  </a:cubicBezTo>
                  <a:cubicBezTo>
                    <a:pt x="633200" y="37121"/>
                    <a:pt x="650534" y="47714"/>
                    <a:pt x="668351" y="58307"/>
                  </a:cubicBezTo>
                  <a:cubicBezTo>
                    <a:pt x="692427" y="72753"/>
                    <a:pt x="713614" y="91051"/>
                    <a:pt x="732874" y="111275"/>
                  </a:cubicBezTo>
                  <a:cubicBezTo>
                    <a:pt x="749246" y="128609"/>
                    <a:pt x="762247" y="147870"/>
                    <a:pt x="773322" y="169057"/>
                  </a:cubicBezTo>
                  <a:cubicBezTo>
                    <a:pt x="781027" y="183021"/>
                    <a:pt x="784879" y="198430"/>
                    <a:pt x="787286" y="214320"/>
                  </a:cubicBezTo>
                  <a:cubicBezTo>
                    <a:pt x="790657" y="235025"/>
                    <a:pt x="792583" y="255731"/>
                    <a:pt x="791138" y="276436"/>
                  </a:cubicBezTo>
                  <a:cubicBezTo>
                    <a:pt x="790175" y="288474"/>
                    <a:pt x="788731" y="300512"/>
                    <a:pt x="787286" y="312550"/>
                  </a:cubicBezTo>
                  <a:cubicBezTo>
                    <a:pt x="783916" y="339515"/>
                    <a:pt x="781027" y="366480"/>
                    <a:pt x="779582" y="393927"/>
                  </a:cubicBezTo>
                  <a:cubicBezTo>
                    <a:pt x="778137" y="423300"/>
                    <a:pt x="775248" y="453154"/>
                    <a:pt x="772841" y="482527"/>
                  </a:cubicBezTo>
                  <a:cubicBezTo>
                    <a:pt x="771878" y="494083"/>
                    <a:pt x="769952" y="505640"/>
                    <a:pt x="768989" y="517196"/>
                  </a:cubicBezTo>
                  <a:cubicBezTo>
                    <a:pt x="768507" y="522975"/>
                    <a:pt x="767544" y="523938"/>
                    <a:pt x="761766" y="525382"/>
                  </a:cubicBezTo>
                  <a:cubicBezTo>
                    <a:pt x="754061" y="527308"/>
                    <a:pt x="746357" y="527790"/>
                    <a:pt x="738653" y="526827"/>
                  </a:cubicBezTo>
                  <a:cubicBezTo>
                    <a:pt x="734319" y="526345"/>
                    <a:pt x="729985" y="525382"/>
                    <a:pt x="725652" y="524419"/>
                  </a:cubicBezTo>
                  <a:cubicBezTo>
                    <a:pt x="721318" y="523456"/>
                    <a:pt x="718429" y="520567"/>
                    <a:pt x="717947" y="515752"/>
                  </a:cubicBezTo>
                  <a:cubicBezTo>
                    <a:pt x="715058" y="499380"/>
                    <a:pt x="711688" y="483490"/>
                    <a:pt x="708317" y="467118"/>
                  </a:cubicBezTo>
                  <a:cubicBezTo>
                    <a:pt x="703983" y="445450"/>
                    <a:pt x="699650" y="424263"/>
                    <a:pt x="695797" y="402594"/>
                  </a:cubicBezTo>
                  <a:cubicBezTo>
                    <a:pt x="691464" y="379963"/>
                    <a:pt x="687612" y="357813"/>
                    <a:pt x="684241" y="335182"/>
                  </a:cubicBezTo>
                  <a:cubicBezTo>
                    <a:pt x="681833" y="316884"/>
                    <a:pt x="679907" y="298586"/>
                    <a:pt x="681352" y="280288"/>
                  </a:cubicBezTo>
                  <a:cubicBezTo>
                    <a:pt x="681833" y="272102"/>
                    <a:pt x="682796" y="263917"/>
                    <a:pt x="683759" y="255731"/>
                  </a:cubicBezTo>
                  <a:cubicBezTo>
                    <a:pt x="685685" y="239359"/>
                    <a:pt x="677981" y="227803"/>
                    <a:pt x="664980" y="218654"/>
                  </a:cubicBezTo>
                  <a:cubicBezTo>
                    <a:pt x="652942" y="209986"/>
                    <a:pt x="639941" y="203727"/>
                    <a:pt x="626458" y="198430"/>
                  </a:cubicBezTo>
                  <a:cubicBezTo>
                    <a:pt x="612976" y="193133"/>
                    <a:pt x="599493" y="189762"/>
                    <a:pt x="585529" y="186392"/>
                  </a:cubicBezTo>
                  <a:cubicBezTo>
                    <a:pt x="557601" y="179651"/>
                    <a:pt x="530154" y="170983"/>
                    <a:pt x="503189" y="162316"/>
                  </a:cubicBezTo>
                  <a:cubicBezTo>
                    <a:pt x="487299" y="157019"/>
                    <a:pt x="471890" y="152204"/>
                    <a:pt x="456000" y="147870"/>
                  </a:cubicBezTo>
                  <a:cubicBezTo>
                    <a:pt x="435776" y="142573"/>
                    <a:pt x="415071" y="140166"/>
                    <a:pt x="394365" y="140647"/>
                  </a:cubicBezTo>
                  <a:cubicBezTo>
                    <a:pt x="367400" y="141129"/>
                    <a:pt x="340917" y="145463"/>
                    <a:pt x="314915" y="154130"/>
                  </a:cubicBezTo>
                  <a:cubicBezTo>
                    <a:pt x="287468" y="162797"/>
                    <a:pt x="260503" y="171946"/>
                    <a:pt x="233056" y="180132"/>
                  </a:cubicBezTo>
                  <a:cubicBezTo>
                    <a:pt x="218610" y="184466"/>
                    <a:pt x="203683" y="187355"/>
                    <a:pt x="189238" y="191207"/>
                  </a:cubicBezTo>
                  <a:cubicBezTo>
                    <a:pt x="167569" y="196985"/>
                    <a:pt x="146864" y="205171"/>
                    <a:pt x="128566" y="218172"/>
                  </a:cubicBezTo>
                  <a:cubicBezTo>
                    <a:pt x="123751" y="221543"/>
                    <a:pt x="119417" y="225876"/>
                    <a:pt x="115565" y="230210"/>
                  </a:cubicBezTo>
                  <a:cubicBezTo>
                    <a:pt x="110750" y="235025"/>
                    <a:pt x="108824" y="241285"/>
                    <a:pt x="108824" y="248026"/>
                  </a:cubicBezTo>
                  <a:cubicBezTo>
                    <a:pt x="108824" y="255249"/>
                    <a:pt x="108824" y="262472"/>
                    <a:pt x="109787" y="269213"/>
                  </a:cubicBezTo>
                  <a:cubicBezTo>
                    <a:pt x="112194" y="286548"/>
                    <a:pt x="111231" y="303883"/>
                    <a:pt x="109787" y="321218"/>
                  </a:cubicBezTo>
                  <a:cubicBezTo>
                    <a:pt x="108342" y="341923"/>
                    <a:pt x="103527" y="362147"/>
                    <a:pt x="100156" y="382852"/>
                  </a:cubicBezTo>
                  <a:cubicBezTo>
                    <a:pt x="92452" y="423781"/>
                    <a:pt x="84748" y="464229"/>
                    <a:pt x="77043" y="505158"/>
                  </a:cubicBezTo>
                  <a:cubicBezTo>
                    <a:pt x="76080" y="509010"/>
                    <a:pt x="75117" y="512863"/>
                    <a:pt x="74636" y="517196"/>
                  </a:cubicBezTo>
                  <a:cubicBezTo>
                    <a:pt x="74154" y="521530"/>
                    <a:pt x="71747" y="523938"/>
                    <a:pt x="67894" y="524901"/>
                  </a:cubicBezTo>
                  <a:cubicBezTo>
                    <a:pt x="63561" y="525864"/>
                    <a:pt x="59227" y="526827"/>
                    <a:pt x="54893" y="527308"/>
                  </a:cubicBezTo>
                  <a:cubicBezTo>
                    <a:pt x="47189" y="528271"/>
                    <a:pt x="39485" y="527308"/>
                    <a:pt x="32262" y="525864"/>
                  </a:cubicBezTo>
                  <a:cubicBezTo>
                    <a:pt x="30336" y="525382"/>
                    <a:pt x="28891" y="524901"/>
                    <a:pt x="26965" y="524419"/>
                  </a:cubicBezTo>
                  <a:cubicBezTo>
                    <a:pt x="25039" y="523456"/>
                    <a:pt x="24076" y="522012"/>
                    <a:pt x="23595" y="520085"/>
                  </a:cubicBezTo>
                  <a:cubicBezTo>
                    <a:pt x="20705" y="493120"/>
                    <a:pt x="16853" y="466155"/>
                    <a:pt x="15409" y="438708"/>
                  </a:cubicBezTo>
                  <a:cubicBezTo>
                    <a:pt x="14446" y="417040"/>
                    <a:pt x="13001" y="394890"/>
                    <a:pt x="11557" y="373222"/>
                  </a:cubicBezTo>
                  <a:cubicBezTo>
                    <a:pt x="10112" y="354924"/>
                    <a:pt x="7704" y="336626"/>
                    <a:pt x="5778" y="318328"/>
                  </a:cubicBezTo>
                  <a:cubicBezTo>
                    <a:pt x="3371" y="299549"/>
                    <a:pt x="0" y="281251"/>
                    <a:pt x="0" y="270176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" name="Полилиния: фигура 3">
              <a:extLst>
                <a:ext uri="{FF2B5EF4-FFF2-40B4-BE49-F238E27FC236}">
                  <a16:creationId xmlns:a16="http://schemas.microsoft.com/office/drawing/2014/main" id="{DAAA0A9D-4B92-A190-4E25-B781BE634AE5}"/>
                </a:ext>
              </a:extLst>
            </p:cNvPr>
            <p:cNvSpPr/>
            <p:nvPr/>
          </p:nvSpPr>
          <p:spPr>
            <a:xfrm>
              <a:off x="7732147" y="7940326"/>
              <a:ext cx="1059893" cy="31780"/>
            </a:xfrm>
            <a:custGeom>
              <a:avLst/>
              <a:gdLst>
                <a:gd name="connsiteX0" fmla="*/ 529739 w 1059893"/>
                <a:gd name="connsiteY0" fmla="*/ 0 h 31780"/>
                <a:gd name="connsiteX1" fmla="*/ 1029558 w 1059893"/>
                <a:gd name="connsiteY1" fmla="*/ 963 h 31780"/>
                <a:gd name="connsiteX2" fmla="*/ 1055078 w 1059893"/>
                <a:gd name="connsiteY2" fmla="*/ 963 h 31780"/>
                <a:gd name="connsiteX3" fmla="*/ 1059893 w 1059893"/>
                <a:gd name="connsiteY3" fmla="*/ 5778 h 31780"/>
                <a:gd name="connsiteX4" fmla="*/ 1059412 w 1059893"/>
                <a:gd name="connsiteY4" fmla="*/ 27447 h 31780"/>
                <a:gd name="connsiteX5" fmla="*/ 1054597 w 1059893"/>
                <a:gd name="connsiteY5" fmla="*/ 31780 h 31780"/>
                <a:gd name="connsiteX6" fmla="*/ 1050263 w 1059893"/>
                <a:gd name="connsiteY6" fmla="*/ 31780 h 31780"/>
                <a:gd name="connsiteX7" fmla="*/ 556223 w 1059893"/>
                <a:gd name="connsiteY7" fmla="*/ 31780 h 31780"/>
                <a:gd name="connsiteX8" fmla="*/ 9215 w 1059893"/>
                <a:gd name="connsiteY8" fmla="*/ 31780 h 31780"/>
                <a:gd name="connsiteX9" fmla="*/ 66 w 1059893"/>
                <a:gd name="connsiteY9" fmla="*/ 22631 h 31780"/>
                <a:gd name="connsiteX10" fmla="*/ 66 w 1059893"/>
                <a:gd name="connsiteY10" fmla="*/ 7223 h 31780"/>
                <a:gd name="connsiteX11" fmla="*/ 6808 w 1059893"/>
                <a:gd name="connsiteY11" fmla="*/ 481 h 31780"/>
                <a:gd name="connsiteX12" fmla="*/ 104556 w 1059893"/>
                <a:gd name="connsiteY12" fmla="*/ 481 h 31780"/>
                <a:gd name="connsiteX13" fmla="*/ 516257 w 1059893"/>
                <a:gd name="connsiteY13" fmla="*/ 0 h 31780"/>
                <a:gd name="connsiteX14" fmla="*/ 529739 w 1059893"/>
                <a:gd name="connsiteY14" fmla="*/ 0 h 31780"/>
                <a:gd name="connsiteX15" fmla="*/ 529739 w 1059893"/>
                <a:gd name="connsiteY15" fmla="*/ 0 h 31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59893" h="31780">
                  <a:moveTo>
                    <a:pt x="529739" y="0"/>
                  </a:moveTo>
                  <a:cubicBezTo>
                    <a:pt x="696345" y="481"/>
                    <a:pt x="862951" y="481"/>
                    <a:pt x="1029558" y="963"/>
                  </a:cubicBezTo>
                  <a:cubicBezTo>
                    <a:pt x="1038225" y="963"/>
                    <a:pt x="1046411" y="963"/>
                    <a:pt x="1055078" y="963"/>
                  </a:cubicBezTo>
                  <a:cubicBezTo>
                    <a:pt x="1059412" y="963"/>
                    <a:pt x="1059893" y="1445"/>
                    <a:pt x="1059893" y="5778"/>
                  </a:cubicBezTo>
                  <a:cubicBezTo>
                    <a:pt x="1059893" y="13001"/>
                    <a:pt x="1059412" y="20224"/>
                    <a:pt x="1059412" y="27447"/>
                  </a:cubicBezTo>
                  <a:cubicBezTo>
                    <a:pt x="1059412" y="31299"/>
                    <a:pt x="1058449" y="31780"/>
                    <a:pt x="1054597" y="31780"/>
                  </a:cubicBezTo>
                  <a:cubicBezTo>
                    <a:pt x="1053152" y="31780"/>
                    <a:pt x="1051707" y="31780"/>
                    <a:pt x="1050263" y="31780"/>
                  </a:cubicBezTo>
                  <a:cubicBezTo>
                    <a:pt x="885583" y="31780"/>
                    <a:pt x="720903" y="31780"/>
                    <a:pt x="556223" y="31780"/>
                  </a:cubicBezTo>
                  <a:cubicBezTo>
                    <a:pt x="373726" y="31780"/>
                    <a:pt x="191230" y="31780"/>
                    <a:pt x="9215" y="31780"/>
                  </a:cubicBezTo>
                  <a:cubicBezTo>
                    <a:pt x="-1378" y="31780"/>
                    <a:pt x="66" y="30817"/>
                    <a:pt x="66" y="22631"/>
                  </a:cubicBezTo>
                  <a:cubicBezTo>
                    <a:pt x="66" y="17335"/>
                    <a:pt x="66" y="12038"/>
                    <a:pt x="66" y="7223"/>
                  </a:cubicBezTo>
                  <a:cubicBezTo>
                    <a:pt x="66" y="481"/>
                    <a:pt x="66" y="481"/>
                    <a:pt x="6808" y="481"/>
                  </a:cubicBezTo>
                  <a:cubicBezTo>
                    <a:pt x="39551" y="481"/>
                    <a:pt x="71813" y="481"/>
                    <a:pt x="104556" y="481"/>
                  </a:cubicBezTo>
                  <a:cubicBezTo>
                    <a:pt x="241790" y="481"/>
                    <a:pt x="379023" y="0"/>
                    <a:pt x="516257" y="0"/>
                  </a:cubicBezTo>
                  <a:cubicBezTo>
                    <a:pt x="519627" y="0"/>
                    <a:pt x="524924" y="0"/>
                    <a:pt x="529739" y="0"/>
                  </a:cubicBezTo>
                  <a:cubicBezTo>
                    <a:pt x="529739" y="0"/>
                    <a:pt x="529739" y="0"/>
                    <a:pt x="529739" y="0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" name="Полилиния: фигура 5">
              <a:extLst>
                <a:ext uri="{FF2B5EF4-FFF2-40B4-BE49-F238E27FC236}">
                  <a16:creationId xmlns:a16="http://schemas.microsoft.com/office/drawing/2014/main" id="{9BCF59CB-DDC2-DDE2-4FD8-A98A37EEBC3A}"/>
                </a:ext>
              </a:extLst>
            </p:cNvPr>
            <p:cNvSpPr/>
            <p:nvPr/>
          </p:nvSpPr>
          <p:spPr>
            <a:xfrm>
              <a:off x="7458229" y="7929732"/>
              <a:ext cx="220054" cy="59708"/>
            </a:xfrm>
            <a:custGeom>
              <a:avLst/>
              <a:gdLst>
                <a:gd name="connsiteX0" fmla="*/ 109305 w 220054"/>
                <a:gd name="connsiteY0" fmla="*/ 58264 h 59708"/>
                <a:gd name="connsiteX1" fmla="*/ 4815 w 220054"/>
                <a:gd name="connsiteY1" fmla="*/ 57301 h 59708"/>
                <a:gd name="connsiteX2" fmla="*/ 0 w 220054"/>
                <a:gd name="connsiteY2" fmla="*/ 52486 h 59708"/>
                <a:gd name="connsiteX3" fmla="*/ 482 w 220054"/>
                <a:gd name="connsiteY3" fmla="*/ 4815 h 59708"/>
                <a:gd name="connsiteX4" fmla="*/ 5778 w 220054"/>
                <a:gd name="connsiteY4" fmla="*/ 0 h 59708"/>
                <a:gd name="connsiteX5" fmla="*/ 83303 w 220054"/>
                <a:gd name="connsiteY5" fmla="*/ 481 h 59708"/>
                <a:gd name="connsiteX6" fmla="*/ 212351 w 220054"/>
                <a:gd name="connsiteY6" fmla="*/ 481 h 59708"/>
                <a:gd name="connsiteX7" fmla="*/ 220055 w 220054"/>
                <a:gd name="connsiteY7" fmla="*/ 8186 h 59708"/>
                <a:gd name="connsiteX8" fmla="*/ 219573 w 220054"/>
                <a:gd name="connsiteY8" fmla="*/ 54412 h 59708"/>
                <a:gd name="connsiteX9" fmla="*/ 214277 w 220054"/>
                <a:gd name="connsiteY9" fmla="*/ 59708 h 59708"/>
                <a:gd name="connsiteX10" fmla="*/ 109305 w 220054"/>
                <a:gd name="connsiteY10" fmla="*/ 58264 h 59708"/>
                <a:gd name="connsiteX11" fmla="*/ 109305 w 220054"/>
                <a:gd name="connsiteY11" fmla="*/ 58264 h 5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0054" h="59708">
                  <a:moveTo>
                    <a:pt x="109305" y="58264"/>
                  </a:moveTo>
                  <a:cubicBezTo>
                    <a:pt x="74636" y="57782"/>
                    <a:pt x="39485" y="57301"/>
                    <a:pt x="4815" y="57301"/>
                  </a:cubicBezTo>
                  <a:cubicBezTo>
                    <a:pt x="0" y="57301"/>
                    <a:pt x="0" y="56819"/>
                    <a:pt x="0" y="52486"/>
                  </a:cubicBezTo>
                  <a:cubicBezTo>
                    <a:pt x="0" y="36596"/>
                    <a:pt x="482" y="20705"/>
                    <a:pt x="482" y="4815"/>
                  </a:cubicBezTo>
                  <a:cubicBezTo>
                    <a:pt x="482" y="0"/>
                    <a:pt x="482" y="0"/>
                    <a:pt x="5778" y="0"/>
                  </a:cubicBezTo>
                  <a:cubicBezTo>
                    <a:pt x="31780" y="0"/>
                    <a:pt x="57301" y="0"/>
                    <a:pt x="83303" y="481"/>
                  </a:cubicBezTo>
                  <a:cubicBezTo>
                    <a:pt x="126158" y="481"/>
                    <a:pt x="169014" y="481"/>
                    <a:pt x="212351" y="481"/>
                  </a:cubicBezTo>
                  <a:cubicBezTo>
                    <a:pt x="220055" y="481"/>
                    <a:pt x="220055" y="481"/>
                    <a:pt x="220055" y="8186"/>
                  </a:cubicBezTo>
                  <a:cubicBezTo>
                    <a:pt x="220055" y="23594"/>
                    <a:pt x="219573" y="39003"/>
                    <a:pt x="219573" y="54412"/>
                  </a:cubicBezTo>
                  <a:cubicBezTo>
                    <a:pt x="219573" y="59708"/>
                    <a:pt x="219573" y="59708"/>
                    <a:pt x="214277" y="59708"/>
                  </a:cubicBezTo>
                  <a:cubicBezTo>
                    <a:pt x="179126" y="58745"/>
                    <a:pt x="143975" y="58745"/>
                    <a:pt x="109305" y="58264"/>
                  </a:cubicBezTo>
                  <a:cubicBezTo>
                    <a:pt x="109305" y="58264"/>
                    <a:pt x="109305" y="58264"/>
                    <a:pt x="109305" y="58264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" name="Полилиния: фигура 7">
              <a:extLst>
                <a:ext uri="{FF2B5EF4-FFF2-40B4-BE49-F238E27FC236}">
                  <a16:creationId xmlns:a16="http://schemas.microsoft.com/office/drawing/2014/main" id="{6A91C22E-59CA-5A79-6A91-0E9FA294ABDC}"/>
                </a:ext>
              </a:extLst>
            </p:cNvPr>
            <p:cNvSpPr/>
            <p:nvPr/>
          </p:nvSpPr>
          <p:spPr>
            <a:xfrm>
              <a:off x="8845490" y="7929251"/>
              <a:ext cx="219091" cy="59708"/>
            </a:xfrm>
            <a:custGeom>
              <a:avLst/>
              <a:gdLst>
                <a:gd name="connsiteX0" fmla="*/ 109787 w 219091"/>
                <a:gd name="connsiteY0" fmla="*/ 58745 h 59708"/>
                <a:gd name="connsiteX1" fmla="*/ 7223 w 219091"/>
                <a:gd name="connsiteY1" fmla="*/ 59708 h 59708"/>
                <a:gd name="connsiteX2" fmla="*/ 3371 w 219091"/>
                <a:gd name="connsiteY2" fmla="*/ 59708 h 59708"/>
                <a:gd name="connsiteX3" fmla="*/ 482 w 219091"/>
                <a:gd name="connsiteY3" fmla="*/ 56819 h 59708"/>
                <a:gd name="connsiteX4" fmla="*/ 482 w 219091"/>
                <a:gd name="connsiteY4" fmla="*/ 55375 h 59708"/>
                <a:gd name="connsiteX5" fmla="*/ 0 w 219091"/>
                <a:gd name="connsiteY5" fmla="*/ 4334 h 59708"/>
                <a:gd name="connsiteX6" fmla="*/ 3852 w 219091"/>
                <a:gd name="connsiteY6" fmla="*/ 482 h 59708"/>
                <a:gd name="connsiteX7" fmla="*/ 17335 w 219091"/>
                <a:gd name="connsiteY7" fmla="*/ 482 h 59708"/>
                <a:gd name="connsiteX8" fmla="*/ 213314 w 219091"/>
                <a:gd name="connsiteY8" fmla="*/ 0 h 59708"/>
                <a:gd name="connsiteX9" fmla="*/ 214277 w 219091"/>
                <a:gd name="connsiteY9" fmla="*/ 0 h 59708"/>
                <a:gd name="connsiteX10" fmla="*/ 219092 w 219091"/>
                <a:gd name="connsiteY10" fmla="*/ 4815 h 59708"/>
                <a:gd name="connsiteX11" fmla="*/ 219092 w 219091"/>
                <a:gd name="connsiteY11" fmla="*/ 24076 h 59708"/>
                <a:gd name="connsiteX12" fmla="*/ 219092 w 219091"/>
                <a:gd name="connsiteY12" fmla="*/ 51523 h 59708"/>
                <a:gd name="connsiteX13" fmla="*/ 213795 w 219091"/>
                <a:gd name="connsiteY13" fmla="*/ 57301 h 59708"/>
                <a:gd name="connsiteX14" fmla="*/ 109787 w 219091"/>
                <a:gd name="connsiteY14" fmla="*/ 58745 h 59708"/>
                <a:gd name="connsiteX15" fmla="*/ 109787 w 219091"/>
                <a:gd name="connsiteY15" fmla="*/ 58745 h 59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9091" h="59708">
                  <a:moveTo>
                    <a:pt x="109787" y="58745"/>
                  </a:moveTo>
                  <a:cubicBezTo>
                    <a:pt x="75599" y="59227"/>
                    <a:pt x="41411" y="59708"/>
                    <a:pt x="7223" y="59708"/>
                  </a:cubicBezTo>
                  <a:cubicBezTo>
                    <a:pt x="5778" y="59708"/>
                    <a:pt x="4815" y="59708"/>
                    <a:pt x="3371" y="59708"/>
                  </a:cubicBezTo>
                  <a:cubicBezTo>
                    <a:pt x="1445" y="59708"/>
                    <a:pt x="482" y="58745"/>
                    <a:pt x="482" y="56819"/>
                  </a:cubicBezTo>
                  <a:cubicBezTo>
                    <a:pt x="482" y="56338"/>
                    <a:pt x="482" y="55856"/>
                    <a:pt x="482" y="55375"/>
                  </a:cubicBezTo>
                  <a:cubicBezTo>
                    <a:pt x="482" y="38522"/>
                    <a:pt x="0" y="21187"/>
                    <a:pt x="0" y="4334"/>
                  </a:cubicBezTo>
                  <a:cubicBezTo>
                    <a:pt x="0" y="963"/>
                    <a:pt x="482" y="482"/>
                    <a:pt x="3852" y="482"/>
                  </a:cubicBezTo>
                  <a:cubicBezTo>
                    <a:pt x="8186" y="482"/>
                    <a:pt x="13001" y="482"/>
                    <a:pt x="17335" y="482"/>
                  </a:cubicBezTo>
                  <a:cubicBezTo>
                    <a:pt x="82821" y="482"/>
                    <a:pt x="147827" y="0"/>
                    <a:pt x="213314" y="0"/>
                  </a:cubicBezTo>
                  <a:cubicBezTo>
                    <a:pt x="213795" y="0"/>
                    <a:pt x="213795" y="0"/>
                    <a:pt x="214277" y="0"/>
                  </a:cubicBezTo>
                  <a:cubicBezTo>
                    <a:pt x="219092" y="0"/>
                    <a:pt x="219092" y="0"/>
                    <a:pt x="219092" y="4815"/>
                  </a:cubicBezTo>
                  <a:cubicBezTo>
                    <a:pt x="219092" y="11075"/>
                    <a:pt x="219092" y="17816"/>
                    <a:pt x="219092" y="24076"/>
                  </a:cubicBezTo>
                  <a:cubicBezTo>
                    <a:pt x="219092" y="33225"/>
                    <a:pt x="219092" y="42374"/>
                    <a:pt x="219092" y="51523"/>
                  </a:cubicBezTo>
                  <a:cubicBezTo>
                    <a:pt x="219092" y="57301"/>
                    <a:pt x="219092" y="57301"/>
                    <a:pt x="213795" y="57301"/>
                  </a:cubicBezTo>
                  <a:cubicBezTo>
                    <a:pt x="179126" y="57782"/>
                    <a:pt x="144456" y="58264"/>
                    <a:pt x="109787" y="58745"/>
                  </a:cubicBezTo>
                  <a:cubicBezTo>
                    <a:pt x="109787" y="58745"/>
                    <a:pt x="109787" y="58745"/>
                    <a:pt x="109787" y="58745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0" name="Полилиния: фигура 9">
              <a:extLst>
                <a:ext uri="{FF2B5EF4-FFF2-40B4-BE49-F238E27FC236}">
                  <a16:creationId xmlns:a16="http://schemas.microsoft.com/office/drawing/2014/main" id="{F92ECE94-067F-0C55-8956-F54EE4E48A7E}"/>
                </a:ext>
              </a:extLst>
            </p:cNvPr>
            <p:cNvSpPr/>
            <p:nvPr/>
          </p:nvSpPr>
          <p:spPr>
            <a:xfrm>
              <a:off x="7711508" y="7910953"/>
              <a:ext cx="23113" cy="94378"/>
            </a:xfrm>
            <a:custGeom>
              <a:avLst/>
              <a:gdLst>
                <a:gd name="connsiteX0" fmla="*/ 23113 w 23113"/>
                <a:gd name="connsiteY0" fmla="*/ 47671 h 94378"/>
                <a:gd name="connsiteX1" fmla="*/ 22150 w 23113"/>
                <a:gd name="connsiteY1" fmla="*/ 79932 h 94378"/>
                <a:gd name="connsiteX2" fmla="*/ 22631 w 23113"/>
                <a:gd name="connsiteY2" fmla="*/ 90044 h 94378"/>
                <a:gd name="connsiteX3" fmla="*/ 19261 w 23113"/>
                <a:gd name="connsiteY3" fmla="*/ 93896 h 94378"/>
                <a:gd name="connsiteX4" fmla="*/ 4334 w 23113"/>
                <a:gd name="connsiteY4" fmla="*/ 94378 h 94378"/>
                <a:gd name="connsiteX5" fmla="*/ 0 w 23113"/>
                <a:gd name="connsiteY5" fmla="*/ 90044 h 94378"/>
                <a:gd name="connsiteX6" fmla="*/ 0 w 23113"/>
                <a:gd name="connsiteY6" fmla="*/ 57301 h 94378"/>
                <a:gd name="connsiteX7" fmla="*/ 0 w 23113"/>
                <a:gd name="connsiteY7" fmla="*/ 7704 h 94378"/>
                <a:gd name="connsiteX8" fmla="*/ 0 w 23113"/>
                <a:gd name="connsiteY8" fmla="*/ 4815 h 94378"/>
                <a:gd name="connsiteX9" fmla="*/ 3852 w 23113"/>
                <a:gd name="connsiteY9" fmla="*/ 482 h 94378"/>
                <a:gd name="connsiteX10" fmla="*/ 18298 w 23113"/>
                <a:gd name="connsiteY10" fmla="*/ 0 h 94378"/>
                <a:gd name="connsiteX11" fmla="*/ 22150 w 23113"/>
                <a:gd name="connsiteY11" fmla="*/ 3371 h 94378"/>
                <a:gd name="connsiteX12" fmla="*/ 22150 w 23113"/>
                <a:gd name="connsiteY12" fmla="*/ 7223 h 94378"/>
                <a:gd name="connsiteX13" fmla="*/ 23113 w 23113"/>
                <a:gd name="connsiteY13" fmla="*/ 47671 h 94378"/>
                <a:gd name="connsiteX14" fmla="*/ 23113 w 23113"/>
                <a:gd name="connsiteY14" fmla="*/ 47671 h 9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113" h="94378">
                  <a:moveTo>
                    <a:pt x="23113" y="47671"/>
                  </a:moveTo>
                  <a:cubicBezTo>
                    <a:pt x="22631" y="58264"/>
                    <a:pt x="22631" y="68857"/>
                    <a:pt x="22150" y="79932"/>
                  </a:cubicBezTo>
                  <a:cubicBezTo>
                    <a:pt x="22150" y="83303"/>
                    <a:pt x="22150" y="86674"/>
                    <a:pt x="22631" y="90044"/>
                  </a:cubicBezTo>
                  <a:cubicBezTo>
                    <a:pt x="22631" y="92452"/>
                    <a:pt x="21668" y="93896"/>
                    <a:pt x="19261" y="93896"/>
                  </a:cubicBezTo>
                  <a:cubicBezTo>
                    <a:pt x="14446" y="93896"/>
                    <a:pt x="9149" y="94378"/>
                    <a:pt x="4334" y="94378"/>
                  </a:cubicBezTo>
                  <a:cubicBezTo>
                    <a:pt x="963" y="94378"/>
                    <a:pt x="0" y="93415"/>
                    <a:pt x="0" y="90044"/>
                  </a:cubicBezTo>
                  <a:cubicBezTo>
                    <a:pt x="0" y="78969"/>
                    <a:pt x="0" y="68376"/>
                    <a:pt x="0" y="57301"/>
                  </a:cubicBezTo>
                  <a:cubicBezTo>
                    <a:pt x="0" y="40929"/>
                    <a:pt x="0" y="24076"/>
                    <a:pt x="0" y="7704"/>
                  </a:cubicBezTo>
                  <a:cubicBezTo>
                    <a:pt x="0" y="6741"/>
                    <a:pt x="0" y="5778"/>
                    <a:pt x="0" y="4815"/>
                  </a:cubicBezTo>
                  <a:cubicBezTo>
                    <a:pt x="0" y="1445"/>
                    <a:pt x="963" y="963"/>
                    <a:pt x="3852" y="482"/>
                  </a:cubicBezTo>
                  <a:cubicBezTo>
                    <a:pt x="8667" y="482"/>
                    <a:pt x="13483" y="482"/>
                    <a:pt x="18298" y="0"/>
                  </a:cubicBezTo>
                  <a:cubicBezTo>
                    <a:pt x="20705" y="0"/>
                    <a:pt x="21668" y="1445"/>
                    <a:pt x="22150" y="3371"/>
                  </a:cubicBezTo>
                  <a:cubicBezTo>
                    <a:pt x="22631" y="4815"/>
                    <a:pt x="22150" y="5778"/>
                    <a:pt x="22150" y="7223"/>
                  </a:cubicBezTo>
                  <a:cubicBezTo>
                    <a:pt x="22631" y="20705"/>
                    <a:pt x="22631" y="34188"/>
                    <a:pt x="23113" y="47671"/>
                  </a:cubicBezTo>
                  <a:cubicBezTo>
                    <a:pt x="22631" y="47671"/>
                    <a:pt x="22631" y="47671"/>
                    <a:pt x="23113" y="47671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" name="Полилиния: фигура 10">
              <a:extLst>
                <a:ext uri="{FF2B5EF4-FFF2-40B4-BE49-F238E27FC236}">
                  <a16:creationId xmlns:a16="http://schemas.microsoft.com/office/drawing/2014/main" id="{8FB841BA-995E-3A0A-44DB-F2BB606A3E50}"/>
                </a:ext>
              </a:extLst>
            </p:cNvPr>
            <p:cNvSpPr/>
            <p:nvPr/>
          </p:nvSpPr>
          <p:spPr>
            <a:xfrm>
              <a:off x="8789152" y="7911435"/>
              <a:ext cx="22149" cy="93896"/>
            </a:xfrm>
            <a:custGeom>
              <a:avLst/>
              <a:gdLst>
                <a:gd name="connsiteX0" fmla="*/ 0 w 22149"/>
                <a:gd name="connsiteY0" fmla="*/ 93415 h 93896"/>
                <a:gd name="connsiteX1" fmla="*/ 0 w 22149"/>
                <a:gd name="connsiteY1" fmla="*/ 74636 h 93896"/>
                <a:gd name="connsiteX2" fmla="*/ 0 w 22149"/>
                <a:gd name="connsiteY2" fmla="*/ 6260 h 93896"/>
                <a:gd name="connsiteX3" fmla="*/ 0 w 22149"/>
                <a:gd name="connsiteY3" fmla="*/ 3371 h 93896"/>
                <a:gd name="connsiteX4" fmla="*/ 3371 w 22149"/>
                <a:gd name="connsiteY4" fmla="*/ 0 h 93896"/>
                <a:gd name="connsiteX5" fmla="*/ 18298 w 22149"/>
                <a:gd name="connsiteY5" fmla="*/ 481 h 93896"/>
                <a:gd name="connsiteX6" fmla="*/ 22150 w 22149"/>
                <a:gd name="connsiteY6" fmla="*/ 4815 h 93896"/>
                <a:gd name="connsiteX7" fmla="*/ 22150 w 22149"/>
                <a:gd name="connsiteY7" fmla="*/ 20224 h 93896"/>
                <a:gd name="connsiteX8" fmla="*/ 22150 w 22149"/>
                <a:gd name="connsiteY8" fmla="*/ 86674 h 93896"/>
                <a:gd name="connsiteX9" fmla="*/ 22150 w 22149"/>
                <a:gd name="connsiteY9" fmla="*/ 90526 h 93896"/>
                <a:gd name="connsiteX10" fmla="*/ 19261 w 22149"/>
                <a:gd name="connsiteY10" fmla="*/ 93896 h 93896"/>
                <a:gd name="connsiteX11" fmla="*/ 0 w 22149"/>
                <a:gd name="connsiteY11" fmla="*/ 93415 h 9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149" h="93896">
                  <a:moveTo>
                    <a:pt x="0" y="93415"/>
                  </a:moveTo>
                  <a:cubicBezTo>
                    <a:pt x="0" y="86192"/>
                    <a:pt x="0" y="80414"/>
                    <a:pt x="0" y="74636"/>
                  </a:cubicBezTo>
                  <a:cubicBezTo>
                    <a:pt x="0" y="52004"/>
                    <a:pt x="0" y="28891"/>
                    <a:pt x="0" y="6260"/>
                  </a:cubicBezTo>
                  <a:cubicBezTo>
                    <a:pt x="0" y="5297"/>
                    <a:pt x="0" y="4334"/>
                    <a:pt x="0" y="3371"/>
                  </a:cubicBezTo>
                  <a:cubicBezTo>
                    <a:pt x="482" y="1445"/>
                    <a:pt x="1445" y="0"/>
                    <a:pt x="3371" y="0"/>
                  </a:cubicBezTo>
                  <a:cubicBezTo>
                    <a:pt x="8186" y="0"/>
                    <a:pt x="13483" y="0"/>
                    <a:pt x="18298" y="481"/>
                  </a:cubicBezTo>
                  <a:cubicBezTo>
                    <a:pt x="21668" y="481"/>
                    <a:pt x="22150" y="1445"/>
                    <a:pt x="22150" y="4815"/>
                  </a:cubicBezTo>
                  <a:cubicBezTo>
                    <a:pt x="22150" y="10112"/>
                    <a:pt x="22150" y="15409"/>
                    <a:pt x="22150" y="20224"/>
                  </a:cubicBezTo>
                  <a:cubicBezTo>
                    <a:pt x="22150" y="42374"/>
                    <a:pt x="22150" y="64524"/>
                    <a:pt x="22150" y="86674"/>
                  </a:cubicBezTo>
                  <a:cubicBezTo>
                    <a:pt x="22150" y="88118"/>
                    <a:pt x="22150" y="89081"/>
                    <a:pt x="22150" y="90526"/>
                  </a:cubicBezTo>
                  <a:cubicBezTo>
                    <a:pt x="22150" y="92452"/>
                    <a:pt x="21187" y="93896"/>
                    <a:pt x="19261" y="93896"/>
                  </a:cubicBezTo>
                  <a:cubicBezTo>
                    <a:pt x="13001" y="93415"/>
                    <a:pt x="6741" y="93415"/>
                    <a:pt x="0" y="93415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" name="Полилиния: фигура 11">
              <a:extLst>
                <a:ext uri="{FF2B5EF4-FFF2-40B4-BE49-F238E27FC236}">
                  <a16:creationId xmlns:a16="http://schemas.microsoft.com/office/drawing/2014/main" id="{61487480-0D47-E5AF-4EBC-298B1D053854}"/>
                </a:ext>
              </a:extLst>
            </p:cNvPr>
            <p:cNvSpPr/>
            <p:nvPr/>
          </p:nvSpPr>
          <p:spPr>
            <a:xfrm>
              <a:off x="8806486" y="7832947"/>
              <a:ext cx="51041" cy="257613"/>
            </a:xfrm>
            <a:custGeom>
              <a:avLst/>
              <a:gdLst>
                <a:gd name="connsiteX0" fmla="*/ 0 w 51041"/>
                <a:gd name="connsiteY0" fmla="*/ 128566 h 257613"/>
                <a:gd name="connsiteX1" fmla="*/ 0 w 51041"/>
                <a:gd name="connsiteY1" fmla="*/ 8186 h 257613"/>
                <a:gd name="connsiteX2" fmla="*/ 0 w 51041"/>
                <a:gd name="connsiteY2" fmla="*/ 4815 h 257613"/>
                <a:gd name="connsiteX3" fmla="*/ 4334 w 51041"/>
                <a:gd name="connsiteY3" fmla="*/ 482 h 257613"/>
                <a:gd name="connsiteX4" fmla="*/ 19742 w 51041"/>
                <a:gd name="connsiteY4" fmla="*/ 482 h 257613"/>
                <a:gd name="connsiteX5" fmla="*/ 40929 w 51041"/>
                <a:gd name="connsiteY5" fmla="*/ 0 h 257613"/>
                <a:gd name="connsiteX6" fmla="*/ 44300 w 51041"/>
                <a:gd name="connsiteY6" fmla="*/ 0 h 257613"/>
                <a:gd name="connsiteX7" fmla="*/ 48634 w 51041"/>
                <a:gd name="connsiteY7" fmla="*/ 4815 h 257613"/>
                <a:gd name="connsiteX8" fmla="*/ 49115 w 51041"/>
                <a:gd name="connsiteY8" fmla="*/ 27928 h 257613"/>
                <a:gd name="connsiteX9" fmla="*/ 51041 w 51041"/>
                <a:gd name="connsiteY9" fmla="*/ 250391 h 257613"/>
                <a:gd name="connsiteX10" fmla="*/ 51041 w 51041"/>
                <a:gd name="connsiteY10" fmla="*/ 251835 h 257613"/>
                <a:gd name="connsiteX11" fmla="*/ 45263 w 51041"/>
                <a:gd name="connsiteY11" fmla="*/ 257613 h 257613"/>
                <a:gd name="connsiteX12" fmla="*/ 6260 w 51041"/>
                <a:gd name="connsiteY12" fmla="*/ 257132 h 257613"/>
                <a:gd name="connsiteX13" fmla="*/ 482 w 51041"/>
                <a:gd name="connsiteY13" fmla="*/ 251354 h 257613"/>
                <a:gd name="connsiteX14" fmla="*/ 482 w 51041"/>
                <a:gd name="connsiteY14" fmla="*/ 214758 h 257613"/>
                <a:gd name="connsiteX15" fmla="*/ 0 w 51041"/>
                <a:gd name="connsiteY15" fmla="*/ 128566 h 257613"/>
                <a:gd name="connsiteX16" fmla="*/ 0 w 51041"/>
                <a:gd name="connsiteY16" fmla="*/ 128566 h 257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1041" h="257613">
                  <a:moveTo>
                    <a:pt x="0" y="128566"/>
                  </a:moveTo>
                  <a:cubicBezTo>
                    <a:pt x="0" y="88600"/>
                    <a:pt x="0" y="48152"/>
                    <a:pt x="0" y="8186"/>
                  </a:cubicBezTo>
                  <a:cubicBezTo>
                    <a:pt x="0" y="7223"/>
                    <a:pt x="0" y="5778"/>
                    <a:pt x="0" y="4815"/>
                  </a:cubicBezTo>
                  <a:cubicBezTo>
                    <a:pt x="0" y="963"/>
                    <a:pt x="482" y="482"/>
                    <a:pt x="4334" y="482"/>
                  </a:cubicBezTo>
                  <a:cubicBezTo>
                    <a:pt x="9630" y="482"/>
                    <a:pt x="14927" y="482"/>
                    <a:pt x="19742" y="482"/>
                  </a:cubicBezTo>
                  <a:cubicBezTo>
                    <a:pt x="26965" y="482"/>
                    <a:pt x="34188" y="482"/>
                    <a:pt x="40929" y="0"/>
                  </a:cubicBezTo>
                  <a:cubicBezTo>
                    <a:pt x="41892" y="0"/>
                    <a:pt x="43337" y="0"/>
                    <a:pt x="44300" y="0"/>
                  </a:cubicBezTo>
                  <a:cubicBezTo>
                    <a:pt x="48152" y="482"/>
                    <a:pt x="48634" y="963"/>
                    <a:pt x="48634" y="4815"/>
                  </a:cubicBezTo>
                  <a:cubicBezTo>
                    <a:pt x="48634" y="12520"/>
                    <a:pt x="49115" y="20224"/>
                    <a:pt x="49115" y="27928"/>
                  </a:cubicBezTo>
                  <a:cubicBezTo>
                    <a:pt x="49597" y="102082"/>
                    <a:pt x="50078" y="176236"/>
                    <a:pt x="51041" y="250391"/>
                  </a:cubicBezTo>
                  <a:cubicBezTo>
                    <a:pt x="51041" y="250872"/>
                    <a:pt x="51041" y="251354"/>
                    <a:pt x="51041" y="251835"/>
                  </a:cubicBezTo>
                  <a:cubicBezTo>
                    <a:pt x="51041" y="257132"/>
                    <a:pt x="50078" y="257613"/>
                    <a:pt x="45263" y="257613"/>
                  </a:cubicBezTo>
                  <a:cubicBezTo>
                    <a:pt x="32262" y="257613"/>
                    <a:pt x="19261" y="257613"/>
                    <a:pt x="6260" y="257132"/>
                  </a:cubicBezTo>
                  <a:cubicBezTo>
                    <a:pt x="963" y="257132"/>
                    <a:pt x="482" y="256169"/>
                    <a:pt x="482" y="251354"/>
                  </a:cubicBezTo>
                  <a:cubicBezTo>
                    <a:pt x="482" y="239316"/>
                    <a:pt x="482" y="227278"/>
                    <a:pt x="482" y="214758"/>
                  </a:cubicBezTo>
                  <a:cubicBezTo>
                    <a:pt x="482" y="186348"/>
                    <a:pt x="482" y="157457"/>
                    <a:pt x="0" y="128566"/>
                  </a:cubicBezTo>
                  <a:cubicBezTo>
                    <a:pt x="0" y="128566"/>
                    <a:pt x="0" y="128566"/>
                    <a:pt x="0" y="128566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4" name="Полилиния: фигура 13">
              <a:extLst>
                <a:ext uri="{FF2B5EF4-FFF2-40B4-BE49-F238E27FC236}">
                  <a16:creationId xmlns:a16="http://schemas.microsoft.com/office/drawing/2014/main" id="{C1D7E1E7-3744-3101-C6E7-3E596D01FC8F}"/>
                </a:ext>
              </a:extLst>
            </p:cNvPr>
            <p:cNvSpPr/>
            <p:nvPr/>
          </p:nvSpPr>
          <p:spPr>
            <a:xfrm>
              <a:off x="7664801" y="7832465"/>
              <a:ext cx="51402" cy="257613"/>
            </a:xfrm>
            <a:custGeom>
              <a:avLst/>
              <a:gdLst>
                <a:gd name="connsiteX0" fmla="*/ 51041 w 51402"/>
                <a:gd name="connsiteY0" fmla="*/ 129047 h 257613"/>
                <a:gd name="connsiteX1" fmla="*/ 51041 w 51402"/>
                <a:gd name="connsiteY1" fmla="*/ 248946 h 257613"/>
                <a:gd name="connsiteX2" fmla="*/ 51041 w 51402"/>
                <a:gd name="connsiteY2" fmla="*/ 253280 h 257613"/>
                <a:gd name="connsiteX3" fmla="*/ 46707 w 51402"/>
                <a:gd name="connsiteY3" fmla="*/ 257613 h 257613"/>
                <a:gd name="connsiteX4" fmla="*/ 43818 w 51402"/>
                <a:gd name="connsiteY4" fmla="*/ 257613 h 257613"/>
                <a:gd name="connsiteX5" fmla="*/ 7223 w 51402"/>
                <a:gd name="connsiteY5" fmla="*/ 257613 h 257613"/>
                <a:gd name="connsiteX6" fmla="*/ 0 w 51402"/>
                <a:gd name="connsiteY6" fmla="*/ 250391 h 257613"/>
                <a:gd name="connsiteX7" fmla="*/ 963 w 51402"/>
                <a:gd name="connsiteY7" fmla="*/ 114120 h 257613"/>
                <a:gd name="connsiteX8" fmla="*/ 1926 w 51402"/>
                <a:gd name="connsiteY8" fmla="*/ 7223 h 257613"/>
                <a:gd name="connsiteX9" fmla="*/ 1926 w 51402"/>
                <a:gd name="connsiteY9" fmla="*/ 3852 h 257613"/>
                <a:gd name="connsiteX10" fmla="*/ 5297 w 51402"/>
                <a:gd name="connsiteY10" fmla="*/ 0 h 257613"/>
                <a:gd name="connsiteX11" fmla="*/ 8186 w 51402"/>
                <a:gd name="connsiteY11" fmla="*/ 0 h 257613"/>
                <a:gd name="connsiteX12" fmla="*/ 45263 w 51402"/>
                <a:gd name="connsiteY12" fmla="*/ 0 h 257613"/>
                <a:gd name="connsiteX13" fmla="*/ 51041 w 51402"/>
                <a:gd name="connsiteY13" fmla="*/ 6260 h 257613"/>
                <a:gd name="connsiteX14" fmla="*/ 51041 w 51402"/>
                <a:gd name="connsiteY14" fmla="*/ 129047 h 257613"/>
                <a:gd name="connsiteX15" fmla="*/ 51041 w 51402"/>
                <a:gd name="connsiteY15" fmla="*/ 129047 h 257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1402" h="257613">
                  <a:moveTo>
                    <a:pt x="51041" y="129047"/>
                  </a:moveTo>
                  <a:cubicBezTo>
                    <a:pt x="51041" y="169014"/>
                    <a:pt x="51041" y="208980"/>
                    <a:pt x="51041" y="248946"/>
                  </a:cubicBezTo>
                  <a:cubicBezTo>
                    <a:pt x="51041" y="250391"/>
                    <a:pt x="51041" y="251835"/>
                    <a:pt x="51041" y="253280"/>
                  </a:cubicBezTo>
                  <a:cubicBezTo>
                    <a:pt x="51041" y="256169"/>
                    <a:pt x="50078" y="257132"/>
                    <a:pt x="46707" y="257613"/>
                  </a:cubicBezTo>
                  <a:cubicBezTo>
                    <a:pt x="45744" y="257613"/>
                    <a:pt x="44781" y="257613"/>
                    <a:pt x="43818" y="257613"/>
                  </a:cubicBezTo>
                  <a:cubicBezTo>
                    <a:pt x="31780" y="257613"/>
                    <a:pt x="19261" y="257613"/>
                    <a:pt x="7223" y="257613"/>
                  </a:cubicBezTo>
                  <a:cubicBezTo>
                    <a:pt x="482" y="257613"/>
                    <a:pt x="0" y="257132"/>
                    <a:pt x="0" y="250391"/>
                  </a:cubicBezTo>
                  <a:cubicBezTo>
                    <a:pt x="482" y="205128"/>
                    <a:pt x="963" y="159383"/>
                    <a:pt x="963" y="114120"/>
                  </a:cubicBezTo>
                  <a:cubicBezTo>
                    <a:pt x="1445" y="78488"/>
                    <a:pt x="1445" y="42855"/>
                    <a:pt x="1926" y="7223"/>
                  </a:cubicBezTo>
                  <a:cubicBezTo>
                    <a:pt x="1926" y="6260"/>
                    <a:pt x="1926" y="4815"/>
                    <a:pt x="1926" y="3852"/>
                  </a:cubicBezTo>
                  <a:cubicBezTo>
                    <a:pt x="1926" y="1445"/>
                    <a:pt x="3371" y="482"/>
                    <a:pt x="5297" y="0"/>
                  </a:cubicBezTo>
                  <a:cubicBezTo>
                    <a:pt x="6260" y="0"/>
                    <a:pt x="7223" y="0"/>
                    <a:pt x="8186" y="0"/>
                  </a:cubicBezTo>
                  <a:cubicBezTo>
                    <a:pt x="20705" y="0"/>
                    <a:pt x="32743" y="0"/>
                    <a:pt x="45263" y="0"/>
                  </a:cubicBezTo>
                  <a:cubicBezTo>
                    <a:pt x="51041" y="0"/>
                    <a:pt x="51041" y="482"/>
                    <a:pt x="51041" y="6260"/>
                  </a:cubicBezTo>
                  <a:cubicBezTo>
                    <a:pt x="51041" y="47189"/>
                    <a:pt x="51041" y="88118"/>
                    <a:pt x="51041" y="129047"/>
                  </a:cubicBezTo>
                  <a:cubicBezTo>
                    <a:pt x="51523" y="129047"/>
                    <a:pt x="51523" y="129047"/>
                    <a:pt x="51041" y="129047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" name="Полилиния: фигура 15">
              <a:extLst>
                <a:ext uri="{FF2B5EF4-FFF2-40B4-BE49-F238E27FC236}">
                  <a16:creationId xmlns:a16="http://schemas.microsoft.com/office/drawing/2014/main" id="{4FBE3C1A-76F6-ED44-9BCA-BF58B6631499}"/>
                </a:ext>
              </a:extLst>
            </p:cNvPr>
            <p:cNvSpPr/>
            <p:nvPr/>
          </p:nvSpPr>
          <p:spPr>
            <a:xfrm>
              <a:off x="8120584" y="7476889"/>
              <a:ext cx="281379" cy="148040"/>
            </a:xfrm>
            <a:custGeom>
              <a:avLst/>
              <a:gdLst>
                <a:gd name="connsiteX0" fmla="*/ 140340 w 281379"/>
                <a:gd name="connsiteY0" fmla="*/ 148041 h 148040"/>
                <a:gd name="connsiteX1" fmla="*/ 75816 w 281379"/>
                <a:gd name="connsiteY1" fmla="*/ 133595 h 148040"/>
                <a:gd name="connsiteX2" fmla="*/ 70038 w 281379"/>
                <a:gd name="connsiteY2" fmla="*/ 131188 h 148040"/>
                <a:gd name="connsiteX3" fmla="*/ 26701 w 281379"/>
                <a:gd name="connsiteY3" fmla="*/ 101815 h 148040"/>
                <a:gd name="connsiteX4" fmla="*/ 217 w 281379"/>
                <a:gd name="connsiteY4" fmla="*/ 47403 h 148040"/>
                <a:gd name="connsiteX5" fmla="*/ 17070 w 281379"/>
                <a:gd name="connsiteY5" fmla="*/ 3585 h 148040"/>
                <a:gd name="connsiteX6" fmla="*/ 22367 w 281379"/>
                <a:gd name="connsiteY6" fmla="*/ 1177 h 148040"/>
                <a:gd name="connsiteX7" fmla="*/ 40665 w 281379"/>
                <a:gd name="connsiteY7" fmla="*/ 1659 h 148040"/>
                <a:gd name="connsiteX8" fmla="*/ 105189 w 281379"/>
                <a:gd name="connsiteY8" fmla="*/ 7918 h 148040"/>
                <a:gd name="connsiteX9" fmla="*/ 123968 w 281379"/>
                <a:gd name="connsiteY9" fmla="*/ 8881 h 148040"/>
                <a:gd name="connsiteX10" fmla="*/ 180787 w 281379"/>
                <a:gd name="connsiteY10" fmla="*/ 7437 h 148040"/>
                <a:gd name="connsiteX11" fmla="*/ 248200 w 281379"/>
                <a:gd name="connsiteY11" fmla="*/ 214 h 148040"/>
                <a:gd name="connsiteX12" fmla="*/ 256386 w 281379"/>
                <a:gd name="connsiteY12" fmla="*/ 214 h 148040"/>
                <a:gd name="connsiteX13" fmla="*/ 266980 w 281379"/>
                <a:gd name="connsiteY13" fmla="*/ 5511 h 148040"/>
                <a:gd name="connsiteX14" fmla="*/ 277573 w 281379"/>
                <a:gd name="connsiteY14" fmla="*/ 65219 h 148040"/>
                <a:gd name="connsiteX15" fmla="*/ 246274 w 281379"/>
                <a:gd name="connsiteY15" fmla="*/ 109038 h 148040"/>
                <a:gd name="connsiteX16" fmla="*/ 164416 w 281379"/>
                <a:gd name="connsiteY16" fmla="*/ 145633 h 148040"/>
                <a:gd name="connsiteX17" fmla="*/ 140340 w 281379"/>
                <a:gd name="connsiteY17" fmla="*/ 148041 h 148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81379" h="148040">
                  <a:moveTo>
                    <a:pt x="140340" y="148041"/>
                  </a:moveTo>
                  <a:cubicBezTo>
                    <a:pt x="117708" y="148041"/>
                    <a:pt x="96040" y="143226"/>
                    <a:pt x="75816" y="133595"/>
                  </a:cubicBezTo>
                  <a:cubicBezTo>
                    <a:pt x="73890" y="132632"/>
                    <a:pt x="71964" y="131669"/>
                    <a:pt x="70038" y="131188"/>
                  </a:cubicBezTo>
                  <a:cubicBezTo>
                    <a:pt x="53666" y="124446"/>
                    <a:pt x="39220" y="114334"/>
                    <a:pt x="26701" y="101815"/>
                  </a:cubicBezTo>
                  <a:cubicBezTo>
                    <a:pt x="11292" y="86888"/>
                    <a:pt x="1662" y="69071"/>
                    <a:pt x="217" y="47403"/>
                  </a:cubicBezTo>
                  <a:cubicBezTo>
                    <a:pt x="-1227" y="30068"/>
                    <a:pt x="4551" y="15623"/>
                    <a:pt x="17070" y="3585"/>
                  </a:cubicBezTo>
                  <a:cubicBezTo>
                    <a:pt x="18515" y="2140"/>
                    <a:pt x="20441" y="1659"/>
                    <a:pt x="22367" y="1177"/>
                  </a:cubicBezTo>
                  <a:cubicBezTo>
                    <a:pt x="28627" y="-268"/>
                    <a:pt x="34405" y="696"/>
                    <a:pt x="40665" y="1659"/>
                  </a:cubicBezTo>
                  <a:cubicBezTo>
                    <a:pt x="61852" y="5029"/>
                    <a:pt x="83520" y="6474"/>
                    <a:pt x="105189" y="7918"/>
                  </a:cubicBezTo>
                  <a:cubicBezTo>
                    <a:pt x="111448" y="8400"/>
                    <a:pt x="117708" y="8400"/>
                    <a:pt x="123968" y="8881"/>
                  </a:cubicBezTo>
                  <a:cubicBezTo>
                    <a:pt x="142747" y="10326"/>
                    <a:pt x="162008" y="8881"/>
                    <a:pt x="180787" y="7437"/>
                  </a:cubicBezTo>
                  <a:cubicBezTo>
                    <a:pt x="203419" y="5992"/>
                    <a:pt x="226050" y="3585"/>
                    <a:pt x="248200" y="214"/>
                  </a:cubicBezTo>
                  <a:cubicBezTo>
                    <a:pt x="251089" y="-268"/>
                    <a:pt x="253497" y="214"/>
                    <a:pt x="256386" y="214"/>
                  </a:cubicBezTo>
                  <a:cubicBezTo>
                    <a:pt x="260720" y="214"/>
                    <a:pt x="264090" y="2140"/>
                    <a:pt x="266980" y="5511"/>
                  </a:cubicBezTo>
                  <a:cubicBezTo>
                    <a:pt x="282870" y="23327"/>
                    <a:pt x="284314" y="43551"/>
                    <a:pt x="277573" y="65219"/>
                  </a:cubicBezTo>
                  <a:cubicBezTo>
                    <a:pt x="271795" y="83036"/>
                    <a:pt x="260720" y="97000"/>
                    <a:pt x="246274" y="109038"/>
                  </a:cubicBezTo>
                  <a:cubicBezTo>
                    <a:pt x="222198" y="128780"/>
                    <a:pt x="194751" y="140336"/>
                    <a:pt x="164416" y="145633"/>
                  </a:cubicBezTo>
                  <a:cubicBezTo>
                    <a:pt x="156711" y="147078"/>
                    <a:pt x="148525" y="147078"/>
                    <a:pt x="140340" y="148041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" name="Полилиния: фигура 16">
              <a:extLst>
                <a:ext uri="{FF2B5EF4-FFF2-40B4-BE49-F238E27FC236}">
                  <a16:creationId xmlns:a16="http://schemas.microsoft.com/office/drawing/2014/main" id="{BE3F8297-8F8A-7105-DBA5-A9C11A9083C6}"/>
                </a:ext>
              </a:extLst>
            </p:cNvPr>
            <p:cNvSpPr/>
            <p:nvPr/>
          </p:nvSpPr>
          <p:spPr>
            <a:xfrm>
              <a:off x="8035008" y="7133779"/>
              <a:ext cx="452741" cy="868203"/>
            </a:xfrm>
            <a:custGeom>
              <a:avLst/>
              <a:gdLst>
                <a:gd name="connsiteX0" fmla="*/ 434895 w 452741"/>
                <a:gd name="connsiteY0" fmla="*/ 857106 h 868203"/>
                <a:gd name="connsiteX1" fmla="*/ 410338 w 452741"/>
                <a:gd name="connsiteY1" fmla="*/ 862885 h 868203"/>
                <a:gd name="connsiteX2" fmla="*/ 399263 w 452741"/>
                <a:gd name="connsiteY2" fmla="*/ 867700 h 868203"/>
                <a:gd name="connsiteX3" fmla="*/ 388188 w 452741"/>
                <a:gd name="connsiteY3" fmla="*/ 861922 h 868203"/>
                <a:gd name="connsiteX4" fmla="*/ 377113 w 452741"/>
                <a:gd name="connsiteY4" fmla="*/ 865774 h 868203"/>
                <a:gd name="connsiteX5" fmla="*/ 367482 w 452741"/>
                <a:gd name="connsiteY5" fmla="*/ 858069 h 868203"/>
                <a:gd name="connsiteX6" fmla="*/ 366038 w 452741"/>
                <a:gd name="connsiteY6" fmla="*/ 845068 h 868203"/>
                <a:gd name="connsiteX7" fmla="*/ 368445 w 452741"/>
                <a:gd name="connsiteY7" fmla="*/ 815214 h 868203"/>
                <a:gd name="connsiteX8" fmla="*/ 369408 w 452741"/>
                <a:gd name="connsiteY8" fmla="*/ 807028 h 868203"/>
                <a:gd name="connsiteX9" fmla="*/ 362667 w 452741"/>
                <a:gd name="connsiteY9" fmla="*/ 807510 h 868203"/>
                <a:gd name="connsiteX10" fmla="*/ 358815 w 452741"/>
                <a:gd name="connsiteY10" fmla="*/ 807991 h 868203"/>
                <a:gd name="connsiteX11" fmla="*/ 353518 w 452741"/>
                <a:gd name="connsiteY11" fmla="*/ 802695 h 868203"/>
                <a:gd name="connsiteX12" fmla="*/ 357370 w 452741"/>
                <a:gd name="connsiteY12" fmla="*/ 789693 h 868203"/>
                <a:gd name="connsiteX13" fmla="*/ 364593 w 452741"/>
                <a:gd name="connsiteY13" fmla="*/ 778618 h 868203"/>
                <a:gd name="connsiteX14" fmla="*/ 378557 w 452741"/>
                <a:gd name="connsiteY14" fmla="*/ 754542 h 868203"/>
                <a:gd name="connsiteX15" fmla="*/ 379039 w 452741"/>
                <a:gd name="connsiteY15" fmla="*/ 752135 h 868203"/>
                <a:gd name="connsiteX16" fmla="*/ 380965 w 452741"/>
                <a:gd name="connsiteY16" fmla="*/ 677018 h 868203"/>
                <a:gd name="connsiteX17" fmla="*/ 373742 w 452741"/>
                <a:gd name="connsiteY17" fmla="*/ 609605 h 868203"/>
                <a:gd name="connsiteX18" fmla="*/ 363630 w 452741"/>
                <a:gd name="connsiteY18" fmla="*/ 556638 h 868203"/>
                <a:gd name="connsiteX19" fmla="*/ 357852 w 452741"/>
                <a:gd name="connsiteY19" fmla="*/ 485373 h 868203"/>
                <a:gd name="connsiteX20" fmla="*/ 358815 w 452741"/>
                <a:gd name="connsiteY20" fmla="*/ 386661 h 868203"/>
                <a:gd name="connsiteX21" fmla="*/ 358815 w 452741"/>
                <a:gd name="connsiteY21" fmla="*/ 343806 h 868203"/>
                <a:gd name="connsiteX22" fmla="*/ 360741 w 452741"/>
                <a:gd name="connsiteY22" fmla="*/ 270614 h 868203"/>
                <a:gd name="connsiteX23" fmla="*/ 361704 w 452741"/>
                <a:gd name="connsiteY23" fmla="*/ 256169 h 868203"/>
                <a:gd name="connsiteX24" fmla="*/ 331368 w 452741"/>
                <a:gd name="connsiteY24" fmla="*/ 261466 h 868203"/>
                <a:gd name="connsiteX25" fmla="*/ 278883 w 452741"/>
                <a:gd name="connsiteY25" fmla="*/ 267725 h 868203"/>
                <a:gd name="connsiteX26" fmla="*/ 231694 w 452741"/>
                <a:gd name="connsiteY26" fmla="*/ 271096 h 868203"/>
                <a:gd name="connsiteX27" fmla="*/ 210507 w 452741"/>
                <a:gd name="connsiteY27" fmla="*/ 270133 h 868203"/>
                <a:gd name="connsiteX28" fmla="*/ 143575 w 452741"/>
                <a:gd name="connsiteY28" fmla="*/ 264355 h 868203"/>
                <a:gd name="connsiteX29" fmla="*/ 100720 w 452741"/>
                <a:gd name="connsiteY29" fmla="*/ 257132 h 868203"/>
                <a:gd name="connsiteX30" fmla="*/ 92053 w 452741"/>
                <a:gd name="connsiteY30" fmla="*/ 255687 h 868203"/>
                <a:gd name="connsiteX31" fmla="*/ 92534 w 452741"/>
                <a:gd name="connsiteY31" fmla="*/ 263873 h 868203"/>
                <a:gd name="connsiteX32" fmla="*/ 94942 w 452741"/>
                <a:gd name="connsiteY32" fmla="*/ 376549 h 868203"/>
                <a:gd name="connsiteX33" fmla="*/ 95905 w 452741"/>
                <a:gd name="connsiteY33" fmla="*/ 431442 h 868203"/>
                <a:gd name="connsiteX34" fmla="*/ 93979 w 452741"/>
                <a:gd name="connsiteY34" fmla="*/ 523894 h 868203"/>
                <a:gd name="connsiteX35" fmla="*/ 84830 w 452741"/>
                <a:gd name="connsiteY35" fmla="*/ 577825 h 868203"/>
                <a:gd name="connsiteX36" fmla="*/ 74236 w 452741"/>
                <a:gd name="connsiteY36" fmla="*/ 647163 h 868203"/>
                <a:gd name="connsiteX37" fmla="*/ 71829 w 452741"/>
                <a:gd name="connsiteY37" fmla="*/ 709761 h 868203"/>
                <a:gd name="connsiteX38" fmla="*/ 74236 w 452741"/>
                <a:gd name="connsiteY38" fmla="*/ 750690 h 868203"/>
                <a:gd name="connsiteX39" fmla="*/ 76644 w 452741"/>
                <a:gd name="connsiteY39" fmla="*/ 757913 h 868203"/>
                <a:gd name="connsiteX40" fmla="*/ 89163 w 452741"/>
                <a:gd name="connsiteY40" fmla="*/ 778618 h 868203"/>
                <a:gd name="connsiteX41" fmla="*/ 99757 w 452741"/>
                <a:gd name="connsiteY41" fmla="*/ 800768 h 868203"/>
                <a:gd name="connsiteX42" fmla="*/ 93016 w 452741"/>
                <a:gd name="connsiteY42" fmla="*/ 807510 h 868203"/>
                <a:gd name="connsiteX43" fmla="*/ 83385 w 452741"/>
                <a:gd name="connsiteY43" fmla="*/ 806547 h 868203"/>
                <a:gd name="connsiteX44" fmla="*/ 84830 w 452741"/>
                <a:gd name="connsiteY44" fmla="*/ 819548 h 868203"/>
                <a:gd name="connsiteX45" fmla="*/ 87237 w 452741"/>
                <a:gd name="connsiteY45" fmla="*/ 845550 h 868203"/>
                <a:gd name="connsiteX46" fmla="*/ 86274 w 452741"/>
                <a:gd name="connsiteY46" fmla="*/ 855662 h 868203"/>
                <a:gd name="connsiteX47" fmla="*/ 67013 w 452741"/>
                <a:gd name="connsiteY47" fmla="*/ 862885 h 868203"/>
                <a:gd name="connsiteX48" fmla="*/ 65087 w 452741"/>
                <a:gd name="connsiteY48" fmla="*/ 861440 h 868203"/>
                <a:gd name="connsiteX49" fmla="*/ 54012 w 452741"/>
                <a:gd name="connsiteY49" fmla="*/ 867218 h 868203"/>
                <a:gd name="connsiteX50" fmla="*/ 42456 w 452741"/>
                <a:gd name="connsiteY50" fmla="*/ 862403 h 868203"/>
                <a:gd name="connsiteX51" fmla="*/ 28492 w 452741"/>
                <a:gd name="connsiteY51" fmla="*/ 866737 h 868203"/>
                <a:gd name="connsiteX52" fmla="*/ 17898 w 452741"/>
                <a:gd name="connsiteY52" fmla="*/ 856143 h 868203"/>
                <a:gd name="connsiteX53" fmla="*/ 14528 w 452741"/>
                <a:gd name="connsiteY53" fmla="*/ 857106 h 868203"/>
                <a:gd name="connsiteX54" fmla="*/ 3934 w 452741"/>
                <a:gd name="connsiteY54" fmla="*/ 851328 h 868203"/>
                <a:gd name="connsiteX55" fmla="*/ 1045 w 452741"/>
                <a:gd name="connsiteY55" fmla="*/ 839772 h 868203"/>
                <a:gd name="connsiteX56" fmla="*/ 15009 w 452741"/>
                <a:gd name="connsiteY56" fmla="*/ 755505 h 868203"/>
                <a:gd name="connsiteX57" fmla="*/ 20788 w 452741"/>
                <a:gd name="connsiteY57" fmla="*/ 746838 h 868203"/>
                <a:gd name="connsiteX58" fmla="*/ 22232 w 452741"/>
                <a:gd name="connsiteY58" fmla="*/ 741060 h 868203"/>
                <a:gd name="connsiteX59" fmla="*/ 17898 w 452741"/>
                <a:gd name="connsiteY59" fmla="*/ 641385 h 868203"/>
                <a:gd name="connsiteX60" fmla="*/ 16454 w 452741"/>
                <a:gd name="connsiteY60" fmla="*/ 558082 h 868203"/>
                <a:gd name="connsiteX61" fmla="*/ 21751 w 452741"/>
                <a:gd name="connsiteY61" fmla="*/ 488262 h 868203"/>
                <a:gd name="connsiteX62" fmla="*/ 21751 w 452741"/>
                <a:gd name="connsiteY62" fmla="*/ 468519 h 868203"/>
                <a:gd name="connsiteX63" fmla="*/ 18861 w 452741"/>
                <a:gd name="connsiteY63" fmla="*/ 418441 h 868203"/>
                <a:gd name="connsiteX64" fmla="*/ 14528 w 452741"/>
                <a:gd name="connsiteY64" fmla="*/ 347176 h 868203"/>
                <a:gd name="connsiteX65" fmla="*/ 12602 w 452741"/>
                <a:gd name="connsiteY65" fmla="*/ 251835 h 868203"/>
                <a:gd name="connsiteX66" fmla="*/ 20788 w 452741"/>
                <a:gd name="connsiteY66" fmla="*/ 180570 h 868203"/>
                <a:gd name="connsiteX67" fmla="*/ 23677 w 452741"/>
                <a:gd name="connsiteY67" fmla="*/ 169977 h 868203"/>
                <a:gd name="connsiteX68" fmla="*/ 67977 w 452741"/>
                <a:gd name="connsiteY68" fmla="*/ 111713 h 868203"/>
                <a:gd name="connsiteX69" fmla="*/ 88682 w 452741"/>
                <a:gd name="connsiteY69" fmla="*/ 97749 h 868203"/>
                <a:gd name="connsiteX70" fmla="*/ 129130 w 452741"/>
                <a:gd name="connsiteY70" fmla="*/ 71747 h 868203"/>
                <a:gd name="connsiteX71" fmla="*/ 154650 w 452741"/>
                <a:gd name="connsiteY71" fmla="*/ 58745 h 868203"/>
                <a:gd name="connsiteX72" fmla="*/ 171503 w 452741"/>
                <a:gd name="connsiteY72" fmla="*/ 44300 h 868203"/>
                <a:gd name="connsiteX73" fmla="*/ 181134 w 452741"/>
                <a:gd name="connsiteY73" fmla="*/ 13001 h 868203"/>
                <a:gd name="connsiteX74" fmla="*/ 181615 w 452741"/>
                <a:gd name="connsiteY74" fmla="*/ 3371 h 868203"/>
                <a:gd name="connsiteX75" fmla="*/ 185468 w 452741"/>
                <a:gd name="connsiteY75" fmla="*/ 0 h 868203"/>
                <a:gd name="connsiteX76" fmla="*/ 189801 w 452741"/>
                <a:gd name="connsiteY76" fmla="*/ 0 h 868203"/>
                <a:gd name="connsiteX77" fmla="*/ 262992 w 452741"/>
                <a:gd name="connsiteY77" fmla="*/ 0 h 868203"/>
                <a:gd name="connsiteX78" fmla="*/ 266363 w 452741"/>
                <a:gd name="connsiteY78" fmla="*/ 0 h 868203"/>
                <a:gd name="connsiteX79" fmla="*/ 271660 w 452741"/>
                <a:gd name="connsiteY79" fmla="*/ 4815 h 868203"/>
                <a:gd name="connsiteX80" fmla="*/ 272623 w 452741"/>
                <a:gd name="connsiteY80" fmla="*/ 21187 h 868203"/>
                <a:gd name="connsiteX81" fmla="*/ 290921 w 452741"/>
                <a:gd name="connsiteY81" fmla="*/ 54412 h 868203"/>
                <a:gd name="connsiteX82" fmla="*/ 294773 w 452741"/>
                <a:gd name="connsiteY82" fmla="*/ 56819 h 868203"/>
                <a:gd name="connsiteX83" fmla="*/ 346295 w 452741"/>
                <a:gd name="connsiteY83" fmla="*/ 85229 h 868203"/>
                <a:gd name="connsiteX84" fmla="*/ 385780 w 452741"/>
                <a:gd name="connsiteY84" fmla="*/ 111713 h 868203"/>
                <a:gd name="connsiteX85" fmla="*/ 424302 w 452741"/>
                <a:gd name="connsiteY85" fmla="*/ 155050 h 868203"/>
                <a:gd name="connsiteX86" fmla="*/ 434414 w 452741"/>
                <a:gd name="connsiteY86" fmla="*/ 192608 h 868203"/>
                <a:gd name="connsiteX87" fmla="*/ 440674 w 452741"/>
                <a:gd name="connsiteY87" fmla="*/ 256650 h 868203"/>
                <a:gd name="connsiteX88" fmla="*/ 437784 w 452741"/>
                <a:gd name="connsiteY88" fmla="*/ 355362 h 868203"/>
                <a:gd name="connsiteX89" fmla="*/ 434414 w 452741"/>
                <a:gd name="connsiteY89" fmla="*/ 414589 h 868203"/>
                <a:gd name="connsiteX90" fmla="*/ 431043 w 452741"/>
                <a:gd name="connsiteY90" fmla="*/ 473335 h 868203"/>
                <a:gd name="connsiteX91" fmla="*/ 432488 w 452741"/>
                <a:gd name="connsiteY91" fmla="*/ 495966 h 868203"/>
                <a:gd name="connsiteX92" fmla="*/ 436340 w 452741"/>
                <a:gd name="connsiteY92" fmla="*/ 555193 h 868203"/>
                <a:gd name="connsiteX93" fmla="*/ 435858 w 452741"/>
                <a:gd name="connsiteY93" fmla="*/ 618272 h 868203"/>
                <a:gd name="connsiteX94" fmla="*/ 432488 w 452741"/>
                <a:gd name="connsiteY94" fmla="*/ 705909 h 868203"/>
                <a:gd name="connsiteX95" fmla="*/ 430562 w 452741"/>
                <a:gd name="connsiteY95" fmla="*/ 741541 h 868203"/>
                <a:gd name="connsiteX96" fmla="*/ 431525 w 452741"/>
                <a:gd name="connsiteY96" fmla="*/ 745875 h 868203"/>
                <a:gd name="connsiteX97" fmla="*/ 452712 w 452741"/>
                <a:gd name="connsiteY97" fmla="*/ 827734 h 868203"/>
                <a:gd name="connsiteX98" fmla="*/ 450785 w 452741"/>
                <a:gd name="connsiteY98" fmla="*/ 845550 h 868203"/>
                <a:gd name="connsiteX99" fmla="*/ 449822 w 452741"/>
                <a:gd name="connsiteY99" fmla="*/ 848920 h 868203"/>
                <a:gd name="connsiteX100" fmla="*/ 435858 w 452741"/>
                <a:gd name="connsiteY100" fmla="*/ 856625 h 868203"/>
                <a:gd name="connsiteX101" fmla="*/ 434895 w 452741"/>
                <a:gd name="connsiteY101" fmla="*/ 857106 h 868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52741" h="868203">
                  <a:moveTo>
                    <a:pt x="434895" y="857106"/>
                  </a:moveTo>
                  <a:cubicBezTo>
                    <a:pt x="425746" y="869626"/>
                    <a:pt x="419005" y="871552"/>
                    <a:pt x="410338" y="862885"/>
                  </a:cubicBezTo>
                  <a:cubicBezTo>
                    <a:pt x="407449" y="866255"/>
                    <a:pt x="403596" y="867700"/>
                    <a:pt x="399263" y="867700"/>
                  </a:cubicBezTo>
                  <a:cubicBezTo>
                    <a:pt x="394929" y="867700"/>
                    <a:pt x="391558" y="865292"/>
                    <a:pt x="388188" y="861922"/>
                  </a:cubicBezTo>
                  <a:cubicBezTo>
                    <a:pt x="385299" y="864811"/>
                    <a:pt x="381447" y="866255"/>
                    <a:pt x="377113" y="865774"/>
                  </a:cubicBezTo>
                  <a:cubicBezTo>
                    <a:pt x="372298" y="865292"/>
                    <a:pt x="368445" y="862885"/>
                    <a:pt x="367482" y="858069"/>
                  </a:cubicBezTo>
                  <a:cubicBezTo>
                    <a:pt x="366519" y="853736"/>
                    <a:pt x="365556" y="849402"/>
                    <a:pt x="366038" y="845068"/>
                  </a:cubicBezTo>
                  <a:cubicBezTo>
                    <a:pt x="366519" y="834956"/>
                    <a:pt x="367964" y="824844"/>
                    <a:pt x="368445" y="815214"/>
                  </a:cubicBezTo>
                  <a:cubicBezTo>
                    <a:pt x="368445" y="812806"/>
                    <a:pt x="368927" y="809917"/>
                    <a:pt x="369408" y="807028"/>
                  </a:cubicBezTo>
                  <a:cubicBezTo>
                    <a:pt x="367001" y="807028"/>
                    <a:pt x="364593" y="807028"/>
                    <a:pt x="362667" y="807510"/>
                  </a:cubicBezTo>
                  <a:cubicBezTo>
                    <a:pt x="361223" y="807510"/>
                    <a:pt x="360260" y="807991"/>
                    <a:pt x="358815" y="807991"/>
                  </a:cubicBezTo>
                  <a:cubicBezTo>
                    <a:pt x="354481" y="808473"/>
                    <a:pt x="353037" y="807028"/>
                    <a:pt x="353518" y="802695"/>
                  </a:cubicBezTo>
                  <a:cubicBezTo>
                    <a:pt x="354481" y="798361"/>
                    <a:pt x="355444" y="793546"/>
                    <a:pt x="357370" y="789693"/>
                  </a:cubicBezTo>
                  <a:cubicBezTo>
                    <a:pt x="359297" y="785841"/>
                    <a:pt x="361704" y="781989"/>
                    <a:pt x="364593" y="778618"/>
                  </a:cubicBezTo>
                  <a:cubicBezTo>
                    <a:pt x="370372" y="771396"/>
                    <a:pt x="374224" y="762728"/>
                    <a:pt x="378557" y="754542"/>
                  </a:cubicBezTo>
                  <a:cubicBezTo>
                    <a:pt x="379039" y="754061"/>
                    <a:pt x="379039" y="753098"/>
                    <a:pt x="379039" y="752135"/>
                  </a:cubicBezTo>
                  <a:cubicBezTo>
                    <a:pt x="380483" y="727096"/>
                    <a:pt x="382410" y="702057"/>
                    <a:pt x="380965" y="677018"/>
                  </a:cubicBezTo>
                  <a:cubicBezTo>
                    <a:pt x="379520" y="654386"/>
                    <a:pt x="377594" y="631755"/>
                    <a:pt x="373742" y="609605"/>
                  </a:cubicBezTo>
                  <a:cubicBezTo>
                    <a:pt x="370853" y="591789"/>
                    <a:pt x="367001" y="574454"/>
                    <a:pt x="363630" y="556638"/>
                  </a:cubicBezTo>
                  <a:cubicBezTo>
                    <a:pt x="359297" y="533043"/>
                    <a:pt x="357370" y="509449"/>
                    <a:pt x="357852" y="485373"/>
                  </a:cubicBezTo>
                  <a:cubicBezTo>
                    <a:pt x="357852" y="452629"/>
                    <a:pt x="358333" y="419404"/>
                    <a:pt x="358815" y="386661"/>
                  </a:cubicBezTo>
                  <a:cubicBezTo>
                    <a:pt x="358815" y="372215"/>
                    <a:pt x="358815" y="358251"/>
                    <a:pt x="358815" y="343806"/>
                  </a:cubicBezTo>
                  <a:cubicBezTo>
                    <a:pt x="359297" y="319248"/>
                    <a:pt x="360260" y="294690"/>
                    <a:pt x="360741" y="270614"/>
                  </a:cubicBezTo>
                  <a:cubicBezTo>
                    <a:pt x="360741" y="265799"/>
                    <a:pt x="361223" y="261466"/>
                    <a:pt x="361704" y="256169"/>
                  </a:cubicBezTo>
                  <a:cubicBezTo>
                    <a:pt x="351111" y="258095"/>
                    <a:pt x="341480" y="259539"/>
                    <a:pt x="331368" y="261466"/>
                  </a:cubicBezTo>
                  <a:cubicBezTo>
                    <a:pt x="314034" y="264836"/>
                    <a:pt x="296217" y="266762"/>
                    <a:pt x="278883" y="267725"/>
                  </a:cubicBezTo>
                  <a:cubicBezTo>
                    <a:pt x="262992" y="268688"/>
                    <a:pt x="247584" y="270133"/>
                    <a:pt x="231694" y="271096"/>
                  </a:cubicBezTo>
                  <a:cubicBezTo>
                    <a:pt x="224471" y="271577"/>
                    <a:pt x="217248" y="271096"/>
                    <a:pt x="210507" y="270133"/>
                  </a:cubicBezTo>
                  <a:cubicBezTo>
                    <a:pt x="188357" y="268207"/>
                    <a:pt x="165725" y="266762"/>
                    <a:pt x="143575" y="264355"/>
                  </a:cubicBezTo>
                  <a:cubicBezTo>
                    <a:pt x="129130" y="262910"/>
                    <a:pt x="115166" y="259539"/>
                    <a:pt x="100720" y="257132"/>
                  </a:cubicBezTo>
                  <a:cubicBezTo>
                    <a:pt x="97831" y="256650"/>
                    <a:pt x="95423" y="256169"/>
                    <a:pt x="92053" y="255687"/>
                  </a:cubicBezTo>
                  <a:cubicBezTo>
                    <a:pt x="92053" y="258576"/>
                    <a:pt x="92534" y="260984"/>
                    <a:pt x="92534" y="263873"/>
                  </a:cubicBezTo>
                  <a:cubicBezTo>
                    <a:pt x="93497" y="301432"/>
                    <a:pt x="93979" y="338990"/>
                    <a:pt x="94942" y="376549"/>
                  </a:cubicBezTo>
                  <a:cubicBezTo>
                    <a:pt x="95423" y="394847"/>
                    <a:pt x="95905" y="413145"/>
                    <a:pt x="95905" y="431442"/>
                  </a:cubicBezTo>
                  <a:cubicBezTo>
                    <a:pt x="96386" y="462260"/>
                    <a:pt x="96386" y="493077"/>
                    <a:pt x="93979" y="523894"/>
                  </a:cubicBezTo>
                  <a:cubicBezTo>
                    <a:pt x="92534" y="542192"/>
                    <a:pt x="88682" y="560008"/>
                    <a:pt x="84830" y="577825"/>
                  </a:cubicBezTo>
                  <a:cubicBezTo>
                    <a:pt x="80015" y="600456"/>
                    <a:pt x="76644" y="623569"/>
                    <a:pt x="74236" y="647163"/>
                  </a:cubicBezTo>
                  <a:cubicBezTo>
                    <a:pt x="72310" y="667869"/>
                    <a:pt x="70866" y="689056"/>
                    <a:pt x="71829" y="709761"/>
                  </a:cubicBezTo>
                  <a:cubicBezTo>
                    <a:pt x="72310" y="723244"/>
                    <a:pt x="73273" y="736726"/>
                    <a:pt x="74236" y="750690"/>
                  </a:cubicBezTo>
                  <a:cubicBezTo>
                    <a:pt x="74236" y="753098"/>
                    <a:pt x="75681" y="755505"/>
                    <a:pt x="76644" y="757913"/>
                  </a:cubicBezTo>
                  <a:cubicBezTo>
                    <a:pt x="80015" y="765617"/>
                    <a:pt x="83867" y="772359"/>
                    <a:pt x="89163" y="778618"/>
                  </a:cubicBezTo>
                  <a:cubicBezTo>
                    <a:pt x="94460" y="785360"/>
                    <a:pt x="98312" y="792583"/>
                    <a:pt x="99757" y="800768"/>
                  </a:cubicBezTo>
                  <a:cubicBezTo>
                    <a:pt x="100720" y="807028"/>
                    <a:pt x="99757" y="808473"/>
                    <a:pt x="93016" y="807510"/>
                  </a:cubicBezTo>
                  <a:cubicBezTo>
                    <a:pt x="90126" y="807028"/>
                    <a:pt x="87237" y="807028"/>
                    <a:pt x="83385" y="806547"/>
                  </a:cubicBezTo>
                  <a:cubicBezTo>
                    <a:pt x="83867" y="811362"/>
                    <a:pt x="84348" y="815696"/>
                    <a:pt x="84830" y="819548"/>
                  </a:cubicBezTo>
                  <a:cubicBezTo>
                    <a:pt x="85793" y="828215"/>
                    <a:pt x="86756" y="836882"/>
                    <a:pt x="87237" y="845550"/>
                  </a:cubicBezTo>
                  <a:cubicBezTo>
                    <a:pt x="87237" y="848920"/>
                    <a:pt x="86756" y="852291"/>
                    <a:pt x="86274" y="855662"/>
                  </a:cubicBezTo>
                  <a:cubicBezTo>
                    <a:pt x="83867" y="864811"/>
                    <a:pt x="75199" y="868181"/>
                    <a:pt x="67013" y="862885"/>
                  </a:cubicBezTo>
                  <a:cubicBezTo>
                    <a:pt x="66532" y="862403"/>
                    <a:pt x="65569" y="861922"/>
                    <a:pt x="65087" y="861440"/>
                  </a:cubicBezTo>
                  <a:cubicBezTo>
                    <a:pt x="62198" y="864329"/>
                    <a:pt x="58828" y="866737"/>
                    <a:pt x="54012" y="867218"/>
                  </a:cubicBezTo>
                  <a:cubicBezTo>
                    <a:pt x="49679" y="867218"/>
                    <a:pt x="45827" y="865774"/>
                    <a:pt x="42456" y="862403"/>
                  </a:cubicBezTo>
                  <a:cubicBezTo>
                    <a:pt x="38604" y="867218"/>
                    <a:pt x="34270" y="868663"/>
                    <a:pt x="28492" y="866737"/>
                  </a:cubicBezTo>
                  <a:cubicBezTo>
                    <a:pt x="23195" y="864811"/>
                    <a:pt x="20788" y="860477"/>
                    <a:pt x="17898" y="856143"/>
                  </a:cubicBezTo>
                  <a:cubicBezTo>
                    <a:pt x="16935" y="856625"/>
                    <a:pt x="15491" y="856625"/>
                    <a:pt x="14528" y="857106"/>
                  </a:cubicBezTo>
                  <a:cubicBezTo>
                    <a:pt x="9231" y="858069"/>
                    <a:pt x="5860" y="856625"/>
                    <a:pt x="3934" y="851328"/>
                  </a:cubicBezTo>
                  <a:cubicBezTo>
                    <a:pt x="2490" y="847476"/>
                    <a:pt x="1527" y="843624"/>
                    <a:pt x="1045" y="839772"/>
                  </a:cubicBezTo>
                  <a:cubicBezTo>
                    <a:pt x="-2325" y="810399"/>
                    <a:pt x="2490" y="782471"/>
                    <a:pt x="15009" y="755505"/>
                  </a:cubicBezTo>
                  <a:cubicBezTo>
                    <a:pt x="16454" y="752616"/>
                    <a:pt x="18380" y="749727"/>
                    <a:pt x="20788" y="746838"/>
                  </a:cubicBezTo>
                  <a:cubicBezTo>
                    <a:pt x="22232" y="744912"/>
                    <a:pt x="22714" y="742986"/>
                    <a:pt x="22232" y="741060"/>
                  </a:cubicBezTo>
                  <a:cubicBezTo>
                    <a:pt x="20788" y="707835"/>
                    <a:pt x="19343" y="674610"/>
                    <a:pt x="17898" y="641385"/>
                  </a:cubicBezTo>
                  <a:cubicBezTo>
                    <a:pt x="16454" y="613457"/>
                    <a:pt x="15972" y="586010"/>
                    <a:pt x="16454" y="558082"/>
                  </a:cubicBezTo>
                  <a:cubicBezTo>
                    <a:pt x="16935" y="534969"/>
                    <a:pt x="17898" y="511375"/>
                    <a:pt x="21751" y="488262"/>
                  </a:cubicBezTo>
                  <a:cubicBezTo>
                    <a:pt x="22714" y="482002"/>
                    <a:pt x="22232" y="474779"/>
                    <a:pt x="21751" y="468519"/>
                  </a:cubicBezTo>
                  <a:cubicBezTo>
                    <a:pt x="20788" y="451666"/>
                    <a:pt x="19824" y="435294"/>
                    <a:pt x="18861" y="418441"/>
                  </a:cubicBezTo>
                  <a:cubicBezTo>
                    <a:pt x="17417" y="394847"/>
                    <a:pt x="15972" y="370771"/>
                    <a:pt x="14528" y="347176"/>
                  </a:cubicBezTo>
                  <a:cubicBezTo>
                    <a:pt x="12602" y="315396"/>
                    <a:pt x="10676" y="283616"/>
                    <a:pt x="12602" y="251835"/>
                  </a:cubicBezTo>
                  <a:cubicBezTo>
                    <a:pt x="14046" y="227759"/>
                    <a:pt x="15972" y="204165"/>
                    <a:pt x="20788" y="180570"/>
                  </a:cubicBezTo>
                  <a:cubicBezTo>
                    <a:pt x="21751" y="176718"/>
                    <a:pt x="22714" y="173347"/>
                    <a:pt x="23677" y="169977"/>
                  </a:cubicBezTo>
                  <a:cubicBezTo>
                    <a:pt x="30418" y="144456"/>
                    <a:pt x="46308" y="125677"/>
                    <a:pt x="67977" y="111713"/>
                  </a:cubicBezTo>
                  <a:cubicBezTo>
                    <a:pt x="74718" y="107379"/>
                    <a:pt x="81459" y="102564"/>
                    <a:pt x="88682" y="97749"/>
                  </a:cubicBezTo>
                  <a:cubicBezTo>
                    <a:pt x="102165" y="89081"/>
                    <a:pt x="115647" y="79932"/>
                    <a:pt x="129130" y="71747"/>
                  </a:cubicBezTo>
                  <a:cubicBezTo>
                    <a:pt x="137316" y="66931"/>
                    <a:pt x="145983" y="62598"/>
                    <a:pt x="154650" y="58745"/>
                  </a:cubicBezTo>
                  <a:cubicBezTo>
                    <a:pt x="161873" y="55856"/>
                    <a:pt x="167170" y="50560"/>
                    <a:pt x="171503" y="44300"/>
                  </a:cubicBezTo>
                  <a:cubicBezTo>
                    <a:pt x="177763" y="34669"/>
                    <a:pt x="181134" y="24558"/>
                    <a:pt x="181134" y="13001"/>
                  </a:cubicBezTo>
                  <a:cubicBezTo>
                    <a:pt x="181134" y="9630"/>
                    <a:pt x="181615" y="6741"/>
                    <a:pt x="181615" y="3371"/>
                  </a:cubicBezTo>
                  <a:cubicBezTo>
                    <a:pt x="181615" y="963"/>
                    <a:pt x="183060" y="0"/>
                    <a:pt x="185468" y="0"/>
                  </a:cubicBezTo>
                  <a:cubicBezTo>
                    <a:pt x="186912" y="0"/>
                    <a:pt x="188357" y="0"/>
                    <a:pt x="189801" y="0"/>
                  </a:cubicBezTo>
                  <a:cubicBezTo>
                    <a:pt x="214359" y="0"/>
                    <a:pt x="238435" y="0"/>
                    <a:pt x="262992" y="0"/>
                  </a:cubicBezTo>
                  <a:cubicBezTo>
                    <a:pt x="263955" y="0"/>
                    <a:pt x="265400" y="0"/>
                    <a:pt x="266363" y="0"/>
                  </a:cubicBezTo>
                  <a:cubicBezTo>
                    <a:pt x="270697" y="0"/>
                    <a:pt x="271178" y="482"/>
                    <a:pt x="271660" y="4815"/>
                  </a:cubicBezTo>
                  <a:cubicBezTo>
                    <a:pt x="272141" y="10112"/>
                    <a:pt x="272141" y="15890"/>
                    <a:pt x="272623" y="21187"/>
                  </a:cubicBezTo>
                  <a:cubicBezTo>
                    <a:pt x="274549" y="34669"/>
                    <a:pt x="280327" y="45744"/>
                    <a:pt x="290921" y="54412"/>
                  </a:cubicBezTo>
                  <a:cubicBezTo>
                    <a:pt x="291884" y="55375"/>
                    <a:pt x="293328" y="56338"/>
                    <a:pt x="294773" y="56819"/>
                  </a:cubicBezTo>
                  <a:cubicBezTo>
                    <a:pt x="313071" y="64042"/>
                    <a:pt x="329924" y="74154"/>
                    <a:pt x="346295" y="85229"/>
                  </a:cubicBezTo>
                  <a:cubicBezTo>
                    <a:pt x="359297" y="94378"/>
                    <a:pt x="372779" y="103045"/>
                    <a:pt x="385780" y="111713"/>
                  </a:cubicBezTo>
                  <a:cubicBezTo>
                    <a:pt x="402633" y="122788"/>
                    <a:pt x="416116" y="136270"/>
                    <a:pt x="424302" y="155050"/>
                  </a:cubicBezTo>
                  <a:cubicBezTo>
                    <a:pt x="429599" y="167088"/>
                    <a:pt x="432488" y="179607"/>
                    <a:pt x="434414" y="192608"/>
                  </a:cubicBezTo>
                  <a:cubicBezTo>
                    <a:pt x="437784" y="213795"/>
                    <a:pt x="439711" y="234982"/>
                    <a:pt x="440674" y="256650"/>
                  </a:cubicBezTo>
                  <a:cubicBezTo>
                    <a:pt x="442118" y="289394"/>
                    <a:pt x="440192" y="322619"/>
                    <a:pt x="437784" y="355362"/>
                  </a:cubicBezTo>
                  <a:cubicBezTo>
                    <a:pt x="436340" y="375104"/>
                    <a:pt x="435377" y="394847"/>
                    <a:pt x="434414" y="414589"/>
                  </a:cubicBezTo>
                  <a:cubicBezTo>
                    <a:pt x="433451" y="434331"/>
                    <a:pt x="432006" y="453592"/>
                    <a:pt x="431043" y="473335"/>
                  </a:cubicBezTo>
                  <a:cubicBezTo>
                    <a:pt x="430562" y="481039"/>
                    <a:pt x="431525" y="488743"/>
                    <a:pt x="432488" y="495966"/>
                  </a:cubicBezTo>
                  <a:cubicBezTo>
                    <a:pt x="435377" y="515708"/>
                    <a:pt x="436340" y="535451"/>
                    <a:pt x="436340" y="555193"/>
                  </a:cubicBezTo>
                  <a:cubicBezTo>
                    <a:pt x="436340" y="576380"/>
                    <a:pt x="436821" y="597567"/>
                    <a:pt x="435858" y="618272"/>
                  </a:cubicBezTo>
                  <a:cubicBezTo>
                    <a:pt x="434895" y="647645"/>
                    <a:pt x="433932" y="676536"/>
                    <a:pt x="432488" y="705909"/>
                  </a:cubicBezTo>
                  <a:cubicBezTo>
                    <a:pt x="432006" y="717947"/>
                    <a:pt x="431043" y="729503"/>
                    <a:pt x="430562" y="741541"/>
                  </a:cubicBezTo>
                  <a:cubicBezTo>
                    <a:pt x="430562" y="742986"/>
                    <a:pt x="431043" y="744912"/>
                    <a:pt x="431525" y="745875"/>
                  </a:cubicBezTo>
                  <a:cubicBezTo>
                    <a:pt x="447896" y="770914"/>
                    <a:pt x="453193" y="798361"/>
                    <a:pt x="452712" y="827734"/>
                  </a:cubicBezTo>
                  <a:cubicBezTo>
                    <a:pt x="452712" y="833512"/>
                    <a:pt x="451749" y="839772"/>
                    <a:pt x="450785" y="845550"/>
                  </a:cubicBezTo>
                  <a:cubicBezTo>
                    <a:pt x="450785" y="846513"/>
                    <a:pt x="450304" y="847957"/>
                    <a:pt x="449822" y="848920"/>
                  </a:cubicBezTo>
                  <a:cubicBezTo>
                    <a:pt x="447415" y="857106"/>
                    <a:pt x="444044" y="858551"/>
                    <a:pt x="435858" y="856625"/>
                  </a:cubicBezTo>
                  <a:cubicBezTo>
                    <a:pt x="435858" y="857106"/>
                    <a:pt x="435377" y="857106"/>
                    <a:pt x="434895" y="857106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" name="Полилиния: фигура 17">
              <a:extLst>
                <a:ext uri="{FF2B5EF4-FFF2-40B4-BE49-F238E27FC236}">
                  <a16:creationId xmlns:a16="http://schemas.microsoft.com/office/drawing/2014/main" id="{54D2A200-A07F-DCCC-9F22-5D9CB9C21EC3}"/>
                </a:ext>
              </a:extLst>
            </p:cNvPr>
            <p:cNvSpPr/>
            <p:nvPr/>
          </p:nvSpPr>
          <p:spPr>
            <a:xfrm>
              <a:off x="7789699" y="8098987"/>
              <a:ext cx="174341" cy="93806"/>
            </a:xfrm>
            <a:custGeom>
              <a:avLst/>
              <a:gdLst>
                <a:gd name="connsiteX0" fmla="*/ 5112 w 174341"/>
                <a:gd name="connsiteY0" fmla="*/ 67172 h 93806"/>
                <a:gd name="connsiteX1" fmla="*/ 25336 w 174341"/>
                <a:gd name="connsiteY1" fmla="*/ 73432 h 93806"/>
                <a:gd name="connsiteX2" fmla="*/ 80711 w 174341"/>
                <a:gd name="connsiteY2" fmla="*/ 67172 h 93806"/>
                <a:gd name="connsiteX3" fmla="*/ 116344 w 174341"/>
                <a:gd name="connsiteY3" fmla="*/ 47911 h 93806"/>
                <a:gd name="connsiteX4" fmla="*/ 140420 w 174341"/>
                <a:gd name="connsiteY4" fmla="*/ 28169 h 93806"/>
                <a:gd name="connsiteX5" fmla="*/ 163051 w 174341"/>
                <a:gd name="connsiteY5" fmla="*/ 2167 h 93806"/>
                <a:gd name="connsiteX6" fmla="*/ 168348 w 174341"/>
                <a:gd name="connsiteY6" fmla="*/ 2167 h 93806"/>
                <a:gd name="connsiteX7" fmla="*/ 173645 w 174341"/>
                <a:gd name="connsiteY7" fmla="*/ 34429 h 93806"/>
                <a:gd name="connsiteX8" fmla="*/ 159199 w 174341"/>
                <a:gd name="connsiteY8" fmla="*/ 47430 h 93806"/>
                <a:gd name="connsiteX9" fmla="*/ 145235 w 174341"/>
                <a:gd name="connsiteY9" fmla="*/ 49356 h 93806"/>
                <a:gd name="connsiteX10" fmla="*/ 131271 w 174341"/>
                <a:gd name="connsiteY10" fmla="*/ 56579 h 93806"/>
                <a:gd name="connsiteX11" fmla="*/ 120677 w 174341"/>
                <a:gd name="connsiteY11" fmla="*/ 67172 h 93806"/>
                <a:gd name="connsiteX12" fmla="*/ 91786 w 174341"/>
                <a:gd name="connsiteY12" fmla="*/ 84988 h 93806"/>
                <a:gd name="connsiteX13" fmla="*/ 30633 w 174341"/>
                <a:gd name="connsiteY13" fmla="*/ 93174 h 93806"/>
                <a:gd name="connsiteX14" fmla="*/ 11854 w 174341"/>
                <a:gd name="connsiteY14" fmla="*/ 90767 h 93806"/>
                <a:gd name="connsiteX15" fmla="*/ 3668 w 174341"/>
                <a:gd name="connsiteY15" fmla="*/ 87877 h 93806"/>
                <a:gd name="connsiteX16" fmla="*/ 297 w 174341"/>
                <a:gd name="connsiteY16" fmla="*/ 80655 h 93806"/>
                <a:gd name="connsiteX17" fmla="*/ 4149 w 174341"/>
                <a:gd name="connsiteY17" fmla="*/ 68617 h 93806"/>
                <a:gd name="connsiteX18" fmla="*/ 5112 w 174341"/>
                <a:gd name="connsiteY18" fmla="*/ 67172 h 9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4341" h="93806">
                  <a:moveTo>
                    <a:pt x="5112" y="67172"/>
                  </a:moveTo>
                  <a:cubicBezTo>
                    <a:pt x="11854" y="71024"/>
                    <a:pt x="18113" y="72950"/>
                    <a:pt x="25336" y="73432"/>
                  </a:cubicBezTo>
                  <a:cubicBezTo>
                    <a:pt x="44116" y="74395"/>
                    <a:pt x="62413" y="72469"/>
                    <a:pt x="80711" y="67172"/>
                  </a:cubicBezTo>
                  <a:cubicBezTo>
                    <a:pt x="93712" y="63320"/>
                    <a:pt x="105750" y="57060"/>
                    <a:pt x="116344" y="47911"/>
                  </a:cubicBezTo>
                  <a:cubicBezTo>
                    <a:pt x="124529" y="41170"/>
                    <a:pt x="132715" y="34910"/>
                    <a:pt x="140420" y="28169"/>
                  </a:cubicBezTo>
                  <a:cubicBezTo>
                    <a:pt x="149087" y="20465"/>
                    <a:pt x="157754" y="12760"/>
                    <a:pt x="163051" y="2167"/>
                  </a:cubicBezTo>
                  <a:cubicBezTo>
                    <a:pt x="164496" y="-722"/>
                    <a:pt x="167385" y="-722"/>
                    <a:pt x="168348" y="2167"/>
                  </a:cubicBezTo>
                  <a:cubicBezTo>
                    <a:pt x="171718" y="12760"/>
                    <a:pt x="176052" y="22872"/>
                    <a:pt x="173645" y="34429"/>
                  </a:cubicBezTo>
                  <a:cubicBezTo>
                    <a:pt x="171718" y="43096"/>
                    <a:pt x="168348" y="46467"/>
                    <a:pt x="159199" y="47430"/>
                  </a:cubicBezTo>
                  <a:cubicBezTo>
                    <a:pt x="154384" y="47911"/>
                    <a:pt x="150050" y="48393"/>
                    <a:pt x="145235" y="49356"/>
                  </a:cubicBezTo>
                  <a:cubicBezTo>
                    <a:pt x="139938" y="50319"/>
                    <a:pt x="135123" y="52727"/>
                    <a:pt x="131271" y="56579"/>
                  </a:cubicBezTo>
                  <a:cubicBezTo>
                    <a:pt x="127900" y="59949"/>
                    <a:pt x="124048" y="63801"/>
                    <a:pt x="120677" y="67172"/>
                  </a:cubicBezTo>
                  <a:cubicBezTo>
                    <a:pt x="112491" y="75358"/>
                    <a:pt x="102861" y="81136"/>
                    <a:pt x="91786" y="84988"/>
                  </a:cubicBezTo>
                  <a:cubicBezTo>
                    <a:pt x="72044" y="92693"/>
                    <a:pt x="51820" y="95100"/>
                    <a:pt x="30633" y="93174"/>
                  </a:cubicBezTo>
                  <a:cubicBezTo>
                    <a:pt x="24373" y="92693"/>
                    <a:pt x="18113" y="91730"/>
                    <a:pt x="11854" y="90767"/>
                  </a:cubicBezTo>
                  <a:cubicBezTo>
                    <a:pt x="8964" y="90285"/>
                    <a:pt x="6075" y="89322"/>
                    <a:pt x="3668" y="87877"/>
                  </a:cubicBezTo>
                  <a:cubicBezTo>
                    <a:pt x="779" y="86433"/>
                    <a:pt x="-666" y="84025"/>
                    <a:pt x="297" y="80655"/>
                  </a:cubicBezTo>
                  <a:cubicBezTo>
                    <a:pt x="1260" y="76803"/>
                    <a:pt x="2705" y="72469"/>
                    <a:pt x="4149" y="68617"/>
                  </a:cubicBezTo>
                  <a:cubicBezTo>
                    <a:pt x="4149" y="68617"/>
                    <a:pt x="5112" y="67654"/>
                    <a:pt x="5112" y="67172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" name="Полилиния: фигура 18">
              <a:extLst>
                <a:ext uri="{FF2B5EF4-FFF2-40B4-BE49-F238E27FC236}">
                  <a16:creationId xmlns:a16="http://schemas.microsoft.com/office/drawing/2014/main" id="{E2968B2E-C72E-A9B0-259F-70D43D3767DF}"/>
                </a:ext>
              </a:extLst>
            </p:cNvPr>
            <p:cNvSpPr/>
            <p:nvPr/>
          </p:nvSpPr>
          <p:spPr>
            <a:xfrm>
              <a:off x="8558795" y="8098801"/>
              <a:ext cx="174500" cy="94186"/>
            </a:xfrm>
            <a:custGeom>
              <a:avLst/>
              <a:gdLst>
                <a:gd name="connsiteX0" fmla="*/ 168722 w 174500"/>
                <a:gd name="connsiteY0" fmla="*/ 67358 h 94186"/>
                <a:gd name="connsiteX1" fmla="*/ 174500 w 174500"/>
                <a:gd name="connsiteY1" fmla="*/ 83729 h 94186"/>
                <a:gd name="connsiteX2" fmla="*/ 171130 w 174500"/>
                <a:gd name="connsiteY2" fmla="*/ 88063 h 94186"/>
                <a:gd name="connsiteX3" fmla="*/ 162944 w 174500"/>
                <a:gd name="connsiteY3" fmla="*/ 91434 h 94186"/>
                <a:gd name="connsiteX4" fmla="*/ 79641 w 174500"/>
                <a:gd name="connsiteY4" fmla="*/ 84211 h 94186"/>
                <a:gd name="connsiteX5" fmla="*/ 54120 w 174500"/>
                <a:gd name="connsiteY5" fmla="*/ 68321 h 94186"/>
                <a:gd name="connsiteX6" fmla="*/ 44490 w 174500"/>
                <a:gd name="connsiteY6" fmla="*/ 58690 h 94186"/>
                <a:gd name="connsiteX7" fmla="*/ 24266 w 174500"/>
                <a:gd name="connsiteY7" fmla="*/ 48578 h 94186"/>
                <a:gd name="connsiteX8" fmla="*/ 13672 w 174500"/>
                <a:gd name="connsiteY8" fmla="*/ 47615 h 94186"/>
                <a:gd name="connsiteX9" fmla="*/ 1153 w 174500"/>
                <a:gd name="connsiteY9" fmla="*/ 37022 h 94186"/>
                <a:gd name="connsiteX10" fmla="*/ 671 w 174500"/>
                <a:gd name="connsiteY10" fmla="*/ 22095 h 94186"/>
                <a:gd name="connsiteX11" fmla="*/ 5005 w 174500"/>
                <a:gd name="connsiteY11" fmla="*/ 4760 h 94186"/>
                <a:gd name="connsiteX12" fmla="*/ 5968 w 174500"/>
                <a:gd name="connsiteY12" fmla="*/ 1871 h 94186"/>
                <a:gd name="connsiteX13" fmla="*/ 10783 w 174500"/>
                <a:gd name="connsiteY13" fmla="*/ 1389 h 94186"/>
                <a:gd name="connsiteX14" fmla="*/ 13672 w 174500"/>
                <a:gd name="connsiteY14" fmla="*/ 6686 h 94186"/>
                <a:gd name="connsiteX15" fmla="*/ 31489 w 174500"/>
                <a:gd name="connsiteY15" fmla="*/ 25947 h 94186"/>
                <a:gd name="connsiteX16" fmla="*/ 59417 w 174500"/>
                <a:gd name="connsiteY16" fmla="*/ 49060 h 94186"/>
                <a:gd name="connsiteX17" fmla="*/ 108532 w 174500"/>
                <a:gd name="connsiteY17" fmla="*/ 70247 h 94186"/>
                <a:gd name="connsiteX18" fmla="*/ 145127 w 174500"/>
                <a:gd name="connsiteY18" fmla="*/ 73136 h 94186"/>
                <a:gd name="connsiteX19" fmla="*/ 162944 w 174500"/>
                <a:gd name="connsiteY19" fmla="*/ 69284 h 94186"/>
                <a:gd name="connsiteX20" fmla="*/ 168722 w 174500"/>
                <a:gd name="connsiteY20" fmla="*/ 67358 h 94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4500" h="94186">
                  <a:moveTo>
                    <a:pt x="168722" y="67358"/>
                  </a:moveTo>
                  <a:cubicBezTo>
                    <a:pt x="172574" y="72654"/>
                    <a:pt x="174019" y="77951"/>
                    <a:pt x="174500" y="83729"/>
                  </a:cubicBezTo>
                  <a:cubicBezTo>
                    <a:pt x="174500" y="85174"/>
                    <a:pt x="173056" y="87581"/>
                    <a:pt x="171130" y="88063"/>
                  </a:cubicBezTo>
                  <a:cubicBezTo>
                    <a:pt x="168722" y="89508"/>
                    <a:pt x="165833" y="90952"/>
                    <a:pt x="162944" y="91434"/>
                  </a:cubicBezTo>
                  <a:cubicBezTo>
                    <a:pt x="134534" y="96249"/>
                    <a:pt x="106606" y="95286"/>
                    <a:pt x="79641" y="84211"/>
                  </a:cubicBezTo>
                  <a:cubicBezTo>
                    <a:pt x="70492" y="80359"/>
                    <a:pt x="61824" y="75062"/>
                    <a:pt x="54120" y="68321"/>
                  </a:cubicBezTo>
                  <a:cubicBezTo>
                    <a:pt x="50749" y="65432"/>
                    <a:pt x="47379" y="62061"/>
                    <a:pt x="44490" y="58690"/>
                  </a:cubicBezTo>
                  <a:cubicBezTo>
                    <a:pt x="39193" y="52431"/>
                    <a:pt x="31970" y="49541"/>
                    <a:pt x="24266" y="48578"/>
                  </a:cubicBezTo>
                  <a:cubicBezTo>
                    <a:pt x="20895" y="48097"/>
                    <a:pt x="17043" y="48097"/>
                    <a:pt x="13672" y="47615"/>
                  </a:cubicBezTo>
                  <a:cubicBezTo>
                    <a:pt x="6931" y="47134"/>
                    <a:pt x="3079" y="43763"/>
                    <a:pt x="1153" y="37022"/>
                  </a:cubicBezTo>
                  <a:cubicBezTo>
                    <a:pt x="-292" y="32207"/>
                    <a:pt x="-292" y="26910"/>
                    <a:pt x="671" y="22095"/>
                  </a:cubicBezTo>
                  <a:cubicBezTo>
                    <a:pt x="1634" y="16317"/>
                    <a:pt x="3560" y="10538"/>
                    <a:pt x="5005" y="4760"/>
                  </a:cubicBezTo>
                  <a:cubicBezTo>
                    <a:pt x="5486" y="3797"/>
                    <a:pt x="5486" y="2834"/>
                    <a:pt x="5968" y="1871"/>
                  </a:cubicBezTo>
                  <a:cubicBezTo>
                    <a:pt x="7413" y="-537"/>
                    <a:pt x="9339" y="-537"/>
                    <a:pt x="10783" y="1389"/>
                  </a:cubicBezTo>
                  <a:cubicBezTo>
                    <a:pt x="11746" y="3315"/>
                    <a:pt x="12709" y="5242"/>
                    <a:pt x="13672" y="6686"/>
                  </a:cubicBezTo>
                  <a:cubicBezTo>
                    <a:pt x="18487" y="14390"/>
                    <a:pt x="24747" y="20169"/>
                    <a:pt x="31489" y="25947"/>
                  </a:cubicBezTo>
                  <a:cubicBezTo>
                    <a:pt x="40637" y="34133"/>
                    <a:pt x="50268" y="41356"/>
                    <a:pt x="59417" y="49060"/>
                  </a:cubicBezTo>
                  <a:cubicBezTo>
                    <a:pt x="73862" y="60616"/>
                    <a:pt x="90234" y="67358"/>
                    <a:pt x="108532" y="70247"/>
                  </a:cubicBezTo>
                  <a:cubicBezTo>
                    <a:pt x="120570" y="72173"/>
                    <a:pt x="133089" y="73136"/>
                    <a:pt x="145127" y="73136"/>
                  </a:cubicBezTo>
                  <a:cubicBezTo>
                    <a:pt x="151387" y="73136"/>
                    <a:pt x="157165" y="71691"/>
                    <a:pt x="162944" y="69284"/>
                  </a:cubicBezTo>
                  <a:cubicBezTo>
                    <a:pt x="165351" y="69284"/>
                    <a:pt x="166796" y="68321"/>
                    <a:pt x="168722" y="67358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" name="Полилиния: фигура 19">
              <a:extLst>
                <a:ext uri="{FF2B5EF4-FFF2-40B4-BE49-F238E27FC236}">
                  <a16:creationId xmlns:a16="http://schemas.microsoft.com/office/drawing/2014/main" id="{B2F28A41-58D6-8B1A-755E-1F5960CED133}"/>
                </a:ext>
              </a:extLst>
            </p:cNvPr>
            <p:cNvSpPr/>
            <p:nvPr/>
          </p:nvSpPr>
          <p:spPr>
            <a:xfrm>
              <a:off x="8215661" y="7134742"/>
              <a:ext cx="91488" cy="45429"/>
            </a:xfrm>
            <a:custGeom>
              <a:avLst/>
              <a:gdLst>
                <a:gd name="connsiteX0" fmla="*/ 481 w 91488"/>
                <a:gd name="connsiteY0" fmla="*/ 13483 h 45429"/>
                <a:gd name="connsiteX1" fmla="*/ 1445 w 91488"/>
                <a:gd name="connsiteY1" fmla="*/ 3371 h 45429"/>
                <a:gd name="connsiteX2" fmla="*/ 5297 w 91488"/>
                <a:gd name="connsiteY2" fmla="*/ 0 h 45429"/>
                <a:gd name="connsiteX3" fmla="*/ 9630 w 91488"/>
                <a:gd name="connsiteY3" fmla="*/ 0 h 45429"/>
                <a:gd name="connsiteX4" fmla="*/ 82340 w 91488"/>
                <a:gd name="connsiteY4" fmla="*/ 0 h 45429"/>
                <a:gd name="connsiteX5" fmla="*/ 86192 w 91488"/>
                <a:gd name="connsiteY5" fmla="*/ 0 h 45429"/>
                <a:gd name="connsiteX6" fmla="*/ 90526 w 91488"/>
                <a:gd name="connsiteY6" fmla="*/ 4334 h 45429"/>
                <a:gd name="connsiteX7" fmla="*/ 91489 w 91488"/>
                <a:gd name="connsiteY7" fmla="*/ 20224 h 45429"/>
                <a:gd name="connsiteX8" fmla="*/ 90044 w 91488"/>
                <a:gd name="connsiteY8" fmla="*/ 23595 h 45429"/>
                <a:gd name="connsiteX9" fmla="*/ 48152 w 91488"/>
                <a:gd name="connsiteY9" fmla="*/ 45263 h 45429"/>
                <a:gd name="connsiteX10" fmla="*/ 21668 w 91488"/>
                <a:gd name="connsiteY10" fmla="*/ 39485 h 45429"/>
                <a:gd name="connsiteX11" fmla="*/ 1445 w 91488"/>
                <a:gd name="connsiteY11" fmla="*/ 23595 h 45429"/>
                <a:gd name="connsiteX12" fmla="*/ 0 w 91488"/>
                <a:gd name="connsiteY12" fmla="*/ 19261 h 45429"/>
                <a:gd name="connsiteX13" fmla="*/ 481 w 91488"/>
                <a:gd name="connsiteY13" fmla="*/ 13483 h 45429"/>
                <a:gd name="connsiteX14" fmla="*/ 481 w 91488"/>
                <a:gd name="connsiteY14" fmla="*/ 13483 h 4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1488" h="45429">
                  <a:moveTo>
                    <a:pt x="481" y="13483"/>
                  </a:moveTo>
                  <a:cubicBezTo>
                    <a:pt x="963" y="10112"/>
                    <a:pt x="963" y="6741"/>
                    <a:pt x="1445" y="3371"/>
                  </a:cubicBezTo>
                  <a:cubicBezTo>
                    <a:pt x="1445" y="963"/>
                    <a:pt x="2889" y="0"/>
                    <a:pt x="5297" y="0"/>
                  </a:cubicBezTo>
                  <a:cubicBezTo>
                    <a:pt x="6741" y="0"/>
                    <a:pt x="8186" y="0"/>
                    <a:pt x="9630" y="0"/>
                  </a:cubicBezTo>
                  <a:cubicBezTo>
                    <a:pt x="33706" y="0"/>
                    <a:pt x="58264" y="0"/>
                    <a:pt x="82340" y="0"/>
                  </a:cubicBezTo>
                  <a:cubicBezTo>
                    <a:pt x="83785" y="0"/>
                    <a:pt x="84748" y="0"/>
                    <a:pt x="86192" y="0"/>
                  </a:cubicBezTo>
                  <a:cubicBezTo>
                    <a:pt x="89563" y="0"/>
                    <a:pt x="90526" y="482"/>
                    <a:pt x="90526" y="4334"/>
                  </a:cubicBezTo>
                  <a:cubicBezTo>
                    <a:pt x="91007" y="9630"/>
                    <a:pt x="91489" y="14927"/>
                    <a:pt x="91489" y="20224"/>
                  </a:cubicBezTo>
                  <a:cubicBezTo>
                    <a:pt x="91489" y="21187"/>
                    <a:pt x="91007" y="22631"/>
                    <a:pt x="90044" y="23595"/>
                  </a:cubicBezTo>
                  <a:cubicBezTo>
                    <a:pt x="78969" y="36596"/>
                    <a:pt x="65005" y="43818"/>
                    <a:pt x="48152" y="45263"/>
                  </a:cubicBezTo>
                  <a:cubicBezTo>
                    <a:pt x="39003" y="46226"/>
                    <a:pt x="30336" y="42855"/>
                    <a:pt x="21668" y="39485"/>
                  </a:cubicBezTo>
                  <a:cubicBezTo>
                    <a:pt x="13483" y="36114"/>
                    <a:pt x="7223" y="29854"/>
                    <a:pt x="1445" y="23595"/>
                  </a:cubicBezTo>
                  <a:cubicBezTo>
                    <a:pt x="481" y="22631"/>
                    <a:pt x="0" y="20705"/>
                    <a:pt x="0" y="19261"/>
                  </a:cubicBezTo>
                  <a:cubicBezTo>
                    <a:pt x="0" y="17335"/>
                    <a:pt x="481" y="15409"/>
                    <a:pt x="481" y="13483"/>
                  </a:cubicBezTo>
                  <a:cubicBezTo>
                    <a:pt x="481" y="13483"/>
                    <a:pt x="481" y="13483"/>
                    <a:pt x="481" y="13483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1" name="Полилиния: фигура 20">
              <a:extLst>
                <a:ext uri="{FF2B5EF4-FFF2-40B4-BE49-F238E27FC236}">
                  <a16:creationId xmlns:a16="http://schemas.microsoft.com/office/drawing/2014/main" id="{8192D545-B8E7-245F-C295-8B1F36C8F70F}"/>
                </a:ext>
              </a:extLst>
            </p:cNvPr>
            <p:cNvSpPr/>
            <p:nvPr/>
          </p:nvSpPr>
          <p:spPr>
            <a:xfrm>
              <a:off x="8125699" y="7190091"/>
              <a:ext cx="272641" cy="357407"/>
            </a:xfrm>
            <a:custGeom>
              <a:avLst/>
              <a:gdLst>
                <a:gd name="connsiteX0" fmla="*/ 67330 w 272641"/>
                <a:gd name="connsiteY0" fmla="*/ 989 h 357407"/>
                <a:gd name="connsiteX1" fmla="*/ 66367 w 272641"/>
                <a:gd name="connsiteY1" fmla="*/ 6286 h 357407"/>
                <a:gd name="connsiteX2" fmla="*/ 56737 w 272641"/>
                <a:gd name="connsiteY2" fmla="*/ 107405 h 357407"/>
                <a:gd name="connsiteX3" fmla="*/ 65404 w 272641"/>
                <a:gd name="connsiteY3" fmla="*/ 154594 h 357407"/>
                <a:gd name="connsiteX4" fmla="*/ 84184 w 272641"/>
                <a:gd name="connsiteY4" fmla="*/ 183485 h 357407"/>
                <a:gd name="connsiteX5" fmla="*/ 106815 w 272641"/>
                <a:gd name="connsiteY5" fmla="*/ 194079 h 357407"/>
                <a:gd name="connsiteX6" fmla="*/ 165079 w 272641"/>
                <a:gd name="connsiteY6" fmla="*/ 194079 h 357407"/>
                <a:gd name="connsiteX7" fmla="*/ 205527 w 272641"/>
                <a:gd name="connsiteY7" fmla="*/ 157483 h 357407"/>
                <a:gd name="connsiteX8" fmla="*/ 213231 w 272641"/>
                <a:gd name="connsiteY8" fmla="*/ 125221 h 357407"/>
                <a:gd name="connsiteX9" fmla="*/ 213231 w 272641"/>
                <a:gd name="connsiteY9" fmla="*/ 39510 h 357407"/>
                <a:gd name="connsiteX10" fmla="*/ 206008 w 272641"/>
                <a:gd name="connsiteY10" fmla="*/ 6767 h 357407"/>
                <a:gd name="connsiteX11" fmla="*/ 204564 w 272641"/>
                <a:gd name="connsiteY11" fmla="*/ 1470 h 357407"/>
                <a:gd name="connsiteX12" fmla="*/ 236826 w 272641"/>
                <a:gd name="connsiteY12" fmla="*/ 15916 h 357407"/>
                <a:gd name="connsiteX13" fmla="*/ 241641 w 272641"/>
                <a:gd name="connsiteY13" fmla="*/ 35177 h 357407"/>
                <a:gd name="connsiteX14" fmla="*/ 249827 w 272641"/>
                <a:gd name="connsiteY14" fmla="*/ 96811 h 357407"/>
                <a:gd name="connsiteX15" fmla="*/ 260420 w 272641"/>
                <a:gd name="connsiteY15" fmla="*/ 165187 h 357407"/>
                <a:gd name="connsiteX16" fmla="*/ 270051 w 272641"/>
                <a:gd name="connsiteY16" fmla="*/ 195523 h 357407"/>
                <a:gd name="connsiteX17" fmla="*/ 271977 w 272641"/>
                <a:gd name="connsiteY17" fmla="*/ 204672 h 357407"/>
                <a:gd name="connsiteX18" fmla="*/ 272458 w 272641"/>
                <a:gd name="connsiteY18" fmla="*/ 224414 h 357407"/>
                <a:gd name="connsiteX19" fmla="*/ 265235 w 272641"/>
                <a:gd name="connsiteY19" fmla="*/ 267751 h 357407"/>
                <a:gd name="connsiteX20" fmla="*/ 257531 w 272641"/>
                <a:gd name="connsiteY20" fmla="*/ 287975 h 357407"/>
                <a:gd name="connsiteX21" fmla="*/ 225751 w 272641"/>
                <a:gd name="connsiteY21" fmla="*/ 325534 h 357407"/>
                <a:gd name="connsiteX22" fmla="*/ 138114 w 272641"/>
                <a:gd name="connsiteY22" fmla="*/ 357314 h 357407"/>
                <a:gd name="connsiteX23" fmla="*/ 111630 w 272641"/>
                <a:gd name="connsiteY23" fmla="*/ 354425 h 357407"/>
                <a:gd name="connsiteX24" fmla="*/ 38439 w 272641"/>
                <a:gd name="connsiteY24" fmla="*/ 318792 h 357407"/>
                <a:gd name="connsiteX25" fmla="*/ 10992 w 272641"/>
                <a:gd name="connsiteY25" fmla="*/ 278826 h 357407"/>
                <a:gd name="connsiteX26" fmla="*/ 5214 w 272641"/>
                <a:gd name="connsiteY26" fmla="*/ 261973 h 357407"/>
                <a:gd name="connsiteX27" fmla="*/ 399 w 272641"/>
                <a:gd name="connsiteY27" fmla="*/ 212858 h 357407"/>
                <a:gd name="connsiteX28" fmla="*/ 399 w 272641"/>
                <a:gd name="connsiteY28" fmla="*/ 202264 h 357407"/>
                <a:gd name="connsiteX29" fmla="*/ 881 w 272641"/>
                <a:gd name="connsiteY29" fmla="*/ 198894 h 357407"/>
                <a:gd name="connsiteX30" fmla="*/ 15808 w 272641"/>
                <a:gd name="connsiteY30" fmla="*/ 144482 h 357407"/>
                <a:gd name="connsiteX31" fmla="*/ 30253 w 272641"/>
                <a:gd name="connsiteY31" fmla="*/ 39510 h 357407"/>
                <a:gd name="connsiteX32" fmla="*/ 34105 w 272641"/>
                <a:gd name="connsiteY32" fmla="*/ 19287 h 357407"/>
                <a:gd name="connsiteX33" fmla="*/ 62034 w 272641"/>
                <a:gd name="connsiteY33" fmla="*/ 26 h 357407"/>
                <a:gd name="connsiteX34" fmla="*/ 67330 w 272641"/>
                <a:gd name="connsiteY34" fmla="*/ 989 h 357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72641" h="357407">
                  <a:moveTo>
                    <a:pt x="67330" y="989"/>
                  </a:moveTo>
                  <a:cubicBezTo>
                    <a:pt x="66849" y="2915"/>
                    <a:pt x="66849" y="4841"/>
                    <a:pt x="66367" y="6286"/>
                  </a:cubicBezTo>
                  <a:cubicBezTo>
                    <a:pt x="56255" y="39510"/>
                    <a:pt x="54811" y="73217"/>
                    <a:pt x="56737" y="107405"/>
                  </a:cubicBezTo>
                  <a:cubicBezTo>
                    <a:pt x="57700" y="123295"/>
                    <a:pt x="60108" y="139185"/>
                    <a:pt x="65404" y="154594"/>
                  </a:cubicBezTo>
                  <a:cubicBezTo>
                    <a:pt x="69257" y="165669"/>
                    <a:pt x="75035" y="175781"/>
                    <a:pt x="84184" y="183485"/>
                  </a:cubicBezTo>
                  <a:cubicBezTo>
                    <a:pt x="90925" y="189263"/>
                    <a:pt x="98629" y="192152"/>
                    <a:pt x="106815" y="194079"/>
                  </a:cubicBezTo>
                  <a:cubicBezTo>
                    <a:pt x="126076" y="198894"/>
                    <a:pt x="145818" y="198412"/>
                    <a:pt x="165079" y="194079"/>
                  </a:cubicBezTo>
                  <a:cubicBezTo>
                    <a:pt x="185303" y="189263"/>
                    <a:pt x="197823" y="176744"/>
                    <a:pt x="205527" y="157483"/>
                  </a:cubicBezTo>
                  <a:cubicBezTo>
                    <a:pt x="209379" y="147371"/>
                    <a:pt x="211787" y="136296"/>
                    <a:pt x="213231" y="125221"/>
                  </a:cubicBezTo>
                  <a:cubicBezTo>
                    <a:pt x="217083" y="96811"/>
                    <a:pt x="217083" y="67920"/>
                    <a:pt x="213231" y="39510"/>
                  </a:cubicBezTo>
                  <a:cubicBezTo>
                    <a:pt x="211787" y="28435"/>
                    <a:pt x="208416" y="17842"/>
                    <a:pt x="206008" y="6767"/>
                  </a:cubicBezTo>
                  <a:cubicBezTo>
                    <a:pt x="205527" y="4841"/>
                    <a:pt x="205045" y="2915"/>
                    <a:pt x="204564" y="1470"/>
                  </a:cubicBezTo>
                  <a:cubicBezTo>
                    <a:pt x="218046" y="-2382"/>
                    <a:pt x="232011" y="3396"/>
                    <a:pt x="236826" y="15916"/>
                  </a:cubicBezTo>
                  <a:cubicBezTo>
                    <a:pt x="239233" y="22176"/>
                    <a:pt x="240678" y="28435"/>
                    <a:pt x="241641" y="35177"/>
                  </a:cubicBezTo>
                  <a:cubicBezTo>
                    <a:pt x="244530" y="55882"/>
                    <a:pt x="246938" y="76106"/>
                    <a:pt x="249827" y="96811"/>
                  </a:cubicBezTo>
                  <a:cubicBezTo>
                    <a:pt x="253197" y="119443"/>
                    <a:pt x="256568" y="142556"/>
                    <a:pt x="260420" y="165187"/>
                  </a:cubicBezTo>
                  <a:cubicBezTo>
                    <a:pt x="262346" y="175781"/>
                    <a:pt x="265235" y="185893"/>
                    <a:pt x="270051" y="195523"/>
                  </a:cubicBezTo>
                  <a:cubicBezTo>
                    <a:pt x="271495" y="198412"/>
                    <a:pt x="271977" y="201301"/>
                    <a:pt x="271977" y="204672"/>
                  </a:cubicBezTo>
                  <a:cubicBezTo>
                    <a:pt x="271495" y="211413"/>
                    <a:pt x="271977" y="218155"/>
                    <a:pt x="272458" y="224414"/>
                  </a:cubicBezTo>
                  <a:cubicBezTo>
                    <a:pt x="273421" y="239341"/>
                    <a:pt x="270532" y="253787"/>
                    <a:pt x="265235" y="267751"/>
                  </a:cubicBezTo>
                  <a:cubicBezTo>
                    <a:pt x="262828" y="274492"/>
                    <a:pt x="260902" y="281234"/>
                    <a:pt x="257531" y="287975"/>
                  </a:cubicBezTo>
                  <a:cubicBezTo>
                    <a:pt x="250308" y="303384"/>
                    <a:pt x="239715" y="315903"/>
                    <a:pt x="225751" y="325534"/>
                  </a:cubicBezTo>
                  <a:cubicBezTo>
                    <a:pt x="199267" y="344313"/>
                    <a:pt x="170376" y="355869"/>
                    <a:pt x="138114" y="357314"/>
                  </a:cubicBezTo>
                  <a:cubicBezTo>
                    <a:pt x="129447" y="357795"/>
                    <a:pt x="120298" y="356351"/>
                    <a:pt x="111630" y="354425"/>
                  </a:cubicBezTo>
                  <a:cubicBezTo>
                    <a:pt x="84184" y="348647"/>
                    <a:pt x="59626" y="337090"/>
                    <a:pt x="38439" y="318792"/>
                  </a:cubicBezTo>
                  <a:cubicBezTo>
                    <a:pt x="25920" y="307717"/>
                    <a:pt x="16289" y="294716"/>
                    <a:pt x="10992" y="278826"/>
                  </a:cubicBezTo>
                  <a:cubicBezTo>
                    <a:pt x="9066" y="273048"/>
                    <a:pt x="7140" y="267270"/>
                    <a:pt x="5214" y="261973"/>
                  </a:cubicBezTo>
                  <a:cubicBezTo>
                    <a:pt x="-82" y="246083"/>
                    <a:pt x="-564" y="229711"/>
                    <a:pt x="399" y="212858"/>
                  </a:cubicBezTo>
                  <a:cubicBezTo>
                    <a:pt x="399" y="209487"/>
                    <a:pt x="399" y="205635"/>
                    <a:pt x="399" y="202264"/>
                  </a:cubicBezTo>
                  <a:cubicBezTo>
                    <a:pt x="399" y="201301"/>
                    <a:pt x="399" y="199857"/>
                    <a:pt x="881" y="198894"/>
                  </a:cubicBezTo>
                  <a:cubicBezTo>
                    <a:pt x="9066" y="181559"/>
                    <a:pt x="12919" y="163261"/>
                    <a:pt x="15808" y="144482"/>
                  </a:cubicBezTo>
                  <a:cubicBezTo>
                    <a:pt x="20623" y="109331"/>
                    <a:pt x="25438" y="74661"/>
                    <a:pt x="30253" y="39510"/>
                  </a:cubicBezTo>
                  <a:cubicBezTo>
                    <a:pt x="31216" y="32769"/>
                    <a:pt x="32179" y="26028"/>
                    <a:pt x="34105" y="19287"/>
                  </a:cubicBezTo>
                  <a:cubicBezTo>
                    <a:pt x="37958" y="5804"/>
                    <a:pt x="47588" y="-456"/>
                    <a:pt x="62034" y="26"/>
                  </a:cubicBezTo>
                  <a:cubicBezTo>
                    <a:pt x="63478" y="989"/>
                    <a:pt x="64923" y="989"/>
                    <a:pt x="67330" y="989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1D9B48F8-A0BD-BA43-E387-46507B17977A}"/>
                </a:ext>
              </a:extLst>
            </p:cNvPr>
            <p:cNvSpPr/>
            <p:nvPr/>
          </p:nvSpPr>
          <p:spPr>
            <a:xfrm>
              <a:off x="7792970" y="8027000"/>
              <a:ext cx="164166" cy="147636"/>
            </a:xfrm>
            <a:custGeom>
              <a:avLst/>
              <a:gdLst>
                <a:gd name="connsiteX0" fmla="*/ 62513 w 164166"/>
                <a:gd name="connsiteY0" fmla="*/ 49597 h 147636"/>
                <a:gd name="connsiteX1" fmla="*/ 52883 w 164166"/>
                <a:gd name="connsiteY1" fmla="*/ 15890 h 147636"/>
                <a:gd name="connsiteX2" fmla="*/ 52401 w 164166"/>
                <a:gd name="connsiteY2" fmla="*/ 10593 h 147636"/>
                <a:gd name="connsiteX3" fmla="*/ 59143 w 164166"/>
                <a:gd name="connsiteY3" fmla="*/ 963 h 147636"/>
                <a:gd name="connsiteX4" fmla="*/ 65403 w 164166"/>
                <a:gd name="connsiteY4" fmla="*/ 0 h 147636"/>
                <a:gd name="connsiteX5" fmla="*/ 96220 w 164166"/>
                <a:gd name="connsiteY5" fmla="*/ 963 h 147636"/>
                <a:gd name="connsiteX6" fmla="*/ 101998 w 164166"/>
                <a:gd name="connsiteY6" fmla="*/ 1926 h 147636"/>
                <a:gd name="connsiteX7" fmla="*/ 112592 w 164166"/>
                <a:gd name="connsiteY7" fmla="*/ 11556 h 147636"/>
                <a:gd name="connsiteX8" fmla="*/ 120777 w 164166"/>
                <a:gd name="connsiteY8" fmla="*/ 10112 h 147636"/>
                <a:gd name="connsiteX9" fmla="*/ 141001 w 164166"/>
                <a:gd name="connsiteY9" fmla="*/ 7704 h 147636"/>
                <a:gd name="connsiteX10" fmla="*/ 150632 w 164166"/>
                <a:gd name="connsiteY10" fmla="*/ 13001 h 147636"/>
                <a:gd name="connsiteX11" fmla="*/ 154965 w 164166"/>
                <a:gd name="connsiteY11" fmla="*/ 20705 h 147636"/>
                <a:gd name="connsiteX12" fmla="*/ 164114 w 164166"/>
                <a:gd name="connsiteY12" fmla="*/ 65487 h 147636"/>
                <a:gd name="connsiteX13" fmla="*/ 156410 w 164166"/>
                <a:gd name="connsiteY13" fmla="*/ 83785 h 147636"/>
                <a:gd name="connsiteX14" fmla="*/ 129926 w 164166"/>
                <a:gd name="connsiteY14" fmla="*/ 107379 h 147636"/>
                <a:gd name="connsiteX15" fmla="*/ 118851 w 164166"/>
                <a:gd name="connsiteY15" fmla="*/ 117491 h 147636"/>
                <a:gd name="connsiteX16" fmla="*/ 79367 w 164166"/>
                <a:gd name="connsiteY16" fmla="*/ 141567 h 147636"/>
                <a:gd name="connsiteX17" fmla="*/ 11472 w 164166"/>
                <a:gd name="connsiteY17" fmla="*/ 145419 h 147636"/>
                <a:gd name="connsiteX18" fmla="*/ 9065 w 164166"/>
                <a:gd name="connsiteY18" fmla="*/ 144938 h 147636"/>
                <a:gd name="connsiteX19" fmla="*/ 397 w 164166"/>
                <a:gd name="connsiteY19" fmla="*/ 131455 h 147636"/>
                <a:gd name="connsiteX20" fmla="*/ 9065 w 164166"/>
                <a:gd name="connsiteY20" fmla="*/ 116046 h 147636"/>
                <a:gd name="connsiteX21" fmla="*/ 18214 w 164166"/>
                <a:gd name="connsiteY21" fmla="*/ 108824 h 147636"/>
                <a:gd name="connsiteX22" fmla="*/ 22547 w 164166"/>
                <a:gd name="connsiteY22" fmla="*/ 105934 h 147636"/>
                <a:gd name="connsiteX23" fmla="*/ 61069 w 164166"/>
                <a:gd name="connsiteY23" fmla="*/ 53449 h 147636"/>
                <a:gd name="connsiteX24" fmla="*/ 62032 w 164166"/>
                <a:gd name="connsiteY24" fmla="*/ 50560 h 147636"/>
                <a:gd name="connsiteX25" fmla="*/ 62513 w 164166"/>
                <a:gd name="connsiteY25" fmla="*/ 49597 h 14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4166" h="147636">
                  <a:moveTo>
                    <a:pt x="62513" y="49597"/>
                  </a:moveTo>
                  <a:cubicBezTo>
                    <a:pt x="59143" y="37559"/>
                    <a:pt x="55772" y="26965"/>
                    <a:pt x="52883" y="15890"/>
                  </a:cubicBezTo>
                  <a:cubicBezTo>
                    <a:pt x="52401" y="14446"/>
                    <a:pt x="52401" y="12519"/>
                    <a:pt x="52401" y="10593"/>
                  </a:cubicBezTo>
                  <a:cubicBezTo>
                    <a:pt x="52401" y="5778"/>
                    <a:pt x="54809" y="2408"/>
                    <a:pt x="59143" y="963"/>
                  </a:cubicBezTo>
                  <a:cubicBezTo>
                    <a:pt x="61069" y="0"/>
                    <a:pt x="63476" y="0"/>
                    <a:pt x="65403" y="0"/>
                  </a:cubicBezTo>
                  <a:cubicBezTo>
                    <a:pt x="75514" y="0"/>
                    <a:pt x="85626" y="481"/>
                    <a:pt x="96220" y="963"/>
                  </a:cubicBezTo>
                  <a:cubicBezTo>
                    <a:pt x="98146" y="963"/>
                    <a:pt x="100072" y="1445"/>
                    <a:pt x="101998" y="1926"/>
                  </a:cubicBezTo>
                  <a:cubicBezTo>
                    <a:pt x="108258" y="3371"/>
                    <a:pt x="110184" y="5297"/>
                    <a:pt x="112592" y="11556"/>
                  </a:cubicBezTo>
                  <a:cubicBezTo>
                    <a:pt x="115481" y="11075"/>
                    <a:pt x="117888" y="10593"/>
                    <a:pt x="120777" y="10112"/>
                  </a:cubicBezTo>
                  <a:cubicBezTo>
                    <a:pt x="127519" y="9149"/>
                    <a:pt x="134260" y="8186"/>
                    <a:pt x="141001" y="7704"/>
                  </a:cubicBezTo>
                  <a:cubicBezTo>
                    <a:pt x="145335" y="7223"/>
                    <a:pt x="148706" y="9149"/>
                    <a:pt x="150632" y="13001"/>
                  </a:cubicBezTo>
                  <a:cubicBezTo>
                    <a:pt x="152076" y="15409"/>
                    <a:pt x="153521" y="17816"/>
                    <a:pt x="154965" y="20705"/>
                  </a:cubicBezTo>
                  <a:cubicBezTo>
                    <a:pt x="160744" y="35151"/>
                    <a:pt x="163633" y="50078"/>
                    <a:pt x="164114" y="65487"/>
                  </a:cubicBezTo>
                  <a:cubicBezTo>
                    <a:pt x="164596" y="73191"/>
                    <a:pt x="161707" y="78969"/>
                    <a:pt x="156410" y="83785"/>
                  </a:cubicBezTo>
                  <a:cubicBezTo>
                    <a:pt x="147743" y="91489"/>
                    <a:pt x="138594" y="99193"/>
                    <a:pt x="129926" y="107379"/>
                  </a:cubicBezTo>
                  <a:cubicBezTo>
                    <a:pt x="126074" y="110750"/>
                    <a:pt x="122222" y="114120"/>
                    <a:pt x="118851" y="117491"/>
                  </a:cubicBezTo>
                  <a:cubicBezTo>
                    <a:pt x="107295" y="128084"/>
                    <a:pt x="94775" y="137715"/>
                    <a:pt x="79367" y="141567"/>
                  </a:cubicBezTo>
                  <a:cubicBezTo>
                    <a:pt x="57217" y="147345"/>
                    <a:pt x="34585" y="149753"/>
                    <a:pt x="11472" y="145419"/>
                  </a:cubicBezTo>
                  <a:cubicBezTo>
                    <a:pt x="10509" y="145419"/>
                    <a:pt x="10028" y="144938"/>
                    <a:pt x="9065" y="144938"/>
                  </a:cubicBezTo>
                  <a:cubicBezTo>
                    <a:pt x="1360" y="143012"/>
                    <a:pt x="-1047" y="139159"/>
                    <a:pt x="397" y="131455"/>
                  </a:cubicBezTo>
                  <a:cubicBezTo>
                    <a:pt x="1842" y="125195"/>
                    <a:pt x="4731" y="120380"/>
                    <a:pt x="9065" y="116046"/>
                  </a:cubicBezTo>
                  <a:cubicBezTo>
                    <a:pt x="11954" y="113639"/>
                    <a:pt x="14843" y="111231"/>
                    <a:pt x="18214" y="108824"/>
                  </a:cubicBezTo>
                  <a:cubicBezTo>
                    <a:pt x="19658" y="107861"/>
                    <a:pt x="21103" y="106898"/>
                    <a:pt x="22547" y="105934"/>
                  </a:cubicBezTo>
                  <a:cubicBezTo>
                    <a:pt x="42771" y="93896"/>
                    <a:pt x="54328" y="75599"/>
                    <a:pt x="61069" y="53449"/>
                  </a:cubicBezTo>
                  <a:cubicBezTo>
                    <a:pt x="61550" y="52486"/>
                    <a:pt x="61550" y="51523"/>
                    <a:pt x="62032" y="50560"/>
                  </a:cubicBezTo>
                  <a:cubicBezTo>
                    <a:pt x="62032" y="50078"/>
                    <a:pt x="62513" y="49597"/>
                    <a:pt x="62513" y="49597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8CE01072-217B-5686-9878-A8FB17CCF75D}"/>
                </a:ext>
              </a:extLst>
            </p:cNvPr>
            <p:cNvSpPr/>
            <p:nvPr/>
          </p:nvSpPr>
          <p:spPr>
            <a:xfrm>
              <a:off x="8567851" y="8027000"/>
              <a:ext cx="163577" cy="149091"/>
            </a:xfrm>
            <a:custGeom>
              <a:avLst/>
              <a:gdLst>
                <a:gd name="connsiteX0" fmla="*/ 49879 w 163577"/>
                <a:gd name="connsiteY0" fmla="*/ 11556 h 149091"/>
                <a:gd name="connsiteX1" fmla="*/ 61435 w 163577"/>
                <a:gd name="connsiteY1" fmla="*/ 1445 h 149091"/>
                <a:gd name="connsiteX2" fmla="*/ 69140 w 163577"/>
                <a:gd name="connsiteY2" fmla="*/ 481 h 149091"/>
                <a:gd name="connsiteX3" fmla="*/ 97068 w 163577"/>
                <a:gd name="connsiteY3" fmla="*/ 0 h 149091"/>
                <a:gd name="connsiteX4" fmla="*/ 101883 w 163577"/>
                <a:gd name="connsiteY4" fmla="*/ 963 h 149091"/>
                <a:gd name="connsiteX5" fmla="*/ 110551 w 163577"/>
                <a:gd name="connsiteY5" fmla="*/ 13483 h 149091"/>
                <a:gd name="connsiteX6" fmla="*/ 108624 w 163577"/>
                <a:gd name="connsiteY6" fmla="*/ 23113 h 149091"/>
                <a:gd name="connsiteX7" fmla="*/ 100920 w 163577"/>
                <a:gd name="connsiteY7" fmla="*/ 47670 h 149091"/>
                <a:gd name="connsiteX8" fmla="*/ 100920 w 163577"/>
                <a:gd name="connsiteY8" fmla="*/ 50560 h 149091"/>
                <a:gd name="connsiteX9" fmla="*/ 115366 w 163577"/>
                <a:gd name="connsiteY9" fmla="*/ 82821 h 149091"/>
                <a:gd name="connsiteX10" fmla="*/ 134145 w 163577"/>
                <a:gd name="connsiteY10" fmla="*/ 102082 h 149091"/>
                <a:gd name="connsiteX11" fmla="*/ 150998 w 163577"/>
                <a:gd name="connsiteY11" fmla="*/ 114120 h 149091"/>
                <a:gd name="connsiteX12" fmla="*/ 162555 w 163577"/>
                <a:gd name="connsiteY12" fmla="*/ 130974 h 149091"/>
                <a:gd name="connsiteX13" fmla="*/ 163518 w 163577"/>
                <a:gd name="connsiteY13" fmla="*/ 135307 h 149091"/>
                <a:gd name="connsiteX14" fmla="*/ 155813 w 163577"/>
                <a:gd name="connsiteY14" fmla="*/ 145901 h 149091"/>
                <a:gd name="connsiteX15" fmla="*/ 124033 w 163577"/>
                <a:gd name="connsiteY15" fmla="*/ 148790 h 149091"/>
                <a:gd name="connsiteX16" fmla="*/ 95623 w 163577"/>
                <a:gd name="connsiteY16" fmla="*/ 145419 h 149091"/>
                <a:gd name="connsiteX17" fmla="*/ 58546 w 163577"/>
                <a:gd name="connsiteY17" fmla="*/ 129047 h 149091"/>
                <a:gd name="connsiteX18" fmla="*/ 44101 w 163577"/>
                <a:gd name="connsiteY18" fmla="*/ 117009 h 149091"/>
                <a:gd name="connsiteX19" fmla="*/ 11839 w 163577"/>
                <a:gd name="connsiteY19" fmla="*/ 88600 h 149091"/>
                <a:gd name="connsiteX20" fmla="*/ 282 w 163577"/>
                <a:gd name="connsiteY20" fmla="*/ 60672 h 149091"/>
                <a:gd name="connsiteX21" fmla="*/ 8950 w 163577"/>
                <a:gd name="connsiteY21" fmla="*/ 22150 h 149091"/>
                <a:gd name="connsiteX22" fmla="*/ 13283 w 163577"/>
                <a:gd name="connsiteY22" fmla="*/ 13483 h 149091"/>
                <a:gd name="connsiteX23" fmla="*/ 23395 w 163577"/>
                <a:gd name="connsiteY23" fmla="*/ 8186 h 149091"/>
                <a:gd name="connsiteX24" fmla="*/ 48434 w 163577"/>
                <a:gd name="connsiteY24" fmla="*/ 11556 h 149091"/>
                <a:gd name="connsiteX25" fmla="*/ 49879 w 163577"/>
                <a:gd name="connsiteY25" fmla="*/ 11556 h 149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3577" h="149091">
                  <a:moveTo>
                    <a:pt x="49879" y="11556"/>
                  </a:moveTo>
                  <a:cubicBezTo>
                    <a:pt x="51324" y="4815"/>
                    <a:pt x="55657" y="2408"/>
                    <a:pt x="61435" y="1445"/>
                  </a:cubicBezTo>
                  <a:cubicBezTo>
                    <a:pt x="63843" y="963"/>
                    <a:pt x="66732" y="481"/>
                    <a:pt x="69140" y="481"/>
                  </a:cubicBezTo>
                  <a:cubicBezTo>
                    <a:pt x="78289" y="0"/>
                    <a:pt x="87438" y="0"/>
                    <a:pt x="97068" y="0"/>
                  </a:cubicBezTo>
                  <a:cubicBezTo>
                    <a:pt x="98512" y="0"/>
                    <a:pt x="100439" y="481"/>
                    <a:pt x="101883" y="963"/>
                  </a:cubicBezTo>
                  <a:cubicBezTo>
                    <a:pt x="107661" y="2408"/>
                    <a:pt x="111032" y="7223"/>
                    <a:pt x="110551" y="13483"/>
                  </a:cubicBezTo>
                  <a:cubicBezTo>
                    <a:pt x="110069" y="16853"/>
                    <a:pt x="109587" y="19742"/>
                    <a:pt x="108624" y="23113"/>
                  </a:cubicBezTo>
                  <a:cubicBezTo>
                    <a:pt x="106217" y="31299"/>
                    <a:pt x="103328" y="39485"/>
                    <a:pt x="100920" y="47670"/>
                  </a:cubicBezTo>
                  <a:cubicBezTo>
                    <a:pt x="100439" y="48634"/>
                    <a:pt x="100439" y="49597"/>
                    <a:pt x="100920" y="50560"/>
                  </a:cubicBezTo>
                  <a:cubicBezTo>
                    <a:pt x="104291" y="62116"/>
                    <a:pt x="108624" y="72710"/>
                    <a:pt x="115366" y="82821"/>
                  </a:cubicBezTo>
                  <a:cubicBezTo>
                    <a:pt x="120181" y="90526"/>
                    <a:pt x="126441" y="96786"/>
                    <a:pt x="134145" y="102082"/>
                  </a:cubicBezTo>
                  <a:cubicBezTo>
                    <a:pt x="139923" y="105934"/>
                    <a:pt x="145220" y="109787"/>
                    <a:pt x="150998" y="114120"/>
                  </a:cubicBezTo>
                  <a:cubicBezTo>
                    <a:pt x="156777" y="118454"/>
                    <a:pt x="161110" y="123751"/>
                    <a:pt x="162555" y="130974"/>
                  </a:cubicBezTo>
                  <a:cubicBezTo>
                    <a:pt x="163036" y="132418"/>
                    <a:pt x="163036" y="133863"/>
                    <a:pt x="163518" y="135307"/>
                  </a:cubicBezTo>
                  <a:cubicBezTo>
                    <a:pt x="163999" y="141567"/>
                    <a:pt x="161592" y="144938"/>
                    <a:pt x="155813" y="145901"/>
                  </a:cubicBezTo>
                  <a:cubicBezTo>
                    <a:pt x="145220" y="148308"/>
                    <a:pt x="134627" y="149753"/>
                    <a:pt x="124033" y="148790"/>
                  </a:cubicBezTo>
                  <a:cubicBezTo>
                    <a:pt x="114403" y="147827"/>
                    <a:pt x="105254" y="146864"/>
                    <a:pt x="95623" y="145419"/>
                  </a:cubicBezTo>
                  <a:cubicBezTo>
                    <a:pt x="81659" y="143493"/>
                    <a:pt x="69621" y="137233"/>
                    <a:pt x="58546" y="129047"/>
                  </a:cubicBezTo>
                  <a:cubicBezTo>
                    <a:pt x="53731" y="125195"/>
                    <a:pt x="48916" y="120862"/>
                    <a:pt x="44101" y="117009"/>
                  </a:cubicBezTo>
                  <a:cubicBezTo>
                    <a:pt x="33507" y="107861"/>
                    <a:pt x="22914" y="98230"/>
                    <a:pt x="11839" y="88600"/>
                  </a:cubicBezTo>
                  <a:cubicBezTo>
                    <a:pt x="282" y="78488"/>
                    <a:pt x="-681" y="76080"/>
                    <a:pt x="282" y="60672"/>
                  </a:cubicBezTo>
                  <a:cubicBezTo>
                    <a:pt x="1245" y="47670"/>
                    <a:pt x="4134" y="34669"/>
                    <a:pt x="8950" y="22150"/>
                  </a:cubicBezTo>
                  <a:cubicBezTo>
                    <a:pt x="9913" y="19261"/>
                    <a:pt x="11839" y="16372"/>
                    <a:pt x="13283" y="13483"/>
                  </a:cubicBezTo>
                  <a:cubicBezTo>
                    <a:pt x="15691" y="9630"/>
                    <a:pt x="19062" y="7704"/>
                    <a:pt x="23395" y="8186"/>
                  </a:cubicBezTo>
                  <a:cubicBezTo>
                    <a:pt x="31581" y="9149"/>
                    <a:pt x="40249" y="10593"/>
                    <a:pt x="48434" y="11556"/>
                  </a:cubicBezTo>
                  <a:cubicBezTo>
                    <a:pt x="47471" y="11075"/>
                    <a:pt x="48434" y="11556"/>
                    <a:pt x="49879" y="11556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4" name="Полилиния: фигура 23">
              <a:extLst>
                <a:ext uri="{FF2B5EF4-FFF2-40B4-BE49-F238E27FC236}">
                  <a16:creationId xmlns:a16="http://schemas.microsoft.com/office/drawing/2014/main" id="{D23B54D3-8479-A1D6-CD1F-D743F5B7CC68}"/>
                </a:ext>
              </a:extLst>
            </p:cNvPr>
            <p:cNvSpPr/>
            <p:nvPr/>
          </p:nvSpPr>
          <p:spPr>
            <a:xfrm>
              <a:off x="7818056" y="8025461"/>
              <a:ext cx="86767" cy="108349"/>
            </a:xfrm>
            <a:custGeom>
              <a:avLst/>
              <a:gdLst>
                <a:gd name="connsiteX0" fmla="*/ 51391 w 86767"/>
                <a:gd name="connsiteY0" fmla="*/ 94 h 108349"/>
                <a:gd name="connsiteX1" fmla="*/ 74985 w 86767"/>
                <a:gd name="connsiteY1" fmla="*/ 2502 h 108349"/>
                <a:gd name="connsiteX2" fmla="*/ 76911 w 86767"/>
                <a:gd name="connsiteY2" fmla="*/ 2984 h 108349"/>
                <a:gd name="connsiteX3" fmla="*/ 86542 w 86767"/>
                <a:gd name="connsiteY3" fmla="*/ 17429 h 108349"/>
                <a:gd name="connsiteX4" fmla="*/ 81245 w 86767"/>
                <a:gd name="connsiteY4" fmla="*/ 50173 h 108349"/>
                <a:gd name="connsiteX5" fmla="*/ 65355 w 86767"/>
                <a:gd name="connsiteY5" fmla="*/ 78101 h 108349"/>
                <a:gd name="connsiteX6" fmla="*/ 35019 w 86767"/>
                <a:gd name="connsiteY6" fmla="*/ 101695 h 108349"/>
                <a:gd name="connsiteX7" fmla="*/ 3720 w 86767"/>
                <a:gd name="connsiteY7" fmla="*/ 107474 h 108349"/>
                <a:gd name="connsiteX8" fmla="*/ 1313 w 86767"/>
                <a:gd name="connsiteY8" fmla="*/ 101695 h 108349"/>
                <a:gd name="connsiteX9" fmla="*/ 9017 w 86767"/>
                <a:gd name="connsiteY9" fmla="*/ 93509 h 108349"/>
                <a:gd name="connsiteX10" fmla="*/ 27796 w 86767"/>
                <a:gd name="connsiteY10" fmla="*/ 70878 h 108349"/>
                <a:gd name="connsiteX11" fmla="*/ 34056 w 86767"/>
                <a:gd name="connsiteY11" fmla="*/ 51617 h 108349"/>
                <a:gd name="connsiteX12" fmla="*/ 32130 w 86767"/>
                <a:gd name="connsiteY12" fmla="*/ 38135 h 108349"/>
                <a:gd name="connsiteX13" fmla="*/ 26352 w 86767"/>
                <a:gd name="connsiteY13" fmla="*/ 18392 h 108349"/>
                <a:gd name="connsiteX14" fmla="*/ 38871 w 86767"/>
                <a:gd name="connsiteY14" fmla="*/ 1057 h 108349"/>
                <a:gd name="connsiteX15" fmla="*/ 51391 w 86767"/>
                <a:gd name="connsiteY15" fmla="*/ 94 h 108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6767" h="108349">
                  <a:moveTo>
                    <a:pt x="51391" y="94"/>
                  </a:moveTo>
                  <a:cubicBezTo>
                    <a:pt x="59577" y="-387"/>
                    <a:pt x="67281" y="1057"/>
                    <a:pt x="74985" y="2502"/>
                  </a:cubicBezTo>
                  <a:cubicBezTo>
                    <a:pt x="75467" y="2502"/>
                    <a:pt x="76430" y="2984"/>
                    <a:pt x="76911" y="2984"/>
                  </a:cubicBezTo>
                  <a:cubicBezTo>
                    <a:pt x="85579" y="5873"/>
                    <a:pt x="87505" y="8280"/>
                    <a:pt x="86542" y="17429"/>
                  </a:cubicBezTo>
                  <a:cubicBezTo>
                    <a:pt x="85579" y="28504"/>
                    <a:pt x="83653" y="39098"/>
                    <a:pt x="81245" y="50173"/>
                  </a:cubicBezTo>
                  <a:cubicBezTo>
                    <a:pt x="78837" y="61248"/>
                    <a:pt x="73541" y="70878"/>
                    <a:pt x="65355" y="78101"/>
                  </a:cubicBezTo>
                  <a:cubicBezTo>
                    <a:pt x="55724" y="86287"/>
                    <a:pt x="45612" y="93991"/>
                    <a:pt x="35019" y="101695"/>
                  </a:cubicBezTo>
                  <a:cubicBezTo>
                    <a:pt x="25870" y="108437"/>
                    <a:pt x="14795" y="109400"/>
                    <a:pt x="3720" y="107474"/>
                  </a:cubicBezTo>
                  <a:cubicBezTo>
                    <a:pt x="-132" y="106992"/>
                    <a:pt x="-1095" y="104584"/>
                    <a:pt x="1313" y="101695"/>
                  </a:cubicBezTo>
                  <a:cubicBezTo>
                    <a:pt x="3239" y="98806"/>
                    <a:pt x="6128" y="95917"/>
                    <a:pt x="9017" y="93509"/>
                  </a:cubicBezTo>
                  <a:cubicBezTo>
                    <a:pt x="16721" y="87250"/>
                    <a:pt x="22981" y="79545"/>
                    <a:pt x="27796" y="70878"/>
                  </a:cubicBezTo>
                  <a:cubicBezTo>
                    <a:pt x="31167" y="64618"/>
                    <a:pt x="33093" y="58358"/>
                    <a:pt x="34056" y="51617"/>
                  </a:cubicBezTo>
                  <a:cubicBezTo>
                    <a:pt x="34538" y="46802"/>
                    <a:pt x="33574" y="42468"/>
                    <a:pt x="32130" y="38135"/>
                  </a:cubicBezTo>
                  <a:cubicBezTo>
                    <a:pt x="30204" y="31875"/>
                    <a:pt x="27796" y="25134"/>
                    <a:pt x="26352" y="18392"/>
                  </a:cubicBezTo>
                  <a:cubicBezTo>
                    <a:pt x="23944" y="7317"/>
                    <a:pt x="27315" y="2502"/>
                    <a:pt x="38871" y="1057"/>
                  </a:cubicBezTo>
                  <a:cubicBezTo>
                    <a:pt x="42723" y="576"/>
                    <a:pt x="47057" y="576"/>
                    <a:pt x="51391" y="94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" name="Полилиния: фигура 24">
              <a:extLst>
                <a:ext uri="{FF2B5EF4-FFF2-40B4-BE49-F238E27FC236}">
                  <a16:creationId xmlns:a16="http://schemas.microsoft.com/office/drawing/2014/main" id="{67122E7C-57B7-AC1E-07FD-663DD86E79F6}"/>
                </a:ext>
              </a:extLst>
            </p:cNvPr>
            <p:cNvSpPr/>
            <p:nvPr/>
          </p:nvSpPr>
          <p:spPr>
            <a:xfrm>
              <a:off x="8618418" y="8025555"/>
              <a:ext cx="86166" cy="108145"/>
            </a:xfrm>
            <a:custGeom>
              <a:avLst/>
              <a:gdLst>
                <a:gd name="connsiteX0" fmla="*/ 35908 w 86166"/>
                <a:gd name="connsiteY0" fmla="*/ 0 h 108145"/>
                <a:gd name="connsiteX1" fmla="*/ 49390 w 86166"/>
                <a:gd name="connsiteY1" fmla="*/ 1445 h 108145"/>
                <a:gd name="connsiteX2" fmla="*/ 53724 w 86166"/>
                <a:gd name="connsiteY2" fmla="*/ 2408 h 108145"/>
                <a:gd name="connsiteX3" fmla="*/ 61428 w 86166"/>
                <a:gd name="connsiteY3" fmla="*/ 14927 h 108145"/>
                <a:gd name="connsiteX4" fmla="*/ 55650 w 86166"/>
                <a:gd name="connsiteY4" fmla="*/ 36596 h 108145"/>
                <a:gd name="connsiteX5" fmla="*/ 53242 w 86166"/>
                <a:gd name="connsiteY5" fmla="*/ 53449 h 108145"/>
                <a:gd name="connsiteX6" fmla="*/ 58539 w 86166"/>
                <a:gd name="connsiteY6" fmla="*/ 69820 h 108145"/>
                <a:gd name="connsiteX7" fmla="*/ 77800 w 86166"/>
                <a:gd name="connsiteY7" fmla="*/ 93896 h 108145"/>
                <a:gd name="connsiteX8" fmla="*/ 84541 w 86166"/>
                <a:gd name="connsiteY8" fmla="*/ 100638 h 108145"/>
                <a:gd name="connsiteX9" fmla="*/ 81652 w 86166"/>
                <a:gd name="connsiteY9" fmla="*/ 107379 h 108145"/>
                <a:gd name="connsiteX10" fmla="*/ 46983 w 86166"/>
                <a:gd name="connsiteY10" fmla="*/ 98712 h 108145"/>
                <a:gd name="connsiteX11" fmla="*/ 26277 w 86166"/>
                <a:gd name="connsiteY11" fmla="*/ 82821 h 108145"/>
                <a:gd name="connsiteX12" fmla="*/ 4609 w 86166"/>
                <a:gd name="connsiteY12" fmla="*/ 47189 h 108145"/>
                <a:gd name="connsiteX13" fmla="*/ 275 w 86166"/>
                <a:gd name="connsiteY13" fmla="*/ 15409 h 108145"/>
                <a:gd name="connsiteX14" fmla="*/ 6535 w 86166"/>
                <a:gd name="connsiteY14" fmla="*/ 4334 h 108145"/>
                <a:gd name="connsiteX15" fmla="*/ 35908 w 86166"/>
                <a:gd name="connsiteY15" fmla="*/ 0 h 10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6166" h="108145">
                  <a:moveTo>
                    <a:pt x="35908" y="0"/>
                  </a:moveTo>
                  <a:cubicBezTo>
                    <a:pt x="39760" y="482"/>
                    <a:pt x="44575" y="963"/>
                    <a:pt x="49390" y="1445"/>
                  </a:cubicBezTo>
                  <a:cubicBezTo>
                    <a:pt x="50835" y="1445"/>
                    <a:pt x="52279" y="1926"/>
                    <a:pt x="53724" y="2408"/>
                  </a:cubicBezTo>
                  <a:cubicBezTo>
                    <a:pt x="59984" y="4815"/>
                    <a:pt x="61910" y="8186"/>
                    <a:pt x="61428" y="14927"/>
                  </a:cubicBezTo>
                  <a:cubicBezTo>
                    <a:pt x="60947" y="22631"/>
                    <a:pt x="58539" y="29373"/>
                    <a:pt x="55650" y="36596"/>
                  </a:cubicBezTo>
                  <a:cubicBezTo>
                    <a:pt x="53242" y="42374"/>
                    <a:pt x="52279" y="47670"/>
                    <a:pt x="53242" y="53449"/>
                  </a:cubicBezTo>
                  <a:cubicBezTo>
                    <a:pt x="54687" y="59227"/>
                    <a:pt x="56132" y="64524"/>
                    <a:pt x="58539" y="69820"/>
                  </a:cubicBezTo>
                  <a:cubicBezTo>
                    <a:pt x="62873" y="79451"/>
                    <a:pt x="70096" y="87155"/>
                    <a:pt x="77800" y="93896"/>
                  </a:cubicBezTo>
                  <a:cubicBezTo>
                    <a:pt x="80208" y="95823"/>
                    <a:pt x="82615" y="98230"/>
                    <a:pt x="84541" y="100638"/>
                  </a:cubicBezTo>
                  <a:cubicBezTo>
                    <a:pt x="87430" y="104490"/>
                    <a:pt x="86467" y="106416"/>
                    <a:pt x="81652" y="107379"/>
                  </a:cubicBezTo>
                  <a:cubicBezTo>
                    <a:pt x="68651" y="109787"/>
                    <a:pt x="57095" y="106416"/>
                    <a:pt x="46983" y="98712"/>
                  </a:cubicBezTo>
                  <a:cubicBezTo>
                    <a:pt x="40241" y="93415"/>
                    <a:pt x="33019" y="88118"/>
                    <a:pt x="26277" y="82821"/>
                  </a:cubicBezTo>
                  <a:cubicBezTo>
                    <a:pt x="14721" y="73673"/>
                    <a:pt x="7016" y="62116"/>
                    <a:pt x="4609" y="47189"/>
                  </a:cubicBezTo>
                  <a:cubicBezTo>
                    <a:pt x="2683" y="36596"/>
                    <a:pt x="1238" y="26002"/>
                    <a:pt x="275" y="15409"/>
                  </a:cubicBezTo>
                  <a:cubicBezTo>
                    <a:pt x="-688" y="9149"/>
                    <a:pt x="757" y="7223"/>
                    <a:pt x="6535" y="4334"/>
                  </a:cubicBezTo>
                  <a:cubicBezTo>
                    <a:pt x="15684" y="482"/>
                    <a:pt x="25314" y="0"/>
                    <a:pt x="35908" y="0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" name="Полилиния: фигура 25">
              <a:extLst>
                <a:ext uri="{FF2B5EF4-FFF2-40B4-BE49-F238E27FC236}">
                  <a16:creationId xmlns:a16="http://schemas.microsoft.com/office/drawing/2014/main" id="{62E06585-8316-AFFD-6CC9-9CC151A6EFA8}"/>
                </a:ext>
              </a:extLst>
            </p:cNvPr>
            <p:cNvSpPr/>
            <p:nvPr/>
          </p:nvSpPr>
          <p:spPr>
            <a:xfrm>
              <a:off x="7849632" y="8071226"/>
              <a:ext cx="54185" cy="19907"/>
            </a:xfrm>
            <a:custGeom>
              <a:avLst/>
              <a:gdLst>
                <a:gd name="connsiteX0" fmla="*/ 8259 w 54185"/>
                <a:gd name="connsiteY0" fmla="*/ 74 h 19907"/>
                <a:gd name="connsiteX1" fmla="*/ 46299 w 54185"/>
                <a:gd name="connsiteY1" fmla="*/ 6334 h 19907"/>
                <a:gd name="connsiteX2" fmla="*/ 51114 w 54185"/>
                <a:gd name="connsiteY2" fmla="*/ 8260 h 19907"/>
                <a:gd name="connsiteX3" fmla="*/ 53522 w 54185"/>
                <a:gd name="connsiteY3" fmla="*/ 15964 h 19907"/>
                <a:gd name="connsiteX4" fmla="*/ 46299 w 54185"/>
                <a:gd name="connsiteY4" fmla="*/ 19816 h 19907"/>
                <a:gd name="connsiteX5" fmla="*/ 44854 w 54185"/>
                <a:gd name="connsiteY5" fmla="*/ 19335 h 19907"/>
                <a:gd name="connsiteX6" fmla="*/ 9703 w 54185"/>
                <a:gd name="connsiteY6" fmla="*/ 11630 h 19907"/>
                <a:gd name="connsiteX7" fmla="*/ 5369 w 54185"/>
                <a:gd name="connsiteY7" fmla="*/ 10667 h 19907"/>
                <a:gd name="connsiteX8" fmla="*/ 73 w 54185"/>
                <a:gd name="connsiteY8" fmla="*/ 4407 h 19907"/>
                <a:gd name="connsiteX9" fmla="*/ 8259 w 54185"/>
                <a:gd name="connsiteY9" fmla="*/ 74 h 19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4185" h="19907">
                  <a:moveTo>
                    <a:pt x="8259" y="74"/>
                  </a:moveTo>
                  <a:cubicBezTo>
                    <a:pt x="20297" y="2000"/>
                    <a:pt x="33779" y="2000"/>
                    <a:pt x="46299" y="6334"/>
                  </a:cubicBezTo>
                  <a:cubicBezTo>
                    <a:pt x="47743" y="6815"/>
                    <a:pt x="49669" y="7297"/>
                    <a:pt x="51114" y="8260"/>
                  </a:cubicBezTo>
                  <a:cubicBezTo>
                    <a:pt x="54003" y="9704"/>
                    <a:pt x="54966" y="13075"/>
                    <a:pt x="53522" y="15964"/>
                  </a:cubicBezTo>
                  <a:cubicBezTo>
                    <a:pt x="52558" y="18853"/>
                    <a:pt x="49669" y="20298"/>
                    <a:pt x="46299" y="19816"/>
                  </a:cubicBezTo>
                  <a:cubicBezTo>
                    <a:pt x="45817" y="19816"/>
                    <a:pt x="45336" y="19816"/>
                    <a:pt x="44854" y="19335"/>
                  </a:cubicBezTo>
                  <a:cubicBezTo>
                    <a:pt x="33779" y="15001"/>
                    <a:pt x="21741" y="13556"/>
                    <a:pt x="9703" y="11630"/>
                  </a:cubicBezTo>
                  <a:cubicBezTo>
                    <a:pt x="8259" y="11630"/>
                    <a:pt x="6814" y="11149"/>
                    <a:pt x="5369" y="10667"/>
                  </a:cubicBezTo>
                  <a:cubicBezTo>
                    <a:pt x="1517" y="9704"/>
                    <a:pt x="-409" y="7297"/>
                    <a:pt x="73" y="4407"/>
                  </a:cubicBezTo>
                  <a:cubicBezTo>
                    <a:pt x="1036" y="1518"/>
                    <a:pt x="3925" y="-408"/>
                    <a:pt x="8259" y="74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" name="Полилиния: фигура 26">
              <a:extLst>
                <a:ext uri="{FF2B5EF4-FFF2-40B4-BE49-F238E27FC236}">
                  <a16:creationId xmlns:a16="http://schemas.microsoft.com/office/drawing/2014/main" id="{D4E2060B-16DE-AAA6-0494-6BA882480A58}"/>
                </a:ext>
              </a:extLst>
            </p:cNvPr>
            <p:cNvSpPr/>
            <p:nvPr/>
          </p:nvSpPr>
          <p:spPr>
            <a:xfrm>
              <a:off x="8619367" y="8071227"/>
              <a:ext cx="53256" cy="19883"/>
            </a:xfrm>
            <a:custGeom>
              <a:avLst/>
              <a:gdLst>
                <a:gd name="connsiteX0" fmla="*/ 53256 w 53256"/>
                <a:gd name="connsiteY0" fmla="*/ 5369 h 19883"/>
                <a:gd name="connsiteX1" fmla="*/ 47959 w 53256"/>
                <a:gd name="connsiteY1" fmla="*/ 11148 h 19883"/>
                <a:gd name="connsiteX2" fmla="*/ 31588 w 53256"/>
                <a:gd name="connsiteY2" fmla="*/ 14037 h 19883"/>
                <a:gd name="connsiteX3" fmla="*/ 9438 w 53256"/>
                <a:gd name="connsiteY3" fmla="*/ 19334 h 19883"/>
                <a:gd name="connsiteX4" fmla="*/ 289 w 53256"/>
                <a:gd name="connsiteY4" fmla="*/ 15481 h 19883"/>
                <a:gd name="connsiteX5" fmla="*/ 4623 w 53256"/>
                <a:gd name="connsiteY5" fmla="*/ 7296 h 19883"/>
                <a:gd name="connsiteX6" fmla="*/ 18587 w 53256"/>
                <a:gd name="connsiteY6" fmla="*/ 3443 h 19883"/>
                <a:gd name="connsiteX7" fmla="*/ 46033 w 53256"/>
                <a:gd name="connsiteY7" fmla="*/ 73 h 19883"/>
                <a:gd name="connsiteX8" fmla="*/ 53256 w 53256"/>
                <a:gd name="connsiteY8" fmla="*/ 5369 h 19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3256" h="19883">
                  <a:moveTo>
                    <a:pt x="53256" y="5369"/>
                  </a:moveTo>
                  <a:cubicBezTo>
                    <a:pt x="53256" y="8259"/>
                    <a:pt x="51330" y="10185"/>
                    <a:pt x="47959" y="11148"/>
                  </a:cubicBezTo>
                  <a:cubicBezTo>
                    <a:pt x="42663" y="12111"/>
                    <a:pt x="36885" y="12592"/>
                    <a:pt x="31588" y="14037"/>
                  </a:cubicBezTo>
                  <a:cubicBezTo>
                    <a:pt x="24365" y="15481"/>
                    <a:pt x="16661" y="17407"/>
                    <a:pt x="9438" y="19334"/>
                  </a:cubicBezTo>
                  <a:cubicBezTo>
                    <a:pt x="5104" y="20778"/>
                    <a:pt x="1733" y="19334"/>
                    <a:pt x="289" y="15481"/>
                  </a:cubicBezTo>
                  <a:cubicBezTo>
                    <a:pt x="-674" y="12111"/>
                    <a:pt x="770" y="8740"/>
                    <a:pt x="4623" y="7296"/>
                  </a:cubicBezTo>
                  <a:cubicBezTo>
                    <a:pt x="8956" y="5851"/>
                    <a:pt x="13771" y="3925"/>
                    <a:pt x="18587" y="3443"/>
                  </a:cubicBezTo>
                  <a:cubicBezTo>
                    <a:pt x="27736" y="1999"/>
                    <a:pt x="36885" y="1036"/>
                    <a:pt x="46033" y="73"/>
                  </a:cubicBezTo>
                  <a:cubicBezTo>
                    <a:pt x="50367" y="-409"/>
                    <a:pt x="53256" y="1517"/>
                    <a:pt x="53256" y="5369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" name="Полилиния: фигура 27">
              <a:extLst>
                <a:ext uri="{FF2B5EF4-FFF2-40B4-BE49-F238E27FC236}">
                  <a16:creationId xmlns:a16="http://schemas.microsoft.com/office/drawing/2014/main" id="{78FB2899-69DF-3AED-A88D-CBA5542BF6A2}"/>
                </a:ext>
              </a:extLst>
            </p:cNvPr>
            <p:cNvSpPr/>
            <p:nvPr/>
          </p:nvSpPr>
          <p:spPr>
            <a:xfrm>
              <a:off x="7839520" y="8094412"/>
              <a:ext cx="40331" cy="19072"/>
            </a:xfrm>
            <a:custGeom>
              <a:avLst/>
              <a:gdLst>
                <a:gd name="connsiteX0" fmla="*/ 5851 w 40331"/>
                <a:gd name="connsiteY0" fmla="*/ 0 h 19072"/>
                <a:gd name="connsiteX1" fmla="*/ 36187 w 40331"/>
                <a:gd name="connsiteY1" fmla="*/ 7223 h 19072"/>
                <a:gd name="connsiteX2" fmla="*/ 40039 w 40331"/>
                <a:gd name="connsiteY2" fmla="*/ 14927 h 19072"/>
                <a:gd name="connsiteX3" fmla="*/ 32335 w 40331"/>
                <a:gd name="connsiteY3" fmla="*/ 18779 h 19072"/>
                <a:gd name="connsiteX4" fmla="*/ 28001 w 40331"/>
                <a:gd name="connsiteY4" fmla="*/ 17335 h 19072"/>
                <a:gd name="connsiteX5" fmla="*/ 8259 w 40331"/>
                <a:gd name="connsiteY5" fmla="*/ 12038 h 19072"/>
                <a:gd name="connsiteX6" fmla="*/ 5369 w 40331"/>
                <a:gd name="connsiteY6" fmla="*/ 11556 h 19072"/>
                <a:gd name="connsiteX7" fmla="*/ 73 w 40331"/>
                <a:gd name="connsiteY7" fmla="*/ 5297 h 19072"/>
                <a:gd name="connsiteX8" fmla="*/ 5851 w 40331"/>
                <a:gd name="connsiteY8" fmla="*/ 0 h 19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331" h="19072">
                  <a:moveTo>
                    <a:pt x="5851" y="0"/>
                  </a:moveTo>
                  <a:cubicBezTo>
                    <a:pt x="16926" y="963"/>
                    <a:pt x="26556" y="3371"/>
                    <a:pt x="36187" y="7223"/>
                  </a:cubicBezTo>
                  <a:cubicBezTo>
                    <a:pt x="39557" y="8667"/>
                    <a:pt x="41002" y="12038"/>
                    <a:pt x="40039" y="14927"/>
                  </a:cubicBezTo>
                  <a:cubicBezTo>
                    <a:pt x="39076" y="18298"/>
                    <a:pt x="35705" y="19742"/>
                    <a:pt x="32335" y="18779"/>
                  </a:cubicBezTo>
                  <a:cubicBezTo>
                    <a:pt x="30890" y="18298"/>
                    <a:pt x="29446" y="17335"/>
                    <a:pt x="28001" y="17335"/>
                  </a:cubicBezTo>
                  <a:cubicBezTo>
                    <a:pt x="21260" y="15409"/>
                    <a:pt x="15000" y="13483"/>
                    <a:pt x="8259" y="12038"/>
                  </a:cubicBezTo>
                  <a:cubicBezTo>
                    <a:pt x="7296" y="11556"/>
                    <a:pt x="6332" y="11556"/>
                    <a:pt x="5369" y="11556"/>
                  </a:cubicBezTo>
                  <a:cubicBezTo>
                    <a:pt x="1517" y="10593"/>
                    <a:pt x="-409" y="8186"/>
                    <a:pt x="73" y="5297"/>
                  </a:cubicBezTo>
                  <a:cubicBezTo>
                    <a:pt x="73" y="1926"/>
                    <a:pt x="2480" y="0"/>
                    <a:pt x="5851" y="0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" name="Полилиния: фигура 28">
              <a:extLst>
                <a:ext uri="{FF2B5EF4-FFF2-40B4-BE49-F238E27FC236}">
                  <a16:creationId xmlns:a16="http://schemas.microsoft.com/office/drawing/2014/main" id="{C7E36476-D421-292D-357D-72685311DD8C}"/>
                </a:ext>
              </a:extLst>
            </p:cNvPr>
            <p:cNvSpPr/>
            <p:nvPr/>
          </p:nvSpPr>
          <p:spPr>
            <a:xfrm>
              <a:off x="8642882" y="8094894"/>
              <a:ext cx="40816" cy="18779"/>
            </a:xfrm>
            <a:custGeom>
              <a:avLst/>
              <a:gdLst>
                <a:gd name="connsiteX0" fmla="*/ 7110 w 40816"/>
                <a:gd name="connsiteY0" fmla="*/ 18779 h 18779"/>
                <a:gd name="connsiteX1" fmla="*/ 369 w 40816"/>
                <a:gd name="connsiteY1" fmla="*/ 14927 h 18779"/>
                <a:gd name="connsiteX2" fmla="*/ 2777 w 40816"/>
                <a:gd name="connsiteY2" fmla="*/ 7704 h 18779"/>
                <a:gd name="connsiteX3" fmla="*/ 5184 w 40816"/>
                <a:gd name="connsiteY3" fmla="*/ 6741 h 18779"/>
                <a:gd name="connsiteX4" fmla="*/ 33112 w 40816"/>
                <a:gd name="connsiteY4" fmla="*/ 0 h 18779"/>
                <a:gd name="connsiteX5" fmla="*/ 36002 w 40816"/>
                <a:gd name="connsiteY5" fmla="*/ 0 h 18779"/>
                <a:gd name="connsiteX6" fmla="*/ 40817 w 40816"/>
                <a:gd name="connsiteY6" fmla="*/ 4815 h 18779"/>
                <a:gd name="connsiteX7" fmla="*/ 37928 w 40816"/>
                <a:gd name="connsiteY7" fmla="*/ 10112 h 18779"/>
                <a:gd name="connsiteX8" fmla="*/ 34076 w 40816"/>
                <a:gd name="connsiteY8" fmla="*/ 11075 h 18779"/>
                <a:gd name="connsiteX9" fmla="*/ 10963 w 40816"/>
                <a:gd name="connsiteY9" fmla="*/ 17816 h 18779"/>
                <a:gd name="connsiteX10" fmla="*/ 7110 w 40816"/>
                <a:gd name="connsiteY10" fmla="*/ 18779 h 18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816" h="18779">
                  <a:moveTo>
                    <a:pt x="7110" y="18779"/>
                  </a:moveTo>
                  <a:cubicBezTo>
                    <a:pt x="3740" y="18779"/>
                    <a:pt x="1332" y="17335"/>
                    <a:pt x="369" y="14927"/>
                  </a:cubicBezTo>
                  <a:cubicBezTo>
                    <a:pt x="-594" y="12038"/>
                    <a:pt x="369" y="9149"/>
                    <a:pt x="2777" y="7704"/>
                  </a:cubicBezTo>
                  <a:cubicBezTo>
                    <a:pt x="3258" y="7223"/>
                    <a:pt x="4221" y="6741"/>
                    <a:pt x="5184" y="6741"/>
                  </a:cubicBezTo>
                  <a:cubicBezTo>
                    <a:pt x="14333" y="3371"/>
                    <a:pt x="23482" y="963"/>
                    <a:pt x="33112" y="0"/>
                  </a:cubicBezTo>
                  <a:cubicBezTo>
                    <a:pt x="34076" y="0"/>
                    <a:pt x="35039" y="0"/>
                    <a:pt x="36002" y="0"/>
                  </a:cubicBezTo>
                  <a:cubicBezTo>
                    <a:pt x="38409" y="482"/>
                    <a:pt x="40335" y="2408"/>
                    <a:pt x="40817" y="4815"/>
                  </a:cubicBezTo>
                  <a:cubicBezTo>
                    <a:pt x="40817" y="7223"/>
                    <a:pt x="39854" y="9149"/>
                    <a:pt x="37928" y="10112"/>
                  </a:cubicBezTo>
                  <a:cubicBezTo>
                    <a:pt x="36965" y="10594"/>
                    <a:pt x="35520" y="11075"/>
                    <a:pt x="34076" y="11075"/>
                  </a:cubicBezTo>
                  <a:cubicBezTo>
                    <a:pt x="25890" y="12038"/>
                    <a:pt x="18185" y="14446"/>
                    <a:pt x="10963" y="17816"/>
                  </a:cubicBezTo>
                  <a:cubicBezTo>
                    <a:pt x="9518" y="18298"/>
                    <a:pt x="8073" y="18779"/>
                    <a:pt x="7110" y="18779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0" name="Полилиния: фигура 29">
              <a:extLst>
                <a:ext uri="{FF2B5EF4-FFF2-40B4-BE49-F238E27FC236}">
                  <a16:creationId xmlns:a16="http://schemas.microsoft.com/office/drawing/2014/main" id="{7642FB36-D6BC-A62E-B904-79974F262A69}"/>
                </a:ext>
              </a:extLst>
            </p:cNvPr>
            <p:cNvSpPr/>
            <p:nvPr/>
          </p:nvSpPr>
          <p:spPr>
            <a:xfrm>
              <a:off x="8670664" y="8113858"/>
              <a:ext cx="23443" cy="16781"/>
            </a:xfrm>
            <a:custGeom>
              <a:avLst/>
              <a:gdLst>
                <a:gd name="connsiteX0" fmla="*/ 33 w 23443"/>
                <a:gd name="connsiteY0" fmla="*/ 9446 h 16781"/>
                <a:gd name="connsiteX1" fmla="*/ 2923 w 23443"/>
                <a:gd name="connsiteY1" fmla="*/ 6075 h 16781"/>
                <a:gd name="connsiteX2" fmla="*/ 16405 w 23443"/>
                <a:gd name="connsiteY2" fmla="*/ 297 h 16781"/>
                <a:gd name="connsiteX3" fmla="*/ 23146 w 23443"/>
                <a:gd name="connsiteY3" fmla="*/ 3668 h 16781"/>
                <a:gd name="connsiteX4" fmla="*/ 19776 w 23443"/>
                <a:gd name="connsiteY4" fmla="*/ 10891 h 16781"/>
                <a:gd name="connsiteX5" fmla="*/ 8219 w 23443"/>
                <a:gd name="connsiteY5" fmla="*/ 16187 h 16781"/>
                <a:gd name="connsiteX6" fmla="*/ 33 w 23443"/>
                <a:gd name="connsiteY6" fmla="*/ 9446 h 1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443" h="16781">
                  <a:moveTo>
                    <a:pt x="33" y="9446"/>
                  </a:moveTo>
                  <a:cubicBezTo>
                    <a:pt x="515" y="8964"/>
                    <a:pt x="1478" y="6557"/>
                    <a:pt x="2923" y="6075"/>
                  </a:cubicBezTo>
                  <a:cubicBezTo>
                    <a:pt x="7256" y="3668"/>
                    <a:pt x="12071" y="1742"/>
                    <a:pt x="16405" y="297"/>
                  </a:cubicBezTo>
                  <a:cubicBezTo>
                    <a:pt x="19776" y="-666"/>
                    <a:pt x="22183" y="779"/>
                    <a:pt x="23146" y="3668"/>
                  </a:cubicBezTo>
                  <a:cubicBezTo>
                    <a:pt x="24109" y="6557"/>
                    <a:pt x="22665" y="9446"/>
                    <a:pt x="19776" y="10891"/>
                  </a:cubicBezTo>
                  <a:cubicBezTo>
                    <a:pt x="15924" y="12817"/>
                    <a:pt x="12071" y="14261"/>
                    <a:pt x="8219" y="16187"/>
                  </a:cubicBezTo>
                  <a:cubicBezTo>
                    <a:pt x="4367" y="18113"/>
                    <a:pt x="-448" y="15224"/>
                    <a:pt x="33" y="9446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D7D830C0-457B-4665-3138-126F37BB21E2}"/>
                </a:ext>
              </a:extLst>
            </p:cNvPr>
            <p:cNvSpPr/>
            <p:nvPr/>
          </p:nvSpPr>
          <p:spPr>
            <a:xfrm>
              <a:off x="7828832" y="8113673"/>
              <a:ext cx="23828" cy="17222"/>
            </a:xfrm>
            <a:custGeom>
              <a:avLst/>
              <a:gdLst>
                <a:gd name="connsiteX0" fmla="*/ 5946 w 23828"/>
                <a:gd name="connsiteY0" fmla="*/ 0 h 17222"/>
                <a:gd name="connsiteX1" fmla="*/ 22318 w 23828"/>
                <a:gd name="connsiteY1" fmla="*/ 7223 h 17222"/>
                <a:gd name="connsiteX2" fmla="*/ 22799 w 23828"/>
                <a:gd name="connsiteY2" fmla="*/ 14446 h 17222"/>
                <a:gd name="connsiteX3" fmla="*/ 16058 w 23828"/>
                <a:gd name="connsiteY3" fmla="*/ 16853 h 17222"/>
                <a:gd name="connsiteX4" fmla="*/ 2575 w 23828"/>
                <a:gd name="connsiteY4" fmla="*/ 10593 h 17222"/>
                <a:gd name="connsiteX5" fmla="*/ 168 w 23828"/>
                <a:gd name="connsiteY5" fmla="*/ 4334 h 17222"/>
                <a:gd name="connsiteX6" fmla="*/ 5946 w 23828"/>
                <a:gd name="connsiteY6" fmla="*/ 0 h 17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28" h="17222">
                  <a:moveTo>
                    <a:pt x="5946" y="0"/>
                  </a:moveTo>
                  <a:cubicBezTo>
                    <a:pt x="11724" y="963"/>
                    <a:pt x="17503" y="3371"/>
                    <a:pt x="22318" y="7223"/>
                  </a:cubicBezTo>
                  <a:cubicBezTo>
                    <a:pt x="24244" y="9149"/>
                    <a:pt x="24244" y="12038"/>
                    <a:pt x="22799" y="14446"/>
                  </a:cubicBezTo>
                  <a:cubicBezTo>
                    <a:pt x="21355" y="16853"/>
                    <a:pt x="18466" y="17816"/>
                    <a:pt x="16058" y="16853"/>
                  </a:cubicBezTo>
                  <a:cubicBezTo>
                    <a:pt x="11243" y="14927"/>
                    <a:pt x="6909" y="13001"/>
                    <a:pt x="2575" y="10593"/>
                  </a:cubicBezTo>
                  <a:cubicBezTo>
                    <a:pt x="168" y="9630"/>
                    <a:pt x="-314" y="6741"/>
                    <a:pt x="168" y="4334"/>
                  </a:cubicBezTo>
                  <a:cubicBezTo>
                    <a:pt x="649" y="1926"/>
                    <a:pt x="3057" y="0"/>
                    <a:pt x="5946" y="0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2" name="Полилиния: фигура 31">
              <a:extLst>
                <a:ext uri="{FF2B5EF4-FFF2-40B4-BE49-F238E27FC236}">
                  <a16:creationId xmlns:a16="http://schemas.microsoft.com/office/drawing/2014/main" id="{95A16256-1E29-2DFB-BB42-32BFE9F4BB7C}"/>
                </a:ext>
              </a:extLst>
            </p:cNvPr>
            <p:cNvSpPr/>
            <p:nvPr/>
          </p:nvSpPr>
          <p:spPr>
            <a:xfrm>
              <a:off x="8167790" y="6924978"/>
              <a:ext cx="187725" cy="243637"/>
            </a:xfrm>
            <a:custGeom>
              <a:avLst/>
              <a:gdLst>
                <a:gd name="connsiteX0" fmla="*/ 167287 w 187725"/>
                <a:gd name="connsiteY0" fmla="*/ 183762 h 243637"/>
                <a:gd name="connsiteX1" fmla="*/ 166324 w 187725"/>
                <a:gd name="connsiteY1" fmla="*/ 189059 h 243637"/>
                <a:gd name="connsiteX2" fmla="*/ 133581 w 187725"/>
                <a:gd name="connsiteY2" fmla="*/ 232877 h 243637"/>
                <a:gd name="connsiteX3" fmla="*/ 70020 w 187725"/>
                <a:gd name="connsiteY3" fmla="*/ 239137 h 243637"/>
                <a:gd name="connsiteX4" fmla="*/ 53648 w 187725"/>
                <a:gd name="connsiteY4" fmla="*/ 232877 h 243637"/>
                <a:gd name="connsiteX5" fmla="*/ 20905 w 187725"/>
                <a:gd name="connsiteY5" fmla="*/ 188096 h 243637"/>
                <a:gd name="connsiteX6" fmla="*/ 19942 w 187725"/>
                <a:gd name="connsiteY6" fmla="*/ 184243 h 243637"/>
                <a:gd name="connsiteX7" fmla="*/ 18497 w 187725"/>
                <a:gd name="connsiteY7" fmla="*/ 184243 h 243637"/>
                <a:gd name="connsiteX8" fmla="*/ 6459 w 187725"/>
                <a:gd name="connsiteY8" fmla="*/ 178947 h 243637"/>
                <a:gd name="connsiteX9" fmla="*/ 4052 w 187725"/>
                <a:gd name="connsiteY9" fmla="*/ 172205 h 243637"/>
                <a:gd name="connsiteX10" fmla="*/ 199 w 187725"/>
                <a:gd name="connsiteY10" fmla="*/ 148129 h 243637"/>
                <a:gd name="connsiteX11" fmla="*/ 681 w 187725"/>
                <a:gd name="connsiteY11" fmla="*/ 139462 h 243637"/>
                <a:gd name="connsiteX12" fmla="*/ 4533 w 187725"/>
                <a:gd name="connsiteY12" fmla="*/ 132239 h 243637"/>
                <a:gd name="connsiteX13" fmla="*/ 7422 w 187725"/>
                <a:gd name="connsiteY13" fmla="*/ 123572 h 243637"/>
                <a:gd name="connsiteX14" fmla="*/ 7422 w 187725"/>
                <a:gd name="connsiteY14" fmla="*/ 87939 h 243637"/>
                <a:gd name="connsiteX15" fmla="*/ 34387 w 187725"/>
                <a:gd name="connsiteY15" fmla="*/ 24860 h 243637"/>
                <a:gd name="connsiteX16" fmla="*/ 66168 w 187725"/>
                <a:gd name="connsiteY16" fmla="*/ 4636 h 243637"/>
                <a:gd name="connsiteX17" fmla="*/ 122987 w 187725"/>
                <a:gd name="connsiteY17" fmla="*/ 5118 h 243637"/>
                <a:gd name="connsiteX18" fmla="*/ 160064 w 187725"/>
                <a:gd name="connsiteY18" fmla="*/ 32564 h 243637"/>
                <a:gd name="connsiteX19" fmla="*/ 181251 w 187725"/>
                <a:gd name="connsiteY19" fmla="*/ 95644 h 243637"/>
                <a:gd name="connsiteX20" fmla="*/ 180288 w 187725"/>
                <a:gd name="connsiteY20" fmla="*/ 125979 h 243637"/>
                <a:gd name="connsiteX21" fmla="*/ 182214 w 187725"/>
                <a:gd name="connsiteY21" fmla="*/ 131276 h 243637"/>
                <a:gd name="connsiteX22" fmla="*/ 187511 w 187725"/>
                <a:gd name="connsiteY22" fmla="*/ 142833 h 243637"/>
                <a:gd name="connsiteX23" fmla="*/ 187511 w 187725"/>
                <a:gd name="connsiteY23" fmla="*/ 151982 h 243637"/>
                <a:gd name="connsiteX24" fmla="*/ 184140 w 187725"/>
                <a:gd name="connsiteY24" fmla="*/ 171724 h 243637"/>
                <a:gd name="connsiteX25" fmla="*/ 182696 w 187725"/>
                <a:gd name="connsiteY25" fmla="*/ 176539 h 243637"/>
                <a:gd name="connsiteX26" fmla="*/ 167287 w 187725"/>
                <a:gd name="connsiteY26" fmla="*/ 183762 h 24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7725" h="243637">
                  <a:moveTo>
                    <a:pt x="167287" y="183762"/>
                  </a:moveTo>
                  <a:cubicBezTo>
                    <a:pt x="166806" y="185688"/>
                    <a:pt x="166324" y="187133"/>
                    <a:pt x="166324" y="189059"/>
                  </a:cubicBezTo>
                  <a:cubicBezTo>
                    <a:pt x="161990" y="208319"/>
                    <a:pt x="151397" y="223728"/>
                    <a:pt x="133581" y="232877"/>
                  </a:cubicBezTo>
                  <a:cubicBezTo>
                    <a:pt x="113357" y="242989"/>
                    <a:pt x="92170" y="247804"/>
                    <a:pt x="70020" y="239137"/>
                  </a:cubicBezTo>
                  <a:cubicBezTo>
                    <a:pt x="64723" y="237211"/>
                    <a:pt x="58945" y="235766"/>
                    <a:pt x="53648" y="232877"/>
                  </a:cubicBezTo>
                  <a:cubicBezTo>
                    <a:pt x="35832" y="223247"/>
                    <a:pt x="25239" y="207838"/>
                    <a:pt x="20905" y="188096"/>
                  </a:cubicBezTo>
                  <a:cubicBezTo>
                    <a:pt x="20423" y="186651"/>
                    <a:pt x="20423" y="185688"/>
                    <a:pt x="19942" y="184243"/>
                  </a:cubicBezTo>
                  <a:cubicBezTo>
                    <a:pt x="19460" y="184243"/>
                    <a:pt x="18979" y="184243"/>
                    <a:pt x="18497" y="184243"/>
                  </a:cubicBezTo>
                  <a:cubicBezTo>
                    <a:pt x="12237" y="186169"/>
                    <a:pt x="8867" y="184725"/>
                    <a:pt x="6459" y="178947"/>
                  </a:cubicBezTo>
                  <a:cubicBezTo>
                    <a:pt x="5496" y="176539"/>
                    <a:pt x="4533" y="174613"/>
                    <a:pt x="4052" y="172205"/>
                  </a:cubicBezTo>
                  <a:cubicBezTo>
                    <a:pt x="2607" y="164020"/>
                    <a:pt x="1163" y="156315"/>
                    <a:pt x="199" y="148129"/>
                  </a:cubicBezTo>
                  <a:cubicBezTo>
                    <a:pt x="-282" y="145240"/>
                    <a:pt x="199" y="142351"/>
                    <a:pt x="681" y="139462"/>
                  </a:cubicBezTo>
                  <a:cubicBezTo>
                    <a:pt x="1163" y="137054"/>
                    <a:pt x="2607" y="133684"/>
                    <a:pt x="4533" y="132239"/>
                  </a:cubicBezTo>
                  <a:cubicBezTo>
                    <a:pt x="7904" y="129832"/>
                    <a:pt x="7904" y="126942"/>
                    <a:pt x="7422" y="123572"/>
                  </a:cubicBezTo>
                  <a:cubicBezTo>
                    <a:pt x="6941" y="111534"/>
                    <a:pt x="6459" y="99977"/>
                    <a:pt x="7422" y="87939"/>
                  </a:cubicBezTo>
                  <a:cubicBezTo>
                    <a:pt x="8867" y="63863"/>
                    <a:pt x="18497" y="42676"/>
                    <a:pt x="34387" y="24860"/>
                  </a:cubicBezTo>
                  <a:cubicBezTo>
                    <a:pt x="43055" y="15230"/>
                    <a:pt x="53648" y="8970"/>
                    <a:pt x="66168" y="4636"/>
                  </a:cubicBezTo>
                  <a:cubicBezTo>
                    <a:pt x="84947" y="-1623"/>
                    <a:pt x="104208" y="-1623"/>
                    <a:pt x="122987" y="5118"/>
                  </a:cubicBezTo>
                  <a:cubicBezTo>
                    <a:pt x="138396" y="10415"/>
                    <a:pt x="150434" y="19563"/>
                    <a:pt x="160064" y="32564"/>
                  </a:cubicBezTo>
                  <a:cubicBezTo>
                    <a:pt x="173547" y="51344"/>
                    <a:pt x="180770" y="72531"/>
                    <a:pt x="181251" y="95644"/>
                  </a:cubicBezTo>
                  <a:cubicBezTo>
                    <a:pt x="181251" y="105756"/>
                    <a:pt x="180770" y="115868"/>
                    <a:pt x="180288" y="125979"/>
                  </a:cubicBezTo>
                  <a:cubicBezTo>
                    <a:pt x="180288" y="128387"/>
                    <a:pt x="180288" y="129832"/>
                    <a:pt x="182214" y="131276"/>
                  </a:cubicBezTo>
                  <a:cubicBezTo>
                    <a:pt x="186066" y="134165"/>
                    <a:pt x="187511" y="138499"/>
                    <a:pt x="187511" y="142833"/>
                  </a:cubicBezTo>
                  <a:cubicBezTo>
                    <a:pt x="187511" y="145722"/>
                    <a:pt x="187992" y="149092"/>
                    <a:pt x="187511" y="151982"/>
                  </a:cubicBezTo>
                  <a:cubicBezTo>
                    <a:pt x="186548" y="158723"/>
                    <a:pt x="185103" y="164983"/>
                    <a:pt x="184140" y="171724"/>
                  </a:cubicBezTo>
                  <a:cubicBezTo>
                    <a:pt x="183659" y="173168"/>
                    <a:pt x="183177" y="175095"/>
                    <a:pt x="182696" y="176539"/>
                  </a:cubicBezTo>
                  <a:cubicBezTo>
                    <a:pt x="179325" y="183762"/>
                    <a:pt x="175473" y="186169"/>
                    <a:pt x="167287" y="183762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3" name="Полилиния: фигура 32">
              <a:extLst>
                <a:ext uri="{FF2B5EF4-FFF2-40B4-BE49-F238E27FC236}">
                  <a16:creationId xmlns:a16="http://schemas.microsoft.com/office/drawing/2014/main" id="{4424828C-6E60-EE8D-E08F-DFD64C0B5771}"/>
                </a:ext>
              </a:extLst>
            </p:cNvPr>
            <p:cNvSpPr/>
            <p:nvPr/>
          </p:nvSpPr>
          <p:spPr>
            <a:xfrm>
              <a:off x="8175495" y="7070467"/>
              <a:ext cx="11755" cy="21419"/>
            </a:xfrm>
            <a:custGeom>
              <a:avLst/>
              <a:gdLst>
                <a:gd name="connsiteX0" fmla="*/ 10311 w 11755"/>
                <a:gd name="connsiteY0" fmla="*/ 17568 h 21419"/>
                <a:gd name="connsiteX1" fmla="*/ 10311 w 11755"/>
                <a:gd name="connsiteY1" fmla="*/ 19494 h 21419"/>
                <a:gd name="connsiteX2" fmla="*/ 8385 w 11755"/>
                <a:gd name="connsiteY2" fmla="*/ 21420 h 21419"/>
                <a:gd name="connsiteX3" fmla="*/ 6459 w 11755"/>
                <a:gd name="connsiteY3" fmla="*/ 19975 h 21419"/>
                <a:gd name="connsiteX4" fmla="*/ 681 w 11755"/>
                <a:gd name="connsiteY4" fmla="*/ 6974 h 21419"/>
                <a:gd name="connsiteX5" fmla="*/ 199 w 11755"/>
                <a:gd name="connsiteY5" fmla="*/ 4567 h 21419"/>
                <a:gd name="connsiteX6" fmla="*/ 1644 w 11755"/>
                <a:gd name="connsiteY6" fmla="*/ 715 h 21419"/>
                <a:gd name="connsiteX7" fmla="*/ 5978 w 11755"/>
                <a:gd name="connsiteY7" fmla="*/ 1678 h 21419"/>
                <a:gd name="connsiteX8" fmla="*/ 7904 w 11755"/>
                <a:gd name="connsiteY8" fmla="*/ 4085 h 21419"/>
                <a:gd name="connsiteX9" fmla="*/ 11756 w 11755"/>
                <a:gd name="connsiteY9" fmla="*/ 17086 h 21419"/>
                <a:gd name="connsiteX10" fmla="*/ 10311 w 11755"/>
                <a:gd name="connsiteY10" fmla="*/ 17568 h 21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755" h="21419">
                  <a:moveTo>
                    <a:pt x="10311" y="17568"/>
                  </a:moveTo>
                  <a:cubicBezTo>
                    <a:pt x="10311" y="18049"/>
                    <a:pt x="10311" y="19012"/>
                    <a:pt x="10311" y="19494"/>
                  </a:cubicBezTo>
                  <a:cubicBezTo>
                    <a:pt x="9830" y="20457"/>
                    <a:pt x="9348" y="21420"/>
                    <a:pt x="8385" y="21420"/>
                  </a:cubicBezTo>
                  <a:cubicBezTo>
                    <a:pt x="7904" y="21420"/>
                    <a:pt x="6459" y="20938"/>
                    <a:pt x="6459" y="19975"/>
                  </a:cubicBezTo>
                  <a:cubicBezTo>
                    <a:pt x="4533" y="15642"/>
                    <a:pt x="2607" y="11308"/>
                    <a:pt x="681" y="6974"/>
                  </a:cubicBezTo>
                  <a:cubicBezTo>
                    <a:pt x="199" y="6011"/>
                    <a:pt x="-282" y="5530"/>
                    <a:pt x="199" y="4567"/>
                  </a:cubicBezTo>
                  <a:cubicBezTo>
                    <a:pt x="199" y="3122"/>
                    <a:pt x="681" y="1678"/>
                    <a:pt x="1644" y="715"/>
                  </a:cubicBezTo>
                  <a:cubicBezTo>
                    <a:pt x="3089" y="-730"/>
                    <a:pt x="4533" y="233"/>
                    <a:pt x="5978" y="1678"/>
                  </a:cubicBezTo>
                  <a:cubicBezTo>
                    <a:pt x="6459" y="2159"/>
                    <a:pt x="7422" y="3122"/>
                    <a:pt x="7904" y="4085"/>
                  </a:cubicBezTo>
                  <a:cubicBezTo>
                    <a:pt x="9348" y="8419"/>
                    <a:pt x="10793" y="12753"/>
                    <a:pt x="11756" y="17086"/>
                  </a:cubicBezTo>
                  <a:cubicBezTo>
                    <a:pt x="10793" y="17568"/>
                    <a:pt x="10793" y="17568"/>
                    <a:pt x="10311" y="17568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4" name="Полилиния: фигура 33">
              <a:extLst>
                <a:ext uri="{FF2B5EF4-FFF2-40B4-BE49-F238E27FC236}">
                  <a16:creationId xmlns:a16="http://schemas.microsoft.com/office/drawing/2014/main" id="{A72330FD-1A80-BCDE-5AB1-9B0FE54E54CB}"/>
                </a:ext>
              </a:extLst>
            </p:cNvPr>
            <p:cNvSpPr/>
            <p:nvPr/>
          </p:nvSpPr>
          <p:spPr>
            <a:xfrm>
              <a:off x="8336522" y="7071776"/>
              <a:ext cx="10593" cy="20592"/>
            </a:xfrm>
            <a:custGeom>
              <a:avLst/>
              <a:gdLst>
                <a:gd name="connsiteX0" fmla="*/ 2889 w 10593"/>
                <a:gd name="connsiteY0" fmla="*/ 20593 h 20592"/>
                <a:gd name="connsiteX1" fmla="*/ 0 w 10593"/>
                <a:gd name="connsiteY1" fmla="*/ 17704 h 20592"/>
                <a:gd name="connsiteX2" fmla="*/ 4334 w 10593"/>
                <a:gd name="connsiteY2" fmla="*/ 2295 h 20592"/>
                <a:gd name="connsiteX3" fmla="*/ 6741 w 10593"/>
                <a:gd name="connsiteY3" fmla="*/ 369 h 20592"/>
                <a:gd name="connsiteX4" fmla="*/ 10594 w 10593"/>
                <a:gd name="connsiteY4" fmla="*/ 2777 h 20592"/>
                <a:gd name="connsiteX5" fmla="*/ 9630 w 10593"/>
                <a:gd name="connsiteY5" fmla="*/ 7110 h 20592"/>
                <a:gd name="connsiteX6" fmla="*/ 3852 w 10593"/>
                <a:gd name="connsiteY6" fmla="*/ 20111 h 20592"/>
                <a:gd name="connsiteX7" fmla="*/ 2889 w 10593"/>
                <a:gd name="connsiteY7" fmla="*/ 20593 h 20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93" h="20592">
                  <a:moveTo>
                    <a:pt x="2889" y="20593"/>
                  </a:moveTo>
                  <a:cubicBezTo>
                    <a:pt x="963" y="20111"/>
                    <a:pt x="0" y="19148"/>
                    <a:pt x="0" y="17704"/>
                  </a:cubicBezTo>
                  <a:cubicBezTo>
                    <a:pt x="0" y="11926"/>
                    <a:pt x="1445" y="6629"/>
                    <a:pt x="4334" y="2295"/>
                  </a:cubicBezTo>
                  <a:cubicBezTo>
                    <a:pt x="4815" y="1332"/>
                    <a:pt x="5778" y="851"/>
                    <a:pt x="6741" y="369"/>
                  </a:cubicBezTo>
                  <a:cubicBezTo>
                    <a:pt x="8667" y="-594"/>
                    <a:pt x="10594" y="369"/>
                    <a:pt x="10594" y="2777"/>
                  </a:cubicBezTo>
                  <a:cubicBezTo>
                    <a:pt x="10594" y="4221"/>
                    <a:pt x="10112" y="5666"/>
                    <a:pt x="9630" y="7110"/>
                  </a:cubicBezTo>
                  <a:cubicBezTo>
                    <a:pt x="7704" y="11444"/>
                    <a:pt x="5778" y="15778"/>
                    <a:pt x="3852" y="20111"/>
                  </a:cubicBezTo>
                  <a:cubicBezTo>
                    <a:pt x="3852" y="20111"/>
                    <a:pt x="3371" y="20111"/>
                    <a:pt x="2889" y="20593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5" name="Полилиния: фигура 34">
              <a:extLst>
                <a:ext uri="{FF2B5EF4-FFF2-40B4-BE49-F238E27FC236}">
                  <a16:creationId xmlns:a16="http://schemas.microsoft.com/office/drawing/2014/main" id="{67B30444-6DEC-09CA-1546-2799E384CBC4}"/>
                </a:ext>
              </a:extLst>
            </p:cNvPr>
            <p:cNvSpPr/>
            <p:nvPr/>
          </p:nvSpPr>
          <p:spPr>
            <a:xfrm>
              <a:off x="8240476" y="7068292"/>
              <a:ext cx="9372" cy="12425"/>
            </a:xfrm>
            <a:custGeom>
              <a:avLst/>
              <a:gdLst>
                <a:gd name="connsiteX0" fmla="*/ 9372 w 9372"/>
                <a:gd name="connsiteY0" fmla="*/ 12038 h 12425"/>
                <a:gd name="connsiteX1" fmla="*/ 1668 w 9372"/>
                <a:gd name="connsiteY1" fmla="*/ 8186 h 12425"/>
                <a:gd name="connsiteX2" fmla="*/ 1668 w 9372"/>
                <a:gd name="connsiteY2" fmla="*/ 0 h 12425"/>
                <a:gd name="connsiteX3" fmla="*/ 4076 w 9372"/>
                <a:gd name="connsiteY3" fmla="*/ 6260 h 12425"/>
                <a:gd name="connsiteX4" fmla="*/ 9372 w 9372"/>
                <a:gd name="connsiteY4" fmla="*/ 12038 h 1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72" h="12425">
                  <a:moveTo>
                    <a:pt x="9372" y="12038"/>
                  </a:moveTo>
                  <a:cubicBezTo>
                    <a:pt x="4557" y="13483"/>
                    <a:pt x="3113" y="10593"/>
                    <a:pt x="1668" y="8186"/>
                  </a:cubicBezTo>
                  <a:cubicBezTo>
                    <a:pt x="223" y="6260"/>
                    <a:pt x="-1221" y="3371"/>
                    <a:pt x="1668" y="0"/>
                  </a:cubicBezTo>
                  <a:cubicBezTo>
                    <a:pt x="2631" y="2408"/>
                    <a:pt x="3113" y="4815"/>
                    <a:pt x="4076" y="6260"/>
                  </a:cubicBezTo>
                  <a:cubicBezTo>
                    <a:pt x="5520" y="8667"/>
                    <a:pt x="6965" y="10112"/>
                    <a:pt x="9372" y="12038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6" name="Полилиния: фигура 35">
              <a:extLst>
                <a:ext uri="{FF2B5EF4-FFF2-40B4-BE49-F238E27FC236}">
                  <a16:creationId xmlns:a16="http://schemas.microsoft.com/office/drawing/2014/main" id="{0AE57D8F-9BE1-F84A-9F6F-A65469C70A0B}"/>
                </a:ext>
              </a:extLst>
            </p:cNvPr>
            <p:cNvSpPr/>
            <p:nvPr/>
          </p:nvSpPr>
          <p:spPr>
            <a:xfrm>
              <a:off x="8273443" y="7069255"/>
              <a:ext cx="8199" cy="11180"/>
            </a:xfrm>
            <a:custGeom>
              <a:avLst/>
              <a:gdLst>
                <a:gd name="connsiteX0" fmla="*/ 7223 w 8199"/>
                <a:gd name="connsiteY0" fmla="*/ 0 h 11180"/>
                <a:gd name="connsiteX1" fmla="*/ 0 w 8199"/>
                <a:gd name="connsiteY1" fmla="*/ 11075 h 11180"/>
                <a:gd name="connsiteX2" fmla="*/ 4815 w 8199"/>
                <a:gd name="connsiteY2" fmla="*/ 5778 h 11180"/>
                <a:gd name="connsiteX3" fmla="*/ 7223 w 8199"/>
                <a:gd name="connsiteY3" fmla="*/ 0 h 1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99" h="11180">
                  <a:moveTo>
                    <a:pt x="7223" y="0"/>
                  </a:moveTo>
                  <a:cubicBezTo>
                    <a:pt x="10112" y="6260"/>
                    <a:pt x="6260" y="12038"/>
                    <a:pt x="0" y="11075"/>
                  </a:cubicBezTo>
                  <a:cubicBezTo>
                    <a:pt x="1926" y="9149"/>
                    <a:pt x="3852" y="7704"/>
                    <a:pt x="4815" y="5778"/>
                  </a:cubicBezTo>
                  <a:cubicBezTo>
                    <a:pt x="5778" y="4334"/>
                    <a:pt x="6260" y="1926"/>
                    <a:pt x="7223" y="0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7" name="Полилиния: фигура 36">
              <a:extLst>
                <a:ext uri="{FF2B5EF4-FFF2-40B4-BE49-F238E27FC236}">
                  <a16:creationId xmlns:a16="http://schemas.microsoft.com/office/drawing/2014/main" id="{923CCF8F-84D2-8B38-D25A-BCBA6A9272B5}"/>
                </a:ext>
              </a:extLst>
            </p:cNvPr>
            <p:cNvSpPr/>
            <p:nvPr/>
          </p:nvSpPr>
          <p:spPr>
            <a:xfrm>
              <a:off x="8250330" y="7068727"/>
              <a:ext cx="5778" cy="6840"/>
            </a:xfrm>
            <a:custGeom>
              <a:avLst/>
              <a:gdLst>
                <a:gd name="connsiteX0" fmla="*/ 5778 w 5778"/>
                <a:gd name="connsiteY0" fmla="*/ 1491 h 6840"/>
                <a:gd name="connsiteX1" fmla="*/ 1445 w 5778"/>
                <a:gd name="connsiteY1" fmla="*/ 6788 h 6840"/>
                <a:gd name="connsiteX2" fmla="*/ 0 w 5778"/>
                <a:gd name="connsiteY2" fmla="*/ 4862 h 6840"/>
                <a:gd name="connsiteX3" fmla="*/ 3852 w 5778"/>
                <a:gd name="connsiteY3" fmla="*/ 47 h 6840"/>
                <a:gd name="connsiteX4" fmla="*/ 5778 w 5778"/>
                <a:gd name="connsiteY4" fmla="*/ 1491 h 6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78" h="6840">
                  <a:moveTo>
                    <a:pt x="5778" y="1491"/>
                  </a:moveTo>
                  <a:cubicBezTo>
                    <a:pt x="5778" y="4380"/>
                    <a:pt x="3371" y="7269"/>
                    <a:pt x="1445" y="6788"/>
                  </a:cubicBezTo>
                  <a:cubicBezTo>
                    <a:pt x="963" y="6788"/>
                    <a:pt x="0" y="5825"/>
                    <a:pt x="0" y="4862"/>
                  </a:cubicBezTo>
                  <a:cubicBezTo>
                    <a:pt x="0" y="2936"/>
                    <a:pt x="1926" y="-435"/>
                    <a:pt x="3852" y="47"/>
                  </a:cubicBezTo>
                  <a:cubicBezTo>
                    <a:pt x="4334" y="528"/>
                    <a:pt x="5297" y="1491"/>
                    <a:pt x="5778" y="1491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8" name="Полилиния: фигура 37">
              <a:extLst>
                <a:ext uri="{FF2B5EF4-FFF2-40B4-BE49-F238E27FC236}">
                  <a16:creationId xmlns:a16="http://schemas.microsoft.com/office/drawing/2014/main" id="{CB958F5E-08DD-074A-934E-6D0F3E149994}"/>
                </a:ext>
              </a:extLst>
            </p:cNvPr>
            <p:cNvSpPr/>
            <p:nvPr/>
          </p:nvSpPr>
          <p:spPr>
            <a:xfrm>
              <a:off x="8266702" y="7068894"/>
              <a:ext cx="5674" cy="6682"/>
            </a:xfrm>
            <a:custGeom>
              <a:avLst/>
              <a:gdLst>
                <a:gd name="connsiteX0" fmla="*/ 5297 w 5674"/>
                <a:gd name="connsiteY0" fmla="*/ 6621 h 6682"/>
                <a:gd name="connsiteX1" fmla="*/ 0 w 5674"/>
                <a:gd name="connsiteY1" fmla="*/ 2287 h 6682"/>
                <a:gd name="connsiteX2" fmla="*/ 963 w 5674"/>
                <a:gd name="connsiteY2" fmla="*/ 361 h 6682"/>
                <a:gd name="connsiteX3" fmla="*/ 3371 w 5674"/>
                <a:gd name="connsiteY3" fmla="*/ 361 h 6682"/>
                <a:gd name="connsiteX4" fmla="*/ 5297 w 5674"/>
                <a:gd name="connsiteY4" fmla="*/ 6621 h 6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74" h="6682">
                  <a:moveTo>
                    <a:pt x="5297" y="6621"/>
                  </a:moveTo>
                  <a:cubicBezTo>
                    <a:pt x="1926" y="7102"/>
                    <a:pt x="963" y="4695"/>
                    <a:pt x="0" y="2287"/>
                  </a:cubicBezTo>
                  <a:cubicBezTo>
                    <a:pt x="0" y="1806"/>
                    <a:pt x="482" y="361"/>
                    <a:pt x="963" y="361"/>
                  </a:cubicBezTo>
                  <a:cubicBezTo>
                    <a:pt x="1445" y="-120"/>
                    <a:pt x="2889" y="-120"/>
                    <a:pt x="3371" y="361"/>
                  </a:cubicBezTo>
                  <a:cubicBezTo>
                    <a:pt x="5297" y="2287"/>
                    <a:pt x="6260" y="3732"/>
                    <a:pt x="5297" y="6621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39" name="Полилиния: фигура 38">
              <a:extLst>
                <a:ext uri="{FF2B5EF4-FFF2-40B4-BE49-F238E27FC236}">
                  <a16:creationId xmlns:a16="http://schemas.microsoft.com/office/drawing/2014/main" id="{84B61D79-3422-06DF-7FFA-68CE0AF977C7}"/>
                </a:ext>
              </a:extLst>
            </p:cNvPr>
            <p:cNvSpPr/>
            <p:nvPr/>
          </p:nvSpPr>
          <p:spPr>
            <a:xfrm>
              <a:off x="8229012" y="7099179"/>
              <a:ext cx="66281" cy="20154"/>
            </a:xfrm>
            <a:custGeom>
              <a:avLst/>
              <a:gdLst>
                <a:gd name="connsiteX0" fmla="*/ 34319 w 66281"/>
                <a:gd name="connsiteY0" fmla="*/ 20154 h 20154"/>
                <a:gd name="connsiteX1" fmla="*/ 3983 w 66281"/>
                <a:gd name="connsiteY1" fmla="*/ 9079 h 20154"/>
                <a:gd name="connsiteX2" fmla="*/ 1094 w 66281"/>
                <a:gd name="connsiteY2" fmla="*/ 5709 h 20154"/>
                <a:gd name="connsiteX3" fmla="*/ 131 w 66281"/>
                <a:gd name="connsiteY3" fmla="*/ 1375 h 20154"/>
                <a:gd name="connsiteX4" fmla="*/ 4465 w 66281"/>
                <a:gd name="connsiteY4" fmla="*/ 894 h 20154"/>
                <a:gd name="connsiteX5" fmla="*/ 20837 w 66281"/>
                <a:gd name="connsiteY5" fmla="*/ 412 h 20154"/>
                <a:gd name="connsiteX6" fmla="*/ 43950 w 66281"/>
                <a:gd name="connsiteY6" fmla="*/ 894 h 20154"/>
                <a:gd name="connsiteX7" fmla="*/ 59840 w 66281"/>
                <a:gd name="connsiteY7" fmla="*/ 1857 h 20154"/>
                <a:gd name="connsiteX8" fmla="*/ 63210 w 66281"/>
                <a:gd name="connsiteY8" fmla="*/ 1857 h 20154"/>
                <a:gd name="connsiteX9" fmla="*/ 65618 w 66281"/>
                <a:gd name="connsiteY9" fmla="*/ 6672 h 20154"/>
                <a:gd name="connsiteX10" fmla="*/ 54543 w 66281"/>
                <a:gd name="connsiteY10" fmla="*/ 15821 h 20154"/>
                <a:gd name="connsiteX11" fmla="*/ 34319 w 66281"/>
                <a:gd name="connsiteY11" fmla="*/ 20154 h 2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6281" h="20154">
                  <a:moveTo>
                    <a:pt x="34319" y="20154"/>
                  </a:moveTo>
                  <a:cubicBezTo>
                    <a:pt x="22763" y="19673"/>
                    <a:pt x="12169" y="16784"/>
                    <a:pt x="3983" y="9079"/>
                  </a:cubicBezTo>
                  <a:cubicBezTo>
                    <a:pt x="3020" y="8116"/>
                    <a:pt x="1576" y="7153"/>
                    <a:pt x="1094" y="5709"/>
                  </a:cubicBezTo>
                  <a:cubicBezTo>
                    <a:pt x="613" y="4264"/>
                    <a:pt x="-350" y="2338"/>
                    <a:pt x="131" y="1375"/>
                  </a:cubicBezTo>
                  <a:cubicBezTo>
                    <a:pt x="613" y="-551"/>
                    <a:pt x="3020" y="894"/>
                    <a:pt x="4465" y="894"/>
                  </a:cubicBezTo>
                  <a:cubicBezTo>
                    <a:pt x="9762" y="894"/>
                    <a:pt x="15540" y="1375"/>
                    <a:pt x="20837" y="412"/>
                  </a:cubicBezTo>
                  <a:cubicBezTo>
                    <a:pt x="28541" y="-551"/>
                    <a:pt x="36245" y="412"/>
                    <a:pt x="43950" y="894"/>
                  </a:cubicBezTo>
                  <a:cubicBezTo>
                    <a:pt x="49246" y="1375"/>
                    <a:pt x="54543" y="1375"/>
                    <a:pt x="59840" y="1857"/>
                  </a:cubicBezTo>
                  <a:cubicBezTo>
                    <a:pt x="60803" y="1857"/>
                    <a:pt x="62247" y="1857"/>
                    <a:pt x="63210" y="1857"/>
                  </a:cubicBezTo>
                  <a:cubicBezTo>
                    <a:pt x="66100" y="2338"/>
                    <a:pt x="67063" y="3783"/>
                    <a:pt x="65618" y="6672"/>
                  </a:cubicBezTo>
                  <a:cubicBezTo>
                    <a:pt x="62729" y="10524"/>
                    <a:pt x="59358" y="13895"/>
                    <a:pt x="54543" y="15821"/>
                  </a:cubicBezTo>
                  <a:cubicBezTo>
                    <a:pt x="48283" y="18228"/>
                    <a:pt x="41061" y="20154"/>
                    <a:pt x="34319" y="20154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0" name="Полилиния: фигура 39">
              <a:extLst>
                <a:ext uri="{FF2B5EF4-FFF2-40B4-BE49-F238E27FC236}">
                  <a16:creationId xmlns:a16="http://schemas.microsoft.com/office/drawing/2014/main" id="{F705D4C8-3EE5-282E-A165-A4475C39D404}"/>
                </a:ext>
              </a:extLst>
            </p:cNvPr>
            <p:cNvSpPr/>
            <p:nvPr/>
          </p:nvSpPr>
          <p:spPr>
            <a:xfrm>
              <a:off x="8304833" y="7119334"/>
              <a:ext cx="91879" cy="211255"/>
            </a:xfrm>
            <a:custGeom>
              <a:avLst/>
              <a:gdLst>
                <a:gd name="connsiteX0" fmla="*/ 27837 w 91879"/>
                <a:gd name="connsiteY0" fmla="*/ 0 h 211255"/>
                <a:gd name="connsiteX1" fmla="*/ 37949 w 91879"/>
                <a:gd name="connsiteY1" fmla="*/ 7223 h 211255"/>
                <a:gd name="connsiteX2" fmla="*/ 47098 w 91879"/>
                <a:gd name="connsiteY2" fmla="*/ 22631 h 211255"/>
                <a:gd name="connsiteX3" fmla="*/ 54803 w 91879"/>
                <a:gd name="connsiteY3" fmla="*/ 35633 h 211255"/>
                <a:gd name="connsiteX4" fmla="*/ 62988 w 91879"/>
                <a:gd name="connsiteY4" fmla="*/ 52004 h 211255"/>
                <a:gd name="connsiteX5" fmla="*/ 75508 w 91879"/>
                <a:gd name="connsiteY5" fmla="*/ 72228 h 211255"/>
                <a:gd name="connsiteX6" fmla="*/ 91880 w 91879"/>
                <a:gd name="connsiteY6" fmla="*/ 98712 h 211255"/>
                <a:gd name="connsiteX7" fmla="*/ 89954 w 91879"/>
                <a:gd name="connsiteY7" fmla="*/ 115083 h 211255"/>
                <a:gd name="connsiteX8" fmla="*/ 88509 w 91879"/>
                <a:gd name="connsiteY8" fmla="*/ 135789 h 211255"/>
                <a:gd name="connsiteX9" fmla="*/ 80323 w 91879"/>
                <a:gd name="connsiteY9" fmla="*/ 168051 h 211255"/>
                <a:gd name="connsiteX10" fmla="*/ 70211 w 91879"/>
                <a:gd name="connsiteY10" fmla="*/ 178163 h 211255"/>
                <a:gd name="connsiteX11" fmla="*/ 60581 w 91879"/>
                <a:gd name="connsiteY11" fmla="*/ 193571 h 211255"/>
                <a:gd name="connsiteX12" fmla="*/ 45654 w 91879"/>
                <a:gd name="connsiteY12" fmla="*/ 209943 h 211255"/>
                <a:gd name="connsiteX13" fmla="*/ 27837 w 91879"/>
                <a:gd name="connsiteY13" fmla="*/ 207535 h 211255"/>
                <a:gd name="connsiteX14" fmla="*/ 11466 w 91879"/>
                <a:gd name="connsiteY14" fmla="*/ 181533 h 211255"/>
                <a:gd name="connsiteX15" fmla="*/ 10984 w 91879"/>
                <a:gd name="connsiteY15" fmla="*/ 162272 h 211255"/>
                <a:gd name="connsiteX16" fmla="*/ 8577 w 91879"/>
                <a:gd name="connsiteY16" fmla="*/ 142049 h 211255"/>
                <a:gd name="connsiteX17" fmla="*/ 6169 w 91879"/>
                <a:gd name="connsiteY17" fmla="*/ 109787 h 211255"/>
                <a:gd name="connsiteX18" fmla="*/ 8577 w 91879"/>
                <a:gd name="connsiteY18" fmla="*/ 98712 h 211255"/>
                <a:gd name="connsiteX19" fmla="*/ 6650 w 91879"/>
                <a:gd name="connsiteY19" fmla="*/ 82340 h 211255"/>
                <a:gd name="connsiteX20" fmla="*/ 872 w 91879"/>
                <a:gd name="connsiteY20" fmla="*/ 65487 h 211255"/>
                <a:gd name="connsiteX21" fmla="*/ 1354 w 91879"/>
                <a:gd name="connsiteY21" fmla="*/ 40929 h 211255"/>
                <a:gd name="connsiteX22" fmla="*/ 11466 w 91879"/>
                <a:gd name="connsiteY22" fmla="*/ 24076 h 211255"/>
                <a:gd name="connsiteX23" fmla="*/ 26874 w 91879"/>
                <a:gd name="connsiteY23" fmla="*/ 3852 h 211255"/>
                <a:gd name="connsiteX24" fmla="*/ 27837 w 91879"/>
                <a:gd name="connsiteY24" fmla="*/ 0 h 211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91879" h="211255">
                  <a:moveTo>
                    <a:pt x="27837" y="0"/>
                  </a:moveTo>
                  <a:cubicBezTo>
                    <a:pt x="31690" y="2408"/>
                    <a:pt x="34579" y="4815"/>
                    <a:pt x="37949" y="7223"/>
                  </a:cubicBezTo>
                  <a:cubicBezTo>
                    <a:pt x="43246" y="11075"/>
                    <a:pt x="46135" y="16372"/>
                    <a:pt x="47098" y="22631"/>
                  </a:cubicBezTo>
                  <a:cubicBezTo>
                    <a:pt x="48061" y="27928"/>
                    <a:pt x="50469" y="32262"/>
                    <a:pt x="54803" y="35633"/>
                  </a:cubicBezTo>
                  <a:cubicBezTo>
                    <a:pt x="60099" y="39485"/>
                    <a:pt x="62025" y="45744"/>
                    <a:pt x="62988" y="52004"/>
                  </a:cubicBezTo>
                  <a:cubicBezTo>
                    <a:pt x="64433" y="65005"/>
                    <a:pt x="64433" y="65005"/>
                    <a:pt x="75508" y="72228"/>
                  </a:cubicBezTo>
                  <a:cubicBezTo>
                    <a:pt x="85138" y="78488"/>
                    <a:pt x="91880" y="86674"/>
                    <a:pt x="91880" y="98712"/>
                  </a:cubicBezTo>
                  <a:cubicBezTo>
                    <a:pt x="91880" y="104008"/>
                    <a:pt x="91398" y="109787"/>
                    <a:pt x="89954" y="115083"/>
                  </a:cubicBezTo>
                  <a:cubicBezTo>
                    <a:pt x="88027" y="121825"/>
                    <a:pt x="87064" y="128566"/>
                    <a:pt x="88509" y="135789"/>
                  </a:cubicBezTo>
                  <a:cubicBezTo>
                    <a:pt x="91398" y="147827"/>
                    <a:pt x="87546" y="158420"/>
                    <a:pt x="80323" y="168051"/>
                  </a:cubicBezTo>
                  <a:cubicBezTo>
                    <a:pt x="77434" y="171903"/>
                    <a:pt x="73582" y="175273"/>
                    <a:pt x="70211" y="178163"/>
                  </a:cubicBezTo>
                  <a:cubicBezTo>
                    <a:pt x="65396" y="182496"/>
                    <a:pt x="61544" y="187311"/>
                    <a:pt x="60581" y="193571"/>
                  </a:cubicBezTo>
                  <a:cubicBezTo>
                    <a:pt x="59136" y="201757"/>
                    <a:pt x="53358" y="207054"/>
                    <a:pt x="45654" y="209943"/>
                  </a:cubicBezTo>
                  <a:cubicBezTo>
                    <a:pt x="39394" y="212351"/>
                    <a:pt x="33134" y="211387"/>
                    <a:pt x="27837" y="207535"/>
                  </a:cubicBezTo>
                  <a:cubicBezTo>
                    <a:pt x="18688" y="201276"/>
                    <a:pt x="13873" y="192127"/>
                    <a:pt x="11466" y="181533"/>
                  </a:cubicBezTo>
                  <a:cubicBezTo>
                    <a:pt x="10021" y="175273"/>
                    <a:pt x="10021" y="168532"/>
                    <a:pt x="10984" y="162272"/>
                  </a:cubicBezTo>
                  <a:cubicBezTo>
                    <a:pt x="11947" y="155050"/>
                    <a:pt x="11466" y="148790"/>
                    <a:pt x="8577" y="142049"/>
                  </a:cubicBezTo>
                  <a:cubicBezTo>
                    <a:pt x="3280" y="131455"/>
                    <a:pt x="3761" y="120862"/>
                    <a:pt x="6169" y="109787"/>
                  </a:cubicBezTo>
                  <a:cubicBezTo>
                    <a:pt x="7132" y="105935"/>
                    <a:pt x="7613" y="102564"/>
                    <a:pt x="8577" y="98712"/>
                  </a:cubicBezTo>
                  <a:cubicBezTo>
                    <a:pt x="10021" y="92933"/>
                    <a:pt x="9540" y="87637"/>
                    <a:pt x="6650" y="82340"/>
                  </a:cubicBezTo>
                  <a:cubicBezTo>
                    <a:pt x="3761" y="77043"/>
                    <a:pt x="1835" y="71265"/>
                    <a:pt x="872" y="65487"/>
                  </a:cubicBezTo>
                  <a:cubicBezTo>
                    <a:pt x="-572" y="57301"/>
                    <a:pt x="-91" y="49115"/>
                    <a:pt x="1354" y="40929"/>
                  </a:cubicBezTo>
                  <a:cubicBezTo>
                    <a:pt x="2798" y="34188"/>
                    <a:pt x="6650" y="28891"/>
                    <a:pt x="11466" y="24076"/>
                  </a:cubicBezTo>
                  <a:cubicBezTo>
                    <a:pt x="17725" y="18298"/>
                    <a:pt x="23504" y="12038"/>
                    <a:pt x="26874" y="3852"/>
                  </a:cubicBezTo>
                  <a:cubicBezTo>
                    <a:pt x="25911" y="2408"/>
                    <a:pt x="26874" y="1445"/>
                    <a:pt x="27837" y="0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1" name="Полилиния: фигура 40">
              <a:extLst>
                <a:ext uri="{FF2B5EF4-FFF2-40B4-BE49-F238E27FC236}">
                  <a16:creationId xmlns:a16="http://schemas.microsoft.com/office/drawing/2014/main" id="{6D8D100A-5A80-9E5D-81EA-B13647C2A8AD}"/>
                </a:ext>
              </a:extLst>
            </p:cNvPr>
            <p:cNvSpPr/>
            <p:nvPr/>
          </p:nvSpPr>
          <p:spPr>
            <a:xfrm>
              <a:off x="8166262" y="6916148"/>
              <a:ext cx="187921" cy="142498"/>
            </a:xfrm>
            <a:custGeom>
              <a:avLst/>
              <a:gdLst>
                <a:gd name="connsiteX0" fmla="*/ 98032 w 187921"/>
                <a:gd name="connsiteY0" fmla="*/ 42357 h 142498"/>
                <a:gd name="connsiteX1" fmla="*/ 88402 w 187921"/>
                <a:gd name="connsiteY1" fmla="*/ 54877 h 142498"/>
                <a:gd name="connsiteX2" fmla="*/ 58547 w 187921"/>
                <a:gd name="connsiteY2" fmla="*/ 68841 h 142498"/>
                <a:gd name="connsiteX3" fmla="*/ 40250 w 187921"/>
                <a:gd name="connsiteY3" fmla="*/ 70286 h 142498"/>
                <a:gd name="connsiteX4" fmla="*/ 38805 w 187921"/>
                <a:gd name="connsiteY4" fmla="*/ 74138 h 142498"/>
                <a:gd name="connsiteX5" fmla="*/ 28693 w 187921"/>
                <a:gd name="connsiteY5" fmla="*/ 90028 h 142498"/>
                <a:gd name="connsiteX6" fmla="*/ 22433 w 187921"/>
                <a:gd name="connsiteY6" fmla="*/ 106400 h 142498"/>
                <a:gd name="connsiteX7" fmla="*/ 20026 w 187921"/>
                <a:gd name="connsiteY7" fmla="*/ 131920 h 142498"/>
                <a:gd name="connsiteX8" fmla="*/ 17137 w 187921"/>
                <a:gd name="connsiteY8" fmla="*/ 137698 h 142498"/>
                <a:gd name="connsiteX9" fmla="*/ 7988 w 187921"/>
                <a:gd name="connsiteY9" fmla="*/ 137698 h 142498"/>
                <a:gd name="connsiteX10" fmla="*/ 4617 w 187921"/>
                <a:gd name="connsiteY10" fmla="*/ 129994 h 142498"/>
                <a:gd name="connsiteX11" fmla="*/ 3173 w 187921"/>
                <a:gd name="connsiteY11" fmla="*/ 72212 h 142498"/>
                <a:gd name="connsiteX12" fmla="*/ 9432 w 187921"/>
                <a:gd name="connsiteY12" fmla="*/ 58248 h 142498"/>
                <a:gd name="connsiteX13" fmla="*/ 17618 w 187921"/>
                <a:gd name="connsiteY13" fmla="*/ 50062 h 142498"/>
                <a:gd name="connsiteX14" fmla="*/ 24841 w 187921"/>
                <a:gd name="connsiteY14" fmla="*/ 41394 h 142498"/>
                <a:gd name="connsiteX15" fmla="*/ 35434 w 187921"/>
                <a:gd name="connsiteY15" fmla="*/ 22615 h 142498"/>
                <a:gd name="connsiteX16" fmla="*/ 79734 w 187921"/>
                <a:gd name="connsiteY16" fmla="*/ 2873 h 142498"/>
                <a:gd name="connsiteX17" fmla="*/ 91291 w 187921"/>
                <a:gd name="connsiteY17" fmla="*/ 1428 h 142498"/>
                <a:gd name="connsiteX18" fmla="*/ 112959 w 187921"/>
                <a:gd name="connsiteY18" fmla="*/ 1910 h 142498"/>
                <a:gd name="connsiteX19" fmla="*/ 143777 w 187921"/>
                <a:gd name="connsiteY19" fmla="*/ 19726 h 142498"/>
                <a:gd name="connsiteX20" fmla="*/ 150999 w 187921"/>
                <a:gd name="connsiteY20" fmla="*/ 24541 h 142498"/>
                <a:gd name="connsiteX21" fmla="*/ 181335 w 187921"/>
                <a:gd name="connsiteY21" fmla="*/ 58248 h 142498"/>
                <a:gd name="connsiteX22" fmla="*/ 186632 w 187921"/>
                <a:gd name="connsiteY22" fmla="*/ 84250 h 142498"/>
                <a:gd name="connsiteX23" fmla="*/ 183743 w 187921"/>
                <a:gd name="connsiteY23" fmla="*/ 132402 h 142498"/>
                <a:gd name="connsiteX24" fmla="*/ 181817 w 187921"/>
                <a:gd name="connsiteY24" fmla="*/ 137217 h 142498"/>
                <a:gd name="connsiteX25" fmla="*/ 170260 w 187921"/>
                <a:gd name="connsiteY25" fmla="*/ 138662 h 142498"/>
                <a:gd name="connsiteX26" fmla="*/ 164964 w 187921"/>
                <a:gd name="connsiteY26" fmla="*/ 127105 h 142498"/>
                <a:gd name="connsiteX27" fmla="*/ 161111 w 187921"/>
                <a:gd name="connsiteY27" fmla="*/ 102066 h 142498"/>
                <a:gd name="connsiteX28" fmla="*/ 151963 w 187921"/>
                <a:gd name="connsiteY28" fmla="*/ 83768 h 142498"/>
                <a:gd name="connsiteX29" fmla="*/ 136554 w 187921"/>
                <a:gd name="connsiteY29" fmla="*/ 62581 h 142498"/>
                <a:gd name="connsiteX30" fmla="*/ 132220 w 187921"/>
                <a:gd name="connsiteY30" fmla="*/ 59211 h 142498"/>
                <a:gd name="connsiteX31" fmla="*/ 123071 w 187921"/>
                <a:gd name="connsiteY31" fmla="*/ 57766 h 142498"/>
                <a:gd name="connsiteX32" fmla="*/ 98514 w 187921"/>
                <a:gd name="connsiteY32" fmla="*/ 44284 h 142498"/>
                <a:gd name="connsiteX33" fmla="*/ 98032 w 187921"/>
                <a:gd name="connsiteY33" fmla="*/ 42357 h 142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87921" h="142498">
                  <a:moveTo>
                    <a:pt x="98032" y="42357"/>
                  </a:moveTo>
                  <a:cubicBezTo>
                    <a:pt x="94662" y="47173"/>
                    <a:pt x="91772" y="51506"/>
                    <a:pt x="88402" y="54877"/>
                  </a:cubicBezTo>
                  <a:cubicBezTo>
                    <a:pt x="80216" y="63063"/>
                    <a:pt x="69622" y="66915"/>
                    <a:pt x="58547" y="68841"/>
                  </a:cubicBezTo>
                  <a:cubicBezTo>
                    <a:pt x="52769" y="69804"/>
                    <a:pt x="46509" y="69804"/>
                    <a:pt x="40250" y="70286"/>
                  </a:cubicBezTo>
                  <a:cubicBezTo>
                    <a:pt x="39768" y="71730"/>
                    <a:pt x="39287" y="72693"/>
                    <a:pt x="38805" y="74138"/>
                  </a:cubicBezTo>
                  <a:cubicBezTo>
                    <a:pt x="36879" y="80398"/>
                    <a:pt x="33990" y="85694"/>
                    <a:pt x="28693" y="90028"/>
                  </a:cubicBezTo>
                  <a:cubicBezTo>
                    <a:pt x="23396" y="94362"/>
                    <a:pt x="21470" y="99177"/>
                    <a:pt x="22433" y="106400"/>
                  </a:cubicBezTo>
                  <a:cubicBezTo>
                    <a:pt x="23396" y="115067"/>
                    <a:pt x="22915" y="123734"/>
                    <a:pt x="20026" y="131920"/>
                  </a:cubicBezTo>
                  <a:cubicBezTo>
                    <a:pt x="19544" y="133846"/>
                    <a:pt x="18581" y="135772"/>
                    <a:pt x="17137" y="137698"/>
                  </a:cubicBezTo>
                  <a:cubicBezTo>
                    <a:pt x="14248" y="142032"/>
                    <a:pt x="10395" y="141551"/>
                    <a:pt x="7988" y="137698"/>
                  </a:cubicBezTo>
                  <a:cubicBezTo>
                    <a:pt x="6543" y="135291"/>
                    <a:pt x="5580" y="132883"/>
                    <a:pt x="4617" y="129994"/>
                  </a:cubicBezTo>
                  <a:cubicBezTo>
                    <a:pt x="-198" y="110733"/>
                    <a:pt x="-2124" y="91473"/>
                    <a:pt x="3173" y="72212"/>
                  </a:cubicBezTo>
                  <a:cubicBezTo>
                    <a:pt x="4617" y="67397"/>
                    <a:pt x="6543" y="62581"/>
                    <a:pt x="9432" y="58248"/>
                  </a:cubicBezTo>
                  <a:cubicBezTo>
                    <a:pt x="11358" y="54877"/>
                    <a:pt x="14248" y="52469"/>
                    <a:pt x="17618" y="50062"/>
                  </a:cubicBezTo>
                  <a:cubicBezTo>
                    <a:pt x="20989" y="47654"/>
                    <a:pt x="23396" y="45247"/>
                    <a:pt x="24841" y="41394"/>
                  </a:cubicBezTo>
                  <a:cubicBezTo>
                    <a:pt x="27249" y="34653"/>
                    <a:pt x="31101" y="28393"/>
                    <a:pt x="35434" y="22615"/>
                  </a:cubicBezTo>
                  <a:cubicBezTo>
                    <a:pt x="46991" y="8169"/>
                    <a:pt x="61918" y="2391"/>
                    <a:pt x="79734" y="2873"/>
                  </a:cubicBezTo>
                  <a:cubicBezTo>
                    <a:pt x="83587" y="2873"/>
                    <a:pt x="87439" y="2873"/>
                    <a:pt x="91291" y="1428"/>
                  </a:cubicBezTo>
                  <a:cubicBezTo>
                    <a:pt x="98514" y="-979"/>
                    <a:pt x="105737" y="-16"/>
                    <a:pt x="112959" y="1910"/>
                  </a:cubicBezTo>
                  <a:cubicBezTo>
                    <a:pt x="124997" y="4799"/>
                    <a:pt x="135109" y="10577"/>
                    <a:pt x="143777" y="19726"/>
                  </a:cubicBezTo>
                  <a:cubicBezTo>
                    <a:pt x="145703" y="22134"/>
                    <a:pt x="148110" y="23578"/>
                    <a:pt x="150999" y="24541"/>
                  </a:cubicBezTo>
                  <a:cubicBezTo>
                    <a:pt x="165927" y="31282"/>
                    <a:pt x="176039" y="42357"/>
                    <a:pt x="181335" y="58248"/>
                  </a:cubicBezTo>
                  <a:cubicBezTo>
                    <a:pt x="181817" y="67397"/>
                    <a:pt x="185187" y="75582"/>
                    <a:pt x="186632" y="84250"/>
                  </a:cubicBezTo>
                  <a:cubicBezTo>
                    <a:pt x="189040" y="100621"/>
                    <a:pt x="188077" y="116512"/>
                    <a:pt x="183743" y="132402"/>
                  </a:cubicBezTo>
                  <a:cubicBezTo>
                    <a:pt x="183261" y="134328"/>
                    <a:pt x="182780" y="135772"/>
                    <a:pt x="181817" y="137217"/>
                  </a:cubicBezTo>
                  <a:cubicBezTo>
                    <a:pt x="178928" y="143477"/>
                    <a:pt x="174112" y="144440"/>
                    <a:pt x="170260" y="138662"/>
                  </a:cubicBezTo>
                  <a:cubicBezTo>
                    <a:pt x="167853" y="135291"/>
                    <a:pt x="165927" y="131439"/>
                    <a:pt x="164964" y="127105"/>
                  </a:cubicBezTo>
                  <a:cubicBezTo>
                    <a:pt x="163037" y="118919"/>
                    <a:pt x="161593" y="110733"/>
                    <a:pt x="161111" y="102066"/>
                  </a:cubicBezTo>
                  <a:cubicBezTo>
                    <a:pt x="160630" y="94362"/>
                    <a:pt x="158222" y="88583"/>
                    <a:pt x="151963" y="83768"/>
                  </a:cubicBezTo>
                  <a:cubicBezTo>
                    <a:pt x="144740" y="77990"/>
                    <a:pt x="139443" y="71249"/>
                    <a:pt x="136554" y="62581"/>
                  </a:cubicBezTo>
                  <a:cubicBezTo>
                    <a:pt x="135591" y="60655"/>
                    <a:pt x="134628" y="59692"/>
                    <a:pt x="132220" y="59211"/>
                  </a:cubicBezTo>
                  <a:cubicBezTo>
                    <a:pt x="129331" y="58729"/>
                    <a:pt x="125960" y="58248"/>
                    <a:pt x="123071" y="57766"/>
                  </a:cubicBezTo>
                  <a:cubicBezTo>
                    <a:pt x="113441" y="56322"/>
                    <a:pt x="104774" y="51988"/>
                    <a:pt x="98514" y="44284"/>
                  </a:cubicBezTo>
                  <a:cubicBezTo>
                    <a:pt x="98995" y="43320"/>
                    <a:pt x="98514" y="42839"/>
                    <a:pt x="98032" y="42357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2" name="Полилиния: фигура 41">
              <a:extLst>
                <a:ext uri="{FF2B5EF4-FFF2-40B4-BE49-F238E27FC236}">
                  <a16:creationId xmlns:a16="http://schemas.microsoft.com/office/drawing/2014/main" id="{300EB65B-6B10-1356-4A85-D132DE771CCB}"/>
                </a:ext>
              </a:extLst>
            </p:cNvPr>
            <p:cNvSpPr/>
            <p:nvPr/>
          </p:nvSpPr>
          <p:spPr>
            <a:xfrm>
              <a:off x="8276693" y="7026211"/>
              <a:ext cx="38826" cy="19450"/>
            </a:xfrm>
            <a:custGeom>
              <a:avLst/>
              <a:gdLst>
                <a:gd name="connsiteX0" fmla="*/ 17937 w 38826"/>
                <a:gd name="connsiteY0" fmla="*/ 19450 h 19450"/>
                <a:gd name="connsiteX1" fmla="*/ 2528 w 38826"/>
                <a:gd name="connsiteY1" fmla="*/ 13672 h 19450"/>
                <a:gd name="connsiteX2" fmla="*/ 2528 w 38826"/>
                <a:gd name="connsiteY2" fmla="*/ 6449 h 19450"/>
                <a:gd name="connsiteX3" fmla="*/ 26604 w 38826"/>
                <a:gd name="connsiteY3" fmla="*/ 2597 h 19450"/>
                <a:gd name="connsiteX4" fmla="*/ 36234 w 38826"/>
                <a:gd name="connsiteY4" fmla="*/ 6930 h 19450"/>
                <a:gd name="connsiteX5" fmla="*/ 36716 w 38826"/>
                <a:gd name="connsiteY5" fmla="*/ 13190 h 19450"/>
                <a:gd name="connsiteX6" fmla="*/ 17937 w 38826"/>
                <a:gd name="connsiteY6" fmla="*/ 19450 h 19450"/>
                <a:gd name="connsiteX7" fmla="*/ 3010 w 38826"/>
                <a:gd name="connsiteY7" fmla="*/ 9338 h 19450"/>
                <a:gd name="connsiteX8" fmla="*/ 8306 w 38826"/>
                <a:gd name="connsiteY8" fmla="*/ 12709 h 19450"/>
                <a:gd name="connsiteX9" fmla="*/ 9751 w 38826"/>
                <a:gd name="connsiteY9" fmla="*/ 4041 h 19450"/>
                <a:gd name="connsiteX10" fmla="*/ 3010 w 38826"/>
                <a:gd name="connsiteY10" fmla="*/ 9338 h 19450"/>
                <a:gd name="connsiteX11" fmla="*/ 34790 w 38826"/>
                <a:gd name="connsiteY11" fmla="*/ 9820 h 19450"/>
                <a:gd name="connsiteX12" fmla="*/ 30938 w 38826"/>
                <a:gd name="connsiteY12" fmla="*/ 7894 h 19450"/>
                <a:gd name="connsiteX13" fmla="*/ 29975 w 38826"/>
                <a:gd name="connsiteY13" fmla="*/ 13190 h 19450"/>
                <a:gd name="connsiteX14" fmla="*/ 34790 w 38826"/>
                <a:gd name="connsiteY14" fmla="*/ 9820 h 19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8826" h="19450">
                  <a:moveTo>
                    <a:pt x="17937" y="19450"/>
                  </a:moveTo>
                  <a:cubicBezTo>
                    <a:pt x="12640" y="18968"/>
                    <a:pt x="7343" y="17042"/>
                    <a:pt x="2528" y="13672"/>
                  </a:cubicBezTo>
                  <a:cubicBezTo>
                    <a:pt x="-843" y="11264"/>
                    <a:pt x="-843" y="9338"/>
                    <a:pt x="2528" y="6449"/>
                  </a:cubicBezTo>
                  <a:cubicBezTo>
                    <a:pt x="10232" y="-774"/>
                    <a:pt x="16974" y="-1737"/>
                    <a:pt x="26604" y="2597"/>
                  </a:cubicBezTo>
                  <a:cubicBezTo>
                    <a:pt x="29975" y="4041"/>
                    <a:pt x="33345" y="5486"/>
                    <a:pt x="36234" y="6930"/>
                  </a:cubicBezTo>
                  <a:cubicBezTo>
                    <a:pt x="39605" y="8857"/>
                    <a:pt x="39605" y="10783"/>
                    <a:pt x="36716" y="13190"/>
                  </a:cubicBezTo>
                  <a:cubicBezTo>
                    <a:pt x="32382" y="16561"/>
                    <a:pt x="25159" y="19450"/>
                    <a:pt x="17937" y="19450"/>
                  </a:cubicBezTo>
                  <a:close/>
                  <a:moveTo>
                    <a:pt x="3010" y="9338"/>
                  </a:moveTo>
                  <a:cubicBezTo>
                    <a:pt x="5417" y="10783"/>
                    <a:pt x="6862" y="11264"/>
                    <a:pt x="8306" y="12709"/>
                  </a:cubicBezTo>
                  <a:cubicBezTo>
                    <a:pt x="8788" y="9820"/>
                    <a:pt x="9269" y="7412"/>
                    <a:pt x="9751" y="4041"/>
                  </a:cubicBezTo>
                  <a:cubicBezTo>
                    <a:pt x="7343" y="5967"/>
                    <a:pt x="5417" y="7412"/>
                    <a:pt x="3010" y="9338"/>
                  </a:cubicBezTo>
                  <a:close/>
                  <a:moveTo>
                    <a:pt x="34790" y="9820"/>
                  </a:moveTo>
                  <a:cubicBezTo>
                    <a:pt x="33345" y="8857"/>
                    <a:pt x="31901" y="8857"/>
                    <a:pt x="30938" y="7894"/>
                  </a:cubicBezTo>
                  <a:cubicBezTo>
                    <a:pt x="30456" y="9820"/>
                    <a:pt x="30456" y="10783"/>
                    <a:pt x="29975" y="13190"/>
                  </a:cubicBezTo>
                  <a:cubicBezTo>
                    <a:pt x="31901" y="12227"/>
                    <a:pt x="32864" y="11264"/>
                    <a:pt x="34790" y="9820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3" name="Полилиния: фигура 42">
              <a:extLst>
                <a:ext uri="{FF2B5EF4-FFF2-40B4-BE49-F238E27FC236}">
                  <a16:creationId xmlns:a16="http://schemas.microsoft.com/office/drawing/2014/main" id="{35A09415-DBAA-E8C6-5E0B-FD67BF81BE01}"/>
                </a:ext>
              </a:extLst>
            </p:cNvPr>
            <p:cNvSpPr/>
            <p:nvPr/>
          </p:nvSpPr>
          <p:spPr>
            <a:xfrm>
              <a:off x="8207411" y="7026338"/>
              <a:ext cx="38915" cy="19323"/>
            </a:xfrm>
            <a:custGeom>
              <a:avLst/>
              <a:gdLst>
                <a:gd name="connsiteX0" fmla="*/ 18843 w 38915"/>
                <a:gd name="connsiteY0" fmla="*/ 19323 h 19323"/>
                <a:gd name="connsiteX1" fmla="*/ 2471 w 38915"/>
                <a:gd name="connsiteY1" fmla="*/ 13064 h 19323"/>
                <a:gd name="connsiteX2" fmla="*/ 2952 w 38915"/>
                <a:gd name="connsiteY2" fmla="*/ 6804 h 19323"/>
                <a:gd name="connsiteX3" fmla="*/ 18361 w 38915"/>
                <a:gd name="connsiteY3" fmla="*/ 544 h 19323"/>
                <a:gd name="connsiteX4" fmla="*/ 38103 w 38915"/>
                <a:gd name="connsiteY4" fmla="*/ 7767 h 19323"/>
                <a:gd name="connsiteX5" fmla="*/ 36659 w 38915"/>
                <a:gd name="connsiteY5" fmla="*/ 13545 h 19323"/>
                <a:gd name="connsiteX6" fmla="*/ 18843 w 38915"/>
                <a:gd name="connsiteY6" fmla="*/ 19323 h 19323"/>
                <a:gd name="connsiteX7" fmla="*/ 30399 w 38915"/>
                <a:gd name="connsiteY7" fmla="*/ 12582 h 19323"/>
                <a:gd name="connsiteX8" fmla="*/ 35214 w 38915"/>
                <a:gd name="connsiteY8" fmla="*/ 8730 h 19323"/>
                <a:gd name="connsiteX9" fmla="*/ 28954 w 38915"/>
                <a:gd name="connsiteY9" fmla="*/ 4396 h 19323"/>
                <a:gd name="connsiteX10" fmla="*/ 30399 w 38915"/>
                <a:gd name="connsiteY10" fmla="*/ 12582 h 19323"/>
                <a:gd name="connsiteX11" fmla="*/ 3915 w 38915"/>
                <a:gd name="connsiteY11" fmla="*/ 9693 h 19323"/>
                <a:gd name="connsiteX12" fmla="*/ 8249 w 38915"/>
                <a:gd name="connsiteY12" fmla="*/ 12582 h 19323"/>
                <a:gd name="connsiteX13" fmla="*/ 8731 w 38915"/>
                <a:gd name="connsiteY13" fmla="*/ 12101 h 19323"/>
                <a:gd name="connsiteX14" fmla="*/ 7768 w 38915"/>
                <a:gd name="connsiteY14" fmla="*/ 8248 h 19323"/>
                <a:gd name="connsiteX15" fmla="*/ 3915 w 38915"/>
                <a:gd name="connsiteY15" fmla="*/ 9693 h 19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8915" h="19323">
                  <a:moveTo>
                    <a:pt x="18843" y="19323"/>
                  </a:moveTo>
                  <a:cubicBezTo>
                    <a:pt x="12583" y="19323"/>
                    <a:pt x="7286" y="16916"/>
                    <a:pt x="2471" y="13064"/>
                  </a:cubicBezTo>
                  <a:cubicBezTo>
                    <a:pt x="-900" y="10656"/>
                    <a:pt x="-900" y="8248"/>
                    <a:pt x="2952" y="6804"/>
                  </a:cubicBezTo>
                  <a:cubicBezTo>
                    <a:pt x="7768" y="4396"/>
                    <a:pt x="13064" y="1989"/>
                    <a:pt x="18361" y="544"/>
                  </a:cubicBezTo>
                  <a:cubicBezTo>
                    <a:pt x="25102" y="-1382"/>
                    <a:pt x="34251" y="1989"/>
                    <a:pt x="38103" y="7767"/>
                  </a:cubicBezTo>
                  <a:cubicBezTo>
                    <a:pt x="39548" y="9693"/>
                    <a:pt x="39066" y="11619"/>
                    <a:pt x="36659" y="13545"/>
                  </a:cubicBezTo>
                  <a:cubicBezTo>
                    <a:pt x="31362" y="16916"/>
                    <a:pt x="25584" y="18842"/>
                    <a:pt x="18843" y="19323"/>
                  </a:cubicBezTo>
                  <a:close/>
                  <a:moveTo>
                    <a:pt x="30399" y="12582"/>
                  </a:moveTo>
                  <a:cubicBezTo>
                    <a:pt x="32325" y="11619"/>
                    <a:pt x="34251" y="11138"/>
                    <a:pt x="35214" y="8730"/>
                  </a:cubicBezTo>
                  <a:cubicBezTo>
                    <a:pt x="33288" y="7285"/>
                    <a:pt x="31362" y="5841"/>
                    <a:pt x="28954" y="4396"/>
                  </a:cubicBezTo>
                  <a:cubicBezTo>
                    <a:pt x="29436" y="7285"/>
                    <a:pt x="29918" y="9693"/>
                    <a:pt x="30399" y="12582"/>
                  </a:cubicBezTo>
                  <a:close/>
                  <a:moveTo>
                    <a:pt x="3915" y="9693"/>
                  </a:moveTo>
                  <a:cubicBezTo>
                    <a:pt x="5360" y="10656"/>
                    <a:pt x="6805" y="11619"/>
                    <a:pt x="8249" y="12582"/>
                  </a:cubicBezTo>
                  <a:cubicBezTo>
                    <a:pt x="8249" y="12582"/>
                    <a:pt x="8731" y="12101"/>
                    <a:pt x="8731" y="12101"/>
                  </a:cubicBezTo>
                  <a:cubicBezTo>
                    <a:pt x="8249" y="10656"/>
                    <a:pt x="8249" y="9693"/>
                    <a:pt x="7768" y="8248"/>
                  </a:cubicBezTo>
                  <a:cubicBezTo>
                    <a:pt x="6323" y="8730"/>
                    <a:pt x="5360" y="9211"/>
                    <a:pt x="3915" y="9693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4" name="Полилиния: фигура 43">
              <a:extLst>
                <a:ext uri="{FF2B5EF4-FFF2-40B4-BE49-F238E27FC236}">
                  <a16:creationId xmlns:a16="http://schemas.microsoft.com/office/drawing/2014/main" id="{598546B8-61B3-3634-AA57-03BDABA60DA3}"/>
                </a:ext>
              </a:extLst>
            </p:cNvPr>
            <p:cNvSpPr/>
            <p:nvPr/>
          </p:nvSpPr>
          <p:spPr>
            <a:xfrm>
              <a:off x="8272149" y="7004670"/>
              <a:ext cx="49927" cy="14506"/>
            </a:xfrm>
            <a:custGeom>
              <a:avLst/>
              <a:gdLst>
                <a:gd name="connsiteX0" fmla="*/ 49446 w 49927"/>
                <a:gd name="connsiteY0" fmla="*/ 14507 h 14506"/>
                <a:gd name="connsiteX1" fmla="*/ 45112 w 49927"/>
                <a:gd name="connsiteY1" fmla="*/ 12099 h 14506"/>
                <a:gd name="connsiteX2" fmla="*/ 31148 w 49927"/>
                <a:gd name="connsiteY2" fmla="*/ 7766 h 14506"/>
                <a:gd name="connsiteX3" fmla="*/ 10925 w 49927"/>
                <a:gd name="connsiteY3" fmla="*/ 12099 h 14506"/>
                <a:gd name="connsiteX4" fmla="*/ 4665 w 49927"/>
                <a:gd name="connsiteY4" fmla="*/ 12581 h 14506"/>
                <a:gd name="connsiteX5" fmla="*/ 813 w 49927"/>
                <a:gd name="connsiteY5" fmla="*/ 10173 h 14506"/>
                <a:gd name="connsiteX6" fmla="*/ 2257 w 49927"/>
                <a:gd name="connsiteY6" fmla="*/ 5358 h 14506"/>
                <a:gd name="connsiteX7" fmla="*/ 31630 w 49927"/>
                <a:gd name="connsiteY7" fmla="*/ 61 h 14506"/>
                <a:gd name="connsiteX8" fmla="*/ 39816 w 49927"/>
                <a:gd name="connsiteY8" fmla="*/ 2950 h 14506"/>
                <a:gd name="connsiteX9" fmla="*/ 48965 w 49927"/>
                <a:gd name="connsiteY9" fmla="*/ 10655 h 14506"/>
                <a:gd name="connsiteX10" fmla="*/ 49928 w 49927"/>
                <a:gd name="connsiteY10" fmla="*/ 13062 h 14506"/>
                <a:gd name="connsiteX11" fmla="*/ 49446 w 49927"/>
                <a:gd name="connsiteY11" fmla="*/ 14507 h 14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9927" h="14506">
                  <a:moveTo>
                    <a:pt x="49446" y="14507"/>
                  </a:moveTo>
                  <a:cubicBezTo>
                    <a:pt x="48002" y="13544"/>
                    <a:pt x="46557" y="13062"/>
                    <a:pt x="45112" y="12099"/>
                  </a:cubicBezTo>
                  <a:cubicBezTo>
                    <a:pt x="41260" y="8247"/>
                    <a:pt x="36445" y="6803"/>
                    <a:pt x="31148" y="7766"/>
                  </a:cubicBezTo>
                  <a:cubicBezTo>
                    <a:pt x="24407" y="9210"/>
                    <a:pt x="17666" y="10655"/>
                    <a:pt x="10925" y="12099"/>
                  </a:cubicBezTo>
                  <a:cubicBezTo>
                    <a:pt x="8998" y="12581"/>
                    <a:pt x="6591" y="13062"/>
                    <a:pt x="4665" y="12581"/>
                  </a:cubicBezTo>
                  <a:cubicBezTo>
                    <a:pt x="3220" y="12581"/>
                    <a:pt x="1776" y="11136"/>
                    <a:pt x="813" y="10173"/>
                  </a:cubicBezTo>
                  <a:cubicBezTo>
                    <a:pt x="-632" y="8247"/>
                    <a:pt x="-150" y="5840"/>
                    <a:pt x="2257" y="5358"/>
                  </a:cubicBezTo>
                  <a:cubicBezTo>
                    <a:pt x="11888" y="1987"/>
                    <a:pt x="21518" y="-420"/>
                    <a:pt x="31630" y="61"/>
                  </a:cubicBezTo>
                  <a:cubicBezTo>
                    <a:pt x="34519" y="61"/>
                    <a:pt x="37408" y="1506"/>
                    <a:pt x="39816" y="2950"/>
                  </a:cubicBezTo>
                  <a:cubicBezTo>
                    <a:pt x="43186" y="5358"/>
                    <a:pt x="46076" y="8247"/>
                    <a:pt x="48965" y="10655"/>
                  </a:cubicBezTo>
                  <a:cubicBezTo>
                    <a:pt x="49446" y="11136"/>
                    <a:pt x="49446" y="12099"/>
                    <a:pt x="49928" y="13062"/>
                  </a:cubicBezTo>
                  <a:cubicBezTo>
                    <a:pt x="49928" y="14025"/>
                    <a:pt x="49446" y="14507"/>
                    <a:pt x="49446" y="14507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5" name="Полилиния: фигура 44">
              <a:extLst>
                <a:ext uri="{FF2B5EF4-FFF2-40B4-BE49-F238E27FC236}">
                  <a16:creationId xmlns:a16="http://schemas.microsoft.com/office/drawing/2014/main" id="{65072ADC-B2AA-6C65-CCC3-339C7672318F}"/>
                </a:ext>
              </a:extLst>
            </p:cNvPr>
            <p:cNvSpPr/>
            <p:nvPr/>
          </p:nvSpPr>
          <p:spPr>
            <a:xfrm>
              <a:off x="8200733" y="7004861"/>
              <a:ext cx="49689" cy="13986"/>
            </a:xfrm>
            <a:custGeom>
              <a:avLst/>
              <a:gdLst>
                <a:gd name="connsiteX0" fmla="*/ 0 w 49689"/>
                <a:gd name="connsiteY0" fmla="*/ 13354 h 13986"/>
                <a:gd name="connsiteX1" fmla="*/ 0 w 49689"/>
                <a:gd name="connsiteY1" fmla="*/ 11909 h 13986"/>
                <a:gd name="connsiteX2" fmla="*/ 24076 w 49689"/>
                <a:gd name="connsiteY2" fmla="*/ 353 h 13986"/>
                <a:gd name="connsiteX3" fmla="*/ 46707 w 49689"/>
                <a:gd name="connsiteY3" fmla="*/ 5168 h 13986"/>
                <a:gd name="connsiteX4" fmla="*/ 49597 w 49689"/>
                <a:gd name="connsiteY4" fmla="*/ 9020 h 13986"/>
                <a:gd name="connsiteX5" fmla="*/ 45744 w 49689"/>
                <a:gd name="connsiteY5" fmla="*/ 12872 h 13986"/>
                <a:gd name="connsiteX6" fmla="*/ 39003 w 49689"/>
                <a:gd name="connsiteY6" fmla="*/ 12391 h 13986"/>
                <a:gd name="connsiteX7" fmla="*/ 24076 w 49689"/>
                <a:gd name="connsiteY7" fmla="*/ 9020 h 13986"/>
                <a:gd name="connsiteX8" fmla="*/ 17816 w 49689"/>
                <a:gd name="connsiteY8" fmla="*/ 8057 h 13986"/>
                <a:gd name="connsiteX9" fmla="*/ 4815 w 49689"/>
                <a:gd name="connsiteY9" fmla="*/ 12391 h 13986"/>
                <a:gd name="connsiteX10" fmla="*/ 0 w 49689"/>
                <a:gd name="connsiteY10" fmla="*/ 13354 h 13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689" h="13986">
                  <a:moveTo>
                    <a:pt x="0" y="13354"/>
                  </a:moveTo>
                  <a:cubicBezTo>
                    <a:pt x="0" y="12872"/>
                    <a:pt x="0" y="12391"/>
                    <a:pt x="0" y="11909"/>
                  </a:cubicBezTo>
                  <a:cubicBezTo>
                    <a:pt x="6260" y="4686"/>
                    <a:pt x="13001" y="-1573"/>
                    <a:pt x="24076" y="353"/>
                  </a:cubicBezTo>
                  <a:cubicBezTo>
                    <a:pt x="31780" y="1316"/>
                    <a:pt x="39485" y="3242"/>
                    <a:pt x="46707" y="5168"/>
                  </a:cubicBezTo>
                  <a:cubicBezTo>
                    <a:pt x="48634" y="5649"/>
                    <a:pt x="50078" y="6612"/>
                    <a:pt x="49597" y="9020"/>
                  </a:cubicBezTo>
                  <a:cubicBezTo>
                    <a:pt x="49115" y="10946"/>
                    <a:pt x="48152" y="12872"/>
                    <a:pt x="45744" y="12872"/>
                  </a:cubicBezTo>
                  <a:cubicBezTo>
                    <a:pt x="43337" y="12872"/>
                    <a:pt x="41411" y="12872"/>
                    <a:pt x="39003" y="12391"/>
                  </a:cubicBezTo>
                  <a:cubicBezTo>
                    <a:pt x="34188" y="11428"/>
                    <a:pt x="28891" y="9983"/>
                    <a:pt x="24076" y="9020"/>
                  </a:cubicBezTo>
                  <a:cubicBezTo>
                    <a:pt x="22150" y="8539"/>
                    <a:pt x="19742" y="8057"/>
                    <a:pt x="17816" y="8057"/>
                  </a:cubicBezTo>
                  <a:cubicBezTo>
                    <a:pt x="13001" y="7575"/>
                    <a:pt x="8667" y="8539"/>
                    <a:pt x="4815" y="12391"/>
                  </a:cubicBezTo>
                  <a:cubicBezTo>
                    <a:pt x="2889" y="14317"/>
                    <a:pt x="2408" y="14317"/>
                    <a:pt x="0" y="13354"/>
                  </a:cubicBezTo>
                  <a:close/>
                </a:path>
              </a:pathLst>
            </a:custGeom>
            <a:solidFill>
              <a:srgbClr val="666666"/>
            </a:solidFill>
            <a:ln w="47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5CE1CE6A-F851-0DEE-4299-7DAC799BB7B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9214027" y="7361131"/>
            <a:ext cx="1833082" cy="830549"/>
          </a:xfrm>
          <a:prstGeom prst="rect">
            <a:avLst/>
          </a:prstGeom>
        </p:spPr>
      </p:pic>
      <p:grpSp>
        <p:nvGrpSpPr>
          <p:cNvPr id="1217" name="Рисунок 8">
            <a:extLst>
              <a:ext uri="{FF2B5EF4-FFF2-40B4-BE49-F238E27FC236}">
                <a16:creationId xmlns:a16="http://schemas.microsoft.com/office/drawing/2014/main" id="{81976615-D4FF-6E2F-1296-0953D9F9A748}"/>
              </a:ext>
            </a:extLst>
          </p:cNvPr>
          <p:cNvGrpSpPr/>
          <p:nvPr/>
        </p:nvGrpSpPr>
        <p:grpSpPr>
          <a:xfrm>
            <a:off x="6896538" y="8765246"/>
            <a:ext cx="1021979" cy="1519005"/>
            <a:chOff x="6896538" y="8765246"/>
            <a:chExt cx="1021979" cy="1519005"/>
          </a:xfrm>
          <a:solidFill>
            <a:srgbClr val="666666"/>
          </a:solidFill>
        </p:grpSpPr>
        <p:sp>
          <p:nvSpPr>
            <p:cNvPr id="1229" name="Полилиния: фигура 1228">
              <a:extLst>
                <a:ext uri="{FF2B5EF4-FFF2-40B4-BE49-F238E27FC236}">
                  <a16:creationId xmlns:a16="http://schemas.microsoft.com/office/drawing/2014/main" id="{27BAE54C-966F-B90E-D87C-B1532BA4CF4B}"/>
                </a:ext>
              </a:extLst>
            </p:cNvPr>
            <p:cNvSpPr/>
            <p:nvPr/>
          </p:nvSpPr>
          <p:spPr>
            <a:xfrm>
              <a:off x="7755292" y="10018584"/>
              <a:ext cx="103211" cy="121276"/>
            </a:xfrm>
            <a:custGeom>
              <a:avLst/>
              <a:gdLst>
                <a:gd name="connsiteX0" fmla="*/ 48232 w 103211"/>
                <a:gd name="connsiteY0" fmla="*/ 1377 h 121276"/>
                <a:gd name="connsiteX1" fmla="*/ 61629 w 103211"/>
                <a:gd name="connsiteY1" fmla="*/ 18022 h 121276"/>
                <a:gd name="connsiteX2" fmla="*/ 77056 w 103211"/>
                <a:gd name="connsiteY2" fmla="*/ 33450 h 121276"/>
                <a:gd name="connsiteX3" fmla="*/ 92889 w 103211"/>
                <a:gd name="connsiteY3" fmla="*/ 48877 h 121276"/>
                <a:gd name="connsiteX4" fmla="*/ 81522 w 103211"/>
                <a:gd name="connsiteY4" fmla="*/ 116269 h 121276"/>
                <a:gd name="connsiteX5" fmla="*/ 75838 w 103211"/>
                <a:gd name="connsiteY5" fmla="*/ 119111 h 121276"/>
                <a:gd name="connsiteX6" fmla="*/ 50668 w 103211"/>
                <a:gd name="connsiteY6" fmla="*/ 115457 h 121276"/>
                <a:gd name="connsiteX7" fmla="*/ 38488 w 103211"/>
                <a:gd name="connsiteY7" fmla="*/ 101654 h 121276"/>
                <a:gd name="connsiteX8" fmla="*/ 1544 w 103211"/>
                <a:gd name="connsiteY8" fmla="*/ 50501 h 121276"/>
                <a:gd name="connsiteX9" fmla="*/ 48232 w 103211"/>
                <a:gd name="connsiteY9" fmla="*/ 1377 h 121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211" h="121276">
                  <a:moveTo>
                    <a:pt x="48232" y="1377"/>
                  </a:moveTo>
                  <a:cubicBezTo>
                    <a:pt x="52292" y="7061"/>
                    <a:pt x="57163" y="12339"/>
                    <a:pt x="61629" y="18022"/>
                  </a:cubicBezTo>
                  <a:cubicBezTo>
                    <a:pt x="66095" y="23706"/>
                    <a:pt x="71373" y="28578"/>
                    <a:pt x="77056" y="33450"/>
                  </a:cubicBezTo>
                  <a:cubicBezTo>
                    <a:pt x="82740" y="38321"/>
                    <a:pt x="88424" y="43193"/>
                    <a:pt x="92889" y="48877"/>
                  </a:cubicBezTo>
                  <a:cubicBezTo>
                    <a:pt x="110347" y="70394"/>
                    <a:pt x="105069" y="101248"/>
                    <a:pt x="81522" y="116269"/>
                  </a:cubicBezTo>
                  <a:cubicBezTo>
                    <a:pt x="79898" y="117487"/>
                    <a:pt x="77868" y="118299"/>
                    <a:pt x="75838" y="119111"/>
                  </a:cubicBezTo>
                  <a:cubicBezTo>
                    <a:pt x="66501" y="122765"/>
                    <a:pt x="57975" y="121953"/>
                    <a:pt x="50668" y="115457"/>
                  </a:cubicBezTo>
                  <a:cubicBezTo>
                    <a:pt x="46202" y="111398"/>
                    <a:pt x="42142" y="106526"/>
                    <a:pt x="38488" y="101654"/>
                  </a:cubicBezTo>
                  <a:cubicBezTo>
                    <a:pt x="22655" y="76889"/>
                    <a:pt x="19813" y="73642"/>
                    <a:pt x="1544" y="50501"/>
                  </a:cubicBezTo>
                  <a:cubicBezTo>
                    <a:pt x="-9417" y="36291"/>
                    <a:pt x="41330" y="-8366"/>
                    <a:pt x="48232" y="1377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0" name="Полилиния: фигура 1229">
              <a:extLst>
                <a:ext uri="{FF2B5EF4-FFF2-40B4-BE49-F238E27FC236}">
                  <a16:creationId xmlns:a16="http://schemas.microsoft.com/office/drawing/2014/main" id="{C4472C3B-30A7-557A-7D4C-AFC7C3505EBC}"/>
                </a:ext>
              </a:extLst>
            </p:cNvPr>
            <p:cNvSpPr/>
            <p:nvPr/>
          </p:nvSpPr>
          <p:spPr>
            <a:xfrm>
              <a:off x="7343392" y="9441607"/>
              <a:ext cx="460131" cy="627477"/>
            </a:xfrm>
            <a:custGeom>
              <a:avLst/>
              <a:gdLst>
                <a:gd name="connsiteX0" fmla="*/ 460132 w 460131"/>
                <a:gd name="connsiteY0" fmla="*/ 578354 h 627477"/>
                <a:gd name="connsiteX1" fmla="*/ 413850 w 460131"/>
                <a:gd name="connsiteY1" fmla="*/ 627478 h 627477"/>
                <a:gd name="connsiteX2" fmla="*/ 410602 w 460131"/>
                <a:gd name="connsiteY2" fmla="*/ 623418 h 627477"/>
                <a:gd name="connsiteX3" fmla="*/ 381372 w 460131"/>
                <a:gd name="connsiteY3" fmla="*/ 589722 h 627477"/>
                <a:gd name="connsiteX4" fmla="*/ 346052 w 460131"/>
                <a:gd name="connsiteY4" fmla="*/ 556838 h 627477"/>
                <a:gd name="connsiteX5" fmla="*/ 278253 w 460131"/>
                <a:gd name="connsiteY5" fmla="*/ 487415 h 627477"/>
                <a:gd name="connsiteX6" fmla="*/ 240903 w 460131"/>
                <a:gd name="connsiteY6" fmla="*/ 445193 h 627477"/>
                <a:gd name="connsiteX7" fmla="*/ 227506 w 460131"/>
                <a:gd name="connsiteY7" fmla="*/ 433826 h 627477"/>
                <a:gd name="connsiteX8" fmla="*/ 210861 w 460131"/>
                <a:gd name="connsiteY8" fmla="*/ 421241 h 627477"/>
                <a:gd name="connsiteX9" fmla="*/ 195028 w 460131"/>
                <a:gd name="connsiteY9" fmla="*/ 402972 h 627477"/>
                <a:gd name="connsiteX10" fmla="*/ 159301 w 460131"/>
                <a:gd name="connsiteY10" fmla="*/ 356690 h 627477"/>
                <a:gd name="connsiteX11" fmla="*/ 108960 w 460131"/>
                <a:gd name="connsiteY11" fmla="*/ 297417 h 627477"/>
                <a:gd name="connsiteX12" fmla="*/ 103682 w 460131"/>
                <a:gd name="connsiteY12" fmla="*/ 291733 h 627477"/>
                <a:gd name="connsiteX13" fmla="*/ 13961 w 460131"/>
                <a:gd name="connsiteY13" fmla="*/ 145987 h 627477"/>
                <a:gd name="connsiteX14" fmla="*/ 1376 w 460131"/>
                <a:gd name="connsiteY14" fmla="*/ 98893 h 627477"/>
                <a:gd name="connsiteX15" fmla="*/ 8277 w 460131"/>
                <a:gd name="connsiteY15" fmla="*/ 43274 h 627477"/>
                <a:gd name="connsiteX16" fmla="*/ 61867 w 460131"/>
                <a:gd name="connsiteY16" fmla="*/ 1458 h 627477"/>
                <a:gd name="connsiteX17" fmla="*/ 132507 w 460131"/>
                <a:gd name="connsiteY17" fmla="*/ 23787 h 627477"/>
                <a:gd name="connsiteX18" fmla="*/ 157272 w 460131"/>
                <a:gd name="connsiteY18" fmla="*/ 56671 h 627477"/>
                <a:gd name="connsiteX19" fmla="*/ 184472 w 460131"/>
                <a:gd name="connsiteY19" fmla="*/ 113103 h 627477"/>
                <a:gd name="connsiteX20" fmla="*/ 229130 w 460131"/>
                <a:gd name="connsiteY20" fmla="*/ 220281 h 627477"/>
                <a:gd name="connsiteX21" fmla="*/ 276223 w 460131"/>
                <a:gd name="connsiteY21" fmla="*/ 320964 h 627477"/>
                <a:gd name="connsiteX22" fmla="*/ 330624 w 460131"/>
                <a:gd name="connsiteY22" fmla="*/ 393634 h 627477"/>
                <a:gd name="connsiteX23" fmla="*/ 391927 w 460131"/>
                <a:gd name="connsiteY23" fmla="*/ 469552 h 627477"/>
                <a:gd name="connsiteX24" fmla="*/ 424811 w 460131"/>
                <a:gd name="connsiteY24" fmla="*/ 525577 h 627477"/>
                <a:gd name="connsiteX25" fmla="*/ 446734 w 460131"/>
                <a:gd name="connsiteY25" fmla="*/ 558867 h 627477"/>
                <a:gd name="connsiteX26" fmla="*/ 460132 w 460131"/>
                <a:gd name="connsiteY26" fmla="*/ 578354 h 627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60131" h="627477">
                  <a:moveTo>
                    <a:pt x="460132" y="578354"/>
                  </a:moveTo>
                  <a:cubicBezTo>
                    <a:pt x="447546" y="597435"/>
                    <a:pt x="432119" y="613269"/>
                    <a:pt x="413850" y="627478"/>
                  </a:cubicBezTo>
                  <a:cubicBezTo>
                    <a:pt x="412632" y="625854"/>
                    <a:pt x="411414" y="624636"/>
                    <a:pt x="410602" y="623418"/>
                  </a:cubicBezTo>
                  <a:cubicBezTo>
                    <a:pt x="401671" y="611645"/>
                    <a:pt x="392333" y="599871"/>
                    <a:pt x="381372" y="589722"/>
                  </a:cubicBezTo>
                  <a:cubicBezTo>
                    <a:pt x="369598" y="578760"/>
                    <a:pt x="357825" y="567799"/>
                    <a:pt x="346052" y="556838"/>
                  </a:cubicBezTo>
                  <a:cubicBezTo>
                    <a:pt x="322099" y="534915"/>
                    <a:pt x="298958" y="512586"/>
                    <a:pt x="278253" y="487415"/>
                  </a:cubicBezTo>
                  <a:cubicBezTo>
                    <a:pt x="266074" y="472800"/>
                    <a:pt x="253488" y="458997"/>
                    <a:pt x="240903" y="445193"/>
                  </a:cubicBezTo>
                  <a:cubicBezTo>
                    <a:pt x="236843" y="441134"/>
                    <a:pt x="231972" y="437480"/>
                    <a:pt x="227506" y="433826"/>
                  </a:cubicBezTo>
                  <a:cubicBezTo>
                    <a:pt x="221822" y="429360"/>
                    <a:pt x="216138" y="425706"/>
                    <a:pt x="210861" y="421241"/>
                  </a:cubicBezTo>
                  <a:cubicBezTo>
                    <a:pt x="204365" y="416369"/>
                    <a:pt x="198681" y="410279"/>
                    <a:pt x="195028" y="402972"/>
                  </a:cubicBezTo>
                  <a:cubicBezTo>
                    <a:pt x="185284" y="385514"/>
                    <a:pt x="172293" y="370899"/>
                    <a:pt x="159301" y="356690"/>
                  </a:cubicBezTo>
                  <a:cubicBezTo>
                    <a:pt x="141844" y="337609"/>
                    <a:pt x="123981" y="318528"/>
                    <a:pt x="108960" y="297417"/>
                  </a:cubicBezTo>
                  <a:cubicBezTo>
                    <a:pt x="107336" y="295387"/>
                    <a:pt x="105712" y="293357"/>
                    <a:pt x="103682" y="291733"/>
                  </a:cubicBezTo>
                  <a:cubicBezTo>
                    <a:pt x="65520" y="248294"/>
                    <a:pt x="34260" y="200388"/>
                    <a:pt x="13961" y="145987"/>
                  </a:cubicBezTo>
                  <a:cubicBezTo>
                    <a:pt x="8277" y="130560"/>
                    <a:pt x="3406" y="115132"/>
                    <a:pt x="1376" y="98893"/>
                  </a:cubicBezTo>
                  <a:cubicBezTo>
                    <a:pt x="-1466" y="79812"/>
                    <a:pt x="-248" y="60731"/>
                    <a:pt x="8277" y="43274"/>
                  </a:cubicBezTo>
                  <a:cubicBezTo>
                    <a:pt x="19239" y="20945"/>
                    <a:pt x="37102" y="5924"/>
                    <a:pt x="61867" y="1458"/>
                  </a:cubicBezTo>
                  <a:cubicBezTo>
                    <a:pt x="88661" y="-3413"/>
                    <a:pt x="113020" y="3894"/>
                    <a:pt x="132507" y="23787"/>
                  </a:cubicBezTo>
                  <a:cubicBezTo>
                    <a:pt x="142250" y="33531"/>
                    <a:pt x="150370" y="44898"/>
                    <a:pt x="157272" y="56671"/>
                  </a:cubicBezTo>
                  <a:cubicBezTo>
                    <a:pt x="167827" y="74940"/>
                    <a:pt x="176353" y="94022"/>
                    <a:pt x="184472" y="113103"/>
                  </a:cubicBezTo>
                  <a:cubicBezTo>
                    <a:pt x="199493" y="148829"/>
                    <a:pt x="214109" y="184555"/>
                    <a:pt x="229130" y="220281"/>
                  </a:cubicBezTo>
                  <a:cubicBezTo>
                    <a:pt x="243745" y="254383"/>
                    <a:pt x="259984" y="287673"/>
                    <a:pt x="276223" y="320964"/>
                  </a:cubicBezTo>
                  <a:cubicBezTo>
                    <a:pt x="290027" y="348570"/>
                    <a:pt x="307484" y="373335"/>
                    <a:pt x="330624" y="393634"/>
                  </a:cubicBezTo>
                  <a:cubicBezTo>
                    <a:pt x="355389" y="415557"/>
                    <a:pt x="374876" y="441540"/>
                    <a:pt x="391927" y="469552"/>
                  </a:cubicBezTo>
                  <a:cubicBezTo>
                    <a:pt x="403295" y="488227"/>
                    <a:pt x="413444" y="507308"/>
                    <a:pt x="424811" y="525577"/>
                  </a:cubicBezTo>
                  <a:cubicBezTo>
                    <a:pt x="431713" y="536945"/>
                    <a:pt x="439021" y="547906"/>
                    <a:pt x="446734" y="558867"/>
                  </a:cubicBezTo>
                  <a:cubicBezTo>
                    <a:pt x="450794" y="565769"/>
                    <a:pt x="455666" y="571859"/>
                    <a:pt x="460132" y="578354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1" name="Полилиния: фигура 1230">
              <a:extLst>
                <a:ext uri="{FF2B5EF4-FFF2-40B4-BE49-F238E27FC236}">
                  <a16:creationId xmlns:a16="http://schemas.microsoft.com/office/drawing/2014/main" id="{65C5019A-14BA-96D4-73F7-B6611AAF4E49}"/>
                </a:ext>
              </a:extLst>
            </p:cNvPr>
            <p:cNvSpPr/>
            <p:nvPr/>
          </p:nvSpPr>
          <p:spPr>
            <a:xfrm>
              <a:off x="7037846" y="9924597"/>
              <a:ext cx="92328" cy="102799"/>
            </a:xfrm>
            <a:custGeom>
              <a:avLst/>
              <a:gdLst>
                <a:gd name="connsiteX0" fmla="*/ 76732 w 92328"/>
                <a:gd name="connsiteY0" fmla="*/ 1177 h 102799"/>
                <a:gd name="connsiteX1" fmla="*/ 90535 w 92328"/>
                <a:gd name="connsiteY1" fmla="*/ 58826 h 102799"/>
                <a:gd name="connsiteX2" fmla="*/ 83633 w 92328"/>
                <a:gd name="connsiteY2" fmla="*/ 86839 h 102799"/>
                <a:gd name="connsiteX3" fmla="*/ 54809 w 92328"/>
                <a:gd name="connsiteY3" fmla="*/ 101454 h 102799"/>
                <a:gd name="connsiteX4" fmla="*/ 49531 w 92328"/>
                <a:gd name="connsiteY4" fmla="*/ 102266 h 102799"/>
                <a:gd name="connsiteX5" fmla="*/ 12993 w 92328"/>
                <a:gd name="connsiteY5" fmla="*/ 87651 h 102799"/>
                <a:gd name="connsiteX6" fmla="*/ 3655 w 92328"/>
                <a:gd name="connsiteY6" fmla="*/ 66540 h 102799"/>
                <a:gd name="connsiteX7" fmla="*/ 1626 w 92328"/>
                <a:gd name="connsiteY7" fmla="*/ 47459 h 102799"/>
                <a:gd name="connsiteX8" fmla="*/ 2 w 92328"/>
                <a:gd name="connsiteY8" fmla="*/ 8891 h 102799"/>
                <a:gd name="connsiteX9" fmla="*/ 76732 w 92328"/>
                <a:gd name="connsiteY9" fmla="*/ 1177 h 10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328" h="102799">
                  <a:moveTo>
                    <a:pt x="76732" y="1177"/>
                  </a:moveTo>
                  <a:cubicBezTo>
                    <a:pt x="79573" y="21476"/>
                    <a:pt x="83227" y="39745"/>
                    <a:pt x="90535" y="58826"/>
                  </a:cubicBezTo>
                  <a:cubicBezTo>
                    <a:pt x="95001" y="70599"/>
                    <a:pt x="90535" y="79125"/>
                    <a:pt x="83633" y="86839"/>
                  </a:cubicBezTo>
                  <a:cubicBezTo>
                    <a:pt x="76326" y="95364"/>
                    <a:pt x="65770" y="99424"/>
                    <a:pt x="54809" y="101454"/>
                  </a:cubicBezTo>
                  <a:cubicBezTo>
                    <a:pt x="53185" y="101860"/>
                    <a:pt x="51155" y="101860"/>
                    <a:pt x="49531" y="102266"/>
                  </a:cubicBezTo>
                  <a:cubicBezTo>
                    <a:pt x="34510" y="104702"/>
                    <a:pt x="22736" y="98612"/>
                    <a:pt x="12993" y="87651"/>
                  </a:cubicBezTo>
                  <a:cubicBezTo>
                    <a:pt x="7715" y="81561"/>
                    <a:pt x="5279" y="74253"/>
                    <a:pt x="3655" y="66540"/>
                  </a:cubicBezTo>
                  <a:cubicBezTo>
                    <a:pt x="2437" y="60044"/>
                    <a:pt x="1626" y="53548"/>
                    <a:pt x="1626" y="47459"/>
                  </a:cubicBezTo>
                  <a:cubicBezTo>
                    <a:pt x="1626" y="29596"/>
                    <a:pt x="408" y="24318"/>
                    <a:pt x="2" y="8891"/>
                  </a:cubicBezTo>
                  <a:cubicBezTo>
                    <a:pt x="-404" y="8079"/>
                    <a:pt x="76326" y="-3695"/>
                    <a:pt x="76732" y="1177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2" name="Полилиния: фигура 1231">
              <a:extLst>
                <a:ext uri="{FF2B5EF4-FFF2-40B4-BE49-F238E27FC236}">
                  <a16:creationId xmlns:a16="http://schemas.microsoft.com/office/drawing/2014/main" id="{9EA89D90-48DB-3934-DF95-B0C03C33D638}"/>
                </a:ext>
              </a:extLst>
            </p:cNvPr>
            <p:cNvSpPr/>
            <p:nvPr/>
          </p:nvSpPr>
          <p:spPr>
            <a:xfrm>
              <a:off x="6984259" y="9399336"/>
              <a:ext cx="543700" cy="534557"/>
            </a:xfrm>
            <a:custGeom>
              <a:avLst/>
              <a:gdLst>
                <a:gd name="connsiteX0" fmla="*/ 130319 w 543700"/>
                <a:gd name="connsiteY0" fmla="*/ 526438 h 534557"/>
                <a:gd name="connsiteX1" fmla="*/ 53183 w 543700"/>
                <a:gd name="connsiteY1" fmla="*/ 534558 h 534557"/>
                <a:gd name="connsiteX2" fmla="*/ 51559 w 543700"/>
                <a:gd name="connsiteY2" fmla="*/ 521160 h 534557"/>
                <a:gd name="connsiteX3" fmla="*/ 41816 w 543700"/>
                <a:gd name="connsiteY3" fmla="*/ 456610 h 534557"/>
                <a:gd name="connsiteX4" fmla="*/ 36944 w 543700"/>
                <a:gd name="connsiteY4" fmla="*/ 420884 h 534557"/>
                <a:gd name="connsiteX5" fmla="*/ 26795 w 543700"/>
                <a:gd name="connsiteY5" fmla="*/ 370542 h 534557"/>
                <a:gd name="connsiteX6" fmla="*/ 13397 w 543700"/>
                <a:gd name="connsiteY6" fmla="*/ 299902 h 534557"/>
                <a:gd name="connsiteX7" fmla="*/ 2030 w 543700"/>
                <a:gd name="connsiteY7" fmla="*/ 236163 h 534557"/>
                <a:gd name="connsiteX8" fmla="*/ 0 w 543700"/>
                <a:gd name="connsiteY8" fmla="*/ 206121 h 534557"/>
                <a:gd name="connsiteX9" fmla="*/ 11773 w 543700"/>
                <a:gd name="connsiteY9" fmla="*/ 178514 h 534557"/>
                <a:gd name="connsiteX10" fmla="*/ 28824 w 543700"/>
                <a:gd name="connsiteY10" fmla="*/ 164305 h 534557"/>
                <a:gd name="connsiteX11" fmla="*/ 62927 w 543700"/>
                <a:gd name="connsiteY11" fmla="*/ 143600 h 534557"/>
                <a:gd name="connsiteX12" fmla="*/ 103931 w 543700"/>
                <a:gd name="connsiteY12" fmla="*/ 120459 h 534557"/>
                <a:gd name="connsiteX13" fmla="*/ 250895 w 543700"/>
                <a:gd name="connsiteY13" fmla="*/ 55502 h 534557"/>
                <a:gd name="connsiteX14" fmla="*/ 337368 w 543700"/>
                <a:gd name="connsiteY14" fmla="*/ 26272 h 534557"/>
                <a:gd name="connsiteX15" fmla="*/ 447794 w 543700"/>
                <a:gd name="connsiteY15" fmla="*/ 1507 h 534557"/>
                <a:gd name="connsiteX16" fmla="*/ 502601 w 543700"/>
                <a:gd name="connsiteY16" fmla="*/ 3537 h 534557"/>
                <a:gd name="connsiteX17" fmla="*/ 504631 w 543700"/>
                <a:gd name="connsiteY17" fmla="*/ 3943 h 534557"/>
                <a:gd name="connsiteX18" fmla="*/ 512751 w 543700"/>
                <a:gd name="connsiteY18" fmla="*/ 7597 h 534557"/>
                <a:gd name="connsiteX19" fmla="*/ 542793 w 543700"/>
                <a:gd name="connsiteY19" fmla="*/ 74989 h 534557"/>
                <a:gd name="connsiteX20" fmla="*/ 537516 w 543700"/>
                <a:gd name="connsiteY20" fmla="*/ 126549 h 534557"/>
                <a:gd name="connsiteX21" fmla="*/ 506661 w 543700"/>
                <a:gd name="connsiteY21" fmla="*/ 166741 h 534557"/>
                <a:gd name="connsiteX22" fmla="*/ 469717 w 543700"/>
                <a:gd name="connsiteY22" fmla="*/ 187852 h 534557"/>
                <a:gd name="connsiteX23" fmla="*/ 394611 w 543700"/>
                <a:gd name="connsiteY23" fmla="*/ 209368 h 534557"/>
                <a:gd name="connsiteX24" fmla="*/ 342646 w 543700"/>
                <a:gd name="connsiteY24" fmla="*/ 216676 h 534557"/>
                <a:gd name="connsiteX25" fmla="*/ 317881 w 543700"/>
                <a:gd name="connsiteY25" fmla="*/ 219112 h 534557"/>
                <a:gd name="connsiteX26" fmla="*/ 268352 w 543700"/>
                <a:gd name="connsiteY26" fmla="*/ 225608 h 534557"/>
                <a:gd name="connsiteX27" fmla="*/ 151430 w 543700"/>
                <a:gd name="connsiteY27" fmla="*/ 236163 h 534557"/>
                <a:gd name="connsiteX28" fmla="*/ 131943 w 543700"/>
                <a:gd name="connsiteY28" fmla="*/ 239005 h 534557"/>
                <a:gd name="connsiteX29" fmla="*/ 119358 w 543700"/>
                <a:gd name="connsiteY29" fmla="*/ 246719 h 534557"/>
                <a:gd name="connsiteX30" fmla="*/ 116110 w 543700"/>
                <a:gd name="connsiteY30" fmla="*/ 256868 h 534557"/>
                <a:gd name="connsiteX31" fmla="*/ 118140 w 543700"/>
                <a:gd name="connsiteY31" fmla="*/ 265394 h 534557"/>
                <a:gd name="connsiteX32" fmla="*/ 130319 w 543700"/>
                <a:gd name="connsiteY32" fmla="*/ 315735 h 534557"/>
                <a:gd name="connsiteX33" fmla="*/ 133973 w 543700"/>
                <a:gd name="connsiteY33" fmla="*/ 370136 h 534557"/>
                <a:gd name="connsiteX34" fmla="*/ 131131 w 543700"/>
                <a:gd name="connsiteY34" fmla="*/ 406268 h 534557"/>
                <a:gd name="connsiteX35" fmla="*/ 129913 w 543700"/>
                <a:gd name="connsiteY35" fmla="*/ 454174 h 534557"/>
                <a:gd name="connsiteX36" fmla="*/ 130319 w 543700"/>
                <a:gd name="connsiteY36" fmla="*/ 493148 h 534557"/>
                <a:gd name="connsiteX37" fmla="*/ 131943 w 543700"/>
                <a:gd name="connsiteY37" fmla="*/ 524002 h 534557"/>
                <a:gd name="connsiteX38" fmla="*/ 130319 w 543700"/>
                <a:gd name="connsiteY38" fmla="*/ 526438 h 534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43700" h="534557">
                  <a:moveTo>
                    <a:pt x="130319" y="526438"/>
                  </a:moveTo>
                  <a:cubicBezTo>
                    <a:pt x="105148" y="534152"/>
                    <a:pt x="79166" y="534152"/>
                    <a:pt x="53183" y="534558"/>
                  </a:cubicBezTo>
                  <a:cubicBezTo>
                    <a:pt x="52371" y="529686"/>
                    <a:pt x="51965" y="525220"/>
                    <a:pt x="51559" y="521160"/>
                  </a:cubicBezTo>
                  <a:cubicBezTo>
                    <a:pt x="48311" y="499643"/>
                    <a:pt x="45064" y="478126"/>
                    <a:pt x="41816" y="456610"/>
                  </a:cubicBezTo>
                  <a:cubicBezTo>
                    <a:pt x="40192" y="444836"/>
                    <a:pt x="38974" y="432657"/>
                    <a:pt x="36944" y="420884"/>
                  </a:cubicBezTo>
                  <a:cubicBezTo>
                    <a:pt x="34102" y="403832"/>
                    <a:pt x="30854" y="387187"/>
                    <a:pt x="26795" y="370542"/>
                  </a:cubicBezTo>
                  <a:cubicBezTo>
                    <a:pt x="21517" y="346995"/>
                    <a:pt x="17457" y="323449"/>
                    <a:pt x="13397" y="299902"/>
                  </a:cubicBezTo>
                  <a:cubicBezTo>
                    <a:pt x="9743" y="278791"/>
                    <a:pt x="5278" y="257680"/>
                    <a:pt x="2030" y="236163"/>
                  </a:cubicBezTo>
                  <a:cubicBezTo>
                    <a:pt x="406" y="226420"/>
                    <a:pt x="0" y="216270"/>
                    <a:pt x="0" y="206121"/>
                  </a:cubicBezTo>
                  <a:cubicBezTo>
                    <a:pt x="0" y="195565"/>
                    <a:pt x="4466" y="186228"/>
                    <a:pt x="11773" y="178514"/>
                  </a:cubicBezTo>
                  <a:cubicBezTo>
                    <a:pt x="17051" y="173236"/>
                    <a:pt x="22735" y="168365"/>
                    <a:pt x="28824" y="164305"/>
                  </a:cubicBezTo>
                  <a:cubicBezTo>
                    <a:pt x="39786" y="156997"/>
                    <a:pt x="51559" y="150502"/>
                    <a:pt x="62927" y="143600"/>
                  </a:cubicBezTo>
                  <a:cubicBezTo>
                    <a:pt x="76730" y="135886"/>
                    <a:pt x="90127" y="128173"/>
                    <a:pt x="103931" y="120459"/>
                  </a:cubicBezTo>
                  <a:cubicBezTo>
                    <a:pt x="151024" y="94882"/>
                    <a:pt x="199741" y="72148"/>
                    <a:pt x="250895" y="55502"/>
                  </a:cubicBezTo>
                  <a:cubicBezTo>
                    <a:pt x="279719" y="46165"/>
                    <a:pt x="308544" y="35609"/>
                    <a:pt x="337368" y="26272"/>
                  </a:cubicBezTo>
                  <a:cubicBezTo>
                    <a:pt x="373500" y="14905"/>
                    <a:pt x="410038" y="6379"/>
                    <a:pt x="447794" y="1507"/>
                  </a:cubicBezTo>
                  <a:cubicBezTo>
                    <a:pt x="466063" y="-929"/>
                    <a:pt x="484332" y="-523"/>
                    <a:pt x="502601" y="3537"/>
                  </a:cubicBezTo>
                  <a:cubicBezTo>
                    <a:pt x="503413" y="3537"/>
                    <a:pt x="503819" y="3943"/>
                    <a:pt x="504631" y="3943"/>
                  </a:cubicBezTo>
                  <a:cubicBezTo>
                    <a:pt x="508691" y="2725"/>
                    <a:pt x="510721" y="5161"/>
                    <a:pt x="512751" y="7597"/>
                  </a:cubicBezTo>
                  <a:cubicBezTo>
                    <a:pt x="529802" y="27084"/>
                    <a:pt x="539952" y="49413"/>
                    <a:pt x="542793" y="74989"/>
                  </a:cubicBezTo>
                  <a:cubicBezTo>
                    <a:pt x="544823" y="92447"/>
                    <a:pt x="543605" y="109904"/>
                    <a:pt x="537516" y="126549"/>
                  </a:cubicBezTo>
                  <a:cubicBezTo>
                    <a:pt x="531426" y="143194"/>
                    <a:pt x="520059" y="156185"/>
                    <a:pt x="506661" y="166741"/>
                  </a:cubicBezTo>
                  <a:cubicBezTo>
                    <a:pt x="495294" y="175672"/>
                    <a:pt x="482709" y="181762"/>
                    <a:pt x="469717" y="187852"/>
                  </a:cubicBezTo>
                  <a:cubicBezTo>
                    <a:pt x="445764" y="198813"/>
                    <a:pt x="420594" y="205309"/>
                    <a:pt x="394611" y="209368"/>
                  </a:cubicBezTo>
                  <a:cubicBezTo>
                    <a:pt x="377154" y="212210"/>
                    <a:pt x="360103" y="214240"/>
                    <a:pt x="342646" y="216676"/>
                  </a:cubicBezTo>
                  <a:cubicBezTo>
                    <a:pt x="334526" y="217894"/>
                    <a:pt x="326001" y="217894"/>
                    <a:pt x="317881" y="219112"/>
                  </a:cubicBezTo>
                  <a:cubicBezTo>
                    <a:pt x="301236" y="221142"/>
                    <a:pt x="284591" y="223172"/>
                    <a:pt x="268352" y="225608"/>
                  </a:cubicBezTo>
                  <a:cubicBezTo>
                    <a:pt x="229378" y="230479"/>
                    <a:pt x="190404" y="235757"/>
                    <a:pt x="151430" y="236163"/>
                  </a:cubicBezTo>
                  <a:cubicBezTo>
                    <a:pt x="144934" y="236163"/>
                    <a:pt x="138439" y="237787"/>
                    <a:pt x="131943" y="239005"/>
                  </a:cubicBezTo>
                  <a:cubicBezTo>
                    <a:pt x="126665" y="239817"/>
                    <a:pt x="122606" y="242659"/>
                    <a:pt x="119358" y="246719"/>
                  </a:cubicBezTo>
                  <a:cubicBezTo>
                    <a:pt x="116516" y="249560"/>
                    <a:pt x="115298" y="252808"/>
                    <a:pt x="116110" y="256868"/>
                  </a:cubicBezTo>
                  <a:cubicBezTo>
                    <a:pt x="116516" y="259710"/>
                    <a:pt x="117328" y="262552"/>
                    <a:pt x="118140" y="265394"/>
                  </a:cubicBezTo>
                  <a:cubicBezTo>
                    <a:pt x="124635" y="281633"/>
                    <a:pt x="127071" y="298684"/>
                    <a:pt x="130319" y="315735"/>
                  </a:cubicBezTo>
                  <a:cubicBezTo>
                    <a:pt x="133567" y="333598"/>
                    <a:pt x="134785" y="351867"/>
                    <a:pt x="133973" y="370136"/>
                  </a:cubicBezTo>
                  <a:cubicBezTo>
                    <a:pt x="133161" y="382315"/>
                    <a:pt x="131943" y="394495"/>
                    <a:pt x="131131" y="406268"/>
                  </a:cubicBezTo>
                  <a:cubicBezTo>
                    <a:pt x="130319" y="422101"/>
                    <a:pt x="129913" y="438341"/>
                    <a:pt x="129913" y="454174"/>
                  </a:cubicBezTo>
                  <a:cubicBezTo>
                    <a:pt x="129913" y="467165"/>
                    <a:pt x="129913" y="480156"/>
                    <a:pt x="130319" y="493148"/>
                  </a:cubicBezTo>
                  <a:cubicBezTo>
                    <a:pt x="130725" y="503297"/>
                    <a:pt x="131537" y="513853"/>
                    <a:pt x="131943" y="524002"/>
                  </a:cubicBezTo>
                  <a:cubicBezTo>
                    <a:pt x="130725" y="524814"/>
                    <a:pt x="130319" y="525220"/>
                    <a:pt x="130319" y="526438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3" name="Полилиния: фигура 1232">
              <a:extLst>
                <a:ext uri="{FF2B5EF4-FFF2-40B4-BE49-F238E27FC236}">
                  <a16:creationId xmlns:a16="http://schemas.microsoft.com/office/drawing/2014/main" id="{8368D7B9-4416-5841-7C01-4A89475263D1}"/>
                </a:ext>
              </a:extLst>
            </p:cNvPr>
            <p:cNvSpPr/>
            <p:nvPr/>
          </p:nvSpPr>
          <p:spPr>
            <a:xfrm>
              <a:off x="7232547" y="8810190"/>
              <a:ext cx="214635" cy="300846"/>
            </a:xfrm>
            <a:custGeom>
              <a:avLst/>
              <a:gdLst>
                <a:gd name="connsiteX0" fmla="*/ 79336 w 214635"/>
                <a:gd name="connsiteY0" fmla="*/ 213905 h 300846"/>
                <a:gd name="connsiteX1" fmla="*/ 74465 w 214635"/>
                <a:gd name="connsiteY1" fmla="*/ 216747 h 300846"/>
                <a:gd name="connsiteX2" fmla="*/ 66751 w 214635"/>
                <a:gd name="connsiteY2" fmla="*/ 220806 h 300846"/>
                <a:gd name="connsiteX3" fmla="*/ 31025 w 214635"/>
                <a:gd name="connsiteY3" fmla="*/ 209439 h 300846"/>
                <a:gd name="connsiteX4" fmla="*/ 22093 w 214635"/>
                <a:gd name="connsiteY4" fmla="*/ 191576 h 300846"/>
                <a:gd name="connsiteX5" fmla="*/ 16410 w 214635"/>
                <a:gd name="connsiteY5" fmla="*/ 175337 h 300846"/>
                <a:gd name="connsiteX6" fmla="*/ 7478 w 214635"/>
                <a:gd name="connsiteY6" fmla="*/ 173713 h 300846"/>
                <a:gd name="connsiteX7" fmla="*/ 171 w 214635"/>
                <a:gd name="connsiteY7" fmla="*/ 162751 h 300846"/>
                <a:gd name="connsiteX8" fmla="*/ 2606 w 214635"/>
                <a:gd name="connsiteY8" fmla="*/ 151384 h 300846"/>
                <a:gd name="connsiteX9" fmla="*/ 10320 w 214635"/>
                <a:gd name="connsiteY9" fmla="*/ 128243 h 300846"/>
                <a:gd name="connsiteX10" fmla="*/ 10320 w 214635"/>
                <a:gd name="connsiteY10" fmla="*/ 122559 h 300846"/>
                <a:gd name="connsiteX11" fmla="*/ 9508 w 214635"/>
                <a:gd name="connsiteY11" fmla="*/ 89675 h 300846"/>
                <a:gd name="connsiteX12" fmla="*/ 33055 w 214635"/>
                <a:gd name="connsiteY12" fmla="*/ 44205 h 300846"/>
                <a:gd name="connsiteX13" fmla="*/ 89080 w 214635"/>
                <a:gd name="connsiteY13" fmla="*/ 8073 h 300846"/>
                <a:gd name="connsiteX14" fmla="*/ 151601 w 214635"/>
                <a:gd name="connsiteY14" fmla="*/ 2796 h 300846"/>
                <a:gd name="connsiteX15" fmla="*/ 212497 w 214635"/>
                <a:gd name="connsiteY15" fmla="*/ 66940 h 300846"/>
                <a:gd name="connsiteX16" fmla="*/ 195852 w 214635"/>
                <a:gd name="connsiteY16" fmla="*/ 134333 h 300846"/>
                <a:gd name="connsiteX17" fmla="*/ 173929 w 214635"/>
                <a:gd name="connsiteY17" fmla="*/ 155850 h 300846"/>
                <a:gd name="connsiteX18" fmla="*/ 169464 w 214635"/>
                <a:gd name="connsiteY18" fmla="*/ 163157 h 300846"/>
                <a:gd name="connsiteX19" fmla="*/ 165810 w 214635"/>
                <a:gd name="connsiteY19" fmla="*/ 183862 h 300846"/>
                <a:gd name="connsiteX20" fmla="*/ 165404 w 214635"/>
                <a:gd name="connsiteY20" fmla="*/ 223648 h 300846"/>
                <a:gd name="connsiteX21" fmla="*/ 165810 w 214635"/>
                <a:gd name="connsiteY21" fmla="*/ 230550 h 300846"/>
                <a:gd name="connsiteX22" fmla="*/ 162968 w 214635"/>
                <a:gd name="connsiteY22" fmla="*/ 233798 h 300846"/>
                <a:gd name="connsiteX23" fmla="*/ 144293 w 214635"/>
                <a:gd name="connsiteY23" fmla="*/ 241917 h 300846"/>
                <a:gd name="connsiteX24" fmla="*/ 104101 w 214635"/>
                <a:gd name="connsiteY24" fmla="*/ 280891 h 300846"/>
                <a:gd name="connsiteX25" fmla="*/ 88674 w 214635"/>
                <a:gd name="connsiteY25" fmla="*/ 297536 h 300846"/>
                <a:gd name="connsiteX26" fmla="*/ 79336 w 214635"/>
                <a:gd name="connsiteY26" fmla="*/ 300784 h 300846"/>
                <a:gd name="connsiteX27" fmla="*/ 68375 w 214635"/>
                <a:gd name="connsiteY27" fmla="*/ 291447 h 300846"/>
                <a:gd name="connsiteX28" fmla="*/ 68781 w 214635"/>
                <a:gd name="connsiteY28" fmla="*/ 270742 h 300846"/>
                <a:gd name="connsiteX29" fmla="*/ 75277 w 214635"/>
                <a:gd name="connsiteY29" fmla="*/ 254503 h 300846"/>
                <a:gd name="connsiteX30" fmla="*/ 82178 w 214635"/>
                <a:gd name="connsiteY30" fmla="*/ 233392 h 300846"/>
                <a:gd name="connsiteX31" fmla="*/ 79336 w 214635"/>
                <a:gd name="connsiteY31" fmla="*/ 213905 h 300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14635" h="300846">
                  <a:moveTo>
                    <a:pt x="79336" y="213905"/>
                  </a:moveTo>
                  <a:cubicBezTo>
                    <a:pt x="77307" y="215123"/>
                    <a:pt x="75683" y="215935"/>
                    <a:pt x="74465" y="216747"/>
                  </a:cubicBezTo>
                  <a:cubicBezTo>
                    <a:pt x="72029" y="217964"/>
                    <a:pt x="69187" y="219588"/>
                    <a:pt x="66751" y="220806"/>
                  </a:cubicBezTo>
                  <a:cubicBezTo>
                    <a:pt x="52542" y="226490"/>
                    <a:pt x="38739" y="222430"/>
                    <a:pt x="31025" y="209439"/>
                  </a:cubicBezTo>
                  <a:cubicBezTo>
                    <a:pt x="27371" y="203755"/>
                    <a:pt x="24935" y="197666"/>
                    <a:pt x="22093" y="191576"/>
                  </a:cubicBezTo>
                  <a:cubicBezTo>
                    <a:pt x="19658" y="186298"/>
                    <a:pt x="18034" y="180614"/>
                    <a:pt x="16410" y="175337"/>
                  </a:cubicBezTo>
                  <a:cubicBezTo>
                    <a:pt x="13162" y="174931"/>
                    <a:pt x="10320" y="174525"/>
                    <a:pt x="7478" y="173713"/>
                  </a:cubicBezTo>
                  <a:cubicBezTo>
                    <a:pt x="1389" y="172089"/>
                    <a:pt x="-641" y="168841"/>
                    <a:pt x="171" y="162751"/>
                  </a:cubicBezTo>
                  <a:cubicBezTo>
                    <a:pt x="577" y="159098"/>
                    <a:pt x="1389" y="155038"/>
                    <a:pt x="2606" y="151384"/>
                  </a:cubicBezTo>
                  <a:cubicBezTo>
                    <a:pt x="5042" y="143670"/>
                    <a:pt x="7884" y="135957"/>
                    <a:pt x="10320" y="128243"/>
                  </a:cubicBezTo>
                  <a:cubicBezTo>
                    <a:pt x="10726" y="126619"/>
                    <a:pt x="10726" y="124589"/>
                    <a:pt x="10320" y="122559"/>
                  </a:cubicBezTo>
                  <a:cubicBezTo>
                    <a:pt x="9102" y="111598"/>
                    <a:pt x="7884" y="100637"/>
                    <a:pt x="9508" y="89675"/>
                  </a:cubicBezTo>
                  <a:cubicBezTo>
                    <a:pt x="11944" y="71812"/>
                    <a:pt x="20470" y="56791"/>
                    <a:pt x="33055" y="44205"/>
                  </a:cubicBezTo>
                  <a:cubicBezTo>
                    <a:pt x="48888" y="28372"/>
                    <a:pt x="67969" y="16193"/>
                    <a:pt x="89080" y="8073"/>
                  </a:cubicBezTo>
                  <a:cubicBezTo>
                    <a:pt x="109379" y="-46"/>
                    <a:pt x="130490" y="-2482"/>
                    <a:pt x="151601" y="2796"/>
                  </a:cubicBezTo>
                  <a:cubicBezTo>
                    <a:pt x="184891" y="11321"/>
                    <a:pt x="204784" y="33244"/>
                    <a:pt x="212497" y="66940"/>
                  </a:cubicBezTo>
                  <a:cubicBezTo>
                    <a:pt x="218181" y="92517"/>
                    <a:pt x="212497" y="114846"/>
                    <a:pt x="195852" y="134333"/>
                  </a:cubicBezTo>
                  <a:cubicBezTo>
                    <a:pt x="189357" y="142046"/>
                    <a:pt x="182049" y="149354"/>
                    <a:pt x="173929" y="155850"/>
                  </a:cubicBezTo>
                  <a:cubicBezTo>
                    <a:pt x="171494" y="157880"/>
                    <a:pt x="169870" y="159909"/>
                    <a:pt x="169464" y="163157"/>
                  </a:cubicBezTo>
                  <a:cubicBezTo>
                    <a:pt x="168652" y="170059"/>
                    <a:pt x="166622" y="176961"/>
                    <a:pt x="165810" y="183862"/>
                  </a:cubicBezTo>
                  <a:cubicBezTo>
                    <a:pt x="164186" y="197260"/>
                    <a:pt x="164592" y="210251"/>
                    <a:pt x="165404" y="223648"/>
                  </a:cubicBezTo>
                  <a:cubicBezTo>
                    <a:pt x="165404" y="226084"/>
                    <a:pt x="165810" y="228114"/>
                    <a:pt x="165810" y="230550"/>
                  </a:cubicBezTo>
                  <a:cubicBezTo>
                    <a:pt x="165810" y="232580"/>
                    <a:pt x="164998" y="233392"/>
                    <a:pt x="162968" y="233798"/>
                  </a:cubicBezTo>
                  <a:cubicBezTo>
                    <a:pt x="156066" y="234610"/>
                    <a:pt x="150383" y="237857"/>
                    <a:pt x="144293" y="241917"/>
                  </a:cubicBezTo>
                  <a:cubicBezTo>
                    <a:pt x="128460" y="252067"/>
                    <a:pt x="115063" y="265464"/>
                    <a:pt x="104101" y="280891"/>
                  </a:cubicBezTo>
                  <a:cubicBezTo>
                    <a:pt x="99635" y="286981"/>
                    <a:pt x="94764" y="292665"/>
                    <a:pt x="88674" y="297536"/>
                  </a:cubicBezTo>
                  <a:cubicBezTo>
                    <a:pt x="85832" y="299566"/>
                    <a:pt x="82990" y="301190"/>
                    <a:pt x="79336" y="300784"/>
                  </a:cubicBezTo>
                  <a:cubicBezTo>
                    <a:pt x="74059" y="300378"/>
                    <a:pt x="69593" y="296724"/>
                    <a:pt x="68375" y="291447"/>
                  </a:cubicBezTo>
                  <a:cubicBezTo>
                    <a:pt x="66751" y="284545"/>
                    <a:pt x="68375" y="277643"/>
                    <a:pt x="68781" y="270742"/>
                  </a:cubicBezTo>
                  <a:cubicBezTo>
                    <a:pt x="69187" y="264652"/>
                    <a:pt x="71217" y="259374"/>
                    <a:pt x="75277" y="254503"/>
                  </a:cubicBezTo>
                  <a:cubicBezTo>
                    <a:pt x="80148" y="248413"/>
                    <a:pt x="82584" y="241105"/>
                    <a:pt x="82178" y="233392"/>
                  </a:cubicBezTo>
                  <a:cubicBezTo>
                    <a:pt x="80554" y="226490"/>
                    <a:pt x="79742" y="220400"/>
                    <a:pt x="79336" y="213905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6" name="Полилиния: фигура 1235">
              <a:extLst>
                <a:ext uri="{FF2B5EF4-FFF2-40B4-BE49-F238E27FC236}">
                  <a16:creationId xmlns:a16="http://schemas.microsoft.com/office/drawing/2014/main" id="{31DE2D95-FAD3-4699-E546-F152D16E1718}"/>
                </a:ext>
              </a:extLst>
            </p:cNvPr>
            <p:cNvSpPr/>
            <p:nvPr/>
          </p:nvSpPr>
          <p:spPr>
            <a:xfrm>
              <a:off x="7069411" y="9028103"/>
              <a:ext cx="98654" cy="141478"/>
            </a:xfrm>
            <a:custGeom>
              <a:avLst/>
              <a:gdLst>
                <a:gd name="connsiteX0" fmla="*/ 20402 w 98654"/>
                <a:gd name="connsiteY0" fmla="*/ 60137 h 141478"/>
                <a:gd name="connsiteX1" fmla="*/ 15531 w 98654"/>
                <a:gd name="connsiteY1" fmla="*/ 41056 h 141478"/>
                <a:gd name="connsiteX2" fmla="*/ 13095 w 98654"/>
                <a:gd name="connsiteY2" fmla="*/ 30095 h 141478"/>
                <a:gd name="connsiteX3" fmla="*/ 13095 w 98654"/>
                <a:gd name="connsiteY3" fmla="*/ 23193 h 141478"/>
                <a:gd name="connsiteX4" fmla="*/ 16343 w 98654"/>
                <a:gd name="connsiteY4" fmla="*/ 19539 h 141478"/>
                <a:gd name="connsiteX5" fmla="*/ 20808 w 98654"/>
                <a:gd name="connsiteY5" fmla="*/ 21163 h 141478"/>
                <a:gd name="connsiteX6" fmla="*/ 24056 w 98654"/>
                <a:gd name="connsiteY6" fmla="*/ 26847 h 141478"/>
                <a:gd name="connsiteX7" fmla="*/ 30958 w 98654"/>
                <a:gd name="connsiteY7" fmla="*/ 44710 h 141478"/>
                <a:gd name="connsiteX8" fmla="*/ 35424 w 98654"/>
                <a:gd name="connsiteY8" fmla="*/ 55671 h 141478"/>
                <a:gd name="connsiteX9" fmla="*/ 36642 w 98654"/>
                <a:gd name="connsiteY9" fmla="*/ 55671 h 141478"/>
                <a:gd name="connsiteX10" fmla="*/ 36642 w 98654"/>
                <a:gd name="connsiteY10" fmla="*/ 51206 h 141478"/>
                <a:gd name="connsiteX11" fmla="*/ 33394 w 98654"/>
                <a:gd name="connsiteY11" fmla="*/ 29283 h 141478"/>
                <a:gd name="connsiteX12" fmla="*/ 31364 w 98654"/>
                <a:gd name="connsiteY12" fmla="*/ 13044 h 141478"/>
                <a:gd name="connsiteX13" fmla="*/ 31770 w 98654"/>
                <a:gd name="connsiteY13" fmla="*/ 6954 h 141478"/>
                <a:gd name="connsiteX14" fmla="*/ 35424 w 98654"/>
                <a:gd name="connsiteY14" fmla="*/ 3300 h 141478"/>
                <a:gd name="connsiteX15" fmla="*/ 39889 w 98654"/>
                <a:gd name="connsiteY15" fmla="*/ 5330 h 141478"/>
                <a:gd name="connsiteX16" fmla="*/ 43949 w 98654"/>
                <a:gd name="connsiteY16" fmla="*/ 13450 h 141478"/>
                <a:gd name="connsiteX17" fmla="*/ 51663 w 98654"/>
                <a:gd name="connsiteY17" fmla="*/ 39026 h 141478"/>
                <a:gd name="connsiteX18" fmla="*/ 53693 w 98654"/>
                <a:gd name="connsiteY18" fmla="*/ 42680 h 141478"/>
                <a:gd name="connsiteX19" fmla="*/ 53693 w 98654"/>
                <a:gd name="connsiteY19" fmla="*/ 36590 h 141478"/>
                <a:gd name="connsiteX20" fmla="*/ 53693 w 98654"/>
                <a:gd name="connsiteY20" fmla="*/ 9796 h 141478"/>
                <a:gd name="connsiteX21" fmla="*/ 54911 w 98654"/>
                <a:gd name="connsiteY21" fmla="*/ 3706 h 141478"/>
                <a:gd name="connsiteX22" fmla="*/ 59376 w 98654"/>
                <a:gd name="connsiteY22" fmla="*/ 52 h 141478"/>
                <a:gd name="connsiteX23" fmla="*/ 64248 w 98654"/>
                <a:gd name="connsiteY23" fmla="*/ 2894 h 141478"/>
                <a:gd name="connsiteX24" fmla="*/ 67496 w 98654"/>
                <a:gd name="connsiteY24" fmla="*/ 11826 h 141478"/>
                <a:gd name="connsiteX25" fmla="*/ 71556 w 98654"/>
                <a:gd name="connsiteY25" fmla="*/ 40650 h 141478"/>
                <a:gd name="connsiteX26" fmla="*/ 75615 w 98654"/>
                <a:gd name="connsiteY26" fmla="*/ 65415 h 141478"/>
                <a:gd name="connsiteX27" fmla="*/ 76833 w 98654"/>
                <a:gd name="connsiteY27" fmla="*/ 69475 h 141478"/>
                <a:gd name="connsiteX28" fmla="*/ 81299 w 98654"/>
                <a:gd name="connsiteY28" fmla="*/ 59325 h 141478"/>
                <a:gd name="connsiteX29" fmla="*/ 86171 w 98654"/>
                <a:gd name="connsiteY29" fmla="*/ 51206 h 141478"/>
                <a:gd name="connsiteX30" fmla="*/ 90231 w 98654"/>
                <a:gd name="connsiteY30" fmla="*/ 47552 h 141478"/>
                <a:gd name="connsiteX31" fmla="*/ 98350 w 98654"/>
                <a:gd name="connsiteY31" fmla="*/ 50800 h 141478"/>
                <a:gd name="connsiteX32" fmla="*/ 98350 w 98654"/>
                <a:gd name="connsiteY32" fmla="*/ 56889 h 141478"/>
                <a:gd name="connsiteX33" fmla="*/ 93885 w 98654"/>
                <a:gd name="connsiteY33" fmla="*/ 74346 h 141478"/>
                <a:gd name="connsiteX34" fmla="*/ 85765 w 98654"/>
                <a:gd name="connsiteY34" fmla="*/ 107231 h 141478"/>
                <a:gd name="connsiteX35" fmla="*/ 72368 w 98654"/>
                <a:gd name="connsiteY35" fmla="*/ 125094 h 141478"/>
                <a:gd name="connsiteX36" fmla="*/ 48821 w 98654"/>
                <a:gd name="connsiteY36" fmla="*/ 136055 h 141478"/>
                <a:gd name="connsiteX37" fmla="*/ 41919 w 98654"/>
                <a:gd name="connsiteY37" fmla="*/ 140115 h 141478"/>
                <a:gd name="connsiteX38" fmla="*/ 35424 w 98654"/>
                <a:gd name="connsiteY38" fmla="*/ 138491 h 141478"/>
                <a:gd name="connsiteX39" fmla="*/ 30552 w 98654"/>
                <a:gd name="connsiteY39" fmla="*/ 126312 h 141478"/>
                <a:gd name="connsiteX40" fmla="*/ 6193 w 98654"/>
                <a:gd name="connsiteY40" fmla="*/ 69881 h 141478"/>
                <a:gd name="connsiteX41" fmla="*/ 1321 w 98654"/>
                <a:gd name="connsiteY41" fmla="*/ 57701 h 141478"/>
                <a:gd name="connsiteX42" fmla="*/ 103 w 98654"/>
                <a:gd name="connsiteY42" fmla="*/ 52424 h 141478"/>
                <a:gd name="connsiteX43" fmla="*/ 2133 w 98654"/>
                <a:gd name="connsiteY43" fmla="*/ 47552 h 141478"/>
                <a:gd name="connsiteX44" fmla="*/ 7411 w 98654"/>
                <a:gd name="connsiteY44" fmla="*/ 47958 h 141478"/>
                <a:gd name="connsiteX45" fmla="*/ 15937 w 98654"/>
                <a:gd name="connsiteY45" fmla="*/ 57295 h 141478"/>
                <a:gd name="connsiteX46" fmla="*/ 18778 w 98654"/>
                <a:gd name="connsiteY46" fmla="*/ 60949 h 141478"/>
                <a:gd name="connsiteX47" fmla="*/ 20402 w 98654"/>
                <a:gd name="connsiteY47" fmla="*/ 60137 h 141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98654" h="141478">
                  <a:moveTo>
                    <a:pt x="20402" y="60137"/>
                  </a:moveTo>
                  <a:cubicBezTo>
                    <a:pt x="18778" y="53641"/>
                    <a:pt x="17155" y="47146"/>
                    <a:pt x="15531" y="41056"/>
                  </a:cubicBezTo>
                  <a:cubicBezTo>
                    <a:pt x="14719" y="37402"/>
                    <a:pt x="13907" y="33749"/>
                    <a:pt x="13095" y="30095"/>
                  </a:cubicBezTo>
                  <a:cubicBezTo>
                    <a:pt x="12689" y="28065"/>
                    <a:pt x="12689" y="25629"/>
                    <a:pt x="13095" y="23193"/>
                  </a:cubicBezTo>
                  <a:cubicBezTo>
                    <a:pt x="13095" y="21163"/>
                    <a:pt x="14313" y="19945"/>
                    <a:pt x="16343" y="19539"/>
                  </a:cubicBezTo>
                  <a:cubicBezTo>
                    <a:pt x="18372" y="19133"/>
                    <a:pt x="19996" y="19539"/>
                    <a:pt x="20808" y="21163"/>
                  </a:cubicBezTo>
                  <a:cubicBezTo>
                    <a:pt x="22026" y="23193"/>
                    <a:pt x="23244" y="24817"/>
                    <a:pt x="24056" y="26847"/>
                  </a:cubicBezTo>
                  <a:cubicBezTo>
                    <a:pt x="26492" y="32531"/>
                    <a:pt x="28522" y="38620"/>
                    <a:pt x="30958" y="44710"/>
                  </a:cubicBezTo>
                  <a:cubicBezTo>
                    <a:pt x="32582" y="48364"/>
                    <a:pt x="34206" y="52018"/>
                    <a:pt x="35424" y="55671"/>
                  </a:cubicBezTo>
                  <a:cubicBezTo>
                    <a:pt x="35830" y="55671"/>
                    <a:pt x="36236" y="55671"/>
                    <a:pt x="36642" y="55671"/>
                  </a:cubicBezTo>
                  <a:cubicBezTo>
                    <a:pt x="36642" y="54047"/>
                    <a:pt x="36642" y="52830"/>
                    <a:pt x="36642" y="51206"/>
                  </a:cubicBezTo>
                  <a:cubicBezTo>
                    <a:pt x="35424" y="43898"/>
                    <a:pt x="34612" y="36590"/>
                    <a:pt x="33394" y="29283"/>
                  </a:cubicBezTo>
                  <a:cubicBezTo>
                    <a:pt x="32582" y="24005"/>
                    <a:pt x="31770" y="18321"/>
                    <a:pt x="31364" y="13044"/>
                  </a:cubicBezTo>
                  <a:cubicBezTo>
                    <a:pt x="30958" y="11014"/>
                    <a:pt x="31364" y="8984"/>
                    <a:pt x="31770" y="6954"/>
                  </a:cubicBezTo>
                  <a:cubicBezTo>
                    <a:pt x="32176" y="4924"/>
                    <a:pt x="33394" y="3706"/>
                    <a:pt x="35424" y="3300"/>
                  </a:cubicBezTo>
                  <a:cubicBezTo>
                    <a:pt x="37453" y="2894"/>
                    <a:pt x="39077" y="3300"/>
                    <a:pt x="39889" y="5330"/>
                  </a:cubicBezTo>
                  <a:cubicBezTo>
                    <a:pt x="41513" y="8172"/>
                    <a:pt x="43137" y="10608"/>
                    <a:pt x="43949" y="13450"/>
                  </a:cubicBezTo>
                  <a:cubicBezTo>
                    <a:pt x="46791" y="21975"/>
                    <a:pt x="49227" y="30501"/>
                    <a:pt x="51663" y="39026"/>
                  </a:cubicBezTo>
                  <a:cubicBezTo>
                    <a:pt x="52069" y="40244"/>
                    <a:pt x="52475" y="41462"/>
                    <a:pt x="53693" y="42680"/>
                  </a:cubicBezTo>
                  <a:cubicBezTo>
                    <a:pt x="53693" y="40650"/>
                    <a:pt x="53693" y="38620"/>
                    <a:pt x="53693" y="36590"/>
                  </a:cubicBezTo>
                  <a:cubicBezTo>
                    <a:pt x="53693" y="27659"/>
                    <a:pt x="53287" y="18727"/>
                    <a:pt x="53693" y="9796"/>
                  </a:cubicBezTo>
                  <a:cubicBezTo>
                    <a:pt x="53693" y="7766"/>
                    <a:pt x="54099" y="5736"/>
                    <a:pt x="54911" y="3706"/>
                  </a:cubicBezTo>
                  <a:cubicBezTo>
                    <a:pt x="55723" y="1676"/>
                    <a:pt x="57346" y="-354"/>
                    <a:pt x="59376" y="52"/>
                  </a:cubicBezTo>
                  <a:cubicBezTo>
                    <a:pt x="61000" y="52"/>
                    <a:pt x="63436" y="1270"/>
                    <a:pt x="64248" y="2894"/>
                  </a:cubicBezTo>
                  <a:cubicBezTo>
                    <a:pt x="65872" y="5736"/>
                    <a:pt x="67090" y="8578"/>
                    <a:pt x="67496" y="11826"/>
                  </a:cubicBezTo>
                  <a:cubicBezTo>
                    <a:pt x="69120" y="21569"/>
                    <a:pt x="69932" y="30907"/>
                    <a:pt x="71556" y="40650"/>
                  </a:cubicBezTo>
                  <a:cubicBezTo>
                    <a:pt x="72774" y="49176"/>
                    <a:pt x="73992" y="57295"/>
                    <a:pt x="75615" y="65415"/>
                  </a:cubicBezTo>
                  <a:cubicBezTo>
                    <a:pt x="75615" y="66633"/>
                    <a:pt x="76427" y="67445"/>
                    <a:pt x="76833" y="69475"/>
                  </a:cubicBezTo>
                  <a:cubicBezTo>
                    <a:pt x="78457" y="65821"/>
                    <a:pt x="80081" y="62573"/>
                    <a:pt x="81299" y="59325"/>
                  </a:cubicBezTo>
                  <a:cubicBezTo>
                    <a:pt x="82517" y="56483"/>
                    <a:pt x="84141" y="54047"/>
                    <a:pt x="86171" y="51206"/>
                  </a:cubicBezTo>
                  <a:cubicBezTo>
                    <a:pt x="86983" y="49988"/>
                    <a:pt x="88607" y="48364"/>
                    <a:pt x="90231" y="47552"/>
                  </a:cubicBezTo>
                  <a:cubicBezTo>
                    <a:pt x="93885" y="45522"/>
                    <a:pt x="97132" y="47146"/>
                    <a:pt x="98350" y="50800"/>
                  </a:cubicBezTo>
                  <a:cubicBezTo>
                    <a:pt x="98756" y="52830"/>
                    <a:pt x="98756" y="54859"/>
                    <a:pt x="98350" y="56889"/>
                  </a:cubicBezTo>
                  <a:cubicBezTo>
                    <a:pt x="97132" y="62573"/>
                    <a:pt x="95508" y="68663"/>
                    <a:pt x="93885" y="74346"/>
                  </a:cubicBezTo>
                  <a:cubicBezTo>
                    <a:pt x="91043" y="85308"/>
                    <a:pt x="87795" y="96269"/>
                    <a:pt x="85765" y="107231"/>
                  </a:cubicBezTo>
                  <a:cubicBezTo>
                    <a:pt x="84141" y="115756"/>
                    <a:pt x="79675" y="121440"/>
                    <a:pt x="72368" y="125094"/>
                  </a:cubicBezTo>
                  <a:cubicBezTo>
                    <a:pt x="64654" y="129154"/>
                    <a:pt x="56534" y="132401"/>
                    <a:pt x="48821" y="136055"/>
                  </a:cubicBezTo>
                  <a:cubicBezTo>
                    <a:pt x="46385" y="137273"/>
                    <a:pt x="43949" y="138491"/>
                    <a:pt x="41919" y="140115"/>
                  </a:cubicBezTo>
                  <a:cubicBezTo>
                    <a:pt x="39077" y="142145"/>
                    <a:pt x="37048" y="142145"/>
                    <a:pt x="35424" y="138491"/>
                  </a:cubicBezTo>
                  <a:cubicBezTo>
                    <a:pt x="33800" y="134431"/>
                    <a:pt x="32176" y="130371"/>
                    <a:pt x="30552" y="126312"/>
                  </a:cubicBezTo>
                  <a:cubicBezTo>
                    <a:pt x="22026" y="107637"/>
                    <a:pt x="13907" y="88962"/>
                    <a:pt x="6193" y="69881"/>
                  </a:cubicBezTo>
                  <a:cubicBezTo>
                    <a:pt x="4569" y="65821"/>
                    <a:pt x="2945" y="61761"/>
                    <a:pt x="1321" y="57701"/>
                  </a:cubicBezTo>
                  <a:cubicBezTo>
                    <a:pt x="915" y="56077"/>
                    <a:pt x="509" y="54453"/>
                    <a:pt x="103" y="52424"/>
                  </a:cubicBezTo>
                  <a:cubicBezTo>
                    <a:pt x="-303" y="50394"/>
                    <a:pt x="509" y="48770"/>
                    <a:pt x="2133" y="47552"/>
                  </a:cubicBezTo>
                  <a:cubicBezTo>
                    <a:pt x="4163" y="46334"/>
                    <a:pt x="6193" y="46740"/>
                    <a:pt x="7411" y="47958"/>
                  </a:cubicBezTo>
                  <a:cubicBezTo>
                    <a:pt x="10253" y="50800"/>
                    <a:pt x="13095" y="54047"/>
                    <a:pt x="15937" y="57295"/>
                  </a:cubicBezTo>
                  <a:cubicBezTo>
                    <a:pt x="17155" y="58513"/>
                    <a:pt x="17967" y="59731"/>
                    <a:pt x="18778" y="60949"/>
                  </a:cubicBezTo>
                  <a:cubicBezTo>
                    <a:pt x="19590" y="60543"/>
                    <a:pt x="19996" y="60543"/>
                    <a:pt x="20402" y="60137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7" name="Полилиния: фигура 1236">
              <a:extLst>
                <a:ext uri="{FF2B5EF4-FFF2-40B4-BE49-F238E27FC236}">
                  <a16:creationId xmlns:a16="http://schemas.microsoft.com/office/drawing/2014/main" id="{D3F0D109-1906-3E90-4461-971B49532FF9}"/>
                </a:ext>
              </a:extLst>
            </p:cNvPr>
            <p:cNvSpPr/>
            <p:nvPr/>
          </p:nvSpPr>
          <p:spPr>
            <a:xfrm>
              <a:off x="7470362" y="9395416"/>
              <a:ext cx="87950" cy="114792"/>
            </a:xfrm>
            <a:custGeom>
              <a:avLst/>
              <a:gdLst>
                <a:gd name="connsiteX0" fmla="*/ 56690 w 87950"/>
                <a:gd name="connsiteY0" fmla="*/ 98803 h 114792"/>
                <a:gd name="connsiteX1" fmla="*/ 45729 w 87950"/>
                <a:gd name="connsiteY1" fmla="*/ 108952 h 114792"/>
                <a:gd name="connsiteX2" fmla="*/ 38015 w 87950"/>
                <a:gd name="connsiteY2" fmla="*/ 113824 h 114792"/>
                <a:gd name="connsiteX3" fmla="*/ 31113 w 87950"/>
                <a:gd name="connsiteY3" fmla="*/ 113012 h 114792"/>
                <a:gd name="connsiteX4" fmla="*/ 31113 w 87950"/>
                <a:gd name="connsiteY4" fmla="*/ 106516 h 114792"/>
                <a:gd name="connsiteX5" fmla="*/ 35579 w 87950"/>
                <a:gd name="connsiteY5" fmla="*/ 97991 h 114792"/>
                <a:gd name="connsiteX6" fmla="*/ 31519 w 87950"/>
                <a:gd name="connsiteY6" fmla="*/ 100833 h 114792"/>
                <a:gd name="connsiteX7" fmla="*/ 16092 w 87950"/>
                <a:gd name="connsiteY7" fmla="*/ 110170 h 114792"/>
                <a:gd name="connsiteX8" fmla="*/ 7567 w 87950"/>
                <a:gd name="connsiteY8" fmla="*/ 110576 h 114792"/>
                <a:gd name="connsiteX9" fmla="*/ 9597 w 87950"/>
                <a:gd name="connsiteY9" fmla="*/ 102457 h 114792"/>
                <a:gd name="connsiteX10" fmla="*/ 26242 w 87950"/>
                <a:gd name="connsiteY10" fmla="*/ 80534 h 114792"/>
                <a:gd name="connsiteX11" fmla="*/ 18122 w 87950"/>
                <a:gd name="connsiteY11" fmla="*/ 84188 h 114792"/>
                <a:gd name="connsiteX12" fmla="*/ 6349 w 87950"/>
                <a:gd name="connsiteY12" fmla="*/ 88247 h 114792"/>
                <a:gd name="connsiteX13" fmla="*/ 1071 w 87950"/>
                <a:gd name="connsiteY13" fmla="*/ 86623 h 114792"/>
                <a:gd name="connsiteX14" fmla="*/ 1071 w 87950"/>
                <a:gd name="connsiteY14" fmla="*/ 80128 h 114792"/>
                <a:gd name="connsiteX15" fmla="*/ 5131 w 87950"/>
                <a:gd name="connsiteY15" fmla="*/ 76474 h 114792"/>
                <a:gd name="connsiteX16" fmla="*/ 35173 w 87950"/>
                <a:gd name="connsiteY16" fmla="*/ 42372 h 114792"/>
                <a:gd name="connsiteX17" fmla="*/ 38015 w 87950"/>
                <a:gd name="connsiteY17" fmla="*/ 37094 h 114792"/>
                <a:gd name="connsiteX18" fmla="*/ 37609 w 87950"/>
                <a:gd name="connsiteY18" fmla="*/ 35470 h 114792"/>
                <a:gd name="connsiteX19" fmla="*/ 29084 w 87950"/>
                <a:gd name="connsiteY19" fmla="*/ 42778 h 114792"/>
                <a:gd name="connsiteX20" fmla="*/ 24212 w 87950"/>
                <a:gd name="connsiteY20" fmla="*/ 46837 h 114792"/>
                <a:gd name="connsiteX21" fmla="*/ 19746 w 87950"/>
                <a:gd name="connsiteY21" fmla="*/ 47243 h 114792"/>
                <a:gd name="connsiteX22" fmla="*/ 17716 w 87950"/>
                <a:gd name="connsiteY22" fmla="*/ 43184 h 114792"/>
                <a:gd name="connsiteX23" fmla="*/ 18528 w 87950"/>
                <a:gd name="connsiteY23" fmla="*/ 39936 h 114792"/>
                <a:gd name="connsiteX24" fmla="*/ 48165 w 87950"/>
                <a:gd name="connsiteY24" fmla="*/ 1774 h 114792"/>
                <a:gd name="connsiteX25" fmla="*/ 55878 w 87950"/>
                <a:gd name="connsiteY25" fmla="*/ 4210 h 114792"/>
                <a:gd name="connsiteX26" fmla="*/ 68870 w 87950"/>
                <a:gd name="connsiteY26" fmla="*/ 18013 h 114792"/>
                <a:gd name="connsiteX27" fmla="*/ 84703 w 87950"/>
                <a:gd name="connsiteY27" fmla="*/ 25727 h 114792"/>
                <a:gd name="connsiteX28" fmla="*/ 87950 w 87950"/>
                <a:gd name="connsiteY28" fmla="*/ 31410 h 114792"/>
                <a:gd name="connsiteX29" fmla="*/ 86733 w 87950"/>
                <a:gd name="connsiteY29" fmla="*/ 44402 h 114792"/>
                <a:gd name="connsiteX30" fmla="*/ 77801 w 87950"/>
                <a:gd name="connsiteY30" fmla="*/ 80940 h 114792"/>
                <a:gd name="connsiteX31" fmla="*/ 65622 w 87950"/>
                <a:gd name="connsiteY31" fmla="*/ 105298 h 114792"/>
                <a:gd name="connsiteX32" fmla="*/ 58720 w 87950"/>
                <a:gd name="connsiteY32" fmla="*/ 112200 h 114792"/>
                <a:gd name="connsiteX33" fmla="*/ 53442 w 87950"/>
                <a:gd name="connsiteY33" fmla="*/ 112200 h 114792"/>
                <a:gd name="connsiteX34" fmla="*/ 52630 w 87950"/>
                <a:gd name="connsiteY34" fmla="*/ 107328 h 114792"/>
                <a:gd name="connsiteX35" fmla="*/ 56690 w 87950"/>
                <a:gd name="connsiteY35" fmla="*/ 98803 h 114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87950" h="114792">
                  <a:moveTo>
                    <a:pt x="56690" y="98803"/>
                  </a:moveTo>
                  <a:cubicBezTo>
                    <a:pt x="53036" y="102051"/>
                    <a:pt x="49383" y="105704"/>
                    <a:pt x="45729" y="108952"/>
                  </a:cubicBezTo>
                  <a:cubicBezTo>
                    <a:pt x="43293" y="110982"/>
                    <a:pt x="40857" y="112606"/>
                    <a:pt x="38015" y="113824"/>
                  </a:cubicBezTo>
                  <a:cubicBezTo>
                    <a:pt x="35985" y="115042"/>
                    <a:pt x="33143" y="115448"/>
                    <a:pt x="31113" y="113012"/>
                  </a:cubicBezTo>
                  <a:cubicBezTo>
                    <a:pt x="29490" y="111388"/>
                    <a:pt x="29490" y="109358"/>
                    <a:pt x="31113" y="106516"/>
                  </a:cubicBezTo>
                  <a:cubicBezTo>
                    <a:pt x="32737" y="103675"/>
                    <a:pt x="34361" y="101239"/>
                    <a:pt x="35579" y="97991"/>
                  </a:cubicBezTo>
                  <a:cubicBezTo>
                    <a:pt x="34361" y="98803"/>
                    <a:pt x="32737" y="100021"/>
                    <a:pt x="31519" y="100833"/>
                  </a:cubicBezTo>
                  <a:cubicBezTo>
                    <a:pt x="26648" y="104080"/>
                    <a:pt x="21370" y="107328"/>
                    <a:pt x="16092" y="110170"/>
                  </a:cubicBezTo>
                  <a:cubicBezTo>
                    <a:pt x="13656" y="111794"/>
                    <a:pt x="10409" y="113418"/>
                    <a:pt x="7567" y="110576"/>
                  </a:cubicBezTo>
                  <a:cubicBezTo>
                    <a:pt x="5943" y="108952"/>
                    <a:pt x="6349" y="106110"/>
                    <a:pt x="9597" y="102457"/>
                  </a:cubicBezTo>
                  <a:cubicBezTo>
                    <a:pt x="15280" y="95555"/>
                    <a:pt x="20964" y="88247"/>
                    <a:pt x="26242" y="80534"/>
                  </a:cubicBezTo>
                  <a:cubicBezTo>
                    <a:pt x="23400" y="81752"/>
                    <a:pt x="20964" y="82970"/>
                    <a:pt x="18122" y="84188"/>
                  </a:cubicBezTo>
                  <a:cubicBezTo>
                    <a:pt x="14062" y="85811"/>
                    <a:pt x="10409" y="87029"/>
                    <a:pt x="6349" y="88247"/>
                  </a:cubicBezTo>
                  <a:cubicBezTo>
                    <a:pt x="4319" y="89059"/>
                    <a:pt x="2289" y="88653"/>
                    <a:pt x="1071" y="86623"/>
                  </a:cubicBezTo>
                  <a:cubicBezTo>
                    <a:pt x="-147" y="84593"/>
                    <a:pt x="-553" y="82158"/>
                    <a:pt x="1071" y="80128"/>
                  </a:cubicBezTo>
                  <a:cubicBezTo>
                    <a:pt x="2289" y="78910"/>
                    <a:pt x="3507" y="77692"/>
                    <a:pt x="5131" y="76474"/>
                  </a:cubicBezTo>
                  <a:cubicBezTo>
                    <a:pt x="16498" y="66324"/>
                    <a:pt x="27054" y="55363"/>
                    <a:pt x="35173" y="42372"/>
                  </a:cubicBezTo>
                  <a:cubicBezTo>
                    <a:pt x="35985" y="40748"/>
                    <a:pt x="37203" y="39124"/>
                    <a:pt x="38015" y="37094"/>
                  </a:cubicBezTo>
                  <a:cubicBezTo>
                    <a:pt x="38015" y="36688"/>
                    <a:pt x="38015" y="36688"/>
                    <a:pt x="37609" y="35470"/>
                  </a:cubicBezTo>
                  <a:cubicBezTo>
                    <a:pt x="34767" y="37906"/>
                    <a:pt x="31925" y="40342"/>
                    <a:pt x="29084" y="42778"/>
                  </a:cubicBezTo>
                  <a:cubicBezTo>
                    <a:pt x="27460" y="43996"/>
                    <a:pt x="25836" y="45620"/>
                    <a:pt x="24212" y="46837"/>
                  </a:cubicBezTo>
                  <a:cubicBezTo>
                    <a:pt x="22994" y="48055"/>
                    <a:pt x="20964" y="48461"/>
                    <a:pt x="19746" y="47243"/>
                  </a:cubicBezTo>
                  <a:cubicBezTo>
                    <a:pt x="18528" y="46025"/>
                    <a:pt x="18122" y="44808"/>
                    <a:pt x="17716" y="43184"/>
                  </a:cubicBezTo>
                  <a:cubicBezTo>
                    <a:pt x="17310" y="42372"/>
                    <a:pt x="18122" y="41154"/>
                    <a:pt x="18528" y="39936"/>
                  </a:cubicBezTo>
                  <a:cubicBezTo>
                    <a:pt x="24618" y="24103"/>
                    <a:pt x="34361" y="11517"/>
                    <a:pt x="48165" y="1774"/>
                  </a:cubicBezTo>
                  <a:cubicBezTo>
                    <a:pt x="52224" y="-1068"/>
                    <a:pt x="53848" y="-662"/>
                    <a:pt x="55878" y="4210"/>
                  </a:cubicBezTo>
                  <a:cubicBezTo>
                    <a:pt x="58720" y="10299"/>
                    <a:pt x="63186" y="14765"/>
                    <a:pt x="68870" y="18013"/>
                  </a:cubicBezTo>
                  <a:cubicBezTo>
                    <a:pt x="74147" y="20449"/>
                    <a:pt x="79425" y="23291"/>
                    <a:pt x="84703" y="25727"/>
                  </a:cubicBezTo>
                  <a:cubicBezTo>
                    <a:pt x="87544" y="26944"/>
                    <a:pt x="87950" y="28974"/>
                    <a:pt x="87950" y="31410"/>
                  </a:cubicBezTo>
                  <a:cubicBezTo>
                    <a:pt x="87950" y="35876"/>
                    <a:pt x="87544" y="40342"/>
                    <a:pt x="86733" y="44402"/>
                  </a:cubicBezTo>
                  <a:cubicBezTo>
                    <a:pt x="84703" y="56987"/>
                    <a:pt x="82267" y="69166"/>
                    <a:pt x="77801" y="80940"/>
                  </a:cubicBezTo>
                  <a:cubicBezTo>
                    <a:pt x="74553" y="89465"/>
                    <a:pt x="70899" y="97585"/>
                    <a:pt x="65622" y="105298"/>
                  </a:cubicBezTo>
                  <a:cubicBezTo>
                    <a:pt x="63592" y="107734"/>
                    <a:pt x="61156" y="110170"/>
                    <a:pt x="58720" y="112200"/>
                  </a:cubicBezTo>
                  <a:cubicBezTo>
                    <a:pt x="57096" y="113418"/>
                    <a:pt x="55066" y="113824"/>
                    <a:pt x="53442" y="112200"/>
                  </a:cubicBezTo>
                  <a:cubicBezTo>
                    <a:pt x="51818" y="110982"/>
                    <a:pt x="52224" y="108952"/>
                    <a:pt x="52630" y="107328"/>
                  </a:cubicBezTo>
                  <a:cubicBezTo>
                    <a:pt x="54254" y="104486"/>
                    <a:pt x="55472" y="101645"/>
                    <a:pt x="56690" y="98803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8" name="Полилиния: фигура 1237">
              <a:extLst>
                <a:ext uri="{FF2B5EF4-FFF2-40B4-BE49-F238E27FC236}">
                  <a16:creationId xmlns:a16="http://schemas.microsoft.com/office/drawing/2014/main" id="{33C7A430-306A-305A-F0A9-BD4BE3CA71C7}"/>
                </a:ext>
              </a:extLst>
            </p:cNvPr>
            <p:cNvSpPr/>
            <p:nvPr/>
          </p:nvSpPr>
          <p:spPr>
            <a:xfrm>
              <a:off x="7262913" y="8765246"/>
              <a:ext cx="419575" cy="217822"/>
            </a:xfrm>
            <a:custGeom>
              <a:avLst/>
              <a:gdLst>
                <a:gd name="connsiteX0" fmla="*/ 279972 w 419575"/>
                <a:gd name="connsiteY0" fmla="*/ 105795 h 217822"/>
                <a:gd name="connsiteX1" fmla="*/ 277536 w 419575"/>
                <a:gd name="connsiteY1" fmla="*/ 109043 h 217822"/>
                <a:gd name="connsiteX2" fmla="*/ 226383 w 419575"/>
                <a:gd name="connsiteY2" fmla="*/ 109043 h 217822"/>
                <a:gd name="connsiteX3" fmla="*/ 215827 w 419575"/>
                <a:gd name="connsiteY3" fmla="*/ 93615 h 217822"/>
                <a:gd name="connsiteX4" fmla="*/ 211768 w 419575"/>
                <a:gd name="connsiteY4" fmla="*/ 87120 h 217822"/>
                <a:gd name="connsiteX5" fmla="*/ 188627 w 419575"/>
                <a:gd name="connsiteY5" fmla="*/ 86714 h 217822"/>
                <a:gd name="connsiteX6" fmla="*/ 178883 w 419575"/>
                <a:gd name="connsiteY6" fmla="*/ 83060 h 217822"/>
                <a:gd name="connsiteX7" fmla="*/ 180101 w 419575"/>
                <a:gd name="connsiteY7" fmla="*/ 87526 h 217822"/>
                <a:gd name="connsiteX8" fmla="*/ 186191 w 419575"/>
                <a:gd name="connsiteY8" fmla="*/ 150858 h 217822"/>
                <a:gd name="connsiteX9" fmla="*/ 174824 w 419575"/>
                <a:gd name="connsiteY9" fmla="*/ 178465 h 217822"/>
                <a:gd name="connsiteX10" fmla="*/ 156149 w 419575"/>
                <a:gd name="connsiteY10" fmla="*/ 195110 h 217822"/>
                <a:gd name="connsiteX11" fmla="*/ 148841 w 419575"/>
                <a:gd name="connsiteY11" fmla="*/ 202012 h 217822"/>
                <a:gd name="connsiteX12" fmla="*/ 143969 w 419575"/>
                <a:gd name="connsiteY12" fmla="*/ 209725 h 217822"/>
                <a:gd name="connsiteX13" fmla="*/ 118799 w 419575"/>
                <a:gd name="connsiteY13" fmla="*/ 214191 h 217822"/>
                <a:gd name="connsiteX14" fmla="*/ 117987 w 419575"/>
                <a:gd name="connsiteY14" fmla="*/ 213785 h 217822"/>
                <a:gd name="connsiteX15" fmla="*/ 103371 w 419575"/>
                <a:gd name="connsiteY15" fmla="*/ 204042 h 217822"/>
                <a:gd name="connsiteX16" fmla="*/ 93222 w 419575"/>
                <a:gd name="connsiteY16" fmla="*/ 186585 h 217822"/>
                <a:gd name="connsiteX17" fmla="*/ 92816 w 419575"/>
                <a:gd name="connsiteY17" fmla="*/ 179683 h 217822"/>
                <a:gd name="connsiteX18" fmla="*/ 98094 w 419575"/>
                <a:gd name="connsiteY18" fmla="*/ 168316 h 217822"/>
                <a:gd name="connsiteX19" fmla="*/ 109055 w 419575"/>
                <a:gd name="connsiteY19" fmla="*/ 150453 h 217822"/>
                <a:gd name="connsiteX20" fmla="*/ 109461 w 419575"/>
                <a:gd name="connsiteY20" fmla="*/ 141927 h 217822"/>
                <a:gd name="connsiteX21" fmla="*/ 100936 w 419575"/>
                <a:gd name="connsiteY21" fmla="*/ 135431 h 217822"/>
                <a:gd name="connsiteX22" fmla="*/ 86726 w 419575"/>
                <a:gd name="connsiteY22" fmla="*/ 142333 h 217822"/>
                <a:gd name="connsiteX23" fmla="*/ 83478 w 419575"/>
                <a:gd name="connsiteY23" fmla="*/ 145175 h 217822"/>
                <a:gd name="connsiteX24" fmla="*/ 76171 w 419575"/>
                <a:gd name="connsiteY24" fmla="*/ 142739 h 217822"/>
                <a:gd name="connsiteX25" fmla="*/ 68863 w 419575"/>
                <a:gd name="connsiteY25" fmla="*/ 122034 h 217822"/>
                <a:gd name="connsiteX26" fmla="*/ 68457 w 419575"/>
                <a:gd name="connsiteY26" fmla="*/ 115944 h 217822"/>
                <a:gd name="connsiteX27" fmla="*/ 36385 w 419575"/>
                <a:gd name="connsiteY27" fmla="*/ 102141 h 217822"/>
                <a:gd name="connsiteX28" fmla="*/ 22582 w 419575"/>
                <a:gd name="connsiteY28" fmla="*/ 105795 h 217822"/>
                <a:gd name="connsiteX29" fmla="*/ 11620 w 419575"/>
                <a:gd name="connsiteY29" fmla="*/ 105795 h 217822"/>
                <a:gd name="connsiteX30" fmla="*/ 659 w 419575"/>
                <a:gd name="connsiteY30" fmla="*/ 87526 h 217822"/>
                <a:gd name="connsiteX31" fmla="*/ 8372 w 419575"/>
                <a:gd name="connsiteY31" fmla="*/ 73722 h 217822"/>
                <a:gd name="connsiteX32" fmla="*/ 34761 w 419575"/>
                <a:gd name="connsiteY32" fmla="*/ 58295 h 217822"/>
                <a:gd name="connsiteX33" fmla="*/ 38009 w 419575"/>
                <a:gd name="connsiteY33" fmla="*/ 56671 h 217822"/>
                <a:gd name="connsiteX34" fmla="*/ 59932 w 419575"/>
                <a:gd name="connsiteY34" fmla="*/ 42056 h 217822"/>
                <a:gd name="connsiteX35" fmla="*/ 90380 w 419575"/>
                <a:gd name="connsiteY35" fmla="*/ 37590 h 217822"/>
                <a:gd name="connsiteX36" fmla="*/ 102965 w 419575"/>
                <a:gd name="connsiteY36" fmla="*/ 37996 h 217822"/>
                <a:gd name="connsiteX37" fmla="*/ 150465 w 419575"/>
                <a:gd name="connsiteY37" fmla="*/ 53018 h 217822"/>
                <a:gd name="connsiteX38" fmla="*/ 165080 w 419575"/>
                <a:gd name="connsiteY38" fmla="*/ 63573 h 217822"/>
                <a:gd name="connsiteX39" fmla="*/ 166298 w 419575"/>
                <a:gd name="connsiteY39" fmla="*/ 59107 h 217822"/>
                <a:gd name="connsiteX40" fmla="*/ 180101 w 419575"/>
                <a:gd name="connsiteY40" fmla="*/ 30283 h 217822"/>
                <a:gd name="connsiteX41" fmla="*/ 201618 w 419575"/>
                <a:gd name="connsiteY41" fmla="*/ 13638 h 217822"/>
                <a:gd name="connsiteX42" fmla="*/ 228819 w 419575"/>
                <a:gd name="connsiteY42" fmla="*/ 16479 h 217822"/>
                <a:gd name="connsiteX43" fmla="*/ 235720 w 419575"/>
                <a:gd name="connsiteY43" fmla="*/ 16885 h 217822"/>
                <a:gd name="connsiteX44" fmla="*/ 271041 w 419575"/>
                <a:gd name="connsiteY44" fmla="*/ 2676 h 217822"/>
                <a:gd name="connsiteX45" fmla="*/ 309609 w 419575"/>
                <a:gd name="connsiteY45" fmla="*/ 2270 h 217822"/>
                <a:gd name="connsiteX46" fmla="*/ 327066 w 419575"/>
                <a:gd name="connsiteY46" fmla="*/ 10390 h 217822"/>
                <a:gd name="connsiteX47" fmla="*/ 336809 w 419575"/>
                <a:gd name="connsiteY47" fmla="*/ 21757 h 217822"/>
                <a:gd name="connsiteX48" fmla="*/ 346553 w 419575"/>
                <a:gd name="connsiteY48" fmla="*/ 27035 h 217822"/>
                <a:gd name="connsiteX49" fmla="*/ 381467 w 419575"/>
                <a:gd name="connsiteY49" fmla="*/ 32719 h 217822"/>
                <a:gd name="connsiteX50" fmla="*/ 412727 w 419575"/>
                <a:gd name="connsiteY50" fmla="*/ 56265 h 217822"/>
                <a:gd name="connsiteX51" fmla="*/ 419223 w 419575"/>
                <a:gd name="connsiteY51" fmla="*/ 71693 h 217822"/>
                <a:gd name="connsiteX52" fmla="*/ 402984 w 419575"/>
                <a:gd name="connsiteY52" fmla="*/ 94427 h 217822"/>
                <a:gd name="connsiteX53" fmla="*/ 397706 w 419575"/>
                <a:gd name="connsiteY53" fmla="*/ 95239 h 217822"/>
                <a:gd name="connsiteX54" fmla="*/ 400954 w 419575"/>
                <a:gd name="connsiteY54" fmla="*/ 99299 h 217822"/>
                <a:gd name="connsiteX55" fmla="*/ 415975 w 419575"/>
                <a:gd name="connsiteY55" fmla="*/ 141927 h 217822"/>
                <a:gd name="connsiteX56" fmla="*/ 406637 w 419575"/>
                <a:gd name="connsiteY56" fmla="*/ 161414 h 217822"/>
                <a:gd name="connsiteX57" fmla="*/ 383903 w 419575"/>
                <a:gd name="connsiteY57" fmla="*/ 166286 h 217822"/>
                <a:gd name="connsiteX58" fmla="*/ 361980 w 419575"/>
                <a:gd name="connsiteY58" fmla="*/ 151670 h 217822"/>
                <a:gd name="connsiteX59" fmla="*/ 347771 w 419575"/>
                <a:gd name="connsiteY59" fmla="*/ 133401 h 217822"/>
                <a:gd name="connsiteX60" fmla="*/ 344929 w 419575"/>
                <a:gd name="connsiteY60" fmla="*/ 128936 h 217822"/>
                <a:gd name="connsiteX61" fmla="*/ 343711 w 419575"/>
                <a:gd name="connsiteY61" fmla="*/ 131371 h 217822"/>
                <a:gd name="connsiteX62" fmla="*/ 310015 w 419575"/>
                <a:gd name="connsiteY62" fmla="*/ 145175 h 217822"/>
                <a:gd name="connsiteX63" fmla="*/ 292557 w 419575"/>
                <a:gd name="connsiteY63" fmla="*/ 130966 h 217822"/>
                <a:gd name="connsiteX64" fmla="*/ 281596 w 419575"/>
                <a:gd name="connsiteY64" fmla="*/ 111479 h 217822"/>
                <a:gd name="connsiteX65" fmla="*/ 279972 w 419575"/>
                <a:gd name="connsiteY65" fmla="*/ 105795 h 21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419575" h="217822">
                  <a:moveTo>
                    <a:pt x="279972" y="105795"/>
                  </a:moveTo>
                  <a:cubicBezTo>
                    <a:pt x="278754" y="107419"/>
                    <a:pt x="278348" y="108231"/>
                    <a:pt x="277536" y="109043"/>
                  </a:cubicBezTo>
                  <a:cubicBezTo>
                    <a:pt x="261703" y="126906"/>
                    <a:pt x="239374" y="122440"/>
                    <a:pt x="226383" y="109043"/>
                  </a:cubicBezTo>
                  <a:cubicBezTo>
                    <a:pt x="221917" y="104577"/>
                    <a:pt x="219075" y="98893"/>
                    <a:pt x="215827" y="93615"/>
                  </a:cubicBezTo>
                  <a:cubicBezTo>
                    <a:pt x="214610" y="91586"/>
                    <a:pt x="213392" y="89556"/>
                    <a:pt x="211768" y="87120"/>
                  </a:cubicBezTo>
                  <a:cubicBezTo>
                    <a:pt x="203648" y="91586"/>
                    <a:pt x="196341" y="89556"/>
                    <a:pt x="188627" y="86714"/>
                  </a:cubicBezTo>
                  <a:cubicBezTo>
                    <a:pt x="185785" y="85496"/>
                    <a:pt x="182537" y="84684"/>
                    <a:pt x="178883" y="83060"/>
                  </a:cubicBezTo>
                  <a:cubicBezTo>
                    <a:pt x="179289" y="85090"/>
                    <a:pt x="179695" y="86308"/>
                    <a:pt x="180101" y="87526"/>
                  </a:cubicBezTo>
                  <a:cubicBezTo>
                    <a:pt x="188627" y="108231"/>
                    <a:pt x="190251" y="129342"/>
                    <a:pt x="186191" y="150858"/>
                  </a:cubicBezTo>
                  <a:cubicBezTo>
                    <a:pt x="184567" y="161008"/>
                    <a:pt x="180507" y="169939"/>
                    <a:pt x="174824" y="178465"/>
                  </a:cubicBezTo>
                  <a:cubicBezTo>
                    <a:pt x="169952" y="185773"/>
                    <a:pt x="163862" y="191050"/>
                    <a:pt x="156149" y="195110"/>
                  </a:cubicBezTo>
                  <a:cubicBezTo>
                    <a:pt x="152901" y="196734"/>
                    <a:pt x="150465" y="198764"/>
                    <a:pt x="148841" y="202012"/>
                  </a:cubicBezTo>
                  <a:cubicBezTo>
                    <a:pt x="147217" y="204448"/>
                    <a:pt x="145593" y="207290"/>
                    <a:pt x="143969" y="209725"/>
                  </a:cubicBezTo>
                  <a:cubicBezTo>
                    <a:pt x="137474" y="218657"/>
                    <a:pt x="128542" y="220281"/>
                    <a:pt x="118799" y="214191"/>
                  </a:cubicBezTo>
                  <a:cubicBezTo>
                    <a:pt x="118393" y="214191"/>
                    <a:pt x="118393" y="213785"/>
                    <a:pt x="117987" y="213785"/>
                  </a:cubicBezTo>
                  <a:cubicBezTo>
                    <a:pt x="113521" y="209725"/>
                    <a:pt x="108649" y="206478"/>
                    <a:pt x="103371" y="204042"/>
                  </a:cubicBezTo>
                  <a:cubicBezTo>
                    <a:pt x="96470" y="200388"/>
                    <a:pt x="94440" y="193486"/>
                    <a:pt x="93222" y="186585"/>
                  </a:cubicBezTo>
                  <a:cubicBezTo>
                    <a:pt x="92816" y="184555"/>
                    <a:pt x="93222" y="182119"/>
                    <a:pt x="92816" y="179683"/>
                  </a:cubicBezTo>
                  <a:cubicBezTo>
                    <a:pt x="92410" y="174811"/>
                    <a:pt x="94440" y="171157"/>
                    <a:pt x="98094" y="168316"/>
                  </a:cubicBezTo>
                  <a:cubicBezTo>
                    <a:pt x="103777" y="163444"/>
                    <a:pt x="107431" y="157354"/>
                    <a:pt x="109055" y="150453"/>
                  </a:cubicBezTo>
                  <a:cubicBezTo>
                    <a:pt x="109867" y="147611"/>
                    <a:pt x="109867" y="144769"/>
                    <a:pt x="109461" y="141927"/>
                  </a:cubicBezTo>
                  <a:cubicBezTo>
                    <a:pt x="109055" y="137055"/>
                    <a:pt x="106213" y="135025"/>
                    <a:pt x="100936" y="135431"/>
                  </a:cubicBezTo>
                  <a:cubicBezTo>
                    <a:pt x="95658" y="136243"/>
                    <a:pt x="90786" y="138679"/>
                    <a:pt x="86726" y="142333"/>
                  </a:cubicBezTo>
                  <a:cubicBezTo>
                    <a:pt x="85508" y="143145"/>
                    <a:pt x="84696" y="144363"/>
                    <a:pt x="83478" y="145175"/>
                  </a:cubicBezTo>
                  <a:cubicBezTo>
                    <a:pt x="81043" y="146393"/>
                    <a:pt x="78607" y="145175"/>
                    <a:pt x="76171" y="142739"/>
                  </a:cubicBezTo>
                  <a:cubicBezTo>
                    <a:pt x="71299" y="136649"/>
                    <a:pt x="69269" y="129748"/>
                    <a:pt x="68863" y="122034"/>
                  </a:cubicBezTo>
                  <a:cubicBezTo>
                    <a:pt x="68863" y="120004"/>
                    <a:pt x="68457" y="118380"/>
                    <a:pt x="68457" y="115944"/>
                  </a:cubicBezTo>
                  <a:cubicBezTo>
                    <a:pt x="54654" y="117974"/>
                    <a:pt x="43287" y="114726"/>
                    <a:pt x="36385" y="102141"/>
                  </a:cubicBezTo>
                  <a:cubicBezTo>
                    <a:pt x="31513" y="103359"/>
                    <a:pt x="27047" y="104983"/>
                    <a:pt x="22582" y="105795"/>
                  </a:cubicBezTo>
                  <a:cubicBezTo>
                    <a:pt x="18928" y="106201"/>
                    <a:pt x="15274" y="106201"/>
                    <a:pt x="11620" y="105795"/>
                  </a:cubicBezTo>
                  <a:cubicBezTo>
                    <a:pt x="2689" y="104171"/>
                    <a:pt x="-1777" y="96457"/>
                    <a:pt x="659" y="87526"/>
                  </a:cubicBezTo>
                  <a:cubicBezTo>
                    <a:pt x="1877" y="82248"/>
                    <a:pt x="4719" y="77782"/>
                    <a:pt x="8372" y="73722"/>
                  </a:cubicBezTo>
                  <a:cubicBezTo>
                    <a:pt x="15680" y="66009"/>
                    <a:pt x="23800" y="59919"/>
                    <a:pt x="34761" y="58295"/>
                  </a:cubicBezTo>
                  <a:cubicBezTo>
                    <a:pt x="35979" y="58295"/>
                    <a:pt x="37197" y="57483"/>
                    <a:pt x="38009" y="56671"/>
                  </a:cubicBezTo>
                  <a:cubicBezTo>
                    <a:pt x="43693" y="49364"/>
                    <a:pt x="51406" y="45304"/>
                    <a:pt x="59932" y="42056"/>
                  </a:cubicBezTo>
                  <a:cubicBezTo>
                    <a:pt x="69675" y="38402"/>
                    <a:pt x="79825" y="36778"/>
                    <a:pt x="90380" y="37590"/>
                  </a:cubicBezTo>
                  <a:cubicBezTo>
                    <a:pt x="94440" y="37996"/>
                    <a:pt x="98906" y="37590"/>
                    <a:pt x="102965" y="37996"/>
                  </a:cubicBezTo>
                  <a:cubicBezTo>
                    <a:pt x="120423" y="38402"/>
                    <a:pt x="135850" y="44086"/>
                    <a:pt x="150465" y="53018"/>
                  </a:cubicBezTo>
                  <a:cubicBezTo>
                    <a:pt x="155337" y="55859"/>
                    <a:pt x="159802" y="59919"/>
                    <a:pt x="165080" y="63573"/>
                  </a:cubicBezTo>
                  <a:cubicBezTo>
                    <a:pt x="165486" y="62355"/>
                    <a:pt x="165892" y="60731"/>
                    <a:pt x="166298" y="59107"/>
                  </a:cubicBezTo>
                  <a:cubicBezTo>
                    <a:pt x="168734" y="48552"/>
                    <a:pt x="173200" y="38808"/>
                    <a:pt x="180101" y="30283"/>
                  </a:cubicBezTo>
                  <a:cubicBezTo>
                    <a:pt x="185785" y="22975"/>
                    <a:pt x="193093" y="17291"/>
                    <a:pt x="201618" y="13638"/>
                  </a:cubicBezTo>
                  <a:cubicBezTo>
                    <a:pt x="211362" y="9172"/>
                    <a:pt x="220293" y="9172"/>
                    <a:pt x="228819" y="16479"/>
                  </a:cubicBezTo>
                  <a:cubicBezTo>
                    <a:pt x="231255" y="18509"/>
                    <a:pt x="233285" y="18509"/>
                    <a:pt x="235720" y="16885"/>
                  </a:cubicBezTo>
                  <a:cubicBezTo>
                    <a:pt x="247088" y="10390"/>
                    <a:pt x="258455" y="5112"/>
                    <a:pt x="271041" y="2676"/>
                  </a:cubicBezTo>
                  <a:cubicBezTo>
                    <a:pt x="284032" y="-166"/>
                    <a:pt x="296617" y="-1384"/>
                    <a:pt x="309609" y="2270"/>
                  </a:cubicBezTo>
                  <a:cubicBezTo>
                    <a:pt x="316104" y="3894"/>
                    <a:pt x="321788" y="6330"/>
                    <a:pt x="327066" y="10390"/>
                  </a:cubicBezTo>
                  <a:cubicBezTo>
                    <a:pt x="331125" y="13638"/>
                    <a:pt x="334779" y="16885"/>
                    <a:pt x="336809" y="21757"/>
                  </a:cubicBezTo>
                  <a:cubicBezTo>
                    <a:pt x="338839" y="26629"/>
                    <a:pt x="341681" y="27441"/>
                    <a:pt x="346553" y="27035"/>
                  </a:cubicBezTo>
                  <a:cubicBezTo>
                    <a:pt x="358326" y="26223"/>
                    <a:pt x="370099" y="28253"/>
                    <a:pt x="381467" y="32719"/>
                  </a:cubicBezTo>
                  <a:cubicBezTo>
                    <a:pt x="394052" y="37590"/>
                    <a:pt x="405014" y="45304"/>
                    <a:pt x="412727" y="56265"/>
                  </a:cubicBezTo>
                  <a:cubicBezTo>
                    <a:pt x="415975" y="61137"/>
                    <a:pt x="418411" y="66009"/>
                    <a:pt x="419223" y="71693"/>
                  </a:cubicBezTo>
                  <a:cubicBezTo>
                    <a:pt x="421253" y="83466"/>
                    <a:pt x="414351" y="92803"/>
                    <a:pt x="402984" y="94427"/>
                  </a:cubicBezTo>
                  <a:cubicBezTo>
                    <a:pt x="401360" y="94833"/>
                    <a:pt x="399736" y="94833"/>
                    <a:pt x="397706" y="95239"/>
                  </a:cubicBezTo>
                  <a:cubicBezTo>
                    <a:pt x="398924" y="96863"/>
                    <a:pt x="400142" y="98081"/>
                    <a:pt x="400954" y="99299"/>
                  </a:cubicBezTo>
                  <a:cubicBezTo>
                    <a:pt x="411509" y="111479"/>
                    <a:pt x="417193" y="125688"/>
                    <a:pt x="415975" y="141927"/>
                  </a:cubicBezTo>
                  <a:cubicBezTo>
                    <a:pt x="415163" y="149641"/>
                    <a:pt x="412321" y="156542"/>
                    <a:pt x="406637" y="161414"/>
                  </a:cubicBezTo>
                  <a:cubicBezTo>
                    <a:pt x="400142" y="167098"/>
                    <a:pt x="392428" y="169128"/>
                    <a:pt x="383903" y="166286"/>
                  </a:cubicBezTo>
                  <a:cubicBezTo>
                    <a:pt x="375377" y="163444"/>
                    <a:pt x="367663" y="158572"/>
                    <a:pt x="361980" y="151670"/>
                  </a:cubicBezTo>
                  <a:cubicBezTo>
                    <a:pt x="357108" y="145581"/>
                    <a:pt x="352642" y="139491"/>
                    <a:pt x="347771" y="133401"/>
                  </a:cubicBezTo>
                  <a:cubicBezTo>
                    <a:pt x="346959" y="132183"/>
                    <a:pt x="346147" y="130966"/>
                    <a:pt x="344929" y="128936"/>
                  </a:cubicBezTo>
                  <a:cubicBezTo>
                    <a:pt x="344523" y="130154"/>
                    <a:pt x="344117" y="130560"/>
                    <a:pt x="343711" y="131371"/>
                  </a:cubicBezTo>
                  <a:cubicBezTo>
                    <a:pt x="338433" y="145581"/>
                    <a:pt x="321788" y="150047"/>
                    <a:pt x="310015" y="145175"/>
                  </a:cubicBezTo>
                  <a:cubicBezTo>
                    <a:pt x="302707" y="142333"/>
                    <a:pt x="296617" y="137461"/>
                    <a:pt x="292557" y="130966"/>
                  </a:cubicBezTo>
                  <a:cubicBezTo>
                    <a:pt x="288498" y="124470"/>
                    <a:pt x="285250" y="117974"/>
                    <a:pt x="281596" y="111479"/>
                  </a:cubicBezTo>
                  <a:cubicBezTo>
                    <a:pt x="281596" y="109043"/>
                    <a:pt x="281190" y="107825"/>
                    <a:pt x="279972" y="105795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39" name="Полилиния: фигура 1238">
              <a:extLst>
                <a:ext uri="{FF2B5EF4-FFF2-40B4-BE49-F238E27FC236}">
                  <a16:creationId xmlns:a16="http://schemas.microsoft.com/office/drawing/2014/main" id="{71934BDA-744E-1898-A618-764694D9BAED}"/>
                </a:ext>
              </a:extLst>
            </p:cNvPr>
            <p:cNvSpPr/>
            <p:nvPr/>
          </p:nvSpPr>
          <p:spPr>
            <a:xfrm>
              <a:off x="7257888" y="8911018"/>
              <a:ext cx="28467" cy="19066"/>
            </a:xfrm>
            <a:custGeom>
              <a:avLst/>
              <a:gdLst>
                <a:gd name="connsiteX0" fmla="*/ 0 w 28467"/>
                <a:gd name="connsiteY0" fmla="*/ 8335 h 19066"/>
                <a:gd name="connsiteX1" fmla="*/ 406 w 28467"/>
                <a:gd name="connsiteY1" fmla="*/ 4275 h 19066"/>
                <a:gd name="connsiteX2" fmla="*/ 4060 w 28467"/>
                <a:gd name="connsiteY2" fmla="*/ 621 h 19066"/>
                <a:gd name="connsiteX3" fmla="*/ 24765 w 28467"/>
                <a:gd name="connsiteY3" fmla="*/ 1027 h 19066"/>
                <a:gd name="connsiteX4" fmla="*/ 27201 w 28467"/>
                <a:gd name="connsiteY4" fmla="*/ 7523 h 19066"/>
                <a:gd name="connsiteX5" fmla="*/ 7714 w 28467"/>
                <a:gd name="connsiteY5" fmla="*/ 18890 h 19066"/>
                <a:gd name="connsiteX6" fmla="*/ 812 w 28467"/>
                <a:gd name="connsiteY6" fmla="*/ 13612 h 19066"/>
                <a:gd name="connsiteX7" fmla="*/ 0 w 28467"/>
                <a:gd name="connsiteY7" fmla="*/ 8335 h 19066"/>
                <a:gd name="connsiteX8" fmla="*/ 14209 w 28467"/>
                <a:gd name="connsiteY8" fmla="*/ 13612 h 19066"/>
                <a:gd name="connsiteX9" fmla="*/ 25171 w 28467"/>
                <a:gd name="connsiteY9" fmla="*/ 3869 h 19066"/>
                <a:gd name="connsiteX10" fmla="*/ 13397 w 28467"/>
                <a:gd name="connsiteY10" fmla="*/ 3463 h 19066"/>
                <a:gd name="connsiteX11" fmla="*/ 14209 w 28467"/>
                <a:gd name="connsiteY11" fmla="*/ 13612 h 1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467" h="19066">
                  <a:moveTo>
                    <a:pt x="0" y="8335"/>
                  </a:moveTo>
                  <a:cubicBezTo>
                    <a:pt x="0" y="6711"/>
                    <a:pt x="0" y="5493"/>
                    <a:pt x="406" y="4275"/>
                  </a:cubicBezTo>
                  <a:cubicBezTo>
                    <a:pt x="812" y="2245"/>
                    <a:pt x="1624" y="1027"/>
                    <a:pt x="4060" y="621"/>
                  </a:cubicBezTo>
                  <a:cubicBezTo>
                    <a:pt x="10961" y="-597"/>
                    <a:pt x="17863" y="215"/>
                    <a:pt x="24765" y="1027"/>
                  </a:cubicBezTo>
                  <a:cubicBezTo>
                    <a:pt x="28419" y="1433"/>
                    <a:pt x="29636" y="4681"/>
                    <a:pt x="27201" y="7523"/>
                  </a:cubicBezTo>
                  <a:cubicBezTo>
                    <a:pt x="22329" y="14018"/>
                    <a:pt x="15427" y="17672"/>
                    <a:pt x="7714" y="18890"/>
                  </a:cubicBezTo>
                  <a:cubicBezTo>
                    <a:pt x="3654" y="19702"/>
                    <a:pt x="1624" y="17672"/>
                    <a:pt x="812" y="13612"/>
                  </a:cubicBezTo>
                  <a:cubicBezTo>
                    <a:pt x="0" y="11583"/>
                    <a:pt x="0" y="10365"/>
                    <a:pt x="0" y="8335"/>
                  </a:cubicBezTo>
                  <a:close/>
                  <a:moveTo>
                    <a:pt x="14209" y="13612"/>
                  </a:moveTo>
                  <a:cubicBezTo>
                    <a:pt x="18675" y="11177"/>
                    <a:pt x="22735" y="9147"/>
                    <a:pt x="25171" y="3869"/>
                  </a:cubicBezTo>
                  <a:cubicBezTo>
                    <a:pt x="20705" y="3463"/>
                    <a:pt x="17051" y="2651"/>
                    <a:pt x="13397" y="3463"/>
                  </a:cubicBezTo>
                  <a:cubicBezTo>
                    <a:pt x="13397" y="6711"/>
                    <a:pt x="13803" y="9959"/>
                    <a:pt x="14209" y="13612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0" name="Полилиния: фигура 1239">
              <a:extLst>
                <a:ext uri="{FF2B5EF4-FFF2-40B4-BE49-F238E27FC236}">
                  <a16:creationId xmlns:a16="http://schemas.microsoft.com/office/drawing/2014/main" id="{32A032A7-36E0-420C-5A12-427EA01A2F18}"/>
                </a:ext>
              </a:extLst>
            </p:cNvPr>
            <p:cNvSpPr/>
            <p:nvPr/>
          </p:nvSpPr>
          <p:spPr>
            <a:xfrm>
              <a:off x="7255027" y="8893493"/>
              <a:ext cx="32497" cy="12559"/>
            </a:xfrm>
            <a:custGeom>
              <a:avLst/>
              <a:gdLst>
                <a:gd name="connsiteX0" fmla="*/ 32498 w 32497"/>
                <a:gd name="connsiteY0" fmla="*/ 6372 h 12559"/>
                <a:gd name="connsiteX1" fmla="*/ 28032 w 32497"/>
                <a:gd name="connsiteY1" fmla="*/ 10026 h 12559"/>
                <a:gd name="connsiteX2" fmla="*/ 22348 w 32497"/>
                <a:gd name="connsiteY2" fmla="*/ 7590 h 12559"/>
                <a:gd name="connsiteX3" fmla="*/ 6921 w 32497"/>
                <a:gd name="connsiteY3" fmla="*/ 10432 h 12559"/>
                <a:gd name="connsiteX4" fmla="*/ 5703 w 32497"/>
                <a:gd name="connsiteY4" fmla="*/ 11244 h 12559"/>
                <a:gd name="connsiteX5" fmla="*/ 831 w 32497"/>
                <a:gd name="connsiteY5" fmla="*/ 11650 h 12559"/>
                <a:gd name="connsiteX6" fmla="*/ 1643 w 32497"/>
                <a:gd name="connsiteY6" fmla="*/ 6372 h 12559"/>
                <a:gd name="connsiteX7" fmla="*/ 30468 w 32497"/>
                <a:gd name="connsiteY7" fmla="*/ 3124 h 12559"/>
                <a:gd name="connsiteX8" fmla="*/ 32498 w 32497"/>
                <a:gd name="connsiteY8" fmla="*/ 6372 h 12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97" h="12559">
                  <a:moveTo>
                    <a:pt x="32498" y="6372"/>
                  </a:moveTo>
                  <a:cubicBezTo>
                    <a:pt x="32498" y="9214"/>
                    <a:pt x="30468" y="10838"/>
                    <a:pt x="28032" y="10026"/>
                  </a:cubicBezTo>
                  <a:cubicBezTo>
                    <a:pt x="26002" y="9214"/>
                    <a:pt x="24378" y="8402"/>
                    <a:pt x="22348" y="7590"/>
                  </a:cubicBezTo>
                  <a:cubicBezTo>
                    <a:pt x="16664" y="5966"/>
                    <a:pt x="11387" y="7184"/>
                    <a:pt x="6921" y="10432"/>
                  </a:cubicBezTo>
                  <a:cubicBezTo>
                    <a:pt x="6515" y="10838"/>
                    <a:pt x="6109" y="11244"/>
                    <a:pt x="5703" y="11244"/>
                  </a:cubicBezTo>
                  <a:cubicBezTo>
                    <a:pt x="4079" y="12462"/>
                    <a:pt x="2455" y="13274"/>
                    <a:pt x="831" y="11650"/>
                  </a:cubicBezTo>
                  <a:cubicBezTo>
                    <a:pt x="-387" y="10432"/>
                    <a:pt x="-387" y="8402"/>
                    <a:pt x="1643" y="6372"/>
                  </a:cubicBezTo>
                  <a:cubicBezTo>
                    <a:pt x="8139" y="-529"/>
                    <a:pt x="22348" y="-2153"/>
                    <a:pt x="30468" y="3124"/>
                  </a:cubicBezTo>
                  <a:cubicBezTo>
                    <a:pt x="31280" y="4342"/>
                    <a:pt x="32092" y="5560"/>
                    <a:pt x="32498" y="6372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1" name="Полилиния: фигура 1240">
              <a:extLst>
                <a:ext uri="{FF2B5EF4-FFF2-40B4-BE49-F238E27FC236}">
                  <a16:creationId xmlns:a16="http://schemas.microsoft.com/office/drawing/2014/main" id="{984CFAD7-B278-7205-853B-01627EAEBAE8}"/>
                </a:ext>
              </a:extLst>
            </p:cNvPr>
            <p:cNvSpPr/>
            <p:nvPr/>
          </p:nvSpPr>
          <p:spPr>
            <a:xfrm>
              <a:off x="7312143" y="8990760"/>
              <a:ext cx="33030" cy="60129"/>
            </a:xfrm>
            <a:custGeom>
              <a:avLst/>
              <a:gdLst>
                <a:gd name="connsiteX0" fmla="*/ 33031 w 33030"/>
                <a:gd name="connsiteY0" fmla="*/ 45 h 60129"/>
                <a:gd name="connsiteX1" fmla="*/ 31813 w 33030"/>
                <a:gd name="connsiteY1" fmla="*/ 4916 h 60129"/>
                <a:gd name="connsiteX2" fmla="*/ 28565 w 33030"/>
                <a:gd name="connsiteY2" fmla="*/ 11006 h 60129"/>
                <a:gd name="connsiteX3" fmla="*/ 5424 w 33030"/>
                <a:gd name="connsiteY3" fmla="*/ 55664 h 60129"/>
                <a:gd name="connsiteX4" fmla="*/ 1770 w 33030"/>
                <a:gd name="connsiteY4" fmla="*/ 60130 h 60129"/>
                <a:gd name="connsiteX5" fmla="*/ 1364 w 33030"/>
                <a:gd name="connsiteY5" fmla="*/ 57694 h 60129"/>
                <a:gd name="connsiteX6" fmla="*/ 146 w 33030"/>
                <a:gd name="connsiteY6" fmla="*/ 36583 h 60129"/>
                <a:gd name="connsiteX7" fmla="*/ 1770 w 33030"/>
                <a:gd name="connsiteY7" fmla="*/ 32117 h 60129"/>
                <a:gd name="connsiteX8" fmla="*/ 27753 w 33030"/>
                <a:gd name="connsiteY8" fmla="*/ 4105 h 60129"/>
                <a:gd name="connsiteX9" fmla="*/ 33031 w 33030"/>
                <a:gd name="connsiteY9" fmla="*/ 45 h 60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30" h="60129">
                  <a:moveTo>
                    <a:pt x="33031" y="45"/>
                  </a:moveTo>
                  <a:cubicBezTo>
                    <a:pt x="32625" y="2075"/>
                    <a:pt x="32625" y="3699"/>
                    <a:pt x="31813" y="4916"/>
                  </a:cubicBezTo>
                  <a:cubicBezTo>
                    <a:pt x="31001" y="6946"/>
                    <a:pt x="29783" y="8976"/>
                    <a:pt x="28565" y="11006"/>
                  </a:cubicBezTo>
                  <a:cubicBezTo>
                    <a:pt x="19633" y="25215"/>
                    <a:pt x="11514" y="40237"/>
                    <a:pt x="5424" y="55664"/>
                  </a:cubicBezTo>
                  <a:cubicBezTo>
                    <a:pt x="4612" y="57288"/>
                    <a:pt x="3800" y="58912"/>
                    <a:pt x="1770" y="60130"/>
                  </a:cubicBezTo>
                  <a:cubicBezTo>
                    <a:pt x="1364" y="59318"/>
                    <a:pt x="958" y="58506"/>
                    <a:pt x="1364" y="57694"/>
                  </a:cubicBezTo>
                  <a:cubicBezTo>
                    <a:pt x="2176" y="50386"/>
                    <a:pt x="1364" y="43484"/>
                    <a:pt x="146" y="36583"/>
                  </a:cubicBezTo>
                  <a:cubicBezTo>
                    <a:pt x="-260" y="34553"/>
                    <a:pt x="146" y="33335"/>
                    <a:pt x="1770" y="32117"/>
                  </a:cubicBezTo>
                  <a:cubicBezTo>
                    <a:pt x="11920" y="24403"/>
                    <a:pt x="20039" y="14254"/>
                    <a:pt x="27753" y="4105"/>
                  </a:cubicBezTo>
                  <a:cubicBezTo>
                    <a:pt x="28159" y="2075"/>
                    <a:pt x="29377" y="-361"/>
                    <a:pt x="33031" y="45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2" name="Полилиния: фигура 1241">
              <a:extLst>
                <a:ext uri="{FF2B5EF4-FFF2-40B4-BE49-F238E27FC236}">
                  <a16:creationId xmlns:a16="http://schemas.microsoft.com/office/drawing/2014/main" id="{68D26E6D-FA19-AE42-6540-3D83E905C257}"/>
                </a:ext>
              </a:extLst>
            </p:cNvPr>
            <p:cNvSpPr/>
            <p:nvPr/>
          </p:nvSpPr>
          <p:spPr>
            <a:xfrm>
              <a:off x="7344705" y="8914373"/>
              <a:ext cx="12648" cy="14485"/>
            </a:xfrm>
            <a:custGeom>
              <a:avLst/>
              <a:gdLst>
                <a:gd name="connsiteX0" fmla="*/ 12648 w 12648"/>
                <a:gd name="connsiteY0" fmla="*/ 2138 h 14485"/>
                <a:gd name="connsiteX1" fmla="*/ 3717 w 12648"/>
                <a:gd name="connsiteY1" fmla="*/ 14317 h 14485"/>
                <a:gd name="connsiteX2" fmla="*/ 469 w 12648"/>
                <a:gd name="connsiteY2" fmla="*/ 13911 h 14485"/>
                <a:gd name="connsiteX3" fmla="*/ 469 w 12648"/>
                <a:gd name="connsiteY3" fmla="*/ 9851 h 14485"/>
                <a:gd name="connsiteX4" fmla="*/ 3717 w 12648"/>
                <a:gd name="connsiteY4" fmla="*/ 6604 h 14485"/>
                <a:gd name="connsiteX5" fmla="*/ 9400 w 12648"/>
                <a:gd name="connsiteY5" fmla="*/ 1326 h 14485"/>
                <a:gd name="connsiteX6" fmla="*/ 11836 w 12648"/>
                <a:gd name="connsiteY6" fmla="*/ 108 h 14485"/>
                <a:gd name="connsiteX7" fmla="*/ 12648 w 12648"/>
                <a:gd name="connsiteY7" fmla="*/ 2138 h 14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648" h="14485">
                  <a:moveTo>
                    <a:pt x="12648" y="2138"/>
                  </a:moveTo>
                  <a:cubicBezTo>
                    <a:pt x="12242" y="7822"/>
                    <a:pt x="7776" y="13505"/>
                    <a:pt x="3717" y="14317"/>
                  </a:cubicBezTo>
                  <a:cubicBezTo>
                    <a:pt x="2499" y="14723"/>
                    <a:pt x="875" y="14317"/>
                    <a:pt x="469" y="13911"/>
                  </a:cubicBezTo>
                  <a:cubicBezTo>
                    <a:pt x="63" y="13099"/>
                    <a:pt x="-343" y="11069"/>
                    <a:pt x="469" y="9851"/>
                  </a:cubicBezTo>
                  <a:cubicBezTo>
                    <a:pt x="1281" y="8634"/>
                    <a:pt x="2499" y="7416"/>
                    <a:pt x="3717" y="6604"/>
                  </a:cubicBezTo>
                  <a:cubicBezTo>
                    <a:pt x="5747" y="4980"/>
                    <a:pt x="7370" y="2950"/>
                    <a:pt x="9400" y="1326"/>
                  </a:cubicBezTo>
                  <a:cubicBezTo>
                    <a:pt x="10212" y="514"/>
                    <a:pt x="11430" y="-298"/>
                    <a:pt x="11836" y="108"/>
                  </a:cubicBezTo>
                  <a:cubicBezTo>
                    <a:pt x="12242" y="108"/>
                    <a:pt x="12648" y="1732"/>
                    <a:pt x="12648" y="2138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3" name="Полилиния: фигура 1242">
              <a:extLst>
                <a:ext uri="{FF2B5EF4-FFF2-40B4-BE49-F238E27FC236}">
                  <a16:creationId xmlns:a16="http://schemas.microsoft.com/office/drawing/2014/main" id="{FC8FECE2-23CE-B100-0C0B-81C859FE9DDF}"/>
                </a:ext>
              </a:extLst>
            </p:cNvPr>
            <p:cNvSpPr/>
            <p:nvPr/>
          </p:nvSpPr>
          <p:spPr>
            <a:xfrm>
              <a:off x="7238807" y="8972665"/>
              <a:ext cx="10555" cy="3134"/>
            </a:xfrm>
            <a:custGeom>
              <a:avLst/>
              <a:gdLst>
                <a:gd name="connsiteX0" fmla="*/ 0 w 10555"/>
                <a:gd name="connsiteY0" fmla="*/ 1900 h 3134"/>
                <a:gd name="connsiteX1" fmla="*/ 10555 w 10555"/>
                <a:gd name="connsiteY1" fmla="*/ 2712 h 3134"/>
                <a:gd name="connsiteX2" fmla="*/ 0 w 10555"/>
                <a:gd name="connsiteY2" fmla="*/ 1900 h 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55" h="3134">
                  <a:moveTo>
                    <a:pt x="0" y="1900"/>
                  </a:moveTo>
                  <a:cubicBezTo>
                    <a:pt x="4872" y="-941"/>
                    <a:pt x="7308" y="-535"/>
                    <a:pt x="10555" y="2712"/>
                  </a:cubicBezTo>
                  <a:cubicBezTo>
                    <a:pt x="6902" y="3524"/>
                    <a:pt x="4060" y="3118"/>
                    <a:pt x="0" y="1900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4" name="Полилиния: фигура 1243">
              <a:extLst>
                <a:ext uri="{FF2B5EF4-FFF2-40B4-BE49-F238E27FC236}">
                  <a16:creationId xmlns:a16="http://schemas.microsoft.com/office/drawing/2014/main" id="{5D8D64F2-2261-249F-0416-0B238EE9BF04}"/>
                </a:ext>
              </a:extLst>
            </p:cNvPr>
            <p:cNvSpPr/>
            <p:nvPr/>
          </p:nvSpPr>
          <p:spPr>
            <a:xfrm>
              <a:off x="7260730" y="8968213"/>
              <a:ext cx="3247" cy="8788"/>
            </a:xfrm>
            <a:custGeom>
              <a:avLst/>
              <a:gdLst>
                <a:gd name="connsiteX0" fmla="*/ 0 w 3247"/>
                <a:gd name="connsiteY0" fmla="*/ 8382 h 8788"/>
                <a:gd name="connsiteX1" fmla="*/ 0 w 3247"/>
                <a:gd name="connsiteY1" fmla="*/ 263 h 8788"/>
                <a:gd name="connsiteX2" fmla="*/ 2842 w 3247"/>
                <a:gd name="connsiteY2" fmla="*/ 1887 h 8788"/>
                <a:gd name="connsiteX3" fmla="*/ 1624 w 3247"/>
                <a:gd name="connsiteY3" fmla="*/ 8788 h 8788"/>
                <a:gd name="connsiteX4" fmla="*/ 0 w 3247"/>
                <a:gd name="connsiteY4" fmla="*/ 8382 h 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7" h="8788">
                  <a:moveTo>
                    <a:pt x="0" y="8382"/>
                  </a:moveTo>
                  <a:cubicBezTo>
                    <a:pt x="0" y="5541"/>
                    <a:pt x="0" y="3105"/>
                    <a:pt x="0" y="263"/>
                  </a:cubicBezTo>
                  <a:cubicBezTo>
                    <a:pt x="1624" y="-549"/>
                    <a:pt x="2030" y="669"/>
                    <a:pt x="2842" y="1887"/>
                  </a:cubicBezTo>
                  <a:cubicBezTo>
                    <a:pt x="3654" y="4323"/>
                    <a:pt x="3248" y="6759"/>
                    <a:pt x="1624" y="8788"/>
                  </a:cubicBezTo>
                  <a:cubicBezTo>
                    <a:pt x="812" y="8788"/>
                    <a:pt x="406" y="8382"/>
                    <a:pt x="0" y="8382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5" name="Полилиния: фигура 1244">
              <a:extLst>
                <a:ext uri="{FF2B5EF4-FFF2-40B4-BE49-F238E27FC236}">
                  <a16:creationId xmlns:a16="http://schemas.microsoft.com/office/drawing/2014/main" id="{A1EAEBCF-6E85-29FC-C49F-41361225F306}"/>
                </a:ext>
              </a:extLst>
            </p:cNvPr>
            <p:cNvSpPr/>
            <p:nvPr/>
          </p:nvSpPr>
          <p:spPr>
            <a:xfrm>
              <a:off x="7360162" y="8909609"/>
              <a:ext cx="2897" cy="5683"/>
            </a:xfrm>
            <a:custGeom>
              <a:avLst/>
              <a:gdLst>
                <a:gd name="connsiteX0" fmla="*/ 33 w 2897"/>
                <a:gd name="connsiteY0" fmla="*/ 0 h 5683"/>
                <a:gd name="connsiteX1" fmla="*/ 1657 w 2897"/>
                <a:gd name="connsiteY1" fmla="*/ 5684 h 5683"/>
                <a:gd name="connsiteX2" fmla="*/ 33 w 2897"/>
                <a:gd name="connsiteY2" fmla="*/ 0 h 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97" h="5683">
                  <a:moveTo>
                    <a:pt x="33" y="0"/>
                  </a:moveTo>
                  <a:cubicBezTo>
                    <a:pt x="3281" y="2436"/>
                    <a:pt x="3687" y="2436"/>
                    <a:pt x="1657" y="5684"/>
                  </a:cubicBezTo>
                  <a:cubicBezTo>
                    <a:pt x="-373" y="4466"/>
                    <a:pt x="33" y="2436"/>
                    <a:pt x="33" y="0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6" name="Полилиния: фигура 1245">
              <a:extLst>
                <a:ext uri="{FF2B5EF4-FFF2-40B4-BE49-F238E27FC236}">
                  <a16:creationId xmlns:a16="http://schemas.microsoft.com/office/drawing/2014/main" id="{EC92855B-114A-D4D4-05B0-272F7FAC4103}"/>
                </a:ext>
              </a:extLst>
            </p:cNvPr>
            <p:cNvSpPr/>
            <p:nvPr/>
          </p:nvSpPr>
          <p:spPr>
            <a:xfrm>
              <a:off x="7104429" y="9143047"/>
              <a:ext cx="194958" cy="195854"/>
            </a:xfrm>
            <a:custGeom>
              <a:avLst/>
              <a:gdLst>
                <a:gd name="connsiteX0" fmla="*/ 406 w 194958"/>
                <a:gd name="connsiteY0" fmla="*/ 26795 h 195854"/>
                <a:gd name="connsiteX1" fmla="*/ 47094 w 194958"/>
                <a:gd name="connsiteY1" fmla="*/ 0 h 195854"/>
                <a:gd name="connsiteX2" fmla="*/ 48717 w 194958"/>
                <a:gd name="connsiteY2" fmla="*/ 3654 h 195854"/>
                <a:gd name="connsiteX3" fmla="*/ 73076 w 194958"/>
                <a:gd name="connsiteY3" fmla="*/ 74700 h 195854"/>
                <a:gd name="connsiteX4" fmla="*/ 84038 w 194958"/>
                <a:gd name="connsiteY4" fmla="*/ 94593 h 195854"/>
                <a:gd name="connsiteX5" fmla="*/ 103931 w 194958"/>
                <a:gd name="connsiteY5" fmla="*/ 94593 h 195854"/>
                <a:gd name="connsiteX6" fmla="*/ 112862 w 194958"/>
                <a:gd name="connsiteY6" fmla="*/ 77948 h 195854"/>
                <a:gd name="connsiteX7" fmla="*/ 125447 w 194958"/>
                <a:gd name="connsiteY7" fmla="*/ 46282 h 195854"/>
                <a:gd name="connsiteX8" fmla="*/ 130319 w 194958"/>
                <a:gd name="connsiteY8" fmla="*/ 37350 h 195854"/>
                <a:gd name="connsiteX9" fmla="*/ 138439 w 194958"/>
                <a:gd name="connsiteY9" fmla="*/ 27607 h 195854"/>
                <a:gd name="connsiteX10" fmla="*/ 149806 w 194958"/>
                <a:gd name="connsiteY10" fmla="*/ 21517 h 195854"/>
                <a:gd name="connsiteX11" fmla="*/ 170511 w 194958"/>
                <a:gd name="connsiteY11" fmla="*/ 22735 h 195854"/>
                <a:gd name="connsiteX12" fmla="*/ 194464 w 194958"/>
                <a:gd name="connsiteY12" fmla="*/ 51965 h 195854"/>
                <a:gd name="connsiteX13" fmla="*/ 192840 w 194958"/>
                <a:gd name="connsiteY13" fmla="*/ 74700 h 195854"/>
                <a:gd name="connsiteX14" fmla="*/ 174977 w 194958"/>
                <a:gd name="connsiteY14" fmla="*/ 123012 h 195854"/>
                <a:gd name="connsiteX15" fmla="*/ 146152 w 194958"/>
                <a:gd name="connsiteY15" fmla="*/ 170511 h 195854"/>
                <a:gd name="connsiteX16" fmla="*/ 114892 w 194958"/>
                <a:gd name="connsiteY16" fmla="*/ 192840 h 195854"/>
                <a:gd name="connsiteX17" fmla="*/ 84850 w 194958"/>
                <a:gd name="connsiteY17" fmla="*/ 193652 h 195854"/>
                <a:gd name="connsiteX18" fmla="*/ 53995 w 194958"/>
                <a:gd name="connsiteY18" fmla="*/ 174977 h 195854"/>
                <a:gd name="connsiteX19" fmla="*/ 27607 w 194958"/>
                <a:gd name="connsiteY19" fmla="*/ 134785 h 195854"/>
                <a:gd name="connsiteX20" fmla="*/ 9743 w 194958"/>
                <a:gd name="connsiteY20" fmla="*/ 76730 h 195854"/>
                <a:gd name="connsiteX21" fmla="*/ 0 w 194958"/>
                <a:gd name="connsiteY21" fmla="*/ 28013 h 195854"/>
                <a:gd name="connsiteX22" fmla="*/ 406 w 194958"/>
                <a:gd name="connsiteY22" fmla="*/ 26795 h 19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94958" h="195854">
                  <a:moveTo>
                    <a:pt x="406" y="26795"/>
                  </a:moveTo>
                  <a:cubicBezTo>
                    <a:pt x="16239" y="18675"/>
                    <a:pt x="33290" y="12179"/>
                    <a:pt x="47094" y="0"/>
                  </a:cubicBezTo>
                  <a:cubicBezTo>
                    <a:pt x="47499" y="1624"/>
                    <a:pt x="48311" y="2842"/>
                    <a:pt x="48717" y="3654"/>
                  </a:cubicBezTo>
                  <a:cubicBezTo>
                    <a:pt x="54807" y="28013"/>
                    <a:pt x="64551" y="51153"/>
                    <a:pt x="73076" y="74700"/>
                  </a:cubicBezTo>
                  <a:cubicBezTo>
                    <a:pt x="75918" y="81602"/>
                    <a:pt x="79572" y="88503"/>
                    <a:pt x="84038" y="94593"/>
                  </a:cubicBezTo>
                  <a:cubicBezTo>
                    <a:pt x="91345" y="104743"/>
                    <a:pt x="96623" y="104337"/>
                    <a:pt x="103931" y="94593"/>
                  </a:cubicBezTo>
                  <a:cubicBezTo>
                    <a:pt x="107584" y="89721"/>
                    <a:pt x="110426" y="83632"/>
                    <a:pt x="112862" y="77948"/>
                  </a:cubicBezTo>
                  <a:cubicBezTo>
                    <a:pt x="117328" y="67393"/>
                    <a:pt x="120982" y="56837"/>
                    <a:pt x="125447" y="46282"/>
                  </a:cubicBezTo>
                  <a:cubicBezTo>
                    <a:pt x="126665" y="43034"/>
                    <a:pt x="128289" y="40192"/>
                    <a:pt x="130319" y="37350"/>
                  </a:cubicBezTo>
                  <a:cubicBezTo>
                    <a:pt x="132755" y="34102"/>
                    <a:pt x="135597" y="30854"/>
                    <a:pt x="138439" y="27607"/>
                  </a:cubicBezTo>
                  <a:cubicBezTo>
                    <a:pt x="141281" y="23953"/>
                    <a:pt x="145340" y="22329"/>
                    <a:pt x="149806" y="21517"/>
                  </a:cubicBezTo>
                  <a:cubicBezTo>
                    <a:pt x="156708" y="20299"/>
                    <a:pt x="163609" y="20705"/>
                    <a:pt x="170511" y="22735"/>
                  </a:cubicBezTo>
                  <a:cubicBezTo>
                    <a:pt x="184720" y="27201"/>
                    <a:pt x="192434" y="37756"/>
                    <a:pt x="194464" y="51965"/>
                  </a:cubicBezTo>
                  <a:cubicBezTo>
                    <a:pt x="195682" y="59679"/>
                    <a:pt x="194464" y="66987"/>
                    <a:pt x="192840" y="74700"/>
                  </a:cubicBezTo>
                  <a:cubicBezTo>
                    <a:pt x="189186" y="91751"/>
                    <a:pt x="182284" y="107584"/>
                    <a:pt x="174977" y="123012"/>
                  </a:cubicBezTo>
                  <a:cubicBezTo>
                    <a:pt x="166857" y="140063"/>
                    <a:pt x="157926" y="155896"/>
                    <a:pt x="146152" y="170511"/>
                  </a:cubicBezTo>
                  <a:cubicBezTo>
                    <a:pt x="137627" y="180661"/>
                    <a:pt x="127477" y="188374"/>
                    <a:pt x="114892" y="192840"/>
                  </a:cubicBezTo>
                  <a:cubicBezTo>
                    <a:pt x="105148" y="196494"/>
                    <a:pt x="94999" y="196900"/>
                    <a:pt x="84850" y="193652"/>
                  </a:cubicBezTo>
                  <a:cubicBezTo>
                    <a:pt x="73076" y="189998"/>
                    <a:pt x="62927" y="183908"/>
                    <a:pt x="53995" y="174977"/>
                  </a:cubicBezTo>
                  <a:cubicBezTo>
                    <a:pt x="42628" y="163204"/>
                    <a:pt x="34102" y="149806"/>
                    <a:pt x="27607" y="134785"/>
                  </a:cubicBezTo>
                  <a:cubicBezTo>
                    <a:pt x="19487" y="116110"/>
                    <a:pt x="14209" y="96623"/>
                    <a:pt x="9743" y="76730"/>
                  </a:cubicBezTo>
                  <a:cubicBezTo>
                    <a:pt x="6090" y="60491"/>
                    <a:pt x="3248" y="44252"/>
                    <a:pt x="0" y="28013"/>
                  </a:cubicBezTo>
                  <a:cubicBezTo>
                    <a:pt x="406" y="28013"/>
                    <a:pt x="406" y="27607"/>
                    <a:pt x="406" y="26795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7" name="Полилиния: фигура 1246">
              <a:extLst>
                <a:ext uri="{FF2B5EF4-FFF2-40B4-BE49-F238E27FC236}">
                  <a16:creationId xmlns:a16="http://schemas.microsoft.com/office/drawing/2014/main" id="{EF55B1E1-88AA-7867-9851-A50D3E9D0577}"/>
                </a:ext>
              </a:extLst>
            </p:cNvPr>
            <p:cNvSpPr/>
            <p:nvPr/>
          </p:nvSpPr>
          <p:spPr>
            <a:xfrm>
              <a:off x="7224088" y="9038304"/>
              <a:ext cx="428473" cy="417865"/>
            </a:xfrm>
            <a:custGeom>
              <a:avLst/>
              <a:gdLst>
                <a:gd name="connsiteX0" fmla="*/ 79270 w 428473"/>
                <a:gd name="connsiteY0" fmla="*/ 31260 h 417865"/>
                <a:gd name="connsiteX1" fmla="*/ 76428 w 428473"/>
                <a:gd name="connsiteY1" fmla="*/ 48312 h 417865"/>
                <a:gd name="connsiteX2" fmla="*/ 76428 w 428473"/>
                <a:gd name="connsiteY2" fmla="*/ 60085 h 417865"/>
                <a:gd name="connsiteX3" fmla="*/ 94291 w 428473"/>
                <a:gd name="connsiteY3" fmla="*/ 67393 h 417865"/>
                <a:gd name="connsiteX4" fmla="*/ 106065 w 428473"/>
                <a:gd name="connsiteY4" fmla="*/ 56025 h 417865"/>
                <a:gd name="connsiteX5" fmla="*/ 117838 w 428473"/>
                <a:gd name="connsiteY5" fmla="*/ 40598 h 417865"/>
                <a:gd name="connsiteX6" fmla="*/ 137731 w 428473"/>
                <a:gd name="connsiteY6" fmla="*/ 18675 h 417865"/>
                <a:gd name="connsiteX7" fmla="*/ 185636 w 428473"/>
                <a:gd name="connsiteY7" fmla="*/ 0 h 417865"/>
                <a:gd name="connsiteX8" fmla="*/ 190508 w 428473"/>
                <a:gd name="connsiteY8" fmla="*/ 812 h 417865"/>
                <a:gd name="connsiteX9" fmla="*/ 254247 w 428473"/>
                <a:gd name="connsiteY9" fmla="*/ 28824 h 417865"/>
                <a:gd name="connsiteX10" fmla="*/ 304182 w 428473"/>
                <a:gd name="connsiteY10" fmla="*/ 56025 h 417865"/>
                <a:gd name="connsiteX11" fmla="*/ 353306 w 428473"/>
                <a:gd name="connsiteY11" fmla="*/ 88909 h 417865"/>
                <a:gd name="connsiteX12" fmla="*/ 388220 w 428473"/>
                <a:gd name="connsiteY12" fmla="*/ 119358 h 417865"/>
                <a:gd name="connsiteX13" fmla="*/ 417856 w 428473"/>
                <a:gd name="connsiteY13" fmla="*/ 161986 h 417865"/>
                <a:gd name="connsiteX14" fmla="*/ 421510 w 428473"/>
                <a:gd name="connsiteY14" fmla="*/ 246429 h 417865"/>
                <a:gd name="connsiteX15" fmla="*/ 359801 w 428473"/>
                <a:gd name="connsiteY15" fmla="*/ 356856 h 417865"/>
                <a:gd name="connsiteX16" fmla="*/ 340720 w 428473"/>
                <a:gd name="connsiteY16" fmla="*/ 379590 h 417865"/>
                <a:gd name="connsiteX17" fmla="*/ 324481 w 428473"/>
                <a:gd name="connsiteY17" fmla="*/ 382838 h 417865"/>
                <a:gd name="connsiteX18" fmla="*/ 301340 w 428473"/>
                <a:gd name="connsiteY18" fmla="*/ 364569 h 417865"/>
                <a:gd name="connsiteX19" fmla="*/ 300934 w 428473"/>
                <a:gd name="connsiteY19" fmla="*/ 350360 h 417865"/>
                <a:gd name="connsiteX20" fmla="*/ 321233 w 428473"/>
                <a:gd name="connsiteY20" fmla="*/ 318288 h 417865"/>
                <a:gd name="connsiteX21" fmla="*/ 348840 w 428473"/>
                <a:gd name="connsiteY21" fmla="*/ 256579 h 417865"/>
                <a:gd name="connsiteX22" fmla="*/ 353712 w 428473"/>
                <a:gd name="connsiteY22" fmla="*/ 231002 h 417865"/>
                <a:gd name="connsiteX23" fmla="*/ 335443 w 428473"/>
                <a:gd name="connsiteY23" fmla="*/ 176601 h 417865"/>
                <a:gd name="connsiteX24" fmla="*/ 302558 w 428473"/>
                <a:gd name="connsiteY24" fmla="*/ 152648 h 417865"/>
                <a:gd name="connsiteX25" fmla="*/ 261148 w 428473"/>
                <a:gd name="connsiteY25" fmla="*/ 134379 h 417865"/>
                <a:gd name="connsiteX26" fmla="*/ 245721 w 428473"/>
                <a:gd name="connsiteY26" fmla="*/ 141687 h 417865"/>
                <a:gd name="connsiteX27" fmla="*/ 229482 w 428473"/>
                <a:gd name="connsiteY27" fmla="*/ 208673 h 417865"/>
                <a:gd name="connsiteX28" fmla="*/ 225828 w 428473"/>
                <a:gd name="connsiteY28" fmla="*/ 259827 h 417865"/>
                <a:gd name="connsiteX29" fmla="*/ 244503 w 428473"/>
                <a:gd name="connsiteY29" fmla="*/ 327625 h 417865"/>
                <a:gd name="connsiteX30" fmla="*/ 262772 w 428473"/>
                <a:gd name="connsiteY30" fmla="*/ 355638 h 417865"/>
                <a:gd name="connsiteX31" fmla="*/ 266426 w 428473"/>
                <a:gd name="connsiteY31" fmla="*/ 361727 h 417865"/>
                <a:gd name="connsiteX32" fmla="*/ 264396 w 428473"/>
                <a:gd name="connsiteY32" fmla="*/ 376748 h 417865"/>
                <a:gd name="connsiteX33" fmla="*/ 251405 w 428473"/>
                <a:gd name="connsiteY33" fmla="*/ 386898 h 417865"/>
                <a:gd name="connsiteX34" fmla="*/ 195380 w 428473"/>
                <a:gd name="connsiteY34" fmla="*/ 410851 h 417865"/>
                <a:gd name="connsiteX35" fmla="*/ 121086 w 428473"/>
                <a:gd name="connsiteY35" fmla="*/ 416534 h 417865"/>
                <a:gd name="connsiteX36" fmla="*/ 86172 w 428473"/>
                <a:gd name="connsiteY36" fmla="*/ 407603 h 417865"/>
                <a:gd name="connsiteX37" fmla="*/ 75616 w 428473"/>
                <a:gd name="connsiteY37" fmla="*/ 400701 h 417865"/>
                <a:gd name="connsiteX38" fmla="*/ 68715 w 428473"/>
                <a:gd name="connsiteY38" fmla="*/ 387304 h 417865"/>
                <a:gd name="connsiteX39" fmla="*/ 52069 w 428473"/>
                <a:gd name="connsiteY39" fmla="*/ 302454 h 417865"/>
                <a:gd name="connsiteX40" fmla="*/ 37454 w 428473"/>
                <a:gd name="connsiteY40" fmla="*/ 228972 h 417865"/>
                <a:gd name="connsiteX41" fmla="*/ 25681 w 428473"/>
                <a:gd name="connsiteY41" fmla="*/ 202584 h 417865"/>
                <a:gd name="connsiteX42" fmla="*/ 6600 w 428473"/>
                <a:gd name="connsiteY42" fmla="*/ 170917 h 417865"/>
                <a:gd name="connsiteX43" fmla="*/ 4164 w 428473"/>
                <a:gd name="connsiteY43" fmla="*/ 108396 h 417865"/>
                <a:gd name="connsiteX44" fmla="*/ 17967 w 428473"/>
                <a:gd name="connsiteY44" fmla="*/ 74294 h 417865"/>
                <a:gd name="connsiteX45" fmla="*/ 70338 w 428473"/>
                <a:gd name="connsiteY45" fmla="*/ 32072 h 417865"/>
                <a:gd name="connsiteX46" fmla="*/ 79270 w 428473"/>
                <a:gd name="connsiteY46" fmla="*/ 31260 h 41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28473" h="417865">
                  <a:moveTo>
                    <a:pt x="79270" y="31260"/>
                  </a:moveTo>
                  <a:cubicBezTo>
                    <a:pt x="78052" y="37350"/>
                    <a:pt x="76834" y="43034"/>
                    <a:pt x="76428" y="48312"/>
                  </a:cubicBezTo>
                  <a:cubicBezTo>
                    <a:pt x="76022" y="51965"/>
                    <a:pt x="76022" y="56025"/>
                    <a:pt x="76428" y="60085"/>
                  </a:cubicBezTo>
                  <a:cubicBezTo>
                    <a:pt x="78052" y="69422"/>
                    <a:pt x="86578" y="73076"/>
                    <a:pt x="94291" y="67393"/>
                  </a:cubicBezTo>
                  <a:cubicBezTo>
                    <a:pt x="98757" y="64145"/>
                    <a:pt x="102411" y="60085"/>
                    <a:pt x="106065" y="56025"/>
                  </a:cubicBezTo>
                  <a:cubicBezTo>
                    <a:pt x="110124" y="51153"/>
                    <a:pt x="114184" y="45876"/>
                    <a:pt x="117838" y="40598"/>
                  </a:cubicBezTo>
                  <a:cubicBezTo>
                    <a:pt x="123522" y="32478"/>
                    <a:pt x="130017" y="25171"/>
                    <a:pt x="137731" y="18675"/>
                  </a:cubicBezTo>
                  <a:cubicBezTo>
                    <a:pt x="151128" y="6496"/>
                    <a:pt x="167367" y="0"/>
                    <a:pt x="185636" y="0"/>
                  </a:cubicBezTo>
                  <a:cubicBezTo>
                    <a:pt x="187260" y="0"/>
                    <a:pt x="188884" y="406"/>
                    <a:pt x="190508" y="812"/>
                  </a:cubicBezTo>
                  <a:cubicBezTo>
                    <a:pt x="212431" y="8526"/>
                    <a:pt x="233948" y="17457"/>
                    <a:pt x="254247" y="28824"/>
                  </a:cubicBezTo>
                  <a:cubicBezTo>
                    <a:pt x="270892" y="38162"/>
                    <a:pt x="287537" y="47094"/>
                    <a:pt x="304182" y="56025"/>
                  </a:cubicBezTo>
                  <a:cubicBezTo>
                    <a:pt x="321639" y="65363"/>
                    <a:pt x="337878" y="76730"/>
                    <a:pt x="353306" y="88909"/>
                  </a:cubicBezTo>
                  <a:cubicBezTo>
                    <a:pt x="365485" y="98247"/>
                    <a:pt x="377664" y="107990"/>
                    <a:pt x="388220" y="119358"/>
                  </a:cubicBezTo>
                  <a:cubicBezTo>
                    <a:pt x="399993" y="131943"/>
                    <a:pt x="410549" y="145746"/>
                    <a:pt x="417856" y="161986"/>
                  </a:cubicBezTo>
                  <a:cubicBezTo>
                    <a:pt x="430441" y="189592"/>
                    <a:pt x="432065" y="218011"/>
                    <a:pt x="421510" y="246429"/>
                  </a:cubicBezTo>
                  <a:cubicBezTo>
                    <a:pt x="406895" y="286621"/>
                    <a:pt x="386190" y="323159"/>
                    <a:pt x="359801" y="356856"/>
                  </a:cubicBezTo>
                  <a:cubicBezTo>
                    <a:pt x="353712" y="364569"/>
                    <a:pt x="347216" y="372283"/>
                    <a:pt x="340720" y="379590"/>
                  </a:cubicBezTo>
                  <a:cubicBezTo>
                    <a:pt x="335037" y="385680"/>
                    <a:pt x="332195" y="386492"/>
                    <a:pt x="324481" y="382838"/>
                  </a:cubicBezTo>
                  <a:cubicBezTo>
                    <a:pt x="315144" y="378778"/>
                    <a:pt x="307836" y="372283"/>
                    <a:pt x="301340" y="364569"/>
                  </a:cubicBezTo>
                  <a:cubicBezTo>
                    <a:pt x="297280" y="359291"/>
                    <a:pt x="297280" y="356044"/>
                    <a:pt x="300934" y="350360"/>
                  </a:cubicBezTo>
                  <a:cubicBezTo>
                    <a:pt x="307836" y="339804"/>
                    <a:pt x="314738" y="329249"/>
                    <a:pt x="321233" y="318288"/>
                  </a:cubicBezTo>
                  <a:cubicBezTo>
                    <a:pt x="333007" y="298801"/>
                    <a:pt x="343156" y="278502"/>
                    <a:pt x="348840" y="256579"/>
                  </a:cubicBezTo>
                  <a:cubicBezTo>
                    <a:pt x="351276" y="248053"/>
                    <a:pt x="352900" y="239528"/>
                    <a:pt x="353712" y="231002"/>
                  </a:cubicBezTo>
                  <a:cubicBezTo>
                    <a:pt x="355741" y="210297"/>
                    <a:pt x="349652" y="192028"/>
                    <a:pt x="335443" y="176601"/>
                  </a:cubicBezTo>
                  <a:cubicBezTo>
                    <a:pt x="326105" y="166451"/>
                    <a:pt x="314738" y="159144"/>
                    <a:pt x="302558" y="152648"/>
                  </a:cubicBezTo>
                  <a:cubicBezTo>
                    <a:pt x="289161" y="145340"/>
                    <a:pt x="275764" y="138845"/>
                    <a:pt x="261148" y="134379"/>
                  </a:cubicBezTo>
                  <a:cubicBezTo>
                    <a:pt x="251405" y="131131"/>
                    <a:pt x="249375" y="131943"/>
                    <a:pt x="245721" y="141687"/>
                  </a:cubicBezTo>
                  <a:cubicBezTo>
                    <a:pt x="237602" y="163204"/>
                    <a:pt x="232324" y="185532"/>
                    <a:pt x="229482" y="208673"/>
                  </a:cubicBezTo>
                  <a:cubicBezTo>
                    <a:pt x="227452" y="225724"/>
                    <a:pt x="225828" y="242775"/>
                    <a:pt x="225828" y="259827"/>
                  </a:cubicBezTo>
                  <a:cubicBezTo>
                    <a:pt x="225828" y="284185"/>
                    <a:pt x="231918" y="306920"/>
                    <a:pt x="244503" y="327625"/>
                  </a:cubicBezTo>
                  <a:cubicBezTo>
                    <a:pt x="250187" y="336963"/>
                    <a:pt x="256683" y="346300"/>
                    <a:pt x="262772" y="355638"/>
                  </a:cubicBezTo>
                  <a:cubicBezTo>
                    <a:pt x="263990" y="357667"/>
                    <a:pt x="265208" y="359697"/>
                    <a:pt x="266426" y="361727"/>
                  </a:cubicBezTo>
                  <a:cubicBezTo>
                    <a:pt x="269674" y="367411"/>
                    <a:pt x="268862" y="372283"/>
                    <a:pt x="264396" y="376748"/>
                  </a:cubicBezTo>
                  <a:cubicBezTo>
                    <a:pt x="260336" y="380402"/>
                    <a:pt x="256277" y="384056"/>
                    <a:pt x="251405" y="386898"/>
                  </a:cubicBezTo>
                  <a:cubicBezTo>
                    <a:pt x="233948" y="397859"/>
                    <a:pt x="214867" y="405167"/>
                    <a:pt x="195380" y="410851"/>
                  </a:cubicBezTo>
                  <a:cubicBezTo>
                    <a:pt x="171021" y="417752"/>
                    <a:pt x="146256" y="419376"/>
                    <a:pt x="121086" y="416534"/>
                  </a:cubicBezTo>
                  <a:cubicBezTo>
                    <a:pt x="109312" y="415316"/>
                    <a:pt x="97539" y="412475"/>
                    <a:pt x="86172" y="407603"/>
                  </a:cubicBezTo>
                  <a:cubicBezTo>
                    <a:pt x="82518" y="405979"/>
                    <a:pt x="78864" y="403543"/>
                    <a:pt x="75616" y="400701"/>
                  </a:cubicBezTo>
                  <a:cubicBezTo>
                    <a:pt x="71556" y="397453"/>
                    <a:pt x="69527" y="392582"/>
                    <a:pt x="68715" y="387304"/>
                  </a:cubicBezTo>
                  <a:cubicBezTo>
                    <a:pt x="64655" y="358885"/>
                    <a:pt x="57753" y="330873"/>
                    <a:pt x="52069" y="302454"/>
                  </a:cubicBezTo>
                  <a:cubicBezTo>
                    <a:pt x="46792" y="278096"/>
                    <a:pt x="42326" y="253737"/>
                    <a:pt x="37454" y="228972"/>
                  </a:cubicBezTo>
                  <a:cubicBezTo>
                    <a:pt x="35424" y="219229"/>
                    <a:pt x="31771" y="210297"/>
                    <a:pt x="25681" y="202584"/>
                  </a:cubicBezTo>
                  <a:cubicBezTo>
                    <a:pt x="17967" y="192840"/>
                    <a:pt x="11472" y="182285"/>
                    <a:pt x="6600" y="170917"/>
                  </a:cubicBezTo>
                  <a:cubicBezTo>
                    <a:pt x="-1520" y="150618"/>
                    <a:pt x="-1926" y="129507"/>
                    <a:pt x="4164" y="108396"/>
                  </a:cubicBezTo>
                  <a:cubicBezTo>
                    <a:pt x="7412" y="96623"/>
                    <a:pt x="12284" y="85256"/>
                    <a:pt x="17967" y="74294"/>
                  </a:cubicBezTo>
                  <a:cubicBezTo>
                    <a:pt x="29335" y="52777"/>
                    <a:pt x="47198" y="39380"/>
                    <a:pt x="70338" y="32072"/>
                  </a:cubicBezTo>
                  <a:cubicBezTo>
                    <a:pt x="74398" y="32478"/>
                    <a:pt x="76834" y="31666"/>
                    <a:pt x="79270" y="31260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8" name="Полилиния: фигура 1247">
              <a:extLst>
                <a:ext uri="{FF2B5EF4-FFF2-40B4-BE49-F238E27FC236}">
                  <a16:creationId xmlns:a16="http://schemas.microsoft.com/office/drawing/2014/main" id="{87DFEFC8-5404-1574-4D74-E13B0CE9E912}"/>
                </a:ext>
              </a:extLst>
            </p:cNvPr>
            <p:cNvSpPr/>
            <p:nvPr/>
          </p:nvSpPr>
          <p:spPr>
            <a:xfrm>
              <a:off x="6898432" y="10049865"/>
              <a:ext cx="264728" cy="72705"/>
            </a:xfrm>
            <a:custGeom>
              <a:avLst/>
              <a:gdLst>
                <a:gd name="connsiteX0" fmla="*/ 23713 w 264728"/>
                <a:gd name="connsiteY0" fmla="*/ 46421 h 72705"/>
                <a:gd name="connsiteX1" fmla="*/ 59845 w 264728"/>
                <a:gd name="connsiteY1" fmla="*/ 44797 h 72705"/>
                <a:gd name="connsiteX2" fmla="*/ 137793 w 264728"/>
                <a:gd name="connsiteY2" fmla="*/ 24498 h 72705"/>
                <a:gd name="connsiteX3" fmla="*/ 225484 w 264728"/>
                <a:gd name="connsiteY3" fmla="*/ 1357 h 72705"/>
                <a:gd name="connsiteX4" fmla="*/ 238069 w 264728"/>
                <a:gd name="connsiteY4" fmla="*/ 139 h 72705"/>
                <a:gd name="connsiteX5" fmla="*/ 260804 w 264728"/>
                <a:gd name="connsiteY5" fmla="*/ 6229 h 72705"/>
                <a:gd name="connsiteX6" fmla="*/ 262428 w 264728"/>
                <a:gd name="connsiteY6" fmla="*/ 16378 h 72705"/>
                <a:gd name="connsiteX7" fmla="*/ 248625 w 264728"/>
                <a:gd name="connsiteY7" fmla="*/ 28557 h 72705"/>
                <a:gd name="connsiteX8" fmla="*/ 198283 w 264728"/>
                <a:gd name="connsiteY8" fmla="*/ 46421 h 72705"/>
                <a:gd name="connsiteX9" fmla="*/ 149160 w 264728"/>
                <a:gd name="connsiteY9" fmla="*/ 52510 h 72705"/>
                <a:gd name="connsiteX10" fmla="*/ 110592 w 264728"/>
                <a:gd name="connsiteY10" fmla="*/ 61848 h 72705"/>
                <a:gd name="connsiteX11" fmla="*/ 69994 w 264728"/>
                <a:gd name="connsiteY11" fmla="*/ 71591 h 72705"/>
                <a:gd name="connsiteX12" fmla="*/ 14375 w 264728"/>
                <a:gd name="connsiteY12" fmla="*/ 67531 h 72705"/>
                <a:gd name="connsiteX13" fmla="*/ 8285 w 264728"/>
                <a:gd name="connsiteY13" fmla="*/ 64690 h 72705"/>
                <a:gd name="connsiteX14" fmla="*/ 1384 w 264728"/>
                <a:gd name="connsiteY14" fmla="*/ 57788 h 72705"/>
                <a:gd name="connsiteX15" fmla="*/ 5443 w 264728"/>
                <a:gd name="connsiteY15" fmla="*/ 48044 h 72705"/>
                <a:gd name="connsiteX16" fmla="*/ 13563 w 264728"/>
                <a:gd name="connsiteY16" fmla="*/ 46826 h 72705"/>
                <a:gd name="connsiteX17" fmla="*/ 23713 w 264728"/>
                <a:gd name="connsiteY17" fmla="*/ 46421 h 72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64728" h="72705">
                  <a:moveTo>
                    <a:pt x="23713" y="46421"/>
                  </a:moveTo>
                  <a:cubicBezTo>
                    <a:pt x="35892" y="47638"/>
                    <a:pt x="48071" y="46421"/>
                    <a:pt x="59845" y="44797"/>
                  </a:cubicBezTo>
                  <a:cubicBezTo>
                    <a:pt x="86639" y="41143"/>
                    <a:pt x="112216" y="33429"/>
                    <a:pt x="137793" y="24498"/>
                  </a:cubicBezTo>
                  <a:cubicBezTo>
                    <a:pt x="166211" y="14348"/>
                    <a:pt x="195441" y="6635"/>
                    <a:pt x="225484" y="1357"/>
                  </a:cubicBezTo>
                  <a:cubicBezTo>
                    <a:pt x="229544" y="545"/>
                    <a:pt x="234009" y="545"/>
                    <a:pt x="238069" y="139"/>
                  </a:cubicBezTo>
                  <a:cubicBezTo>
                    <a:pt x="246189" y="-673"/>
                    <a:pt x="253902" y="2169"/>
                    <a:pt x="260804" y="6229"/>
                  </a:cubicBezTo>
                  <a:cubicBezTo>
                    <a:pt x="265270" y="9070"/>
                    <a:pt x="266082" y="12318"/>
                    <a:pt x="262428" y="16378"/>
                  </a:cubicBezTo>
                  <a:cubicBezTo>
                    <a:pt x="258368" y="20844"/>
                    <a:pt x="253496" y="25310"/>
                    <a:pt x="248625" y="28557"/>
                  </a:cubicBezTo>
                  <a:cubicBezTo>
                    <a:pt x="233603" y="39113"/>
                    <a:pt x="216552" y="44391"/>
                    <a:pt x="198283" y="46421"/>
                  </a:cubicBezTo>
                  <a:cubicBezTo>
                    <a:pt x="182044" y="48450"/>
                    <a:pt x="165399" y="49668"/>
                    <a:pt x="149160" y="52510"/>
                  </a:cubicBezTo>
                  <a:cubicBezTo>
                    <a:pt x="136169" y="54540"/>
                    <a:pt x="123177" y="58600"/>
                    <a:pt x="110592" y="61848"/>
                  </a:cubicBezTo>
                  <a:cubicBezTo>
                    <a:pt x="97195" y="65501"/>
                    <a:pt x="83797" y="69967"/>
                    <a:pt x="69994" y="71591"/>
                  </a:cubicBezTo>
                  <a:cubicBezTo>
                    <a:pt x="51319" y="73621"/>
                    <a:pt x="32644" y="73215"/>
                    <a:pt x="14375" y="67531"/>
                  </a:cubicBezTo>
                  <a:cubicBezTo>
                    <a:pt x="12345" y="66719"/>
                    <a:pt x="9909" y="66313"/>
                    <a:pt x="8285" y="64690"/>
                  </a:cubicBezTo>
                  <a:cubicBezTo>
                    <a:pt x="5849" y="62660"/>
                    <a:pt x="3008" y="60630"/>
                    <a:pt x="1384" y="57788"/>
                  </a:cubicBezTo>
                  <a:cubicBezTo>
                    <a:pt x="-1458" y="53322"/>
                    <a:pt x="166" y="49262"/>
                    <a:pt x="5443" y="48044"/>
                  </a:cubicBezTo>
                  <a:cubicBezTo>
                    <a:pt x="7879" y="47232"/>
                    <a:pt x="10721" y="47232"/>
                    <a:pt x="13563" y="46826"/>
                  </a:cubicBezTo>
                  <a:cubicBezTo>
                    <a:pt x="16405" y="46421"/>
                    <a:pt x="20059" y="46421"/>
                    <a:pt x="23713" y="46421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49" name="Полилиния: фигура 1248">
              <a:extLst>
                <a:ext uri="{FF2B5EF4-FFF2-40B4-BE49-F238E27FC236}">
                  <a16:creationId xmlns:a16="http://schemas.microsoft.com/office/drawing/2014/main" id="{28FDD0F8-91F1-C3DD-6E81-377F12396987}"/>
                </a:ext>
              </a:extLst>
            </p:cNvPr>
            <p:cNvSpPr/>
            <p:nvPr/>
          </p:nvSpPr>
          <p:spPr>
            <a:xfrm>
              <a:off x="7818066" y="10059043"/>
              <a:ext cx="100451" cy="225209"/>
            </a:xfrm>
            <a:custGeom>
              <a:avLst/>
              <a:gdLst>
                <a:gd name="connsiteX0" fmla="*/ 100350 w 100451"/>
                <a:gd name="connsiteY0" fmla="*/ 22627 h 225209"/>
                <a:gd name="connsiteX1" fmla="*/ 87359 w 100451"/>
                <a:gd name="connsiteY1" fmla="*/ 77028 h 225209"/>
                <a:gd name="connsiteX2" fmla="*/ 81675 w 100451"/>
                <a:gd name="connsiteY2" fmla="*/ 88802 h 225209"/>
                <a:gd name="connsiteX3" fmla="*/ 58940 w 100451"/>
                <a:gd name="connsiteY3" fmla="*/ 146857 h 225209"/>
                <a:gd name="connsiteX4" fmla="*/ 28898 w 100451"/>
                <a:gd name="connsiteY4" fmla="*/ 207348 h 225209"/>
                <a:gd name="connsiteX5" fmla="*/ 15094 w 100451"/>
                <a:gd name="connsiteY5" fmla="*/ 221557 h 225209"/>
                <a:gd name="connsiteX6" fmla="*/ 8599 w 100451"/>
                <a:gd name="connsiteY6" fmla="*/ 224805 h 225209"/>
                <a:gd name="connsiteX7" fmla="*/ 885 w 100451"/>
                <a:gd name="connsiteY7" fmla="*/ 221151 h 225209"/>
                <a:gd name="connsiteX8" fmla="*/ 1697 w 100451"/>
                <a:gd name="connsiteY8" fmla="*/ 211001 h 225209"/>
                <a:gd name="connsiteX9" fmla="*/ 7787 w 100451"/>
                <a:gd name="connsiteY9" fmla="*/ 201258 h 225209"/>
                <a:gd name="connsiteX10" fmla="*/ 33363 w 100451"/>
                <a:gd name="connsiteY10" fmla="*/ 144015 h 225209"/>
                <a:gd name="connsiteX11" fmla="*/ 37829 w 100451"/>
                <a:gd name="connsiteY11" fmla="*/ 114784 h 225209"/>
                <a:gd name="connsiteX12" fmla="*/ 58128 w 100451"/>
                <a:gd name="connsiteY12" fmla="*/ 46174 h 225209"/>
                <a:gd name="connsiteX13" fmla="*/ 70713 w 100451"/>
                <a:gd name="connsiteY13" fmla="*/ 17349 h 225209"/>
                <a:gd name="connsiteX14" fmla="*/ 79239 w 100451"/>
                <a:gd name="connsiteY14" fmla="*/ 5576 h 225209"/>
                <a:gd name="connsiteX15" fmla="*/ 92636 w 100451"/>
                <a:gd name="connsiteY15" fmla="*/ 298 h 225209"/>
                <a:gd name="connsiteX16" fmla="*/ 97914 w 100451"/>
                <a:gd name="connsiteY16" fmla="*/ 3140 h 225209"/>
                <a:gd name="connsiteX17" fmla="*/ 99944 w 100451"/>
                <a:gd name="connsiteY17" fmla="*/ 12478 h 225209"/>
                <a:gd name="connsiteX18" fmla="*/ 100350 w 100451"/>
                <a:gd name="connsiteY18" fmla="*/ 22627 h 22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00451" h="225209">
                  <a:moveTo>
                    <a:pt x="100350" y="22627"/>
                  </a:moveTo>
                  <a:cubicBezTo>
                    <a:pt x="100756" y="41708"/>
                    <a:pt x="95072" y="59571"/>
                    <a:pt x="87359" y="77028"/>
                  </a:cubicBezTo>
                  <a:cubicBezTo>
                    <a:pt x="85735" y="81088"/>
                    <a:pt x="83705" y="85148"/>
                    <a:pt x="81675" y="88802"/>
                  </a:cubicBezTo>
                  <a:cubicBezTo>
                    <a:pt x="71931" y="107477"/>
                    <a:pt x="64624" y="126964"/>
                    <a:pt x="58940" y="146857"/>
                  </a:cubicBezTo>
                  <a:cubicBezTo>
                    <a:pt x="53256" y="169186"/>
                    <a:pt x="43107" y="189485"/>
                    <a:pt x="28898" y="207348"/>
                  </a:cubicBezTo>
                  <a:cubicBezTo>
                    <a:pt x="24838" y="212625"/>
                    <a:pt x="19966" y="217091"/>
                    <a:pt x="15094" y="221557"/>
                  </a:cubicBezTo>
                  <a:cubicBezTo>
                    <a:pt x="13471" y="223181"/>
                    <a:pt x="11035" y="224399"/>
                    <a:pt x="8599" y="224805"/>
                  </a:cubicBezTo>
                  <a:cubicBezTo>
                    <a:pt x="4945" y="226023"/>
                    <a:pt x="2509" y="224399"/>
                    <a:pt x="885" y="221151"/>
                  </a:cubicBezTo>
                  <a:cubicBezTo>
                    <a:pt x="-739" y="217497"/>
                    <a:pt x="73" y="214249"/>
                    <a:pt x="1697" y="211001"/>
                  </a:cubicBezTo>
                  <a:cubicBezTo>
                    <a:pt x="3727" y="207754"/>
                    <a:pt x="5757" y="204506"/>
                    <a:pt x="7787" y="201258"/>
                  </a:cubicBezTo>
                  <a:cubicBezTo>
                    <a:pt x="19560" y="183801"/>
                    <a:pt x="28898" y="164720"/>
                    <a:pt x="33363" y="144015"/>
                  </a:cubicBezTo>
                  <a:cubicBezTo>
                    <a:pt x="35393" y="134271"/>
                    <a:pt x="36611" y="124528"/>
                    <a:pt x="37829" y="114784"/>
                  </a:cubicBezTo>
                  <a:cubicBezTo>
                    <a:pt x="41077" y="90832"/>
                    <a:pt x="46355" y="67691"/>
                    <a:pt x="58128" y="46174"/>
                  </a:cubicBezTo>
                  <a:cubicBezTo>
                    <a:pt x="63000" y="36837"/>
                    <a:pt x="67060" y="27093"/>
                    <a:pt x="70713" y="17349"/>
                  </a:cubicBezTo>
                  <a:cubicBezTo>
                    <a:pt x="72743" y="12478"/>
                    <a:pt x="74773" y="8012"/>
                    <a:pt x="79239" y="5576"/>
                  </a:cubicBezTo>
                  <a:cubicBezTo>
                    <a:pt x="83705" y="3546"/>
                    <a:pt x="88171" y="1922"/>
                    <a:pt x="92636" y="298"/>
                  </a:cubicBezTo>
                  <a:cubicBezTo>
                    <a:pt x="95478" y="-514"/>
                    <a:pt x="97102" y="298"/>
                    <a:pt x="97914" y="3140"/>
                  </a:cubicBezTo>
                  <a:cubicBezTo>
                    <a:pt x="98726" y="6388"/>
                    <a:pt x="99538" y="9230"/>
                    <a:pt x="99944" y="12478"/>
                  </a:cubicBezTo>
                  <a:cubicBezTo>
                    <a:pt x="100756" y="15726"/>
                    <a:pt x="100350" y="19379"/>
                    <a:pt x="100350" y="22627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0" name="Полилиния: фигура 1249">
              <a:extLst>
                <a:ext uri="{FF2B5EF4-FFF2-40B4-BE49-F238E27FC236}">
                  <a16:creationId xmlns:a16="http://schemas.microsoft.com/office/drawing/2014/main" id="{277A2C71-CA23-17AE-5588-581FA56985E0}"/>
                </a:ext>
              </a:extLst>
            </p:cNvPr>
            <p:cNvSpPr/>
            <p:nvPr/>
          </p:nvSpPr>
          <p:spPr>
            <a:xfrm>
              <a:off x="7420561" y="8816234"/>
              <a:ext cx="33414" cy="41409"/>
            </a:xfrm>
            <a:custGeom>
              <a:avLst/>
              <a:gdLst>
                <a:gd name="connsiteX0" fmla="*/ 33415 w 33414"/>
                <a:gd name="connsiteY0" fmla="*/ 30854 h 41409"/>
                <a:gd name="connsiteX1" fmla="*/ 25701 w 33414"/>
                <a:gd name="connsiteY1" fmla="*/ 41410 h 41409"/>
                <a:gd name="connsiteX2" fmla="*/ 20829 w 33414"/>
                <a:gd name="connsiteY2" fmla="*/ 40192 h 41409"/>
                <a:gd name="connsiteX3" fmla="*/ 17581 w 33414"/>
                <a:gd name="connsiteY3" fmla="*/ 36944 h 41409"/>
                <a:gd name="connsiteX4" fmla="*/ 3372 w 33414"/>
                <a:gd name="connsiteY4" fmla="*/ 17863 h 41409"/>
                <a:gd name="connsiteX5" fmla="*/ 530 w 33414"/>
                <a:gd name="connsiteY5" fmla="*/ 12585 h 41409"/>
                <a:gd name="connsiteX6" fmla="*/ 8244 w 33414"/>
                <a:gd name="connsiteY6" fmla="*/ 0 h 41409"/>
                <a:gd name="connsiteX7" fmla="*/ 13116 w 33414"/>
                <a:gd name="connsiteY7" fmla="*/ 1218 h 41409"/>
                <a:gd name="connsiteX8" fmla="*/ 16364 w 33414"/>
                <a:gd name="connsiteY8" fmla="*/ 4466 h 41409"/>
                <a:gd name="connsiteX9" fmla="*/ 30979 w 33414"/>
                <a:gd name="connsiteY9" fmla="*/ 25983 h 41409"/>
                <a:gd name="connsiteX10" fmla="*/ 33415 w 33414"/>
                <a:gd name="connsiteY10" fmla="*/ 30854 h 41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14" h="41409">
                  <a:moveTo>
                    <a:pt x="33415" y="30854"/>
                  </a:moveTo>
                  <a:cubicBezTo>
                    <a:pt x="33415" y="35726"/>
                    <a:pt x="29355" y="40598"/>
                    <a:pt x="25701" y="41410"/>
                  </a:cubicBezTo>
                  <a:cubicBezTo>
                    <a:pt x="24077" y="41410"/>
                    <a:pt x="22047" y="41004"/>
                    <a:pt x="20829" y="40192"/>
                  </a:cubicBezTo>
                  <a:cubicBezTo>
                    <a:pt x="19611" y="39380"/>
                    <a:pt x="18393" y="38162"/>
                    <a:pt x="17581" y="36944"/>
                  </a:cubicBezTo>
                  <a:cubicBezTo>
                    <a:pt x="12710" y="30448"/>
                    <a:pt x="7838" y="24359"/>
                    <a:pt x="3372" y="17863"/>
                  </a:cubicBezTo>
                  <a:cubicBezTo>
                    <a:pt x="2154" y="16239"/>
                    <a:pt x="1342" y="14615"/>
                    <a:pt x="530" y="12585"/>
                  </a:cubicBezTo>
                  <a:cubicBezTo>
                    <a:pt x="-1500" y="6902"/>
                    <a:pt x="2560" y="406"/>
                    <a:pt x="8244" y="0"/>
                  </a:cubicBezTo>
                  <a:cubicBezTo>
                    <a:pt x="9868" y="0"/>
                    <a:pt x="11898" y="406"/>
                    <a:pt x="13116" y="1218"/>
                  </a:cubicBezTo>
                  <a:cubicBezTo>
                    <a:pt x="14334" y="2030"/>
                    <a:pt x="15552" y="3248"/>
                    <a:pt x="16364" y="4466"/>
                  </a:cubicBezTo>
                  <a:cubicBezTo>
                    <a:pt x="21235" y="11773"/>
                    <a:pt x="26107" y="18675"/>
                    <a:pt x="30979" y="25983"/>
                  </a:cubicBezTo>
                  <a:cubicBezTo>
                    <a:pt x="32603" y="27607"/>
                    <a:pt x="33009" y="29636"/>
                    <a:pt x="33415" y="30854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1" name="Полилиния: фигура 1250">
              <a:extLst>
                <a:ext uri="{FF2B5EF4-FFF2-40B4-BE49-F238E27FC236}">
                  <a16:creationId xmlns:a16="http://schemas.microsoft.com/office/drawing/2014/main" id="{AE5F138C-9AA1-81E9-C0B6-E434B4BF1DBB}"/>
                </a:ext>
              </a:extLst>
            </p:cNvPr>
            <p:cNvSpPr/>
            <p:nvPr/>
          </p:nvSpPr>
          <p:spPr>
            <a:xfrm>
              <a:off x="6896538" y="9978700"/>
              <a:ext cx="255390" cy="128952"/>
            </a:xfrm>
            <a:custGeom>
              <a:avLst/>
              <a:gdLst>
                <a:gd name="connsiteX0" fmla="*/ 32102 w 255390"/>
                <a:gd name="connsiteY0" fmla="*/ 128952 h 128952"/>
                <a:gd name="connsiteX1" fmla="*/ 10179 w 255390"/>
                <a:gd name="connsiteY1" fmla="*/ 126923 h 128952"/>
                <a:gd name="connsiteX2" fmla="*/ 436 w 255390"/>
                <a:gd name="connsiteY2" fmla="*/ 113119 h 128952"/>
                <a:gd name="connsiteX3" fmla="*/ 19923 w 255390"/>
                <a:gd name="connsiteY3" fmla="*/ 89167 h 128952"/>
                <a:gd name="connsiteX4" fmla="*/ 41440 w 255390"/>
                <a:gd name="connsiteY4" fmla="*/ 81859 h 128952"/>
                <a:gd name="connsiteX5" fmla="*/ 79196 w 255390"/>
                <a:gd name="connsiteY5" fmla="*/ 58718 h 128952"/>
                <a:gd name="connsiteX6" fmla="*/ 98277 w 255390"/>
                <a:gd name="connsiteY6" fmla="*/ 37607 h 128952"/>
                <a:gd name="connsiteX7" fmla="*/ 132379 w 255390"/>
                <a:gd name="connsiteY7" fmla="*/ 5129 h 128952"/>
                <a:gd name="connsiteX8" fmla="*/ 136439 w 255390"/>
                <a:gd name="connsiteY8" fmla="*/ 2693 h 128952"/>
                <a:gd name="connsiteX9" fmla="*/ 148618 w 255390"/>
                <a:gd name="connsiteY9" fmla="*/ 4723 h 128952"/>
                <a:gd name="connsiteX10" fmla="*/ 202613 w 255390"/>
                <a:gd name="connsiteY10" fmla="*/ 21774 h 128952"/>
                <a:gd name="connsiteX11" fmla="*/ 228190 w 255390"/>
                <a:gd name="connsiteY11" fmla="*/ 3505 h 128952"/>
                <a:gd name="connsiteX12" fmla="*/ 229002 w 255390"/>
                <a:gd name="connsiteY12" fmla="*/ 1881 h 128952"/>
                <a:gd name="connsiteX13" fmla="*/ 233874 w 255390"/>
                <a:gd name="connsiteY13" fmla="*/ 1475 h 128952"/>
                <a:gd name="connsiteX14" fmla="*/ 238339 w 255390"/>
                <a:gd name="connsiteY14" fmla="*/ 7159 h 128952"/>
                <a:gd name="connsiteX15" fmla="*/ 255390 w 255390"/>
                <a:gd name="connsiteY15" fmla="*/ 60342 h 128952"/>
                <a:gd name="connsiteX16" fmla="*/ 254578 w 255390"/>
                <a:gd name="connsiteY16" fmla="*/ 69680 h 128952"/>
                <a:gd name="connsiteX17" fmla="*/ 247677 w 255390"/>
                <a:gd name="connsiteY17" fmla="*/ 78611 h 128952"/>
                <a:gd name="connsiteX18" fmla="*/ 216010 w 255390"/>
                <a:gd name="connsiteY18" fmla="*/ 86325 h 128952"/>
                <a:gd name="connsiteX19" fmla="*/ 139686 w 255390"/>
                <a:gd name="connsiteY19" fmla="*/ 105000 h 128952"/>
                <a:gd name="connsiteX20" fmla="*/ 121011 w 255390"/>
                <a:gd name="connsiteY20" fmla="*/ 112307 h 128952"/>
                <a:gd name="connsiteX21" fmla="*/ 56461 w 255390"/>
                <a:gd name="connsiteY21" fmla="*/ 127735 h 128952"/>
                <a:gd name="connsiteX22" fmla="*/ 32102 w 255390"/>
                <a:gd name="connsiteY22" fmla="*/ 128952 h 128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55390" h="128952">
                  <a:moveTo>
                    <a:pt x="32102" y="128952"/>
                  </a:moveTo>
                  <a:cubicBezTo>
                    <a:pt x="26824" y="128546"/>
                    <a:pt x="18299" y="128140"/>
                    <a:pt x="10179" y="126923"/>
                  </a:cubicBezTo>
                  <a:cubicBezTo>
                    <a:pt x="1654" y="125705"/>
                    <a:pt x="-1188" y="121645"/>
                    <a:pt x="436" y="113119"/>
                  </a:cubicBezTo>
                  <a:cubicBezTo>
                    <a:pt x="2466" y="101346"/>
                    <a:pt x="8961" y="93226"/>
                    <a:pt x="19923" y="89167"/>
                  </a:cubicBezTo>
                  <a:cubicBezTo>
                    <a:pt x="27230" y="86731"/>
                    <a:pt x="34132" y="84295"/>
                    <a:pt x="41440" y="81859"/>
                  </a:cubicBezTo>
                  <a:cubicBezTo>
                    <a:pt x="56055" y="77393"/>
                    <a:pt x="68640" y="69680"/>
                    <a:pt x="79196" y="58718"/>
                  </a:cubicBezTo>
                  <a:cubicBezTo>
                    <a:pt x="85691" y="51817"/>
                    <a:pt x="92187" y="44915"/>
                    <a:pt x="98277" y="37607"/>
                  </a:cubicBezTo>
                  <a:cubicBezTo>
                    <a:pt x="108426" y="25428"/>
                    <a:pt x="119794" y="14872"/>
                    <a:pt x="132379" y="5129"/>
                  </a:cubicBezTo>
                  <a:cubicBezTo>
                    <a:pt x="133597" y="4317"/>
                    <a:pt x="135221" y="3099"/>
                    <a:pt x="136439" y="2693"/>
                  </a:cubicBezTo>
                  <a:cubicBezTo>
                    <a:pt x="141716" y="-149"/>
                    <a:pt x="144152" y="257"/>
                    <a:pt x="148618" y="4723"/>
                  </a:cubicBezTo>
                  <a:cubicBezTo>
                    <a:pt x="163639" y="20150"/>
                    <a:pt x="181908" y="24616"/>
                    <a:pt x="202613" y="21774"/>
                  </a:cubicBezTo>
                  <a:cubicBezTo>
                    <a:pt x="214387" y="20150"/>
                    <a:pt x="222100" y="12842"/>
                    <a:pt x="228190" y="3505"/>
                  </a:cubicBezTo>
                  <a:cubicBezTo>
                    <a:pt x="228596" y="3099"/>
                    <a:pt x="228596" y="2287"/>
                    <a:pt x="229002" y="1881"/>
                  </a:cubicBezTo>
                  <a:cubicBezTo>
                    <a:pt x="230626" y="-555"/>
                    <a:pt x="231844" y="-555"/>
                    <a:pt x="233874" y="1475"/>
                  </a:cubicBezTo>
                  <a:cubicBezTo>
                    <a:pt x="235497" y="3099"/>
                    <a:pt x="236715" y="5129"/>
                    <a:pt x="238339" y="7159"/>
                  </a:cubicBezTo>
                  <a:cubicBezTo>
                    <a:pt x="248895" y="23398"/>
                    <a:pt x="255390" y="40855"/>
                    <a:pt x="255390" y="60342"/>
                  </a:cubicBezTo>
                  <a:cubicBezTo>
                    <a:pt x="255390" y="63590"/>
                    <a:pt x="254984" y="66432"/>
                    <a:pt x="254578" y="69680"/>
                  </a:cubicBezTo>
                  <a:cubicBezTo>
                    <a:pt x="254172" y="74145"/>
                    <a:pt x="252143" y="77393"/>
                    <a:pt x="247677" y="78611"/>
                  </a:cubicBezTo>
                  <a:cubicBezTo>
                    <a:pt x="237121" y="81453"/>
                    <a:pt x="226566" y="84295"/>
                    <a:pt x="216010" y="86325"/>
                  </a:cubicBezTo>
                  <a:cubicBezTo>
                    <a:pt x="190434" y="91197"/>
                    <a:pt x="164451" y="96068"/>
                    <a:pt x="139686" y="105000"/>
                  </a:cubicBezTo>
                  <a:cubicBezTo>
                    <a:pt x="133597" y="107030"/>
                    <a:pt x="127101" y="109871"/>
                    <a:pt x="121011" y="112307"/>
                  </a:cubicBezTo>
                  <a:cubicBezTo>
                    <a:pt x="100307" y="120427"/>
                    <a:pt x="78790" y="125299"/>
                    <a:pt x="56461" y="127735"/>
                  </a:cubicBezTo>
                  <a:cubicBezTo>
                    <a:pt x="49559" y="128140"/>
                    <a:pt x="42658" y="128546"/>
                    <a:pt x="32102" y="128952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2" name="Полилиния: фигура 1251">
              <a:extLst>
                <a:ext uri="{FF2B5EF4-FFF2-40B4-BE49-F238E27FC236}">
                  <a16:creationId xmlns:a16="http://schemas.microsoft.com/office/drawing/2014/main" id="{9258EAFC-145E-0AAE-A40B-194B21EF292E}"/>
                </a:ext>
              </a:extLst>
            </p:cNvPr>
            <p:cNvSpPr/>
            <p:nvPr/>
          </p:nvSpPr>
          <p:spPr>
            <a:xfrm>
              <a:off x="7792562" y="10049192"/>
              <a:ext cx="106624" cy="231174"/>
            </a:xfrm>
            <a:custGeom>
              <a:avLst/>
              <a:gdLst>
                <a:gd name="connsiteX0" fmla="*/ 56431 w 106624"/>
                <a:gd name="connsiteY0" fmla="*/ 0 h 231174"/>
                <a:gd name="connsiteX1" fmla="*/ 91345 w 106624"/>
                <a:gd name="connsiteY1" fmla="*/ 7308 h 231174"/>
                <a:gd name="connsiteX2" fmla="*/ 102713 w 106624"/>
                <a:gd name="connsiteY2" fmla="*/ 14615 h 231174"/>
                <a:gd name="connsiteX3" fmla="*/ 105554 w 106624"/>
                <a:gd name="connsiteY3" fmla="*/ 26389 h 231174"/>
                <a:gd name="connsiteX4" fmla="*/ 95811 w 106624"/>
                <a:gd name="connsiteY4" fmla="*/ 51153 h 231174"/>
                <a:gd name="connsiteX5" fmla="*/ 80384 w 106624"/>
                <a:gd name="connsiteY5" fmla="*/ 88909 h 231174"/>
                <a:gd name="connsiteX6" fmla="*/ 72670 w 106624"/>
                <a:gd name="connsiteY6" fmla="*/ 125447 h 231174"/>
                <a:gd name="connsiteX7" fmla="*/ 66986 w 106624"/>
                <a:gd name="connsiteY7" fmla="*/ 166857 h 231174"/>
                <a:gd name="connsiteX8" fmla="*/ 56431 w 106624"/>
                <a:gd name="connsiteY8" fmla="*/ 193246 h 231174"/>
                <a:gd name="connsiteX9" fmla="*/ 36944 w 106624"/>
                <a:gd name="connsiteY9" fmla="*/ 222070 h 231174"/>
                <a:gd name="connsiteX10" fmla="*/ 30042 w 106624"/>
                <a:gd name="connsiteY10" fmla="*/ 228972 h 231174"/>
                <a:gd name="connsiteX11" fmla="*/ 17457 w 106624"/>
                <a:gd name="connsiteY11" fmla="*/ 228160 h 231174"/>
                <a:gd name="connsiteX12" fmla="*/ 10149 w 106624"/>
                <a:gd name="connsiteY12" fmla="*/ 207455 h 231174"/>
                <a:gd name="connsiteX13" fmla="*/ 14615 w 106624"/>
                <a:gd name="connsiteY13" fmla="*/ 181879 h 231174"/>
                <a:gd name="connsiteX14" fmla="*/ 12179 w 106624"/>
                <a:gd name="connsiteY14" fmla="*/ 139657 h 231174"/>
                <a:gd name="connsiteX15" fmla="*/ 2842 w 106624"/>
                <a:gd name="connsiteY15" fmla="*/ 102307 h 231174"/>
                <a:gd name="connsiteX16" fmla="*/ 0 w 106624"/>
                <a:gd name="connsiteY16" fmla="*/ 77948 h 231174"/>
                <a:gd name="connsiteX17" fmla="*/ 7714 w 106624"/>
                <a:gd name="connsiteY17" fmla="*/ 69016 h 231174"/>
                <a:gd name="connsiteX18" fmla="*/ 17051 w 106624"/>
                <a:gd name="connsiteY18" fmla="*/ 66581 h 231174"/>
                <a:gd name="connsiteX19" fmla="*/ 41410 w 106624"/>
                <a:gd name="connsiteY19" fmla="*/ 21517 h 231174"/>
                <a:gd name="connsiteX20" fmla="*/ 38568 w 106624"/>
                <a:gd name="connsiteY20" fmla="*/ 10149 h 231174"/>
                <a:gd name="connsiteX21" fmla="*/ 43440 w 106624"/>
                <a:gd name="connsiteY21" fmla="*/ 2030 h 231174"/>
                <a:gd name="connsiteX22" fmla="*/ 56431 w 106624"/>
                <a:gd name="connsiteY22" fmla="*/ 0 h 231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06624" h="231174">
                  <a:moveTo>
                    <a:pt x="56431" y="0"/>
                  </a:moveTo>
                  <a:cubicBezTo>
                    <a:pt x="69828" y="812"/>
                    <a:pt x="80790" y="2436"/>
                    <a:pt x="91345" y="7308"/>
                  </a:cubicBezTo>
                  <a:cubicBezTo>
                    <a:pt x="95405" y="9337"/>
                    <a:pt x="99059" y="11773"/>
                    <a:pt x="102713" y="14615"/>
                  </a:cubicBezTo>
                  <a:cubicBezTo>
                    <a:pt x="106772" y="17457"/>
                    <a:pt x="107584" y="21517"/>
                    <a:pt x="105554" y="26389"/>
                  </a:cubicBezTo>
                  <a:cubicBezTo>
                    <a:pt x="102307" y="34508"/>
                    <a:pt x="99059" y="43034"/>
                    <a:pt x="95811" y="51153"/>
                  </a:cubicBezTo>
                  <a:cubicBezTo>
                    <a:pt x="90939" y="63739"/>
                    <a:pt x="85662" y="76324"/>
                    <a:pt x="80384" y="88909"/>
                  </a:cubicBezTo>
                  <a:cubicBezTo>
                    <a:pt x="75512" y="100683"/>
                    <a:pt x="73482" y="112862"/>
                    <a:pt x="72670" y="125447"/>
                  </a:cubicBezTo>
                  <a:cubicBezTo>
                    <a:pt x="71452" y="139251"/>
                    <a:pt x="70640" y="153054"/>
                    <a:pt x="66986" y="166857"/>
                  </a:cubicBezTo>
                  <a:cubicBezTo>
                    <a:pt x="64551" y="176195"/>
                    <a:pt x="61303" y="185126"/>
                    <a:pt x="56431" y="193246"/>
                  </a:cubicBezTo>
                  <a:cubicBezTo>
                    <a:pt x="50341" y="202989"/>
                    <a:pt x="43440" y="212733"/>
                    <a:pt x="36944" y="222070"/>
                  </a:cubicBezTo>
                  <a:cubicBezTo>
                    <a:pt x="34914" y="224506"/>
                    <a:pt x="32478" y="226942"/>
                    <a:pt x="30042" y="228972"/>
                  </a:cubicBezTo>
                  <a:cubicBezTo>
                    <a:pt x="25577" y="232220"/>
                    <a:pt x="21111" y="231814"/>
                    <a:pt x="17457" y="228160"/>
                  </a:cubicBezTo>
                  <a:cubicBezTo>
                    <a:pt x="11773" y="222476"/>
                    <a:pt x="8932" y="215575"/>
                    <a:pt x="10149" y="207455"/>
                  </a:cubicBezTo>
                  <a:cubicBezTo>
                    <a:pt x="11367" y="198930"/>
                    <a:pt x="12991" y="190404"/>
                    <a:pt x="14615" y="181879"/>
                  </a:cubicBezTo>
                  <a:cubicBezTo>
                    <a:pt x="17051" y="167669"/>
                    <a:pt x="15833" y="153460"/>
                    <a:pt x="12179" y="139657"/>
                  </a:cubicBezTo>
                  <a:cubicBezTo>
                    <a:pt x="8932" y="127071"/>
                    <a:pt x="5684" y="114892"/>
                    <a:pt x="2842" y="102307"/>
                  </a:cubicBezTo>
                  <a:cubicBezTo>
                    <a:pt x="812" y="94187"/>
                    <a:pt x="0" y="86067"/>
                    <a:pt x="0" y="77948"/>
                  </a:cubicBezTo>
                  <a:cubicBezTo>
                    <a:pt x="406" y="71452"/>
                    <a:pt x="1218" y="70234"/>
                    <a:pt x="7714" y="69016"/>
                  </a:cubicBezTo>
                  <a:cubicBezTo>
                    <a:pt x="10961" y="68610"/>
                    <a:pt x="14209" y="67798"/>
                    <a:pt x="17051" y="66581"/>
                  </a:cubicBezTo>
                  <a:cubicBezTo>
                    <a:pt x="34508" y="60085"/>
                    <a:pt x="45064" y="39786"/>
                    <a:pt x="41410" y="21517"/>
                  </a:cubicBezTo>
                  <a:cubicBezTo>
                    <a:pt x="40598" y="17863"/>
                    <a:pt x="39380" y="13803"/>
                    <a:pt x="38568" y="10149"/>
                  </a:cubicBezTo>
                  <a:cubicBezTo>
                    <a:pt x="37350" y="5278"/>
                    <a:pt x="38568" y="3248"/>
                    <a:pt x="43440" y="2030"/>
                  </a:cubicBezTo>
                  <a:cubicBezTo>
                    <a:pt x="48717" y="1218"/>
                    <a:pt x="53589" y="812"/>
                    <a:pt x="56431" y="0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53" name="Полилиния: фигура 1252">
              <a:extLst>
                <a:ext uri="{FF2B5EF4-FFF2-40B4-BE49-F238E27FC236}">
                  <a16:creationId xmlns:a16="http://schemas.microsoft.com/office/drawing/2014/main" id="{87A558AE-0C6E-DE45-B328-AA65AEE003BE}"/>
                </a:ext>
              </a:extLst>
            </p:cNvPr>
            <p:cNvSpPr/>
            <p:nvPr/>
          </p:nvSpPr>
          <p:spPr>
            <a:xfrm>
              <a:off x="7252052" y="8984489"/>
              <a:ext cx="30009" cy="24584"/>
            </a:xfrm>
            <a:custGeom>
              <a:avLst/>
              <a:gdLst>
                <a:gd name="connsiteX0" fmla="*/ 7460 w 30009"/>
                <a:gd name="connsiteY0" fmla="*/ 24584 h 24584"/>
                <a:gd name="connsiteX1" fmla="*/ 1370 w 30009"/>
                <a:gd name="connsiteY1" fmla="*/ 21742 h 24584"/>
                <a:gd name="connsiteX2" fmla="*/ 3806 w 30009"/>
                <a:gd name="connsiteY2" fmla="*/ 13217 h 24584"/>
                <a:gd name="connsiteX3" fmla="*/ 7460 w 30009"/>
                <a:gd name="connsiteY3" fmla="*/ 11999 h 24584"/>
                <a:gd name="connsiteX4" fmla="*/ 22075 w 30009"/>
                <a:gd name="connsiteY4" fmla="*/ 3067 h 24584"/>
                <a:gd name="connsiteX5" fmla="*/ 28571 w 30009"/>
                <a:gd name="connsiteY5" fmla="*/ 632 h 24584"/>
                <a:gd name="connsiteX6" fmla="*/ 28977 w 30009"/>
                <a:gd name="connsiteY6" fmla="*/ 7127 h 24584"/>
                <a:gd name="connsiteX7" fmla="*/ 7460 w 30009"/>
                <a:gd name="connsiteY7" fmla="*/ 24584 h 24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009" h="24584">
                  <a:moveTo>
                    <a:pt x="7460" y="24584"/>
                  </a:moveTo>
                  <a:cubicBezTo>
                    <a:pt x="5024" y="24584"/>
                    <a:pt x="2588" y="23772"/>
                    <a:pt x="1370" y="21742"/>
                  </a:cubicBezTo>
                  <a:cubicBezTo>
                    <a:pt x="-1066" y="18495"/>
                    <a:pt x="-254" y="14841"/>
                    <a:pt x="3806" y="13217"/>
                  </a:cubicBezTo>
                  <a:cubicBezTo>
                    <a:pt x="5024" y="12811"/>
                    <a:pt x="6242" y="12405"/>
                    <a:pt x="7460" y="11999"/>
                  </a:cubicBezTo>
                  <a:cubicBezTo>
                    <a:pt x="13144" y="10375"/>
                    <a:pt x="18015" y="7533"/>
                    <a:pt x="22075" y="3067"/>
                  </a:cubicBezTo>
                  <a:cubicBezTo>
                    <a:pt x="25323" y="-180"/>
                    <a:pt x="26947" y="-586"/>
                    <a:pt x="28571" y="632"/>
                  </a:cubicBezTo>
                  <a:cubicBezTo>
                    <a:pt x="31007" y="2661"/>
                    <a:pt x="29789" y="5097"/>
                    <a:pt x="28977" y="7127"/>
                  </a:cubicBezTo>
                  <a:cubicBezTo>
                    <a:pt x="25729" y="17683"/>
                    <a:pt x="15579" y="24178"/>
                    <a:pt x="7460" y="24584"/>
                  </a:cubicBezTo>
                  <a:close/>
                </a:path>
              </a:pathLst>
            </a:custGeom>
            <a:solidFill>
              <a:srgbClr val="666666"/>
            </a:solidFill>
            <a:ln w="40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1254" name="Рисунок 8">
              <a:extLst>
                <a:ext uri="{FF2B5EF4-FFF2-40B4-BE49-F238E27FC236}">
                  <a16:creationId xmlns:a16="http://schemas.microsoft.com/office/drawing/2014/main" id="{AD62B3D0-3126-7255-3699-C673B9E60874}"/>
                </a:ext>
              </a:extLst>
            </p:cNvPr>
            <p:cNvGrpSpPr/>
            <p:nvPr/>
          </p:nvGrpSpPr>
          <p:grpSpPr>
            <a:xfrm>
              <a:off x="6975061" y="9988295"/>
              <a:ext cx="843890" cy="211255"/>
              <a:chOff x="6975061" y="9988295"/>
              <a:chExt cx="843890" cy="211255"/>
            </a:xfrm>
            <a:solidFill>
              <a:srgbClr val="666666"/>
            </a:solidFill>
          </p:grpSpPr>
          <p:sp>
            <p:nvSpPr>
              <p:cNvPr id="1255" name="Полилиния: фигура 1254">
                <a:extLst>
                  <a:ext uri="{FF2B5EF4-FFF2-40B4-BE49-F238E27FC236}">
                    <a16:creationId xmlns:a16="http://schemas.microsoft.com/office/drawing/2014/main" id="{2F00F5CB-8367-ADE4-FC2C-BB8CF3CDE35C}"/>
                  </a:ext>
                </a:extLst>
              </p:cNvPr>
              <p:cNvSpPr/>
              <p:nvPr/>
            </p:nvSpPr>
            <p:spPr>
              <a:xfrm>
                <a:off x="7017775" y="9988295"/>
                <a:ext cx="21195" cy="17863"/>
              </a:xfrm>
              <a:custGeom>
                <a:avLst/>
                <a:gdLst>
                  <a:gd name="connsiteX0" fmla="*/ 17638 w 21195"/>
                  <a:gd name="connsiteY0" fmla="*/ 17863 h 17863"/>
                  <a:gd name="connsiteX1" fmla="*/ 15202 w 21195"/>
                  <a:gd name="connsiteY1" fmla="*/ 16239 h 17863"/>
                  <a:gd name="connsiteX2" fmla="*/ 1804 w 21195"/>
                  <a:gd name="connsiteY2" fmla="*/ 5278 h 17863"/>
                  <a:gd name="connsiteX3" fmla="*/ 586 w 21195"/>
                  <a:gd name="connsiteY3" fmla="*/ 1624 h 17863"/>
                  <a:gd name="connsiteX4" fmla="*/ 4240 w 21195"/>
                  <a:gd name="connsiteY4" fmla="*/ 0 h 17863"/>
                  <a:gd name="connsiteX5" fmla="*/ 6676 w 21195"/>
                  <a:gd name="connsiteY5" fmla="*/ 812 h 17863"/>
                  <a:gd name="connsiteX6" fmla="*/ 20479 w 21195"/>
                  <a:gd name="connsiteY6" fmla="*/ 12585 h 17863"/>
                  <a:gd name="connsiteX7" fmla="*/ 17638 w 21195"/>
                  <a:gd name="connsiteY7" fmla="*/ 17863 h 17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195" h="17863">
                    <a:moveTo>
                      <a:pt x="17638" y="17863"/>
                    </a:moveTo>
                    <a:cubicBezTo>
                      <a:pt x="17232" y="17457"/>
                      <a:pt x="16014" y="17051"/>
                      <a:pt x="15202" y="16239"/>
                    </a:cubicBezTo>
                    <a:cubicBezTo>
                      <a:pt x="11548" y="11773"/>
                      <a:pt x="7488" y="7714"/>
                      <a:pt x="1804" y="5278"/>
                    </a:cubicBezTo>
                    <a:cubicBezTo>
                      <a:pt x="180" y="4466"/>
                      <a:pt x="-632" y="2842"/>
                      <a:pt x="586" y="1624"/>
                    </a:cubicBezTo>
                    <a:cubicBezTo>
                      <a:pt x="1398" y="812"/>
                      <a:pt x="3022" y="0"/>
                      <a:pt x="4240" y="0"/>
                    </a:cubicBezTo>
                    <a:cubicBezTo>
                      <a:pt x="5052" y="0"/>
                      <a:pt x="5864" y="406"/>
                      <a:pt x="6676" y="812"/>
                    </a:cubicBezTo>
                    <a:cubicBezTo>
                      <a:pt x="12360" y="3654"/>
                      <a:pt x="16826" y="7714"/>
                      <a:pt x="20479" y="12585"/>
                    </a:cubicBezTo>
                    <a:cubicBezTo>
                      <a:pt x="22103" y="15021"/>
                      <a:pt x="20885" y="17863"/>
                      <a:pt x="17638" y="17863"/>
                    </a:cubicBezTo>
                    <a:close/>
                  </a:path>
                </a:pathLst>
              </a:custGeom>
              <a:solidFill>
                <a:srgbClr val="666666"/>
              </a:solidFill>
              <a:ln w="40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56" name="Полилиния: фигура 1255">
                <a:extLst>
                  <a:ext uri="{FF2B5EF4-FFF2-40B4-BE49-F238E27FC236}">
                    <a16:creationId xmlns:a16="http://schemas.microsoft.com/office/drawing/2014/main" id="{43ED8C83-5D91-738B-73D8-260DB0F66C1E}"/>
                  </a:ext>
                </a:extLst>
              </p:cNvPr>
              <p:cNvSpPr/>
              <p:nvPr/>
            </p:nvSpPr>
            <p:spPr>
              <a:xfrm>
                <a:off x="7790373" y="10127546"/>
                <a:ext cx="21739" cy="11878"/>
              </a:xfrm>
              <a:custGeom>
                <a:avLst/>
                <a:gdLst>
                  <a:gd name="connsiteX0" fmla="*/ 17616 w 21739"/>
                  <a:gd name="connsiteY0" fmla="*/ 0 h 11878"/>
                  <a:gd name="connsiteX1" fmla="*/ 21676 w 21739"/>
                  <a:gd name="connsiteY1" fmla="*/ 3654 h 11878"/>
                  <a:gd name="connsiteX2" fmla="*/ 18834 w 21739"/>
                  <a:gd name="connsiteY2" fmla="*/ 6902 h 11878"/>
                  <a:gd name="connsiteX3" fmla="*/ 3813 w 21739"/>
                  <a:gd name="connsiteY3" fmla="*/ 11773 h 11878"/>
                  <a:gd name="connsiteX4" fmla="*/ 159 w 21739"/>
                  <a:gd name="connsiteY4" fmla="*/ 10149 h 11878"/>
                  <a:gd name="connsiteX5" fmla="*/ 971 w 21739"/>
                  <a:gd name="connsiteY5" fmla="*/ 6902 h 11878"/>
                  <a:gd name="connsiteX6" fmla="*/ 3407 w 21739"/>
                  <a:gd name="connsiteY6" fmla="*/ 5278 h 11878"/>
                  <a:gd name="connsiteX7" fmla="*/ 17616 w 21739"/>
                  <a:gd name="connsiteY7" fmla="*/ 0 h 11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739" h="11878">
                    <a:moveTo>
                      <a:pt x="17616" y="0"/>
                    </a:moveTo>
                    <a:cubicBezTo>
                      <a:pt x="20052" y="406"/>
                      <a:pt x="21270" y="1624"/>
                      <a:pt x="21676" y="3654"/>
                    </a:cubicBezTo>
                    <a:cubicBezTo>
                      <a:pt x="22082" y="5684"/>
                      <a:pt x="20458" y="6902"/>
                      <a:pt x="18834" y="6902"/>
                    </a:cubicBezTo>
                    <a:cubicBezTo>
                      <a:pt x="13557" y="7714"/>
                      <a:pt x="8685" y="9338"/>
                      <a:pt x="3813" y="11773"/>
                    </a:cubicBezTo>
                    <a:cubicBezTo>
                      <a:pt x="3001" y="12179"/>
                      <a:pt x="971" y="11367"/>
                      <a:pt x="159" y="10149"/>
                    </a:cubicBezTo>
                    <a:cubicBezTo>
                      <a:pt x="-247" y="9338"/>
                      <a:pt x="159" y="7714"/>
                      <a:pt x="971" y="6902"/>
                    </a:cubicBezTo>
                    <a:cubicBezTo>
                      <a:pt x="1377" y="6090"/>
                      <a:pt x="2595" y="5684"/>
                      <a:pt x="3407" y="5278"/>
                    </a:cubicBezTo>
                    <a:cubicBezTo>
                      <a:pt x="7873" y="3654"/>
                      <a:pt x="12745" y="2030"/>
                      <a:pt x="1761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 w="40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57" name="Полилиния: фигура 1256">
                <a:extLst>
                  <a:ext uri="{FF2B5EF4-FFF2-40B4-BE49-F238E27FC236}">
                    <a16:creationId xmlns:a16="http://schemas.microsoft.com/office/drawing/2014/main" id="{41B59522-F97F-7135-2D2F-AF2CD74FDEF7}"/>
                  </a:ext>
                </a:extLst>
              </p:cNvPr>
              <p:cNvSpPr/>
              <p:nvPr/>
            </p:nvSpPr>
            <p:spPr>
              <a:xfrm>
                <a:off x="6999470" y="10004548"/>
                <a:ext cx="18485" cy="14812"/>
              </a:xfrm>
              <a:custGeom>
                <a:avLst/>
                <a:gdLst>
                  <a:gd name="connsiteX0" fmla="*/ 18485 w 18485"/>
                  <a:gd name="connsiteY0" fmla="*/ 11353 h 14812"/>
                  <a:gd name="connsiteX1" fmla="*/ 14831 w 18485"/>
                  <a:gd name="connsiteY1" fmla="*/ 14601 h 14812"/>
                  <a:gd name="connsiteX2" fmla="*/ 12395 w 18485"/>
                  <a:gd name="connsiteY2" fmla="*/ 12977 h 14812"/>
                  <a:gd name="connsiteX3" fmla="*/ 2652 w 18485"/>
                  <a:gd name="connsiteY3" fmla="*/ 6076 h 14812"/>
                  <a:gd name="connsiteX4" fmla="*/ 216 w 18485"/>
                  <a:gd name="connsiteY4" fmla="*/ 2016 h 14812"/>
                  <a:gd name="connsiteX5" fmla="*/ 4682 w 18485"/>
                  <a:gd name="connsiteY5" fmla="*/ 392 h 14812"/>
                  <a:gd name="connsiteX6" fmla="*/ 17673 w 18485"/>
                  <a:gd name="connsiteY6" fmla="*/ 9730 h 14812"/>
                  <a:gd name="connsiteX7" fmla="*/ 18485 w 18485"/>
                  <a:gd name="connsiteY7" fmla="*/ 11353 h 14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85" h="14812">
                    <a:moveTo>
                      <a:pt x="18485" y="11353"/>
                    </a:moveTo>
                    <a:cubicBezTo>
                      <a:pt x="18485" y="13789"/>
                      <a:pt x="16861" y="15413"/>
                      <a:pt x="14831" y="14601"/>
                    </a:cubicBezTo>
                    <a:cubicBezTo>
                      <a:pt x="14019" y="14195"/>
                      <a:pt x="13207" y="13789"/>
                      <a:pt x="12395" y="12977"/>
                    </a:cubicBezTo>
                    <a:cubicBezTo>
                      <a:pt x="9147" y="10542"/>
                      <a:pt x="5900" y="8106"/>
                      <a:pt x="2652" y="6076"/>
                    </a:cubicBezTo>
                    <a:cubicBezTo>
                      <a:pt x="1028" y="4858"/>
                      <a:pt x="-596" y="4046"/>
                      <a:pt x="216" y="2016"/>
                    </a:cubicBezTo>
                    <a:cubicBezTo>
                      <a:pt x="1028" y="-14"/>
                      <a:pt x="3058" y="-420"/>
                      <a:pt x="4682" y="392"/>
                    </a:cubicBezTo>
                    <a:cubicBezTo>
                      <a:pt x="9959" y="2422"/>
                      <a:pt x="14425" y="5670"/>
                      <a:pt x="17673" y="9730"/>
                    </a:cubicBezTo>
                    <a:cubicBezTo>
                      <a:pt x="18485" y="10136"/>
                      <a:pt x="18485" y="10947"/>
                      <a:pt x="18485" y="11353"/>
                    </a:cubicBezTo>
                    <a:close/>
                  </a:path>
                </a:pathLst>
              </a:custGeom>
              <a:solidFill>
                <a:srgbClr val="666666"/>
              </a:solidFill>
              <a:ln w="40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58" name="Полилиния: фигура 1257">
                <a:extLst>
                  <a:ext uri="{FF2B5EF4-FFF2-40B4-BE49-F238E27FC236}">
                    <a16:creationId xmlns:a16="http://schemas.microsoft.com/office/drawing/2014/main" id="{1F4FEBB2-C0CB-528B-6D0B-9865725DBF03}"/>
                  </a:ext>
                </a:extLst>
              </p:cNvPr>
              <p:cNvSpPr/>
              <p:nvPr/>
            </p:nvSpPr>
            <p:spPr>
              <a:xfrm>
                <a:off x="7794592" y="10149469"/>
                <a:ext cx="17941" cy="10961"/>
              </a:xfrm>
              <a:custGeom>
                <a:avLst/>
                <a:gdLst>
                  <a:gd name="connsiteX0" fmla="*/ 15021 w 17941"/>
                  <a:gd name="connsiteY0" fmla="*/ 0 h 10961"/>
                  <a:gd name="connsiteX1" fmla="*/ 17863 w 17941"/>
                  <a:gd name="connsiteY1" fmla="*/ 2842 h 10961"/>
                  <a:gd name="connsiteX2" fmla="*/ 15427 w 17941"/>
                  <a:gd name="connsiteY2" fmla="*/ 6496 h 10961"/>
                  <a:gd name="connsiteX3" fmla="*/ 4466 w 17941"/>
                  <a:gd name="connsiteY3" fmla="*/ 10555 h 10961"/>
                  <a:gd name="connsiteX4" fmla="*/ 406 w 17941"/>
                  <a:gd name="connsiteY4" fmla="*/ 9338 h 10961"/>
                  <a:gd name="connsiteX5" fmla="*/ 1624 w 17941"/>
                  <a:gd name="connsiteY5" fmla="*/ 5684 h 10961"/>
                  <a:gd name="connsiteX6" fmla="*/ 15021 w 17941"/>
                  <a:gd name="connsiteY6" fmla="*/ 0 h 10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941" h="10961">
                    <a:moveTo>
                      <a:pt x="15021" y="0"/>
                    </a:moveTo>
                    <a:cubicBezTo>
                      <a:pt x="15833" y="812"/>
                      <a:pt x="17457" y="1624"/>
                      <a:pt x="17863" y="2842"/>
                    </a:cubicBezTo>
                    <a:cubicBezTo>
                      <a:pt x="18269" y="4466"/>
                      <a:pt x="17051" y="5684"/>
                      <a:pt x="15427" y="6496"/>
                    </a:cubicBezTo>
                    <a:cubicBezTo>
                      <a:pt x="11773" y="7714"/>
                      <a:pt x="8120" y="8932"/>
                      <a:pt x="4466" y="10555"/>
                    </a:cubicBezTo>
                    <a:cubicBezTo>
                      <a:pt x="2842" y="11367"/>
                      <a:pt x="1218" y="10961"/>
                      <a:pt x="406" y="9338"/>
                    </a:cubicBezTo>
                    <a:cubicBezTo>
                      <a:pt x="-406" y="7714"/>
                      <a:pt x="0" y="6496"/>
                      <a:pt x="1624" y="5684"/>
                    </a:cubicBezTo>
                    <a:cubicBezTo>
                      <a:pt x="4872" y="2436"/>
                      <a:pt x="9337" y="812"/>
                      <a:pt x="15021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 w="40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59" name="Полилиния: фигура 1258">
                <a:extLst>
                  <a:ext uri="{FF2B5EF4-FFF2-40B4-BE49-F238E27FC236}">
                    <a16:creationId xmlns:a16="http://schemas.microsoft.com/office/drawing/2014/main" id="{F454FA4F-B7D5-2FBB-6F65-AB34373C0C9A}"/>
                  </a:ext>
                </a:extLst>
              </p:cNvPr>
              <p:cNvSpPr/>
              <p:nvPr/>
            </p:nvSpPr>
            <p:spPr>
              <a:xfrm>
                <a:off x="7799946" y="10169767"/>
                <a:ext cx="15350" cy="10149"/>
              </a:xfrm>
              <a:custGeom>
                <a:avLst/>
                <a:gdLst>
                  <a:gd name="connsiteX0" fmla="*/ 15351 w 15350"/>
                  <a:gd name="connsiteY0" fmla="*/ 4060 h 10149"/>
                  <a:gd name="connsiteX1" fmla="*/ 12915 w 15350"/>
                  <a:gd name="connsiteY1" fmla="*/ 6496 h 10149"/>
                  <a:gd name="connsiteX2" fmla="*/ 4389 w 15350"/>
                  <a:gd name="connsiteY2" fmla="*/ 9744 h 10149"/>
                  <a:gd name="connsiteX3" fmla="*/ 735 w 15350"/>
                  <a:gd name="connsiteY3" fmla="*/ 8526 h 10149"/>
                  <a:gd name="connsiteX4" fmla="*/ 1141 w 15350"/>
                  <a:gd name="connsiteY4" fmla="*/ 4466 h 10149"/>
                  <a:gd name="connsiteX5" fmla="*/ 12103 w 15350"/>
                  <a:gd name="connsiteY5" fmla="*/ 0 h 10149"/>
                  <a:gd name="connsiteX6" fmla="*/ 15351 w 15350"/>
                  <a:gd name="connsiteY6" fmla="*/ 4060 h 10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350" h="10149">
                    <a:moveTo>
                      <a:pt x="15351" y="4060"/>
                    </a:moveTo>
                    <a:cubicBezTo>
                      <a:pt x="14539" y="4872"/>
                      <a:pt x="13727" y="6090"/>
                      <a:pt x="12915" y="6496"/>
                    </a:cubicBezTo>
                    <a:cubicBezTo>
                      <a:pt x="10073" y="7714"/>
                      <a:pt x="7231" y="8932"/>
                      <a:pt x="4389" y="9744"/>
                    </a:cubicBezTo>
                    <a:cubicBezTo>
                      <a:pt x="2765" y="10555"/>
                      <a:pt x="1547" y="10149"/>
                      <a:pt x="735" y="8526"/>
                    </a:cubicBezTo>
                    <a:cubicBezTo>
                      <a:pt x="-483" y="6902"/>
                      <a:pt x="-77" y="5684"/>
                      <a:pt x="1141" y="4466"/>
                    </a:cubicBezTo>
                    <a:cubicBezTo>
                      <a:pt x="4389" y="1624"/>
                      <a:pt x="8043" y="406"/>
                      <a:pt x="12103" y="0"/>
                    </a:cubicBezTo>
                    <a:cubicBezTo>
                      <a:pt x="14133" y="0"/>
                      <a:pt x="15351" y="1218"/>
                      <a:pt x="15351" y="4060"/>
                    </a:cubicBezTo>
                    <a:close/>
                  </a:path>
                </a:pathLst>
              </a:custGeom>
              <a:solidFill>
                <a:srgbClr val="666666"/>
              </a:solidFill>
              <a:ln w="40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60" name="Полилиния: фигура 1259">
                <a:extLst>
                  <a:ext uri="{FF2B5EF4-FFF2-40B4-BE49-F238E27FC236}">
                    <a16:creationId xmlns:a16="http://schemas.microsoft.com/office/drawing/2014/main" id="{EAE969C7-54C1-7A8F-6619-32215B18743B}"/>
                  </a:ext>
                </a:extLst>
              </p:cNvPr>
              <p:cNvSpPr/>
              <p:nvPr/>
            </p:nvSpPr>
            <p:spPr>
              <a:xfrm>
                <a:off x="6986695" y="10021179"/>
                <a:ext cx="15148" cy="12179"/>
              </a:xfrm>
              <a:custGeom>
                <a:avLst/>
                <a:gdLst>
                  <a:gd name="connsiteX0" fmla="*/ 2436 w 15148"/>
                  <a:gd name="connsiteY0" fmla="*/ 0 h 12179"/>
                  <a:gd name="connsiteX1" fmla="*/ 4466 w 15148"/>
                  <a:gd name="connsiteY1" fmla="*/ 812 h 12179"/>
                  <a:gd name="connsiteX2" fmla="*/ 13803 w 15148"/>
                  <a:gd name="connsiteY2" fmla="*/ 6902 h 12179"/>
                  <a:gd name="connsiteX3" fmla="*/ 14615 w 15148"/>
                  <a:gd name="connsiteY3" fmla="*/ 10555 h 12179"/>
                  <a:gd name="connsiteX4" fmla="*/ 10555 w 15148"/>
                  <a:gd name="connsiteY4" fmla="*/ 11773 h 12179"/>
                  <a:gd name="connsiteX5" fmla="*/ 1218 w 15148"/>
                  <a:gd name="connsiteY5" fmla="*/ 5684 h 12179"/>
                  <a:gd name="connsiteX6" fmla="*/ 0 w 15148"/>
                  <a:gd name="connsiteY6" fmla="*/ 2030 h 12179"/>
                  <a:gd name="connsiteX7" fmla="*/ 2436 w 15148"/>
                  <a:gd name="connsiteY7" fmla="*/ 0 h 12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148" h="12179">
                    <a:moveTo>
                      <a:pt x="2436" y="0"/>
                    </a:moveTo>
                    <a:cubicBezTo>
                      <a:pt x="3248" y="406"/>
                      <a:pt x="4060" y="406"/>
                      <a:pt x="4466" y="812"/>
                    </a:cubicBezTo>
                    <a:cubicBezTo>
                      <a:pt x="7714" y="2842"/>
                      <a:pt x="10555" y="4872"/>
                      <a:pt x="13803" y="6902"/>
                    </a:cubicBezTo>
                    <a:cubicBezTo>
                      <a:pt x="15427" y="7714"/>
                      <a:pt x="15427" y="9337"/>
                      <a:pt x="14615" y="10555"/>
                    </a:cubicBezTo>
                    <a:cubicBezTo>
                      <a:pt x="13803" y="12179"/>
                      <a:pt x="11773" y="12585"/>
                      <a:pt x="10555" y="11773"/>
                    </a:cubicBezTo>
                    <a:cubicBezTo>
                      <a:pt x="7308" y="9743"/>
                      <a:pt x="4060" y="8120"/>
                      <a:pt x="1218" y="5684"/>
                    </a:cubicBezTo>
                    <a:cubicBezTo>
                      <a:pt x="406" y="4872"/>
                      <a:pt x="0" y="3248"/>
                      <a:pt x="0" y="2030"/>
                    </a:cubicBezTo>
                    <a:cubicBezTo>
                      <a:pt x="406" y="1218"/>
                      <a:pt x="1624" y="812"/>
                      <a:pt x="2436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 w="40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61" name="Полилиния: фигура 1260">
                <a:extLst>
                  <a:ext uri="{FF2B5EF4-FFF2-40B4-BE49-F238E27FC236}">
                    <a16:creationId xmlns:a16="http://schemas.microsoft.com/office/drawing/2014/main" id="{2113B7FD-1AE7-32D7-4E43-AD7FE84EAF40}"/>
                  </a:ext>
                </a:extLst>
              </p:cNvPr>
              <p:cNvSpPr/>
              <p:nvPr/>
            </p:nvSpPr>
            <p:spPr>
              <a:xfrm>
                <a:off x="7805148" y="10190066"/>
                <a:ext cx="13803" cy="9484"/>
              </a:xfrm>
              <a:custGeom>
                <a:avLst/>
                <a:gdLst>
                  <a:gd name="connsiteX0" fmla="*/ 10961 w 13803"/>
                  <a:gd name="connsiteY0" fmla="*/ 0 h 9484"/>
                  <a:gd name="connsiteX1" fmla="*/ 13803 w 13803"/>
                  <a:gd name="connsiteY1" fmla="*/ 3654 h 9484"/>
                  <a:gd name="connsiteX2" fmla="*/ 11773 w 13803"/>
                  <a:gd name="connsiteY2" fmla="*/ 6902 h 9484"/>
                  <a:gd name="connsiteX3" fmla="*/ 3654 w 13803"/>
                  <a:gd name="connsiteY3" fmla="*/ 9338 h 9484"/>
                  <a:gd name="connsiteX4" fmla="*/ 0 w 13803"/>
                  <a:gd name="connsiteY4" fmla="*/ 7714 h 9484"/>
                  <a:gd name="connsiteX5" fmla="*/ 1218 w 13803"/>
                  <a:gd name="connsiteY5" fmla="*/ 4060 h 9484"/>
                  <a:gd name="connsiteX6" fmla="*/ 10961 w 13803"/>
                  <a:gd name="connsiteY6" fmla="*/ 0 h 9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803" h="9484">
                    <a:moveTo>
                      <a:pt x="10961" y="0"/>
                    </a:moveTo>
                    <a:cubicBezTo>
                      <a:pt x="12179" y="1218"/>
                      <a:pt x="13803" y="2436"/>
                      <a:pt x="13803" y="3654"/>
                    </a:cubicBezTo>
                    <a:cubicBezTo>
                      <a:pt x="13803" y="4466"/>
                      <a:pt x="12585" y="6496"/>
                      <a:pt x="11773" y="6902"/>
                    </a:cubicBezTo>
                    <a:cubicBezTo>
                      <a:pt x="9338" y="8120"/>
                      <a:pt x="6496" y="8932"/>
                      <a:pt x="3654" y="9338"/>
                    </a:cubicBezTo>
                    <a:cubicBezTo>
                      <a:pt x="2030" y="9744"/>
                      <a:pt x="406" y="9338"/>
                      <a:pt x="0" y="7714"/>
                    </a:cubicBezTo>
                    <a:cubicBezTo>
                      <a:pt x="0" y="6496"/>
                      <a:pt x="406" y="4466"/>
                      <a:pt x="1218" y="4060"/>
                    </a:cubicBezTo>
                    <a:cubicBezTo>
                      <a:pt x="4060" y="2436"/>
                      <a:pt x="7308" y="1218"/>
                      <a:pt x="10961" y="0"/>
                    </a:cubicBezTo>
                    <a:close/>
                  </a:path>
                </a:pathLst>
              </a:custGeom>
              <a:solidFill>
                <a:srgbClr val="666666"/>
              </a:solidFill>
              <a:ln w="40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62" name="Полилиния: фигура 1261">
                <a:extLst>
                  <a:ext uri="{FF2B5EF4-FFF2-40B4-BE49-F238E27FC236}">
                    <a16:creationId xmlns:a16="http://schemas.microsoft.com/office/drawing/2014/main" id="{82301D94-5EEF-89C8-0F00-432DDED0AAD2}"/>
                  </a:ext>
                </a:extLst>
              </p:cNvPr>
              <p:cNvSpPr/>
              <p:nvPr/>
            </p:nvSpPr>
            <p:spPr>
              <a:xfrm>
                <a:off x="6975061" y="10034983"/>
                <a:ext cx="13257" cy="11174"/>
              </a:xfrm>
              <a:custGeom>
                <a:avLst/>
                <a:gdLst>
                  <a:gd name="connsiteX0" fmla="*/ 13258 w 13257"/>
                  <a:gd name="connsiteY0" fmla="*/ 8120 h 11174"/>
                  <a:gd name="connsiteX1" fmla="*/ 9198 w 13257"/>
                  <a:gd name="connsiteY1" fmla="*/ 10961 h 11174"/>
                  <a:gd name="connsiteX2" fmla="*/ 673 w 13257"/>
                  <a:gd name="connsiteY2" fmla="*/ 5278 h 11174"/>
                  <a:gd name="connsiteX3" fmla="*/ 267 w 13257"/>
                  <a:gd name="connsiteY3" fmla="*/ 1624 h 11174"/>
                  <a:gd name="connsiteX4" fmla="*/ 2703 w 13257"/>
                  <a:gd name="connsiteY4" fmla="*/ 0 h 11174"/>
                  <a:gd name="connsiteX5" fmla="*/ 12446 w 13257"/>
                  <a:gd name="connsiteY5" fmla="*/ 6496 h 11174"/>
                  <a:gd name="connsiteX6" fmla="*/ 13258 w 13257"/>
                  <a:gd name="connsiteY6" fmla="*/ 8120 h 11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257" h="11174">
                    <a:moveTo>
                      <a:pt x="13258" y="8120"/>
                    </a:moveTo>
                    <a:cubicBezTo>
                      <a:pt x="13258" y="10149"/>
                      <a:pt x="11228" y="11773"/>
                      <a:pt x="9198" y="10961"/>
                    </a:cubicBezTo>
                    <a:cubicBezTo>
                      <a:pt x="6356" y="9337"/>
                      <a:pt x="3515" y="7308"/>
                      <a:pt x="673" y="5278"/>
                    </a:cubicBezTo>
                    <a:cubicBezTo>
                      <a:pt x="-139" y="4872"/>
                      <a:pt x="-139" y="2842"/>
                      <a:pt x="267" y="1624"/>
                    </a:cubicBezTo>
                    <a:cubicBezTo>
                      <a:pt x="673" y="812"/>
                      <a:pt x="2297" y="0"/>
                      <a:pt x="2703" y="0"/>
                    </a:cubicBezTo>
                    <a:cubicBezTo>
                      <a:pt x="5950" y="2030"/>
                      <a:pt x="9198" y="4466"/>
                      <a:pt x="12446" y="6496"/>
                    </a:cubicBezTo>
                    <a:cubicBezTo>
                      <a:pt x="13258" y="7308"/>
                      <a:pt x="13258" y="8120"/>
                      <a:pt x="13258" y="8120"/>
                    </a:cubicBezTo>
                    <a:close/>
                  </a:path>
                </a:pathLst>
              </a:custGeom>
              <a:solidFill>
                <a:srgbClr val="666666"/>
              </a:solidFill>
              <a:ln w="4044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grpSp>
        <p:nvGrpSpPr>
          <p:cNvPr id="1172" name="Рисунок 12">
            <a:extLst>
              <a:ext uri="{FF2B5EF4-FFF2-40B4-BE49-F238E27FC236}">
                <a16:creationId xmlns:a16="http://schemas.microsoft.com/office/drawing/2014/main" id="{561C79BD-7CF2-E31B-8B2B-0FEC9D9DEFC4}"/>
              </a:ext>
            </a:extLst>
          </p:cNvPr>
          <p:cNvGrpSpPr/>
          <p:nvPr/>
        </p:nvGrpSpPr>
        <p:grpSpPr>
          <a:xfrm>
            <a:off x="8464652" y="8833463"/>
            <a:ext cx="1570664" cy="1419756"/>
            <a:chOff x="8464652" y="8833463"/>
            <a:chExt cx="1570664" cy="1419756"/>
          </a:xfrm>
          <a:solidFill>
            <a:srgbClr val="666666"/>
          </a:solidFill>
        </p:grpSpPr>
        <p:sp>
          <p:nvSpPr>
            <p:cNvPr id="1173" name="Полилиния: фигура 1172">
              <a:extLst>
                <a:ext uri="{FF2B5EF4-FFF2-40B4-BE49-F238E27FC236}">
                  <a16:creationId xmlns:a16="http://schemas.microsoft.com/office/drawing/2014/main" id="{3D7C3B2E-29CC-6787-27EC-9E8F3A471E00}"/>
                </a:ext>
              </a:extLst>
            </p:cNvPr>
            <p:cNvSpPr/>
            <p:nvPr/>
          </p:nvSpPr>
          <p:spPr>
            <a:xfrm>
              <a:off x="9023875" y="9249799"/>
              <a:ext cx="342288" cy="446288"/>
            </a:xfrm>
            <a:custGeom>
              <a:avLst/>
              <a:gdLst>
                <a:gd name="connsiteX0" fmla="*/ 179277 w 342288"/>
                <a:gd name="connsiteY0" fmla="*/ 176727 h 446288"/>
                <a:gd name="connsiteX1" fmla="*/ 168209 w 342288"/>
                <a:gd name="connsiteY1" fmla="*/ 175721 h 446288"/>
                <a:gd name="connsiteX2" fmla="*/ 84187 w 342288"/>
                <a:gd name="connsiteY2" fmla="*/ 183268 h 446288"/>
                <a:gd name="connsiteX3" fmla="*/ 28844 w 342288"/>
                <a:gd name="connsiteY3" fmla="*/ 190815 h 446288"/>
                <a:gd name="connsiteX4" fmla="*/ 12241 w 342288"/>
                <a:gd name="connsiteY4" fmla="*/ 190312 h 446288"/>
                <a:gd name="connsiteX5" fmla="*/ 166 w 342288"/>
                <a:gd name="connsiteY5" fmla="*/ 174212 h 446288"/>
                <a:gd name="connsiteX6" fmla="*/ 11738 w 342288"/>
                <a:gd name="connsiteY6" fmla="*/ 126918 h 446288"/>
                <a:gd name="connsiteX7" fmla="*/ 49472 w 342288"/>
                <a:gd name="connsiteY7" fmla="*/ 44406 h 446288"/>
                <a:gd name="connsiteX8" fmla="*/ 76640 w 342288"/>
                <a:gd name="connsiteY8" fmla="*/ 5666 h 446288"/>
                <a:gd name="connsiteX9" fmla="*/ 77143 w 342288"/>
                <a:gd name="connsiteY9" fmla="*/ 4660 h 446288"/>
                <a:gd name="connsiteX10" fmla="*/ 87709 w 342288"/>
                <a:gd name="connsiteY10" fmla="*/ 635 h 446288"/>
                <a:gd name="connsiteX11" fmla="*/ 119406 w 342288"/>
                <a:gd name="connsiteY11" fmla="*/ 9691 h 446288"/>
                <a:gd name="connsiteX12" fmla="*/ 246696 w 342288"/>
                <a:gd name="connsiteY12" fmla="*/ 56481 h 446288"/>
                <a:gd name="connsiteX13" fmla="*/ 292480 w 342288"/>
                <a:gd name="connsiteY13" fmla="*/ 78619 h 446288"/>
                <a:gd name="connsiteX14" fmla="*/ 324177 w 342288"/>
                <a:gd name="connsiteY14" fmla="*/ 102265 h 446288"/>
                <a:gd name="connsiteX15" fmla="*/ 342289 w 342288"/>
                <a:gd name="connsiteY15" fmla="*/ 145031 h 446288"/>
                <a:gd name="connsiteX16" fmla="*/ 337761 w 342288"/>
                <a:gd name="connsiteY16" fmla="*/ 164149 h 446288"/>
                <a:gd name="connsiteX17" fmla="*/ 321661 w 342288"/>
                <a:gd name="connsiteY17" fmla="*/ 191821 h 446288"/>
                <a:gd name="connsiteX18" fmla="*/ 286442 w 342288"/>
                <a:gd name="connsiteY18" fmla="*/ 233580 h 446288"/>
                <a:gd name="connsiteX19" fmla="*/ 214999 w 342288"/>
                <a:gd name="connsiteY19" fmla="*/ 300999 h 446288"/>
                <a:gd name="connsiteX20" fmla="*/ 139027 w 342288"/>
                <a:gd name="connsiteY20" fmla="*/ 375964 h 446288"/>
                <a:gd name="connsiteX21" fmla="*/ 72615 w 342288"/>
                <a:gd name="connsiteY21" fmla="*/ 442879 h 446288"/>
                <a:gd name="connsiteX22" fmla="*/ 60037 w 342288"/>
                <a:gd name="connsiteY22" fmla="*/ 444892 h 446288"/>
                <a:gd name="connsiteX23" fmla="*/ 40415 w 342288"/>
                <a:gd name="connsiteY23" fmla="*/ 414201 h 446288"/>
                <a:gd name="connsiteX24" fmla="*/ 41925 w 342288"/>
                <a:gd name="connsiteY24" fmla="*/ 408164 h 446288"/>
                <a:gd name="connsiteX25" fmla="*/ 54000 w 342288"/>
                <a:gd name="connsiteY25" fmla="*/ 382001 h 446288"/>
                <a:gd name="connsiteX26" fmla="*/ 94250 w 342288"/>
                <a:gd name="connsiteY26" fmla="*/ 310055 h 446288"/>
                <a:gd name="connsiteX27" fmla="*/ 158146 w 342288"/>
                <a:gd name="connsiteY27" fmla="*/ 209933 h 446288"/>
                <a:gd name="connsiteX28" fmla="*/ 177265 w 342288"/>
                <a:gd name="connsiteY28" fmla="*/ 179746 h 446288"/>
                <a:gd name="connsiteX29" fmla="*/ 179277 w 342288"/>
                <a:gd name="connsiteY29" fmla="*/ 176727 h 446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42288" h="446288">
                  <a:moveTo>
                    <a:pt x="179277" y="176727"/>
                  </a:moveTo>
                  <a:cubicBezTo>
                    <a:pt x="175252" y="176224"/>
                    <a:pt x="171730" y="175721"/>
                    <a:pt x="168209" y="175721"/>
                  </a:cubicBezTo>
                  <a:cubicBezTo>
                    <a:pt x="140034" y="175218"/>
                    <a:pt x="111859" y="178237"/>
                    <a:pt x="84187" y="183268"/>
                  </a:cubicBezTo>
                  <a:cubicBezTo>
                    <a:pt x="66075" y="186790"/>
                    <a:pt x="47459" y="188299"/>
                    <a:pt x="28844" y="190815"/>
                  </a:cubicBezTo>
                  <a:cubicBezTo>
                    <a:pt x="23309" y="191318"/>
                    <a:pt x="17775" y="190815"/>
                    <a:pt x="12241" y="190312"/>
                  </a:cubicBezTo>
                  <a:cubicBezTo>
                    <a:pt x="2681" y="188802"/>
                    <a:pt x="-841" y="183771"/>
                    <a:pt x="166" y="174212"/>
                  </a:cubicBezTo>
                  <a:cubicBezTo>
                    <a:pt x="2178" y="158112"/>
                    <a:pt x="6203" y="142012"/>
                    <a:pt x="11738" y="126918"/>
                  </a:cubicBezTo>
                  <a:cubicBezTo>
                    <a:pt x="22303" y="98240"/>
                    <a:pt x="33875" y="70569"/>
                    <a:pt x="49472" y="44406"/>
                  </a:cubicBezTo>
                  <a:cubicBezTo>
                    <a:pt x="57522" y="30822"/>
                    <a:pt x="66075" y="17741"/>
                    <a:pt x="76640" y="5666"/>
                  </a:cubicBezTo>
                  <a:cubicBezTo>
                    <a:pt x="76640" y="5163"/>
                    <a:pt x="77143" y="5163"/>
                    <a:pt x="77143" y="4660"/>
                  </a:cubicBezTo>
                  <a:cubicBezTo>
                    <a:pt x="79156" y="-875"/>
                    <a:pt x="83684" y="-372"/>
                    <a:pt x="87709" y="635"/>
                  </a:cubicBezTo>
                  <a:cubicBezTo>
                    <a:pt x="98275" y="3653"/>
                    <a:pt x="108840" y="6672"/>
                    <a:pt x="119406" y="9691"/>
                  </a:cubicBezTo>
                  <a:cubicBezTo>
                    <a:pt x="162674" y="22772"/>
                    <a:pt x="205440" y="38369"/>
                    <a:pt x="246696" y="56481"/>
                  </a:cubicBezTo>
                  <a:cubicBezTo>
                    <a:pt x="262292" y="63525"/>
                    <a:pt x="277386" y="70569"/>
                    <a:pt x="292480" y="78619"/>
                  </a:cubicBezTo>
                  <a:cubicBezTo>
                    <a:pt x="304052" y="84656"/>
                    <a:pt x="314617" y="93209"/>
                    <a:pt x="324177" y="102265"/>
                  </a:cubicBezTo>
                  <a:cubicBezTo>
                    <a:pt x="336251" y="113837"/>
                    <a:pt x="342289" y="128428"/>
                    <a:pt x="342289" y="145031"/>
                  </a:cubicBezTo>
                  <a:cubicBezTo>
                    <a:pt x="342289" y="151571"/>
                    <a:pt x="340780" y="158112"/>
                    <a:pt x="337761" y="164149"/>
                  </a:cubicBezTo>
                  <a:cubicBezTo>
                    <a:pt x="332730" y="173709"/>
                    <a:pt x="327698" y="183268"/>
                    <a:pt x="321661" y="191821"/>
                  </a:cubicBezTo>
                  <a:cubicBezTo>
                    <a:pt x="311095" y="206915"/>
                    <a:pt x="299524" y="221002"/>
                    <a:pt x="286442" y="233580"/>
                  </a:cubicBezTo>
                  <a:cubicBezTo>
                    <a:pt x="262796" y="256221"/>
                    <a:pt x="238646" y="278358"/>
                    <a:pt x="214999" y="300999"/>
                  </a:cubicBezTo>
                  <a:cubicBezTo>
                    <a:pt x="189340" y="325652"/>
                    <a:pt x="164184" y="350808"/>
                    <a:pt x="139027" y="375964"/>
                  </a:cubicBezTo>
                  <a:cubicBezTo>
                    <a:pt x="116890" y="398101"/>
                    <a:pt x="94753" y="420742"/>
                    <a:pt x="72615" y="442879"/>
                  </a:cubicBezTo>
                  <a:cubicBezTo>
                    <a:pt x="69093" y="446401"/>
                    <a:pt x="64565" y="447407"/>
                    <a:pt x="60037" y="444892"/>
                  </a:cubicBezTo>
                  <a:cubicBezTo>
                    <a:pt x="47962" y="438351"/>
                    <a:pt x="41422" y="427785"/>
                    <a:pt x="40415" y="414201"/>
                  </a:cubicBezTo>
                  <a:cubicBezTo>
                    <a:pt x="40415" y="412189"/>
                    <a:pt x="40919" y="410176"/>
                    <a:pt x="41925" y="408164"/>
                  </a:cubicBezTo>
                  <a:cubicBezTo>
                    <a:pt x="45950" y="399107"/>
                    <a:pt x="49472" y="390051"/>
                    <a:pt x="54000" y="382001"/>
                  </a:cubicBezTo>
                  <a:cubicBezTo>
                    <a:pt x="67081" y="357851"/>
                    <a:pt x="80162" y="333702"/>
                    <a:pt x="94250" y="310055"/>
                  </a:cubicBezTo>
                  <a:cubicBezTo>
                    <a:pt x="114878" y="276346"/>
                    <a:pt x="136512" y="243140"/>
                    <a:pt x="158146" y="209933"/>
                  </a:cubicBezTo>
                  <a:cubicBezTo>
                    <a:pt x="164687" y="199871"/>
                    <a:pt x="170724" y="189809"/>
                    <a:pt x="177265" y="179746"/>
                  </a:cubicBezTo>
                  <a:cubicBezTo>
                    <a:pt x="177768" y="179746"/>
                    <a:pt x="178271" y="178237"/>
                    <a:pt x="179277" y="176727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4" name="Полилиния: фигура 1173">
              <a:extLst>
                <a:ext uri="{FF2B5EF4-FFF2-40B4-BE49-F238E27FC236}">
                  <a16:creationId xmlns:a16="http://schemas.microsoft.com/office/drawing/2014/main" id="{079D38A8-6198-5EFD-46FE-83BEEFF75003}"/>
                </a:ext>
              </a:extLst>
            </p:cNvPr>
            <p:cNvSpPr/>
            <p:nvPr/>
          </p:nvSpPr>
          <p:spPr>
            <a:xfrm>
              <a:off x="9044797" y="9659297"/>
              <a:ext cx="54711" cy="57500"/>
            </a:xfrm>
            <a:custGeom>
              <a:avLst/>
              <a:gdLst>
                <a:gd name="connsiteX0" fmla="*/ 54712 w 54711"/>
                <a:gd name="connsiteY0" fmla="*/ 34891 h 57500"/>
                <a:gd name="connsiteX1" fmla="*/ 45152 w 54711"/>
                <a:gd name="connsiteY1" fmla="*/ 54512 h 57500"/>
                <a:gd name="connsiteX2" fmla="*/ 35593 w 54711"/>
                <a:gd name="connsiteY2" fmla="*/ 55519 h 57500"/>
                <a:gd name="connsiteX3" fmla="*/ 31065 w 54711"/>
                <a:gd name="connsiteY3" fmla="*/ 51494 h 57500"/>
                <a:gd name="connsiteX4" fmla="*/ 5406 w 54711"/>
                <a:gd name="connsiteY4" fmla="*/ 20803 h 57500"/>
                <a:gd name="connsiteX5" fmla="*/ 878 w 54711"/>
                <a:gd name="connsiteY5" fmla="*/ 14263 h 57500"/>
                <a:gd name="connsiteX6" fmla="*/ 1884 w 54711"/>
                <a:gd name="connsiteY6" fmla="*/ 7722 h 57500"/>
                <a:gd name="connsiteX7" fmla="*/ 16474 w 54711"/>
                <a:gd name="connsiteY7" fmla="*/ 175 h 57500"/>
                <a:gd name="connsiteX8" fmla="*/ 22009 w 54711"/>
                <a:gd name="connsiteY8" fmla="*/ 2691 h 57500"/>
                <a:gd name="connsiteX9" fmla="*/ 53202 w 54711"/>
                <a:gd name="connsiteY9" fmla="*/ 33885 h 57500"/>
                <a:gd name="connsiteX10" fmla="*/ 54712 w 54711"/>
                <a:gd name="connsiteY10" fmla="*/ 34891 h 5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711" h="57500">
                  <a:moveTo>
                    <a:pt x="54712" y="34891"/>
                  </a:moveTo>
                  <a:cubicBezTo>
                    <a:pt x="52699" y="42438"/>
                    <a:pt x="49680" y="48978"/>
                    <a:pt x="45152" y="54512"/>
                  </a:cubicBezTo>
                  <a:cubicBezTo>
                    <a:pt x="42134" y="58034"/>
                    <a:pt x="39115" y="58537"/>
                    <a:pt x="35593" y="55519"/>
                  </a:cubicBezTo>
                  <a:cubicBezTo>
                    <a:pt x="34084" y="54512"/>
                    <a:pt x="32574" y="53003"/>
                    <a:pt x="31065" y="51494"/>
                  </a:cubicBezTo>
                  <a:cubicBezTo>
                    <a:pt x="22512" y="41431"/>
                    <a:pt x="13959" y="30866"/>
                    <a:pt x="5406" y="20803"/>
                  </a:cubicBezTo>
                  <a:cubicBezTo>
                    <a:pt x="3896" y="18791"/>
                    <a:pt x="1884" y="16778"/>
                    <a:pt x="878" y="14263"/>
                  </a:cubicBezTo>
                  <a:cubicBezTo>
                    <a:pt x="-632" y="11747"/>
                    <a:pt x="-129" y="9735"/>
                    <a:pt x="1884" y="7722"/>
                  </a:cubicBezTo>
                  <a:cubicBezTo>
                    <a:pt x="6412" y="4200"/>
                    <a:pt x="10940" y="1182"/>
                    <a:pt x="16474" y="175"/>
                  </a:cubicBezTo>
                  <a:cubicBezTo>
                    <a:pt x="18990" y="-328"/>
                    <a:pt x="21003" y="175"/>
                    <a:pt x="22009" y="2691"/>
                  </a:cubicBezTo>
                  <a:cubicBezTo>
                    <a:pt x="28549" y="16778"/>
                    <a:pt x="39618" y="26338"/>
                    <a:pt x="53202" y="33885"/>
                  </a:cubicBezTo>
                  <a:cubicBezTo>
                    <a:pt x="53202" y="33885"/>
                    <a:pt x="53705" y="34388"/>
                    <a:pt x="54712" y="34891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5" name="Полилиния: фигура 1174">
              <a:extLst>
                <a:ext uri="{FF2B5EF4-FFF2-40B4-BE49-F238E27FC236}">
                  <a16:creationId xmlns:a16="http://schemas.microsoft.com/office/drawing/2014/main" id="{0C8FA1D7-418D-76BC-DC51-F00FB5B58061}"/>
                </a:ext>
              </a:extLst>
            </p:cNvPr>
            <p:cNvSpPr/>
            <p:nvPr/>
          </p:nvSpPr>
          <p:spPr>
            <a:xfrm>
              <a:off x="9007274" y="9665510"/>
              <a:ext cx="133055" cy="152949"/>
            </a:xfrm>
            <a:custGeom>
              <a:avLst/>
              <a:gdLst>
                <a:gd name="connsiteX0" fmla="*/ 113366 w 133055"/>
                <a:gd name="connsiteY0" fmla="*/ 152949 h 152949"/>
                <a:gd name="connsiteX1" fmla="*/ 65066 w 133055"/>
                <a:gd name="connsiteY1" fmla="*/ 132824 h 152949"/>
                <a:gd name="connsiteX2" fmla="*/ 51482 w 133055"/>
                <a:gd name="connsiteY2" fmla="*/ 117731 h 152949"/>
                <a:gd name="connsiteX3" fmla="*/ 19785 w 133055"/>
                <a:gd name="connsiteY3" fmla="*/ 68425 h 152949"/>
                <a:gd name="connsiteX4" fmla="*/ 1672 w 133055"/>
                <a:gd name="connsiteY4" fmla="*/ 29181 h 152949"/>
                <a:gd name="connsiteX5" fmla="*/ 5194 w 133055"/>
                <a:gd name="connsiteY5" fmla="*/ 13081 h 152949"/>
                <a:gd name="connsiteX6" fmla="*/ 27835 w 133055"/>
                <a:gd name="connsiteY6" fmla="*/ 503 h 152949"/>
                <a:gd name="connsiteX7" fmla="*/ 31860 w 133055"/>
                <a:gd name="connsiteY7" fmla="*/ 0 h 152949"/>
                <a:gd name="connsiteX8" fmla="*/ 41419 w 133055"/>
                <a:gd name="connsiteY8" fmla="*/ 6037 h 152949"/>
                <a:gd name="connsiteX9" fmla="*/ 49972 w 133055"/>
                <a:gd name="connsiteY9" fmla="*/ 20628 h 152949"/>
                <a:gd name="connsiteX10" fmla="*/ 75631 w 133055"/>
                <a:gd name="connsiteY10" fmla="*/ 42262 h 152949"/>
                <a:gd name="connsiteX11" fmla="*/ 85191 w 133055"/>
                <a:gd name="connsiteY11" fmla="*/ 55343 h 152949"/>
                <a:gd name="connsiteX12" fmla="*/ 94750 w 133055"/>
                <a:gd name="connsiteY12" fmla="*/ 83518 h 152949"/>
                <a:gd name="connsiteX13" fmla="*/ 113366 w 133055"/>
                <a:gd name="connsiteY13" fmla="*/ 111693 h 152949"/>
                <a:gd name="connsiteX14" fmla="*/ 125441 w 133055"/>
                <a:gd name="connsiteY14" fmla="*/ 123768 h 152949"/>
                <a:gd name="connsiteX15" fmla="*/ 130975 w 133055"/>
                <a:gd name="connsiteY15" fmla="*/ 131315 h 152949"/>
                <a:gd name="connsiteX16" fmla="*/ 123428 w 133055"/>
                <a:gd name="connsiteY16" fmla="*/ 150434 h 152949"/>
                <a:gd name="connsiteX17" fmla="*/ 113366 w 133055"/>
                <a:gd name="connsiteY17" fmla="*/ 152949 h 152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3055" h="152949">
                  <a:moveTo>
                    <a:pt x="113366" y="152949"/>
                  </a:moveTo>
                  <a:cubicBezTo>
                    <a:pt x="93744" y="151943"/>
                    <a:pt x="78147" y="144899"/>
                    <a:pt x="65066" y="132824"/>
                  </a:cubicBezTo>
                  <a:cubicBezTo>
                    <a:pt x="60035" y="128296"/>
                    <a:pt x="55507" y="123265"/>
                    <a:pt x="51482" y="117731"/>
                  </a:cubicBezTo>
                  <a:cubicBezTo>
                    <a:pt x="39910" y="102134"/>
                    <a:pt x="28338" y="86034"/>
                    <a:pt x="19785" y="68425"/>
                  </a:cubicBezTo>
                  <a:cubicBezTo>
                    <a:pt x="13244" y="55343"/>
                    <a:pt x="7710" y="42262"/>
                    <a:pt x="1672" y="29181"/>
                  </a:cubicBezTo>
                  <a:cubicBezTo>
                    <a:pt x="-1346" y="23144"/>
                    <a:pt x="-340" y="18112"/>
                    <a:pt x="5194" y="13081"/>
                  </a:cubicBezTo>
                  <a:cubicBezTo>
                    <a:pt x="11735" y="7044"/>
                    <a:pt x="18779" y="2012"/>
                    <a:pt x="27835" y="503"/>
                  </a:cubicBezTo>
                  <a:cubicBezTo>
                    <a:pt x="29344" y="503"/>
                    <a:pt x="30350" y="0"/>
                    <a:pt x="31860" y="0"/>
                  </a:cubicBezTo>
                  <a:cubicBezTo>
                    <a:pt x="36388" y="0"/>
                    <a:pt x="39407" y="2012"/>
                    <a:pt x="41419" y="6037"/>
                  </a:cubicBezTo>
                  <a:cubicBezTo>
                    <a:pt x="43935" y="11069"/>
                    <a:pt x="46953" y="16100"/>
                    <a:pt x="49972" y="20628"/>
                  </a:cubicBezTo>
                  <a:cubicBezTo>
                    <a:pt x="56513" y="29684"/>
                    <a:pt x="65569" y="36728"/>
                    <a:pt x="75631" y="42262"/>
                  </a:cubicBezTo>
                  <a:cubicBezTo>
                    <a:pt x="81166" y="45281"/>
                    <a:pt x="83681" y="49809"/>
                    <a:pt x="85191" y="55343"/>
                  </a:cubicBezTo>
                  <a:cubicBezTo>
                    <a:pt x="87203" y="65406"/>
                    <a:pt x="91228" y="74462"/>
                    <a:pt x="94750" y="83518"/>
                  </a:cubicBezTo>
                  <a:cubicBezTo>
                    <a:pt x="98775" y="94084"/>
                    <a:pt x="105316" y="103643"/>
                    <a:pt x="113366" y="111693"/>
                  </a:cubicBezTo>
                  <a:cubicBezTo>
                    <a:pt x="117391" y="115718"/>
                    <a:pt x="121416" y="119743"/>
                    <a:pt x="125441" y="123768"/>
                  </a:cubicBezTo>
                  <a:cubicBezTo>
                    <a:pt x="127453" y="125781"/>
                    <a:pt x="129466" y="128296"/>
                    <a:pt x="130975" y="131315"/>
                  </a:cubicBezTo>
                  <a:cubicBezTo>
                    <a:pt x="135503" y="139868"/>
                    <a:pt x="132484" y="147415"/>
                    <a:pt x="123428" y="150434"/>
                  </a:cubicBezTo>
                  <a:cubicBezTo>
                    <a:pt x="120409" y="151943"/>
                    <a:pt x="115881" y="152446"/>
                    <a:pt x="113366" y="152949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6" name="Полилиния: фигура 1175">
              <a:extLst>
                <a:ext uri="{FF2B5EF4-FFF2-40B4-BE49-F238E27FC236}">
                  <a16:creationId xmlns:a16="http://schemas.microsoft.com/office/drawing/2014/main" id="{3AA4FE06-08FC-005D-B327-8D7F8C4CA332}"/>
                </a:ext>
              </a:extLst>
            </p:cNvPr>
            <p:cNvSpPr/>
            <p:nvPr/>
          </p:nvSpPr>
          <p:spPr>
            <a:xfrm>
              <a:off x="8464652" y="9608028"/>
              <a:ext cx="643410" cy="644923"/>
            </a:xfrm>
            <a:custGeom>
              <a:avLst/>
              <a:gdLst>
                <a:gd name="connsiteX0" fmla="*/ 643410 w 643410"/>
                <a:gd name="connsiteY0" fmla="*/ 327155 h 644923"/>
                <a:gd name="connsiteX1" fmla="*/ 625801 w 643410"/>
                <a:gd name="connsiteY1" fmla="*/ 424258 h 644923"/>
                <a:gd name="connsiteX2" fmla="*/ 579514 w 643410"/>
                <a:gd name="connsiteY2" fmla="*/ 512304 h 644923"/>
                <a:gd name="connsiteX3" fmla="*/ 558382 w 643410"/>
                <a:gd name="connsiteY3" fmla="*/ 536957 h 644923"/>
                <a:gd name="connsiteX4" fmla="*/ 487442 w 643410"/>
                <a:gd name="connsiteY4" fmla="*/ 595823 h 644923"/>
                <a:gd name="connsiteX5" fmla="*/ 374743 w 643410"/>
                <a:gd name="connsiteY5" fmla="*/ 639594 h 644923"/>
                <a:gd name="connsiteX6" fmla="*/ 307324 w 643410"/>
                <a:gd name="connsiteY6" fmla="*/ 644626 h 644923"/>
                <a:gd name="connsiteX7" fmla="*/ 242422 w 643410"/>
                <a:gd name="connsiteY7" fmla="*/ 633557 h 644923"/>
                <a:gd name="connsiteX8" fmla="*/ 122175 w 643410"/>
                <a:gd name="connsiteY8" fmla="*/ 574692 h 644923"/>
                <a:gd name="connsiteX9" fmla="*/ 50732 w 643410"/>
                <a:gd name="connsiteY9" fmla="*/ 498217 h 644923"/>
                <a:gd name="connsiteX10" fmla="*/ 4445 w 643410"/>
                <a:gd name="connsiteY10" fmla="*/ 380486 h 644923"/>
                <a:gd name="connsiteX11" fmla="*/ 2432 w 643410"/>
                <a:gd name="connsiteY11" fmla="*/ 278352 h 644923"/>
                <a:gd name="connsiteX12" fmla="*/ 17526 w 643410"/>
                <a:gd name="connsiteY12" fmla="*/ 220493 h 644923"/>
                <a:gd name="connsiteX13" fmla="*/ 73372 w 643410"/>
                <a:gd name="connsiteY13" fmla="*/ 119366 h 644923"/>
                <a:gd name="connsiteX14" fmla="*/ 173494 w 643410"/>
                <a:gd name="connsiteY14" fmla="*/ 35847 h 644923"/>
                <a:gd name="connsiteX15" fmla="*/ 228837 w 643410"/>
                <a:gd name="connsiteY15" fmla="*/ 14213 h 644923"/>
                <a:gd name="connsiteX16" fmla="*/ 304809 w 643410"/>
                <a:gd name="connsiteY16" fmla="*/ 1132 h 644923"/>
                <a:gd name="connsiteX17" fmla="*/ 356127 w 643410"/>
                <a:gd name="connsiteY17" fmla="*/ 1132 h 644923"/>
                <a:gd name="connsiteX18" fmla="*/ 422539 w 643410"/>
                <a:gd name="connsiteY18" fmla="*/ 14716 h 644923"/>
                <a:gd name="connsiteX19" fmla="*/ 468324 w 643410"/>
                <a:gd name="connsiteY19" fmla="*/ 35344 h 644923"/>
                <a:gd name="connsiteX20" fmla="*/ 537251 w 643410"/>
                <a:gd name="connsiteY20" fmla="*/ 84147 h 644923"/>
                <a:gd name="connsiteX21" fmla="*/ 612217 w 643410"/>
                <a:gd name="connsiteY21" fmla="*/ 188294 h 644923"/>
                <a:gd name="connsiteX22" fmla="*/ 638379 w 643410"/>
                <a:gd name="connsiteY22" fmla="*/ 278856 h 644923"/>
                <a:gd name="connsiteX23" fmla="*/ 643410 w 643410"/>
                <a:gd name="connsiteY23" fmla="*/ 327155 h 644923"/>
                <a:gd name="connsiteX24" fmla="*/ 37651 w 643410"/>
                <a:gd name="connsiteY24" fmla="*/ 321621 h 644923"/>
                <a:gd name="connsiteX25" fmla="*/ 42682 w 643410"/>
                <a:gd name="connsiteY25" fmla="*/ 381492 h 644923"/>
                <a:gd name="connsiteX26" fmla="*/ 73372 w 643410"/>
                <a:gd name="connsiteY26" fmla="*/ 465514 h 644923"/>
                <a:gd name="connsiteX27" fmla="*/ 91485 w 643410"/>
                <a:gd name="connsiteY27" fmla="*/ 492683 h 644923"/>
                <a:gd name="connsiteX28" fmla="*/ 155381 w 643410"/>
                <a:gd name="connsiteY28" fmla="*/ 554063 h 644923"/>
                <a:gd name="connsiteX29" fmla="*/ 294243 w 643410"/>
                <a:gd name="connsiteY29" fmla="*/ 606891 h 644923"/>
                <a:gd name="connsiteX30" fmla="*/ 392352 w 643410"/>
                <a:gd name="connsiteY30" fmla="*/ 598338 h 644923"/>
                <a:gd name="connsiteX31" fmla="*/ 459770 w 643410"/>
                <a:gd name="connsiteY31" fmla="*/ 569660 h 644923"/>
                <a:gd name="connsiteX32" fmla="*/ 565426 w 643410"/>
                <a:gd name="connsiteY32" fmla="*/ 467526 h 644923"/>
                <a:gd name="connsiteX33" fmla="*/ 606682 w 643410"/>
                <a:gd name="connsiteY33" fmla="*/ 334199 h 644923"/>
                <a:gd name="connsiteX34" fmla="*/ 593601 w 643410"/>
                <a:gd name="connsiteY34" fmla="*/ 239612 h 644923"/>
                <a:gd name="connsiteX35" fmla="*/ 551339 w 643410"/>
                <a:gd name="connsiteY35" fmla="*/ 156597 h 644923"/>
                <a:gd name="connsiteX36" fmla="*/ 501026 w 643410"/>
                <a:gd name="connsiteY36" fmla="*/ 101253 h 644923"/>
                <a:gd name="connsiteX37" fmla="*/ 443670 w 643410"/>
                <a:gd name="connsiteY37" fmla="*/ 66538 h 644923"/>
                <a:gd name="connsiteX38" fmla="*/ 379774 w 643410"/>
                <a:gd name="connsiteY38" fmla="*/ 44401 h 644923"/>
                <a:gd name="connsiteX39" fmla="*/ 340027 w 643410"/>
                <a:gd name="connsiteY39" fmla="*/ 38866 h 644923"/>
                <a:gd name="connsiteX40" fmla="*/ 256006 w 643410"/>
                <a:gd name="connsiteY40" fmla="*/ 46413 h 644923"/>
                <a:gd name="connsiteX41" fmla="*/ 199656 w 643410"/>
                <a:gd name="connsiteY41" fmla="*/ 65029 h 644923"/>
                <a:gd name="connsiteX42" fmla="*/ 128213 w 643410"/>
                <a:gd name="connsiteY42" fmla="*/ 116347 h 644923"/>
                <a:gd name="connsiteX43" fmla="*/ 52241 w 643410"/>
                <a:gd name="connsiteY43" fmla="*/ 240115 h 644923"/>
                <a:gd name="connsiteX44" fmla="*/ 37651 w 643410"/>
                <a:gd name="connsiteY44" fmla="*/ 321621 h 644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643410" h="644923">
                  <a:moveTo>
                    <a:pt x="643410" y="327155"/>
                  </a:moveTo>
                  <a:cubicBezTo>
                    <a:pt x="642907" y="360361"/>
                    <a:pt x="637373" y="393064"/>
                    <a:pt x="625801" y="424258"/>
                  </a:cubicBezTo>
                  <a:cubicBezTo>
                    <a:pt x="613726" y="455451"/>
                    <a:pt x="598632" y="485136"/>
                    <a:pt x="579514" y="512304"/>
                  </a:cubicBezTo>
                  <a:cubicBezTo>
                    <a:pt x="573476" y="521361"/>
                    <a:pt x="565929" y="529411"/>
                    <a:pt x="558382" y="536957"/>
                  </a:cubicBezTo>
                  <a:cubicBezTo>
                    <a:pt x="536748" y="559095"/>
                    <a:pt x="513605" y="579220"/>
                    <a:pt x="487442" y="595823"/>
                  </a:cubicBezTo>
                  <a:cubicBezTo>
                    <a:pt x="452727" y="617960"/>
                    <a:pt x="414993" y="631544"/>
                    <a:pt x="374743" y="639594"/>
                  </a:cubicBezTo>
                  <a:cubicBezTo>
                    <a:pt x="352605" y="644122"/>
                    <a:pt x="329965" y="645632"/>
                    <a:pt x="307324" y="644626"/>
                  </a:cubicBezTo>
                  <a:cubicBezTo>
                    <a:pt x="285187" y="643619"/>
                    <a:pt x="263553" y="639594"/>
                    <a:pt x="242422" y="633557"/>
                  </a:cubicBezTo>
                  <a:cubicBezTo>
                    <a:pt x="198650" y="621482"/>
                    <a:pt x="158400" y="602363"/>
                    <a:pt x="122175" y="574692"/>
                  </a:cubicBezTo>
                  <a:cubicBezTo>
                    <a:pt x="94000" y="553057"/>
                    <a:pt x="70857" y="527398"/>
                    <a:pt x="50732" y="498217"/>
                  </a:cubicBezTo>
                  <a:cubicBezTo>
                    <a:pt x="26079" y="462495"/>
                    <a:pt x="11488" y="423252"/>
                    <a:pt x="4445" y="380486"/>
                  </a:cubicBezTo>
                  <a:cubicBezTo>
                    <a:pt x="-1090" y="346777"/>
                    <a:pt x="-1090" y="312565"/>
                    <a:pt x="2432" y="278352"/>
                  </a:cubicBezTo>
                  <a:cubicBezTo>
                    <a:pt x="4445" y="258228"/>
                    <a:pt x="10482" y="239109"/>
                    <a:pt x="17526" y="220493"/>
                  </a:cubicBezTo>
                  <a:cubicBezTo>
                    <a:pt x="31110" y="183765"/>
                    <a:pt x="48719" y="149553"/>
                    <a:pt x="73372" y="119366"/>
                  </a:cubicBezTo>
                  <a:cubicBezTo>
                    <a:pt x="101044" y="85153"/>
                    <a:pt x="134250" y="56475"/>
                    <a:pt x="173494" y="35847"/>
                  </a:cubicBezTo>
                  <a:cubicBezTo>
                    <a:pt x="191103" y="26288"/>
                    <a:pt x="209719" y="20251"/>
                    <a:pt x="228837" y="14213"/>
                  </a:cubicBezTo>
                  <a:cubicBezTo>
                    <a:pt x="253490" y="6666"/>
                    <a:pt x="279149" y="3144"/>
                    <a:pt x="304809" y="1132"/>
                  </a:cubicBezTo>
                  <a:cubicBezTo>
                    <a:pt x="321915" y="-377"/>
                    <a:pt x="339021" y="-377"/>
                    <a:pt x="356127" y="1132"/>
                  </a:cubicBezTo>
                  <a:cubicBezTo>
                    <a:pt x="378768" y="3144"/>
                    <a:pt x="400905" y="8176"/>
                    <a:pt x="422539" y="14716"/>
                  </a:cubicBezTo>
                  <a:cubicBezTo>
                    <a:pt x="438639" y="19748"/>
                    <a:pt x="453230" y="27294"/>
                    <a:pt x="468324" y="35344"/>
                  </a:cubicBezTo>
                  <a:cubicBezTo>
                    <a:pt x="493480" y="48426"/>
                    <a:pt x="516623" y="64525"/>
                    <a:pt x="537251" y="84147"/>
                  </a:cubicBezTo>
                  <a:cubicBezTo>
                    <a:pt x="568948" y="114335"/>
                    <a:pt x="595110" y="148044"/>
                    <a:pt x="612217" y="188294"/>
                  </a:cubicBezTo>
                  <a:cubicBezTo>
                    <a:pt x="624795" y="217475"/>
                    <a:pt x="634354" y="247159"/>
                    <a:pt x="638379" y="278856"/>
                  </a:cubicBezTo>
                  <a:cubicBezTo>
                    <a:pt x="641901" y="295459"/>
                    <a:pt x="642404" y="311559"/>
                    <a:pt x="643410" y="327155"/>
                  </a:cubicBezTo>
                  <a:close/>
                  <a:moveTo>
                    <a:pt x="37651" y="321621"/>
                  </a:moveTo>
                  <a:cubicBezTo>
                    <a:pt x="37651" y="347280"/>
                    <a:pt x="39160" y="364386"/>
                    <a:pt x="42682" y="381492"/>
                  </a:cubicBezTo>
                  <a:cubicBezTo>
                    <a:pt x="48719" y="411177"/>
                    <a:pt x="57776" y="439855"/>
                    <a:pt x="73372" y="465514"/>
                  </a:cubicBezTo>
                  <a:cubicBezTo>
                    <a:pt x="78907" y="474570"/>
                    <a:pt x="84944" y="483626"/>
                    <a:pt x="91485" y="492683"/>
                  </a:cubicBezTo>
                  <a:cubicBezTo>
                    <a:pt x="109094" y="516832"/>
                    <a:pt x="131231" y="536454"/>
                    <a:pt x="155381" y="554063"/>
                  </a:cubicBezTo>
                  <a:cubicBezTo>
                    <a:pt x="197140" y="584251"/>
                    <a:pt x="243428" y="601860"/>
                    <a:pt x="294243" y="606891"/>
                  </a:cubicBezTo>
                  <a:cubicBezTo>
                    <a:pt x="327449" y="610413"/>
                    <a:pt x="360152" y="606891"/>
                    <a:pt x="392352" y="598338"/>
                  </a:cubicBezTo>
                  <a:cubicBezTo>
                    <a:pt x="416502" y="591798"/>
                    <a:pt x="438639" y="581735"/>
                    <a:pt x="459770" y="569660"/>
                  </a:cubicBezTo>
                  <a:cubicBezTo>
                    <a:pt x="503542" y="544504"/>
                    <a:pt x="539264" y="510795"/>
                    <a:pt x="565426" y="467526"/>
                  </a:cubicBezTo>
                  <a:cubicBezTo>
                    <a:pt x="590079" y="426774"/>
                    <a:pt x="603663" y="381996"/>
                    <a:pt x="606682" y="334199"/>
                  </a:cubicBezTo>
                  <a:cubicBezTo>
                    <a:pt x="608695" y="301999"/>
                    <a:pt x="604167" y="270303"/>
                    <a:pt x="593601" y="239612"/>
                  </a:cubicBezTo>
                  <a:cubicBezTo>
                    <a:pt x="583539" y="209928"/>
                    <a:pt x="569451" y="182256"/>
                    <a:pt x="551339" y="156597"/>
                  </a:cubicBezTo>
                  <a:cubicBezTo>
                    <a:pt x="536748" y="135969"/>
                    <a:pt x="520648" y="116850"/>
                    <a:pt x="501026" y="101253"/>
                  </a:cubicBezTo>
                  <a:cubicBezTo>
                    <a:pt x="483417" y="87166"/>
                    <a:pt x="463795" y="76097"/>
                    <a:pt x="443670" y="66538"/>
                  </a:cubicBezTo>
                  <a:cubicBezTo>
                    <a:pt x="423546" y="56979"/>
                    <a:pt x="402414" y="48929"/>
                    <a:pt x="379774" y="44401"/>
                  </a:cubicBezTo>
                  <a:cubicBezTo>
                    <a:pt x="366693" y="41885"/>
                    <a:pt x="353612" y="39872"/>
                    <a:pt x="340027" y="38866"/>
                  </a:cubicBezTo>
                  <a:cubicBezTo>
                    <a:pt x="311852" y="37357"/>
                    <a:pt x="283678" y="40376"/>
                    <a:pt x="256006" y="46413"/>
                  </a:cubicBezTo>
                  <a:cubicBezTo>
                    <a:pt x="236384" y="50438"/>
                    <a:pt x="217265" y="56475"/>
                    <a:pt x="199656" y="65029"/>
                  </a:cubicBezTo>
                  <a:cubicBezTo>
                    <a:pt x="172991" y="78110"/>
                    <a:pt x="149344" y="95216"/>
                    <a:pt x="128213" y="116347"/>
                  </a:cubicBezTo>
                  <a:cubicBezTo>
                    <a:pt x="93497" y="152069"/>
                    <a:pt x="67838" y="192822"/>
                    <a:pt x="52241" y="240115"/>
                  </a:cubicBezTo>
                  <a:cubicBezTo>
                    <a:pt x="43688" y="268290"/>
                    <a:pt x="37148" y="298477"/>
                    <a:pt x="37651" y="321621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7" name="Полилиния: фигура 1176">
              <a:extLst>
                <a:ext uri="{FF2B5EF4-FFF2-40B4-BE49-F238E27FC236}">
                  <a16:creationId xmlns:a16="http://schemas.microsoft.com/office/drawing/2014/main" id="{D3B3A300-E255-5A25-8B4E-ACA35F8B5BF3}"/>
                </a:ext>
              </a:extLst>
            </p:cNvPr>
            <p:cNvSpPr/>
            <p:nvPr/>
          </p:nvSpPr>
          <p:spPr>
            <a:xfrm>
              <a:off x="9391841" y="9608959"/>
              <a:ext cx="643475" cy="644260"/>
            </a:xfrm>
            <a:custGeom>
              <a:avLst/>
              <a:gdLst>
                <a:gd name="connsiteX0" fmla="*/ 643476 w 643475"/>
                <a:gd name="connsiteY0" fmla="*/ 322703 h 644260"/>
                <a:gd name="connsiteX1" fmla="*/ 627376 w 643475"/>
                <a:gd name="connsiteY1" fmla="*/ 426849 h 644260"/>
                <a:gd name="connsiteX2" fmla="*/ 578573 w 643475"/>
                <a:gd name="connsiteY2" fmla="*/ 516405 h 644260"/>
                <a:gd name="connsiteX3" fmla="*/ 440717 w 643475"/>
                <a:gd name="connsiteY3" fmla="*/ 619545 h 644260"/>
                <a:gd name="connsiteX4" fmla="*/ 338584 w 643475"/>
                <a:gd name="connsiteY4" fmla="*/ 643695 h 644260"/>
                <a:gd name="connsiteX5" fmla="*/ 268146 w 643475"/>
                <a:gd name="connsiteY5" fmla="*/ 639167 h 644260"/>
                <a:gd name="connsiteX6" fmla="*/ 142366 w 643475"/>
                <a:gd name="connsiteY6" fmla="*/ 586339 h 644260"/>
                <a:gd name="connsiteX7" fmla="*/ 69916 w 643475"/>
                <a:gd name="connsiteY7" fmla="*/ 520430 h 644260"/>
                <a:gd name="connsiteX8" fmla="*/ 49791 w 643475"/>
                <a:gd name="connsiteY8" fmla="*/ 490746 h 644260"/>
                <a:gd name="connsiteX9" fmla="*/ 15076 w 643475"/>
                <a:gd name="connsiteY9" fmla="*/ 418296 h 644260"/>
                <a:gd name="connsiteX10" fmla="*/ 988 w 643475"/>
                <a:gd name="connsiteY10" fmla="*/ 351884 h 644260"/>
                <a:gd name="connsiteX11" fmla="*/ 4510 w 643475"/>
                <a:gd name="connsiteY11" fmla="*/ 271384 h 644260"/>
                <a:gd name="connsiteX12" fmla="*/ 19604 w 643475"/>
                <a:gd name="connsiteY12" fmla="*/ 214028 h 644260"/>
                <a:gd name="connsiteX13" fmla="*/ 66897 w 643475"/>
                <a:gd name="connsiteY13" fmla="*/ 125982 h 644260"/>
                <a:gd name="connsiteX14" fmla="*/ 138844 w 643475"/>
                <a:gd name="connsiteY14" fmla="*/ 56048 h 644260"/>
                <a:gd name="connsiteX15" fmla="*/ 270159 w 643475"/>
                <a:gd name="connsiteY15" fmla="*/ 2717 h 644260"/>
                <a:gd name="connsiteX16" fmla="*/ 341602 w 643475"/>
                <a:gd name="connsiteY16" fmla="*/ 1208 h 644260"/>
                <a:gd name="connsiteX17" fmla="*/ 398958 w 643475"/>
                <a:gd name="connsiteY17" fmla="*/ 9761 h 644260"/>
                <a:gd name="connsiteX18" fmla="*/ 481470 w 643475"/>
                <a:gd name="connsiteY18" fmla="*/ 42464 h 644260"/>
                <a:gd name="connsiteX19" fmla="*/ 548386 w 643475"/>
                <a:gd name="connsiteY19" fmla="*/ 95291 h 644260"/>
                <a:gd name="connsiteX20" fmla="*/ 624860 w 643475"/>
                <a:gd name="connsiteY20" fmla="*/ 219060 h 644260"/>
                <a:gd name="connsiteX21" fmla="*/ 640457 w 643475"/>
                <a:gd name="connsiteY21" fmla="*/ 278931 h 644260"/>
                <a:gd name="connsiteX22" fmla="*/ 643476 w 643475"/>
                <a:gd name="connsiteY22" fmla="*/ 322703 h 644260"/>
                <a:gd name="connsiteX23" fmla="*/ 328018 w 643475"/>
                <a:gd name="connsiteY23" fmla="*/ 607470 h 644260"/>
                <a:gd name="connsiteX24" fmla="*/ 363236 w 643475"/>
                <a:gd name="connsiteY24" fmla="*/ 603445 h 644260"/>
                <a:gd name="connsiteX25" fmla="*/ 419586 w 643475"/>
                <a:gd name="connsiteY25" fmla="*/ 589861 h 644260"/>
                <a:gd name="connsiteX26" fmla="*/ 507633 w 643475"/>
                <a:gd name="connsiteY26" fmla="*/ 538542 h 644260"/>
                <a:gd name="connsiteX27" fmla="*/ 570523 w 643475"/>
                <a:gd name="connsiteY27" fmla="*/ 464583 h 644260"/>
                <a:gd name="connsiteX28" fmla="*/ 596685 w 643475"/>
                <a:gd name="connsiteY28" fmla="*/ 400184 h 644260"/>
                <a:gd name="connsiteX29" fmla="*/ 604232 w 643475"/>
                <a:gd name="connsiteY29" fmla="*/ 299056 h 644260"/>
                <a:gd name="connsiteX30" fmla="*/ 585114 w 643475"/>
                <a:gd name="connsiteY30" fmla="*/ 223084 h 644260"/>
                <a:gd name="connsiteX31" fmla="*/ 512664 w 643475"/>
                <a:gd name="connsiteY31" fmla="*/ 112901 h 644260"/>
                <a:gd name="connsiteX32" fmla="*/ 412543 w 643475"/>
                <a:gd name="connsiteY32" fmla="*/ 51520 h 644260"/>
                <a:gd name="connsiteX33" fmla="*/ 289781 w 643475"/>
                <a:gd name="connsiteY33" fmla="*/ 38439 h 644260"/>
                <a:gd name="connsiteX34" fmla="*/ 247518 w 643475"/>
                <a:gd name="connsiteY34" fmla="*/ 46489 h 644260"/>
                <a:gd name="connsiteX35" fmla="*/ 176075 w 643475"/>
                <a:gd name="connsiteY35" fmla="*/ 77179 h 644260"/>
                <a:gd name="connsiteX36" fmla="*/ 116706 w 643475"/>
                <a:gd name="connsiteY36" fmla="*/ 123466 h 644260"/>
                <a:gd name="connsiteX37" fmla="*/ 50294 w 643475"/>
                <a:gd name="connsiteY37" fmla="*/ 235159 h 644260"/>
                <a:gd name="connsiteX38" fmla="*/ 35704 w 643475"/>
                <a:gd name="connsiteY38" fmla="*/ 315659 h 644260"/>
                <a:gd name="connsiteX39" fmla="*/ 50797 w 643475"/>
                <a:gd name="connsiteY39" fmla="*/ 408233 h 644260"/>
                <a:gd name="connsiteX40" fmla="*/ 117210 w 643475"/>
                <a:gd name="connsiteY40" fmla="*/ 517914 h 644260"/>
                <a:gd name="connsiteX41" fmla="*/ 219344 w 643475"/>
                <a:gd name="connsiteY41" fmla="*/ 587345 h 644260"/>
                <a:gd name="connsiteX42" fmla="*/ 328018 w 643475"/>
                <a:gd name="connsiteY42" fmla="*/ 607470 h 644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643475" h="644260">
                  <a:moveTo>
                    <a:pt x="643476" y="322703"/>
                  </a:moveTo>
                  <a:cubicBezTo>
                    <a:pt x="643476" y="358424"/>
                    <a:pt x="637941" y="393140"/>
                    <a:pt x="627376" y="426849"/>
                  </a:cubicBezTo>
                  <a:cubicBezTo>
                    <a:pt x="617313" y="460055"/>
                    <a:pt x="599704" y="489236"/>
                    <a:pt x="578573" y="516405"/>
                  </a:cubicBezTo>
                  <a:cubicBezTo>
                    <a:pt x="542348" y="563698"/>
                    <a:pt x="496061" y="596904"/>
                    <a:pt x="440717" y="619545"/>
                  </a:cubicBezTo>
                  <a:cubicBezTo>
                    <a:pt x="408014" y="632626"/>
                    <a:pt x="373802" y="641179"/>
                    <a:pt x="338584" y="643695"/>
                  </a:cubicBezTo>
                  <a:cubicBezTo>
                    <a:pt x="314937" y="645204"/>
                    <a:pt x="291793" y="643695"/>
                    <a:pt x="268146" y="639167"/>
                  </a:cubicBezTo>
                  <a:cubicBezTo>
                    <a:pt x="222865" y="630110"/>
                    <a:pt x="180603" y="613507"/>
                    <a:pt x="142366" y="586339"/>
                  </a:cubicBezTo>
                  <a:cubicBezTo>
                    <a:pt x="115700" y="567220"/>
                    <a:pt x="91550" y="545083"/>
                    <a:pt x="69916" y="520430"/>
                  </a:cubicBezTo>
                  <a:cubicBezTo>
                    <a:pt x="61866" y="511374"/>
                    <a:pt x="55829" y="500808"/>
                    <a:pt x="49791" y="490746"/>
                  </a:cubicBezTo>
                  <a:cubicBezTo>
                    <a:pt x="36710" y="467602"/>
                    <a:pt x="24132" y="443955"/>
                    <a:pt x="15076" y="418296"/>
                  </a:cubicBezTo>
                  <a:cubicBezTo>
                    <a:pt x="7529" y="396662"/>
                    <a:pt x="2498" y="374524"/>
                    <a:pt x="988" y="351884"/>
                  </a:cubicBezTo>
                  <a:cubicBezTo>
                    <a:pt x="-1024" y="324715"/>
                    <a:pt x="-18" y="298050"/>
                    <a:pt x="4510" y="271384"/>
                  </a:cubicBezTo>
                  <a:cubicBezTo>
                    <a:pt x="7529" y="251762"/>
                    <a:pt x="13566" y="232644"/>
                    <a:pt x="19604" y="214028"/>
                  </a:cubicBezTo>
                  <a:cubicBezTo>
                    <a:pt x="30673" y="182332"/>
                    <a:pt x="46269" y="152647"/>
                    <a:pt x="66897" y="125982"/>
                  </a:cubicBezTo>
                  <a:cubicBezTo>
                    <a:pt x="87525" y="99316"/>
                    <a:pt x="111172" y="75166"/>
                    <a:pt x="138844" y="56048"/>
                  </a:cubicBezTo>
                  <a:cubicBezTo>
                    <a:pt x="178591" y="28879"/>
                    <a:pt x="221356" y="9257"/>
                    <a:pt x="270159" y="2717"/>
                  </a:cubicBezTo>
                  <a:cubicBezTo>
                    <a:pt x="293806" y="-302"/>
                    <a:pt x="317955" y="-805"/>
                    <a:pt x="341602" y="1208"/>
                  </a:cubicBezTo>
                  <a:cubicBezTo>
                    <a:pt x="360721" y="3220"/>
                    <a:pt x="380343" y="5233"/>
                    <a:pt x="398958" y="9761"/>
                  </a:cubicBezTo>
                  <a:cubicBezTo>
                    <a:pt x="427636" y="17307"/>
                    <a:pt x="455811" y="26867"/>
                    <a:pt x="481470" y="42464"/>
                  </a:cubicBezTo>
                  <a:cubicBezTo>
                    <a:pt x="506123" y="57557"/>
                    <a:pt x="528261" y="75166"/>
                    <a:pt x="548386" y="95291"/>
                  </a:cubicBezTo>
                  <a:cubicBezTo>
                    <a:pt x="583101" y="131013"/>
                    <a:pt x="607251" y="172772"/>
                    <a:pt x="624860" y="219060"/>
                  </a:cubicBezTo>
                  <a:cubicBezTo>
                    <a:pt x="632407" y="238681"/>
                    <a:pt x="637941" y="258303"/>
                    <a:pt x="640457" y="278931"/>
                  </a:cubicBezTo>
                  <a:cubicBezTo>
                    <a:pt x="641966" y="294025"/>
                    <a:pt x="642469" y="308615"/>
                    <a:pt x="643476" y="322703"/>
                  </a:cubicBezTo>
                  <a:close/>
                  <a:moveTo>
                    <a:pt x="328018" y="607470"/>
                  </a:moveTo>
                  <a:cubicBezTo>
                    <a:pt x="339590" y="606464"/>
                    <a:pt x="351665" y="605457"/>
                    <a:pt x="363236" y="603445"/>
                  </a:cubicBezTo>
                  <a:cubicBezTo>
                    <a:pt x="382355" y="600426"/>
                    <a:pt x="401474" y="596401"/>
                    <a:pt x="419586" y="589861"/>
                  </a:cubicBezTo>
                  <a:cubicBezTo>
                    <a:pt x="451786" y="577786"/>
                    <a:pt x="480464" y="559673"/>
                    <a:pt x="507633" y="538542"/>
                  </a:cubicBezTo>
                  <a:cubicBezTo>
                    <a:pt x="533292" y="517914"/>
                    <a:pt x="553417" y="492758"/>
                    <a:pt x="570523" y="464583"/>
                  </a:cubicBezTo>
                  <a:cubicBezTo>
                    <a:pt x="582598" y="444458"/>
                    <a:pt x="590648" y="422824"/>
                    <a:pt x="596685" y="400184"/>
                  </a:cubicBezTo>
                  <a:cubicBezTo>
                    <a:pt x="605742" y="366977"/>
                    <a:pt x="608257" y="333268"/>
                    <a:pt x="604232" y="299056"/>
                  </a:cubicBezTo>
                  <a:cubicBezTo>
                    <a:pt x="601214" y="272894"/>
                    <a:pt x="594673" y="247234"/>
                    <a:pt x="585114" y="223084"/>
                  </a:cubicBezTo>
                  <a:cubicBezTo>
                    <a:pt x="569014" y="181325"/>
                    <a:pt x="544864" y="144597"/>
                    <a:pt x="512664" y="112901"/>
                  </a:cubicBezTo>
                  <a:cubicBezTo>
                    <a:pt x="483986" y="84726"/>
                    <a:pt x="451283" y="63092"/>
                    <a:pt x="412543" y="51520"/>
                  </a:cubicBezTo>
                  <a:cubicBezTo>
                    <a:pt x="372796" y="39445"/>
                    <a:pt x="331540" y="33910"/>
                    <a:pt x="289781" y="38439"/>
                  </a:cubicBezTo>
                  <a:cubicBezTo>
                    <a:pt x="275693" y="39948"/>
                    <a:pt x="261103" y="42464"/>
                    <a:pt x="247518" y="46489"/>
                  </a:cubicBezTo>
                  <a:cubicBezTo>
                    <a:pt x="222362" y="53532"/>
                    <a:pt x="198715" y="63595"/>
                    <a:pt x="176075" y="77179"/>
                  </a:cubicBezTo>
                  <a:cubicBezTo>
                    <a:pt x="153938" y="89757"/>
                    <a:pt x="133813" y="104851"/>
                    <a:pt x="116706" y="123466"/>
                  </a:cubicBezTo>
                  <a:cubicBezTo>
                    <a:pt x="87022" y="156169"/>
                    <a:pt x="64885" y="193400"/>
                    <a:pt x="50294" y="235159"/>
                  </a:cubicBezTo>
                  <a:cubicBezTo>
                    <a:pt x="41238" y="261322"/>
                    <a:pt x="35704" y="287987"/>
                    <a:pt x="35704" y="315659"/>
                  </a:cubicBezTo>
                  <a:cubicBezTo>
                    <a:pt x="35704" y="347356"/>
                    <a:pt x="40735" y="378046"/>
                    <a:pt x="50797" y="408233"/>
                  </a:cubicBezTo>
                  <a:cubicBezTo>
                    <a:pt x="64885" y="449489"/>
                    <a:pt x="86519" y="486217"/>
                    <a:pt x="117210" y="517914"/>
                  </a:cubicBezTo>
                  <a:cubicBezTo>
                    <a:pt x="146391" y="548102"/>
                    <a:pt x="180603" y="570742"/>
                    <a:pt x="219344" y="587345"/>
                  </a:cubicBezTo>
                  <a:cubicBezTo>
                    <a:pt x="253556" y="600929"/>
                    <a:pt x="290284" y="606967"/>
                    <a:pt x="328018" y="607470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8" name="Полилиния: фигура 1177">
              <a:extLst>
                <a:ext uri="{FF2B5EF4-FFF2-40B4-BE49-F238E27FC236}">
                  <a16:creationId xmlns:a16="http://schemas.microsoft.com/office/drawing/2014/main" id="{1EC5D94F-42F7-D0E9-74F0-44F13033DF2C}"/>
                </a:ext>
              </a:extLst>
            </p:cNvPr>
            <p:cNvSpPr/>
            <p:nvPr/>
          </p:nvSpPr>
          <p:spPr>
            <a:xfrm>
              <a:off x="8839225" y="9370626"/>
              <a:ext cx="240337" cy="77534"/>
            </a:xfrm>
            <a:custGeom>
              <a:avLst/>
              <a:gdLst>
                <a:gd name="connsiteX0" fmla="*/ 154125 w 240337"/>
                <a:gd name="connsiteY0" fmla="*/ 77534 h 77534"/>
                <a:gd name="connsiteX1" fmla="*/ 108340 w 240337"/>
                <a:gd name="connsiteY1" fmla="*/ 74013 h 77534"/>
                <a:gd name="connsiteX2" fmla="*/ 25828 w 240337"/>
                <a:gd name="connsiteY2" fmla="*/ 57913 h 77534"/>
                <a:gd name="connsiteX3" fmla="*/ 23313 w 240337"/>
                <a:gd name="connsiteY3" fmla="*/ 56906 h 77534"/>
                <a:gd name="connsiteX4" fmla="*/ 3691 w 240337"/>
                <a:gd name="connsiteY4" fmla="*/ 35272 h 77534"/>
                <a:gd name="connsiteX5" fmla="*/ 169 w 240337"/>
                <a:gd name="connsiteY5" fmla="*/ 10116 h 77534"/>
                <a:gd name="connsiteX6" fmla="*/ 9728 w 240337"/>
                <a:gd name="connsiteY6" fmla="*/ 54 h 77534"/>
                <a:gd name="connsiteX7" fmla="*/ 19288 w 240337"/>
                <a:gd name="connsiteY7" fmla="*/ 1563 h 77534"/>
                <a:gd name="connsiteX8" fmla="*/ 85197 w 240337"/>
                <a:gd name="connsiteY8" fmla="*/ 11122 h 77534"/>
                <a:gd name="connsiteX9" fmla="*/ 130981 w 240337"/>
                <a:gd name="connsiteY9" fmla="*/ 14644 h 77534"/>
                <a:gd name="connsiteX10" fmla="*/ 194374 w 240337"/>
                <a:gd name="connsiteY10" fmla="*/ 19675 h 77534"/>
                <a:gd name="connsiteX11" fmla="*/ 228587 w 240337"/>
                <a:gd name="connsiteY11" fmla="*/ 24203 h 77534"/>
                <a:gd name="connsiteX12" fmla="*/ 233115 w 240337"/>
                <a:gd name="connsiteY12" fmla="*/ 25210 h 77534"/>
                <a:gd name="connsiteX13" fmla="*/ 239655 w 240337"/>
                <a:gd name="connsiteY13" fmla="*/ 37788 h 77534"/>
                <a:gd name="connsiteX14" fmla="*/ 233618 w 240337"/>
                <a:gd name="connsiteY14" fmla="*/ 47850 h 77534"/>
                <a:gd name="connsiteX15" fmla="*/ 206449 w 240337"/>
                <a:gd name="connsiteY15" fmla="*/ 67472 h 77534"/>
                <a:gd name="connsiteX16" fmla="*/ 184312 w 240337"/>
                <a:gd name="connsiteY16" fmla="*/ 75019 h 77534"/>
                <a:gd name="connsiteX17" fmla="*/ 181293 w 240337"/>
                <a:gd name="connsiteY17" fmla="*/ 75522 h 77534"/>
                <a:gd name="connsiteX18" fmla="*/ 154125 w 240337"/>
                <a:gd name="connsiteY18" fmla="*/ 75522 h 77534"/>
                <a:gd name="connsiteX19" fmla="*/ 154125 w 240337"/>
                <a:gd name="connsiteY19" fmla="*/ 77534 h 77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40337" h="77534">
                  <a:moveTo>
                    <a:pt x="154125" y="77534"/>
                  </a:moveTo>
                  <a:cubicBezTo>
                    <a:pt x="139031" y="76528"/>
                    <a:pt x="123937" y="75522"/>
                    <a:pt x="108340" y="74013"/>
                  </a:cubicBezTo>
                  <a:cubicBezTo>
                    <a:pt x="80166" y="72000"/>
                    <a:pt x="52494" y="66466"/>
                    <a:pt x="25828" y="57913"/>
                  </a:cubicBezTo>
                  <a:cubicBezTo>
                    <a:pt x="24822" y="57409"/>
                    <a:pt x="24319" y="57409"/>
                    <a:pt x="23313" y="56906"/>
                  </a:cubicBezTo>
                  <a:cubicBezTo>
                    <a:pt x="11741" y="54391"/>
                    <a:pt x="5703" y="46341"/>
                    <a:pt x="3691" y="35272"/>
                  </a:cubicBezTo>
                  <a:cubicBezTo>
                    <a:pt x="2182" y="26719"/>
                    <a:pt x="1175" y="18669"/>
                    <a:pt x="169" y="10116"/>
                  </a:cubicBezTo>
                  <a:cubicBezTo>
                    <a:pt x="-837" y="2569"/>
                    <a:pt x="2685" y="-450"/>
                    <a:pt x="9728" y="54"/>
                  </a:cubicBezTo>
                  <a:cubicBezTo>
                    <a:pt x="12747" y="557"/>
                    <a:pt x="16269" y="1060"/>
                    <a:pt x="19288" y="1563"/>
                  </a:cubicBezTo>
                  <a:cubicBezTo>
                    <a:pt x="40922" y="7600"/>
                    <a:pt x="63059" y="9613"/>
                    <a:pt x="85197" y="11122"/>
                  </a:cubicBezTo>
                  <a:cubicBezTo>
                    <a:pt x="100290" y="12128"/>
                    <a:pt x="115384" y="13638"/>
                    <a:pt x="130981" y="14644"/>
                  </a:cubicBezTo>
                  <a:cubicBezTo>
                    <a:pt x="152112" y="16153"/>
                    <a:pt x="173243" y="17663"/>
                    <a:pt x="194374" y="19675"/>
                  </a:cubicBezTo>
                  <a:cubicBezTo>
                    <a:pt x="205946" y="20682"/>
                    <a:pt x="217015" y="22694"/>
                    <a:pt x="228587" y="24203"/>
                  </a:cubicBezTo>
                  <a:cubicBezTo>
                    <a:pt x="230096" y="24203"/>
                    <a:pt x="231605" y="24707"/>
                    <a:pt x="233115" y="25210"/>
                  </a:cubicBezTo>
                  <a:cubicBezTo>
                    <a:pt x="239152" y="27222"/>
                    <a:pt x="241668" y="31750"/>
                    <a:pt x="239655" y="37788"/>
                  </a:cubicBezTo>
                  <a:cubicBezTo>
                    <a:pt x="238146" y="41310"/>
                    <a:pt x="236134" y="44831"/>
                    <a:pt x="233618" y="47850"/>
                  </a:cubicBezTo>
                  <a:cubicBezTo>
                    <a:pt x="226071" y="56403"/>
                    <a:pt x="217015" y="63447"/>
                    <a:pt x="206449" y="67472"/>
                  </a:cubicBezTo>
                  <a:cubicBezTo>
                    <a:pt x="198902" y="69988"/>
                    <a:pt x="191859" y="72503"/>
                    <a:pt x="184312" y="75019"/>
                  </a:cubicBezTo>
                  <a:cubicBezTo>
                    <a:pt x="183306" y="75522"/>
                    <a:pt x="182299" y="75522"/>
                    <a:pt x="181293" y="75522"/>
                  </a:cubicBezTo>
                  <a:cubicBezTo>
                    <a:pt x="172237" y="75522"/>
                    <a:pt x="163181" y="75522"/>
                    <a:pt x="154125" y="75522"/>
                  </a:cubicBezTo>
                  <a:cubicBezTo>
                    <a:pt x="154125" y="77031"/>
                    <a:pt x="154125" y="77534"/>
                    <a:pt x="154125" y="77534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9" name="Полилиния: фигура 1178">
              <a:extLst>
                <a:ext uri="{FF2B5EF4-FFF2-40B4-BE49-F238E27FC236}">
                  <a16:creationId xmlns:a16="http://schemas.microsoft.com/office/drawing/2014/main" id="{34F2451B-511F-BC26-88FF-625CB5707AF6}"/>
                </a:ext>
              </a:extLst>
            </p:cNvPr>
            <p:cNvSpPr/>
            <p:nvPr/>
          </p:nvSpPr>
          <p:spPr>
            <a:xfrm>
              <a:off x="9181207" y="10109767"/>
              <a:ext cx="77675" cy="41759"/>
            </a:xfrm>
            <a:custGeom>
              <a:avLst/>
              <a:gdLst>
                <a:gd name="connsiteX0" fmla="*/ 62195 w 77675"/>
                <a:gd name="connsiteY0" fmla="*/ 41759 h 41759"/>
                <a:gd name="connsiteX1" fmla="*/ 31504 w 77675"/>
                <a:gd name="connsiteY1" fmla="*/ 36225 h 41759"/>
                <a:gd name="connsiteX2" fmla="*/ 9367 w 77675"/>
                <a:gd name="connsiteY2" fmla="*/ 28175 h 41759"/>
                <a:gd name="connsiteX3" fmla="*/ 3832 w 77675"/>
                <a:gd name="connsiteY3" fmla="*/ 25659 h 41759"/>
                <a:gd name="connsiteX4" fmla="*/ 310 w 77675"/>
                <a:gd name="connsiteY4" fmla="*/ 17609 h 41759"/>
                <a:gd name="connsiteX5" fmla="*/ 8360 w 77675"/>
                <a:gd name="connsiteY5" fmla="*/ 2012 h 41759"/>
                <a:gd name="connsiteX6" fmla="*/ 14901 w 77675"/>
                <a:gd name="connsiteY6" fmla="*/ 503 h 41759"/>
                <a:gd name="connsiteX7" fmla="*/ 42070 w 77675"/>
                <a:gd name="connsiteY7" fmla="*/ 10566 h 41759"/>
                <a:gd name="connsiteX8" fmla="*/ 70245 w 77675"/>
                <a:gd name="connsiteY8" fmla="*/ 14087 h 41759"/>
                <a:gd name="connsiteX9" fmla="*/ 77288 w 77675"/>
                <a:gd name="connsiteY9" fmla="*/ 21634 h 41759"/>
                <a:gd name="connsiteX10" fmla="*/ 74773 w 77675"/>
                <a:gd name="connsiteY10" fmla="*/ 34715 h 41759"/>
                <a:gd name="connsiteX11" fmla="*/ 62195 w 77675"/>
                <a:gd name="connsiteY11" fmla="*/ 41759 h 41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675" h="41759">
                  <a:moveTo>
                    <a:pt x="62195" y="41759"/>
                  </a:moveTo>
                  <a:cubicBezTo>
                    <a:pt x="52635" y="40753"/>
                    <a:pt x="42070" y="39244"/>
                    <a:pt x="31504" y="36225"/>
                  </a:cubicBezTo>
                  <a:cubicBezTo>
                    <a:pt x="23957" y="33709"/>
                    <a:pt x="16913" y="31194"/>
                    <a:pt x="9367" y="28175"/>
                  </a:cubicBezTo>
                  <a:cubicBezTo>
                    <a:pt x="7354" y="27672"/>
                    <a:pt x="5845" y="26665"/>
                    <a:pt x="3832" y="25659"/>
                  </a:cubicBezTo>
                  <a:cubicBezTo>
                    <a:pt x="814" y="23647"/>
                    <a:pt x="-696" y="21131"/>
                    <a:pt x="310" y="17609"/>
                  </a:cubicBezTo>
                  <a:cubicBezTo>
                    <a:pt x="1820" y="11572"/>
                    <a:pt x="4335" y="6541"/>
                    <a:pt x="8360" y="2012"/>
                  </a:cubicBezTo>
                  <a:cubicBezTo>
                    <a:pt x="9870" y="0"/>
                    <a:pt x="11882" y="-503"/>
                    <a:pt x="14901" y="503"/>
                  </a:cubicBezTo>
                  <a:cubicBezTo>
                    <a:pt x="23957" y="4025"/>
                    <a:pt x="33013" y="7044"/>
                    <a:pt x="42070" y="10566"/>
                  </a:cubicBezTo>
                  <a:cubicBezTo>
                    <a:pt x="51126" y="13584"/>
                    <a:pt x="60182" y="15094"/>
                    <a:pt x="70245" y="14087"/>
                  </a:cubicBezTo>
                  <a:cubicBezTo>
                    <a:pt x="77791" y="13081"/>
                    <a:pt x="78294" y="14087"/>
                    <a:pt x="77288" y="21634"/>
                  </a:cubicBezTo>
                  <a:cubicBezTo>
                    <a:pt x="76785" y="26162"/>
                    <a:pt x="75779" y="30187"/>
                    <a:pt x="74773" y="34715"/>
                  </a:cubicBezTo>
                  <a:cubicBezTo>
                    <a:pt x="72257" y="40250"/>
                    <a:pt x="69741" y="41759"/>
                    <a:pt x="62195" y="41759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0" name="Полилиния: фигура 1179">
              <a:extLst>
                <a:ext uri="{FF2B5EF4-FFF2-40B4-BE49-F238E27FC236}">
                  <a16:creationId xmlns:a16="http://schemas.microsoft.com/office/drawing/2014/main" id="{4CE861C8-A84B-57EE-D1B5-8FA0FDED169F}"/>
                </a:ext>
              </a:extLst>
            </p:cNvPr>
            <p:cNvSpPr/>
            <p:nvPr/>
          </p:nvSpPr>
          <p:spPr>
            <a:xfrm>
              <a:off x="8743790" y="9892408"/>
              <a:ext cx="68984" cy="68434"/>
            </a:xfrm>
            <a:custGeom>
              <a:avLst/>
              <a:gdLst>
                <a:gd name="connsiteX0" fmla="*/ 68939 w 68984"/>
                <a:gd name="connsiteY0" fmla="*/ 34725 h 68434"/>
                <a:gd name="connsiteX1" fmla="*/ 35733 w 68984"/>
                <a:gd name="connsiteY1" fmla="*/ 10 h 68434"/>
                <a:gd name="connsiteX2" fmla="*/ 11 w 68984"/>
                <a:gd name="connsiteY2" fmla="*/ 32713 h 68434"/>
                <a:gd name="connsiteX3" fmla="*/ 36739 w 68984"/>
                <a:gd name="connsiteY3" fmla="*/ 68435 h 68434"/>
                <a:gd name="connsiteX4" fmla="*/ 68939 w 68984"/>
                <a:gd name="connsiteY4" fmla="*/ 34725 h 6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984" h="68434">
                  <a:moveTo>
                    <a:pt x="68939" y="34725"/>
                  </a:moveTo>
                  <a:cubicBezTo>
                    <a:pt x="69946" y="18122"/>
                    <a:pt x="53846" y="-493"/>
                    <a:pt x="35733" y="10"/>
                  </a:cubicBezTo>
                  <a:cubicBezTo>
                    <a:pt x="18627" y="513"/>
                    <a:pt x="515" y="10072"/>
                    <a:pt x="11" y="32713"/>
                  </a:cubicBezTo>
                  <a:cubicBezTo>
                    <a:pt x="-492" y="53341"/>
                    <a:pt x="15608" y="68435"/>
                    <a:pt x="36739" y="68435"/>
                  </a:cubicBezTo>
                  <a:cubicBezTo>
                    <a:pt x="54852" y="68435"/>
                    <a:pt x="68939" y="53341"/>
                    <a:pt x="68939" y="34725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1" name="Полилиния: фигура 1180">
              <a:extLst>
                <a:ext uri="{FF2B5EF4-FFF2-40B4-BE49-F238E27FC236}">
                  <a16:creationId xmlns:a16="http://schemas.microsoft.com/office/drawing/2014/main" id="{17BC4899-E6D9-3B28-E4DF-5E577FBC5073}"/>
                </a:ext>
              </a:extLst>
            </p:cNvPr>
            <p:cNvSpPr/>
            <p:nvPr/>
          </p:nvSpPr>
          <p:spPr>
            <a:xfrm>
              <a:off x="8743790" y="9892408"/>
              <a:ext cx="69037" cy="68434"/>
            </a:xfrm>
            <a:custGeom>
              <a:avLst/>
              <a:gdLst>
                <a:gd name="connsiteX0" fmla="*/ 68939 w 69037"/>
                <a:gd name="connsiteY0" fmla="*/ 34725 h 68434"/>
                <a:gd name="connsiteX1" fmla="*/ 36739 w 69037"/>
                <a:gd name="connsiteY1" fmla="*/ 68435 h 68434"/>
                <a:gd name="connsiteX2" fmla="*/ 11 w 69037"/>
                <a:gd name="connsiteY2" fmla="*/ 32713 h 68434"/>
                <a:gd name="connsiteX3" fmla="*/ 35733 w 69037"/>
                <a:gd name="connsiteY3" fmla="*/ 10 h 68434"/>
                <a:gd name="connsiteX4" fmla="*/ 68939 w 69037"/>
                <a:gd name="connsiteY4" fmla="*/ 34725 h 68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037" h="68434">
                  <a:moveTo>
                    <a:pt x="68939" y="34725"/>
                  </a:moveTo>
                  <a:cubicBezTo>
                    <a:pt x="68939" y="53341"/>
                    <a:pt x="54349" y="68435"/>
                    <a:pt x="36739" y="68435"/>
                  </a:cubicBezTo>
                  <a:cubicBezTo>
                    <a:pt x="15608" y="68435"/>
                    <a:pt x="-492" y="53341"/>
                    <a:pt x="11" y="32713"/>
                  </a:cubicBezTo>
                  <a:cubicBezTo>
                    <a:pt x="515" y="10072"/>
                    <a:pt x="18627" y="513"/>
                    <a:pt x="35733" y="10"/>
                  </a:cubicBezTo>
                  <a:cubicBezTo>
                    <a:pt x="54349" y="-493"/>
                    <a:pt x="70449" y="18122"/>
                    <a:pt x="68939" y="34725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2" name="Полилиния: фигура 1181">
              <a:extLst>
                <a:ext uri="{FF2B5EF4-FFF2-40B4-BE49-F238E27FC236}">
                  <a16:creationId xmlns:a16="http://schemas.microsoft.com/office/drawing/2014/main" id="{6E30B8CA-B2D3-75A1-E17E-72A1EE90B6EE}"/>
                </a:ext>
              </a:extLst>
            </p:cNvPr>
            <p:cNvSpPr/>
            <p:nvPr/>
          </p:nvSpPr>
          <p:spPr>
            <a:xfrm>
              <a:off x="9686653" y="9892408"/>
              <a:ext cx="69430" cy="68447"/>
            </a:xfrm>
            <a:custGeom>
              <a:avLst/>
              <a:gdLst>
                <a:gd name="connsiteX0" fmla="*/ 69431 w 69430"/>
                <a:gd name="connsiteY0" fmla="*/ 33720 h 68447"/>
                <a:gd name="connsiteX1" fmla="*/ 32200 w 69430"/>
                <a:gd name="connsiteY1" fmla="*/ 68435 h 68447"/>
                <a:gd name="connsiteX2" fmla="*/ 0 w 69430"/>
                <a:gd name="connsiteY2" fmla="*/ 33720 h 68447"/>
                <a:gd name="connsiteX3" fmla="*/ 33709 w 69430"/>
                <a:gd name="connsiteY3" fmla="*/ 10 h 68447"/>
                <a:gd name="connsiteX4" fmla="*/ 69431 w 69430"/>
                <a:gd name="connsiteY4" fmla="*/ 33720 h 68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430" h="68447">
                  <a:moveTo>
                    <a:pt x="69431" y="33720"/>
                  </a:moveTo>
                  <a:cubicBezTo>
                    <a:pt x="69431" y="53844"/>
                    <a:pt x="53331" y="68938"/>
                    <a:pt x="32200" y="68435"/>
                  </a:cubicBezTo>
                  <a:cubicBezTo>
                    <a:pt x="14087" y="67932"/>
                    <a:pt x="503" y="52838"/>
                    <a:pt x="0" y="33720"/>
                  </a:cubicBezTo>
                  <a:cubicBezTo>
                    <a:pt x="0" y="17620"/>
                    <a:pt x="15094" y="-493"/>
                    <a:pt x="33709" y="10"/>
                  </a:cubicBezTo>
                  <a:cubicBezTo>
                    <a:pt x="51318" y="1017"/>
                    <a:pt x="69431" y="11079"/>
                    <a:pt x="69431" y="33720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3" name="Полилиния: фигура 1182">
              <a:extLst>
                <a:ext uri="{FF2B5EF4-FFF2-40B4-BE49-F238E27FC236}">
                  <a16:creationId xmlns:a16="http://schemas.microsoft.com/office/drawing/2014/main" id="{CDC26446-A691-02B5-00C2-1A3CD5D202ED}"/>
                </a:ext>
              </a:extLst>
            </p:cNvPr>
            <p:cNvSpPr/>
            <p:nvPr/>
          </p:nvSpPr>
          <p:spPr>
            <a:xfrm>
              <a:off x="9715331" y="9857702"/>
              <a:ext cx="227899" cy="287809"/>
            </a:xfrm>
            <a:custGeom>
              <a:avLst/>
              <a:gdLst>
                <a:gd name="connsiteX0" fmla="*/ 207790 w 227899"/>
                <a:gd name="connsiteY0" fmla="*/ 0 h 287809"/>
                <a:gd name="connsiteX1" fmla="*/ 212318 w 227899"/>
                <a:gd name="connsiteY1" fmla="*/ 3522 h 287809"/>
                <a:gd name="connsiteX2" fmla="*/ 225399 w 227899"/>
                <a:gd name="connsiteY2" fmla="*/ 48803 h 287809"/>
                <a:gd name="connsiteX3" fmla="*/ 226908 w 227899"/>
                <a:gd name="connsiteY3" fmla="*/ 105656 h 287809"/>
                <a:gd name="connsiteX4" fmla="*/ 218858 w 227899"/>
                <a:gd name="connsiteY4" fmla="*/ 146409 h 287809"/>
                <a:gd name="connsiteX5" fmla="*/ 188671 w 227899"/>
                <a:gd name="connsiteY5" fmla="*/ 210305 h 287809"/>
                <a:gd name="connsiteX6" fmla="*/ 127793 w 227899"/>
                <a:gd name="connsiteY6" fmla="*/ 263133 h 287809"/>
                <a:gd name="connsiteX7" fmla="*/ 64400 w 227899"/>
                <a:gd name="connsiteY7" fmla="*/ 285773 h 287809"/>
                <a:gd name="connsiteX8" fmla="*/ 18112 w 227899"/>
                <a:gd name="connsiteY8" fmla="*/ 286780 h 287809"/>
                <a:gd name="connsiteX9" fmla="*/ 4025 w 227899"/>
                <a:gd name="connsiteY9" fmla="*/ 285270 h 287809"/>
                <a:gd name="connsiteX10" fmla="*/ 0 w 227899"/>
                <a:gd name="connsiteY10" fmla="*/ 284264 h 287809"/>
                <a:gd name="connsiteX11" fmla="*/ 5031 w 227899"/>
                <a:gd name="connsiteY11" fmla="*/ 280239 h 287809"/>
                <a:gd name="connsiteX12" fmla="*/ 39747 w 227899"/>
                <a:gd name="connsiteY12" fmla="*/ 272189 h 287809"/>
                <a:gd name="connsiteX13" fmla="*/ 56350 w 227899"/>
                <a:gd name="connsiteY13" fmla="*/ 266655 h 287809"/>
                <a:gd name="connsiteX14" fmla="*/ 127793 w 227899"/>
                <a:gd name="connsiteY14" fmla="*/ 221374 h 287809"/>
                <a:gd name="connsiteX15" fmla="*/ 176093 w 227899"/>
                <a:gd name="connsiteY15" fmla="*/ 157477 h 287809"/>
                <a:gd name="connsiteX16" fmla="*/ 206280 w 227899"/>
                <a:gd name="connsiteY16" fmla="*/ 53331 h 287809"/>
                <a:gd name="connsiteX17" fmla="*/ 208293 w 227899"/>
                <a:gd name="connsiteY17" fmla="*/ 15597 h 287809"/>
                <a:gd name="connsiteX18" fmla="*/ 207287 w 227899"/>
                <a:gd name="connsiteY18" fmla="*/ 5031 h 287809"/>
                <a:gd name="connsiteX19" fmla="*/ 207790 w 227899"/>
                <a:gd name="connsiteY19" fmla="*/ 0 h 287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7899" h="287809">
                  <a:moveTo>
                    <a:pt x="207790" y="0"/>
                  </a:moveTo>
                  <a:cubicBezTo>
                    <a:pt x="211311" y="0"/>
                    <a:pt x="211815" y="2012"/>
                    <a:pt x="212318" y="3522"/>
                  </a:cubicBezTo>
                  <a:cubicBezTo>
                    <a:pt x="218355" y="18112"/>
                    <a:pt x="223386" y="33206"/>
                    <a:pt x="225399" y="48803"/>
                  </a:cubicBezTo>
                  <a:cubicBezTo>
                    <a:pt x="228418" y="67922"/>
                    <a:pt x="228418" y="86537"/>
                    <a:pt x="226908" y="105656"/>
                  </a:cubicBezTo>
                  <a:cubicBezTo>
                    <a:pt x="225902" y="119743"/>
                    <a:pt x="222883" y="133327"/>
                    <a:pt x="218858" y="146409"/>
                  </a:cubicBezTo>
                  <a:cubicBezTo>
                    <a:pt x="212318" y="169552"/>
                    <a:pt x="203261" y="191186"/>
                    <a:pt x="188671" y="210305"/>
                  </a:cubicBezTo>
                  <a:cubicBezTo>
                    <a:pt x="172571" y="232443"/>
                    <a:pt x="152446" y="250555"/>
                    <a:pt x="127793" y="263133"/>
                  </a:cubicBezTo>
                  <a:cubicBezTo>
                    <a:pt x="107668" y="273195"/>
                    <a:pt x="87040" y="282252"/>
                    <a:pt x="64400" y="285773"/>
                  </a:cubicBezTo>
                  <a:cubicBezTo>
                    <a:pt x="49306" y="288289"/>
                    <a:pt x="33709" y="288289"/>
                    <a:pt x="18112" y="286780"/>
                  </a:cubicBezTo>
                  <a:cubicBezTo>
                    <a:pt x="13584" y="286277"/>
                    <a:pt x="8553" y="285773"/>
                    <a:pt x="4025" y="285270"/>
                  </a:cubicBezTo>
                  <a:cubicBezTo>
                    <a:pt x="2516" y="285270"/>
                    <a:pt x="1509" y="284767"/>
                    <a:pt x="0" y="284264"/>
                  </a:cubicBezTo>
                  <a:cubicBezTo>
                    <a:pt x="503" y="280742"/>
                    <a:pt x="3019" y="280742"/>
                    <a:pt x="5031" y="280239"/>
                  </a:cubicBezTo>
                  <a:cubicBezTo>
                    <a:pt x="16603" y="277724"/>
                    <a:pt x="28175" y="275208"/>
                    <a:pt x="39747" y="272189"/>
                  </a:cubicBezTo>
                  <a:cubicBezTo>
                    <a:pt x="45281" y="270680"/>
                    <a:pt x="50815" y="269170"/>
                    <a:pt x="56350" y="266655"/>
                  </a:cubicBezTo>
                  <a:cubicBezTo>
                    <a:pt x="82512" y="255586"/>
                    <a:pt x="106662" y="240493"/>
                    <a:pt x="127793" y="221374"/>
                  </a:cubicBezTo>
                  <a:cubicBezTo>
                    <a:pt x="147415" y="202758"/>
                    <a:pt x="164018" y="182130"/>
                    <a:pt x="176093" y="157477"/>
                  </a:cubicBezTo>
                  <a:cubicBezTo>
                    <a:pt x="192193" y="124774"/>
                    <a:pt x="202758" y="90059"/>
                    <a:pt x="206280" y="53331"/>
                  </a:cubicBezTo>
                  <a:cubicBezTo>
                    <a:pt x="207790" y="40753"/>
                    <a:pt x="208796" y="28175"/>
                    <a:pt x="208293" y="15597"/>
                  </a:cubicBezTo>
                  <a:cubicBezTo>
                    <a:pt x="208293" y="12075"/>
                    <a:pt x="207790" y="8553"/>
                    <a:pt x="207287" y="5031"/>
                  </a:cubicBezTo>
                  <a:cubicBezTo>
                    <a:pt x="207790" y="4025"/>
                    <a:pt x="207790" y="2012"/>
                    <a:pt x="207790" y="0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4" name="Полилиния: фигура 1183">
              <a:extLst>
                <a:ext uri="{FF2B5EF4-FFF2-40B4-BE49-F238E27FC236}">
                  <a16:creationId xmlns:a16="http://schemas.microsoft.com/office/drawing/2014/main" id="{E82D15CA-53A5-DBAE-FA76-BA2AEBE06A86}"/>
                </a:ext>
              </a:extLst>
            </p:cNvPr>
            <p:cNvSpPr/>
            <p:nvPr/>
          </p:nvSpPr>
          <p:spPr>
            <a:xfrm>
              <a:off x="8791095" y="9857134"/>
              <a:ext cx="227019" cy="288018"/>
            </a:xfrm>
            <a:custGeom>
              <a:avLst/>
              <a:gdLst>
                <a:gd name="connsiteX0" fmla="*/ 0 w 227019"/>
                <a:gd name="connsiteY0" fmla="*/ 284833 h 288018"/>
                <a:gd name="connsiteX1" fmla="*/ 4025 w 227019"/>
                <a:gd name="connsiteY1" fmla="*/ 280808 h 288018"/>
                <a:gd name="connsiteX2" fmla="*/ 37734 w 227019"/>
                <a:gd name="connsiteY2" fmla="*/ 272758 h 288018"/>
                <a:gd name="connsiteX3" fmla="*/ 64400 w 227019"/>
                <a:gd name="connsiteY3" fmla="*/ 263198 h 288018"/>
                <a:gd name="connsiteX4" fmla="*/ 127290 w 227019"/>
                <a:gd name="connsiteY4" fmla="*/ 221439 h 288018"/>
                <a:gd name="connsiteX5" fmla="*/ 177602 w 227019"/>
                <a:gd name="connsiteY5" fmla="*/ 153015 h 288018"/>
                <a:gd name="connsiteX6" fmla="*/ 203765 w 227019"/>
                <a:gd name="connsiteY6" fmla="*/ 67987 h 288018"/>
                <a:gd name="connsiteX7" fmla="*/ 207286 w 227019"/>
                <a:gd name="connsiteY7" fmla="*/ 13147 h 288018"/>
                <a:gd name="connsiteX8" fmla="*/ 206783 w 227019"/>
                <a:gd name="connsiteY8" fmla="*/ 5600 h 288018"/>
                <a:gd name="connsiteX9" fmla="*/ 206783 w 227019"/>
                <a:gd name="connsiteY9" fmla="*/ 65 h 288018"/>
                <a:gd name="connsiteX10" fmla="*/ 211815 w 227019"/>
                <a:gd name="connsiteY10" fmla="*/ 3587 h 288018"/>
                <a:gd name="connsiteX11" fmla="*/ 219864 w 227019"/>
                <a:gd name="connsiteY11" fmla="*/ 26228 h 288018"/>
                <a:gd name="connsiteX12" fmla="*/ 226908 w 227019"/>
                <a:gd name="connsiteY12" fmla="*/ 91131 h 288018"/>
                <a:gd name="connsiteX13" fmla="*/ 191690 w 227019"/>
                <a:gd name="connsiteY13" fmla="*/ 205843 h 288018"/>
                <a:gd name="connsiteX14" fmla="*/ 153452 w 227019"/>
                <a:gd name="connsiteY14" fmla="*/ 246595 h 288018"/>
                <a:gd name="connsiteX15" fmla="*/ 98109 w 227019"/>
                <a:gd name="connsiteY15" fmla="*/ 276783 h 288018"/>
                <a:gd name="connsiteX16" fmla="*/ 32200 w 227019"/>
                <a:gd name="connsiteY16" fmla="*/ 287851 h 288018"/>
                <a:gd name="connsiteX17" fmla="*/ 4025 w 227019"/>
                <a:gd name="connsiteY17" fmla="*/ 285336 h 288018"/>
                <a:gd name="connsiteX18" fmla="*/ 0 w 227019"/>
                <a:gd name="connsiteY18" fmla="*/ 284833 h 288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7019" h="288018">
                  <a:moveTo>
                    <a:pt x="0" y="284833"/>
                  </a:moveTo>
                  <a:cubicBezTo>
                    <a:pt x="503" y="281311"/>
                    <a:pt x="2516" y="281311"/>
                    <a:pt x="4025" y="280808"/>
                  </a:cubicBezTo>
                  <a:cubicBezTo>
                    <a:pt x="15094" y="278292"/>
                    <a:pt x="26665" y="275777"/>
                    <a:pt x="37734" y="272758"/>
                  </a:cubicBezTo>
                  <a:cubicBezTo>
                    <a:pt x="46790" y="270242"/>
                    <a:pt x="55847" y="266720"/>
                    <a:pt x="64400" y="263198"/>
                  </a:cubicBezTo>
                  <a:cubicBezTo>
                    <a:pt x="87543" y="253136"/>
                    <a:pt x="108674" y="238545"/>
                    <a:pt x="127290" y="221439"/>
                  </a:cubicBezTo>
                  <a:cubicBezTo>
                    <a:pt x="148421" y="201818"/>
                    <a:pt x="165024" y="179177"/>
                    <a:pt x="177602" y="153015"/>
                  </a:cubicBezTo>
                  <a:cubicBezTo>
                    <a:pt x="190180" y="125846"/>
                    <a:pt x="199236" y="97671"/>
                    <a:pt x="203765" y="67987"/>
                  </a:cubicBezTo>
                  <a:cubicBezTo>
                    <a:pt x="206783" y="49875"/>
                    <a:pt x="208293" y="31762"/>
                    <a:pt x="207286" y="13147"/>
                  </a:cubicBezTo>
                  <a:cubicBezTo>
                    <a:pt x="207286" y="10631"/>
                    <a:pt x="206783" y="8115"/>
                    <a:pt x="206783" y="5600"/>
                  </a:cubicBezTo>
                  <a:cubicBezTo>
                    <a:pt x="206783" y="3587"/>
                    <a:pt x="206783" y="2078"/>
                    <a:pt x="206783" y="65"/>
                  </a:cubicBezTo>
                  <a:cubicBezTo>
                    <a:pt x="210305" y="-438"/>
                    <a:pt x="210808" y="2078"/>
                    <a:pt x="211815" y="3587"/>
                  </a:cubicBezTo>
                  <a:cubicBezTo>
                    <a:pt x="214833" y="11134"/>
                    <a:pt x="217852" y="18178"/>
                    <a:pt x="219864" y="26228"/>
                  </a:cubicBezTo>
                  <a:cubicBezTo>
                    <a:pt x="226405" y="47359"/>
                    <a:pt x="227411" y="68993"/>
                    <a:pt x="226908" y="91131"/>
                  </a:cubicBezTo>
                  <a:cubicBezTo>
                    <a:pt x="225902" y="132890"/>
                    <a:pt x="213827" y="170624"/>
                    <a:pt x="191690" y="205843"/>
                  </a:cubicBezTo>
                  <a:cubicBezTo>
                    <a:pt x="181627" y="221942"/>
                    <a:pt x="168043" y="234520"/>
                    <a:pt x="153452" y="246595"/>
                  </a:cubicBezTo>
                  <a:cubicBezTo>
                    <a:pt x="136849" y="260180"/>
                    <a:pt x="117731" y="268733"/>
                    <a:pt x="98109" y="276783"/>
                  </a:cubicBezTo>
                  <a:cubicBezTo>
                    <a:pt x="76978" y="285336"/>
                    <a:pt x="54840" y="288858"/>
                    <a:pt x="32200" y="287851"/>
                  </a:cubicBezTo>
                  <a:cubicBezTo>
                    <a:pt x="22641" y="287348"/>
                    <a:pt x="13081" y="286342"/>
                    <a:pt x="4025" y="285336"/>
                  </a:cubicBezTo>
                  <a:cubicBezTo>
                    <a:pt x="3522" y="285839"/>
                    <a:pt x="2012" y="285336"/>
                    <a:pt x="0" y="284833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5" name="Полилиния: фигура 1184">
              <a:extLst>
                <a:ext uri="{FF2B5EF4-FFF2-40B4-BE49-F238E27FC236}">
                  <a16:creationId xmlns:a16="http://schemas.microsoft.com/office/drawing/2014/main" id="{D19A7117-F512-023E-0876-1C49C9C4A031}"/>
                </a:ext>
              </a:extLst>
            </p:cNvPr>
            <p:cNvSpPr/>
            <p:nvPr/>
          </p:nvSpPr>
          <p:spPr>
            <a:xfrm>
              <a:off x="8847948" y="9923108"/>
              <a:ext cx="83698" cy="113202"/>
            </a:xfrm>
            <a:custGeom>
              <a:avLst/>
              <a:gdLst>
                <a:gd name="connsiteX0" fmla="*/ 78990 w 83698"/>
                <a:gd name="connsiteY0" fmla="*/ 0 h 113202"/>
                <a:gd name="connsiteX1" fmla="*/ 82009 w 83698"/>
                <a:gd name="connsiteY1" fmla="*/ 15094 h 113202"/>
                <a:gd name="connsiteX2" fmla="*/ 79996 w 83698"/>
                <a:gd name="connsiteY2" fmla="*/ 59368 h 113202"/>
                <a:gd name="connsiteX3" fmla="*/ 34715 w 83698"/>
                <a:gd name="connsiteY3" fmla="*/ 106662 h 113202"/>
                <a:gd name="connsiteX4" fmla="*/ 6541 w 83698"/>
                <a:gd name="connsiteY4" fmla="*/ 113203 h 113202"/>
                <a:gd name="connsiteX5" fmla="*/ 0 w 83698"/>
                <a:gd name="connsiteY5" fmla="*/ 112699 h 113202"/>
                <a:gd name="connsiteX6" fmla="*/ 35219 w 83698"/>
                <a:gd name="connsiteY6" fmla="*/ 82512 h 113202"/>
                <a:gd name="connsiteX7" fmla="*/ 60878 w 83698"/>
                <a:gd name="connsiteY7" fmla="*/ 43772 h 113202"/>
                <a:gd name="connsiteX8" fmla="*/ 78990 w 83698"/>
                <a:gd name="connsiteY8" fmla="*/ 0 h 113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3698" h="113202">
                  <a:moveTo>
                    <a:pt x="78990" y="0"/>
                  </a:moveTo>
                  <a:cubicBezTo>
                    <a:pt x="79996" y="5031"/>
                    <a:pt x="81506" y="10062"/>
                    <a:pt x="82009" y="15094"/>
                  </a:cubicBezTo>
                  <a:cubicBezTo>
                    <a:pt x="84525" y="30187"/>
                    <a:pt x="84525" y="44778"/>
                    <a:pt x="79996" y="59368"/>
                  </a:cubicBezTo>
                  <a:cubicBezTo>
                    <a:pt x="72953" y="82512"/>
                    <a:pt x="57859" y="98612"/>
                    <a:pt x="34715" y="106662"/>
                  </a:cubicBezTo>
                  <a:cubicBezTo>
                    <a:pt x="25659" y="109681"/>
                    <a:pt x="16100" y="112699"/>
                    <a:pt x="6541" y="113203"/>
                  </a:cubicBezTo>
                  <a:cubicBezTo>
                    <a:pt x="4528" y="113203"/>
                    <a:pt x="2516" y="113203"/>
                    <a:pt x="0" y="112699"/>
                  </a:cubicBezTo>
                  <a:cubicBezTo>
                    <a:pt x="13081" y="103643"/>
                    <a:pt x="25156" y="94084"/>
                    <a:pt x="35219" y="82512"/>
                  </a:cubicBezTo>
                  <a:cubicBezTo>
                    <a:pt x="45281" y="70437"/>
                    <a:pt x="54337" y="57859"/>
                    <a:pt x="60878" y="43772"/>
                  </a:cubicBezTo>
                  <a:cubicBezTo>
                    <a:pt x="67922" y="29684"/>
                    <a:pt x="73959" y="15094"/>
                    <a:pt x="78990" y="0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6" name="Полилиния: фигура 1185">
              <a:extLst>
                <a:ext uri="{FF2B5EF4-FFF2-40B4-BE49-F238E27FC236}">
                  <a16:creationId xmlns:a16="http://schemas.microsoft.com/office/drawing/2014/main" id="{8506EACC-420F-57C4-4059-996E48BCD1FA}"/>
                </a:ext>
              </a:extLst>
            </p:cNvPr>
            <p:cNvSpPr/>
            <p:nvPr/>
          </p:nvSpPr>
          <p:spPr>
            <a:xfrm>
              <a:off x="9772184" y="9923612"/>
              <a:ext cx="84552" cy="113202"/>
            </a:xfrm>
            <a:custGeom>
              <a:avLst/>
              <a:gdLst>
                <a:gd name="connsiteX0" fmla="*/ 0 w 84552"/>
                <a:gd name="connsiteY0" fmla="*/ 112196 h 113202"/>
                <a:gd name="connsiteX1" fmla="*/ 79493 w 84552"/>
                <a:gd name="connsiteY1" fmla="*/ 0 h 113202"/>
                <a:gd name="connsiteX2" fmla="*/ 83015 w 84552"/>
                <a:gd name="connsiteY2" fmla="*/ 15597 h 113202"/>
                <a:gd name="connsiteX3" fmla="*/ 81003 w 84552"/>
                <a:gd name="connsiteY3" fmla="*/ 57859 h 113202"/>
                <a:gd name="connsiteX4" fmla="*/ 34716 w 84552"/>
                <a:gd name="connsiteY4" fmla="*/ 107165 h 113202"/>
                <a:gd name="connsiteX5" fmla="*/ 6541 w 84552"/>
                <a:gd name="connsiteY5" fmla="*/ 113203 h 113202"/>
                <a:gd name="connsiteX6" fmla="*/ 2516 w 84552"/>
                <a:gd name="connsiteY6" fmla="*/ 113203 h 113202"/>
                <a:gd name="connsiteX7" fmla="*/ 0 w 84552"/>
                <a:gd name="connsiteY7" fmla="*/ 112196 h 113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552" h="113202">
                  <a:moveTo>
                    <a:pt x="0" y="112196"/>
                  </a:moveTo>
                  <a:cubicBezTo>
                    <a:pt x="43269" y="86034"/>
                    <a:pt x="65406" y="46287"/>
                    <a:pt x="79493" y="0"/>
                  </a:cubicBezTo>
                  <a:cubicBezTo>
                    <a:pt x="80500" y="5031"/>
                    <a:pt x="82009" y="10566"/>
                    <a:pt x="83015" y="15597"/>
                  </a:cubicBezTo>
                  <a:cubicBezTo>
                    <a:pt x="85531" y="29684"/>
                    <a:pt x="85028" y="43772"/>
                    <a:pt x="81003" y="57859"/>
                  </a:cubicBezTo>
                  <a:cubicBezTo>
                    <a:pt x="73959" y="82009"/>
                    <a:pt x="58865" y="99115"/>
                    <a:pt x="34716" y="107165"/>
                  </a:cubicBezTo>
                  <a:cubicBezTo>
                    <a:pt x="25659" y="110184"/>
                    <a:pt x="16100" y="113203"/>
                    <a:pt x="6541" y="113203"/>
                  </a:cubicBezTo>
                  <a:cubicBezTo>
                    <a:pt x="5031" y="113203"/>
                    <a:pt x="4025" y="113203"/>
                    <a:pt x="2516" y="113203"/>
                  </a:cubicBezTo>
                  <a:cubicBezTo>
                    <a:pt x="2013" y="113203"/>
                    <a:pt x="1509" y="112699"/>
                    <a:pt x="0" y="112196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7" name="Полилиния: фигура 1186">
              <a:extLst>
                <a:ext uri="{FF2B5EF4-FFF2-40B4-BE49-F238E27FC236}">
                  <a16:creationId xmlns:a16="http://schemas.microsoft.com/office/drawing/2014/main" id="{AE97A976-3A5E-90D1-36E8-A01CF4DBAABC}"/>
                </a:ext>
              </a:extLst>
            </p:cNvPr>
            <p:cNvSpPr/>
            <p:nvPr/>
          </p:nvSpPr>
          <p:spPr>
            <a:xfrm>
              <a:off x="8835873" y="9919083"/>
              <a:ext cx="43571" cy="58118"/>
            </a:xfrm>
            <a:custGeom>
              <a:avLst/>
              <a:gdLst>
                <a:gd name="connsiteX0" fmla="*/ 0 w 43571"/>
                <a:gd name="connsiteY0" fmla="*/ 57859 h 58118"/>
                <a:gd name="connsiteX1" fmla="*/ 42262 w 43571"/>
                <a:gd name="connsiteY1" fmla="*/ 0 h 58118"/>
                <a:gd name="connsiteX2" fmla="*/ 43269 w 43571"/>
                <a:gd name="connsiteY2" fmla="*/ 4025 h 58118"/>
                <a:gd name="connsiteX3" fmla="*/ 20125 w 43571"/>
                <a:gd name="connsiteY3" fmla="*/ 53331 h 58118"/>
                <a:gd name="connsiteX4" fmla="*/ 0 w 43571"/>
                <a:gd name="connsiteY4" fmla="*/ 57859 h 58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571" h="58118">
                  <a:moveTo>
                    <a:pt x="0" y="57859"/>
                  </a:moveTo>
                  <a:cubicBezTo>
                    <a:pt x="17609" y="41256"/>
                    <a:pt x="30691" y="21634"/>
                    <a:pt x="42262" y="0"/>
                  </a:cubicBezTo>
                  <a:cubicBezTo>
                    <a:pt x="42765" y="2013"/>
                    <a:pt x="43269" y="2516"/>
                    <a:pt x="43269" y="4025"/>
                  </a:cubicBezTo>
                  <a:cubicBezTo>
                    <a:pt x="45281" y="25156"/>
                    <a:pt x="37231" y="41256"/>
                    <a:pt x="20125" y="53331"/>
                  </a:cubicBezTo>
                  <a:cubicBezTo>
                    <a:pt x="14591" y="56853"/>
                    <a:pt x="7547" y="58865"/>
                    <a:pt x="0" y="57859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8" name="Полилиния: фигура 1187">
              <a:extLst>
                <a:ext uri="{FF2B5EF4-FFF2-40B4-BE49-F238E27FC236}">
                  <a16:creationId xmlns:a16="http://schemas.microsoft.com/office/drawing/2014/main" id="{393C2D48-D797-9F19-3D7C-83520B9925A4}"/>
                </a:ext>
              </a:extLst>
            </p:cNvPr>
            <p:cNvSpPr/>
            <p:nvPr/>
          </p:nvSpPr>
          <p:spPr>
            <a:xfrm>
              <a:off x="9760109" y="9919083"/>
              <a:ext cx="45301" cy="58865"/>
            </a:xfrm>
            <a:custGeom>
              <a:avLst/>
              <a:gdLst>
                <a:gd name="connsiteX0" fmla="*/ 0 w 45301"/>
                <a:gd name="connsiteY0" fmla="*/ 58362 h 58865"/>
                <a:gd name="connsiteX1" fmla="*/ 43772 w 45301"/>
                <a:gd name="connsiteY1" fmla="*/ 0 h 58865"/>
                <a:gd name="connsiteX2" fmla="*/ 44778 w 45301"/>
                <a:gd name="connsiteY2" fmla="*/ 17609 h 58865"/>
                <a:gd name="connsiteX3" fmla="*/ 25156 w 45301"/>
                <a:gd name="connsiteY3" fmla="*/ 51318 h 58865"/>
                <a:gd name="connsiteX4" fmla="*/ 5031 w 45301"/>
                <a:gd name="connsiteY4" fmla="*/ 58865 h 58865"/>
                <a:gd name="connsiteX5" fmla="*/ 0 w 45301"/>
                <a:gd name="connsiteY5" fmla="*/ 58362 h 5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301" h="58865">
                  <a:moveTo>
                    <a:pt x="0" y="58362"/>
                  </a:moveTo>
                  <a:cubicBezTo>
                    <a:pt x="18616" y="41759"/>
                    <a:pt x="31697" y="21634"/>
                    <a:pt x="43772" y="0"/>
                  </a:cubicBezTo>
                  <a:cubicBezTo>
                    <a:pt x="45281" y="6541"/>
                    <a:pt x="45784" y="12075"/>
                    <a:pt x="44778" y="17609"/>
                  </a:cubicBezTo>
                  <a:cubicBezTo>
                    <a:pt x="42262" y="31194"/>
                    <a:pt x="36225" y="42765"/>
                    <a:pt x="25156" y="51318"/>
                  </a:cubicBezTo>
                  <a:cubicBezTo>
                    <a:pt x="19119" y="55847"/>
                    <a:pt x="12578" y="58362"/>
                    <a:pt x="5031" y="58865"/>
                  </a:cubicBezTo>
                  <a:cubicBezTo>
                    <a:pt x="3522" y="58865"/>
                    <a:pt x="2516" y="58865"/>
                    <a:pt x="0" y="58362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89" name="Полилиния: фигура 1188">
              <a:extLst>
                <a:ext uri="{FF2B5EF4-FFF2-40B4-BE49-F238E27FC236}">
                  <a16:creationId xmlns:a16="http://schemas.microsoft.com/office/drawing/2014/main" id="{C184CA73-EA92-112F-4134-DB4BB4BF8CD6}"/>
                </a:ext>
              </a:extLst>
            </p:cNvPr>
            <p:cNvSpPr/>
            <p:nvPr/>
          </p:nvSpPr>
          <p:spPr>
            <a:xfrm>
              <a:off x="8763284" y="9375616"/>
              <a:ext cx="1032960" cy="623084"/>
            </a:xfrm>
            <a:custGeom>
              <a:avLst/>
              <a:gdLst>
                <a:gd name="connsiteX0" fmla="*/ 222519 w 1032960"/>
                <a:gd name="connsiteY0" fmla="*/ 92167 h 623084"/>
                <a:gd name="connsiteX1" fmla="*/ 218997 w 1032960"/>
                <a:gd name="connsiteY1" fmla="*/ 78079 h 623084"/>
                <a:gd name="connsiteX2" fmla="*/ 225538 w 1032960"/>
                <a:gd name="connsiteY2" fmla="*/ 69526 h 623084"/>
                <a:gd name="connsiteX3" fmla="*/ 252707 w 1032960"/>
                <a:gd name="connsiteY3" fmla="*/ 69023 h 623084"/>
                <a:gd name="connsiteX4" fmla="*/ 259247 w 1032960"/>
                <a:gd name="connsiteY4" fmla="*/ 74054 h 623084"/>
                <a:gd name="connsiteX5" fmla="*/ 263775 w 1032960"/>
                <a:gd name="connsiteY5" fmla="*/ 92167 h 623084"/>
                <a:gd name="connsiteX6" fmla="*/ 268303 w 1032960"/>
                <a:gd name="connsiteY6" fmla="*/ 92670 h 623084"/>
                <a:gd name="connsiteX7" fmla="*/ 475590 w 1032960"/>
                <a:gd name="connsiteY7" fmla="*/ 93173 h 623084"/>
                <a:gd name="connsiteX8" fmla="*/ 757842 w 1032960"/>
                <a:gd name="connsiteY8" fmla="*/ 92670 h 623084"/>
                <a:gd name="connsiteX9" fmla="*/ 776457 w 1032960"/>
                <a:gd name="connsiteY9" fmla="*/ 92670 h 623084"/>
                <a:gd name="connsiteX10" fmla="*/ 787526 w 1032960"/>
                <a:gd name="connsiteY10" fmla="*/ 99714 h 623084"/>
                <a:gd name="connsiteX11" fmla="*/ 800607 w 1032960"/>
                <a:gd name="connsiteY11" fmla="*/ 128392 h 623084"/>
                <a:gd name="connsiteX12" fmla="*/ 810166 w 1032960"/>
                <a:gd name="connsiteY12" fmla="*/ 150529 h 623084"/>
                <a:gd name="connsiteX13" fmla="*/ 812179 w 1032960"/>
                <a:gd name="connsiteY13" fmla="*/ 149020 h 623084"/>
                <a:gd name="connsiteX14" fmla="*/ 847397 w 1032960"/>
                <a:gd name="connsiteY14" fmla="*/ 111788 h 623084"/>
                <a:gd name="connsiteX15" fmla="*/ 851926 w 1032960"/>
                <a:gd name="connsiteY15" fmla="*/ 109273 h 623084"/>
                <a:gd name="connsiteX16" fmla="*/ 883119 w 1032960"/>
                <a:gd name="connsiteY16" fmla="*/ 103739 h 623084"/>
                <a:gd name="connsiteX17" fmla="*/ 896200 w 1032960"/>
                <a:gd name="connsiteY17" fmla="*/ 101726 h 623084"/>
                <a:gd name="connsiteX18" fmla="*/ 899219 w 1032960"/>
                <a:gd name="connsiteY18" fmla="*/ 96192 h 623084"/>
                <a:gd name="connsiteX19" fmla="*/ 895194 w 1032960"/>
                <a:gd name="connsiteY19" fmla="*/ 88142 h 623084"/>
                <a:gd name="connsiteX20" fmla="*/ 869032 w 1032960"/>
                <a:gd name="connsiteY20" fmla="*/ 58961 h 623084"/>
                <a:gd name="connsiteX21" fmla="*/ 853435 w 1032960"/>
                <a:gd name="connsiteY21" fmla="*/ 45880 h 623084"/>
                <a:gd name="connsiteX22" fmla="*/ 837335 w 1032960"/>
                <a:gd name="connsiteY22" fmla="*/ 39339 h 623084"/>
                <a:gd name="connsiteX23" fmla="*/ 778973 w 1032960"/>
                <a:gd name="connsiteY23" fmla="*/ 38333 h 623084"/>
                <a:gd name="connsiteX24" fmla="*/ 768910 w 1032960"/>
                <a:gd name="connsiteY24" fmla="*/ 38333 h 623084"/>
                <a:gd name="connsiteX25" fmla="*/ 748785 w 1032960"/>
                <a:gd name="connsiteY25" fmla="*/ 23742 h 623084"/>
                <a:gd name="connsiteX26" fmla="*/ 751301 w 1032960"/>
                <a:gd name="connsiteY26" fmla="*/ 10661 h 623084"/>
                <a:gd name="connsiteX27" fmla="*/ 762873 w 1032960"/>
                <a:gd name="connsiteY27" fmla="*/ 4120 h 623084"/>
                <a:gd name="connsiteX28" fmla="*/ 793060 w 1032960"/>
                <a:gd name="connsiteY28" fmla="*/ 95 h 623084"/>
                <a:gd name="connsiteX29" fmla="*/ 848404 w 1032960"/>
                <a:gd name="connsiteY29" fmla="*/ 9152 h 623084"/>
                <a:gd name="connsiteX30" fmla="*/ 869535 w 1032960"/>
                <a:gd name="connsiteY30" fmla="*/ 23742 h 623084"/>
                <a:gd name="connsiteX31" fmla="*/ 897710 w 1032960"/>
                <a:gd name="connsiteY31" fmla="*/ 47892 h 623084"/>
                <a:gd name="connsiteX32" fmla="*/ 929406 w 1032960"/>
                <a:gd name="connsiteY32" fmla="*/ 60470 h 623084"/>
                <a:gd name="connsiteX33" fmla="*/ 947016 w 1032960"/>
                <a:gd name="connsiteY33" fmla="*/ 60470 h 623084"/>
                <a:gd name="connsiteX34" fmla="*/ 981228 w 1032960"/>
                <a:gd name="connsiteY34" fmla="*/ 44873 h 623084"/>
                <a:gd name="connsiteX35" fmla="*/ 983744 w 1032960"/>
                <a:gd name="connsiteY35" fmla="*/ 42358 h 623084"/>
                <a:gd name="connsiteX36" fmla="*/ 1001856 w 1032960"/>
                <a:gd name="connsiteY36" fmla="*/ 38836 h 623084"/>
                <a:gd name="connsiteX37" fmla="*/ 1021478 w 1032960"/>
                <a:gd name="connsiteY37" fmla="*/ 46383 h 623084"/>
                <a:gd name="connsiteX38" fmla="*/ 1030031 w 1032960"/>
                <a:gd name="connsiteY38" fmla="*/ 68520 h 623084"/>
                <a:gd name="connsiteX39" fmla="*/ 1011415 w 1032960"/>
                <a:gd name="connsiteY39" fmla="*/ 95185 h 623084"/>
                <a:gd name="connsiteX40" fmla="*/ 997831 w 1032960"/>
                <a:gd name="connsiteY40" fmla="*/ 102229 h 623084"/>
                <a:gd name="connsiteX41" fmla="*/ 979215 w 1032960"/>
                <a:gd name="connsiteY41" fmla="*/ 106254 h 623084"/>
                <a:gd name="connsiteX42" fmla="*/ 950034 w 1032960"/>
                <a:gd name="connsiteY42" fmla="*/ 125373 h 623084"/>
                <a:gd name="connsiteX43" fmla="*/ 939469 w 1032960"/>
                <a:gd name="connsiteY43" fmla="*/ 144491 h 623084"/>
                <a:gd name="connsiteX44" fmla="*/ 931922 w 1032960"/>
                <a:gd name="connsiteY44" fmla="*/ 164616 h 623084"/>
                <a:gd name="connsiteX45" fmla="*/ 925381 w 1032960"/>
                <a:gd name="connsiteY45" fmla="*/ 173673 h 623084"/>
                <a:gd name="connsiteX46" fmla="*/ 876578 w 1032960"/>
                <a:gd name="connsiteY46" fmla="*/ 210401 h 623084"/>
                <a:gd name="connsiteX47" fmla="*/ 869032 w 1032960"/>
                <a:gd name="connsiteY47" fmla="*/ 214929 h 623084"/>
                <a:gd name="connsiteX48" fmla="*/ 858969 w 1032960"/>
                <a:gd name="connsiteY48" fmla="*/ 214929 h 623084"/>
                <a:gd name="connsiteX49" fmla="*/ 849410 w 1032960"/>
                <a:gd name="connsiteY49" fmla="*/ 206879 h 623084"/>
                <a:gd name="connsiteX50" fmla="*/ 849410 w 1032960"/>
                <a:gd name="connsiteY50" fmla="*/ 200338 h 623084"/>
                <a:gd name="connsiteX51" fmla="*/ 859472 w 1032960"/>
                <a:gd name="connsiteY51" fmla="*/ 190276 h 623084"/>
                <a:gd name="connsiteX52" fmla="*/ 872050 w 1032960"/>
                <a:gd name="connsiteY52" fmla="*/ 179710 h 623084"/>
                <a:gd name="connsiteX53" fmla="*/ 868025 w 1032960"/>
                <a:gd name="connsiteY53" fmla="*/ 179207 h 623084"/>
                <a:gd name="connsiteX54" fmla="*/ 842869 w 1032960"/>
                <a:gd name="connsiteY54" fmla="*/ 177698 h 623084"/>
                <a:gd name="connsiteX55" fmla="*/ 836329 w 1032960"/>
                <a:gd name="connsiteY55" fmla="*/ 180213 h 623084"/>
                <a:gd name="connsiteX56" fmla="*/ 827272 w 1032960"/>
                <a:gd name="connsiteY56" fmla="*/ 190276 h 623084"/>
                <a:gd name="connsiteX57" fmla="*/ 829285 w 1032960"/>
                <a:gd name="connsiteY57" fmla="*/ 195307 h 623084"/>
                <a:gd name="connsiteX58" fmla="*/ 859975 w 1032960"/>
                <a:gd name="connsiteY58" fmla="*/ 266247 h 623084"/>
                <a:gd name="connsiteX59" fmla="*/ 869032 w 1032960"/>
                <a:gd name="connsiteY59" fmla="*/ 288384 h 623084"/>
                <a:gd name="connsiteX60" fmla="*/ 909281 w 1032960"/>
                <a:gd name="connsiteY60" fmla="*/ 381462 h 623084"/>
                <a:gd name="connsiteX61" fmla="*/ 950034 w 1032960"/>
                <a:gd name="connsiteY61" fmla="*/ 480577 h 623084"/>
                <a:gd name="connsiteX62" fmla="*/ 968650 w 1032960"/>
                <a:gd name="connsiteY62" fmla="*/ 523846 h 623084"/>
                <a:gd name="connsiteX63" fmla="*/ 975191 w 1032960"/>
                <a:gd name="connsiteY63" fmla="*/ 544474 h 623084"/>
                <a:gd name="connsiteX64" fmla="*/ 965128 w 1032960"/>
                <a:gd name="connsiteY64" fmla="*/ 563089 h 623084"/>
                <a:gd name="connsiteX65" fmla="*/ 950034 w 1032960"/>
                <a:gd name="connsiteY65" fmla="*/ 559567 h 623084"/>
                <a:gd name="connsiteX66" fmla="*/ 945003 w 1032960"/>
                <a:gd name="connsiteY66" fmla="*/ 552021 h 623084"/>
                <a:gd name="connsiteX67" fmla="*/ 935444 w 1032960"/>
                <a:gd name="connsiteY67" fmla="*/ 532399 h 623084"/>
                <a:gd name="connsiteX68" fmla="*/ 870038 w 1032960"/>
                <a:gd name="connsiteY68" fmla="*/ 385487 h 623084"/>
                <a:gd name="connsiteX69" fmla="*/ 827272 w 1032960"/>
                <a:gd name="connsiteY69" fmla="*/ 288888 h 623084"/>
                <a:gd name="connsiteX70" fmla="*/ 799601 w 1032960"/>
                <a:gd name="connsiteY70" fmla="*/ 224488 h 623084"/>
                <a:gd name="connsiteX71" fmla="*/ 798091 w 1032960"/>
                <a:gd name="connsiteY71" fmla="*/ 221972 h 623084"/>
                <a:gd name="connsiteX72" fmla="*/ 794570 w 1032960"/>
                <a:gd name="connsiteY72" fmla="*/ 224991 h 623084"/>
                <a:gd name="connsiteX73" fmla="*/ 661745 w 1032960"/>
                <a:gd name="connsiteY73" fmla="*/ 365362 h 623084"/>
                <a:gd name="connsiteX74" fmla="*/ 523890 w 1032960"/>
                <a:gd name="connsiteY74" fmla="*/ 510765 h 623084"/>
                <a:gd name="connsiteX75" fmla="*/ 421253 w 1032960"/>
                <a:gd name="connsiteY75" fmla="*/ 619439 h 623084"/>
                <a:gd name="connsiteX76" fmla="*/ 411693 w 1032960"/>
                <a:gd name="connsiteY76" fmla="*/ 622961 h 623084"/>
                <a:gd name="connsiteX77" fmla="*/ 364903 w 1032960"/>
                <a:gd name="connsiteY77" fmla="*/ 616923 h 623084"/>
                <a:gd name="connsiteX78" fmla="*/ 287925 w 1032960"/>
                <a:gd name="connsiteY78" fmla="*/ 605352 h 623084"/>
                <a:gd name="connsiteX79" fmla="*/ 197363 w 1032960"/>
                <a:gd name="connsiteY79" fmla="*/ 591767 h 623084"/>
                <a:gd name="connsiteX80" fmla="*/ 106298 w 1032960"/>
                <a:gd name="connsiteY80" fmla="*/ 578183 h 623084"/>
                <a:gd name="connsiteX81" fmla="*/ 22277 w 1032960"/>
                <a:gd name="connsiteY81" fmla="*/ 565605 h 623084"/>
                <a:gd name="connsiteX82" fmla="*/ 11208 w 1032960"/>
                <a:gd name="connsiteY82" fmla="*/ 564096 h 623084"/>
                <a:gd name="connsiteX83" fmla="*/ 139 w 1032960"/>
                <a:gd name="connsiteY83" fmla="*/ 547492 h 623084"/>
                <a:gd name="connsiteX84" fmla="*/ 13723 w 1032960"/>
                <a:gd name="connsiteY84" fmla="*/ 509255 h 623084"/>
                <a:gd name="connsiteX85" fmla="*/ 26302 w 1032960"/>
                <a:gd name="connsiteY85" fmla="*/ 479571 h 623084"/>
                <a:gd name="connsiteX86" fmla="*/ 73092 w 1032960"/>
                <a:gd name="connsiteY86" fmla="*/ 366872 h 623084"/>
                <a:gd name="connsiteX87" fmla="*/ 129945 w 1032960"/>
                <a:gd name="connsiteY87" fmla="*/ 234047 h 623084"/>
                <a:gd name="connsiteX88" fmla="*/ 174723 w 1032960"/>
                <a:gd name="connsiteY88" fmla="*/ 128895 h 623084"/>
                <a:gd name="connsiteX89" fmla="*/ 187301 w 1032960"/>
                <a:gd name="connsiteY89" fmla="*/ 101223 h 623084"/>
                <a:gd name="connsiteX90" fmla="*/ 198369 w 1032960"/>
                <a:gd name="connsiteY90" fmla="*/ 94179 h 623084"/>
                <a:gd name="connsiteX91" fmla="*/ 217991 w 1032960"/>
                <a:gd name="connsiteY91" fmla="*/ 94179 h 623084"/>
                <a:gd name="connsiteX92" fmla="*/ 222519 w 1032960"/>
                <a:gd name="connsiteY92" fmla="*/ 92167 h 623084"/>
                <a:gd name="connsiteX93" fmla="*/ 394084 w 1032960"/>
                <a:gd name="connsiteY93" fmla="*/ 588245 h 623084"/>
                <a:gd name="connsiteX94" fmla="*/ 780482 w 1032960"/>
                <a:gd name="connsiteY94" fmla="*/ 182226 h 623084"/>
                <a:gd name="connsiteX95" fmla="*/ 757842 w 1032960"/>
                <a:gd name="connsiteY95" fmla="*/ 129398 h 623084"/>
                <a:gd name="connsiteX96" fmla="*/ 742245 w 1032960"/>
                <a:gd name="connsiteY96" fmla="*/ 129398 h 623084"/>
                <a:gd name="connsiteX97" fmla="*/ 680864 w 1032960"/>
                <a:gd name="connsiteY97" fmla="*/ 128895 h 623084"/>
                <a:gd name="connsiteX98" fmla="*/ 476596 w 1032960"/>
                <a:gd name="connsiteY98" fmla="*/ 129901 h 623084"/>
                <a:gd name="connsiteX99" fmla="*/ 349809 w 1032960"/>
                <a:gd name="connsiteY99" fmla="*/ 129398 h 623084"/>
                <a:gd name="connsiteX100" fmla="*/ 278869 w 1032960"/>
                <a:gd name="connsiteY100" fmla="*/ 128895 h 623084"/>
                <a:gd name="connsiteX101" fmla="*/ 272832 w 1032960"/>
                <a:gd name="connsiteY101" fmla="*/ 128895 h 623084"/>
                <a:gd name="connsiteX102" fmla="*/ 394084 w 1032960"/>
                <a:gd name="connsiteY102" fmla="*/ 588245 h 623084"/>
                <a:gd name="connsiteX103" fmla="*/ 232079 w 1032960"/>
                <a:gd name="connsiteY103" fmla="*/ 128895 h 623084"/>
                <a:gd name="connsiteX104" fmla="*/ 223526 w 1032960"/>
                <a:gd name="connsiteY104" fmla="*/ 128895 h 623084"/>
                <a:gd name="connsiteX105" fmla="*/ 212457 w 1032960"/>
                <a:gd name="connsiteY105" fmla="*/ 135938 h 623084"/>
                <a:gd name="connsiteX106" fmla="*/ 148057 w 1032960"/>
                <a:gd name="connsiteY106" fmla="*/ 286372 h 623084"/>
                <a:gd name="connsiteX107" fmla="*/ 100764 w 1032960"/>
                <a:gd name="connsiteY107" fmla="*/ 392531 h 623084"/>
                <a:gd name="connsiteX108" fmla="*/ 41898 w 1032960"/>
                <a:gd name="connsiteY108" fmla="*/ 525355 h 623084"/>
                <a:gd name="connsiteX109" fmla="*/ 39383 w 1032960"/>
                <a:gd name="connsiteY109" fmla="*/ 531896 h 623084"/>
                <a:gd name="connsiteX110" fmla="*/ 349809 w 1032960"/>
                <a:gd name="connsiteY110" fmla="*/ 577177 h 623084"/>
                <a:gd name="connsiteX111" fmla="*/ 232079 w 1032960"/>
                <a:gd name="connsiteY111" fmla="*/ 128895 h 623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1032960" h="623084">
                  <a:moveTo>
                    <a:pt x="222519" y="92167"/>
                  </a:moveTo>
                  <a:cubicBezTo>
                    <a:pt x="221010" y="87136"/>
                    <a:pt x="220004" y="82607"/>
                    <a:pt x="218997" y="78079"/>
                  </a:cubicBezTo>
                  <a:cubicBezTo>
                    <a:pt x="217488" y="72042"/>
                    <a:pt x="219501" y="70029"/>
                    <a:pt x="225538" y="69526"/>
                  </a:cubicBezTo>
                  <a:cubicBezTo>
                    <a:pt x="234594" y="69526"/>
                    <a:pt x="243650" y="69023"/>
                    <a:pt x="252707" y="69023"/>
                  </a:cubicBezTo>
                  <a:cubicBezTo>
                    <a:pt x="257235" y="69023"/>
                    <a:pt x="258241" y="69526"/>
                    <a:pt x="259247" y="74054"/>
                  </a:cubicBezTo>
                  <a:cubicBezTo>
                    <a:pt x="260757" y="80092"/>
                    <a:pt x="262266" y="85626"/>
                    <a:pt x="263775" y="92167"/>
                  </a:cubicBezTo>
                  <a:cubicBezTo>
                    <a:pt x="265285" y="92167"/>
                    <a:pt x="266794" y="92670"/>
                    <a:pt x="268303" y="92670"/>
                  </a:cubicBezTo>
                  <a:cubicBezTo>
                    <a:pt x="337231" y="92670"/>
                    <a:pt x="406159" y="93173"/>
                    <a:pt x="475590" y="93173"/>
                  </a:cubicBezTo>
                  <a:cubicBezTo>
                    <a:pt x="569674" y="93173"/>
                    <a:pt x="663758" y="93173"/>
                    <a:pt x="757842" y="92670"/>
                  </a:cubicBezTo>
                  <a:cubicBezTo>
                    <a:pt x="763879" y="92670"/>
                    <a:pt x="770420" y="93173"/>
                    <a:pt x="776457" y="92670"/>
                  </a:cubicBezTo>
                  <a:cubicBezTo>
                    <a:pt x="781991" y="92167"/>
                    <a:pt x="785513" y="94682"/>
                    <a:pt x="787526" y="99714"/>
                  </a:cubicBezTo>
                  <a:cubicBezTo>
                    <a:pt x="791551" y="109273"/>
                    <a:pt x="796079" y="118832"/>
                    <a:pt x="800607" y="128392"/>
                  </a:cubicBezTo>
                  <a:cubicBezTo>
                    <a:pt x="803626" y="135435"/>
                    <a:pt x="807148" y="142982"/>
                    <a:pt x="810166" y="150529"/>
                  </a:cubicBezTo>
                  <a:cubicBezTo>
                    <a:pt x="811173" y="150026"/>
                    <a:pt x="811676" y="149523"/>
                    <a:pt x="812179" y="149020"/>
                  </a:cubicBezTo>
                  <a:cubicBezTo>
                    <a:pt x="823751" y="136442"/>
                    <a:pt x="835826" y="123863"/>
                    <a:pt x="847397" y="111788"/>
                  </a:cubicBezTo>
                  <a:cubicBezTo>
                    <a:pt x="848404" y="110279"/>
                    <a:pt x="850416" y="109776"/>
                    <a:pt x="851926" y="109273"/>
                  </a:cubicBezTo>
                  <a:cubicBezTo>
                    <a:pt x="861988" y="105751"/>
                    <a:pt x="872553" y="104745"/>
                    <a:pt x="883119" y="103739"/>
                  </a:cubicBezTo>
                  <a:cubicBezTo>
                    <a:pt x="887647" y="103235"/>
                    <a:pt x="891672" y="102732"/>
                    <a:pt x="896200" y="101726"/>
                  </a:cubicBezTo>
                  <a:cubicBezTo>
                    <a:pt x="899722" y="100720"/>
                    <a:pt x="900225" y="99714"/>
                    <a:pt x="899219" y="96192"/>
                  </a:cubicBezTo>
                  <a:cubicBezTo>
                    <a:pt x="898213" y="93173"/>
                    <a:pt x="896703" y="90657"/>
                    <a:pt x="895194" y="88142"/>
                  </a:cubicBezTo>
                  <a:cubicBezTo>
                    <a:pt x="888150" y="77073"/>
                    <a:pt x="879094" y="67514"/>
                    <a:pt x="869032" y="58961"/>
                  </a:cubicBezTo>
                  <a:cubicBezTo>
                    <a:pt x="864000" y="54433"/>
                    <a:pt x="858466" y="50408"/>
                    <a:pt x="853435" y="45880"/>
                  </a:cubicBezTo>
                  <a:cubicBezTo>
                    <a:pt x="848907" y="41855"/>
                    <a:pt x="843372" y="39339"/>
                    <a:pt x="837335" y="39339"/>
                  </a:cubicBezTo>
                  <a:cubicBezTo>
                    <a:pt x="817713" y="38836"/>
                    <a:pt x="798091" y="38836"/>
                    <a:pt x="778973" y="38333"/>
                  </a:cubicBezTo>
                  <a:cubicBezTo>
                    <a:pt x="775451" y="38333"/>
                    <a:pt x="772432" y="38333"/>
                    <a:pt x="768910" y="38333"/>
                  </a:cubicBezTo>
                  <a:cubicBezTo>
                    <a:pt x="758848" y="37830"/>
                    <a:pt x="752810" y="32295"/>
                    <a:pt x="748785" y="23742"/>
                  </a:cubicBezTo>
                  <a:cubicBezTo>
                    <a:pt x="746773" y="18711"/>
                    <a:pt x="747779" y="14686"/>
                    <a:pt x="751301" y="10661"/>
                  </a:cubicBezTo>
                  <a:cubicBezTo>
                    <a:pt x="754320" y="7139"/>
                    <a:pt x="758345" y="5630"/>
                    <a:pt x="762873" y="4120"/>
                  </a:cubicBezTo>
                  <a:cubicBezTo>
                    <a:pt x="772935" y="1102"/>
                    <a:pt x="782998" y="-408"/>
                    <a:pt x="793060" y="95"/>
                  </a:cubicBezTo>
                  <a:cubicBezTo>
                    <a:pt x="812179" y="1102"/>
                    <a:pt x="830291" y="5127"/>
                    <a:pt x="848404" y="9152"/>
                  </a:cubicBezTo>
                  <a:cubicBezTo>
                    <a:pt x="857460" y="11164"/>
                    <a:pt x="864000" y="16698"/>
                    <a:pt x="869535" y="23742"/>
                  </a:cubicBezTo>
                  <a:cubicBezTo>
                    <a:pt x="877585" y="33301"/>
                    <a:pt x="887144" y="41351"/>
                    <a:pt x="897710" y="47892"/>
                  </a:cubicBezTo>
                  <a:cubicBezTo>
                    <a:pt x="907269" y="53929"/>
                    <a:pt x="917835" y="57954"/>
                    <a:pt x="929406" y="60470"/>
                  </a:cubicBezTo>
                  <a:cubicBezTo>
                    <a:pt x="935444" y="61979"/>
                    <a:pt x="941481" y="61476"/>
                    <a:pt x="947016" y="60470"/>
                  </a:cubicBezTo>
                  <a:cubicBezTo>
                    <a:pt x="959594" y="57954"/>
                    <a:pt x="971166" y="53426"/>
                    <a:pt x="981228" y="44873"/>
                  </a:cubicBezTo>
                  <a:cubicBezTo>
                    <a:pt x="982234" y="43867"/>
                    <a:pt x="983240" y="43364"/>
                    <a:pt x="983744" y="42358"/>
                  </a:cubicBezTo>
                  <a:cubicBezTo>
                    <a:pt x="989278" y="37830"/>
                    <a:pt x="994812" y="36320"/>
                    <a:pt x="1001856" y="38836"/>
                  </a:cubicBezTo>
                  <a:cubicBezTo>
                    <a:pt x="1008397" y="41351"/>
                    <a:pt x="1014937" y="43364"/>
                    <a:pt x="1021478" y="46383"/>
                  </a:cubicBezTo>
                  <a:cubicBezTo>
                    <a:pt x="1033553" y="51917"/>
                    <a:pt x="1035565" y="56948"/>
                    <a:pt x="1030031" y="68520"/>
                  </a:cubicBezTo>
                  <a:cubicBezTo>
                    <a:pt x="1025503" y="78582"/>
                    <a:pt x="1018962" y="87136"/>
                    <a:pt x="1011415" y="95185"/>
                  </a:cubicBezTo>
                  <a:cubicBezTo>
                    <a:pt x="1007893" y="99210"/>
                    <a:pt x="1002862" y="101223"/>
                    <a:pt x="997831" y="102229"/>
                  </a:cubicBezTo>
                  <a:cubicBezTo>
                    <a:pt x="991793" y="103739"/>
                    <a:pt x="985756" y="104745"/>
                    <a:pt x="979215" y="106254"/>
                  </a:cubicBezTo>
                  <a:cubicBezTo>
                    <a:pt x="967141" y="108770"/>
                    <a:pt x="957581" y="115310"/>
                    <a:pt x="950034" y="125373"/>
                  </a:cubicBezTo>
                  <a:cubicBezTo>
                    <a:pt x="945506" y="131410"/>
                    <a:pt x="941984" y="137448"/>
                    <a:pt x="939469" y="144491"/>
                  </a:cubicBezTo>
                  <a:cubicBezTo>
                    <a:pt x="937456" y="151032"/>
                    <a:pt x="934438" y="158076"/>
                    <a:pt x="931922" y="164616"/>
                  </a:cubicBezTo>
                  <a:cubicBezTo>
                    <a:pt x="930413" y="168138"/>
                    <a:pt x="928400" y="171157"/>
                    <a:pt x="925381" y="173673"/>
                  </a:cubicBezTo>
                  <a:cubicBezTo>
                    <a:pt x="909785" y="186754"/>
                    <a:pt x="893685" y="199332"/>
                    <a:pt x="876578" y="210401"/>
                  </a:cubicBezTo>
                  <a:cubicBezTo>
                    <a:pt x="874063" y="211910"/>
                    <a:pt x="871547" y="213419"/>
                    <a:pt x="869032" y="214929"/>
                  </a:cubicBezTo>
                  <a:cubicBezTo>
                    <a:pt x="865510" y="216941"/>
                    <a:pt x="861988" y="216941"/>
                    <a:pt x="858969" y="214929"/>
                  </a:cubicBezTo>
                  <a:cubicBezTo>
                    <a:pt x="855447" y="212413"/>
                    <a:pt x="852429" y="209897"/>
                    <a:pt x="849410" y="206879"/>
                  </a:cubicBezTo>
                  <a:cubicBezTo>
                    <a:pt x="846894" y="204363"/>
                    <a:pt x="846894" y="202854"/>
                    <a:pt x="849410" y="200338"/>
                  </a:cubicBezTo>
                  <a:cubicBezTo>
                    <a:pt x="852429" y="196816"/>
                    <a:pt x="855950" y="193294"/>
                    <a:pt x="859472" y="190276"/>
                  </a:cubicBezTo>
                  <a:cubicBezTo>
                    <a:pt x="863497" y="186754"/>
                    <a:pt x="867522" y="183232"/>
                    <a:pt x="872050" y="179710"/>
                  </a:cubicBezTo>
                  <a:cubicBezTo>
                    <a:pt x="870038" y="179207"/>
                    <a:pt x="869032" y="179207"/>
                    <a:pt x="868025" y="179207"/>
                  </a:cubicBezTo>
                  <a:cubicBezTo>
                    <a:pt x="859472" y="178704"/>
                    <a:pt x="850919" y="178201"/>
                    <a:pt x="842869" y="177698"/>
                  </a:cubicBezTo>
                  <a:cubicBezTo>
                    <a:pt x="840354" y="177698"/>
                    <a:pt x="837838" y="178201"/>
                    <a:pt x="836329" y="180213"/>
                  </a:cubicBezTo>
                  <a:cubicBezTo>
                    <a:pt x="833310" y="183735"/>
                    <a:pt x="830291" y="186754"/>
                    <a:pt x="827272" y="190276"/>
                  </a:cubicBezTo>
                  <a:cubicBezTo>
                    <a:pt x="827776" y="191785"/>
                    <a:pt x="828279" y="193797"/>
                    <a:pt x="829285" y="195307"/>
                  </a:cubicBezTo>
                  <a:cubicBezTo>
                    <a:pt x="839347" y="218954"/>
                    <a:pt x="849913" y="242600"/>
                    <a:pt x="859975" y="266247"/>
                  </a:cubicBezTo>
                  <a:cubicBezTo>
                    <a:pt x="862994" y="273794"/>
                    <a:pt x="866013" y="280838"/>
                    <a:pt x="869032" y="288384"/>
                  </a:cubicBezTo>
                  <a:cubicBezTo>
                    <a:pt x="881107" y="320081"/>
                    <a:pt x="896200" y="350269"/>
                    <a:pt x="909281" y="381462"/>
                  </a:cubicBezTo>
                  <a:cubicBezTo>
                    <a:pt x="922866" y="414668"/>
                    <a:pt x="936450" y="447874"/>
                    <a:pt x="950034" y="480577"/>
                  </a:cubicBezTo>
                  <a:cubicBezTo>
                    <a:pt x="956072" y="495168"/>
                    <a:pt x="962612" y="509758"/>
                    <a:pt x="968650" y="523846"/>
                  </a:cubicBezTo>
                  <a:cubicBezTo>
                    <a:pt x="971669" y="530386"/>
                    <a:pt x="974184" y="537430"/>
                    <a:pt x="975191" y="544474"/>
                  </a:cubicBezTo>
                  <a:cubicBezTo>
                    <a:pt x="976197" y="553530"/>
                    <a:pt x="972675" y="560071"/>
                    <a:pt x="965128" y="563089"/>
                  </a:cubicBezTo>
                  <a:cubicBezTo>
                    <a:pt x="959091" y="565102"/>
                    <a:pt x="954059" y="564096"/>
                    <a:pt x="950034" y="559567"/>
                  </a:cubicBezTo>
                  <a:cubicBezTo>
                    <a:pt x="948022" y="557555"/>
                    <a:pt x="946009" y="554536"/>
                    <a:pt x="945003" y="552021"/>
                  </a:cubicBezTo>
                  <a:cubicBezTo>
                    <a:pt x="941481" y="545480"/>
                    <a:pt x="938463" y="538939"/>
                    <a:pt x="935444" y="532399"/>
                  </a:cubicBezTo>
                  <a:cubicBezTo>
                    <a:pt x="914313" y="483093"/>
                    <a:pt x="892678" y="434290"/>
                    <a:pt x="870038" y="385487"/>
                  </a:cubicBezTo>
                  <a:cubicBezTo>
                    <a:pt x="855447" y="353287"/>
                    <a:pt x="841360" y="321087"/>
                    <a:pt x="827272" y="288888"/>
                  </a:cubicBezTo>
                  <a:cubicBezTo>
                    <a:pt x="817713" y="267253"/>
                    <a:pt x="808657" y="246122"/>
                    <a:pt x="799601" y="224488"/>
                  </a:cubicBezTo>
                  <a:cubicBezTo>
                    <a:pt x="799098" y="223482"/>
                    <a:pt x="798595" y="222979"/>
                    <a:pt x="798091" y="221972"/>
                  </a:cubicBezTo>
                  <a:cubicBezTo>
                    <a:pt x="796582" y="222979"/>
                    <a:pt x="795576" y="223985"/>
                    <a:pt x="794570" y="224991"/>
                  </a:cubicBezTo>
                  <a:cubicBezTo>
                    <a:pt x="750295" y="271781"/>
                    <a:pt x="706020" y="318572"/>
                    <a:pt x="661745" y="365362"/>
                  </a:cubicBezTo>
                  <a:cubicBezTo>
                    <a:pt x="615961" y="413662"/>
                    <a:pt x="569674" y="462465"/>
                    <a:pt x="523890" y="510765"/>
                  </a:cubicBezTo>
                  <a:cubicBezTo>
                    <a:pt x="489677" y="546989"/>
                    <a:pt x="455465" y="583214"/>
                    <a:pt x="421253" y="619439"/>
                  </a:cubicBezTo>
                  <a:cubicBezTo>
                    <a:pt x="418737" y="622458"/>
                    <a:pt x="415718" y="623464"/>
                    <a:pt x="411693" y="622961"/>
                  </a:cubicBezTo>
                  <a:cubicBezTo>
                    <a:pt x="396097" y="620948"/>
                    <a:pt x="380500" y="619942"/>
                    <a:pt x="364903" y="616923"/>
                  </a:cubicBezTo>
                  <a:cubicBezTo>
                    <a:pt x="339244" y="612395"/>
                    <a:pt x="313584" y="609377"/>
                    <a:pt x="287925" y="605352"/>
                  </a:cubicBezTo>
                  <a:cubicBezTo>
                    <a:pt x="257738" y="600823"/>
                    <a:pt x="227551" y="596295"/>
                    <a:pt x="197363" y="591767"/>
                  </a:cubicBezTo>
                  <a:cubicBezTo>
                    <a:pt x="167176" y="587239"/>
                    <a:pt x="136485" y="582711"/>
                    <a:pt x="106298" y="578183"/>
                  </a:cubicBezTo>
                  <a:cubicBezTo>
                    <a:pt x="78123" y="574158"/>
                    <a:pt x="50451" y="569630"/>
                    <a:pt x="22277" y="565605"/>
                  </a:cubicBezTo>
                  <a:cubicBezTo>
                    <a:pt x="18755" y="565102"/>
                    <a:pt x="14730" y="564599"/>
                    <a:pt x="11208" y="564096"/>
                  </a:cubicBezTo>
                  <a:cubicBezTo>
                    <a:pt x="3661" y="562586"/>
                    <a:pt x="-867" y="555542"/>
                    <a:pt x="139" y="547492"/>
                  </a:cubicBezTo>
                  <a:cubicBezTo>
                    <a:pt x="1649" y="533405"/>
                    <a:pt x="8189" y="521833"/>
                    <a:pt x="13723" y="509255"/>
                  </a:cubicBezTo>
                  <a:cubicBezTo>
                    <a:pt x="17748" y="499193"/>
                    <a:pt x="22277" y="489633"/>
                    <a:pt x="26302" y="479571"/>
                  </a:cubicBezTo>
                  <a:cubicBezTo>
                    <a:pt x="41898" y="441837"/>
                    <a:pt x="56489" y="404103"/>
                    <a:pt x="73092" y="366872"/>
                  </a:cubicBezTo>
                  <a:cubicBezTo>
                    <a:pt x="92714" y="323100"/>
                    <a:pt x="110323" y="278322"/>
                    <a:pt x="129945" y="234047"/>
                  </a:cubicBezTo>
                  <a:cubicBezTo>
                    <a:pt x="145038" y="199332"/>
                    <a:pt x="160132" y="164113"/>
                    <a:pt x="174723" y="128895"/>
                  </a:cubicBezTo>
                  <a:cubicBezTo>
                    <a:pt x="178748" y="119335"/>
                    <a:pt x="183276" y="110279"/>
                    <a:pt x="187301" y="101223"/>
                  </a:cubicBezTo>
                  <a:cubicBezTo>
                    <a:pt x="189313" y="96192"/>
                    <a:pt x="192835" y="94179"/>
                    <a:pt x="198369" y="94179"/>
                  </a:cubicBezTo>
                  <a:cubicBezTo>
                    <a:pt x="204910" y="94682"/>
                    <a:pt x="211451" y="94179"/>
                    <a:pt x="217991" y="94179"/>
                  </a:cubicBezTo>
                  <a:cubicBezTo>
                    <a:pt x="218494" y="92167"/>
                    <a:pt x="220004" y="92167"/>
                    <a:pt x="222519" y="92167"/>
                  </a:cubicBezTo>
                  <a:close/>
                  <a:moveTo>
                    <a:pt x="394084" y="588245"/>
                  </a:moveTo>
                  <a:cubicBezTo>
                    <a:pt x="523387" y="452402"/>
                    <a:pt x="652186" y="317566"/>
                    <a:pt x="780482" y="182226"/>
                  </a:cubicBezTo>
                  <a:cubicBezTo>
                    <a:pt x="772432" y="164616"/>
                    <a:pt x="765388" y="146504"/>
                    <a:pt x="757842" y="129398"/>
                  </a:cubicBezTo>
                  <a:cubicBezTo>
                    <a:pt x="752307" y="129398"/>
                    <a:pt x="747276" y="129398"/>
                    <a:pt x="742245" y="129398"/>
                  </a:cubicBezTo>
                  <a:cubicBezTo>
                    <a:pt x="721617" y="129398"/>
                    <a:pt x="700989" y="128895"/>
                    <a:pt x="680864" y="128895"/>
                  </a:cubicBezTo>
                  <a:cubicBezTo>
                    <a:pt x="612942" y="129398"/>
                    <a:pt x="545021" y="129901"/>
                    <a:pt x="476596" y="129901"/>
                  </a:cubicBezTo>
                  <a:cubicBezTo>
                    <a:pt x="434334" y="129901"/>
                    <a:pt x="392072" y="129398"/>
                    <a:pt x="349809" y="129398"/>
                  </a:cubicBezTo>
                  <a:cubicBezTo>
                    <a:pt x="326163" y="129398"/>
                    <a:pt x="302516" y="128895"/>
                    <a:pt x="278869" y="128895"/>
                  </a:cubicBezTo>
                  <a:cubicBezTo>
                    <a:pt x="276857" y="128895"/>
                    <a:pt x="275347" y="128895"/>
                    <a:pt x="272832" y="128895"/>
                  </a:cubicBezTo>
                  <a:cubicBezTo>
                    <a:pt x="313584" y="282347"/>
                    <a:pt x="353834" y="434793"/>
                    <a:pt x="394084" y="588245"/>
                  </a:cubicBezTo>
                  <a:close/>
                  <a:moveTo>
                    <a:pt x="232079" y="128895"/>
                  </a:moveTo>
                  <a:cubicBezTo>
                    <a:pt x="228557" y="128895"/>
                    <a:pt x="226041" y="128895"/>
                    <a:pt x="223526" y="128895"/>
                  </a:cubicBezTo>
                  <a:cubicBezTo>
                    <a:pt x="215476" y="128895"/>
                    <a:pt x="215476" y="128895"/>
                    <a:pt x="212457" y="135938"/>
                  </a:cubicBezTo>
                  <a:cubicBezTo>
                    <a:pt x="190823" y="186251"/>
                    <a:pt x="169691" y="236060"/>
                    <a:pt x="148057" y="286372"/>
                  </a:cubicBezTo>
                  <a:cubicBezTo>
                    <a:pt x="132460" y="322094"/>
                    <a:pt x="116360" y="357312"/>
                    <a:pt x="100764" y="392531"/>
                  </a:cubicBezTo>
                  <a:cubicBezTo>
                    <a:pt x="81142" y="436806"/>
                    <a:pt x="61520" y="481080"/>
                    <a:pt x="41898" y="525355"/>
                  </a:cubicBezTo>
                  <a:cubicBezTo>
                    <a:pt x="40892" y="527368"/>
                    <a:pt x="40389" y="529380"/>
                    <a:pt x="39383" y="531896"/>
                  </a:cubicBezTo>
                  <a:cubicBezTo>
                    <a:pt x="143026" y="546989"/>
                    <a:pt x="246166" y="562083"/>
                    <a:pt x="349809" y="577177"/>
                  </a:cubicBezTo>
                  <a:cubicBezTo>
                    <a:pt x="310063" y="427749"/>
                    <a:pt x="271322" y="278825"/>
                    <a:pt x="232079" y="128895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0" name="Полилиния: фигура 1189">
              <a:extLst>
                <a:ext uri="{FF2B5EF4-FFF2-40B4-BE49-F238E27FC236}">
                  <a16:creationId xmlns:a16="http://schemas.microsoft.com/office/drawing/2014/main" id="{A1867546-2B8A-F682-2E07-CE4CC93357B0}"/>
                </a:ext>
              </a:extLst>
            </p:cNvPr>
            <p:cNvSpPr/>
            <p:nvPr/>
          </p:nvSpPr>
          <p:spPr>
            <a:xfrm>
              <a:off x="9024234" y="9250561"/>
              <a:ext cx="203571" cy="190261"/>
            </a:xfrm>
            <a:custGeom>
              <a:avLst/>
              <a:gdLst>
                <a:gd name="connsiteX0" fmla="*/ 203572 w 203571"/>
                <a:gd name="connsiteY0" fmla="*/ 38613 h 190261"/>
                <a:gd name="connsiteX1" fmla="*/ 198037 w 203571"/>
                <a:gd name="connsiteY1" fmla="*/ 72323 h 190261"/>
                <a:gd name="connsiteX2" fmla="*/ 160806 w 203571"/>
                <a:gd name="connsiteY2" fmla="*/ 168419 h 190261"/>
                <a:gd name="connsiteX3" fmla="*/ 158794 w 203571"/>
                <a:gd name="connsiteY3" fmla="*/ 171941 h 190261"/>
                <a:gd name="connsiteX4" fmla="*/ 153259 w 203571"/>
                <a:gd name="connsiteY4" fmla="*/ 175463 h 190261"/>
                <a:gd name="connsiteX5" fmla="*/ 84331 w 203571"/>
                <a:gd name="connsiteY5" fmla="*/ 183010 h 190261"/>
                <a:gd name="connsiteX6" fmla="*/ 28988 w 203571"/>
                <a:gd name="connsiteY6" fmla="*/ 190053 h 190261"/>
                <a:gd name="connsiteX7" fmla="*/ 11882 w 203571"/>
                <a:gd name="connsiteY7" fmla="*/ 189550 h 190261"/>
                <a:gd name="connsiteX8" fmla="*/ 310 w 203571"/>
                <a:gd name="connsiteY8" fmla="*/ 173953 h 190261"/>
                <a:gd name="connsiteX9" fmla="*/ 12888 w 203571"/>
                <a:gd name="connsiteY9" fmla="*/ 123641 h 190261"/>
                <a:gd name="connsiteX10" fmla="*/ 50119 w 203571"/>
                <a:gd name="connsiteY10" fmla="*/ 43142 h 190261"/>
                <a:gd name="connsiteX11" fmla="*/ 76785 w 203571"/>
                <a:gd name="connsiteY11" fmla="*/ 5407 h 190261"/>
                <a:gd name="connsiteX12" fmla="*/ 77791 w 203571"/>
                <a:gd name="connsiteY12" fmla="*/ 4401 h 190261"/>
                <a:gd name="connsiteX13" fmla="*/ 87853 w 203571"/>
                <a:gd name="connsiteY13" fmla="*/ 879 h 190261"/>
                <a:gd name="connsiteX14" fmla="*/ 120556 w 203571"/>
                <a:gd name="connsiteY14" fmla="*/ 10439 h 190261"/>
                <a:gd name="connsiteX15" fmla="*/ 201559 w 203571"/>
                <a:gd name="connsiteY15" fmla="*/ 38110 h 190261"/>
                <a:gd name="connsiteX16" fmla="*/ 203572 w 203571"/>
                <a:gd name="connsiteY16" fmla="*/ 38613 h 190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3571" h="190261">
                  <a:moveTo>
                    <a:pt x="203572" y="38613"/>
                  </a:moveTo>
                  <a:cubicBezTo>
                    <a:pt x="202565" y="50185"/>
                    <a:pt x="200553" y="61757"/>
                    <a:pt x="198037" y="72323"/>
                  </a:cubicBezTo>
                  <a:cubicBezTo>
                    <a:pt x="189987" y="106032"/>
                    <a:pt x="177409" y="137729"/>
                    <a:pt x="160806" y="168419"/>
                  </a:cubicBezTo>
                  <a:cubicBezTo>
                    <a:pt x="160303" y="169425"/>
                    <a:pt x="159297" y="170935"/>
                    <a:pt x="158794" y="171941"/>
                  </a:cubicBezTo>
                  <a:cubicBezTo>
                    <a:pt x="157787" y="174456"/>
                    <a:pt x="155775" y="175463"/>
                    <a:pt x="153259" y="175463"/>
                  </a:cubicBezTo>
                  <a:cubicBezTo>
                    <a:pt x="130116" y="174960"/>
                    <a:pt x="106972" y="178985"/>
                    <a:pt x="84331" y="183010"/>
                  </a:cubicBezTo>
                  <a:cubicBezTo>
                    <a:pt x="65716" y="186028"/>
                    <a:pt x="47604" y="188041"/>
                    <a:pt x="28988" y="190053"/>
                  </a:cubicBezTo>
                  <a:cubicBezTo>
                    <a:pt x="23454" y="190556"/>
                    <a:pt x="17416" y="190053"/>
                    <a:pt x="11882" y="189550"/>
                  </a:cubicBezTo>
                  <a:cubicBezTo>
                    <a:pt x="2826" y="188041"/>
                    <a:pt x="-1199" y="183010"/>
                    <a:pt x="310" y="173953"/>
                  </a:cubicBezTo>
                  <a:cubicBezTo>
                    <a:pt x="2323" y="156847"/>
                    <a:pt x="6851" y="139741"/>
                    <a:pt x="12888" y="123641"/>
                  </a:cubicBezTo>
                  <a:cubicBezTo>
                    <a:pt x="23454" y="95969"/>
                    <a:pt x="34522" y="68298"/>
                    <a:pt x="50119" y="43142"/>
                  </a:cubicBezTo>
                  <a:cubicBezTo>
                    <a:pt x="58169" y="30060"/>
                    <a:pt x="66219" y="16979"/>
                    <a:pt x="76785" y="5407"/>
                  </a:cubicBezTo>
                  <a:cubicBezTo>
                    <a:pt x="77288" y="4904"/>
                    <a:pt x="77791" y="4904"/>
                    <a:pt x="77791" y="4401"/>
                  </a:cubicBezTo>
                  <a:cubicBezTo>
                    <a:pt x="79803" y="-630"/>
                    <a:pt x="83325" y="-630"/>
                    <a:pt x="87853" y="879"/>
                  </a:cubicBezTo>
                  <a:cubicBezTo>
                    <a:pt x="98922" y="3898"/>
                    <a:pt x="109488" y="6917"/>
                    <a:pt x="120556" y="10439"/>
                  </a:cubicBezTo>
                  <a:cubicBezTo>
                    <a:pt x="148228" y="18489"/>
                    <a:pt x="174893" y="28048"/>
                    <a:pt x="201559" y="38110"/>
                  </a:cubicBezTo>
                  <a:cubicBezTo>
                    <a:pt x="201559" y="37607"/>
                    <a:pt x="202565" y="38110"/>
                    <a:pt x="203572" y="38613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1" name="Полилиния: фигура 1190">
              <a:extLst>
                <a:ext uri="{FF2B5EF4-FFF2-40B4-BE49-F238E27FC236}">
                  <a16:creationId xmlns:a16="http://schemas.microsoft.com/office/drawing/2014/main" id="{5A65725A-D7BC-65B2-BE2E-E9FFB5074F48}"/>
                </a:ext>
              </a:extLst>
            </p:cNvPr>
            <p:cNvSpPr/>
            <p:nvPr/>
          </p:nvSpPr>
          <p:spPr>
            <a:xfrm>
              <a:off x="9040140" y="9877550"/>
              <a:ext cx="214833" cy="205459"/>
            </a:xfrm>
            <a:custGeom>
              <a:avLst/>
              <a:gdLst>
                <a:gd name="connsiteX0" fmla="*/ 503 w 214833"/>
                <a:gd name="connsiteY0" fmla="*/ 97380 h 205459"/>
                <a:gd name="connsiteX1" fmla="*/ 6037 w 214833"/>
                <a:gd name="connsiteY1" fmla="*/ 62162 h 205459"/>
                <a:gd name="connsiteX2" fmla="*/ 39747 w 214833"/>
                <a:gd name="connsiteY2" fmla="*/ 20402 h 205459"/>
                <a:gd name="connsiteX3" fmla="*/ 139868 w 214833"/>
                <a:gd name="connsiteY3" fmla="*/ 3799 h 205459"/>
                <a:gd name="connsiteX4" fmla="*/ 178105 w 214833"/>
                <a:gd name="connsiteY4" fmla="*/ 20906 h 205459"/>
                <a:gd name="connsiteX5" fmla="*/ 204771 w 214833"/>
                <a:gd name="connsiteY5" fmla="*/ 54112 h 205459"/>
                <a:gd name="connsiteX6" fmla="*/ 214833 w 214833"/>
                <a:gd name="connsiteY6" fmla="*/ 96877 h 205459"/>
                <a:gd name="connsiteX7" fmla="*/ 209299 w 214833"/>
                <a:gd name="connsiteY7" fmla="*/ 136624 h 205459"/>
                <a:gd name="connsiteX8" fmla="*/ 193702 w 214833"/>
                <a:gd name="connsiteY8" fmla="*/ 163792 h 205459"/>
                <a:gd name="connsiteX9" fmla="*/ 143893 w 214833"/>
                <a:gd name="connsiteY9" fmla="*/ 199011 h 205459"/>
                <a:gd name="connsiteX10" fmla="*/ 74462 w 214833"/>
                <a:gd name="connsiteY10" fmla="*/ 202030 h 205459"/>
                <a:gd name="connsiteX11" fmla="*/ 19622 w 214833"/>
                <a:gd name="connsiteY11" fmla="*/ 163289 h 205459"/>
                <a:gd name="connsiteX12" fmla="*/ 503 w 214833"/>
                <a:gd name="connsiteY12" fmla="*/ 109958 h 205459"/>
                <a:gd name="connsiteX13" fmla="*/ 0 w 214833"/>
                <a:gd name="connsiteY13" fmla="*/ 102411 h 205459"/>
                <a:gd name="connsiteX14" fmla="*/ 503 w 214833"/>
                <a:gd name="connsiteY14" fmla="*/ 97380 h 205459"/>
                <a:gd name="connsiteX15" fmla="*/ 116724 w 214833"/>
                <a:gd name="connsiteY15" fmla="*/ 27446 h 205459"/>
                <a:gd name="connsiteX16" fmla="*/ 67922 w 214833"/>
                <a:gd name="connsiteY16" fmla="*/ 37005 h 205459"/>
                <a:gd name="connsiteX17" fmla="*/ 28175 w 214833"/>
                <a:gd name="connsiteY17" fmla="*/ 101405 h 205459"/>
                <a:gd name="connsiteX18" fmla="*/ 41759 w 214833"/>
                <a:gd name="connsiteY18" fmla="*/ 138636 h 205459"/>
                <a:gd name="connsiteX19" fmla="*/ 101128 w 214833"/>
                <a:gd name="connsiteY19" fmla="*/ 173352 h 205459"/>
                <a:gd name="connsiteX20" fmla="*/ 180118 w 214833"/>
                <a:gd name="connsiteY20" fmla="*/ 131089 h 205459"/>
                <a:gd name="connsiteX21" fmla="*/ 171062 w 214833"/>
                <a:gd name="connsiteY21" fmla="*/ 52602 h 205459"/>
                <a:gd name="connsiteX22" fmla="*/ 116724 w 214833"/>
                <a:gd name="connsiteY22" fmla="*/ 27446 h 205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14833" h="205459">
                  <a:moveTo>
                    <a:pt x="503" y="97380"/>
                  </a:moveTo>
                  <a:cubicBezTo>
                    <a:pt x="503" y="85305"/>
                    <a:pt x="2012" y="73230"/>
                    <a:pt x="6037" y="62162"/>
                  </a:cubicBezTo>
                  <a:cubicBezTo>
                    <a:pt x="12578" y="44049"/>
                    <a:pt x="23647" y="29962"/>
                    <a:pt x="39747" y="20402"/>
                  </a:cubicBezTo>
                  <a:cubicBezTo>
                    <a:pt x="70437" y="1284"/>
                    <a:pt x="104146" y="-4754"/>
                    <a:pt x="139868" y="3799"/>
                  </a:cubicBezTo>
                  <a:cubicBezTo>
                    <a:pt x="153452" y="6818"/>
                    <a:pt x="166533" y="12856"/>
                    <a:pt x="178105" y="20906"/>
                  </a:cubicBezTo>
                  <a:cubicBezTo>
                    <a:pt x="190180" y="28955"/>
                    <a:pt x="198733" y="41030"/>
                    <a:pt x="204771" y="54112"/>
                  </a:cubicBezTo>
                  <a:cubicBezTo>
                    <a:pt x="211311" y="67696"/>
                    <a:pt x="214833" y="81783"/>
                    <a:pt x="214833" y="96877"/>
                  </a:cubicBezTo>
                  <a:cubicBezTo>
                    <a:pt x="214833" y="110461"/>
                    <a:pt x="213827" y="123542"/>
                    <a:pt x="209299" y="136624"/>
                  </a:cubicBezTo>
                  <a:cubicBezTo>
                    <a:pt x="205777" y="146686"/>
                    <a:pt x="199740" y="155239"/>
                    <a:pt x="193702" y="163792"/>
                  </a:cubicBezTo>
                  <a:cubicBezTo>
                    <a:pt x="181124" y="180898"/>
                    <a:pt x="164521" y="192973"/>
                    <a:pt x="143893" y="199011"/>
                  </a:cubicBezTo>
                  <a:cubicBezTo>
                    <a:pt x="121252" y="205551"/>
                    <a:pt x="98109" y="208067"/>
                    <a:pt x="74462" y="202030"/>
                  </a:cubicBezTo>
                  <a:cubicBezTo>
                    <a:pt x="51318" y="195992"/>
                    <a:pt x="33206" y="182408"/>
                    <a:pt x="19622" y="163289"/>
                  </a:cubicBezTo>
                  <a:cubicBezTo>
                    <a:pt x="8050" y="147189"/>
                    <a:pt x="2012" y="129580"/>
                    <a:pt x="503" y="109958"/>
                  </a:cubicBezTo>
                  <a:cubicBezTo>
                    <a:pt x="503" y="107443"/>
                    <a:pt x="0" y="104927"/>
                    <a:pt x="0" y="102411"/>
                  </a:cubicBezTo>
                  <a:cubicBezTo>
                    <a:pt x="503" y="99896"/>
                    <a:pt x="503" y="98889"/>
                    <a:pt x="503" y="97380"/>
                  </a:cubicBezTo>
                  <a:close/>
                  <a:moveTo>
                    <a:pt x="116724" y="27446"/>
                  </a:moveTo>
                  <a:cubicBezTo>
                    <a:pt x="95593" y="27446"/>
                    <a:pt x="80500" y="30465"/>
                    <a:pt x="67922" y="37005"/>
                  </a:cubicBezTo>
                  <a:cubicBezTo>
                    <a:pt x="41256" y="50590"/>
                    <a:pt x="27169" y="71721"/>
                    <a:pt x="28175" y="101405"/>
                  </a:cubicBezTo>
                  <a:cubicBezTo>
                    <a:pt x="28678" y="115492"/>
                    <a:pt x="34212" y="127567"/>
                    <a:pt x="41759" y="138636"/>
                  </a:cubicBezTo>
                  <a:cubicBezTo>
                    <a:pt x="55847" y="159767"/>
                    <a:pt x="75971" y="171339"/>
                    <a:pt x="101128" y="173352"/>
                  </a:cubicBezTo>
                  <a:cubicBezTo>
                    <a:pt x="133831" y="175867"/>
                    <a:pt x="165024" y="159767"/>
                    <a:pt x="180118" y="131089"/>
                  </a:cubicBezTo>
                  <a:cubicBezTo>
                    <a:pt x="193702" y="104927"/>
                    <a:pt x="192193" y="76249"/>
                    <a:pt x="171062" y="52602"/>
                  </a:cubicBezTo>
                  <a:cubicBezTo>
                    <a:pt x="155465" y="34993"/>
                    <a:pt x="134334" y="28452"/>
                    <a:pt x="116724" y="27446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2" name="Полилиния: фигура 1191">
              <a:extLst>
                <a:ext uri="{FF2B5EF4-FFF2-40B4-BE49-F238E27FC236}">
                  <a16:creationId xmlns:a16="http://schemas.microsoft.com/office/drawing/2014/main" id="{12664629-EF17-AC98-2E6D-C89B546B48D2}"/>
                </a:ext>
              </a:extLst>
            </p:cNvPr>
            <p:cNvSpPr/>
            <p:nvPr/>
          </p:nvSpPr>
          <p:spPr>
            <a:xfrm>
              <a:off x="8822785" y="9155847"/>
              <a:ext cx="366782" cy="452306"/>
            </a:xfrm>
            <a:custGeom>
              <a:avLst/>
              <a:gdLst>
                <a:gd name="connsiteX0" fmla="*/ 366783 w 366782"/>
                <a:gd name="connsiteY0" fmla="*/ 378348 h 452306"/>
                <a:gd name="connsiteX1" fmla="*/ 244524 w 366782"/>
                <a:gd name="connsiteY1" fmla="*/ 452307 h 452306"/>
                <a:gd name="connsiteX2" fmla="*/ 239996 w 366782"/>
                <a:gd name="connsiteY2" fmla="*/ 447276 h 452306"/>
                <a:gd name="connsiteX3" fmla="*/ 166540 w 366782"/>
                <a:gd name="connsiteY3" fmla="*/ 372311 h 452306"/>
                <a:gd name="connsiteX4" fmla="*/ 128303 w 366782"/>
                <a:gd name="connsiteY4" fmla="*/ 331558 h 452306"/>
                <a:gd name="connsiteX5" fmla="*/ 35728 w 366782"/>
                <a:gd name="connsiteY5" fmla="*/ 228921 h 452306"/>
                <a:gd name="connsiteX6" fmla="*/ 5038 w 366782"/>
                <a:gd name="connsiteY6" fmla="*/ 175590 h 452306"/>
                <a:gd name="connsiteX7" fmla="*/ 5541 w 366782"/>
                <a:gd name="connsiteY7" fmla="*/ 112196 h 452306"/>
                <a:gd name="connsiteX8" fmla="*/ 50319 w 366782"/>
                <a:gd name="connsiteY8" fmla="*/ 33206 h 452306"/>
                <a:gd name="connsiteX9" fmla="*/ 76481 w 366782"/>
                <a:gd name="connsiteY9" fmla="*/ 9056 h 452306"/>
                <a:gd name="connsiteX10" fmla="*/ 86544 w 366782"/>
                <a:gd name="connsiteY10" fmla="*/ 3019 h 452306"/>
                <a:gd name="connsiteX11" fmla="*/ 110694 w 366782"/>
                <a:gd name="connsiteY11" fmla="*/ 3019 h 452306"/>
                <a:gd name="connsiteX12" fmla="*/ 176603 w 366782"/>
                <a:gd name="connsiteY12" fmla="*/ 45281 h 452306"/>
                <a:gd name="connsiteX13" fmla="*/ 262637 w 366782"/>
                <a:gd name="connsiteY13" fmla="*/ 125781 h 452306"/>
                <a:gd name="connsiteX14" fmla="*/ 266159 w 366782"/>
                <a:gd name="connsiteY14" fmla="*/ 131315 h 452306"/>
                <a:gd name="connsiteX15" fmla="*/ 304899 w 366782"/>
                <a:gd name="connsiteY15" fmla="*/ 237977 h 452306"/>
                <a:gd name="connsiteX16" fmla="*/ 346658 w 366782"/>
                <a:gd name="connsiteY16" fmla="*/ 336589 h 452306"/>
                <a:gd name="connsiteX17" fmla="*/ 364267 w 366782"/>
                <a:gd name="connsiteY17" fmla="*/ 373317 h 452306"/>
                <a:gd name="connsiteX18" fmla="*/ 366783 w 366782"/>
                <a:gd name="connsiteY18" fmla="*/ 378348 h 452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66782" h="452306">
                  <a:moveTo>
                    <a:pt x="366783" y="378348"/>
                  </a:moveTo>
                  <a:cubicBezTo>
                    <a:pt x="330558" y="410045"/>
                    <a:pt x="290811" y="436207"/>
                    <a:pt x="244524" y="452307"/>
                  </a:cubicBezTo>
                  <a:cubicBezTo>
                    <a:pt x="243015" y="450295"/>
                    <a:pt x="241506" y="448785"/>
                    <a:pt x="239996" y="447276"/>
                  </a:cubicBezTo>
                  <a:cubicBezTo>
                    <a:pt x="215343" y="422120"/>
                    <a:pt x="191193" y="397467"/>
                    <a:pt x="166540" y="372311"/>
                  </a:cubicBezTo>
                  <a:cubicBezTo>
                    <a:pt x="153459" y="358726"/>
                    <a:pt x="140881" y="345142"/>
                    <a:pt x="128303" y="331558"/>
                  </a:cubicBezTo>
                  <a:cubicBezTo>
                    <a:pt x="97109" y="297345"/>
                    <a:pt x="66419" y="263133"/>
                    <a:pt x="35728" y="228921"/>
                  </a:cubicBezTo>
                  <a:cubicBezTo>
                    <a:pt x="21641" y="213324"/>
                    <a:pt x="12082" y="195211"/>
                    <a:pt x="5038" y="175590"/>
                  </a:cubicBezTo>
                  <a:cubicBezTo>
                    <a:pt x="-2006" y="154459"/>
                    <a:pt x="-1503" y="132824"/>
                    <a:pt x="5541" y="112196"/>
                  </a:cubicBezTo>
                  <a:cubicBezTo>
                    <a:pt x="15100" y="83015"/>
                    <a:pt x="29691" y="55847"/>
                    <a:pt x="50319" y="33206"/>
                  </a:cubicBezTo>
                  <a:cubicBezTo>
                    <a:pt x="58369" y="24653"/>
                    <a:pt x="67425" y="16603"/>
                    <a:pt x="76481" y="9056"/>
                  </a:cubicBezTo>
                  <a:cubicBezTo>
                    <a:pt x="79500" y="6541"/>
                    <a:pt x="83022" y="4528"/>
                    <a:pt x="86544" y="3019"/>
                  </a:cubicBezTo>
                  <a:cubicBezTo>
                    <a:pt x="94594" y="-1006"/>
                    <a:pt x="102141" y="-1006"/>
                    <a:pt x="110694" y="3019"/>
                  </a:cubicBezTo>
                  <a:cubicBezTo>
                    <a:pt x="134340" y="14087"/>
                    <a:pt x="155975" y="29181"/>
                    <a:pt x="176603" y="45281"/>
                  </a:cubicBezTo>
                  <a:cubicBezTo>
                    <a:pt x="207796" y="69431"/>
                    <a:pt x="235468" y="97103"/>
                    <a:pt x="262637" y="125781"/>
                  </a:cubicBezTo>
                  <a:cubicBezTo>
                    <a:pt x="264146" y="127290"/>
                    <a:pt x="265655" y="129302"/>
                    <a:pt x="266159" y="131315"/>
                  </a:cubicBezTo>
                  <a:cubicBezTo>
                    <a:pt x="276724" y="167540"/>
                    <a:pt x="289805" y="202758"/>
                    <a:pt x="304899" y="237977"/>
                  </a:cubicBezTo>
                  <a:cubicBezTo>
                    <a:pt x="318986" y="270680"/>
                    <a:pt x="332571" y="303886"/>
                    <a:pt x="346658" y="336589"/>
                  </a:cubicBezTo>
                  <a:cubicBezTo>
                    <a:pt x="352192" y="349167"/>
                    <a:pt x="358230" y="361242"/>
                    <a:pt x="364267" y="373317"/>
                  </a:cubicBezTo>
                  <a:cubicBezTo>
                    <a:pt x="364771" y="374323"/>
                    <a:pt x="365274" y="375832"/>
                    <a:pt x="366783" y="378348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3" name="Полилиния: фигура 1192">
              <a:extLst>
                <a:ext uri="{FF2B5EF4-FFF2-40B4-BE49-F238E27FC236}">
                  <a16:creationId xmlns:a16="http://schemas.microsoft.com/office/drawing/2014/main" id="{1D97EAB7-20A1-86C2-F2EB-E2C96AC8BC4E}"/>
                </a:ext>
              </a:extLst>
            </p:cNvPr>
            <p:cNvSpPr/>
            <p:nvPr/>
          </p:nvSpPr>
          <p:spPr>
            <a:xfrm>
              <a:off x="9504192" y="9372652"/>
              <a:ext cx="89143" cy="44036"/>
            </a:xfrm>
            <a:custGeom>
              <a:avLst/>
              <a:gdLst>
                <a:gd name="connsiteX0" fmla="*/ 44102 w 89143"/>
                <a:gd name="connsiteY0" fmla="*/ 43812 h 44036"/>
                <a:gd name="connsiteX1" fmla="*/ 23474 w 89143"/>
                <a:gd name="connsiteY1" fmla="*/ 43812 h 44036"/>
                <a:gd name="connsiteX2" fmla="*/ 1337 w 89143"/>
                <a:gd name="connsiteY2" fmla="*/ 27712 h 44036"/>
                <a:gd name="connsiteX3" fmla="*/ 10896 w 89143"/>
                <a:gd name="connsiteY3" fmla="*/ 4066 h 44036"/>
                <a:gd name="connsiteX4" fmla="*/ 21462 w 89143"/>
                <a:gd name="connsiteY4" fmla="*/ 1047 h 44036"/>
                <a:gd name="connsiteX5" fmla="*/ 80327 w 89143"/>
                <a:gd name="connsiteY5" fmla="*/ 3059 h 44036"/>
                <a:gd name="connsiteX6" fmla="*/ 84352 w 89143"/>
                <a:gd name="connsiteY6" fmla="*/ 4066 h 44036"/>
                <a:gd name="connsiteX7" fmla="*/ 88880 w 89143"/>
                <a:gd name="connsiteY7" fmla="*/ 9600 h 44036"/>
                <a:gd name="connsiteX8" fmla="*/ 86868 w 89143"/>
                <a:gd name="connsiteY8" fmla="*/ 35762 h 44036"/>
                <a:gd name="connsiteX9" fmla="*/ 78818 w 89143"/>
                <a:gd name="connsiteY9" fmla="*/ 41800 h 44036"/>
                <a:gd name="connsiteX10" fmla="*/ 44102 w 89143"/>
                <a:gd name="connsiteY10" fmla="*/ 43812 h 44036"/>
                <a:gd name="connsiteX11" fmla="*/ 44102 w 89143"/>
                <a:gd name="connsiteY11" fmla="*/ 43812 h 44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143" h="44036">
                  <a:moveTo>
                    <a:pt x="44102" y="43812"/>
                  </a:moveTo>
                  <a:cubicBezTo>
                    <a:pt x="37058" y="43812"/>
                    <a:pt x="30015" y="44316"/>
                    <a:pt x="23474" y="43812"/>
                  </a:cubicBezTo>
                  <a:cubicBezTo>
                    <a:pt x="13412" y="42806"/>
                    <a:pt x="5362" y="37775"/>
                    <a:pt x="1337" y="27712"/>
                  </a:cubicBezTo>
                  <a:cubicBezTo>
                    <a:pt x="-2185" y="17650"/>
                    <a:pt x="1337" y="8594"/>
                    <a:pt x="10896" y="4066"/>
                  </a:cubicBezTo>
                  <a:cubicBezTo>
                    <a:pt x="14418" y="2556"/>
                    <a:pt x="17940" y="1550"/>
                    <a:pt x="21462" y="1047"/>
                  </a:cubicBezTo>
                  <a:cubicBezTo>
                    <a:pt x="41083" y="-965"/>
                    <a:pt x="60705" y="41"/>
                    <a:pt x="80327" y="3059"/>
                  </a:cubicBezTo>
                  <a:cubicBezTo>
                    <a:pt x="81836" y="3059"/>
                    <a:pt x="82843" y="3563"/>
                    <a:pt x="84352" y="4066"/>
                  </a:cubicBezTo>
                  <a:cubicBezTo>
                    <a:pt x="86868" y="5072"/>
                    <a:pt x="88880" y="6581"/>
                    <a:pt x="88880" y="9600"/>
                  </a:cubicBezTo>
                  <a:cubicBezTo>
                    <a:pt x="89383" y="18656"/>
                    <a:pt x="89383" y="27209"/>
                    <a:pt x="86868" y="35762"/>
                  </a:cubicBezTo>
                  <a:cubicBezTo>
                    <a:pt x="85358" y="40794"/>
                    <a:pt x="84352" y="41800"/>
                    <a:pt x="78818" y="41800"/>
                  </a:cubicBezTo>
                  <a:cubicBezTo>
                    <a:pt x="67749" y="42806"/>
                    <a:pt x="56177" y="43812"/>
                    <a:pt x="44102" y="43812"/>
                  </a:cubicBezTo>
                  <a:cubicBezTo>
                    <a:pt x="44605" y="44316"/>
                    <a:pt x="44605" y="43812"/>
                    <a:pt x="44102" y="43812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4" name="Полилиния: фигура 1193">
              <a:extLst>
                <a:ext uri="{FF2B5EF4-FFF2-40B4-BE49-F238E27FC236}">
                  <a16:creationId xmlns:a16="http://schemas.microsoft.com/office/drawing/2014/main" id="{CD710BBD-4CEC-E6FD-751E-0688F0049DAA}"/>
                </a:ext>
              </a:extLst>
            </p:cNvPr>
            <p:cNvSpPr/>
            <p:nvPr/>
          </p:nvSpPr>
          <p:spPr>
            <a:xfrm>
              <a:off x="9064290" y="9526648"/>
              <a:ext cx="157901" cy="461581"/>
            </a:xfrm>
            <a:custGeom>
              <a:avLst/>
              <a:gdLst>
                <a:gd name="connsiteX0" fmla="*/ 121253 w 157901"/>
                <a:gd name="connsiteY0" fmla="*/ 0 h 461581"/>
                <a:gd name="connsiteX1" fmla="*/ 123768 w 157901"/>
                <a:gd name="connsiteY1" fmla="*/ 4528 h 461581"/>
                <a:gd name="connsiteX2" fmla="*/ 150434 w 157901"/>
                <a:gd name="connsiteY2" fmla="*/ 63897 h 461581"/>
                <a:gd name="connsiteX3" fmla="*/ 157477 w 157901"/>
                <a:gd name="connsiteY3" fmla="*/ 93078 h 461581"/>
                <a:gd name="connsiteX4" fmla="*/ 149930 w 157901"/>
                <a:gd name="connsiteY4" fmla="*/ 134837 h 461581"/>
                <a:gd name="connsiteX5" fmla="*/ 131818 w 157901"/>
                <a:gd name="connsiteY5" fmla="*/ 187665 h 461581"/>
                <a:gd name="connsiteX6" fmla="*/ 125277 w 157901"/>
                <a:gd name="connsiteY6" fmla="*/ 229424 h 461581"/>
                <a:gd name="connsiteX7" fmla="*/ 117731 w 157901"/>
                <a:gd name="connsiteY7" fmla="*/ 289799 h 461581"/>
                <a:gd name="connsiteX8" fmla="*/ 112196 w 157901"/>
                <a:gd name="connsiteY8" fmla="*/ 338601 h 461581"/>
                <a:gd name="connsiteX9" fmla="*/ 102637 w 157901"/>
                <a:gd name="connsiteY9" fmla="*/ 405013 h 461581"/>
                <a:gd name="connsiteX10" fmla="*/ 97103 w 157901"/>
                <a:gd name="connsiteY10" fmla="*/ 443754 h 461581"/>
                <a:gd name="connsiteX11" fmla="*/ 97103 w 157901"/>
                <a:gd name="connsiteY11" fmla="*/ 446773 h 461581"/>
                <a:gd name="connsiteX12" fmla="*/ 91568 w 157901"/>
                <a:gd name="connsiteY12" fmla="*/ 454823 h 461581"/>
                <a:gd name="connsiteX13" fmla="*/ 50312 w 157901"/>
                <a:gd name="connsiteY13" fmla="*/ 461363 h 461581"/>
                <a:gd name="connsiteX14" fmla="*/ 28678 w 157901"/>
                <a:gd name="connsiteY14" fmla="*/ 454823 h 461581"/>
                <a:gd name="connsiteX15" fmla="*/ 23647 w 157901"/>
                <a:gd name="connsiteY15" fmla="*/ 444257 h 461581"/>
                <a:gd name="connsiteX16" fmla="*/ 30187 w 157901"/>
                <a:gd name="connsiteY16" fmla="*/ 414070 h 461581"/>
                <a:gd name="connsiteX17" fmla="*/ 31697 w 157901"/>
                <a:gd name="connsiteY17" fmla="*/ 367279 h 461581"/>
                <a:gd name="connsiteX18" fmla="*/ 27169 w 157901"/>
                <a:gd name="connsiteY18" fmla="*/ 270680 h 461581"/>
                <a:gd name="connsiteX19" fmla="*/ 30690 w 157901"/>
                <a:gd name="connsiteY19" fmla="*/ 205274 h 461581"/>
                <a:gd name="connsiteX20" fmla="*/ 34212 w 157901"/>
                <a:gd name="connsiteY20" fmla="*/ 159490 h 461581"/>
                <a:gd name="connsiteX21" fmla="*/ 36728 w 157901"/>
                <a:gd name="connsiteY21" fmla="*/ 131818 h 461581"/>
                <a:gd name="connsiteX22" fmla="*/ 28678 w 157901"/>
                <a:gd name="connsiteY22" fmla="*/ 108171 h 461581"/>
                <a:gd name="connsiteX23" fmla="*/ 3522 w 157901"/>
                <a:gd name="connsiteY23" fmla="*/ 81003 h 461581"/>
                <a:gd name="connsiteX24" fmla="*/ 0 w 157901"/>
                <a:gd name="connsiteY24" fmla="*/ 76978 h 461581"/>
                <a:gd name="connsiteX25" fmla="*/ 2516 w 157901"/>
                <a:gd name="connsiteY25" fmla="*/ 75468 h 461581"/>
                <a:gd name="connsiteX26" fmla="*/ 107165 w 157901"/>
                <a:gd name="connsiteY26" fmla="*/ 11572 h 461581"/>
                <a:gd name="connsiteX27" fmla="*/ 121253 w 157901"/>
                <a:gd name="connsiteY27" fmla="*/ 0 h 461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57901" h="461581">
                  <a:moveTo>
                    <a:pt x="121253" y="0"/>
                  </a:moveTo>
                  <a:cubicBezTo>
                    <a:pt x="122259" y="1509"/>
                    <a:pt x="123265" y="3019"/>
                    <a:pt x="123768" y="4528"/>
                  </a:cubicBezTo>
                  <a:cubicBezTo>
                    <a:pt x="133327" y="24150"/>
                    <a:pt x="142384" y="43772"/>
                    <a:pt x="150434" y="63897"/>
                  </a:cubicBezTo>
                  <a:cubicBezTo>
                    <a:pt x="153955" y="73456"/>
                    <a:pt x="156471" y="83015"/>
                    <a:pt x="157477" y="93078"/>
                  </a:cubicBezTo>
                  <a:cubicBezTo>
                    <a:pt x="158987" y="107668"/>
                    <a:pt x="156471" y="121756"/>
                    <a:pt x="149930" y="134837"/>
                  </a:cubicBezTo>
                  <a:cubicBezTo>
                    <a:pt x="141881" y="151440"/>
                    <a:pt x="134837" y="169049"/>
                    <a:pt x="131818" y="187665"/>
                  </a:cubicBezTo>
                  <a:cubicBezTo>
                    <a:pt x="129302" y="201249"/>
                    <a:pt x="127290" y="215336"/>
                    <a:pt x="125277" y="229424"/>
                  </a:cubicBezTo>
                  <a:cubicBezTo>
                    <a:pt x="122762" y="249549"/>
                    <a:pt x="120246" y="269674"/>
                    <a:pt x="117731" y="289799"/>
                  </a:cubicBezTo>
                  <a:cubicBezTo>
                    <a:pt x="115718" y="305898"/>
                    <a:pt x="114209" y="322501"/>
                    <a:pt x="112196" y="338601"/>
                  </a:cubicBezTo>
                  <a:cubicBezTo>
                    <a:pt x="109178" y="360739"/>
                    <a:pt x="105656" y="382876"/>
                    <a:pt x="102637" y="405013"/>
                  </a:cubicBezTo>
                  <a:cubicBezTo>
                    <a:pt x="100625" y="418095"/>
                    <a:pt x="99115" y="430673"/>
                    <a:pt x="97103" y="443754"/>
                  </a:cubicBezTo>
                  <a:cubicBezTo>
                    <a:pt x="97103" y="444760"/>
                    <a:pt x="97103" y="445766"/>
                    <a:pt x="97103" y="446773"/>
                  </a:cubicBezTo>
                  <a:cubicBezTo>
                    <a:pt x="97103" y="452810"/>
                    <a:pt x="97103" y="452810"/>
                    <a:pt x="91568" y="454823"/>
                  </a:cubicBezTo>
                  <a:cubicBezTo>
                    <a:pt x="78487" y="459854"/>
                    <a:pt x="64400" y="462369"/>
                    <a:pt x="50312" y="461363"/>
                  </a:cubicBezTo>
                  <a:cubicBezTo>
                    <a:pt x="42765" y="460860"/>
                    <a:pt x="35219" y="458344"/>
                    <a:pt x="28678" y="454823"/>
                  </a:cubicBezTo>
                  <a:cubicBezTo>
                    <a:pt x="24150" y="452810"/>
                    <a:pt x="22641" y="448785"/>
                    <a:pt x="23647" y="444257"/>
                  </a:cubicBezTo>
                  <a:cubicBezTo>
                    <a:pt x="26162" y="434195"/>
                    <a:pt x="28678" y="424132"/>
                    <a:pt x="30187" y="414070"/>
                  </a:cubicBezTo>
                  <a:cubicBezTo>
                    <a:pt x="33206" y="398473"/>
                    <a:pt x="32200" y="382876"/>
                    <a:pt x="31697" y="367279"/>
                  </a:cubicBezTo>
                  <a:cubicBezTo>
                    <a:pt x="29684" y="335080"/>
                    <a:pt x="27169" y="302880"/>
                    <a:pt x="27169" y="270680"/>
                  </a:cubicBezTo>
                  <a:cubicBezTo>
                    <a:pt x="27169" y="248542"/>
                    <a:pt x="28678" y="226908"/>
                    <a:pt x="30690" y="205274"/>
                  </a:cubicBezTo>
                  <a:cubicBezTo>
                    <a:pt x="31697" y="190180"/>
                    <a:pt x="33206" y="175087"/>
                    <a:pt x="34212" y="159490"/>
                  </a:cubicBezTo>
                  <a:cubicBezTo>
                    <a:pt x="35219" y="150434"/>
                    <a:pt x="35722" y="140874"/>
                    <a:pt x="36728" y="131818"/>
                  </a:cubicBezTo>
                  <a:cubicBezTo>
                    <a:pt x="37734" y="122762"/>
                    <a:pt x="35219" y="114712"/>
                    <a:pt x="28678" y="108171"/>
                  </a:cubicBezTo>
                  <a:cubicBezTo>
                    <a:pt x="20125" y="99618"/>
                    <a:pt x="11572" y="90059"/>
                    <a:pt x="3522" y="81003"/>
                  </a:cubicBezTo>
                  <a:cubicBezTo>
                    <a:pt x="2516" y="79997"/>
                    <a:pt x="1509" y="78990"/>
                    <a:pt x="0" y="76978"/>
                  </a:cubicBezTo>
                  <a:cubicBezTo>
                    <a:pt x="1006" y="76475"/>
                    <a:pt x="2012" y="75972"/>
                    <a:pt x="2516" y="75468"/>
                  </a:cubicBezTo>
                  <a:cubicBezTo>
                    <a:pt x="40753" y="59368"/>
                    <a:pt x="74965" y="37734"/>
                    <a:pt x="107165" y="11572"/>
                  </a:cubicBezTo>
                  <a:cubicBezTo>
                    <a:pt x="111190" y="7547"/>
                    <a:pt x="115718" y="4025"/>
                    <a:pt x="121253" y="0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5" name="Полилиния: фигура 1194">
              <a:extLst>
                <a:ext uri="{FF2B5EF4-FFF2-40B4-BE49-F238E27FC236}">
                  <a16:creationId xmlns:a16="http://schemas.microsoft.com/office/drawing/2014/main" id="{C0CC37E6-475A-AB94-60DF-047A15F51A4E}"/>
                </a:ext>
              </a:extLst>
            </p:cNvPr>
            <p:cNvSpPr/>
            <p:nvPr/>
          </p:nvSpPr>
          <p:spPr>
            <a:xfrm>
              <a:off x="9079401" y="9966153"/>
              <a:ext cx="101538" cy="63658"/>
            </a:xfrm>
            <a:custGeom>
              <a:avLst/>
              <a:gdLst>
                <a:gd name="connsiteX0" fmla="*/ 50295 w 101538"/>
                <a:gd name="connsiteY0" fmla="*/ 63617 h 63658"/>
                <a:gd name="connsiteX1" fmla="*/ 15580 w 101538"/>
                <a:gd name="connsiteY1" fmla="*/ 50033 h 63658"/>
                <a:gd name="connsiteX2" fmla="*/ 2498 w 101538"/>
                <a:gd name="connsiteY2" fmla="*/ 32423 h 63658"/>
                <a:gd name="connsiteX3" fmla="*/ 486 w 101538"/>
                <a:gd name="connsiteY3" fmla="*/ 19342 h 63658"/>
                <a:gd name="connsiteX4" fmla="*/ 7026 w 101538"/>
                <a:gd name="connsiteY4" fmla="*/ 2236 h 63658"/>
                <a:gd name="connsiteX5" fmla="*/ 12058 w 101538"/>
                <a:gd name="connsiteY5" fmla="*/ 727 h 63658"/>
                <a:gd name="connsiteX6" fmla="*/ 36208 w 101538"/>
                <a:gd name="connsiteY6" fmla="*/ 7770 h 63658"/>
                <a:gd name="connsiteX7" fmla="*/ 60357 w 101538"/>
                <a:gd name="connsiteY7" fmla="*/ 8274 h 63658"/>
                <a:gd name="connsiteX8" fmla="*/ 78973 w 101538"/>
                <a:gd name="connsiteY8" fmla="*/ 2739 h 63658"/>
                <a:gd name="connsiteX9" fmla="*/ 84004 w 101538"/>
                <a:gd name="connsiteY9" fmla="*/ 3745 h 63658"/>
                <a:gd name="connsiteX10" fmla="*/ 99601 w 101538"/>
                <a:gd name="connsiteY10" fmla="*/ 29908 h 63658"/>
                <a:gd name="connsiteX11" fmla="*/ 101110 w 101538"/>
                <a:gd name="connsiteY11" fmla="*/ 34939 h 63658"/>
                <a:gd name="connsiteX12" fmla="*/ 94067 w 101538"/>
                <a:gd name="connsiteY12" fmla="*/ 51039 h 63658"/>
                <a:gd name="connsiteX13" fmla="*/ 50295 w 101538"/>
                <a:gd name="connsiteY13" fmla="*/ 63617 h 63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1538" h="63658">
                  <a:moveTo>
                    <a:pt x="50295" y="63617"/>
                  </a:moveTo>
                  <a:cubicBezTo>
                    <a:pt x="36711" y="64120"/>
                    <a:pt x="24636" y="60095"/>
                    <a:pt x="15580" y="50033"/>
                  </a:cubicBezTo>
                  <a:cubicBezTo>
                    <a:pt x="10548" y="45002"/>
                    <a:pt x="6523" y="38461"/>
                    <a:pt x="2498" y="32423"/>
                  </a:cubicBezTo>
                  <a:cubicBezTo>
                    <a:pt x="-17" y="28398"/>
                    <a:pt x="-520" y="23870"/>
                    <a:pt x="486" y="19342"/>
                  </a:cubicBezTo>
                  <a:cubicBezTo>
                    <a:pt x="1492" y="13305"/>
                    <a:pt x="3505" y="7770"/>
                    <a:pt x="7026" y="2236"/>
                  </a:cubicBezTo>
                  <a:cubicBezTo>
                    <a:pt x="8536" y="224"/>
                    <a:pt x="10045" y="-783"/>
                    <a:pt x="12058" y="727"/>
                  </a:cubicBezTo>
                  <a:cubicBezTo>
                    <a:pt x="19101" y="5758"/>
                    <a:pt x="27654" y="7267"/>
                    <a:pt x="36208" y="7770"/>
                  </a:cubicBezTo>
                  <a:cubicBezTo>
                    <a:pt x="44258" y="8274"/>
                    <a:pt x="52308" y="8274"/>
                    <a:pt x="60357" y="8274"/>
                  </a:cubicBezTo>
                  <a:cubicBezTo>
                    <a:pt x="66898" y="8274"/>
                    <a:pt x="73439" y="6261"/>
                    <a:pt x="78973" y="2739"/>
                  </a:cubicBezTo>
                  <a:cubicBezTo>
                    <a:pt x="80985" y="1230"/>
                    <a:pt x="82495" y="1733"/>
                    <a:pt x="84004" y="3745"/>
                  </a:cubicBezTo>
                  <a:cubicBezTo>
                    <a:pt x="90042" y="11795"/>
                    <a:pt x="95576" y="20349"/>
                    <a:pt x="99601" y="29908"/>
                  </a:cubicBezTo>
                  <a:cubicBezTo>
                    <a:pt x="100104" y="31417"/>
                    <a:pt x="100607" y="32927"/>
                    <a:pt x="101110" y="34939"/>
                  </a:cubicBezTo>
                  <a:cubicBezTo>
                    <a:pt x="102620" y="41480"/>
                    <a:pt x="100104" y="47517"/>
                    <a:pt x="94067" y="51039"/>
                  </a:cubicBezTo>
                  <a:cubicBezTo>
                    <a:pt x="80482" y="58586"/>
                    <a:pt x="65892" y="63114"/>
                    <a:pt x="50295" y="63617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6" name="Полилиния: фигура 1195">
              <a:extLst>
                <a:ext uri="{FF2B5EF4-FFF2-40B4-BE49-F238E27FC236}">
                  <a16:creationId xmlns:a16="http://schemas.microsoft.com/office/drawing/2014/main" id="{98689CF4-3BAB-558D-A122-234E4A174F60}"/>
                </a:ext>
              </a:extLst>
            </p:cNvPr>
            <p:cNvSpPr/>
            <p:nvPr/>
          </p:nvSpPr>
          <p:spPr>
            <a:xfrm>
              <a:off x="9058232" y="9991030"/>
              <a:ext cx="244827" cy="133718"/>
            </a:xfrm>
            <a:custGeom>
              <a:avLst/>
              <a:gdLst>
                <a:gd name="connsiteX0" fmla="*/ 120267 w 244827"/>
                <a:gd name="connsiteY0" fmla="*/ 0 h 133718"/>
                <a:gd name="connsiteX1" fmla="*/ 137373 w 244827"/>
                <a:gd name="connsiteY1" fmla="*/ 21131 h 133718"/>
                <a:gd name="connsiteX2" fmla="*/ 155485 w 244827"/>
                <a:gd name="connsiteY2" fmla="*/ 43772 h 133718"/>
                <a:gd name="connsiteX3" fmla="*/ 190704 w 244827"/>
                <a:gd name="connsiteY3" fmla="*/ 69431 h 133718"/>
                <a:gd name="connsiteX4" fmla="*/ 209319 w 244827"/>
                <a:gd name="connsiteY4" fmla="*/ 74965 h 133718"/>
                <a:gd name="connsiteX5" fmla="*/ 221394 w 244827"/>
                <a:gd name="connsiteY5" fmla="*/ 77984 h 133718"/>
                <a:gd name="connsiteX6" fmla="*/ 237494 w 244827"/>
                <a:gd name="connsiteY6" fmla="*/ 86537 h 133718"/>
                <a:gd name="connsiteX7" fmla="*/ 235482 w 244827"/>
                <a:gd name="connsiteY7" fmla="*/ 120246 h 133718"/>
                <a:gd name="connsiteX8" fmla="*/ 209822 w 244827"/>
                <a:gd name="connsiteY8" fmla="*/ 131315 h 133718"/>
                <a:gd name="connsiteX9" fmla="*/ 166051 w 244827"/>
                <a:gd name="connsiteY9" fmla="*/ 130812 h 133718"/>
                <a:gd name="connsiteX10" fmla="*/ 110707 w 244827"/>
                <a:gd name="connsiteY10" fmla="*/ 111693 h 133718"/>
                <a:gd name="connsiteX11" fmla="*/ 74986 w 244827"/>
                <a:gd name="connsiteY11" fmla="*/ 100121 h 133718"/>
                <a:gd name="connsiteX12" fmla="*/ 42283 w 244827"/>
                <a:gd name="connsiteY12" fmla="*/ 97103 h 133718"/>
                <a:gd name="connsiteX13" fmla="*/ 26183 w 244827"/>
                <a:gd name="connsiteY13" fmla="*/ 95593 h 133718"/>
                <a:gd name="connsiteX14" fmla="*/ 524 w 244827"/>
                <a:gd name="connsiteY14" fmla="*/ 68928 h 133718"/>
                <a:gd name="connsiteX15" fmla="*/ 1530 w 244827"/>
                <a:gd name="connsiteY15" fmla="*/ 48300 h 133718"/>
                <a:gd name="connsiteX16" fmla="*/ 14611 w 244827"/>
                <a:gd name="connsiteY16" fmla="*/ 14087 h 133718"/>
                <a:gd name="connsiteX17" fmla="*/ 17630 w 244827"/>
                <a:gd name="connsiteY17" fmla="*/ 9056 h 133718"/>
                <a:gd name="connsiteX18" fmla="*/ 26183 w 244827"/>
                <a:gd name="connsiteY18" fmla="*/ 5534 h 133718"/>
                <a:gd name="connsiteX19" fmla="*/ 41780 w 244827"/>
                <a:gd name="connsiteY19" fmla="*/ 10566 h 133718"/>
                <a:gd name="connsiteX20" fmla="*/ 94607 w 244827"/>
                <a:gd name="connsiteY20" fmla="*/ 14087 h 133718"/>
                <a:gd name="connsiteX21" fmla="*/ 117751 w 244827"/>
                <a:gd name="connsiteY21" fmla="*/ 2516 h 133718"/>
                <a:gd name="connsiteX22" fmla="*/ 120267 w 244827"/>
                <a:gd name="connsiteY22" fmla="*/ 0 h 133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4827" h="133718">
                  <a:moveTo>
                    <a:pt x="120267" y="0"/>
                  </a:moveTo>
                  <a:cubicBezTo>
                    <a:pt x="126304" y="7044"/>
                    <a:pt x="131838" y="14087"/>
                    <a:pt x="137373" y="21131"/>
                  </a:cubicBezTo>
                  <a:cubicBezTo>
                    <a:pt x="143410" y="28678"/>
                    <a:pt x="149448" y="36225"/>
                    <a:pt x="155485" y="43772"/>
                  </a:cubicBezTo>
                  <a:cubicBezTo>
                    <a:pt x="165045" y="55343"/>
                    <a:pt x="177120" y="62890"/>
                    <a:pt x="190704" y="69431"/>
                  </a:cubicBezTo>
                  <a:cubicBezTo>
                    <a:pt x="196741" y="71947"/>
                    <a:pt x="202779" y="72953"/>
                    <a:pt x="209319" y="74965"/>
                  </a:cubicBezTo>
                  <a:cubicBezTo>
                    <a:pt x="213344" y="75972"/>
                    <a:pt x="217369" y="76978"/>
                    <a:pt x="221394" y="77984"/>
                  </a:cubicBezTo>
                  <a:cubicBezTo>
                    <a:pt x="227432" y="79493"/>
                    <a:pt x="232966" y="82512"/>
                    <a:pt x="237494" y="86537"/>
                  </a:cubicBezTo>
                  <a:cubicBezTo>
                    <a:pt x="248060" y="95593"/>
                    <a:pt x="247054" y="111693"/>
                    <a:pt x="235482" y="120246"/>
                  </a:cubicBezTo>
                  <a:cubicBezTo>
                    <a:pt x="227935" y="125781"/>
                    <a:pt x="218879" y="128799"/>
                    <a:pt x="209822" y="131315"/>
                  </a:cubicBezTo>
                  <a:cubicBezTo>
                    <a:pt x="195232" y="134837"/>
                    <a:pt x="180641" y="134334"/>
                    <a:pt x="166051" y="130812"/>
                  </a:cubicBezTo>
                  <a:cubicBezTo>
                    <a:pt x="146932" y="126284"/>
                    <a:pt x="128820" y="119240"/>
                    <a:pt x="110707" y="111693"/>
                  </a:cubicBezTo>
                  <a:cubicBezTo>
                    <a:pt x="99136" y="106662"/>
                    <a:pt x="87564" y="101631"/>
                    <a:pt x="74986" y="100121"/>
                  </a:cubicBezTo>
                  <a:cubicBezTo>
                    <a:pt x="63917" y="98612"/>
                    <a:pt x="52848" y="98109"/>
                    <a:pt x="42283" y="97103"/>
                  </a:cubicBezTo>
                  <a:cubicBezTo>
                    <a:pt x="36748" y="96599"/>
                    <a:pt x="31717" y="96096"/>
                    <a:pt x="26183" y="95593"/>
                  </a:cubicBezTo>
                  <a:cubicBezTo>
                    <a:pt x="10083" y="93581"/>
                    <a:pt x="3039" y="83518"/>
                    <a:pt x="524" y="68928"/>
                  </a:cubicBezTo>
                  <a:cubicBezTo>
                    <a:pt x="-483" y="61884"/>
                    <a:pt x="20" y="54840"/>
                    <a:pt x="1530" y="48300"/>
                  </a:cubicBezTo>
                  <a:cubicBezTo>
                    <a:pt x="4548" y="36225"/>
                    <a:pt x="8573" y="25156"/>
                    <a:pt x="14611" y="14087"/>
                  </a:cubicBezTo>
                  <a:cubicBezTo>
                    <a:pt x="15617" y="12075"/>
                    <a:pt x="16623" y="10566"/>
                    <a:pt x="17630" y="9056"/>
                  </a:cubicBezTo>
                  <a:cubicBezTo>
                    <a:pt x="20648" y="4528"/>
                    <a:pt x="21152" y="4025"/>
                    <a:pt x="26183" y="5534"/>
                  </a:cubicBezTo>
                  <a:cubicBezTo>
                    <a:pt x="31214" y="7044"/>
                    <a:pt x="36245" y="9056"/>
                    <a:pt x="41780" y="10566"/>
                  </a:cubicBezTo>
                  <a:cubicBezTo>
                    <a:pt x="58886" y="16100"/>
                    <a:pt x="76495" y="17609"/>
                    <a:pt x="94607" y="14087"/>
                  </a:cubicBezTo>
                  <a:cubicBezTo>
                    <a:pt x="103160" y="12075"/>
                    <a:pt x="111714" y="9559"/>
                    <a:pt x="117751" y="2516"/>
                  </a:cubicBezTo>
                  <a:cubicBezTo>
                    <a:pt x="118254" y="1006"/>
                    <a:pt x="118757" y="1006"/>
                    <a:pt x="120267" y="0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7" name="Полилиния: фигура 1196">
              <a:extLst>
                <a:ext uri="{FF2B5EF4-FFF2-40B4-BE49-F238E27FC236}">
                  <a16:creationId xmlns:a16="http://schemas.microsoft.com/office/drawing/2014/main" id="{A76F0D35-4B0A-01EF-6E9D-283B50FAF49E}"/>
                </a:ext>
              </a:extLst>
            </p:cNvPr>
            <p:cNvSpPr/>
            <p:nvPr/>
          </p:nvSpPr>
          <p:spPr>
            <a:xfrm>
              <a:off x="9355598" y="8843631"/>
              <a:ext cx="226005" cy="266109"/>
            </a:xfrm>
            <a:custGeom>
              <a:avLst/>
              <a:gdLst>
                <a:gd name="connsiteX0" fmla="*/ 0 w 226005"/>
                <a:gd name="connsiteY0" fmla="*/ 184422 h 266109"/>
                <a:gd name="connsiteX1" fmla="*/ 1006 w 226005"/>
                <a:gd name="connsiteY1" fmla="*/ 169832 h 266109"/>
                <a:gd name="connsiteX2" fmla="*/ 4025 w 226005"/>
                <a:gd name="connsiteY2" fmla="*/ 165304 h 266109"/>
                <a:gd name="connsiteX3" fmla="*/ 12578 w 226005"/>
                <a:gd name="connsiteY3" fmla="*/ 158260 h 266109"/>
                <a:gd name="connsiteX4" fmla="*/ 21131 w 226005"/>
                <a:gd name="connsiteY4" fmla="*/ 145179 h 266109"/>
                <a:gd name="connsiteX5" fmla="*/ 33709 w 226005"/>
                <a:gd name="connsiteY5" fmla="*/ 84804 h 266109"/>
                <a:gd name="connsiteX6" fmla="*/ 38740 w 226005"/>
                <a:gd name="connsiteY6" fmla="*/ 51598 h 266109"/>
                <a:gd name="connsiteX7" fmla="*/ 86034 w 226005"/>
                <a:gd name="connsiteY7" fmla="*/ 3801 h 266109"/>
                <a:gd name="connsiteX8" fmla="*/ 126787 w 226005"/>
                <a:gd name="connsiteY8" fmla="*/ 783 h 266109"/>
                <a:gd name="connsiteX9" fmla="*/ 166534 w 226005"/>
                <a:gd name="connsiteY9" fmla="*/ 9839 h 266109"/>
                <a:gd name="connsiteX10" fmla="*/ 203765 w 226005"/>
                <a:gd name="connsiteY10" fmla="*/ 31976 h 266109"/>
                <a:gd name="connsiteX11" fmla="*/ 224896 w 226005"/>
                <a:gd name="connsiteY11" fmla="*/ 73735 h 266109"/>
                <a:gd name="connsiteX12" fmla="*/ 221374 w 226005"/>
                <a:gd name="connsiteY12" fmla="*/ 127066 h 266109"/>
                <a:gd name="connsiteX13" fmla="*/ 213324 w 226005"/>
                <a:gd name="connsiteY13" fmla="*/ 166813 h 266109"/>
                <a:gd name="connsiteX14" fmla="*/ 211311 w 226005"/>
                <a:gd name="connsiteY14" fmla="*/ 188950 h 266109"/>
                <a:gd name="connsiteX15" fmla="*/ 194708 w 226005"/>
                <a:gd name="connsiteY15" fmla="*/ 205553 h 266109"/>
                <a:gd name="connsiteX16" fmla="*/ 181627 w 226005"/>
                <a:gd name="connsiteY16" fmla="*/ 213603 h 266109"/>
                <a:gd name="connsiteX17" fmla="*/ 164521 w 226005"/>
                <a:gd name="connsiteY17" fmla="*/ 244294 h 266109"/>
                <a:gd name="connsiteX18" fmla="*/ 145402 w 226005"/>
                <a:gd name="connsiteY18" fmla="*/ 253853 h 266109"/>
                <a:gd name="connsiteX19" fmla="*/ 131315 w 226005"/>
                <a:gd name="connsiteY19" fmla="*/ 249828 h 266109"/>
                <a:gd name="connsiteX20" fmla="*/ 110184 w 226005"/>
                <a:gd name="connsiteY20" fmla="*/ 239263 h 266109"/>
                <a:gd name="connsiteX21" fmla="*/ 96599 w 226005"/>
                <a:gd name="connsiteY21" fmla="*/ 238760 h 266109"/>
                <a:gd name="connsiteX22" fmla="*/ 81506 w 226005"/>
                <a:gd name="connsiteY22" fmla="*/ 246809 h 266109"/>
                <a:gd name="connsiteX23" fmla="*/ 34212 w 226005"/>
                <a:gd name="connsiteY23" fmla="*/ 265425 h 266109"/>
                <a:gd name="connsiteX24" fmla="*/ 10566 w 226005"/>
                <a:gd name="connsiteY24" fmla="*/ 253853 h 266109"/>
                <a:gd name="connsiteX25" fmla="*/ 4528 w 226005"/>
                <a:gd name="connsiteY25" fmla="*/ 231213 h 266109"/>
                <a:gd name="connsiteX26" fmla="*/ 0 w 226005"/>
                <a:gd name="connsiteY26" fmla="*/ 184422 h 266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26005" h="266109">
                  <a:moveTo>
                    <a:pt x="0" y="184422"/>
                  </a:moveTo>
                  <a:cubicBezTo>
                    <a:pt x="503" y="179391"/>
                    <a:pt x="503" y="174863"/>
                    <a:pt x="1006" y="169832"/>
                  </a:cubicBezTo>
                  <a:cubicBezTo>
                    <a:pt x="1006" y="167819"/>
                    <a:pt x="2012" y="166310"/>
                    <a:pt x="4025" y="165304"/>
                  </a:cubicBezTo>
                  <a:cubicBezTo>
                    <a:pt x="7044" y="163794"/>
                    <a:pt x="10062" y="160776"/>
                    <a:pt x="12578" y="158260"/>
                  </a:cubicBezTo>
                  <a:cubicBezTo>
                    <a:pt x="16603" y="154738"/>
                    <a:pt x="19622" y="150210"/>
                    <a:pt x="21131" y="145179"/>
                  </a:cubicBezTo>
                  <a:cubicBezTo>
                    <a:pt x="28175" y="125557"/>
                    <a:pt x="32703" y="105432"/>
                    <a:pt x="33709" y="84804"/>
                  </a:cubicBezTo>
                  <a:cubicBezTo>
                    <a:pt x="34212" y="73735"/>
                    <a:pt x="35219" y="62667"/>
                    <a:pt x="38740" y="51598"/>
                  </a:cubicBezTo>
                  <a:cubicBezTo>
                    <a:pt x="47293" y="28454"/>
                    <a:pt x="61884" y="11348"/>
                    <a:pt x="86034" y="3801"/>
                  </a:cubicBezTo>
                  <a:cubicBezTo>
                    <a:pt x="99618" y="-224"/>
                    <a:pt x="113203" y="-727"/>
                    <a:pt x="126787" y="783"/>
                  </a:cubicBezTo>
                  <a:cubicBezTo>
                    <a:pt x="140371" y="2292"/>
                    <a:pt x="153452" y="5814"/>
                    <a:pt x="166534" y="9839"/>
                  </a:cubicBezTo>
                  <a:cubicBezTo>
                    <a:pt x="180621" y="14367"/>
                    <a:pt x="192696" y="21914"/>
                    <a:pt x="203765" y="31976"/>
                  </a:cubicBezTo>
                  <a:cubicBezTo>
                    <a:pt x="216343" y="43045"/>
                    <a:pt x="222883" y="57132"/>
                    <a:pt x="224896" y="73735"/>
                  </a:cubicBezTo>
                  <a:cubicBezTo>
                    <a:pt x="227411" y="91848"/>
                    <a:pt x="225399" y="109457"/>
                    <a:pt x="221374" y="127066"/>
                  </a:cubicBezTo>
                  <a:cubicBezTo>
                    <a:pt x="218355" y="140148"/>
                    <a:pt x="215840" y="153732"/>
                    <a:pt x="213324" y="166813"/>
                  </a:cubicBezTo>
                  <a:cubicBezTo>
                    <a:pt x="212318" y="174360"/>
                    <a:pt x="211815" y="181404"/>
                    <a:pt x="211311" y="188950"/>
                  </a:cubicBezTo>
                  <a:cubicBezTo>
                    <a:pt x="210808" y="201025"/>
                    <a:pt x="206783" y="206057"/>
                    <a:pt x="194708" y="205553"/>
                  </a:cubicBezTo>
                  <a:cubicBezTo>
                    <a:pt x="187665" y="205553"/>
                    <a:pt x="184646" y="208572"/>
                    <a:pt x="181627" y="213603"/>
                  </a:cubicBezTo>
                  <a:cubicBezTo>
                    <a:pt x="176093" y="223666"/>
                    <a:pt x="170055" y="233728"/>
                    <a:pt x="164521" y="244294"/>
                  </a:cubicBezTo>
                  <a:cubicBezTo>
                    <a:pt x="159993" y="252344"/>
                    <a:pt x="154962" y="255363"/>
                    <a:pt x="145402" y="253853"/>
                  </a:cubicBezTo>
                  <a:cubicBezTo>
                    <a:pt x="140371" y="253350"/>
                    <a:pt x="135843" y="251841"/>
                    <a:pt x="131315" y="249828"/>
                  </a:cubicBezTo>
                  <a:cubicBezTo>
                    <a:pt x="124271" y="246809"/>
                    <a:pt x="117228" y="243288"/>
                    <a:pt x="110184" y="239263"/>
                  </a:cubicBezTo>
                  <a:cubicBezTo>
                    <a:pt x="105656" y="236747"/>
                    <a:pt x="101128" y="236244"/>
                    <a:pt x="96599" y="238760"/>
                  </a:cubicBezTo>
                  <a:cubicBezTo>
                    <a:pt x="91568" y="241275"/>
                    <a:pt x="86034" y="243791"/>
                    <a:pt x="81506" y="246809"/>
                  </a:cubicBezTo>
                  <a:cubicBezTo>
                    <a:pt x="66915" y="255866"/>
                    <a:pt x="50815" y="262406"/>
                    <a:pt x="34212" y="265425"/>
                  </a:cubicBezTo>
                  <a:cubicBezTo>
                    <a:pt x="22137" y="267437"/>
                    <a:pt x="16100" y="265425"/>
                    <a:pt x="10566" y="253853"/>
                  </a:cubicBezTo>
                  <a:cubicBezTo>
                    <a:pt x="7044" y="246809"/>
                    <a:pt x="5534" y="239263"/>
                    <a:pt x="4528" y="231213"/>
                  </a:cubicBezTo>
                  <a:cubicBezTo>
                    <a:pt x="2012" y="216622"/>
                    <a:pt x="1006" y="200522"/>
                    <a:pt x="0" y="184422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8" name="Полилиния: фигура 1197">
              <a:extLst>
                <a:ext uri="{FF2B5EF4-FFF2-40B4-BE49-F238E27FC236}">
                  <a16:creationId xmlns:a16="http://schemas.microsoft.com/office/drawing/2014/main" id="{C82E4F33-874B-A1BA-CE0A-A94013F220BE}"/>
                </a:ext>
              </a:extLst>
            </p:cNvPr>
            <p:cNvSpPr/>
            <p:nvPr/>
          </p:nvSpPr>
          <p:spPr>
            <a:xfrm>
              <a:off x="9356010" y="9009941"/>
              <a:ext cx="35813" cy="100955"/>
            </a:xfrm>
            <a:custGeom>
              <a:avLst/>
              <a:gdLst>
                <a:gd name="connsiteX0" fmla="*/ 35813 w 35813"/>
                <a:gd name="connsiteY0" fmla="*/ 99618 h 100955"/>
                <a:gd name="connsiteX1" fmla="*/ 11160 w 35813"/>
                <a:gd name="connsiteY1" fmla="*/ 90059 h 100955"/>
                <a:gd name="connsiteX2" fmla="*/ 6129 w 35813"/>
                <a:gd name="connsiteY2" fmla="*/ 76475 h 100955"/>
                <a:gd name="connsiteX3" fmla="*/ 92 w 35813"/>
                <a:gd name="connsiteY3" fmla="*/ 9559 h 100955"/>
                <a:gd name="connsiteX4" fmla="*/ 1098 w 35813"/>
                <a:gd name="connsiteY4" fmla="*/ 2516 h 100955"/>
                <a:gd name="connsiteX5" fmla="*/ 3110 w 35813"/>
                <a:gd name="connsiteY5" fmla="*/ 0 h 100955"/>
                <a:gd name="connsiteX6" fmla="*/ 5626 w 35813"/>
                <a:gd name="connsiteY6" fmla="*/ 2012 h 100955"/>
                <a:gd name="connsiteX7" fmla="*/ 25751 w 35813"/>
                <a:gd name="connsiteY7" fmla="*/ 45281 h 100955"/>
                <a:gd name="connsiteX8" fmla="*/ 35813 w 35813"/>
                <a:gd name="connsiteY8" fmla="*/ 94084 h 100955"/>
                <a:gd name="connsiteX9" fmla="*/ 35813 w 35813"/>
                <a:gd name="connsiteY9" fmla="*/ 99618 h 100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5813" h="100955">
                  <a:moveTo>
                    <a:pt x="35813" y="99618"/>
                  </a:moveTo>
                  <a:cubicBezTo>
                    <a:pt x="25248" y="103140"/>
                    <a:pt x="15688" y="99618"/>
                    <a:pt x="11160" y="90059"/>
                  </a:cubicBezTo>
                  <a:cubicBezTo>
                    <a:pt x="9148" y="85531"/>
                    <a:pt x="7135" y="81003"/>
                    <a:pt x="6129" y="76475"/>
                  </a:cubicBezTo>
                  <a:cubicBezTo>
                    <a:pt x="1098" y="54337"/>
                    <a:pt x="-412" y="32200"/>
                    <a:pt x="92" y="9559"/>
                  </a:cubicBezTo>
                  <a:cubicBezTo>
                    <a:pt x="92" y="7044"/>
                    <a:pt x="595" y="5031"/>
                    <a:pt x="1098" y="2516"/>
                  </a:cubicBezTo>
                  <a:cubicBezTo>
                    <a:pt x="1098" y="1509"/>
                    <a:pt x="2104" y="0"/>
                    <a:pt x="3110" y="0"/>
                  </a:cubicBezTo>
                  <a:cubicBezTo>
                    <a:pt x="4117" y="0"/>
                    <a:pt x="5123" y="1006"/>
                    <a:pt x="5626" y="2012"/>
                  </a:cubicBezTo>
                  <a:cubicBezTo>
                    <a:pt x="13173" y="16100"/>
                    <a:pt x="21223" y="29684"/>
                    <a:pt x="25751" y="45281"/>
                  </a:cubicBezTo>
                  <a:cubicBezTo>
                    <a:pt x="30279" y="61381"/>
                    <a:pt x="33801" y="77481"/>
                    <a:pt x="35813" y="94084"/>
                  </a:cubicBezTo>
                  <a:cubicBezTo>
                    <a:pt x="35813" y="95090"/>
                    <a:pt x="35813" y="97103"/>
                    <a:pt x="35813" y="99618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99" name="Полилиния: фигура 1198">
              <a:extLst>
                <a:ext uri="{FF2B5EF4-FFF2-40B4-BE49-F238E27FC236}">
                  <a16:creationId xmlns:a16="http://schemas.microsoft.com/office/drawing/2014/main" id="{FE41E914-B348-8467-92F6-9D90093522B1}"/>
                </a:ext>
              </a:extLst>
            </p:cNvPr>
            <p:cNvSpPr/>
            <p:nvPr/>
          </p:nvSpPr>
          <p:spPr>
            <a:xfrm>
              <a:off x="9529679" y="9036104"/>
              <a:ext cx="6037" cy="9767"/>
            </a:xfrm>
            <a:custGeom>
              <a:avLst/>
              <a:gdLst>
                <a:gd name="connsiteX0" fmla="*/ 0 w 6037"/>
                <a:gd name="connsiteY0" fmla="*/ 2516 h 9767"/>
                <a:gd name="connsiteX1" fmla="*/ 2012 w 6037"/>
                <a:gd name="connsiteY1" fmla="*/ 0 h 9767"/>
                <a:gd name="connsiteX2" fmla="*/ 4025 w 6037"/>
                <a:gd name="connsiteY2" fmla="*/ 2012 h 9767"/>
                <a:gd name="connsiteX3" fmla="*/ 6037 w 6037"/>
                <a:gd name="connsiteY3" fmla="*/ 7547 h 9767"/>
                <a:gd name="connsiteX4" fmla="*/ 5031 w 6037"/>
                <a:gd name="connsiteY4" fmla="*/ 9559 h 9767"/>
                <a:gd name="connsiteX5" fmla="*/ 3019 w 6037"/>
                <a:gd name="connsiteY5" fmla="*/ 9056 h 9767"/>
                <a:gd name="connsiteX6" fmla="*/ 0 w 6037"/>
                <a:gd name="connsiteY6" fmla="*/ 2516 h 9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37" h="9767">
                  <a:moveTo>
                    <a:pt x="0" y="2516"/>
                  </a:moveTo>
                  <a:cubicBezTo>
                    <a:pt x="1006" y="1509"/>
                    <a:pt x="1509" y="503"/>
                    <a:pt x="2012" y="0"/>
                  </a:cubicBezTo>
                  <a:cubicBezTo>
                    <a:pt x="2516" y="503"/>
                    <a:pt x="3522" y="1509"/>
                    <a:pt x="4025" y="2012"/>
                  </a:cubicBezTo>
                  <a:cubicBezTo>
                    <a:pt x="5031" y="4025"/>
                    <a:pt x="5534" y="5534"/>
                    <a:pt x="6037" y="7547"/>
                  </a:cubicBezTo>
                  <a:cubicBezTo>
                    <a:pt x="6037" y="8050"/>
                    <a:pt x="5534" y="9559"/>
                    <a:pt x="5031" y="9559"/>
                  </a:cubicBezTo>
                  <a:cubicBezTo>
                    <a:pt x="4528" y="10062"/>
                    <a:pt x="3019" y="9559"/>
                    <a:pt x="3019" y="9056"/>
                  </a:cubicBezTo>
                  <a:cubicBezTo>
                    <a:pt x="2012" y="7044"/>
                    <a:pt x="1006" y="4528"/>
                    <a:pt x="0" y="2516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0" name="Полилиния: фигура 1199">
              <a:extLst>
                <a:ext uri="{FF2B5EF4-FFF2-40B4-BE49-F238E27FC236}">
                  <a16:creationId xmlns:a16="http://schemas.microsoft.com/office/drawing/2014/main" id="{F5C55967-BA59-08F9-6E0D-1587C8A6193C}"/>
                </a:ext>
              </a:extLst>
            </p:cNvPr>
            <p:cNvSpPr/>
            <p:nvPr/>
          </p:nvSpPr>
          <p:spPr>
            <a:xfrm>
              <a:off x="9545779" y="9035719"/>
              <a:ext cx="9056" cy="4409"/>
            </a:xfrm>
            <a:custGeom>
              <a:avLst/>
              <a:gdLst>
                <a:gd name="connsiteX0" fmla="*/ 0 w 9056"/>
                <a:gd name="connsiteY0" fmla="*/ 4409 h 4409"/>
                <a:gd name="connsiteX1" fmla="*/ 8553 w 9056"/>
                <a:gd name="connsiteY1" fmla="*/ 888 h 4409"/>
                <a:gd name="connsiteX2" fmla="*/ 9056 w 9056"/>
                <a:gd name="connsiteY2" fmla="*/ 2397 h 4409"/>
                <a:gd name="connsiteX3" fmla="*/ 7547 w 9056"/>
                <a:gd name="connsiteY3" fmla="*/ 3403 h 4409"/>
                <a:gd name="connsiteX4" fmla="*/ 0 w 9056"/>
                <a:gd name="connsiteY4" fmla="*/ 4409 h 4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56" h="4409">
                  <a:moveTo>
                    <a:pt x="0" y="4409"/>
                  </a:moveTo>
                  <a:cubicBezTo>
                    <a:pt x="2012" y="384"/>
                    <a:pt x="6037" y="-1125"/>
                    <a:pt x="8553" y="888"/>
                  </a:cubicBezTo>
                  <a:cubicBezTo>
                    <a:pt x="9056" y="1391"/>
                    <a:pt x="9056" y="1894"/>
                    <a:pt x="9056" y="2397"/>
                  </a:cubicBezTo>
                  <a:cubicBezTo>
                    <a:pt x="9056" y="2900"/>
                    <a:pt x="8050" y="3403"/>
                    <a:pt x="7547" y="3403"/>
                  </a:cubicBezTo>
                  <a:cubicBezTo>
                    <a:pt x="5534" y="4409"/>
                    <a:pt x="3019" y="4409"/>
                    <a:pt x="0" y="4409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1" name="Полилиния: фигура 1200">
              <a:extLst>
                <a:ext uri="{FF2B5EF4-FFF2-40B4-BE49-F238E27FC236}">
                  <a16:creationId xmlns:a16="http://schemas.microsoft.com/office/drawing/2014/main" id="{06BB4965-FE42-7097-6471-85C82FBC30FE}"/>
                </a:ext>
              </a:extLst>
            </p:cNvPr>
            <p:cNvSpPr/>
            <p:nvPr/>
          </p:nvSpPr>
          <p:spPr>
            <a:xfrm>
              <a:off x="8912908" y="8993215"/>
              <a:ext cx="466253" cy="294198"/>
            </a:xfrm>
            <a:custGeom>
              <a:avLst/>
              <a:gdLst>
                <a:gd name="connsiteX0" fmla="*/ 364203 w 466253"/>
                <a:gd name="connsiteY0" fmla="*/ 124 h 294198"/>
                <a:gd name="connsiteX1" fmla="*/ 414515 w 466253"/>
                <a:gd name="connsiteY1" fmla="*/ 3142 h 294198"/>
                <a:gd name="connsiteX2" fmla="*/ 440174 w 466253"/>
                <a:gd name="connsiteY2" fmla="*/ 10689 h 294198"/>
                <a:gd name="connsiteX3" fmla="*/ 452249 w 466253"/>
                <a:gd name="connsiteY3" fmla="*/ 21255 h 294198"/>
                <a:gd name="connsiteX4" fmla="*/ 464827 w 466253"/>
                <a:gd name="connsiteY4" fmla="*/ 49933 h 294198"/>
                <a:gd name="connsiteX5" fmla="*/ 463318 w 466253"/>
                <a:gd name="connsiteY5" fmla="*/ 87164 h 294198"/>
                <a:gd name="connsiteX6" fmla="*/ 442187 w 466253"/>
                <a:gd name="connsiteY6" fmla="*/ 137476 h 294198"/>
                <a:gd name="connsiteX7" fmla="*/ 409987 w 466253"/>
                <a:gd name="connsiteY7" fmla="*/ 190304 h 294198"/>
                <a:gd name="connsiteX8" fmla="*/ 374769 w 466253"/>
                <a:gd name="connsiteY8" fmla="*/ 229547 h 294198"/>
                <a:gd name="connsiteX9" fmla="*/ 321438 w 466253"/>
                <a:gd name="connsiteY9" fmla="*/ 244641 h 294198"/>
                <a:gd name="connsiteX10" fmla="*/ 282697 w 466253"/>
                <a:gd name="connsiteY10" fmla="*/ 239610 h 294198"/>
                <a:gd name="connsiteX11" fmla="*/ 217794 w 466253"/>
                <a:gd name="connsiteY11" fmla="*/ 249672 h 294198"/>
                <a:gd name="connsiteX12" fmla="*/ 179054 w 466253"/>
                <a:gd name="connsiteY12" fmla="*/ 285897 h 294198"/>
                <a:gd name="connsiteX13" fmla="*/ 178048 w 466253"/>
                <a:gd name="connsiteY13" fmla="*/ 287910 h 294198"/>
                <a:gd name="connsiteX14" fmla="*/ 165973 w 466253"/>
                <a:gd name="connsiteY14" fmla="*/ 293947 h 294198"/>
                <a:gd name="connsiteX15" fmla="*/ 149873 w 466253"/>
                <a:gd name="connsiteY15" fmla="*/ 289419 h 294198"/>
                <a:gd name="connsiteX16" fmla="*/ 121698 w 466253"/>
                <a:gd name="connsiteY16" fmla="*/ 275835 h 294198"/>
                <a:gd name="connsiteX17" fmla="*/ 25098 w 466253"/>
                <a:gd name="connsiteY17" fmla="*/ 201372 h 294198"/>
                <a:gd name="connsiteX18" fmla="*/ 3967 w 466253"/>
                <a:gd name="connsiteY18" fmla="*/ 174204 h 294198"/>
                <a:gd name="connsiteX19" fmla="*/ 1452 w 466253"/>
                <a:gd name="connsiteY19" fmla="*/ 169173 h 294198"/>
                <a:gd name="connsiteX20" fmla="*/ 1955 w 466253"/>
                <a:gd name="connsiteY20" fmla="*/ 158607 h 294198"/>
                <a:gd name="connsiteX21" fmla="*/ 18055 w 466253"/>
                <a:gd name="connsiteY21" fmla="*/ 136470 h 294198"/>
                <a:gd name="connsiteX22" fmla="*/ 75411 w 466253"/>
                <a:gd name="connsiteY22" fmla="*/ 84648 h 294198"/>
                <a:gd name="connsiteX23" fmla="*/ 92517 w 466253"/>
                <a:gd name="connsiteY23" fmla="*/ 74083 h 294198"/>
                <a:gd name="connsiteX24" fmla="*/ 184085 w 466253"/>
                <a:gd name="connsiteY24" fmla="*/ 34336 h 294198"/>
                <a:gd name="connsiteX25" fmla="*/ 255025 w 466253"/>
                <a:gd name="connsiteY25" fmla="*/ 15217 h 294198"/>
                <a:gd name="connsiteX26" fmla="*/ 311878 w 466253"/>
                <a:gd name="connsiteY26" fmla="*/ 3645 h 294198"/>
                <a:gd name="connsiteX27" fmla="*/ 364203 w 466253"/>
                <a:gd name="connsiteY27" fmla="*/ 124 h 294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66253" h="294198">
                  <a:moveTo>
                    <a:pt x="364203" y="124"/>
                  </a:moveTo>
                  <a:cubicBezTo>
                    <a:pt x="383322" y="124"/>
                    <a:pt x="398918" y="627"/>
                    <a:pt x="414515" y="3142"/>
                  </a:cubicBezTo>
                  <a:cubicBezTo>
                    <a:pt x="423571" y="4652"/>
                    <a:pt x="431621" y="7670"/>
                    <a:pt x="440174" y="10689"/>
                  </a:cubicBezTo>
                  <a:cubicBezTo>
                    <a:pt x="445709" y="12702"/>
                    <a:pt x="449231" y="16223"/>
                    <a:pt x="452249" y="21255"/>
                  </a:cubicBezTo>
                  <a:cubicBezTo>
                    <a:pt x="457784" y="30311"/>
                    <a:pt x="462815" y="39367"/>
                    <a:pt x="464827" y="49933"/>
                  </a:cubicBezTo>
                  <a:cubicBezTo>
                    <a:pt x="467343" y="62511"/>
                    <a:pt x="466337" y="75089"/>
                    <a:pt x="463318" y="87164"/>
                  </a:cubicBezTo>
                  <a:cubicBezTo>
                    <a:pt x="458790" y="105276"/>
                    <a:pt x="450740" y="121376"/>
                    <a:pt x="442187" y="137476"/>
                  </a:cubicBezTo>
                  <a:cubicBezTo>
                    <a:pt x="432125" y="155588"/>
                    <a:pt x="421559" y="173198"/>
                    <a:pt x="409987" y="190304"/>
                  </a:cubicBezTo>
                  <a:cubicBezTo>
                    <a:pt x="399925" y="204894"/>
                    <a:pt x="387850" y="217976"/>
                    <a:pt x="374769" y="229547"/>
                  </a:cubicBezTo>
                  <a:cubicBezTo>
                    <a:pt x="359675" y="243132"/>
                    <a:pt x="341562" y="247660"/>
                    <a:pt x="321438" y="244641"/>
                  </a:cubicBezTo>
                  <a:cubicBezTo>
                    <a:pt x="308356" y="242629"/>
                    <a:pt x="295778" y="240616"/>
                    <a:pt x="282697" y="239610"/>
                  </a:cubicBezTo>
                  <a:cubicBezTo>
                    <a:pt x="260560" y="238100"/>
                    <a:pt x="238422" y="240616"/>
                    <a:pt x="217794" y="249672"/>
                  </a:cubicBezTo>
                  <a:cubicBezTo>
                    <a:pt x="200688" y="257219"/>
                    <a:pt x="188613" y="270300"/>
                    <a:pt x="179054" y="285897"/>
                  </a:cubicBezTo>
                  <a:cubicBezTo>
                    <a:pt x="178551" y="286400"/>
                    <a:pt x="178048" y="287406"/>
                    <a:pt x="178048" y="287910"/>
                  </a:cubicBezTo>
                  <a:cubicBezTo>
                    <a:pt x="175532" y="292941"/>
                    <a:pt x="171507" y="294953"/>
                    <a:pt x="165973" y="293947"/>
                  </a:cubicBezTo>
                  <a:cubicBezTo>
                    <a:pt x="160438" y="292941"/>
                    <a:pt x="154904" y="291934"/>
                    <a:pt x="149873" y="289419"/>
                  </a:cubicBezTo>
                  <a:cubicBezTo>
                    <a:pt x="140314" y="285394"/>
                    <a:pt x="130754" y="280866"/>
                    <a:pt x="121698" y="275835"/>
                  </a:cubicBezTo>
                  <a:cubicBezTo>
                    <a:pt x="86479" y="254703"/>
                    <a:pt x="53273" y="231057"/>
                    <a:pt x="25098" y="201372"/>
                  </a:cubicBezTo>
                  <a:cubicBezTo>
                    <a:pt x="17049" y="192819"/>
                    <a:pt x="10005" y="184266"/>
                    <a:pt x="3967" y="174204"/>
                  </a:cubicBezTo>
                  <a:cubicBezTo>
                    <a:pt x="2961" y="172695"/>
                    <a:pt x="1955" y="171185"/>
                    <a:pt x="1452" y="169173"/>
                  </a:cubicBezTo>
                  <a:cubicBezTo>
                    <a:pt x="-561" y="165651"/>
                    <a:pt x="-561" y="162129"/>
                    <a:pt x="1955" y="158607"/>
                  </a:cubicBezTo>
                  <a:cubicBezTo>
                    <a:pt x="7489" y="151060"/>
                    <a:pt x="12017" y="143513"/>
                    <a:pt x="18055" y="136470"/>
                  </a:cubicBezTo>
                  <a:cubicBezTo>
                    <a:pt x="35161" y="117351"/>
                    <a:pt x="53273" y="99239"/>
                    <a:pt x="75411" y="84648"/>
                  </a:cubicBezTo>
                  <a:cubicBezTo>
                    <a:pt x="80945" y="81126"/>
                    <a:pt x="86983" y="77101"/>
                    <a:pt x="92517" y="74083"/>
                  </a:cubicBezTo>
                  <a:cubicBezTo>
                    <a:pt x="121698" y="57983"/>
                    <a:pt x="152388" y="45405"/>
                    <a:pt x="184085" y="34336"/>
                  </a:cubicBezTo>
                  <a:cubicBezTo>
                    <a:pt x="207229" y="26286"/>
                    <a:pt x="231379" y="20248"/>
                    <a:pt x="255025" y="15217"/>
                  </a:cubicBezTo>
                  <a:cubicBezTo>
                    <a:pt x="274144" y="11192"/>
                    <a:pt x="292760" y="7167"/>
                    <a:pt x="311878" y="3645"/>
                  </a:cubicBezTo>
                  <a:cubicBezTo>
                    <a:pt x="330997" y="627"/>
                    <a:pt x="349109" y="-380"/>
                    <a:pt x="364203" y="124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2" name="Полилиния: фигура 1201">
              <a:extLst>
                <a:ext uri="{FF2B5EF4-FFF2-40B4-BE49-F238E27FC236}">
                  <a16:creationId xmlns:a16="http://schemas.microsoft.com/office/drawing/2014/main" id="{1A166754-7D40-FBAD-12B4-9CBE6D237664}"/>
                </a:ext>
              </a:extLst>
            </p:cNvPr>
            <p:cNvSpPr/>
            <p:nvPr/>
          </p:nvSpPr>
          <p:spPr>
            <a:xfrm>
              <a:off x="9510814" y="9046166"/>
              <a:ext cx="24399" cy="30571"/>
            </a:xfrm>
            <a:custGeom>
              <a:avLst/>
              <a:gdLst>
                <a:gd name="connsiteX0" fmla="*/ 2765 w 24399"/>
                <a:gd name="connsiteY0" fmla="*/ 0 h 30571"/>
                <a:gd name="connsiteX1" fmla="*/ 4274 w 24399"/>
                <a:gd name="connsiteY1" fmla="*/ 2012 h 30571"/>
                <a:gd name="connsiteX2" fmla="*/ 20374 w 24399"/>
                <a:gd name="connsiteY2" fmla="*/ 18112 h 30571"/>
                <a:gd name="connsiteX3" fmla="*/ 23393 w 24399"/>
                <a:gd name="connsiteY3" fmla="*/ 26162 h 30571"/>
                <a:gd name="connsiteX4" fmla="*/ 13834 w 24399"/>
                <a:gd name="connsiteY4" fmla="*/ 29684 h 30571"/>
                <a:gd name="connsiteX5" fmla="*/ 13331 w 24399"/>
                <a:gd name="connsiteY5" fmla="*/ 29181 h 30571"/>
                <a:gd name="connsiteX6" fmla="*/ 249 w 24399"/>
                <a:gd name="connsiteY6" fmla="*/ 3522 h 30571"/>
                <a:gd name="connsiteX7" fmla="*/ 2765 w 24399"/>
                <a:gd name="connsiteY7" fmla="*/ 0 h 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99" h="30571">
                  <a:moveTo>
                    <a:pt x="2765" y="0"/>
                  </a:moveTo>
                  <a:cubicBezTo>
                    <a:pt x="3268" y="503"/>
                    <a:pt x="3771" y="1509"/>
                    <a:pt x="4274" y="2012"/>
                  </a:cubicBezTo>
                  <a:cubicBezTo>
                    <a:pt x="8299" y="8553"/>
                    <a:pt x="13331" y="14087"/>
                    <a:pt x="20374" y="18112"/>
                  </a:cubicBezTo>
                  <a:cubicBezTo>
                    <a:pt x="24399" y="20125"/>
                    <a:pt x="25406" y="22641"/>
                    <a:pt x="23393" y="26162"/>
                  </a:cubicBezTo>
                  <a:cubicBezTo>
                    <a:pt x="21381" y="30187"/>
                    <a:pt x="17356" y="31697"/>
                    <a:pt x="13834" y="29684"/>
                  </a:cubicBezTo>
                  <a:cubicBezTo>
                    <a:pt x="13834" y="29684"/>
                    <a:pt x="13331" y="29684"/>
                    <a:pt x="13331" y="29181"/>
                  </a:cubicBezTo>
                  <a:cubicBezTo>
                    <a:pt x="5784" y="22137"/>
                    <a:pt x="-254" y="14591"/>
                    <a:pt x="249" y="3522"/>
                  </a:cubicBezTo>
                  <a:cubicBezTo>
                    <a:pt x="-254" y="2012"/>
                    <a:pt x="-254" y="503"/>
                    <a:pt x="2765" y="0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3" name="Полилиния: фигура 1202">
              <a:extLst>
                <a:ext uri="{FF2B5EF4-FFF2-40B4-BE49-F238E27FC236}">
                  <a16:creationId xmlns:a16="http://schemas.microsoft.com/office/drawing/2014/main" id="{A970C590-9A6B-535C-1B29-2A2BAE54C591}"/>
                </a:ext>
              </a:extLst>
            </p:cNvPr>
            <p:cNvSpPr/>
            <p:nvPr/>
          </p:nvSpPr>
          <p:spPr>
            <a:xfrm>
              <a:off x="9194002" y="9011413"/>
              <a:ext cx="499248" cy="574877"/>
            </a:xfrm>
            <a:custGeom>
              <a:avLst/>
              <a:gdLst>
                <a:gd name="connsiteX0" fmla="*/ 100216 w 499248"/>
                <a:gd name="connsiteY0" fmla="*/ 163553 h 574877"/>
                <a:gd name="connsiteX1" fmla="*/ 79085 w 499248"/>
                <a:gd name="connsiteY1" fmla="*/ 157515 h 574877"/>
                <a:gd name="connsiteX2" fmla="*/ 52922 w 499248"/>
                <a:gd name="connsiteY2" fmla="*/ 145943 h 574877"/>
                <a:gd name="connsiteX3" fmla="*/ 23741 w 499248"/>
                <a:gd name="connsiteY3" fmla="*/ 127328 h 574877"/>
                <a:gd name="connsiteX4" fmla="*/ 3113 w 499248"/>
                <a:gd name="connsiteY4" fmla="*/ 96134 h 574877"/>
                <a:gd name="connsiteX5" fmla="*/ 94 w 499248"/>
                <a:gd name="connsiteY5" fmla="*/ 75003 h 574877"/>
                <a:gd name="connsiteX6" fmla="*/ 4622 w 499248"/>
                <a:gd name="connsiteY6" fmla="*/ 51356 h 574877"/>
                <a:gd name="connsiteX7" fmla="*/ 15188 w 499248"/>
                <a:gd name="connsiteY7" fmla="*/ 37269 h 574877"/>
                <a:gd name="connsiteX8" fmla="*/ 28772 w 499248"/>
                <a:gd name="connsiteY8" fmla="*/ 28716 h 574877"/>
                <a:gd name="connsiteX9" fmla="*/ 102731 w 499248"/>
                <a:gd name="connsiteY9" fmla="*/ 3560 h 574877"/>
                <a:gd name="connsiteX10" fmla="*/ 137950 w 499248"/>
                <a:gd name="connsiteY10" fmla="*/ 38 h 574877"/>
                <a:gd name="connsiteX11" fmla="*/ 162100 w 499248"/>
                <a:gd name="connsiteY11" fmla="*/ 13622 h 574877"/>
                <a:gd name="connsiteX12" fmla="*/ 169647 w 499248"/>
                <a:gd name="connsiteY12" fmla="*/ 30225 h 574877"/>
                <a:gd name="connsiteX13" fmla="*/ 193796 w 499248"/>
                <a:gd name="connsiteY13" fmla="*/ 99153 h 574877"/>
                <a:gd name="connsiteX14" fmla="*/ 206375 w 499248"/>
                <a:gd name="connsiteY14" fmla="*/ 154999 h 574877"/>
                <a:gd name="connsiteX15" fmla="*/ 225996 w 499248"/>
                <a:gd name="connsiteY15" fmla="*/ 256630 h 574877"/>
                <a:gd name="connsiteX16" fmla="*/ 244612 w 499248"/>
                <a:gd name="connsiteY16" fmla="*/ 318011 h 574877"/>
                <a:gd name="connsiteX17" fmla="*/ 277315 w 499248"/>
                <a:gd name="connsiteY17" fmla="*/ 370336 h 574877"/>
                <a:gd name="connsiteX18" fmla="*/ 315049 w 499248"/>
                <a:gd name="connsiteY18" fmla="*/ 405051 h 574877"/>
                <a:gd name="connsiteX19" fmla="*/ 366871 w 499248"/>
                <a:gd name="connsiteY19" fmla="*/ 448823 h 574877"/>
                <a:gd name="connsiteX20" fmla="*/ 416680 w 499248"/>
                <a:gd name="connsiteY20" fmla="*/ 475488 h 574877"/>
                <a:gd name="connsiteX21" fmla="*/ 443848 w 499248"/>
                <a:gd name="connsiteY21" fmla="*/ 481023 h 574877"/>
                <a:gd name="connsiteX22" fmla="*/ 480073 w 499248"/>
                <a:gd name="connsiteY22" fmla="*/ 495110 h 574877"/>
                <a:gd name="connsiteX23" fmla="*/ 496173 w 499248"/>
                <a:gd name="connsiteY23" fmla="*/ 513726 h 574877"/>
                <a:gd name="connsiteX24" fmla="*/ 492148 w 499248"/>
                <a:gd name="connsiteY24" fmla="*/ 545422 h 574877"/>
                <a:gd name="connsiteX25" fmla="*/ 487117 w 499248"/>
                <a:gd name="connsiteY25" fmla="*/ 550454 h 574877"/>
                <a:gd name="connsiteX26" fmla="*/ 456426 w 499248"/>
                <a:gd name="connsiteY26" fmla="*/ 571585 h 574877"/>
                <a:gd name="connsiteX27" fmla="*/ 429761 w 499248"/>
                <a:gd name="connsiteY27" fmla="*/ 567560 h 574877"/>
                <a:gd name="connsiteX28" fmla="*/ 414667 w 499248"/>
                <a:gd name="connsiteY28" fmla="*/ 550454 h 574877"/>
                <a:gd name="connsiteX29" fmla="*/ 386996 w 499248"/>
                <a:gd name="connsiteY29" fmla="*/ 525297 h 574877"/>
                <a:gd name="connsiteX30" fmla="*/ 369386 w 499248"/>
                <a:gd name="connsiteY30" fmla="*/ 513223 h 574877"/>
                <a:gd name="connsiteX31" fmla="*/ 334168 w 499248"/>
                <a:gd name="connsiteY31" fmla="*/ 491588 h 574877"/>
                <a:gd name="connsiteX32" fmla="*/ 319074 w 499248"/>
                <a:gd name="connsiteY32" fmla="*/ 483035 h 574877"/>
                <a:gd name="connsiteX33" fmla="*/ 282849 w 499248"/>
                <a:gd name="connsiteY33" fmla="*/ 465929 h 574877"/>
                <a:gd name="connsiteX34" fmla="*/ 241090 w 499248"/>
                <a:gd name="connsiteY34" fmla="*/ 441779 h 574877"/>
                <a:gd name="connsiteX35" fmla="*/ 209896 w 499248"/>
                <a:gd name="connsiteY35" fmla="*/ 414611 h 574877"/>
                <a:gd name="connsiteX36" fmla="*/ 201846 w 499248"/>
                <a:gd name="connsiteY36" fmla="*/ 407567 h 574877"/>
                <a:gd name="connsiteX37" fmla="*/ 184237 w 499248"/>
                <a:gd name="connsiteY37" fmla="*/ 386436 h 574877"/>
                <a:gd name="connsiteX38" fmla="*/ 144491 w 499248"/>
                <a:gd name="connsiteY38" fmla="*/ 304427 h 574877"/>
                <a:gd name="connsiteX39" fmla="*/ 127384 w 499248"/>
                <a:gd name="connsiteY39" fmla="*/ 260655 h 574877"/>
                <a:gd name="connsiteX40" fmla="*/ 113800 w 499248"/>
                <a:gd name="connsiteY40" fmla="*/ 211349 h 574877"/>
                <a:gd name="connsiteX41" fmla="*/ 100216 w 499248"/>
                <a:gd name="connsiteY41" fmla="*/ 163553 h 574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99248" h="574877">
                  <a:moveTo>
                    <a:pt x="100216" y="163553"/>
                  </a:moveTo>
                  <a:cubicBezTo>
                    <a:pt x="92669" y="161540"/>
                    <a:pt x="86128" y="159528"/>
                    <a:pt x="79085" y="157515"/>
                  </a:cubicBezTo>
                  <a:cubicBezTo>
                    <a:pt x="69525" y="154999"/>
                    <a:pt x="60972" y="150471"/>
                    <a:pt x="52922" y="145943"/>
                  </a:cubicBezTo>
                  <a:cubicBezTo>
                    <a:pt x="42860" y="139906"/>
                    <a:pt x="33300" y="133868"/>
                    <a:pt x="23741" y="127328"/>
                  </a:cubicBezTo>
                  <a:cubicBezTo>
                    <a:pt x="12672" y="119781"/>
                    <a:pt x="6132" y="109215"/>
                    <a:pt x="3113" y="96134"/>
                  </a:cubicBezTo>
                  <a:cubicBezTo>
                    <a:pt x="1604" y="89090"/>
                    <a:pt x="597" y="82047"/>
                    <a:pt x="94" y="75003"/>
                  </a:cubicBezTo>
                  <a:cubicBezTo>
                    <a:pt x="-409" y="66953"/>
                    <a:pt x="1101" y="58903"/>
                    <a:pt x="4622" y="51356"/>
                  </a:cubicBezTo>
                  <a:cubicBezTo>
                    <a:pt x="7138" y="45822"/>
                    <a:pt x="10660" y="40791"/>
                    <a:pt x="15188" y="37269"/>
                  </a:cubicBezTo>
                  <a:cubicBezTo>
                    <a:pt x="19716" y="34250"/>
                    <a:pt x="24244" y="30728"/>
                    <a:pt x="28772" y="28716"/>
                  </a:cubicBezTo>
                  <a:cubicBezTo>
                    <a:pt x="52419" y="18150"/>
                    <a:pt x="77072" y="8591"/>
                    <a:pt x="102731" y="3560"/>
                  </a:cubicBezTo>
                  <a:cubicBezTo>
                    <a:pt x="114303" y="1044"/>
                    <a:pt x="126378" y="38"/>
                    <a:pt x="137950" y="38"/>
                  </a:cubicBezTo>
                  <a:cubicBezTo>
                    <a:pt x="149019" y="-465"/>
                    <a:pt x="157069" y="4063"/>
                    <a:pt x="162100" y="13622"/>
                  </a:cubicBezTo>
                  <a:cubicBezTo>
                    <a:pt x="165119" y="19156"/>
                    <a:pt x="167634" y="24691"/>
                    <a:pt x="169647" y="30225"/>
                  </a:cubicBezTo>
                  <a:cubicBezTo>
                    <a:pt x="177697" y="53369"/>
                    <a:pt x="185747" y="76512"/>
                    <a:pt x="193796" y="99153"/>
                  </a:cubicBezTo>
                  <a:cubicBezTo>
                    <a:pt x="200337" y="117265"/>
                    <a:pt x="203859" y="135881"/>
                    <a:pt x="206375" y="154999"/>
                  </a:cubicBezTo>
                  <a:cubicBezTo>
                    <a:pt x="210903" y="189212"/>
                    <a:pt x="216437" y="223424"/>
                    <a:pt x="225996" y="256630"/>
                  </a:cubicBezTo>
                  <a:cubicBezTo>
                    <a:pt x="232034" y="277258"/>
                    <a:pt x="238574" y="297383"/>
                    <a:pt x="244612" y="318011"/>
                  </a:cubicBezTo>
                  <a:cubicBezTo>
                    <a:pt x="250649" y="338136"/>
                    <a:pt x="261718" y="356248"/>
                    <a:pt x="277315" y="370336"/>
                  </a:cubicBezTo>
                  <a:cubicBezTo>
                    <a:pt x="289893" y="381908"/>
                    <a:pt x="302974" y="392976"/>
                    <a:pt x="315049" y="405051"/>
                  </a:cubicBezTo>
                  <a:cubicBezTo>
                    <a:pt x="331149" y="421151"/>
                    <a:pt x="348758" y="435239"/>
                    <a:pt x="366871" y="448823"/>
                  </a:cubicBezTo>
                  <a:cubicBezTo>
                    <a:pt x="381964" y="460395"/>
                    <a:pt x="398567" y="470457"/>
                    <a:pt x="416680" y="475488"/>
                  </a:cubicBezTo>
                  <a:cubicBezTo>
                    <a:pt x="425736" y="478004"/>
                    <a:pt x="434792" y="479513"/>
                    <a:pt x="443848" y="481023"/>
                  </a:cubicBezTo>
                  <a:cubicBezTo>
                    <a:pt x="456930" y="483538"/>
                    <a:pt x="469005" y="487060"/>
                    <a:pt x="480073" y="495110"/>
                  </a:cubicBezTo>
                  <a:cubicBezTo>
                    <a:pt x="487117" y="500141"/>
                    <a:pt x="492651" y="506179"/>
                    <a:pt x="496173" y="513726"/>
                  </a:cubicBezTo>
                  <a:cubicBezTo>
                    <a:pt x="501204" y="524794"/>
                    <a:pt x="500198" y="535863"/>
                    <a:pt x="492148" y="545422"/>
                  </a:cubicBezTo>
                  <a:cubicBezTo>
                    <a:pt x="490639" y="547435"/>
                    <a:pt x="489129" y="549447"/>
                    <a:pt x="487117" y="550454"/>
                  </a:cubicBezTo>
                  <a:cubicBezTo>
                    <a:pt x="477054" y="557497"/>
                    <a:pt x="466992" y="565547"/>
                    <a:pt x="456426" y="571585"/>
                  </a:cubicBezTo>
                  <a:cubicBezTo>
                    <a:pt x="447370" y="577119"/>
                    <a:pt x="437811" y="575610"/>
                    <a:pt x="429761" y="567560"/>
                  </a:cubicBezTo>
                  <a:cubicBezTo>
                    <a:pt x="424227" y="562025"/>
                    <a:pt x="419698" y="555988"/>
                    <a:pt x="414667" y="550454"/>
                  </a:cubicBezTo>
                  <a:cubicBezTo>
                    <a:pt x="406617" y="540894"/>
                    <a:pt x="397561" y="532341"/>
                    <a:pt x="386996" y="525297"/>
                  </a:cubicBezTo>
                  <a:cubicBezTo>
                    <a:pt x="380958" y="521272"/>
                    <a:pt x="375424" y="516744"/>
                    <a:pt x="369386" y="513223"/>
                  </a:cubicBezTo>
                  <a:cubicBezTo>
                    <a:pt x="357814" y="505676"/>
                    <a:pt x="346243" y="498632"/>
                    <a:pt x="334168" y="491588"/>
                  </a:cubicBezTo>
                  <a:cubicBezTo>
                    <a:pt x="329136" y="488570"/>
                    <a:pt x="324105" y="486054"/>
                    <a:pt x="319074" y="483035"/>
                  </a:cubicBezTo>
                  <a:cubicBezTo>
                    <a:pt x="307502" y="475991"/>
                    <a:pt x="295427" y="470960"/>
                    <a:pt x="282849" y="465929"/>
                  </a:cubicBezTo>
                  <a:cubicBezTo>
                    <a:pt x="267756" y="459892"/>
                    <a:pt x="254171" y="451842"/>
                    <a:pt x="241090" y="441779"/>
                  </a:cubicBezTo>
                  <a:cubicBezTo>
                    <a:pt x="230021" y="433729"/>
                    <a:pt x="219456" y="424673"/>
                    <a:pt x="209896" y="414611"/>
                  </a:cubicBezTo>
                  <a:cubicBezTo>
                    <a:pt x="207381" y="412095"/>
                    <a:pt x="204865" y="409579"/>
                    <a:pt x="201846" y="407567"/>
                  </a:cubicBezTo>
                  <a:cubicBezTo>
                    <a:pt x="194300" y="402032"/>
                    <a:pt x="188765" y="394989"/>
                    <a:pt x="184237" y="386436"/>
                  </a:cubicBezTo>
                  <a:cubicBezTo>
                    <a:pt x="169647" y="359770"/>
                    <a:pt x="155559" y="332602"/>
                    <a:pt x="144491" y="304427"/>
                  </a:cubicBezTo>
                  <a:cubicBezTo>
                    <a:pt x="138453" y="289836"/>
                    <a:pt x="132416" y="275749"/>
                    <a:pt x="127384" y="260655"/>
                  </a:cubicBezTo>
                  <a:cubicBezTo>
                    <a:pt x="122353" y="244555"/>
                    <a:pt x="118831" y="227449"/>
                    <a:pt x="113800" y="211349"/>
                  </a:cubicBezTo>
                  <a:cubicBezTo>
                    <a:pt x="110278" y="196759"/>
                    <a:pt x="105247" y="180156"/>
                    <a:pt x="100216" y="163553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4" name="Полилиния: фигура 1203">
              <a:extLst>
                <a:ext uri="{FF2B5EF4-FFF2-40B4-BE49-F238E27FC236}">
                  <a16:creationId xmlns:a16="http://schemas.microsoft.com/office/drawing/2014/main" id="{1EDFB0E5-A6A6-5516-0597-8E4AF5E1B12E}"/>
                </a:ext>
              </a:extLst>
            </p:cNvPr>
            <p:cNvSpPr/>
            <p:nvPr/>
          </p:nvSpPr>
          <p:spPr>
            <a:xfrm>
              <a:off x="9121642" y="8833463"/>
              <a:ext cx="472194" cy="204946"/>
            </a:xfrm>
            <a:custGeom>
              <a:avLst/>
              <a:gdLst>
                <a:gd name="connsiteX0" fmla="*/ 255590 w 472194"/>
                <a:gd name="connsiteY0" fmla="*/ 57238 h 204946"/>
                <a:gd name="connsiteX1" fmla="*/ 257099 w 472194"/>
                <a:gd name="connsiteY1" fmla="*/ 54723 h 204946"/>
                <a:gd name="connsiteX2" fmla="*/ 292821 w 472194"/>
                <a:gd name="connsiteY2" fmla="*/ 13970 h 204946"/>
                <a:gd name="connsiteX3" fmla="*/ 327033 w 472194"/>
                <a:gd name="connsiteY3" fmla="*/ 386 h 204946"/>
                <a:gd name="connsiteX4" fmla="*/ 348165 w 472194"/>
                <a:gd name="connsiteY4" fmla="*/ 2901 h 204946"/>
                <a:gd name="connsiteX5" fmla="*/ 358227 w 472194"/>
                <a:gd name="connsiteY5" fmla="*/ 3907 h 204946"/>
                <a:gd name="connsiteX6" fmla="*/ 372818 w 472194"/>
                <a:gd name="connsiteY6" fmla="*/ 2398 h 204946"/>
                <a:gd name="connsiteX7" fmla="*/ 398980 w 472194"/>
                <a:gd name="connsiteY7" fmla="*/ 4914 h 204946"/>
                <a:gd name="connsiteX8" fmla="*/ 454827 w 472194"/>
                <a:gd name="connsiteY8" fmla="*/ 40635 h 204946"/>
                <a:gd name="connsiteX9" fmla="*/ 467405 w 472194"/>
                <a:gd name="connsiteY9" fmla="*/ 109563 h 204946"/>
                <a:gd name="connsiteX10" fmla="*/ 458852 w 472194"/>
                <a:gd name="connsiteY10" fmla="*/ 122644 h 204946"/>
                <a:gd name="connsiteX11" fmla="*/ 440236 w 472194"/>
                <a:gd name="connsiteY11" fmla="*/ 126669 h 204946"/>
                <a:gd name="connsiteX12" fmla="*/ 426149 w 472194"/>
                <a:gd name="connsiteY12" fmla="*/ 128179 h 204946"/>
                <a:gd name="connsiteX13" fmla="*/ 399483 w 472194"/>
                <a:gd name="connsiteY13" fmla="*/ 128179 h 204946"/>
                <a:gd name="connsiteX14" fmla="*/ 390427 w 472194"/>
                <a:gd name="connsiteY14" fmla="*/ 119626 h 204946"/>
                <a:gd name="connsiteX15" fmla="*/ 387408 w 472194"/>
                <a:gd name="connsiteY15" fmla="*/ 123651 h 204946"/>
                <a:gd name="connsiteX16" fmla="*/ 365271 w 472194"/>
                <a:gd name="connsiteY16" fmla="*/ 142266 h 204946"/>
                <a:gd name="connsiteX17" fmla="*/ 357724 w 472194"/>
                <a:gd name="connsiteY17" fmla="*/ 138241 h 204946"/>
                <a:gd name="connsiteX18" fmla="*/ 357221 w 472194"/>
                <a:gd name="connsiteY18" fmla="*/ 129688 h 204946"/>
                <a:gd name="connsiteX19" fmla="*/ 354705 w 472194"/>
                <a:gd name="connsiteY19" fmla="*/ 118116 h 204946"/>
                <a:gd name="connsiteX20" fmla="*/ 347158 w 472194"/>
                <a:gd name="connsiteY20" fmla="*/ 114091 h 204946"/>
                <a:gd name="connsiteX21" fmla="*/ 337599 w 472194"/>
                <a:gd name="connsiteY21" fmla="*/ 119626 h 204946"/>
                <a:gd name="connsiteX22" fmla="*/ 326027 w 472194"/>
                <a:gd name="connsiteY22" fmla="*/ 142769 h 204946"/>
                <a:gd name="connsiteX23" fmla="*/ 321499 w 472194"/>
                <a:gd name="connsiteY23" fmla="*/ 148304 h 204946"/>
                <a:gd name="connsiteX24" fmla="*/ 299865 w 472194"/>
                <a:gd name="connsiteY24" fmla="*/ 159372 h 204946"/>
                <a:gd name="connsiteX25" fmla="*/ 273199 w 472194"/>
                <a:gd name="connsiteY25" fmla="*/ 166919 h 204946"/>
                <a:gd name="connsiteX26" fmla="*/ 263640 w 472194"/>
                <a:gd name="connsiteY26" fmla="*/ 167925 h 204946"/>
                <a:gd name="connsiteX27" fmla="*/ 256093 w 472194"/>
                <a:gd name="connsiteY27" fmla="*/ 169435 h 204946"/>
                <a:gd name="connsiteX28" fmla="*/ 247540 w 472194"/>
                <a:gd name="connsiteY28" fmla="*/ 163900 h 204946"/>
                <a:gd name="connsiteX29" fmla="*/ 244018 w 472194"/>
                <a:gd name="connsiteY29" fmla="*/ 145788 h 204946"/>
                <a:gd name="connsiteX30" fmla="*/ 244521 w 472194"/>
                <a:gd name="connsiteY30" fmla="*/ 104532 h 204946"/>
                <a:gd name="connsiteX31" fmla="*/ 246534 w 472194"/>
                <a:gd name="connsiteY31" fmla="*/ 93463 h 204946"/>
                <a:gd name="connsiteX32" fmla="*/ 236471 w 472194"/>
                <a:gd name="connsiteY32" fmla="*/ 101513 h 204946"/>
                <a:gd name="connsiteX33" fmla="*/ 226409 w 472194"/>
                <a:gd name="connsiteY33" fmla="*/ 116104 h 204946"/>
                <a:gd name="connsiteX34" fmla="*/ 217856 w 472194"/>
                <a:gd name="connsiteY34" fmla="*/ 127676 h 204946"/>
                <a:gd name="connsiteX35" fmla="*/ 193203 w 472194"/>
                <a:gd name="connsiteY35" fmla="*/ 141763 h 204946"/>
                <a:gd name="connsiteX36" fmla="*/ 182637 w 472194"/>
                <a:gd name="connsiteY36" fmla="*/ 141763 h 204946"/>
                <a:gd name="connsiteX37" fmla="*/ 158991 w 472194"/>
                <a:gd name="connsiteY37" fmla="*/ 149813 h 204946"/>
                <a:gd name="connsiteX38" fmla="*/ 142388 w 472194"/>
                <a:gd name="connsiteY38" fmla="*/ 168428 h 204946"/>
                <a:gd name="connsiteX39" fmla="*/ 104150 w 472194"/>
                <a:gd name="connsiteY39" fmla="*/ 189056 h 204946"/>
                <a:gd name="connsiteX40" fmla="*/ 89057 w 472194"/>
                <a:gd name="connsiteY40" fmla="*/ 188553 h 204946"/>
                <a:gd name="connsiteX41" fmla="*/ 72453 w 472194"/>
                <a:gd name="connsiteY41" fmla="*/ 191572 h 204946"/>
                <a:gd name="connsiteX42" fmla="*/ 41260 w 472194"/>
                <a:gd name="connsiteY42" fmla="*/ 204150 h 204946"/>
                <a:gd name="connsiteX43" fmla="*/ 507 w 472194"/>
                <a:gd name="connsiteY43" fmla="*/ 176982 h 204946"/>
                <a:gd name="connsiteX44" fmla="*/ 4532 w 472194"/>
                <a:gd name="connsiteY44" fmla="*/ 153838 h 204946"/>
                <a:gd name="connsiteX45" fmla="*/ 32204 w 472194"/>
                <a:gd name="connsiteY45" fmla="*/ 129185 h 204946"/>
                <a:gd name="connsiteX46" fmla="*/ 46291 w 472194"/>
                <a:gd name="connsiteY46" fmla="*/ 123147 h 204946"/>
                <a:gd name="connsiteX47" fmla="*/ 56857 w 472194"/>
                <a:gd name="connsiteY47" fmla="*/ 118619 h 204946"/>
                <a:gd name="connsiteX48" fmla="*/ 66919 w 472194"/>
                <a:gd name="connsiteY48" fmla="*/ 108557 h 204946"/>
                <a:gd name="connsiteX49" fmla="*/ 72957 w 472194"/>
                <a:gd name="connsiteY49" fmla="*/ 97488 h 204946"/>
                <a:gd name="connsiteX50" fmla="*/ 94591 w 472194"/>
                <a:gd name="connsiteY50" fmla="*/ 82395 h 204946"/>
                <a:gd name="connsiteX51" fmla="*/ 125281 w 472194"/>
                <a:gd name="connsiteY51" fmla="*/ 78873 h 204946"/>
                <a:gd name="connsiteX52" fmla="*/ 149934 w 472194"/>
                <a:gd name="connsiteY52" fmla="*/ 77363 h 204946"/>
                <a:gd name="connsiteX53" fmla="*/ 162512 w 472194"/>
                <a:gd name="connsiteY53" fmla="*/ 70823 h 204946"/>
                <a:gd name="connsiteX54" fmla="*/ 165028 w 472194"/>
                <a:gd name="connsiteY54" fmla="*/ 67804 h 204946"/>
                <a:gd name="connsiteX55" fmla="*/ 204775 w 472194"/>
                <a:gd name="connsiteY55" fmla="*/ 49188 h 204946"/>
                <a:gd name="connsiteX56" fmla="*/ 249553 w 472194"/>
                <a:gd name="connsiteY56" fmla="*/ 56735 h 204946"/>
                <a:gd name="connsiteX57" fmla="*/ 253578 w 472194"/>
                <a:gd name="connsiteY57" fmla="*/ 58245 h 204946"/>
                <a:gd name="connsiteX58" fmla="*/ 255590 w 472194"/>
                <a:gd name="connsiteY58" fmla="*/ 57238 h 20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72194" h="204946">
                  <a:moveTo>
                    <a:pt x="255590" y="57238"/>
                  </a:moveTo>
                  <a:cubicBezTo>
                    <a:pt x="256093" y="56735"/>
                    <a:pt x="256596" y="55729"/>
                    <a:pt x="257099" y="54723"/>
                  </a:cubicBezTo>
                  <a:cubicBezTo>
                    <a:pt x="265653" y="38120"/>
                    <a:pt x="277727" y="25039"/>
                    <a:pt x="292821" y="13970"/>
                  </a:cubicBezTo>
                  <a:cubicBezTo>
                    <a:pt x="302884" y="6423"/>
                    <a:pt x="314455" y="2398"/>
                    <a:pt x="327033" y="386"/>
                  </a:cubicBezTo>
                  <a:cubicBezTo>
                    <a:pt x="334077" y="-621"/>
                    <a:pt x="341121" y="386"/>
                    <a:pt x="348165" y="2901"/>
                  </a:cubicBezTo>
                  <a:cubicBezTo>
                    <a:pt x="351686" y="3907"/>
                    <a:pt x="354705" y="4411"/>
                    <a:pt x="358227" y="3907"/>
                  </a:cubicBezTo>
                  <a:cubicBezTo>
                    <a:pt x="363258" y="3404"/>
                    <a:pt x="367786" y="2901"/>
                    <a:pt x="372818" y="2398"/>
                  </a:cubicBezTo>
                  <a:cubicBezTo>
                    <a:pt x="381874" y="1392"/>
                    <a:pt x="390427" y="1895"/>
                    <a:pt x="398980" y="4914"/>
                  </a:cubicBezTo>
                  <a:cubicBezTo>
                    <a:pt x="420614" y="11957"/>
                    <a:pt x="440236" y="22523"/>
                    <a:pt x="454827" y="40635"/>
                  </a:cubicBezTo>
                  <a:cubicBezTo>
                    <a:pt x="471933" y="61263"/>
                    <a:pt x="476964" y="83904"/>
                    <a:pt x="467405" y="109563"/>
                  </a:cubicBezTo>
                  <a:cubicBezTo>
                    <a:pt x="465392" y="114594"/>
                    <a:pt x="462877" y="119122"/>
                    <a:pt x="458852" y="122644"/>
                  </a:cubicBezTo>
                  <a:cubicBezTo>
                    <a:pt x="453317" y="127676"/>
                    <a:pt x="447280" y="130191"/>
                    <a:pt x="440236" y="126669"/>
                  </a:cubicBezTo>
                  <a:cubicBezTo>
                    <a:pt x="434702" y="124154"/>
                    <a:pt x="431180" y="125160"/>
                    <a:pt x="426149" y="128179"/>
                  </a:cubicBezTo>
                  <a:cubicBezTo>
                    <a:pt x="417596" y="133713"/>
                    <a:pt x="408539" y="133713"/>
                    <a:pt x="399483" y="128179"/>
                  </a:cubicBezTo>
                  <a:cubicBezTo>
                    <a:pt x="395961" y="126166"/>
                    <a:pt x="393446" y="122644"/>
                    <a:pt x="390427" y="119626"/>
                  </a:cubicBezTo>
                  <a:cubicBezTo>
                    <a:pt x="389421" y="120632"/>
                    <a:pt x="388414" y="122141"/>
                    <a:pt x="387408" y="123651"/>
                  </a:cubicBezTo>
                  <a:cubicBezTo>
                    <a:pt x="381874" y="132204"/>
                    <a:pt x="373824" y="137235"/>
                    <a:pt x="365271" y="142266"/>
                  </a:cubicBezTo>
                  <a:cubicBezTo>
                    <a:pt x="360743" y="144782"/>
                    <a:pt x="358227" y="143272"/>
                    <a:pt x="357724" y="138241"/>
                  </a:cubicBezTo>
                  <a:cubicBezTo>
                    <a:pt x="357221" y="135222"/>
                    <a:pt x="357724" y="132204"/>
                    <a:pt x="357221" y="129688"/>
                  </a:cubicBezTo>
                  <a:cubicBezTo>
                    <a:pt x="356718" y="125663"/>
                    <a:pt x="356215" y="122141"/>
                    <a:pt x="354705" y="118116"/>
                  </a:cubicBezTo>
                  <a:cubicBezTo>
                    <a:pt x="353196" y="114594"/>
                    <a:pt x="350680" y="113588"/>
                    <a:pt x="347158" y="114091"/>
                  </a:cubicBezTo>
                  <a:cubicBezTo>
                    <a:pt x="343637" y="115097"/>
                    <a:pt x="340115" y="116607"/>
                    <a:pt x="337599" y="119626"/>
                  </a:cubicBezTo>
                  <a:cubicBezTo>
                    <a:pt x="332065" y="126669"/>
                    <a:pt x="327537" y="133713"/>
                    <a:pt x="326027" y="142769"/>
                  </a:cubicBezTo>
                  <a:cubicBezTo>
                    <a:pt x="325524" y="145788"/>
                    <a:pt x="324518" y="147297"/>
                    <a:pt x="321499" y="148304"/>
                  </a:cubicBezTo>
                  <a:cubicBezTo>
                    <a:pt x="313449" y="150819"/>
                    <a:pt x="306405" y="154341"/>
                    <a:pt x="299865" y="159372"/>
                  </a:cubicBezTo>
                  <a:cubicBezTo>
                    <a:pt x="291815" y="165410"/>
                    <a:pt x="283262" y="168428"/>
                    <a:pt x="273199" y="166919"/>
                  </a:cubicBezTo>
                  <a:cubicBezTo>
                    <a:pt x="270181" y="166416"/>
                    <a:pt x="266659" y="167422"/>
                    <a:pt x="263640" y="167925"/>
                  </a:cubicBezTo>
                  <a:cubicBezTo>
                    <a:pt x="261124" y="168428"/>
                    <a:pt x="258609" y="168932"/>
                    <a:pt x="256093" y="169435"/>
                  </a:cubicBezTo>
                  <a:cubicBezTo>
                    <a:pt x="250559" y="169938"/>
                    <a:pt x="249050" y="169435"/>
                    <a:pt x="247540" y="163900"/>
                  </a:cubicBezTo>
                  <a:cubicBezTo>
                    <a:pt x="246031" y="157863"/>
                    <a:pt x="244521" y="151825"/>
                    <a:pt x="244018" y="145788"/>
                  </a:cubicBezTo>
                  <a:cubicBezTo>
                    <a:pt x="242509" y="132204"/>
                    <a:pt x="242509" y="118116"/>
                    <a:pt x="244521" y="104532"/>
                  </a:cubicBezTo>
                  <a:cubicBezTo>
                    <a:pt x="245025" y="101010"/>
                    <a:pt x="245528" y="97991"/>
                    <a:pt x="246534" y="93463"/>
                  </a:cubicBezTo>
                  <a:cubicBezTo>
                    <a:pt x="241503" y="95979"/>
                    <a:pt x="238987" y="98494"/>
                    <a:pt x="236471" y="101513"/>
                  </a:cubicBezTo>
                  <a:cubicBezTo>
                    <a:pt x="232950" y="106544"/>
                    <a:pt x="229931" y="111073"/>
                    <a:pt x="226409" y="116104"/>
                  </a:cubicBezTo>
                  <a:cubicBezTo>
                    <a:pt x="223390" y="120129"/>
                    <a:pt x="220875" y="123651"/>
                    <a:pt x="217856" y="127676"/>
                  </a:cubicBezTo>
                  <a:cubicBezTo>
                    <a:pt x="211818" y="135726"/>
                    <a:pt x="203265" y="139750"/>
                    <a:pt x="193203" y="141763"/>
                  </a:cubicBezTo>
                  <a:cubicBezTo>
                    <a:pt x="189681" y="142266"/>
                    <a:pt x="186159" y="142769"/>
                    <a:pt x="182637" y="141763"/>
                  </a:cubicBezTo>
                  <a:cubicBezTo>
                    <a:pt x="173078" y="139750"/>
                    <a:pt x="165028" y="142769"/>
                    <a:pt x="158991" y="149813"/>
                  </a:cubicBezTo>
                  <a:cubicBezTo>
                    <a:pt x="153456" y="155850"/>
                    <a:pt x="147922" y="162391"/>
                    <a:pt x="142388" y="168428"/>
                  </a:cubicBezTo>
                  <a:cubicBezTo>
                    <a:pt x="132325" y="180503"/>
                    <a:pt x="119244" y="186541"/>
                    <a:pt x="104150" y="189056"/>
                  </a:cubicBezTo>
                  <a:cubicBezTo>
                    <a:pt x="99119" y="190063"/>
                    <a:pt x="94088" y="189560"/>
                    <a:pt x="89057" y="188553"/>
                  </a:cubicBezTo>
                  <a:cubicBezTo>
                    <a:pt x="83019" y="187547"/>
                    <a:pt x="77988" y="188553"/>
                    <a:pt x="72453" y="191572"/>
                  </a:cubicBezTo>
                  <a:cubicBezTo>
                    <a:pt x="62894" y="197106"/>
                    <a:pt x="52329" y="201635"/>
                    <a:pt x="41260" y="204150"/>
                  </a:cubicBezTo>
                  <a:cubicBezTo>
                    <a:pt x="21638" y="208175"/>
                    <a:pt x="4532" y="196603"/>
                    <a:pt x="507" y="176982"/>
                  </a:cubicBezTo>
                  <a:cubicBezTo>
                    <a:pt x="-1002" y="168932"/>
                    <a:pt x="1010" y="161385"/>
                    <a:pt x="4532" y="153838"/>
                  </a:cubicBezTo>
                  <a:cubicBezTo>
                    <a:pt x="10569" y="142266"/>
                    <a:pt x="20632" y="134719"/>
                    <a:pt x="32204" y="129185"/>
                  </a:cubicBezTo>
                  <a:cubicBezTo>
                    <a:pt x="36732" y="127172"/>
                    <a:pt x="41763" y="125160"/>
                    <a:pt x="46291" y="123147"/>
                  </a:cubicBezTo>
                  <a:cubicBezTo>
                    <a:pt x="49813" y="121638"/>
                    <a:pt x="53335" y="120129"/>
                    <a:pt x="56857" y="118619"/>
                  </a:cubicBezTo>
                  <a:cubicBezTo>
                    <a:pt x="61385" y="116607"/>
                    <a:pt x="64907" y="113085"/>
                    <a:pt x="66919" y="108557"/>
                  </a:cubicBezTo>
                  <a:cubicBezTo>
                    <a:pt x="68429" y="104532"/>
                    <a:pt x="70441" y="101010"/>
                    <a:pt x="72957" y="97488"/>
                  </a:cubicBezTo>
                  <a:cubicBezTo>
                    <a:pt x="77988" y="89941"/>
                    <a:pt x="85535" y="84910"/>
                    <a:pt x="94591" y="82395"/>
                  </a:cubicBezTo>
                  <a:cubicBezTo>
                    <a:pt x="104653" y="79879"/>
                    <a:pt x="115219" y="79376"/>
                    <a:pt x="125281" y="78873"/>
                  </a:cubicBezTo>
                  <a:cubicBezTo>
                    <a:pt x="133331" y="78370"/>
                    <a:pt x="141884" y="77866"/>
                    <a:pt x="149934" y="77363"/>
                  </a:cubicBezTo>
                  <a:cubicBezTo>
                    <a:pt x="154966" y="76860"/>
                    <a:pt x="159494" y="74848"/>
                    <a:pt x="162512" y="70823"/>
                  </a:cubicBezTo>
                  <a:cubicBezTo>
                    <a:pt x="163519" y="69816"/>
                    <a:pt x="164525" y="68810"/>
                    <a:pt x="165028" y="67804"/>
                  </a:cubicBezTo>
                  <a:cubicBezTo>
                    <a:pt x="175091" y="54220"/>
                    <a:pt x="188675" y="49188"/>
                    <a:pt x="204775" y="49188"/>
                  </a:cubicBezTo>
                  <a:cubicBezTo>
                    <a:pt x="220372" y="48685"/>
                    <a:pt x="234962" y="52207"/>
                    <a:pt x="249553" y="56735"/>
                  </a:cubicBezTo>
                  <a:cubicBezTo>
                    <a:pt x="251062" y="57238"/>
                    <a:pt x="252068" y="57742"/>
                    <a:pt x="253578" y="58245"/>
                  </a:cubicBezTo>
                  <a:cubicBezTo>
                    <a:pt x="255087" y="57742"/>
                    <a:pt x="255087" y="57742"/>
                    <a:pt x="255590" y="57238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5" name="Полилиния: фигура 1204">
              <a:extLst>
                <a:ext uri="{FF2B5EF4-FFF2-40B4-BE49-F238E27FC236}">
                  <a16:creationId xmlns:a16="http://schemas.microsoft.com/office/drawing/2014/main" id="{41EA934F-8A4A-2556-BABA-7760BE9299B6}"/>
                </a:ext>
              </a:extLst>
            </p:cNvPr>
            <p:cNvSpPr/>
            <p:nvPr/>
          </p:nvSpPr>
          <p:spPr>
            <a:xfrm>
              <a:off x="9525510" y="8984282"/>
              <a:ext cx="27936" cy="23518"/>
            </a:xfrm>
            <a:custGeom>
              <a:avLst/>
              <a:gdLst>
                <a:gd name="connsiteX0" fmla="*/ 12218 w 27936"/>
                <a:gd name="connsiteY0" fmla="*/ 0 h 23518"/>
                <a:gd name="connsiteX1" fmla="*/ 23790 w 27936"/>
                <a:gd name="connsiteY1" fmla="*/ 2516 h 23518"/>
                <a:gd name="connsiteX2" fmla="*/ 27815 w 27936"/>
                <a:gd name="connsiteY2" fmla="*/ 8553 h 23518"/>
                <a:gd name="connsiteX3" fmla="*/ 21778 w 27936"/>
                <a:gd name="connsiteY3" fmla="*/ 21634 h 23518"/>
                <a:gd name="connsiteX4" fmla="*/ 15740 w 27936"/>
                <a:gd name="connsiteY4" fmla="*/ 22641 h 23518"/>
                <a:gd name="connsiteX5" fmla="*/ 1150 w 27936"/>
                <a:gd name="connsiteY5" fmla="*/ 8553 h 23518"/>
                <a:gd name="connsiteX6" fmla="*/ 3665 w 27936"/>
                <a:gd name="connsiteY6" fmla="*/ 1509 h 23518"/>
                <a:gd name="connsiteX7" fmla="*/ 12218 w 27936"/>
                <a:gd name="connsiteY7" fmla="*/ 0 h 23518"/>
                <a:gd name="connsiteX8" fmla="*/ 12218 w 27936"/>
                <a:gd name="connsiteY8" fmla="*/ 16603 h 23518"/>
                <a:gd name="connsiteX9" fmla="*/ 13728 w 27936"/>
                <a:gd name="connsiteY9" fmla="*/ 16100 h 23518"/>
                <a:gd name="connsiteX10" fmla="*/ 19262 w 27936"/>
                <a:gd name="connsiteY10" fmla="*/ 4528 h 23518"/>
                <a:gd name="connsiteX11" fmla="*/ 3162 w 27936"/>
                <a:gd name="connsiteY11" fmla="*/ 5534 h 23518"/>
                <a:gd name="connsiteX12" fmla="*/ 12218 w 27936"/>
                <a:gd name="connsiteY12" fmla="*/ 16603 h 23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936" h="23518">
                  <a:moveTo>
                    <a:pt x="12218" y="0"/>
                  </a:moveTo>
                  <a:cubicBezTo>
                    <a:pt x="16243" y="1006"/>
                    <a:pt x="20268" y="1509"/>
                    <a:pt x="23790" y="2516"/>
                  </a:cubicBezTo>
                  <a:cubicBezTo>
                    <a:pt x="27312" y="3522"/>
                    <a:pt x="28318" y="5031"/>
                    <a:pt x="27815" y="8553"/>
                  </a:cubicBezTo>
                  <a:cubicBezTo>
                    <a:pt x="27312" y="13584"/>
                    <a:pt x="25300" y="18112"/>
                    <a:pt x="21778" y="21634"/>
                  </a:cubicBezTo>
                  <a:cubicBezTo>
                    <a:pt x="20268" y="23647"/>
                    <a:pt x="18256" y="24150"/>
                    <a:pt x="15740" y="22641"/>
                  </a:cubicBezTo>
                  <a:cubicBezTo>
                    <a:pt x="9703" y="19119"/>
                    <a:pt x="4672" y="14591"/>
                    <a:pt x="1150" y="8553"/>
                  </a:cubicBezTo>
                  <a:cubicBezTo>
                    <a:pt x="-863" y="5031"/>
                    <a:pt x="-360" y="3019"/>
                    <a:pt x="3665" y="1509"/>
                  </a:cubicBezTo>
                  <a:cubicBezTo>
                    <a:pt x="6684" y="1006"/>
                    <a:pt x="9200" y="503"/>
                    <a:pt x="12218" y="0"/>
                  </a:cubicBezTo>
                  <a:close/>
                  <a:moveTo>
                    <a:pt x="12218" y="16603"/>
                  </a:moveTo>
                  <a:cubicBezTo>
                    <a:pt x="12722" y="16603"/>
                    <a:pt x="13225" y="16100"/>
                    <a:pt x="13728" y="16100"/>
                  </a:cubicBezTo>
                  <a:cubicBezTo>
                    <a:pt x="13225" y="11069"/>
                    <a:pt x="16243" y="8050"/>
                    <a:pt x="19262" y="4528"/>
                  </a:cubicBezTo>
                  <a:cubicBezTo>
                    <a:pt x="13728" y="3522"/>
                    <a:pt x="8697" y="2516"/>
                    <a:pt x="3162" y="5534"/>
                  </a:cubicBezTo>
                  <a:cubicBezTo>
                    <a:pt x="6181" y="10062"/>
                    <a:pt x="9200" y="13081"/>
                    <a:pt x="12218" y="16603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6" name="Полилиния: фигура 1205">
              <a:extLst>
                <a:ext uri="{FF2B5EF4-FFF2-40B4-BE49-F238E27FC236}">
                  <a16:creationId xmlns:a16="http://schemas.microsoft.com/office/drawing/2014/main" id="{A728306E-9814-DF50-1B37-C88319CC8050}"/>
                </a:ext>
              </a:extLst>
            </p:cNvPr>
            <p:cNvSpPr/>
            <p:nvPr/>
          </p:nvSpPr>
          <p:spPr>
            <a:xfrm>
              <a:off x="9177493" y="10006531"/>
              <a:ext cx="21634" cy="30809"/>
            </a:xfrm>
            <a:custGeom>
              <a:avLst/>
              <a:gdLst>
                <a:gd name="connsiteX0" fmla="*/ 21634 w 21634"/>
                <a:gd name="connsiteY0" fmla="*/ 5127 h 30809"/>
                <a:gd name="connsiteX1" fmla="*/ 16100 w 21634"/>
                <a:gd name="connsiteY1" fmla="*/ 18208 h 30809"/>
                <a:gd name="connsiteX2" fmla="*/ 8050 w 21634"/>
                <a:gd name="connsiteY2" fmla="*/ 28773 h 30809"/>
                <a:gd name="connsiteX3" fmla="*/ 1509 w 21634"/>
                <a:gd name="connsiteY3" fmla="*/ 29780 h 30809"/>
                <a:gd name="connsiteX4" fmla="*/ 1509 w 21634"/>
                <a:gd name="connsiteY4" fmla="*/ 23239 h 30809"/>
                <a:gd name="connsiteX5" fmla="*/ 5031 w 21634"/>
                <a:gd name="connsiteY5" fmla="*/ 19214 h 30809"/>
                <a:gd name="connsiteX6" fmla="*/ 12578 w 21634"/>
                <a:gd name="connsiteY6" fmla="*/ 5630 h 30809"/>
                <a:gd name="connsiteX7" fmla="*/ 13081 w 21634"/>
                <a:gd name="connsiteY7" fmla="*/ 4120 h 30809"/>
                <a:gd name="connsiteX8" fmla="*/ 18112 w 21634"/>
                <a:gd name="connsiteY8" fmla="*/ 95 h 30809"/>
                <a:gd name="connsiteX9" fmla="*/ 21634 w 21634"/>
                <a:gd name="connsiteY9" fmla="*/ 5127 h 30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634" h="30809">
                  <a:moveTo>
                    <a:pt x="21634" y="5127"/>
                  </a:moveTo>
                  <a:cubicBezTo>
                    <a:pt x="19622" y="9655"/>
                    <a:pt x="18616" y="14183"/>
                    <a:pt x="16100" y="18208"/>
                  </a:cubicBezTo>
                  <a:cubicBezTo>
                    <a:pt x="14087" y="21730"/>
                    <a:pt x="11069" y="25251"/>
                    <a:pt x="8050" y="28773"/>
                  </a:cubicBezTo>
                  <a:cubicBezTo>
                    <a:pt x="6037" y="31289"/>
                    <a:pt x="3019" y="31289"/>
                    <a:pt x="1509" y="29780"/>
                  </a:cubicBezTo>
                  <a:cubicBezTo>
                    <a:pt x="-503" y="28270"/>
                    <a:pt x="-503" y="25755"/>
                    <a:pt x="1509" y="23239"/>
                  </a:cubicBezTo>
                  <a:cubicBezTo>
                    <a:pt x="2516" y="21730"/>
                    <a:pt x="4025" y="20723"/>
                    <a:pt x="5031" y="19214"/>
                  </a:cubicBezTo>
                  <a:cubicBezTo>
                    <a:pt x="8553" y="15189"/>
                    <a:pt x="11069" y="10661"/>
                    <a:pt x="12578" y="5630"/>
                  </a:cubicBezTo>
                  <a:cubicBezTo>
                    <a:pt x="12578" y="5127"/>
                    <a:pt x="12578" y="4623"/>
                    <a:pt x="13081" y="4120"/>
                  </a:cubicBezTo>
                  <a:cubicBezTo>
                    <a:pt x="14087" y="1102"/>
                    <a:pt x="15597" y="-408"/>
                    <a:pt x="18112" y="95"/>
                  </a:cubicBezTo>
                  <a:cubicBezTo>
                    <a:pt x="20125" y="-408"/>
                    <a:pt x="21131" y="1605"/>
                    <a:pt x="21634" y="5127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7" name="Полилиния: фигура 1206">
              <a:extLst>
                <a:ext uri="{FF2B5EF4-FFF2-40B4-BE49-F238E27FC236}">
                  <a16:creationId xmlns:a16="http://schemas.microsoft.com/office/drawing/2014/main" id="{5CE0E8BB-2B0C-D271-C54D-0D0B95E5D258}"/>
                </a:ext>
              </a:extLst>
            </p:cNvPr>
            <p:cNvSpPr/>
            <p:nvPr/>
          </p:nvSpPr>
          <p:spPr>
            <a:xfrm>
              <a:off x="9202778" y="10029673"/>
              <a:ext cx="14965" cy="22140"/>
            </a:xfrm>
            <a:custGeom>
              <a:avLst/>
              <a:gdLst>
                <a:gd name="connsiteX0" fmla="*/ 14965 w 14965"/>
                <a:gd name="connsiteY0" fmla="*/ 4626 h 22140"/>
                <a:gd name="connsiteX1" fmla="*/ 7418 w 14965"/>
                <a:gd name="connsiteY1" fmla="*/ 20726 h 22140"/>
                <a:gd name="connsiteX2" fmla="*/ 1884 w 14965"/>
                <a:gd name="connsiteY2" fmla="*/ 21229 h 22140"/>
                <a:gd name="connsiteX3" fmla="*/ 878 w 14965"/>
                <a:gd name="connsiteY3" fmla="*/ 15694 h 22140"/>
                <a:gd name="connsiteX4" fmla="*/ 6915 w 14965"/>
                <a:gd name="connsiteY4" fmla="*/ 3116 h 22140"/>
                <a:gd name="connsiteX5" fmla="*/ 11443 w 14965"/>
                <a:gd name="connsiteY5" fmla="*/ 97 h 22140"/>
                <a:gd name="connsiteX6" fmla="*/ 14965 w 14965"/>
                <a:gd name="connsiteY6" fmla="*/ 4626 h 2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5" h="22140">
                  <a:moveTo>
                    <a:pt x="14965" y="4626"/>
                  </a:moveTo>
                  <a:cubicBezTo>
                    <a:pt x="13959" y="10663"/>
                    <a:pt x="11443" y="16197"/>
                    <a:pt x="7418" y="20726"/>
                  </a:cubicBezTo>
                  <a:cubicBezTo>
                    <a:pt x="5909" y="22235"/>
                    <a:pt x="3896" y="22738"/>
                    <a:pt x="1884" y="21229"/>
                  </a:cubicBezTo>
                  <a:cubicBezTo>
                    <a:pt x="-129" y="19719"/>
                    <a:pt x="-632" y="17707"/>
                    <a:pt x="878" y="15694"/>
                  </a:cubicBezTo>
                  <a:cubicBezTo>
                    <a:pt x="3393" y="11669"/>
                    <a:pt x="5909" y="7644"/>
                    <a:pt x="6915" y="3116"/>
                  </a:cubicBezTo>
                  <a:cubicBezTo>
                    <a:pt x="7418" y="1104"/>
                    <a:pt x="9431" y="-406"/>
                    <a:pt x="11443" y="97"/>
                  </a:cubicBezTo>
                  <a:cubicBezTo>
                    <a:pt x="13456" y="601"/>
                    <a:pt x="14462" y="2110"/>
                    <a:pt x="14965" y="4626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8" name="Полилиния: фигура 1207">
              <a:extLst>
                <a:ext uri="{FF2B5EF4-FFF2-40B4-BE49-F238E27FC236}">
                  <a16:creationId xmlns:a16="http://schemas.microsoft.com/office/drawing/2014/main" id="{A0113AB6-2747-1236-B446-77ECE2DCEB39}"/>
                </a:ext>
              </a:extLst>
            </p:cNvPr>
            <p:cNvSpPr/>
            <p:nvPr/>
          </p:nvSpPr>
          <p:spPr>
            <a:xfrm>
              <a:off x="9228811" y="10048289"/>
              <a:ext cx="12074" cy="17577"/>
            </a:xfrm>
            <a:custGeom>
              <a:avLst/>
              <a:gdLst>
                <a:gd name="connsiteX0" fmla="*/ 12075 w 12074"/>
                <a:gd name="connsiteY0" fmla="*/ 5128 h 17577"/>
                <a:gd name="connsiteX1" fmla="*/ 8050 w 12074"/>
                <a:gd name="connsiteY1" fmla="*/ 15693 h 17577"/>
                <a:gd name="connsiteX2" fmla="*/ 2012 w 12074"/>
                <a:gd name="connsiteY2" fmla="*/ 16699 h 17577"/>
                <a:gd name="connsiteX3" fmla="*/ 503 w 12074"/>
                <a:gd name="connsiteY3" fmla="*/ 11165 h 17577"/>
                <a:gd name="connsiteX4" fmla="*/ 3522 w 12074"/>
                <a:gd name="connsiteY4" fmla="*/ 3618 h 17577"/>
                <a:gd name="connsiteX5" fmla="*/ 8050 w 12074"/>
                <a:gd name="connsiteY5" fmla="*/ 96 h 17577"/>
                <a:gd name="connsiteX6" fmla="*/ 12075 w 12074"/>
                <a:gd name="connsiteY6" fmla="*/ 5128 h 1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074" h="17577">
                  <a:moveTo>
                    <a:pt x="12075" y="5128"/>
                  </a:moveTo>
                  <a:cubicBezTo>
                    <a:pt x="11572" y="8650"/>
                    <a:pt x="10566" y="12171"/>
                    <a:pt x="8050" y="15693"/>
                  </a:cubicBezTo>
                  <a:cubicBezTo>
                    <a:pt x="6541" y="17706"/>
                    <a:pt x="4025" y="18209"/>
                    <a:pt x="2012" y="16699"/>
                  </a:cubicBezTo>
                  <a:cubicBezTo>
                    <a:pt x="0" y="15190"/>
                    <a:pt x="-503" y="13178"/>
                    <a:pt x="503" y="11165"/>
                  </a:cubicBezTo>
                  <a:cubicBezTo>
                    <a:pt x="1509" y="8650"/>
                    <a:pt x="2516" y="6134"/>
                    <a:pt x="3522" y="3618"/>
                  </a:cubicBezTo>
                  <a:cubicBezTo>
                    <a:pt x="4528" y="1103"/>
                    <a:pt x="6037" y="-407"/>
                    <a:pt x="8050" y="96"/>
                  </a:cubicBezTo>
                  <a:cubicBezTo>
                    <a:pt x="10566" y="96"/>
                    <a:pt x="12075" y="2109"/>
                    <a:pt x="12075" y="5128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09" name="Полилиния: фигура 1208">
              <a:extLst>
                <a:ext uri="{FF2B5EF4-FFF2-40B4-BE49-F238E27FC236}">
                  <a16:creationId xmlns:a16="http://schemas.microsoft.com/office/drawing/2014/main" id="{3E135B3C-E303-7CD9-5566-96E4362D844D}"/>
                </a:ext>
              </a:extLst>
            </p:cNvPr>
            <p:cNvSpPr/>
            <p:nvPr/>
          </p:nvSpPr>
          <p:spPr>
            <a:xfrm>
              <a:off x="9252361" y="10058951"/>
              <a:ext cx="10159" cy="16731"/>
            </a:xfrm>
            <a:custGeom>
              <a:avLst/>
              <a:gdLst>
                <a:gd name="connsiteX0" fmla="*/ 10160 w 10159"/>
                <a:gd name="connsiteY0" fmla="*/ 7547 h 16731"/>
                <a:gd name="connsiteX1" fmla="*/ 8148 w 10159"/>
                <a:gd name="connsiteY1" fmla="*/ 14087 h 16731"/>
                <a:gd name="connsiteX2" fmla="*/ 3116 w 10159"/>
                <a:gd name="connsiteY2" fmla="*/ 16603 h 16731"/>
                <a:gd name="connsiteX3" fmla="*/ 98 w 10159"/>
                <a:gd name="connsiteY3" fmla="*/ 11572 h 16731"/>
                <a:gd name="connsiteX4" fmla="*/ 1607 w 10159"/>
                <a:gd name="connsiteY4" fmla="*/ 4025 h 16731"/>
                <a:gd name="connsiteX5" fmla="*/ 6135 w 10159"/>
                <a:gd name="connsiteY5" fmla="*/ 0 h 16731"/>
                <a:gd name="connsiteX6" fmla="*/ 10160 w 10159"/>
                <a:gd name="connsiteY6" fmla="*/ 4528 h 16731"/>
                <a:gd name="connsiteX7" fmla="*/ 10160 w 10159"/>
                <a:gd name="connsiteY7" fmla="*/ 7547 h 16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159" h="16731">
                  <a:moveTo>
                    <a:pt x="10160" y="7547"/>
                  </a:moveTo>
                  <a:cubicBezTo>
                    <a:pt x="9657" y="9056"/>
                    <a:pt x="9154" y="11572"/>
                    <a:pt x="8148" y="14087"/>
                  </a:cubicBezTo>
                  <a:cubicBezTo>
                    <a:pt x="7141" y="16100"/>
                    <a:pt x="5632" y="17106"/>
                    <a:pt x="3116" y="16603"/>
                  </a:cubicBezTo>
                  <a:cubicBezTo>
                    <a:pt x="1104" y="16100"/>
                    <a:pt x="-406" y="14087"/>
                    <a:pt x="98" y="11572"/>
                  </a:cubicBezTo>
                  <a:cubicBezTo>
                    <a:pt x="601" y="9056"/>
                    <a:pt x="1104" y="6541"/>
                    <a:pt x="1607" y="4025"/>
                  </a:cubicBezTo>
                  <a:cubicBezTo>
                    <a:pt x="2110" y="1509"/>
                    <a:pt x="4123" y="0"/>
                    <a:pt x="6135" y="0"/>
                  </a:cubicBezTo>
                  <a:cubicBezTo>
                    <a:pt x="8148" y="0"/>
                    <a:pt x="9657" y="2012"/>
                    <a:pt x="10160" y="4528"/>
                  </a:cubicBezTo>
                  <a:cubicBezTo>
                    <a:pt x="10160" y="5031"/>
                    <a:pt x="10160" y="5534"/>
                    <a:pt x="10160" y="7547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3" name="Полилиния: фигура 1212">
              <a:extLst>
                <a:ext uri="{FF2B5EF4-FFF2-40B4-BE49-F238E27FC236}">
                  <a16:creationId xmlns:a16="http://schemas.microsoft.com/office/drawing/2014/main" id="{326E57F0-225A-6B95-4B2A-C4188F56D1B7}"/>
                </a:ext>
              </a:extLst>
            </p:cNvPr>
            <p:cNvSpPr/>
            <p:nvPr/>
          </p:nvSpPr>
          <p:spPr>
            <a:xfrm>
              <a:off x="9531286" y="8971704"/>
              <a:ext cx="24318" cy="10773"/>
            </a:xfrm>
            <a:custGeom>
              <a:avLst/>
              <a:gdLst>
                <a:gd name="connsiteX0" fmla="*/ 8455 w 24318"/>
                <a:gd name="connsiteY0" fmla="*/ 0 h 10773"/>
                <a:gd name="connsiteX1" fmla="*/ 23046 w 24318"/>
                <a:gd name="connsiteY1" fmla="*/ 7044 h 10773"/>
                <a:gd name="connsiteX2" fmla="*/ 23549 w 24318"/>
                <a:gd name="connsiteY2" fmla="*/ 10566 h 10773"/>
                <a:gd name="connsiteX3" fmla="*/ 20530 w 24318"/>
                <a:gd name="connsiteY3" fmla="*/ 10062 h 10773"/>
                <a:gd name="connsiteX4" fmla="*/ 17511 w 24318"/>
                <a:gd name="connsiteY4" fmla="*/ 7547 h 10773"/>
                <a:gd name="connsiteX5" fmla="*/ 3424 w 24318"/>
                <a:gd name="connsiteY5" fmla="*/ 6037 h 10773"/>
                <a:gd name="connsiteX6" fmla="*/ 405 w 24318"/>
                <a:gd name="connsiteY6" fmla="*/ 5534 h 10773"/>
                <a:gd name="connsiteX7" fmla="*/ 1914 w 24318"/>
                <a:gd name="connsiteY7" fmla="*/ 2516 h 10773"/>
                <a:gd name="connsiteX8" fmla="*/ 8455 w 24318"/>
                <a:gd name="connsiteY8" fmla="*/ 0 h 10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18" h="10773">
                  <a:moveTo>
                    <a:pt x="8455" y="0"/>
                  </a:moveTo>
                  <a:cubicBezTo>
                    <a:pt x="14492" y="503"/>
                    <a:pt x="19021" y="3019"/>
                    <a:pt x="23046" y="7044"/>
                  </a:cubicBezTo>
                  <a:cubicBezTo>
                    <a:pt x="24052" y="8050"/>
                    <a:pt x="25058" y="9559"/>
                    <a:pt x="23549" y="10566"/>
                  </a:cubicBezTo>
                  <a:cubicBezTo>
                    <a:pt x="23046" y="11069"/>
                    <a:pt x="21536" y="10566"/>
                    <a:pt x="20530" y="10062"/>
                  </a:cubicBezTo>
                  <a:cubicBezTo>
                    <a:pt x="19524" y="9559"/>
                    <a:pt x="18517" y="8050"/>
                    <a:pt x="17511" y="7547"/>
                  </a:cubicBezTo>
                  <a:cubicBezTo>
                    <a:pt x="12983" y="4528"/>
                    <a:pt x="8455" y="3522"/>
                    <a:pt x="3424" y="6037"/>
                  </a:cubicBezTo>
                  <a:cubicBezTo>
                    <a:pt x="2417" y="6541"/>
                    <a:pt x="908" y="6037"/>
                    <a:pt x="405" y="5534"/>
                  </a:cubicBezTo>
                  <a:cubicBezTo>
                    <a:pt x="-601" y="4025"/>
                    <a:pt x="405" y="3019"/>
                    <a:pt x="1914" y="2516"/>
                  </a:cubicBezTo>
                  <a:cubicBezTo>
                    <a:pt x="3927" y="1509"/>
                    <a:pt x="6442" y="1006"/>
                    <a:pt x="8455" y="0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215" name="Полилиния: фигура 1214">
              <a:extLst>
                <a:ext uri="{FF2B5EF4-FFF2-40B4-BE49-F238E27FC236}">
                  <a16:creationId xmlns:a16="http://schemas.microsoft.com/office/drawing/2014/main" id="{BCA52055-CB30-8BF6-C2B1-5D477ED83C2A}"/>
                </a:ext>
              </a:extLst>
            </p:cNvPr>
            <p:cNvSpPr/>
            <p:nvPr/>
          </p:nvSpPr>
          <p:spPr>
            <a:xfrm>
              <a:off x="9352985" y="8877024"/>
              <a:ext cx="37328" cy="56261"/>
            </a:xfrm>
            <a:custGeom>
              <a:avLst/>
              <a:gdLst>
                <a:gd name="connsiteX0" fmla="*/ 37329 w 37328"/>
                <a:gd name="connsiteY0" fmla="*/ 23237 h 56261"/>
                <a:gd name="connsiteX1" fmla="*/ 35819 w 37328"/>
                <a:gd name="connsiteY1" fmla="*/ 40343 h 56261"/>
                <a:gd name="connsiteX2" fmla="*/ 26260 w 37328"/>
                <a:gd name="connsiteY2" fmla="*/ 53424 h 56261"/>
                <a:gd name="connsiteX3" fmla="*/ 7141 w 37328"/>
                <a:gd name="connsiteY3" fmla="*/ 55437 h 56261"/>
                <a:gd name="connsiteX4" fmla="*/ 3116 w 37328"/>
                <a:gd name="connsiteY4" fmla="*/ 51412 h 56261"/>
                <a:gd name="connsiteX5" fmla="*/ 98 w 37328"/>
                <a:gd name="connsiteY5" fmla="*/ 17200 h 56261"/>
                <a:gd name="connsiteX6" fmla="*/ 8651 w 37328"/>
                <a:gd name="connsiteY6" fmla="*/ 5628 h 56261"/>
                <a:gd name="connsiteX7" fmla="*/ 28775 w 37328"/>
                <a:gd name="connsiteY7" fmla="*/ 93 h 56261"/>
                <a:gd name="connsiteX8" fmla="*/ 35316 w 37328"/>
                <a:gd name="connsiteY8" fmla="*/ 5125 h 56261"/>
                <a:gd name="connsiteX9" fmla="*/ 37329 w 37328"/>
                <a:gd name="connsiteY9" fmla="*/ 23237 h 56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7328" h="56261">
                  <a:moveTo>
                    <a:pt x="37329" y="23237"/>
                  </a:moveTo>
                  <a:cubicBezTo>
                    <a:pt x="36825" y="29778"/>
                    <a:pt x="36322" y="34809"/>
                    <a:pt x="35819" y="40343"/>
                  </a:cubicBezTo>
                  <a:cubicBezTo>
                    <a:pt x="35316" y="46381"/>
                    <a:pt x="31794" y="50909"/>
                    <a:pt x="26260" y="53424"/>
                  </a:cubicBezTo>
                  <a:cubicBezTo>
                    <a:pt x="20222" y="56443"/>
                    <a:pt x="13682" y="56946"/>
                    <a:pt x="7141" y="55437"/>
                  </a:cubicBezTo>
                  <a:cubicBezTo>
                    <a:pt x="4626" y="54934"/>
                    <a:pt x="3619" y="53927"/>
                    <a:pt x="3116" y="51412"/>
                  </a:cubicBezTo>
                  <a:cubicBezTo>
                    <a:pt x="1104" y="39840"/>
                    <a:pt x="-406" y="28771"/>
                    <a:pt x="98" y="17200"/>
                  </a:cubicBezTo>
                  <a:cubicBezTo>
                    <a:pt x="601" y="11665"/>
                    <a:pt x="4123" y="8143"/>
                    <a:pt x="8651" y="5628"/>
                  </a:cubicBezTo>
                  <a:cubicBezTo>
                    <a:pt x="14688" y="2106"/>
                    <a:pt x="21732" y="596"/>
                    <a:pt x="28775" y="93"/>
                  </a:cubicBezTo>
                  <a:cubicBezTo>
                    <a:pt x="33304" y="-410"/>
                    <a:pt x="34813" y="1100"/>
                    <a:pt x="35316" y="5125"/>
                  </a:cubicBezTo>
                  <a:cubicBezTo>
                    <a:pt x="36322" y="11665"/>
                    <a:pt x="36825" y="17703"/>
                    <a:pt x="37329" y="23237"/>
                  </a:cubicBezTo>
                  <a:close/>
                </a:path>
              </a:pathLst>
            </a:custGeom>
            <a:solidFill>
              <a:srgbClr val="666666"/>
            </a:solidFill>
            <a:ln w="500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46" name="Рисунок 14">
            <a:extLst>
              <a:ext uri="{FF2B5EF4-FFF2-40B4-BE49-F238E27FC236}">
                <a16:creationId xmlns:a16="http://schemas.microsoft.com/office/drawing/2014/main" id="{C04345F0-92B3-CD07-573F-E5CB2F537EED}"/>
              </a:ext>
            </a:extLst>
          </p:cNvPr>
          <p:cNvGrpSpPr/>
          <p:nvPr/>
        </p:nvGrpSpPr>
        <p:grpSpPr>
          <a:xfrm>
            <a:off x="10660292" y="8790659"/>
            <a:ext cx="754791" cy="1503128"/>
            <a:chOff x="10660292" y="8790659"/>
            <a:chExt cx="754791" cy="1503128"/>
          </a:xfrm>
          <a:solidFill>
            <a:srgbClr val="666666"/>
          </a:solidFill>
        </p:grpSpPr>
        <p:sp>
          <p:nvSpPr>
            <p:cNvPr id="47" name="Полилиния: фигура 46">
              <a:extLst>
                <a:ext uri="{FF2B5EF4-FFF2-40B4-BE49-F238E27FC236}">
                  <a16:creationId xmlns:a16="http://schemas.microsoft.com/office/drawing/2014/main" id="{50F11927-791E-970A-ADCE-DA38658EAA83}"/>
                </a:ext>
              </a:extLst>
            </p:cNvPr>
            <p:cNvSpPr/>
            <p:nvPr/>
          </p:nvSpPr>
          <p:spPr>
            <a:xfrm>
              <a:off x="10791159" y="9799217"/>
              <a:ext cx="134461" cy="209186"/>
            </a:xfrm>
            <a:custGeom>
              <a:avLst/>
              <a:gdLst>
                <a:gd name="connsiteX0" fmla="*/ 50209 w 134461"/>
                <a:gd name="connsiteY0" fmla="*/ 0 h 209186"/>
                <a:gd name="connsiteX1" fmla="*/ 134461 w 134461"/>
                <a:gd name="connsiteY1" fmla="*/ 40922 h 209186"/>
                <a:gd name="connsiteX2" fmla="*/ 128844 w 134461"/>
                <a:gd name="connsiteY2" fmla="*/ 47743 h 209186"/>
                <a:gd name="connsiteX3" fmla="*/ 104772 w 134461"/>
                <a:gd name="connsiteY3" fmla="*/ 92677 h 209186"/>
                <a:gd name="connsiteX4" fmla="*/ 81102 w 134461"/>
                <a:gd name="connsiteY4" fmla="*/ 169708 h 209186"/>
                <a:gd name="connsiteX5" fmla="*/ 70671 w 134461"/>
                <a:gd name="connsiteY5" fmla="*/ 195384 h 209186"/>
                <a:gd name="connsiteX6" fmla="*/ 47000 w 134461"/>
                <a:gd name="connsiteY6" fmla="*/ 209025 h 209186"/>
                <a:gd name="connsiteX7" fmla="*/ 18113 w 134461"/>
                <a:gd name="connsiteY7" fmla="*/ 201402 h 209186"/>
                <a:gd name="connsiteX8" fmla="*/ 5676 w 134461"/>
                <a:gd name="connsiteY8" fmla="*/ 191773 h 209186"/>
                <a:gd name="connsiteX9" fmla="*/ 59 w 134461"/>
                <a:gd name="connsiteY9" fmla="*/ 174522 h 209186"/>
                <a:gd name="connsiteX10" fmla="*/ 14101 w 134461"/>
                <a:gd name="connsiteY10" fmla="*/ 73821 h 209186"/>
                <a:gd name="connsiteX11" fmla="*/ 41784 w 134461"/>
                <a:gd name="connsiteY11" fmla="*/ 13240 h 209186"/>
                <a:gd name="connsiteX12" fmla="*/ 50209 w 134461"/>
                <a:gd name="connsiteY12" fmla="*/ 0 h 209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4461" h="209186">
                  <a:moveTo>
                    <a:pt x="50209" y="0"/>
                  </a:moveTo>
                  <a:cubicBezTo>
                    <a:pt x="76689" y="16449"/>
                    <a:pt x="105174" y="29288"/>
                    <a:pt x="134461" y="40922"/>
                  </a:cubicBezTo>
                  <a:cubicBezTo>
                    <a:pt x="132455" y="43330"/>
                    <a:pt x="130850" y="45737"/>
                    <a:pt x="128844" y="47743"/>
                  </a:cubicBezTo>
                  <a:cubicBezTo>
                    <a:pt x="117611" y="60982"/>
                    <a:pt x="109988" y="76228"/>
                    <a:pt x="104772" y="92677"/>
                  </a:cubicBezTo>
                  <a:cubicBezTo>
                    <a:pt x="96748" y="118354"/>
                    <a:pt x="88724" y="144031"/>
                    <a:pt x="81102" y="169708"/>
                  </a:cubicBezTo>
                  <a:cubicBezTo>
                    <a:pt x="78293" y="178534"/>
                    <a:pt x="75084" y="187360"/>
                    <a:pt x="70671" y="195384"/>
                  </a:cubicBezTo>
                  <a:cubicBezTo>
                    <a:pt x="65455" y="204612"/>
                    <a:pt x="58233" y="210229"/>
                    <a:pt x="47000" y="209025"/>
                  </a:cubicBezTo>
                  <a:cubicBezTo>
                    <a:pt x="36970" y="208223"/>
                    <a:pt x="27341" y="205815"/>
                    <a:pt x="18113" y="201402"/>
                  </a:cubicBezTo>
                  <a:cubicBezTo>
                    <a:pt x="13299" y="198995"/>
                    <a:pt x="9287" y="195785"/>
                    <a:pt x="5676" y="191773"/>
                  </a:cubicBezTo>
                  <a:cubicBezTo>
                    <a:pt x="1263" y="186959"/>
                    <a:pt x="-342" y="180941"/>
                    <a:pt x="59" y="174522"/>
                  </a:cubicBezTo>
                  <a:cubicBezTo>
                    <a:pt x="2065" y="140420"/>
                    <a:pt x="5676" y="106719"/>
                    <a:pt x="14101" y="73821"/>
                  </a:cubicBezTo>
                  <a:cubicBezTo>
                    <a:pt x="19718" y="52156"/>
                    <a:pt x="29748" y="32096"/>
                    <a:pt x="41784" y="13240"/>
                  </a:cubicBezTo>
                  <a:cubicBezTo>
                    <a:pt x="44191" y="9629"/>
                    <a:pt x="47000" y="4814"/>
                    <a:pt x="50209" y="0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" name="Полилиния: фигура 47">
              <a:extLst>
                <a:ext uri="{FF2B5EF4-FFF2-40B4-BE49-F238E27FC236}">
                  <a16:creationId xmlns:a16="http://schemas.microsoft.com/office/drawing/2014/main" id="{729D8DC7-9E84-D67A-1BE7-2BFBAE32064C}"/>
                </a:ext>
              </a:extLst>
            </p:cNvPr>
            <p:cNvSpPr/>
            <p:nvPr/>
          </p:nvSpPr>
          <p:spPr>
            <a:xfrm>
              <a:off x="10831971" y="9416910"/>
              <a:ext cx="174691" cy="426038"/>
            </a:xfrm>
            <a:custGeom>
              <a:avLst/>
              <a:gdLst>
                <a:gd name="connsiteX0" fmla="*/ 174691 w 174691"/>
                <a:gd name="connsiteY0" fmla="*/ 127545 h 426038"/>
                <a:gd name="connsiteX1" fmla="*/ 167470 w 174691"/>
                <a:gd name="connsiteY1" fmla="*/ 187324 h 426038"/>
                <a:gd name="connsiteX2" fmla="*/ 145003 w 174691"/>
                <a:gd name="connsiteY2" fmla="*/ 278798 h 426038"/>
                <a:gd name="connsiteX3" fmla="*/ 121332 w 174691"/>
                <a:gd name="connsiteY3" fmla="*/ 370271 h 426038"/>
                <a:gd name="connsiteX4" fmla="*/ 113709 w 174691"/>
                <a:gd name="connsiteY4" fmla="*/ 395948 h 426038"/>
                <a:gd name="connsiteX5" fmla="*/ 100871 w 174691"/>
                <a:gd name="connsiteY5" fmla="*/ 416008 h 426038"/>
                <a:gd name="connsiteX6" fmla="*/ 96859 w 174691"/>
                <a:gd name="connsiteY6" fmla="*/ 420421 h 426038"/>
                <a:gd name="connsiteX7" fmla="*/ 84020 w 174691"/>
                <a:gd name="connsiteY7" fmla="*/ 426038 h 426038"/>
                <a:gd name="connsiteX8" fmla="*/ 16218 w 174691"/>
                <a:gd name="connsiteY8" fmla="*/ 397954 h 426038"/>
                <a:gd name="connsiteX9" fmla="*/ 8996 w 174691"/>
                <a:gd name="connsiteY9" fmla="*/ 387924 h 426038"/>
                <a:gd name="connsiteX10" fmla="*/ 8595 w 174691"/>
                <a:gd name="connsiteY10" fmla="*/ 382708 h 426038"/>
                <a:gd name="connsiteX11" fmla="*/ 13008 w 174691"/>
                <a:gd name="connsiteY11" fmla="*/ 357032 h 426038"/>
                <a:gd name="connsiteX12" fmla="*/ 11403 w 174691"/>
                <a:gd name="connsiteY12" fmla="*/ 301265 h 426038"/>
                <a:gd name="connsiteX13" fmla="*/ 9798 w 174691"/>
                <a:gd name="connsiteY13" fmla="*/ 229450 h 426038"/>
                <a:gd name="connsiteX14" fmla="*/ 4583 w 174691"/>
                <a:gd name="connsiteY14" fmla="*/ 156031 h 426038"/>
                <a:gd name="connsiteX15" fmla="*/ 170 w 174691"/>
                <a:gd name="connsiteY15" fmla="*/ 101869 h 426038"/>
                <a:gd name="connsiteX16" fmla="*/ 6990 w 174691"/>
                <a:gd name="connsiteY16" fmla="*/ 55731 h 426038"/>
                <a:gd name="connsiteX17" fmla="*/ 35475 w 174691"/>
                <a:gd name="connsiteY17" fmla="*/ 15209 h 426038"/>
                <a:gd name="connsiteX18" fmla="*/ 60350 w 174691"/>
                <a:gd name="connsiteY18" fmla="*/ 1970 h 426038"/>
                <a:gd name="connsiteX19" fmla="*/ 67170 w 174691"/>
                <a:gd name="connsiteY19" fmla="*/ 365 h 426038"/>
                <a:gd name="connsiteX20" fmla="*/ 102476 w 174691"/>
                <a:gd name="connsiteY20" fmla="*/ 2772 h 426038"/>
                <a:gd name="connsiteX21" fmla="*/ 128955 w 174691"/>
                <a:gd name="connsiteY21" fmla="*/ 16814 h 426038"/>
                <a:gd name="connsiteX22" fmla="*/ 172685 w 174691"/>
                <a:gd name="connsiteY22" fmla="*/ 97455 h 426038"/>
                <a:gd name="connsiteX23" fmla="*/ 174691 w 174691"/>
                <a:gd name="connsiteY23" fmla="*/ 127545 h 426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4691" h="426038">
                  <a:moveTo>
                    <a:pt x="174691" y="127545"/>
                  </a:moveTo>
                  <a:cubicBezTo>
                    <a:pt x="173889" y="147605"/>
                    <a:pt x="171081" y="167665"/>
                    <a:pt x="167470" y="187324"/>
                  </a:cubicBezTo>
                  <a:cubicBezTo>
                    <a:pt x="161853" y="218217"/>
                    <a:pt x="153428" y="248306"/>
                    <a:pt x="145003" y="278798"/>
                  </a:cubicBezTo>
                  <a:cubicBezTo>
                    <a:pt x="136578" y="309289"/>
                    <a:pt x="128955" y="339780"/>
                    <a:pt x="121332" y="370271"/>
                  </a:cubicBezTo>
                  <a:cubicBezTo>
                    <a:pt x="118925" y="379098"/>
                    <a:pt x="116518" y="387523"/>
                    <a:pt x="113709" y="395948"/>
                  </a:cubicBezTo>
                  <a:cubicBezTo>
                    <a:pt x="111302" y="403571"/>
                    <a:pt x="106488" y="410391"/>
                    <a:pt x="100871" y="416008"/>
                  </a:cubicBezTo>
                  <a:cubicBezTo>
                    <a:pt x="99266" y="417212"/>
                    <a:pt x="97661" y="418816"/>
                    <a:pt x="96859" y="420421"/>
                  </a:cubicBezTo>
                  <a:cubicBezTo>
                    <a:pt x="93649" y="425236"/>
                    <a:pt x="89236" y="426038"/>
                    <a:pt x="84020" y="426038"/>
                  </a:cubicBezTo>
                  <a:cubicBezTo>
                    <a:pt x="57541" y="426038"/>
                    <a:pt x="34272" y="418014"/>
                    <a:pt x="16218" y="397954"/>
                  </a:cubicBezTo>
                  <a:cubicBezTo>
                    <a:pt x="13409" y="394744"/>
                    <a:pt x="11403" y="391134"/>
                    <a:pt x="8996" y="387924"/>
                  </a:cubicBezTo>
                  <a:cubicBezTo>
                    <a:pt x="7792" y="386319"/>
                    <a:pt x="7792" y="384714"/>
                    <a:pt x="8595" y="382708"/>
                  </a:cubicBezTo>
                  <a:cubicBezTo>
                    <a:pt x="12206" y="374684"/>
                    <a:pt x="13008" y="365858"/>
                    <a:pt x="13008" y="357032"/>
                  </a:cubicBezTo>
                  <a:cubicBezTo>
                    <a:pt x="12607" y="338576"/>
                    <a:pt x="11804" y="319720"/>
                    <a:pt x="11403" y="301265"/>
                  </a:cubicBezTo>
                  <a:cubicBezTo>
                    <a:pt x="10601" y="277193"/>
                    <a:pt x="9397" y="253522"/>
                    <a:pt x="9798" y="229450"/>
                  </a:cubicBezTo>
                  <a:cubicBezTo>
                    <a:pt x="9798" y="204977"/>
                    <a:pt x="6990" y="180504"/>
                    <a:pt x="4583" y="156031"/>
                  </a:cubicBezTo>
                  <a:cubicBezTo>
                    <a:pt x="2978" y="137977"/>
                    <a:pt x="972" y="119923"/>
                    <a:pt x="170" y="101869"/>
                  </a:cubicBezTo>
                  <a:cubicBezTo>
                    <a:pt x="-633" y="86222"/>
                    <a:pt x="1373" y="70575"/>
                    <a:pt x="6990" y="55731"/>
                  </a:cubicBezTo>
                  <a:cubicBezTo>
                    <a:pt x="13008" y="39683"/>
                    <a:pt x="22236" y="26042"/>
                    <a:pt x="35475" y="15209"/>
                  </a:cubicBezTo>
                  <a:cubicBezTo>
                    <a:pt x="42697" y="9191"/>
                    <a:pt x="51523" y="5581"/>
                    <a:pt x="60350" y="1970"/>
                  </a:cubicBezTo>
                  <a:cubicBezTo>
                    <a:pt x="62356" y="1167"/>
                    <a:pt x="64763" y="766"/>
                    <a:pt x="67170" y="365"/>
                  </a:cubicBezTo>
                  <a:cubicBezTo>
                    <a:pt x="78805" y="-437"/>
                    <a:pt x="90841" y="-36"/>
                    <a:pt x="102476" y="2772"/>
                  </a:cubicBezTo>
                  <a:cubicBezTo>
                    <a:pt x="112506" y="5179"/>
                    <a:pt x="121332" y="9994"/>
                    <a:pt x="128955" y="16814"/>
                  </a:cubicBezTo>
                  <a:cubicBezTo>
                    <a:pt x="153428" y="38078"/>
                    <a:pt x="168272" y="64958"/>
                    <a:pt x="172685" y="97455"/>
                  </a:cubicBezTo>
                  <a:cubicBezTo>
                    <a:pt x="173087" y="107485"/>
                    <a:pt x="173488" y="117515"/>
                    <a:pt x="174691" y="127545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" name="Полилиния: фигура 48">
              <a:extLst>
                <a:ext uri="{FF2B5EF4-FFF2-40B4-BE49-F238E27FC236}">
                  <a16:creationId xmlns:a16="http://schemas.microsoft.com/office/drawing/2014/main" id="{5E7083DF-46EA-CD11-DC8E-41B310AA2905}"/>
                </a:ext>
              </a:extLst>
            </p:cNvPr>
            <p:cNvSpPr/>
            <p:nvPr/>
          </p:nvSpPr>
          <p:spPr>
            <a:xfrm>
              <a:off x="10976539" y="9807059"/>
              <a:ext cx="144465" cy="235756"/>
            </a:xfrm>
            <a:custGeom>
              <a:avLst/>
              <a:gdLst>
                <a:gd name="connsiteX0" fmla="*/ 44567 w 144465"/>
                <a:gd name="connsiteY0" fmla="*/ 583 h 235756"/>
                <a:gd name="connsiteX1" fmla="*/ 144465 w 144465"/>
                <a:gd name="connsiteY1" fmla="*/ 2990 h 235756"/>
                <a:gd name="connsiteX2" fmla="*/ 142459 w 144465"/>
                <a:gd name="connsiteY2" fmla="*/ 11416 h 235756"/>
                <a:gd name="connsiteX3" fmla="*/ 127615 w 144465"/>
                <a:gd name="connsiteY3" fmla="*/ 52739 h 235756"/>
                <a:gd name="connsiteX4" fmla="*/ 117184 w 144465"/>
                <a:gd name="connsiteY4" fmla="*/ 81626 h 235756"/>
                <a:gd name="connsiteX5" fmla="*/ 111166 w 144465"/>
                <a:gd name="connsiteY5" fmla="*/ 106099 h 235756"/>
                <a:gd name="connsiteX6" fmla="*/ 98327 w 144465"/>
                <a:gd name="connsiteY6" fmla="*/ 153039 h 235756"/>
                <a:gd name="connsiteX7" fmla="*/ 91106 w 144465"/>
                <a:gd name="connsiteY7" fmla="*/ 178315 h 235756"/>
                <a:gd name="connsiteX8" fmla="*/ 81076 w 144465"/>
                <a:gd name="connsiteY8" fmla="*/ 205596 h 235756"/>
                <a:gd name="connsiteX9" fmla="*/ 63423 w 144465"/>
                <a:gd name="connsiteY9" fmla="*/ 225656 h 235756"/>
                <a:gd name="connsiteX10" fmla="*/ 9261 w 144465"/>
                <a:gd name="connsiteY10" fmla="*/ 229668 h 235756"/>
                <a:gd name="connsiteX11" fmla="*/ 34 w 144465"/>
                <a:gd name="connsiteY11" fmla="*/ 214423 h 235756"/>
                <a:gd name="connsiteX12" fmla="*/ 2040 w 144465"/>
                <a:gd name="connsiteY12" fmla="*/ 197171 h 235756"/>
                <a:gd name="connsiteX13" fmla="*/ 3644 w 144465"/>
                <a:gd name="connsiteY13" fmla="*/ 162267 h 235756"/>
                <a:gd name="connsiteX14" fmla="*/ 7656 w 144465"/>
                <a:gd name="connsiteY14" fmla="*/ 115728 h 235756"/>
                <a:gd name="connsiteX15" fmla="*/ 27716 w 144465"/>
                <a:gd name="connsiteY15" fmla="*/ 52338 h 235756"/>
                <a:gd name="connsiteX16" fmla="*/ 43764 w 144465"/>
                <a:gd name="connsiteY16" fmla="*/ 13823 h 235756"/>
                <a:gd name="connsiteX17" fmla="*/ 44567 w 144465"/>
                <a:gd name="connsiteY17" fmla="*/ 583 h 235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4465" h="235756">
                  <a:moveTo>
                    <a:pt x="44567" y="583"/>
                  </a:moveTo>
                  <a:cubicBezTo>
                    <a:pt x="77866" y="-1022"/>
                    <a:pt x="110765" y="984"/>
                    <a:pt x="144465" y="2990"/>
                  </a:cubicBezTo>
                  <a:cubicBezTo>
                    <a:pt x="143663" y="5799"/>
                    <a:pt x="143262" y="8607"/>
                    <a:pt x="142459" y="11416"/>
                  </a:cubicBezTo>
                  <a:cubicBezTo>
                    <a:pt x="137645" y="25056"/>
                    <a:pt x="132429" y="38697"/>
                    <a:pt x="127615" y="52739"/>
                  </a:cubicBezTo>
                  <a:cubicBezTo>
                    <a:pt x="124004" y="62368"/>
                    <a:pt x="120393" y="71997"/>
                    <a:pt x="117184" y="81626"/>
                  </a:cubicBezTo>
                  <a:cubicBezTo>
                    <a:pt x="114777" y="89650"/>
                    <a:pt x="112771" y="98075"/>
                    <a:pt x="111166" y="106099"/>
                  </a:cubicBezTo>
                  <a:cubicBezTo>
                    <a:pt x="107956" y="122147"/>
                    <a:pt x="103543" y="137794"/>
                    <a:pt x="98327" y="153039"/>
                  </a:cubicBezTo>
                  <a:cubicBezTo>
                    <a:pt x="95519" y="161464"/>
                    <a:pt x="92309" y="169889"/>
                    <a:pt x="91106" y="178315"/>
                  </a:cubicBezTo>
                  <a:cubicBezTo>
                    <a:pt x="89501" y="188345"/>
                    <a:pt x="85489" y="197171"/>
                    <a:pt x="81076" y="205596"/>
                  </a:cubicBezTo>
                  <a:cubicBezTo>
                    <a:pt x="76663" y="213620"/>
                    <a:pt x="70645" y="220441"/>
                    <a:pt x="63423" y="225656"/>
                  </a:cubicBezTo>
                  <a:cubicBezTo>
                    <a:pt x="46171" y="237692"/>
                    <a:pt x="28117" y="238896"/>
                    <a:pt x="9261" y="229668"/>
                  </a:cubicBezTo>
                  <a:cubicBezTo>
                    <a:pt x="2842" y="226459"/>
                    <a:pt x="-368" y="221644"/>
                    <a:pt x="34" y="214423"/>
                  </a:cubicBezTo>
                  <a:cubicBezTo>
                    <a:pt x="435" y="208806"/>
                    <a:pt x="1638" y="202788"/>
                    <a:pt x="2040" y="197171"/>
                  </a:cubicBezTo>
                  <a:cubicBezTo>
                    <a:pt x="2842" y="185536"/>
                    <a:pt x="3644" y="173901"/>
                    <a:pt x="3644" y="162267"/>
                  </a:cubicBezTo>
                  <a:cubicBezTo>
                    <a:pt x="4046" y="146620"/>
                    <a:pt x="4447" y="130973"/>
                    <a:pt x="7656" y="115728"/>
                  </a:cubicBezTo>
                  <a:cubicBezTo>
                    <a:pt x="12069" y="93662"/>
                    <a:pt x="19291" y="72799"/>
                    <a:pt x="27716" y="52338"/>
                  </a:cubicBezTo>
                  <a:cubicBezTo>
                    <a:pt x="32932" y="39500"/>
                    <a:pt x="38549" y="26661"/>
                    <a:pt x="43764" y="13823"/>
                  </a:cubicBezTo>
                  <a:cubicBezTo>
                    <a:pt x="45770" y="9410"/>
                    <a:pt x="44968" y="4996"/>
                    <a:pt x="44567" y="583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" name="Полилиния: фигура 49">
              <a:extLst>
                <a:ext uri="{FF2B5EF4-FFF2-40B4-BE49-F238E27FC236}">
                  <a16:creationId xmlns:a16="http://schemas.microsoft.com/office/drawing/2014/main" id="{68182910-8142-4C54-B765-644B1628ABF2}"/>
                </a:ext>
              </a:extLst>
            </p:cNvPr>
            <p:cNvSpPr/>
            <p:nvPr/>
          </p:nvSpPr>
          <p:spPr>
            <a:xfrm>
              <a:off x="10833166" y="9392415"/>
              <a:ext cx="289105" cy="451494"/>
            </a:xfrm>
            <a:custGeom>
              <a:avLst/>
              <a:gdLst>
                <a:gd name="connsiteX0" fmla="*/ 187138 w 289105"/>
                <a:gd name="connsiteY0" fmla="*/ 430072 h 451494"/>
                <a:gd name="connsiteX1" fmla="*/ 180719 w 289105"/>
                <a:gd name="connsiteY1" fmla="*/ 399179 h 451494"/>
                <a:gd name="connsiteX2" fmla="*/ 165072 w 289105"/>
                <a:gd name="connsiteY2" fmla="*/ 380323 h 451494"/>
                <a:gd name="connsiteX3" fmla="*/ 108503 w 289105"/>
                <a:gd name="connsiteY3" fmla="*/ 318538 h 451494"/>
                <a:gd name="connsiteX4" fmla="*/ 39898 w 289105"/>
                <a:gd name="connsiteY4" fmla="*/ 227466 h 451494"/>
                <a:gd name="connsiteX5" fmla="*/ 12616 w 289105"/>
                <a:gd name="connsiteY5" fmla="*/ 167687 h 451494"/>
                <a:gd name="connsiteX6" fmla="*/ 5394 w 289105"/>
                <a:gd name="connsiteY6" fmla="*/ 146424 h 451494"/>
                <a:gd name="connsiteX7" fmla="*/ 4592 w 289105"/>
                <a:gd name="connsiteY7" fmla="*/ 72202 h 451494"/>
                <a:gd name="connsiteX8" fmla="*/ 27862 w 289105"/>
                <a:gd name="connsiteY8" fmla="*/ 28471 h 451494"/>
                <a:gd name="connsiteX9" fmla="*/ 53538 w 289105"/>
                <a:gd name="connsiteY9" fmla="*/ 3597 h 451494"/>
                <a:gd name="connsiteX10" fmla="*/ 67982 w 289105"/>
                <a:gd name="connsiteY10" fmla="*/ 788 h 451494"/>
                <a:gd name="connsiteX11" fmla="*/ 94461 w 289105"/>
                <a:gd name="connsiteY11" fmla="*/ 9213 h 451494"/>
                <a:gd name="connsiteX12" fmla="*/ 184731 w 289105"/>
                <a:gd name="connsiteY12" fmla="*/ 50537 h 451494"/>
                <a:gd name="connsiteX13" fmla="*/ 199174 w 289105"/>
                <a:gd name="connsiteY13" fmla="*/ 59363 h 451494"/>
                <a:gd name="connsiteX14" fmla="*/ 206797 w 289105"/>
                <a:gd name="connsiteY14" fmla="*/ 69795 h 451494"/>
                <a:gd name="connsiteX15" fmla="*/ 211210 w 289105"/>
                <a:gd name="connsiteY15" fmla="*/ 93465 h 451494"/>
                <a:gd name="connsiteX16" fmla="*/ 234880 w 289105"/>
                <a:gd name="connsiteY16" fmla="*/ 184538 h 451494"/>
                <a:gd name="connsiteX17" fmla="*/ 261761 w 289105"/>
                <a:gd name="connsiteY17" fmla="*/ 276814 h 451494"/>
                <a:gd name="connsiteX18" fmla="*/ 283827 w 289105"/>
                <a:gd name="connsiteY18" fmla="*/ 365077 h 451494"/>
                <a:gd name="connsiteX19" fmla="*/ 288641 w 289105"/>
                <a:gd name="connsiteY19" fmla="*/ 395569 h 451494"/>
                <a:gd name="connsiteX20" fmla="*/ 285833 w 289105"/>
                <a:gd name="connsiteY20" fmla="*/ 425659 h 451494"/>
                <a:gd name="connsiteX21" fmla="*/ 285030 w 289105"/>
                <a:gd name="connsiteY21" fmla="*/ 428066 h 451494"/>
                <a:gd name="connsiteX22" fmla="*/ 271390 w 289105"/>
                <a:gd name="connsiteY22" fmla="*/ 443311 h 451494"/>
                <a:gd name="connsiteX23" fmla="*/ 216024 w 289105"/>
                <a:gd name="connsiteY23" fmla="*/ 448928 h 451494"/>
                <a:gd name="connsiteX24" fmla="*/ 187138 w 289105"/>
                <a:gd name="connsiteY24" fmla="*/ 430072 h 451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89105" h="451494">
                  <a:moveTo>
                    <a:pt x="187138" y="430072"/>
                  </a:moveTo>
                  <a:cubicBezTo>
                    <a:pt x="190749" y="418437"/>
                    <a:pt x="187138" y="408407"/>
                    <a:pt x="180719" y="399179"/>
                  </a:cubicBezTo>
                  <a:cubicBezTo>
                    <a:pt x="175904" y="392359"/>
                    <a:pt x="170287" y="386341"/>
                    <a:pt x="165072" y="380323"/>
                  </a:cubicBezTo>
                  <a:cubicBezTo>
                    <a:pt x="146215" y="359862"/>
                    <a:pt x="126958" y="339802"/>
                    <a:pt x="108503" y="318538"/>
                  </a:cubicBezTo>
                  <a:cubicBezTo>
                    <a:pt x="83628" y="290053"/>
                    <a:pt x="59556" y="260364"/>
                    <a:pt x="39898" y="227466"/>
                  </a:cubicBezTo>
                  <a:cubicBezTo>
                    <a:pt x="28664" y="208610"/>
                    <a:pt x="19838" y="188550"/>
                    <a:pt x="12616" y="167687"/>
                  </a:cubicBezTo>
                  <a:cubicBezTo>
                    <a:pt x="10209" y="160466"/>
                    <a:pt x="6999" y="153645"/>
                    <a:pt x="5394" y="146424"/>
                  </a:cubicBezTo>
                  <a:cubicBezTo>
                    <a:pt x="-1025" y="121549"/>
                    <a:pt x="-2228" y="96675"/>
                    <a:pt x="4592" y="72202"/>
                  </a:cubicBezTo>
                  <a:cubicBezTo>
                    <a:pt x="9005" y="56154"/>
                    <a:pt x="17832" y="41711"/>
                    <a:pt x="27862" y="28471"/>
                  </a:cubicBezTo>
                  <a:cubicBezTo>
                    <a:pt x="35083" y="18842"/>
                    <a:pt x="43910" y="10818"/>
                    <a:pt x="53538" y="3597"/>
                  </a:cubicBezTo>
                  <a:cubicBezTo>
                    <a:pt x="57952" y="-14"/>
                    <a:pt x="62766" y="-817"/>
                    <a:pt x="67982" y="788"/>
                  </a:cubicBezTo>
                  <a:cubicBezTo>
                    <a:pt x="76808" y="3597"/>
                    <a:pt x="85634" y="6004"/>
                    <a:pt x="94461" y="9213"/>
                  </a:cubicBezTo>
                  <a:cubicBezTo>
                    <a:pt x="126155" y="20046"/>
                    <a:pt x="156647" y="32884"/>
                    <a:pt x="184731" y="50537"/>
                  </a:cubicBezTo>
                  <a:cubicBezTo>
                    <a:pt x="189545" y="53345"/>
                    <a:pt x="194359" y="56555"/>
                    <a:pt x="199174" y="59363"/>
                  </a:cubicBezTo>
                  <a:cubicBezTo>
                    <a:pt x="203186" y="61771"/>
                    <a:pt x="205994" y="65381"/>
                    <a:pt x="206797" y="69795"/>
                  </a:cubicBezTo>
                  <a:cubicBezTo>
                    <a:pt x="208401" y="77417"/>
                    <a:pt x="209605" y="85441"/>
                    <a:pt x="211210" y="93465"/>
                  </a:cubicBezTo>
                  <a:cubicBezTo>
                    <a:pt x="217228" y="124358"/>
                    <a:pt x="225252" y="154448"/>
                    <a:pt x="234880" y="184538"/>
                  </a:cubicBezTo>
                  <a:cubicBezTo>
                    <a:pt x="244509" y="215029"/>
                    <a:pt x="253336" y="245921"/>
                    <a:pt x="261761" y="276814"/>
                  </a:cubicBezTo>
                  <a:cubicBezTo>
                    <a:pt x="269785" y="306101"/>
                    <a:pt x="276605" y="335790"/>
                    <a:pt x="283827" y="365077"/>
                  </a:cubicBezTo>
                  <a:cubicBezTo>
                    <a:pt x="286234" y="375107"/>
                    <a:pt x="287438" y="385137"/>
                    <a:pt x="288641" y="395569"/>
                  </a:cubicBezTo>
                  <a:cubicBezTo>
                    <a:pt x="289845" y="405599"/>
                    <a:pt x="288641" y="415629"/>
                    <a:pt x="285833" y="425659"/>
                  </a:cubicBezTo>
                  <a:cubicBezTo>
                    <a:pt x="285432" y="426461"/>
                    <a:pt x="285432" y="427263"/>
                    <a:pt x="285030" y="428066"/>
                  </a:cubicBezTo>
                  <a:cubicBezTo>
                    <a:pt x="281420" y="438497"/>
                    <a:pt x="281821" y="438497"/>
                    <a:pt x="271390" y="443311"/>
                  </a:cubicBezTo>
                  <a:cubicBezTo>
                    <a:pt x="253737" y="451737"/>
                    <a:pt x="235282" y="453743"/>
                    <a:pt x="216024" y="448928"/>
                  </a:cubicBezTo>
                  <a:cubicBezTo>
                    <a:pt x="205192" y="446922"/>
                    <a:pt x="192353" y="438096"/>
                    <a:pt x="187138" y="430072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C118E01F-0BF7-C798-EB01-1391D3E69C65}"/>
                </a:ext>
              </a:extLst>
            </p:cNvPr>
            <p:cNvSpPr/>
            <p:nvPr/>
          </p:nvSpPr>
          <p:spPr>
            <a:xfrm>
              <a:off x="10990615" y="10217565"/>
              <a:ext cx="76848" cy="75726"/>
            </a:xfrm>
            <a:custGeom>
              <a:avLst/>
              <a:gdLst>
                <a:gd name="connsiteX0" fmla="*/ 0 w 76848"/>
                <a:gd name="connsiteY0" fmla="*/ 36211 h 75726"/>
                <a:gd name="connsiteX1" fmla="*/ 3210 w 76848"/>
                <a:gd name="connsiteY1" fmla="*/ 20966 h 75726"/>
                <a:gd name="connsiteX2" fmla="*/ 21665 w 76848"/>
                <a:gd name="connsiteY2" fmla="*/ 2511 h 75726"/>
                <a:gd name="connsiteX3" fmla="*/ 62186 w 76848"/>
                <a:gd name="connsiteY3" fmla="*/ 7726 h 75726"/>
                <a:gd name="connsiteX4" fmla="*/ 76629 w 76848"/>
                <a:gd name="connsiteY4" fmla="*/ 41026 h 75726"/>
                <a:gd name="connsiteX5" fmla="*/ 58575 w 76848"/>
                <a:gd name="connsiteY5" fmla="*/ 69912 h 75726"/>
                <a:gd name="connsiteX6" fmla="*/ 34904 w 76848"/>
                <a:gd name="connsiteY6" fmla="*/ 75529 h 75726"/>
                <a:gd name="connsiteX7" fmla="*/ 10030 w 76848"/>
                <a:gd name="connsiteY7" fmla="*/ 64697 h 75726"/>
                <a:gd name="connsiteX8" fmla="*/ 0 w 76848"/>
                <a:gd name="connsiteY8" fmla="*/ 36211 h 75726"/>
                <a:gd name="connsiteX9" fmla="*/ 40120 w 76848"/>
                <a:gd name="connsiteY9" fmla="*/ 18960 h 75726"/>
                <a:gd name="connsiteX10" fmla="*/ 18856 w 76848"/>
                <a:gd name="connsiteY10" fmla="*/ 37014 h 75726"/>
                <a:gd name="connsiteX11" fmla="*/ 38515 w 76848"/>
                <a:gd name="connsiteY11" fmla="*/ 57074 h 75726"/>
                <a:gd name="connsiteX12" fmla="*/ 58174 w 76848"/>
                <a:gd name="connsiteY12" fmla="*/ 38217 h 75726"/>
                <a:gd name="connsiteX13" fmla="*/ 40120 w 76848"/>
                <a:gd name="connsiteY13" fmla="*/ 18960 h 7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848" h="75726">
                  <a:moveTo>
                    <a:pt x="0" y="36211"/>
                  </a:moveTo>
                  <a:cubicBezTo>
                    <a:pt x="802" y="32601"/>
                    <a:pt x="1605" y="26583"/>
                    <a:pt x="3210" y="20966"/>
                  </a:cubicBezTo>
                  <a:cubicBezTo>
                    <a:pt x="6018" y="11337"/>
                    <a:pt x="12838" y="5319"/>
                    <a:pt x="21665" y="2511"/>
                  </a:cubicBezTo>
                  <a:cubicBezTo>
                    <a:pt x="35707" y="-1902"/>
                    <a:pt x="49348" y="-699"/>
                    <a:pt x="62186" y="7726"/>
                  </a:cubicBezTo>
                  <a:cubicBezTo>
                    <a:pt x="74222" y="15750"/>
                    <a:pt x="77833" y="27385"/>
                    <a:pt x="76629" y="41026"/>
                  </a:cubicBezTo>
                  <a:cubicBezTo>
                    <a:pt x="75425" y="53864"/>
                    <a:pt x="69006" y="63092"/>
                    <a:pt x="58575" y="69912"/>
                  </a:cubicBezTo>
                  <a:cubicBezTo>
                    <a:pt x="51354" y="74727"/>
                    <a:pt x="43330" y="76331"/>
                    <a:pt x="34904" y="75529"/>
                  </a:cubicBezTo>
                  <a:cubicBezTo>
                    <a:pt x="25677" y="74727"/>
                    <a:pt x="16850" y="71517"/>
                    <a:pt x="10030" y="64697"/>
                  </a:cubicBezTo>
                  <a:cubicBezTo>
                    <a:pt x="2808" y="57475"/>
                    <a:pt x="401" y="48649"/>
                    <a:pt x="0" y="36211"/>
                  </a:cubicBezTo>
                  <a:close/>
                  <a:moveTo>
                    <a:pt x="40120" y="18960"/>
                  </a:moveTo>
                  <a:cubicBezTo>
                    <a:pt x="28084" y="18960"/>
                    <a:pt x="18856" y="26583"/>
                    <a:pt x="18856" y="37014"/>
                  </a:cubicBezTo>
                  <a:cubicBezTo>
                    <a:pt x="19258" y="48247"/>
                    <a:pt x="27683" y="57475"/>
                    <a:pt x="38515" y="57074"/>
                  </a:cubicBezTo>
                  <a:cubicBezTo>
                    <a:pt x="49348" y="57074"/>
                    <a:pt x="58575" y="47846"/>
                    <a:pt x="58174" y="38217"/>
                  </a:cubicBezTo>
                  <a:cubicBezTo>
                    <a:pt x="57773" y="27385"/>
                    <a:pt x="50551" y="18960"/>
                    <a:pt x="40120" y="18960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CB631CC6-93AC-0D61-D981-BE273B0A67C1}"/>
                </a:ext>
              </a:extLst>
            </p:cNvPr>
            <p:cNvSpPr/>
            <p:nvPr/>
          </p:nvSpPr>
          <p:spPr>
            <a:xfrm>
              <a:off x="11072799" y="10217544"/>
              <a:ext cx="76707" cy="76243"/>
            </a:xfrm>
            <a:custGeom>
              <a:avLst/>
              <a:gdLst>
                <a:gd name="connsiteX0" fmla="*/ 76691 w 76707"/>
                <a:gd name="connsiteY0" fmla="*/ 40646 h 76243"/>
                <a:gd name="connsiteX1" fmla="*/ 57835 w 76707"/>
                <a:gd name="connsiteY1" fmla="*/ 70736 h 76243"/>
                <a:gd name="connsiteX2" fmla="*/ 30152 w 76707"/>
                <a:gd name="connsiteY2" fmla="*/ 75149 h 76243"/>
                <a:gd name="connsiteX3" fmla="*/ 13703 w 76707"/>
                <a:gd name="connsiteY3" fmla="*/ 68329 h 76243"/>
                <a:gd name="connsiteX4" fmla="*/ 62 w 76707"/>
                <a:gd name="connsiteY4" fmla="*/ 40245 h 76243"/>
                <a:gd name="connsiteX5" fmla="*/ 3271 w 76707"/>
                <a:gd name="connsiteY5" fmla="*/ 20185 h 76243"/>
                <a:gd name="connsiteX6" fmla="*/ 21727 w 76707"/>
                <a:gd name="connsiteY6" fmla="*/ 2532 h 76243"/>
                <a:gd name="connsiteX7" fmla="*/ 61445 w 76707"/>
                <a:gd name="connsiteY7" fmla="*/ 7346 h 76243"/>
                <a:gd name="connsiteX8" fmla="*/ 76691 w 76707"/>
                <a:gd name="connsiteY8" fmla="*/ 40646 h 76243"/>
                <a:gd name="connsiteX9" fmla="*/ 40182 w 76707"/>
                <a:gd name="connsiteY9" fmla="*/ 18981 h 76243"/>
                <a:gd name="connsiteX10" fmla="*/ 19319 w 76707"/>
                <a:gd name="connsiteY10" fmla="*/ 37436 h 76243"/>
                <a:gd name="connsiteX11" fmla="*/ 38577 w 76707"/>
                <a:gd name="connsiteY11" fmla="*/ 57496 h 76243"/>
                <a:gd name="connsiteX12" fmla="*/ 58637 w 76707"/>
                <a:gd name="connsiteY12" fmla="*/ 38640 h 76243"/>
                <a:gd name="connsiteX13" fmla="*/ 40182 w 76707"/>
                <a:gd name="connsiteY13" fmla="*/ 18981 h 76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707" h="76243">
                  <a:moveTo>
                    <a:pt x="76691" y="40646"/>
                  </a:moveTo>
                  <a:cubicBezTo>
                    <a:pt x="77092" y="51879"/>
                    <a:pt x="70272" y="63113"/>
                    <a:pt x="57835" y="70736"/>
                  </a:cubicBezTo>
                  <a:cubicBezTo>
                    <a:pt x="49409" y="75951"/>
                    <a:pt x="39781" y="77556"/>
                    <a:pt x="30152" y="75149"/>
                  </a:cubicBezTo>
                  <a:cubicBezTo>
                    <a:pt x="24134" y="73945"/>
                    <a:pt x="18517" y="71939"/>
                    <a:pt x="13703" y="68329"/>
                  </a:cubicBezTo>
                  <a:cubicBezTo>
                    <a:pt x="4475" y="61508"/>
                    <a:pt x="864" y="51478"/>
                    <a:pt x="62" y="40245"/>
                  </a:cubicBezTo>
                  <a:cubicBezTo>
                    <a:pt x="-339" y="33424"/>
                    <a:pt x="1265" y="26604"/>
                    <a:pt x="3271" y="20185"/>
                  </a:cubicBezTo>
                  <a:cubicBezTo>
                    <a:pt x="6080" y="10957"/>
                    <a:pt x="12900" y="5340"/>
                    <a:pt x="21727" y="2532"/>
                  </a:cubicBezTo>
                  <a:cubicBezTo>
                    <a:pt x="35367" y="-1881"/>
                    <a:pt x="49008" y="-678"/>
                    <a:pt x="61445" y="7346"/>
                  </a:cubicBezTo>
                  <a:cubicBezTo>
                    <a:pt x="71877" y="14167"/>
                    <a:pt x="76691" y="24197"/>
                    <a:pt x="76691" y="40646"/>
                  </a:cubicBezTo>
                  <a:close/>
                  <a:moveTo>
                    <a:pt x="40182" y="18981"/>
                  </a:moveTo>
                  <a:cubicBezTo>
                    <a:pt x="27745" y="18981"/>
                    <a:pt x="18918" y="26604"/>
                    <a:pt x="19319" y="37436"/>
                  </a:cubicBezTo>
                  <a:cubicBezTo>
                    <a:pt x="19319" y="48670"/>
                    <a:pt x="28146" y="57496"/>
                    <a:pt x="38577" y="57496"/>
                  </a:cubicBezTo>
                  <a:cubicBezTo>
                    <a:pt x="49409" y="57496"/>
                    <a:pt x="58637" y="48670"/>
                    <a:pt x="58637" y="38640"/>
                  </a:cubicBezTo>
                  <a:cubicBezTo>
                    <a:pt x="58236" y="27406"/>
                    <a:pt x="50613" y="18981"/>
                    <a:pt x="40182" y="18981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A26E8E59-0E84-215F-E37E-A04B5E100DEF}"/>
                </a:ext>
              </a:extLst>
            </p:cNvPr>
            <p:cNvSpPr/>
            <p:nvPr/>
          </p:nvSpPr>
          <p:spPr>
            <a:xfrm>
              <a:off x="10910525" y="10215262"/>
              <a:ext cx="76570" cy="75561"/>
            </a:xfrm>
            <a:custGeom>
              <a:avLst/>
              <a:gdLst>
                <a:gd name="connsiteX0" fmla="*/ 35557 w 76570"/>
                <a:gd name="connsiteY0" fmla="*/ 0 h 75561"/>
                <a:gd name="connsiteX1" fmla="*/ 61234 w 76570"/>
                <a:gd name="connsiteY1" fmla="*/ 7222 h 75561"/>
                <a:gd name="connsiteX2" fmla="*/ 76479 w 76570"/>
                <a:gd name="connsiteY2" fmla="*/ 39719 h 75561"/>
                <a:gd name="connsiteX3" fmla="*/ 58024 w 76570"/>
                <a:gd name="connsiteY3" fmla="*/ 70210 h 75561"/>
                <a:gd name="connsiteX4" fmla="*/ 39569 w 76570"/>
                <a:gd name="connsiteY4" fmla="*/ 75426 h 75561"/>
                <a:gd name="connsiteX5" fmla="*/ 14695 w 76570"/>
                <a:gd name="connsiteY5" fmla="*/ 68605 h 75561"/>
                <a:gd name="connsiteX6" fmla="*/ 251 w 76570"/>
                <a:gd name="connsiteY6" fmla="*/ 42527 h 75561"/>
                <a:gd name="connsiteX7" fmla="*/ 2659 w 76570"/>
                <a:gd name="connsiteY7" fmla="*/ 21264 h 75561"/>
                <a:gd name="connsiteX8" fmla="*/ 27934 w 76570"/>
                <a:gd name="connsiteY8" fmla="*/ 401 h 75561"/>
                <a:gd name="connsiteX9" fmla="*/ 35557 w 76570"/>
                <a:gd name="connsiteY9" fmla="*/ 0 h 75561"/>
                <a:gd name="connsiteX10" fmla="*/ 57623 w 76570"/>
                <a:gd name="connsiteY10" fmla="*/ 38114 h 75561"/>
                <a:gd name="connsiteX11" fmla="*/ 39569 w 76570"/>
                <a:gd name="connsiteY11" fmla="*/ 18455 h 75561"/>
                <a:gd name="connsiteX12" fmla="*/ 18707 w 76570"/>
                <a:gd name="connsiteY12" fmla="*/ 36910 h 75561"/>
                <a:gd name="connsiteX13" fmla="*/ 38365 w 76570"/>
                <a:gd name="connsiteY13" fmla="*/ 56970 h 75561"/>
                <a:gd name="connsiteX14" fmla="*/ 57623 w 76570"/>
                <a:gd name="connsiteY14" fmla="*/ 38114 h 75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6570" h="75561">
                  <a:moveTo>
                    <a:pt x="35557" y="0"/>
                  </a:moveTo>
                  <a:cubicBezTo>
                    <a:pt x="44784" y="401"/>
                    <a:pt x="53210" y="2006"/>
                    <a:pt x="61234" y="7222"/>
                  </a:cubicBezTo>
                  <a:cubicBezTo>
                    <a:pt x="72868" y="15246"/>
                    <a:pt x="77282" y="26078"/>
                    <a:pt x="76479" y="39719"/>
                  </a:cubicBezTo>
                  <a:cubicBezTo>
                    <a:pt x="75677" y="52958"/>
                    <a:pt x="68856" y="62988"/>
                    <a:pt x="58024" y="70210"/>
                  </a:cubicBezTo>
                  <a:cubicBezTo>
                    <a:pt x="52407" y="73821"/>
                    <a:pt x="45988" y="75024"/>
                    <a:pt x="39569" y="75426"/>
                  </a:cubicBezTo>
                  <a:cubicBezTo>
                    <a:pt x="30341" y="76228"/>
                    <a:pt x="21916" y="73420"/>
                    <a:pt x="14695" y="68605"/>
                  </a:cubicBezTo>
                  <a:cubicBezTo>
                    <a:pt x="5467" y="62587"/>
                    <a:pt x="1455" y="53360"/>
                    <a:pt x="251" y="42527"/>
                  </a:cubicBezTo>
                  <a:cubicBezTo>
                    <a:pt x="-551" y="35306"/>
                    <a:pt x="653" y="28084"/>
                    <a:pt x="2659" y="21264"/>
                  </a:cubicBezTo>
                  <a:cubicBezTo>
                    <a:pt x="6671" y="8826"/>
                    <a:pt x="15898" y="2407"/>
                    <a:pt x="27934" y="401"/>
                  </a:cubicBezTo>
                  <a:cubicBezTo>
                    <a:pt x="29940" y="0"/>
                    <a:pt x="32748" y="401"/>
                    <a:pt x="35557" y="0"/>
                  </a:cubicBezTo>
                  <a:close/>
                  <a:moveTo>
                    <a:pt x="57623" y="38114"/>
                  </a:moveTo>
                  <a:cubicBezTo>
                    <a:pt x="57623" y="26880"/>
                    <a:pt x="49599" y="18455"/>
                    <a:pt x="39569" y="18455"/>
                  </a:cubicBezTo>
                  <a:cubicBezTo>
                    <a:pt x="27132" y="18455"/>
                    <a:pt x="18305" y="26078"/>
                    <a:pt x="18707" y="36910"/>
                  </a:cubicBezTo>
                  <a:cubicBezTo>
                    <a:pt x="18707" y="48144"/>
                    <a:pt x="27533" y="57372"/>
                    <a:pt x="38365" y="56970"/>
                  </a:cubicBezTo>
                  <a:cubicBezTo>
                    <a:pt x="47994" y="56970"/>
                    <a:pt x="58425" y="48545"/>
                    <a:pt x="57623" y="38114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4FC95E9A-A487-C04E-B803-D62206397BD0}"/>
                </a:ext>
              </a:extLst>
            </p:cNvPr>
            <p:cNvSpPr/>
            <p:nvPr/>
          </p:nvSpPr>
          <p:spPr>
            <a:xfrm>
              <a:off x="11158867" y="10216465"/>
              <a:ext cx="77099" cy="75561"/>
            </a:xfrm>
            <a:custGeom>
              <a:avLst/>
              <a:gdLst>
                <a:gd name="connsiteX0" fmla="*/ 36359 w 77099"/>
                <a:gd name="connsiteY0" fmla="*/ 0 h 75561"/>
                <a:gd name="connsiteX1" fmla="*/ 62437 w 77099"/>
                <a:gd name="connsiteY1" fmla="*/ 7623 h 75561"/>
                <a:gd name="connsiteX2" fmla="*/ 76880 w 77099"/>
                <a:gd name="connsiteY2" fmla="*/ 41324 h 75561"/>
                <a:gd name="connsiteX3" fmla="*/ 58826 w 77099"/>
                <a:gd name="connsiteY3" fmla="*/ 69809 h 75561"/>
                <a:gd name="connsiteX4" fmla="*/ 40371 w 77099"/>
                <a:gd name="connsiteY4" fmla="*/ 75426 h 75561"/>
                <a:gd name="connsiteX5" fmla="*/ 14695 w 77099"/>
                <a:gd name="connsiteY5" fmla="*/ 68605 h 75561"/>
                <a:gd name="connsiteX6" fmla="*/ 251 w 77099"/>
                <a:gd name="connsiteY6" fmla="*/ 42527 h 75561"/>
                <a:gd name="connsiteX7" fmla="*/ 2659 w 77099"/>
                <a:gd name="connsiteY7" fmla="*/ 21264 h 75561"/>
                <a:gd name="connsiteX8" fmla="*/ 27934 w 77099"/>
                <a:gd name="connsiteY8" fmla="*/ 401 h 75561"/>
                <a:gd name="connsiteX9" fmla="*/ 36359 w 77099"/>
                <a:gd name="connsiteY9" fmla="*/ 0 h 75561"/>
                <a:gd name="connsiteX10" fmla="*/ 58425 w 77099"/>
                <a:gd name="connsiteY10" fmla="*/ 38114 h 75561"/>
                <a:gd name="connsiteX11" fmla="*/ 40371 w 77099"/>
                <a:gd name="connsiteY11" fmla="*/ 18455 h 75561"/>
                <a:gd name="connsiteX12" fmla="*/ 19509 w 77099"/>
                <a:gd name="connsiteY12" fmla="*/ 36910 h 75561"/>
                <a:gd name="connsiteX13" fmla="*/ 39168 w 77099"/>
                <a:gd name="connsiteY13" fmla="*/ 56970 h 75561"/>
                <a:gd name="connsiteX14" fmla="*/ 58425 w 77099"/>
                <a:gd name="connsiteY14" fmla="*/ 38114 h 75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7099" h="75561">
                  <a:moveTo>
                    <a:pt x="36359" y="0"/>
                  </a:moveTo>
                  <a:cubicBezTo>
                    <a:pt x="45587" y="401"/>
                    <a:pt x="54413" y="2006"/>
                    <a:pt x="62437" y="7623"/>
                  </a:cubicBezTo>
                  <a:cubicBezTo>
                    <a:pt x="74473" y="16048"/>
                    <a:pt x="78084" y="27683"/>
                    <a:pt x="76880" y="41324"/>
                  </a:cubicBezTo>
                  <a:cubicBezTo>
                    <a:pt x="75677" y="53761"/>
                    <a:pt x="68856" y="62988"/>
                    <a:pt x="58826" y="69809"/>
                  </a:cubicBezTo>
                  <a:cubicBezTo>
                    <a:pt x="53210" y="73420"/>
                    <a:pt x="46790" y="74623"/>
                    <a:pt x="40371" y="75426"/>
                  </a:cubicBezTo>
                  <a:cubicBezTo>
                    <a:pt x="31144" y="76228"/>
                    <a:pt x="22718" y="73420"/>
                    <a:pt x="14695" y="68605"/>
                  </a:cubicBezTo>
                  <a:cubicBezTo>
                    <a:pt x="5467" y="62587"/>
                    <a:pt x="1455" y="53360"/>
                    <a:pt x="251" y="42527"/>
                  </a:cubicBezTo>
                  <a:cubicBezTo>
                    <a:pt x="-551" y="35306"/>
                    <a:pt x="653" y="28084"/>
                    <a:pt x="2659" y="21264"/>
                  </a:cubicBezTo>
                  <a:cubicBezTo>
                    <a:pt x="6671" y="8826"/>
                    <a:pt x="15898" y="2407"/>
                    <a:pt x="27934" y="401"/>
                  </a:cubicBezTo>
                  <a:cubicBezTo>
                    <a:pt x="31144" y="0"/>
                    <a:pt x="33551" y="0"/>
                    <a:pt x="36359" y="0"/>
                  </a:cubicBezTo>
                  <a:close/>
                  <a:moveTo>
                    <a:pt x="58425" y="38114"/>
                  </a:moveTo>
                  <a:cubicBezTo>
                    <a:pt x="58425" y="26880"/>
                    <a:pt x="50401" y="18455"/>
                    <a:pt x="40371" y="18455"/>
                  </a:cubicBezTo>
                  <a:cubicBezTo>
                    <a:pt x="27934" y="18455"/>
                    <a:pt x="19509" y="26078"/>
                    <a:pt x="19509" y="36910"/>
                  </a:cubicBezTo>
                  <a:cubicBezTo>
                    <a:pt x="19509" y="48144"/>
                    <a:pt x="28335" y="57372"/>
                    <a:pt x="39168" y="56970"/>
                  </a:cubicBezTo>
                  <a:cubicBezTo>
                    <a:pt x="49198" y="56970"/>
                    <a:pt x="59228" y="48144"/>
                    <a:pt x="58425" y="38114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5" name="Полилиния: фигура 54">
              <a:extLst>
                <a:ext uri="{FF2B5EF4-FFF2-40B4-BE49-F238E27FC236}">
                  <a16:creationId xmlns:a16="http://schemas.microsoft.com/office/drawing/2014/main" id="{EF626215-F3B8-253C-69E5-B654C5CC3E28}"/>
                </a:ext>
              </a:extLst>
            </p:cNvPr>
            <p:cNvSpPr/>
            <p:nvPr/>
          </p:nvSpPr>
          <p:spPr>
            <a:xfrm>
              <a:off x="10660292" y="10140237"/>
              <a:ext cx="71197" cy="63422"/>
            </a:xfrm>
            <a:custGeom>
              <a:avLst/>
              <a:gdLst>
                <a:gd name="connsiteX0" fmla="*/ 44668 w 71197"/>
                <a:gd name="connsiteY0" fmla="*/ 0 h 63422"/>
                <a:gd name="connsiteX1" fmla="*/ 67135 w 71197"/>
                <a:gd name="connsiteY1" fmla="*/ 11234 h 63422"/>
                <a:gd name="connsiteX2" fmla="*/ 70746 w 71197"/>
                <a:gd name="connsiteY2" fmla="*/ 27683 h 63422"/>
                <a:gd name="connsiteX3" fmla="*/ 52692 w 71197"/>
                <a:gd name="connsiteY3" fmla="*/ 54162 h 63422"/>
                <a:gd name="connsiteX4" fmla="*/ 33836 w 71197"/>
                <a:gd name="connsiteY4" fmla="*/ 62587 h 63422"/>
                <a:gd name="connsiteX5" fmla="*/ 14177 w 71197"/>
                <a:gd name="connsiteY5" fmla="*/ 60982 h 63422"/>
                <a:gd name="connsiteX6" fmla="*/ 1339 w 71197"/>
                <a:gd name="connsiteY6" fmla="*/ 33701 h 63422"/>
                <a:gd name="connsiteX7" fmla="*/ 21399 w 71197"/>
                <a:gd name="connsiteY7" fmla="*/ 6820 h 63422"/>
                <a:gd name="connsiteX8" fmla="*/ 44668 w 71197"/>
                <a:gd name="connsiteY8" fmla="*/ 0 h 63422"/>
                <a:gd name="connsiteX9" fmla="*/ 42261 w 71197"/>
                <a:gd name="connsiteY9" fmla="*/ 18455 h 63422"/>
                <a:gd name="connsiteX10" fmla="*/ 30225 w 71197"/>
                <a:gd name="connsiteY10" fmla="*/ 22868 h 63422"/>
                <a:gd name="connsiteX11" fmla="*/ 21399 w 71197"/>
                <a:gd name="connsiteY11" fmla="*/ 34102 h 63422"/>
                <a:gd name="connsiteX12" fmla="*/ 26614 w 71197"/>
                <a:gd name="connsiteY12" fmla="*/ 45336 h 63422"/>
                <a:gd name="connsiteX13" fmla="*/ 28620 w 71197"/>
                <a:gd name="connsiteY13" fmla="*/ 45737 h 63422"/>
                <a:gd name="connsiteX14" fmla="*/ 51489 w 71197"/>
                <a:gd name="connsiteY14" fmla="*/ 30892 h 63422"/>
                <a:gd name="connsiteX15" fmla="*/ 42261 w 71197"/>
                <a:gd name="connsiteY15" fmla="*/ 18455 h 63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1197" h="63422">
                  <a:moveTo>
                    <a:pt x="44668" y="0"/>
                  </a:moveTo>
                  <a:cubicBezTo>
                    <a:pt x="52692" y="401"/>
                    <a:pt x="61117" y="3210"/>
                    <a:pt x="67135" y="11234"/>
                  </a:cubicBezTo>
                  <a:cubicBezTo>
                    <a:pt x="70746" y="16048"/>
                    <a:pt x="71950" y="21665"/>
                    <a:pt x="70746" y="27683"/>
                  </a:cubicBezTo>
                  <a:cubicBezTo>
                    <a:pt x="68339" y="38916"/>
                    <a:pt x="61920" y="47743"/>
                    <a:pt x="52692" y="54162"/>
                  </a:cubicBezTo>
                  <a:cubicBezTo>
                    <a:pt x="47075" y="58174"/>
                    <a:pt x="40656" y="60982"/>
                    <a:pt x="33836" y="62587"/>
                  </a:cubicBezTo>
                  <a:cubicBezTo>
                    <a:pt x="27015" y="64192"/>
                    <a:pt x="20596" y="63390"/>
                    <a:pt x="14177" y="60982"/>
                  </a:cubicBezTo>
                  <a:cubicBezTo>
                    <a:pt x="2542" y="56569"/>
                    <a:pt x="-2673" y="46539"/>
                    <a:pt x="1339" y="33701"/>
                  </a:cubicBezTo>
                  <a:cubicBezTo>
                    <a:pt x="4949" y="22467"/>
                    <a:pt x="12171" y="13641"/>
                    <a:pt x="21399" y="6820"/>
                  </a:cubicBezTo>
                  <a:cubicBezTo>
                    <a:pt x="28219" y="2006"/>
                    <a:pt x="35441" y="401"/>
                    <a:pt x="44668" y="0"/>
                  </a:cubicBezTo>
                  <a:close/>
                  <a:moveTo>
                    <a:pt x="42261" y="18455"/>
                  </a:moveTo>
                  <a:cubicBezTo>
                    <a:pt x="37848" y="18455"/>
                    <a:pt x="33435" y="19659"/>
                    <a:pt x="30225" y="22868"/>
                  </a:cubicBezTo>
                  <a:cubicBezTo>
                    <a:pt x="27015" y="26078"/>
                    <a:pt x="23806" y="30090"/>
                    <a:pt x="21399" y="34102"/>
                  </a:cubicBezTo>
                  <a:cubicBezTo>
                    <a:pt x="17788" y="40521"/>
                    <a:pt x="19393" y="43731"/>
                    <a:pt x="26614" y="45336"/>
                  </a:cubicBezTo>
                  <a:cubicBezTo>
                    <a:pt x="27417" y="45336"/>
                    <a:pt x="27818" y="45737"/>
                    <a:pt x="28620" y="45737"/>
                  </a:cubicBezTo>
                  <a:cubicBezTo>
                    <a:pt x="37447" y="46539"/>
                    <a:pt x="48279" y="39318"/>
                    <a:pt x="51489" y="30892"/>
                  </a:cubicBezTo>
                  <a:cubicBezTo>
                    <a:pt x="53495" y="24874"/>
                    <a:pt x="49884" y="17653"/>
                    <a:pt x="42261" y="18455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A53B43E0-EAA0-5E09-E14A-147B19347E05}"/>
                </a:ext>
              </a:extLst>
            </p:cNvPr>
            <p:cNvSpPr/>
            <p:nvPr/>
          </p:nvSpPr>
          <p:spPr>
            <a:xfrm>
              <a:off x="10725780" y="10148428"/>
              <a:ext cx="70246" cy="61268"/>
            </a:xfrm>
            <a:custGeom>
              <a:avLst/>
              <a:gdLst>
                <a:gd name="connsiteX0" fmla="*/ 23714 w 70246"/>
                <a:gd name="connsiteY0" fmla="*/ 61217 h 61268"/>
                <a:gd name="connsiteX1" fmla="*/ 7265 w 70246"/>
                <a:gd name="connsiteY1" fmla="*/ 56804 h 61268"/>
                <a:gd name="connsiteX2" fmla="*/ 43 w 70246"/>
                <a:gd name="connsiteY2" fmla="*/ 43564 h 61268"/>
                <a:gd name="connsiteX3" fmla="*/ 6462 w 70246"/>
                <a:gd name="connsiteY3" fmla="*/ 25109 h 61268"/>
                <a:gd name="connsiteX4" fmla="*/ 16893 w 70246"/>
                <a:gd name="connsiteY4" fmla="*/ 11870 h 61268"/>
                <a:gd name="connsiteX5" fmla="*/ 50193 w 70246"/>
                <a:gd name="connsiteY5" fmla="*/ 1037 h 61268"/>
                <a:gd name="connsiteX6" fmla="*/ 65840 w 70246"/>
                <a:gd name="connsiteY6" fmla="*/ 10265 h 61268"/>
                <a:gd name="connsiteX7" fmla="*/ 69852 w 70246"/>
                <a:gd name="connsiteY7" fmla="*/ 23906 h 61268"/>
                <a:gd name="connsiteX8" fmla="*/ 50193 w 70246"/>
                <a:gd name="connsiteY8" fmla="*/ 52391 h 61268"/>
                <a:gd name="connsiteX9" fmla="*/ 23714 w 70246"/>
                <a:gd name="connsiteY9" fmla="*/ 61217 h 61268"/>
                <a:gd name="connsiteX10" fmla="*/ 49792 w 70246"/>
                <a:gd name="connsiteY10" fmla="*/ 27918 h 61268"/>
                <a:gd name="connsiteX11" fmla="*/ 39762 w 70246"/>
                <a:gd name="connsiteY11" fmla="*/ 17888 h 61268"/>
                <a:gd name="connsiteX12" fmla="*/ 22109 w 70246"/>
                <a:gd name="connsiteY12" fmla="*/ 32732 h 61268"/>
                <a:gd name="connsiteX13" fmla="*/ 30935 w 70246"/>
                <a:gd name="connsiteY13" fmla="*/ 44367 h 61268"/>
                <a:gd name="connsiteX14" fmla="*/ 49391 w 70246"/>
                <a:gd name="connsiteY14" fmla="*/ 30726 h 61268"/>
                <a:gd name="connsiteX15" fmla="*/ 49792 w 70246"/>
                <a:gd name="connsiteY15" fmla="*/ 27918 h 61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0246" h="61268">
                  <a:moveTo>
                    <a:pt x="23714" y="61217"/>
                  </a:moveTo>
                  <a:cubicBezTo>
                    <a:pt x="18097" y="61618"/>
                    <a:pt x="12480" y="59612"/>
                    <a:pt x="7265" y="56804"/>
                  </a:cubicBezTo>
                  <a:cubicBezTo>
                    <a:pt x="2049" y="53996"/>
                    <a:pt x="-358" y="49582"/>
                    <a:pt x="43" y="43564"/>
                  </a:cubicBezTo>
                  <a:cubicBezTo>
                    <a:pt x="43" y="36744"/>
                    <a:pt x="2450" y="30726"/>
                    <a:pt x="6462" y="25109"/>
                  </a:cubicBezTo>
                  <a:cubicBezTo>
                    <a:pt x="9672" y="20696"/>
                    <a:pt x="13283" y="15882"/>
                    <a:pt x="16893" y="11870"/>
                  </a:cubicBezTo>
                  <a:cubicBezTo>
                    <a:pt x="26121" y="2241"/>
                    <a:pt x="36953" y="-2172"/>
                    <a:pt x="50193" y="1037"/>
                  </a:cubicBezTo>
                  <a:cubicBezTo>
                    <a:pt x="56211" y="2642"/>
                    <a:pt x="61427" y="5852"/>
                    <a:pt x="65840" y="10265"/>
                  </a:cubicBezTo>
                  <a:cubicBezTo>
                    <a:pt x="69450" y="13876"/>
                    <a:pt x="71055" y="18690"/>
                    <a:pt x="69852" y="23906"/>
                  </a:cubicBezTo>
                  <a:cubicBezTo>
                    <a:pt x="67043" y="35942"/>
                    <a:pt x="59421" y="44768"/>
                    <a:pt x="50193" y="52391"/>
                  </a:cubicBezTo>
                  <a:cubicBezTo>
                    <a:pt x="42570" y="58810"/>
                    <a:pt x="34145" y="61618"/>
                    <a:pt x="23714" y="61217"/>
                  </a:cubicBezTo>
                  <a:close/>
                  <a:moveTo>
                    <a:pt x="49792" y="27918"/>
                  </a:moveTo>
                  <a:cubicBezTo>
                    <a:pt x="49792" y="20696"/>
                    <a:pt x="45379" y="16684"/>
                    <a:pt x="39762" y="17888"/>
                  </a:cubicBezTo>
                  <a:cubicBezTo>
                    <a:pt x="31337" y="19894"/>
                    <a:pt x="25720" y="25109"/>
                    <a:pt x="22109" y="32732"/>
                  </a:cubicBezTo>
                  <a:cubicBezTo>
                    <a:pt x="18899" y="39151"/>
                    <a:pt x="23714" y="45169"/>
                    <a:pt x="30935" y="44367"/>
                  </a:cubicBezTo>
                  <a:cubicBezTo>
                    <a:pt x="39762" y="43564"/>
                    <a:pt x="45379" y="37948"/>
                    <a:pt x="49391" y="30726"/>
                  </a:cubicBezTo>
                  <a:cubicBezTo>
                    <a:pt x="49792" y="29522"/>
                    <a:pt x="49792" y="28319"/>
                    <a:pt x="49792" y="27918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E782274D-8528-73B2-7268-8C746820119E}"/>
                </a:ext>
              </a:extLst>
            </p:cNvPr>
            <p:cNvSpPr/>
            <p:nvPr/>
          </p:nvSpPr>
          <p:spPr>
            <a:xfrm>
              <a:off x="10860121" y="10158456"/>
              <a:ext cx="65128" cy="57607"/>
            </a:xfrm>
            <a:custGeom>
              <a:avLst/>
              <a:gdLst>
                <a:gd name="connsiteX0" fmla="*/ 21768 w 65128"/>
                <a:gd name="connsiteY0" fmla="*/ 57608 h 57607"/>
                <a:gd name="connsiteX1" fmla="*/ 8930 w 65128"/>
                <a:gd name="connsiteY1" fmla="*/ 54398 h 57607"/>
                <a:gd name="connsiteX2" fmla="*/ 906 w 65128"/>
                <a:gd name="connsiteY2" fmla="*/ 33135 h 57607"/>
                <a:gd name="connsiteX3" fmla="*/ 37014 w 65128"/>
                <a:gd name="connsiteY3" fmla="*/ 638 h 57607"/>
                <a:gd name="connsiteX4" fmla="*/ 55469 w 65128"/>
                <a:gd name="connsiteY4" fmla="*/ 3446 h 57607"/>
                <a:gd name="connsiteX5" fmla="*/ 65098 w 65128"/>
                <a:gd name="connsiteY5" fmla="*/ 19093 h 57607"/>
                <a:gd name="connsiteX6" fmla="*/ 63493 w 65128"/>
                <a:gd name="connsiteY6" fmla="*/ 29123 h 57607"/>
                <a:gd name="connsiteX7" fmla="*/ 21768 w 65128"/>
                <a:gd name="connsiteY7" fmla="*/ 57608 h 57607"/>
                <a:gd name="connsiteX8" fmla="*/ 27385 w 65128"/>
                <a:gd name="connsiteY8" fmla="*/ 40757 h 57607"/>
                <a:gd name="connsiteX9" fmla="*/ 44637 w 65128"/>
                <a:gd name="connsiteY9" fmla="*/ 29925 h 57607"/>
                <a:gd name="connsiteX10" fmla="*/ 44637 w 65128"/>
                <a:gd name="connsiteY10" fmla="*/ 21500 h 57607"/>
                <a:gd name="connsiteX11" fmla="*/ 36211 w 65128"/>
                <a:gd name="connsiteY11" fmla="*/ 19093 h 57607"/>
                <a:gd name="connsiteX12" fmla="*/ 20565 w 65128"/>
                <a:gd name="connsiteY12" fmla="*/ 32733 h 57607"/>
                <a:gd name="connsiteX13" fmla="*/ 27385 w 65128"/>
                <a:gd name="connsiteY13" fmla="*/ 40757 h 57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128" h="57607">
                  <a:moveTo>
                    <a:pt x="21768" y="57608"/>
                  </a:moveTo>
                  <a:cubicBezTo>
                    <a:pt x="18559" y="57608"/>
                    <a:pt x="13343" y="57207"/>
                    <a:pt x="8930" y="54398"/>
                  </a:cubicBezTo>
                  <a:cubicBezTo>
                    <a:pt x="2110" y="49985"/>
                    <a:pt x="-1902" y="41159"/>
                    <a:pt x="906" y="33135"/>
                  </a:cubicBezTo>
                  <a:cubicBezTo>
                    <a:pt x="7325" y="16284"/>
                    <a:pt x="18960" y="5051"/>
                    <a:pt x="37014" y="638"/>
                  </a:cubicBezTo>
                  <a:cubicBezTo>
                    <a:pt x="43433" y="-967"/>
                    <a:pt x="49852" y="638"/>
                    <a:pt x="55469" y="3446"/>
                  </a:cubicBezTo>
                  <a:cubicBezTo>
                    <a:pt x="61888" y="6656"/>
                    <a:pt x="65499" y="11871"/>
                    <a:pt x="65098" y="19093"/>
                  </a:cubicBezTo>
                  <a:cubicBezTo>
                    <a:pt x="65098" y="22703"/>
                    <a:pt x="64697" y="25913"/>
                    <a:pt x="63493" y="29123"/>
                  </a:cubicBezTo>
                  <a:cubicBezTo>
                    <a:pt x="57876" y="45572"/>
                    <a:pt x="40223" y="57608"/>
                    <a:pt x="21768" y="57608"/>
                  </a:cubicBezTo>
                  <a:close/>
                  <a:moveTo>
                    <a:pt x="27385" y="40757"/>
                  </a:moveTo>
                  <a:cubicBezTo>
                    <a:pt x="34205" y="39554"/>
                    <a:pt x="40625" y="37147"/>
                    <a:pt x="44637" y="29925"/>
                  </a:cubicBezTo>
                  <a:cubicBezTo>
                    <a:pt x="46241" y="27117"/>
                    <a:pt x="46643" y="23907"/>
                    <a:pt x="44637" y="21500"/>
                  </a:cubicBezTo>
                  <a:cubicBezTo>
                    <a:pt x="42631" y="18691"/>
                    <a:pt x="39421" y="18290"/>
                    <a:pt x="36211" y="19093"/>
                  </a:cubicBezTo>
                  <a:cubicBezTo>
                    <a:pt x="28990" y="21099"/>
                    <a:pt x="23774" y="25512"/>
                    <a:pt x="20565" y="32733"/>
                  </a:cubicBezTo>
                  <a:cubicBezTo>
                    <a:pt x="18559" y="37548"/>
                    <a:pt x="20565" y="40757"/>
                    <a:pt x="27385" y="40757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B0EDE2E7-5653-08F1-F129-6CD3D1BC015C}"/>
                </a:ext>
              </a:extLst>
            </p:cNvPr>
            <p:cNvSpPr/>
            <p:nvPr/>
          </p:nvSpPr>
          <p:spPr>
            <a:xfrm>
              <a:off x="10793225" y="10159502"/>
              <a:ext cx="64196" cy="53351"/>
            </a:xfrm>
            <a:custGeom>
              <a:avLst/>
              <a:gdLst>
                <a:gd name="connsiteX0" fmla="*/ 0 w 64196"/>
                <a:gd name="connsiteY0" fmla="*/ 35298 h 53351"/>
                <a:gd name="connsiteX1" fmla="*/ 19659 w 64196"/>
                <a:gd name="connsiteY1" fmla="*/ 5609 h 53351"/>
                <a:gd name="connsiteX2" fmla="*/ 46539 w 64196"/>
                <a:gd name="connsiteY2" fmla="*/ 1196 h 53351"/>
                <a:gd name="connsiteX3" fmla="*/ 58174 w 64196"/>
                <a:gd name="connsiteY3" fmla="*/ 7214 h 53351"/>
                <a:gd name="connsiteX4" fmla="*/ 62186 w 64196"/>
                <a:gd name="connsiteY4" fmla="*/ 27274 h 53351"/>
                <a:gd name="connsiteX5" fmla="*/ 50952 w 64196"/>
                <a:gd name="connsiteY5" fmla="*/ 41316 h 53351"/>
                <a:gd name="connsiteX6" fmla="*/ 22066 w 64196"/>
                <a:gd name="connsiteY6" fmla="*/ 53352 h 53351"/>
                <a:gd name="connsiteX7" fmla="*/ 10832 w 64196"/>
                <a:gd name="connsiteY7" fmla="*/ 51747 h 53351"/>
                <a:gd name="connsiteX8" fmla="*/ 0 w 64196"/>
                <a:gd name="connsiteY8" fmla="*/ 35298 h 53351"/>
                <a:gd name="connsiteX9" fmla="*/ 27282 w 64196"/>
                <a:gd name="connsiteY9" fmla="*/ 36502 h 53351"/>
                <a:gd name="connsiteX10" fmla="*/ 41324 w 64196"/>
                <a:gd name="connsiteY10" fmla="*/ 31687 h 53351"/>
                <a:gd name="connsiteX11" fmla="*/ 45336 w 64196"/>
                <a:gd name="connsiteY11" fmla="*/ 18046 h 53351"/>
                <a:gd name="connsiteX12" fmla="*/ 32096 w 64196"/>
                <a:gd name="connsiteY12" fmla="*/ 13232 h 53351"/>
                <a:gd name="connsiteX13" fmla="*/ 19659 w 64196"/>
                <a:gd name="connsiteY13" fmla="*/ 24064 h 53351"/>
                <a:gd name="connsiteX14" fmla="*/ 27282 w 64196"/>
                <a:gd name="connsiteY14" fmla="*/ 36502 h 53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4196" h="53351">
                  <a:moveTo>
                    <a:pt x="0" y="35298"/>
                  </a:moveTo>
                  <a:cubicBezTo>
                    <a:pt x="802" y="21657"/>
                    <a:pt x="8826" y="12430"/>
                    <a:pt x="19659" y="5609"/>
                  </a:cubicBezTo>
                  <a:cubicBezTo>
                    <a:pt x="27683" y="795"/>
                    <a:pt x="36910" y="-1612"/>
                    <a:pt x="46539" y="1196"/>
                  </a:cubicBezTo>
                  <a:cubicBezTo>
                    <a:pt x="50551" y="2400"/>
                    <a:pt x="54964" y="4807"/>
                    <a:pt x="58174" y="7214"/>
                  </a:cubicBezTo>
                  <a:cubicBezTo>
                    <a:pt x="64593" y="12430"/>
                    <a:pt x="65797" y="20052"/>
                    <a:pt x="62186" y="27274"/>
                  </a:cubicBezTo>
                  <a:cubicBezTo>
                    <a:pt x="59378" y="32891"/>
                    <a:pt x="55767" y="37304"/>
                    <a:pt x="50952" y="41316"/>
                  </a:cubicBezTo>
                  <a:cubicBezTo>
                    <a:pt x="42527" y="48136"/>
                    <a:pt x="33300" y="52951"/>
                    <a:pt x="22066" y="53352"/>
                  </a:cubicBezTo>
                  <a:cubicBezTo>
                    <a:pt x="18455" y="53352"/>
                    <a:pt x="14443" y="52951"/>
                    <a:pt x="10832" y="51747"/>
                  </a:cubicBezTo>
                  <a:cubicBezTo>
                    <a:pt x="3210" y="49741"/>
                    <a:pt x="0" y="43723"/>
                    <a:pt x="0" y="35298"/>
                  </a:cubicBezTo>
                  <a:close/>
                  <a:moveTo>
                    <a:pt x="27282" y="36502"/>
                  </a:moveTo>
                  <a:cubicBezTo>
                    <a:pt x="32497" y="36100"/>
                    <a:pt x="36910" y="34897"/>
                    <a:pt x="41324" y="31687"/>
                  </a:cubicBezTo>
                  <a:cubicBezTo>
                    <a:pt x="46138" y="28478"/>
                    <a:pt x="47743" y="22861"/>
                    <a:pt x="45336" y="18046"/>
                  </a:cubicBezTo>
                  <a:cubicBezTo>
                    <a:pt x="42928" y="13633"/>
                    <a:pt x="37713" y="11627"/>
                    <a:pt x="32096" y="13232"/>
                  </a:cubicBezTo>
                  <a:cubicBezTo>
                    <a:pt x="26479" y="15238"/>
                    <a:pt x="22467" y="18849"/>
                    <a:pt x="19659" y="24064"/>
                  </a:cubicBezTo>
                  <a:cubicBezTo>
                    <a:pt x="16449" y="31286"/>
                    <a:pt x="19659" y="36903"/>
                    <a:pt x="27282" y="36502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372DF319-F072-C941-1F35-1A56EEF0A1BF}"/>
                </a:ext>
              </a:extLst>
            </p:cNvPr>
            <p:cNvSpPr/>
            <p:nvPr/>
          </p:nvSpPr>
          <p:spPr>
            <a:xfrm>
              <a:off x="10923614" y="10195202"/>
              <a:ext cx="280591" cy="71030"/>
            </a:xfrm>
            <a:custGeom>
              <a:avLst/>
              <a:gdLst>
                <a:gd name="connsiteX0" fmla="*/ 53360 w 280591"/>
                <a:gd name="connsiteY0" fmla="*/ 0 h 71030"/>
                <a:gd name="connsiteX1" fmla="*/ 114743 w 280591"/>
                <a:gd name="connsiteY1" fmla="*/ 8826 h 71030"/>
                <a:gd name="connsiteX2" fmla="*/ 154863 w 280591"/>
                <a:gd name="connsiteY2" fmla="*/ 18455 h 71030"/>
                <a:gd name="connsiteX3" fmla="*/ 194181 w 280591"/>
                <a:gd name="connsiteY3" fmla="*/ 19659 h 71030"/>
                <a:gd name="connsiteX4" fmla="*/ 231091 w 280591"/>
                <a:gd name="connsiteY4" fmla="*/ 18054 h 71030"/>
                <a:gd name="connsiteX5" fmla="*/ 246738 w 280591"/>
                <a:gd name="connsiteY5" fmla="*/ 24473 h 71030"/>
                <a:gd name="connsiteX6" fmla="*/ 269205 w 280591"/>
                <a:gd name="connsiteY6" fmla="*/ 44132 h 71030"/>
                <a:gd name="connsiteX7" fmla="*/ 278834 w 280591"/>
                <a:gd name="connsiteY7" fmla="*/ 55767 h 71030"/>
                <a:gd name="connsiteX8" fmla="*/ 278432 w 280591"/>
                <a:gd name="connsiteY8" fmla="*/ 67402 h 71030"/>
                <a:gd name="connsiteX9" fmla="*/ 267600 w 280591"/>
                <a:gd name="connsiteY9" fmla="*/ 70611 h 71030"/>
                <a:gd name="connsiteX10" fmla="*/ 244330 w 280591"/>
                <a:gd name="connsiteY10" fmla="*/ 65396 h 71030"/>
                <a:gd name="connsiteX11" fmla="*/ 214241 w 280591"/>
                <a:gd name="connsiteY11" fmla="*/ 61785 h 71030"/>
                <a:gd name="connsiteX12" fmla="*/ 197791 w 280591"/>
                <a:gd name="connsiteY12" fmla="*/ 66198 h 71030"/>
                <a:gd name="connsiteX13" fmla="*/ 178935 w 280591"/>
                <a:gd name="connsiteY13" fmla="*/ 67402 h 71030"/>
                <a:gd name="connsiteX14" fmla="*/ 151252 w 280591"/>
                <a:gd name="connsiteY14" fmla="*/ 59779 h 71030"/>
                <a:gd name="connsiteX15" fmla="*/ 118354 w 280591"/>
                <a:gd name="connsiteY15" fmla="*/ 65797 h 71030"/>
                <a:gd name="connsiteX16" fmla="*/ 102306 w 280591"/>
                <a:gd name="connsiteY16" fmla="*/ 69809 h 71030"/>
                <a:gd name="connsiteX17" fmla="*/ 95887 w 280591"/>
                <a:gd name="connsiteY17" fmla="*/ 67803 h 71030"/>
                <a:gd name="connsiteX18" fmla="*/ 71414 w 280591"/>
                <a:gd name="connsiteY18" fmla="*/ 63390 h 71030"/>
                <a:gd name="connsiteX19" fmla="*/ 36108 w 280591"/>
                <a:gd name="connsiteY19" fmla="*/ 66599 h 71030"/>
                <a:gd name="connsiteX20" fmla="*/ 13240 w 280591"/>
                <a:gd name="connsiteY20" fmla="*/ 67000 h 71030"/>
                <a:gd name="connsiteX21" fmla="*/ 401 w 280591"/>
                <a:gd name="connsiteY21" fmla="*/ 55767 h 71030"/>
                <a:gd name="connsiteX22" fmla="*/ 0 w 280591"/>
                <a:gd name="connsiteY22" fmla="*/ 45737 h 71030"/>
                <a:gd name="connsiteX23" fmla="*/ 6820 w 280591"/>
                <a:gd name="connsiteY23" fmla="*/ 19258 h 71030"/>
                <a:gd name="connsiteX24" fmla="*/ 32096 w 280591"/>
                <a:gd name="connsiteY24" fmla="*/ 1204 h 71030"/>
                <a:gd name="connsiteX25" fmla="*/ 53360 w 280591"/>
                <a:gd name="connsiteY25" fmla="*/ 0 h 71030"/>
                <a:gd name="connsiteX26" fmla="*/ 119156 w 280591"/>
                <a:gd name="connsiteY26" fmla="*/ 41725 h 71030"/>
                <a:gd name="connsiteX27" fmla="*/ 115947 w 280591"/>
                <a:gd name="connsiteY27" fmla="*/ 40120 h 71030"/>
                <a:gd name="connsiteX28" fmla="*/ 78635 w 280591"/>
                <a:gd name="connsiteY28" fmla="*/ 27282 h 71030"/>
                <a:gd name="connsiteX29" fmla="*/ 69809 w 280591"/>
                <a:gd name="connsiteY29" fmla="*/ 25677 h 71030"/>
                <a:gd name="connsiteX30" fmla="*/ 65797 w 280591"/>
                <a:gd name="connsiteY30" fmla="*/ 26479 h 71030"/>
                <a:gd name="connsiteX31" fmla="*/ 53761 w 280591"/>
                <a:gd name="connsiteY31" fmla="*/ 44533 h 71030"/>
                <a:gd name="connsiteX32" fmla="*/ 119156 w 280591"/>
                <a:gd name="connsiteY32" fmla="*/ 41725 h 71030"/>
                <a:gd name="connsiteX33" fmla="*/ 40922 w 280591"/>
                <a:gd name="connsiteY33" fmla="*/ 24072 h 71030"/>
                <a:gd name="connsiteX34" fmla="*/ 15246 w 280591"/>
                <a:gd name="connsiteY34" fmla="*/ 42126 h 71030"/>
                <a:gd name="connsiteX35" fmla="*/ 40922 w 280591"/>
                <a:gd name="connsiteY35" fmla="*/ 24072 h 71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80591" h="71030">
                  <a:moveTo>
                    <a:pt x="53360" y="0"/>
                  </a:moveTo>
                  <a:cubicBezTo>
                    <a:pt x="74623" y="802"/>
                    <a:pt x="94683" y="4012"/>
                    <a:pt x="114743" y="8826"/>
                  </a:cubicBezTo>
                  <a:cubicBezTo>
                    <a:pt x="127983" y="12437"/>
                    <a:pt x="141222" y="15647"/>
                    <a:pt x="154863" y="18455"/>
                  </a:cubicBezTo>
                  <a:cubicBezTo>
                    <a:pt x="167701" y="21264"/>
                    <a:pt x="180941" y="20461"/>
                    <a:pt x="194181" y="19659"/>
                  </a:cubicBezTo>
                  <a:cubicBezTo>
                    <a:pt x="206618" y="19258"/>
                    <a:pt x="218654" y="18856"/>
                    <a:pt x="231091" y="18054"/>
                  </a:cubicBezTo>
                  <a:cubicBezTo>
                    <a:pt x="237510" y="17653"/>
                    <a:pt x="241923" y="20060"/>
                    <a:pt x="246738" y="24473"/>
                  </a:cubicBezTo>
                  <a:cubicBezTo>
                    <a:pt x="253959" y="31294"/>
                    <a:pt x="261582" y="37713"/>
                    <a:pt x="269205" y="44132"/>
                  </a:cubicBezTo>
                  <a:cubicBezTo>
                    <a:pt x="273217" y="47342"/>
                    <a:pt x="276426" y="51354"/>
                    <a:pt x="278834" y="55767"/>
                  </a:cubicBezTo>
                  <a:cubicBezTo>
                    <a:pt x="281241" y="59779"/>
                    <a:pt x="281241" y="63791"/>
                    <a:pt x="278432" y="67402"/>
                  </a:cubicBezTo>
                  <a:cubicBezTo>
                    <a:pt x="275624" y="71414"/>
                    <a:pt x="271612" y="71414"/>
                    <a:pt x="267600" y="70611"/>
                  </a:cubicBezTo>
                  <a:cubicBezTo>
                    <a:pt x="259977" y="69006"/>
                    <a:pt x="251953" y="67000"/>
                    <a:pt x="244330" y="65396"/>
                  </a:cubicBezTo>
                  <a:cubicBezTo>
                    <a:pt x="234301" y="63791"/>
                    <a:pt x="224271" y="62587"/>
                    <a:pt x="214241" y="61785"/>
                  </a:cubicBezTo>
                  <a:cubicBezTo>
                    <a:pt x="208223" y="61384"/>
                    <a:pt x="202606" y="62587"/>
                    <a:pt x="197791" y="66198"/>
                  </a:cubicBezTo>
                  <a:cubicBezTo>
                    <a:pt x="191773" y="70611"/>
                    <a:pt x="185354" y="70611"/>
                    <a:pt x="178935" y="67402"/>
                  </a:cubicBezTo>
                  <a:cubicBezTo>
                    <a:pt x="170109" y="62988"/>
                    <a:pt x="160881" y="60581"/>
                    <a:pt x="151252" y="59779"/>
                  </a:cubicBezTo>
                  <a:cubicBezTo>
                    <a:pt x="140019" y="58976"/>
                    <a:pt x="128785" y="60180"/>
                    <a:pt x="118354" y="65797"/>
                  </a:cubicBezTo>
                  <a:cubicBezTo>
                    <a:pt x="113138" y="68605"/>
                    <a:pt x="108324" y="71012"/>
                    <a:pt x="102306" y="69809"/>
                  </a:cubicBezTo>
                  <a:cubicBezTo>
                    <a:pt x="99899" y="69408"/>
                    <a:pt x="97491" y="68605"/>
                    <a:pt x="95887" y="67803"/>
                  </a:cubicBezTo>
                  <a:cubicBezTo>
                    <a:pt x="88264" y="63390"/>
                    <a:pt x="79839" y="62587"/>
                    <a:pt x="71414" y="63390"/>
                  </a:cubicBezTo>
                  <a:cubicBezTo>
                    <a:pt x="59779" y="64593"/>
                    <a:pt x="48144" y="65797"/>
                    <a:pt x="36108" y="66599"/>
                  </a:cubicBezTo>
                  <a:cubicBezTo>
                    <a:pt x="28485" y="67000"/>
                    <a:pt x="20862" y="67000"/>
                    <a:pt x="13240" y="67000"/>
                  </a:cubicBezTo>
                  <a:cubicBezTo>
                    <a:pt x="5617" y="67000"/>
                    <a:pt x="1605" y="62988"/>
                    <a:pt x="401" y="55767"/>
                  </a:cubicBezTo>
                  <a:cubicBezTo>
                    <a:pt x="0" y="52557"/>
                    <a:pt x="0" y="48946"/>
                    <a:pt x="0" y="45737"/>
                  </a:cubicBezTo>
                  <a:cubicBezTo>
                    <a:pt x="802" y="36509"/>
                    <a:pt x="2407" y="27683"/>
                    <a:pt x="6820" y="19258"/>
                  </a:cubicBezTo>
                  <a:cubicBezTo>
                    <a:pt x="12036" y="8826"/>
                    <a:pt x="20862" y="2808"/>
                    <a:pt x="32096" y="1204"/>
                  </a:cubicBezTo>
                  <a:cubicBezTo>
                    <a:pt x="39318" y="802"/>
                    <a:pt x="46539" y="401"/>
                    <a:pt x="53360" y="0"/>
                  </a:cubicBezTo>
                  <a:close/>
                  <a:moveTo>
                    <a:pt x="119156" y="41725"/>
                  </a:moveTo>
                  <a:cubicBezTo>
                    <a:pt x="117953" y="41324"/>
                    <a:pt x="117150" y="40521"/>
                    <a:pt x="115947" y="40120"/>
                  </a:cubicBezTo>
                  <a:cubicBezTo>
                    <a:pt x="103509" y="35707"/>
                    <a:pt x="91072" y="31294"/>
                    <a:pt x="78635" y="27282"/>
                  </a:cubicBezTo>
                  <a:cubicBezTo>
                    <a:pt x="75827" y="26479"/>
                    <a:pt x="73018" y="26078"/>
                    <a:pt x="69809" y="25677"/>
                  </a:cubicBezTo>
                  <a:cubicBezTo>
                    <a:pt x="68605" y="25677"/>
                    <a:pt x="66599" y="25677"/>
                    <a:pt x="65797" y="26479"/>
                  </a:cubicBezTo>
                  <a:cubicBezTo>
                    <a:pt x="60581" y="31294"/>
                    <a:pt x="56569" y="36910"/>
                    <a:pt x="53761" y="44533"/>
                  </a:cubicBezTo>
                  <a:cubicBezTo>
                    <a:pt x="75827" y="46539"/>
                    <a:pt x="97491" y="44533"/>
                    <a:pt x="119156" y="41725"/>
                  </a:cubicBezTo>
                  <a:close/>
                  <a:moveTo>
                    <a:pt x="40922" y="24072"/>
                  </a:moveTo>
                  <a:cubicBezTo>
                    <a:pt x="29689" y="22868"/>
                    <a:pt x="16850" y="31695"/>
                    <a:pt x="15246" y="42126"/>
                  </a:cubicBezTo>
                  <a:cubicBezTo>
                    <a:pt x="28485" y="42126"/>
                    <a:pt x="36910" y="36108"/>
                    <a:pt x="40922" y="24072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" name="Полилиния: фигура 59">
              <a:extLst>
                <a:ext uri="{FF2B5EF4-FFF2-40B4-BE49-F238E27FC236}">
                  <a16:creationId xmlns:a16="http://schemas.microsoft.com/office/drawing/2014/main" id="{10835619-54EC-AE04-00B7-F6E3A74B99D2}"/>
                </a:ext>
              </a:extLst>
            </p:cNvPr>
            <p:cNvSpPr/>
            <p:nvPr/>
          </p:nvSpPr>
          <p:spPr>
            <a:xfrm>
              <a:off x="10673762" y="10132213"/>
              <a:ext cx="226695" cy="64593"/>
            </a:xfrm>
            <a:custGeom>
              <a:avLst/>
              <a:gdLst>
                <a:gd name="connsiteX0" fmla="*/ 202110 w 226695"/>
                <a:gd name="connsiteY0" fmla="*/ 26880 h 64593"/>
                <a:gd name="connsiteX1" fmla="*/ 201308 w 226695"/>
                <a:gd name="connsiteY1" fmla="*/ 22066 h 64593"/>
                <a:gd name="connsiteX2" fmla="*/ 205320 w 226695"/>
                <a:gd name="connsiteY2" fmla="*/ 24072 h 64593"/>
                <a:gd name="connsiteX3" fmla="*/ 224176 w 226695"/>
                <a:gd name="connsiteY3" fmla="*/ 47743 h 64593"/>
                <a:gd name="connsiteX4" fmla="*/ 226182 w 226695"/>
                <a:gd name="connsiteY4" fmla="*/ 51755 h 64593"/>
                <a:gd name="connsiteX5" fmla="*/ 216553 w 226695"/>
                <a:gd name="connsiteY5" fmla="*/ 64593 h 64593"/>
                <a:gd name="connsiteX6" fmla="*/ 209733 w 226695"/>
                <a:gd name="connsiteY6" fmla="*/ 63390 h 64593"/>
                <a:gd name="connsiteX7" fmla="*/ 176834 w 226695"/>
                <a:gd name="connsiteY7" fmla="*/ 57372 h 64593"/>
                <a:gd name="connsiteX8" fmla="*/ 154769 w 226695"/>
                <a:gd name="connsiteY8" fmla="*/ 59779 h 64593"/>
                <a:gd name="connsiteX9" fmla="*/ 141128 w 226695"/>
                <a:gd name="connsiteY9" fmla="*/ 58575 h 64593"/>
                <a:gd name="connsiteX10" fmla="*/ 110235 w 226695"/>
                <a:gd name="connsiteY10" fmla="*/ 52557 h 64593"/>
                <a:gd name="connsiteX11" fmla="*/ 90577 w 226695"/>
                <a:gd name="connsiteY11" fmla="*/ 56569 h 64593"/>
                <a:gd name="connsiteX12" fmla="*/ 76133 w 226695"/>
                <a:gd name="connsiteY12" fmla="*/ 54563 h 64593"/>
                <a:gd name="connsiteX13" fmla="*/ 54870 w 226695"/>
                <a:gd name="connsiteY13" fmla="*/ 48946 h 64593"/>
                <a:gd name="connsiteX14" fmla="*/ 13546 w 226695"/>
                <a:gd name="connsiteY14" fmla="*/ 48946 h 64593"/>
                <a:gd name="connsiteX15" fmla="*/ 6325 w 226695"/>
                <a:gd name="connsiteY15" fmla="*/ 48144 h 64593"/>
                <a:gd name="connsiteX16" fmla="*/ 307 w 226695"/>
                <a:gd name="connsiteY16" fmla="*/ 38515 h 64593"/>
                <a:gd name="connsiteX17" fmla="*/ 2313 w 226695"/>
                <a:gd name="connsiteY17" fmla="*/ 32898 h 64593"/>
                <a:gd name="connsiteX18" fmla="*/ 19965 w 226695"/>
                <a:gd name="connsiteY18" fmla="*/ 8425 h 64593"/>
                <a:gd name="connsiteX19" fmla="*/ 39624 w 226695"/>
                <a:gd name="connsiteY19" fmla="*/ 0 h 64593"/>
                <a:gd name="connsiteX20" fmla="*/ 65301 w 226695"/>
                <a:gd name="connsiteY20" fmla="*/ 1204 h 64593"/>
                <a:gd name="connsiteX21" fmla="*/ 89774 w 226695"/>
                <a:gd name="connsiteY21" fmla="*/ 8024 h 64593"/>
                <a:gd name="connsiteX22" fmla="*/ 130697 w 226695"/>
                <a:gd name="connsiteY22" fmla="*/ 21665 h 64593"/>
                <a:gd name="connsiteX23" fmla="*/ 196092 w 226695"/>
                <a:gd name="connsiteY23" fmla="*/ 27683 h 64593"/>
                <a:gd name="connsiteX24" fmla="*/ 202110 w 226695"/>
                <a:gd name="connsiteY24" fmla="*/ 26880 h 64593"/>
                <a:gd name="connsiteX25" fmla="*/ 52864 w 226695"/>
                <a:gd name="connsiteY25" fmla="*/ 32497 h 64593"/>
                <a:gd name="connsiteX26" fmla="*/ 99403 w 226695"/>
                <a:gd name="connsiteY26" fmla="*/ 33300 h 64593"/>
                <a:gd name="connsiteX27" fmla="*/ 81750 w 226695"/>
                <a:gd name="connsiteY27" fmla="*/ 24473 h 64593"/>
                <a:gd name="connsiteX28" fmla="*/ 68109 w 226695"/>
                <a:gd name="connsiteY28" fmla="*/ 20461 h 64593"/>
                <a:gd name="connsiteX29" fmla="*/ 63295 w 226695"/>
                <a:gd name="connsiteY29" fmla="*/ 20862 h 64593"/>
                <a:gd name="connsiteX30" fmla="*/ 52864 w 226695"/>
                <a:gd name="connsiteY30" fmla="*/ 32497 h 64593"/>
                <a:gd name="connsiteX31" fmla="*/ 21570 w 226695"/>
                <a:gd name="connsiteY31" fmla="*/ 26880 h 64593"/>
                <a:gd name="connsiteX32" fmla="*/ 42433 w 226695"/>
                <a:gd name="connsiteY32" fmla="*/ 17252 h 64593"/>
                <a:gd name="connsiteX33" fmla="*/ 21570 w 226695"/>
                <a:gd name="connsiteY33" fmla="*/ 26880 h 64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26695" h="64593">
                  <a:moveTo>
                    <a:pt x="202110" y="26880"/>
                  </a:moveTo>
                  <a:cubicBezTo>
                    <a:pt x="201709" y="25276"/>
                    <a:pt x="201709" y="24072"/>
                    <a:pt x="201308" y="22066"/>
                  </a:cubicBezTo>
                  <a:cubicBezTo>
                    <a:pt x="203314" y="23270"/>
                    <a:pt x="204517" y="23270"/>
                    <a:pt x="205320" y="24072"/>
                  </a:cubicBezTo>
                  <a:cubicBezTo>
                    <a:pt x="212140" y="31294"/>
                    <a:pt x="218960" y="38916"/>
                    <a:pt x="224176" y="47743"/>
                  </a:cubicBezTo>
                  <a:cubicBezTo>
                    <a:pt x="224978" y="48946"/>
                    <a:pt x="225781" y="50551"/>
                    <a:pt x="226182" y="51755"/>
                  </a:cubicBezTo>
                  <a:cubicBezTo>
                    <a:pt x="228188" y="58575"/>
                    <a:pt x="224176" y="64593"/>
                    <a:pt x="216553" y="64593"/>
                  </a:cubicBezTo>
                  <a:cubicBezTo>
                    <a:pt x="214146" y="64593"/>
                    <a:pt x="212140" y="63791"/>
                    <a:pt x="209733" y="63390"/>
                  </a:cubicBezTo>
                  <a:cubicBezTo>
                    <a:pt x="198900" y="61384"/>
                    <a:pt x="188068" y="58976"/>
                    <a:pt x="176834" y="57372"/>
                  </a:cubicBezTo>
                  <a:cubicBezTo>
                    <a:pt x="169212" y="56168"/>
                    <a:pt x="161990" y="56569"/>
                    <a:pt x="154769" y="59779"/>
                  </a:cubicBezTo>
                  <a:cubicBezTo>
                    <a:pt x="149954" y="61785"/>
                    <a:pt x="145140" y="61785"/>
                    <a:pt x="141128" y="58575"/>
                  </a:cubicBezTo>
                  <a:cubicBezTo>
                    <a:pt x="131900" y="50952"/>
                    <a:pt x="121068" y="50952"/>
                    <a:pt x="110235" y="52557"/>
                  </a:cubicBezTo>
                  <a:cubicBezTo>
                    <a:pt x="103816" y="53360"/>
                    <a:pt x="97397" y="55366"/>
                    <a:pt x="90577" y="56569"/>
                  </a:cubicBezTo>
                  <a:cubicBezTo>
                    <a:pt x="85361" y="57773"/>
                    <a:pt x="80547" y="57773"/>
                    <a:pt x="76133" y="54563"/>
                  </a:cubicBezTo>
                  <a:cubicBezTo>
                    <a:pt x="69714" y="50150"/>
                    <a:pt x="62493" y="48946"/>
                    <a:pt x="54870" y="48946"/>
                  </a:cubicBezTo>
                  <a:cubicBezTo>
                    <a:pt x="41229" y="48946"/>
                    <a:pt x="27187" y="48946"/>
                    <a:pt x="13546" y="48946"/>
                  </a:cubicBezTo>
                  <a:cubicBezTo>
                    <a:pt x="11139" y="48946"/>
                    <a:pt x="8732" y="48545"/>
                    <a:pt x="6325" y="48144"/>
                  </a:cubicBezTo>
                  <a:cubicBezTo>
                    <a:pt x="1510" y="46940"/>
                    <a:pt x="-897" y="43330"/>
                    <a:pt x="307" y="38515"/>
                  </a:cubicBezTo>
                  <a:cubicBezTo>
                    <a:pt x="708" y="36509"/>
                    <a:pt x="1109" y="34503"/>
                    <a:pt x="2313" y="32898"/>
                  </a:cubicBezTo>
                  <a:cubicBezTo>
                    <a:pt x="6726" y="23671"/>
                    <a:pt x="12343" y="15246"/>
                    <a:pt x="19965" y="8425"/>
                  </a:cubicBezTo>
                  <a:cubicBezTo>
                    <a:pt x="25582" y="3210"/>
                    <a:pt x="32001" y="0"/>
                    <a:pt x="39624" y="0"/>
                  </a:cubicBezTo>
                  <a:cubicBezTo>
                    <a:pt x="48049" y="401"/>
                    <a:pt x="56876" y="-802"/>
                    <a:pt x="65301" y="1204"/>
                  </a:cubicBezTo>
                  <a:cubicBezTo>
                    <a:pt x="73325" y="3210"/>
                    <a:pt x="81750" y="5617"/>
                    <a:pt x="89774" y="8024"/>
                  </a:cubicBezTo>
                  <a:cubicBezTo>
                    <a:pt x="103415" y="12437"/>
                    <a:pt x="116655" y="18455"/>
                    <a:pt x="130697" y="21665"/>
                  </a:cubicBezTo>
                  <a:cubicBezTo>
                    <a:pt x="152361" y="26078"/>
                    <a:pt x="174026" y="28886"/>
                    <a:pt x="196092" y="27683"/>
                  </a:cubicBezTo>
                  <a:cubicBezTo>
                    <a:pt x="197697" y="27282"/>
                    <a:pt x="199703" y="26880"/>
                    <a:pt x="202110" y="26880"/>
                  </a:cubicBezTo>
                  <a:close/>
                  <a:moveTo>
                    <a:pt x="52864" y="32497"/>
                  </a:moveTo>
                  <a:cubicBezTo>
                    <a:pt x="68912" y="35306"/>
                    <a:pt x="84157" y="34503"/>
                    <a:pt x="99403" y="33300"/>
                  </a:cubicBezTo>
                  <a:cubicBezTo>
                    <a:pt x="93786" y="30090"/>
                    <a:pt x="87768" y="26880"/>
                    <a:pt x="81750" y="24473"/>
                  </a:cubicBezTo>
                  <a:cubicBezTo>
                    <a:pt x="77337" y="22868"/>
                    <a:pt x="72523" y="21665"/>
                    <a:pt x="68109" y="20461"/>
                  </a:cubicBezTo>
                  <a:cubicBezTo>
                    <a:pt x="66505" y="20060"/>
                    <a:pt x="64499" y="20060"/>
                    <a:pt x="63295" y="20862"/>
                  </a:cubicBezTo>
                  <a:cubicBezTo>
                    <a:pt x="59283" y="24072"/>
                    <a:pt x="55672" y="27282"/>
                    <a:pt x="52864" y="32497"/>
                  </a:cubicBezTo>
                  <a:close/>
                  <a:moveTo>
                    <a:pt x="21570" y="26880"/>
                  </a:moveTo>
                  <a:cubicBezTo>
                    <a:pt x="29995" y="29689"/>
                    <a:pt x="39223" y="25276"/>
                    <a:pt x="42433" y="17252"/>
                  </a:cubicBezTo>
                  <a:cubicBezTo>
                    <a:pt x="34007" y="16449"/>
                    <a:pt x="25181" y="20461"/>
                    <a:pt x="21570" y="26880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" name="Полилиния: фигура 60">
              <a:extLst>
                <a:ext uri="{FF2B5EF4-FFF2-40B4-BE49-F238E27FC236}">
                  <a16:creationId xmlns:a16="http://schemas.microsoft.com/office/drawing/2014/main" id="{C2F900BA-2C2D-BFEC-3CFB-350921219DC9}"/>
                </a:ext>
              </a:extLst>
            </p:cNvPr>
            <p:cNvSpPr/>
            <p:nvPr/>
          </p:nvSpPr>
          <p:spPr>
            <a:xfrm>
              <a:off x="11031537" y="10000188"/>
              <a:ext cx="115174" cy="155731"/>
            </a:xfrm>
            <a:custGeom>
              <a:avLst/>
              <a:gdLst>
                <a:gd name="connsiteX0" fmla="*/ 0 w 115174"/>
                <a:gd name="connsiteY0" fmla="*/ 15677 h 155731"/>
                <a:gd name="connsiteX1" fmla="*/ 401 w 115174"/>
                <a:gd name="connsiteY1" fmla="*/ 14473 h 155731"/>
                <a:gd name="connsiteX2" fmla="*/ 35707 w 115174"/>
                <a:gd name="connsiteY2" fmla="*/ 30 h 155731"/>
                <a:gd name="connsiteX3" fmla="*/ 45336 w 115174"/>
                <a:gd name="connsiteY3" fmla="*/ 10060 h 155731"/>
                <a:gd name="connsiteX4" fmla="*/ 43330 w 115174"/>
                <a:gd name="connsiteY4" fmla="*/ 26509 h 155731"/>
                <a:gd name="connsiteX5" fmla="*/ 35306 w 115174"/>
                <a:gd name="connsiteY5" fmla="*/ 88695 h 155731"/>
                <a:gd name="connsiteX6" fmla="*/ 35306 w 115174"/>
                <a:gd name="connsiteY6" fmla="*/ 96719 h 155731"/>
                <a:gd name="connsiteX7" fmla="*/ 44533 w 115174"/>
                <a:gd name="connsiteY7" fmla="*/ 103540 h 155731"/>
                <a:gd name="connsiteX8" fmla="*/ 60180 w 115174"/>
                <a:gd name="connsiteY8" fmla="*/ 115977 h 155731"/>
                <a:gd name="connsiteX9" fmla="*/ 104312 w 115174"/>
                <a:gd name="connsiteY9" fmla="*/ 142055 h 155731"/>
                <a:gd name="connsiteX10" fmla="*/ 112737 w 115174"/>
                <a:gd name="connsiteY10" fmla="*/ 147672 h 155731"/>
                <a:gd name="connsiteX11" fmla="*/ 111533 w 115174"/>
                <a:gd name="connsiteY11" fmla="*/ 154893 h 155731"/>
                <a:gd name="connsiteX12" fmla="*/ 101503 w 115174"/>
                <a:gd name="connsiteY12" fmla="*/ 155295 h 155731"/>
                <a:gd name="connsiteX13" fmla="*/ 87462 w 115174"/>
                <a:gd name="connsiteY13" fmla="*/ 149277 h 155731"/>
                <a:gd name="connsiteX14" fmla="*/ 35707 w 115174"/>
                <a:gd name="connsiteY14" fmla="*/ 117983 h 155731"/>
                <a:gd name="connsiteX15" fmla="*/ 18054 w 115174"/>
                <a:gd name="connsiteY15" fmla="*/ 105947 h 155731"/>
                <a:gd name="connsiteX16" fmla="*/ 13240 w 115174"/>
                <a:gd name="connsiteY16" fmla="*/ 98725 h 155731"/>
                <a:gd name="connsiteX17" fmla="*/ 12437 w 115174"/>
                <a:gd name="connsiteY17" fmla="*/ 72647 h 155731"/>
                <a:gd name="connsiteX18" fmla="*/ 17252 w 115174"/>
                <a:gd name="connsiteY18" fmla="*/ 50983 h 155731"/>
                <a:gd name="connsiteX19" fmla="*/ 10431 w 115174"/>
                <a:gd name="connsiteY19" fmla="*/ 27312 h 155731"/>
                <a:gd name="connsiteX20" fmla="*/ 0 w 115174"/>
                <a:gd name="connsiteY20" fmla="*/ 15677 h 15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5174" h="155731">
                  <a:moveTo>
                    <a:pt x="0" y="15677"/>
                  </a:moveTo>
                  <a:cubicBezTo>
                    <a:pt x="401" y="15276"/>
                    <a:pt x="401" y="14473"/>
                    <a:pt x="401" y="14473"/>
                  </a:cubicBezTo>
                  <a:cubicBezTo>
                    <a:pt x="10832" y="6851"/>
                    <a:pt x="22467" y="833"/>
                    <a:pt x="35707" y="30"/>
                  </a:cubicBezTo>
                  <a:cubicBezTo>
                    <a:pt x="43330" y="-371"/>
                    <a:pt x="45737" y="3240"/>
                    <a:pt x="45336" y="10060"/>
                  </a:cubicBezTo>
                  <a:cubicBezTo>
                    <a:pt x="44934" y="15677"/>
                    <a:pt x="44132" y="20893"/>
                    <a:pt x="43330" y="26509"/>
                  </a:cubicBezTo>
                  <a:cubicBezTo>
                    <a:pt x="40521" y="47372"/>
                    <a:pt x="37713" y="67833"/>
                    <a:pt x="35306" y="88695"/>
                  </a:cubicBezTo>
                  <a:cubicBezTo>
                    <a:pt x="34904" y="91103"/>
                    <a:pt x="35306" y="93911"/>
                    <a:pt x="35306" y="96719"/>
                  </a:cubicBezTo>
                  <a:cubicBezTo>
                    <a:pt x="40120" y="97121"/>
                    <a:pt x="42126" y="100731"/>
                    <a:pt x="44533" y="103540"/>
                  </a:cubicBezTo>
                  <a:cubicBezTo>
                    <a:pt x="48946" y="108755"/>
                    <a:pt x="54162" y="112366"/>
                    <a:pt x="60180" y="115977"/>
                  </a:cubicBezTo>
                  <a:cubicBezTo>
                    <a:pt x="75024" y="124803"/>
                    <a:pt x="89467" y="133229"/>
                    <a:pt x="104312" y="142055"/>
                  </a:cubicBezTo>
                  <a:cubicBezTo>
                    <a:pt x="107120" y="143660"/>
                    <a:pt x="109929" y="145666"/>
                    <a:pt x="112737" y="147672"/>
                  </a:cubicBezTo>
                  <a:cubicBezTo>
                    <a:pt x="116348" y="150480"/>
                    <a:pt x="115947" y="153690"/>
                    <a:pt x="111533" y="154893"/>
                  </a:cubicBezTo>
                  <a:cubicBezTo>
                    <a:pt x="108324" y="155696"/>
                    <a:pt x="104312" y="156097"/>
                    <a:pt x="101503" y="155295"/>
                  </a:cubicBezTo>
                  <a:cubicBezTo>
                    <a:pt x="96689" y="154091"/>
                    <a:pt x="91875" y="152085"/>
                    <a:pt x="87462" y="149277"/>
                  </a:cubicBezTo>
                  <a:cubicBezTo>
                    <a:pt x="70210" y="139247"/>
                    <a:pt x="52958" y="128815"/>
                    <a:pt x="35707" y="117983"/>
                  </a:cubicBezTo>
                  <a:cubicBezTo>
                    <a:pt x="29689" y="114372"/>
                    <a:pt x="23671" y="110360"/>
                    <a:pt x="18054" y="105947"/>
                  </a:cubicBezTo>
                  <a:cubicBezTo>
                    <a:pt x="16048" y="104342"/>
                    <a:pt x="14042" y="101534"/>
                    <a:pt x="13240" y="98725"/>
                  </a:cubicBezTo>
                  <a:cubicBezTo>
                    <a:pt x="10832" y="90300"/>
                    <a:pt x="10431" y="81474"/>
                    <a:pt x="12437" y="72647"/>
                  </a:cubicBezTo>
                  <a:cubicBezTo>
                    <a:pt x="14443" y="65426"/>
                    <a:pt x="15647" y="58204"/>
                    <a:pt x="17252" y="50983"/>
                  </a:cubicBezTo>
                  <a:cubicBezTo>
                    <a:pt x="19258" y="42156"/>
                    <a:pt x="16048" y="34132"/>
                    <a:pt x="10431" y="27312"/>
                  </a:cubicBezTo>
                  <a:cubicBezTo>
                    <a:pt x="7623" y="23300"/>
                    <a:pt x="3611" y="19689"/>
                    <a:pt x="0" y="15677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" name="Полилиния: фигура 61">
              <a:extLst>
                <a:ext uri="{FF2B5EF4-FFF2-40B4-BE49-F238E27FC236}">
                  <a16:creationId xmlns:a16="http://schemas.microsoft.com/office/drawing/2014/main" id="{62418995-C7BF-DD13-A787-C7C38429CED7}"/>
                </a:ext>
              </a:extLst>
            </p:cNvPr>
            <p:cNvSpPr/>
            <p:nvPr/>
          </p:nvSpPr>
          <p:spPr>
            <a:xfrm>
              <a:off x="10823773" y="9986176"/>
              <a:ext cx="63733" cy="124811"/>
            </a:xfrm>
            <a:custGeom>
              <a:avLst/>
              <a:gdLst>
                <a:gd name="connsiteX0" fmla="*/ 63733 w 63733"/>
                <a:gd name="connsiteY0" fmla="*/ 120360 h 124811"/>
                <a:gd name="connsiteX1" fmla="*/ 48889 w 63733"/>
                <a:gd name="connsiteY1" fmla="*/ 122767 h 124811"/>
                <a:gd name="connsiteX2" fmla="*/ 36853 w 63733"/>
                <a:gd name="connsiteY2" fmla="*/ 114743 h 124811"/>
                <a:gd name="connsiteX3" fmla="*/ 22009 w 63733"/>
                <a:gd name="connsiteY3" fmla="*/ 102707 h 124811"/>
                <a:gd name="connsiteX4" fmla="*/ 2751 w 63733"/>
                <a:gd name="connsiteY4" fmla="*/ 81845 h 124811"/>
                <a:gd name="connsiteX5" fmla="*/ 1547 w 63733"/>
                <a:gd name="connsiteY5" fmla="*/ 68605 h 124811"/>
                <a:gd name="connsiteX6" fmla="*/ 14386 w 63733"/>
                <a:gd name="connsiteY6" fmla="*/ 41725 h 124811"/>
                <a:gd name="connsiteX7" fmla="*/ 18398 w 63733"/>
                <a:gd name="connsiteY7" fmla="*/ 28886 h 124811"/>
                <a:gd name="connsiteX8" fmla="*/ 9170 w 63733"/>
                <a:gd name="connsiteY8" fmla="*/ 11234 h 124811"/>
                <a:gd name="connsiteX9" fmla="*/ 13182 w 63733"/>
                <a:gd name="connsiteY9" fmla="*/ 8024 h 124811"/>
                <a:gd name="connsiteX10" fmla="*/ 39661 w 63733"/>
                <a:gd name="connsiteY10" fmla="*/ 0 h 124811"/>
                <a:gd name="connsiteX11" fmla="*/ 46883 w 63733"/>
                <a:gd name="connsiteY11" fmla="*/ 1204 h 124811"/>
                <a:gd name="connsiteX12" fmla="*/ 50895 w 63733"/>
                <a:gd name="connsiteY12" fmla="*/ 8024 h 124811"/>
                <a:gd name="connsiteX13" fmla="*/ 47685 w 63733"/>
                <a:gd name="connsiteY13" fmla="*/ 16449 h 124811"/>
                <a:gd name="connsiteX14" fmla="*/ 24015 w 63733"/>
                <a:gd name="connsiteY14" fmla="*/ 58575 h 124811"/>
                <a:gd name="connsiteX15" fmla="*/ 19200 w 63733"/>
                <a:gd name="connsiteY15" fmla="*/ 69006 h 124811"/>
                <a:gd name="connsiteX16" fmla="*/ 20805 w 63733"/>
                <a:gd name="connsiteY16" fmla="*/ 81444 h 124811"/>
                <a:gd name="connsiteX17" fmla="*/ 40063 w 63733"/>
                <a:gd name="connsiteY17" fmla="*/ 101504 h 124811"/>
                <a:gd name="connsiteX18" fmla="*/ 59721 w 63733"/>
                <a:gd name="connsiteY18" fmla="*/ 116749 h 124811"/>
                <a:gd name="connsiteX19" fmla="*/ 63733 w 63733"/>
                <a:gd name="connsiteY19" fmla="*/ 120360 h 124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3733" h="124811">
                  <a:moveTo>
                    <a:pt x="63733" y="120360"/>
                  </a:moveTo>
                  <a:cubicBezTo>
                    <a:pt x="57715" y="125576"/>
                    <a:pt x="54506" y="125977"/>
                    <a:pt x="48889" y="122767"/>
                  </a:cubicBezTo>
                  <a:cubicBezTo>
                    <a:pt x="44877" y="120360"/>
                    <a:pt x="40865" y="117552"/>
                    <a:pt x="36853" y="114743"/>
                  </a:cubicBezTo>
                  <a:cubicBezTo>
                    <a:pt x="31637" y="111132"/>
                    <a:pt x="27224" y="106719"/>
                    <a:pt x="22009" y="102707"/>
                  </a:cubicBezTo>
                  <a:cubicBezTo>
                    <a:pt x="14386" y="96689"/>
                    <a:pt x="8368" y="89468"/>
                    <a:pt x="2751" y="81845"/>
                  </a:cubicBezTo>
                  <a:cubicBezTo>
                    <a:pt x="-459" y="77833"/>
                    <a:pt x="-860" y="73420"/>
                    <a:pt x="1547" y="68605"/>
                  </a:cubicBezTo>
                  <a:cubicBezTo>
                    <a:pt x="5961" y="59779"/>
                    <a:pt x="9973" y="50551"/>
                    <a:pt x="14386" y="41725"/>
                  </a:cubicBezTo>
                  <a:cubicBezTo>
                    <a:pt x="16392" y="37713"/>
                    <a:pt x="18398" y="33701"/>
                    <a:pt x="18398" y="28886"/>
                  </a:cubicBezTo>
                  <a:cubicBezTo>
                    <a:pt x="18398" y="21665"/>
                    <a:pt x="17997" y="14844"/>
                    <a:pt x="9170" y="11234"/>
                  </a:cubicBezTo>
                  <a:cubicBezTo>
                    <a:pt x="10775" y="10030"/>
                    <a:pt x="11979" y="8826"/>
                    <a:pt x="13182" y="8024"/>
                  </a:cubicBezTo>
                  <a:cubicBezTo>
                    <a:pt x="21206" y="2808"/>
                    <a:pt x="30033" y="401"/>
                    <a:pt x="39661" y="0"/>
                  </a:cubicBezTo>
                  <a:cubicBezTo>
                    <a:pt x="42069" y="0"/>
                    <a:pt x="44476" y="401"/>
                    <a:pt x="46883" y="1204"/>
                  </a:cubicBezTo>
                  <a:cubicBezTo>
                    <a:pt x="50494" y="2407"/>
                    <a:pt x="51697" y="4814"/>
                    <a:pt x="50895" y="8024"/>
                  </a:cubicBezTo>
                  <a:cubicBezTo>
                    <a:pt x="50093" y="10832"/>
                    <a:pt x="48889" y="13641"/>
                    <a:pt x="47685" y="16449"/>
                  </a:cubicBezTo>
                  <a:cubicBezTo>
                    <a:pt x="39661" y="30491"/>
                    <a:pt x="31637" y="44533"/>
                    <a:pt x="24015" y="58575"/>
                  </a:cubicBezTo>
                  <a:cubicBezTo>
                    <a:pt x="22009" y="61785"/>
                    <a:pt x="20805" y="65396"/>
                    <a:pt x="19200" y="69006"/>
                  </a:cubicBezTo>
                  <a:cubicBezTo>
                    <a:pt x="16793" y="73420"/>
                    <a:pt x="17997" y="77432"/>
                    <a:pt x="20805" y="81444"/>
                  </a:cubicBezTo>
                  <a:cubicBezTo>
                    <a:pt x="26422" y="88665"/>
                    <a:pt x="32841" y="95486"/>
                    <a:pt x="40063" y="101504"/>
                  </a:cubicBezTo>
                  <a:cubicBezTo>
                    <a:pt x="46482" y="106719"/>
                    <a:pt x="53302" y="111534"/>
                    <a:pt x="59721" y="116749"/>
                  </a:cubicBezTo>
                  <a:cubicBezTo>
                    <a:pt x="60925" y="117552"/>
                    <a:pt x="62129" y="118755"/>
                    <a:pt x="63733" y="120360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" name="Полилиния: фигура 62">
              <a:extLst>
                <a:ext uri="{FF2B5EF4-FFF2-40B4-BE49-F238E27FC236}">
                  <a16:creationId xmlns:a16="http://schemas.microsoft.com/office/drawing/2014/main" id="{CC73056F-DFAD-02A5-626D-07E3038DA6C2}"/>
                </a:ext>
              </a:extLst>
            </p:cNvPr>
            <p:cNvSpPr/>
            <p:nvPr/>
          </p:nvSpPr>
          <p:spPr>
            <a:xfrm>
              <a:off x="10932002" y="9988721"/>
              <a:ext cx="277266" cy="214905"/>
            </a:xfrm>
            <a:custGeom>
              <a:avLst/>
              <a:gdLst>
                <a:gd name="connsiteX0" fmla="*/ 146476 w 277266"/>
                <a:gd name="connsiteY0" fmla="*/ 214905 h 214905"/>
                <a:gd name="connsiteX1" fmla="*/ 113979 w 277266"/>
                <a:gd name="connsiteY1" fmla="*/ 210893 h 214905"/>
                <a:gd name="connsiteX2" fmla="*/ 92715 w 277266"/>
                <a:gd name="connsiteY2" fmla="*/ 208085 h 214905"/>
                <a:gd name="connsiteX3" fmla="*/ 34541 w 277266"/>
                <a:gd name="connsiteY3" fmla="*/ 204073 h 214905"/>
                <a:gd name="connsiteX4" fmla="*/ 7260 w 277266"/>
                <a:gd name="connsiteY4" fmla="*/ 195648 h 214905"/>
                <a:gd name="connsiteX5" fmla="*/ 38 w 277266"/>
                <a:gd name="connsiteY5" fmla="*/ 183211 h 214905"/>
                <a:gd name="connsiteX6" fmla="*/ 2846 w 277266"/>
                <a:gd name="connsiteY6" fmla="*/ 154324 h 214905"/>
                <a:gd name="connsiteX7" fmla="*/ 8463 w 277266"/>
                <a:gd name="connsiteY7" fmla="*/ 119019 h 214905"/>
                <a:gd name="connsiteX8" fmla="*/ 10068 w 277266"/>
                <a:gd name="connsiteY8" fmla="*/ 98557 h 214905"/>
                <a:gd name="connsiteX9" fmla="*/ 15685 w 277266"/>
                <a:gd name="connsiteY9" fmla="*/ 44797 h 214905"/>
                <a:gd name="connsiteX10" fmla="*/ 16888 w 277266"/>
                <a:gd name="connsiteY10" fmla="*/ 31958 h 214905"/>
                <a:gd name="connsiteX11" fmla="*/ 15685 w 277266"/>
                <a:gd name="connsiteY11" fmla="*/ 19521 h 214905"/>
                <a:gd name="connsiteX12" fmla="*/ 14882 w 277266"/>
                <a:gd name="connsiteY12" fmla="*/ 9491 h 214905"/>
                <a:gd name="connsiteX13" fmla="*/ 23709 w 277266"/>
                <a:gd name="connsiteY13" fmla="*/ 264 h 214905"/>
                <a:gd name="connsiteX14" fmla="*/ 35745 w 277266"/>
                <a:gd name="connsiteY14" fmla="*/ 665 h 214905"/>
                <a:gd name="connsiteX15" fmla="*/ 70248 w 277266"/>
                <a:gd name="connsiteY15" fmla="*/ 9090 h 214905"/>
                <a:gd name="connsiteX16" fmla="*/ 105152 w 277266"/>
                <a:gd name="connsiteY16" fmla="*/ 28348 h 214905"/>
                <a:gd name="connsiteX17" fmla="*/ 118392 w 277266"/>
                <a:gd name="connsiteY17" fmla="*/ 50815 h 214905"/>
                <a:gd name="connsiteX18" fmla="*/ 117991 w 277266"/>
                <a:gd name="connsiteY18" fmla="*/ 69270 h 214905"/>
                <a:gd name="connsiteX19" fmla="*/ 112374 w 277266"/>
                <a:gd name="connsiteY19" fmla="*/ 96953 h 214905"/>
                <a:gd name="connsiteX20" fmla="*/ 121601 w 277266"/>
                <a:gd name="connsiteY20" fmla="*/ 120222 h 214905"/>
                <a:gd name="connsiteX21" fmla="*/ 130027 w 277266"/>
                <a:gd name="connsiteY21" fmla="*/ 125438 h 214905"/>
                <a:gd name="connsiteX22" fmla="*/ 184590 w 277266"/>
                <a:gd name="connsiteY22" fmla="*/ 157133 h 214905"/>
                <a:gd name="connsiteX23" fmla="*/ 203045 w 277266"/>
                <a:gd name="connsiteY23" fmla="*/ 165558 h 214905"/>
                <a:gd name="connsiteX24" fmla="*/ 213075 w 277266"/>
                <a:gd name="connsiteY24" fmla="*/ 161947 h 214905"/>
                <a:gd name="connsiteX25" fmla="*/ 216686 w 277266"/>
                <a:gd name="connsiteY25" fmla="*/ 159941 h 214905"/>
                <a:gd name="connsiteX26" fmla="*/ 219494 w 277266"/>
                <a:gd name="connsiteY26" fmla="*/ 159941 h 214905"/>
                <a:gd name="connsiteX27" fmla="*/ 265632 w 277266"/>
                <a:gd name="connsiteY27" fmla="*/ 173582 h 214905"/>
                <a:gd name="connsiteX28" fmla="*/ 273656 w 277266"/>
                <a:gd name="connsiteY28" fmla="*/ 177594 h 214905"/>
                <a:gd name="connsiteX29" fmla="*/ 273656 w 277266"/>
                <a:gd name="connsiteY29" fmla="*/ 188426 h 214905"/>
                <a:gd name="connsiteX30" fmla="*/ 265231 w 277266"/>
                <a:gd name="connsiteY30" fmla="*/ 191636 h 214905"/>
                <a:gd name="connsiteX31" fmla="*/ 204248 w 277266"/>
                <a:gd name="connsiteY31" fmla="*/ 205277 h 214905"/>
                <a:gd name="connsiteX32" fmla="*/ 172955 w 277266"/>
                <a:gd name="connsiteY32" fmla="*/ 211295 h 214905"/>
                <a:gd name="connsiteX33" fmla="*/ 146476 w 277266"/>
                <a:gd name="connsiteY33" fmla="*/ 214905 h 21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77266" h="214905">
                  <a:moveTo>
                    <a:pt x="146476" y="214905"/>
                  </a:moveTo>
                  <a:cubicBezTo>
                    <a:pt x="135242" y="214905"/>
                    <a:pt x="124410" y="213301"/>
                    <a:pt x="113979" y="210893"/>
                  </a:cubicBezTo>
                  <a:cubicBezTo>
                    <a:pt x="107158" y="209690"/>
                    <a:pt x="99937" y="208887"/>
                    <a:pt x="92715" y="208085"/>
                  </a:cubicBezTo>
                  <a:cubicBezTo>
                    <a:pt x="73457" y="206480"/>
                    <a:pt x="53799" y="205678"/>
                    <a:pt x="34541" y="204073"/>
                  </a:cubicBezTo>
                  <a:cubicBezTo>
                    <a:pt x="24912" y="203271"/>
                    <a:pt x="15685" y="200863"/>
                    <a:pt x="7260" y="195648"/>
                  </a:cubicBezTo>
                  <a:cubicBezTo>
                    <a:pt x="2445" y="192839"/>
                    <a:pt x="-363" y="188827"/>
                    <a:pt x="38" y="183211"/>
                  </a:cubicBezTo>
                  <a:cubicBezTo>
                    <a:pt x="840" y="173582"/>
                    <a:pt x="1643" y="163953"/>
                    <a:pt x="2846" y="154324"/>
                  </a:cubicBezTo>
                  <a:cubicBezTo>
                    <a:pt x="4451" y="142689"/>
                    <a:pt x="6858" y="130653"/>
                    <a:pt x="8463" y="119019"/>
                  </a:cubicBezTo>
                  <a:cubicBezTo>
                    <a:pt x="9266" y="112198"/>
                    <a:pt x="9266" y="105378"/>
                    <a:pt x="10068" y="98557"/>
                  </a:cubicBezTo>
                  <a:cubicBezTo>
                    <a:pt x="11673" y="80503"/>
                    <a:pt x="13679" y="62450"/>
                    <a:pt x="15685" y="44797"/>
                  </a:cubicBezTo>
                  <a:cubicBezTo>
                    <a:pt x="16086" y="40384"/>
                    <a:pt x="16487" y="36372"/>
                    <a:pt x="16888" y="31958"/>
                  </a:cubicBezTo>
                  <a:cubicBezTo>
                    <a:pt x="17290" y="27946"/>
                    <a:pt x="16888" y="23934"/>
                    <a:pt x="15685" y="19521"/>
                  </a:cubicBezTo>
                  <a:cubicBezTo>
                    <a:pt x="14882" y="16312"/>
                    <a:pt x="14882" y="13102"/>
                    <a:pt x="14882" y="9491"/>
                  </a:cubicBezTo>
                  <a:cubicBezTo>
                    <a:pt x="15284" y="3874"/>
                    <a:pt x="18092" y="665"/>
                    <a:pt x="23709" y="264"/>
                  </a:cubicBezTo>
                  <a:cubicBezTo>
                    <a:pt x="27721" y="-138"/>
                    <a:pt x="31733" y="-138"/>
                    <a:pt x="35745" y="665"/>
                  </a:cubicBezTo>
                  <a:cubicBezTo>
                    <a:pt x="47379" y="3072"/>
                    <a:pt x="58613" y="5880"/>
                    <a:pt x="70248" y="9090"/>
                  </a:cubicBezTo>
                  <a:cubicBezTo>
                    <a:pt x="83487" y="12701"/>
                    <a:pt x="95523" y="17916"/>
                    <a:pt x="105152" y="28348"/>
                  </a:cubicBezTo>
                  <a:cubicBezTo>
                    <a:pt x="111170" y="34767"/>
                    <a:pt x="117188" y="41587"/>
                    <a:pt x="118392" y="50815"/>
                  </a:cubicBezTo>
                  <a:cubicBezTo>
                    <a:pt x="119595" y="56833"/>
                    <a:pt x="119194" y="62851"/>
                    <a:pt x="117991" y="69270"/>
                  </a:cubicBezTo>
                  <a:cubicBezTo>
                    <a:pt x="115985" y="78497"/>
                    <a:pt x="114380" y="87725"/>
                    <a:pt x="112374" y="96953"/>
                  </a:cubicBezTo>
                  <a:cubicBezTo>
                    <a:pt x="110769" y="106581"/>
                    <a:pt x="113979" y="114204"/>
                    <a:pt x="121601" y="120222"/>
                  </a:cubicBezTo>
                  <a:cubicBezTo>
                    <a:pt x="124410" y="122228"/>
                    <a:pt x="127218" y="124234"/>
                    <a:pt x="130027" y="125438"/>
                  </a:cubicBezTo>
                  <a:cubicBezTo>
                    <a:pt x="148883" y="135067"/>
                    <a:pt x="166536" y="146300"/>
                    <a:pt x="184590" y="157133"/>
                  </a:cubicBezTo>
                  <a:cubicBezTo>
                    <a:pt x="190206" y="160743"/>
                    <a:pt x="196626" y="163151"/>
                    <a:pt x="203045" y="165558"/>
                  </a:cubicBezTo>
                  <a:cubicBezTo>
                    <a:pt x="208662" y="167564"/>
                    <a:pt x="209865" y="166761"/>
                    <a:pt x="213075" y="161947"/>
                  </a:cubicBezTo>
                  <a:cubicBezTo>
                    <a:pt x="213877" y="160743"/>
                    <a:pt x="215482" y="160342"/>
                    <a:pt x="216686" y="159941"/>
                  </a:cubicBezTo>
                  <a:cubicBezTo>
                    <a:pt x="217488" y="159540"/>
                    <a:pt x="218692" y="159941"/>
                    <a:pt x="219494" y="159941"/>
                  </a:cubicBezTo>
                  <a:cubicBezTo>
                    <a:pt x="235141" y="163552"/>
                    <a:pt x="251189" y="166761"/>
                    <a:pt x="265632" y="173582"/>
                  </a:cubicBezTo>
                  <a:cubicBezTo>
                    <a:pt x="268440" y="174785"/>
                    <a:pt x="271249" y="175989"/>
                    <a:pt x="273656" y="177594"/>
                  </a:cubicBezTo>
                  <a:cubicBezTo>
                    <a:pt x="278470" y="180402"/>
                    <a:pt x="278470" y="185618"/>
                    <a:pt x="273656" y="188426"/>
                  </a:cubicBezTo>
                  <a:cubicBezTo>
                    <a:pt x="271249" y="190031"/>
                    <a:pt x="268440" y="190833"/>
                    <a:pt x="265231" y="191636"/>
                  </a:cubicBezTo>
                  <a:cubicBezTo>
                    <a:pt x="244770" y="196450"/>
                    <a:pt x="224308" y="200863"/>
                    <a:pt x="204248" y="205277"/>
                  </a:cubicBezTo>
                  <a:cubicBezTo>
                    <a:pt x="193817" y="207684"/>
                    <a:pt x="183386" y="209690"/>
                    <a:pt x="172955" y="211295"/>
                  </a:cubicBezTo>
                  <a:cubicBezTo>
                    <a:pt x="164530" y="213301"/>
                    <a:pt x="155302" y="214103"/>
                    <a:pt x="146476" y="214905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2" name="Полилиния: фигура 1151">
              <a:extLst>
                <a:ext uri="{FF2B5EF4-FFF2-40B4-BE49-F238E27FC236}">
                  <a16:creationId xmlns:a16="http://schemas.microsoft.com/office/drawing/2014/main" id="{3992FB94-0CB5-CC7E-925F-B2B9F18A7E9B}"/>
                </a:ext>
              </a:extLst>
            </p:cNvPr>
            <p:cNvSpPr/>
            <p:nvPr/>
          </p:nvSpPr>
          <p:spPr>
            <a:xfrm>
              <a:off x="10701651" y="9970530"/>
              <a:ext cx="228784" cy="171758"/>
            </a:xfrm>
            <a:custGeom>
              <a:avLst/>
              <a:gdLst>
                <a:gd name="connsiteX0" fmla="*/ 228784 w 228784"/>
                <a:gd name="connsiteY0" fmla="*/ 155665 h 171758"/>
                <a:gd name="connsiteX1" fmla="*/ 225574 w 228784"/>
                <a:gd name="connsiteY1" fmla="*/ 157671 h 171758"/>
                <a:gd name="connsiteX2" fmla="*/ 199496 w 228784"/>
                <a:gd name="connsiteY2" fmla="*/ 162085 h 171758"/>
                <a:gd name="connsiteX3" fmla="*/ 147742 w 228784"/>
                <a:gd name="connsiteY3" fmla="*/ 170109 h 171758"/>
                <a:gd name="connsiteX4" fmla="*/ 63891 w 228784"/>
                <a:gd name="connsiteY4" fmla="*/ 164091 h 171758"/>
                <a:gd name="connsiteX5" fmla="*/ 28585 w 228784"/>
                <a:gd name="connsiteY5" fmla="*/ 153258 h 171758"/>
                <a:gd name="connsiteX6" fmla="*/ 14543 w 228784"/>
                <a:gd name="connsiteY6" fmla="*/ 145635 h 171758"/>
                <a:gd name="connsiteX7" fmla="*/ 8525 w 228784"/>
                <a:gd name="connsiteY7" fmla="*/ 138414 h 171758"/>
                <a:gd name="connsiteX8" fmla="*/ 2507 w 228784"/>
                <a:gd name="connsiteY8" fmla="*/ 152857 h 171758"/>
                <a:gd name="connsiteX9" fmla="*/ 100 w 228784"/>
                <a:gd name="connsiteY9" fmla="*/ 150049 h 171758"/>
                <a:gd name="connsiteX10" fmla="*/ 2106 w 228784"/>
                <a:gd name="connsiteY10" fmla="*/ 144432 h 171758"/>
                <a:gd name="connsiteX11" fmla="*/ 30993 w 228784"/>
                <a:gd name="connsiteY11" fmla="*/ 86258 h 171758"/>
                <a:gd name="connsiteX12" fmla="*/ 35406 w 228784"/>
                <a:gd name="connsiteY12" fmla="*/ 76629 h 171758"/>
                <a:gd name="connsiteX13" fmla="*/ 53059 w 228784"/>
                <a:gd name="connsiteY13" fmla="*/ 40521 h 171758"/>
                <a:gd name="connsiteX14" fmla="*/ 66699 w 228784"/>
                <a:gd name="connsiteY14" fmla="*/ 7623 h 171758"/>
                <a:gd name="connsiteX15" fmla="*/ 76328 w 228784"/>
                <a:gd name="connsiteY15" fmla="*/ 0 h 171758"/>
                <a:gd name="connsiteX16" fmla="*/ 89167 w 228784"/>
                <a:gd name="connsiteY16" fmla="*/ 2407 h 171758"/>
                <a:gd name="connsiteX17" fmla="*/ 122867 w 228784"/>
                <a:gd name="connsiteY17" fmla="*/ 17252 h 171758"/>
                <a:gd name="connsiteX18" fmla="*/ 138514 w 228784"/>
                <a:gd name="connsiteY18" fmla="*/ 34503 h 171758"/>
                <a:gd name="connsiteX19" fmla="*/ 137712 w 228784"/>
                <a:gd name="connsiteY19" fmla="*/ 54162 h 171758"/>
                <a:gd name="connsiteX20" fmla="*/ 126879 w 228784"/>
                <a:gd name="connsiteY20" fmla="*/ 75024 h 171758"/>
                <a:gd name="connsiteX21" fmla="*/ 122466 w 228784"/>
                <a:gd name="connsiteY21" fmla="*/ 86258 h 171758"/>
                <a:gd name="connsiteX22" fmla="*/ 125275 w 228784"/>
                <a:gd name="connsiteY22" fmla="*/ 99899 h 171758"/>
                <a:gd name="connsiteX23" fmla="*/ 140520 w 228784"/>
                <a:gd name="connsiteY23" fmla="*/ 114743 h 171758"/>
                <a:gd name="connsiteX24" fmla="*/ 166197 w 228784"/>
                <a:gd name="connsiteY24" fmla="*/ 134402 h 171758"/>
                <a:gd name="connsiteX25" fmla="*/ 171011 w 228784"/>
                <a:gd name="connsiteY25" fmla="*/ 137611 h 171758"/>
                <a:gd name="connsiteX26" fmla="*/ 180640 w 228784"/>
                <a:gd name="connsiteY26" fmla="*/ 137210 h 171758"/>
                <a:gd name="connsiteX27" fmla="*/ 188263 w 228784"/>
                <a:gd name="connsiteY27" fmla="*/ 135605 h 171758"/>
                <a:gd name="connsiteX28" fmla="*/ 224371 w 228784"/>
                <a:gd name="connsiteY28" fmla="*/ 152857 h 171758"/>
                <a:gd name="connsiteX29" fmla="*/ 228784 w 228784"/>
                <a:gd name="connsiteY29" fmla="*/ 155665 h 171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28784" h="171758">
                  <a:moveTo>
                    <a:pt x="228784" y="155665"/>
                  </a:moveTo>
                  <a:cubicBezTo>
                    <a:pt x="227580" y="156468"/>
                    <a:pt x="226778" y="157270"/>
                    <a:pt x="225574" y="157671"/>
                  </a:cubicBezTo>
                  <a:cubicBezTo>
                    <a:pt x="216748" y="159276"/>
                    <a:pt x="208323" y="160881"/>
                    <a:pt x="199496" y="162085"/>
                  </a:cubicBezTo>
                  <a:cubicBezTo>
                    <a:pt x="182245" y="164893"/>
                    <a:pt x="164993" y="168103"/>
                    <a:pt x="147742" y="170109"/>
                  </a:cubicBezTo>
                  <a:cubicBezTo>
                    <a:pt x="119658" y="173318"/>
                    <a:pt x="91173" y="172115"/>
                    <a:pt x="63891" y="164091"/>
                  </a:cubicBezTo>
                  <a:cubicBezTo>
                    <a:pt x="52256" y="160480"/>
                    <a:pt x="40220" y="157270"/>
                    <a:pt x="28585" y="153258"/>
                  </a:cubicBezTo>
                  <a:cubicBezTo>
                    <a:pt x="23771" y="151653"/>
                    <a:pt x="18957" y="148444"/>
                    <a:pt x="14543" y="145635"/>
                  </a:cubicBezTo>
                  <a:cubicBezTo>
                    <a:pt x="12136" y="144031"/>
                    <a:pt x="10531" y="141222"/>
                    <a:pt x="8525" y="138414"/>
                  </a:cubicBezTo>
                  <a:cubicBezTo>
                    <a:pt x="6519" y="143228"/>
                    <a:pt x="4513" y="148043"/>
                    <a:pt x="2507" y="152857"/>
                  </a:cubicBezTo>
                  <a:cubicBezTo>
                    <a:pt x="501" y="153258"/>
                    <a:pt x="-301" y="152055"/>
                    <a:pt x="100" y="150049"/>
                  </a:cubicBezTo>
                  <a:cubicBezTo>
                    <a:pt x="501" y="148043"/>
                    <a:pt x="1304" y="146037"/>
                    <a:pt x="2106" y="144432"/>
                  </a:cubicBezTo>
                  <a:cubicBezTo>
                    <a:pt x="10531" y="124372"/>
                    <a:pt x="19759" y="104713"/>
                    <a:pt x="30993" y="86258"/>
                  </a:cubicBezTo>
                  <a:cubicBezTo>
                    <a:pt x="32999" y="83449"/>
                    <a:pt x="34202" y="80240"/>
                    <a:pt x="35406" y="76629"/>
                  </a:cubicBezTo>
                  <a:cubicBezTo>
                    <a:pt x="40220" y="63791"/>
                    <a:pt x="47041" y="52156"/>
                    <a:pt x="53059" y="40521"/>
                  </a:cubicBezTo>
                  <a:cubicBezTo>
                    <a:pt x="58675" y="30090"/>
                    <a:pt x="64292" y="19258"/>
                    <a:pt x="66699" y="7623"/>
                  </a:cubicBezTo>
                  <a:cubicBezTo>
                    <a:pt x="67502" y="2808"/>
                    <a:pt x="71514" y="0"/>
                    <a:pt x="76328" y="0"/>
                  </a:cubicBezTo>
                  <a:cubicBezTo>
                    <a:pt x="80741" y="0"/>
                    <a:pt x="84753" y="1204"/>
                    <a:pt x="89167" y="2407"/>
                  </a:cubicBezTo>
                  <a:cubicBezTo>
                    <a:pt x="100801" y="6018"/>
                    <a:pt x="112035" y="10832"/>
                    <a:pt x="122867" y="17252"/>
                  </a:cubicBezTo>
                  <a:cubicBezTo>
                    <a:pt x="130089" y="21264"/>
                    <a:pt x="135305" y="27282"/>
                    <a:pt x="138514" y="34503"/>
                  </a:cubicBezTo>
                  <a:cubicBezTo>
                    <a:pt x="141323" y="41324"/>
                    <a:pt x="141323" y="47743"/>
                    <a:pt x="137712" y="54162"/>
                  </a:cubicBezTo>
                  <a:cubicBezTo>
                    <a:pt x="134101" y="60982"/>
                    <a:pt x="130089" y="67803"/>
                    <a:pt x="126879" y="75024"/>
                  </a:cubicBezTo>
                  <a:cubicBezTo>
                    <a:pt x="125275" y="78635"/>
                    <a:pt x="123670" y="82246"/>
                    <a:pt x="122466" y="86258"/>
                  </a:cubicBezTo>
                  <a:cubicBezTo>
                    <a:pt x="120861" y="91072"/>
                    <a:pt x="121664" y="95887"/>
                    <a:pt x="125275" y="99899"/>
                  </a:cubicBezTo>
                  <a:cubicBezTo>
                    <a:pt x="130089" y="105114"/>
                    <a:pt x="135305" y="110330"/>
                    <a:pt x="140520" y="114743"/>
                  </a:cubicBezTo>
                  <a:cubicBezTo>
                    <a:pt x="148945" y="121563"/>
                    <a:pt x="157772" y="127581"/>
                    <a:pt x="166197" y="134402"/>
                  </a:cubicBezTo>
                  <a:cubicBezTo>
                    <a:pt x="167802" y="135605"/>
                    <a:pt x="169406" y="136809"/>
                    <a:pt x="171011" y="137611"/>
                  </a:cubicBezTo>
                  <a:cubicBezTo>
                    <a:pt x="174221" y="139617"/>
                    <a:pt x="177430" y="140821"/>
                    <a:pt x="180640" y="137210"/>
                  </a:cubicBezTo>
                  <a:cubicBezTo>
                    <a:pt x="182245" y="134803"/>
                    <a:pt x="185454" y="134803"/>
                    <a:pt x="188263" y="135605"/>
                  </a:cubicBezTo>
                  <a:cubicBezTo>
                    <a:pt x="201101" y="139216"/>
                    <a:pt x="213940" y="144031"/>
                    <a:pt x="224371" y="152857"/>
                  </a:cubicBezTo>
                  <a:cubicBezTo>
                    <a:pt x="226377" y="152857"/>
                    <a:pt x="227580" y="154061"/>
                    <a:pt x="228784" y="155665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3" name="Полилиния: фигура 1152">
              <a:extLst>
                <a:ext uri="{FF2B5EF4-FFF2-40B4-BE49-F238E27FC236}">
                  <a16:creationId xmlns:a16="http://schemas.microsoft.com/office/drawing/2014/main" id="{9ECB8B1F-B22B-F627-3A29-97F420A6AEC2}"/>
                </a:ext>
              </a:extLst>
            </p:cNvPr>
            <p:cNvSpPr/>
            <p:nvPr/>
          </p:nvSpPr>
          <p:spPr>
            <a:xfrm>
              <a:off x="10930034" y="10010784"/>
              <a:ext cx="283847" cy="209292"/>
            </a:xfrm>
            <a:custGeom>
              <a:avLst/>
              <a:gdLst>
                <a:gd name="connsiteX0" fmla="*/ 57372 w 283847"/>
                <a:gd name="connsiteY0" fmla="*/ 123435 h 209292"/>
                <a:gd name="connsiteX1" fmla="*/ 61384 w 283847"/>
                <a:gd name="connsiteY1" fmla="*/ 122232 h 209292"/>
                <a:gd name="connsiteX2" fmla="*/ 115144 w 283847"/>
                <a:gd name="connsiteY2" fmla="*/ 94549 h 209292"/>
                <a:gd name="connsiteX3" fmla="*/ 124372 w 283847"/>
                <a:gd name="connsiteY3" fmla="*/ 88531 h 209292"/>
                <a:gd name="connsiteX4" fmla="*/ 131995 w 283847"/>
                <a:gd name="connsiteY4" fmla="*/ 83717 h 209292"/>
                <a:gd name="connsiteX5" fmla="*/ 139216 w 283847"/>
                <a:gd name="connsiteY5" fmla="*/ 84519 h 209292"/>
                <a:gd name="connsiteX6" fmla="*/ 148043 w 283847"/>
                <a:gd name="connsiteY6" fmla="*/ 93345 h 209292"/>
                <a:gd name="connsiteX7" fmla="*/ 148043 w 283847"/>
                <a:gd name="connsiteY7" fmla="*/ 104980 h 209292"/>
                <a:gd name="connsiteX8" fmla="*/ 99899 w 283847"/>
                <a:gd name="connsiteY8" fmla="*/ 149112 h 209292"/>
                <a:gd name="connsiteX9" fmla="*/ 85054 w 283847"/>
                <a:gd name="connsiteY9" fmla="*/ 163154 h 209292"/>
                <a:gd name="connsiteX10" fmla="*/ 77432 w 283847"/>
                <a:gd name="connsiteY10" fmla="*/ 174789 h 209292"/>
                <a:gd name="connsiteX11" fmla="*/ 84653 w 283847"/>
                <a:gd name="connsiteY11" fmla="*/ 173184 h 209292"/>
                <a:gd name="connsiteX12" fmla="*/ 98294 w 283847"/>
                <a:gd name="connsiteY12" fmla="*/ 175591 h 209292"/>
                <a:gd name="connsiteX13" fmla="*/ 117150 w 283847"/>
                <a:gd name="connsiteY13" fmla="*/ 185621 h 209292"/>
                <a:gd name="connsiteX14" fmla="*/ 135204 w 283847"/>
                <a:gd name="connsiteY14" fmla="*/ 189633 h 209292"/>
                <a:gd name="connsiteX15" fmla="*/ 184552 w 283847"/>
                <a:gd name="connsiteY15" fmla="*/ 184819 h 209292"/>
                <a:gd name="connsiteX16" fmla="*/ 231091 w 283847"/>
                <a:gd name="connsiteY16" fmla="*/ 175591 h 209292"/>
                <a:gd name="connsiteX17" fmla="*/ 274420 w 283847"/>
                <a:gd name="connsiteY17" fmla="*/ 160747 h 209292"/>
                <a:gd name="connsiteX18" fmla="*/ 282846 w 283847"/>
                <a:gd name="connsiteY18" fmla="*/ 164759 h 209292"/>
                <a:gd name="connsiteX19" fmla="*/ 277630 w 283847"/>
                <a:gd name="connsiteY19" fmla="*/ 186424 h 209292"/>
                <a:gd name="connsiteX20" fmla="*/ 259175 w 283847"/>
                <a:gd name="connsiteY20" fmla="*/ 198059 h 209292"/>
                <a:gd name="connsiteX21" fmla="*/ 205414 w 283847"/>
                <a:gd name="connsiteY21" fmla="*/ 208891 h 209292"/>
                <a:gd name="connsiteX22" fmla="*/ 152055 w 283847"/>
                <a:gd name="connsiteY22" fmla="*/ 207687 h 209292"/>
                <a:gd name="connsiteX23" fmla="*/ 124372 w 283847"/>
                <a:gd name="connsiteY23" fmla="*/ 202472 h 209292"/>
                <a:gd name="connsiteX24" fmla="*/ 75827 w 283847"/>
                <a:gd name="connsiteY24" fmla="*/ 192041 h 209292"/>
                <a:gd name="connsiteX25" fmla="*/ 59779 w 283847"/>
                <a:gd name="connsiteY25" fmla="*/ 188831 h 209292"/>
                <a:gd name="connsiteX26" fmla="*/ 28084 w 283847"/>
                <a:gd name="connsiteY26" fmla="*/ 187627 h 209292"/>
                <a:gd name="connsiteX27" fmla="*/ 12036 w 283847"/>
                <a:gd name="connsiteY27" fmla="*/ 187226 h 209292"/>
                <a:gd name="connsiteX28" fmla="*/ 0 w 283847"/>
                <a:gd name="connsiteY28" fmla="*/ 173184 h 209292"/>
                <a:gd name="connsiteX29" fmla="*/ 3210 w 283847"/>
                <a:gd name="connsiteY29" fmla="*/ 152723 h 209292"/>
                <a:gd name="connsiteX30" fmla="*/ 12437 w 283847"/>
                <a:gd name="connsiteY30" fmla="*/ 141489 h 209292"/>
                <a:gd name="connsiteX31" fmla="*/ 21264 w 283847"/>
                <a:gd name="connsiteY31" fmla="*/ 129453 h 209292"/>
                <a:gd name="connsiteX32" fmla="*/ 23671 w 283847"/>
                <a:gd name="connsiteY32" fmla="*/ 106184 h 209292"/>
                <a:gd name="connsiteX33" fmla="*/ 15647 w 283847"/>
                <a:gd name="connsiteY33" fmla="*/ 69675 h 209292"/>
                <a:gd name="connsiteX34" fmla="*/ 13641 w 283847"/>
                <a:gd name="connsiteY34" fmla="*/ 54830 h 209292"/>
                <a:gd name="connsiteX35" fmla="*/ 14844 w 283847"/>
                <a:gd name="connsiteY35" fmla="*/ 46004 h 209292"/>
                <a:gd name="connsiteX36" fmla="*/ 17653 w 283847"/>
                <a:gd name="connsiteY36" fmla="*/ 23938 h 209292"/>
                <a:gd name="connsiteX37" fmla="*/ 18856 w 283847"/>
                <a:gd name="connsiteY37" fmla="*/ 9896 h 209292"/>
                <a:gd name="connsiteX38" fmla="*/ 18856 w 283847"/>
                <a:gd name="connsiteY38" fmla="*/ 5483 h 209292"/>
                <a:gd name="connsiteX39" fmla="*/ 25276 w 283847"/>
                <a:gd name="connsiteY39" fmla="*/ 267 h 209292"/>
                <a:gd name="connsiteX40" fmla="*/ 51354 w 283847"/>
                <a:gd name="connsiteY40" fmla="*/ 13507 h 209292"/>
                <a:gd name="connsiteX41" fmla="*/ 60581 w 283847"/>
                <a:gd name="connsiteY41" fmla="*/ 21130 h 209292"/>
                <a:gd name="connsiteX42" fmla="*/ 72216 w 283847"/>
                <a:gd name="connsiteY42" fmla="*/ 26345 h 209292"/>
                <a:gd name="connsiteX43" fmla="*/ 97090 w 283847"/>
                <a:gd name="connsiteY43" fmla="*/ 30357 h 209292"/>
                <a:gd name="connsiteX44" fmla="*/ 115144 w 283847"/>
                <a:gd name="connsiteY44" fmla="*/ 36375 h 209292"/>
                <a:gd name="connsiteX45" fmla="*/ 123168 w 283847"/>
                <a:gd name="connsiteY45" fmla="*/ 43597 h 209292"/>
                <a:gd name="connsiteX46" fmla="*/ 130791 w 283847"/>
                <a:gd name="connsiteY46" fmla="*/ 46806 h 209292"/>
                <a:gd name="connsiteX47" fmla="*/ 138013 w 283847"/>
                <a:gd name="connsiteY47" fmla="*/ 45202 h 209292"/>
                <a:gd name="connsiteX48" fmla="*/ 142426 w 283847"/>
                <a:gd name="connsiteY48" fmla="*/ 49615 h 209292"/>
                <a:gd name="connsiteX49" fmla="*/ 140821 w 283847"/>
                <a:gd name="connsiteY49" fmla="*/ 60447 h 209292"/>
                <a:gd name="connsiteX50" fmla="*/ 134803 w 283847"/>
                <a:gd name="connsiteY50" fmla="*/ 67669 h 209292"/>
                <a:gd name="connsiteX51" fmla="*/ 109929 w 283847"/>
                <a:gd name="connsiteY51" fmla="*/ 74489 h 209292"/>
                <a:gd name="connsiteX52" fmla="*/ 93881 w 283847"/>
                <a:gd name="connsiteY52" fmla="*/ 78100 h 209292"/>
                <a:gd name="connsiteX53" fmla="*/ 69809 w 283847"/>
                <a:gd name="connsiteY53" fmla="*/ 94950 h 209292"/>
                <a:gd name="connsiteX54" fmla="*/ 57773 w 283847"/>
                <a:gd name="connsiteY54" fmla="*/ 121831 h 209292"/>
                <a:gd name="connsiteX55" fmla="*/ 57372 w 283847"/>
                <a:gd name="connsiteY55" fmla="*/ 123435 h 209292"/>
                <a:gd name="connsiteX56" fmla="*/ 36910 w 283847"/>
                <a:gd name="connsiteY56" fmla="*/ 173987 h 209292"/>
                <a:gd name="connsiteX57" fmla="*/ 57372 w 283847"/>
                <a:gd name="connsiteY57" fmla="*/ 166364 h 209292"/>
                <a:gd name="connsiteX58" fmla="*/ 61384 w 283847"/>
                <a:gd name="connsiteY58" fmla="*/ 154328 h 209292"/>
                <a:gd name="connsiteX59" fmla="*/ 50952 w 283847"/>
                <a:gd name="connsiteY59" fmla="*/ 147507 h 209292"/>
                <a:gd name="connsiteX60" fmla="*/ 27282 w 283847"/>
                <a:gd name="connsiteY60" fmla="*/ 157136 h 209292"/>
                <a:gd name="connsiteX61" fmla="*/ 31695 w 283847"/>
                <a:gd name="connsiteY61" fmla="*/ 172783 h 209292"/>
                <a:gd name="connsiteX62" fmla="*/ 36910 w 283847"/>
                <a:gd name="connsiteY62" fmla="*/ 173987 h 20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83847" h="209292">
                  <a:moveTo>
                    <a:pt x="57372" y="123435"/>
                  </a:moveTo>
                  <a:cubicBezTo>
                    <a:pt x="58976" y="123034"/>
                    <a:pt x="60180" y="122633"/>
                    <a:pt x="61384" y="122232"/>
                  </a:cubicBezTo>
                  <a:cubicBezTo>
                    <a:pt x="79438" y="113405"/>
                    <a:pt x="98294" y="105783"/>
                    <a:pt x="115144" y="94549"/>
                  </a:cubicBezTo>
                  <a:cubicBezTo>
                    <a:pt x="118354" y="92543"/>
                    <a:pt x="121162" y="90537"/>
                    <a:pt x="124372" y="88531"/>
                  </a:cubicBezTo>
                  <a:cubicBezTo>
                    <a:pt x="126779" y="86926"/>
                    <a:pt x="129186" y="85321"/>
                    <a:pt x="131995" y="83717"/>
                  </a:cubicBezTo>
                  <a:cubicBezTo>
                    <a:pt x="135204" y="81711"/>
                    <a:pt x="136408" y="82112"/>
                    <a:pt x="139216" y="84519"/>
                  </a:cubicBezTo>
                  <a:cubicBezTo>
                    <a:pt x="142025" y="87327"/>
                    <a:pt x="145234" y="90537"/>
                    <a:pt x="148043" y="93345"/>
                  </a:cubicBezTo>
                  <a:cubicBezTo>
                    <a:pt x="152456" y="97759"/>
                    <a:pt x="152456" y="100968"/>
                    <a:pt x="148043" y="104980"/>
                  </a:cubicBezTo>
                  <a:cubicBezTo>
                    <a:pt x="132396" y="119825"/>
                    <a:pt x="116749" y="135471"/>
                    <a:pt x="99899" y="149112"/>
                  </a:cubicBezTo>
                  <a:cubicBezTo>
                    <a:pt x="94683" y="153525"/>
                    <a:pt x="89869" y="158340"/>
                    <a:pt x="85054" y="163154"/>
                  </a:cubicBezTo>
                  <a:cubicBezTo>
                    <a:pt x="81845" y="166364"/>
                    <a:pt x="79839" y="169975"/>
                    <a:pt x="77432" y="174789"/>
                  </a:cubicBezTo>
                  <a:cubicBezTo>
                    <a:pt x="80240" y="174388"/>
                    <a:pt x="82647" y="173987"/>
                    <a:pt x="84653" y="173184"/>
                  </a:cubicBezTo>
                  <a:cubicBezTo>
                    <a:pt x="89467" y="171981"/>
                    <a:pt x="93881" y="172783"/>
                    <a:pt x="98294" y="175591"/>
                  </a:cubicBezTo>
                  <a:cubicBezTo>
                    <a:pt x="104312" y="179202"/>
                    <a:pt x="110731" y="182412"/>
                    <a:pt x="117150" y="185621"/>
                  </a:cubicBezTo>
                  <a:cubicBezTo>
                    <a:pt x="122767" y="188831"/>
                    <a:pt x="128785" y="190035"/>
                    <a:pt x="135204" y="189633"/>
                  </a:cubicBezTo>
                  <a:cubicBezTo>
                    <a:pt x="151653" y="189232"/>
                    <a:pt x="168504" y="187627"/>
                    <a:pt x="184552" y="184819"/>
                  </a:cubicBezTo>
                  <a:cubicBezTo>
                    <a:pt x="200199" y="182011"/>
                    <a:pt x="215444" y="179202"/>
                    <a:pt x="231091" y="175591"/>
                  </a:cubicBezTo>
                  <a:cubicBezTo>
                    <a:pt x="245935" y="171981"/>
                    <a:pt x="260378" y="166765"/>
                    <a:pt x="274420" y="160747"/>
                  </a:cubicBezTo>
                  <a:cubicBezTo>
                    <a:pt x="279235" y="158741"/>
                    <a:pt x="281642" y="159543"/>
                    <a:pt x="282846" y="164759"/>
                  </a:cubicBezTo>
                  <a:cubicBezTo>
                    <a:pt x="285253" y="172783"/>
                    <a:pt x="283247" y="180406"/>
                    <a:pt x="277630" y="186424"/>
                  </a:cubicBezTo>
                  <a:cubicBezTo>
                    <a:pt x="272414" y="191639"/>
                    <a:pt x="266396" y="195250"/>
                    <a:pt x="259175" y="198059"/>
                  </a:cubicBezTo>
                  <a:cubicBezTo>
                    <a:pt x="241923" y="204879"/>
                    <a:pt x="223869" y="208089"/>
                    <a:pt x="205414" y="208891"/>
                  </a:cubicBezTo>
                  <a:cubicBezTo>
                    <a:pt x="187761" y="209693"/>
                    <a:pt x="169707" y="209292"/>
                    <a:pt x="152055" y="207687"/>
                  </a:cubicBezTo>
                  <a:cubicBezTo>
                    <a:pt x="142827" y="206885"/>
                    <a:pt x="133198" y="205280"/>
                    <a:pt x="124372" y="202472"/>
                  </a:cubicBezTo>
                  <a:cubicBezTo>
                    <a:pt x="108324" y="197657"/>
                    <a:pt x="92276" y="194849"/>
                    <a:pt x="75827" y="192041"/>
                  </a:cubicBezTo>
                  <a:cubicBezTo>
                    <a:pt x="70611" y="191238"/>
                    <a:pt x="64994" y="190035"/>
                    <a:pt x="59779" y="188831"/>
                  </a:cubicBezTo>
                  <a:cubicBezTo>
                    <a:pt x="49348" y="186424"/>
                    <a:pt x="38515" y="186825"/>
                    <a:pt x="28084" y="187627"/>
                  </a:cubicBezTo>
                  <a:cubicBezTo>
                    <a:pt x="22868" y="188029"/>
                    <a:pt x="17252" y="188029"/>
                    <a:pt x="12036" y="187226"/>
                  </a:cubicBezTo>
                  <a:cubicBezTo>
                    <a:pt x="3210" y="186023"/>
                    <a:pt x="0" y="181609"/>
                    <a:pt x="0" y="173184"/>
                  </a:cubicBezTo>
                  <a:cubicBezTo>
                    <a:pt x="0" y="165963"/>
                    <a:pt x="1204" y="159142"/>
                    <a:pt x="3210" y="152723"/>
                  </a:cubicBezTo>
                  <a:cubicBezTo>
                    <a:pt x="4814" y="147909"/>
                    <a:pt x="7623" y="143495"/>
                    <a:pt x="12437" y="141489"/>
                  </a:cubicBezTo>
                  <a:cubicBezTo>
                    <a:pt x="17653" y="138681"/>
                    <a:pt x="20461" y="134669"/>
                    <a:pt x="21264" y="129453"/>
                  </a:cubicBezTo>
                  <a:cubicBezTo>
                    <a:pt x="22467" y="121831"/>
                    <a:pt x="23671" y="113807"/>
                    <a:pt x="23671" y="106184"/>
                  </a:cubicBezTo>
                  <a:cubicBezTo>
                    <a:pt x="24072" y="93345"/>
                    <a:pt x="21665" y="80908"/>
                    <a:pt x="15647" y="69675"/>
                  </a:cubicBezTo>
                  <a:cubicBezTo>
                    <a:pt x="13240" y="64860"/>
                    <a:pt x="12437" y="60046"/>
                    <a:pt x="13641" y="54830"/>
                  </a:cubicBezTo>
                  <a:cubicBezTo>
                    <a:pt x="14443" y="52022"/>
                    <a:pt x="14443" y="48812"/>
                    <a:pt x="14844" y="46004"/>
                  </a:cubicBezTo>
                  <a:cubicBezTo>
                    <a:pt x="15647" y="38782"/>
                    <a:pt x="16850" y="31160"/>
                    <a:pt x="17653" y="23938"/>
                  </a:cubicBezTo>
                  <a:cubicBezTo>
                    <a:pt x="18054" y="19525"/>
                    <a:pt x="18455" y="14710"/>
                    <a:pt x="18856" y="9896"/>
                  </a:cubicBezTo>
                  <a:cubicBezTo>
                    <a:pt x="18856" y="8291"/>
                    <a:pt x="18856" y="7088"/>
                    <a:pt x="18856" y="5483"/>
                  </a:cubicBezTo>
                  <a:cubicBezTo>
                    <a:pt x="18856" y="267"/>
                    <a:pt x="20461" y="-535"/>
                    <a:pt x="25276" y="267"/>
                  </a:cubicBezTo>
                  <a:cubicBezTo>
                    <a:pt x="35306" y="1872"/>
                    <a:pt x="43731" y="6686"/>
                    <a:pt x="51354" y="13507"/>
                  </a:cubicBezTo>
                  <a:cubicBezTo>
                    <a:pt x="54563" y="15914"/>
                    <a:pt x="57372" y="18722"/>
                    <a:pt x="60581" y="21130"/>
                  </a:cubicBezTo>
                  <a:cubicBezTo>
                    <a:pt x="63791" y="23938"/>
                    <a:pt x="67803" y="25543"/>
                    <a:pt x="72216" y="26345"/>
                  </a:cubicBezTo>
                  <a:cubicBezTo>
                    <a:pt x="80641" y="27549"/>
                    <a:pt x="89066" y="28752"/>
                    <a:pt x="97090" y="30357"/>
                  </a:cubicBezTo>
                  <a:cubicBezTo>
                    <a:pt x="103108" y="31561"/>
                    <a:pt x="109126" y="33968"/>
                    <a:pt x="115144" y="36375"/>
                  </a:cubicBezTo>
                  <a:cubicBezTo>
                    <a:pt x="118755" y="37579"/>
                    <a:pt x="121563" y="39986"/>
                    <a:pt x="123168" y="43597"/>
                  </a:cubicBezTo>
                  <a:cubicBezTo>
                    <a:pt x="124773" y="47208"/>
                    <a:pt x="127581" y="47609"/>
                    <a:pt x="130791" y="46806"/>
                  </a:cubicBezTo>
                  <a:cubicBezTo>
                    <a:pt x="133198" y="46004"/>
                    <a:pt x="135605" y="45603"/>
                    <a:pt x="138013" y="45202"/>
                  </a:cubicBezTo>
                  <a:cubicBezTo>
                    <a:pt x="141623" y="44800"/>
                    <a:pt x="142827" y="45603"/>
                    <a:pt x="142426" y="49615"/>
                  </a:cubicBezTo>
                  <a:cubicBezTo>
                    <a:pt x="142025" y="53226"/>
                    <a:pt x="141222" y="56836"/>
                    <a:pt x="140821" y="60447"/>
                  </a:cubicBezTo>
                  <a:cubicBezTo>
                    <a:pt x="140420" y="64058"/>
                    <a:pt x="138414" y="66465"/>
                    <a:pt x="134803" y="67669"/>
                  </a:cubicBezTo>
                  <a:cubicBezTo>
                    <a:pt x="126378" y="70076"/>
                    <a:pt x="118354" y="72483"/>
                    <a:pt x="109929" y="74489"/>
                  </a:cubicBezTo>
                  <a:cubicBezTo>
                    <a:pt x="104713" y="75693"/>
                    <a:pt x="99096" y="76896"/>
                    <a:pt x="93881" y="78100"/>
                  </a:cubicBezTo>
                  <a:cubicBezTo>
                    <a:pt x="83851" y="80908"/>
                    <a:pt x="76228" y="86926"/>
                    <a:pt x="69809" y="94950"/>
                  </a:cubicBezTo>
                  <a:cubicBezTo>
                    <a:pt x="63791" y="102974"/>
                    <a:pt x="59378" y="111801"/>
                    <a:pt x="57773" y="121831"/>
                  </a:cubicBezTo>
                  <a:cubicBezTo>
                    <a:pt x="57372" y="121831"/>
                    <a:pt x="57372" y="122633"/>
                    <a:pt x="57372" y="123435"/>
                  </a:cubicBezTo>
                  <a:close/>
                  <a:moveTo>
                    <a:pt x="36910" y="173987"/>
                  </a:moveTo>
                  <a:cubicBezTo>
                    <a:pt x="44934" y="173585"/>
                    <a:pt x="51755" y="171178"/>
                    <a:pt x="57372" y="166364"/>
                  </a:cubicBezTo>
                  <a:cubicBezTo>
                    <a:pt x="60982" y="163154"/>
                    <a:pt x="62988" y="159142"/>
                    <a:pt x="61384" y="154328"/>
                  </a:cubicBezTo>
                  <a:cubicBezTo>
                    <a:pt x="60180" y="149915"/>
                    <a:pt x="56569" y="147909"/>
                    <a:pt x="50952" y="147507"/>
                  </a:cubicBezTo>
                  <a:cubicBezTo>
                    <a:pt x="41725" y="147106"/>
                    <a:pt x="33300" y="150717"/>
                    <a:pt x="27282" y="157136"/>
                  </a:cubicBezTo>
                  <a:cubicBezTo>
                    <a:pt x="20060" y="164358"/>
                    <a:pt x="23671" y="170777"/>
                    <a:pt x="31695" y="172783"/>
                  </a:cubicBezTo>
                  <a:cubicBezTo>
                    <a:pt x="33300" y="173585"/>
                    <a:pt x="35306" y="173987"/>
                    <a:pt x="36910" y="173987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4" name="Полилиния: фигура 1153">
              <a:extLst>
                <a:ext uri="{FF2B5EF4-FFF2-40B4-BE49-F238E27FC236}">
                  <a16:creationId xmlns:a16="http://schemas.microsoft.com/office/drawing/2014/main" id="{6A5B1E41-6F4C-8F7D-3F4A-163AC9DF424A}"/>
                </a:ext>
              </a:extLst>
            </p:cNvPr>
            <p:cNvSpPr/>
            <p:nvPr/>
          </p:nvSpPr>
          <p:spPr>
            <a:xfrm>
              <a:off x="10697356" y="9984196"/>
              <a:ext cx="232301" cy="176258"/>
            </a:xfrm>
            <a:custGeom>
              <a:avLst/>
              <a:gdLst>
                <a:gd name="connsiteX0" fmla="*/ 145617 w 232301"/>
                <a:gd name="connsiteY0" fmla="*/ 46112 h 176258"/>
                <a:gd name="connsiteX1" fmla="*/ 154042 w 232301"/>
                <a:gd name="connsiteY1" fmla="*/ 45711 h 176258"/>
                <a:gd name="connsiteX2" fmla="*/ 157252 w 232301"/>
                <a:gd name="connsiteY2" fmla="*/ 51328 h 176258"/>
                <a:gd name="connsiteX3" fmla="*/ 133982 w 232301"/>
                <a:gd name="connsiteY3" fmla="*/ 65771 h 176258"/>
                <a:gd name="connsiteX4" fmla="*/ 93461 w 232301"/>
                <a:gd name="connsiteY4" fmla="*/ 74598 h 176258"/>
                <a:gd name="connsiteX5" fmla="*/ 67383 w 232301"/>
                <a:gd name="connsiteY5" fmla="*/ 99071 h 176258"/>
                <a:gd name="connsiteX6" fmla="*/ 69791 w 232301"/>
                <a:gd name="connsiteY6" fmla="*/ 98670 h 176258"/>
                <a:gd name="connsiteX7" fmla="*/ 118336 w 232301"/>
                <a:gd name="connsiteY7" fmla="*/ 81418 h 176258"/>
                <a:gd name="connsiteX8" fmla="*/ 133581 w 232301"/>
                <a:gd name="connsiteY8" fmla="*/ 75801 h 176258"/>
                <a:gd name="connsiteX9" fmla="*/ 139198 w 232301"/>
                <a:gd name="connsiteY9" fmla="*/ 74196 h 176258"/>
                <a:gd name="connsiteX10" fmla="*/ 142809 w 232301"/>
                <a:gd name="connsiteY10" fmla="*/ 75801 h 176258"/>
                <a:gd name="connsiteX11" fmla="*/ 147623 w 232301"/>
                <a:gd name="connsiteY11" fmla="*/ 84226 h 176258"/>
                <a:gd name="connsiteX12" fmla="*/ 146018 w 232301"/>
                <a:gd name="connsiteY12" fmla="*/ 91047 h 176258"/>
                <a:gd name="connsiteX13" fmla="*/ 135988 w 232301"/>
                <a:gd name="connsiteY13" fmla="*/ 97466 h 176258"/>
                <a:gd name="connsiteX14" fmla="*/ 87845 w 232301"/>
                <a:gd name="connsiteY14" fmla="*/ 125550 h 176258"/>
                <a:gd name="connsiteX15" fmla="*/ 71395 w 232301"/>
                <a:gd name="connsiteY15" fmla="*/ 136382 h 176258"/>
                <a:gd name="connsiteX16" fmla="*/ 66982 w 232301"/>
                <a:gd name="connsiteY16" fmla="*/ 140795 h 176258"/>
                <a:gd name="connsiteX17" fmla="*/ 72198 w 232301"/>
                <a:gd name="connsiteY17" fmla="*/ 140795 h 176258"/>
                <a:gd name="connsiteX18" fmla="*/ 79018 w 232301"/>
                <a:gd name="connsiteY18" fmla="*/ 140394 h 176258"/>
                <a:gd name="connsiteX19" fmla="*/ 85036 w 232301"/>
                <a:gd name="connsiteY19" fmla="*/ 143203 h 176258"/>
                <a:gd name="connsiteX20" fmla="*/ 90653 w 232301"/>
                <a:gd name="connsiteY20" fmla="*/ 148819 h 176258"/>
                <a:gd name="connsiteX21" fmla="*/ 106300 w 232301"/>
                <a:gd name="connsiteY21" fmla="*/ 155640 h 176258"/>
                <a:gd name="connsiteX22" fmla="*/ 140803 w 232301"/>
                <a:gd name="connsiteY22" fmla="*/ 155239 h 176258"/>
                <a:gd name="connsiteX23" fmla="*/ 226258 w 232301"/>
                <a:gd name="connsiteY23" fmla="*/ 141999 h 176258"/>
                <a:gd name="connsiteX24" fmla="*/ 231474 w 232301"/>
                <a:gd name="connsiteY24" fmla="*/ 148017 h 176258"/>
                <a:gd name="connsiteX25" fmla="*/ 214624 w 232301"/>
                <a:gd name="connsiteY25" fmla="*/ 166472 h 176258"/>
                <a:gd name="connsiteX26" fmla="*/ 184935 w 232301"/>
                <a:gd name="connsiteY26" fmla="*/ 174897 h 176258"/>
                <a:gd name="connsiteX27" fmla="*/ 126761 w 232301"/>
                <a:gd name="connsiteY27" fmla="*/ 174496 h 176258"/>
                <a:gd name="connsiteX28" fmla="*/ 75006 w 232301"/>
                <a:gd name="connsiteY28" fmla="*/ 160855 h 176258"/>
                <a:gd name="connsiteX29" fmla="*/ 14425 w 232301"/>
                <a:gd name="connsiteY29" fmla="*/ 148418 h 176258"/>
                <a:gd name="connsiteX30" fmla="*/ 5599 w 232301"/>
                <a:gd name="connsiteY30" fmla="*/ 147616 h 176258"/>
                <a:gd name="connsiteX31" fmla="*/ 383 w 232301"/>
                <a:gd name="connsiteY31" fmla="*/ 139592 h 176258"/>
                <a:gd name="connsiteX32" fmla="*/ 3593 w 232301"/>
                <a:gd name="connsiteY32" fmla="*/ 131969 h 176258"/>
                <a:gd name="connsiteX33" fmla="*/ 8006 w 232301"/>
                <a:gd name="connsiteY33" fmla="*/ 124346 h 176258"/>
                <a:gd name="connsiteX34" fmla="*/ 21245 w 232301"/>
                <a:gd name="connsiteY34" fmla="*/ 110706 h 176258"/>
                <a:gd name="connsiteX35" fmla="*/ 31677 w 232301"/>
                <a:gd name="connsiteY35" fmla="*/ 101077 h 176258"/>
                <a:gd name="connsiteX36" fmla="*/ 44114 w 232301"/>
                <a:gd name="connsiteY36" fmla="*/ 82622 h 176258"/>
                <a:gd name="connsiteX37" fmla="*/ 43713 w 232301"/>
                <a:gd name="connsiteY37" fmla="*/ 62160 h 176258"/>
                <a:gd name="connsiteX38" fmla="*/ 43713 w 232301"/>
                <a:gd name="connsiteY38" fmla="*/ 44909 h 176258"/>
                <a:gd name="connsiteX39" fmla="*/ 60162 w 232301"/>
                <a:gd name="connsiteY39" fmla="*/ 17627 h 176258"/>
                <a:gd name="connsiteX40" fmla="*/ 68988 w 232301"/>
                <a:gd name="connsiteY40" fmla="*/ 3585 h 176258"/>
                <a:gd name="connsiteX41" fmla="*/ 77012 w 232301"/>
                <a:gd name="connsiteY41" fmla="*/ 1178 h 176258"/>
                <a:gd name="connsiteX42" fmla="*/ 92258 w 232301"/>
                <a:gd name="connsiteY42" fmla="*/ 15220 h 176258"/>
                <a:gd name="connsiteX43" fmla="*/ 111515 w 232301"/>
                <a:gd name="connsiteY43" fmla="*/ 27657 h 176258"/>
                <a:gd name="connsiteX44" fmla="*/ 123952 w 232301"/>
                <a:gd name="connsiteY44" fmla="*/ 29262 h 176258"/>
                <a:gd name="connsiteX45" fmla="*/ 142809 w 232301"/>
                <a:gd name="connsiteY45" fmla="*/ 44106 h 176258"/>
                <a:gd name="connsiteX46" fmla="*/ 145617 w 232301"/>
                <a:gd name="connsiteY46" fmla="*/ 46112 h 176258"/>
                <a:gd name="connsiteX47" fmla="*/ 35689 w 232301"/>
                <a:gd name="connsiteY47" fmla="*/ 137586 h 176258"/>
                <a:gd name="connsiteX48" fmla="*/ 54946 w 232301"/>
                <a:gd name="connsiteY48" fmla="*/ 131568 h 176258"/>
                <a:gd name="connsiteX49" fmla="*/ 58156 w 232301"/>
                <a:gd name="connsiteY49" fmla="*/ 123945 h 176258"/>
                <a:gd name="connsiteX50" fmla="*/ 51335 w 232301"/>
                <a:gd name="connsiteY50" fmla="*/ 119131 h 176258"/>
                <a:gd name="connsiteX51" fmla="*/ 30874 w 232301"/>
                <a:gd name="connsiteY51" fmla="*/ 126352 h 176258"/>
                <a:gd name="connsiteX52" fmla="*/ 28066 w 232301"/>
                <a:gd name="connsiteY52" fmla="*/ 130364 h 176258"/>
                <a:gd name="connsiteX53" fmla="*/ 30072 w 232301"/>
                <a:gd name="connsiteY53" fmla="*/ 136382 h 176258"/>
                <a:gd name="connsiteX54" fmla="*/ 35689 w 232301"/>
                <a:gd name="connsiteY54" fmla="*/ 137586 h 17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32301" h="176258">
                  <a:moveTo>
                    <a:pt x="145617" y="46112"/>
                  </a:moveTo>
                  <a:cubicBezTo>
                    <a:pt x="148827" y="46112"/>
                    <a:pt x="151234" y="45711"/>
                    <a:pt x="154042" y="45711"/>
                  </a:cubicBezTo>
                  <a:cubicBezTo>
                    <a:pt x="158456" y="45711"/>
                    <a:pt x="159258" y="47717"/>
                    <a:pt x="157252" y="51328"/>
                  </a:cubicBezTo>
                  <a:cubicBezTo>
                    <a:pt x="150833" y="63765"/>
                    <a:pt x="148024" y="66172"/>
                    <a:pt x="133982" y="65771"/>
                  </a:cubicBezTo>
                  <a:cubicBezTo>
                    <a:pt x="119539" y="65370"/>
                    <a:pt x="106300" y="68580"/>
                    <a:pt x="93461" y="74598"/>
                  </a:cubicBezTo>
                  <a:cubicBezTo>
                    <a:pt x="82228" y="79813"/>
                    <a:pt x="74204" y="88238"/>
                    <a:pt x="67383" y="99071"/>
                  </a:cubicBezTo>
                  <a:cubicBezTo>
                    <a:pt x="68587" y="99071"/>
                    <a:pt x="69389" y="99071"/>
                    <a:pt x="69791" y="98670"/>
                  </a:cubicBezTo>
                  <a:cubicBezTo>
                    <a:pt x="86240" y="93053"/>
                    <a:pt x="102288" y="87035"/>
                    <a:pt x="118336" y="81418"/>
                  </a:cubicBezTo>
                  <a:cubicBezTo>
                    <a:pt x="123551" y="79412"/>
                    <a:pt x="128366" y="77406"/>
                    <a:pt x="133581" y="75801"/>
                  </a:cubicBezTo>
                  <a:cubicBezTo>
                    <a:pt x="135587" y="74999"/>
                    <a:pt x="137192" y="74598"/>
                    <a:pt x="139198" y="74196"/>
                  </a:cubicBezTo>
                  <a:cubicBezTo>
                    <a:pt x="140803" y="73795"/>
                    <a:pt x="142006" y="74196"/>
                    <a:pt x="142809" y="75801"/>
                  </a:cubicBezTo>
                  <a:cubicBezTo>
                    <a:pt x="144414" y="78610"/>
                    <a:pt x="146018" y="81418"/>
                    <a:pt x="147623" y="84226"/>
                  </a:cubicBezTo>
                  <a:cubicBezTo>
                    <a:pt x="149228" y="87436"/>
                    <a:pt x="149228" y="88640"/>
                    <a:pt x="146018" y="91047"/>
                  </a:cubicBezTo>
                  <a:cubicBezTo>
                    <a:pt x="142809" y="93454"/>
                    <a:pt x="139198" y="95460"/>
                    <a:pt x="135988" y="97466"/>
                  </a:cubicBezTo>
                  <a:cubicBezTo>
                    <a:pt x="120342" y="107897"/>
                    <a:pt x="103892" y="116322"/>
                    <a:pt x="87845" y="125550"/>
                  </a:cubicBezTo>
                  <a:cubicBezTo>
                    <a:pt x="82228" y="128760"/>
                    <a:pt x="76611" y="132772"/>
                    <a:pt x="71395" y="136382"/>
                  </a:cubicBezTo>
                  <a:cubicBezTo>
                    <a:pt x="70192" y="137185"/>
                    <a:pt x="68988" y="138789"/>
                    <a:pt x="66982" y="140795"/>
                  </a:cubicBezTo>
                  <a:cubicBezTo>
                    <a:pt x="69389" y="140795"/>
                    <a:pt x="70994" y="141197"/>
                    <a:pt x="72198" y="140795"/>
                  </a:cubicBezTo>
                  <a:cubicBezTo>
                    <a:pt x="74605" y="140795"/>
                    <a:pt x="77012" y="140394"/>
                    <a:pt x="79018" y="140394"/>
                  </a:cubicBezTo>
                  <a:cubicBezTo>
                    <a:pt x="81425" y="140394"/>
                    <a:pt x="83431" y="141598"/>
                    <a:pt x="85036" y="143203"/>
                  </a:cubicBezTo>
                  <a:cubicBezTo>
                    <a:pt x="86641" y="145209"/>
                    <a:pt x="88647" y="147215"/>
                    <a:pt x="90653" y="148819"/>
                  </a:cubicBezTo>
                  <a:cubicBezTo>
                    <a:pt x="95066" y="152831"/>
                    <a:pt x="100282" y="155640"/>
                    <a:pt x="106300" y="155640"/>
                  </a:cubicBezTo>
                  <a:cubicBezTo>
                    <a:pt x="117934" y="155640"/>
                    <a:pt x="129168" y="155640"/>
                    <a:pt x="140803" y="155239"/>
                  </a:cubicBezTo>
                  <a:cubicBezTo>
                    <a:pt x="169689" y="153634"/>
                    <a:pt x="198174" y="148819"/>
                    <a:pt x="226258" y="141999"/>
                  </a:cubicBezTo>
                  <a:cubicBezTo>
                    <a:pt x="231875" y="140795"/>
                    <a:pt x="233480" y="142400"/>
                    <a:pt x="231474" y="148017"/>
                  </a:cubicBezTo>
                  <a:cubicBezTo>
                    <a:pt x="228666" y="156442"/>
                    <a:pt x="222648" y="162460"/>
                    <a:pt x="214624" y="166472"/>
                  </a:cubicBezTo>
                  <a:cubicBezTo>
                    <a:pt x="205396" y="171287"/>
                    <a:pt x="195366" y="173694"/>
                    <a:pt x="184935" y="174897"/>
                  </a:cubicBezTo>
                  <a:cubicBezTo>
                    <a:pt x="165677" y="177305"/>
                    <a:pt x="146018" y="176101"/>
                    <a:pt x="126761" y="174496"/>
                  </a:cubicBezTo>
                  <a:cubicBezTo>
                    <a:pt x="108707" y="172891"/>
                    <a:pt x="91455" y="168478"/>
                    <a:pt x="75006" y="160855"/>
                  </a:cubicBezTo>
                  <a:cubicBezTo>
                    <a:pt x="55749" y="152029"/>
                    <a:pt x="35689" y="148418"/>
                    <a:pt x="14425" y="148418"/>
                  </a:cubicBezTo>
                  <a:cubicBezTo>
                    <a:pt x="11617" y="148418"/>
                    <a:pt x="8407" y="148418"/>
                    <a:pt x="5599" y="147616"/>
                  </a:cubicBezTo>
                  <a:cubicBezTo>
                    <a:pt x="784" y="146813"/>
                    <a:pt x="-821" y="144005"/>
                    <a:pt x="383" y="139592"/>
                  </a:cubicBezTo>
                  <a:cubicBezTo>
                    <a:pt x="1185" y="136783"/>
                    <a:pt x="2389" y="134376"/>
                    <a:pt x="3593" y="131969"/>
                  </a:cubicBezTo>
                  <a:cubicBezTo>
                    <a:pt x="4796" y="129161"/>
                    <a:pt x="6802" y="126754"/>
                    <a:pt x="8006" y="124346"/>
                  </a:cubicBezTo>
                  <a:cubicBezTo>
                    <a:pt x="11215" y="118328"/>
                    <a:pt x="15629" y="114316"/>
                    <a:pt x="21245" y="110706"/>
                  </a:cubicBezTo>
                  <a:cubicBezTo>
                    <a:pt x="25257" y="108298"/>
                    <a:pt x="28868" y="104688"/>
                    <a:pt x="31677" y="101077"/>
                  </a:cubicBezTo>
                  <a:cubicBezTo>
                    <a:pt x="36090" y="95059"/>
                    <a:pt x="40503" y="89041"/>
                    <a:pt x="44114" y="82622"/>
                  </a:cubicBezTo>
                  <a:cubicBezTo>
                    <a:pt x="48126" y="75801"/>
                    <a:pt x="48126" y="68981"/>
                    <a:pt x="43713" y="62160"/>
                  </a:cubicBezTo>
                  <a:cubicBezTo>
                    <a:pt x="39701" y="56142"/>
                    <a:pt x="40503" y="50526"/>
                    <a:pt x="43713" y="44909"/>
                  </a:cubicBezTo>
                  <a:cubicBezTo>
                    <a:pt x="49329" y="35681"/>
                    <a:pt x="54545" y="26454"/>
                    <a:pt x="60162" y="17627"/>
                  </a:cubicBezTo>
                  <a:cubicBezTo>
                    <a:pt x="62970" y="12813"/>
                    <a:pt x="65779" y="8400"/>
                    <a:pt x="68988" y="3585"/>
                  </a:cubicBezTo>
                  <a:cubicBezTo>
                    <a:pt x="71797" y="-427"/>
                    <a:pt x="72599" y="-828"/>
                    <a:pt x="77012" y="1178"/>
                  </a:cubicBezTo>
                  <a:cubicBezTo>
                    <a:pt x="83431" y="4388"/>
                    <a:pt x="88647" y="8801"/>
                    <a:pt x="92258" y="15220"/>
                  </a:cubicBezTo>
                  <a:cubicBezTo>
                    <a:pt x="96270" y="23244"/>
                    <a:pt x="103491" y="26454"/>
                    <a:pt x="111515" y="27657"/>
                  </a:cubicBezTo>
                  <a:cubicBezTo>
                    <a:pt x="115527" y="28058"/>
                    <a:pt x="119539" y="28861"/>
                    <a:pt x="123952" y="29262"/>
                  </a:cubicBezTo>
                  <a:cubicBezTo>
                    <a:pt x="133581" y="30064"/>
                    <a:pt x="139198" y="35681"/>
                    <a:pt x="142809" y="44106"/>
                  </a:cubicBezTo>
                  <a:cubicBezTo>
                    <a:pt x="144815" y="44106"/>
                    <a:pt x="145216" y="44909"/>
                    <a:pt x="145617" y="46112"/>
                  </a:cubicBezTo>
                  <a:close/>
                  <a:moveTo>
                    <a:pt x="35689" y="137586"/>
                  </a:moveTo>
                  <a:cubicBezTo>
                    <a:pt x="42910" y="136783"/>
                    <a:pt x="49731" y="135981"/>
                    <a:pt x="54946" y="131568"/>
                  </a:cubicBezTo>
                  <a:cubicBezTo>
                    <a:pt x="57353" y="129562"/>
                    <a:pt x="59359" y="127155"/>
                    <a:pt x="58156" y="123945"/>
                  </a:cubicBezTo>
                  <a:cubicBezTo>
                    <a:pt x="56952" y="120736"/>
                    <a:pt x="54144" y="119532"/>
                    <a:pt x="51335" y="119131"/>
                  </a:cubicBezTo>
                  <a:cubicBezTo>
                    <a:pt x="43311" y="118328"/>
                    <a:pt x="36491" y="120736"/>
                    <a:pt x="30874" y="126352"/>
                  </a:cubicBezTo>
                  <a:cubicBezTo>
                    <a:pt x="29671" y="127556"/>
                    <a:pt x="28868" y="128760"/>
                    <a:pt x="28066" y="130364"/>
                  </a:cubicBezTo>
                  <a:cubicBezTo>
                    <a:pt x="26862" y="132772"/>
                    <a:pt x="27263" y="135179"/>
                    <a:pt x="30072" y="136382"/>
                  </a:cubicBezTo>
                  <a:cubicBezTo>
                    <a:pt x="31677" y="136783"/>
                    <a:pt x="34084" y="137185"/>
                    <a:pt x="35689" y="137586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5" name="Полилиния: фигура 1154">
              <a:extLst>
                <a:ext uri="{FF2B5EF4-FFF2-40B4-BE49-F238E27FC236}">
                  <a16:creationId xmlns:a16="http://schemas.microsoft.com/office/drawing/2014/main" id="{6F6BE6BD-DCF1-10A0-E9CB-D87F52E7C211}"/>
                </a:ext>
              </a:extLst>
            </p:cNvPr>
            <p:cNvSpPr/>
            <p:nvPr/>
          </p:nvSpPr>
          <p:spPr>
            <a:xfrm>
              <a:off x="11187164" y="10250567"/>
              <a:ext cx="11707" cy="12035"/>
            </a:xfrm>
            <a:custGeom>
              <a:avLst/>
              <a:gdLst>
                <a:gd name="connsiteX0" fmla="*/ 5655 w 11707"/>
                <a:gd name="connsiteY0" fmla="*/ 12036 h 12035"/>
                <a:gd name="connsiteX1" fmla="*/ 38 w 11707"/>
                <a:gd name="connsiteY1" fmla="*/ 5617 h 12035"/>
                <a:gd name="connsiteX2" fmla="*/ 6056 w 11707"/>
                <a:gd name="connsiteY2" fmla="*/ 0 h 12035"/>
                <a:gd name="connsiteX3" fmla="*/ 11673 w 11707"/>
                <a:gd name="connsiteY3" fmla="*/ 5617 h 12035"/>
                <a:gd name="connsiteX4" fmla="*/ 5655 w 11707"/>
                <a:gd name="connsiteY4" fmla="*/ 12036 h 12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707" h="12035">
                  <a:moveTo>
                    <a:pt x="5655" y="12036"/>
                  </a:moveTo>
                  <a:cubicBezTo>
                    <a:pt x="2445" y="12036"/>
                    <a:pt x="-363" y="8826"/>
                    <a:pt x="38" y="5617"/>
                  </a:cubicBezTo>
                  <a:cubicBezTo>
                    <a:pt x="439" y="2808"/>
                    <a:pt x="2847" y="0"/>
                    <a:pt x="6056" y="0"/>
                  </a:cubicBezTo>
                  <a:cubicBezTo>
                    <a:pt x="9266" y="0"/>
                    <a:pt x="11673" y="2808"/>
                    <a:pt x="11673" y="5617"/>
                  </a:cubicBezTo>
                  <a:cubicBezTo>
                    <a:pt x="12074" y="9228"/>
                    <a:pt x="8865" y="12036"/>
                    <a:pt x="5655" y="12036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6" name="Полилиния: фигура 1155">
              <a:extLst>
                <a:ext uri="{FF2B5EF4-FFF2-40B4-BE49-F238E27FC236}">
                  <a16:creationId xmlns:a16="http://schemas.microsoft.com/office/drawing/2014/main" id="{25A8B41B-E774-AC48-620B-5E8BB0591D4A}"/>
                </a:ext>
              </a:extLst>
            </p:cNvPr>
            <p:cNvSpPr/>
            <p:nvPr/>
          </p:nvSpPr>
          <p:spPr>
            <a:xfrm>
              <a:off x="11023112" y="10248561"/>
              <a:ext cx="11634" cy="11634"/>
            </a:xfrm>
            <a:custGeom>
              <a:avLst/>
              <a:gdLst>
                <a:gd name="connsiteX0" fmla="*/ 11635 w 11634"/>
                <a:gd name="connsiteY0" fmla="*/ 6018 h 11634"/>
                <a:gd name="connsiteX1" fmla="*/ 6018 w 11634"/>
                <a:gd name="connsiteY1" fmla="*/ 11635 h 11634"/>
                <a:gd name="connsiteX2" fmla="*/ 0 w 11634"/>
                <a:gd name="connsiteY2" fmla="*/ 5617 h 11634"/>
                <a:gd name="connsiteX3" fmla="*/ 5617 w 11634"/>
                <a:gd name="connsiteY3" fmla="*/ 0 h 11634"/>
                <a:gd name="connsiteX4" fmla="*/ 11635 w 11634"/>
                <a:gd name="connsiteY4" fmla="*/ 6018 h 11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4" h="11634">
                  <a:moveTo>
                    <a:pt x="11635" y="6018"/>
                  </a:moveTo>
                  <a:cubicBezTo>
                    <a:pt x="11635" y="9228"/>
                    <a:pt x="8826" y="11635"/>
                    <a:pt x="6018" y="11635"/>
                  </a:cubicBezTo>
                  <a:cubicBezTo>
                    <a:pt x="2808" y="11635"/>
                    <a:pt x="0" y="8826"/>
                    <a:pt x="0" y="5617"/>
                  </a:cubicBezTo>
                  <a:cubicBezTo>
                    <a:pt x="0" y="2407"/>
                    <a:pt x="2808" y="0"/>
                    <a:pt x="5617" y="0"/>
                  </a:cubicBezTo>
                  <a:cubicBezTo>
                    <a:pt x="8826" y="0"/>
                    <a:pt x="11635" y="2808"/>
                    <a:pt x="11635" y="6018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7" name="Полилиния: фигура 1156">
              <a:extLst>
                <a:ext uri="{FF2B5EF4-FFF2-40B4-BE49-F238E27FC236}">
                  <a16:creationId xmlns:a16="http://schemas.microsoft.com/office/drawing/2014/main" id="{A97443A6-C330-3F32-4985-C2C7901D7A31}"/>
                </a:ext>
              </a:extLst>
            </p:cNvPr>
            <p:cNvSpPr/>
            <p:nvPr/>
          </p:nvSpPr>
          <p:spPr>
            <a:xfrm>
              <a:off x="10942872" y="10246154"/>
              <a:ext cx="11634" cy="11634"/>
            </a:xfrm>
            <a:custGeom>
              <a:avLst/>
              <a:gdLst>
                <a:gd name="connsiteX0" fmla="*/ 5617 w 11634"/>
                <a:gd name="connsiteY0" fmla="*/ 11635 h 11634"/>
                <a:gd name="connsiteX1" fmla="*/ 0 w 11634"/>
                <a:gd name="connsiteY1" fmla="*/ 6018 h 11634"/>
                <a:gd name="connsiteX2" fmla="*/ 5617 w 11634"/>
                <a:gd name="connsiteY2" fmla="*/ 0 h 11634"/>
                <a:gd name="connsiteX3" fmla="*/ 11635 w 11634"/>
                <a:gd name="connsiteY3" fmla="*/ 6018 h 11634"/>
                <a:gd name="connsiteX4" fmla="*/ 5617 w 11634"/>
                <a:gd name="connsiteY4" fmla="*/ 11635 h 11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34" h="11634">
                  <a:moveTo>
                    <a:pt x="5617" y="11635"/>
                  </a:moveTo>
                  <a:cubicBezTo>
                    <a:pt x="2407" y="11635"/>
                    <a:pt x="0" y="9228"/>
                    <a:pt x="0" y="6018"/>
                  </a:cubicBezTo>
                  <a:cubicBezTo>
                    <a:pt x="0" y="2808"/>
                    <a:pt x="2407" y="401"/>
                    <a:pt x="5617" y="0"/>
                  </a:cubicBezTo>
                  <a:cubicBezTo>
                    <a:pt x="8826" y="0"/>
                    <a:pt x="11635" y="2808"/>
                    <a:pt x="11635" y="6018"/>
                  </a:cubicBezTo>
                  <a:cubicBezTo>
                    <a:pt x="11234" y="8826"/>
                    <a:pt x="8826" y="11635"/>
                    <a:pt x="5617" y="11635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8" name="Полилиния: фигура 1157">
              <a:extLst>
                <a:ext uri="{FF2B5EF4-FFF2-40B4-BE49-F238E27FC236}">
                  <a16:creationId xmlns:a16="http://schemas.microsoft.com/office/drawing/2014/main" id="{AB713669-298B-6735-9A2F-2B3BAAF0D026}"/>
                </a:ext>
              </a:extLst>
            </p:cNvPr>
            <p:cNvSpPr/>
            <p:nvPr/>
          </p:nvSpPr>
          <p:spPr>
            <a:xfrm>
              <a:off x="10690517" y="10166716"/>
              <a:ext cx="11233" cy="10832"/>
            </a:xfrm>
            <a:custGeom>
              <a:avLst/>
              <a:gdLst>
                <a:gd name="connsiteX0" fmla="*/ 7222 w 11233"/>
                <a:gd name="connsiteY0" fmla="*/ 0 h 10832"/>
                <a:gd name="connsiteX1" fmla="*/ 11234 w 11233"/>
                <a:gd name="connsiteY1" fmla="*/ 4012 h 10832"/>
                <a:gd name="connsiteX2" fmla="*/ 4413 w 11233"/>
                <a:gd name="connsiteY2" fmla="*/ 10832 h 10832"/>
                <a:gd name="connsiteX3" fmla="*/ 0 w 11233"/>
                <a:gd name="connsiteY3" fmla="*/ 6419 h 10832"/>
                <a:gd name="connsiteX4" fmla="*/ 7222 w 11233"/>
                <a:gd name="connsiteY4" fmla="*/ 0 h 10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33" h="10832">
                  <a:moveTo>
                    <a:pt x="7222" y="0"/>
                  </a:moveTo>
                  <a:cubicBezTo>
                    <a:pt x="10030" y="0"/>
                    <a:pt x="11234" y="1204"/>
                    <a:pt x="11234" y="4012"/>
                  </a:cubicBezTo>
                  <a:cubicBezTo>
                    <a:pt x="11234" y="7222"/>
                    <a:pt x="8024" y="10832"/>
                    <a:pt x="4413" y="10832"/>
                  </a:cubicBezTo>
                  <a:cubicBezTo>
                    <a:pt x="2006" y="10832"/>
                    <a:pt x="0" y="8826"/>
                    <a:pt x="0" y="6419"/>
                  </a:cubicBezTo>
                  <a:cubicBezTo>
                    <a:pt x="0" y="3210"/>
                    <a:pt x="3611" y="0"/>
                    <a:pt x="7222" y="0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59" name="Полилиния: фигура 1158">
              <a:extLst>
                <a:ext uri="{FF2B5EF4-FFF2-40B4-BE49-F238E27FC236}">
                  <a16:creationId xmlns:a16="http://schemas.microsoft.com/office/drawing/2014/main" id="{74EF80AB-057B-642F-565A-C24784C62502}"/>
                </a:ext>
              </a:extLst>
            </p:cNvPr>
            <p:cNvSpPr/>
            <p:nvPr/>
          </p:nvSpPr>
          <p:spPr>
            <a:xfrm>
              <a:off x="11105358" y="10249765"/>
              <a:ext cx="10073" cy="10029"/>
            </a:xfrm>
            <a:custGeom>
              <a:avLst/>
              <a:gdLst>
                <a:gd name="connsiteX0" fmla="*/ 5216 w 10073"/>
                <a:gd name="connsiteY0" fmla="*/ 10030 h 10029"/>
                <a:gd name="connsiteX1" fmla="*/ 0 w 10073"/>
                <a:gd name="connsiteY1" fmla="*/ 5216 h 10029"/>
                <a:gd name="connsiteX2" fmla="*/ 5216 w 10073"/>
                <a:gd name="connsiteY2" fmla="*/ 0 h 10029"/>
                <a:gd name="connsiteX3" fmla="*/ 10030 w 10073"/>
                <a:gd name="connsiteY3" fmla="*/ 5216 h 10029"/>
                <a:gd name="connsiteX4" fmla="*/ 5216 w 10073"/>
                <a:gd name="connsiteY4" fmla="*/ 1003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73" h="10029">
                  <a:moveTo>
                    <a:pt x="5216" y="10030"/>
                  </a:moveTo>
                  <a:cubicBezTo>
                    <a:pt x="2407" y="10030"/>
                    <a:pt x="0" y="8024"/>
                    <a:pt x="0" y="5216"/>
                  </a:cubicBezTo>
                  <a:cubicBezTo>
                    <a:pt x="0" y="2407"/>
                    <a:pt x="2407" y="0"/>
                    <a:pt x="5216" y="0"/>
                  </a:cubicBezTo>
                  <a:cubicBezTo>
                    <a:pt x="8024" y="0"/>
                    <a:pt x="10030" y="2407"/>
                    <a:pt x="10030" y="5216"/>
                  </a:cubicBezTo>
                  <a:cubicBezTo>
                    <a:pt x="10431" y="8024"/>
                    <a:pt x="8024" y="10030"/>
                    <a:pt x="5216" y="10030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0" name="Полилиния: фигура 1159">
              <a:extLst>
                <a:ext uri="{FF2B5EF4-FFF2-40B4-BE49-F238E27FC236}">
                  <a16:creationId xmlns:a16="http://schemas.microsoft.com/office/drawing/2014/main" id="{C3663672-D796-4664-BF6D-4CDCAEB2EF61}"/>
                </a:ext>
              </a:extLst>
            </p:cNvPr>
            <p:cNvSpPr/>
            <p:nvPr/>
          </p:nvSpPr>
          <p:spPr>
            <a:xfrm>
              <a:off x="10756715" y="10174339"/>
              <a:ext cx="9628" cy="9227"/>
            </a:xfrm>
            <a:custGeom>
              <a:avLst/>
              <a:gdLst>
                <a:gd name="connsiteX0" fmla="*/ 5617 w 9628"/>
                <a:gd name="connsiteY0" fmla="*/ 0 h 9227"/>
                <a:gd name="connsiteX1" fmla="*/ 9629 w 9628"/>
                <a:gd name="connsiteY1" fmla="*/ 3210 h 9227"/>
                <a:gd name="connsiteX2" fmla="*/ 4012 w 9628"/>
                <a:gd name="connsiteY2" fmla="*/ 9228 h 9227"/>
                <a:gd name="connsiteX3" fmla="*/ 0 w 9628"/>
                <a:gd name="connsiteY3" fmla="*/ 5216 h 9227"/>
                <a:gd name="connsiteX4" fmla="*/ 5617 w 9628"/>
                <a:gd name="connsiteY4" fmla="*/ 0 h 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8" h="9227">
                  <a:moveTo>
                    <a:pt x="5617" y="0"/>
                  </a:moveTo>
                  <a:cubicBezTo>
                    <a:pt x="8024" y="0"/>
                    <a:pt x="9629" y="1204"/>
                    <a:pt x="9629" y="3210"/>
                  </a:cubicBezTo>
                  <a:cubicBezTo>
                    <a:pt x="9629" y="6018"/>
                    <a:pt x="6820" y="9228"/>
                    <a:pt x="4012" y="9228"/>
                  </a:cubicBezTo>
                  <a:cubicBezTo>
                    <a:pt x="1605" y="9228"/>
                    <a:pt x="0" y="7623"/>
                    <a:pt x="0" y="5216"/>
                  </a:cubicBezTo>
                  <a:cubicBezTo>
                    <a:pt x="0" y="2808"/>
                    <a:pt x="2808" y="401"/>
                    <a:pt x="5617" y="0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1" name="Полилиния: фигура 1160">
              <a:extLst>
                <a:ext uri="{FF2B5EF4-FFF2-40B4-BE49-F238E27FC236}">
                  <a16:creationId xmlns:a16="http://schemas.microsoft.com/office/drawing/2014/main" id="{48060A0B-FB2C-FB51-0829-8FE7B456D7B6}"/>
                </a:ext>
              </a:extLst>
            </p:cNvPr>
            <p:cNvSpPr/>
            <p:nvPr/>
          </p:nvSpPr>
          <p:spPr>
            <a:xfrm>
              <a:off x="10821710" y="10179879"/>
              <a:ext cx="8425" cy="8100"/>
            </a:xfrm>
            <a:custGeom>
              <a:avLst/>
              <a:gdLst>
                <a:gd name="connsiteX0" fmla="*/ 8425 w 8425"/>
                <a:gd name="connsiteY0" fmla="*/ 2885 h 8100"/>
                <a:gd name="connsiteX1" fmla="*/ 3611 w 8425"/>
                <a:gd name="connsiteY1" fmla="*/ 8101 h 8100"/>
                <a:gd name="connsiteX2" fmla="*/ 0 w 8425"/>
                <a:gd name="connsiteY2" fmla="*/ 5292 h 8100"/>
                <a:gd name="connsiteX3" fmla="*/ 4814 w 8425"/>
                <a:gd name="connsiteY3" fmla="*/ 77 h 8100"/>
                <a:gd name="connsiteX4" fmla="*/ 8425 w 8425"/>
                <a:gd name="connsiteY4" fmla="*/ 2885 h 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25" h="8100">
                  <a:moveTo>
                    <a:pt x="8425" y="2885"/>
                  </a:moveTo>
                  <a:cubicBezTo>
                    <a:pt x="8425" y="5292"/>
                    <a:pt x="6018" y="8101"/>
                    <a:pt x="3611" y="8101"/>
                  </a:cubicBezTo>
                  <a:cubicBezTo>
                    <a:pt x="1204" y="8101"/>
                    <a:pt x="0" y="7298"/>
                    <a:pt x="0" y="5292"/>
                  </a:cubicBezTo>
                  <a:cubicBezTo>
                    <a:pt x="0" y="2885"/>
                    <a:pt x="2407" y="478"/>
                    <a:pt x="4814" y="77"/>
                  </a:cubicBezTo>
                  <a:cubicBezTo>
                    <a:pt x="7222" y="-324"/>
                    <a:pt x="8425" y="879"/>
                    <a:pt x="8425" y="2885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2" name="Полилиния: фигура 1161">
              <a:extLst>
                <a:ext uri="{FF2B5EF4-FFF2-40B4-BE49-F238E27FC236}">
                  <a16:creationId xmlns:a16="http://schemas.microsoft.com/office/drawing/2014/main" id="{18183804-8A63-E604-31FD-4987309DE43E}"/>
                </a:ext>
              </a:extLst>
            </p:cNvPr>
            <p:cNvSpPr/>
            <p:nvPr/>
          </p:nvSpPr>
          <p:spPr>
            <a:xfrm>
              <a:off x="10888309" y="10184732"/>
              <a:ext cx="8023" cy="7705"/>
            </a:xfrm>
            <a:custGeom>
              <a:avLst/>
              <a:gdLst>
                <a:gd name="connsiteX0" fmla="*/ 8024 w 8023"/>
                <a:gd name="connsiteY0" fmla="*/ 2847 h 7705"/>
                <a:gd name="connsiteX1" fmla="*/ 2808 w 8023"/>
                <a:gd name="connsiteY1" fmla="*/ 7661 h 7705"/>
                <a:gd name="connsiteX2" fmla="*/ 0 w 8023"/>
                <a:gd name="connsiteY2" fmla="*/ 4853 h 7705"/>
                <a:gd name="connsiteX3" fmla="*/ 5216 w 8023"/>
                <a:gd name="connsiteY3" fmla="*/ 39 h 7705"/>
                <a:gd name="connsiteX4" fmla="*/ 8024 w 8023"/>
                <a:gd name="connsiteY4" fmla="*/ 2847 h 7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23" h="7705">
                  <a:moveTo>
                    <a:pt x="8024" y="2847"/>
                  </a:moveTo>
                  <a:cubicBezTo>
                    <a:pt x="8024" y="5655"/>
                    <a:pt x="5216" y="8063"/>
                    <a:pt x="2808" y="7661"/>
                  </a:cubicBezTo>
                  <a:cubicBezTo>
                    <a:pt x="1204" y="7661"/>
                    <a:pt x="0" y="6458"/>
                    <a:pt x="0" y="4853"/>
                  </a:cubicBezTo>
                  <a:cubicBezTo>
                    <a:pt x="0" y="2446"/>
                    <a:pt x="2407" y="-363"/>
                    <a:pt x="5216" y="39"/>
                  </a:cubicBezTo>
                  <a:cubicBezTo>
                    <a:pt x="6820" y="440"/>
                    <a:pt x="8024" y="1242"/>
                    <a:pt x="8024" y="2847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3" name="Полилиния: фигура 1162">
              <a:extLst>
                <a:ext uri="{FF2B5EF4-FFF2-40B4-BE49-F238E27FC236}">
                  <a16:creationId xmlns:a16="http://schemas.microsoft.com/office/drawing/2014/main" id="{6F2D7098-330D-B38E-A6D7-B42FE5C947FE}"/>
                </a:ext>
              </a:extLst>
            </p:cNvPr>
            <p:cNvSpPr/>
            <p:nvPr/>
          </p:nvSpPr>
          <p:spPr>
            <a:xfrm>
              <a:off x="11069200" y="9095819"/>
              <a:ext cx="345884" cy="339630"/>
            </a:xfrm>
            <a:custGeom>
              <a:avLst/>
              <a:gdLst>
                <a:gd name="connsiteX0" fmla="*/ 277279 w 345884"/>
                <a:gd name="connsiteY0" fmla="*/ 179432 h 339630"/>
                <a:gd name="connsiteX1" fmla="*/ 295333 w 345884"/>
                <a:gd name="connsiteY1" fmla="*/ 172612 h 339630"/>
                <a:gd name="connsiteX2" fmla="*/ 320207 w 345884"/>
                <a:gd name="connsiteY2" fmla="*/ 170204 h 339630"/>
                <a:gd name="connsiteX3" fmla="*/ 327028 w 345884"/>
                <a:gd name="connsiteY3" fmla="*/ 172210 h 339630"/>
                <a:gd name="connsiteX4" fmla="*/ 327429 w 345884"/>
                <a:gd name="connsiteY4" fmla="*/ 178630 h 339630"/>
                <a:gd name="connsiteX5" fmla="*/ 321010 w 345884"/>
                <a:gd name="connsiteY5" fmla="*/ 181037 h 339630"/>
                <a:gd name="connsiteX6" fmla="*/ 307770 w 345884"/>
                <a:gd name="connsiteY6" fmla="*/ 183444 h 339630"/>
                <a:gd name="connsiteX7" fmla="*/ 303758 w 345884"/>
                <a:gd name="connsiteY7" fmla="*/ 185049 h 339630"/>
                <a:gd name="connsiteX8" fmla="*/ 320609 w 345884"/>
                <a:gd name="connsiteY8" fmla="*/ 183444 h 339630"/>
                <a:gd name="connsiteX9" fmla="*/ 339465 w 345884"/>
                <a:gd name="connsiteY9" fmla="*/ 184648 h 339630"/>
                <a:gd name="connsiteX10" fmla="*/ 345884 w 345884"/>
                <a:gd name="connsiteY10" fmla="*/ 189863 h 339630"/>
                <a:gd name="connsiteX11" fmla="*/ 339465 w 345884"/>
                <a:gd name="connsiteY11" fmla="*/ 195480 h 339630"/>
                <a:gd name="connsiteX12" fmla="*/ 319004 w 345884"/>
                <a:gd name="connsiteY12" fmla="*/ 197486 h 339630"/>
                <a:gd name="connsiteX13" fmla="*/ 310177 w 345884"/>
                <a:gd name="connsiteY13" fmla="*/ 199492 h 339630"/>
                <a:gd name="connsiteX14" fmla="*/ 321411 w 345884"/>
                <a:gd name="connsiteY14" fmla="*/ 199893 h 339630"/>
                <a:gd name="connsiteX15" fmla="*/ 331842 w 345884"/>
                <a:gd name="connsiteY15" fmla="*/ 200294 h 339630"/>
                <a:gd name="connsiteX16" fmla="*/ 337058 w 345884"/>
                <a:gd name="connsiteY16" fmla="*/ 201498 h 339630"/>
                <a:gd name="connsiteX17" fmla="*/ 341872 w 345884"/>
                <a:gd name="connsiteY17" fmla="*/ 206312 h 339630"/>
                <a:gd name="connsiteX18" fmla="*/ 336255 w 345884"/>
                <a:gd name="connsiteY18" fmla="*/ 210725 h 339630"/>
                <a:gd name="connsiteX19" fmla="*/ 321812 w 345884"/>
                <a:gd name="connsiteY19" fmla="*/ 211528 h 339630"/>
                <a:gd name="connsiteX20" fmla="*/ 307369 w 345884"/>
                <a:gd name="connsiteY20" fmla="*/ 212731 h 339630"/>
                <a:gd name="connsiteX21" fmla="*/ 321010 w 345884"/>
                <a:gd name="connsiteY21" fmla="*/ 215540 h 339630"/>
                <a:gd name="connsiteX22" fmla="*/ 325824 w 345884"/>
                <a:gd name="connsiteY22" fmla="*/ 219552 h 339630"/>
                <a:gd name="connsiteX23" fmla="*/ 320207 w 345884"/>
                <a:gd name="connsiteY23" fmla="*/ 223163 h 339630"/>
                <a:gd name="connsiteX24" fmla="*/ 304962 w 345884"/>
                <a:gd name="connsiteY24" fmla="*/ 223564 h 339630"/>
                <a:gd name="connsiteX25" fmla="*/ 269255 w 345884"/>
                <a:gd name="connsiteY25" fmla="*/ 230384 h 339630"/>
                <a:gd name="connsiteX26" fmla="*/ 256417 w 345884"/>
                <a:gd name="connsiteY26" fmla="*/ 239612 h 339630"/>
                <a:gd name="connsiteX27" fmla="*/ 212285 w 345884"/>
                <a:gd name="connsiteY27" fmla="*/ 277325 h 339630"/>
                <a:gd name="connsiteX28" fmla="*/ 180590 w 345884"/>
                <a:gd name="connsiteY28" fmla="*/ 302600 h 339630"/>
                <a:gd name="connsiteX29" fmla="*/ 138865 w 345884"/>
                <a:gd name="connsiteY29" fmla="*/ 329481 h 339630"/>
                <a:gd name="connsiteX30" fmla="*/ 106368 w 345884"/>
                <a:gd name="connsiteY30" fmla="*/ 339511 h 339630"/>
                <a:gd name="connsiteX31" fmla="*/ 78284 w 345884"/>
                <a:gd name="connsiteY31" fmla="*/ 329481 h 339630"/>
                <a:gd name="connsiteX32" fmla="*/ 59829 w 345884"/>
                <a:gd name="connsiteY32" fmla="*/ 299792 h 339630"/>
                <a:gd name="connsiteX33" fmla="*/ 41775 w 345884"/>
                <a:gd name="connsiteY33" fmla="*/ 249241 h 339630"/>
                <a:gd name="connsiteX34" fmla="*/ 18907 w 345884"/>
                <a:gd name="connsiteY34" fmla="*/ 175019 h 339630"/>
                <a:gd name="connsiteX35" fmla="*/ 50 w 345884"/>
                <a:gd name="connsiteY35" fmla="*/ 58270 h 339630"/>
                <a:gd name="connsiteX36" fmla="*/ 6068 w 345884"/>
                <a:gd name="connsiteY36" fmla="*/ 22162 h 339630"/>
                <a:gd name="connsiteX37" fmla="*/ 28535 w 345884"/>
                <a:gd name="connsiteY37" fmla="*/ 1299 h 339630"/>
                <a:gd name="connsiteX38" fmla="*/ 59026 w 345884"/>
                <a:gd name="connsiteY38" fmla="*/ 12132 h 339630"/>
                <a:gd name="connsiteX39" fmla="*/ 67452 w 345884"/>
                <a:gd name="connsiteY39" fmla="*/ 30587 h 339630"/>
                <a:gd name="connsiteX40" fmla="*/ 86308 w 345884"/>
                <a:gd name="connsiteY40" fmla="*/ 108821 h 339630"/>
                <a:gd name="connsiteX41" fmla="*/ 96739 w 345884"/>
                <a:gd name="connsiteY41" fmla="*/ 179833 h 339630"/>
                <a:gd name="connsiteX42" fmla="*/ 100350 w 345884"/>
                <a:gd name="connsiteY42" fmla="*/ 226372 h 339630"/>
                <a:gd name="connsiteX43" fmla="*/ 103158 w 345884"/>
                <a:gd name="connsiteY43" fmla="*/ 253253 h 339630"/>
                <a:gd name="connsiteX44" fmla="*/ 105967 w 345884"/>
                <a:gd name="connsiteY44" fmla="*/ 262480 h 339630"/>
                <a:gd name="connsiteX45" fmla="*/ 121614 w 345884"/>
                <a:gd name="connsiteY45" fmla="*/ 272109 h 339630"/>
                <a:gd name="connsiteX46" fmla="*/ 131242 w 345884"/>
                <a:gd name="connsiteY46" fmla="*/ 270103 h 339630"/>
                <a:gd name="connsiteX47" fmla="*/ 157320 w 345884"/>
                <a:gd name="connsiteY47" fmla="*/ 259271 h 339630"/>
                <a:gd name="connsiteX48" fmla="*/ 236758 w 345884"/>
                <a:gd name="connsiteY48" fmla="*/ 212731 h 339630"/>
                <a:gd name="connsiteX49" fmla="*/ 250399 w 345884"/>
                <a:gd name="connsiteY49" fmla="*/ 197486 h 339630"/>
                <a:gd name="connsiteX50" fmla="*/ 256818 w 345884"/>
                <a:gd name="connsiteY50" fmla="*/ 183845 h 339630"/>
                <a:gd name="connsiteX51" fmla="*/ 271261 w 345884"/>
                <a:gd name="connsiteY51" fmla="*/ 161378 h 339630"/>
                <a:gd name="connsiteX52" fmla="*/ 285303 w 345884"/>
                <a:gd name="connsiteY52" fmla="*/ 152953 h 339630"/>
                <a:gd name="connsiteX53" fmla="*/ 291722 w 345884"/>
                <a:gd name="connsiteY53" fmla="*/ 154156 h 339630"/>
                <a:gd name="connsiteX54" fmla="*/ 290519 w 345884"/>
                <a:gd name="connsiteY54" fmla="*/ 160174 h 339630"/>
                <a:gd name="connsiteX55" fmla="*/ 281692 w 345884"/>
                <a:gd name="connsiteY55" fmla="*/ 171007 h 339630"/>
                <a:gd name="connsiteX56" fmla="*/ 276878 w 345884"/>
                <a:gd name="connsiteY56" fmla="*/ 179432 h 339630"/>
                <a:gd name="connsiteX57" fmla="*/ 277279 w 345884"/>
                <a:gd name="connsiteY57" fmla="*/ 179432 h 339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45884" h="339630">
                  <a:moveTo>
                    <a:pt x="277279" y="179432"/>
                  </a:moveTo>
                  <a:cubicBezTo>
                    <a:pt x="283297" y="177025"/>
                    <a:pt x="289315" y="174618"/>
                    <a:pt x="295333" y="172612"/>
                  </a:cubicBezTo>
                  <a:cubicBezTo>
                    <a:pt x="303357" y="169803"/>
                    <a:pt x="311782" y="169001"/>
                    <a:pt x="320207" y="170204"/>
                  </a:cubicBezTo>
                  <a:cubicBezTo>
                    <a:pt x="322615" y="170606"/>
                    <a:pt x="325022" y="171007"/>
                    <a:pt x="327028" y="172210"/>
                  </a:cubicBezTo>
                  <a:cubicBezTo>
                    <a:pt x="329836" y="173815"/>
                    <a:pt x="329836" y="177025"/>
                    <a:pt x="327429" y="178630"/>
                  </a:cubicBezTo>
                  <a:cubicBezTo>
                    <a:pt x="325423" y="179833"/>
                    <a:pt x="323016" y="180636"/>
                    <a:pt x="321010" y="181037"/>
                  </a:cubicBezTo>
                  <a:cubicBezTo>
                    <a:pt x="316597" y="181839"/>
                    <a:pt x="312183" y="182642"/>
                    <a:pt x="307770" y="183444"/>
                  </a:cubicBezTo>
                  <a:cubicBezTo>
                    <a:pt x="306567" y="183845"/>
                    <a:pt x="304962" y="184246"/>
                    <a:pt x="303758" y="185049"/>
                  </a:cubicBezTo>
                  <a:cubicBezTo>
                    <a:pt x="309375" y="184246"/>
                    <a:pt x="314992" y="183444"/>
                    <a:pt x="320609" y="183444"/>
                  </a:cubicBezTo>
                  <a:cubicBezTo>
                    <a:pt x="327028" y="183444"/>
                    <a:pt x="333046" y="183845"/>
                    <a:pt x="339465" y="184648"/>
                  </a:cubicBezTo>
                  <a:cubicBezTo>
                    <a:pt x="343878" y="185049"/>
                    <a:pt x="345483" y="187456"/>
                    <a:pt x="345884" y="189863"/>
                  </a:cubicBezTo>
                  <a:cubicBezTo>
                    <a:pt x="345884" y="192672"/>
                    <a:pt x="343878" y="194678"/>
                    <a:pt x="339465" y="195480"/>
                  </a:cubicBezTo>
                  <a:cubicBezTo>
                    <a:pt x="332645" y="196282"/>
                    <a:pt x="325824" y="197085"/>
                    <a:pt x="319004" y="197486"/>
                  </a:cubicBezTo>
                  <a:cubicBezTo>
                    <a:pt x="316195" y="197887"/>
                    <a:pt x="312986" y="198288"/>
                    <a:pt x="310177" y="199492"/>
                  </a:cubicBezTo>
                  <a:cubicBezTo>
                    <a:pt x="313788" y="199492"/>
                    <a:pt x="317399" y="199893"/>
                    <a:pt x="321411" y="199893"/>
                  </a:cubicBezTo>
                  <a:cubicBezTo>
                    <a:pt x="325022" y="199893"/>
                    <a:pt x="328231" y="200294"/>
                    <a:pt x="331842" y="200294"/>
                  </a:cubicBezTo>
                  <a:cubicBezTo>
                    <a:pt x="333447" y="200294"/>
                    <a:pt x="335453" y="200696"/>
                    <a:pt x="337058" y="201498"/>
                  </a:cubicBezTo>
                  <a:cubicBezTo>
                    <a:pt x="339465" y="202300"/>
                    <a:pt x="341872" y="203103"/>
                    <a:pt x="341872" y="206312"/>
                  </a:cubicBezTo>
                  <a:cubicBezTo>
                    <a:pt x="341872" y="208720"/>
                    <a:pt x="339866" y="210324"/>
                    <a:pt x="336255" y="210725"/>
                  </a:cubicBezTo>
                  <a:cubicBezTo>
                    <a:pt x="331441" y="211127"/>
                    <a:pt x="326627" y="211127"/>
                    <a:pt x="321812" y="211528"/>
                  </a:cubicBezTo>
                  <a:cubicBezTo>
                    <a:pt x="316998" y="211929"/>
                    <a:pt x="312183" y="211929"/>
                    <a:pt x="307369" y="212731"/>
                  </a:cubicBezTo>
                  <a:cubicBezTo>
                    <a:pt x="311782" y="213534"/>
                    <a:pt x="316597" y="214336"/>
                    <a:pt x="321010" y="215540"/>
                  </a:cubicBezTo>
                  <a:cubicBezTo>
                    <a:pt x="323016" y="215941"/>
                    <a:pt x="325824" y="216743"/>
                    <a:pt x="325824" y="219552"/>
                  </a:cubicBezTo>
                  <a:cubicBezTo>
                    <a:pt x="325824" y="221558"/>
                    <a:pt x="324219" y="222761"/>
                    <a:pt x="320207" y="223163"/>
                  </a:cubicBezTo>
                  <a:cubicBezTo>
                    <a:pt x="314992" y="223564"/>
                    <a:pt x="309776" y="223564"/>
                    <a:pt x="304962" y="223564"/>
                  </a:cubicBezTo>
                  <a:cubicBezTo>
                    <a:pt x="292525" y="223564"/>
                    <a:pt x="280890" y="226372"/>
                    <a:pt x="269255" y="230384"/>
                  </a:cubicBezTo>
                  <a:cubicBezTo>
                    <a:pt x="264039" y="232390"/>
                    <a:pt x="260429" y="236001"/>
                    <a:pt x="256417" y="239612"/>
                  </a:cubicBezTo>
                  <a:cubicBezTo>
                    <a:pt x="241572" y="252049"/>
                    <a:pt x="227129" y="264887"/>
                    <a:pt x="212285" y="277325"/>
                  </a:cubicBezTo>
                  <a:cubicBezTo>
                    <a:pt x="201853" y="286151"/>
                    <a:pt x="191823" y="294576"/>
                    <a:pt x="180590" y="302600"/>
                  </a:cubicBezTo>
                  <a:cubicBezTo>
                    <a:pt x="167350" y="312229"/>
                    <a:pt x="154111" y="322660"/>
                    <a:pt x="138865" y="329481"/>
                  </a:cubicBezTo>
                  <a:cubicBezTo>
                    <a:pt x="128434" y="334295"/>
                    <a:pt x="118003" y="339109"/>
                    <a:pt x="106368" y="339511"/>
                  </a:cubicBezTo>
                  <a:cubicBezTo>
                    <a:pt x="95536" y="340313"/>
                    <a:pt x="86308" y="337103"/>
                    <a:pt x="78284" y="329481"/>
                  </a:cubicBezTo>
                  <a:cubicBezTo>
                    <a:pt x="69458" y="321055"/>
                    <a:pt x="63841" y="310624"/>
                    <a:pt x="59829" y="299792"/>
                  </a:cubicBezTo>
                  <a:cubicBezTo>
                    <a:pt x="53410" y="282941"/>
                    <a:pt x="47392" y="266091"/>
                    <a:pt x="41775" y="249241"/>
                  </a:cubicBezTo>
                  <a:cubicBezTo>
                    <a:pt x="33751" y="224767"/>
                    <a:pt x="25727" y="199893"/>
                    <a:pt x="18907" y="175019"/>
                  </a:cubicBezTo>
                  <a:cubicBezTo>
                    <a:pt x="8074" y="136905"/>
                    <a:pt x="1254" y="97988"/>
                    <a:pt x="50" y="58270"/>
                  </a:cubicBezTo>
                  <a:cubicBezTo>
                    <a:pt x="-351" y="45832"/>
                    <a:pt x="1655" y="33796"/>
                    <a:pt x="6068" y="22162"/>
                  </a:cubicBezTo>
                  <a:cubicBezTo>
                    <a:pt x="10080" y="11329"/>
                    <a:pt x="17703" y="4509"/>
                    <a:pt x="28535" y="1299"/>
                  </a:cubicBezTo>
                  <a:cubicBezTo>
                    <a:pt x="40571" y="-2312"/>
                    <a:pt x="52206" y="1700"/>
                    <a:pt x="59026" y="12132"/>
                  </a:cubicBezTo>
                  <a:cubicBezTo>
                    <a:pt x="63038" y="17748"/>
                    <a:pt x="65446" y="24168"/>
                    <a:pt x="67452" y="30587"/>
                  </a:cubicBezTo>
                  <a:cubicBezTo>
                    <a:pt x="75877" y="56264"/>
                    <a:pt x="82296" y="82342"/>
                    <a:pt x="86308" y="108821"/>
                  </a:cubicBezTo>
                  <a:cubicBezTo>
                    <a:pt x="89919" y="132492"/>
                    <a:pt x="93931" y="156162"/>
                    <a:pt x="96739" y="179833"/>
                  </a:cubicBezTo>
                  <a:cubicBezTo>
                    <a:pt x="98745" y="195480"/>
                    <a:pt x="99146" y="211127"/>
                    <a:pt x="100350" y="226372"/>
                  </a:cubicBezTo>
                  <a:cubicBezTo>
                    <a:pt x="101152" y="235199"/>
                    <a:pt x="101955" y="244025"/>
                    <a:pt x="103158" y="253253"/>
                  </a:cubicBezTo>
                  <a:cubicBezTo>
                    <a:pt x="103560" y="256462"/>
                    <a:pt x="104763" y="259271"/>
                    <a:pt x="105967" y="262480"/>
                  </a:cubicBezTo>
                  <a:cubicBezTo>
                    <a:pt x="108775" y="269301"/>
                    <a:pt x="113991" y="272911"/>
                    <a:pt x="121614" y="272109"/>
                  </a:cubicBezTo>
                  <a:cubicBezTo>
                    <a:pt x="124823" y="271708"/>
                    <a:pt x="128434" y="271307"/>
                    <a:pt x="131242" y="270103"/>
                  </a:cubicBezTo>
                  <a:cubicBezTo>
                    <a:pt x="140069" y="266492"/>
                    <a:pt x="148895" y="263283"/>
                    <a:pt x="157320" y="259271"/>
                  </a:cubicBezTo>
                  <a:cubicBezTo>
                    <a:pt x="185003" y="246031"/>
                    <a:pt x="211482" y="230384"/>
                    <a:pt x="236758" y="212731"/>
                  </a:cubicBezTo>
                  <a:cubicBezTo>
                    <a:pt x="242375" y="208720"/>
                    <a:pt x="246788" y="203504"/>
                    <a:pt x="250399" y="197486"/>
                  </a:cubicBezTo>
                  <a:cubicBezTo>
                    <a:pt x="252806" y="193073"/>
                    <a:pt x="254812" y="188660"/>
                    <a:pt x="256818" y="183845"/>
                  </a:cubicBezTo>
                  <a:cubicBezTo>
                    <a:pt x="260429" y="175420"/>
                    <a:pt x="264842" y="167797"/>
                    <a:pt x="271261" y="161378"/>
                  </a:cubicBezTo>
                  <a:cubicBezTo>
                    <a:pt x="275273" y="157366"/>
                    <a:pt x="280087" y="154558"/>
                    <a:pt x="285303" y="152953"/>
                  </a:cubicBezTo>
                  <a:cubicBezTo>
                    <a:pt x="287710" y="152150"/>
                    <a:pt x="290117" y="152150"/>
                    <a:pt x="291722" y="154156"/>
                  </a:cubicBezTo>
                  <a:cubicBezTo>
                    <a:pt x="293327" y="156564"/>
                    <a:pt x="291722" y="158168"/>
                    <a:pt x="290519" y="160174"/>
                  </a:cubicBezTo>
                  <a:cubicBezTo>
                    <a:pt x="287710" y="163785"/>
                    <a:pt x="284501" y="167396"/>
                    <a:pt x="281692" y="171007"/>
                  </a:cubicBezTo>
                  <a:cubicBezTo>
                    <a:pt x="279686" y="173815"/>
                    <a:pt x="278483" y="176624"/>
                    <a:pt x="276878" y="179432"/>
                  </a:cubicBezTo>
                  <a:cubicBezTo>
                    <a:pt x="276878" y="179031"/>
                    <a:pt x="276878" y="179031"/>
                    <a:pt x="277279" y="179432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4" name="Полилиния: фигура 1163">
              <a:extLst>
                <a:ext uri="{FF2B5EF4-FFF2-40B4-BE49-F238E27FC236}">
                  <a16:creationId xmlns:a16="http://schemas.microsoft.com/office/drawing/2014/main" id="{AD7A7FBF-2827-D9D5-EE8B-4EFA4DAC5674}"/>
                </a:ext>
              </a:extLst>
            </p:cNvPr>
            <p:cNvSpPr/>
            <p:nvPr/>
          </p:nvSpPr>
          <p:spPr>
            <a:xfrm>
              <a:off x="11026914" y="8807317"/>
              <a:ext cx="186713" cy="326580"/>
            </a:xfrm>
            <a:custGeom>
              <a:avLst/>
              <a:gdLst>
                <a:gd name="connsiteX0" fmla="*/ 23480 w 186713"/>
                <a:gd name="connsiteY0" fmla="*/ 206351 h 326580"/>
                <a:gd name="connsiteX1" fmla="*/ 23480 w 186713"/>
                <a:gd name="connsiteY1" fmla="*/ 203543 h 326580"/>
                <a:gd name="connsiteX2" fmla="*/ 17863 w 186713"/>
                <a:gd name="connsiteY2" fmla="*/ 185489 h 326580"/>
                <a:gd name="connsiteX3" fmla="*/ 2617 w 186713"/>
                <a:gd name="connsiteY3" fmla="*/ 145770 h 326580"/>
                <a:gd name="connsiteX4" fmla="*/ 2216 w 186713"/>
                <a:gd name="connsiteY4" fmla="*/ 82782 h 326580"/>
                <a:gd name="connsiteX5" fmla="*/ 23881 w 186713"/>
                <a:gd name="connsiteY5" fmla="*/ 31428 h 326580"/>
                <a:gd name="connsiteX6" fmla="*/ 107330 w 186713"/>
                <a:gd name="connsiteY6" fmla="*/ 3344 h 326580"/>
                <a:gd name="connsiteX7" fmla="*/ 151863 w 186713"/>
                <a:gd name="connsiteY7" fmla="*/ 35841 h 326580"/>
                <a:gd name="connsiteX8" fmla="*/ 171923 w 186713"/>
                <a:gd name="connsiteY8" fmla="*/ 87997 h 326580"/>
                <a:gd name="connsiteX9" fmla="*/ 175133 w 186713"/>
                <a:gd name="connsiteY9" fmla="*/ 115279 h 326580"/>
                <a:gd name="connsiteX10" fmla="*/ 182756 w 186713"/>
                <a:gd name="connsiteY10" fmla="*/ 139752 h 326580"/>
                <a:gd name="connsiteX11" fmla="*/ 186367 w 186713"/>
                <a:gd name="connsiteY11" fmla="*/ 148579 h 326580"/>
                <a:gd name="connsiteX12" fmla="*/ 181552 w 186713"/>
                <a:gd name="connsiteY12" fmla="*/ 159411 h 326580"/>
                <a:gd name="connsiteX13" fmla="*/ 177941 w 186713"/>
                <a:gd name="connsiteY13" fmla="*/ 161016 h 326580"/>
                <a:gd name="connsiteX14" fmla="*/ 171923 w 186713"/>
                <a:gd name="connsiteY14" fmla="*/ 169441 h 326580"/>
                <a:gd name="connsiteX15" fmla="*/ 169917 w 186713"/>
                <a:gd name="connsiteY15" fmla="*/ 192711 h 326580"/>
                <a:gd name="connsiteX16" fmla="*/ 168313 w 186713"/>
                <a:gd name="connsiteY16" fmla="*/ 201537 h 326580"/>
                <a:gd name="connsiteX17" fmla="*/ 149456 w 186713"/>
                <a:gd name="connsiteY17" fmla="*/ 217986 h 326580"/>
                <a:gd name="connsiteX18" fmla="*/ 135414 w 186713"/>
                <a:gd name="connsiteY18" fmla="*/ 218789 h 326580"/>
                <a:gd name="connsiteX19" fmla="*/ 116157 w 186713"/>
                <a:gd name="connsiteY19" fmla="*/ 227214 h 326580"/>
                <a:gd name="connsiteX20" fmla="*/ 102115 w 186713"/>
                <a:gd name="connsiteY20" fmla="*/ 247274 h 326580"/>
                <a:gd name="connsiteX21" fmla="*/ 93288 w 186713"/>
                <a:gd name="connsiteY21" fmla="*/ 272148 h 326580"/>
                <a:gd name="connsiteX22" fmla="*/ 94492 w 186713"/>
                <a:gd name="connsiteY22" fmla="*/ 282981 h 326580"/>
                <a:gd name="connsiteX23" fmla="*/ 95294 w 186713"/>
                <a:gd name="connsiteY23" fmla="*/ 285388 h 326580"/>
                <a:gd name="connsiteX24" fmla="*/ 94091 w 186713"/>
                <a:gd name="connsiteY24" fmla="*/ 312669 h 326580"/>
                <a:gd name="connsiteX25" fmla="*/ 85264 w 186713"/>
                <a:gd name="connsiteY25" fmla="*/ 324705 h 326580"/>
                <a:gd name="connsiteX26" fmla="*/ 68815 w 186713"/>
                <a:gd name="connsiteY26" fmla="*/ 319891 h 326580"/>
                <a:gd name="connsiteX27" fmla="*/ 65605 w 186713"/>
                <a:gd name="connsiteY27" fmla="*/ 309861 h 326580"/>
                <a:gd name="connsiteX28" fmla="*/ 48755 w 186713"/>
                <a:gd name="connsiteY28" fmla="*/ 252489 h 326580"/>
                <a:gd name="connsiteX29" fmla="*/ 38324 w 186713"/>
                <a:gd name="connsiteY29" fmla="*/ 232831 h 326580"/>
                <a:gd name="connsiteX30" fmla="*/ 29498 w 186713"/>
                <a:gd name="connsiteY30" fmla="*/ 225609 h 326580"/>
                <a:gd name="connsiteX31" fmla="*/ 22677 w 186713"/>
                <a:gd name="connsiteY31" fmla="*/ 214777 h 326580"/>
                <a:gd name="connsiteX32" fmla="*/ 23480 w 186713"/>
                <a:gd name="connsiteY32" fmla="*/ 206351 h 32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86713" h="326580">
                  <a:moveTo>
                    <a:pt x="23480" y="206351"/>
                  </a:moveTo>
                  <a:cubicBezTo>
                    <a:pt x="23480" y="205148"/>
                    <a:pt x="23480" y="204345"/>
                    <a:pt x="23480" y="203543"/>
                  </a:cubicBezTo>
                  <a:cubicBezTo>
                    <a:pt x="24282" y="196723"/>
                    <a:pt x="22677" y="191106"/>
                    <a:pt x="17863" y="185489"/>
                  </a:cubicBezTo>
                  <a:cubicBezTo>
                    <a:pt x="8635" y="174255"/>
                    <a:pt x="4623" y="160213"/>
                    <a:pt x="2617" y="145770"/>
                  </a:cubicBezTo>
                  <a:cubicBezTo>
                    <a:pt x="-592" y="124908"/>
                    <a:pt x="-994" y="103644"/>
                    <a:pt x="2216" y="82782"/>
                  </a:cubicBezTo>
                  <a:cubicBezTo>
                    <a:pt x="5426" y="63925"/>
                    <a:pt x="12246" y="46674"/>
                    <a:pt x="23881" y="31428"/>
                  </a:cubicBezTo>
                  <a:cubicBezTo>
                    <a:pt x="44342" y="4147"/>
                    <a:pt x="74833" y="-5883"/>
                    <a:pt x="107330" y="3344"/>
                  </a:cubicBezTo>
                  <a:cubicBezTo>
                    <a:pt x="126187" y="8560"/>
                    <a:pt x="141031" y="19793"/>
                    <a:pt x="151863" y="35841"/>
                  </a:cubicBezTo>
                  <a:cubicBezTo>
                    <a:pt x="162696" y="51488"/>
                    <a:pt x="168714" y="69141"/>
                    <a:pt x="171923" y="87997"/>
                  </a:cubicBezTo>
                  <a:cubicBezTo>
                    <a:pt x="173528" y="96824"/>
                    <a:pt x="174331" y="106051"/>
                    <a:pt x="175133" y="115279"/>
                  </a:cubicBezTo>
                  <a:cubicBezTo>
                    <a:pt x="175935" y="124105"/>
                    <a:pt x="177941" y="132129"/>
                    <a:pt x="182756" y="139752"/>
                  </a:cubicBezTo>
                  <a:cubicBezTo>
                    <a:pt x="184361" y="142561"/>
                    <a:pt x="185564" y="145369"/>
                    <a:pt x="186367" y="148579"/>
                  </a:cubicBezTo>
                  <a:cubicBezTo>
                    <a:pt x="187570" y="153393"/>
                    <a:pt x="185564" y="157004"/>
                    <a:pt x="181552" y="159411"/>
                  </a:cubicBezTo>
                  <a:cubicBezTo>
                    <a:pt x="180349" y="160213"/>
                    <a:pt x="179145" y="161016"/>
                    <a:pt x="177941" y="161016"/>
                  </a:cubicBezTo>
                  <a:cubicBezTo>
                    <a:pt x="173127" y="162219"/>
                    <a:pt x="172325" y="165028"/>
                    <a:pt x="171923" y="169441"/>
                  </a:cubicBezTo>
                  <a:cubicBezTo>
                    <a:pt x="171522" y="177064"/>
                    <a:pt x="170720" y="185088"/>
                    <a:pt x="169917" y="192711"/>
                  </a:cubicBezTo>
                  <a:cubicBezTo>
                    <a:pt x="169516" y="195519"/>
                    <a:pt x="169115" y="198729"/>
                    <a:pt x="168313" y="201537"/>
                  </a:cubicBezTo>
                  <a:cubicBezTo>
                    <a:pt x="165905" y="211166"/>
                    <a:pt x="159486" y="216783"/>
                    <a:pt x="149456" y="217986"/>
                  </a:cubicBezTo>
                  <a:cubicBezTo>
                    <a:pt x="145043" y="218387"/>
                    <a:pt x="140229" y="218789"/>
                    <a:pt x="135414" y="218789"/>
                  </a:cubicBezTo>
                  <a:cubicBezTo>
                    <a:pt x="127791" y="218789"/>
                    <a:pt x="121372" y="221196"/>
                    <a:pt x="116157" y="227214"/>
                  </a:cubicBezTo>
                  <a:cubicBezTo>
                    <a:pt x="110540" y="233232"/>
                    <a:pt x="105324" y="239651"/>
                    <a:pt x="102115" y="247274"/>
                  </a:cubicBezTo>
                  <a:cubicBezTo>
                    <a:pt x="98504" y="255298"/>
                    <a:pt x="96097" y="263723"/>
                    <a:pt x="93288" y="272148"/>
                  </a:cubicBezTo>
                  <a:cubicBezTo>
                    <a:pt x="92085" y="275759"/>
                    <a:pt x="91282" y="279771"/>
                    <a:pt x="94492" y="282981"/>
                  </a:cubicBezTo>
                  <a:cubicBezTo>
                    <a:pt x="94893" y="283382"/>
                    <a:pt x="95294" y="284585"/>
                    <a:pt x="95294" y="285388"/>
                  </a:cubicBezTo>
                  <a:cubicBezTo>
                    <a:pt x="96498" y="294615"/>
                    <a:pt x="96899" y="303442"/>
                    <a:pt x="94091" y="312669"/>
                  </a:cubicBezTo>
                  <a:cubicBezTo>
                    <a:pt x="92486" y="317885"/>
                    <a:pt x="90079" y="321897"/>
                    <a:pt x="85264" y="324705"/>
                  </a:cubicBezTo>
                  <a:cubicBezTo>
                    <a:pt x="78845" y="328316"/>
                    <a:pt x="72426" y="326711"/>
                    <a:pt x="68815" y="319891"/>
                  </a:cubicBezTo>
                  <a:cubicBezTo>
                    <a:pt x="67210" y="316681"/>
                    <a:pt x="66007" y="313472"/>
                    <a:pt x="65605" y="309861"/>
                  </a:cubicBezTo>
                  <a:cubicBezTo>
                    <a:pt x="62396" y="290202"/>
                    <a:pt x="55576" y="271346"/>
                    <a:pt x="48755" y="252489"/>
                  </a:cubicBezTo>
                  <a:cubicBezTo>
                    <a:pt x="46348" y="245669"/>
                    <a:pt x="41935" y="239250"/>
                    <a:pt x="38324" y="232831"/>
                  </a:cubicBezTo>
                  <a:cubicBezTo>
                    <a:pt x="36318" y="229220"/>
                    <a:pt x="33510" y="227214"/>
                    <a:pt x="29498" y="225609"/>
                  </a:cubicBezTo>
                  <a:cubicBezTo>
                    <a:pt x="23078" y="223202"/>
                    <a:pt x="22276" y="221597"/>
                    <a:pt x="22677" y="214777"/>
                  </a:cubicBezTo>
                  <a:cubicBezTo>
                    <a:pt x="23078" y="211968"/>
                    <a:pt x="23480" y="208759"/>
                    <a:pt x="23480" y="206351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5" name="Полилиния: фигура 1164">
              <a:extLst>
                <a:ext uri="{FF2B5EF4-FFF2-40B4-BE49-F238E27FC236}">
                  <a16:creationId xmlns:a16="http://schemas.microsoft.com/office/drawing/2014/main" id="{B34C3FF5-3D73-F3B9-B47F-D1565475B51C}"/>
                </a:ext>
              </a:extLst>
            </p:cNvPr>
            <p:cNvSpPr/>
            <p:nvPr/>
          </p:nvSpPr>
          <p:spPr>
            <a:xfrm>
              <a:off x="10880811" y="9027615"/>
              <a:ext cx="263788" cy="437403"/>
            </a:xfrm>
            <a:custGeom>
              <a:avLst/>
              <a:gdLst>
                <a:gd name="connsiteX0" fmla="*/ 239792 w 263788"/>
                <a:gd name="connsiteY0" fmla="*/ 58671 h 437403"/>
                <a:gd name="connsiteX1" fmla="*/ 241798 w 263788"/>
                <a:gd name="connsiteY1" fmla="*/ 63084 h 437403"/>
                <a:gd name="connsiteX2" fmla="*/ 256642 w 263788"/>
                <a:gd name="connsiteY2" fmla="*/ 115641 h 437403"/>
                <a:gd name="connsiteX3" fmla="*/ 263061 w 263788"/>
                <a:gd name="connsiteY3" fmla="*/ 164989 h 437403"/>
                <a:gd name="connsiteX4" fmla="*/ 262660 w 263788"/>
                <a:gd name="connsiteY4" fmla="*/ 200294 h 437403"/>
                <a:gd name="connsiteX5" fmla="*/ 253433 w 263788"/>
                <a:gd name="connsiteY5" fmla="*/ 229983 h 437403"/>
                <a:gd name="connsiteX6" fmla="*/ 244205 w 263788"/>
                <a:gd name="connsiteY6" fmla="*/ 242822 h 437403"/>
                <a:gd name="connsiteX7" fmla="*/ 219331 w 263788"/>
                <a:gd name="connsiteY7" fmla="*/ 259672 h 437403"/>
                <a:gd name="connsiteX8" fmla="*/ 214918 w 263788"/>
                <a:gd name="connsiteY8" fmla="*/ 264888 h 437403"/>
                <a:gd name="connsiteX9" fmla="*/ 202882 w 263788"/>
                <a:gd name="connsiteY9" fmla="*/ 300594 h 437403"/>
                <a:gd name="connsiteX10" fmla="*/ 171187 w 263788"/>
                <a:gd name="connsiteY10" fmla="*/ 403301 h 437403"/>
                <a:gd name="connsiteX11" fmla="*/ 159953 w 263788"/>
                <a:gd name="connsiteY11" fmla="*/ 434595 h 437403"/>
                <a:gd name="connsiteX12" fmla="*/ 155139 w 263788"/>
                <a:gd name="connsiteY12" fmla="*/ 437403 h 437403"/>
                <a:gd name="connsiteX13" fmla="*/ 139091 w 263788"/>
                <a:gd name="connsiteY13" fmla="*/ 436601 h 437403"/>
                <a:gd name="connsiteX14" fmla="*/ 57647 w 263788"/>
                <a:gd name="connsiteY14" fmla="*/ 416541 h 437403"/>
                <a:gd name="connsiteX15" fmla="*/ 27557 w 263788"/>
                <a:gd name="connsiteY15" fmla="*/ 403703 h 437403"/>
                <a:gd name="connsiteX16" fmla="*/ 6294 w 263788"/>
                <a:gd name="connsiteY16" fmla="*/ 386451 h 437403"/>
                <a:gd name="connsiteX17" fmla="*/ 1881 w 263788"/>
                <a:gd name="connsiteY17" fmla="*/ 380032 h 437403"/>
                <a:gd name="connsiteX18" fmla="*/ 677 w 263788"/>
                <a:gd name="connsiteY18" fmla="*/ 369601 h 437403"/>
                <a:gd name="connsiteX19" fmla="*/ 19533 w 263788"/>
                <a:gd name="connsiteY19" fmla="*/ 303002 h 437403"/>
                <a:gd name="connsiteX20" fmla="*/ 37989 w 263788"/>
                <a:gd name="connsiteY20" fmla="*/ 214336 h 437403"/>
                <a:gd name="connsiteX21" fmla="*/ 45611 w 263788"/>
                <a:gd name="connsiteY21" fmla="*/ 164186 h 437403"/>
                <a:gd name="connsiteX22" fmla="*/ 56444 w 263788"/>
                <a:gd name="connsiteY22" fmla="*/ 102803 h 437403"/>
                <a:gd name="connsiteX23" fmla="*/ 68881 w 263788"/>
                <a:gd name="connsiteY23" fmla="*/ 71509 h 437403"/>
                <a:gd name="connsiteX24" fmla="*/ 104186 w 263788"/>
                <a:gd name="connsiteY24" fmla="*/ 26174 h 437403"/>
                <a:gd name="connsiteX25" fmla="*/ 123444 w 263788"/>
                <a:gd name="connsiteY25" fmla="*/ 13335 h 437403"/>
                <a:gd name="connsiteX26" fmla="*/ 156744 w 263788"/>
                <a:gd name="connsiteY26" fmla="*/ 497 h 437403"/>
                <a:gd name="connsiteX27" fmla="*/ 179612 w 263788"/>
                <a:gd name="connsiteY27" fmla="*/ 4910 h 437403"/>
                <a:gd name="connsiteX28" fmla="*/ 199672 w 263788"/>
                <a:gd name="connsiteY28" fmla="*/ 30186 h 437403"/>
                <a:gd name="connsiteX29" fmla="*/ 212510 w 263788"/>
                <a:gd name="connsiteY29" fmla="*/ 78330 h 437403"/>
                <a:gd name="connsiteX30" fmla="*/ 217325 w 263788"/>
                <a:gd name="connsiteY30" fmla="*/ 97988 h 437403"/>
                <a:gd name="connsiteX31" fmla="*/ 229762 w 263788"/>
                <a:gd name="connsiteY31" fmla="*/ 103605 h 437403"/>
                <a:gd name="connsiteX32" fmla="*/ 240193 w 263788"/>
                <a:gd name="connsiteY32" fmla="*/ 86354 h 437403"/>
                <a:gd name="connsiteX33" fmla="*/ 238990 w 263788"/>
                <a:gd name="connsiteY33" fmla="*/ 62683 h 437403"/>
                <a:gd name="connsiteX34" fmla="*/ 238588 w 263788"/>
                <a:gd name="connsiteY34" fmla="*/ 59473 h 437403"/>
                <a:gd name="connsiteX35" fmla="*/ 239792 w 263788"/>
                <a:gd name="connsiteY35" fmla="*/ 58671 h 43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63788" h="437403">
                  <a:moveTo>
                    <a:pt x="239792" y="58671"/>
                  </a:moveTo>
                  <a:cubicBezTo>
                    <a:pt x="240594" y="60276"/>
                    <a:pt x="241397" y="61479"/>
                    <a:pt x="241798" y="63084"/>
                  </a:cubicBezTo>
                  <a:cubicBezTo>
                    <a:pt x="249421" y="79934"/>
                    <a:pt x="253834" y="97587"/>
                    <a:pt x="256642" y="115641"/>
                  </a:cubicBezTo>
                  <a:cubicBezTo>
                    <a:pt x="259049" y="132090"/>
                    <a:pt x="261457" y="148540"/>
                    <a:pt x="263061" y="164989"/>
                  </a:cubicBezTo>
                  <a:cubicBezTo>
                    <a:pt x="264265" y="176624"/>
                    <a:pt x="263864" y="188660"/>
                    <a:pt x="262660" y="200294"/>
                  </a:cubicBezTo>
                  <a:cubicBezTo>
                    <a:pt x="261457" y="210726"/>
                    <a:pt x="258247" y="220756"/>
                    <a:pt x="253433" y="229983"/>
                  </a:cubicBezTo>
                  <a:cubicBezTo>
                    <a:pt x="251026" y="234798"/>
                    <a:pt x="247816" y="239211"/>
                    <a:pt x="244205" y="242822"/>
                  </a:cubicBezTo>
                  <a:cubicBezTo>
                    <a:pt x="236984" y="250043"/>
                    <a:pt x="229361" y="256864"/>
                    <a:pt x="219331" y="259672"/>
                  </a:cubicBezTo>
                  <a:cubicBezTo>
                    <a:pt x="216522" y="260474"/>
                    <a:pt x="215720" y="262480"/>
                    <a:pt x="214918" y="264888"/>
                  </a:cubicBezTo>
                  <a:cubicBezTo>
                    <a:pt x="210906" y="276924"/>
                    <a:pt x="206492" y="288558"/>
                    <a:pt x="202882" y="300594"/>
                  </a:cubicBezTo>
                  <a:cubicBezTo>
                    <a:pt x="192450" y="334696"/>
                    <a:pt x="182019" y="369199"/>
                    <a:pt x="171187" y="403301"/>
                  </a:cubicBezTo>
                  <a:cubicBezTo>
                    <a:pt x="167977" y="413733"/>
                    <a:pt x="163564" y="424164"/>
                    <a:pt x="159953" y="434595"/>
                  </a:cubicBezTo>
                  <a:cubicBezTo>
                    <a:pt x="159151" y="437002"/>
                    <a:pt x="157546" y="437403"/>
                    <a:pt x="155139" y="437403"/>
                  </a:cubicBezTo>
                  <a:cubicBezTo>
                    <a:pt x="149923" y="437403"/>
                    <a:pt x="144306" y="437403"/>
                    <a:pt x="139091" y="436601"/>
                  </a:cubicBezTo>
                  <a:cubicBezTo>
                    <a:pt x="111408" y="432188"/>
                    <a:pt x="84127" y="425367"/>
                    <a:pt x="57647" y="416541"/>
                  </a:cubicBezTo>
                  <a:cubicBezTo>
                    <a:pt x="47216" y="412930"/>
                    <a:pt x="37186" y="408517"/>
                    <a:pt x="27557" y="403703"/>
                  </a:cubicBezTo>
                  <a:cubicBezTo>
                    <a:pt x="19132" y="399691"/>
                    <a:pt x="12312" y="393673"/>
                    <a:pt x="6294" y="386451"/>
                  </a:cubicBezTo>
                  <a:cubicBezTo>
                    <a:pt x="4689" y="384445"/>
                    <a:pt x="3084" y="382038"/>
                    <a:pt x="1881" y="380032"/>
                  </a:cubicBezTo>
                  <a:cubicBezTo>
                    <a:pt x="-125" y="376822"/>
                    <a:pt x="-527" y="373211"/>
                    <a:pt x="677" y="369601"/>
                  </a:cubicBezTo>
                  <a:cubicBezTo>
                    <a:pt x="7096" y="347535"/>
                    <a:pt x="13114" y="325068"/>
                    <a:pt x="19533" y="303002"/>
                  </a:cubicBezTo>
                  <a:cubicBezTo>
                    <a:pt x="27959" y="273714"/>
                    <a:pt x="33575" y="244426"/>
                    <a:pt x="37989" y="214336"/>
                  </a:cubicBezTo>
                  <a:cubicBezTo>
                    <a:pt x="40396" y="197486"/>
                    <a:pt x="43605" y="181037"/>
                    <a:pt x="45611" y="164186"/>
                  </a:cubicBezTo>
                  <a:cubicBezTo>
                    <a:pt x="48420" y="143324"/>
                    <a:pt x="52432" y="122863"/>
                    <a:pt x="56444" y="102803"/>
                  </a:cubicBezTo>
                  <a:cubicBezTo>
                    <a:pt x="58851" y="91569"/>
                    <a:pt x="63264" y="81138"/>
                    <a:pt x="68881" y="71509"/>
                  </a:cubicBezTo>
                  <a:cubicBezTo>
                    <a:pt x="78109" y="54659"/>
                    <a:pt x="89743" y="39012"/>
                    <a:pt x="104186" y="26174"/>
                  </a:cubicBezTo>
                  <a:cubicBezTo>
                    <a:pt x="110204" y="20958"/>
                    <a:pt x="116624" y="16946"/>
                    <a:pt x="123444" y="13335"/>
                  </a:cubicBezTo>
                  <a:cubicBezTo>
                    <a:pt x="133875" y="7719"/>
                    <a:pt x="144708" y="2503"/>
                    <a:pt x="156744" y="497"/>
                  </a:cubicBezTo>
                  <a:cubicBezTo>
                    <a:pt x="164768" y="-707"/>
                    <a:pt x="172390" y="96"/>
                    <a:pt x="179612" y="4910"/>
                  </a:cubicBezTo>
                  <a:cubicBezTo>
                    <a:pt x="188840" y="11329"/>
                    <a:pt x="196061" y="19353"/>
                    <a:pt x="199672" y="30186"/>
                  </a:cubicBezTo>
                  <a:cubicBezTo>
                    <a:pt x="204888" y="45832"/>
                    <a:pt x="209301" y="61880"/>
                    <a:pt x="212510" y="78330"/>
                  </a:cubicBezTo>
                  <a:cubicBezTo>
                    <a:pt x="213714" y="85150"/>
                    <a:pt x="215319" y="91569"/>
                    <a:pt x="217325" y="97988"/>
                  </a:cubicBezTo>
                  <a:cubicBezTo>
                    <a:pt x="219732" y="105611"/>
                    <a:pt x="222540" y="106815"/>
                    <a:pt x="229762" y="103605"/>
                  </a:cubicBezTo>
                  <a:cubicBezTo>
                    <a:pt x="237385" y="100396"/>
                    <a:pt x="240193" y="93976"/>
                    <a:pt x="240193" y="86354"/>
                  </a:cubicBezTo>
                  <a:cubicBezTo>
                    <a:pt x="240193" y="78330"/>
                    <a:pt x="239391" y="70306"/>
                    <a:pt x="238990" y="62683"/>
                  </a:cubicBezTo>
                  <a:cubicBezTo>
                    <a:pt x="238990" y="61479"/>
                    <a:pt x="238990" y="60677"/>
                    <a:pt x="238588" y="59473"/>
                  </a:cubicBezTo>
                  <a:cubicBezTo>
                    <a:pt x="239391" y="59072"/>
                    <a:pt x="239391" y="59072"/>
                    <a:pt x="239792" y="58671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6" name="Полилиния: фигура 1165">
              <a:extLst>
                <a:ext uri="{FF2B5EF4-FFF2-40B4-BE49-F238E27FC236}">
                  <a16:creationId xmlns:a16="http://schemas.microsoft.com/office/drawing/2014/main" id="{F999694D-67F0-5797-0284-27C72C0712A7}"/>
                </a:ext>
              </a:extLst>
            </p:cNvPr>
            <p:cNvSpPr/>
            <p:nvPr/>
          </p:nvSpPr>
          <p:spPr>
            <a:xfrm>
              <a:off x="10687709" y="9083156"/>
              <a:ext cx="354655" cy="537928"/>
            </a:xfrm>
            <a:custGeom>
              <a:avLst/>
              <a:gdLst>
                <a:gd name="connsiteX0" fmla="*/ 69408 w 354655"/>
                <a:gd name="connsiteY0" fmla="*/ 473335 h 537928"/>
                <a:gd name="connsiteX1" fmla="*/ 61785 w 354655"/>
                <a:gd name="connsiteY1" fmla="*/ 488581 h 537928"/>
                <a:gd name="connsiteX2" fmla="*/ 56970 w 354655"/>
                <a:gd name="connsiteY2" fmla="*/ 515060 h 537928"/>
                <a:gd name="connsiteX3" fmla="*/ 56569 w 354655"/>
                <a:gd name="connsiteY3" fmla="*/ 520677 h 537928"/>
                <a:gd name="connsiteX4" fmla="*/ 52557 w 354655"/>
                <a:gd name="connsiteY4" fmla="*/ 525090 h 537928"/>
                <a:gd name="connsiteX5" fmla="*/ 46940 w 354655"/>
                <a:gd name="connsiteY5" fmla="*/ 521078 h 537928"/>
                <a:gd name="connsiteX6" fmla="*/ 46138 w 354655"/>
                <a:gd name="connsiteY6" fmla="*/ 515863 h 537928"/>
                <a:gd name="connsiteX7" fmla="*/ 50551 w 354655"/>
                <a:gd name="connsiteY7" fmla="*/ 485371 h 537928"/>
                <a:gd name="connsiteX8" fmla="*/ 50952 w 354655"/>
                <a:gd name="connsiteY8" fmla="*/ 480958 h 537928"/>
                <a:gd name="connsiteX9" fmla="*/ 48946 w 354655"/>
                <a:gd name="connsiteY9" fmla="*/ 485773 h 537928"/>
                <a:gd name="connsiteX10" fmla="*/ 41725 w 354655"/>
                <a:gd name="connsiteY10" fmla="*/ 520677 h 537928"/>
                <a:gd name="connsiteX11" fmla="*/ 40922 w 354655"/>
                <a:gd name="connsiteY11" fmla="*/ 527899 h 537928"/>
                <a:gd name="connsiteX12" fmla="*/ 35306 w 354655"/>
                <a:gd name="connsiteY12" fmla="*/ 533114 h 537928"/>
                <a:gd name="connsiteX13" fmla="*/ 29689 w 354655"/>
                <a:gd name="connsiteY13" fmla="*/ 527497 h 537928"/>
                <a:gd name="connsiteX14" fmla="*/ 30491 w 354655"/>
                <a:gd name="connsiteY14" fmla="*/ 512252 h 537928"/>
                <a:gd name="connsiteX15" fmla="*/ 36509 w 354655"/>
                <a:gd name="connsiteY15" fmla="*/ 484569 h 537928"/>
                <a:gd name="connsiteX16" fmla="*/ 36108 w 354655"/>
                <a:gd name="connsiteY16" fmla="*/ 482162 h 537928"/>
                <a:gd name="connsiteX17" fmla="*/ 34102 w 354655"/>
                <a:gd name="connsiteY17" fmla="*/ 487377 h 537928"/>
                <a:gd name="connsiteX18" fmla="*/ 26880 w 354655"/>
                <a:gd name="connsiteY18" fmla="*/ 521881 h 537928"/>
                <a:gd name="connsiteX19" fmla="*/ 24874 w 354655"/>
                <a:gd name="connsiteY19" fmla="*/ 533114 h 537928"/>
                <a:gd name="connsiteX20" fmla="*/ 19258 w 354655"/>
                <a:gd name="connsiteY20" fmla="*/ 537929 h 537928"/>
                <a:gd name="connsiteX21" fmla="*/ 13240 w 354655"/>
                <a:gd name="connsiteY21" fmla="*/ 532713 h 537928"/>
                <a:gd name="connsiteX22" fmla="*/ 12838 w 354655"/>
                <a:gd name="connsiteY22" fmla="*/ 528701 h 537928"/>
                <a:gd name="connsiteX23" fmla="*/ 13240 w 354655"/>
                <a:gd name="connsiteY23" fmla="*/ 517467 h 537928"/>
                <a:gd name="connsiteX24" fmla="*/ 22467 w 354655"/>
                <a:gd name="connsiteY24" fmla="*/ 479755 h 537928"/>
                <a:gd name="connsiteX25" fmla="*/ 23270 w 354655"/>
                <a:gd name="connsiteY25" fmla="*/ 476946 h 537928"/>
                <a:gd name="connsiteX26" fmla="*/ 22467 w 354655"/>
                <a:gd name="connsiteY26" fmla="*/ 476545 h 537928"/>
                <a:gd name="connsiteX27" fmla="*/ 18054 w 354655"/>
                <a:gd name="connsiteY27" fmla="*/ 486575 h 537928"/>
                <a:gd name="connsiteX28" fmla="*/ 12036 w 354655"/>
                <a:gd name="connsiteY28" fmla="*/ 510246 h 537928"/>
                <a:gd name="connsiteX29" fmla="*/ 10832 w 354655"/>
                <a:gd name="connsiteY29" fmla="*/ 515461 h 537928"/>
                <a:gd name="connsiteX30" fmla="*/ 4814 w 354655"/>
                <a:gd name="connsiteY30" fmla="*/ 520677 h 537928"/>
                <a:gd name="connsiteX31" fmla="*/ 0 w 354655"/>
                <a:gd name="connsiteY31" fmla="*/ 514258 h 537928"/>
                <a:gd name="connsiteX32" fmla="*/ 401 w 354655"/>
                <a:gd name="connsiteY32" fmla="*/ 507437 h 537928"/>
                <a:gd name="connsiteX33" fmla="*/ 14844 w 354655"/>
                <a:gd name="connsiteY33" fmla="*/ 460096 h 537928"/>
                <a:gd name="connsiteX34" fmla="*/ 40120 w 354655"/>
                <a:gd name="connsiteY34" fmla="*/ 420778 h 537928"/>
                <a:gd name="connsiteX35" fmla="*/ 65396 w 354655"/>
                <a:gd name="connsiteY35" fmla="*/ 383868 h 537928"/>
                <a:gd name="connsiteX36" fmla="*/ 113539 w 354655"/>
                <a:gd name="connsiteY36" fmla="*/ 306436 h 537928"/>
                <a:gd name="connsiteX37" fmla="*/ 146438 w 354655"/>
                <a:gd name="connsiteY37" fmla="*/ 255885 h 537928"/>
                <a:gd name="connsiteX38" fmla="*/ 154061 w 354655"/>
                <a:gd name="connsiteY38" fmla="*/ 242646 h 537928"/>
                <a:gd name="connsiteX39" fmla="*/ 214241 w 354655"/>
                <a:gd name="connsiteY39" fmla="*/ 124693 h 537928"/>
                <a:gd name="connsiteX40" fmla="*/ 216648 w 354655"/>
                <a:gd name="connsiteY40" fmla="*/ 120280 h 537928"/>
                <a:gd name="connsiteX41" fmla="*/ 238714 w 354655"/>
                <a:gd name="connsiteY41" fmla="*/ 73339 h 537928"/>
                <a:gd name="connsiteX42" fmla="*/ 260780 w 354655"/>
                <a:gd name="connsiteY42" fmla="*/ 33219 h 537928"/>
                <a:gd name="connsiteX43" fmla="*/ 310127 w 354655"/>
                <a:gd name="connsiteY43" fmla="*/ 722 h 537928"/>
                <a:gd name="connsiteX44" fmla="*/ 354259 w 354655"/>
                <a:gd name="connsiteY44" fmla="*/ 42447 h 537928"/>
                <a:gd name="connsiteX45" fmla="*/ 342223 w 354655"/>
                <a:gd name="connsiteY45" fmla="*/ 77753 h 537928"/>
                <a:gd name="connsiteX46" fmla="*/ 273217 w 354655"/>
                <a:gd name="connsiteY46" fmla="*/ 181663 h 537928"/>
                <a:gd name="connsiteX47" fmla="*/ 198594 w 354655"/>
                <a:gd name="connsiteY47" fmla="*/ 276346 h 537928"/>
                <a:gd name="connsiteX48" fmla="*/ 158474 w 354655"/>
                <a:gd name="connsiteY48" fmla="*/ 332916 h 537928"/>
                <a:gd name="connsiteX49" fmla="*/ 125174 w 354655"/>
                <a:gd name="connsiteY49" fmla="*/ 382263 h 537928"/>
                <a:gd name="connsiteX50" fmla="*/ 104713 w 354655"/>
                <a:gd name="connsiteY50" fmla="*/ 411551 h 537928"/>
                <a:gd name="connsiteX51" fmla="*/ 94683 w 354655"/>
                <a:gd name="connsiteY51" fmla="*/ 429204 h 537928"/>
                <a:gd name="connsiteX52" fmla="*/ 91473 w 354655"/>
                <a:gd name="connsiteY52" fmla="*/ 443647 h 537928"/>
                <a:gd name="connsiteX53" fmla="*/ 87863 w 354655"/>
                <a:gd name="connsiteY53" fmla="*/ 480958 h 537928"/>
                <a:gd name="connsiteX54" fmla="*/ 76228 w 354655"/>
                <a:gd name="connsiteY54" fmla="*/ 506234 h 537928"/>
                <a:gd name="connsiteX55" fmla="*/ 72216 w 354655"/>
                <a:gd name="connsiteY55" fmla="*/ 510647 h 537928"/>
                <a:gd name="connsiteX56" fmla="*/ 64994 w 354655"/>
                <a:gd name="connsiteY56" fmla="*/ 512653 h 537928"/>
                <a:gd name="connsiteX57" fmla="*/ 62186 w 354655"/>
                <a:gd name="connsiteY57" fmla="*/ 505030 h 537928"/>
                <a:gd name="connsiteX58" fmla="*/ 66198 w 354655"/>
                <a:gd name="connsiteY58" fmla="*/ 495803 h 537928"/>
                <a:gd name="connsiteX59" fmla="*/ 71414 w 354655"/>
                <a:gd name="connsiteY59" fmla="*/ 481359 h 537928"/>
                <a:gd name="connsiteX60" fmla="*/ 72216 w 354655"/>
                <a:gd name="connsiteY60" fmla="*/ 474138 h 537928"/>
                <a:gd name="connsiteX61" fmla="*/ 69408 w 354655"/>
                <a:gd name="connsiteY61" fmla="*/ 473335 h 537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54655" h="537928">
                  <a:moveTo>
                    <a:pt x="69408" y="473335"/>
                  </a:moveTo>
                  <a:cubicBezTo>
                    <a:pt x="66198" y="478150"/>
                    <a:pt x="62988" y="482964"/>
                    <a:pt x="61785" y="488581"/>
                  </a:cubicBezTo>
                  <a:cubicBezTo>
                    <a:pt x="59779" y="497407"/>
                    <a:pt x="58575" y="506234"/>
                    <a:pt x="56970" y="515060"/>
                  </a:cubicBezTo>
                  <a:cubicBezTo>
                    <a:pt x="56569" y="516665"/>
                    <a:pt x="56569" y="518671"/>
                    <a:pt x="56569" y="520677"/>
                  </a:cubicBezTo>
                  <a:cubicBezTo>
                    <a:pt x="56168" y="523084"/>
                    <a:pt x="55366" y="524689"/>
                    <a:pt x="52557" y="525090"/>
                  </a:cubicBezTo>
                  <a:cubicBezTo>
                    <a:pt x="50551" y="525491"/>
                    <a:pt x="47342" y="523485"/>
                    <a:pt x="46940" y="521078"/>
                  </a:cubicBezTo>
                  <a:cubicBezTo>
                    <a:pt x="46539" y="519473"/>
                    <a:pt x="46138" y="517467"/>
                    <a:pt x="46138" y="515863"/>
                  </a:cubicBezTo>
                  <a:cubicBezTo>
                    <a:pt x="46539" y="505431"/>
                    <a:pt x="47743" y="495401"/>
                    <a:pt x="50551" y="485371"/>
                  </a:cubicBezTo>
                  <a:cubicBezTo>
                    <a:pt x="50952" y="484168"/>
                    <a:pt x="51354" y="482563"/>
                    <a:pt x="50952" y="480958"/>
                  </a:cubicBezTo>
                  <a:cubicBezTo>
                    <a:pt x="50150" y="482563"/>
                    <a:pt x="49348" y="484168"/>
                    <a:pt x="48946" y="485773"/>
                  </a:cubicBezTo>
                  <a:cubicBezTo>
                    <a:pt x="45336" y="497006"/>
                    <a:pt x="42527" y="508641"/>
                    <a:pt x="41725" y="520677"/>
                  </a:cubicBezTo>
                  <a:cubicBezTo>
                    <a:pt x="41725" y="523084"/>
                    <a:pt x="41324" y="525491"/>
                    <a:pt x="40922" y="527899"/>
                  </a:cubicBezTo>
                  <a:cubicBezTo>
                    <a:pt x="40120" y="531509"/>
                    <a:pt x="38114" y="533114"/>
                    <a:pt x="35306" y="533114"/>
                  </a:cubicBezTo>
                  <a:cubicBezTo>
                    <a:pt x="32497" y="532713"/>
                    <a:pt x="30090" y="531108"/>
                    <a:pt x="29689" y="527497"/>
                  </a:cubicBezTo>
                  <a:cubicBezTo>
                    <a:pt x="29689" y="522282"/>
                    <a:pt x="29689" y="517066"/>
                    <a:pt x="30491" y="512252"/>
                  </a:cubicBezTo>
                  <a:cubicBezTo>
                    <a:pt x="32096" y="503024"/>
                    <a:pt x="34503" y="493797"/>
                    <a:pt x="36509" y="484569"/>
                  </a:cubicBezTo>
                  <a:cubicBezTo>
                    <a:pt x="36509" y="483767"/>
                    <a:pt x="36910" y="482964"/>
                    <a:pt x="36108" y="482162"/>
                  </a:cubicBezTo>
                  <a:cubicBezTo>
                    <a:pt x="35306" y="483767"/>
                    <a:pt x="34503" y="485773"/>
                    <a:pt x="34102" y="487377"/>
                  </a:cubicBezTo>
                  <a:cubicBezTo>
                    <a:pt x="30090" y="498611"/>
                    <a:pt x="28084" y="510246"/>
                    <a:pt x="26880" y="521881"/>
                  </a:cubicBezTo>
                  <a:cubicBezTo>
                    <a:pt x="26479" y="525491"/>
                    <a:pt x="26078" y="529503"/>
                    <a:pt x="24874" y="533114"/>
                  </a:cubicBezTo>
                  <a:cubicBezTo>
                    <a:pt x="24072" y="536324"/>
                    <a:pt x="21665" y="537929"/>
                    <a:pt x="19258" y="537929"/>
                  </a:cubicBezTo>
                  <a:cubicBezTo>
                    <a:pt x="16449" y="537929"/>
                    <a:pt x="14042" y="535923"/>
                    <a:pt x="13240" y="532713"/>
                  </a:cubicBezTo>
                  <a:cubicBezTo>
                    <a:pt x="12838" y="531509"/>
                    <a:pt x="12838" y="529905"/>
                    <a:pt x="12838" y="528701"/>
                  </a:cubicBezTo>
                  <a:cubicBezTo>
                    <a:pt x="12838" y="524689"/>
                    <a:pt x="12838" y="521078"/>
                    <a:pt x="13240" y="517467"/>
                  </a:cubicBezTo>
                  <a:cubicBezTo>
                    <a:pt x="15246" y="504629"/>
                    <a:pt x="17653" y="491791"/>
                    <a:pt x="22467" y="479755"/>
                  </a:cubicBezTo>
                  <a:cubicBezTo>
                    <a:pt x="22868" y="478952"/>
                    <a:pt x="22868" y="477749"/>
                    <a:pt x="23270" y="476946"/>
                  </a:cubicBezTo>
                  <a:cubicBezTo>
                    <a:pt x="22868" y="476946"/>
                    <a:pt x="22467" y="476545"/>
                    <a:pt x="22467" y="476545"/>
                  </a:cubicBezTo>
                  <a:cubicBezTo>
                    <a:pt x="20862" y="479755"/>
                    <a:pt x="19258" y="482964"/>
                    <a:pt x="18054" y="486575"/>
                  </a:cubicBezTo>
                  <a:cubicBezTo>
                    <a:pt x="16048" y="494599"/>
                    <a:pt x="14042" y="502222"/>
                    <a:pt x="12036" y="510246"/>
                  </a:cubicBezTo>
                  <a:cubicBezTo>
                    <a:pt x="11635" y="511851"/>
                    <a:pt x="11234" y="513857"/>
                    <a:pt x="10832" y="515461"/>
                  </a:cubicBezTo>
                  <a:cubicBezTo>
                    <a:pt x="9629" y="519072"/>
                    <a:pt x="7623" y="520677"/>
                    <a:pt x="4814" y="520677"/>
                  </a:cubicBezTo>
                  <a:cubicBezTo>
                    <a:pt x="2006" y="520276"/>
                    <a:pt x="0" y="517869"/>
                    <a:pt x="0" y="514258"/>
                  </a:cubicBezTo>
                  <a:cubicBezTo>
                    <a:pt x="0" y="511851"/>
                    <a:pt x="0" y="509443"/>
                    <a:pt x="401" y="507437"/>
                  </a:cubicBezTo>
                  <a:cubicBezTo>
                    <a:pt x="2808" y="490988"/>
                    <a:pt x="7222" y="474940"/>
                    <a:pt x="14844" y="460096"/>
                  </a:cubicBezTo>
                  <a:cubicBezTo>
                    <a:pt x="22066" y="446054"/>
                    <a:pt x="30090" y="432814"/>
                    <a:pt x="40120" y="420778"/>
                  </a:cubicBezTo>
                  <a:cubicBezTo>
                    <a:pt x="49749" y="409144"/>
                    <a:pt x="57773" y="396706"/>
                    <a:pt x="65396" y="383868"/>
                  </a:cubicBezTo>
                  <a:cubicBezTo>
                    <a:pt x="81042" y="357790"/>
                    <a:pt x="97090" y="332113"/>
                    <a:pt x="113539" y="306436"/>
                  </a:cubicBezTo>
                  <a:cubicBezTo>
                    <a:pt x="124372" y="289586"/>
                    <a:pt x="135605" y="272736"/>
                    <a:pt x="146438" y="255885"/>
                  </a:cubicBezTo>
                  <a:cubicBezTo>
                    <a:pt x="149246" y="251472"/>
                    <a:pt x="151653" y="247059"/>
                    <a:pt x="154061" y="242646"/>
                  </a:cubicBezTo>
                  <a:cubicBezTo>
                    <a:pt x="174121" y="203328"/>
                    <a:pt x="194181" y="164010"/>
                    <a:pt x="214241" y="124693"/>
                  </a:cubicBezTo>
                  <a:cubicBezTo>
                    <a:pt x="215043" y="123088"/>
                    <a:pt x="215845" y="121884"/>
                    <a:pt x="216648" y="120280"/>
                  </a:cubicBezTo>
                  <a:cubicBezTo>
                    <a:pt x="225875" y="105435"/>
                    <a:pt x="232294" y="89788"/>
                    <a:pt x="238714" y="73339"/>
                  </a:cubicBezTo>
                  <a:cubicBezTo>
                    <a:pt x="244330" y="58896"/>
                    <a:pt x="251552" y="45657"/>
                    <a:pt x="260780" y="33219"/>
                  </a:cubicBezTo>
                  <a:cubicBezTo>
                    <a:pt x="273217" y="16770"/>
                    <a:pt x="289666" y="5537"/>
                    <a:pt x="310127" y="722"/>
                  </a:cubicBezTo>
                  <a:cubicBezTo>
                    <a:pt x="330990" y="-3691"/>
                    <a:pt x="358271" y="12357"/>
                    <a:pt x="354259" y="42447"/>
                  </a:cubicBezTo>
                  <a:cubicBezTo>
                    <a:pt x="352654" y="54884"/>
                    <a:pt x="347840" y="66519"/>
                    <a:pt x="342223" y="77753"/>
                  </a:cubicBezTo>
                  <a:cubicBezTo>
                    <a:pt x="323768" y="115465"/>
                    <a:pt x="298894" y="148765"/>
                    <a:pt x="273217" y="181663"/>
                  </a:cubicBezTo>
                  <a:cubicBezTo>
                    <a:pt x="248342" y="213358"/>
                    <a:pt x="223468" y="245053"/>
                    <a:pt x="198594" y="276346"/>
                  </a:cubicBezTo>
                  <a:cubicBezTo>
                    <a:pt x="184151" y="294400"/>
                    <a:pt x="171312" y="313658"/>
                    <a:pt x="158474" y="332916"/>
                  </a:cubicBezTo>
                  <a:cubicBezTo>
                    <a:pt x="147240" y="349365"/>
                    <a:pt x="136408" y="365814"/>
                    <a:pt x="125174" y="382263"/>
                  </a:cubicBezTo>
                  <a:cubicBezTo>
                    <a:pt x="118354" y="392293"/>
                    <a:pt x="111132" y="401521"/>
                    <a:pt x="104713" y="411551"/>
                  </a:cubicBezTo>
                  <a:cubicBezTo>
                    <a:pt x="101102" y="417168"/>
                    <a:pt x="97893" y="423186"/>
                    <a:pt x="94683" y="429204"/>
                  </a:cubicBezTo>
                  <a:cubicBezTo>
                    <a:pt x="92276" y="433617"/>
                    <a:pt x="91473" y="438431"/>
                    <a:pt x="91473" y="443647"/>
                  </a:cubicBezTo>
                  <a:cubicBezTo>
                    <a:pt x="91072" y="456084"/>
                    <a:pt x="90671" y="468521"/>
                    <a:pt x="87863" y="480958"/>
                  </a:cubicBezTo>
                  <a:cubicBezTo>
                    <a:pt x="85857" y="490186"/>
                    <a:pt x="81845" y="498611"/>
                    <a:pt x="76228" y="506234"/>
                  </a:cubicBezTo>
                  <a:cubicBezTo>
                    <a:pt x="75024" y="507839"/>
                    <a:pt x="73821" y="509443"/>
                    <a:pt x="72216" y="510647"/>
                  </a:cubicBezTo>
                  <a:cubicBezTo>
                    <a:pt x="70210" y="512653"/>
                    <a:pt x="67803" y="513857"/>
                    <a:pt x="64994" y="512653"/>
                  </a:cubicBezTo>
                  <a:cubicBezTo>
                    <a:pt x="62587" y="511449"/>
                    <a:pt x="60982" y="508240"/>
                    <a:pt x="62186" y="505030"/>
                  </a:cubicBezTo>
                  <a:cubicBezTo>
                    <a:pt x="62988" y="501821"/>
                    <a:pt x="64994" y="499012"/>
                    <a:pt x="66198" y="495803"/>
                  </a:cubicBezTo>
                  <a:cubicBezTo>
                    <a:pt x="68204" y="490988"/>
                    <a:pt x="69809" y="486174"/>
                    <a:pt x="71414" y="481359"/>
                  </a:cubicBezTo>
                  <a:cubicBezTo>
                    <a:pt x="72216" y="478952"/>
                    <a:pt x="71815" y="476545"/>
                    <a:pt x="72216" y="474138"/>
                  </a:cubicBezTo>
                  <a:cubicBezTo>
                    <a:pt x="70210" y="473737"/>
                    <a:pt x="69809" y="473737"/>
                    <a:pt x="69408" y="473335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7" name="Полилиния: фигура 1166">
              <a:extLst>
                <a:ext uri="{FF2B5EF4-FFF2-40B4-BE49-F238E27FC236}">
                  <a16:creationId xmlns:a16="http://schemas.microsoft.com/office/drawing/2014/main" id="{5C837DAE-E8FB-B63D-7206-ED4BE1FC3F50}"/>
                </a:ext>
              </a:extLst>
            </p:cNvPr>
            <p:cNvSpPr/>
            <p:nvPr/>
          </p:nvSpPr>
          <p:spPr>
            <a:xfrm>
              <a:off x="10885707" y="8790659"/>
              <a:ext cx="312770" cy="356937"/>
            </a:xfrm>
            <a:custGeom>
              <a:avLst/>
              <a:gdLst>
                <a:gd name="connsiteX0" fmla="*/ 126573 w 312770"/>
                <a:gd name="connsiteY0" fmla="*/ 130733 h 356937"/>
                <a:gd name="connsiteX1" fmla="*/ 124567 w 312770"/>
                <a:gd name="connsiteY1" fmla="*/ 111877 h 356937"/>
                <a:gd name="connsiteX2" fmla="*/ 132992 w 312770"/>
                <a:gd name="connsiteY2" fmla="*/ 86601 h 356937"/>
                <a:gd name="connsiteX3" fmla="*/ 135800 w 312770"/>
                <a:gd name="connsiteY3" fmla="*/ 79380 h 356937"/>
                <a:gd name="connsiteX4" fmla="*/ 138609 w 312770"/>
                <a:gd name="connsiteY4" fmla="*/ 60523 h 356937"/>
                <a:gd name="connsiteX5" fmla="*/ 161878 w 312770"/>
                <a:gd name="connsiteY5" fmla="*/ 21607 h 356937"/>
                <a:gd name="connsiteX6" fmla="*/ 191166 w 312770"/>
                <a:gd name="connsiteY6" fmla="*/ 11176 h 356937"/>
                <a:gd name="connsiteX7" fmla="*/ 206813 w 312770"/>
                <a:gd name="connsiteY7" fmla="*/ 7164 h 356937"/>
                <a:gd name="connsiteX8" fmla="*/ 254154 w 312770"/>
                <a:gd name="connsiteY8" fmla="*/ 3152 h 356937"/>
                <a:gd name="connsiteX9" fmla="*/ 266591 w 312770"/>
                <a:gd name="connsiteY9" fmla="*/ 11176 h 356937"/>
                <a:gd name="connsiteX10" fmla="*/ 281837 w 312770"/>
                <a:gd name="connsiteY10" fmla="*/ 21206 h 356937"/>
                <a:gd name="connsiteX11" fmla="*/ 312328 w 312770"/>
                <a:gd name="connsiteY11" fmla="*/ 57715 h 356937"/>
                <a:gd name="connsiteX12" fmla="*/ 294675 w 312770"/>
                <a:gd name="connsiteY12" fmla="*/ 86200 h 356937"/>
                <a:gd name="connsiteX13" fmla="*/ 276220 w 312770"/>
                <a:gd name="connsiteY13" fmla="*/ 86601 h 356937"/>
                <a:gd name="connsiteX14" fmla="*/ 274214 w 312770"/>
                <a:gd name="connsiteY14" fmla="*/ 92218 h 356937"/>
                <a:gd name="connsiteX15" fmla="*/ 241717 w 312770"/>
                <a:gd name="connsiteY15" fmla="*/ 127925 h 356937"/>
                <a:gd name="connsiteX16" fmla="*/ 227675 w 312770"/>
                <a:gd name="connsiteY16" fmla="*/ 134344 h 356937"/>
                <a:gd name="connsiteX17" fmla="*/ 216843 w 312770"/>
                <a:gd name="connsiteY17" fmla="*/ 143572 h 356937"/>
                <a:gd name="connsiteX18" fmla="*/ 214034 w 312770"/>
                <a:gd name="connsiteY18" fmla="*/ 145979 h 356937"/>
                <a:gd name="connsiteX19" fmla="*/ 213232 w 312770"/>
                <a:gd name="connsiteY19" fmla="*/ 141967 h 356937"/>
                <a:gd name="connsiteX20" fmla="*/ 204004 w 312770"/>
                <a:gd name="connsiteY20" fmla="*/ 128326 h 356937"/>
                <a:gd name="connsiteX21" fmla="*/ 189561 w 312770"/>
                <a:gd name="connsiteY21" fmla="*/ 130332 h 356937"/>
                <a:gd name="connsiteX22" fmla="*/ 183543 w 312770"/>
                <a:gd name="connsiteY22" fmla="*/ 152398 h 356937"/>
                <a:gd name="connsiteX23" fmla="*/ 191567 w 312770"/>
                <a:gd name="connsiteY23" fmla="*/ 162027 h 356937"/>
                <a:gd name="connsiteX24" fmla="*/ 194376 w 312770"/>
                <a:gd name="connsiteY24" fmla="*/ 174464 h 356937"/>
                <a:gd name="connsiteX25" fmla="*/ 187956 w 312770"/>
                <a:gd name="connsiteY25" fmla="*/ 182889 h 356937"/>
                <a:gd name="connsiteX26" fmla="*/ 188759 w 312770"/>
                <a:gd name="connsiteY26" fmla="*/ 194524 h 356937"/>
                <a:gd name="connsiteX27" fmla="*/ 181537 w 312770"/>
                <a:gd name="connsiteY27" fmla="*/ 205758 h 356937"/>
                <a:gd name="connsiteX28" fmla="*/ 148639 w 312770"/>
                <a:gd name="connsiteY28" fmla="*/ 201345 h 356937"/>
                <a:gd name="connsiteX29" fmla="*/ 133794 w 312770"/>
                <a:gd name="connsiteY29" fmla="*/ 170853 h 356937"/>
                <a:gd name="connsiteX30" fmla="*/ 132591 w 312770"/>
                <a:gd name="connsiteY30" fmla="*/ 165638 h 356937"/>
                <a:gd name="connsiteX31" fmla="*/ 130986 w 312770"/>
                <a:gd name="connsiteY31" fmla="*/ 169249 h 356937"/>
                <a:gd name="connsiteX32" fmla="*/ 100094 w 312770"/>
                <a:gd name="connsiteY32" fmla="*/ 206560 h 356937"/>
                <a:gd name="connsiteX33" fmla="*/ 90465 w 312770"/>
                <a:gd name="connsiteY33" fmla="*/ 213782 h 356937"/>
                <a:gd name="connsiteX34" fmla="*/ 92872 w 312770"/>
                <a:gd name="connsiteY34" fmla="*/ 218997 h 356937"/>
                <a:gd name="connsiteX35" fmla="*/ 92471 w 312770"/>
                <a:gd name="connsiteY35" fmla="*/ 249087 h 356937"/>
                <a:gd name="connsiteX36" fmla="*/ 80435 w 312770"/>
                <a:gd name="connsiteY36" fmla="*/ 263129 h 356937"/>
                <a:gd name="connsiteX37" fmla="*/ 75219 w 312770"/>
                <a:gd name="connsiteY37" fmla="*/ 273159 h 356937"/>
                <a:gd name="connsiteX38" fmla="*/ 67596 w 312770"/>
                <a:gd name="connsiteY38" fmla="*/ 304453 h 356937"/>
                <a:gd name="connsiteX39" fmla="*/ 49141 w 312770"/>
                <a:gd name="connsiteY39" fmla="*/ 322106 h 356937"/>
                <a:gd name="connsiteX40" fmla="*/ 43926 w 312770"/>
                <a:gd name="connsiteY40" fmla="*/ 328525 h 356937"/>
                <a:gd name="connsiteX41" fmla="*/ 40716 w 312770"/>
                <a:gd name="connsiteY41" fmla="*/ 340561 h 356937"/>
                <a:gd name="connsiteX42" fmla="*/ 29483 w 312770"/>
                <a:gd name="connsiteY42" fmla="*/ 354202 h 356937"/>
                <a:gd name="connsiteX43" fmla="*/ 10626 w 312770"/>
                <a:gd name="connsiteY43" fmla="*/ 352998 h 356937"/>
                <a:gd name="connsiteX44" fmla="*/ 2602 w 312770"/>
                <a:gd name="connsiteY44" fmla="*/ 340561 h 356937"/>
                <a:gd name="connsiteX45" fmla="*/ 3806 w 312770"/>
                <a:gd name="connsiteY45" fmla="*/ 306860 h 356937"/>
                <a:gd name="connsiteX46" fmla="*/ 16644 w 312770"/>
                <a:gd name="connsiteY46" fmla="*/ 286800 h 356937"/>
                <a:gd name="connsiteX47" fmla="*/ 17045 w 312770"/>
                <a:gd name="connsiteY47" fmla="*/ 277572 h 356937"/>
                <a:gd name="connsiteX48" fmla="*/ 6614 w 312770"/>
                <a:gd name="connsiteY48" fmla="*/ 219800 h 356937"/>
                <a:gd name="connsiteX49" fmla="*/ 14638 w 312770"/>
                <a:gd name="connsiteY49" fmla="*/ 201746 h 356937"/>
                <a:gd name="connsiteX50" fmla="*/ 37908 w 312770"/>
                <a:gd name="connsiteY50" fmla="*/ 184494 h 356937"/>
                <a:gd name="connsiteX51" fmla="*/ 43123 w 312770"/>
                <a:gd name="connsiteY51" fmla="*/ 183291 h 356937"/>
                <a:gd name="connsiteX52" fmla="*/ 48339 w 312770"/>
                <a:gd name="connsiteY52" fmla="*/ 177273 h 356937"/>
                <a:gd name="connsiteX53" fmla="*/ 58770 w 312770"/>
                <a:gd name="connsiteY53" fmla="*/ 149991 h 356937"/>
                <a:gd name="connsiteX54" fmla="*/ 76824 w 312770"/>
                <a:gd name="connsiteY54" fmla="*/ 135548 h 356937"/>
                <a:gd name="connsiteX55" fmla="*/ 103303 w 312770"/>
                <a:gd name="connsiteY55" fmla="*/ 136350 h 356937"/>
                <a:gd name="connsiteX56" fmla="*/ 107716 w 312770"/>
                <a:gd name="connsiteY56" fmla="*/ 136751 h 356937"/>
                <a:gd name="connsiteX57" fmla="*/ 126573 w 312770"/>
                <a:gd name="connsiteY57" fmla="*/ 130733 h 35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312770" h="356937">
                  <a:moveTo>
                    <a:pt x="126573" y="130733"/>
                  </a:moveTo>
                  <a:cubicBezTo>
                    <a:pt x="125770" y="124314"/>
                    <a:pt x="124968" y="117895"/>
                    <a:pt x="124567" y="111877"/>
                  </a:cubicBezTo>
                  <a:cubicBezTo>
                    <a:pt x="124166" y="102248"/>
                    <a:pt x="126573" y="93823"/>
                    <a:pt x="132992" y="86601"/>
                  </a:cubicBezTo>
                  <a:cubicBezTo>
                    <a:pt x="134998" y="84595"/>
                    <a:pt x="135800" y="82188"/>
                    <a:pt x="135800" y="79380"/>
                  </a:cubicBezTo>
                  <a:cubicBezTo>
                    <a:pt x="136603" y="72961"/>
                    <a:pt x="137405" y="66943"/>
                    <a:pt x="138609" y="60523"/>
                  </a:cubicBezTo>
                  <a:cubicBezTo>
                    <a:pt x="141818" y="44877"/>
                    <a:pt x="149441" y="31637"/>
                    <a:pt x="161878" y="21607"/>
                  </a:cubicBezTo>
                  <a:cubicBezTo>
                    <a:pt x="170304" y="14787"/>
                    <a:pt x="180334" y="10775"/>
                    <a:pt x="191166" y="11176"/>
                  </a:cubicBezTo>
                  <a:cubicBezTo>
                    <a:pt x="196783" y="11577"/>
                    <a:pt x="201597" y="9972"/>
                    <a:pt x="206813" y="7164"/>
                  </a:cubicBezTo>
                  <a:cubicBezTo>
                    <a:pt x="221657" y="-860"/>
                    <a:pt x="237705" y="-2064"/>
                    <a:pt x="254154" y="3152"/>
                  </a:cubicBezTo>
                  <a:cubicBezTo>
                    <a:pt x="258969" y="4757"/>
                    <a:pt x="263382" y="7164"/>
                    <a:pt x="266591" y="11176"/>
                  </a:cubicBezTo>
                  <a:cubicBezTo>
                    <a:pt x="270603" y="16391"/>
                    <a:pt x="275819" y="19200"/>
                    <a:pt x="281837" y="21206"/>
                  </a:cubicBezTo>
                  <a:cubicBezTo>
                    <a:pt x="298687" y="27625"/>
                    <a:pt x="308717" y="40062"/>
                    <a:pt x="312328" y="57715"/>
                  </a:cubicBezTo>
                  <a:cubicBezTo>
                    <a:pt x="314735" y="70553"/>
                    <a:pt x="307113" y="82188"/>
                    <a:pt x="294675" y="86200"/>
                  </a:cubicBezTo>
                  <a:cubicBezTo>
                    <a:pt x="288657" y="87805"/>
                    <a:pt x="282639" y="87805"/>
                    <a:pt x="276220" y="86601"/>
                  </a:cubicBezTo>
                  <a:cubicBezTo>
                    <a:pt x="275418" y="88607"/>
                    <a:pt x="275017" y="90613"/>
                    <a:pt x="274214" y="92218"/>
                  </a:cubicBezTo>
                  <a:cubicBezTo>
                    <a:pt x="268597" y="109069"/>
                    <a:pt x="258166" y="121105"/>
                    <a:pt x="241717" y="127925"/>
                  </a:cubicBezTo>
                  <a:cubicBezTo>
                    <a:pt x="236903" y="129931"/>
                    <a:pt x="232088" y="131937"/>
                    <a:pt x="227675" y="134344"/>
                  </a:cubicBezTo>
                  <a:cubicBezTo>
                    <a:pt x="223262" y="136350"/>
                    <a:pt x="219250" y="139159"/>
                    <a:pt x="216843" y="143572"/>
                  </a:cubicBezTo>
                  <a:cubicBezTo>
                    <a:pt x="216441" y="144374"/>
                    <a:pt x="215238" y="144775"/>
                    <a:pt x="214034" y="145979"/>
                  </a:cubicBezTo>
                  <a:cubicBezTo>
                    <a:pt x="213633" y="144374"/>
                    <a:pt x="213232" y="143171"/>
                    <a:pt x="213232" y="141967"/>
                  </a:cubicBezTo>
                  <a:cubicBezTo>
                    <a:pt x="212429" y="135949"/>
                    <a:pt x="209220" y="131536"/>
                    <a:pt x="204004" y="128326"/>
                  </a:cubicBezTo>
                  <a:cubicBezTo>
                    <a:pt x="198789" y="125117"/>
                    <a:pt x="193573" y="125518"/>
                    <a:pt x="189561" y="130332"/>
                  </a:cubicBezTo>
                  <a:cubicBezTo>
                    <a:pt x="183944" y="136751"/>
                    <a:pt x="181938" y="144374"/>
                    <a:pt x="183543" y="152398"/>
                  </a:cubicBezTo>
                  <a:cubicBezTo>
                    <a:pt x="184346" y="156811"/>
                    <a:pt x="187956" y="159620"/>
                    <a:pt x="191567" y="162027"/>
                  </a:cubicBezTo>
                  <a:cubicBezTo>
                    <a:pt x="197585" y="166039"/>
                    <a:pt x="198388" y="168446"/>
                    <a:pt x="194376" y="174464"/>
                  </a:cubicBezTo>
                  <a:cubicBezTo>
                    <a:pt x="192370" y="177674"/>
                    <a:pt x="189962" y="180482"/>
                    <a:pt x="187956" y="182889"/>
                  </a:cubicBezTo>
                  <a:cubicBezTo>
                    <a:pt x="188358" y="187303"/>
                    <a:pt x="189160" y="190913"/>
                    <a:pt x="188759" y="194524"/>
                  </a:cubicBezTo>
                  <a:cubicBezTo>
                    <a:pt x="188358" y="199339"/>
                    <a:pt x="185950" y="203351"/>
                    <a:pt x="181537" y="205758"/>
                  </a:cubicBezTo>
                  <a:cubicBezTo>
                    <a:pt x="172310" y="211776"/>
                    <a:pt x="157866" y="212578"/>
                    <a:pt x="148639" y="201345"/>
                  </a:cubicBezTo>
                  <a:cubicBezTo>
                    <a:pt x="141417" y="192117"/>
                    <a:pt x="136603" y="182087"/>
                    <a:pt x="133794" y="170853"/>
                  </a:cubicBezTo>
                  <a:cubicBezTo>
                    <a:pt x="133393" y="169249"/>
                    <a:pt x="132992" y="168045"/>
                    <a:pt x="132591" y="165638"/>
                  </a:cubicBezTo>
                  <a:cubicBezTo>
                    <a:pt x="131788" y="167243"/>
                    <a:pt x="131387" y="168045"/>
                    <a:pt x="130986" y="169249"/>
                  </a:cubicBezTo>
                  <a:cubicBezTo>
                    <a:pt x="124567" y="184895"/>
                    <a:pt x="114938" y="197734"/>
                    <a:pt x="100094" y="206560"/>
                  </a:cubicBezTo>
                  <a:cubicBezTo>
                    <a:pt x="96884" y="208566"/>
                    <a:pt x="93674" y="211375"/>
                    <a:pt x="90465" y="213782"/>
                  </a:cubicBezTo>
                  <a:cubicBezTo>
                    <a:pt x="91267" y="215788"/>
                    <a:pt x="92070" y="217393"/>
                    <a:pt x="92872" y="218997"/>
                  </a:cubicBezTo>
                  <a:cubicBezTo>
                    <a:pt x="96082" y="229027"/>
                    <a:pt x="96483" y="239057"/>
                    <a:pt x="92471" y="249087"/>
                  </a:cubicBezTo>
                  <a:cubicBezTo>
                    <a:pt x="90064" y="255105"/>
                    <a:pt x="85650" y="259920"/>
                    <a:pt x="80435" y="263129"/>
                  </a:cubicBezTo>
                  <a:cubicBezTo>
                    <a:pt x="76423" y="265536"/>
                    <a:pt x="75219" y="268746"/>
                    <a:pt x="75219" y="273159"/>
                  </a:cubicBezTo>
                  <a:cubicBezTo>
                    <a:pt x="74818" y="283992"/>
                    <a:pt x="72411" y="294423"/>
                    <a:pt x="67596" y="304453"/>
                  </a:cubicBezTo>
                  <a:cubicBezTo>
                    <a:pt x="63584" y="312477"/>
                    <a:pt x="57968" y="318495"/>
                    <a:pt x="49141" y="322106"/>
                  </a:cubicBezTo>
                  <a:cubicBezTo>
                    <a:pt x="45932" y="323309"/>
                    <a:pt x="44327" y="324914"/>
                    <a:pt x="43926" y="328525"/>
                  </a:cubicBezTo>
                  <a:cubicBezTo>
                    <a:pt x="43123" y="332537"/>
                    <a:pt x="41920" y="336549"/>
                    <a:pt x="40716" y="340561"/>
                  </a:cubicBezTo>
                  <a:cubicBezTo>
                    <a:pt x="38710" y="346579"/>
                    <a:pt x="34698" y="350992"/>
                    <a:pt x="29483" y="354202"/>
                  </a:cubicBezTo>
                  <a:cubicBezTo>
                    <a:pt x="22662" y="358214"/>
                    <a:pt x="16644" y="357812"/>
                    <a:pt x="10626" y="352998"/>
                  </a:cubicBezTo>
                  <a:cubicBezTo>
                    <a:pt x="6614" y="349788"/>
                    <a:pt x="4207" y="345375"/>
                    <a:pt x="2602" y="340561"/>
                  </a:cubicBezTo>
                  <a:cubicBezTo>
                    <a:pt x="-1410" y="329327"/>
                    <a:pt x="-607" y="318094"/>
                    <a:pt x="3806" y="306860"/>
                  </a:cubicBezTo>
                  <a:cubicBezTo>
                    <a:pt x="6614" y="299237"/>
                    <a:pt x="11429" y="292818"/>
                    <a:pt x="16644" y="286800"/>
                  </a:cubicBezTo>
                  <a:cubicBezTo>
                    <a:pt x="20656" y="282387"/>
                    <a:pt x="20255" y="282387"/>
                    <a:pt x="17045" y="277572"/>
                  </a:cubicBezTo>
                  <a:cubicBezTo>
                    <a:pt x="6213" y="259920"/>
                    <a:pt x="1399" y="240662"/>
                    <a:pt x="6614" y="219800"/>
                  </a:cubicBezTo>
                  <a:cubicBezTo>
                    <a:pt x="8219" y="213381"/>
                    <a:pt x="11429" y="207363"/>
                    <a:pt x="14638" y="201746"/>
                  </a:cubicBezTo>
                  <a:cubicBezTo>
                    <a:pt x="19854" y="192919"/>
                    <a:pt x="28279" y="187704"/>
                    <a:pt x="37908" y="184494"/>
                  </a:cubicBezTo>
                  <a:cubicBezTo>
                    <a:pt x="39513" y="184093"/>
                    <a:pt x="41519" y="183692"/>
                    <a:pt x="43123" y="183291"/>
                  </a:cubicBezTo>
                  <a:cubicBezTo>
                    <a:pt x="47537" y="182087"/>
                    <a:pt x="47938" y="182087"/>
                    <a:pt x="48339" y="177273"/>
                  </a:cubicBezTo>
                  <a:cubicBezTo>
                    <a:pt x="49543" y="167243"/>
                    <a:pt x="53153" y="158416"/>
                    <a:pt x="58770" y="149991"/>
                  </a:cubicBezTo>
                  <a:cubicBezTo>
                    <a:pt x="63183" y="143572"/>
                    <a:pt x="69201" y="138356"/>
                    <a:pt x="76824" y="135548"/>
                  </a:cubicBezTo>
                  <a:cubicBezTo>
                    <a:pt x="85650" y="131937"/>
                    <a:pt x="94477" y="131937"/>
                    <a:pt x="103303" y="136350"/>
                  </a:cubicBezTo>
                  <a:cubicBezTo>
                    <a:pt x="104908" y="137153"/>
                    <a:pt x="106112" y="137955"/>
                    <a:pt x="107716" y="136751"/>
                  </a:cubicBezTo>
                  <a:cubicBezTo>
                    <a:pt x="114136" y="133542"/>
                    <a:pt x="120154" y="131536"/>
                    <a:pt x="126573" y="130733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8" name="Полилиния: фигура 1167">
              <a:extLst>
                <a:ext uri="{FF2B5EF4-FFF2-40B4-BE49-F238E27FC236}">
                  <a16:creationId xmlns:a16="http://schemas.microsoft.com/office/drawing/2014/main" id="{62D073F5-0D58-C23B-6B04-10F85397AD7E}"/>
                </a:ext>
              </a:extLst>
            </p:cNvPr>
            <p:cNvSpPr/>
            <p:nvPr/>
          </p:nvSpPr>
          <p:spPr>
            <a:xfrm>
              <a:off x="11159118" y="8920590"/>
              <a:ext cx="28220" cy="18455"/>
            </a:xfrm>
            <a:custGeom>
              <a:avLst/>
              <a:gdLst>
                <a:gd name="connsiteX0" fmla="*/ 18054 w 28220"/>
                <a:gd name="connsiteY0" fmla="*/ 0 h 18455"/>
                <a:gd name="connsiteX1" fmla="*/ 19258 w 28220"/>
                <a:gd name="connsiteY1" fmla="*/ 0 h 18455"/>
                <a:gd name="connsiteX2" fmla="*/ 27282 w 28220"/>
                <a:gd name="connsiteY2" fmla="*/ 3210 h 18455"/>
                <a:gd name="connsiteX3" fmla="*/ 25677 w 28220"/>
                <a:gd name="connsiteY3" fmla="*/ 16449 h 18455"/>
                <a:gd name="connsiteX4" fmla="*/ 21264 w 28220"/>
                <a:gd name="connsiteY4" fmla="*/ 18455 h 18455"/>
                <a:gd name="connsiteX5" fmla="*/ 4814 w 28220"/>
                <a:gd name="connsiteY5" fmla="*/ 14844 h 18455"/>
                <a:gd name="connsiteX6" fmla="*/ 2407 w 28220"/>
                <a:gd name="connsiteY6" fmla="*/ 13240 h 18455"/>
                <a:gd name="connsiteX7" fmla="*/ 2407 w 28220"/>
                <a:gd name="connsiteY7" fmla="*/ 6018 h 18455"/>
                <a:gd name="connsiteX8" fmla="*/ 18054 w 28220"/>
                <a:gd name="connsiteY8" fmla="*/ 0 h 18455"/>
                <a:gd name="connsiteX9" fmla="*/ 14443 w 28220"/>
                <a:gd name="connsiteY9" fmla="*/ 14443 h 18455"/>
                <a:gd name="connsiteX10" fmla="*/ 16850 w 28220"/>
                <a:gd name="connsiteY10" fmla="*/ 3210 h 18455"/>
                <a:gd name="connsiteX11" fmla="*/ 3611 w 28220"/>
                <a:gd name="connsiteY11" fmla="*/ 9228 h 18455"/>
                <a:gd name="connsiteX12" fmla="*/ 14443 w 28220"/>
                <a:gd name="connsiteY12" fmla="*/ 14443 h 18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220" h="18455">
                  <a:moveTo>
                    <a:pt x="18054" y="0"/>
                  </a:moveTo>
                  <a:cubicBezTo>
                    <a:pt x="18054" y="0"/>
                    <a:pt x="18455" y="0"/>
                    <a:pt x="19258" y="0"/>
                  </a:cubicBezTo>
                  <a:cubicBezTo>
                    <a:pt x="22066" y="401"/>
                    <a:pt x="26078" y="-401"/>
                    <a:pt x="27282" y="3210"/>
                  </a:cubicBezTo>
                  <a:cubicBezTo>
                    <a:pt x="28886" y="7623"/>
                    <a:pt x="28485" y="12437"/>
                    <a:pt x="25677" y="16449"/>
                  </a:cubicBezTo>
                  <a:cubicBezTo>
                    <a:pt x="24874" y="17653"/>
                    <a:pt x="22868" y="18455"/>
                    <a:pt x="21264" y="18455"/>
                  </a:cubicBezTo>
                  <a:cubicBezTo>
                    <a:pt x="15647" y="18455"/>
                    <a:pt x="10030" y="17252"/>
                    <a:pt x="4814" y="14844"/>
                  </a:cubicBezTo>
                  <a:cubicBezTo>
                    <a:pt x="4012" y="14443"/>
                    <a:pt x="3210" y="13641"/>
                    <a:pt x="2407" y="13240"/>
                  </a:cubicBezTo>
                  <a:cubicBezTo>
                    <a:pt x="-802" y="10431"/>
                    <a:pt x="-802" y="8826"/>
                    <a:pt x="2407" y="6018"/>
                  </a:cubicBezTo>
                  <a:cubicBezTo>
                    <a:pt x="6419" y="1204"/>
                    <a:pt x="11635" y="0"/>
                    <a:pt x="18054" y="0"/>
                  </a:cubicBezTo>
                  <a:close/>
                  <a:moveTo>
                    <a:pt x="14443" y="14443"/>
                  </a:moveTo>
                  <a:cubicBezTo>
                    <a:pt x="15246" y="10832"/>
                    <a:pt x="16048" y="7222"/>
                    <a:pt x="16850" y="3210"/>
                  </a:cubicBezTo>
                  <a:cubicBezTo>
                    <a:pt x="11234" y="3210"/>
                    <a:pt x="6820" y="4413"/>
                    <a:pt x="3611" y="9228"/>
                  </a:cubicBezTo>
                  <a:cubicBezTo>
                    <a:pt x="6419" y="12838"/>
                    <a:pt x="10030" y="13641"/>
                    <a:pt x="14443" y="14443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69" name="Полилиния: фигура 1168">
              <a:extLst>
                <a:ext uri="{FF2B5EF4-FFF2-40B4-BE49-F238E27FC236}">
                  <a16:creationId xmlns:a16="http://schemas.microsoft.com/office/drawing/2014/main" id="{2A13CC97-A4F1-CEFD-B956-CD6136EAE782}"/>
                </a:ext>
              </a:extLst>
            </p:cNvPr>
            <p:cNvSpPr/>
            <p:nvPr/>
          </p:nvSpPr>
          <p:spPr>
            <a:xfrm>
              <a:off x="11159951" y="8908955"/>
              <a:ext cx="30516" cy="11359"/>
            </a:xfrm>
            <a:custGeom>
              <a:avLst/>
              <a:gdLst>
                <a:gd name="connsiteX0" fmla="*/ 16820 w 30516"/>
                <a:gd name="connsiteY0" fmla="*/ 0 h 11359"/>
                <a:gd name="connsiteX1" fmla="*/ 26449 w 30516"/>
                <a:gd name="connsiteY1" fmla="*/ 2808 h 11359"/>
                <a:gd name="connsiteX2" fmla="*/ 29258 w 30516"/>
                <a:gd name="connsiteY2" fmla="*/ 4814 h 11359"/>
                <a:gd name="connsiteX3" fmla="*/ 29659 w 30516"/>
                <a:gd name="connsiteY3" fmla="*/ 10030 h 11359"/>
                <a:gd name="connsiteX4" fmla="*/ 25246 w 30516"/>
                <a:gd name="connsiteY4" fmla="*/ 10832 h 11359"/>
                <a:gd name="connsiteX5" fmla="*/ 20832 w 30516"/>
                <a:gd name="connsiteY5" fmla="*/ 8425 h 11359"/>
                <a:gd name="connsiteX6" fmla="*/ 4784 w 30516"/>
                <a:gd name="connsiteY6" fmla="*/ 8024 h 11359"/>
                <a:gd name="connsiteX7" fmla="*/ 371 w 30516"/>
                <a:gd name="connsiteY7" fmla="*/ 8826 h 11359"/>
                <a:gd name="connsiteX8" fmla="*/ 2377 w 30516"/>
                <a:gd name="connsiteY8" fmla="*/ 4814 h 11359"/>
                <a:gd name="connsiteX9" fmla="*/ 16820 w 30516"/>
                <a:gd name="connsiteY9" fmla="*/ 0 h 11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16" h="11359">
                  <a:moveTo>
                    <a:pt x="16820" y="0"/>
                  </a:moveTo>
                  <a:cubicBezTo>
                    <a:pt x="19228" y="401"/>
                    <a:pt x="22838" y="1605"/>
                    <a:pt x="26449" y="2808"/>
                  </a:cubicBezTo>
                  <a:cubicBezTo>
                    <a:pt x="27653" y="3210"/>
                    <a:pt x="28455" y="4012"/>
                    <a:pt x="29258" y="4814"/>
                  </a:cubicBezTo>
                  <a:cubicBezTo>
                    <a:pt x="30862" y="6419"/>
                    <a:pt x="30862" y="8024"/>
                    <a:pt x="29659" y="10030"/>
                  </a:cubicBezTo>
                  <a:cubicBezTo>
                    <a:pt x="28455" y="11635"/>
                    <a:pt x="26850" y="11635"/>
                    <a:pt x="25246" y="10832"/>
                  </a:cubicBezTo>
                  <a:cubicBezTo>
                    <a:pt x="23641" y="10030"/>
                    <a:pt x="22437" y="9228"/>
                    <a:pt x="20832" y="8425"/>
                  </a:cubicBezTo>
                  <a:cubicBezTo>
                    <a:pt x="15617" y="4814"/>
                    <a:pt x="10000" y="4413"/>
                    <a:pt x="4784" y="8024"/>
                  </a:cubicBezTo>
                  <a:cubicBezTo>
                    <a:pt x="3581" y="8826"/>
                    <a:pt x="1976" y="10431"/>
                    <a:pt x="371" y="8826"/>
                  </a:cubicBezTo>
                  <a:cubicBezTo>
                    <a:pt x="-832" y="7222"/>
                    <a:pt x="1174" y="6018"/>
                    <a:pt x="2377" y="4814"/>
                  </a:cubicBezTo>
                  <a:cubicBezTo>
                    <a:pt x="5988" y="1204"/>
                    <a:pt x="10401" y="401"/>
                    <a:pt x="16820" y="0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0" name="Полилиния: фигура 1169">
              <a:extLst>
                <a:ext uri="{FF2B5EF4-FFF2-40B4-BE49-F238E27FC236}">
                  <a16:creationId xmlns:a16="http://schemas.microsoft.com/office/drawing/2014/main" id="{0580A570-35E3-1305-5E6D-81E86E88A38A}"/>
                </a:ext>
              </a:extLst>
            </p:cNvPr>
            <p:cNvSpPr/>
            <p:nvPr/>
          </p:nvSpPr>
          <p:spPr>
            <a:xfrm>
              <a:off x="11001281" y="8914078"/>
              <a:ext cx="26645" cy="55099"/>
            </a:xfrm>
            <a:custGeom>
              <a:avLst/>
              <a:gdLst>
                <a:gd name="connsiteX0" fmla="*/ 26645 w 26645"/>
                <a:gd name="connsiteY0" fmla="*/ 31787 h 55099"/>
                <a:gd name="connsiteX1" fmla="*/ 25041 w 26645"/>
                <a:gd name="connsiteY1" fmla="*/ 47033 h 55099"/>
                <a:gd name="connsiteX2" fmla="*/ 15813 w 26645"/>
                <a:gd name="connsiteY2" fmla="*/ 55057 h 55099"/>
                <a:gd name="connsiteX3" fmla="*/ 4981 w 26645"/>
                <a:gd name="connsiteY3" fmla="*/ 46231 h 55099"/>
                <a:gd name="connsiteX4" fmla="*/ 166 w 26645"/>
                <a:gd name="connsiteY4" fmla="*/ 16542 h 55099"/>
                <a:gd name="connsiteX5" fmla="*/ 567 w 26645"/>
                <a:gd name="connsiteY5" fmla="*/ 10123 h 55099"/>
                <a:gd name="connsiteX6" fmla="*/ 8190 w 26645"/>
                <a:gd name="connsiteY6" fmla="*/ 1697 h 55099"/>
                <a:gd name="connsiteX7" fmla="*/ 15412 w 26645"/>
                <a:gd name="connsiteY7" fmla="*/ 93 h 55099"/>
                <a:gd name="connsiteX8" fmla="*/ 22633 w 26645"/>
                <a:gd name="connsiteY8" fmla="*/ 4506 h 55099"/>
                <a:gd name="connsiteX9" fmla="*/ 25442 w 26645"/>
                <a:gd name="connsiteY9" fmla="*/ 16943 h 55099"/>
                <a:gd name="connsiteX10" fmla="*/ 26645 w 26645"/>
                <a:gd name="connsiteY10" fmla="*/ 31787 h 55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645" h="55099">
                  <a:moveTo>
                    <a:pt x="26645" y="31787"/>
                  </a:moveTo>
                  <a:cubicBezTo>
                    <a:pt x="26244" y="36201"/>
                    <a:pt x="25843" y="41817"/>
                    <a:pt x="25041" y="47033"/>
                  </a:cubicBezTo>
                  <a:cubicBezTo>
                    <a:pt x="24238" y="52650"/>
                    <a:pt x="21430" y="54656"/>
                    <a:pt x="15813" y="55057"/>
                  </a:cubicBezTo>
                  <a:cubicBezTo>
                    <a:pt x="9795" y="55458"/>
                    <a:pt x="6585" y="53051"/>
                    <a:pt x="4981" y="46231"/>
                  </a:cubicBezTo>
                  <a:cubicBezTo>
                    <a:pt x="2975" y="36201"/>
                    <a:pt x="1370" y="26171"/>
                    <a:pt x="166" y="16542"/>
                  </a:cubicBezTo>
                  <a:cubicBezTo>
                    <a:pt x="-235" y="14536"/>
                    <a:pt x="166" y="12129"/>
                    <a:pt x="567" y="10123"/>
                  </a:cubicBezTo>
                  <a:cubicBezTo>
                    <a:pt x="969" y="5308"/>
                    <a:pt x="3777" y="2500"/>
                    <a:pt x="8190" y="1697"/>
                  </a:cubicBezTo>
                  <a:cubicBezTo>
                    <a:pt x="10597" y="895"/>
                    <a:pt x="13005" y="494"/>
                    <a:pt x="15412" y="93"/>
                  </a:cubicBezTo>
                  <a:cubicBezTo>
                    <a:pt x="19424" y="-309"/>
                    <a:pt x="21430" y="494"/>
                    <a:pt x="22633" y="4506"/>
                  </a:cubicBezTo>
                  <a:cubicBezTo>
                    <a:pt x="23837" y="8518"/>
                    <a:pt x="24639" y="12931"/>
                    <a:pt x="25442" y="16943"/>
                  </a:cubicBezTo>
                  <a:cubicBezTo>
                    <a:pt x="25843" y="21356"/>
                    <a:pt x="25843" y="26171"/>
                    <a:pt x="26645" y="31787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171" name="Полилиния: фигура 1170">
              <a:extLst>
                <a:ext uri="{FF2B5EF4-FFF2-40B4-BE49-F238E27FC236}">
                  <a16:creationId xmlns:a16="http://schemas.microsoft.com/office/drawing/2014/main" id="{FBB94553-4264-57EA-35DF-6D02DA901D0C}"/>
                </a:ext>
              </a:extLst>
            </p:cNvPr>
            <p:cNvSpPr/>
            <p:nvPr/>
          </p:nvSpPr>
          <p:spPr>
            <a:xfrm>
              <a:off x="11177574" y="8978764"/>
              <a:ext cx="24568" cy="18856"/>
            </a:xfrm>
            <a:custGeom>
              <a:avLst/>
              <a:gdLst>
                <a:gd name="connsiteX0" fmla="*/ 802 w 24568"/>
                <a:gd name="connsiteY0" fmla="*/ 0 h 18856"/>
                <a:gd name="connsiteX1" fmla="*/ 4814 w 24568"/>
                <a:gd name="connsiteY1" fmla="*/ 2407 h 18856"/>
                <a:gd name="connsiteX2" fmla="*/ 16850 w 24568"/>
                <a:gd name="connsiteY2" fmla="*/ 5216 h 18856"/>
                <a:gd name="connsiteX3" fmla="*/ 20060 w 24568"/>
                <a:gd name="connsiteY3" fmla="*/ 4814 h 18856"/>
                <a:gd name="connsiteX4" fmla="*/ 24072 w 24568"/>
                <a:gd name="connsiteY4" fmla="*/ 7623 h 18856"/>
                <a:gd name="connsiteX5" fmla="*/ 16850 w 24568"/>
                <a:gd name="connsiteY5" fmla="*/ 18856 h 18856"/>
                <a:gd name="connsiteX6" fmla="*/ 6018 w 24568"/>
                <a:gd name="connsiteY6" fmla="*/ 14443 h 18856"/>
                <a:gd name="connsiteX7" fmla="*/ 0 w 24568"/>
                <a:gd name="connsiteY7" fmla="*/ 4413 h 18856"/>
                <a:gd name="connsiteX8" fmla="*/ 802 w 24568"/>
                <a:gd name="connsiteY8" fmla="*/ 0 h 18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568" h="18856">
                  <a:moveTo>
                    <a:pt x="802" y="0"/>
                  </a:moveTo>
                  <a:cubicBezTo>
                    <a:pt x="3210" y="1204"/>
                    <a:pt x="4012" y="2006"/>
                    <a:pt x="4814" y="2407"/>
                  </a:cubicBezTo>
                  <a:cubicBezTo>
                    <a:pt x="8425" y="4814"/>
                    <a:pt x="12437" y="5617"/>
                    <a:pt x="16850" y="5216"/>
                  </a:cubicBezTo>
                  <a:cubicBezTo>
                    <a:pt x="18054" y="5216"/>
                    <a:pt x="19258" y="4413"/>
                    <a:pt x="20060" y="4814"/>
                  </a:cubicBezTo>
                  <a:cubicBezTo>
                    <a:pt x="21665" y="5617"/>
                    <a:pt x="23671" y="6419"/>
                    <a:pt x="24072" y="7623"/>
                  </a:cubicBezTo>
                  <a:cubicBezTo>
                    <a:pt x="26078" y="12036"/>
                    <a:pt x="21665" y="18856"/>
                    <a:pt x="16850" y="18856"/>
                  </a:cubicBezTo>
                  <a:cubicBezTo>
                    <a:pt x="12838" y="18856"/>
                    <a:pt x="9228" y="17252"/>
                    <a:pt x="6018" y="14443"/>
                  </a:cubicBezTo>
                  <a:cubicBezTo>
                    <a:pt x="2808" y="11635"/>
                    <a:pt x="1204" y="8024"/>
                    <a:pt x="0" y="4413"/>
                  </a:cubicBezTo>
                  <a:cubicBezTo>
                    <a:pt x="802" y="3611"/>
                    <a:pt x="802" y="2407"/>
                    <a:pt x="802" y="0"/>
                  </a:cubicBezTo>
                  <a:close/>
                </a:path>
              </a:pathLst>
            </a:custGeom>
            <a:solidFill>
              <a:srgbClr val="666666"/>
            </a:solidFill>
            <a:ln w="400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240" name="Google Shape;1240;p34"/>
          <p:cNvSpPr/>
          <p:nvPr/>
        </p:nvSpPr>
        <p:spPr bwMode="auto">
          <a:xfrm>
            <a:off x="1104969" y="5905055"/>
            <a:ext cx="10211200" cy="1623715"/>
          </a:xfrm>
          <a:custGeom>
            <a:avLst/>
            <a:gdLst/>
            <a:ahLst/>
            <a:cxnLst/>
            <a:rect l="l" t="t" r="r" b="b"/>
            <a:pathLst>
              <a:path w="10211200" h="1623715" extrusionOk="0">
                <a:moveTo>
                  <a:pt x="80800" y="0"/>
                </a:moveTo>
                <a:lnTo>
                  <a:pt x="9536316" y="0"/>
                </a:lnTo>
                <a:cubicBezTo>
                  <a:pt x="9560366" y="0"/>
                  <a:pt x="9583137" y="10816"/>
                  <a:pt x="9598316" y="29454"/>
                </a:cubicBezTo>
                <a:lnTo>
                  <a:pt x="10193208" y="759363"/>
                </a:lnTo>
                <a:cubicBezTo>
                  <a:pt x="10217151" y="788726"/>
                  <a:pt x="10217204" y="830852"/>
                  <a:pt x="10193332" y="860276"/>
                </a:cubicBezTo>
                <a:lnTo>
                  <a:pt x="9598316" y="1594105"/>
                </a:lnTo>
                <a:cubicBezTo>
                  <a:pt x="9583118" y="1612835"/>
                  <a:pt x="9560295" y="1623715"/>
                  <a:pt x="9536174" y="1623715"/>
                </a:cubicBezTo>
                <a:lnTo>
                  <a:pt x="80145" y="1623715"/>
                </a:lnTo>
                <a:cubicBezTo>
                  <a:pt x="11596" y="1623715"/>
                  <a:pt x="-25197" y="1543130"/>
                  <a:pt x="19702" y="1491333"/>
                </a:cubicBezTo>
                <a:lnTo>
                  <a:pt x="554877" y="873940"/>
                </a:lnTo>
                <a:cubicBezTo>
                  <a:pt x="586795" y="837120"/>
                  <a:pt x="586725" y="782418"/>
                  <a:pt x="554715" y="745679"/>
                </a:cubicBezTo>
                <a:lnTo>
                  <a:pt x="20491" y="132536"/>
                </a:lnTo>
                <a:cubicBezTo>
                  <a:pt x="-24602" y="80781"/>
                  <a:pt x="12156" y="0"/>
                  <a:pt x="80800" y="0"/>
                </a:cubicBezTo>
                <a:close/>
              </a:path>
            </a:pathLst>
          </a:cu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41" name="Google Shape;1241;p34"/>
          <p:cNvSpPr/>
          <p:nvPr/>
        </p:nvSpPr>
        <p:spPr bwMode="auto">
          <a:xfrm>
            <a:off x="11097084" y="5867995"/>
            <a:ext cx="6902694" cy="1686899"/>
          </a:xfrm>
          <a:custGeom>
            <a:avLst/>
            <a:gdLst/>
            <a:ahLst/>
            <a:cxnLst/>
            <a:rect l="l" t="t" r="r" b="b"/>
            <a:pathLst>
              <a:path w="6869166" h="1686899" extrusionOk="0">
                <a:moveTo>
                  <a:pt x="90126" y="0"/>
                </a:moveTo>
                <a:lnTo>
                  <a:pt x="6779930" y="0"/>
                </a:lnTo>
                <a:cubicBezTo>
                  <a:pt x="6829208" y="0"/>
                  <a:pt x="6869167" y="37206"/>
                  <a:pt x="6869167" y="83102"/>
                </a:cubicBezTo>
                <a:lnTo>
                  <a:pt x="6869167" y="1603797"/>
                </a:lnTo>
                <a:cubicBezTo>
                  <a:pt x="6869167" y="1649694"/>
                  <a:pt x="6829208" y="1686899"/>
                  <a:pt x="6779930" y="1686899"/>
                </a:cubicBezTo>
                <a:lnTo>
                  <a:pt x="89409" y="1686899"/>
                </a:lnTo>
                <a:cubicBezTo>
                  <a:pt x="13269" y="1686899"/>
                  <a:pt x="-27896" y="1603810"/>
                  <a:pt x="21517" y="1549866"/>
                </a:cubicBezTo>
                <a:lnTo>
                  <a:pt x="610066" y="907335"/>
                </a:lnTo>
                <a:cubicBezTo>
                  <a:pt x="644918" y="869285"/>
                  <a:pt x="644841" y="813272"/>
                  <a:pt x="609885" y="775306"/>
                </a:cubicBezTo>
                <a:lnTo>
                  <a:pt x="22381" y="137194"/>
                </a:lnTo>
                <a:cubicBezTo>
                  <a:pt x="-27248" y="83290"/>
                  <a:pt x="13880" y="0"/>
                  <a:pt x="90126" y="0"/>
                </a:cubicBezTo>
                <a:close/>
              </a:path>
            </a:pathLst>
          </a:cu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 dirty="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43" name="Google Shape;1243;p34"/>
          <p:cNvSpPr txBox="1"/>
          <p:nvPr/>
        </p:nvSpPr>
        <p:spPr bwMode="auto">
          <a:xfrm>
            <a:off x="751740" y="600531"/>
            <a:ext cx="14939110" cy="22275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ФИЗИЧЕСКИЕ НАГРУЗКИ И ЗАНЯТИЯ СПОРТОМ: </a:t>
            </a:r>
            <a:r>
              <a:rPr lang="ru-RU" sz="4800" b="1" i="0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ОГРАНИЧЕНИЯ И РЕКОМЕНДАЦИИ</a:t>
            </a:r>
            <a:br>
              <a:rPr lang="ru-RU" sz="4800" b="1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endParaRPr sz="4800" b="1" i="0" dirty="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grpSp>
        <p:nvGrpSpPr>
          <p:cNvPr id="1245" name="Google Shape;1245;p34"/>
          <p:cNvGrpSpPr/>
          <p:nvPr/>
        </p:nvGrpSpPr>
        <p:grpSpPr bwMode="auto">
          <a:xfrm>
            <a:off x="811550" y="7788275"/>
            <a:ext cx="1069550" cy="1069550"/>
            <a:chOff x="996053" y="7993232"/>
            <a:chExt cx="1751104" cy="1751104"/>
          </a:xfrm>
        </p:grpSpPr>
        <p:sp>
          <p:nvSpPr>
            <p:cNvPr id="1246" name="Google Shape;1246;p34"/>
            <p:cNvSpPr/>
            <p:nvPr/>
          </p:nvSpPr>
          <p:spPr bwMode="auto">
            <a:xfrm>
              <a:off x="996053" y="7993232"/>
              <a:ext cx="1751104" cy="1751104"/>
            </a:xfrm>
            <a:custGeom>
              <a:avLst/>
              <a:gdLst/>
              <a:ahLst/>
              <a:cxnLst/>
              <a:rect l="l" t="t" r="r" b="b"/>
              <a:pathLst>
                <a:path w="1751104" h="1751104" extrusionOk="0">
                  <a:moveTo>
                    <a:pt x="875552" y="0"/>
                  </a:moveTo>
                  <a:cubicBezTo>
                    <a:pt x="391454" y="0"/>
                    <a:pt x="0" y="391454"/>
                    <a:pt x="0" y="875552"/>
                  </a:cubicBezTo>
                  <a:cubicBezTo>
                    <a:pt x="0" y="1359651"/>
                    <a:pt x="391454" y="1751105"/>
                    <a:pt x="875552" y="1751105"/>
                  </a:cubicBezTo>
                  <a:cubicBezTo>
                    <a:pt x="1359651" y="1751105"/>
                    <a:pt x="1751105" y="1359651"/>
                    <a:pt x="1751105" y="875552"/>
                  </a:cubicBezTo>
                  <a:cubicBezTo>
                    <a:pt x="1751105" y="391454"/>
                    <a:pt x="1359651" y="0"/>
                    <a:pt x="875552" y="0"/>
                  </a:cubicBezTo>
                  <a:close/>
                  <a:moveTo>
                    <a:pt x="942100" y="1453600"/>
                  </a:moveTo>
                  <a:cubicBezTo>
                    <a:pt x="942100" y="1453600"/>
                    <a:pt x="918612" y="1516232"/>
                    <a:pt x="858589" y="1508403"/>
                  </a:cubicBezTo>
                  <a:cubicBezTo>
                    <a:pt x="797262" y="1500574"/>
                    <a:pt x="698093" y="1454904"/>
                    <a:pt x="698093" y="1454904"/>
                  </a:cubicBezTo>
                  <a:cubicBezTo>
                    <a:pt x="698093" y="1454904"/>
                    <a:pt x="658948" y="1415759"/>
                    <a:pt x="674606" y="1353126"/>
                  </a:cubicBezTo>
                  <a:cubicBezTo>
                    <a:pt x="690264" y="1290494"/>
                    <a:pt x="698093" y="1251348"/>
                    <a:pt x="698093" y="1251348"/>
                  </a:cubicBezTo>
                  <a:cubicBezTo>
                    <a:pt x="698093" y="1251348"/>
                    <a:pt x="718971" y="1182191"/>
                    <a:pt x="807700" y="1200459"/>
                  </a:cubicBezTo>
                  <a:cubicBezTo>
                    <a:pt x="896430" y="1218727"/>
                    <a:pt x="921222" y="1236995"/>
                    <a:pt x="921222" y="1236995"/>
                  </a:cubicBezTo>
                  <a:cubicBezTo>
                    <a:pt x="921222" y="1236995"/>
                    <a:pt x="943404" y="1255263"/>
                    <a:pt x="943404" y="1332249"/>
                  </a:cubicBezTo>
                  <a:cubicBezTo>
                    <a:pt x="942100" y="1409235"/>
                    <a:pt x="942100" y="1453600"/>
                    <a:pt x="942100" y="1453600"/>
                  </a:cubicBezTo>
                  <a:close/>
                  <a:moveTo>
                    <a:pt x="1153485" y="381015"/>
                  </a:moveTo>
                  <a:cubicBezTo>
                    <a:pt x="1153485" y="381015"/>
                    <a:pt x="1012561" y="888601"/>
                    <a:pt x="982550" y="981245"/>
                  </a:cubicBezTo>
                  <a:cubicBezTo>
                    <a:pt x="952538" y="1073889"/>
                    <a:pt x="909478" y="1071279"/>
                    <a:pt x="909478" y="1071279"/>
                  </a:cubicBezTo>
                  <a:cubicBezTo>
                    <a:pt x="909478" y="1071279"/>
                    <a:pt x="841626" y="1084328"/>
                    <a:pt x="786823" y="1071279"/>
                  </a:cubicBezTo>
                  <a:cubicBezTo>
                    <a:pt x="732019" y="1058231"/>
                    <a:pt x="722885" y="1017781"/>
                    <a:pt x="722885" y="1017781"/>
                  </a:cubicBezTo>
                  <a:lnTo>
                    <a:pt x="741153" y="339260"/>
                  </a:lnTo>
                  <a:cubicBezTo>
                    <a:pt x="743763" y="237482"/>
                    <a:pt x="805091" y="242702"/>
                    <a:pt x="805091" y="242702"/>
                  </a:cubicBezTo>
                  <a:cubicBezTo>
                    <a:pt x="805091" y="242702"/>
                    <a:pt x="1012561" y="238787"/>
                    <a:pt x="1097376" y="266189"/>
                  </a:cubicBezTo>
                  <a:cubicBezTo>
                    <a:pt x="1184801" y="292286"/>
                    <a:pt x="1153485" y="381015"/>
                    <a:pt x="1153485" y="381015"/>
                  </a:cubicBezTo>
                  <a:close/>
                </a:path>
              </a:pathLst>
            </a:custGeom>
            <a:gradFill>
              <a:gsLst>
                <a:gs pos="0">
                  <a:srgbClr val="FF8181"/>
                </a:gs>
                <a:gs pos="100000">
                  <a:srgbClr val="FEE4A7"/>
                </a:gs>
              </a:gsLst>
              <a:lin ang="270000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247" name="Google Shape;1247;p34"/>
            <p:cNvSpPr/>
            <p:nvPr/>
          </p:nvSpPr>
          <p:spPr bwMode="auto">
            <a:xfrm>
              <a:off x="1666961" y="9190257"/>
              <a:ext cx="271190" cy="312055"/>
            </a:xfrm>
            <a:custGeom>
              <a:avLst/>
              <a:gdLst/>
              <a:ahLst/>
              <a:cxnLst/>
              <a:rect l="l" t="t" r="r" b="b"/>
              <a:pathLst>
                <a:path w="271190" h="312055" extrusionOk="0">
                  <a:moveTo>
                    <a:pt x="250313" y="39971"/>
                  </a:moveTo>
                  <a:cubicBezTo>
                    <a:pt x="250313" y="39971"/>
                    <a:pt x="226826" y="23008"/>
                    <a:pt x="136791" y="3435"/>
                  </a:cubicBezTo>
                  <a:cubicBezTo>
                    <a:pt x="46757" y="-16138"/>
                    <a:pt x="27184" y="54324"/>
                    <a:pt x="27184" y="54324"/>
                  </a:cubicBezTo>
                  <a:cubicBezTo>
                    <a:pt x="27184" y="54324"/>
                    <a:pt x="19355" y="93469"/>
                    <a:pt x="3697" y="156102"/>
                  </a:cubicBezTo>
                  <a:cubicBezTo>
                    <a:pt x="-11961" y="218735"/>
                    <a:pt x="27184" y="257880"/>
                    <a:pt x="27184" y="257880"/>
                  </a:cubicBezTo>
                  <a:cubicBezTo>
                    <a:pt x="27184" y="257880"/>
                    <a:pt x="127658" y="304854"/>
                    <a:pt x="187681" y="311379"/>
                  </a:cubicBezTo>
                  <a:cubicBezTo>
                    <a:pt x="249008" y="319208"/>
                    <a:pt x="271191" y="256575"/>
                    <a:pt x="271191" y="256575"/>
                  </a:cubicBezTo>
                  <a:cubicBezTo>
                    <a:pt x="271191" y="256575"/>
                    <a:pt x="271191" y="212210"/>
                    <a:pt x="271191" y="135224"/>
                  </a:cubicBezTo>
                  <a:cubicBezTo>
                    <a:pt x="271191" y="58238"/>
                    <a:pt x="250313" y="39971"/>
                    <a:pt x="250313" y="399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</p:grpSp>
      <p:sp>
        <p:nvSpPr>
          <p:cNvPr id="1248" name="Google Shape;1248;p34"/>
          <p:cNvSpPr txBox="1"/>
          <p:nvPr/>
        </p:nvSpPr>
        <p:spPr bwMode="auto">
          <a:xfrm>
            <a:off x="2050489" y="2793207"/>
            <a:ext cx="6010363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Отложите занятия , если у вас:  </a:t>
            </a:r>
            <a:endParaRPr/>
          </a:p>
        </p:txBody>
      </p:sp>
      <p:sp>
        <p:nvSpPr>
          <p:cNvPr id="1249" name="Google Shape;1249;p34"/>
          <p:cNvSpPr txBox="1"/>
          <p:nvPr/>
        </p:nvSpPr>
        <p:spPr bwMode="auto">
          <a:xfrm>
            <a:off x="1959653" y="6018550"/>
            <a:ext cx="9728164" cy="14619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1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 i="0" u="none" strike="noStrike" cap="none">
                <a:solidFill>
                  <a:srgbClr val="D54F4E"/>
                </a:solidFill>
                <a:latin typeface="Arial"/>
                <a:ea typeface="Arial"/>
                <a:cs typeface="Arial"/>
              </a:rPr>
              <a:t>ВАЖНО!</a:t>
            </a:r>
            <a:endParaRPr/>
          </a:p>
          <a:p>
            <a:pPr marL="342900" marR="0" lvl="1" indent="-342900" algn="l">
              <a:spcBef>
                <a:spcPts val="600"/>
              </a:spcBef>
              <a:spcAft>
                <a:spcPts val="0"/>
              </a:spcAft>
              <a:buClr>
                <a:srgbClr val="555555"/>
              </a:buClr>
              <a:buSzPts val="2700"/>
              <a:buFont typeface="Arial"/>
              <a:buChar char="•"/>
              <a:defRPr/>
            </a:pPr>
            <a:r>
              <a:rPr lang="ru-RU" sz="27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Если физическая нагрузка не была запланирована</a:t>
            </a:r>
            <a:endParaRPr/>
          </a:p>
          <a:p>
            <a:pPr marL="342900" marR="0" lvl="1" indent="-34290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700"/>
              <a:buFont typeface="Arial"/>
              <a:buChar char="•"/>
              <a:defRPr/>
            </a:pPr>
            <a:r>
              <a:rPr lang="ru-RU" sz="27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Вы принимали накануне  алкоголь </a:t>
            </a:r>
            <a:endParaRPr/>
          </a:p>
        </p:txBody>
      </p:sp>
      <p:sp>
        <p:nvSpPr>
          <p:cNvPr id="1250" name="Google Shape;1250;p34"/>
          <p:cNvSpPr txBox="1"/>
          <p:nvPr/>
        </p:nvSpPr>
        <p:spPr bwMode="auto">
          <a:xfrm>
            <a:off x="2085189" y="8008917"/>
            <a:ext cx="3497432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Особые ситуации:</a:t>
            </a: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51" name="Google Shape;1251;p34"/>
          <p:cNvSpPr/>
          <p:nvPr/>
        </p:nvSpPr>
        <p:spPr bwMode="auto">
          <a:xfrm>
            <a:off x="2077764" y="8674683"/>
            <a:ext cx="9055885" cy="1477327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D54F4E">
                <a:alpha val="30979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52" name="Google Shape;1252;p34"/>
          <p:cNvSpPr/>
          <p:nvPr/>
        </p:nvSpPr>
        <p:spPr bwMode="auto">
          <a:xfrm>
            <a:off x="11245420" y="8674683"/>
            <a:ext cx="7487900" cy="1477327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D54F4E">
                <a:alpha val="30979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53" name="Google Shape;1253;p34"/>
          <p:cNvSpPr txBox="1"/>
          <p:nvPr/>
        </p:nvSpPr>
        <p:spPr bwMode="auto">
          <a:xfrm>
            <a:off x="2251984" y="8957303"/>
            <a:ext cx="9324066" cy="12003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Если вы плохо или совсем не чувствуете </a:t>
            </a: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падение сахара</a:t>
            </a:r>
            <a:b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в крови </a:t>
            </a: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–</a:t>
            </a: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 </a:t>
            </a: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избегайте длительных и интенсивных нагрузок</a:t>
            </a:r>
            <a:endParaRPr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54" name="Google Shape;1254;p34"/>
          <p:cNvSpPr txBox="1"/>
          <p:nvPr/>
        </p:nvSpPr>
        <p:spPr bwMode="auto">
          <a:xfrm>
            <a:off x="11687820" y="8956295"/>
            <a:ext cx="70173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Если чувствительность ваших конечностей снижена </a:t>
            </a: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– избегайте травмоопасных занятий</a:t>
            </a:r>
            <a:endParaRPr/>
          </a:p>
        </p:txBody>
      </p:sp>
      <p:sp>
        <p:nvSpPr>
          <p:cNvPr id="1255" name="Google Shape;1255;p34"/>
          <p:cNvSpPr txBox="1"/>
          <p:nvPr/>
        </p:nvSpPr>
        <p:spPr bwMode="auto">
          <a:xfrm>
            <a:off x="11898396" y="6380690"/>
            <a:ext cx="6139181" cy="5693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1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Риск развития гипогликемии! </a:t>
            </a:r>
            <a:endParaRPr sz="310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56" name="Google Shape;1256;p34"/>
          <p:cNvSpPr txBox="1"/>
          <p:nvPr/>
        </p:nvSpPr>
        <p:spPr bwMode="auto">
          <a:xfrm>
            <a:off x="2251984" y="3755511"/>
            <a:ext cx="4230645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Глюкоза крови &gt; 16 ммоль/л</a:t>
            </a:r>
            <a:endParaRPr/>
          </a:p>
        </p:txBody>
      </p:sp>
      <p:sp>
        <p:nvSpPr>
          <p:cNvPr id="1257" name="Google Shape;1257;p34"/>
          <p:cNvSpPr txBox="1"/>
          <p:nvPr/>
        </p:nvSpPr>
        <p:spPr bwMode="auto">
          <a:xfrm>
            <a:off x="1812755" y="4576741"/>
            <a:ext cx="5894562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457200" marR="0" lvl="1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Глюкоза крови &gt; 13 ммоль/л   </a:t>
            </a:r>
            <a:endParaRPr/>
          </a:p>
          <a:p>
            <a:pPr marL="457200" marR="0" lvl="1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 i="0" u="none" strike="noStrike" cap="none">
                <a:solidFill>
                  <a:srgbClr val="D54F4E"/>
                </a:solidFill>
                <a:latin typeface="Arial"/>
                <a:ea typeface="Arial"/>
                <a:cs typeface="Arial"/>
              </a:rPr>
              <a:t>+  тошнота, рвота и кетоны в моче</a:t>
            </a:r>
            <a:endParaRPr sz="2400" b="0" i="0" u="none" strike="noStrike" cap="none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58" name="Google Shape;1258;p34"/>
          <p:cNvSpPr txBox="1"/>
          <p:nvPr/>
        </p:nvSpPr>
        <p:spPr bwMode="auto">
          <a:xfrm>
            <a:off x="7946922" y="4576741"/>
            <a:ext cx="5745832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457200" marR="0" lvl="1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Острое состояние или болезнь (грипп, ОРВИ, отравление и т.д.)</a:t>
            </a:r>
            <a:endParaRPr/>
          </a:p>
        </p:txBody>
      </p:sp>
      <p:sp>
        <p:nvSpPr>
          <p:cNvPr id="1259" name="Google Shape;1259;p34"/>
          <p:cNvSpPr txBox="1"/>
          <p:nvPr/>
        </p:nvSpPr>
        <p:spPr bwMode="auto">
          <a:xfrm>
            <a:off x="7946922" y="3604478"/>
            <a:ext cx="7487900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457200" marR="0" lvl="1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Отслойка сетчатки, кровоизлияние в глаз, первые полгода после операции на глазах</a:t>
            </a:r>
            <a:endParaRPr/>
          </a:p>
        </p:txBody>
      </p:sp>
      <p:sp>
        <p:nvSpPr>
          <p:cNvPr id="1260" name="Google Shape;1260;p34"/>
          <p:cNvSpPr/>
          <p:nvPr/>
        </p:nvSpPr>
        <p:spPr bwMode="auto">
          <a:xfrm>
            <a:off x="2058882" y="3555242"/>
            <a:ext cx="5874253" cy="878953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0979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61" name="Google Shape;1261;p34"/>
          <p:cNvSpPr/>
          <p:nvPr/>
        </p:nvSpPr>
        <p:spPr bwMode="auto">
          <a:xfrm>
            <a:off x="8060851" y="3555242"/>
            <a:ext cx="6928518" cy="878953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0979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62" name="Google Shape;1262;p34"/>
          <p:cNvSpPr/>
          <p:nvPr/>
        </p:nvSpPr>
        <p:spPr bwMode="auto">
          <a:xfrm>
            <a:off x="2058882" y="4557659"/>
            <a:ext cx="5874253" cy="878953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0979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63" name="Google Shape;1263;p34"/>
          <p:cNvSpPr/>
          <p:nvPr/>
        </p:nvSpPr>
        <p:spPr bwMode="auto">
          <a:xfrm>
            <a:off x="8086676" y="4557659"/>
            <a:ext cx="6902694" cy="878953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0979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grpSp>
        <p:nvGrpSpPr>
          <p:cNvPr id="1264" name="Google Shape;1264;p34"/>
          <p:cNvGrpSpPr/>
          <p:nvPr/>
        </p:nvGrpSpPr>
        <p:grpSpPr bwMode="auto">
          <a:xfrm>
            <a:off x="824768" y="2576292"/>
            <a:ext cx="1069550" cy="1069550"/>
            <a:chOff x="996053" y="7993232"/>
            <a:chExt cx="1751104" cy="1751104"/>
          </a:xfrm>
        </p:grpSpPr>
        <p:sp>
          <p:nvSpPr>
            <p:cNvPr id="1265" name="Google Shape;1265;p34"/>
            <p:cNvSpPr/>
            <p:nvPr/>
          </p:nvSpPr>
          <p:spPr bwMode="auto">
            <a:xfrm>
              <a:off x="996053" y="7993232"/>
              <a:ext cx="1751104" cy="1751104"/>
            </a:xfrm>
            <a:custGeom>
              <a:avLst/>
              <a:gdLst/>
              <a:ahLst/>
              <a:cxnLst/>
              <a:rect l="l" t="t" r="r" b="b"/>
              <a:pathLst>
                <a:path w="1751104" h="1751104" extrusionOk="0">
                  <a:moveTo>
                    <a:pt x="875552" y="0"/>
                  </a:moveTo>
                  <a:cubicBezTo>
                    <a:pt x="391454" y="0"/>
                    <a:pt x="0" y="391454"/>
                    <a:pt x="0" y="875552"/>
                  </a:cubicBezTo>
                  <a:cubicBezTo>
                    <a:pt x="0" y="1359651"/>
                    <a:pt x="391454" y="1751105"/>
                    <a:pt x="875552" y="1751105"/>
                  </a:cubicBezTo>
                  <a:cubicBezTo>
                    <a:pt x="1359651" y="1751105"/>
                    <a:pt x="1751105" y="1359651"/>
                    <a:pt x="1751105" y="875552"/>
                  </a:cubicBezTo>
                  <a:cubicBezTo>
                    <a:pt x="1751105" y="391454"/>
                    <a:pt x="1359651" y="0"/>
                    <a:pt x="875552" y="0"/>
                  </a:cubicBezTo>
                  <a:close/>
                  <a:moveTo>
                    <a:pt x="942100" y="1453600"/>
                  </a:moveTo>
                  <a:cubicBezTo>
                    <a:pt x="942100" y="1453600"/>
                    <a:pt x="918612" y="1516232"/>
                    <a:pt x="858589" y="1508403"/>
                  </a:cubicBezTo>
                  <a:cubicBezTo>
                    <a:pt x="797262" y="1500574"/>
                    <a:pt x="698093" y="1454904"/>
                    <a:pt x="698093" y="1454904"/>
                  </a:cubicBezTo>
                  <a:cubicBezTo>
                    <a:pt x="698093" y="1454904"/>
                    <a:pt x="658948" y="1415759"/>
                    <a:pt x="674606" y="1353126"/>
                  </a:cubicBezTo>
                  <a:cubicBezTo>
                    <a:pt x="690264" y="1290494"/>
                    <a:pt x="698093" y="1251348"/>
                    <a:pt x="698093" y="1251348"/>
                  </a:cubicBezTo>
                  <a:cubicBezTo>
                    <a:pt x="698093" y="1251348"/>
                    <a:pt x="718971" y="1182191"/>
                    <a:pt x="807700" y="1200459"/>
                  </a:cubicBezTo>
                  <a:cubicBezTo>
                    <a:pt x="896430" y="1218727"/>
                    <a:pt x="921222" y="1236995"/>
                    <a:pt x="921222" y="1236995"/>
                  </a:cubicBezTo>
                  <a:cubicBezTo>
                    <a:pt x="921222" y="1236995"/>
                    <a:pt x="943404" y="1255263"/>
                    <a:pt x="943404" y="1332249"/>
                  </a:cubicBezTo>
                  <a:cubicBezTo>
                    <a:pt x="942100" y="1409235"/>
                    <a:pt x="942100" y="1453600"/>
                    <a:pt x="942100" y="1453600"/>
                  </a:cubicBezTo>
                  <a:close/>
                  <a:moveTo>
                    <a:pt x="1153485" y="381015"/>
                  </a:moveTo>
                  <a:cubicBezTo>
                    <a:pt x="1153485" y="381015"/>
                    <a:pt x="1012561" y="888601"/>
                    <a:pt x="982550" y="981245"/>
                  </a:cubicBezTo>
                  <a:cubicBezTo>
                    <a:pt x="952538" y="1073889"/>
                    <a:pt x="909478" y="1071279"/>
                    <a:pt x="909478" y="1071279"/>
                  </a:cubicBezTo>
                  <a:cubicBezTo>
                    <a:pt x="909478" y="1071279"/>
                    <a:pt x="841626" y="1084328"/>
                    <a:pt x="786823" y="1071279"/>
                  </a:cubicBezTo>
                  <a:cubicBezTo>
                    <a:pt x="732019" y="1058231"/>
                    <a:pt x="722885" y="1017781"/>
                    <a:pt x="722885" y="1017781"/>
                  </a:cubicBezTo>
                  <a:lnTo>
                    <a:pt x="741153" y="339260"/>
                  </a:lnTo>
                  <a:cubicBezTo>
                    <a:pt x="743763" y="237482"/>
                    <a:pt x="805091" y="242702"/>
                    <a:pt x="805091" y="242702"/>
                  </a:cubicBezTo>
                  <a:cubicBezTo>
                    <a:pt x="805091" y="242702"/>
                    <a:pt x="1012561" y="238787"/>
                    <a:pt x="1097376" y="266189"/>
                  </a:cubicBezTo>
                  <a:cubicBezTo>
                    <a:pt x="1184801" y="292286"/>
                    <a:pt x="1153485" y="381015"/>
                    <a:pt x="1153485" y="381015"/>
                  </a:cubicBezTo>
                  <a:close/>
                </a:path>
              </a:pathLst>
            </a:custGeom>
            <a:gradFill>
              <a:gsLst>
                <a:gs pos="0">
                  <a:srgbClr val="FF8181"/>
                </a:gs>
                <a:gs pos="100000">
                  <a:srgbClr val="FEE4A7"/>
                </a:gs>
              </a:gsLst>
              <a:lin ang="270000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266" name="Google Shape;1266;p34"/>
            <p:cNvSpPr/>
            <p:nvPr/>
          </p:nvSpPr>
          <p:spPr bwMode="auto">
            <a:xfrm>
              <a:off x="1666961" y="9190257"/>
              <a:ext cx="271190" cy="312055"/>
            </a:xfrm>
            <a:custGeom>
              <a:avLst/>
              <a:gdLst/>
              <a:ahLst/>
              <a:cxnLst/>
              <a:rect l="l" t="t" r="r" b="b"/>
              <a:pathLst>
                <a:path w="271190" h="312055" extrusionOk="0">
                  <a:moveTo>
                    <a:pt x="250313" y="39971"/>
                  </a:moveTo>
                  <a:cubicBezTo>
                    <a:pt x="250313" y="39971"/>
                    <a:pt x="226826" y="23008"/>
                    <a:pt x="136791" y="3435"/>
                  </a:cubicBezTo>
                  <a:cubicBezTo>
                    <a:pt x="46757" y="-16138"/>
                    <a:pt x="27184" y="54324"/>
                    <a:pt x="27184" y="54324"/>
                  </a:cubicBezTo>
                  <a:cubicBezTo>
                    <a:pt x="27184" y="54324"/>
                    <a:pt x="19355" y="93469"/>
                    <a:pt x="3697" y="156102"/>
                  </a:cubicBezTo>
                  <a:cubicBezTo>
                    <a:pt x="-11961" y="218735"/>
                    <a:pt x="27184" y="257880"/>
                    <a:pt x="27184" y="257880"/>
                  </a:cubicBezTo>
                  <a:cubicBezTo>
                    <a:pt x="27184" y="257880"/>
                    <a:pt x="127658" y="304854"/>
                    <a:pt x="187681" y="311379"/>
                  </a:cubicBezTo>
                  <a:cubicBezTo>
                    <a:pt x="249008" y="319208"/>
                    <a:pt x="271191" y="256575"/>
                    <a:pt x="271191" y="256575"/>
                  </a:cubicBezTo>
                  <a:cubicBezTo>
                    <a:pt x="271191" y="256575"/>
                    <a:pt x="271191" y="212210"/>
                    <a:pt x="271191" y="135224"/>
                  </a:cubicBezTo>
                  <a:cubicBezTo>
                    <a:pt x="271191" y="58238"/>
                    <a:pt x="250313" y="39971"/>
                    <a:pt x="250313" y="399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</p:grpSp>
      <p:sp>
        <p:nvSpPr>
          <p:cNvPr id="1267" name="Google Shape;1267;p34"/>
          <p:cNvSpPr txBox="1"/>
          <p:nvPr/>
        </p:nvSpPr>
        <p:spPr bwMode="auto">
          <a:xfrm>
            <a:off x="811550" y="10659199"/>
            <a:ext cx="15356705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3"/>
              </a:rPr>
              <a:t>Том 28, № 5</a:t>
            </a:r>
            <a:r>
              <a:rPr lang="en-US" sz="1000" dirty="0">
                <a:hlinkClick r:id="rId3"/>
              </a:rPr>
              <a:t>S (2025)</a:t>
            </a:r>
            <a:endParaRPr sz="1000" dirty="0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272" name="Google Shape;1272;p35"/>
          <p:cNvSpPr/>
          <p:nvPr/>
        </p:nvSpPr>
        <p:spPr bwMode="auto">
          <a:xfrm>
            <a:off x="751593" y="8829075"/>
            <a:ext cx="16186785" cy="1626200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73" name="Google Shape;1273;p35"/>
          <p:cNvSpPr/>
          <p:nvPr/>
        </p:nvSpPr>
        <p:spPr bwMode="auto">
          <a:xfrm>
            <a:off x="723265" y="2530475"/>
            <a:ext cx="16186785" cy="1239204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74" name="Google Shape;1274;p35"/>
          <p:cNvSpPr txBox="1"/>
          <p:nvPr/>
        </p:nvSpPr>
        <p:spPr bwMode="auto">
          <a:xfrm>
            <a:off x="751740" y="600531"/>
            <a:ext cx="14939110" cy="14888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ПРОФИЛАКТИКА ГИПОГЛИКЕМИЙ</a:t>
            </a:r>
            <a:b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ПРИ ФИЗИЧЕСКОЙ НАГРУЗКЕ</a:t>
            </a:r>
            <a:endParaRPr sz="4800" b="1" i="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76" name="Google Shape;1276;p35"/>
          <p:cNvSpPr txBox="1"/>
          <p:nvPr/>
        </p:nvSpPr>
        <p:spPr bwMode="auto">
          <a:xfrm>
            <a:off x="811550" y="10659199"/>
            <a:ext cx="15864626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3"/>
              </a:rPr>
              <a:t>Том 28, № 5</a:t>
            </a:r>
            <a:r>
              <a:rPr lang="en-US" sz="1000" dirty="0">
                <a:hlinkClick r:id="rId3"/>
              </a:rPr>
              <a:t>S (2025)</a:t>
            </a:r>
            <a:endParaRPr sz="1000" dirty="0">
              <a:solidFill>
                <a:srgbClr val="555555"/>
              </a:solidFill>
            </a:endParaRPr>
          </a:p>
        </p:txBody>
      </p:sp>
      <p:sp>
        <p:nvSpPr>
          <p:cNvPr id="1277" name="Google Shape;1277;p35"/>
          <p:cNvSpPr txBox="1"/>
          <p:nvPr/>
        </p:nvSpPr>
        <p:spPr bwMode="auto">
          <a:xfrm>
            <a:off x="1056528" y="2676417"/>
            <a:ext cx="16584498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Необходимо измерить глюкозу </a:t>
            </a: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перед и после физической нагрузки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 и решить, нужно ли дополнительно принимать углеводы</a:t>
            </a:r>
            <a:endParaRPr/>
          </a:p>
        </p:txBody>
      </p:sp>
      <p:sp>
        <p:nvSpPr>
          <p:cNvPr id="1280" name="Google Shape;1280;p35"/>
          <p:cNvSpPr txBox="1"/>
          <p:nvPr/>
        </p:nvSpPr>
        <p:spPr bwMode="auto">
          <a:xfrm>
            <a:off x="1088278" y="8923750"/>
            <a:ext cx="16737980" cy="14619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b="1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Физическая активность повышает риск гипогликемии!  </a:t>
            </a:r>
            <a:endParaRPr sz="2800" b="1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None/>
              <a:defRPr/>
            </a:pP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При планировании физнагрузки необходимо иметь при себе углеводы: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 </a:t>
            </a:r>
            <a:b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800" b="0" i="0" u="none" strike="noStrike" cap="none">
                <a:solidFill>
                  <a:srgbClr val="555555"/>
                </a:solidFill>
                <a:latin typeface="Arial"/>
                <a:ea typeface="Arial"/>
                <a:cs typeface="Arial"/>
              </a:rPr>
              <a:t>4 ХЕ при кратковременной и до 10 ХЕ при длительной нагрузке</a:t>
            </a: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1281" name="Google Shape;1281;p35"/>
          <p:cNvPicPr/>
          <p:nvPr/>
        </p:nvPicPr>
        <p:blipFill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927325" y="6416675"/>
            <a:ext cx="2228976" cy="22289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282" name="Google Shape;1282;p35"/>
          <p:cNvPicPr/>
          <p:nvPr/>
        </p:nvPicPr>
        <p:blipFill>
          <a:blip r:embed="rId5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927325" y="3967011"/>
            <a:ext cx="2263587" cy="2263587"/>
          </a:xfrm>
          <a:prstGeom prst="rect">
            <a:avLst/>
          </a:prstGeom>
          <a:noFill/>
          <a:ln>
            <a:noFill/>
          </a:ln>
        </p:spPr>
      </p:pic>
      <p:sp>
        <p:nvSpPr>
          <p:cNvPr id="1283" name="Google Shape;1283;p35"/>
          <p:cNvSpPr txBox="1"/>
          <p:nvPr/>
        </p:nvSpPr>
        <p:spPr bwMode="auto">
          <a:xfrm>
            <a:off x="3346450" y="4604030"/>
            <a:ext cx="3785363" cy="8925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длительность нагрузки </a:t>
            </a:r>
            <a:r>
              <a:rPr lang="ru-RU" sz="2800" b="1" u="sng">
                <a:solidFill>
                  <a:srgbClr val="555555"/>
                </a:solidFill>
                <a:latin typeface="Arial"/>
                <a:ea typeface="Arial"/>
                <a:cs typeface="Arial"/>
              </a:rPr>
              <a:t>менее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 2 часов</a:t>
            </a: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84" name="Google Shape;1284;p35"/>
          <p:cNvSpPr txBox="1"/>
          <p:nvPr/>
        </p:nvSpPr>
        <p:spPr bwMode="auto">
          <a:xfrm>
            <a:off x="3346450" y="7102475"/>
            <a:ext cx="3548607" cy="8925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длительность нагрузки </a:t>
            </a:r>
            <a:r>
              <a:rPr lang="ru-RU" sz="2800" b="1" u="sng">
                <a:solidFill>
                  <a:srgbClr val="555555"/>
                </a:solidFill>
                <a:latin typeface="Arial"/>
                <a:ea typeface="Arial"/>
                <a:cs typeface="Arial"/>
              </a:rPr>
              <a:t>более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 2 часов</a:t>
            </a: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85" name="Google Shape;1285;p35"/>
          <p:cNvSpPr txBox="1"/>
          <p:nvPr/>
        </p:nvSpPr>
        <p:spPr bwMode="auto">
          <a:xfrm>
            <a:off x="7131813" y="3967011"/>
            <a:ext cx="14158622" cy="23083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342900" marR="0" lvl="0" indent="-34290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при глюкозе  &lt;5 ммоль/л принять быстро усвояемые углеводы 1-2 ХЕ                              </a:t>
            </a:r>
            <a:b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(10-20 грамм сахара или 100-200 мл фруктового сока)</a:t>
            </a:r>
            <a:endParaRPr/>
          </a:p>
          <a:p>
            <a:pPr marL="342900" marR="0" lvl="0" indent="-34290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 b="0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при глюкозе  &lt;7 ммоль/л принять медленно усвояемые углеводы 1-2 ХЕ                           </a:t>
            </a:r>
            <a:br>
              <a:rPr lang="ru-RU" sz="2400" b="0" i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 b="0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(10-20 грамм = 1-2 куска хлеба или 1 фрукт)</a:t>
            </a: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342900" marR="0" lvl="0" indent="-34290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 b="0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при  глюкозе &gt;13 ммоль/л или если нагрузка в течение ближайших 2 часов </a:t>
            </a:r>
            <a:br>
              <a:rPr lang="ru-RU" sz="2400" b="0" i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 b="0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после еды, дополнительный прием углеводов не требуется</a:t>
            </a: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286" name="Google Shape;1286;p35"/>
          <p:cNvSpPr txBox="1"/>
          <p:nvPr/>
        </p:nvSpPr>
        <p:spPr bwMode="auto">
          <a:xfrm>
            <a:off x="7131813" y="6721475"/>
            <a:ext cx="12855939" cy="19389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342900" marR="0" lvl="0" indent="-34290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дополнительный контроль глюкозы каждые 2-3 часа </a:t>
            </a:r>
            <a:endParaRPr dirty="0"/>
          </a:p>
          <a:p>
            <a:pPr marL="342900" marR="0" lvl="0" indent="-34290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 b="0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уменьшить дозу инсулина короткого и продленного действия, которые </a:t>
            </a:r>
            <a:br>
              <a:rPr lang="ru-RU" sz="2400" b="0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 b="0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будут действовать во время и после нагрузки, на 20-50 %</a:t>
            </a:r>
            <a:endParaRPr sz="24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342900" marR="0" lvl="0" indent="-34290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Char char="•"/>
              <a:defRPr/>
            </a:pPr>
            <a:r>
              <a:rPr lang="ru-RU" sz="2400" b="0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если невозможно измерить глюкозу — принять углеводы по 1-2 ХЕ </a:t>
            </a:r>
            <a:br>
              <a:rPr lang="ru-RU" sz="2400" b="0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 b="0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до и после нагрузки </a:t>
            </a:r>
            <a:endParaRPr sz="24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7" dur="2000"/>
                                        <p:tgtEl>
                                          <p:spTgt spid="12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1" presetClass="entr" presetSubtype="1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1" dur="2000"/>
                                        <p:tgtEl>
                                          <p:spTgt spid="12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291" name="Google Shape;1291;p36"/>
          <p:cNvSpPr/>
          <p:nvPr/>
        </p:nvSpPr>
        <p:spPr bwMode="auto">
          <a:xfrm>
            <a:off x="723265" y="2894319"/>
            <a:ext cx="13306389" cy="2339598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93" name="Google Shape;1293;p36"/>
          <p:cNvSpPr txBox="1"/>
          <p:nvPr/>
        </p:nvSpPr>
        <p:spPr bwMode="auto">
          <a:xfrm>
            <a:off x="751740" y="600531"/>
            <a:ext cx="14939110" cy="14888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МЕДИКАМЕНТОЗНАЯ </a:t>
            </a:r>
            <a:b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САХАРОСНИЖАЮЩАЯ ТЕРАПИЯ</a:t>
            </a:r>
            <a:endParaRPr sz="4800" b="1" i="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1295" name="Google Shape;1295;p36"/>
          <p:cNvPicPr/>
          <p:nvPr/>
        </p:nvPicPr>
        <p:blipFill>
          <a:blip r:embed="rId2">
            <a:alphaModFix/>
          </a:blip>
          <a:stretch/>
        </p:blipFill>
        <p:spPr bwMode="auto">
          <a:xfrm>
            <a:off x="15965509" y="1070406"/>
            <a:ext cx="3261179" cy="9732897"/>
          </a:xfrm>
          <a:prstGeom prst="rect">
            <a:avLst/>
          </a:prstGeom>
          <a:noFill/>
          <a:ln>
            <a:noFill/>
          </a:ln>
        </p:spPr>
      </p:pic>
      <p:sp>
        <p:nvSpPr>
          <p:cNvPr id="1296" name="Google Shape;1296;p36"/>
          <p:cNvSpPr txBox="1"/>
          <p:nvPr/>
        </p:nvSpPr>
        <p:spPr bwMode="auto">
          <a:xfrm>
            <a:off x="904134" y="3179416"/>
            <a:ext cx="14329522" cy="17543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600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Подбирается вашим лечащим врачом </a:t>
            </a:r>
            <a:r>
              <a:rPr lang="ru-RU" sz="36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индивидуально</a:t>
            </a:r>
            <a:r>
              <a:rPr lang="ru-RU" sz="36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 </a:t>
            </a:r>
            <a:br>
              <a:rPr lang="ru-RU" sz="3600" b="1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36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 учетом особенностей течения вашего заболевания </a:t>
            </a:r>
            <a:br>
              <a:rPr lang="ru-RU" sz="36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3600">
                <a:solidFill>
                  <a:srgbClr val="555555"/>
                </a:solidFill>
                <a:latin typeface="Arial"/>
                <a:ea typeface="Arial"/>
                <a:cs typeface="Arial"/>
              </a:rPr>
              <a:t>и сопутствующих состояний</a:t>
            </a:r>
            <a:endParaRPr/>
          </a:p>
        </p:txBody>
      </p:sp>
      <p:sp>
        <p:nvSpPr>
          <p:cNvPr id="1297" name="Google Shape;1297;p36"/>
          <p:cNvSpPr txBox="1"/>
          <p:nvPr/>
        </p:nvSpPr>
        <p:spPr bwMode="auto">
          <a:xfrm>
            <a:off x="751740" y="5766158"/>
            <a:ext cx="14634310" cy="30162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Может включать:</a:t>
            </a:r>
            <a:endParaRPr/>
          </a:p>
          <a:p>
            <a:pPr marL="285750" marR="0" lvl="0" indent="-285750" algn="l">
              <a:spcBef>
                <a:spcPts val="1200"/>
              </a:spcBef>
              <a:spcAft>
                <a:spcPts val="0"/>
              </a:spcAft>
              <a:buClr>
                <a:srgbClr val="555555"/>
              </a:buClr>
              <a:buSzPts val="3200"/>
              <a:buFont typeface="Arial"/>
              <a:buChar char="•"/>
              <a:defRPr/>
            </a:pP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Таблетированный сахароснижающий препарат</a:t>
            </a:r>
            <a:endParaRPr/>
          </a:p>
          <a:p>
            <a:pPr marL="285750" marR="0" lvl="0" indent="-285750" algn="l">
              <a:spcBef>
                <a:spcPts val="1200"/>
              </a:spcBef>
              <a:spcAft>
                <a:spcPts val="0"/>
              </a:spcAft>
              <a:buClr>
                <a:srgbClr val="555555"/>
              </a:buClr>
              <a:buSzPts val="3200"/>
              <a:buFont typeface="Arial"/>
              <a:buChar char="•"/>
              <a:defRPr/>
            </a:pP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Комбинацию таблетированных сахароснижающих препаратов</a:t>
            </a:r>
            <a:endParaRPr/>
          </a:p>
          <a:p>
            <a:pPr marL="285750" marR="0" lvl="0" indent="-285750" algn="l">
              <a:spcBef>
                <a:spcPts val="1200"/>
              </a:spcBef>
              <a:spcAft>
                <a:spcPts val="0"/>
              </a:spcAft>
              <a:buClr>
                <a:srgbClr val="555555"/>
              </a:buClr>
              <a:buSzPts val="3200"/>
              <a:buFont typeface="Arial"/>
              <a:buChar char="•"/>
              <a:defRPr/>
            </a:pPr>
            <a:r>
              <a:rPr lang="ru-RU" sz="3200">
                <a:solidFill>
                  <a:srgbClr val="555555"/>
                </a:solidFill>
                <a:latin typeface="Arial"/>
                <a:ea typeface="Arial"/>
                <a:cs typeface="Arial"/>
              </a:rPr>
              <a:t>Комбинацию таблетированных и инъекционных сахароснижающих препаратов</a:t>
            </a:r>
            <a:endParaRPr/>
          </a:p>
        </p:txBody>
      </p:sp>
      <p:sp>
        <p:nvSpPr>
          <p:cNvPr id="1298" name="Google Shape;1298;p36"/>
          <p:cNvSpPr txBox="1"/>
          <p:nvPr/>
        </p:nvSpPr>
        <p:spPr bwMode="auto">
          <a:xfrm>
            <a:off x="811550" y="10659199"/>
            <a:ext cx="1145029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Лукина Ю.В. и соавт. Профилактическая медицина, 2020, 23(3‑2), 42‑60.</a:t>
            </a:r>
            <a:endParaRPr sz="1000" b="0" i="0" u="none" strike="noStrike" cap="none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303" name="Google Shape;1303;p37"/>
          <p:cNvSpPr txBox="1"/>
          <p:nvPr/>
        </p:nvSpPr>
        <p:spPr bwMode="auto">
          <a:xfrm>
            <a:off x="751740" y="600531"/>
            <a:ext cx="14939110" cy="7502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УСИЛЕНИЕ </a:t>
            </a: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САХАРОСНИЖАЮЩЕЙ ТЕРАПИИ</a:t>
            </a:r>
            <a:endParaRPr sz="4800" b="1" i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305" name="Google Shape;1305;p37"/>
          <p:cNvSpPr txBox="1"/>
          <p:nvPr/>
        </p:nvSpPr>
        <p:spPr bwMode="auto">
          <a:xfrm>
            <a:off x="811550" y="10659199"/>
            <a:ext cx="1145029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Лукина Ю.В. и </a:t>
            </a:r>
            <a:r>
              <a:rPr lang="ru-RU" sz="1000" dirty="0" err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соавт</a:t>
            </a: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. Профилактическая медицина, 2020, 23(3‑2), 42‑60.</a:t>
            </a:r>
            <a:endParaRPr sz="1000" b="0" i="0" u="none" strike="noStrike" cap="none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306" name="Google Shape;1306;p37"/>
          <p:cNvSpPr/>
          <p:nvPr/>
        </p:nvSpPr>
        <p:spPr bwMode="auto">
          <a:xfrm>
            <a:off x="2348813" y="2255296"/>
            <a:ext cx="4005789" cy="2597265"/>
          </a:xfrm>
          <a:prstGeom prst="cloudCallout">
            <a:avLst>
              <a:gd name="adj1" fmla="val 73936"/>
              <a:gd name="adj2" fmla="val -5814"/>
            </a:avLst>
          </a:prstGeom>
          <a:solidFill>
            <a:schemeClr val="lt1"/>
          </a:solidFill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216000" tIns="0" rIns="0" bIns="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555555"/>
                </a:solidFill>
                <a:latin typeface="Arial"/>
                <a:ea typeface="Arial"/>
                <a:cs typeface="Arial"/>
              </a:rPr>
              <a:t>Доктор, почему Вы решили, что мне необходимо усилить терапию?</a:t>
            </a:r>
            <a:endParaRPr/>
          </a:p>
        </p:txBody>
      </p:sp>
      <p:grpSp>
        <p:nvGrpSpPr>
          <p:cNvPr id="4" name="Группа 3">
            <a:extLst>
              <a:ext uri="{FF2B5EF4-FFF2-40B4-BE49-F238E27FC236}">
                <a16:creationId xmlns:a16="http://schemas.microsoft.com/office/drawing/2014/main" id="{2109EF7F-DCDC-6870-8AD1-7F7530A6C9CD}"/>
              </a:ext>
            </a:extLst>
          </p:cNvPr>
          <p:cNvGrpSpPr/>
          <p:nvPr/>
        </p:nvGrpSpPr>
        <p:grpSpPr>
          <a:xfrm>
            <a:off x="14418293" y="3843909"/>
            <a:ext cx="5325439" cy="3970516"/>
            <a:chOff x="14418293" y="3843909"/>
            <a:chExt cx="5325439" cy="3970516"/>
          </a:xfrm>
        </p:grpSpPr>
        <p:sp>
          <p:nvSpPr>
            <p:cNvPr id="1309" name="Google Shape;1309;p37"/>
            <p:cNvSpPr/>
            <p:nvPr/>
          </p:nvSpPr>
          <p:spPr bwMode="auto">
            <a:xfrm flipH="1">
              <a:off x="14418293" y="3843909"/>
              <a:ext cx="5325439" cy="3970516"/>
            </a:xfrm>
            <a:prstGeom prst="cloudCallout">
              <a:avLst>
                <a:gd name="adj1" fmla="val 94868"/>
                <a:gd name="adj2" fmla="val -27810"/>
              </a:avLst>
            </a:prstGeom>
            <a:solidFill>
              <a:srgbClr val="F68222">
                <a:alpha val="9803"/>
              </a:srgbClr>
            </a:solidFill>
            <a:ln w="19050" cap="flat" cmpd="sng">
              <a:solidFill>
                <a:srgbClr val="F4B05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2000">
                <a:solidFill>
                  <a:srgbClr val="555555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310" name="Google Shape;1310;p37"/>
            <p:cNvSpPr txBox="1"/>
            <p:nvPr/>
          </p:nvSpPr>
          <p:spPr bwMode="auto">
            <a:xfrm>
              <a:off x="14938726" y="4771764"/>
              <a:ext cx="4284571" cy="230832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 dirty="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Своевременное усиление терапии  улучшит Ваше самочувствие, сохранит чувствительность ног и пальцев рук, защитит Ваши почки и глаза от осложнений, уменьшит риск инфаркта миокарда и инсульта головного мозга.</a:t>
              </a:r>
              <a:endParaRPr dirty="0"/>
            </a:p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 dirty="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</p:grpSp>
      <p:grpSp>
        <p:nvGrpSpPr>
          <p:cNvPr id="3" name="Группа 2">
            <a:extLst>
              <a:ext uri="{FF2B5EF4-FFF2-40B4-BE49-F238E27FC236}">
                <a16:creationId xmlns:a16="http://schemas.microsoft.com/office/drawing/2014/main" id="{198E57C7-7903-21AC-A461-8E78DA2817BF}"/>
              </a:ext>
            </a:extLst>
          </p:cNvPr>
          <p:cNvGrpSpPr/>
          <p:nvPr/>
        </p:nvGrpSpPr>
        <p:grpSpPr>
          <a:xfrm>
            <a:off x="723619" y="5097957"/>
            <a:ext cx="3318195" cy="2151444"/>
            <a:chOff x="723619" y="5097957"/>
            <a:chExt cx="3318195" cy="2151444"/>
          </a:xfrm>
        </p:grpSpPr>
        <p:sp>
          <p:nvSpPr>
            <p:cNvPr id="1308" name="Google Shape;1308;p37"/>
            <p:cNvSpPr/>
            <p:nvPr/>
          </p:nvSpPr>
          <p:spPr bwMode="auto">
            <a:xfrm rot="-256941">
              <a:off x="723619" y="5097957"/>
              <a:ext cx="3318195" cy="2151444"/>
            </a:xfrm>
            <a:prstGeom prst="cloudCallout">
              <a:avLst>
                <a:gd name="adj1" fmla="val 73936"/>
                <a:gd name="adj2" fmla="val -5814"/>
              </a:avLst>
            </a:prstGeom>
            <a:solidFill>
              <a:srgbClr val="F68222">
                <a:alpha val="9803"/>
              </a:srgbClr>
            </a:solidFill>
            <a:ln w="38100" cap="flat" cmpd="sng">
              <a:solidFill>
                <a:srgbClr val="F68222">
                  <a:alpha val="32941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216000" tIns="0" rIns="0" bIns="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2000">
                <a:solidFill>
                  <a:srgbClr val="555555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311" name="Google Shape;1311;p37"/>
            <p:cNvSpPr txBox="1"/>
            <p:nvPr/>
          </p:nvSpPr>
          <p:spPr bwMode="auto">
            <a:xfrm>
              <a:off x="1037478" y="5754134"/>
              <a:ext cx="2538076" cy="70788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2000" dirty="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Почему это важно сделать сейчас? </a:t>
              </a:r>
              <a:endParaRPr dirty="0"/>
            </a:p>
          </p:txBody>
        </p:sp>
      </p:grp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68B2C99B-4A7D-ABC0-C764-CBA1EF8811C0}"/>
              </a:ext>
            </a:extLst>
          </p:cNvPr>
          <p:cNvGrpSpPr/>
          <p:nvPr/>
        </p:nvGrpSpPr>
        <p:grpSpPr>
          <a:xfrm>
            <a:off x="13908064" y="1024071"/>
            <a:ext cx="4068786" cy="2699704"/>
            <a:chOff x="13908064" y="1024071"/>
            <a:chExt cx="4068786" cy="2699704"/>
          </a:xfrm>
        </p:grpSpPr>
        <p:sp>
          <p:nvSpPr>
            <p:cNvPr id="1307" name="Google Shape;1307;p37"/>
            <p:cNvSpPr/>
            <p:nvPr/>
          </p:nvSpPr>
          <p:spPr bwMode="auto">
            <a:xfrm rot="-1643962" flipH="1">
              <a:off x="14067594" y="1024071"/>
              <a:ext cx="3877440" cy="2699704"/>
            </a:xfrm>
            <a:prstGeom prst="cloudCallout">
              <a:avLst>
                <a:gd name="adj1" fmla="val 94868"/>
                <a:gd name="adj2" fmla="val -27810"/>
              </a:avLst>
            </a:prstGeom>
            <a:noFill/>
            <a:ln w="19050" cap="flat" cmpd="sng">
              <a:solidFill>
                <a:srgbClr val="F4B05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2000">
                <a:solidFill>
                  <a:srgbClr val="555555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312" name="Google Shape;1312;p37"/>
            <p:cNvSpPr txBox="1"/>
            <p:nvPr/>
          </p:nvSpPr>
          <p:spPr bwMode="auto">
            <a:xfrm>
              <a:off x="13908064" y="1863546"/>
              <a:ext cx="4068786" cy="12003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 dirty="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Ваши  уровни глюкозы </a:t>
              </a:r>
              <a:br>
                <a:rPr lang="ru-RU" sz="1800" dirty="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</a:br>
              <a:r>
                <a:rPr lang="ru-RU" sz="1800" dirty="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и </a:t>
              </a:r>
              <a:r>
                <a:rPr lang="ru-RU" sz="1800" dirty="0" err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гликированного</a:t>
              </a:r>
              <a:r>
                <a:rPr lang="ru-RU" sz="1800" dirty="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 гемоглобина повышены, что может вызвать осложнения.</a:t>
              </a:r>
              <a:endParaRPr dirty="0"/>
            </a:p>
          </p:txBody>
        </p:sp>
      </p:grpSp>
      <p:grpSp>
        <p:nvGrpSpPr>
          <p:cNvPr id="6" name="Группа 5">
            <a:extLst>
              <a:ext uri="{FF2B5EF4-FFF2-40B4-BE49-F238E27FC236}">
                <a16:creationId xmlns:a16="http://schemas.microsoft.com/office/drawing/2014/main" id="{0EEEDD0C-49D1-B77F-9534-554047607F09}"/>
              </a:ext>
            </a:extLst>
          </p:cNvPr>
          <p:cNvGrpSpPr/>
          <p:nvPr/>
        </p:nvGrpSpPr>
        <p:grpSpPr>
          <a:xfrm>
            <a:off x="3264957" y="6742743"/>
            <a:ext cx="2885074" cy="1822287"/>
            <a:chOff x="3264957" y="6742743"/>
            <a:chExt cx="2885074" cy="1822287"/>
          </a:xfrm>
        </p:grpSpPr>
        <p:sp>
          <p:nvSpPr>
            <p:cNvPr id="1313" name="Google Shape;1313;p37"/>
            <p:cNvSpPr/>
            <p:nvPr/>
          </p:nvSpPr>
          <p:spPr bwMode="auto">
            <a:xfrm>
              <a:off x="3264957" y="6742743"/>
              <a:ext cx="2810532" cy="1822287"/>
            </a:xfrm>
            <a:prstGeom prst="cloudCallout">
              <a:avLst>
                <a:gd name="adj1" fmla="val 73936"/>
                <a:gd name="adj2" fmla="val -5814"/>
              </a:avLst>
            </a:prstGeom>
            <a:solidFill>
              <a:schemeClr val="lt1"/>
            </a:solidFill>
            <a:ln w="38100" cap="flat" cmpd="sng">
              <a:solidFill>
                <a:srgbClr val="F68222">
                  <a:alpha val="32941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216000" tIns="0" rIns="0" bIns="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2000">
                <a:solidFill>
                  <a:srgbClr val="555555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314" name="Google Shape;1314;p37"/>
            <p:cNvSpPr txBox="1"/>
            <p:nvPr/>
          </p:nvSpPr>
          <p:spPr bwMode="auto">
            <a:xfrm>
              <a:off x="3339500" y="7115975"/>
              <a:ext cx="2810531" cy="101566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2000" dirty="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Какие варианты усиления терапии бывают?</a:t>
              </a:r>
              <a:endParaRPr dirty="0"/>
            </a:p>
          </p:txBody>
        </p:sp>
      </p:grpSp>
      <p:grpSp>
        <p:nvGrpSpPr>
          <p:cNvPr id="5" name="Группа 4">
            <a:extLst>
              <a:ext uri="{FF2B5EF4-FFF2-40B4-BE49-F238E27FC236}">
                <a16:creationId xmlns:a16="http://schemas.microsoft.com/office/drawing/2014/main" id="{A634C81A-2B70-2B6D-2403-F1B3C163DDD3}"/>
              </a:ext>
            </a:extLst>
          </p:cNvPr>
          <p:cNvGrpSpPr/>
          <p:nvPr/>
        </p:nvGrpSpPr>
        <p:grpSpPr>
          <a:xfrm>
            <a:off x="12892339" y="7374086"/>
            <a:ext cx="4820830" cy="3562082"/>
            <a:chOff x="12892339" y="7374086"/>
            <a:chExt cx="4820830" cy="3562082"/>
          </a:xfrm>
        </p:grpSpPr>
        <p:sp>
          <p:nvSpPr>
            <p:cNvPr id="1315" name="Google Shape;1315;p37"/>
            <p:cNvSpPr/>
            <p:nvPr/>
          </p:nvSpPr>
          <p:spPr bwMode="auto">
            <a:xfrm rot="384819" flipH="1">
              <a:off x="12892339" y="7374086"/>
              <a:ext cx="4820830" cy="3562082"/>
            </a:xfrm>
            <a:prstGeom prst="cloudCallout">
              <a:avLst>
                <a:gd name="adj1" fmla="val 94868"/>
                <a:gd name="adj2" fmla="val -27810"/>
              </a:avLst>
            </a:prstGeom>
            <a:noFill/>
            <a:ln w="19050" cap="flat" cmpd="sng">
              <a:solidFill>
                <a:srgbClr val="F4B05D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2000">
                <a:solidFill>
                  <a:srgbClr val="555555"/>
                </a:solidFill>
                <a:latin typeface="Arial"/>
                <a:ea typeface="Arial"/>
                <a:cs typeface="Arial"/>
              </a:endParaRPr>
            </a:p>
          </p:txBody>
        </p:sp>
        <p:sp>
          <p:nvSpPr>
            <p:cNvPr id="1316" name="Google Shape;1316;p37"/>
            <p:cNvSpPr txBox="1"/>
            <p:nvPr/>
          </p:nvSpPr>
          <p:spPr bwMode="auto">
            <a:xfrm>
              <a:off x="13663890" y="8025121"/>
              <a:ext cx="3792130" cy="230832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 dirty="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Вариантов усиления терапии </a:t>
              </a:r>
              <a:endParaRPr sz="1800" dirty="0">
                <a:solidFill>
                  <a:srgbClr val="555555"/>
                </a:solidFill>
                <a:latin typeface="Arial"/>
                <a:ea typeface="Arial"/>
                <a:cs typeface="Arial"/>
              </a:endParaRPr>
            </a:p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 dirty="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несколько: увеличить дозу текущих препаратов или добавить ещё один. Возможно заменить препараты на более сильные, а если и эти варианты неэффективны, то добавить инсулин.</a:t>
              </a:r>
              <a:endParaRPr sz="1800" dirty="0">
                <a:solidFill>
                  <a:srgbClr val="555555"/>
                </a:solidFill>
                <a:latin typeface="Arial"/>
                <a:ea typeface="Arial"/>
                <a:cs typeface="Arial"/>
              </a:endParaRPr>
            </a:p>
          </p:txBody>
        </p:sp>
      </p:grpSp>
      <p:pic>
        <p:nvPicPr>
          <p:cNvPr id="1317" name="Google Shape;1317;p37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6589572" y="3022680"/>
            <a:ext cx="5038855" cy="74401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750"/>
                                        <p:tgtEl>
                                          <p:spTgt spid="1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2" fill="hold" nodeType="click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" dur="7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8" fill="hold" nodeType="click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7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2" fill="hold" nodeType="click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7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nodeType="click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7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2" fill="hold" nodeType="click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2" dur="7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6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325" name="Google Shape;1325;p38"/>
          <p:cNvSpPr/>
          <p:nvPr/>
        </p:nvSpPr>
        <p:spPr bwMode="auto">
          <a:xfrm>
            <a:off x="12260380" y="2782393"/>
            <a:ext cx="7274171" cy="2768879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326" name="Google Shape;1326;p38"/>
          <p:cNvSpPr txBox="1"/>
          <p:nvPr/>
        </p:nvSpPr>
        <p:spPr bwMode="auto">
          <a:xfrm>
            <a:off x="751740" y="600531"/>
            <a:ext cx="17148910" cy="14888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ОРИГИНАЛЬНЫЕ САХАРОСНИЖАЮЩИЕ ПРЕПАРАТЫ. </a:t>
            </a:r>
            <a:br>
              <a:rPr lang="ru-RU" sz="4800" b="1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4800" b="1" i="0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В ЧЕМ ОТЛИЧИЕ ОТ ДЖЕНЕРИКОВ? </a:t>
            </a:r>
            <a:endParaRPr sz="4800" b="1" i="0" dirty="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330" name="Google Shape;1330;p38"/>
          <p:cNvSpPr/>
          <p:nvPr/>
        </p:nvSpPr>
        <p:spPr bwMode="auto">
          <a:xfrm>
            <a:off x="751740" y="2782394"/>
            <a:ext cx="6848195" cy="2768879"/>
          </a:xfrm>
          <a:prstGeom prst="roundRect">
            <a:avLst>
              <a:gd name="adj" fmla="val 16667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331" name="Google Shape;1331;p38"/>
          <p:cNvSpPr txBox="1"/>
          <p:nvPr/>
        </p:nvSpPr>
        <p:spPr bwMode="auto">
          <a:xfrm>
            <a:off x="995527" y="2937931"/>
            <a:ext cx="6848195" cy="24929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Оригинальный</a:t>
            </a: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 – препарат, разработанный фармкомпанией </a:t>
            </a:r>
            <a:b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 новейшем оборудовании </a:t>
            </a:r>
            <a:b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 использованием дорогостоящих технологий и защищенный патентом </a:t>
            </a:r>
            <a:b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 много лет</a:t>
            </a:r>
            <a:endParaRPr/>
          </a:p>
        </p:txBody>
      </p:sp>
      <p:sp>
        <p:nvSpPr>
          <p:cNvPr id="1332" name="Google Shape;1332;p38"/>
          <p:cNvSpPr txBox="1"/>
          <p:nvPr/>
        </p:nvSpPr>
        <p:spPr bwMode="auto">
          <a:xfrm>
            <a:off x="12686356" y="3001266"/>
            <a:ext cx="6848195" cy="20928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Дженерики</a:t>
            </a:r>
            <a:r>
              <a:rPr lang="ru-RU" sz="2600" b="0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 ― это копии оригинальных лекарственных средств, с такими же составом активных действующих веществ</a:t>
            </a: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 </a:t>
            </a:r>
            <a:r>
              <a:rPr lang="ru-RU" sz="2600" b="0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и формой выпуска, выпущенные после </a:t>
            </a:r>
            <a:br>
              <a:rPr lang="ru-RU" sz="2600" b="0" i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600" b="0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истечения срока патента </a:t>
            </a:r>
            <a:endParaRPr sz="26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333" name="Google Shape;1333;p38"/>
          <p:cNvSpPr txBox="1"/>
          <p:nvPr/>
        </p:nvSpPr>
        <p:spPr bwMode="auto">
          <a:xfrm>
            <a:off x="8025911" y="4577125"/>
            <a:ext cx="3922776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Полная идентичность не всегда возможна</a:t>
            </a:r>
            <a:endParaRPr dirty="0"/>
          </a:p>
        </p:txBody>
      </p:sp>
      <p:pic>
        <p:nvPicPr>
          <p:cNvPr id="1334" name="Google Shape;1334;p38"/>
          <p:cNvPicPr/>
          <p:nvPr/>
        </p:nvPicPr>
        <p:blipFill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2880403" y="6067697"/>
            <a:ext cx="666750" cy="609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5" name="Google Shape;1335;p38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7163808" y="6096272"/>
            <a:ext cx="552450" cy="5524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6" name="Google Shape;1336;p38"/>
          <p:cNvPicPr/>
          <p:nvPr/>
        </p:nvPicPr>
        <p:blipFill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2880403" y="7551941"/>
            <a:ext cx="666750" cy="6096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37" name="Google Shape;1337;p38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7163808" y="7580516"/>
            <a:ext cx="552450" cy="552450"/>
          </a:xfrm>
          <a:prstGeom prst="rect">
            <a:avLst/>
          </a:prstGeom>
          <a:noFill/>
          <a:ln>
            <a:noFill/>
          </a:ln>
        </p:spPr>
      </p:pic>
      <p:sp>
        <p:nvSpPr>
          <p:cNvPr id="1338" name="Google Shape;1338;p38"/>
          <p:cNvSpPr txBox="1"/>
          <p:nvPr/>
        </p:nvSpPr>
        <p:spPr bwMode="auto">
          <a:xfrm>
            <a:off x="8765936" y="5854188"/>
            <a:ext cx="5619307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Доказательства</a:t>
            </a:r>
            <a:endParaRPr/>
          </a:p>
        </p:txBody>
      </p:sp>
      <p:sp>
        <p:nvSpPr>
          <p:cNvPr id="1339" name="Google Shape;1339;p38"/>
          <p:cNvSpPr txBox="1"/>
          <p:nvPr/>
        </p:nvSpPr>
        <p:spPr bwMode="auto">
          <a:xfrm>
            <a:off x="9572826" y="7301665"/>
            <a:ext cx="1162498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Опыт</a:t>
            </a:r>
            <a:endParaRPr/>
          </a:p>
        </p:txBody>
      </p:sp>
      <p:sp>
        <p:nvSpPr>
          <p:cNvPr id="1340" name="Google Shape;1340;p38"/>
          <p:cNvSpPr txBox="1"/>
          <p:nvPr/>
        </p:nvSpPr>
        <p:spPr bwMode="auto">
          <a:xfrm>
            <a:off x="8791663" y="8821030"/>
            <a:ext cx="3014223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Совместимость</a:t>
            </a:r>
            <a:endParaRPr/>
          </a:p>
        </p:txBody>
      </p:sp>
      <p:sp>
        <p:nvSpPr>
          <p:cNvPr id="1341" name="Google Shape;1341;p38"/>
          <p:cNvSpPr/>
          <p:nvPr/>
        </p:nvSpPr>
        <p:spPr bwMode="auto">
          <a:xfrm>
            <a:off x="5103783" y="5786948"/>
            <a:ext cx="10364075" cy="1403045"/>
          </a:xfrm>
          <a:prstGeom prst="roundRect">
            <a:avLst>
              <a:gd name="adj" fmla="val 26756"/>
            </a:avLst>
          </a:prstGeom>
          <a:noFill/>
          <a:ln w="25400" cap="flat" cmpd="sng">
            <a:solidFill>
              <a:srgbClr val="21364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342" name="Google Shape;1342;p38"/>
          <p:cNvSpPr txBox="1"/>
          <p:nvPr/>
        </p:nvSpPr>
        <p:spPr bwMode="auto">
          <a:xfrm>
            <a:off x="4937860" y="6267991"/>
            <a:ext cx="10726623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None/>
              <a:defRPr/>
            </a:pPr>
            <a:r>
              <a:rPr lang="ru-RU" sz="2400" b="0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Проведение масштабных клинических и доклинических исследований эффективности и изучение полного профиля безопасности </a:t>
            </a:r>
            <a:endParaRPr sz="2400" b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1343" name="Google Shape;1343;p38"/>
          <p:cNvPicPr/>
          <p:nvPr/>
        </p:nvPicPr>
        <p:blipFill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174767">
            <a:off x="9655179" y="2893062"/>
            <a:ext cx="832361" cy="1400152"/>
          </a:xfrm>
          <a:prstGeom prst="rect">
            <a:avLst/>
          </a:prstGeom>
          <a:noFill/>
          <a:ln>
            <a:noFill/>
          </a:ln>
        </p:spPr>
      </p:pic>
      <p:sp>
        <p:nvSpPr>
          <p:cNvPr id="1344" name="Google Shape;1344;p38"/>
          <p:cNvSpPr txBox="1"/>
          <p:nvPr/>
        </p:nvSpPr>
        <p:spPr bwMode="auto">
          <a:xfrm>
            <a:off x="5103783" y="7744929"/>
            <a:ext cx="9987808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Длительный период наблюдения за пациентами после официальной регистрации препарата</a:t>
            </a: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345" name="Google Shape;1345;p38"/>
          <p:cNvSpPr txBox="1"/>
          <p:nvPr/>
        </p:nvSpPr>
        <p:spPr bwMode="auto">
          <a:xfrm>
            <a:off x="5718834" y="9246022"/>
            <a:ext cx="9159883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400"/>
              <a:buFont typeface="Arial"/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Вспомогательные вещества в таблетке  подобраны оптимально для  отличного эффекта и полной безопасности</a:t>
            </a:r>
            <a:endParaRPr sz="24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346" name="Google Shape;1346;p38"/>
          <p:cNvSpPr/>
          <p:nvPr/>
        </p:nvSpPr>
        <p:spPr bwMode="auto">
          <a:xfrm>
            <a:off x="5103783" y="7290914"/>
            <a:ext cx="10364075" cy="1403045"/>
          </a:xfrm>
          <a:prstGeom prst="roundRect">
            <a:avLst>
              <a:gd name="adj" fmla="val 26756"/>
            </a:avLst>
          </a:prstGeom>
          <a:noFill/>
          <a:ln w="25400" cap="flat" cmpd="sng">
            <a:solidFill>
              <a:srgbClr val="21364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347" name="Google Shape;1347;p38"/>
          <p:cNvSpPr/>
          <p:nvPr/>
        </p:nvSpPr>
        <p:spPr bwMode="auto">
          <a:xfrm>
            <a:off x="5103783" y="8803296"/>
            <a:ext cx="10364075" cy="1403045"/>
          </a:xfrm>
          <a:prstGeom prst="roundRect">
            <a:avLst>
              <a:gd name="adj" fmla="val 26756"/>
            </a:avLst>
          </a:prstGeom>
          <a:noFill/>
          <a:ln w="25400" cap="flat" cmpd="sng">
            <a:solidFill>
              <a:srgbClr val="21364F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1348" name="Google Shape;1348;p38"/>
          <p:cNvPicPr/>
          <p:nvPr/>
        </p:nvPicPr>
        <p:blipFill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2880403" y="9080563"/>
            <a:ext cx="666750" cy="6096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49" name="Google Shape;1349;p38"/>
          <p:cNvGrpSpPr/>
          <p:nvPr/>
        </p:nvGrpSpPr>
        <p:grpSpPr bwMode="auto">
          <a:xfrm>
            <a:off x="16953289" y="8963754"/>
            <a:ext cx="939076" cy="939076"/>
            <a:chOff x="15770627" y="9344250"/>
            <a:chExt cx="939076" cy="939076"/>
          </a:xfrm>
        </p:grpSpPr>
        <p:pic>
          <p:nvPicPr>
            <p:cNvPr id="1350" name="Google Shape;1350;p38"/>
            <p:cNvPicPr/>
            <p:nvPr/>
          </p:nvPicPr>
          <p:blipFill>
            <a:blip r:embed="rId5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16277353" y="9836298"/>
              <a:ext cx="238506" cy="23850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51" name="Google Shape;1351;p38"/>
            <p:cNvSpPr/>
            <p:nvPr/>
          </p:nvSpPr>
          <p:spPr bwMode="auto">
            <a:xfrm>
              <a:off x="15770627" y="9344250"/>
              <a:ext cx="939076" cy="939076"/>
            </a:xfrm>
            <a:prstGeom prst="ellipse">
              <a:avLst/>
            </a:prstGeom>
            <a:noFill/>
            <a:ln w="136525" cap="flat" cmpd="sng">
              <a:solidFill>
                <a:srgbClr val="FEDDA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pic>
          <p:nvPicPr>
            <p:cNvPr id="1352" name="Google Shape;1352;p38"/>
            <p:cNvPicPr/>
            <p:nvPr/>
          </p:nvPicPr>
          <p:blipFill>
            <a:blip r:embed="rId6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15972181" y="9473223"/>
              <a:ext cx="350563" cy="320515"/>
            </a:xfrm>
            <a:prstGeom prst="rect">
              <a:avLst/>
            </a:prstGeom>
            <a:noFill/>
            <a:ln>
              <a:noFill/>
            </a:ln>
          </p:spPr>
        </p:pic>
        <p:cxnSp>
          <p:nvCxnSpPr>
            <p:cNvPr id="1353" name="Google Shape;1353;p38"/>
            <p:cNvCxnSpPr>
              <a:cxnSpLocks/>
            </p:cNvCxnSpPr>
            <p:nvPr/>
          </p:nvCxnSpPr>
          <p:spPr bwMode="auto">
            <a:xfrm rot="10800000" flipH="1">
              <a:off x="15896493" y="9461724"/>
              <a:ext cx="664028" cy="664028"/>
            </a:xfrm>
            <a:prstGeom prst="straightConnector1">
              <a:avLst/>
            </a:prstGeom>
            <a:noFill/>
            <a:ln w="41275" cap="flat" cmpd="sng">
              <a:solidFill>
                <a:srgbClr val="FEDDA4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1354" name="Google Shape;1354;p38"/>
          <p:cNvSpPr txBox="1"/>
          <p:nvPr/>
        </p:nvSpPr>
        <p:spPr bwMode="auto">
          <a:xfrm>
            <a:off x="811550" y="10659199"/>
            <a:ext cx="1145029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>
                <a:solidFill>
                  <a:srgbClr val="555555"/>
                </a:solidFill>
                <a:latin typeface="+mn-lt"/>
                <a:ea typeface="Calibri"/>
                <a:cs typeface="Calibri"/>
              </a:rPr>
              <a:t>1. van der Meersch A et al,  PLoS One. 2011, 6(8).</a:t>
            </a:r>
            <a:endParaRPr sz="1000" b="0" i="0" u="none" strike="noStrike" cap="none">
              <a:solidFill>
                <a:srgbClr val="555555"/>
              </a:solidFill>
              <a:latin typeface="+mn-lt"/>
              <a:ea typeface="Arial"/>
              <a:cs typeface="Arial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09" name="Google Shape;109;p3"/>
          <p:cNvSpPr txBox="1">
            <a:spLocks noGrp="1"/>
          </p:cNvSpPr>
          <p:nvPr>
            <p:ph type="title"/>
          </p:nvPr>
        </p:nvSpPr>
        <p:spPr bwMode="auto">
          <a:xfrm>
            <a:off x="751740" y="600531"/>
            <a:ext cx="17215476" cy="14888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ПОЧЕМУ</a:t>
            </a:r>
            <a:r>
              <a:rPr lang="ru-RU" sz="48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 ПОВЫШАЕТСЯ САХАР КРОВИ </a:t>
            </a:r>
            <a:br>
              <a:rPr lang="ru-RU" sz="48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48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ПРИ САХАРНОМ ДИАБЕТЕ 2 ТИПА </a:t>
            </a:r>
            <a:endParaRPr sz="4800" dirty="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0" name="Google Shape;110;p3"/>
          <p:cNvSpPr txBox="1"/>
          <p:nvPr/>
        </p:nvSpPr>
        <p:spPr bwMode="auto">
          <a:xfrm>
            <a:off x="811551" y="10659199"/>
            <a:ext cx="785308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 dirty="0">
                <a:solidFill>
                  <a:srgbClr val="2C2D2E"/>
                </a:solidFill>
                <a:latin typeface="Arial"/>
                <a:ea typeface="Arial"/>
                <a:cs typeface="Arial"/>
              </a:rPr>
              <a:t>1. Адаптировано из клинических рекомендации МЗ РФ Сахарный диабет 2 типа у взрослых/ 2022.</a:t>
            </a:r>
            <a:r>
              <a:rPr lang="ru-RU" sz="1000" dirty="0">
                <a:solidFill>
                  <a:schemeClr val="accent4"/>
                </a:solidFill>
                <a:latin typeface="Arial"/>
                <a:ea typeface="Arial"/>
                <a:cs typeface="Arial"/>
              </a:rPr>
              <a:t> </a:t>
            </a:r>
            <a:endParaRPr sz="1000" dirty="0">
              <a:solidFill>
                <a:schemeClr val="accent4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16" name="Google Shape;116;p3"/>
          <p:cNvSpPr txBox="1"/>
          <p:nvPr/>
        </p:nvSpPr>
        <p:spPr bwMode="auto">
          <a:xfrm>
            <a:off x="14587887" y="3779885"/>
            <a:ext cx="3379329" cy="14012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500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Повышение продукции глюкозы печенью</a:t>
            </a:r>
            <a:endParaRPr/>
          </a:p>
        </p:txBody>
      </p:sp>
      <p:sp>
        <p:nvSpPr>
          <p:cNvPr id="117" name="Google Shape;117;p3"/>
          <p:cNvSpPr/>
          <p:nvPr/>
        </p:nvSpPr>
        <p:spPr bwMode="auto">
          <a:xfrm>
            <a:off x="6140419" y="8808989"/>
            <a:ext cx="11617015" cy="1036685"/>
          </a:xfrm>
          <a:prstGeom prst="roundRect">
            <a:avLst>
              <a:gd name="adj" fmla="val 35326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18" name="Google Shape;118;p3"/>
          <p:cNvSpPr txBox="1"/>
          <p:nvPr/>
        </p:nvSpPr>
        <p:spPr bwMode="auto">
          <a:xfrm>
            <a:off x="1201190" y="8049595"/>
            <a:ext cx="4117381" cy="18337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500">
                <a:solidFill>
                  <a:srgbClr val="555555"/>
                </a:solidFill>
                <a:latin typeface="Arial"/>
                <a:ea typeface="Arial"/>
                <a:cs typeface="Arial"/>
              </a:rPr>
              <a:t>Избыточная масса тела, ожирение – избыточное развитие жировой ткани</a:t>
            </a:r>
            <a:endParaRPr/>
          </a:p>
        </p:txBody>
      </p:sp>
      <p:sp>
        <p:nvSpPr>
          <p:cNvPr id="119" name="Google Shape;119;p3"/>
          <p:cNvSpPr txBox="1"/>
          <p:nvPr/>
        </p:nvSpPr>
        <p:spPr bwMode="auto">
          <a:xfrm>
            <a:off x="6403687" y="6327348"/>
            <a:ext cx="5287810" cy="86177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5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Нарушение чувствительности органов к инсулину</a:t>
            </a:r>
            <a:endParaRPr/>
          </a:p>
        </p:txBody>
      </p:sp>
      <p:sp>
        <p:nvSpPr>
          <p:cNvPr id="120" name="Google Shape;120;p3"/>
          <p:cNvSpPr txBox="1"/>
          <p:nvPr/>
        </p:nvSpPr>
        <p:spPr bwMode="auto">
          <a:xfrm>
            <a:off x="8159490" y="9059391"/>
            <a:ext cx="7180643" cy="536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500">
                <a:solidFill>
                  <a:srgbClr val="D54F4E"/>
                </a:solidFill>
                <a:latin typeface="Arial"/>
                <a:ea typeface="Arial"/>
                <a:cs typeface="Arial"/>
              </a:rPr>
              <a:t>Повышение уровня глюкозы в крови</a:t>
            </a:r>
            <a:endParaRPr/>
          </a:p>
        </p:txBody>
      </p:sp>
      <p:sp>
        <p:nvSpPr>
          <p:cNvPr id="121" name="Google Shape;121;p3"/>
          <p:cNvSpPr/>
          <p:nvPr/>
        </p:nvSpPr>
        <p:spPr bwMode="auto">
          <a:xfrm>
            <a:off x="811551" y="3302201"/>
            <a:ext cx="4477126" cy="6543474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2" name="Google Shape;122;p3"/>
          <p:cNvSpPr/>
          <p:nvPr/>
        </p:nvSpPr>
        <p:spPr bwMode="auto">
          <a:xfrm>
            <a:off x="6125039" y="3302201"/>
            <a:ext cx="5356677" cy="2211623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3" name="Google Shape;123;p3"/>
          <p:cNvSpPr/>
          <p:nvPr/>
        </p:nvSpPr>
        <p:spPr bwMode="auto">
          <a:xfrm>
            <a:off x="12426670" y="3302201"/>
            <a:ext cx="5290951" cy="2196832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24" name="Google Shape;124;p3"/>
          <p:cNvSpPr/>
          <p:nvPr/>
        </p:nvSpPr>
        <p:spPr bwMode="auto">
          <a:xfrm>
            <a:off x="11901278" y="5720798"/>
            <a:ext cx="5856157" cy="2196833"/>
          </a:xfrm>
          <a:prstGeom prst="roundRect">
            <a:avLst>
              <a:gd name="adj" fmla="val 16667"/>
            </a:avLst>
          </a:prstGeom>
          <a:noFill/>
          <a:ln w="254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125" name="Google Shape;125;p3"/>
          <p:cNvPicPr/>
          <p:nvPr/>
        </p:nvPicPr>
        <p:blipFill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2200081" y="3510916"/>
            <a:ext cx="1456266" cy="4233235"/>
          </a:xfrm>
          <a:prstGeom prst="rect">
            <a:avLst/>
          </a:prstGeom>
          <a:noFill/>
          <a:ln>
            <a:noFill/>
          </a:ln>
        </p:spPr>
      </p:pic>
      <p:sp>
        <p:nvSpPr>
          <p:cNvPr id="126" name="Google Shape;126;p3"/>
          <p:cNvSpPr txBox="1"/>
          <p:nvPr/>
        </p:nvSpPr>
        <p:spPr bwMode="auto">
          <a:xfrm>
            <a:off x="8330529" y="3736035"/>
            <a:ext cx="3059144" cy="12464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5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Снижение поступления глюкозы в клетки</a:t>
            </a:r>
            <a:endParaRPr/>
          </a:p>
        </p:txBody>
      </p:sp>
      <p:sp>
        <p:nvSpPr>
          <p:cNvPr id="127" name="Google Shape;127;p3"/>
          <p:cNvSpPr/>
          <p:nvPr/>
        </p:nvSpPr>
        <p:spPr bwMode="auto">
          <a:xfrm>
            <a:off x="6167826" y="5720798"/>
            <a:ext cx="5313890" cy="2189073"/>
          </a:xfrm>
          <a:prstGeom prst="roundRect">
            <a:avLst>
              <a:gd name="adj" fmla="val 19751"/>
            </a:avLst>
          </a:prstGeom>
          <a:noFill/>
          <a:ln w="254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128" name="Google Shape;128;p3"/>
          <p:cNvPicPr/>
          <p:nvPr/>
        </p:nvPicPr>
        <p:blipFill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-10117583">
            <a:off x="14369010" y="8043559"/>
            <a:ext cx="342639" cy="631741"/>
          </a:xfrm>
          <a:prstGeom prst="rect">
            <a:avLst/>
          </a:prstGeom>
          <a:noFill/>
          <a:ln>
            <a:noFill/>
          </a:ln>
        </p:spPr>
      </p:pic>
      <p:pic>
        <p:nvPicPr>
          <p:cNvPr id="129" name="Google Shape;129;p3"/>
          <p:cNvPicPr/>
          <p:nvPr/>
        </p:nvPicPr>
        <p:blipFill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-4233845">
            <a:off x="8159209" y="8043559"/>
            <a:ext cx="342639" cy="631741"/>
          </a:xfrm>
          <a:prstGeom prst="rect">
            <a:avLst/>
          </a:prstGeom>
          <a:noFill/>
          <a:ln>
            <a:noFill/>
          </a:ln>
        </p:spPr>
      </p:pic>
      <p:pic>
        <p:nvPicPr>
          <p:cNvPr id="130" name="Google Shape;130;p3"/>
          <p:cNvPicPr/>
          <p:nvPr/>
        </p:nvPicPr>
        <p:blipFill>
          <a:blip r:embed="rId5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5422042" y="4340317"/>
            <a:ext cx="629848" cy="231372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" name="Google Shape;131;p3"/>
          <p:cNvPicPr/>
          <p:nvPr/>
        </p:nvPicPr>
        <p:blipFill>
          <a:blip r:embed="rId5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10800000" flipH="1">
            <a:off x="11639269" y="4253971"/>
            <a:ext cx="629848" cy="231372"/>
          </a:xfrm>
          <a:prstGeom prst="rect">
            <a:avLst/>
          </a:prstGeom>
          <a:noFill/>
          <a:ln>
            <a:noFill/>
          </a:ln>
        </p:spPr>
      </p:pic>
      <p:pic>
        <p:nvPicPr>
          <p:cNvPr id="132" name="Google Shape;132;p3"/>
          <p:cNvPicPr/>
          <p:nvPr/>
        </p:nvPicPr>
        <p:blipFill>
          <a:blip r:embed="rId6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6485894" y="3744573"/>
            <a:ext cx="1509620" cy="1422860"/>
          </a:xfrm>
          <a:prstGeom prst="rect">
            <a:avLst/>
          </a:prstGeom>
          <a:noFill/>
          <a:ln>
            <a:noFill/>
          </a:ln>
        </p:spPr>
      </p:pic>
      <p:sp>
        <p:nvSpPr>
          <p:cNvPr id="133" name="Google Shape;133;p3"/>
          <p:cNvSpPr txBox="1"/>
          <p:nvPr/>
        </p:nvSpPr>
        <p:spPr bwMode="auto">
          <a:xfrm>
            <a:off x="14447240" y="6035531"/>
            <a:ext cx="3670611" cy="16312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5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Снижение секреции инсулина поджелудочной железой</a:t>
            </a:r>
            <a:endParaRPr/>
          </a:p>
        </p:txBody>
      </p:sp>
      <p:pic>
        <p:nvPicPr>
          <p:cNvPr id="134" name="Google Shape;134;p3"/>
          <p:cNvPicPr/>
          <p:nvPr/>
        </p:nvPicPr>
        <p:blipFill>
          <a:blip r:embed="rId7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5064984">
            <a:off x="17703013" y="5313363"/>
            <a:ext cx="1199237" cy="55678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" name="Рисунок 4">
            <a:extLst>
              <a:ext uri="{FF2B5EF4-FFF2-40B4-BE49-F238E27FC236}">
                <a16:creationId xmlns:a16="http://schemas.microsoft.com/office/drawing/2014/main" id="{8D4BBA85-766F-5EE5-BAA2-88B5C2B25D8B}"/>
              </a:ext>
            </a:extLst>
          </p:cNvPr>
          <p:cNvGrpSpPr/>
          <p:nvPr/>
        </p:nvGrpSpPr>
        <p:grpSpPr>
          <a:xfrm>
            <a:off x="12268455" y="6437205"/>
            <a:ext cx="1913438" cy="890466"/>
            <a:chOff x="12268455" y="6437205"/>
            <a:chExt cx="1913438" cy="890466"/>
          </a:xfrm>
        </p:grpSpPr>
        <p:sp>
          <p:nvSpPr>
            <p:cNvPr id="22" name="Полилиния: фигура 21">
              <a:extLst>
                <a:ext uri="{FF2B5EF4-FFF2-40B4-BE49-F238E27FC236}">
                  <a16:creationId xmlns:a16="http://schemas.microsoft.com/office/drawing/2014/main" id="{79C372B9-459D-11F6-D0DD-2BBAF17756F1}"/>
                </a:ext>
              </a:extLst>
            </p:cNvPr>
            <p:cNvSpPr/>
            <p:nvPr/>
          </p:nvSpPr>
          <p:spPr>
            <a:xfrm>
              <a:off x="12286562" y="6454694"/>
              <a:ext cx="1872672" cy="851410"/>
            </a:xfrm>
            <a:custGeom>
              <a:avLst/>
              <a:gdLst>
                <a:gd name="connsiteX0" fmla="*/ 1835313 w 1872672"/>
                <a:gd name="connsiteY0" fmla="*/ 146651 h 851410"/>
                <a:gd name="connsiteX1" fmla="*/ 1772355 w 1872672"/>
                <a:gd name="connsiteY1" fmla="*/ 162391 h 851410"/>
                <a:gd name="connsiteX2" fmla="*/ 1765609 w 1872672"/>
                <a:gd name="connsiteY2" fmla="*/ 156770 h 851410"/>
                <a:gd name="connsiteX3" fmla="*/ 1801585 w 1872672"/>
                <a:gd name="connsiteY3" fmla="*/ 132036 h 851410"/>
                <a:gd name="connsiteX4" fmla="*/ 1801585 w 1872672"/>
                <a:gd name="connsiteY4" fmla="*/ 132036 h 851410"/>
                <a:gd name="connsiteX5" fmla="*/ 1715018 w 1872672"/>
                <a:gd name="connsiteY5" fmla="*/ 100557 h 851410"/>
                <a:gd name="connsiteX6" fmla="*/ 1706024 w 1872672"/>
                <a:gd name="connsiteY6" fmla="*/ 97185 h 851410"/>
                <a:gd name="connsiteX7" fmla="*/ 1630700 w 1872672"/>
                <a:gd name="connsiteY7" fmla="*/ 90439 h 851410"/>
                <a:gd name="connsiteX8" fmla="*/ 1625079 w 1872672"/>
                <a:gd name="connsiteY8" fmla="*/ 84818 h 851410"/>
                <a:gd name="connsiteX9" fmla="*/ 1576736 w 1872672"/>
                <a:gd name="connsiteY9" fmla="*/ 69078 h 851410"/>
                <a:gd name="connsiteX10" fmla="*/ 1566618 w 1872672"/>
                <a:gd name="connsiteY10" fmla="*/ 63457 h 851410"/>
                <a:gd name="connsiteX11" fmla="*/ 1458690 w 1872672"/>
                <a:gd name="connsiteY11" fmla="*/ 46593 h 851410"/>
                <a:gd name="connsiteX12" fmla="*/ 1429460 w 1872672"/>
                <a:gd name="connsiteY12" fmla="*/ 53339 h 851410"/>
                <a:gd name="connsiteX13" fmla="*/ 1331650 w 1872672"/>
                <a:gd name="connsiteY13" fmla="*/ 40972 h 851410"/>
                <a:gd name="connsiteX14" fmla="*/ 1294550 w 1872672"/>
                <a:gd name="connsiteY14" fmla="*/ 49966 h 851410"/>
                <a:gd name="connsiteX15" fmla="*/ 1252953 w 1872672"/>
                <a:gd name="connsiteY15" fmla="*/ 33102 h 851410"/>
                <a:gd name="connsiteX16" fmla="*/ 1209107 w 1872672"/>
                <a:gd name="connsiteY16" fmla="*/ 38724 h 851410"/>
                <a:gd name="connsiteX17" fmla="*/ 1176504 w 1872672"/>
                <a:gd name="connsiteY17" fmla="*/ 38724 h 851410"/>
                <a:gd name="connsiteX18" fmla="*/ 1140528 w 1872672"/>
                <a:gd name="connsiteY18" fmla="*/ 17363 h 851410"/>
                <a:gd name="connsiteX19" fmla="*/ 1120292 w 1872672"/>
                <a:gd name="connsiteY19" fmla="*/ 17363 h 851410"/>
                <a:gd name="connsiteX20" fmla="*/ 1119168 w 1872672"/>
                <a:gd name="connsiteY20" fmla="*/ 17363 h 851410"/>
                <a:gd name="connsiteX21" fmla="*/ 1118043 w 1872672"/>
                <a:gd name="connsiteY21" fmla="*/ 17363 h 851410"/>
                <a:gd name="connsiteX22" fmla="*/ 1017985 w 1872672"/>
                <a:gd name="connsiteY22" fmla="*/ 499 h 851410"/>
                <a:gd name="connsiteX23" fmla="*/ 944909 w 1872672"/>
                <a:gd name="connsiteY23" fmla="*/ 15114 h 851410"/>
                <a:gd name="connsiteX24" fmla="*/ 878579 w 1872672"/>
                <a:gd name="connsiteY24" fmla="*/ 4996 h 851410"/>
                <a:gd name="connsiteX25" fmla="*/ 824615 w 1872672"/>
                <a:gd name="connsiteY25" fmla="*/ 17363 h 851410"/>
                <a:gd name="connsiteX26" fmla="*/ 726806 w 1872672"/>
                <a:gd name="connsiteY26" fmla="*/ 34227 h 851410"/>
                <a:gd name="connsiteX27" fmla="*/ 691954 w 1872672"/>
                <a:gd name="connsiteY27" fmla="*/ 33102 h 851410"/>
                <a:gd name="connsiteX28" fmla="*/ 640239 w 1872672"/>
                <a:gd name="connsiteY28" fmla="*/ 45469 h 851410"/>
                <a:gd name="connsiteX29" fmla="*/ 602014 w 1872672"/>
                <a:gd name="connsiteY29" fmla="*/ 39848 h 851410"/>
                <a:gd name="connsiteX30" fmla="*/ 495211 w 1872672"/>
                <a:gd name="connsiteY30" fmla="*/ 48842 h 851410"/>
                <a:gd name="connsiteX31" fmla="*/ 494087 w 1872672"/>
                <a:gd name="connsiteY31" fmla="*/ 48842 h 851410"/>
                <a:gd name="connsiteX32" fmla="*/ 494087 w 1872672"/>
                <a:gd name="connsiteY32" fmla="*/ 48842 h 851410"/>
                <a:gd name="connsiteX33" fmla="*/ 486217 w 1872672"/>
                <a:gd name="connsiteY33" fmla="*/ 47718 h 851410"/>
                <a:gd name="connsiteX34" fmla="*/ 482844 w 1872672"/>
                <a:gd name="connsiteY34" fmla="*/ 42096 h 851410"/>
                <a:gd name="connsiteX35" fmla="*/ 407520 w 1872672"/>
                <a:gd name="connsiteY35" fmla="*/ 35351 h 851410"/>
                <a:gd name="connsiteX36" fmla="*/ 365922 w 1872672"/>
                <a:gd name="connsiteY36" fmla="*/ 60084 h 851410"/>
                <a:gd name="connsiteX37" fmla="*/ 295095 w 1872672"/>
                <a:gd name="connsiteY37" fmla="*/ 92688 h 851410"/>
                <a:gd name="connsiteX38" fmla="*/ 225392 w 1872672"/>
                <a:gd name="connsiteY38" fmla="*/ 124166 h 851410"/>
                <a:gd name="connsiteX39" fmla="*/ 199534 w 1872672"/>
                <a:gd name="connsiteY39" fmla="*/ 141030 h 851410"/>
                <a:gd name="connsiteX40" fmla="*/ 123085 w 1872672"/>
                <a:gd name="connsiteY40" fmla="*/ 202864 h 851410"/>
                <a:gd name="connsiteX41" fmla="*/ 111843 w 1872672"/>
                <a:gd name="connsiteY41" fmla="*/ 225349 h 851410"/>
                <a:gd name="connsiteX42" fmla="*/ 72494 w 1872672"/>
                <a:gd name="connsiteY42" fmla="*/ 305170 h 851410"/>
                <a:gd name="connsiteX43" fmla="*/ 66873 w 1872672"/>
                <a:gd name="connsiteY43" fmla="*/ 319785 h 851410"/>
                <a:gd name="connsiteX44" fmla="*/ 27524 w 1872672"/>
                <a:gd name="connsiteY44" fmla="*/ 388364 h 851410"/>
                <a:gd name="connsiteX45" fmla="*/ 29773 w 1872672"/>
                <a:gd name="connsiteY45" fmla="*/ 408601 h 851410"/>
                <a:gd name="connsiteX46" fmla="*/ 5039 w 1872672"/>
                <a:gd name="connsiteY46" fmla="*/ 442328 h 851410"/>
                <a:gd name="connsiteX47" fmla="*/ 8412 w 1872672"/>
                <a:gd name="connsiteY47" fmla="*/ 490671 h 851410"/>
                <a:gd name="connsiteX48" fmla="*/ 9536 w 1872672"/>
                <a:gd name="connsiteY48" fmla="*/ 512032 h 851410"/>
                <a:gd name="connsiteX49" fmla="*/ 5039 w 1872672"/>
                <a:gd name="connsiteY49" fmla="*/ 572741 h 851410"/>
                <a:gd name="connsiteX50" fmla="*/ 3915 w 1872672"/>
                <a:gd name="connsiteY50" fmla="*/ 599723 h 851410"/>
                <a:gd name="connsiteX51" fmla="*/ 12909 w 1872672"/>
                <a:gd name="connsiteY51" fmla="*/ 675047 h 851410"/>
                <a:gd name="connsiteX52" fmla="*/ 15158 w 1872672"/>
                <a:gd name="connsiteY52" fmla="*/ 678420 h 851410"/>
                <a:gd name="connsiteX53" fmla="*/ 59003 w 1872672"/>
                <a:gd name="connsiteY53" fmla="*/ 742502 h 851410"/>
                <a:gd name="connsiteX54" fmla="*/ 64624 w 1872672"/>
                <a:gd name="connsiteY54" fmla="*/ 750372 h 851410"/>
                <a:gd name="connsiteX55" fmla="*/ 102849 w 1872672"/>
                <a:gd name="connsiteY55" fmla="*/ 811081 h 851410"/>
                <a:gd name="connsiteX56" fmla="*/ 130955 w 1872672"/>
                <a:gd name="connsiteY56" fmla="*/ 816702 h 851410"/>
                <a:gd name="connsiteX57" fmla="*/ 182670 w 1872672"/>
                <a:gd name="connsiteY57" fmla="*/ 850430 h 851410"/>
                <a:gd name="connsiteX58" fmla="*/ 240007 w 1872672"/>
                <a:gd name="connsiteY58" fmla="*/ 838063 h 851410"/>
                <a:gd name="connsiteX59" fmla="*/ 247877 w 1872672"/>
                <a:gd name="connsiteY59" fmla="*/ 838063 h 851410"/>
                <a:gd name="connsiteX60" fmla="*/ 325450 w 1872672"/>
                <a:gd name="connsiteY60" fmla="*/ 838063 h 851410"/>
                <a:gd name="connsiteX61" fmla="*/ 353556 w 1872672"/>
                <a:gd name="connsiteY61" fmla="*/ 822324 h 851410"/>
                <a:gd name="connsiteX62" fmla="*/ 352432 w 1872672"/>
                <a:gd name="connsiteY62" fmla="*/ 821199 h 851410"/>
                <a:gd name="connsiteX63" fmla="*/ 345686 w 1872672"/>
                <a:gd name="connsiteY63" fmla="*/ 789721 h 851410"/>
                <a:gd name="connsiteX64" fmla="*/ 354680 w 1872672"/>
                <a:gd name="connsiteY64" fmla="*/ 789721 h 851410"/>
                <a:gd name="connsiteX65" fmla="*/ 363674 w 1872672"/>
                <a:gd name="connsiteY65" fmla="*/ 813330 h 851410"/>
                <a:gd name="connsiteX66" fmla="*/ 374916 w 1872672"/>
                <a:gd name="connsiteY66" fmla="*/ 820075 h 851410"/>
                <a:gd name="connsiteX67" fmla="*/ 424383 w 1872672"/>
                <a:gd name="connsiteY67" fmla="*/ 818951 h 851410"/>
                <a:gd name="connsiteX68" fmla="*/ 480596 w 1872672"/>
                <a:gd name="connsiteY68" fmla="*/ 781851 h 851410"/>
                <a:gd name="connsiteX69" fmla="*/ 508702 w 1872672"/>
                <a:gd name="connsiteY69" fmla="*/ 778478 h 851410"/>
                <a:gd name="connsiteX70" fmla="*/ 564914 w 1872672"/>
                <a:gd name="connsiteY70" fmla="*/ 732384 h 851410"/>
                <a:gd name="connsiteX71" fmla="*/ 581778 w 1872672"/>
                <a:gd name="connsiteY71" fmla="*/ 718893 h 851410"/>
                <a:gd name="connsiteX72" fmla="*/ 620002 w 1872672"/>
                <a:gd name="connsiteY72" fmla="*/ 687414 h 851410"/>
                <a:gd name="connsiteX73" fmla="*/ 620002 w 1872672"/>
                <a:gd name="connsiteY73" fmla="*/ 685166 h 851410"/>
                <a:gd name="connsiteX74" fmla="*/ 612132 w 1872672"/>
                <a:gd name="connsiteY74" fmla="*/ 640196 h 851410"/>
                <a:gd name="connsiteX75" fmla="*/ 580654 w 1872672"/>
                <a:gd name="connsiteY75" fmla="*/ 603096 h 851410"/>
                <a:gd name="connsiteX76" fmla="*/ 587399 w 1872672"/>
                <a:gd name="connsiteY76" fmla="*/ 596350 h 851410"/>
                <a:gd name="connsiteX77" fmla="*/ 634617 w 1872672"/>
                <a:gd name="connsiteY77" fmla="*/ 649190 h 851410"/>
                <a:gd name="connsiteX78" fmla="*/ 673966 w 1872672"/>
                <a:gd name="connsiteY78" fmla="*/ 555877 h 851410"/>
                <a:gd name="connsiteX79" fmla="*/ 669469 w 1872672"/>
                <a:gd name="connsiteY79" fmla="*/ 535641 h 851410"/>
                <a:gd name="connsiteX80" fmla="*/ 642487 w 1872672"/>
                <a:gd name="connsiteY80" fmla="*/ 496292 h 851410"/>
                <a:gd name="connsiteX81" fmla="*/ 650357 w 1872672"/>
                <a:gd name="connsiteY81" fmla="*/ 489547 h 851410"/>
                <a:gd name="connsiteX82" fmla="*/ 682960 w 1872672"/>
                <a:gd name="connsiteY82" fmla="*/ 531144 h 851410"/>
                <a:gd name="connsiteX83" fmla="*/ 684084 w 1872672"/>
                <a:gd name="connsiteY83" fmla="*/ 534517 h 851410"/>
                <a:gd name="connsiteX84" fmla="*/ 687457 w 1872672"/>
                <a:gd name="connsiteY84" fmla="*/ 534517 h 851410"/>
                <a:gd name="connsiteX85" fmla="*/ 758285 w 1872672"/>
                <a:gd name="connsiteY85" fmla="*/ 530020 h 851410"/>
                <a:gd name="connsiteX86" fmla="*/ 783018 w 1872672"/>
                <a:gd name="connsiteY86" fmla="*/ 522150 h 851410"/>
                <a:gd name="connsiteX87" fmla="*/ 784142 w 1872672"/>
                <a:gd name="connsiteY87" fmla="*/ 522150 h 851410"/>
                <a:gd name="connsiteX88" fmla="*/ 785266 w 1872672"/>
                <a:gd name="connsiteY88" fmla="*/ 472683 h 851410"/>
                <a:gd name="connsiteX89" fmla="*/ 793136 w 1872672"/>
                <a:gd name="connsiteY89" fmla="*/ 480553 h 851410"/>
                <a:gd name="connsiteX90" fmla="*/ 788639 w 1872672"/>
                <a:gd name="connsiteY90" fmla="*/ 503038 h 851410"/>
                <a:gd name="connsiteX91" fmla="*/ 798757 w 1872672"/>
                <a:gd name="connsiteY91" fmla="*/ 519901 h 851410"/>
                <a:gd name="connsiteX92" fmla="*/ 799882 w 1872672"/>
                <a:gd name="connsiteY92" fmla="*/ 523274 h 851410"/>
                <a:gd name="connsiteX93" fmla="*/ 862839 w 1872672"/>
                <a:gd name="connsiteY93" fmla="*/ 526647 h 851410"/>
                <a:gd name="connsiteX94" fmla="*/ 887573 w 1872672"/>
                <a:gd name="connsiteY94" fmla="*/ 514280 h 851410"/>
                <a:gd name="connsiteX95" fmla="*/ 887573 w 1872672"/>
                <a:gd name="connsiteY95" fmla="*/ 513156 h 851410"/>
                <a:gd name="connsiteX96" fmla="*/ 893194 w 1872672"/>
                <a:gd name="connsiteY96" fmla="*/ 504162 h 851410"/>
                <a:gd name="connsiteX97" fmla="*/ 899940 w 1872672"/>
                <a:gd name="connsiteY97" fmla="*/ 494044 h 851410"/>
                <a:gd name="connsiteX98" fmla="*/ 910058 w 1872672"/>
                <a:gd name="connsiteY98" fmla="*/ 498541 h 851410"/>
                <a:gd name="connsiteX99" fmla="*/ 903312 w 1872672"/>
                <a:gd name="connsiteY99" fmla="*/ 516529 h 851410"/>
                <a:gd name="connsiteX100" fmla="*/ 906685 w 1872672"/>
                <a:gd name="connsiteY100" fmla="*/ 517653 h 851410"/>
                <a:gd name="connsiteX101" fmla="*/ 983134 w 1872672"/>
                <a:gd name="connsiteY101" fmla="*/ 500789 h 851410"/>
                <a:gd name="connsiteX102" fmla="*/ 1024731 w 1872672"/>
                <a:gd name="connsiteY102" fmla="*/ 498541 h 851410"/>
                <a:gd name="connsiteX103" fmla="*/ 1102304 w 1872672"/>
                <a:gd name="connsiteY103" fmla="*/ 469310 h 851410"/>
                <a:gd name="connsiteX104" fmla="*/ 1112422 w 1872672"/>
                <a:gd name="connsiteY104" fmla="*/ 464813 h 851410"/>
                <a:gd name="connsiteX105" fmla="*/ 1115795 w 1872672"/>
                <a:gd name="connsiteY105" fmla="*/ 442328 h 851410"/>
                <a:gd name="connsiteX106" fmla="*/ 1124789 w 1872672"/>
                <a:gd name="connsiteY106" fmla="*/ 445701 h 851410"/>
                <a:gd name="connsiteX107" fmla="*/ 1123665 w 1872672"/>
                <a:gd name="connsiteY107" fmla="*/ 460316 h 851410"/>
                <a:gd name="connsiteX108" fmla="*/ 1124789 w 1872672"/>
                <a:gd name="connsiteY108" fmla="*/ 462565 h 851410"/>
                <a:gd name="connsiteX109" fmla="*/ 1151771 w 1872672"/>
                <a:gd name="connsiteY109" fmla="*/ 467062 h 851410"/>
                <a:gd name="connsiteX110" fmla="*/ 1216977 w 1872672"/>
                <a:gd name="connsiteY110" fmla="*/ 440080 h 851410"/>
                <a:gd name="connsiteX111" fmla="*/ 1216977 w 1872672"/>
                <a:gd name="connsiteY111" fmla="*/ 440080 h 851410"/>
                <a:gd name="connsiteX112" fmla="*/ 1216977 w 1872672"/>
                <a:gd name="connsiteY112" fmla="*/ 438956 h 851410"/>
                <a:gd name="connsiteX113" fmla="*/ 1225971 w 1872672"/>
                <a:gd name="connsiteY113" fmla="*/ 434459 h 851410"/>
                <a:gd name="connsiteX114" fmla="*/ 1230468 w 1872672"/>
                <a:gd name="connsiteY114" fmla="*/ 436707 h 851410"/>
                <a:gd name="connsiteX115" fmla="*/ 1319284 w 1872672"/>
                <a:gd name="connsiteY115" fmla="*/ 442328 h 851410"/>
                <a:gd name="connsiteX116" fmla="*/ 1327153 w 1872672"/>
                <a:gd name="connsiteY116" fmla="*/ 428837 h 851410"/>
                <a:gd name="connsiteX117" fmla="*/ 1336147 w 1872672"/>
                <a:gd name="connsiteY117" fmla="*/ 401855 h 851410"/>
                <a:gd name="connsiteX118" fmla="*/ 1345141 w 1872672"/>
                <a:gd name="connsiteY118" fmla="*/ 405228 h 851410"/>
                <a:gd name="connsiteX119" fmla="*/ 1336147 w 1872672"/>
                <a:gd name="connsiteY119" fmla="*/ 440080 h 851410"/>
                <a:gd name="connsiteX120" fmla="*/ 1404726 w 1872672"/>
                <a:gd name="connsiteY120" fmla="*/ 447950 h 851410"/>
                <a:gd name="connsiteX121" fmla="*/ 1449696 w 1872672"/>
                <a:gd name="connsiteY121" fmla="*/ 429962 h 851410"/>
                <a:gd name="connsiteX122" fmla="*/ 1519399 w 1872672"/>
                <a:gd name="connsiteY122" fmla="*/ 419843 h 851410"/>
                <a:gd name="connsiteX123" fmla="*/ 1538512 w 1872672"/>
                <a:gd name="connsiteY123" fmla="*/ 411974 h 851410"/>
                <a:gd name="connsiteX124" fmla="*/ 1505908 w 1872672"/>
                <a:gd name="connsiteY124" fmla="*/ 381619 h 851410"/>
                <a:gd name="connsiteX125" fmla="*/ 1513778 w 1872672"/>
                <a:gd name="connsiteY125" fmla="*/ 373749 h 851410"/>
                <a:gd name="connsiteX126" fmla="*/ 1546381 w 1872672"/>
                <a:gd name="connsiteY126" fmla="*/ 398483 h 851410"/>
                <a:gd name="connsiteX127" fmla="*/ 1575612 w 1872672"/>
                <a:gd name="connsiteY127" fmla="*/ 404104 h 851410"/>
                <a:gd name="connsiteX128" fmla="*/ 1613836 w 1872672"/>
                <a:gd name="connsiteY128" fmla="*/ 391737 h 851410"/>
                <a:gd name="connsiteX129" fmla="*/ 1627327 w 1872672"/>
                <a:gd name="connsiteY129" fmla="*/ 379370 h 851410"/>
                <a:gd name="connsiteX130" fmla="*/ 1627327 w 1872672"/>
                <a:gd name="connsiteY130" fmla="*/ 379370 h 851410"/>
                <a:gd name="connsiteX131" fmla="*/ 1634072 w 1872672"/>
                <a:gd name="connsiteY131" fmla="*/ 354637 h 851410"/>
                <a:gd name="connsiteX132" fmla="*/ 1625079 w 1872672"/>
                <a:gd name="connsiteY132" fmla="*/ 328779 h 851410"/>
                <a:gd name="connsiteX133" fmla="*/ 1632948 w 1872672"/>
                <a:gd name="connsiteY133" fmla="*/ 322034 h 851410"/>
                <a:gd name="connsiteX134" fmla="*/ 1649812 w 1872672"/>
                <a:gd name="connsiteY134" fmla="*/ 363631 h 851410"/>
                <a:gd name="connsiteX135" fmla="*/ 1735255 w 1872672"/>
                <a:gd name="connsiteY135" fmla="*/ 331028 h 851410"/>
                <a:gd name="connsiteX136" fmla="*/ 1773479 w 1872672"/>
                <a:gd name="connsiteY136" fmla="*/ 319785 h 851410"/>
                <a:gd name="connsiteX137" fmla="*/ 1803834 w 1872672"/>
                <a:gd name="connsiteY137" fmla="*/ 302922 h 851410"/>
                <a:gd name="connsiteX138" fmla="*/ 1812828 w 1872672"/>
                <a:gd name="connsiteY138" fmla="*/ 241088 h 851410"/>
                <a:gd name="connsiteX139" fmla="*/ 1819573 w 1872672"/>
                <a:gd name="connsiteY139" fmla="*/ 234343 h 851410"/>
                <a:gd name="connsiteX140" fmla="*/ 1834188 w 1872672"/>
                <a:gd name="connsiteY140" fmla="*/ 277064 h 851410"/>
                <a:gd name="connsiteX141" fmla="*/ 1872413 w 1872672"/>
                <a:gd name="connsiteY141" fmla="*/ 210733 h 851410"/>
                <a:gd name="connsiteX142" fmla="*/ 1835313 w 1872672"/>
                <a:gd name="connsiteY142" fmla="*/ 146651 h 851410"/>
                <a:gd name="connsiteX143" fmla="*/ 46636 w 1872672"/>
                <a:gd name="connsiteY143" fmla="*/ 404104 h 851410"/>
                <a:gd name="connsiteX144" fmla="*/ 106222 w 1872672"/>
                <a:gd name="connsiteY144" fmla="*/ 372625 h 851410"/>
                <a:gd name="connsiteX145" fmla="*/ 117464 w 1872672"/>
                <a:gd name="connsiteY145" fmla="*/ 379370 h 851410"/>
                <a:gd name="connsiteX146" fmla="*/ 87109 w 1872672"/>
                <a:gd name="connsiteY146" fmla="*/ 397358 h 851410"/>
                <a:gd name="connsiteX147" fmla="*/ 59003 w 1872672"/>
                <a:gd name="connsiteY147" fmla="*/ 420968 h 851410"/>
                <a:gd name="connsiteX148" fmla="*/ 64624 w 1872672"/>
                <a:gd name="connsiteY148" fmla="*/ 453571 h 851410"/>
                <a:gd name="connsiteX149" fmla="*/ 91606 w 1872672"/>
                <a:gd name="connsiteY149" fmla="*/ 454695 h 851410"/>
                <a:gd name="connsiteX150" fmla="*/ 116340 w 1872672"/>
                <a:gd name="connsiteY150" fmla="*/ 453571 h 851410"/>
                <a:gd name="connsiteX151" fmla="*/ 152316 w 1872672"/>
                <a:gd name="connsiteY151" fmla="*/ 404104 h 851410"/>
                <a:gd name="connsiteX152" fmla="*/ 161310 w 1872672"/>
                <a:gd name="connsiteY152" fmla="*/ 404104 h 851410"/>
                <a:gd name="connsiteX153" fmla="*/ 133203 w 1872672"/>
                <a:gd name="connsiteY153" fmla="*/ 467062 h 851410"/>
                <a:gd name="connsiteX154" fmla="*/ 91606 w 1872672"/>
                <a:gd name="connsiteY154" fmla="*/ 470434 h 851410"/>
                <a:gd name="connsiteX155" fmla="*/ 63500 w 1872672"/>
                <a:gd name="connsiteY155" fmla="*/ 473807 h 851410"/>
                <a:gd name="connsiteX156" fmla="*/ 46636 w 1872672"/>
                <a:gd name="connsiteY156" fmla="*/ 404104 h 851410"/>
                <a:gd name="connsiteX157" fmla="*/ 48885 w 1872672"/>
                <a:gd name="connsiteY157" fmla="*/ 503038 h 851410"/>
                <a:gd name="connsiteX158" fmla="*/ 52258 w 1872672"/>
                <a:gd name="connsiteY158" fmla="*/ 512032 h 851410"/>
                <a:gd name="connsiteX159" fmla="*/ 46636 w 1872672"/>
                <a:gd name="connsiteY159" fmla="*/ 555877 h 851410"/>
                <a:gd name="connsiteX160" fmla="*/ 47761 w 1872672"/>
                <a:gd name="connsiteY160" fmla="*/ 573865 h 851410"/>
                <a:gd name="connsiteX161" fmla="*/ 74743 w 1872672"/>
                <a:gd name="connsiteY161" fmla="*/ 580611 h 851410"/>
                <a:gd name="connsiteX162" fmla="*/ 116340 w 1872672"/>
                <a:gd name="connsiteY162" fmla="*/ 555877 h 851410"/>
                <a:gd name="connsiteX163" fmla="*/ 93855 w 1872672"/>
                <a:gd name="connsiteY163" fmla="*/ 506410 h 851410"/>
                <a:gd name="connsiteX164" fmla="*/ 103973 w 1872672"/>
                <a:gd name="connsiteY164" fmla="*/ 500789 h 851410"/>
                <a:gd name="connsiteX165" fmla="*/ 124210 w 1872672"/>
                <a:gd name="connsiteY165" fmla="*/ 528895 h 851410"/>
                <a:gd name="connsiteX166" fmla="*/ 166931 w 1872672"/>
                <a:gd name="connsiteY166" fmla="*/ 519901 h 851410"/>
                <a:gd name="connsiteX167" fmla="*/ 195037 w 1872672"/>
                <a:gd name="connsiteY167" fmla="*/ 503038 h 851410"/>
                <a:gd name="connsiteX168" fmla="*/ 196161 w 1872672"/>
                <a:gd name="connsiteY168" fmla="*/ 463689 h 851410"/>
                <a:gd name="connsiteX169" fmla="*/ 183795 w 1872672"/>
                <a:gd name="connsiteY169" fmla="*/ 428837 h 851410"/>
                <a:gd name="connsiteX170" fmla="*/ 207404 w 1872672"/>
                <a:gd name="connsiteY170" fmla="*/ 407477 h 851410"/>
                <a:gd name="connsiteX171" fmla="*/ 215273 w 1872672"/>
                <a:gd name="connsiteY171" fmla="*/ 417595 h 851410"/>
                <a:gd name="connsiteX172" fmla="*/ 206279 w 1872672"/>
                <a:gd name="connsiteY172" fmla="*/ 445701 h 851410"/>
                <a:gd name="connsiteX173" fmla="*/ 215273 w 1872672"/>
                <a:gd name="connsiteY173" fmla="*/ 469310 h 851410"/>
                <a:gd name="connsiteX174" fmla="*/ 211901 w 1872672"/>
                <a:gd name="connsiteY174" fmla="*/ 508659 h 851410"/>
                <a:gd name="connsiteX175" fmla="*/ 128706 w 1872672"/>
                <a:gd name="connsiteY175" fmla="*/ 543511 h 851410"/>
                <a:gd name="connsiteX176" fmla="*/ 124210 w 1872672"/>
                <a:gd name="connsiteY176" fmla="*/ 574989 h 851410"/>
                <a:gd name="connsiteX177" fmla="*/ 61252 w 1872672"/>
                <a:gd name="connsiteY177" fmla="*/ 599723 h 851410"/>
                <a:gd name="connsiteX178" fmla="*/ 33146 w 1872672"/>
                <a:gd name="connsiteY178" fmla="*/ 588480 h 851410"/>
                <a:gd name="connsiteX179" fmla="*/ 27524 w 1872672"/>
                <a:gd name="connsiteY179" fmla="*/ 550256 h 851410"/>
                <a:gd name="connsiteX180" fmla="*/ 48885 w 1872672"/>
                <a:gd name="connsiteY180" fmla="*/ 503038 h 851410"/>
                <a:gd name="connsiteX181" fmla="*/ 323201 w 1872672"/>
                <a:gd name="connsiteY181" fmla="*/ 715520 h 851410"/>
                <a:gd name="connsiteX182" fmla="*/ 298468 w 1872672"/>
                <a:gd name="connsiteY182" fmla="*/ 700905 h 851410"/>
                <a:gd name="connsiteX183" fmla="*/ 288350 w 1872672"/>
                <a:gd name="connsiteY183" fmla="*/ 721142 h 851410"/>
                <a:gd name="connsiteX184" fmla="*/ 304089 w 1872672"/>
                <a:gd name="connsiteY184" fmla="*/ 733508 h 851410"/>
                <a:gd name="connsiteX185" fmla="*/ 295095 w 1872672"/>
                <a:gd name="connsiteY185" fmla="*/ 790845 h 851410"/>
                <a:gd name="connsiteX186" fmla="*/ 240007 w 1872672"/>
                <a:gd name="connsiteY186" fmla="*/ 831318 h 851410"/>
                <a:gd name="connsiteX187" fmla="*/ 183795 w 1872672"/>
                <a:gd name="connsiteY187" fmla="*/ 784099 h 851410"/>
                <a:gd name="connsiteX188" fmla="*/ 174801 w 1872672"/>
                <a:gd name="connsiteY188" fmla="*/ 789721 h 851410"/>
                <a:gd name="connsiteX189" fmla="*/ 136576 w 1872672"/>
                <a:gd name="connsiteY189" fmla="*/ 797590 h 851410"/>
                <a:gd name="connsiteX190" fmla="*/ 116340 w 1872672"/>
                <a:gd name="connsiteY190" fmla="*/ 772857 h 851410"/>
                <a:gd name="connsiteX191" fmla="*/ 127582 w 1872672"/>
                <a:gd name="connsiteY191" fmla="*/ 769484 h 851410"/>
                <a:gd name="connsiteX192" fmla="*/ 146694 w 1872672"/>
                <a:gd name="connsiteY192" fmla="*/ 781851 h 851410"/>
                <a:gd name="connsiteX193" fmla="*/ 170304 w 1872672"/>
                <a:gd name="connsiteY193" fmla="*/ 772857 h 851410"/>
                <a:gd name="connsiteX194" fmla="*/ 182670 w 1872672"/>
                <a:gd name="connsiteY194" fmla="*/ 743626 h 851410"/>
                <a:gd name="connsiteX195" fmla="*/ 169179 w 1872672"/>
                <a:gd name="connsiteY195" fmla="*/ 715520 h 851410"/>
                <a:gd name="connsiteX196" fmla="*/ 152316 w 1872672"/>
                <a:gd name="connsiteY196" fmla="*/ 729011 h 851410"/>
                <a:gd name="connsiteX197" fmla="*/ 117464 w 1872672"/>
                <a:gd name="connsiteY197" fmla="*/ 715520 h 851410"/>
                <a:gd name="connsiteX198" fmla="*/ 101725 w 1872672"/>
                <a:gd name="connsiteY198" fmla="*/ 706526 h 851410"/>
                <a:gd name="connsiteX199" fmla="*/ 97228 w 1872672"/>
                <a:gd name="connsiteY199" fmla="*/ 739129 h 851410"/>
                <a:gd name="connsiteX200" fmla="*/ 85985 w 1872672"/>
                <a:gd name="connsiteY200" fmla="*/ 743626 h 851410"/>
                <a:gd name="connsiteX201" fmla="*/ 83737 w 1872672"/>
                <a:gd name="connsiteY201" fmla="*/ 713272 h 851410"/>
                <a:gd name="connsiteX202" fmla="*/ 61252 w 1872672"/>
                <a:gd name="connsiteY202" fmla="*/ 694160 h 851410"/>
                <a:gd name="connsiteX203" fmla="*/ 27524 w 1872672"/>
                <a:gd name="connsiteY203" fmla="*/ 639071 h 851410"/>
                <a:gd name="connsiteX204" fmla="*/ 37643 w 1872672"/>
                <a:gd name="connsiteY204" fmla="*/ 640196 h 851410"/>
                <a:gd name="connsiteX205" fmla="*/ 71370 w 1872672"/>
                <a:gd name="connsiteY205" fmla="*/ 681793 h 851410"/>
                <a:gd name="connsiteX206" fmla="*/ 78115 w 1872672"/>
                <a:gd name="connsiteY206" fmla="*/ 682917 h 851410"/>
                <a:gd name="connsiteX207" fmla="*/ 101725 w 1872672"/>
                <a:gd name="connsiteY207" fmla="*/ 619959 h 851410"/>
                <a:gd name="connsiteX208" fmla="*/ 112967 w 1872672"/>
                <a:gd name="connsiteY208" fmla="*/ 627829 h 851410"/>
                <a:gd name="connsiteX209" fmla="*/ 107346 w 1872672"/>
                <a:gd name="connsiteY209" fmla="*/ 690787 h 851410"/>
                <a:gd name="connsiteX210" fmla="*/ 153440 w 1872672"/>
                <a:gd name="connsiteY210" fmla="*/ 706526 h 851410"/>
                <a:gd name="connsiteX211" fmla="*/ 184919 w 1872672"/>
                <a:gd name="connsiteY211" fmla="*/ 680669 h 851410"/>
                <a:gd name="connsiteX212" fmla="*/ 195037 w 1872672"/>
                <a:gd name="connsiteY212" fmla="*/ 630078 h 851410"/>
                <a:gd name="connsiteX213" fmla="*/ 132079 w 1872672"/>
                <a:gd name="connsiteY213" fmla="*/ 585108 h 851410"/>
                <a:gd name="connsiteX214" fmla="*/ 143322 w 1872672"/>
                <a:gd name="connsiteY214" fmla="*/ 586232 h 851410"/>
                <a:gd name="connsiteX215" fmla="*/ 192789 w 1872672"/>
                <a:gd name="connsiteY215" fmla="*/ 615462 h 851410"/>
                <a:gd name="connsiteX216" fmla="*/ 193913 w 1872672"/>
                <a:gd name="connsiteY216" fmla="*/ 615462 h 851410"/>
                <a:gd name="connsiteX217" fmla="*/ 225392 w 1872672"/>
                <a:gd name="connsiteY217" fmla="*/ 607593 h 851410"/>
                <a:gd name="connsiteX218" fmla="*/ 255746 w 1872672"/>
                <a:gd name="connsiteY218" fmla="*/ 581735 h 851410"/>
                <a:gd name="connsiteX219" fmla="*/ 255746 w 1872672"/>
                <a:gd name="connsiteY219" fmla="*/ 560374 h 851410"/>
                <a:gd name="connsiteX220" fmla="*/ 268113 w 1872672"/>
                <a:gd name="connsiteY220" fmla="*/ 561498 h 851410"/>
                <a:gd name="connsiteX221" fmla="*/ 261368 w 1872672"/>
                <a:gd name="connsiteY221" fmla="*/ 599723 h 851410"/>
                <a:gd name="connsiteX222" fmla="*/ 210776 w 1872672"/>
                <a:gd name="connsiteY222" fmla="*/ 628953 h 851410"/>
                <a:gd name="connsiteX223" fmla="*/ 209652 w 1872672"/>
                <a:gd name="connsiteY223" fmla="*/ 628953 h 851410"/>
                <a:gd name="connsiteX224" fmla="*/ 210776 w 1872672"/>
                <a:gd name="connsiteY224" fmla="*/ 673923 h 851410"/>
                <a:gd name="connsiteX225" fmla="*/ 180422 w 1872672"/>
                <a:gd name="connsiteY225" fmla="*/ 700905 h 851410"/>
                <a:gd name="connsiteX226" fmla="*/ 172552 w 1872672"/>
                <a:gd name="connsiteY226" fmla="*/ 707651 h 851410"/>
                <a:gd name="connsiteX227" fmla="*/ 177049 w 1872672"/>
                <a:gd name="connsiteY227" fmla="*/ 709899 h 851410"/>
                <a:gd name="connsiteX228" fmla="*/ 198410 w 1872672"/>
                <a:gd name="connsiteY228" fmla="*/ 755993 h 851410"/>
                <a:gd name="connsiteX229" fmla="*/ 189416 w 1872672"/>
                <a:gd name="connsiteY229" fmla="*/ 775105 h 851410"/>
                <a:gd name="connsiteX230" fmla="*/ 217522 w 1872672"/>
                <a:gd name="connsiteY230" fmla="*/ 800963 h 851410"/>
                <a:gd name="connsiteX231" fmla="*/ 253498 w 1872672"/>
                <a:gd name="connsiteY231" fmla="*/ 806584 h 851410"/>
                <a:gd name="connsiteX232" fmla="*/ 270362 w 1872672"/>
                <a:gd name="connsiteY232" fmla="*/ 790845 h 851410"/>
                <a:gd name="connsiteX233" fmla="*/ 272610 w 1872672"/>
                <a:gd name="connsiteY233" fmla="*/ 730136 h 851410"/>
                <a:gd name="connsiteX234" fmla="*/ 234386 w 1872672"/>
                <a:gd name="connsiteY234" fmla="*/ 725639 h 851410"/>
                <a:gd name="connsiteX235" fmla="*/ 234386 w 1872672"/>
                <a:gd name="connsiteY235" fmla="*/ 713272 h 851410"/>
                <a:gd name="connsiteX236" fmla="*/ 271486 w 1872672"/>
                <a:gd name="connsiteY236" fmla="*/ 714396 h 851410"/>
                <a:gd name="connsiteX237" fmla="*/ 250125 w 1872672"/>
                <a:gd name="connsiteY237" fmla="*/ 623332 h 851410"/>
                <a:gd name="connsiteX238" fmla="*/ 255746 w 1872672"/>
                <a:gd name="connsiteY238" fmla="*/ 610965 h 851410"/>
                <a:gd name="connsiteX239" fmla="*/ 287225 w 1872672"/>
                <a:gd name="connsiteY239" fmla="*/ 640196 h 851410"/>
                <a:gd name="connsiteX240" fmla="*/ 306337 w 1872672"/>
                <a:gd name="connsiteY240" fmla="*/ 617711 h 851410"/>
                <a:gd name="connsiteX241" fmla="*/ 365922 w 1872672"/>
                <a:gd name="connsiteY241" fmla="*/ 597474 h 851410"/>
                <a:gd name="connsiteX242" fmla="*/ 364798 w 1872672"/>
                <a:gd name="connsiteY242" fmla="*/ 607593 h 851410"/>
                <a:gd name="connsiteX243" fmla="*/ 310834 w 1872672"/>
                <a:gd name="connsiteY243" fmla="*/ 633450 h 851410"/>
                <a:gd name="connsiteX244" fmla="*/ 298468 w 1872672"/>
                <a:gd name="connsiteY244" fmla="*/ 661556 h 851410"/>
                <a:gd name="connsiteX245" fmla="*/ 297343 w 1872672"/>
                <a:gd name="connsiteY245" fmla="*/ 668302 h 851410"/>
                <a:gd name="connsiteX246" fmla="*/ 298468 w 1872672"/>
                <a:gd name="connsiteY246" fmla="*/ 672799 h 851410"/>
                <a:gd name="connsiteX247" fmla="*/ 298468 w 1872672"/>
                <a:gd name="connsiteY247" fmla="*/ 686290 h 851410"/>
                <a:gd name="connsiteX248" fmla="*/ 327698 w 1872672"/>
                <a:gd name="connsiteY248" fmla="*/ 699781 h 851410"/>
                <a:gd name="connsiteX249" fmla="*/ 363674 w 1872672"/>
                <a:gd name="connsiteY249" fmla="*/ 695284 h 851410"/>
                <a:gd name="connsiteX250" fmla="*/ 397401 w 1872672"/>
                <a:gd name="connsiteY250" fmla="*/ 684041 h 851410"/>
                <a:gd name="connsiteX251" fmla="*/ 414265 w 1872672"/>
                <a:gd name="connsiteY251" fmla="*/ 634575 h 851410"/>
                <a:gd name="connsiteX252" fmla="*/ 426632 w 1872672"/>
                <a:gd name="connsiteY252" fmla="*/ 636823 h 851410"/>
                <a:gd name="connsiteX253" fmla="*/ 408644 w 1872672"/>
                <a:gd name="connsiteY253" fmla="*/ 696408 h 851410"/>
                <a:gd name="connsiteX254" fmla="*/ 383910 w 1872672"/>
                <a:gd name="connsiteY254" fmla="*/ 708775 h 851410"/>
                <a:gd name="connsiteX255" fmla="*/ 323201 w 1872672"/>
                <a:gd name="connsiteY255" fmla="*/ 715520 h 851410"/>
                <a:gd name="connsiteX256" fmla="*/ 281604 w 1872672"/>
                <a:gd name="connsiteY256" fmla="*/ 525523 h 851410"/>
                <a:gd name="connsiteX257" fmla="*/ 343438 w 1872672"/>
                <a:gd name="connsiteY257" fmla="*/ 494044 h 851410"/>
                <a:gd name="connsiteX258" fmla="*/ 359177 w 1872672"/>
                <a:gd name="connsiteY258" fmla="*/ 465937 h 851410"/>
                <a:gd name="connsiteX259" fmla="*/ 346810 w 1872672"/>
                <a:gd name="connsiteY259" fmla="*/ 393986 h 851410"/>
                <a:gd name="connsiteX260" fmla="*/ 381662 w 1872672"/>
                <a:gd name="connsiteY260" fmla="*/ 372625 h 851410"/>
                <a:gd name="connsiteX261" fmla="*/ 382786 w 1872672"/>
                <a:gd name="connsiteY261" fmla="*/ 381619 h 851410"/>
                <a:gd name="connsiteX262" fmla="*/ 379413 w 1872672"/>
                <a:gd name="connsiteY262" fmla="*/ 446825 h 851410"/>
                <a:gd name="connsiteX263" fmla="*/ 423259 w 1872672"/>
                <a:gd name="connsiteY263" fmla="*/ 426589 h 851410"/>
                <a:gd name="connsiteX264" fmla="*/ 447993 w 1872672"/>
                <a:gd name="connsiteY264" fmla="*/ 440080 h 851410"/>
                <a:gd name="connsiteX265" fmla="*/ 460359 w 1872672"/>
                <a:gd name="connsiteY265" fmla="*/ 406352 h 851410"/>
                <a:gd name="connsiteX266" fmla="*/ 494087 w 1872672"/>
                <a:gd name="connsiteY266" fmla="*/ 377122 h 851410"/>
                <a:gd name="connsiteX267" fmla="*/ 498584 w 1872672"/>
                <a:gd name="connsiteY267" fmla="*/ 387240 h 851410"/>
                <a:gd name="connsiteX268" fmla="*/ 470477 w 1872672"/>
                <a:gd name="connsiteY268" fmla="*/ 414222 h 851410"/>
                <a:gd name="connsiteX269" fmla="*/ 462608 w 1872672"/>
                <a:gd name="connsiteY269" fmla="*/ 452447 h 851410"/>
                <a:gd name="connsiteX270" fmla="*/ 477223 w 1872672"/>
                <a:gd name="connsiteY270" fmla="*/ 471559 h 851410"/>
                <a:gd name="connsiteX271" fmla="*/ 471602 w 1872672"/>
                <a:gd name="connsiteY271" fmla="*/ 479428 h 851410"/>
                <a:gd name="connsiteX272" fmla="*/ 408644 w 1872672"/>
                <a:gd name="connsiteY272" fmla="*/ 442328 h 851410"/>
                <a:gd name="connsiteX273" fmla="*/ 377165 w 1872672"/>
                <a:gd name="connsiteY273" fmla="*/ 464813 h 851410"/>
                <a:gd name="connsiteX274" fmla="*/ 368171 w 1872672"/>
                <a:gd name="connsiteY274" fmla="*/ 480553 h 851410"/>
                <a:gd name="connsiteX275" fmla="*/ 345686 w 1872672"/>
                <a:gd name="connsiteY275" fmla="*/ 518777 h 851410"/>
                <a:gd name="connsiteX276" fmla="*/ 345686 w 1872672"/>
                <a:gd name="connsiteY276" fmla="*/ 519901 h 851410"/>
                <a:gd name="connsiteX277" fmla="*/ 407520 w 1872672"/>
                <a:gd name="connsiteY277" fmla="*/ 555877 h 851410"/>
                <a:gd name="connsiteX278" fmla="*/ 453614 w 1872672"/>
                <a:gd name="connsiteY278" fmla="*/ 537889 h 851410"/>
                <a:gd name="connsiteX279" fmla="*/ 468229 w 1872672"/>
                <a:gd name="connsiteY279" fmla="*/ 519901 h 851410"/>
                <a:gd name="connsiteX280" fmla="*/ 477223 w 1872672"/>
                <a:gd name="connsiteY280" fmla="*/ 525523 h 851410"/>
                <a:gd name="connsiteX281" fmla="*/ 443496 w 1872672"/>
                <a:gd name="connsiteY281" fmla="*/ 567120 h 851410"/>
                <a:gd name="connsiteX282" fmla="*/ 382786 w 1872672"/>
                <a:gd name="connsiteY282" fmla="*/ 572741 h 851410"/>
                <a:gd name="connsiteX283" fmla="*/ 328822 w 1872672"/>
                <a:gd name="connsiteY283" fmla="*/ 531144 h 851410"/>
                <a:gd name="connsiteX284" fmla="*/ 287225 w 1872672"/>
                <a:gd name="connsiteY284" fmla="*/ 541262 h 851410"/>
                <a:gd name="connsiteX285" fmla="*/ 235510 w 1872672"/>
                <a:gd name="connsiteY285" fmla="*/ 526647 h 851410"/>
                <a:gd name="connsiteX286" fmla="*/ 270362 w 1872672"/>
                <a:gd name="connsiteY286" fmla="*/ 463689 h 851410"/>
                <a:gd name="connsiteX287" fmla="*/ 278231 w 1872672"/>
                <a:gd name="connsiteY287" fmla="*/ 471559 h 851410"/>
                <a:gd name="connsiteX288" fmla="*/ 251249 w 1872672"/>
                <a:gd name="connsiteY288" fmla="*/ 505286 h 851410"/>
                <a:gd name="connsiteX289" fmla="*/ 281604 w 1872672"/>
                <a:gd name="connsiteY289" fmla="*/ 525523 h 851410"/>
                <a:gd name="connsiteX290" fmla="*/ 554796 w 1872672"/>
                <a:gd name="connsiteY290" fmla="*/ 349016 h 851410"/>
                <a:gd name="connsiteX291" fmla="*/ 595269 w 1872672"/>
                <a:gd name="connsiteY291" fmla="*/ 346767 h 851410"/>
                <a:gd name="connsiteX292" fmla="*/ 628996 w 1872672"/>
                <a:gd name="connsiteY292" fmla="*/ 317537 h 851410"/>
                <a:gd name="connsiteX293" fmla="*/ 614381 w 1872672"/>
                <a:gd name="connsiteY293" fmla="*/ 278188 h 851410"/>
                <a:gd name="connsiteX294" fmla="*/ 620002 w 1872672"/>
                <a:gd name="connsiteY294" fmla="*/ 269194 h 851410"/>
                <a:gd name="connsiteX295" fmla="*/ 646984 w 1872672"/>
                <a:gd name="connsiteY295" fmla="*/ 315288 h 851410"/>
                <a:gd name="connsiteX296" fmla="*/ 600890 w 1872672"/>
                <a:gd name="connsiteY296" fmla="*/ 362507 h 851410"/>
                <a:gd name="connsiteX297" fmla="*/ 542429 w 1872672"/>
                <a:gd name="connsiteY297" fmla="*/ 359134 h 851410"/>
                <a:gd name="connsiteX298" fmla="*/ 535684 w 1872672"/>
                <a:gd name="connsiteY298" fmla="*/ 350140 h 851410"/>
                <a:gd name="connsiteX299" fmla="*/ 488465 w 1872672"/>
                <a:gd name="connsiteY299" fmla="*/ 368128 h 851410"/>
                <a:gd name="connsiteX300" fmla="*/ 469353 w 1872672"/>
                <a:gd name="connsiteY300" fmla="*/ 370377 h 851410"/>
                <a:gd name="connsiteX301" fmla="*/ 458111 w 1872672"/>
                <a:gd name="connsiteY301" fmla="*/ 349016 h 851410"/>
                <a:gd name="connsiteX302" fmla="*/ 425508 w 1872672"/>
                <a:gd name="connsiteY302" fmla="*/ 324282 h 851410"/>
                <a:gd name="connsiteX303" fmla="*/ 433377 w 1872672"/>
                <a:gd name="connsiteY303" fmla="*/ 316413 h 851410"/>
                <a:gd name="connsiteX304" fmla="*/ 474974 w 1872672"/>
                <a:gd name="connsiteY304" fmla="*/ 354637 h 851410"/>
                <a:gd name="connsiteX305" fmla="*/ 509826 w 1872672"/>
                <a:gd name="connsiteY305" fmla="*/ 342270 h 851410"/>
                <a:gd name="connsiteX306" fmla="*/ 531187 w 1872672"/>
                <a:gd name="connsiteY306" fmla="*/ 337773 h 851410"/>
                <a:gd name="connsiteX307" fmla="*/ 543553 w 1872672"/>
                <a:gd name="connsiteY307" fmla="*/ 300673 h 851410"/>
                <a:gd name="connsiteX308" fmla="*/ 555920 w 1872672"/>
                <a:gd name="connsiteY308" fmla="*/ 304046 h 851410"/>
                <a:gd name="connsiteX309" fmla="*/ 554796 w 1872672"/>
                <a:gd name="connsiteY309" fmla="*/ 349016 h 851410"/>
                <a:gd name="connsiteX310" fmla="*/ 523317 w 1872672"/>
                <a:gd name="connsiteY310" fmla="*/ 664929 h 851410"/>
                <a:gd name="connsiteX311" fmla="*/ 513199 w 1872672"/>
                <a:gd name="connsiteY311" fmla="*/ 672799 h 851410"/>
                <a:gd name="connsiteX312" fmla="*/ 528938 w 1872672"/>
                <a:gd name="connsiteY312" fmla="*/ 702029 h 851410"/>
                <a:gd name="connsiteX313" fmla="*/ 489590 w 1872672"/>
                <a:gd name="connsiteY313" fmla="*/ 741378 h 851410"/>
                <a:gd name="connsiteX314" fmla="*/ 428880 w 1872672"/>
                <a:gd name="connsiteY314" fmla="*/ 768360 h 851410"/>
                <a:gd name="connsiteX315" fmla="*/ 405271 w 1872672"/>
                <a:gd name="connsiteY315" fmla="*/ 720017 h 851410"/>
                <a:gd name="connsiteX316" fmla="*/ 416514 w 1872672"/>
                <a:gd name="connsiteY316" fmla="*/ 720017 h 851410"/>
                <a:gd name="connsiteX317" fmla="*/ 450241 w 1872672"/>
                <a:gd name="connsiteY317" fmla="*/ 750372 h 851410"/>
                <a:gd name="connsiteX318" fmla="*/ 477223 w 1872672"/>
                <a:gd name="connsiteY318" fmla="*/ 731260 h 851410"/>
                <a:gd name="connsiteX319" fmla="*/ 515447 w 1872672"/>
                <a:gd name="connsiteY319" fmla="*/ 706526 h 851410"/>
                <a:gd name="connsiteX320" fmla="*/ 501956 w 1872672"/>
                <a:gd name="connsiteY320" fmla="*/ 680669 h 851410"/>
                <a:gd name="connsiteX321" fmla="*/ 471602 w 1872672"/>
                <a:gd name="connsiteY321" fmla="*/ 677296 h 851410"/>
                <a:gd name="connsiteX322" fmla="*/ 455862 w 1872672"/>
                <a:gd name="connsiteY322" fmla="*/ 640196 h 851410"/>
                <a:gd name="connsiteX323" fmla="*/ 442371 w 1872672"/>
                <a:gd name="connsiteY323" fmla="*/ 610965 h 851410"/>
                <a:gd name="connsiteX324" fmla="*/ 453614 w 1872672"/>
                <a:gd name="connsiteY324" fmla="*/ 609841 h 851410"/>
                <a:gd name="connsiteX325" fmla="*/ 472726 w 1872672"/>
                <a:gd name="connsiteY325" fmla="*/ 645817 h 851410"/>
                <a:gd name="connsiteX326" fmla="*/ 491838 w 1872672"/>
                <a:gd name="connsiteY326" fmla="*/ 669426 h 851410"/>
                <a:gd name="connsiteX327" fmla="*/ 512075 w 1872672"/>
                <a:gd name="connsiteY327" fmla="*/ 655935 h 851410"/>
                <a:gd name="connsiteX328" fmla="*/ 537932 w 1872672"/>
                <a:gd name="connsiteY328" fmla="*/ 617711 h 851410"/>
                <a:gd name="connsiteX329" fmla="*/ 506453 w 1872672"/>
                <a:gd name="connsiteY329" fmla="*/ 572741 h 851410"/>
                <a:gd name="connsiteX330" fmla="*/ 507578 w 1872672"/>
                <a:gd name="connsiteY330" fmla="*/ 562623 h 851410"/>
                <a:gd name="connsiteX331" fmla="*/ 554796 w 1872672"/>
                <a:gd name="connsiteY331" fmla="*/ 604220 h 851410"/>
                <a:gd name="connsiteX332" fmla="*/ 523317 w 1872672"/>
                <a:gd name="connsiteY332" fmla="*/ 664929 h 851410"/>
                <a:gd name="connsiteX333" fmla="*/ 573908 w 1872672"/>
                <a:gd name="connsiteY333" fmla="*/ 552504 h 851410"/>
                <a:gd name="connsiteX334" fmla="*/ 559293 w 1872672"/>
                <a:gd name="connsiteY334" fmla="*/ 550256 h 851410"/>
                <a:gd name="connsiteX335" fmla="*/ 582902 w 1872672"/>
                <a:gd name="connsiteY335" fmla="*/ 500789 h 851410"/>
                <a:gd name="connsiteX336" fmla="*/ 577281 w 1872672"/>
                <a:gd name="connsiteY336" fmla="*/ 461440 h 851410"/>
                <a:gd name="connsiteX337" fmla="*/ 551423 w 1872672"/>
                <a:gd name="connsiteY337" fmla="*/ 454695 h 851410"/>
                <a:gd name="connsiteX338" fmla="*/ 549175 w 1872672"/>
                <a:gd name="connsiteY338" fmla="*/ 456943 h 851410"/>
                <a:gd name="connsiteX339" fmla="*/ 525566 w 1872672"/>
                <a:gd name="connsiteY339" fmla="*/ 470434 h 851410"/>
                <a:gd name="connsiteX340" fmla="*/ 500832 w 1872672"/>
                <a:gd name="connsiteY340" fmla="*/ 481677 h 851410"/>
                <a:gd name="connsiteX341" fmla="*/ 494087 w 1872672"/>
                <a:gd name="connsiteY341" fmla="*/ 472683 h 851410"/>
                <a:gd name="connsiteX342" fmla="*/ 541305 w 1872672"/>
                <a:gd name="connsiteY342" fmla="*/ 436707 h 851410"/>
                <a:gd name="connsiteX343" fmla="*/ 554796 w 1872672"/>
                <a:gd name="connsiteY343" fmla="*/ 391737 h 851410"/>
                <a:gd name="connsiteX344" fmla="*/ 560417 w 1872672"/>
                <a:gd name="connsiteY344" fmla="*/ 399607 h 851410"/>
                <a:gd name="connsiteX345" fmla="*/ 555920 w 1872672"/>
                <a:gd name="connsiteY345" fmla="*/ 438956 h 851410"/>
                <a:gd name="connsiteX346" fmla="*/ 599766 w 1872672"/>
                <a:gd name="connsiteY346" fmla="*/ 464813 h 851410"/>
                <a:gd name="connsiteX347" fmla="*/ 573908 w 1872672"/>
                <a:gd name="connsiteY347" fmla="*/ 552504 h 851410"/>
                <a:gd name="connsiteX348" fmla="*/ 839230 w 1872672"/>
                <a:gd name="connsiteY348" fmla="*/ 461440 h 851410"/>
                <a:gd name="connsiteX349" fmla="*/ 776272 w 1872672"/>
                <a:gd name="connsiteY349" fmla="*/ 444577 h 851410"/>
                <a:gd name="connsiteX350" fmla="*/ 748166 w 1872672"/>
                <a:gd name="connsiteY350" fmla="*/ 459192 h 851410"/>
                <a:gd name="connsiteX351" fmla="*/ 704321 w 1872672"/>
                <a:gd name="connsiteY351" fmla="*/ 468186 h 851410"/>
                <a:gd name="connsiteX352" fmla="*/ 667221 w 1872672"/>
                <a:gd name="connsiteY352" fmla="*/ 445701 h 851410"/>
                <a:gd name="connsiteX353" fmla="*/ 659351 w 1872672"/>
                <a:gd name="connsiteY353" fmla="*/ 450198 h 851410"/>
                <a:gd name="connsiteX354" fmla="*/ 624499 w 1872672"/>
                <a:gd name="connsiteY354" fmla="*/ 469310 h 851410"/>
                <a:gd name="connsiteX355" fmla="*/ 616629 w 1872672"/>
                <a:gd name="connsiteY355" fmla="*/ 462565 h 851410"/>
                <a:gd name="connsiteX356" fmla="*/ 664972 w 1872672"/>
                <a:gd name="connsiteY356" fmla="*/ 428837 h 851410"/>
                <a:gd name="connsiteX357" fmla="*/ 627872 w 1872672"/>
                <a:gd name="connsiteY357" fmla="*/ 363631 h 851410"/>
                <a:gd name="connsiteX358" fmla="*/ 635742 w 1872672"/>
                <a:gd name="connsiteY358" fmla="*/ 358010 h 851410"/>
                <a:gd name="connsiteX359" fmla="*/ 677339 w 1872672"/>
                <a:gd name="connsiteY359" fmla="*/ 389489 h 851410"/>
                <a:gd name="connsiteX360" fmla="*/ 684084 w 1872672"/>
                <a:gd name="connsiteY360" fmla="*/ 426589 h 851410"/>
                <a:gd name="connsiteX361" fmla="*/ 678463 w 1872672"/>
                <a:gd name="connsiteY361" fmla="*/ 436707 h 851410"/>
                <a:gd name="connsiteX362" fmla="*/ 698699 w 1872672"/>
                <a:gd name="connsiteY362" fmla="*/ 447950 h 851410"/>
                <a:gd name="connsiteX363" fmla="*/ 736924 w 1872672"/>
                <a:gd name="connsiteY363" fmla="*/ 446825 h 851410"/>
                <a:gd name="connsiteX364" fmla="*/ 767279 w 1872672"/>
                <a:gd name="connsiteY364" fmla="*/ 431086 h 851410"/>
                <a:gd name="connsiteX365" fmla="*/ 776272 w 1872672"/>
                <a:gd name="connsiteY365" fmla="*/ 389489 h 851410"/>
                <a:gd name="connsiteX366" fmla="*/ 780769 w 1872672"/>
                <a:gd name="connsiteY366" fmla="*/ 368128 h 851410"/>
                <a:gd name="connsiteX367" fmla="*/ 784142 w 1872672"/>
                <a:gd name="connsiteY367" fmla="*/ 353513 h 851410"/>
                <a:gd name="connsiteX368" fmla="*/ 761657 w 1872672"/>
                <a:gd name="connsiteY368" fmla="*/ 350140 h 851410"/>
                <a:gd name="connsiteX369" fmla="*/ 705445 w 1872672"/>
                <a:gd name="connsiteY369" fmla="*/ 384992 h 851410"/>
                <a:gd name="connsiteX370" fmla="*/ 699824 w 1872672"/>
                <a:gd name="connsiteY370" fmla="*/ 374873 h 851410"/>
                <a:gd name="connsiteX371" fmla="*/ 786391 w 1872672"/>
                <a:gd name="connsiteY371" fmla="*/ 335525 h 851410"/>
                <a:gd name="connsiteX372" fmla="*/ 790888 w 1872672"/>
                <a:gd name="connsiteY372" fmla="*/ 389489 h 851410"/>
                <a:gd name="connsiteX373" fmla="*/ 790888 w 1872672"/>
                <a:gd name="connsiteY373" fmla="*/ 395110 h 851410"/>
                <a:gd name="connsiteX374" fmla="*/ 844851 w 1872672"/>
                <a:gd name="connsiteY374" fmla="*/ 335525 h 851410"/>
                <a:gd name="connsiteX375" fmla="*/ 851597 w 1872672"/>
                <a:gd name="connsiteY375" fmla="*/ 341146 h 851410"/>
                <a:gd name="connsiteX376" fmla="*/ 804379 w 1872672"/>
                <a:gd name="connsiteY376" fmla="*/ 400731 h 851410"/>
                <a:gd name="connsiteX377" fmla="*/ 789763 w 1872672"/>
                <a:gd name="connsiteY377" fmla="*/ 437831 h 851410"/>
                <a:gd name="connsiteX378" fmla="*/ 834733 w 1872672"/>
                <a:gd name="connsiteY378" fmla="*/ 445701 h 851410"/>
                <a:gd name="connsiteX379" fmla="*/ 888697 w 1872672"/>
                <a:gd name="connsiteY379" fmla="*/ 440080 h 851410"/>
                <a:gd name="connsiteX380" fmla="*/ 910058 w 1872672"/>
                <a:gd name="connsiteY380" fmla="*/ 404104 h 851410"/>
                <a:gd name="connsiteX381" fmla="*/ 880827 w 1872672"/>
                <a:gd name="connsiteY381" fmla="*/ 371501 h 851410"/>
                <a:gd name="connsiteX382" fmla="*/ 886449 w 1872672"/>
                <a:gd name="connsiteY382" fmla="*/ 359134 h 851410"/>
                <a:gd name="connsiteX383" fmla="*/ 921300 w 1872672"/>
                <a:gd name="connsiteY383" fmla="*/ 433334 h 851410"/>
                <a:gd name="connsiteX384" fmla="*/ 839230 w 1872672"/>
                <a:gd name="connsiteY384" fmla="*/ 461440 h 851410"/>
                <a:gd name="connsiteX385" fmla="*/ 1111298 w 1872672"/>
                <a:gd name="connsiteY385" fmla="*/ 416471 h 851410"/>
                <a:gd name="connsiteX386" fmla="*/ 1075322 w 1872672"/>
                <a:gd name="connsiteY386" fmla="*/ 437831 h 851410"/>
                <a:gd name="connsiteX387" fmla="*/ 1005619 w 1872672"/>
                <a:gd name="connsiteY387" fmla="*/ 428837 h 851410"/>
                <a:gd name="connsiteX388" fmla="*/ 979761 w 1872672"/>
                <a:gd name="connsiteY388" fmla="*/ 460316 h 851410"/>
                <a:gd name="connsiteX389" fmla="*/ 994376 w 1872672"/>
                <a:gd name="connsiteY389" fmla="*/ 486174 h 851410"/>
                <a:gd name="connsiteX390" fmla="*/ 989879 w 1872672"/>
                <a:gd name="connsiteY390" fmla="*/ 496292 h 851410"/>
                <a:gd name="connsiteX391" fmla="*/ 966270 w 1872672"/>
                <a:gd name="connsiteY391" fmla="*/ 469310 h 851410"/>
                <a:gd name="connsiteX392" fmla="*/ 921300 w 1872672"/>
                <a:gd name="connsiteY392" fmla="*/ 486174 h 851410"/>
                <a:gd name="connsiteX393" fmla="*/ 915679 w 1872672"/>
                <a:gd name="connsiteY393" fmla="*/ 476056 h 851410"/>
                <a:gd name="connsiteX394" fmla="*/ 965146 w 1872672"/>
                <a:gd name="connsiteY394" fmla="*/ 453571 h 851410"/>
                <a:gd name="connsiteX395" fmla="*/ 996625 w 1872672"/>
                <a:gd name="connsiteY395" fmla="*/ 419843 h 851410"/>
                <a:gd name="connsiteX396" fmla="*/ 994376 w 1872672"/>
                <a:gd name="connsiteY396" fmla="*/ 415346 h 851410"/>
                <a:gd name="connsiteX397" fmla="*/ 968519 w 1872672"/>
                <a:gd name="connsiteY397" fmla="*/ 379370 h 851410"/>
                <a:gd name="connsiteX398" fmla="*/ 995501 w 1872672"/>
                <a:gd name="connsiteY398" fmla="*/ 319785 h 851410"/>
                <a:gd name="connsiteX399" fmla="*/ 998873 w 1872672"/>
                <a:gd name="connsiteY399" fmla="*/ 328779 h 851410"/>
                <a:gd name="connsiteX400" fmla="*/ 978637 w 1872672"/>
                <a:gd name="connsiteY400" fmla="*/ 369252 h 851410"/>
                <a:gd name="connsiteX401" fmla="*/ 997749 w 1872672"/>
                <a:gd name="connsiteY401" fmla="*/ 389489 h 851410"/>
                <a:gd name="connsiteX402" fmla="*/ 1032601 w 1872672"/>
                <a:gd name="connsiteY402" fmla="*/ 420968 h 851410"/>
                <a:gd name="connsiteX403" fmla="*/ 1067452 w 1872672"/>
                <a:gd name="connsiteY403" fmla="*/ 422092 h 851410"/>
                <a:gd name="connsiteX404" fmla="*/ 1100056 w 1872672"/>
                <a:gd name="connsiteY404" fmla="*/ 384992 h 851410"/>
                <a:gd name="connsiteX405" fmla="*/ 1088813 w 1872672"/>
                <a:gd name="connsiteY405" fmla="*/ 336649 h 851410"/>
                <a:gd name="connsiteX406" fmla="*/ 1039346 w 1872672"/>
                <a:gd name="connsiteY406" fmla="*/ 337773 h 851410"/>
                <a:gd name="connsiteX407" fmla="*/ 1039346 w 1872672"/>
                <a:gd name="connsiteY407" fmla="*/ 323158 h 851410"/>
                <a:gd name="connsiteX408" fmla="*/ 1120292 w 1872672"/>
                <a:gd name="connsiteY408" fmla="*/ 351264 h 851410"/>
                <a:gd name="connsiteX409" fmla="*/ 1111298 w 1872672"/>
                <a:gd name="connsiteY409" fmla="*/ 416471 h 851410"/>
                <a:gd name="connsiteX410" fmla="*/ 1227095 w 1872672"/>
                <a:gd name="connsiteY410" fmla="*/ 358010 h 851410"/>
                <a:gd name="connsiteX411" fmla="*/ 1141653 w 1872672"/>
                <a:gd name="connsiteY411" fmla="*/ 381619 h 851410"/>
                <a:gd name="connsiteX412" fmla="*/ 1141653 w 1872672"/>
                <a:gd name="connsiteY412" fmla="*/ 369252 h 851410"/>
                <a:gd name="connsiteX413" fmla="*/ 1213604 w 1872672"/>
                <a:gd name="connsiteY413" fmla="*/ 340022 h 851410"/>
                <a:gd name="connsiteX414" fmla="*/ 1193368 w 1872672"/>
                <a:gd name="connsiteY414" fmla="*/ 302922 h 851410"/>
                <a:gd name="connsiteX415" fmla="*/ 1164138 w 1872672"/>
                <a:gd name="connsiteY415" fmla="*/ 301797 h 851410"/>
                <a:gd name="connsiteX416" fmla="*/ 1164138 w 1872672"/>
                <a:gd name="connsiteY416" fmla="*/ 292803 h 851410"/>
                <a:gd name="connsiteX417" fmla="*/ 1182125 w 1872672"/>
                <a:gd name="connsiteY417" fmla="*/ 291679 h 851410"/>
                <a:gd name="connsiteX418" fmla="*/ 1191119 w 1872672"/>
                <a:gd name="connsiteY418" fmla="*/ 290555 h 851410"/>
                <a:gd name="connsiteX419" fmla="*/ 1192244 w 1872672"/>
                <a:gd name="connsiteY419" fmla="*/ 290555 h 851410"/>
                <a:gd name="connsiteX420" fmla="*/ 1192244 w 1872672"/>
                <a:gd name="connsiteY420" fmla="*/ 288306 h 851410"/>
                <a:gd name="connsiteX421" fmla="*/ 1195616 w 1872672"/>
                <a:gd name="connsiteY421" fmla="*/ 284934 h 851410"/>
                <a:gd name="connsiteX422" fmla="*/ 1196741 w 1872672"/>
                <a:gd name="connsiteY422" fmla="*/ 279312 h 851410"/>
                <a:gd name="connsiteX423" fmla="*/ 1223723 w 1872672"/>
                <a:gd name="connsiteY423" fmla="*/ 247834 h 851410"/>
                <a:gd name="connsiteX424" fmla="*/ 1230468 w 1872672"/>
                <a:gd name="connsiteY424" fmla="*/ 256828 h 851410"/>
                <a:gd name="connsiteX425" fmla="*/ 1210232 w 1872672"/>
                <a:gd name="connsiteY425" fmla="*/ 281561 h 851410"/>
                <a:gd name="connsiteX426" fmla="*/ 1205735 w 1872672"/>
                <a:gd name="connsiteY426" fmla="*/ 293928 h 851410"/>
                <a:gd name="connsiteX427" fmla="*/ 1227095 w 1872672"/>
                <a:gd name="connsiteY427" fmla="*/ 358010 h 851410"/>
                <a:gd name="connsiteX428" fmla="*/ 1364253 w 1872672"/>
                <a:gd name="connsiteY428" fmla="*/ 367004 h 851410"/>
                <a:gd name="connsiteX429" fmla="*/ 1288929 w 1872672"/>
                <a:gd name="connsiteY429" fmla="*/ 401855 h 851410"/>
                <a:gd name="connsiteX430" fmla="*/ 1230468 w 1872672"/>
                <a:gd name="connsiteY430" fmla="*/ 359134 h 851410"/>
                <a:gd name="connsiteX431" fmla="*/ 1297923 w 1872672"/>
                <a:gd name="connsiteY431" fmla="*/ 295052 h 851410"/>
                <a:gd name="connsiteX432" fmla="*/ 1299047 w 1872672"/>
                <a:gd name="connsiteY432" fmla="*/ 306294 h 851410"/>
                <a:gd name="connsiteX433" fmla="*/ 1245083 w 1872672"/>
                <a:gd name="connsiteY433" fmla="*/ 364755 h 851410"/>
                <a:gd name="connsiteX434" fmla="*/ 1295674 w 1872672"/>
                <a:gd name="connsiteY434" fmla="*/ 384992 h 851410"/>
                <a:gd name="connsiteX435" fmla="*/ 1349638 w 1872672"/>
                <a:gd name="connsiteY435" fmla="*/ 361382 h 851410"/>
                <a:gd name="connsiteX436" fmla="*/ 1344017 w 1872672"/>
                <a:gd name="connsiteY436" fmla="*/ 306294 h 851410"/>
                <a:gd name="connsiteX437" fmla="*/ 1349638 w 1872672"/>
                <a:gd name="connsiteY437" fmla="*/ 292803 h 851410"/>
                <a:gd name="connsiteX438" fmla="*/ 1364253 w 1872672"/>
                <a:gd name="connsiteY438" fmla="*/ 367004 h 851410"/>
                <a:gd name="connsiteX439" fmla="*/ 1780225 w 1872672"/>
                <a:gd name="connsiteY439" fmla="*/ 262449 h 851410"/>
                <a:gd name="connsiteX440" fmla="*/ 1713894 w 1872672"/>
                <a:gd name="connsiteY440" fmla="*/ 289431 h 851410"/>
                <a:gd name="connsiteX441" fmla="*/ 1670049 w 1872672"/>
                <a:gd name="connsiteY441" fmla="*/ 251206 h 851410"/>
                <a:gd name="connsiteX442" fmla="*/ 1683539 w 1872672"/>
                <a:gd name="connsiteY442" fmla="*/ 248958 h 851410"/>
                <a:gd name="connsiteX443" fmla="*/ 1765609 w 1872672"/>
                <a:gd name="connsiteY443" fmla="*/ 253455 h 851410"/>
                <a:gd name="connsiteX444" fmla="*/ 1781349 w 1872672"/>
                <a:gd name="connsiteY444" fmla="*/ 209609 h 851410"/>
                <a:gd name="connsiteX445" fmla="*/ 1740876 w 1872672"/>
                <a:gd name="connsiteY445" fmla="*/ 200615 h 851410"/>
                <a:gd name="connsiteX446" fmla="*/ 1697030 w 1872672"/>
                <a:gd name="connsiteY446" fmla="*/ 229846 h 851410"/>
                <a:gd name="connsiteX447" fmla="*/ 1649812 w 1872672"/>
                <a:gd name="connsiteY447" fmla="*/ 221976 h 851410"/>
                <a:gd name="connsiteX448" fmla="*/ 1635197 w 1872672"/>
                <a:gd name="connsiteY448" fmla="*/ 236591 h 851410"/>
                <a:gd name="connsiteX449" fmla="*/ 1576736 w 1872672"/>
                <a:gd name="connsiteY449" fmla="*/ 235467 h 851410"/>
                <a:gd name="connsiteX450" fmla="*/ 1575612 w 1872672"/>
                <a:gd name="connsiteY450" fmla="*/ 234343 h 851410"/>
                <a:gd name="connsiteX451" fmla="*/ 1585730 w 1872672"/>
                <a:gd name="connsiteY451" fmla="*/ 248958 h 851410"/>
                <a:gd name="connsiteX452" fmla="*/ 1577860 w 1872672"/>
                <a:gd name="connsiteY452" fmla="*/ 320910 h 851410"/>
                <a:gd name="connsiteX453" fmla="*/ 1491293 w 1872672"/>
                <a:gd name="connsiteY453" fmla="*/ 337773 h 851410"/>
                <a:gd name="connsiteX454" fmla="*/ 1480051 w 1872672"/>
                <a:gd name="connsiteY454" fmla="*/ 335525 h 851410"/>
                <a:gd name="connsiteX455" fmla="*/ 1458690 w 1872672"/>
                <a:gd name="connsiteY455" fmla="*/ 379370 h 851410"/>
                <a:gd name="connsiteX456" fmla="*/ 1392360 w 1872672"/>
                <a:gd name="connsiteY456" fmla="*/ 384992 h 851410"/>
                <a:gd name="connsiteX457" fmla="*/ 1395732 w 1872672"/>
                <a:gd name="connsiteY457" fmla="*/ 373749 h 851410"/>
                <a:gd name="connsiteX458" fmla="*/ 1447448 w 1872672"/>
                <a:gd name="connsiteY458" fmla="*/ 369252 h 851410"/>
                <a:gd name="connsiteX459" fmla="*/ 1466560 w 1872672"/>
                <a:gd name="connsiteY459" fmla="*/ 342270 h 851410"/>
                <a:gd name="connsiteX460" fmla="*/ 1464311 w 1872672"/>
                <a:gd name="connsiteY460" fmla="*/ 325407 h 851410"/>
                <a:gd name="connsiteX461" fmla="*/ 1460939 w 1872672"/>
                <a:gd name="connsiteY461" fmla="*/ 290555 h 851410"/>
                <a:gd name="connsiteX462" fmla="*/ 1469933 w 1872672"/>
                <a:gd name="connsiteY462" fmla="*/ 291679 h 851410"/>
                <a:gd name="connsiteX463" fmla="*/ 1491293 w 1872672"/>
                <a:gd name="connsiteY463" fmla="*/ 322034 h 851410"/>
                <a:gd name="connsiteX464" fmla="*/ 1513778 w 1872672"/>
                <a:gd name="connsiteY464" fmla="*/ 320910 h 851410"/>
                <a:gd name="connsiteX465" fmla="*/ 1564369 w 1872672"/>
                <a:gd name="connsiteY465" fmla="*/ 309667 h 851410"/>
                <a:gd name="connsiteX466" fmla="*/ 1568866 w 1872672"/>
                <a:gd name="connsiteY466" fmla="*/ 248958 h 851410"/>
                <a:gd name="connsiteX467" fmla="*/ 1529518 w 1872672"/>
                <a:gd name="connsiteY467" fmla="*/ 239964 h 851410"/>
                <a:gd name="connsiteX468" fmla="*/ 1527269 w 1872672"/>
                <a:gd name="connsiteY468" fmla="*/ 229846 h 851410"/>
                <a:gd name="connsiteX469" fmla="*/ 1574488 w 1872672"/>
                <a:gd name="connsiteY469" fmla="*/ 232094 h 851410"/>
                <a:gd name="connsiteX470" fmla="*/ 1576736 w 1872672"/>
                <a:gd name="connsiteY470" fmla="*/ 221976 h 851410"/>
                <a:gd name="connsiteX471" fmla="*/ 1618333 w 1872672"/>
                <a:gd name="connsiteY471" fmla="*/ 221976 h 851410"/>
                <a:gd name="connsiteX472" fmla="*/ 1636321 w 1872672"/>
                <a:gd name="connsiteY472" fmla="*/ 205112 h 851410"/>
                <a:gd name="connsiteX473" fmla="*/ 1636321 w 1872672"/>
                <a:gd name="connsiteY473" fmla="*/ 199491 h 851410"/>
                <a:gd name="connsiteX474" fmla="*/ 1634072 w 1872672"/>
                <a:gd name="connsiteY474" fmla="*/ 192745 h 851410"/>
                <a:gd name="connsiteX475" fmla="*/ 1630700 w 1872672"/>
                <a:gd name="connsiteY475" fmla="*/ 165764 h 851410"/>
                <a:gd name="connsiteX476" fmla="*/ 1621706 w 1872672"/>
                <a:gd name="connsiteY476" fmla="*/ 152273 h 851410"/>
                <a:gd name="connsiteX477" fmla="*/ 1568866 w 1872672"/>
                <a:gd name="connsiteY477" fmla="*/ 152273 h 851410"/>
                <a:gd name="connsiteX478" fmla="*/ 1538512 w 1872672"/>
                <a:gd name="connsiteY478" fmla="*/ 196118 h 851410"/>
                <a:gd name="connsiteX479" fmla="*/ 1427211 w 1872672"/>
                <a:gd name="connsiteY479" fmla="*/ 188249 h 851410"/>
                <a:gd name="connsiteX480" fmla="*/ 1420466 w 1872672"/>
                <a:gd name="connsiteY480" fmla="*/ 192745 h 851410"/>
                <a:gd name="connsiteX481" fmla="*/ 1392360 w 1872672"/>
                <a:gd name="connsiteY481" fmla="*/ 203988 h 851410"/>
                <a:gd name="connsiteX482" fmla="*/ 1379993 w 1872672"/>
                <a:gd name="connsiteY482" fmla="*/ 209609 h 851410"/>
                <a:gd name="connsiteX483" fmla="*/ 1379993 w 1872672"/>
                <a:gd name="connsiteY483" fmla="*/ 211858 h 851410"/>
                <a:gd name="connsiteX484" fmla="*/ 1411472 w 1872672"/>
                <a:gd name="connsiteY484" fmla="*/ 263573 h 851410"/>
                <a:gd name="connsiteX485" fmla="*/ 1442951 w 1872672"/>
                <a:gd name="connsiteY485" fmla="*/ 263573 h 851410"/>
                <a:gd name="connsiteX486" fmla="*/ 1478927 w 1872672"/>
                <a:gd name="connsiteY486" fmla="*/ 255703 h 851410"/>
                <a:gd name="connsiteX487" fmla="*/ 1495790 w 1872672"/>
                <a:gd name="connsiteY487" fmla="*/ 225349 h 851410"/>
                <a:gd name="connsiteX488" fmla="*/ 1507033 w 1872672"/>
                <a:gd name="connsiteY488" fmla="*/ 225349 h 851410"/>
                <a:gd name="connsiteX489" fmla="*/ 1421590 w 1872672"/>
                <a:gd name="connsiteY489" fmla="*/ 278188 h 851410"/>
                <a:gd name="connsiteX490" fmla="*/ 1367626 w 1872672"/>
                <a:gd name="connsiteY490" fmla="*/ 251206 h 851410"/>
                <a:gd name="connsiteX491" fmla="*/ 1363129 w 1872672"/>
                <a:gd name="connsiteY491" fmla="*/ 219727 h 851410"/>
                <a:gd name="connsiteX492" fmla="*/ 1359756 w 1872672"/>
                <a:gd name="connsiteY492" fmla="*/ 221976 h 851410"/>
                <a:gd name="connsiteX493" fmla="*/ 1324905 w 1872672"/>
                <a:gd name="connsiteY493" fmla="*/ 215230 h 851410"/>
                <a:gd name="connsiteX494" fmla="*/ 1331650 w 1872672"/>
                <a:gd name="connsiteY494" fmla="*/ 203988 h 851410"/>
                <a:gd name="connsiteX495" fmla="*/ 1356384 w 1872672"/>
                <a:gd name="connsiteY495" fmla="*/ 206236 h 851410"/>
                <a:gd name="connsiteX496" fmla="*/ 1376620 w 1872672"/>
                <a:gd name="connsiteY496" fmla="*/ 193870 h 851410"/>
                <a:gd name="connsiteX497" fmla="*/ 1413720 w 1872672"/>
                <a:gd name="connsiteY497" fmla="*/ 179255 h 851410"/>
                <a:gd name="connsiteX498" fmla="*/ 1410348 w 1872672"/>
                <a:gd name="connsiteY498" fmla="*/ 119669 h 851410"/>
                <a:gd name="connsiteX499" fmla="*/ 1393484 w 1872672"/>
                <a:gd name="connsiteY499" fmla="*/ 123042 h 851410"/>
                <a:gd name="connsiteX500" fmla="*/ 1319284 w 1872672"/>
                <a:gd name="connsiteY500" fmla="*/ 118545 h 851410"/>
                <a:gd name="connsiteX501" fmla="*/ 1305793 w 1872672"/>
                <a:gd name="connsiteY501" fmla="*/ 129788 h 851410"/>
                <a:gd name="connsiteX502" fmla="*/ 1312538 w 1872672"/>
                <a:gd name="connsiteY502" fmla="*/ 139906 h 851410"/>
                <a:gd name="connsiteX503" fmla="*/ 1303544 w 1872672"/>
                <a:gd name="connsiteY503" fmla="*/ 215230 h 851410"/>
                <a:gd name="connsiteX504" fmla="*/ 1214729 w 1872672"/>
                <a:gd name="connsiteY504" fmla="*/ 242212 h 851410"/>
                <a:gd name="connsiteX505" fmla="*/ 1158516 w 1872672"/>
                <a:gd name="connsiteY505" fmla="*/ 211858 h 851410"/>
                <a:gd name="connsiteX506" fmla="*/ 1113546 w 1872672"/>
                <a:gd name="connsiteY506" fmla="*/ 265822 h 851410"/>
                <a:gd name="connsiteX507" fmla="*/ 1023607 w 1872672"/>
                <a:gd name="connsiteY507" fmla="*/ 293928 h 851410"/>
                <a:gd name="connsiteX508" fmla="*/ 966270 w 1872672"/>
                <a:gd name="connsiteY508" fmla="*/ 266946 h 851410"/>
                <a:gd name="connsiteX509" fmla="*/ 970767 w 1872672"/>
                <a:gd name="connsiteY509" fmla="*/ 239964 h 851410"/>
                <a:gd name="connsiteX510" fmla="*/ 883076 w 1872672"/>
                <a:gd name="connsiteY510" fmla="*/ 278188 h 851410"/>
                <a:gd name="connsiteX511" fmla="*/ 888697 w 1872672"/>
                <a:gd name="connsiteY511" fmla="*/ 326531 h 851410"/>
                <a:gd name="connsiteX512" fmla="*/ 930294 w 1872672"/>
                <a:gd name="connsiteY512" fmla="*/ 335525 h 851410"/>
                <a:gd name="connsiteX513" fmla="*/ 942661 w 1872672"/>
                <a:gd name="connsiteY513" fmla="*/ 311916 h 851410"/>
                <a:gd name="connsiteX514" fmla="*/ 955028 w 1872672"/>
                <a:gd name="connsiteY514" fmla="*/ 317537 h 851410"/>
                <a:gd name="connsiteX515" fmla="*/ 928046 w 1872672"/>
                <a:gd name="connsiteY515" fmla="*/ 353513 h 851410"/>
                <a:gd name="connsiteX516" fmla="*/ 876330 w 1872672"/>
                <a:gd name="connsiteY516" fmla="*/ 337773 h 851410"/>
                <a:gd name="connsiteX517" fmla="*/ 857218 w 1872672"/>
                <a:gd name="connsiteY517" fmla="*/ 300673 h 851410"/>
                <a:gd name="connsiteX518" fmla="*/ 868461 w 1872672"/>
                <a:gd name="connsiteY518" fmla="*/ 272567 h 851410"/>
                <a:gd name="connsiteX519" fmla="*/ 850473 w 1872672"/>
                <a:gd name="connsiteY519" fmla="*/ 248958 h 851410"/>
                <a:gd name="connsiteX520" fmla="*/ 863964 w 1872672"/>
                <a:gd name="connsiteY520" fmla="*/ 243337 h 851410"/>
                <a:gd name="connsiteX521" fmla="*/ 943785 w 1872672"/>
                <a:gd name="connsiteY521" fmla="*/ 246709 h 851410"/>
                <a:gd name="connsiteX522" fmla="*/ 958400 w 1872672"/>
                <a:gd name="connsiteY522" fmla="*/ 196118 h 851410"/>
                <a:gd name="connsiteX523" fmla="*/ 929170 w 1872672"/>
                <a:gd name="connsiteY523" fmla="*/ 181503 h 851410"/>
                <a:gd name="connsiteX524" fmla="*/ 872958 w 1872672"/>
                <a:gd name="connsiteY524" fmla="*/ 201739 h 851410"/>
                <a:gd name="connsiteX525" fmla="*/ 830236 w 1872672"/>
                <a:gd name="connsiteY525" fmla="*/ 200615 h 851410"/>
                <a:gd name="connsiteX526" fmla="*/ 827988 w 1872672"/>
                <a:gd name="connsiteY526" fmla="*/ 199491 h 851410"/>
                <a:gd name="connsiteX527" fmla="*/ 779645 w 1872672"/>
                <a:gd name="connsiteY527" fmla="*/ 214106 h 851410"/>
                <a:gd name="connsiteX528" fmla="*/ 766154 w 1872672"/>
                <a:gd name="connsiteY528" fmla="*/ 214106 h 851410"/>
                <a:gd name="connsiteX529" fmla="*/ 762782 w 1872672"/>
                <a:gd name="connsiteY529" fmla="*/ 215230 h 851410"/>
                <a:gd name="connsiteX530" fmla="*/ 730178 w 1872672"/>
                <a:gd name="connsiteY530" fmla="*/ 241088 h 851410"/>
                <a:gd name="connsiteX531" fmla="*/ 739172 w 1872672"/>
                <a:gd name="connsiteY531" fmla="*/ 272567 h 851410"/>
                <a:gd name="connsiteX532" fmla="*/ 766154 w 1872672"/>
                <a:gd name="connsiteY532" fmla="*/ 293928 h 851410"/>
                <a:gd name="connsiteX533" fmla="*/ 795385 w 1872672"/>
                <a:gd name="connsiteY533" fmla="*/ 290555 h 851410"/>
                <a:gd name="connsiteX534" fmla="*/ 825739 w 1872672"/>
                <a:gd name="connsiteY534" fmla="*/ 252331 h 851410"/>
                <a:gd name="connsiteX535" fmla="*/ 838106 w 1872672"/>
                <a:gd name="connsiteY535" fmla="*/ 254579 h 851410"/>
                <a:gd name="connsiteX536" fmla="*/ 793136 w 1872672"/>
                <a:gd name="connsiteY536" fmla="*/ 308543 h 851410"/>
                <a:gd name="connsiteX537" fmla="*/ 727930 w 1872672"/>
                <a:gd name="connsiteY537" fmla="*/ 284934 h 851410"/>
                <a:gd name="connsiteX538" fmla="*/ 718936 w 1872672"/>
                <a:gd name="connsiteY538" fmla="*/ 232094 h 851410"/>
                <a:gd name="connsiteX539" fmla="*/ 738048 w 1872672"/>
                <a:gd name="connsiteY539" fmla="*/ 210733 h 851410"/>
                <a:gd name="connsiteX540" fmla="*/ 703196 w 1872672"/>
                <a:gd name="connsiteY540" fmla="*/ 220852 h 851410"/>
                <a:gd name="connsiteX541" fmla="*/ 637990 w 1872672"/>
                <a:gd name="connsiteY541" fmla="*/ 216355 h 851410"/>
                <a:gd name="connsiteX542" fmla="*/ 626748 w 1872672"/>
                <a:gd name="connsiteY542" fmla="*/ 254579 h 851410"/>
                <a:gd name="connsiteX543" fmla="*/ 567163 w 1872672"/>
                <a:gd name="connsiteY543" fmla="*/ 275940 h 851410"/>
                <a:gd name="connsiteX544" fmla="*/ 503081 w 1872672"/>
                <a:gd name="connsiteY544" fmla="*/ 241088 h 851410"/>
                <a:gd name="connsiteX545" fmla="*/ 498584 w 1872672"/>
                <a:gd name="connsiteY545" fmla="*/ 244461 h 851410"/>
                <a:gd name="connsiteX546" fmla="*/ 473850 w 1872672"/>
                <a:gd name="connsiteY546" fmla="*/ 250082 h 851410"/>
                <a:gd name="connsiteX547" fmla="*/ 451365 w 1872672"/>
                <a:gd name="connsiteY547" fmla="*/ 306294 h 851410"/>
                <a:gd name="connsiteX548" fmla="*/ 442371 w 1872672"/>
                <a:gd name="connsiteY548" fmla="*/ 297300 h 851410"/>
                <a:gd name="connsiteX549" fmla="*/ 454738 w 1872672"/>
                <a:gd name="connsiteY549" fmla="*/ 246709 h 851410"/>
                <a:gd name="connsiteX550" fmla="*/ 408644 w 1872672"/>
                <a:gd name="connsiteY550" fmla="*/ 228721 h 851410"/>
                <a:gd name="connsiteX551" fmla="*/ 389532 w 1872672"/>
                <a:gd name="connsiteY551" fmla="*/ 246709 h 851410"/>
                <a:gd name="connsiteX552" fmla="*/ 360301 w 1872672"/>
                <a:gd name="connsiteY552" fmla="*/ 271443 h 851410"/>
                <a:gd name="connsiteX553" fmla="*/ 350183 w 1872672"/>
                <a:gd name="connsiteY553" fmla="*/ 265822 h 851410"/>
                <a:gd name="connsiteX554" fmla="*/ 388407 w 1872672"/>
                <a:gd name="connsiteY554" fmla="*/ 227597 h 851410"/>
                <a:gd name="connsiteX555" fmla="*/ 382786 w 1872672"/>
                <a:gd name="connsiteY555" fmla="*/ 203988 h 851410"/>
                <a:gd name="connsiteX556" fmla="*/ 376041 w 1872672"/>
                <a:gd name="connsiteY556" fmla="*/ 196118 h 851410"/>
                <a:gd name="connsiteX557" fmla="*/ 324325 w 1872672"/>
                <a:gd name="connsiteY557" fmla="*/ 183751 h 851410"/>
                <a:gd name="connsiteX558" fmla="*/ 319828 w 1872672"/>
                <a:gd name="connsiteY558" fmla="*/ 192745 h 851410"/>
                <a:gd name="connsiteX559" fmla="*/ 304089 w 1872672"/>
                <a:gd name="connsiteY559" fmla="*/ 207361 h 851410"/>
                <a:gd name="connsiteX560" fmla="*/ 286101 w 1872672"/>
                <a:gd name="connsiteY560" fmla="*/ 225349 h 851410"/>
                <a:gd name="connsiteX561" fmla="*/ 262492 w 1872672"/>
                <a:gd name="connsiteY561" fmla="*/ 233218 h 851410"/>
                <a:gd name="connsiteX562" fmla="*/ 281604 w 1872672"/>
                <a:gd name="connsiteY562" fmla="*/ 272567 h 851410"/>
                <a:gd name="connsiteX563" fmla="*/ 353556 w 1872672"/>
                <a:gd name="connsiteY563" fmla="*/ 300673 h 851410"/>
                <a:gd name="connsiteX564" fmla="*/ 349059 w 1872672"/>
                <a:gd name="connsiteY564" fmla="*/ 310791 h 851410"/>
                <a:gd name="connsiteX565" fmla="*/ 290598 w 1872672"/>
                <a:gd name="connsiteY565" fmla="*/ 289431 h 851410"/>
                <a:gd name="connsiteX566" fmla="*/ 279356 w 1872672"/>
                <a:gd name="connsiteY566" fmla="*/ 305170 h 851410"/>
                <a:gd name="connsiteX567" fmla="*/ 275983 w 1872672"/>
                <a:gd name="connsiteY567" fmla="*/ 318661 h 851410"/>
                <a:gd name="connsiteX568" fmla="*/ 261368 w 1872672"/>
                <a:gd name="connsiteY568" fmla="*/ 332152 h 851410"/>
                <a:gd name="connsiteX569" fmla="*/ 240007 w 1872672"/>
                <a:gd name="connsiteY569" fmla="*/ 355761 h 851410"/>
                <a:gd name="connsiteX570" fmla="*/ 249001 w 1872672"/>
                <a:gd name="connsiteY570" fmla="*/ 371501 h 851410"/>
                <a:gd name="connsiteX571" fmla="*/ 272610 w 1872672"/>
                <a:gd name="connsiteY571" fmla="*/ 388364 h 851410"/>
                <a:gd name="connsiteX572" fmla="*/ 286101 w 1872672"/>
                <a:gd name="connsiteY572" fmla="*/ 395110 h 851410"/>
                <a:gd name="connsiteX573" fmla="*/ 325450 w 1872672"/>
                <a:gd name="connsiteY573" fmla="*/ 371501 h 851410"/>
                <a:gd name="connsiteX574" fmla="*/ 350183 w 1872672"/>
                <a:gd name="connsiteY574" fmla="*/ 353513 h 851410"/>
                <a:gd name="connsiteX575" fmla="*/ 356929 w 1872672"/>
                <a:gd name="connsiteY575" fmla="*/ 362507 h 851410"/>
                <a:gd name="connsiteX576" fmla="*/ 335568 w 1872672"/>
                <a:gd name="connsiteY576" fmla="*/ 382743 h 851410"/>
                <a:gd name="connsiteX577" fmla="*/ 325450 w 1872672"/>
                <a:gd name="connsiteY577" fmla="*/ 398483 h 851410"/>
                <a:gd name="connsiteX578" fmla="*/ 286101 w 1872672"/>
                <a:gd name="connsiteY578" fmla="*/ 409725 h 851410"/>
                <a:gd name="connsiteX579" fmla="*/ 252374 w 1872672"/>
                <a:gd name="connsiteY579" fmla="*/ 397358 h 851410"/>
                <a:gd name="connsiteX580" fmla="*/ 242255 w 1872672"/>
                <a:gd name="connsiteY580" fmla="*/ 392861 h 851410"/>
                <a:gd name="connsiteX581" fmla="*/ 237758 w 1872672"/>
                <a:gd name="connsiteY581" fmla="*/ 380495 h 851410"/>
                <a:gd name="connsiteX582" fmla="*/ 228764 w 1872672"/>
                <a:gd name="connsiteY582" fmla="*/ 361382 h 851410"/>
                <a:gd name="connsiteX583" fmla="*/ 224267 w 1872672"/>
                <a:gd name="connsiteY583" fmla="*/ 361382 h 851410"/>
                <a:gd name="connsiteX584" fmla="*/ 193913 w 1872672"/>
                <a:gd name="connsiteY584" fmla="*/ 355761 h 851410"/>
                <a:gd name="connsiteX585" fmla="*/ 177049 w 1872672"/>
                <a:gd name="connsiteY585" fmla="*/ 353513 h 851410"/>
                <a:gd name="connsiteX586" fmla="*/ 171428 w 1872672"/>
                <a:gd name="connsiteY586" fmla="*/ 322034 h 851410"/>
                <a:gd name="connsiteX587" fmla="*/ 183795 w 1872672"/>
                <a:gd name="connsiteY587" fmla="*/ 324282 h 851410"/>
                <a:gd name="connsiteX588" fmla="*/ 193913 w 1872672"/>
                <a:gd name="connsiteY588" fmla="*/ 341146 h 851410"/>
                <a:gd name="connsiteX589" fmla="*/ 209652 w 1872672"/>
                <a:gd name="connsiteY589" fmla="*/ 342270 h 851410"/>
                <a:gd name="connsiteX590" fmla="*/ 235510 w 1872672"/>
                <a:gd name="connsiteY590" fmla="*/ 336649 h 851410"/>
                <a:gd name="connsiteX591" fmla="*/ 243380 w 1872672"/>
                <a:gd name="connsiteY591" fmla="*/ 326531 h 851410"/>
                <a:gd name="connsiteX592" fmla="*/ 260243 w 1872672"/>
                <a:gd name="connsiteY592" fmla="*/ 316413 h 851410"/>
                <a:gd name="connsiteX593" fmla="*/ 268113 w 1872672"/>
                <a:gd name="connsiteY593" fmla="*/ 296176 h 851410"/>
                <a:gd name="connsiteX594" fmla="*/ 272610 w 1872672"/>
                <a:gd name="connsiteY594" fmla="*/ 288306 h 851410"/>
                <a:gd name="connsiteX595" fmla="*/ 249001 w 1872672"/>
                <a:gd name="connsiteY595" fmla="*/ 278188 h 851410"/>
                <a:gd name="connsiteX596" fmla="*/ 246752 w 1872672"/>
                <a:gd name="connsiteY596" fmla="*/ 263573 h 851410"/>
                <a:gd name="connsiteX597" fmla="*/ 207404 w 1872672"/>
                <a:gd name="connsiteY597" fmla="*/ 233218 h 851410"/>
                <a:gd name="connsiteX598" fmla="*/ 187167 w 1872672"/>
                <a:gd name="connsiteY598" fmla="*/ 242212 h 851410"/>
                <a:gd name="connsiteX599" fmla="*/ 171428 w 1872672"/>
                <a:gd name="connsiteY599" fmla="*/ 263573 h 851410"/>
                <a:gd name="connsiteX600" fmla="*/ 91606 w 1872672"/>
                <a:gd name="connsiteY600" fmla="*/ 331028 h 851410"/>
                <a:gd name="connsiteX601" fmla="*/ 97228 w 1872672"/>
                <a:gd name="connsiteY601" fmla="*/ 317537 h 851410"/>
                <a:gd name="connsiteX602" fmla="*/ 138825 w 1872672"/>
                <a:gd name="connsiteY602" fmla="*/ 273691 h 851410"/>
                <a:gd name="connsiteX603" fmla="*/ 155688 w 1872672"/>
                <a:gd name="connsiteY603" fmla="*/ 253455 h 851410"/>
                <a:gd name="connsiteX604" fmla="*/ 152316 w 1872672"/>
                <a:gd name="connsiteY604" fmla="*/ 251206 h 851410"/>
                <a:gd name="connsiteX605" fmla="*/ 133203 w 1872672"/>
                <a:gd name="connsiteY605" fmla="*/ 220852 h 851410"/>
                <a:gd name="connsiteX606" fmla="*/ 143322 w 1872672"/>
                <a:gd name="connsiteY606" fmla="*/ 212982 h 851410"/>
                <a:gd name="connsiteX607" fmla="*/ 174801 w 1872672"/>
                <a:gd name="connsiteY607" fmla="*/ 233218 h 851410"/>
                <a:gd name="connsiteX608" fmla="*/ 197286 w 1872672"/>
                <a:gd name="connsiteY608" fmla="*/ 217479 h 851410"/>
                <a:gd name="connsiteX609" fmla="*/ 204031 w 1872672"/>
                <a:gd name="connsiteY609" fmla="*/ 148900 h 851410"/>
                <a:gd name="connsiteX610" fmla="*/ 214149 w 1872672"/>
                <a:gd name="connsiteY610" fmla="*/ 146651 h 851410"/>
                <a:gd name="connsiteX611" fmla="*/ 220895 w 1872672"/>
                <a:gd name="connsiteY611" fmla="*/ 212982 h 851410"/>
                <a:gd name="connsiteX612" fmla="*/ 218646 w 1872672"/>
                <a:gd name="connsiteY612" fmla="*/ 217479 h 851410"/>
                <a:gd name="connsiteX613" fmla="*/ 253498 w 1872672"/>
                <a:gd name="connsiteY613" fmla="*/ 221976 h 851410"/>
                <a:gd name="connsiteX614" fmla="*/ 284977 w 1872672"/>
                <a:gd name="connsiteY614" fmla="*/ 209609 h 851410"/>
                <a:gd name="connsiteX615" fmla="*/ 300716 w 1872672"/>
                <a:gd name="connsiteY615" fmla="*/ 193870 h 851410"/>
                <a:gd name="connsiteX616" fmla="*/ 313083 w 1872672"/>
                <a:gd name="connsiteY616" fmla="*/ 177006 h 851410"/>
                <a:gd name="connsiteX617" fmla="*/ 314207 w 1872672"/>
                <a:gd name="connsiteY617" fmla="*/ 173633 h 851410"/>
                <a:gd name="connsiteX618" fmla="*/ 301840 w 1872672"/>
                <a:gd name="connsiteY618" fmla="*/ 135409 h 851410"/>
                <a:gd name="connsiteX619" fmla="*/ 308586 w 1872672"/>
                <a:gd name="connsiteY619" fmla="*/ 127539 h 851410"/>
                <a:gd name="connsiteX620" fmla="*/ 328822 w 1872672"/>
                <a:gd name="connsiteY620" fmla="*/ 172509 h 851410"/>
                <a:gd name="connsiteX621" fmla="*/ 391780 w 1872672"/>
                <a:gd name="connsiteY621" fmla="*/ 172509 h 851410"/>
                <a:gd name="connsiteX622" fmla="*/ 430005 w 1872672"/>
                <a:gd name="connsiteY622" fmla="*/ 143279 h 851410"/>
                <a:gd name="connsiteX623" fmla="*/ 419886 w 1872672"/>
                <a:gd name="connsiteY623" fmla="*/ 85942 h 851410"/>
                <a:gd name="connsiteX624" fmla="*/ 358053 w 1872672"/>
                <a:gd name="connsiteY624" fmla="*/ 106178 h 851410"/>
                <a:gd name="connsiteX625" fmla="*/ 350183 w 1872672"/>
                <a:gd name="connsiteY625" fmla="*/ 96060 h 851410"/>
                <a:gd name="connsiteX626" fmla="*/ 447993 w 1872672"/>
                <a:gd name="connsiteY626" fmla="*/ 84818 h 851410"/>
                <a:gd name="connsiteX627" fmla="*/ 478347 w 1872672"/>
                <a:gd name="connsiteY627" fmla="*/ 63457 h 851410"/>
                <a:gd name="connsiteX628" fmla="*/ 521069 w 1872672"/>
                <a:gd name="connsiteY628" fmla="*/ 62333 h 851410"/>
                <a:gd name="connsiteX629" fmla="*/ 521069 w 1872672"/>
                <a:gd name="connsiteY629" fmla="*/ 72451 h 851410"/>
                <a:gd name="connsiteX630" fmla="*/ 485093 w 1872672"/>
                <a:gd name="connsiteY630" fmla="*/ 76948 h 851410"/>
                <a:gd name="connsiteX631" fmla="*/ 454738 w 1872672"/>
                <a:gd name="connsiteY631" fmla="*/ 93812 h 851410"/>
                <a:gd name="connsiteX632" fmla="*/ 453614 w 1872672"/>
                <a:gd name="connsiteY632" fmla="*/ 94936 h 851410"/>
                <a:gd name="connsiteX633" fmla="*/ 455862 w 1872672"/>
                <a:gd name="connsiteY633" fmla="*/ 125291 h 851410"/>
                <a:gd name="connsiteX634" fmla="*/ 455862 w 1872672"/>
                <a:gd name="connsiteY634" fmla="*/ 125291 h 851410"/>
                <a:gd name="connsiteX635" fmla="*/ 483968 w 1872672"/>
                <a:gd name="connsiteY635" fmla="*/ 145527 h 851410"/>
                <a:gd name="connsiteX636" fmla="*/ 524441 w 1872672"/>
                <a:gd name="connsiteY636" fmla="*/ 159018 h 851410"/>
                <a:gd name="connsiteX637" fmla="*/ 561541 w 1872672"/>
                <a:gd name="connsiteY637" fmla="*/ 139906 h 851410"/>
                <a:gd name="connsiteX638" fmla="*/ 577281 w 1872672"/>
                <a:gd name="connsiteY638" fmla="*/ 117421 h 851410"/>
                <a:gd name="connsiteX639" fmla="*/ 558169 w 1872672"/>
                <a:gd name="connsiteY639" fmla="*/ 89315 h 851410"/>
                <a:gd name="connsiteX640" fmla="*/ 563790 w 1872672"/>
                <a:gd name="connsiteY640" fmla="*/ 76948 h 851410"/>
                <a:gd name="connsiteX641" fmla="*/ 594145 w 1872672"/>
                <a:gd name="connsiteY641" fmla="*/ 112924 h 851410"/>
                <a:gd name="connsiteX642" fmla="*/ 558169 w 1872672"/>
                <a:gd name="connsiteY642" fmla="*/ 165764 h 851410"/>
                <a:gd name="connsiteX643" fmla="*/ 505329 w 1872672"/>
                <a:gd name="connsiteY643" fmla="*/ 172509 h 851410"/>
                <a:gd name="connsiteX644" fmla="*/ 451365 w 1872672"/>
                <a:gd name="connsiteY644" fmla="*/ 139906 h 851410"/>
                <a:gd name="connsiteX645" fmla="*/ 397401 w 1872672"/>
                <a:gd name="connsiteY645" fmla="*/ 189373 h 851410"/>
                <a:gd name="connsiteX646" fmla="*/ 391780 w 1872672"/>
                <a:gd name="connsiteY646" fmla="*/ 193870 h 851410"/>
                <a:gd name="connsiteX647" fmla="*/ 412017 w 1872672"/>
                <a:gd name="connsiteY647" fmla="*/ 218603 h 851410"/>
                <a:gd name="connsiteX648" fmla="*/ 443496 w 1872672"/>
                <a:gd name="connsiteY648" fmla="*/ 226473 h 851410"/>
                <a:gd name="connsiteX649" fmla="*/ 468229 w 1872672"/>
                <a:gd name="connsiteY649" fmla="*/ 241088 h 851410"/>
                <a:gd name="connsiteX650" fmla="*/ 499708 w 1872672"/>
                <a:gd name="connsiteY650" fmla="*/ 225349 h 851410"/>
                <a:gd name="connsiteX651" fmla="*/ 518820 w 1872672"/>
                <a:gd name="connsiteY651" fmla="*/ 203988 h 851410"/>
                <a:gd name="connsiteX652" fmla="*/ 523317 w 1872672"/>
                <a:gd name="connsiteY652" fmla="*/ 214106 h 851410"/>
                <a:gd name="connsiteX653" fmla="*/ 514323 w 1872672"/>
                <a:gd name="connsiteY653" fmla="*/ 223100 h 851410"/>
                <a:gd name="connsiteX654" fmla="*/ 512075 w 1872672"/>
                <a:gd name="connsiteY654" fmla="*/ 235467 h 851410"/>
                <a:gd name="connsiteX655" fmla="*/ 512075 w 1872672"/>
                <a:gd name="connsiteY655" fmla="*/ 236591 h 851410"/>
                <a:gd name="connsiteX656" fmla="*/ 525566 w 1872672"/>
                <a:gd name="connsiteY656" fmla="*/ 243337 h 851410"/>
                <a:gd name="connsiteX657" fmla="*/ 552547 w 1872672"/>
                <a:gd name="connsiteY657" fmla="*/ 264697 h 851410"/>
                <a:gd name="connsiteX658" fmla="*/ 606511 w 1872672"/>
                <a:gd name="connsiteY658" fmla="*/ 257952 h 851410"/>
                <a:gd name="connsiteX659" fmla="*/ 623375 w 1872672"/>
                <a:gd name="connsiteY659" fmla="*/ 197242 h 851410"/>
                <a:gd name="connsiteX660" fmla="*/ 609884 w 1872672"/>
                <a:gd name="connsiteY660" fmla="*/ 168012 h 851410"/>
                <a:gd name="connsiteX661" fmla="*/ 590772 w 1872672"/>
                <a:gd name="connsiteY661" fmla="*/ 164639 h 851410"/>
                <a:gd name="connsiteX662" fmla="*/ 590772 w 1872672"/>
                <a:gd name="connsiteY662" fmla="*/ 153397 h 851410"/>
                <a:gd name="connsiteX663" fmla="*/ 628996 w 1872672"/>
                <a:gd name="connsiteY663" fmla="*/ 161267 h 851410"/>
                <a:gd name="connsiteX664" fmla="*/ 668345 w 1872672"/>
                <a:gd name="connsiteY664" fmla="*/ 136533 h 851410"/>
                <a:gd name="connsiteX665" fmla="*/ 689706 w 1872672"/>
                <a:gd name="connsiteY665" fmla="*/ 89315 h 851410"/>
                <a:gd name="connsiteX666" fmla="*/ 624499 w 1872672"/>
                <a:gd name="connsiteY666" fmla="*/ 82569 h 851410"/>
                <a:gd name="connsiteX667" fmla="*/ 625623 w 1872672"/>
                <a:gd name="connsiteY667" fmla="*/ 73575 h 851410"/>
                <a:gd name="connsiteX668" fmla="*/ 691954 w 1872672"/>
                <a:gd name="connsiteY668" fmla="*/ 74700 h 851410"/>
                <a:gd name="connsiteX669" fmla="*/ 707693 w 1872672"/>
                <a:gd name="connsiteY669" fmla="*/ 121918 h 851410"/>
                <a:gd name="connsiteX670" fmla="*/ 635742 w 1872672"/>
                <a:gd name="connsiteY670" fmla="*/ 187124 h 851410"/>
                <a:gd name="connsiteX671" fmla="*/ 634617 w 1872672"/>
                <a:gd name="connsiteY671" fmla="*/ 189373 h 851410"/>
                <a:gd name="connsiteX672" fmla="*/ 639114 w 1872672"/>
                <a:gd name="connsiteY672" fmla="*/ 207361 h 851410"/>
                <a:gd name="connsiteX673" fmla="*/ 639114 w 1872672"/>
                <a:gd name="connsiteY673" fmla="*/ 207361 h 851410"/>
                <a:gd name="connsiteX674" fmla="*/ 705445 w 1872672"/>
                <a:gd name="connsiteY674" fmla="*/ 206236 h 851410"/>
                <a:gd name="connsiteX675" fmla="*/ 715563 w 1872672"/>
                <a:gd name="connsiteY675" fmla="*/ 199491 h 851410"/>
                <a:gd name="connsiteX676" fmla="*/ 788639 w 1872672"/>
                <a:gd name="connsiteY676" fmla="*/ 202864 h 851410"/>
                <a:gd name="connsiteX677" fmla="*/ 836982 w 1872672"/>
                <a:gd name="connsiteY677" fmla="*/ 182627 h 851410"/>
                <a:gd name="connsiteX678" fmla="*/ 820118 w 1872672"/>
                <a:gd name="connsiteY678" fmla="*/ 130912 h 851410"/>
                <a:gd name="connsiteX679" fmla="*/ 733551 w 1872672"/>
                <a:gd name="connsiteY679" fmla="*/ 153397 h 851410"/>
                <a:gd name="connsiteX680" fmla="*/ 729054 w 1872672"/>
                <a:gd name="connsiteY680" fmla="*/ 142154 h 851410"/>
                <a:gd name="connsiteX681" fmla="*/ 808876 w 1872672"/>
                <a:gd name="connsiteY681" fmla="*/ 115172 h 851410"/>
                <a:gd name="connsiteX682" fmla="*/ 810000 w 1872672"/>
                <a:gd name="connsiteY682" fmla="*/ 114048 h 851410"/>
                <a:gd name="connsiteX683" fmla="*/ 827988 w 1872672"/>
                <a:gd name="connsiteY683" fmla="*/ 87066 h 851410"/>
                <a:gd name="connsiteX684" fmla="*/ 827988 w 1872672"/>
                <a:gd name="connsiteY684" fmla="*/ 84818 h 851410"/>
                <a:gd name="connsiteX685" fmla="*/ 822367 w 1872672"/>
                <a:gd name="connsiteY685" fmla="*/ 72451 h 851410"/>
                <a:gd name="connsiteX686" fmla="*/ 790888 w 1872672"/>
                <a:gd name="connsiteY686" fmla="*/ 61209 h 851410"/>
                <a:gd name="connsiteX687" fmla="*/ 734675 w 1872672"/>
                <a:gd name="connsiteY687" fmla="*/ 83694 h 851410"/>
                <a:gd name="connsiteX688" fmla="*/ 726806 w 1872672"/>
                <a:gd name="connsiteY688" fmla="*/ 75824 h 851410"/>
                <a:gd name="connsiteX689" fmla="*/ 772900 w 1872672"/>
                <a:gd name="connsiteY689" fmla="*/ 48842 h 851410"/>
                <a:gd name="connsiteX690" fmla="*/ 824615 w 1872672"/>
                <a:gd name="connsiteY690" fmla="*/ 56712 h 851410"/>
                <a:gd name="connsiteX691" fmla="*/ 838106 w 1872672"/>
                <a:gd name="connsiteY691" fmla="*/ 70203 h 851410"/>
                <a:gd name="connsiteX692" fmla="*/ 910058 w 1872672"/>
                <a:gd name="connsiteY692" fmla="*/ 39848 h 851410"/>
                <a:gd name="connsiteX693" fmla="*/ 960649 w 1872672"/>
                <a:gd name="connsiteY693" fmla="*/ 55587 h 851410"/>
                <a:gd name="connsiteX694" fmla="*/ 982010 w 1872672"/>
                <a:gd name="connsiteY694" fmla="*/ 69078 h 851410"/>
                <a:gd name="connsiteX695" fmla="*/ 1034849 w 1872672"/>
                <a:gd name="connsiteY695" fmla="*/ 30854 h 851410"/>
                <a:gd name="connsiteX696" fmla="*/ 1041595 w 1872672"/>
                <a:gd name="connsiteY696" fmla="*/ 24108 h 851410"/>
                <a:gd name="connsiteX697" fmla="*/ 1042719 w 1872672"/>
                <a:gd name="connsiteY697" fmla="*/ 62333 h 851410"/>
                <a:gd name="connsiteX698" fmla="*/ 989879 w 1872672"/>
                <a:gd name="connsiteY698" fmla="*/ 83694 h 851410"/>
                <a:gd name="connsiteX699" fmla="*/ 986507 w 1872672"/>
                <a:gd name="connsiteY699" fmla="*/ 99433 h 851410"/>
                <a:gd name="connsiteX700" fmla="*/ 970767 w 1872672"/>
                <a:gd name="connsiteY700" fmla="*/ 137657 h 851410"/>
                <a:gd name="connsiteX701" fmla="*/ 913431 w 1872672"/>
                <a:gd name="connsiteY701" fmla="*/ 152273 h 851410"/>
                <a:gd name="connsiteX702" fmla="*/ 915679 w 1872672"/>
                <a:gd name="connsiteY702" fmla="*/ 138782 h 851410"/>
                <a:gd name="connsiteX703" fmla="*/ 962897 w 1872672"/>
                <a:gd name="connsiteY703" fmla="*/ 116297 h 851410"/>
                <a:gd name="connsiteX704" fmla="*/ 949406 w 1872672"/>
                <a:gd name="connsiteY704" fmla="*/ 69078 h 851410"/>
                <a:gd name="connsiteX705" fmla="*/ 886449 w 1872672"/>
                <a:gd name="connsiteY705" fmla="*/ 57836 h 851410"/>
                <a:gd name="connsiteX706" fmla="*/ 842603 w 1872672"/>
                <a:gd name="connsiteY706" fmla="*/ 84818 h 851410"/>
                <a:gd name="connsiteX707" fmla="*/ 840355 w 1872672"/>
                <a:gd name="connsiteY707" fmla="*/ 94936 h 851410"/>
                <a:gd name="connsiteX708" fmla="*/ 829112 w 1872672"/>
                <a:gd name="connsiteY708" fmla="*/ 117421 h 851410"/>
                <a:gd name="connsiteX709" fmla="*/ 857218 w 1872672"/>
                <a:gd name="connsiteY709" fmla="*/ 130912 h 851410"/>
                <a:gd name="connsiteX710" fmla="*/ 843727 w 1872672"/>
                <a:gd name="connsiteY710" fmla="*/ 193870 h 851410"/>
                <a:gd name="connsiteX711" fmla="*/ 869585 w 1872672"/>
                <a:gd name="connsiteY711" fmla="*/ 190497 h 851410"/>
                <a:gd name="connsiteX712" fmla="*/ 889821 w 1872672"/>
                <a:gd name="connsiteY712" fmla="*/ 175882 h 851410"/>
                <a:gd name="connsiteX713" fmla="*/ 926922 w 1872672"/>
                <a:gd name="connsiteY713" fmla="*/ 170261 h 851410"/>
                <a:gd name="connsiteX714" fmla="*/ 978637 w 1872672"/>
                <a:gd name="connsiteY714" fmla="*/ 216355 h 851410"/>
                <a:gd name="connsiteX715" fmla="*/ 975264 w 1872672"/>
                <a:gd name="connsiteY715" fmla="*/ 233218 h 851410"/>
                <a:gd name="connsiteX716" fmla="*/ 986507 w 1872672"/>
                <a:gd name="connsiteY716" fmla="*/ 219727 h 851410"/>
                <a:gd name="connsiteX717" fmla="*/ 1061831 w 1872672"/>
                <a:gd name="connsiteY717" fmla="*/ 211858 h 851410"/>
                <a:gd name="connsiteX718" fmla="*/ 1061831 w 1872672"/>
                <a:gd name="connsiteY718" fmla="*/ 221976 h 851410"/>
                <a:gd name="connsiteX719" fmla="*/ 1004495 w 1872672"/>
                <a:gd name="connsiteY719" fmla="*/ 224224 h 851410"/>
                <a:gd name="connsiteX720" fmla="*/ 993252 w 1872672"/>
                <a:gd name="connsiteY720" fmla="*/ 278188 h 851410"/>
                <a:gd name="connsiteX721" fmla="*/ 1112422 w 1872672"/>
                <a:gd name="connsiteY721" fmla="*/ 246709 h 851410"/>
                <a:gd name="connsiteX722" fmla="*/ 1147274 w 1872672"/>
                <a:gd name="connsiteY722" fmla="*/ 194994 h 851410"/>
                <a:gd name="connsiteX723" fmla="*/ 1149522 w 1872672"/>
                <a:gd name="connsiteY723" fmla="*/ 189373 h 851410"/>
                <a:gd name="connsiteX724" fmla="*/ 1146150 w 1872672"/>
                <a:gd name="connsiteY724" fmla="*/ 162391 h 851410"/>
                <a:gd name="connsiteX725" fmla="*/ 1073074 w 1872672"/>
                <a:gd name="connsiteY725" fmla="*/ 163515 h 851410"/>
                <a:gd name="connsiteX726" fmla="*/ 1043843 w 1872672"/>
                <a:gd name="connsiteY726" fmla="*/ 187124 h 851410"/>
                <a:gd name="connsiteX727" fmla="*/ 1038222 w 1872672"/>
                <a:gd name="connsiteY727" fmla="*/ 187124 h 851410"/>
                <a:gd name="connsiteX728" fmla="*/ 980885 w 1872672"/>
                <a:gd name="connsiteY728" fmla="*/ 189373 h 851410"/>
                <a:gd name="connsiteX729" fmla="*/ 986507 w 1872672"/>
                <a:gd name="connsiteY729" fmla="*/ 180379 h 851410"/>
                <a:gd name="connsiteX730" fmla="*/ 1023607 w 1872672"/>
                <a:gd name="connsiteY730" fmla="*/ 180379 h 851410"/>
                <a:gd name="connsiteX731" fmla="*/ 1044967 w 1872672"/>
                <a:gd name="connsiteY731" fmla="*/ 153397 h 851410"/>
                <a:gd name="connsiteX732" fmla="*/ 1041595 w 1872672"/>
                <a:gd name="connsiteY732" fmla="*/ 88191 h 851410"/>
                <a:gd name="connsiteX733" fmla="*/ 1052837 w 1872672"/>
                <a:gd name="connsiteY733" fmla="*/ 88191 h 851410"/>
                <a:gd name="connsiteX734" fmla="*/ 1059583 w 1872672"/>
                <a:gd name="connsiteY734" fmla="*/ 154521 h 851410"/>
                <a:gd name="connsiteX735" fmla="*/ 1076446 w 1872672"/>
                <a:gd name="connsiteY735" fmla="*/ 143279 h 851410"/>
                <a:gd name="connsiteX736" fmla="*/ 1120292 w 1872672"/>
                <a:gd name="connsiteY736" fmla="*/ 145527 h 851410"/>
                <a:gd name="connsiteX737" fmla="*/ 1127037 w 1872672"/>
                <a:gd name="connsiteY737" fmla="*/ 145527 h 851410"/>
                <a:gd name="connsiteX738" fmla="*/ 1149522 w 1872672"/>
                <a:gd name="connsiteY738" fmla="*/ 125291 h 851410"/>
                <a:gd name="connsiteX739" fmla="*/ 1152895 w 1872672"/>
                <a:gd name="connsiteY739" fmla="*/ 79197 h 851410"/>
                <a:gd name="connsiteX740" fmla="*/ 1163013 w 1872672"/>
                <a:gd name="connsiteY740" fmla="*/ 79197 h 851410"/>
                <a:gd name="connsiteX741" fmla="*/ 1152895 w 1872672"/>
                <a:gd name="connsiteY741" fmla="*/ 150024 h 851410"/>
                <a:gd name="connsiteX742" fmla="*/ 1167510 w 1872672"/>
                <a:gd name="connsiteY742" fmla="*/ 165764 h 851410"/>
                <a:gd name="connsiteX743" fmla="*/ 1163013 w 1872672"/>
                <a:gd name="connsiteY743" fmla="*/ 199491 h 851410"/>
                <a:gd name="connsiteX744" fmla="*/ 1219226 w 1872672"/>
                <a:gd name="connsiteY744" fmla="*/ 230970 h 851410"/>
                <a:gd name="connsiteX745" fmla="*/ 1270941 w 1872672"/>
                <a:gd name="connsiteY745" fmla="*/ 219727 h 851410"/>
                <a:gd name="connsiteX746" fmla="*/ 1295674 w 1872672"/>
                <a:gd name="connsiteY746" fmla="*/ 163515 h 851410"/>
                <a:gd name="connsiteX747" fmla="*/ 1229344 w 1872672"/>
                <a:gd name="connsiteY747" fmla="*/ 143279 h 851410"/>
                <a:gd name="connsiteX748" fmla="*/ 1227095 w 1872672"/>
                <a:gd name="connsiteY748" fmla="*/ 130912 h 851410"/>
                <a:gd name="connsiteX749" fmla="*/ 1286680 w 1872672"/>
                <a:gd name="connsiteY749" fmla="*/ 125291 h 851410"/>
                <a:gd name="connsiteX750" fmla="*/ 1314787 w 1872672"/>
                <a:gd name="connsiteY750" fmla="*/ 102806 h 851410"/>
                <a:gd name="connsiteX751" fmla="*/ 1320408 w 1872672"/>
                <a:gd name="connsiteY751" fmla="*/ 67954 h 851410"/>
                <a:gd name="connsiteX752" fmla="*/ 1331650 w 1872672"/>
                <a:gd name="connsiteY752" fmla="*/ 67954 h 851410"/>
                <a:gd name="connsiteX753" fmla="*/ 1326029 w 1872672"/>
                <a:gd name="connsiteY753" fmla="*/ 111800 h 851410"/>
                <a:gd name="connsiteX754" fmla="*/ 1364253 w 1872672"/>
                <a:gd name="connsiteY754" fmla="*/ 112924 h 851410"/>
                <a:gd name="connsiteX755" fmla="*/ 1429460 w 1872672"/>
                <a:gd name="connsiteY755" fmla="*/ 99433 h 851410"/>
                <a:gd name="connsiteX756" fmla="*/ 1535139 w 1872672"/>
                <a:gd name="connsiteY756" fmla="*/ 72451 h 851410"/>
                <a:gd name="connsiteX757" fmla="*/ 1547506 w 1872672"/>
                <a:gd name="connsiteY757" fmla="*/ 76948 h 851410"/>
                <a:gd name="connsiteX758" fmla="*/ 1482299 w 1872672"/>
                <a:gd name="connsiteY758" fmla="*/ 116297 h 851410"/>
                <a:gd name="connsiteX759" fmla="*/ 1418217 w 1872672"/>
                <a:gd name="connsiteY759" fmla="*/ 120794 h 851410"/>
                <a:gd name="connsiteX760" fmla="*/ 1430584 w 1872672"/>
                <a:gd name="connsiteY760" fmla="*/ 182627 h 851410"/>
                <a:gd name="connsiteX761" fmla="*/ 1498039 w 1872672"/>
                <a:gd name="connsiteY761" fmla="*/ 200615 h 851410"/>
                <a:gd name="connsiteX762" fmla="*/ 1543009 w 1872672"/>
                <a:gd name="connsiteY762" fmla="*/ 170261 h 851410"/>
                <a:gd name="connsiteX763" fmla="*/ 1529518 w 1872672"/>
                <a:gd name="connsiteY763" fmla="*/ 126415 h 851410"/>
                <a:gd name="connsiteX764" fmla="*/ 1540760 w 1872672"/>
                <a:gd name="connsiteY764" fmla="*/ 118545 h 851410"/>
                <a:gd name="connsiteX765" fmla="*/ 1565494 w 1872672"/>
                <a:gd name="connsiteY765" fmla="*/ 151148 h 851410"/>
                <a:gd name="connsiteX766" fmla="*/ 1565494 w 1872672"/>
                <a:gd name="connsiteY766" fmla="*/ 151148 h 851410"/>
                <a:gd name="connsiteX767" fmla="*/ 1617209 w 1872672"/>
                <a:gd name="connsiteY767" fmla="*/ 147776 h 851410"/>
                <a:gd name="connsiteX768" fmla="*/ 1635197 w 1872672"/>
                <a:gd name="connsiteY768" fmla="*/ 152273 h 851410"/>
                <a:gd name="connsiteX769" fmla="*/ 1637445 w 1872672"/>
                <a:gd name="connsiteY769" fmla="*/ 154521 h 851410"/>
                <a:gd name="connsiteX770" fmla="*/ 1647564 w 1872672"/>
                <a:gd name="connsiteY770" fmla="*/ 146651 h 851410"/>
                <a:gd name="connsiteX771" fmla="*/ 1713894 w 1872672"/>
                <a:gd name="connsiteY771" fmla="*/ 134285 h 851410"/>
                <a:gd name="connsiteX772" fmla="*/ 1719515 w 1872672"/>
                <a:gd name="connsiteY772" fmla="*/ 142154 h 851410"/>
                <a:gd name="connsiteX773" fmla="*/ 1691409 w 1872672"/>
                <a:gd name="connsiteY773" fmla="*/ 154521 h 851410"/>
                <a:gd name="connsiteX774" fmla="*/ 1646439 w 1872672"/>
                <a:gd name="connsiteY774" fmla="*/ 163515 h 851410"/>
                <a:gd name="connsiteX775" fmla="*/ 1645315 w 1872672"/>
                <a:gd name="connsiteY775" fmla="*/ 169136 h 851410"/>
                <a:gd name="connsiteX776" fmla="*/ 1650936 w 1872672"/>
                <a:gd name="connsiteY776" fmla="*/ 199491 h 851410"/>
                <a:gd name="connsiteX777" fmla="*/ 1650936 w 1872672"/>
                <a:gd name="connsiteY777" fmla="*/ 203988 h 851410"/>
                <a:gd name="connsiteX778" fmla="*/ 1695906 w 1872672"/>
                <a:gd name="connsiteY778" fmla="*/ 218603 h 851410"/>
                <a:gd name="connsiteX779" fmla="*/ 1742000 w 1872672"/>
                <a:gd name="connsiteY779" fmla="*/ 171385 h 851410"/>
                <a:gd name="connsiteX780" fmla="*/ 1753243 w 1872672"/>
                <a:gd name="connsiteY780" fmla="*/ 174758 h 851410"/>
                <a:gd name="connsiteX781" fmla="*/ 1749870 w 1872672"/>
                <a:gd name="connsiteY781" fmla="*/ 192745 h 851410"/>
                <a:gd name="connsiteX782" fmla="*/ 1797088 w 1872672"/>
                <a:gd name="connsiteY782" fmla="*/ 210733 h 851410"/>
                <a:gd name="connsiteX783" fmla="*/ 1780225 w 1872672"/>
                <a:gd name="connsiteY783" fmla="*/ 262449 h 8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</a:cxnLst>
              <a:rect l="l" t="t" r="r" b="b"/>
              <a:pathLst>
                <a:path w="1872672" h="851410">
                  <a:moveTo>
                    <a:pt x="1835313" y="146651"/>
                  </a:moveTo>
                  <a:cubicBezTo>
                    <a:pt x="1811703" y="147776"/>
                    <a:pt x="1789219" y="141030"/>
                    <a:pt x="1772355" y="162391"/>
                  </a:cubicBezTo>
                  <a:cubicBezTo>
                    <a:pt x="1768982" y="166888"/>
                    <a:pt x="1763361" y="161267"/>
                    <a:pt x="1765609" y="156770"/>
                  </a:cubicBezTo>
                  <a:cubicBezTo>
                    <a:pt x="1772355" y="143279"/>
                    <a:pt x="1785846" y="135409"/>
                    <a:pt x="1801585" y="132036"/>
                  </a:cubicBezTo>
                  <a:cubicBezTo>
                    <a:pt x="1801585" y="132036"/>
                    <a:pt x="1801585" y="132036"/>
                    <a:pt x="1801585" y="132036"/>
                  </a:cubicBezTo>
                  <a:cubicBezTo>
                    <a:pt x="1782473" y="96060"/>
                    <a:pt x="1755491" y="83694"/>
                    <a:pt x="1715018" y="100557"/>
                  </a:cubicBezTo>
                  <a:cubicBezTo>
                    <a:pt x="1711646" y="101681"/>
                    <a:pt x="1708273" y="99433"/>
                    <a:pt x="1706024" y="97185"/>
                  </a:cubicBezTo>
                  <a:cubicBezTo>
                    <a:pt x="1689161" y="74700"/>
                    <a:pt x="1654309" y="99433"/>
                    <a:pt x="1630700" y="90439"/>
                  </a:cubicBezTo>
                  <a:cubicBezTo>
                    <a:pt x="1628451" y="89315"/>
                    <a:pt x="1626203" y="88191"/>
                    <a:pt x="1625079" y="84818"/>
                  </a:cubicBezTo>
                  <a:cubicBezTo>
                    <a:pt x="1619457" y="64581"/>
                    <a:pt x="1592475" y="66830"/>
                    <a:pt x="1576736" y="69078"/>
                  </a:cubicBezTo>
                  <a:cubicBezTo>
                    <a:pt x="1572239" y="70203"/>
                    <a:pt x="1567742" y="67954"/>
                    <a:pt x="1566618" y="63457"/>
                  </a:cubicBezTo>
                  <a:cubicBezTo>
                    <a:pt x="1556500" y="27481"/>
                    <a:pt x="1485672" y="36475"/>
                    <a:pt x="1458690" y="46593"/>
                  </a:cubicBezTo>
                  <a:cubicBezTo>
                    <a:pt x="1451945" y="48842"/>
                    <a:pt x="1437329" y="57836"/>
                    <a:pt x="1429460" y="53339"/>
                  </a:cubicBezTo>
                  <a:cubicBezTo>
                    <a:pt x="1399105" y="39848"/>
                    <a:pt x="1366502" y="29730"/>
                    <a:pt x="1331650" y="40972"/>
                  </a:cubicBezTo>
                  <a:cubicBezTo>
                    <a:pt x="1314787" y="46593"/>
                    <a:pt x="1311414" y="53339"/>
                    <a:pt x="1294550" y="49966"/>
                  </a:cubicBezTo>
                  <a:cubicBezTo>
                    <a:pt x="1272065" y="46593"/>
                    <a:pt x="1290053" y="33102"/>
                    <a:pt x="1252953" y="33102"/>
                  </a:cubicBezTo>
                  <a:cubicBezTo>
                    <a:pt x="1238338" y="33102"/>
                    <a:pt x="1223723" y="34227"/>
                    <a:pt x="1209107" y="38724"/>
                  </a:cubicBezTo>
                  <a:cubicBezTo>
                    <a:pt x="1194492" y="43221"/>
                    <a:pt x="1189995" y="44345"/>
                    <a:pt x="1176504" y="38724"/>
                  </a:cubicBezTo>
                  <a:cubicBezTo>
                    <a:pt x="1161889" y="30854"/>
                    <a:pt x="1174256" y="13990"/>
                    <a:pt x="1140528" y="17363"/>
                  </a:cubicBezTo>
                  <a:cubicBezTo>
                    <a:pt x="1133783" y="18487"/>
                    <a:pt x="1127037" y="18487"/>
                    <a:pt x="1120292" y="17363"/>
                  </a:cubicBezTo>
                  <a:cubicBezTo>
                    <a:pt x="1120292" y="17363"/>
                    <a:pt x="1119168" y="17363"/>
                    <a:pt x="1119168" y="17363"/>
                  </a:cubicBezTo>
                  <a:cubicBezTo>
                    <a:pt x="1119168" y="17363"/>
                    <a:pt x="1118043" y="17363"/>
                    <a:pt x="1118043" y="17363"/>
                  </a:cubicBezTo>
                  <a:cubicBezTo>
                    <a:pt x="1083192" y="11742"/>
                    <a:pt x="1055086" y="-2873"/>
                    <a:pt x="1017985" y="499"/>
                  </a:cubicBezTo>
                  <a:cubicBezTo>
                    <a:pt x="995501" y="2748"/>
                    <a:pt x="967394" y="18487"/>
                    <a:pt x="944909" y="15114"/>
                  </a:cubicBezTo>
                  <a:cubicBezTo>
                    <a:pt x="921300" y="11742"/>
                    <a:pt x="903312" y="2748"/>
                    <a:pt x="878579" y="4996"/>
                  </a:cubicBezTo>
                  <a:cubicBezTo>
                    <a:pt x="859467" y="6120"/>
                    <a:pt x="844851" y="22984"/>
                    <a:pt x="824615" y="17363"/>
                  </a:cubicBezTo>
                  <a:cubicBezTo>
                    <a:pt x="785266" y="4996"/>
                    <a:pt x="761657" y="24108"/>
                    <a:pt x="726806" y="34227"/>
                  </a:cubicBezTo>
                  <a:cubicBezTo>
                    <a:pt x="715563" y="37599"/>
                    <a:pt x="703196" y="31978"/>
                    <a:pt x="691954" y="33102"/>
                  </a:cubicBezTo>
                  <a:cubicBezTo>
                    <a:pt x="672842" y="34227"/>
                    <a:pt x="657102" y="36475"/>
                    <a:pt x="640239" y="45469"/>
                  </a:cubicBezTo>
                  <a:cubicBezTo>
                    <a:pt x="626748" y="52215"/>
                    <a:pt x="614381" y="44345"/>
                    <a:pt x="602014" y="39848"/>
                  </a:cubicBezTo>
                  <a:cubicBezTo>
                    <a:pt x="568287" y="25233"/>
                    <a:pt x="524441" y="30854"/>
                    <a:pt x="495211" y="48842"/>
                  </a:cubicBezTo>
                  <a:cubicBezTo>
                    <a:pt x="495211" y="48842"/>
                    <a:pt x="495211" y="48842"/>
                    <a:pt x="494087" y="48842"/>
                  </a:cubicBezTo>
                  <a:cubicBezTo>
                    <a:pt x="494087" y="48842"/>
                    <a:pt x="494087" y="48842"/>
                    <a:pt x="494087" y="48842"/>
                  </a:cubicBezTo>
                  <a:cubicBezTo>
                    <a:pt x="490714" y="49966"/>
                    <a:pt x="488465" y="49966"/>
                    <a:pt x="486217" y="47718"/>
                  </a:cubicBezTo>
                  <a:cubicBezTo>
                    <a:pt x="485093" y="46593"/>
                    <a:pt x="482844" y="44345"/>
                    <a:pt x="482844" y="42096"/>
                  </a:cubicBezTo>
                  <a:cubicBezTo>
                    <a:pt x="481720" y="18487"/>
                    <a:pt x="415389" y="30854"/>
                    <a:pt x="407520" y="35351"/>
                  </a:cubicBezTo>
                  <a:cubicBezTo>
                    <a:pt x="395153" y="43221"/>
                    <a:pt x="381662" y="60084"/>
                    <a:pt x="365922" y="60084"/>
                  </a:cubicBezTo>
                  <a:cubicBezTo>
                    <a:pt x="332195" y="60084"/>
                    <a:pt x="318704" y="76948"/>
                    <a:pt x="295095" y="92688"/>
                  </a:cubicBezTo>
                  <a:cubicBezTo>
                    <a:pt x="269237" y="108427"/>
                    <a:pt x="246752" y="92688"/>
                    <a:pt x="225392" y="124166"/>
                  </a:cubicBezTo>
                  <a:cubicBezTo>
                    <a:pt x="218646" y="134285"/>
                    <a:pt x="211901" y="139906"/>
                    <a:pt x="199534" y="141030"/>
                  </a:cubicBezTo>
                  <a:cubicBezTo>
                    <a:pt x="163558" y="146651"/>
                    <a:pt x="128706" y="160142"/>
                    <a:pt x="123085" y="202864"/>
                  </a:cubicBezTo>
                  <a:cubicBezTo>
                    <a:pt x="121961" y="211858"/>
                    <a:pt x="118588" y="220852"/>
                    <a:pt x="111843" y="225349"/>
                  </a:cubicBezTo>
                  <a:cubicBezTo>
                    <a:pt x="81488" y="246709"/>
                    <a:pt x="73618" y="270319"/>
                    <a:pt x="72494" y="305170"/>
                  </a:cubicBezTo>
                  <a:cubicBezTo>
                    <a:pt x="76991" y="309667"/>
                    <a:pt x="74743" y="318661"/>
                    <a:pt x="66873" y="319785"/>
                  </a:cubicBezTo>
                  <a:cubicBezTo>
                    <a:pt x="29773" y="322034"/>
                    <a:pt x="18530" y="358010"/>
                    <a:pt x="27524" y="388364"/>
                  </a:cubicBezTo>
                  <a:cubicBezTo>
                    <a:pt x="29773" y="395110"/>
                    <a:pt x="30897" y="400731"/>
                    <a:pt x="29773" y="408601"/>
                  </a:cubicBezTo>
                  <a:cubicBezTo>
                    <a:pt x="25276" y="423216"/>
                    <a:pt x="8412" y="422092"/>
                    <a:pt x="5039" y="442328"/>
                  </a:cubicBezTo>
                  <a:cubicBezTo>
                    <a:pt x="2791" y="459192"/>
                    <a:pt x="3915" y="473807"/>
                    <a:pt x="8412" y="490671"/>
                  </a:cubicBezTo>
                  <a:cubicBezTo>
                    <a:pt x="11785" y="501913"/>
                    <a:pt x="11785" y="500789"/>
                    <a:pt x="9536" y="512032"/>
                  </a:cubicBezTo>
                  <a:cubicBezTo>
                    <a:pt x="5039" y="534517"/>
                    <a:pt x="-3955" y="545759"/>
                    <a:pt x="5039" y="572741"/>
                  </a:cubicBezTo>
                  <a:cubicBezTo>
                    <a:pt x="8412" y="582859"/>
                    <a:pt x="6164" y="590729"/>
                    <a:pt x="3915" y="599723"/>
                  </a:cubicBezTo>
                  <a:cubicBezTo>
                    <a:pt x="-3955" y="628953"/>
                    <a:pt x="542" y="649190"/>
                    <a:pt x="12909" y="675047"/>
                  </a:cubicBezTo>
                  <a:cubicBezTo>
                    <a:pt x="14033" y="676172"/>
                    <a:pt x="15158" y="677296"/>
                    <a:pt x="15158" y="678420"/>
                  </a:cubicBezTo>
                  <a:cubicBezTo>
                    <a:pt x="24152" y="708775"/>
                    <a:pt x="23027" y="732384"/>
                    <a:pt x="59003" y="742502"/>
                  </a:cubicBezTo>
                  <a:cubicBezTo>
                    <a:pt x="62376" y="743626"/>
                    <a:pt x="64624" y="746999"/>
                    <a:pt x="64624" y="750372"/>
                  </a:cubicBezTo>
                  <a:cubicBezTo>
                    <a:pt x="65749" y="771733"/>
                    <a:pt x="83737" y="800963"/>
                    <a:pt x="102849" y="811081"/>
                  </a:cubicBezTo>
                  <a:cubicBezTo>
                    <a:pt x="111843" y="815578"/>
                    <a:pt x="121961" y="813330"/>
                    <a:pt x="130955" y="816702"/>
                  </a:cubicBezTo>
                  <a:cubicBezTo>
                    <a:pt x="150067" y="826821"/>
                    <a:pt x="159061" y="847057"/>
                    <a:pt x="182670" y="850430"/>
                  </a:cubicBezTo>
                  <a:cubicBezTo>
                    <a:pt x="205155" y="853803"/>
                    <a:pt x="222019" y="848181"/>
                    <a:pt x="240007" y="838063"/>
                  </a:cubicBezTo>
                  <a:cubicBezTo>
                    <a:pt x="242255" y="836939"/>
                    <a:pt x="245628" y="836939"/>
                    <a:pt x="247877" y="838063"/>
                  </a:cubicBezTo>
                  <a:cubicBezTo>
                    <a:pt x="269237" y="851554"/>
                    <a:pt x="302965" y="851554"/>
                    <a:pt x="325450" y="838063"/>
                  </a:cubicBezTo>
                  <a:cubicBezTo>
                    <a:pt x="335568" y="831318"/>
                    <a:pt x="343438" y="825696"/>
                    <a:pt x="353556" y="822324"/>
                  </a:cubicBezTo>
                  <a:cubicBezTo>
                    <a:pt x="353556" y="822324"/>
                    <a:pt x="353556" y="822324"/>
                    <a:pt x="352432" y="821199"/>
                  </a:cubicBezTo>
                  <a:cubicBezTo>
                    <a:pt x="346810" y="812205"/>
                    <a:pt x="344562" y="800963"/>
                    <a:pt x="345686" y="789721"/>
                  </a:cubicBezTo>
                  <a:cubicBezTo>
                    <a:pt x="345686" y="784099"/>
                    <a:pt x="354680" y="784099"/>
                    <a:pt x="354680" y="789721"/>
                  </a:cubicBezTo>
                  <a:cubicBezTo>
                    <a:pt x="355804" y="797590"/>
                    <a:pt x="358053" y="806584"/>
                    <a:pt x="363674" y="813330"/>
                  </a:cubicBezTo>
                  <a:cubicBezTo>
                    <a:pt x="367047" y="816702"/>
                    <a:pt x="370419" y="818951"/>
                    <a:pt x="374916" y="820075"/>
                  </a:cubicBezTo>
                  <a:cubicBezTo>
                    <a:pt x="390656" y="821199"/>
                    <a:pt x="406395" y="824572"/>
                    <a:pt x="424383" y="818951"/>
                  </a:cubicBezTo>
                  <a:cubicBezTo>
                    <a:pt x="450241" y="811081"/>
                    <a:pt x="459235" y="795342"/>
                    <a:pt x="480596" y="781851"/>
                  </a:cubicBezTo>
                  <a:cubicBezTo>
                    <a:pt x="489590" y="776230"/>
                    <a:pt x="498584" y="778478"/>
                    <a:pt x="508702" y="778478"/>
                  </a:cubicBezTo>
                  <a:cubicBezTo>
                    <a:pt x="542429" y="776230"/>
                    <a:pt x="550299" y="758242"/>
                    <a:pt x="564914" y="732384"/>
                  </a:cubicBezTo>
                  <a:cubicBezTo>
                    <a:pt x="569411" y="725639"/>
                    <a:pt x="573908" y="721142"/>
                    <a:pt x="581778" y="718893"/>
                  </a:cubicBezTo>
                  <a:cubicBezTo>
                    <a:pt x="600890" y="712148"/>
                    <a:pt x="613257" y="702029"/>
                    <a:pt x="620002" y="687414"/>
                  </a:cubicBezTo>
                  <a:cubicBezTo>
                    <a:pt x="620002" y="686290"/>
                    <a:pt x="620002" y="686290"/>
                    <a:pt x="620002" y="685166"/>
                  </a:cubicBezTo>
                  <a:cubicBezTo>
                    <a:pt x="620002" y="668302"/>
                    <a:pt x="625623" y="654811"/>
                    <a:pt x="612132" y="640196"/>
                  </a:cubicBezTo>
                  <a:cubicBezTo>
                    <a:pt x="600890" y="627829"/>
                    <a:pt x="590772" y="615462"/>
                    <a:pt x="580654" y="603096"/>
                  </a:cubicBezTo>
                  <a:cubicBezTo>
                    <a:pt x="577281" y="598599"/>
                    <a:pt x="582902" y="592977"/>
                    <a:pt x="587399" y="596350"/>
                  </a:cubicBezTo>
                  <a:cubicBezTo>
                    <a:pt x="605387" y="609841"/>
                    <a:pt x="626748" y="627829"/>
                    <a:pt x="634617" y="649190"/>
                  </a:cubicBezTo>
                  <a:cubicBezTo>
                    <a:pt x="678463" y="640196"/>
                    <a:pt x="664972" y="590729"/>
                    <a:pt x="673966" y="555877"/>
                  </a:cubicBezTo>
                  <a:cubicBezTo>
                    <a:pt x="672842" y="549132"/>
                    <a:pt x="671718" y="542386"/>
                    <a:pt x="669469" y="535641"/>
                  </a:cubicBezTo>
                  <a:cubicBezTo>
                    <a:pt x="663848" y="519901"/>
                    <a:pt x="652605" y="509783"/>
                    <a:pt x="642487" y="496292"/>
                  </a:cubicBezTo>
                  <a:cubicBezTo>
                    <a:pt x="639114" y="491795"/>
                    <a:pt x="646984" y="486174"/>
                    <a:pt x="650357" y="489547"/>
                  </a:cubicBezTo>
                  <a:cubicBezTo>
                    <a:pt x="663848" y="501913"/>
                    <a:pt x="677339" y="512032"/>
                    <a:pt x="682960" y="531144"/>
                  </a:cubicBezTo>
                  <a:cubicBezTo>
                    <a:pt x="682960" y="532268"/>
                    <a:pt x="682960" y="533392"/>
                    <a:pt x="684084" y="534517"/>
                  </a:cubicBezTo>
                  <a:cubicBezTo>
                    <a:pt x="685209" y="534517"/>
                    <a:pt x="686333" y="533392"/>
                    <a:pt x="687457" y="534517"/>
                  </a:cubicBezTo>
                  <a:cubicBezTo>
                    <a:pt x="712190" y="535641"/>
                    <a:pt x="731303" y="541262"/>
                    <a:pt x="758285" y="530020"/>
                  </a:cubicBezTo>
                  <a:cubicBezTo>
                    <a:pt x="770651" y="524398"/>
                    <a:pt x="769527" y="524398"/>
                    <a:pt x="783018" y="522150"/>
                  </a:cubicBezTo>
                  <a:cubicBezTo>
                    <a:pt x="783018" y="522150"/>
                    <a:pt x="784142" y="522150"/>
                    <a:pt x="784142" y="522150"/>
                  </a:cubicBezTo>
                  <a:cubicBezTo>
                    <a:pt x="769527" y="509783"/>
                    <a:pt x="767279" y="482801"/>
                    <a:pt x="785266" y="472683"/>
                  </a:cubicBezTo>
                  <a:cubicBezTo>
                    <a:pt x="790888" y="469310"/>
                    <a:pt x="795385" y="476056"/>
                    <a:pt x="793136" y="480553"/>
                  </a:cubicBezTo>
                  <a:cubicBezTo>
                    <a:pt x="789763" y="487298"/>
                    <a:pt x="785266" y="494044"/>
                    <a:pt x="788639" y="503038"/>
                  </a:cubicBezTo>
                  <a:cubicBezTo>
                    <a:pt x="790888" y="508659"/>
                    <a:pt x="794260" y="514280"/>
                    <a:pt x="798757" y="519901"/>
                  </a:cubicBezTo>
                  <a:cubicBezTo>
                    <a:pt x="799882" y="521026"/>
                    <a:pt x="799882" y="522150"/>
                    <a:pt x="799882" y="523274"/>
                  </a:cubicBezTo>
                  <a:cubicBezTo>
                    <a:pt x="820118" y="528895"/>
                    <a:pt x="835858" y="546883"/>
                    <a:pt x="862839" y="526647"/>
                  </a:cubicBezTo>
                  <a:cubicBezTo>
                    <a:pt x="872958" y="519901"/>
                    <a:pt x="879703" y="515404"/>
                    <a:pt x="887573" y="514280"/>
                  </a:cubicBezTo>
                  <a:cubicBezTo>
                    <a:pt x="887573" y="514280"/>
                    <a:pt x="887573" y="513156"/>
                    <a:pt x="887573" y="513156"/>
                  </a:cubicBezTo>
                  <a:cubicBezTo>
                    <a:pt x="888697" y="509783"/>
                    <a:pt x="890946" y="506410"/>
                    <a:pt x="893194" y="504162"/>
                  </a:cubicBezTo>
                  <a:cubicBezTo>
                    <a:pt x="895443" y="500789"/>
                    <a:pt x="896567" y="497416"/>
                    <a:pt x="899940" y="494044"/>
                  </a:cubicBezTo>
                  <a:cubicBezTo>
                    <a:pt x="903312" y="490671"/>
                    <a:pt x="910058" y="492919"/>
                    <a:pt x="910058" y="498541"/>
                  </a:cubicBezTo>
                  <a:cubicBezTo>
                    <a:pt x="910058" y="504162"/>
                    <a:pt x="907809" y="512032"/>
                    <a:pt x="903312" y="516529"/>
                  </a:cubicBezTo>
                  <a:cubicBezTo>
                    <a:pt x="904437" y="516529"/>
                    <a:pt x="905561" y="516529"/>
                    <a:pt x="906685" y="517653"/>
                  </a:cubicBezTo>
                  <a:cubicBezTo>
                    <a:pt x="943785" y="527771"/>
                    <a:pt x="952779" y="524398"/>
                    <a:pt x="983134" y="500789"/>
                  </a:cubicBezTo>
                  <a:cubicBezTo>
                    <a:pt x="999998" y="488422"/>
                    <a:pt x="1004495" y="498541"/>
                    <a:pt x="1024731" y="498541"/>
                  </a:cubicBezTo>
                  <a:cubicBezTo>
                    <a:pt x="1056210" y="497416"/>
                    <a:pt x="1076446" y="482801"/>
                    <a:pt x="1102304" y="469310"/>
                  </a:cubicBezTo>
                  <a:cubicBezTo>
                    <a:pt x="1105677" y="467062"/>
                    <a:pt x="1109049" y="465937"/>
                    <a:pt x="1112422" y="464813"/>
                  </a:cubicBezTo>
                  <a:cubicBezTo>
                    <a:pt x="1111298" y="456943"/>
                    <a:pt x="1112422" y="449074"/>
                    <a:pt x="1115795" y="442328"/>
                  </a:cubicBezTo>
                  <a:cubicBezTo>
                    <a:pt x="1118043" y="437831"/>
                    <a:pt x="1127037" y="441204"/>
                    <a:pt x="1124789" y="445701"/>
                  </a:cubicBezTo>
                  <a:cubicBezTo>
                    <a:pt x="1122540" y="450198"/>
                    <a:pt x="1122540" y="455819"/>
                    <a:pt x="1123665" y="460316"/>
                  </a:cubicBezTo>
                  <a:cubicBezTo>
                    <a:pt x="1123665" y="461440"/>
                    <a:pt x="1124789" y="462565"/>
                    <a:pt x="1124789" y="462565"/>
                  </a:cubicBezTo>
                  <a:cubicBezTo>
                    <a:pt x="1131534" y="463689"/>
                    <a:pt x="1138280" y="467062"/>
                    <a:pt x="1151771" y="467062"/>
                  </a:cubicBezTo>
                  <a:cubicBezTo>
                    <a:pt x="1166386" y="467062"/>
                    <a:pt x="1212480" y="461440"/>
                    <a:pt x="1216977" y="440080"/>
                  </a:cubicBezTo>
                  <a:cubicBezTo>
                    <a:pt x="1216977" y="440080"/>
                    <a:pt x="1216977" y="440080"/>
                    <a:pt x="1216977" y="440080"/>
                  </a:cubicBezTo>
                  <a:cubicBezTo>
                    <a:pt x="1216977" y="440080"/>
                    <a:pt x="1216977" y="440080"/>
                    <a:pt x="1216977" y="438956"/>
                  </a:cubicBezTo>
                  <a:cubicBezTo>
                    <a:pt x="1218101" y="434459"/>
                    <a:pt x="1222598" y="433334"/>
                    <a:pt x="1225971" y="434459"/>
                  </a:cubicBezTo>
                  <a:cubicBezTo>
                    <a:pt x="1227095" y="434459"/>
                    <a:pt x="1228220" y="435583"/>
                    <a:pt x="1230468" y="436707"/>
                  </a:cubicBezTo>
                  <a:cubicBezTo>
                    <a:pt x="1261947" y="463689"/>
                    <a:pt x="1285556" y="456943"/>
                    <a:pt x="1319284" y="442328"/>
                  </a:cubicBezTo>
                  <a:cubicBezTo>
                    <a:pt x="1322656" y="438956"/>
                    <a:pt x="1324905" y="435583"/>
                    <a:pt x="1327153" y="428837"/>
                  </a:cubicBezTo>
                  <a:cubicBezTo>
                    <a:pt x="1329402" y="419843"/>
                    <a:pt x="1331650" y="410849"/>
                    <a:pt x="1336147" y="401855"/>
                  </a:cubicBezTo>
                  <a:cubicBezTo>
                    <a:pt x="1338396" y="397358"/>
                    <a:pt x="1346266" y="400731"/>
                    <a:pt x="1345141" y="405228"/>
                  </a:cubicBezTo>
                  <a:cubicBezTo>
                    <a:pt x="1341769" y="415346"/>
                    <a:pt x="1340644" y="428837"/>
                    <a:pt x="1336147" y="440080"/>
                  </a:cubicBezTo>
                  <a:cubicBezTo>
                    <a:pt x="1358632" y="445701"/>
                    <a:pt x="1379993" y="456943"/>
                    <a:pt x="1404726" y="447950"/>
                  </a:cubicBezTo>
                  <a:cubicBezTo>
                    <a:pt x="1420466" y="442328"/>
                    <a:pt x="1432832" y="434459"/>
                    <a:pt x="1449696" y="429962"/>
                  </a:cubicBezTo>
                  <a:cubicBezTo>
                    <a:pt x="1473305" y="424340"/>
                    <a:pt x="1495790" y="432210"/>
                    <a:pt x="1519399" y="419843"/>
                  </a:cubicBezTo>
                  <a:cubicBezTo>
                    <a:pt x="1526145" y="416471"/>
                    <a:pt x="1531766" y="414222"/>
                    <a:pt x="1538512" y="411974"/>
                  </a:cubicBezTo>
                  <a:cubicBezTo>
                    <a:pt x="1523896" y="405228"/>
                    <a:pt x="1516027" y="393986"/>
                    <a:pt x="1505908" y="381619"/>
                  </a:cubicBezTo>
                  <a:cubicBezTo>
                    <a:pt x="1502536" y="377122"/>
                    <a:pt x="1509281" y="370377"/>
                    <a:pt x="1513778" y="373749"/>
                  </a:cubicBezTo>
                  <a:cubicBezTo>
                    <a:pt x="1525021" y="381619"/>
                    <a:pt x="1532890" y="393986"/>
                    <a:pt x="1546381" y="398483"/>
                  </a:cubicBezTo>
                  <a:cubicBezTo>
                    <a:pt x="1556500" y="401855"/>
                    <a:pt x="1565494" y="402980"/>
                    <a:pt x="1575612" y="404104"/>
                  </a:cubicBezTo>
                  <a:cubicBezTo>
                    <a:pt x="1589103" y="402980"/>
                    <a:pt x="1601469" y="400731"/>
                    <a:pt x="1613836" y="391737"/>
                  </a:cubicBezTo>
                  <a:cubicBezTo>
                    <a:pt x="1620582" y="387240"/>
                    <a:pt x="1623954" y="382743"/>
                    <a:pt x="1627327" y="379370"/>
                  </a:cubicBezTo>
                  <a:cubicBezTo>
                    <a:pt x="1627327" y="379370"/>
                    <a:pt x="1627327" y="379370"/>
                    <a:pt x="1627327" y="379370"/>
                  </a:cubicBezTo>
                  <a:cubicBezTo>
                    <a:pt x="1634072" y="371501"/>
                    <a:pt x="1636321" y="365880"/>
                    <a:pt x="1634072" y="354637"/>
                  </a:cubicBezTo>
                  <a:cubicBezTo>
                    <a:pt x="1631824" y="345643"/>
                    <a:pt x="1628451" y="337773"/>
                    <a:pt x="1625079" y="328779"/>
                  </a:cubicBezTo>
                  <a:cubicBezTo>
                    <a:pt x="1622830" y="323158"/>
                    <a:pt x="1628451" y="317537"/>
                    <a:pt x="1632948" y="322034"/>
                  </a:cubicBezTo>
                  <a:cubicBezTo>
                    <a:pt x="1640818" y="329904"/>
                    <a:pt x="1648688" y="347892"/>
                    <a:pt x="1649812" y="363631"/>
                  </a:cubicBezTo>
                  <a:cubicBezTo>
                    <a:pt x="1688036" y="365880"/>
                    <a:pt x="1703776" y="344519"/>
                    <a:pt x="1735255" y="331028"/>
                  </a:cubicBezTo>
                  <a:cubicBezTo>
                    <a:pt x="1747621" y="325407"/>
                    <a:pt x="1759988" y="324282"/>
                    <a:pt x="1773479" y="319785"/>
                  </a:cubicBezTo>
                  <a:cubicBezTo>
                    <a:pt x="1785846" y="316413"/>
                    <a:pt x="1794840" y="309667"/>
                    <a:pt x="1803834" y="302922"/>
                  </a:cubicBezTo>
                  <a:cubicBezTo>
                    <a:pt x="1817325" y="283809"/>
                    <a:pt x="1828567" y="261325"/>
                    <a:pt x="1812828" y="241088"/>
                  </a:cubicBezTo>
                  <a:cubicBezTo>
                    <a:pt x="1809455" y="236591"/>
                    <a:pt x="1816201" y="230970"/>
                    <a:pt x="1819573" y="234343"/>
                  </a:cubicBezTo>
                  <a:cubicBezTo>
                    <a:pt x="1834188" y="243337"/>
                    <a:pt x="1837561" y="260200"/>
                    <a:pt x="1834188" y="277064"/>
                  </a:cubicBezTo>
                  <a:cubicBezTo>
                    <a:pt x="1855549" y="259076"/>
                    <a:pt x="1871289" y="242212"/>
                    <a:pt x="1872413" y="210733"/>
                  </a:cubicBezTo>
                  <a:cubicBezTo>
                    <a:pt x="1874661" y="181503"/>
                    <a:pt x="1862295" y="155645"/>
                    <a:pt x="1835313" y="146651"/>
                  </a:cubicBezTo>
                  <a:close/>
                  <a:moveTo>
                    <a:pt x="46636" y="404104"/>
                  </a:moveTo>
                  <a:cubicBezTo>
                    <a:pt x="56755" y="373749"/>
                    <a:pt x="90482" y="391737"/>
                    <a:pt x="106222" y="372625"/>
                  </a:cubicBezTo>
                  <a:cubicBezTo>
                    <a:pt x="110719" y="367004"/>
                    <a:pt x="119713" y="372625"/>
                    <a:pt x="117464" y="379370"/>
                  </a:cubicBezTo>
                  <a:cubicBezTo>
                    <a:pt x="112967" y="392861"/>
                    <a:pt x="100600" y="396234"/>
                    <a:pt x="87109" y="397358"/>
                  </a:cubicBezTo>
                  <a:cubicBezTo>
                    <a:pt x="72494" y="398483"/>
                    <a:pt x="59003" y="402980"/>
                    <a:pt x="59003" y="420968"/>
                  </a:cubicBezTo>
                  <a:cubicBezTo>
                    <a:pt x="59003" y="432210"/>
                    <a:pt x="61252" y="443453"/>
                    <a:pt x="64624" y="453571"/>
                  </a:cubicBezTo>
                  <a:cubicBezTo>
                    <a:pt x="69121" y="467062"/>
                    <a:pt x="82612" y="456943"/>
                    <a:pt x="91606" y="454695"/>
                  </a:cubicBezTo>
                  <a:cubicBezTo>
                    <a:pt x="99476" y="452447"/>
                    <a:pt x="107346" y="454695"/>
                    <a:pt x="116340" y="453571"/>
                  </a:cubicBezTo>
                  <a:cubicBezTo>
                    <a:pt x="146694" y="452447"/>
                    <a:pt x="151191" y="429962"/>
                    <a:pt x="152316" y="404104"/>
                  </a:cubicBezTo>
                  <a:cubicBezTo>
                    <a:pt x="152316" y="398483"/>
                    <a:pt x="161310" y="398483"/>
                    <a:pt x="161310" y="404104"/>
                  </a:cubicBezTo>
                  <a:cubicBezTo>
                    <a:pt x="162434" y="429962"/>
                    <a:pt x="164682" y="460316"/>
                    <a:pt x="133203" y="467062"/>
                  </a:cubicBezTo>
                  <a:cubicBezTo>
                    <a:pt x="119713" y="470434"/>
                    <a:pt x="103973" y="465937"/>
                    <a:pt x="91606" y="470434"/>
                  </a:cubicBezTo>
                  <a:cubicBezTo>
                    <a:pt x="83737" y="472683"/>
                    <a:pt x="72494" y="478304"/>
                    <a:pt x="63500" y="473807"/>
                  </a:cubicBezTo>
                  <a:cubicBezTo>
                    <a:pt x="42140" y="464813"/>
                    <a:pt x="41015" y="422092"/>
                    <a:pt x="46636" y="404104"/>
                  </a:cubicBezTo>
                  <a:close/>
                  <a:moveTo>
                    <a:pt x="48885" y="503038"/>
                  </a:moveTo>
                  <a:cubicBezTo>
                    <a:pt x="53382" y="501913"/>
                    <a:pt x="56755" y="509783"/>
                    <a:pt x="52258" y="512032"/>
                  </a:cubicBezTo>
                  <a:cubicBezTo>
                    <a:pt x="33146" y="519901"/>
                    <a:pt x="44388" y="540138"/>
                    <a:pt x="46636" y="555877"/>
                  </a:cubicBezTo>
                  <a:cubicBezTo>
                    <a:pt x="47761" y="561498"/>
                    <a:pt x="47761" y="567120"/>
                    <a:pt x="47761" y="573865"/>
                  </a:cubicBezTo>
                  <a:cubicBezTo>
                    <a:pt x="47761" y="588480"/>
                    <a:pt x="65749" y="582859"/>
                    <a:pt x="74743" y="580611"/>
                  </a:cubicBezTo>
                  <a:cubicBezTo>
                    <a:pt x="88234" y="578362"/>
                    <a:pt x="116340" y="573865"/>
                    <a:pt x="116340" y="555877"/>
                  </a:cubicBezTo>
                  <a:cubicBezTo>
                    <a:pt x="116340" y="536765"/>
                    <a:pt x="98352" y="524398"/>
                    <a:pt x="93855" y="506410"/>
                  </a:cubicBezTo>
                  <a:cubicBezTo>
                    <a:pt x="92731" y="500789"/>
                    <a:pt x="99476" y="496292"/>
                    <a:pt x="103973" y="500789"/>
                  </a:cubicBezTo>
                  <a:cubicBezTo>
                    <a:pt x="110719" y="508659"/>
                    <a:pt x="118588" y="517653"/>
                    <a:pt x="124210" y="528895"/>
                  </a:cubicBezTo>
                  <a:cubicBezTo>
                    <a:pt x="138825" y="526647"/>
                    <a:pt x="153440" y="525523"/>
                    <a:pt x="166931" y="519901"/>
                  </a:cubicBezTo>
                  <a:cubicBezTo>
                    <a:pt x="177049" y="516529"/>
                    <a:pt x="188292" y="510907"/>
                    <a:pt x="195037" y="503038"/>
                  </a:cubicBezTo>
                  <a:cubicBezTo>
                    <a:pt x="206279" y="490671"/>
                    <a:pt x="201783" y="477180"/>
                    <a:pt x="196161" y="463689"/>
                  </a:cubicBezTo>
                  <a:cubicBezTo>
                    <a:pt x="191664" y="453571"/>
                    <a:pt x="180422" y="441204"/>
                    <a:pt x="183795" y="428837"/>
                  </a:cubicBezTo>
                  <a:cubicBezTo>
                    <a:pt x="187167" y="418719"/>
                    <a:pt x="197286" y="411974"/>
                    <a:pt x="207404" y="407477"/>
                  </a:cubicBezTo>
                  <a:cubicBezTo>
                    <a:pt x="214149" y="404104"/>
                    <a:pt x="220895" y="411974"/>
                    <a:pt x="215273" y="417595"/>
                  </a:cubicBezTo>
                  <a:cubicBezTo>
                    <a:pt x="206279" y="427713"/>
                    <a:pt x="197286" y="431086"/>
                    <a:pt x="206279" y="445701"/>
                  </a:cubicBezTo>
                  <a:cubicBezTo>
                    <a:pt x="209652" y="452447"/>
                    <a:pt x="213025" y="461440"/>
                    <a:pt x="215273" y="469310"/>
                  </a:cubicBezTo>
                  <a:cubicBezTo>
                    <a:pt x="219770" y="483925"/>
                    <a:pt x="220895" y="495168"/>
                    <a:pt x="211901" y="508659"/>
                  </a:cubicBezTo>
                  <a:cubicBezTo>
                    <a:pt x="195037" y="532268"/>
                    <a:pt x="157937" y="544635"/>
                    <a:pt x="128706" y="543511"/>
                  </a:cubicBezTo>
                  <a:cubicBezTo>
                    <a:pt x="132079" y="554753"/>
                    <a:pt x="130955" y="564871"/>
                    <a:pt x="124210" y="574989"/>
                  </a:cubicBezTo>
                  <a:cubicBezTo>
                    <a:pt x="112967" y="591853"/>
                    <a:pt x="80364" y="597474"/>
                    <a:pt x="61252" y="599723"/>
                  </a:cubicBezTo>
                  <a:cubicBezTo>
                    <a:pt x="51133" y="600847"/>
                    <a:pt x="37643" y="598599"/>
                    <a:pt x="33146" y="588480"/>
                  </a:cubicBezTo>
                  <a:cubicBezTo>
                    <a:pt x="28649" y="577238"/>
                    <a:pt x="30897" y="562623"/>
                    <a:pt x="27524" y="550256"/>
                  </a:cubicBezTo>
                  <a:cubicBezTo>
                    <a:pt x="24152" y="526647"/>
                    <a:pt x="25276" y="510907"/>
                    <a:pt x="48885" y="503038"/>
                  </a:cubicBezTo>
                  <a:close/>
                  <a:moveTo>
                    <a:pt x="323201" y="715520"/>
                  </a:moveTo>
                  <a:cubicBezTo>
                    <a:pt x="314207" y="714396"/>
                    <a:pt x="305213" y="707651"/>
                    <a:pt x="298468" y="700905"/>
                  </a:cubicBezTo>
                  <a:cubicBezTo>
                    <a:pt x="296219" y="708775"/>
                    <a:pt x="292846" y="715520"/>
                    <a:pt x="288350" y="721142"/>
                  </a:cubicBezTo>
                  <a:cubicBezTo>
                    <a:pt x="293971" y="724514"/>
                    <a:pt x="299592" y="727887"/>
                    <a:pt x="304089" y="733508"/>
                  </a:cubicBezTo>
                  <a:cubicBezTo>
                    <a:pt x="317580" y="750372"/>
                    <a:pt x="306337" y="776230"/>
                    <a:pt x="295095" y="790845"/>
                  </a:cubicBezTo>
                  <a:cubicBezTo>
                    <a:pt x="286101" y="803212"/>
                    <a:pt x="260243" y="836939"/>
                    <a:pt x="240007" y="831318"/>
                  </a:cubicBezTo>
                  <a:cubicBezTo>
                    <a:pt x="215273" y="824572"/>
                    <a:pt x="199534" y="803212"/>
                    <a:pt x="183795" y="784099"/>
                  </a:cubicBezTo>
                  <a:cubicBezTo>
                    <a:pt x="180422" y="786348"/>
                    <a:pt x="177049" y="788596"/>
                    <a:pt x="174801" y="789721"/>
                  </a:cubicBezTo>
                  <a:cubicBezTo>
                    <a:pt x="163558" y="795342"/>
                    <a:pt x="150067" y="800963"/>
                    <a:pt x="136576" y="797590"/>
                  </a:cubicBezTo>
                  <a:cubicBezTo>
                    <a:pt x="125334" y="795342"/>
                    <a:pt x="115216" y="785224"/>
                    <a:pt x="116340" y="772857"/>
                  </a:cubicBezTo>
                  <a:cubicBezTo>
                    <a:pt x="117464" y="767236"/>
                    <a:pt x="124210" y="763863"/>
                    <a:pt x="127582" y="769484"/>
                  </a:cubicBezTo>
                  <a:cubicBezTo>
                    <a:pt x="133203" y="778478"/>
                    <a:pt x="135452" y="784099"/>
                    <a:pt x="146694" y="781851"/>
                  </a:cubicBezTo>
                  <a:cubicBezTo>
                    <a:pt x="154564" y="780727"/>
                    <a:pt x="162434" y="777354"/>
                    <a:pt x="170304" y="772857"/>
                  </a:cubicBezTo>
                  <a:cubicBezTo>
                    <a:pt x="181546" y="766111"/>
                    <a:pt x="189416" y="755993"/>
                    <a:pt x="182670" y="743626"/>
                  </a:cubicBezTo>
                  <a:cubicBezTo>
                    <a:pt x="178173" y="734633"/>
                    <a:pt x="171428" y="725639"/>
                    <a:pt x="169179" y="715520"/>
                  </a:cubicBezTo>
                  <a:cubicBezTo>
                    <a:pt x="164682" y="721142"/>
                    <a:pt x="159061" y="726763"/>
                    <a:pt x="152316" y="729011"/>
                  </a:cubicBezTo>
                  <a:cubicBezTo>
                    <a:pt x="139949" y="732384"/>
                    <a:pt x="126458" y="723390"/>
                    <a:pt x="117464" y="715520"/>
                  </a:cubicBezTo>
                  <a:cubicBezTo>
                    <a:pt x="112967" y="712148"/>
                    <a:pt x="107346" y="708775"/>
                    <a:pt x="101725" y="706526"/>
                  </a:cubicBezTo>
                  <a:cubicBezTo>
                    <a:pt x="99476" y="717769"/>
                    <a:pt x="93855" y="726763"/>
                    <a:pt x="97228" y="739129"/>
                  </a:cubicBezTo>
                  <a:cubicBezTo>
                    <a:pt x="99476" y="746999"/>
                    <a:pt x="89358" y="749248"/>
                    <a:pt x="85985" y="743626"/>
                  </a:cubicBezTo>
                  <a:cubicBezTo>
                    <a:pt x="78115" y="733508"/>
                    <a:pt x="79240" y="724514"/>
                    <a:pt x="83737" y="713272"/>
                  </a:cubicBezTo>
                  <a:cubicBezTo>
                    <a:pt x="91606" y="695284"/>
                    <a:pt x="73618" y="700905"/>
                    <a:pt x="61252" y="694160"/>
                  </a:cubicBezTo>
                  <a:cubicBezTo>
                    <a:pt x="41015" y="682917"/>
                    <a:pt x="24152" y="663805"/>
                    <a:pt x="27524" y="639071"/>
                  </a:cubicBezTo>
                  <a:cubicBezTo>
                    <a:pt x="28649" y="632326"/>
                    <a:pt x="37643" y="634575"/>
                    <a:pt x="37643" y="640196"/>
                  </a:cubicBezTo>
                  <a:cubicBezTo>
                    <a:pt x="39891" y="658184"/>
                    <a:pt x="53382" y="676172"/>
                    <a:pt x="71370" y="681793"/>
                  </a:cubicBezTo>
                  <a:cubicBezTo>
                    <a:pt x="73618" y="682917"/>
                    <a:pt x="75867" y="682917"/>
                    <a:pt x="78115" y="682917"/>
                  </a:cubicBezTo>
                  <a:cubicBezTo>
                    <a:pt x="71370" y="661556"/>
                    <a:pt x="85985" y="633450"/>
                    <a:pt x="101725" y="619959"/>
                  </a:cubicBezTo>
                  <a:cubicBezTo>
                    <a:pt x="107346" y="615462"/>
                    <a:pt x="117464" y="621084"/>
                    <a:pt x="112967" y="627829"/>
                  </a:cubicBezTo>
                  <a:cubicBezTo>
                    <a:pt x="100600" y="645817"/>
                    <a:pt x="79240" y="675047"/>
                    <a:pt x="107346" y="690787"/>
                  </a:cubicBezTo>
                  <a:cubicBezTo>
                    <a:pt x="117464" y="696408"/>
                    <a:pt x="144446" y="718893"/>
                    <a:pt x="153440" y="706526"/>
                  </a:cubicBezTo>
                  <a:cubicBezTo>
                    <a:pt x="162434" y="694160"/>
                    <a:pt x="172552" y="688538"/>
                    <a:pt x="184919" y="680669"/>
                  </a:cubicBezTo>
                  <a:cubicBezTo>
                    <a:pt x="200658" y="669426"/>
                    <a:pt x="204031" y="646941"/>
                    <a:pt x="195037" y="630078"/>
                  </a:cubicBezTo>
                  <a:cubicBezTo>
                    <a:pt x="164682" y="630078"/>
                    <a:pt x="125334" y="619959"/>
                    <a:pt x="132079" y="585108"/>
                  </a:cubicBezTo>
                  <a:cubicBezTo>
                    <a:pt x="133203" y="578362"/>
                    <a:pt x="143322" y="580611"/>
                    <a:pt x="143322" y="586232"/>
                  </a:cubicBezTo>
                  <a:cubicBezTo>
                    <a:pt x="144446" y="605344"/>
                    <a:pt x="170304" y="614338"/>
                    <a:pt x="192789" y="615462"/>
                  </a:cubicBezTo>
                  <a:cubicBezTo>
                    <a:pt x="192789" y="615462"/>
                    <a:pt x="193913" y="615462"/>
                    <a:pt x="193913" y="615462"/>
                  </a:cubicBezTo>
                  <a:cubicBezTo>
                    <a:pt x="206279" y="615462"/>
                    <a:pt x="218646" y="613214"/>
                    <a:pt x="225392" y="607593"/>
                  </a:cubicBezTo>
                  <a:cubicBezTo>
                    <a:pt x="228764" y="605344"/>
                    <a:pt x="255746" y="586232"/>
                    <a:pt x="255746" y="581735"/>
                  </a:cubicBezTo>
                  <a:cubicBezTo>
                    <a:pt x="254622" y="573865"/>
                    <a:pt x="253498" y="568244"/>
                    <a:pt x="255746" y="560374"/>
                  </a:cubicBezTo>
                  <a:cubicBezTo>
                    <a:pt x="257995" y="552504"/>
                    <a:pt x="266989" y="555877"/>
                    <a:pt x="268113" y="561498"/>
                  </a:cubicBezTo>
                  <a:cubicBezTo>
                    <a:pt x="269237" y="574989"/>
                    <a:pt x="274859" y="590729"/>
                    <a:pt x="261368" y="599723"/>
                  </a:cubicBezTo>
                  <a:cubicBezTo>
                    <a:pt x="245628" y="609841"/>
                    <a:pt x="231013" y="627829"/>
                    <a:pt x="210776" y="628953"/>
                  </a:cubicBezTo>
                  <a:cubicBezTo>
                    <a:pt x="210776" y="628953"/>
                    <a:pt x="209652" y="628953"/>
                    <a:pt x="209652" y="628953"/>
                  </a:cubicBezTo>
                  <a:cubicBezTo>
                    <a:pt x="216398" y="642444"/>
                    <a:pt x="216398" y="662681"/>
                    <a:pt x="210776" y="673923"/>
                  </a:cubicBezTo>
                  <a:cubicBezTo>
                    <a:pt x="202907" y="687414"/>
                    <a:pt x="192789" y="693035"/>
                    <a:pt x="180422" y="700905"/>
                  </a:cubicBezTo>
                  <a:cubicBezTo>
                    <a:pt x="178173" y="702029"/>
                    <a:pt x="174801" y="704278"/>
                    <a:pt x="172552" y="707651"/>
                  </a:cubicBezTo>
                  <a:cubicBezTo>
                    <a:pt x="173676" y="707651"/>
                    <a:pt x="175925" y="708775"/>
                    <a:pt x="177049" y="709899"/>
                  </a:cubicBezTo>
                  <a:cubicBezTo>
                    <a:pt x="186043" y="722266"/>
                    <a:pt x="199534" y="739129"/>
                    <a:pt x="198410" y="755993"/>
                  </a:cubicBezTo>
                  <a:cubicBezTo>
                    <a:pt x="198410" y="762739"/>
                    <a:pt x="195037" y="769484"/>
                    <a:pt x="189416" y="775105"/>
                  </a:cubicBezTo>
                  <a:cubicBezTo>
                    <a:pt x="199534" y="782975"/>
                    <a:pt x="208528" y="791969"/>
                    <a:pt x="217522" y="800963"/>
                  </a:cubicBezTo>
                  <a:cubicBezTo>
                    <a:pt x="227640" y="809957"/>
                    <a:pt x="238883" y="820075"/>
                    <a:pt x="253498" y="806584"/>
                  </a:cubicBezTo>
                  <a:cubicBezTo>
                    <a:pt x="259119" y="802087"/>
                    <a:pt x="264740" y="796466"/>
                    <a:pt x="270362" y="790845"/>
                  </a:cubicBezTo>
                  <a:cubicBezTo>
                    <a:pt x="283852" y="776230"/>
                    <a:pt x="307462" y="739129"/>
                    <a:pt x="272610" y="730136"/>
                  </a:cubicBezTo>
                  <a:cubicBezTo>
                    <a:pt x="260243" y="726763"/>
                    <a:pt x="246752" y="727887"/>
                    <a:pt x="234386" y="725639"/>
                  </a:cubicBezTo>
                  <a:cubicBezTo>
                    <a:pt x="227640" y="724514"/>
                    <a:pt x="227640" y="713272"/>
                    <a:pt x="234386" y="713272"/>
                  </a:cubicBezTo>
                  <a:cubicBezTo>
                    <a:pt x="246752" y="711023"/>
                    <a:pt x="259119" y="711023"/>
                    <a:pt x="271486" y="714396"/>
                  </a:cubicBezTo>
                  <a:cubicBezTo>
                    <a:pt x="295095" y="684041"/>
                    <a:pt x="281604" y="643568"/>
                    <a:pt x="250125" y="623332"/>
                  </a:cubicBezTo>
                  <a:cubicBezTo>
                    <a:pt x="243380" y="618835"/>
                    <a:pt x="247877" y="609841"/>
                    <a:pt x="255746" y="610965"/>
                  </a:cubicBezTo>
                  <a:cubicBezTo>
                    <a:pt x="269237" y="613214"/>
                    <a:pt x="280480" y="625581"/>
                    <a:pt x="287225" y="640196"/>
                  </a:cubicBezTo>
                  <a:cubicBezTo>
                    <a:pt x="291722" y="631202"/>
                    <a:pt x="298468" y="623332"/>
                    <a:pt x="306337" y="617711"/>
                  </a:cubicBezTo>
                  <a:cubicBezTo>
                    <a:pt x="323201" y="604220"/>
                    <a:pt x="344562" y="594102"/>
                    <a:pt x="365922" y="597474"/>
                  </a:cubicBezTo>
                  <a:cubicBezTo>
                    <a:pt x="371544" y="598599"/>
                    <a:pt x="369295" y="606468"/>
                    <a:pt x="364798" y="607593"/>
                  </a:cubicBezTo>
                  <a:cubicBezTo>
                    <a:pt x="343438" y="609841"/>
                    <a:pt x="326574" y="618835"/>
                    <a:pt x="310834" y="633450"/>
                  </a:cubicBezTo>
                  <a:cubicBezTo>
                    <a:pt x="301840" y="641320"/>
                    <a:pt x="298468" y="650314"/>
                    <a:pt x="298468" y="661556"/>
                  </a:cubicBezTo>
                  <a:cubicBezTo>
                    <a:pt x="298468" y="663805"/>
                    <a:pt x="298468" y="666053"/>
                    <a:pt x="297343" y="668302"/>
                  </a:cubicBezTo>
                  <a:cubicBezTo>
                    <a:pt x="297343" y="669426"/>
                    <a:pt x="297343" y="671675"/>
                    <a:pt x="298468" y="672799"/>
                  </a:cubicBezTo>
                  <a:cubicBezTo>
                    <a:pt x="299592" y="677296"/>
                    <a:pt x="299592" y="681793"/>
                    <a:pt x="298468" y="686290"/>
                  </a:cubicBezTo>
                  <a:cubicBezTo>
                    <a:pt x="307462" y="691911"/>
                    <a:pt x="317580" y="700905"/>
                    <a:pt x="327698" y="699781"/>
                  </a:cubicBezTo>
                  <a:cubicBezTo>
                    <a:pt x="340065" y="698657"/>
                    <a:pt x="351307" y="695284"/>
                    <a:pt x="363674" y="695284"/>
                  </a:cubicBezTo>
                  <a:cubicBezTo>
                    <a:pt x="377165" y="694160"/>
                    <a:pt x="391780" y="697532"/>
                    <a:pt x="397401" y="684041"/>
                  </a:cubicBezTo>
                  <a:cubicBezTo>
                    <a:pt x="405271" y="668302"/>
                    <a:pt x="409768" y="652562"/>
                    <a:pt x="414265" y="634575"/>
                  </a:cubicBezTo>
                  <a:cubicBezTo>
                    <a:pt x="415389" y="627829"/>
                    <a:pt x="427756" y="628953"/>
                    <a:pt x="426632" y="636823"/>
                  </a:cubicBezTo>
                  <a:cubicBezTo>
                    <a:pt x="425508" y="658184"/>
                    <a:pt x="417638" y="677296"/>
                    <a:pt x="408644" y="696408"/>
                  </a:cubicBezTo>
                  <a:cubicBezTo>
                    <a:pt x="404147" y="706526"/>
                    <a:pt x="394029" y="707651"/>
                    <a:pt x="383910" y="708775"/>
                  </a:cubicBezTo>
                  <a:cubicBezTo>
                    <a:pt x="367047" y="713272"/>
                    <a:pt x="343438" y="717769"/>
                    <a:pt x="323201" y="715520"/>
                  </a:cubicBezTo>
                  <a:close/>
                  <a:moveTo>
                    <a:pt x="281604" y="525523"/>
                  </a:moveTo>
                  <a:cubicBezTo>
                    <a:pt x="305213" y="523274"/>
                    <a:pt x="332195" y="517653"/>
                    <a:pt x="343438" y="494044"/>
                  </a:cubicBezTo>
                  <a:cubicBezTo>
                    <a:pt x="347935" y="483925"/>
                    <a:pt x="353556" y="476056"/>
                    <a:pt x="359177" y="465937"/>
                  </a:cubicBezTo>
                  <a:cubicBezTo>
                    <a:pt x="370419" y="444577"/>
                    <a:pt x="332195" y="415346"/>
                    <a:pt x="346810" y="393986"/>
                  </a:cubicBezTo>
                  <a:cubicBezTo>
                    <a:pt x="355804" y="381619"/>
                    <a:pt x="365922" y="373749"/>
                    <a:pt x="381662" y="372625"/>
                  </a:cubicBezTo>
                  <a:cubicBezTo>
                    <a:pt x="387283" y="372625"/>
                    <a:pt x="387283" y="379370"/>
                    <a:pt x="382786" y="381619"/>
                  </a:cubicBezTo>
                  <a:cubicBezTo>
                    <a:pt x="344562" y="396234"/>
                    <a:pt x="370419" y="424340"/>
                    <a:pt x="379413" y="446825"/>
                  </a:cubicBezTo>
                  <a:cubicBezTo>
                    <a:pt x="392904" y="435583"/>
                    <a:pt x="407520" y="420968"/>
                    <a:pt x="423259" y="426589"/>
                  </a:cubicBezTo>
                  <a:cubicBezTo>
                    <a:pt x="432253" y="429962"/>
                    <a:pt x="441247" y="434459"/>
                    <a:pt x="447993" y="440080"/>
                  </a:cubicBezTo>
                  <a:cubicBezTo>
                    <a:pt x="450241" y="427713"/>
                    <a:pt x="455862" y="415346"/>
                    <a:pt x="460359" y="406352"/>
                  </a:cubicBezTo>
                  <a:cubicBezTo>
                    <a:pt x="467105" y="392861"/>
                    <a:pt x="479471" y="382743"/>
                    <a:pt x="494087" y="377122"/>
                  </a:cubicBezTo>
                  <a:cubicBezTo>
                    <a:pt x="499708" y="374873"/>
                    <a:pt x="503081" y="383867"/>
                    <a:pt x="498584" y="387240"/>
                  </a:cubicBezTo>
                  <a:cubicBezTo>
                    <a:pt x="487341" y="393986"/>
                    <a:pt x="474974" y="400731"/>
                    <a:pt x="470477" y="414222"/>
                  </a:cubicBezTo>
                  <a:cubicBezTo>
                    <a:pt x="465980" y="427713"/>
                    <a:pt x="462608" y="438956"/>
                    <a:pt x="462608" y="452447"/>
                  </a:cubicBezTo>
                  <a:cubicBezTo>
                    <a:pt x="468229" y="458068"/>
                    <a:pt x="472726" y="464813"/>
                    <a:pt x="477223" y="471559"/>
                  </a:cubicBezTo>
                  <a:cubicBezTo>
                    <a:pt x="479471" y="474931"/>
                    <a:pt x="476099" y="481677"/>
                    <a:pt x="471602" y="479428"/>
                  </a:cubicBezTo>
                  <a:cubicBezTo>
                    <a:pt x="454738" y="472683"/>
                    <a:pt x="431129" y="428837"/>
                    <a:pt x="408644" y="442328"/>
                  </a:cubicBezTo>
                  <a:cubicBezTo>
                    <a:pt x="398526" y="449074"/>
                    <a:pt x="389532" y="460316"/>
                    <a:pt x="377165" y="464813"/>
                  </a:cubicBezTo>
                  <a:cubicBezTo>
                    <a:pt x="374916" y="470434"/>
                    <a:pt x="371544" y="476056"/>
                    <a:pt x="368171" y="480553"/>
                  </a:cubicBezTo>
                  <a:cubicBezTo>
                    <a:pt x="360301" y="494044"/>
                    <a:pt x="355804" y="507535"/>
                    <a:pt x="345686" y="518777"/>
                  </a:cubicBezTo>
                  <a:cubicBezTo>
                    <a:pt x="345686" y="518777"/>
                    <a:pt x="345686" y="518777"/>
                    <a:pt x="345686" y="519901"/>
                  </a:cubicBezTo>
                  <a:cubicBezTo>
                    <a:pt x="338941" y="563747"/>
                    <a:pt x="380538" y="555877"/>
                    <a:pt x="407520" y="555877"/>
                  </a:cubicBezTo>
                  <a:cubicBezTo>
                    <a:pt x="425508" y="555877"/>
                    <a:pt x="442371" y="553629"/>
                    <a:pt x="453614" y="537889"/>
                  </a:cubicBezTo>
                  <a:cubicBezTo>
                    <a:pt x="458111" y="531144"/>
                    <a:pt x="462608" y="525523"/>
                    <a:pt x="468229" y="519901"/>
                  </a:cubicBezTo>
                  <a:cubicBezTo>
                    <a:pt x="471602" y="516529"/>
                    <a:pt x="480596" y="519901"/>
                    <a:pt x="477223" y="525523"/>
                  </a:cubicBezTo>
                  <a:cubicBezTo>
                    <a:pt x="470477" y="542386"/>
                    <a:pt x="460359" y="558126"/>
                    <a:pt x="443496" y="567120"/>
                  </a:cubicBezTo>
                  <a:cubicBezTo>
                    <a:pt x="427756" y="576114"/>
                    <a:pt x="400774" y="571617"/>
                    <a:pt x="382786" y="572741"/>
                  </a:cubicBezTo>
                  <a:cubicBezTo>
                    <a:pt x="354680" y="574989"/>
                    <a:pt x="327698" y="558126"/>
                    <a:pt x="328822" y="531144"/>
                  </a:cubicBezTo>
                  <a:cubicBezTo>
                    <a:pt x="316456" y="536765"/>
                    <a:pt x="300716" y="539014"/>
                    <a:pt x="287225" y="541262"/>
                  </a:cubicBezTo>
                  <a:cubicBezTo>
                    <a:pt x="265865" y="544635"/>
                    <a:pt x="243380" y="551380"/>
                    <a:pt x="235510" y="526647"/>
                  </a:cubicBezTo>
                  <a:cubicBezTo>
                    <a:pt x="226516" y="499665"/>
                    <a:pt x="247877" y="473807"/>
                    <a:pt x="270362" y="463689"/>
                  </a:cubicBezTo>
                  <a:cubicBezTo>
                    <a:pt x="274859" y="461440"/>
                    <a:pt x="282728" y="465937"/>
                    <a:pt x="278231" y="471559"/>
                  </a:cubicBezTo>
                  <a:cubicBezTo>
                    <a:pt x="270362" y="482801"/>
                    <a:pt x="253498" y="490671"/>
                    <a:pt x="251249" y="505286"/>
                  </a:cubicBezTo>
                  <a:cubicBezTo>
                    <a:pt x="250125" y="531144"/>
                    <a:pt x="263616" y="527771"/>
                    <a:pt x="281604" y="525523"/>
                  </a:cubicBezTo>
                  <a:close/>
                  <a:moveTo>
                    <a:pt x="554796" y="349016"/>
                  </a:moveTo>
                  <a:cubicBezTo>
                    <a:pt x="567163" y="354637"/>
                    <a:pt x="582902" y="353513"/>
                    <a:pt x="595269" y="346767"/>
                  </a:cubicBezTo>
                  <a:cubicBezTo>
                    <a:pt x="607635" y="338898"/>
                    <a:pt x="622251" y="329904"/>
                    <a:pt x="628996" y="317537"/>
                  </a:cubicBezTo>
                  <a:cubicBezTo>
                    <a:pt x="636866" y="301797"/>
                    <a:pt x="625623" y="288306"/>
                    <a:pt x="614381" y="278188"/>
                  </a:cubicBezTo>
                  <a:cubicBezTo>
                    <a:pt x="609884" y="274816"/>
                    <a:pt x="614381" y="266946"/>
                    <a:pt x="620002" y="269194"/>
                  </a:cubicBezTo>
                  <a:cubicBezTo>
                    <a:pt x="635742" y="275940"/>
                    <a:pt x="653730" y="297300"/>
                    <a:pt x="646984" y="315288"/>
                  </a:cubicBezTo>
                  <a:cubicBezTo>
                    <a:pt x="640239" y="335525"/>
                    <a:pt x="620002" y="353513"/>
                    <a:pt x="600890" y="362507"/>
                  </a:cubicBezTo>
                  <a:cubicBezTo>
                    <a:pt x="584026" y="370377"/>
                    <a:pt x="558169" y="372625"/>
                    <a:pt x="542429" y="359134"/>
                  </a:cubicBezTo>
                  <a:cubicBezTo>
                    <a:pt x="539056" y="356886"/>
                    <a:pt x="536808" y="353513"/>
                    <a:pt x="535684" y="350140"/>
                  </a:cubicBezTo>
                  <a:cubicBezTo>
                    <a:pt x="518820" y="354637"/>
                    <a:pt x="505329" y="361382"/>
                    <a:pt x="488465" y="368128"/>
                  </a:cubicBezTo>
                  <a:cubicBezTo>
                    <a:pt x="482844" y="370377"/>
                    <a:pt x="474974" y="373749"/>
                    <a:pt x="469353" y="370377"/>
                  </a:cubicBezTo>
                  <a:cubicBezTo>
                    <a:pt x="461483" y="365880"/>
                    <a:pt x="462608" y="356886"/>
                    <a:pt x="458111" y="349016"/>
                  </a:cubicBezTo>
                  <a:cubicBezTo>
                    <a:pt x="450241" y="336649"/>
                    <a:pt x="434502" y="335525"/>
                    <a:pt x="425508" y="324282"/>
                  </a:cubicBezTo>
                  <a:cubicBezTo>
                    <a:pt x="422135" y="319785"/>
                    <a:pt x="428880" y="314164"/>
                    <a:pt x="433377" y="316413"/>
                  </a:cubicBezTo>
                  <a:cubicBezTo>
                    <a:pt x="453614" y="326531"/>
                    <a:pt x="467105" y="333276"/>
                    <a:pt x="474974" y="354637"/>
                  </a:cubicBezTo>
                  <a:cubicBezTo>
                    <a:pt x="477223" y="361382"/>
                    <a:pt x="504205" y="344519"/>
                    <a:pt x="509826" y="342270"/>
                  </a:cubicBezTo>
                  <a:cubicBezTo>
                    <a:pt x="516572" y="338898"/>
                    <a:pt x="524441" y="337773"/>
                    <a:pt x="531187" y="337773"/>
                  </a:cubicBezTo>
                  <a:cubicBezTo>
                    <a:pt x="530063" y="325407"/>
                    <a:pt x="536808" y="310791"/>
                    <a:pt x="543553" y="300673"/>
                  </a:cubicBezTo>
                  <a:cubicBezTo>
                    <a:pt x="546926" y="296176"/>
                    <a:pt x="555920" y="297300"/>
                    <a:pt x="555920" y="304046"/>
                  </a:cubicBezTo>
                  <a:cubicBezTo>
                    <a:pt x="554796" y="317537"/>
                    <a:pt x="536808" y="341146"/>
                    <a:pt x="554796" y="349016"/>
                  </a:cubicBezTo>
                  <a:close/>
                  <a:moveTo>
                    <a:pt x="523317" y="664929"/>
                  </a:moveTo>
                  <a:cubicBezTo>
                    <a:pt x="519944" y="667178"/>
                    <a:pt x="516572" y="670550"/>
                    <a:pt x="513199" y="672799"/>
                  </a:cubicBezTo>
                  <a:cubicBezTo>
                    <a:pt x="521069" y="680669"/>
                    <a:pt x="527814" y="694160"/>
                    <a:pt x="528938" y="702029"/>
                  </a:cubicBezTo>
                  <a:cubicBezTo>
                    <a:pt x="532311" y="725639"/>
                    <a:pt x="505329" y="732384"/>
                    <a:pt x="489590" y="741378"/>
                  </a:cubicBezTo>
                  <a:cubicBezTo>
                    <a:pt x="471602" y="751496"/>
                    <a:pt x="452489" y="777354"/>
                    <a:pt x="428880" y="768360"/>
                  </a:cubicBezTo>
                  <a:cubicBezTo>
                    <a:pt x="412017" y="761614"/>
                    <a:pt x="401898" y="738005"/>
                    <a:pt x="405271" y="720017"/>
                  </a:cubicBezTo>
                  <a:cubicBezTo>
                    <a:pt x="406395" y="714396"/>
                    <a:pt x="415389" y="714396"/>
                    <a:pt x="416514" y="720017"/>
                  </a:cubicBezTo>
                  <a:cubicBezTo>
                    <a:pt x="421011" y="734633"/>
                    <a:pt x="428880" y="766111"/>
                    <a:pt x="450241" y="750372"/>
                  </a:cubicBezTo>
                  <a:cubicBezTo>
                    <a:pt x="459235" y="743626"/>
                    <a:pt x="467105" y="735757"/>
                    <a:pt x="477223" y="731260"/>
                  </a:cubicBezTo>
                  <a:cubicBezTo>
                    <a:pt x="482844" y="727887"/>
                    <a:pt x="517696" y="714396"/>
                    <a:pt x="515447" y="706526"/>
                  </a:cubicBezTo>
                  <a:cubicBezTo>
                    <a:pt x="513199" y="699781"/>
                    <a:pt x="508702" y="686290"/>
                    <a:pt x="501956" y="680669"/>
                  </a:cubicBezTo>
                  <a:cubicBezTo>
                    <a:pt x="491838" y="685166"/>
                    <a:pt x="479471" y="687414"/>
                    <a:pt x="471602" y="677296"/>
                  </a:cubicBezTo>
                  <a:cubicBezTo>
                    <a:pt x="462608" y="666053"/>
                    <a:pt x="463732" y="650314"/>
                    <a:pt x="455862" y="640196"/>
                  </a:cubicBezTo>
                  <a:cubicBezTo>
                    <a:pt x="447993" y="630078"/>
                    <a:pt x="441247" y="623332"/>
                    <a:pt x="442371" y="610965"/>
                  </a:cubicBezTo>
                  <a:cubicBezTo>
                    <a:pt x="443496" y="604220"/>
                    <a:pt x="451365" y="603096"/>
                    <a:pt x="453614" y="609841"/>
                  </a:cubicBezTo>
                  <a:cubicBezTo>
                    <a:pt x="458111" y="623332"/>
                    <a:pt x="469353" y="632326"/>
                    <a:pt x="472726" y="645817"/>
                  </a:cubicBezTo>
                  <a:cubicBezTo>
                    <a:pt x="474974" y="654811"/>
                    <a:pt x="477223" y="676172"/>
                    <a:pt x="491838" y="669426"/>
                  </a:cubicBezTo>
                  <a:cubicBezTo>
                    <a:pt x="499708" y="666053"/>
                    <a:pt x="506453" y="661556"/>
                    <a:pt x="512075" y="655935"/>
                  </a:cubicBezTo>
                  <a:cubicBezTo>
                    <a:pt x="523317" y="645817"/>
                    <a:pt x="533435" y="633450"/>
                    <a:pt x="537932" y="617711"/>
                  </a:cubicBezTo>
                  <a:cubicBezTo>
                    <a:pt x="544678" y="591853"/>
                    <a:pt x="527814" y="579486"/>
                    <a:pt x="506453" y="572741"/>
                  </a:cubicBezTo>
                  <a:cubicBezTo>
                    <a:pt x="500832" y="570492"/>
                    <a:pt x="501956" y="561498"/>
                    <a:pt x="507578" y="562623"/>
                  </a:cubicBezTo>
                  <a:cubicBezTo>
                    <a:pt x="528938" y="564871"/>
                    <a:pt x="555920" y="578362"/>
                    <a:pt x="554796" y="604220"/>
                  </a:cubicBezTo>
                  <a:cubicBezTo>
                    <a:pt x="555920" y="627829"/>
                    <a:pt x="541305" y="649190"/>
                    <a:pt x="523317" y="664929"/>
                  </a:cubicBezTo>
                  <a:close/>
                  <a:moveTo>
                    <a:pt x="573908" y="552504"/>
                  </a:moveTo>
                  <a:cubicBezTo>
                    <a:pt x="571660" y="560374"/>
                    <a:pt x="558169" y="559250"/>
                    <a:pt x="559293" y="550256"/>
                  </a:cubicBezTo>
                  <a:cubicBezTo>
                    <a:pt x="560417" y="531144"/>
                    <a:pt x="573908" y="517653"/>
                    <a:pt x="582902" y="500789"/>
                  </a:cubicBezTo>
                  <a:cubicBezTo>
                    <a:pt x="590772" y="487298"/>
                    <a:pt x="593020" y="470434"/>
                    <a:pt x="577281" y="461440"/>
                  </a:cubicBezTo>
                  <a:cubicBezTo>
                    <a:pt x="568287" y="455819"/>
                    <a:pt x="560417" y="453571"/>
                    <a:pt x="551423" y="454695"/>
                  </a:cubicBezTo>
                  <a:cubicBezTo>
                    <a:pt x="550299" y="455819"/>
                    <a:pt x="550299" y="456943"/>
                    <a:pt x="549175" y="456943"/>
                  </a:cubicBezTo>
                  <a:cubicBezTo>
                    <a:pt x="542429" y="463689"/>
                    <a:pt x="534559" y="467062"/>
                    <a:pt x="525566" y="470434"/>
                  </a:cubicBezTo>
                  <a:cubicBezTo>
                    <a:pt x="516572" y="473807"/>
                    <a:pt x="509826" y="478304"/>
                    <a:pt x="500832" y="481677"/>
                  </a:cubicBezTo>
                  <a:cubicBezTo>
                    <a:pt x="495211" y="483925"/>
                    <a:pt x="492962" y="477180"/>
                    <a:pt x="494087" y="472683"/>
                  </a:cubicBezTo>
                  <a:cubicBezTo>
                    <a:pt x="501956" y="453571"/>
                    <a:pt x="540181" y="460316"/>
                    <a:pt x="541305" y="436707"/>
                  </a:cubicBezTo>
                  <a:cubicBezTo>
                    <a:pt x="542429" y="422092"/>
                    <a:pt x="537932" y="398483"/>
                    <a:pt x="554796" y="391737"/>
                  </a:cubicBezTo>
                  <a:cubicBezTo>
                    <a:pt x="559293" y="389489"/>
                    <a:pt x="562666" y="396234"/>
                    <a:pt x="560417" y="399607"/>
                  </a:cubicBezTo>
                  <a:cubicBezTo>
                    <a:pt x="553672" y="410849"/>
                    <a:pt x="557044" y="425465"/>
                    <a:pt x="555920" y="438956"/>
                  </a:cubicBezTo>
                  <a:cubicBezTo>
                    <a:pt x="572784" y="437831"/>
                    <a:pt x="594145" y="453571"/>
                    <a:pt x="599766" y="464813"/>
                  </a:cubicBezTo>
                  <a:cubicBezTo>
                    <a:pt x="616629" y="495168"/>
                    <a:pt x="580654" y="526647"/>
                    <a:pt x="573908" y="552504"/>
                  </a:cubicBezTo>
                  <a:close/>
                  <a:moveTo>
                    <a:pt x="839230" y="461440"/>
                  </a:moveTo>
                  <a:cubicBezTo>
                    <a:pt x="816745" y="468186"/>
                    <a:pt x="781894" y="470434"/>
                    <a:pt x="776272" y="444577"/>
                  </a:cubicBezTo>
                  <a:cubicBezTo>
                    <a:pt x="767279" y="451322"/>
                    <a:pt x="756036" y="455819"/>
                    <a:pt x="748166" y="459192"/>
                  </a:cubicBezTo>
                  <a:cubicBezTo>
                    <a:pt x="734675" y="465937"/>
                    <a:pt x="718936" y="469310"/>
                    <a:pt x="704321" y="468186"/>
                  </a:cubicBezTo>
                  <a:cubicBezTo>
                    <a:pt x="690830" y="467062"/>
                    <a:pt x="678463" y="454695"/>
                    <a:pt x="667221" y="445701"/>
                  </a:cubicBezTo>
                  <a:cubicBezTo>
                    <a:pt x="664972" y="446825"/>
                    <a:pt x="661599" y="449074"/>
                    <a:pt x="659351" y="450198"/>
                  </a:cubicBezTo>
                  <a:cubicBezTo>
                    <a:pt x="646984" y="455819"/>
                    <a:pt x="636866" y="462565"/>
                    <a:pt x="624499" y="469310"/>
                  </a:cubicBezTo>
                  <a:cubicBezTo>
                    <a:pt x="620002" y="471559"/>
                    <a:pt x="614381" y="468186"/>
                    <a:pt x="616629" y="462565"/>
                  </a:cubicBezTo>
                  <a:cubicBezTo>
                    <a:pt x="622251" y="440080"/>
                    <a:pt x="651481" y="443453"/>
                    <a:pt x="664972" y="428837"/>
                  </a:cubicBezTo>
                  <a:cubicBezTo>
                    <a:pt x="693078" y="399607"/>
                    <a:pt x="637990" y="382743"/>
                    <a:pt x="627872" y="363631"/>
                  </a:cubicBezTo>
                  <a:cubicBezTo>
                    <a:pt x="625623" y="359134"/>
                    <a:pt x="631245" y="353513"/>
                    <a:pt x="635742" y="358010"/>
                  </a:cubicBezTo>
                  <a:cubicBezTo>
                    <a:pt x="648108" y="371501"/>
                    <a:pt x="664972" y="374873"/>
                    <a:pt x="677339" y="389489"/>
                  </a:cubicBezTo>
                  <a:cubicBezTo>
                    <a:pt x="685209" y="398483"/>
                    <a:pt x="688581" y="414222"/>
                    <a:pt x="684084" y="426589"/>
                  </a:cubicBezTo>
                  <a:cubicBezTo>
                    <a:pt x="682960" y="429962"/>
                    <a:pt x="680712" y="433334"/>
                    <a:pt x="678463" y="436707"/>
                  </a:cubicBezTo>
                  <a:cubicBezTo>
                    <a:pt x="685209" y="440080"/>
                    <a:pt x="691954" y="444577"/>
                    <a:pt x="698699" y="447950"/>
                  </a:cubicBezTo>
                  <a:cubicBezTo>
                    <a:pt x="711066" y="454695"/>
                    <a:pt x="724557" y="452447"/>
                    <a:pt x="736924" y="446825"/>
                  </a:cubicBezTo>
                  <a:cubicBezTo>
                    <a:pt x="747042" y="442328"/>
                    <a:pt x="757160" y="437831"/>
                    <a:pt x="767279" y="431086"/>
                  </a:cubicBezTo>
                  <a:cubicBezTo>
                    <a:pt x="783018" y="419843"/>
                    <a:pt x="775148" y="404104"/>
                    <a:pt x="776272" y="389489"/>
                  </a:cubicBezTo>
                  <a:cubicBezTo>
                    <a:pt x="777397" y="381619"/>
                    <a:pt x="778521" y="375998"/>
                    <a:pt x="780769" y="368128"/>
                  </a:cubicBezTo>
                  <a:cubicBezTo>
                    <a:pt x="781894" y="363631"/>
                    <a:pt x="785266" y="358010"/>
                    <a:pt x="784142" y="353513"/>
                  </a:cubicBezTo>
                  <a:cubicBezTo>
                    <a:pt x="777397" y="349016"/>
                    <a:pt x="769527" y="347892"/>
                    <a:pt x="761657" y="350140"/>
                  </a:cubicBezTo>
                  <a:cubicBezTo>
                    <a:pt x="740297" y="358010"/>
                    <a:pt x="726806" y="377122"/>
                    <a:pt x="705445" y="384992"/>
                  </a:cubicBezTo>
                  <a:cubicBezTo>
                    <a:pt x="699824" y="387240"/>
                    <a:pt x="695327" y="379370"/>
                    <a:pt x="699824" y="374873"/>
                  </a:cubicBezTo>
                  <a:cubicBezTo>
                    <a:pt x="722309" y="353513"/>
                    <a:pt x="753788" y="328779"/>
                    <a:pt x="786391" y="335525"/>
                  </a:cubicBezTo>
                  <a:cubicBezTo>
                    <a:pt x="812248" y="341146"/>
                    <a:pt x="790888" y="375998"/>
                    <a:pt x="790888" y="389489"/>
                  </a:cubicBezTo>
                  <a:cubicBezTo>
                    <a:pt x="790888" y="391737"/>
                    <a:pt x="790888" y="392861"/>
                    <a:pt x="790888" y="395110"/>
                  </a:cubicBezTo>
                  <a:cubicBezTo>
                    <a:pt x="805503" y="372625"/>
                    <a:pt x="829112" y="352389"/>
                    <a:pt x="844851" y="335525"/>
                  </a:cubicBezTo>
                  <a:cubicBezTo>
                    <a:pt x="848224" y="332152"/>
                    <a:pt x="854970" y="336649"/>
                    <a:pt x="851597" y="341146"/>
                  </a:cubicBezTo>
                  <a:cubicBezTo>
                    <a:pt x="838106" y="362507"/>
                    <a:pt x="817870" y="379370"/>
                    <a:pt x="804379" y="400731"/>
                  </a:cubicBezTo>
                  <a:cubicBezTo>
                    <a:pt x="798757" y="409725"/>
                    <a:pt x="785266" y="427713"/>
                    <a:pt x="789763" y="437831"/>
                  </a:cubicBezTo>
                  <a:cubicBezTo>
                    <a:pt x="798757" y="460316"/>
                    <a:pt x="820118" y="449074"/>
                    <a:pt x="834733" y="445701"/>
                  </a:cubicBezTo>
                  <a:cubicBezTo>
                    <a:pt x="852721" y="441204"/>
                    <a:pt x="871833" y="445701"/>
                    <a:pt x="888697" y="440080"/>
                  </a:cubicBezTo>
                  <a:cubicBezTo>
                    <a:pt x="905561" y="435583"/>
                    <a:pt x="910058" y="419843"/>
                    <a:pt x="910058" y="404104"/>
                  </a:cubicBezTo>
                  <a:cubicBezTo>
                    <a:pt x="910058" y="384992"/>
                    <a:pt x="894318" y="379370"/>
                    <a:pt x="880827" y="371501"/>
                  </a:cubicBezTo>
                  <a:cubicBezTo>
                    <a:pt x="872958" y="368128"/>
                    <a:pt x="878579" y="358010"/>
                    <a:pt x="886449" y="359134"/>
                  </a:cubicBezTo>
                  <a:cubicBezTo>
                    <a:pt x="925797" y="364755"/>
                    <a:pt x="935916" y="399607"/>
                    <a:pt x="921300" y="433334"/>
                  </a:cubicBezTo>
                  <a:cubicBezTo>
                    <a:pt x="906685" y="468186"/>
                    <a:pt x="867336" y="453571"/>
                    <a:pt x="839230" y="461440"/>
                  </a:cubicBezTo>
                  <a:close/>
                  <a:moveTo>
                    <a:pt x="1111298" y="416471"/>
                  </a:moveTo>
                  <a:cubicBezTo>
                    <a:pt x="1105677" y="431086"/>
                    <a:pt x="1091062" y="440080"/>
                    <a:pt x="1075322" y="437831"/>
                  </a:cubicBezTo>
                  <a:cubicBezTo>
                    <a:pt x="1051713" y="435583"/>
                    <a:pt x="1028104" y="437831"/>
                    <a:pt x="1005619" y="428837"/>
                  </a:cubicBezTo>
                  <a:cubicBezTo>
                    <a:pt x="999998" y="441204"/>
                    <a:pt x="991004" y="452447"/>
                    <a:pt x="979761" y="460316"/>
                  </a:cubicBezTo>
                  <a:cubicBezTo>
                    <a:pt x="979761" y="470434"/>
                    <a:pt x="985382" y="479428"/>
                    <a:pt x="994376" y="486174"/>
                  </a:cubicBezTo>
                  <a:cubicBezTo>
                    <a:pt x="997749" y="489547"/>
                    <a:pt x="995501" y="496292"/>
                    <a:pt x="989879" y="496292"/>
                  </a:cubicBezTo>
                  <a:cubicBezTo>
                    <a:pt x="978637" y="496292"/>
                    <a:pt x="967394" y="482801"/>
                    <a:pt x="966270" y="469310"/>
                  </a:cubicBezTo>
                  <a:cubicBezTo>
                    <a:pt x="951655" y="477180"/>
                    <a:pt x="934791" y="482801"/>
                    <a:pt x="921300" y="486174"/>
                  </a:cubicBezTo>
                  <a:cubicBezTo>
                    <a:pt x="915679" y="487298"/>
                    <a:pt x="910058" y="480553"/>
                    <a:pt x="915679" y="476056"/>
                  </a:cubicBezTo>
                  <a:cubicBezTo>
                    <a:pt x="929170" y="464813"/>
                    <a:pt x="949406" y="463689"/>
                    <a:pt x="965146" y="453571"/>
                  </a:cubicBezTo>
                  <a:cubicBezTo>
                    <a:pt x="978637" y="444577"/>
                    <a:pt x="986507" y="431086"/>
                    <a:pt x="996625" y="419843"/>
                  </a:cubicBezTo>
                  <a:cubicBezTo>
                    <a:pt x="995501" y="418719"/>
                    <a:pt x="995501" y="416471"/>
                    <a:pt x="994376" y="415346"/>
                  </a:cubicBezTo>
                  <a:cubicBezTo>
                    <a:pt x="988755" y="400731"/>
                    <a:pt x="979761" y="390613"/>
                    <a:pt x="968519" y="379370"/>
                  </a:cubicBezTo>
                  <a:cubicBezTo>
                    <a:pt x="950531" y="359134"/>
                    <a:pt x="974140" y="324282"/>
                    <a:pt x="995501" y="319785"/>
                  </a:cubicBezTo>
                  <a:cubicBezTo>
                    <a:pt x="1001122" y="318661"/>
                    <a:pt x="1004495" y="326531"/>
                    <a:pt x="998873" y="328779"/>
                  </a:cubicBezTo>
                  <a:cubicBezTo>
                    <a:pt x="989879" y="334401"/>
                    <a:pt x="967394" y="356886"/>
                    <a:pt x="978637" y="369252"/>
                  </a:cubicBezTo>
                  <a:cubicBezTo>
                    <a:pt x="985382" y="375998"/>
                    <a:pt x="992128" y="382743"/>
                    <a:pt x="997749" y="389489"/>
                  </a:cubicBezTo>
                  <a:cubicBezTo>
                    <a:pt x="1008992" y="402980"/>
                    <a:pt x="1003370" y="419843"/>
                    <a:pt x="1032601" y="420968"/>
                  </a:cubicBezTo>
                  <a:cubicBezTo>
                    <a:pt x="1043843" y="420968"/>
                    <a:pt x="1056210" y="420968"/>
                    <a:pt x="1067452" y="422092"/>
                  </a:cubicBezTo>
                  <a:cubicBezTo>
                    <a:pt x="1094434" y="424340"/>
                    <a:pt x="1097807" y="402980"/>
                    <a:pt x="1100056" y="384992"/>
                  </a:cubicBezTo>
                  <a:cubicBezTo>
                    <a:pt x="1102304" y="369252"/>
                    <a:pt x="1111298" y="340022"/>
                    <a:pt x="1088813" y="336649"/>
                  </a:cubicBezTo>
                  <a:cubicBezTo>
                    <a:pt x="1071949" y="334401"/>
                    <a:pt x="1056210" y="338898"/>
                    <a:pt x="1039346" y="337773"/>
                  </a:cubicBezTo>
                  <a:cubicBezTo>
                    <a:pt x="1030352" y="337773"/>
                    <a:pt x="1030352" y="324282"/>
                    <a:pt x="1039346" y="323158"/>
                  </a:cubicBezTo>
                  <a:cubicBezTo>
                    <a:pt x="1070825" y="319785"/>
                    <a:pt x="1111298" y="310791"/>
                    <a:pt x="1120292" y="351264"/>
                  </a:cubicBezTo>
                  <a:cubicBezTo>
                    <a:pt x="1124789" y="368128"/>
                    <a:pt x="1118043" y="398483"/>
                    <a:pt x="1111298" y="416471"/>
                  </a:cubicBezTo>
                  <a:close/>
                  <a:moveTo>
                    <a:pt x="1227095" y="358010"/>
                  </a:moveTo>
                  <a:cubicBezTo>
                    <a:pt x="1213604" y="383867"/>
                    <a:pt x="1165262" y="384992"/>
                    <a:pt x="1141653" y="381619"/>
                  </a:cubicBezTo>
                  <a:cubicBezTo>
                    <a:pt x="1134907" y="380495"/>
                    <a:pt x="1136031" y="371501"/>
                    <a:pt x="1141653" y="369252"/>
                  </a:cubicBezTo>
                  <a:cubicBezTo>
                    <a:pt x="1152895" y="365880"/>
                    <a:pt x="1223723" y="368128"/>
                    <a:pt x="1213604" y="340022"/>
                  </a:cubicBezTo>
                  <a:cubicBezTo>
                    <a:pt x="1209107" y="327655"/>
                    <a:pt x="1197865" y="316413"/>
                    <a:pt x="1193368" y="302922"/>
                  </a:cubicBezTo>
                  <a:cubicBezTo>
                    <a:pt x="1184374" y="304046"/>
                    <a:pt x="1172007" y="301797"/>
                    <a:pt x="1164138" y="301797"/>
                  </a:cubicBezTo>
                  <a:cubicBezTo>
                    <a:pt x="1158516" y="301797"/>
                    <a:pt x="1158516" y="292803"/>
                    <a:pt x="1164138" y="292803"/>
                  </a:cubicBezTo>
                  <a:cubicBezTo>
                    <a:pt x="1169759" y="292803"/>
                    <a:pt x="1176504" y="292803"/>
                    <a:pt x="1182125" y="291679"/>
                  </a:cubicBezTo>
                  <a:cubicBezTo>
                    <a:pt x="1185498" y="291679"/>
                    <a:pt x="1188871" y="291679"/>
                    <a:pt x="1191119" y="290555"/>
                  </a:cubicBezTo>
                  <a:cubicBezTo>
                    <a:pt x="1191119" y="290555"/>
                    <a:pt x="1191119" y="290555"/>
                    <a:pt x="1192244" y="290555"/>
                  </a:cubicBezTo>
                  <a:cubicBezTo>
                    <a:pt x="1192244" y="289431"/>
                    <a:pt x="1192244" y="289431"/>
                    <a:pt x="1192244" y="288306"/>
                  </a:cubicBezTo>
                  <a:cubicBezTo>
                    <a:pt x="1192244" y="286058"/>
                    <a:pt x="1193368" y="284934"/>
                    <a:pt x="1195616" y="284934"/>
                  </a:cubicBezTo>
                  <a:cubicBezTo>
                    <a:pt x="1196741" y="282685"/>
                    <a:pt x="1196741" y="280437"/>
                    <a:pt x="1196741" y="279312"/>
                  </a:cubicBezTo>
                  <a:cubicBezTo>
                    <a:pt x="1201238" y="266946"/>
                    <a:pt x="1211356" y="253455"/>
                    <a:pt x="1223723" y="247834"/>
                  </a:cubicBezTo>
                  <a:cubicBezTo>
                    <a:pt x="1229344" y="245585"/>
                    <a:pt x="1234965" y="251206"/>
                    <a:pt x="1230468" y="256828"/>
                  </a:cubicBezTo>
                  <a:cubicBezTo>
                    <a:pt x="1223723" y="264697"/>
                    <a:pt x="1215853" y="272567"/>
                    <a:pt x="1210232" y="281561"/>
                  </a:cubicBezTo>
                  <a:cubicBezTo>
                    <a:pt x="1207983" y="286058"/>
                    <a:pt x="1206859" y="289431"/>
                    <a:pt x="1205735" y="293928"/>
                  </a:cubicBezTo>
                  <a:cubicBezTo>
                    <a:pt x="1214729" y="316413"/>
                    <a:pt x="1239462" y="333276"/>
                    <a:pt x="1227095" y="358010"/>
                  </a:cubicBezTo>
                  <a:close/>
                  <a:moveTo>
                    <a:pt x="1364253" y="367004"/>
                  </a:moveTo>
                  <a:cubicBezTo>
                    <a:pt x="1350762" y="390613"/>
                    <a:pt x="1313662" y="399607"/>
                    <a:pt x="1288929" y="401855"/>
                  </a:cubicBezTo>
                  <a:cubicBezTo>
                    <a:pt x="1257450" y="405228"/>
                    <a:pt x="1228220" y="396234"/>
                    <a:pt x="1230468" y="359134"/>
                  </a:cubicBezTo>
                  <a:cubicBezTo>
                    <a:pt x="1232717" y="328779"/>
                    <a:pt x="1267568" y="293928"/>
                    <a:pt x="1297923" y="295052"/>
                  </a:cubicBezTo>
                  <a:cubicBezTo>
                    <a:pt x="1303544" y="295052"/>
                    <a:pt x="1305793" y="304046"/>
                    <a:pt x="1299047" y="306294"/>
                  </a:cubicBezTo>
                  <a:cubicBezTo>
                    <a:pt x="1274314" y="313040"/>
                    <a:pt x="1242835" y="336649"/>
                    <a:pt x="1245083" y="364755"/>
                  </a:cubicBezTo>
                  <a:cubicBezTo>
                    <a:pt x="1247332" y="390613"/>
                    <a:pt x="1276562" y="388364"/>
                    <a:pt x="1295674" y="384992"/>
                  </a:cubicBezTo>
                  <a:cubicBezTo>
                    <a:pt x="1310290" y="381619"/>
                    <a:pt x="1340644" y="377122"/>
                    <a:pt x="1349638" y="361382"/>
                  </a:cubicBezTo>
                  <a:cubicBezTo>
                    <a:pt x="1357508" y="346767"/>
                    <a:pt x="1363129" y="315288"/>
                    <a:pt x="1344017" y="306294"/>
                  </a:cubicBezTo>
                  <a:cubicBezTo>
                    <a:pt x="1336147" y="302922"/>
                    <a:pt x="1341769" y="290555"/>
                    <a:pt x="1349638" y="292803"/>
                  </a:cubicBezTo>
                  <a:cubicBezTo>
                    <a:pt x="1377744" y="302922"/>
                    <a:pt x="1375496" y="346767"/>
                    <a:pt x="1364253" y="367004"/>
                  </a:cubicBezTo>
                  <a:close/>
                  <a:moveTo>
                    <a:pt x="1780225" y="262449"/>
                  </a:moveTo>
                  <a:cubicBezTo>
                    <a:pt x="1763361" y="283809"/>
                    <a:pt x="1740876" y="292803"/>
                    <a:pt x="1713894" y="289431"/>
                  </a:cubicBezTo>
                  <a:cubicBezTo>
                    <a:pt x="1693658" y="287182"/>
                    <a:pt x="1671173" y="273691"/>
                    <a:pt x="1670049" y="251206"/>
                  </a:cubicBezTo>
                  <a:cubicBezTo>
                    <a:pt x="1670049" y="243337"/>
                    <a:pt x="1681291" y="242212"/>
                    <a:pt x="1683539" y="248958"/>
                  </a:cubicBezTo>
                  <a:cubicBezTo>
                    <a:pt x="1691409" y="288306"/>
                    <a:pt x="1746497" y="277064"/>
                    <a:pt x="1765609" y="253455"/>
                  </a:cubicBezTo>
                  <a:cubicBezTo>
                    <a:pt x="1770106" y="247834"/>
                    <a:pt x="1793716" y="216355"/>
                    <a:pt x="1781349" y="209609"/>
                  </a:cubicBezTo>
                  <a:cubicBezTo>
                    <a:pt x="1768982" y="203988"/>
                    <a:pt x="1754367" y="199491"/>
                    <a:pt x="1740876" y="200615"/>
                  </a:cubicBezTo>
                  <a:cubicBezTo>
                    <a:pt x="1728509" y="214106"/>
                    <a:pt x="1710521" y="224224"/>
                    <a:pt x="1697030" y="229846"/>
                  </a:cubicBezTo>
                  <a:cubicBezTo>
                    <a:pt x="1679042" y="236591"/>
                    <a:pt x="1661055" y="233218"/>
                    <a:pt x="1649812" y="221976"/>
                  </a:cubicBezTo>
                  <a:cubicBezTo>
                    <a:pt x="1647564" y="228721"/>
                    <a:pt x="1643067" y="234343"/>
                    <a:pt x="1635197" y="236591"/>
                  </a:cubicBezTo>
                  <a:cubicBezTo>
                    <a:pt x="1617209" y="243337"/>
                    <a:pt x="1594724" y="239964"/>
                    <a:pt x="1576736" y="235467"/>
                  </a:cubicBezTo>
                  <a:cubicBezTo>
                    <a:pt x="1575612" y="235467"/>
                    <a:pt x="1575612" y="235467"/>
                    <a:pt x="1575612" y="234343"/>
                  </a:cubicBezTo>
                  <a:cubicBezTo>
                    <a:pt x="1580109" y="238840"/>
                    <a:pt x="1583481" y="243337"/>
                    <a:pt x="1585730" y="248958"/>
                  </a:cubicBezTo>
                  <a:cubicBezTo>
                    <a:pt x="1593600" y="270319"/>
                    <a:pt x="1602594" y="306294"/>
                    <a:pt x="1577860" y="320910"/>
                  </a:cubicBezTo>
                  <a:cubicBezTo>
                    <a:pt x="1555375" y="334401"/>
                    <a:pt x="1518275" y="340022"/>
                    <a:pt x="1491293" y="337773"/>
                  </a:cubicBezTo>
                  <a:cubicBezTo>
                    <a:pt x="1486796" y="337773"/>
                    <a:pt x="1483424" y="336649"/>
                    <a:pt x="1480051" y="335525"/>
                  </a:cubicBezTo>
                  <a:cubicBezTo>
                    <a:pt x="1482299" y="352389"/>
                    <a:pt x="1474430" y="370377"/>
                    <a:pt x="1458690" y="379370"/>
                  </a:cubicBezTo>
                  <a:cubicBezTo>
                    <a:pt x="1440702" y="389489"/>
                    <a:pt x="1411472" y="397358"/>
                    <a:pt x="1392360" y="384992"/>
                  </a:cubicBezTo>
                  <a:cubicBezTo>
                    <a:pt x="1387863" y="381619"/>
                    <a:pt x="1388987" y="373749"/>
                    <a:pt x="1395732" y="373749"/>
                  </a:cubicBezTo>
                  <a:cubicBezTo>
                    <a:pt x="1413720" y="373749"/>
                    <a:pt x="1430584" y="378246"/>
                    <a:pt x="1447448" y="369252"/>
                  </a:cubicBezTo>
                  <a:cubicBezTo>
                    <a:pt x="1457566" y="363631"/>
                    <a:pt x="1466560" y="355761"/>
                    <a:pt x="1466560" y="342270"/>
                  </a:cubicBezTo>
                  <a:cubicBezTo>
                    <a:pt x="1466560" y="336649"/>
                    <a:pt x="1465436" y="331028"/>
                    <a:pt x="1464311" y="325407"/>
                  </a:cubicBezTo>
                  <a:cubicBezTo>
                    <a:pt x="1457566" y="317537"/>
                    <a:pt x="1456442" y="306294"/>
                    <a:pt x="1460939" y="290555"/>
                  </a:cubicBezTo>
                  <a:cubicBezTo>
                    <a:pt x="1462063" y="284934"/>
                    <a:pt x="1469933" y="287182"/>
                    <a:pt x="1469933" y="291679"/>
                  </a:cubicBezTo>
                  <a:cubicBezTo>
                    <a:pt x="1471057" y="306294"/>
                    <a:pt x="1474430" y="320910"/>
                    <a:pt x="1491293" y="322034"/>
                  </a:cubicBezTo>
                  <a:cubicBezTo>
                    <a:pt x="1499163" y="322034"/>
                    <a:pt x="1505908" y="322034"/>
                    <a:pt x="1513778" y="320910"/>
                  </a:cubicBezTo>
                  <a:cubicBezTo>
                    <a:pt x="1529518" y="319785"/>
                    <a:pt x="1550878" y="318661"/>
                    <a:pt x="1564369" y="309667"/>
                  </a:cubicBezTo>
                  <a:cubicBezTo>
                    <a:pt x="1584606" y="297300"/>
                    <a:pt x="1577860" y="266946"/>
                    <a:pt x="1568866" y="248958"/>
                  </a:cubicBezTo>
                  <a:cubicBezTo>
                    <a:pt x="1559872" y="233218"/>
                    <a:pt x="1545257" y="239964"/>
                    <a:pt x="1529518" y="239964"/>
                  </a:cubicBezTo>
                  <a:cubicBezTo>
                    <a:pt x="1523896" y="239964"/>
                    <a:pt x="1521648" y="232094"/>
                    <a:pt x="1527269" y="229846"/>
                  </a:cubicBezTo>
                  <a:cubicBezTo>
                    <a:pt x="1543009" y="219727"/>
                    <a:pt x="1562121" y="220852"/>
                    <a:pt x="1574488" y="232094"/>
                  </a:cubicBezTo>
                  <a:cubicBezTo>
                    <a:pt x="1571115" y="228721"/>
                    <a:pt x="1572239" y="221976"/>
                    <a:pt x="1576736" y="221976"/>
                  </a:cubicBezTo>
                  <a:cubicBezTo>
                    <a:pt x="1590227" y="219727"/>
                    <a:pt x="1604842" y="223100"/>
                    <a:pt x="1618333" y="221976"/>
                  </a:cubicBezTo>
                  <a:cubicBezTo>
                    <a:pt x="1629576" y="220852"/>
                    <a:pt x="1636321" y="217479"/>
                    <a:pt x="1636321" y="205112"/>
                  </a:cubicBezTo>
                  <a:cubicBezTo>
                    <a:pt x="1636321" y="202864"/>
                    <a:pt x="1636321" y="200615"/>
                    <a:pt x="1636321" y="199491"/>
                  </a:cubicBezTo>
                  <a:cubicBezTo>
                    <a:pt x="1635197" y="197242"/>
                    <a:pt x="1635197" y="194994"/>
                    <a:pt x="1634072" y="192745"/>
                  </a:cubicBezTo>
                  <a:cubicBezTo>
                    <a:pt x="1631824" y="183751"/>
                    <a:pt x="1630700" y="174758"/>
                    <a:pt x="1630700" y="165764"/>
                  </a:cubicBezTo>
                  <a:cubicBezTo>
                    <a:pt x="1628451" y="159018"/>
                    <a:pt x="1626203" y="152273"/>
                    <a:pt x="1621706" y="152273"/>
                  </a:cubicBezTo>
                  <a:cubicBezTo>
                    <a:pt x="1603718" y="153397"/>
                    <a:pt x="1585730" y="154521"/>
                    <a:pt x="1568866" y="152273"/>
                  </a:cubicBezTo>
                  <a:cubicBezTo>
                    <a:pt x="1568866" y="166888"/>
                    <a:pt x="1548630" y="188249"/>
                    <a:pt x="1538512" y="196118"/>
                  </a:cubicBezTo>
                  <a:cubicBezTo>
                    <a:pt x="1501412" y="225349"/>
                    <a:pt x="1465436" y="197242"/>
                    <a:pt x="1427211" y="188249"/>
                  </a:cubicBezTo>
                  <a:cubicBezTo>
                    <a:pt x="1424963" y="190497"/>
                    <a:pt x="1423838" y="191621"/>
                    <a:pt x="1420466" y="192745"/>
                  </a:cubicBezTo>
                  <a:cubicBezTo>
                    <a:pt x="1411472" y="197242"/>
                    <a:pt x="1401354" y="199491"/>
                    <a:pt x="1392360" y="203988"/>
                  </a:cubicBezTo>
                  <a:cubicBezTo>
                    <a:pt x="1387863" y="205112"/>
                    <a:pt x="1383366" y="207361"/>
                    <a:pt x="1379993" y="209609"/>
                  </a:cubicBezTo>
                  <a:cubicBezTo>
                    <a:pt x="1379993" y="210733"/>
                    <a:pt x="1379993" y="210733"/>
                    <a:pt x="1379993" y="211858"/>
                  </a:cubicBezTo>
                  <a:cubicBezTo>
                    <a:pt x="1367626" y="235467"/>
                    <a:pt x="1385614" y="263573"/>
                    <a:pt x="1411472" y="263573"/>
                  </a:cubicBezTo>
                  <a:cubicBezTo>
                    <a:pt x="1421590" y="263573"/>
                    <a:pt x="1432832" y="264697"/>
                    <a:pt x="1442951" y="263573"/>
                  </a:cubicBezTo>
                  <a:cubicBezTo>
                    <a:pt x="1455317" y="262449"/>
                    <a:pt x="1468808" y="262449"/>
                    <a:pt x="1478927" y="255703"/>
                  </a:cubicBezTo>
                  <a:cubicBezTo>
                    <a:pt x="1491293" y="247834"/>
                    <a:pt x="1492418" y="238840"/>
                    <a:pt x="1495790" y="225349"/>
                  </a:cubicBezTo>
                  <a:cubicBezTo>
                    <a:pt x="1496914" y="219727"/>
                    <a:pt x="1504784" y="220852"/>
                    <a:pt x="1507033" y="225349"/>
                  </a:cubicBezTo>
                  <a:cubicBezTo>
                    <a:pt x="1526145" y="273691"/>
                    <a:pt x="1449696" y="279312"/>
                    <a:pt x="1421590" y="278188"/>
                  </a:cubicBezTo>
                  <a:cubicBezTo>
                    <a:pt x="1396857" y="277064"/>
                    <a:pt x="1379993" y="274816"/>
                    <a:pt x="1367626" y="251206"/>
                  </a:cubicBezTo>
                  <a:cubicBezTo>
                    <a:pt x="1363129" y="242212"/>
                    <a:pt x="1360881" y="229846"/>
                    <a:pt x="1363129" y="219727"/>
                  </a:cubicBezTo>
                  <a:cubicBezTo>
                    <a:pt x="1362005" y="220852"/>
                    <a:pt x="1360881" y="220852"/>
                    <a:pt x="1359756" y="221976"/>
                  </a:cubicBezTo>
                  <a:cubicBezTo>
                    <a:pt x="1347390" y="228721"/>
                    <a:pt x="1333899" y="224224"/>
                    <a:pt x="1324905" y="215230"/>
                  </a:cubicBezTo>
                  <a:cubicBezTo>
                    <a:pt x="1320408" y="210733"/>
                    <a:pt x="1324905" y="200615"/>
                    <a:pt x="1331650" y="203988"/>
                  </a:cubicBezTo>
                  <a:cubicBezTo>
                    <a:pt x="1339520" y="207361"/>
                    <a:pt x="1347390" y="211858"/>
                    <a:pt x="1356384" y="206236"/>
                  </a:cubicBezTo>
                  <a:cubicBezTo>
                    <a:pt x="1363129" y="201739"/>
                    <a:pt x="1368750" y="197242"/>
                    <a:pt x="1376620" y="193870"/>
                  </a:cubicBezTo>
                  <a:cubicBezTo>
                    <a:pt x="1388987" y="188249"/>
                    <a:pt x="1403602" y="187124"/>
                    <a:pt x="1413720" y="179255"/>
                  </a:cubicBezTo>
                  <a:cubicBezTo>
                    <a:pt x="1426087" y="171385"/>
                    <a:pt x="1411472" y="135409"/>
                    <a:pt x="1410348" y="119669"/>
                  </a:cubicBezTo>
                  <a:cubicBezTo>
                    <a:pt x="1404726" y="121918"/>
                    <a:pt x="1399105" y="123042"/>
                    <a:pt x="1393484" y="123042"/>
                  </a:cubicBezTo>
                  <a:cubicBezTo>
                    <a:pt x="1368750" y="123042"/>
                    <a:pt x="1344017" y="116297"/>
                    <a:pt x="1319284" y="118545"/>
                  </a:cubicBezTo>
                  <a:cubicBezTo>
                    <a:pt x="1314787" y="123042"/>
                    <a:pt x="1310290" y="126415"/>
                    <a:pt x="1305793" y="129788"/>
                  </a:cubicBezTo>
                  <a:cubicBezTo>
                    <a:pt x="1308041" y="133160"/>
                    <a:pt x="1310290" y="136533"/>
                    <a:pt x="1312538" y="139906"/>
                  </a:cubicBezTo>
                  <a:cubicBezTo>
                    <a:pt x="1320408" y="157894"/>
                    <a:pt x="1319284" y="200615"/>
                    <a:pt x="1303544" y="215230"/>
                  </a:cubicBezTo>
                  <a:cubicBezTo>
                    <a:pt x="1283308" y="235467"/>
                    <a:pt x="1241711" y="244461"/>
                    <a:pt x="1214729" y="242212"/>
                  </a:cubicBezTo>
                  <a:cubicBezTo>
                    <a:pt x="1188871" y="239964"/>
                    <a:pt x="1168635" y="232094"/>
                    <a:pt x="1158516" y="211858"/>
                  </a:cubicBezTo>
                  <a:cubicBezTo>
                    <a:pt x="1146150" y="233218"/>
                    <a:pt x="1128162" y="253455"/>
                    <a:pt x="1113546" y="265822"/>
                  </a:cubicBezTo>
                  <a:cubicBezTo>
                    <a:pt x="1087689" y="288306"/>
                    <a:pt x="1057334" y="298425"/>
                    <a:pt x="1023607" y="293928"/>
                  </a:cubicBezTo>
                  <a:cubicBezTo>
                    <a:pt x="1002246" y="290555"/>
                    <a:pt x="970767" y="292803"/>
                    <a:pt x="966270" y="266946"/>
                  </a:cubicBezTo>
                  <a:cubicBezTo>
                    <a:pt x="965146" y="260200"/>
                    <a:pt x="967394" y="250082"/>
                    <a:pt x="970767" y="239964"/>
                  </a:cubicBezTo>
                  <a:cubicBezTo>
                    <a:pt x="952779" y="269194"/>
                    <a:pt x="913431" y="287182"/>
                    <a:pt x="883076" y="278188"/>
                  </a:cubicBezTo>
                  <a:cubicBezTo>
                    <a:pt x="872958" y="296176"/>
                    <a:pt x="865088" y="314164"/>
                    <a:pt x="888697" y="326531"/>
                  </a:cubicBezTo>
                  <a:cubicBezTo>
                    <a:pt x="896567" y="331028"/>
                    <a:pt x="922425" y="345643"/>
                    <a:pt x="930294" y="335525"/>
                  </a:cubicBezTo>
                  <a:cubicBezTo>
                    <a:pt x="935916" y="328779"/>
                    <a:pt x="938164" y="319785"/>
                    <a:pt x="942661" y="311916"/>
                  </a:cubicBezTo>
                  <a:cubicBezTo>
                    <a:pt x="947158" y="305170"/>
                    <a:pt x="956152" y="309667"/>
                    <a:pt x="955028" y="317537"/>
                  </a:cubicBezTo>
                  <a:cubicBezTo>
                    <a:pt x="952779" y="333276"/>
                    <a:pt x="943785" y="349016"/>
                    <a:pt x="928046" y="353513"/>
                  </a:cubicBezTo>
                  <a:cubicBezTo>
                    <a:pt x="912306" y="358010"/>
                    <a:pt x="888697" y="344519"/>
                    <a:pt x="876330" y="337773"/>
                  </a:cubicBezTo>
                  <a:cubicBezTo>
                    <a:pt x="862839" y="329904"/>
                    <a:pt x="854970" y="316413"/>
                    <a:pt x="857218" y="300673"/>
                  </a:cubicBezTo>
                  <a:cubicBezTo>
                    <a:pt x="858342" y="290555"/>
                    <a:pt x="862839" y="280437"/>
                    <a:pt x="868461" y="272567"/>
                  </a:cubicBezTo>
                  <a:cubicBezTo>
                    <a:pt x="860591" y="266946"/>
                    <a:pt x="854970" y="260200"/>
                    <a:pt x="850473" y="248958"/>
                  </a:cubicBezTo>
                  <a:cubicBezTo>
                    <a:pt x="847100" y="241088"/>
                    <a:pt x="860591" y="235467"/>
                    <a:pt x="863964" y="243337"/>
                  </a:cubicBezTo>
                  <a:cubicBezTo>
                    <a:pt x="879703" y="272567"/>
                    <a:pt x="922425" y="269194"/>
                    <a:pt x="943785" y="246709"/>
                  </a:cubicBezTo>
                  <a:cubicBezTo>
                    <a:pt x="952779" y="237715"/>
                    <a:pt x="975264" y="209609"/>
                    <a:pt x="958400" y="196118"/>
                  </a:cubicBezTo>
                  <a:cubicBezTo>
                    <a:pt x="949406" y="189373"/>
                    <a:pt x="939288" y="184876"/>
                    <a:pt x="929170" y="181503"/>
                  </a:cubicBezTo>
                  <a:cubicBezTo>
                    <a:pt x="904437" y="173633"/>
                    <a:pt x="893194" y="191621"/>
                    <a:pt x="872958" y="201739"/>
                  </a:cubicBezTo>
                  <a:cubicBezTo>
                    <a:pt x="859467" y="209609"/>
                    <a:pt x="843727" y="201739"/>
                    <a:pt x="830236" y="200615"/>
                  </a:cubicBezTo>
                  <a:cubicBezTo>
                    <a:pt x="829112" y="200615"/>
                    <a:pt x="827988" y="199491"/>
                    <a:pt x="827988" y="199491"/>
                  </a:cubicBezTo>
                  <a:cubicBezTo>
                    <a:pt x="813373" y="207361"/>
                    <a:pt x="796509" y="212982"/>
                    <a:pt x="779645" y="214106"/>
                  </a:cubicBezTo>
                  <a:cubicBezTo>
                    <a:pt x="775148" y="214106"/>
                    <a:pt x="770651" y="214106"/>
                    <a:pt x="766154" y="214106"/>
                  </a:cubicBezTo>
                  <a:cubicBezTo>
                    <a:pt x="765030" y="215230"/>
                    <a:pt x="763906" y="215230"/>
                    <a:pt x="762782" y="215230"/>
                  </a:cubicBezTo>
                  <a:cubicBezTo>
                    <a:pt x="750415" y="215230"/>
                    <a:pt x="736924" y="232094"/>
                    <a:pt x="730178" y="241088"/>
                  </a:cubicBezTo>
                  <a:cubicBezTo>
                    <a:pt x="720060" y="255703"/>
                    <a:pt x="731303" y="261325"/>
                    <a:pt x="739172" y="272567"/>
                  </a:cubicBezTo>
                  <a:cubicBezTo>
                    <a:pt x="745918" y="282685"/>
                    <a:pt x="751539" y="293928"/>
                    <a:pt x="766154" y="293928"/>
                  </a:cubicBezTo>
                  <a:cubicBezTo>
                    <a:pt x="776272" y="293928"/>
                    <a:pt x="786391" y="293928"/>
                    <a:pt x="795385" y="290555"/>
                  </a:cubicBezTo>
                  <a:cubicBezTo>
                    <a:pt x="817870" y="283809"/>
                    <a:pt x="818994" y="271443"/>
                    <a:pt x="825739" y="252331"/>
                  </a:cubicBezTo>
                  <a:cubicBezTo>
                    <a:pt x="827988" y="245585"/>
                    <a:pt x="836982" y="246709"/>
                    <a:pt x="838106" y="254579"/>
                  </a:cubicBezTo>
                  <a:cubicBezTo>
                    <a:pt x="841479" y="283809"/>
                    <a:pt x="821242" y="304046"/>
                    <a:pt x="793136" y="308543"/>
                  </a:cubicBezTo>
                  <a:cubicBezTo>
                    <a:pt x="765030" y="313040"/>
                    <a:pt x="743669" y="309667"/>
                    <a:pt x="727930" y="284934"/>
                  </a:cubicBezTo>
                  <a:cubicBezTo>
                    <a:pt x="713315" y="262449"/>
                    <a:pt x="699824" y="256828"/>
                    <a:pt x="718936" y="232094"/>
                  </a:cubicBezTo>
                  <a:cubicBezTo>
                    <a:pt x="723433" y="226473"/>
                    <a:pt x="730178" y="217479"/>
                    <a:pt x="738048" y="210733"/>
                  </a:cubicBezTo>
                  <a:cubicBezTo>
                    <a:pt x="726806" y="210733"/>
                    <a:pt x="714439" y="211858"/>
                    <a:pt x="703196" y="220852"/>
                  </a:cubicBezTo>
                  <a:cubicBezTo>
                    <a:pt x="686333" y="234343"/>
                    <a:pt x="655978" y="229846"/>
                    <a:pt x="637990" y="216355"/>
                  </a:cubicBezTo>
                  <a:cubicBezTo>
                    <a:pt x="635742" y="228721"/>
                    <a:pt x="633493" y="244461"/>
                    <a:pt x="626748" y="254579"/>
                  </a:cubicBezTo>
                  <a:cubicBezTo>
                    <a:pt x="614381" y="271443"/>
                    <a:pt x="586275" y="274816"/>
                    <a:pt x="567163" y="275940"/>
                  </a:cubicBezTo>
                  <a:cubicBezTo>
                    <a:pt x="539056" y="278188"/>
                    <a:pt x="522193" y="257952"/>
                    <a:pt x="503081" y="241088"/>
                  </a:cubicBezTo>
                  <a:cubicBezTo>
                    <a:pt x="501956" y="242212"/>
                    <a:pt x="499708" y="243337"/>
                    <a:pt x="498584" y="244461"/>
                  </a:cubicBezTo>
                  <a:cubicBezTo>
                    <a:pt x="491838" y="247834"/>
                    <a:pt x="482844" y="250082"/>
                    <a:pt x="473850" y="250082"/>
                  </a:cubicBezTo>
                  <a:cubicBezTo>
                    <a:pt x="477223" y="270319"/>
                    <a:pt x="469353" y="297300"/>
                    <a:pt x="451365" y="306294"/>
                  </a:cubicBezTo>
                  <a:cubicBezTo>
                    <a:pt x="445744" y="309667"/>
                    <a:pt x="440123" y="302922"/>
                    <a:pt x="442371" y="297300"/>
                  </a:cubicBezTo>
                  <a:cubicBezTo>
                    <a:pt x="446868" y="286058"/>
                    <a:pt x="469353" y="259076"/>
                    <a:pt x="454738" y="246709"/>
                  </a:cubicBezTo>
                  <a:cubicBezTo>
                    <a:pt x="442371" y="236591"/>
                    <a:pt x="424383" y="232094"/>
                    <a:pt x="408644" y="228721"/>
                  </a:cubicBezTo>
                  <a:cubicBezTo>
                    <a:pt x="404147" y="236591"/>
                    <a:pt x="396277" y="242212"/>
                    <a:pt x="389532" y="246709"/>
                  </a:cubicBezTo>
                  <a:cubicBezTo>
                    <a:pt x="379413" y="254579"/>
                    <a:pt x="370419" y="262449"/>
                    <a:pt x="360301" y="271443"/>
                  </a:cubicBezTo>
                  <a:cubicBezTo>
                    <a:pt x="355804" y="275940"/>
                    <a:pt x="349059" y="271443"/>
                    <a:pt x="350183" y="265822"/>
                  </a:cubicBezTo>
                  <a:cubicBezTo>
                    <a:pt x="354680" y="246709"/>
                    <a:pt x="376041" y="239964"/>
                    <a:pt x="388407" y="227597"/>
                  </a:cubicBezTo>
                  <a:cubicBezTo>
                    <a:pt x="400774" y="216355"/>
                    <a:pt x="392904" y="211858"/>
                    <a:pt x="382786" y="203988"/>
                  </a:cubicBezTo>
                  <a:cubicBezTo>
                    <a:pt x="380538" y="201739"/>
                    <a:pt x="377165" y="199491"/>
                    <a:pt x="376041" y="196118"/>
                  </a:cubicBezTo>
                  <a:cubicBezTo>
                    <a:pt x="358053" y="200615"/>
                    <a:pt x="341189" y="192745"/>
                    <a:pt x="324325" y="183751"/>
                  </a:cubicBezTo>
                  <a:cubicBezTo>
                    <a:pt x="323201" y="187124"/>
                    <a:pt x="322077" y="190497"/>
                    <a:pt x="319828" y="192745"/>
                  </a:cubicBezTo>
                  <a:cubicBezTo>
                    <a:pt x="315331" y="198367"/>
                    <a:pt x="308586" y="201739"/>
                    <a:pt x="304089" y="207361"/>
                  </a:cubicBezTo>
                  <a:cubicBezTo>
                    <a:pt x="298468" y="212982"/>
                    <a:pt x="292846" y="219727"/>
                    <a:pt x="286101" y="225349"/>
                  </a:cubicBezTo>
                  <a:cubicBezTo>
                    <a:pt x="279356" y="230970"/>
                    <a:pt x="271486" y="233218"/>
                    <a:pt x="262492" y="233218"/>
                  </a:cubicBezTo>
                  <a:cubicBezTo>
                    <a:pt x="269237" y="248958"/>
                    <a:pt x="261368" y="270319"/>
                    <a:pt x="281604" y="272567"/>
                  </a:cubicBezTo>
                  <a:cubicBezTo>
                    <a:pt x="307462" y="275940"/>
                    <a:pt x="331071" y="287182"/>
                    <a:pt x="353556" y="300673"/>
                  </a:cubicBezTo>
                  <a:cubicBezTo>
                    <a:pt x="359177" y="304046"/>
                    <a:pt x="355804" y="313040"/>
                    <a:pt x="349059" y="310791"/>
                  </a:cubicBezTo>
                  <a:cubicBezTo>
                    <a:pt x="329947" y="306294"/>
                    <a:pt x="310834" y="293928"/>
                    <a:pt x="290598" y="289431"/>
                  </a:cubicBezTo>
                  <a:cubicBezTo>
                    <a:pt x="286101" y="293928"/>
                    <a:pt x="280480" y="299549"/>
                    <a:pt x="279356" y="305170"/>
                  </a:cubicBezTo>
                  <a:cubicBezTo>
                    <a:pt x="278231" y="309667"/>
                    <a:pt x="278231" y="314164"/>
                    <a:pt x="275983" y="318661"/>
                  </a:cubicBezTo>
                  <a:cubicBezTo>
                    <a:pt x="272610" y="325407"/>
                    <a:pt x="268113" y="328779"/>
                    <a:pt x="261368" y="332152"/>
                  </a:cubicBezTo>
                  <a:cubicBezTo>
                    <a:pt x="251249" y="337773"/>
                    <a:pt x="246752" y="349016"/>
                    <a:pt x="240007" y="355761"/>
                  </a:cubicBezTo>
                  <a:cubicBezTo>
                    <a:pt x="244504" y="360258"/>
                    <a:pt x="247877" y="365880"/>
                    <a:pt x="249001" y="371501"/>
                  </a:cubicBezTo>
                  <a:cubicBezTo>
                    <a:pt x="253498" y="386116"/>
                    <a:pt x="259119" y="383867"/>
                    <a:pt x="272610" y="388364"/>
                  </a:cubicBezTo>
                  <a:cubicBezTo>
                    <a:pt x="277107" y="390613"/>
                    <a:pt x="281604" y="392861"/>
                    <a:pt x="286101" y="395110"/>
                  </a:cubicBezTo>
                  <a:cubicBezTo>
                    <a:pt x="311959" y="406352"/>
                    <a:pt x="316456" y="384992"/>
                    <a:pt x="325450" y="371501"/>
                  </a:cubicBezTo>
                  <a:cubicBezTo>
                    <a:pt x="329947" y="364755"/>
                    <a:pt x="342313" y="358010"/>
                    <a:pt x="350183" y="353513"/>
                  </a:cubicBezTo>
                  <a:cubicBezTo>
                    <a:pt x="355804" y="350140"/>
                    <a:pt x="361426" y="358010"/>
                    <a:pt x="356929" y="362507"/>
                  </a:cubicBezTo>
                  <a:cubicBezTo>
                    <a:pt x="352432" y="368128"/>
                    <a:pt x="337816" y="375998"/>
                    <a:pt x="335568" y="382743"/>
                  </a:cubicBezTo>
                  <a:cubicBezTo>
                    <a:pt x="334444" y="387240"/>
                    <a:pt x="328822" y="395110"/>
                    <a:pt x="325450" y="398483"/>
                  </a:cubicBezTo>
                  <a:cubicBezTo>
                    <a:pt x="313083" y="408601"/>
                    <a:pt x="302965" y="413098"/>
                    <a:pt x="286101" y="409725"/>
                  </a:cubicBezTo>
                  <a:cubicBezTo>
                    <a:pt x="273734" y="407477"/>
                    <a:pt x="264740" y="398483"/>
                    <a:pt x="252374" y="397358"/>
                  </a:cubicBezTo>
                  <a:cubicBezTo>
                    <a:pt x="249001" y="397358"/>
                    <a:pt x="244504" y="395110"/>
                    <a:pt x="242255" y="392861"/>
                  </a:cubicBezTo>
                  <a:cubicBezTo>
                    <a:pt x="238883" y="389489"/>
                    <a:pt x="238883" y="383867"/>
                    <a:pt x="237758" y="380495"/>
                  </a:cubicBezTo>
                  <a:cubicBezTo>
                    <a:pt x="235510" y="372625"/>
                    <a:pt x="232137" y="367004"/>
                    <a:pt x="228764" y="361382"/>
                  </a:cubicBezTo>
                  <a:cubicBezTo>
                    <a:pt x="227640" y="361382"/>
                    <a:pt x="225392" y="361382"/>
                    <a:pt x="224267" y="361382"/>
                  </a:cubicBezTo>
                  <a:cubicBezTo>
                    <a:pt x="213025" y="360258"/>
                    <a:pt x="205155" y="355761"/>
                    <a:pt x="193913" y="355761"/>
                  </a:cubicBezTo>
                  <a:cubicBezTo>
                    <a:pt x="188292" y="355761"/>
                    <a:pt x="181546" y="356886"/>
                    <a:pt x="177049" y="353513"/>
                  </a:cubicBezTo>
                  <a:cubicBezTo>
                    <a:pt x="166931" y="347892"/>
                    <a:pt x="170304" y="331028"/>
                    <a:pt x="171428" y="322034"/>
                  </a:cubicBezTo>
                  <a:cubicBezTo>
                    <a:pt x="173676" y="314164"/>
                    <a:pt x="182670" y="317537"/>
                    <a:pt x="183795" y="324282"/>
                  </a:cubicBezTo>
                  <a:cubicBezTo>
                    <a:pt x="184919" y="332152"/>
                    <a:pt x="182670" y="341146"/>
                    <a:pt x="193913" y="341146"/>
                  </a:cubicBezTo>
                  <a:cubicBezTo>
                    <a:pt x="199534" y="341146"/>
                    <a:pt x="204031" y="340022"/>
                    <a:pt x="209652" y="342270"/>
                  </a:cubicBezTo>
                  <a:cubicBezTo>
                    <a:pt x="219770" y="345643"/>
                    <a:pt x="228764" y="347892"/>
                    <a:pt x="235510" y="336649"/>
                  </a:cubicBezTo>
                  <a:cubicBezTo>
                    <a:pt x="237758" y="331028"/>
                    <a:pt x="238883" y="331028"/>
                    <a:pt x="243380" y="326531"/>
                  </a:cubicBezTo>
                  <a:cubicBezTo>
                    <a:pt x="247877" y="322034"/>
                    <a:pt x="254622" y="320910"/>
                    <a:pt x="260243" y="316413"/>
                  </a:cubicBezTo>
                  <a:cubicBezTo>
                    <a:pt x="266989" y="311916"/>
                    <a:pt x="266989" y="302922"/>
                    <a:pt x="268113" y="296176"/>
                  </a:cubicBezTo>
                  <a:cubicBezTo>
                    <a:pt x="269237" y="292803"/>
                    <a:pt x="270362" y="290555"/>
                    <a:pt x="272610" y="288306"/>
                  </a:cubicBezTo>
                  <a:cubicBezTo>
                    <a:pt x="262492" y="288306"/>
                    <a:pt x="254622" y="287182"/>
                    <a:pt x="249001" y="278188"/>
                  </a:cubicBezTo>
                  <a:cubicBezTo>
                    <a:pt x="246752" y="274816"/>
                    <a:pt x="245628" y="268070"/>
                    <a:pt x="246752" y="263573"/>
                  </a:cubicBezTo>
                  <a:cubicBezTo>
                    <a:pt x="253498" y="236591"/>
                    <a:pt x="227640" y="228721"/>
                    <a:pt x="207404" y="233218"/>
                  </a:cubicBezTo>
                  <a:cubicBezTo>
                    <a:pt x="199534" y="234343"/>
                    <a:pt x="192789" y="238840"/>
                    <a:pt x="187167" y="242212"/>
                  </a:cubicBezTo>
                  <a:cubicBezTo>
                    <a:pt x="181546" y="248958"/>
                    <a:pt x="178173" y="256828"/>
                    <a:pt x="171428" y="263573"/>
                  </a:cubicBezTo>
                  <a:cubicBezTo>
                    <a:pt x="155688" y="279312"/>
                    <a:pt x="132079" y="355761"/>
                    <a:pt x="91606" y="331028"/>
                  </a:cubicBezTo>
                  <a:cubicBezTo>
                    <a:pt x="84861" y="326531"/>
                    <a:pt x="89358" y="315288"/>
                    <a:pt x="97228" y="317537"/>
                  </a:cubicBezTo>
                  <a:cubicBezTo>
                    <a:pt x="127582" y="329904"/>
                    <a:pt x="133203" y="290555"/>
                    <a:pt x="138825" y="273691"/>
                  </a:cubicBezTo>
                  <a:cubicBezTo>
                    <a:pt x="141073" y="266946"/>
                    <a:pt x="148943" y="260200"/>
                    <a:pt x="155688" y="253455"/>
                  </a:cubicBezTo>
                  <a:cubicBezTo>
                    <a:pt x="154564" y="252331"/>
                    <a:pt x="153440" y="252331"/>
                    <a:pt x="152316" y="251206"/>
                  </a:cubicBezTo>
                  <a:cubicBezTo>
                    <a:pt x="146694" y="239964"/>
                    <a:pt x="139949" y="230970"/>
                    <a:pt x="133203" y="220852"/>
                  </a:cubicBezTo>
                  <a:cubicBezTo>
                    <a:pt x="128706" y="215230"/>
                    <a:pt x="137700" y="208485"/>
                    <a:pt x="143322" y="212982"/>
                  </a:cubicBezTo>
                  <a:cubicBezTo>
                    <a:pt x="154564" y="224224"/>
                    <a:pt x="160185" y="239964"/>
                    <a:pt x="174801" y="233218"/>
                  </a:cubicBezTo>
                  <a:cubicBezTo>
                    <a:pt x="180422" y="226473"/>
                    <a:pt x="187167" y="221976"/>
                    <a:pt x="197286" y="217479"/>
                  </a:cubicBezTo>
                  <a:cubicBezTo>
                    <a:pt x="223143" y="205112"/>
                    <a:pt x="207404" y="168012"/>
                    <a:pt x="204031" y="148900"/>
                  </a:cubicBezTo>
                  <a:cubicBezTo>
                    <a:pt x="202907" y="142154"/>
                    <a:pt x="211901" y="139906"/>
                    <a:pt x="214149" y="146651"/>
                  </a:cubicBezTo>
                  <a:cubicBezTo>
                    <a:pt x="220895" y="164639"/>
                    <a:pt x="231013" y="193870"/>
                    <a:pt x="220895" y="212982"/>
                  </a:cubicBezTo>
                  <a:cubicBezTo>
                    <a:pt x="219770" y="214106"/>
                    <a:pt x="218646" y="216355"/>
                    <a:pt x="218646" y="217479"/>
                  </a:cubicBezTo>
                  <a:cubicBezTo>
                    <a:pt x="228764" y="216355"/>
                    <a:pt x="243380" y="216355"/>
                    <a:pt x="253498" y="221976"/>
                  </a:cubicBezTo>
                  <a:cubicBezTo>
                    <a:pt x="265865" y="219727"/>
                    <a:pt x="274859" y="219727"/>
                    <a:pt x="284977" y="209609"/>
                  </a:cubicBezTo>
                  <a:cubicBezTo>
                    <a:pt x="289474" y="203988"/>
                    <a:pt x="295095" y="198367"/>
                    <a:pt x="300716" y="193870"/>
                  </a:cubicBezTo>
                  <a:cubicBezTo>
                    <a:pt x="307462" y="189373"/>
                    <a:pt x="311959" y="182627"/>
                    <a:pt x="313083" y="177006"/>
                  </a:cubicBezTo>
                  <a:cubicBezTo>
                    <a:pt x="313083" y="175882"/>
                    <a:pt x="313083" y="174758"/>
                    <a:pt x="314207" y="173633"/>
                  </a:cubicBezTo>
                  <a:cubicBezTo>
                    <a:pt x="316456" y="161267"/>
                    <a:pt x="310834" y="147776"/>
                    <a:pt x="301840" y="135409"/>
                  </a:cubicBezTo>
                  <a:cubicBezTo>
                    <a:pt x="299592" y="130912"/>
                    <a:pt x="304089" y="125291"/>
                    <a:pt x="308586" y="127539"/>
                  </a:cubicBezTo>
                  <a:cubicBezTo>
                    <a:pt x="324325" y="133160"/>
                    <a:pt x="331071" y="154521"/>
                    <a:pt x="328822" y="172509"/>
                  </a:cubicBezTo>
                  <a:cubicBezTo>
                    <a:pt x="351307" y="179255"/>
                    <a:pt x="369295" y="191621"/>
                    <a:pt x="391780" y="172509"/>
                  </a:cubicBezTo>
                  <a:cubicBezTo>
                    <a:pt x="404147" y="162391"/>
                    <a:pt x="418762" y="153397"/>
                    <a:pt x="430005" y="143279"/>
                  </a:cubicBezTo>
                  <a:cubicBezTo>
                    <a:pt x="443496" y="129788"/>
                    <a:pt x="452489" y="82569"/>
                    <a:pt x="419886" y="85942"/>
                  </a:cubicBezTo>
                  <a:cubicBezTo>
                    <a:pt x="396277" y="88191"/>
                    <a:pt x="378289" y="96060"/>
                    <a:pt x="358053" y="106178"/>
                  </a:cubicBezTo>
                  <a:cubicBezTo>
                    <a:pt x="351307" y="109551"/>
                    <a:pt x="344562" y="101681"/>
                    <a:pt x="350183" y="96060"/>
                  </a:cubicBezTo>
                  <a:cubicBezTo>
                    <a:pt x="374916" y="70203"/>
                    <a:pt x="427756" y="60084"/>
                    <a:pt x="447993" y="84818"/>
                  </a:cubicBezTo>
                  <a:cubicBezTo>
                    <a:pt x="452489" y="72451"/>
                    <a:pt x="465980" y="65706"/>
                    <a:pt x="478347" y="63457"/>
                  </a:cubicBezTo>
                  <a:cubicBezTo>
                    <a:pt x="490714" y="61209"/>
                    <a:pt x="508702" y="56712"/>
                    <a:pt x="521069" y="62333"/>
                  </a:cubicBezTo>
                  <a:cubicBezTo>
                    <a:pt x="524441" y="63457"/>
                    <a:pt x="524441" y="70203"/>
                    <a:pt x="521069" y="72451"/>
                  </a:cubicBezTo>
                  <a:cubicBezTo>
                    <a:pt x="509826" y="76948"/>
                    <a:pt x="497459" y="74700"/>
                    <a:pt x="485093" y="76948"/>
                  </a:cubicBezTo>
                  <a:cubicBezTo>
                    <a:pt x="472726" y="79197"/>
                    <a:pt x="463732" y="84818"/>
                    <a:pt x="454738" y="93812"/>
                  </a:cubicBezTo>
                  <a:cubicBezTo>
                    <a:pt x="454738" y="93812"/>
                    <a:pt x="453614" y="93812"/>
                    <a:pt x="453614" y="94936"/>
                  </a:cubicBezTo>
                  <a:cubicBezTo>
                    <a:pt x="456986" y="102806"/>
                    <a:pt x="458111" y="112924"/>
                    <a:pt x="455862" y="125291"/>
                  </a:cubicBezTo>
                  <a:cubicBezTo>
                    <a:pt x="455862" y="125291"/>
                    <a:pt x="455862" y="125291"/>
                    <a:pt x="455862" y="125291"/>
                  </a:cubicBezTo>
                  <a:cubicBezTo>
                    <a:pt x="465980" y="130912"/>
                    <a:pt x="473850" y="138782"/>
                    <a:pt x="483968" y="145527"/>
                  </a:cubicBezTo>
                  <a:cubicBezTo>
                    <a:pt x="496335" y="154521"/>
                    <a:pt x="510950" y="153397"/>
                    <a:pt x="524441" y="159018"/>
                  </a:cubicBezTo>
                  <a:cubicBezTo>
                    <a:pt x="541305" y="166888"/>
                    <a:pt x="550299" y="151148"/>
                    <a:pt x="561541" y="139906"/>
                  </a:cubicBezTo>
                  <a:cubicBezTo>
                    <a:pt x="569411" y="133160"/>
                    <a:pt x="575032" y="127539"/>
                    <a:pt x="577281" y="117421"/>
                  </a:cubicBezTo>
                  <a:cubicBezTo>
                    <a:pt x="580654" y="97185"/>
                    <a:pt x="571660" y="96060"/>
                    <a:pt x="558169" y="89315"/>
                  </a:cubicBezTo>
                  <a:cubicBezTo>
                    <a:pt x="551423" y="85942"/>
                    <a:pt x="555920" y="75824"/>
                    <a:pt x="563790" y="76948"/>
                  </a:cubicBezTo>
                  <a:cubicBezTo>
                    <a:pt x="582902" y="80321"/>
                    <a:pt x="594145" y="93812"/>
                    <a:pt x="594145" y="112924"/>
                  </a:cubicBezTo>
                  <a:cubicBezTo>
                    <a:pt x="594145" y="137657"/>
                    <a:pt x="573908" y="150024"/>
                    <a:pt x="558169" y="165764"/>
                  </a:cubicBezTo>
                  <a:cubicBezTo>
                    <a:pt x="537932" y="188249"/>
                    <a:pt x="532311" y="174758"/>
                    <a:pt x="505329" y="172509"/>
                  </a:cubicBezTo>
                  <a:cubicBezTo>
                    <a:pt x="480596" y="170261"/>
                    <a:pt x="468229" y="154521"/>
                    <a:pt x="451365" y="139906"/>
                  </a:cubicBezTo>
                  <a:cubicBezTo>
                    <a:pt x="440123" y="161267"/>
                    <a:pt x="416514" y="174758"/>
                    <a:pt x="397401" y="189373"/>
                  </a:cubicBezTo>
                  <a:cubicBezTo>
                    <a:pt x="395153" y="190497"/>
                    <a:pt x="392904" y="192745"/>
                    <a:pt x="391780" y="193870"/>
                  </a:cubicBezTo>
                  <a:cubicBezTo>
                    <a:pt x="400774" y="200615"/>
                    <a:pt x="410892" y="207361"/>
                    <a:pt x="412017" y="218603"/>
                  </a:cubicBezTo>
                  <a:cubicBezTo>
                    <a:pt x="423259" y="218603"/>
                    <a:pt x="433377" y="223100"/>
                    <a:pt x="443496" y="226473"/>
                  </a:cubicBezTo>
                  <a:cubicBezTo>
                    <a:pt x="451365" y="229846"/>
                    <a:pt x="461483" y="233218"/>
                    <a:pt x="468229" y="241088"/>
                  </a:cubicBezTo>
                  <a:cubicBezTo>
                    <a:pt x="480596" y="241088"/>
                    <a:pt x="496335" y="241088"/>
                    <a:pt x="499708" y="225349"/>
                  </a:cubicBezTo>
                  <a:cubicBezTo>
                    <a:pt x="501956" y="214106"/>
                    <a:pt x="506453" y="205112"/>
                    <a:pt x="518820" y="203988"/>
                  </a:cubicBezTo>
                  <a:cubicBezTo>
                    <a:pt x="524441" y="203988"/>
                    <a:pt x="525566" y="210733"/>
                    <a:pt x="523317" y="214106"/>
                  </a:cubicBezTo>
                  <a:cubicBezTo>
                    <a:pt x="519944" y="217479"/>
                    <a:pt x="514323" y="218603"/>
                    <a:pt x="514323" y="223100"/>
                  </a:cubicBezTo>
                  <a:cubicBezTo>
                    <a:pt x="513199" y="227597"/>
                    <a:pt x="513199" y="230970"/>
                    <a:pt x="512075" y="235467"/>
                  </a:cubicBezTo>
                  <a:cubicBezTo>
                    <a:pt x="512075" y="235467"/>
                    <a:pt x="512075" y="235467"/>
                    <a:pt x="512075" y="236591"/>
                  </a:cubicBezTo>
                  <a:cubicBezTo>
                    <a:pt x="516572" y="238840"/>
                    <a:pt x="521069" y="239964"/>
                    <a:pt x="525566" y="243337"/>
                  </a:cubicBezTo>
                  <a:cubicBezTo>
                    <a:pt x="535684" y="248958"/>
                    <a:pt x="541305" y="262449"/>
                    <a:pt x="552547" y="264697"/>
                  </a:cubicBezTo>
                  <a:cubicBezTo>
                    <a:pt x="568287" y="268070"/>
                    <a:pt x="591896" y="263573"/>
                    <a:pt x="606511" y="257952"/>
                  </a:cubicBezTo>
                  <a:cubicBezTo>
                    <a:pt x="626748" y="250082"/>
                    <a:pt x="628996" y="212982"/>
                    <a:pt x="623375" y="197242"/>
                  </a:cubicBezTo>
                  <a:cubicBezTo>
                    <a:pt x="621126" y="189373"/>
                    <a:pt x="620002" y="169136"/>
                    <a:pt x="609884" y="168012"/>
                  </a:cubicBezTo>
                  <a:cubicBezTo>
                    <a:pt x="602014" y="166888"/>
                    <a:pt x="597517" y="166888"/>
                    <a:pt x="590772" y="164639"/>
                  </a:cubicBezTo>
                  <a:cubicBezTo>
                    <a:pt x="585151" y="163515"/>
                    <a:pt x="585151" y="154521"/>
                    <a:pt x="590772" y="153397"/>
                  </a:cubicBezTo>
                  <a:cubicBezTo>
                    <a:pt x="602014" y="151148"/>
                    <a:pt x="621126" y="152273"/>
                    <a:pt x="628996" y="161267"/>
                  </a:cubicBezTo>
                  <a:cubicBezTo>
                    <a:pt x="639114" y="150024"/>
                    <a:pt x="657102" y="142154"/>
                    <a:pt x="668345" y="136533"/>
                  </a:cubicBezTo>
                  <a:cubicBezTo>
                    <a:pt x="687457" y="126415"/>
                    <a:pt x="705445" y="112924"/>
                    <a:pt x="689706" y="89315"/>
                  </a:cubicBezTo>
                  <a:cubicBezTo>
                    <a:pt x="672842" y="65706"/>
                    <a:pt x="646984" y="85942"/>
                    <a:pt x="624499" y="82569"/>
                  </a:cubicBezTo>
                  <a:cubicBezTo>
                    <a:pt x="618878" y="81445"/>
                    <a:pt x="620002" y="72451"/>
                    <a:pt x="625623" y="73575"/>
                  </a:cubicBezTo>
                  <a:cubicBezTo>
                    <a:pt x="648108" y="74700"/>
                    <a:pt x="672842" y="54463"/>
                    <a:pt x="691954" y="74700"/>
                  </a:cubicBezTo>
                  <a:cubicBezTo>
                    <a:pt x="704321" y="87066"/>
                    <a:pt x="712190" y="103930"/>
                    <a:pt x="707693" y="121918"/>
                  </a:cubicBezTo>
                  <a:cubicBezTo>
                    <a:pt x="697575" y="156770"/>
                    <a:pt x="641363" y="150024"/>
                    <a:pt x="635742" y="187124"/>
                  </a:cubicBezTo>
                  <a:cubicBezTo>
                    <a:pt x="635742" y="188249"/>
                    <a:pt x="635742" y="189373"/>
                    <a:pt x="634617" y="189373"/>
                  </a:cubicBezTo>
                  <a:cubicBezTo>
                    <a:pt x="635742" y="194994"/>
                    <a:pt x="637990" y="200615"/>
                    <a:pt x="639114" y="207361"/>
                  </a:cubicBezTo>
                  <a:cubicBezTo>
                    <a:pt x="639114" y="207361"/>
                    <a:pt x="639114" y="207361"/>
                    <a:pt x="639114" y="207361"/>
                  </a:cubicBezTo>
                  <a:cubicBezTo>
                    <a:pt x="660475" y="224224"/>
                    <a:pt x="685209" y="221976"/>
                    <a:pt x="705445" y="206236"/>
                  </a:cubicBezTo>
                  <a:cubicBezTo>
                    <a:pt x="707693" y="203988"/>
                    <a:pt x="712190" y="200615"/>
                    <a:pt x="715563" y="199491"/>
                  </a:cubicBezTo>
                  <a:cubicBezTo>
                    <a:pt x="740297" y="190497"/>
                    <a:pt x="762782" y="208485"/>
                    <a:pt x="788639" y="202864"/>
                  </a:cubicBezTo>
                  <a:cubicBezTo>
                    <a:pt x="805503" y="198367"/>
                    <a:pt x="822367" y="192745"/>
                    <a:pt x="836982" y="182627"/>
                  </a:cubicBezTo>
                  <a:cubicBezTo>
                    <a:pt x="876330" y="153397"/>
                    <a:pt x="839230" y="134285"/>
                    <a:pt x="820118" y="130912"/>
                  </a:cubicBezTo>
                  <a:cubicBezTo>
                    <a:pt x="787515" y="125291"/>
                    <a:pt x="763906" y="147776"/>
                    <a:pt x="733551" y="153397"/>
                  </a:cubicBezTo>
                  <a:cubicBezTo>
                    <a:pt x="727930" y="154521"/>
                    <a:pt x="722309" y="145527"/>
                    <a:pt x="729054" y="142154"/>
                  </a:cubicBezTo>
                  <a:cubicBezTo>
                    <a:pt x="758285" y="128663"/>
                    <a:pt x="783018" y="115172"/>
                    <a:pt x="808876" y="115172"/>
                  </a:cubicBezTo>
                  <a:cubicBezTo>
                    <a:pt x="808876" y="115172"/>
                    <a:pt x="810000" y="114048"/>
                    <a:pt x="810000" y="114048"/>
                  </a:cubicBezTo>
                  <a:cubicBezTo>
                    <a:pt x="816745" y="111800"/>
                    <a:pt x="825739" y="98309"/>
                    <a:pt x="827988" y="87066"/>
                  </a:cubicBezTo>
                  <a:cubicBezTo>
                    <a:pt x="827988" y="85942"/>
                    <a:pt x="827988" y="85942"/>
                    <a:pt x="827988" y="84818"/>
                  </a:cubicBezTo>
                  <a:cubicBezTo>
                    <a:pt x="827988" y="79197"/>
                    <a:pt x="826864" y="74700"/>
                    <a:pt x="822367" y="72451"/>
                  </a:cubicBezTo>
                  <a:cubicBezTo>
                    <a:pt x="813373" y="66830"/>
                    <a:pt x="801006" y="61209"/>
                    <a:pt x="790888" y="61209"/>
                  </a:cubicBezTo>
                  <a:cubicBezTo>
                    <a:pt x="772900" y="62333"/>
                    <a:pt x="750415" y="73575"/>
                    <a:pt x="734675" y="83694"/>
                  </a:cubicBezTo>
                  <a:cubicBezTo>
                    <a:pt x="730178" y="87066"/>
                    <a:pt x="724557" y="80321"/>
                    <a:pt x="726806" y="75824"/>
                  </a:cubicBezTo>
                  <a:cubicBezTo>
                    <a:pt x="733551" y="61209"/>
                    <a:pt x="759409" y="53339"/>
                    <a:pt x="772900" y="48842"/>
                  </a:cubicBezTo>
                  <a:cubicBezTo>
                    <a:pt x="790888" y="44345"/>
                    <a:pt x="808876" y="46593"/>
                    <a:pt x="824615" y="56712"/>
                  </a:cubicBezTo>
                  <a:cubicBezTo>
                    <a:pt x="831361" y="60084"/>
                    <a:pt x="835858" y="64581"/>
                    <a:pt x="838106" y="70203"/>
                  </a:cubicBezTo>
                  <a:cubicBezTo>
                    <a:pt x="857218" y="51090"/>
                    <a:pt x="881952" y="39848"/>
                    <a:pt x="910058" y="39848"/>
                  </a:cubicBezTo>
                  <a:cubicBezTo>
                    <a:pt x="925797" y="39848"/>
                    <a:pt x="946034" y="51090"/>
                    <a:pt x="960649" y="55587"/>
                  </a:cubicBezTo>
                  <a:cubicBezTo>
                    <a:pt x="969643" y="57836"/>
                    <a:pt x="977513" y="61209"/>
                    <a:pt x="982010" y="69078"/>
                  </a:cubicBezTo>
                  <a:cubicBezTo>
                    <a:pt x="1001122" y="65706"/>
                    <a:pt x="1047216" y="60084"/>
                    <a:pt x="1034849" y="30854"/>
                  </a:cubicBezTo>
                  <a:cubicBezTo>
                    <a:pt x="1032601" y="26357"/>
                    <a:pt x="1037098" y="20736"/>
                    <a:pt x="1041595" y="24108"/>
                  </a:cubicBezTo>
                  <a:cubicBezTo>
                    <a:pt x="1055086" y="31978"/>
                    <a:pt x="1049464" y="51090"/>
                    <a:pt x="1042719" y="62333"/>
                  </a:cubicBezTo>
                  <a:cubicBezTo>
                    <a:pt x="1032601" y="78072"/>
                    <a:pt x="1007867" y="80321"/>
                    <a:pt x="989879" y="83694"/>
                  </a:cubicBezTo>
                  <a:cubicBezTo>
                    <a:pt x="989879" y="89315"/>
                    <a:pt x="988755" y="94936"/>
                    <a:pt x="986507" y="99433"/>
                  </a:cubicBezTo>
                  <a:cubicBezTo>
                    <a:pt x="984258" y="114048"/>
                    <a:pt x="977513" y="129788"/>
                    <a:pt x="970767" y="137657"/>
                  </a:cubicBezTo>
                  <a:cubicBezTo>
                    <a:pt x="956152" y="155645"/>
                    <a:pt x="934791" y="157894"/>
                    <a:pt x="913431" y="152273"/>
                  </a:cubicBezTo>
                  <a:cubicBezTo>
                    <a:pt x="905561" y="150024"/>
                    <a:pt x="907809" y="138782"/>
                    <a:pt x="915679" y="138782"/>
                  </a:cubicBezTo>
                  <a:cubicBezTo>
                    <a:pt x="934791" y="137657"/>
                    <a:pt x="955028" y="139906"/>
                    <a:pt x="962897" y="116297"/>
                  </a:cubicBezTo>
                  <a:cubicBezTo>
                    <a:pt x="969643" y="96060"/>
                    <a:pt x="977513" y="76948"/>
                    <a:pt x="949406" y="69078"/>
                  </a:cubicBezTo>
                  <a:cubicBezTo>
                    <a:pt x="928046" y="63457"/>
                    <a:pt x="907809" y="48842"/>
                    <a:pt x="886449" y="57836"/>
                  </a:cubicBezTo>
                  <a:cubicBezTo>
                    <a:pt x="869585" y="63457"/>
                    <a:pt x="856094" y="73575"/>
                    <a:pt x="842603" y="84818"/>
                  </a:cubicBezTo>
                  <a:cubicBezTo>
                    <a:pt x="842603" y="88191"/>
                    <a:pt x="841479" y="91563"/>
                    <a:pt x="840355" y="94936"/>
                  </a:cubicBezTo>
                  <a:cubicBezTo>
                    <a:pt x="838106" y="101681"/>
                    <a:pt x="833609" y="110675"/>
                    <a:pt x="829112" y="117421"/>
                  </a:cubicBezTo>
                  <a:cubicBezTo>
                    <a:pt x="838106" y="119669"/>
                    <a:pt x="847100" y="124166"/>
                    <a:pt x="857218" y="130912"/>
                  </a:cubicBezTo>
                  <a:cubicBezTo>
                    <a:pt x="885324" y="150024"/>
                    <a:pt x="865088" y="180379"/>
                    <a:pt x="843727" y="193870"/>
                  </a:cubicBezTo>
                  <a:cubicBezTo>
                    <a:pt x="853845" y="193870"/>
                    <a:pt x="863964" y="194994"/>
                    <a:pt x="869585" y="190497"/>
                  </a:cubicBezTo>
                  <a:cubicBezTo>
                    <a:pt x="876330" y="186000"/>
                    <a:pt x="883076" y="180379"/>
                    <a:pt x="889821" y="175882"/>
                  </a:cubicBezTo>
                  <a:cubicBezTo>
                    <a:pt x="901064" y="169136"/>
                    <a:pt x="913431" y="165764"/>
                    <a:pt x="926922" y="170261"/>
                  </a:cubicBezTo>
                  <a:cubicBezTo>
                    <a:pt x="950531" y="177006"/>
                    <a:pt x="979761" y="187124"/>
                    <a:pt x="978637" y="216355"/>
                  </a:cubicBezTo>
                  <a:cubicBezTo>
                    <a:pt x="978637" y="221976"/>
                    <a:pt x="977513" y="227597"/>
                    <a:pt x="975264" y="233218"/>
                  </a:cubicBezTo>
                  <a:cubicBezTo>
                    <a:pt x="978637" y="227597"/>
                    <a:pt x="983134" y="221976"/>
                    <a:pt x="986507" y="219727"/>
                  </a:cubicBezTo>
                  <a:cubicBezTo>
                    <a:pt x="1008992" y="205112"/>
                    <a:pt x="1035973" y="209609"/>
                    <a:pt x="1061831" y="211858"/>
                  </a:cubicBezTo>
                  <a:cubicBezTo>
                    <a:pt x="1068577" y="212982"/>
                    <a:pt x="1068577" y="220852"/>
                    <a:pt x="1061831" y="221976"/>
                  </a:cubicBezTo>
                  <a:cubicBezTo>
                    <a:pt x="1043843" y="224224"/>
                    <a:pt x="1021358" y="218603"/>
                    <a:pt x="1004495" y="224224"/>
                  </a:cubicBezTo>
                  <a:cubicBezTo>
                    <a:pt x="987631" y="230970"/>
                    <a:pt x="966270" y="273691"/>
                    <a:pt x="993252" y="278188"/>
                  </a:cubicBezTo>
                  <a:cubicBezTo>
                    <a:pt x="1039346" y="286058"/>
                    <a:pt x="1079819" y="283809"/>
                    <a:pt x="1112422" y="246709"/>
                  </a:cubicBezTo>
                  <a:cubicBezTo>
                    <a:pt x="1115795" y="243337"/>
                    <a:pt x="1136031" y="217479"/>
                    <a:pt x="1147274" y="194994"/>
                  </a:cubicBezTo>
                  <a:cubicBezTo>
                    <a:pt x="1147274" y="192745"/>
                    <a:pt x="1148398" y="190497"/>
                    <a:pt x="1149522" y="189373"/>
                  </a:cubicBezTo>
                  <a:cubicBezTo>
                    <a:pt x="1155144" y="175882"/>
                    <a:pt x="1156268" y="164639"/>
                    <a:pt x="1146150" y="162391"/>
                  </a:cubicBezTo>
                  <a:cubicBezTo>
                    <a:pt x="1136031" y="161267"/>
                    <a:pt x="1083192" y="153397"/>
                    <a:pt x="1073074" y="163515"/>
                  </a:cubicBezTo>
                  <a:cubicBezTo>
                    <a:pt x="1064080" y="173633"/>
                    <a:pt x="1057334" y="181503"/>
                    <a:pt x="1043843" y="187124"/>
                  </a:cubicBezTo>
                  <a:cubicBezTo>
                    <a:pt x="1041595" y="188249"/>
                    <a:pt x="1040470" y="188249"/>
                    <a:pt x="1038222" y="187124"/>
                  </a:cubicBezTo>
                  <a:cubicBezTo>
                    <a:pt x="1021358" y="199491"/>
                    <a:pt x="995501" y="208485"/>
                    <a:pt x="980885" y="189373"/>
                  </a:cubicBezTo>
                  <a:cubicBezTo>
                    <a:pt x="977513" y="184876"/>
                    <a:pt x="980885" y="178130"/>
                    <a:pt x="986507" y="180379"/>
                  </a:cubicBezTo>
                  <a:cubicBezTo>
                    <a:pt x="998873" y="184876"/>
                    <a:pt x="1011240" y="188249"/>
                    <a:pt x="1023607" y="180379"/>
                  </a:cubicBezTo>
                  <a:cubicBezTo>
                    <a:pt x="1033725" y="174758"/>
                    <a:pt x="1043843" y="165764"/>
                    <a:pt x="1044967" y="153397"/>
                  </a:cubicBezTo>
                  <a:cubicBezTo>
                    <a:pt x="1049464" y="130912"/>
                    <a:pt x="1038222" y="109551"/>
                    <a:pt x="1041595" y="88191"/>
                  </a:cubicBezTo>
                  <a:cubicBezTo>
                    <a:pt x="1042719" y="82569"/>
                    <a:pt x="1052837" y="82569"/>
                    <a:pt x="1052837" y="88191"/>
                  </a:cubicBezTo>
                  <a:cubicBezTo>
                    <a:pt x="1056210" y="108427"/>
                    <a:pt x="1062955" y="133160"/>
                    <a:pt x="1059583" y="154521"/>
                  </a:cubicBezTo>
                  <a:cubicBezTo>
                    <a:pt x="1064080" y="150024"/>
                    <a:pt x="1069701" y="145527"/>
                    <a:pt x="1076446" y="143279"/>
                  </a:cubicBezTo>
                  <a:cubicBezTo>
                    <a:pt x="1088813" y="137657"/>
                    <a:pt x="1107925" y="145527"/>
                    <a:pt x="1120292" y="145527"/>
                  </a:cubicBezTo>
                  <a:cubicBezTo>
                    <a:pt x="1122540" y="145527"/>
                    <a:pt x="1124789" y="145527"/>
                    <a:pt x="1127037" y="145527"/>
                  </a:cubicBezTo>
                  <a:cubicBezTo>
                    <a:pt x="1137156" y="139906"/>
                    <a:pt x="1146150" y="139906"/>
                    <a:pt x="1149522" y="125291"/>
                  </a:cubicBezTo>
                  <a:cubicBezTo>
                    <a:pt x="1152895" y="109551"/>
                    <a:pt x="1150647" y="93812"/>
                    <a:pt x="1152895" y="79197"/>
                  </a:cubicBezTo>
                  <a:cubicBezTo>
                    <a:pt x="1154019" y="74700"/>
                    <a:pt x="1161889" y="74700"/>
                    <a:pt x="1163013" y="79197"/>
                  </a:cubicBezTo>
                  <a:cubicBezTo>
                    <a:pt x="1166386" y="99433"/>
                    <a:pt x="1168635" y="134285"/>
                    <a:pt x="1152895" y="150024"/>
                  </a:cubicBezTo>
                  <a:cubicBezTo>
                    <a:pt x="1160765" y="152273"/>
                    <a:pt x="1166386" y="157894"/>
                    <a:pt x="1167510" y="165764"/>
                  </a:cubicBezTo>
                  <a:cubicBezTo>
                    <a:pt x="1169759" y="177006"/>
                    <a:pt x="1167510" y="188249"/>
                    <a:pt x="1163013" y="199491"/>
                  </a:cubicBezTo>
                  <a:cubicBezTo>
                    <a:pt x="1176504" y="219727"/>
                    <a:pt x="1189995" y="234343"/>
                    <a:pt x="1219226" y="230970"/>
                  </a:cubicBezTo>
                  <a:cubicBezTo>
                    <a:pt x="1236089" y="228721"/>
                    <a:pt x="1255201" y="226473"/>
                    <a:pt x="1270941" y="219727"/>
                  </a:cubicBezTo>
                  <a:cubicBezTo>
                    <a:pt x="1293426" y="210733"/>
                    <a:pt x="1296799" y="186000"/>
                    <a:pt x="1295674" y="163515"/>
                  </a:cubicBezTo>
                  <a:cubicBezTo>
                    <a:pt x="1293426" y="125291"/>
                    <a:pt x="1252953" y="142154"/>
                    <a:pt x="1229344" y="143279"/>
                  </a:cubicBezTo>
                  <a:cubicBezTo>
                    <a:pt x="1221474" y="143279"/>
                    <a:pt x="1221474" y="133160"/>
                    <a:pt x="1227095" y="130912"/>
                  </a:cubicBezTo>
                  <a:cubicBezTo>
                    <a:pt x="1245083" y="124166"/>
                    <a:pt x="1268692" y="118545"/>
                    <a:pt x="1286680" y="125291"/>
                  </a:cubicBezTo>
                  <a:cubicBezTo>
                    <a:pt x="1295674" y="118545"/>
                    <a:pt x="1306917" y="112924"/>
                    <a:pt x="1314787" y="102806"/>
                  </a:cubicBezTo>
                  <a:cubicBezTo>
                    <a:pt x="1323781" y="91563"/>
                    <a:pt x="1317035" y="79197"/>
                    <a:pt x="1320408" y="67954"/>
                  </a:cubicBezTo>
                  <a:cubicBezTo>
                    <a:pt x="1322656" y="63457"/>
                    <a:pt x="1329402" y="62333"/>
                    <a:pt x="1331650" y="67954"/>
                  </a:cubicBezTo>
                  <a:cubicBezTo>
                    <a:pt x="1335023" y="82569"/>
                    <a:pt x="1333899" y="99433"/>
                    <a:pt x="1326029" y="111800"/>
                  </a:cubicBezTo>
                  <a:cubicBezTo>
                    <a:pt x="1338396" y="109551"/>
                    <a:pt x="1350762" y="111800"/>
                    <a:pt x="1364253" y="112924"/>
                  </a:cubicBezTo>
                  <a:cubicBezTo>
                    <a:pt x="1390111" y="115172"/>
                    <a:pt x="1406975" y="109551"/>
                    <a:pt x="1429460" y="99433"/>
                  </a:cubicBezTo>
                  <a:cubicBezTo>
                    <a:pt x="1467684" y="81445"/>
                    <a:pt x="1508157" y="127539"/>
                    <a:pt x="1535139" y="72451"/>
                  </a:cubicBezTo>
                  <a:cubicBezTo>
                    <a:pt x="1538512" y="65706"/>
                    <a:pt x="1548630" y="70203"/>
                    <a:pt x="1547506" y="76948"/>
                  </a:cubicBezTo>
                  <a:cubicBezTo>
                    <a:pt x="1541884" y="107303"/>
                    <a:pt x="1510405" y="121918"/>
                    <a:pt x="1482299" y="116297"/>
                  </a:cubicBezTo>
                  <a:cubicBezTo>
                    <a:pt x="1459814" y="111800"/>
                    <a:pt x="1439578" y="112924"/>
                    <a:pt x="1418217" y="120794"/>
                  </a:cubicBezTo>
                  <a:cubicBezTo>
                    <a:pt x="1421590" y="134285"/>
                    <a:pt x="1433957" y="162391"/>
                    <a:pt x="1430584" y="182627"/>
                  </a:cubicBezTo>
                  <a:cubicBezTo>
                    <a:pt x="1454193" y="183751"/>
                    <a:pt x="1474430" y="200615"/>
                    <a:pt x="1498039" y="200615"/>
                  </a:cubicBezTo>
                  <a:cubicBezTo>
                    <a:pt x="1519399" y="200615"/>
                    <a:pt x="1531766" y="186000"/>
                    <a:pt x="1543009" y="170261"/>
                  </a:cubicBezTo>
                  <a:cubicBezTo>
                    <a:pt x="1556500" y="152273"/>
                    <a:pt x="1536263" y="138782"/>
                    <a:pt x="1529518" y="126415"/>
                  </a:cubicBezTo>
                  <a:cubicBezTo>
                    <a:pt x="1526145" y="119669"/>
                    <a:pt x="1534015" y="112924"/>
                    <a:pt x="1540760" y="118545"/>
                  </a:cubicBezTo>
                  <a:cubicBezTo>
                    <a:pt x="1552003" y="127539"/>
                    <a:pt x="1560996" y="137657"/>
                    <a:pt x="1565494" y="151148"/>
                  </a:cubicBezTo>
                  <a:cubicBezTo>
                    <a:pt x="1565494" y="151148"/>
                    <a:pt x="1565494" y="151148"/>
                    <a:pt x="1565494" y="151148"/>
                  </a:cubicBezTo>
                  <a:cubicBezTo>
                    <a:pt x="1582357" y="148900"/>
                    <a:pt x="1599221" y="148900"/>
                    <a:pt x="1617209" y="147776"/>
                  </a:cubicBezTo>
                  <a:cubicBezTo>
                    <a:pt x="1622830" y="147776"/>
                    <a:pt x="1630700" y="147776"/>
                    <a:pt x="1635197" y="152273"/>
                  </a:cubicBezTo>
                  <a:cubicBezTo>
                    <a:pt x="1636321" y="153397"/>
                    <a:pt x="1636321" y="153397"/>
                    <a:pt x="1637445" y="154521"/>
                  </a:cubicBezTo>
                  <a:cubicBezTo>
                    <a:pt x="1639694" y="151148"/>
                    <a:pt x="1643067" y="148900"/>
                    <a:pt x="1647564" y="146651"/>
                  </a:cubicBezTo>
                  <a:cubicBezTo>
                    <a:pt x="1667800" y="137657"/>
                    <a:pt x="1693658" y="146651"/>
                    <a:pt x="1713894" y="134285"/>
                  </a:cubicBezTo>
                  <a:cubicBezTo>
                    <a:pt x="1718391" y="130912"/>
                    <a:pt x="1722888" y="137657"/>
                    <a:pt x="1719515" y="142154"/>
                  </a:cubicBezTo>
                  <a:cubicBezTo>
                    <a:pt x="1712770" y="151148"/>
                    <a:pt x="1702652" y="153397"/>
                    <a:pt x="1691409" y="154521"/>
                  </a:cubicBezTo>
                  <a:cubicBezTo>
                    <a:pt x="1681291" y="155645"/>
                    <a:pt x="1652061" y="151148"/>
                    <a:pt x="1646439" y="163515"/>
                  </a:cubicBezTo>
                  <a:cubicBezTo>
                    <a:pt x="1645315" y="165764"/>
                    <a:pt x="1645315" y="166888"/>
                    <a:pt x="1645315" y="169136"/>
                  </a:cubicBezTo>
                  <a:cubicBezTo>
                    <a:pt x="1648688" y="179255"/>
                    <a:pt x="1649812" y="190497"/>
                    <a:pt x="1650936" y="199491"/>
                  </a:cubicBezTo>
                  <a:cubicBezTo>
                    <a:pt x="1650936" y="200615"/>
                    <a:pt x="1650936" y="202864"/>
                    <a:pt x="1650936" y="203988"/>
                  </a:cubicBezTo>
                  <a:cubicBezTo>
                    <a:pt x="1658806" y="221976"/>
                    <a:pt x="1675670" y="229846"/>
                    <a:pt x="1695906" y="218603"/>
                  </a:cubicBezTo>
                  <a:cubicBezTo>
                    <a:pt x="1717267" y="206236"/>
                    <a:pt x="1733006" y="193870"/>
                    <a:pt x="1742000" y="171385"/>
                  </a:cubicBezTo>
                  <a:cubicBezTo>
                    <a:pt x="1744249" y="165764"/>
                    <a:pt x="1752118" y="169136"/>
                    <a:pt x="1753243" y="174758"/>
                  </a:cubicBezTo>
                  <a:cubicBezTo>
                    <a:pt x="1754367" y="181503"/>
                    <a:pt x="1753243" y="187124"/>
                    <a:pt x="1749870" y="192745"/>
                  </a:cubicBezTo>
                  <a:cubicBezTo>
                    <a:pt x="1767858" y="191621"/>
                    <a:pt x="1790343" y="199491"/>
                    <a:pt x="1797088" y="210733"/>
                  </a:cubicBezTo>
                  <a:cubicBezTo>
                    <a:pt x="1808331" y="223100"/>
                    <a:pt x="1792591" y="247834"/>
                    <a:pt x="1780225" y="262449"/>
                  </a:cubicBezTo>
                  <a:close/>
                </a:path>
              </a:pathLst>
            </a:custGeom>
            <a:solidFill>
              <a:srgbClr val="EACD8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3" name="Полилиния: фигура 22">
              <a:extLst>
                <a:ext uri="{FF2B5EF4-FFF2-40B4-BE49-F238E27FC236}">
                  <a16:creationId xmlns:a16="http://schemas.microsoft.com/office/drawing/2014/main" id="{BDE67F16-1C61-BA9D-6107-C25D6729FD5D}"/>
                </a:ext>
              </a:extLst>
            </p:cNvPr>
            <p:cNvSpPr/>
            <p:nvPr/>
          </p:nvSpPr>
          <p:spPr>
            <a:xfrm>
              <a:off x="12286562" y="6454694"/>
              <a:ext cx="1872672" cy="851410"/>
            </a:xfrm>
            <a:custGeom>
              <a:avLst/>
              <a:gdLst>
                <a:gd name="connsiteX0" fmla="*/ 1835313 w 1872672"/>
                <a:gd name="connsiteY0" fmla="*/ 146651 h 851410"/>
                <a:gd name="connsiteX1" fmla="*/ 1772355 w 1872672"/>
                <a:gd name="connsiteY1" fmla="*/ 162391 h 851410"/>
                <a:gd name="connsiteX2" fmla="*/ 1765609 w 1872672"/>
                <a:gd name="connsiteY2" fmla="*/ 156770 h 851410"/>
                <a:gd name="connsiteX3" fmla="*/ 1801585 w 1872672"/>
                <a:gd name="connsiteY3" fmla="*/ 132036 h 851410"/>
                <a:gd name="connsiteX4" fmla="*/ 1801585 w 1872672"/>
                <a:gd name="connsiteY4" fmla="*/ 132036 h 851410"/>
                <a:gd name="connsiteX5" fmla="*/ 1715018 w 1872672"/>
                <a:gd name="connsiteY5" fmla="*/ 100557 h 851410"/>
                <a:gd name="connsiteX6" fmla="*/ 1706024 w 1872672"/>
                <a:gd name="connsiteY6" fmla="*/ 97185 h 851410"/>
                <a:gd name="connsiteX7" fmla="*/ 1630700 w 1872672"/>
                <a:gd name="connsiteY7" fmla="*/ 90439 h 851410"/>
                <a:gd name="connsiteX8" fmla="*/ 1625079 w 1872672"/>
                <a:gd name="connsiteY8" fmla="*/ 84818 h 851410"/>
                <a:gd name="connsiteX9" fmla="*/ 1576736 w 1872672"/>
                <a:gd name="connsiteY9" fmla="*/ 69078 h 851410"/>
                <a:gd name="connsiteX10" fmla="*/ 1566618 w 1872672"/>
                <a:gd name="connsiteY10" fmla="*/ 63457 h 851410"/>
                <a:gd name="connsiteX11" fmla="*/ 1458690 w 1872672"/>
                <a:gd name="connsiteY11" fmla="*/ 46593 h 851410"/>
                <a:gd name="connsiteX12" fmla="*/ 1429460 w 1872672"/>
                <a:gd name="connsiteY12" fmla="*/ 53339 h 851410"/>
                <a:gd name="connsiteX13" fmla="*/ 1331650 w 1872672"/>
                <a:gd name="connsiteY13" fmla="*/ 40972 h 851410"/>
                <a:gd name="connsiteX14" fmla="*/ 1294550 w 1872672"/>
                <a:gd name="connsiteY14" fmla="*/ 49966 h 851410"/>
                <a:gd name="connsiteX15" fmla="*/ 1252953 w 1872672"/>
                <a:gd name="connsiteY15" fmla="*/ 33102 h 851410"/>
                <a:gd name="connsiteX16" fmla="*/ 1209107 w 1872672"/>
                <a:gd name="connsiteY16" fmla="*/ 38724 h 851410"/>
                <a:gd name="connsiteX17" fmla="*/ 1176504 w 1872672"/>
                <a:gd name="connsiteY17" fmla="*/ 38724 h 851410"/>
                <a:gd name="connsiteX18" fmla="*/ 1140528 w 1872672"/>
                <a:gd name="connsiteY18" fmla="*/ 17363 h 851410"/>
                <a:gd name="connsiteX19" fmla="*/ 1120292 w 1872672"/>
                <a:gd name="connsiteY19" fmla="*/ 17363 h 851410"/>
                <a:gd name="connsiteX20" fmla="*/ 1119168 w 1872672"/>
                <a:gd name="connsiteY20" fmla="*/ 17363 h 851410"/>
                <a:gd name="connsiteX21" fmla="*/ 1118043 w 1872672"/>
                <a:gd name="connsiteY21" fmla="*/ 17363 h 851410"/>
                <a:gd name="connsiteX22" fmla="*/ 1017985 w 1872672"/>
                <a:gd name="connsiteY22" fmla="*/ 499 h 851410"/>
                <a:gd name="connsiteX23" fmla="*/ 944909 w 1872672"/>
                <a:gd name="connsiteY23" fmla="*/ 15114 h 851410"/>
                <a:gd name="connsiteX24" fmla="*/ 878579 w 1872672"/>
                <a:gd name="connsiteY24" fmla="*/ 4996 h 851410"/>
                <a:gd name="connsiteX25" fmla="*/ 824615 w 1872672"/>
                <a:gd name="connsiteY25" fmla="*/ 17363 h 851410"/>
                <a:gd name="connsiteX26" fmla="*/ 726806 w 1872672"/>
                <a:gd name="connsiteY26" fmla="*/ 34227 h 851410"/>
                <a:gd name="connsiteX27" fmla="*/ 691954 w 1872672"/>
                <a:gd name="connsiteY27" fmla="*/ 33102 h 851410"/>
                <a:gd name="connsiteX28" fmla="*/ 640239 w 1872672"/>
                <a:gd name="connsiteY28" fmla="*/ 45469 h 851410"/>
                <a:gd name="connsiteX29" fmla="*/ 602014 w 1872672"/>
                <a:gd name="connsiteY29" fmla="*/ 39848 h 851410"/>
                <a:gd name="connsiteX30" fmla="*/ 495211 w 1872672"/>
                <a:gd name="connsiteY30" fmla="*/ 48842 h 851410"/>
                <a:gd name="connsiteX31" fmla="*/ 494087 w 1872672"/>
                <a:gd name="connsiteY31" fmla="*/ 48842 h 851410"/>
                <a:gd name="connsiteX32" fmla="*/ 494087 w 1872672"/>
                <a:gd name="connsiteY32" fmla="*/ 48842 h 851410"/>
                <a:gd name="connsiteX33" fmla="*/ 486217 w 1872672"/>
                <a:gd name="connsiteY33" fmla="*/ 47718 h 851410"/>
                <a:gd name="connsiteX34" fmla="*/ 482844 w 1872672"/>
                <a:gd name="connsiteY34" fmla="*/ 42096 h 851410"/>
                <a:gd name="connsiteX35" fmla="*/ 407520 w 1872672"/>
                <a:gd name="connsiteY35" fmla="*/ 35351 h 851410"/>
                <a:gd name="connsiteX36" fmla="*/ 365922 w 1872672"/>
                <a:gd name="connsiteY36" fmla="*/ 60084 h 851410"/>
                <a:gd name="connsiteX37" fmla="*/ 295095 w 1872672"/>
                <a:gd name="connsiteY37" fmla="*/ 92688 h 851410"/>
                <a:gd name="connsiteX38" fmla="*/ 225392 w 1872672"/>
                <a:gd name="connsiteY38" fmla="*/ 124166 h 851410"/>
                <a:gd name="connsiteX39" fmla="*/ 199534 w 1872672"/>
                <a:gd name="connsiteY39" fmla="*/ 141030 h 851410"/>
                <a:gd name="connsiteX40" fmla="*/ 123085 w 1872672"/>
                <a:gd name="connsiteY40" fmla="*/ 202864 h 851410"/>
                <a:gd name="connsiteX41" fmla="*/ 111843 w 1872672"/>
                <a:gd name="connsiteY41" fmla="*/ 225349 h 851410"/>
                <a:gd name="connsiteX42" fmla="*/ 72494 w 1872672"/>
                <a:gd name="connsiteY42" fmla="*/ 305170 h 851410"/>
                <a:gd name="connsiteX43" fmla="*/ 66873 w 1872672"/>
                <a:gd name="connsiteY43" fmla="*/ 319785 h 851410"/>
                <a:gd name="connsiteX44" fmla="*/ 27524 w 1872672"/>
                <a:gd name="connsiteY44" fmla="*/ 388364 h 851410"/>
                <a:gd name="connsiteX45" fmla="*/ 29773 w 1872672"/>
                <a:gd name="connsiteY45" fmla="*/ 408601 h 851410"/>
                <a:gd name="connsiteX46" fmla="*/ 5039 w 1872672"/>
                <a:gd name="connsiteY46" fmla="*/ 442328 h 851410"/>
                <a:gd name="connsiteX47" fmla="*/ 8412 w 1872672"/>
                <a:gd name="connsiteY47" fmla="*/ 490671 h 851410"/>
                <a:gd name="connsiteX48" fmla="*/ 9536 w 1872672"/>
                <a:gd name="connsiteY48" fmla="*/ 512032 h 851410"/>
                <a:gd name="connsiteX49" fmla="*/ 5039 w 1872672"/>
                <a:gd name="connsiteY49" fmla="*/ 572741 h 851410"/>
                <a:gd name="connsiteX50" fmla="*/ 3915 w 1872672"/>
                <a:gd name="connsiteY50" fmla="*/ 599723 h 851410"/>
                <a:gd name="connsiteX51" fmla="*/ 12909 w 1872672"/>
                <a:gd name="connsiteY51" fmla="*/ 675047 h 851410"/>
                <a:gd name="connsiteX52" fmla="*/ 15158 w 1872672"/>
                <a:gd name="connsiteY52" fmla="*/ 678420 h 851410"/>
                <a:gd name="connsiteX53" fmla="*/ 59003 w 1872672"/>
                <a:gd name="connsiteY53" fmla="*/ 742502 h 851410"/>
                <a:gd name="connsiteX54" fmla="*/ 64624 w 1872672"/>
                <a:gd name="connsiteY54" fmla="*/ 750372 h 851410"/>
                <a:gd name="connsiteX55" fmla="*/ 102849 w 1872672"/>
                <a:gd name="connsiteY55" fmla="*/ 811081 h 851410"/>
                <a:gd name="connsiteX56" fmla="*/ 130955 w 1872672"/>
                <a:gd name="connsiteY56" fmla="*/ 816702 h 851410"/>
                <a:gd name="connsiteX57" fmla="*/ 182670 w 1872672"/>
                <a:gd name="connsiteY57" fmla="*/ 850430 h 851410"/>
                <a:gd name="connsiteX58" fmla="*/ 240007 w 1872672"/>
                <a:gd name="connsiteY58" fmla="*/ 838063 h 851410"/>
                <a:gd name="connsiteX59" fmla="*/ 247877 w 1872672"/>
                <a:gd name="connsiteY59" fmla="*/ 838063 h 851410"/>
                <a:gd name="connsiteX60" fmla="*/ 325450 w 1872672"/>
                <a:gd name="connsiteY60" fmla="*/ 838063 h 851410"/>
                <a:gd name="connsiteX61" fmla="*/ 353556 w 1872672"/>
                <a:gd name="connsiteY61" fmla="*/ 822324 h 851410"/>
                <a:gd name="connsiteX62" fmla="*/ 352432 w 1872672"/>
                <a:gd name="connsiteY62" fmla="*/ 821199 h 851410"/>
                <a:gd name="connsiteX63" fmla="*/ 345686 w 1872672"/>
                <a:gd name="connsiteY63" fmla="*/ 789721 h 851410"/>
                <a:gd name="connsiteX64" fmla="*/ 354680 w 1872672"/>
                <a:gd name="connsiteY64" fmla="*/ 789721 h 851410"/>
                <a:gd name="connsiteX65" fmla="*/ 363674 w 1872672"/>
                <a:gd name="connsiteY65" fmla="*/ 813330 h 851410"/>
                <a:gd name="connsiteX66" fmla="*/ 374916 w 1872672"/>
                <a:gd name="connsiteY66" fmla="*/ 820075 h 851410"/>
                <a:gd name="connsiteX67" fmla="*/ 424383 w 1872672"/>
                <a:gd name="connsiteY67" fmla="*/ 818951 h 851410"/>
                <a:gd name="connsiteX68" fmla="*/ 480596 w 1872672"/>
                <a:gd name="connsiteY68" fmla="*/ 781851 h 851410"/>
                <a:gd name="connsiteX69" fmla="*/ 508702 w 1872672"/>
                <a:gd name="connsiteY69" fmla="*/ 778478 h 851410"/>
                <a:gd name="connsiteX70" fmla="*/ 564914 w 1872672"/>
                <a:gd name="connsiteY70" fmla="*/ 732384 h 851410"/>
                <a:gd name="connsiteX71" fmla="*/ 581778 w 1872672"/>
                <a:gd name="connsiteY71" fmla="*/ 718893 h 851410"/>
                <a:gd name="connsiteX72" fmla="*/ 620002 w 1872672"/>
                <a:gd name="connsiteY72" fmla="*/ 687414 h 851410"/>
                <a:gd name="connsiteX73" fmla="*/ 620002 w 1872672"/>
                <a:gd name="connsiteY73" fmla="*/ 685166 h 851410"/>
                <a:gd name="connsiteX74" fmla="*/ 612132 w 1872672"/>
                <a:gd name="connsiteY74" fmla="*/ 640196 h 851410"/>
                <a:gd name="connsiteX75" fmla="*/ 580654 w 1872672"/>
                <a:gd name="connsiteY75" fmla="*/ 603096 h 851410"/>
                <a:gd name="connsiteX76" fmla="*/ 587399 w 1872672"/>
                <a:gd name="connsiteY76" fmla="*/ 596350 h 851410"/>
                <a:gd name="connsiteX77" fmla="*/ 634617 w 1872672"/>
                <a:gd name="connsiteY77" fmla="*/ 649190 h 851410"/>
                <a:gd name="connsiteX78" fmla="*/ 673966 w 1872672"/>
                <a:gd name="connsiteY78" fmla="*/ 555877 h 851410"/>
                <a:gd name="connsiteX79" fmla="*/ 669469 w 1872672"/>
                <a:gd name="connsiteY79" fmla="*/ 535641 h 851410"/>
                <a:gd name="connsiteX80" fmla="*/ 642487 w 1872672"/>
                <a:gd name="connsiteY80" fmla="*/ 496292 h 851410"/>
                <a:gd name="connsiteX81" fmla="*/ 650357 w 1872672"/>
                <a:gd name="connsiteY81" fmla="*/ 489547 h 851410"/>
                <a:gd name="connsiteX82" fmla="*/ 682960 w 1872672"/>
                <a:gd name="connsiteY82" fmla="*/ 531144 h 851410"/>
                <a:gd name="connsiteX83" fmla="*/ 684084 w 1872672"/>
                <a:gd name="connsiteY83" fmla="*/ 534517 h 851410"/>
                <a:gd name="connsiteX84" fmla="*/ 687457 w 1872672"/>
                <a:gd name="connsiteY84" fmla="*/ 534517 h 851410"/>
                <a:gd name="connsiteX85" fmla="*/ 758285 w 1872672"/>
                <a:gd name="connsiteY85" fmla="*/ 530020 h 851410"/>
                <a:gd name="connsiteX86" fmla="*/ 783018 w 1872672"/>
                <a:gd name="connsiteY86" fmla="*/ 522150 h 851410"/>
                <a:gd name="connsiteX87" fmla="*/ 784142 w 1872672"/>
                <a:gd name="connsiteY87" fmla="*/ 522150 h 851410"/>
                <a:gd name="connsiteX88" fmla="*/ 785266 w 1872672"/>
                <a:gd name="connsiteY88" fmla="*/ 472683 h 851410"/>
                <a:gd name="connsiteX89" fmla="*/ 793136 w 1872672"/>
                <a:gd name="connsiteY89" fmla="*/ 480553 h 851410"/>
                <a:gd name="connsiteX90" fmla="*/ 788639 w 1872672"/>
                <a:gd name="connsiteY90" fmla="*/ 503038 h 851410"/>
                <a:gd name="connsiteX91" fmla="*/ 798757 w 1872672"/>
                <a:gd name="connsiteY91" fmla="*/ 519901 h 851410"/>
                <a:gd name="connsiteX92" fmla="*/ 799882 w 1872672"/>
                <a:gd name="connsiteY92" fmla="*/ 523274 h 851410"/>
                <a:gd name="connsiteX93" fmla="*/ 862839 w 1872672"/>
                <a:gd name="connsiteY93" fmla="*/ 526647 h 851410"/>
                <a:gd name="connsiteX94" fmla="*/ 887573 w 1872672"/>
                <a:gd name="connsiteY94" fmla="*/ 514280 h 851410"/>
                <a:gd name="connsiteX95" fmla="*/ 887573 w 1872672"/>
                <a:gd name="connsiteY95" fmla="*/ 513156 h 851410"/>
                <a:gd name="connsiteX96" fmla="*/ 893194 w 1872672"/>
                <a:gd name="connsiteY96" fmla="*/ 504162 h 851410"/>
                <a:gd name="connsiteX97" fmla="*/ 899940 w 1872672"/>
                <a:gd name="connsiteY97" fmla="*/ 494044 h 851410"/>
                <a:gd name="connsiteX98" fmla="*/ 910058 w 1872672"/>
                <a:gd name="connsiteY98" fmla="*/ 498541 h 851410"/>
                <a:gd name="connsiteX99" fmla="*/ 903312 w 1872672"/>
                <a:gd name="connsiteY99" fmla="*/ 516529 h 851410"/>
                <a:gd name="connsiteX100" fmla="*/ 906685 w 1872672"/>
                <a:gd name="connsiteY100" fmla="*/ 517653 h 851410"/>
                <a:gd name="connsiteX101" fmla="*/ 983134 w 1872672"/>
                <a:gd name="connsiteY101" fmla="*/ 500789 h 851410"/>
                <a:gd name="connsiteX102" fmla="*/ 1024731 w 1872672"/>
                <a:gd name="connsiteY102" fmla="*/ 498541 h 851410"/>
                <a:gd name="connsiteX103" fmla="*/ 1102304 w 1872672"/>
                <a:gd name="connsiteY103" fmla="*/ 469310 h 851410"/>
                <a:gd name="connsiteX104" fmla="*/ 1112422 w 1872672"/>
                <a:gd name="connsiteY104" fmla="*/ 464813 h 851410"/>
                <a:gd name="connsiteX105" fmla="*/ 1115795 w 1872672"/>
                <a:gd name="connsiteY105" fmla="*/ 442328 h 851410"/>
                <a:gd name="connsiteX106" fmla="*/ 1124789 w 1872672"/>
                <a:gd name="connsiteY106" fmla="*/ 445701 h 851410"/>
                <a:gd name="connsiteX107" fmla="*/ 1123665 w 1872672"/>
                <a:gd name="connsiteY107" fmla="*/ 460316 h 851410"/>
                <a:gd name="connsiteX108" fmla="*/ 1124789 w 1872672"/>
                <a:gd name="connsiteY108" fmla="*/ 462565 h 851410"/>
                <a:gd name="connsiteX109" fmla="*/ 1151771 w 1872672"/>
                <a:gd name="connsiteY109" fmla="*/ 467062 h 851410"/>
                <a:gd name="connsiteX110" fmla="*/ 1216977 w 1872672"/>
                <a:gd name="connsiteY110" fmla="*/ 440080 h 851410"/>
                <a:gd name="connsiteX111" fmla="*/ 1216977 w 1872672"/>
                <a:gd name="connsiteY111" fmla="*/ 440080 h 851410"/>
                <a:gd name="connsiteX112" fmla="*/ 1216977 w 1872672"/>
                <a:gd name="connsiteY112" fmla="*/ 438956 h 851410"/>
                <a:gd name="connsiteX113" fmla="*/ 1225971 w 1872672"/>
                <a:gd name="connsiteY113" fmla="*/ 434459 h 851410"/>
                <a:gd name="connsiteX114" fmla="*/ 1230468 w 1872672"/>
                <a:gd name="connsiteY114" fmla="*/ 436707 h 851410"/>
                <a:gd name="connsiteX115" fmla="*/ 1319284 w 1872672"/>
                <a:gd name="connsiteY115" fmla="*/ 442328 h 851410"/>
                <a:gd name="connsiteX116" fmla="*/ 1327153 w 1872672"/>
                <a:gd name="connsiteY116" fmla="*/ 428837 h 851410"/>
                <a:gd name="connsiteX117" fmla="*/ 1336147 w 1872672"/>
                <a:gd name="connsiteY117" fmla="*/ 401855 h 851410"/>
                <a:gd name="connsiteX118" fmla="*/ 1345141 w 1872672"/>
                <a:gd name="connsiteY118" fmla="*/ 405228 h 851410"/>
                <a:gd name="connsiteX119" fmla="*/ 1336147 w 1872672"/>
                <a:gd name="connsiteY119" fmla="*/ 440080 h 851410"/>
                <a:gd name="connsiteX120" fmla="*/ 1404726 w 1872672"/>
                <a:gd name="connsiteY120" fmla="*/ 447950 h 851410"/>
                <a:gd name="connsiteX121" fmla="*/ 1449696 w 1872672"/>
                <a:gd name="connsiteY121" fmla="*/ 429962 h 851410"/>
                <a:gd name="connsiteX122" fmla="*/ 1519399 w 1872672"/>
                <a:gd name="connsiteY122" fmla="*/ 419843 h 851410"/>
                <a:gd name="connsiteX123" fmla="*/ 1538512 w 1872672"/>
                <a:gd name="connsiteY123" fmla="*/ 411974 h 851410"/>
                <a:gd name="connsiteX124" fmla="*/ 1505908 w 1872672"/>
                <a:gd name="connsiteY124" fmla="*/ 381619 h 851410"/>
                <a:gd name="connsiteX125" fmla="*/ 1513778 w 1872672"/>
                <a:gd name="connsiteY125" fmla="*/ 373749 h 851410"/>
                <a:gd name="connsiteX126" fmla="*/ 1546381 w 1872672"/>
                <a:gd name="connsiteY126" fmla="*/ 398483 h 851410"/>
                <a:gd name="connsiteX127" fmla="*/ 1575612 w 1872672"/>
                <a:gd name="connsiteY127" fmla="*/ 404104 h 851410"/>
                <a:gd name="connsiteX128" fmla="*/ 1613836 w 1872672"/>
                <a:gd name="connsiteY128" fmla="*/ 391737 h 851410"/>
                <a:gd name="connsiteX129" fmla="*/ 1627327 w 1872672"/>
                <a:gd name="connsiteY129" fmla="*/ 379370 h 851410"/>
                <a:gd name="connsiteX130" fmla="*/ 1627327 w 1872672"/>
                <a:gd name="connsiteY130" fmla="*/ 379370 h 851410"/>
                <a:gd name="connsiteX131" fmla="*/ 1634072 w 1872672"/>
                <a:gd name="connsiteY131" fmla="*/ 354637 h 851410"/>
                <a:gd name="connsiteX132" fmla="*/ 1625079 w 1872672"/>
                <a:gd name="connsiteY132" fmla="*/ 328779 h 851410"/>
                <a:gd name="connsiteX133" fmla="*/ 1632948 w 1872672"/>
                <a:gd name="connsiteY133" fmla="*/ 322034 h 851410"/>
                <a:gd name="connsiteX134" fmla="*/ 1649812 w 1872672"/>
                <a:gd name="connsiteY134" fmla="*/ 363631 h 851410"/>
                <a:gd name="connsiteX135" fmla="*/ 1735255 w 1872672"/>
                <a:gd name="connsiteY135" fmla="*/ 331028 h 851410"/>
                <a:gd name="connsiteX136" fmla="*/ 1773479 w 1872672"/>
                <a:gd name="connsiteY136" fmla="*/ 319785 h 851410"/>
                <a:gd name="connsiteX137" fmla="*/ 1803834 w 1872672"/>
                <a:gd name="connsiteY137" fmla="*/ 302922 h 851410"/>
                <a:gd name="connsiteX138" fmla="*/ 1812828 w 1872672"/>
                <a:gd name="connsiteY138" fmla="*/ 241088 h 851410"/>
                <a:gd name="connsiteX139" fmla="*/ 1819573 w 1872672"/>
                <a:gd name="connsiteY139" fmla="*/ 234343 h 851410"/>
                <a:gd name="connsiteX140" fmla="*/ 1834188 w 1872672"/>
                <a:gd name="connsiteY140" fmla="*/ 277064 h 851410"/>
                <a:gd name="connsiteX141" fmla="*/ 1872413 w 1872672"/>
                <a:gd name="connsiteY141" fmla="*/ 210733 h 851410"/>
                <a:gd name="connsiteX142" fmla="*/ 1835313 w 1872672"/>
                <a:gd name="connsiteY142" fmla="*/ 146651 h 851410"/>
                <a:gd name="connsiteX143" fmla="*/ 1655433 w 1872672"/>
                <a:gd name="connsiteY143" fmla="*/ 220852 h 851410"/>
                <a:gd name="connsiteX144" fmla="*/ 1653185 w 1872672"/>
                <a:gd name="connsiteY144" fmla="*/ 215230 h 851410"/>
                <a:gd name="connsiteX145" fmla="*/ 1613836 w 1872672"/>
                <a:gd name="connsiteY145" fmla="*/ 227597 h 851410"/>
                <a:gd name="connsiteX146" fmla="*/ 1612712 w 1872672"/>
                <a:gd name="connsiteY146" fmla="*/ 228721 h 851410"/>
                <a:gd name="connsiteX147" fmla="*/ 1582357 w 1872672"/>
                <a:gd name="connsiteY147" fmla="*/ 255703 h 851410"/>
                <a:gd name="connsiteX148" fmla="*/ 1575612 w 1872672"/>
                <a:gd name="connsiteY148" fmla="*/ 274816 h 851410"/>
                <a:gd name="connsiteX149" fmla="*/ 1482299 w 1872672"/>
                <a:gd name="connsiteY149" fmla="*/ 331028 h 851410"/>
                <a:gd name="connsiteX150" fmla="*/ 1356384 w 1872672"/>
                <a:gd name="connsiteY150" fmla="*/ 323158 h 851410"/>
                <a:gd name="connsiteX151" fmla="*/ 1222598 w 1872672"/>
                <a:gd name="connsiteY151" fmla="*/ 341146 h 851410"/>
                <a:gd name="connsiteX152" fmla="*/ 1104553 w 1872672"/>
                <a:gd name="connsiteY152" fmla="*/ 353513 h 851410"/>
                <a:gd name="connsiteX153" fmla="*/ 992128 w 1872672"/>
                <a:gd name="connsiteY153" fmla="*/ 397358 h 851410"/>
                <a:gd name="connsiteX154" fmla="*/ 872958 w 1872672"/>
                <a:gd name="connsiteY154" fmla="*/ 399607 h 851410"/>
                <a:gd name="connsiteX155" fmla="*/ 763906 w 1872672"/>
                <a:gd name="connsiteY155" fmla="*/ 429962 h 851410"/>
                <a:gd name="connsiteX156" fmla="*/ 658227 w 1872672"/>
                <a:gd name="connsiteY156" fmla="*/ 431086 h 851410"/>
                <a:gd name="connsiteX157" fmla="*/ 586275 w 1872672"/>
                <a:gd name="connsiteY157" fmla="*/ 465937 h 851410"/>
                <a:gd name="connsiteX158" fmla="*/ 584026 w 1872672"/>
                <a:gd name="connsiteY158" fmla="*/ 507535 h 851410"/>
                <a:gd name="connsiteX159" fmla="*/ 549175 w 1872672"/>
                <a:gd name="connsiteY159" fmla="*/ 550256 h 851410"/>
                <a:gd name="connsiteX160" fmla="*/ 452489 w 1872672"/>
                <a:gd name="connsiteY160" fmla="*/ 623332 h 851410"/>
                <a:gd name="connsiteX161" fmla="*/ 406395 w 1872672"/>
                <a:gd name="connsiteY161" fmla="*/ 635699 h 851410"/>
                <a:gd name="connsiteX162" fmla="*/ 351307 w 1872672"/>
                <a:gd name="connsiteY162" fmla="*/ 597474 h 851410"/>
                <a:gd name="connsiteX163" fmla="*/ 308586 w 1872672"/>
                <a:gd name="connsiteY163" fmla="*/ 633450 h 851410"/>
                <a:gd name="connsiteX164" fmla="*/ 272610 w 1872672"/>
                <a:gd name="connsiteY164" fmla="*/ 635699 h 851410"/>
                <a:gd name="connsiteX165" fmla="*/ 241131 w 1872672"/>
                <a:gd name="connsiteY165" fmla="*/ 652562 h 851410"/>
                <a:gd name="connsiteX166" fmla="*/ 204031 w 1872672"/>
                <a:gd name="connsiteY166" fmla="*/ 654811 h 851410"/>
                <a:gd name="connsiteX167" fmla="*/ 172552 w 1872672"/>
                <a:gd name="connsiteY167" fmla="*/ 715520 h 851410"/>
                <a:gd name="connsiteX168" fmla="*/ 99476 w 1872672"/>
                <a:gd name="connsiteY168" fmla="*/ 705402 h 851410"/>
                <a:gd name="connsiteX169" fmla="*/ 97228 w 1872672"/>
                <a:gd name="connsiteY169" fmla="*/ 618835 h 851410"/>
                <a:gd name="connsiteX170" fmla="*/ 99476 w 1872672"/>
                <a:gd name="connsiteY170" fmla="*/ 595226 h 851410"/>
                <a:gd name="connsiteX171" fmla="*/ 70246 w 1872672"/>
                <a:gd name="connsiteY171" fmla="*/ 600847 h 851410"/>
                <a:gd name="connsiteX172" fmla="*/ 39891 w 1872672"/>
                <a:gd name="connsiteY172" fmla="*/ 578362 h 851410"/>
                <a:gd name="connsiteX173" fmla="*/ 35394 w 1872672"/>
                <a:gd name="connsiteY173" fmla="*/ 533392 h 851410"/>
                <a:gd name="connsiteX174" fmla="*/ 51133 w 1872672"/>
                <a:gd name="connsiteY174" fmla="*/ 506410 h 851410"/>
                <a:gd name="connsiteX175" fmla="*/ 67997 w 1872672"/>
                <a:gd name="connsiteY175" fmla="*/ 461440 h 851410"/>
                <a:gd name="connsiteX176" fmla="*/ 62376 w 1872672"/>
                <a:gd name="connsiteY176" fmla="*/ 416471 h 851410"/>
                <a:gd name="connsiteX177" fmla="*/ 121961 w 1872672"/>
                <a:gd name="connsiteY177" fmla="*/ 359134 h 851410"/>
                <a:gd name="connsiteX178" fmla="*/ 193913 w 1872672"/>
                <a:gd name="connsiteY178" fmla="*/ 235467 h 851410"/>
                <a:gd name="connsiteX179" fmla="*/ 256871 w 1872672"/>
                <a:gd name="connsiteY179" fmla="*/ 145527 h 851410"/>
                <a:gd name="connsiteX180" fmla="*/ 316456 w 1872672"/>
                <a:gd name="connsiteY180" fmla="*/ 147776 h 851410"/>
                <a:gd name="connsiteX181" fmla="*/ 320953 w 1872672"/>
                <a:gd name="connsiteY181" fmla="*/ 151148 h 851410"/>
                <a:gd name="connsiteX182" fmla="*/ 320953 w 1872672"/>
                <a:gd name="connsiteY182" fmla="*/ 148900 h 851410"/>
                <a:gd name="connsiteX183" fmla="*/ 326574 w 1872672"/>
                <a:gd name="connsiteY183" fmla="*/ 134285 h 851410"/>
                <a:gd name="connsiteX184" fmla="*/ 359177 w 1872672"/>
                <a:gd name="connsiteY184" fmla="*/ 106178 h 851410"/>
                <a:gd name="connsiteX185" fmla="*/ 442371 w 1872672"/>
                <a:gd name="connsiteY185" fmla="*/ 97185 h 851410"/>
                <a:gd name="connsiteX186" fmla="*/ 590772 w 1872672"/>
                <a:gd name="connsiteY186" fmla="*/ 103930 h 851410"/>
                <a:gd name="connsiteX187" fmla="*/ 693078 w 1872672"/>
                <a:gd name="connsiteY187" fmla="*/ 93812 h 851410"/>
                <a:gd name="connsiteX188" fmla="*/ 696451 w 1872672"/>
                <a:gd name="connsiteY188" fmla="*/ 97185 h 851410"/>
                <a:gd name="connsiteX189" fmla="*/ 756036 w 1872672"/>
                <a:gd name="connsiteY189" fmla="*/ 58960 h 851410"/>
                <a:gd name="connsiteX190" fmla="*/ 820118 w 1872672"/>
                <a:gd name="connsiteY190" fmla="*/ 65706 h 851410"/>
                <a:gd name="connsiteX191" fmla="*/ 947158 w 1872672"/>
                <a:gd name="connsiteY191" fmla="*/ 58960 h 851410"/>
                <a:gd name="connsiteX192" fmla="*/ 947158 w 1872672"/>
                <a:gd name="connsiteY192" fmla="*/ 58960 h 851410"/>
                <a:gd name="connsiteX193" fmla="*/ 960649 w 1872672"/>
                <a:gd name="connsiteY193" fmla="*/ 53339 h 851410"/>
                <a:gd name="connsiteX194" fmla="*/ 1006743 w 1872672"/>
                <a:gd name="connsiteY194" fmla="*/ 39848 h 851410"/>
                <a:gd name="connsiteX195" fmla="*/ 1085440 w 1872672"/>
                <a:gd name="connsiteY195" fmla="*/ 53339 h 851410"/>
                <a:gd name="connsiteX196" fmla="*/ 1122540 w 1872672"/>
                <a:gd name="connsiteY196" fmla="*/ 81445 h 851410"/>
                <a:gd name="connsiteX197" fmla="*/ 1160765 w 1872672"/>
                <a:gd name="connsiteY197" fmla="*/ 65706 h 851410"/>
                <a:gd name="connsiteX198" fmla="*/ 1219226 w 1872672"/>
                <a:gd name="connsiteY198" fmla="*/ 55587 h 851410"/>
                <a:gd name="connsiteX199" fmla="*/ 1300171 w 1872672"/>
                <a:gd name="connsiteY199" fmla="*/ 83694 h 851410"/>
                <a:gd name="connsiteX200" fmla="*/ 1346266 w 1872672"/>
                <a:gd name="connsiteY200" fmla="*/ 83694 h 851410"/>
                <a:gd name="connsiteX201" fmla="*/ 1403602 w 1872672"/>
                <a:gd name="connsiteY201" fmla="*/ 116297 h 851410"/>
                <a:gd name="connsiteX202" fmla="*/ 1449696 w 1872672"/>
                <a:gd name="connsiteY202" fmla="*/ 100557 h 851410"/>
                <a:gd name="connsiteX203" fmla="*/ 1491293 w 1872672"/>
                <a:gd name="connsiteY203" fmla="*/ 97185 h 851410"/>
                <a:gd name="connsiteX204" fmla="*/ 1549754 w 1872672"/>
                <a:gd name="connsiteY204" fmla="*/ 125291 h 851410"/>
                <a:gd name="connsiteX205" fmla="*/ 1630700 w 1872672"/>
                <a:gd name="connsiteY205" fmla="*/ 126415 h 851410"/>
                <a:gd name="connsiteX206" fmla="*/ 1655433 w 1872672"/>
                <a:gd name="connsiteY206" fmla="*/ 136533 h 851410"/>
                <a:gd name="connsiteX207" fmla="*/ 1695906 w 1872672"/>
                <a:gd name="connsiteY207" fmla="*/ 119669 h 851410"/>
                <a:gd name="connsiteX208" fmla="*/ 1740876 w 1872672"/>
                <a:gd name="connsiteY208" fmla="*/ 173633 h 851410"/>
                <a:gd name="connsiteX209" fmla="*/ 1655433 w 1872672"/>
                <a:gd name="connsiteY209" fmla="*/ 220852 h 85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</a:cxnLst>
              <a:rect l="l" t="t" r="r" b="b"/>
              <a:pathLst>
                <a:path w="1872672" h="851410">
                  <a:moveTo>
                    <a:pt x="1835313" y="146651"/>
                  </a:moveTo>
                  <a:cubicBezTo>
                    <a:pt x="1811703" y="147776"/>
                    <a:pt x="1789219" y="141030"/>
                    <a:pt x="1772355" y="162391"/>
                  </a:cubicBezTo>
                  <a:cubicBezTo>
                    <a:pt x="1768982" y="166888"/>
                    <a:pt x="1763361" y="161267"/>
                    <a:pt x="1765609" y="156770"/>
                  </a:cubicBezTo>
                  <a:cubicBezTo>
                    <a:pt x="1772355" y="143279"/>
                    <a:pt x="1785846" y="135409"/>
                    <a:pt x="1801585" y="132036"/>
                  </a:cubicBezTo>
                  <a:cubicBezTo>
                    <a:pt x="1801585" y="132036"/>
                    <a:pt x="1801585" y="132036"/>
                    <a:pt x="1801585" y="132036"/>
                  </a:cubicBezTo>
                  <a:cubicBezTo>
                    <a:pt x="1782473" y="96060"/>
                    <a:pt x="1755491" y="83694"/>
                    <a:pt x="1715018" y="100557"/>
                  </a:cubicBezTo>
                  <a:cubicBezTo>
                    <a:pt x="1711646" y="101681"/>
                    <a:pt x="1708273" y="99433"/>
                    <a:pt x="1706024" y="97185"/>
                  </a:cubicBezTo>
                  <a:cubicBezTo>
                    <a:pt x="1689161" y="74700"/>
                    <a:pt x="1654309" y="99433"/>
                    <a:pt x="1630700" y="90439"/>
                  </a:cubicBezTo>
                  <a:cubicBezTo>
                    <a:pt x="1628451" y="89315"/>
                    <a:pt x="1626203" y="88191"/>
                    <a:pt x="1625079" y="84818"/>
                  </a:cubicBezTo>
                  <a:cubicBezTo>
                    <a:pt x="1619457" y="64581"/>
                    <a:pt x="1592475" y="66830"/>
                    <a:pt x="1576736" y="69078"/>
                  </a:cubicBezTo>
                  <a:cubicBezTo>
                    <a:pt x="1572239" y="70203"/>
                    <a:pt x="1567742" y="67954"/>
                    <a:pt x="1566618" y="63457"/>
                  </a:cubicBezTo>
                  <a:cubicBezTo>
                    <a:pt x="1556500" y="27481"/>
                    <a:pt x="1485672" y="36475"/>
                    <a:pt x="1458690" y="46593"/>
                  </a:cubicBezTo>
                  <a:cubicBezTo>
                    <a:pt x="1451945" y="48842"/>
                    <a:pt x="1437329" y="57836"/>
                    <a:pt x="1429460" y="53339"/>
                  </a:cubicBezTo>
                  <a:cubicBezTo>
                    <a:pt x="1399105" y="39848"/>
                    <a:pt x="1366502" y="29730"/>
                    <a:pt x="1331650" y="40972"/>
                  </a:cubicBezTo>
                  <a:cubicBezTo>
                    <a:pt x="1314787" y="46593"/>
                    <a:pt x="1311414" y="53339"/>
                    <a:pt x="1294550" y="49966"/>
                  </a:cubicBezTo>
                  <a:cubicBezTo>
                    <a:pt x="1272065" y="46593"/>
                    <a:pt x="1290053" y="33102"/>
                    <a:pt x="1252953" y="33102"/>
                  </a:cubicBezTo>
                  <a:cubicBezTo>
                    <a:pt x="1238338" y="33102"/>
                    <a:pt x="1223723" y="34227"/>
                    <a:pt x="1209107" y="38724"/>
                  </a:cubicBezTo>
                  <a:cubicBezTo>
                    <a:pt x="1194492" y="43221"/>
                    <a:pt x="1189995" y="44345"/>
                    <a:pt x="1176504" y="38724"/>
                  </a:cubicBezTo>
                  <a:cubicBezTo>
                    <a:pt x="1161889" y="30854"/>
                    <a:pt x="1174256" y="13990"/>
                    <a:pt x="1140528" y="17363"/>
                  </a:cubicBezTo>
                  <a:cubicBezTo>
                    <a:pt x="1133783" y="18487"/>
                    <a:pt x="1127037" y="18487"/>
                    <a:pt x="1120292" y="17363"/>
                  </a:cubicBezTo>
                  <a:cubicBezTo>
                    <a:pt x="1120292" y="17363"/>
                    <a:pt x="1119168" y="17363"/>
                    <a:pt x="1119168" y="17363"/>
                  </a:cubicBezTo>
                  <a:cubicBezTo>
                    <a:pt x="1119168" y="17363"/>
                    <a:pt x="1118043" y="17363"/>
                    <a:pt x="1118043" y="17363"/>
                  </a:cubicBezTo>
                  <a:cubicBezTo>
                    <a:pt x="1083192" y="11742"/>
                    <a:pt x="1055086" y="-2873"/>
                    <a:pt x="1017985" y="499"/>
                  </a:cubicBezTo>
                  <a:cubicBezTo>
                    <a:pt x="995501" y="2748"/>
                    <a:pt x="967394" y="18487"/>
                    <a:pt x="944909" y="15114"/>
                  </a:cubicBezTo>
                  <a:cubicBezTo>
                    <a:pt x="921300" y="11742"/>
                    <a:pt x="903312" y="2748"/>
                    <a:pt x="878579" y="4996"/>
                  </a:cubicBezTo>
                  <a:cubicBezTo>
                    <a:pt x="859467" y="6120"/>
                    <a:pt x="844851" y="22984"/>
                    <a:pt x="824615" y="17363"/>
                  </a:cubicBezTo>
                  <a:cubicBezTo>
                    <a:pt x="785266" y="4996"/>
                    <a:pt x="761657" y="24108"/>
                    <a:pt x="726806" y="34227"/>
                  </a:cubicBezTo>
                  <a:cubicBezTo>
                    <a:pt x="715563" y="37599"/>
                    <a:pt x="703196" y="31978"/>
                    <a:pt x="691954" y="33102"/>
                  </a:cubicBezTo>
                  <a:cubicBezTo>
                    <a:pt x="672842" y="34227"/>
                    <a:pt x="657102" y="36475"/>
                    <a:pt x="640239" y="45469"/>
                  </a:cubicBezTo>
                  <a:cubicBezTo>
                    <a:pt x="626748" y="52215"/>
                    <a:pt x="614381" y="44345"/>
                    <a:pt x="602014" y="39848"/>
                  </a:cubicBezTo>
                  <a:cubicBezTo>
                    <a:pt x="568287" y="25233"/>
                    <a:pt x="524441" y="30854"/>
                    <a:pt x="495211" y="48842"/>
                  </a:cubicBezTo>
                  <a:cubicBezTo>
                    <a:pt x="495211" y="48842"/>
                    <a:pt x="495211" y="48842"/>
                    <a:pt x="494087" y="48842"/>
                  </a:cubicBezTo>
                  <a:cubicBezTo>
                    <a:pt x="494087" y="48842"/>
                    <a:pt x="494087" y="48842"/>
                    <a:pt x="494087" y="48842"/>
                  </a:cubicBezTo>
                  <a:cubicBezTo>
                    <a:pt x="490714" y="49966"/>
                    <a:pt x="488465" y="49966"/>
                    <a:pt x="486217" y="47718"/>
                  </a:cubicBezTo>
                  <a:cubicBezTo>
                    <a:pt x="485093" y="46593"/>
                    <a:pt x="482844" y="44345"/>
                    <a:pt x="482844" y="42096"/>
                  </a:cubicBezTo>
                  <a:cubicBezTo>
                    <a:pt x="481720" y="18487"/>
                    <a:pt x="415389" y="30854"/>
                    <a:pt x="407520" y="35351"/>
                  </a:cubicBezTo>
                  <a:cubicBezTo>
                    <a:pt x="395153" y="43221"/>
                    <a:pt x="381662" y="60084"/>
                    <a:pt x="365922" y="60084"/>
                  </a:cubicBezTo>
                  <a:cubicBezTo>
                    <a:pt x="332195" y="60084"/>
                    <a:pt x="318704" y="76948"/>
                    <a:pt x="295095" y="92688"/>
                  </a:cubicBezTo>
                  <a:cubicBezTo>
                    <a:pt x="269237" y="108427"/>
                    <a:pt x="246752" y="92688"/>
                    <a:pt x="225392" y="124166"/>
                  </a:cubicBezTo>
                  <a:cubicBezTo>
                    <a:pt x="218646" y="134285"/>
                    <a:pt x="211901" y="139906"/>
                    <a:pt x="199534" y="141030"/>
                  </a:cubicBezTo>
                  <a:cubicBezTo>
                    <a:pt x="163558" y="146651"/>
                    <a:pt x="128706" y="160142"/>
                    <a:pt x="123085" y="202864"/>
                  </a:cubicBezTo>
                  <a:cubicBezTo>
                    <a:pt x="121961" y="211858"/>
                    <a:pt x="118588" y="220852"/>
                    <a:pt x="111843" y="225349"/>
                  </a:cubicBezTo>
                  <a:cubicBezTo>
                    <a:pt x="81488" y="246709"/>
                    <a:pt x="73618" y="270319"/>
                    <a:pt x="72494" y="305170"/>
                  </a:cubicBezTo>
                  <a:cubicBezTo>
                    <a:pt x="76991" y="309667"/>
                    <a:pt x="74743" y="318661"/>
                    <a:pt x="66873" y="319785"/>
                  </a:cubicBezTo>
                  <a:cubicBezTo>
                    <a:pt x="29773" y="322034"/>
                    <a:pt x="18530" y="358010"/>
                    <a:pt x="27524" y="388364"/>
                  </a:cubicBezTo>
                  <a:cubicBezTo>
                    <a:pt x="29773" y="395110"/>
                    <a:pt x="30897" y="400731"/>
                    <a:pt x="29773" y="408601"/>
                  </a:cubicBezTo>
                  <a:cubicBezTo>
                    <a:pt x="25276" y="423216"/>
                    <a:pt x="8412" y="422092"/>
                    <a:pt x="5039" y="442328"/>
                  </a:cubicBezTo>
                  <a:cubicBezTo>
                    <a:pt x="2791" y="459192"/>
                    <a:pt x="3915" y="473807"/>
                    <a:pt x="8412" y="490671"/>
                  </a:cubicBezTo>
                  <a:cubicBezTo>
                    <a:pt x="11785" y="501913"/>
                    <a:pt x="11785" y="500789"/>
                    <a:pt x="9536" y="512032"/>
                  </a:cubicBezTo>
                  <a:cubicBezTo>
                    <a:pt x="5039" y="534517"/>
                    <a:pt x="-3955" y="545759"/>
                    <a:pt x="5039" y="572741"/>
                  </a:cubicBezTo>
                  <a:cubicBezTo>
                    <a:pt x="8412" y="582859"/>
                    <a:pt x="6164" y="590729"/>
                    <a:pt x="3915" y="599723"/>
                  </a:cubicBezTo>
                  <a:cubicBezTo>
                    <a:pt x="-3955" y="628953"/>
                    <a:pt x="542" y="649190"/>
                    <a:pt x="12909" y="675047"/>
                  </a:cubicBezTo>
                  <a:cubicBezTo>
                    <a:pt x="14033" y="676172"/>
                    <a:pt x="15158" y="677296"/>
                    <a:pt x="15158" y="678420"/>
                  </a:cubicBezTo>
                  <a:cubicBezTo>
                    <a:pt x="24152" y="708775"/>
                    <a:pt x="23027" y="732384"/>
                    <a:pt x="59003" y="742502"/>
                  </a:cubicBezTo>
                  <a:cubicBezTo>
                    <a:pt x="62376" y="743626"/>
                    <a:pt x="64624" y="746999"/>
                    <a:pt x="64624" y="750372"/>
                  </a:cubicBezTo>
                  <a:cubicBezTo>
                    <a:pt x="65749" y="771733"/>
                    <a:pt x="83737" y="800963"/>
                    <a:pt x="102849" y="811081"/>
                  </a:cubicBezTo>
                  <a:cubicBezTo>
                    <a:pt x="111843" y="815578"/>
                    <a:pt x="121961" y="813330"/>
                    <a:pt x="130955" y="816702"/>
                  </a:cubicBezTo>
                  <a:cubicBezTo>
                    <a:pt x="150067" y="826821"/>
                    <a:pt x="159061" y="847057"/>
                    <a:pt x="182670" y="850430"/>
                  </a:cubicBezTo>
                  <a:cubicBezTo>
                    <a:pt x="205155" y="853803"/>
                    <a:pt x="222019" y="848181"/>
                    <a:pt x="240007" y="838063"/>
                  </a:cubicBezTo>
                  <a:cubicBezTo>
                    <a:pt x="242255" y="836939"/>
                    <a:pt x="245628" y="836939"/>
                    <a:pt x="247877" y="838063"/>
                  </a:cubicBezTo>
                  <a:cubicBezTo>
                    <a:pt x="269237" y="851554"/>
                    <a:pt x="302965" y="851554"/>
                    <a:pt x="325450" y="838063"/>
                  </a:cubicBezTo>
                  <a:cubicBezTo>
                    <a:pt x="335568" y="831318"/>
                    <a:pt x="343438" y="825696"/>
                    <a:pt x="353556" y="822324"/>
                  </a:cubicBezTo>
                  <a:cubicBezTo>
                    <a:pt x="353556" y="822324"/>
                    <a:pt x="353556" y="822324"/>
                    <a:pt x="352432" y="821199"/>
                  </a:cubicBezTo>
                  <a:cubicBezTo>
                    <a:pt x="346810" y="812205"/>
                    <a:pt x="344562" y="800963"/>
                    <a:pt x="345686" y="789721"/>
                  </a:cubicBezTo>
                  <a:cubicBezTo>
                    <a:pt x="345686" y="784099"/>
                    <a:pt x="354680" y="784099"/>
                    <a:pt x="354680" y="789721"/>
                  </a:cubicBezTo>
                  <a:cubicBezTo>
                    <a:pt x="355804" y="797590"/>
                    <a:pt x="358053" y="806584"/>
                    <a:pt x="363674" y="813330"/>
                  </a:cubicBezTo>
                  <a:cubicBezTo>
                    <a:pt x="367047" y="816702"/>
                    <a:pt x="370419" y="818951"/>
                    <a:pt x="374916" y="820075"/>
                  </a:cubicBezTo>
                  <a:cubicBezTo>
                    <a:pt x="390656" y="821199"/>
                    <a:pt x="406395" y="824572"/>
                    <a:pt x="424383" y="818951"/>
                  </a:cubicBezTo>
                  <a:cubicBezTo>
                    <a:pt x="450241" y="811081"/>
                    <a:pt x="459235" y="795342"/>
                    <a:pt x="480596" y="781851"/>
                  </a:cubicBezTo>
                  <a:cubicBezTo>
                    <a:pt x="489590" y="776230"/>
                    <a:pt x="498584" y="778478"/>
                    <a:pt x="508702" y="778478"/>
                  </a:cubicBezTo>
                  <a:cubicBezTo>
                    <a:pt x="542429" y="776230"/>
                    <a:pt x="550299" y="758242"/>
                    <a:pt x="564914" y="732384"/>
                  </a:cubicBezTo>
                  <a:cubicBezTo>
                    <a:pt x="569411" y="725639"/>
                    <a:pt x="573908" y="721142"/>
                    <a:pt x="581778" y="718893"/>
                  </a:cubicBezTo>
                  <a:cubicBezTo>
                    <a:pt x="600890" y="712148"/>
                    <a:pt x="613257" y="702029"/>
                    <a:pt x="620002" y="687414"/>
                  </a:cubicBezTo>
                  <a:cubicBezTo>
                    <a:pt x="620002" y="686290"/>
                    <a:pt x="620002" y="686290"/>
                    <a:pt x="620002" y="685166"/>
                  </a:cubicBezTo>
                  <a:cubicBezTo>
                    <a:pt x="620002" y="668302"/>
                    <a:pt x="625623" y="654811"/>
                    <a:pt x="612132" y="640196"/>
                  </a:cubicBezTo>
                  <a:cubicBezTo>
                    <a:pt x="600890" y="627829"/>
                    <a:pt x="590772" y="615462"/>
                    <a:pt x="580654" y="603096"/>
                  </a:cubicBezTo>
                  <a:cubicBezTo>
                    <a:pt x="577281" y="598599"/>
                    <a:pt x="582902" y="592977"/>
                    <a:pt x="587399" y="596350"/>
                  </a:cubicBezTo>
                  <a:cubicBezTo>
                    <a:pt x="605387" y="609841"/>
                    <a:pt x="626748" y="627829"/>
                    <a:pt x="634617" y="649190"/>
                  </a:cubicBezTo>
                  <a:cubicBezTo>
                    <a:pt x="678463" y="640196"/>
                    <a:pt x="664972" y="590729"/>
                    <a:pt x="673966" y="555877"/>
                  </a:cubicBezTo>
                  <a:cubicBezTo>
                    <a:pt x="672842" y="549132"/>
                    <a:pt x="671718" y="542386"/>
                    <a:pt x="669469" y="535641"/>
                  </a:cubicBezTo>
                  <a:cubicBezTo>
                    <a:pt x="663848" y="519901"/>
                    <a:pt x="652605" y="509783"/>
                    <a:pt x="642487" y="496292"/>
                  </a:cubicBezTo>
                  <a:cubicBezTo>
                    <a:pt x="639114" y="491795"/>
                    <a:pt x="646984" y="486174"/>
                    <a:pt x="650357" y="489547"/>
                  </a:cubicBezTo>
                  <a:cubicBezTo>
                    <a:pt x="663848" y="501913"/>
                    <a:pt x="677339" y="512032"/>
                    <a:pt x="682960" y="531144"/>
                  </a:cubicBezTo>
                  <a:cubicBezTo>
                    <a:pt x="682960" y="532268"/>
                    <a:pt x="682960" y="533392"/>
                    <a:pt x="684084" y="534517"/>
                  </a:cubicBezTo>
                  <a:cubicBezTo>
                    <a:pt x="685209" y="534517"/>
                    <a:pt x="686333" y="533392"/>
                    <a:pt x="687457" y="534517"/>
                  </a:cubicBezTo>
                  <a:cubicBezTo>
                    <a:pt x="712190" y="535641"/>
                    <a:pt x="731303" y="541262"/>
                    <a:pt x="758285" y="530020"/>
                  </a:cubicBezTo>
                  <a:cubicBezTo>
                    <a:pt x="770651" y="524398"/>
                    <a:pt x="769527" y="524398"/>
                    <a:pt x="783018" y="522150"/>
                  </a:cubicBezTo>
                  <a:cubicBezTo>
                    <a:pt x="783018" y="522150"/>
                    <a:pt x="784142" y="522150"/>
                    <a:pt x="784142" y="522150"/>
                  </a:cubicBezTo>
                  <a:cubicBezTo>
                    <a:pt x="769527" y="509783"/>
                    <a:pt x="767279" y="482801"/>
                    <a:pt x="785266" y="472683"/>
                  </a:cubicBezTo>
                  <a:cubicBezTo>
                    <a:pt x="790888" y="469310"/>
                    <a:pt x="795385" y="476056"/>
                    <a:pt x="793136" y="480553"/>
                  </a:cubicBezTo>
                  <a:cubicBezTo>
                    <a:pt x="789763" y="487298"/>
                    <a:pt x="785266" y="494044"/>
                    <a:pt x="788639" y="503038"/>
                  </a:cubicBezTo>
                  <a:cubicBezTo>
                    <a:pt x="790888" y="508659"/>
                    <a:pt x="794260" y="514280"/>
                    <a:pt x="798757" y="519901"/>
                  </a:cubicBezTo>
                  <a:cubicBezTo>
                    <a:pt x="799882" y="521026"/>
                    <a:pt x="799882" y="522150"/>
                    <a:pt x="799882" y="523274"/>
                  </a:cubicBezTo>
                  <a:cubicBezTo>
                    <a:pt x="820118" y="528895"/>
                    <a:pt x="835858" y="546883"/>
                    <a:pt x="862839" y="526647"/>
                  </a:cubicBezTo>
                  <a:cubicBezTo>
                    <a:pt x="872958" y="519901"/>
                    <a:pt x="879703" y="515404"/>
                    <a:pt x="887573" y="514280"/>
                  </a:cubicBezTo>
                  <a:cubicBezTo>
                    <a:pt x="887573" y="514280"/>
                    <a:pt x="887573" y="513156"/>
                    <a:pt x="887573" y="513156"/>
                  </a:cubicBezTo>
                  <a:cubicBezTo>
                    <a:pt x="888697" y="509783"/>
                    <a:pt x="890946" y="506410"/>
                    <a:pt x="893194" y="504162"/>
                  </a:cubicBezTo>
                  <a:cubicBezTo>
                    <a:pt x="895443" y="500789"/>
                    <a:pt x="896567" y="497416"/>
                    <a:pt x="899940" y="494044"/>
                  </a:cubicBezTo>
                  <a:cubicBezTo>
                    <a:pt x="903312" y="490671"/>
                    <a:pt x="910058" y="492919"/>
                    <a:pt x="910058" y="498541"/>
                  </a:cubicBezTo>
                  <a:cubicBezTo>
                    <a:pt x="910058" y="504162"/>
                    <a:pt x="907809" y="512032"/>
                    <a:pt x="903312" y="516529"/>
                  </a:cubicBezTo>
                  <a:cubicBezTo>
                    <a:pt x="904437" y="516529"/>
                    <a:pt x="905561" y="516529"/>
                    <a:pt x="906685" y="517653"/>
                  </a:cubicBezTo>
                  <a:cubicBezTo>
                    <a:pt x="943785" y="527771"/>
                    <a:pt x="952779" y="524398"/>
                    <a:pt x="983134" y="500789"/>
                  </a:cubicBezTo>
                  <a:cubicBezTo>
                    <a:pt x="999998" y="488422"/>
                    <a:pt x="1004495" y="498541"/>
                    <a:pt x="1024731" y="498541"/>
                  </a:cubicBezTo>
                  <a:cubicBezTo>
                    <a:pt x="1056210" y="497416"/>
                    <a:pt x="1076446" y="482801"/>
                    <a:pt x="1102304" y="469310"/>
                  </a:cubicBezTo>
                  <a:cubicBezTo>
                    <a:pt x="1105677" y="467062"/>
                    <a:pt x="1109049" y="465937"/>
                    <a:pt x="1112422" y="464813"/>
                  </a:cubicBezTo>
                  <a:cubicBezTo>
                    <a:pt x="1111298" y="456943"/>
                    <a:pt x="1112422" y="449074"/>
                    <a:pt x="1115795" y="442328"/>
                  </a:cubicBezTo>
                  <a:cubicBezTo>
                    <a:pt x="1118043" y="437831"/>
                    <a:pt x="1127037" y="441204"/>
                    <a:pt x="1124789" y="445701"/>
                  </a:cubicBezTo>
                  <a:cubicBezTo>
                    <a:pt x="1122540" y="450198"/>
                    <a:pt x="1122540" y="455819"/>
                    <a:pt x="1123665" y="460316"/>
                  </a:cubicBezTo>
                  <a:cubicBezTo>
                    <a:pt x="1123665" y="461440"/>
                    <a:pt x="1124789" y="462565"/>
                    <a:pt x="1124789" y="462565"/>
                  </a:cubicBezTo>
                  <a:cubicBezTo>
                    <a:pt x="1131534" y="463689"/>
                    <a:pt x="1138280" y="467062"/>
                    <a:pt x="1151771" y="467062"/>
                  </a:cubicBezTo>
                  <a:cubicBezTo>
                    <a:pt x="1166386" y="467062"/>
                    <a:pt x="1212480" y="461440"/>
                    <a:pt x="1216977" y="440080"/>
                  </a:cubicBezTo>
                  <a:cubicBezTo>
                    <a:pt x="1216977" y="440080"/>
                    <a:pt x="1216977" y="440080"/>
                    <a:pt x="1216977" y="440080"/>
                  </a:cubicBezTo>
                  <a:cubicBezTo>
                    <a:pt x="1216977" y="440080"/>
                    <a:pt x="1216977" y="440080"/>
                    <a:pt x="1216977" y="438956"/>
                  </a:cubicBezTo>
                  <a:cubicBezTo>
                    <a:pt x="1218101" y="434459"/>
                    <a:pt x="1222598" y="433334"/>
                    <a:pt x="1225971" y="434459"/>
                  </a:cubicBezTo>
                  <a:cubicBezTo>
                    <a:pt x="1227095" y="434459"/>
                    <a:pt x="1228220" y="435583"/>
                    <a:pt x="1230468" y="436707"/>
                  </a:cubicBezTo>
                  <a:cubicBezTo>
                    <a:pt x="1261947" y="463689"/>
                    <a:pt x="1285556" y="456943"/>
                    <a:pt x="1319284" y="442328"/>
                  </a:cubicBezTo>
                  <a:cubicBezTo>
                    <a:pt x="1322656" y="438956"/>
                    <a:pt x="1324905" y="435583"/>
                    <a:pt x="1327153" y="428837"/>
                  </a:cubicBezTo>
                  <a:cubicBezTo>
                    <a:pt x="1329402" y="419843"/>
                    <a:pt x="1331650" y="410849"/>
                    <a:pt x="1336147" y="401855"/>
                  </a:cubicBezTo>
                  <a:cubicBezTo>
                    <a:pt x="1338396" y="397358"/>
                    <a:pt x="1346266" y="400731"/>
                    <a:pt x="1345141" y="405228"/>
                  </a:cubicBezTo>
                  <a:cubicBezTo>
                    <a:pt x="1341769" y="415346"/>
                    <a:pt x="1340644" y="428837"/>
                    <a:pt x="1336147" y="440080"/>
                  </a:cubicBezTo>
                  <a:cubicBezTo>
                    <a:pt x="1358632" y="445701"/>
                    <a:pt x="1379993" y="456943"/>
                    <a:pt x="1404726" y="447950"/>
                  </a:cubicBezTo>
                  <a:cubicBezTo>
                    <a:pt x="1420466" y="442328"/>
                    <a:pt x="1432832" y="434459"/>
                    <a:pt x="1449696" y="429962"/>
                  </a:cubicBezTo>
                  <a:cubicBezTo>
                    <a:pt x="1473305" y="424340"/>
                    <a:pt x="1495790" y="432210"/>
                    <a:pt x="1519399" y="419843"/>
                  </a:cubicBezTo>
                  <a:cubicBezTo>
                    <a:pt x="1526145" y="416471"/>
                    <a:pt x="1531766" y="414222"/>
                    <a:pt x="1538512" y="411974"/>
                  </a:cubicBezTo>
                  <a:cubicBezTo>
                    <a:pt x="1523896" y="405228"/>
                    <a:pt x="1516027" y="393986"/>
                    <a:pt x="1505908" y="381619"/>
                  </a:cubicBezTo>
                  <a:cubicBezTo>
                    <a:pt x="1502536" y="377122"/>
                    <a:pt x="1509281" y="370377"/>
                    <a:pt x="1513778" y="373749"/>
                  </a:cubicBezTo>
                  <a:cubicBezTo>
                    <a:pt x="1525021" y="381619"/>
                    <a:pt x="1532890" y="393986"/>
                    <a:pt x="1546381" y="398483"/>
                  </a:cubicBezTo>
                  <a:cubicBezTo>
                    <a:pt x="1556500" y="401855"/>
                    <a:pt x="1565494" y="402980"/>
                    <a:pt x="1575612" y="404104"/>
                  </a:cubicBezTo>
                  <a:cubicBezTo>
                    <a:pt x="1589103" y="402980"/>
                    <a:pt x="1601469" y="400731"/>
                    <a:pt x="1613836" y="391737"/>
                  </a:cubicBezTo>
                  <a:cubicBezTo>
                    <a:pt x="1620582" y="387240"/>
                    <a:pt x="1623954" y="382743"/>
                    <a:pt x="1627327" y="379370"/>
                  </a:cubicBezTo>
                  <a:cubicBezTo>
                    <a:pt x="1627327" y="379370"/>
                    <a:pt x="1627327" y="379370"/>
                    <a:pt x="1627327" y="379370"/>
                  </a:cubicBezTo>
                  <a:cubicBezTo>
                    <a:pt x="1634072" y="371501"/>
                    <a:pt x="1636321" y="365880"/>
                    <a:pt x="1634072" y="354637"/>
                  </a:cubicBezTo>
                  <a:cubicBezTo>
                    <a:pt x="1631824" y="345643"/>
                    <a:pt x="1628451" y="337773"/>
                    <a:pt x="1625079" y="328779"/>
                  </a:cubicBezTo>
                  <a:cubicBezTo>
                    <a:pt x="1622830" y="323158"/>
                    <a:pt x="1628451" y="317537"/>
                    <a:pt x="1632948" y="322034"/>
                  </a:cubicBezTo>
                  <a:cubicBezTo>
                    <a:pt x="1640818" y="329904"/>
                    <a:pt x="1648688" y="347892"/>
                    <a:pt x="1649812" y="363631"/>
                  </a:cubicBezTo>
                  <a:cubicBezTo>
                    <a:pt x="1688036" y="365880"/>
                    <a:pt x="1703776" y="344519"/>
                    <a:pt x="1735255" y="331028"/>
                  </a:cubicBezTo>
                  <a:cubicBezTo>
                    <a:pt x="1747621" y="325407"/>
                    <a:pt x="1759988" y="324282"/>
                    <a:pt x="1773479" y="319785"/>
                  </a:cubicBezTo>
                  <a:cubicBezTo>
                    <a:pt x="1785846" y="316413"/>
                    <a:pt x="1794840" y="309667"/>
                    <a:pt x="1803834" y="302922"/>
                  </a:cubicBezTo>
                  <a:cubicBezTo>
                    <a:pt x="1817325" y="283809"/>
                    <a:pt x="1828567" y="261325"/>
                    <a:pt x="1812828" y="241088"/>
                  </a:cubicBezTo>
                  <a:cubicBezTo>
                    <a:pt x="1809455" y="236591"/>
                    <a:pt x="1816201" y="230970"/>
                    <a:pt x="1819573" y="234343"/>
                  </a:cubicBezTo>
                  <a:cubicBezTo>
                    <a:pt x="1834188" y="243337"/>
                    <a:pt x="1837561" y="260200"/>
                    <a:pt x="1834188" y="277064"/>
                  </a:cubicBezTo>
                  <a:cubicBezTo>
                    <a:pt x="1855549" y="259076"/>
                    <a:pt x="1871289" y="242212"/>
                    <a:pt x="1872413" y="210733"/>
                  </a:cubicBezTo>
                  <a:cubicBezTo>
                    <a:pt x="1874661" y="181503"/>
                    <a:pt x="1862295" y="155645"/>
                    <a:pt x="1835313" y="146651"/>
                  </a:cubicBezTo>
                  <a:close/>
                  <a:moveTo>
                    <a:pt x="1655433" y="220852"/>
                  </a:moveTo>
                  <a:cubicBezTo>
                    <a:pt x="1655433" y="220852"/>
                    <a:pt x="1653185" y="215230"/>
                    <a:pt x="1653185" y="215230"/>
                  </a:cubicBezTo>
                  <a:cubicBezTo>
                    <a:pt x="1636321" y="217479"/>
                    <a:pt x="1629576" y="234343"/>
                    <a:pt x="1613836" y="227597"/>
                  </a:cubicBezTo>
                  <a:cubicBezTo>
                    <a:pt x="1613836" y="227597"/>
                    <a:pt x="1613836" y="227597"/>
                    <a:pt x="1612712" y="228721"/>
                  </a:cubicBezTo>
                  <a:cubicBezTo>
                    <a:pt x="1603718" y="238840"/>
                    <a:pt x="1593600" y="247834"/>
                    <a:pt x="1582357" y="255703"/>
                  </a:cubicBezTo>
                  <a:cubicBezTo>
                    <a:pt x="1574488" y="261325"/>
                    <a:pt x="1576736" y="260200"/>
                    <a:pt x="1575612" y="274816"/>
                  </a:cubicBezTo>
                  <a:cubicBezTo>
                    <a:pt x="1568866" y="331028"/>
                    <a:pt x="1525021" y="326531"/>
                    <a:pt x="1482299" y="331028"/>
                  </a:cubicBezTo>
                  <a:cubicBezTo>
                    <a:pt x="1472181" y="386116"/>
                    <a:pt x="1382241" y="379370"/>
                    <a:pt x="1356384" y="323158"/>
                  </a:cubicBezTo>
                  <a:cubicBezTo>
                    <a:pt x="1317035" y="340022"/>
                    <a:pt x="1265320" y="344519"/>
                    <a:pt x="1222598" y="341146"/>
                  </a:cubicBezTo>
                  <a:cubicBezTo>
                    <a:pt x="1198989" y="374873"/>
                    <a:pt x="1146150" y="360258"/>
                    <a:pt x="1104553" y="353513"/>
                  </a:cubicBezTo>
                  <a:cubicBezTo>
                    <a:pt x="1086565" y="392861"/>
                    <a:pt x="1037098" y="401855"/>
                    <a:pt x="992128" y="397358"/>
                  </a:cubicBezTo>
                  <a:cubicBezTo>
                    <a:pt x="968519" y="431086"/>
                    <a:pt x="915679" y="413098"/>
                    <a:pt x="872958" y="399607"/>
                  </a:cubicBezTo>
                  <a:cubicBezTo>
                    <a:pt x="845976" y="427713"/>
                    <a:pt x="795385" y="444577"/>
                    <a:pt x="763906" y="429962"/>
                  </a:cubicBezTo>
                  <a:cubicBezTo>
                    <a:pt x="730178" y="451322"/>
                    <a:pt x="681836" y="454695"/>
                    <a:pt x="658227" y="431086"/>
                  </a:cubicBezTo>
                  <a:cubicBezTo>
                    <a:pt x="642487" y="452447"/>
                    <a:pt x="613257" y="460316"/>
                    <a:pt x="586275" y="465937"/>
                  </a:cubicBezTo>
                  <a:cubicBezTo>
                    <a:pt x="586275" y="478304"/>
                    <a:pt x="588523" y="498541"/>
                    <a:pt x="584026" y="507535"/>
                  </a:cubicBezTo>
                  <a:cubicBezTo>
                    <a:pt x="576157" y="525523"/>
                    <a:pt x="563790" y="539014"/>
                    <a:pt x="549175" y="550256"/>
                  </a:cubicBezTo>
                  <a:cubicBezTo>
                    <a:pt x="518820" y="572741"/>
                    <a:pt x="463732" y="583983"/>
                    <a:pt x="452489" y="623332"/>
                  </a:cubicBezTo>
                  <a:cubicBezTo>
                    <a:pt x="446868" y="642444"/>
                    <a:pt x="421011" y="651438"/>
                    <a:pt x="406395" y="635699"/>
                  </a:cubicBezTo>
                  <a:cubicBezTo>
                    <a:pt x="391780" y="619959"/>
                    <a:pt x="372668" y="600847"/>
                    <a:pt x="351307" y="597474"/>
                  </a:cubicBezTo>
                  <a:cubicBezTo>
                    <a:pt x="336692" y="595226"/>
                    <a:pt x="319828" y="625581"/>
                    <a:pt x="308586" y="633450"/>
                  </a:cubicBezTo>
                  <a:cubicBezTo>
                    <a:pt x="298468" y="640196"/>
                    <a:pt x="284977" y="639071"/>
                    <a:pt x="272610" y="635699"/>
                  </a:cubicBezTo>
                  <a:cubicBezTo>
                    <a:pt x="263616" y="642444"/>
                    <a:pt x="253498" y="648065"/>
                    <a:pt x="241131" y="652562"/>
                  </a:cubicBezTo>
                  <a:cubicBezTo>
                    <a:pt x="229889" y="655935"/>
                    <a:pt x="217522" y="655935"/>
                    <a:pt x="204031" y="654811"/>
                  </a:cubicBezTo>
                  <a:cubicBezTo>
                    <a:pt x="204031" y="678420"/>
                    <a:pt x="197286" y="702029"/>
                    <a:pt x="172552" y="715520"/>
                  </a:cubicBezTo>
                  <a:cubicBezTo>
                    <a:pt x="146694" y="729011"/>
                    <a:pt x="119713" y="727887"/>
                    <a:pt x="99476" y="705402"/>
                  </a:cubicBezTo>
                  <a:cubicBezTo>
                    <a:pt x="78115" y="680669"/>
                    <a:pt x="82612" y="645817"/>
                    <a:pt x="97228" y="618835"/>
                  </a:cubicBezTo>
                  <a:cubicBezTo>
                    <a:pt x="102849" y="608717"/>
                    <a:pt x="101725" y="601971"/>
                    <a:pt x="99476" y="595226"/>
                  </a:cubicBezTo>
                  <a:cubicBezTo>
                    <a:pt x="90482" y="597474"/>
                    <a:pt x="80364" y="599723"/>
                    <a:pt x="70246" y="600847"/>
                  </a:cubicBezTo>
                  <a:cubicBezTo>
                    <a:pt x="57879" y="601971"/>
                    <a:pt x="42140" y="590729"/>
                    <a:pt x="39891" y="578362"/>
                  </a:cubicBezTo>
                  <a:cubicBezTo>
                    <a:pt x="37643" y="563747"/>
                    <a:pt x="35394" y="549132"/>
                    <a:pt x="35394" y="533392"/>
                  </a:cubicBezTo>
                  <a:cubicBezTo>
                    <a:pt x="35394" y="521026"/>
                    <a:pt x="42140" y="512032"/>
                    <a:pt x="51133" y="506410"/>
                  </a:cubicBezTo>
                  <a:cubicBezTo>
                    <a:pt x="55630" y="489547"/>
                    <a:pt x="61252" y="474931"/>
                    <a:pt x="67997" y="461440"/>
                  </a:cubicBezTo>
                  <a:cubicBezTo>
                    <a:pt x="57879" y="450198"/>
                    <a:pt x="54506" y="435583"/>
                    <a:pt x="62376" y="416471"/>
                  </a:cubicBezTo>
                  <a:cubicBezTo>
                    <a:pt x="72494" y="391737"/>
                    <a:pt x="96103" y="369252"/>
                    <a:pt x="121961" y="359134"/>
                  </a:cubicBezTo>
                  <a:cubicBezTo>
                    <a:pt x="132079" y="316413"/>
                    <a:pt x="156813" y="257952"/>
                    <a:pt x="193913" y="235467"/>
                  </a:cubicBezTo>
                  <a:cubicBezTo>
                    <a:pt x="191664" y="197242"/>
                    <a:pt x="218646" y="159018"/>
                    <a:pt x="256871" y="145527"/>
                  </a:cubicBezTo>
                  <a:cubicBezTo>
                    <a:pt x="275983" y="138782"/>
                    <a:pt x="298468" y="138782"/>
                    <a:pt x="316456" y="147776"/>
                  </a:cubicBezTo>
                  <a:cubicBezTo>
                    <a:pt x="318704" y="148900"/>
                    <a:pt x="319828" y="150024"/>
                    <a:pt x="320953" y="151148"/>
                  </a:cubicBezTo>
                  <a:cubicBezTo>
                    <a:pt x="320953" y="150024"/>
                    <a:pt x="320953" y="148900"/>
                    <a:pt x="320953" y="148900"/>
                  </a:cubicBezTo>
                  <a:cubicBezTo>
                    <a:pt x="322077" y="144403"/>
                    <a:pt x="324325" y="138782"/>
                    <a:pt x="326574" y="134285"/>
                  </a:cubicBezTo>
                  <a:cubicBezTo>
                    <a:pt x="333319" y="123042"/>
                    <a:pt x="347935" y="112924"/>
                    <a:pt x="359177" y="106178"/>
                  </a:cubicBezTo>
                  <a:cubicBezTo>
                    <a:pt x="388407" y="91563"/>
                    <a:pt x="413141" y="89315"/>
                    <a:pt x="442371" y="97185"/>
                  </a:cubicBezTo>
                  <a:cubicBezTo>
                    <a:pt x="476099" y="60084"/>
                    <a:pt x="543553" y="87066"/>
                    <a:pt x="590772" y="103930"/>
                  </a:cubicBezTo>
                  <a:cubicBezTo>
                    <a:pt x="618878" y="79197"/>
                    <a:pt x="659351" y="72451"/>
                    <a:pt x="693078" y="93812"/>
                  </a:cubicBezTo>
                  <a:cubicBezTo>
                    <a:pt x="694202" y="94936"/>
                    <a:pt x="695327" y="96060"/>
                    <a:pt x="696451" y="97185"/>
                  </a:cubicBezTo>
                  <a:cubicBezTo>
                    <a:pt x="712190" y="80321"/>
                    <a:pt x="732427" y="67954"/>
                    <a:pt x="756036" y="58960"/>
                  </a:cubicBezTo>
                  <a:cubicBezTo>
                    <a:pt x="781894" y="47718"/>
                    <a:pt x="801006" y="54463"/>
                    <a:pt x="820118" y="65706"/>
                  </a:cubicBezTo>
                  <a:cubicBezTo>
                    <a:pt x="857218" y="42096"/>
                    <a:pt x="903312" y="47718"/>
                    <a:pt x="947158" y="58960"/>
                  </a:cubicBezTo>
                  <a:cubicBezTo>
                    <a:pt x="947158" y="58960"/>
                    <a:pt x="947158" y="58960"/>
                    <a:pt x="947158" y="58960"/>
                  </a:cubicBezTo>
                  <a:cubicBezTo>
                    <a:pt x="951655" y="56712"/>
                    <a:pt x="956152" y="54463"/>
                    <a:pt x="960649" y="53339"/>
                  </a:cubicBezTo>
                  <a:cubicBezTo>
                    <a:pt x="975264" y="47718"/>
                    <a:pt x="989879" y="42096"/>
                    <a:pt x="1006743" y="39848"/>
                  </a:cubicBezTo>
                  <a:cubicBezTo>
                    <a:pt x="1032601" y="36475"/>
                    <a:pt x="1062955" y="37599"/>
                    <a:pt x="1085440" y="53339"/>
                  </a:cubicBezTo>
                  <a:cubicBezTo>
                    <a:pt x="1097807" y="62333"/>
                    <a:pt x="1109049" y="74700"/>
                    <a:pt x="1122540" y="81445"/>
                  </a:cubicBezTo>
                  <a:cubicBezTo>
                    <a:pt x="1133783" y="87066"/>
                    <a:pt x="1151771" y="70203"/>
                    <a:pt x="1160765" y="65706"/>
                  </a:cubicBezTo>
                  <a:cubicBezTo>
                    <a:pt x="1177629" y="56712"/>
                    <a:pt x="1200113" y="54463"/>
                    <a:pt x="1219226" y="55587"/>
                  </a:cubicBezTo>
                  <a:cubicBezTo>
                    <a:pt x="1250705" y="56712"/>
                    <a:pt x="1279935" y="64581"/>
                    <a:pt x="1300171" y="83694"/>
                  </a:cubicBezTo>
                  <a:cubicBezTo>
                    <a:pt x="1314787" y="79197"/>
                    <a:pt x="1329402" y="78072"/>
                    <a:pt x="1346266" y="83694"/>
                  </a:cubicBezTo>
                  <a:cubicBezTo>
                    <a:pt x="1366502" y="90439"/>
                    <a:pt x="1383366" y="114048"/>
                    <a:pt x="1403602" y="116297"/>
                  </a:cubicBezTo>
                  <a:cubicBezTo>
                    <a:pt x="1418217" y="118545"/>
                    <a:pt x="1436205" y="103930"/>
                    <a:pt x="1449696" y="100557"/>
                  </a:cubicBezTo>
                  <a:cubicBezTo>
                    <a:pt x="1464311" y="97185"/>
                    <a:pt x="1476678" y="96060"/>
                    <a:pt x="1491293" y="97185"/>
                  </a:cubicBezTo>
                  <a:cubicBezTo>
                    <a:pt x="1512654" y="99433"/>
                    <a:pt x="1532890" y="110675"/>
                    <a:pt x="1549754" y="125291"/>
                  </a:cubicBezTo>
                  <a:cubicBezTo>
                    <a:pt x="1574488" y="115172"/>
                    <a:pt x="1603718" y="117421"/>
                    <a:pt x="1630700" y="126415"/>
                  </a:cubicBezTo>
                  <a:cubicBezTo>
                    <a:pt x="1639694" y="129788"/>
                    <a:pt x="1647564" y="133160"/>
                    <a:pt x="1655433" y="136533"/>
                  </a:cubicBezTo>
                  <a:cubicBezTo>
                    <a:pt x="1667800" y="127539"/>
                    <a:pt x="1683539" y="120794"/>
                    <a:pt x="1695906" y="119669"/>
                  </a:cubicBezTo>
                  <a:cubicBezTo>
                    <a:pt x="1736379" y="116297"/>
                    <a:pt x="1750994" y="145527"/>
                    <a:pt x="1740876" y="173633"/>
                  </a:cubicBezTo>
                  <a:cubicBezTo>
                    <a:pt x="1730758" y="198367"/>
                    <a:pt x="1694782" y="228721"/>
                    <a:pt x="1655433" y="220852"/>
                  </a:cubicBezTo>
                  <a:close/>
                </a:path>
              </a:pathLst>
            </a:custGeom>
            <a:solidFill>
              <a:srgbClr val="E2B471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24" name="Рисунок 4">
              <a:extLst>
                <a:ext uri="{FF2B5EF4-FFF2-40B4-BE49-F238E27FC236}">
                  <a16:creationId xmlns:a16="http://schemas.microsoft.com/office/drawing/2014/main" id="{73CFC3C1-3243-36DA-3711-B1D3D0EDDBC6}"/>
                </a:ext>
              </a:extLst>
            </p:cNvPr>
            <p:cNvGrpSpPr/>
            <p:nvPr/>
          </p:nvGrpSpPr>
          <p:grpSpPr>
            <a:xfrm>
              <a:off x="12286562" y="6454694"/>
              <a:ext cx="1872672" cy="851410"/>
              <a:chOff x="12286562" y="6454694"/>
              <a:chExt cx="1872672" cy="851410"/>
            </a:xfrm>
            <a:solidFill>
              <a:srgbClr val="D89C4C"/>
            </a:solidFill>
          </p:grpSpPr>
          <p:sp>
            <p:nvSpPr>
              <p:cNvPr id="25" name="Полилиния: фигура 24">
                <a:extLst>
                  <a:ext uri="{FF2B5EF4-FFF2-40B4-BE49-F238E27FC236}">
                    <a16:creationId xmlns:a16="http://schemas.microsoft.com/office/drawing/2014/main" id="{9FE50D7E-D930-5DDD-D6A0-157316B6D793}"/>
                  </a:ext>
                </a:extLst>
              </p:cNvPr>
              <p:cNvSpPr/>
              <p:nvPr/>
            </p:nvSpPr>
            <p:spPr>
              <a:xfrm>
                <a:off x="12939167" y="6944241"/>
                <a:ext cx="133785" cy="50740"/>
              </a:xfrm>
              <a:custGeom>
                <a:avLst/>
                <a:gdLst>
                  <a:gd name="connsiteX0" fmla="*/ 122543 w 133785"/>
                  <a:gd name="connsiteY0" fmla="*/ 2249 h 50740"/>
                  <a:gd name="connsiteX1" fmla="*/ 0 w 133785"/>
                  <a:gd name="connsiteY1" fmla="*/ 0 h 50740"/>
                  <a:gd name="connsiteX2" fmla="*/ 0 w 133785"/>
                  <a:gd name="connsiteY2" fmla="*/ 3373 h 50740"/>
                  <a:gd name="connsiteX3" fmla="*/ 0 w 133785"/>
                  <a:gd name="connsiteY3" fmla="*/ 3373 h 50740"/>
                  <a:gd name="connsiteX4" fmla="*/ 32603 w 133785"/>
                  <a:gd name="connsiteY4" fmla="*/ 44970 h 50740"/>
                  <a:gd name="connsiteX5" fmla="*/ 33727 w 133785"/>
                  <a:gd name="connsiteY5" fmla="*/ 48343 h 50740"/>
                  <a:gd name="connsiteX6" fmla="*/ 37100 w 133785"/>
                  <a:gd name="connsiteY6" fmla="*/ 48343 h 50740"/>
                  <a:gd name="connsiteX7" fmla="*/ 107928 w 133785"/>
                  <a:gd name="connsiteY7" fmla="*/ 43846 h 50740"/>
                  <a:gd name="connsiteX8" fmla="*/ 132661 w 133785"/>
                  <a:gd name="connsiteY8" fmla="*/ 35976 h 50740"/>
                  <a:gd name="connsiteX9" fmla="*/ 133785 w 133785"/>
                  <a:gd name="connsiteY9" fmla="*/ 35976 h 50740"/>
                  <a:gd name="connsiteX10" fmla="*/ 122543 w 133785"/>
                  <a:gd name="connsiteY10" fmla="*/ 2249 h 50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3785" h="50740">
                    <a:moveTo>
                      <a:pt x="122543" y="2249"/>
                    </a:moveTo>
                    <a:cubicBezTo>
                      <a:pt x="86567" y="17988"/>
                      <a:pt x="42721" y="5621"/>
                      <a:pt x="0" y="0"/>
                    </a:cubicBezTo>
                    <a:cubicBezTo>
                      <a:pt x="0" y="1124"/>
                      <a:pt x="0" y="2249"/>
                      <a:pt x="0" y="3373"/>
                    </a:cubicBezTo>
                    <a:cubicBezTo>
                      <a:pt x="0" y="3373"/>
                      <a:pt x="0" y="3373"/>
                      <a:pt x="0" y="3373"/>
                    </a:cubicBezTo>
                    <a:cubicBezTo>
                      <a:pt x="13491" y="15739"/>
                      <a:pt x="26982" y="25858"/>
                      <a:pt x="32603" y="44970"/>
                    </a:cubicBezTo>
                    <a:cubicBezTo>
                      <a:pt x="32603" y="46094"/>
                      <a:pt x="32603" y="47218"/>
                      <a:pt x="33727" y="48343"/>
                    </a:cubicBezTo>
                    <a:cubicBezTo>
                      <a:pt x="34852" y="48343"/>
                      <a:pt x="35976" y="47218"/>
                      <a:pt x="37100" y="48343"/>
                    </a:cubicBezTo>
                    <a:cubicBezTo>
                      <a:pt x="61834" y="49467"/>
                      <a:pt x="80946" y="55088"/>
                      <a:pt x="107928" y="43846"/>
                    </a:cubicBezTo>
                    <a:cubicBezTo>
                      <a:pt x="120294" y="38224"/>
                      <a:pt x="119170" y="38224"/>
                      <a:pt x="132661" y="35976"/>
                    </a:cubicBezTo>
                    <a:cubicBezTo>
                      <a:pt x="132661" y="35976"/>
                      <a:pt x="133785" y="35976"/>
                      <a:pt x="133785" y="35976"/>
                    </a:cubicBezTo>
                    <a:cubicBezTo>
                      <a:pt x="124791" y="26982"/>
                      <a:pt x="120294" y="13491"/>
                      <a:pt x="122543" y="2249"/>
                    </a:cubicBezTo>
                    <a:close/>
                  </a:path>
                </a:pathLst>
              </a:custGeom>
              <a:solidFill>
                <a:srgbClr val="D89C4C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" name="Полилиния: фигура 25">
                <a:extLst>
                  <a:ext uri="{FF2B5EF4-FFF2-40B4-BE49-F238E27FC236}">
                    <a16:creationId xmlns:a16="http://schemas.microsoft.com/office/drawing/2014/main" id="{30D27E7F-A5F0-E5BC-4072-8EF67DE0F6BF}"/>
                  </a:ext>
                </a:extLst>
              </p:cNvPr>
              <p:cNvSpPr/>
              <p:nvPr/>
            </p:nvSpPr>
            <p:spPr>
              <a:xfrm>
                <a:off x="13076255" y="6852052"/>
                <a:ext cx="547578" cy="142034"/>
              </a:xfrm>
              <a:custGeom>
                <a:avLst/>
                <a:gdLst>
                  <a:gd name="connsiteX0" fmla="*/ 483496 w 547578"/>
                  <a:gd name="connsiteY0" fmla="*/ 0 h 142034"/>
                  <a:gd name="connsiteX1" fmla="*/ 335096 w 547578"/>
                  <a:gd name="connsiteY1" fmla="*/ 21361 h 142034"/>
                  <a:gd name="connsiteX2" fmla="*/ 254150 w 547578"/>
                  <a:gd name="connsiteY2" fmla="*/ 61834 h 142034"/>
                  <a:gd name="connsiteX3" fmla="*/ 186695 w 547578"/>
                  <a:gd name="connsiteY3" fmla="*/ 51715 h 142034"/>
                  <a:gd name="connsiteX4" fmla="*/ 184447 w 547578"/>
                  <a:gd name="connsiteY4" fmla="*/ 50591 h 142034"/>
                  <a:gd name="connsiteX5" fmla="*/ 5692 w 547578"/>
                  <a:gd name="connsiteY5" fmla="*/ 82070 h 142034"/>
                  <a:gd name="connsiteX6" fmla="*/ 5692 w 547578"/>
                  <a:gd name="connsiteY6" fmla="*/ 86567 h 142034"/>
                  <a:gd name="connsiteX7" fmla="*/ 1195 w 547578"/>
                  <a:gd name="connsiteY7" fmla="*/ 109052 h 142034"/>
                  <a:gd name="connsiteX8" fmla="*/ 11313 w 547578"/>
                  <a:gd name="connsiteY8" fmla="*/ 125916 h 142034"/>
                  <a:gd name="connsiteX9" fmla="*/ 12437 w 547578"/>
                  <a:gd name="connsiteY9" fmla="*/ 129288 h 142034"/>
                  <a:gd name="connsiteX10" fmla="*/ 75395 w 547578"/>
                  <a:gd name="connsiteY10" fmla="*/ 132661 h 142034"/>
                  <a:gd name="connsiteX11" fmla="*/ 100128 w 547578"/>
                  <a:gd name="connsiteY11" fmla="*/ 120294 h 142034"/>
                  <a:gd name="connsiteX12" fmla="*/ 100128 w 547578"/>
                  <a:gd name="connsiteY12" fmla="*/ 119170 h 142034"/>
                  <a:gd name="connsiteX13" fmla="*/ 105749 w 547578"/>
                  <a:gd name="connsiteY13" fmla="*/ 110176 h 142034"/>
                  <a:gd name="connsiteX14" fmla="*/ 112495 w 547578"/>
                  <a:gd name="connsiteY14" fmla="*/ 100058 h 142034"/>
                  <a:gd name="connsiteX15" fmla="*/ 122613 w 547578"/>
                  <a:gd name="connsiteY15" fmla="*/ 104555 h 142034"/>
                  <a:gd name="connsiteX16" fmla="*/ 115868 w 547578"/>
                  <a:gd name="connsiteY16" fmla="*/ 122543 h 142034"/>
                  <a:gd name="connsiteX17" fmla="*/ 119240 w 547578"/>
                  <a:gd name="connsiteY17" fmla="*/ 123667 h 142034"/>
                  <a:gd name="connsiteX18" fmla="*/ 195689 w 547578"/>
                  <a:gd name="connsiteY18" fmla="*/ 106803 h 142034"/>
                  <a:gd name="connsiteX19" fmla="*/ 237286 w 547578"/>
                  <a:gd name="connsiteY19" fmla="*/ 104555 h 142034"/>
                  <a:gd name="connsiteX20" fmla="*/ 314859 w 547578"/>
                  <a:gd name="connsiteY20" fmla="*/ 75325 h 142034"/>
                  <a:gd name="connsiteX21" fmla="*/ 324977 w 547578"/>
                  <a:gd name="connsiteY21" fmla="*/ 70828 h 142034"/>
                  <a:gd name="connsiteX22" fmla="*/ 328350 w 547578"/>
                  <a:gd name="connsiteY22" fmla="*/ 48343 h 142034"/>
                  <a:gd name="connsiteX23" fmla="*/ 337344 w 547578"/>
                  <a:gd name="connsiteY23" fmla="*/ 51715 h 142034"/>
                  <a:gd name="connsiteX24" fmla="*/ 336220 w 547578"/>
                  <a:gd name="connsiteY24" fmla="*/ 66331 h 142034"/>
                  <a:gd name="connsiteX25" fmla="*/ 337344 w 547578"/>
                  <a:gd name="connsiteY25" fmla="*/ 68579 h 142034"/>
                  <a:gd name="connsiteX26" fmla="*/ 364326 w 547578"/>
                  <a:gd name="connsiteY26" fmla="*/ 73076 h 142034"/>
                  <a:gd name="connsiteX27" fmla="*/ 429532 w 547578"/>
                  <a:gd name="connsiteY27" fmla="*/ 46094 h 142034"/>
                  <a:gd name="connsiteX28" fmla="*/ 429532 w 547578"/>
                  <a:gd name="connsiteY28" fmla="*/ 46094 h 142034"/>
                  <a:gd name="connsiteX29" fmla="*/ 429532 w 547578"/>
                  <a:gd name="connsiteY29" fmla="*/ 44970 h 142034"/>
                  <a:gd name="connsiteX30" fmla="*/ 438526 w 547578"/>
                  <a:gd name="connsiteY30" fmla="*/ 40473 h 142034"/>
                  <a:gd name="connsiteX31" fmla="*/ 443023 w 547578"/>
                  <a:gd name="connsiteY31" fmla="*/ 42721 h 142034"/>
                  <a:gd name="connsiteX32" fmla="*/ 531839 w 547578"/>
                  <a:gd name="connsiteY32" fmla="*/ 48343 h 142034"/>
                  <a:gd name="connsiteX33" fmla="*/ 539709 w 547578"/>
                  <a:gd name="connsiteY33" fmla="*/ 34852 h 142034"/>
                  <a:gd name="connsiteX34" fmla="*/ 547578 w 547578"/>
                  <a:gd name="connsiteY34" fmla="*/ 8994 h 142034"/>
                  <a:gd name="connsiteX35" fmla="*/ 483496 w 547578"/>
                  <a:gd name="connsiteY35" fmla="*/ 0 h 142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547578" h="142034">
                    <a:moveTo>
                      <a:pt x="483496" y="0"/>
                    </a:moveTo>
                    <a:cubicBezTo>
                      <a:pt x="450893" y="37100"/>
                      <a:pt x="384563" y="39349"/>
                      <a:pt x="335096" y="21361"/>
                    </a:cubicBezTo>
                    <a:cubicBezTo>
                      <a:pt x="317108" y="46094"/>
                      <a:pt x="289002" y="61834"/>
                      <a:pt x="254150" y="61834"/>
                    </a:cubicBezTo>
                    <a:cubicBezTo>
                      <a:pt x="231665" y="61834"/>
                      <a:pt x="208056" y="58461"/>
                      <a:pt x="186695" y="51715"/>
                    </a:cubicBezTo>
                    <a:cubicBezTo>
                      <a:pt x="185571" y="51715"/>
                      <a:pt x="185571" y="51715"/>
                      <a:pt x="184447" y="50591"/>
                    </a:cubicBezTo>
                    <a:cubicBezTo>
                      <a:pt x="147347" y="88816"/>
                      <a:pt x="59655" y="107928"/>
                      <a:pt x="5692" y="82070"/>
                    </a:cubicBezTo>
                    <a:cubicBezTo>
                      <a:pt x="5692" y="83194"/>
                      <a:pt x="5692" y="84319"/>
                      <a:pt x="5692" y="86567"/>
                    </a:cubicBezTo>
                    <a:cubicBezTo>
                      <a:pt x="2319" y="93312"/>
                      <a:pt x="-2178" y="100058"/>
                      <a:pt x="1195" y="109052"/>
                    </a:cubicBezTo>
                    <a:cubicBezTo>
                      <a:pt x="3443" y="114673"/>
                      <a:pt x="6816" y="120294"/>
                      <a:pt x="11313" y="125916"/>
                    </a:cubicBezTo>
                    <a:cubicBezTo>
                      <a:pt x="12437" y="127040"/>
                      <a:pt x="12437" y="128164"/>
                      <a:pt x="12437" y="129288"/>
                    </a:cubicBezTo>
                    <a:cubicBezTo>
                      <a:pt x="32673" y="134910"/>
                      <a:pt x="48413" y="152898"/>
                      <a:pt x="75395" y="132661"/>
                    </a:cubicBezTo>
                    <a:cubicBezTo>
                      <a:pt x="85513" y="125916"/>
                      <a:pt x="92258" y="121419"/>
                      <a:pt x="100128" y="120294"/>
                    </a:cubicBezTo>
                    <a:cubicBezTo>
                      <a:pt x="100128" y="120294"/>
                      <a:pt x="100128" y="119170"/>
                      <a:pt x="100128" y="119170"/>
                    </a:cubicBezTo>
                    <a:cubicBezTo>
                      <a:pt x="101252" y="115797"/>
                      <a:pt x="103501" y="112425"/>
                      <a:pt x="105749" y="110176"/>
                    </a:cubicBezTo>
                    <a:cubicBezTo>
                      <a:pt x="107998" y="106803"/>
                      <a:pt x="109122" y="103431"/>
                      <a:pt x="112495" y="100058"/>
                    </a:cubicBezTo>
                    <a:cubicBezTo>
                      <a:pt x="115868" y="96685"/>
                      <a:pt x="122613" y="98934"/>
                      <a:pt x="122613" y="104555"/>
                    </a:cubicBezTo>
                    <a:cubicBezTo>
                      <a:pt x="122613" y="110176"/>
                      <a:pt x="120365" y="118046"/>
                      <a:pt x="115868" y="122543"/>
                    </a:cubicBezTo>
                    <a:cubicBezTo>
                      <a:pt x="116992" y="122543"/>
                      <a:pt x="118116" y="122543"/>
                      <a:pt x="119240" y="123667"/>
                    </a:cubicBezTo>
                    <a:cubicBezTo>
                      <a:pt x="156340" y="133785"/>
                      <a:pt x="165335" y="130413"/>
                      <a:pt x="195689" y="106803"/>
                    </a:cubicBezTo>
                    <a:cubicBezTo>
                      <a:pt x="212553" y="94437"/>
                      <a:pt x="217050" y="104555"/>
                      <a:pt x="237286" y="104555"/>
                    </a:cubicBezTo>
                    <a:cubicBezTo>
                      <a:pt x="268765" y="103431"/>
                      <a:pt x="289002" y="88816"/>
                      <a:pt x="314859" y="75325"/>
                    </a:cubicBezTo>
                    <a:cubicBezTo>
                      <a:pt x="318232" y="73076"/>
                      <a:pt x="321605" y="71952"/>
                      <a:pt x="324977" y="70828"/>
                    </a:cubicBezTo>
                    <a:cubicBezTo>
                      <a:pt x="323853" y="62958"/>
                      <a:pt x="324977" y="55088"/>
                      <a:pt x="328350" y="48343"/>
                    </a:cubicBezTo>
                    <a:cubicBezTo>
                      <a:pt x="330599" y="43846"/>
                      <a:pt x="339593" y="47218"/>
                      <a:pt x="337344" y="51715"/>
                    </a:cubicBezTo>
                    <a:cubicBezTo>
                      <a:pt x="335096" y="56212"/>
                      <a:pt x="335096" y="61834"/>
                      <a:pt x="336220" y="66331"/>
                    </a:cubicBezTo>
                    <a:cubicBezTo>
                      <a:pt x="336220" y="67455"/>
                      <a:pt x="337344" y="68579"/>
                      <a:pt x="337344" y="68579"/>
                    </a:cubicBezTo>
                    <a:cubicBezTo>
                      <a:pt x="344090" y="69703"/>
                      <a:pt x="350835" y="73076"/>
                      <a:pt x="364326" y="73076"/>
                    </a:cubicBezTo>
                    <a:cubicBezTo>
                      <a:pt x="378941" y="73076"/>
                      <a:pt x="425035" y="67455"/>
                      <a:pt x="429532" y="46094"/>
                    </a:cubicBezTo>
                    <a:cubicBezTo>
                      <a:pt x="429532" y="46094"/>
                      <a:pt x="429532" y="46094"/>
                      <a:pt x="429532" y="46094"/>
                    </a:cubicBezTo>
                    <a:cubicBezTo>
                      <a:pt x="429532" y="46094"/>
                      <a:pt x="429532" y="46094"/>
                      <a:pt x="429532" y="44970"/>
                    </a:cubicBezTo>
                    <a:cubicBezTo>
                      <a:pt x="430657" y="40473"/>
                      <a:pt x="435154" y="39349"/>
                      <a:pt x="438526" y="40473"/>
                    </a:cubicBezTo>
                    <a:cubicBezTo>
                      <a:pt x="439651" y="40473"/>
                      <a:pt x="440775" y="41597"/>
                      <a:pt x="443023" y="42721"/>
                    </a:cubicBezTo>
                    <a:cubicBezTo>
                      <a:pt x="474502" y="69703"/>
                      <a:pt x="498111" y="62958"/>
                      <a:pt x="531839" y="48343"/>
                    </a:cubicBezTo>
                    <a:cubicBezTo>
                      <a:pt x="535212" y="44970"/>
                      <a:pt x="537460" y="41597"/>
                      <a:pt x="539709" y="34852"/>
                    </a:cubicBezTo>
                    <a:cubicBezTo>
                      <a:pt x="541957" y="25858"/>
                      <a:pt x="544206" y="17988"/>
                      <a:pt x="547578" y="8994"/>
                    </a:cubicBezTo>
                    <a:cubicBezTo>
                      <a:pt x="525093" y="11242"/>
                      <a:pt x="502608" y="8994"/>
                      <a:pt x="483496" y="0"/>
                    </a:cubicBezTo>
                    <a:close/>
                  </a:path>
                </a:pathLst>
              </a:custGeom>
              <a:solidFill>
                <a:srgbClr val="D89C4C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" name="Полилиния: фигура 26">
                <a:extLst>
                  <a:ext uri="{FF2B5EF4-FFF2-40B4-BE49-F238E27FC236}">
                    <a16:creationId xmlns:a16="http://schemas.microsoft.com/office/drawing/2014/main" id="{BEEC7DC1-AA84-FE03-2DCB-18F9199CBFF0}"/>
                  </a:ext>
                </a:extLst>
              </p:cNvPr>
              <p:cNvSpPr/>
              <p:nvPr/>
            </p:nvSpPr>
            <p:spPr>
              <a:xfrm>
                <a:off x="12786270" y="6482925"/>
                <a:ext cx="115797" cy="32977"/>
              </a:xfrm>
              <a:custGeom>
                <a:avLst/>
                <a:gdLst>
                  <a:gd name="connsiteX0" fmla="*/ 68579 w 115797"/>
                  <a:gd name="connsiteY0" fmla="*/ 32978 h 32977"/>
                  <a:gd name="connsiteX1" fmla="*/ 98934 w 115797"/>
                  <a:gd name="connsiteY1" fmla="*/ 17239 h 32977"/>
                  <a:gd name="connsiteX2" fmla="*/ 115797 w 115797"/>
                  <a:gd name="connsiteY2" fmla="*/ 13866 h 32977"/>
                  <a:gd name="connsiteX3" fmla="*/ 104555 w 115797"/>
                  <a:gd name="connsiteY3" fmla="*/ 8245 h 32977"/>
                  <a:gd name="connsiteX4" fmla="*/ 0 w 115797"/>
                  <a:gd name="connsiteY4" fmla="*/ 16114 h 32977"/>
                  <a:gd name="connsiteX5" fmla="*/ 68579 w 115797"/>
                  <a:gd name="connsiteY5" fmla="*/ 32978 h 3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797" h="32977">
                    <a:moveTo>
                      <a:pt x="68579" y="32978"/>
                    </a:moveTo>
                    <a:cubicBezTo>
                      <a:pt x="77573" y="26233"/>
                      <a:pt x="87691" y="20611"/>
                      <a:pt x="98934" y="17239"/>
                    </a:cubicBezTo>
                    <a:cubicBezTo>
                      <a:pt x="103431" y="16114"/>
                      <a:pt x="109052" y="14990"/>
                      <a:pt x="115797" y="13866"/>
                    </a:cubicBezTo>
                    <a:cubicBezTo>
                      <a:pt x="112425" y="12742"/>
                      <a:pt x="107928" y="10493"/>
                      <a:pt x="104555" y="8245"/>
                    </a:cubicBezTo>
                    <a:cubicBezTo>
                      <a:pt x="71952" y="-5246"/>
                      <a:pt x="29230" y="-1874"/>
                      <a:pt x="0" y="16114"/>
                    </a:cubicBezTo>
                    <a:cubicBezTo>
                      <a:pt x="23609" y="18363"/>
                      <a:pt x="50591" y="22860"/>
                      <a:pt x="68579" y="32978"/>
                    </a:cubicBezTo>
                    <a:close/>
                  </a:path>
                </a:pathLst>
              </a:custGeom>
              <a:solidFill>
                <a:srgbClr val="D89C4C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" name="Полилиния: фигура 27">
                <a:extLst>
                  <a:ext uri="{FF2B5EF4-FFF2-40B4-BE49-F238E27FC236}">
                    <a16:creationId xmlns:a16="http://schemas.microsoft.com/office/drawing/2014/main" id="{E82A9C9B-058D-3328-4BC3-24F7B8842BAD}"/>
                  </a:ext>
                </a:extLst>
              </p:cNvPr>
              <p:cNvSpPr/>
              <p:nvPr/>
            </p:nvSpPr>
            <p:spPr>
              <a:xfrm>
                <a:off x="12286562" y="6482777"/>
                <a:ext cx="674265" cy="823327"/>
              </a:xfrm>
              <a:custGeom>
                <a:avLst/>
                <a:gdLst>
                  <a:gd name="connsiteX0" fmla="*/ 670593 w 674265"/>
                  <a:gd name="connsiteY0" fmla="*/ 510930 h 823327"/>
                  <a:gd name="connsiteX1" fmla="*/ 650357 w 674265"/>
                  <a:gd name="connsiteY1" fmla="*/ 480575 h 823327"/>
                  <a:gd name="connsiteX2" fmla="*/ 606511 w 674265"/>
                  <a:gd name="connsiteY2" fmla="*/ 541285 h 823327"/>
                  <a:gd name="connsiteX3" fmla="*/ 587399 w 674265"/>
                  <a:gd name="connsiteY3" fmla="*/ 549155 h 823327"/>
                  <a:gd name="connsiteX4" fmla="*/ 539056 w 674265"/>
                  <a:gd name="connsiteY4" fmla="*/ 616609 h 823327"/>
                  <a:gd name="connsiteX5" fmla="*/ 467105 w 674265"/>
                  <a:gd name="connsiteY5" fmla="*/ 725661 h 823327"/>
                  <a:gd name="connsiteX6" fmla="*/ 396277 w 674265"/>
                  <a:gd name="connsiteY6" fmla="*/ 687437 h 823327"/>
                  <a:gd name="connsiteX7" fmla="*/ 365922 w 674265"/>
                  <a:gd name="connsiteY7" fmla="*/ 691934 h 823327"/>
                  <a:gd name="connsiteX8" fmla="*/ 284977 w 674265"/>
                  <a:gd name="connsiteY8" fmla="*/ 693058 h 823327"/>
                  <a:gd name="connsiteX9" fmla="*/ 227640 w 674265"/>
                  <a:gd name="connsiteY9" fmla="*/ 761637 h 823327"/>
                  <a:gd name="connsiteX10" fmla="*/ 169179 w 674265"/>
                  <a:gd name="connsiteY10" fmla="*/ 727910 h 823327"/>
                  <a:gd name="connsiteX11" fmla="*/ 126458 w 674265"/>
                  <a:gd name="connsiteY11" fmla="*/ 720040 h 823327"/>
                  <a:gd name="connsiteX12" fmla="*/ 67997 w 674265"/>
                  <a:gd name="connsiteY12" fmla="*/ 646964 h 823327"/>
                  <a:gd name="connsiteX13" fmla="*/ 35394 w 674265"/>
                  <a:gd name="connsiteY13" fmla="*/ 588503 h 823327"/>
                  <a:gd name="connsiteX14" fmla="*/ 30897 w 674265"/>
                  <a:gd name="connsiteY14" fmla="*/ 478327 h 823327"/>
                  <a:gd name="connsiteX15" fmla="*/ 45512 w 674265"/>
                  <a:gd name="connsiteY15" fmla="*/ 390636 h 823327"/>
                  <a:gd name="connsiteX16" fmla="*/ 55630 w 674265"/>
                  <a:gd name="connsiteY16" fmla="*/ 334423 h 823327"/>
                  <a:gd name="connsiteX17" fmla="*/ 85985 w 674265"/>
                  <a:gd name="connsiteY17" fmla="*/ 283832 h 823327"/>
                  <a:gd name="connsiteX18" fmla="*/ 133203 w 674265"/>
                  <a:gd name="connsiteY18" fmla="*/ 210756 h 823327"/>
                  <a:gd name="connsiteX19" fmla="*/ 216398 w 674265"/>
                  <a:gd name="connsiteY19" fmla="*/ 120816 h 823327"/>
                  <a:gd name="connsiteX20" fmla="*/ 233261 w 674265"/>
                  <a:gd name="connsiteY20" fmla="*/ 103953 h 823327"/>
                  <a:gd name="connsiteX21" fmla="*/ 296219 w 674265"/>
                  <a:gd name="connsiteY21" fmla="*/ 79219 h 823327"/>
                  <a:gd name="connsiteX22" fmla="*/ 386159 w 674265"/>
                  <a:gd name="connsiteY22" fmla="*/ 43243 h 823327"/>
                  <a:gd name="connsiteX23" fmla="*/ 428880 w 674265"/>
                  <a:gd name="connsiteY23" fmla="*/ 24131 h 823327"/>
                  <a:gd name="connsiteX24" fmla="*/ 486217 w 674265"/>
                  <a:gd name="connsiteY24" fmla="*/ 19634 h 823327"/>
                  <a:gd name="connsiteX25" fmla="*/ 483968 w 674265"/>
                  <a:gd name="connsiteY25" fmla="*/ 14013 h 823327"/>
                  <a:gd name="connsiteX26" fmla="*/ 408644 w 674265"/>
                  <a:gd name="connsiteY26" fmla="*/ 7268 h 823327"/>
                  <a:gd name="connsiteX27" fmla="*/ 367047 w 674265"/>
                  <a:gd name="connsiteY27" fmla="*/ 32001 h 823327"/>
                  <a:gd name="connsiteX28" fmla="*/ 296219 w 674265"/>
                  <a:gd name="connsiteY28" fmla="*/ 64604 h 823327"/>
                  <a:gd name="connsiteX29" fmla="*/ 226516 w 674265"/>
                  <a:gd name="connsiteY29" fmla="*/ 96083 h 823327"/>
                  <a:gd name="connsiteX30" fmla="*/ 200658 w 674265"/>
                  <a:gd name="connsiteY30" fmla="*/ 112947 h 823327"/>
                  <a:gd name="connsiteX31" fmla="*/ 124210 w 674265"/>
                  <a:gd name="connsiteY31" fmla="*/ 174780 h 823327"/>
                  <a:gd name="connsiteX32" fmla="*/ 112967 w 674265"/>
                  <a:gd name="connsiteY32" fmla="*/ 197265 h 823327"/>
                  <a:gd name="connsiteX33" fmla="*/ 73618 w 674265"/>
                  <a:gd name="connsiteY33" fmla="*/ 277087 h 823327"/>
                  <a:gd name="connsiteX34" fmla="*/ 67997 w 674265"/>
                  <a:gd name="connsiteY34" fmla="*/ 291702 h 823327"/>
                  <a:gd name="connsiteX35" fmla="*/ 28649 w 674265"/>
                  <a:gd name="connsiteY35" fmla="*/ 360281 h 823327"/>
                  <a:gd name="connsiteX36" fmla="*/ 30897 w 674265"/>
                  <a:gd name="connsiteY36" fmla="*/ 380518 h 823327"/>
                  <a:gd name="connsiteX37" fmla="*/ 6164 w 674265"/>
                  <a:gd name="connsiteY37" fmla="*/ 414245 h 823327"/>
                  <a:gd name="connsiteX38" fmla="*/ 9536 w 674265"/>
                  <a:gd name="connsiteY38" fmla="*/ 462588 h 823327"/>
                  <a:gd name="connsiteX39" fmla="*/ 10661 w 674265"/>
                  <a:gd name="connsiteY39" fmla="*/ 483948 h 823327"/>
                  <a:gd name="connsiteX40" fmla="*/ 5039 w 674265"/>
                  <a:gd name="connsiteY40" fmla="*/ 544658 h 823327"/>
                  <a:gd name="connsiteX41" fmla="*/ 3915 w 674265"/>
                  <a:gd name="connsiteY41" fmla="*/ 571639 h 823327"/>
                  <a:gd name="connsiteX42" fmla="*/ 12909 w 674265"/>
                  <a:gd name="connsiteY42" fmla="*/ 646964 h 823327"/>
                  <a:gd name="connsiteX43" fmla="*/ 15158 w 674265"/>
                  <a:gd name="connsiteY43" fmla="*/ 650337 h 823327"/>
                  <a:gd name="connsiteX44" fmla="*/ 59003 w 674265"/>
                  <a:gd name="connsiteY44" fmla="*/ 714419 h 823327"/>
                  <a:gd name="connsiteX45" fmla="*/ 64624 w 674265"/>
                  <a:gd name="connsiteY45" fmla="*/ 722289 h 823327"/>
                  <a:gd name="connsiteX46" fmla="*/ 102849 w 674265"/>
                  <a:gd name="connsiteY46" fmla="*/ 782998 h 823327"/>
                  <a:gd name="connsiteX47" fmla="*/ 130955 w 674265"/>
                  <a:gd name="connsiteY47" fmla="*/ 788619 h 823327"/>
                  <a:gd name="connsiteX48" fmla="*/ 182670 w 674265"/>
                  <a:gd name="connsiteY48" fmla="*/ 822347 h 823327"/>
                  <a:gd name="connsiteX49" fmla="*/ 240007 w 674265"/>
                  <a:gd name="connsiteY49" fmla="*/ 809980 h 823327"/>
                  <a:gd name="connsiteX50" fmla="*/ 247877 w 674265"/>
                  <a:gd name="connsiteY50" fmla="*/ 809980 h 823327"/>
                  <a:gd name="connsiteX51" fmla="*/ 325450 w 674265"/>
                  <a:gd name="connsiteY51" fmla="*/ 809980 h 823327"/>
                  <a:gd name="connsiteX52" fmla="*/ 353556 w 674265"/>
                  <a:gd name="connsiteY52" fmla="*/ 794240 h 823327"/>
                  <a:gd name="connsiteX53" fmla="*/ 352432 w 674265"/>
                  <a:gd name="connsiteY53" fmla="*/ 793116 h 823327"/>
                  <a:gd name="connsiteX54" fmla="*/ 345686 w 674265"/>
                  <a:gd name="connsiteY54" fmla="*/ 761637 h 823327"/>
                  <a:gd name="connsiteX55" fmla="*/ 354680 w 674265"/>
                  <a:gd name="connsiteY55" fmla="*/ 761637 h 823327"/>
                  <a:gd name="connsiteX56" fmla="*/ 363674 w 674265"/>
                  <a:gd name="connsiteY56" fmla="*/ 785246 h 823327"/>
                  <a:gd name="connsiteX57" fmla="*/ 374916 w 674265"/>
                  <a:gd name="connsiteY57" fmla="*/ 791992 h 823327"/>
                  <a:gd name="connsiteX58" fmla="*/ 424383 w 674265"/>
                  <a:gd name="connsiteY58" fmla="*/ 790868 h 823327"/>
                  <a:gd name="connsiteX59" fmla="*/ 480596 w 674265"/>
                  <a:gd name="connsiteY59" fmla="*/ 753767 h 823327"/>
                  <a:gd name="connsiteX60" fmla="*/ 508702 w 674265"/>
                  <a:gd name="connsiteY60" fmla="*/ 750395 h 823327"/>
                  <a:gd name="connsiteX61" fmla="*/ 564914 w 674265"/>
                  <a:gd name="connsiteY61" fmla="*/ 704301 h 823327"/>
                  <a:gd name="connsiteX62" fmla="*/ 581778 w 674265"/>
                  <a:gd name="connsiteY62" fmla="*/ 690810 h 823327"/>
                  <a:gd name="connsiteX63" fmla="*/ 620002 w 674265"/>
                  <a:gd name="connsiteY63" fmla="*/ 659331 h 823327"/>
                  <a:gd name="connsiteX64" fmla="*/ 620002 w 674265"/>
                  <a:gd name="connsiteY64" fmla="*/ 657082 h 823327"/>
                  <a:gd name="connsiteX65" fmla="*/ 612132 w 674265"/>
                  <a:gd name="connsiteY65" fmla="*/ 612112 h 823327"/>
                  <a:gd name="connsiteX66" fmla="*/ 580654 w 674265"/>
                  <a:gd name="connsiteY66" fmla="*/ 575012 h 823327"/>
                  <a:gd name="connsiteX67" fmla="*/ 587399 w 674265"/>
                  <a:gd name="connsiteY67" fmla="*/ 568267 h 823327"/>
                  <a:gd name="connsiteX68" fmla="*/ 634617 w 674265"/>
                  <a:gd name="connsiteY68" fmla="*/ 621106 h 823327"/>
                  <a:gd name="connsiteX69" fmla="*/ 673966 w 674265"/>
                  <a:gd name="connsiteY69" fmla="*/ 527794 h 823327"/>
                  <a:gd name="connsiteX70" fmla="*/ 670593 w 674265"/>
                  <a:gd name="connsiteY70" fmla="*/ 510930 h 823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674265" h="823327">
                    <a:moveTo>
                      <a:pt x="670593" y="510930"/>
                    </a:moveTo>
                    <a:cubicBezTo>
                      <a:pt x="666096" y="498563"/>
                      <a:pt x="658227" y="489569"/>
                      <a:pt x="650357" y="480575"/>
                    </a:cubicBezTo>
                    <a:cubicBezTo>
                      <a:pt x="645860" y="505309"/>
                      <a:pt x="632369" y="527794"/>
                      <a:pt x="606511" y="541285"/>
                    </a:cubicBezTo>
                    <a:cubicBezTo>
                      <a:pt x="599766" y="544658"/>
                      <a:pt x="593020" y="546906"/>
                      <a:pt x="587399" y="549155"/>
                    </a:cubicBezTo>
                    <a:cubicBezTo>
                      <a:pt x="579529" y="576136"/>
                      <a:pt x="561541" y="600870"/>
                      <a:pt x="539056" y="616609"/>
                    </a:cubicBezTo>
                    <a:cubicBezTo>
                      <a:pt x="549175" y="663828"/>
                      <a:pt x="518820" y="721164"/>
                      <a:pt x="467105" y="725661"/>
                    </a:cubicBezTo>
                    <a:cubicBezTo>
                      <a:pt x="433377" y="729034"/>
                      <a:pt x="408644" y="712170"/>
                      <a:pt x="396277" y="687437"/>
                    </a:cubicBezTo>
                    <a:cubicBezTo>
                      <a:pt x="387283" y="690810"/>
                      <a:pt x="376041" y="691934"/>
                      <a:pt x="365922" y="691934"/>
                    </a:cubicBezTo>
                    <a:cubicBezTo>
                      <a:pt x="352432" y="691934"/>
                      <a:pt x="288350" y="677319"/>
                      <a:pt x="284977" y="693058"/>
                    </a:cubicBezTo>
                    <a:cubicBezTo>
                      <a:pt x="278231" y="724537"/>
                      <a:pt x="266989" y="759389"/>
                      <a:pt x="227640" y="761637"/>
                    </a:cubicBezTo>
                    <a:cubicBezTo>
                      <a:pt x="196161" y="762761"/>
                      <a:pt x="182670" y="747022"/>
                      <a:pt x="169179" y="727910"/>
                    </a:cubicBezTo>
                    <a:cubicBezTo>
                      <a:pt x="155688" y="731283"/>
                      <a:pt x="141073" y="729034"/>
                      <a:pt x="126458" y="720040"/>
                    </a:cubicBezTo>
                    <a:cubicBezTo>
                      <a:pt x="100600" y="703176"/>
                      <a:pt x="75867" y="677319"/>
                      <a:pt x="67997" y="646964"/>
                    </a:cubicBezTo>
                    <a:cubicBezTo>
                      <a:pt x="42140" y="636846"/>
                      <a:pt x="28649" y="614361"/>
                      <a:pt x="35394" y="588503"/>
                    </a:cubicBezTo>
                    <a:cubicBezTo>
                      <a:pt x="12909" y="558149"/>
                      <a:pt x="9536" y="508682"/>
                      <a:pt x="30897" y="478327"/>
                    </a:cubicBezTo>
                    <a:cubicBezTo>
                      <a:pt x="23027" y="447972"/>
                      <a:pt x="27524" y="415369"/>
                      <a:pt x="45512" y="390636"/>
                    </a:cubicBezTo>
                    <a:cubicBezTo>
                      <a:pt x="38767" y="371524"/>
                      <a:pt x="42140" y="352411"/>
                      <a:pt x="55630" y="334423"/>
                    </a:cubicBezTo>
                    <a:cubicBezTo>
                      <a:pt x="69121" y="314187"/>
                      <a:pt x="83737" y="308566"/>
                      <a:pt x="85985" y="283832"/>
                    </a:cubicBezTo>
                    <a:cubicBezTo>
                      <a:pt x="89358" y="247856"/>
                      <a:pt x="101725" y="215253"/>
                      <a:pt x="133203" y="210756"/>
                    </a:cubicBezTo>
                    <a:cubicBezTo>
                      <a:pt x="145570" y="163538"/>
                      <a:pt x="169179" y="128686"/>
                      <a:pt x="216398" y="120816"/>
                    </a:cubicBezTo>
                    <a:cubicBezTo>
                      <a:pt x="220895" y="114071"/>
                      <a:pt x="226516" y="108450"/>
                      <a:pt x="233261" y="103953"/>
                    </a:cubicBezTo>
                    <a:cubicBezTo>
                      <a:pt x="251249" y="89338"/>
                      <a:pt x="273734" y="80344"/>
                      <a:pt x="296219" y="79219"/>
                    </a:cubicBezTo>
                    <a:cubicBezTo>
                      <a:pt x="319828" y="56734"/>
                      <a:pt x="353556" y="39871"/>
                      <a:pt x="386159" y="43243"/>
                    </a:cubicBezTo>
                    <a:cubicBezTo>
                      <a:pt x="399650" y="34249"/>
                      <a:pt x="414265" y="26380"/>
                      <a:pt x="428880" y="24131"/>
                    </a:cubicBezTo>
                    <a:cubicBezTo>
                      <a:pt x="440123" y="21883"/>
                      <a:pt x="462608" y="19634"/>
                      <a:pt x="486217" y="19634"/>
                    </a:cubicBezTo>
                    <a:cubicBezTo>
                      <a:pt x="485093" y="18510"/>
                      <a:pt x="483968" y="16262"/>
                      <a:pt x="483968" y="14013"/>
                    </a:cubicBezTo>
                    <a:cubicBezTo>
                      <a:pt x="482844" y="-9596"/>
                      <a:pt x="416514" y="2771"/>
                      <a:pt x="408644" y="7268"/>
                    </a:cubicBezTo>
                    <a:cubicBezTo>
                      <a:pt x="396277" y="15137"/>
                      <a:pt x="382786" y="32001"/>
                      <a:pt x="367047" y="32001"/>
                    </a:cubicBezTo>
                    <a:cubicBezTo>
                      <a:pt x="333319" y="32001"/>
                      <a:pt x="319828" y="48865"/>
                      <a:pt x="296219" y="64604"/>
                    </a:cubicBezTo>
                    <a:cubicBezTo>
                      <a:pt x="270362" y="80344"/>
                      <a:pt x="247877" y="64604"/>
                      <a:pt x="226516" y="96083"/>
                    </a:cubicBezTo>
                    <a:cubicBezTo>
                      <a:pt x="219770" y="106201"/>
                      <a:pt x="213025" y="111823"/>
                      <a:pt x="200658" y="112947"/>
                    </a:cubicBezTo>
                    <a:cubicBezTo>
                      <a:pt x="164682" y="118568"/>
                      <a:pt x="129831" y="132059"/>
                      <a:pt x="124210" y="174780"/>
                    </a:cubicBezTo>
                    <a:cubicBezTo>
                      <a:pt x="123085" y="183774"/>
                      <a:pt x="119713" y="192768"/>
                      <a:pt x="112967" y="197265"/>
                    </a:cubicBezTo>
                    <a:cubicBezTo>
                      <a:pt x="82612" y="218626"/>
                      <a:pt x="74743" y="242235"/>
                      <a:pt x="73618" y="277087"/>
                    </a:cubicBezTo>
                    <a:cubicBezTo>
                      <a:pt x="78115" y="281584"/>
                      <a:pt x="75867" y="290578"/>
                      <a:pt x="67997" y="291702"/>
                    </a:cubicBezTo>
                    <a:cubicBezTo>
                      <a:pt x="30897" y="293951"/>
                      <a:pt x="19655" y="329926"/>
                      <a:pt x="28649" y="360281"/>
                    </a:cubicBezTo>
                    <a:cubicBezTo>
                      <a:pt x="30897" y="367027"/>
                      <a:pt x="32021" y="372648"/>
                      <a:pt x="30897" y="380518"/>
                    </a:cubicBezTo>
                    <a:cubicBezTo>
                      <a:pt x="26400" y="395133"/>
                      <a:pt x="9536" y="394008"/>
                      <a:pt x="6164" y="414245"/>
                    </a:cubicBezTo>
                    <a:cubicBezTo>
                      <a:pt x="3915" y="431109"/>
                      <a:pt x="5039" y="445724"/>
                      <a:pt x="9536" y="462588"/>
                    </a:cubicBezTo>
                    <a:cubicBezTo>
                      <a:pt x="12909" y="473830"/>
                      <a:pt x="12909" y="472706"/>
                      <a:pt x="10661" y="483948"/>
                    </a:cubicBezTo>
                    <a:cubicBezTo>
                      <a:pt x="5039" y="506433"/>
                      <a:pt x="-3955" y="517676"/>
                      <a:pt x="5039" y="544658"/>
                    </a:cubicBezTo>
                    <a:cubicBezTo>
                      <a:pt x="8412" y="554776"/>
                      <a:pt x="6164" y="562646"/>
                      <a:pt x="3915" y="571639"/>
                    </a:cubicBezTo>
                    <a:cubicBezTo>
                      <a:pt x="-3955" y="600870"/>
                      <a:pt x="542" y="621106"/>
                      <a:pt x="12909" y="646964"/>
                    </a:cubicBezTo>
                    <a:cubicBezTo>
                      <a:pt x="14033" y="648088"/>
                      <a:pt x="15158" y="649213"/>
                      <a:pt x="15158" y="650337"/>
                    </a:cubicBezTo>
                    <a:cubicBezTo>
                      <a:pt x="24152" y="680691"/>
                      <a:pt x="23027" y="704301"/>
                      <a:pt x="59003" y="714419"/>
                    </a:cubicBezTo>
                    <a:cubicBezTo>
                      <a:pt x="62376" y="715543"/>
                      <a:pt x="64624" y="718916"/>
                      <a:pt x="64624" y="722289"/>
                    </a:cubicBezTo>
                    <a:cubicBezTo>
                      <a:pt x="65749" y="743649"/>
                      <a:pt x="83737" y="772880"/>
                      <a:pt x="102849" y="782998"/>
                    </a:cubicBezTo>
                    <a:cubicBezTo>
                      <a:pt x="111843" y="787495"/>
                      <a:pt x="121961" y="785246"/>
                      <a:pt x="130955" y="788619"/>
                    </a:cubicBezTo>
                    <a:cubicBezTo>
                      <a:pt x="150067" y="798737"/>
                      <a:pt x="159061" y="818974"/>
                      <a:pt x="182670" y="822347"/>
                    </a:cubicBezTo>
                    <a:cubicBezTo>
                      <a:pt x="205155" y="825719"/>
                      <a:pt x="222019" y="820098"/>
                      <a:pt x="240007" y="809980"/>
                    </a:cubicBezTo>
                    <a:cubicBezTo>
                      <a:pt x="242255" y="808856"/>
                      <a:pt x="245628" y="808856"/>
                      <a:pt x="247877" y="809980"/>
                    </a:cubicBezTo>
                    <a:cubicBezTo>
                      <a:pt x="269237" y="823471"/>
                      <a:pt x="302965" y="823471"/>
                      <a:pt x="325450" y="809980"/>
                    </a:cubicBezTo>
                    <a:cubicBezTo>
                      <a:pt x="335568" y="803234"/>
                      <a:pt x="343438" y="797613"/>
                      <a:pt x="353556" y="794240"/>
                    </a:cubicBezTo>
                    <a:cubicBezTo>
                      <a:pt x="353556" y="794240"/>
                      <a:pt x="353556" y="794240"/>
                      <a:pt x="352432" y="793116"/>
                    </a:cubicBezTo>
                    <a:cubicBezTo>
                      <a:pt x="346810" y="784122"/>
                      <a:pt x="344562" y="772880"/>
                      <a:pt x="345686" y="761637"/>
                    </a:cubicBezTo>
                    <a:cubicBezTo>
                      <a:pt x="345686" y="756016"/>
                      <a:pt x="354680" y="756016"/>
                      <a:pt x="354680" y="761637"/>
                    </a:cubicBezTo>
                    <a:cubicBezTo>
                      <a:pt x="355804" y="769507"/>
                      <a:pt x="358053" y="778501"/>
                      <a:pt x="363674" y="785246"/>
                    </a:cubicBezTo>
                    <a:cubicBezTo>
                      <a:pt x="367047" y="788619"/>
                      <a:pt x="370419" y="790868"/>
                      <a:pt x="374916" y="791992"/>
                    </a:cubicBezTo>
                    <a:cubicBezTo>
                      <a:pt x="390656" y="793116"/>
                      <a:pt x="406395" y="796489"/>
                      <a:pt x="424383" y="790868"/>
                    </a:cubicBezTo>
                    <a:cubicBezTo>
                      <a:pt x="450241" y="782998"/>
                      <a:pt x="459235" y="767258"/>
                      <a:pt x="480596" y="753767"/>
                    </a:cubicBezTo>
                    <a:cubicBezTo>
                      <a:pt x="489590" y="748146"/>
                      <a:pt x="498584" y="750395"/>
                      <a:pt x="508702" y="750395"/>
                    </a:cubicBezTo>
                    <a:cubicBezTo>
                      <a:pt x="542429" y="748146"/>
                      <a:pt x="550299" y="730158"/>
                      <a:pt x="564914" y="704301"/>
                    </a:cubicBezTo>
                    <a:cubicBezTo>
                      <a:pt x="569411" y="697555"/>
                      <a:pt x="573908" y="693058"/>
                      <a:pt x="581778" y="690810"/>
                    </a:cubicBezTo>
                    <a:cubicBezTo>
                      <a:pt x="600890" y="684064"/>
                      <a:pt x="613257" y="673946"/>
                      <a:pt x="620002" y="659331"/>
                    </a:cubicBezTo>
                    <a:cubicBezTo>
                      <a:pt x="620002" y="658206"/>
                      <a:pt x="620002" y="658206"/>
                      <a:pt x="620002" y="657082"/>
                    </a:cubicBezTo>
                    <a:cubicBezTo>
                      <a:pt x="620002" y="640219"/>
                      <a:pt x="625623" y="626728"/>
                      <a:pt x="612132" y="612112"/>
                    </a:cubicBezTo>
                    <a:cubicBezTo>
                      <a:pt x="600890" y="599746"/>
                      <a:pt x="590772" y="587379"/>
                      <a:pt x="580654" y="575012"/>
                    </a:cubicBezTo>
                    <a:cubicBezTo>
                      <a:pt x="577281" y="570515"/>
                      <a:pt x="582902" y="564894"/>
                      <a:pt x="587399" y="568267"/>
                    </a:cubicBezTo>
                    <a:cubicBezTo>
                      <a:pt x="605387" y="581758"/>
                      <a:pt x="626748" y="599746"/>
                      <a:pt x="634617" y="621106"/>
                    </a:cubicBezTo>
                    <a:cubicBezTo>
                      <a:pt x="678463" y="612112"/>
                      <a:pt x="664972" y="562646"/>
                      <a:pt x="673966" y="527794"/>
                    </a:cubicBezTo>
                    <a:cubicBezTo>
                      <a:pt x="675090" y="523297"/>
                      <a:pt x="672842" y="516551"/>
                      <a:pt x="670593" y="510930"/>
                    </a:cubicBezTo>
                    <a:close/>
                  </a:path>
                </a:pathLst>
              </a:custGeom>
              <a:solidFill>
                <a:srgbClr val="D89C4C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" name="Полилиния: фигура 28">
                <a:extLst>
                  <a:ext uri="{FF2B5EF4-FFF2-40B4-BE49-F238E27FC236}">
                    <a16:creationId xmlns:a16="http://schemas.microsoft.com/office/drawing/2014/main" id="{45C5AE0B-0E90-CC4C-D4B7-5E02E47B957F}"/>
                  </a:ext>
                </a:extLst>
              </p:cNvPr>
              <p:cNvSpPr/>
              <p:nvPr/>
            </p:nvSpPr>
            <p:spPr>
              <a:xfrm>
                <a:off x="12932422" y="6454694"/>
                <a:ext cx="541886" cy="54463"/>
              </a:xfrm>
              <a:custGeom>
                <a:avLst/>
                <a:gdLst>
                  <a:gd name="connsiteX0" fmla="*/ 532893 w 541886"/>
                  <a:gd name="connsiteY0" fmla="*/ 38724 h 54463"/>
                  <a:gd name="connsiteX1" fmla="*/ 494668 w 541886"/>
                  <a:gd name="connsiteY1" fmla="*/ 17363 h 54463"/>
                  <a:gd name="connsiteX2" fmla="*/ 474432 w 541886"/>
                  <a:gd name="connsiteY2" fmla="*/ 17363 h 54463"/>
                  <a:gd name="connsiteX3" fmla="*/ 473308 w 541886"/>
                  <a:gd name="connsiteY3" fmla="*/ 17363 h 54463"/>
                  <a:gd name="connsiteX4" fmla="*/ 472184 w 541886"/>
                  <a:gd name="connsiteY4" fmla="*/ 17363 h 54463"/>
                  <a:gd name="connsiteX5" fmla="*/ 372126 w 541886"/>
                  <a:gd name="connsiteY5" fmla="*/ 499 h 54463"/>
                  <a:gd name="connsiteX6" fmla="*/ 299050 w 541886"/>
                  <a:gd name="connsiteY6" fmla="*/ 15114 h 54463"/>
                  <a:gd name="connsiteX7" fmla="*/ 232719 w 541886"/>
                  <a:gd name="connsiteY7" fmla="*/ 4996 h 54463"/>
                  <a:gd name="connsiteX8" fmla="*/ 178755 w 541886"/>
                  <a:gd name="connsiteY8" fmla="*/ 17363 h 54463"/>
                  <a:gd name="connsiteX9" fmla="*/ 80946 w 541886"/>
                  <a:gd name="connsiteY9" fmla="*/ 34227 h 54463"/>
                  <a:gd name="connsiteX10" fmla="*/ 46094 w 541886"/>
                  <a:gd name="connsiteY10" fmla="*/ 33102 h 54463"/>
                  <a:gd name="connsiteX11" fmla="*/ 0 w 541886"/>
                  <a:gd name="connsiteY11" fmla="*/ 43221 h 54463"/>
                  <a:gd name="connsiteX12" fmla="*/ 53964 w 541886"/>
                  <a:gd name="connsiteY12" fmla="*/ 54463 h 54463"/>
                  <a:gd name="connsiteX13" fmla="*/ 67455 w 541886"/>
                  <a:gd name="connsiteY13" fmla="*/ 46593 h 54463"/>
                  <a:gd name="connsiteX14" fmla="*/ 198992 w 541886"/>
                  <a:gd name="connsiteY14" fmla="*/ 38724 h 54463"/>
                  <a:gd name="connsiteX15" fmla="*/ 224849 w 541886"/>
                  <a:gd name="connsiteY15" fmla="*/ 26357 h 54463"/>
                  <a:gd name="connsiteX16" fmla="*/ 374374 w 541886"/>
                  <a:gd name="connsiteY16" fmla="*/ 30854 h 54463"/>
                  <a:gd name="connsiteX17" fmla="*/ 420468 w 541886"/>
                  <a:gd name="connsiteY17" fmla="*/ 17363 h 54463"/>
                  <a:gd name="connsiteX18" fmla="*/ 503662 w 541886"/>
                  <a:gd name="connsiteY18" fmla="*/ 38724 h 54463"/>
                  <a:gd name="connsiteX19" fmla="*/ 512656 w 541886"/>
                  <a:gd name="connsiteY19" fmla="*/ 53339 h 54463"/>
                  <a:gd name="connsiteX20" fmla="*/ 513781 w 541886"/>
                  <a:gd name="connsiteY20" fmla="*/ 52215 h 54463"/>
                  <a:gd name="connsiteX21" fmla="*/ 541887 w 541886"/>
                  <a:gd name="connsiteY21" fmla="*/ 42096 h 54463"/>
                  <a:gd name="connsiteX22" fmla="*/ 532893 w 541886"/>
                  <a:gd name="connsiteY22" fmla="*/ 38724 h 54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541886" h="54463">
                    <a:moveTo>
                      <a:pt x="532893" y="38724"/>
                    </a:moveTo>
                    <a:cubicBezTo>
                      <a:pt x="516029" y="30854"/>
                      <a:pt x="528396" y="13990"/>
                      <a:pt x="494668" y="17363"/>
                    </a:cubicBezTo>
                    <a:cubicBezTo>
                      <a:pt x="487923" y="18487"/>
                      <a:pt x="481178" y="18487"/>
                      <a:pt x="474432" y="17363"/>
                    </a:cubicBezTo>
                    <a:cubicBezTo>
                      <a:pt x="474432" y="17363"/>
                      <a:pt x="473308" y="17363"/>
                      <a:pt x="473308" y="17363"/>
                    </a:cubicBezTo>
                    <a:cubicBezTo>
                      <a:pt x="473308" y="17363"/>
                      <a:pt x="472184" y="17363"/>
                      <a:pt x="472184" y="17363"/>
                    </a:cubicBezTo>
                    <a:cubicBezTo>
                      <a:pt x="437332" y="11742"/>
                      <a:pt x="409226" y="-2873"/>
                      <a:pt x="372126" y="499"/>
                    </a:cubicBezTo>
                    <a:cubicBezTo>
                      <a:pt x="349641" y="2748"/>
                      <a:pt x="321534" y="18487"/>
                      <a:pt x="299050" y="15114"/>
                    </a:cubicBezTo>
                    <a:cubicBezTo>
                      <a:pt x="275440" y="11742"/>
                      <a:pt x="257452" y="2748"/>
                      <a:pt x="232719" y="4996"/>
                    </a:cubicBezTo>
                    <a:cubicBezTo>
                      <a:pt x="213607" y="6120"/>
                      <a:pt x="198992" y="22984"/>
                      <a:pt x="178755" y="17363"/>
                    </a:cubicBezTo>
                    <a:cubicBezTo>
                      <a:pt x="139407" y="4996"/>
                      <a:pt x="115797" y="24108"/>
                      <a:pt x="80946" y="34227"/>
                    </a:cubicBezTo>
                    <a:cubicBezTo>
                      <a:pt x="69703" y="37599"/>
                      <a:pt x="57337" y="31978"/>
                      <a:pt x="46094" y="33102"/>
                    </a:cubicBezTo>
                    <a:cubicBezTo>
                      <a:pt x="29230" y="33102"/>
                      <a:pt x="14615" y="35351"/>
                      <a:pt x="0" y="43221"/>
                    </a:cubicBezTo>
                    <a:cubicBezTo>
                      <a:pt x="19112" y="43221"/>
                      <a:pt x="39349" y="46593"/>
                      <a:pt x="53964" y="54463"/>
                    </a:cubicBezTo>
                    <a:cubicBezTo>
                      <a:pt x="58461" y="51090"/>
                      <a:pt x="62958" y="48842"/>
                      <a:pt x="67455" y="46593"/>
                    </a:cubicBezTo>
                    <a:cubicBezTo>
                      <a:pt x="93312" y="34227"/>
                      <a:pt x="164140" y="20736"/>
                      <a:pt x="198992" y="38724"/>
                    </a:cubicBezTo>
                    <a:cubicBezTo>
                      <a:pt x="206861" y="31978"/>
                      <a:pt x="215855" y="28605"/>
                      <a:pt x="224849" y="26357"/>
                    </a:cubicBezTo>
                    <a:cubicBezTo>
                      <a:pt x="261949" y="17363"/>
                      <a:pt x="330528" y="12866"/>
                      <a:pt x="374374" y="30854"/>
                    </a:cubicBezTo>
                    <a:cubicBezTo>
                      <a:pt x="390114" y="24108"/>
                      <a:pt x="405853" y="19611"/>
                      <a:pt x="420468" y="17363"/>
                    </a:cubicBezTo>
                    <a:cubicBezTo>
                      <a:pt x="446326" y="13990"/>
                      <a:pt x="485674" y="15114"/>
                      <a:pt x="503662" y="38724"/>
                    </a:cubicBezTo>
                    <a:cubicBezTo>
                      <a:pt x="507035" y="43221"/>
                      <a:pt x="510408" y="47718"/>
                      <a:pt x="512656" y="53339"/>
                    </a:cubicBezTo>
                    <a:cubicBezTo>
                      <a:pt x="512656" y="53339"/>
                      <a:pt x="513781" y="53339"/>
                      <a:pt x="513781" y="52215"/>
                    </a:cubicBezTo>
                    <a:cubicBezTo>
                      <a:pt x="521650" y="47718"/>
                      <a:pt x="531769" y="44345"/>
                      <a:pt x="541887" y="42096"/>
                    </a:cubicBezTo>
                    <a:cubicBezTo>
                      <a:pt x="539638" y="40972"/>
                      <a:pt x="536266" y="39848"/>
                      <a:pt x="532893" y="38724"/>
                    </a:cubicBezTo>
                    <a:close/>
                  </a:path>
                </a:pathLst>
              </a:custGeom>
              <a:solidFill>
                <a:srgbClr val="D89C4C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" name="Полилиния: фигура 29">
                <a:extLst>
                  <a:ext uri="{FF2B5EF4-FFF2-40B4-BE49-F238E27FC236}">
                    <a16:creationId xmlns:a16="http://schemas.microsoft.com/office/drawing/2014/main" id="{9A71E7E2-E59F-87BB-796C-3812FACCCAE5}"/>
                  </a:ext>
                </a:extLst>
              </p:cNvPr>
              <p:cNvSpPr/>
              <p:nvPr/>
            </p:nvSpPr>
            <p:spPr>
              <a:xfrm>
                <a:off x="13501291" y="6487796"/>
                <a:ext cx="657943" cy="421588"/>
              </a:xfrm>
              <a:custGeom>
                <a:avLst/>
                <a:gdLst>
                  <a:gd name="connsiteX0" fmla="*/ 620584 w 657943"/>
                  <a:gd name="connsiteY0" fmla="*/ 113549 h 421588"/>
                  <a:gd name="connsiteX1" fmla="*/ 557626 w 657943"/>
                  <a:gd name="connsiteY1" fmla="*/ 129288 h 421588"/>
                  <a:gd name="connsiteX2" fmla="*/ 550881 w 657943"/>
                  <a:gd name="connsiteY2" fmla="*/ 123667 h 421588"/>
                  <a:gd name="connsiteX3" fmla="*/ 586857 w 657943"/>
                  <a:gd name="connsiteY3" fmla="*/ 98934 h 421588"/>
                  <a:gd name="connsiteX4" fmla="*/ 586857 w 657943"/>
                  <a:gd name="connsiteY4" fmla="*/ 98934 h 421588"/>
                  <a:gd name="connsiteX5" fmla="*/ 500290 w 657943"/>
                  <a:gd name="connsiteY5" fmla="*/ 67455 h 421588"/>
                  <a:gd name="connsiteX6" fmla="*/ 491296 w 657943"/>
                  <a:gd name="connsiteY6" fmla="*/ 64082 h 421588"/>
                  <a:gd name="connsiteX7" fmla="*/ 415971 w 657943"/>
                  <a:gd name="connsiteY7" fmla="*/ 57337 h 421588"/>
                  <a:gd name="connsiteX8" fmla="*/ 410350 w 657943"/>
                  <a:gd name="connsiteY8" fmla="*/ 51715 h 421588"/>
                  <a:gd name="connsiteX9" fmla="*/ 362007 w 657943"/>
                  <a:gd name="connsiteY9" fmla="*/ 35976 h 421588"/>
                  <a:gd name="connsiteX10" fmla="*/ 351889 w 657943"/>
                  <a:gd name="connsiteY10" fmla="*/ 30355 h 421588"/>
                  <a:gd name="connsiteX11" fmla="*/ 243962 w 657943"/>
                  <a:gd name="connsiteY11" fmla="*/ 13491 h 421588"/>
                  <a:gd name="connsiteX12" fmla="*/ 214731 w 657943"/>
                  <a:gd name="connsiteY12" fmla="*/ 20236 h 421588"/>
                  <a:gd name="connsiteX13" fmla="*/ 116922 w 657943"/>
                  <a:gd name="connsiteY13" fmla="*/ 7870 h 421588"/>
                  <a:gd name="connsiteX14" fmla="*/ 79821 w 657943"/>
                  <a:gd name="connsiteY14" fmla="*/ 16864 h 421588"/>
                  <a:gd name="connsiteX15" fmla="*/ 38224 w 657943"/>
                  <a:gd name="connsiteY15" fmla="*/ 0 h 421588"/>
                  <a:gd name="connsiteX16" fmla="*/ 0 w 657943"/>
                  <a:gd name="connsiteY16" fmla="*/ 4497 h 421588"/>
                  <a:gd name="connsiteX17" fmla="*/ 50591 w 657943"/>
                  <a:gd name="connsiteY17" fmla="*/ 30355 h 421588"/>
                  <a:gd name="connsiteX18" fmla="*/ 52840 w 657943"/>
                  <a:gd name="connsiteY18" fmla="*/ 31479 h 421588"/>
                  <a:gd name="connsiteX19" fmla="*/ 161892 w 657943"/>
                  <a:gd name="connsiteY19" fmla="*/ 50591 h 421588"/>
                  <a:gd name="connsiteX20" fmla="*/ 318162 w 657943"/>
                  <a:gd name="connsiteY20" fmla="*/ 71952 h 421588"/>
                  <a:gd name="connsiteX21" fmla="*/ 345144 w 657943"/>
                  <a:gd name="connsiteY21" fmla="*/ 64082 h 421588"/>
                  <a:gd name="connsiteX22" fmla="*/ 426089 w 657943"/>
                  <a:gd name="connsiteY22" fmla="*/ 97809 h 421588"/>
                  <a:gd name="connsiteX23" fmla="*/ 518278 w 657943"/>
                  <a:gd name="connsiteY23" fmla="*/ 87691 h 421588"/>
                  <a:gd name="connsiteX24" fmla="*/ 541887 w 657943"/>
                  <a:gd name="connsiteY24" fmla="*/ 132661 h 421588"/>
                  <a:gd name="connsiteX25" fmla="*/ 545260 w 657943"/>
                  <a:gd name="connsiteY25" fmla="*/ 134910 h 421588"/>
                  <a:gd name="connsiteX26" fmla="*/ 559875 w 657943"/>
                  <a:gd name="connsiteY26" fmla="*/ 142779 h 421588"/>
                  <a:gd name="connsiteX27" fmla="*/ 572242 w 657943"/>
                  <a:gd name="connsiteY27" fmla="*/ 165264 h 421588"/>
                  <a:gd name="connsiteX28" fmla="*/ 451947 w 657943"/>
                  <a:gd name="connsiteY28" fmla="*/ 245086 h 421588"/>
                  <a:gd name="connsiteX29" fmla="*/ 332777 w 657943"/>
                  <a:gd name="connsiteY29" fmla="*/ 303547 h 421588"/>
                  <a:gd name="connsiteX30" fmla="*/ 234968 w 657943"/>
                  <a:gd name="connsiteY30" fmla="*/ 356386 h 421588"/>
                  <a:gd name="connsiteX31" fmla="*/ 189998 w 657943"/>
                  <a:gd name="connsiteY31" fmla="*/ 348517 h 421588"/>
                  <a:gd name="connsiteX32" fmla="*/ 130413 w 657943"/>
                  <a:gd name="connsiteY32" fmla="*/ 372126 h 421588"/>
                  <a:gd name="connsiteX33" fmla="*/ 130413 w 657943"/>
                  <a:gd name="connsiteY33" fmla="*/ 375498 h 421588"/>
                  <a:gd name="connsiteX34" fmla="*/ 121419 w 657943"/>
                  <a:gd name="connsiteY34" fmla="*/ 410350 h 421588"/>
                  <a:gd name="connsiteX35" fmla="*/ 189998 w 657943"/>
                  <a:gd name="connsiteY35" fmla="*/ 418220 h 421588"/>
                  <a:gd name="connsiteX36" fmla="*/ 234968 w 657943"/>
                  <a:gd name="connsiteY36" fmla="*/ 400232 h 421588"/>
                  <a:gd name="connsiteX37" fmla="*/ 304671 w 657943"/>
                  <a:gd name="connsiteY37" fmla="*/ 390114 h 421588"/>
                  <a:gd name="connsiteX38" fmla="*/ 323783 w 657943"/>
                  <a:gd name="connsiteY38" fmla="*/ 382244 h 421588"/>
                  <a:gd name="connsiteX39" fmla="*/ 291180 w 657943"/>
                  <a:gd name="connsiteY39" fmla="*/ 351889 h 421588"/>
                  <a:gd name="connsiteX40" fmla="*/ 299050 w 657943"/>
                  <a:gd name="connsiteY40" fmla="*/ 344020 h 421588"/>
                  <a:gd name="connsiteX41" fmla="*/ 331653 w 657943"/>
                  <a:gd name="connsiteY41" fmla="*/ 368753 h 421588"/>
                  <a:gd name="connsiteX42" fmla="*/ 360883 w 657943"/>
                  <a:gd name="connsiteY42" fmla="*/ 374374 h 421588"/>
                  <a:gd name="connsiteX43" fmla="*/ 399108 w 657943"/>
                  <a:gd name="connsiteY43" fmla="*/ 362007 h 421588"/>
                  <a:gd name="connsiteX44" fmla="*/ 412599 w 657943"/>
                  <a:gd name="connsiteY44" fmla="*/ 349641 h 421588"/>
                  <a:gd name="connsiteX45" fmla="*/ 412599 w 657943"/>
                  <a:gd name="connsiteY45" fmla="*/ 349641 h 421588"/>
                  <a:gd name="connsiteX46" fmla="*/ 419344 w 657943"/>
                  <a:gd name="connsiteY46" fmla="*/ 324907 h 421588"/>
                  <a:gd name="connsiteX47" fmla="*/ 410350 w 657943"/>
                  <a:gd name="connsiteY47" fmla="*/ 299050 h 421588"/>
                  <a:gd name="connsiteX48" fmla="*/ 418220 w 657943"/>
                  <a:gd name="connsiteY48" fmla="*/ 292304 h 421588"/>
                  <a:gd name="connsiteX49" fmla="*/ 435083 w 657943"/>
                  <a:gd name="connsiteY49" fmla="*/ 333901 h 421588"/>
                  <a:gd name="connsiteX50" fmla="*/ 520526 w 657943"/>
                  <a:gd name="connsiteY50" fmla="*/ 301298 h 421588"/>
                  <a:gd name="connsiteX51" fmla="*/ 558751 w 657943"/>
                  <a:gd name="connsiteY51" fmla="*/ 290056 h 421588"/>
                  <a:gd name="connsiteX52" fmla="*/ 589105 w 657943"/>
                  <a:gd name="connsiteY52" fmla="*/ 273192 h 421588"/>
                  <a:gd name="connsiteX53" fmla="*/ 598099 w 657943"/>
                  <a:gd name="connsiteY53" fmla="*/ 211358 h 421588"/>
                  <a:gd name="connsiteX54" fmla="*/ 604845 w 657943"/>
                  <a:gd name="connsiteY54" fmla="*/ 204613 h 421588"/>
                  <a:gd name="connsiteX55" fmla="*/ 619460 w 657943"/>
                  <a:gd name="connsiteY55" fmla="*/ 247334 h 421588"/>
                  <a:gd name="connsiteX56" fmla="*/ 657684 w 657943"/>
                  <a:gd name="connsiteY56" fmla="*/ 181004 h 421588"/>
                  <a:gd name="connsiteX57" fmla="*/ 620584 w 657943"/>
                  <a:gd name="connsiteY57" fmla="*/ 113549 h 421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657943" h="421588">
                    <a:moveTo>
                      <a:pt x="620584" y="113549"/>
                    </a:moveTo>
                    <a:cubicBezTo>
                      <a:pt x="596975" y="114673"/>
                      <a:pt x="574490" y="107928"/>
                      <a:pt x="557626" y="129288"/>
                    </a:cubicBezTo>
                    <a:cubicBezTo>
                      <a:pt x="554253" y="133785"/>
                      <a:pt x="548632" y="128164"/>
                      <a:pt x="550881" y="123667"/>
                    </a:cubicBezTo>
                    <a:cubicBezTo>
                      <a:pt x="557626" y="110176"/>
                      <a:pt x="571117" y="102306"/>
                      <a:pt x="586857" y="98934"/>
                    </a:cubicBezTo>
                    <a:cubicBezTo>
                      <a:pt x="586857" y="98934"/>
                      <a:pt x="586857" y="98934"/>
                      <a:pt x="586857" y="98934"/>
                    </a:cubicBezTo>
                    <a:cubicBezTo>
                      <a:pt x="567745" y="62958"/>
                      <a:pt x="540763" y="50591"/>
                      <a:pt x="500290" y="67455"/>
                    </a:cubicBezTo>
                    <a:cubicBezTo>
                      <a:pt x="496917" y="68579"/>
                      <a:pt x="493544" y="66331"/>
                      <a:pt x="491296" y="64082"/>
                    </a:cubicBezTo>
                    <a:cubicBezTo>
                      <a:pt x="474432" y="41597"/>
                      <a:pt x="439580" y="66331"/>
                      <a:pt x="415971" y="57337"/>
                    </a:cubicBezTo>
                    <a:cubicBezTo>
                      <a:pt x="413723" y="56212"/>
                      <a:pt x="411474" y="55088"/>
                      <a:pt x="410350" y="51715"/>
                    </a:cubicBezTo>
                    <a:cubicBezTo>
                      <a:pt x="404729" y="31479"/>
                      <a:pt x="377747" y="33727"/>
                      <a:pt x="362007" y="35976"/>
                    </a:cubicBezTo>
                    <a:cubicBezTo>
                      <a:pt x="357510" y="37100"/>
                      <a:pt x="353013" y="34852"/>
                      <a:pt x="351889" y="30355"/>
                    </a:cubicBezTo>
                    <a:cubicBezTo>
                      <a:pt x="341771" y="-5621"/>
                      <a:pt x="270943" y="3373"/>
                      <a:pt x="243962" y="13491"/>
                    </a:cubicBezTo>
                    <a:cubicBezTo>
                      <a:pt x="237216" y="15739"/>
                      <a:pt x="222601" y="24733"/>
                      <a:pt x="214731" y="20236"/>
                    </a:cubicBezTo>
                    <a:cubicBezTo>
                      <a:pt x="184376" y="6745"/>
                      <a:pt x="151773" y="-3373"/>
                      <a:pt x="116922" y="7870"/>
                    </a:cubicBezTo>
                    <a:cubicBezTo>
                      <a:pt x="100058" y="13491"/>
                      <a:pt x="96685" y="20236"/>
                      <a:pt x="79821" y="16864"/>
                    </a:cubicBezTo>
                    <a:cubicBezTo>
                      <a:pt x="57337" y="13491"/>
                      <a:pt x="75325" y="0"/>
                      <a:pt x="38224" y="0"/>
                    </a:cubicBezTo>
                    <a:cubicBezTo>
                      <a:pt x="25858" y="0"/>
                      <a:pt x="12367" y="1124"/>
                      <a:pt x="0" y="4497"/>
                    </a:cubicBezTo>
                    <a:cubicBezTo>
                      <a:pt x="22485" y="3373"/>
                      <a:pt x="43846" y="10118"/>
                      <a:pt x="50591" y="30355"/>
                    </a:cubicBezTo>
                    <a:cubicBezTo>
                      <a:pt x="51715" y="30355"/>
                      <a:pt x="51715" y="30355"/>
                      <a:pt x="52840" y="31479"/>
                    </a:cubicBezTo>
                    <a:cubicBezTo>
                      <a:pt x="93312" y="16864"/>
                      <a:pt x="138282" y="19112"/>
                      <a:pt x="161892" y="50591"/>
                    </a:cubicBezTo>
                    <a:cubicBezTo>
                      <a:pt x="215855" y="26982"/>
                      <a:pt x="287807" y="28106"/>
                      <a:pt x="318162" y="71952"/>
                    </a:cubicBezTo>
                    <a:cubicBezTo>
                      <a:pt x="326032" y="67455"/>
                      <a:pt x="335025" y="65206"/>
                      <a:pt x="345144" y="64082"/>
                    </a:cubicBezTo>
                    <a:cubicBezTo>
                      <a:pt x="376623" y="61834"/>
                      <a:pt x="403605" y="77573"/>
                      <a:pt x="426089" y="97809"/>
                    </a:cubicBezTo>
                    <a:cubicBezTo>
                      <a:pt x="455320" y="83194"/>
                      <a:pt x="485675" y="73076"/>
                      <a:pt x="518278" y="87691"/>
                    </a:cubicBezTo>
                    <a:cubicBezTo>
                      <a:pt x="536266" y="95561"/>
                      <a:pt x="539638" y="115797"/>
                      <a:pt x="541887" y="132661"/>
                    </a:cubicBezTo>
                    <a:cubicBezTo>
                      <a:pt x="543011" y="132661"/>
                      <a:pt x="544135" y="133785"/>
                      <a:pt x="545260" y="134910"/>
                    </a:cubicBezTo>
                    <a:cubicBezTo>
                      <a:pt x="550881" y="136034"/>
                      <a:pt x="555378" y="139407"/>
                      <a:pt x="559875" y="142779"/>
                    </a:cubicBezTo>
                    <a:cubicBezTo>
                      <a:pt x="565496" y="148401"/>
                      <a:pt x="569993" y="157395"/>
                      <a:pt x="572242" y="165264"/>
                    </a:cubicBezTo>
                    <a:cubicBezTo>
                      <a:pt x="591354" y="234968"/>
                      <a:pt x="505911" y="264198"/>
                      <a:pt x="451947" y="245086"/>
                    </a:cubicBezTo>
                    <a:cubicBezTo>
                      <a:pt x="433959" y="285559"/>
                      <a:pt x="379995" y="314789"/>
                      <a:pt x="332777" y="303547"/>
                    </a:cubicBezTo>
                    <a:cubicBezTo>
                      <a:pt x="311416" y="335026"/>
                      <a:pt x="272068" y="354138"/>
                      <a:pt x="234968" y="356386"/>
                    </a:cubicBezTo>
                    <a:cubicBezTo>
                      <a:pt x="219228" y="357511"/>
                      <a:pt x="203489" y="354138"/>
                      <a:pt x="189998" y="348517"/>
                    </a:cubicBezTo>
                    <a:cubicBezTo>
                      <a:pt x="173134" y="360883"/>
                      <a:pt x="151773" y="368753"/>
                      <a:pt x="130413" y="372126"/>
                    </a:cubicBezTo>
                    <a:cubicBezTo>
                      <a:pt x="130413" y="373250"/>
                      <a:pt x="131537" y="374374"/>
                      <a:pt x="130413" y="375498"/>
                    </a:cubicBezTo>
                    <a:cubicBezTo>
                      <a:pt x="127040" y="385617"/>
                      <a:pt x="125916" y="399108"/>
                      <a:pt x="121419" y="410350"/>
                    </a:cubicBezTo>
                    <a:cubicBezTo>
                      <a:pt x="143904" y="415971"/>
                      <a:pt x="165264" y="427214"/>
                      <a:pt x="189998" y="418220"/>
                    </a:cubicBezTo>
                    <a:cubicBezTo>
                      <a:pt x="205737" y="412599"/>
                      <a:pt x="218104" y="404729"/>
                      <a:pt x="234968" y="400232"/>
                    </a:cubicBezTo>
                    <a:cubicBezTo>
                      <a:pt x="258577" y="394611"/>
                      <a:pt x="281062" y="402480"/>
                      <a:pt x="304671" y="390114"/>
                    </a:cubicBezTo>
                    <a:cubicBezTo>
                      <a:pt x="311416" y="386741"/>
                      <a:pt x="317038" y="384492"/>
                      <a:pt x="323783" y="382244"/>
                    </a:cubicBezTo>
                    <a:cubicBezTo>
                      <a:pt x="309168" y="375498"/>
                      <a:pt x="301298" y="364256"/>
                      <a:pt x="291180" y="351889"/>
                    </a:cubicBezTo>
                    <a:cubicBezTo>
                      <a:pt x="287807" y="347392"/>
                      <a:pt x="294553" y="340647"/>
                      <a:pt x="299050" y="344020"/>
                    </a:cubicBezTo>
                    <a:cubicBezTo>
                      <a:pt x="310292" y="351889"/>
                      <a:pt x="318162" y="364256"/>
                      <a:pt x="331653" y="368753"/>
                    </a:cubicBezTo>
                    <a:cubicBezTo>
                      <a:pt x="341771" y="372126"/>
                      <a:pt x="350765" y="373250"/>
                      <a:pt x="360883" y="374374"/>
                    </a:cubicBezTo>
                    <a:cubicBezTo>
                      <a:pt x="374374" y="373250"/>
                      <a:pt x="386741" y="371001"/>
                      <a:pt x="399108" y="362007"/>
                    </a:cubicBezTo>
                    <a:cubicBezTo>
                      <a:pt x="405853" y="357511"/>
                      <a:pt x="409226" y="353014"/>
                      <a:pt x="412599" y="349641"/>
                    </a:cubicBezTo>
                    <a:cubicBezTo>
                      <a:pt x="412599" y="349641"/>
                      <a:pt x="412599" y="349641"/>
                      <a:pt x="412599" y="349641"/>
                    </a:cubicBezTo>
                    <a:cubicBezTo>
                      <a:pt x="419344" y="341771"/>
                      <a:pt x="421593" y="336150"/>
                      <a:pt x="419344" y="324907"/>
                    </a:cubicBezTo>
                    <a:cubicBezTo>
                      <a:pt x="417095" y="315913"/>
                      <a:pt x="413723" y="308044"/>
                      <a:pt x="410350" y="299050"/>
                    </a:cubicBezTo>
                    <a:cubicBezTo>
                      <a:pt x="408101" y="293428"/>
                      <a:pt x="413723" y="287807"/>
                      <a:pt x="418220" y="292304"/>
                    </a:cubicBezTo>
                    <a:cubicBezTo>
                      <a:pt x="426089" y="300174"/>
                      <a:pt x="433959" y="318162"/>
                      <a:pt x="435083" y="333901"/>
                    </a:cubicBezTo>
                    <a:cubicBezTo>
                      <a:pt x="473308" y="336150"/>
                      <a:pt x="489047" y="314789"/>
                      <a:pt x="520526" y="301298"/>
                    </a:cubicBezTo>
                    <a:cubicBezTo>
                      <a:pt x="532893" y="295677"/>
                      <a:pt x="545260" y="294553"/>
                      <a:pt x="558751" y="290056"/>
                    </a:cubicBezTo>
                    <a:cubicBezTo>
                      <a:pt x="571117" y="286683"/>
                      <a:pt x="580111" y="279937"/>
                      <a:pt x="589105" y="273192"/>
                    </a:cubicBezTo>
                    <a:cubicBezTo>
                      <a:pt x="602596" y="254080"/>
                      <a:pt x="613839" y="231595"/>
                      <a:pt x="598099" y="211358"/>
                    </a:cubicBezTo>
                    <a:cubicBezTo>
                      <a:pt x="594726" y="206861"/>
                      <a:pt x="601472" y="201240"/>
                      <a:pt x="604845" y="204613"/>
                    </a:cubicBezTo>
                    <a:cubicBezTo>
                      <a:pt x="619460" y="213607"/>
                      <a:pt x="622833" y="230471"/>
                      <a:pt x="619460" y="247334"/>
                    </a:cubicBezTo>
                    <a:cubicBezTo>
                      <a:pt x="640821" y="229346"/>
                      <a:pt x="656560" y="212483"/>
                      <a:pt x="657684" y="181004"/>
                    </a:cubicBezTo>
                    <a:cubicBezTo>
                      <a:pt x="659933" y="148401"/>
                      <a:pt x="647566" y="122543"/>
                      <a:pt x="620584" y="113549"/>
                    </a:cubicBezTo>
                    <a:close/>
                  </a:path>
                </a:pathLst>
              </a:custGeom>
              <a:solidFill>
                <a:srgbClr val="D89C4C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31" name="Полилиния: фигура 30">
              <a:extLst>
                <a:ext uri="{FF2B5EF4-FFF2-40B4-BE49-F238E27FC236}">
                  <a16:creationId xmlns:a16="http://schemas.microsoft.com/office/drawing/2014/main" id="{CE9648D0-C649-4A68-6DF8-6FE986F0C966}"/>
                </a:ext>
              </a:extLst>
            </p:cNvPr>
            <p:cNvSpPr/>
            <p:nvPr/>
          </p:nvSpPr>
          <p:spPr>
            <a:xfrm>
              <a:off x="12268455" y="6437205"/>
              <a:ext cx="1913438" cy="890466"/>
            </a:xfrm>
            <a:custGeom>
              <a:avLst/>
              <a:gdLst>
                <a:gd name="connsiteX0" fmla="*/ 1835432 w 1913438"/>
                <a:gd name="connsiteY0" fmla="*/ 145028 h 890466"/>
                <a:gd name="connsiteX1" fmla="*/ 1791586 w 1913438"/>
                <a:gd name="connsiteY1" fmla="*/ 95561 h 890466"/>
                <a:gd name="connsiteX2" fmla="*/ 1724132 w 1913438"/>
                <a:gd name="connsiteY2" fmla="*/ 93312 h 890466"/>
                <a:gd name="connsiteX3" fmla="*/ 1698274 w 1913438"/>
                <a:gd name="connsiteY3" fmla="*/ 87691 h 890466"/>
                <a:gd name="connsiteX4" fmla="*/ 1656677 w 1913438"/>
                <a:gd name="connsiteY4" fmla="*/ 87691 h 890466"/>
                <a:gd name="connsiteX5" fmla="*/ 1599340 w 1913438"/>
                <a:gd name="connsiteY5" fmla="*/ 68579 h 890466"/>
                <a:gd name="connsiteX6" fmla="*/ 1535258 w 1913438"/>
                <a:gd name="connsiteY6" fmla="*/ 39349 h 890466"/>
                <a:gd name="connsiteX7" fmla="*/ 1480170 w 1913438"/>
                <a:gd name="connsiteY7" fmla="*/ 46094 h 890466"/>
                <a:gd name="connsiteX8" fmla="*/ 1448691 w 1913438"/>
                <a:gd name="connsiteY8" fmla="*/ 51715 h 890466"/>
                <a:gd name="connsiteX9" fmla="*/ 1414964 w 1913438"/>
                <a:gd name="connsiteY9" fmla="*/ 37100 h 890466"/>
                <a:gd name="connsiteX10" fmla="*/ 1336266 w 1913438"/>
                <a:gd name="connsiteY10" fmla="*/ 44970 h 890466"/>
                <a:gd name="connsiteX11" fmla="*/ 1274433 w 1913438"/>
                <a:gd name="connsiteY11" fmla="*/ 33727 h 890466"/>
                <a:gd name="connsiteX12" fmla="*/ 1192363 w 1913438"/>
                <a:gd name="connsiteY12" fmla="*/ 28106 h 890466"/>
                <a:gd name="connsiteX13" fmla="*/ 1140648 w 1913438"/>
                <a:gd name="connsiteY13" fmla="*/ 17988 h 890466"/>
                <a:gd name="connsiteX14" fmla="*/ 1064199 w 1913438"/>
                <a:gd name="connsiteY14" fmla="*/ 0 h 890466"/>
                <a:gd name="connsiteX15" fmla="*/ 1020353 w 1913438"/>
                <a:gd name="connsiteY15" fmla="*/ 3373 h 890466"/>
                <a:gd name="connsiteX16" fmla="*/ 958520 w 1913438"/>
                <a:gd name="connsiteY16" fmla="*/ 15739 h 890466"/>
                <a:gd name="connsiteX17" fmla="*/ 896686 w 1913438"/>
                <a:gd name="connsiteY17" fmla="*/ 5621 h 890466"/>
                <a:gd name="connsiteX18" fmla="*/ 870828 w 1913438"/>
                <a:gd name="connsiteY18" fmla="*/ 12367 h 890466"/>
                <a:gd name="connsiteX19" fmla="*/ 825859 w 1913438"/>
                <a:gd name="connsiteY19" fmla="*/ 12367 h 890466"/>
                <a:gd name="connsiteX20" fmla="*/ 751658 w 1913438"/>
                <a:gd name="connsiteY20" fmla="*/ 30355 h 890466"/>
                <a:gd name="connsiteX21" fmla="*/ 697694 w 1913438"/>
                <a:gd name="connsiteY21" fmla="*/ 32603 h 890466"/>
                <a:gd name="connsiteX22" fmla="*/ 661719 w 1913438"/>
                <a:gd name="connsiteY22" fmla="*/ 40473 h 890466"/>
                <a:gd name="connsiteX23" fmla="*/ 579649 w 1913438"/>
                <a:gd name="connsiteY23" fmla="*/ 31479 h 890466"/>
                <a:gd name="connsiteX24" fmla="*/ 515566 w 1913438"/>
                <a:gd name="connsiteY24" fmla="*/ 43846 h 890466"/>
                <a:gd name="connsiteX25" fmla="*/ 441366 w 1913438"/>
                <a:gd name="connsiteY25" fmla="*/ 29230 h 890466"/>
                <a:gd name="connsiteX26" fmla="*/ 408763 w 1913438"/>
                <a:gd name="connsiteY26" fmla="*/ 42721 h 890466"/>
                <a:gd name="connsiteX27" fmla="*/ 350302 w 1913438"/>
                <a:gd name="connsiteY27" fmla="*/ 59585 h 890466"/>
                <a:gd name="connsiteX28" fmla="*/ 328942 w 1913438"/>
                <a:gd name="connsiteY28" fmla="*/ 73076 h 890466"/>
                <a:gd name="connsiteX29" fmla="*/ 267108 w 1913438"/>
                <a:gd name="connsiteY29" fmla="*/ 101182 h 890466"/>
                <a:gd name="connsiteX30" fmla="*/ 194032 w 1913438"/>
                <a:gd name="connsiteY30" fmla="*/ 141655 h 890466"/>
                <a:gd name="connsiteX31" fmla="*/ 135571 w 1913438"/>
                <a:gd name="connsiteY31" fmla="*/ 183252 h 890466"/>
                <a:gd name="connsiteX32" fmla="*/ 127701 w 1913438"/>
                <a:gd name="connsiteY32" fmla="*/ 206861 h 890466"/>
                <a:gd name="connsiteX33" fmla="*/ 98471 w 1913438"/>
                <a:gd name="connsiteY33" fmla="*/ 243962 h 890466"/>
                <a:gd name="connsiteX34" fmla="*/ 75986 w 1913438"/>
                <a:gd name="connsiteY34" fmla="*/ 319286 h 890466"/>
                <a:gd name="connsiteX35" fmla="*/ 32140 w 1913438"/>
                <a:gd name="connsiteY35" fmla="*/ 358635 h 890466"/>
                <a:gd name="connsiteX36" fmla="*/ 28768 w 1913438"/>
                <a:gd name="connsiteY36" fmla="*/ 400232 h 890466"/>
                <a:gd name="connsiteX37" fmla="*/ 8531 w 1913438"/>
                <a:gd name="connsiteY37" fmla="*/ 451947 h 890466"/>
                <a:gd name="connsiteX38" fmla="*/ 8531 w 1913438"/>
                <a:gd name="connsiteY38" fmla="*/ 499166 h 890466"/>
                <a:gd name="connsiteX39" fmla="*/ 662 w 1913438"/>
                <a:gd name="connsiteY39" fmla="*/ 563248 h 890466"/>
                <a:gd name="connsiteX40" fmla="*/ 6283 w 1913438"/>
                <a:gd name="connsiteY40" fmla="*/ 612715 h 890466"/>
                <a:gd name="connsiteX41" fmla="*/ 662 w 1913438"/>
                <a:gd name="connsiteY41" fmla="*/ 639696 h 890466"/>
                <a:gd name="connsiteX42" fmla="*/ 17525 w 1913438"/>
                <a:gd name="connsiteY42" fmla="*/ 701530 h 890466"/>
                <a:gd name="connsiteX43" fmla="*/ 18650 w 1913438"/>
                <a:gd name="connsiteY43" fmla="*/ 702654 h 890466"/>
                <a:gd name="connsiteX44" fmla="*/ 31016 w 1913438"/>
                <a:gd name="connsiteY44" fmla="*/ 749873 h 890466"/>
                <a:gd name="connsiteX45" fmla="*/ 69241 w 1913438"/>
                <a:gd name="connsiteY45" fmla="*/ 779103 h 890466"/>
                <a:gd name="connsiteX46" fmla="*/ 135571 w 1913438"/>
                <a:gd name="connsiteY46" fmla="*/ 851055 h 890466"/>
                <a:gd name="connsiteX47" fmla="*/ 197405 w 1913438"/>
                <a:gd name="connsiteY47" fmla="*/ 887031 h 890466"/>
                <a:gd name="connsiteX48" fmla="*/ 252493 w 1913438"/>
                <a:gd name="connsiteY48" fmla="*/ 882534 h 890466"/>
                <a:gd name="connsiteX49" fmla="*/ 299711 w 1913438"/>
                <a:gd name="connsiteY49" fmla="*/ 884782 h 890466"/>
                <a:gd name="connsiteX50" fmla="*/ 360420 w 1913438"/>
                <a:gd name="connsiteY50" fmla="*/ 867919 h 890466"/>
                <a:gd name="connsiteX51" fmla="*/ 448112 w 1913438"/>
                <a:gd name="connsiteY51" fmla="*/ 855552 h 890466"/>
                <a:gd name="connsiteX52" fmla="*/ 482963 w 1913438"/>
                <a:gd name="connsiteY52" fmla="*/ 839812 h 890466"/>
                <a:gd name="connsiteX53" fmla="*/ 518939 w 1913438"/>
                <a:gd name="connsiteY53" fmla="*/ 815079 h 890466"/>
                <a:gd name="connsiteX54" fmla="*/ 570655 w 1913438"/>
                <a:gd name="connsiteY54" fmla="*/ 801588 h 890466"/>
                <a:gd name="connsiteX55" fmla="*/ 614500 w 1913438"/>
                <a:gd name="connsiteY55" fmla="*/ 752121 h 890466"/>
                <a:gd name="connsiteX56" fmla="*/ 648228 w 1913438"/>
                <a:gd name="connsiteY56" fmla="*/ 727388 h 890466"/>
                <a:gd name="connsiteX57" fmla="*/ 667340 w 1913438"/>
                <a:gd name="connsiteY57" fmla="*/ 684666 h 890466"/>
                <a:gd name="connsiteX58" fmla="*/ 695446 w 1913438"/>
                <a:gd name="connsiteY58" fmla="*/ 656560 h 890466"/>
                <a:gd name="connsiteX59" fmla="*/ 706688 w 1913438"/>
                <a:gd name="connsiteY59" fmla="*/ 618336 h 890466"/>
                <a:gd name="connsiteX60" fmla="*/ 706688 w 1913438"/>
                <a:gd name="connsiteY60" fmla="*/ 616087 h 890466"/>
                <a:gd name="connsiteX61" fmla="*/ 707813 w 1913438"/>
                <a:gd name="connsiteY61" fmla="*/ 613839 h 890466"/>
                <a:gd name="connsiteX62" fmla="*/ 708937 w 1913438"/>
                <a:gd name="connsiteY62" fmla="*/ 580111 h 890466"/>
                <a:gd name="connsiteX63" fmla="*/ 712310 w 1913438"/>
                <a:gd name="connsiteY63" fmla="*/ 571117 h 890466"/>
                <a:gd name="connsiteX64" fmla="*/ 786510 w 1913438"/>
                <a:gd name="connsiteY64" fmla="*/ 564372 h 890466"/>
                <a:gd name="connsiteX65" fmla="*/ 837101 w 1913438"/>
                <a:gd name="connsiteY65" fmla="*/ 569993 h 890466"/>
                <a:gd name="connsiteX66" fmla="*/ 877574 w 1913438"/>
                <a:gd name="connsiteY66" fmla="*/ 566620 h 890466"/>
                <a:gd name="connsiteX67" fmla="*/ 930413 w 1913438"/>
                <a:gd name="connsiteY67" fmla="*/ 555378 h 890466"/>
                <a:gd name="connsiteX68" fmla="*/ 955147 w 1913438"/>
                <a:gd name="connsiteY68" fmla="*/ 560999 h 890466"/>
                <a:gd name="connsiteX69" fmla="*/ 987750 w 1913438"/>
                <a:gd name="connsiteY69" fmla="*/ 554254 h 890466"/>
                <a:gd name="connsiteX70" fmla="*/ 1023726 w 1913438"/>
                <a:gd name="connsiteY70" fmla="*/ 531769 h 890466"/>
                <a:gd name="connsiteX71" fmla="*/ 1147393 w 1913438"/>
                <a:gd name="connsiteY71" fmla="*/ 500290 h 890466"/>
                <a:gd name="connsiteX72" fmla="*/ 1148517 w 1913438"/>
                <a:gd name="connsiteY72" fmla="*/ 500290 h 890466"/>
                <a:gd name="connsiteX73" fmla="*/ 1151890 w 1913438"/>
                <a:gd name="connsiteY73" fmla="*/ 500290 h 890466"/>
                <a:gd name="connsiteX74" fmla="*/ 1163133 w 1913438"/>
                <a:gd name="connsiteY74" fmla="*/ 502538 h 890466"/>
                <a:gd name="connsiteX75" fmla="*/ 1250824 w 1913438"/>
                <a:gd name="connsiteY75" fmla="*/ 476681 h 890466"/>
                <a:gd name="connsiteX76" fmla="*/ 1319403 w 1913438"/>
                <a:gd name="connsiteY76" fmla="*/ 491296 h 890466"/>
                <a:gd name="connsiteX77" fmla="*/ 1376739 w 1913438"/>
                <a:gd name="connsiteY77" fmla="*/ 484550 h 890466"/>
                <a:gd name="connsiteX78" fmla="*/ 1430703 w 1913438"/>
                <a:gd name="connsiteY78" fmla="*/ 484550 h 890466"/>
                <a:gd name="connsiteX79" fmla="*/ 1454312 w 1913438"/>
                <a:gd name="connsiteY79" fmla="*/ 474432 h 890466"/>
                <a:gd name="connsiteX80" fmla="*/ 1509400 w 1913438"/>
                <a:gd name="connsiteY80" fmla="*/ 465438 h 890466"/>
                <a:gd name="connsiteX81" fmla="*/ 1567861 w 1913438"/>
                <a:gd name="connsiteY81" fmla="*/ 446326 h 890466"/>
                <a:gd name="connsiteX82" fmla="*/ 1591470 w 1913438"/>
                <a:gd name="connsiteY82" fmla="*/ 440705 h 890466"/>
                <a:gd name="connsiteX83" fmla="*/ 1608334 w 1913438"/>
                <a:gd name="connsiteY83" fmla="*/ 438456 h 890466"/>
                <a:gd name="connsiteX84" fmla="*/ 1631943 w 1913438"/>
                <a:gd name="connsiteY84" fmla="*/ 431711 h 890466"/>
                <a:gd name="connsiteX85" fmla="*/ 1670168 w 1913438"/>
                <a:gd name="connsiteY85" fmla="*/ 401356 h 890466"/>
                <a:gd name="connsiteX86" fmla="*/ 1670168 w 1913438"/>
                <a:gd name="connsiteY86" fmla="*/ 401356 h 890466"/>
                <a:gd name="connsiteX87" fmla="*/ 1798332 w 1913438"/>
                <a:gd name="connsiteY87" fmla="*/ 357511 h 890466"/>
                <a:gd name="connsiteX88" fmla="*/ 1897265 w 1913438"/>
                <a:gd name="connsiteY88" fmla="*/ 279937 h 890466"/>
                <a:gd name="connsiteX89" fmla="*/ 1909632 w 1913438"/>
                <a:gd name="connsiteY89" fmla="*/ 182128 h 890466"/>
                <a:gd name="connsiteX90" fmla="*/ 1835432 w 1913438"/>
                <a:gd name="connsiteY90" fmla="*/ 145028 h 890466"/>
                <a:gd name="connsiteX91" fmla="*/ 1853420 w 1913438"/>
                <a:gd name="connsiteY91" fmla="*/ 299050 h 890466"/>
                <a:gd name="connsiteX92" fmla="*/ 1838805 w 1913438"/>
                <a:gd name="connsiteY92" fmla="*/ 256328 h 890466"/>
                <a:gd name="connsiteX93" fmla="*/ 1832059 w 1913438"/>
                <a:gd name="connsiteY93" fmla="*/ 263074 h 890466"/>
                <a:gd name="connsiteX94" fmla="*/ 1823065 w 1913438"/>
                <a:gd name="connsiteY94" fmla="*/ 324907 h 890466"/>
                <a:gd name="connsiteX95" fmla="*/ 1792710 w 1913438"/>
                <a:gd name="connsiteY95" fmla="*/ 341771 h 890466"/>
                <a:gd name="connsiteX96" fmla="*/ 1754486 w 1913438"/>
                <a:gd name="connsiteY96" fmla="*/ 353014 h 890466"/>
                <a:gd name="connsiteX97" fmla="*/ 1669043 w 1913438"/>
                <a:gd name="connsiteY97" fmla="*/ 385617 h 890466"/>
                <a:gd name="connsiteX98" fmla="*/ 1652180 w 1913438"/>
                <a:gd name="connsiteY98" fmla="*/ 344020 h 890466"/>
                <a:gd name="connsiteX99" fmla="*/ 1644310 w 1913438"/>
                <a:gd name="connsiteY99" fmla="*/ 350765 h 890466"/>
                <a:gd name="connsiteX100" fmla="*/ 1653304 w 1913438"/>
                <a:gd name="connsiteY100" fmla="*/ 376623 h 890466"/>
                <a:gd name="connsiteX101" fmla="*/ 1646558 w 1913438"/>
                <a:gd name="connsiteY101" fmla="*/ 401356 h 890466"/>
                <a:gd name="connsiteX102" fmla="*/ 1646558 w 1913438"/>
                <a:gd name="connsiteY102" fmla="*/ 401356 h 890466"/>
                <a:gd name="connsiteX103" fmla="*/ 1633067 w 1913438"/>
                <a:gd name="connsiteY103" fmla="*/ 413723 h 890466"/>
                <a:gd name="connsiteX104" fmla="*/ 1594843 w 1913438"/>
                <a:gd name="connsiteY104" fmla="*/ 426090 h 890466"/>
                <a:gd name="connsiteX105" fmla="*/ 1565613 w 1913438"/>
                <a:gd name="connsiteY105" fmla="*/ 420468 h 890466"/>
                <a:gd name="connsiteX106" fmla="*/ 1533010 w 1913438"/>
                <a:gd name="connsiteY106" fmla="*/ 395735 h 890466"/>
                <a:gd name="connsiteX107" fmla="*/ 1525140 w 1913438"/>
                <a:gd name="connsiteY107" fmla="*/ 403605 h 890466"/>
                <a:gd name="connsiteX108" fmla="*/ 1557743 w 1913438"/>
                <a:gd name="connsiteY108" fmla="*/ 433959 h 890466"/>
                <a:gd name="connsiteX109" fmla="*/ 1538631 w 1913438"/>
                <a:gd name="connsiteY109" fmla="*/ 441829 h 890466"/>
                <a:gd name="connsiteX110" fmla="*/ 1468928 w 1913438"/>
                <a:gd name="connsiteY110" fmla="*/ 451947 h 890466"/>
                <a:gd name="connsiteX111" fmla="*/ 1423958 w 1913438"/>
                <a:gd name="connsiteY111" fmla="*/ 469935 h 890466"/>
                <a:gd name="connsiteX112" fmla="*/ 1355379 w 1913438"/>
                <a:gd name="connsiteY112" fmla="*/ 462065 h 890466"/>
                <a:gd name="connsiteX113" fmla="*/ 1364373 w 1913438"/>
                <a:gd name="connsiteY113" fmla="*/ 427214 h 890466"/>
                <a:gd name="connsiteX114" fmla="*/ 1355379 w 1913438"/>
                <a:gd name="connsiteY114" fmla="*/ 423841 h 890466"/>
                <a:gd name="connsiteX115" fmla="*/ 1346385 w 1913438"/>
                <a:gd name="connsiteY115" fmla="*/ 450823 h 890466"/>
                <a:gd name="connsiteX116" fmla="*/ 1338515 w 1913438"/>
                <a:gd name="connsiteY116" fmla="*/ 464314 h 890466"/>
                <a:gd name="connsiteX117" fmla="*/ 1249699 w 1913438"/>
                <a:gd name="connsiteY117" fmla="*/ 458693 h 890466"/>
                <a:gd name="connsiteX118" fmla="*/ 1245202 w 1913438"/>
                <a:gd name="connsiteY118" fmla="*/ 456444 h 890466"/>
                <a:gd name="connsiteX119" fmla="*/ 1236209 w 1913438"/>
                <a:gd name="connsiteY119" fmla="*/ 460941 h 890466"/>
                <a:gd name="connsiteX120" fmla="*/ 1236209 w 1913438"/>
                <a:gd name="connsiteY120" fmla="*/ 462065 h 890466"/>
                <a:gd name="connsiteX121" fmla="*/ 1236209 w 1913438"/>
                <a:gd name="connsiteY121" fmla="*/ 462065 h 890466"/>
                <a:gd name="connsiteX122" fmla="*/ 1171002 w 1913438"/>
                <a:gd name="connsiteY122" fmla="*/ 489047 h 890466"/>
                <a:gd name="connsiteX123" fmla="*/ 1144020 w 1913438"/>
                <a:gd name="connsiteY123" fmla="*/ 484550 h 890466"/>
                <a:gd name="connsiteX124" fmla="*/ 1142896 w 1913438"/>
                <a:gd name="connsiteY124" fmla="*/ 482302 h 890466"/>
                <a:gd name="connsiteX125" fmla="*/ 1144020 w 1913438"/>
                <a:gd name="connsiteY125" fmla="*/ 467687 h 890466"/>
                <a:gd name="connsiteX126" fmla="*/ 1135026 w 1913438"/>
                <a:gd name="connsiteY126" fmla="*/ 464314 h 890466"/>
                <a:gd name="connsiteX127" fmla="*/ 1131654 w 1913438"/>
                <a:gd name="connsiteY127" fmla="*/ 486799 h 890466"/>
                <a:gd name="connsiteX128" fmla="*/ 1121535 w 1913438"/>
                <a:gd name="connsiteY128" fmla="*/ 491296 h 890466"/>
                <a:gd name="connsiteX129" fmla="*/ 1043962 w 1913438"/>
                <a:gd name="connsiteY129" fmla="*/ 520526 h 890466"/>
                <a:gd name="connsiteX130" fmla="*/ 1002365 w 1913438"/>
                <a:gd name="connsiteY130" fmla="*/ 522775 h 890466"/>
                <a:gd name="connsiteX131" fmla="*/ 925916 w 1913438"/>
                <a:gd name="connsiteY131" fmla="*/ 539639 h 890466"/>
                <a:gd name="connsiteX132" fmla="*/ 922544 w 1913438"/>
                <a:gd name="connsiteY132" fmla="*/ 538514 h 890466"/>
                <a:gd name="connsiteX133" fmla="*/ 929289 w 1913438"/>
                <a:gd name="connsiteY133" fmla="*/ 520526 h 890466"/>
                <a:gd name="connsiteX134" fmla="*/ 919171 w 1913438"/>
                <a:gd name="connsiteY134" fmla="*/ 516029 h 890466"/>
                <a:gd name="connsiteX135" fmla="*/ 912425 w 1913438"/>
                <a:gd name="connsiteY135" fmla="*/ 526148 h 890466"/>
                <a:gd name="connsiteX136" fmla="*/ 906804 w 1913438"/>
                <a:gd name="connsiteY136" fmla="*/ 535142 h 890466"/>
                <a:gd name="connsiteX137" fmla="*/ 906804 w 1913438"/>
                <a:gd name="connsiteY137" fmla="*/ 536266 h 890466"/>
                <a:gd name="connsiteX138" fmla="*/ 882071 w 1913438"/>
                <a:gd name="connsiteY138" fmla="*/ 548632 h 890466"/>
                <a:gd name="connsiteX139" fmla="*/ 819113 w 1913438"/>
                <a:gd name="connsiteY139" fmla="*/ 545260 h 890466"/>
                <a:gd name="connsiteX140" fmla="*/ 817989 w 1913438"/>
                <a:gd name="connsiteY140" fmla="*/ 541887 h 890466"/>
                <a:gd name="connsiteX141" fmla="*/ 807871 w 1913438"/>
                <a:gd name="connsiteY141" fmla="*/ 525023 h 890466"/>
                <a:gd name="connsiteX142" fmla="*/ 812368 w 1913438"/>
                <a:gd name="connsiteY142" fmla="*/ 502538 h 890466"/>
                <a:gd name="connsiteX143" fmla="*/ 804498 w 1913438"/>
                <a:gd name="connsiteY143" fmla="*/ 494669 h 890466"/>
                <a:gd name="connsiteX144" fmla="*/ 803374 w 1913438"/>
                <a:gd name="connsiteY144" fmla="*/ 544135 h 890466"/>
                <a:gd name="connsiteX145" fmla="*/ 802249 w 1913438"/>
                <a:gd name="connsiteY145" fmla="*/ 544135 h 890466"/>
                <a:gd name="connsiteX146" fmla="*/ 777516 w 1913438"/>
                <a:gd name="connsiteY146" fmla="*/ 552005 h 890466"/>
                <a:gd name="connsiteX147" fmla="*/ 706688 w 1913438"/>
                <a:gd name="connsiteY147" fmla="*/ 556502 h 890466"/>
                <a:gd name="connsiteX148" fmla="*/ 703316 w 1913438"/>
                <a:gd name="connsiteY148" fmla="*/ 556502 h 890466"/>
                <a:gd name="connsiteX149" fmla="*/ 702191 w 1913438"/>
                <a:gd name="connsiteY149" fmla="*/ 553129 h 890466"/>
                <a:gd name="connsiteX150" fmla="*/ 669588 w 1913438"/>
                <a:gd name="connsiteY150" fmla="*/ 511532 h 890466"/>
                <a:gd name="connsiteX151" fmla="*/ 661719 w 1913438"/>
                <a:gd name="connsiteY151" fmla="*/ 518278 h 890466"/>
                <a:gd name="connsiteX152" fmla="*/ 688700 w 1913438"/>
                <a:gd name="connsiteY152" fmla="*/ 557626 h 890466"/>
                <a:gd name="connsiteX153" fmla="*/ 693197 w 1913438"/>
                <a:gd name="connsiteY153" fmla="*/ 577863 h 890466"/>
                <a:gd name="connsiteX154" fmla="*/ 653849 w 1913438"/>
                <a:gd name="connsiteY154" fmla="*/ 671175 h 890466"/>
                <a:gd name="connsiteX155" fmla="*/ 606630 w 1913438"/>
                <a:gd name="connsiteY155" fmla="*/ 618336 h 890466"/>
                <a:gd name="connsiteX156" fmla="*/ 599885 w 1913438"/>
                <a:gd name="connsiteY156" fmla="*/ 625081 h 890466"/>
                <a:gd name="connsiteX157" fmla="*/ 631364 w 1913438"/>
                <a:gd name="connsiteY157" fmla="*/ 662181 h 890466"/>
                <a:gd name="connsiteX158" fmla="*/ 639234 w 1913438"/>
                <a:gd name="connsiteY158" fmla="*/ 707151 h 890466"/>
                <a:gd name="connsiteX159" fmla="*/ 639234 w 1913438"/>
                <a:gd name="connsiteY159" fmla="*/ 709400 h 890466"/>
                <a:gd name="connsiteX160" fmla="*/ 601009 w 1913438"/>
                <a:gd name="connsiteY160" fmla="*/ 740879 h 890466"/>
                <a:gd name="connsiteX161" fmla="*/ 584146 w 1913438"/>
                <a:gd name="connsiteY161" fmla="*/ 754370 h 890466"/>
                <a:gd name="connsiteX162" fmla="*/ 527933 w 1913438"/>
                <a:gd name="connsiteY162" fmla="*/ 800464 h 890466"/>
                <a:gd name="connsiteX163" fmla="*/ 499827 w 1913438"/>
                <a:gd name="connsiteY163" fmla="*/ 803837 h 890466"/>
                <a:gd name="connsiteX164" fmla="*/ 443615 w 1913438"/>
                <a:gd name="connsiteY164" fmla="*/ 840937 h 890466"/>
                <a:gd name="connsiteX165" fmla="*/ 394148 w 1913438"/>
                <a:gd name="connsiteY165" fmla="*/ 842061 h 890466"/>
                <a:gd name="connsiteX166" fmla="*/ 382905 w 1913438"/>
                <a:gd name="connsiteY166" fmla="*/ 835315 h 890466"/>
                <a:gd name="connsiteX167" fmla="*/ 373911 w 1913438"/>
                <a:gd name="connsiteY167" fmla="*/ 811706 h 890466"/>
                <a:gd name="connsiteX168" fmla="*/ 364917 w 1913438"/>
                <a:gd name="connsiteY168" fmla="*/ 811706 h 890466"/>
                <a:gd name="connsiteX169" fmla="*/ 371663 w 1913438"/>
                <a:gd name="connsiteY169" fmla="*/ 843185 h 890466"/>
                <a:gd name="connsiteX170" fmla="*/ 372787 w 1913438"/>
                <a:gd name="connsiteY170" fmla="*/ 844309 h 890466"/>
                <a:gd name="connsiteX171" fmla="*/ 344681 w 1913438"/>
                <a:gd name="connsiteY171" fmla="*/ 860049 h 890466"/>
                <a:gd name="connsiteX172" fmla="*/ 267108 w 1913438"/>
                <a:gd name="connsiteY172" fmla="*/ 860049 h 890466"/>
                <a:gd name="connsiteX173" fmla="*/ 259238 w 1913438"/>
                <a:gd name="connsiteY173" fmla="*/ 860049 h 890466"/>
                <a:gd name="connsiteX174" fmla="*/ 201902 w 1913438"/>
                <a:gd name="connsiteY174" fmla="*/ 872416 h 890466"/>
                <a:gd name="connsiteX175" fmla="*/ 150186 w 1913438"/>
                <a:gd name="connsiteY175" fmla="*/ 838688 h 890466"/>
                <a:gd name="connsiteX176" fmla="*/ 122080 w 1913438"/>
                <a:gd name="connsiteY176" fmla="*/ 833067 h 890466"/>
                <a:gd name="connsiteX177" fmla="*/ 83856 w 1913438"/>
                <a:gd name="connsiteY177" fmla="*/ 772358 h 890466"/>
                <a:gd name="connsiteX178" fmla="*/ 78235 w 1913438"/>
                <a:gd name="connsiteY178" fmla="*/ 764488 h 890466"/>
                <a:gd name="connsiteX179" fmla="*/ 34389 w 1913438"/>
                <a:gd name="connsiteY179" fmla="*/ 700406 h 890466"/>
                <a:gd name="connsiteX180" fmla="*/ 32140 w 1913438"/>
                <a:gd name="connsiteY180" fmla="*/ 697033 h 890466"/>
                <a:gd name="connsiteX181" fmla="*/ 23147 w 1913438"/>
                <a:gd name="connsiteY181" fmla="*/ 621709 h 890466"/>
                <a:gd name="connsiteX182" fmla="*/ 23147 w 1913438"/>
                <a:gd name="connsiteY182" fmla="*/ 590230 h 890466"/>
                <a:gd name="connsiteX183" fmla="*/ 28768 w 1913438"/>
                <a:gd name="connsiteY183" fmla="*/ 526148 h 890466"/>
                <a:gd name="connsiteX184" fmla="*/ 27643 w 1913438"/>
                <a:gd name="connsiteY184" fmla="*/ 504787 h 890466"/>
                <a:gd name="connsiteX185" fmla="*/ 24271 w 1913438"/>
                <a:gd name="connsiteY185" fmla="*/ 456444 h 890466"/>
                <a:gd name="connsiteX186" fmla="*/ 49004 w 1913438"/>
                <a:gd name="connsiteY186" fmla="*/ 422717 h 890466"/>
                <a:gd name="connsiteX187" fmla="*/ 46756 w 1913438"/>
                <a:gd name="connsiteY187" fmla="*/ 402480 h 890466"/>
                <a:gd name="connsiteX188" fmla="*/ 86104 w 1913438"/>
                <a:gd name="connsiteY188" fmla="*/ 333901 h 890466"/>
                <a:gd name="connsiteX189" fmla="*/ 91726 w 1913438"/>
                <a:gd name="connsiteY189" fmla="*/ 319286 h 890466"/>
                <a:gd name="connsiteX190" fmla="*/ 131074 w 1913438"/>
                <a:gd name="connsiteY190" fmla="*/ 239465 h 890466"/>
                <a:gd name="connsiteX191" fmla="*/ 142317 w 1913438"/>
                <a:gd name="connsiteY191" fmla="*/ 216980 h 890466"/>
                <a:gd name="connsiteX192" fmla="*/ 218765 w 1913438"/>
                <a:gd name="connsiteY192" fmla="*/ 155146 h 890466"/>
                <a:gd name="connsiteX193" fmla="*/ 244623 w 1913438"/>
                <a:gd name="connsiteY193" fmla="*/ 138282 h 890466"/>
                <a:gd name="connsiteX194" fmla="*/ 314326 w 1913438"/>
                <a:gd name="connsiteY194" fmla="*/ 106803 h 890466"/>
                <a:gd name="connsiteX195" fmla="*/ 384030 w 1913438"/>
                <a:gd name="connsiteY195" fmla="*/ 74200 h 890466"/>
                <a:gd name="connsiteX196" fmla="*/ 425627 w 1913438"/>
                <a:gd name="connsiteY196" fmla="*/ 49467 h 890466"/>
                <a:gd name="connsiteX197" fmla="*/ 500951 w 1913438"/>
                <a:gd name="connsiteY197" fmla="*/ 56212 h 890466"/>
                <a:gd name="connsiteX198" fmla="*/ 504324 w 1913438"/>
                <a:gd name="connsiteY198" fmla="*/ 61834 h 890466"/>
                <a:gd name="connsiteX199" fmla="*/ 512194 w 1913438"/>
                <a:gd name="connsiteY199" fmla="*/ 62958 h 890466"/>
                <a:gd name="connsiteX200" fmla="*/ 512194 w 1913438"/>
                <a:gd name="connsiteY200" fmla="*/ 62958 h 890466"/>
                <a:gd name="connsiteX201" fmla="*/ 513318 w 1913438"/>
                <a:gd name="connsiteY201" fmla="*/ 62958 h 890466"/>
                <a:gd name="connsiteX202" fmla="*/ 620121 w 1913438"/>
                <a:gd name="connsiteY202" fmla="*/ 53964 h 890466"/>
                <a:gd name="connsiteX203" fmla="*/ 658346 w 1913438"/>
                <a:gd name="connsiteY203" fmla="*/ 59585 h 890466"/>
                <a:gd name="connsiteX204" fmla="*/ 710061 w 1913438"/>
                <a:gd name="connsiteY204" fmla="*/ 47218 h 890466"/>
                <a:gd name="connsiteX205" fmla="*/ 744913 w 1913438"/>
                <a:gd name="connsiteY205" fmla="*/ 48343 h 890466"/>
                <a:gd name="connsiteX206" fmla="*/ 842722 w 1913438"/>
                <a:gd name="connsiteY206" fmla="*/ 31479 h 890466"/>
                <a:gd name="connsiteX207" fmla="*/ 896686 w 1913438"/>
                <a:gd name="connsiteY207" fmla="*/ 19112 h 890466"/>
                <a:gd name="connsiteX208" fmla="*/ 963017 w 1913438"/>
                <a:gd name="connsiteY208" fmla="*/ 29230 h 890466"/>
                <a:gd name="connsiteX209" fmla="*/ 1036093 w 1913438"/>
                <a:gd name="connsiteY209" fmla="*/ 14615 h 890466"/>
                <a:gd name="connsiteX210" fmla="*/ 1136151 w 1913438"/>
                <a:gd name="connsiteY210" fmla="*/ 31479 h 890466"/>
                <a:gd name="connsiteX211" fmla="*/ 1137275 w 1913438"/>
                <a:gd name="connsiteY211" fmla="*/ 31479 h 890466"/>
                <a:gd name="connsiteX212" fmla="*/ 1138399 w 1913438"/>
                <a:gd name="connsiteY212" fmla="*/ 31479 h 890466"/>
                <a:gd name="connsiteX213" fmla="*/ 1158635 w 1913438"/>
                <a:gd name="connsiteY213" fmla="*/ 31479 h 890466"/>
                <a:gd name="connsiteX214" fmla="*/ 1196860 w 1913438"/>
                <a:gd name="connsiteY214" fmla="*/ 51715 h 890466"/>
                <a:gd name="connsiteX215" fmla="*/ 1229463 w 1913438"/>
                <a:gd name="connsiteY215" fmla="*/ 51715 h 890466"/>
                <a:gd name="connsiteX216" fmla="*/ 1273309 w 1913438"/>
                <a:gd name="connsiteY216" fmla="*/ 46094 h 890466"/>
                <a:gd name="connsiteX217" fmla="*/ 1314906 w 1913438"/>
                <a:gd name="connsiteY217" fmla="*/ 62958 h 890466"/>
                <a:gd name="connsiteX218" fmla="*/ 1352006 w 1913438"/>
                <a:gd name="connsiteY218" fmla="*/ 53964 h 890466"/>
                <a:gd name="connsiteX219" fmla="*/ 1449815 w 1913438"/>
                <a:gd name="connsiteY219" fmla="*/ 66331 h 890466"/>
                <a:gd name="connsiteX220" fmla="*/ 1479046 w 1913438"/>
                <a:gd name="connsiteY220" fmla="*/ 59585 h 890466"/>
                <a:gd name="connsiteX221" fmla="*/ 1586973 w 1913438"/>
                <a:gd name="connsiteY221" fmla="*/ 76449 h 890466"/>
                <a:gd name="connsiteX222" fmla="*/ 1597092 w 1913438"/>
                <a:gd name="connsiteY222" fmla="*/ 82070 h 890466"/>
                <a:gd name="connsiteX223" fmla="*/ 1645434 w 1913438"/>
                <a:gd name="connsiteY223" fmla="*/ 97809 h 890466"/>
                <a:gd name="connsiteX224" fmla="*/ 1651055 w 1913438"/>
                <a:gd name="connsiteY224" fmla="*/ 103431 h 890466"/>
                <a:gd name="connsiteX225" fmla="*/ 1726380 w 1913438"/>
                <a:gd name="connsiteY225" fmla="*/ 110176 h 890466"/>
                <a:gd name="connsiteX226" fmla="*/ 1735374 w 1913438"/>
                <a:gd name="connsiteY226" fmla="*/ 113549 h 890466"/>
                <a:gd name="connsiteX227" fmla="*/ 1821941 w 1913438"/>
                <a:gd name="connsiteY227" fmla="*/ 145028 h 890466"/>
                <a:gd name="connsiteX228" fmla="*/ 1821941 w 1913438"/>
                <a:gd name="connsiteY228" fmla="*/ 145028 h 890466"/>
                <a:gd name="connsiteX229" fmla="*/ 1785965 w 1913438"/>
                <a:gd name="connsiteY229" fmla="*/ 169761 h 890466"/>
                <a:gd name="connsiteX230" fmla="*/ 1792710 w 1913438"/>
                <a:gd name="connsiteY230" fmla="*/ 175383 h 890466"/>
                <a:gd name="connsiteX231" fmla="*/ 1855668 w 1913438"/>
                <a:gd name="connsiteY231" fmla="*/ 159643 h 890466"/>
                <a:gd name="connsiteX232" fmla="*/ 1892768 w 1913438"/>
                <a:gd name="connsiteY232" fmla="*/ 227098 h 890466"/>
                <a:gd name="connsiteX233" fmla="*/ 1853420 w 1913438"/>
                <a:gd name="connsiteY233" fmla="*/ 299050 h 890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1913438" h="890466">
                  <a:moveTo>
                    <a:pt x="1835432" y="145028"/>
                  </a:moveTo>
                  <a:cubicBezTo>
                    <a:pt x="1823065" y="119170"/>
                    <a:pt x="1820817" y="104555"/>
                    <a:pt x="1791586" y="95561"/>
                  </a:cubicBezTo>
                  <a:cubicBezTo>
                    <a:pt x="1767977" y="88816"/>
                    <a:pt x="1743244" y="104555"/>
                    <a:pt x="1724132" y="93312"/>
                  </a:cubicBezTo>
                  <a:cubicBezTo>
                    <a:pt x="1716262" y="88816"/>
                    <a:pt x="1706143" y="88816"/>
                    <a:pt x="1698274" y="87691"/>
                  </a:cubicBezTo>
                  <a:cubicBezTo>
                    <a:pt x="1685907" y="86567"/>
                    <a:pt x="1660049" y="101182"/>
                    <a:pt x="1656677" y="87691"/>
                  </a:cubicBezTo>
                  <a:cubicBezTo>
                    <a:pt x="1648807" y="62958"/>
                    <a:pt x="1619577" y="66331"/>
                    <a:pt x="1599340" y="68579"/>
                  </a:cubicBezTo>
                  <a:cubicBezTo>
                    <a:pt x="1588098" y="43846"/>
                    <a:pt x="1561116" y="39349"/>
                    <a:pt x="1535258" y="39349"/>
                  </a:cubicBezTo>
                  <a:cubicBezTo>
                    <a:pt x="1517270" y="39349"/>
                    <a:pt x="1498158" y="42721"/>
                    <a:pt x="1480170" y="46094"/>
                  </a:cubicBezTo>
                  <a:cubicBezTo>
                    <a:pt x="1471176" y="48343"/>
                    <a:pt x="1457685" y="56212"/>
                    <a:pt x="1448691" y="51715"/>
                  </a:cubicBezTo>
                  <a:cubicBezTo>
                    <a:pt x="1436324" y="46094"/>
                    <a:pt x="1427330" y="40473"/>
                    <a:pt x="1414964" y="37100"/>
                  </a:cubicBezTo>
                  <a:cubicBezTo>
                    <a:pt x="1391354" y="31479"/>
                    <a:pt x="1358751" y="38224"/>
                    <a:pt x="1336266" y="44970"/>
                  </a:cubicBezTo>
                  <a:cubicBezTo>
                    <a:pt x="1317154" y="50591"/>
                    <a:pt x="1296918" y="35976"/>
                    <a:pt x="1274433" y="33727"/>
                  </a:cubicBezTo>
                  <a:cubicBezTo>
                    <a:pt x="1242954" y="30355"/>
                    <a:pt x="1219345" y="51715"/>
                    <a:pt x="1192363" y="28106"/>
                  </a:cubicBezTo>
                  <a:cubicBezTo>
                    <a:pt x="1177748" y="14615"/>
                    <a:pt x="1157511" y="19112"/>
                    <a:pt x="1140648" y="17988"/>
                  </a:cubicBezTo>
                  <a:cubicBezTo>
                    <a:pt x="1114790" y="13491"/>
                    <a:pt x="1091181" y="1124"/>
                    <a:pt x="1064199" y="0"/>
                  </a:cubicBezTo>
                  <a:cubicBezTo>
                    <a:pt x="1048459" y="1124"/>
                    <a:pt x="1033844" y="1124"/>
                    <a:pt x="1020353" y="3373"/>
                  </a:cubicBezTo>
                  <a:cubicBezTo>
                    <a:pt x="1001241" y="6745"/>
                    <a:pt x="977632" y="17988"/>
                    <a:pt x="958520" y="15739"/>
                  </a:cubicBezTo>
                  <a:cubicBezTo>
                    <a:pt x="936035" y="12367"/>
                    <a:pt x="920295" y="5621"/>
                    <a:pt x="896686" y="5621"/>
                  </a:cubicBezTo>
                  <a:cubicBezTo>
                    <a:pt x="884319" y="5621"/>
                    <a:pt x="882071" y="7870"/>
                    <a:pt x="870828" y="12367"/>
                  </a:cubicBezTo>
                  <a:cubicBezTo>
                    <a:pt x="843846" y="23609"/>
                    <a:pt x="848343" y="12367"/>
                    <a:pt x="825859" y="12367"/>
                  </a:cubicBezTo>
                  <a:cubicBezTo>
                    <a:pt x="798877" y="13491"/>
                    <a:pt x="775267" y="16864"/>
                    <a:pt x="751658" y="30355"/>
                  </a:cubicBezTo>
                  <a:cubicBezTo>
                    <a:pt x="737043" y="38224"/>
                    <a:pt x="713434" y="32603"/>
                    <a:pt x="697694" y="32603"/>
                  </a:cubicBezTo>
                  <a:cubicBezTo>
                    <a:pt x="685328" y="32603"/>
                    <a:pt x="672961" y="35976"/>
                    <a:pt x="661719" y="40473"/>
                  </a:cubicBezTo>
                  <a:cubicBezTo>
                    <a:pt x="642606" y="48343"/>
                    <a:pt x="602133" y="32603"/>
                    <a:pt x="579649" y="31479"/>
                  </a:cubicBezTo>
                  <a:cubicBezTo>
                    <a:pt x="554915" y="30355"/>
                    <a:pt x="535803" y="33727"/>
                    <a:pt x="515566" y="43846"/>
                  </a:cubicBezTo>
                  <a:cubicBezTo>
                    <a:pt x="505448" y="19112"/>
                    <a:pt x="467224" y="24733"/>
                    <a:pt x="441366" y="29230"/>
                  </a:cubicBezTo>
                  <a:cubicBezTo>
                    <a:pt x="427875" y="31479"/>
                    <a:pt x="420006" y="34852"/>
                    <a:pt x="408763" y="42721"/>
                  </a:cubicBezTo>
                  <a:cubicBezTo>
                    <a:pt x="389651" y="56212"/>
                    <a:pt x="372787" y="56212"/>
                    <a:pt x="350302" y="59585"/>
                  </a:cubicBezTo>
                  <a:cubicBezTo>
                    <a:pt x="342433" y="60709"/>
                    <a:pt x="334563" y="68579"/>
                    <a:pt x="328942" y="73076"/>
                  </a:cubicBezTo>
                  <a:cubicBezTo>
                    <a:pt x="307581" y="91064"/>
                    <a:pt x="291841" y="95561"/>
                    <a:pt x="267108" y="101182"/>
                  </a:cubicBezTo>
                  <a:cubicBezTo>
                    <a:pt x="239002" y="107928"/>
                    <a:pt x="224387" y="137158"/>
                    <a:pt x="194032" y="141655"/>
                  </a:cubicBezTo>
                  <a:cubicBezTo>
                    <a:pt x="174920" y="143904"/>
                    <a:pt x="143441" y="165264"/>
                    <a:pt x="135571" y="183252"/>
                  </a:cubicBezTo>
                  <a:cubicBezTo>
                    <a:pt x="131074" y="192246"/>
                    <a:pt x="128826" y="196743"/>
                    <a:pt x="127701" y="206861"/>
                  </a:cubicBezTo>
                  <a:cubicBezTo>
                    <a:pt x="124329" y="239465"/>
                    <a:pt x="109713" y="225974"/>
                    <a:pt x="98471" y="243962"/>
                  </a:cubicBezTo>
                  <a:cubicBezTo>
                    <a:pt x="81607" y="270944"/>
                    <a:pt x="77110" y="288931"/>
                    <a:pt x="75986" y="319286"/>
                  </a:cubicBezTo>
                  <a:cubicBezTo>
                    <a:pt x="54625" y="323783"/>
                    <a:pt x="41134" y="336150"/>
                    <a:pt x="32140" y="358635"/>
                  </a:cubicBezTo>
                  <a:cubicBezTo>
                    <a:pt x="27643" y="369877"/>
                    <a:pt x="25395" y="388989"/>
                    <a:pt x="28768" y="400232"/>
                  </a:cubicBezTo>
                  <a:cubicBezTo>
                    <a:pt x="34389" y="420468"/>
                    <a:pt x="15277" y="433959"/>
                    <a:pt x="8531" y="451947"/>
                  </a:cubicBezTo>
                  <a:cubicBezTo>
                    <a:pt x="4034" y="464314"/>
                    <a:pt x="5159" y="486799"/>
                    <a:pt x="8531" y="499166"/>
                  </a:cubicBezTo>
                  <a:cubicBezTo>
                    <a:pt x="14153" y="521651"/>
                    <a:pt x="1786" y="540763"/>
                    <a:pt x="662" y="563248"/>
                  </a:cubicBezTo>
                  <a:cubicBezTo>
                    <a:pt x="662" y="580111"/>
                    <a:pt x="9656" y="593602"/>
                    <a:pt x="6283" y="612715"/>
                  </a:cubicBezTo>
                  <a:cubicBezTo>
                    <a:pt x="4034" y="625081"/>
                    <a:pt x="2910" y="627330"/>
                    <a:pt x="662" y="639696"/>
                  </a:cubicBezTo>
                  <a:cubicBezTo>
                    <a:pt x="-2711" y="661057"/>
                    <a:pt x="7407" y="682418"/>
                    <a:pt x="17525" y="701530"/>
                  </a:cubicBezTo>
                  <a:cubicBezTo>
                    <a:pt x="17525" y="701530"/>
                    <a:pt x="18650" y="702654"/>
                    <a:pt x="18650" y="702654"/>
                  </a:cubicBezTo>
                  <a:cubicBezTo>
                    <a:pt x="23147" y="719518"/>
                    <a:pt x="18650" y="735257"/>
                    <a:pt x="31016" y="749873"/>
                  </a:cubicBezTo>
                  <a:cubicBezTo>
                    <a:pt x="37762" y="758867"/>
                    <a:pt x="66992" y="771233"/>
                    <a:pt x="69241" y="779103"/>
                  </a:cubicBezTo>
                  <a:cubicBezTo>
                    <a:pt x="77110" y="810582"/>
                    <a:pt x="101844" y="846558"/>
                    <a:pt x="135571" y="851055"/>
                  </a:cubicBezTo>
                  <a:cubicBezTo>
                    <a:pt x="154683" y="853303"/>
                    <a:pt x="176044" y="880285"/>
                    <a:pt x="197405" y="887031"/>
                  </a:cubicBezTo>
                  <a:cubicBezTo>
                    <a:pt x="216517" y="892652"/>
                    <a:pt x="234505" y="891528"/>
                    <a:pt x="252493" y="882534"/>
                  </a:cubicBezTo>
                  <a:cubicBezTo>
                    <a:pt x="268232" y="874664"/>
                    <a:pt x="281723" y="883658"/>
                    <a:pt x="299711" y="884782"/>
                  </a:cubicBezTo>
                  <a:cubicBezTo>
                    <a:pt x="321072" y="887031"/>
                    <a:pt x="343557" y="879161"/>
                    <a:pt x="360420" y="867919"/>
                  </a:cubicBezTo>
                  <a:cubicBezTo>
                    <a:pt x="385154" y="852179"/>
                    <a:pt x="418881" y="862297"/>
                    <a:pt x="448112" y="855552"/>
                  </a:cubicBezTo>
                  <a:cubicBezTo>
                    <a:pt x="460478" y="852179"/>
                    <a:pt x="472845" y="846558"/>
                    <a:pt x="482963" y="839812"/>
                  </a:cubicBezTo>
                  <a:cubicBezTo>
                    <a:pt x="495330" y="833067"/>
                    <a:pt x="502075" y="816203"/>
                    <a:pt x="518939" y="815079"/>
                  </a:cubicBezTo>
                  <a:cubicBezTo>
                    <a:pt x="539176" y="813955"/>
                    <a:pt x="553791" y="812830"/>
                    <a:pt x="570655" y="801588"/>
                  </a:cubicBezTo>
                  <a:cubicBezTo>
                    <a:pt x="590891" y="789221"/>
                    <a:pt x="592015" y="759991"/>
                    <a:pt x="614500" y="752121"/>
                  </a:cubicBezTo>
                  <a:cubicBezTo>
                    <a:pt x="626867" y="747624"/>
                    <a:pt x="640358" y="738630"/>
                    <a:pt x="648228" y="727388"/>
                  </a:cubicBezTo>
                  <a:cubicBezTo>
                    <a:pt x="653849" y="718394"/>
                    <a:pt x="658346" y="688039"/>
                    <a:pt x="667340" y="684666"/>
                  </a:cubicBezTo>
                  <a:cubicBezTo>
                    <a:pt x="680831" y="679045"/>
                    <a:pt x="689825" y="670051"/>
                    <a:pt x="695446" y="656560"/>
                  </a:cubicBezTo>
                  <a:cubicBezTo>
                    <a:pt x="699943" y="644193"/>
                    <a:pt x="703316" y="631827"/>
                    <a:pt x="706688" y="618336"/>
                  </a:cubicBezTo>
                  <a:cubicBezTo>
                    <a:pt x="706688" y="617212"/>
                    <a:pt x="706688" y="617212"/>
                    <a:pt x="706688" y="616087"/>
                  </a:cubicBezTo>
                  <a:cubicBezTo>
                    <a:pt x="706688" y="616087"/>
                    <a:pt x="707813" y="614963"/>
                    <a:pt x="707813" y="613839"/>
                  </a:cubicBezTo>
                  <a:cubicBezTo>
                    <a:pt x="708937" y="602596"/>
                    <a:pt x="710061" y="591354"/>
                    <a:pt x="708937" y="580111"/>
                  </a:cubicBezTo>
                  <a:cubicBezTo>
                    <a:pt x="710061" y="577863"/>
                    <a:pt x="711185" y="574490"/>
                    <a:pt x="712310" y="571117"/>
                  </a:cubicBezTo>
                  <a:cubicBezTo>
                    <a:pt x="741540" y="572242"/>
                    <a:pt x="759528" y="577863"/>
                    <a:pt x="786510" y="564372"/>
                  </a:cubicBezTo>
                  <a:cubicBezTo>
                    <a:pt x="810119" y="552005"/>
                    <a:pt x="816865" y="567745"/>
                    <a:pt x="837101" y="569993"/>
                  </a:cubicBezTo>
                  <a:cubicBezTo>
                    <a:pt x="851716" y="572242"/>
                    <a:pt x="862959" y="571117"/>
                    <a:pt x="877574" y="566620"/>
                  </a:cubicBezTo>
                  <a:cubicBezTo>
                    <a:pt x="898935" y="560999"/>
                    <a:pt x="901183" y="541887"/>
                    <a:pt x="930413" y="555378"/>
                  </a:cubicBezTo>
                  <a:cubicBezTo>
                    <a:pt x="938283" y="558751"/>
                    <a:pt x="946153" y="559875"/>
                    <a:pt x="955147" y="560999"/>
                  </a:cubicBezTo>
                  <a:cubicBezTo>
                    <a:pt x="966389" y="562123"/>
                    <a:pt x="977632" y="558751"/>
                    <a:pt x="987750" y="554254"/>
                  </a:cubicBezTo>
                  <a:cubicBezTo>
                    <a:pt x="995620" y="550881"/>
                    <a:pt x="1018105" y="528396"/>
                    <a:pt x="1023726" y="531769"/>
                  </a:cubicBezTo>
                  <a:cubicBezTo>
                    <a:pt x="1068696" y="553129"/>
                    <a:pt x="1108044" y="501414"/>
                    <a:pt x="1147393" y="500290"/>
                  </a:cubicBezTo>
                  <a:cubicBezTo>
                    <a:pt x="1147393" y="500290"/>
                    <a:pt x="1147393" y="500290"/>
                    <a:pt x="1148517" y="500290"/>
                  </a:cubicBezTo>
                  <a:cubicBezTo>
                    <a:pt x="1149641" y="500290"/>
                    <a:pt x="1150766" y="500290"/>
                    <a:pt x="1151890" y="500290"/>
                  </a:cubicBezTo>
                  <a:cubicBezTo>
                    <a:pt x="1155263" y="500290"/>
                    <a:pt x="1159760" y="501414"/>
                    <a:pt x="1163133" y="502538"/>
                  </a:cubicBezTo>
                  <a:cubicBezTo>
                    <a:pt x="1184493" y="509284"/>
                    <a:pt x="1233960" y="499166"/>
                    <a:pt x="1250824" y="476681"/>
                  </a:cubicBezTo>
                  <a:cubicBezTo>
                    <a:pt x="1272184" y="492420"/>
                    <a:pt x="1290172" y="496917"/>
                    <a:pt x="1319403" y="491296"/>
                  </a:cubicBezTo>
                  <a:cubicBezTo>
                    <a:pt x="1340763" y="486799"/>
                    <a:pt x="1354254" y="476681"/>
                    <a:pt x="1376739" y="484550"/>
                  </a:cubicBezTo>
                  <a:cubicBezTo>
                    <a:pt x="1393603" y="490172"/>
                    <a:pt x="1413839" y="487923"/>
                    <a:pt x="1430703" y="484550"/>
                  </a:cubicBezTo>
                  <a:cubicBezTo>
                    <a:pt x="1437449" y="483426"/>
                    <a:pt x="1448691" y="476681"/>
                    <a:pt x="1454312" y="474432"/>
                  </a:cubicBezTo>
                  <a:cubicBezTo>
                    <a:pt x="1471176" y="465438"/>
                    <a:pt x="1491413" y="466562"/>
                    <a:pt x="1509400" y="465438"/>
                  </a:cubicBezTo>
                  <a:cubicBezTo>
                    <a:pt x="1531885" y="464314"/>
                    <a:pt x="1547625" y="455320"/>
                    <a:pt x="1567861" y="446326"/>
                  </a:cubicBezTo>
                  <a:cubicBezTo>
                    <a:pt x="1575731" y="442953"/>
                    <a:pt x="1583601" y="441829"/>
                    <a:pt x="1591470" y="440705"/>
                  </a:cubicBezTo>
                  <a:cubicBezTo>
                    <a:pt x="1597092" y="440705"/>
                    <a:pt x="1602713" y="440705"/>
                    <a:pt x="1608334" y="438456"/>
                  </a:cubicBezTo>
                  <a:cubicBezTo>
                    <a:pt x="1616204" y="437332"/>
                    <a:pt x="1624073" y="435084"/>
                    <a:pt x="1631943" y="431711"/>
                  </a:cubicBezTo>
                  <a:cubicBezTo>
                    <a:pt x="1648807" y="423841"/>
                    <a:pt x="1655552" y="411474"/>
                    <a:pt x="1670168" y="401356"/>
                  </a:cubicBezTo>
                  <a:cubicBezTo>
                    <a:pt x="1670168" y="401356"/>
                    <a:pt x="1670168" y="401356"/>
                    <a:pt x="1670168" y="401356"/>
                  </a:cubicBezTo>
                  <a:cubicBezTo>
                    <a:pt x="1720759" y="404729"/>
                    <a:pt x="1751113" y="367629"/>
                    <a:pt x="1798332" y="357511"/>
                  </a:cubicBezTo>
                  <a:cubicBezTo>
                    <a:pt x="1835432" y="349641"/>
                    <a:pt x="1874780" y="308044"/>
                    <a:pt x="1897265" y="279937"/>
                  </a:cubicBezTo>
                  <a:cubicBezTo>
                    <a:pt x="1915253" y="256328"/>
                    <a:pt x="1916378" y="209110"/>
                    <a:pt x="1909632" y="182128"/>
                  </a:cubicBezTo>
                  <a:cubicBezTo>
                    <a:pt x="1900638" y="158519"/>
                    <a:pt x="1860165" y="147276"/>
                    <a:pt x="1835432" y="145028"/>
                  </a:cubicBezTo>
                  <a:close/>
                  <a:moveTo>
                    <a:pt x="1853420" y="299050"/>
                  </a:moveTo>
                  <a:cubicBezTo>
                    <a:pt x="1856793" y="282186"/>
                    <a:pt x="1852296" y="265322"/>
                    <a:pt x="1838805" y="256328"/>
                  </a:cubicBezTo>
                  <a:cubicBezTo>
                    <a:pt x="1834308" y="254080"/>
                    <a:pt x="1828686" y="259701"/>
                    <a:pt x="1832059" y="263074"/>
                  </a:cubicBezTo>
                  <a:cubicBezTo>
                    <a:pt x="1847799" y="284434"/>
                    <a:pt x="1836556" y="305795"/>
                    <a:pt x="1823065" y="324907"/>
                  </a:cubicBezTo>
                  <a:cubicBezTo>
                    <a:pt x="1814071" y="331653"/>
                    <a:pt x="1805077" y="337274"/>
                    <a:pt x="1792710" y="341771"/>
                  </a:cubicBezTo>
                  <a:cubicBezTo>
                    <a:pt x="1780344" y="346268"/>
                    <a:pt x="1767977" y="347392"/>
                    <a:pt x="1754486" y="353014"/>
                  </a:cubicBezTo>
                  <a:cubicBezTo>
                    <a:pt x="1723007" y="365380"/>
                    <a:pt x="1707268" y="387865"/>
                    <a:pt x="1669043" y="385617"/>
                  </a:cubicBezTo>
                  <a:cubicBezTo>
                    <a:pt x="1667919" y="369877"/>
                    <a:pt x="1660049" y="351889"/>
                    <a:pt x="1652180" y="344020"/>
                  </a:cubicBezTo>
                  <a:cubicBezTo>
                    <a:pt x="1647683" y="339523"/>
                    <a:pt x="1642061" y="345144"/>
                    <a:pt x="1644310" y="350765"/>
                  </a:cubicBezTo>
                  <a:cubicBezTo>
                    <a:pt x="1647683" y="358635"/>
                    <a:pt x="1651055" y="367629"/>
                    <a:pt x="1653304" y="376623"/>
                  </a:cubicBezTo>
                  <a:cubicBezTo>
                    <a:pt x="1655552" y="387865"/>
                    <a:pt x="1653304" y="393486"/>
                    <a:pt x="1646558" y="401356"/>
                  </a:cubicBezTo>
                  <a:cubicBezTo>
                    <a:pt x="1646558" y="401356"/>
                    <a:pt x="1646558" y="401356"/>
                    <a:pt x="1646558" y="401356"/>
                  </a:cubicBezTo>
                  <a:cubicBezTo>
                    <a:pt x="1643186" y="404729"/>
                    <a:pt x="1639813" y="409226"/>
                    <a:pt x="1633067" y="413723"/>
                  </a:cubicBezTo>
                  <a:cubicBezTo>
                    <a:pt x="1621825" y="421593"/>
                    <a:pt x="1608334" y="423841"/>
                    <a:pt x="1594843" y="426090"/>
                  </a:cubicBezTo>
                  <a:cubicBezTo>
                    <a:pt x="1584725" y="424965"/>
                    <a:pt x="1575731" y="423841"/>
                    <a:pt x="1565613" y="420468"/>
                  </a:cubicBezTo>
                  <a:cubicBezTo>
                    <a:pt x="1552122" y="415971"/>
                    <a:pt x="1545376" y="403605"/>
                    <a:pt x="1533010" y="395735"/>
                  </a:cubicBezTo>
                  <a:cubicBezTo>
                    <a:pt x="1528513" y="392362"/>
                    <a:pt x="1521767" y="399108"/>
                    <a:pt x="1525140" y="403605"/>
                  </a:cubicBezTo>
                  <a:cubicBezTo>
                    <a:pt x="1535258" y="415971"/>
                    <a:pt x="1542004" y="427214"/>
                    <a:pt x="1557743" y="433959"/>
                  </a:cubicBezTo>
                  <a:cubicBezTo>
                    <a:pt x="1550997" y="436208"/>
                    <a:pt x="1545376" y="439581"/>
                    <a:pt x="1538631" y="441829"/>
                  </a:cubicBezTo>
                  <a:cubicBezTo>
                    <a:pt x="1515022" y="453071"/>
                    <a:pt x="1492537" y="446326"/>
                    <a:pt x="1468928" y="451947"/>
                  </a:cubicBezTo>
                  <a:cubicBezTo>
                    <a:pt x="1453188" y="455320"/>
                    <a:pt x="1439697" y="463190"/>
                    <a:pt x="1423958" y="469935"/>
                  </a:cubicBezTo>
                  <a:cubicBezTo>
                    <a:pt x="1400348" y="478929"/>
                    <a:pt x="1377864" y="467687"/>
                    <a:pt x="1355379" y="462065"/>
                  </a:cubicBezTo>
                  <a:cubicBezTo>
                    <a:pt x="1359876" y="450823"/>
                    <a:pt x="1361000" y="437332"/>
                    <a:pt x="1364373" y="427214"/>
                  </a:cubicBezTo>
                  <a:cubicBezTo>
                    <a:pt x="1365497" y="421593"/>
                    <a:pt x="1357627" y="418220"/>
                    <a:pt x="1355379" y="423841"/>
                  </a:cubicBezTo>
                  <a:cubicBezTo>
                    <a:pt x="1350882" y="432835"/>
                    <a:pt x="1348633" y="441829"/>
                    <a:pt x="1346385" y="450823"/>
                  </a:cubicBezTo>
                  <a:cubicBezTo>
                    <a:pt x="1344136" y="456444"/>
                    <a:pt x="1341888" y="460941"/>
                    <a:pt x="1338515" y="464314"/>
                  </a:cubicBezTo>
                  <a:cubicBezTo>
                    <a:pt x="1304788" y="478929"/>
                    <a:pt x="1281178" y="484550"/>
                    <a:pt x="1249699" y="458693"/>
                  </a:cubicBezTo>
                  <a:cubicBezTo>
                    <a:pt x="1248575" y="457568"/>
                    <a:pt x="1247451" y="457568"/>
                    <a:pt x="1245202" y="456444"/>
                  </a:cubicBezTo>
                  <a:cubicBezTo>
                    <a:pt x="1241830" y="455320"/>
                    <a:pt x="1237333" y="456444"/>
                    <a:pt x="1236209" y="460941"/>
                  </a:cubicBezTo>
                  <a:cubicBezTo>
                    <a:pt x="1236209" y="460941"/>
                    <a:pt x="1236209" y="460941"/>
                    <a:pt x="1236209" y="462065"/>
                  </a:cubicBezTo>
                  <a:cubicBezTo>
                    <a:pt x="1236209" y="462065"/>
                    <a:pt x="1236209" y="462065"/>
                    <a:pt x="1236209" y="462065"/>
                  </a:cubicBezTo>
                  <a:cubicBezTo>
                    <a:pt x="1231712" y="483426"/>
                    <a:pt x="1185617" y="487923"/>
                    <a:pt x="1171002" y="489047"/>
                  </a:cubicBezTo>
                  <a:cubicBezTo>
                    <a:pt x="1157511" y="489047"/>
                    <a:pt x="1150766" y="485675"/>
                    <a:pt x="1144020" y="484550"/>
                  </a:cubicBezTo>
                  <a:cubicBezTo>
                    <a:pt x="1144020" y="483426"/>
                    <a:pt x="1142896" y="483426"/>
                    <a:pt x="1142896" y="482302"/>
                  </a:cubicBezTo>
                  <a:cubicBezTo>
                    <a:pt x="1141772" y="477805"/>
                    <a:pt x="1141772" y="472184"/>
                    <a:pt x="1144020" y="467687"/>
                  </a:cubicBezTo>
                  <a:cubicBezTo>
                    <a:pt x="1146269" y="462065"/>
                    <a:pt x="1137275" y="459817"/>
                    <a:pt x="1135026" y="464314"/>
                  </a:cubicBezTo>
                  <a:cubicBezTo>
                    <a:pt x="1131654" y="471059"/>
                    <a:pt x="1130529" y="478929"/>
                    <a:pt x="1131654" y="486799"/>
                  </a:cubicBezTo>
                  <a:cubicBezTo>
                    <a:pt x="1128281" y="487923"/>
                    <a:pt x="1126032" y="489047"/>
                    <a:pt x="1121535" y="491296"/>
                  </a:cubicBezTo>
                  <a:cubicBezTo>
                    <a:pt x="1095678" y="505911"/>
                    <a:pt x="1074317" y="520526"/>
                    <a:pt x="1043962" y="520526"/>
                  </a:cubicBezTo>
                  <a:cubicBezTo>
                    <a:pt x="1023726" y="521651"/>
                    <a:pt x="1018105" y="510408"/>
                    <a:pt x="1002365" y="522775"/>
                  </a:cubicBezTo>
                  <a:cubicBezTo>
                    <a:pt x="972011" y="545260"/>
                    <a:pt x="963017" y="549757"/>
                    <a:pt x="925916" y="539639"/>
                  </a:cubicBezTo>
                  <a:cubicBezTo>
                    <a:pt x="924792" y="539639"/>
                    <a:pt x="923668" y="539639"/>
                    <a:pt x="922544" y="538514"/>
                  </a:cubicBezTo>
                  <a:cubicBezTo>
                    <a:pt x="927041" y="532893"/>
                    <a:pt x="929289" y="526148"/>
                    <a:pt x="929289" y="520526"/>
                  </a:cubicBezTo>
                  <a:cubicBezTo>
                    <a:pt x="929289" y="516029"/>
                    <a:pt x="922544" y="512657"/>
                    <a:pt x="919171" y="516029"/>
                  </a:cubicBezTo>
                  <a:cubicBezTo>
                    <a:pt x="915798" y="519402"/>
                    <a:pt x="914674" y="522775"/>
                    <a:pt x="912425" y="526148"/>
                  </a:cubicBezTo>
                  <a:cubicBezTo>
                    <a:pt x="910177" y="529520"/>
                    <a:pt x="909053" y="532893"/>
                    <a:pt x="906804" y="535142"/>
                  </a:cubicBezTo>
                  <a:cubicBezTo>
                    <a:pt x="906804" y="535142"/>
                    <a:pt x="906804" y="536266"/>
                    <a:pt x="906804" y="536266"/>
                  </a:cubicBezTo>
                  <a:cubicBezTo>
                    <a:pt x="898935" y="537390"/>
                    <a:pt x="891065" y="541887"/>
                    <a:pt x="882071" y="548632"/>
                  </a:cubicBezTo>
                  <a:cubicBezTo>
                    <a:pt x="855089" y="568869"/>
                    <a:pt x="839349" y="550881"/>
                    <a:pt x="819113" y="545260"/>
                  </a:cubicBezTo>
                  <a:cubicBezTo>
                    <a:pt x="819113" y="544135"/>
                    <a:pt x="819113" y="543011"/>
                    <a:pt x="817989" y="541887"/>
                  </a:cubicBezTo>
                  <a:cubicBezTo>
                    <a:pt x="814616" y="536266"/>
                    <a:pt x="810119" y="530645"/>
                    <a:pt x="807871" y="525023"/>
                  </a:cubicBezTo>
                  <a:cubicBezTo>
                    <a:pt x="804498" y="517154"/>
                    <a:pt x="808995" y="510408"/>
                    <a:pt x="812368" y="502538"/>
                  </a:cubicBezTo>
                  <a:cubicBezTo>
                    <a:pt x="814616" y="496917"/>
                    <a:pt x="810119" y="491296"/>
                    <a:pt x="804498" y="494669"/>
                  </a:cubicBezTo>
                  <a:cubicBezTo>
                    <a:pt x="785386" y="504787"/>
                    <a:pt x="788758" y="530645"/>
                    <a:pt x="803374" y="544135"/>
                  </a:cubicBezTo>
                  <a:cubicBezTo>
                    <a:pt x="803374" y="544135"/>
                    <a:pt x="802249" y="544135"/>
                    <a:pt x="802249" y="544135"/>
                  </a:cubicBezTo>
                  <a:cubicBezTo>
                    <a:pt x="788758" y="546384"/>
                    <a:pt x="789883" y="546384"/>
                    <a:pt x="777516" y="552005"/>
                  </a:cubicBezTo>
                  <a:cubicBezTo>
                    <a:pt x="750534" y="563248"/>
                    <a:pt x="731422" y="557626"/>
                    <a:pt x="706688" y="556502"/>
                  </a:cubicBezTo>
                  <a:cubicBezTo>
                    <a:pt x="705564" y="556502"/>
                    <a:pt x="704440" y="556502"/>
                    <a:pt x="703316" y="556502"/>
                  </a:cubicBezTo>
                  <a:cubicBezTo>
                    <a:pt x="703316" y="555378"/>
                    <a:pt x="703316" y="554254"/>
                    <a:pt x="702191" y="553129"/>
                  </a:cubicBezTo>
                  <a:cubicBezTo>
                    <a:pt x="696570" y="534017"/>
                    <a:pt x="683079" y="525023"/>
                    <a:pt x="669588" y="511532"/>
                  </a:cubicBezTo>
                  <a:cubicBezTo>
                    <a:pt x="665091" y="507035"/>
                    <a:pt x="657222" y="512657"/>
                    <a:pt x="661719" y="518278"/>
                  </a:cubicBezTo>
                  <a:cubicBezTo>
                    <a:pt x="670712" y="531769"/>
                    <a:pt x="681955" y="541887"/>
                    <a:pt x="688700" y="557626"/>
                  </a:cubicBezTo>
                  <a:cubicBezTo>
                    <a:pt x="690949" y="564372"/>
                    <a:pt x="692073" y="571117"/>
                    <a:pt x="693197" y="577863"/>
                  </a:cubicBezTo>
                  <a:cubicBezTo>
                    <a:pt x="684203" y="612715"/>
                    <a:pt x="697694" y="662181"/>
                    <a:pt x="653849" y="671175"/>
                  </a:cubicBezTo>
                  <a:cubicBezTo>
                    <a:pt x="645979" y="649815"/>
                    <a:pt x="624618" y="631827"/>
                    <a:pt x="606630" y="618336"/>
                  </a:cubicBezTo>
                  <a:cubicBezTo>
                    <a:pt x="602133" y="614963"/>
                    <a:pt x="596512" y="620584"/>
                    <a:pt x="599885" y="625081"/>
                  </a:cubicBezTo>
                  <a:cubicBezTo>
                    <a:pt x="610003" y="637448"/>
                    <a:pt x="621246" y="649815"/>
                    <a:pt x="631364" y="662181"/>
                  </a:cubicBezTo>
                  <a:cubicBezTo>
                    <a:pt x="644855" y="676797"/>
                    <a:pt x="639234" y="689163"/>
                    <a:pt x="639234" y="707151"/>
                  </a:cubicBezTo>
                  <a:cubicBezTo>
                    <a:pt x="639234" y="708276"/>
                    <a:pt x="639234" y="708276"/>
                    <a:pt x="639234" y="709400"/>
                  </a:cubicBezTo>
                  <a:cubicBezTo>
                    <a:pt x="632488" y="724015"/>
                    <a:pt x="620121" y="734133"/>
                    <a:pt x="601009" y="740879"/>
                  </a:cubicBezTo>
                  <a:cubicBezTo>
                    <a:pt x="593140" y="743127"/>
                    <a:pt x="587518" y="747624"/>
                    <a:pt x="584146" y="754370"/>
                  </a:cubicBezTo>
                  <a:cubicBezTo>
                    <a:pt x="569530" y="779103"/>
                    <a:pt x="560536" y="798215"/>
                    <a:pt x="527933" y="800464"/>
                  </a:cubicBezTo>
                  <a:cubicBezTo>
                    <a:pt x="517815" y="801588"/>
                    <a:pt x="509945" y="798215"/>
                    <a:pt x="499827" y="803837"/>
                  </a:cubicBezTo>
                  <a:cubicBezTo>
                    <a:pt x="478466" y="816203"/>
                    <a:pt x="469472" y="831943"/>
                    <a:pt x="443615" y="840937"/>
                  </a:cubicBezTo>
                  <a:cubicBezTo>
                    <a:pt x="425627" y="846558"/>
                    <a:pt x="411012" y="843185"/>
                    <a:pt x="394148" y="842061"/>
                  </a:cubicBezTo>
                  <a:cubicBezTo>
                    <a:pt x="389651" y="840937"/>
                    <a:pt x="386278" y="838688"/>
                    <a:pt x="382905" y="835315"/>
                  </a:cubicBezTo>
                  <a:cubicBezTo>
                    <a:pt x="377284" y="829694"/>
                    <a:pt x="375036" y="819576"/>
                    <a:pt x="373911" y="811706"/>
                  </a:cubicBezTo>
                  <a:cubicBezTo>
                    <a:pt x="373911" y="806085"/>
                    <a:pt x="364917" y="806085"/>
                    <a:pt x="364917" y="811706"/>
                  </a:cubicBezTo>
                  <a:cubicBezTo>
                    <a:pt x="364917" y="822949"/>
                    <a:pt x="366042" y="833067"/>
                    <a:pt x="371663" y="843185"/>
                  </a:cubicBezTo>
                  <a:cubicBezTo>
                    <a:pt x="371663" y="843185"/>
                    <a:pt x="371663" y="843185"/>
                    <a:pt x="372787" y="844309"/>
                  </a:cubicBezTo>
                  <a:cubicBezTo>
                    <a:pt x="361545" y="847682"/>
                    <a:pt x="354799" y="853303"/>
                    <a:pt x="344681" y="860049"/>
                  </a:cubicBezTo>
                  <a:cubicBezTo>
                    <a:pt x="323320" y="874664"/>
                    <a:pt x="288469" y="873540"/>
                    <a:pt x="267108" y="860049"/>
                  </a:cubicBezTo>
                  <a:cubicBezTo>
                    <a:pt x="264860" y="858925"/>
                    <a:pt x="261487" y="858925"/>
                    <a:pt x="259238" y="860049"/>
                  </a:cubicBezTo>
                  <a:cubicBezTo>
                    <a:pt x="240126" y="870167"/>
                    <a:pt x="224387" y="875788"/>
                    <a:pt x="201902" y="872416"/>
                  </a:cubicBezTo>
                  <a:cubicBezTo>
                    <a:pt x="178293" y="869043"/>
                    <a:pt x="169299" y="847682"/>
                    <a:pt x="150186" y="838688"/>
                  </a:cubicBezTo>
                  <a:cubicBezTo>
                    <a:pt x="141192" y="834191"/>
                    <a:pt x="131074" y="837564"/>
                    <a:pt x="122080" y="833067"/>
                  </a:cubicBezTo>
                  <a:cubicBezTo>
                    <a:pt x="102968" y="822949"/>
                    <a:pt x="84980" y="793718"/>
                    <a:pt x="83856" y="772358"/>
                  </a:cubicBezTo>
                  <a:cubicBezTo>
                    <a:pt x="83856" y="768985"/>
                    <a:pt x="81607" y="765612"/>
                    <a:pt x="78235" y="764488"/>
                  </a:cubicBezTo>
                  <a:cubicBezTo>
                    <a:pt x="42259" y="754370"/>
                    <a:pt x="43383" y="730760"/>
                    <a:pt x="34389" y="700406"/>
                  </a:cubicBezTo>
                  <a:cubicBezTo>
                    <a:pt x="34389" y="699282"/>
                    <a:pt x="33265" y="698157"/>
                    <a:pt x="32140" y="697033"/>
                  </a:cubicBezTo>
                  <a:cubicBezTo>
                    <a:pt x="19774" y="671175"/>
                    <a:pt x="15277" y="649815"/>
                    <a:pt x="23147" y="621709"/>
                  </a:cubicBezTo>
                  <a:cubicBezTo>
                    <a:pt x="24271" y="608218"/>
                    <a:pt x="25395" y="600348"/>
                    <a:pt x="23147" y="590230"/>
                  </a:cubicBezTo>
                  <a:cubicBezTo>
                    <a:pt x="14153" y="563248"/>
                    <a:pt x="23147" y="552005"/>
                    <a:pt x="28768" y="526148"/>
                  </a:cubicBezTo>
                  <a:cubicBezTo>
                    <a:pt x="31016" y="514905"/>
                    <a:pt x="31016" y="514905"/>
                    <a:pt x="27643" y="504787"/>
                  </a:cubicBezTo>
                  <a:cubicBezTo>
                    <a:pt x="22022" y="489047"/>
                    <a:pt x="20898" y="474432"/>
                    <a:pt x="24271" y="456444"/>
                  </a:cubicBezTo>
                  <a:cubicBezTo>
                    <a:pt x="27643" y="437332"/>
                    <a:pt x="44507" y="437332"/>
                    <a:pt x="49004" y="422717"/>
                  </a:cubicBezTo>
                  <a:cubicBezTo>
                    <a:pt x="51253" y="415971"/>
                    <a:pt x="49004" y="409226"/>
                    <a:pt x="46756" y="402480"/>
                  </a:cubicBezTo>
                  <a:cubicBezTo>
                    <a:pt x="37762" y="372126"/>
                    <a:pt x="49004" y="336150"/>
                    <a:pt x="86104" y="333901"/>
                  </a:cubicBezTo>
                  <a:cubicBezTo>
                    <a:pt x="93974" y="333901"/>
                    <a:pt x="96223" y="323783"/>
                    <a:pt x="91726" y="319286"/>
                  </a:cubicBezTo>
                  <a:cubicBezTo>
                    <a:pt x="92850" y="284434"/>
                    <a:pt x="100720" y="260825"/>
                    <a:pt x="131074" y="239465"/>
                  </a:cubicBezTo>
                  <a:cubicBezTo>
                    <a:pt x="138944" y="233843"/>
                    <a:pt x="141192" y="224849"/>
                    <a:pt x="142317" y="216980"/>
                  </a:cubicBezTo>
                  <a:cubicBezTo>
                    <a:pt x="146814" y="174258"/>
                    <a:pt x="182790" y="160767"/>
                    <a:pt x="218765" y="155146"/>
                  </a:cubicBezTo>
                  <a:cubicBezTo>
                    <a:pt x="231132" y="152898"/>
                    <a:pt x="236753" y="148401"/>
                    <a:pt x="244623" y="138282"/>
                  </a:cubicBezTo>
                  <a:cubicBezTo>
                    <a:pt x="265984" y="106803"/>
                    <a:pt x="288469" y="122543"/>
                    <a:pt x="314326" y="106803"/>
                  </a:cubicBezTo>
                  <a:cubicBezTo>
                    <a:pt x="337936" y="91064"/>
                    <a:pt x="351426" y="74200"/>
                    <a:pt x="384030" y="74200"/>
                  </a:cubicBezTo>
                  <a:cubicBezTo>
                    <a:pt x="399769" y="74200"/>
                    <a:pt x="414384" y="58461"/>
                    <a:pt x="425627" y="49467"/>
                  </a:cubicBezTo>
                  <a:cubicBezTo>
                    <a:pt x="433496" y="44970"/>
                    <a:pt x="499827" y="32603"/>
                    <a:pt x="500951" y="56212"/>
                  </a:cubicBezTo>
                  <a:cubicBezTo>
                    <a:pt x="500951" y="58461"/>
                    <a:pt x="502075" y="60709"/>
                    <a:pt x="504324" y="61834"/>
                  </a:cubicBezTo>
                  <a:cubicBezTo>
                    <a:pt x="506572" y="64082"/>
                    <a:pt x="508821" y="65206"/>
                    <a:pt x="512194" y="62958"/>
                  </a:cubicBezTo>
                  <a:cubicBezTo>
                    <a:pt x="512194" y="62958"/>
                    <a:pt x="512194" y="62958"/>
                    <a:pt x="512194" y="62958"/>
                  </a:cubicBezTo>
                  <a:cubicBezTo>
                    <a:pt x="512194" y="62958"/>
                    <a:pt x="512194" y="62958"/>
                    <a:pt x="513318" y="62958"/>
                  </a:cubicBezTo>
                  <a:cubicBezTo>
                    <a:pt x="542548" y="43846"/>
                    <a:pt x="587518" y="39349"/>
                    <a:pt x="620121" y="53964"/>
                  </a:cubicBezTo>
                  <a:cubicBezTo>
                    <a:pt x="632488" y="59585"/>
                    <a:pt x="644855" y="67455"/>
                    <a:pt x="658346" y="59585"/>
                  </a:cubicBezTo>
                  <a:cubicBezTo>
                    <a:pt x="675209" y="50591"/>
                    <a:pt x="690949" y="48343"/>
                    <a:pt x="710061" y="47218"/>
                  </a:cubicBezTo>
                  <a:cubicBezTo>
                    <a:pt x="721304" y="47218"/>
                    <a:pt x="734795" y="51715"/>
                    <a:pt x="744913" y="48343"/>
                  </a:cubicBezTo>
                  <a:cubicBezTo>
                    <a:pt x="779764" y="39349"/>
                    <a:pt x="803374" y="20236"/>
                    <a:pt x="842722" y="31479"/>
                  </a:cubicBezTo>
                  <a:cubicBezTo>
                    <a:pt x="862959" y="38224"/>
                    <a:pt x="876450" y="21361"/>
                    <a:pt x="896686" y="19112"/>
                  </a:cubicBezTo>
                  <a:cubicBezTo>
                    <a:pt x="921419" y="16864"/>
                    <a:pt x="939407" y="25858"/>
                    <a:pt x="963017" y="29230"/>
                  </a:cubicBezTo>
                  <a:cubicBezTo>
                    <a:pt x="985501" y="32603"/>
                    <a:pt x="1013608" y="16864"/>
                    <a:pt x="1036093" y="14615"/>
                  </a:cubicBezTo>
                  <a:cubicBezTo>
                    <a:pt x="1073193" y="11242"/>
                    <a:pt x="1101299" y="25858"/>
                    <a:pt x="1136151" y="31479"/>
                  </a:cubicBezTo>
                  <a:cubicBezTo>
                    <a:pt x="1136151" y="31479"/>
                    <a:pt x="1137275" y="31479"/>
                    <a:pt x="1137275" y="31479"/>
                  </a:cubicBezTo>
                  <a:cubicBezTo>
                    <a:pt x="1137275" y="31479"/>
                    <a:pt x="1138399" y="31479"/>
                    <a:pt x="1138399" y="31479"/>
                  </a:cubicBezTo>
                  <a:cubicBezTo>
                    <a:pt x="1145145" y="32603"/>
                    <a:pt x="1151890" y="32603"/>
                    <a:pt x="1158635" y="31479"/>
                  </a:cubicBezTo>
                  <a:cubicBezTo>
                    <a:pt x="1192363" y="28106"/>
                    <a:pt x="1179996" y="43846"/>
                    <a:pt x="1196860" y="51715"/>
                  </a:cubicBezTo>
                  <a:cubicBezTo>
                    <a:pt x="1210351" y="57337"/>
                    <a:pt x="1214848" y="56212"/>
                    <a:pt x="1229463" y="51715"/>
                  </a:cubicBezTo>
                  <a:cubicBezTo>
                    <a:pt x="1244078" y="47218"/>
                    <a:pt x="1257569" y="46094"/>
                    <a:pt x="1273309" y="46094"/>
                  </a:cubicBezTo>
                  <a:cubicBezTo>
                    <a:pt x="1310409" y="46094"/>
                    <a:pt x="1292421" y="58461"/>
                    <a:pt x="1314906" y="62958"/>
                  </a:cubicBezTo>
                  <a:cubicBezTo>
                    <a:pt x="1330645" y="65206"/>
                    <a:pt x="1335142" y="59585"/>
                    <a:pt x="1352006" y="53964"/>
                  </a:cubicBezTo>
                  <a:cubicBezTo>
                    <a:pt x="1385733" y="42721"/>
                    <a:pt x="1418336" y="52840"/>
                    <a:pt x="1449815" y="66331"/>
                  </a:cubicBezTo>
                  <a:cubicBezTo>
                    <a:pt x="1457685" y="69703"/>
                    <a:pt x="1472300" y="61834"/>
                    <a:pt x="1479046" y="59585"/>
                  </a:cubicBezTo>
                  <a:cubicBezTo>
                    <a:pt x="1506028" y="50591"/>
                    <a:pt x="1576855" y="40473"/>
                    <a:pt x="1586973" y="76449"/>
                  </a:cubicBezTo>
                  <a:cubicBezTo>
                    <a:pt x="1588098" y="80946"/>
                    <a:pt x="1592595" y="83194"/>
                    <a:pt x="1597092" y="82070"/>
                  </a:cubicBezTo>
                  <a:cubicBezTo>
                    <a:pt x="1612831" y="79822"/>
                    <a:pt x="1639813" y="77573"/>
                    <a:pt x="1645434" y="97809"/>
                  </a:cubicBezTo>
                  <a:cubicBezTo>
                    <a:pt x="1646558" y="101182"/>
                    <a:pt x="1648807" y="102306"/>
                    <a:pt x="1651055" y="103431"/>
                  </a:cubicBezTo>
                  <a:cubicBezTo>
                    <a:pt x="1673540" y="111300"/>
                    <a:pt x="1708392" y="86567"/>
                    <a:pt x="1726380" y="110176"/>
                  </a:cubicBezTo>
                  <a:cubicBezTo>
                    <a:pt x="1728628" y="112425"/>
                    <a:pt x="1732001" y="115797"/>
                    <a:pt x="1735374" y="113549"/>
                  </a:cubicBezTo>
                  <a:cubicBezTo>
                    <a:pt x="1776971" y="96685"/>
                    <a:pt x="1802829" y="110176"/>
                    <a:pt x="1821941" y="145028"/>
                  </a:cubicBezTo>
                  <a:cubicBezTo>
                    <a:pt x="1821941" y="145028"/>
                    <a:pt x="1821941" y="145028"/>
                    <a:pt x="1821941" y="145028"/>
                  </a:cubicBezTo>
                  <a:cubicBezTo>
                    <a:pt x="1807326" y="148401"/>
                    <a:pt x="1792710" y="157395"/>
                    <a:pt x="1785965" y="169761"/>
                  </a:cubicBezTo>
                  <a:cubicBezTo>
                    <a:pt x="1783717" y="174258"/>
                    <a:pt x="1789338" y="178755"/>
                    <a:pt x="1792710" y="175383"/>
                  </a:cubicBezTo>
                  <a:cubicBezTo>
                    <a:pt x="1810698" y="154022"/>
                    <a:pt x="1833183" y="160767"/>
                    <a:pt x="1855668" y="159643"/>
                  </a:cubicBezTo>
                  <a:cubicBezTo>
                    <a:pt x="1881526" y="168637"/>
                    <a:pt x="1893893" y="193370"/>
                    <a:pt x="1892768" y="227098"/>
                  </a:cubicBezTo>
                  <a:cubicBezTo>
                    <a:pt x="1890520" y="264198"/>
                    <a:pt x="1874780" y="281062"/>
                    <a:pt x="1853420" y="299050"/>
                  </a:cubicBezTo>
                  <a:close/>
                </a:path>
              </a:pathLst>
            </a:custGeom>
            <a:solidFill>
              <a:srgbClr val="000000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32" name="Рисунок 4">
              <a:extLst>
                <a:ext uri="{FF2B5EF4-FFF2-40B4-BE49-F238E27FC236}">
                  <a16:creationId xmlns:a16="http://schemas.microsoft.com/office/drawing/2014/main" id="{D8D6472A-AC7E-D202-2200-E81F5C90540E}"/>
                </a:ext>
              </a:extLst>
            </p:cNvPr>
            <p:cNvGrpSpPr/>
            <p:nvPr/>
          </p:nvGrpSpPr>
          <p:grpSpPr>
            <a:xfrm>
              <a:off x="12314856" y="6475525"/>
              <a:ext cx="1769931" cy="812255"/>
              <a:chOff x="12314856" y="6475525"/>
              <a:chExt cx="1769931" cy="812255"/>
            </a:xfrm>
            <a:solidFill>
              <a:srgbClr val="CC7F45"/>
            </a:solidFill>
          </p:grpSpPr>
          <p:sp>
            <p:nvSpPr>
              <p:cNvPr id="33" name="Полилиния: фигура 32">
                <a:extLst>
                  <a:ext uri="{FF2B5EF4-FFF2-40B4-BE49-F238E27FC236}">
                    <a16:creationId xmlns:a16="http://schemas.microsoft.com/office/drawing/2014/main" id="{28D9207B-4126-4219-0585-4A6A567AB440}"/>
                  </a:ext>
                </a:extLst>
              </p:cNvPr>
              <p:cNvSpPr/>
              <p:nvPr/>
            </p:nvSpPr>
            <p:spPr>
              <a:xfrm>
                <a:off x="12711158" y="6724615"/>
                <a:ext cx="223845" cy="103006"/>
              </a:xfrm>
              <a:custGeom>
                <a:avLst/>
                <a:gdLst>
                  <a:gd name="connsiteX0" fmla="*/ 118957 w 223845"/>
                  <a:gd name="connsiteY0" fmla="*/ 31877 h 103006"/>
                  <a:gd name="connsiteX1" fmla="*/ 106591 w 223845"/>
                  <a:gd name="connsiteY1" fmla="*/ 68977 h 103006"/>
                  <a:gd name="connsiteX2" fmla="*/ 85230 w 223845"/>
                  <a:gd name="connsiteY2" fmla="*/ 73474 h 103006"/>
                  <a:gd name="connsiteX3" fmla="*/ 50378 w 223845"/>
                  <a:gd name="connsiteY3" fmla="*/ 85840 h 103006"/>
                  <a:gd name="connsiteX4" fmla="*/ 8781 w 223845"/>
                  <a:gd name="connsiteY4" fmla="*/ 47616 h 103006"/>
                  <a:gd name="connsiteX5" fmla="*/ 912 w 223845"/>
                  <a:gd name="connsiteY5" fmla="*/ 55486 h 103006"/>
                  <a:gd name="connsiteX6" fmla="*/ 33515 w 223845"/>
                  <a:gd name="connsiteY6" fmla="*/ 80219 h 103006"/>
                  <a:gd name="connsiteX7" fmla="*/ 44757 w 223845"/>
                  <a:gd name="connsiteY7" fmla="*/ 101580 h 103006"/>
                  <a:gd name="connsiteX8" fmla="*/ 63869 w 223845"/>
                  <a:gd name="connsiteY8" fmla="*/ 99331 h 103006"/>
                  <a:gd name="connsiteX9" fmla="*/ 111088 w 223845"/>
                  <a:gd name="connsiteY9" fmla="*/ 81343 h 103006"/>
                  <a:gd name="connsiteX10" fmla="*/ 117833 w 223845"/>
                  <a:gd name="connsiteY10" fmla="*/ 90337 h 103006"/>
                  <a:gd name="connsiteX11" fmla="*/ 176294 w 223845"/>
                  <a:gd name="connsiteY11" fmla="*/ 93710 h 103006"/>
                  <a:gd name="connsiteX12" fmla="*/ 222388 w 223845"/>
                  <a:gd name="connsiteY12" fmla="*/ 46492 h 103006"/>
                  <a:gd name="connsiteX13" fmla="*/ 195406 w 223845"/>
                  <a:gd name="connsiteY13" fmla="*/ 398 h 103006"/>
                  <a:gd name="connsiteX14" fmla="*/ 189785 w 223845"/>
                  <a:gd name="connsiteY14" fmla="*/ 9392 h 103006"/>
                  <a:gd name="connsiteX15" fmla="*/ 204400 w 223845"/>
                  <a:gd name="connsiteY15" fmla="*/ 48740 h 103006"/>
                  <a:gd name="connsiteX16" fmla="*/ 170673 w 223845"/>
                  <a:gd name="connsiteY16" fmla="*/ 77971 h 103006"/>
                  <a:gd name="connsiteX17" fmla="*/ 130200 w 223845"/>
                  <a:gd name="connsiteY17" fmla="*/ 80219 h 103006"/>
                  <a:gd name="connsiteX18" fmla="*/ 131324 w 223845"/>
                  <a:gd name="connsiteY18" fmla="*/ 36374 h 103006"/>
                  <a:gd name="connsiteX19" fmla="*/ 118957 w 223845"/>
                  <a:gd name="connsiteY19" fmla="*/ 31877 h 103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23845" h="103006">
                    <a:moveTo>
                      <a:pt x="118957" y="31877"/>
                    </a:moveTo>
                    <a:cubicBezTo>
                      <a:pt x="112212" y="41995"/>
                      <a:pt x="106591" y="56610"/>
                      <a:pt x="106591" y="68977"/>
                    </a:cubicBezTo>
                    <a:cubicBezTo>
                      <a:pt x="98721" y="68977"/>
                      <a:pt x="91976" y="71225"/>
                      <a:pt x="85230" y="73474"/>
                    </a:cubicBezTo>
                    <a:cubicBezTo>
                      <a:pt x="79609" y="75722"/>
                      <a:pt x="52627" y="92586"/>
                      <a:pt x="50378" y="85840"/>
                    </a:cubicBezTo>
                    <a:cubicBezTo>
                      <a:pt x="42509" y="64480"/>
                      <a:pt x="30142" y="57734"/>
                      <a:pt x="8781" y="47616"/>
                    </a:cubicBezTo>
                    <a:cubicBezTo>
                      <a:pt x="4284" y="45368"/>
                      <a:pt x="-2461" y="49865"/>
                      <a:pt x="912" y="55486"/>
                    </a:cubicBezTo>
                    <a:cubicBezTo>
                      <a:pt x="9906" y="66728"/>
                      <a:pt x="25645" y="68977"/>
                      <a:pt x="33515" y="80219"/>
                    </a:cubicBezTo>
                    <a:cubicBezTo>
                      <a:pt x="38012" y="86965"/>
                      <a:pt x="36887" y="95959"/>
                      <a:pt x="44757" y="101580"/>
                    </a:cubicBezTo>
                    <a:cubicBezTo>
                      <a:pt x="50378" y="104953"/>
                      <a:pt x="58248" y="101580"/>
                      <a:pt x="63869" y="99331"/>
                    </a:cubicBezTo>
                    <a:cubicBezTo>
                      <a:pt x="79609" y="92586"/>
                      <a:pt x="94224" y="85840"/>
                      <a:pt x="111088" y="81343"/>
                    </a:cubicBezTo>
                    <a:cubicBezTo>
                      <a:pt x="112212" y="84716"/>
                      <a:pt x="114460" y="88089"/>
                      <a:pt x="117833" y="90337"/>
                    </a:cubicBezTo>
                    <a:cubicBezTo>
                      <a:pt x="133573" y="103828"/>
                      <a:pt x="158306" y="101580"/>
                      <a:pt x="176294" y="93710"/>
                    </a:cubicBezTo>
                    <a:cubicBezTo>
                      <a:pt x="195406" y="84716"/>
                      <a:pt x="215643" y="66728"/>
                      <a:pt x="222388" y="46492"/>
                    </a:cubicBezTo>
                    <a:cubicBezTo>
                      <a:pt x="229134" y="28504"/>
                      <a:pt x="211146" y="6019"/>
                      <a:pt x="195406" y="398"/>
                    </a:cubicBezTo>
                    <a:cubicBezTo>
                      <a:pt x="189785" y="-1851"/>
                      <a:pt x="186412" y="6019"/>
                      <a:pt x="189785" y="9392"/>
                    </a:cubicBezTo>
                    <a:cubicBezTo>
                      <a:pt x="201027" y="19510"/>
                      <a:pt x="212270" y="33001"/>
                      <a:pt x="204400" y="48740"/>
                    </a:cubicBezTo>
                    <a:cubicBezTo>
                      <a:pt x="197655" y="61107"/>
                      <a:pt x="183039" y="71225"/>
                      <a:pt x="170673" y="77971"/>
                    </a:cubicBezTo>
                    <a:cubicBezTo>
                      <a:pt x="158306" y="85840"/>
                      <a:pt x="143691" y="85840"/>
                      <a:pt x="130200" y="80219"/>
                    </a:cubicBezTo>
                    <a:cubicBezTo>
                      <a:pt x="112212" y="72349"/>
                      <a:pt x="130200" y="48740"/>
                      <a:pt x="131324" y="36374"/>
                    </a:cubicBezTo>
                    <a:cubicBezTo>
                      <a:pt x="131324" y="28504"/>
                      <a:pt x="122330" y="27380"/>
                      <a:pt x="118957" y="31877"/>
                    </a:cubicBezTo>
                    <a:close/>
                  </a:path>
                </a:pathLst>
              </a:custGeom>
              <a:solidFill>
                <a:srgbClr val="CC7F45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" name="Полилиния: фигура 33">
                <a:extLst>
                  <a:ext uri="{FF2B5EF4-FFF2-40B4-BE49-F238E27FC236}">
                    <a16:creationId xmlns:a16="http://schemas.microsoft.com/office/drawing/2014/main" id="{0DB21A42-9CED-B66F-DCE1-25EC983AF705}"/>
                  </a:ext>
                </a:extLst>
              </p:cNvPr>
              <p:cNvSpPr/>
              <p:nvPr/>
            </p:nvSpPr>
            <p:spPr>
              <a:xfrm>
                <a:off x="12522215" y="6827319"/>
                <a:ext cx="268017" cy="200316"/>
              </a:xfrm>
              <a:custGeom>
                <a:avLst/>
                <a:gdLst>
                  <a:gd name="connsiteX0" fmla="*/ 44827 w 268017"/>
                  <a:gd name="connsiteY0" fmla="*/ 98934 h 200316"/>
                  <a:gd name="connsiteX1" fmla="*/ 36957 w 268017"/>
                  <a:gd name="connsiteY1" fmla="*/ 91064 h 200316"/>
                  <a:gd name="connsiteX2" fmla="*/ 2106 w 268017"/>
                  <a:gd name="connsiteY2" fmla="*/ 154022 h 200316"/>
                  <a:gd name="connsiteX3" fmla="*/ 53821 w 268017"/>
                  <a:gd name="connsiteY3" fmla="*/ 168637 h 200316"/>
                  <a:gd name="connsiteX4" fmla="*/ 95418 w 268017"/>
                  <a:gd name="connsiteY4" fmla="*/ 158519 h 200316"/>
                  <a:gd name="connsiteX5" fmla="*/ 149382 w 268017"/>
                  <a:gd name="connsiteY5" fmla="*/ 200116 h 200316"/>
                  <a:gd name="connsiteX6" fmla="*/ 210091 w 268017"/>
                  <a:gd name="connsiteY6" fmla="*/ 194495 h 200316"/>
                  <a:gd name="connsiteX7" fmla="*/ 243819 w 268017"/>
                  <a:gd name="connsiteY7" fmla="*/ 152898 h 200316"/>
                  <a:gd name="connsiteX8" fmla="*/ 234825 w 268017"/>
                  <a:gd name="connsiteY8" fmla="*/ 147276 h 200316"/>
                  <a:gd name="connsiteX9" fmla="*/ 220209 w 268017"/>
                  <a:gd name="connsiteY9" fmla="*/ 165264 h 200316"/>
                  <a:gd name="connsiteX10" fmla="*/ 174115 w 268017"/>
                  <a:gd name="connsiteY10" fmla="*/ 183252 h 200316"/>
                  <a:gd name="connsiteX11" fmla="*/ 112282 w 268017"/>
                  <a:gd name="connsiteY11" fmla="*/ 147276 h 200316"/>
                  <a:gd name="connsiteX12" fmla="*/ 112282 w 268017"/>
                  <a:gd name="connsiteY12" fmla="*/ 146152 h 200316"/>
                  <a:gd name="connsiteX13" fmla="*/ 134767 w 268017"/>
                  <a:gd name="connsiteY13" fmla="*/ 107928 h 200316"/>
                  <a:gd name="connsiteX14" fmla="*/ 143761 w 268017"/>
                  <a:gd name="connsiteY14" fmla="*/ 92188 h 200316"/>
                  <a:gd name="connsiteX15" fmla="*/ 175240 w 268017"/>
                  <a:gd name="connsiteY15" fmla="*/ 69703 h 200316"/>
                  <a:gd name="connsiteX16" fmla="*/ 238197 w 268017"/>
                  <a:gd name="connsiteY16" fmla="*/ 106803 h 200316"/>
                  <a:gd name="connsiteX17" fmla="*/ 243819 w 268017"/>
                  <a:gd name="connsiteY17" fmla="*/ 98934 h 200316"/>
                  <a:gd name="connsiteX18" fmla="*/ 229203 w 268017"/>
                  <a:gd name="connsiteY18" fmla="*/ 79822 h 200316"/>
                  <a:gd name="connsiteX19" fmla="*/ 237073 w 268017"/>
                  <a:gd name="connsiteY19" fmla="*/ 41597 h 200316"/>
                  <a:gd name="connsiteX20" fmla="*/ 265179 w 268017"/>
                  <a:gd name="connsiteY20" fmla="*/ 14615 h 200316"/>
                  <a:gd name="connsiteX21" fmla="*/ 260682 w 268017"/>
                  <a:gd name="connsiteY21" fmla="*/ 4497 h 200316"/>
                  <a:gd name="connsiteX22" fmla="*/ 226955 w 268017"/>
                  <a:gd name="connsiteY22" fmla="*/ 33727 h 200316"/>
                  <a:gd name="connsiteX23" fmla="*/ 214588 w 268017"/>
                  <a:gd name="connsiteY23" fmla="*/ 67455 h 200316"/>
                  <a:gd name="connsiteX24" fmla="*/ 189855 w 268017"/>
                  <a:gd name="connsiteY24" fmla="*/ 53964 h 200316"/>
                  <a:gd name="connsiteX25" fmla="*/ 146009 w 268017"/>
                  <a:gd name="connsiteY25" fmla="*/ 74200 h 200316"/>
                  <a:gd name="connsiteX26" fmla="*/ 149382 w 268017"/>
                  <a:gd name="connsiteY26" fmla="*/ 8994 h 200316"/>
                  <a:gd name="connsiteX27" fmla="*/ 148258 w 268017"/>
                  <a:gd name="connsiteY27" fmla="*/ 0 h 200316"/>
                  <a:gd name="connsiteX28" fmla="*/ 113406 w 268017"/>
                  <a:gd name="connsiteY28" fmla="*/ 21361 h 200316"/>
                  <a:gd name="connsiteX29" fmla="*/ 125773 w 268017"/>
                  <a:gd name="connsiteY29" fmla="*/ 93313 h 200316"/>
                  <a:gd name="connsiteX30" fmla="*/ 110033 w 268017"/>
                  <a:gd name="connsiteY30" fmla="*/ 121419 h 200316"/>
                  <a:gd name="connsiteX31" fmla="*/ 48200 w 268017"/>
                  <a:gd name="connsiteY31" fmla="*/ 152898 h 200316"/>
                  <a:gd name="connsiteX32" fmla="*/ 18969 w 268017"/>
                  <a:gd name="connsiteY32" fmla="*/ 132661 h 200316"/>
                  <a:gd name="connsiteX33" fmla="*/ 44827 w 268017"/>
                  <a:gd name="connsiteY33" fmla="*/ 98934 h 200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268017" h="200316">
                    <a:moveTo>
                      <a:pt x="44827" y="98934"/>
                    </a:moveTo>
                    <a:cubicBezTo>
                      <a:pt x="48200" y="93313"/>
                      <a:pt x="41454" y="88816"/>
                      <a:pt x="36957" y="91064"/>
                    </a:cubicBezTo>
                    <a:cubicBezTo>
                      <a:pt x="14472" y="101182"/>
                      <a:pt x="-6888" y="128164"/>
                      <a:pt x="2106" y="154022"/>
                    </a:cubicBezTo>
                    <a:cubicBezTo>
                      <a:pt x="9975" y="178755"/>
                      <a:pt x="33585" y="172010"/>
                      <a:pt x="53821" y="168637"/>
                    </a:cubicBezTo>
                    <a:cubicBezTo>
                      <a:pt x="66188" y="166389"/>
                      <a:pt x="81927" y="164140"/>
                      <a:pt x="95418" y="158519"/>
                    </a:cubicBezTo>
                    <a:cubicBezTo>
                      <a:pt x="94294" y="185501"/>
                      <a:pt x="121276" y="202364"/>
                      <a:pt x="149382" y="200116"/>
                    </a:cubicBezTo>
                    <a:cubicBezTo>
                      <a:pt x="166246" y="198992"/>
                      <a:pt x="194352" y="203489"/>
                      <a:pt x="210091" y="194495"/>
                    </a:cubicBezTo>
                    <a:cubicBezTo>
                      <a:pt x="225831" y="185501"/>
                      <a:pt x="235949" y="169761"/>
                      <a:pt x="243819" y="152898"/>
                    </a:cubicBezTo>
                    <a:cubicBezTo>
                      <a:pt x="246067" y="147276"/>
                      <a:pt x="238197" y="143904"/>
                      <a:pt x="234825" y="147276"/>
                    </a:cubicBezTo>
                    <a:cubicBezTo>
                      <a:pt x="229203" y="152898"/>
                      <a:pt x="224706" y="158519"/>
                      <a:pt x="220209" y="165264"/>
                    </a:cubicBezTo>
                    <a:cubicBezTo>
                      <a:pt x="208967" y="181004"/>
                      <a:pt x="192103" y="183252"/>
                      <a:pt x="174115" y="183252"/>
                    </a:cubicBezTo>
                    <a:cubicBezTo>
                      <a:pt x="147133" y="184377"/>
                      <a:pt x="105536" y="191122"/>
                      <a:pt x="112282" y="147276"/>
                    </a:cubicBezTo>
                    <a:cubicBezTo>
                      <a:pt x="112282" y="147276"/>
                      <a:pt x="112282" y="147276"/>
                      <a:pt x="112282" y="146152"/>
                    </a:cubicBezTo>
                    <a:cubicBezTo>
                      <a:pt x="122400" y="134910"/>
                      <a:pt x="126897" y="121419"/>
                      <a:pt x="134767" y="107928"/>
                    </a:cubicBezTo>
                    <a:cubicBezTo>
                      <a:pt x="137015" y="103431"/>
                      <a:pt x="141512" y="97809"/>
                      <a:pt x="143761" y="92188"/>
                    </a:cubicBezTo>
                    <a:cubicBezTo>
                      <a:pt x="155003" y="87691"/>
                      <a:pt x="165121" y="76449"/>
                      <a:pt x="175240" y="69703"/>
                    </a:cubicBezTo>
                    <a:cubicBezTo>
                      <a:pt x="197724" y="55088"/>
                      <a:pt x="221334" y="98934"/>
                      <a:pt x="238197" y="106803"/>
                    </a:cubicBezTo>
                    <a:cubicBezTo>
                      <a:pt x="242694" y="109052"/>
                      <a:pt x="247191" y="102306"/>
                      <a:pt x="243819" y="98934"/>
                    </a:cubicBezTo>
                    <a:cubicBezTo>
                      <a:pt x="239322" y="92188"/>
                      <a:pt x="234825" y="85443"/>
                      <a:pt x="229203" y="79822"/>
                    </a:cubicBezTo>
                    <a:cubicBezTo>
                      <a:pt x="230328" y="66331"/>
                      <a:pt x="232576" y="55088"/>
                      <a:pt x="237073" y="41597"/>
                    </a:cubicBezTo>
                    <a:cubicBezTo>
                      <a:pt x="241570" y="28106"/>
                      <a:pt x="252813" y="21361"/>
                      <a:pt x="265179" y="14615"/>
                    </a:cubicBezTo>
                    <a:cubicBezTo>
                      <a:pt x="270801" y="11242"/>
                      <a:pt x="267428" y="2249"/>
                      <a:pt x="260682" y="4497"/>
                    </a:cubicBezTo>
                    <a:cubicBezTo>
                      <a:pt x="246067" y="8994"/>
                      <a:pt x="233700" y="19112"/>
                      <a:pt x="226955" y="33727"/>
                    </a:cubicBezTo>
                    <a:cubicBezTo>
                      <a:pt x="222458" y="42721"/>
                      <a:pt x="215712" y="55088"/>
                      <a:pt x="214588" y="67455"/>
                    </a:cubicBezTo>
                    <a:cubicBezTo>
                      <a:pt x="206719" y="61834"/>
                      <a:pt x="198849" y="57337"/>
                      <a:pt x="189855" y="53964"/>
                    </a:cubicBezTo>
                    <a:cubicBezTo>
                      <a:pt x="174115" y="48343"/>
                      <a:pt x="159500" y="62958"/>
                      <a:pt x="146009" y="74200"/>
                    </a:cubicBezTo>
                    <a:cubicBezTo>
                      <a:pt x="137015" y="50591"/>
                      <a:pt x="111158" y="23609"/>
                      <a:pt x="149382" y="8994"/>
                    </a:cubicBezTo>
                    <a:cubicBezTo>
                      <a:pt x="153879" y="6746"/>
                      <a:pt x="153879" y="0"/>
                      <a:pt x="148258" y="0"/>
                    </a:cubicBezTo>
                    <a:cubicBezTo>
                      <a:pt x="132518" y="1124"/>
                      <a:pt x="122400" y="8994"/>
                      <a:pt x="113406" y="21361"/>
                    </a:cubicBezTo>
                    <a:cubicBezTo>
                      <a:pt x="98791" y="42721"/>
                      <a:pt x="137015" y="70828"/>
                      <a:pt x="125773" y="93313"/>
                    </a:cubicBezTo>
                    <a:cubicBezTo>
                      <a:pt x="121276" y="102306"/>
                      <a:pt x="114530" y="111300"/>
                      <a:pt x="110033" y="121419"/>
                    </a:cubicBezTo>
                    <a:cubicBezTo>
                      <a:pt x="98791" y="145028"/>
                      <a:pt x="71809" y="150649"/>
                      <a:pt x="48200" y="152898"/>
                    </a:cubicBezTo>
                    <a:cubicBezTo>
                      <a:pt x="30212" y="155146"/>
                      <a:pt x="15597" y="157395"/>
                      <a:pt x="18969" y="132661"/>
                    </a:cubicBezTo>
                    <a:cubicBezTo>
                      <a:pt x="20094" y="118046"/>
                      <a:pt x="35833" y="110176"/>
                      <a:pt x="44827" y="98934"/>
                    </a:cubicBezTo>
                    <a:close/>
                  </a:path>
                </a:pathLst>
              </a:custGeom>
              <a:solidFill>
                <a:srgbClr val="CC7F45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" name="Полилиния: фигура 34">
                <a:extLst>
                  <a:ext uri="{FF2B5EF4-FFF2-40B4-BE49-F238E27FC236}">
                    <a16:creationId xmlns:a16="http://schemas.microsoft.com/office/drawing/2014/main" id="{5493FF6E-F36D-4D9F-CA17-360635490806}"/>
                  </a:ext>
                </a:extLst>
              </p:cNvPr>
              <p:cNvSpPr/>
              <p:nvPr/>
            </p:nvSpPr>
            <p:spPr>
              <a:xfrm>
                <a:off x="12330316" y="6825204"/>
                <a:ext cx="118090" cy="104992"/>
              </a:xfrm>
              <a:custGeom>
                <a:avLst/>
                <a:gdLst>
                  <a:gd name="connsiteX0" fmla="*/ 19746 w 118090"/>
                  <a:gd name="connsiteY0" fmla="*/ 103297 h 104992"/>
                  <a:gd name="connsiteX1" fmla="*/ 47852 w 118090"/>
                  <a:gd name="connsiteY1" fmla="*/ 99924 h 104992"/>
                  <a:gd name="connsiteX2" fmla="*/ 89449 w 118090"/>
                  <a:gd name="connsiteY2" fmla="*/ 96551 h 104992"/>
                  <a:gd name="connsiteX3" fmla="*/ 117556 w 118090"/>
                  <a:gd name="connsiteY3" fmla="*/ 33594 h 104992"/>
                  <a:gd name="connsiteX4" fmla="*/ 108562 w 118090"/>
                  <a:gd name="connsiteY4" fmla="*/ 33594 h 104992"/>
                  <a:gd name="connsiteX5" fmla="*/ 72586 w 118090"/>
                  <a:gd name="connsiteY5" fmla="*/ 83060 h 104992"/>
                  <a:gd name="connsiteX6" fmla="*/ 47852 w 118090"/>
                  <a:gd name="connsiteY6" fmla="*/ 84185 h 104992"/>
                  <a:gd name="connsiteX7" fmla="*/ 20870 w 118090"/>
                  <a:gd name="connsiteY7" fmla="*/ 83060 h 104992"/>
                  <a:gd name="connsiteX8" fmla="*/ 15249 w 118090"/>
                  <a:gd name="connsiteY8" fmla="*/ 50457 h 104992"/>
                  <a:gd name="connsiteX9" fmla="*/ 43355 w 118090"/>
                  <a:gd name="connsiteY9" fmla="*/ 26848 h 104992"/>
                  <a:gd name="connsiteX10" fmla="*/ 73710 w 118090"/>
                  <a:gd name="connsiteY10" fmla="*/ 8860 h 104992"/>
                  <a:gd name="connsiteX11" fmla="*/ 62468 w 118090"/>
                  <a:gd name="connsiteY11" fmla="*/ 2115 h 104992"/>
                  <a:gd name="connsiteX12" fmla="*/ 2883 w 118090"/>
                  <a:gd name="connsiteY12" fmla="*/ 33594 h 104992"/>
                  <a:gd name="connsiteX13" fmla="*/ 19746 w 118090"/>
                  <a:gd name="connsiteY13" fmla="*/ 103297 h 104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8090" h="104992">
                    <a:moveTo>
                      <a:pt x="19746" y="103297"/>
                    </a:moveTo>
                    <a:cubicBezTo>
                      <a:pt x="28740" y="107794"/>
                      <a:pt x="39983" y="102173"/>
                      <a:pt x="47852" y="99924"/>
                    </a:cubicBezTo>
                    <a:cubicBezTo>
                      <a:pt x="61343" y="95427"/>
                      <a:pt x="75959" y="98800"/>
                      <a:pt x="89449" y="96551"/>
                    </a:cubicBezTo>
                    <a:cubicBezTo>
                      <a:pt x="120928" y="89806"/>
                      <a:pt x="118680" y="59451"/>
                      <a:pt x="117556" y="33594"/>
                    </a:cubicBezTo>
                    <a:cubicBezTo>
                      <a:pt x="117556" y="27972"/>
                      <a:pt x="108562" y="27972"/>
                      <a:pt x="108562" y="33594"/>
                    </a:cubicBezTo>
                    <a:cubicBezTo>
                      <a:pt x="107437" y="60575"/>
                      <a:pt x="102940" y="81936"/>
                      <a:pt x="72586" y="83060"/>
                    </a:cubicBezTo>
                    <a:cubicBezTo>
                      <a:pt x="63592" y="83060"/>
                      <a:pt x="56846" y="81936"/>
                      <a:pt x="47852" y="84185"/>
                    </a:cubicBezTo>
                    <a:cubicBezTo>
                      <a:pt x="38858" y="86433"/>
                      <a:pt x="25367" y="96551"/>
                      <a:pt x="20870" y="83060"/>
                    </a:cubicBezTo>
                    <a:cubicBezTo>
                      <a:pt x="17498" y="72942"/>
                      <a:pt x="15249" y="60575"/>
                      <a:pt x="15249" y="50457"/>
                    </a:cubicBezTo>
                    <a:cubicBezTo>
                      <a:pt x="15249" y="32469"/>
                      <a:pt x="28740" y="27972"/>
                      <a:pt x="43355" y="26848"/>
                    </a:cubicBezTo>
                    <a:cubicBezTo>
                      <a:pt x="56846" y="25724"/>
                      <a:pt x="69213" y="22351"/>
                      <a:pt x="73710" y="8860"/>
                    </a:cubicBezTo>
                    <a:cubicBezTo>
                      <a:pt x="75959" y="3239"/>
                      <a:pt x="66965" y="-3507"/>
                      <a:pt x="62468" y="2115"/>
                    </a:cubicBezTo>
                    <a:cubicBezTo>
                      <a:pt x="46728" y="21227"/>
                      <a:pt x="11876" y="3239"/>
                      <a:pt x="2883" y="33594"/>
                    </a:cubicBezTo>
                    <a:cubicBezTo>
                      <a:pt x="-2739" y="51581"/>
                      <a:pt x="-1614" y="94303"/>
                      <a:pt x="19746" y="103297"/>
                    </a:cubicBezTo>
                    <a:close/>
                  </a:path>
                </a:pathLst>
              </a:custGeom>
              <a:solidFill>
                <a:srgbClr val="CC7F45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" name="Полилиния: фигура 35">
                <a:extLst>
                  <a:ext uri="{FF2B5EF4-FFF2-40B4-BE49-F238E27FC236}">
                    <a16:creationId xmlns:a16="http://schemas.microsoft.com/office/drawing/2014/main" id="{A35B2F7F-4B36-A2BE-0893-7790016E0A9B}"/>
                  </a:ext>
                </a:extLst>
              </p:cNvPr>
              <p:cNvSpPr/>
              <p:nvPr/>
            </p:nvSpPr>
            <p:spPr>
              <a:xfrm>
                <a:off x="12314856" y="6859110"/>
                <a:ext cx="191512" cy="193313"/>
              </a:xfrm>
              <a:custGeom>
                <a:avLst/>
                <a:gdLst>
                  <a:gd name="connsiteX0" fmla="*/ 34082 w 191512"/>
                  <a:gd name="connsiteY0" fmla="*/ 193058 h 193313"/>
                  <a:gd name="connsiteX1" fmla="*/ 97040 w 191512"/>
                  <a:gd name="connsiteY1" fmla="*/ 168325 h 193313"/>
                  <a:gd name="connsiteX2" fmla="*/ 101537 w 191512"/>
                  <a:gd name="connsiteY2" fmla="*/ 136846 h 193313"/>
                  <a:gd name="connsiteX3" fmla="*/ 184731 w 191512"/>
                  <a:gd name="connsiteY3" fmla="*/ 101994 h 193313"/>
                  <a:gd name="connsiteX4" fmla="*/ 188104 w 191512"/>
                  <a:gd name="connsiteY4" fmla="*/ 62646 h 193313"/>
                  <a:gd name="connsiteX5" fmla="*/ 179110 w 191512"/>
                  <a:gd name="connsiteY5" fmla="*/ 39036 h 193313"/>
                  <a:gd name="connsiteX6" fmla="*/ 188104 w 191512"/>
                  <a:gd name="connsiteY6" fmla="*/ 10930 h 193313"/>
                  <a:gd name="connsiteX7" fmla="*/ 180234 w 191512"/>
                  <a:gd name="connsiteY7" fmla="*/ 812 h 193313"/>
                  <a:gd name="connsiteX8" fmla="*/ 156625 w 191512"/>
                  <a:gd name="connsiteY8" fmla="*/ 22173 h 193313"/>
                  <a:gd name="connsiteX9" fmla="*/ 168992 w 191512"/>
                  <a:gd name="connsiteY9" fmla="*/ 57024 h 193313"/>
                  <a:gd name="connsiteX10" fmla="*/ 167868 w 191512"/>
                  <a:gd name="connsiteY10" fmla="*/ 96373 h 193313"/>
                  <a:gd name="connsiteX11" fmla="*/ 139761 w 191512"/>
                  <a:gd name="connsiteY11" fmla="*/ 113237 h 193313"/>
                  <a:gd name="connsiteX12" fmla="*/ 97040 w 191512"/>
                  <a:gd name="connsiteY12" fmla="*/ 122231 h 193313"/>
                  <a:gd name="connsiteX13" fmla="*/ 76804 w 191512"/>
                  <a:gd name="connsiteY13" fmla="*/ 94124 h 193313"/>
                  <a:gd name="connsiteX14" fmla="*/ 66685 w 191512"/>
                  <a:gd name="connsiteY14" fmla="*/ 99746 h 193313"/>
                  <a:gd name="connsiteX15" fmla="*/ 89170 w 191512"/>
                  <a:gd name="connsiteY15" fmla="*/ 149213 h 193313"/>
                  <a:gd name="connsiteX16" fmla="*/ 47573 w 191512"/>
                  <a:gd name="connsiteY16" fmla="*/ 173946 h 193313"/>
                  <a:gd name="connsiteX17" fmla="*/ 20591 w 191512"/>
                  <a:gd name="connsiteY17" fmla="*/ 167200 h 193313"/>
                  <a:gd name="connsiteX18" fmla="*/ 19467 w 191512"/>
                  <a:gd name="connsiteY18" fmla="*/ 149213 h 193313"/>
                  <a:gd name="connsiteX19" fmla="*/ 25088 w 191512"/>
                  <a:gd name="connsiteY19" fmla="*/ 105367 h 193313"/>
                  <a:gd name="connsiteX20" fmla="*/ 21716 w 191512"/>
                  <a:gd name="connsiteY20" fmla="*/ 96373 h 193313"/>
                  <a:gd name="connsiteX21" fmla="*/ 2603 w 191512"/>
                  <a:gd name="connsiteY21" fmla="*/ 141343 h 193313"/>
                  <a:gd name="connsiteX22" fmla="*/ 8225 w 191512"/>
                  <a:gd name="connsiteY22" fmla="*/ 179567 h 193313"/>
                  <a:gd name="connsiteX23" fmla="*/ 34082 w 191512"/>
                  <a:gd name="connsiteY23" fmla="*/ 193058 h 193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91512" h="193313">
                    <a:moveTo>
                      <a:pt x="34082" y="193058"/>
                    </a:moveTo>
                    <a:cubicBezTo>
                      <a:pt x="53194" y="191934"/>
                      <a:pt x="85798" y="185188"/>
                      <a:pt x="97040" y="168325"/>
                    </a:cubicBezTo>
                    <a:cubicBezTo>
                      <a:pt x="103786" y="158207"/>
                      <a:pt x="103786" y="148088"/>
                      <a:pt x="101537" y="136846"/>
                    </a:cubicBezTo>
                    <a:cubicBezTo>
                      <a:pt x="130767" y="137970"/>
                      <a:pt x="167868" y="125603"/>
                      <a:pt x="184731" y="101994"/>
                    </a:cubicBezTo>
                    <a:cubicBezTo>
                      <a:pt x="193725" y="88503"/>
                      <a:pt x="192601" y="77261"/>
                      <a:pt x="188104" y="62646"/>
                    </a:cubicBezTo>
                    <a:cubicBezTo>
                      <a:pt x="185856" y="55900"/>
                      <a:pt x="182483" y="45782"/>
                      <a:pt x="179110" y="39036"/>
                    </a:cubicBezTo>
                    <a:cubicBezTo>
                      <a:pt x="170116" y="24421"/>
                      <a:pt x="179110" y="21048"/>
                      <a:pt x="188104" y="10930"/>
                    </a:cubicBezTo>
                    <a:cubicBezTo>
                      <a:pt x="193725" y="5309"/>
                      <a:pt x="186980" y="-2561"/>
                      <a:pt x="180234" y="812"/>
                    </a:cubicBezTo>
                    <a:cubicBezTo>
                      <a:pt x="171240" y="5309"/>
                      <a:pt x="159998" y="12054"/>
                      <a:pt x="156625" y="22173"/>
                    </a:cubicBezTo>
                    <a:cubicBezTo>
                      <a:pt x="153252" y="33415"/>
                      <a:pt x="165619" y="46906"/>
                      <a:pt x="168992" y="57024"/>
                    </a:cubicBezTo>
                    <a:cubicBezTo>
                      <a:pt x="174613" y="70515"/>
                      <a:pt x="180234" y="84006"/>
                      <a:pt x="167868" y="96373"/>
                    </a:cubicBezTo>
                    <a:cubicBezTo>
                      <a:pt x="159998" y="104243"/>
                      <a:pt x="148755" y="108740"/>
                      <a:pt x="139761" y="113237"/>
                    </a:cubicBezTo>
                    <a:cubicBezTo>
                      <a:pt x="126270" y="118858"/>
                      <a:pt x="111655" y="119982"/>
                      <a:pt x="97040" y="122231"/>
                    </a:cubicBezTo>
                    <a:cubicBezTo>
                      <a:pt x="91419" y="110988"/>
                      <a:pt x="83549" y="100870"/>
                      <a:pt x="76804" y="94124"/>
                    </a:cubicBezTo>
                    <a:cubicBezTo>
                      <a:pt x="72307" y="89627"/>
                      <a:pt x="65561" y="94124"/>
                      <a:pt x="66685" y="99746"/>
                    </a:cubicBezTo>
                    <a:cubicBezTo>
                      <a:pt x="71182" y="117734"/>
                      <a:pt x="89170" y="130100"/>
                      <a:pt x="89170" y="149213"/>
                    </a:cubicBezTo>
                    <a:cubicBezTo>
                      <a:pt x="89170" y="167200"/>
                      <a:pt x="61064" y="170573"/>
                      <a:pt x="47573" y="173946"/>
                    </a:cubicBezTo>
                    <a:cubicBezTo>
                      <a:pt x="38579" y="176194"/>
                      <a:pt x="20591" y="181816"/>
                      <a:pt x="20591" y="167200"/>
                    </a:cubicBezTo>
                    <a:cubicBezTo>
                      <a:pt x="20591" y="161579"/>
                      <a:pt x="20591" y="155958"/>
                      <a:pt x="19467" y="149213"/>
                    </a:cubicBezTo>
                    <a:cubicBezTo>
                      <a:pt x="17219" y="134597"/>
                      <a:pt x="5976" y="114361"/>
                      <a:pt x="25088" y="105367"/>
                    </a:cubicBezTo>
                    <a:cubicBezTo>
                      <a:pt x="29585" y="103118"/>
                      <a:pt x="26213" y="95249"/>
                      <a:pt x="21716" y="96373"/>
                    </a:cubicBezTo>
                    <a:cubicBezTo>
                      <a:pt x="-769" y="104243"/>
                      <a:pt x="-3018" y="119982"/>
                      <a:pt x="2603" y="141343"/>
                    </a:cubicBezTo>
                    <a:cubicBezTo>
                      <a:pt x="5976" y="153710"/>
                      <a:pt x="3728" y="168325"/>
                      <a:pt x="8225" y="179567"/>
                    </a:cubicBezTo>
                    <a:cubicBezTo>
                      <a:pt x="10473" y="191934"/>
                      <a:pt x="23964" y="194182"/>
                      <a:pt x="34082" y="193058"/>
                    </a:cubicBezTo>
                    <a:close/>
                  </a:path>
                </a:pathLst>
              </a:custGeom>
              <a:solidFill>
                <a:srgbClr val="CC7F45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816B2CD6-2CA5-39F6-36F7-B3E7CA5AECFE}"/>
                  </a:ext>
                </a:extLst>
              </p:cNvPr>
              <p:cNvSpPr/>
              <p:nvPr/>
            </p:nvSpPr>
            <p:spPr>
              <a:xfrm>
                <a:off x="12317003" y="7011202"/>
                <a:ext cx="399563" cy="276578"/>
              </a:xfrm>
              <a:custGeom>
                <a:avLst/>
                <a:gdLst>
                  <a:gd name="connsiteX0" fmla="*/ 381576 w 399563"/>
                  <a:gd name="connsiteY0" fmla="*/ 141024 h 276578"/>
                  <a:gd name="connsiteX1" fmla="*/ 399564 w 399563"/>
                  <a:gd name="connsiteY1" fmla="*/ 81439 h 276578"/>
                  <a:gd name="connsiteX2" fmla="*/ 387197 w 399563"/>
                  <a:gd name="connsiteY2" fmla="*/ 79191 h 276578"/>
                  <a:gd name="connsiteX3" fmla="*/ 370333 w 399563"/>
                  <a:gd name="connsiteY3" fmla="*/ 128658 h 276578"/>
                  <a:gd name="connsiteX4" fmla="*/ 336606 w 399563"/>
                  <a:gd name="connsiteY4" fmla="*/ 139900 h 276578"/>
                  <a:gd name="connsiteX5" fmla="*/ 300630 w 399563"/>
                  <a:gd name="connsiteY5" fmla="*/ 144397 h 276578"/>
                  <a:gd name="connsiteX6" fmla="*/ 271400 w 399563"/>
                  <a:gd name="connsiteY6" fmla="*/ 130906 h 276578"/>
                  <a:gd name="connsiteX7" fmla="*/ 271400 w 399563"/>
                  <a:gd name="connsiteY7" fmla="*/ 117415 h 276578"/>
                  <a:gd name="connsiteX8" fmla="*/ 270275 w 399563"/>
                  <a:gd name="connsiteY8" fmla="*/ 112918 h 276578"/>
                  <a:gd name="connsiteX9" fmla="*/ 271400 w 399563"/>
                  <a:gd name="connsiteY9" fmla="*/ 106173 h 276578"/>
                  <a:gd name="connsiteX10" fmla="*/ 283766 w 399563"/>
                  <a:gd name="connsiteY10" fmla="*/ 78067 h 276578"/>
                  <a:gd name="connsiteX11" fmla="*/ 337730 w 399563"/>
                  <a:gd name="connsiteY11" fmla="*/ 52209 h 276578"/>
                  <a:gd name="connsiteX12" fmla="*/ 338854 w 399563"/>
                  <a:gd name="connsiteY12" fmla="*/ 42091 h 276578"/>
                  <a:gd name="connsiteX13" fmla="*/ 279269 w 399563"/>
                  <a:gd name="connsiteY13" fmla="*/ 62327 h 276578"/>
                  <a:gd name="connsiteX14" fmla="*/ 260157 w 399563"/>
                  <a:gd name="connsiteY14" fmla="*/ 84812 h 276578"/>
                  <a:gd name="connsiteX15" fmla="*/ 228678 w 399563"/>
                  <a:gd name="connsiteY15" fmla="*/ 55582 h 276578"/>
                  <a:gd name="connsiteX16" fmla="*/ 223057 w 399563"/>
                  <a:gd name="connsiteY16" fmla="*/ 67948 h 276578"/>
                  <a:gd name="connsiteX17" fmla="*/ 244418 w 399563"/>
                  <a:gd name="connsiteY17" fmla="*/ 159012 h 276578"/>
                  <a:gd name="connsiteX18" fmla="*/ 207317 w 399563"/>
                  <a:gd name="connsiteY18" fmla="*/ 157888 h 276578"/>
                  <a:gd name="connsiteX19" fmla="*/ 207317 w 399563"/>
                  <a:gd name="connsiteY19" fmla="*/ 170255 h 276578"/>
                  <a:gd name="connsiteX20" fmla="*/ 245542 w 399563"/>
                  <a:gd name="connsiteY20" fmla="*/ 174752 h 276578"/>
                  <a:gd name="connsiteX21" fmla="*/ 243293 w 399563"/>
                  <a:gd name="connsiteY21" fmla="*/ 235461 h 276578"/>
                  <a:gd name="connsiteX22" fmla="*/ 226430 w 399563"/>
                  <a:gd name="connsiteY22" fmla="*/ 251201 h 276578"/>
                  <a:gd name="connsiteX23" fmla="*/ 190454 w 399563"/>
                  <a:gd name="connsiteY23" fmla="*/ 245579 h 276578"/>
                  <a:gd name="connsiteX24" fmla="*/ 162348 w 399563"/>
                  <a:gd name="connsiteY24" fmla="*/ 219722 h 276578"/>
                  <a:gd name="connsiteX25" fmla="*/ 171342 w 399563"/>
                  <a:gd name="connsiteY25" fmla="*/ 200609 h 276578"/>
                  <a:gd name="connsiteX26" fmla="*/ 149981 w 399563"/>
                  <a:gd name="connsiteY26" fmla="*/ 154515 h 276578"/>
                  <a:gd name="connsiteX27" fmla="*/ 145484 w 399563"/>
                  <a:gd name="connsiteY27" fmla="*/ 152267 h 276578"/>
                  <a:gd name="connsiteX28" fmla="*/ 153354 w 399563"/>
                  <a:gd name="connsiteY28" fmla="*/ 145521 h 276578"/>
                  <a:gd name="connsiteX29" fmla="*/ 183708 w 399563"/>
                  <a:gd name="connsiteY29" fmla="*/ 118539 h 276578"/>
                  <a:gd name="connsiteX30" fmla="*/ 182584 w 399563"/>
                  <a:gd name="connsiteY30" fmla="*/ 73570 h 276578"/>
                  <a:gd name="connsiteX31" fmla="*/ 183708 w 399563"/>
                  <a:gd name="connsiteY31" fmla="*/ 73570 h 276578"/>
                  <a:gd name="connsiteX32" fmla="*/ 234299 w 399563"/>
                  <a:gd name="connsiteY32" fmla="*/ 44339 h 276578"/>
                  <a:gd name="connsiteX33" fmla="*/ 241045 w 399563"/>
                  <a:gd name="connsiteY33" fmla="*/ 6115 h 276578"/>
                  <a:gd name="connsiteX34" fmla="*/ 228678 w 399563"/>
                  <a:gd name="connsiteY34" fmla="*/ 4991 h 276578"/>
                  <a:gd name="connsiteX35" fmla="*/ 228678 w 399563"/>
                  <a:gd name="connsiteY35" fmla="*/ 26351 h 276578"/>
                  <a:gd name="connsiteX36" fmla="*/ 198324 w 399563"/>
                  <a:gd name="connsiteY36" fmla="*/ 52209 h 276578"/>
                  <a:gd name="connsiteX37" fmla="*/ 166845 w 399563"/>
                  <a:gd name="connsiteY37" fmla="*/ 60079 h 276578"/>
                  <a:gd name="connsiteX38" fmla="*/ 165720 w 399563"/>
                  <a:gd name="connsiteY38" fmla="*/ 60079 h 276578"/>
                  <a:gd name="connsiteX39" fmla="*/ 116254 w 399563"/>
                  <a:gd name="connsiteY39" fmla="*/ 30848 h 276578"/>
                  <a:gd name="connsiteX40" fmla="*/ 105011 w 399563"/>
                  <a:gd name="connsiteY40" fmla="*/ 29724 h 276578"/>
                  <a:gd name="connsiteX41" fmla="*/ 167969 w 399563"/>
                  <a:gd name="connsiteY41" fmla="*/ 74694 h 276578"/>
                  <a:gd name="connsiteX42" fmla="*/ 157851 w 399563"/>
                  <a:gd name="connsiteY42" fmla="*/ 125285 h 276578"/>
                  <a:gd name="connsiteX43" fmla="*/ 126372 w 399563"/>
                  <a:gd name="connsiteY43" fmla="*/ 151143 h 276578"/>
                  <a:gd name="connsiteX44" fmla="*/ 80278 w 399563"/>
                  <a:gd name="connsiteY44" fmla="*/ 135403 h 276578"/>
                  <a:gd name="connsiteX45" fmla="*/ 85899 w 399563"/>
                  <a:gd name="connsiteY45" fmla="*/ 72445 h 276578"/>
                  <a:gd name="connsiteX46" fmla="*/ 74656 w 399563"/>
                  <a:gd name="connsiteY46" fmla="*/ 64576 h 276578"/>
                  <a:gd name="connsiteX47" fmla="*/ 51047 w 399563"/>
                  <a:gd name="connsiteY47" fmla="*/ 127533 h 276578"/>
                  <a:gd name="connsiteX48" fmla="*/ 44302 w 399563"/>
                  <a:gd name="connsiteY48" fmla="*/ 126409 h 276578"/>
                  <a:gd name="connsiteX49" fmla="*/ 10574 w 399563"/>
                  <a:gd name="connsiteY49" fmla="*/ 84812 h 276578"/>
                  <a:gd name="connsiteX50" fmla="*/ 456 w 399563"/>
                  <a:gd name="connsiteY50" fmla="*/ 83688 h 276578"/>
                  <a:gd name="connsiteX51" fmla="*/ 34184 w 399563"/>
                  <a:gd name="connsiteY51" fmla="*/ 138776 h 276578"/>
                  <a:gd name="connsiteX52" fmla="*/ 56668 w 399563"/>
                  <a:gd name="connsiteY52" fmla="*/ 157888 h 276578"/>
                  <a:gd name="connsiteX53" fmla="*/ 58917 w 399563"/>
                  <a:gd name="connsiteY53" fmla="*/ 188243 h 276578"/>
                  <a:gd name="connsiteX54" fmla="*/ 70159 w 399563"/>
                  <a:gd name="connsiteY54" fmla="*/ 183746 h 276578"/>
                  <a:gd name="connsiteX55" fmla="*/ 74656 w 399563"/>
                  <a:gd name="connsiteY55" fmla="*/ 151143 h 276578"/>
                  <a:gd name="connsiteX56" fmla="*/ 90396 w 399563"/>
                  <a:gd name="connsiteY56" fmla="*/ 160137 h 276578"/>
                  <a:gd name="connsiteX57" fmla="*/ 125247 w 399563"/>
                  <a:gd name="connsiteY57" fmla="*/ 173628 h 276578"/>
                  <a:gd name="connsiteX58" fmla="*/ 142111 w 399563"/>
                  <a:gd name="connsiteY58" fmla="*/ 160137 h 276578"/>
                  <a:gd name="connsiteX59" fmla="*/ 155602 w 399563"/>
                  <a:gd name="connsiteY59" fmla="*/ 188243 h 276578"/>
                  <a:gd name="connsiteX60" fmla="*/ 143235 w 399563"/>
                  <a:gd name="connsiteY60" fmla="*/ 217473 h 276578"/>
                  <a:gd name="connsiteX61" fmla="*/ 119626 w 399563"/>
                  <a:gd name="connsiteY61" fmla="*/ 226467 h 276578"/>
                  <a:gd name="connsiteX62" fmla="*/ 100514 w 399563"/>
                  <a:gd name="connsiteY62" fmla="*/ 214100 h 276578"/>
                  <a:gd name="connsiteX63" fmla="*/ 89272 w 399563"/>
                  <a:gd name="connsiteY63" fmla="*/ 217473 h 276578"/>
                  <a:gd name="connsiteX64" fmla="*/ 109508 w 399563"/>
                  <a:gd name="connsiteY64" fmla="*/ 242207 h 276578"/>
                  <a:gd name="connsiteX65" fmla="*/ 147732 w 399563"/>
                  <a:gd name="connsiteY65" fmla="*/ 234337 h 276578"/>
                  <a:gd name="connsiteX66" fmla="*/ 156726 w 399563"/>
                  <a:gd name="connsiteY66" fmla="*/ 228716 h 276578"/>
                  <a:gd name="connsiteX67" fmla="*/ 212939 w 399563"/>
                  <a:gd name="connsiteY67" fmla="*/ 275934 h 276578"/>
                  <a:gd name="connsiteX68" fmla="*/ 268027 w 399563"/>
                  <a:gd name="connsiteY68" fmla="*/ 235461 h 276578"/>
                  <a:gd name="connsiteX69" fmla="*/ 277021 w 399563"/>
                  <a:gd name="connsiteY69" fmla="*/ 178125 h 276578"/>
                  <a:gd name="connsiteX70" fmla="*/ 261281 w 399563"/>
                  <a:gd name="connsiteY70" fmla="*/ 165758 h 276578"/>
                  <a:gd name="connsiteX71" fmla="*/ 271400 w 399563"/>
                  <a:gd name="connsiteY71" fmla="*/ 145521 h 276578"/>
                  <a:gd name="connsiteX72" fmla="*/ 296133 w 399563"/>
                  <a:gd name="connsiteY72" fmla="*/ 160137 h 276578"/>
                  <a:gd name="connsiteX73" fmla="*/ 359091 w 399563"/>
                  <a:gd name="connsiteY73" fmla="*/ 154515 h 276578"/>
                  <a:gd name="connsiteX74" fmla="*/ 381576 w 399563"/>
                  <a:gd name="connsiteY74" fmla="*/ 141024 h 276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399563" h="276578">
                    <a:moveTo>
                      <a:pt x="381576" y="141024"/>
                    </a:moveTo>
                    <a:cubicBezTo>
                      <a:pt x="390570" y="121912"/>
                      <a:pt x="398439" y="102800"/>
                      <a:pt x="399564" y="81439"/>
                    </a:cubicBezTo>
                    <a:cubicBezTo>
                      <a:pt x="399564" y="73570"/>
                      <a:pt x="388321" y="72445"/>
                      <a:pt x="387197" y="79191"/>
                    </a:cubicBezTo>
                    <a:cubicBezTo>
                      <a:pt x="383824" y="96054"/>
                      <a:pt x="378203" y="111794"/>
                      <a:pt x="370333" y="128658"/>
                    </a:cubicBezTo>
                    <a:cubicBezTo>
                      <a:pt x="363588" y="141024"/>
                      <a:pt x="350097" y="138776"/>
                      <a:pt x="336606" y="139900"/>
                    </a:cubicBezTo>
                    <a:cubicBezTo>
                      <a:pt x="324239" y="139900"/>
                      <a:pt x="312997" y="144397"/>
                      <a:pt x="300630" y="144397"/>
                    </a:cubicBezTo>
                    <a:cubicBezTo>
                      <a:pt x="290512" y="145521"/>
                      <a:pt x="281518" y="136527"/>
                      <a:pt x="271400" y="130906"/>
                    </a:cubicBezTo>
                    <a:cubicBezTo>
                      <a:pt x="271400" y="126409"/>
                      <a:pt x="271400" y="121912"/>
                      <a:pt x="271400" y="117415"/>
                    </a:cubicBezTo>
                    <a:cubicBezTo>
                      <a:pt x="271400" y="116291"/>
                      <a:pt x="271400" y="115167"/>
                      <a:pt x="270275" y="112918"/>
                    </a:cubicBezTo>
                    <a:cubicBezTo>
                      <a:pt x="270275" y="110670"/>
                      <a:pt x="271400" y="108421"/>
                      <a:pt x="271400" y="106173"/>
                    </a:cubicBezTo>
                    <a:cubicBezTo>
                      <a:pt x="271400" y="93806"/>
                      <a:pt x="274772" y="85936"/>
                      <a:pt x="283766" y="78067"/>
                    </a:cubicBezTo>
                    <a:cubicBezTo>
                      <a:pt x="299506" y="63451"/>
                      <a:pt x="316369" y="55582"/>
                      <a:pt x="337730" y="52209"/>
                    </a:cubicBezTo>
                    <a:cubicBezTo>
                      <a:pt x="343351" y="51085"/>
                      <a:pt x="345600" y="43215"/>
                      <a:pt x="338854" y="42091"/>
                    </a:cubicBezTo>
                    <a:cubicBezTo>
                      <a:pt x="317494" y="38718"/>
                      <a:pt x="296133" y="48836"/>
                      <a:pt x="279269" y="62327"/>
                    </a:cubicBezTo>
                    <a:cubicBezTo>
                      <a:pt x="271400" y="67948"/>
                      <a:pt x="264654" y="75818"/>
                      <a:pt x="260157" y="84812"/>
                    </a:cubicBezTo>
                    <a:cubicBezTo>
                      <a:pt x="253412" y="70197"/>
                      <a:pt x="242169" y="57830"/>
                      <a:pt x="228678" y="55582"/>
                    </a:cubicBezTo>
                    <a:cubicBezTo>
                      <a:pt x="220808" y="54457"/>
                      <a:pt x="216311" y="63451"/>
                      <a:pt x="223057" y="67948"/>
                    </a:cubicBezTo>
                    <a:cubicBezTo>
                      <a:pt x="253412" y="89309"/>
                      <a:pt x="268027" y="129782"/>
                      <a:pt x="244418" y="159012"/>
                    </a:cubicBezTo>
                    <a:cubicBezTo>
                      <a:pt x="232051" y="155640"/>
                      <a:pt x="219684" y="155640"/>
                      <a:pt x="207317" y="157888"/>
                    </a:cubicBezTo>
                    <a:cubicBezTo>
                      <a:pt x="200572" y="159012"/>
                      <a:pt x="200572" y="170255"/>
                      <a:pt x="207317" y="170255"/>
                    </a:cubicBezTo>
                    <a:cubicBezTo>
                      <a:pt x="219684" y="172503"/>
                      <a:pt x="233175" y="171379"/>
                      <a:pt x="245542" y="174752"/>
                    </a:cubicBezTo>
                    <a:cubicBezTo>
                      <a:pt x="280394" y="183746"/>
                      <a:pt x="256784" y="220846"/>
                      <a:pt x="243293" y="235461"/>
                    </a:cubicBezTo>
                    <a:cubicBezTo>
                      <a:pt x="237672" y="241082"/>
                      <a:pt x="232051" y="245579"/>
                      <a:pt x="226430" y="251201"/>
                    </a:cubicBezTo>
                    <a:cubicBezTo>
                      <a:pt x="211814" y="264692"/>
                      <a:pt x="200572" y="254573"/>
                      <a:pt x="190454" y="245579"/>
                    </a:cubicBezTo>
                    <a:cubicBezTo>
                      <a:pt x="180336" y="237710"/>
                      <a:pt x="171342" y="228716"/>
                      <a:pt x="162348" y="219722"/>
                    </a:cubicBezTo>
                    <a:cubicBezTo>
                      <a:pt x="166845" y="214100"/>
                      <a:pt x="171342" y="207355"/>
                      <a:pt x="171342" y="200609"/>
                    </a:cubicBezTo>
                    <a:cubicBezTo>
                      <a:pt x="172466" y="183746"/>
                      <a:pt x="158975" y="166882"/>
                      <a:pt x="149981" y="154515"/>
                    </a:cubicBezTo>
                    <a:cubicBezTo>
                      <a:pt x="148857" y="152267"/>
                      <a:pt x="146608" y="152267"/>
                      <a:pt x="145484" y="152267"/>
                    </a:cubicBezTo>
                    <a:cubicBezTo>
                      <a:pt x="147732" y="150018"/>
                      <a:pt x="149981" y="147770"/>
                      <a:pt x="153354" y="145521"/>
                    </a:cubicBezTo>
                    <a:cubicBezTo>
                      <a:pt x="165720" y="137652"/>
                      <a:pt x="176963" y="132030"/>
                      <a:pt x="183708" y="118539"/>
                    </a:cubicBezTo>
                    <a:cubicBezTo>
                      <a:pt x="189330" y="107297"/>
                      <a:pt x="189330" y="87061"/>
                      <a:pt x="182584" y="73570"/>
                    </a:cubicBezTo>
                    <a:cubicBezTo>
                      <a:pt x="182584" y="73570"/>
                      <a:pt x="183708" y="73570"/>
                      <a:pt x="183708" y="73570"/>
                    </a:cubicBezTo>
                    <a:cubicBezTo>
                      <a:pt x="203945" y="71321"/>
                      <a:pt x="218560" y="54457"/>
                      <a:pt x="234299" y="44339"/>
                    </a:cubicBezTo>
                    <a:cubicBezTo>
                      <a:pt x="247790" y="35345"/>
                      <a:pt x="243293" y="19606"/>
                      <a:pt x="241045" y="6115"/>
                    </a:cubicBezTo>
                    <a:cubicBezTo>
                      <a:pt x="239921" y="-631"/>
                      <a:pt x="230927" y="-2879"/>
                      <a:pt x="228678" y="4991"/>
                    </a:cubicBezTo>
                    <a:cubicBezTo>
                      <a:pt x="226430" y="12860"/>
                      <a:pt x="227554" y="18481"/>
                      <a:pt x="228678" y="26351"/>
                    </a:cubicBezTo>
                    <a:cubicBezTo>
                      <a:pt x="228678" y="30848"/>
                      <a:pt x="201696" y="49960"/>
                      <a:pt x="198324" y="52209"/>
                    </a:cubicBezTo>
                    <a:cubicBezTo>
                      <a:pt x="191578" y="57830"/>
                      <a:pt x="179211" y="60079"/>
                      <a:pt x="166845" y="60079"/>
                    </a:cubicBezTo>
                    <a:cubicBezTo>
                      <a:pt x="165720" y="60079"/>
                      <a:pt x="165720" y="60079"/>
                      <a:pt x="165720" y="60079"/>
                    </a:cubicBezTo>
                    <a:cubicBezTo>
                      <a:pt x="142111" y="58954"/>
                      <a:pt x="116254" y="49960"/>
                      <a:pt x="116254" y="30848"/>
                    </a:cubicBezTo>
                    <a:cubicBezTo>
                      <a:pt x="116254" y="25227"/>
                      <a:pt x="106135" y="22978"/>
                      <a:pt x="105011" y="29724"/>
                    </a:cubicBezTo>
                    <a:cubicBezTo>
                      <a:pt x="98266" y="64576"/>
                      <a:pt x="136490" y="74694"/>
                      <a:pt x="167969" y="74694"/>
                    </a:cubicBezTo>
                    <a:cubicBezTo>
                      <a:pt x="176963" y="91557"/>
                      <a:pt x="173590" y="114042"/>
                      <a:pt x="157851" y="125285"/>
                    </a:cubicBezTo>
                    <a:cubicBezTo>
                      <a:pt x="145484" y="134279"/>
                      <a:pt x="135366" y="138776"/>
                      <a:pt x="126372" y="151143"/>
                    </a:cubicBezTo>
                    <a:cubicBezTo>
                      <a:pt x="117378" y="164634"/>
                      <a:pt x="90396" y="141024"/>
                      <a:pt x="80278" y="135403"/>
                    </a:cubicBezTo>
                    <a:cubicBezTo>
                      <a:pt x="52171" y="119664"/>
                      <a:pt x="73532" y="90433"/>
                      <a:pt x="85899" y="72445"/>
                    </a:cubicBezTo>
                    <a:cubicBezTo>
                      <a:pt x="90396" y="65700"/>
                      <a:pt x="80278" y="58954"/>
                      <a:pt x="74656" y="64576"/>
                    </a:cubicBezTo>
                    <a:cubicBezTo>
                      <a:pt x="58917" y="78067"/>
                      <a:pt x="44302" y="106173"/>
                      <a:pt x="51047" y="127533"/>
                    </a:cubicBezTo>
                    <a:cubicBezTo>
                      <a:pt x="48799" y="127533"/>
                      <a:pt x="46550" y="126409"/>
                      <a:pt x="44302" y="126409"/>
                    </a:cubicBezTo>
                    <a:cubicBezTo>
                      <a:pt x="26314" y="120788"/>
                      <a:pt x="11699" y="102800"/>
                      <a:pt x="10574" y="84812"/>
                    </a:cubicBezTo>
                    <a:cubicBezTo>
                      <a:pt x="10574" y="79191"/>
                      <a:pt x="1580" y="76942"/>
                      <a:pt x="456" y="83688"/>
                    </a:cubicBezTo>
                    <a:cubicBezTo>
                      <a:pt x="-2917" y="108421"/>
                      <a:pt x="12823" y="127533"/>
                      <a:pt x="34184" y="138776"/>
                    </a:cubicBezTo>
                    <a:cubicBezTo>
                      <a:pt x="45426" y="145521"/>
                      <a:pt x="64538" y="139900"/>
                      <a:pt x="56668" y="157888"/>
                    </a:cubicBezTo>
                    <a:cubicBezTo>
                      <a:pt x="51047" y="169131"/>
                      <a:pt x="51047" y="178125"/>
                      <a:pt x="58917" y="188243"/>
                    </a:cubicBezTo>
                    <a:cubicBezTo>
                      <a:pt x="63414" y="193864"/>
                      <a:pt x="73532" y="190491"/>
                      <a:pt x="70159" y="183746"/>
                    </a:cubicBezTo>
                    <a:cubicBezTo>
                      <a:pt x="65662" y="171379"/>
                      <a:pt x="71284" y="162385"/>
                      <a:pt x="74656" y="151143"/>
                    </a:cubicBezTo>
                    <a:cubicBezTo>
                      <a:pt x="80278" y="154515"/>
                      <a:pt x="85899" y="156764"/>
                      <a:pt x="90396" y="160137"/>
                    </a:cubicBezTo>
                    <a:cubicBezTo>
                      <a:pt x="99390" y="168006"/>
                      <a:pt x="111757" y="177000"/>
                      <a:pt x="125247" y="173628"/>
                    </a:cubicBezTo>
                    <a:cubicBezTo>
                      <a:pt x="131993" y="171379"/>
                      <a:pt x="137614" y="165758"/>
                      <a:pt x="142111" y="160137"/>
                    </a:cubicBezTo>
                    <a:cubicBezTo>
                      <a:pt x="144360" y="170255"/>
                      <a:pt x="151105" y="179249"/>
                      <a:pt x="155602" y="188243"/>
                    </a:cubicBezTo>
                    <a:cubicBezTo>
                      <a:pt x="162348" y="200609"/>
                      <a:pt x="154478" y="210728"/>
                      <a:pt x="143235" y="217473"/>
                    </a:cubicBezTo>
                    <a:cubicBezTo>
                      <a:pt x="136490" y="221970"/>
                      <a:pt x="128620" y="225343"/>
                      <a:pt x="119626" y="226467"/>
                    </a:cubicBezTo>
                    <a:cubicBezTo>
                      <a:pt x="108384" y="227591"/>
                      <a:pt x="106135" y="221970"/>
                      <a:pt x="100514" y="214100"/>
                    </a:cubicBezTo>
                    <a:cubicBezTo>
                      <a:pt x="97141" y="208479"/>
                      <a:pt x="89272" y="211852"/>
                      <a:pt x="89272" y="217473"/>
                    </a:cubicBezTo>
                    <a:cubicBezTo>
                      <a:pt x="88147" y="229840"/>
                      <a:pt x="98266" y="238834"/>
                      <a:pt x="109508" y="242207"/>
                    </a:cubicBezTo>
                    <a:cubicBezTo>
                      <a:pt x="121875" y="245579"/>
                      <a:pt x="136490" y="239958"/>
                      <a:pt x="147732" y="234337"/>
                    </a:cubicBezTo>
                    <a:cubicBezTo>
                      <a:pt x="151105" y="233213"/>
                      <a:pt x="154478" y="230964"/>
                      <a:pt x="156726" y="228716"/>
                    </a:cubicBezTo>
                    <a:cubicBezTo>
                      <a:pt x="172466" y="247828"/>
                      <a:pt x="188205" y="269189"/>
                      <a:pt x="212939" y="275934"/>
                    </a:cubicBezTo>
                    <a:cubicBezTo>
                      <a:pt x="233175" y="281555"/>
                      <a:pt x="257909" y="248952"/>
                      <a:pt x="268027" y="235461"/>
                    </a:cubicBezTo>
                    <a:cubicBezTo>
                      <a:pt x="278145" y="220846"/>
                      <a:pt x="289387" y="194988"/>
                      <a:pt x="277021" y="178125"/>
                    </a:cubicBezTo>
                    <a:cubicBezTo>
                      <a:pt x="272524" y="172503"/>
                      <a:pt x="266903" y="168006"/>
                      <a:pt x="261281" y="165758"/>
                    </a:cubicBezTo>
                    <a:cubicBezTo>
                      <a:pt x="265778" y="160137"/>
                      <a:pt x="269151" y="153391"/>
                      <a:pt x="271400" y="145521"/>
                    </a:cubicBezTo>
                    <a:cubicBezTo>
                      <a:pt x="278145" y="152267"/>
                      <a:pt x="287139" y="159012"/>
                      <a:pt x="296133" y="160137"/>
                    </a:cubicBezTo>
                    <a:cubicBezTo>
                      <a:pt x="316369" y="162385"/>
                      <a:pt x="339979" y="157888"/>
                      <a:pt x="359091" y="154515"/>
                    </a:cubicBezTo>
                    <a:cubicBezTo>
                      <a:pt x="366961" y="151143"/>
                      <a:pt x="377079" y="151143"/>
                      <a:pt x="381576" y="141024"/>
                    </a:cubicBezTo>
                    <a:close/>
                  </a:path>
                </a:pathLst>
              </a:custGeom>
              <a:solidFill>
                <a:srgbClr val="CC7F45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6C367129-8103-BB1E-F23E-BD8FF13F9611}"/>
                  </a:ext>
                </a:extLst>
              </p:cNvPr>
              <p:cNvSpPr/>
              <p:nvPr/>
            </p:nvSpPr>
            <p:spPr>
              <a:xfrm>
                <a:off x="12692311" y="7016192"/>
                <a:ext cx="151295" cy="207667"/>
              </a:xfrm>
              <a:custGeom>
                <a:avLst/>
                <a:gdLst>
                  <a:gd name="connsiteX0" fmla="*/ 102953 w 151295"/>
                  <a:gd name="connsiteY0" fmla="*/ 0 h 207667"/>
                  <a:gd name="connsiteX1" fmla="*/ 101828 w 151295"/>
                  <a:gd name="connsiteY1" fmla="*/ 10118 h 207667"/>
                  <a:gd name="connsiteX2" fmla="*/ 133307 w 151295"/>
                  <a:gd name="connsiteY2" fmla="*/ 55088 h 207667"/>
                  <a:gd name="connsiteX3" fmla="*/ 107450 w 151295"/>
                  <a:gd name="connsiteY3" fmla="*/ 93312 h 207667"/>
                  <a:gd name="connsiteX4" fmla="*/ 87213 w 151295"/>
                  <a:gd name="connsiteY4" fmla="*/ 106803 h 207667"/>
                  <a:gd name="connsiteX5" fmla="*/ 68101 w 151295"/>
                  <a:gd name="connsiteY5" fmla="*/ 83194 h 207667"/>
                  <a:gd name="connsiteX6" fmla="*/ 48989 w 151295"/>
                  <a:gd name="connsiteY6" fmla="*/ 47218 h 207667"/>
                  <a:gd name="connsiteX7" fmla="*/ 37746 w 151295"/>
                  <a:gd name="connsiteY7" fmla="*/ 48343 h 207667"/>
                  <a:gd name="connsiteX8" fmla="*/ 51237 w 151295"/>
                  <a:gd name="connsiteY8" fmla="*/ 77573 h 207667"/>
                  <a:gd name="connsiteX9" fmla="*/ 66977 w 151295"/>
                  <a:gd name="connsiteY9" fmla="*/ 114673 h 207667"/>
                  <a:gd name="connsiteX10" fmla="*/ 97331 w 151295"/>
                  <a:gd name="connsiteY10" fmla="*/ 118046 h 207667"/>
                  <a:gd name="connsiteX11" fmla="*/ 110822 w 151295"/>
                  <a:gd name="connsiteY11" fmla="*/ 143904 h 207667"/>
                  <a:gd name="connsiteX12" fmla="*/ 72598 w 151295"/>
                  <a:gd name="connsiteY12" fmla="*/ 168637 h 207667"/>
                  <a:gd name="connsiteX13" fmla="*/ 45616 w 151295"/>
                  <a:gd name="connsiteY13" fmla="*/ 187749 h 207667"/>
                  <a:gd name="connsiteX14" fmla="*/ 11889 w 151295"/>
                  <a:gd name="connsiteY14" fmla="*/ 157395 h 207667"/>
                  <a:gd name="connsiteX15" fmla="*/ 646 w 151295"/>
                  <a:gd name="connsiteY15" fmla="*/ 157395 h 207667"/>
                  <a:gd name="connsiteX16" fmla="*/ 24255 w 151295"/>
                  <a:gd name="connsiteY16" fmla="*/ 205737 h 207667"/>
                  <a:gd name="connsiteX17" fmla="*/ 84965 w 151295"/>
                  <a:gd name="connsiteY17" fmla="*/ 178755 h 207667"/>
                  <a:gd name="connsiteX18" fmla="*/ 124313 w 151295"/>
                  <a:gd name="connsiteY18" fmla="*/ 139407 h 207667"/>
                  <a:gd name="connsiteX19" fmla="*/ 108574 w 151295"/>
                  <a:gd name="connsiteY19" fmla="*/ 110176 h 207667"/>
                  <a:gd name="connsiteX20" fmla="*/ 118692 w 151295"/>
                  <a:gd name="connsiteY20" fmla="*/ 102306 h 207667"/>
                  <a:gd name="connsiteX21" fmla="*/ 151295 w 151295"/>
                  <a:gd name="connsiteY21" fmla="*/ 39349 h 207667"/>
                  <a:gd name="connsiteX22" fmla="*/ 102953 w 151295"/>
                  <a:gd name="connsiteY22" fmla="*/ 0 h 207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1295" h="207667">
                    <a:moveTo>
                      <a:pt x="102953" y="0"/>
                    </a:moveTo>
                    <a:cubicBezTo>
                      <a:pt x="96207" y="0"/>
                      <a:pt x="96207" y="8994"/>
                      <a:pt x="101828" y="10118"/>
                    </a:cubicBezTo>
                    <a:cubicBezTo>
                      <a:pt x="124313" y="16864"/>
                      <a:pt x="141177" y="29230"/>
                      <a:pt x="133307" y="55088"/>
                    </a:cubicBezTo>
                    <a:cubicBezTo>
                      <a:pt x="128810" y="69703"/>
                      <a:pt x="118692" y="82070"/>
                      <a:pt x="107450" y="93312"/>
                    </a:cubicBezTo>
                    <a:cubicBezTo>
                      <a:pt x="101828" y="98934"/>
                      <a:pt x="95083" y="103431"/>
                      <a:pt x="87213" y="106803"/>
                    </a:cubicBezTo>
                    <a:cubicBezTo>
                      <a:pt x="72598" y="112425"/>
                      <a:pt x="70350" y="92188"/>
                      <a:pt x="68101" y="83194"/>
                    </a:cubicBezTo>
                    <a:cubicBezTo>
                      <a:pt x="64728" y="69703"/>
                      <a:pt x="52362" y="60709"/>
                      <a:pt x="48989" y="47218"/>
                    </a:cubicBezTo>
                    <a:cubicBezTo>
                      <a:pt x="46740" y="40473"/>
                      <a:pt x="37746" y="42721"/>
                      <a:pt x="37746" y="48343"/>
                    </a:cubicBezTo>
                    <a:cubicBezTo>
                      <a:pt x="36622" y="60709"/>
                      <a:pt x="43368" y="68579"/>
                      <a:pt x="51237" y="77573"/>
                    </a:cubicBezTo>
                    <a:cubicBezTo>
                      <a:pt x="59107" y="88815"/>
                      <a:pt x="57983" y="103431"/>
                      <a:pt x="66977" y="114673"/>
                    </a:cubicBezTo>
                    <a:cubicBezTo>
                      <a:pt x="74846" y="124791"/>
                      <a:pt x="86089" y="123667"/>
                      <a:pt x="97331" y="118046"/>
                    </a:cubicBezTo>
                    <a:cubicBezTo>
                      <a:pt x="102953" y="123667"/>
                      <a:pt x="107450" y="138282"/>
                      <a:pt x="110822" y="143904"/>
                    </a:cubicBezTo>
                    <a:cubicBezTo>
                      <a:pt x="114195" y="151773"/>
                      <a:pt x="78219" y="166388"/>
                      <a:pt x="72598" y="168637"/>
                    </a:cubicBezTo>
                    <a:cubicBezTo>
                      <a:pt x="62480" y="174258"/>
                      <a:pt x="54610" y="182128"/>
                      <a:pt x="45616" y="187749"/>
                    </a:cubicBezTo>
                    <a:cubicBezTo>
                      <a:pt x="24255" y="202364"/>
                      <a:pt x="16386" y="170885"/>
                      <a:pt x="11889" y="157395"/>
                    </a:cubicBezTo>
                    <a:cubicBezTo>
                      <a:pt x="9640" y="151773"/>
                      <a:pt x="1770" y="151773"/>
                      <a:pt x="646" y="157395"/>
                    </a:cubicBezTo>
                    <a:cubicBezTo>
                      <a:pt x="-2727" y="174258"/>
                      <a:pt x="7392" y="198992"/>
                      <a:pt x="24255" y="205737"/>
                    </a:cubicBezTo>
                    <a:cubicBezTo>
                      <a:pt x="47865" y="214731"/>
                      <a:pt x="66977" y="189998"/>
                      <a:pt x="84965" y="178755"/>
                    </a:cubicBezTo>
                    <a:cubicBezTo>
                      <a:pt x="101828" y="169761"/>
                      <a:pt x="127686" y="163016"/>
                      <a:pt x="124313" y="139407"/>
                    </a:cubicBezTo>
                    <a:cubicBezTo>
                      <a:pt x="123189" y="131537"/>
                      <a:pt x="116444" y="116922"/>
                      <a:pt x="108574" y="110176"/>
                    </a:cubicBezTo>
                    <a:cubicBezTo>
                      <a:pt x="113071" y="106803"/>
                      <a:pt x="116444" y="104555"/>
                      <a:pt x="118692" y="102306"/>
                    </a:cubicBezTo>
                    <a:cubicBezTo>
                      <a:pt x="136680" y="86567"/>
                      <a:pt x="151295" y="64082"/>
                      <a:pt x="151295" y="39349"/>
                    </a:cubicBezTo>
                    <a:cubicBezTo>
                      <a:pt x="151295" y="15739"/>
                      <a:pt x="124313" y="2248"/>
                      <a:pt x="102953" y="0"/>
                    </a:cubicBezTo>
                    <a:close/>
                  </a:path>
                </a:pathLst>
              </a:custGeom>
              <a:solidFill>
                <a:srgbClr val="CC7F45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79CF1DA3-33DE-9461-8DC5-29D1F20A4E44}"/>
                  </a:ext>
                </a:extLst>
              </p:cNvPr>
              <p:cNvSpPr/>
              <p:nvPr/>
            </p:nvSpPr>
            <p:spPr>
              <a:xfrm>
                <a:off x="12781069" y="6847409"/>
                <a:ext cx="112093" cy="166176"/>
              </a:xfrm>
              <a:custGeom>
                <a:avLst/>
                <a:gdLst>
                  <a:gd name="connsiteX0" fmla="*/ 62538 w 112093"/>
                  <a:gd name="connsiteY0" fmla="*/ 47365 h 166176"/>
                  <a:gd name="connsiteX1" fmla="*/ 67035 w 112093"/>
                  <a:gd name="connsiteY1" fmla="*/ 8016 h 166176"/>
                  <a:gd name="connsiteX2" fmla="*/ 61414 w 112093"/>
                  <a:gd name="connsiteY2" fmla="*/ 146 h 166176"/>
                  <a:gd name="connsiteX3" fmla="*/ 47923 w 112093"/>
                  <a:gd name="connsiteY3" fmla="*/ 45116 h 166176"/>
                  <a:gd name="connsiteX4" fmla="*/ 704 w 112093"/>
                  <a:gd name="connsiteY4" fmla="*/ 81092 h 166176"/>
                  <a:gd name="connsiteX5" fmla="*/ 7450 w 112093"/>
                  <a:gd name="connsiteY5" fmla="*/ 90086 h 166176"/>
                  <a:gd name="connsiteX6" fmla="*/ 32183 w 112093"/>
                  <a:gd name="connsiteY6" fmla="*/ 78844 h 166176"/>
                  <a:gd name="connsiteX7" fmla="*/ 55792 w 112093"/>
                  <a:gd name="connsiteY7" fmla="*/ 65353 h 166176"/>
                  <a:gd name="connsiteX8" fmla="*/ 58041 w 112093"/>
                  <a:gd name="connsiteY8" fmla="*/ 63104 h 166176"/>
                  <a:gd name="connsiteX9" fmla="*/ 83899 w 112093"/>
                  <a:gd name="connsiteY9" fmla="*/ 69850 h 166176"/>
                  <a:gd name="connsiteX10" fmla="*/ 89520 w 112093"/>
                  <a:gd name="connsiteY10" fmla="*/ 109198 h 166176"/>
                  <a:gd name="connsiteX11" fmla="*/ 65911 w 112093"/>
                  <a:gd name="connsiteY11" fmla="*/ 158665 h 166176"/>
                  <a:gd name="connsiteX12" fmla="*/ 80526 w 112093"/>
                  <a:gd name="connsiteY12" fmla="*/ 160914 h 166176"/>
                  <a:gd name="connsiteX13" fmla="*/ 108632 w 112093"/>
                  <a:gd name="connsiteY13" fmla="*/ 74347 h 166176"/>
                  <a:gd name="connsiteX14" fmla="*/ 62538 w 112093"/>
                  <a:gd name="connsiteY14" fmla="*/ 47365 h 166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12093" h="166176">
                    <a:moveTo>
                      <a:pt x="62538" y="47365"/>
                    </a:moveTo>
                    <a:cubicBezTo>
                      <a:pt x="63662" y="33874"/>
                      <a:pt x="60289" y="19258"/>
                      <a:pt x="67035" y="8016"/>
                    </a:cubicBezTo>
                    <a:cubicBezTo>
                      <a:pt x="69283" y="4643"/>
                      <a:pt x="65911" y="-978"/>
                      <a:pt x="61414" y="146"/>
                    </a:cubicBezTo>
                    <a:cubicBezTo>
                      <a:pt x="45674" y="6892"/>
                      <a:pt x="49047" y="30501"/>
                      <a:pt x="47923" y="45116"/>
                    </a:cubicBezTo>
                    <a:cubicBezTo>
                      <a:pt x="46798" y="67601"/>
                      <a:pt x="8574" y="61980"/>
                      <a:pt x="704" y="81092"/>
                    </a:cubicBezTo>
                    <a:cubicBezTo>
                      <a:pt x="-1544" y="85589"/>
                      <a:pt x="1829" y="91210"/>
                      <a:pt x="7450" y="90086"/>
                    </a:cubicBezTo>
                    <a:cubicBezTo>
                      <a:pt x="15320" y="86713"/>
                      <a:pt x="23189" y="82216"/>
                      <a:pt x="32183" y="78844"/>
                    </a:cubicBezTo>
                    <a:cubicBezTo>
                      <a:pt x="41177" y="75471"/>
                      <a:pt x="49047" y="72098"/>
                      <a:pt x="55792" y="65353"/>
                    </a:cubicBezTo>
                    <a:cubicBezTo>
                      <a:pt x="56917" y="64228"/>
                      <a:pt x="56917" y="64228"/>
                      <a:pt x="58041" y="63104"/>
                    </a:cubicBezTo>
                    <a:cubicBezTo>
                      <a:pt x="67035" y="61980"/>
                      <a:pt x="74905" y="64228"/>
                      <a:pt x="83899" y="69850"/>
                    </a:cubicBezTo>
                    <a:cubicBezTo>
                      <a:pt x="99638" y="78844"/>
                      <a:pt x="96265" y="95707"/>
                      <a:pt x="89520" y="109198"/>
                    </a:cubicBezTo>
                    <a:cubicBezTo>
                      <a:pt x="80526" y="126062"/>
                      <a:pt x="67035" y="138429"/>
                      <a:pt x="65911" y="158665"/>
                    </a:cubicBezTo>
                    <a:cubicBezTo>
                      <a:pt x="65911" y="167659"/>
                      <a:pt x="78277" y="168783"/>
                      <a:pt x="80526" y="160914"/>
                    </a:cubicBezTo>
                    <a:cubicBezTo>
                      <a:pt x="87271" y="135056"/>
                      <a:pt x="123247" y="103577"/>
                      <a:pt x="108632" y="74347"/>
                    </a:cubicBezTo>
                    <a:cubicBezTo>
                      <a:pt x="100762" y="61980"/>
                      <a:pt x="79402" y="46240"/>
                      <a:pt x="62538" y="47365"/>
                    </a:cubicBezTo>
                    <a:close/>
                  </a:path>
                </a:pathLst>
              </a:custGeom>
              <a:solidFill>
                <a:srgbClr val="CC7F45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0" name="Полилиния: фигура 39">
                <a:extLst>
                  <a:ext uri="{FF2B5EF4-FFF2-40B4-BE49-F238E27FC236}">
                    <a16:creationId xmlns:a16="http://schemas.microsoft.com/office/drawing/2014/main" id="{858BBC0D-3698-CA48-4516-30F6820215BE}"/>
                  </a:ext>
                </a:extLst>
              </p:cNvPr>
              <p:cNvSpPr/>
              <p:nvPr/>
            </p:nvSpPr>
            <p:spPr>
              <a:xfrm>
                <a:off x="13201037" y="6773246"/>
                <a:ext cx="208397" cy="176616"/>
              </a:xfrm>
              <a:custGeom>
                <a:avLst/>
                <a:gdLst>
                  <a:gd name="connsiteX0" fmla="*/ 125996 w 208397"/>
                  <a:gd name="connsiteY0" fmla="*/ 3482 h 176616"/>
                  <a:gd name="connsiteX1" fmla="*/ 125996 w 208397"/>
                  <a:gd name="connsiteY1" fmla="*/ 18097 h 176616"/>
                  <a:gd name="connsiteX2" fmla="*/ 175462 w 208397"/>
                  <a:gd name="connsiteY2" fmla="*/ 16973 h 176616"/>
                  <a:gd name="connsiteX3" fmla="*/ 186705 w 208397"/>
                  <a:gd name="connsiteY3" fmla="*/ 65316 h 176616"/>
                  <a:gd name="connsiteX4" fmla="*/ 154102 w 208397"/>
                  <a:gd name="connsiteY4" fmla="*/ 102416 h 176616"/>
                  <a:gd name="connsiteX5" fmla="*/ 119250 w 208397"/>
                  <a:gd name="connsiteY5" fmla="*/ 101291 h 176616"/>
                  <a:gd name="connsiteX6" fmla="*/ 84398 w 208397"/>
                  <a:gd name="connsiteY6" fmla="*/ 69813 h 176616"/>
                  <a:gd name="connsiteX7" fmla="*/ 65286 w 208397"/>
                  <a:gd name="connsiteY7" fmla="*/ 49576 h 176616"/>
                  <a:gd name="connsiteX8" fmla="*/ 85523 w 208397"/>
                  <a:gd name="connsiteY8" fmla="*/ 9103 h 176616"/>
                  <a:gd name="connsiteX9" fmla="*/ 82150 w 208397"/>
                  <a:gd name="connsiteY9" fmla="*/ 109 h 176616"/>
                  <a:gd name="connsiteX10" fmla="*/ 55168 w 208397"/>
                  <a:gd name="connsiteY10" fmla="*/ 59694 h 176616"/>
                  <a:gd name="connsiteX11" fmla="*/ 81026 w 208397"/>
                  <a:gd name="connsiteY11" fmla="*/ 95670 h 176616"/>
                  <a:gd name="connsiteX12" fmla="*/ 83274 w 208397"/>
                  <a:gd name="connsiteY12" fmla="*/ 100167 h 176616"/>
                  <a:gd name="connsiteX13" fmla="*/ 51795 w 208397"/>
                  <a:gd name="connsiteY13" fmla="*/ 133895 h 176616"/>
                  <a:gd name="connsiteX14" fmla="*/ 2328 w 208397"/>
                  <a:gd name="connsiteY14" fmla="*/ 156380 h 176616"/>
                  <a:gd name="connsiteX15" fmla="*/ 7950 w 208397"/>
                  <a:gd name="connsiteY15" fmla="*/ 166498 h 176616"/>
                  <a:gd name="connsiteX16" fmla="*/ 52919 w 208397"/>
                  <a:gd name="connsiteY16" fmla="*/ 149634 h 176616"/>
                  <a:gd name="connsiteX17" fmla="*/ 76529 w 208397"/>
                  <a:gd name="connsiteY17" fmla="*/ 176616 h 176616"/>
                  <a:gd name="connsiteX18" fmla="*/ 81026 w 208397"/>
                  <a:gd name="connsiteY18" fmla="*/ 166498 h 176616"/>
                  <a:gd name="connsiteX19" fmla="*/ 66410 w 208397"/>
                  <a:gd name="connsiteY19" fmla="*/ 140640 h 176616"/>
                  <a:gd name="connsiteX20" fmla="*/ 92268 w 208397"/>
                  <a:gd name="connsiteY20" fmla="*/ 109161 h 176616"/>
                  <a:gd name="connsiteX21" fmla="*/ 161971 w 208397"/>
                  <a:gd name="connsiteY21" fmla="*/ 118155 h 176616"/>
                  <a:gd name="connsiteX22" fmla="*/ 197947 w 208397"/>
                  <a:gd name="connsiteY22" fmla="*/ 96795 h 176616"/>
                  <a:gd name="connsiteX23" fmla="*/ 206941 w 208397"/>
                  <a:gd name="connsiteY23" fmla="*/ 30464 h 176616"/>
                  <a:gd name="connsiteX24" fmla="*/ 125996 w 208397"/>
                  <a:gd name="connsiteY24" fmla="*/ 3482 h 176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08397" h="176616">
                    <a:moveTo>
                      <a:pt x="125996" y="3482"/>
                    </a:moveTo>
                    <a:cubicBezTo>
                      <a:pt x="117002" y="4606"/>
                      <a:pt x="117002" y="16973"/>
                      <a:pt x="125996" y="18097"/>
                    </a:cubicBezTo>
                    <a:cubicBezTo>
                      <a:pt x="142859" y="18097"/>
                      <a:pt x="158599" y="13600"/>
                      <a:pt x="175462" y="16973"/>
                    </a:cubicBezTo>
                    <a:cubicBezTo>
                      <a:pt x="197947" y="20346"/>
                      <a:pt x="190078" y="49576"/>
                      <a:pt x="186705" y="65316"/>
                    </a:cubicBezTo>
                    <a:cubicBezTo>
                      <a:pt x="183332" y="84428"/>
                      <a:pt x="181084" y="105788"/>
                      <a:pt x="154102" y="102416"/>
                    </a:cubicBezTo>
                    <a:cubicBezTo>
                      <a:pt x="142859" y="101291"/>
                      <a:pt x="130493" y="101291"/>
                      <a:pt x="119250" y="101291"/>
                    </a:cubicBezTo>
                    <a:cubicBezTo>
                      <a:pt x="90020" y="101291"/>
                      <a:pt x="95641" y="83304"/>
                      <a:pt x="84398" y="69813"/>
                    </a:cubicBezTo>
                    <a:cubicBezTo>
                      <a:pt x="78777" y="61943"/>
                      <a:pt x="72032" y="56322"/>
                      <a:pt x="65286" y="49576"/>
                    </a:cubicBezTo>
                    <a:cubicBezTo>
                      <a:pt x="54044" y="38334"/>
                      <a:pt x="76529" y="14724"/>
                      <a:pt x="85523" y="9103"/>
                    </a:cubicBezTo>
                    <a:cubicBezTo>
                      <a:pt x="91144" y="6855"/>
                      <a:pt x="86647" y="-1015"/>
                      <a:pt x="82150" y="109"/>
                    </a:cubicBezTo>
                    <a:cubicBezTo>
                      <a:pt x="59665" y="5731"/>
                      <a:pt x="37180" y="40582"/>
                      <a:pt x="55168" y="59694"/>
                    </a:cubicBezTo>
                    <a:cubicBezTo>
                      <a:pt x="65286" y="70937"/>
                      <a:pt x="74280" y="81055"/>
                      <a:pt x="81026" y="95670"/>
                    </a:cubicBezTo>
                    <a:cubicBezTo>
                      <a:pt x="81026" y="96795"/>
                      <a:pt x="82150" y="99043"/>
                      <a:pt x="83274" y="100167"/>
                    </a:cubicBezTo>
                    <a:cubicBezTo>
                      <a:pt x="73156" y="112534"/>
                      <a:pt x="65286" y="124901"/>
                      <a:pt x="51795" y="133895"/>
                    </a:cubicBezTo>
                    <a:cubicBezTo>
                      <a:pt x="36056" y="144013"/>
                      <a:pt x="16944" y="145137"/>
                      <a:pt x="2328" y="156380"/>
                    </a:cubicBezTo>
                    <a:cubicBezTo>
                      <a:pt x="-3293" y="160877"/>
                      <a:pt x="2328" y="167622"/>
                      <a:pt x="7950" y="166498"/>
                    </a:cubicBezTo>
                    <a:cubicBezTo>
                      <a:pt x="21441" y="164249"/>
                      <a:pt x="38304" y="158628"/>
                      <a:pt x="52919" y="149634"/>
                    </a:cubicBezTo>
                    <a:cubicBezTo>
                      <a:pt x="55168" y="162001"/>
                      <a:pt x="65286" y="175492"/>
                      <a:pt x="76529" y="176616"/>
                    </a:cubicBezTo>
                    <a:cubicBezTo>
                      <a:pt x="81026" y="176616"/>
                      <a:pt x="84398" y="169871"/>
                      <a:pt x="81026" y="166498"/>
                    </a:cubicBezTo>
                    <a:cubicBezTo>
                      <a:pt x="73156" y="159752"/>
                      <a:pt x="66410" y="151883"/>
                      <a:pt x="66410" y="140640"/>
                    </a:cubicBezTo>
                    <a:cubicBezTo>
                      <a:pt x="77653" y="131646"/>
                      <a:pt x="87771" y="121528"/>
                      <a:pt x="92268" y="109161"/>
                    </a:cubicBezTo>
                    <a:cubicBezTo>
                      <a:pt x="114753" y="118155"/>
                      <a:pt x="138362" y="115907"/>
                      <a:pt x="161971" y="118155"/>
                    </a:cubicBezTo>
                    <a:cubicBezTo>
                      <a:pt x="177711" y="119279"/>
                      <a:pt x="192326" y="111410"/>
                      <a:pt x="197947" y="96795"/>
                    </a:cubicBezTo>
                    <a:cubicBezTo>
                      <a:pt x="204693" y="79931"/>
                      <a:pt x="211438" y="48452"/>
                      <a:pt x="206941" y="30464"/>
                    </a:cubicBezTo>
                    <a:cubicBezTo>
                      <a:pt x="197947" y="-8885"/>
                      <a:pt x="157474" y="1234"/>
                      <a:pt x="125996" y="3482"/>
                    </a:cubicBezTo>
                    <a:close/>
                  </a:path>
                </a:pathLst>
              </a:custGeom>
              <a:solidFill>
                <a:srgbClr val="CC7F45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1" name="Полилиния: фигура 40">
                <a:extLst>
                  <a:ext uri="{FF2B5EF4-FFF2-40B4-BE49-F238E27FC236}">
                    <a16:creationId xmlns:a16="http://schemas.microsoft.com/office/drawing/2014/main" id="{CDFDAE07-BB52-ED47-CF2C-2597D291CEDA}"/>
                  </a:ext>
                </a:extLst>
              </p:cNvPr>
              <p:cNvSpPr/>
              <p:nvPr/>
            </p:nvSpPr>
            <p:spPr>
              <a:xfrm>
                <a:off x="12901921" y="6789041"/>
                <a:ext cx="311182" cy="135561"/>
              </a:xfrm>
              <a:custGeom>
                <a:avLst/>
                <a:gdLst>
                  <a:gd name="connsiteX0" fmla="*/ 304817 w 311182"/>
                  <a:gd name="connsiteY0" fmla="*/ 98987 h 135561"/>
                  <a:gd name="connsiteX1" fmla="*/ 269965 w 311182"/>
                  <a:gd name="connsiteY1" fmla="*/ 24787 h 135561"/>
                  <a:gd name="connsiteX2" fmla="*/ 264344 w 311182"/>
                  <a:gd name="connsiteY2" fmla="*/ 37153 h 135561"/>
                  <a:gd name="connsiteX3" fmla="*/ 293575 w 311182"/>
                  <a:gd name="connsiteY3" fmla="*/ 69757 h 135561"/>
                  <a:gd name="connsiteX4" fmla="*/ 272214 w 311182"/>
                  <a:gd name="connsiteY4" fmla="*/ 105733 h 135561"/>
                  <a:gd name="connsiteX5" fmla="*/ 218250 w 311182"/>
                  <a:gd name="connsiteY5" fmla="*/ 111354 h 135561"/>
                  <a:gd name="connsiteX6" fmla="*/ 173280 w 311182"/>
                  <a:gd name="connsiteY6" fmla="*/ 103484 h 135561"/>
                  <a:gd name="connsiteX7" fmla="*/ 187895 w 311182"/>
                  <a:gd name="connsiteY7" fmla="*/ 66384 h 135561"/>
                  <a:gd name="connsiteX8" fmla="*/ 235114 w 311182"/>
                  <a:gd name="connsiteY8" fmla="*/ 6799 h 135561"/>
                  <a:gd name="connsiteX9" fmla="*/ 228368 w 311182"/>
                  <a:gd name="connsiteY9" fmla="*/ 1178 h 135561"/>
                  <a:gd name="connsiteX10" fmla="*/ 174404 w 311182"/>
                  <a:gd name="connsiteY10" fmla="*/ 60763 h 135561"/>
                  <a:gd name="connsiteX11" fmla="*/ 174404 w 311182"/>
                  <a:gd name="connsiteY11" fmla="*/ 55141 h 135561"/>
                  <a:gd name="connsiteX12" fmla="*/ 169907 w 311182"/>
                  <a:gd name="connsiteY12" fmla="*/ 1178 h 135561"/>
                  <a:gd name="connsiteX13" fmla="*/ 83340 w 311182"/>
                  <a:gd name="connsiteY13" fmla="*/ 40526 h 135561"/>
                  <a:gd name="connsiteX14" fmla="*/ 88962 w 311182"/>
                  <a:gd name="connsiteY14" fmla="*/ 50644 h 135561"/>
                  <a:gd name="connsiteX15" fmla="*/ 145174 w 311182"/>
                  <a:gd name="connsiteY15" fmla="*/ 15793 h 135561"/>
                  <a:gd name="connsiteX16" fmla="*/ 167659 w 311182"/>
                  <a:gd name="connsiteY16" fmla="*/ 19166 h 135561"/>
                  <a:gd name="connsiteX17" fmla="*/ 164286 w 311182"/>
                  <a:gd name="connsiteY17" fmla="*/ 33781 h 135561"/>
                  <a:gd name="connsiteX18" fmla="*/ 159789 w 311182"/>
                  <a:gd name="connsiteY18" fmla="*/ 55141 h 135561"/>
                  <a:gd name="connsiteX19" fmla="*/ 150795 w 311182"/>
                  <a:gd name="connsiteY19" fmla="*/ 96739 h 135561"/>
                  <a:gd name="connsiteX20" fmla="*/ 120441 w 311182"/>
                  <a:gd name="connsiteY20" fmla="*/ 112478 h 135561"/>
                  <a:gd name="connsiteX21" fmla="*/ 82216 w 311182"/>
                  <a:gd name="connsiteY21" fmla="*/ 113602 h 135561"/>
                  <a:gd name="connsiteX22" fmla="*/ 61980 w 311182"/>
                  <a:gd name="connsiteY22" fmla="*/ 102360 h 135561"/>
                  <a:gd name="connsiteX23" fmla="*/ 67601 w 311182"/>
                  <a:gd name="connsiteY23" fmla="*/ 92242 h 135561"/>
                  <a:gd name="connsiteX24" fmla="*/ 60856 w 311182"/>
                  <a:gd name="connsiteY24" fmla="*/ 55141 h 135561"/>
                  <a:gd name="connsiteX25" fmla="*/ 19258 w 311182"/>
                  <a:gd name="connsiteY25" fmla="*/ 23663 h 135561"/>
                  <a:gd name="connsiteX26" fmla="*/ 11389 w 311182"/>
                  <a:gd name="connsiteY26" fmla="*/ 29284 h 135561"/>
                  <a:gd name="connsiteX27" fmla="*/ 48489 w 311182"/>
                  <a:gd name="connsiteY27" fmla="*/ 94490 h 135561"/>
                  <a:gd name="connsiteX28" fmla="*/ 146 w 311182"/>
                  <a:gd name="connsiteY28" fmla="*/ 128217 h 135561"/>
                  <a:gd name="connsiteX29" fmla="*/ 8016 w 311182"/>
                  <a:gd name="connsiteY29" fmla="*/ 134963 h 135561"/>
                  <a:gd name="connsiteX30" fmla="*/ 42868 w 311182"/>
                  <a:gd name="connsiteY30" fmla="*/ 115851 h 135561"/>
                  <a:gd name="connsiteX31" fmla="*/ 50737 w 311182"/>
                  <a:gd name="connsiteY31" fmla="*/ 111354 h 135561"/>
                  <a:gd name="connsiteX32" fmla="*/ 87837 w 311182"/>
                  <a:gd name="connsiteY32" fmla="*/ 133839 h 135561"/>
                  <a:gd name="connsiteX33" fmla="*/ 131683 w 311182"/>
                  <a:gd name="connsiteY33" fmla="*/ 124845 h 135561"/>
                  <a:gd name="connsiteX34" fmla="*/ 159789 w 311182"/>
                  <a:gd name="connsiteY34" fmla="*/ 110230 h 135561"/>
                  <a:gd name="connsiteX35" fmla="*/ 222747 w 311182"/>
                  <a:gd name="connsiteY35" fmla="*/ 127093 h 135561"/>
                  <a:gd name="connsiteX36" fmla="*/ 304817 w 311182"/>
                  <a:gd name="connsiteY36" fmla="*/ 98987 h 135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311182" h="135561">
                    <a:moveTo>
                      <a:pt x="304817" y="98987"/>
                    </a:moveTo>
                    <a:cubicBezTo>
                      <a:pt x="319432" y="64135"/>
                      <a:pt x="309314" y="30408"/>
                      <a:pt x="269965" y="24787"/>
                    </a:cubicBezTo>
                    <a:cubicBezTo>
                      <a:pt x="263220" y="23663"/>
                      <a:pt x="256474" y="33781"/>
                      <a:pt x="264344" y="37153"/>
                    </a:cubicBezTo>
                    <a:cubicBezTo>
                      <a:pt x="277835" y="43899"/>
                      <a:pt x="293575" y="50644"/>
                      <a:pt x="293575" y="69757"/>
                    </a:cubicBezTo>
                    <a:cubicBezTo>
                      <a:pt x="293575" y="85496"/>
                      <a:pt x="289078" y="101236"/>
                      <a:pt x="272214" y="105733"/>
                    </a:cubicBezTo>
                    <a:cubicBezTo>
                      <a:pt x="255350" y="111354"/>
                      <a:pt x="235114" y="106857"/>
                      <a:pt x="218250" y="111354"/>
                    </a:cubicBezTo>
                    <a:cubicBezTo>
                      <a:pt x="203635" y="114727"/>
                      <a:pt x="182274" y="125969"/>
                      <a:pt x="173280" y="103484"/>
                    </a:cubicBezTo>
                    <a:cubicBezTo>
                      <a:pt x="168783" y="92242"/>
                      <a:pt x="182274" y="74254"/>
                      <a:pt x="187895" y="66384"/>
                    </a:cubicBezTo>
                    <a:cubicBezTo>
                      <a:pt x="201386" y="45023"/>
                      <a:pt x="221623" y="28160"/>
                      <a:pt x="235114" y="6799"/>
                    </a:cubicBezTo>
                    <a:cubicBezTo>
                      <a:pt x="237362" y="2302"/>
                      <a:pt x="231741" y="-2195"/>
                      <a:pt x="228368" y="1178"/>
                    </a:cubicBezTo>
                    <a:cubicBezTo>
                      <a:pt x="211505" y="18041"/>
                      <a:pt x="189020" y="38278"/>
                      <a:pt x="174404" y="60763"/>
                    </a:cubicBezTo>
                    <a:cubicBezTo>
                      <a:pt x="174404" y="58514"/>
                      <a:pt x="174404" y="57390"/>
                      <a:pt x="174404" y="55141"/>
                    </a:cubicBezTo>
                    <a:cubicBezTo>
                      <a:pt x="174404" y="41650"/>
                      <a:pt x="195765" y="6799"/>
                      <a:pt x="169907" y="1178"/>
                    </a:cubicBezTo>
                    <a:cubicBezTo>
                      <a:pt x="137304" y="-5568"/>
                      <a:pt x="105825" y="19166"/>
                      <a:pt x="83340" y="40526"/>
                    </a:cubicBezTo>
                    <a:cubicBezTo>
                      <a:pt x="78843" y="45023"/>
                      <a:pt x="83340" y="51769"/>
                      <a:pt x="88962" y="50644"/>
                    </a:cubicBezTo>
                    <a:cubicBezTo>
                      <a:pt x="110322" y="43899"/>
                      <a:pt x="123813" y="23663"/>
                      <a:pt x="145174" y="15793"/>
                    </a:cubicBezTo>
                    <a:cubicBezTo>
                      <a:pt x="153044" y="12420"/>
                      <a:pt x="160913" y="13544"/>
                      <a:pt x="167659" y="19166"/>
                    </a:cubicBezTo>
                    <a:cubicBezTo>
                      <a:pt x="167659" y="23663"/>
                      <a:pt x="165410" y="29284"/>
                      <a:pt x="164286" y="33781"/>
                    </a:cubicBezTo>
                    <a:cubicBezTo>
                      <a:pt x="162038" y="41650"/>
                      <a:pt x="159789" y="47272"/>
                      <a:pt x="159789" y="55141"/>
                    </a:cubicBezTo>
                    <a:cubicBezTo>
                      <a:pt x="158665" y="69757"/>
                      <a:pt x="166535" y="85496"/>
                      <a:pt x="150795" y="96739"/>
                    </a:cubicBezTo>
                    <a:cubicBezTo>
                      <a:pt x="141801" y="103484"/>
                      <a:pt x="131683" y="107981"/>
                      <a:pt x="120441" y="112478"/>
                    </a:cubicBezTo>
                    <a:cubicBezTo>
                      <a:pt x="108074" y="118099"/>
                      <a:pt x="94583" y="120348"/>
                      <a:pt x="82216" y="113602"/>
                    </a:cubicBezTo>
                    <a:cubicBezTo>
                      <a:pt x="75471" y="109105"/>
                      <a:pt x="68725" y="105733"/>
                      <a:pt x="61980" y="102360"/>
                    </a:cubicBezTo>
                    <a:cubicBezTo>
                      <a:pt x="64228" y="98987"/>
                      <a:pt x="66477" y="95614"/>
                      <a:pt x="67601" y="92242"/>
                    </a:cubicBezTo>
                    <a:cubicBezTo>
                      <a:pt x="72098" y="79875"/>
                      <a:pt x="68725" y="65260"/>
                      <a:pt x="60856" y="55141"/>
                    </a:cubicBezTo>
                    <a:cubicBezTo>
                      <a:pt x="49613" y="40526"/>
                      <a:pt x="31625" y="37153"/>
                      <a:pt x="19258" y="23663"/>
                    </a:cubicBezTo>
                    <a:cubicBezTo>
                      <a:pt x="14761" y="19166"/>
                      <a:pt x="9140" y="24787"/>
                      <a:pt x="11389" y="29284"/>
                    </a:cubicBezTo>
                    <a:cubicBezTo>
                      <a:pt x="21507" y="48396"/>
                      <a:pt x="76595" y="65260"/>
                      <a:pt x="48489" y="94490"/>
                    </a:cubicBezTo>
                    <a:cubicBezTo>
                      <a:pt x="34998" y="109105"/>
                      <a:pt x="5767" y="105733"/>
                      <a:pt x="146" y="128217"/>
                    </a:cubicBezTo>
                    <a:cubicBezTo>
                      <a:pt x="-978" y="132714"/>
                      <a:pt x="4643" y="137211"/>
                      <a:pt x="8016" y="134963"/>
                    </a:cubicBezTo>
                    <a:cubicBezTo>
                      <a:pt x="20383" y="129342"/>
                      <a:pt x="30501" y="121472"/>
                      <a:pt x="42868" y="115851"/>
                    </a:cubicBezTo>
                    <a:cubicBezTo>
                      <a:pt x="46240" y="114727"/>
                      <a:pt x="48489" y="113602"/>
                      <a:pt x="50737" y="111354"/>
                    </a:cubicBezTo>
                    <a:cubicBezTo>
                      <a:pt x="61980" y="120348"/>
                      <a:pt x="74347" y="131590"/>
                      <a:pt x="87837" y="133839"/>
                    </a:cubicBezTo>
                    <a:cubicBezTo>
                      <a:pt x="103577" y="136087"/>
                      <a:pt x="118192" y="131590"/>
                      <a:pt x="131683" y="124845"/>
                    </a:cubicBezTo>
                    <a:cubicBezTo>
                      <a:pt x="139553" y="121472"/>
                      <a:pt x="151920" y="115851"/>
                      <a:pt x="159789" y="110230"/>
                    </a:cubicBezTo>
                    <a:cubicBezTo>
                      <a:pt x="165410" y="136087"/>
                      <a:pt x="199138" y="133839"/>
                      <a:pt x="222747" y="127093"/>
                    </a:cubicBezTo>
                    <a:cubicBezTo>
                      <a:pt x="251977" y="119223"/>
                      <a:pt x="291326" y="133839"/>
                      <a:pt x="304817" y="98987"/>
                    </a:cubicBezTo>
                    <a:close/>
                  </a:path>
                </a:pathLst>
              </a:custGeom>
              <a:solidFill>
                <a:srgbClr val="CC7F45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2" name="Полилиния: фигура 41">
                <a:extLst>
                  <a:ext uri="{FF2B5EF4-FFF2-40B4-BE49-F238E27FC236}">
                    <a16:creationId xmlns:a16="http://schemas.microsoft.com/office/drawing/2014/main" id="{857B3DED-60C3-A608-86D6-3F0282398980}"/>
                  </a:ext>
                </a:extLst>
              </p:cNvPr>
              <p:cNvSpPr/>
              <p:nvPr/>
            </p:nvSpPr>
            <p:spPr>
              <a:xfrm>
                <a:off x="13424692" y="6703205"/>
                <a:ext cx="95096" cy="135603"/>
              </a:xfrm>
              <a:custGeom>
                <a:avLst/>
                <a:gdLst>
                  <a:gd name="connsiteX0" fmla="*/ 73226 w 95096"/>
                  <a:gd name="connsiteY0" fmla="*/ 34174 h 135603"/>
                  <a:gd name="connsiteX1" fmla="*/ 93463 w 95096"/>
                  <a:gd name="connsiteY1" fmla="*/ 9441 h 135603"/>
                  <a:gd name="connsiteX2" fmla="*/ 86717 w 95096"/>
                  <a:gd name="connsiteY2" fmla="*/ 447 h 135603"/>
                  <a:gd name="connsiteX3" fmla="*/ 59735 w 95096"/>
                  <a:gd name="connsiteY3" fmla="*/ 31926 h 135603"/>
                  <a:gd name="connsiteX4" fmla="*/ 58611 w 95096"/>
                  <a:gd name="connsiteY4" fmla="*/ 37547 h 135603"/>
                  <a:gd name="connsiteX5" fmla="*/ 55238 w 95096"/>
                  <a:gd name="connsiteY5" fmla="*/ 40920 h 135603"/>
                  <a:gd name="connsiteX6" fmla="*/ 55238 w 95096"/>
                  <a:gd name="connsiteY6" fmla="*/ 43168 h 135603"/>
                  <a:gd name="connsiteX7" fmla="*/ 54114 w 95096"/>
                  <a:gd name="connsiteY7" fmla="*/ 43168 h 135603"/>
                  <a:gd name="connsiteX8" fmla="*/ 45120 w 95096"/>
                  <a:gd name="connsiteY8" fmla="*/ 44292 h 135603"/>
                  <a:gd name="connsiteX9" fmla="*/ 27132 w 95096"/>
                  <a:gd name="connsiteY9" fmla="*/ 45416 h 135603"/>
                  <a:gd name="connsiteX10" fmla="*/ 27132 w 95096"/>
                  <a:gd name="connsiteY10" fmla="*/ 54410 h 135603"/>
                  <a:gd name="connsiteX11" fmla="*/ 56362 w 95096"/>
                  <a:gd name="connsiteY11" fmla="*/ 55535 h 135603"/>
                  <a:gd name="connsiteX12" fmla="*/ 76599 w 95096"/>
                  <a:gd name="connsiteY12" fmla="*/ 92635 h 135603"/>
                  <a:gd name="connsiteX13" fmla="*/ 4647 w 95096"/>
                  <a:gd name="connsiteY13" fmla="*/ 121865 h 135603"/>
                  <a:gd name="connsiteX14" fmla="*/ 4647 w 95096"/>
                  <a:gd name="connsiteY14" fmla="*/ 134232 h 135603"/>
                  <a:gd name="connsiteX15" fmla="*/ 90090 w 95096"/>
                  <a:gd name="connsiteY15" fmla="*/ 110623 h 135603"/>
                  <a:gd name="connsiteX16" fmla="*/ 68729 w 95096"/>
                  <a:gd name="connsiteY16" fmla="*/ 47665 h 135603"/>
                  <a:gd name="connsiteX17" fmla="*/ 73226 w 95096"/>
                  <a:gd name="connsiteY17" fmla="*/ 34174 h 135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5096" h="135603">
                    <a:moveTo>
                      <a:pt x="73226" y="34174"/>
                    </a:moveTo>
                    <a:cubicBezTo>
                      <a:pt x="77723" y="24056"/>
                      <a:pt x="85593" y="17310"/>
                      <a:pt x="93463" y="9441"/>
                    </a:cubicBezTo>
                    <a:cubicBezTo>
                      <a:pt x="97960" y="4944"/>
                      <a:pt x="92338" y="-1802"/>
                      <a:pt x="86717" y="447"/>
                    </a:cubicBezTo>
                    <a:cubicBezTo>
                      <a:pt x="74350" y="6068"/>
                      <a:pt x="64232" y="19559"/>
                      <a:pt x="59735" y="31926"/>
                    </a:cubicBezTo>
                    <a:cubicBezTo>
                      <a:pt x="59735" y="33050"/>
                      <a:pt x="58611" y="35298"/>
                      <a:pt x="58611" y="37547"/>
                    </a:cubicBezTo>
                    <a:cubicBezTo>
                      <a:pt x="57487" y="38671"/>
                      <a:pt x="56362" y="39795"/>
                      <a:pt x="55238" y="40920"/>
                    </a:cubicBezTo>
                    <a:cubicBezTo>
                      <a:pt x="55238" y="42044"/>
                      <a:pt x="55238" y="42044"/>
                      <a:pt x="55238" y="43168"/>
                    </a:cubicBezTo>
                    <a:cubicBezTo>
                      <a:pt x="55238" y="43168"/>
                      <a:pt x="55238" y="43168"/>
                      <a:pt x="54114" y="43168"/>
                    </a:cubicBezTo>
                    <a:cubicBezTo>
                      <a:pt x="50741" y="44292"/>
                      <a:pt x="47368" y="44292"/>
                      <a:pt x="45120" y="44292"/>
                    </a:cubicBezTo>
                    <a:cubicBezTo>
                      <a:pt x="39499" y="44292"/>
                      <a:pt x="32753" y="44292"/>
                      <a:pt x="27132" y="45416"/>
                    </a:cubicBezTo>
                    <a:cubicBezTo>
                      <a:pt x="21511" y="45416"/>
                      <a:pt x="21511" y="54410"/>
                      <a:pt x="27132" y="54410"/>
                    </a:cubicBezTo>
                    <a:cubicBezTo>
                      <a:pt x="35002" y="54410"/>
                      <a:pt x="47368" y="57783"/>
                      <a:pt x="56362" y="55535"/>
                    </a:cubicBezTo>
                    <a:cubicBezTo>
                      <a:pt x="60859" y="69026"/>
                      <a:pt x="72102" y="79144"/>
                      <a:pt x="76599" y="92635"/>
                    </a:cubicBezTo>
                    <a:cubicBezTo>
                      <a:pt x="86717" y="120741"/>
                      <a:pt x="15890" y="118493"/>
                      <a:pt x="4647" y="121865"/>
                    </a:cubicBezTo>
                    <a:cubicBezTo>
                      <a:pt x="-974" y="122990"/>
                      <a:pt x="-2098" y="133108"/>
                      <a:pt x="4647" y="134232"/>
                    </a:cubicBezTo>
                    <a:cubicBezTo>
                      <a:pt x="28256" y="137605"/>
                      <a:pt x="76599" y="136480"/>
                      <a:pt x="90090" y="110623"/>
                    </a:cubicBezTo>
                    <a:cubicBezTo>
                      <a:pt x="102457" y="85889"/>
                      <a:pt x="77723" y="69026"/>
                      <a:pt x="68729" y="47665"/>
                    </a:cubicBezTo>
                    <a:cubicBezTo>
                      <a:pt x="69853" y="43168"/>
                      <a:pt x="70978" y="38671"/>
                      <a:pt x="73226" y="34174"/>
                    </a:cubicBezTo>
                    <a:close/>
                  </a:path>
                </a:pathLst>
              </a:custGeom>
              <a:solidFill>
                <a:srgbClr val="CC7F45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3" name="Полилиния: фигура 42">
                <a:extLst>
                  <a:ext uri="{FF2B5EF4-FFF2-40B4-BE49-F238E27FC236}">
                    <a16:creationId xmlns:a16="http://schemas.microsoft.com/office/drawing/2014/main" id="{543BA5D2-0A0D-A6B2-21A5-E6B9105FC16A}"/>
                  </a:ext>
                </a:extLst>
              </p:cNvPr>
              <p:cNvSpPr/>
              <p:nvPr/>
            </p:nvSpPr>
            <p:spPr>
              <a:xfrm>
                <a:off x="13516908" y="6748350"/>
                <a:ext cx="141730" cy="109675"/>
              </a:xfrm>
              <a:custGeom>
                <a:avLst/>
                <a:gdLst>
                  <a:gd name="connsiteX0" fmla="*/ 119292 w 141730"/>
                  <a:gd name="connsiteY0" fmla="*/ 271 h 109675"/>
                  <a:gd name="connsiteX1" fmla="*/ 113671 w 141730"/>
                  <a:gd name="connsiteY1" fmla="*/ 13762 h 109675"/>
                  <a:gd name="connsiteX2" fmla="*/ 119292 w 141730"/>
                  <a:gd name="connsiteY2" fmla="*/ 68850 h 109675"/>
                  <a:gd name="connsiteX3" fmla="*/ 65328 w 141730"/>
                  <a:gd name="connsiteY3" fmla="*/ 92460 h 109675"/>
                  <a:gd name="connsiteX4" fmla="*/ 14737 w 141730"/>
                  <a:gd name="connsiteY4" fmla="*/ 72223 h 109675"/>
                  <a:gd name="connsiteX5" fmla="*/ 68701 w 141730"/>
                  <a:gd name="connsiteY5" fmla="*/ 13762 h 109675"/>
                  <a:gd name="connsiteX6" fmla="*/ 67577 w 141730"/>
                  <a:gd name="connsiteY6" fmla="*/ 2520 h 109675"/>
                  <a:gd name="connsiteX7" fmla="*/ 122 w 141730"/>
                  <a:gd name="connsiteY7" fmla="*/ 66602 h 109675"/>
                  <a:gd name="connsiteX8" fmla="*/ 58583 w 141730"/>
                  <a:gd name="connsiteY8" fmla="*/ 109323 h 109675"/>
                  <a:gd name="connsiteX9" fmla="*/ 133907 w 141730"/>
                  <a:gd name="connsiteY9" fmla="*/ 74472 h 109675"/>
                  <a:gd name="connsiteX10" fmla="*/ 119292 w 141730"/>
                  <a:gd name="connsiteY10" fmla="*/ 271 h 109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1730" h="109675">
                    <a:moveTo>
                      <a:pt x="119292" y="271"/>
                    </a:moveTo>
                    <a:cubicBezTo>
                      <a:pt x="111422" y="-1977"/>
                      <a:pt x="106925" y="10390"/>
                      <a:pt x="113671" y="13762"/>
                    </a:cubicBezTo>
                    <a:cubicBezTo>
                      <a:pt x="132783" y="22756"/>
                      <a:pt x="127162" y="54235"/>
                      <a:pt x="119292" y="68850"/>
                    </a:cubicBezTo>
                    <a:cubicBezTo>
                      <a:pt x="111422" y="83466"/>
                      <a:pt x="81068" y="89087"/>
                      <a:pt x="65328" y="92460"/>
                    </a:cubicBezTo>
                    <a:cubicBezTo>
                      <a:pt x="46216" y="95832"/>
                      <a:pt x="16986" y="99205"/>
                      <a:pt x="14737" y="72223"/>
                    </a:cubicBezTo>
                    <a:cubicBezTo>
                      <a:pt x="12489" y="44117"/>
                      <a:pt x="43967" y="20508"/>
                      <a:pt x="68701" y="13762"/>
                    </a:cubicBezTo>
                    <a:cubicBezTo>
                      <a:pt x="74322" y="12638"/>
                      <a:pt x="73198" y="3644"/>
                      <a:pt x="67577" y="2520"/>
                    </a:cubicBezTo>
                    <a:cubicBezTo>
                      <a:pt x="37222" y="1396"/>
                      <a:pt x="2370" y="36247"/>
                      <a:pt x="122" y="66602"/>
                    </a:cubicBezTo>
                    <a:cubicBezTo>
                      <a:pt x="-2127" y="103702"/>
                      <a:pt x="27104" y="111572"/>
                      <a:pt x="58583" y="109323"/>
                    </a:cubicBezTo>
                    <a:cubicBezTo>
                      <a:pt x="83316" y="107075"/>
                      <a:pt x="120416" y="98081"/>
                      <a:pt x="133907" y="74472"/>
                    </a:cubicBezTo>
                    <a:cubicBezTo>
                      <a:pt x="145150" y="53111"/>
                      <a:pt x="147398" y="9265"/>
                      <a:pt x="119292" y="271"/>
                    </a:cubicBezTo>
                    <a:close/>
                  </a:path>
                </a:pathLst>
              </a:custGeom>
              <a:solidFill>
                <a:srgbClr val="CC7F45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4" name="Полилиния: фигура 43">
                <a:extLst>
                  <a:ext uri="{FF2B5EF4-FFF2-40B4-BE49-F238E27FC236}">
                    <a16:creationId xmlns:a16="http://schemas.microsoft.com/office/drawing/2014/main" id="{4D100CDB-6477-05BE-E6E1-444F3EB76964}"/>
                  </a:ext>
                </a:extLst>
              </p:cNvPr>
              <p:cNvSpPr/>
              <p:nvPr/>
            </p:nvSpPr>
            <p:spPr>
              <a:xfrm>
                <a:off x="12372629" y="6475525"/>
                <a:ext cx="1712158" cy="388877"/>
              </a:xfrm>
              <a:custGeom>
                <a:avLst/>
                <a:gdLst>
                  <a:gd name="connsiteX0" fmla="*/ 1664927 w 1712158"/>
                  <a:gd name="connsiteY0" fmla="*/ 165169 h 388877"/>
                  <a:gd name="connsiteX1" fmla="*/ 1668300 w 1712158"/>
                  <a:gd name="connsiteY1" fmla="*/ 147181 h 388877"/>
                  <a:gd name="connsiteX2" fmla="*/ 1657058 w 1712158"/>
                  <a:gd name="connsiteY2" fmla="*/ 143808 h 388877"/>
                  <a:gd name="connsiteX3" fmla="*/ 1610963 w 1712158"/>
                  <a:gd name="connsiteY3" fmla="*/ 191027 h 388877"/>
                  <a:gd name="connsiteX4" fmla="*/ 1565993 w 1712158"/>
                  <a:gd name="connsiteY4" fmla="*/ 176411 h 388877"/>
                  <a:gd name="connsiteX5" fmla="*/ 1565993 w 1712158"/>
                  <a:gd name="connsiteY5" fmla="*/ 171914 h 388877"/>
                  <a:gd name="connsiteX6" fmla="*/ 1560372 w 1712158"/>
                  <a:gd name="connsiteY6" fmla="*/ 141560 h 388877"/>
                  <a:gd name="connsiteX7" fmla="*/ 1561497 w 1712158"/>
                  <a:gd name="connsiteY7" fmla="*/ 135938 h 388877"/>
                  <a:gd name="connsiteX8" fmla="*/ 1606466 w 1712158"/>
                  <a:gd name="connsiteY8" fmla="*/ 126944 h 388877"/>
                  <a:gd name="connsiteX9" fmla="*/ 1634573 w 1712158"/>
                  <a:gd name="connsiteY9" fmla="*/ 114578 h 388877"/>
                  <a:gd name="connsiteX10" fmla="*/ 1628951 w 1712158"/>
                  <a:gd name="connsiteY10" fmla="*/ 106708 h 388877"/>
                  <a:gd name="connsiteX11" fmla="*/ 1562621 w 1712158"/>
                  <a:gd name="connsiteY11" fmla="*/ 119075 h 388877"/>
                  <a:gd name="connsiteX12" fmla="*/ 1552503 w 1712158"/>
                  <a:gd name="connsiteY12" fmla="*/ 126944 h 388877"/>
                  <a:gd name="connsiteX13" fmla="*/ 1550254 w 1712158"/>
                  <a:gd name="connsiteY13" fmla="*/ 124696 h 388877"/>
                  <a:gd name="connsiteX14" fmla="*/ 1532266 w 1712158"/>
                  <a:gd name="connsiteY14" fmla="*/ 120199 h 388877"/>
                  <a:gd name="connsiteX15" fmla="*/ 1480551 w 1712158"/>
                  <a:gd name="connsiteY15" fmla="*/ 123572 h 388877"/>
                  <a:gd name="connsiteX16" fmla="*/ 1480551 w 1712158"/>
                  <a:gd name="connsiteY16" fmla="*/ 123572 h 388877"/>
                  <a:gd name="connsiteX17" fmla="*/ 1455817 w 1712158"/>
                  <a:gd name="connsiteY17" fmla="*/ 90969 h 388877"/>
                  <a:gd name="connsiteX18" fmla="*/ 1444575 w 1712158"/>
                  <a:gd name="connsiteY18" fmla="*/ 98838 h 388877"/>
                  <a:gd name="connsiteX19" fmla="*/ 1458066 w 1712158"/>
                  <a:gd name="connsiteY19" fmla="*/ 142684 h 388877"/>
                  <a:gd name="connsiteX20" fmla="*/ 1413096 w 1712158"/>
                  <a:gd name="connsiteY20" fmla="*/ 173039 h 388877"/>
                  <a:gd name="connsiteX21" fmla="*/ 1345641 w 1712158"/>
                  <a:gd name="connsiteY21" fmla="*/ 155051 h 388877"/>
                  <a:gd name="connsiteX22" fmla="*/ 1333274 w 1712158"/>
                  <a:gd name="connsiteY22" fmla="*/ 93217 h 388877"/>
                  <a:gd name="connsiteX23" fmla="*/ 1397357 w 1712158"/>
                  <a:gd name="connsiteY23" fmla="*/ 88720 h 388877"/>
                  <a:gd name="connsiteX24" fmla="*/ 1462563 w 1712158"/>
                  <a:gd name="connsiteY24" fmla="*/ 49371 h 388877"/>
                  <a:gd name="connsiteX25" fmla="*/ 1450196 w 1712158"/>
                  <a:gd name="connsiteY25" fmla="*/ 44874 h 388877"/>
                  <a:gd name="connsiteX26" fmla="*/ 1344517 w 1712158"/>
                  <a:gd name="connsiteY26" fmla="*/ 71856 h 388877"/>
                  <a:gd name="connsiteX27" fmla="*/ 1279311 w 1712158"/>
                  <a:gd name="connsiteY27" fmla="*/ 85347 h 388877"/>
                  <a:gd name="connsiteX28" fmla="*/ 1241086 w 1712158"/>
                  <a:gd name="connsiteY28" fmla="*/ 84223 h 388877"/>
                  <a:gd name="connsiteX29" fmla="*/ 1246707 w 1712158"/>
                  <a:gd name="connsiteY29" fmla="*/ 40377 h 388877"/>
                  <a:gd name="connsiteX30" fmla="*/ 1235465 w 1712158"/>
                  <a:gd name="connsiteY30" fmla="*/ 40377 h 388877"/>
                  <a:gd name="connsiteX31" fmla="*/ 1229844 w 1712158"/>
                  <a:gd name="connsiteY31" fmla="*/ 75229 h 388877"/>
                  <a:gd name="connsiteX32" fmla="*/ 1201738 w 1712158"/>
                  <a:gd name="connsiteY32" fmla="*/ 97714 h 388877"/>
                  <a:gd name="connsiteX33" fmla="*/ 1142153 w 1712158"/>
                  <a:gd name="connsiteY33" fmla="*/ 103335 h 388877"/>
                  <a:gd name="connsiteX34" fmla="*/ 1144401 w 1712158"/>
                  <a:gd name="connsiteY34" fmla="*/ 115702 h 388877"/>
                  <a:gd name="connsiteX35" fmla="*/ 1210732 w 1712158"/>
                  <a:gd name="connsiteY35" fmla="*/ 135938 h 388877"/>
                  <a:gd name="connsiteX36" fmla="*/ 1185998 w 1712158"/>
                  <a:gd name="connsiteY36" fmla="*/ 192151 h 388877"/>
                  <a:gd name="connsiteX37" fmla="*/ 1134283 w 1712158"/>
                  <a:gd name="connsiteY37" fmla="*/ 203393 h 388877"/>
                  <a:gd name="connsiteX38" fmla="*/ 1078070 w 1712158"/>
                  <a:gd name="connsiteY38" fmla="*/ 171914 h 388877"/>
                  <a:gd name="connsiteX39" fmla="*/ 1082567 w 1712158"/>
                  <a:gd name="connsiteY39" fmla="*/ 138187 h 388877"/>
                  <a:gd name="connsiteX40" fmla="*/ 1067952 w 1712158"/>
                  <a:gd name="connsiteY40" fmla="*/ 122447 h 388877"/>
                  <a:gd name="connsiteX41" fmla="*/ 1078070 w 1712158"/>
                  <a:gd name="connsiteY41" fmla="*/ 51620 h 388877"/>
                  <a:gd name="connsiteX42" fmla="*/ 1067952 w 1712158"/>
                  <a:gd name="connsiteY42" fmla="*/ 51620 h 388877"/>
                  <a:gd name="connsiteX43" fmla="*/ 1064580 w 1712158"/>
                  <a:gd name="connsiteY43" fmla="*/ 97714 h 388877"/>
                  <a:gd name="connsiteX44" fmla="*/ 1042095 w 1712158"/>
                  <a:gd name="connsiteY44" fmla="*/ 117950 h 388877"/>
                  <a:gd name="connsiteX45" fmla="*/ 1035349 w 1712158"/>
                  <a:gd name="connsiteY45" fmla="*/ 117950 h 388877"/>
                  <a:gd name="connsiteX46" fmla="*/ 991504 w 1712158"/>
                  <a:gd name="connsiteY46" fmla="*/ 115702 h 388877"/>
                  <a:gd name="connsiteX47" fmla="*/ 974640 w 1712158"/>
                  <a:gd name="connsiteY47" fmla="*/ 126944 h 388877"/>
                  <a:gd name="connsiteX48" fmla="*/ 967894 w 1712158"/>
                  <a:gd name="connsiteY48" fmla="*/ 60614 h 388877"/>
                  <a:gd name="connsiteX49" fmla="*/ 956652 w 1712158"/>
                  <a:gd name="connsiteY49" fmla="*/ 60614 h 388877"/>
                  <a:gd name="connsiteX50" fmla="*/ 960025 w 1712158"/>
                  <a:gd name="connsiteY50" fmla="*/ 125820 h 388877"/>
                  <a:gd name="connsiteX51" fmla="*/ 938664 w 1712158"/>
                  <a:gd name="connsiteY51" fmla="*/ 152802 h 388877"/>
                  <a:gd name="connsiteX52" fmla="*/ 901564 w 1712158"/>
                  <a:gd name="connsiteY52" fmla="*/ 152802 h 388877"/>
                  <a:gd name="connsiteX53" fmla="*/ 895943 w 1712158"/>
                  <a:gd name="connsiteY53" fmla="*/ 161796 h 388877"/>
                  <a:gd name="connsiteX54" fmla="*/ 953279 w 1712158"/>
                  <a:gd name="connsiteY54" fmla="*/ 159548 h 388877"/>
                  <a:gd name="connsiteX55" fmla="*/ 958900 w 1712158"/>
                  <a:gd name="connsiteY55" fmla="*/ 159548 h 388877"/>
                  <a:gd name="connsiteX56" fmla="*/ 988131 w 1712158"/>
                  <a:gd name="connsiteY56" fmla="*/ 135938 h 388877"/>
                  <a:gd name="connsiteX57" fmla="*/ 1061207 w 1712158"/>
                  <a:gd name="connsiteY57" fmla="*/ 134814 h 388877"/>
                  <a:gd name="connsiteX58" fmla="*/ 1064580 w 1712158"/>
                  <a:gd name="connsiteY58" fmla="*/ 161796 h 388877"/>
                  <a:gd name="connsiteX59" fmla="*/ 1062331 w 1712158"/>
                  <a:gd name="connsiteY59" fmla="*/ 167417 h 388877"/>
                  <a:gd name="connsiteX60" fmla="*/ 1027479 w 1712158"/>
                  <a:gd name="connsiteY60" fmla="*/ 219133 h 388877"/>
                  <a:gd name="connsiteX61" fmla="*/ 908309 w 1712158"/>
                  <a:gd name="connsiteY61" fmla="*/ 255109 h 388877"/>
                  <a:gd name="connsiteX62" fmla="*/ 919552 w 1712158"/>
                  <a:gd name="connsiteY62" fmla="*/ 201145 h 388877"/>
                  <a:gd name="connsiteX63" fmla="*/ 976888 w 1712158"/>
                  <a:gd name="connsiteY63" fmla="*/ 198896 h 388877"/>
                  <a:gd name="connsiteX64" fmla="*/ 976888 w 1712158"/>
                  <a:gd name="connsiteY64" fmla="*/ 188778 h 388877"/>
                  <a:gd name="connsiteX65" fmla="*/ 901564 w 1712158"/>
                  <a:gd name="connsiteY65" fmla="*/ 196648 h 388877"/>
                  <a:gd name="connsiteX66" fmla="*/ 890321 w 1712158"/>
                  <a:gd name="connsiteY66" fmla="*/ 210139 h 388877"/>
                  <a:gd name="connsiteX67" fmla="*/ 893694 w 1712158"/>
                  <a:gd name="connsiteY67" fmla="*/ 193275 h 388877"/>
                  <a:gd name="connsiteX68" fmla="*/ 841979 w 1712158"/>
                  <a:gd name="connsiteY68" fmla="*/ 147181 h 388877"/>
                  <a:gd name="connsiteX69" fmla="*/ 804879 w 1712158"/>
                  <a:gd name="connsiteY69" fmla="*/ 152802 h 388877"/>
                  <a:gd name="connsiteX70" fmla="*/ 784642 w 1712158"/>
                  <a:gd name="connsiteY70" fmla="*/ 167417 h 388877"/>
                  <a:gd name="connsiteX71" fmla="*/ 758784 w 1712158"/>
                  <a:gd name="connsiteY71" fmla="*/ 170790 h 388877"/>
                  <a:gd name="connsiteX72" fmla="*/ 772275 w 1712158"/>
                  <a:gd name="connsiteY72" fmla="*/ 107832 h 388877"/>
                  <a:gd name="connsiteX73" fmla="*/ 744169 w 1712158"/>
                  <a:gd name="connsiteY73" fmla="*/ 94341 h 388877"/>
                  <a:gd name="connsiteX74" fmla="*/ 755412 w 1712158"/>
                  <a:gd name="connsiteY74" fmla="*/ 71856 h 388877"/>
                  <a:gd name="connsiteX75" fmla="*/ 757660 w 1712158"/>
                  <a:gd name="connsiteY75" fmla="*/ 61738 h 388877"/>
                  <a:gd name="connsiteX76" fmla="*/ 801506 w 1712158"/>
                  <a:gd name="connsiteY76" fmla="*/ 34756 h 388877"/>
                  <a:gd name="connsiteX77" fmla="*/ 864464 w 1712158"/>
                  <a:gd name="connsiteY77" fmla="*/ 45999 h 388877"/>
                  <a:gd name="connsiteX78" fmla="*/ 877955 w 1712158"/>
                  <a:gd name="connsiteY78" fmla="*/ 93217 h 388877"/>
                  <a:gd name="connsiteX79" fmla="*/ 830736 w 1712158"/>
                  <a:gd name="connsiteY79" fmla="*/ 115702 h 388877"/>
                  <a:gd name="connsiteX80" fmla="*/ 828488 w 1712158"/>
                  <a:gd name="connsiteY80" fmla="*/ 129193 h 388877"/>
                  <a:gd name="connsiteX81" fmla="*/ 885824 w 1712158"/>
                  <a:gd name="connsiteY81" fmla="*/ 114578 h 388877"/>
                  <a:gd name="connsiteX82" fmla="*/ 901564 w 1712158"/>
                  <a:gd name="connsiteY82" fmla="*/ 76353 h 388877"/>
                  <a:gd name="connsiteX83" fmla="*/ 904936 w 1712158"/>
                  <a:gd name="connsiteY83" fmla="*/ 60614 h 388877"/>
                  <a:gd name="connsiteX84" fmla="*/ 957776 w 1712158"/>
                  <a:gd name="connsiteY84" fmla="*/ 39253 h 388877"/>
                  <a:gd name="connsiteX85" fmla="*/ 956652 w 1712158"/>
                  <a:gd name="connsiteY85" fmla="*/ 1029 h 388877"/>
                  <a:gd name="connsiteX86" fmla="*/ 949906 w 1712158"/>
                  <a:gd name="connsiteY86" fmla="*/ 7774 h 388877"/>
                  <a:gd name="connsiteX87" fmla="*/ 897067 w 1712158"/>
                  <a:gd name="connsiteY87" fmla="*/ 45999 h 388877"/>
                  <a:gd name="connsiteX88" fmla="*/ 875706 w 1712158"/>
                  <a:gd name="connsiteY88" fmla="*/ 32508 h 388877"/>
                  <a:gd name="connsiteX89" fmla="*/ 825115 w 1712158"/>
                  <a:gd name="connsiteY89" fmla="*/ 16768 h 388877"/>
                  <a:gd name="connsiteX90" fmla="*/ 753163 w 1712158"/>
                  <a:gd name="connsiteY90" fmla="*/ 47123 h 388877"/>
                  <a:gd name="connsiteX91" fmla="*/ 739672 w 1712158"/>
                  <a:gd name="connsiteY91" fmla="*/ 32508 h 388877"/>
                  <a:gd name="connsiteX92" fmla="*/ 687957 w 1712158"/>
                  <a:gd name="connsiteY92" fmla="*/ 24638 h 388877"/>
                  <a:gd name="connsiteX93" fmla="*/ 641863 w 1712158"/>
                  <a:gd name="connsiteY93" fmla="*/ 51620 h 388877"/>
                  <a:gd name="connsiteX94" fmla="*/ 649733 w 1712158"/>
                  <a:gd name="connsiteY94" fmla="*/ 59490 h 388877"/>
                  <a:gd name="connsiteX95" fmla="*/ 705945 w 1712158"/>
                  <a:gd name="connsiteY95" fmla="*/ 37005 h 388877"/>
                  <a:gd name="connsiteX96" fmla="*/ 737424 w 1712158"/>
                  <a:gd name="connsiteY96" fmla="*/ 48247 h 388877"/>
                  <a:gd name="connsiteX97" fmla="*/ 743045 w 1712158"/>
                  <a:gd name="connsiteY97" fmla="*/ 60614 h 388877"/>
                  <a:gd name="connsiteX98" fmla="*/ 743045 w 1712158"/>
                  <a:gd name="connsiteY98" fmla="*/ 62862 h 388877"/>
                  <a:gd name="connsiteX99" fmla="*/ 725057 w 1712158"/>
                  <a:gd name="connsiteY99" fmla="*/ 89844 h 388877"/>
                  <a:gd name="connsiteX100" fmla="*/ 723933 w 1712158"/>
                  <a:gd name="connsiteY100" fmla="*/ 90969 h 388877"/>
                  <a:gd name="connsiteX101" fmla="*/ 644111 w 1712158"/>
                  <a:gd name="connsiteY101" fmla="*/ 117950 h 388877"/>
                  <a:gd name="connsiteX102" fmla="*/ 648608 w 1712158"/>
                  <a:gd name="connsiteY102" fmla="*/ 129193 h 388877"/>
                  <a:gd name="connsiteX103" fmla="*/ 735175 w 1712158"/>
                  <a:gd name="connsiteY103" fmla="*/ 106708 h 388877"/>
                  <a:gd name="connsiteX104" fmla="*/ 752039 w 1712158"/>
                  <a:gd name="connsiteY104" fmla="*/ 158423 h 388877"/>
                  <a:gd name="connsiteX105" fmla="*/ 703696 w 1712158"/>
                  <a:gd name="connsiteY105" fmla="*/ 178660 h 388877"/>
                  <a:gd name="connsiteX106" fmla="*/ 630620 w 1712158"/>
                  <a:gd name="connsiteY106" fmla="*/ 175287 h 388877"/>
                  <a:gd name="connsiteX107" fmla="*/ 620502 w 1712158"/>
                  <a:gd name="connsiteY107" fmla="*/ 182033 h 388877"/>
                  <a:gd name="connsiteX108" fmla="*/ 554172 w 1712158"/>
                  <a:gd name="connsiteY108" fmla="*/ 183157 h 388877"/>
                  <a:gd name="connsiteX109" fmla="*/ 554172 w 1712158"/>
                  <a:gd name="connsiteY109" fmla="*/ 183157 h 388877"/>
                  <a:gd name="connsiteX110" fmla="*/ 549675 w 1712158"/>
                  <a:gd name="connsiteY110" fmla="*/ 165169 h 388877"/>
                  <a:gd name="connsiteX111" fmla="*/ 550799 w 1712158"/>
                  <a:gd name="connsiteY111" fmla="*/ 162920 h 388877"/>
                  <a:gd name="connsiteX112" fmla="*/ 622751 w 1712158"/>
                  <a:gd name="connsiteY112" fmla="*/ 97714 h 388877"/>
                  <a:gd name="connsiteX113" fmla="*/ 607011 w 1712158"/>
                  <a:gd name="connsiteY113" fmla="*/ 50496 h 388877"/>
                  <a:gd name="connsiteX114" fmla="*/ 540681 w 1712158"/>
                  <a:gd name="connsiteY114" fmla="*/ 49371 h 388877"/>
                  <a:gd name="connsiteX115" fmla="*/ 539556 w 1712158"/>
                  <a:gd name="connsiteY115" fmla="*/ 58365 h 388877"/>
                  <a:gd name="connsiteX116" fmla="*/ 604763 w 1712158"/>
                  <a:gd name="connsiteY116" fmla="*/ 65111 h 388877"/>
                  <a:gd name="connsiteX117" fmla="*/ 583402 w 1712158"/>
                  <a:gd name="connsiteY117" fmla="*/ 112329 h 388877"/>
                  <a:gd name="connsiteX118" fmla="*/ 544053 w 1712158"/>
                  <a:gd name="connsiteY118" fmla="*/ 137063 h 388877"/>
                  <a:gd name="connsiteX119" fmla="*/ 505829 w 1712158"/>
                  <a:gd name="connsiteY119" fmla="*/ 129193 h 388877"/>
                  <a:gd name="connsiteX120" fmla="*/ 505829 w 1712158"/>
                  <a:gd name="connsiteY120" fmla="*/ 140435 h 388877"/>
                  <a:gd name="connsiteX121" fmla="*/ 524941 w 1712158"/>
                  <a:gd name="connsiteY121" fmla="*/ 143808 h 388877"/>
                  <a:gd name="connsiteX122" fmla="*/ 538432 w 1712158"/>
                  <a:gd name="connsiteY122" fmla="*/ 173039 h 388877"/>
                  <a:gd name="connsiteX123" fmla="*/ 521568 w 1712158"/>
                  <a:gd name="connsiteY123" fmla="*/ 233748 h 388877"/>
                  <a:gd name="connsiteX124" fmla="*/ 467605 w 1712158"/>
                  <a:gd name="connsiteY124" fmla="*/ 240493 h 388877"/>
                  <a:gd name="connsiteX125" fmla="*/ 440623 w 1712158"/>
                  <a:gd name="connsiteY125" fmla="*/ 219133 h 388877"/>
                  <a:gd name="connsiteX126" fmla="*/ 427132 w 1712158"/>
                  <a:gd name="connsiteY126" fmla="*/ 212387 h 388877"/>
                  <a:gd name="connsiteX127" fmla="*/ 427132 w 1712158"/>
                  <a:gd name="connsiteY127" fmla="*/ 211263 h 388877"/>
                  <a:gd name="connsiteX128" fmla="*/ 429380 w 1712158"/>
                  <a:gd name="connsiteY128" fmla="*/ 198896 h 388877"/>
                  <a:gd name="connsiteX129" fmla="*/ 438374 w 1712158"/>
                  <a:gd name="connsiteY129" fmla="*/ 189902 h 388877"/>
                  <a:gd name="connsiteX130" fmla="*/ 433877 w 1712158"/>
                  <a:gd name="connsiteY130" fmla="*/ 179784 h 388877"/>
                  <a:gd name="connsiteX131" fmla="*/ 414765 w 1712158"/>
                  <a:gd name="connsiteY131" fmla="*/ 201145 h 388877"/>
                  <a:gd name="connsiteX132" fmla="*/ 383286 w 1712158"/>
                  <a:gd name="connsiteY132" fmla="*/ 216884 h 388877"/>
                  <a:gd name="connsiteX133" fmla="*/ 358553 w 1712158"/>
                  <a:gd name="connsiteY133" fmla="*/ 202269 h 388877"/>
                  <a:gd name="connsiteX134" fmla="*/ 323701 w 1712158"/>
                  <a:gd name="connsiteY134" fmla="*/ 196648 h 388877"/>
                  <a:gd name="connsiteX135" fmla="*/ 303465 w 1712158"/>
                  <a:gd name="connsiteY135" fmla="*/ 171914 h 388877"/>
                  <a:gd name="connsiteX136" fmla="*/ 309086 w 1712158"/>
                  <a:gd name="connsiteY136" fmla="*/ 167417 h 388877"/>
                  <a:gd name="connsiteX137" fmla="*/ 363050 w 1712158"/>
                  <a:gd name="connsiteY137" fmla="*/ 117950 h 388877"/>
                  <a:gd name="connsiteX138" fmla="*/ 417014 w 1712158"/>
                  <a:gd name="connsiteY138" fmla="*/ 150554 h 388877"/>
                  <a:gd name="connsiteX139" fmla="*/ 469853 w 1712158"/>
                  <a:gd name="connsiteY139" fmla="*/ 143808 h 388877"/>
                  <a:gd name="connsiteX140" fmla="*/ 505829 w 1712158"/>
                  <a:gd name="connsiteY140" fmla="*/ 90969 h 388877"/>
                  <a:gd name="connsiteX141" fmla="*/ 475474 w 1712158"/>
                  <a:gd name="connsiteY141" fmla="*/ 54993 h 388877"/>
                  <a:gd name="connsiteX142" fmla="*/ 469853 w 1712158"/>
                  <a:gd name="connsiteY142" fmla="*/ 67359 h 388877"/>
                  <a:gd name="connsiteX143" fmla="*/ 488965 w 1712158"/>
                  <a:gd name="connsiteY143" fmla="*/ 95466 h 388877"/>
                  <a:gd name="connsiteX144" fmla="*/ 473226 w 1712158"/>
                  <a:gd name="connsiteY144" fmla="*/ 117950 h 388877"/>
                  <a:gd name="connsiteX145" fmla="*/ 436126 w 1712158"/>
                  <a:gd name="connsiteY145" fmla="*/ 137063 h 388877"/>
                  <a:gd name="connsiteX146" fmla="*/ 395653 w 1712158"/>
                  <a:gd name="connsiteY146" fmla="*/ 123572 h 388877"/>
                  <a:gd name="connsiteX147" fmla="*/ 367547 w 1712158"/>
                  <a:gd name="connsiteY147" fmla="*/ 103335 h 388877"/>
                  <a:gd name="connsiteX148" fmla="*/ 367547 w 1712158"/>
                  <a:gd name="connsiteY148" fmla="*/ 103335 h 388877"/>
                  <a:gd name="connsiteX149" fmla="*/ 365298 w 1712158"/>
                  <a:gd name="connsiteY149" fmla="*/ 72981 h 388877"/>
                  <a:gd name="connsiteX150" fmla="*/ 366422 w 1712158"/>
                  <a:gd name="connsiteY150" fmla="*/ 71856 h 388877"/>
                  <a:gd name="connsiteX151" fmla="*/ 396777 w 1712158"/>
                  <a:gd name="connsiteY151" fmla="*/ 54993 h 388877"/>
                  <a:gd name="connsiteX152" fmla="*/ 432753 w 1712158"/>
                  <a:gd name="connsiteY152" fmla="*/ 50496 h 388877"/>
                  <a:gd name="connsiteX153" fmla="*/ 432753 w 1712158"/>
                  <a:gd name="connsiteY153" fmla="*/ 40377 h 388877"/>
                  <a:gd name="connsiteX154" fmla="*/ 390032 w 1712158"/>
                  <a:gd name="connsiteY154" fmla="*/ 41502 h 388877"/>
                  <a:gd name="connsiteX155" fmla="*/ 359677 w 1712158"/>
                  <a:gd name="connsiteY155" fmla="*/ 62862 h 388877"/>
                  <a:gd name="connsiteX156" fmla="*/ 261868 w 1712158"/>
                  <a:gd name="connsiteY156" fmla="*/ 74105 h 388877"/>
                  <a:gd name="connsiteX157" fmla="*/ 269737 w 1712158"/>
                  <a:gd name="connsiteY157" fmla="*/ 84223 h 388877"/>
                  <a:gd name="connsiteX158" fmla="*/ 331571 w 1712158"/>
                  <a:gd name="connsiteY158" fmla="*/ 63987 h 388877"/>
                  <a:gd name="connsiteX159" fmla="*/ 341689 w 1712158"/>
                  <a:gd name="connsiteY159" fmla="*/ 121323 h 388877"/>
                  <a:gd name="connsiteX160" fmla="*/ 303465 w 1712158"/>
                  <a:gd name="connsiteY160" fmla="*/ 150554 h 388877"/>
                  <a:gd name="connsiteX161" fmla="*/ 240507 w 1712158"/>
                  <a:gd name="connsiteY161" fmla="*/ 150554 h 388877"/>
                  <a:gd name="connsiteX162" fmla="*/ 220270 w 1712158"/>
                  <a:gd name="connsiteY162" fmla="*/ 105584 h 388877"/>
                  <a:gd name="connsiteX163" fmla="*/ 213525 w 1712158"/>
                  <a:gd name="connsiteY163" fmla="*/ 113453 h 388877"/>
                  <a:gd name="connsiteX164" fmla="*/ 225892 w 1712158"/>
                  <a:gd name="connsiteY164" fmla="*/ 151678 h 388877"/>
                  <a:gd name="connsiteX165" fmla="*/ 224767 w 1712158"/>
                  <a:gd name="connsiteY165" fmla="*/ 155051 h 388877"/>
                  <a:gd name="connsiteX166" fmla="*/ 212401 w 1712158"/>
                  <a:gd name="connsiteY166" fmla="*/ 171914 h 388877"/>
                  <a:gd name="connsiteX167" fmla="*/ 196661 w 1712158"/>
                  <a:gd name="connsiteY167" fmla="*/ 187654 h 388877"/>
                  <a:gd name="connsiteX168" fmla="*/ 165182 w 1712158"/>
                  <a:gd name="connsiteY168" fmla="*/ 200021 h 388877"/>
                  <a:gd name="connsiteX169" fmla="*/ 130331 w 1712158"/>
                  <a:gd name="connsiteY169" fmla="*/ 195524 h 388877"/>
                  <a:gd name="connsiteX170" fmla="*/ 132579 w 1712158"/>
                  <a:gd name="connsiteY170" fmla="*/ 191027 h 388877"/>
                  <a:gd name="connsiteX171" fmla="*/ 125834 w 1712158"/>
                  <a:gd name="connsiteY171" fmla="*/ 124696 h 388877"/>
                  <a:gd name="connsiteX172" fmla="*/ 115715 w 1712158"/>
                  <a:gd name="connsiteY172" fmla="*/ 126944 h 388877"/>
                  <a:gd name="connsiteX173" fmla="*/ 108970 w 1712158"/>
                  <a:gd name="connsiteY173" fmla="*/ 195524 h 388877"/>
                  <a:gd name="connsiteX174" fmla="*/ 86485 w 1712158"/>
                  <a:gd name="connsiteY174" fmla="*/ 211263 h 388877"/>
                  <a:gd name="connsiteX175" fmla="*/ 55006 w 1712158"/>
                  <a:gd name="connsiteY175" fmla="*/ 191027 h 388877"/>
                  <a:gd name="connsiteX176" fmla="*/ 44888 w 1712158"/>
                  <a:gd name="connsiteY176" fmla="*/ 198896 h 388877"/>
                  <a:gd name="connsiteX177" fmla="*/ 64000 w 1712158"/>
                  <a:gd name="connsiteY177" fmla="*/ 229251 h 388877"/>
                  <a:gd name="connsiteX178" fmla="*/ 67373 w 1712158"/>
                  <a:gd name="connsiteY178" fmla="*/ 231499 h 388877"/>
                  <a:gd name="connsiteX179" fmla="*/ 50509 w 1712158"/>
                  <a:gd name="connsiteY179" fmla="*/ 251736 h 388877"/>
                  <a:gd name="connsiteX180" fmla="*/ 8912 w 1712158"/>
                  <a:gd name="connsiteY180" fmla="*/ 295582 h 388877"/>
                  <a:gd name="connsiteX181" fmla="*/ 3291 w 1712158"/>
                  <a:gd name="connsiteY181" fmla="*/ 309072 h 388877"/>
                  <a:gd name="connsiteX182" fmla="*/ 83112 w 1712158"/>
                  <a:gd name="connsiteY182" fmla="*/ 241618 h 388877"/>
                  <a:gd name="connsiteX183" fmla="*/ 98852 w 1712158"/>
                  <a:gd name="connsiteY183" fmla="*/ 220257 h 388877"/>
                  <a:gd name="connsiteX184" fmla="*/ 119088 w 1712158"/>
                  <a:gd name="connsiteY184" fmla="*/ 211263 h 388877"/>
                  <a:gd name="connsiteX185" fmla="*/ 158437 w 1712158"/>
                  <a:gd name="connsiteY185" fmla="*/ 241618 h 388877"/>
                  <a:gd name="connsiteX186" fmla="*/ 160685 w 1712158"/>
                  <a:gd name="connsiteY186" fmla="*/ 256233 h 388877"/>
                  <a:gd name="connsiteX187" fmla="*/ 184295 w 1712158"/>
                  <a:gd name="connsiteY187" fmla="*/ 266351 h 388877"/>
                  <a:gd name="connsiteX188" fmla="*/ 179798 w 1712158"/>
                  <a:gd name="connsiteY188" fmla="*/ 274221 h 388877"/>
                  <a:gd name="connsiteX189" fmla="*/ 171928 w 1712158"/>
                  <a:gd name="connsiteY189" fmla="*/ 294457 h 388877"/>
                  <a:gd name="connsiteX190" fmla="*/ 155064 w 1712158"/>
                  <a:gd name="connsiteY190" fmla="*/ 304575 h 388877"/>
                  <a:gd name="connsiteX191" fmla="*/ 147194 w 1712158"/>
                  <a:gd name="connsiteY191" fmla="*/ 314694 h 388877"/>
                  <a:gd name="connsiteX192" fmla="*/ 121337 w 1712158"/>
                  <a:gd name="connsiteY192" fmla="*/ 320315 h 388877"/>
                  <a:gd name="connsiteX193" fmla="*/ 105597 w 1712158"/>
                  <a:gd name="connsiteY193" fmla="*/ 319191 h 388877"/>
                  <a:gd name="connsiteX194" fmla="*/ 95479 w 1712158"/>
                  <a:gd name="connsiteY194" fmla="*/ 302327 h 388877"/>
                  <a:gd name="connsiteX195" fmla="*/ 83112 w 1712158"/>
                  <a:gd name="connsiteY195" fmla="*/ 300078 h 388877"/>
                  <a:gd name="connsiteX196" fmla="*/ 88734 w 1712158"/>
                  <a:gd name="connsiteY196" fmla="*/ 331557 h 388877"/>
                  <a:gd name="connsiteX197" fmla="*/ 105597 w 1712158"/>
                  <a:gd name="connsiteY197" fmla="*/ 333806 h 388877"/>
                  <a:gd name="connsiteX198" fmla="*/ 135952 w 1712158"/>
                  <a:gd name="connsiteY198" fmla="*/ 339427 h 388877"/>
                  <a:gd name="connsiteX199" fmla="*/ 140449 w 1712158"/>
                  <a:gd name="connsiteY199" fmla="*/ 339427 h 388877"/>
                  <a:gd name="connsiteX200" fmla="*/ 149443 w 1712158"/>
                  <a:gd name="connsiteY200" fmla="*/ 358539 h 388877"/>
                  <a:gd name="connsiteX201" fmla="*/ 153940 w 1712158"/>
                  <a:gd name="connsiteY201" fmla="*/ 370906 h 388877"/>
                  <a:gd name="connsiteX202" fmla="*/ 164058 w 1712158"/>
                  <a:gd name="connsiteY202" fmla="*/ 375403 h 388877"/>
                  <a:gd name="connsiteX203" fmla="*/ 197785 w 1712158"/>
                  <a:gd name="connsiteY203" fmla="*/ 387770 h 388877"/>
                  <a:gd name="connsiteX204" fmla="*/ 237134 w 1712158"/>
                  <a:gd name="connsiteY204" fmla="*/ 376527 h 388877"/>
                  <a:gd name="connsiteX205" fmla="*/ 247252 w 1712158"/>
                  <a:gd name="connsiteY205" fmla="*/ 360788 h 388877"/>
                  <a:gd name="connsiteX206" fmla="*/ 268613 w 1712158"/>
                  <a:gd name="connsiteY206" fmla="*/ 340551 h 388877"/>
                  <a:gd name="connsiteX207" fmla="*/ 261868 w 1712158"/>
                  <a:gd name="connsiteY207" fmla="*/ 331557 h 388877"/>
                  <a:gd name="connsiteX208" fmla="*/ 237134 w 1712158"/>
                  <a:gd name="connsiteY208" fmla="*/ 349545 h 388877"/>
                  <a:gd name="connsiteX209" fmla="*/ 197785 w 1712158"/>
                  <a:gd name="connsiteY209" fmla="*/ 373155 h 388877"/>
                  <a:gd name="connsiteX210" fmla="*/ 184295 w 1712158"/>
                  <a:gd name="connsiteY210" fmla="*/ 366409 h 388877"/>
                  <a:gd name="connsiteX211" fmla="*/ 160685 w 1712158"/>
                  <a:gd name="connsiteY211" fmla="*/ 349545 h 388877"/>
                  <a:gd name="connsiteX212" fmla="*/ 151691 w 1712158"/>
                  <a:gd name="connsiteY212" fmla="*/ 333806 h 388877"/>
                  <a:gd name="connsiteX213" fmla="*/ 173052 w 1712158"/>
                  <a:gd name="connsiteY213" fmla="*/ 310197 h 388877"/>
                  <a:gd name="connsiteX214" fmla="*/ 187667 w 1712158"/>
                  <a:gd name="connsiteY214" fmla="*/ 296706 h 388877"/>
                  <a:gd name="connsiteX215" fmla="*/ 191040 w 1712158"/>
                  <a:gd name="connsiteY215" fmla="*/ 283215 h 388877"/>
                  <a:gd name="connsiteX216" fmla="*/ 202282 w 1712158"/>
                  <a:gd name="connsiteY216" fmla="*/ 267475 h 388877"/>
                  <a:gd name="connsiteX217" fmla="*/ 260743 w 1712158"/>
                  <a:gd name="connsiteY217" fmla="*/ 288836 h 388877"/>
                  <a:gd name="connsiteX218" fmla="*/ 265240 w 1712158"/>
                  <a:gd name="connsiteY218" fmla="*/ 278718 h 388877"/>
                  <a:gd name="connsiteX219" fmla="*/ 193288 w 1712158"/>
                  <a:gd name="connsiteY219" fmla="*/ 250612 h 388877"/>
                  <a:gd name="connsiteX220" fmla="*/ 174176 w 1712158"/>
                  <a:gd name="connsiteY220" fmla="*/ 211263 h 388877"/>
                  <a:gd name="connsiteX221" fmla="*/ 197785 w 1712158"/>
                  <a:gd name="connsiteY221" fmla="*/ 203393 h 388877"/>
                  <a:gd name="connsiteX222" fmla="*/ 215773 w 1712158"/>
                  <a:gd name="connsiteY222" fmla="*/ 185405 h 388877"/>
                  <a:gd name="connsiteX223" fmla="*/ 231513 w 1712158"/>
                  <a:gd name="connsiteY223" fmla="*/ 170790 h 388877"/>
                  <a:gd name="connsiteX224" fmla="*/ 236010 w 1712158"/>
                  <a:gd name="connsiteY224" fmla="*/ 161796 h 388877"/>
                  <a:gd name="connsiteX225" fmla="*/ 287725 w 1712158"/>
                  <a:gd name="connsiteY225" fmla="*/ 174163 h 388877"/>
                  <a:gd name="connsiteX226" fmla="*/ 294471 w 1712158"/>
                  <a:gd name="connsiteY226" fmla="*/ 182033 h 388877"/>
                  <a:gd name="connsiteX227" fmla="*/ 300092 w 1712158"/>
                  <a:gd name="connsiteY227" fmla="*/ 205642 h 388877"/>
                  <a:gd name="connsiteX228" fmla="*/ 261868 w 1712158"/>
                  <a:gd name="connsiteY228" fmla="*/ 243866 h 388877"/>
                  <a:gd name="connsiteX229" fmla="*/ 271986 w 1712158"/>
                  <a:gd name="connsiteY229" fmla="*/ 249487 h 388877"/>
                  <a:gd name="connsiteX230" fmla="*/ 301216 w 1712158"/>
                  <a:gd name="connsiteY230" fmla="*/ 224754 h 388877"/>
                  <a:gd name="connsiteX231" fmla="*/ 320328 w 1712158"/>
                  <a:gd name="connsiteY231" fmla="*/ 206766 h 388877"/>
                  <a:gd name="connsiteX232" fmla="*/ 366422 w 1712158"/>
                  <a:gd name="connsiteY232" fmla="*/ 224754 h 388877"/>
                  <a:gd name="connsiteX233" fmla="*/ 354056 w 1712158"/>
                  <a:gd name="connsiteY233" fmla="*/ 275345 h 388877"/>
                  <a:gd name="connsiteX234" fmla="*/ 363050 w 1712158"/>
                  <a:gd name="connsiteY234" fmla="*/ 284339 h 388877"/>
                  <a:gd name="connsiteX235" fmla="*/ 385535 w 1712158"/>
                  <a:gd name="connsiteY235" fmla="*/ 228127 h 388877"/>
                  <a:gd name="connsiteX236" fmla="*/ 410268 w 1712158"/>
                  <a:gd name="connsiteY236" fmla="*/ 222505 h 388877"/>
                  <a:gd name="connsiteX237" fmla="*/ 414765 w 1712158"/>
                  <a:gd name="connsiteY237" fmla="*/ 219133 h 388877"/>
                  <a:gd name="connsiteX238" fmla="*/ 478847 w 1712158"/>
                  <a:gd name="connsiteY238" fmla="*/ 253984 h 388877"/>
                  <a:gd name="connsiteX239" fmla="*/ 538432 w 1712158"/>
                  <a:gd name="connsiteY239" fmla="*/ 232624 h 388877"/>
                  <a:gd name="connsiteX240" fmla="*/ 549675 w 1712158"/>
                  <a:gd name="connsiteY240" fmla="*/ 194399 h 388877"/>
                  <a:gd name="connsiteX241" fmla="*/ 614881 w 1712158"/>
                  <a:gd name="connsiteY241" fmla="*/ 198896 h 388877"/>
                  <a:gd name="connsiteX242" fmla="*/ 649733 w 1712158"/>
                  <a:gd name="connsiteY242" fmla="*/ 188778 h 388877"/>
                  <a:gd name="connsiteX243" fmla="*/ 630620 w 1712158"/>
                  <a:gd name="connsiteY243" fmla="*/ 210139 h 388877"/>
                  <a:gd name="connsiteX244" fmla="*/ 639614 w 1712158"/>
                  <a:gd name="connsiteY244" fmla="*/ 262978 h 388877"/>
                  <a:gd name="connsiteX245" fmla="*/ 704821 w 1712158"/>
                  <a:gd name="connsiteY245" fmla="*/ 286588 h 388877"/>
                  <a:gd name="connsiteX246" fmla="*/ 749791 w 1712158"/>
                  <a:gd name="connsiteY246" fmla="*/ 232624 h 388877"/>
                  <a:gd name="connsiteX247" fmla="*/ 737424 w 1712158"/>
                  <a:gd name="connsiteY247" fmla="*/ 230375 h 388877"/>
                  <a:gd name="connsiteX248" fmla="*/ 707069 w 1712158"/>
                  <a:gd name="connsiteY248" fmla="*/ 268600 h 388877"/>
                  <a:gd name="connsiteX249" fmla="*/ 677839 w 1712158"/>
                  <a:gd name="connsiteY249" fmla="*/ 271972 h 388877"/>
                  <a:gd name="connsiteX250" fmla="*/ 650857 w 1712158"/>
                  <a:gd name="connsiteY250" fmla="*/ 250612 h 388877"/>
                  <a:gd name="connsiteX251" fmla="*/ 641863 w 1712158"/>
                  <a:gd name="connsiteY251" fmla="*/ 219133 h 388877"/>
                  <a:gd name="connsiteX252" fmla="*/ 674466 w 1712158"/>
                  <a:gd name="connsiteY252" fmla="*/ 193275 h 388877"/>
                  <a:gd name="connsiteX253" fmla="*/ 677839 w 1712158"/>
                  <a:gd name="connsiteY253" fmla="*/ 192151 h 388877"/>
                  <a:gd name="connsiteX254" fmla="*/ 691330 w 1712158"/>
                  <a:gd name="connsiteY254" fmla="*/ 192151 h 388877"/>
                  <a:gd name="connsiteX255" fmla="*/ 739672 w 1712158"/>
                  <a:gd name="connsiteY255" fmla="*/ 177536 h 388877"/>
                  <a:gd name="connsiteX256" fmla="*/ 741921 w 1712158"/>
                  <a:gd name="connsiteY256" fmla="*/ 178660 h 388877"/>
                  <a:gd name="connsiteX257" fmla="*/ 784642 w 1712158"/>
                  <a:gd name="connsiteY257" fmla="*/ 179784 h 388877"/>
                  <a:gd name="connsiteX258" fmla="*/ 840854 w 1712158"/>
                  <a:gd name="connsiteY258" fmla="*/ 159548 h 388877"/>
                  <a:gd name="connsiteX259" fmla="*/ 870085 w 1712158"/>
                  <a:gd name="connsiteY259" fmla="*/ 174163 h 388877"/>
                  <a:gd name="connsiteX260" fmla="*/ 855470 w 1712158"/>
                  <a:gd name="connsiteY260" fmla="*/ 224754 h 388877"/>
                  <a:gd name="connsiteX261" fmla="*/ 775648 w 1712158"/>
                  <a:gd name="connsiteY261" fmla="*/ 221381 h 388877"/>
                  <a:gd name="connsiteX262" fmla="*/ 762157 w 1712158"/>
                  <a:gd name="connsiteY262" fmla="*/ 227002 h 388877"/>
                  <a:gd name="connsiteX263" fmla="*/ 780145 w 1712158"/>
                  <a:gd name="connsiteY263" fmla="*/ 250612 h 388877"/>
                  <a:gd name="connsiteX264" fmla="*/ 768903 w 1712158"/>
                  <a:gd name="connsiteY264" fmla="*/ 278718 h 388877"/>
                  <a:gd name="connsiteX265" fmla="*/ 788015 w 1712158"/>
                  <a:gd name="connsiteY265" fmla="*/ 315818 h 388877"/>
                  <a:gd name="connsiteX266" fmla="*/ 839730 w 1712158"/>
                  <a:gd name="connsiteY266" fmla="*/ 331557 h 388877"/>
                  <a:gd name="connsiteX267" fmla="*/ 866712 w 1712158"/>
                  <a:gd name="connsiteY267" fmla="*/ 295582 h 388877"/>
                  <a:gd name="connsiteX268" fmla="*/ 854345 w 1712158"/>
                  <a:gd name="connsiteY268" fmla="*/ 289960 h 388877"/>
                  <a:gd name="connsiteX269" fmla="*/ 841979 w 1712158"/>
                  <a:gd name="connsiteY269" fmla="*/ 313569 h 388877"/>
                  <a:gd name="connsiteX270" fmla="*/ 800382 w 1712158"/>
                  <a:gd name="connsiteY270" fmla="*/ 304575 h 388877"/>
                  <a:gd name="connsiteX271" fmla="*/ 794760 w 1712158"/>
                  <a:gd name="connsiteY271" fmla="*/ 256233 h 388877"/>
                  <a:gd name="connsiteX272" fmla="*/ 882452 w 1712158"/>
                  <a:gd name="connsiteY272" fmla="*/ 218008 h 388877"/>
                  <a:gd name="connsiteX273" fmla="*/ 877955 w 1712158"/>
                  <a:gd name="connsiteY273" fmla="*/ 244990 h 388877"/>
                  <a:gd name="connsiteX274" fmla="*/ 935291 w 1712158"/>
                  <a:gd name="connsiteY274" fmla="*/ 271972 h 388877"/>
                  <a:gd name="connsiteX275" fmla="*/ 1025231 w 1712158"/>
                  <a:gd name="connsiteY275" fmla="*/ 243866 h 388877"/>
                  <a:gd name="connsiteX276" fmla="*/ 1070201 w 1712158"/>
                  <a:gd name="connsiteY276" fmla="*/ 189902 h 388877"/>
                  <a:gd name="connsiteX277" fmla="*/ 1126413 w 1712158"/>
                  <a:gd name="connsiteY277" fmla="*/ 220257 h 388877"/>
                  <a:gd name="connsiteX278" fmla="*/ 1215229 w 1712158"/>
                  <a:gd name="connsiteY278" fmla="*/ 193275 h 388877"/>
                  <a:gd name="connsiteX279" fmla="*/ 1224223 w 1712158"/>
                  <a:gd name="connsiteY279" fmla="*/ 117950 h 388877"/>
                  <a:gd name="connsiteX280" fmla="*/ 1217477 w 1712158"/>
                  <a:gd name="connsiteY280" fmla="*/ 107832 h 388877"/>
                  <a:gd name="connsiteX281" fmla="*/ 1230968 w 1712158"/>
                  <a:gd name="connsiteY281" fmla="*/ 96590 h 388877"/>
                  <a:gd name="connsiteX282" fmla="*/ 1305168 w 1712158"/>
                  <a:gd name="connsiteY282" fmla="*/ 101087 h 388877"/>
                  <a:gd name="connsiteX283" fmla="*/ 1322032 w 1712158"/>
                  <a:gd name="connsiteY283" fmla="*/ 97714 h 388877"/>
                  <a:gd name="connsiteX284" fmla="*/ 1325405 w 1712158"/>
                  <a:gd name="connsiteY284" fmla="*/ 157299 h 388877"/>
                  <a:gd name="connsiteX285" fmla="*/ 1288305 w 1712158"/>
                  <a:gd name="connsiteY285" fmla="*/ 171914 h 388877"/>
                  <a:gd name="connsiteX286" fmla="*/ 1268068 w 1712158"/>
                  <a:gd name="connsiteY286" fmla="*/ 184281 h 388877"/>
                  <a:gd name="connsiteX287" fmla="*/ 1243335 w 1712158"/>
                  <a:gd name="connsiteY287" fmla="*/ 182033 h 388877"/>
                  <a:gd name="connsiteX288" fmla="*/ 1236589 w 1712158"/>
                  <a:gd name="connsiteY288" fmla="*/ 193275 h 388877"/>
                  <a:gd name="connsiteX289" fmla="*/ 1271441 w 1712158"/>
                  <a:gd name="connsiteY289" fmla="*/ 200021 h 388877"/>
                  <a:gd name="connsiteX290" fmla="*/ 1274814 w 1712158"/>
                  <a:gd name="connsiteY290" fmla="*/ 197772 h 388877"/>
                  <a:gd name="connsiteX291" fmla="*/ 1279311 w 1712158"/>
                  <a:gd name="connsiteY291" fmla="*/ 229251 h 388877"/>
                  <a:gd name="connsiteX292" fmla="*/ 1333274 w 1712158"/>
                  <a:gd name="connsiteY292" fmla="*/ 256233 h 388877"/>
                  <a:gd name="connsiteX293" fmla="*/ 1418717 w 1712158"/>
                  <a:gd name="connsiteY293" fmla="*/ 203393 h 388877"/>
                  <a:gd name="connsiteX294" fmla="*/ 1407475 w 1712158"/>
                  <a:gd name="connsiteY294" fmla="*/ 203393 h 388877"/>
                  <a:gd name="connsiteX295" fmla="*/ 1390611 w 1712158"/>
                  <a:gd name="connsiteY295" fmla="*/ 233748 h 388877"/>
                  <a:gd name="connsiteX296" fmla="*/ 1354635 w 1712158"/>
                  <a:gd name="connsiteY296" fmla="*/ 241618 h 388877"/>
                  <a:gd name="connsiteX297" fmla="*/ 1323156 w 1712158"/>
                  <a:gd name="connsiteY297" fmla="*/ 241618 h 388877"/>
                  <a:gd name="connsiteX298" fmla="*/ 1291677 w 1712158"/>
                  <a:gd name="connsiteY298" fmla="*/ 189902 h 388877"/>
                  <a:gd name="connsiteX299" fmla="*/ 1291677 w 1712158"/>
                  <a:gd name="connsiteY299" fmla="*/ 187654 h 388877"/>
                  <a:gd name="connsiteX300" fmla="*/ 1304044 w 1712158"/>
                  <a:gd name="connsiteY300" fmla="*/ 182033 h 388877"/>
                  <a:gd name="connsiteX301" fmla="*/ 1332150 w 1712158"/>
                  <a:gd name="connsiteY301" fmla="*/ 170790 h 388877"/>
                  <a:gd name="connsiteX302" fmla="*/ 1338896 w 1712158"/>
                  <a:gd name="connsiteY302" fmla="*/ 166293 h 388877"/>
                  <a:gd name="connsiteX303" fmla="*/ 1450196 w 1712158"/>
                  <a:gd name="connsiteY303" fmla="*/ 174163 h 388877"/>
                  <a:gd name="connsiteX304" fmla="*/ 1480551 w 1712158"/>
                  <a:gd name="connsiteY304" fmla="*/ 130317 h 388877"/>
                  <a:gd name="connsiteX305" fmla="*/ 1533390 w 1712158"/>
                  <a:gd name="connsiteY305" fmla="*/ 130317 h 388877"/>
                  <a:gd name="connsiteX306" fmla="*/ 1542384 w 1712158"/>
                  <a:gd name="connsiteY306" fmla="*/ 143808 h 388877"/>
                  <a:gd name="connsiteX307" fmla="*/ 1545757 w 1712158"/>
                  <a:gd name="connsiteY307" fmla="*/ 170790 h 388877"/>
                  <a:gd name="connsiteX308" fmla="*/ 1548005 w 1712158"/>
                  <a:gd name="connsiteY308" fmla="*/ 177536 h 388877"/>
                  <a:gd name="connsiteX309" fmla="*/ 1548005 w 1712158"/>
                  <a:gd name="connsiteY309" fmla="*/ 183157 h 388877"/>
                  <a:gd name="connsiteX310" fmla="*/ 1530018 w 1712158"/>
                  <a:gd name="connsiteY310" fmla="*/ 200021 h 388877"/>
                  <a:gd name="connsiteX311" fmla="*/ 1488421 w 1712158"/>
                  <a:gd name="connsiteY311" fmla="*/ 200021 h 388877"/>
                  <a:gd name="connsiteX312" fmla="*/ 1486172 w 1712158"/>
                  <a:gd name="connsiteY312" fmla="*/ 210139 h 388877"/>
                  <a:gd name="connsiteX313" fmla="*/ 1438954 w 1712158"/>
                  <a:gd name="connsiteY313" fmla="*/ 207890 h 388877"/>
                  <a:gd name="connsiteX314" fmla="*/ 1441202 w 1712158"/>
                  <a:gd name="connsiteY314" fmla="*/ 218008 h 388877"/>
                  <a:gd name="connsiteX315" fmla="*/ 1480551 w 1712158"/>
                  <a:gd name="connsiteY315" fmla="*/ 227002 h 388877"/>
                  <a:gd name="connsiteX316" fmla="*/ 1476054 w 1712158"/>
                  <a:gd name="connsiteY316" fmla="*/ 287712 h 388877"/>
                  <a:gd name="connsiteX317" fmla="*/ 1425463 w 1712158"/>
                  <a:gd name="connsiteY317" fmla="*/ 298954 h 388877"/>
                  <a:gd name="connsiteX318" fmla="*/ 1402978 w 1712158"/>
                  <a:gd name="connsiteY318" fmla="*/ 300078 h 388877"/>
                  <a:gd name="connsiteX319" fmla="*/ 1381617 w 1712158"/>
                  <a:gd name="connsiteY319" fmla="*/ 269724 h 388877"/>
                  <a:gd name="connsiteX320" fmla="*/ 1372623 w 1712158"/>
                  <a:gd name="connsiteY320" fmla="*/ 268600 h 388877"/>
                  <a:gd name="connsiteX321" fmla="*/ 1375996 w 1712158"/>
                  <a:gd name="connsiteY321" fmla="*/ 303451 h 388877"/>
                  <a:gd name="connsiteX322" fmla="*/ 1378244 w 1712158"/>
                  <a:gd name="connsiteY322" fmla="*/ 320315 h 388877"/>
                  <a:gd name="connsiteX323" fmla="*/ 1359132 w 1712158"/>
                  <a:gd name="connsiteY323" fmla="*/ 347297 h 388877"/>
                  <a:gd name="connsiteX324" fmla="*/ 1307417 w 1712158"/>
                  <a:gd name="connsiteY324" fmla="*/ 351794 h 388877"/>
                  <a:gd name="connsiteX325" fmla="*/ 1304044 w 1712158"/>
                  <a:gd name="connsiteY325" fmla="*/ 363036 h 388877"/>
                  <a:gd name="connsiteX326" fmla="*/ 1370375 w 1712158"/>
                  <a:gd name="connsiteY326" fmla="*/ 357415 h 388877"/>
                  <a:gd name="connsiteX327" fmla="*/ 1391735 w 1712158"/>
                  <a:gd name="connsiteY327" fmla="*/ 313569 h 388877"/>
                  <a:gd name="connsiteX328" fmla="*/ 1402978 w 1712158"/>
                  <a:gd name="connsiteY328" fmla="*/ 315818 h 388877"/>
                  <a:gd name="connsiteX329" fmla="*/ 1489545 w 1712158"/>
                  <a:gd name="connsiteY329" fmla="*/ 298954 h 388877"/>
                  <a:gd name="connsiteX330" fmla="*/ 1497414 w 1712158"/>
                  <a:gd name="connsiteY330" fmla="*/ 227002 h 388877"/>
                  <a:gd name="connsiteX331" fmla="*/ 1487296 w 1712158"/>
                  <a:gd name="connsiteY331" fmla="*/ 212387 h 388877"/>
                  <a:gd name="connsiteX332" fmla="*/ 1488421 w 1712158"/>
                  <a:gd name="connsiteY332" fmla="*/ 213511 h 388877"/>
                  <a:gd name="connsiteX333" fmla="*/ 1546881 w 1712158"/>
                  <a:gd name="connsiteY333" fmla="*/ 214636 h 388877"/>
                  <a:gd name="connsiteX334" fmla="*/ 1561497 w 1712158"/>
                  <a:gd name="connsiteY334" fmla="*/ 200021 h 388877"/>
                  <a:gd name="connsiteX335" fmla="*/ 1608715 w 1712158"/>
                  <a:gd name="connsiteY335" fmla="*/ 207890 h 388877"/>
                  <a:gd name="connsiteX336" fmla="*/ 1652560 w 1712158"/>
                  <a:gd name="connsiteY336" fmla="*/ 178660 h 388877"/>
                  <a:gd name="connsiteX337" fmla="*/ 1693033 w 1712158"/>
                  <a:gd name="connsiteY337" fmla="*/ 187654 h 388877"/>
                  <a:gd name="connsiteX338" fmla="*/ 1677294 w 1712158"/>
                  <a:gd name="connsiteY338" fmla="*/ 231499 h 388877"/>
                  <a:gd name="connsiteX339" fmla="*/ 1595224 w 1712158"/>
                  <a:gd name="connsiteY339" fmla="*/ 227002 h 388877"/>
                  <a:gd name="connsiteX340" fmla="*/ 1581733 w 1712158"/>
                  <a:gd name="connsiteY340" fmla="*/ 229251 h 388877"/>
                  <a:gd name="connsiteX341" fmla="*/ 1625579 w 1712158"/>
                  <a:gd name="connsiteY341" fmla="*/ 267475 h 388877"/>
                  <a:gd name="connsiteX342" fmla="*/ 1691909 w 1712158"/>
                  <a:gd name="connsiteY342" fmla="*/ 240493 h 388877"/>
                  <a:gd name="connsiteX343" fmla="*/ 1708773 w 1712158"/>
                  <a:gd name="connsiteY343" fmla="*/ 183157 h 388877"/>
                  <a:gd name="connsiteX344" fmla="*/ 1664927 w 1712158"/>
                  <a:gd name="connsiteY344" fmla="*/ 165169 h 388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</a:cxnLst>
                <a:rect l="l" t="t" r="r" b="b"/>
                <a:pathLst>
                  <a:path w="1712158" h="388877">
                    <a:moveTo>
                      <a:pt x="1664927" y="165169"/>
                    </a:moveTo>
                    <a:cubicBezTo>
                      <a:pt x="1667176" y="159548"/>
                      <a:pt x="1668300" y="152802"/>
                      <a:pt x="1668300" y="147181"/>
                    </a:cubicBezTo>
                    <a:cubicBezTo>
                      <a:pt x="1667176" y="142684"/>
                      <a:pt x="1660430" y="138187"/>
                      <a:pt x="1657058" y="143808"/>
                    </a:cubicBezTo>
                    <a:cubicBezTo>
                      <a:pt x="1646939" y="167417"/>
                      <a:pt x="1632324" y="178660"/>
                      <a:pt x="1610963" y="191027"/>
                    </a:cubicBezTo>
                    <a:cubicBezTo>
                      <a:pt x="1590727" y="202269"/>
                      <a:pt x="1574987" y="194399"/>
                      <a:pt x="1565993" y="176411"/>
                    </a:cubicBezTo>
                    <a:cubicBezTo>
                      <a:pt x="1565993" y="175287"/>
                      <a:pt x="1565993" y="173039"/>
                      <a:pt x="1565993" y="171914"/>
                    </a:cubicBezTo>
                    <a:cubicBezTo>
                      <a:pt x="1564869" y="164045"/>
                      <a:pt x="1563745" y="152802"/>
                      <a:pt x="1560372" y="141560"/>
                    </a:cubicBezTo>
                    <a:cubicBezTo>
                      <a:pt x="1560372" y="139311"/>
                      <a:pt x="1561497" y="137063"/>
                      <a:pt x="1561497" y="135938"/>
                    </a:cubicBezTo>
                    <a:cubicBezTo>
                      <a:pt x="1567118" y="123572"/>
                      <a:pt x="1595224" y="128069"/>
                      <a:pt x="1606466" y="126944"/>
                    </a:cubicBezTo>
                    <a:cubicBezTo>
                      <a:pt x="1617709" y="125820"/>
                      <a:pt x="1627827" y="123572"/>
                      <a:pt x="1634573" y="114578"/>
                    </a:cubicBezTo>
                    <a:cubicBezTo>
                      <a:pt x="1637945" y="110081"/>
                      <a:pt x="1633448" y="104460"/>
                      <a:pt x="1628951" y="106708"/>
                    </a:cubicBezTo>
                    <a:cubicBezTo>
                      <a:pt x="1608715" y="117950"/>
                      <a:pt x="1583981" y="108957"/>
                      <a:pt x="1562621" y="119075"/>
                    </a:cubicBezTo>
                    <a:cubicBezTo>
                      <a:pt x="1558124" y="121323"/>
                      <a:pt x="1554751" y="123572"/>
                      <a:pt x="1552503" y="126944"/>
                    </a:cubicBezTo>
                    <a:cubicBezTo>
                      <a:pt x="1551378" y="125820"/>
                      <a:pt x="1551378" y="125820"/>
                      <a:pt x="1550254" y="124696"/>
                    </a:cubicBezTo>
                    <a:cubicBezTo>
                      <a:pt x="1545757" y="120199"/>
                      <a:pt x="1537887" y="120199"/>
                      <a:pt x="1532266" y="120199"/>
                    </a:cubicBezTo>
                    <a:cubicBezTo>
                      <a:pt x="1515402" y="121323"/>
                      <a:pt x="1497414" y="122447"/>
                      <a:pt x="1480551" y="123572"/>
                    </a:cubicBezTo>
                    <a:cubicBezTo>
                      <a:pt x="1480551" y="123572"/>
                      <a:pt x="1480551" y="123572"/>
                      <a:pt x="1480551" y="123572"/>
                    </a:cubicBezTo>
                    <a:cubicBezTo>
                      <a:pt x="1477178" y="110081"/>
                      <a:pt x="1467060" y="99963"/>
                      <a:pt x="1455817" y="90969"/>
                    </a:cubicBezTo>
                    <a:cubicBezTo>
                      <a:pt x="1450196" y="86472"/>
                      <a:pt x="1441202" y="92093"/>
                      <a:pt x="1444575" y="98838"/>
                    </a:cubicBezTo>
                    <a:cubicBezTo>
                      <a:pt x="1451320" y="111205"/>
                      <a:pt x="1471557" y="125820"/>
                      <a:pt x="1458066" y="142684"/>
                    </a:cubicBezTo>
                    <a:cubicBezTo>
                      <a:pt x="1445699" y="158423"/>
                      <a:pt x="1434457" y="173039"/>
                      <a:pt x="1413096" y="173039"/>
                    </a:cubicBezTo>
                    <a:cubicBezTo>
                      <a:pt x="1389487" y="173039"/>
                      <a:pt x="1369250" y="156175"/>
                      <a:pt x="1345641" y="155051"/>
                    </a:cubicBezTo>
                    <a:cubicBezTo>
                      <a:pt x="1349014" y="135938"/>
                      <a:pt x="1336647" y="107832"/>
                      <a:pt x="1333274" y="93217"/>
                    </a:cubicBezTo>
                    <a:cubicBezTo>
                      <a:pt x="1353511" y="85347"/>
                      <a:pt x="1374872" y="85347"/>
                      <a:pt x="1397357" y="88720"/>
                    </a:cubicBezTo>
                    <a:cubicBezTo>
                      <a:pt x="1426587" y="94341"/>
                      <a:pt x="1458066" y="79726"/>
                      <a:pt x="1462563" y="49371"/>
                    </a:cubicBezTo>
                    <a:cubicBezTo>
                      <a:pt x="1463687" y="42626"/>
                      <a:pt x="1454693" y="37005"/>
                      <a:pt x="1450196" y="44874"/>
                    </a:cubicBezTo>
                    <a:cubicBezTo>
                      <a:pt x="1423214" y="99963"/>
                      <a:pt x="1382741" y="54993"/>
                      <a:pt x="1344517" y="71856"/>
                    </a:cubicBezTo>
                    <a:cubicBezTo>
                      <a:pt x="1320908" y="81975"/>
                      <a:pt x="1305168" y="87596"/>
                      <a:pt x="1279311" y="85347"/>
                    </a:cubicBezTo>
                    <a:cubicBezTo>
                      <a:pt x="1265820" y="84223"/>
                      <a:pt x="1253453" y="81975"/>
                      <a:pt x="1241086" y="84223"/>
                    </a:cubicBezTo>
                    <a:cubicBezTo>
                      <a:pt x="1250080" y="71856"/>
                      <a:pt x="1250080" y="54993"/>
                      <a:pt x="1246707" y="40377"/>
                    </a:cubicBezTo>
                    <a:cubicBezTo>
                      <a:pt x="1245583" y="34756"/>
                      <a:pt x="1237714" y="35880"/>
                      <a:pt x="1235465" y="40377"/>
                    </a:cubicBezTo>
                    <a:cubicBezTo>
                      <a:pt x="1230968" y="52744"/>
                      <a:pt x="1238838" y="65111"/>
                      <a:pt x="1229844" y="75229"/>
                    </a:cubicBezTo>
                    <a:cubicBezTo>
                      <a:pt x="1221974" y="84223"/>
                      <a:pt x="1211856" y="89844"/>
                      <a:pt x="1201738" y="97714"/>
                    </a:cubicBezTo>
                    <a:cubicBezTo>
                      <a:pt x="1183750" y="90969"/>
                      <a:pt x="1160141" y="96590"/>
                      <a:pt x="1142153" y="103335"/>
                    </a:cubicBezTo>
                    <a:cubicBezTo>
                      <a:pt x="1135407" y="105584"/>
                      <a:pt x="1136531" y="115702"/>
                      <a:pt x="1144401" y="115702"/>
                    </a:cubicBezTo>
                    <a:cubicBezTo>
                      <a:pt x="1168010" y="115702"/>
                      <a:pt x="1208483" y="97714"/>
                      <a:pt x="1210732" y="135938"/>
                    </a:cubicBezTo>
                    <a:cubicBezTo>
                      <a:pt x="1211856" y="158423"/>
                      <a:pt x="1209607" y="183157"/>
                      <a:pt x="1185998" y="192151"/>
                    </a:cubicBezTo>
                    <a:cubicBezTo>
                      <a:pt x="1170259" y="198896"/>
                      <a:pt x="1150022" y="202269"/>
                      <a:pt x="1134283" y="203393"/>
                    </a:cubicBezTo>
                    <a:cubicBezTo>
                      <a:pt x="1105052" y="206766"/>
                      <a:pt x="1091562" y="192151"/>
                      <a:pt x="1078070" y="171914"/>
                    </a:cubicBezTo>
                    <a:cubicBezTo>
                      <a:pt x="1082567" y="160672"/>
                      <a:pt x="1083692" y="149429"/>
                      <a:pt x="1082567" y="138187"/>
                    </a:cubicBezTo>
                    <a:cubicBezTo>
                      <a:pt x="1081443" y="130317"/>
                      <a:pt x="1075822" y="124696"/>
                      <a:pt x="1067952" y="122447"/>
                    </a:cubicBezTo>
                    <a:cubicBezTo>
                      <a:pt x="1083692" y="106708"/>
                      <a:pt x="1082567" y="71856"/>
                      <a:pt x="1078070" y="51620"/>
                    </a:cubicBezTo>
                    <a:cubicBezTo>
                      <a:pt x="1076946" y="47123"/>
                      <a:pt x="1069077" y="47123"/>
                      <a:pt x="1067952" y="51620"/>
                    </a:cubicBezTo>
                    <a:cubicBezTo>
                      <a:pt x="1065704" y="67359"/>
                      <a:pt x="1067952" y="83099"/>
                      <a:pt x="1064580" y="97714"/>
                    </a:cubicBezTo>
                    <a:cubicBezTo>
                      <a:pt x="1061207" y="113453"/>
                      <a:pt x="1051089" y="112329"/>
                      <a:pt x="1042095" y="117950"/>
                    </a:cubicBezTo>
                    <a:cubicBezTo>
                      <a:pt x="1039846" y="117950"/>
                      <a:pt x="1037598" y="117950"/>
                      <a:pt x="1035349" y="117950"/>
                    </a:cubicBezTo>
                    <a:cubicBezTo>
                      <a:pt x="1022982" y="117950"/>
                      <a:pt x="1003870" y="111205"/>
                      <a:pt x="991504" y="115702"/>
                    </a:cubicBezTo>
                    <a:cubicBezTo>
                      <a:pt x="984758" y="119075"/>
                      <a:pt x="980261" y="122447"/>
                      <a:pt x="974640" y="126944"/>
                    </a:cubicBezTo>
                    <a:cubicBezTo>
                      <a:pt x="978013" y="105584"/>
                      <a:pt x="971267" y="81975"/>
                      <a:pt x="967894" y="60614"/>
                    </a:cubicBezTo>
                    <a:cubicBezTo>
                      <a:pt x="966770" y="54993"/>
                      <a:pt x="957776" y="54993"/>
                      <a:pt x="956652" y="60614"/>
                    </a:cubicBezTo>
                    <a:cubicBezTo>
                      <a:pt x="953279" y="83099"/>
                      <a:pt x="964522" y="104460"/>
                      <a:pt x="960025" y="125820"/>
                    </a:cubicBezTo>
                    <a:cubicBezTo>
                      <a:pt x="957776" y="137063"/>
                      <a:pt x="947658" y="146057"/>
                      <a:pt x="938664" y="152802"/>
                    </a:cubicBezTo>
                    <a:cubicBezTo>
                      <a:pt x="926297" y="160672"/>
                      <a:pt x="913930" y="156175"/>
                      <a:pt x="901564" y="152802"/>
                    </a:cubicBezTo>
                    <a:cubicBezTo>
                      <a:pt x="895943" y="150554"/>
                      <a:pt x="892570" y="158423"/>
                      <a:pt x="895943" y="161796"/>
                    </a:cubicBezTo>
                    <a:cubicBezTo>
                      <a:pt x="910558" y="180908"/>
                      <a:pt x="936415" y="173039"/>
                      <a:pt x="953279" y="159548"/>
                    </a:cubicBezTo>
                    <a:cubicBezTo>
                      <a:pt x="954403" y="159548"/>
                      <a:pt x="956652" y="159548"/>
                      <a:pt x="958900" y="159548"/>
                    </a:cubicBezTo>
                    <a:cubicBezTo>
                      <a:pt x="971267" y="153926"/>
                      <a:pt x="978013" y="144932"/>
                      <a:pt x="988131" y="135938"/>
                    </a:cubicBezTo>
                    <a:cubicBezTo>
                      <a:pt x="998249" y="124696"/>
                      <a:pt x="1051089" y="132566"/>
                      <a:pt x="1061207" y="134814"/>
                    </a:cubicBezTo>
                    <a:cubicBezTo>
                      <a:pt x="1072449" y="137063"/>
                      <a:pt x="1071325" y="148305"/>
                      <a:pt x="1064580" y="161796"/>
                    </a:cubicBezTo>
                    <a:cubicBezTo>
                      <a:pt x="1063455" y="162920"/>
                      <a:pt x="1062331" y="165169"/>
                      <a:pt x="1062331" y="167417"/>
                    </a:cubicBezTo>
                    <a:cubicBezTo>
                      <a:pt x="1051089" y="189902"/>
                      <a:pt x="1030852" y="215760"/>
                      <a:pt x="1027479" y="219133"/>
                    </a:cubicBezTo>
                    <a:cubicBezTo>
                      <a:pt x="994876" y="260730"/>
                      <a:pt x="953279" y="262978"/>
                      <a:pt x="908309" y="255109"/>
                    </a:cubicBezTo>
                    <a:cubicBezTo>
                      <a:pt x="880203" y="250612"/>
                      <a:pt x="902688" y="207890"/>
                      <a:pt x="919552" y="201145"/>
                    </a:cubicBezTo>
                    <a:cubicBezTo>
                      <a:pt x="936415" y="194399"/>
                      <a:pt x="958900" y="200021"/>
                      <a:pt x="976888" y="198896"/>
                    </a:cubicBezTo>
                    <a:cubicBezTo>
                      <a:pt x="983634" y="197772"/>
                      <a:pt x="983634" y="188778"/>
                      <a:pt x="976888" y="188778"/>
                    </a:cubicBezTo>
                    <a:cubicBezTo>
                      <a:pt x="951031" y="186530"/>
                      <a:pt x="924049" y="182033"/>
                      <a:pt x="901564" y="196648"/>
                    </a:cubicBezTo>
                    <a:cubicBezTo>
                      <a:pt x="897067" y="198896"/>
                      <a:pt x="893694" y="204518"/>
                      <a:pt x="890321" y="210139"/>
                    </a:cubicBezTo>
                    <a:cubicBezTo>
                      <a:pt x="892570" y="204518"/>
                      <a:pt x="893694" y="198896"/>
                      <a:pt x="893694" y="193275"/>
                    </a:cubicBezTo>
                    <a:cubicBezTo>
                      <a:pt x="894818" y="164045"/>
                      <a:pt x="865588" y="153926"/>
                      <a:pt x="841979" y="147181"/>
                    </a:cubicBezTo>
                    <a:cubicBezTo>
                      <a:pt x="828488" y="142684"/>
                      <a:pt x="817245" y="146057"/>
                      <a:pt x="804879" y="152802"/>
                    </a:cubicBezTo>
                    <a:cubicBezTo>
                      <a:pt x="798133" y="157299"/>
                      <a:pt x="791388" y="162920"/>
                      <a:pt x="784642" y="167417"/>
                    </a:cubicBezTo>
                    <a:cubicBezTo>
                      <a:pt x="777897" y="171914"/>
                      <a:pt x="767778" y="170790"/>
                      <a:pt x="758784" y="170790"/>
                    </a:cubicBezTo>
                    <a:cubicBezTo>
                      <a:pt x="780145" y="156175"/>
                      <a:pt x="800382" y="126944"/>
                      <a:pt x="772275" y="107832"/>
                    </a:cubicBezTo>
                    <a:cubicBezTo>
                      <a:pt x="762157" y="101087"/>
                      <a:pt x="753163" y="96590"/>
                      <a:pt x="744169" y="94341"/>
                    </a:cubicBezTo>
                    <a:cubicBezTo>
                      <a:pt x="749791" y="87596"/>
                      <a:pt x="753163" y="79726"/>
                      <a:pt x="755412" y="71856"/>
                    </a:cubicBezTo>
                    <a:cubicBezTo>
                      <a:pt x="756536" y="68484"/>
                      <a:pt x="757660" y="65111"/>
                      <a:pt x="757660" y="61738"/>
                    </a:cubicBezTo>
                    <a:cubicBezTo>
                      <a:pt x="771151" y="51620"/>
                      <a:pt x="784642" y="41502"/>
                      <a:pt x="801506" y="34756"/>
                    </a:cubicBezTo>
                    <a:cubicBezTo>
                      <a:pt x="823991" y="26886"/>
                      <a:pt x="844227" y="40377"/>
                      <a:pt x="864464" y="45999"/>
                    </a:cubicBezTo>
                    <a:cubicBezTo>
                      <a:pt x="892570" y="53868"/>
                      <a:pt x="884700" y="72981"/>
                      <a:pt x="877955" y="93217"/>
                    </a:cubicBezTo>
                    <a:cubicBezTo>
                      <a:pt x="870085" y="116826"/>
                      <a:pt x="850973" y="114578"/>
                      <a:pt x="830736" y="115702"/>
                    </a:cubicBezTo>
                    <a:cubicBezTo>
                      <a:pt x="822867" y="115702"/>
                      <a:pt x="820618" y="126944"/>
                      <a:pt x="828488" y="129193"/>
                    </a:cubicBezTo>
                    <a:cubicBezTo>
                      <a:pt x="849848" y="133690"/>
                      <a:pt x="872333" y="132566"/>
                      <a:pt x="885824" y="114578"/>
                    </a:cubicBezTo>
                    <a:cubicBezTo>
                      <a:pt x="892570" y="105584"/>
                      <a:pt x="899315" y="90969"/>
                      <a:pt x="901564" y="76353"/>
                    </a:cubicBezTo>
                    <a:cubicBezTo>
                      <a:pt x="903812" y="71856"/>
                      <a:pt x="904936" y="66235"/>
                      <a:pt x="904936" y="60614"/>
                    </a:cubicBezTo>
                    <a:cubicBezTo>
                      <a:pt x="922925" y="57241"/>
                      <a:pt x="947658" y="54993"/>
                      <a:pt x="957776" y="39253"/>
                    </a:cubicBezTo>
                    <a:cubicBezTo>
                      <a:pt x="965646" y="28011"/>
                      <a:pt x="971267" y="8899"/>
                      <a:pt x="956652" y="1029"/>
                    </a:cubicBezTo>
                    <a:cubicBezTo>
                      <a:pt x="952155" y="-2344"/>
                      <a:pt x="947658" y="3277"/>
                      <a:pt x="949906" y="7774"/>
                    </a:cubicBezTo>
                    <a:cubicBezTo>
                      <a:pt x="962273" y="38129"/>
                      <a:pt x="917303" y="42626"/>
                      <a:pt x="897067" y="45999"/>
                    </a:cubicBezTo>
                    <a:cubicBezTo>
                      <a:pt x="891446" y="38129"/>
                      <a:pt x="884700" y="34756"/>
                      <a:pt x="875706" y="32508"/>
                    </a:cubicBezTo>
                    <a:cubicBezTo>
                      <a:pt x="861091" y="28011"/>
                      <a:pt x="840854" y="16768"/>
                      <a:pt x="825115" y="16768"/>
                    </a:cubicBezTo>
                    <a:cubicBezTo>
                      <a:pt x="798133" y="16768"/>
                      <a:pt x="772275" y="28011"/>
                      <a:pt x="753163" y="47123"/>
                    </a:cubicBezTo>
                    <a:cubicBezTo>
                      <a:pt x="749791" y="41502"/>
                      <a:pt x="745294" y="37005"/>
                      <a:pt x="739672" y="32508"/>
                    </a:cubicBezTo>
                    <a:cubicBezTo>
                      <a:pt x="723933" y="23514"/>
                      <a:pt x="704821" y="20141"/>
                      <a:pt x="687957" y="24638"/>
                    </a:cubicBezTo>
                    <a:cubicBezTo>
                      <a:pt x="673342" y="29135"/>
                      <a:pt x="648608" y="37005"/>
                      <a:pt x="641863" y="51620"/>
                    </a:cubicBezTo>
                    <a:cubicBezTo>
                      <a:pt x="639614" y="56117"/>
                      <a:pt x="644111" y="62862"/>
                      <a:pt x="649733" y="59490"/>
                    </a:cubicBezTo>
                    <a:cubicBezTo>
                      <a:pt x="664348" y="49371"/>
                      <a:pt x="687957" y="38129"/>
                      <a:pt x="705945" y="37005"/>
                    </a:cubicBezTo>
                    <a:cubicBezTo>
                      <a:pt x="717187" y="37005"/>
                      <a:pt x="728430" y="42626"/>
                      <a:pt x="737424" y="48247"/>
                    </a:cubicBezTo>
                    <a:cubicBezTo>
                      <a:pt x="741921" y="50496"/>
                      <a:pt x="743045" y="54993"/>
                      <a:pt x="743045" y="60614"/>
                    </a:cubicBezTo>
                    <a:cubicBezTo>
                      <a:pt x="743045" y="61738"/>
                      <a:pt x="743045" y="61738"/>
                      <a:pt x="743045" y="62862"/>
                    </a:cubicBezTo>
                    <a:cubicBezTo>
                      <a:pt x="741921" y="74105"/>
                      <a:pt x="732927" y="88720"/>
                      <a:pt x="725057" y="89844"/>
                    </a:cubicBezTo>
                    <a:cubicBezTo>
                      <a:pt x="723933" y="89844"/>
                      <a:pt x="723933" y="89844"/>
                      <a:pt x="723933" y="90969"/>
                    </a:cubicBezTo>
                    <a:cubicBezTo>
                      <a:pt x="698075" y="90969"/>
                      <a:pt x="672218" y="104460"/>
                      <a:pt x="644111" y="117950"/>
                    </a:cubicBezTo>
                    <a:cubicBezTo>
                      <a:pt x="637366" y="121323"/>
                      <a:pt x="642987" y="130317"/>
                      <a:pt x="648608" y="129193"/>
                    </a:cubicBezTo>
                    <a:cubicBezTo>
                      <a:pt x="678963" y="123572"/>
                      <a:pt x="702572" y="101087"/>
                      <a:pt x="735175" y="106708"/>
                    </a:cubicBezTo>
                    <a:cubicBezTo>
                      <a:pt x="753163" y="110081"/>
                      <a:pt x="791388" y="129193"/>
                      <a:pt x="752039" y="158423"/>
                    </a:cubicBezTo>
                    <a:cubicBezTo>
                      <a:pt x="737424" y="168542"/>
                      <a:pt x="720560" y="175287"/>
                      <a:pt x="703696" y="178660"/>
                    </a:cubicBezTo>
                    <a:cubicBezTo>
                      <a:pt x="677839" y="185405"/>
                      <a:pt x="655354" y="166293"/>
                      <a:pt x="630620" y="175287"/>
                    </a:cubicBezTo>
                    <a:cubicBezTo>
                      <a:pt x="627248" y="176411"/>
                      <a:pt x="623875" y="179784"/>
                      <a:pt x="620502" y="182033"/>
                    </a:cubicBezTo>
                    <a:cubicBezTo>
                      <a:pt x="600266" y="197772"/>
                      <a:pt x="575532" y="200021"/>
                      <a:pt x="554172" y="183157"/>
                    </a:cubicBezTo>
                    <a:cubicBezTo>
                      <a:pt x="554172" y="183157"/>
                      <a:pt x="554172" y="183157"/>
                      <a:pt x="554172" y="183157"/>
                    </a:cubicBezTo>
                    <a:cubicBezTo>
                      <a:pt x="553047" y="177536"/>
                      <a:pt x="551923" y="171914"/>
                      <a:pt x="549675" y="165169"/>
                    </a:cubicBezTo>
                    <a:cubicBezTo>
                      <a:pt x="549675" y="164045"/>
                      <a:pt x="550799" y="164045"/>
                      <a:pt x="550799" y="162920"/>
                    </a:cubicBezTo>
                    <a:cubicBezTo>
                      <a:pt x="555296" y="124696"/>
                      <a:pt x="612632" y="132566"/>
                      <a:pt x="622751" y="97714"/>
                    </a:cubicBezTo>
                    <a:cubicBezTo>
                      <a:pt x="628372" y="79726"/>
                      <a:pt x="619378" y="62862"/>
                      <a:pt x="607011" y="50496"/>
                    </a:cubicBezTo>
                    <a:cubicBezTo>
                      <a:pt x="587899" y="31383"/>
                      <a:pt x="562041" y="50496"/>
                      <a:pt x="540681" y="49371"/>
                    </a:cubicBezTo>
                    <a:cubicBezTo>
                      <a:pt x="535059" y="49371"/>
                      <a:pt x="533935" y="58365"/>
                      <a:pt x="539556" y="58365"/>
                    </a:cubicBezTo>
                    <a:cubicBezTo>
                      <a:pt x="562041" y="62862"/>
                      <a:pt x="589023" y="41502"/>
                      <a:pt x="604763" y="65111"/>
                    </a:cubicBezTo>
                    <a:cubicBezTo>
                      <a:pt x="620502" y="87596"/>
                      <a:pt x="602514" y="102211"/>
                      <a:pt x="583402" y="112329"/>
                    </a:cubicBezTo>
                    <a:cubicBezTo>
                      <a:pt x="572160" y="117950"/>
                      <a:pt x="554172" y="125820"/>
                      <a:pt x="544053" y="137063"/>
                    </a:cubicBezTo>
                    <a:cubicBezTo>
                      <a:pt x="535059" y="128069"/>
                      <a:pt x="517071" y="125820"/>
                      <a:pt x="505829" y="129193"/>
                    </a:cubicBezTo>
                    <a:cubicBezTo>
                      <a:pt x="500208" y="130317"/>
                      <a:pt x="500208" y="139311"/>
                      <a:pt x="505829" y="140435"/>
                    </a:cubicBezTo>
                    <a:cubicBezTo>
                      <a:pt x="512574" y="142684"/>
                      <a:pt x="517071" y="142684"/>
                      <a:pt x="524941" y="143808"/>
                    </a:cubicBezTo>
                    <a:cubicBezTo>
                      <a:pt x="535059" y="144932"/>
                      <a:pt x="536184" y="165169"/>
                      <a:pt x="538432" y="173039"/>
                    </a:cubicBezTo>
                    <a:cubicBezTo>
                      <a:pt x="544053" y="188778"/>
                      <a:pt x="540681" y="227002"/>
                      <a:pt x="521568" y="233748"/>
                    </a:cubicBezTo>
                    <a:cubicBezTo>
                      <a:pt x="506953" y="239369"/>
                      <a:pt x="482220" y="243866"/>
                      <a:pt x="467605" y="240493"/>
                    </a:cubicBezTo>
                    <a:cubicBezTo>
                      <a:pt x="456362" y="238245"/>
                      <a:pt x="449617" y="224754"/>
                      <a:pt x="440623" y="219133"/>
                    </a:cubicBezTo>
                    <a:cubicBezTo>
                      <a:pt x="436126" y="216884"/>
                      <a:pt x="431629" y="214636"/>
                      <a:pt x="427132" y="212387"/>
                    </a:cubicBezTo>
                    <a:cubicBezTo>
                      <a:pt x="427132" y="212387"/>
                      <a:pt x="427132" y="212387"/>
                      <a:pt x="427132" y="211263"/>
                    </a:cubicBezTo>
                    <a:cubicBezTo>
                      <a:pt x="428256" y="206766"/>
                      <a:pt x="429380" y="203393"/>
                      <a:pt x="429380" y="198896"/>
                    </a:cubicBezTo>
                    <a:cubicBezTo>
                      <a:pt x="430504" y="194399"/>
                      <a:pt x="435002" y="193275"/>
                      <a:pt x="438374" y="189902"/>
                    </a:cubicBezTo>
                    <a:cubicBezTo>
                      <a:pt x="441747" y="186530"/>
                      <a:pt x="439498" y="179784"/>
                      <a:pt x="433877" y="179784"/>
                    </a:cubicBezTo>
                    <a:cubicBezTo>
                      <a:pt x="421511" y="180908"/>
                      <a:pt x="417014" y="189902"/>
                      <a:pt x="414765" y="201145"/>
                    </a:cubicBezTo>
                    <a:cubicBezTo>
                      <a:pt x="411392" y="215760"/>
                      <a:pt x="396777" y="216884"/>
                      <a:pt x="383286" y="216884"/>
                    </a:cubicBezTo>
                    <a:cubicBezTo>
                      <a:pt x="376541" y="210139"/>
                      <a:pt x="366422" y="205642"/>
                      <a:pt x="358553" y="202269"/>
                    </a:cubicBezTo>
                    <a:cubicBezTo>
                      <a:pt x="346186" y="201145"/>
                      <a:pt x="334944" y="196648"/>
                      <a:pt x="323701" y="196648"/>
                    </a:cubicBezTo>
                    <a:cubicBezTo>
                      <a:pt x="322577" y="185405"/>
                      <a:pt x="312459" y="178660"/>
                      <a:pt x="303465" y="171914"/>
                    </a:cubicBezTo>
                    <a:cubicBezTo>
                      <a:pt x="305713" y="170790"/>
                      <a:pt x="307962" y="169666"/>
                      <a:pt x="309086" y="167417"/>
                    </a:cubicBezTo>
                    <a:cubicBezTo>
                      <a:pt x="328198" y="152802"/>
                      <a:pt x="352931" y="139311"/>
                      <a:pt x="363050" y="117950"/>
                    </a:cubicBezTo>
                    <a:cubicBezTo>
                      <a:pt x="379913" y="132566"/>
                      <a:pt x="392280" y="148305"/>
                      <a:pt x="417014" y="150554"/>
                    </a:cubicBezTo>
                    <a:cubicBezTo>
                      <a:pt x="443995" y="152802"/>
                      <a:pt x="448492" y="166293"/>
                      <a:pt x="469853" y="143808"/>
                    </a:cubicBezTo>
                    <a:cubicBezTo>
                      <a:pt x="484468" y="126944"/>
                      <a:pt x="505829" y="115702"/>
                      <a:pt x="505829" y="90969"/>
                    </a:cubicBezTo>
                    <a:cubicBezTo>
                      <a:pt x="505829" y="71856"/>
                      <a:pt x="495711" y="58365"/>
                      <a:pt x="475474" y="54993"/>
                    </a:cubicBezTo>
                    <a:cubicBezTo>
                      <a:pt x="468729" y="53868"/>
                      <a:pt x="463108" y="63987"/>
                      <a:pt x="469853" y="67359"/>
                    </a:cubicBezTo>
                    <a:cubicBezTo>
                      <a:pt x="482220" y="74105"/>
                      <a:pt x="491214" y="76353"/>
                      <a:pt x="488965" y="95466"/>
                    </a:cubicBezTo>
                    <a:cubicBezTo>
                      <a:pt x="487841" y="105584"/>
                      <a:pt x="481096" y="112329"/>
                      <a:pt x="473226" y="117950"/>
                    </a:cubicBezTo>
                    <a:cubicBezTo>
                      <a:pt x="460859" y="128069"/>
                      <a:pt x="452989" y="144932"/>
                      <a:pt x="436126" y="137063"/>
                    </a:cubicBezTo>
                    <a:cubicBezTo>
                      <a:pt x="422635" y="131441"/>
                      <a:pt x="408020" y="132566"/>
                      <a:pt x="395653" y="123572"/>
                    </a:cubicBezTo>
                    <a:cubicBezTo>
                      <a:pt x="386659" y="116826"/>
                      <a:pt x="377665" y="108957"/>
                      <a:pt x="367547" y="103335"/>
                    </a:cubicBezTo>
                    <a:cubicBezTo>
                      <a:pt x="367547" y="103335"/>
                      <a:pt x="367547" y="103335"/>
                      <a:pt x="367547" y="103335"/>
                    </a:cubicBezTo>
                    <a:cubicBezTo>
                      <a:pt x="369795" y="90969"/>
                      <a:pt x="368671" y="80850"/>
                      <a:pt x="365298" y="72981"/>
                    </a:cubicBezTo>
                    <a:cubicBezTo>
                      <a:pt x="365298" y="72981"/>
                      <a:pt x="366422" y="72981"/>
                      <a:pt x="366422" y="71856"/>
                    </a:cubicBezTo>
                    <a:cubicBezTo>
                      <a:pt x="375416" y="62862"/>
                      <a:pt x="384410" y="57241"/>
                      <a:pt x="396777" y="54993"/>
                    </a:cubicBezTo>
                    <a:cubicBezTo>
                      <a:pt x="408020" y="52744"/>
                      <a:pt x="421511" y="56117"/>
                      <a:pt x="432753" y="50496"/>
                    </a:cubicBezTo>
                    <a:cubicBezTo>
                      <a:pt x="436126" y="49371"/>
                      <a:pt x="436126" y="42626"/>
                      <a:pt x="432753" y="40377"/>
                    </a:cubicBezTo>
                    <a:cubicBezTo>
                      <a:pt x="420386" y="34756"/>
                      <a:pt x="403523" y="39253"/>
                      <a:pt x="390032" y="41502"/>
                    </a:cubicBezTo>
                    <a:cubicBezTo>
                      <a:pt x="377665" y="43750"/>
                      <a:pt x="364174" y="50496"/>
                      <a:pt x="359677" y="62862"/>
                    </a:cubicBezTo>
                    <a:cubicBezTo>
                      <a:pt x="338316" y="39253"/>
                      <a:pt x="286601" y="48247"/>
                      <a:pt x="261868" y="74105"/>
                    </a:cubicBezTo>
                    <a:cubicBezTo>
                      <a:pt x="256246" y="79726"/>
                      <a:pt x="262992" y="87596"/>
                      <a:pt x="269737" y="84223"/>
                    </a:cubicBezTo>
                    <a:cubicBezTo>
                      <a:pt x="289974" y="72981"/>
                      <a:pt x="307962" y="65111"/>
                      <a:pt x="331571" y="63987"/>
                    </a:cubicBezTo>
                    <a:cubicBezTo>
                      <a:pt x="364174" y="60614"/>
                      <a:pt x="355180" y="107832"/>
                      <a:pt x="341689" y="121323"/>
                    </a:cubicBezTo>
                    <a:cubicBezTo>
                      <a:pt x="330447" y="132566"/>
                      <a:pt x="315831" y="141560"/>
                      <a:pt x="303465" y="150554"/>
                    </a:cubicBezTo>
                    <a:cubicBezTo>
                      <a:pt x="279855" y="169666"/>
                      <a:pt x="262992" y="157299"/>
                      <a:pt x="240507" y="150554"/>
                    </a:cubicBezTo>
                    <a:cubicBezTo>
                      <a:pt x="242755" y="132566"/>
                      <a:pt x="236010" y="111205"/>
                      <a:pt x="220270" y="105584"/>
                    </a:cubicBezTo>
                    <a:cubicBezTo>
                      <a:pt x="215773" y="103335"/>
                      <a:pt x="211276" y="110081"/>
                      <a:pt x="213525" y="113453"/>
                    </a:cubicBezTo>
                    <a:cubicBezTo>
                      <a:pt x="221395" y="125820"/>
                      <a:pt x="227016" y="139311"/>
                      <a:pt x="225892" y="151678"/>
                    </a:cubicBezTo>
                    <a:cubicBezTo>
                      <a:pt x="224767" y="152802"/>
                      <a:pt x="224767" y="153926"/>
                      <a:pt x="224767" y="155051"/>
                    </a:cubicBezTo>
                    <a:cubicBezTo>
                      <a:pt x="222519" y="160672"/>
                      <a:pt x="219146" y="167417"/>
                      <a:pt x="212401" y="171914"/>
                    </a:cubicBezTo>
                    <a:cubicBezTo>
                      <a:pt x="206779" y="176411"/>
                      <a:pt x="201158" y="182033"/>
                      <a:pt x="196661" y="187654"/>
                    </a:cubicBezTo>
                    <a:cubicBezTo>
                      <a:pt x="187667" y="197772"/>
                      <a:pt x="177549" y="197772"/>
                      <a:pt x="165182" y="200021"/>
                    </a:cubicBezTo>
                    <a:cubicBezTo>
                      <a:pt x="155064" y="195524"/>
                      <a:pt x="141573" y="194399"/>
                      <a:pt x="130331" y="195524"/>
                    </a:cubicBezTo>
                    <a:cubicBezTo>
                      <a:pt x="131455" y="194399"/>
                      <a:pt x="132579" y="193275"/>
                      <a:pt x="132579" y="191027"/>
                    </a:cubicBezTo>
                    <a:cubicBezTo>
                      <a:pt x="142697" y="171914"/>
                      <a:pt x="132579" y="142684"/>
                      <a:pt x="125834" y="124696"/>
                    </a:cubicBezTo>
                    <a:cubicBezTo>
                      <a:pt x="123585" y="119075"/>
                      <a:pt x="114591" y="121323"/>
                      <a:pt x="115715" y="126944"/>
                    </a:cubicBezTo>
                    <a:cubicBezTo>
                      <a:pt x="119088" y="146057"/>
                      <a:pt x="134828" y="183157"/>
                      <a:pt x="108970" y="195524"/>
                    </a:cubicBezTo>
                    <a:cubicBezTo>
                      <a:pt x="98852" y="200021"/>
                      <a:pt x="92106" y="204518"/>
                      <a:pt x="86485" y="211263"/>
                    </a:cubicBezTo>
                    <a:cubicBezTo>
                      <a:pt x="70746" y="218008"/>
                      <a:pt x="65124" y="202269"/>
                      <a:pt x="55006" y="191027"/>
                    </a:cubicBezTo>
                    <a:cubicBezTo>
                      <a:pt x="50509" y="186530"/>
                      <a:pt x="41515" y="193275"/>
                      <a:pt x="44888" y="198896"/>
                    </a:cubicBezTo>
                    <a:cubicBezTo>
                      <a:pt x="52758" y="209014"/>
                      <a:pt x="58379" y="218008"/>
                      <a:pt x="64000" y="229251"/>
                    </a:cubicBezTo>
                    <a:cubicBezTo>
                      <a:pt x="65124" y="230375"/>
                      <a:pt x="65124" y="231499"/>
                      <a:pt x="67373" y="231499"/>
                    </a:cubicBezTo>
                    <a:cubicBezTo>
                      <a:pt x="59503" y="238245"/>
                      <a:pt x="52758" y="244990"/>
                      <a:pt x="50509" y="251736"/>
                    </a:cubicBezTo>
                    <a:cubicBezTo>
                      <a:pt x="44888" y="268600"/>
                      <a:pt x="39267" y="306824"/>
                      <a:pt x="8912" y="295582"/>
                    </a:cubicBezTo>
                    <a:cubicBezTo>
                      <a:pt x="1042" y="292209"/>
                      <a:pt x="-3455" y="304575"/>
                      <a:pt x="3291" y="309072"/>
                    </a:cubicBezTo>
                    <a:cubicBezTo>
                      <a:pt x="43764" y="333806"/>
                      <a:pt x="67373" y="257357"/>
                      <a:pt x="83112" y="241618"/>
                    </a:cubicBezTo>
                    <a:cubicBezTo>
                      <a:pt x="89858" y="234872"/>
                      <a:pt x="93231" y="227002"/>
                      <a:pt x="98852" y="220257"/>
                    </a:cubicBezTo>
                    <a:cubicBezTo>
                      <a:pt x="105597" y="216884"/>
                      <a:pt x="111218" y="212387"/>
                      <a:pt x="119088" y="211263"/>
                    </a:cubicBezTo>
                    <a:cubicBezTo>
                      <a:pt x="139325" y="206766"/>
                      <a:pt x="165182" y="215760"/>
                      <a:pt x="158437" y="241618"/>
                    </a:cubicBezTo>
                    <a:cubicBezTo>
                      <a:pt x="157313" y="246115"/>
                      <a:pt x="158437" y="252860"/>
                      <a:pt x="160685" y="256233"/>
                    </a:cubicBezTo>
                    <a:cubicBezTo>
                      <a:pt x="166307" y="266351"/>
                      <a:pt x="174176" y="267475"/>
                      <a:pt x="184295" y="266351"/>
                    </a:cubicBezTo>
                    <a:cubicBezTo>
                      <a:pt x="182046" y="268600"/>
                      <a:pt x="180922" y="271972"/>
                      <a:pt x="179798" y="274221"/>
                    </a:cubicBezTo>
                    <a:cubicBezTo>
                      <a:pt x="177549" y="280966"/>
                      <a:pt x="177549" y="289960"/>
                      <a:pt x="171928" y="294457"/>
                    </a:cubicBezTo>
                    <a:cubicBezTo>
                      <a:pt x="166307" y="298954"/>
                      <a:pt x="159561" y="300078"/>
                      <a:pt x="155064" y="304575"/>
                    </a:cubicBezTo>
                    <a:cubicBezTo>
                      <a:pt x="150567" y="309072"/>
                      <a:pt x="149443" y="309072"/>
                      <a:pt x="147194" y="314694"/>
                    </a:cubicBezTo>
                    <a:cubicBezTo>
                      <a:pt x="141573" y="325936"/>
                      <a:pt x="131455" y="323688"/>
                      <a:pt x="121337" y="320315"/>
                    </a:cubicBezTo>
                    <a:cubicBezTo>
                      <a:pt x="115715" y="318066"/>
                      <a:pt x="111218" y="319191"/>
                      <a:pt x="105597" y="319191"/>
                    </a:cubicBezTo>
                    <a:cubicBezTo>
                      <a:pt x="94355" y="320315"/>
                      <a:pt x="96603" y="311321"/>
                      <a:pt x="95479" y="302327"/>
                    </a:cubicBezTo>
                    <a:cubicBezTo>
                      <a:pt x="94355" y="295582"/>
                      <a:pt x="85361" y="293333"/>
                      <a:pt x="83112" y="300078"/>
                    </a:cubicBezTo>
                    <a:cubicBezTo>
                      <a:pt x="80864" y="309072"/>
                      <a:pt x="78615" y="324812"/>
                      <a:pt x="88734" y="331557"/>
                    </a:cubicBezTo>
                    <a:cubicBezTo>
                      <a:pt x="94355" y="334930"/>
                      <a:pt x="99976" y="333806"/>
                      <a:pt x="105597" y="333806"/>
                    </a:cubicBezTo>
                    <a:cubicBezTo>
                      <a:pt x="116840" y="332682"/>
                      <a:pt x="125834" y="338303"/>
                      <a:pt x="135952" y="339427"/>
                    </a:cubicBezTo>
                    <a:cubicBezTo>
                      <a:pt x="137076" y="339427"/>
                      <a:pt x="139325" y="339427"/>
                      <a:pt x="140449" y="339427"/>
                    </a:cubicBezTo>
                    <a:cubicBezTo>
                      <a:pt x="143822" y="345048"/>
                      <a:pt x="148319" y="350670"/>
                      <a:pt x="149443" y="358539"/>
                    </a:cubicBezTo>
                    <a:cubicBezTo>
                      <a:pt x="150567" y="363036"/>
                      <a:pt x="150567" y="368658"/>
                      <a:pt x="153940" y="370906"/>
                    </a:cubicBezTo>
                    <a:cubicBezTo>
                      <a:pt x="156188" y="373155"/>
                      <a:pt x="160685" y="375403"/>
                      <a:pt x="164058" y="375403"/>
                    </a:cubicBezTo>
                    <a:cubicBezTo>
                      <a:pt x="176425" y="376527"/>
                      <a:pt x="186543" y="385521"/>
                      <a:pt x="197785" y="387770"/>
                    </a:cubicBezTo>
                    <a:cubicBezTo>
                      <a:pt x="213525" y="391142"/>
                      <a:pt x="224767" y="386646"/>
                      <a:pt x="237134" y="376527"/>
                    </a:cubicBezTo>
                    <a:cubicBezTo>
                      <a:pt x="240507" y="373155"/>
                      <a:pt x="246128" y="366409"/>
                      <a:pt x="247252" y="360788"/>
                    </a:cubicBezTo>
                    <a:cubicBezTo>
                      <a:pt x="249501" y="352918"/>
                      <a:pt x="262992" y="346173"/>
                      <a:pt x="268613" y="340551"/>
                    </a:cubicBezTo>
                    <a:cubicBezTo>
                      <a:pt x="273110" y="336054"/>
                      <a:pt x="267489" y="328185"/>
                      <a:pt x="261868" y="331557"/>
                    </a:cubicBezTo>
                    <a:cubicBezTo>
                      <a:pt x="253998" y="336054"/>
                      <a:pt x="241631" y="341676"/>
                      <a:pt x="237134" y="349545"/>
                    </a:cubicBezTo>
                    <a:cubicBezTo>
                      <a:pt x="229264" y="363036"/>
                      <a:pt x="223643" y="384397"/>
                      <a:pt x="197785" y="373155"/>
                    </a:cubicBezTo>
                    <a:cubicBezTo>
                      <a:pt x="193288" y="370906"/>
                      <a:pt x="188791" y="368658"/>
                      <a:pt x="184295" y="366409"/>
                    </a:cubicBezTo>
                    <a:cubicBezTo>
                      <a:pt x="170804" y="361912"/>
                      <a:pt x="165182" y="364161"/>
                      <a:pt x="160685" y="349545"/>
                    </a:cubicBezTo>
                    <a:cubicBezTo>
                      <a:pt x="159561" y="343924"/>
                      <a:pt x="155064" y="339427"/>
                      <a:pt x="151691" y="333806"/>
                    </a:cubicBezTo>
                    <a:cubicBezTo>
                      <a:pt x="159561" y="327060"/>
                      <a:pt x="164058" y="314694"/>
                      <a:pt x="173052" y="310197"/>
                    </a:cubicBezTo>
                    <a:cubicBezTo>
                      <a:pt x="179798" y="306824"/>
                      <a:pt x="184295" y="303451"/>
                      <a:pt x="187667" y="296706"/>
                    </a:cubicBezTo>
                    <a:cubicBezTo>
                      <a:pt x="189916" y="293333"/>
                      <a:pt x="189916" y="287712"/>
                      <a:pt x="191040" y="283215"/>
                    </a:cubicBezTo>
                    <a:cubicBezTo>
                      <a:pt x="192164" y="276469"/>
                      <a:pt x="197785" y="271972"/>
                      <a:pt x="202282" y="267475"/>
                    </a:cubicBezTo>
                    <a:cubicBezTo>
                      <a:pt x="222519" y="271972"/>
                      <a:pt x="241631" y="284339"/>
                      <a:pt x="260743" y="288836"/>
                    </a:cubicBezTo>
                    <a:cubicBezTo>
                      <a:pt x="267489" y="289960"/>
                      <a:pt x="270861" y="282091"/>
                      <a:pt x="265240" y="278718"/>
                    </a:cubicBezTo>
                    <a:cubicBezTo>
                      <a:pt x="243880" y="264103"/>
                      <a:pt x="219146" y="253984"/>
                      <a:pt x="193288" y="250612"/>
                    </a:cubicBezTo>
                    <a:cubicBezTo>
                      <a:pt x="173052" y="248363"/>
                      <a:pt x="179798" y="227002"/>
                      <a:pt x="174176" y="211263"/>
                    </a:cubicBezTo>
                    <a:cubicBezTo>
                      <a:pt x="182046" y="211263"/>
                      <a:pt x="191040" y="209014"/>
                      <a:pt x="197785" y="203393"/>
                    </a:cubicBezTo>
                    <a:cubicBezTo>
                      <a:pt x="204531" y="197772"/>
                      <a:pt x="209028" y="192151"/>
                      <a:pt x="215773" y="185405"/>
                    </a:cubicBezTo>
                    <a:cubicBezTo>
                      <a:pt x="221395" y="179784"/>
                      <a:pt x="227016" y="177536"/>
                      <a:pt x="231513" y="170790"/>
                    </a:cubicBezTo>
                    <a:cubicBezTo>
                      <a:pt x="233761" y="168542"/>
                      <a:pt x="234886" y="165169"/>
                      <a:pt x="236010" y="161796"/>
                    </a:cubicBezTo>
                    <a:cubicBezTo>
                      <a:pt x="253998" y="170790"/>
                      <a:pt x="270861" y="177536"/>
                      <a:pt x="287725" y="174163"/>
                    </a:cubicBezTo>
                    <a:cubicBezTo>
                      <a:pt x="289974" y="176411"/>
                      <a:pt x="292222" y="179784"/>
                      <a:pt x="294471" y="182033"/>
                    </a:cubicBezTo>
                    <a:cubicBezTo>
                      <a:pt x="304589" y="189902"/>
                      <a:pt x="311334" y="194399"/>
                      <a:pt x="300092" y="205642"/>
                    </a:cubicBezTo>
                    <a:cubicBezTo>
                      <a:pt x="287725" y="218008"/>
                      <a:pt x="265240" y="224754"/>
                      <a:pt x="261868" y="243866"/>
                    </a:cubicBezTo>
                    <a:cubicBezTo>
                      <a:pt x="260743" y="249487"/>
                      <a:pt x="267489" y="253984"/>
                      <a:pt x="271986" y="249487"/>
                    </a:cubicBezTo>
                    <a:cubicBezTo>
                      <a:pt x="280980" y="240493"/>
                      <a:pt x="289974" y="232624"/>
                      <a:pt x="301216" y="224754"/>
                    </a:cubicBezTo>
                    <a:cubicBezTo>
                      <a:pt x="307962" y="220257"/>
                      <a:pt x="315831" y="213511"/>
                      <a:pt x="320328" y="206766"/>
                    </a:cubicBezTo>
                    <a:cubicBezTo>
                      <a:pt x="336068" y="210139"/>
                      <a:pt x="352931" y="214636"/>
                      <a:pt x="366422" y="224754"/>
                    </a:cubicBezTo>
                    <a:cubicBezTo>
                      <a:pt x="382162" y="237121"/>
                      <a:pt x="359677" y="264103"/>
                      <a:pt x="354056" y="275345"/>
                    </a:cubicBezTo>
                    <a:cubicBezTo>
                      <a:pt x="351807" y="280966"/>
                      <a:pt x="356304" y="287712"/>
                      <a:pt x="363050" y="284339"/>
                    </a:cubicBezTo>
                    <a:cubicBezTo>
                      <a:pt x="381038" y="275345"/>
                      <a:pt x="390032" y="248363"/>
                      <a:pt x="385535" y="228127"/>
                    </a:cubicBezTo>
                    <a:cubicBezTo>
                      <a:pt x="393404" y="228127"/>
                      <a:pt x="402398" y="225878"/>
                      <a:pt x="410268" y="222505"/>
                    </a:cubicBezTo>
                    <a:cubicBezTo>
                      <a:pt x="411392" y="221381"/>
                      <a:pt x="413641" y="220257"/>
                      <a:pt x="414765" y="219133"/>
                    </a:cubicBezTo>
                    <a:cubicBezTo>
                      <a:pt x="433877" y="235996"/>
                      <a:pt x="450741" y="255109"/>
                      <a:pt x="478847" y="253984"/>
                    </a:cubicBezTo>
                    <a:cubicBezTo>
                      <a:pt x="497959" y="252860"/>
                      <a:pt x="526065" y="249487"/>
                      <a:pt x="538432" y="232624"/>
                    </a:cubicBezTo>
                    <a:cubicBezTo>
                      <a:pt x="545178" y="222505"/>
                      <a:pt x="547426" y="206766"/>
                      <a:pt x="549675" y="194399"/>
                    </a:cubicBezTo>
                    <a:cubicBezTo>
                      <a:pt x="567663" y="206766"/>
                      <a:pt x="598017" y="211263"/>
                      <a:pt x="614881" y="198896"/>
                    </a:cubicBezTo>
                    <a:cubicBezTo>
                      <a:pt x="626123" y="189902"/>
                      <a:pt x="637366" y="187654"/>
                      <a:pt x="649733" y="188778"/>
                    </a:cubicBezTo>
                    <a:cubicBezTo>
                      <a:pt x="641863" y="195524"/>
                      <a:pt x="635117" y="203393"/>
                      <a:pt x="630620" y="210139"/>
                    </a:cubicBezTo>
                    <a:cubicBezTo>
                      <a:pt x="611508" y="234872"/>
                      <a:pt x="626123" y="241618"/>
                      <a:pt x="639614" y="262978"/>
                    </a:cubicBezTo>
                    <a:cubicBezTo>
                      <a:pt x="655354" y="287712"/>
                      <a:pt x="676715" y="291085"/>
                      <a:pt x="704821" y="286588"/>
                    </a:cubicBezTo>
                    <a:cubicBezTo>
                      <a:pt x="731803" y="282091"/>
                      <a:pt x="753163" y="260730"/>
                      <a:pt x="749791" y="232624"/>
                    </a:cubicBezTo>
                    <a:cubicBezTo>
                      <a:pt x="748666" y="225878"/>
                      <a:pt x="739672" y="223630"/>
                      <a:pt x="737424" y="230375"/>
                    </a:cubicBezTo>
                    <a:cubicBezTo>
                      <a:pt x="730678" y="249487"/>
                      <a:pt x="729554" y="261854"/>
                      <a:pt x="707069" y="268600"/>
                    </a:cubicBezTo>
                    <a:cubicBezTo>
                      <a:pt x="698075" y="271972"/>
                      <a:pt x="687957" y="271972"/>
                      <a:pt x="677839" y="271972"/>
                    </a:cubicBezTo>
                    <a:cubicBezTo>
                      <a:pt x="663223" y="270848"/>
                      <a:pt x="657602" y="260730"/>
                      <a:pt x="650857" y="250612"/>
                    </a:cubicBezTo>
                    <a:cubicBezTo>
                      <a:pt x="642987" y="238245"/>
                      <a:pt x="631745" y="233748"/>
                      <a:pt x="641863" y="219133"/>
                    </a:cubicBezTo>
                    <a:cubicBezTo>
                      <a:pt x="648608" y="209014"/>
                      <a:pt x="662099" y="193275"/>
                      <a:pt x="674466" y="193275"/>
                    </a:cubicBezTo>
                    <a:cubicBezTo>
                      <a:pt x="675590" y="193275"/>
                      <a:pt x="676715" y="193275"/>
                      <a:pt x="677839" y="192151"/>
                    </a:cubicBezTo>
                    <a:cubicBezTo>
                      <a:pt x="682336" y="192151"/>
                      <a:pt x="686833" y="192151"/>
                      <a:pt x="691330" y="192151"/>
                    </a:cubicBezTo>
                    <a:cubicBezTo>
                      <a:pt x="708193" y="191027"/>
                      <a:pt x="723933" y="185405"/>
                      <a:pt x="739672" y="177536"/>
                    </a:cubicBezTo>
                    <a:cubicBezTo>
                      <a:pt x="740797" y="178660"/>
                      <a:pt x="740797" y="178660"/>
                      <a:pt x="741921" y="178660"/>
                    </a:cubicBezTo>
                    <a:cubicBezTo>
                      <a:pt x="755412" y="180908"/>
                      <a:pt x="771151" y="187654"/>
                      <a:pt x="784642" y="179784"/>
                    </a:cubicBezTo>
                    <a:cubicBezTo>
                      <a:pt x="803754" y="168542"/>
                      <a:pt x="814997" y="151678"/>
                      <a:pt x="840854" y="159548"/>
                    </a:cubicBezTo>
                    <a:cubicBezTo>
                      <a:pt x="850973" y="162920"/>
                      <a:pt x="862215" y="167417"/>
                      <a:pt x="870085" y="174163"/>
                    </a:cubicBezTo>
                    <a:cubicBezTo>
                      <a:pt x="886949" y="187654"/>
                      <a:pt x="864464" y="215760"/>
                      <a:pt x="855470" y="224754"/>
                    </a:cubicBezTo>
                    <a:cubicBezTo>
                      <a:pt x="834109" y="247239"/>
                      <a:pt x="792512" y="249487"/>
                      <a:pt x="775648" y="221381"/>
                    </a:cubicBezTo>
                    <a:cubicBezTo>
                      <a:pt x="771151" y="214636"/>
                      <a:pt x="758784" y="219133"/>
                      <a:pt x="762157" y="227002"/>
                    </a:cubicBezTo>
                    <a:cubicBezTo>
                      <a:pt x="766654" y="237121"/>
                      <a:pt x="772275" y="244990"/>
                      <a:pt x="780145" y="250612"/>
                    </a:cubicBezTo>
                    <a:cubicBezTo>
                      <a:pt x="773400" y="258481"/>
                      <a:pt x="770027" y="269724"/>
                      <a:pt x="768903" y="278718"/>
                    </a:cubicBezTo>
                    <a:cubicBezTo>
                      <a:pt x="766654" y="295582"/>
                      <a:pt x="774524" y="307948"/>
                      <a:pt x="788015" y="315818"/>
                    </a:cubicBezTo>
                    <a:cubicBezTo>
                      <a:pt x="800382" y="323688"/>
                      <a:pt x="825115" y="337179"/>
                      <a:pt x="839730" y="331557"/>
                    </a:cubicBezTo>
                    <a:cubicBezTo>
                      <a:pt x="855470" y="327060"/>
                      <a:pt x="864464" y="310197"/>
                      <a:pt x="866712" y="295582"/>
                    </a:cubicBezTo>
                    <a:cubicBezTo>
                      <a:pt x="867836" y="287712"/>
                      <a:pt x="858842" y="283215"/>
                      <a:pt x="854345" y="289960"/>
                    </a:cubicBezTo>
                    <a:cubicBezTo>
                      <a:pt x="849848" y="297830"/>
                      <a:pt x="847600" y="306824"/>
                      <a:pt x="841979" y="313569"/>
                    </a:cubicBezTo>
                    <a:cubicBezTo>
                      <a:pt x="832985" y="323688"/>
                      <a:pt x="808251" y="307948"/>
                      <a:pt x="800382" y="304575"/>
                    </a:cubicBezTo>
                    <a:cubicBezTo>
                      <a:pt x="775648" y="292209"/>
                      <a:pt x="784642" y="274221"/>
                      <a:pt x="794760" y="256233"/>
                    </a:cubicBezTo>
                    <a:cubicBezTo>
                      <a:pt x="825115" y="265227"/>
                      <a:pt x="864464" y="247239"/>
                      <a:pt x="882452" y="218008"/>
                    </a:cubicBezTo>
                    <a:cubicBezTo>
                      <a:pt x="879079" y="228127"/>
                      <a:pt x="876830" y="238245"/>
                      <a:pt x="877955" y="244990"/>
                    </a:cubicBezTo>
                    <a:cubicBezTo>
                      <a:pt x="882452" y="270848"/>
                      <a:pt x="913930" y="268600"/>
                      <a:pt x="935291" y="271972"/>
                    </a:cubicBezTo>
                    <a:cubicBezTo>
                      <a:pt x="969019" y="277594"/>
                      <a:pt x="999373" y="266351"/>
                      <a:pt x="1025231" y="243866"/>
                    </a:cubicBezTo>
                    <a:cubicBezTo>
                      <a:pt x="1039846" y="231499"/>
                      <a:pt x="1057834" y="211263"/>
                      <a:pt x="1070201" y="189902"/>
                    </a:cubicBezTo>
                    <a:cubicBezTo>
                      <a:pt x="1081443" y="209014"/>
                      <a:pt x="1100555" y="218008"/>
                      <a:pt x="1126413" y="220257"/>
                    </a:cubicBezTo>
                    <a:cubicBezTo>
                      <a:pt x="1153395" y="222505"/>
                      <a:pt x="1196116" y="212387"/>
                      <a:pt x="1215229" y="193275"/>
                    </a:cubicBezTo>
                    <a:cubicBezTo>
                      <a:pt x="1229844" y="178660"/>
                      <a:pt x="1230968" y="135938"/>
                      <a:pt x="1224223" y="117950"/>
                    </a:cubicBezTo>
                    <a:cubicBezTo>
                      <a:pt x="1221974" y="113453"/>
                      <a:pt x="1220850" y="110081"/>
                      <a:pt x="1217477" y="107832"/>
                    </a:cubicBezTo>
                    <a:cubicBezTo>
                      <a:pt x="1221974" y="104460"/>
                      <a:pt x="1226471" y="101087"/>
                      <a:pt x="1230968" y="96590"/>
                    </a:cubicBezTo>
                    <a:cubicBezTo>
                      <a:pt x="1255701" y="94341"/>
                      <a:pt x="1280435" y="101087"/>
                      <a:pt x="1305168" y="101087"/>
                    </a:cubicBezTo>
                    <a:cubicBezTo>
                      <a:pt x="1311914" y="101087"/>
                      <a:pt x="1316411" y="99963"/>
                      <a:pt x="1322032" y="97714"/>
                    </a:cubicBezTo>
                    <a:cubicBezTo>
                      <a:pt x="1323156" y="113453"/>
                      <a:pt x="1337771" y="149429"/>
                      <a:pt x="1325405" y="157299"/>
                    </a:cubicBezTo>
                    <a:cubicBezTo>
                      <a:pt x="1314162" y="165169"/>
                      <a:pt x="1299547" y="166293"/>
                      <a:pt x="1288305" y="171914"/>
                    </a:cubicBezTo>
                    <a:cubicBezTo>
                      <a:pt x="1281559" y="175287"/>
                      <a:pt x="1274814" y="179784"/>
                      <a:pt x="1268068" y="184281"/>
                    </a:cubicBezTo>
                    <a:cubicBezTo>
                      <a:pt x="1260198" y="189902"/>
                      <a:pt x="1252329" y="185405"/>
                      <a:pt x="1243335" y="182033"/>
                    </a:cubicBezTo>
                    <a:cubicBezTo>
                      <a:pt x="1236589" y="179784"/>
                      <a:pt x="1232092" y="188778"/>
                      <a:pt x="1236589" y="193275"/>
                    </a:cubicBezTo>
                    <a:cubicBezTo>
                      <a:pt x="1246707" y="202269"/>
                      <a:pt x="1259074" y="206766"/>
                      <a:pt x="1271441" y="200021"/>
                    </a:cubicBezTo>
                    <a:cubicBezTo>
                      <a:pt x="1272565" y="198896"/>
                      <a:pt x="1273689" y="198896"/>
                      <a:pt x="1274814" y="197772"/>
                    </a:cubicBezTo>
                    <a:cubicBezTo>
                      <a:pt x="1272565" y="207890"/>
                      <a:pt x="1274814" y="221381"/>
                      <a:pt x="1279311" y="229251"/>
                    </a:cubicBezTo>
                    <a:cubicBezTo>
                      <a:pt x="1291677" y="252860"/>
                      <a:pt x="1308541" y="256233"/>
                      <a:pt x="1333274" y="256233"/>
                    </a:cubicBezTo>
                    <a:cubicBezTo>
                      <a:pt x="1361381" y="257357"/>
                      <a:pt x="1437829" y="250612"/>
                      <a:pt x="1418717" y="203393"/>
                    </a:cubicBezTo>
                    <a:cubicBezTo>
                      <a:pt x="1416469" y="198896"/>
                      <a:pt x="1409723" y="197772"/>
                      <a:pt x="1407475" y="203393"/>
                    </a:cubicBezTo>
                    <a:cubicBezTo>
                      <a:pt x="1404102" y="215760"/>
                      <a:pt x="1402978" y="225878"/>
                      <a:pt x="1390611" y="233748"/>
                    </a:cubicBezTo>
                    <a:cubicBezTo>
                      <a:pt x="1380493" y="239369"/>
                      <a:pt x="1365878" y="240493"/>
                      <a:pt x="1354635" y="241618"/>
                    </a:cubicBezTo>
                    <a:cubicBezTo>
                      <a:pt x="1344517" y="242742"/>
                      <a:pt x="1333274" y="241618"/>
                      <a:pt x="1323156" y="241618"/>
                    </a:cubicBezTo>
                    <a:cubicBezTo>
                      <a:pt x="1297299" y="240493"/>
                      <a:pt x="1279311" y="212387"/>
                      <a:pt x="1291677" y="189902"/>
                    </a:cubicBezTo>
                    <a:cubicBezTo>
                      <a:pt x="1291677" y="188778"/>
                      <a:pt x="1291677" y="188778"/>
                      <a:pt x="1291677" y="187654"/>
                    </a:cubicBezTo>
                    <a:cubicBezTo>
                      <a:pt x="1296174" y="185405"/>
                      <a:pt x="1299547" y="183157"/>
                      <a:pt x="1304044" y="182033"/>
                    </a:cubicBezTo>
                    <a:cubicBezTo>
                      <a:pt x="1314162" y="178660"/>
                      <a:pt x="1323156" y="175287"/>
                      <a:pt x="1332150" y="170790"/>
                    </a:cubicBezTo>
                    <a:cubicBezTo>
                      <a:pt x="1334399" y="169666"/>
                      <a:pt x="1336647" y="167417"/>
                      <a:pt x="1338896" y="166293"/>
                    </a:cubicBezTo>
                    <a:cubicBezTo>
                      <a:pt x="1377120" y="176411"/>
                      <a:pt x="1414220" y="203393"/>
                      <a:pt x="1450196" y="174163"/>
                    </a:cubicBezTo>
                    <a:cubicBezTo>
                      <a:pt x="1460314" y="166293"/>
                      <a:pt x="1480551" y="144932"/>
                      <a:pt x="1480551" y="130317"/>
                    </a:cubicBezTo>
                    <a:cubicBezTo>
                      <a:pt x="1498539" y="132566"/>
                      <a:pt x="1516527" y="131441"/>
                      <a:pt x="1533390" y="130317"/>
                    </a:cubicBezTo>
                    <a:cubicBezTo>
                      <a:pt x="1537887" y="130317"/>
                      <a:pt x="1541260" y="135938"/>
                      <a:pt x="1542384" y="143808"/>
                    </a:cubicBezTo>
                    <a:cubicBezTo>
                      <a:pt x="1542384" y="152802"/>
                      <a:pt x="1543509" y="162920"/>
                      <a:pt x="1545757" y="170790"/>
                    </a:cubicBezTo>
                    <a:cubicBezTo>
                      <a:pt x="1545757" y="173039"/>
                      <a:pt x="1546881" y="175287"/>
                      <a:pt x="1548005" y="177536"/>
                    </a:cubicBezTo>
                    <a:cubicBezTo>
                      <a:pt x="1548005" y="179784"/>
                      <a:pt x="1548005" y="182033"/>
                      <a:pt x="1548005" y="183157"/>
                    </a:cubicBezTo>
                    <a:cubicBezTo>
                      <a:pt x="1548005" y="195524"/>
                      <a:pt x="1540136" y="198896"/>
                      <a:pt x="1530018" y="200021"/>
                    </a:cubicBezTo>
                    <a:cubicBezTo>
                      <a:pt x="1516527" y="201145"/>
                      <a:pt x="1501911" y="197772"/>
                      <a:pt x="1488421" y="200021"/>
                    </a:cubicBezTo>
                    <a:cubicBezTo>
                      <a:pt x="1483923" y="201145"/>
                      <a:pt x="1482799" y="206766"/>
                      <a:pt x="1486172" y="210139"/>
                    </a:cubicBezTo>
                    <a:cubicBezTo>
                      <a:pt x="1473805" y="198896"/>
                      <a:pt x="1455817" y="197772"/>
                      <a:pt x="1438954" y="207890"/>
                    </a:cubicBezTo>
                    <a:cubicBezTo>
                      <a:pt x="1434457" y="211263"/>
                      <a:pt x="1436705" y="218008"/>
                      <a:pt x="1441202" y="218008"/>
                    </a:cubicBezTo>
                    <a:cubicBezTo>
                      <a:pt x="1455817" y="218008"/>
                      <a:pt x="1471557" y="211263"/>
                      <a:pt x="1480551" y="227002"/>
                    </a:cubicBezTo>
                    <a:cubicBezTo>
                      <a:pt x="1490669" y="244990"/>
                      <a:pt x="1496290" y="275345"/>
                      <a:pt x="1476054" y="287712"/>
                    </a:cubicBezTo>
                    <a:cubicBezTo>
                      <a:pt x="1462563" y="295582"/>
                      <a:pt x="1441202" y="296706"/>
                      <a:pt x="1425463" y="298954"/>
                    </a:cubicBezTo>
                    <a:cubicBezTo>
                      <a:pt x="1417593" y="300078"/>
                      <a:pt x="1410847" y="300078"/>
                      <a:pt x="1402978" y="300078"/>
                    </a:cubicBezTo>
                    <a:cubicBezTo>
                      <a:pt x="1386114" y="300078"/>
                      <a:pt x="1381617" y="284339"/>
                      <a:pt x="1381617" y="269724"/>
                    </a:cubicBezTo>
                    <a:cubicBezTo>
                      <a:pt x="1381617" y="264103"/>
                      <a:pt x="1373747" y="262978"/>
                      <a:pt x="1372623" y="268600"/>
                    </a:cubicBezTo>
                    <a:cubicBezTo>
                      <a:pt x="1368126" y="284339"/>
                      <a:pt x="1369250" y="295582"/>
                      <a:pt x="1375996" y="303451"/>
                    </a:cubicBezTo>
                    <a:cubicBezTo>
                      <a:pt x="1377120" y="309072"/>
                      <a:pt x="1377120" y="314694"/>
                      <a:pt x="1378244" y="320315"/>
                    </a:cubicBezTo>
                    <a:cubicBezTo>
                      <a:pt x="1378244" y="333806"/>
                      <a:pt x="1369250" y="341676"/>
                      <a:pt x="1359132" y="347297"/>
                    </a:cubicBezTo>
                    <a:cubicBezTo>
                      <a:pt x="1342269" y="357415"/>
                      <a:pt x="1325405" y="351794"/>
                      <a:pt x="1307417" y="351794"/>
                    </a:cubicBezTo>
                    <a:cubicBezTo>
                      <a:pt x="1300671" y="351794"/>
                      <a:pt x="1299547" y="359664"/>
                      <a:pt x="1304044" y="363036"/>
                    </a:cubicBezTo>
                    <a:cubicBezTo>
                      <a:pt x="1322032" y="375403"/>
                      <a:pt x="1352387" y="367533"/>
                      <a:pt x="1370375" y="357415"/>
                    </a:cubicBezTo>
                    <a:cubicBezTo>
                      <a:pt x="1387238" y="348421"/>
                      <a:pt x="1393984" y="330433"/>
                      <a:pt x="1391735" y="313569"/>
                    </a:cubicBezTo>
                    <a:cubicBezTo>
                      <a:pt x="1395108" y="314694"/>
                      <a:pt x="1399605" y="315818"/>
                      <a:pt x="1402978" y="315818"/>
                    </a:cubicBezTo>
                    <a:cubicBezTo>
                      <a:pt x="1429960" y="319191"/>
                      <a:pt x="1465936" y="313569"/>
                      <a:pt x="1489545" y="298954"/>
                    </a:cubicBezTo>
                    <a:cubicBezTo>
                      <a:pt x="1513154" y="284339"/>
                      <a:pt x="1505284" y="248363"/>
                      <a:pt x="1497414" y="227002"/>
                    </a:cubicBezTo>
                    <a:cubicBezTo>
                      <a:pt x="1495166" y="221381"/>
                      <a:pt x="1491793" y="215760"/>
                      <a:pt x="1487296" y="212387"/>
                    </a:cubicBezTo>
                    <a:cubicBezTo>
                      <a:pt x="1487296" y="212387"/>
                      <a:pt x="1488421" y="213511"/>
                      <a:pt x="1488421" y="213511"/>
                    </a:cubicBezTo>
                    <a:cubicBezTo>
                      <a:pt x="1506408" y="216884"/>
                      <a:pt x="1528893" y="221381"/>
                      <a:pt x="1546881" y="214636"/>
                    </a:cubicBezTo>
                    <a:cubicBezTo>
                      <a:pt x="1554751" y="211263"/>
                      <a:pt x="1558124" y="206766"/>
                      <a:pt x="1561497" y="200021"/>
                    </a:cubicBezTo>
                    <a:cubicBezTo>
                      <a:pt x="1573863" y="211263"/>
                      <a:pt x="1590727" y="214636"/>
                      <a:pt x="1608715" y="207890"/>
                    </a:cubicBezTo>
                    <a:cubicBezTo>
                      <a:pt x="1622206" y="202269"/>
                      <a:pt x="1640194" y="192151"/>
                      <a:pt x="1652560" y="178660"/>
                    </a:cubicBezTo>
                    <a:cubicBezTo>
                      <a:pt x="1666051" y="177536"/>
                      <a:pt x="1681791" y="182033"/>
                      <a:pt x="1693033" y="187654"/>
                    </a:cubicBezTo>
                    <a:cubicBezTo>
                      <a:pt x="1706524" y="194399"/>
                      <a:pt x="1682915" y="224754"/>
                      <a:pt x="1677294" y="231499"/>
                    </a:cubicBezTo>
                    <a:cubicBezTo>
                      <a:pt x="1658182" y="253984"/>
                      <a:pt x="1603094" y="265227"/>
                      <a:pt x="1595224" y="227002"/>
                    </a:cubicBezTo>
                    <a:cubicBezTo>
                      <a:pt x="1594100" y="219133"/>
                      <a:pt x="1581733" y="221381"/>
                      <a:pt x="1581733" y="229251"/>
                    </a:cubicBezTo>
                    <a:cubicBezTo>
                      <a:pt x="1582857" y="251736"/>
                      <a:pt x="1605342" y="265227"/>
                      <a:pt x="1625579" y="267475"/>
                    </a:cubicBezTo>
                    <a:cubicBezTo>
                      <a:pt x="1652560" y="270848"/>
                      <a:pt x="1673921" y="260730"/>
                      <a:pt x="1691909" y="240493"/>
                    </a:cubicBezTo>
                    <a:cubicBezTo>
                      <a:pt x="1704276" y="225878"/>
                      <a:pt x="1718891" y="201145"/>
                      <a:pt x="1708773" y="183157"/>
                    </a:cubicBezTo>
                    <a:cubicBezTo>
                      <a:pt x="1705400" y="171914"/>
                      <a:pt x="1681791" y="164045"/>
                      <a:pt x="1664927" y="165169"/>
                    </a:cubicBezTo>
                    <a:close/>
                  </a:path>
                </a:pathLst>
              </a:custGeom>
              <a:solidFill>
                <a:srgbClr val="CC7F45"/>
              </a:solidFill>
              <a:ln w="112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45" name="Полилиния: фигура 44">
              <a:extLst>
                <a:ext uri="{FF2B5EF4-FFF2-40B4-BE49-F238E27FC236}">
                  <a16:creationId xmlns:a16="http://schemas.microsoft.com/office/drawing/2014/main" id="{36D04C7F-6901-178B-3A33-C1EF86CFD00A}"/>
                </a:ext>
              </a:extLst>
            </p:cNvPr>
            <p:cNvSpPr/>
            <p:nvPr/>
          </p:nvSpPr>
          <p:spPr>
            <a:xfrm>
              <a:off x="12374485" y="6826757"/>
              <a:ext cx="88264" cy="92071"/>
            </a:xfrm>
            <a:custGeom>
              <a:avLst/>
              <a:gdLst>
                <a:gd name="connsiteX0" fmla="*/ 19423 w 88264"/>
                <a:gd name="connsiteY0" fmla="*/ 86005 h 92071"/>
                <a:gd name="connsiteX1" fmla="*/ 19423 w 88264"/>
                <a:gd name="connsiteY1" fmla="*/ 86005 h 92071"/>
                <a:gd name="connsiteX2" fmla="*/ 70014 w 88264"/>
                <a:gd name="connsiteY2" fmla="*/ 79259 h 92071"/>
                <a:gd name="connsiteX3" fmla="*/ 82381 w 88264"/>
                <a:gd name="connsiteY3" fmla="*/ 64644 h 92071"/>
                <a:gd name="connsiteX4" fmla="*/ 75635 w 88264"/>
                <a:gd name="connsiteY4" fmla="*/ 12929 h 92071"/>
                <a:gd name="connsiteX5" fmla="*/ 74511 w 88264"/>
                <a:gd name="connsiteY5" fmla="*/ 11805 h 92071"/>
                <a:gd name="connsiteX6" fmla="*/ 84629 w 88264"/>
                <a:gd name="connsiteY6" fmla="*/ 28668 h 92071"/>
                <a:gd name="connsiteX7" fmla="*/ 83505 w 88264"/>
                <a:gd name="connsiteY7" fmla="*/ 26420 h 92071"/>
                <a:gd name="connsiteX8" fmla="*/ 66641 w 88264"/>
                <a:gd name="connsiteY8" fmla="*/ 5059 h 92071"/>
                <a:gd name="connsiteX9" fmla="*/ 30666 w 88264"/>
                <a:gd name="connsiteY9" fmla="*/ 5059 h 92071"/>
                <a:gd name="connsiteX10" fmla="*/ 28417 w 88264"/>
                <a:gd name="connsiteY10" fmla="*/ 6183 h 92071"/>
                <a:gd name="connsiteX11" fmla="*/ 47529 w 88264"/>
                <a:gd name="connsiteY11" fmla="*/ 562 h 92071"/>
                <a:gd name="connsiteX12" fmla="*/ 45281 w 88264"/>
                <a:gd name="connsiteY12" fmla="*/ 562 h 92071"/>
                <a:gd name="connsiteX13" fmla="*/ 23920 w 88264"/>
                <a:gd name="connsiteY13" fmla="*/ 6183 h 92071"/>
                <a:gd name="connsiteX14" fmla="*/ 9305 w 88264"/>
                <a:gd name="connsiteY14" fmla="*/ 20799 h 92071"/>
                <a:gd name="connsiteX15" fmla="*/ 3684 w 88264"/>
                <a:gd name="connsiteY15" fmla="*/ 33165 h 92071"/>
                <a:gd name="connsiteX16" fmla="*/ 8181 w 88264"/>
                <a:gd name="connsiteY16" fmla="*/ 23047 h 92071"/>
                <a:gd name="connsiteX17" fmla="*/ 5932 w 88264"/>
                <a:gd name="connsiteY17" fmla="*/ 27544 h 92071"/>
                <a:gd name="connsiteX18" fmla="*/ 5932 w 88264"/>
                <a:gd name="connsiteY18" fmla="*/ 69141 h 92071"/>
                <a:gd name="connsiteX19" fmla="*/ 19423 w 88264"/>
                <a:gd name="connsiteY19" fmla="*/ 86005 h 92071"/>
                <a:gd name="connsiteX20" fmla="*/ 19423 w 88264"/>
                <a:gd name="connsiteY20" fmla="*/ 86005 h 92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88264" h="92071">
                  <a:moveTo>
                    <a:pt x="19423" y="86005"/>
                  </a:moveTo>
                  <a:cubicBezTo>
                    <a:pt x="19423" y="86005"/>
                    <a:pt x="19423" y="86005"/>
                    <a:pt x="19423" y="86005"/>
                  </a:cubicBezTo>
                  <a:cubicBezTo>
                    <a:pt x="35163" y="97247"/>
                    <a:pt x="56523" y="91626"/>
                    <a:pt x="70014" y="79259"/>
                  </a:cubicBezTo>
                  <a:cubicBezTo>
                    <a:pt x="74511" y="74762"/>
                    <a:pt x="79008" y="69141"/>
                    <a:pt x="82381" y="64644"/>
                  </a:cubicBezTo>
                  <a:cubicBezTo>
                    <a:pt x="92499" y="47780"/>
                    <a:pt x="89126" y="26420"/>
                    <a:pt x="75635" y="12929"/>
                  </a:cubicBezTo>
                  <a:cubicBezTo>
                    <a:pt x="75635" y="12929"/>
                    <a:pt x="74511" y="11805"/>
                    <a:pt x="74511" y="11805"/>
                  </a:cubicBezTo>
                  <a:cubicBezTo>
                    <a:pt x="77884" y="17426"/>
                    <a:pt x="81257" y="23047"/>
                    <a:pt x="84629" y="28668"/>
                  </a:cubicBezTo>
                  <a:cubicBezTo>
                    <a:pt x="84629" y="27544"/>
                    <a:pt x="84629" y="26420"/>
                    <a:pt x="83505" y="26420"/>
                  </a:cubicBezTo>
                  <a:cubicBezTo>
                    <a:pt x="80132" y="17426"/>
                    <a:pt x="75635" y="9556"/>
                    <a:pt x="66641" y="5059"/>
                  </a:cubicBezTo>
                  <a:cubicBezTo>
                    <a:pt x="56523" y="-1686"/>
                    <a:pt x="40784" y="-1686"/>
                    <a:pt x="30666" y="5059"/>
                  </a:cubicBezTo>
                  <a:cubicBezTo>
                    <a:pt x="29541" y="5059"/>
                    <a:pt x="29541" y="6183"/>
                    <a:pt x="28417" y="6183"/>
                  </a:cubicBezTo>
                  <a:cubicBezTo>
                    <a:pt x="35163" y="3935"/>
                    <a:pt x="40784" y="2811"/>
                    <a:pt x="47529" y="562"/>
                  </a:cubicBezTo>
                  <a:cubicBezTo>
                    <a:pt x="46405" y="562"/>
                    <a:pt x="46405" y="562"/>
                    <a:pt x="45281" y="562"/>
                  </a:cubicBezTo>
                  <a:cubicBezTo>
                    <a:pt x="37411" y="562"/>
                    <a:pt x="30666" y="2811"/>
                    <a:pt x="23920" y="6183"/>
                  </a:cubicBezTo>
                  <a:cubicBezTo>
                    <a:pt x="17175" y="9556"/>
                    <a:pt x="12678" y="15177"/>
                    <a:pt x="9305" y="20799"/>
                  </a:cubicBezTo>
                  <a:cubicBezTo>
                    <a:pt x="7056" y="25296"/>
                    <a:pt x="5932" y="29793"/>
                    <a:pt x="3684" y="33165"/>
                  </a:cubicBezTo>
                  <a:cubicBezTo>
                    <a:pt x="4808" y="29793"/>
                    <a:pt x="7056" y="26420"/>
                    <a:pt x="8181" y="23047"/>
                  </a:cubicBezTo>
                  <a:cubicBezTo>
                    <a:pt x="7056" y="25296"/>
                    <a:pt x="7056" y="26420"/>
                    <a:pt x="5932" y="27544"/>
                  </a:cubicBezTo>
                  <a:cubicBezTo>
                    <a:pt x="-813" y="38787"/>
                    <a:pt x="-3062" y="57899"/>
                    <a:pt x="5932" y="69141"/>
                  </a:cubicBezTo>
                  <a:cubicBezTo>
                    <a:pt x="11553" y="80384"/>
                    <a:pt x="10429" y="80384"/>
                    <a:pt x="19423" y="86005"/>
                  </a:cubicBezTo>
                  <a:lnTo>
                    <a:pt x="19423" y="86005"/>
                  </a:lnTo>
                  <a:close/>
                </a:path>
              </a:pathLst>
            </a:custGeom>
            <a:solidFill>
              <a:srgbClr val="FFF4DC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6" name="Полилиния: фигура 45">
              <a:extLst>
                <a:ext uri="{FF2B5EF4-FFF2-40B4-BE49-F238E27FC236}">
                  <a16:creationId xmlns:a16="http://schemas.microsoft.com/office/drawing/2014/main" id="{68D95034-B2A9-F6CA-FCBC-539269D12346}"/>
                </a:ext>
              </a:extLst>
            </p:cNvPr>
            <p:cNvSpPr/>
            <p:nvPr/>
          </p:nvSpPr>
          <p:spPr>
            <a:xfrm>
              <a:off x="12435333" y="6725012"/>
              <a:ext cx="105182" cy="107965"/>
            </a:xfrm>
            <a:custGeom>
              <a:avLst/>
              <a:gdLst>
                <a:gd name="connsiteX0" fmla="*/ 10290 w 105182"/>
                <a:gd name="connsiteY0" fmla="*/ 95561 h 107965"/>
                <a:gd name="connsiteX1" fmla="*/ 29403 w 105182"/>
                <a:gd name="connsiteY1" fmla="*/ 106803 h 107965"/>
                <a:gd name="connsiteX2" fmla="*/ 67627 w 105182"/>
                <a:gd name="connsiteY2" fmla="*/ 100058 h 107965"/>
                <a:gd name="connsiteX3" fmla="*/ 99106 w 105182"/>
                <a:gd name="connsiteY3" fmla="*/ 69703 h 107965"/>
                <a:gd name="connsiteX4" fmla="*/ 92360 w 105182"/>
                <a:gd name="connsiteY4" fmla="*/ 13491 h 107965"/>
                <a:gd name="connsiteX5" fmla="*/ 27154 w 105182"/>
                <a:gd name="connsiteY5" fmla="*/ 13491 h 107965"/>
                <a:gd name="connsiteX6" fmla="*/ 9166 w 105182"/>
                <a:gd name="connsiteY6" fmla="*/ 40473 h 107965"/>
                <a:gd name="connsiteX7" fmla="*/ 172 w 105182"/>
                <a:gd name="connsiteY7" fmla="*/ 67455 h 107965"/>
                <a:gd name="connsiteX8" fmla="*/ 10290 w 105182"/>
                <a:gd name="connsiteY8" fmla="*/ 95561 h 107965"/>
                <a:gd name="connsiteX9" fmla="*/ 10290 w 105182"/>
                <a:gd name="connsiteY9" fmla="*/ 95561 h 107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182" h="107965">
                  <a:moveTo>
                    <a:pt x="10290" y="95561"/>
                  </a:moveTo>
                  <a:cubicBezTo>
                    <a:pt x="14787" y="101182"/>
                    <a:pt x="22657" y="105679"/>
                    <a:pt x="29403" y="106803"/>
                  </a:cubicBezTo>
                  <a:cubicBezTo>
                    <a:pt x="42894" y="110176"/>
                    <a:pt x="55260" y="105679"/>
                    <a:pt x="67627" y="100058"/>
                  </a:cubicBezTo>
                  <a:cubicBezTo>
                    <a:pt x="78869" y="94437"/>
                    <a:pt x="93485" y="80946"/>
                    <a:pt x="99106" y="69703"/>
                  </a:cubicBezTo>
                  <a:cubicBezTo>
                    <a:pt x="108100" y="50591"/>
                    <a:pt x="108100" y="29230"/>
                    <a:pt x="92360" y="13491"/>
                  </a:cubicBezTo>
                  <a:cubicBezTo>
                    <a:pt x="74372" y="-4497"/>
                    <a:pt x="45142" y="-4497"/>
                    <a:pt x="27154" y="13491"/>
                  </a:cubicBezTo>
                  <a:cubicBezTo>
                    <a:pt x="19284" y="21361"/>
                    <a:pt x="13663" y="31479"/>
                    <a:pt x="9166" y="40473"/>
                  </a:cubicBezTo>
                  <a:cubicBezTo>
                    <a:pt x="4669" y="49467"/>
                    <a:pt x="172" y="56212"/>
                    <a:pt x="172" y="67455"/>
                  </a:cubicBezTo>
                  <a:cubicBezTo>
                    <a:pt x="-952" y="77573"/>
                    <a:pt x="3545" y="87691"/>
                    <a:pt x="10290" y="95561"/>
                  </a:cubicBezTo>
                  <a:lnTo>
                    <a:pt x="10290" y="95561"/>
                  </a:lnTo>
                  <a:close/>
                </a:path>
              </a:pathLst>
            </a:custGeom>
            <a:solidFill>
              <a:srgbClr val="FFF4DC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7" name="Полилиния: фигура 46">
              <a:extLst>
                <a:ext uri="{FF2B5EF4-FFF2-40B4-BE49-F238E27FC236}">
                  <a16:creationId xmlns:a16="http://schemas.microsoft.com/office/drawing/2014/main" id="{37E68AB8-60C3-13C2-B6D1-5A3E889F502D}"/>
                </a:ext>
              </a:extLst>
            </p:cNvPr>
            <p:cNvSpPr/>
            <p:nvPr/>
          </p:nvSpPr>
          <p:spPr>
            <a:xfrm>
              <a:off x="12536278" y="6648405"/>
              <a:ext cx="124743" cy="104577"/>
            </a:xfrm>
            <a:custGeom>
              <a:avLst/>
              <a:gdLst>
                <a:gd name="connsiteX0" fmla="*/ 9403 w 124743"/>
                <a:gd name="connsiteY0" fmla="*/ 91223 h 104577"/>
                <a:gd name="connsiteX1" fmla="*/ 79107 w 124743"/>
                <a:gd name="connsiteY1" fmla="*/ 96844 h 104577"/>
                <a:gd name="connsiteX2" fmla="*/ 118455 w 124743"/>
                <a:gd name="connsiteY2" fmla="*/ 67614 h 104577"/>
                <a:gd name="connsiteX3" fmla="*/ 112834 w 124743"/>
                <a:gd name="connsiteY3" fmla="*/ 13650 h 104577"/>
                <a:gd name="connsiteX4" fmla="*/ 26267 w 124743"/>
                <a:gd name="connsiteY4" fmla="*/ 24892 h 104577"/>
                <a:gd name="connsiteX5" fmla="*/ 9403 w 124743"/>
                <a:gd name="connsiteY5" fmla="*/ 91223 h 104577"/>
                <a:gd name="connsiteX6" fmla="*/ 9403 w 124743"/>
                <a:gd name="connsiteY6" fmla="*/ 91223 h 104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4743" h="104577">
                  <a:moveTo>
                    <a:pt x="9403" y="91223"/>
                  </a:moveTo>
                  <a:cubicBezTo>
                    <a:pt x="27391" y="111459"/>
                    <a:pt x="57746" y="104714"/>
                    <a:pt x="79107" y="96844"/>
                  </a:cubicBezTo>
                  <a:cubicBezTo>
                    <a:pt x="94846" y="91223"/>
                    <a:pt x="110586" y="81105"/>
                    <a:pt x="118455" y="67614"/>
                  </a:cubicBezTo>
                  <a:cubicBezTo>
                    <a:pt x="128574" y="50750"/>
                    <a:pt x="126325" y="27141"/>
                    <a:pt x="112834" y="13650"/>
                  </a:cubicBezTo>
                  <a:cubicBezTo>
                    <a:pt x="85852" y="-13332"/>
                    <a:pt x="51001" y="4656"/>
                    <a:pt x="26267" y="24892"/>
                  </a:cubicBezTo>
                  <a:cubicBezTo>
                    <a:pt x="7155" y="39508"/>
                    <a:pt x="-11957" y="67614"/>
                    <a:pt x="9403" y="91223"/>
                  </a:cubicBezTo>
                  <a:lnTo>
                    <a:pt x="9403" y="91223"/>
                  </a:lnTo>
                  <a:close/>
                </a:path>
              </a:pathLst>
            </a:custGeom>
            <a:solidFill>
              <a:srgbClr val="FFF4DC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8" name="Полилиния: фигура 47">
              <a:extLst>
                <a:ext uri="{FF2B5EF4-FFF2-40B4-BE49-F238E27FC236}">
                  <a16:creationId xmlns:a16="http://schemas.microsoft.com/office/drawing/2014/main" id="{B3B8C5C2-AA4A-7B4E-9F85-6EE4613F236F}"/>
                </a:ext>
              </a:extLst>
            </p:cNvPr>
            <p:cNvSpPr/>
            <p:nvPr/>
          </p:nvSpPr>
          <p:spPr>
            <a:xfrm>
              <a:off x="12700603" y="6603756"/>
              <a:ext cx="105492" cy="78128"/>
            </a:xfrm>
            <a:custGeom>
              <a:avLst/>
              <a:gdLst>
                <a:gd name="connsiteX0" fmla="*/ 14839 w 105492"/>
                <a:gd name="connsiteY0" fmla="*/ 71790 h 78128"/>
                <a:gd name="connsiteX1" fmla="*/ 63182 w 105492"/>
                <a:gd name="connsiteY1" fmla="*/ 76287 h 78128"/>
                <a:gd name="connsiteX2" fmla="*/ 84543 w 105492"/>
                <a:gd name="connsiteY2" fmla="*/ 67293 h 78128"/>
                <a:gd name="connsiteX3" fmla="*/ 102531 w 105492"/>
                <a:gd name="connsiteY3" fmla="*/ 41435 h 78128"/>
                <a:gd name="connsiteX4" fmla="*/ 94661 w 105492"/>
                <a:gd name="connsiteY4" fmla="*/ 11080 h 78128"/>
                <a:gd name="connsiteX5" fmla="*/ 75549 w 105492"/>
                <a:gd name="connsiteY5" fmla="*/ 962 h 78128"/>
                <a:gd name="connsiteX6" fmla="*/ 46318 w 105492"/>
                <a:gd name="connsiteY6" fmla="*/ 2086 h 78128"/>
                <a:gd name="connsiteX7" fmla="*/ 3597 w 105492"/>
                <a:gd name="connsiteY7" fmla="*/ 32441 h 78128"/>
                <a:gd name="connsiteX8" fmla="*/ 14839 w 105492"/>
                <a:gd name="connsiteY8" fmla="*/ 71790 h 78128"/>
                <a:gd name="connsiteX9" fmla="*/ 14839 w 105492"/>
                <a:gd name="connsiteY9" fmla="*/ 71790 h 78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5492" h="78128">
                  <a:moveTo>
                    <a:pt x="14839" y="71790"/>
                  </a:moveTo>
                  <a:cubicBezTo>
                    <a:pt x="30579" y="78535"/>
                    <a:pt x="46318" y="79659"/>
                    <a:pt x="63182" y="76287"/>
                  </a:cubicBezTo>
                  <a:cubicBezTo>
                    <a:pt x="71052" y="74038"/>
                    <a:pt x="77797" y="70665"/>
                    <a:pt x="84543" y="67293"/>
                  </a:cubicBezTo>
                  <a:cubicBezTo>
                    <a:pt x="96909" y="60547"/>
                    <a:pt x="96909" y="51553"/>
                    <a:pt x="102531" y="41435"/>
                  </a:cubicBezTo>
                  <a:cubicBezTo>
                    <a:pt x="108152" y="31317"/>
                    <a:pt x="105903" y="16702"/>
                    <a:pt x="94661" y="11080"/>
                  </a:cubicBezTo>
                  <a:cubicBezTo>
                    <a:pt x="86791" y="6583"/>
                    <a:pt x="85667" y="3211"/>
                    <a:pt x="75549" y="962"/>
                  </a:cubicBezTo>
                  <a:cubicBezTo>
                    <a:pt x="66555" y="-1286"/>
                    <a:pt x="56437" y="962"/>
                    <a:pt x="46318" y="2086"/>
                  </a:cubicBezTo>
                  <a:cubicBezTo>
                    <a:pt x="29455" y="5459"/>
                    <a:pt x="12591" y="18950"/>
                    <a:pt x="3597" y="32441"/>
                  </a:cubicBezTo>
                  <a:cubicBezTo>
                    <a:pt x="-4273" y="42559"/>
                    <a:pt x="1349" y="65044"/>
                    <a:pt x="14839" y="71790"/>
                  </a:cubicBezTo>
                  <a:lnTo>
                    <a:pt x="14839" y="71790"/>
                  </a:lnTo>
                  <a:close/>
                </a:path>
              </a:pathLst>
            </a:custGeom>
            <a:solidFill>
              <a:srgbClr val="FFF4DC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49" name="Полилиния: фигура 48">
              <a:extLst>
                <a:ext uri="{FF2B5EF4-FFF2-40B4-BE49-F238E27FC236}">
                  <a16:creationId xmlns:a16="http://schemas.microsoft.com/office/drawing/2014/main" id="{AA44120A-BA17-68C2-7A40-30A68CED1C1C}"/>
                </a:ext>
              </a:extLst>
            </p:cNvPr>
            <p:cNvSpPr/>
            <p:nvPr/>
          </p:nvSpPr>
          <p:spPr>
            <a:xfrm>
              <a:off x="12817455" y="6578617"/>
              <a:ext cx="114020" cy="80949"/>
            </a:xfrm>
            <a:custGeom>
              <a:avLst/>
              <a:gdLst>
                <a:gd name="connsiteX0" fmla="*/ 14909 w 114020"/>
                <a:gd name="connsiteY0" fmla="*/ 71071 h 80949"/>
                <a:gd name="connsiteX1" fmla="*/ 81239 w 114020"/>
                <a:gd name="connsiteY1" fmla="*/ 77816 h 80949"/>
                <a:gd name="connsiteX2" fmla="*/ 109345 w 114020"/>
                <a:gd name="connsiteY2" fmla="*/ 49710 h 80949"/>
                <a:gd name="connsiteX3" fmla="*/ 109345 w 114020"/>
                <a:gd name="connsiteY3" fmla="*/ 47462 h 80949"/>
                <a:gd name="connsiteX4" fmla="*/ 100351 w 114020"/>
                <a:gd name="connsiteY4" fmla="*/ 63201 h 80949"/>
                <a:gd name="connsiteX5" fmla="*/ 112718 w 114020"/>
                <a:gd name="connsiteY5" fmla="*/ 42965 h 80949"/>
                <a:gd name="connsiteX6" fmla="*/ 104848 w 114020"/>
                <a:gd name="connsiteY6" fmla="*/ 14859 h 80949"/>
                <a:gd name="connsiteX7" fmla="*/ 83488 w 114020"/>
                <a:gd name="connsiteY7" fmla="*/ 3616 h 80949"/>
                <a:gd name="connsiteX8" fmla="*/ 104848 w 114020"/>
                <a:gd name="connsiteY8" fmla="*/ 20480 h 80949"/>
                <a:gd name="connsiteX9" fmla="*/ 103724 w 114020"/>
                <a:gd name="connsiteY9" fmla="*/ 19356 h 80949"/>
                <a:gd name="connsiteX10" fmla="*/ 58754 w 114020"/>
                <a:gd name="connsiteY10" fmla="*/ 1368 h 80949"/>
                <a:gd name="connsiteX11" fmla="*/ 13784 w 114020"/>
                <a:gd name="connsiteY11" fmla="*/ 19356 h 80949"/>
                <a:gd name="connsiteX12" fmla="*/ 14909 w 114020"/>
                <a:gd name="connsiteY12" fmla="*/ 71071 h 80949"/>
                <a:gd name="connsiteX13" fmla="*/ 14909 w 114020"/>
                <a:gd name="connsiteY13" fmla="*/ 71071 h 80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4020" h="80949">
                  <a:moveTo>
                    <a:pt x="14909" y="71071"/>
                  </a:moveTo>
                  <a:cubicBezTo>
                    <a:pt x="36269" y="83438"/>
                    <a:pt x="57630" y="82313"/>
                    <a:pt x="81239" y="77816"/>
                  </a:cubicBezTo>
                  <a:cubicBezTo>
                    <a:pt x="93606" y="75568"/>
                    <a:pt x="107097" y="62077"/>
                    <a:pt x="109345" y="49710"/>
                  </a:cubicBezTo>
                  <a:cubicBezTo>
                    <a:pt x="109345" y="48586"/>
                    <a:pt x="109345" y="48586"/>
                    <a:pt x="109345" y="47462"/>
                  </a:cubicBezTo>
                  <a:cubicBezTo>
                    <a:pt x="105973" y="53083"/>
                    <a:pt x="103724" y="57580"/>
                    <a:pt x="100351" y="63201"/>
                  </a:cubicBezTo>
                  <a:cubicBezTo>
                    <a:pt x="107097" y="57580"/>
                    <a:pt x="110470" y="51959"/>
                    <a:pt x="112718" y="42965"/>
                  </a:cubicBezTo>
                  <a:cubicBezTo>
                    <a:pt x="116091" y="32847"/>
                    <a:pt x="112718" y="22728"/>
                    <a:pt x="104848" y="14859"/>
                  </a:cubicBezTo>
                  <a:cubicBezTo>
                    <a:pt x="99227" y="8113"/>
                    <a:pt x="92482" y="5865"/>
                    <a:pt x="83488" y="3616"/>
                  </a:cubicBezTo>
                  <a:cubicBezTo>
                    <a:pt x="90233" y="9237"/>
                    <a:pt x="98103" y="14859"/>
                    <a:pt x="104848" y="20480"/>
                  </a:cubicBezTo>
                  <a:cubicBezTo>
                    <a:pt x="104848" y="20480"/>
                    <a:pt x="103724" y="19356"/>
                    <a:pt x="103724" y="19356"/>
                  </a:cubicBezTo>
                  <a:cubicBezTo>
                    <a:pt x="92482" y="3616"/>
                    <a:pt x="77866" y="-3129"/>
                    <a:pt x="58754" y="1368"/>
                  </a:cubicBezTo>
                  <a:cubicBezTo>
                    <a:pt x="43015" y="4740"/>
                    <a:pt x="27275" y="10362"/>
                    <a:pt x="13784" y="19356"/>
                  </a:cubicBezTo>
                  <a:cubicBezTo>
                    <a:pt x="-3079" y="31722"/>
                    <a:pt x="-6452" y="58704"/>
                    <a:pt x="14909" y="71071"/>
                  </a:cubicBezTo>
                  <a:lnTo>
                    <a:pt x="14909" y="71071"/>
                  </a:lnTo>
                  <a:close/>
                </a:path>
              </a:pathLst>
            </a:custGeom>
            <a:solidFill>
              <a:srgbClr val="FFF4DC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0" name="Полилиния: фигура 49">
              <a:extLst>
                <a:ext uri="{FF2B5EF4-FFF2-40B4-BE49-F238E27FC236}">
                  <a16:creationId xmlns:a16="http://schemas.microsoft.com/office/drawing/2014/main" id="{3E7D1CF4-90FD-C798-7371-93DD60FB7203}"/>
                </a:ext>
              </a:extLst>
            </p:cNvPr>
            <p:cNvSpPr/>
            <p:nvPr/>
          </p:nvSpPr>
          <p:spPr>
            <a:xfrm>
              <a:off x="12981346" y="6563346"/>
              <a:ext cx="100358" cy="66497"/>
            </a:xfrm>
            <a:custGeom>
              <a:avLst/>
              <a:gdLst>
                <a:gd name="connsiteX0" fmla="*/ 12909 w 100358"/>
                <a:gd name="connsiteY0" fmla="*/ 60484 h 66497"/>
                <a:gd name="connsiteX1" fmla="*/ 55630 w 100358"/>
                <a:gd name="connsiteY1" fmla="*/ 66106 h 66497"/>
                <a:gd name="connsiteX2" fmla="*/ 99476 w 100358"/>
                <a:gd name="connsiteY2" fmla="*/ 31254 h 66497"/>
                <a:gd name="connsiteX3" fmla="*/ 94979 w 100358"/>
                <a:gd name="connsiteY3" fmla="*/ 15515 h 66497"/>
                <a:gd name="connsiteX4" fmla="*/ 80364 w 100358"/>
                <a:gd name="connsiteY4" fmla="*/ 6521 h 66497"/>
                <a:gd name="connsiteX5" fmla="*/ 90482 w 100358"/>
                <a:gd name="connsiteY5" fmla="*/ 12142 h 66497"/>
                <a:gd name="connsiteX6" fmla="*/ 38767 w 100358"/>
                <a:gd name="connsiteY6" fmla="*/ 5396 h 66497"/>
                <a:gd name="connsiteX7" fmla="*/ 3915 w 100358"/>
                <a:gd name="connsiteY7" fmla="*/ 30130 h 66497"/>
                <a:gd name="connsiteX8" fmla="*/ 12909 w 100358"/>
                <a:gd name="connsiteY8" fmla="*/ 60484 h 66497"/>
                <a:gd name="connsiteX9" fmla="*/ 12909 w 100358"/>
                <a:gd name="connsiteY9" fmla="*/ 60484 h 6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358" h="66497">
                  <a:moveTo>
                    <a:pt x="12909" y="60484"/>
                  </a:moveTo>
                  <a:cubicBezTo>
                    <a:pt x="26400" y="66106"/>
                    <a:pt x="41015" y="67230"/>
                    <a:pt x="55630" y="66106"/>
                  </a:cubicBezTo>
                  <a:cubicBezTo>
                    <a:pt x="76991" y="64981"/>
                    <a:pt x="93855" y="51491"/>
                    <a:pt x="99476" y="31254"/>
                  </a:cubicBezTo>
                  <a:cubicBezTo>
                    <a:pt x="101725" y="25633"/>
                    <a:pt x="99476" y="20012"/>
                    <a:pt x="94979" y="15515"/>
                  </a:cubicBezTo>
                  <a:cubicBezTo>
                    <a:pt x="90482" y="11018"/>
                    <a:pt x="85985" y="8769"/>
                    <a:pt x="80364" y="6521"/>
                  </a:cubicBezTo>
                  <a:cubicBezTo>
                    <a:pt x="83737" y="8769"/>
                    <a:pt x="87109" y="11018"/>
                    <a:pt x="90482" y="12142"/>
                  </a:cubicBezTo>
                  <a:cubicBezTo>
                    <a:pt x="74743" y="-1349"/>
                    <a:pt x="57879" y="-3598"/>
                    <a:pt x="38767" y="5396"/>
                  </a:cubicBezTo>
                  <a:cubicBezTo>
                    <a:pt x="25276" y="11018"/>
                    <a:pt x="14033" y="18887"/>
                    <a:pt x="3915" y="30130"/>
                  </a:cubicBezTo>
                  <a:cubicBezTo>
                    <a:pt x="-3955" y="42497"/>
                    <a:pt x="542" y="55987"/>
                    <a:pt x="12909" y="60484"/>
                  </a:cubicBezTo>
                  <a:lnTo>
                    <a:pt x="12909" y="60484"/>
                  </a:lnTo>
                  <a:close/>
                </a:path>
              </a:pathLst>
            </a:custGeom>
            <a:solidFill>
              <a:srgbClr val="FFF4DC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1" name="Полилиния: фигура 50">
              <a:extLst>
                <a:ext uri="{FF2B5EF4-FFF2-40B4-BE49-F238E27FC236}">
                  <a16:creationId xmlns:a16="http://schemas.microsoft.com/office/drawing/2014/main" id="{30D90F23-3DEC-50FD-A3D6-D730C36D0F78}"/>
                </a:ext>
              </a:extLst>
            </p:cNvPr>
            <p:cNvSpPr/>
            <p:nvPr/>
          </p:nvSpPr>
          <p:spPr>
            <a:xfrm>
              <a:off x="13126178" y="6555408"/>
              <a:ext cx="105591" cy="56072"/>
            </a:xfrm>
            <a:custGeom>
              <a:avLst/>
              <a:gdLst>
                <a:gd name="connsiteX0" fmla="*/ 1863 w 105591"/>
                <a:gd name="connsiteY0" fmla="*/ 41440 h 56072"/>
                <a:gd name="connsiteX1" fmla="*/ 49081 w 105591"/>
                <a:gd name="connsiteY1" fmla="*/ 56055 h 56072"/>
                <a:gd name="connsiteX2" fmla="*/ 103045 w 105591"/>
                <a:gd name="connsiteY2" fmla="*/ 31322 h 56072"/>
                <a:gd name="connsiteX3" fmla="*/ 97424 w 105591"/>
                <a:gd name="connsiteY3" fmla="*/ 8837 h 56072"/>
                <a:gd name="connsiteX4" fmla="*/ 36714 w 105591"/>
                <a:gd name="connsiteY4" fmla="*/ 3216 h 56072"/>
                <a:gd name="connsiteX5" fmla="*/ 6360 w 105591"/>
                <a:gd name="connsiteY5" fmla="*/ 17831 h 56072"/>
                <a:gd name="connsiteX6" fmla="*/ 1863 w 105591"/>
                <a:gd name="connsiteY6" fmla="*/ 41440 h 56072"/>
                <a:gd name="connsiteX7" fmla="*/ 1863 w 105591"/>
                <a:gd name="connsiteY7" fmla="*/ 41440 h 5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5591" h="56072">
                  <a:moveTo>
                    <a:pt x="1863" y="41440"/>
                  </a:moveTo>
                  <a:cubicBezTo>
                    <a:pt x="13105" y="57179"/>
                    <a:pt x="31093" y="56055"/>
                    <a:pt x="49081" y="56055"/>
                  </a:cubicBezTo>
                  <a:cubicBezTo>
                    <a:pt x="70442" y="56055"/>
                    <a:pt x="90678" y="49310"/>
                    <a:pt x="103045" y="31322"/>
                  </a:cubicBezTo>
                  <a:cubicBezTo>
                    <a:pt x="108666" y="23452"/>
                    <a:pt x="104169" y="13334"/>
                    <a:pt x="97424" y="8837"/>
                  </a:cubicBezTo>
                  <a:cubicBezTo>
                    <a:pt x="79436" y="-2406"/>
                    <a:pt x="56951" y="-1281"/>
                    <a:pt x="36714" y="3216"/>
                  </a:cubicBezTo>
                  <a:cubicBezTo>
                    <a:pt x="25472" y="5464"/>
                    <a:pt x="15354" y="8837"/>
                    <a:pt x="6360" y="17831"/>
                  </a:cubicBezTo>
                  <a:cubicBezTo>
                    <a:pt x="1863" y="22328"/>
                    <a:pt x="-2634" y="33570"/>
                    <a:pt x="1863" y="41440"/>
                  </a:cubicBezTo>
                  <a:lnTo>
                    <a:pt x="1863" y="41440"/>
                  </a:lnTo>
                  <a:close/>
                </a:path>
              </a:pathLst>
            </a:custGeom>
            <a:solidFill>
              <a:srgbClr val="FFF4DC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2" name="Полилиния: фигура 51">
              <a:extLst>
                <a:ext uri="{FF2B5EF4-FFF2-40B4-BE49-F238E27FC236}">
                  <a16:creationId xmlns:a16="http://schemas.microsoft.com/office/drawing/2014/main" id="{9BC25F8B-D7FE-17BA-1131-7C09F0677E2C}"/>
                </a:ext>
              </a:extLst>
            </p:cNvPr>
            <p:cNvSpPr/>
            <p:nvPr/>
          </p:nvSpPr>
          <p:spPr>
            <a:xfrm>
              <a:off x="13265761" y="6547518"/>
              <a:ext cx="81226" cy="61135"/>
            </a:xfrm>
            <a:custGeom>
              <a:avLst/>
              <a:gdLst>
                <a:gd name="connsiteX0" fmla="*/ 11805 w 81226"/>
                <a:gd name="connsiteY0" fmla="*/ 51579 h 61135"/>
                <a:gd name="connsiteX1" fmla="*/ 73638 w 81226"/>
                <a:gd name="connsiteY1" fmla="*/ 50455 h 61135"/>
                <a:gd name="connsiteX2" fmla="*/ 73638 w 81226"/>
                <a:gd name="connsiteY2" fmla="*/ 11106 h 61135"/>
                <a:gd name="connsiteX3" fmla="*/ 11805 w 81226"/>
                <a:gd name="connsiteY3" fmla="*/ 9982 h 61135"/>
                <a:gd name="connsiteX4" fmla="*/ 11805 w 81226"/>
                <a:gd name="connsiteY4" fmla="*/ 51579 h 61135"/>
                <a:gd name="connsiteX5" fmla="*/ 11805 w 81226"/>
                <a:gd name="connsiteY5" fmla="*/ 51579 h 61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226" h="61135">
                  <a:moveTo>
                    <a:pt x="11805" y="51579"/>
                  </a:moveTo>
                  <a:cubicBezTo>
                    <a:pt x="28668" y="63946"/>
                    <a:pt x="59023" y="65070"/>
                    <a:pt x="73638" y="50455"/>
                  </a:cubicBezTo>
                  <a:cubicBezTo>
                    <a:pt x="83756" y="39212"/>
                    <a:pt x="83756" y="22349"/>
                    <a:pt x="73638" y="11106"/>
                  </a:cubicBezTo>
                  <a:cubicBezTo>
                    <a:pt x="59023" y="-4633"/>
                    <a:pt x="28668" y="-2385"/>
                    <a:pt x="11805" y="9982"/>
                  </a:cubicBezTo>
                  <a:cubicBezTo>
                    <a:pt x="-3935" y="21224"/>
                    <a:pt x="-3935" y="39212"/>
                    <a:pt x="11805" y="51579"/>
                  </a:cubicBezTo>
                  <a:lnTo>
                    <a:pt x="11805" y="51579"/>
                  </a:lnTo>
                  <a:close/>
                </a:path>
              </a:pathLst>
            </a:custGeom>
            <a:solidFill>
              <a:srgbClr val="FFF4DC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3" name="Полилиния: фигура 52">
              <a:extLst>
                <a:ext uri="{FF2B5EF4-FFF2-40B4-BE49-F238E27FC236}">
                  <a16:creationId xmlns:a16="http://schemas.microsoft.com/office/drawing/2014/main" id="{0A55B1A4-5671-43B5-5B83-24F4C2626C28}"/>
                </a:ext>
              </a:extLst>
            </p:cNvPr>
            <p:cNvSpPr/>
            <p:nvPr/>
          </p:nvSpPr>
          <p:spPr>
            <a:xfrm>
              <a:off x="13357664" y="6539052"/>
              <a:ext cx="105467" cy="65121"/>
            </a:xfrm>
            <a:custGeom>
              <a:avLst/>
              <a:gdLst>
                <a:gd name="connsiteX0" fmla="*/ 847 w 105467"/>
                <a:gd name="connsiteY0" fmla="*/ 43181 h 65121"/>
                <a:gd name="connsiteX1" fmla="*/ 42444 w 105467"/>
                <a:gd name="connsiteY1" fmla="*/ 64541 h 65121"/>
                <a:gd name="connsiteX2" fmla="*/ 97532 w 105467"/>
                <a:gd name="connsiteY2" fmla="*/ 51050 h 65121"/>
                <a:gd name="connsiteX3" fmla="*/ 91911 w 105467"/>
                <a:gd name="connsiteY3" fmla="*/ 6081 h 65121"/>
                <a:gd name="connsiteX4" fmla="*/ 34575 w 105467"/>
                <a:gd name="connsiteY4" fmla="*/ 7205 h 65121"/>
                <a:gd name="connsiteX5" fmla="*/ 847 w 105467"/>
                <a:gd name="connsiteY5" fmla="*/ 43181 h 65121"/>
                <a:gd name="connsiteX6" fmla="*/ 847 w 105467"/>
                <a:gd name="connsiteY6" fmla="*/ 43181 h 65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467" h="65121">
                  <a:moveTo>
                    <a:pt x="847" y="43181"/>
                  </a:moveTo>
                  <a:cubicBezTo>
                    <a:pt x="5344" y="60044"/>
                    <a:pt x="26705" y="64541"/>
                    <a:pt x="42444" y="64541"/>
                  </a:cubicBezTo>
                  <a:cubicBezTo>
                    <a:pt x="61557" y="65666"/>
                    <a:pt x="84041" y="66790"/>
                    <a:pt x="97532" y="51050"/>
                  </a:cubicBezTo>
                  <a:cubicBezTo>
                    <a:pt x="109899" y="36435"/>
                    <a:pt x="107651" y="16199"/>
                    <a:pt x="91911" y="6081"/>
                  </a:cubicBezTo>
                  <a:cubicBezTo>
                    <a:pt x="75047" y="-5162"/>
                    <a:pt x="52563" y="1584"/>
                    <a:pt x="34575" y="7205"/>
                  </a:cubicBezTo>
                  <a:cubicBezTo>
                    <a:pt x="18835" y="11702"/>
                    <a:pt x="-4774" y="24068"/>
                    <a:pt x="847" y="43181"/>
                  </a:cubicBezTo>
                  <a:lnTo>
                    <a:pt x="847" y="43181"/>
                  </a:lnTo>
                  <a:close/>
                </a:path>
              </a:pathLst>
            </a:custGeom>
            <a:solidFill>
              <a:srgbClr val="F2E2C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4" name="Полилиния: фигура 53">
              <a:extLst>
                <a:ext uri="{FF2B5EF4-FFF2-40B4-BE49-F238E27FC236}">
                  <a16:creationId xmlns:a16="http://schemas.microsoft.com/office/drawing/2014/main" id="{6A905CBA-7689-9253-E67E-8F7631B55EC9}"/>
                </a:ext>
              </a:extLst>
            </p:cNvPr>
            <p:cNvSpPr/>
            <p:nvPr/>
          </p:nvSpPr>
          <p:spPr>
            <a:xfrm>
              <a:off x="13475714" y="6525853"/>
              <a:ext cx="77291" cy="65541"/>
            </a:xfrm>
            <a:custGeom>
              <a:avLst/>
              <a:gdLst>
                <a:gd name="connsiteX0" fmla="*/ 7589 w 77291"/>
                <a:gd name="connsiteY0" fmla="*/ 50759 h 65541"/>
                <a:gd name="connsiteX1" fmla="*/ 44689 w 77291"/>
                <a:gd name="connsiteY1" fmla="*/ 65374 h 65541"/>
                <a:gd name="connsiteX2" fmla="*/ 77292 w 77291"/>
                <a:gd name="connsiteY2" fmla="*/ 32771 h 65541"/>
                <a:gd name="connsiteX3" fmla="*/ 44689 w 77291"/>
                <a:gd name="connsiteY3" fmla="*/ 168 h 65541"/>
                <a:gd name="connsiteX4" fmla="*/ 7589 w 77291"/>
                <a:gd name="connsiteY4" fmla="*/ 14783 h 65541"/>
                <a:gd name="connsiteX5" fmla="*/ 7589 w 77291"/>
                <a:gd name="connsiteY5" fmla="*/ 50759 h 65541"/>
                <a:gd name="connsiteX6" fmla="*/ 7589 w 77291"/>
                <a:gd name="connsiteY6" fmla="*/ 50759 h 65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7291" h="65541">
                  <a:moveTo>
                    <a:pt x="7589" y="50759"/>
                  </a:moveTo>
                  <a:cubicBezTo>
                    <a:pt x="16583" y="62001"/>
                    <a:pt x="31198" y="66498"/>
                    <a:pt x="44689" y="65374"/>
                  </a:cubicBezTo>
                  <a:cubicBezTo>
                    <a:pt x="62677" y="64250"/>
                    <a:pt x="77292" y="51883"/>
                    <a:pt x="77292" y="32771"/>
                  </a:cubicBezTo>
                  <a:cubicBezTo>
                    <a:pt x="77292" y="13658"/>
                    <a:pt x="62677" y="2416"/>
                    <a:pt x="44689" y="168"/>
                  </a:cubicBezTo>
                  <a:cubicBezTo>
                    <a:pt x="31198" y="-957"/>
                    <a:pt x="16583" y="3540"/>
                    <a:pt x="7589" y="14783"/>
                  </a:cubicBezTo>
                  <a:cubicBezTo>
                    <a:pt x="-2530" y="27149"/>
                    <a:pt x="-2530" y="38392"/>
                    <a:pt x="7589" y="50759"/>
                  </a:cubicBezTo>
                  <a:lnTo>
                    <a:pt x="7589" y="50759"/>
                  </a:lnTo>
                  <a:close/>
                </a:path>
              </a:pathLst>
            </a:custGeom>
            <a:solidFill>
              <a:srgbClr val="F2E2C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6" name="Полилиния: фигура 55">
              <a:extLst>
                <a:ext uri="{FF2B5EF4-FFF2-40B4-BE49-F238E27FC236}">
                  <a16:creationId xmlns:a16="http://schemas.microsoft.com/office/drawing/2014/main" id="{F81268D7-9A30-32A3-7873-CB1A1464955C}"/>
                </a:ext>
              </a:extLst>
            </p:cNvPr>
            <p:cNvSpPr/>
            <p:nvPr/>
          </p:nvSpPr>
          <p:spPr>
            <a:xfrm>
              <a:off x="13585047" y="6546757"/>
              <a:ext cx="58460" cy="50371"/>
            </a:xfrm>
            <a:custGeom>
              <a:avLst/>
              <a:gdLst>
                <a:gd name="connsiteX0" fmla="*/ 5059 w 58460"/>
                <a:gd name="connsiteY0" fmla="*/ 38849 h 50371"/>
                <a:gd name="connsiteX1" fmla="*/ 19674 w 58460"/>
                <a:gd name="connsiteY1" fmla="*/ 48967 h 50371"/>
                <a:gd name="connsiteX2" fmla="*/ 46656 w 58460"/>
                <a:gd name="connsiteY2" fmla="*/ 45594 h 50371"/>
                <a:gd name="connsiteX3" fmla="*/ 46656 w 58460"/>
                <a:gd name="connsiteY3" fmla="*/ 3997 h 50371"/>
                <a:gd name="connsiteX4" fmla="*/ 19674 w 58460"/>
                <a:gd name="connsiteY4" fmla="*/ 625 h 50371"/>
                <a:gd name="connsiteX5" fmla="*/ 5059 w 58460"/>
                <a:gd name="connsiteY5" fmla="*/ 10743 h 50371"/>
                <a:gd name="connsiteX6" fmla="*/ 5059 w 58460"/>
                <a:gd name="connsiteY6" fmla="*/ 38849 h 50371"/>
                <a:gd name="connsiteX7" fmla="*/ 5059 w 58460"/>
                <a:gd name="connsiteY7" fmla="*/ 38849 h 5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460" h="50371">
                  <a:moveTo>
                    <a:pt x="5059" y="38849"/>
                  </a:moveTo>
                  <a:cubicBezTo>
                    <a:pt x="9556" y="43346"/>
                    <a:pt x="12929" y="46719"/>
                    <a:pt x="19674" y="48967"/>
                  </a:cubicBezTo>
                  <a:cubicBezTo>
                    <a:pt x="27544" y="51216"/>
                    <a:pt x="38786" y="51216"/>
                    <a:pt x="46656" y="45594"/>
                  </a:cubicBezTo>
                  <a:cubicBezTo>
                    <a:pt x="62396" y="35476"/>
                    <a:pt x="62396" y="14116"/>
                    <a:pt x="46656" y="3997"/>
                  </a:cubicBezTo>
                  <a:cubicBezTo>
                    <a:pt x="39911" y="-500"/>
                    <a:pt x="28668" y="-500"/>
                    <a:pt x="19674" y="625"/>
                  </a:cubicBezTo>
                  <a:cubicBezTo>
                    <a:pt x="12929" y="2873"/>
                    <a:pt x="8432" y="6246"/>
                    <a:pt x="5059" y="10743"/>
                  </a:cubicBezTo>
                  <a:cubicBezTo>
                    <a:pt x="-1686" y="20861"/>
                    <a:pt x="-1686" y="30979"/>
                    <a:pt x="5059" y="38849"/>
                  </a:cubicBezTo>
                  <a:lnTo>
                    <a:pt x="5059" y="38849"/>
                  </a:lnTo>
                  <a:close/>
                </a:path>
              </a:pathLst>
            </a:custGeom>
            <a:solidFill>
              <a:srgbClr val="F2E2C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7" name="Полилиния: фигура 56">
              <a:extLst>
                <a:ext uri="{FF2B5EF4-FFF2-40B4-BE49-F238E27FC236}">
                  <a16:creationId xmlns:a16="http://schemas.microsoft.com/office/drawing/2014/main" id="{81836F6E-BE56-072E-1C80-00A442228932}"/>
                </a:ext>
              </a:extLst>
            </p:cNvPr>
            <p:cNvSpPr/>
            <p:nvPr/>
          </p:nvSpPr>
          <p:spPr>
            <a:xfrm>
              <a:off x="13680046" y="6538653"/>
              <a:ext cx="76448" cy="57930"/>
            </a:xfrm>
            <a:custGeom>
              <a:avLst/>
              <a:gdLst>
                <a:gd name="connsiteX0" fmla="*/ 3373 w 76448"/>
                <a:gd name="connsiteY0" fmla="*/ 40208 h 57930"/>
                <a:gd name="connsiteX1" fmla="*/ 76449 w 76448"/>
                <a:gd name="connsiteY1" fmla="*/ 28965 h 57930"/>
                <a:gd name="connsiteX2" fmla="*/ 3373 w 76448"/>
                <a:gd name="connsiteY2" fmla="*/ 17723 h 57930"/>
                <a:gd name="connsiteX3" fmla="*/ 3373 w 76448"/>
                <a:gd name="connsiteY3" fmla="*/ 40208 h 57930"/>
                <a:gd name="connsiteX4" fmla="*/ 3373 w 76448"/>
                <a:gd name="connsiteY4" fmla="*/ 40208 h 57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448" h="57930">
                  <a:moveTo>
                    <a:pt x="3373" y="40208"/>
                  </a:moveTo>
                  <a:cubicBezTo>
                    <a:pt x="19112" y="64941"/>
                    <a:pt x="76449" y="66065"/>
                    <a:pt x="76449" y="28965"/>
                  </a:cubicBezTo>
                  <a:cubicBezTo>
                    <a:pt x="76449" y="-8135"/>
                    <a:pt x="19112" y="-7011"/>
                    <a:pt x="3373" y="17723"/>
                  </a:cubicBezTo>
                  <a:cubicBezTo>
                    <a:pt x="-1124" y="23344"/>
                    <a:pt x="-1124" y="33462"/>
                    <a:pt x="3373" y="40208"/>
                  </a:cubicBezTo>
                  <a:lnTo>
                    <a:pt x="3373" y="40208"/>
                  </a:lnTo>
                  <a:close/>
                </a:path>
              </a:pathLst>
            </a:custGeom>
            <a:solidFill>
              <a:srgbClr val="F2E2C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8" name="Полилиния: фигура 57">
              <a:extLst>
                <a:ext uri="{FF2B5EF4-FFF2-40B4-BE49-F238E27FC236}">
                  <a16:creationId xmlns:a16="http://schemas.microsoft.com/office/drawing/2014/main" id="{ACD9C272-BD6F-D3B4-D9AD-FF3018CF0F5A}"/>
                </a:ext>
              </a:extLst>
            </p:cNvPr>
            <p:cNvSpPr/>
            <p:nvPr/>
          </p:nvSpPr>
          <p:spPr>
            <a:xfrm>
              <a:off x="13781640" y="6553265"/>
              <a:ext cx="59454" cy="43320"/>
            </a:xfrm>
            <a:custGeom>
              <a:avLst/>
              <a:gdLst>
                <a:gd name="connsiteX0" fmla="*/ 4085 w 59454"/>
                <a:gd name="connsiteY0" fmla="*/ 28968 h 43320"/>
                <a:gd name="connsiteX1" fmla="*/ 9706 w 59454"/>
                <a:gd name="connsiteY1" fmla="*/ 32341 h 43320"/>
                <a:gd name="connsiteX2" fmla="*/ 8582 w 59454"/>
                <a:gd name="connsiteY2" fmla="*/ 30092 h 43320"/>
                <a:gd name="connsiteX3" fmla="*/ 15327 w 59454"/>
                <a:gd name="connsiteY3" fmla="*/ 36838 h 43320"/>
                <a:gd name="connsiteX4" fmla="*/ 31067 w 59454"/>
                <a:gd name="connsiteY4" fmla="*/ 42459 h 43320"/>
                <a:gd name="connsiteX5" fmla="*/ 52428 w 59454"/>
                <a:gd name="connsiteY5" fmla="*/ 36838 h 43320"/>
                <a:gd name="connsiteX6" fmla="*/ 53552 w 59454"/>
                <a:gd name="connsiteY6" fmla="*/ 35713 h 43320"/>
                <a:gd name="connsiteX7" fmla="*/ 53552 w 59454"/>
                <a:gd name="connsiteY7" fmla="*/ 7607 h 43320"/>
                <a:gd name="connsiteX8" fmla="*/ 52428 w 59454"/>
                <a:gd name="connsiteY8" fmla="*/ 6483 h 43320"/>
                <a:gd name="connsiteX9" fmla="*/ 31067 w 59454"/>
                <a:gd name="connsiteY9" fmla="*/ 862 h 43320"/>
                <a:gd name="connsiteX10" fmla="*/ 15327 w 59454"/>
                <a:gd name="connsiteY10" fmla="*/ 6483 h 43320"/>
                <a:gd name="connsiteX11" fmla="*/ 11955 w 59454"/>
                <a:gd name="connsiteY11" fmla="*/ 8731 h 43320"/>
                <a:gd name="connsiteX12" fmla="*/ 10831 w 59454"/>
                <a:gd name="connsiteY12" fmla="*/ 9856 h 43320"/>
                <a:gd name="connsiteX13" fmla="*/ 5209 w 59454"/>
                <a:gd name="connsiteY13" fmla="*/ 13228 h 43320"/>
                <a:gd name="connsiteX14" fmla="*/ 4085 w 59454"/>
                <a:gd name="connsiteY14" fmla="*/ 28968 h 43320"/>
                <a:gd name="connsiteX15" fmla="*/ 4085 w 59454"/>
                <a:gd name="connsiteY15" fmla="*/ 28968 h 43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9454" h="43320">
                  <a:moveTo>
                    <a:pt x="4085" y="28968"/>
                  </a:moveTo>
                  <a:cubicBezTo>
                    <a:pt x="6334" y="30092"/>
                    <a:pt x="7458" y="31216"/>
                    <a:pt x="9706" y="32341"/>
                  </a:cubicBezTo>
                  <a:cubicBezTo>
                    <a:pt x="9706" y="31216"/>
                    <a:pt x="8582" y="31216"/>
                    <a:pt x="8582" y="30092"/>
                  </a:cubicBezTo>
                  <a:cubicBezTo>
                    <a:pt x="9706" y="32341"/>
                    <a:pt x="11955" y="34589"/>
                    <a:pt x="15327" y="36838"/>
                  </a:cubicBezTo>
                  <a:cubicBezTo>
                    <a:pt x="19825" y="39086"/>
                    <a:pt x="25446" y="41335"/>
                    <a:pt x="31067" y="42459"/>
                  </a:cubicBezTo>
                  <a:cubicBezTo>
                    <a:pt x="37812" y="44707"/>
                    <a:pt x="47931" y="42459"/>
                    <a:pt x="52428" y="36838"/>
                  </a:cubicBezTo>
                  <a:cubicBezTo>
                    <a:pt x="52428" y="36838"/>
                    <a:pt x="53552" y="35713"/>
                    <a:pt x="53552" y="35713"/>
                  </a:cubicBezTo>
                  <a:cubicBezTo>
                    <a:pt x="61422" y="27844"/>
                    <a:pt x="61422" y="15477"/>
                    <a:pt x="53552" y="7607"/>
                  </a:cubicBezTo>
                  <a:cubicBezTo>
                    <a:pt x="53552" y="7607"/>
                    <a:pt x="52428" y="6483"/>
                    <a:pt x="52428" y="6483"/>
                  </a:cubicBezTo>
                  <a:cubicBezTo>
                    <a:pt x="46806" y="862"/>
                    <a:pt x="37812" y="-1387"/>
                    <a:pt x="31067" y="862"/>
                  </a:cubicBezTo>
                  <a:cubicBezTo>
                    <a:pt x="25446" y="3110"/>
                    <a:pt x="19825" y="4234"/>
                    <a:pt x="15327" y="6483"/>
                  </a:cubicBezTo>
                  <a:cubicBezTo>
                    <a:pt x="14203" y="7607"/>
                    <a:pt x="13079" y="8731"/>
                    <a:pt x="11955" y="8731"/>
                  </a:cubicBezTo>
                  <a:cubicBezTo>
                    <a:pt x="8582" y="13228"/>
                    <a:pt x="8582" y="13228"/>
                    <a:pt x="10831" y="9856"/>
                  </a:cubicBezTo>
                  <a:cubicBezTo>
                    <a:pt x="8582" y="10980"/>
                    <a:pt x="7458" y="12104"/>
                    <a:pt x="5209" y="13228"/>
                  </a:cubicBezTo>
                  <a:cubicBezTo>
                    <a:pt x="-1536" y="17725"/>
                    <a:pt x="-1536" y="25595"/>
                    <a:pt x="4085" y="28968"/>
                  </a:cubicBezTo>
                  <a:lnTo>
                    <a:pt x="4085" y="28968"/>
                  </a:lnTo>
                  <a:close/>
                </a:path>
              </a:pathLst>
            </a:custGeom>
            <a:solidFill>
              <a:srgbClr val="F2E2C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59" name="Полилиния: фигура 58">
              <a:extLst>
                <a:ext uri="{FF2B5EF4-FFF2-40B4-BE49-F238E27FC236}">
                  <a16:creationId xmlns:a16="http://schemas.microsoft.com/office/drawing/2014/main" id="{DBB22396-8619-4F2F-2BE6-3B4FD64698F5}"/>
                </a:ext>
              </a:extLst>
            </p:cNvPr>
            <p:cNvSpPr/>
            <p:nvPr/>
          </p:nvSpPr>
          <p:spPr>
            <a:xfrm>
              <a:off x="13868076" y="6569866"/>
              <a:ext cx="52277" cy="32194"/>
            </a:xfrm>
            <a:custGeom>
              <a:avLst/>
              <a:gdLst>
                <a:gd name="connsiteX0" fmla="*/ 4216 w 52277"/>
                <a:gd name="connsiteY0" fmla="*/ 21361 h 32194"/>
                <a:gd name="connsiteX1" fmla="*/ 22204 w 52277"/>
                <a:gd name="connsiteY1" fmla="*/ 28106 h 32194"/>
                <a:gd name="connsiteX2" fmla="*/ 31198 w 52277"/>
                <a:gd name="connsiteY2" fmla="*/ 31479 h 32194"/>
                <a:gd name="connsiteX3" fmla="*/ 48061 w 52277"/>
                <a:gd name="connsiteY3" fmla="*/ 25858 h 32194"/>
                <a:gd name="connsiteX4" fmla="*/ 48061 w 52277"/>
                <a:gd name="connsiteY4" fmla="*/ 5621 h 32194"/>
                <a:gd name="connsiteX5" fmla="*/ 35695 w 52277"/>
                <a:gd name="connsiteY5" fmla="*/ 0 h 32194"/>
                <a:gd name="connsiteX6" fmla="*/ 22204 w 52277"/>
                <a:gd name="connsiteY6" fmla="*/ 3373 h 32194"/>
                <a:gd name="connsiteX7" fmla="*/ 4216 w 52277"/>
                <a:gd name="connsiteY7" fmla="*/ 10118 h 32194"/>
                <a:gd name="connsiteX8" fmla="*/ 4216 w 52277"/>
                <a:gd name="connsiteY8" fmla="*/ 21361 h 32194"/>
                <a:gd name="connsiteX9" fmla="*/ 4216 w 52277"/>
                <a:gd name="connsiteY9" fmla="*/ 21361 h 3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2277" h="32194">
                  <a:moveTo>
                    <a:pt x="4216" y="21361"/>
                  </a:moveTo>
                  <a:cubicBezTo>
                    <a:pt x="9837" y="23609"/>
                    <a:pt x="16583" y="25858"/>
                    <a:pt x="22204" y="28106"/>
                  </a:cubicBezTo>
                  <a:cubicBezTo>
                    <a:pt x="25577" y="29230"/>
                    <a:pt x="27825" y="30355"/>
                    <a:pt x="31198" y="31479"/>
                  </a:cubicBezTo>
                  <a:cubicBezTo>
                    <a:pt x="37943" y="33727"/>
                    <a:pt x="43565" y="30355"/>
                    <a:pt x="48061" y="25858"/>
                  </a:cubicBezTo>
                  <a:cubicBezTo>
                    <a:pt x="53683" y="21361"/>
                    <a:pt x="53683" y="10118"/>
                    <a:pt x="48061" y="5621"/>
                  </a:cubicBezTo>
                  <a:cubicBezTo>
                    <a:pt x="44689" y="2248"/>
                    <a:pt x="41316" y="0"/>
                    <a:pt x="35695" y="0"/>
                  </a:cubicBezTo>
                  <a:cubicBezTo>
                    <a:pt x="31198" y="0"/>
                    <a:pt x="26701" y="2248"/>
                    <a:pt x="22204" y="3373"/>
                  </a:cubicBezTo>
                  <a:cubicBezTo>
                    <a:pt x="16583" y="5621"/>
                    <a:pt x="9837" y="7870"/>
                    <a:pt x="4216" y="10118"/>
                  </a:cubicBezTo>
                  <a:cubicBezTo>
                    <a:pt x="-1405" y="12367"/>
                    <a:pt x="-1405" y="19112"/>
                    <a:pt x="4216" y="21361"/>
                  </a:cubicBezTo>
                  <a:lnTo>
                    <a:pt x="4216" y="21361"/>
                  </a:lnTo>
                  <a:close/>
                </a:path>
              </a:pathLst>
            </a:custGeom>
            <a:solidFill>
              <a:srgbClr val="F2E2C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0" name="Полилиния: фигура 59">
              <a:extLst>
                <a:ext uri="{FF2B5EF4-FFF2-40B4-BE49-F238E27FC236}">
                  <a16:creationId xmlns:a16="http://schemas.microsoft.com/office/drawing/2014/main" id="{03F96E07-5EA4-EF95-4F7D-D08E051A44C0}"/>
                </a:ext>
              </a:extLst>
            </p:cNvPr>
            <p:cNvSpPr/>
            <p:nvPr/>
          </p:nvSpPr>
          <p:spPr>
            <a:xfrm>
              <a:off x="12396148" y="6926017"/>
              <a:ext cx="66772" cy="65441"/>
            </a:xfrm>
            <a:custGeom>
              <a:avLst/>
              <a:gdLst>
                <a:gd name="connsiteX0" fmla="*/ 1133 w 66772"/>
                <a:gd name="connsiteY0" fmla="*/ 39584 h 65441"/>
                <a:gd name="connsiteX1" fmla="*/ 1133 w 66772"/>
                <a:gd name="connsiteY1" fmla="*/ 41832 h 65441"/>
                <a:gd name="connsiteX2" fmla="*/ 9 w 66772"/>
                <a:gd name="connsiteY2" fmla="*/ 33963 h 65441"/>
                <a:gd name="connsiteX3" fmla="*/ 9 w 66772"/>
                <a:gd name="connsiteY3" fmla="*/ 33963 h 65441"/>
                <a:gd name="connsiteX4" fmla="*/ 4506 w 66772"/>
                <a:gd name="connsiteY4" fmla="*/ 49702 h 65441"/>
                <a:gd name="connsiteX5" fmla="*/ 23618 w 66772"/>
                <a:gd name="connsiteY5" fmla="*/ 64317 h 65441"/>
                <a:gd name="connsiteX6" fmla="*/ 42730 w 66772"/>
                <a:gd name="connsiteY6" fmla="*/ 64317 h 65441"/>
                <a:gd name="connsiteX7" fmla="*/ 34860 w 66772"/>
                <a:gd name="connsiteY7" fmla="*/ 65442 h 65441"/>
                <a:gd name="connsiteX8" fmla="*/ 35985 w 66772"/>
                <a:gd name="connsiteY8" fmla="*/ 65442 h 65441"/>
                <a:gd name="connsiteX9" fmla="*/ 62967 w 66772"/>
                <a:gd name="connsiteY9" fmla="*/ 49702 h 65441"/>
                <a:gd name="connsiteX10" fmla="*/ 62967 w 66772"/>
                <a:gd name="connsiteY10" fmla="*/ 18223 h 65441"/>
                <a:gd name="connsiteX11" fmla="*/ 49476 w 66772"/>
                <a:gd name="connsiteY11" fmla="*/ 4732 h 65441"/>
                <a:gd name="connsiteX12" fmla="*/ 10127 w 66772"/>
                <a:gd name="connsiteY12" fmla="*/ 9229 h 65441"/>
                <a:gd name="connsiteX13" fmla="*/ 1133 w 66772"/>
                <a:gd name="connsiteY13" fmla="*/ 39584 h 65441"/>
                <a:gd name="connsiteX14" fmla="*/ 1133 w 66772"/>
                <a:gd name="connsiteY14" fmla="*/ 39584 h 65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772" h="65441">
                  <a:moveTo>
                    <a:pt x="1133" y="39584"/>
                  </a:moveTo>
                  <a:cubicBezTo>
                    <a:pt x="1133" y="40708"/>
                    <a:pt x="1133" y="40708"/>
                    <a:pt x="1133" y="41832"/>
                  </a:cubicBezTo>
                  <a:cubicBezTo>
                    <a:pt x="1133" y="39584"/>
                    <a:pt x="9" y="36211"/>
                    <a:pt x="9" y="33963"/>
                  </a:cubicBezTo>
                  <a:cubicBezTo>
                    <a:pt x="9" y="33963"/>
                    <a:pt x="9" y="33963"/>
                    <a:pt x="9" y="33963"/>
                  </a:cubicBezTo>
                  <a:cubicBezTo>
                    <a:pt x="9" y="39584"/>
                    <a:pt x="1133" y="45205"/>
                    <a:pt x="4506" y="49702"/>
                  </a:cubicBezTo>
                  <a:cubicBezTo>
                    <a:pt x="9003" y="56448"/>
                    <a:pt x="15748" y="63193"/>
                    <a:pt x="23618" y="64317"/>
                  </a:cubicBezTo>
                  <a:cubicBezTo>
                    <a:pt x="31488" y="65442"/>
                    <a:pt x="34860" y="65442"/>
                    <a:pt x="42730" y="64317"/>
                  </a:cubicBezTo>
                  <a:cubicBezTo>
                    <a:pt x="40482" y="64317"/>
                    <a:pt x="37109" y="65442"/>
                    <a:pt x="34860" y="65442"/>
                  </a:cubicBezTo>
                  <a:cubicBezTo>
                    <a:pt x="34860" y="65442"/>
                    <a:pt x="35985" y="65442"/>
                    <a:pt x="35985" y="65442"/>
                  </a:cubicBezTo>
                  <a:cubicBezTo>
                    <a:pt x="47227" y="64317"/>
                    <a:pt x="56221" y="59820"/>
                    <a:pt x="62967" y="49702"/>
                  </a:cubicBezTo>
                  <a:cubicBezTo>
                    <a:pt x="68588" y="39584"/>
                    <a:pt x="67464" y="28342"/>
                    <a:pt x="62967" y="18223"/>
                  </a:cubicBezTo>
                  <a:cubicBezTo>
                    <a:pt x="60718" y="12602"/>
                    <a:pt x="55097" y="8105"/>
                    <a:pt x="49476" y="4732"/>
                  </a:cubicBezTo>
                  <a:cubicBezTo>
                    <a:pt x="37109" y="-3137"/>
                    <a:pt x="20245" y="-889"/>
                    <a:pt x="10127" y="9229"/>
                  </a:cubicBezTo>
                  <a:cubicBezTo>
                    <a:pt x="2257" y="18223"/>
                    <a:pt x="-2240" y="29466"/>
                    <a:pt x="1133" y="39584"/>
                  </a:cubicBezTo>
                  <a:lnTo>
                    <a:pt x="1133" y="39584"/>
                  </a:lnTo>
                  <a:close/>
                </a:path>
              </a:pathLst>
            </a:custGeom>
            <a:solidFill>
              <a:srgbClr val="FFF4DC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1" name="Полилиния: фигура 60">
              <a:extLst>
                <a:ext uri="{FF2B5EF4-FFF2-40B4-BE49-F238E27FC236}">
                  <a16:creationId xmlns:a16="http://schemas.microsoft.com/office/drawing/2014/main" id="{816F819A-8B47-5EA0-6167-E0C242D7C70F}"/>
                </a:ext>
              </a:extLst>
            </p:cNvPr>
            <p:cNvSpPr/>
            <p:nvPr/>
          </p:nvSpPr>
          <p:spPr>
            <a:xfrm>
              <a:off x="12447585" y="7022692"/>
              <a:ext cx="44710" cy="39049"/>
            </a:xfrm>
            <a:custGeom>
              <a:avLst/>
              <a:gdLst>
                <a:gd name="connsiteX0" fmla="*/ 286 w 44710"/>
                <a:gd name="connsiteY0" fmla="*/ 5867 h 39049"/>
                <a:gd name="connsiteX1" fmla="*/ 5908 w 44710"/>
                <a:gd name="connsiteY1" fmla="*/ 26104 h 39049"/>
                <a:gd name="connsiteX2" fmla="*/ 26144 w 44710"/>
                <a:gd name="connsiteY2" fmla="*/ 38470 h 39049"/>
                <a:gd name="connsiteX3" fmla="*/ 44132 w 44710"/>
                <a:gd name="connsiteY3" fmla="*/ 28352 h 39049"/>
                <a:gd name="connsiteX4" fmla="*/ 34014 w 44710"/>
                <a:gd name="connsiteY4" fmla="*/ 10364 h 39049"/>
                <a:gd name="connsiteX5" fmla="*/ 32890 w 44710"/>
                <a:gd name="connsiteY5" fmla="*/ 10364 h 39049"/>
                <a:gd name="connsiteX6" fmla="*/ 30641 w 44710"/>
                <a:gd name="connsiteY6" fmla="*/ 9240 h 39049"/>
                <a:gd name="connsiteX7" fmla="*/ 21647 w 44710"/>
                <a:gd name="connsiteY7" fmla="*/ 5867 h 39049"/>
                <a:gd name="connsiteX8" fmla="*/ 20523 w 44710"/>
                <a:gd name="connsiteY8" fmla="*/ 5867 h 39049"/>
                <a:gd name="connsiteX9" fmla="*/ 14902 w 44710"/>
                <a:gd name="connsiteY9" fmla="*/ 3619 h 39049"/>
                <a:gd name="connsiteX10" fmla="*/ 9280 w 44710"/>
                <a:gd name="connsiteY10" fmla="*/ 1370 h 39049"/>
                <a:gd name="connsiteX11" fmla="*/ 286 w 44710"/>
                <a:gd name="connsiteY11" fmla="*/ 5867 h 39049"/>
                <a:gd name="connsiteX12" fmla="*/ 286 w 44710"/>
                <a:gd name="connsiteY12" fmla="*/ 5867 h 39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4710" h="39049">
                  <a:moveTo>
                    <a:pt x="286" y="5867"/>
                  </a:moveTo>
                  <a:cubicBezTo>
                    <a:pt x="-838" y="13737"/>
                    <a:pt x="1411" y="19358"/>
                    <a:pt x="5908" y="26104"/>
                  </a:cubicBezTo>
                  <a:cubicBezTo>
                    <a:pt x="11529" y="32849"/>
                    <a:pt x="18274" y="36222"/>
                    <a:pt x="26144" y="38470"/>
                  </a:cubicBezTo>
                  <a:cubicBezTo>
                    <a:pt x="34014" y="40719"/>
                    <a:pt x="41884" y="36222"/>
                    <a:pt x="44132" y="28352"/>
                  </a:cubicBezTo>
                  <a:cubicBezTo>
                    <a:pt x="46381" y="20482"/>
                    <a:pt x="41884" y="12613"/>
                    <a:pt x="34014" y="10364"/>
                  </a:cubicBezTo>
                  <a:cubicBezTo>
                    <a:pt x="32890" y="9240"/>
                    <a:pt x="31765" y="9240"/>
                    <a:pt x="32890" y="10364"/>
                  </a:cubicBezTo>
                  <a:cubicBezTo>
                    <a:pt x="31765" y="10364"/>
                    <a:pt x="30641" y="9240"/>
                    <a:pt x="30641" y="9240"/>
                  </a:cubicBezTo>
                  <a:cubicBezTo>
                    <a:pt x="27268" y="8116"/>
                    <a:pt x="25020" y="6991"/>
                    <a:pt x="21647" y="5867"/>
                  </a:cubicBezTo>
                  <a:cubicBezTo>
                    <a:pt x="22771" y="5867"/>
                    <a:pt x="22771" y="5867"/>
                    <a:pt x="20523" y="5867"/>
                  </a:cubicBezTo>
                  <a:cubicBezTo>
                    <a:pt x="18274" y="4743"/>
                    <a:pt x="17150" y="3619"/>
                    <a:pt x="14902" y="3619"/>
                  </a:cubicBezTo>
                  <a:cubicBezTo>
                    <a:pt x="12653" y="3619"/>
                    <a:pt x="11529" y="2494"/>
                    <a:pt x="9280" y="1370"/>
                  </a:cubicBezTo>
                  <a:cubicBezTo>
                    <a:pt x="4783" y="-2003"/>
                    <a:pt x="286" y="1370"/>
                    <a:pt x="286" y="5867"/>
                  </a:cubicBezTo>
                  <a:lnTo>
                    <a:pt x="286" y="5867"/>
                  </a:lnTo>
                  <a:close/>
                </a:path>
              </a:pathLst>
            </a:custGeom>
            <a:solidFill>
              <a:srgbClr val="F2E2C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2" name="Полилиния: фигура 61">
              <a:extLst>
                <a:ext uri="{FF2B5EF4-FFF2-40B4-BE49-F238E27FC236}">
                  <a16:creationId xmlns:a16="http://schemas.microsoft.com/office/drawing/2014/main" id="{75E8B2A6-6A11-B64A-FA9E-21E04D20526E}"/>
                </a:ext>
              </a:extLst>
            </p:cNvPr>
            <p:cNvSpPr/>
            <p:nvPr/>
          </p:nvSpPr>
          <p:spPr>
            <a:xfrm>
              <a:off x="12518980" y="7089051"/>
              <a:ext cx="40472" cy="26918"/>
            </a:xfrm>
            <a:custGeom>
              <a:avLst/>
              <a:gdLst>
                <a:gd name="connsiteX0" fmla="*/ 4216 w 40472"/>
                <a:gd name="connsiteY0" fmla="*/ 19330 h 26918"/>
                <a:gd name="connsiteX1" fmla="*/ 17707 w 40472"/>
                <a:gd name="connsiteY1" fmla="*/ 26076 h 26918"/>
                <a:gd name="connsiteX2" fmla="*/ 28949 w 40472"/>
                <a:gd name="connsiteY2" fmla="*/ 26076 h 26918"/>
                <a:gd name="connsiteX3" fmla="*/ 37943 w 40472"/>
                <a:gd name="connsiteY3" fmla="*/ 20454 h 26918"/>
                <a:gd name="connsiteX4" fmla="*/ 37943 w 40472"/>
                <a:gd name="connsiteY4" fmla="*/ 6963 h 26918"/>
                <a:gd name="connsiteX5" fmla="*/ 21080 w 40472"/>
                <a:gd name="connsiteY5" fmla="*/ 218 h 26918"/>
                <a:gd name="connsiteX6" fmla="*/ 4216 w 40472"/>
                <a:gd name="connsiteY6" fmla="*/ 8088 h 26918"/>
                <a:gd name="connsiteX7" fmla="*/ 4216 w 40472"/>
                <a:gd name="connsiteY7" fmla="*/ 19330 h 26918"/>
                <a:gd name="connsiteX8" fmla="*/ 4216 w 40472"/>
                <a:gd name="connsiteY8" fmla="*/ 19330 h 26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72" h="26918">
                  <a:moveTo>
                    <a:pt x="4216" y="19330"/>
                  </a:moveTo>
                  <a:cubicBezTo>
                    <a:pt x="8713" y="21579"/>
                    <a:pt x="12086" y="24951"/>
                    <a:pt x="17707" y="26076"/>
                  </a:cubicBezTo>
                  <a:cubicBezTo>
                    <a:pt x="21080" y="27200"/>
                    <a:pt x="25577" y="27200"/>
                    <a:pt x="28949" y="26076"/>
                  </a:cubicBezTo>
                  <a:cubicBezTo>
                    <a:pt x="32322" y="24951"/>
                    <a:pt x="35695" y="22703"/>
                    <a:pt x="37943" y="20454"/>
                  </a:cubicBezTo>
                  <a:cubicBezTo>
                    <a:pt x="41316" y="17082"/>
                    <a:pt x="41316" y="10336"/>
                    <a:pt x="37943" y="6963"/>
                  </a:cubicBezTo>
                  <a:cubicBezTo>
                    <a:pt x="33446" y="2466"/>
                    <a:pt x="28949" y="-906"/>
                    <a:pt x="21080" y="218"/>
                  </a:cubicBezTo>
                  <a:cubicBezTo>
                    <a:pt x="14334" y="1342"/>
                    <a:pt x="9837" y="3591"/>
                    <a:pt x="4216" y="8088"/>
                  </a:cubicBezTo>
                  <a:cubicBezTo>
                    <a:pt x="-1405" y="9212"/>
                    <a:pt x="-1405" y="15957"/>
                    <a:pt x="4216" y="19330"/>
                  </a:cubicBezTo>
                  <a:lnTo>
                    <a:pt x="4216" y="19330"/>
                  </a:lnTo>
                  <a:close/>
                </a:path>
              </a:pathLst>
            </a:custGeom>
            <a:solidFill>
              <a:srgbClr val="F2E2C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3" name="Полилиния: фигура 62">
              <a:extLst>
                <a:ext uri="{FF2B5EF4-FFF2-40B4-BE49-F238E27FC236}">
                  <a16:creationId xmlns:a16="http://schemas.microsoft.com/office/drawing/2014/main" id="{E06F1E16-BD45-706F-AD7E-7B799A033156}"/>
                </a:ext>
              </a:extLst>
            </p:cNvPr>
            <p:cNvSpPr/>
            <p:nvPr/>
          </p:nvSpPr>
          <p:spPr>
            <a:xfrm>
              <a:off x="12646422" y="6835189"/>
              <a:ext cx="60026" cy="54397"/>
            </a:xfrm>
            <a:custGeom>
              <a:avLst/>
              <a:gdLst>
                <a:gd name="connsiteX0" fmla="*/ 9435 w 60026"/>
                <a:gd name="connsiteY0" fmla="*/ 50591 h 54397"/>
                <a:gd name="connsiteX1" fmla="*/ 42038 w 60026"/>
                <a:gd name="connsiteY1" fmla="*/ 50591 h 54397"/>
                <a:gd name="connsiteX2" fmla="*/ 60026 w 60026"/>
                <a:gd name="connsiteY2" fmla="*/ 22485 h 54397"/>
                <a:gd name="connsiteX3" fmla="*/ 53281 w 60026"/>
                <a:gd name="connsiteY3" fmla="*/ 6746 h 54397"/>
                <a:gd name="connsiteX4" fmla="*/ 37541 w 60026"/>
                <a:gd name="connsiteY4" fmla="*/ 0 h 54397"/>
                <a:gd name="connsiteX5" fmla="*/ 27423 w 60026"/>
                <a:gd name="connsiteY5" fmla="*/ 1124 h 54397"/>
                <a:gd name="connsiteX6" fmla="*/ 20678 w 60026"/>
                <a:gd name="connsiteY6" fmla="*/ 4497 h 54397"/>
                <a:gd name="connsiteX7" fmla="*/ 24050 w 60026"/>
                <a:gd name="connsiteY7" fmla="*/ 3373 h 54397"/>
                <a:gd name="connsiteX8" fmla="*/ 12808 w 60026"/>
                <a:gd name="connsiteY8" fmla="*/ 10118 h 54397"/>
                <a:gd name="connsiteX9" fmla="*/ 2690 w 60026"/>
                <a:gd name="connsiteY9" fmla="*/ 23609 h 54397"/>
                <a:gd name="connsiteX10" fmla="*/ 441 w 60026"/>
                <a:gd name="connsiteY10" fmla="*/ 38224 h 54397"/>
                <a:gd name="connsiteX11" fmla="*/ 9435 w 60026"/>
                <a:gd name="connsiteY11" fmla="*/ 50591 h 54397"/>
                <a:gd name="connsiteX12" fmla="*/ 9435 w 60026"/>
                <a:gd name="connsiteY12" fmla="*/ 50591 h 54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0026" h="54397">
                  <a:moveTo>
                    <a:pt x="9435" y="50591"/>
                  </a:moveTo>
                  <a:cubicBezTo>
                    <a:pt x="19553" y="55088"/>
                    <a:pt x="30796" y="56212"/>
                    <a:pt x="42038" y="50591"/>
                  </a:cubicBezTo>
                  <a:cubicBezTo>
                    <a:pt x="52156" y="46094"/>
                    <a:pt x="60026" y="33727"/>
                    <a:pt x="60026" y="22485"/>
                  </a:cubicBezTo>
                  <a:cubicBezTo>
                    <a:pt x="60026" y="16864"/>
                    <a:pt x="57778" y="11242"/>
                    <a:pt x="53281" y="6746"/>
                  </a:cubicBezTo>
                  <a:cubicBezTo>
                    <a:pt x="48784" y="2249"/>
                    <a:pt x="43162" y="1124"/>
                    <a:pt x="37541" y="0"/>
                  </a:cubicBezTo>
                  <a:cubicBezTo>
                    <a:pt x="34168" y="0"/>
                    <a:pt x="30796" y="0"/>
                    <a:pt x="27423" y="1124"/>
                  </a:cubicBezTo>
                  <a:cubicBezTo>
                    <a:pt x="25174" y="2249"/>
                    <a:pt x="22926" y="3373"/>
                    <a:pt x="20678" y="4497"/>
                  </a:cubicBezTo>
                  <a:cubicBezTo>
                    <a:pt x="21802" y="4497"/>
                    <a:pt x="22926" y="3373"/>
                    <a:pt x="24050" y="3373"/>
                  </a:cubicBezTo>
                  <a:cubicBezTo>
                    <a:pt x="19553" y="4497"/>
                    <a:pt x="16181" y="6746"/>
                    <a:pt x="12808" y="10118"/>
                  </a:cubicBezTo>
                  <a:cubicBezTo>
                    <a:pt x="9435" y="13491"/>
                    <a:pt x="4938" y="19112"/>
                    <a:pt x="2690" y="23609"/>
                  </a:cubicBezTo>
                  <a:cubicBezTo>
                    <a:pt x="441" y="28106"/>
                    <a:pt x="-683" y="32603"/>
                    <a:pt x="441" y="38224"/>
                  </a:cubicBezTo>
                  <a:cubicBezTo>
                    <a:pt x="1565" y="42721"/>
                    <a:pt x="4938" y="48343"/>
                    <a:pt x="9435" y="50591"/>
                  </a:cubicBezTo>
                  <a:lnTo>
                    <a:pt x="9435" y="50591"/>
                  </a:lnTo>
                  <a:close/>
                </a:path>
              </a:pathLst>
            </a:custGeom>
            <a:solidFill>
              <a:srgbClr val="F2E2C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4" name="Полилиния: фигура 63">
              <a:extLst>
                <a:ext uri="{FF2B5EF4-FFF2-40B4-BE49-F238E27FC236}">
                  <a16:creationId xmlns:a16="http://schemas.microsoft.com/office/drawing/2014/main" id="{444F4E02-FE23-BDA8-45C4-6549121550D2}"/>
                </a:ext>
              </a:extLst>
            </p:cNvPr>
            <p:cNvSpPr/>
            <p:nvPr/>
          </p:nvSpPr>
          <p:spPr>
            <a:xfrm>
              <a:off x="12562276" y="6791300"/>
              <a:ext cx="53095" cy="55573"/>
            </a:xfrm>
            <a:custGeom>
              <a:avLst/>
              <a:gdLst>
                <a:gd name="connsiteX0" fmla="*/ 18257 w 53095"/>
                <a:gd name="connsiteY0" fmla="*/ 54006 h 55573"/>
                <a:gd name="connsiteX1" fmla="*/ 20505 w 53095"/>
                <a:gd name="connsiteY1" fmla="*/ 52882 h 55573"/>
                <a:gd name="connsiteX2" fmla="*/ 21630 w 53095"/>
                <a:gd name="connsiteY2" fmla="*/ 51758 h 55573"/>
                <a:gd name="connsiteX3" fmla="*/ 31748 w 53095"/>
                <a:gd name="connsiteY3" fmla="*/ 46137 h 55573"/>
                <a:gd name="connsiteX4" fmla="*/ 38493 w 53095"/>
                <a:gd name="connsiteY4" fmla="*/ 41640 h 55573"/>
                <a:gd name="connsiteX5" fmla="*/ 51984 w 53095"/>
                <a:gd name="connsiteY5" fmla="*/ 25900 h 55573"/>
                <a:gd name="connsiteX6" fmla="*/ 27251 w 53095"/>
                <a:gd name="connsiteY6" fmla="*/ 1167 h 55573"/>
                <a:gd name="connsiteX7" fmla="*/ 12636 w 53095"/>
                <a:gd name="connsiteY7" fmla="*/ 12409 h 55573"/>
                <a:gd name="connsiteX8" fmla="*/ 7014 w 53095"/>
                <a:gd name="connsiteY8" fmla="*/ 20279 h 55573"/>
                <a:gd name="connsiteX9" fmla="*/ 269 w 53095"/>
                <a:gd name="connsiteY9" fmla="*/ 42764 h 55573"/>
                <a:gd name="connsiteX10" fmla="*/ 18257 w 53095"/>
                <a:gd name="connsiteY10" fmla="*/ 54006 h 55573"/>
                <a:gd name="connsiteX11" fmla="*/ 18257 w 53095"/>
                <a:gd name="connsiteY11" fmla="*/ 54006 h 55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3095" h="55573">
                  <a:moveTo>
                    <a:pt x="18257" y="54006"/>
                  </a:moveTo>
                  <a:cubicBezTo>
                    <a:pt x="19381" y="54006"/>
                    <a:pt x="20505" y="52882"/>
                    <a:pt x="20505" y="52882"/>
                  </a:cubicBezTo>
                  <a:cubicBezTo>
                    <a:pt x="20505" y="52882"/>
                    <a:pt x="25002" y="50634"/>
                    <a:pt x="21630" y="51758"/>
                  </a:cubicBezTo>
                  <a:cubicBezTo>
                    <a:pt x="25002" y="50634"/>
                    <a:pt x="28375" y="48385"/>
                    <a:pt x="31748" y="46137"/>
                  </a:cubicBezTo>
                  <a:cubicBezTo>
                    <a:pt x="33996" y="45013"/>
                    <a:pt x="36245" y="42764"/>
                    <a:pt x="38493" y="41640"/>
                  </a:cubicBezTo>
                  <a:cubicBezTo>
                    <a:pt x="45239" y="37143"/>
                    <a:pt x="48611" y="33770"/>
                    <a:pt x="51984" y="25900"/>
                  </a:cubicBezTo>
                  <a:cubicBezTo>
                    <a:pt x="57605" y="11285"/>
                    <a:pt x="40742" y="-4454"/>
                    <a:pt x="27251" y="1167"/>
                  </a:cubicBezTo>
                  <a:cubicBezTo>
                    <a:pt x="20505" y="3415"/>
                    <a:pt x="17133" y="6788"/>
                    <a:pt x="12636" y="12409"/>
                  </a:cubicBezTo>
                  <a:cubicBezTo>
                    <a:pt x="10387" y="14658"/>
                    <a:pt x="9263" y="18031"/>
                    <a:pt x="7014" y="20279"/>
                  </a:cubicBezTo>
                  <a:cubicBezTo>
                    <a:pt x="2517" y="27025"/>
                    <a:pt x="269" y="34894"/>
                    <a:pt x="269" y="42764"/>
                  </a:cubicBezTo>
                  <a:cubicBezTo>
                    <a:pt x="-1980" y="52882"/>
                    <a:pt x="10387" y="58503"/>
                    <a:pt x="18257" y="54006"/>
                  </a:cubicBezTo>
                  <a:lnTo>
                    <a:pt x="18257" y="54006"/>
                  </a:lnTo>
                  <a:close/>
                </a:path>
              </a:pathLst>
            </a:custGeom>
            <a:solidFill>
              <a:srgbClr val="F2E2C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5" name="Полилиния: фигура 64">
              <a:extLst>
                <a:ext uri="{FF2B5EF4-FFF2-40B4-BE49-F238E27FC236}">
                  <a16:creationId xmlns:a16="http://schemas.microsoft.com/office/drawing/2014/main" id="{6864102E-FD62-0ED7-7A4F-30B0773FD713}"/>
                </a:ext>
              </a:extLst>
            </p:cNvPr>
            <p:cNvSpPr/>
            <p:nvPr/>
          </p:nvSpPr>
          <p:spPr>
            <a:xfrm>
              <a:off x="12531566" y="6910513"/>
              <a:ext cx="84965" cy="80945"/>
            </a:xfrm>
            <a:custGeom>
              <a:avLst/>
              <a:gdLst>
                <a:gd name="connsiteX0" fmla="*/ 18612 w 84965"/>
                <a:gd name="connsiteY0" fmla="*/ 75325 h 80945"/>
                <a:gd name="connsiteX1" fmla="*/ 39973 w 84965"/>
                <a:gd name="connsiteY1" fmla="*/ 80946 h 80945"/>
                <a:gd name="connsiteX2" fmla="*/ 62458 w 84965"/>
                <a:gd name="connsiteY2" fmla="*/ 75325 h 80945"/>
                <a:gd name="connsiteX3" fmla="*/ 79321 w 84965"/>
                <a:gd name="connsiteY3" fmla="*/ 19112 h 80945"/>
                <a:gd name="connsiteX4" fmla="*/ 83818 w 84965"/>
                <a:gd name="connsiteY4" fmla="*/ 37100 h 80945"/>
                <a:gd name="connsiteX5" fmla="*/ 83818 w 84965"/>
                <a:gd name="connsiteY5" fmla="*/ 35976 h 80945"/>
                <a:gd name="connsiteX6" fmla="*/ 73700 w 84965"/>
                <a:gd name="connsiteY6" fmla="*/ 11242 h 80945"/>
                <a:gd name="connsiteX7" fmla="*/ 48967 w 84965"/>
                <a:gd name="connsiteY7" fmla="*/ 1124 h 80945"/>
                <a:gd name="connsiteX8" fmla="*/ 47842 w 84965"/>
                <a:gd name="connsiteY8" fmla="*/ 1124 h 80945"/>
                <a:gd name="connsiteX9" fmla="*/ 65830 w 84965"/>
                <a:gd name="connsiteY9" fmla="*/ 5621 h 80945"/>
                <a:gd name="connsiteX10" fmla="*/ 44470 w 84965"/>
                <a:gd name="connsiteY10" fmla="*/ 0 h 80945"/>
                <a:gd name="connsiteX11" fmla="*/ 24233 w 84965"/>
                <a:gd name="connsiteY11" fmla="*/ 5621 h 80945"/>
                <a:gd name="connsiteX12" fmla="*/ 15239 w 84965"/>
                <a:gd name="connsiteY12" fmla="*/ 12367 h 80945"/>
                <a:gd name="connsiteX13" fmla="*/ 23109 w 84965"/>
                <a:gd name="connsiteY13" fmla="*/ 6745 h 80945"/>
                <a:gd name="connsiteX14" fmla="*/ 12991 w 84965"/>
                <a:gd name="connsiteY14" fmla="*/ 14615 h 80945"/>
                <a:gd name="connsiteX15" fmla="*/ 6245 w 84965"/>
                <a:gd name="connsiteY15" fmla="*/ 23609 h 80945"/>
                <a:gd name="connsiteX16" fmla="*/ 11867 w 84965"/>
                <a:gd name="connsiteY16" fmla="*/ 15739 h 80945"/>
                <a:gd name="connsiteX17" fmla="*/ 3997 w 84965"/>
                <a:gd name="connsiteY17" fmla="*/ 25858 h 80945"/>
                <a:gd name="connsiteX18" fmla="*/ 18612 w 84965"/>
                <a:gd name="connsiteY18" fmla="*/ 75325 h 80945"/>
                <a:gd name="connsiteX19" fmla="*/ 18612 w 84965"/>
                <a:gd name="connsiteY19" fmla="*/ 75325 h 80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84965" h="80945">
                  <a:moveTo>
                    <a:pt x="18612" y="75325"/>
                  </a:moveTo>
                  <a:cubicBezTo>
                    <a:pt x="25358" y="79822"/>
                    <a:pt x="32103" y="80946"/>
                    <a:pt x="39973" y="80946"/>
                  </a:cubicBezTo>
                  <a:cubicBezTo>
                    <a:pt x="47842" y="80946"/>
                    <a:pt x="55712" y="78697"/>
                    <a:pt x="62458" y="75325"/>
                  </a:cubicBezTo>
                  <a:cubicBezTo>
                    <a:pt x="82694" y="66331"/>
                    <a:pt x="91688" y="38224"/>
                    <a:pt x="79321" y="19112"/>
                  </a:cubicBezTo>
                  <a:cubicBezTo>
                    <a:pt x="80446" y="24733"/>
                    <a:pt x="82694" y="31479"/>
                    <a:pt x="83818" y="37100"/>
                  </a:cubicBezTo>
                  <a:cubicBezTo>
                    <a:pt x="83818" y="37100"/>
                    <a:pt x="83818" y="37100"/>
                    <a:pt x="83818" y="35976"/>
                  </a:cubicBezTo>
                  <a:cubicBezTo>
                    <a:pt x="84943" y="26982"/>
                    <a:pt x="79321" y="16864"/>
                    <a:pt x="73700" y="11242"/>
                  </a:cubicBezTo>
                  <a:cubicBezTo>
                    <a:pt x="66955" y="4497"/>
                    <a:pt x="57961" y="0"/>
                    <a:pt x="48967" y="1124"/>
                  </a:cubicBezTo>
                  <a:cubicBezTo>
                    <a:pt x="48967" y="1124"/>
                    <a:pt x="47842" y="1124"/>
                    <a:pt x="47842" y="1124"/>
                  </a:cubicBezTo>
                  <a:cubicBezTo>
                    <a:pt x="53464" y="2249"/>
                    <a:pt x="60209" y="4497"/>
                    <a:pt x="65830" y="5621"/>
                  </a:cubicBezTo>
                  <a:cubicBezTo>
                    <a:pt x="60209" y="2249"/>
                    <a:pt x="51215" y="0"/>
                    <a:pt x="44470" y="0"/>
                  </a:cubicBezTo>
                  <a:cubicBezTo>
                    <a:pt x="37724" y="0"/>
                    <a:pt x="30979" y="2249"/>
                    <a:pt x="24233" y="5621"/>
                  </a:cubicBezTo>
                  <a:cubicBezTo>
                    <a:pt x="20861" y="7870"/>
                    <a:pt x="18612" y="10118"/>
                    <a:pt x="15239" y="12367"/>
                  </a:cubicBezTo>
                  <a:cubicBezTo>
                    <a:pt x="17488" y="10118"/>
                    <a:pt x="20861" y="7870"/>
                    <a:pt x="23109" y="6745"/>
                  </a:cubicBezTo>
                  <a:cubicBezTo>
                    <a:pt x="19736" y="8994"/>
                    <a:pt x="16364" y="11242"/>
                    <a:pt x="12991" y="14615"/>
                  </a:cubicBezTo>
                  <a:cubicBezTo>
                    <a:pt x="9618" y="16864"/>
                    <a:pt x="8494" y="21361"/>
                    <a:pt x="6245" y="23609"/>
                  </a:cubicBezTo>
                  <a:cubicBezTo>
                    <a:pt x="8494" y="21361"/>
                    <a:pt x="10742" y="17988"/>
                    <a:pt x="11867" y="15739"/>
                  </a:cubicBezTo>
                  <a:cubicBezTo>
                    <a:pt x="8494" y="19112"/>
                    <a:pt x="6245" y="22485"/>
                    <a:pt x="3997" y="25858"/>
                  </a:cubicBezTo>
                  <a:cubicBezTo>
                    <a:pt x="-4997" y="43846"/>
                    <a:pt x="1748" y="66331"/>
                    <a:pt x="18612" y="75325"/>
                  </a:cubicBezTo>
                  <a:lnTo>
                    <a:pt x="18612" y="75325"/>
                  </a:lnTo>
                  <a:close/>
                </a:path>
              </a:pathLst>
            </a:custGeom>
            <a:solidFill>
              <a:srgbClr val="F2E2C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6" name="Полилиния: фигура 65">
              <a:extLst>
                <a:ext uri="{FF2B5EF4-FFF2-40B4-BE49-F238E27FC236}">
                  <a16:creationId xmlns:a16="http://schemas.microsoft.com/office/drawing/2014/main" id="{BD51FC3C-3C41-384C-46C4-A18D8E11E89A}"/>
                </a:ext>
              </a:extLst>
            </p:cNvPr>
            <p:cNvSpPr/>
            <p:nvPr/>
          </p:nvSpPr>
          <p:spPr>
            <a:xfrm>
              <a:off x="12943231" y="6771061"/>
              <a:ext cx="61228" cy="56923"/>
            </a:xfrm>
            <a:custGeom>
              <a:avLst/>
              <a:gdLst>
                <a:gd name="connsiteX0" fmla="*/ 35285 w 61228"/>
                <a:gd name="connsiteY0" fmla="*/ 56258 h 56923"/>
                <a:gd name="connsiteX1" fmla="*/ 46527 w 61228"/>
                <a:gd name="connsiteY1" fmla="*/ 52885 h 56923"/>
                <a:gd name="connsiteX2" fmla="*/ 61143 w 61228"/>
                <a:gd name="connsiteY2" fmla="*/ 27027 h 56923"/>
                <a:gd name="connsiteX3" fmla="*/ 40906 w 61228"/>
                <a:gd name="connsiteY3" fmla="*/ 1170 h 56923"/>
                <a:gd name="connsiteX4" fmla="*/ 17297 w 61228"/>
                <a:gd name="connsiteY4" fmla="*/ 3418 h 56923"/>
                <a:gd name="connsiteX5" fmla="*/ 3806 w 61228"/>
                <a:gd name="connsiteY5" fmla="*/ 18034 h 56923"/>
                <a:gd name="connsiteX6" fmla="*/ 3806 w 61228"/>
                <a:gd name="connsiteY6" fmla="*/ 45015 h 56923"/>
                <a:gd name="connsiteX7" fmla="*/ 35285 w 61228"/>
                <a:gd name="connsiteY7" fmla="*/ 56258 h 56923"/>
                <a:gd name="connsiteX8" fmla="*/ 35285 w 61228"/>
                <a:gd name="connsiteY8" fmla="*/ 56258 h 5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1228" h="56923">
                  <a:moveTo>
                    <a:pt x="35285" y="56258"/>
                  </a:moveTo>
                  <a:cubicBezTo>
                    <a:pt x="39782" y="55134"/>
                    <a:pt x="43155" y="55134"/>
                    <a:pt x="46527" y="52885"/>
                  </a:cubicBezTo>
                  <a:cubicBezTo>
                    <a:pt x="56646" y="47264"/>
                    <a:pt x="60018" y="37146"/>
                    <a:pt x="61143" y="27027"/>
                  </a:cubicBezTo>
                  <a:cubicBezTo>
                    <a:pt x="62267" y="14661"/>
                    <a:pt x="52149" y="4543"/>
                    <a:pt x="40906" y="1170"/>
                  </a:cubicBezTo>
                  <a:cubicBezTo>
                    <a:pt x="33036" y="-1079"/>
                    <a:pt x="24042" y="46"/>
                    <a:pt x="17297" y="3418"/>
                  </a:cubicBezTo>
                  <a:cubicBezTo>
                    <a:pt x="11676" y="6791"/>
                    <a:pt x="8303" y="12412"/>
                    <a:pt x="3806" y="18034"/>
                  </a:cubicBezTo>
                  <a:cubicBezTo>
                    <a:pt x="-1815" y="25903"/>
                    <a:pt x="-691" y="37146"/>
                    <a:pt x="3806" y="45015"/>
                  </a:cubicBezTo>
                  <a:cubicBezTo>
                    <a:pt x="11676" y="55134"/>
                    <a:pt x="22918" y="58506"/>
                    <a:pt x="35285" y="56258"/>
                  </a:cubicBezTo>
                  <a:lnTo>
                    <a:pt x="35285" y="56258"/>
                  </a:lnTo>
                  <a:close/>
                </a:path>
              </a:pathLst>
            </a:custGeom>
            <a:solidFill>
              <a:srgbClr val="F2E2C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7" name="Полилиния: фигура 66">
              <a:extLst>
                <a:ext uri="{FF2B5EF4-FFF2-40B4-BE49-F238E27FC236}">
                  <a16:creationId xmlns:a16="http://schemas.microsoft.com/office/drawing/2014/main" id="{01EFE0AC-7D73-0D41-0683-5DB39D4BB5BD}"/>
                </a:ext>
              </a:extLst>
            </p:cNvPr>
            <p:cNvSpPr/>
            <p:nvPr/>
          </p:nvSpPr>
          <p:spPr>
            <a:xfrm>
              <a:off x="13041474" y="6682051"/>
              <a:ext cx="83447" cy="75564"/>
            </a:xfrm>
            <a:custGeom>
              <a:avLst/>
              <a:gdLst>
                <a:gd name="connsiteX0" fmla="*/ 25858 w 83447"/>
                <a:gd name="connsiteY0" fmla="*/ 74440 h 75564"/>
                <a:gd name="connsiteX1" fmla="*/ 40473 w 83447"/>
                <a:gd name="connsiteY1" fmla="*/ 75564 h 75564"/>
                <a:gd name="connsiteX2" fmla="*/ 52840 w 83447"/>
                <a:gd name="connsiteY2" fmla="*/ 74440 h 75564"/>
                <a:gd name="connsiteX3" fmla="*/ 65206 w 83447"/>
                <a:gd name="connsiteY3" fmla="*/ 68819 h 75564"/>
                <a:gd name="connsiteX4" fmla="*/ 82070 w 83447"/>
                <a:gd name="connsiteY4" fmla="*/ 27222 h 75564"/>
                <a:gd name="connsiteX5" fmla="*/ 35976 w 83447"/>
                <a:gd name="connsiteY5" fmla="*/ 1364 h 75564"/>
                <a:gd name="connsiteX6" fmla="*/ 14615 w 83447"/>
                <a:gd name="connsiteY6" fmla="*/ 12606 h 75564"/>
                <a:gd name="connsiteX7" fmla="*/ 4497 w 83447"/>
                <a:gd name="connsiteY7" fmla="*/ 24973 h 75564"/>
                <a:gd name="connsiteX8" fmla="*/ 1124 w 83447"/>
                <a:gd name="connsiteY8" fmla="*/ 50831 h 75564"/>
                <a:gd name="connsiteX9" fmla="*/ 25858 w 83447"/>
                <a:gd name="connsiteY9" fmla="*/ 74440 h 75564"/>
                <a:gd name="connsiteX10" fmla="*/ 25858 w 83447"/>
                <a:gd name="connsiteY10" fmla="*/ 74440 h 75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447" h="75564">
                  <a:moveTo>
                    <a:pt x="25858" y="74440"/>
                  </a:moveTo>
                  <a:cubicBezTo>
                    <a:pt x="31479" y="75564"/>
                    <a:pt x="34852" y="75564"/>
                    <a:pt x="40473" y="75564"/>
                  </a:cubicBezTo>
                  <a:cubicBezTo>
                    <a:pt x="44970" y="75564"/>
                    <a:pt x="47218" y="75564"/>
                    <a:pt x="52840" y="74440"/>
                  </a:cubicBezTo>
                  <a:cubicBezTo>
                    <a:pt x="57337" y="73316"/>
                    <a:pt x="61834" y="71067"/>
                    <a:pt x="65206" y="68819"/>
                  </a:cubicBezTo>
                  <a:cubicBezTo>
                    <a:pt x="79822" y="62073"/>
                    <a:pt x="86567" y="41837"/>
                    <a:pt x="82070" y="27222"/>
                  </a:cubicBezTo>
                  <a:cubicBezTo>
                    <a:pt x="76449" y="8109"/>
                    <a:pt x="56212" y="-4257"/>
                    <a:pt x="35976" y="1364"/>
                  </a:cubicBezTo>
                  <a:cubicBezTo>
                    <a:pt x="28106" y="3612"/>
                    <a:pt x="20236" y="6985"/>
                    <a:pt x="14615" y="12606"/>
                  </a:cubicBezTo>
                  <a:cubicBezTo>
                    <a:pt x="11242" y="15979"/>
                    <a:pt x="6746" y="20476"/>
                    <a:pt x="4497" y="24973"/>
                  </a:cubicBezTo>
                  <a:cubicBezTo>
                    <a:pt x="0" y="32843"/>
                    <a:pt x="-1124" y="41837"/>
                    <a:pt x="1124" y="50831"/>
                  </a:cubicBezTo>
                  <a:cubicBezTo>
                    <a:pt x="4497" y="62073"/>
                    <a:pt x="14615" y="72191"/>
                    <a:pt x="25858" y="74440"/>
                  </a:cubicBezTo>
                  <a:lnTo>
                    <a:pt x="25858" y="74440"/>
                  </a:lnTo>
                  <a:close/>
                </a:path>
              </a:pathLst>
            </a:custGeom>
            <a:solidFill>
              <a:srgbClr val="F2E2C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8" name="Полилиния: фигура 67">
              <a:extLst>
                <a:ext uri="{FF2B5EF4-FFF2-40B4-BE49-F238E27FC236}">
                  <a16:creationId xmlns:a16="http://schemas.microsoft.com/office/drawing/2014/main" id="{77A51F58-D7EC-BC7F-11A3-3CBB9C08D994}"/>
                </a:ext>
              </a:extLst>
            </p:cNvPr>
            <p:cNvSpPr/>
            <p:nvPr/>
          </p:nvSpPr>
          <p:spPr>
            <a:xfrm>
              <a:off x="13295881" y="6672173"/>
              <a:ext cx="92533" cy="84411"/>
            </a:xfrm>
            <a:custGeom>
              <a:avLst/>
              <a:gdLst>
                <a:gd name="connsiteX0" fmla="*/ 26654 w 92533"/>
                <a:gd name="connsiteY0" fmla="*/ 80946 h 84411"/>
                <a:gd name="connsiteX1" fmla="*/ 87364 w 92533"/>
                <a:gd name="connsiteY1" fmla="*/ 59585 h 84411"/>
                <a:gd name="connsiteX2" fmla="*/ 53636 w 92533"/>
                <a:gd name="connsiteY2" fmla="*/ 0 h 84411"/>
                <a:gd name="connsiteX3" fmla="*/ 25530 w 92533"/>
                <a:gd name="connsiteY3" fmla="*/ 6745 h 84411"/>
                <a:gd name="connsiteX4" fmla="*/ 10915 w 92533"/>
                <a:gd name="connsiteY4" fmla="*/ 19112 h 84411"/>
                <a:gd name="connsiteX5" fmla="*/ 797 w 92533"/>
                <a:gd name="connsiteY5" fmla="*/ 55088 h 84411"/>
                <a:gd name="connsiteX6" fmla="*/ 10915 w 92533"/>
                <a:gd name="connsiteY6" fmla="*/ 71952 h 84411"/>
                <a:gd name="connsiteX7" fmla="*/ 26654 w 92533"/>
                <a:gd name="connsiteY7" fmla="*/ 80946 h 84411"/>
                <a:gd name="connsiteX8" fmla="*/ 26654 w 92533"/>
                <a:gd name="connsiteY8" fmla="*/ 80946 h 84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533" h="84411">
                  <a:moveTo>
                    <a:pt x="26654" y="80946"/>
                  </a:moveTo>
                  <a:cubicBezTo>
                    <a:pt x="49139" y="89940"/>
                    <a:pt x="76121" y="80946"/>
                    <a:pt x="87364" y="59585"/>
                  </a:cubicBezTo>
                  <a:cubicBezTo>
                    <a:pt x="101979" y="32603"/>
                    <a:pt x="83991" y="1124"/>
                    <a:pt x="53636" y="0"/>
                  </a:cubicBezTo>
                  <a:cubicBezTo>
                    <a:pt x="43518" y="0"/>
                    <a:pt x="34524" y="2249"/>
                    <a:pt x="25530" y="6745"/>
                  </a:cubicBezTo>
                  <a:cubicBezTo>
                    <a:pt x="19909" y="10118"/>
                    <a:pt x="15412" y="14615"/>
                    <a:pt x="10915" y="19112"/>
                  </a:cubicBezTo>
                  <a:cubicBezTo>
                    <a:pt x="797" y="26982"/>
                    <a:pt x="-1452" y="43846"/>
                    <a:pt x="797" y="55088"/>
                  </a:cubicBezTo>
                  <a:cubicBezTo>
                    <a:pt x="3045" y="61834"/>
                    <a:pt x="5294" y="67455"/>
                    <a:pt x="10915" y="71952"/>
                  </a:cubicBezTo>
                  <a:cubicBezTo>
                    <a:pt x="15412" y="76449"/>
                    <a:pt x="21033" y="79822"/>
                    <a:pt x="26654" y="80946"/>
                  </a:cubicBezTo>
                  <a:lnTo>
                    <a:pt x="26654" y="80946"/>
                  </a:lnTo>
                  <a:close/>
                </a:path>
              </a:pathLst>
            </a:custGeom>
            <a:solidFill>
              <a:srgbClr val="F2E2C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69" name="Полилиния: фигура 68">
              <a:extLst>
                <a:ext uri="{FF2B5EF4-FFF2-40B4-BE49-F238E27FC236}">
                  <a16:creationId xmlns:a16="http://schemas.microsoft.com/office/drawing/2014/main" id="{5CD9AD34-719F-9185-6369-D98E9BAFE834}"/>
                </a:ext>
              </a:extLst>
            </p:cNvPr>
            <p:cNvSpPr/>
            <p:nvPr/>
          </p:nvSpPr>
          <p:spPr>
            <a:xfrm>
              <a:off x="13492297" y="6638024"/>
              <a:ext cx="38224" cy="34570"/>
            </a:xfrm>
            <a:custGeom>
              <a:avLst/>
              <a:gdLst>
                <a:gd name="connsiteX0" fmla="*/ 6746 w 38224"/>
                <a:gd name="connsiteY0" fmla="*/ 30776 h 34570"/>
                <a:gd name="connsiteX1" fmla="*/ 23609 w 38224"/>
                <a:gd name="connsiteY1" fmla="*/ 34149 h 34570"/>
                <a:gd name="connsiteX2" fmla="*/ 38224 w 38224"/>
                <a:gd name="connsiteY2" fmla="*/ 17285 h 34570"/>
                <a:gd name="connsiteX3" fmla="*/ 23609 w 38224"/>
                <a:gd name="connsiteY3" fmla="*/ 422 h 34570"/>
                <a:gd name="connsiteX4" fmla="*/ 6746 w 38224"/>
                <a:gd name="connsiteY4" fmla="*/ 3794 h 34570"/>
                <a:gd name="connsiteX5" fmla="*/ 6746 w 38224"/>
                <a:gd name="connsiteY5" fmla="*/ 30776 h 34570"/>
                <a:gd name="connsiteX6" fmla="*/ 6746 w 38224"/>
                <a:gd name="connsiteY6" fmla="*/ 30776 h 3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224" h="34570">
                  <a:moveTo>
                    <a:pt x="6746" y="30776"/>
                  </a:moveTo>
                  <a:cubicBezTo>
                    <a:pt x="12367" y="34149"/>
                    <a:pt x="16864" y="35273"/>
                    <a:pt x="23609" y="34149"/>
                  </a:cubicBezTo>
                  <a:cubicBezTo>
                    <a:pt x="31479" y="33025"/>
                    <a:pt x="38224" y="26279"/>
                    <a:pt x="38224" y="17285"/>
                  </a:cubicBezTo>
                  <a:cubicBezTo>
                    <a:pt x="38224" y="9416"/>
                    <a:pt x="31479" y="1546"/>
                    <a:pt x="23609" y="422"/>
                  </a:cubicBezTo>
                  <a:cubicBezTo>
                    <a:pt x="16864" y="-703"/>
                    <a:pt x="12367" y="422"/>
                    <a:pt x="6746" y="3794"/>
                  </a:cubicBezTo>
                  <a:cubicBezTo>
                    <a:pt x="-2249" y="11664"/>
                    <a:pt x="-2249" y="24031"/>
                    <a:pt x="6746" y="30776"/>
                  </a:cubicBezTo>
                  <a:lnTo>
                    <a:pt x="6746" y="30776"/>
                  </a:lnTo>
                  <a:close/>
                </a:path>
              </a:pathLst>
            </a:custGeom>
            <a:solidFill>
              <a:srgbClr val="F2E2C2"/>
            </a:solidFill>
            <a:ln w="1120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3" name="Полилиния: фигура 2">
            <a:extLst>
              <a:ext uri="{FF2B5EF4-FFF2-40B4-BE49-F238E27FC236}">
                <a16:creationId xmlns:a16="http://schemas.microsoft.com/office/drawing/2014/main" id="{CCE095DC-24A6-524F-40BE-1297A1B13738}"/>
              </a:ext>
            </a:extLst>
          </p:cNvPr>
          <p:cNvSpPr/>
          <p:nvPr/>
        </p:nvSpPr>
        <p:spPr>
          <a:xfrm>
            <a:off x="12707532" y="3941260"/>
            <a:ext cx="847324" cy="1080513"/>
          </a:xfrm>
          <a:custGeom>
            <a:avLst/>
            <a:gdLst>
              <a:gd name="connsiteX0" fmla="*/ 847325 w 847324"/>
              <a:gd name="connsiteY0" fmla="*/ 32845 h 1080513"/>
              <a:gd name="connsiteX1" fmla="*/ 667652 w 847324"/>
              <a:gd name="connsiteY1" fmla="*/ 10362 h 1080513"/>
              <a:gd name="connsiteX2" fmla="*/ 114087 w 847324"/>
              <a:gd name="connsiteY2" fmla="*/ 181344 h 1080513"/>
              <a:gd name="connsiteX3" fmla="*/ 31713 w 847324"/>
              <a:gd name="connsiteY3" fmla="*/ 830130 h 1080513"/>
              <a:gd name="connsiteX4" fmla="*/ 104262 w 847324"/>
              <a:gd name="connsiteY4" fmla="*/ 1034552 h 1080513"/>
              <a:gd name="connsiteX5" fmla="*/ 141482 w 847324"/>
              <a:gd name="connsiteY5" fmla="*/ 1079518 h 1080513"/>
              <a:gd name="connsiteX6" fmla="*/ 179457 w 847324"/>
              <a:gd name="connsiteY6" fmla="*/ 1055335 h 1080513"/>
              <a:gd name="connsiteX7" fmla="*/ 307551 w 847324"/>
              <a:gd name="connsiteY7" fmla="*/ 897200 h 1080513"/>
              <a:gd name="connsiteX8" fmla="*/ 503094 w 847324"/>
              <a:gd name="connsiteY8" fmla="*/ 813693 h 1080513"/>
              <a:gd name="connsiteX9" fmla="*/ 610595 w 847324"/>
              <a:gd name="connsiteY9" fmla="*/ 724140 h 1080513"/>
              <a:gd name="connsiteX10" fmla="*/ 625332 w 847324"/>
              <a:gd name="connsiteY10" fmla="*/ 336644 h 1080513"/>
              <a:gd name="connsiteX11" fmla="*/ 847325 w 847324"/>
              <a:gd name="connsiteY11" fmla="*/ 32845 h 1080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47324" h="1080513">
                <a:moveTo>
                  <a:pt x="847325" y="32845"/>
                </a:moveTo>
                <a:cubicBezTo>
                  <a:pt x="847325" y="32845"/>
                  <a:pt x="718286" y="32089"/>
                  <a:pt x="667652" y="10362"/>
                </a:cubicBezTo>
                <a:cubicBezTo>
                  <a:pt x="617208" y="-11365"/>
                  <a:pt x="270332" y="-16844"/>
                  <a:pt x="114087" y="181344"/>
                </a:cubicBezTo>
                <a:cubicBezTo>
                  <a:pt x="-42158" y="379532"/>
                  <a:pt x="-3806" y="726030"/>
                  <a:pt x="31713" y="830130"/>
                </a:cubicBezTo>
                <a:cubicBezTo>
                  <a:pt x="67421" y="934231"/>
                  <a:pt x="104262" y="1034552"/>
                  <a:pt x="104262" y="1034552"/>
                </a:cubicBezTo>
                <a:lnTo>
                  <a:pt x="141482" y="1079518"/>
                </a:lnTo>
                <a:cubicBezTo>
                  <a:pt x="141482" y="1079518"/>
                  <a:pt x="158296" y="1088020"/>
                  <a:pt x="179457" y="1055335"/>
                </a:cubicBezTo>
                <a:cubicBezTo>
                  <a:pt x="200617" y="1022650"/>
                  <a:pt x="285069" y="897200"/>
                  <a:pt x="307551" y="897200"/>
                </a:cubicBezTo>
                <a:cubicBezTo>
                  <a:pt x="330034" y="897200"/>
                  <a:pt x="479289" y="896633"/>
                  <a:pt x="503094" y="813693"/>
                </a:cubicBezTo>
                <a:cubicBezTo>
                  <a:pt x="549382" y="771751"/>
                  <a:pt x="610595" y="724140"/>
                  <a:pt x="610595" y="724140"/>
                </a:cubicBezTo>
                <a:cubicBezTo>
                  <a:pt x="610595" y="724140"/>
                  <a:pt x="597937" y="458504"/>
                  <a:pt x="625332" y="336644"/>
                </a:cubicBezTo>
                <a:cubicBezTo>
                  <a:pt x="663118" y="168875"/>
                  <a:pt x="847325" y="32845"/>
                  <a:pt x="847325" y="32845"/>
                </a:cubicBezTo>
                <a:close/>
              </a:path>
            </a:pathLst>
          </a:custGeom>
          <a:solidFill>
            <a:srgbClr val="E27979"/>
          </a:solidFill>
          <a:ln w="1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" name="Полилиния: фигура 3">
            <a:extLst>
              <a:ext uri="{FF2B5EF4-FFF2-40B4-BE49-F238E27FC236}">
                <a16:creationId xmlns:a16="http://schemas.microsoft.com/office/drawing/2014/main" id="{4B6FF7B8-B742-B360-258F-6DCDF3E34436}"/>
              </a:ext>
            </a:extLst>
          </p:cNvPr>
          <p:cNvSpPr/>
          <p:nvPr/>
        </p:nvSpPr>
        <p:spPr>
          <a:xfrm>
            <a:off x="12973707" y="4742221"/>
            <a:ext cx="226338" cy="103809"/>
          </a:xfrm>
          <a:custGeom>
            <a:avLst/>
            <a:gdLst>
              <a:gd name="connsiteX0" fmla="*/ 208768 w 226338"/>
              <a:gd name="connsiteY0" fmla="*/ 14621 h 103809"/>
              <a:gd name="connsiteX1" fmla="*/ 80674 w 226338"/>
              <a:gd name="connsiteY1" fmla="*/ 4797 h 103809"/>
              <a:gd name="connsiteX2" fmla="*/ 0 w 226338"/>
              <a:gd name="connsiteY2" fmla="*/ 14621 h 103809"/>
              <a:gd name="connsiteX3" fmla="*/ 41754 w 226338"/>
              <a:gd name="connsiteY3" fmla="*/ 96050 h 103809"/>
              <a:gd name="connsiteX4" fmla="*/ 182507 w 226338"/>
              <a:gd name="connsiteY4" fmla="*/ 77724 h 103809"/>
              <a:gd name="connsiteX5" fmla="*/ 226339 w 226338"/>
              <a:gd name="connsiteY5" fmla="*/ 24257 h 103809"/>
              <a:gd name="connsiteX6" fmla="*/ 208768 w 226338"/>
              <a:gd name="connsiteY6" fmla="*/ 14621 h 1038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26338" h="103809">
                <a:moveTo>
                  <a:pt x="208768" y="14621"/>
                </a:moveTo>
                <a:cubicBezTo>
                  <a:pt x="208768" y="14621"/>
                  <a:pt x="100511" y="12921"/>
                  <a:pt x="80674" y="4797"/>
                </a:cubicBezTo>
                <a:cubicBezTo>
                  <a:pt x="60836" y="-3327"/>
                  <a:pt x="-189" y="-1815"/>
                  <a:pt x="0" y="14621"/>
                </a:cubicBezTo>
                <a:cubicBezTo>
                  <a:pt x="189" y="31058"/>
                  <a:pt x="17193" y="86037"/>
                  <a:pt x="41754" y="96050"/>
                </a:cubicBezTo>
                <a:cubicBezTo>
                  <a:pt x="66315" y="106064"/>
                  <a:pt x="164370" y="111921"/>
                  <a:pt x="182507" y="77724"/>
                </a:cubicBezTo>
                <a:cubicBezTo>
                  <a:pt x="200644" y="43528"/>
                  <a:pt x="226339" y="24257"/>
                  <a:pt x="226339" y="24257"/>
                </a:cubicBezTo>
                <a:lnTo>
                  <a:pt x="208768" y="14621"/>
                </a:lnTo>
                <a:close/>
              </a:path>
            </a:pathLst>
          </a:custGeom>
          <a:solidFill>
            <a:srgbClr val="39633F"/>
          </a:solidFill>
          <a:ln w="1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6" name="Полилиния: фигура 5">
            <a:extLst>
              <a:ext uri="{FF2B5EF4-FFF2-40B4-BE49-F238E27FC236}">
                <a16:creationId xmlns:a16="http://schemas.microsoft.com/office/drawing/2014/main" id="{CAD64B5A-AAD4-86DD-23CE-0AB8F1FBC45A}"/>
              </a:ext>
            </a:extLst>
          </p:cNvPr>
          <p:cNvSpPr/>
          <p:nvPr/>
        </p:nvSpPr>
        <p:spPr>
          <a:xfrm>
            <a:off x="13359800" y="3989975"/>
            <a:ext cx="1016381" cy="710721"/>
          </a:xfrm>
          <a:custGeom>
            <a:avLst/>
            <a:gdLst>
              <a:gd name="connsiteX0" fmla="*/ 339021 w 1016381"/>
              <a:gd name="connsiteY0" fmla="*/ 0 h 710721"/>
              <a:gd name="connsiteX1" fmla="*/ 185799 w 1016381"/>
              <a:gd name="connsiteY1" fmla="*/ 59135 h 710721"/>
              <a:gd name="connsiteX2" fmla="*/ 20674 w 1016381"/>
              <a:gd name="connsiteY2" fmla="*/ 310223 h 710721"/>
              <a:gd name="connsiteX3" fmla="*/ 2159 w 1016381"/>
              <a:gd name="connsiteY3" fmla="*/ 491407 h 710721"/>
              <a:gd name="connsiteX4" fmla="*/ 33143 w 1016381"/>
              <a:gd name="connsiteY4" fmla="*/ 668246 h 710721"/>
              <a:gd name="connsiteX5" fmla="*/ 161994 w 1016381"/>
              <a:gd name="connsiteY5" fmla="*/ 706599 h 710721"/>
              <a:gd name="connsiteX6" fmla="*/ 228119 w 1016381"/>
              <a:gd name="connsiteY6" fmla="*/ 639340 h 710721"/>
              <a:gd name="connsiteX7" fmla="*/ 298590 w 1016381"/>
              <a:gd name="connsiteY7" fmla="*/ 589084 h 710721"/>
              <a:gd name="connsiteX8" fmla="*/ 449923 w 1016381"/>
              <a:gd name="connsiteY8" fmla="*/ 537506 h 710721"/>
              <a:gd name="connsiteX9" fmla="*/ 534375 w 1016381"/>
              <a:gd name="connsiteY9" fmla="*/ 510111 h 710721"/>
              <a:gd name="connsiteX10" fmla="*/ 669082 w 1016381"/>
              <a:gd name="connsiteY10" fmla="*/ 401477 h 710721"/>
              <a:gd name="connsiteX11" fmla="*/ 890887 w 1016381"/>
              <a:gd name="connsiteY11" fmla="*/ 223127 h 710721"/>
              <a:gd name="connsiteX12" fmla="*/ 996498 w 1016381"/>
              <a:gd name="connsiteY12" fmla="*/ 128095 h 710721"/>
              <a:gd name="connsiteX13" fmla="*/ 996498 w 1016381"/>
              <a:gd name="connsiteY13" fmla="*/ 59135 h 710721"/>
              <a:gd name="connsiteX14" fmla="*/ 764114 w 1016381"/>
              <a:gd name="connsiteY14" fmla="*/ 14359 h 710721"/>
              <a:gd name="connsiteX15" fmla="*/ 339021 w 1016381"/>
              <a:gd name="connsiteY15" fmla="*/ 0 h 7107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016381" h="710721">
                <a:moveTo>
                  <a:pt x="339021" y="0"/>
                </a:moveTo>
                <a:cubicBezTo>
                  <a:pt x="339021" y="0"/>
                  <a:pt x="229442" y="24561"/>
                  <a:pt x="185799" y="59135"/>
                </a:cubicBezTo>
                <a:cubicBezTo>
                  <a:pt x="142156" y="93709"/>
                  <a:pt x="36544" y="170226"/>
                  <a:pt x="20674" y="310223"/>
                </a:cubicBezTo>
                <a:cubicBezTo>
                  <a:pt x="4804" y="450221"/>
                  <a:pt x="-4454" y="434728"/>
                  <a:pt x="2159" y="491407"/>
                </a:cubicBezTo>
                <a:cubicBezTo>
                  <a:pt x="8771" y="547897"/>
                  <a:pt x="33143" y="668246"/>
                  <a:pt x="33143" y="668246"/>
                </a:cubicBezTo>
                <a:cubicBezTo>
                  <a:pt x="33143" y="668246"/>
                  <a:pt x="94546" y="726436"/>
                  <a:pt x="161994" y="706599"/>
                </a:cubicBezTo>
                <a:cubicBezTo>
                  <a:pt x="229442" y="686761"/>
                  <a:pt x="207148" y="632538"/>
                  <a:pt x="228119" y="639340"/>
                </a:cubicBezTo>
                <a:cubicBezTo>
                  <a:pt x="249091" y="646141"/>
                  <a:pt x="274218" y="595697"/>
                  <a:pt x="298590" y="589084"/>
                </a:cubicBezTo>
                <a:cubicBezTo>
                  <a:pt x="323151" y="582472"/>
                  <a:pt x="407414" y="571892"/>
                  <a:pt x="449923" y="537506"/>
                </a:cubicBezTo>
                <a:cubicBezTo>
                  <a:pt x="492433" y="503121"/>
                  <a:pt x="508303" y="523337"/>
                  <a:pt x="534375" y="510111"/>
                </a:cubicBezTo>
                <a:cubicBezTo>
                  <a:pt x="560636" y="496697"/>
                  <a:pt x="613537" y="435862"/>
                  <a:pt x="669082" y="401477"/>
                </a:cubicBezTo>
                <a:cubicBezTo>
                  <a:pt x="724628" y="367091"/>
                  <a:pt x="876339" y="240319"/>
                  <a:pt x="890887" y="223127"/>
                </a:cubicBezTo>
                <a:cubicBezTo>
                  <a:pt x="905434" y="205934"/>
                  <a:pt x="974205" y="135274"/>
                  <a:pt x="996498" y="128095"/>
                </a:cubicBezTo>
                <a:cubicBezTo>
                  <a:pt x="1018792" y="120915"/>
                  <a:pt x="1026916" y="66881"/>
                  <a:pt x="996498" y="59135"/>
                </a:cubicBezTo>
                <a:cubicBezTo>
                  <a:pt x="966081" y="51389"/>
                  <a:pt x="839308" y="12847"/>
                  <a:pt x="764114" y="14359"/>
                </a:cubicBezTo>
                <a:cubicBezTo>
                  <a:pt x="689109" y="15870"/>
                  <a:pt x="339021" y="5290"/>
                  <a:pt x="339021" y="0"/>
                </a:cubicBezTo>
                <a:close/>
              </a:path>
            </a:pathLst>
          </a:custGeom>
          <a:solidFill>
            <a:srgbClr val="E27979"/>
          </a:solidFill>
          <a:ln w="1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7" name="Полилиния: фигура 6">
            <a:extLst>
              <a:ext uri="{FF2B5EF4-FFF2-40B4-BE49-F238E27FC236}">
                <a16:creationId xmlns:a16="http://schemas.microsoft.com/office/drawing/2014/main" id="{A54F5B8D-AB5D-6800-EBD3-144F8BD08CF8}"/>
              </a:ext>
            </a:extLst>
          </p:cNvPr>
          <p:cNvSpPr/>
          <p:nvPr/>
        </p:nvSpPr>
        <p:spPr>
          <a:xfrm>
            <a:off x="13301312" y="3970893"/>
            <a:ext cx="379749" cy="755361"/>
          </a:xfrm>
          <a:custGeom>
            <a:avLst/>
            <a:gdLst>
              <a:gd name="connsiteX0" fmla="*/ 320237 w 379749"/>
              <a:gd name="connsiteY0" fmla="*/ 0 h 755361"/>
              <a:gd name="connsiteX1" fmla="*/ 143965 w 379749"/>
              <a:gd name="connsiteY1" fmla="*/ 93143 h 755361"/>
              <a:gd name="connsiteX2" fmla="*/ 31740 w 379749"/>
              <a:gd name="connsiteY2" fmla="*/ 307011 h 755361"/>
              <a:gd name="connsiteX3" fmla="*/ 9258 w 379749"/>
              <a:gd name="connsiteY3" fmla="*/ 529193 h 755361"/>
              <a:gd name="connsiteX4" fmla="*/ 14548 w 379749"/>
              <a:gd name="connsiteY4" fmla="*/ 678070 h 755361"/>
              <a:gd name="connsiteX5" fmla="*/ 0 w 379749"/>
              <a:gd name="connsiteY5" fmla="*/ 743440 h 755361"/>
              <a:gd name="connsiteX6" fmla="*/ 28340 w 379749"/>
              <a:gd name="connsiteY6" fmla="*/ 755343 h 755361"/>
              <a:gd name="connsiteX7" fmla="*/ 72549 w 379749"/>
              <a:gd name="connsiteY7" fmla="*/ 707166 h 755361"/>
              <a:gd name="connsiteX8" fmla="*/ 89742 w 379749"/>
              <a:gd name="connsiteY8" fmla="*/ 682794 h 755361"/>
              <a:gd name="connsiteX9" fmla="*/ 58568 w 379749"/>
              <a:gd name="connsiteY9" fmla="*/ 522959 h 755361"/>
              <a:gd name="connsiteX10" fmla="*/ 98433 w 379749"/>
              <a:gd name="connsiteY10" fmla="*/ 253544 h 755361"/>
              <a:gd name="connsiteX11" fmla="*/ 146610 w 379749"/>
              <a:gd name="connsiteY11" fmla="*/ 159835 h 755361"/>
              <a:gd name="connsiteX12" fmla="*/ 266203 w 379749"/>
              <a:gd name="connsiteY12" fmla="*/ 65370 h 755361"/>
              <a:gd name="connsiteX13" fmla="*/ 379750 w 379749"/>
              <a:gd name="connsiteY13" fmla="*/ 25128 h 755361"/>
              <a:gd name="connsiteX14" fmla="*/ 320237 w 379749"/>
              <a:gd name="connsiteY14" fmla="*/ 0 h 755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79749" h="755361">
                <a:moveTo>
                  <a:pt x="320237" y="0"/>
                </a:moveTo>
                <a:cubicBezTo>
                  <a:pt x="320237" y="0"/>
                  <a:pt x="173627" y="32307"/>
                  <a:pt x="143965" y="93143"/>
                </a:cubicBezTo>
                <a:cubicBezTo>
                  <a:pt x="114303" y="153978"/>
                  <a:pt x="44210" y="247498"/>
                  <a:pt x="31740" y="307011"/>
                </a:cubicBezTo>
                <a:cubicBezTo>
                  <a:pt x="19271" y="366524"/>
                  <a:pt x="9258" y="497831"/>
                  <a:pt x="9258" y="529193"/>
                </a:cubicBezTo>
                <a:cubicBezTo>
                  <a:pt x="9258" y="560556"/>
                  <a:pt x="17759" y="657666"/>
                  <a:pt x="14548" y="678070"/>
                </a:cubicBezTo>
                <a:cubicBezTo>
                  <a:pt x="11336" y="698475"/>
                  <a:pt x="0" y="743440"/>
                  <a:pt x="0" y="743440"/>
                </a:cubicBezTo>
                <a:cubicBezTo>
                  <a:pt x="0" y="743440"/>
                  <a:pt x="15114" y="755910"/>
                  <a:pt x="28340" y="755343"/>
                </a:cubicBezTo>
                <a:cubicBezTo>
                  <a:pt x="41565" y="754776"/>
                  <a:pt x="60080" y="721713"/>
                  <a:pt x="72549" y="707166"/>
                </a:cubicBezTo>
                <a:cubicBezTo>
                  <a:pt x="85019" y="692618"/>
                  <a:pt x="89742" y="682794"/>
                  <a:pt x="89742" y="682794"/>
                </a:cubicBezTo>
                <a:lnTo>
                  <a:pt x="58568" y="522959"/>
                </a:lnTo>
                <a:cubicBezTo>
                  <a:pt x="58568" y="522959"/>
                  <a:pt x="66881" y="290008"/>
                  <a:pt x="98433" y="253544"/>
                </a:cubicBezTo>
                <a:cubicBezTo>
                  <a:pt x="129795" y="217081"/>
                  <a:pt x="119593" y="194031"/>
                  <a:pt x="146610" y="159835"/>
                </a:cubicBezTo>
                <a:cubicBezTo>
                  <a:pt x="173627" y="125450"/>
                  <a:pt x="266203" y="65370"/>
                  <a:pt x="266203" y="65370"/>
                </a:cubicBezTo>
                <a:lnTo>
                  <a:pt x="379750" y="25128"/>
                </a:lnTo>
                <a:lnTo>
                  <a:pt x="320237" y="0"/>
                </a:lnTo>
                <a:close/>
              </a:path>
            </a:pathLst>
          </a:custGeom>
          <a:solidFill>
            <a:srgbClr val="BC6666"/>
          </a:solidFill>
          <a:ln w="1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" name="Полилиния: фигура 7">
            <a:extLst>
              <a:ext uri="{FF2B5EF4-FFF2-40B4-BE49-F238E27FC236}">
                <a16:creationId xmlns:a16="http://schemas.microsoft.com/office/drawing/2014/main" id="{3E3031B1-45D3-77B7-A1BE-1DE76F54B4BC}"/>
              </a:ext>
            </a:extLst>
          </p:cNvPr>
          <p:cNvSpPr/>
          <p:nvPr/>
        </p:nvSpPr>
        <p:spPr>
          <a:xfrm>
            <a:off x="13363934" y="3989975"/>
            <a:ext cx="463342" cy="710682"/>
          </a:xfrm>
          <a:custGeom>
            <a:avLst/>
            <a:gdLst>
              <a:gd name="connsiteX0" fmla="*/ 317128 w 463342"/>
              <a:gd name="connsiteY0" fmla="*/ 0 h 710682"/>
              <a:gd name="connsiteX1" fmla="*/ 181665 w 463342"/>
              <a:gd name="connsiteY1" fmla="*/ 59135 h 710682"/>
              <a:gd name="connsiteX2" fmla="*/ 76431 w 463342"/>
              <a:gd name="connsiteY2" fmla="*/ 160780 h 710682"/>
              <a:gd name="connsiteX3" fmla="*/ 6716 w 463342"/>
              <a:gd name="connsiteY3" fmla="*/ 343286 h 710682"/>
              <a:gd name="connsiteX4" fmla="*/ 670 w 463342"/>
              <a:gd name="connsiteY4" fmla="*/ 526926 h 710682"/>
              <a:gd name="connsiteX5" fmla="*/ 27120 w 463342"/>
              <a:gd name="connsiteY5" fmla="*/ 663523 h 710682"/>
              <a:gd name="connsiteX6" fmla="*/ 109872 w 463342"/>
              <a:gd name="connsiteY6" fmla="*/ 710566 h 710682"/>
              <a:gd name="connsiteX7" fmla="*/ 211327 w 463342"/>
              <a:gd name="connsiteY7" fmla="*/ 656343 h 710682"/>
              <a:gd name="connsiteX8" fmla="*/ 233810 w 463342"/>
              <a:gd name="connsiteY8" fmla="*/ 626492 h 710682"/>
              <a:gd name="connsiteX9" fmla="*/ 109872 w 463342"/>
              <a:gd name="connsiteY9" fmla="*/ 355189 h 710682"/>
              <a:gd name="connsiteX10" fmla="*/ 456370 w 463342"/>
              <a:gd name="connsiteY10" fmla="*/ 19649 h 710682"/>
              <a:gd name="connsiteX11" fmla="*/ 317128 w 463342"/>
              <a:gd name="connsiteY11" fmla="*/ 0 h 7106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63342" h="710682">
                <a:moveTo>
                  <a:pt x="317128" y="0"/>
                </a:moveTo>
                <a:cubicBezTo>
                  <a:pt x="317128" y="0"/>
                  <a:pt x="218695" y="25883"/>
                  <a:pt x="181665" y="59135"/>
                </a:cubicBezTo>
                <a:cubicBezTo>
                  <a:pt x="144635" y="92387"/>
                  <a:pt x="95513" y="119593"/>
                  <a:pt x="76431" y="160780"/>
                </a:cubicBezTo>
                <a:cubicBezTo>
                  <a:pt x="57538" y="201966"/>
                  <a:pt x="14084" y="270548"/>
                  <a:pt x="6716" y="343286"/>
                </a:cubicBezTo>
                <a:cubicBezTo>
                  <a:pt x="-652" y="415835"/>
                  <a:pt x="-652" y="485928"/>
                  <a:pt x="670" y="526926"/>
                </a:cubicBezTo>
                <a:cubicBezTo>
                  <a:pt x="1993" y="567924"/>
                  <a:pt x="27120" y="663523"/>
                  <a:pt x="27120" y="663523"/>
                </a:cubicBezTo>
                <a:cubicBezTo>
                  <a:pt x="27120" y="663523"/>
                  <a:pt x="80399" y="713400"/>
                  <a:pt x="109872" y="710566"/>
                </a:cubicBezTo>
                <a:cubicBezTo>
                  <a:pt x="139345" y="707732"/>
                  <a:pt x="182988" y="704898"/>
                  <a:pt x="211327" y="656343"/>
                </a:cubicBezTo>
                <a:cubicBezTo>
                  <a:pt x="217751" y="645196"/>
                  <a:pt x="253270" y="628382"/>
                  <a:pt x="233810" y="626492"/>
                </a:cubicBezTo>
                <a:cubicBezTo>
                  <a:pt x="222285" y="625359"/>
                  <a:pt x="93246" y="563768"/>
                  <a:pt x="109872" y="355189"/>
                </a:cubicBezTo>
                <a:cubicBezTo>
                  <a:pt x="122908" y="192709"/>
                  <a:pt x="234566" y="85774"/>
                  <a:pt x="456370" y="19649"/>
                </a:cubicBezTo>
                <a:cubicBezTo>
                  <a:pt x="500957" y="6613"/>
                  <a:pt x="317128" y="0"/>
                  <a:pt x="317128" y="0"/>
                </a:cubicBezTo>
                <a:close/>
              </a:path>
            </a:pathLst>
          </a:custGeom>
          <a:solidFill>
            <a:srgbClr val="D35E5E"/>
          </a:solidFill>
          <a:ln w="1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9" name="Полилиния: фигура 8">
            <a:extLst>
              <a:ext uri="{FF2B5EF4-FFF2-40B4-BE49-F238E27FC236}">
                <a16:creationId xmlns:a16="http://schemas.microsoft.com/office/drawing/2014/main" id="{43D18FEB-36F3-885C-65E6-5E78F220D265}"/>
              </a:ext>
            </a:extLst>
          </p:cNvPr>
          <p:cNvSpPr/>
          <p:nvPr/>
        </p:nvSpPr>
        <p:spPr>
          <a:xfrm>
            <a:off x="12829333" y="4763578"/>
            <a:ext cx="189951" cy="260349"/>
          </a:xfrm>
          <a:custGeom>
            <a:avLst/>
            <a:gdLst>
              <a:gd name="connsiteX0" fmla="*/ 144375 w 189951"/>
              <a:gd name="connsiteY0" fmla="*/ 1954 h 260349"/>
              <a:gd name="connsiteX1" fmla="*/ 110178 w 189951"/>
              <a:gd name="connsiteY1" fmla="*/ 12535 h 260349"/>
              <a:gd name="connsiteX2" fmla="*/ 84106 w 189951"/>
              <a:gd name="connsiteY2" fmla="*/ 42008 h 260349"/>
              <a:gd name="connsiteX3" fmla="*/ 41786 w 189951"/>
              <a:gd name="connsiteY3" fmla="*/ 106811 h 260349"/>
              <a:gd name="connsiteX4" fmla="*/ 1543 w 189951"/>
              <a:gd name="connsiteY4" fmla="*/ 237739 h 260349"/>
              <a:gd name="connsiteX5" fmla="*/ 35173 w 189951"/>
              <a:gd name="connsiteY5" fmla="*/ 258144 h 260349"/>
              <a:gd name="connsiteX6" fmla="*/ 69558 w 189951"/>
              <a:gd name="connsiteY6" fmla="*/ 226215 h 260349"/>
              <a:gd name="connsiteX7" fmla="*/ 175548 w 189951"/>
              <a:gd name="connsiteY7" fmla="*/ 82628 h 260349"/>
              <a:gd name="connsiteX8" fmla="*/ 168936 w 189951"/>
              <a:gd name="connsiteY8" fmla="*/ 62223 h 260349"/>
              <a:gd name="connsiteX9" fmla="*/ 144375 w 189951"/>
              <a:gd name="connsiteY9" fmla="*/ 1954 h 260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89951" h="260349">
                <a:moveTo>
                  <a:pt x="144375" y="1954"/>
                </a:moveTo>
                <a:cubicBezTo>
                  <a:pt x="144375" y="1954"/>
                  <a:pt x="126993" y="-6736"/>
                  <a:pt x="110178" y="12535"/>
                </a:cubicBezTo>
                <a:cubicBezTo>
                  <a:pt x="93364" y="31805"/>
                  <a:pt x="98087" y="32750"/>
                  <a:pt x="84106" y="42008"/>
                </a:cubicBezTo>
                <a:cubicBezTo>
                  <a:pt x="70125" y="51265"/>
                  <a:pt x="48776" y="92263"/>
                  <a:pt x="41786" y="106811"/>
                </a:cubicBezTo>
                <a:cubicBezTo>
                  <a:pt x="34795" y="121169"/>
                  <a:pt x="-8659" y="216957"/>
                  <a:pt x="1543" y="237739"/>
                </a:cubicBezTo>
                <a:cubicBezTo>
                  <a:pt x="11746" y="258522"/>
                  <a:pt x="25538" y="264001"/>
                  <a:pt x="35173" y="258144"/>
                </a:cubicBezTo>
                <a:cubicBezTo>
                  <a:pt x="44808" y="252287"/>
                  <a:pt x="65969" y="234527"/>
                  <a:pt x="69558" y="226215"/>
                </a:cubicBezTo>
                <a:cubicBezTo>
                  <a:pt x="73148" y="217902"/>
                  <a:pt x="139462" y="101710"/>
                  <a:pt x="175548" y="82628"/>
                </a:cubicBezTo>
                <a:cubicBezTo>
                  <a:pt x="211445" y="63546"/>
                  <a:pt x="168936" y="62223"/>
                  <a:pt x="168936" y="62223"/>
                </a:cubicBezTo>
                <a:cubicBezTo>
                  <a:pt x="168936" y="62223"/>
                  <a:pt x="138896" y="15557"/>
                  <a:pt x="144375" y="1954"/>
                </a:cubicBezTo>
                <a:close/>
              </a:path>
            </a:pathLst>
          </a:custGeom>
          <a:solidFill>
            <a:srgbClr val="D35E5E"/>
          </a:solidFill>
          <a:ln w="1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" name="Полилиния: фигура 9">
            <a:extLst>
              <a:ext uri="{FF2B5EF4-FFF2-40B4-BE49-F238E27FC236}">
                <a16:creationId xmlns:a16="http://schemas.microsoft.com/office/drawing/2014/main" id="{7BF6BE48-2487-CBA4-EB80-D2C4F08ED3C8}"/>
              </a:ext>
            </a:extLst>
          </p:cNvPr>
          <p:cNvSpPr/>
          <p:nvPr/>
        </p:nvSpPr>
        <p:spPr>
          <a:xfrm>
            <a:off x="12976463" y="4741108"/>
            <a:ext cx="225689" cy="71593"/>
          </a:xfrm>
          <a:custGeom>
            <a:avLst/>
            <a:gdLst>
              <a:gd name="connsiteX0" fmla="*/ 13870 w 225689"/>
              <a:gd name="connsiteY0" fmla="*/ 2509 h 71593"/>
              <a:gd name="connsiteX1" fmla="*/ 1022 w 225689"/>
              <a:gd name="connsiteY1" fmla="*/ 34249 h 71593"/>
              <a:gd name="connsiteX2" fmla="*/ 35597 w 225689"/>
              <a:gd name="connsiteY2" fmla="*/ 67123 h 71593"/>
              <a:gd name="connsiteX3" fmla="*/ 141964 w 225689"/>
              <a:gd name="connsiteY3" fmla="*/ 63344 h 71593"/>
              <a:gd name="connsiteX4" fmla="*/ 196187 w 225689"/>
              <a:gd name="connsiteY4" fmla="*/ 68634 h 71593"/>
              <a:gd name="connsiteX5" fmla="*/ 225471 w 225689"/>
              <a:gd name="connsiteY5" fmla="*/ 27637 h 71593"/>
              <a:gd name="connsiteX6" fmla="*/ 173894 w 225689"/>
              <a:gd name="connsiteY6" fmla="*/ 21213 h 71593"/>
              <a:gd name="connsiteX7" fmla="*/ 125339 w 225689"/>
              <a:gd name="connsiteY7" fmla="*/ 13656 h 71593"/>
              <a:gd name="connsiteX8" fmla="*/ 80373 w 225689"/>
              <a:gd name="connsiteY8" fmla="*/ 1186 h 71593"/>
              <a:gd name="connsiteX9" fmla="*/ 44476 w 225689"/>
              <a:gd name="connsiteY9" fmla="*/ 1753 h 71593"/>
              <a:gd name="connsiteX10" fmla="*/ 13870 w 225689"/>
              <a:gd name="connsiteY10" fmla="*/ 2509 h 71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25689" h="71593">
                <a:moveTo>
                  <a:pt x="13870" y="2509"/>
                </a:moveTo>
                <a:cubicBezTo>
                  <a:pt x="13870" y="2509"/>
                  <a:pt x="-4457" y="15356"/>
                  <a:pt x="1022" y="34249"/>
                </a:cubicBezTo>
                <a:cubicBezTo>
                  <a:pt x="6501" y="53142"/>
                  <a:pt x="11414" y="73924"/>
                  <a:pt x="35597" y="67123"/>
                </a:cubicBezTo>
                <a:cubicBezTo>
                  <a:pt x="71304" y="56921"/>
                  <a:pt x="120804" y="60321"/>
                  <a:pt x="141964" y="63344"/>
                </a:cubicBezTo>
                <a:cubicBezTo>
                  <a:pt x="163125" y="66367"/>
                  <a:pt x="186174" y="76569"/>
                  <a:pt x="196187" y="68634"/>
                </a:cubicBezTo>
                <a:cubicBezTo>
                  <a:pt x="206012" y="60699"/>
                  <a:pt x="228117" y="42940"/>
                  <a:pt x="225471" y="27637"/>
                </a:cubicBezTo>
                <a:cubicBezTo>
                  <a:pt x="222826" y="12522"/>
                  <a:pt x="189386" y="23858"/>
                  <a:pt x="173894" y="21213"/>
                </a:cubicBezTo>
                <a:cubicBezTo>
                  <a:pt x="158401" y="18568"/>
                  <a:pt x="144609" y="13467"/>
                  <a:pt x="125339" y="13656"/>
                </a:cubicBezTo>
                <a:cubicBezTo>
                  <a:pt x="105879" y="13845"/>
                  <a:pt x="94354" y="-136"/>
                  <a:pt x="80373" y="1186"/>
                </a:cubicBezTo>
                <a:cubicBezTo>
                  <a:pt x="66581" y="2509"/>
                  <a:pt x="57135" y="6287"/>
                  <a:pt x="44476" y="1753"/>
                </a:cubicBezTo>
                <a:cubicBezTo>
                  <a:pt x="31818" y="-2592"/>
                  <a:pt x="13870" y="2509"/>
                  <a:pt x="13870" y="2509"/>
                </a:cubicBezTo>
                <a:close/>
              </a:path>
            </a:pathLst>
          </a:custGeom>
          <a:solidFill>
            <a:srgbClr val="305935"/>
          </a:solidFill>
          <a:ln w="1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" name="Полилиния: фигура 10">
            <a:extLst>
              <a:ext uri="{FF2B5EF4-FFF2-40B4-BE49-F238E27FC236}">
                <a16:creationId xmlns:a16="http://schemas.microsoft.com/office/drawing/2014/main" id="{390E5B15-B847-9051-13C9-B4E988D7E8DD}"/>
              </a:ext>
            </a:extLst>
          </p:cNvPr>
          <p:cNvSpPr/>
          <p:nvPr/>
        </p:nvSpPr>
        <p:spPr>
          <a:xfrm>
            <a:off x="12750770" y="4827880"/>
            <a:ext cx="132440" cy="167651"/>
          </a:xfrm>
          <a:custGeom>
            <a:avLst/>
            <a:gdLst>
              <a:gd name="connsiteX0" fmla="*/ 4723 w 132440"/>
              <a:gd name="connsiteY0" fmla="*/ 18326 h 167651"/>
              <a:gd name="connsiteX1" fmla="*/ 71227 w 132440"/>
              <a:gd name="connsiteY1" fmla="*/ 166825 h 167651"/>
              <a:gd name="connsiteX2" fmla="*/ 112980 w 132440"/>
              <a:gd name="connsiteY2" fmla="*/ 56301 h 167651"/>
              <a:gd name="connsiteX3" fmla="*/ 132440 w 132440"/>
              <a:gd name="connsiteY3" fmla="*/ 21916 h 167651"/>
              <a:gd name="connsiteX4" fmla="*/ 58946 w 132440"/>
              <a:gd name="connsiteY4" fmla="*/ 34007 h 167651"/>
              <a:gd name="connsiteX5" fmla="*/ 0 w 132440"/>
              <a:gd name="connsiteY5" fmla="*/ 0 h 167651"/>
              <a:gd name="connsiteX6" fmla="*/ 4723 w 132440"/>
              <a:gd name="connsiteY6" fmla="*/ 18326 h 1676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2440" h="167651">
                <a:moveTo>
                  <a:pt x="4723" y="18326"/>
                </a:moveTo>
                <a:cubicBezTo>
                  <a:pt x="4723" y="18326"/>
                  <a:pt x="51389" y="155867"/>
                  <a:pt x="71227" y="166825"/>
                </a:cubicBezTo>
                <a:cubicBezTo>
                  <a:pt x="91064" y="177783"/>
                  <a:pt x="99755" y="76517"/>
                  <a:pt x="112980" y="56301"/>
                </a:cubicBezTo>
                <a:cubicBezTo>
                  <a:pt x="126205" y="36086"/>
                  <a:pt x="132440" y="21916"/>
                  <a:pt x="132440" y="21916"/>
                </a:cubicBezTo>
                <a:cubicBezTo>
                  <a:pt x="132440" y="21916"/>
                  <a:pt x="104289" y="44776"/>
                  <a:pt x="58946" y="34007"/>
                </a:cubicBezTo>
                <a:cubicBezTo>
                  <a:pt x="22672" y="25317"/>
                  <a:pt x="0" y="0"/>
                  <a:pt x="0" y="0"/>
                </a:cubicBezTo>
                <a:lnTo>
                  <a:pt x="4723" y="18326"/>
                </a:lnTo>
                <a:close/>
              </a:path>
            </a:pathLst>
          </a:custGeom>
          <a:solidFill>
            <a:srgbClr val="D35E5E"/>
          </a:solidFill>
          <a:ln w="1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" name="Полилиния: фигура 11">
            <a:extLst>
              <a:ext uri="{FF2B5EF4-FFF2-40B4-BE49-F238E27FC236}">
                <a16:creationId xmlns:a16="http://schemas.microsoft.com/office/drawing/2014/main" id="{5FD214BE-7054-D7F9-1939-8CB0BEBCCE32}"/>
              </a:ext>
            </a:extLst>
          </p:cNvPr>
          <p:cNvSpPr/>
          <p:nvPr/>
        </p:nvSpPr>
        <p:spPr>
          <a:xfrm>
            <a:off x="13325873" y="3982229"/>
            <a:ext cx="355188" cy="744195"/>
          </a:xfrm>
          <a:custGeom>
            <a:avLst/>
            <a:gdLst>
              <a:gd name="connsiteX0" fmla="*/ 327605 w 355188"/>
              <a:gd name="connsiteY0" fmla="*/ 189 h 744195"/>
              <a:gd name="connsiteX1" fmla="*/ 235974 w 355188"/>
              <a:gd name="connsiteY1" fmla="*/ 31173 h 744195"/>
              <a:gd name="connsiteX2" fmla="*/ 101267 w 355188"/>
              <a:gd name="connsiteY2" fmla="*/ 140375 h 744195"/>
              <a:gd name="connsiteX3" fmla="*/ 21160 w 355188"/>
              <a:gd name="connsiteY3" fmla="*/ 355189 h 744195"/>
              <a:gd name="connsiteX4" fmla="*/ 15870 w 355188"/>
              <a:gd name="connsiteY4" fmla="*/ 560367 h 744195"/>
              <a:gd name="connsiteX5" fmla="*/ 22105 w 355188"/>
              <a:gd name="connsiteY5" fmla="*/ 679204 h 744195"/>
              <a:gd name="connsiteX6" fmla="*/ 0 w 355188"/>
              <a:gd name="connsiteY6" fmla="*/ 744196 h 744195"/>
              <a:gd name="connsiteX7" fmla="*/ 20216 w 355188"/>
              <a:gd name="connsiteY7" fmla="*/ 744196 h 744195"/>
              <a:gd name="connsiteX8" fmla="*/ 65181 w 355188"/>
              <a:gd name="connsiteY8" fmla="*/ 671458 h 744195"/>
              <a:gd name="connsiteX9" fmla="*/ 30040 w 355188"/>
              <a:gd name="connsiteY9" fmla="*/ 446631 h 744195"/>
              <a:gd name="connsiteX10" fmla="*/ 100511 w 355188"/>
              <a:gd name="connsiteY10" fmla="*/ 187797 h 744195"/>
              <a:gd name="connsiteX11" fmla="*/ 211224 w 355188"/>
              <a:gd name="connsiteY11" fmla="*/ 66881 h 744195"/>
              <a:gd name="connsiteX12" fmla="*/ 355189 w 355188"/>
              <a:gd name="connsiteY12" fmla="*/ 13603 h 744195"/>
              <a:gd name="connsiteX13" fmla="*/ 332706 w 355188"/>
              <a:gd name="connsiteY13" fmla="*/ 0 h 744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55188" h="744195">
                <a:moveTo>
                  <a:pt x="327605" y="189"/>
                </a:moveTo>
                <a:cubicBezTo>
                  <a:pt x="327605" y="189"/>
                  <a:pt x="276594" y="6424"/>
                  <a:pt x="235974" y="31173"/>
                </a:cubicBezTo>
                <a:cubicBezTo>
                  <a:pt x="195543" y="55734"/>
                  <a:pt x="137919" y="92387"/>
                  <a:pt x="101267" y="140375"/>
                </a:cubicBezTo>
                <a:cubicBezTo>
                  <a:pt x="64614" y="188363"/>
                  <a:pt x="26450" y="320803"/>
                  <a:pt x="21160" y="355189"/>
                </a:cubicBezTo>
                <a:cubicBezTo>
                  <a:pt x="15870" y="389574"/>
                  <a:pt x="6235" y="474970"/>
                  <a:pt x="15870" y="560367"/>
                </a:cubicBezTo>
                <a:cubicBezTo>
                  <a:pt x="25506" y="645763"/>
                  <a:pt x="25506" y="668624"/>
                  <a:pt x="22105" y="679204"/>
                </a:cubicBezTo>
                <a:cubicBezTo>
                  <a:pt x="18515" y="689784"/>
                  <a:pt x="0" y="744196"/>
                  <a:pt x="0" y="744196"/>
                </a:cubicBezTo>
                <a:lnTo>
                  <a:pt x="20216" y="744196"/>
                </a:lnTo>
                <a:lnTo>
                  <a:pt x="65181" y="671458"/>
                </a:lnTo>
                <a:cubicBezTo>
                  <a:pt x="65181" y="671458"/>
                  <a:pt x="33252" y="503310"/>
                  <a:pt x="30040" y="446631"/>
                </a:cubicBezTo>
                <a:cubicBezTo>
                  <a:pt x="26828" y="390141"/>
                  <a:pt x="86341" y="206879"/>
                  <a:pt x="100511" y="187797"/>
                </a:cubicBezTo>
                <a:cubicBezTo>
                  <a:pt x="114681" y="168715"/>
                  <a:pt x="159835" y="95788"/>
                  <a:pt x="211224" y="66881"/>
                </a:cubicBezTo>
                <a:cubicBezTo>
                  <a:pt x="262613" y="37975"/>
                  <a:pt x="355189" y="13603"/>
                  <a:pt x="355189" y="13603"/>
                </a:cubicBezTo>
                <a:lnTo>
                  <a:pt x="332706" y="0"/>
                </a:lnTo>
              </a:path>
            </a:pathLst>
          </a:custGeom>
          <a:solidFill>
            <a:srgbClr val="AD5959"/>
          </a:solidFill>
          <a:ln w="188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3" name="Рисунок 54">
            <a:extLst>
              <a:ext uri="{FF2B5EF4-FFF2-40B4-BE49-F238E27FC236}">
                <a16:creationId xmlns:a16="http://schemas.microsoft.com/office/drawing/2014/main" id="{8A1DF394-8840-7B25-9CC7-A2A9B671F745}"/>
              </a:ext>
            </a:extLst>
          </p:cNvPr>
          <p:cNvGrpSpPr/>
          <p:nvPr/>
        </p:nvGrpSpPr>
        <p:grpSpPr>
          <a:xfrm>
            <a:off x="12699929" y="3928146"/>
            <a:ext cx="1703014" cy="1102861"/>
            <a:chOff x="12699929" y="3928146"/>
            <a:chExt cx="1703014" cy="1102861"/>
          </a:xfrm>
          <a:solidFill>
            <a:srgbClr val="000000"/>
          </a:solidFill>
        </p:grpSpPr>
        <p:sp>
          <p:nvSpPr>
            <p:cNvPr id="14" name="Полилиния: фигура 13">
              <a:extLst>
                <a:ext uri="{FF2B5EF4-FFF2-40B4-BE49-F238E27FC236}">
                  <a16:creationId xmlns:a16="http://schemas.microsoft.com/office/drawing/2014/main" id="{E5BE326D-42E8-3540-2FAC-CD0B934A6C41}"/>
                </a:ext>
              </a:extLst>
            </p:cNvPr>
            <p:cNvSpPr/>
            <p:nvPr/>
          </p:nvSpPr>
          <p:spPr>
            <a:xfrm>
              <a:off x="12699929" y="3928146"/>
              <a:ext cx="1703014" cy="1102861"/>
            </a:xfrm>
            <a:custGeom>
              <a:avLst/>
              <a:gdLst>
                <a:gd name="connsiteX0" fmla="*/ 704161 w 1703014"/>
                <a:gd name="connsiteY0" fmla="*/ 739899 h 1102861"/>
                <a:gd name="connsiteX1" fmla="*/ 694526 w 1703014"/>
                <a:gd name="connsiteY1" fmla="*/ 752557 h 1102861"/>
                <a:gd name="connsiteX2" fmla="*/ 669587 w 1703014"/>
                <a:gd name="connsiteY2" fmla="*/ 792611 h 1102861"/>
                <a:gd name="connsiteX3" fmla="*/ 635579 w 1703014"/>
                <a:gd name="connsiteY3" fmla="*/ 806214 h 1102861"/>
                <a:gd name="connsiteX4" fmla="*/ 620654 w 1703014"/>
                <a:gd name="connsiteY4" fmla="*/ 802813 h 1102861"/>
                <a:gd name="connsiteX5" fmla="*/ 607240 w 1703014"/>
                <a:gd name="connsiteY5" fmla="*/ 779008 h 1102861"/>
                <a:gd name="connsiteX6" fmla="*/ 611207 w 1703014"/>
                <a:gd name="connsiteY6" fmla="*/ 766916 h 1102861"/>
                <a:gd name="connsiteX7" fmla="*/ 612152 w 1703014"/>
                <a:gd name="connsiteY7" fmla="*/ 761626 h 1102861"/>
                <a:gd name="connsiteX8" fmla="*/ 609318 w 1703014"/>
                <a:gd name="connsiteY8" fmla="*/ 765594 h 1102861"/>
                <a:gd name="connsiteX9" fmla="*/ 549049 w 1703014"/>
                <a:gd name="connsiteY9" fmla="*/ 821706 h 1102861"/>
                <a:gd name="connsiteX10" fmla="*/ 545271 w 1703014"/>
                <a:gd name="connsiteY10" fmla="*/ 823784 h 1102861"/>
                <a:gd name="connsiteX11" fmla="*/ 537902 w 1703014"/>
                <a:gd name="connsiteY11" fmla="*/ 832097 h 1102861"/>
                <a:gd name="connsiteX12" fmla="*/ 519009 w 1703014"/>
                <a:gd name="connsiteY12" fmla="*/ 862515 h 1102861"/>
                <a:gd name="connsiteX13" fmla="*/ 488403 w 1703014"/>
                <a:gd name="connsiteY13" fmla="*/ 891043 h 1102861"/>
                <a:gd name="connsiteX14" fmla="*/ 464975 w 1703014"/>
                <a:gd name="connsiteY14" fmla="*/ 905402 h 1102861"/>
                <a:gd name="connsiteX15" fmla="*/ 404518 w 1703014"/>
                <a:gd name="connsiteY15" fmla="*/ 925995 h 1102861"/>
                <a:gd name="connsiteX16" fmla="*/ 370321 w 1703014"/>
                <a:gd name="connsiteY16" fmla="*/ 929774 h 1102861"/>
                <a:gd name="connsiteX17" fmla="*/ 342738 w 1703014"/>
                <a:gd name="connsiteY17" fmla="*/ 925051 h 1102861"/>
                <a:gd name="connsiteX18" fmla="*/ 334425 w 1703014"/>
                <a:gd name="connsiteY18" fmla="*/ 926373 h 1102861"/>
                <a:gd name="connsiteX19" fmla="*/ 310619 w 1703014"/>
                <a:gd name="connsiteY19" fmla="*/ 945833 h 1102861"/>
                <a:gd name="connsiteX20" fmla="*/ 299850 w 1703014"/>
                <a:gd name="connsiteY20" fmla="*/ 955279 h 1102861"/>
                <a:gd name="connsiteX21" fmla="*/ 274534 w 1703014"/>
                <a:gd name="connsiteY21" fmla="*/ 982296 h 1102861"/>
                <a:gd name="connsiteX22" fmla="*/ 253940 w 1703014"/>
                <a:gd name="connsiteY22" fmla="*/ 1011770 h 1102861"/>
                <a:gd name="connsiteX23" fmla="*/ 226546 w 1703014"/>
                <a:gd name="connsiteY23" fmla="*/ 1056546 h 1102861"/>
                <a:gd name="connsiteX24" fmla="*/ 210109 w 1703014"/>
                <a:gd name="connsiteY24" fmla="*/ 1079218 h 1102861"/>
                <a:gd name="connsiteX25" fmla="*/ 204630 w 1703014"/>
                <a:gd name="connsiteY25" fmla="*/ 1084319 h 1102861"/>
                <a:gd name="connsiteX26" fmla="*/ 181391 w 1703014"/>
                <a:gd name="connsiteY26" fmla="*/ 1099055 h 1102861"/>
                <a:gd name="connsiteX27" fmla="*/ 143983 w 1703014"/>
                <a:gd name="connsiteY27" fmla="*/ 1092821 h 1102861"/>
                <a:gd name="connsiteX28" fmla="*/ 124145 w 1703014"/>
                <a:gd name="connsiteY28" fmla="*/ 1068827 h 1102861"/>
                <a:gd name="connsiteX29" fmla="*/ 105063 w 1703014"/>
                <a:gd name="connsiteY29" fmla="*/ 1038976 h 1102861"/>
                <a:gd name="connsiteX30" fmla="*/ 76157 w 1703014"/>
                <a:gd name="connsiteY30" fmla="*/ 981730 h 1102861"/>
                <a:gd name="connsiteX31" fmla="*/ 69167 w 1703014"/>
                <a:gd name="connsiteY31" fmla="*/ 965104 h 1102861"/>
                <a:gd name="connsiteX32" fmla="*/ 55942 w 1703014"/>
                <a:gd name="connsiteY32" fmla="*/ 925995 h 1102861"/>
                <a:gd name="connsiteX33" fmla="*/ 43472 w 1703014"/>
                <a:gd name="connsiteY33" fmla="*/ 883297 h 1102861"/>
                <a:gd name="connsiteX34" fmla="*/ 21178 w 1703014"/>
                <a:gd name="connsiteY34" fmla="*/ 793366 h 1102861"/>
                <a:gd name="connsiteX35" fmla="*/ 16644 w 1703014"/>
                <a:gd name="connsiteY35" fmla="*/ 758225 h 1102861"/>
                <a:gd name="connsiteX36" fmla="*/ 10598 w 1703014"/>
                <a:gd name="connsiteY36" fmla="*/ 713638 h 1102861"/>
                <a:gd name="connsiteX37" fmla="*/ 5686 w 1703014"/>
                <a:gd name="connsiteY37" fmla="*/ 678308 h 1102861"/>
                <a:gd name="connsiteX38" fmla="*/ 4741 w 1703014"/>
                <a:gd name="connsiteY38" fmla="*/ 666216 h 1102861"/>
                <a:gd name="connsiteX39" fmla="*/ 207 w 1703014"/>
                <a:gd name="connsiteY39" fmla="*/ 598579 h 1102861"/>
                <a:gd name="connsiteX40" fmla="*/ 585 w 1703014"/>
                <a:gd name="connsiteY40" fmla="*/ 554559 h 1102861"/>
                <a:gd name="connsiteX41" fmla="*/ 774 w 1703014"/>
                <a:gd name="connsiteY41" fmla="*/ 544923 h 1102861"/>
                <a:gd name="connsiteX42" fmla="*/ 6631 w 1703014"/>
                <a:gd name="connsiteY42" fmla="*/ 477853 h 1102861"/>
                <a:gd name="connsiteX43" fmla="*/ 9087 w 1703014"/>
                <a:gd name="connsiteY43" fmla="*/ 457260 h 1102861"/>
                <a:gd name="connsiteX44" fmla="*/ 21745 w 1703014"/>
                <a:gd name="connsiteY44" fmla="*/ 396613 h 1102861"/>
                <a:gd name="connsiteX45" fmla="*/ 70300 w 1703014"/>
                <a:gd name="connsiteY45" fmla="*/ 270219 h 1102861"/>
                <a:gd name="connsiteX46" fmla="*/ 87115 w 1703014"/>
                <a:gd name="connsiteY46" fmla="*/ 243391 h 1102861"/>
                <a:gd name="connsiteX47" fmla="*/ 161931 w 1703014"/>
                <a:gd name="connsiteY47" fmla="*/ 155538 h 1102861"/>
                <a:gd name="connsiteX48" fmla="*/ 237881 w 1703014"/>
                <a:gd name="connsiteY48" fmla="*/ 91680 h 1102861"/>
                <a:gd name="connsiteX49" fmla="*/ 283414 w 1703014"/>
                <a:gd name="connsiteY49" fmla="*/ 63529 h 1102861"/>
                <a:gd name="connsiteX50" fmla="*/ 379957 w 1703014"/>
                <a:gd name="connsiteY50" fmla="*/ 27255 h 1102861"/>
                <a:gd name="connsiteX51" fmla="*/ 411319 w 1703014"/>
                <a:gd name="connsiteY51" fmla="*/ 17808 h 1102861"/>
                <a:gd name="connsiteX52" fmla="*/ 463275 w 1703014"/>
                <a:gd name="connsiteY52" fmla="*/ 7228 h 1102861"/>
                <a:gd name="connsiteX53" fmla="*/ 521843 w 1703014"/>
                <a:gd name="connsiteY53" fmla="*/ 1749 h 1102861"/>
                <a:gd name="connsiteX54" fmla="*/ 570021 w 1703014"/>
                <a:gd name="connsiteY54" fmla="*/ 49 h 1102861"/>
                <a:gd name="connsiteX55" fmla="*/ 622354 w 1703014"/>
                <a:gd name="connsiteY55" fmla="*/ 3449 h 1102861"/>
                <a:gd name="connsiteX56" fmla="*/ 649182 w 1703014"/>
                <a:gd name="connsiteY56" fmla="*/ 6283 h 1102861"/>
                <a:gd name="connsiteX57" fmla="*/ 674121 w 1703014"/>
                <a:gd name="connsiteY57" fmla="*/ 11196 h 1102861"/>
                <a:gd name="connsiteX58" fmla="*/ 688669 w 1703014"/>
                <a:gd name="connsiteY58" fmla="*/ 13841 h 1102861"/>
                <a:gd name="connsiteX59" fmla="*/ 708884 w 1703014"/>
                <a:gd name="connsiteY59" fmla="*/ 17808 h 1102861"/>
                <a:gd name="connsiteX60" fmla="*/ 755928 w 1703014"/>
                <a:gd name="connsiteY60" fmla="*/ 28388 h 1102861"/>
                <a:gd name="connsiteX61" fmla="*/ 785779 w 1703014"/>
                <a:gd name="connsiteY61" fmla="*/ 33300 h 1102861"/>
                <a:gd name="connsiteX62" fmla="*/ 810151 w 1703014"/>
                <a:gd name="connsiteY62" fmla="*/ 33300 h 1102861"/>
                <a:gd name="connsiteX63" fmla="*/ 850015 w 1703014"/>
                <a:gd name="connsiteY63" fmla="*/ 28199 h 1102861"/>
                <a:gd name="connsiteX64" fmla="*/ 875899 w 1703014"/>
                <a:gd name="connsiteY64" fmla="*/ 32356 h 1102861"/>
                <a:gd name="connsiteX65" fmla="*/ 885912 w 1703014"/>
                <a:gd name="connsiteY65" fmla="*/ 35379 h 1102861"/>
                <a:gd name="connsiteX66" fmla="*/ 889879 w 1703014"/>
                <a:gd name="connsiteY66" fmla="*/ 34812 h 1102861"/>
                <a:gd name="connsiteX67" fmla="*/ 946747 w 1703014"/>
                <a:gd name="connsiteY67" fmla="*/ 30277 h 1102861"/>
                <a:gd name="connsiteX68" fmla="*/ 993602 w 1703014"/>
                <a:gd name="connsiteY68" fmla="*/ 38590 h 1102861"/>
                <a:gd name="connsiteX69" fmla="*/ 1013818 w 1703014"/>
                <a:gd name="connsiteY69" fmla="*/ 44636 h 1102861"/>
                <a:gd name="connsiteX70" fmla="*/ 1050848 w 1703014"/>
                <a:gd name="connsiteY70" fmla="*/ 55783 h 1102861"/>
                <a:gd name="connsiteX71" fmla="*/ 1073331 w 1703014"/>
                <a:gd name="connsiteY71" fmla="*/ 57294 h 1102861"/>
                <a:gd name="connsiteX72" fmla="*/ 1083911 w 1703014"/>
                <a:gd name="connsiteY72" fmla="*/ 57106 h 1102861"/>
                <a:gd name="connsiteX73" fmla="*/ 1128876 w 1703014"/>
                <a:gd name="connsiteY73" fmla="*/ 56728 h 1102861"/>
                <a:gd name="connsiteX74" fmla="*/ 1188200 w 1703014"/>
                <a:gd name="connsiteY74" fmla="*/ 55783 h 1102861"/>
                <a:gd name="connsiteX75" fmla="*/ 1242801 w 1703014"/>
                <a:gd name="connsiteY75" fmla="*/ 56161 h 1102861"/>
                <a:gd name="connsiteX76" fmla="*/ 1290034 w 1703014"/>
                <a:gd name="connsiteY76" fmla="*/ 56350 h 1102861"/>
                <a:gd name="connsiteX77" fmla="*/ 1322341 w 1703014"/>
                <a:gd name="connsiteY77" fmla="*/ 58050 h 1102861"/>
                <a:gd name="connsiteX78" fmla="*/ 1367684 w 1703014"/>
                <a:gd name="connsiteY78" fmla="*/ 59562 h 1102861"/>
                <a:gd name="connsiteX79" fmla="*/ 1446468 w 1703014"/>
                <a:gd name="connsiteY79" fmla="*/ 64474 h 1102861"/>
                <a:gd name="connsiteX80" fmla="*/ 1528841 w 1703014"/>
                <a:gd name="connsiteY80" fmla="*/ 71842 h 1102861"/>
                <a:gd name="connsiteX81" fmla="*/ 1586087 w 1703014"/>
                <a:gd name="connsiteY81" fmla="*/ 79588 h 1102861"/>
                <a:gd name="connsiteX82" fmla="*/ 1642199 w 1703014"/>
                <a:gd name="connsiteY82" fmla="*/ 95458 h 1102861"/>
                <a:gd name="connsiteX83" fmla="*/ 1676963 w 1703014"/>
                <a:gd name="connsiteY83" fmla="*/ 111328 h 1102861"/>
                <a:gd name="connsiteX84" fmla="*/ 1702279 w 1703014"/>
                <a:gd name="connsiteY84" fmla="*/ 144580 h 1102861"/>
                <a:gd name="connsiteX85" fmla="*/ 1699068 w 1703014"/>
                <a:gd name="connsiteY85" fmla="*/ 169897 h 1102861"/>
                <a:gd name="connsiteX86" fmla="*/ 1668272 w 1703014"/>
                <a:gd name="connsiteY86" fmla="*/ 208061 h 1102861"/>
                <a:gd name="connsiteX87" fmla="*/ 1635587 w 1703014"/>
                <a:gd name="connsiteY87" fmla="*/ 229599 h 1102861"/>
                <a:gd name="connsiteX88" fmla="*/ 1584009 w 1703014"/>
                <a:gd name="connsiteY88" fmla="*/ 275509 h 1102861"/>
                <a:gd name="connsiteX89" fmla="*/ 1519017 w 1703014"/>
                <a:gd name="connsiteY89" fmla="*/ 342957 h 1102861"/>
                <a:gd name="connsiteX90" fmla="*/ 1463660 w 1703014"/>
                <a:gd name="connsiteY90" fmla="*/ 392457 h 1102861"/>
                <a:gd name="connsiteX91" fmla="*/ 1412271 w 1703014"/>
                <a:gd name="connsiteY91" fmla="*/ 433454 h 1102861"/>
                <a:gd name="connsiteX92" fmla="*/ 1368440 w 1703014"/>
                <a:gd name="connsiteY92" fmla="*/ 464250 h 1102861"/>
                <a:gd name="connsiteX93" fmla="*/ 1327253 w 1703014"/>
                <a:gd name="connsiteY93" fmla="*/ 492212 h 1102861"/>
                <a:gd name="connsiteX94" fmla="*/ 1318751 w 1703014"/>
                <a:gd name="connsiteY94" fmla="*/ 498635 h 1102861"/>
                <a:gd name="connsiteX95" fmla="*/ 1291923 w 1703014"/>
                <a:gd name="connsiteY95" fmla="*/ 515639 h 1102861"/>
                <a:gd name="connsiteX96" fmla="*/ 1265473 w 1703014"/>
                <a:gd name="connsiteY96" fmla="*/ 529998 h 1102861"/>
                <a:gd name="connsiteX97" fmla="*/ 1235244 w 1703014"/>
                <a:gd name="connsiteY97" fmla="*/ 556448 h 1102861"/>
                <a:gd name="connsiteX98" fmla="*/ 1191034 w 1703014"/>
                <a:gd name="connsiteY98" fmla="*/ 586866 h 1102861"/>
                <a:gd name="connsiteX99" fmla="*/ 1165906 w 1703014"/>
                <a:gd name="connsiteY99" fmla="*/ 589133 h 1102861"/>
                <a:gd name="connsiteX100" fmla="*/ 1150603 w 1703014"/>
                <a:gd name="connsiteY100" fmla="*/ 593856 h 1102861"/>
                <a:gd name="connsiteX101" fmla="*/ 1143046 w 1703014"/>
                <a:gd name="connsiteY101" fmla="*/ 599524 h 1102861"/>
                <a:gd name="connsiteX102" fmla="*/ 1118485 w 1703014"/>
                <a:gd name="connsiteY102" fmla="*/ 615205 h 1102861"/>
                <a:gd name="connsiteX103" fmla="*/ 1106582 w 1703014"/>
                <a:gd name="connsiteY103" fmla="*/ 622196 h 1102861"/>
                <a:gd name="connsiteX104" fmla="*/ 1065018 w 1703014"/>
                <a:gd name="connsiteY104" fmla="*/ 639577 h 1102861"/>
                <a:gd name="connsiteX105" fmla="*/ 1035734 w 1703014"/>
                <a:gd name="connsiteY105" fmla="*/ 643923 h 1102861"/>
                <a:gd name="connsiteX106" fmla="*/ 1006449 w 1703014"/>
                <a:gd name="connsiteY106" fmla="*/ 648268 h 1102861"/>
                <a:gd name="connsiteX107" fmla="*/ 963184 w 1703014"/>
                <a:gd name="connsiteY107" fmla="*/ 668672 h 1102861"/>
                <a:gd name="connsiteX108" fmla="*/ 953360 w 1703014"/>
                <a:gd name="connsiteY108" fmla="*/ 679064 h 1102861"/>
                <a:gd name="connsiteX109" fmla="*/ 923698 w 1703014"/>
                <a:gd name="connsiteY109" fmla="*/ 705892 h 1102861"/>
                <a:gd name="connsiteX110" fmla="*/ 911040 w 1703014"/>
                <a:gd name="connsiteY110" fmla="*/ 715527 h 1102861"/>
                <a:gd name="connsiteX111" fmla="*/ 889124 w 1703014"/>
                <a:gd name="connsiteY111" fmla="*/ 737821 h 1102861"/>
                <a:gd name="connsiteX112" fmla="*/ 845292 w 1703014"/>
                <a:gd name="connsiteY112" fmla="*/ 773340 h 1102861"/>
                <a:gd name="connsiteX113" fmla="*/ 785401 w 1703014"/>
                <a:gd name="connsiteY113" fmla="*/ 781842 h 1102861"/>
                <a:gd name="connsiteX114" fmla="*/ 772365 w 1703014"/>
                <a:gd name="connsiteY114" fmla="*/ 779197 h 1102861"/>
                <a:gd name="connsiteX115" fmla="*/ 724377 w 1703014"/>
                <a:gd name="connsiteY115" fmla="*/ 755580 h 1102861"/>
                <a:gd name="connsiteX116" fmla="*/ 716441 w 1703014"/>
                <a:gd name="connsiteY116" fmla="*/ 749346 h 1102861"/>
                <a:gd name="connsiteX117" fmla="*/ 704161 w 1703014"/>
                <a:gd name="connsiteY117" fmla="*/ 739899 h 1102861"/>
                <a:gd name="connsiteX118" fmla="*/ 598360 w 1703014"/>
                <a:gd name="connsiteY118" fmla="*/ 748968 h 1102861"/>
                <a:gd name="connsiteX119" fmla="*/ 606673 w 1703014"/>
                <a:gd name="connsiteY119" fmla="*/ 740277 h 1102861"/>
                <a:gd name="connsiteX120" fmla="*/ 616686 w 1703014"/>
                <a:gd name="connsiteY120" fmla="*/ 731019 h 1102861"/>
                <a:gd name="connsiteX121" fmla="*/ 619898 w 1703014"/>
                <a:gd name="connsiteY121" fmla="*/ 726107 h 1102861"/>
                <a:gd name="connsiteX122" fmla="*/ 620465 w 1703014"/>
                <a:gd name="connsiteY122" fmla="*/ 721384 h 1102861"/>
                <a:gd name="connsiteX123" fmla="*/ 621032 w 1703014"/>
                <a:gd name="connsiteY123" fmla="*/ 673207 h 1102861"/>
                <a:gd name="connsiteX124" fmla="*/ 619520 w 1703014"/>
                <a:gd name="connsiteY124" fmla="*/ 650535 h 1102861"/>
                <a:gd name="connsiteX125" fmla="*/ 615931 w 1703014"/>
                <a:gd name="connsiteY125" fmla="*/ 617850 h 1102861"/>
                <a:gd name="connsiteX126" fmla="*/ 613097 w 1703014"/>
                <a:gd name="connsiteY126" fmla="*/ 579308 h 1102861"/>
                <a:gd name="connsiteX127" fmla="*/ 612530 w 1703014"/>
                <a:gd name="connsiteY127" fmla="*/ 514694 h 1102861"/>
                <a:gd name="connsiteX128" fmla="*/ 613286 w 1703014"/>
                <a:gd name="connsiteY128" fmla="*/ 485599 h 1102861"/>
                <a:gd name="connsiteX129" fmla="*/ 617631 w 1703014"/>
                <a:gd name="connsiteY129" fmla="*/ 423252 h 1102861"/>
                <a:gd name="connsiteX130" fmla="*/ 626511 w 1703014"/>
                <a:gd name="connsiteY130" fmla="*/ 374697 h 1102861"/>
                <a:gd name="connsiteX131" fmla="*/ 646537 w 1703014"/>
                <a:gd name="connsiteY131" fmla="*/ 302715 h 1102861"/>
                <a:gd name="connsiteX132" fmla="*/ 671854 w 1703014"/>
                <a:gd name="connsiteY132" fmla="*/ 245091 h 1102861"/>
                <a:gd name="connsiteX133" fmla="*/ 697548 w 1703014"/>
                <a:gd name="connsiteY133" fmla="*/ 196914 h 1102861"/>
                <a:gd name="connsiteX134" fmla="*/ 717764 w 1703014"/>
                <a:gd name="connsiteY134" fmla="*/ 166496 h 1102861"/>
                <a:gd name="connsiteX135" fmla="*/ 728533 w 1703014"/>
                <a:gd name="connsiteY135" fmla="*/ 153271 h 1102861"/>
                <a:gd name="connsiteX136" fmla="*/ 802027 w 1703014"/>
                <a:gd name="connsiteY136" fmla="*/ 82422 h 1102861"/>
                <a:gd name="connsiteX137" fmla="*/ 836790 w 1703014"/>
                <a:gd name="connsiteY137" fmla="*/ 59939 h 1102861"/>
                <a:gd name="connsiteX138" fmla="*/ 841324 w 1703014"/>
                <a:gd name="connsiteY138" fmla="*/ 56917 h 1102861"/>
                <a:gd name="connsiteX139" fmla="*/ 819975 w 1703014"/>
                <a:gd name="connsiteY139" fmla="*/ 58806 h 1102861"/>
                <a:gd name="connsiteX140" fmla="*/ 780300 w 1703014"/>
                <a:gd name="connsiteY140" fmla="*/ 59373 h 1102861"/>
                <a:gd name="connsiteX141" fmla="*/ 749504 w 1703014"/>
                <a:gd name="connsiteY141" fmla="*/ 54083 h 1102861"/>
                <a:gd name="connsiteX142" fmla="*/ 700571 w 1703014"/>
                <a:gd name="connsiteY142" fmla="*/ 42936 h 1102861"/>
                <a:gd name="connsiteX143" fmla="*/ 689236 w 1703014"/>
                <a:gd name="connsiteY143" fmla="*/ 40480 h 1102861"/>
                <a:gd name="connsiteX144" fmla="*/ 663730 w 1703014"/>
                <a:gd name="connsiteY144" fmla="*/ 35945 h 1102861"/>
                <a:gd name="connsiteX145" fmla="*/ 622354 w 1703014"/>
                <a:gd name="connsiteY145" fmla="*/ 30089 h 1102861"/>
                <a:gd name="connsiteX146" fmla="*/ 558874 w 1703014"/>
                <a:gd name="connsiteY146" fmla="*/ 26688 h 1102861"/>
                <a:gd name="connsiteX147" fmla="*/ 521277 w 1703014"/>
                <a:gd name="connsiteY147" fmla="*/ 28577 h 1102861"/>
                <a:gd name="connsiteX148" fmla="*/ 464409 w 1703014"/>
                <a:gd name="connsiteY148" fmla="*/ 34056 h 1102861"/>
                <a:gd name="connsiteX149" fmla="*/ 418310 w 1703014"/>
                <a:gd name="connsiteY149" fmla="*/ 43503 h 1102861"/>
                <a:gd name="connsiteX150" fmla="*/ 384302 w 1703014"/>
                <a:gd name="connsiteY150" fmla="*/ 53705 h 1102861"/>
                <a:gd name="connsiteX151" fmla="*/ 293994 w 1703014"/>
                <a:gd name="connsiteY151" fmla="*/ 87712 h 1102861"/>
                <a:gd name="connsiteX152" fmla="*/ 250917 w 1703014"/>
                <a:gd name="connsiteY152" fmla="*/ 114729 h 1102861"/>
                <a:gd name="connsiteX153" fmla="*/ 197639 w 1703014"/>
                <a:gd name="connsiteY153" fmla="*/ 158561 h 1102861"/>
                <a:gd name="connsiteX154" fmla="*/ 118666 w 1703014"/>
                <a:gd name="connsiteY154" fmla="*/ 244146 h 1102861"/>
                <a:gd name="connsiteX155" fmla="*/ 82014 w 1703014"/>
                <a:gd name="connsiteY155" fmla="*/ 306115 h 1102861"/>
                <a:gd name="connsiteX156" fmla="*/ 48762 w 1703014"/>
                <a:gd name="connsiteY156" fmla="*/ 396046 h 1102861"/>
                <a:gd name="connsiteX157" fmla="*/ 35348 w 1703014"/>
                <a:gd name="connsiteY157" fmla="*/ 457637 h 1102861"/>
                <a:gd name="connsiteX158" fmla="*/ 32892 w 1703014"/>
                <a:gd name="connsiteY158" fmla="*/ 479175 h 1102861"/>
                <a:gd name="connsiteX159" fmla="*/ 26846 w 1703014"/>
                <a:gd name="connsiteY159" fmla="*/ 547190 h 1102861"/>
                <a:gd name="connsiteX160" fmla="*/ 26657 w 1703014"/>
                <a:gd name="connsiteY160" fmla="*/ 554559 h 1102861"/>
                <a:gd name="connsiteX161" fmla="*/ 26468 w 1703014"/>
                <a:gd name="connsiteY161" fmla="*/ 598013 h 1102861"/>
                <a:gd name="connsiteX162" fmla="*/ 30247 w 1703014"/>
                <a:gd name="connsiteY162" fmla="*/ 655069 h 1102861"/>
                <a:gd name="connsiteX163" fmla="*/ 34592 w 1703014"/>
                <a:gd name="connsiteY163" fmla="*/ 693422 h 1102861"/>
                <a:gd name="connsiteX164" fmla="*/ 44228 w 1703014"/>
                <a:gd name="connsiteY164" fmla="*/ 764271 h 1102861"/>
                <a:gd name="connsiteX165" fmla="*/ 45928 w 1703014"/>
                <a:gd name="connsiteY165" fmla="*/ 769939 h 1102861"/>
                <a:gd name="connsiteX166" fmla="*/ 51407 w 1703014"/>
                <a:gd name="connsiteY166" fmla="*/ 765027 h 1102861"/>
                <a:gd name="connsiteX167" fmla="*/ 54430 w 1703014"/>
                <a:gd name="connsiteY167" fmla="*/ 762004 h 1102861"/>
                <a:gd name="connsiteX168" fmla="*/ 58776 w 1703014"/>
                <a:gd name="connsiteY168" fmla="*/ 761815 h 1102861"/>
                <a:gd name="connsiteX169" fmla="*/ 59531 w 1703014"/>
                <a:gd name="connsiteY169" fmla="*/ 766160 h 1102861"/>
                <a:gd name="connsiteX170" fmla="*/ 58776 w 1703014"/>
                <a:gd name="connsiteY170" fmla="*/ 767483 h 1102861"/>
                <a:gd name="connsiteX171" fmla="*/ 52919 w 1703014"/>
                <a:gd name="connsiteY171" fmla="*/ 780897 h 1102861"/>
                <a:gd name="connsiteX172" fmla="*/ 50274 w 1703014"/>
                <a:gd name="connsiteY172" fmla="*/ 787698 h 1102861"/>
                <a:gd name="connsiteX173" fmla="*/ 48762 w 1703014"/>
                <a:gd name="connsiteY173" fmla="*/ 796767 h 1102861"/>
                <a:gd name="connsiteX174" fmla="*/ 61609 w 1703014"/>
                <a:gd name="connsiteY174" fmla="*/ 849856 h 1102861"/>
                <a:gd name="connsiteX175" fmla="*/ 63499 w 1703014"/>
                <a:gd name="connsiteY175" fmla="*/ 855146 h 1102861"/>
                <a:gd name="connsiteX176" fmla="*/ 70489 w 1703014"/>
                <a:gd name="connsiteY176" fmla="*/ 845511 h 1102861"/>
                <a:gd name="connsiteX177" fmla="*/ 83903 w 1703014"/>
                <a:gd name="connsiteY177" fmla="*/ 831530 h 1102861"/>
                <a:gd name="connsiteX178" fmla="*/ 86548 w 1703014"/>
                <a:gd name="connsiteY178" fmla="*/ 829074 h 1102861"/>
                <a:gd name="connsiteX179" fmla="*/ 100340 w 1703014"/>
                <a:gd name="connsiteY179" fmla="*/ 813960 h 1102861"/>
                <a:gd name="connsiteX180" fmla="*/ 105063 w 1703014"/>
                <a:gd name="connsiteY180" fmla="*/ 812259 h 1102861"/>
                <a:gd name="connsiteX181" fmla="*/ 103174 w 1703014"/>
                <a:gd name="connsiteY181" fmla="*/ 816983 h 1102861"/>
                <a:gd name="connsiteX182" fmla="*/ 94861 w 1703014"/>
                <a:gd name="connsiteY182" fmla="*/ 825107 h 1102861"/>
                <a:gd name="connsiteX183" fmla="*/ 75779 w 1703014"/>
                <a:gd name="connsiteY183" fmla="*/ 856847 h 1102861"/>
                <a:gd name="connsiteX184" fmla="*/ 70111 w 1703014"/>
                <a:gd name="connsiteY184" fmla="*/ 867049 h 1102861"/>
                <a:gd name="connsiteX185" fmla="*/ 68789 w 1703014"/>
                <a:gd name="connsiteY185" fmla="*/ 876307 h 1102861"/>
                <a:gd name="connsiteX186" fmla="*/ 83903 w 1703014"/>
                <a:gd name="connsiteY186" fmla="*/ 929396 h 1102861"/>
                <a:gd name="connsiteX187" fmla="*/ 85981 w 1703014"/>
                <a:gd name="connsiteY187" fmla="*/ 936197 h 1102861"/>
                <a:gd name="connsiteX188" fmla="*/ 87493 w 1703014"/>
                <a:gd name="connsiteY188" fmla="*/ 931474 h 1102861"/>
                <a:gd name="connsiteX189" fmla="*/ 104686 w 1703014"/>
                <a:gd name="connsiteY189" fmla="*/ 895955 h 1102861"/>
                <a:gd name="connsiteX190" fmla="*/ 107519 w 1703014"/>
                <a:gd name="connsiteY190" fmla="*/ 889721 h 1102861"/>
                <a:gd name="connsiteX191" fmla="*/ 111865 w 1703014"/>
                <a:gd name="connsiteY191" fmla="*/ 881408 h 1102861"/>
                <a:gd name="connsiteX192" fmla="*/ 121500 w 1703014"/>
                <a:gd name="connsiteY192" fmla="*/ 870072 h 1102861"/>
                <a:gd name="connsiteX193" fmla="*/ 127924 w 1703014"/>
                <a:gd name="connsiteY193" fmla="*/ 864215 h 1102861"/>
                <a:gd name="connsiteX194" fmla="*/ 127735 w 1703014"/>
                <a:gd name="connsiteY194" fmla="*/ 867427 h 1102861"/>
                <a:gd name="connsiteX195" fmla="*/ 113943 w 1703014"/>
                <a:gd name="connsiteY195" fmla="*/ 891610 h 1102861"/>
                <a:gd name="connsiteX196" fmla="*/ 108275 w 1703014"/>
                <a:gd name="connsiteY196" fmla="*/ 901056 h 1102861"/>
                <a:gd name="connsiteX197" fmla="*/ 105819 w 1703014"/>
                <a:gd name="connsiteY197" fmla="*/ 908047 h 1102861"/>
                <a:gd name="connsiteX198" fmla="*/ 94483 w 1703014"/>
                <a:gd name="connsiteY198" fmla="*/ 952445 h 1102861"/>
                <a:gd name="connsiteX199" fmla="*/ 95239 w 1703014"/>
                <a:gd name="connsiteY199" fmla="*/ 958680 h 1102861"/>
                <a:gd name="connsiteX200" fmla="*/ 102796 w 1703014"/>
                <a:gd name="connsiteY200" fmla="*/ 978518 h 1102861"/>
                <a:gd name="connsiteX201" fmla="*/ 109031 w 1703014"/>
                <a:gd name="connsiteY201" fmla="*/ 993065 h 1102861"/>
                <a:gd name="connsiteX202" fmla="*/ 113187 w 1703014"/>
                <a:gd name="connsiteY202" fmla="*/ 985319 h 1102861"/>
                <a:gd name="connsiteX203" fmla="*/ 133781 w 1703014"/>
                <a:gd name="connsiteY203" fmla="*/ 942999 h 1102861"/>
                <a:gd name="connsiteX204" fmla="*/ 149651 w 1703014"/>
                <a:gd name="connsiteY204" fmla="*/ 918060 h 1102861"/>
                <a:gd name="connsiteX205" fmla="*/ 158909 w 1703014"/>
                <a:gd name="connsiteY205" fmla="*/ 903890 h 1102861"/>
                <a:gd name="connsiteX206" fmla="*/ 174968 w 1703014"/>
                <a:gd name="connsiteY206" fmla="*/ 879518 h 1102861"/>
                <a:gd name="connsiteX207" fmla="*/ 183092 w 1703014"/>
                <a:gd name="connsiteY207" fmla="*/ 873851 h 1102861"/>
                <a:gd name="connsiteX208" fmla="*/ 181202 w 1703014"/>
                <a:gd name="connsiteY208" fmla="*/ 881219 h 1102861"/>
                <a:gd name="connsiteX209" fmla="*/ 160798 w 1703014"/>
                <a:gd name="connsiteY209" fmla="*/ 911070 h 1102861"/>
                <a:gd name="connsiteX210" fmla="*/ 153241 w 1703014"/>
                <a:gd name="connsiteY210" fmla="*/ 924484 h 1102861"/>
                <a:gd name="connsiteX211" fmla="*/ 142849 w 1703014"/>
                <a:gd name="connsiteY211" fmla="*/ 944699 h 1102861"/>
                <a:gd name="connsiteX212" fmla="*/ 132458 w 1703014"/>
                <a:gd name="connsiteY212" fmla="*/ 970772 h 1102861"/>
                <a:gd name="connsiteX213" fmla="*/ 125468 w 1703014"/>
                <a:gd name="connsiteY213" fmla="*/ 995144 h 1102861"/>
                <a:gd name="connsiteX214" fmla="*/ 120367 w 1703014"/>
                <a:gd name="connsiteY214" fmla="*/ 1015170 h 1102861"/>
                <a:gd name="connsiteX215" fmla="*/ 121500 w 1703014"/>
                <a:gd name="connsiteY215" fmla="*/ 1023861 h 1102861"/>
                <a:gd name="connsiteX216" fmla="*/ 132647 w 1703014"/>
                <a:gd name="connsiteY216" fmla="*/ 1047288 h 1102861"/>
                <a:gd name="connsiteX217" fmla="*/ 134914 w 1703014"/>
                <a:gd name="connsiteY217" fmla="*/ 1050689 h 1102861"/>
                <a:gd name="connsiteX218" fmla="*/ 136237 w 1703014"/>
                <a:gd name="connsiteY218" fmla="*/ 1041998 h 1102861"/>
                <a:gd name="connsiteX219" fmla="*/ 149651 w 1703014"/>
                <a:gd name="connsiteY219" fmla="*/ 999489 h 1102861"/>
                <a:gd name="connsiteX220" fmla="*/ 152863 w 1703014"/>
                <a:gd name="connsiteY220" fmla="*/ 990987 h 1102861"/>
                <a:gd name="connsiteX221" fmla="*/ 168733 w 1703014"/>
                <a:gd name="connsiteY221" fmla="*/ 953957 h 1102861"/>
                <a:gd name="connsiteX222" fmla="*/ 187248 w 1703014"/>
                <a:gd name="connsiteY222" fmla="*/ 918816 h 1102861"/>
                <a:gd name="connsiteX223" fmla="*/ 214265 w 1703014"/>
                <a:gd name="connsiteY223" fmla="*/ 873851 h 1102861"/>
                <a:gd name="connsiteX224" fmla="*/ 231080 w 1703014"/>
                <a:gd name="connsiteY224" fmla="*/ 848723 h 1102861"/>
                <a:gd name="connsiteX225" fmla="*/ 246005 w 1703014"/>
                <a:gd name="connsiteY225" fmla="*/ 833420 h 1102861"/>
                <a:gd name="connsiteX226" fmla="*/ 269244 w 1703014"/>
                <a:gd name="connsiteY226" fmla="*/ 826807 h 1102861"/>
                <a:gd name="connsiteX227" fmla="*/ 277746 w 1703014"/>
                <a:gd name="connsiteY227" fmla="*/ 824162 h 1102861"/>
                <a:gd name="connsiteX228" fmla="*/ 292860 w 1703014"/>
                <a:gd name="connsiteY228" fmla="*/ 810937 h 1102861"/>
                <a:gd name="connsiteX229" fmla="*/ 328946 w 1703014"/>
                <a:gd name="connsiteY229" fmla="*/ 803757 h 1102861"/>
                <a:gd name="connsiteX230" fmla="*/ 362008 w 1703014"/>
                <a:gd name="connsiteY230" fmla="*/ 808481 h 1102861"/>
                <a:gd name="connsiteX231" fmla="*/ 385058 w 1703014"/>
                <a:gd name="connsiteY231" fmla="*/ 811504 h 1102861"/>
                <a:gd name="connsiteX232" fmla="*/ 398850 w 1703014"/>
                <a:gd name="connsiteY232" fmla="*/ 815093 h 1102861"/>
                <a:gd name="connsiteX233" fmla="*/ 414720 w 1703014"/>
                <a:gd name="connsiteY233" fmla="*/ 814904 h 1102861"/>
                <a:gd name="connsiteX234" fmla="*/ 434747 w 1703014"/>
                <a:gd name="connsiteY234" fmla="*/ 815849 h 1102861"/>
                <a:gd name="connsiteX235" fmla="*/ 461197 w 1703014"/>
                <a:gd name="connsiteY235" fmla="*/ 817738 h 1102861"/>
                <a:gd name="connsiteX236" fmla="*/ 466676 w 1703014"/>
                <a:gd name="connsiteY236" fmla="*/ 812448 h 1102861"/>
                <a:gd name="connsiteX237" fmla="*/ 470265 w 1703014"/>
                <a:gd name="connsiteY237" fmla="*/ 817360 h 1102861"/>
                <a:gd name="connsiteX238" fmla="*/ 480279 w 1703014"/>
                <a:gd name="connsiteY238" fmla="*/ 817360 h 1102861"/>
                <a:gd name="connsiteX239" fmla="*/ 488025 w 1703014"/>
                <a:gd name="connsiteY239" fmla="*/ 811693 h 1102861"/>
                <a:gd name="connsiteX240" fmla="*/ 492748 w 1703014"/>
                <a:gd name="connsiteY240" fmla="*/ 793744 h 1102861"/>
                <a:gd name="connsiteX241" fmla="*/ 496905 w 1703014"/>
                <a:gd name="connsiteY241" fmla="*/ 767105 h 1102861"/>
                <a:gd name="connsiteX242" fmla="*/ 501250 w 1703014"/>
                <a:gd name="connsiteY242" fmla="*/ 762004 h 1102861"/>
                <a:gd name="connsiteX243" fmla="*/ 505784 w 1703014"/>
                <a:gd name="connsiteY243" fmla="*/ 787132 h 1102861"/>
                <a:gd name="connsiteX244" fmla="*/ 501817 w 1703014"/>
                <a:gd name="connsiteY244" fmla="*/ 814149 h 1102861"/>
                <a:gd name="connsiteX245" fmla="*/ 519954 w 1703014"/>
                <a:gd name="connsiteY245" fmla="*/ 807914 h 1102861"/>
                <a:gd name="connsiteX246" fmla="*/ 522410 w 1703014"/>
                <a:gd name="connsiteY246" fmla="*/ 804702 h 1102861"/>
                <a:gd name="connsiteX247" fmla="*/ 526378 w 1703014"/>
                <a:gd name="connsiteY247" fmla="*/ 779763 h 1102861"/>
                <a:gd name="connsiteX248" fmla="*/ 525433 w 1703014"/>
                <a:gd name="connsiteY248" fmla="*/ 735176 h 1102861"/>
                <a:gd name="connsiteX249" fmla="*/ 524111 w 1703014"/>
                <a:gd name="connsiteY249" fmla="*/ 720439 h 1102861"/>
                <a:gd name="connsiteX250" fmla="*/ 523544 w 1703014"/>
                <a:gd name="connsiteY250" fmla="*/ 717416 h 1102861"/>
                <a:gd name="connsiteX251" fmla="*/ 524866 w 1703014"/>
                <a:gd name="connsiteY251" fmla="*/ 714394 h 1102861"/>
                <a:gd name="connsiteX252" fmla="*/ 528078 w 1703014"/>
                <a:gd name="connsiteY252" fmla="*/ 716283 h 1102861"/>
                <a:gd name="connsiteX253" fmla="*/ 529778 w 1703014"/>
                <a:gd name="connsiteY253" fmla="*/ 722895 h 1102861"/>
                <a:gd name="connsiteX254" fmla="*/ 534124 w 1703014"/>
                <a:gd name="connsiteY254" fmla="*/ 751802 h 1102861"/>
                <a:gd name="connsiteX255" fmla="*/ 537147 w 1703014"/>
                <a:gd name="connsiteY255" fmla="*/ 782786 h 1102861"/>
                <a:gd name="connsiteX256" fmla="*/ 537147 w 1703014"/>
                <a:gd name="connsiteY256" fmla="*/ 799979 h 1102861"/>
                <a:gd name="connsiteX257" fmla="*/ 546782 w 1703014"/>
                <a:gd name="connsiteY257" fmla="*/ 794878 h 1102861"/>
                <a:gd name="connsiteX258" fmla="*/ 553206 w 1703014"/>
                <a:gd name="connsiteY258" fmla="*/ 785053 h 1102861"/>
                <a:gd name="connsiteX259" fmla="*/ 553962 w 1703014"/>
                <a:gd name="connsiteY259" fmla="*/ 780330 h 1102861"/>
                <a:gd name="connsiteX260" fmla="*/ 556984 w 1703014"/>
                <a:gd name="connsiteY260" fmla="*/ 748212 h 1102861"/>
                <a:gd name="connsiteX261" fmla="*/ 555284 w 1703014"/>
                <a:gd name="connsiteY261" fmla="*/ 717039 h 1102861"/>
                <a:gd name="connsiteX262" fmla="*/ 552450 w 1703014"/>
                <a:gd name="connsiteY262" fmla="*/ 677930 h 1102861"/>
                <a:gd name="connsiteX263" fmla="*/ 549994 w 1703014"/>
                <a:gd name="connsiteY263" fmla="*/ 621818 h 1102861"/>
                <a:gd name="connsiteX264" fmla="*/ 549427 w 1703014"/>
                <a:gd name="connsiteY264" fmla="*/ 616528 h 1102861"/>
                <a:gd name="connsiteX265" fmla="*/ 545082 w 1703014"/>
                <a:gd name="connsiteY265" fmla="*/ 585165 h 1102861"/>
                <a:gd name="connsiteX266" fmla="*/ 544893 w 1703014"/>
                <a:gd name="connsiteY266" fmla="*/ 570807 h 1102861"/>
                <a:gd name="connsiteX267" fmla="*/ 546215 w 1703014"/>
                <a:gd name="connsiteY267" fmla="*/ 553047 h 1102861"/>
                <a:gd name="connsiteX268" fmla="*/ 549049 w 1703014"/>
                <a:gd name="connsiteY268" fmla="*/ 545301 h 1102861"/>
                <a:gd name="connsiteX269" fmla="*/ 549805 w 1703014"/>
                <a:gd name="connsiteY269" fmla="*/ 547001 h 1102861"/>
                <a:gd name="connsiteX270" fmla="*/ 548105 w 1703014"/>
                <a:gd name="connsiteY270" fmla="*/ 586677 h 1102861"/>
                <a:gd name="connsiteX271" fmla="*/ 552261 w 1703014"/>
                <a:gd name="connsiteY271" fmla="*/ 622951 h 1102861"/>
                <a:gd name="connsiteX272" fmla="*/ 553584 w 1703014"/>
                <a:gd name="connsiteY272" fmla="*/ 628052 h 1102861"/>
                <a:gd name="connsiteX273" fmla="*/ 555095 w 1703014"/>
                <a:gd name="connsiteY273" fmla="*/ 635232 h 1102861"/>
                <a:gd name="connsiteX274" fmla="*/ 560007 w 1703014"/>
                <a:gd name="connsiteY274" fmla="*/ 663382 h 1102861"/>
                <a:gd name="connsiteX275" fmla="*/ 567753 w 1703014"/>
                <a:gd name="connsiteY275" fmla="*/ 747645 h 1102861"/>
                <a:gd name="connsiteX276" fmla="*/ 567942 w 1703014"/>
                <a:gd name="connsiteY276" fmla="*/ 777307 h 1102861"/>
                <a:gd name="connsiteX277" fmla="*/ 583435 w 1703014"/>
                <a:gd name="connsiteY277" fmla="*/ 763326 h 1102861"/>
                <a:gd name="connsiteX278" fmla="*/ 584190 w 1703014"/>
                <a:gd name="connsiteY278" fmla="*/ 761437 h 1102861"/>
                <a:gd name="connsiteX279" fmla="*/ 585891 w 1703014"/>
                <a:gd name="connsiteY279" fmla="*/ 743489 h 1102861"/>
                <a:gd name="connsiteX280" fmla="*/ 586835 w 1703014"/>
                <a:gd name="connsiteY280" fmla="*/ 705325 h 1102861"/>
                <a:gd name="connsiteX281" fmla="*/ 582868 w 1703014"/>
                <a:gd name="connsiteY281" fmla="*/ 648268 h 1102861"/>
                <a:gd name="connsiteX282" fmla="*/ 581734 w 1703014"/>
                <a:gd name="connsiteY282" fmla="*/ 628241 h 1102861"/>
                <a:gd name="connsiteX283" fmla="*/ 581356 w 1703014"/>
                <a:gd name="connsiteY283" fmla="*/ 613505 h 1102861"/>
                <a:gd name="connsiteX284" fmla="*/ 579845 w 1703014"/>
                <a:gd name="connsiteY284" fmla="*/ 602925 h 1102861"/>
                <a:gd name="connsiteX285" fmla="*/ 580790 w 1703014"/>
                <a:gd name="connsiteY285" fmla="*/ 590077 h 1102861"/>
                <a:gd name="connsiteX286" fmla="*/ 582112 w 1703014"/>
                <a:gd name="connsiteY286" fmla="*/ 600091 h 1102861"/>
                <a:gd name="connsiteX287" fmla="*/ 588725 w 1703014"/>
                <a:gd name="connsiteY287" fmla="*/ 631075 h 1102861"/>
                <a:gd name="connsiteX288" fmla="*/ 597604 w 1703014"/>
                <a:gd name="connsiteY288" fmla="*/ 708348 h 1102861"/>
                <a:gd name="connsiteX289" fmla="*/ 597415 w 1703014"/>
                <a:gd name="connsiteY289" fmla="*/ 728941 h 1102861"/>
                <a:gd name="connsiteX290" fmla="*/ 598360 w 1703014"/>
                <a:gd name="connsiteY290" fmla="*/ 748968 h 1102861"/>
                <a:gd name="connsiteX291" fmla="*/ 1031199 w 1703014"/>
                <a:gd name="connsiteY291" fmla="*/ 77132 h 1102861"/>
                <a:gd name="connsiteX292" fmla="*/ 1031010 w 1703014"/>
                <a:gd name="connsiteY292" fmla="*/ 76187 h 1102861"/>
                <a:gd name="connsiteX293" fmla="*/ 1009472 w 1703014"/>
                <a:gd name="connsiteY293" fmla="*/ 74298 h 1102861"/>
                <a:gd name="connsiteX294" fmla="*/ 1007016 w 1703014"/>
                <a:gd name="connsiteY294" fmla="*/ 74865 h 1102861"/>
                <a:gd name="connsiteX295" fmla="*/ 933711 w 1703014"/>
                <a:gd name="connsiteY295" fmla="*/ 96214 h 1102861"/>
                <a:gd name="connsiteX296" fmla="*/ 859084 w 1703014"/>
                <a:gd name="connsiteY296" fmla="*/ 136078 h 1102861"/>
                <a:gd name="connsiteX297" fmla="*/ 848882 w 1703014"/>
                <a:gd name="connsiteY297" fmla="*/ 143824 h 1102861"/>
                <a:gd name="connsiteX298" fmla="*/ 826399 w 1703014"/>
                <a:gd name="connsiteY298" fmla="*/ 159695 h 1102861"/>
                <a:gd name="connsiteX299" fmla="*/ 790502 w 1703014"/>
                <a:gd name="connsiteY299" fmla="*/ 192757 h 1102861"/>
                <a:gd name="connsiteX300" fmla="*/ 752527 w 1703014"/>
                <a:gd name="connsiteY300" fmla="*/ 243580 h 1102861"/>
                <a:gd name="connsiteX301" fmla="*/ 725132 w 1703014"/>
                <a:gd name="connsiteY301" fmla="*/ 308005 h 1102861"/>
                <a:gd name="connsiteX302" fmla="*/ 724377 w 1703014"/>
                <a:gd name="connsiteY302" fmla="*/ 310461 h 1102861"/>
                <a:gd name="connsiteX303" fmla="*/ 715875 w 1703014"/>
                <a:gd name="connsiteY303" fmla="*/ 339367 h 1102861"/>
                <a:gd name="connsiteX304" fmla="*/ 690936 w 1703014"/>
                <a:gd name="connsiteY304" fmla="*/ 446679 h 1102861"/>
                <a:gd name="connsiteX305" fmla="*/ 685079 w 1703014"/>
                <a:gd name="connsiteY305" fmla="*/ 506192 h 1102861"/>
                <a:gd name="connsiteX306" fmla="*/ 688480 w 1703014"/>
                <a:gd name="connsiteY306" fmla="*/ 569106 h 1102861"/>
                <a:gd name="connsiteX307" fmla="*/ 692825 w 1703014"/>
                <a:gd name="connsiteY307" fmla="*/ 610293 h 1102861"/>
                <a:gd name="connsiteX308" fmla="*/ 704728 w 1703014"/>
                <a:gd name="connsiteY308" fmla="*/ 668295 h 1102861"/>
                <a:gd name="connsiteX309" fmla="*/ 714552 w 1703014"/>
                <a:gd name="connsiteY309" fmla="*/ 716472 h 1102861"/>
                <a:gd name="connsiteX310" fmla="*/ 726833 w 1703014"/>
                <a:gd name="connsiteY310" fmla="*/ 724407 h 1102861"/>
                <a:gd name="connsiteX311" fmla="*/ 738924 w 1703014"/>
                <a:gd name="connsiteY311" fmla="*/ 732909 h 1102861"/>
                <a:gd name="connsiteX312" fmla="*/ 739869 w 1703014"/>
                <a:gd name="connsiteY312" fmla="*/ 732153 h 1102861"/>
                <a:gd name="connsiteX313" fmla="*/ 728155 w 1703014"/>
                <a:gd name="connsiteY313" fmla="*/ 700602 h 1102861"/>
                <a:gd name="connsiteX314" fmla="*/ 717575 w 1703014"/>
                <a:gd name="connsiteY314" fmla="*/ 649213 h 1102861"/>
                <a:gd name="connsiteX315" fmla="*/ 711151 w 1703014"/>
                <a:gd name="connsiteY315" fmla="*/ 608404 h 1102861"/>
                <a:gd name="connsiteX316" fmla="*/ 706806 w 1703014"/>
                <a:gd name="connsiteY316" fmla="*/ 558337 h 1102861"/>
                <a:gd name="connsiteX317" fmla="*/ 706050 w 1703014"/>
                <a:gd name="connsiteY317" fmla="*/ 543979 h 1102861"/>
                <a:gd name="connsiteX318" fmla="*/ 706428 w 1703014"/>
                <a:gd name="connsiteY318" fmla="*/ 499013 h 1102861"/>
                <a:gd name="connsiteX319" fmla="*/ 709640 w 1703014"/>
                <a:gd name="connsiteY319" fmla="*/ 495046 h 1102861"/>
                <a:gd name="connsiteX320" fmla="*/ 710774 w 1703014"/>
                <a:gd name="connsiteY320" fmla="*/ 498824 h 1102861"/>
                <a:gd name="connsiteX321" fmla="*/ 713419 w 1703014"/>
                <a:gd name="connsiteY321" fmla="*/ 533587 h 1102861"/>
                <a:gd name="connsiteX322" fmla="*/ 716819 w 1703014"/>
                <a:gd name="connsiteY322" fmla="*/ 576852 h 1102861"/>
                <a:gd name="connsiteX323" fmla="*/ 725699 w 1703014"/>
                <a:gd name="connsiteY323" fmla="*/ 620495 h 1102861"/>
                <a:gd name="connsiteX324" fmla="*/ 738168 w 1703014"/>
                <a:gd name="connsiteY324" fmla="*/ 684543 h 1102861"/>
                <a:gd name="connsiteX325" fmla="*/ 746859 w 1703014"/>
                <a:gd name="connsiteY325" fmla="*/ 707781 h 1102861"/>
                <a:gd name="connsiteX326" fmla="*/ 758006 w 1703014"/>
                <a:gd name="connsiteY326" fmla="*/ 727619 h 1102861"/>
                <a:gd name="connsiteX327" fmla="*/ 771231 w 1703014"/>
                <a:gd name="connsiteY327" fmla="*/ 743867 h 1102861"/>
                <a:gd name="connsiteX328" fmla="*/ 781056 w 1703014"/>
                <a:gd name="connsiteY328" fmla="*/ 751991 h 1102861"/>
                <a:gd name="connsiteX329" fmla="*/ 786535 w 1703014"/>
                <a:gd name="connsiteY329" fmla="*/ 754825 h 1102861"/>
                <a:gd name="connsiteX330" fmla="*/ 800704 w 1703014"/>
                <a:gd name="connsiteY330" fmla="*/ 757092 h 1102861"/>
                <a:gd name="connsiteX331" fmla="*/ 822054 w 1703014"/>
                <a:gd name="connsiteY331" fmla="*/ 754258 h 1102861"/>
                <a:gd name="connsiteX332" fmla="*/ 818464 w 1703014"/>
                <a:gd name="connsiteY332" fmla="*/ 752368 h 1102861"/>
                <a:gd name="connsiteX333" fmla="*/ 802027 w 1703014"/>
                <a:gd name="connsiteY333" fmla="*/ 740088 h 1102861"/>
                <a:gd name="connsiteX334" fmla="*/ 787668 w 1703014"/>
                <a:gd name="connsiteY334" fmla="*/ 722517 h 1102861"/>
                <a:gd name="connsiteX335" fmla="*/ 774065 w 1703014"/>
                <a:gd name="connsiteY335" fmla="*/ 699846 h 1102861"/>
                <a:gd name="connsiteX336" fmla="*/ 758384 w 1703014"/>
                <a:gd name="connsiteY336" fmla="*/ 657148 h 1102861"/>
                <a:gd name="connsiteX337" fmla="*/ 757628 w 1703014"/>
                <a:gd name="connsiteY337" fmla="*/ 654692 h 1102861"/>
                <a:gd name="connsiteX338" fmla="*/ 751771 w 1703014"/>
                <a:gd name="connsiteY338" fmla="*/ 624463 h 1102861"/>
                <a:gd name="connsiteX339" fmla="*/ 747993 w 1703014"/>
                <a:gd name="connsiteY339" fmla="*/ 608593 h 1102861"/>
                <a:gd name="connsiteX340" fmla="*/ 746670 w 1703014"/>
                <a:gd name="connsiteY340" fmla="*/ 600280 h 1102861"/>
                <a:gd name="connsiteX341" fmla="*/ 747615 w 1703014"/>
                <a:gd name="connsiteY341" fmla="*/ 597446 h 1102861"/>
                <a:gd name="connsiteX342" fmla="*/ 753850 w 1703014"/>
                <a:gd name="connsiteY342" fmla="*/ 615961 h 1102861"/>
                <a:gd name="connsiteX343" fmla="*/ 754228 w 1703014"/>
                <a:gd name="connsiteY343" fmla="*/ 617472 h 1102861"/>
                <a:gd name="connsiteX344" fmla="*/ 762163 w 1703014"/>
                <a:gd name="connsiteY344" fmla="*/ 649213 h 1102861"/>
                <a:gd name="connsiteX345" fmla="*/ 764808 w 1703014"/>
                <a:gd name="connsiteY345" fmla="*/ 656203 h 1102861"/>
                <a:gd name="connsiteX346" fmla="*/ 777277 w 1703014"/>
                <a:gd name="connsiteY346" fmla="*/ 681331 h 1102861"/>
                <a:gd name="connsiteX347" fmla="*/ 794470 w 1703014"/>
                <a:gd name="connsiteY347" fmla="*/ 711182 h 1102861"/>
                <a:gd name="connsiteX348" fmla="*/ 802405 w 1703014"/>
                <a:gd name="connsiteY348" fmla="*/ 721195 h 1102861"/>
                <a:gd name="connsiteX349" fmla="*/ 833011 w 1703014"/>
                <a:gd name="connsiteY349" fmla="*/ 744622 h 1102861"/>
                <a:gd name="connsiteX350" fmla="*/ 844914 w 1703014"/>
                <a:gd name="connsiteY350" fmla="*/ 743111 h 1102861"/>
                <a:gd name="connsiteX351" fmla="*/ 855494 w 1703014"/>
                <a:gd name="connsiteY351" fmla="*/ 734987 h 1102861"/>
                <a:gd name="connsiteX352" fmla="*/ 858517 w 1703014"/>
                <a:gd name="connsiteY352" fmla="*/ 732909 h 1102861"/>
                <a:gd name="connsiteX353" fmla="*/ 857761 w 1703014"/>
                <a:gd name="connsiteY353" fmla="*/ 731586 h 1102861"/>
                <a:gd name="connsiteX354" fmla="*/ 855305 w 1703014"/>
                <a:gd name="connsiteY354" fmla="*/ 730642 h 1102861"/>
                <a:gd name="connsiteX355" fmla="*/ 838679 w 1703014"/>
                <a:gd name="connsiteY355" fmla="*/ 719684 h 1102861"/>
                <a:gd name="connsiteX356" fmla="*/ 827910 w 1703014"/>
                <a:gd name="connsiteY356" fmla="*/ 706458 h 1102861"/>
                <a:gd name="connsiteX357" fmla="*/ 817897 w 1703014"/>
                <a:gd name="connsiteY357" fmla="*/ 696445 h 1102861"/>
                <a:gd name="connsiteX358" fmla="*/ 812607 w 1703014"/>
                <a:gd name="connsiteY358" fmla="*/ 690588 h 1102861"/>
                <a:gd name="connsiteX359" fmla="*/ 804294 w 1703014"/>
                <a:gd name="connsiteY359" fmla="*/ 661304 h 1102861"/>
                <a:gd name="connsiteX360" fmla="*/ 806561 w 1703014"/>
                <a:gd name="connsiteY360" fmla="*/ 655258 h 1102861"/>
                <a:gd name="connsiteX361" fmla="*/ 820920 w 1703014"/>
                <a:gd name="connsiteY361" fmla="*/ 683976 h 1102861"/>
                <a:gd name="connsiteX362" fmla="*/ 824132 w 1703014"/>
                <a:gd name="connsiteY362" fmla="*/ 690022 h 1102861"/>
                <a:gd name="connsiteX363" fmla="*/ 829044 w 1703014"/>
                <a:gd name="connsiteY363" fmla="*/ 697957 h 1102861"/>
                <a:gd name="connsiteX364" fmla="*/ 855116 w 1703014"/>
                <a:gd name="connsiteY364" fmla="*/ 716661 h 1102861"/>
                <a:gd name="connsiteX365" fmla="*/ 868908 w 1703014"/>
                <a:gd name="connsiteY365" fmla="*/ 719872 h 1102861"/>
                <a:gd name="connsiteX366" fmla="*/ 875143 w 1703014"/>
                <a:gd name="connsiteY366" fmla="*/ 716850 h 1102861"/>
                <a:gd name="connsiteX367" fmla="*/ 880622 w 1703014"/>
                <a:gd name="connsiteY367" fmla="*/ 709103 h 1102861"/>
                <a:gd name="connsiteX368" fmla="*/ 899704 w 1703014"/>
                <a:gd name="connsiteY368" fmla="*/ 690777 h 1102861"/>
                <a:gd name="connsiteX369" fmla="*/ 910851 w 1703014"/>
                <a:gd name="connsiteY369" fmla="*/ 686243 h 1102861"/>
                <a:gd name="connsiteX370" fmla="*/ 923887 w 1703014"/>
                <a:gd name="connsiteY370" fmla="*/ 679819 h 1102861"/>
                <a:gd name="connsiteX371" fmla="*/ 935978 w 1703014"/>
                <a:gd name="connsiteY371" fmla="*/ 663760 h 1102861"/>
                <a:gd name="connsiteX372" fmla="*/ 962618 w 1703014"/>
                <a:gd name="connsiteY372" fmla="*/ 638066 h 1102861"/>
                <a:gd name="connsiteX373" fmla="*/ 996058 w 1703014"/>
                <a:gd name="connsiteY373" fmla="*/ 623518 h 1102861"/>
                <a:gd name="connsiteX374" fmla="*/ 1004749 w 1703014"/>
                <a:gd name="connsiteY374" fmla="*/ 621062 h 1102861"/>
                <a:gd name="connsiteX375" fmla="*/ 1025153 w 1703014"/>
                <a:gd name="connsiteY375" fmla="*/ 618228 h 1102861"/>
                <a:gd name="connsiteX376" fmla="*/ 1051793 w 1703014"/>
                <a:gd name="connsiteY376" fmla="*/ 614261 h 1102861"/>
                <a:gd name="connsiteX377" fmla="*/ 1092790 w 1703014"/>
                <a:gd name="connsiteY377" fmla="*/ 602358 h 1102861"/>
                <a:gd name="connsiteX378" fmla="*/ 1130765 w 1703014"/>
                <a:gd name="connsiteY378" fmla="*/ 577230 h 1102861"/>
                <a:gd name="connsiteX379" fmla="*/ 1140212 w 1703014"/>
                <a:gd name="connsiteY379" fmla="*/ 569673 h 1102861"/>
                <a:gd name="connsiteX380" fmla="*/ 1166662 w 1703014"/>
                <a:gd name="connsiteY380" fmla="*/ 562305 h 1102861"/>
                <a:gd name="connsiteX381" fmla="*/ 1189523 w 1703014"/>
                <a:gd name="connsiteY381" fmla="*/ 559093 h 1102861"/>
                <a:gd name="connsiteX382" fmla="*/ 1214650 w 1703014"/>
                <a:gd name="connsiteY382" fmla="*/ 539255 h 1102861"/>
                <a:gd name="connsiteX383" fmla="*/ 1236000 w 1703014"/>
                <a:gd name="connsiteY383" fmla="*/ 518095 h 1102861"/>
                <a:gd name="connsiteX384" fmla="*/ 1279831 w 1703014"/>
                <a:gd name="connsiteY384" fmla="*/ 491645 h 1102861"/>
                <a:gd name="connsiteX385" fmla="*/ 1302692 w 1703014"/>
                <a:gd name="connsiteY385" fmla="*/ 477286 h 1102861"/>
                <a:gd name="connsiteX386" fmla="*/ 1311194 w 1703014"/>
                <a:gd name="connsiteY386" fmla="*/ 470863 h 1102861"/>
                <a:gd name="connsiteX387" fmla="*/ 1352947 w 1703014"/>
                <a:gd name="connsiteY387" fmla="*/ 442523 h 1102861"/>
                <a:gd name="connsiteX388" fmla="*/ 1398857 w 1703014"/>
                <a:gd name="connsiteY388" fmla="*/ 410216 h 1102861"/>
                <a:gd name="connsiteX389" fmla="*/ 1444390 w 1703014"/>
                <a:gd name="connsiteY389" fmla="*/ 373752 h 1102861"/>
                <a:gd name="connsiteX390" fmla="*/ 1500502 w 1703014"/>
                <a:gd name="connsiteY390" fmla="*/ 323497 h 1102861"/>
                <a:gd name="connsiteX391" fmla="*/ 1563416 w 1703014"/>
                <a:gd name="connsiteY391" fmla="*/ 258316 h 1102861"/>
                <a:gd name="connsiteX392" fmla="*/ 1622173 w 1703014"/>
                <a:gd name="connsiteY392" fmla="*/ 206171 h 1102861"/>
                <a:gd name="connsiteX393" fmla="*/ 1651835 w 1703014"/>
                <a:gd name="connsiteY393" fmla="*/ 186712 h 1102861"/>
                <a:gd name="connsiteX394" fmla="*/ 1673940 w 1703014"/>
                <a:gd name="connsiteY394" fmla="*/ 161584 h 1102861"/>
                <a:gd name="connsiteX395" fmla="*/ 1666760 w 1703014"/>
                <a:gd name="connsiteY395" fmla="*/ 135134 h 1102861"/>
                <a:gd name="connsiteX396" fmla="*/ 1660148 w 1703014"/>
                <a:gd name="connsiteY396" fmla="*/ 131733 h 1102861"/>
                <a:gd name="connsiteX397" fmla="*/ 1632186 w 1703014"/>
                <a:gd name="connsiteY397" fmla="*/ 118886 h 1102861"/>
                <a:gd name="connsiteX398" fmla="*/ 1623873 w 1703014"/>
                <a:gd name="connsiteY398" fmla="*/ 115674 h 1102861"/>
                <a:gd name="connsiteX399" fmla="*/ 1584954 w 1703014"/>
                <a:gd name="connsiteY399" fmla="*/ 105472 h 1102861"/>
                <a:gd name="connsiteX400" fmla="*/ 1552458 w 1703014"/>
                <a:gd name="connsiteY400" fmla="*/ 100937 h 1102861"/>
                <a:gd name="connsiteX401" fmla="*/ 1515238 w 1703014"/>
                <a:gd name="connsiteY401" fmla="*/ 96214 h 1102861"/>
                <a:gd name="connsiteX402" fmla="*/ 1459882 w 1703014"/>
                <a:gd name="connsiteY402" fmla="*/ 91302 h 1102861"/>
                <a:gd name="connsiteX403" fmla="*/ 1399613 w 1703014"/>
                <a:gd name="connsiteY403" fmla="*/ 86768 h 1102861"/>
                <a:gd name="connsiteX404" fmla="*/ 1334999 w 1703014"/>
                <a:gd name="connsiteY404" fmla="*/ 84500 h 1102861"/>
                <a:gd name="connsiteX405" fmla="*/ 1320640 w 1703014"/>
                <a:gd name="connsiteY405" fmla="*/ 83934 h 1102861"/>
                <a:gd name="connsiteX406" fmla="*/ 1284177 w 1703014"/>
                <a:gd name="connsiteY406" fmla="*/ 82422 h 1102861"/>
                <a:gd name="connsiteX407" fmla="*/ 1182910 w 1703014"/>
                <a:gd name="connsiteY407" fmla="*/ 80911 h 1102861"/>
                <a:gd name="connsiteX408" fmla="*/ 1127176 w 1703014"/>
                <a:gd name="connsiteY408" fmla="*/ 86390 h 1102861"/>
                <a:gd name="connsiteX409" fmla="*/ 1080888 w 1703014"/>
                <a:gd name="connsiteY409" fmla="*/ 95458 h 1102861"/>
                <a:gd name="connsiteX410" fmla="*/ 1063506 w 1703014"/>
                <a:gd name="connsiteY410" fmla="*/ 97348 h 1102861"/>
                <a:gd name="connsiteX411" fmla="*/ 1050470 w 1703014"/>
                <a:gd name="connsiteY411" fmla="*/ 99615 h 1102861"/>
                <a:gd name="connsiteX412" fmla="*/ 1033655 w 1703014"/>
                <a:gd name="connsiteY412" fmla="*/ 105850 h 1102861"/>
                <a:gd name="connsiteX413" fmla="*/ 1008528 w 1703014"/>
                <a:gd name="connsiteY413" fmla="*/ 118508 h 1102861"/>
                <a:gd name="connsiteX414" fmla="*/ 997759 w 1703014"/>
                <a:gd name="connsiteY414" fmla="*/ 121153 h 1102861"/>
                <a:gd name="connsiteX415" fmla="*/ 991524 w 1703014"/>
                <a:gd name="connsiteY415" fmla="*/ 119264 h 1102861"/>
                <a:gd name="connsiteX416" fmla="*/ 1001159 w 1703014"/>
                <a:gd name="connsiteY416" fmla="*/ 110195 h 1102861"/>
                <a:gd name="connsiteX417" fmla="*/ 1037245 w 1703014"/>
                <a:gd name="connsiteY417" fmla="*/ 99993 h 1102861"/>
                <a:gd name="connsiteX418" fmla="*/ 1065773 w 1703014"/>
                <a:gd name="connsiteY418" fmla="*/ 92435 h 1102861"/>
                <a:gd name="connsiteX419" fmla="*/ 1067285 w 1703014"/>
                <a:gd name="connsiteY419" fmla="*/ 91680 h 1102861"/>
                <a:gd name="connsiteX420" fmla="*/ 1099025 w 1703014"/>
                <a:gd name="connsiteY420" fmla="*/ 82611 h 1102861"/>
                <a:gd name="connsiteX421" fmla="*/ 1104315 w 1703014"/>
                <a:gd name="connsiteY421" fmla="*/ 82044 h 1102861"/>
                <a:gd name="connsiteX422" fmla="*/ 1108850 w 1703014"/>
                <a:gd name="connsiteY422" fmla="*/ 80911 h 1102861"/>
                <a:gd name="connsiteX423" fmla="*/ 1105638 w 1703014"/>
                <a:gd name="connsiteY423" fmla="*/ 79588 h 1102861"/>
                <a:gd name="connsiteX424" fmla="*/ 1081833 w 1703014"/>
                <a:gd name="connsiteY424" fmla="*/ 77321 h 1102861"/>
                <a:gd name="connsiteX425" fmla="*/ 1073520 w 1703014"/>
                <a:gd name="connsiteY425" fmla="*/ 77699 h 1102861"/>
                <a:gd name="connsiteX426" fmla="*/ 1035356 w 1703014"/>
                <a:gd name="connsiteY426" fmla="*/ 86390 h 1102861"/>
                <a:gd name="connsiteX427" fmla="*/ 982077 w 1703014"/>
                <a:gd name="connsiteY427" fmla="*/ 100371 h 1102861"/>
                <a:gd name="connsiteX428" fmla="*/ 970742 w 1703014"/>
                <a:gd name="connsiteY428" fmla="*/ 102638 h 1102861"/>
                <a:gd name="connsiteX429" fmla="*/ 956761 w 1703014"/>
                <a:gd name="connsiteY429" fmla="*/ 105850 h 1102861"/>
                <a:gd name="connsiteX430" fmla="*/ 935034 w 1703014"/>
                <a:gd name="connsiteY430" fmla="*/ 111895 h 1102861"/>
                <a:gd name="connsiteX431" fmla="*/ 940135 w 1703014"/>
                <a:gd name="connsiteY431" fmla="*/ 107550 h 1102861"/>
                <a:gd name="connsiteX432" fmla="*/ 963184 w 1703014"/>
                <a:gd name="connsiteY432" fmla="*/ 98103 h 1102861"/>
                <a:gd name="connsiteX433" fmla="*/ 985856 w 1703014"/>
                <a:gd name="connsiteY433" fmla="*/ 90735 h 1102861"/>
                <a:gd name="connsiteX434" fmla="*/ 1025153 w 1703014"/>
                <a:gd name="connsiteY434" fmla="*/ 78266 h 1102861"/>
                <a:gd name="connsiteX435" fmla="*/ 1031199 w 1703014"/>
                <a:gd name="connsiteY435" fmla="*/ 77132 h 1102861"/>
                <a:gd name="connsiteX436" fmla="*/ 972820 w 1703014"/>
                <a:gd name="connsiteY436" fmla="*/ 61640 h 1102861"/>
                <a:gd name="connsiteX437" fmla="*/ 937301 w 1703014"/>
                <a:gd name="connsiteY437" fmla="*/ 52760 h 1102861"/>
                <a:gd name="connsiteX438" fmla="*/ 904805 w 1703014"/>
                <a:gd name="connsiteY438" fmla="*/ 55594 h 1102861"/>
                <a:gd name="connsiteX439" fmla="*/ 866830 w 1703014"/>
                <a:gd name="connsiteY439" fmla="*/ 72787 h 1102861"/>
                <a:gd name="connsiteX440" fmla="*/ 856817 w 1703014"/>
                <a:gd name="connsiteY440" fmla="*/ 78833 h 1102861"/>
                <a:gd name="connsiteX441" fmla="*/ 817519 w 1703014"/>
                <a:gd name="connsiteY441" fmla="*/ 103960 h 1102861"/>
                <a:gd name="connsiteX442" fmla="*/ 767642 w 1703014"/>
                <a:gd name="connsiteY442" fmla="*/ 149115 h 1102861"/>
                <a:gd name="connsiteX443" fmla="*/ 736468 w 1703014"/>
                <a:gd name="connsiteY443" fmla="*/ 185956 h 1102861"/>
                <a:gd name="connsiteX444" fmla="*/ 721165 w 1703014"/>
                <a:gd name="connsiteY444" fmla="*/ 209572 h 1102861"/>
                <a:gd name="connsiteX445" fmla="*/ 704917 w 1703014"/>
                <a:gd name="connsiteY445" fmla="*/ 240557 h 1102861"/>
                <a:gd name="connsiteX446" fmla="*/ 669965 w 1703014"/>
                <a:gd name="connsiteY446" fmla="*/ 315940 h 1102861"/>
                <a:gd name="connsiteX447" fmla="*/ 650883 w 1703014"/>
                <a:gd name="connsiteY447" fmla="*/ 386600 h 1102861"/>
                <a:gd name="connsiteX448" fmla="*/ 641625 w 1703014"/>
                <a:gd name="connsiteY448" fmla="*/ 447246 h 1102861"/>
                <a:gd name="connsiteX449" fmla="*/ 637847 w 1703014"/>
                <a:gd name="connsiteY449" fmla="*/ 490511 h 1102861"/>
                <a:gd name="connsiteX450" fmla="*/ 636713 w 1703014"/>
                <a:gd name="connsiteY450" fmla="*/ 524897 h 1102861"/>
                <a:gd name="connsiteX451" fmla="*/ 639358 w 1703014"/>
                <a:gd name="connsiteY451" fmla="*/ 583087 h 1102861"/>
                <a:gd name="connsiteX452" fmla="*/ 639736 w 1703014"/>
                <a:gd name="connsiteY452" fmla="*/ 593100 h 1102861"/>
                <a:gd name="connsiteX453" fmla="*/ 640869 w 1703014"/>
                <a:gd name="connsiteY453" fmla="*/ 617472 h 1102861"/>
                <a:gd name="connsiteX454" fmla="*/ 641247 w 1703014"/>
                <a:gd name="connsiteY454" fmla="*/ 628619 h 1102861"/>
                <a:gd name="connsiteX455" fmla="*/ 643514 w 1703014"/>
                <a:gd name="connsiteY455" fmla="*/ 706081 h 1102861"/>
                <a:gd name="connsiteX456" fmla="*/ 640869 w 1703014"/>
                <a:gd name="connsiteY456" fmla="*/ 732342 h 1102861"/>
                <a:gd name="connsiteX457" fmla="*/ 630667 w 1703014"/>
                <a:gd name="connsiteY457" fmla="*/ 773529 h 1102861"/>
                <a:gd name="connsiteX458" fmla="*/ 627833 w 1703014"/>
                <a:gd name="connsiteY458" fmla="*/ 784676 h 1102861"/>
                <a:gd name="connsiteX459" fmla="*/ 629345 w 1703014"/>
                <a:gd name="connsiteY459" fmla="*/ 785809 h 1102861"/>
                <a:gd name="connsiteX460" fmla="*/ 647671 w 1703014"/>
                <a:gd name="connsiteY460" fmla="*/ 788265 h 1102861"/>
                <a:gd name="connsiteX461" fmla="*/ 651638 w 1703014"/>
                <a:gd name="connsiteY461" fmla="*/ 785431 h 1102861"/>
                <a:gd name="connsiteX462" fmla="*/ 660707 w 1703014"/>
                <a:gd name="connsiteY462" fmla="*/ 765216 h 1102861"/>
                <a:gd name="connsiteX463" fmla="*/ 686779 w 1703014"/>
                <a:gd name="connsiteY463" fmla="*/ 727430 h 1102861"/>
                <a:gd name="connsiteX464" fmla="*/ 691125 w 1703014"/>
                <a:gd name="connsiteY464" fmla="*/ 710237 h 1102861"/>
                <a:gd name="connsiteX465" fmla="*/ 686213 w 1703014"/>
                <a:gd name="connsiteY465" fmla="*/ 691344 h 1102861"/>
                <a:gd name="connsiteX466" fmla="*/ 681112 w 1703014"/>
                <a:gd name="connsiteY466" fmla="*/ 666405 h 1102861"/>
                <a:gd name="connsiteX467" fmla="*/ 677711 w 1703014"/>
                <a:gd name="connsiteY467" fmla="*/ 650346 h 1102861"/>
                <a:gd name="connsiteX468" fmla="*/ 673365 w 1703014"/>
                <a:gd name="connsiteY468" fmla="*/ 626919 h 1102861"/>
                <a:gd name="connsiteX469" fmla="*/ 667320 w 1703014"/>
                <a:gd name="connsiteY469" fmla="*/ 579120 h 1102861"/>
                <a:gd name="connsiteX470" fmla="*/ 661652 w 1703014"/>
                <a:gd name="connsiteY470" fmla="*/ 519418 h 1102861"/>
                <a:gd name="connsiteX471" fmla="*/ 661463 w 1703014"/>
                <a:gd name="connsiteY471" fmla="*/ 491834 h 1102861"/>
                <a:gd name="connsiteX472" fmla="*/ 662219 w 1703014"/>
                <a:gd name="connsiteY472" fmla="*/ 479742 h 1102861"/>
                <a:gd name="connsiteX473" fmla="*/ 667131 w 1703014"/>
                <a:gd name="connsiteY473" fmla="*/ 438744 h 1102861"/>
                <a:gd name="connsiteX474" fmla="*/ 674310 w 1703014"/>
                <a:gd name="connsiteY474" fmla="*/ 395290 h 1102861"/>
                <a:gd name="connsiteX475" fmla="*/ 693770 w 1703014"/>
                <a:gd name="connsiteY475" fmla="*/ 320474 h 1102861"/>
                <a:gd name="connsiteX476" fmla="*/ 702272 w 1703014"/>
                <a:gd name="connsiteY476" fmla="*/ 294213 h 1102861"/>
                <a:gd name="connsiteX477" fmla="*/ 713985 w 1703014"/>
                <a:gd name="connsiteY477" fmla="*/ 264551 h 1102861"/>
                <a:gd name="connsiteX478" fmla="*/ 738924 w 1703014"/>
                <a:gd name="connsiteY478" fmla="*/ 214862 h 1102861"/>
                <a:gd name="connsiteX479" fmla="*/ 785590 w 1703014"/>
                <a:gd name="connsiteY479" fmla="*/ 160072 h 1102861"/>
                <a:gd name="connsiteX480" fmla="*/ 820542 w 1703014"/>
                <a:gd name="connsiteY480" fmla="*/ 130788 h 1102861"/>
                <a:gd name="connsiteX481" fmla="*/ 849637 w 1703014"/>
                <a:gd name="connsiteY481" fmla="*/ 109628 h 1102861"/>
                <a:gd name="connsiteX482" fmla="*/ 857383 w 1703014"/>
                <a:gd name="connsiteY482" fmla="*/ 103960 h 1102861"/>
                <a:gd name="connsiteX483" fmla="*/ 907072 w 1703014"/>
                <a:gd name="connsiteY483" fmla="*/ 79210 h 1102861"/>
                <a:gd name="connsiteX484" fmla="*/ 911984 w 1703014"/>
                <a:gd name="connsiteY484" fmla="*/ 77321 h 1102861"/>
                <a:gd name="connsiteX485" fmla="*/ 946558 w 1703014"/>
                <a:gd name="connsiteY485" fmla="*/ 67497 h 1102861"/>
                <a:gd name="connsiteX486" fmla="*/ 972820 w 1703014"/>
                <a:gd name="connsiteY486" fmla="*/ 61640 h 1102861"/>
                <a:gd name="connsiteX487" fmla="*/ 503328 w 1703014"/>
                <a:gd name="connsiteY487" fmla="*/ 840788 h 1102861"/>
                <a:gd name="connsiteX488" fmla="*/ 501439 w 1703014"/>
                <a:gd name="connsiteY488" fmla="*/ 840599 h 1102861"/>
                <a:gd name="connsiteX489" fmla="*/ 497849 w 1703014"/>
                <a:gd name="connsiteY489" fmla="*/ 841355 h 1102861"/>
                <a:gd name="connsiteX490" fmla="*/ 433991 w 1703014"/>
                <a:gd name="connsiteY490" fmla="*/ 838521 h 1102861"/>
                <a:gd name="connsiteX491" fmla="*/ 409052 w 1703014"/>
                <a:gd name="connsiteY491" fmla="*/ 835309 h 1102861"/>
                <a:gd name="connsiteX492" fmla="*/ 373722 w 1703014"/>
                <a:gd name="connsiteY492" fmla="*/ 826807 h 1102861"/>
                <a:gd name="connsiteX493" fmla="*/ 364087 w 1703014"/>
                <a:gd name="connsiteY493" fmla="*/ 824918 h 1102861"/>
                <a:gd name="connsiteX494" fmla="*/ 318932 w 1703014"/>
                <a:gd name="connsiteY494" fmla="*/ 818494 h 1102861"/>
                <a:gd name="connsiteX495" fmla="*/ 306274 w 1703014"/>
                <a:gd name="connsiteY495" fmla="*/ 824918 h 1102861"/>
                <a:gd name="connsiteX496" fmla="*/ 305896 w 1703014"/>
                <a:gd name="connsiteY496" fmla="*/ 853824 h 1102861"/>
                <a:gd name="connsiteX497" fmla="*/ 322333 w 1703014"/>
                <a:gd name="connsiteY497" fmla="*/ 883864 h 1102861"/>
                <a:gd name="connsiteX498" fmla="*/ 331969 w 1703014"/>
                <a:gd name="connsiteY498" fmla="*/ 891232 h 1102861"/>
                <a:gd name="connsiteX499" fmla="*/ 369377 w 1703014"/>
                <a:gd name="connsiteY499" fmla="*/ 903135 h 1102861"/>
                <a:gd name="connsiteX500" fmla="*/ 388837 w 1703014"/>
                <a:gd name="connsiteY500" fmla="*/ 901812 h 1102861"/>
                <a:gd name="connsiteX501" fmla="*/ 452884 w 1703014"/>
                <a:gd name="connsiteY501" fmla="*/ 882163 h 1102861"/>
                <a:gd name="connsiteX502" fmla="*/ 472344 w 1703014"/>
                <a:gd name="connsiteY502" fmla="*/ 870450 h 1102861"/>
                <a:gd name="connsiteX503" fmla="*/ 499550 w 1703014"/>
                <a:gd name="connsiteY503" fmla="*/ 845322 h 1102861"/>
                <a:gd name="connsiteX504" fmla="*/ 503328 w 1703014"/>
                <a:gd name="connsiteY504" fmla="*/ 840788 h 1102861"/>
                <a:gd name="connsiteX505" fmla="*/ 278690 w 1703014"/>
                <a:gd name="connsiteY505" fmla="*/ 849479 h 1102861"/>
                <a:gd name="connsiteX506" fmla="*/ 260553 w 1703014"/>
                <a:gd name="connsiteY506" fmla="*/ 853824 h 1102861"/>
                <a:gd name="connsiteX507" fmla="*/ 250917 w 1703014"/>
                <a:gd name="connsiteY507" fmla="*/ 860814 h 1102861"/>
                <a:gd name="connsiteX508" fmla="*/ 231080 w 1703014"/>
                <a:gd name="connsiteY508" fmla="*/ 888020 h 1102861"/>
                <a:gd name="connsiteX509" fmla="*/ 223712 w 1703014"/>
                <a:gd name="connsiteY509" fmla="*/ 897656 h 1102861"/>
                <a:gd name="connsiteX510" fmla="*/ 214643 w 1703014"/>
                <a:gd name="connsiteY510" fmla="*/ 913904 h 1102861"/>
                <a:gd name="connsiteX511" fmla="*/ 186870 w 1703014"/>
                <a:gd name="connsiteY511" fmla="*/ 966993 h 1102861"/>
                <a:gd name="connsiteX512" fmla="*/ 162498 w 1703014"/>
                <a:gd name="connsiteY512" fmla="*/ 1026128 h 1102861"/>
                <a:gd name="connsiteX513" fmla="*/ 157586 w 1703014"/>
                <a:gd name="connsiteY513" fmla="*/ 1064292 h 1102861"/>
                <a:gd name="connsiteX514" fmla="*/ 161365 w 1703014"/>
                <a:gd name="connsiteY514" fmla="*/ 1075061 h 1102861"/>
                <a:gd name="connsiteX515" fmla="*/ 173645 w 1703014"/>
                <a:gd name="connsiteY515" fmla="*/ 1078273 h 1102861"/>
                <a:gd name="connsiteX516" fmla="*/ 176668 w 1703014"/>
                <a:gd name="connsiteY516" fmla="*/ 1076762 h 1102861"/>
                <a:gd name="connsiteX517" fmla="*/ 176857 w 1703014"/>
                <a:gd name="connsiteY517" fmla="*/ 1073550 h 1102861"/>
                <a:gd name="connsiteX518" fmla="*/ 182525 w 1703014"/>
                <a:gd name="connsiteY518" fmla="*/ 1028395 h 1102861"/>
                <a:gd name="connsiteX519" fmla="*/ 192160 w 1703014"/>
                <a:gd name="connsiteY519" fmla="*/ 994766 h 1102861"/>
                <a:gd name="connsiteX520" fmla="*/ 199528 w 1703014"/>
                <a:gd name="connsiteY520" fmla="*/ 973795 h 1102861"/>
                <a:gd name="connsiteX521" fmla="*/ 224089 w 1703014"/>
                <a:gd name="connsiteY521" fmla="*/ 931285 h 1102861"/>
                <a:gd name="connsiteX522" fmla="*/ 232402 w 1703014"/>
                <a:gd name="connsiteY522" fmla="*/ 917116 h 1102861"/>
                <a:gd name="connsiteX523" fmla="*/ 251673 w 1703014"/>
                <a:gd name="connsiteY523" fmla="*/ 888209 h 1102861"/>
                <a:gd name="connsiteX524" fmla="*/ 269433 w 1703014"/>
                <a:gd name="connsiteY524" fmla="*/ 870639 h 1102861"/>
                <a:gd name="connsiteX525" fmla="*/ 280202 w 1703014"/>
                <a:gd name="connsiteY525" fmla="*/ 861381 h 1102861"/>
                <a:gd name="connsiteX526" fmla="*/ 278690 w 1703014"/>
                <a:gd name="connsiteY526" fmla="*/ 849479 h 1102861"/>
                <a:gd name="connsiteX527" fmla="*/ 185359 w 1703014"/>
                <a:gd name="connsiteY527" fmla="*/ 1070716 h 1102861"/>
                <a:gd name="connsiteX528" fmla="*/ 186303 w 1703014"/>
                <a:gd name="connsiteY528" fmla="*/ 1071283 h 1102861"/>
                <a:gd name="connsiteX529" fmla="*/ 195939 w 1703014"/>
                <a:gd name="connsiteY529" fmla="*/ 1061647 h 1102861"/>
                <a:gd name="connsiteX530" fmla="*/ 202551 w 1703014"/>
                <a:gd name="connsiteY530" fmla="*/ 1044643 h 1102861"/>
                <a:gd name="connsiteX531" fmla="*/ 212943 w 1703014"/>
                <a:gd name="connsiteY531" fmla="*/ 1010825 h 1102861"/>
                <a:gd name="connsiteX532" fmla="*/ 236370 w 1703014"/>
                <a:gd name="connsiteY532" fmla="*/ 954146 h 1102861"/>
                <a:gd name="connsiteX533" fmla="*/ 251484 w 1703014"/>
                <a:gd name="connsiteY533" fmla="*/ 928074 h 1102861"/>
                <a:gd name="connsiteX534" fmla="*/ 259986 w 1703014"/>
                <a:gd name="connsiteY534" fmla="*/ 915982 h 1102861"/>
                <a:gd name="connsiteX535" fmla="*/ 288515 w 1703014"/>
                <a:gd name="connsiteY535" fmla="*/ 888398 h 1102861"/>
                <a:gd name="connsiteX536" fmla="*/ 290404 w 1703014"/>
                <a:gd name="connsiteY536" fmla="*/ 887265 h 1102861"/>
                <a:gd name="connsiteX537" fmla="*/ 281524 w 1703014"/>
                <a:gd name="connsiteY537" fmla="*/ 867994 h 1102861"/>
                <a:gd name="connsiteX538" fmla="*/ 275856 w 1703014"/>
                <a:gd name="connsiteY538" fmla="*/ 874417 h 1102861"/>
                <a:gd name="connsiteX539" fmla="*/ 264521 w 1703014"/>
                <a:gd name="connsiteY539" fmla="*/ 888398 h 1102861"/>
                <a:gd name="connsiteX540" fmla="*/ 236370 w 1703014"/>
                <a:gd name="connsiteY540" fmla="*/ 927885 h 1102861"/>
                <a:gd name="connsiteX541" fmla="*/ 217099 w 1703014"/>
                <a:gd name="connsiteY541" fmla="*/ 959625 h 1102861"/>
                <a:gd name="connsiteX542" fmla="*/ 203685 w 1703014"/>
                <a:gd name="connsiteY542" fmla="*/ 988909 h 1102861"/>
                <a:gd name="connsiteX543" fmla="*/ 193861 w 1703014"/>
                <a:gd name="connsiteY543" fmla="*/ 1022916 h 1102861"/>
                <a:gd name="connsiteX544" fmla="*/ 190271 w 1703014"/>
                <a:gd name="connsiteY544" fmla="*/ 1035575 h 1102861"/>
                <a:gd name="connsiteX545" fmla="*/ 185359 w 1703014"/>
                <a:gd name="connsiteY545" fmla="*/ 1070716 h 1102861"/>
                <a:gd name="connsiteX546" fmla="*/ 291915 w 1703014"/>
                <a:gd name="connsiteY546" fmla="*/ 889910 h 1102861"/>
                <a:gd name="connsiteX547" fmla="*/ 251673 w 1703014"/>
                <a:gd name="connsiteY547" fmla="*/ 941865 h 1102861"/>
                <a:gd name="connsiteX548" fmla="*/ 227868 w 1703014"/>
                <a:gd name="connsiteY548" fmla="*/ 1002134 h 1102861"/>
                <a:gd name="connsiteX549" fmla="*/ 246194 w 1703014"/>
                <a:gd name="connsiteY549" fmla="*/ 977006 h 1102861"/>
                <a:gd name="connsiteX550" fmla="*/ 246950 w 1703014"/>
                <a:gd name="connsiteY550" fmla="*/ 975117 h 1102861"/>
                <a:gd name="connsiteX551" fmla="*/ 264521 w 1703014"/>
                <a:gd name="connsiteY551" fmla="*/ 943755 h 1102861"/>
                <a:gd name="connsiteX552" fmla="*/ 266032 w 1703014"/>
                <a:gd name="connsiteY552" fmla="*/ 941676 h 1102861"/>
                <a:gd name="connsiteX553" fmla="*/ 284169 w 1703014"/>
                <a:gd name="connsiteY553" fmla="*/ 916927 h 1102861"/>
                <a:gd name="connsiteX554" fmla="*/ 299095 w 1703014"/>
                <a:gd name="connsiteY554" fmla="*/ 901434 h 1102861"/>
                <a:gd name="connsiteX555" fmla="*/ 300039 w 1703014"/>
                <a:gd name="connsiteY555" fmla="*/ 900112 h 1102861"/>
                <a:gd name="connsiteX556" fmla="*/ 291915 w 1703014"/>
                <a:gd name="connsiteY556" fmla="*/ 889910 h 1102861"/>
                <a:gd name="connsiteX557" fmla="*/ 260364 w 1703014"/>
                <a:gd name="connsiteY557" fmla="*/ 957169 h 1102861"/>
                <a:gd name="connsiteX558" fmla="*/ 315532 w 1703014"/>
                <a:gd name="connsiteY558" fmla="*/ 912014 h 1102861"/>
                <a:gd name="connsiteX559" fmla="*/ 307786 w 1703014"/>
                <a:gd name="connsiteY559" fmla="*/ 906158 h 1102861"/>
                <a:gd name="connsiteX560" fmla="*/ 296261 w 1703014"/>
                <a:gd name="connsiteY560" fmla="*/ 916549 h 1102861"/>
                <a:gd name="connsiteX561" fmla="*/ 283225 w 1703014"/>
                <a:gd name="connsiteY561" fmla="*/ 929585 h 1102861"/>
                <a:gd name="connsiteX562" fmla="*/ 260364 w 1703014"/>
                <a:gd name="connsiteY562" fmla="*/ 957169 h 110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</a:cxnLst>
              <a:rect l="l" t="t" r="r" b="b"/>
              <a:pathLst>
                <a:path w="1703014" h="1102861">
                  <a:moveTo>
                    <a:pt x="704161" y="739899"/>
                  </a:moveTo>
                  <a:cubicBezTo>
                    <a:pt x="701138" y="743867"/>
                    <a:pt x="698115" y="748401"/>
                    <a:pt x="694526" y="752557"/>
                  </a:cubicBezTo>
                  <a:cubicBezTo>
                    <a:pt x="684323" y="764649"/>
                    <a:pt x="677522" y="779008"/>
                    <a:pt x="669587" y="792611"/>
                  </a:cubicBezTo>
                  <a:cubicBezTo>
                    <a:pt x="661652" y="806025"/>
                    <a:pt x="650316" y="810559"/>
                    <a:pt x="635579" y="806214"/>
                  </a:cubicBezTo>
                  <a:cubicBezTo>
                    <a:pt x="630667" y="804891"/>
                    <a:pt x="625566" y="804513"/>
                    <a:pt x="620654" y="802813"/>
                  </a:cubicBezTo>
                  <a:cubicBezTo>
                    <a:pt x="604973" y="797145"/>
                    <a:pt x="604973" y="790532"/>
                    <a:pt x="607240" y="779008"/>
                  </a:cubicBezTo>
                  <a:cubicBezTo>
                    <a:pt x="607996" y="774851"/>
                    <a:pt x="609885" y="770884"/>
                    <a:pt x="611207" y="766916"/>
                  </a:cubicBezTo>
                  <a:cubicBezTo>
                    <a:pt x="611774" y="765216"/>
                    <a:pt x="612341" y="763704"/>
                    <a:pt x="612152" y="761626"/>
                  </a:cubicBezTo>
                  <a:cubicBezTo>
                    <a:pt x="611207" y="762949"/>
                    <a:pt x="610074" y="764271"/>
                    <a:pt x="609318" y="765594"/>
                  </a:cubicBezTo>
                  <a:cubicBezTo>
                    <a:pt x="594393" y="789777"/>
                    <a:pt x="573988" y="808292"/>
                    <a:pt x="549049" y="821706"/>
                  </a:cubicBezTo>
                  <a:cubicBezTo>
                    <a:pt x="547727" y="822462"/>
                    <a:pt x="546593" y="823217"/>
                    <a:pt x="545271" y="823784"/>
                  </a:cubicBezTo>
                  <a:cubicBezTo>
                    <a:pt x="541303" y="825295"/>
                    <a:pt x="539225" y="828129"/>
                    <a:pt x="537902" y="832097"/>
                  </a:cubicBezTo>
                  <a:cubicBezTo>
                    <a:pt x="533935" y="843622"/>
                    <a:pt x="527700" y="854013"/>
                    <a:pt x="519009" y="862515"/>
                  </a:cubicBezTo>
                  <a:cubicBezTo>
                    <a:pt x="509185" y="872339"/>
                    <a:pt x="499172" y="882163"/>
                    <a:pt x="488403" y="891043"/>
                  </a:cubicBezTo>
                  <a:cubicBezTo>
                    <a:pt x="481412" y="896711"/>
                    <a:pt x="473288" y="901434"/>
                    <a:pt x="464975" y="905402"/>
                  </a:cubicBezTo>
                  <a:cubicBezTo>
                    <a:pt x="445705" y="914848"/>
                    <a:pt x="425678" y="922217"/>
                    <a:pt x="404518" y="925995"/>
                  </a:cubicBezTo>
                  <a:cubicBezTo>
                    <a:pt x="393182" y="928074"/>
                    <a:pt x="381657" y="928829"/>
                    <a:pt x="370321" y="929774"/>
                  </a:cubicBezTo>
                  <a:cubicBezTo>
                    <a:pt x="360875" y="930530"/>
                    <a:pt x="351806" y="927696"/>
                    <a:pt x="342738" y="925051"/>
                  </a:cubicBezTo>
                  <a:cubicBezTo>
                    <a:pt x="339526" y="924106"/>
                    <a:pt x="337070" y="924673"/>
                    <a:pt x="334425" y="926373"/>
                  </a:cubicBezTo>
                  <a:cubicBezTo>
                    <a:pt x="325923" y="932041"/>
                    <a:pt x="317799" y="938465"/>
                    <a:pt x="310619" y="945833"/>
                  </a:cubicBezTo>
                  <a:cubicBezTo>
                    <a:pt x="307219" y="949234"/>
                    <a:pt x="303629" y="952445"/>
                    <a:pt x="299850" y="955279"/>
                  </a:cubicBezTo>
                  <a:cubicBezTo>
                    <a:pt x="289648" y="962648"/>
                    <a:pt x="281902" y="972283"/>
                    <a:pt x="274534" y="982296"/>
                  </a:cubicBezTo>
                  <a:cubicBezTo>
                    <a:pt x="267354" y="991932"/>
                    <a:pt x="260364" y="1001756"/>
                    <a:pt x="253940" y="1011770"/>
                  </a:cubicBezTo>
                  <a:cubicBezTo>
                    <a:pt x="244494" y="1026506"/>
                    <a:pt x="235425" y="1041432"/>
                    <a:pt x="226546" y="1056546"/>
                  </a:cubicBezTo>
                  <a:cubicBezTo>
                    <a:pt x="221822" y="1064670"/>
                    <a:pt x="216721" y="1072416"/>
                    <a:pt x="210109" y="1079218"/>
                  </a:cubicBezTo>
                  <a:cubicBezTo>
                    <a:pt x="208408" y="1081107"/>
                    <a:pt x="206708" y="1082996"/>
                    <a:pt x="204630" y="1084319"/>
                  </a:cubicBezTo>
                  <a:cubicBezTo>
                    <a:pt x="196883" y="1089420"/>
                    <a:pt x="189326" y="1094521"/>
                    <a:pt x="181391" y="1099055"/>
                  </a:cubicBezTo>
                  <a:cubicBezTo>
                    <a:pt x="169489" y="1105857"/>
                    <a:pt x="155130" y="1103401"/>
                    <a:pt x="143983" y="1092821"/>
                  </a:cubicBezTo>
                  <a:cubicBezTo>
                    <a:pt x="136426" y="1085452"/>
                    <a:pt x="130569" y="1076950"/>
                    <a:pt x="124145" y="1068827"/>
                  </a:cubicBezTo>
                  <a:cubicBezTo>
                    <a:pt x="116777" y="1059380"/>
                    <a:pt x="110920" y="1049178"/>
                    <a:pt x="105063" y="1038976"/>
                  </a:cubicBezTo>
                  <a:cubicBezTo>
                    <a:pt x="94294" y="1020460"/>
                    <a:pt x="84848" y="1001378"/>
                    <a:pt x="76157" y="981730"/>
                  </a:cubicBezTo>
                  <a:cubicBezTo>
                    <a:pt x="73701" y="976251"/>
                    <a:pt x="71623" y="970583"/>
                    <a:pt x="69167" y="965104"/>
                  </a:cubicBezTo>
                  <a:cubicBezTo>
                    <a:pt x="63877" y="952445"/>
                    <a:pt x="59342" y="939409"/>
                    <a:pt x="55942" y="925995"/>
                  </a:cubicBezTo>
                  <a:cubicBezTo>
                    <a:pt x="52352" y="911637"/>
                    <a:pt x="47629" y="897467"/>
                    <a:pt x="43472" y="883297"/>
                  </a:cubicBezTo>
                  <a:cubicBezTo>
                    <a:pt x="34970" y="853635"/>
                    <a:pt x="25713" y="823973"/>
                    <a:pt x="21178" y="793366"/>
                  </a:cubicBezTo>
                  <a:cubicBezTo>
                    <a:pt x="19478" y="781653"/>
                    <a:pt x="18156" y="769939"/>
                    <a:pt x="16644" y="758225"/>
                  </a:cubicBezTo>
                  <a:cubicBezTo>
                    <a:pt x="14755" y="743300"/>
                    <a:pt x="12677" y="728374"/>
                    <a:pt x="10598" y="713638"/>
                  </a:cubicBezTo>
                  <a:cubicBezTo>
                    <a:pt x="9276" y="701546"/>
                    <a:pt x="7386" y="690022"/>
                    <a:pt x="5686" y="678308"/>
                  </a:cubicBezTo>
                  <a:cubicBezTo>
                    <a:pt x="5119" y="674340"/>
                    <a:pt x="4930" y="670184"/>
                    <a:pt x="4741" y="666216"/>
                  </a:cubicBezTo>
                  <a:cubicBezTo>
                    <a:pt x="3230" y="643734"/>
                    <a:pt x="1152" y="621062"/>
                    <a:pt x="207" y="598579"/>
                  </a:cubicBezTo>
                  <a:cubicBezTo>
                    <a:pt x="-360" y="584032"/>
                    <a:pt x="396" y="569295"/>
                    <a:pt x="585" y="554559"/>
                  </a:cubicBezTo>
                  <a:cubicBezTo>
                    <a:pt x="585" y="551347"/>
                    <a:pt x="774" y="548135"/>
                    <a:pt x="774" y="544923"/>
                  </a:cubicBezTo>
                  <a:cubicBezTo>
                    <a:pt x="774" y="522440"/>
                    <a:pt x="3230" y="500147"/>
                    <a:pt x="6631" y="477853"/>
                  </a:cubicBezTo>
                  <a:cubicBezTo>
                    <a:pt x="7575" y="471051"/>
                    <a:pt x="7764" y="464061"/>
                    <a:pt x="9087" y="457260"/>
                  </a:cubicBezTo>
                  <a:cubicBezTo>
                    <a:pt x="13054" y="437044"/>
                    <a:pt x="17400" y="416829"/>
                    <a:pt x="21745" y="396613"/>
                  </a:cubicBezTo>
                  <a:cubicBezTo>
                    <a:pt x="31381" y="352026"/>
                    <a:pt x="50463" y="311028"/>
                    <a:pt x="70300" y="270219"/>
                  </a:cubicBezTo>
                  <a:cubicBezTo>
                    <a:pt x="74835" y="260772"/>
                    <a:pt x="81258" y="252081"/>
                    <a:pt x="87115" y="243391"/>
                  </a:cubicBezTo>
                  <a:cubicBezTo>
                    <a:pt x="108842" y="211461"/>
                    <a:pt x="133592" y="181799"/>
                    <a:pt x="161931" y="155538"/>
                  </a:cubicBezTo>
                  <a:cubicBezTo>
                    <a:pt x="186114" y="133055"/>
                    <a:pt x="211431" y="111517"/>
                    <a:pt x="237881" y="91680"/>
                  </a:cubicBezTo>
                  <a:cubicBezTo>
                    <a:pt x="252240" y="80911"/>
                    <a:pt x="267354" y="71464"/>
                    <a:pt x="283414" y="63529"/>
                  </a:cubicBezTo>
                  <a:cubicBezTo>
                    <a:pt x="314398" y="48226"/>
                    <a:pt x="346516" y="35945"/>
                    <a:pt x="379957" y="27255"/>
                  </a:cubicBezTo>
                  <a:cubicBezTo>
                    <a:pt x="390537" y="24610"/>
                    <a:pt x="400928" y="21020"/>
                    <a:pt x="411319" y="17808"/>
                  </a:cubicBezTo>
                  <a:cubicBezTo>
                    <a:pt x="428323" y="12518"/>
                    <a:pt x="445705" y="10251"/>
                    <a:pt x="463275" y="7228"/>
                  </a:cubicBezTo>
                  <a:cubicBezTo>
                    <a:pt x="482735" y="4016"/>
                    <a:pt x="502195" y="2694"/>
                    <a:pt x="521843" y="1749"/>
                  </a:cubicBezTo>
                  <a:cubicBezTo>
                    <a:pt x="537902" y="993"/>
                    <a:pt x="553962" y="426"/>
                    <a:pt x="570021" y="49"/>
                  </a:cubicBezTo>
                  <a:cubicBezTo>
                    <a:pt x="587591" y="-329"/>
                    <a:pt x="604973" y="1560"/>
                    <a:pt x="622354" y="3449"/>
                  </a:cubicBezTo>
                  <a:cubicBezTo>
                    <a:pt x="631234" y="4394"/>
                    <a:pt x="640303" y="4961"/>
                    <a:pt x="649182" y="6283"/>
                  </a:cubicBezTo>
                  <a:cubicBezTo>
                    <a:pt x="657495" y="7606"/>
                    <a:pt x="665808" y="9684"/>
                    <a:pt x="674121" y="11196"/>
                  </a:cubicBezTo>
                  <a:cubicBezTo>
                    <a:pt x="679033" y="12140"/>
                    <a:pt x="683946" y="12896"/>
                    <a:pt x="688669" y="13841"/>
                  </a:cubicBezTo>
                  <a:cubicBezTo>
                    <a:pt x="695470" y="15163"/>
                    <a:pt x="702272" y="15919"/>
                    <a:pt x="708884" y="17808"/>
                  </a:cubicBezTo>
                  <a:cubicBezTo>
                    <a:pt x="724377" y="22153"/>
                    <a:pt x="740058" y="25554"/>
                    <a:pt x="755928" y="28388"/>
                  </a:cubicBezTo>
                  <a:cubicBezTo>
                    <a:pt x="765752" y="30089"/>
                    <a:pt x="775766" y="32356"/>
                    <a:pt x="785779" y="33300"/>
                  </a:cubicBezTo>
                  <a:cubicBezTo>
                    <a:pt x="793903" y="34056"/>
                    <a:pt x="802027" y="34056"/>
                    <a:pt x="810151" y="33300"/>
                  </a:cubicBezTo>
                  <a:cubicBezTo>
                    <a:pt x="823565" y="31978"/>
                    <a:pt x="836790" y="29900"/>
                    <a:pt x="850015" y="28199"/>
                  </a:cubicBezTo>
                  <a:cubicBezTo>
                    <a:pt x="859084" y="27066"/>
                    <a:pt x="867586" y="29522"/>
                    <a:pt x="875899" y="32356"/>
                  </a:cubicBezTo>
                  <a:cubicBezTo>
                    <a:pt x="879299" y="33489"/>
                    <a:pt x="882511" y="34623"/>
                    <a:pt x="885912" y="35379"/>
                  </a:cubicBezTo>
                  <a:cubicBezTo>
                    <a:pt x="887234" y="35756"/>
                    <a:pt x="888746" y="35190"/>
                    <a:pt x="889879" y="34812"/>
                  </a:cubicBezTo>
                  <a:cubicBezTo>
                    <a:pt x="908395" y="28010"/>
                    <a:pt x="927477" y="26877"/>
                    <a:pt x="946747" y="30277"/>
                  </a:cubicBezTo>
                  <a:cubicBezTo>
                    <a:pt x="962429" y="33111"/>
                    <a:pt x="978110" y="35568"/>
                    <a:pt x="993602" y="38590"/>
                  </a:cubicBezTo>
                  <a:cubicBezTo>
                    <a:pt x="1000404" y="39913"/>
                    <a:pt x="1007016" y="42558"/>
                    <a:pt x="1013818" y="44636"/>
                  </a:cubicBezTo>
                  <a:cubicBezTo>
                    <a:pt x="1026098" y="48415"/>
                    <a:pt x="1038379" y="52382"/>
                    <a:pt x="1050848" y="55783"/>
                  </a:cubicBezTo>
                  <a:cubicBezTo>
                    <a:pt x="1058216" y="57861"/>
                    <a:pt x="1065773" y="58806"/>
                    <a:pt x="1073331" y="57294"/>
                  </a:cubicBezTo>
                  <a:cubicBezTo>
                    <a:pt x="1076731" y="56728"/>
                    <a:pt x="1080321" y="57106"/>
                    <a:pt x="1083911" y="57106"/>
                  </a:cubicBezTo>
                  <a:cubicBezTo>
                    <a:pt x="1098836" y="56917"/>
                    <a:pt x="1113951" y="56917"/>
                    <a:pt x="1128876" y="56728"/>
                  </a:cubicBezTo>
                  <a:cubicBezTo>
                    <a:pt x="1148714" y="56539"/>
                    <a:pt x="1168551" y="55972"/>
                    <a:pt x="1188200" y="55783"/>
                  </a:cubicBezTo>
                  <a:cubicBezTo>
                    <a:pt x="1206337" y="55594"/>
                    <a:pt x="1224664" y="55972"/>
                    <a:pt x="1242801" y="56161"/>
                  </a:cubicBezTo>
                  <a:cubicBezTo>
                    <a:pt x="1258482" y="56161"/>
                    <a:pt x="1274163" y="55972"/>
                    <a:pt x="1290034" y="56350"/>
                  </a:cubicBezTo>
                  <a:cubicBezTo>
                    <a:pt x="1300803" y="56539"/>
                    <a:pt x="1311572" y="57483"/>
                    <a:pt x="1322341" y="58050"/>
                  </a:cubicBezTo>
                  <a:cubicBezTo>
                    <a:pt x="1337644" y="58617"/>
                    <a:pt x="1352569" y="58617"/>
                    <a:pt x="1367684" y="59562"/>
                  </a:cubicBezTo>
                  <a:cubicBezTo>
                    <a:pt x="1393945" y="61073"/>
                    <a:pt x="1420206" y="63151"/>
                    <a:pt x="1446468" y="64474"/>
                  </a:cubicBezTo>
                  <a:cubicBezTo>
                    <a:pt x="1474052" y="65985"/>
                    <a:pt x="1501446" y="68630"/>
                    <a:pt x="1528841" y="71842"/>
                  </a:cubicBezTo>
                  <a:cubicBezTo>
                    <a:pt x="1547923" y="74109"/>
                    <a:pt x="1567005" y="76187"/>
                    <a:pt x="1586087" y="79588"/>
                  </a:cubicBezTo>
                  <a:cubicBezTo>
                    <a:pt x="1605169" y="82989"/>
                    <a:pt x="1623873" y="88468"/>
                    <a:pt x="1642199" y="95458"/>
                  </a:cubicBezTo>
                  <a:cubicBezTo>
                    <a:pt x="1654102" y="99993"/>
                    <a:pt x="1665438" y="105850"/>
                    <a:pt x="1676963" y="111328"/>
                  </a:cubicBezTo>
                  <a:cubicBezTo>
                    <a:pt x="1691132" y="117941"/>
                    <a:pt x="1699445" y="129277"/>
                    <a:pt x="1702279" y="144580"/>
                  </a:cubicBezTo>
                  <a:cubicBezTo>
                    <a:pt x="1703980" y="153460"/>
                    <a:pt x="1702657" y="161962"/>
                    <a:pt x="1699068" y="169897"/>
                  </a:cubicBezTo>
                  <a:cubicBezTo>
                    <a:pt x="1692077" y="185200"/>
                    <a:pt x="1683008" y="198803"/>
                    <a:pt x="1668272" y="208061"/>
                  </a:cubicBezTo>
                  <a:cubicBezTo>
                    <a:pt x="1657125" y="215051"/>
                    <a:pt x="1646545" y="222608"/>
                    <a:pt x="1635587" y="229599"/>
                  </a:cubicBezTo>
                  <a:cubicBezTo>
                    <a:pt x="1616127" y="242257"/>
                    <a:pt x="1597990" y="256616"/>
                    <a:pt x="1584009" y="275509"/>
                  </a:cubicBezTo>
                  <a:cubicBezTo>
                    <a:pt x="1565305" y="300825"/>
                    <a:pt x="1542255" y="321986"/>
                    <a:pt x="1519017" y="342957"/>
                  </a:cubicBezTo>
                  <a:cubicBezTo>
                    <a:pt x="1500691" y="359583"/>
                    <a:pt x="1481987" y="375831"/>
                    <a:pt x="1463660" y="392457"/>
                  </a:cubicBezTo>
                  <a:cubicBezTo>
                    <a:pt x="1447223" y="407004"/>
                    <a:pt x="1430409" y="420985"/>
                    <a:pt x="1412271" y="433454"/>
                  </a:cubicBezTo>
                  <a:cubicBezTo>
                    <a:pt x="1397535" y="443657"/>
                    <a:pt x="1383176" y="454237"/>
                    <a:pt x="1368440" y="464250"/>
                  </a:cubicBezTo>
                  <a:cubicBezTo>
                    <a:pt x="1354837" y="473696"/>
                    <a:pt x="1340856" y="482954"/>
                    <a:pt x="1327253" y="492212"/>
                  </a:cubicBezTo>
                  <a:cubicBezTo>
                    <a:pt x="1324419" y="494290"/>
                    <a:pt x="1321585" y="496368"/>
                    <a:pt x="1318751" y="498635"/>
                  </a:cubicBezTo>
                  <a:cubicBezTo>
                    <a:pt x="1310438" y="505248"/>
                    <a:pt x="1301558" y="510916"/>
                    <a:pt x="1291923" y="515639"/>
                  </a:cubicBezTo>
                  <a:cubicBezTo>
                    <a:pt x="1282854" y="520173"/>
                    <a:pt x="1273975" y="524897"/>
                    <a:pt x="1265473" y="529998"/>
                  </a:cubicBezTo>
                  <a:cubicBezTo>
                    <a:pt x="1253948" y="536988"/>
                    <a:pt x="1243935" y="546057"/>
                    <a:pt x="1235244" y="556448"/>
                  </a:cubicBezTo>
                  <a:cubicBezTo>
                    <a:pt x="1223341" y="570807"/>
                    <a:pt x="1209171" y="581765"/>
                    <a:pt x="1191034" y="586866"/>
                  </a:cubicBezTo>
                  <a:cubicBezTo>
                    <a:pt x="1182910" y="589133"/>
                    <a:pt x="1174597" y="590455"/>
                    <a:pt x="1165906" y="589133"/>
                  </a:cubicBezTo>
                  <a:cubicBezTo>
                    <a:pt x="1160050" y="588188"/>
                    <a:pt x="1155137" y="591022"/>
                    <a:pt x="1150603" y="593856"/>
                  </a:cubicBezTo>
                  <a:cubicBezTo>
                    <a:pt x="1147958" y="595556"/>
                    <a:pt x="1145313" y="597446"/>
                    <a:pt x="1143046" y="599524"/>
                  </a:cubicBezTo>
                  <a:cubicBezTo>
                    <a:pt x="1135678" y="605948"/>
                    <a:pt x="1126987" y="610482"/>
                    <a:pt x="1118485" y="615205"/>
                  </a:cubicBezTo>
                  <a:cubicBezTo>
                    <a:pt x="1114517" y="617472"/>
                    <a:pt x="1110739" y="620117"/>
                    <a:pt x="1106582" y="622196"/>
                  </a:cubicBezTo>
                  <a:cubicBezTo>
                    <a:pt x="1093357" y="629375"/>
                    <a:pt x="1080699" y="638066"/>
                    <a:pt x="1065018" y="639577"/>
                  </a:cubicBezTo>
                  <a:cubicBezTo>
                    <a:pt x="1055193" y="640522"/>
                    <a:pt x="1045369" y="642411"/>
                    <a:pt x="1035734" y="643923"/>
                  </a:cubicBezTo>
                  <a:cubicBezTo>
                    <a:pt x="1025909" y="645434"/>
                    <a:pt x="1016085" y="646379"/>
                    <a:pt x="1006449" y="648268"/>
                  </a:cubicBezTo>
                  <a:cubicBezTo>
                    <a:pt x="990390" y="651480"/>
                    <a:pt x="976032" y="658659"/>
                    <a:pt x="963184" y="668672"/>
                  </a:cubicBezTo>
                  <a:cubicBezTo>
                    <a:pt x="959406" y="671506"/>
                    <a:pt x="956194" y="675285"/>
                    <a:pt x="953360" y="679064"/>
                  </a:cubicBezTo>
                  <a:cubicBezTo>
                    <a:pt x="945236" y="690022"/>
                    <a:pt x="935978" y="699468"/>
                    <a:pt x="923698" y="705892"/>
                  </a:cubicBezTo>
                  <a:cubicBezTo>
                    <a:pt x="918975" y="708348"/>
                    <a:pt x="915007" y="711937"/>
                    <a:pt x="911040" y="715527"/>
                  </a:cubicBezTo>
                  <a:cubicBezTo>
                    <a:pt x="903482" y="722706"/>
                    <a:pt x="895547" y="729508"/>
                    <a:pt x="889124" y="737821"/>
                  </a:cubicBezTo>
                  <a:cubicBezTo>
                    <a:pt x="877410" y="753124"/>
                    <a:pt x="862296" y="764649"/>
                    <a:pt x="845292" y="773340"/>
                  </a:cubicBezTo>
                  <a:cubicBezTo>
                    <a:pt x="826588" y="782786"/>
                    <a:pt x="806372" y="785431"/>
                    <a:pt x="785401" y="781842"/>
                  </a:cubicBezTo>
                  <a:cubicBezTo>
                    <a:pt x="781056" y="781086"/>
                    <a:pt x="776710" y="779952"/>
                    <a:pt x="772365" y="779197"/>
                  </a:cubicBezTo>
                  <a:cubicBezTo>
                    <a:pt x="753850" y="776363"/>
                    <a:pt x="738924" y="766349"/>
                    <a:pt x="724377" y="755580"/>
                  </a:cubicBezTo>
                  <a:cubicBezTo>
                    <a:pt x="721732" y="753691"/>
                    <a:pt x="719087" y="751424"/>
                    <a:pt x="716441" y="749346"/>
                  </a:cubicBezTo>
                  <a:cubicBezTo>
                    <a:pt x="712285" y="746323"/>
                    <a:pt x="708506" y="743300"/>
                    <a:pt x="704161" y="739899"/>
                  </a:cubicBezTo>
                  <a:close/>
                  <a:moveTo>
                    <a:pt x="598360" y="748968"/>
                  </a:moveTo>
                  <a:cubicBezTo>
                    <a:pt x="601761" y="745378"/>
                    <a:pt x="604217" y="742733"/>
                    <a:pt x="606673" y="740277"/>
                  </a:cubicBezTo>
                  <a:cubicBezTo>
                    <a:pt x="609885" y="737065"/>
                    <a:pt x="613097" y="733664"/>
                    <a:pt x="616686" y="731019"/>
                  </a:cubicBezTo>
                  <a:cubicBezTo>
                    <a:pt x="618765" y="729697"/>
                    <a:pt x="619709" y="728185"/>
                    <a:pt x="619898" y="726107"/>
                  </a:cubicBezTo>
                  <a:cubicBezTo>
                    <a:pt x="620087" y="724596"/>
                    <a:pt x="620276" y="722895"/>
                    <a:pt x="620465" y="721384"/>
                  </a:cubicBezTo>
                  <a:cubicBezTo>
                    <a:pt x="620654" y="705325"/>
                    <a:pt x="621221" y="689266"/>
                    <a:pt x="621032" y="673207"/>
                  </a:cubicBezTo>
                  <a:cubicBezTo>
                    <a:pt x="621032" y="665650"/>
                    <a:pt x="620276" y="658092"/>
                    <a:pt x="619520" y="650535"/>
                  </a:cubicBezTo>
                  <a:cubicBezTo>
                    <a:pt x="618387" y="639577"/>
                    <a:pt x="616875" y="628808"/>
                    <a:pt x="615931" y="617850"/>
                  </a:cubicBezTo>
                  <a:cubicBezTo>
                    <a:pt x="614797" y="605003"/>
                    <a:pt x="614419" y="592156"/>
                    <a:pt x="613097" y="579308"/>
                  </a:cubicBezTo>
                  <a:cubicBezTo>
                    <a:pt x="610830" y="557770"/>
                    <a:pt x="611207" y="536232"/>
                    <a:pt x="612530" y="514694"/>
                  </a:cubicBezTo>
                  <a:cubicBezTo>
                    <a:pt x="613097" y="505059"/>
                    <a:pt x="613475" y="495235"/>
                    <a:pt x="613286" y="485599"/>
                  </a:cubicBezTo>
                  <a:cubicBezTo>
                    <a:pt x="613097" y="464628"/>
                    <a:pt x="614797" y="443846"/>
                    <a:pt x="617631" y="423252"/>
                  </a:cubicBezTo>
                  <a:cubicBezTo>
                    <a:pt x="619709" y="407004"/>
                    <a:pt x="623488" y="390945"/>
                    <a:pt x="626511" y="374697"/>
                  </a:cubicBezTo>
                  <a:cubicBezTo>
                    <a:pt x="631234" y="350136"/>
                    <a:pt x="638035" y="326142"/>
                    <a:pt x="646537" y="302715"/>
                  </a:cubicBezTo>
                  <a:cubicBezTo>
                    <a:pt x="653717" y="282877"/>
                    <a:pt x="661652" y="263417"/>
                    <a:pt x="671854" y="245091"/>
                  </a:cubicBezTo>
                  <a:cubicBezTo>
                    <a:pt x="680734" y="229221"/>
                    <a:pt x="689236" y="213162"/>
                    <a:pt x="697548" y="196914"/>
                  </a:cubicBezTo>
                  <a:cubicBezTo>
                    <a:pt x="703216" y="185956"/>
                    <a:pt x="710207" y="176132"/>
                    <a:pt x="717764" y="166496"/>
                  </a:cubicBezTo>
                  <a:cubicBezTo>
                    <a:pt x="721354" y="162151"/>
                    <a:pt x="724943" y="157805"/>
                    <a:pt x="728533" y="153271"/>
                  </a:cubicBezTo>
                  <a:cubicBezTo>
                    <a:pt x="750071" y="126632"/>
                    <a:pt x="774632" y="103016"/>
                    <a:pt x="802027" y="82422"/>
                  </a:cubicBezTo>
                  <a:cubicBezTo>
                    <a:pt x="812985" y="74109"/>
                    <a:pt x="825076" y="67308"/>
                    <a:pt x="836790" y="59939"/>
                  </a:cubicBezTo>
                  <a:cubicBezTo>
                    <a:pt x="838301" y="58995"/>
                    <a:pt x="839813" y="58050"/>
                    <a:pt x="841324" y="56917"/>
                  </a:cubicBezTo>
                  <a:cubicBezTo>
                    <a:pt x="833956" y="57106"/>
                    <a:pt x="826966" y="58050"/>
                    <a:pt x="819975" y="58806"/>
                  </a:cubicBezTo>
                  <a:cubicBezTo>
                    <a:pt x="806750" y="60317"/>
                    <a:pt x="793525" y="61451"/>
                    <a:pt x="780300" y="59373"/>
                  </a:cubicBezTo>
                  <a:cubicBezTo>
                    <a:pt x="770098" y="57672"/>
                    <a:pt x="759707" y="55783"/>
                    <a:pt x="749504" y="54083"/>
                  </a:cubicBezTo>
                  <a:cubicBezTo>
                    <a:pt x="732878" y="51249"/>
                    <a:pt x="716630" y="47659"/>
                    <a:pt x="700571" y="42936"/>
                  </a:cubicBezTo>
                  <a:cubicBezTo>
                    <a:pt x="696793" y="41802"/>
                    <a:pt x="693014" y="41235"/>
                    <a:pt x="689236" y="40480"/>
                  </a:cubicBezTo>
                  <a:cubicBezTo>
                    <a:pt x="680734" y="38968"/>
                    <a:pt x="672232" y="37646"/>
                    <a:pt x="663730" y="35945"/>
                  </a:cubicBezTo>
                  <a:cubicBezTo>
                    <a:pt x="650127" y="32922"/>
                    <a:pt x="636335" y="31411"/>
                    <a:pt x="622354" y="30089"/>
                  </a:cubicBezTo>
                  <a:cubicBezTo>
                    <a:pt x="601194" y="28010"/>
                    <a:pt x="580223" y="25932"/>
                    <a:pt x="558874" y="26688"/>
                  </a:cubicBezTo>
                  <a:cubicBezTo>
                    <a:pt x="546404" y="27066"/>
                    <a:pt x="533746" y="27821"/>
                    <a:pt x="521277" y="28577"/>
                  </a:cubicBezTo>
                  <a:cubicBezTo>
                    <a:pt x="502195" y="29522"/>
                    <a:pt x="483113" y="30844"/>
                    <a:pt x="464409" y="34056"/>
                  </a:cubicBezTo>
                  <a:cubicBezTo>
                    <a:pt x="448916" y="36701"/>
                    <a:pt x="433424" y="38779"/>
                    <a:pt x="418310" y="43503"/>
                  </a:cubicBezTo>
                  <a:cubicBezTo>
                    <a:pt x="406974" y="47092"/>
                    <a:pt x="395638" y="50682"/>
                    <a:pt x="384302" y="53705"/>
                  </a:cubicBezTo>
                  <a:cubicBezTo>
                    <a:pt x="353129" y="61640"/>
                    <a:pt x="322900" y="73354"/>
                    <a:pt x="293994" y="87712"/>
                  </a:cubicBezTo>
                  <a:cubicBezTo>
                    <a:pt x="278690" y="95269"/>
                    <a:pt x="264521" y="104338"/>
                    <a:pt x="250917" y="114729"/>
                  </a:cubicBezTo>
                  <a:cubicBezTo>
                    <a:pt x="232780" y="128710"/>
                    <a:pt x="215021" y="143447"/>
                    <a:pt x="197639" y="158561"/>
                  </a:cubicBezTo>
                  <a:cubicBezTo>
                    <a:pt x="168166" y="184256"/>
                    <a:pt x="141527" y="212406"/>
                    <a:pt x="118666" y="244146"/>
                  </a:cubicBezTo>
                  <a:cubicBezTo>
                    <a:pt x="104497" y="263606"/>
                    <a:pt x="91649" y="283822"/>
                    <a:pt x="82014" y="306115"/>
                  </a:cubicBezTo>
                  <a:cubicBezTo>
                    <a:pt x="69356" y="335589"/>
                    <a:pt x="56130" y="364495"/>
                    <a:pt x="48762" y="396046"/>
                  </a:cubicBezTo>
                  <a:cubicBezTo>
                    <a:pt x="43850" y="416451"/>
                    <a:pt x="38938" y="436855"/>
                    <a:pt x="35348" y="457637"/>
                  </a:cubicBezTo>
                  <a:cubicBezTo>
                    <a:pt x="34215" y="464817"/>
                    <a:pt x="34026" y="471996"/>
                    <a:pt x="32892" y="479175"/>
                  </a:cubicBezTo>
                  <a:cubicBezTo>
                    <a:pt x="29491" y="501658"/>
                    <a:pt x="26846" y="524330"/>
                    <a:pt x="26846" y="547190"/>
                  </a:cubicBezTo>
                  <a:cubicBezTo>
                    <a:pt x="26846" y="549646"/>
                    <a:pt x="26657" y="552103"/>
                    <a:pt x="26657" y="554559"/>
                  </a:cubicBezTo>
                  <a:cubicBezTo>
                    <a:pt x="26468" y="569106"/>
                    <a:pt x="25902" y="583654"/>
                    <a:pt x="26468" y="598013"/>
                  </a:cubicBezTo>
                  <a:cubicBezTo>
                    <a:pt x="27224" y="617095"/>
                    <a:pt x="29302" y="635988"/>
                    <a:pt x="30247" y="655069"/>
                  </a:cubicBezTo>
                  <a:cubicBezTo>
                    <a:pt x="31003" y="667917"/>
                    <a:pt x="32514" y="680764"/>
                    <a:pt x="34592" y="693422"/>
                  </a:cubicBezTo>
                  <a:cubicBezTo>
                    <a:pt x="38182" y="717039"/>
                    <a:pt x="41016" y="740655"/>
                    <a:pt x="44228" y="764271"/>
                  </a:cubicBezTo>
                  <a:cubicBezTo>
                    <a:pt x="44417" y="765971"/>
                    <a:pt x="43850" y="768050"/>
                    <a:pt x="45928" y="769939"/>
                  </a:cubicBezTo>
                  <a:cubicBezTo>
                    <a:pt x="47818" y="768239"/>
                    <a:pt x="49707" y="766538"/>
                    <a:pt x="51407" y="765027"/>
                  </a:cubicBezTo>
                  <a:cubicBezTo>
                    <a:pt x="52352" y="764082"/>
                    <a:pt x="53297" y="762949"/>
                    <a:pt x="54430" y="762004"/>
                  </a:cubicBezTo>
                  <a:cubicBezTo>
                    <a:pt x="55753" y="760870"/>
                    <a:pt x="57264" y="760681"/>
                    <a:pt x="58776" y="761815"/>
                  </a:cubicBezTo>
                  <a:cubicBezTo>
                    <a:pt x="60287" y="762949"/>
                    <a:pt x="60287" y="764460"/>
                    <a:pt x="59531" y="766160"/>
                  </a:cubicBezTo>
                  <a:cubicBezTo>
                    <a:pt x="59342" y="766727"/>
                    <a:pt x="59153" y="767105"/>
                    <a:pt x="58776" y="767483"/>
                  </a:cubicBezTo>
                  <a:cubicBezTo>
                    <a:pt x="55375" y="771262"/>
                    <a:pt x="53863" y="775985"/>
                    <a:pt x="52919" y="780897"/>
                  </a:cubicBezTo>
                  <a:cubicBezTo>
                    <a:pt x="52352" y="783353"/>
                    <a:pt x="51596" y="785809"/>
                    <a:pt x="50274" y="787698"/>
                  </a:cubicBezTo>
                  <a:cubicBezTo>
                    <a:pt x="48384" y="790721"/>
                    <a:pt x="48195" y="793555"/>
                    <a:pt x="48762" y="796767"/>
                  </a:cubicBezTo>
                  <a:cubicBezTo>
                    <a:pt x="51974" y="814715"/>
                    <a:pt x="56697" y="832286"/>
                    <a:pt x="61609" y="849856"/>
                  </a:cubicBezTo>
                  <a:cubicBezTo>
                    <a:pt x="61987" y="851368"/>
                    <a:pt x="62554" y="852690"/>
                    <a:pt x="63499" y="855146"/>
                  </a:cubicBezTo>
                  <a:cubicBezTo>
                    <a:pt x="66144" y="851557"/>
                    <a:pt x="68411" y="848534"/>
                    <a:pt x="70489" y="845511"/>
                  </a:cubicBezTo>
                  <a:cubicBezTo>
                    <a:pt x="74268" y="840032"/>
                    <a:pt x="77857" y="834742"/>
                    <a:pt x="83903" y="831530"/>
                  </a:cubicBezTo>
                  <a:cubicBezTo>
                    <a:pt x="85037" y="830963"/>
                    <a:pt x="85981" y="830019"/>
                    <a:pt x="86548" y="829074"/>
                  </a:cubicBezTo>
                  <a:cubicBezTo>
                    <a:pt x="89760" y="822839"/>
                    <a:pt x="95428" y="818683"/>
                    <a:pt x="100340" y="813960"/>
                  </a:cubicBezTo>
                  <a:cubicBezTo>
                    <a:pt x="101663" y="812637"/>
                    <a:pt x="103174" y="810370"/>
                    <a:pt x="105063" y="812259"/>
                  </a:cubicBezTo>
                  <a:cubicBezTo>
                    <a:pt x="106953" y="814338"/>
                    <a:pt x="104497" y="815660"/>
                    <a:pt x="103174" y="816983"/>
                  </a:cubicBezTo>
                  <a:cubicBezTo>
                    <a:pt x="100529" y="819817"/>
                    <a:pt x="97128" y="822084"/>
                    <a:pt x="94861" y="825107"/>
                  </a:cubicBezTo>
                  <a:cubicBezTo>
                    <a:pt x="87871" y="835309"/>
                    <a:pt x="80691" y="845322"/>
                    <a:pt x="75779" y="856847"/>
                  </a:cubicBezTo>
                  <a:cubicBezTo>
                    <a:pt x="74268" y="860436"/>
                    <a:pt x="72378" y="863837"/>
                    <a:pt x="70111" y="867049"/>
                  </a:cubicBezTo>
                  <a:cubicBezTo>
                    <a:pt x="67844" y="870072"/>
                    <a:pt x="67844" y="872717"/>
                    <a:pt x="68789" y="876307"/>
                  </a:cubicBezTo>
                  <a:cubicBezTo>
                    <a:pt x="73890" y="893877"/>
                    <a:pt x="78802" y="911637"/>
                    <a:pt x="83903" y="929396"/>
                  </a:cubicBezTo>
                  <a:cubicBezTo>
                    <a:pt x="84470" y="931285"/>
                    <a:pt x="85037" y="933175"/>
                    <a:pt x="85981" y="936197"/>
                  </a:cubicBezTo>
                  <a:cubicBezTo>
                    <a:pt x="86737" y="933741"/>
                    <a:pt x="87115" y="932608"/>
                    <a:pt x="87493" y="931474"/>
                  </a:cubicBezTo>
                  <a:cubicBezTo>
                    <a:pt x="91083" y="918627"/>
                    <a:pt x="96184" y="906535"/>
                    <a:pt x="104686" y="895955"/>
                  </a:cubicBezTo>
                  <a:cubicBezTo>
                    <a:pt x="106008" y="894255"/>
                    <a:pt x="106575" y="891799"/>
                    <a:pt x="107519" y="889721"/>
                  </a:cubicBezTo>
                  <a:cubicBezTo>
                    <a:pt x="108842" y="886887"/>
                    <a:pt x="109976" y="883864"/>
                    <a:pt x="111865" y="881408"/>
                  </a:cubicBezTo>
                  <a:cubicBezTo>
                    <a:pt x="114699" y="877440"/>
                    <a:pt x="118100" y="873662"/>
                    <a:pt x="121500" y="870072"/>
                  </a:cubicBezTo>
                  <a:cubicBezTo>
                    <a:pt x="123201" y="868183"/>
                    <a:pt x="125279" y="866671"/>
                    <a:pt x="127924" y="864215"/>
                  </a:cubicBezTo>
                  <a:cubicBezTo>
                    <a:pt x="127735" y="866104"/>
                    <a:pt x="127735" y="866860"/>
                    <a:pt x="127735" y="867427"/>
                  </a:cubicBezTo>
                  <a:cubicBezTo>
                    <a:pt x="125846" y="877062"/>
                    <a:pt x="119800" y="884242"/>
                    <a:pt x="113943" y="891610"/>
                  </a:cubicBezTo>
                  <a:cubicBezTo>
                    <a:pt x="111676" y="894633"/>
                    <a:pt x="109409" y="897278"/>
                    <a:pt x="108275" y="901056"/>
                  </a:cubicBezTo>
                  <a:cubicBezTo>
                    <a:pt x="107519" y="903513"/>
                    <a:pt x="106764" y="905780"/>
                    <a:pt x="105819" y="908047"/>
                  </a:cubicBezTo>
                  <a:cubicBezTo>
                    <a:pt x="99395" y="922217"/>
                    <a:pt x="95617" y="936953"/>
                    <a:pt x="94483" y="952445"/>
                  </a:cubicBezTo>
                  <a:cubicBezTo>
                    <a:pt x="94294" y="954524"/>
                    <a:pt x="94483" y="956602"/>
                    <a:pt x="95239" y="958680"/>
                  </a:cubicBezTo>
                  <a:cubicBezTo>
                    <a:pt x="97506" y="965293"/>
                    <a:pt x="100151" y="971905"/>
                    <a:pt x="102796" y="978518"/>
                  </a:cubicBezTo>
                  <a:cubicBezTo>
                    <a:pt x="104686" y="983430"/>
                    <a:pt x="106953" y="988153"/>
                    <a:pt x="109031" y="993065"/>
                  </a:cubicBezTo>
                  <a:cubicBezTo>
                    <a:pt x="111109" y="990420"/>
                    <a:pt x="112243" y="987775"/>
                    <a:pt x="113187" y="985319"/>
                  </a:cubicBezTo>
                  <a:cubicBezTo>
                    <a:pt x="118666" y="970583"/>
                    <a:pt x="124712" y="956035"/>
                    <a:pt x="133781" y="942999"/>
                  </a:cubicBezTo>
                  <a:cubicBezTo>
                    <a:pt x="139260" y="934875"/>
                    <a:pt x="144361" y="926373"/>
                    <a:pt x="149651" y="918060"/>
                  </a:cubicBezTo>
                  <a:cubicBezTo>
                    <a:pt x="152674" y="913337"/>
                    <a:pt x="155886" y="908614"/>
                    <a:pt x="158909" y="903890"/>
                  </a:cubicBezTo>
                  <a:cubicBezTo>
                    <a:pt x="164199" y="895766"/>
                    <a:pt x="169489" y="887642"/>
                    <a:pt x="174968" y="879518"/>
                  </a:cubicBezTo>
                  <a:cubicBezTo>
                    <a:pt x="176857" y="876873"/>
                    <a:pt x="178935" y="874228"/>
                    <a:pt x="183092" y="873851"/>
                  </a:cubicBezTo>
                  <a:cubicBezTo>
                    <a:pt x="184225" y="876873"/>
                    <a:pt x="182525" y="879141"/>
                    <a:pt x="181202" y="881219"/>
                  </a:cubicBezTo>
                  <a:cubicBezTo>
                    <a:pt x="174401" y="891232"/>
                    <a:pt x="167599" y="901056"/>
                    <a:pt x="160798" y="911070"/>
                  </a:cubicBezTo>
                  <a:cubicBezTo>
                    <a:pt x="157964" y="915415"/>
                    <a:pt x="155697" y="919949"/>
                    <a:pt x="153241" y="924484"/>
                  </a:cubicBezTo>
                  <a:cubicBezTo>
                    <a:pt x="149651" y="931285"/>
                    <a:pt x="146628" y="938276"/>
                    <a:pt x="142849" y="944699"/>
                  </a:cubicBezTo>
                  <a:cubicBezTo>
                    <a:pt x="137937" y="952823"/>
                    <a:pt x="134725" y="961514"/>
                    <a:pt x="132458" y="970772"/>
                  </a:cubicBezTo>
                  <a:cubicBezTo>
                    <a:pt x="130569" y="979085"/>
                    <a:pt x="128302" y="987209"/>
                    <a:pt x="125468" y="995144"/>
                  </a:cubicBezTo>
                  <a:cubicBezTo>
                    <a:pt x="123201" y="1001756"/>
                    <a:pt x="121311" y="1008180"/>
                    <a:pt x="120367" y="1015170"/>
                  </a:cubicBezTo>
                  <a:cubicBezTo>
                    <a:pt x="119989" y="1018382"/>
                    <a:pt x="120178" y="1021216"/>
                    <a:pt x="121500" y="1023861"/>
                  </a:cubicBezTo>
                  <a:cubicBezTo>
                    <a:pt x="125090" y="1031607"/>
                    <a:pt x="128869" y="1039542"/>
                    <a:pt x="132647" y="1047288"/>
                  </a:cubicBezTo>
                  <a:cubicBezTo>
                    <a:pt x="133025" y="1048233"/>
                    <a:pt x="133781" y="1049178"/>
                    <a:pt x="134914" y="1050689"/>
                  </a:cubicBezTo>
                  <a:cubicBezTo>
                    <a:pt x="135481" y="1047100"/>
                    <a:pt x="135670" y="1044454"/>
                    <a:pt x="136237" y="1041998"/>
                  </a:cubicBezTo>
                  <a:cubicBezTo>
                    <a:pt x="139827" y="1027640"/>
                    <a:pt x="143605" y="1013281"/>
                    <a:pt x="149651" y="999489"/>
                  </a:cubicBezTo>
                  <a:cubicBezTo>
                    <a:pt x="150785" y="996655"/>
                    <a:pt x="151918" y="993821"/>
                    <a:pt x="152863" y="990987"/>
                  </a:cubicBezTo>
                  <a:cubicBezTo>
                    <a:pt x="156830" y="978140"/>
                    <a:pt x="162309" y="965860"/>
                    <a:pt x="168733" y="953957"/>
                  </a:cubicBezTo>
                  <a:cubicBezTo>
                    <a:pt x="174968" y="942243"/>
                    <a:pt x="181769" y="930719"/>
                    <a:pt x="187248" y="918816"/>
                  </a:cubicBezTo>
                  <a:cubicBezTo>
                    <a:pt x="194616" y="902757"/>
                    <a:pt x="203874" y="888209"/>
                    <a:pt x="214265" y="873851"/>
                  </a:cubicBezTo>
                  <a:cubicBezTo>
                    <a:pt x="220122" y="865727"/>
                    <a:pt x="225979" y="857414"/>
                    <a:pt x="231080" y="848723"/>
                  </a:cubicBezTo>
                  <a:cubicBezTo>
                    <a:pt x="234858" y="842299"/>
                    <a:pt x="239582" y="837198"/>
                    <a:pt x="246005" y="833420"/>
                  </a:cubicBezTo>
                  <a:cubicBezTo>
                    <a:pt x="253185" y="829074"/>
                    <a:pt x="260931" y="827185"/>
                    <a:pt x="269244" y="826807"/>
                  </a:cubicBezTo>
                  <a:cubicBezTo>
                    <a:pt x="272456" y="826618"/>
                    <a:pt x="275101" y="825673"/>
                    <a:pt x="277746" y="824162"/>
                  </a:cubicBezTo>
                  <a:cubicBezTo>
                    <a:pt x="283414" y="820572"/>
                    <a:pt x="288515" y="816227"/>
                    <a:pt x="292860" y="810937"/>
                  </a:cubicBezTo>
                  <a:cubicBezTo>
                    <a:pt x="302307" y="799979"/>
                    <a:pt x="315721" y="796389"/>
                    <a:pt x="328946" y="803757"/>
                  </a:cubicBezTo>
                  <a:cubicBezTo>
                    <a:pt x="338959" y="809425"/>
                    <a:pt x="350484" y="810181"/>
                    <a:pt x="362008" y="808481"/>
                  </a:cubicBezTo>
                  <a:cubicBezTo>
                    <a:pt x="370132" y="807158"/>
                    <a:pt x="377879" y="806969"/>
                    <a:pt x="385058" y="811504"/>
                  </a:cubicBezTo>
                  <a:cubicBezTo>
                    <a:pt x="389214" y="814149"/>
                    <a:pt x="393938" y="814904"/>
                    <a:pt x="398850" y="815093"/>
                  </a:cubicBezTo>
                  <a:cubicBezTo>
                    <a:pt x="404140" y="815282"/>
                    <a:pt x="409430" y="815471"/>
                    <a:pt x="414720" y="814904"/>
                  </a:cubicBezTo>
                  <a:cubicBezTo>
                    <a:pt x="421521" y="814149"/>
                    <a:pt x="428134" y="814715"/>
                    <a:pt x="434747" y="815849"/>
                  </a:cubicBezTo>
                  <a:cubicBezTo>
                    <a:pt x="443626" y="817360"/>
                    <a:pt x="452506" y="818494"/>
                    <a:pt x="461197" y="817738"/>
                  </a:cubicBezTo>
                  <a:cubicBezTo>
                    <a:pt x="463464" y="816038"/>
                    <a:pt x="463086" y="811504"/>
                    <a:pt x="466676" y="812448"/>
                  </a:cubicBezTo>
                  <a:cubicBezTo>
                    <a:pt x="468187" y="812826"/>
                    <a:pt x="468943" y="815471"/>
                    <a:pt x="470265" y="817360"/>
                  </a:cubicBezTo>
                  <a:cubicBezTo>
                    <a:pt x="473288" y="817360"/>
                    <a:pt x="476878" y="817172"/>
                    <a:pt x="480279" y="817360"/>
                  </a:cubicBezTo>
                  <a:cubicBezTo>
                    <a:pt x="484624" y="817549"/>
                    <a:pt x="486891" y="815282"/>
                    <a:pt x="488025" y="811693"/>
                  </a:cubicBezTo>
                  <a:cubicBezTo>
                    <a:pt x="489725" y="805836"/>
                    <a:pt x="491426" y="799790"/>
                    <a:pt x="492748" y="793744"/>
                  </a:cubicBezTo>
                  <a:cubicBezTo>
                    <a:pt x="494449" y="784864"/>
                    <a:pt x="495582" y="775985"/>
                    <a:pt x="496905" y="767105"/>
                  </a:cubicBezTo>
                  <a:cubicBezTo>
                    <a:pt x="497282" y="764838"/>
                    <a:pt x="497849" y="762571"/>
                    <a:pt x="501250" y="762004"/>
                  </a:cubicBezTo>
                  <a:cubicBezTo>
                    <a:pt x="505973" y="769750"/>
                    <a:pt x="504840" y="778630"/>
                    <a:pt x="505784" y="787132"/>
                  </a:cubicBezTo>
                  <a:cubicBezTo>
                    <a:pt x="506729" y="796011"/>
                    <a:pt x="504651" y="804513"/>
                    <a:pt x="501817" y="814149"/>
                  </a:cubicBezTo>
                  <a:cubicBezTo>
                    <a:pt x="508807" y="811881"/>
                    <a:pt x="514475" y="809992"/>
                    <a:pt x="519954" y="807914"/>
                  </a:cubicBezTo>
                  <a:cubicBezTo>
                    <a:pt x="521088" y="807536"/>
                    <a:pt x="522032" y="806025"/>
                    <a:pt x="522410" y="804702"/>
                  </a:cubicBezTo>
                  <a:cubicBezTo>
                    <a:pt x="525055" y="796578"/>
                    <a:pt x="526567" y="788265"/>
                    <a:pt x="526378" y="779763"/>
                  </a:cubicBezTo>
                  <a:cubicBezTo>
                    <a:pt x="526000" y="764838"/>
                    <a:pt x="525811" y="750101"/>
                    <a:pt x="525433" y="735176"/>
                  </a:cubicBezTo>
                  <a:cubicBezTo>
                    <a:pt x="525244" y="730264"/>
                    <a:pt x="524488" y="725351"/>
                    <a:pt x="524111" y="720439"/>
                  </a:cubicBezTo>
                  <a:cubicBezTo>
                    <a:pt x="523922" y="719306"/>
                    <a:pt x="523544" y="718361"/>
                    <a:pt x="523544" y="717416"/>
                  </a:cubicBezTo>
                  <a:cubicBezTo>
                    <a:pt x="523733" y="716283"/>
                    <a:pt x="524488" y="715338"/>
                    <a:pt x="524866" y="714394"/>
                  </a:cubicBezTo>
                  <a:cubicBezTo>
                    <a:pt x="526000" y="714960"/>
                    <a:pt x="527700" y="715338"/>
                    <a:pt x="528078" y="716283"/>
                  </a:cubicBezTo>
                  <a:cubicBezTo>
                    <a:pt x="529023" y="718361"/>
                    <a:pt x="529401" y="720628"/>
                    <a:pt x="529778" y="722895"/>
                  </a:cubicBezTo>
                  <a:cubicBezTo>
                    <a:pt x="531290" y="732531"/>
                    <a:pt x="532424" y="742166"/>
                    <a:pt x="534124" y="751802"/>
                  </a:cubicBezTo>
                  <a:cubicBezTo>
                    <a:pt x="535824" y="762004"/>
                    <a:pt x="537714" y="772395"/>
                    <a:pt x="537147" y="782786"/>
                  </a:cubicBezTo>
                  <a:cubicBezTo>
                    <a:pt x="536958" y="788265"/>
                    <a:pt x="537147" y="793555"/>
                    <a:pt x="537147" y="799979"/>
                  </a:cubicBezTo>
                  <a:cubicBezTo>
                    <a:pt x="540925" y="797901"/>
                    <a:pt x="543948" y="796200"/>
                    <a:pt x="546782" y="794878"/>
                  </a:cubicBezTo>
                  <a:cubicBezTo>
                    <a:pt x="551128" y="792988"/>
                    <a:pt x="553773" y="790155"/>
                    <a:pt x="553206" y="785053"/>
                  </a:cubicBezTo>
                  <a:cubicBezTo>
                    <a:pt x="553017" y="783542"/>
                    <a:pt x="553773" y="781842"/>
                    <a:pt x="553962" y="780330"/>
                  </a:cubicBezTo>
                  <a:cubicBezTo>
                    <a:pt x="555095" y="769561"/>
                    <a:pt x="556795" y="758981"/>
                    <a:pt x="556984" y="748212"/>
                  </a:cubicBezTo>
                  <a:cubicBezTo>
                    <a:pt x="557173" y="737821"/>
                    <a:pt x="556040" y="727430"/>
                    <a:pt x="555284" y="717039"/>
                  </a:cubicBezTo>
                  <a:cubicBezTo>
                    <a:pt x="554339" y="704002"/>
                    <a:pt x="553584" y="690966"/>
                    <a:pt x="552450" y="677930"/>
                  </a:cubicBezTo>
                  <a:cubicBezTo>
                    <a:pt x="550750" y="659226"/>
                    <a:pt x="549238" y="640522"/>
                    <a:pt x="549994" y="621818"/>
                  </a:cubicBezTo>
                  <a:cubicBezTo>
                    <a:pt x="549994" y="620117"/>
                    <a:pt x="549994" y="618228"/>
                    <a:pt x="549427" y="616528"/>
                  </a:cubicBezTo>
                  <a:cubicBezTo>
                    <a:pt x="546026" y="606325"/>
                    <a:pt x="545082" y="595745"/>
                    <a:pt x="545082" y="585165"/>
                  </a:cubicBezTo>
                  <a:cubicBezTo>
                    <a:pt x="545082" y="580442"/>
                    <a:pt x="545460" y="575530"/>
                    <a:pt x="544893" y="570807"/>
                  </a:cubicBezTo>
                  <a:cubicBezTo>
                    <a:pt x="543948" y="564761"/>
                    <a:pt x="544893" y="558904"/>
                    <a:pt x="546215" y="553047"/>
                  </a:cubicBezTo>
                  <a:cubicBezTo>
                    <a:pt x="546782" y="550591"/>
                    <a:pt x="547916" y="548324"/>
                    <a:pt x="549049" y="545301"/>
                  </a:cubicBezTo>
                  <a:cubicBezTo>
                    <a:pt x="549616" y="546435"/>
                    <a:pt x="549805" y="546812"/>
                    <a:pt x="549805" y="547001"/>
                  </a:cubicBezTo>
                  <a:cubicBezTo>
                    <a:pt x="548294" y="560227"/>
                    <a:pt x="546971" y="573452"/>
                    <a:pt x="548105" y="586677"/>
                  </a:cubicBezTo>
                  <a:cubicBezTo>
                    <a:pt x="549049" y="598768"/>
                    <a:pt x="550750" y="610860"/>
                    <a:pt x="552261" y="622951"/>
                  </a:cubicBezTo>
                  <a:cubicBezTo>
                    <a:pt x="552450" y="624652"/>
                    <a:pt x="553206" y="626352"/>
                    <a:pt x="553584" y="628052"/>
                  </a:cubicBezTo>
                  <a:cubicBezTo>
                    <a:pt x="554150" y="630509"/>
                    <a:pt x="554717" y="632776"/>
                    <a:pt x="555095" y="635232"/>
                  </a:cubicBezTo>
                  <a:cubicBezTo>
                    <a:pt x="556795" y="644678"/>
                    <a:pt x="558118" y="654125"/>
                    <a:pt x="560007" y="663382"/>
                  </a:cubicBezTo>
                  <a:cubicBezTo>
                    <a:pt x="565675" y="691155"/>
                    <a:pt x="569265" y="719117"/>
                    <a:pt x="567753" y="747645"/>
                  </a:cubicBezTo>
                  <a:cubicBezTo>
                    <a:pt x="567187" y="757281"/>
                    <a:pt x="567942" y="766916"/>
                    <a:pt x="567942" y="777307"/>
                  </a:cubicBezTo>
                  <a:cubicBezTo>
                    <a:pt x="574177" y="772962"/>
                    <a:pt x="578711" y="768050"/>
                    <a:pt x="583435" y="763326"/>
                  </a:cubicBezTo>
                  <a:cubicBezTo>
                    <a:pt x="583813" y="762949"/>
                    <a:pt x="584190" y="762004"/>
                    <a:pt x="584190" y="761437"/>
                  </a:cubicBezTo>
                  <a:cubicBezTo>
                    <a:pt x="584757" y="755391"/>
                    <a:pt x="585513" y="749535"/>
                    <a:pt x="585891" y="743489"/>
                  </a:cubicBezTo>
                  <a:cubicBezTo>
                    <a:pt x="586646" y="730830"/>
                    <a:pt x="587402" y="718172"/>
                    <a:pt x="586835" y="705325"/>
                  </a:cubicBezTo>
                  <a:cubicBezTo>
                    <a:pt x="586269" y="686243"/>
                    <a:pt x="584946" y="667161"/>
                    <a:pt x="582868" y="648268"/>
                  </a:cubicBezTo>
                  <a:cubicBezTo>
                    <a:pt x="582112" y="641655"/>
                    <a:pt x="581923" y="634854"/>
                    <a:pt x="581734" y="628241"/>
                  </a:cubicBezTo>
                  <a:cubicBezTo>
                    <a:pt x="581545" y="623329"/>
                    <a:pt x="581734" y="618417"/>
                    <a:pt x="581356" y="613505"/>
                  </a:cubicBezTo>
                  <a:cubicBezTo>
                    <a:pt x="581168" y="609915"/>
                    <a:pt x="580412" y="606514"/>
                    <a:pt x="579845" y="602925"/>
                  </a:cubicBezTo>
                  <a:cubicBezTo>
                    <a:pt x="579278" y="598390"/>
                    <a:pt x="579467" y="594045"/>
                    <a:pt x="580790" y="590077"/>
                  </a:cubicBezTo>
                  <a:cubicBezTo>
                    <a:pt x="581356" y="594045"/>
                    <a:pt x="581545" y="597068"/>
                    <a:pt x="582112" y="600091"/>
                  </a:cubicBezTo>
                  <a:cubicBezTo>
                    <a:pt x="583813" y="610482"/>
                    <a:pt x="586080" y="620873"/>
                    <a:pt x="588725" y="631075"/>
                  </a:cubicBezTo>
                  <a:cubicBezTo>
                    <a:pt x="595337" y="656392"/>
                    <a:pt x="597038" y="682275"/>
                    <a:pt x="597604" y="708348"/>
                  </a:cubicBezTo>
                  <a:cubicBezTo>
                    <a:pt x="597793" y="715149"/>
                    <a:pt x="597227" y="722140"/>
                    <a:pt x="597415" y="728941"/>
                  </a:cubicBezTo>
                  <a:cubicBezTo>
                    <a:pt x="597415" y="735554"/>
                    <a:pt x="597982" y="741599"/>
                    <a:pt x="598360" y="748968"/>
                  </a:cubicBezTo>
                  <a:close/>
                  <a:moveTo>
                    <a:pt x="1031199" y="77132"/>
                  </a:moveTo>
                  <a:cubicBezTo>
                    <a:pt x="1031199" y="76754"/>
                    <a:pt x="1031199" y="76565"/>
                    <a:pt x="1031010" y="76187"/>
                  </a:cubicBezTo>
                  <a:cubicBezTo>
                    <a:pt x="1023831" y="75432"/>
                    <a:pt x="1016652" y="74865"/>
                    <a:pt x="1009472" y="74298"/>
                  </a:cubicBezTo>
                  <a:cubicBezTo>
                    <a:pt x="1008717" y="74298"/>
                    <a:pt x="1007772" y="74676"/>
                    <a:pt x="1007016" y="74865"/>
                  </a:cubicBezTo>
                  <a:cubicBezTo>
                    <a:pt x="982644" y="82044"/>
                    <a:pt x="958083" y="89035"/>
                    <a:pt x="933711" y="96214"/>
                  </a:cubicBezTo>
                  <a:cubicBezTo>
                    <a:pt x="906127" y="104338"/>
                    <a:pt x="881000" y="117185"/>
                    <a:pt x="859084" y="136078"/>
                  </a:cubicBezTo>
                  <a:cubicBezTo>
                    <a:pt x="855872" y="138912"/>
                    <a:pt x="852471" y="141368"/>
                    <a:pt x="848882" y="143824"/>
                  </a:cubicBezTo>
                  <a:cubicBezTo>
                    <a:pt x="841324" y="149115"/>
                    <a:pt x="833389" y="153649"/>
                    <a:pt x="826399" y="159695"/>
                  </a:cubicBezTo>
                  <a:cubicBezTo>
                    <a:pt x="814118" y="170275"/>
                    <a:pt x="802216" y="181422"/>
                    <a:pt x="790502" y="192757"/>
                  </a:cubicBezTo>
                  <a:cubicBezTo>
                    <a:pt x="775199" y="207683"/>
                    <a:pt x="762918" y="225064"/>
                    <a:pt x="752527" y="243580"/>
                  </a:cubicBezTo>
                  <a:cubicBezTo>
                    <a:pt x="741191" y="263984"/>
                    <a:pt x="734390" y="286467"/>
                    <a:pt x="725132" y="308005"/>
                  </a:cubicBezTo>
                  <a:cubicBezTo>
                    <a:pt x="724754" y="308760"/>
                    <a:pt x="724566" y="309705"/>
                    <a:pt x="724377" y="310461"/>
                  </a:cubicBezTo>
                  <a:cubicBezTo>
                    <a:pt x="721543" y="320096"/>
                    <a:pt x="718520" y="329732"/>
                    <a:pt x="715875" y="339367"/>
                  </a:cubicBezTo>
                  <a:cubicBezTo>
                    <a:pt x="705861" y="374697"/>
                    <a:pt x="695659" y="410027"/>
                    <a:pt x="690936" y="446679"/>
                  </a:cubicBezTo>
                  <a:cubicBezTo>
                    <a:pt x="688291" y="466517"/>
                    <a:pt x="684890" y="485977"/>
                    <a:pt x="685079" y="506192"/>
                  </a:cubicBezTo>
                  <a:cubicBezTo>
                    <a:pt x="685268" y="527164"/>
                    <a:pt x="686024" y="548324"/>
                    <a:pt x="688480" y="569106"/>
                  </a:cubicBezTo>
                  <a:cubicBezTo>
                    <a:pt x="689991" y="582709"/>
                    <a:pt x="691692" y="596501"/>
                    <a:pt x="692825" y="610293"/>
                  </a:cubicBezTo>
                  <a:cubicBezTo>
                    <a:pt x="694715" y="630131"/>
                    <a:pt x="699816" y="649213"/>
                    <a:pt x="704728" y="668295"/>
                  </a:cubicBezTo>
                  <a:cubicBezTo>
                    <a:pt x="708695" y="683976"/>
                    <a:pt x="710207" y="700224"/>
                    <a:pt x="714552" y="716472"/>
                  </a:cubicBezTo>
                  <a:cubicBezTo>
                    <a:pt x="718142" y="718928"/>
                    <a:pt x="722487" y="721573"/>
                    <a:pt x="726833" y="724407"/>
                  </a:cubicBezTo>
                  <a:cubicBezTo>
                    <a:pt x="730989" y="727241"/>
                    <a:pt x="734957" y="730075"/>
                    <a:pt x="738924" y="732909"/>
                  </a:cubicBezTo>
                  <a:cubicBezTo>
                    <a:pt x="739302" y="732720"/>
                    <a:pt x="739491" y="732342"/>
                    <a:pt x="739869" y="732153"/>
                  </a:cubicBezTo>
                  <a:cubicBezTo>
                    <a:pt x="733823" y="722329"/>
                    <a:pt x="730611" y="711749"/>
                    <a:pt x="728155" y="700602"/>
                  </a:cubicBezTo>
                  <a:cubicBezTo>
                    <a:pt x="724377" y="683598"/>
                    <a:pt x="719842" y="666594"/>
                    <a:pt x="717575" y="649213"/>
                  </a:cubicBezTo>
                  <a:cubicBezTo>
                    <a:pt x="715686" y="635610"/>
                    <a:pt x="713230" y="622007"/>
                    <a:pt x="711151" y="608404"/>
                  </a:cubicBezTo>
                  <a:cubicBezTo>
                    <a:pt x="708695" y="591778"/>
                    <a:pt x="706617" y="575152"/>
                    <a:pt x="706806" y="558337"/>
                  </a:cubicBezTo>
                  <a:cubicBezTo>
                    <a:pt x="706995" y="553614"/>
                    <a:pt x="706806" y="548702"/>
                    <a:pt x="706050" y="543979"/>
                  </a:cubicBezTo>
                  <a:cubicBezTo>
                    <a:pt x="703972" y="529053"/>
                    <a:pt x="704917" y="513939"/>
                    <a:pt x="706428" y="499013"/>
                  </a:cubicBezTo>
                  <a:cubicBezTo>
                    <a:pt x="706617" y="497124"/>
                    <a:pt x="706995" y="495423"/>
                    <a:pt x="709640" y="495046"/>
                  </a:cubicBezTo>
                  <a:cubicBezTo>
                    <a:pt x="710018" y="496368"/>
                    <a:pt x="710585" y="497502"/>
                    <a:pt x="710774" y="498824"/>
                  </a:cubicBezTo>
                  <a:cubicBezTo>
                    <a:pt x="713230" y="510349"/>
                    <a:pt x="713608" y="521874"/>
                    <a:pt x="713419" y="533587"/>
                  </a:cubicBezTo>
                  <a:cubicBezTo>
                    <a:pt x="713230" y="548135"/>
                    <a:pt x="713985" y="562683"/>
                    <a:pt x="716819" y="576852"/>
                  </a:cubicBezTo>
                  <a:cubicBezTo>
                    <a:pt x="719653" y="591400"/>
                    <a:pt x="722865" y="605948"/>
                    <a:pt x="725699" y="620495"/>
                  </a:cubicBezTo>
                  <a:cubicBezTo>
                    <a:pt x="730044" y="641844"/>
                    <a:pt x="732501" y="663382"/>
                    <a:pt x="738168" y="684543"/>
                  </a:cubicBezTo>
                  <a:cubicBezTo>
                    <a:pt x="740247" y="692667"/>
                    <a:pt x="742892" y="700413"/>
                    <a:pt x="746859" y="707781"/>
                  </a:cubicBezTo>
                  <a:cubicBezTo>
                    <a:pt x="750449" y="714394"/>
                    <a:pt x="754983" y="720817"/>
                    <a:pt x="758006" y="727619"/>
                  </a:cubicBezTo>
                  <a:cubicBezTo>
                    <a:pt x="761029" y="734420"/>
                    <a:pt x="765752" y="739332"/>
                    <a:pt x="771231" y="743867"/>
                  </a:cubicBezTo>
                  <a:cubicBezTo>
                    <a:pt x="774443" y="746701"/>
                    <a:pt x="777655" y="749535"/>
                    <a:pt x="781056" y="751991"/>
                  </a:cubicBezTo>
                  <a:cubicBezTo>
                    <a:pt x="782756" y="753313"/>
                    <a:pt x="784645" y="754258"/>
                    <a:pt x="786535" y="754825"/>
                  </a:cubicBezTo>
                  <a:cubicBezTo>
                    <a:pt x="791258" y="755769"/>
                    <a:pt x="795981" y="756525"/>
                    <a:pt x="800704" y="757092"/>
                  </a:cubicBezTo>
                  <a:cubicBezTo>
                    <a:pt x="807884" y="758225"/>
                    <a:pt x="814496" y="756525"/>
                    <a:pt x="822054" y="754258"/>
                  </a:cubicBezTo>
                  <a:cubicBezTo>
                    <a:pt x="820353" y="753313"/>
                    <a:pt x="819408" y="752746"/>
                    <a:pt x="818464" y="752368"/>
                  </a:cubicBezTo>
                  <a:cubicBezTo>
                    <a:pt x="812229" y="749346"/>
                    <a:pt x="806561" y="745567"/>
                    <a:pt x="802027" y="740088"/>
                  </a:cubicBezTo>
                  <a:cubicBezTo>
                    <a:pt x="797304" y="734231"/>
                    <a:pt x="792014" y="728563"/>
                    <a:pt x="787668" y="722517"/>
                  </a:cubicBezTo>
                  <a:cubicBezTo>
                    <a:pt x="782567" y="715338"/>
                    <a:pt x="777088" y="708348"/>
                    <a:pt x="774065" y="699846"/>
                  </a:cubicBezTo>
                  <a:cubicBezTo>
                    <a:pt x="768964" y="685676"/>
                    <a:pt x="763485" y="671317"/>
                    <a:pt x="758384" y="657148"/>
                  </a:cubicBezTo>
                  <a:cubicBezTo>
                    <a:pt x="758006" y="656392"/>
                    <a:pt x="757817" y="655447"/>
                    <a:pt x="757628" y="654692"/>
                  </a:cubicBezTo>
                  <a:cubicBezTo>
                    <a:pt x="755739" y="644678"/>
                    <a:pt x="753472" y="634665"/>
                    <a:pt x="751771" y="624463"/>
                  </a:cubicBezTo>
                  <a:cubicBezTo>
                    <a:pt x="750827" y="618984"/>
                    <a:pt x="749693" y="613883"/>
                    <a:pt x="747993" y="608593"/>
                  </a:cubicBezTo>
                  <a:cubicBezTo>
                    <a:pt x="747048" y="605948"/>
                    <a:pt x="746859" y="603114"/>
                    <a:pt x="746670" y="600280"/>
                  </a:cubicBezTo>
                  <a:cubicBezTo>
                    <a:pt x="746670" y="599524"/>
                    <a:pt x="747237" y="598579"/>
                    <a:pt x="747615" y="597446"/>
                  </a:cubicBezTo>
                  <a:cubicBezTo>
                    <a:pt x="749882" y="604058"/>
                    <a:pt x="751960" y="609915"/>
                    <a:pt x="753850" y="615961"/>
                  </a:cubicBezTo>
                  <a:cubicBezTo>
                    <a:pt x="754039" y="616528"/>
                    <a:pt x="754039" y="616906"/>
                    <a:pt x="754228" y="617472"/>
                  </a:cubicBezTo>
                  <a:cubicBezTo>
                    <a:pt x="755928" y="628430"/>
                    <a:pt x="758762" y="638821"/>
                    <a:pt x="762163" y="649213"/>
                  </a:cubicBezTo>
                  <a:cubicBezTo>
                    <a:pt x="762918" y="651480"/>
                    <a:pt x="763674" y="653936"/>
                    <a:pt x="764808" y="656203"/>
                  </a:cubicBezTo>
                  <a:cubicBezTo>
                    <a:pt x="768964" y="664705"/>
                    <a:pt x="773309" y="672829"/>
                    <a:pt x="777277" y="681331"/>
                  </a:cubicBezTo>
                  <a:cubicBezTo>
                    <a:pt x="782189" y="691722"/>
                    <a:pt x="786912" y="702113"/>
                    <a:pt x="794470" y="711182"/>
                  </a:cubicBezTo>
                  <a:cubicBezTo>
                    <a:pt x="797115" y="714394"/>
                    <a:pt x="799760" y="717794"/>
                    <a:pt x="802405" y="721195"/>
                  </a:cubicBezTo>
                  <a:cubicBezTo>
                    <a:pt x="810340" y="731964"/>
                    <a:pt x="819786" y="740466"/>
                    <a:pt x="833011" y="744622"/>
                  </a:cubicBezTo>
                  <a:cubicBezTo>
                    <a:pt x="837735" y="746134"/>
                    <a:pt x="841135" y="746323"/>
                    <a:pt x="844914" y="743111"/>
                  </a:cubicBezTo>
                  <a:cubicBezTo>
                    <a:pt x="848126" y="740088"/>
                    <a:pt x="851904" y="737632"/>
                    <a:pt x="855494" y="734987"/>
                  </a:cubicBezTo>
                  <a:cubicBezTo>
                    <a:pt x="856628" y="734231"/>
                    <a:pt x="857761" y="733475"/>
                    <a:pt x="858517" y="732909"/>
                  </a:cubicBezTo>
                  <a:cubicBezTo>
                    <a:pt x="857950" y="731775"/>
                    <a:pt x="857950" y="731586"/>
                    <a:pt x="857761" y="731586"/>
                  </a:cubicBezTo>
                  <a:cubicBezTo>
                    <a:pt x="857006" y="731208"/>
                    <a:pt x="856250" y="730830"/>
                    <a:pt x="855305" y="730642"/>
                  </a:cubicBezTo>
                  <a:cubicBezTo>
                    <a:pt x="848693" y="728563"/>
                    <a:pt x="843214" y="724785"/>
                    <a:pt x="838679" y="719684"/>
                  </a:cubicBezTo>
                  <a:cubicBezTo>
                    <a:pt x="834901" y="715527"/>
                    <a:pt x="831122" y="711182"/>
                    <a:pt x="827910" y="706458"/>
                  </a:cubicBezTo>
                  <a:cubicBezTo>
                    <a:pt x="825265" y="702302"/>
                    <a:pt x="821487" y="699468"/>
                    <a:pt x="817897" y="696445"/>
                  </a:cubicBezTo>
                  <a:cubicBezTo>
                    <a:pt x="815819" y="694745"/>
                    <a:pt x="814118" y="692856"/>
                    <a:pt x="812607" y="690588"/>
                  </a:cubicBezTo>
                  <a:cubicBezTo>
                    <a:pt x="806939" y="681709"/>
                    <a:pt x="805428" y="671506"/>
                    <a:pt x="804294" y="661304"/>
                  </a:cubicBezTo>
                  <a:cubicBezTo>
                    <a:pt x="804105" y="659226"/>
                    <a:pt x="803916" y="656770"/>
                    <a:pt x="806561" y="655258"/>
                  </a:cubicBezTo>
                  <a:cubicBezTo>
                    <a:pt x="810340" y="665650"/>
                    <a:pt x="815441" y="674907"/>
                    <a:pt x="820920" y="683976"/>
                  </a:cubicBezTo>
                  <a:cubicBezTo>
                    <a:pt x="822054" y="685865"/>
                    <a:pt x="822998" y="688132"/>
                    <a:pt x="824132" y="690022"/>
                  </a:cubicBezTo>
                  <a:cubicBezTo>
                    <a:pt x="825643" y="692667"/>
                    <a:pt x="826966" y="695689"/>
                    <a:pt x="829044" y="697957"/>
                  </a:cubicBezTo>
                  <a:cubicBezTo>
                    <a:pt x="836412" y="706081"/>
                    <a:pt x="845859" y="711371"/>
                    <a:pt x="855116" y="716661"/>
                  </a:cubicBezTo>
                  <a:cubicBezTo>
                    <a:pt x="859084" y="718928"/>
                    <a:pt x="864185" y="718928"/>
                    <a:pt x="868908" y="719872"/>
                  </a:cubicBezTo>
                  <a:cubicBezTo>
                    <a:pt x="871553" y="720439"/>
                    <a:pt x="873631" y="719117"/>
                    <a:pt x="875143" y="716850"/>
                  </a:cubicBezTo>
                  <a:cubicBezTo>
                    <a:pt x="876843" y="714205"/>
                    <a:pt x="878733" y="711560"/>
                    <a:pt x="880622" y="709103"/>
                  </a:cubicBezTo>
                  <a:cubicBezTo>
                    <a:pt x="885912" y="701924"/>
                    <a:pt x="892147" y="695501"/>
                    <a:pt x="899704" y="690777"/>
                  </a:cubicBezTo>
                  <a:cubicBezTo>
                    <a:pt x="903105" y="688699"/>
                    <a:pt x="907072" y="686999"/>
                    <a:pt x="910851" y="686243"/>
                  </a:cubicBezTo>
                  <a:cubicBezTo>
                    <a:pt x="915952" y="685298"/>
                    <a:pt x="920297" y="683409"/>
                    <a:pt x="923887" y="679819"/>
                  </a:cubicBezTo>
                  <a:cubicBezTo>
                    <a:pt x="928799" y="675285"/>
                    <a:pt x="932767" y="669806"/>
                    <a:pt x="935978" y="663760"/>
                  </a:cubicBezTo>
                  <a:cubicBezTo>
                    <a:pt x="942024" y="652424"/>
                    <a:pt x="950904" y="643545"/>
                    <a:pt x="962618" y="638066"/>
                  </a:cubicBezTo>
                  <a:cubicBezTo>
                    <a:pt x="973576" y="632965"/>
                    <a:pt x="984911" y="628241"/>
                    <a:pt x="996058" y="623518"/>
                  </a:cubicBezTo>
                  <a:cubicBezTo>
                    <a:pt x="998703" y="622385"/>
                    <a:pt x="1001726" y="621629"/>
                    <a:pt x="1004749" y="621062"/>
                  </a:cubicBezTo>
                  <a:cubicBezTo>
                    <a:pt x="1011550" y="619928"/>
                    <a:pt x="1018352" y="619173"/>
                    <a:pt x="1025153" y="618228"/>
                  </a:cubicBezTo>
                  <a:cubicBezTo>
                    <a:pt x="1034033" y="616906"/>
                    <a:pt x="1042913" y="615583"/>
                    <a:pt x="1051793" y="614261"/>
                  </a:cubicBezTo>
                  <a:cubicBezTo>
                    <a:pt x="1065962" y="612182"/>
                    <a:pt x="1080132" y="609726"/>
                    <a:pt x="1092790" y="602358"/>
                  </a:cubicBezTo>
                  <a:cubicBezTo>
                    <a:pt x="1105827" y="594612"/>
                    <a:pt x="1119241" y="587432"/>
                    <a:pt x="1130765" y="577230"/>
                  </a:cubicBezTo>
                  <a:cubicBezTo>
                    <a:pt x="1133788" y="574585"/>
                    <a:pt x="1137000" y="571940"/>
                    <a:pt x="1140212" y="569673"/>
                  </a:cubicBezTo>
                  <a:cubicBezTo>
                    <a:pt x="1148147" y="564194"/>
                    <a:pt x="1156838" y="561171"/>
                    <a:pt x="1166662" y="562305"/>
                  </a:cubicBezTo>
                  <a:cubicBezTo>
                    <a:pt x="1174597" y="563438"/>
                    <a:pt x="1182154" y="562116"/>
                    <a:pt x="1189523" y="559093"/>
                  </a:cubicBezTo>
                  <a:cubicBezTo>
                    <a:pt x="1199725" y="554748"/>
                    <a:pt x="1207849" y="547757"/>
                    <a:pt x="1214650" y="539255"/>
                  </a:cubicBezTo>
                  <a:cubicBezTo>
                    <a:pt x="1221074" y="531509"/>
                    <a:pt x="1228253" y="524330"/>
                    <a:pt x="1236000" y="518095"/>
                  </a:cubicBezTo>
                  <a:cubicBezTo>
                    <a:pt x="1249414" y="507137"/>
                    <a:pt x="1264339" y="498824"/>
                    <a:pt x="1279831" y="491645"/>
                  </a:cubicBezTo>
                  <a:cubicBezTo>
                    <a:pt x="1288144" y="487866"/>
                    <a:pt x="1295513" y="482954"/>
                    <a:pt x="1302692" y="477286"/>
                  </a:cubicBezTo>
                  <a:cubicBezTo>
                    <a:pt x="1305526" y="475019"/>
                    <a:pt x="1308171" y="472752"/>
                    <a:pt x="1311194" y="470863"/>
                  </a:cubicBezTo>
                  <a:cubicBezTo>
                    <a:pt x="1324986" y="461416"/>
                    <a:pt x="1339155" y="452158"/>
                    <a:pt x="1352947" y="442523"/>
                  </a:cubicBezTo>
                  <a:cubicBezTo>
                    <a:pt x="1368440" y="431943"/>
                    <a:pt x="1383365" y="420796"/>
                    <a:pt x="1398857" y="410216"/>
                  </a:cubicBezTo>
                  <a:cubicBezTo>
                    <a:pt x="1414916" y="399258"/>
                    <a:pt x="1429842" y="386789"/>
                    <a:pt x="1444390" y="373752"/>
                  </a:cubicBezTo>
                  <a:cubicBezTo>
                    <a:pt x="1463094" y="356938"/>
                    <a:pt x="1481987" y="340312"/>
                    <a:pt x="1500502" y="323497"/>
                  </a:cubicBezTo>
                  <a:cubicBezTo>
                    <a:pt x="1522985" y="303282"/>
                    <a:pt x="1545278" y="282688"/>
                    <a:pt x="1563416" y="258316"/>
                  </a:cubicBezTo>
                  <a:cubicBezTo>
                    <a:pt x="1579475" y="236778"/>
                    <a:pt x="1599879" y="220530"/>
                    <a:pt x="1622173" y="206171"/>
                  </a:cubicBezTo>
                  <a:cubicBezTo>
                    <a:pt x="1632186" y="199748"/>
                    <a:pt x="1641822" y="192946"/>
                    <a:pt x="1651835" y="186712"/>
                  </a:cubicBezTo>
                  <a:cubicBezTo>
                    <a:pt x="1661848" y="180477"/>
                    <a:pt x="1668461" y="171408"/>
                    <a:pt x="1673940" y="161584"/>
                  </a:cubicBezTo>
                  <a:cubicBezTo>
                    <a:pt x="1679608" y="151382"/>
                    <a:pt x="1676963" y="141368"/>
                    <a:pt x="1666760" y="135134"/>
                  </a:cubicBezTo>
                  <a:cubicBezTo>
                    <a:pt x="1664682" y="133811"/>
                    <a:pt x="1662415" y="132678"/>
                    <a:pt x="1660148" y="131733"/>
                  </a:cubicBezTo>
                  <a:cubicBezTo>
                    <a:pt x="1650890" y="127388"/>
                    <a:pt x="1641633" y="123042"/>
                    <a:pt x="1632186" y="118886"/>
                  </a:cubicBezTo>
                  <a:cubicBezTo>
                    <a:pt x="1629541" y="117563"/>
                    <a:pt x="1626707" y="116430"/>
                    <a:pt x="1623873" y="115674"/>
                  </a:cubicBezTo>
                  <a:cubicBezTo>
                    <a:pt x="1610837" y="112084"/>
                    <a:pt x="1597990" y="108495"/>
                    <a:pt x="1584954" y="105472"/>
                  </a:cubicBezTo>
                  <a:cubicBezTo>
                    <a:pt x="1574374" y="103016"/>
                    <a:pt x="1563416" y="101693"/>
                    <a:pt x="1552458" y="100937"/>
                  </a:cubicBezTo>
                  <a:cubicBezTo>
                    <a:pt x="1539988" y="99993"/>
                    <a:pt x="1527708" y="97537"/>
                    <a:pt x="1515238" y="96214"/>
                  </a:cubicBezTo>
                  <a:cubicBezTo>
                    <a:pt x="1496723" y="94325"/>
                    <a:pt x="1478208" y="92813"/>
                    <a:pt x="1459882" y="91302"/>
                  </a:cubicBezTo>
                  <a:cubicBezTo>
                    <a:pt x="1439855" y="89602"/>
                    <a:pt x="1419829" y="87712"/>
                    <a:pt x="1399613" y="86768"/>
                  </a:cubicBezTo>
                  <a:cubicBezTo>
                    <a:pt x="1378075" y="85634"/>
                    <a:pt x="1356537" y="85256"/>
                    <a:pt x="1334999" y="84500"/>
                  </a:cubicBezTo>
                  <a:cubicBezTo>
                    <a:pt x="1330276" y="84311"/>
                    <a:pt x="1325552" y="84123"/>
                    <a:pt x="1320640" y="83934"/>
                  </a:cubicBezTo>
                  <a:cubicBezTo>
                    <a:pt x="1308549" y="83367"/>
                    <a:pt x="1296268" y="82611"/>
                    <a:pt x="1284177" y="82422"/>
                  </a:cubicBezTo>
                  <a:cubicBezTo>
                    <a:pt x="1250358" y="81666"/>
                    <a:pt x="1216729" y="82989"/>
                    <a:pt x="1182910" y="80911"/>
                  </a:cubicBezTo>
                  <a:cubicBezTo>
                    <a:pt x="1164017" y="79777"/>
                    <a:pt x="1145502" y="82800"/>
                    <a:pt x="1127176" y="86390"/>
                  </a:cubicBezTo>
                  <a:cubicBezTo>
                    <a:pt x="1111684" y="89413"/>
                    <a:pt x="1096380" y="92624"/>
                    <a:pt x="1080888" y="95458"/>
                  </a:cubicBezTo>
                  <a:cubicBezTo>
                    <a:pt x="1075220" y="96592"/>
                    <a:pt x="1069363" y="96592"/>
                    <a:pt x="1063506" y="97348"/>
                  </a:cubicBezTo>
                  <a:cubicBezTo>
                    <a:pt x="1059161" y="97914"/>
                    <a:pt x="1054816" y="99048"/>
                    <a:pt x="1050470" y="99615"/>
                  </a:cubicBezTo>
                  <a:cubicBezTo>
                    <a:pt x="1044424" y="100559"/>
                    <a:pt x="1039134" y="102827"/>
                    <a:pt x="1033655" y="105850"/>
                  </a:cubicBezTo>
                  <a:cubicBezTo>
                    <a:pt x="1025531" y="110384"/>
                    <a:pt x="1017029" y="114540"/>
                    <a:pt x="1008528" y="118508"/>
                  </a:cubicBezTo>
                  <a:cubicBezTo>
                    <a:pt x="1005316" y="120019"/>
                    <a:pt x="1001348" y="120397"/>
                    <a:pt x="997759" y="121153"/>
                  </a:cubicBezTo>
                  <a:cubicBezTo>
                    <a:pt x="995491" y="121531"/>
                    <a:pt x="993224" y="121342"/>
                    <a:pt x="991524" y="119264"/>
                  </a:cubicBezTo>
                  <a:cubicBezTo>
                    <a:pt x="993035" y="115107"/>
                    <a:pt x="995303" y="112273"/>
                    <a:pt x="1001159" y="110195"/>
                  </a:cubicBezTo>
                  <a:cubicBezTo>
                    <a:pt x="1012873" y="105850"/>
                    <a:pt x="1024587" y="100937"/>
                    <a:pt x="1037245" y="99993"/>
                  </a:cubicBezTo>
                  <a:cubicBezTo>
                    <a:pt x="1047258" y="99237"/>
                    <a:pt x="1056327" y="95080"/>
                    <a:pt x="1065773" y="92435"/>
                  </a:cubicBezTo>
                  <a:cubicBezTo>
                    <a:pt x="1066340" y="92247"/>
                    <a:pt x="1066718" y="92058"/>
                    <a:pt x="1067285" y="91680"/>
                  </a:cubicBezTo>
                  <a:cubicBezTo>
                    <a:pt x="1077109" y="86012"/>
                    <a:pt x="1088067" y="83745"/>
                    <a:pt x="1099025" y="82611"/>
                  </a:cubicBezTo>
                  <a:cubicBezTo>
                    <a:pt x="1100726" y="82422"/>
                    <a:pt x="1102615" y="82422"/>
                    <a:pt x="1104315" y="82044"/>
                  </a:cubicBezTo>
                  <a:cubicBezTo>
                    <a:pt x="1105827" y="81855"/>
                    <a:pt x="1107338" y="81289"/>
                    <a:pt x="1108850" y="80911"/>
                  </a:cubicBezTo>
                  <a:cubicBezTo>
                    <a:pt x="1107716" y="79966"/>
                    <a:pt x="1106771" y="79777"/>
                    <a:pt x="1105638" y="79588"/>
                  </a:cubicBezTo>
                  <a:cubicBezTo>
                    <a:pt x="1097703" y="78833"/>
                    <a:pt x="1089768" y="77888"/>
                    <a:pt x="1081833" y="77321"/>
                  </a:cubicBezTo>
                  <a:cubicBezTo>
                    <a:pt x="1078999" y="77132"/>
                    <a:pt x="1076165" y="77132"/>
                    <a:pt x="1073520" y="77699"/>
                  </a:cubicBezTo>
                  <a:cubicBezTo>
                    <a:pt x="1060672" y="80533"/>
                    <a:pt x="1048203" y="84123"/>
                    <a:pt x="1035356" y="86390"/>
                  </a:cubicBezTo>
                  <a:cubicBezTo>
                    <a:pt x="1017218" y="89602"/>
                    <a:pt x="999459" y="94136"/>
                    <a:pt x="982077" y="100371"/>
                  </a:cubicBezTo>
                  <a:cubicBezTo>
                    <a:pt x="978488" y="101693"/>
                    <a:pt x="974520" y="101882"/>
                    <a:pt x="970742" y="102638"/>
                  </a:cubicBezTo>
                  <a:cubicBezTo>
                    <a:pt x="966018" y="103582"/>
                    <a:pt x="961484" y="104527"/>
                    <a:pt x="956761" y="105850"/>
                  </a:cubicBezTo>
                  <a:cubicBezTo>
                    <a:pt x="949581" y="107739"/>
                    <a:pt x="942402" y="110006"/>
                    <a:pt x="935034" y="111895"/>
                  </a:cubicBezTo>
                  <a:cubicBezTo>
                    <a:pt x="936545" y="110006"/>
                    <a:pt x="938246" y="108495"/>
                    <a:pt x="940135" y="107550"/>
                  </a:cubicBezTo>
                  <a:cubicBezTo>
                    <a:pt x="947692" y="104338"/>
                    <a:pt x="955438" y="100937"/>
                    <a:pt x="963184" y="98103"/>
                  </a:cubicBezTo>
                  <a:cubicBezTo>
                    <a:pt x="970553" y="95269"/>
                    <a:pt x="978299" y="93191"/>
                    <a:pt x="985856" y="90735"/>
                  </a:cubicBezTo>
                  <a:cubicBezTo>
                    <a:pt x="998892" y="86201"/>
                    <a:pt x="1011362" y="80533"/>
                    <a:pt x="1025153" y="78266"/>
                  </a:cubicBezTo>
                  <a:cubicBezTo>
                    <a:pt x="1027232" y="78644"/>
                    <a:pt x="1029310" y="77699"/>
                    <a:pt x="1031199" y="77132"/>
                  </a:cubicBezTo>
                  <a:close/>
                  <a:moveTo>
                    <a:pt x="972820" y="61640"/>
                  </a:moveTo>
                  <a:cubicBezTo>
                    <a:pt x="961295" y="56917"/>
                    <a:pt x="949581" y="53894"/>
                    <a:pt x="937301" y="52760"/>
                  </a:cubicBezTo>
                  <a:cubicBezTo>
                    <a:pt x="926343" y="51815"/>
                    <a:pt x="915196" y="51815"/>
                    <a:pt x="904805" y="55594"/>
                  </a:cubicBezTo>
                  <a:cubicBezTo>
                    <a:pt x="891769" y="60506"/>
                    <a:pt x="878355" y="64663"/>
                    <a:pt x="866830" y="72787"/>
                  </a:cubicBezTo>
                  <a:cubicBezTo>
                    <a:pt x="863618" y="75054"/>
                    <a:pt x="860217" y="76754"/>
                    <a:pt x="856817" y="78833"/>
                  </a:cubicBezTo>
                  <a:cubicBezTo>
                    <a:pt x="843592" y="87145"/>
                    <a:pt x="829989" y="94703"/>
                    <a:pt x="817519" y="103960"/>
                  </a:cubicBezTo>
                  <a:cubicBezTo>
                    <a:pt x="799571" y="117374"/>
                    <a:pt x="782567" y="132300"/>
                    <a:pt x="767642" y="149115"/>
                  </a:cubicBezTo>
                  <a:cubicBezTo>
                    <a:pt x="756873" y="161017"/>
                    <a:pt x="746481" y="173487"/>
                    <a:pt x="736468" y="185956"/>
                  </a:cubicBezTo>
                  <a:cubicBezTo>
                    <a:pt x="730611" y="193135"/>
                    <a:pt x="725321" y="201070"/>
                    <a:pt x="721165" y="209572"/>
                  </a:cubicBezTo>
                  <a:cubicBezTo>
                    <a:pt x="716064" y="219963"/>
                    <a:pt x="710774" y="230543"/>
                    <a:pt x="704917" y="240557"/>
                  </a:cubicBezTo>
                  <a:cubicBezTo>
                    <a:pt x="690747" y="264551"/>
                    <a:pt x="679222" y="289679"/>
                    <a:pt x="669965" y="315940"/>
                  </a:cubicBezTo>
                  <a:cubicBezTo>
                    <a:pt x="661841" y="338989"/>
                    <a:pt x="656173" y="362606"/>
                    <a:pt x="650883" y="386600"/>
                  </a:cubicBezTo>
                  <a:cubicBezTo>
                    <a:pt x="646537" y="406626"/>
                    <a:pt x="643326" y="426842"/>
                    <a:pt x="641625" y="447246"/>
                  </a:cubicBezTo>
                  <a:cubicBezTo>
                    <a:pt x="640303" y="461605"/>
                    <a:pt x="638791" y="476153"/>
                    <a:pt x="637847" y="490511"/>
                  </a:cubicBezTo>
                  <a:cubicBezTo>
                    <a:pt x="637091" y="502036"/>
                    <a:pt x="635957" y="513561"/>
                    <a:pt x="636713" y="524897"/>
                  </a:cubicBezTo>
                  <a:cubicBezTo>
                    <a:pt x="637847" y="544356"/>
                    <a:pt x="640114" y="563627"/>
                    <a:pt x="639358" y="583087"/>
                  </a:cubicBezTo>
                  <a:cubicBezTo>
                    <a:pt x="639169" y="586488"/>
                    <a:pt x="639547" y="589889"/>
                    <a:pt x="639736" y="593100"/>
                  </a:cubicBezTo>
                  <a:cubicBezTo>
                    <a:pt x="640114" y="601224"/>
                    <a:pt x="640492" y="609348"/>
                    <a:pt x="640869" y="617472"/>
                  </a:cubicBezTo>
                  <a:cubicBezTo>
                    <a:pt x="641058" y="621251"/>
                    <a:pt x="641058" y="624841"/>
                    <a:pt x="641247" y="628619"/>
                  </a:cubicBezTo>
                  <a:cubicBezTo>
                    <a:pt x="643137" y="654314"/>
                    <a:pt x="644648" y="680197"/>
                    <a:pt x="643514" y="706081"/>
                  </a:cubicBezTo>
                  <a:cubicBezTo>
                    <a:pt x="643137" y="714960"/>
                    <a:pt x="642570" y="723840"/>
                    <a:pt x="640869" y="732342"/>
                  </a:cubicBezTo>
                  <a:cubicBezTo>
                    <a:pt x="638035" y="746134"/>
                    <a:pt x="634257" y="759737"/>
                    <a:pt x="630667" y="773529"/>
                  </a:cubicBezTo>
                  <a:cubicBezTo>
                    <a:pt x="629723" y="777307"/>
                    <a:pt x="628778" y="781086"/>
                    <a:pt x="627833" y="784676"/>
                  </a:cubicBezTo>
                  <a:cubicBezTo>
                    <a:pt x="628589" y="785242"/>
                    <a:pt x="628967" y="785809"/>
                    <a:pt x="629345" y="785809"/>
                  </a:cubicBezTo>
                  <a:cubicBezTo>
                    <a:pt x="635390" y="786754"/>
                    <a:pt x="641436" y="787509"/>
                    <a:pt x="647671" y="788265"/>
                  </a:cubicBezTo>
                  <a:cubicBezTo>
                    <a:pt x="649749" y="788454"/>
                    <a:pt x="650694" y="787132"/>
                    <a:pt x="651638" y="785431"/>
                  </a:cubicBezTo>
                  <a:cubicBezTo>
                    <a:pt x="654661" y="778630"/>
                    <a:pt x="657684" y="771828"/>
                    <a:pt x="660707" y="765216"/>
                  </a:cubicBezTo>
                  <a:cubicBezTo>
                    <a:pt x="667131" y="751046"/>
                    <a:pt x="675822" y="738388"/>
                    <a:pt x="686779" y="727430"/>
                  </a:cubicBezTo>
                  <a:cubicBezTo>
                    <a:pt x="692258" y="721951"/>
                    <a:pt x="693014" y="716850"/>
                    <a:pt x="691125" y="710237"/>
                  </a:cubicBezTo>
                  <a:cubicBezTo>
                    <a:pt x="689424" y="704002"/>
                    <a:pt x="687724" y="697579"/>
                    <a:pt x="686213" y="691344"/>
                  </a:cubicBezTo>
                  <a:cubicBezTo>
                    <a:pt x="684323" y="683031"/>
                    <a:pt x="682812" y="674718"/>
                    <a:pt x="681112" y="666405"/>
                  </a:cubicBezTo>
                  <a:cubicBezTo>
                    <a:pt x="679978" y="661115"/>
                    <a:pt x="678655" y="655825"/>
                    <a:pt x="677711" y="650346"/>
                  </a:cubicBezTo>
                  <a:cubicBezTo>
                    <a:pt x="676199" y="642600"/>
                    <a:pt x="674121" y="634854"/>
                    <a:pt x="673365" y="626919"/>
                  </a:cubicBezTo>
                  <a:cubicBezTo>
                    <a:pt x="671665" y="610860"/>
                    <a:pt x="670343" y="594990"/>
                    <a:pt x="667320" y="579120"/>
                  </a:cubicBezTo>
                  <a:cubicBezTo>
                    <a:pt x="663352" y="559471"/>
                    <a:pt x="662596" y="539444"/>
                    <a:pt x="661652" y="519418"/>
                  </a:cubicBezTo>
                  <a:cubicBezTo>
                    <a:pt x="661274" y="510160"/>
                    <a:pt x="661463" y="501091"/>
                    <a:pt x="661463" y="491834"/>
                  </a:cubicBezTo>
                  <a:cubicBezTo>
                    <a:pt x="661463" y="487866"/>
                    <a:pt x="661652" y="483710"/>
                    <a:pt x="662219" y="479742"/>
                  </a:cubicBezTo>
                  <a:cubicBezTo>
                    <a:pt x="663730" y="465950"/>
                    <a:pt x="665619" y="452347"/>
                    <a:pt x="667131" y="438744"/>
                  </a:cubicBezTo>
                  <a:cubicBezTo>
                    <a:pt x="668642" y="424197"/>
                    <a:pt x="670531" y="409649"/>
                    <a:pt x="674310" y="395290"/>
                  </a:cubicBezTo>
                  <a:cubicBezTo>
                    <a:pt x="680923" y="370352"/>
                    <a:pt x="687157" y="345413"/>
                    <a:pt x="693770" y="320474"/>
                  </a:cubicBezTo>
                  <a:cubicBezTo>
                    <a:pt x="696226" y="311594"/>
                    <a:pt x="699060" y="302904"/>
                    <a:pt x="702272" y="294213"/>
                  </a:cubicBezTo>
                  <a:cubicBezTo>
                    <a:pt x="705861" y="284200"/>
                    <a:pt x="710018" y="274564"/>
                    <a:pt x="713985" y="264551"/>
                  </a:cubicBezTo>
                  <a:cubicBezTo>
                    <a:pt x="720976" y="247358"/>
                    <a:pt x="728911" y="230732"/>
                    <a:pt x="738924" y="214862"/>
                  </a:cubicBezTo>
                  <a:cubicBezTo>
                    <a:pt x="751960" y="194458"/>
                    <a:pt x="768019" y="176509"/>
                    <a:pt x="785590" y="160072"/>
                  </a:cubicBezTo>
                  <a:cubicBezTo>
                    <a:pt x="796737" y="149681"/>
                    <a:pt x="807884" y="139290"/>
                    <a:pt x="820542" y="130788"/>
                  </a:cubicBezTo>
                  <a:cubicBezTo>
                    <a:pt x="830555" y="124176"/>
                    <a:pt x="840002" y="116619"/>
                    <a:pt x="849637" y="109628"/>
                  </a:cubicBezTo>
                  <a:cubicBezTo>
                    <a:pt x="852282" y="107739"/>
                    <a:pt x="854738" y="105850"/>
                    <a:pt x="857383" y="103960"/>
                  </a:cubicBezTo>
                  <a:cubicBezTo>
                    <a:pt x="873065" y="93758"/>
                    <a:pt x="889124" y="84689"/>
                    <a:pt x="907072" y="79210"/>
                  </a:cubicBezTo>
                  <a:cubicBezTo>
                    <a:pt x="908772" y="78644"/>
                    <a:pt x="910284" y="77699"/>
                    <a:pt x="911984" y="77321"/>
                  </a:cubicBezTo>
                  <a:cubicBezTo>
                    <a:pt x="923509" y="73920"/>
                    <a:pt x="935034" y="70520"/>
                    <a:pt x="946558" y="67497"/>
                  </a:cubicBezTo>
                  <a:cubicBezTo>
                    <a:pt x="955249" y="65607"/>
                    <a:pt x="963940" y="63718"/>
                    <a:pt x="972820" y="61640"/>
                  </a:cubicBezTo>
                  <a:close/>
                  <a:moveTo>
                    <a:pt x="503328" y="840788"/>
                  </a:moveTo>
                  <a:cubicBezTo>
                    <a:pt x="502006" y="840599"/>
                    <a:pt x="501628" y="840410"/>
                    <a:pt x="501439" y="840599"/>
                  </a:cubicBezTo>
                  <a:cubicBezTo>
                    <a:pt x="500305" y="840788"/>
                    <a:pt x="498983" y="840977"/>
                    <a:pt x="497849" y="841355"/>
                  </a:cubicBezTo>
                  <a:cubicBezTo>
                    <a:pt x="476311" y="845511"/>
                    <a:pt x="454962" y="846078"/>
                    <a:pt x="433991" y="838521"/>
                  </a:cubicBezTo>
                  <a:cubicBezTo>
                    <a:pt x="425867" y="835687"/>
                    <a:pt x="417554" y="834742"/>
                    <a:pt x="409052" y="835309"/>
                  </a:cubicBezTo>
                  <a:cubicBezTo>
                    <a:pt x="396583" y="836253"/>
                    <a:pt x="384302" y="834931"/>
                    <a:pt x="373722" y="826807"/>
                  </a:cubicBezTo>
                  <a:cubicBezTo>
                    <a:pt x="370888" y="824729"/>
                    <a:pt x="367676" y="824540"/>
                    <a:pt x="364087" y="824918"/>
                  </a:cubicBezTo>
                  <a:cubicBezTo>
                    <a:pt x="348405" y="826618"/>
                    <a:pt x="333102" y="827185"/>
                    <a:pt x="318932" y="818494"/>
                  </a:cubicBezTo>
                  <a:cubicBezTo>
                    <a:pt x="313642" y="815093"/>
                    <a:pt x="307408" y="818683"/>
                    <a:pt x="306274" y="824918"/>
                  </a:cubicBezTo>
                  <a:cubicBezTo>
                    <a:pt x="304574" y="834553"/>
                    <a:pt x="304196" y="844377"/>
                    <a:pt x="305896" y="853824"/>
                  </a:cubicBezTo>
                  <a:cubicBezTo>
                    <a:pt x="307974" y="865538"/>
                    <a:pt x="312698" y="876118"/>
                    <a:pt x="322333" y="883864"/>
                  </a:cubicBezTo>
                  <a:cubicBezTo>
                    <a:pt x="325545" y="886320"/>
                    <a:pt x="328568" y="888965"/>
                    <a:pt x="331969" y="891232"/>
                  </a:cubicBezTo>
                  <a:cubicBezTo>
                    <a:pt x="343304" y="898789"/>
                    <a:pt x="355774" y="902757"/>
                    <a:pt x="369377" y="903135"/>
                  </a:cubicBezTo>
                  <a:cubicBezTo>
                    <a:pt x="375800" y="903324"/>
                    <a:pt x="382413" y="902568"/>
                    <a:pt x="388837" y="901812"/>
                  </a:cubicBezTo>
                  <a:cubicBezTo>
                    <a:pt x="411319" y="899167"/>
                    <a:pt x="432479" y="891610"/>
                    <a:pt x="452884" y="882163"/>
                  </a:cubicBezTo>
                  <a:cubicBezTo>
                    <a:pt x="459685" y="878952"/>
                    <a:pt x="466487" y="875173"/>
                    <a:pt x="472344" y="870450"/>
                  </a:cubicBezTo>
                  <a:cubicBezTo>
                    <a:pt x="481790" y="862515"/>
                    <a:pt x="490670" y="853824"/>
                    <a:pt x="499550" y="845322"/>
                  </a:cubicBezTo>
                  <a:cubicBezTo>
                    <a:pt x="500683" y="844000"/>
                    <a:pt x="501817" y="842488"/>
                    <a:pt x="503328" y="840788"/>
                  </a:cubicBezTo>
                  <a:close/>
                  <a:moveTo>
                    <a:pt x="278690" y="849479"/>
                  </a:moveTo>
                  <a:cubicBezTo>
                    <a:pt x="272456" y="850990"/>
                    <a:pt x="266599" y="852879"/>
                    <a:pt x="260553" y="853824"/>
                  </a:cubicBezTo>
                  <a:cubicBezTo>
                    <a:pt x="255830" y="854580"/>
                    <a:pt x="252996" y="856658"/>
                    <a:pt x="250917" y="860814"/>
                  </a:cubicBezTo>
                  <a:cubicBezTo>
                    <a:pt x="246005" y="871206"/>
                    <a:pt x="239204" y="880085"/>
                    <a:pt x="231080" y="888020"/>
                  </a:cubicBezTo>
                  <a:cubicBezTo>
                    <a:pt x="228246" y="890854"/>
                    <a:pt x="225790" y="894255"/>
                    <a:pt x="223712" y="897656"/>
                  </a:cubicBezTo>
                  <a:cubicBezTo>
                    <a:pt x="220500" y="902946"/>
                    <a:pt x="217477" y="908425"/>
                    <a:pt x="214643" y="913904"/>
                  </a:cubicBezTo>
                  <a:cubicBezTo>
                    <a:pt x="205385" y="931474"/>
                    <a:pt x="196317" y="949423"/>
                    <a:pt x="186870" y="966993"/>
                  </a:cubicBezTo>
                  <a:cubicBezTo>
                    <a:pt x="176857" y="985886"/>
                    <a:pt x="168355" y="1005346"/>
                    <a:pt x="162498" y="1026128"/>
                  </a:cubicBezTo>
                  <a:cubicBezTo>
                    <a:pt x="159097" y="1038598"/>
                    <a:pt x="156830" y="1051256"/>
                    <a:pt x="157586" y="1064292"/>
                  </a:cubicBezTo>
                  <a:cubicBezTo>
                    <a:pt x="157775" y="1068260"/>
                    <a:pt x="158909" y="1072038"/>
                    <a:pt x="161365" y="1075061"/>
                  </a:cubicBezTo>
                  <a:cubicBezTo>
                    <a:pt x="164954" y="1079784"/>
                    <a:pt x="168355" y="1080540"/>
                    <a:pt x="173645" y="1078273"/>
                  </a:cubicBezTo>
                  <a:cubicBezTo>
                    <a:pt x="174590" y="1077895"/>
                    <a:pt x="175534" y="1077328"/>
                    <a:pt x="176668" y="1076762"/>
                  </a:cubicBezTo>
                  <a:cubicBezTo>
                    <a:pt x="176668" y="1075628"/>
                    <a:pt x="176857" y="1074683"/>
                    <a:pt x="176857" y="1073550"/>
                  </a:cubicBezTo>
                  <a:cubicBezTo>
                    <a:pt x="177802" y="1058435"/>
                    <a:pt x="178368" y="1043132"/>
                    <a:pt x="182525" y="1028395"/>
                  </a:cubicBezTo>
                  <a:cubicBezTo>
                    <a:pt x="185737" y="1017249"/>
                    <a:pt x="188759" y="1005913"/>
                    <a:pt x="192160" y="994766"/>
                  </a:cubicBezTo>
                  <a:cubicBezTo>
                    <a:pt x="194238" y="987587"/>
                    <a:pt x="196883" y="980785"/>
                    <a:pt x="199528" y="973795"/>
                  </a:cubicBezTo>
                  <a:cubicBezTo>
                    <a:pt x="205385" y="958302"/>
                    <a:pt x="214643" y="944699"/>
                    <a:pt x="224089" y="931285"/>
                  </a:cubicBezTo>
                  <a:cubicBezTo>
                    <a:pt x="227301" y="926751"/>
                    <a:pt x="229946" y="922028"/>
                    <a:pt x="232402" y="917116"/>
                  </a:cubicBezTo>
                  <a:cubicBezTo>
                    <a:pt x="237692" y="906724"/>
                    <a:pt x="242982" y="896333"/>
                    <a:pt x="251673" y="888209"/>
                  </a:cubicBezTo>
                  <a:cubicBezTo>
                    <a:pt x="257719" y="882541"/>
                    <a:pt x="263387" y="876496"/>
                    <a:pt x="269433" y="870639"/>
                  </a:cubicBezTo>
                  <a:cubicBezTo>
                    <a:pt x="272644" y="867427"/>
                    <a:pt x="276234" y="864782"/>
                    <a:pt x="280202" y="861381"/>
                  </a:cubicBezTo>
                  <a:cubicBezTo>
                    <a:pt x="279635" y="857791"/>
                    <a:pt x="279257" y="853446"/>
                    <a:pt x="278690" y="849479"/>
                  </a:cubicBezTo>
                  <a:close/>
                  <a:moveTo>
                    <a:pt x="185359" y="1070716"/>
                  </a:moveTo>
                  <a:cubicBezTo>
                    <a:pt x="185737" y="1070905"/>
                    <a:pt x="186114" y="1071094"/>
                    <a:pt x="186303" y="1071283"/>
                  </a:cubicBezTo>
                  <a:cubicBezTo>
                    <a:pt x="189893" y="1068449"/>
                    <a:pt x="193294" y="1065615"/>
                    <a:pt x="195939" y="1061647"/>
                  </a:cubicBezTo>
                  <a:cubicBezTo>
                    <a:pt x="199340" y="1056357"/>
                    <a:pt x="201985" y="1051067"/>
                    <a:pt x="202551" y="1044643"/>
                  </a:cubicBezTo>
                  <a:cubicBezTo>
                    <a:pt x="203685" y="1032741"/>
                    <a:pt x="208030" y="1021594"/>
                    <a:pt x="212943" y="1010825"/>
                  </a:cubicBezTo>
                  <a:cubicBezTo>
                    <a:pt x="221255" y="992121"/>
                    <a:pt x="226357" y="972094"/>
                    <a:pt x="236370" y="954146"/>
                  </a:cubicBezTo>
                  <a:cubicBezTo>
                    <a:pt x="241282" y="945266"/>
                    <a:pt x="245250" y="936197"/>
                    <a:pt x="251484" y="928074"/>
                  </a:cubicBezTo>
                  <a:cubicBezTo>
                    <a:pt x="254507" y="924106"/>
                    <a:pt x="256585" y="919572"/>
                    <a:pt x="259986" y="915982"/>
                  </a:cubicBezTo>
                  <a:cubicBezTo>
                    <a:pt x="268866" y="906158"/>
                    <a:pt x="277179" y="895766"/>
                    <a:pt x="288515" y="888398"/>
                  </a:cubicBezTo>
                  <a:cubicBezTo>
                    <a:pt x="289081" y="888020"/>
                    <a:pt x="289648" y="887642"/>
                    <a:pt x="290404" y="887265"/>
                  </a:cubicBezTo>
                  <a:cubicBezTo>
                    <a:pt x="287381" y="880652"/>
                    <a:pt x="284547" y="874795"/>
                    <a:pt x="281524" y="867994"/>
                  </a:cubicBezTo>
                  <a:cubicBezTo>
                    <a:pt x="279446" y="870450"/>
                    <a:pt x="277557" y="872339"/>
                    <a:pt x="275856" y="874417"/>
                  </a:cubicBezTo>
                  <a:cubicBezTo>
                    <a:pt x="272078" y="879141"/>
                    <a:pt x="268488" y="884053"/>
                    <a:pt x="264521" y="888398"/>
                  </a:cubicBezTo>
                  <a:cubicBezTo>
                    <a:pt x="253563" y="900490"/>
                    <a:pt x="243549" y="913148"/>
                    <a:pt x="236370" y="927885"/>
                  </a:cubicBezTo>
                  <a:cubicBezTo>
                    <a:pt x="230891" y="938843"/>
                    <a:pt x="223712" y="949045"/>
                    <a:pt x="217099" y="959625"/>
                  </a:cubicBezTo>
                  <a:cubicBezTo>
                    <a:pt x="211431" y="968882"/>
                    <a:pt x="206897" y="978518"/>
                    <a:pt x="203685" y="988909"/>
                  </a:cubicBezTo>
                  <a:cubicBezTo>
                    <a:pt x="200284" y="1000245"/>
                    <a:pt x="197072" y="1011581"/>
                    <a:pt x="193861" y="1022916"/>
                  </a:cubicBezTo>
                  <a:cubicBezTo>
                    <a:pt x="192727" y="1027073"/>
                    <a:pt x="190838" y="1031229"/>
                    <a:pt x="190271" y="1035575"/>
                  </a:cubicBezTo>
                  <a:cubicBezTo>
                    <a:pt x="188193" y="1047288"/>
                    <a:pt x="186870" y="1059002"/>
                    <a:pt x="185359" y="1070716"/>
                  </a:cubicBezTo>
                  <a:close/>
                  <a:moveTo>
                    <a:pt x="291915" y="889910"/>
                  </a:moveTo>
                  <a:cubicBezTo>
                    <a:pt x="275290" y="905024"/>
                    <a:pt x="262631" y="922972"/>
                    <a:pt x="251673" y="941865"/>
                  </a:cubicBezTo>
                  <a:cubicBezTo>
                    <a:pt x="240715" y="960569"/>
                    <a:pt x="231836" y="980407"/>
                    <a:pt x="227868" y="1002134"/>
                  </a:cubicBezTo>
                  <a:cubicBezTo>
                    <a:pt x="234292" y="993821"/>
                    <a:pt x="240337" y="985508"/>
                    <a:pt x="246194" y="977006"/>
                  </a:cubicBezTo>
                  <a:cubicBezTo>
                    <a:pt x="246572" y="976440"/>
                    <a:pt x="246761" y="975684"/>
                    <a:pt x="246950" y="975117"/>
                  </a:cubicBezTo>
                  <a:cubicBezTo>
                    <a:pt x="252807" y="964726"/>
                    <a:pt x="258664" y="954146"/>
                    <a:pt x="264521" y="943755"/>
                  </a:cubicBezTo>
                  <a:cubicBezTo>
                    <a:pt x="264898" y="942999"/>
                    <a:pt x="265654" y="942432"/>
                    <a:pt x="266032" y="941676"/>
                  </a:cubicBezTo>
                  <a:cubicBezTo>
                    <a:pt x="272078" y="933364"/>
                    <a:pt x="278312" y="925240"/>
                    <a:pt x="284169" y="916927"/>
                  </a:cubicBezTo>
                  <a:cubicBezTo>
                    <a:pt x="288326" y="910881"/>
                    <a:pt x="292671" y="905213"/>
                    <a:pt x="299095" y="901434"/>
                  </a:cubicBezTo>
                  <a:cubicBezTo>
                    <a:pt x="299473" y="901245"/>
                    <a:pt x="299661" y="900679"/>
                    <a:pt x="300039" y="900112"/>
                  </a:cubicBezTo>
                  <a:cubicBezTo>
                    <a:pt x="297583" y="896711"/>
                    <a:pt x="295127" y="893688"/>
                    <a:pt x="291915" y="889910"/>
                  </a:cubicBezTo>
                  <a:close/>
                  <a:moveTo>
                    <a:pt x="260364" y="957169"/>
                  </a:moveTo>
                  <a:cubicBezTo>
                    <a:pt x="277368" y="940921"/>
                    <a:pt x="294183" y="924106"/>
                    <a:pt x="315532" y="912014"/>
                  </a:cubicBezTo>
                  <a:cubicBezTo>
                    <a:pt x="312698" y="909936"/>
                    <a:pt x="310431" y="908236"/>
                    <a:pt x="307786" y="906158"/>
                  </a:cubicBezTo>
                  <a:cubicBezTo>
                    <a:pt x="303818" y="909747"/>
                    <a:pt x="299850" y="913148"/>
                    <a:pt x="296261" y="916549"/>
                  </a:cubicBezTo>
                  <a:cubicBezTo>
                    <a:pt x="291915" y="920894"/>
                    <a:pt x="287948" y="925617"/>
                    <a:pt x="283225" y="929585"/>
                  </a:cubicBezTo>
                  <a:cubicBezTo>
                    <a:pt x="273778" y="937520"/>
                    <a:pt x="266410" y="946778"/>
                    <a:pt x="260364" y="957169"/>
                  </a:cubicBezTo>
                  <a:close/>
                </a:path>
              </a:pathLst>
            </a:custGeom>
            <a:solidFill>
              <a:srgbClr val="000000"/>
            </a:solidFill>
            <a:ln w="18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5" name="Полилиния: фигура 14">
              <a:extLst>
                <a:ext uri="{FF2B5EF4-FFF2-40B4-BE49-F238E27FC236}">
                  <a16:creationId xmlns:a16="http://schemas.microsoft.com/office/drawing/2014/main" id="{6551A6CF-66A0-5D19-542D-D269CD44B4F5}"/>
                </a:ext>
              </a:extLst>
            </p:cNvPr>
            <p:cNvSpPr/>
            <p:nvPr/>
          </p:nvSpPr>
          <p:spPr>
            <a:xfrm>
              <a:off x="13274717" y="4397686"/>
              <a:ext cx="10718" cy="100510"/>
            </a:xfrm>
            <a:custGeom>
              <a:avLst/>
              <a:gdLst>
                <a:gd name="connsiteX0" fmla="*/ 7325 w 10718"/>
                <a:gd name="connsiteY0" fmla="*/ 0 h 100510"/>
                <a:gd name="connsiteX1" fmla="*/ 10537 w 10718"/>
                <a:gd name="connsiteY1" fmla="*/ 6801 h 100510"/>
                <a:gd name="connsiteX2" fmla="*/ 8269 w 10718"/>
                <a:gd name="connsiteY2" fmla="*/ 30418 h 100510"/>
                <a:gd name="connsiteX3" fmla="*/ 6947 w 10718"/>
                <a:gd name="connsiteY3" fmla="*/ 54601 h 100510"/>
                <a:gd name="connsiteX4" fmla="*/ 5813 w 10718"/>
                <a:gd name="connsiteY4" fmla="*/ 95221 h 100510"/>
                <a:gd name="connsiteX5" fmla="*/ 4869 w 10718"/>
                <a:gd name="connsiteY5" fmla="*/ 100511 h 100510"/>
                <a:gd name="connsiteX6" fmla="*/ 2602 w 10718"/>
                <a:gd name="connsiteY6" fmla="*/ 89175 h 100510"/>
                <a:gd name="connsiteX7" fmla="*/ 523 w 10718"/>
                <a:gd name="connsiteY7" fmla="*/ 70849 h 100510"/>
                <a:gd name="connsiteX8" fmla="*/ 1468 w 10718"/>
                <a:gd name="connsiteY8" fmla="*/ 41754 h 100510"/>
                <a:gd name="connsiteX9" fmla="*/ 3546 w 10718"/>
                <a:gd name="connsiteY9" fmla="*/ 12658 h 100510"/>
                <a:gd name="connsiteX10" fmla="*/ 7325 w 10718"/>
                <a:gd name="connsiteY10" fmla="*/ 0 h 100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718" h="100510">
                  <a:moveTo>
                    <a:pt x="7325" y="0"/>
                  </a:moveTo>
                  <a:cubicBezTo>
                    <a:pt x="10348" y="1889"/>
                    <a:pt x="10348" y="4345"/>
                    <a:pt x="10537" y="6801"/>
                  </a:cubicBezTo>
                  <a:cubicBezTo>
                    <a:pt x="11103" y="14737"/>
                    <a:pt x="10348" y="22672"/>
                    <a:pt x="8269" y="30418"/>
                  </a:cubicBezTo>
                  <a:cubicBezTo>
                    <a:pt x="6002" y="38353"/>
                    <a:pt x="6002" y="46477"/>
                    <a:pt x="6947" y="54601"/>
                  </a:cubicBezTo>
                  <a:cubicBezTo>
                    <a:pt x="8647" y="68204"/>
                    <a:pt x="8269" y="81618"/>
                    <a:pt x="5813" y="95221"/>
                  </a:cubicBezTo>
                  <a:cubicBezTo>
                    <a:pt x="5435" y="96921"/>
                    <a:pt x="5624" y="98622"/>
                    <a:pt x="4869" y="100511"/>
                  </a:cubicBezTo>
                  <a:cubicBezTo>
                    <a:pt x="4113" y="96732"/>
                    <a:pt x="2979" y="92954"/>
                    <a:pt x="2602" y="89175"/>
                  </a:cubicBezTo>
                  <a:cubicBezTo>
                    <a:pt x="1657" y="83129"/>
                    <a:pt x="1279" y="76895"/>
                    <a:pt x="523" y="70849"/>
                  </a:cubicBezTo>
                  <a:cubicBezTo>
                    <a:pt x="-799" y="61024"/>
                    <a:pt x="712" y="51578"/>
                    <a:pt x="1468" y="41754"/>
                  </a:cubicBezTo>
                  <a:cubicBezTo>
                    <a:pt x="2224" y="32118"/>
                    <a:pt x="2790" y="22483"/>
                    <a:pt x="3546" y="12658"/>
                  </a:cubicBezTo>
                  <a:cubicBezTo>
                    <a:pt x="3546" y="8313"/>
                    <a:pt x="4113" y="3968"/>
                    <a:pt x="7325" y="0"/>
                  </a:cubicBezTo>
                  <a:close/>
                </a:path>
              </a:pathLst>
            </a:custGeom>
            <a:solidFill>
              <a:srgbClr val="000000"/>
            </a:solidFill>
            <a:ln w="18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" name="Полилиния: фигура 15">
              <a:extLst>
                <a:ext uri="{FF2B5EF4-FFF2-40B4-BE49-F238E27FC236}">
                  <a16:creationId xmlns:a16="http://schemas.microsoft.com/office/drawing/2014/main" id="{E736DD99-46FF-71EA-CE6E-DA475E12EF13}"/>
                </a:ext>
              </a:extLst>
            </p:cNvPr>
            <p:cNvSpPr/>
            <p:nvPr/>
          </p:nvSpPr>
          <p:spPr>
            <a:xfrm>
              <a:off x="12888794" y="4755055"/>
              <a:ext cx="32579" cy="34093"/>
            </a:xfrm>
            <a:custGeom>
              <a:avLst/>
              <a:gdLst>
                <a:gd name="connsiteX0" fmla="*/ 84 w 32579"/>
                <a:gd name="connsiteY0" fmla="*/ 33338 h 34093"/>
                <a:gd name="connsiteX1" fmla="*/ 84 w 32579"/>
                <a:gd name="connsiteY1" fmla="*/ 29559 h 34093"/>
                <a:gd name="connsiteX2" fmla="*/ 1973 w 32579"/>
                <a:gd name="connsiteY2" fmla="*/ 25781 h 34093"/>
                <a:gd name="connsiteX3" fmla="*/ 19733 w 32579"/>
                <a:gd name="connsiteY3" fmla="*/ 7832 h 34093"/>
                <a:gd name="connsiteX4" fmla="*/ 26723 w 32579"/>
                <a:gd name="connsiteY4" fmla="*/ 2164 h 34093"/>
                <a:gd name="connsiteX5" fmla="*/ 32580 w 32579"/>
                <a:gd name="connsiteY5" fmla="*/ 275 h 34093"/>
                <a:gd name="connsiteX6" fmla="*/ 28990 w 32579"/>
                <a:gd name="connsiteY6" fmla="*/ 4810 h 34093"/>
                <a:gd name="connsiteX7" fmla="*/ 22378 w 32579"/>
                <a:gd name="connsiteY7" fmla="*/ 14256 h 34093"/>
                <a:gd name="connsiteX8" fmla="*/ 18977 w 32579"/>
                <a:gd name="connsiteY8" fmla="*/ 19546 h 34093"/>
                <a:gd name="connsiteX9" fmla="*/ 1595 w 32579"/>
                <a:gd name="connsiteY9" fmla="*/ 34094 h 34093"/>
                <a:gd name="connsiteX10" fmla="*/ 84 w 32579"/>
                <a:gd name="connsiteY10" fmla="*/ 33338 h 34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579" h="34093">
                  <a:moveTo>
                    <a:pt x="84" y="33338"/>
                  </a:moveTo>
                  <a:cubicBezTo>
                    <a:pt x="84" y="32015"/>
                    <a:pt x="-105" y="30693"/>
                    <a:pt x="84" y="29559"/>
                  </a:cubicBezTo>
                  <a:cubicBezTo>
                    <a:pt x="462" y="28237"/>
                    <a:pt x="1029" y="26725"/>
                    <a:pt x="1973" y="25781"/>
                  </a:cubicBezTo>
                  <a:cubicBezTo>
                    <a:pt x="7830" y="19735"/>
                    <a:pt x="12553" y="12556"/>
                    <a:pt x="19733" y="7832"/>
                  </a:cubicBezTo>
                  <a:cubicBezTo>
                    <a:pt x="22189" y="6132"/>
                    <a:pt x="24267" y="4054"/>
                    <a:pt x="26723" y="2164"/>
                  </a:cubicBezTo>
                  <a:cubicBezTo>
                    <a:pt x="28235" y="1031"/>
                    <a:pt x="29557" y="-669"/>
                    <a:pt x="32580" y="275"/>
                  </a:cubicBezTo>
                  <a:cubicBezTo>
                    <a:pt x="31257" y="1976"/>
                    <a:pt x="30124" y="3487"/>
                    <a:pt x="28990" y="4810"/>
                  </a:cubicBezTo>
                  <a:cubicBezTo>
                    <a:pt x="26723" y="8021"/>
                    <a:pt x="24456" y="11044"/>
                    <a:pt x="22378" y="14256"/>
                  </a:cubicBezTo>
                  <a:cubicBezTo>
                    <a:pt x="21244" y="15956"/>
                    <a:pt x="20488" y="18224"/>
                    <a:pt x="18977" y="19546"/>
                  </a:cubicBezTo>
                  <a:cubicBezTo>
                    <a:pt x="13309" y="24458"/>
                    <a:pt x="7452" y="29182"/>
                    <a:pt x="1595" y="34094"/>
                  </a:cubicBezTo>
                  <a:cubicBezTo>
                    <a:pt x="1218" y="33905"/>
                    <a:pt x="651" y="33716"/>
                    <a:pt x="84" y="33338"/>
                  </a:cubicBezTo>
                  <a:close/>
                </a:path>
              </a:pathLst>
            </a:custGeom>
            <a:solidFill>
              <a:srgbClr val="000000"/>
            </a:solidFill>
            <a:ln w="18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7" name="Полилиния: фигура 16">
              <a:extLst>
                <a:ext uri="{FF2B5EF4-FFF2-40B4-BE49-F238E27FC236}">
                  <a16:creationId xmlns:a16="http://schemas.microsoft.com/office/drawing/2014/main" id="{863D57DC-7813-E9E8-82A8-BDB3B12282D5}"/>
                </a:ext>
              </a:extLst>
            </p:cNvPr>
            <p:cNvSpPr/>
            <p:nvPr/>
          </p:nvSpPr>
          <p:spPr>
            <a:xfrm>
              <a:off x="13214124" y="4601697"/>
              <a:ext cx="12749" cy="25684"/>
            </a:xfrm>
            <a:custGeom>
              <a:avLst/>
              <a:gdLst>
                <a:gd name="connsiteX0" fmla="*/ 12749 w 12749"/>
                <a:gd name="connsiteY0" fmla="*/ 10614 h 25684"/>
                <a:gd name="connsiteX1" fmla="*/ 10671 w 12749"/>
                <a:gd name="connsiteY1" fmla="*/ 21383 h 25684"/>
                <a:gd name="connsiteX2" fmla="*/ 9160 w 12749"/>
                <a:gd name="connsiteY2" fmla="*/ 24595 h 25684"/>
                <a:gd name="connsiteX3" fmla="*/ 5381 w 12749"/>
                <a:gd name="connsiteY3" fmla="*/ 24217 h 25684"/>
                <a:gd name="connsiteX4" fmla="*/ 280 w 12749"/>
                <a:gd name="connsiteY4" fmla="*/ 8725 h 25684"/>
                <a:gd name="connsiteX5" fmla="*/ 5003 w 12749"/>
                <a:gd name="connsiteY5" fmla="*/ 34 h 25684"/>
                <a:gd name="connsiteX6" fmla="*/ 12560 w 12749"/>
                <a:gd name="connsiteY6" fmla="*/ 6646 h 25684"/>
                <a:gd name="connsiteX7" fmla="*/ 12749 w 12749"/>
                <a:gd name="connsiteY7" fmla="*/ 10614 h 25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749" h="25684">
                  <a:moveTo>
                    <a:pt x="12749" y="10614"/>
                  </a:moveTo>
                  <a:cubicBezTo>
                    <a:pt x="12183" y="13826"/>
                    <a:pt x="11427" y="17604"/>
                    <a:pt x="10671" y="21383"/>
                  </a:cubicBezTo>
                  <a:cubicBezTo>
                    <a:pt x="10482" y="22516"/>
                    <a:pt x="9915" y="23650"/>
                    <a:pt x="9160" y="24595"/>
                  </a:cubicBezTo>
                  <a:cubicBezTo>
                    <a:pt x="8026" y="26106"/>
                    <a:pt x="6137" y="26106"/>
                    <a:pt x="5381" y="24217"/>
                  </a:cubicBezTo>
                  <a:cubicBezTo>
                    <a:pt x="3492" y="19116"/>
                    <a:pt x="1414" y="14015"/>
                    <a:pt x="280" y="8725"/>
                  </a:cubicBezTo>
                  <a:cubicBezTo>
                    <a:pt x="-854" y="4190"/>
                    <a:pt x="1602" y="601"/>
                    <a:pt x="5003" y="34"/>
                  </a:cubicBezTo>
                  <a:cubicBezTo>
                    <a:pt x="8404" y="-344"/>
                    <a:pt x="11616" y="2490"/>
                    <a:pt x="12560" y="6646"/>
                  </a:cubicBezTo>
                  <a:cubicBezTo>
                    <a:pt x="12560" y="7780"/>
                    <a:pt x="12560" y="8913"/>
                    <a:pt x="12749" y="10614"/>
                  </a:cubicBezTo>
                  <a:close/>
                </a:path>
              </a:pathLst>
            </a:custGeom>
            <a:solidFill>
              <a:srgbClr val="000000"/>
            </a:solidFill>
            <a:ln w="18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8" name="Полилиния: фигура 17">
              <a:extLst>
                <a:ext uri="{FF2B5EF4-FFF2-40B4-BE49-F238E27FC236}">
                  <a16:creationId xmlns:a16="http://schemas.microsoft.com/office/drawing/2014/main" id="{3660F27D-76EA-A1AA-FD51-0D5B1DFC860B}"/>
                </a:ext>
              </a:extLst>
            </p:cNvPr>
            <p:cNvSpPr/>
            <p:nvPr/>
          </p:nvSpPr>
          <p:spPr>
            <a:xfrm>
              <a:off x="12831254" y="4757485"/>
              <a:ext cx="27654" cy="32986"/>
            </a:xfrm>
            <a:custGeom>
              <a:avLst/>
              <a:gdLst>
                <a:gd name="connsiteX0" fmla="*/ 0 w 27654"/>
                <a:gd name="connsiteY0" fmla="*/ 32987 h 32986"/>
                <a:gd name="connsiteX1" fmla="*/ 8313 w 27654"/>
                <a:gd name="connsiteY1" fmla="*/ 17306 h 32986"/>
                <a:gd name="connsiteX2" fmla="*/ 12280 w 27654"/>
                <a:gd name="connsiteY2" fmla="*/ 12393 h 32986"/>
                <a:gd name="connsiteX3" fmla="*/ 22861 w 27654"/>
                <a:gd name="connsiteY3" fmla="*/ 1247 h 32986"/>
                <a:gd name="connsiteX4" fmla="*/ 24561 w 27654"/>
                <a:gd name="connsiteY4" fmla="*/ 113 h 32986"/>
                <a:gd name="connsiteX5" fmla="*/ 27017 w 27654"/>
                <a:gd name="connsiteY5" fmla="*/ 491 h 32986"/>
                <a:gd name="connsiteX6" fmla="*/ 27584 w 27654"/>
                <a:gd name="connsiteY6" fmla="*/ 2758 h 32986"/>
                <a:gd name="connsiteX7" fmla="*/ 23805 w 27654"/>
                <a:gd name="connsiteY7" fmla="*/ 8426 h 32986"/>
                <a:gd name="connsiteX8" fmla="*/ 9069 w 27654"/>
                <a:gd name="connsiteY8" fmla="*/ 25619 h 32986"/>
                <a:gd name="connsiteX9" fmla="*/ 0 w 27654"/>
                <a:gd name="connsiteY9" fmla="*/ 32987 h 3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654" h="32986">
                  <a:moveTo>
                    <a:pt x="0" y="32987"/>
                  </a:moveTo>
                  <a:cubicBezTo>
                    <a:pt x="1134" y="25996"/>
                    <a:pt x="3779" y="21084"/>
                    <a:pt x="8313" y="17306"/>
                  </a:cubicBezTo>
                  <a:cubicBezTo>
                    <a:pt x="9824" y="15983"/>
                    <a:pt x="10958" y="14094"/>
                    <a:pt x="12280" y="12393"/>
                  </a:cubicBezTo>
                  <a:cubicBezTo>
                    <a:pt x="15681" y="8615"/>
                    <a:pt x="19271" y="5025"/>
                    <a:pt x="22861" y="1247"/>
                  </a:cubicBezTo>
                  <a:cubicBezTo>
                    <a:pt x="23238" y="680"/>
                    <a:pt x="23994" y="302"/>
                    <a:pt x="24561" y="113"/>
                  </a:cubicBezTo>
                  <a:cubicBezTo>
                    <a:pt x="25317" y="-76"/>
                    <a:pt x="26450" y="-76"/>
                    <a:pt x="27017" y="491"/>
                  </a:cubicBezTo>
                  <a:cubicBezTo>
                    <a:pt x="27584" y="869"/>
                    <a:pt x="27773" y="2191"/>
                    <a:pt x="27584" y="2758"/>
                  </a:cubicBezTo>
                  <a:cubicBezTo>
                    <a:pt x="26450" y="4836"/>
                    <a:pt x="25317" y="6726"/>
                    <a:pt x="23805" y="8426"/>
                  </a:cubicBezTo>
                  <a:cubicBezTo>
                    <a:pt x="18893" y="14283"/>
                    <a:pt x="14170" y="20140"/>
                    <a:pt x="9069" y="25619"/>
                  </a:cubicBezTo>
                  <a:cubicBezTo>
                    <a:pt x="6613" y="28453"/>
                    <a:pt x="3590" y="30342"/>
                    <a:pt x="0" y="32987"/>
                  </a:cubicBezTo>
                  <a:close/>
                </a:path>
              </a:pathLst>
            </a:custGeom>
            <a:solidFill>
              <a:srgbClr val="000000"/>
            </a:solidFill>
            <a:ln w="18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9" name="Полилиния: фигура 18">
              <a:extLst>
                <a:ext uri="{FF2B5EF4-FFF2-40B4-BE49-F238E27FC236}">
                  <a16:creationId xmlns:a16="http://schemas.microsoft.com/office/drawing/2014/main" id="{EDC3D8DC-7926-0584-56E4-83A8078D1564}"/>
                </a:ext>
              </a:extLst>
            </p:cNvPr>
            <p:cNvSpPr/>
            <p:nvPr/>
          </p:nvSpPr>
          <p:spPr>
            <a:xfrm>
              <a:off x="13407265" y="4155477"/>
              <a:ext cx="80899" cy="240696"/>
            </a:xfrm>
            <a:custGeom>
              <a:avLst/>
              <a:gdLst>
                <a:gd name="connsiteX0" fmla="*/ 80900 w 80899"/>
                <a:gd name="connsiteY0" fmla="*/ 0 h 240696"/>
                <a:gd name="connsiteX1" fmla="*/ 75043 w 80899"/>
                <a:gd name="connsiteY1" fmla="*/ 15870 h 240696"/>
                <a:gd name="connsiteX2" fmla="*/ 55583 w 80899"/>
                <a:gd name="connsiteY2" fmla="*/ 66692 h 240696"/>
                <a:gd name="connsiteX3" fmla="*/ 45192 w 80899"/>
                <a:gd name="connsiteY3" fmla="*/ 95977 h 240696"/>
                <a:gd name="connsiteX4" fmla="*/ 16097 w 80899"/>
                <a:gd name="connsiteY4" fmla="*/ 170415 h 240696"/>
                <a:gd name="connsiteX5" fmla="*/ 6461 w 80899"/>
                <a:gd name="connsiteY5" fmla="*/ 213869 h 240696"/>
                <a:gd name="connsiteX6" fmla="*/ 793 w 80899"/>
                <a:gd name="connsiteY6" fmla="*/ 240697 h 240696"/>
                <a:gd name="connsiteX7" fmla="*/ 38 w 80899"/>
                <a:gd name="connsiteY7" fmla="*/ 237107 h 240696"/>
                <a:gd name="connsiteX8" fmla="*/ 1738 w 80899"/>
                <a:gd name="connsiteY8" fmla="*/ 225016 h 240696"/>
                <a:gd name="connsiteX9" fmla="*/ 3249 w 80899"/>
                <a:gd name="connsiteY9" fmla="*/ 208768 h 240696"/>
                <a:gd name="connsiteX10" fmla="*/ 10807 w 80899"/>
                <a:gd name="connsiteY10" fmla="*/ 152278 h 240696"/>
                <a:gd name="connsiteX11" fmla="*/ 33667 w 80899"/>
                <a:gd name="connsiteY11" fmla="*/ 89742 h 240696"/>
                <a:gd name="connsiteX12" fmla="*/ 50671 w 80899"/>
                <a:gd name="connsiteY12" fmla="*/ 50255 h 240696"/>
                <a:gd name="connsiteX13" fmla="*/ 64274 w 80899"/>
                <a:gd name="connsiteY13" fmla="*/ 22861 h 240696"/>
                <a:gd name="connsiteX14" fmla="*/ 72209 w 80899"/>
                <a:gd name="connsiteY14" fmla="*/ 7368 h 240696"/>
                <a:gd name="connsiteX15" fmla="*/ 80900 w 80899"/>
                <a:gd name="connsiteY15" fmla="*/ 0 h 240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0899" h="240696">
                  <a:moveTo>
                    <a:pt x="80900" y="0"/>
                  </a:moveTo>
                  <a:cubicBezTo>
                    <a:pt x="80522" y="6046"/>
                    <a:pt x="77688" y="10958"/>
                    <a:pt x="75043" y="15870"/>
                  </a:cubicBezTo>
                  <a:cubicBezTo>
                    <a:pt x="66919" y="32118"/>
                    <a:pt x="60306" y="49122"/>
                    <a:pt x="55583" y="66692"/>
                  </a:cubicBezTo>
                  <a:cubicBezTo>
                    <a:pt x="52938" y="76706"/>
                    <a:pt x="49348" y="86530"/>
                    <a:pt x="45192" y="95977"/>
                  </a:cubicBezTo>
                  <a:cubicBezTo>
                    <a:pt x="34234" y="120348"/>
                    <a:pt x="24787" y="145287"/>
                    <a:pt x="16097" y="170415"/>
                  </a:cubicBezTo>
                  <a:cubicBezTo>
                    <a:pt x="11373" y="184585"/>
                    <a:pt x="8539" y="199132"/>
                    <a:pt x="6461" y="213869"/>
                  </a:cubicBezTo>
                  <a:cubicBezTo>
                    <a:pt x="5139" y="222749"/>
                    <a:pt x="3249" y="231628"/>
                    <a:pt x="793" y="240697"/>
                  </a:cubicBezTo>
                  <a:cubicBezTo>
                    <a:pt x="415" y="239563"/>
                    <a:pt x="-151" y="238241"/>
                    <a:pt x="38" y="237107"/>
                  </a:cubicBezTo>
                  <a:cubicBezTo>
                    <a:pt x="415" y="233140"/>
                    <a:pt x="1171" y="229172"/>
                    <a:pt x="1738" y="225016"/>
                  </a:cubicBezTo>
                  <a:cubicBezTo>
                    <a:pt x="2305" y="219537"/>
                    <a:pt x="3627" y="214058"/>
                    <a:pt x="3249" y="208768"/>
                  </a:cubicBezTo>
                  <a:cubicBezTo>
                    <a:pt x="2116" y="189497"/>
                    <a:pt x="5516" y="170793"/>
                    <a:pt x="10807" y="152278"/>
                  </a:cubicBezTo>
                  <a:cubicBezTo>
                    <a:pt x="16852" y="130740"/>
                    <a:pt x="24787" y="109957"/>
                    <a:pt x="33667" y="89742"/>
                  </a:cubicBezTo>
                  <a:cubicBezTo>
                    <a:pt x="39524" y="76706"/>
                    <a:pt x="44625" y="63292"/>
                    <a:pt x="50671" y="50255"/>
                  </a:cubicBezTo>
                  <a:cubicBezTo>
                    <a:pt x="54827" y="40998"/>
                    <a:pt x="59739" y="31929"/>
                    <a:pt x="64274" y="22861"/>
                  </a:cubicBezTo>
                  <a:cubicBezTo>
                    <a:pt x="66919" y="17759"/>
                    <a:pt x="69375" y="12469"/>
                    <a:pt x="72209" y="7368"/>
                  </a:cubicBezTo>
                  <a:cubicBezTo>
                    <a:pt x="74287" y="4156"/>
                    <a:pt x="76932" y="1511"/>
                    <a:pt x="80900" y="0"/>
                  </a:cubicBezTo>
                  <a:close/>
                </a:path>
              </a:pathLst>
            </a:custGeom>
            <a:solidFill>
              <a:srgbClr val="000000"/>
            </a:solidFill>
            <a:ln w="18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0" name="Полилиния: фигура 19">
              <a:extLst>
                <a:ext uri="{FF2B5EF4-FFF2-40B4-BE49-F238E27FC236}">
                  <a16:creationId xmlns:a16="http://schemas.microsoft.com/office/drawing/2014/main" id="{AEBDBBD9-1225-6E77-FF74-46A372C45617}"/>
                </a:ext>
              </a:extLst>
            </p:cNvPr>
            <p:cNvSpPr/>
            <p:nvPr/>
          </p:nvSpPr>
          <p:spPr>
            <a:xfrm>
              <a:off x="13492132" y="4047220"/>
              <a:ext cx="120537" cy="101833"/>
            </a:xfrm>
            <a:custGeom>
              <a:avLst/>
              <a:gdLst>
                <a:gd name="connsiteX0" fmla="*/ 120537 w 120537"/>
                <a:gd name="connsiteY0" fmla="*/ 0 h 101833"/>
                <a:gd name="connsiteX1" fmla="*/ 119782 w 120537"/>
                <a:gd name="connsiteY1" fmla="*/ 945 h 101833"/>
                <a:gd name="connsiteX2" fmla="*/ 104289 w 120537"/>
                <a:gd name="connsiteY2" fmla="*/ 9824 h 101833"/>
                <a:gd name="connsiteX3" fmla="*/ 78217 w 120537"/>
                <a:gd name="connsiteY3" fmla="*/ 28906 h 101833"/>
                <a:gd name="connsiteX4" fmla="*/ 75950 w 120537"/>
                <a:gd name="connsiteY4" fmla="*/ 30418 h 101833"/>
                <a:gd name="connsiteX5" fmla="*/ 54034 w 120537"/>
                <a:gd name="connsiteY5" fmla="*/ 46099 h 101833"/>
                <a:gd name="connsiteX6" fmla="*/ 39486 w 120537"/>
                <a:gd name="connsiteY6" fmla="*/ 57435 h 101833"/>
                <a:gd name="connsiteX7" fmla="*/ 27206 w 120537"/>
                <a:gd name="connsiteY7" fmla="*/ 70660 h 101833"/>
                <a:gd name="connsiteX8" fmla="*/ 17382 w 120537"/>
                <a:gd name="connsiteY8" fmla="*/ 84452 h 101833"/>
                <a:gd name="connsiteX9" fmla="*/ 15681 w 120537"/>
                <a:gd name="connsiteY9" fmla="*/ 86530 h 101833"/>
                <a:gd name="connsiteX10" fmla="*/ 0 w 120537"/>
                <a:gd name="connsiteY10" fmla="*/ 101833 h 101833"/>
                <a:gd name="connsiteX11" fmla="*/ 756 w 120537"/>
                <a:gd name="connsiteY11" fmla="*/ 99377 h 101833"/>
                <a:gd name="connsiteX12" fmla="*/ 7935 w 120537"/>
                <a:gd name="connsiteY12" fmla="*/ 85207 h 101833"/>
                <a:gd name="connsiteX13" fmla="*/ 23238 w 120537"/>
                <a:gd name="connsiteY13" fmla="*/ 68582 h 101833"/>
                <a:gd name="connsiteX14" fmla="*/ 30418 w 120537"/>
                <a:gd name="connsiteY14" fmla="*/ 62347 h 101833"/>
                <a:gd name="connsiteX15" fmla="*/ 61024 w 120537"/>
                <a:gd name="connsiteY15" fmla="*/ 30796 h 101833"/>
                <a:gd name="connsiteX16" fmla="*/ 69337 w 120537"/>
                <a:gd name="connsiteY16" fmla="*/ 25128 h 101833"/>
                <a:gd name="connsiteX17" fmla="*/ 82751 w 120537"/>
                <a:gd name="connsiteY17" fmla="*/ 17571 h 101833"/>
                <a:gd name="connsiteX18" fmla="*/ 95410 w 120537"/>
                <a:gd name="connsiteY18" fmla="*/ 10958 h 101833"/>
                <a:gd name="connsiteX19" fmla="*/ 119026 w 120537"/>
                <a:gd name="connsiteY19" fmla="*/ 378 h 101833"/>
                <a:gd name="connsiteX20" fmla="*/ 120537 w 120537"/>
                <a:gd name="connsiteY20" fmla="*/ 0 h 101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0537" h="101833">
                  <a:moveTo>
                    <a:pt x="120537" y="0"/>
                  </a:moveTo>
                  <a:cubicBezTo>
                    <a:pt x="120160" y="567"/>
                    <a:pt x="119971" y="945"/>
                    <a:pt x="119782" y="945"/>
                  </a:cubicBezTo>
                  <a:cubicBezTo>
                    <a:pt x="114114" y="3023"/>
                    <a:pt x="109202" y="6424"/>
                    <a:pt x="104289" y="9824"/>
                  </a:cubicBezTo>
                  <a:cubicBezTo>
                    <a:pt x="95410" y="15870"/>
                    <a:pt x="86341" y="21727"/>
                    <a:pt x="78217" y="28906"/>
                  </a:cubicBezTo>
                  <a:cubicBezTo>
                    <a:pt x="77650" y="29473"/>
                    <a:pt x="76895" y="30040"/>
                    <a:pt x="75950" y="30418"/>
                  </a:cubicBezTo>
                  <a:cubicBezTo>
                    <a:pt x="67637" y="34385"/>
                    <a:pt x="61024" y="40242"/>
                    <a:pt x="54034" y="46099"/>
                  </a:cubicBezTo>
                  <a:cubicBezTo>
                    <a:pt x="49311" y="50066"/>
                    <a:pt x="44021" y="53278"/>
                    <a:pt x="39486" y="57435"/>
                  </a:cubicBezTo>
                  <a:cubicBezTo>
                    <a:pt x="35141" y="61402"/>
                    <a:pt x="30985" y="65937"/>
                    <a:pt x="27206" y="70660"/>
                  </a:cubicBezTo>
                  <a:cubicBezTo>
                    <a:pt x="23616" y="75005"/>
                    <a:pt x="20593" y="79917"/>
                    <a:pt x="17382" y="84452"/>
                  </a:cubicBezTo>
                  <a:cubicBezTo>
                    <a:pt x="16815" y="85207"/>
                    <a:pt x="16437" y="85963"/>
                    <a:pt x="15681" y="86530"/>
                  </a:cubicBezTo>
                  <a:cubicBezTo>
                    <a:pt x="9635" y="90686"/>
                    <a:pt x="4723" y="95977"/>
                    <a:pt x="0" y="101833"/>
                  </a:cubicBezTo>
                  <a:cubicBezTo>
                    <a:pt x="189" y="101078"/>
                    <a:pt x="378" y="100133"/>
                    <a:pt x="756" y="99377"/>
                  </a:cubicBezTo>
                  <a:cubicBezTo>
                    <a:pt x="3023" y="94654"/>
                    <a:pt x="5101" y="89742"/>
                    <a:pt x="7935" y="85207"/>
                  </a:cubicBezTo>
                  <a:cubicBezTo>
                    <a:pt x="12092" y="78784"/>
                    <a:pt x="17004" y="73116"/>
                    <a:pt x="23238" y="68582"/>
                  </a:cubicBezTo>
                  <a:cubicBezTo>
                    <a:pt x="25883" y="66692"/>
                    <a:pt x="28528" y="64803"/>
                    <a:pt x="30418" y="62347"/>
                  </a:cubicBezTo>
                  <a:cubicBezTo>
                    <a:pt x="38920" y="50255"/>
                    <a:pt x="50255" y="40809"/>
                    <a:pt x="61024" y="30796"/>
                  </a:cubicBezTo>
                  <a:cubicBezTo>
                    <a:pt x="63481" y="28528"/>
                    <a:pt x="66503" y="26828"/>
                    <a:pt x="69337" y="25128"/>
                  </a:cubicBezTo>
                  <a:cubicBezTo>
                    <a:pt x="73683" y="22483"/>
                    <a:pt x="78217" y="20027"/>
                    <a:pt x="82751" y="17571"/>
                  </a:cubicBezTo>
                  <a:cubicBezTo>
                    <a:pt x="86908" y="15303"/>
                    <a:pt x="91064" y="13036"/>
                    <a:pt x="95410" y="10958"/>
                  </a:cubicBezTo>
                  <a:cubicBezTo>
                    <a:pt x="103156" y="7368"/>
                    <a:pt x="111091" y="3779"/>
                    <a:pt x="119026" y="378"/>
                  </a:cubicBezTo>
                  <a:cubicBezTo>
                    <a:pt x="119404" y="189"/>
                    <a:pt x="119971" y="189"/>
                    <a:pt x="120537" y="0"/>
                  </a:cubicBezTo>
                  <a:close/>
                </a:path>
              </a:pathLst>
            </a:custGeom>
            <a:solidFill>
              <a:srgbClr val="000000"/>
            </a:solidFill>
            <a:ln w="188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360" name="Google Shape;1360;p39"/>
          <p:cNvSpPr/>
          <p:nvPr/>
        </p:nvSpPr>
        <p:spPr bwMode="auto">
          <a:xfrm>
            <a:off x="4902365" y="2995371"/>
            <a:ext cx="6997248" cy="6997248"/>
          </a:xfrm>
          <a:prstGeom prst="ellipse">
            <a:avLst/>
          </a:prstGeom>
          <a:solidFill>
            <a:srgbClr val="F68222">
              <a:alpha val="9803"/>
            </a:srgbClr>
          </a:solidFill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 dirty="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graphicFrame>
        <p:nvGraphicFramePr>
          <p:cNvPr id="1361" name="Google Shape;1361;p39"/>
          <p:cNvGraphicFramePr>
            <a:graphicFrameLocks/>
          </p:cNvGraphicFramePr>
          <p:nvPr/>
        </p:nvGraphicFramePr>
        <p:xfrm>
          <a:off x="3438733" y="3189061"/>
          <a:ext cx="9891828" cy="659455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1362" name="Google Shape;1362;p39"/>
          <p:cNvPicPr/>
          <p:nvPr/>
        </p:nvPicPr>
        <p:blipFill>
          <a:blip r:embed="rId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7326715" y="8619044"/>
            <a:ext cx="638255" cy="638255"/>
          </a:xfrm>
          <a:prstGeom prst="rect">
            <a:avLst/>
          </a:prstGeom>
          <a:noFill/>
          <a:ln>
            <a:noFill/>
          </a:ln>
        </p:spPr>
      </p:pic>
      <p:sp>
        <p:nvSpPr>
          <p:cNvPr id="1364" name="Google Shape;1364;p39"/>
          <p:cNvSpPr txBox="1"/>
          <p:nvPr/>
        </p:nvSpPr>
        <p:spPr bwMode="auto">
          <a:xfrm>
            <a:off x="751740" y="600531"/>
            <a:ext cx="14939110" cy="20428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400" b="1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ПАЦИЕНТУ С САХАРНЫМ ДИАБЕТОМ 2 ТИПА </a:t>
            </a:r>
            <a:r>
              <a:rPr lang="ru-RU" sz="4400" b="1" i="0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ОЧЕНЬ ВАЖНО СЛЕДОВАТЬ РЕКОМЕНДАЦИЯМ</a:t>
            </a:r>
            <a:r>
              <a:rPr lang="ru-RU" sz="4400" b="1" i="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 ВРАЧА ДЛЯ ХОРОШЕГО САМОЧУВСТВИЯ И ДОЛГОЙ ЖИЗНИ </a:t>
            </a:r>
            <a:endParaRPr sz="4400" b="1" i="0" dirty="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366" name="Google Shape;1366;p39"/>
          <p:cNvSpPr txBox="1"/>
          <p:nvPr/>
        </p:nvSpPr>
        <p:spPr bwMode="auto">
          <a:xfrm>
            <a:off x="811550" y="10659199"/>
            <a:ext cx="1145029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Лукина Ю.В. и </a:t>
            </a:r>
            <a:r>
              <a:rPr lang="ru-RU" sz="1000" dirty="0" err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соавт</a:t>
            </a: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. Профилактическая медицина, 2020, 23(3‑2), 42‑60.</a:t>
            </a:r>
            <a:endParaRPr sz="1000" b="0" i="0" u="none" strike="noStrike" cap="none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1367" name="Google Shape;1367;p39"/>
          <p:cNvPicPr/>
          <p:nvPr/>
        </p:nvPicPr>
        <p:blipFill>
          <a:blip r:embed="rId5">
            <a:alphaModFix/>
          </a:blip>
          <a:stretch/>
        </p:blipFill>
        <p:spPr bwMode="auto">
          <a:xfrm>
            <a:off x="15965509" y="1070406"/>
            <a:ext cx="3261179" cy="9732897"/>
          </a:xfrm>
          <a:prstGeom prst="rect">
            <a:avLst/>
          </a:prstGeom>
          <a:noFill/>
          <a:ln>
            <a:noFill/>
          </a:ln>
        </p:spPr>
      </p:pic>
      <p:sp>
        <p:nvSpPr>
          <p:cNvPr id="1368" name="Google Shape;1368;p39"/>
          <p:cNvSpPr txBox="1"/>
          <p:nvPr/>
        </p:nvSpPr>
        <p:spPr bwMode="auto">
          <a:xfrm>
            <a:off x="1331029" y="3512822"/>
            <a:ext cx="3306098" cy="4924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 b="1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Жизнь в движении</a:t>
            </a:r>
            <a:endParaRPr dirty="0"/>
          </a:p>
        </p:txBody>
      </p:sp>
      <p:sp>
        <p:nvSpPr>
          <p:cNvPr id="1369" name="Google Shape;1369;p39"/>
          <p:cNvSpPr txBox="1"/>
          <p:nvPr/>
        </p:nvSpPr>
        <p:spPr bwMode="auto">
          <a:xfrm>
            <a:off x="1441449" y="7333847"/>
            <a:ext cx="4429405" cy="8925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Отказ от вредных привычек</a:t>
            </a:r>
            <a:endParaRPr/>
          </a:p>
        </p:txBody>
      </p:sp>
      <p:sp>
        <p:nvSpPr>
          <p:cNvPr id="1370" name="Google Shape;1370;p39"/>
          <p:cNvSpPr txBox="1"/>
          <p:nvPr/>
        </p:nvSpPr>
        <p:spPr bwMode="auto">
          <a:xfrm>
            <a:off x="6006828" y="10279338"/>
            <a:ext cx="5207644" cy="4924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Принципы здорового питания</a:t>
            </a:r>
            <a:endParaRPr/>
          </a:p>
        </p:txBody>
      </p:sp>
      <p:sp>
        <p:nvSpPr>
          <p:cNvPr id="1371" name="Google Shape;1371;p39"/>
          <p:cNvSpPr txBox="1"/>
          <p:nvPr/>
        </p:nvSpPr>
        <p:spPr bwMode="auto">
          <a:xfrm>
            <a:off x="12152602" y="7336679"/>
            <a:ext cx="4429405" cy="12926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Снижение веса </a:t>
            </a:r>
            <a:br>
              <a:rPr lang="ru-RU" sz="2600" b="1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6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и уменьшение окружностей тела</a:t>
            </a:r>
            <a:endParaRPr/>
          </a:p>
        </p:txBody>
      </p:sp>
      <p:sp>
        <p:nvSpPr>
          <p:cNvPr id="1372" name="Google Shape;1372;p39"/>
          <p:cNvSpPr txBox="1"/>
          <p:nvPr/>
        </p:nvSpPr>
        <p:spPr bwMode="auto">
          <a:xfrm>
            <a:off x="12285420" y="3492246"/>
            <a:ext cx="4880084" cy="20928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Наблюдение </a:t>
            </a:r>
            <a:br>
              <a:rPr lang="ru-RU" sz="2600" b="1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6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врачом </a:t>
            </a:r>
            <a:br>
              <a:rPr lang="ru-RU" sz="2600" b="1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6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и соблюдение рекомендаций </a:t>
            </a:r>
            <a:br>
              <a:rPr lang="ru-RU" sz="2600" b="1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6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по лечению</a:t>
            </a:r>
            <a:endParaRPr/>
          </a:p>
        </p:txBody>
      </p:sp>
      <p:pic>
        <p:nvPicPr>
          <p:cNvPr id="1373" name="Google Shape;1373;p39"/>
          <p:cNvPicPr/>
          <p:nvPr/>
        </p:nvPicPr>
        <p:blipFill>
          <a:blip r:embed="rId6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8029475" y="8086737"/>
            <a:ext cx="650967" cy="718503"/>
          </a:xfrm>
          <a:prstGeom prst="rect">
            <a:avLst/>
          </a:prstGeom>
          <a:noFill/>
          <a:ln>
            <a:noFill/>
          </a:ln>
        </p:spPr>
      </p:pic>
      <p:sp>
        <p:nvSpPr>
          <p:cNvPr id="1374" name="Google Shape;1374;p39"/>
          <p:cNvSpPr/>
          <p:nvPr/>
        </p:nvSpPr>
        <p:spPr bwMode="auto">
          <a:xfrm>
            <a:off x="5870855" y="3609908"/>
            <a:ext cx="419321" cy="419321"/>
          </a:xfrm>
          <a:prstGeom prst="ellipse">
            <a:avLst/>
          </a:prstGeom>
          <a:gradFill>
            <a:gsLst>
              <a:gs pos="0">
                <a:srgbClr val="FFA58F"/>
              </a:gs>
              <a:gs pos="28000">
                <a:srgbClr val="FFA58F"/>
              </a:gs>
              <a:gs pos="100000">
                <a:srgbClr val="FEDDA4"/>
              </a:gs>
            </a:gsLst>
            <a:lin ang="10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375" name="Google Shape;1375;p39"/>
          <p:cNvSpPr/>
          <p:nvPr/>
        </p:nvSpPr>
        <p:spPr bwMode="auto">
          <a:xfrm>
            <a:off x="4841332" y="7399454"/>
            <a:ext cx="419321" cy="419321"/>
          </a:xfrm>
          <a:prstGeom prst="ellipse">
            <a:avLst/>
          </a:prstGeom>
          <a:gradFill>
            <a:gsLst>
              <a:gs pos="0">
                <a:srgbClr val="FFA58F"/>
              </a:gs>
              <a:gs pos="28000">
                <a:srgbClr val="FFA58F"/>
              </a:gs>
              <a:gs pos="100000">
                <a:srgbClr val="FEDDA4"/>
              </a:gs>
            </a:gsLst>
            <a:lin ang="10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376" name="Google Shape;1376;p39"/>
          <p:cNvSpPr/>
          <p:nvPr/>
        </p:nvSpPr>
        <p:spPr bwMode="auto">
          <a:xfrm>
            <a:off x="8191329" y="9782958"/>
            <a:ext cx="419321" cy="419321"/>
          </a:xfrm>
          <a:prstGeom prst="ellipse">
            <a:avLst/>
          </a:prstGeom>
          <a:gradFill>
            <a:gsLst>
              <a:gs pos="0">
                <a:srgbClr val="FFA58F"/>
              </a:gs>
              <a:gs pos="28000">
                <a:srgbClr val="FFA58F"/>
              </a:gs>
              <a:gs pos="100000">
                <a:srgbClr val="FEDDA4"/>
              </a:gs>
            </a:gsLst>
            <a:lin ang="10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377" name="Google Shape;1377;p39"/>
          <p:cNvSpPr/>
          <p:nvPr/>
        </p:nvSpPr>
        <p:spPr bwMode="auto">
          <a:xfrm>
            <a:off x="11541327" y="7413084"/>
            <a:ext cx="419321" cy="419321"/>
          </a:xfrm>
          <a:prstGeom prst="ellipse">
            <a:avLst/>
          </a:prstGeom>
          <a:gradFill>
            <a:gsLst>
              <a:gs pos="0">
                <a:srgbClr val="FFA58F"/>
              </a:gs>
              <a:gs pos="28000">
                <a:srgbClr val="FFA58F"/>
              </a:gs>
              <a:gs pos="100000">
                <a:srgbClr val="FEDDA4"/>
              </a:gs>
            </a:gsLst>
            <a:lin ang="10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378" name="Google Shape;1378;p39"/>
          <p:cNvSpPr/>
          <p:nvPr/>
        </p:nvSpPr>
        <p:spPr bwMode="auto">
          <a:xfrm>
            <a:off x="10467510" y="3609906"/>
            <a:ext cx="419321" cy="419321"/>
          </a:xfrm>
          <a:prstGeom prst="ellipse">
            <a:avLst/>
          </a:prstGeom>
          <a:gradFill>
            <a:gsLst>
              <a:gs pos="0">
                <a:srgbClr val="FFA58F"/>
              </a:gs>
              <a:gs pos="28000">
                <a:srgbClr val="FFA58F"/>
              </a:gs>
              <a:gs pos="100000">
                <a:srgbClr val="FEDDA4"/>
              </a:gs>
            </a:gsLst>
            <a:lin ang="10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pic>
        <p:nvPicPr>
          <p:cNvPr id="1379" name="Google Shape;1379;p39"/>
          <p:cNvPicPr/>
          <p:nvPr/>
        </p:nvPicPr>
        <p:blipFill>
          <a:blip r:embed="rId7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3038651">
            <a:off x="8715937" y="8689220"/>
            <a:ext cx="618444" cy="618444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0" name="Google Shape;1380;p39"/>
          <p:cNvPicPr/>
          <p:nvPr/>
        </p:nvPicPr>
        <p:blipFill>
          <a:blip r:embed="rId8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6097371" y="5060027"/>
            <a:ext cx="878655" cy="542342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1" name="Google Shape;1381;p39"/>
          <p:cNvPicPr/>
          <p:nvPr/>
        </p:nvPicPr>
        <p:blipFill>
          <a:blip r:embed="rId9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6437900" y="3971513"/>
            <a:ext cx="718503" cy="718503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2" name="Google Shape;1382;p39"/>
          <p:cNvPicPr/>
          <p:nvPr/>
        </p:nvPicPr>
        <p:blipFill>
          <a:blip r:embed="rId10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7418114" y="4005265"/>
            <a:ext cx="731018" cy="781822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3" name="Google Shape;1383;p39"/>
          <p:cNvPicPr/>
          <p:nvPr/>
        </p:nvPicPr>
        <p:blipFill>
          <a:blip r:embed="rId11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9915926" y="4994091"/>
            <a:ext cx="551584" cy="63867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4" name="Google Shape;1384;p39"/>
          <p:cNvPicPr/>
          <p:nvPr/>
        </p:nvPicPr>
        <p:blipFill>
          <a:blip r:embed="rId1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0549294" y="6122302"/>
            <a:ext cx="551585" cy="55158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5" name="Google Shape;1385;p39"/>
          <p:cNvPicPr/>
          <p:nvPr/>
        </p:nvPicPr>
        <p:blipFill>
          <a:blip r:embed="rId1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9886713" y="6832553"/>
            <a:ext cx="740132" cy="652662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6" name="Google Shape;1386;p39"/>
          <p:cNvPicPr/>
          <p:nvPr/>
        </p:nvPicPr>
        <p:blipFill>
          <a:blip r:embed="rId14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0351566" y="7520707"/>
            <a:ext cx="361823" cy="908764"/>
          </a:xfrm>
          <a:prstGeom prst="rect">
            <a:avLst/>
          </a:prstGeom>
          <a:noFill/>
          <a:ln>
            <a:noFill/>
          </a:ln>
        </p:spPr>
      </p:pic>
      <p:sp>
        <p:nvSpPr>
          <p:cNvPr id="1387" name="Google Shape;1387;p39"/>
          <p:cNvSpPr txBox="1"/>
          <p:nvPr/>
        </p:nvSpPr>
        <p:spPr bwMode="auto">
          <a:xfrm>
            <a:off x="7018343" y="5648779"/>
            <a:ext cx="2727401" cy="18158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Хорошее самочувствие </a:t>
            </a:r>
            <a:br>
              <a:rPr lang="ru-RU" sz="28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</a:br>
            <a:r>
              <a:rPr lang="ru-RU" sz="28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и долгая жизнь</a:t>
            </a:r>
            <a:endParaRPr dirty="0"/>
          </a:p>
        </p:txBody>
      </p:sp>
      <p:pic>
        <p:nvPicPr>
          <p:cNvPr id="1388" name="Google Shape;1388;p39"/>
          <p:cNvPicPr/>
          <p:nvPr/>
        </p:nvPicPr>
        <p:blipFill>
          <a:blip r:embed="rId15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8734795" y="4085610"/>
            <a:ext cx="573550" cy="72703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9" name="Google Shape;1389;p39"/>
          <p:cNvPicPr/>
          <p:nvPr/>
        </p:nvPicPr>
        <p:blipFill>
          <a:blip r:embed="rId16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9644408" y="4059157"/>
            <a:ext cx="460875" cy="661255"/>
          </a:xfrm>
          <a:prstGeom prst="rect">
            <a:avLst/>
          </a:prstGeom>
          <a:noFill/>
          <a:ln>
            <a:noFill/>
          </a:ln>
        </p:spPr>
      </p:pic>
      <p:pic>
        <p:nvPicPr>
          <p:cNvPr id="1390" name="Google Shape;1390;p39"/>
          <p:cNvPicPr/>
          <p:nvPr/>
        </p:nvPicPr>
        <p:blipFill>
          <a:blip r:embed="rId17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5525871" y="6108604"/>
            <a:ext cx="957528" cy="41492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91" name="Google Shape;1391;p39"/>
          <p:cNvGrpSpPr/>
          <p:nvPr/>
        </p:nvGrpSpPr>
        <p:grpSpPr bwMode="auto">
          <a:xfrm>
            <a:off x="6091900" y="6813004"/>
            <a:ext cx="654000" cy="543876"/>
            <a:chOff x="6139899" y="6903289"/>
            <a:chExt cx="654000" cy="543876"/>
          </a:xfrm>
        </p:grpSpPr>
        <p:sp>
          <p:nvSpPr>
            <p:cNvPr id="1392" name="Google Shape;1392;p39"/>
            <p:cNvSpPr/>
            <p:nvPr/>
          </p:nvSpPr>
          <p:spPr bwMode="auto">
            <a:xfrm>
              <a:off x="6139899" y="6903289"/>
              <a:ext cx="654000" cy="543876"/>
            </a:xfrm>
            <a:custGeom>
              <a:avLst/>
              <a:gdLst/>
              <a:ahLst/>
              <a:cxnLst/>
              <a:rect l="l" t="t" r="r" b="b"/>
              <a:pathLst>
                <a:path w="654000" h="543876" extrusionOk="0">
                  <a:moveTo>
                    <a:pt x="650" y="224389"/>
                  </a:moveTo>
                  <a:cubicBezTo>
                    <a:pt x="7801" y="205536"/>
                    <a:pt x="14302" y="186033"/>
                    <a:pt x="22754" y="167830"/>
                  </a:cubicBezTo>
                  <a:cubicBezTo>
                    <a:pt x="33155" y="143776"/>
                    <a:pt x="48758" y="122973"/>
                    <a:pt x="65660" y="103470"/>
                  </a:cubicBezTo>
                  <a:cubicBezTo>
                    <a:pt x="70211" y="98269"/>
                    <a:pt x="74762" y="95669"/>
                    <a:pt x="81263" y="98269"/>
                  </a:cubicBezTo>
                  <a:cubicBezTo>
                    <a:pt x="89714" y="101520"/>
                    <a:pt x="91664" y="111271"/>
                    <a:pt x="85813" y="119072"/>
                  </a:cubicBezTo>
                  <a:cubicBezTo>
                    <a:pt x="78662" y="128174"/>
                    <a:pt x="71511" y="136625"/>
                    <a:pt x="65010" y="145726"/>
                  </a:cubicBezTo>
                  <a:cubicBezTo>
                    <a:pt x="48758" y="169130"/>
                    <a:pt x="36406" y="195134"/>
                    <a:pt x="27954" y="223088"/>
                  </a:cubicBezTo>
                  <a:cubicBezTo>
                    <a:pt x="22103" y="241291"/>
                    <a:pt x="32505" y="255593"/>
                    <a:pt x="52008" y="255593"/>
                  </a:cubicBezTo>
                  <a:cubicBezTo>
                    <a:pt x="235336" y="255593"/>
                    <a:pt x="419315" y="255593"/>
                    <a:pt x="602643" y="255593"/>
                  </a:cubicBezTo>
                  <a:cubicBezTo>
                    <a:pt x="622146" y="255593"/>
                    <a:pt x="632547" y="241291"/>
                    <a:pt x="626696" y="222438"/>
                  </a:cubicBezTo>
                  <a:cubicBezTo>
                    <a:pt x="592891" y="119072"/>
                    <a:pt x="522030" y="56013"/>
                    <a:pt x="416714" y="31309"/>
                  </a:cubicBezTo>
                  <a:cubicBezTo>
                    <a:pt x="402412" y="28058"/>
                    <a:pt x="387460" y="26108"/>
                    <a:pt x="373157" y="26108"/>
                  </a:cubicBezTo>
                  <a:cubicBezTo>
                    <a:pt x="339352" y="25458"/>
                    <a:pt x="306197" y="25458"/>
                    <a:pt x="272392" y="26758"/>
                  </a:cubicBezTo>
                  <a:cubicBezTo>
                    <a:pt x="239887" y="28058"/>
                    <a:pt x="208682" y="37160"/>
                    <a:pt x="178778" y="50162"/>
                  </a:cubicBezTo>
                  <a:cubicBezTo>
                    <a:pt x="177477" y="50812"/>
                    <a:pt x="176177" y="51462"/>
                    <a:pt x="174227" y="52112"/>
                  </a:cubicBezTo>
                  <a:cubicBezTo>
                    <a:pt x="166426" y="55363"/>
                    <a:pt x="159275" y="52762"/>
                    <a:pt x="156674" y="46261"/>
                  </a:cubicBezTo>
                  <a:cubicBezTo>
                    <a:pt x="154074" y="39760"/>
                    <a:pt x="156024" y="32609"/>
                    <a:pt x="163825" y="29359"/>
                  </a:cubicBezTo>
                  <a:cubicBezTo>
                    <a:pt x="179428" y="22858"/>
                    <a:pt x="195030" y="16357"/>
                    <a:pt x="211283" y="11806"/>
                  </a:cubicBezTo>
                  <a:cubicBezTo>
                    <a:pt x="239237" y="2704"/>
                    <a:pt x="267841" y="104"/>
                    <a:pt x="297096" y="104"/>
                  </a:cubicBezTo>
                  <a:cubicBezTo>
                    <a:pt x="325700" y="104"/>
                    <a:pt x="354305" y="-546"/>
                    <a:pt x="382909" y="1404"/>
                  </a:cubicBezTo>
                  <a:cubicBezTo>
                    <a:pt x="452470" y="5305"/>
                    <a:pt x="512929" y="31959"/>
                    <a:pt x="564287" y="78116"/>
                  </a:cubicBezTo>
                  <a:cubicBezTo>
                    <a:pt x="604593" y="114522"/>
                    <a:pt x="633197" y="158728"/>
                    <a:pt x="649450" y="210736"/>
                  </a:cubicBezTo>
                  <a:cubicBezTo>
                    <a:pt x="658551" y="239341"/>
                    <a:pt x="654001" y="254943"/>
                    <a:pt x="630597" y="275096"/>
                  </a:cubicBezTo>
                  <a:cubicBezTo>
                    <a:pt x="645549" y="290049"/>
                    <a:pt x="654001" y="307601"/>
                    <a:pt x="654001" y="328405"/>
                  </a:cubicBezTo>
                  <a:cubicBezTo>
                    <a:pt x="654001" y="349208"/>
                    <a:pt x="646199" y="366760"/>
                    <a:pt x="631247" y="381713"/>
                  </a:cubicBezTo>
                  <a:cubicBezTo>
                    <a:pt x="633197" y="383663"/>
                    <a:pt x="635148" y="384963"/>
                    <a:pt x="637098" y="386263"/>
                  </a:cubicBezTo>
                  <a:cubicBezTo>
                    <a:pt x="648150" y="395365"/>
                    <a:pt x="653351" y="407067"/>
                    <a:pt x="653351" y="421369"/>
                  </a:cubicBezTo>
                  <a:cubicBezTo>
                    <a:pt x="653351" y="487679"/>
                    <a:pt x="599392" y="542938"/>
                    <a:pt x="532432" y="543588"/>
                  </a:cubicBezTo>
                  <a:cubicBezTo>
                    <a:pt x="479124" y="544238"/>
                    <a:pt x="425165" y="543588"/>
                    <a:pt x="371857" y="543588"/>
                  </a:cubicBezTo>
                  <a:cubicBezTo>
                    <a:pt x="289295" y="543588"/>
                    <a:pt x="207382" y="543588"/>
                    <a:pt x="124819" y="543588"/>
                  </a:cubicBezTo>
                  <a:cubicBezTo>
                    <a:pt x="68911" y="543588"/>
                    <a:pt x="22103" y="509132"/>
                    <a:pt x="5851" y="457124"/>
                  </a:cubicBezTo>
                  <a:cubicBezTo>
                    <a:pt x="3251" y="449323"/>
                    <a:pt x="1950" y="440872"/>
                    <a:pt x="0" y="432421"/>
                  </a:cubicBezTo>
                  <a:cubicBezTo>
                    <a:pt x="0" y="425920"/>
                    <a:pt x="0" y="419419"/>
                    <a:pt x="0" y="413568"/>
                  </a:cubicBezTo>
                  <a:cubicBezTo>
                    <a:pt x="3251" y="399916"/>
                    <a:pt x="10402" y="388864"/>
                    <a:pt x="22103" y="381713"/>
                  </a:cubicBezTo>
                  <a:cubicBezTo>
                    <a:pt x="17553" y="375212"/>
                    <a:pt x="12352" y="369361"/>
                    <a:pt x="9101" y="362860"/>
                  </a:cubicBezTo>
                  <a:cubicBezTo>
                    <a:pt x="5201" y="355059"/>
                    <a:pt x="2600" y="346607"/>
                    <a:pt x="0" y="338156"/>
                  </a:cubicBezTo>
                  <a:cubicBezTo>
                    <a:pt x="0" y="331655"/>
                    <a:pt x="0" y="325154"/>
                    <a:pt x="0" y="319303"/>
                  </a:cubicBezTo>
                  <a:cubicBezTo>
                    <a:pt x="3251" y="310202"/>
                    <a:pt x="5851" y="301100"/>
                    <a:pt x="9752" y="292649"/>
                  </a:cubicBezTo>
                  <a:cubicBezTo>
                    <a:pt x="13002" y="286148"/>
                    <a:pt x="18203" y="280297"/>
                    <a:pt x="23404" y="273796"/>
                  </a:cubicBezTo>
                  <a:cubicBezTo>
                    <a:pt x="10402" y="265995"/>
                    <a:pt x="3901" y="254293"/>
                    <a:pt x="0" y="239991"/>
                  </a:cubicBezTo>
                  <a:cubicBezTo>
                    <a:pt x="650" y="234790"/>
                    <a:pt x="650" y="229589"/>
                    <a:pt x="650" y="224389"/>
                  </a:cubicBezTo>
                  <a:close/>
                  <a:moveTo>
                    <a:pt x="327650" y="401216"/>
                  </a:moveTo>
                  <a:cubicBezTo>
                    <a:pt x="235336" y="401216"/>
                    <a:pt x="143672" y="401216"/>
                    <a:pt x="51358" y="401216"/>
                  </a:cubicBezTo>
                  <a:cubicBezTo>
                    <a:pt x="49408" y="401216"/>
                    <a:pt x="46807" y="401216"/>
                    <a:pt x="44857" y="401216"/>
                  </a:cubicBezTo>
                  <a:cubicBezTo>
                    <a:pt x="33805" y="401866"/>
                    <a:pt x="26004" y="410317"/>
                    <a:pt x="26004" y="421369"/>
                  </a:cubicBezTo>
                  <a:cubicBezTo>
                    <a:pt x="26004" y="427220"/>
                    <a:pt x="26654" y="433721"/>
                    <a:pt x="27954" y="439572"/>
                  </a:cubicBezTo>
                  <a:cubicBezTo>
                    <a:pt x="37706" y="485729"/>
                    <a:pt x="76712" y="517584"/>
                    <a:pt x="123519" y="517584"/>
                  </a:cubicBezTo>
                  <a:cubicBezTo>
                    <a:pt x="159925" y="517584"/>
                    <a:pt x="196330" y="517584"/>
                    <a:pt x="232736" y="517584"/>
                  </a:cubicBezTo>
                  <a:cubicBezTo>
                    <a:pt x="331551" y="517584"/>
                    <a:pt x="430366" y="517584"/>
                    <a:pt x="529181" y="517584"/>
                  </a:cubicBezTo>
                  <a:cubicBezTo>
                    <a:pt x="581840" y="517584"/>
                    <a:pt x="622796" y="480528"/>
                    <a:pt x="628647" y="428520"/>
                  </a:cubicBezTo>
                  <a:cubicBezTo>
                    <a:pt x="630597" y="409017"/>
                    <a:pt x="623446" y="400566"/>
                    <a:pt x="603943" y="400566"/>
                  </a:cubicBezTo>
                  <a:cubicBezTo>
                    <a:pt x="511629" y="401216"/>
                    <a:pt x="419965" y="401216"/>
                    <a:pt x="327650" y="401216"/>
                  </a:cubicBezTo>
                  <a:close/>
                  <a:moveTo>
                    <a:pt x="395911" y="375862"/>
                  </a:moveTo>
                  <a:cubicBezTo>
                    <a:pt x="395911" y="375212"/>
                    <a:pt x="395911" y="374562"/>
                    <a:pt x="395911" y="374562"/>
                  </a:cubicBezTo>
                  <a:cubicBezTo>
                    <a:pt x="340002" y="344007"/>
                    <a:pt x="283444" y="313452"/>
                    <a:pt x="227535" y="282898"/>
                  </a:cubicBezTo>
                  <a:cubicBezTo>
                    <a:pt x="226235" y="282247"/>
                    <a:pt x="223634" y="281597"/>
                    <a:pt x="222334" y="281597"/>
                  </a:cubicBezTo>
                  <a:cubicBezTo>
                    <a:pt x="172277" y="281597"/>
                    <a:pt x="122219" y="280947"/>
                    <a:pt x="72161" y="281597"/>
                  </a:cubicBezTo>
                  <a:cubicBezTo>
                    <a:pt x="39656" y="282247"/>
                    <a:pt x="17553" y="314752"/>
                    <a:pt x="29255" y="345307"/>
                  </a:cubicBezTo>
                  <a:cubicBezTo>
                    <a:pt x="36406" y="364810"/>
                    <a:pt x="53958" y="376512"/>
                    <a:pt x="78012" y="376512"/>
                  </a:cubicBezTo>
                  <a:cubicBezTo>
                    <a:pt x="182028" y="376512"/>
                    <a:pt x="286044" y="376512"/>
                    <a:pt x="390060" y="376512"/>
                  </a:cubicBezTo>
                  <a:cubicBezTo>
                    <a:pt x="392010" y="375862"/>
                    <a:pt x="393961" y="375862"/>
                    <a:pt x="395911" y="375862"/>
                  </a:cubicBezTo>
                  <a:close/>
                  <a:moveTo>
                    <a:pt x="280193" y="281597"/>
                  </a:moveTo>
                  <a:cubicBezTo>
                    <a:pt x="282143" y="282898"/>
                    <a:pt x="282794" y="283548"/>
                    <a:pt x="284094" y="284198"/>
                  </a:cubicBezTo>
                  <a:cubicBezTo>
                    <a:pt x="336752" y="312802"/>
                    <a:pt x="389410" y="342057"/>
                    <a:pt x="442068" y="370661"/>
                  </a:cubicBezTo>
                  <a:cubicBezTo>
                    <a:pt x="445969" y="372611"/>
                    <a:pt x="447919" y="371311"/>
                    <a:pt x="449869" y="368711"/>
                  </a:cubicBezTo>
                  <a:cubicBezTo>
                    <a:pt x="475223" y="340756"/>
                    <a:pt x="499927" y="313452"/>
                    <a:pt x="525281" y="285498"/>
                  </a:cubicBezTo>
                  <a:cubicBezTo>
                    <a:pt x="525931" y="284198"/>
                    <a:pt x="527231" y="283548"/>
                    <a:pt x="528531" y="281597"/>
                  </a:cubicBezTo>
                  <a:cubicBezTo>
                    <a:pt x="445969" y="281597"/>
                    <a:pt x="364056" y="281597"/>
                    <a:pt x="280193" y="281597"/>
                  </a:cubicBezTo>
                  <a:close/>
                  <a:moveTo>
                    <a:pt x="478474" y="375212"/>
                  </a:moveTo>
                  <a:cubicBezTo>
                    <a:pt x="480424" y="375862"/>
                    <a:pt x="481074" y="375862"/>
                    <a:pt x="481724" y="375862"/>
                  </a:cubicBezTo>
                  <a:cubicBezTo>
                    <a:pt x="515529" y="375862"/>
                    <a:pt x="549985" y="376512"/>
                    <a:pt x="583790" y="375212"/>
                  </a:cubicBezTo>
                  <a:cubicBezTo>
                    <a:pt x="607193" y="374562"/>
                    <a:pt x="626696" y="355059"/>
                    <a:pt x="627997" y="331655"/>
                  </a:cubicBezTo>
                  <a:cubicBezTo>
                    <a:pt x="629297" y="307601"/>
                    <a:pt x="613044" y="286148"/>
                    <a:pt x="589641" y="282247"/>
                  </a:cubicBezTo>
                  <a:cubicBezTo>
                    <a:pt x="582490" y="280947"/>
                    <a:pt x="575339" y="280947"/>
                    <a:pt x="568187" y="281597"/>
                  </a:cubicBezTo>
                  <a:cubicBezTo>
                    <a:pt x="565587" y="281597"/>
                    <a:pt x="562337" y="282898"/>
                    <a:pt x="560386" y="284848"/>
                  </a:cubicBezTo>
                  <a:cubicBezTo>
                    <a:pt x="551285" y="294599"/>
                    <a:pt x="542183" y="305001"/>
                    <a:pt x="533082" y="314752"/>
                  </a:cubicBezTo>
                  <a:cubicBezTo>
                    <a:pt x="515529" y="334255"/>
                    <a:pt x="497327" y="354409"/>
                    <a:pt x="478474" y="375212"/>
                  </a:cubicBezTo>
                  <a:close/>
                </a:path>
              </a:pathLst>
            </a:custGeom>
            <a:solidFill>
              <a:srgbClr val="555555"/>
            </a:solidFill>
            <a:ln w="0" cap="flat" cmpd="sng">
              <a:solidFill>
                <a:srgbClr val="555555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393" name="Google Shape;1393;p39"/>
            <p:cNvSpPr/>
            <p:nvPr/>
          </p:nvSpPr>
          <p:spPr bwMode="auto">
            <a:xfrm>
              <a:off x="6558250" y="6993107"/>
              <a:ext cx="36231" cy="37509"/>
            </a:xfrm>
            <a:custGeom>
              <a:avLst/>
              <a:gdLst/>
              <a:ahLst/>
              <a:cxnLst/>
              <a:rect l="l" t="t" r="r" b="b"/>
              <a:pathLst>
                <a:path w="36231" h="37510" extrusionOk="0">
                  <a:moveTo>
                    <a:pt x="25668" y="0"/>
                  </a:moveTo>
                  <a:cubicBezTo>
                    <a:pt x="28268" y="1950"/>
                    <a:pt x="32819" y="3901"/>
                    <a:pt x="34769" y="7151"/>
                  </a:cubicBezTo>
                  <a:cubicBezTo>
                    <a:pt x="36720" y="10402"/>
                    <a:pt x="36720" y="16252"/>
                    <a:pt x="34769" y="19503"/>
                  </a:cubicBezTo>
                  <a:cubicBezTo>
                    <a:pt x="30869" y="25354"/>
                    <a:pt x="25668" y="30555"/>
                    <a:pt x="19817" y="35105"/>
                  </a:cubicBezTo>
                  <a:cubicBezTo>
                    <a:pt x="15266" y="39006"/>
                    <a:pt x="9415" y="37706"/>
                    <a:pt x="4865" y="34455"/>
                  </a:cubicBezTo>
                  <a:cubicBezTo>
                    <a:pt x="314" y="30555"/>
                    <a:pt x="-1636" y="24704"/>
                    <a:pt x="1614" y="20153"/>
                  </a:cubicBezTo>
                  <a:cubicBezTo>
                    <a:pt x="6815" y="13652"/>
                    <a:pt x="13316" y="7801"/>
                    <a:pt x="19817" y="1950"/>
                  </a:cubicBezTo>
                  <a:cubicBezTo>
                    <a:pt x="20467" y="1300"/>
                    <a:pt x="22417" y="1300"/>
                    <a:pt x="25668" y="0"/>
                  </a:cubicBezTo>
                  <a:close/>
                </a:path>
              </a:pathLst>
            </a:custGeom>
            <a:solidFill>
              <a:srgbClr val="555555"/>
            </a:solidFill>
            <a:ln w="0" cap="flat" cmpd="sng">
              <a:solidFill>
                <a:srgbClr val="555555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394" name="Google Shape;1394;p39"/>
            <p:cNvSpPr/>
            <p:nvPr/>
          </p:nvSpPr>
          <p:spPr bwMode="auto">
            <a:xfrm>
              <a:off x="6382366" y="7063781"/>
              <a:ext cx="37075" cy="36933"/>
            </a:xfrm>
            <a:custGeom>
              <a:avLst/>
              <a:gdLst/>
              <a:ahLst/>
              <a:cxnLst/>
              <a:rect l="l" t="t" r="r" b="b"/>
              <a:pathLst>
                <a:path w="37075" h="36933" extrusionOk="0">
                  <a:moveTo>
                    <a:pt x="37076" y="11238"/>
                  </a:moveTo>
                  <a:cubicBezTo>
                    <a:pt x="35776" y="14489"/>
                    <a:pt x="36426" y="17089"/>
                    <a:pt x="35126" y="18390"/>
                  </a:cubicBezTo>
                  <a:cubicBezTo>
                    <a:pt x="29925" y="24240"/>
                    <a:pt x="24724" y="30091"/>
                    <a:pt x="18223" y="35292"/>
                  </a:cubicBezTo>
                  <a:cubicBezTo>
                    <a:pt x="13672" y="38543"/>
                    <a:pt x="7171" y="36592"/>
                    <a:pt x="3271" y="32692"/>
                  </a:cubicBezTo>
                  <a:cubicBezTo>
                    <a:pt x="-630" y="28141"/>
                    <a:pt x="-1280" y="21640"/>
                    <a:pt x="2621" y="17089"/>
                  </a:cubicBezTo>
                  <a:cubicBezTo>
                    <a:pt x="7171" y="11889"/>
                    <a:pt x="11722" y="7338"/>
                    <a:pt x="16923" y="2787"/>
                  </a:cubicBezTo>
                  <a:cubicBezTo>
                    <a:pt x="20823" y="-463"/>
                    <a:pt x="26024" y="-1113"/>
                    <a:pt x="29925" y="2137"/>
                  </a:cubicBezTo>
                  <a:cubicBezTo>
                    <a:pt x="33175" y="4737"/>
                    <a:pt x="35126" y="8638"/>
                    <a:pt x="37076" y="11238"/>
                  </a:cubicBezTo>
                  <a:close/>
                </a:path>
              </a:pathLst>
            </a:custGeom>
            <a:solidFill>
              <a:srgbClr val="555555"/>
            </a:solidFill>
            <a:ln w="0" cap="flat" cmpd="sng">
              <a:solidFill>
                <a:srgbClr val="555555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395" name="Google Shape;1395;p39"/>
            <p:cNvSpPr/>
            <p:nvPr/>
          </p:nvSpPr>
          <p:spPr bwMode="auto">
            <a:xfrm>
              <a:off x="6512061" y="7064076"/>
              <a:ext cx="36262" cy="36947"/>
            </a:xfrm>
            <a:custGeom>
              <a:avLst/>
              <a:gdLst/>
              <a:ahLst/>
              <a:cxnLst/>
              <a:rect l="l" t="t" r="r" b="b"/>
              <a:pathLst>
                <a:path w="36263" h="36947" extrusionOk="0">
                  <a:moveTo>
                    <a:pt x="23099" y="36948"/>
                  </a:moveTo>
                  <a:cubicBezTo>
                    <a:pt x="22449" y="36948"/>
                    <a:pt x="20499" y="36948"/>
                    <a:pt x="19849" y="36298"/>
                  </a:cubicBezTo>
                  <a:cubicBezTo>
                    <a:pt x="13348" y="29797"/>
                    <a:pt x="6197" y="23946"/>
                    <a:pt x="346" y="16144"/>
                  </a:cubicBezTo>
                  <a:cubicBezTo>
                    <a:pt x="-954" y="14194"/>
                    <a:pt x="1646" y="7043"/>
                    <a:pt x="4246" y="3793"/>
                  </a:cubicBezTo>
                  <a:cubicBezTo>
                    <a:pt x="7497" y="-108"/>
                    <a:pt x="13348" y="-1408"/>
                    <a:pt x="17248" y="1842"/>
                  </a:cubicBezTo>
                  <a:cubicBezTo>
                    <a:pt x="23749" y="6393"/>
                    <a:pt x="29600" y="12244"/>
                    <a:pt x="34151" y="18745"/>
                  </a:cubicBezTo>
                  <a:cubicBezTo>
                    <a:pt x="40002" y="25896"/>
                    <a:pt x="32851" y="36298"/>
                    <a:pt x="23099" y="36948"/>
                  </a:cubicBezTo>
                  <a:close/>
                </a:path>
              </a:pathLst>
            </a:custGeom>
            <a:solidFill>
              <a:srgbClr val="555555"/>
            </a:solidFill>
            <a:ln w="0" cap="flat" cmpd="sng">
              <a:solidFill>
                <a:srgbClr val="555555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396" name="Google Shape;1396;p39"/>
            <p:cNvSpPr/>
            <p:nvPr/>
          </p:nvSpPr>
          <p:spPr bwMode="auto">
            <a:xfrm>
              <a:off x="6447072" y="6994255"/>
              <a:ext cx="38030" cy="35283"/>
            </a:xfrm>
            <a:custGeom>
              <a:avLst/>
              <a:gdLst/>
              <a:ahLst/>
              <a:cxnLst/>
              <a:rect l="l" t="t" r="r" b="b"/>
              <a:pathLst>
                <a:path w="38030" h="35283" extrusionOk="0">
                  <a:moveTo>
                    <a:pt x="38031" y="24856"/>
                  </a:moveTo>
                  <a:cubicBezTo>
                    <a:pt x="35430" y="28106"/>
                    <a:pt x="32830" y="33307"/>
                    <a:pt x="29580" y="34607"/>
                  </a:cubicBezTo>
                  <a:cubicBezTo>
                    <a:pt x="25679" y="35908"/>
                    <a:pt x="19828" y="35258"/>
                    <a:pt x="16578" y="33307"/>
                  </a:cubicBezTo>
                  <a:cubicBezTo>
                    <a:pt x="11377" y="30057"/>
                    <a:pt x="6826" y="24856"/>
                    <a:pt x="2925" y="20305"/>
                  </a:cubicBezTo>
                  <a:cubicBezTo>
                    <a:pt x="-975" y="15755"/>
                    <a:pt x="-975" y="9254"/>
                    <a:pt x="2925" y="5353"/>
                  </a:cubicBezTo>
                  <a:cubicBezTo>
                    <a:pt x="6826" y="802"/>
                    <a:pt x="12027" y="-1798"/>
                    <a:pt x="17228" y="1452"/>
                  </a:cubicBezTo>
                  <a:cubicBezTo>
                    <a:pt x="24379" y="6653"/>
                    <a:pt x="29580" y="13804"/>
                    <a:pt x="36081" y="19655"/>
                  </a:cubicBezTo>
                  <a:cubicBezTo>
                    <a:pt x="36731" y="20305"/>
                    <a:pt x="36731" y="22256"/>
                    <a:pt x="37381" y="24206"/>
                  </a:cubicBezTo>
                  <a:cubicBezTo>
                    <a:pt x="37381" y="24206"/>
                    <a:pt x="37381" y="24206"/>
                    <a:pt x="38031" y="24856"/>
                  </a:cubicBezTo>
                  <a:close/>
                </a:path>
              </a:pathLst>
            </a:custGeom>
            <a:solidFill>
              <a:srgbClr val="555555"/>
            </a:solidFill>
            <a:ln w="0" cap="flat" cmpd="sng">
              <a:solidFill>
                <a:srgbClr val="555555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397" name="Google Shape;1397;p39"/>
            <p:cNvSpPr/>
            <p:nvPr/>
          </p:nvSpPr>
          <p:spPr bwMode="auto">
            <a:xfrm>
              <a:off x="6641203" y="7064036"/>
              <a:ext cx="37629" cy="36697"/>
            </a:xfrm>
            <a:custGeom>
              <a:avLst/>
              <a:gdLst/>
              <a:ahLst/>
              <a:cxnLst/>
              <a:rect l="l" t="t" r="r" b="b"/>
              <a:pathLst>
                <a:path w="37629" h="36697" extrusionOk="0">
                  <a:moveTo>
                    <a:pt x="37629" y="11634"/>
                  </a:moveTo>
                  <a:cubicBezTo>
                    <a:pt x="36329" y="15535"/>
                    <a:pt x="35679" y="18135"/>
                    <a:pt x="34379" y="20086"/>
                  </a:cubicBezTo>
                  <a:cubicBezTo>
                    <a:pt x="29828" y="25286"/>
                    <a:pt x="25277" y="30487"/>
                    <a:pt x="20076" y="34388"/>
                  </a:cubicBezTo>
                  <a:cubicBezTo>
                    <a:pt x="14876" y="38288"/>
                    <a:pt x="7725" y="36988"/>
                    <a:pt x="3174" y="32438"/>
                  </a:cubicBezTo>
                  <a:cubicBezTo>
                    <a:pt x="-727" y="27887"/>
                    <a:pt x="-1377" y="20736"/>
                    <a:pt x="3174" y="16185"/>
                  </a:cubicBezTo>
                  <a:cubicBezTo>
                    <a:pt x="7074" y="11634"/>
                    <a:pt x="11625" y="7084"/>
                    <a:pt x="16176" y="3183"/>
                  </a:cubicBezTo>
                  <a:cubicBezTo>
                    <a:pt x="20076" y="-67"/>
                    <a:pt x="25277" y="-1368"/>
                    <a:pt x="29178" y="1883"/>
                  </a:cubicBezTo>
                  <a:cubicBezTo>
                    <a:pt x="33078" y="4483"/>
                    <a:pt x="35029" y="8384"/>
                    <a:pt x="37629" y="11634"/>
                  </a:cubicBezTo>
                  <a:close/>
                </a:path>
              </a:pathLst>
            </a:custGeom>
            <a:solidFill>
              <a:srgbClr val="555555"/>
            </a:solidFill>
            <a:ln w="0" cap="flat" cmpd="sng">
              <a:solidFill>
                <a:srgbClr val="555555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398" name="Google Shape;1398;p39"/>
            <p:cNvSpPr/>
            <p:nvPr/>
          </p:nvSpPr>
          <p:spPr bwMode="auto">
            <a:xfrm>
              <a:off x="6252475" y="7063796"/>
              <a:ext cx="36297" cy="36730"/>
            </a:xfrm>
            <a:custGeom>
              <a:avLst/>
              <a:gdLst/>
              <a:ahLst/>
              <a:cxnLst/>
              <a:rect l="l" t="t" r="r" b="b"/>
              <a:pathLst>
                <a:path w="36297" h="36730" extrusionOk="0">
                  <a:moveTo>
                    <a:pt x="36298" y="22926"/>
                  </a:moveTo>
                  <a:cubicBezTo>
                    <a:pt x="36298" y="33327"/>
                    <a:pt x="25896" y="40478"/>
                    <a:pt x="18095" y="34627"/>
                  </a:cubicBezTo>
                  <a:cubicBezTo>
                    <a:pt x="11594" y="30077"/>
                    <a:pt x="6393" y="24226"/>
                    <a:pt x="1842" y="18375"/>
                  </a:cubicBezTo>
                  <a:cubicBezTo>
                    <a:pt x="-1408" y="13824"/>
                    <a:pt x="-108" y="8623"/>
                    <a:pt x="3793" y="4723"/>
                  </a:cubicBezTo>
                  <a:cubicBezTo>
                    <a:pt x="7693" y="822"/>
                    <a:pt x="12894" y="-1778"/>
                    <a:pt x="17445" y="1472"/>
                  </a:cubicBezTo>
                  <a:cubicBezTo>
                    <a:pt x="23946" y="6673"/>
                    <a:pt x="29797" y="13174"/>
                    <a:pt x="35647" y="19025"/>
                  </a:cubicBezTo>
                  <a:cubicBezTo>
                    <a:pt x="36298" y="20325"/>
                    <a:pt x="36298" y="22276"/>
                    <a:pt x="36298" y="22926"/>
                  </a:cubicBezTo>
                  <a:close/>
                </a:path>
              </a:pathLst>
            </a:custGeom>
            <a:solidFill>
              <a:srgbClr val="555555"/>
            </a:solidFill>
            <a:ln w="0" cap="flat" cmpd="sng">
              <a:solidFill>
                <a:srgbClr val="555555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399" name="Google Shape;1399;p39"/>
            <p:cNvSpPr/>
            <p:nvPr/>
          </p:nvSpPr>
          <p:spPr bwMode="auto">
            <a:xfrm>
              <a:off x="6335393" y="6993737"/>
              <a:ext cx="36256" cy="37726"/>
            </a:xfrm>
            <a:custGeom>
              <a:avLst/>
              <a:gdLst/>
              <a:ahLst/>
              <a:cxnLst/>
              <a:rect l="l" t="t" r="r" b="b"/>
              <a:pathLst>
                <a:path w="36256" h="37726" extrusionOk="0">
                  <a:moveTo>
                    <a:pt x="12539" y="37726"/>
                  </a:moveTo>
                  <a:cubicBezTo>
                    <a:pt x="9288" y="35126"/>
                    <a:pt x="4737" y="32525"/>
                    <a:pt x="2137" y="29275"/>
                  </a:cubicBezTo>
                  <a:cubicBezTo>
                    <a:pt x="-1113" y="25374"/>
                    <a:pt x="-463" y="20173"/>
                    <a:pt x="2787" y="16273"/>
                  </a:cubicBezTo>
                  <a:cubicBezTo>
                    <a:pt x="7338" y="11072"/>
                    <a:pt x="11889" y="6521"/>
                    <a:pt x="16439" y="2621"/>
                  </a:cubicBezTo>
                  <a:cubicBezTo>
                    <a:pt x="20990" y="-1280"/>
                    <a:pt x="26841" y="-630"/>
                    <a:pt x="31392" y="3271"/>
                  </a:cubicBezTo>
                  <a:cubicBezTo>
                    <a:pt x="35942" y="6521"/>
                    <a:pt x="37893" y="13672"/>
                    <a:pt x="34642" y="18223"/>
                  </a:cubicBezTo>
                  <a:cubicBezTo>
                    <a:pt x="29441" y="24724"/>
                    <a:pt x="23590" y="29925"/>
                    <a:pt x="17089" y="35776"/>
                  </a:cubicBezTo>
                  <a:cubicBezTo>
                    <a:pt x="15789" y="37076"/>
                    <a:pt x="13839" y="36426"/>
                    <a:pt x="12539" y="37076"/>
                  </a:cubicBezTo>
                  <a:cubicBezTo>
                    <a:pt x="13189" y="37076"/>
                    <a:pt x="12539" y="37726"/>
                    <a:pt x="12539" y="37726"/>
                  </a:cubicBezTo>
                  <a:close/>
                </a:path>
              </a:pathLst>
            </a:custGeom>
            <a:solidFill>
              <a:srgbClr val="555555"/>
            </a:solidFill>
            <a:ln w="0" cap="flat" cmpd="sng">
              <a:solidFill>
                <a:srgbClr val="555555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400" name="Google Shape;1400;p39"/>
            <p:cNvSpPr/>
            <p:nvPr/>
          </p:nvSpPr>
          <p:spPr bwMode="auto">
            <a:xfrm>
              <a:off x="6246516" y="6961903"/>
              <a:ext cx="25353" cy="25353"/>
            </a:xfrm>
            <a:custGeom>
              <a:avLst/>
              <a:gdLst/>
              <a:ahLst/>
              <a:cxnLst/>
              <a:rect l="l" t="t" r="r" b="b"/>
              <a:pathLst>
                <a:path w="25353" h="25353" extrusionOk="0">
                  <a:moveTo>
                    <a:pt x="13002" y="0"/>
                  </a:moveTo>
                  <a:cubicBezTo>
                    <a:pt x="20153" y="0"/>
                    <a:pt x="25354" y="5851"/>
                    <a:pt x="25354" y="12352"/>
                  </a:cubicBezTo>
                  <a:cubicBezTo>
                    <a:pt x="25354" y="19503"/>
                    <a:pt x="19503" y="25354"/>
                    <a:pt x="12352" y="25354"/>
                  </a:cubicBezTo>
                  <a:cubicBezTo>
                    <a:pt x="5851" y="25354"/>
                    <a:pt x="0" y="19503"/>
                    <a:pt x="0" y="12352"/>
                  </a:cubicBezTo>
                  <a:cubicBezTo>
                    <a:pt x="0" y="5201"/>
                    <a:pt x="5851" y="0"/>
                    <a:pt x="13002" y="0"/>
                  </a:cubicBezTo>
                  <a:close/>
                </a:path>
              </a:pathLst>
            </a:custGeom>
            <a:solidFill>
              <a:srgbClr val="555555"/>
            </a:solidFill>
            <a:ln w="0" cap="flat" cmpd="sng">
              <a:solidFill>
                <a:srgbClr val="555555"/>
              </a:solidFill>
              <a:prstDash val="solid"/>
              <a:miter lim="8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</p:grpSp>
      <p:pic>
        <p:nvPicPr>
          <p:cNvPr id="1401" name="Google Shape;1401;p39"/>
          <p:cNvPicPr/>
          <p:nvPr/>
        </p:nvPicPr>
        <p:blipFill>
          <a:blip r:embed="rId18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6280702" y="7752129"/>
            <a:ext cx="418091" cy="727858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1402" name="Google Shape;1402;p39"/>
          <p:cNvCxnSpPr>
            <a:cxnSpLocks/>
          </p:cNvCxnSpPr>
          <p:nvPr/>
        </p:nvCxnSpPr>
        <p:spPr bwMode="auto">
          <a:xfrm rot="10800000" flipH="1">
            <a:off x="6215379" y="7690013"/>
            <a:ext cx="581772" cy="610256"/>
          </a:xfrm>
          <a:prstGeom prst="straightConnector1">
            <a:avLst/>
          </a:prstGeom>
          <a:noFill/>
          <a:ln w="31750" cap="flat" cmpd="sng">
            <a:solidFill>
              <a:srgbClr val="555555"/>
            </a:solidFill>
            <a:prstDash val="solid"/>
            <a:round/>
            <a:headEnd type="none" w="sm" len="sm"/>
            <a:tailEnd type="none" w="sm" len="sm"/>
          </a:ln>
        </p:spPr>
      </p:cxn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Google Shape;1364;p39">
            <a:extLst>
              <a:ext uri="{FF2B5EF4-FFF2-40B4-BE49-F238E27FC236}">
                <a16:creationId xmlns:a16="http://schemas.microsoft.com/office/drawing/2014/main" id="{E304FC9E-F8E6-87CE-64D3-8B098793DB1F}"/>
              </a:ext>
            </a:extLst>
          </p:cNvPr>
          <p:cNvSpPr txBox="1"/>
          <p:nvPr/>
        </p:nvSpPr>
        <p:spPr bwMode="auto">
          <a:xfrm>
            <a:off x="751740" y="600531"/>
            <a:ext cx="16857834" cy="14888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>
              <a:defRPr/>
            </a:pPr>
            <a:r>
              <a:rPr lang="ru-RU" sz="4800" b="1" dirty="0">
                <a:solidFill>
                  <a:srgbClr val="555555"/>
                </a:solidFill>
              </a:rPr>
              <a:t>ВАЖНО НЕ ТОЛЬКО ЗНАТЬ О СВОЕМ ЗАБОЛЕВАНИИ, НО И СОБЛЮДАТЬ РЕКОМЕНДАЦИИ ВРАЧА!</a:t>
            </a:r>
            <a:endParaRPr lang="ru-RU" sz="4800" dirty="0">
              <a:solidFill>
                <a:srgbClr val="555555"/>
              </a:solidFill>
            </a:endParaRPr>
          </a:p>
        </p:txBody>
      </p:sp>
      <p:sp>
        <p:nvSpPr>
          <p:cNvPr id="12" name="Google Shape;1151;p31">
            <a:extLst>
              <a:ext uri="{FF2B5EF4-FFF2-40B4-BE49-F238E27FC236}">
                <a16:creationId xmlns:a16="http://schemas.microsoft.com/office/drawing/2014/main" id="{7CCC6799-39E1-FC20-3FF8-138826EB3B3A}"/>
              </a:ext>
            </a:extLst>
          </p:cNvPr>
          <p:cNvSpPr/>
          <p:nvPr/>
        </p:nvSpPr>
        <p:spPr bwMode="auto">
          <a:xfrm>
            <a:off x="4284890" y="8025563"/>
            <a:ext cx="11534320" cy="1239204"/>
          </a:xfrm>
          <a:prstGeom prst="roundRect">
            <a:avLst>
              <a:gd name="adj" fmla="val 20181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3" name="Google Shape;1158;p31">
            <a:extLst>
              <a:ext uri="{FF2B5EF4-FFF2-40B4-BE49-F238E27FC236}">
                <a16:creationId xmlns:a16="http://schemas.microsoft.com/office/drawing/2014/main" id="{F1697F82-B24E-5013-53DF-017280B616C1}"/>
              </a:ext>
            </a:extLst>
          </p:cNvPr>
          <p:cNvSpPr txBox="1"/>
          <p:nvPr/>
        </p:nvSpPr>
        <p:spPr bwMode="auto">
          <a:xfrm>
            <a:off x="5354409" y="8329949"/>
            <a:ext cx="10160000" cy="5231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defRPr/>
            </a:pPr>
            <a:r>
              <a:rPr lang="ru-RU" sz="2800" b="1" dirty="0">
                <a:solidFill>
                  <a:srgbClr val="555555"/>
                </a:solidFill>
              </a:rPr>
              <a:t>можно найти на специальных ресурсах для пациентов</a:t>
            </a:r>
          </a:p>
        </p:txBody>
      </p:sp>
      <p:grpSp>
        <p:nvGrpSpPr>
          <p:cNvPr id="14" name="Google Shape;1159;p31">
            <a:extLst>
              <a:ext uri="{FF2B5EF4-FFF2-40B4-BE49-F238E27FC236}">
                <a16:creationId xmlns:a16="http://schemas.microsoft.com/office/drawing/2014/main" id="{2EEF9DE3-F2AA-5B23-0B69-1ADBC8AD9059}"/>
              </a:ext>
            </a:extLst>
          </p:cNvPr>
          <p:cNvGrpSpPr/>
          <p:nvPr/>
        </p:nvGrpSpPr>
        <p:grpSpPr bwMode="auto">
          <a:xfrm>
            <a:off x="3810108" y="8025562"/>
            <a:ext cx="1239205" cy="1239205"/>
            <a:chOff x="2079286" y="-2237930"/>
            <a:chExt cx="1239205" cy="1239205"/>
          </a:xfrm>
        </p:grpSpPr>
        <p:sp>
          <p:nvSpPr>
            <p:cNvPr id="15" name="Google Shape;1160;p31">
              <a:extLst>
                <a:ext uri="{FF2B5EF4-FFF2-40B4-BE49-F238E27FC236}">
                  <a16:creationId xmlns:a16="http://schemas.microsoft.com/office/drawing/2014/main" id="{EB022821-415B-9F00-33C1-79B1E7980310}"/>
                </a:ext>
              </a:extLst>
            </p:cNvPr>
            <p:cNvSpPr/>
            <p:nvPr/>
          </p:nvSpPr>
          <p:spPr bwMode="auto">
            <a:xfrm>
              <a:off x="2191533" y="-2131135"/>
              <a:ext cx="1037654" cy="1037654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grpSp>
          <p:nvGrpSpPr>
            <p:cNvPr id="16" name="Google Shape;1161;p31">
              <a:extLst>
                <a:ext uri="{FF2B5EF4-FFF2-40B4-BE49-F238E27FC236}">
                  <a16:creationId xmlns:a16="http://schemas.microsoft.com/office/drawing/2014/main" id="{33D29F59-1779-9CCC-42E1-05D3FD15436B}"/>
                </a:ext>
              </a:extLst>
            </p:cNvPr>
            <p:cNvGrpSpPr/>
            <p:nvPr/>
          </p:nvGrpSpPr>
          <p:grpSpPr bwMode="auto">
            <a:xfrm>
              <a:off x="2079286" y="-2237930"/>
              <a:ext cx="1239205" cy="1239205"/>
              <a:chOff x="996053" y="7993232"/>
              <a:chExt cx="1751104" cy="1751104"/>
            </a:xfrm>
          </p:grpSpPr>
          <p:sp>
            <p:nvSpPr>
              <p:cNvPr id="17" name="Google Shape;1162;p31">
                <a:extLst>
                  <a:ext uri="{FF2B5EF4-FFF2-40B4-BE49-F238E27FC236}">
                    <a16:creationId xmlns:a16="http://schemas.microsoft.com/office/drawing/2014/main" id="{58BBEACE-2193-4BDF-76D8-D18C69FF0815}"/>
                  </a:ext>
                </a:extLst>
              </p:cNvPr>
              <p:cNvSpPr/>
              <p:nvPr/>
            </p:nvSpPr>
            <p:spPr bwMode="auto">
              <a:xfrm>
                <a:off x="996053" y="7993232"/>
                <a:ext cx="1751104" cy="1751104"/>
              </a:xfrm>
              <a:custGeom>
                <a:avLst/>
                <a:gdLst/>
                <a:ahLst/>
                <a:cxnLst/>
                <a:rect l="l" t="t" r="r" b="b"/>
                <a:pathLst>
                  <a:path w="1751104" h="1751104" extrusionOk="0">
                    <a:moveTo>
                      <a:pt x="875552" y="0"/>
                    </a:moveTo>
                    <a:cubicBezTo>
                      <a:pt x="391454" y="0"/>
                      <a:pt x="0" y="391454"/>
                      <a:pt x="0" y="875552"/>
                    </a:cubicBezTo>
                    <a:cubicBezTo>
                      <a:pt x="0" y="1359651"/>
                      <a:pt x="391454" y="1751105"/>
                      <a:pt x="875552" y="1751105"/>
                    </a:cubicBezTo>
                    <a:cubicBezTo>
                      <a:pt x="1359651" y="1751105"/>
                      <a:pt x="1751105" y="1359651"/>
                      <a:pt x="1751105" y="875552"/>
                    </a:cubicBezTo>
                    <a:cubicBezTo>
                      <a:pt x="1751105" y="391454"/>
                      <a:pt x="1359651" y="0"/>
                      <a:pt x="875552" y="0"/>
                    </a:cubicBezTo>
                    <a:close/>
                    <a:moveTo>
                      <a:pt x="942100" y="1453600"/>
                    </a:moveTo>
                    <a:cubicBezTo>
                      <a:pt x="942100" y="1453600"/>
                      <a:pt x="918612" y="1516232"/>
                      <a:pt x="858589" y="1508403"/>
                    </a:cubicBezTo>
                    <a:cubicBezTo>
                      <a:pt x="797262" y="1500574"/>
                      <a:pt x="698093" y="1454904"/>
                      <a:pt x="698093" y="1454904"/>
                    </a:cubicBezTo>
                    <a:cubicBezTo>
                      <a:pt x="698093" y="1454904"/>
                      <a:pt x="658948" y="1415759"/>
                      <a:pt x="674606" y="1353126"/>
                    </a:cubicBezTo>
                    <a:cubicBezTo>
                      <a:pt x="690264" y="1290494"/>
                      <a:pt x="698093" y="1251348"/>
                      <a:pt x="698093" y="1251348"/>
                    </a:cubicBezTo>
                    <a:cubicBezTo>
                      <a:pt x="698093" y="1251348"/>
                      <a:pt x="718971" y="1182191"/>
                      <a:pt x="807700" y="1200459"/>
                    </a:cubicBezTo>
                    <a:cubicBezTo>
                      <a:pt x="896430" y="1218727"/>
                      <a:pt x="921222" y="1236995"/>
                      <a:pt x="921222" y="1236995"/>
                    </a:cubicBezTo>
                    <a:cubicBezTo>
                      <a:pt x="921222" y="1236995"/>
                      <a:pt x="943404" y="1255263"/>
                      <a:pt x="943404" y="1332249"/>
                    </a:cubicBezTo>
                    <a:cubicBezTo>
                      <a:pt x="942100" y="1409235"/>
                      <a:pt x="942100" y="1453600"/>
                      <a:pt x="942100" y="1453600"/>
                    </a:cubicBezTo>
                    <a:close/>
                    <a:moveTo>
                      <a:pt x="1153485" y="381015"/>
                    </a:moveTo>
                    <a:cubicBezTo>
                      <a:pt x="1153485" y="381015"/>
                      <a:pt x="1012561" y="888601"/>
                      <a:pt x="982550" y="981245"/>
                    </a:cubicBezTo>
                    <a:cubicBezTo>
                      <a:pt x="952538" y="1073889"/>
                      <a:pt x="909478" y="1071279"/>
                      <a:pt x="909478" y="1071279"/>
                    </a:cubicBezTo>
                    <a:cubicBezTo>
                      <a:pt x="909478" y="1071279"/>
                      <a:pt x="841626" y="1084328"/>
                      <a:pt x="786823" y="1071279"/>
                    </a:cubicBezTo>
                    <a:cubicBezTo>
                      <a:pt x="732019" y="1058231"/>
                      <a:pt x="722885" y="1017781"/>
                      <a:pt x="722885" y="1017781"/>
                    </a:cubicBezTo>
                    <a:lnTo>
                      <a:pt x="741153" y="339260"/>
                    </a:lnTo>
                    <a:cubicBezTo>
                      <a:pt x="743763" y="237482"/>
                      <a:pt x="805091" y="242702"/>
                      <a:pt x="805091" y="242702"/>
                    </a:cubicBezTo>
                    <a:cubicBezTo>
                      <a:pt x="805091" y="242702"/>
                      <a:pt x="1012561" y="238787"/>
                      <a:pt x="1097376" y="266189"/>
                    </a:cubicBezTo>
                    <a:cubicBezTo>
                      <a:pt x="1184801" y="292286"/>
                      <a:pt x="1153485" y="381015"/>
                      <a:pt x="1153485" y="381015"/>
                    </a:cubicBezTo>
                    <a:close/>
                  </a:path>
                </a:pathLst>
              </a:custGeom>
              <a:gradFill>
                <a:gsLst>
                  <a:gs pos="0">
                    <a:srgbClr val="FF8181"/>
                  </a:gs>
                  <a:gs pos="100000">
                    <a:srgbClr val="FEE4A7"/>
                  </a:gs>
                </a:gsLst>
                <a:lin ang="270000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18" name="Google Shape;1163;p31">
                <a:extLst>
                  <a:ext uri="{FF2B5EF4-FFF2-40B4-BE49-F238E27FC236}">
                    <a16:creationId xmlns:a16="http://schemas.microsoft.com/office/drawing/2014/main" id="{23B7D1C6-C4CE-617A-6FA6-68511577EBE8}"/>
                  </a:ext>
                </a:extLst>
              </p:cNvPr>
              <p:cNvSpPr/>
              <p:nvPr/>
            </p:nvSpPr>
            <p:spPr bwMode="auto">
              <a:xfrm>
                <a:off x="1666961" y="9190257"/>
                <a:ext cx="271190" cy="312055"/>
              </a:xfrm>
              <a:custGeom>
                <a:avLst/>
                <a:gdLst/>
                <a:ahLst/>
                <a:cxnLst/>
                <a:rect l="l" t="t" r="r" b="b"/>
                <a:pathLst>
                  <a:path w="271190" h="312055" extrusionOk="0">
                    <a:moveTo>
                      <a:pt x="250313" y="39971"/>
                    </a:moveTo>
                    <a:cubicBezTo>
                      <a:pt x="250313" y="39971"/>
                      <a:pt x="226826" y="23008"/>
                      <a:pt x="136791" y="3435"/>
                    </a:cubicBezTo>
                    <a:cubicBezTo>
                      <a:pt x="46757" y="-16138"/>
                      <a:pt x="27184" y="54324"/>
                      <a:pt x="27184" y="54324"/>
                    </a:cubicBezTo>
                    <a:cubicBezTo>
                      <a:pt x="27184" y="54324"/>
                      <a:pt x="19355" y="93469"/>
                      <a:pt x="3697" y="156102"/>
                    </a:cubicBezTo>
                    <a:cubicBezTo>
                      <a:pt x="-11961" y="218735"/>
                      <a:pt x="27184" y="257880"/>
                      <a:pt x="27184" y="257880"/>
                    </a:cubicBezTo>
                    <a:cubicBezTo>
                      <a:pt x="27184" y="257880"/>
                      <a:pt x="127658" y="304854"/>
                      <a:pt x="187681" y="311379"/>
                    </a:cubicBezTo>
                    <a:cubicBezTo>
                      <a:pt x="249008" y="319208"/>
                      <a:pt x="271191" y="256575"/>
                      <a:pt x="271191" y="256575"/>
                    </a:cubicBezTo>
                    <a:cubicBezTo>
                      <a:pt x="271191" y="256575"/>
                      <a:pt x="271191" y="212210"/>
                      <a:pt x="271191" y="135224"/>
                    </a:cubicBezTo>
                    <a:cubicBezTo>
                      <a:pt x="271191" y="58238"/>
                      <a:pt x="250313" y="39971"/>
                      <a:pt x="250313" y="399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</p:grpSp>
      </p:grpSp>
      <p:sp>
        <p:nvSpPr>
          <p:cNvPr id="20" name="Google Shape;1296;p36">
            <a:extLst>
              <a:ext uri="{FF2B5EF4-FFF2-40B4-BE49-F238E27FC236}">
                <a16:creationId xmlns:a16="http://schemas.microsoft.com/office/drawing/2014/main" id="{6F585D1A-5EF1-9DA7-0765-EF5B5D0A3867}"/>
              </a:ext>
            </a:extLst>
          </p:cNvPr>
          <p:cNvSpPr txBox="1"/>
          <p:nvPr/>
        </p:nvSpPr>
        <p:spPr bwMode="auto">
          <a:xfrm>
            <a:off x="7304935" y="2629616"/>
            <a:ext cx="5515716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algn="ctr">
              <a:defRPr/>
            </a:pPr>
            <a:r>
              <a:rPr lang="ru-RU" sz="3600" b="1" dirty="0">
                <a:solidFill>
                  <a:srgbClr val="D54F4E"/>
                </a:solidFill>
              </a:rPr>
              <a:t>Нужную информацию </a:t>
            </a:r>
            <a:endParaRPr lang="ru-RU" sz="2000" dirty="0">
              <a:solidFill>
                <a:srgbClr val="D54F4E"/>
              </a:solidFill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38C69C51-0944-F19A-9EF9-113BFAB573A0}"/>
              </a:ext>
            </a:extLst>
          </p:cNvPr>
          <p:cNvSpPr txBox="1"/>
          <p:nvPr/>
        </p:nvSpPr>
        <p:spPr bwMode="auto">
          <a:xfrm>
            <a:off x="732036" y="6287906"/>
            <a:ext cx="4594619" cy="89255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ru-RU" sz="2600" b="1" dirty="0">
                <a:solidFill>
                  <a:srgbClr val="D54F4E"/>
                </a:solidFill>
                <a:latin typeface="+mn-lt"/>
                <a:ea typeface="Roboto"/>
              </a:rPr>
              <a:t>Информация</a:t>
            </a:r>
            <a:br>
              <a:rPr lang="ru-RU" sz="2600" b="1" dirty="0">
                <a:solidFill>
                  <a:srgbClr val="D54F4E"/>
                </a:solidFill>
                <a:latin typeface="+mn-lt"/>
                <a:ea typeface="Roboto"/>
              </a:rPr>
            </a:br>
            <a:r>
              <a:rPr lang="ru-RU" sz="2600" b="1" dirty="0">
                <a:solidFill>
                  <a:srgbClr val="D54F4E"/>
                </a:solidFill>
                <a:latin typeface="+mn-lt"/>
                <a:ea typeface="Roboto"/>
              </a:rPr>
              <a:t>о  заболевании</a:t>
            </a:r>
            <a:endParaRPr sz="2600" b="1" dirty="0">
              <a:solidFill>
                <a:srgbClr val="D54F4E"/>
              </a:solidFill>
              <a:latin typeface="+mn-lt"/>
            </a:endParaRP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E7E8804-1302-D1C8-C397-DEB9495FBED3}"/>
              </a:ext>
            </a:extLst>
          </p:cNvPr>
          <p:cNvSpPr txBox="1"/>
          <p:nvPr/>
        </p:nvSpPr>
        <p:spPr bwMode="auto">
          <a:xfrm>
            <a:off x="5802966" y="6287906"/>
            <a:ext cx="3869887" cy="89255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ru-RU" sz="2600" b="1" dirty="0">
                <a:solidFill>
                  <a:srgbClr val="D54F4E"/>
                </a:solidFill>
                <a:latin typeface="+mn-lt"/>
                <a:ea typeface="Roboto"/>
              </a:rPr>
              <a:t>Как правильно лечиться</a:t>
            </a:r>
            <a:endParaRPr sz="2600" b="1" dirty="0">
              <a:solidFill>
                <a:srgbClr val="D54F4E"/>
              </a:solidFill>
              <a:latin typeface="+mn-lt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1EE2E42F-2AB8-AC10-0CF1-B63A3C390F56}"/>
              </a:ext>
            </a:extLst>
          </p:cNvPr>
          <p:cNvSpPr txBox="1"/>
          <p:nvPr/>
        </p:nvSpPr>
        <p:spPr bwMode="auto">
          <a:xfrm>
            <a:off x="10585342" y="6287906"/>
            <a:ext cx="3626945" cy="89255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ru-RU" sz="2600" b="1" dirty="0">
                <a:solidFill>
                  <a:srgbClr val="D54F4E"/>
                </a:solidFill>
                <a:latin typeface="+mn-lt"/>
                <a:ea typeface="Roboto"/>
              </a:rPr>
              <a:t>Дневники самоконтроля</a:t>
            </a: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27452D8-80D0-6152-823E-E851204207C9}"/>
              </a:ext>
            </a:extLst>
          </p:cNvPr>
          <p:cNvSpPr txBox="1"/>
          <p:nvPr/>
        </p:nvSpPr>
        <p:spPr bwMode="auto">
          <a:xfrm>
            <a:off x="15602949" y="6287906"/>
            <a:ext cx="2991446" cy="892552"/>
          </a:xfrm>
          <a:prstGeom prst="rect">
            <a:avLst/>
          </a:prstGeom>
          <a:noFill/>
          <a:ln>
            <a:noFill/>
          </a:ln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ru-RU" sz="2600" b="1" dirty="0">
                <a:solidFill>
                  <a:srgbClr val="D54F4E"/>
                </a:solidFill>
                <a:latin typeface="+mn-lt"/>
                <a:ea typeface="Roboto"/>
              </a:rPr>
              <a:t>Полезные советы</a:t>
            </a:r>
          </a:p>
        </p:txBody>
      </p:sp>
      <p:grpSp>
        <p:nvGrpSpPr>
          <p:cNvPr id="29" name="Группа 28">
            <a:extLst>
              <a:ext uri="{FF2B5EF4-FFF2-40B4-BE49-F238E27FC236}">
                <a16:creationId xmlns:a16="http://schemas.microsoft.com/office/drawing/2014/main" id="{8587ED51-C9BD-E101-7FAE-899BC5993FAD}"/>
              </a:ext>
            </a:extLst>
          </p:cNvPr>
          <p:cNvGrpSpPr/>
          <p:nvPr/>
        </p:nvGrpSpPr>
        <p:grpSpPr>
          <a:xfrm>
            <a:off x="819175" y="3633288"/>
            <a:ext cx="18459425" cy="3798917"/>
            <a:chOff x="819175" y="3863318"/>
            <a:chExt cx="20797986" cy="3798917"/>
          </a:xfrm>
        </p:grpSpPr>
        <p:sp>
          <p:nvSpPr>
            <p:cNvPr id="25" name="Google Shape;1202;p32">
              <a:extLst>
                <a:ext uri="{FF2B5EF4-FFF2-40B4-BE49-F238E27FC236}">
                  <a16:creationId xmlns:a16="http://schemas.microsoft.com/office/drawing/2014/main" id="{7FBDEDC1-12C7-ED52-D6C6-96CDC8849E4C}"/>
                </a:ext>
              </a:extLst>
            </p:cNvPr>
            <p:cNvSpPr/>
            <p:nvPr/>
          </p:nvSpPr>
          <p:spPr bwMode="auto">
            <a:xfrm>
              <a:off x="6114440" y="3863318"/>
              <a:ext cx="4912190" cy="3798917"/>
            </a:xfrm>
            <a:prstGeom prst="roundRect">
              <a:avLst>
                <a:gd name="adj" fmla="val 16667"/>
              </a:avLst>
            </a:prstGeom>
            <a:noFill/>
            <a:ln w="38100" cap="flat" cmpd="sng">
              <a:solidFill>
                <a:srgbClr val="F68222">
                  <a:alpha val="32941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26" name="Google Shape;1202;p32">
              <a:extLst>
                <a:ext uri="{FF2B5EF4-FFF2-40B4-BE49-F238E27FC236}">
                  <a16:creationId xmlns:a16="http://schemas.microsoft.com/office/drawing/2014/main" id="{25FA0AFC-5927-CE90-3E52-1FD6CCAA3887}"/>
                </a:ext>
              </a:extLst>
            </p:cNvPr>
            <p:cNvSpPr/>
            <p:nvPr/>
          </p:nvSpPr>
          <p:spPr bwMode="auto">
            <a:xfrm>
              <a:off x="819175" y="3863318"/>
              <a:ext cx="4912190" cy="3798917"/>
            </a:xfrm>
            <a:prstGeom prst="roundRect">
              <a:avLst>
                <a:gd name="adj" fmla="val 16667"/>
              </a:avLst>
            </a:prstGeom>
            <a:noFill/>
            <a:ln w="38100" cap="flat" cmpd="sng">
              <a:solidFill>
                <a:srgbClr val="F68222">
                  <a:alpha val="32941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27" name="Google Shape;1202;p32">
              <a:extLst>
                <a:ext uri="{FF2B5EF4-FFF2-40B4-BE49-F238E27FC236}">
                  <a16:creationId xmlns:a16="http://schemas.microsoft.com/office/drawing/2014/main" id="{427B7053-2C38-AE45-923C-3257987B82CE}"/>
                </a:ext>
              </a:extLst>
            </p:cNvPr>
            <p:cNvSpPr/>
            <p:nvPr/>
          </p:nvSpPr>
          <p:spPr bwMode="auto">
            <a:xfrm>
              <a:off x="11409705" y="3863318"/>
              <a:ext cx="4912190" cy="3798917"/>
            </a:xfrm>
            <a:prstGeom prst="roundRect">
              <a:avLst>
                <a:gd name="adj" fmla="val 16667"/>
              </a:avLst>
            </a:prstGeom>
            <a:noFill/>
            <a:ln w="38100" cap="flat" cmpd="sng">
              <a:solidFill>
                <a:srgbClr val="F68222">
                  <a:alpha val="32941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28" name="Google Shape;1202;p32">
              <a:extLst>
                <a:ext uri="{FF2B5EF4-FFF2-40B4-BE49-F238E27FC236}">
                  <a16:creationId xmlns:a16="http://schemas.microsoft.com/office/drawing/2014/main" id="{D803BE4A-EB2B-8CD3-7363-34FCD0A400D0}"/>
                </a:ext>
              </a:extLst>
            </p:cNvPr>
            <p:cNvSpPr/>
            <p:nvPr/>
          </p:nvSpPr>
          <p:spPr bwMode="auto">
            <a:xfrm>
              <a:off x="16704971" y="3863318"/>
              <a:ext cx="4912190" cy="3798917"/>
            </a:xfrm>
            <a:prstGeom prst="roundRect">
              <a:avLst>
                <a:gd name="adj" fmla="val 16667"/>
              </a:avLst>
            </a:prstGeom>
            <a:noFill/>
            <a:ln w="38100" cap="flat" cmpd="sng">
              <a:solidFill>
                <a:srgbClr val="F68222">
                  <a:alpha val="32941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</p:grpSp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D2C7FF0B-F588-54DD-7F46-3674B5D1002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247805" y="4125193"/>
            <a:ext cx="1656754" cy="1978454"/>
          </a:xfrm>
          <a:prstGeom prst="rect">
            <a:avLst/>
          </a:prstGeom>
        </p:spPr>
      </p:pic>
      <p:pic>
        <p:nvPicPr>
          <p:cNvPr id="19" name="Рисунок 18">
            <a:extLst>
              <a:ext uri="{FF2B5EF4-FFF2-40B4-BE49-F238E27FC236}">
                <a16:creationId xmlns:a16="http://schemas.microsoft.com/office/drawing/2014/main" id="{8A2B228D-4EB4-2FF4-C389-823363DE65C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812441" y="4026649"/>
            <a:ext cx="1876649" cy="2009510"/>
          </a:xfrm>
          <a:prstGeom prst="rect">
            <a:avLst/>
          </a:prstGeom>
        </p:spPr>
      </p:pic>
      <p:pic>
        <p:nvPicPr>
          <p:cNvPr id="31" name="Рисунок 30">
            <a:extLst>
              <a:ext uri="{FF2B5EF4-FFF2-40B4-BE49-F238E27FC236}">
                <a16:creationId xmlns:a16="http://schemas.microsoft.com/office/drawing/2014/main" id="{AA8CD6B5-8AB5-3659-62D2-5BA5CDB7C05F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1401836" y="4104845"/>
            <a:ext cx="2004491" cy="1971359"/>
          </a:xfrm>
          <a:prstGeom prst="rect">
            <a:avLst/>
          </a:prstGeom>
        </p:spPr>
      </p:pic>
      <p:pic>
        <p:nvPicPr>
          <p:cNvPr id="33" name="Рисунок 32">
            <a:extLst>
              <a:ext uri="{FF2B5EF4-FFF2-40B4-BE49-F238E27FC236}">
                <a16:creationId xmlns:a16="http://schemas.microsoft.com/office/drawing/2014/main" id="{053B0E4C-C1D6-A64D-C537-F04627053A1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6186210" y="4151393"/>
            <a:ext cx="1824923" cy="19576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6532590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>
            <a:extLst>
              <a:ext uri="{FF2B5EF4-FFF2-40B4-BE49-F238E27FC236}">
                <a16:creationId xmlns:a16="http://schemas.microsoft.com/office/drawing/2014/main" id="{B07FA723-EA6C-BF7B-416C-74859231F113}"/>
              </a:ext>
            </a:extLst>
          </p:cNvPr>
          <p:cNvSpPr txBox="1"/>
          <p:nvPr/>
        </p:nvSpPr>
        <p:spPr bwMode="auto">
          <a:xfrm>
            <a:off x="13443807" y="5547607"/>
            <a:ext cx="6660293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defRPr/>
            </a:pPr>
            <a:r>
              <a:rPr lang="en-US" sz="3600" b="1" dirty="0">
                <a:solidFill>
                  <a:srgbClr val="D54F4E"/>
                </a:solidFill>
                <a:latin typeface="+mn-lt"/>
                <a:ea typeface="Roboto"/>
              </a:rPr>
              <a:t>ifyoucare.ru</a:t>
            </a:r>
            <a:endParaRPr sz="3600" dirty="0">
              <a:solidFill>
                <a:srgbClr val="D54F4E"/>
              </a:solidFill>
              <a:latin typeface="+mn-lt"/>
            </a:endParaRPr>
          </a:p>
          <a:p>
            <a:pPr>
              <a:defRPr/>
            </a:pPr>
            <a:r>
              <a:rPr lang="ru-RU" sz="3600" b="1" dirty="0" err="1">
                <a:solidFill>
                  <a:srgbClr val="D54F4E"/>
                </a:solidFill>
                <a:latin typeface="+mn-lt"/>
                <a:ea typeface="Roboto"/>
              </a:rPr>
              <a:t>еслиувасестьсердце.рф</a:t>
            </a:r>
            <a:endParaRPr lang="ru-RU" sz="3600" b="1" dirty="0">
              <a:solidFill>
                <a:srgbClr val="D54F4E"/>
              </a:solidFill>
              <a:latin typeface="+mn-lt"/>
              <a:ea typeface="Roboto"/>
            </a:endParaRPr>
          </a:p>
        </p:txBody>
      </p:sp>
      <p:grpSp>
        <p:nvGrpSpPr>
          <p:cNvPr id="16" name="Группа 15">
            <a:extLst>
              <a:ext uri="{FF2B5EF4-FFF2-40B4-BE49-F238E27FC236}">
                <a16:creationId xmlns:a16="http://schemas.microsoft.com/office/drawing/2014/main" id="{C677EA3D-817A-095B-EB94-D3AC526034A5}"/>
              </a:ext>
            </a:extLst>
          </p:cNvPr>
          <p:cNvGrpSpPr/>
          <p:nvPr/>
        </p:nvGrpSpPr>
        <p:grpSpPr>
          <a:xfrm>
            <a:off x="751740" y="5190344"/>
            <a:ext cx="5716221" cy="1914854"/>
            <a:chOff x="9445388" y="6094731"/>
            <a:chExt cx="6403655" cy="2145135"/>
          </a:xfrm>
        </p:grpSpPr>
        <p:sp>
          <p:nvSpPr>
            <p:cNvPr id="19" name="Рисунок 6">
              <a:extLst>
                <a:ext uri="{FF2B5EF4-FFF2-40B4-BE49-F238E27FC236}">
                  <a16:creationId xmlns:a16="http://schemas.microsoft.com/office/drawing/2014/main" id="{A6DA681F-7F47-4A09-676E-15167F05E641}"/>
                </a:ext>
              </a:extLst>
            </p:cNvPr>
            <p:cNvSpPr/>
            <p:nvPr/>
          </p:nvSpPr>
          <p:spPr>
            <a:xfrm>
              <a:off x="9445388" y="6094731"/>
              <a:ext cx="3109257" cy="2145135"/>
            </a:xfrm>
            <a:custGeom>
              <a:avLst/>
              <a:gdLst>
                <a:gd name="connsiteX0" fmla="*/ 0 w 3109257"/>
                <a:gd name="connsiteY0" fmla="*/ 872018 h 2145135"/>
                <a:gd name="connsiteX1" fmla="*/ 172324 w 3109257"/>
                <a:gd name="connsiteY1" fmla="*/ 1065140 h 2145135"/>
                <a:gd name="connsiteX2" fmla="*/ 396642 w 3109257"/>
                <a:gd name="connsiteY2" fmla="*/ 257000 h 2145135"/>
                <a:gd name="connsiteX3" fmla="*/ 534798 w 3109257"/>
                <a:gd name="connsiteY3" fmla="*/ 1458811 h 2145135"/>
                <a:gd name="connsiteX4" fmla="*/ 739804 w 3109257"/>
                <a:gd name="connsiteY4" fmla="*/ 0 h 2145135"/>
                <a:gd name="connsiteX5" fmla="*/ 885388 w 3109257"/>
                <a:gd name="connsiteY5" fmla="*/ 1717297 h 2145135"/>
                <a:gd name="connsiteX6" fmla="*/ 1069597 w 3109257"/>
                <a:gd name="connsiteY6" fmla="*/ 0 h 2145135"/>
                <a:gd name="connsiteX7" fmla="*/ 1228550 w 3109257"/>
                <a:gd name="connsiteY7" fmla="*/ 1934187 h 2145135"/>
                <a:gd name="connsiteX8" fmla="*/ 1399389 w 3109257"/>
                <a:gd name="connsiteY8" fmla="*/ 337220 h 2145135"/>
                <a:gd name="connsiteX9" fmla="*/ 1564285 w 3109257"/>
                <a:gd name="connsiteY9" fmla="*/ 2145135 h 2145135"/>
                <a:gd name="connsiteX10" fmla="*/ 1742551 w 3109257"/>
                <a:gd name="connsiteY10" fmla="*/ 494688 h 2145135"/>
                <a:gd name="connsiteX11" fmla="*/ 1907447 w 3109257"/>
                <a:gd name="connsiteY11" fmla="*/ 1987667 h 2145135"/>
                <a:gd name="connsiteX12" fmla="*/ 2079771 w 3109257"/>
                <a:gd name="connsiteY12" fmla="*/ 197578 h 2145135"/>
                <a:gd name="connsiteX13" fmla="*/ 2252095 w 3109257"/>
                <a:gd name="connsiteY13" fmla="*/ 1723239 h 2145135"/>
                <a:gd name="connsiteX14" fmla="*/ 2396193 w 3109257"/>
                <a:gd name="connsiteY14" fmla="*/ 46052 h 2145135"/>
                <a:gd name="connsiteX15" fmla="*/ 2608627 w 3109257"/>
                <a:gd name="connsiteY15" fmla="*/ 1399389 h 2145135"/>
                <a:gd name="connsiteX16" fmla="*/ 2739356 w 3109257"/>
                <a:gd name="connsiteY16" fmla="*/ 191636 h 2145135"/>
                <a:gd name="connsiteX17" fmla="*/ 2957732 w 3109257"/>
                <a:gd name="connsiteY17" fmla="*/ 1004232 h 2145135"/>
                <a:gd name="connsiteX18" fmla="*/ 3109258 w 3109257"/>
                <a:gd name="connsiteY18" fmla="*/ 442694 h 2145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109257" h="2145135">
                  <a:moveTo>
                    <a:pt x="0" y="872018"/>
                  </a:moveTo>
                  <a:lnTo>
                    <a:pt x="172324" y="1065140"/>
                  </a:lnTo>
                  <a:lnTo>
                    <a:pt x="396642" y="257000"/>
                  </a:lnTo>
                  <a:lnTo>
                    <a:pt x="534798" y="1458811"/>
                  </a:lnTo>
                  <a:lnTo>
                    <a:pt x="739804" y="0"/>
                  </a:lnTo>
                  <a:lnTo>
                    <a:pt x="885388" y="1717297"/>
                  </a:lnTo>
                  <a:lnTo>
                    <a:pt x="1069597" y="0"/>
                  </a:lnTo>
                  <a:lnTo>
                    <a:pt x="1228550" y="1934187"/>
                  </a:lnTo>
                  <a:lnTo>
                    <a:pt x="1399389" y="337220"/>
                  </a:lnTo>
                  <a:lnTo>
                    <a:pt x="1564285" y="2145135"/>
                  </a:lnTo>
                  <a:lnTo>
                    <a:pt x="1742551" y="494688"/>
                  </a:lnTo>
                  <a:lnTo>
                    <a:pt x="1907447" y="1987667"/>
                  </a:lnTo>
                  <a:lnTo>
                    <a:pt x="2079771" y="197578"/>
                  </a:lnTo>
                  <a:lnTo>
                    <a:pt x="2252095" y="1723239"/>
                  </a:lnTo>
                  <a:lnTo>
                    <a:pt x="2396193" y="46052"/>
                  </a:lnTo>
                  <a:lnTo>
                    <a:pt x="2608627" y="1399389"/>
                  </a:lnTo>
                  <a:lnTo>
                    <a:pt x="2739356" y="191636"/>
                  </a:lnTo>
                  <a:lnTo>
                    <a:pt x="2957732" y="1004232"/>
                  </a:lnTo>
                  <a:lnTo>
                    <a:pt x="3109258" y="442694"/>
                  </a:lnTo>
                </a:path>
              </a:pathLst>
            </a:custGeom>
            <a:noFill/>
            <a:ln w="89048" cap="rnd">
              <a:gradFill>
                <a:gsLst>
                  <a:gs pos="0">
                    <a:srgbClr val="FEE5AA"/>
                  </a:gs>
                  <a:gs pos="98324">
                    <a:srgbClr val="D54F4E"/>
                  </a:gs>
                  <a:gs pos="49000">
                    <a:srgbClr val="F7A17E"/>
                  </a:gs>
                </a:gsLst>
                <a:lin ang="10800000" scaled="1"/>
              </a:gradFill>
              <a:prstDash val="solid"/>
              <a:round/>
            </a:ln>
          </p:spPr>
          <p:txBody>
            <a:bodyPr rtlCol="0" anchor="ctr"/>
            <a:lstStyle/>
            <a:p>
              <a:endParaRPr lang="ru-RU" b="1" dirty="0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D3AA9633-DC74-5A31-F819-70C4ACB3B3A1}"/>
                </a:ext>
              </a:extLst>
            </p:cNvPr>
            <p:cNvSpPr txBox="1"/>
            <p:nvPr/>
          </p:nvSpPr>
          <p:spPr>
            <a:xfrm>
              <a:off x="13093160" y="6690245"/>
              <a:ext cx="2755883" cy="95410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ru-RU" sz="2800" b="1" dirty="0">
                  <a:solidFill>
                    <a:srgbClr val="555555"/>
                  </a:solidFill>
                </a:rPr>
                <a:t>ЕСЛИ У ВАС</a:t>
              </a:r>
            </a:p>
            <a:p>
              <a:r>
                <a:rPr lang="ru-RU" sz="2800" b="1" dirty="0">
                  <a:solidFill>
                    <a:srgbClr val="555555"/>
                  </a:solidFill>
                </a:rPr>
                <a:t>ЕСТЬ СЕРДЦЕ</a:t>
              </a:r>
            </a:p>
          </p:txBody>
        </p:sp>
      </p:grpSp>
      <p:grpSp>
        <p:nvGrpSpPr>
          <p:cNvPr id="20" name="Группа 19">
            <a:extLst>
              <a:ext uri="{FF2B5EF4-FFF2-40B4-BE49-F238E27FC236}">
                <a16:creationId xmlns:a16="http://schemas.microsoft.com/office/drawing/2014/main" id="{BA516673-7F7B-B834-1CB0-B364F8467BD7}"/>
              </a:ext>
            </a:extLst>
          </p:cNvPr>
          <p:cNvGrpSpPr/>
          <p:nvPr/>
        </p:nvGrpSpPr>
        <p:grpSpPr>
          <a:xfrm>
            <a:off x="7254024" y="3750504"/>
            <a:ext cx="5593958" cy="5200880"/>
            <a:chOff x="3934763" y="4026288"/>
            <a:chExt cx="5593958" cy="5200880"/>
          </a:xfrm>
        </p:grpSpPr>
        <p:sp>
          <p:nvSpPr>
            <p:cNvPr id="32" name="Google Shape;1260;p34">
              <a:extLst>
                <a:ext uri="{FF2B5EF4-FFF2-40B4-BE49-F238E27FC236}">
                  <a16:creationId xmlns:a16="http://schemas.microsoft.com/office/drawing/2014/main" id="{F1A3E1E6-BD55-68CF-25E4-BAADF117D0A9}"/>
                </a:ext>
              </a:extLst>
            </p:cNvPr>
            <p:cNvSpPr/>
            <p:nvPr/>
          </p:nvSpPr>
          <p:spPr bwMode="auto">
            <a:xfrm>
              <a:off x="3934763" y="4026288"/>
              <a:ext cx="5593958" cy="5200880"/>
            </a:xfrm>
            <a:prstGeom prst="roundRect">
              <a:avLst>
                <a:gd name="adj" fmla="val 16667"/>
              </a:avLst>
            </a:prstGeom>
            <a:noFill/>
            <a:ln w="25400" cap="flat" cmpd="sng">
              <a:solidFill>
                <a:srgbClr val="F68222">
                  <a:alpha val="30979"/>
                </a:srgbClr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pic>
          <p:nvPicPr>
            <p:cNvPr id="18" name="Рисунок 17">
              <a:extLst>
                <a:ext uri="{FF2B5EF4-FFF2-40B4-BE49-F238E27FC236}">
                  <a16:creationId xmlns:a16="http://schemas.microsoft.com/office/drawing/2014/main" id="{926CF746-822A-2558-05F0-69EC6BC9226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>
              <a:off x="4161685" y="4046860"/>
              <a:ext cx="5180308" cy="5180308"/>
            </a:xfrm>
            <a:prstGeom prst="rect">
              <a:avLst/>
            </a:prstGeom>
          </p:spPr>
        </p:pic>
      </p:grpSp>
      <p:sp>
        <p:nvSpPr>
          <p:cNvPr id="11" name="Google Shape;1364;p39">
            <a:extLst>
              <a:ext uri="{FF2B5EF4-FFF2-40B4-BE49-F238E27FC236}">
                <a16:creationId xmlns:a16="http://schemas.microsoft.com/office/drawing/2014/main" id="{E304FC9E-F8E6-87CE-64D3-8B098793DB1F}"/>
              </a:ext>
            </a:extLst>
          </p:cNvPr>
          <p:cNvSpPr txBox="1"/>
          <p:nvPr/>
        </p:nvSpPr>
        <p:spPr bwMode="auto">
          <a:xfrm>
            <a:off x="751740" y="600531"/>
            <a:ext cx="18317310" cy="22275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>
              <a:defRPr/>
            </a:pPr>
            <a:r>
              <a:rPr lang="ru-RU" sz="4800" b="1" dirty="0">
                <a:solidFill>
                  <a:srgbClr val="555555"/>
                </a:solidFill>
              </a:rPr>
              <a:t>КОМПАНИЯ «СЕРВЬЕ» СОЗДАЛА СПЕЦИАЛЬНЫЙ РЕСУРС</a:t>
            </a:r>
            <a:br>
              <a:rPr lang="ru-RU" sz="4800" b="1" dirty="0">
                <a:solidFill>
                  <a:srgbClr val="555555"/>
                </a:solidFill>
              </a:rPr>
            </a:br>
            <a:r>
              <a:rPr lang="ru-RU" sz="4800" b="1" dirty="0">
                <a:solidFill>
                  <a:srgbClr val="555555"/>
                </a:solidFill>
              </a:rPr>
              <a:t>ДЛЯ ПАЦИЕНТОВ О ЗАБОЛЕВАНИЯХ СЕРДЦА И СОСУДОВ </a:t>
            </a:r>
            <a:br>
              <a:rPr lang="ru-RU" sz="4800" b="1" dirty="0">
                <a:solidFill>
                  <a:srgbClr val="555555"/>
                </a:solidFill>
              </a:rPr>
            </a:br>
            <a:r>
              <a:rPr lang="ru-RU" sz="4800" b="1" dirty="0">
                <a:solidFill>
                  <a:srgbClr val="555555"/>
                </a:solidFill>
              </a:rPr>
              <a:t>И САХАРНЫМ ДИАБЕТОМ 2 ТИПА</a:t>
            </a:r>
            <a:endParaRPr lang="ru-RU" sz="4800" dirty="0">
              <a:solidFill>
                <a:srgbClr val="555555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206380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Заголовок 1">
            <a:extLst>
              <a:ext uri="{FF2B5EF4-FFF2-40B4-BE49-F238E27FC236}">
                <a16:creationId xmlns:a16="http://schemas.microsoft.com/office/drawing/2014/main" id="{6FEC06E1-B6E3-136C-C569-95FEC9E85E6E}"/>
              </a:ext>
            </a:extLst>
          </p:cNvPr>
          <p:cNvSpPr>
            <a:spLocks noGrp="1"/>
          </p:cNvSpPr>
          <p:nvPr>
            <p:ph type="ctrTitle"/>
          </p:nvPr>
        </p:nvSpPr>
        <p:spPr bwMode="auto"/>
        <p:txBody>
          <a:bodyPr>
            <a:normAutofit fontScale="90000"/>
          </a:bodyPr>
          <a:lstStyle/>
          <a:p>
            <a:pPr>
              <a:defRPr/>
            </a:pPr>
            <a:r>
              <a:rPr lang="ru-RU" sz="6000" dirty="0">
                <a:solidFill>
                  <a:srgbClr val="555555"/>
                </a:solidFill>
                <a:latin typeface="+mj-lt"/>
              </a:rPr>
              <a:t>ПРЕЗЕНТАЦИЯ ПОДГОТОВЛЕНА </a:t>
            </a:r>
            <a:br>
              <a:rPr lang="ru-RU" sz="6000" dirty="0">
                <a:solidFill>
                  <a:srgbClr val="555555"/>
                </a:solidFill>
                <a:latin typeface="+mj-lt"/>
              </a:rPr>
            </a:br>
            <a:r>
              <a:rPr lang="ru-RU" sz="6000" dirty="0">
                <a:solidFill>
                  <a:srgbClr val="555555"/>
                </a:solidFill>
                <a:latin typeface="+mj-lt"/>
              </a:rPr>
              <a:t>ПРИ ПОДДЕРЖКЕ ФАРМАЦЕВТИЧЕСКОЙ КОМПАНИИ «СЕРВЬЕ»</a:t>
            </a:r>
          </a:p>
        </p:txBody>
      </p:sp>
      <p:grpSp>
        <p:nvGrpSpPr>
          <p:cNvPr id="4" name="Рисунок 1">
            <a:extLst>
              <a:ext uri="{FF2B5EF4-FFF2-40B4-BE49-F238E27FC236}">
                <a16:creationId xmlns:a16="http://schemas.microsoft.com/office/drawing/2014/main" id="{C3F63F11-1829-946A-94E6-EEC2242A7D0E}"/>
              </a:ext>
            </a:extLst>
          </p:cNvPr>
          <p:cNvGrpSpPr/>
          <p:nvPr/>
        </p:nvGrpSpPr>
        <p:grpSpPr>
          <a:xfrm>
            <a:off x="13841303" y="2568762"/>
            <a:ext cx="4694753" cy="6700823"/>
            <a:chOff x="13841303" y="2568762"/>
            <a:chExt cx="4694753" cy="6700823"/>
          </a:xfrm>
        </p:grpSpPr>
        <p:sp>
          <p:nvSpPr>
            <p:cNvPr id="6" name="Полилиния: фигура 5">
              <a:extLst>
                <a:ext uri="{FF2B5EF4-FFF2-40B4-BE49-F238E27FC236}">
                  <a16:creationId xmlns:a16="http://schemas.microsoft.com/office/drawing/2014/main" id="{11000E49-E44B-73C3-DEC4-B7D4FE38B1EB}"/>
                </a:ext>
              </a:extLst>
            </p:cNvPr>
            <p:cNvSpPr/>
            <p:nvPr/>
          </p:nvSpPr>
          <p:spPr>
            <a:xfrm>
              <a:off x="13841303" y="3142089"/>
              <a:ext cx="4694753" cy="6127497"/>
            </a:xfrm>
            <a:custGeom>
              <a:avLst/>
              <a:gdLst>
                <a:gd name="connsiteX0" fmla="*/ 4694753 w 4694753"/>
                <a:gd name="connsiteY0" fmla="*/ 5877454 h 6127497"/>
                <a:gd name="connsiteX1" fmla="*/ 4449859 w 4694753"/>
                <a:gd name="connsiteY1" fmla="*/ 6127497 h 6127497"/>
                <a:gd name="connsiteX2" fmla="*/ 244894 w 4694753"/>
                <a:gd name="connsiteY2" fmla="*/ 6127497 h 6127497"/>
                <a:gd name="connsiteX3" fmla="*/ 0 w 4694753"/>
                <a:gd name="connsiteY3" fmla="*/ 5877454 h 6127497"/>
                <a:gd name="connsiteX4" fmla="*/ 0 w 4694753"/>
                <a:gd name="connsiteY4" fmla="*/ 250044 h 6127497"/>
                <a:gd name="connsiteX5" fmla="*/ 244894 w 4694753"/>
                <a:gd name="connsiteY5" fmla="*/ 0 h 6127497"/>
                <a:gd name="connsiteX6" fmla="*/ 4449287 w 4694753"/>
                <a:gd name="connsiteY6" fmla="*/ 0 h 6127497"/>
                <a:gd name="connsiteX7" fmla="*/ 4694181 w 4694753"/>
                <a:gd name="connsiteY7" fmla="*/ 250044 h 6127497"/>
                <a:gd name="connsiteX8" fmla="*/ 4694181 w 4694753"/>
                <a:gd name="connsiteY8" fmla="*/ 5877454 h 612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94753" h="6127497">
                  <a:moveTo>
                    <a:pt x="4694753" y="5877454"/>
                  </a:moveTo>
                  <a:cubicBezTo>
                    <a:pt x="4694753" y="6015350"/>
                    <a:pt x="4584895" y="6127497"/>
                    <a:pt x="4449859" y="6127497"/>
                  </a:cubicBezTo>
                  <a:lnTo>
                    <a:pt x="244894" y="6127497"/>
                  </a:lnTo>
                  <a:cubicBezTo>
                    <a:pt x="109287" y="6127497"/>
                    <a:pt x="0" y="6015350"/>
                    <a:pt x="0" y="5877454"/>
                  </a:cubicBezTo>
                  <a:lnTo>
                    <a:pt x="0" y="250044"/>
                  </a:lnTo>
                  <a:cubicBezTo>
                    <a:pt x="0" y="112148"/>
                    <a:pt x="109859" y="0"/>
                    <a:pt x="244894" y="0"/>
                  </a:cubicBezTo>
                  <a:lnTo>
                    <a:pt x="4449287" y="0"/>
                  </a:lnTo>
                  <a:cubicBezTo>
                    <a:pt x="4584895" y="0"/>
                    <a:pt x="4694181" y="112148"/>
                    <a:pt x="4694181" y="250044"/>
                  </a:cubicBezTo>
                  <a:lnTo>
                    <a:pt x="4694181" y="5877454"/>
                  </a:lnTo>
                  <a:close/>
                </a:path>
              </a:pathLst>
            </a:custGeom>
            <a:solidFill>
              <a:srgbClr val="7290A7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7" name="Полилиния: фигура 6">
              <a:extLst>
                <a:ext uri="{FF2B5EF4-FFF2-40B4-BE49-F238E27FC236}">
                  <a16:creationId xmlns:a16="http://schemas.microsoft.com/office/drawing/2014/main" id="{F046CF90-1500-3FAF-8382-7F8F56254702}"/>
                </a:ext>
              </a:extLst>
            </p:cNvPr>
            <p:cNvSpPr/>
            <p:nvPr/>
          </p:nvSpPr>
          <p:spPr>
            <a:xfrm>
              <a:off x="14252702" y="3606701"/>
              <a:ext cx="3827897" cy="5366495"/>
            </a:xfrm>
            <a:custGeom>
              <a:avLst/>
              <a:gdLst>
                <a:gd name="connsiteX0" fmla="*/ 3827898 w 3827897"/>
                <a:gd name="connsiteY0" fmla="*/ 5366496 h 5366495"/>
                <a:gd name="connsiteX1" fmla="*/ 0 w 3827897"/>
                <a:gd name="connsiteY1" fmla="*/ 5366496 h 5366495"/>
                <a:gd name="connsiteX2" fmla="*/ 0 w 3827897"/>
                <a:gd name="connsiteY2" fmla="*/ 115581 h 5366495"/>
                <a:gd name="connsiteX3" fmla="*/ 115580 w 3827897"/>
                <a:gd name="connsiteY3" fmla="*/ 0 h 5366495"/>
                <a:gd name="connsiteX4" fmla="*/ 3827898 w 3827897"/>
                <a:gd name="connsiteY4" fmla="*/ 0 h 5366495"/>
                <a:gd name="connsiteX5" fmla="*/ 3827898 w 3827897"/>
                <a:gd name="connsiteY5" fmla="*/ 5366496 h 5366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27897" h="5366495">
                  <a:moveTo>
                    <a:pt x="3827898" y="5366496"/>
                  </a:moveTo>
                  <a:lnTo>
                    <a:pt x="0" y="5366496"/>
                  </a:lnTo>
                  <a:lnTo>
                    <a:pt x="0" y="115581"/>
                  </a:lnTo>
                  <a:cubicBezTo>
                    <a:pt x="0" y="51496"/>
                    <a:pt x="52068" y="0"/>
                    <a:pt x="115580" y="0"/>
                  </a:cubicBezTo>
                  <a:lnTo>
                    <a:pt x="3827898" y="0"/>
                  </a:lnTo>
                  <a:lnTo>
                    <a:pt x="3827898" y="5366496"/>
                  </a:lnTo>
                  <a:close/>
                </a:path>
              </a:pathLst>
            </a:custGeom>
            <a:solidFill>
              <a:srgbClr val="E2F2FD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" name="Полилиния: фигура 7">
              <a:extLst>
                <a:ext uri="{FF2B5EF4-FFF2-40B4-BE49-F238E27FC236}">
                  <a16:creationId xmlns:a16="http://schemas.microsoft.com/office/drawing/2014/main" id="{7D91F190-1D9C-A003-6EB4-88668440E0A6}"/>
                </a:ext>
              </a:extLst>
            </p:cNvPr>
            <p:cNvSpPr/>
            <p:nvPr/>
          </p:nvSpPr>
          <p:spPr>
            <a:xfrm>
              <a:off x="14252702" y="3606128"/>
              <a:ext cx="4283354" cy="5663457"/>
            </a:xfrm>
            <a:custGeom>
              <a:avLst/>
              <a:gdLst>
                <a:gd name="connsiteX0" fmla="*/ 4283354 w 4283354"/>
                <a:gd name="connsiteY0" fmla="*/ 464612 h 5663457"/>
                <a:gd name="connsiteX1" fmla="*/ 4283354 w 4283354"/>
                <a:gd name="connsiteY1" fmla="*/ 5413414 h 5663457"/>
                <a:gd name="connsiteX2" fmla="*/ 4038460 w 4283354"/>
                <a:gd name="connsiteY2" fmla="*/ 5663458 h 5663457"/>
                <a:gd name="connsiteX3" fmla="*/ 290668 w 4283354"/>
                <a:gd name="connsiteY3" fmla="*/ 5663458 h 5663457"/>
                <a:gd name="connsiteX4" fmla="*/ 0 w 4283354"/>
                <a:gd name="connsiteY4" fmla="*/ 5367068 h 5663457"/>
                <a:gd name="connsiteX5" fmla="*/ 3828470 w 4283354"/>
                <a:gd name="connsiteY5" fmla="*/ 5367068 h 5663457"/>
                <a:gd name="connsiteX6" fmla="*/ 3828470 w 4283354"/>
                <a:gd name="connsiteY6" fmla="*/ 0 h 5663457"/>
                <a:gd name="connsiteX7" fmla="*/ 4283354 w 4283354"/>
                <a:gd name="connsiteY7" fmla="*/ 464612 h 5663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83354" h="5663457">
                  <a:moveTo>
                    <a:pt x="4283354" y="464612"/>
                  </a:moveTo>
                  <a:lnTo>
                    <a:pt x="4283354" y="5413414"/>
                  </a:lnTo>
                  <a:cubicBezTo>
                    <a:pt x="4283354" y="5551310"/>
                    <a:pt x="4173496" y="5663458"/>
                    <a:pt x="4038460" y="5663458"/>
                  </a:cubicBezTo>
                  <a:lnTo>
                    <a:pt x="290668" y="5663458"/>
                  </a:lnTo>
                  <a:lnTo>
                    <a:pt x="0" y="5367068"/>
                  </a:lnTo>
                  <a:lnTo>
                    <a:pt x="3828470" y="5367068"/>
                  </a:lnTo>
                  <a:lnTo>
                    <a:pt x="3828470" y="0"/>
                  </a:lnTo>
                  <a:lnTo>
                    <a:pt x="4283354" y="464612"/>
                  </a:lnTo>
                  <a:close/>
                </a:path>
              </a:pathLst>
            </a:custGeom>
            <a:solidFill>
              <a:srgbClr val="9297A6">
                <a:alpha val="62000"/>
              </a:srgbClr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grpSp>
          <p:nvGrpSpPr>
            <p:cNvPr id="9" name="Рисунок 1">
              <a:extLst>
                <a:ext uri="{FF2B5EF4-FFF2-40B4-BE49-F238E27FC236}">
                  <a16:creationId xmlns:a16="http://schemas.microsoft.com/office/drawing/2014/main" id="{1D86CA49-759B-94D7-22D4-8BAA3211F995}"/>
                </a:ext>
              </a:extLst>
            </p:cNvPr>
            <p:cNvGrpSpPr/>
            <p:nvPr/>
          </p:nvGrpSpPr>
          <p:grpSpPr>
            <a:xfrm>
              <a:off x="14879813" y="2568762"/>
              <a:ext cx="2573102" cy="1146080"/>
              <a:chOff x="14879813" y="2568762"/>
              <a:chExt cx="2573102" cy="1146080"/>
            </a:xfrm>
          </p:grpSpPr>
          <p:sp>
            <p:nvSpPr>
              <p:cNvPr id="10" name="Полилиния: фигура 9">
                <a:extLst>
                  <a:ext uri="{FF2B5EF4-FFF2-40B4-BE49-F238E27FC236}">
                    <a16:creationId xmlns:a16="http://schemas.microsoft.com/office/drawing/2014/main" id="{7EE8558F-822A-194C-A45D-CF1E9D56909A}"/>
                  </a:ext>
                </a:extLst>
              </p:cNvPr>
              <p:cNvSpPr/>
              <p:nvPr/>
            </p:nvSpPr>
            <p:spPr>
              <a:xfrm>
                <a:off x="14879813" y="2568762"/>
                <a:ext cx="2572532" cy="1146080"/>
              </a:xfrm>
              <a:custGeom>
                <a:avLst/>
                <a:gdLst>
                  <a:gd name="connsiteX0" fmla="*/ 2344229 w 2572532"/>
                  <a:gd name="connsiteY0" fmla="*/ 809638 h 1146080"/>
                  <a:gd name="connsiteX1" fmla="*/ 1736572 w 2572532"/>
                  <a:gd name="connsiteY1" fmla="*/ 809638 h 1146080"/>
                  <a:gd name="connsiteX2" fmla="*/ 1736572 w 2572532"/>
                  <a:gd name="connsiteY2" fmla="*/ 611663 h 1146080"/>
                  <a:gd name="connsiteX3" fmla="*/ 1667911 w 2572532"/>
                  <a:gd name="connsiteY3" fmla="*/ 538423 h 1146080"/>
                  <a:gd name="connsiteX4" fmla="*/ 1573501 w 2572532"/>
                  <a:gd name="connsiteY4" fmla="*/ 538423 h 1146080"/>
                  <a:gd name="connsiteX5" fmla="*/ 1590666 w 2572532"/>
                  <a:gd name="connsiteY5" fmla="*/ 404533 h 1146080"/>
                  <a:gd name="connsiteX6" fmla="*/ 1286265 w 2572532"/>
                  <a:gd name="connsiteY6" fmla="*/ 0 h 1146080"/>
                  <a:gd name="connsiteX7" fmla="*/ 981864 w 2572532"/>
                  <a:gd name="connsiteY7" fmla="*/ 404533 h 1146080"/>
                  <a:gd name="connsiteX8" fmla="*/ 999030 w 2572532"/>
                  <a:gd name="connsiteY8" fmla="*/ 538423 h 1146080"/>
                  <a:gd name="connsiteX9" fmla="*/ 904620 w 2572532"/>
                  <a:gd name="connsiteY9" fmla="*/ 538423 h 1146080"/>
                  <a:gd name="connsiteX10" fmla="*/ 835958 w 2572532"/>
                  <a:gd name="connsiteY10" fmla="*/ 611663 h 1146080"/>
                  <a:gd name="connsiteX11" fmla="*/ 835958 w 2572532"/>
                  <a:gd name="connsiteY11" fmla="*/ 809638 h 1146080"/>
                  <a:gd name="connsiteX12" fmla="*/ 228873 w 2572532"/>
                  <a:gd name="connsiteY12" fmla="*/ 809638 h 1146080"/>
                  <a:gd name="connsiteX13" fmla="*/ 0 w 2572532"/>
                  <a:gd name="connsiteY13" fmla="*/ 1052815 h 1146080"/>
                  <a:gd name="connsiteX14" fmla="*/ 0 w 2572532"/>
                  <a:gd name="connsiteY14" fmla="*/ 1146081 h 1146080"/>
                  <a:gd name="connsiteX15" fmla="*/ 2572530 w 2572532"/>
                  <a:gd name="connsiteY15" fmla="*/ 1146081 h 1146080"/>
                  <a:gd name="connsiteX16" fmla="*/ 2572530 w 2572532"/>
                  <a:gd name="connsiteY16" fmla="*/ 1052815 h 1146080"/>
                  <a:gd name="connsiteX17" fmla="*/ 2344229 w 2572532"/>
                  <a:gd name="connsiteY17" fmla="*/ 809638 h 1146080"/>
                  <a:gd name="connsiteX18" fmla="*/ 1286837 w 2572532"/>
                  <a:gd name="connsiteY18" fmla="*/ 462895 h 1146080"/>
                  <a:gd name="connsiteX19" fmla="*/ 1134064 w 2572532"/>
                  <a:gd name="connsiteY19" fmla="*/ 286663 h 1146080"/>
                  <a:gd name="connsiteX20" fmla="*/ 1286837 w 2572532"/>
                  <a:gd name="connsiteY20" fmla="*/ 110431 h 1146080"/>
                  <a:gd name="connsiteX21" fmla="*/ 1439610 w 2572532"/>
                  <a:gd name="connsiteY21" fmla="*/ 286663 h 1146080"/>
                  <a:gd name="connsiteX22" fmla="*/ 1286837 w 2572532"/>
                  <a:gd name="connsiteY22" fmla="*/ 462895 h 1146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572532" h="1146080">
                    <a:moveTo>
                      <a:pt x="2344229" y="809638"/>
                    </a:moveTo>
                    <a:lnTo>
                      <a:pt x="1736572" y="809638"/>
                    </a:lnTo>
                    <a:lnTo>
                      <a:pt x="1736572" y="611663"/>
                    </a:lnTo>
                    <a:cubicBezTo>
                      <a:pt x="1736572" y="571610"/>
                      <a:pt x="1705674" y="538423"/>
                      <a:pt x="1667911" y="538423"/>
                    </a:cubicBezTo>
                    <a:lnTo>
                      <a:pt x="1573501" y="538423"/>
                    </a:lnTo>
                    <a:cubicBezTo>
                      <a:pt x="1584372" y="496654"/>
                      <a:pt x="1590666" y="451452"/>
                      <a:pt x="1590666" y="404533"/>
                    </a:cubicBezTo>
                    <a:cubicBezTo>
                      <a:pt x="1590666" y="180810"/>
                      <a:pt x="1454486" y="0"/>
                      <a:pt x="1286265" y="0"/>
                    </a:cubicBezTo>
                    <a:cubicBezTo>
                      <a:pt x="1118044" y="0"/>
                      <a:pt x="981864" y="181382"/>
                      <a:pt x="981864" y="404533"/>
                    </a:cubicBezTo>
                    <a:cubicBezTo>
                      <a:pt x="981864" y="451452"/>
                      <a:pt x="988158" y="496082"/>
                      <a:pt x="999030" y="538423"/>
                    </a:cubicBezTo>
                    <a:lnTo>
                      <a:pt x="904620" y="538423"/>
                    </a:lnTo>
                    <a:cubicBezTo>
                      <a:pt x="866856" y="538423"/>
                      <a:pt x="835958" y="571038"/>
                      <a:pt x="835958" y="611663"/>
                    </a:cubicBezTo>
                    <a:lnTo>
                      <a:pt x="835958" y="809638"/>
                    </a:lnTo>
                    <a:lnTo>
                      <a:pt x="228873" y="809638"/>
                    </a:lnTo>
                    <a:cubicBezTo>
                      <a:pt x="102993" y="809638"/>
                      <a:pt x="0" y="918924"/>
                      <a:pt x="0" y="1052815"/>
                    </a:cubicBezTo>
                    <a:lnTo>
                      <a:pt x="0" y="1146081"/>
                    </a:lnTo>
                    <a:lnTo>
                      <a:pt x="2572530" y="1146081"/>
                    </a:lnTo>
                    <a:lnTo>
                      <a:pt x="2572530" y="1052815"/>
                    </a:lnTo>
                    <a:cubicBezTo>
                      <a:pt x="2573102" y="919497"/>
                      <a:pt x="2470109" y="809638"/>
                      <a:pt x="2344229" y="809638"/>
                    </a:cubicBezTo>
                    <a:close/>
                    <a:moveTo>
                      <a:pt x="1286837" y="462895"/>
                    </a:moveTo>
                    <a:cubicBezTo>
                      <a:pt x="1202726" y="462895"/>
                      <a:pt x="1134064" y="383934"/>
                      <a:pt x="1134064" y="286663"/>
                    </a:cubicBezTo>
                    <a:cubicBezTo>
                      <a:pt x="1134064" y="189392"/>
                      <a:pt x="1202154" y="110431"/>
                      <a:pt x="1286837" y="110431"/>
                    </a:cubicBezTo>
                    <a:cubicBezTo>
                      <a:pt x="1370948" y="110431"/>
                      <a:pt x="1439610" y="189392"/>
                      <a:pt x="1439610" y="286663"/>
                    </a:cubicBezTo>
                    <a:cubicBezTo>
                      <a:pt x="1439038" y="383934"/>
                      <a:pt x="1370948" y="462895"/>
                      <a:pt x="1286837" y="462895"/>
                    </a:cubicBezTo>
                    <a:close/>
                  </a:path>
                </a:pathLst>
              </a:custGeom>
              <a:solidFill>
                <a:srgbClr val="A4A6A9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" name="Полилиния: фигура 10">
                <a:extLst>
                  <a:ext uri="{FF2B5EF4-FFF2-40B4-BE49-F238E27FC236}">
                    <a16:creationId xmlns:a16="http://schemas.microsoft.com/office/drawing/2014/main" id="{F76809FB-A6B5-F6E6-343B-FF179B07E9E8}"/>
                  </a:ext>
                </a:extLst>
              </p:cNvPr>
              <p:cNvSpPr/>
              <p:nvPr/>
            </p:nvSpPr>
            <p:spPr>
              <a:xfrm>
                <a:off x="14926732" y="2569335"/>
                <a:ext cx="2526183" cy="1104883"/>
              </a:xfrm>
              <a:custGeom>
                <a:avLst/>
                <a:gdLst>
                  <a:gd name="connsiteX0" fmla="*/ 2301316 w 2526183"/>
                  <a:gd name="connsiteY0" fmla="*/ 780456 h 1104883"/>
                  <a:gd name="connsiteX1" fmla="*/ 1705102 w 2526183"/>
                  <a:gd name="connsiteY1" fmla="*/ 780456 h 1104883"/>
                  <a:gd name="connsiteX2" fmla="*/ 1705102 w 2526183"/>
                  <a:gd name="connsiteY2" fmla="*/ 589348 h 1104883"/>
                  <a:gd name="connsiteX3" fmla="*/ 1637585 w 2526183"/>
                  <a:gd name="connsiteY3" fmla="*/ 518969 h 1104883"/>
                  <a:gd name="connsiteX4" fmla="*/ 1544891 w 2526183"/>
                  <a:gd name="connsiteY4" fmla="*/ 518969 h 1104883"/>
                  <a:gd name="connsiteX5" fmla="*/ 1561485 w 2526183"/>
                  <a:gd name="connsiteY5" fmla="*/ 390228 h 1104883"/>
                  <a:gd name="connsiteX6" fmla="*/ 1262806 w 2526183"/>
                  <a:gd name="connsiteY6" fmla="*/ 0 h 1104883"/>
                  <a:gd name="connsiteX7" fmla="*/ 964127 w 2526183"/>
                  <a:gd name="connsiteY7" fmla="*/ 390228 h 1104883"/>
                  <a:gd name="connsiteX8" fmla="*/ 980720 w 2526183"/>
                  <a:gd name="connsiteY8" fmla="*/ 518969 h 1104883"/>
                  <a:gd name="connsiteX9" fmla="*/ 888027 w 2526183"/>
                  <a:gd name="connsiteY9" fmla="*/ 518969 h 1104883"/>
                  <a:gd name="connsiteX10" fmla="*/ 820509 w 2526183"/>
                  <a:gd name="connsiteY10" fmla="*/ 589348 h 1104883"/>
                  <a:gd name="connsiteX11" fmla="*/ 820509 w 2526183"/>
                  <a:gd name="connsiteY11" fmla="*/ 780456 h 1104883"/>
                  <a:gd name="connsiteX12" fmla="*/ 224296 w 2526183"/>
                  <a:gd name="connsiteY12" fmla="*/ 780456 h 1104883"/>
                  <a:gd name="connsiteX13" fmla="*/ 0 w 2526183"/>
                  <a:gd name="connsiteY13" fmla="*/ 1015051 h 1104883"/>
                  <a:gd name="connsiteX14" fmla="*/ 0 w 2526183"/>
                  <a:gd name="connsiteY14" fmla="*/ 1104884 h 1104883"/>
                  <a:gd name="connsiteX15" fmla="*/ 2526184 w 2526183"/>
                  <a:gd name="connsiteY15" fmla="*/ 1104884 h 1104883"/>
                  <a:gd name="connsiteX16" fmla="*/ 2526184 w 2526183"/>
                  <a:gd name="connsiteY16" fmla="*/ 1015051 h 1104883"/>
                  <a:gd name="connsiteX17" fmla="*/ 2301316 w 2526183"/>
                  <a:gd name="connsiteY17" fmla="*/ 780456 h 1104883"/>
                  <a:gd name="connsiteX18" fmla="*/ 1262806 w 2526183"/>
                  <a:gd name="connsiteY18" fmla="*/ 445730 h 1104883"/>
                  <a:gd name="connsiteX19" fmla="*/ 1112894 w 2526183"/>
                  <a:gd name="connsiteY19" fmla="*/ 275792 h 1104883"/>
                  <a:gd name="connsiteX20" fmla="*/ 1262806 w 2526183"/>
                  <a:gd name="connsiteY20" fmla="*/ 105854 h 1104883"/>
                  <a:gd name="connsiteX21" fmla="*/ 1412718 w 2526183"/>
                  <a:gd name="connsiteY21" fmla="*/ 275792 h 1104883"/>
                  <a:gd name="connsiteX22" fmla="*/ 1262806 w 2526183"/>
                  <a:gd name="connsiteY22" fmla="*/ 445730 h 1104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2526183" h="1104883">
                    <a:moveTo>
                      <a:pt x="2301316" y="780456"/>
                    </a:moveTo>
                    <a:lnTo>
                      <a:pt x="1705102" y="780456"/>
                    </a:lnTo>
                    <a:lnTo>
                      <a:pt x="1705102" y="589348"/>
                    </a:lnTo>
                    <a:cubicBezTo>
                      <a:pt x="1705102" y="550439"/>
                      <a:pt x="1674777" y="518969"/>
                      <a:pt x="1637585" y="518969"/>
                    </a:cubicBezTo>
                    <a:lnTo>
                      <a:pt x="1544891" y="518969"/>
                    </a:lnTo>
                    <a:cubicBezTo>
                      <a:pt x="1555763" y="478344"/>
                      <a:pt x="1561485" y="435431"/>
                      <a:pt x="1561485" y="390228"/>
                    </a:cubicBezTo>
                    <a:cubicBezTo>
                      <a:pt x="1561485" y="174516"/>
                      <a:pt x="1427594" y="0"/>
                      <a:pt x="1262806" y="0"/>
                    </a:cubicBezTo>
                    <a:cubicBezTo>
                      <a:pt x="1097445" y="0"/>
                      <a:pt x="964127" y="175088"/>
                      <a:pt x="964127" y="390228"/>
                    </a:cubicBezTo>
                    <a:cubicBezTo>
                      <a:pt x="964127" y="435431"/>
                      <a:pt x="969848" y="478916"/>
                      <a:pt x="980720" y="518969"/>
                    </a:cubicBezTo>
                    <a:lnTo>
                      <a:pt x="888027" y="518969"/>
                    </a:lnTo>
                    <a:cubicBezTo>
                      <a:pt x="850835" y="518969"/>
                      <a:pt x="820509" y="550439"/>
                      <a:pt x="820509" y="589348"/>
                    </a:cubicBezTo>
                    <a:lnTo>
                      <a:pt x="820509" y="780456"/>
                    </a:lnTo>
                    <a:lnTo>
                      <a:pt x="224296" y="780456"/>
                    </a:lnTo>
                    <a:cubicBezTo>
                      <a:pt x="100705" y="780456"/>
                      <a:pt x="0" y="886310"/>
                      <a:pt x="0" y="1015051"/>
                    </a:cubicBezTo>
                    <a:lnTo>
                      <a:pt x="0" y="1104884"/>
                    </a:lnTo>
                    <a:lnTo>
                      <a:pt x="2526184" y="1104884"/>
                    </a:lnTo>
                    <a:lnTo>
                      <a:pt x="2526184" y="1015051"/>
                    </a:lnTo>
                    <a:cubicBezTo>
                      <a:pt x="2526184" y="886310"/>
                      <a:pt x="2424908" y="780456"/>
                      <a:pt x="2301316" y="780456"/>
                    </a:cubicBezTo>
                    <a:close/>
                    <a:moveTo>
                      <a:pt x="1262806" y="445730"/>
                    </a:moveTo>
                    <a:cubicBezTo>
                      <a:pt x="1179840" y="445730"/>
                      <a:pt x="1112894" y="369630"/>
                      <a:pt x="1112894" y="275792"/>
                    </a:cubicBezTo>
                    <a:cubicBezTo>
                      <a:pt x="1112894" y="181954"/>
                      <a:pt x="1179840" y="105854"/>
                      <a:pt x="1262806" y="105854"/>
                    </a:cubicBezTo>
                    <a:cubicBezTo>
                      <a:pt x="1345772" y="105854"/>
                      <a:pt x="1412718" y="181954"/>
                      <a:pt x="1412718" y="275792"/>
                    </a:cubicBezTo>
                    <a:cubicBezTo>
                      <a:pt x="1412718" y="369630"/>
                      <a:pt x="1345772" y="445730"/>
                      <a:pt x="1262806" y="445730"/>
                    </a:cubicBezTo>
                    <a:close/>
                  </a:path>
                </a:pathLst>
              </a:custGeom>
              <a:solidFill>
                <a:srgbClr val="CDD0D1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" name="Полилиния: фигура 11">
                <a:extLst>
                  <a:ext uri="{FF2B5EF4-FFF2-40B4-BE49-F238E27FC236}">
                    <a16:creationId xmlns:a16="http://schemas.microsoft.com/office/drawing/2014/main" id="{8347BF9C-A3E2-9B5A-0514-18838181D7CE}"/>
                  </a:ext>
                </a:extLst>
              </p:cNvPr>
              <p:cNvSpPr/>
              <p:nvPr/>
            </p:nvSpPr>
            <p:spPr>
              <a:xfrm>
                <a:off x="16622107" y="3349791"/>
                <a:ext cx="233450" cy="324999"/>
              </a:xfrm>
              <a:custGeom>
                <a:avLst/>
                <a:gdLst>
                  <a:gd name="connsiteX0" fmla="*/ 0 w 233450"/>
                  <a:gd name="connsiteY0" fmla="*/ 324999 h 324999"/>
                  <a:gd name="connsiteX1" fmla="*/ 88688 w 233450"/>
                  <a:gd name="connsiteY1" fmla="*/ 324999 h 324999"/>
                  <a:gd name="connsiteX2" fmla="*/ 233451 w 233450"/>
                  <a:gd name="connsiteY2" fmla="*/ 0 h 324999"/>
                  <a:gd name="connsiteX3" fmla="*/ 145334 w 233450"/>
                  <a:gd name="connsiteY3" fmla="*/ 0 h 324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3450" h="324999">
                    <a:moveTo>
                      <a:pt x="0" y="324999"/>
                    </a:moveTo>
                    <a:lnTo>
                      <a:pt x="88688" y="324999"/>
                    </a:lnTo>
                    <a:lnTo>
                      <a:pt x="233451" y="0"/>
                    </a:lnTo>
                    <a:lnTo>
                      <a:pt x="145334" y="0"/>
                    </a:lnTo>
                    <a:close/>
                  </a:path>
                </a:pathLst>
              </a:custGeom>
              <a:solidFill>
                <a:srgbClr val="E4E4E5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" name="Полилиния: фигура 12">
                <a:extLst>
                  <a:ext uri="{FF2B5EF4-FFF2-40B4-BE49-F238E27FC236}">
                    <a16:creationId xmlns:a16="http://schemas.microsoft.com/office/drawing/2014/main" id="{EF6C39C0-AA5B-07BD-DBB2-E424D25EEFCB}"/>
                  </a:ext>
                </a:extLst>
              </p:cNvPr>
              <p:cNvSpPr/>
              <p:nvPr/>
            </p:nvSpPr>
            <p:spPr>
              <a:xfrm>
                <a:off x="16798340" y="3349791"/>
                <a:ext cx="308978" cy="324999"/>
              </a:xfrm>
              <a:custGeom>
                <a:avLst/>
                <a:gdLst>
                  <a:gd name="connsiteX0" fmla="*/ 0 w 308978"/>
                  <a:gd name="connsiteY0" fmla="*/ 324999 h 324999"/>
                  <a:gd name="connsiteX1" fmla="*/ 164216 w 308978"/>
                  <a:gd name="connsiteY1" fmla="*/ 324999 h 324999"/>
                  <a:gd name="connsiteX2" fmla="*/ 308978 w 308978"/>
                  <a:gd name="connsiteY2" fmla="*/ 0 h 324999"/>
                  <a:gd name="connsiteX3" fmla="*/ 145334 w 308978"/>
                  <a:gd name="connsiteY3" fmla="*/ 0 h 3249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8978" h="324999">
                    <a:moveTo>
                      <a:pt x="0" y="324999"/>
                    </a:moveTo>
                    <a:lnTo>
                      <a:pt x="164216" y="324999"/>
                    </a:lnTo>
                    <a:lnTo>
                      <a:pt x="308978" y="0"/>
                    </a:lnTo>
                    <a:lnTo>
                      <a:pt x="145334" y="0"/>
                    </a:lnTo>
                    <a:close/>
                  </a:path>
                </a:pathLst>
              </a:custGeom>
              <a:solidFill>
                <a:srgbClr val="E4E4E5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4" name="Рисунок 1">
              <a:extLst>
                <a:ext uri="{FF2B5EF4-FFF2-40B4-BE49-F238E27FC236}">
                  <a16:creationId xmlns:a16="http://schemas.microsoft.com/office/drawing/2014/main" id="{680D87EF-E503-4A20-4D59-934D74402D4F}"/>
                </a:ext>
              </a:extLst>
            </p:cNvPr>
            <p:cNvGrpSpPr/>
            <p:nvPr/>
          </p:nvGrpSpPr>
          <p:grpSpPr>
            <a:xfrm>
              <a:off x="14667534" y="4330511"/>
              <a:ext cx="3052590" cy="4241012"/>
              <a:chOff x="14667534" y="4330511"/>
              <a:chExt cx="3052590" cy="4241012"/>
            </a:xfrm>
          </p:grpSpPr>
          <p:grpSp>
            <p:nvGrpSpPr>
              <p:cNvPr id="15" name="Рисунок 1">
                <a:extLst>
                  <a:ext uri="{FF2B5EF4-FFF2-40B4-BE49-F238E27FC236}">
                    <a16:creationId xmlns:a16="http://schemas.microsoft.com/office/drawing/2014/main" id="{D07E473E-71B4-0099-BABB-BB3E8F418AAC}"/>
                  </a:ext>
                </a:extLst>
              </p:cNvPr>
              <p:cNvGrpSpPr/>
              <p:nvPr/>
            </p:nvGrpSpPr>
            <p:grpSpPr>
              <a:xfrm>
                <a:off x="14704153" y="8018224"/>
                <a:ext cx="1682787" cy="537851"/>
                <a:chOff x="14704153" y="8018224"/>
                <a:chExt cx="1682787" cy="537851"/>
              </a:xfrm>
              <a:solidFill>
                <a:srgbClr val="497096"/>
              </a:solidFill>
            </p:grpSpPr>
            <p:sp>
              <p:nvSpPr>
                <p:cNvPr id="16" name="Полилиния: фигура 15">
                  <a:extLst>
                    <a:ext uri="{FF2B5EF4-FFF2-40B4-BE49-F238E27FC236}">
                      <a16:creationId xmlns:a16="http://schemas.microsoft.com/office/drawing/2014/main" id="{B1639B78-EBAD-814A-84F4-C298C173832C}"/>
                    </a:ext>
                  </a:extLst>
                </p:cNvPr>
                <p:cNvSpPr/>
                <p:nvPr/>
              </p:nvSpPr>
              <p:spPr>
                <a:xfrm>
                  <a:off x="14704153" y="8018224"/>
                  <a:ext cx="917779" cy="537851"/>
                </a:xfrm>
                <a:custGeom>
                  <a:avLst/>
                  <a:gdLst>
                    <a:gd name="connsiteX0" fmla="*/ 904620 w 917779"/>
                    <a:gd name="connsiteY0" fmla="*/ 225440 h 537851"/>
                    <a:gd name="connsiteX1" fmla="*/ 763863 w 917779"/>
                    <a:gd name="connsiteY1" fmla="*/ 225440 h 537851"/>
                    <a:gd name="connsiteX2" fmla="*/ 752420 w 917779"/>
                    <a:gd name="connsiteY2" fmla="*/ 234023 h 537851"/>
                    <a:gd name="connsiteX3" fmla="*/ 708361 w 917779"/>
                    <a:gd name="connsiteY3" fmla="*/ 357614 h 537851"/>
                    <a:gd name="connsiteX4" fmla="*/ 675175 w 917779"/>
                    <a:gd name="connsiteY4" fmla="*/ 115008 h 537851"/>
                    <a:gd name="connsiteX5" fmla="*/ 664304 w 917779"/>
                    <a:gd name="connsiteY5" fmla="*/ 104137 h 537851"/>
                    <a:gd name="connsiteX6" fmla="*/ 651715 w 917779"/>
                    <a:gd name="connsiteY6" fmla="*/ 112720 h 537851"/>
                    <a:gd name="connsiteX7" fmla="*/ 588775 w 917779"/>
                    <a:gd name="connsiteY7" fmla="*/ 315272 h 537851"/>
                    <a:gd name="connsiteX8" fmla="*/ 530413 w 917779"/>
                    <a:gd name="connsiteY8" fmla="*/ 51496 h 537851"/>
                    <a:gd name="connsiteX9" fmla="*/ 518397 w 917779"/>
                    <a:gd name="connsiteY9" fmla="*/ 41769 h 537851"/>
                    <a:gd name="connsiteX10" fmla="*/ 518397 w 917779"/>
                    <a:gd name="connsiteY10" fmla="*/ 41769 h 537851"/>
                    <a:gd name="connsiteX11" fmla="*/ 506953 w 917779"/>
                    <a:gd name="connsiteY11" fmla="*/ 52068 h 537851"/>
                    <a:gd name="connsiteX12" fmla="*/ 420554 w 917779"/>
                    <a:gd name="connsiteY12" fmla="*/ 456602 h 537851"/>
                    <a:gd name="connsiteX13" fmla="*/ 354753 w 917779"/>
                    <a:gd name="connsiteY13" fmla="*/ 10872 h 537851"/>
                    <a:gd name="connsiteX14" fmla="*/ 343310 w 917779"/>
                    <a:gd name="connsiteY14" fmla="*/ 0 h 537851"/>
                    <a:gd name="connsiteX15" fmla="*/ 331293 w 917779"/>
                    <a:gd name="connsiteY15" fmla="*/ 9727 h 537851"/>
                    <a:gd name="connsiteX16" fmla="*/ 254621 w 917779"/>
                    <a:gd name="connsiteY16" fmla="*/ 344454 h 537851"/>
                    <a:gd name="connsiteX17" fmla="*/ 200836 w 917779"/>
                    <a:gd name="connsiteY17" fmla="*/ 52641 h 537851"/>
                    <a:gd name="connsiteX18" fmla="*/ 189964 w 917779"/>
                    <a:gd name="connsiteY18" fmla="*/ 42342 h 537851"/>
                    <a:gd name="connsiteX19" fmla="*/ 177949 w 917779"/>
                    <a:gd name="connsiteY19" fmla="*/ 50924 h 537851"/>
                    <a:gd name="connsiteX20" fmla="*/ 120159 w 917779"/>
                    <a:gd name="connsiteY20" fmla="*/ 234595 h 537851"/>
                    <a:gd name="connsiteX21" fmla="*/ 12016 w 917779"/>
                    <a:gd name="connsiteY21" fmla="*/ 234595 h 537851"/>
                    <a:gd name="connsiteX22" fmla="*/ 0 w 917779"/>
                    <a:gd name="connsiteY22" fmla="*/ 247755 h 537851"/>
                    <a:gd name="connsiteX23" fmla="*/ 12016 w 917779"/>
                    <a:gd name="connsiteY23" fmla="*/ 260915 h 537851"/>
                    <a:gd name="connsiteX24" fmla="*/ 128741 w 917779"/>
                    <a:gd name="connsiteY24" fmla="*/ 260915 h 537851"/>
                    <a:gd name="connsiteX25" fmla="*/ 140185 w 917779"/>
                    <a:gd name="connsiteY25" fmla="*/ 252332 h 537851"/>
                    <a:gd name="connsiteX26" fmla="*/ 185959 w 917779"/>
                    <a:gd name="connsiteY26" fmla="*/ 105854 h 537851"/>
                    <a:gd name="connsiteX27" fmla="*/ 241461 w 917779"/>
                    <a:gd name="connsiteY27" fmla="*/ 407393 h 537851"/>
                    <a:gd name="connsiteX28" fmla="*/ 252905 w 917779"/>
                    <a:gd name="connsiteY28" fmla="*/ 417693 h 537851"/>
                    <a:gd name="connsiteX29" fmla="*/ 252905 w 917779"/>
                    <a:gd name="connsiteY29" fmla="*/ 417693 h 537851"/>
                    <a:gd name="connsiteX30" fmla="*/ 264348 w 917779"/>
                    <a:gd name="connsiteY30" fmla="*/ 407966 h 537851"/>
                    <a:gd name="connsiteX31" fmla="*/ 339304 w 917779"/>
                    <a:gd name="connsiteY31" fmla="*/ 78961 h 537851"/>
                    <a:gd name="connsiteX32" fmla="*/ 405105 w 917779"/>
                    <a:gd name="connsiteY32" fmla="*/ 526980 h 537851"/>
                    <a:gd name="connsiteX33" fmla="*/ 416548 w 917779"/>
                    <a:gd name="connsiteY33" fmla="*/ 537851 h 537851"/>
                    <a:gd name="connsiteX34" fmla="*/ 417120 w 917779"/>
                    <a:gd name="connsiteY34" fmla="*/ 537851 h 537851"/>
                    <a:gd name="connsiteX35" fmla="*/ 429137 w 917779"/>
                    <a:gd name="connsiteY35" fmla="*/ 527552 h 537851"/>
                    <a:gd name="connsiteX36" fmla="*/ 518969 w 917779"/>
                    <a:gd name="connsiteY36" fmla="*/ 111576 h 537851"/>
                    <a:gd name="connsiteX37" fmla="*/ 575615 w 917779"/>
                    <a:gd name="connsiteY37" fmla="*/ 365624 h 537851"/>
                    <a:gd name="connsiteX38" fmla="*/ 587059 w 917779"/>
                    <a:gd name="connsiteY38" fmla="*/ 375351 h 537851"/>
                    <a:gd name="connsiteX39" fmla="*/ 599075 w 917779"/>
                    <a:gd name="connsiteY39" fmla="*/ 366769 h 537851"/>
                    <a:gd name="connsiteX40" fmla="*/ 659726 w 917779"/>
                    <a:gd name="connsiteY40" fmla="*/ 172799 h 537851"/>
                    <a:gd name="connsiteX41" fmla="*/ 692341 w 917779"/>
                    <a:gd name="connsiteY41" fmla="*/ 410827 h 537851"/>
                    <a:gd name="connsiteX42" fmla="*/ 703211 w 917779"/>
                    <a:gd name="connsiteY42" fmla="*/ 421698 h 537851"/>
                    <a:gd name="connsiteX43" fmla="*/ 715800 w 917779"/>
                    <a:gd name="connsiteY43" fmla="*/ 413688 h 537851"/>
                    <a:gd name="connsiteX44" fmla="*/ 773018 w 917779"/>
                    <a:gd name="connsiteY44" fmla="*/ 252332 h 537851"/>
                    <a:gd name="connsiteX45" fmla="*/ 905764 w 917779"/>
                    <a:gd name="connsiteY45" fmla="*/ 252332 h 537851"/>
                    <a:gd name="connsiteX46" fmla="*/ 917780 w 917779"/>
                    <a:gd name="connsiteY46" fmla="*/ 239172 h 537851"/>
                    <a:gd name="connsiteX47" fmla="*/ 904620 w 917779"/>
                    <a:gd name="connsiteY47" fmla="*/ 225440 h 537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917779" h="537851">
                      <a:moveTo>
                        <a:pt x="904620" y="225440"/>
                      </a:moveTo>
                      <a:lnTo>
                        <a:pt x="763863" y="225440"/>
                      </a:lnTo>
                      <a:cubicBezTo>
                        <a:pt x="758714" y="225440"/>
                        <a:pt x="754136" y="228873"/>
                        <a:pt x="752420" y="234023"/>
                      </a:cubicBezTo>
                      <a:lnTo>
                        <a:pt x="708361" y="357614"/>
                      </a:lnTo>
                      <a:lnTo>
                        <a:pt x="675175" y="115008"/>
                      </a:lnTo>
                      <a:cubicBezTo>
                        <a:pt x="674602" y="109287"/>
                        <a:pt x="670025" y="104709"/>
                        <a:pt x="664304" y="104137"/>
                      </a:cubicBezTo>
                      <a:cubicBezTo>
                        <a:pt x="658582" y="103565"/>
                        <a:pt x="653432" y="106998"/>
                        <a:pt x="651715" y="112720"/>
                      </a:cubicBezTo>
                      <a:lnTo>
                        <a:pt x="588775" y="315272"/>
                      </a:lnTo>
                      <a:lnTo>
                        <a:pt x="530413" y="51496"/>
                      </a:lnTo>
                      <a:cubicBezTo>
                        <a:pt x="529269" y="45775"/>
                        <a:pt x="524119" y="41769"/>
                        <a:pt x="518397" y="41769"/>
                      </a:cubicBezTo>
                      <a:cubicBezTo>
                        <a:pt x="518397" y="41769"/>
                        <a:pt x="518397" y="41769"/>
                        <a:pt x="518397" y="41769"/>
                      </a:cubicBezTo>
                      <a:cubicBezTo>
                        <a:pt x="512675" y="41769"/>
                        <a:pt x="508098" y="45775"/>
                        <a:pt x="506953" y="52068"/>
                      </a:cubicBezTo>
                      <a:lnTo>
                        <a:pt x="420554" y="456602"/>
                      </a:lnTo>
                      <a:lnTo>
                        <a:pt x="354753" y="10872"/>
                      </a:lnTo>
                      <a:cubicBezTo>
                        <a:pt x="353608" y="4577"/>
                        <a:pt x="349031" y="0"/>
                        <a:pt x="343310" y="0"/>
                      </a:cubicBezTo>
                      <a:cubicBezTo>
                        <a:pt x="337588" y="0"/>
                        <a:pt x="332438" y="4005"/>
                        <a:pt x="331293" y="9727"/>
                      </a:cubicBezTo>
                      <a:lnTo>
                        <a:pt x="254621" y="344454"/>
                      </a:lnTo>
                      <a:lnTo>
                        <a:pt x="200836" y="52641"/>
                      </a:lnTo>
                      <a:cubicBezTo>
                        <a:pt x="199691" y="46919"/>
                        <a:pt x="195114" y="42342"/>
                        <a:pt x="189964" y="42342"/>
                      </a:cubicBezTo>
                      <a:cubicBezTo>
                        <a:pt x="184815" y="41769"/>
                        <a:pt x="179665" y="45775"/>
                        <a:pt x="177949" y="50924"/>
                      </a:cubicBezTo>
                      <a:lnTo>
                        <a:pt x="120159" y="234595"/>
                      </a:lnTo>
                      <a:lnTo>
                        <a:pt x="12016" y="234595"/>
                      </a:lnTo>
                      <a:cubicBezTo>
                        <a:pt x="5150" y="234595"/>
                        <a:pt x="0" y="240316"/>
                        <a:pt x="0" y="247755"/>
                      </a:cubicBezTo>
                      <a:cubicBezTo>
                        <a:pt x="0" y="255193"/>
                        <a:pt x="5150" y="260915"/>
                        <a:pt x="12016" y="260915"/>
                      </a:cubicBezTo>
                      <a:lnTo>
                        <a:pt x="128741" y="260915"/>
                      </a:lnTo>
                      <a:cubicBezTo>
                        <a:pt x="133890" y="260915"/>
                        <a:pt x="138468" y="257482"/>
                        <a:pt x="140185" y="252332"/>
                      </a:cubicBezTo>
                      <a:lnTo>
                        <a:pt x="185959" y="105854"/>
                      </a:lnTo>
                      <a:lnTo>
                        <a:pt x="241461" y="407393"/>
                      </a:lnTo>
                      <a:cubicBezTo>
                        <a:pt x="242605" y="413115"/>
                        <a:pt x="247183" y="417693"/>
                        <a:pt x="252905" y="417693"/>
                      </a:cubicBezTo>
                      <a:cubicBezTo>
                        <a:pt x="252905" y="417693"/>
                        <a:pt x="252905" y="417693"/>
                        <a:pt x="252905" y="417693"/>
                      </a:cubicBezTo>
                      <a:cubicBezTo>
                        <a:pt x="258626" y="417693"/>
                        <a:pt x="263204" y="413688"/>
                        <a:pt x="264348" y="407966"/>
                      </a:cubicBezTo>
                      <a:lnTo>
                        <a:pt x="339304" y="78961"/>
                      </a:lnTo>
                      <a:lnTo>
                        <a:pt x="405105" y="526980"/>
                      </a:lnTo>
                      <a:cubicBezTo>
                        <a:pt x="406250" y="533273"/>
                        <a:pt x="410827" y="537851"/>
                        <a:pt x="416548" y="537851"/>
                      </a:cubicBezTo>
                      <a:cubicBezTo>
                        <a:pt x="416548" y="537851"/>
                        <a:pt x="417120" y="537851"/>
                        <a:pt x="417120" y="537851"/>
                      </a:cubicBezTo>
                      <a:cubicBezTo>
                        <a:pt x="422842" y="537851"/>
                        <a:pt x="427420" y="533846"/>
                        <a:pt x="429137" y="527552"/>
                      </a:cubicBezTo>
                      <a:lnTo>
                        <a:pt x="518969" y="111576"/>
                      </a:lnTo>
                      <a:lnTo>
                        <a:pt x="575615" y="365624"/>
                      </a:lnTo>
                      <a:cubicBezTo>
                        <a:pt x="576759" y="371346"/>
                        <a:pt x="581337" y="375351"/>
                        <a:pt x="587059" y="375351"/>
                      </a:cubicBezTo>
                      <a:cubicBezTo>
                        <a:pt x="592209" y="375351"/>
                        <a:pt x="597358" y="371918"/>
                        <a:pt x="599075" y="366769"/>
                      </a:cubicBezTo>
                      <a:lnTo>
                        <a:pt x="659726" y="172799"/>
                      </a:lnTo>
                      <a:lnTo>
                        <a:pt x="692341" y="410827"/>
                      </a:lnTo>
                      <a:cubicBezTo>
                        <a:pt x="692913" y="416549"/>
                        <a:pt x="697490" y="421126"/>
                        <a:pt x="703211" y="421698"/>
                      </a:cubicBezTo>
                      <a:cubicBezTo>
                        <a:pt x="708933" y="422271"/>
                        <a:pt x="714083" y="418837"/>
                        <a:pt x="715800" y="413688"/>
                      </a:cubicBezTo>
                      <a:lnTo>
                        <a:pt x="773018" y="252332"/>
                      </a:lnTo>
                      <a:lnTo>
                        <a:pt x="905764" y="252332"/>
                      </a:lnTo>
                      <a:cubicBezTo>
                        <a:pt x="912631" y="252332"/>
                        <a:pt x="917780" y="246610"/>
                        <a:pt x="917780" y="239172"/>
                      </a:cubicBezTo>
                      <a:cubicBezTo>
                        <a:pt x="917208" y="231162"/>
                        <a:pt x="911486" y="225440"/>
                        <a:pt x="904620" y="225440"/>
                      </a:cubicBezTo>
                      <a:close/>
                    </a:path>
                  </a:pathLst>
                </a:custGeom>
                <a:solidFill>
                  <a:srgbClr val="497096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7" name="Полилиния: фигура 16">
                  <a:extLst>
                    <a:ext uri="{FF2B5EF4-FFF2-40B4-BE49-F238E27FC236}">
                      <a16:creationId xmlns:a16="http://schemas.microsoft.com/office/drawing/2014/main" id="{470BD1AA-D6C4-F4C2-E7A4-44E5634F30C0}"/>
                    </a:ext>
                  </a:extLst>
                </p:cNvPr>
                <p:cNvSpPr/>
                <p:nvPr/>
              </p:nvSpPr>
              <p:spPr>
                <a:xfrm>
                  <a:off x="15600190" y="8018224"/>
                  <a:ext cx="786750" cy="536707"/>
                </a:xfrm>
                <a:custGeom>
                  <a:avLst/>
                  <a:gdLst>
                    <a:gd name="connsiteX0" fmla="*/ 774162 w 786750"/>
                    <a:gd name="connsiteY0" fmla="*/ 225440 h 536707"/>
                    <a:gd name="connsiteX1" fmla="*/ 633405 w 786750"/>
                    <a:gd name="connsiteY1" fmla="*/ 225440 h 536707"/>
                    <a:gd name="connsiteX2" fmla="*/ 621962 w 786750"/>
                    <a:gd name="connsiteY2" fmla="*/ 234023 h 536707"/>
                    <a:gd name="connsiteX3" fmla="*/ 577904 w 786750"/>
                    <a:gd name="connsiteY3" fmla="*/ 357614 h 536707"/>
                    <a:gd name="connsiteX4" fmla="*/ 544717 w 786750"/>
                    <a:gd name="connsiteY4" fmla="*/ 115008 h 536707"/>
                    <a:gd name="connsiteX5" fmla="*/ 533845 w 786750"/>
                    <a:gd name="connsiteY5" fmla="*/ 104137 h 536707"/>
                    <a:gd name="connsiteX6" fmla="*/ 521258 w 786750"/>
                    <a:gd name="connsiteY6" fmla="*/ 112720 h 536707"/>
                    <a:gd name="connsiteX7" fmla="*/ 458318 w 786750"/>
                    <a:gd name="connsiteY7" fmla="*/ 315272 h 536707"/>
                    <a:gd name="connsiteX8" fmla="*/ 399955 w 786750"/>
                    <a:gd name="connsiteY8" fmla="*/ 51496 h 536707"/>
                    <a:gd name="connsiteX9" fmla="*/ 387939 w 786750"/>
                    <a:gd name="connsiteY9" fmla="*/ 41769 h 536707"/>
                    <a:gd name="connsiteX10" fmla="*/ 387939 w 786750"/>
                    <a:gd name="connsiteY10" fmla="*/ 41769 h 536707"/>
                    <a:gd name="connsiteX11" fmla="*/ 376495 w 786750"/>
                    <a:gd name="connsiteY11" fmla="*/ 52068 h 536707"/>
                    <a:gd name="connsiteX12" fmla="*/ 290096 w 786750"/>
                    <a:gd name="connsiteY12" fmla="*/ 456602 h 536707"/>
                    <a:gd name="connsiteX13" fmla="*/ 224295 w 786750"/>
                    <a:gd name="connsiteY13" fmla="*/ 10872 h 536707"/>
                    <a:gd name="connsiteX14" fmla="*/ 212851 w 786750"/>
                    <a:gd name="connsiteY14" fmla="*/ 0 h 536707"/>
                    <a:gd name="connsiteX15" fmla="*/ 200836 w 786750"/>
                    <a:gd name="connsiteY15" fmla="*/ 9727 h 536707"/>
                    <a:gd name="connsiteX16" fmla="*/ 124163 w 786750"/>
                    <a:gd name="connsiteY16" fmla="*/ 344454 h 536707"/>
                    <a:gd name="connsiteX17" fmla="*/ 70378 w 786750"/>
                    <a:gd name="connsiteY17" fmla="*/ 52641 h 536707"/>
                    <a:gd name="connsiteX18" fmla="*/ 59507 w 786750"/>
                    <a:gd name="connsiteY18" fmla="*/ 42342 h 536707"/>
                    <a:gd name="connsiteX19" fmla="*/ 47491 w 786750"/>
                    <a:gd name="connsiteY19" fmla="*/ 50924 h 536707"/>
                    <a:gd name="connsiteX20" fmla="*/ 0 w 786750"/>
                    <a:gd name="connsiteY20" fmla="*/ 237456 h 536707"/>
                    <a:gd name="connsiteX21" fmla="*/ 21170 w 786750"/>
                    <a:gd name="connsiteY21" fmla="*/ 238600 h 536707"/>
                    <a:gd name="connsiteX22" fmla="*/ 55501 w 786750"/>
                    <a:gd name="connsiteY22" fmla="*/ 104709 h 536707"/>
                    <a:gd name="connsiteX23" fmla="*/ 111003 w 786750"/>
                    <a:gd name="connsiteY23" fmla="*/ 406249 h 536707"/>
                    <a:gd name="connsiteX24" fmla="*/ 122447 w 786750"/>
                    <a:gd name="connsiteY24" fmla="*/ 416549 h 536707"/>
                    <a:gd name="connsiteX25" fmla="*/ 122447 w 786750"/>
                    <a:gd name="connsiteY25" fmla="*/ 416549 h 536707"/>
                    <a:gd name="connsiteX26" fmla="*/ 133891 w 786750"/>
                    <a:gd name="connsiteY26" fmla="*/ 406821 h 536707"/>
                    <a:gd name="connsiteX27" fmla="*/ 208846 w 786750"/>
                    <a:gd name="connsiteY27" fmla="*/ 77817 h 536707"/>
                    <a:gd name="connsiteX28" fmla="*/ 274647 w 786750"/>
                    <a:gd name="connsiteY28" fmla="*/ 525835 h 536707"/>
                    <a:gd name="connsiteX29" fmla="*/ 286091 w 786750"/>
                    <a:gd name="connsiteY29" fmla="*/ 536707 h 536707"/>
                    <a:gd name="connsiteX30" fmla="*/ 286663 w 786750"/>
                    <a:gd name="connsiteY30" fmla="*/ 536707 h 536707"/>
                    <a:gd name="connsiteX31" fmla="*/ 298679 w 786750"/>
                    <a:gd name="connsiteY31" fmla="*/ 526408 h 536707"/>
                    <a:gd name="connsiteX32" fmla="*/ 387939 w 786750"/>
                    <a:gd name="connsiteY32" fmla="*/ 111003 h 536707"/>
                    <a:gd name="connsiteX33" fmla="*/ 444585 w 786750"/>
                    <a:gd name="connsiteY33" fmla="*/ 365052 h 536707"/>
                    <a:gd name="connsiteX34" fmla="*/ 456029 w 786750"/>
                    <a:gd name="connsiteY34" fmla="*/ 374779 h 536707"/>
                    <a:gd name="connsiteX35" fmla="*/ 468044 w 786750"/>
                    <a:gd name="connsiteY35" fmla="*/ 366197 h 536707"/>
                    <a:gd name="connsiteX36" fmla="*/ 528696 w 786750"/>
                    <a:gd name="connsiteY36" fmla="*/ 172227 h 536707"/>
                    <a:gd name="connsiteX37" fmla="*/ 561310 w 786750"/>
                    <a:gd name="connsiteY37" fmla="*/ 410254 h 536707"/>
                    <a:gd name="connsiteX38" fmla="*/ 572182 w 786750"/>
                    <a:gd name="connsiteY38" fmla="*/ 421126 h 536707"/>
                    <a:gd name="connsiteX39" fmla="*/ 584770 w 786750"/>
                    <a:gd name="connsiteY39" fmla="*/ 413115 h 536707"/>
                    <a:gd name="connsiteX40" fmla="*/ 641988 w 786750"/>
                    <a:gd name="connsiteY40" fmla="*/ 251760 h 536707"/>
                    <a:gd name="connsiteX41" fmla="*/ 774735 w 786750"/>
                    <a:gd name="connsiteY41" fmla="*/ 251760 h 536707"/>
                    <a:gd name="connsiteX42" fmla="*/ 786750 w 786750"/>
                    <a:gd name="connsiteY42" fmla="*/ 238600 h 536707"/>
                    <a:gd name="connsiteX43" fmla="*/ 774162 w 786750"/>
                    <a:gd name="connsiteY43" fmla="*/ 225440 h 53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</a:cxnLst>
                  <a:rect l="l" t="t" r="r" b="b"/>
                  <a:pathLst>
                    <a:path w="786750" h="536707">
                      <a:moveTo>
                        <a:pt x="774162" y="225440"/>
                      </a:moveTo>
                      <a:lnTo>
                        <a:pt x="633405" y="225440"/>
                      </a:lnTo>
                      <a:cubicBezTo>
                        <a:pt x="628255" y="225440"/>
                        <a:pt x="623678" y="228873"/>
                        <a:pt x="621962" y="234023"/>
                      </a:cubicBezTo>
                      <a:lnTo>
                        <a:pt x="577904" y="357614"/>
                      </a:lnTo>
                      <a:lnTo>
                        <a:pt x="544717" y="115008"/>
                      </a:lnTo>
                      <a:cubicBezTo>
                        <a:pt x="544145" y="109287"/>
                        <a:pt x="539567" y="104709"/>
                        <a:pt x="533845" y="104137"/>
                      </a:cubicBezTo>
                      <a:cubicBezTo>
                        <a:pt x="528124" y="103565"/>
                        <a:pt x="522974" y="106998"/>
                        <a:pt x="521258" y="112720"/>
                      </a:cubicBezTo>
                      <a:lnTo>
                        <a:pt x="458318" y="315272"/>
                      </a:lnTo>
                      <a:lnTo>
                        <a:pt x="399955" y="51496"/>
                      </a:lnTo>
                      <a:cubicBezTo>
                        <a:pt x="398811" y="45775"/>
                        <a:pt x="393661" y="41769"/>
                        <a:pt x="387939" y="41769"/>
                      </a:cubicBezTo>
                      <a:cubicBezTo>
                        <a:pt x="387939" y="41769"/>
                        <a:pt x="387939" y="41769"/>
                        <a:pt x="387939" y="41769"/>
                      </a:cubicBezTo>
                      <a:cubicBezTo>
                        <a:pt x="382217" y="41769"/>
                        <a:pt x="377640" y="45775"/>
                        <a:pt x="376495" y="52068"/>
                      </a:cubicBezTo>
                      <a:lnTo>
                        <a:pt x="290096" y="456602"/>
                      </a:lnTo>
                      <a:lnTo>
                        <a:pt x="224295" y="10872"/>
                      </a:lnTo>
                      <a:cubicBezTo>
                        <a:pt x="223151" y="4577"/>
                        <a:pt x="218573" y="0"/>
                        <a:pt x="212851" y="0"/>
                      </a:cubicBezTo>
                      <a:cubicBezTo>
                        <a:pt x="207130" y="0"/>
                        <a:pt x="201980" y="4005"/>
                        <a:pt x="200836" y="9727"/>
                      </a:cubicBezTo>
                      <a:lnTo>
                        <a:pt x="124163" y="344454"/>
                      </a:lnTo>
                      <a:lnTo>
                        <a:pt x="70378" y="52641"/>
                      </a:lnTo>
                      <a:cubicBezTo>
                        <a:pt x="69234" y="46919"/>
                        <a:pt x="64656" y="42342"/>
                        <a:pt x="59507" y="42342"/>
                      </a:cubicBezTo>
                      <a:cubicBezTo>
                        <a:pt x="54357" y="41769"/>
                        <a:pt x="49208" y="45775"/>
                        <a:pt x="47491" y="50924"/>
                      </a:cubicBezTo>
                      <a:lnTo>
                        <a:pt x="0" y="237456"/>
                      </a:lnTo>
                      <a:cubicBezTo>
                        <a:pt x="0" y="237456"/>
                        <a:pt x="20026" y="244322"/>
                        <a:pt x="21170" y="238600"/>
                      </a:cubicBezTo>
                      <a:lnTo>
                        <a:pt x="55501" y="104709"/>
                      </a:lnTo>
                      <a:lnTo>
                        <a:pt x="111003" y="406249"/>
                      </a:lnTo>
                      <a:cubicBezTo>
                        <a:pt x="112148" y="411971"/>
                        <a:pt x="116725" y="416549"/>
                        <a:pt x="122447" y="416549"/>
                      </a:cubicBezTo>
                      <a:cubicBezTo>
                        <a:pt x="122447" y="416549"/>
                        <a:pt x="122447" y="416549"/>
                        <a:pt x="122447" y="416549"/>
                      </a:cubicBezTo>
                      <a:cubicBezTo>
                        <a:pt x="128169" y="416549"/>
                        <a:pt x="132746" y="412543"/>
                        <a:pt x="133891" y="406821"/>
                      </a:cubicBezTo>
                      <a:lnTo>
                        <a:pt x="208846" y="77817"/>
                      </a:lnTo>
                      <a:lnTo>
                        <a:pt x="274647" y="525835"/>
                      </a:lnTo>
                      <a:cubicBezTo>
                        <a:pt x="275791" y="532129"/>
                        <a:pt x="280369" y="536707"/>
                        <a:pt x="286091" y="536707"/>
                      </a:cubicBezTo>
                      <a:cubicBezTo>
                        <a:pt x="286091" y="536707"/>
                        <a:pt x="286091" y="536707"/>
                        <a:pt x="286663" y="536707"/>
                      </a:cubicBezTo>
                      <a:cubicBezTo>
                        <a:pt x="292385" y="536707"/>
                        <a:pt x="296963" y="532701"/>
                        <a:pt x="298679" y="526408"/>
                      </a:cubicBezTo>
                      <a:lnTo>
                        <a:pt x="387939" y="111003"/>
                      </a:lnTo>
                      <a:lnTo>
                        <a:pt x="444585" y="365052"/>
                      </a:lnTo>
                      <a:cubicBezTo>
                        <a:pt x="445730" y="370774"/>
                        <a:pt x="450307" y="374779"/>
                        <a:pt x="456029" y="374779"/>
                      </a:cubicBezTo>
                      <a:cubicBezTo>
                        <a:pt x="461179" y="374779"/>
                        <a:pt x="466328" y="371346"/>
                        <a:pt x="468044" y="366197"/>
                      </a:cubicBezTo>
                      <a:lnTo>
                        <a:pt x="528696" y="172227"/>
                      </a:lnTo>
                      <a:lnTo>
                        <a:pt x="561310" y="410254"/>
                      </a:lnTo>
                      <a:cubicBezTo>
                        <a:pt x="561882" y="415976"/>
                        <a:pt x="566460" y="420554"/>
                        <a:pt x="572182" y="421126"/>
                      </a:cubicBezTo>
                      <a:cubicBezTo>
                        <a:pt x="577904" y="421698"/>
                        <a:pt x="583054" y="418265"/>
                        <a:pt x="584770" y="413115"/>
                      </a:cubicBezTo>
                      <a:lnTo>
                        <a:pt x="641988" y="251760"/>
                      </a:lnTo>
                      <a:lnTo>
                        <a:pt x="774735" y="251760"/>
                      </a:lnTo>
                      <a:cubicBezTo>
                        <a:pt x="781600" y="251760"/>
                        <a:pt x="786750" y="246038"/>
                        <a:pt x="786750" y="238600"/>
                      </a:cubicBezTo>
                      <a:cubicBezTo>
                        <a:pt x="786178" y="231162"/>
                        <a:pt x="781028" y="225440"/>
                        <a:pt x="774162" y="225440"/>
                      </a:cubicBezTo>
                      <a:close/>
                    </a:path>
                  </a:pathLst>
                </a:custGeom>
                <a:solidFill>
                  <a:srgbClr val="497096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18" name="Полилиния: фигура 17">
                <a:extLst>
                  <a:ext uri="{FF2B5EF4-FFF2-40B4-BE49-F238E27FC236}">
                    <a16:creationId xmlns:a16="http://schemas.microsoft.com/office/drawing/2014/main" id="{92BF4AD6-1B17-0F0A-4C25-FCCEF795A6A9}"/>
                  </a:ext>
                </a:extLst>
              </p:cNvPr>
              <p:cNvSpPr/>
              <p:nvPr/>
            </p:nvSpPr>
            <p:spPr>
              <a:xfrm>
                <a:off x="14695570" y="5275183"/>
                <a:ext cx="591063" cy="655148"/>
              </a:xfrm>
              <a:custGeom>
                <a:avLst/>
                <a:gdLst>
                  <a:gd name="connsiteX0" fmla="*/ 0 w 591063"/>
                  <a:gd name="connsiteY0" fmla="*/ 0 h 655148"/>
                  <a:gd name="connsiteX1" fmla="*/ 591064 w 591063"/>
                  <a:gd name="connsiteY1" fmla="*/ 0 h 655148"/>
                  <a:gd name="connsiteX2" fmla="*/ 591064 w 591063"/>
                  <a:gd name="connsiteY2" fmla="*/ 655148 h 655148"/>
                  <a:gd name="connsiteX3" fmla="*/ 0 w 591063"/>
                  <a:gd name="connsiteY3" fmla="*/ 655148 h 655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1063" h="655148">
                    <a:moveTo>
                      <a:pt x="0" y="0"/>
                    </a:moveTo>
                    <a:lnTo>
                      <a:pt x="591064" y="0"/>
                    </a:lnTo>
                    <a:lnTo>
                      <a:pt x="591064" y="655148"/>
                    </a:lnTo>
                    <a:lnTo>
                      <a:pt x="0" y="655148"/>
                    </a:ln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" name="Полилиния: фигура 18">
                <a:extLst>
                  <a:ext uri="{FF2B5EF4-FFF2-40B4-BE49-F238E27FC236}">
                    <a16:creationId xmlns:a16="http://schemas.microsoft.com/office/drawing/2014/main" id="{15F0ECBC-3D23-3DFE-60B3-214785139461}"/>
                  </a:ext>
                </a:extLst>
              </p:cNvPr>
              <p:cNvSpPr/>
              <p:nvPr/>
            </p:nvSpPr>
            <p:spPr>
              <a:xfrm>
                <a:off x="14804587" y="5421540"/>
                <a:ext cx="348427" cy="362011"/>
              </a:xfrm>
              <a:custGeom>
                <a:avLst/>
                <a:gdLst>
                  <a:gd name="connsiteX0" fmla="*/ 294945 w 348427"/>
                  <a:gd name="connsiteY0" fmla="*/ 7560 h 362011"/>
                  <a:gd name="connsiteX1" fmla="*/ 7137 w 348427"/>
                  <a:gd name="connsiteY1" fmla="*/ 306811 h 362011"/>
                  <a:gd name="connsiteX2" fmla="*/ 11142 w 348427"/>
                  <a:gd name="connsiteY2" fmla="*/ 350869 h 362011"/>
                  <a:gd name="connsiteX3" fmla="*/ 53483 w 348427"/>
                  <a:gd name="connsiteY3" fmla="*/ 354875 h 362011"/>
                  <a:gd name="connsiteX4" fmla="*/ 341291 w 348427"/>
                  <a:gd name="connsiteY4" fmla="*/ 55623 h 362011"/>
                  <a:gd name="connsiteX5" fmla="*/ 337286 w 348427"/>
                  <a:gd name="connsiteY5" fmla="*/ 11565 h 362011"/>
                  <a:gd name="connsiteX6" fmla="*/ 294945 w 348427"/>
                  <a:gd name="connsiteY6" fmla="*/ 7560 h 362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8427" h="362011">
                    <a:moveTo>
                      <a:pt x="294945" y="7560"/>
                    </a:moveTo>
                    <a:lnTo>
                      <a:pt x="7137" y="306811"/>
                    </a:lnTo>
                    <a:cubicBezTo>
                      <a:pt x="-3735" y="317683"/>
                      <a:pt x="-2018" y="337709"/>
                      <a:pt x="11142" y="350869"/>
                    </a:cubicBezTo>
                    <a:cubicBezTo>
                      <a:pt x="23730" y="364029"/>
                      <a:pt x="42612" y="365746"/>
                      <a:pt x="53483" y="354875"/>
                    </a:cubicBezTo>
                    <a:lnTo>
                      <a:pt x="341291" y="55623"/>
                    </a:lnTo>
                    <a:cubicBezTo>
                      <a:pt x="352163" y="44752"/>
                      <a:pt x="350446" y="24726"/>
                      <a:pt x="337286" y="11565"/>
                    </a:cubicBezTo>
                    <a:cubicBezTo>
                      <a:pt x="324126" y="-2167"/>
                      <a:pt x="305243" y="-3884"/>
                      <a:pt x="294945" y="7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0" name="Полилиния: фигура 19">
                <a:extLst>
                  <a:ext uri="{FF2B5EF4-FFF2-40B4-BE49-F238E27FC236}">
                    <a16:creationId xmlns:a16="http://schemas.microsoft.com/office/drawing/2014/main" id="{EC4D4C00-C473-564C-FB3A-87FF2B4E1F3C}"/>
                  </a:ext>
                </a:extLst>
              </p:cNvPr>
              <p:cNvSpPr/>
              <p:nvPr/>
            </p:nvSpPr>
            <p:spPr>
              <a:xfrm>
                <a:off x="14805010" y="5421964"/>
                <a:ext cx="347582" cy="361587"/>
              </a:xfrm>
              <a:custGeom>
                <a:avLst/>
                <a:gdLst>
                  <a:gd name="connsiteX0" fmla="*/ 53060 w 347582"/>
                  <a:gd name="connsiteY0" fmla="*/ 7137 h 361587"/>
                  <a:gd name="connsiteX1" fmla="*/ 10719 w 347582"/>
                  <a:gd name="connsiteY1" fmla="*/ 11142 h 361587"/>
                  <a:gd name="connsiteX2" fmla="*/ 6714 w 347582"/>
                  <a:gd name="connsiteY2" fmla="*/ 55200 h 361587"/>
                  <a:gd name="connsiteX3" fmla="*/ 294522 w 347582"/>
                  <a:gd name="connsiteY3" fmla="*/ 354451 h 361587"/>
                  <a:gd name="connsiteX4" fmla="*/ 336863 w 347582"/>
                  <a:gd name="connsiteY4" fmla="*/ 350446 h 361587"/>
                  <a:gd name="connsiteX5" fmla="*/ 340868 w 347582"/>
                  <a:gd name="connsiteY5" fmla="*/ 306388 h 361587"/>
                  <a:gd name="connsiteX6" fmla="*/ 53060 w 347582"/>
                  <a:gd name="connsiteY6" fmla="*/ 7137 h 361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7582" h="361587">
                    <a:moveTo>
                      <a:pt x="53060" y="7137"/>
                    </a:moveTo>
                    <a:cubicBezTo>
                      <a:pt x="42189" y="-3735"/>
                      <a:pt x="23307" y="-2018"/>
                      <a:pt x="10719" y="11142"/>
                    </a:cubicBezTo>
                    <a:cubicBezTo>
                      <a:pt x="-1869" y="24302"/>
                      <a:pt x="-3585" y="44329"/>
                      <a:pt x="6714" y="55200"/>
                    </a:cubicBezTo>
                    <a:lnTo>
                      <a:pt x="294522" y="354451"/>
                    </a:lnTo>
                    <a:cubicBezTo>
                      <a:pt x="305393" y="365323"/>
                      <a:pt x="324275" y="363606"/>
                      <a:pt x="336863" y="350446"/>
                    </a:cubicBezTo>
                    <a:cubicBezTo>
                      <a:pt x="349451" y="337286"/>
                      <a:pt x="351168" y="317259"/>
                      <a:pt x="340868" y="306388"/>
                    </a:cubicBezTo>
                    <a:lnTo>
                      <a:pt x="53060" y="7137"/>
                    </a:ln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" name="Полилиния: фигура 20">
                <a:extLst>
                  <a:ext uri="{FF2B5EF4-FFF2-40B4-BE49-F238E27FC236}">
                    <a16:creationId xmlns:a16="http://schemas.microsoft.com/office/drawing/2014/main" id="{7EB68A37-1E95-039C-96AC-9AB53F5E193E}"/>
                  </a:ext>
                </a:extLst>
              </p:cNvPr>
              <p:cNvSpPr/>
              <p:nvPr/>
            </p:nvSpPr>
            <p:spPr>
              <a:xfrm>
                <a:off x="14695570" y="6138606"/>
                <a:ext cx="591063" cy="655148"/>
              </a:xfrm>
              <a:custGeom>
                <a:avLst/>
                <a:gdLst>
                  <a:gd name="connsiteX0" fmla="*/ 0 w 591063"/>
                  <a:gd name="connsiteY0" fmla="*/ 0 h 655148"/>
                  <a:gd name="connsiteX1" fmla="*/ 591064 w 591063"/>
                  <a:gd name="connsiteY1" fmla="*/ 0 h 655148"/>
                  <a:gd name="connsiteX2" fmla="*/ 591064 w 591063"/>
                  <a:gd name="connsiteY2" fmla="*/ 655148 h 655148"/>
                  <a:gd name="connsiteX3" fmla="*/ 0 w 591063"/>
                  <a:gd name="connsiteY3" fmla="*/ 655148 h 655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1063" h="655148">
                    <a:moveTo>
                      <a:pt x="0" y="0"/>
                    </a:moveTo>
                    <a:lnTo>
                      <a:pt x="591064" y="0"/>
                    </a:lnTo>
                    <a:lnTo>
                      <a:pt x="591064" y="655148"/>
                    </a:lnTo>
                    <a:lnTo>
                      <a:pt x="0" y="655148"/>
                    </a:ln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" name="Полилиния: фигура 21">
                <a:extLst>
                  <a:ext uri="{FF2B5EF4-FFF2-40B4-BE49-F238E27FC236}">
                    <a16:creationId xmlns:a16="http://schemas.microsoft.com/office/drawing/2014/main" id="{00EF29F3-D459-0220-B00D-C6409AA1F89D}"/>
                  </a:ext>
                </a:extLst>
              </p:cNvPr>
              <p:cNvSpPr/>
              <p:nvPr/>
            </p:nvSpPr>
            <p:spPr>
              <a:xfrm>
                <a:off x="14804587" y="6285386"/>
                <a:ext cx="348427" cy="361587"/>
              </a:xfrm>
              <a:custGeom>
                <a:avLst/>
                <a:gdLst>
                  <a:gd name="connsiteX0" fmla="*/ 294945 w 348427"/>
                  <a:gd name="connsiteY0" fmla="*/ 7137 h 361587"/>
                  <a:gd name="connsiteX1" fmla="*/ 7137 w 348427"/>
                  <a:gd name="connsiteY1" fmla="*/ 306388 h 361587"/>
                  <a:gd name="connsiteX2" fmla="*/ 11142 w 348427"/>
                  <a:gd name="connsiteY2" fmla="*/ 350446 h 361587"/>
                  <a:gd name="connsiteX3" fmla="*/ 53483 w 348427"/>
                  <a:gd name="connsiteY3" fmla="*/ 354451 h 361587"/>
                  <a:gd name="connsiteX4" fmla="*/ 341291 w 348427"/>
                  <a:gd name="connsiteY4" fmla="*/ 55200 h 361587"/>
                  <a:gd name="connsiteX5" fmla="*/ 337286 w 348427"/>
                  <a:gd name="connsiteY5" fmla="*/ 11142 h 361587"/>
                  <a:gd name="connsiteX6" fmla="*/ 294945 w 348427"/>
                  <a:gd name="connsiteY6" fmla="*/ 7137 h 361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8427" h="361587">
                    <a:moveTo>
                      <a:pt x="294945" y="7137"/>
                    </a:moveTo>
                    <a:lnTo>
                      <a:pt x="7137" y="306388"/>
                    </a:lnTo>
                    <a:cubicBezTo>
                      <a:pt x="-3735" y="317259"/>
                      <a:pt x="-2018" y="337286"/>
                      <a:pt x="11142" y="350446"/>
                    </a:cubicBezTo>
                    <a:cubicBezTo>
                      <a:pt x="23730" y="363606"/>
                      <a:pt x="42612" y="365323"/>
                      <a:pt x="53483" y="354451"/>
                    </a:cubicBezTo>
                    <a:lnTo>
                      <a:pt x="341291" y="55200"/>
                    </a:lnTo>
                    <a:cubicBezTo>
                      <a:pt x="352163" y="44329"/>
                      <a:pt x="350446" y="24302"/>
                      <a:pt x="337286" y="11142"/>
                    </a:cubicBezTo>
                    <a:cubicBezTo>
                      <a:pt x="324126" y="-2018"/>
                      <a:pt x="305243" y="-3735"/>
                      <a:pt x="294945" y="71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3" name="Полилиния: фигура 22">
                <a:extLst>
                  <a:ext uri="{FF2B5EF4-FFF2-40B4-BE49-F238E27FC236}">
                    <a16:creationId xmlns:a16="http://schemas.microsoft.com/office/drawing/2014/main" id="{9DFDFE16-90B3-E821-881B-5066A2EE0900}"/>
                  </a:ext>
                </a:extLst>
              </p:cNvPr>
              <p:cNvSpPr/>
              <p:nvPr/>
            </p:nvSpPr>
            <p:spPr>
              <a:xfrm>
                <a:off x="14805010" y="6285386"/>
                <a:ext cx="347582" cy="361587"/>
              </a:xfrm>
              <a:custGeom>
                <a:avLst/>
                <a:gdLst>
                  <a:gd name="connsiteX0" fmla="*/ 53060 w 347582"/>
                  <a:gd name="connsiteY0" fmla="*/ 7137 h 361587"/>
                  <a:gd name="connsiteX1" fmla="*/ 10719 w 347582"/>
                  <a:gd name="connsiteY1" fmla="*/ 11142 h 361587"/>
                  <a:gd name="connsiteX2" fmla="*/ 6714 w 347582"/>
                  <a:gd name="connsiteY2" fmla="*/ 55200 h 361587"/>
                  <a:gd name="connsiteX3" fmla="*/ 294522 w 347582"/>
                  <a:gd name="connsiteY3" fmla="*/ 354451 h 361587"/>
                  <a:gd name="connsiteX4" fmla="*/ 336863 w 347582"/>
                  <a:gd name="connsiteY4" fmla="*/ 350446 h 361587"/>
                  <a:gd name="connsiteX5" fmla="*/ 340868 w 347582"/>
                  <a:gd name="connsiteY5" fmla="*/ 306388 h 361587"/>
                  <a:gd name="connsiteX6" fmla="*/ 53060 w 347582"/>
                  <a:gd name="connsiteY6" fmla="*/ 7137 h 361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7582" h="361587">
                    <a:moveTo>
                      <a:pt x="53060" y="7137"/>
                    </a:moveTo>
                    <a:cubicBezTo>
                      <a:pt x="42189" y="-3735"/>
                      <a:pt x="23307" y="-2018"/>
                      <a:pt x="10719" y="11142"/>
                    </a:cubicBezTo>
                    <a:cubicBezTo>
                      <a:pt x="-1869" y="24302"/>
                      <a:pt x="-3585" y="44329"/>
                      <a:pt x="6714" y="55200"/>
                    </a:cubicBezTo>
                    <a:lnTo>
                      <a:pt x="294522" y="354451"/>
                    </a:lnTo>
                    <a:cubicBezTo>
                      <a:pt x="305393" y="365323"/>
                      <a:pt x="324275" y="363606"/>
                      <a:pt x="336863" y="350446"/>
                    </a:cubicBezTo>
                    <a:cubicBezTo>
                      <a:pt x="349451" y="337286"/>
                      <a:pt x="351168" y="317259"/>
                      <a:pt x="340868" y="306388"/>
                    </a:cubicBezTo>
                    <a:lnTo>
                      <a:pt x="53060" y="7137"/>
                    </a:ln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4" name="Полилиния: фигура 23">
                <a:extLst>
                  <a:ext uri="{FF2B5EF4-FFF2-40B4-BE49-F238E27FC236}">
                    <a16:creationId xmlns:a16="http://schemas.microsoft.com/office/drawing/2014/main" id="{942B5D9A-32A4-67E8-944C-D0C42E1B14EF}"/>
                  </a:ext>
                </a:extLst>
              </p:cNvPr>
              <p:cNvSpPr/>
              <p:nvPr/>
            </p:nvSpPr>
            <p:spPr>
              <a:xfrm>
                <a:off x="14695570" y="7001457"/>
                <a:ext cx="591063" cy="655148"/>
              </a:xfrm>
              <a:custGeom>
                <a:avLst/>
                <a:gdLst>
                  <a:gd name="connsiteX0" fmla="*/ 0 w 591063"/>
                  <a:gd name="connsiteY0" fmla="*/ 0 h 655148"/>
                  <a:gd name="connsiteX1" fmla="*/ 591064 w 591063"/>
                  <a:gd name="connsiteY1" fmla="*/ 0 h 655148"/>
                  <a:gd name="connsiteX2" fmla="*/ 591064 w 591063"/>
                  <a:gd name="connsiteY2" fmla="*/ 655148 h 655148"/>
                  <a:gd name="connsiteX3" fmla="*/ 0 w 591063"/>
                  <a:gd name="connsiteY3" fmla="*/ 655148 h 655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1063" h="655148">
                    <a:moveTo>
                      <a:pt x="0" y="0"/>
                    </a:moveTo>
                    <a:lnTo>
                      <a:pt x="591064" y="0"/>
                    </a:lnTo>
                    <a:lnTo>
                      <a:pt x="591064" y="655148"/>
                    </a:lnTo>
                    <a:lnTo>
                      <a:pt x="0" y="655148"/>
                    </a:ln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5" name="Полилиния: фигура 24">
                <a:extLst>
                  <a:ext uri="{FF2B5EF4-FFF2-40B4-BE49-F238E27FC236}">
                    <a16:creationId xmlns:a16="http://schemas.microsoft.com/office/drawing/2014/main" id="{39D4E925-E63C-53ED-DF62-F0EC25A0D7FC}"/>
                  </a:ext>
                </a:extLst>
              </p:cNvPr>
              <p:cNvSpPr/>
              <p:nvPr/>
            </p:nvSpPr>
            <p:spPr>
              <a:xfrm>
                <a:off x="14941675" y="7101101"/>
                <a:ext cx="240421" cy="440411"/>
              </a:xfrm>
              <a:custGeom>
                <a:avLst/>
                <a:gdLst>
                  <a:gd name="connsiteX0" fmla="*/ 220224 w 240421"/>
                  <a:gd name="connsiteY0" fmla="*/ 3921 h 440411"/>
                  <a:gd name="connsiteX1" fmla="*/ 179026 w 240421"/>
                  <a:gd name="connsiteY1" fmla="*/ 14792 h 440411"/>
                  <a:gd name="connsiteX2" fmla="*/ 2222 w 240421"/>
                  <a:gd name="connsiteY2" fmla="*/ 396438 h 440411"/>
                  <a:gd name="connsiteX3" fmla="*/ 19960 w 240421"/>
                  <a:gd name="connsiteY3" fmla="*/ 436490 h 440411"/>
                  <a:gd name="connsiteX4" fmla="*/ 61157 w 240421"/>
                  <a:gd name="connsiteY4" fmla="*/ 425619 h 440411"/>
                  <a:gd name="connsiteX5" fmla="*/ 237961 w 240421"/>
                  <a:gd name="connsiteY5" fmla="*/ 43974 h 440411"/>
                  <a:gd name="connsiteX6" fmla="*/ 220224 w 240421"/>
                  <a:gd name="connsiteY6" fmla="*/ 3921 h 440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0421" h="440411">
                    <a:moveTo>
                      <a:pt x="220224" y="3921"/>
                    </a:moveTo>
                    <a:cubicBezTo>
                      <a:pt x="204202" y="-4090"/>
                      <a:pt x="185320" y="488"/>
                      <a:pt x="179026" y="14792"/>
                    </a:cubicBezTo>
                    <a:lnTo>
                      <a:pt x="2222" y="396438"/>
                    </a:lnTo>
                    <a:cubicBezTo>
                      <a:pt x="-4072" y="410742"/>
                      <a:pt x="3367" y="428480"/>
                      <a:pt x="19960" y="436490"/>
                    </a:cubicBezTo>
                    <a:cubicBezTo>
                      <a:pt x="35981" y="444501"/>
                      <a:pt x="54863" y="439923"/>
                      <a:pt x="61157" y="425619"/>
                    </a:cubicBezTo>
                    <a:lnTo>
                      <a:pt x="237961" y="43974"/>
                    </a:lnTo>
                    <a:cubicBezTo>
                      <a:pt x="244827" y="30241"/>
                      <a:pt x="236817" y="11931"/>
                      <a:pt x="220224" y="39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6" name="Полилиния: фигура 25">
                <a:extLst>
                  <a:ext uri="{FF2B5EF4-FFF2-40B4-BE49-F238E27FC236}">
                    <a16:creationId xmlns:a16="http://schemas.microsoft.com/office/drawing/2014/main" id="{AEFFD300-FE12-38F5-AA24-B5C16F552104}"/>
                  </a:ext>
                </a:extLst>
              </p:cNvPr>
              <p:cNvSpPr/>
              <p:nvPr/>
            </p:nvSpPr>
            <p:spPr>
              <a:xfrm>
                <a:off x="14874384" y="7250287"/>
                <a:ext cx="126438" cy="306254"/>
              </a:xfrm>
              <a:custGeom>
                <a:avLst/>
                <a:gdLst>
                  <a:gd name="connsiteX0" fmla="*/ 63791 w 126438"/>
                  <a:gd name="connsiteY0" fmla="*/ 11512 h 306254"/>
                  <a:gd name="connsiteX1" fmla="*/ 27744 w 126438"/>
                  <a:gd name="connsiteY1" fmla="*/ 1785 h 306254"/>
                  <a:gd name="connsiteX2" fmla="*/ 279 w 126438"/>
                  <a:gd name="connsiteY2" fmla="*/ 27533 h 306254"/>
                  <a:gd name="connsiteX3" fmla="*/ 62647 w 126438"/>
                  <a:gd name="connsiteY3" fmla="*/ 294742 h 306254"/>
                  <a:gd name="connsiteX4" fmla="*/ 98695 w 126438"/>
                  <a:gd name="connsiteY4" fmla="*/ 304469 h 306254"/>
                  <a:gd name="connsiteX5" fmla="*/ 126159 w 126438"/>
                  <a:gd name="connsiteY5" fmla="*/ 278721 h 306254"/>
                  <a:gd name="connsiteX6" fmla="*/ 63791 w 126438"/>
                  <a:gd name="connsiteY6" fmla="*/ 11512 h 30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438" h="306254">
                    <a:moveTo>
                      <a:pt x="63791" y="11512"/>
                    </a:moveTo>
                    <a:cubicBezTo>
                      <a:pt x="61503" y="1785"/>
                      <a:pt x="45482" y="-2793"/>
                      <a:pt x="27744" y="1785"/>
                    </a:cubicBezTo>
                    <a:cubicBezTo>
                      <a:pt x="10007" y="6363"/>
                      <a:pt x="-2010" y="17806"/>
                      <a:pt x="279" y="27533"/>
                    </a:cubicBezTo>
                    <a:lnTo>
                      <a:pt x="62647" y="294742"/>
                    </a:lnTo>
                    <a:cubicBezTo>
                      <a:pt x="64936" y="304469"/>
                      <a:pt x="80957" y="309047"/>
                      <a:pt x="98695" y="304469"/>
                    </a:cubicBezTo>
                    <a:cubicBezTo>
                      <a:pt x="116432" y="299892"/>
                      <a:pt x="128448" y="288448"/>
                      <a:pt x="126159" y="278721"/>
                    </a:cubicBezTo>
                    <a:lnTo>
                      <a:pt x="63791" y="11512"/>
                    </a:ln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7" name="Полилиния: фигура 26">
                <a:extLst>
                  <a:ext uri="{FF2B5EF4-FFF2-40B4-BE49-F238E27FC236}">
                    <a16:creationId xmlns:a16="http://schemas.microsoft.com/office/drawing/2014/main" id="{E5232B60-82C6-8242-CC73-40A9E33FE4E2}"/>
                  </a:ext>
                </a:extLst>
              </p:cNvPr>
              <p:cNvSpPr/>
              <p:nvPr/>
            </p:nvSpPr>
            <p:spPr>
              <a:xfrm>
                <a:off x="16539141" y="8001059"/>
                <a:ext cx="1180983" cy="570465"/>
              </a:xfrm>
              <a:custGeom>
                <a:avLst/>
                <a:gdLst>
                  <a:gd name="connsiteX0" fmla="*/ 0 w 1180983"/>
                  <a:gd name="connsiteY0" fmla="*/ 570465 h 570465"/>
                  <a:gd name="connsiteX1" fmla="*/ 1180984 w 1180983"/>
                  <a:gd name="connsiteY1" fmla="*/ 570465 h 570465"/>
                  <a:gd name="connsiteX2" fmla="*/ 1180984 w 1180983"/>
                  <a:gd name="connsiteY2" fmla="*/ 0 h 570465"/>
                  <a:gd name="connsiteX3" fmla="*/ 0 w 1180983"/>
                  <a:gd name="connsiteY3" fmla="*/ 0 h 570465"/>
                  <a:gd name="connsiteX4" fmla="*/ 0 w 1180983"/>
                  <a:gd name="connsiteY4" fmla="*/ 570465 h 570465"/>
                  <a:gd name="connsiteX5" fmla="*/ 29753 w 1180983"/>
                  <a:gd name="connsiteY5" fmla="*/ 32614 h 570465"/>
                  <a:gd name="connsiteX6" fmla="*/ 1151230 w 1180983"/>
                  <a:gd name="connsiteY6" fmla="*/ 32614 h 570465"/>
                  <a:gd name="connsiteX7" fmla="*/ 1151230 w 1180983"/>
                  <a:gd name="connsiteY7" fmla="*/ 538423 h 570465"/>
                  <a:gd name="connsiteX8" fmla="*/ 29753 w 1180983"/>
                  <a:gd name="connsiteY8" fmla="*/ 538423 h 570465"/>
                  <a:gd name="connsiteX9" fmla="*/ 29753 w 1180983"/>
                  <a:gd name="connsiteY9" fmla="*/ 32614 h 570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80983" h="570465">
                    <a:moveTo>
                      <a:pt x="0" y="570465"/>
                    </a:moveTo>
                    <a:lnTo>
                      <a:pt x="1180984" y="570465"/>
                    </a:lnTo>
                    <a:lnTo>
                      <a:pt x="1180984" y="0"/>
                    </a:lnTo>
                    <a:lnTo>
                      <a:pt x="0" y="0"/>
                    </a:lnTo>
                    <a:lnTo>
                      <a:pt x="0" y="570465"/>
                    </a:lnTo>
                    <a:close/>
                    <a:moveTo>
                      <a:pt x="29753" y="32614"/>
                    </a:moveTo>
                    <a:lnTo>
                      <a:pt x="1151230" y="32614"/>
                    </a:lnTo>
                    <a:lnTo>
                      <a:pt x="1151230" y="538423"/>
                    </a:lnTo>
                    <a:lnTo>
                      <a:pt x="29753" y="538423"/>
                    </a:lnTo>
                    <a:lnTo>
                      <a:pt x="29753" y="32614"/>
                    </a:ln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8" name="Полилиния: фигура 27">
                <a:extLst>
                  <a:ext uri="{FF2B5EF4-FFF2-40B4-BE49-F238E27FC236}">
                    <a16:creationId xmlns:a16="http://schemas.microsoft.com/office/drawing/2014/main" id="{31EF40DC-CDFC-5B43-C6D5-6DAD6678759E}"/>
                  </a:ext>
                </a:extLst>
              </p:cNvPr>
              <p:cNvSpPr/>
              <p:nvPr/>
            </p:nvSpPr>
            <p:spPr>
              <a:xfrm>
                <a:off x="15599618" y="4435792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1 h 105281"/>
                  <a:gd name="connsiteX3" fmla="*/ 49208 w 1970022"/>
                  <a:gd name="connsiteY3" fmla="*/ 105281 h 105281"/>
                  <a:gd name="connsiteX4" fmla="*/ 1920815 w 1970022"/>
                  <a:gd name="connsiteY4" fmla="*/ 105281 h 105281"/>
                  <a:gd name="connsiteX5" fmla="*/ 1970022 w 1970022"/>
                  <a:gd name="connsiteY5" fmla="*/ 52641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1"/>
                    </a:cubicBezTo>
                    <a:cubicBezTo>
                      <a:pt x="0" y="81822"/>
                      <a:pt x="21742" y="105281"/>
                      <a:pt x="49208" y="105281"/>
                    </a:cubicBezTo>
                    <a:lnTo>
                      <a:pt x="1920815" y="105281"/>
                    </a:lnTo>
                    <a:cubicBezTo>
                      <a:pt x="1947707" y="105281"/>
                      <a:pt x="1970022" y="81822"/>
                      <a:pt x="1970022" y="52641"/>
                    </a:cubicBezTo>
                    <a:cubicBezTo>
                      <a:pt x="1969450" y="23459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9" name="Полилиния: фигура 28">
                <a:extLst>
                  <a:ext uri="{FF2B5EF4-FFF2-40B4-BE49-F238E27FC236}">
                    <a16:creationId xmlns:a16="http://schemas.microsoft.com/office/drawing/2014/main" id="{A915CAC9-BE23-3538-D321-CA1BF9444A18}"/>
                  </a:ext>
                </a:extLst>
              </p:cNvPr>
              <p:cNvSpPr/>
              <p:nvPr/>
            </p:nvSpPr>
            <p:spPr>
              <a:xfrm>
                <a:off x="15599618" y="4715017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1 h 105281"/>
                  <a:gd name="connsiteX3" fmla="*/ 49208 w 1970022"/>
                  <a:gd name="connsiteY3" fmla="*/ 105281 h 105281"/>
                  <a:gd name="connsiteX4" fmla="*/ 1920815 w 1970022"/>
                  <a:gd name="connsiteY4" fmla="*/ 105281 h 105281"/>
                  <a:gd name="connsiteX5" fmla="*/ 1970022 w 1970022"/>
                  <a:gd name="connsiteY5" fmla="*/ 52641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1"/>
                    </a:cubicBezTo>
                    <a:cubicBezTo>
                      <a:pt x="0" y="81822"/>
                      <a:pt x="21742" y="105281"/>
                      <a:pt x="49208" y="105281"/>
                    </a:cubicBezTo>
                    <a:lnTo>
                      <a:pt x="1920815" y="105281"/>
                    </a:lnTo>
                    <a:cubicBezTo>
                      <a:pt x="1947707" y="105281"/>
                      <a:pt x="1970022" y="81822"/>
                      <a:pt x="1970022" y="52641"/>
                    </a:cubicBezTo>
                    <a:cubicBezTo>
                      <a:pt x="1969450" y="24032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" name="Полилиния: фигура 29">
                <a:extLst>
                  <a:ext uri="{FF2B5EF4-FFF2-40B4-BE49-F238E27FC236}">
                    <a16:creationId xmlns:a16="http://schemas.microsoft.com/office/drawing/2014/main" id="{0ACEED28-0E2E-36B9-6EE5-6B0B2C4EE0F0}"/>
                  </a:ext>
                </a:extLst>
              </p:cNvPr>
              <p:cNvSpPr/>
              <p:nvPr/>
            </p:nvSpPr>
            <p:spPr>
              <a:xfrm>
                <a:off x="15599618" y="5025140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1 h 105281"/>
                  <a:gd name="connsiteX3" fmla="*/ 49208 w 1970022"/>
                  <a:gd name="connsiteY3" fmla="*/ 105281 h 105281"/>
                  <a:gd name="connsiteX4" fmla="*/ 1920815 w 1970022"/>
                  <a:gd name="connsiteY4" fmla="*/ 105281 h 105281"/>
                  <a:gd name="connsiteX5" fmla="*/ 1970022 w 1970022"/>
                  <a:gd name="connsiteY5" fmla="*/ 52641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1"/>
                    </a:cubicBezTo>
                    <a:cubicBezTo>
                      <a:pt x="0" y="81822"/>
                      <a:pt x="21742" y="105281"/>
                      <a:pt x="49208" y="105281"/>
                    </a:cubicBezTo>
                    <a:lnTo>
                      <a:pt x="1920815" y="105281"/>
                    </a:lnTo>
                    <a:cubicBezTo>
                      <a:pt x="1947707" y="105281"/>
                      <a:pt x="1970022" y="81822"/>
                      <a:pt x="1970022" y="52641"/>
                    </a:cubicBezTo>
                    <a:cubicBezTo>
                      <a:pt x="1970022" y="23459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" name="Полилиния: фигура 30">
                <a:extLst>
                  <a:ext uri="{FF2B5EF4-FFF2-40B4-BE49-F238E27FC236}">
                    <a16:creationId xmlns:a16="http://schemas.microsoft.com/office/drawing/2014/main" id="{A5B74633-21C5-2BF9-11CF-3AF09874E46B}"/>
                  </a:ext>
                </a:extLst>
              </p:cNvPr>
              <p:cNvSpPr/>
              <p:nvPr/>
            </p:nvSpPr>
            <p:spPr>
              <a:xfrm>
                <a:off x="15599618" y="5397630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1 h 105281"/>
                  <a:gd name="connsiteX3" fmla="*/ 49208 w 1970022"/>
                  <a:gd name="connsiteY3" fmla="*/ 105282 h 105281"/>
                  <a:gd name="connsiteX4" fmla="*/ 1920815 w 1970022"/>
                  <a:gd name="connsiteY4" fmla="*/ 105282 h 105281"/>
                  <a:gd name="connsiteX5" fmla="*/ 1970022 w 1970022"/>
                  <a:gd name="connsiteY5" fmla="*/ 52641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1"/>
                    </a:cubicBezTo>
                    <a:cubicBezTo>
                      <a:pt x="0" y="81822"/>
                      <a:pt x="21742" y="105282"/>
                      <a:pt x="49208" y="105282"/>
                    </a:cubicBezTo>
                    <a:lnTo>
                      <a:pt x="1920815" y="105282"/>
                    </a:lnTo>
                    <a:cubicBezTo>
                      <a:pt x="1947707" y="105282"/>
                      <a:pt x="1970022" y="81822"/>
                      <a:pt x="1970022" y="52641"/>
                    </a:cubicBezTo>
                    <a:cubicBezTo>
                      <a:pt x="1969450" y="24032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" name="Полилиния: фигура 31">
                <a:extLst>
                  <a:ext uri="{FF2B5EF4-FFF2-40B4-BE49-F238E27FC236}">
                    <a16:creationId xmlns:a16="http://schemas.microsoft.com/office/drawing/2014/main" id="{550AEA1B-3747-B423-B82C-CEF633235E23}"/>
                  </a:ext>
                </a:extLst>
              </p:cNvPr>
              <p:cNvSpPr/>
              <p:nvPr/>
            </p:nvSpPr>
            <p:spPr>
              <a:xfrm>
                <a:off x="15599618" y="5700315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0 h 105281"/>
                  <a:gd name="connsiteX3" fmla="*/ 49208 w 1970022"/>
                  <a:gd name="connsiteY3" fmla="*/ 105281 h 105281"/>
                  <a:gd name="connsiteX4" fmla="*/ 1920815 w 1970022"/>
                  <a:gd name="connsiteY4" fmla="*/ 105281 h 105281"/>
                  <a:gd name="connsiteX5" fmla="*/ 1970022 w 1970022"/>
                  <a:gd name="connsiteY5" fmla="*/ 52640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0"/>
                    </a:cubicBezTo>
                    <a:cubicBezTo>
                      <a:pt x="0" y="81822"/>
                      <a:pt x="21742" y="105281"/>
                      <a:pt x="49208" y="105281"/>
                    </a:cubicBezTo>
                    <a:lnTo>
                      <a:pt x="1920815" y="105281"/>
                    </a:lnTo>
                    <a:cubicBezTo>
                      <a:pt x="1947707" y="105281"/>
                      <a:pt x="1970022" y="81822"/>
                      <a:pt x="1970022" y="52640"/>
                    </a:cubicBezTo>
                    <a:cubicBezTo>
                      <a:pt x="1969450" y="23459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" name="Полилиния: фигура 32">
                <a:extLst>
                  <a:ext uri="{FF2B5EF4-FFF2-40B4-BE49-F238E27FC236}">
                    <a16:creationId xmlns:a16="http://schemas.microsoft.com/office/drawing/2014/main" id="{AFA907D9-89E9-C8E6-9BDB-5DFED0A3B519}"/>
                  </a:ext>
                </a:extLst>
              </p:cNvPr>
              <p:cNvSpPr/>
              <p:nvPr/>
            </p:nvSpPr>
            <p:spPr>
              <a:xfrm>
                <a:off x="15599618" y="6289662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0 h 105281"/>
                  <a:gd name="connsiteX3" fmla="*/ 49208 w 1970022"/>
                  <a:gd name="connsiteY3" fmla="*/ 105281 h 105281"/>
                  <a:gd name="connsiteX4" fmla="*/ 1920815 w 1970022"/>
                  <a:gd name="connsiteY4" fmla="*/ 105281 h 105281"/>
                  <a:gd name="connsiteX5" fmla="*/ 1970022 w 1970022"/>
                  <a:gd name="connsiteY5" fmla="*/ 52640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0"/>
                    </a:cubicBezTo>
                    <a:cubicBezTo>
                      <a:pt x="0" y="81822"/>
                      <a:pt x="21742" y="105281"/>
                      <a:pt x="49208" y="105281"/>
                    </a:cubicBezTo>
                    <a:lnTo>
                      <a:pt x="1920815" y="105281"/>
                    </a:lnTo>
                    <a:cubicBezTo>
                      <a:pt x="1947707" y="105281"/>
                      <a:pt x="1970022" y="81822"/>
                      <a:pt x="1970022" y="52640"/>
                    </a:cubicBezTo>
                    <a:cubicBezTo>
                      <a:pt x="1969450" y="24031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" name="Полилиния: фигура 33">
                <a:extLst>
                  <a:ext uri="{FF2B5EF4-FFF2-40B4-BE49-F238E27FC236}">
                    <a16:creationId xmlns:a16="http://schemas.microsoft.com/office/drawing/2014/main" id="{33D80EA9-8D91-D5E1-7155-2FD07DF77AE5}"/>
                  </a:ext>
                </a:extLst>
              </p:cNvPr>
              <p:cNvSpPr/>
              <p:nvPr/>
            </p:nvSpPr>
            <p:spPr>
              <a:xfrm>
                <a:off x="15599618" y="6592346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1 h 105281"/>
                  <a:gd name="connsiteX3" fmla="*/ 49208 w 1970022"/>
                  <a:gd name="connsiteY3" fmla="*/ 105282 h 105281"/>
                  <a:gd name="connsiteX4" fmla="*/ 1920815 w 1970022"/>
                  <a:gd name="connsiteY4" fmla="*/ 105282 h 105281"/>
                  <a:gd name="connsiteX5" fmla="*/ 1970022 w 1970022"/>
                  <a:gd name="connsiteY5" fmla="*/ 52641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60"/>
                      <a:pt x="0" y="52641"/>
                    </a:cubicBezTo>
                    <a:cubicBezTo>
                      <a:pt x="0" y="81822"/>
                      <a:pt x="21742" y="105282"/>
                      <a:pt x="49208" y="105282"/>
                    </a:cubicBezTo>
                    <a:lnTo>
                      <a:pt x="1920815" y="105282"/>
                    </a:lnTo>
                    <a:cubicBezTo>
                      <a:pt x="1947707" y="105282"/>
                      <a:pt x="1970022" y="81822"/>
                      <a:pt x="1970022" y="52641"/>
                    </a:cubicBezTo>
                    <a:cubicBezTo>
                      <a:pt x="1970022" y="23460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5" name="Полилиния: фигура 34">
                <a:extLst>
                  <a:ext uri="{FF2B5EF4-FFF2-40B4-BE49-F238E27FC236}">
                    <a16:creationId xmlns:a16="http://schemas.microsoft.com/office/drawing/2014/main" id="{24758456-ED46-B2AC-2F09-6ECF55ADD37D}"/>
                  </a:ext>
                </a:extLst>
              </p:cNvPr>
              <p:cNvSpPr/>
              <p:nvPr/>
            </p:nvSpPr>
            <p:spPr>
              <a:xfrm>
                <a:off x="15599618" y="7119898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1 h 105281"/>
                  <a:gd name="connsiteX3" fmla="*/ 49208 w 1970022"/>
                  <a:gd name="connsiteY3" fmla="*/ 105282 h 105281"/>
                  <a:gd name="connsiteX4" fmla="*/ 1920815 w 1970022"/>
                  <a:gd name="connsiteY4" fmla="*/ 105282 h 105281"/>
                  <a:gd name="connsiteX5" fmla="*/ 1970022 w 1970022"/>
                  <a:gd name="connsiteY5" fmla="*/ 52641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1"/>
                    </a:cubicBezTo>
                    <a:cubicBezTo>
                      <a:pt x="0" y="81822"/>
                      <a:pt x="21742" y="105282"/>
                      <a:pt x="49208" y="105282"/>
                    </a:cubicBezTo>
                    <a:lnTo>
                      <a:pt x="1920815" y="105282"/>
                    </a:lnTo>
                    <a:cubicBezTo>
                      <a:pt x="1947707" y="105282"/>
                      <a:pt x="1970022" y="81822"/>
                      <a:pt x="1970022" y="52641"/>
                    </a:cubicBezTo>
                    <a:cubicBezTo>
                      <a:pt x="1969450" y="24032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" name="Полилиния: фигура 35">
                <a:extLst>
                  <a:ext uri="{FF2B5EF4-FFF2-40B4-BE49-F238E27FC236}">
                    <a16:creationId xmlns:a16="http://schemas.microsoft.com/office/drawing/2014/main" id="{2182240C-4C18-8668-66C9-91EAE0EE5667}"/>
                  </a:ext>
                </a:extLst>
              </p:cNvPr>
              <p:cNvSpPr/>
              <p:nvPr/>
            </p:nvSpPr>
            <p:spPr>
              <a:xfrm>
                <a:off x="15599618" y="7422583"/>
                <a:ext cx="1970022" cy="105281"/>
              </a:xfrm>
              <a:custGeom>
                <a:avLst/>
                <a:gdLst>
                  <a:gd name="connsiteX0" fmla="*/ 1920815 w 1970022"/>
                  <a:gd name="connsiteY0" fmla="*/ 0 h 105281"/>
                  <a:gd name="connsiteX1" fmla="*/ 49208 w 1970022"/>
                  <a:gd name="connsiteY1" fmla="*/ 0 h 105281"/>
                  <a:gd name="connsiteX2" fmla="*/ 0 w 1970022"/>
                  <a:gd name="connsiteY2" fmla="*/ 52640 h 105281"/>
                  <a:gd name="connsiteX3" fmla="*/ 49208 w 1970022"/>
                  <a:gd name="connsiteY3" fmla="*/ 105281 h 105281"/>
                  <a:gd name="connsiteX4" fmla="*/ 1920815 w 1970022"/>
                  <a:gd name="connsiteY4" fmla="*/ 105281 h 105281"/>
                  <a:gd name="connsiteX5" fmla="*/ 1970022 w 1970022"/>
                  <a:gd name="connsiteY5" fmla="*/ 52640 h 105281"/>
                  <a:gd name="connsiteX6" fmla="*/ 1920815 w 1970022"/>
                  <a:gd name="connsiteY6" fmla="*/ 0 h 105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70022" h="105281">
                    <a:moveTo>
                      <a:pt x="1920815" y="0"/>
                    </a:moveTo>
                    <a:lnTo>
                      <a:pt x="49208" y="0"/>
                    </a:lnTo>
                    <a:cubicBezTo>
                      <a:pt x="22315" y="0"/>
                      <a:pt x="0" y="23459"/>
                      <a:pt x="0" y="52640"/>
                    </a:cubicBezTo>
                    <a:cubicBezTo>
                      <a:pt x="0" y="81822"/>
                      <a:pt x="21742" y="105281"/>
                      <a:pt x="49208" y="105281"/>
                    </a:cubicBezTo>
                    <a:lnTo>
                      <a:pt x="1920815" y="105281"/>
                    </a:lnTo>
                    <a:cubicBezTo>
                      <a:pt x="1947707" y="105281"/>
                      <a:pt x="1970022" y="81822"/>
                      <a:pt x="1970022" y="52640"/>
                    </a:cubicBezTo>
                    <a:cubicBezTo>
                      <a:pt x="1969450" y="23459"/>
                      <a:pt x="1947707" y="0"/>
                      <a:pt x="1920815" y="0"/>
                    </a:cubicBez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" name="Полилиния: фигура 36">
                <a:extLst>
                  <a:ext uri="{FF2B5EF4-FFF2-40B4-BE49-F238E27FC236}">
                    <a16:creationId xmlns:a16="http://schemas.microsoft.com/office/drawing/2014/main" id="{FE36427D-5FB5-5318-2438-4DD15956BD1D}"/>
                  </a:ext>
                </a:extLst>
              </p:cNvPr>
              <p:cNvSpPr/>
              <p:nvPr/>
            </p:nvSpPr>
            <p:spPr>
              <a:xfrm>
                <a:off x="14667534" y="4330511"/>
                <a:ext cx="619100" cy="600791"/>
              </a:xfrm>
              <a:custGeom>
                <a:avLst/>
                <a:gdLst>
                  <a:gd name="connsiteX0" fmla="*/ 0 w 619100"/>
                  <a:gd name="connsiteY0" fmla="*/ 0 h 600791"/>
                  <a:gd name="connsiteX1" fmla="*/ 619101 w 619100"/>
                  <a:gd name="connsiteY1" fmla="*/ 0 h 600791"/>
                  <a:gd name="connsiteX2" fmla="*/ 619101 w 619100"/>
                  <a:gd name="connsiteY2" fmla="*/ 600791 h 600791"/>
                  <a:gd name="connsiteX3" fmla="*/ 0 w 619100"/>
                  <a:gd name="connsiteY3" fmla="*/ 600791 h 600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9100" h="600791">
                    <a:moveTo>
                      <a:pt x="0" y="0"/>
                    </a:moveTo>
                    <a:lnTo>
                      <a:pt x="619101" y="0"/>
                    </a:lnTo>
                    <a:lnTo>
                      <a:pt x="619101" y="600791"/>
                    </a:lnTo>
                    <a:lnTo>
                      <a:pt x="0" y="600791"/>
                    </a:lnTo>
                    <a:close/>
                  </a:path>
                </a:pathLst>
              </a:custGeom>
              <a:noFill/>
              <a:ln w="11440" cap="flat">
                <a:solidFill>
                  <a:srgbClr val="497096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" name="Полилиния: фигура 37">
                <a:extLst>
                  <a:ext uri="{FF2B5EF4-FFF2-40B4-BE49-F238E27FC236}">
                    <a16:creationId xmlns:a16="http://schemas.microsoft.com/office/drawing/2014/main" id="{C7C15180-B700-5A6F-42E4-AE6E58A22A00}"/>
                  </a:ext>
                </a:extLst>
              </p:cNvPr>
              <p:cNvSpPr/>
              <p:nvPr/>
            </p:nvSpPr>
            <p:spPr>
              <a:xfrm>
                <a:off x="14727613" y="4546796"/>
                <a:ext cx="502375" cy="168221"/>
              </a:xfrm>
              <a:custGeom>
                <a:avLst/>
                <a:gdLst>
                  <a:gd name="connsiteX0" fmla="*/ 0 w 502375"/>
                  <a:gd name="connsiteY0" fmla="*/ 0 h 168221"/>
                  <a:gd name="connsiteX1" fmla="*/ 502376 w 502375"/>
                  <a:gd name="connsiteY1" fmla="*/ 0 h 168221"/>
                  <a:gd name="connsiteX2" fmla="*/ 502376 w 502375"/>
                  <a:gd name="connsiteY2" fmla="*/ 168221 h 168221"/>
                  <a:gd name="connsiteX3" fmla="*/ 0 w 502375"/>
                  <a:gd name="connsiteY3" fmla="*/ 168221 h 168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2375" h="168221">
                    <a:moveTo>
                      <a:pt x="0" y="0"/>
                    </a:moveTo>
                    <a:lnTo>
                      <a:pt x="502376" y="0"/>
                    </a:lnTo>
                    <a:lnTo>
                      <a:pt x="502376" y="168221"/>
                    </a:lnTo>
                    <a:lnTo>
                      <a:pt x="0" y="168221"/>
                    </a:ln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9" name="Полилиния: фигура 38">
                <a:extLst>
                  <a:ext uri="{FF2B5EF4-FFF2-40B4-BE49-F238E27FC236}">
                    <a16:creationId xmlns:a16="http://schemas.microsoft.com/office/drawing/2014/main" id="{6D394ABC-EF65-8588-1352-13D77A22C1BA}"/>
                  </a:ext>
                </a:extLst>
              </p:cNvPr>
              <p:cNvSpPr/>
              <p:nvPr/>
            </p:nvSpPr>
            <p:spPr>
              <a:xfrm>
                <a:off x="14892973" y="4384296"/>
                <a:ext cx="171082" cy="493793"/>
              </a:xfrm>
              <a:custGeom>
                <a:avLst/>
                <a:gdLst>
                  <a:gd name="connsiteX0" fmla="*/ 0 w 171082"/>
                  <a:gd name="connsiteY0" fmla="*/ 0 h 493793"/>
                  <a:gd name="connsiteX1" fmla="*/ 171083 w 171082"/>
                  <a:gd name="connsiteY1" fmla="*/ 0 h 493793"/>
                  <a:gd name="connsiteX2" fmla="*/ 171083 w 171082"/>
                  <a:gd name="connsiteY2" fmla="*/ 493793 h 493793"/>
                  <a:gd name="connsiteX3" fmla="*/ 0 w 171082"/>
                  <a:gd name="connsiteY3" fmla="*/ 493793 h 493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082" h="493793">
                    <a:moveTo>
                      <a:pt x="0" y="0"/>
                    </a:moveTo>
                    <a:lnTo>
                      <a:pt x="171083" y="0"/>
                    </a:lnTo>
                    <a:lnTo>
                      <a:pt x="171083" y="493793"/>
                    </a:lnTo>
                    <a:lnTo>
                      <a:pt x="0" y="493793"/>
                    </a:lnTo>
                    <a:close/>
                  </a:path>
                </a:pathLst>
              </a:custGeom>
              <a:solidFill>
                <a:srgbClr val="49709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40" name="Полилиния: фигура 39">
            <a:extLst>
              <a:ext uri="{FF2B5EF4-FFF2-40B4-BE49-F238E27FC236}">
                <a16:creationId xmlns:a16="http://schemas.microsoft.com/office/drawing/2014/main" id="{44CAD723-26E6-13C8-4120-AC1F3EA0FEE7}"/>
              </a:ext>
            </a:extLst>
          </p:cNvPr>
          <p:cNvSpPr/>
          <p:nvPr/>
        </p:nvSpPr>
        <p:spPr>
          <a:xfrm>
            <a:off x="8866751" y="8856471"/>
            <a:ext cx="2451801" cy="513819"/>
          </a:xfrm>
          <a:custGeom>
            <a:avLst/>
            <a:gdLst>
              <a:gd name="connsiteX0" fmla="*/ 286665 w 2451801"/>
              <a:gd name="connsiteY0" fmla="*/ 1144 h 513819"/>
              <a:gd name="connsiteX1" fmla="*/ 287237 w 2451801"/>
              <a:gd name="connsiteY1" fmla="*/ 1144 h 513819"/>
              <a:gd name="connsiteX2" fmla="*/ 320424 w 2451801"/>
              <a:gd name="connsiteY2" fmla="*/ 0 h 513819"/>
              <a:gd name="connsiteX3" fmla="*/ 2451230 w 2451801"/>
              <a:gd name="connsiteY3" fmla="*/ 0 h 513819"/>
              <a:gd name="connsiteX4" fmla="*/ 2451230 w 2451801"/>
              <a:gd name="connsiteY4" fmla="*/ 50924 h 513819"/>
              <a:gd name="connsiteX5" fmla="*/ 2434636 w 2451801"/>
              <a:gd name="connsiteY5" fmla="*/ 64657 h 513819"/>
              <a:gd name="connsiteX6" fmla="*/ 2430059 w 2451801"/>
              <a:gd name="connsiteY6" fmla="*/ 72095 h 513819"/>
              <a:gd name="connsiteX7" fmla="*/ 2425481 w 2451801"/>
              <a:gd name="connsiteY7" fmla="*/ 85827 h 513819"/>
              <a:gd name="connsiteX8" fmla="*/ 2421476 w 2451801"/>
              <a:gd name="connsiteY8" fmla="*/ 98415 h 513819"/>
              <a:gd name="connsiteX9" fmla="*/ 2420904 w 2451801"/>
              <a:gd name="connsiteY9" fmla="*/ 102993 h 513819"/>
              <a:gd name="connsiteX10" fmla="*/ 2420332 w 2451801"/>
              <a:gd name="connsiteY10" fmla="*/ 104137 h 513819"/>
              <a:gd name="connsiteX11" fmla="*/ 2405455 w 2451801"/>
              <a:gd name="connsiteY11" fmla="*/ 231162 h 513819"/>
              <a:gd name="connsiteX12" fmla="*/ 2404311 w 2451801"/>
              <a:gd name="connsiteY12" fmla="*/ 256910 h 513819"/>
              <a:gd name="connsiteX13" fmla="*/ 2405455 w 2451801"/>
              <a:gd name="connsiteY13" fmla="*/ 282658 h 513819"/>
              <a:gd name="connsiteX14" fmla="*/ 2420332 w 2451801"/>
              <a:gd name="connsiteY14" fmla="*/ 409682 h 513819"/>
              <a:gd name="connsiteX15" fmla="*/ 2420904 w 2451801"/>
              <a:gd name="connsiteY15" fmla="*/ 410827 h 513819"/>
              <a:gd name="connsiteX16" fmla="*/ 2427770 w 2451801"/>
              <a:gd name="connsiteY16" fmla="*/ 432569 h 513819"/>
              <a:gd name="connsiteX17" fmla="*/ 2431203 w 2451801"/>
              <a:gd name="connsiteY17" fmla="*/ 441724 h 513819"/>
              <a:gd name="connsiteX18" fmla="*/ 2443219 w 2451801"/>
              <a:gd name="connsiteY18" fmla="*/ 459462 h 513819"/>
              <a:gd name="connsiteX19" fmla="*/ 2451802 w 2451801"/>
              <a:gd name="connsiteY19" fmla="*/ 462895 h 513819"/>
              <a:gd name="connsiteX20" fmla="*/ 2451802 w 2451801"/>
              <a:gd name="connsiteY20" fmla="*/ 513820 h 513819"/>
              <a:gd name="connsiteX21" fmla="*/ 318135 w 2451801"/>
              <a:gd name="connsiteY21" fmla="*/ 513820 h 513819"/>
              <a:gd name="connsiteX22" fmla="*/ 150486 w 2451801"/>
              <a:gd name="connsiteY22" fmla="*/ 473767 h 513819"/>
              <a:gd name="connsiteX23" fmla="*/ 2 w 2451801"/>
              <a:gd name="connsiteY23" fmla="*/ 256910 h 513819"/>
              <a:gd name="connsiteX24" fmla="*/ 286665 w 2451801"/>
              <a:gd name="connsiteY24" fmla="*/ 1144 h 513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451801" h="513819">
                <a:moveTo>
                  <a:pt x="286665" y="1144"/>
                </a:moveTo>
                <a:lnTo>
                  <a:pt x="287237" y="1144"/>
                </a:lnTo>
                <a:cubicBezTo>
                  <a:pt x="298681" y="572"/>
                  <a:pt x="308980" y="0"/>
                  <a:pt x="320424" y="0"/>
                </a:cubicBezTo>
                <a:lnTo>
                  <a:pt x="2451230" y="0"/>
                </a:lnTo>
                <a:lnTo>
                  <a:pt x="2451230" y="50924"/>
                </a:lnTo>
                <a:cubicBezTo>
                  <a:pt x="2444936" y="50924"/>
                  <a:pt x="2439214" y="55501"/>
                  <a:pt x="2434636" y="64657"/>
                </a:cubicBezTo>
                <a:cubicBezTo>
                  <a:pt x="2432348" y="66373"/>
                  <a:pt x="2431203" y="69234"/>
                  <a:pt x="2430059" y="72095"/>
                </a:cubicBezTo>
                <a:cubicBezTo>
                  <a:pt x="2428342" y="76100"/>
                  <a:pt x="2426626" y="81250"/>
                  <a:pt x="2425481" y="85827"/>
                </a:cubicBezTo>
                <a:cubicBezTo>
                  <a:pt x="2424337" y="90405"/>
                  <a:pt x="2422621" y="93838"/>
                  <a:pt x="2421476" y="98415"/>
                </a:cubicBezTo>
                <a:cubicBezTo>
                  <a:pt x="2420904" y="99560"/>
                  <a:pt x="2420332" y="101849"/>
                  <a:pt x="2420904" y="102993"/>
                </a:cubicBezTo>
                <a:cubicBezTo>
                  <a:pt x="2420332" y="103565"/>
                  <a:pt x="2420332" y="103565"/>
                  <a:pt x="2420332" y="104137"/>
                </a:cubicBezTo>
                <a:cubicBezTo>
                  <a:pt x="2411749" y="136180"/>
                  <a:pt x="2406600" y="180237"/>
                  <a:pt x="2405455" y="231162"/>
                </a:cubicBezTo>
                <a:cubicBezTo>
                  <a:pt x="2404311" y="239172"/>
                  <a:pt x="2404311" y="247755"/>
                  <a:pt x="2404311" y="256910"/>
                </a:cubicBezTo>
                <a:cubicBezTo>
                  <a:pt x="2404311" y="265493"/>
                  <a:pt x="2404311" y="274075"/>
                  <a:pt x="2405455" y="282658"/>
                </a:cubicBezTo>
                <a:cubicBezTo>
                  <a:pt x="2406027" y="333010"/>
                  <a:pt x="2411177" y="377640"/>
                  <a:pt x="2420332" y="409682"/>
                </a:cubicBezTo>
                <a:cubicBezTo>
                  <a:pt x="2420332" y="410254"/>
                  <a:pt x="2420332" y="410254"/>
                  <a:pt x="2420904" y="410827"/>
                </a:cubicBezTo>
                <a:cubicBezTo>
                  <a:pt x="2422048" y="418837"/>
                  <a:pt x="2424909" y="426276"/>
                  <a:pt x="2427770" y="432569"/>
                </a:cubicBezTo>
                <a:cubicBezTo>
                  <a:pt x="2428342" y="436002"/>
                  <a:pt x="2429487" y="438291"/>
                  <a:pt x="2431203" y="441724"/>
                </a:cubicBezTo>
                <a:cubicBezTo>
                  <a:pt x="2434636" y="450307"/>
                  <a:pt x="2439214" y="456029"/>
                  <a:pt x="2443219" y="459462"/>
                </a:cubicBezTo>
                <a:cubicBezTo>
                  <a:pt x="2446080" y="461751"/>
                  <a:pt x="2448941" y="462895"/>
                  <a:pt x="2451802" y="462895"/>
                </a:cubicBezTo>
                <a:lnTo>
                  <a:pt x="2451802" y="513820"/>
                </a:lnTo>
                <a:lnTo>
                  <a:pt x="318135" y="513820"/>
                </a:lnTo>
                <a:cubicBezTo>
                  <a:pt x="256340" y="513247"/>
                  <a:pt x="199121" y="498942"/>
                  <a:pt x="150486" y="473767"/>
                </a:cubicBezTo>
                <a:cubicBezTo>
                  <a:pt x="60081" y="429137"/>
                  <a:pt x="2" y="347887"/>
                  <a:pt x="2" y="256910"/>
                </a:cubicBezTo>
                <a:cubicBezTo>
                  <a:pt x="-570" y="122447"/>
                  <a:pt x="124165" y="14877"/>
                  <a:pt x="286665" y="1144"/>
                </a:cubicBezTo>
                <a:close/>
              </a:path>
            </a:pathLst>
          </a:custGeom>
          <a:solidFill>
            <a:srgbClr val="0081BA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1" name="Полилиния: фигура 40">
            <a:extLst>
              <a:ext uri="{FF2B5EF4-FFF2-40B4-BE49-F238E27FC236}">
                <a16:creationId xmlns:a16="http://schemas.microsoft.com/office/drawing/2014/main" id="{FDB624E8-04DD-A53B-0F21-52994C78F866}"/>
              </a:ext>
            </a:extLst>
          </p:cNvPr>
          <p:cNvSpPr/>
          <p:nvPr/>
        </p:nvSpPr>
        <p:spPr>
          <a:xfrm>
            <a:off x="8913672" y="8906823"/>
            <a:ext cx="2404308" cy="411971"/>
          </a:xfrm>
          <a:custGeom>
            <a:avLst/>
            <a:gdLst>
              <a:gd name="connsiteX0" fmla="*/ 273503 w 2404308"/>
              <a:gd name="connsiteY0" fmla="*/ 0 h 411971"/>
              <a:gd name="connsiteX1" fmla="*/ 2404309 w 2404308"/>
              <a:gd name="connsiteY1" fmla="*/ 0 h 411971"/>
              <a:gd name="connsiteX2" fmla="*/ 2359106 w 2404308"/>
              <a:gd name="connsiteY2" fmla="*/ 180237 h 411971"/>
              <a:gd name="connsiteX3" fmla="*/ 2357390 w 2404308"/>
              <a:gd name="connsiteY3" fmla="*/ 205986 h 411971"/>
              <a:gd name="connsiteX4" fmla="*/ 2359106 w 2404308"/>
              <a:gd name="connsiteY4" fmla="*/ 231734 h 411971"/>
              <a:gd name="connsiteX5" fmla="*/ 2404309 w 2404308"/>
              <a:gd name="connsiteY5" fmla="*/ 411971 h 411971"/>
              <a:gd name="connsiteX6" fmla="*/ 273503 w 2404308"/>
              <a:gd name="connsiteY6" fmla="*/ 411971 h 411971"/>
              <a:gd name="connsiteX7" fmla="*/ 0 w 2404308"/>
              <a:gd name="connsiteY7" fmla="*/ 205986 h 411971"/>
              <a:gd name="connsiteX8" fmla="*/ 273503 w 2404308"/>
              <a:gd name="connsiteY8" fmla="*/ 0 h 411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04308" h="411971">
                <a:moveTo>
                  <a:pt x="273503" y="0"/>
                </a:moveTo>
                <a:lnTo>
                  <a:pt x="2404309" y="0"/>
                </a:lnTo>
                <a:cubicBezTo>
                  <a:pt x="2380277" y="0"/>
                  <a:pt x="2360823" y="78389"/>
                  <a:pt x="2359106" y="180237"/>
                </a:cubicBezTo>
                <a:cubicBezTo>
                  <a:pt x="2357390" y="188820"/>
                  <a:pt x="2357390" y="197403"/>
                  <a:pt x="2357390" y="205986"/>
                </a:cubicBezTo>
                <a:cubicBezTo>
                  <a:pt x="2357390" y="214568"/>
                  <a:pt x="2357390" y="223151"/>
                  <a:pt x="2359106" y="231734"/>
                </a:cubicBezTo>
                <a:cubicBezTo>
                  <a:pt x="2360823" y="333582"/>
                  <a:pt x="2379705" y="411971"/>
                  <a:pt x="2404309" y="411971"/>
                </a:cubicBezTo>
                <a:lnTo>
                  <a:pt x="273503" y="411971"/>
                </a:lnTo>
                <a:cubicBezTo>
                  <a:pt x="122447" y="411971"/>
                  <a:pt x="0" y="319849"/>
                  <a:pt x="0" y="205986"/>
                </a:cubicBezTo>
                <a:cubicBezTo>
                  <a:pt x="0" y="92121"/>
                  <a:pt x="122447" y="0"/>
                  <a:pt x="273503" y="0"/>
                </a:cubicBezTo>
                <a:close/>
              </a:path>
            </a:pathLst>
          </a:custGeom>
          <a:solidFill>
            <a:srgbClr val="F1F1F1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2" name="Полилиния: фигура 41">
            <a:extLst>
              <a:ext uri="{FF2B5EF4-FFF2-40B4-BE49-F238E27FC236}">
                <a16:creationId xmlns:a16="http://schemas.microsoft.com/office/drawing/2014/main" id="{0EA1D048-7C8E-4AB7-018E-8F9DC74EA23B}"/>
              </a:ext>
            </a:extLst>
          </p:cNvPr>
          <p:cNvSpPr/>
          <p:nvPr/>
        </p:nvSpPr>
        <p:spPr>
          <a:xfrm>
            <a:off x="10124981" y="9089921"/>
            <a:ext cx="174515" cy="213423"/>
          </a:xfrm>
          <a:custGeom>
            <a:avLst/>
            <a:gdLst>
              <a:gd name="connsiteX0" fmla="*/ 174516 w 174515"/>
              <a:gd name="connsiteY0" fmla="*/ 129313 h 213423"/>
              <a:gd name="connsiteX1" fmla="*/ 91549 w 174515"/>
              <a:gd name="connsiteY1" fmla="*/ 213423 h 213423"/>
              <a:gd name="connsiteX2" fmla="*/ 0 w 174515"/>
              <a:gd name="connsiteY2" fmla="*/ 129313 h 213423"/>
              <a:gd name="connsiteX3" fmla="*/ 0 w 174515"/>
              <a:gd name="connsiteY3" fmla="*/ 0 h 213423"/>
              <a:gd name="connsiteX4" fmla="*/ 174516 w 174515"/>
              <a:gd name="connsiteY4" fmla="*/ 0 h 213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4515" h="213423">
                <a:moveTo>
                  <a:pt x="174516" y="129313"/>
                </a:moveTo>
                <a:lnTo>
                  <a:pt x="91549" y="213423"/>
                </a:lnTo>
                <a:lnTo>
                  <a:pt x="0" y="129313"/>
                </a:lnTo>
                <a:lnTo>
                  <a:pt x="0" y="0"/>
                </a:lnTo>
                <a:lnTo>
                  <a:pt x="174516" y="0"/>
                </a:lnTo>
                <a:close/>
              </a:path>
            </a:pathLst>
          </a:custGeom>
          <a:solidFill>
            <a:srgbClr val="497096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3" name="Полилиния: фигура 42">
            <a:extLst>
              <a:ext uri="{FF2B5EF4-FFF2-40B4-BE49-F238E27FC236}">
                <a16:creationId xmlns:a16="http://schemas.microsoft.com/office/drawing/2014/main" id="{3E7C9371-7894-E5C2-B5E1-CB424065C91C}"/>
              </a:ext>
            </a:extLst>
          </p:cNvPr>
          <p:cNvSpPr/>
          <p:nvPr/>
        </p:nvSpPr>
        <p:spPr>
          <a:xfrm>
            <a:off x="8979473" y="8343221"/>
            <a:ext cx="1956862" cy="512677"/>
          </a:xfrm>
          <a:custGeom>
            <a:avLst/>
            <a:gdLst>
              <a:gd name="connsiteX0" fmla="*/ 1956862 w 1956862"/>
              <a:gd name="connsiteY0" fmla="*/ 255768 h 512677"/>
              <a:gd name="connsiteX1" fmla="*/ 1700525 w 1956862"/>
              <a:gd name="connsiteY1" fmla="*/ 512677 h 512677"/>
              <a:gd name="connsiteX2" fmla="*/ 0 w 1956862"/>
              <a:gd name="connsiteY2" fmla="*/ 512677 h 512677"/>
              <a:gd name="connsiteX3" fmla="*/ 0 w 1956862"/>
              <a:gd name="connsiteY3" fmla="*/ 461753 h 512677"/>
              <a:gd name="connsiteX4" fmla="*/ 4005 w 1956862"/>
              <a:gd name="connsiteY4" fmla="*/ 460609 h 512677"/>
              <a:gd name="connsiteX5" fmla="*/ 7438 w 1956862"/>
              <a:gd name="connsiteY5" fmla="*/ 457748 h 512677"/>
              <a:gd name="connsiteX6" fmla="*/ 19454 w 1956862"/>
              <a:gd name="connsiteY6" fmla="*/ 431427 h 512677"/>
              <a:gd name="connsiteX7" fmla="*/ 22315 w 1956862"/>
              <a:gd name="connsiteY7" fmla="*/ 421128 h 512677"/>
              <a:gd name="connsiteX8" fmla="*/ 25176 w 1956862"/>
              <a:gd name="connsiteY8" fmla="*/ 410257 h 512677"/>
              <a:gd name="connsiteX9" fmla="*/ 33187 w 1956862"/>
              <a:gd name="connsiteY9" fmla="*/ 354755 h 512677"/>
              <a:gd name="connsiteX10" fmla="*/ 33187 w 1956862"/>
              <a:gd name="connsiteY10" fmla="*/ 353611 h 512677"/>
              <a:gd name="connsiteX11" fmla="*/ 37192 w 1956862"/>
              <a:gd name="connsiteY11" fmla="*/ 282088 h 512677"/>
              <a:gd name="connsiteX12" fmla="*/ 37764 w 1956862"/>
              <a:gd name="connsiteY12" fmla="*/ 256340 h 512677"/>
              <a:gd name="connsiteX13" fmla="*/ 37192 w 1956862"/>
              <a:gd name="connsiteY13" fmla="*/ 230591 h 512677"/>
              <a:gd name="connsiteX14" fmla="*/ 33187 w 1956862"/>
              <a:gd name="connsiteY14" fmla="*/ 159069 h 512677"/>
              <a:gd name="connsiteX15" fmla="*/ 33187 w 1956862"/>
              <a:gd name="connsiteY15" fmla="*/ 157925 h 512677"/>
              <a:gd name="connsiteX16" fmla="*/ 25176 w 1956862"/>
              <a:gd name="connsiteY16" fmla="*/ 102423 h 512677"/>
              <a:gd name="connsiteX17" fmla="*/ 22315 w 1956862"/>
              <a:gd name="connsiteY17" fmla="*/ 91552 h 512677"/>
              <a:gd name="connsiteX18" fmla="*/ 19454 w 1956862"/>
              <a:gd name="connsiteY18" fmla="*/ 81252 h 512677"/>
              <a:gd name="connsiteX19" fmla="*/ 7438 w 1956862"/>
              <a:gd name="connsiteY19" fmla="*/ 54932 h 512677"/>
              <a:gd name="connsiteX20" fmla="*/ 4005 w 1956862"/>
              <a:gd name="connsiteY20" fmla="*/ 52071 h 512677"/>
              <a:gd name="connsiteX21" fmla="*/ 0 w 1956862"/>
              <a:gd name="connsiteY21" fmla="*/ 50926 h 512677"/>
              <a:gd name="connsiteX22" fmla="*/ 0 w 1956862"/>
              <a:gd name="connsiteY22" fmla="*/ 2 h 512677"/>
              <a:gd name="connsiteX23" fmla="*/ 1700525 w 1956862"/>
              <a:gd name="connsiteY23" fmla="*/ 2 h 512677"/>
              <a:gd name="connsiteX24" fmla="*/ 1956862 w 1956862"/>
              <a:gd name="connsiteY24" fmla="*/ 255768 h 512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956862" h="512677">
                <a:moveTo>
                  <a:pt x="1956862" y="255768"/>
                </a:moveTo>
                <a:cubicBezTo>
                  <a:pt x="1956862" y="396524"/>
                  <a:pt x="1842998" y="512677"/>
                  <a:pt x="1700525" y="512677"/>
                </a:cubicBezTo>
                <a:lnTo>
                  <a:pt x="0" y="512677"/>
                </a:lnTo>
                <a:lnTo>
                  <a:pt x="0" y="461753"/>
                </a:lnTo>
                <a:cubicBezTo>
                  <a:pt x="1144" y="461753"/>
                  <a:pt x="2861" y="461181"/>
                  <a:pt x="4005" y="460609"/>
                </a:cubicBezTo>
                <a:cubicBezTo>
                  <a:pt x="4577" y="460036"/>
                  <a:pt x="5722" y="459464"/>
                  <a:pt x="7438" y="457748"/>
                </a:cubicBezTo>
                <a:cubicBezTo>
                  <a:pt x="11444" y="452598"/>
                  <a:pt x="15449" y="444016"/>
                  <a:pt x="19454" y="431427"/>
                </a:cubicBezTo>
                <a:cubicBezTo>
                  <a:pt x="20599" y="427994"/>
                  <a:pt x="21171" y="425133"/>
                  <a:pt x="22315" y="421128"/>
                </a:cubicBezTo>
                <a:cubicBezTo>
                  <a:pt x="23459" y="417695"/>
                  <a:pt x="24032" y="413690"/>
                  <a:pt x="25176" y="410257"/>
                </a:cubicBezTo>
                <a:cubicBezTo>
                  <a:pt x="28609" y="394808"/>
                  <a:pt x="30898" y="375354"/>
                  <a:pt x="33187" y="354755"/>
                </a:cubicBezTo>
                <a:cubicBezTo>
                  <a:pt x="33187" y="354183"/>
                  <a:pt x="33187" y="354183"/>
                  <a:pt x="33187" y="353611"/>
                </a:cubicBezTo>
                <a:cubicBezTo>
                  <a:pt x="36047" y="331868"/>
                  <a:pt x="37192" y="307836"/>
                  <a:pt x="37192" y="282088"/>
                </a:cubicBezTo>
                <a:cubicBezTo>
                  <a:pt x="37764" y="273505"/>
                  <a:pt x="37764" y="264922"/>
                  <a:pt x="37764" y="256340"/>
                </a:cubicBezTo>
                <a:cubicBezTo>
                  <a:pt x="37764" y="247757"/>
                  <a:pt x="37764" y="239174"/>
                  <a:pt x="37192" y="230591"/>
                </a:cubicBezTo>
                <a:cubicBezTo>
                  <a:pt x="37192" y="204843"/>
                  <a:pt x="36047" y="180812"/>
                  <a:pt x="33187" y="159069"/>
                </a:cubicBezTo>
                <a:cubicBezTo>
                  <a:pt x="33187" y="158497"/>
                  <a:pt x="33187" y="158497"/>
                  <a:pt x="33187" y="157925"/>
                </a:cubicBezTo>
                <a:cubicBezTo>
                  <a:pt x="31470" y="136753"/>
                  <a:pt x="28609" y="117872"/>
                  <a:pt x="25176" y="102423"/>
                </a:cubicBezTo>
                <a:cubicBezTo>
                  <a:pt x="24604" y="98418"/>
                  <a:pt x="24032" y="94413"/>
                  <a:pt x="22315" y="91552"/>
                </a:cubicBezTo>
                <a:cubicBezTo>
                  <a:pt x="21743" y="87546"/>
                  <a:pt x="21171" y="84113"/>
                  <a:pt x="19454" y="81252"/>
                </a:cubicBezTo>
                <a:cubicBezTo>
                  <a:pt x="15449" y="68664"/>
                  <a:pt x="11444" y="60081"/>
                  <a:pt x="7438" y="54932"/>
                </a:cubicBezTo>
                <a:cubicBezTo>
                  <a:pt x="6866" y="53787"/>
                  <a:pt x="5150" y="53215"/>
                  <a:pt x="4005" y="52071"/>
                </a:cubicBezTo>
                <a:cubicBezTo>
                  <a:pt x="2861" y="51499"/>
                  <a:pt x="1144" y="50926"/>
                  <a:pt x="0" y="50926"/>
                </a:cubicBezTo>
                <a:lnTo>
                  <a:pt x="0" y="2"/>
                </a:lnTo>
                <a:lnTo>
                  <a:pt x="1700525" y="2"/>
                </a:lnTo>
                <a:cubicBezTo>
                  <a:pt x="1842998" y="-570"/>
                  <a:pt x="1956862" y="113294"/>
                  <a:pt x="1956862" y="255768"/>
                </a:cubicBezTo>
                <a:close/>
              </a:path>
            </a:pathLst>
          </a:custGeom>
          <a:solidFill>
            <a:srgbClr val="FF6E88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4" name="Полилиния: фигура 43">
            <a:extLst>
              <a:ext uri="{FF2B5EF4-FFF2-40B4-BE49-F238E27FC236}">
                <a16:creationId xmlns:a16="http://schemas.microsoft.com/office/drawing/2014/main" id="{A3D350A2-6D96-6CB0-FB90-EED2767096A4}"/>
              </a:ext>
            </a:extLst>
          </p:cNvPr>
          <p:cNvSpPr/>
          <p:nvPr/>
        </p:nvSpPr>
        <p:spPr>
          <a:xfrm>
            <a:off x="8978900" y="8394148"/>
            <a:ext cx="1919098" cy="411970"/>
          </a:xfrm>
          <a:custGeom>
            <a:avLst/>
            <a:gdLst>
              <a:gd name="connsiteX0" fmla="*/ 33187 w 1919098"/>
              <a:gd name="connsiteY0" fmla="*/ 108142 h 411970"/>
              <a:gd name="connsiteX1" fmla="*/ 33187 w 1919098"/>
              <a:gd name="connsiteY1" fmla="*/ 106998 h 411970"/>
              <a:gd name="connsiteX2" fmla="*/ 25176 w 1919098"/>
              <a:gd name="connsiteY2" fmla="*/ 51496 h 411970"/>
              <a:gd name="connsiteX3" fmla="*/ 22315 w 1919098"/>
              <a:gd name="connsiteY3" fmla="*/ 40625 h 411970"/>
              <a:gd name="connsiteX4" fmla="*/ 19454 w 1919098"/>
              <a:gd name="connsiteY4" fmla="*/ 30326 h 411970"/>
              <a:gd name="connsiteX5" fmla="*/ 7438 w 1919098"/>
              <a:gd name="connsiteY5" fmla="*/ 4005 h 411970"/>
              <a:gd name="connsiteX6" fmla="*/ 4005 w 1919098"/>
              <a:gd name="connsiteY6" fmla="*/ 1144 h 411970"/>
              <a:gd name="connsiteX7" fmla="*/ 0 w 1919098"/>
              <a:gd name="connsiteY7" fmla="*/ 0 h 411970"/>
              <a:gd name="connsiteX8" fmla="*/ 1701097 w 1919098"/>
              <a:gd name="connsiteY8" fmla="*/ 0 h 411970"/>
              <a:gd name="connsiteX9" fmla="*/ 1919098 w 1919098"/>
              <a:gd name="connsiteY9" fmla="*/ 205985 h 411970"/>
              <a:gd name="connsiteX10" fmla="*/ 1701097 w 1919098"/>
              <a:gd name="connsiteY10" fmla="*/ 411971 h 411970"/>
              <a:gd name="connsiteX11" fmla="*/ 572 w 1919098"/>
              <a:gd name="connsiteY11" fmla="*/ 411971 h 411970"/>
              <a:gd name="connsiteX12" fmla="*/ 4577 w 1919098"/>
              <a:gd name="connsiteY12" fmla="*/ 410827 h 411970"/>
              <a:gd name="connsiteX13" fmla="*/ 8011 w 1919098"/>
              <a:gd name="connsiteY13" fmla="*/ 407966 h 411970"/>
              <a:gd name="connsiteX14" fmla="*/ 20026 w 1919098"/>
              <a:gd name="connsiteY14" fmla="*/ 381646 h 411970"/>
              <a:gd name="connsiteX15" fmla="*/ 22887 w 1919098"/>
              <a:gd name="connsiteY15" fmla="*/ 371346 h 411970"/>
              <a:gd name="connsiteX16" fmla="*/ 25748 w 1919098"/>
              <a:gd name="connsiteY16" fmla="*/ 360474 h 411970"/>
              <a:gd name="connsiteX17" fmla="*/ 33759 w 1919098"/>
              <a:gd name="connsiteY17" fmla="*/ 304973 h 411970"/>
              <a:gd name="connsiteX18" fmla="*/ 33759 w 1919098"/>
              <a:gd name="connsiteY18" fmla="*/ 303829 h 411970"/>
              <a:gd name="connsiteX19" fmla="*/ 37192 w 1919098"/>
              <a:gd name="connsiteY19" fmla="*/ 232306 h 411970"/>
              <a:gd name="connsiteX20" fmla="*/ 38336 w 1919098"/>
              <a:gd name="connsiteY20" fmla="*/ 206558 h 411970"/>
              <a:gd name="connsiteX21" fmla="*/ 37192 w 1919098"/>
              <a:gd name="connsiteY21" fmla="*/ 180810 h 411970"/>
              <a:gd name="connsiteX22" fmla="*/ 33187 w 1919098"/>
              <a:gd name="connsiteY22" fmla="*/ 108142 h 411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19098" h="411970">
                <a:moveTo>
                  <a:pt x="33187" y="108142"/>
                </a:moveTo>
                <a:cubicBezTo>
                  <a:pt x="33187" y="107570"/>
                  <a:pt x="33187" y="107570"/>
                  <a:pt x="33187" y="106998"/>
                </a:cubicBezTo>
                <a:cubicBezTo>
                  <a:pt x="31470" y="85827"/>
                  <a:pt x="28609" y="66945"/>
                  <a:pt x="25176" y="51496"/>
                </a:cubicBezTo>
                <a:cubicBezTo>
                  <a:pt x="24604" y="47491"/>
                  <a:pt x="23459" y="43486"/>
                  <a:pt x="22315" y="40625"/>
                </a:cubicBezTo>
                <a:cubicBezTo>
                  <a:pt x="21743" y="36619"/>
                  <a:pt x="21171" y="33186"/>
                  <a:pt x="19454" y="30326"/>
                </a:cubicBezTo>
                <a:cubicBezTo>
                  <a:pt x="16021" y="17738"/>
                  <a:pt x="12016" y="9155"/>
                  <a:pt x="7438" y="4005"/>
                </a:cubicBezTo>
                <a:cubicBezTo>
                  <a:pt x="6866" y="2861"/>
                  <a:pt x="5150" y="2289"/>
                  <a:pt x="4005" y="1144"/>
                </a:cubicBezTo>
                <a:cubicBezTo>
                  <a:pt x="2861" y="572"/>
                  <a:pt x="1144" y="0"/>
                  <a:pt x="0" y="0"/>
                </a:cubicBezTo>
                <a:lnTo>
                  <a:pt x="1701097" y="0"/>
                </a:lnTo>
                <a:cubicBezTo>
                  <a:pt x="1821828" y="0"/>
                  <a:pt x="1919098" y="91549"/>
                  <a:pt x="1919098" y="205985"/>
                </a:cubicBezTo>
                <a:cubicBezTo>
                  <a:pt x="1919098" y="319850"/>
                  <a:pt x="1821828" y="411971"/>
                  <a:pt x="1701097" y="411971"/>
                </a:cubicBezTo>
                <a:lnTo>
                  <a:pt x="572" y="411971"/>
                </a:lnTo>
                <a:cubicBezTo>
                  <a:pt x="1717" y="411971"/>
                  <a:pt x="3433" y="411399"/>
                  <a:pt x="4577" y="410827"/>
                </a:cubicBezTo>
                <a:cubicBezTo>
                  <a:pt x="5722" y="410255"/>
                  <a:pt x="7438" y="409683"/>
                  <a:pt x="8011" y="407966"/>
                </a:cubicBezTo>
                <a:cubicBezTo>
                  <a:pt x="12588" y="402816"/>
                  <a:pt x="16593" y="394233"/>
                  <a:pt x="20026" y="381646"/>
                </a:cubicBezTo>
                <a:cubicBezTo>
                  <a:pt x="21171" y="378213"/>
                  <a:pt x="21743" y="375352"/>
                  <a:pt x="22887" y="371346"/>
                </a:cubicBezTo>
                <a:cubicBezTo>
                  <a:pt x="23459" y="367913"/>
                  <a:pt x="24604" y="363908"/>
                  <a:pt x="25748" y="360474"/>
                </a:cubicBezTo>
                <a:cubicBezTo>
                  <a:pt x="29181" y="345026"/>
                  <a:pt x="31470" y="325571"/>
                  <a:pt x="33759" y="304973"/>
                </a:cubicBezTo>
                <a:cubicBezTo>
                  <a:pt x="33759" y="304401"/>
                  <a:pt x="33759" y="304401"/>
                  <a:pt x="33759" y="303829"/>
                </a:cubicBezTo>
                <a:cubicBezTo>
                  <a:pt x="36047" y="282086"/>
                  <a:pt x="36620" y="258054"/>
                  <a:pt x="37192" y="232306"/>
                </a:cubicBezTo>
                <a:cubicBezTo>
                  <a:pt x="38336" y="223723"/>
                  <a:pt x="38336" y="215141"/>
                  <a:pt x="38336" y="206558"/>
                </a:cubicBezTo>
                <a:cubicBezTo>
                  <a:pt x="38336" y="197975"/>
                  <a:pt x="38336" y="189392"/>
                  <a:pt x="37192" y="180810"/>
                </a:cubicBezTo>
                <a:cubicBezTo>
                  <a:pt x="36047" y="153917"/>
                  <a:pt x="34903" y="129885"/>
                  <a:pt x="33187" y="108142"/>
                </a:cubicBezTo>
                <a:close/>
              </a:path>
            </a:pathLst>
          </a:custGeom>
          <a:solidFill>
            <a:srgbClr val="F1F1F1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45" name="Рисунок 1">
            <a:extLst>
              <a:ext uri="{FF2B5EF4-FFF2-40B4-BE49-F238E27FC236}">
                <a16:creationId xmlns:a16="http://schemas.microsoft.com/office/drawing/2014/main" id="{543C8CA2-76A6-5B08-8D66-6725A0F96498}"/>
              </a:ext>
            </a:extLst>
          </p:cNvPr>
          <p:cNvGrpSpPr/>
          <p:nvPr/>
        </p:nvGrpSpPr>
        <p:grpSpPr>
          <a:xfrm>
            <a:off x="10807594" y="4173161"/>
            <a:ext cx="3418215" cy="5142772"/>
            <a:chOff x="10807594" y="4173161"/>
            <a:chExt cx="3418215" cy="5142772"/>
          </a:xfrm>
        </p:grpSpPr>
        <p:grpSp>
          <p:nvGrpSpPr>
            <p:cNvPr id="46" name="Рисунок 1">
              <a:extLst>
                <a:ext uri="{FF2B5EF4-FFF2-40B4-BE49-F238E27FC236}">
                  <a16:creationId xmlns:a16="http://schemas.microsoft.com/office/drawing/2014/main" id="{AC0A8003-7D1F-914B-F6AE-1C6CACBC8585}"/>
                </a:ext>
              </a:extLst>
            </p:cNvPr>
            <p:cNvGrpSpPr/>
            <p:nvPr/>
          </p:nvGrpSpPr>
          <p:grpSpPr>
            <a:xfrm>
              <a:off x="10807594" y="4173161"/>
              <a:ext cx="3418215" cy="5142772"/>
              <a:chOff x="10807594" y="4173161"/>
              <a:chExt cx="3418215" cy="5142772"/>
            </a:xfrm>
          </p:grpSpPr>
          <p:sp>
            <p:nvSpPr>
              <p:cNvPr id="47" name="Полилиния: фигура 46">
                <a:extLst>
                  <a:ext uri="{FF2B5EF4-FFF2-40B4-BE49-F238E27FC236}">
                    <a16:creationId xmlns:a16="http://schemas.microsoft.com/office/drawing/2014/main" id="{B926FAAD-BB3A-F822-41C2-ADC90656BC4D}"/>
                  </a:ext>
                </a:extLst>
              </p:cNvPr>
              <p:cNvSpPr/>
              <p:nvPr/>
            </p:nvSpPr>
            <p:spPr>
              <a:xfrm>
                <a:off x="12194563" y="4173733"/>
                <a:ext cx="617384" cy="1742866"/>
              </a:xfrm>
              <a:custGeom>
                <a:avLst/>
                <a:gdLst>
                  <a:gd name="connsiteX0" fmla="*/ 617384 w 617384"/>
                  <a:gd name="connsiteY0" fmla="*/ 1625569 h 1742866"/>
                  <a:gd name="connsiteX1" fmla="*/ 497798 w 617384"/>
                  <a:gd name="connsiteY1" fmla="*/ 1742867 h 1742866"/>
                  <a:gd name="connsiteX2" fmla="*/ 119586 w 617384"/>
                  <a:gd name="connsiteY2" fmla="*/ 1742867 h 1742866"/>
                  <a:gd name="connsiteX3" fmla="*/ 0 w 617384"/>
                  <a:gd name="connsiteY3" fmla="*/ 1625569 h 1742866"/>
                  <a:gd name="connsiteX4" fmla="*/ 0 w 617384"/>
                  <a:gd name="connsiteY4" fmla="*/ 117297 h 1742866"/>
                  <a:gd name="connsiteX5" fmla="*/ 119586 w 617384"/>
                  <a:gd name="connsiteY5" fmla="*/ 0 h 1742866"/>
                  <a:gd name="connsiteX6" fmla="*/ 497798 w 617384"/>
                  <a:gd name="connsiteY6" fmla="*/ 0 h 1742866"/>
                  <a:gd name="connsiteX7" fmla="*/ 617384 w 617384"/>
                  <a:gd name="connsiteY7" fmla="*/ 117297 h 1742866"/>
                  <a:gd name="connsiteX8" fmla="*/ 617384 w 617384"/>
                  <a:gd name="connsiteY8" fmla="*/ 1625569 h 1742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7384" h="1742866">
                    <a:moveTo>
                      <a:pt x="617384" y="1625569"/>
                    </a:moveTo>
                    <a:cubicBezTo>
                      <a:pt x="617384" y="1690226"/>
                      <a:pt x="563599" y="1742867"/>
                      <a:pt x="497798" y="1742867"/>
                    </a:cubicBezTo>
                    <a:lnTo>
                      <a:pt x="119586" y="1742867"/>
                    </a:lnTo>
                    <a:cubicBezTo>
                      <a:pt x="53785" y="1742867"/>
                      <a:pt x="0" y="1690226"/>
                      <a:pt x="0" y="1625569"/>
                    </a:cubicBezTo>
                    <a:lnTo>
                      <a:pt x="0" y="117297"/>
                    </a:lnTo>
                    <a:cubicBezTo>
                      <a:pt x="0" y="52641"/>
                      <a:pt x="53785" y="0"/>
                      <a:pt x="119586" y="0"/>
                    </a:cubicBezTo>
                    <a:lnTo>
                      <a:pt x="497798" y="0"/>
                    </a:lnTo>
                    <a:cubicBezTo>
                      <a:pt x="563599" y="0"/>
                      <a:pt x="617384" y="52641"/>
                      <a:pt x="617384" y="117297"/>
                    </a:cubicBezTo>
                    <a:lnTo>
                      <a:pt x="617384" y="1625569"/>
                    </a:lnTo>
                    <a:close/>
                  </a:path>
                </a:pathLst>
              </a:custGeom>
              <a:solidFill>
                <a:srgbClr val="DCDDE3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8" name="Полилиния: фигура 47">
                <a:extLst>
                  <a:ext uri="{FF2B5EF4-FFF2-40B4-BE49-F238E27FC236}">
                    <a16:creationId xmlns:a16="http://schemas.microsoft.com/office/drawing/2014/main" id="{D0D99CB2-C606-9E3C-4348-2914724F7635}"/>
                  </a:ext>
                </a:extLst>
              </p:cNvPr>
              <p:cNvSpPr/>
              <p:nvPr/>
            </p:nvSpPr>
            <p:spPr>
              <a:xfrm>
                <a:off x="12659175" y="4173161"/>
                <a:ext cx="152772" cy="1742866"/>
              </a:xfrm>
              <a:custGeom>
                <a:avLst/>
                <a:gdLst>
                  <a:gd name="connsiteX0" fmla="*/ 33186 w 152772"/>
                  <a:gd name="connsiteY0" fmla="*/ 0 h 1742866"/>
                  <a:gd name="connsiteX1" fmla="*/ 0 w 152772"/>
                  <a:gd name="connsiteY1" fmla="*/ 0 h 1742866"/>
                  <a:gd name="connsiteX2" fmla="*/ 119586 w 152772"/>
                  <a:gd name="connsiteY2" fmla="*/ 117297 h 1742866"/>
                  <a:gd name="connsiteX3" fmla="*/ 119586 w 152772"/>
                  <a:gd name="connsiteY3" fmla="*/ 1625569 h 1742866"/>
                  <a:gd name="connsiteX4" fmla="*/ 0 w 152772"/>
                  <a:gd name="connsiteY4" fmla="*/ 1742866 h 1742866"/>
                  <a:gd name="connsiteX5" fmla="*/ 33186 w 152772"/>
                  <a:gd name="connsiteY5" fmla="*/ 1742866 h 1742866"/>
                  <a:gd name="connsiteX6" fmla="*/ 152772 w 152772"/>
                  <a:gd name="connsiteY6" fmla="*/ 1625569 h 1742866"/>
                  <a:gd name="connsiteX7" fmla="*/ 152772 w 152772"/>
                  <a:gd name="connsiteY7" fmla="*/ 117870 h 1742866"/>
                  <a:gd name="connsiteX8" fmla="*/ 33186 w 152772"/>
                  <a:gd name="connsiteY8" fmla="*/ 0 h 1742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772" h="1742866">
                    <a:moveTo>
                      <a:pt x="33186" y="0"/>
                    </a:moveTo>
                    <a:lnTo>
                      <a:pt x="0" y="0"/>
                    </a:lnTo>
                    <a:cubicBezTo>
                      <a:pt x="65801" y="0"/>
                      <a:pt x="119586" y="52641"/>
                      <a:pt x="119586" y="117297"/>
                    </a:cubicBezTo>
                    <a:lnTo>
                      <a:pt x="119586" y="1625569"/>
                    </a:lnTo>
                    <a:cubicBezTo>
                      <a:pt x="119586" y="1690226"/>
                      <a:pt x="65801" y="1742866"/>
                      <a:pt x="0" y="1742866"/>
                    </a:cubicBezTo>
                    <a:lnTo>
                      <a:pt x="33186" y="1742866"/>
                    </a:lnTo>
                    <a:cubicBezTo>
                      <a:pt x="98987" y="1742866"/>
                      <a:pt x="152772" y="1690226"/>
                      <a:pt x="152772" y="1625569"/>
                    </a:cubicBezTo>
                    <a:lnTo>
                      <a:pt x="152772" y="117870"/>
                    </a:lnTo>
                    <a:cubicBezTo>
                      <a:pt x="152772" y="52641"/>
                      <a:pt x="98987" y="0"/>
                      <a:pt x="33186" y="0"/>
                    </a:cubicBezTo>
                    <a:close/>
                  </a:path>
                </a:pathLst>
              </a:custGeom>
              <a:solidFill>
                <a:srgbClr val="A9A6AC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49" name="Полилиния: фигура 48">
                <a:extLst>
                  <a:ext uri="{FF2B5EF4-FFF2-40B4-BE49-F238E27FC236}">
                    <a16:creationId xmlns:a16="http://schemas.microsoft.com/office/drawing/2014/main" id="{9CC8D611-7BB0-E12F-B27D-748EE91EF25F}"/>
                  </a:ext>
                </a:extLst>
              </p:cNvPr>
              <p:cNvSpPr/>
              <p:nvPr/>
            </p:nvSpPr>
            <p:spPr>
              <a:xfrm>
                <a:off x="10807594" y="5375315"/>
                <a:ext cx="3418215" cy="3940617"/>
              </a:xfrm>
              <a:custGeom>
                <a:avLst/>
                <a:gdLst>
                  <a:gd name="connsiteX0" fmla="*/ 3418215 w 3418215"/>
                  <a:gd name="connsiteY0" fmla="*/ 2127945 h 3940617"/>
                  <a:gd name="connsiteX1" fmla="*/ 1709108 w 3418215"/>
                  <a:gd name="connsiteY1" fmla="*/ 3940618 h 3940617"/>
                  <a:gd name="connsiteX2" fmla="*/ 0 w 3418215"/>
                  <a:gd name="connsiteY2" fmla="*/ 2127945 h 3940617"/>
                  <a:gd name="connsiteX3" fmla="*/ 1709108 w 3418215"/>
                  <a:gd name="connsiteY3" fmla="*/ 0 h 3940617"/>
                  <a:gd name="connsiteX4" fmla="*/ 3418215 w 3418215"/>
                  <a:gd name="connsiteY4" fmla="*/ 2127945 h 3940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18215" h="3940617">
                    <a:moveTo>
                      <a:pt x="3418215" y="2127945"/>
                    </a:moveTo>
                    <a:cubicBezTo>
                      <a:pt x="3418215" y="3378163"/>
                      <a:pt x="2653208" y="3940618"/>
                      <a:pt x="1709108" y="3940618"/>
                    </a:cubicBezTo>
                    <a:cubicBezTo>
                      <a:pt x="765007" y="3940618"/>
                      <a:pt x="0" y="3377591"/>
                      <a:pt x="0" y="2127945"/>
                    </a:cubicBezTo>
                    <a:cubicBezTo>
                      <a:pt x="0" y="878299"/>
                      <a:pt x="765007" y="0"/>
                      <a:pt x="1709108" y="0"/>
                    </a:cubicBezTo>
                    <a:cubicBezTo>
                      <a:pt x="2653208" y="0"/>
                      <a:pt x="3418215" y="877727"/>
                      <a:pt x="3418215" y="21279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0" name="Полилиния: фигура 49">
                <a:extLst>
                  <a:ext uri="{FF2B5EF4-FFF2-40B4-BE49-F238E27FC236}">
                    <a16:creationId xmlns:a16="http://schemas.microsoft.com/office/drawing/2014/main" id="{60524D5D-59A9-EA7E-F6A8-94566ACFAB18}"/>
                  </a:ext>
                </a:extLst>
              </p:cNvPr>
              <p:cNvSpPr/>
              <p:nvPr/>
            </p:nvSpPr>
            <p:spPr>
              <a:xfrm>
                <a:off x="12000593" y="5375315"/>
                <a:ext cx="2225215" cy="3847923"/>
              </a:xfrm>
              <a:custGeom>
                <a:avLst/>
                <a:gdLst>
                  <a:gd name="connsiteX0" fmla="*/ 516108 w 2225215"/>
                  <a:gd name="connsiteY0" fmla="*/ 0 h 3847923"/>
                  <a:gd name="connsiteX1" fmla="*/ 0 w 2225215"/>
                  <a:gd name="connsiteY1" fmla="*/ 92121 h 3847923"/>
                  <a:gd name="connsiteX2" fmla="*/ 455457 w 2225215"/>
                  <a:gd name="connsiteY2" fmla="*/ 20599 h 3847923"/>
                  <a:gd name="connsiteX3" fmla="*/ 2164564 w 2225215"/>
                  <a:gd name="connsiteY3" fmla="*/ 2148543 h 3847923"/>
                  <a:gd name="connsiteX4" fmla="*/ 1137498 w 2225215"/>
                  <a:gd name="connsiteY4" fmla="*/ 3847924 h 3847923"/>
                  <a:gd name="connsiteX5" fmla="*/ 2225216 w 2225215"/>
                  <a:gd name="connsiteY5" fmla="*/ 2127373 h 3847923"/>
                  <a:gd name="connsiteX6" fmla="*/ 516108 w 2225215"/>
                  <a:gd name="connsiteY6" fmla="*/ 0 h 3847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25215" h="3847923">
                    <a:moveTo>
                      <a:pt x="516108" y="0"/>
                    </a:moveTo>
                    <a:cubicBezTo>
                      <a:pt x="335871" y="0"/>
                      <a:pt x="162500" y="32042"/>
                      <a:pt x="0" y="92121"/>
                    </a:cubicBezTo>
                    <a:cubicBezTo>
                      <a:pt x="144762" y="45202"/>
                      <a:pt x="297535" y="20599"/>
                      <a:pt x="455457" y="20599"/>
                    </a:cubicBezTo>
                    <a:cubicBezTo>
                      <a:pt x="1399557" y="20599"/>
                      <a:pt x="2164564" y="898326"/>
                      <a:pt x="2164564" y="2148543"/>
                    </a:cubicBezTo>
                    <a:cubicBezTo>
                      <a:pt x="2164564" y="3077767"/>
                      <a:pt x="1741722" y="3627062"/>
                      <a:pt x="1137498" y="3847924"/>
                    </a:cubicBezTo>
                    <a:cubicBezTo>
                      <a:pt x="1774337" y="3641939"/>
                      <a:pt x="2225216" y="3087494"/>
                      <a:pt x="2225216" y="2127373"/>
                    </a:cubicBezTo>
                    <a:cubicBezTo>
                      <a:pt x="2225216" y="877727"/>
                      <a:pt x="1459636" y="0"/>
                      <a:pt x="516108" y="0"/>
                    </a:cubicBezTo>
                    <a:close/>
                  </a:path>
                </a:pathLst>
              </a:custGeom>
              <a:solidFill>
                <a:srgbClr val="DCDDE3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1" name="Полилиния: фигура 50">
                <a:extLst>
                  <a:ext uri="{FF2B5EF4-FFF2-40B4-BE49-F238E27FC236}">
                    <a16:creationId xmlns:a16="http://schemas.microsoft.com/office/drawing/2014/main" id="{23E94E3C-6728-D0F0-5624-82FDC53DB591}"/>
                  </a:ext>
                </a:extLst>
              </p:cNvPr>
              <p:cNvSpPr/>
              <p:nvPr/>
            </p:nvSpPr>
            <p:spPr>
              <a:xfrm>
                <a:off x="11319697" y="5594461"/>
                <a:ext cx="2392865" cy="2209979"/>
              </a:xfrm>
              <a:custGeom>
                <a:avLst/>
                <a:gdLst>
                  <a:gd name="connsiteX0" fmla="*/ 1181556 w 2392865"/>
                  <a:gd name="connsiteY0" fmla="*/ 2070155 h 2209979"/>
                  <a:gd name="connsiteX1" fmla="*/ 2119362 w 2392865"/>
                  <a:gd name="connsiteY1" fmla="*/ 2206906 h 2209979"/>
                  <a:gd name="connsiteX2" fmla="*/ 2252681 w 2392865"/>
                  <a:gd name="connsiteY2" fmla="*/ 2139389 h 2209979"/>
                  <a:gd name="connsiteX3" fmla="*/ 2392865 w 2392865"/>
                  <a:gd name="connsiteY3" fmla="*/ 1489390 h 2209979"/>
                  <a:gd name="connsiteX4" fmla="*/ 1196433 w 2392865"/>
                  <a:gd name="connsiteY4" fmla="*/ 0 h 2209979"/>
                  <a:gd name="connsiteX5" fmla="*/ 0 w 2392865"/>
                  <a:gd name="connsiteY5" fmla="*/ 1489390 h 2209979"/>
                  <a:gd name="connsiteX6" fmla="*/ 135607 w 2392865"/>
                  <a:gd name="connsiteY6" fmla="*/ 2131378 h 2209979"/>
                  <a:gd name="connsiteX7" fmla="*/ 268354 w 2392865"/>
                  <a:gd name="connsiteY7" fmla="*/ 2199468 h 2209979"/>
                  <a:gd name="connsiteX8" fmla="*/ 1181556 w 2392865"/>
                  <a:gd name="connsiteY8" fmla="*/ 2070155 h 2209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92865" h="2209979">
                    <a:moveTo>
                      <a:pt x="1181556" y="2070155"/>
                    </a:moveTo>
                    <a:cubicBezTo>
                      <a:pt x="1560340" y="2070155"/>
                      <a:pt x="2119362" y="2206906"/>
                      <a:pt x="2119362" y="2206906"/>
                    </a:cubicBezTo>
                    <a:cubicBezTo>
                      <a:pt x="2172575" y="2220066"/>
                      <a:pt x="2232654" y="2189740"/>
                      <a:pt x="2252681" y="2139389"/>
                    </a:cubicBezTo>
                    <a:cubicBezTo>
                      <a:pt x="2252681" y="2139389"/>
                      <a:pt x="2392865" y="1793218"/>
                      <a:pt x="2392865" y="1489390"/>
                    </a:cubicBezTo>
                    <a:cubicBezTo>
                      <a:pt x="2392865" y="614523"/>
                      <a:pt x="1857303" y="0"/>
                      <a:pt x="1196433" y="0"/>
                    </a:cubicBezTo>
                    <a:cubicBezTo>
                      <a:pt x="535563" y="0"/>
                      <a:pt x="0" y="614523"/>
                      <a:pt x="0" y="1489390"/>
                    </a:cubicBezTo>
                    <a:cubicBezTo>
                      <a:pt x="0" y="1789213"/>
                      <a:pt x="135607" y="2131378"/>
                      <a:pt x="135607" y="2131378"/>
                    </a:cubicBezTo>
                    <a:cubicBezTo>
                      <a:pt x="155634" y="2181730"/>
                      <a:pt x="215140" y="2212056"/>
                      <a:pt x="268354" y="2199468"/>
                    </a:cubicBezTo>
                    <a:cubicBezTo>
                      <a:pt x="268926" y="2198896"/>
                      <a:pt x="813071" y="2070155"/>
                      <a:pt x="1181556" y="2070155"/>
                    </a:cubicBezTo>
                    <a:close/>
                  </a:path>
                </a:pathLst>
              </a:custGeom>
              <a:solidFill>
                <a:srgbClr val="85C8F7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52" name="Рисунок 1">
                <a:extLst>
                  <a:ext uri="{FF2B5EF4-FFF2-40B4-BE49-F238E27FC236}">
                    <a16:creationId xmlns:a16="http://schemas.microsoft.com/office/drawing/2014/main" id="{D94F25E7-5311-68A1-130F-0B2B6CD3032F}"/>
                  </a:ext>
                </a:extLst>
              </p:cNvPr>
              <p:cNvGrpSpPr/>
              <p:nvPr/>
            </p:nvGrpSpPr>
            <p:grpSpPr>
              <a:xfrm>
                <a:off x="11320269" y="5593889"/>
                <a:ext cx="2392864" cy="2209922"/>
                <a:chOff x="11320269" y="5593889"/>
                <a:chExt cx="2392864" cy="2209922"/>
              </a:xfrm>
            </p:grpSpPr>
            <p:sp>
              <p:nvSpPr>
                <p:cNvPr id="53" name="Полилиния: фигура 52">
                  <a:extLst>
                    <a:ext uri="{FF2B5EF4-FFF2-40B4-BE49-F238E27FC236}">
                      <a16:creationId xmlns:a16="http://schemas.microsoft.com/office/drawing/2014/main" id="{FC4CECB3-FE3A-1970-7891-DFB07CA79876}"/>
                    </a:ext>
                  </a:extLst>
                </p:cNvPr>
                <p:cNvSpPr/>
                <p:nvPr/>
              </p:nvSpPr>
              <p:spPr>
                <a:xfrm>
                  <a:off x="12502969" y="7664616"/>
                  <a:ext cx="76100" cy="1716"/>
                </a:xfrm>
                <a:custGeom>
                  <a:avLst/>
                  <a:gdLst>
                    <a:gd name="connsiteX0" fmla="*/ 1717 w 76100"/>
                    <a:gd name="connsiteY0" fmla="*/ 0 h 1716"/>
                    <a:gd name="connsiteX1" fmla="*/ 0 w 76100"/>
                    <a:gd name="connsiteY1" fmla="*/ 0 h 1716"/>
                    <a:gd name="connsiteX2" fmla="*/ 76100 w 76100"/>
                    <a:gd name="connsiteY2" fmla="*/ 1716 h 1716"/>
                    <a:gd name="connsiteX3" fmla="*/ 1717 w 76100"/>
                    <a:gd name="connsiteY3" fmla="*/ 0 h 1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6100" h="1716">
                      <a:moveTo>
                        <a:pt x="1717" y="0"/>
                      </a:moveTo>
                      <a:cubicBezTo>
                        <a:pt x="1144" y="0"/>
                        <a:pt x="572" y="0"/>
                        <a:pt x="0" y="0"/>
                      </a:cubicBezTo>
                      <a:cubicBezTo>
                        <a:pt x="24604" y="0"/>
                        <a:pt x="49780" y="572"/>
                        <a:pt x="76100" y="1716"/>
                      </a:cubicBezTo>
                      <a:cubicBezTo>
                        <a:pt x="50352" y="572"/>
                        <a:pt x="25748" y="0"/>
                        <a:pt x="1717" y="0"/>
                      </a:cubicBezTo>
                      <a:close/>
                    </a:path>
                  </a:pathLst>
                </a:custGeom>
                <a:solidFill>
                  <a:srgbClr val="43BFF9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4" name="Полилиния: фигура 53">
                  <a:extLst>
                    <a:ext uri="{FF2B5EF4-FFF2-40B4-BE49-F238E27FC236}">
                      <a16:creationId xmlns:a16="http://schemas.microsoft.com/office/drawing/2014/main" id="{1F5202AB-7F42-F2D6-2A5E-61B50760FEB0}"/>
                    </a:ext>
                  </a:extLst>
                </p:cNvPr>
                <p:cNvSpPr/>
                <p:nvPr/>
              </p:nvSpPr>
              <p:spPr>
                <a:xfrm>
                  <a:off x="11320269" y="5593889"/>
                  <a:ext cx="1197576" cy="2202424"/>
                </a:xfrm>
                <a:custGeom>
                  <a:avLst/>
                  <a:gdLst>
                    <a:gd name="connsiteX0" fmla="*/ 177949 w 1197576"/>
                    <a:gd name="connsiteY0" fmla="*/ 2131378 h 2202424"/>
                    <a:gd name="connsiteX1" fmla="*/ 47491 w 1197576"/>
                    <a:gd name="connsiteY1" fmla="*/ 1489390 h 2202424"/>
                    <a:gd name="connsiteX2" fmla="*/ 1197577 w 1197576"/>
                    <a:gd name="connsiteY2" fmla="*/ 0 h 2202424"/>
                    <a:gd name="connsiteX3" fmla="*/ 1196433 w 1197576"/>
                    <a:gd name="connsiteY3" fmla="*/ 0 h 2202424"/>
                    <a:gd name="connsiteX4" fmla="*/ 0 w 1197576"/>
                    <a:gd name="connsiteY4" fmla="*/ 1489390 h 2202424"/>
                    <a:gd name="connsiteX5" fmla="*/ 135607 w 1197576"/>
                    <a:gd name="connsiteY5" fmla="*/ 2131378 h 2202424"/>
                    <a:gd name="connsiteX6" fmla="*/ 263204 w 1197576"/>
                    <a:gd name="connsiteY6" fmla="*/ 2200612 h 2202424"/>
                    <a:gd name="connsiteX7" fmla="*/ 177949 w 1197576"/>
                    <a:gd name="connsiteY7" fmla="*/ 2131378 h 2202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97576" h="2202424">
                      <a:moveTo>
                        <a:pt x="177949" y="2131378"/>
                      </a:moveTo>
                      <a:cubicBezTo>
                        <a:pt x="177949" y="2131378"/>
                        <a:pt x="47491" y="1789213"/>
                        <a:pt x="47491" y="1489390"/>
                      </a:cubicBezTo>
                      <a:cubicBezTo>
                        <a:pt x="47491" y="615096"/>
                        <a:pt x="562455" y="572"/>
                        <a:pt x="1197577" y="0"/>
                      </a:cubicBezTo>
                      <a:cubicBezTo>
                        <a:pt x="1197005" y="0"/>
                        <a:pt x="1197005" y="0"/>
                        <a:pt x="1196433" y="0"/>
                      </a:cubicBezTo>
                      <a:cubicBezTo>
                        <a:pt x="535562" y="0"/>
                        <a:pt x="0" y="614524"/>
                        <a:pt x="0" y="1489390"/>
                      </a:cubicBezTo>
                      <a:cubicBezTo>
                        <a:pt x="0" y="1789213"/>
                        <a:pt x="135607" y="2131378"/>
                        <a:pt x="135607" y="2131378"/>
                      </a:cubicBezTo>
                      <a:cubicBezTo>
                        <a:pt x="155061" y="2180014"/>
                        <a:pt x="211135" y="2210339"/>
                        <a:pt x="263204" y="2200612"/>
                      </a:cubicBezTo>
                      <a:cubicBezTo>
                        <a:pt x="226012" y="2193746"/>
                        <a:pt x="191681" y="2167998"/>
                        <a:pt x="177949" y="2131378"/>
                      </a:cubicBezTo>
                      <a:close/>
                    </a:path>
                  </a:pathLst>
                </a:custGeom>
                <a:solidFill>
                  <a:srgbClr val="4D8BB8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55" name="Полилиния: фигура 54">
                  <a:extLst>
                    <a:ext uri="{FF2B5EF4-FFF2-40B4-BE49-F238E27FC236}">
                      <a16:creationId xmlns:a16="http://schemas.microsoft.com/office/drawing/2014/main" id="{D1CEB2E9-9DAE-0BC1-E065-A793B8B86689}"/>
                    </a:ext>
                  </a:extLst>
                </p:cNvPr>
                <p:cNvSpPr/>
                <p:nvPr/>
              </p:nvSpPr>
              <p:spPr>
                <a:xfrm>
                  <a:off x="12579069" y="5595605"/>
                  <a:ext cx="1134064" cy="2208205"/>
                </a:xfrm>
                <a:custGeom>
                  <a:avLst/>
                  <a:gdLst>
                    <a:gd name="connsiteX0" fmla="*/ 0 w 1134064"/>
                    <a:gd name="connsiteY0" fmla="*/ 0 h 2208205"/>
                    <a:gd name="connsiteX1" fmla="*/ 1091151 w 1134064"/>
                    <a:gd name="connsiteY1" fmla="*/ 1487673 h 2208205"/>
                    <a:gd name="connsiteX2" fmla="*/ 956688 w 1134064"/>
                    <a:gd name="connsiteY2" fmla="*/ 2137672 h 2208205"/>
                    <a:gd name="connsiteX3" fmla="*/ 869144 w 1134064"/>
                    <a:gd name="connsiteY3" fmla="*/ 2206906 h 2208205"/>
                    <a:gd name="connsiteX4" fmla="*/ 993880 w 1134064"/>
                    <a:gd name="connsiteY4" fmla="*/ 2137672 h 2208205"/>
                    <a:gd name="connsiteX5" fmla="*/ 1134064 w 1134064"/>
                    <a:gd name="connsiteY5" fmla="*/ 1487673 h 2208205"/>
                    <a:gd name="connsiteX6" fmla="*/ 0 w 1134064"/>
                    <a:gd name="connsiteY6" fmla="*/ 0 h 22082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34064" h="2208205">
                      <a:moveTo>
                        <a:pt x="0" y="0"/>
                      </a:moveTo>
                      <a:cubicBezTo>
                        <a:pt x="607657" y="37192"/>
                        <a:pt x="1091151" y="640272"/>
                        <a:pt x="1091151" y="1487673"/>
                      </a:cubicBezTo>
                      <a:cubicBezTo>
                        <a:pt x="1091151" y="1791502"/>
                        <a:pt x="956688" y="2137672"/>
                        <a:pt x="956688" y="2137672"/>
                      </a:cubicBezTo>
                      <a:cubicBezTo>
                        <a:pt x="942383" y="2174292"/>
                        <a:pt x="906908" y="2200612"/>
                        <a:pt x="869144" y="2206906"/>
                      </a:cubicBezTo>
                      <a:cubicBezTo>
                        <a:pt x="920069" y="2214917"/>
                        <a:pt x="974998" y="2185163"/>
                        <a:pt x="993880" y="2137672"/>
                      </a:cubicBezTo>
                      <a:cubicBezTo>
                        <a:pt x="993880" y="2137672"/>
                        <a:pt x="1134064" y="1791502"/>
                        <a:pt x="1134064" y="1487673"/>
                      </a:cubicBezTo>
                      <a:cubicBezTo>
                        <a:pt x="1134064" y="640844"/>
                        <a:pt x="631689" y="37764"/>
                        <a:pt x="0" y="0"/>
                      </a:cubicBezTo>
                      <a:close/>
                    </a:path>
                  </a:pathLst>
                </a:custGeom>
                <a:solidFill>
                  <a:srgbClr val="4D8BB8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56" name="Полилиния: фигура 55">
                <a:extLst>
                  <a:ext uri="{FF2B5EF4-FFF2-40B4-BE49-F238E27FC236}">
                    <a16:creationId xmlns:a16="http://schemas.microsoft.com/office/drawing/2014/main" id="{F2E1793F-1BB1-4BD4-AD1D-599C83A7CF48}"/>
                  </a:ext>
                </a:extLst>
              </p:cNvPr>
              <p:cNvSpPr/>
              <p:nvPr/>
            </p:nvSpPr>
            <p:spPr>
              <a:xfrm>
                <a:off x="11489063" y="5594461"/>
                <a:ext cx="2055849" cy="2141507"/>
              </a:xfrm>
              <a:custGeom>
                <a:avLst/>
                <a:gdLst>
                  <a:gd name="connsiteX0" fmla="*/ 1015051 w 2055849"/>
                  <a:gd name="connsiteY0" fmla="*/ 2008931 h 2141507"/>
                  <a:gd name="connsiteX1" fmla="*/ 1806951 w 2055849"/>
                  <a:gd name="connsiteY1" fmla="*/ 2137672 h 2141507"/>
                  <a:gd name="connsiteX2" fmla="*/ 1937408 w 2055849"/>
                  <a:gd name="connsiteY2" fmla="*/ 2071871 h 2141507"/>
                  <a:gd name="connsiteX3" fmla="*/ 2055850 w 2055849"/>
                  <a:gd name="connsiteY3" fmla="*/ 1445332 h 2141507"/>
                  <a:gd name="connsiteX4" fmla="*/ 1028211 w 2055849"/>
                  <a:gd name="connsiteY4" fmla="*/ 0 h 2141507"/>
                  <a:gd name="connsiteX5" fmla="*/ 0 w 2055849"/>
                  <a:gd name="connsiteY5" fmla="*/ 1445332 h 2141507"/>
                  <a:gd name="connsiteX6" fmla="*/ 115009 w 2055849"/>
                  <a:gd name="connsiteY6" fmla="*/ 2063860 h 2141507"/>
                  <a:gd name="connsiteX7" fmla="*/ 244894 w 2055849"/>
                  <a:gd name="connsiteY7" fmla="*/ 2130234 h 2141507"/>
                  <a:gd name="connsiteX8" fmla="*/ 1015051 w 2055849"/>
                  <a:gd name="connsiteY8" fmla="*/ 2008931 h 2141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55849" h="2141507">
                    <a:moveTo>
                      <a:pt x="1015051" y="2008931"/>
                    </a:moveTo>
                    <a:cubicBezTo>
                      <a:pt x="1340623" y="2008931"/>
                      <a:pt x="1806951" y="2137672"/>
                      <a:pt x="1806951" y="2137672"/>
                    </a:cubicBezTo>
                    <a:cubicBezTo>
                      <a:pt x="1860164" y="2152549"/>
                      <a:pt x="1919098" y="2122795"/>
                      <a:pt x="1937408" y="2071871"/>
                    </a:cubicBezTo>
                    <a:cubicBezTo>
                      <a:pt x="1937408" y="2071871"/>
                      <a:pt x="2055850" y="1740005"/>
                      <a:pt x="2055850" y="1445332"/>
                    </a:cubicBezTo>
                    <a:cubicBezTo>
                      <a:pt x="2055850" y="596213"/>
                      <a:pt x="1595816" y="0"/>
                      <a:pt x="1028211" y="0"/>
                    </a:cubicBezTo>
                    <a:cubicBezTo>
                      <a:pt x="460607" y="0"/>
                      <a:pt x="0" y="595641"/>
                      <a:pt x="0" y="1445332"/>
                    </a:cubicBezTo>
                    <a:cubicBezTo>
                      <a:pt x="0" y="1736000"/>
                      <a:pt x="115009" y="2063860"/>
                      <a:pt x="115009" y="2063860"/>
                    </a:cubicBezTo>
                    <a:cubicBezTo>
                      <a:pt x="132746" y="2114785"/>
                      <a:pt x="191109" y="2145110"/>
                      <a:pt x="244894" y="2130234"/>
                    </a:cubicBezTo>
                    <a:cubicBezTo>
                      <a:pt x="245466" y="2130234"/>
                      <a:pt x="698634" y="2008931"/>
                      <a:pt x="1015051" y="2008931"/>
                    </a:cubicBezTo>
                    <a:close/>
                  </a:path>
                </a:pathLst>
              </a:custGeom>
              <a:solidFill>
                <a:srgbClr val="4D8BB8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7" name="Полилиния: фигура 56">
                <a:extLst>
                  <a:ext uri="{FF2B5EF4-FFF2-40B4-BE49-F238E27FC236}">
                    <a16:creationId xmlns:a16="http://schemas.microsoft.com/office/drawing/2014/main" id="{D9F5684F-A8A2-887E-FBD6-B0357B3BCC7C}"/>
                  </a:ext>
                </a:extLst>
              </p:cNvPr>
              <p:cNvSpPr/>
              <p:nvPr/>
            </p:nvSpPr>
            <p:spPr>
              <a:xfrm>
                <a:off x="11362038" y="7727556"/>
                <a:ext cx="2309326" cy="1193571"/>
              </a:xfrm>
              <a:custGeom>
                <a:avLst/>
                <a:gdLst>
                  <a:gd name="connsiteX0" fmla="*/ 2309327 w 2309326"/>
                  <a:gd name="connsiteY0" fmla="*/ 596786 h 1193571"/>
                  <a:gd name="connsiteX1" fmla="*/ 1154663 w 2309326"/>
                  <a:gd name="connsiteY1" fmla="*/ 1193572 h 1193571"/>
                  <a:gd name="connsiteX2" fmla="*/ 0 w 2309326"/>
                  <a:gd name="connsiteY2" fmla="*/ 596786 h 1193571"/>
                  <a:gd name="connsiteX3" fmla="*/ 1154663 w 2309326"/>
                  <a:gd name="connsiteY3" fmla="*/ 0 h 1193571"/>
                  <a:gd name="connsiteX4" fmla="*/ 2309327 w 2309326"/>
                  <a:gd name="connsiteY4" fmla="*/ 596786 h 1193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09326" h="1193571">
                    <a:moveTo>
                      <a:pt x="2309327" y="596786"/>
                    </a:moveTo>
                    <a:cubicBezTo>
                      <a:pt x="2309327" y="926381"/>
                      <a:pt x="1792366" y="1193572"/>
                      <a:pt x="1154663" y="1193572"/>
                    </a:cubicBezTo>
                    <a:cubicBezTo>
                      <a:pt x="516960" y="1193572"/>
                      <a:pt x="0" y="926382"/>
                      <a:pt x="0" y="596786"/>
                    </a:cubicBezTo>
                    <a:cubicBezTo>
                      <a:pt x="0" y="267191"/>
                      <a:pt x="516960" y="0"/>
                      <a:pt x="1154663" y="0"/>
                    </a:cubicBezTo>
                    <a:cubicBezTo>
                      <a:pt x="1792366" y="0"/>
                      <a:pt x="2309327" y="267191"/>
                      <a:pt x="2309327" y="596786"/>
                    </a:cubicBezTo>
                    <a:close/>
                  </a:path>
                </a:pathLst>
              </a:custGeom>
              <a:solidFill>
                <a:srgbClr val="E6E8EC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8" name="Полилиния: фигура 57">
                <a:extLst>
                  <a:ext uri="{FF2B5EF4-FFF2-40B4-BE49-F238E27FC236}">
                    <a16:creationId xmlns:a16="http://schemas.microsoft.com/office/drawing/2014/main" id="{4648161F-92E8-15A5-F236-5CCB62FAE60B}"/>
                  </a:ext>
                </a:extLst>
              </p:cNvPr>
              <p:cNvSpPr/>
              <p:nvPr/>
            </p:nvSpPr>
            <p:spPr>
              <a:xfrm>
                <a:off x="11466748" y="7781913"/>
                <a:ext cx="2099907" cy="1084857"/>
              </a:xfrm>
              <a:custGeom>
                <a:avLst/>
                <a:gdLst>
                  <a:gd name="connsiteX0" fmla="*/ 2099908 w 2099907"/>
                  <a:gd name="connsiteY0" fmla="*/ 542429 h 1084857"/>
                  <a:gd name="connsiteX1" fmla="*/ 1049954 w 2099907"/>
                  <a:gd name="connsiteY1" fmla="*/ 1084857 h 1084857"/>
                  <a:gd name="connsiteX2" fmla="*/ 0 w 2099907"/>
                  <a:gd name="connsiteY2" fmla="*/ 542429 h 1084857"/>
                  <a:gd name="connsiteX3" fmla="*/ 1049954 w 2099907"/>
                  <a:gd name="connsiteY3" fmla="*/ 0 h 1084857"/>
                  <a:gd name="connsiteX4" fmla="*/ 2099908 w 2099907"/>
                  <a:gd name="connsiteY4" fmla="*/ 542429 h 108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9907" h="1084857">
                    <a:moveTo>
                      <a:pt x="2099908" y="542429"/>
                    </a:moveTo>
                    <a:cubicBezTo>
                      <a:pt x="2099908" y="842003"/>
                      <a:pt x="1629827" y="1084857"/>
                      <a:pt x="1049954" y="1084857"/>
                    </a:cubicBezTo>
                    <a:cubicBezTo>
                      <a:pt x="470080" y="1084857"/>
                      <a:pt x="0" y="842004"/>
                      <a:pt x="0" y="542429"/>
                    </a:cubicBezTo>
                    <a:cubicBezTo>
                      <a:pt x="0" y="242854"/>
                      <a:pt x="470080" y="0"/>
                      <a:pt x="1049954" y="0"/>
                    </a:cubicBezTo>
                    <a:cubicBezTo>
                      <a:pt x="1629827" y="0"/>
                      <a:pt x="2099908" y="242854"/>
                      <a:pt x="2099908" y="542429"/>
                    </a:cubicBezTo>
                    <a:close/>
                  </a:path>
                </a:pathLst>
              </a:custGeom>
              <a:solidFill>
                <a:srgbClr val="787D87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9" name="Полилиния: фигура 58">
                <a:extLst>
                  <a:ext uri="{FF2B5EF4-FFF2-40B4-BE49-F238E27FC236}">
                    <a16:creationId xmlns:a16="http://schemas.microsoft.com/office/drawing/2014/main" id="{DB2062F6-AC61-9877-08C0-B30E6F3FDB80}"/>
                  </a:ext>
                </a:extLst>
              </p:cNvPr>
              <p:cNvSpPr/>
              <p:nvPr/>
            </p:nvSpPr>
            <p:spPr>
              <a:xfrm>
                <a:off x="12501825" y="7781913"/>
                <a:ext cx="1064830" cy="1084857"/>
              </a:xfrm>
              <a:custGeom>
                <a:avLst/>
                <a:gdLst>
                  <a:gd name="connsiteX0" fmla="*/ 14877 w 1064830"/>
                  <a:gd name="connsiteY0" fmla="*/ 0 h 1084857"/>
                  <a:gd name="connsiteX1" fmla="*/ 0 w 1064830"/>
                  <a:gd name="connsiteY1" fmla="*/ 0 h 1084857"/>
                  <a:gd name="connsiteX2" fmla="*/ 1035077 w 1064830"/>
                  <a:gd name="connsiteY2" fmla="*/ 542429 h 1084857"/>
                  <a:gd name="connsiteX3" fmla="*/ 0 w 1064830"/>
                  <a:gd name="connsiteY3" fmla="*/ 1084857 h 1084857"/>
                  <a:gd name="connsiteX4" fmla="*/ 14877 w 1064830"/>
                  <a:gd name="connsiteY4" fmla="*/ 1084857 h 1084857"/>
                  <a:gd name="connsiteX5" fmla="*/ 1064831 w 1064830"/>
                  <a:gd name="connsiteY5" fmla="*/ 542429 h 1084857"/>
                  <a:gd name="connsiteX6" fmla="*/ 14877 w 1064830"/>
                  <a:gd name="connsiteY6" fmla="*/ 0 h 108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64830" h="1084857">
                    <a:moveTo>
                      <a:pt x="14877" y="0"/>
                    </a:moveTo>
                    <a:cubicBezTo>
                      <a:pt x="9727" y="0"/>
                      <a:pt x="5149" y="0"/>
                      <a:pt x="0" y="0"/>
                    </a:cubicBezTo>
                    <a:cubicBezTo>
                      <a:pt x="572754" y="4005"/>
                      <a:pt x="1035077" y="245466"/>
                      <a:pt x="1035077" y="542429"/>
                    </a:cubicBezTo>
                    <a:cubicBezTo>
                      <a:pt x="1035077" y="839391"/>
                      <a:pt x="573326" y="1080852"/>
                      <a:pt x="0" y="1084857"/>
                    </a:cubicBezTo>
                    <a:cubicBezTo>
                      <a:pt x="5149" y="1084857"/>
                      <a:pt x="9727" y="1084857"/>
                      <a:pt x="14877" y="1084857"/>
                    </a:cubicBezTo>
                    <a:cubicBezTo>
                      <a:pt x="594497" y="1084857"/>
                      <a:pt x="1064831" y="841680"/>
                      <a:pt x="1064831" y="542429"/>
                    </a:cubicBezTo>
                    <a:cubicBezTo>
                      <a:pt x="1064259" y="243177"/>
                      <a:pt x="594497" y="0"/>
                      <a:pt x="14877" y="0"/>
                    </a:cubicBezTo>
                    <a:close/>
                  </a:path>
                </a:pathLst>
              </a:custGeom>
              <a:solidFill>
                <a:srgbClr val="5A6064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0" name="Полилиния: фигура 59">
                <a:extLst>
                  <a:ext uri="{FF2B5EF4-FFF2-40B4-BE49-F238E27FC236}">
                    <a16:creationId xmlns:a16="http://schemas.microsoft.com/office/drawing/2014/main" id="{C8252731-6ECB-F337-08CE-672CF1390AC7}"/>
                  </a:ext>
                </a:extLst>
              </p:cNvPr>
              <p:cNvSpPr/>
              <p:nvPr/>
            </p:nvSpPr>
            <p:spPr>
              <a:xfrm>
                <a:off x="11706492" y="8105768"/>
                <a:ext cx="417692" cy="437147"/>
              </a:xfrm>
              <a:custGeom>
                <a:avLst/>
                <a:gdLst>
                  <a:gd name="connsiteX0" fmla="*/ 417693 w 417692"/>
                  <a:gd name="connsiteY0" fmla="*/ 218574 h 437147"/>
                  <a:gd name="connsiteX1" fmla="*/ 208847 w 417692"/>
                  <a:gd name="connsiteY1" fmla="*/ 437147 h 437147"/>
                  <a:gd name="connsiteX2" fmla="*/ 0 w 417692"/>
                  <a:gd name="connsiteY2" fmla="*/ 218573 h 437147"/>
                  <a:gd name="connsiteX3" fmla="*/ 208847 w 417692"/>
                  <a:gd name="connsiteY3" fmla="*/ 0 h 437147"/>
                  <a:gd name="connsiteX4" fmla="*/ 417693 w 417692"/>
                  <a:gd name="connsiteY4" fmla="*/ 218574 h 437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7692" h="437147">
                    <a:moveTo>
                      <a:pt x="417693" y="218574"/>
                    </a:moveTo>
                    <a:cubicBezTo>
                      <a:pt x="417693" y="339288"/>
                      <a:pt x="324189" y="437147"/>
                      <a:pt x="208847" y="437147"/>
                    </a:cubicBezTo>
                    <a:cubicBezTo>
                      <a:pt x="93504" y="437147"/>
                      <a:pt x="0" y="339288"/>
                      <a:pt x="0" y="218573"/>
                    </a:cubicBezTo>
                    <a:cubicBezTo>
                      <a:pt x="0" y="97858"/>
                      <a:pt x="93504" y="0"/>
                      <a:pt x="208847" y="0"/>
                    </a:cubicBezTo>
                    <a:cubicBezTo>
                      <a:pt x="324189" y="0"/>
                      <a:pt x="417693" y="97858"/>
                      <a:pt x="417693" y="218574"/>
                    </a:cubicBezTo>
                    <a:close/>
                  </a:path>
                </a:pathLst>
              </a:custGeom>
              <a:solidFill>
                <a:srgbClr val="4D8BB8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1" name="Полилиния: фигура 60">
                <a:extLst>
                  <a:ext uri="{FF2B5EF4-FFF2-40B4-BE49-F238E27FC236}">
                    <a16:creationId xmlns:a16="http://schemas.microsoft.com/office/drawing/2014/main" id="{52BC0A19-B963-FBFD-880A-A0169A9E600A}"/>
                  </a:ext>
                </a:extLst>
              </p:cNvPr>
              <p:cNvSpPr/>
              <p:nvPr/>
            </p:nvSpPr>
            <p:spPr>
              <a:xfrm>
                <a:off x="11811201" y="8215055"/>
                <a:ext cx="208274" cy="218573"/>
              </a:xfrm>
              <a:custGeom>
                <a:avLst/>
                <a:gdLst>
                  <a:gd name="connsiteX0" fmla="*/ 208274 w 208274"/>
                  <a:gd name="connsiteY0" fmla="*/ 109287 h 218573"/>
                  <a:gd name="connsiteX1" fmla="*/ 104137 w 208274"/>
                  <a:gd name="connsiteY1" fmla="*/ 218573 h 218573"/>
                  <a:gd name="connsiteX2" fmla="*/ 0 w 208274"/>
                  <a:gd name="connsiteY2" fmla="*/ 109287 h 218573"/>
                  <a:gd name="connsiteX3" fmla="*/ 104137 w 208274"/>
                  <a:gd name="connsiteY3" fmla="*/ 0 h 218573"/>
                  <a:gd name="connsiteX4" fmla="*/ 208274 w 208274"/>
                  <a:gd name="connsiteY4" fmla="*/ 109287 h 218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274" h="218573">
                    <a:moveTo>
                      <a:pt x="208274" y="109287"/>
                    </a:moveTo>
                    <a:cubicBezTo>
                      <a:pt x="208274" y="169644"/>
                      <a:pt x="161650" y="218573"/>
                      <a:pt x="104137" y="218573"/>
                    </a:cubicBezTo>
                    <a:cubicBezTo>
                      <a:pt x="46624" y="218573"/>
                      <a:pt x="0" y="169644"/>
                      <a:pt x="0" y="109287"/>
                    </a:cubicBezTo>
                    <a:cubicBezTo>
                      <a:pt x="0" y="48929"/>
                      <a:pt x="46624" y="0"/>
                      <a:pt x="104137" y="0"/>
                    </a:cubicBezTo>
                    <a:cubicBezTo>
                      <a:pt x="161650" y="0"/>
                      <a:pt x="208274" y="48930"/>
                      <a:pt x="208274" y="109287"/>
                    </a:cubicBezTo>
                    <a:close/>
                  </a:path>
                </a:pathLst>
              </a:custGeom>
              <a:noFill/>
              <a:ln w="11440" cap="flat">
                <a:solidFill>
                  <a:srgbClr val="FFFFFF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2" name="Полилиния: фигура 61">
                <a:extLst>
                  <a:ext uri="{FF2B5EF4-FFF2-40B4-BE49-F238E27FC236}">
                    <a16:creationId xmlns:a16="http://schemas.microsoft.com/office/drawing/2014/main" id="{B5BD3A82-25FF-ADF6-9B0A-D6BDFDF58A94}"/>
                  </a:ext>
                </a:extLst>
              </p:cNvPr>
              <p:cNvSpPr/>
              <p:nvPr/>
            </p:nvSpPr>
            <p:spPr>
              <a:xfrm>
                <a:off x="11895312" y="8106340"/>
                <a:ext cx="228872" cy="437147"/>
              </a:xfrm>
              <a:custGeom>
                <a:avLst/>
                <a:gdLst>
                  <a:gd name="connsiteX0" fmla="*/ 20026 w 228872"/>
                  <a:gd name="connsiteY0" fmla="*/ 0 h 437147"/>
                  <a:gd name="connsiteX1" fmla="*/ 0 w 228872"/>
                  <a:gd name="connsiteY1" fmla="*/ 1144 h 437147"/>
                  <a:gd name="connsiteX2" fmla="*/ 188820 w 228872"/>
                  <a:gd name="connsiteY2" fmla="*/ 218573 h 437147"/>
                  <a:gd name="connsiteX3" fmla="*/ 0 w 228872"/>
                  <a:gd name="connsiteY3" fmla="*/ 436002 h 437147"/>
                  <a:gd name="connsiteX4" fmla="*/ 20026 w 228872"/>
                  <a:gd name="connsiteY4" fmla="*/ 437147 h 437147"/>
                  <a:gd name="connsiteX5" fmla="*/ 228873 w 228872"/>
                  <a:gd name="connsiteY5" fmla="*/ 218573 h 437147"/>
                  <a:gd name="connsiteX6" fmla="*/ 20026 w 228872"/>
                  <a:gd name="connsiteY6" fmla="*/ 0 h 437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8872" h="437147">
                    <a:moveTo>
                      <a:pt x="20026" y="0"/>
                    </a:moveTo>
                    <a:cubicBezTo>
                      <a:pt x="13160" y="0"/>
                      <a:pt x="6866" y="572"/>
                      <a:pt x="0" y="1144"/>
                    </a:cubicBezTo>
                    <a:cubicBezTo>
                      <a:pt x="105854" y="11444"/>
                      <a:pt x="188820" y="104709"/>
                      <a:pt x="188820" y="218573"/>
                    </a:cubicBezTo>
                    <a:cubicBezTo>
                      <a:pt x="188820" y="332438"/>
                      <a:pt x="105854" y="425704"/>
                      <a:pt x="0" y="436002"/>
                    </a:cubicBezTo>
                    <a:cubicBezTo>
                      <a:pt x="6294" y="436574"/>
                      <a:pt x="13160" y="437147"/>
                      <a:pt x="20026" y="437147"/>
                    </a:cubicBezTo>
                    <a:cubicBezTo>
                      <a:pt x="135035" y="437147"/>
                      <a:pt x="228873" y="339304"/>
                      <a:pt x="228873" y="218573"/>
                    </a:cubicBezTo>
                    <a:cubicBezTo>
                      <a:pt x="228873" y="97843"/>
                      <a:pt x="135035" y="0"/>
                      <a:pt x="20026" y="0"/>
                    </a:cubicBezTo>
                    <a:close/>
                  </a:path>
                </a:pathLst>
              </a:custGeom>
              <a:solidFill>
                <a:srgbClr val="5CB7D8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63" name="Рисунок 1">
                <a:extLst>
                  <a:ext uri="{FF2B5EF4-FFF2-40B4-BE49-F238E27FC236}">
                    <a16:creationId xmlns:a16="http://schemas.microsoft.com/office/drawing/2014/main" id="{B466E29F-44E7-42BB-27B6-1624F6531892}"/>
                  </a:ext>
                </a:extLst>
              </p:cNvPr>
              <p:cNvGrpSpPr/>
              <p:nvPr/>
            </p:nvGrpSpPr>
            <p:grpSpPr>
              <a:xfrm>
                <a:off x="12484087" y="8042256"/>
                <a:ext cx="756424" cy="565315"/>
                <a:chOff x="12484087" y="8042256"/>
                <a:chExt cx="756424" cy="565315"/>
              </a:xfrm>
            </p:grpSpPr>
            <p:sp>
              <p:nvSpPr>
                <p:cNvPr id="64" name="Полилиния: фигура 63">
                  <a:extLst>
                    <a:ext uri="{FF2B5EF4-FFF2-40B4-BE49-F238E27FC236}">
                      <a16:creationId xmlns:a16="http://schemas.microsoft.com/office/drawing/2014/main" id="{B0E72015-0FA9-1793-04C1-89A86F5C7DCD}"/>
                    </a:ext>
                  </a:extLst>
                </p:cNvPr>
                <p:cNvSpPr/>
                <p:nvPr/>
              </p:nvSpPr>
              <p:spPr>
                <a:xfrm>
                  <a:off x="12484087" y="8042256"/>
                  <a:ext cx="756424" cy="564171"/>
                </a:xfrm>
                <a:custGeom>
                  <a:avLst/>
                  <a:gdLst>
                    <a:gd name="connsiteX0" fmla="*/ 756425 w 756424"/>
                    <a:gd name="connsiteY0" fmla="*/ 282086 h 564171"/>
                    <a:gd name="connsiteX1" fmla="*/ 378212 w 756424"/>
                    <a:gd name="connsiteY1" fmla="*/ 564172 h 564171"/>
                    <a:gd name="connsiteX2" fmla="*/ 0 w 756424"/>
                    <a:gd name="connsiteY2" fmla="*/ 282086 h 564171"/>
                    <a:gd name="connsiteX3" fmla="*/ 378212 w 756424"/>
                    <a:gd name="connsiteY3" fmla="*/ 0 h 564171"/>
                    <a:gd name="connsiteX4" fmla="*/ 756425 w 756424"/>
                    <a:gd name="connsiteY4" fmla="*/ 282086 h 564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6424" h="564171">
                      <a:moveTo>
                        <a:pt x="756425" y="282086"/>
                      </a:moveTo>
                      <a:cubicBezTo>
                        <a:pt x="756425" y="437878"/>
                        <a:pt x="587093" y="564172"/>
                        <a:pt x="378212" y="564172"/>
                      </a:cubicBezTo>
                      <a:cubicBezTo>
                        <a:pt x="169331" y="564172"/>
                        <a:pt x="0" y="437878"/>
                        <a:pt x="0" y="282086"/>
                      </a:cubicBezTo>
                      <a:cubicBezTo>
                        <a:pt x="0" y="126294"/>
                        <a:pt x="169332" y="0"/>
                        <a:pt x="378212" y="0"/>
                      </a:cubicBezTo>
                      <a:cubicBezTo>
                        <a:pt x="587093" y="0"/>
                        <a:pt x="756425" y="126295"/>
                        <a:pt x="756425" y="282086"/>
                      </a:cubicBezTo>
                      <a:close/>
                    </a:path>
                  </a:pathLst>
                </a:custGeom>
                <a:solidFill>
                  <a:srgbClr val="4D8BB8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65" name="Полилиния: фигура 64">
                  <a:extLst>
                    <a:ext uri="{FF2B5EF4-FFF2-40B4-BE49-F238E27FC236}">
                      <a16:creationId xmlns:a16="http://schemas.microsoft.com/office/drawing/2014/main" id="{FB1B7AE1-82F1-8BD0-61F5-10CA9BD8F6B3}"/>
                    </a:ext>
                  </a:extLst>
                </p:cNvPr>
                <p:cNvSpPr/>
                <p:nvPr/>
              </p:nvSpPr>
              <p:spPr>
                <a:xfrm>
                  <a:off x="12844562" y="8042256"/>
                  <a:ext cx="395949" cy="565315"/>
                </a:xfrm>
                <a:custGeom>
                  <a:avLst/>
                  <a:gdLst>
                    <a:gd name="connsiteX0" fmla="*/ 17738 w 395949"/>
                    <a:gd name="connsiteY0" fmla="*/ 0 h 565315"/>
                    <a:gd name="connsiteX1" fmla="*/ 0 w 395949"/>
                    <a:gd name="connsiteY1" fmla="*/ 572 h 565315"/>
                    <a:gd name="connsiteX2" fmla="*/ 360475 w 395949"/>
                    <a:gd name="connsiteY2" fmla="*/ 282658 h 565315"/>
                    <a:gd name="connsiteX3" fmla="*/ 0 w 395949"/>
                    <a:gd name="connsiteY3" fmla="*/ 564744 h 565315"/>
                    <a:gd name="connsiteX4" fmla="*/ 17738 w 395949"/>
                    <a:gd name="connsiteY4" fmla="*/ 565316 h 565315"/>
                    <a:gd name="connsiteX5" fmla="*/ 395950 w 395949"/>
                    <a:gd name="connsiteY5" fmla="*/ 283230 h 565315"/>
                    <a:gd name="connsiteX6" fmla="*/ 17738 w 395949"/>
                    <a:gd name="connsiteY6" fmla="*/ 0 h 5653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5949" h="565315">
                      <a:moveTo>
                        <a:pt x="17738" y="0"/>
                      </a:moveTo>
                      <a:cubicBezTo>
                        <a:pt x="12016" y="0"/>
                        <a:pt x="6294" y="0"/>
                        <a:pt x="0" y="572"/>
                      </a:cubicBezTo>
                      <a:cubicBezTo>
                        <a:pt x="200836" y="7438"/>
                        <a:pt x="360475" y="131029"/>
                        <a:pt x="360475" y="282658"/>
                      </a:cubicBezTo>
                      <a:cubicBezTo>
                        <a:pt x="360475" y="434286"/>
                        <a:pt x="200836" y="557877"/>
                        <a:pt x="0" y="564744"/>
                      </a:cubicBezTo>
                      <a:cubicBezTo>
                        <a:pt x="5722" y="564744"/>
                        <a:pt x="11444" y="565316"/>
                        <a:pt x="17738" y="565316"/>
                      </a:cubicBezTo>
                      <a:cubicBezTo>
                        <a:pt x="226584" y="565316"/>
                        <a:pt x="395950" y="438864"/>
                        <a:pt x="395950" y="283230"/>
                      </a:cubicBezTo>
                      <a:cubicBezTo>
                        <a:pt x="395950" y="127597"/>
                        <a:pt x="226012" y="0"/>
                        <a:pt x="17738" y="0"/>
                      </a:cubicBezTo>
                      <a:close/>
                    </a:path>
                  </a:pathLst>
                </a:custGeom>
                <a:solidFill>
                  <a:srgbClr val="5CB7D8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66" name="Полилиния: фигура 65">
                <a:extLst>
                  <a:ext uri="{FF2B5EF4-FFF2-40B4-BE49-F238E27FC236}">
                    <a16:creationId xmlns:a16="http://schemas.microsoft.com/office/drawing/2014/main" id="{694B5571-AB93-8F5E-144D-990C934E5658}"/>
                  </a:ext>
                </a:extLst>
              </p:cNvPr>
              <p:cNvSpPr/>
              <p:nvPr/>
            </p:nvSpPr>
            <p:spPr>
              <a:xfrm>
                <a:off x="11694476" y="6142611"/>
                <a:ext cx="1643306" cy="1419583"/>
              </a:xfrm>
              <a:custGeom>
                <a:avLst/>
                <a:gdLst>
                  <a:gd name="connsiteX0" fmla="*/ 1643307 w 1643306"/>
                  <a:gd name="connsiteY0" fmla="*/ 1302286 h 1419583"/>
                  <a:gd name="connsiteX1" fmla="*/ 1523721 w 1643306"/>
                  <a:gd name="connsiteY1" fmla="*/ 1419584 h 1419583"/>
                  <a:gd name="connsiteX2" fmla="*/ 119586 w 1643306"/>
                  <a:gd name="connsiteY2" fmla="*/ 1419584 h 1419583"/>
                  <a:gd name="connsiteX3" fmla="*/ 0 w 1643306"/>
                  <a:gd name="connsiteY3" fmla="*/ 1302286 h 1419583"/>
                  <a:gd name="connsiteX4" fmla="*/ 0 w 1643306"/>
                  <a:gd name="connsiteY4" fmla="*/ 117297 h 1419583"/>
                  <a:gd name="connsiteX5" fmla="*/ 119586 w 1643306"/>
                  <a:gd name="connsiteY5" fmla="*/ 0 h 1419583"/>
                  <a:gd name="connsiteX6" fmla="*/ 1523721 w 1643306"/>
                  <a:gd name="connsiteY6" fmla="*/ 0 h 1419583"/>
                  <a:gd name="connsiteX7" fmla="*/ 1643307 w 1643306"/>
                  <a:gd name="connsiteY7" fmla="*/ 117297 h 1419583"/>
                  <a:gd name="connsiteX8" fmla="*/ 1643307 w 1643306"/>
                  <a:gd name="connsiteY8" fmla="*/ 1302286 h 14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43306" h="1419583">
                    <a:moveTo>
                      <a:pt x="1643307" y="1302286"/>
                    </a:moveTo>
                    <a:cubicBezTo>
                      <a:pt x="1643307" y="1366943"/>
                      <a:pt x="1589522" y="1419584"/>
                      <a:pt x="1523721" y="1419584"/>
                    </a:cubicBezTo>
                    <a:lnTo>
                      <a:pt x="119586" y="1419584"/>
                    </a:lnTo>
                    <a:cubicBezTo>
                      <a:pt x="53785" y="1419584"/>
                      <a:pt x="0" y="1366943"/>
                      <a:pt x="0" y="1302286"/>
                    </a:cubicBezTo>
                    <a:lnTo>
                      <a:pt x="0" y="117297"/>
                    </a:lnTo>
                    <a:cubicBezTo>
                      <a:pt x="0" y="52641"/>
                      <a:pt x="53785" y="0"/>
                      <a:pt x="119586" y="0"/>
                    </a:cubicBezTo>
                    <a:lnTo>
                      <a:pt x="1523721" y="0"/>
                    </a:lnTo>
                    <a:cubicBezTo>
                      <a:pt x="1589522" y="0"/>
                      <a:pt x="1643307" y="52641"/>
                      <a:pt x="1643307" y="117297"/>
                    </a:cubicBezTo>
                    <a:lnTo>
                      <a:pt x="1643307" y="1302286"/>
                    </a:lnTo>
                    <a:close/>
                  </a:path>
                </a:pathLst>
              </a:custGeom>
              <a:solidFill>
                <a:srgbClr val="818183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7" name="Полилиния: фигура 66">
                <a:extLst>
                  <a:ext uri="{FF2B5EF4-FFF2-40B4-BE49-F238E27FC236}">
                    <a16:creationId xmlns:a16="http://schemas.microsoft.com/office/drawing/2014/main" id="{036EF1FD-5F1A-D105-F532-01F0096CC959}"/>
                  </a:ext>
                </a:extLst>
              </p:cNvPr>
              <p:cNvSpPr/>
              <p:nvPr/>
            </p:nvSpPr>
            <p:spPr>
              <a:xfrm>
                <a:off x="11731096" y="6142611"/>
                <a:ext cx="1566062" cy="1419583"/>
              </a:xfrm>
              <a:custGeom>
                <a:avLst/>
                <a:gdLst>
                  <a:gd name="connsiteX0" fmla="*/ 1566062 w 1566062"/>
                  <a:gd name="connsiteY0" fmla="*/ 1302286 h 1419583"/>
                  <a:gd name="connsiteX1" fmla="*/ 1452198 w 1566062"/>
                  <a:gd name="connsiteY1" fmla="*/ 1419584 h 1419583"/>
                  <a:gd name="connsiteX2" fmla="*/ 113864 w 1566062"/>
                  <a:gd name="connsiteY2" fmla="*/ 1419584 h 1419583"/>
                  <a:gd name="connsiteX3" fmla="*/ 0 w 1566062"/>
                  <a:gd name="connsiteY3" fmla="*/ 1302286 h 1419583"/>
                  <a:gd name="connsiteX4" fmla="*/ 0 w 1566062"/>
                  <a:gd name="connsiteY4" fmla="*/ 117297 h 1419583"/>
                  <a:gd name="connsiteX5" fmla="*/ 113864 w 1566062"/>
                  <a:gd name="connsiteY5" fmla="*/ 0 h 1419583"/>
                  <a:gd name="connsiteX6" fmla="*/ 1452198 w 1566062"/>
                  <a:gd name="connsiteY6" fmla="*/ 0 h 1419583"/>
                  <a:gd name="connsiteX7" fmla="*/ 1566062 w 1566062"/>
                  <a:gd name="connsiteY7" fmla="*/ 117297 h 1419583"/>
                  <a:gd name="connsiteX8" fmla="*/ 1566062 w 1566062"/>
                  <a:gd name="connsiteY8" fmla="*/ 1302286 h 14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66062" h="1419583">
                    <a:moveTo>
                      <a:pt x="1566062" y="1302286"/>
                    </a:moveTo>
                    <a:cubicBezTo>
                      <a:pt x="1566062" y="1366943"/>
                      <a:pt x="1515138" y="1419584"/>
                      <a:pt x="1452198" y="1419584"/>
                    </a:cubicBezTo>
                    <a:lnTo>
                      <a:pt x="113864" y="1419584"/>
                    </a:lnTo>
                    <a:cubicBezTo>
                      <a:pt x="50924" y="1419584"/>
                      <a:pt x="0" y="1366943"/>
                      <a:pt x="0" y="1302286"/>
                    </a:cubicBezTo>
                    <a:lnTo>
                      <a:pt x="0" y="117297"/>
                    </a:lnTo>
                    <a:cubicBezTo>
                      <a:pt x="0" y="52641"/>
                      <a:pt x="50924" y="0"/>
                      <a:pt x="113864" y="0"/>
                    </a:cubicBezTo>
                    <a:lnTo>
                      <a:pt x="1452198" y="0"/>
                    </a:lnTo>
                    <a:cubicBezTo>
                      <a:pt x="1515138" y="0"/>
                      <a:pt x="1566062" y="52641"/>
                      <a:pt x="1566062" y="117297"/>
                    </a:cubicBezTo>
                    <a:lnTo>
                      <a:pt x="1566062" y="1302286"/>
                    </a:lnTo>
                    <a:close/>
                  </a:path>
                </a:pathLst>
              </a:custGeom>
              <a:solidFill>
                <a:srgbClr val="999699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8" name="Полилиния: фигура 67">
                <a:extLst>
                  <a:ext uri="{FF2B5EF4-FFF2-40B4-BE49-F238E27FC236}">
                    <a16:creationId xmlns:a16="http://schemas.microsoft.com/office/drawing/2014/main" id="{F509E70B-8356-0D3A-974F-9AD8749E7642}"/>
                  </a:ext>
                </a:extLst>
              </p:cNvPr>
              <p:cNvSpPr/>
              <p:nvPr/>
            </p:nvSpPr>
            <p:spPr>
              <a:xfrm>
                <a:off x="11934220" y="5867964"/>
                <a:ext cx="1135208" cy="210562"/>
              </a:xfrm>
              <a:custGeom>
                <a:avLst/>
                <a:gdLst>
                  <a:gd name="connsiteX0" fmla="*/ 1135209 w 1135208"/>
                  <a:gd name="connsiteY0" fmla="*/ 105281 h 210562"/>
                  <a:gd name="connsiteX1" fmla="*/ 1028211 w 1135208"/>
                  <a:gd name="connsiteY1" fmla="*/ 210563 h 210562"/>
                  <a:gd name="connsiteX2" fmla="*/ 106998 w 1135208"/>
                  <a:gd name="connsiteY2" fmla="*/ 210563 h 210562"/>
                  <a:gd name="connsiteX3" fmla="*/ 0 w 1135208"/>
                  <a:gd name="connsiteY3" fmla="*/ 105281 h 210562"/>
                  <a:gd name="connsiteX4" fmla="*/ 0 w 1135208"/>
                  <a:gd name="connsiteY4" fmla="*/ 105281 h 210562"/>
                  <a:gd name="connsiteX5" fmla="*/ 106998 w 1135208"/>
                  <a:gd name="connsiteY5" fmla="*/ 0 h 210562"/>
                  <a:gd name="connsiteX6" fmla="*/ 1028211 w 1135208"/>
                  <a:gd name="connsiteY6" fmla="*/ 0 h 210562"/>
                  <a:gd name="connsiteX7" fmla="*/ 1135209 w 1135208"/>
                  <a:gd name="connsiteY7" fmla="*/ 105281 h 210562"/>
                  <a:gd name="connsiteX8" fmla="*/ 1135209 w 1135208"/>
                  <a:gd name="connsiteY8" fmla="*/ 105281 h 210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35208" h="210562">
                    <a:moveTo>
                      <a:pt x="1135209" y="105281"/>
                    </a:moveTo>
                    <a:cubicBezTo>
                      <a:pt x="1135209" y="163644"/>
                      <a:pt x="1087146" y="210563"/>
                      <a:pt x="1028211" y="210563"/>
                    </a:cubicBezTo>
                    <a:lnTo>
                      <a:pt x="106998" y="210563"/>
                    </a:lnTo>
                    <a:cubicBezTo>
                      <a:pt x="48063" y="210563"/>
                      <a:pt x="0" y="163644"/>
                      <a:pt x="0" y="105281"/>
                    </a:cubicBezTo>
                    <a:lnTo>
                      <a:pt x="0" y="105281"/>
                    </a:lnTo>
                    <a:cubicBezTo>
                      <a:pt x="0" y="46919"/>
                      <a:pt x="48063" y="0"/>
                      <a:pt x="106998" y="0"/>
                    </a:cubicBezTo>
                    <a:lnTo>
                      <a:pt x="1028211" y="0"/>
                    </a:lnTo>
                    <a:cubicBezTo>
                      <a:pt x="1087146" y="0"/>
                      <a:pt x="1135209" y="46919"/>
                      <a:pt x="1135209" y="105281"/>
                    </a:cubicBezTo>
                    <a:lnTo>
                      <a:pt x="1135209" y="105281"/>
                    </a:lnTo>
                    <a:close/>
                  </a:path>
                </a:pathLst>
              </a:custGeom>
              <a:solidFill>
                <a:srgbClr val="85C8F7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69" name="Рисунок 1">
                <a:extLst>
                  <a:ext uri="{FF2B5EF4-FFF2-40B4-BE49-F238E27FC236}">
                    <a16:creationId xmlns:a16="http://schemas.microsoft.com/office/drawing/2014/main" id="{D1C2A3F0-26D0-42C1-608F-08FE0305EFD5}"/>
                  </a:ext>
                </a:extLst>
              </p:cNvPr>
              <p:cNvGrpSpPr/>
              <p:nvPr/>
            </p:nvGrpSpPr>
            <p:grpSpPr>
              <a:xfrm>
                <a:off x="12059528" y="6578614"/>
                <a:ext cx="900042" cy="518968"/>
                <a:chOff x="12059528" y="6578614"/>
                <a:chExt cx="900042" cy="518968"/>
              </a:xfrm>
              <a:solidFill>
                <a:srgbClr val="000000"/>
              </a:solidFill>
            </p:grpSpPr>
            <p:sp>
              <p:nvSpPr>
                <p:cNvPr id="70" name="Полилиния: фигура 69">
                  <a:extLst>
                    <a:ext uri="{FF2B5EF4-FFF2-40B4-BE49-F238E27FC236}">
                      <a16:creationId xmlns:a16="http://schemas.microsoft.com/office/drawing/2014/main" id="{3BEB5521-4454-F6CA-8C83-F3A2E7E21EF9}"/>
                    </a:ext>
                  </a:extLst>
                </p:cNvPr>
                <p:cNvSpPr/>
                <p:nvPr/>
              </p:nvSpPr>
              <p:spPr>
                <a:xfrm>
                  <a:off x="12059528" y="6587197"/>
                  <a:ext cx="314128" cy="510386"/>
                </a:xfrm>
                <a:custGeom>
                  <a:avLst/>
                  <a:gdLst>
                    <a:gd name="connsiteX0" fmla="*/ 138468 w 314128"/>
                    <a:gd name="connsiteY0" fmla="*/ 200836 h 510386"/>
                    <a:gd name="connsiteX1" fmla="*/ 267209 w 314128"/>
                    <a:gd name="connsiteY1" fmla="*/ 239744 h 510386"/>
                    <a:gd name="connsiteX2" fmla="*/ 314128 w 314128"/>
                    <a:gd name="connsiteY2" fmla="*/ 346742 h 510386"/>
                    <a:gd name="connsiteX3" fmla="*/ 264921 w 314128"/>
                    <a:gd name="connsiteY3" fmla="*/ 467472 h 510386"/>
                    <a:gd name="connsiteX4" fmla="*/ 129885 w 314128"/>
                    <a:gd name="connsiteY4" fmla="*/ 510386 h 510386"/>
                    <a:gd name="connsiteX5" fmla="*/ 57218 w 314128"/>
                    <a:gd name="connsiteY5" fmla="*/ 502948 h 510386"/>
                    <a:gd name="connsiteX6" fmla="*/ 0 w 314128"/>
                    <a:gd name="connsiteY6" fmla="*/ 481777 h 510386"/>
                    <a:gd name="connsiteX7" fmla="*/ 0 w 314128"/>
                    <a:gd name="connsiteY7" fmla="*/ 446302 h 510386"/>
                    <a:gd name="connsiteX8" fmla="*/ 66945 w 314128"/>
                    <a:gd name="connsiteY8" fmla="*/ 472622 h 510386"/>
                    <a:gd name="connsiteX9" fmla="*/ 129885 w 314128"/>
                    <a:gd name="connsiteY9" fmla="*/ 480061 h 510386"/>
                    <a:gd name="connsiteX10" fmla="*/ 237456 w 314128"/>
                    <a:gd name="connsiteY10" fmla="*/ 445158 h 510386"/>
                    <a:gd name="connsiteX11" fmla="*/ 278081 w 314128"/>
                    <a:gd name="connsiteY11" fmla="*/ 350748 h 510386"/>
                    <a:gd name="connsiteX12" fmla="*/ 238600 w 314128"/>
                    <a:gd name="connsiteY12" fmla="*/ 262631 h 510386"/>
                    <a:gd name="connsiteX13" fmla="*/ 131030 w 314128"/>
                    <a:gd name="connsiteY13" fmla="*/ 230589 h 510386"/>
                    <a:gd name="connsiteX14" fmla="*/ 36048 w 314128"/>
                    <a:gd name="connsiteY14" fmla="*/ 243749 h 510386"/>
                    <a:gd name="connsiteX15" fmla="*/ 14877 w 314128"/>
                    <a:gd name="connsiteY15" fmla="*/ 230589 h 510386"/>
                    <a:gd name="connsiteX16" fmla="*/ 34903 w 314128"/>
                    <a:gd name="connsiteY16" fmla="*/ 0 h 510386"/>
                    <a:gd name="connsiteX17" fmla="*/ 281514 w 314128"/>
                    <a:gd name="connsiteY17" fmla="*/ 0 h 510386"/>
                    <a:gd name="connsiteX18" fmla="*/ 281514 w 314128"/>
                    <a:gd name="connsiteY18" fmla="*/ 33186 h 510386"/>
                    <a:gd name="connsiteX19" fmla="*/ 68090 w 314128"/>
                    <a:gd name="connsiteY19" fmla="*/ 33186 h 510386"/>
                    <a:gd name="connsiteX20" fmla="*/ 52069 w 314128"/>
                    <a:gd name="connsiteY20" fmla="*/ 211135 h 510386"/>
                    <a:gd name="connsiteX21" fmla="*/ 138468 w 314128"/>
                    <a:gd name="connsiteY21" fmla="*/ 200836 h 510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14128" h="510386">
                      <a:moveTo>
                        <a:pt x="138468" y="200836"/>
                      </a:moveTo>
                      <a:cubicBezTo>
                        <a:pt x="192825" y="200836"/>
                        <a:pt x="236311" y="213996"/>
                        <a:pt x="267209" y="239744"/>
                      </a:cubicBezTo>
                      <a:cubicBezTo>
                        <a:pt x="298679" y="265492"/>
                        <a:pt x="314128" y="301540"/>
                        <a:pt x="314128" y="346742"/>
                      </a:cubicBezTo>
                      <a:cubicBezTo>
                        <a:pt x="314128" y="398239"/>
                        <a:pt x="297535" y="438291"/>
                        <a:pt x="264921" y="467472"/>
                      </a:cubicBezTo>
                      <a:cubicBezTo>
                        <a:pt x="232306" y="496082"/>
                        <a:pt x="187104" y="510386"/>
                        <a:pt x="129885" y="510386"/>
                      </a:cubicBezTo>
                      <a:cubicBezTo>
                        <a:pt x="104710" y="510386"/>
                        <a:pt x="80105" y="508098"/>
                        <a:pt x="57218" y="502948"/>
                      </a:cubicBezTo>
                      <a:cubicBezTo>
                        <a:pt x="34331" y="497798"/>
                        <a:pt x="15449" y="490932"/>
                        <a:pt x="0" y="481777"/>
                      </a:cubicBezTo>
                      <a:lnTo>
                        <a:pt x="0" y="446302"/>
                      </a:lnTo>
                      <a:cubicBezTo>
                        <a:pt x="25176" y="458890"/>
                        <a:pt x="47491" y="467472"/>
                        <a:pt x="66945" y="472622"/>
                      </a:cubicBezTo>
                      <a:cubicBezTo>
                        <a:pt x="86400" y="477772"/>
                        <a:pt x="107570" y="480061"/>
                        <a:pt x="129885" y="480061"/>
                      </a:cubicBezTo>
                      <a:cubicBezTo>
                        <a:pt x="174516" y="480061"/>
                        <a:pt x="210563" y="468617"/>
                        <a:pt x="237456" y="445158"/>
                      </a:cubicBezTo>
                      <a:cubicBezTo>
                        <a:pt x="264348" y="421698"/>
                        <a:pt x="278081" y="390228"/>
                        <a:pt x="278081" y="350748"/>
                      </a:cubicBezTo>
                      <a:cubicBezTo>
                        <a:pt x="278081" y="313556"/>
                        <a:pt x="264921" y="283802"/>
                        <a:pt x="238600" y="262631"/>
                      </a:cubicBezTo>
                      <a:cubicBezTo>
                        <a:pt x="212280" y="241461"/>
                        <a:pt x="176232" y="230589"/>
                        <a:pt x="131030" y="230589"/>
                      </a:cubicBezTo>
                      <a:cubicBezTo>
                        <a:pt x="100704" y="230589"/>
                        <a:pt x="68662" y="235167"/>
                        <a:pt x="36048" y="243749"/>
                      </a:cubicBezTo>
                      <a:lnTo>
                        <a:pt x="14877" y="230589"/>
                      </a:lnTo>
                      <a:lnTo>
                        <a:pt x="34903" y="0"/>
                      </a:lnTo>
                      <a:lnTo>
                        <a:pt x="281514" y="0"/>
                      </a:lnTo>
                      <a:lnTo>
                        <a:pt x="281514" y="33186"/>
                      </a:lnTo>
                      <a:lnTo>
                        <a:pt x="68090" y="33186"/>
                      </a:lnTo>
                      <a:lnTo>
                        <a:pt x="52069" y="211135"/>
                      </a:lnTo>
                      <a:cubicBezTo>
                        <a:pt x="89261" y="204269"/>
                        <a:pt x="117870" y="200836"/>
                        <a:pt x="138468" y="20083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1" name="Полилиния: фигура 70">
                  <a:extLst>
                    <a:ext uri="{FF2B5EF4-FFF2-40B4-BE49-F238E27FC236}">
                      <a16:creationId xmlns:a16="http://schemas.microsoft.com/office/drawing/2014/main" id="{9E1D4DE6-5E50-B681-AF4B-7BF767B051F7}"/>
                    </a:ext>
                  </a:extLst>
                </p:cNvPr>
                <p:cNvSpPr/>
                <p:nvPr/>
              </p:nvSpPr>
              <p:spPr>
                <a:xfrm>
                  <a:off x="12475504" y="7030066"/>
                  <a:ext cx="56646" cy="67517"/>
                </a:xfrm>
                <a:custGeom>
                  <a:avLst/>
                  <a:gdLst>
                    <a:gd name="connsiteX0" fmla="*/ 0 w 56646"/>
                    <a:gd name="connsiteY0" fmla="*/ 33759 h 67517"/>
                    <a:gd name="connsiteX1" fmla="*/ 28037 w 56646"/>
                    <a:gd name="connsiteY1" fmla="*/ 0 h 67517"/>
                    <a:gd name="connsiteX2" fmla="*/ 56646 w 56646"/>
                    <a:gd name="connsiteY2" fmla="*/ 33759 h 67517"/>
                    <a:gd name="connsiteX3" fmla="*/ 28037 w 56646"/>
                    <a:gd name="connsiteY3" fmla="*/ 67517 h 67517"/>
                    <a:gd name="connsiteX4" fmla="*/ 0 w 56646"/>
                    <a:gd name="connsiteY4" fmla="*/ 33759 h 67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646" h="67517">
                      <a:moveTo>
                        <a:pt x="0" y="33759"/>
                      </a:moveTo>
                      <a:cubicBezTo>
                        <a:pt x="0" y="11444"/>
                        <a:pt x="9155" y="0"/>
                        <a:pt x="28037" y="0"/>
                      </a:cubicBezTo>
                      <a:cubicBezTo>
                        <a:pt x="46919" y="0"/>
                        <a:pt x="56646" y="11444"/>
                        <a:pt x="56646" y="33759"/>
                      </a:cubicBezTo>
                      <a:cubicBezTo>
                        <a:pt x="56646" y="56074"/>
                        <a:pt x="46919" y="67517"/>
                        <a:pt x="28037" y="67517"/>
                      </a:cubicBezTo>
                      <a:cubicBezTo>
                        <a:pt x="9727" y="67517"/>
                        <a:pt x="0" y="56074"/>
                        <a:pt x="0" y="33759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2" name="Полилиния: фигура 71">
                  <a:extLst>
                    <a:ext uri="{FF2B5EF4-FFF2-40B4-BE49-F238E27FC236}">
                      <a16:creationId xmlns:a16="http://schemas.microsoft.com/office/drawing/2014/main" id="{9D27F4A4-DD80-7266-3EC5-6884D3A1BD73}"/>
                    </a:ext>
                  </a:extLst>
                </p:cNvPr>
                <p:cNvSpPr/>
                <p:nvPr/>
              </p:nvSpPr>
              <p:spPr>
                <a:xfrm>
                  <a:off x="12635143" y="6578614"/>
                  <a:ext cx="324427" cy="518396"/>
                </a:xfrm>
                <a:custGeom>
                  <a:avLst/>
                  <a:gdLst>
                    <a:gd name="connsiteX0" fmla="*/ 0 w 324427"/>
                    <a:gd name="connsiteY0" fmla="*/ 297535 h 518396"/>
                    <a:gd name="connsiteX1" fmla="*/ 26893 w 324427"/>
                    <a:gd name="connsiteY1" fmla="*/ 132174 h 518396"/>
                    <a:gd name="connsiteX2" fmla="*/ 104137 w 324427"/>
                    <a:gd name="connsiteY2" fmla="*/ 32614 h 518396"/>
                    <a:gd name="connsiteX3" fmla="*/ 224295 w 324427"/>
                    <a:gd name="connsiteY3" fmla="*/ 0 h 518396"/>
                    <a:gd name="connsiteX4" fmla="*/ 284375 w 324427"/>
                    <a:gd name="connsiteY4" fmla="*/ 8010 h 518396"/>
                    <a:gd name="connsiteX5" fmla="*/ 284375 w 324427"/>
                    <a:gd name="connsiteY5" fmla="*/ 38336 h 518396"/>
                    <a:gd name="connsiteX6" fmla="*/ 222579 w 324427"/>
                    <a:gd name="connsiteY6" fmla="*/ 29181 h 518396"/>
                    <a:gd name="connsiteX7" fmla="*/ 88116 w 324427"/>
                    <a:gd name="connsiteY7" fmla="*/ 90405 h 518396"/>
                    <a:gd name="connsiteX8" fmla="*/ 33759 w 324427"/>
                    <a:gd name="connsiteY8" fmla="*/ 268926 h 518396"/>
                    <a:gd name="connsiteX9" fmla="*/ 38336 w 324427"/>
                    <a:gd name="connsiteY9" fmla="*/ 268926 h 518396"/>
                    <a:gd name="connsiteX10" fmla="*/ 98987 w 324427"/>
                    <a:gd name="connsiteY10" fmla="*/ 218001 h 518396"/>
                    <a:gd name="connsiteX11" fmla="*/ 171655 w 324427"/>
                    <a:gd name="connsiteY11" fmla="*/ 200836 h 518396"/>
                    <a:gd name="connsiteX12" fmla="*/ 283802 w 324427"/>
                    <a:gd name="connsiteY12" fmla="*/ 240889 h 518396"/>
                    <a:gd name="connsiteX13" fmla="*/ 324427 w 324427"/>
                    <a:gd name="connsiteY13" fmla="*/ 351892 h 518396"/>
                    <a:gd name="connsiteX14" fmla="*/ 282086 w 324427"/>
                    <a:gd name="connsiteY14" fmla="*/ 473767 h 518396"/>
                    <a:gd name="connsiteX15" fmla="*/ 167649 w 324427"/>
                    <a:gd name="connsiteY15" fmla="*/ 518397 h 518396"/>
                    <a:gd name="connsiteX16" fmla="*/ 45202 w 324427"/>
                    <a:gd name="connsiteY16" fmla="*/ 460034 h 518396"/>
                    <a:gd name="connsiteX17" fmla="*/ 0 w 324427"/>
                    <a:gd name="connsiteY17" fmla="*/ 297535 h 518396"/>
                    <a:gd name="connsiteX18" fmla="*/ 168221 w 324427"/>
                    <a:gd name="connsiteY18" fmla="*/ 488643 h 518396"/>
                    <a:gd name="connsiteX19" fmla="*/ 257482 w 324427"/>
                    <a:gd name="connsiteY19" fmla="*/ 453168 h 518396"/>
                    <a:gd name="connsiteX20" fmla="*/ 289524 w 324427"/>
                    <a:gd name="connsiteY20" fmla="*/ 351892 h 518396"/>
                    <a:gd name="connsiteX21" fmla="*/ 258054 w 324427"/>
                    <a:gd name="connsiteY21" fmla="*/ 261487 h 518396"/>
                    <a:gd name="connsiteX22" fmla="*/ 172227 w 324427"/>
                    <a:gd name="connsiteY22" fmla="*/ 228873 h 518396"/>
                    <a:gd name="connsiteX23" fmla="*/ 105854 w 324427"/>
                    <a:gd name="connsiteY23" fmla="*/ 244321 h 518396"/>
                    <a:gd name="connsiteX24" fmla="*/ 57218 w 324427"/>
                    <a:gd name="connsiteY24" fmla="*/ 285519 h 518396"/>
                    <a:gd name="connsiteX25" fmla="*/ 38908 w 324427"/>
                    <a:gd name="connsiteY25" fmla="*/ 338159 h 518396"/>
                    <a:gd name="connsiteX26" fmla="*/ 56074 w 324427"/>
                    <a:gd name="connsiteY26" fmla="*/ 411399 h 518396"/>
                    <a:gd name="connsiteX27" fmla="*/ 102993 w 324427"/>
                    <a:gd name="connsiteY27" fmla="*/ 467472 h 518396"/>
                    <a:gd name="connsiteX28" fmla="*/ 168221 w 324427"/>
                    <a:gd name="connsiteY28" fmla="*/ 488643 h 518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324427" h="518396">
                      <a:moveTo>
                        <a:pt x="0" y="297535"/>
                      </a:moveTo>
                      <a:cubicBezTo>
                        <a:pt x="0" y="232306"/>
                        <a:pt x="9155" y="176804"/>
                        <a:pt x="26893" y="132174"/>
                      </a:cubicBezTo>
                      <a:cubicBezTo>
                        <a:pt x="45202" y="87544"/>
                        <a:pt x="70378" y="54357"/>
                        <a:pt x="104137" y="32614"/>
                      </a:cubicBezTo>
                      <a:cubicBezTo>
                        <a:pt x="137324" y="10871"/>
                        <a:pt x="177376" y="0"/>
                        <a:pt x="224295" y="0"/>
                      </a:cubicBezTo>
                      <a:cubicBezTo>
                        <a:pt x="246038" y="0"/>
                        <a:pt x="266065" y="2861"/>
                        <a:pt x="284375" y="8010"/>
                      </a:cubicBezTo>
                      <a:lnTo>
                        <a:pt x="284375" y="38336"/>
                      </a:lnTo>
                      <a:cubicBezTo>
                        <a:pt x="267209" y="32042"/>
                        <a:pt x="246610" y="29181"/>
                        <a:pt x="222579" y="29181"/>
                      </a:cubicBezTo>
                      <a:cubicBezTo>
                        <a:pt x="164788" y="29181"/>
                        <a:pt x="120158" y="49780"/>
                        <a:pt x="88116" y="90405"/>
                      </a:cubicBezTo>
                      <a:cubicBezTo>
                        <a:pt x="56074" y="131029"/>
                        <a:pt x="37764" y="190537"/>
                        <a:pt x="33759" y="268926"/>
                      </a:cubicBezTo>
                      <a:lnTo>
                        <a:pt x="38336" y="268926"/>
                      </a:lnTo>
                      <a:cubicBezTo>
                        <a:pt x="56074" y="246610"/>
                        <a:pt x="76100" y="229445"/>
                        <a:pt x="98987" y="218001"/>
                      </a:cubicBezTo>
                      <a:cubicBezTo>
                        <a:pt x="121875" y="206558"/>
                        <a:pt x="145906" y="200836"/>
                        <a:pt x="171655" y="200836"/>
                      </a:cubicBezTo>
                      <a:cubicBezTo>
                        <a:pt x="219718" y="200836"/>
                        <a:pt x="256910" y="213996"/>
                        <a:pt x="283802" y="240889"/>
                      </a:cubicBezTo>
                      <a:cubicBezTo>
                        <a:pt x="310695" y="267781"/>
                        <a:pt x="324427" y="304973"/>
                        <a:pt x="324427" y="351892"/>
                      </a:cubicBezTo>
                      <a:cubicBezTo>
                        <a:pt x="324427" y="403388"/>
                        <a:pt x="310123" y="444013"/>
                        <a:pt x="282086" y="473767"/>
                      </a:cubicBezTo>
                      <a:cubicBezTo>
                        <a:pt x="253477" y="503520"/>
                        <a:pt x="215713" y="518397"/>
                        <a:pt x="167649" y="518397"/>
                      </a:cubicBezTo>
                      <a:cubicBezTo>
                        <a:pt x="115581" y="518397"/>
                        <a:pt x="74956" y="498942"/>
                        <a:pt x="45202" y="460034"/>
                      </a:cubicBezTo>
                      <a:cubicBezTo>
                        <a:pt x="15449" y="421698"/>
                        <a:pt x="0" y="367341"/>
                        <a:pt x="0" y="297535"/>
                      </a:cubicBezTo>
                      <a:close/>
                      <a:moveTo>
                        <a:pt x="168221" y="488643"/>
                      </a:moveTo>
                      <a:cubicBezTo>
                        <a:pt x="206558" y="488643"/>
                        <a:pt x="236311" y="476628"/>
                        <a:pt x="257482" y="453168"/>
                      </a:cubicBezTo>
                      <a:cubicBezTo>
                        <a:pt x="278653" y="429709"/>
                        <a:pt x="289524" y="395950"/>
                        <a:pt x="289524" y="351892"/>
                      </a:cubicBezTo>
                      <a:cubicBezTo>
                        <a:pt x="289524" y="313556"/>
                        <a:pt x="279225" y="283230"/>
                        <a:pt x="258054" y="261487"/>
                      </a:cubicBezTo>
                      <a:cubicBezTo>
                        <a:pt x="236883" y="239744"/>
                        <a:pt x="208274" y="228873"/>
                        <a:pt x="172227" y="228873"/>
                      </a:cubicBezTo>
                      <a:cubicBezTo>
                        <a:pt x="148195" y="228873"/>
                        <a:pt x="126452" y="234022"/>
                        <a:pt x="105854" y="244321"/>
                      </a:cubicBezTo>
                      <a:cubicBezTo>
                        <a:pt x="85255" y="254621"/>
                        <a:pt x="69234" y="268353"/>
                        <a:pt x="57218" y="285519"/>
                      </a:cubicBezTo>
                      <a:cubicBezTo>
                        <a:pt x="45202" y="302684"/>
                        <a:pt x="38908" y="319850"/>
                        <a:pt x="38908" y="338159"/>
                      </a:cubicBezTo>
                      <a:cubicBezTo>
                        <a:pt x="38908" y="363908"/>
                        <a:pt x="44630" y="387939"/>
                        <a:pt x="56074" y="411399"/>
                      </a:cubicBezTo>
                      <a:cubicBezTo>
                        <a:pt x="67517" y="434858"/>
                        <a:pt x="83538" y="453740"/>
                        <a:pt x="102993" y="467472"/>
                      </a:cubicBezTo>
                      <a:cubicBezTo>
                        <a:pt x="122447" y="481777"/>
                        <a:pt x="144190" y="488643"/>
                        <a:pt x="168221" y="488643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73" name="Рисунок 1">
                <a:extLst>
                  <a:ext uri="{FF2B5EF4-FFF2-40B4-BE49-F238E27FC236}">
                    <a16:creationId xmlns:a16="http://schemas.microsoft.com/office/drawing/2014/main" id="{06BF3B8F-1348-7FB6-F302-BC1826B9845A}"/>
                  </a:ext>
                </a:extLst>
              </p:cNvPr>
              <p:cNvGrpSpPr/>
              <p:nvPr/>
            </p:nvGrpSpPr>
            <p:grpSpPr>
              <a:xfrm>
                <a:off x="12205435" y="7366509"/>
                <a:ext cx="616812" cy="26320"/>
                <a:chOff x="12205435" y="7366509"/>
                <a:chExt cx="616812" cy="26320"/>
              </a:xfrm>
              <a:solidFill>
                <a:srgbClr val="000000"/>
              </a:solidFill>
            </p:grpSpPr>
            <p:sp>
              <p:nvSpPr>
                <p:cNvPr id="74" name="Полилиния: фигура 73">
                  <a:extLst>
                    <a:ext uri="{FF2B5EF4-FFF2-40B4-BE49-F238E27FC236}">
                      <a16:creationId xmlns:a16="http://schemas.microsoft.com/office/drawing/2014/main" id="{971A9B1B-91F1-29CB-40A9-FC4BA5AF7325}"/>
                    </a:ext>
                  </a:extLst>
                </p:cNvPr>
                <p:cNvSpPr/>
                <p:nvPr/>
              </p:nvSpPr>
              <p:spPr>
                <a:xfrm>
                  <a:off x="12205435" y="7366509"/>
                  <a:ext cx="258626" cy="26320"/>
                </a:xfrm>
                <a:custGeom>
                  <a:avLst/>
                  <a:gdLst>
                    <a:gd name="connsiteX0" fmla="*/ 0 w 258626"/>
                    <a:gd name="connsiteY0" fmla="*/ 0 h 26320"/>
                    <a:gd name="connsiteX1" fmla="*/ 258626 w 258626"/>
                    <a:gd name="connsiteY1" fmla="*/ 0 h 26320"/>
                    <a:gd name="connsiteX2" fmla="*/ 258626 w 258626"/>
                    <a:gd name="connsiteY2" fmla="*/ 26320 h 26320"/>
                    <a:gd name="connsiteX3" fmla="*/ 0 w 258626"/>
                    <a:gd name="connsiteY3" fmla="*/ 26320 h 26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626" h="26320">
                      <a:moveTo>
                        <a:pt x="0" y="0"/>
                      </a:moveTo>
                      <a:lnTo>
                        <a:pt x="258626" y="0"/>
                      </a:lnTo>
                      <a:lnTo>
                        <a:pt x="258626" y="26320"/>
                      </a:lnTo>
                      <a:lnTo>
                        <a:pt x="0" y="26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5" name="Полилиния: фигура 74">
                  <a:extLst>
                    <a:ext uri="{FF2B5EF4-FFF2-40B4-BE49-F238E27FC236}">
                      <a16:creationId xmlns:a16="http://schemas.microsoft.com/office/drawing/2014/main" id="{1CAE420B-0B6B-D570-BF5A-A3868E7EB5A9}"/>
                    </a:ext>
                  </a:extLst>
                </p:cNvPr>
                <p:cNvSpPr/>
                <p:nvPr/>
              </p:nvSpPr>
              <p:spPr>
                <a:xfrm>
                  <a:off x="12563620" y="7366509"/>
                  <a:ext cx="258626" cy="26320"/>
                </a:xfrm>
                <a:custGeom>
                  <a:avLst/>
                  <a:gdLst>
                    <a:gd name="connsiteX0" fmla="*/ 0 w 258626"/>
                    <a:gd name="connsiteY0" fmla="*/ 0 h 26320"/>
                    <a:gd name="connsiteX1" fmla="*/ 258626 w 258626"/>
                    <a:gd name="connsiteY1" fmla="*/ 0 h 26320"/>
                    <a:gd name="connsiteX2" fmla="*/ 258626 w 258626"/>
                    <a:gd name="connsiteY2" fmla="*/ 26320 h 26320"/>
                    <a:gd name="connsiteX3" fmla="*/ 0 w 258626"/>
                    <a:gd name="connsiteY3" fmla="*/ 26320 h 263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8626" h="26320">
                      <a:moveTo>
                        <a:pt x="0" y="0"/>
                      </a:moveTo>
                      <a:lnTo>
                        <a:pt x="258626" y="0"/>
                      </a:lnTo>
                      <a:lnTo>
                        <a:pt x="258626" y="26320"/>
                      </a:lnTo>
                      <a:lnTo>
                        <a:pt x="0" y="263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76" name="Рисунок 1">
                <a:extLst>
                  <a:ext uri="{FF2B5EF4-FFF2-40B4-BE49-F238E27FC236}">
                    <a16:creationId xmlns:a16="http://schemas.microsoft.com/office/drawing/2014/main" id="{9B79B89D-5B50-59E5-970F-F3BF304FCB93}"/>
                  </a:ext>
                </a:extLst>
              </p:cNvPr>
              <p:cNvGrpSpPr/>
              <p:nvPr/>
            </p:nvGrpSpPr>
            <p:grpSpPr>
              <a:xfrm>
                <a:off x="12259792" y="6200402"/>
                <a:ext cx="460034" cy="172799"/>
                <a:chOff x="12259792" y="6200402"/>
                <a:chExt cx="460034" cy="172799"/>
              </a:xfrm>
              <a:solidFill>
                <a:srgbClr val="000000"/>
              </a:solidFill>
            </p:grpSpPr>
            <p:sp>
              <p:nvSpPr>
                <p:cNvPr id="77" name="Полилиния: фигура 76">
                  <a:extLst>
                    <a:ext uri="{FF2B5EF4-FFF2-40B4-BE49-F238E27FC236}">
                      <a16:creationId xmlns:a16="http://schemas.microsoft.com/office/drawing/2014/main" id="{2BD47E5C-F8F6-1A6B-451B-BF87EAB61036}"/>
                    </a:ext>
                  </a:extLst>
                </p:cNvPr>
                <p:cNvSpPr/>
                <p:nvPr/>
              </p:nvSpPr>
              <p:spPr>
                <a:xfrm>
                  <a:off x="12259792" y="6215851"/>
                  <a:ext cx="70950" cy="157350"/>
                </a:xfrm>
                <a:custGeom>
                  <a:avLst/>
                  <a:gdLst>
                    <a:gd name="connsiteX0" fmla="*/ 52069 w 70950"/>
                    <a:gd name="connsiteY0" fmla="*/ 147051 h 157350"/>
                    <a:gd name="connsiteX1" fmla="*/ 70951 w 70950"/>
                    <a:gd name="connsiteY1" fmla="*/ 145334 h 157350"/>
                    <a:gd name="connsiteX2" fmla="*/ 70951 w 70950"/>
                    <a:gd name="connsiteY2" fmla="*/ 154489 h 157350"/>
                    <a:gd name="connsiteX3" fmla="*/ 51496 w 70950"/>
                    <a:gd name="connsiteY3" fmla="*/ 157350 h 157350"/>
                    <a:gd name="connsiteX4" fmla="*/ 26893 w 70950"/>
                    <a:gd name="connsiteY4" fmla="*/ 148767 h 157350"/>
                    <a:gd name="connsiteX5" fmla="*/ 18882 w 70950"/>
                    <a:gd name="connsiteY5" fmla="*/ 120730 h 157350"/>
                    <a:gd name="connsiteX6" fmla="*/ 18882 w 70950"/>
                    <a:gd name="connsiteY6" fmla="*/ 40053 h 157350"/>
                    <a:gd name="connsiteX7" fmla="*/ 0 w 70950"/>
                    <a:gd name="connsiteY7" fmla="*/ 40053 h 157350"/>
                    <a:gd name="connsiteX8" fmla="*/ 0 w 70950"/>
                    <a:gd name="connsiteY8" fmla="*/ 33186 h 157350"/>
                    <a:gd name="connsiteX9" fmla="*/ 18882 w 70950"/>
                    <a:gd name="connsiteY9" fmla="*/ 28037 h 157350"/>
                    <a:gd name="connsiteX10" fmla="*/ 24604 w 70950"/>
                    <a:gd name="connsiteY10" fmla="*/ 0 h 157350"/>
                    <a:gd name="connsiteX11" fmla="*/ 30326 w 70950"/>
                    <a:gd name="connsiteY11" fmla="*/ 0 h 157350"/>
                    <a:gd name="connsiteX12" fmla="*/ 30326 w 70950"/>
                    <a:gd name="connsiteY12" fmla="*/ 30326 h 157350"/>
                    <a:gd name="connsiteX13" fmla="*/ 67518 w 70950"/>
                    <a:gd name="connsiteY13" fmla="*/ 30326 h 157350"/>
                    <a:gd name="connsiteX14" fmla="*/ 67518 w 70950"/>
                    <a:gd name="connsiteY14" fmla="*/ 40053 h 157350"/>
                    <a:gd name="connsiteX15" fmla="*/ 30326 w 70950"/>
                    <a:gd name="connsiteY15" fmla="*/ 40053 h 157350"/>
                    <a:gd name="connsiteX16" fmla="*/ 30326 w 70950"/>
                    <a:gd name="connsiteY16" fmla="*/ 119014 h 157350"/>
                    <a:gd name="connsiteX17" fmla="*/ 35475 w 70950"/>
                    <a:gd name="connsiteY17" fmla="*/ 140185 h 157350"/>
                    <a:gd name="connsiteX18" fmla="*/ 52069 w 70950"/>
                    <a:gd name="connsiteY18" fmla="*/ 147051 h 157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70950" h="157350">
                      <a:moveTo>
                        <a:pt x="52069" y="147051"/>
                      </a:moveTo>
                      <a:cubicBezTo>
                        <a:pt x="59507" y="147051"/>
                        <a:pt x="65801" y="146478"/>
                        <a:pt x="70951" y="145334"/>
                      </a:cubicBezTo>
                      <a:lnTo>
                        <a:pt x="70951" y="154489"/>
                      </a:lnTo>
                      <a:cubicBezTo>
                        <a:pt x="65229" y="156206"/>
                        <a:pt x="58935" y="157350"/>
                        <a:pt x="51496" y="157350"/>
                      </a:cubicBezTo>
                      <a:cubicBezTo>
                        <a:pt x="40053" y="157350"/>
                        <a:pt x="32042" y="154489"/>
                        <a:pt x="26893" y="148767"/>
                      </a:cubicBezTo>
                      <a:cubicBezTo>
                        <a:pt x="21743" y="143046"/>
                        <a:pt x="18882" y="133891"/>
                        <a:pt x="18882" y="120730"/>
                      </a:cubicBezTo>
                      <a:lnTo>
                        <a:pt x="18882" y="40053"/>
                      </a:lnTo>
                      <a:lnTo>
                        <a:pt x="0" y="40053"/>
                      </a:lnTo>
                      <a:lnTo>
                        <a:pt x="0" y="33186"/>
                      </a:lnTo>
                      <a:lnTo>
                        <a:pt x="18882" y="28037"/>
                      </a:lnTo>
                      <a:lnTo>
                        <a:pt x="24604" y="0"/>
                      </a:lnTo>
                      <a:lnTo>
                        <a:pt x="30326" y="0"/>
                      </a:lnTo>
                      <a:lnTo>
                        <a:pt x="30326" y="30326"/>
                      </a:lnTo>
                      <a:lnTo>
                        <a:pt x="67518" y="30326"/>
                      </a:lnTo>
                      <a:lnTo>
                        <a:pt x="67518" y="40053"/>
                      </a:lnTo>
                      <a:lnTo>
                        <a:pt x="30326" y="40053"/>
                      </a:lnTo>
                      <a:lnTo>
                        <a:pt x="30326" y="119014"/>
                      </a:lnTo>
                      <a:cubicBezTo>
                        <a:pt x="30326" y="128741"/>
                        <a:pt x="32042" y="135607"/>
                        <a:pt x="35475" y="140185"/>
                      </a:cubicBezTo>
                      <a:cubicBezTo>
                        <a:pt x="39481" y="144762"/>
                        <a:pt x="44630" y="147051"/>
                        <a:pt x="52069" y="147051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8" name="Полилиния: фигура 77">
                  <a:extLst>
                    <a:ext uri="{FF2B5EF4-FFF2-40B4-BE49-F238E27FC236}">
                      <a16:creationId xmlns:a16="http://schemas.microsoft.com/office/drawing/2014/main" id="{663D9778-3247-0DEB-95BD-38EEC96839B4}"/>
                    </a:ext>
                  </a:extLst>
                </p:cNvPr>
                <p:cNvSpPr/>
                <p:nvPr/>
              </p:nvSpPr>
              <p:spPr>
                <a:xfrm>
                  <a:off x="12356491" y="6200402"/>
                  <a:ext cx="15448" cy="170510"/>
                </a:xfrm>
                <a:custGeom>
                  <a:avLst/>
                  <a:gdLst>
                    <a:gd name="connsiteX0" fmla="*/ 0 w 15448"/>
                    <a:gd name="connsiteY0" fmla="*/ 10872 h 170510"/>
                    <a:gd name="connsiteX1" fmla="*/ 7438 w 15448"/>
                    <a:gd name="connsiteY1" fmla="*/ 0 h 170510"/>
                    <a:gd name="connsiteX2" fmla="*/ 13160 w 15448"/>
                    <a:gd name="connsiteY2" fmla="*/ 2861 h 170510"/>
                    <a:gd name="connsiteX3" fmla="*/ 15449 w 15448"/>
                    <a:gd name="connsiteY3" fmla="*/ 10872 h 170510"/>
                    <a:gd name="connsiteX4" fmla="*/ 13160 w 15448"/>
                    <a:gd name="connsiteY4" fmla="*/ 18882 h 170510"/>
                    <a:gd name="connsiteX5" fmla="*/ 7438 w 15448"/>
                    <a:gd name="connsiteY5" fmla="*/ 21743 h 170510"/>
                    <a:gd name="connsiteX6" fmla="*/ 0 w 15448"/>
                    <a:gd name="connsiteY6" fmla="*/ 10872 h 170510"/>
                    <a:gd name="connsiteX7" fmla="*/ 13160 w 15448"/>
                    <a:gd name="connsiteY7" fmla="*/ 170510 h 170510"/>
                    <a:gd name="connsiteX8" fmla="*/ 1716 w 15448"/>
                    <a:gd name="connsiteY8" fmla="*/ 170510 h 170510"/>
                    <a:gd name="connsiteX9" fmla="*/ 1716 w 15448"/>
                    <a:gd name="connsiteY9" fmla="*/ 45775 h 170510"/>
                    <a:gd name="connsiteX10" fmla="*/ 13160 w 15448"/>
                    <a:gd name="connsiteY10" fmla="*/ 45775 h 170510"/>
                    <a:gd name="connsiteX11" fmla="*/ 13160 w 15448"/>
                    <a:gd name="connsiteY11" fmla="*/ 170510 h 170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448" h="170510">
                      <a:moveTo>
                        <a:pt x="0" y="10872"/>
                      </a:moveTo>
                      <a:cubicBezTo>
                        <a:pt x="0" y="3433"/>
                        <a:pt x="2289" y="0"/>
                        <a:pt x="7438" y="0"/>
                      </a:cubicBezTo>
                      <a:cubicBezTo>
                        <a:pt x="9727" y="0"/>
                        <a:pt x="12016" y="1144"/>
                        <a:pt x="13160" y="2861"/>
                      </a:cubicBezTo>
                      <a:cubicBezTo>
                        <a:pt x="14305" y="4577"/>
                        <a:pt x="15449" y="7438"/>
                        <a:pt x="15449" y="10872"/>
                      </a:cubicBezTo>
                      <a:cubicBezTo>
                        <a:pt x="15449" y="14305"/>
                        <a:pt x="14877" y="17165"/>
                        <a:pt x="13160" y="18882"/>
                      </a:cubicBezTo>
                      <a:cubicBezTo>
                        <a:pt x="12016" y="20599"/>
                        <a:pt x="9727" y="21743"/>
                        <a:pt x="7438" y="21743"/>
                      </a:cubicBezTo>
                      <a:cubicBezTo>
                        <a:pt x="2861" y="21743"/>
                        <a:pt x="0" y="18310"/>
                        <a:pt x="0" y="10872"/>
                      </a:cubicBezTo>
                      <a:close/>
                      <a:moveTo>
                        <a:pt x="13160" y="170510"/>
                      </a:moveTo>
                      <a:lnTo>
                        <a:pt x="1716" y="170510"/>
                      </a:lnTo>
                      <a:lnTo>
                        <a:pt x="1716" y="45775"/>
                      </a:lnTo>
                      <a:lnTo>
                        <a:pt x="13160" y="45775"/>
                      </a:lnTo>
                      <a:lnTo>
                        <a:pt x="13160" y="1705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79" name="Полилиния: фигура 78">
                  <a:extLst>
                    <a:ext uri="{FF2B5EF4-FFF2-40B4-BE49-F238E27FC236}">
                      <a16:creationId xmlns:a16="http://schemas.microsoft.com/office/drawing/2014/main" id="{39A89FBD-C379-A756-0C30-235152D47948}"/>
                    </a:ext>
                  </a:extLst>
                </p:cNvPr>
                <p:cNvSpPr/>
                <p:nvPr/>
              </p:nvSpPr>
              <p:spPr>
                <a:xfrm>
                  <a:off x="12412564" y="6243315"/>
                  <a:ext cx="169366" cy="127596"/>
                </a:xfrm>
                <a:custGeom>
                  <a:avLst/>
                  <a:gdLst>
                    <a:gd name="connsiteX0" fmla="*/ 158494 w 169366"/>
                    <a:gd name="connsiteY0" fmla="*/ 127597 h 127596"/>
                    <a:gd name="connsiteX1" fmla="*/ 158494 w 169366"/>
                    <a:gd name="connsiteY1" fmla="*/ 45775 h 127596"/>
                    <a:gd name="connsiteX2" fmla="*/ 151056 w 169366"/>
                    <a:gd name="connsiteY2" fmla="*/ 18882 h 127596"/>
                    <a:gd name="connsiteX3" fmla="*/ 128741 w 169366"/>
                    <a:gd name="connsiteY3" fmla="*/ 10299 h 127596"/>
                    <a:gd name="connsiteX4" fmla="*/ 100132 w 169366"/>
                    <a:gd name="connsiteY4" fmla="*/ 20599 h 127596"/>
                    <a:gd name="connsiteX5" fmla="*/ 90977 w 169366"/>
                    <a:gd name="connsiteY5" fmla="*/ 53785 h 127596"/>
                    <a:gd name="connsiteX6" fmla="*/ 90977 w 169366"/>
                    <a:gd name="connsiteY6" fmla="*/ 127024 h 127596"/>
                    <a:gd name="connsiteX7" fmla="*/ 78961 w 169366"/>
                    <a:gd name="connsiteY7" fmla="*/ 127024 h 127596"/>
                    <a:gd name="connsiteX8" fmla="*/ 78961 w 169366"/>
                    <a:gd name="connsiteY8" fmla="*/ 41769 h 127596"/>
                    <a:gd name="connsiteX9" fmla="*/ 49780 w 169366"/>
                    <a:gd name="connsiteY9" fmla="*/ 10299 h 127596"/>
                    <a:gd name="connsiteX10" fmla="*/ 20599 w 169366"/>
                    <a:gd name="connsiteY10" fmla="*/ 21743 h 127596"/>
                    <a:gd name="connsiteX11" fmla="*/ 11444 w 169366"/>
                    <a:gd name="connsiteY11" fmla="*/ 58363 h 127596"/>
                    <a:gd name="connsiteX12" fmla="*/ 11444 w 169366"/>
                    <a:gd name="connsiteY12" fmla="*/ 127024 h 127596"/>
                    <a:gd name="connsiteX13" fmla="*/ 0 w 169366"/>
                    <a:gd name="connsiteY13" fmla="*/ 127024 h 127596"/>
                    <a:gd name="connsiteX14" fmla="*/ 0 w 169366"/>
                    <a:gd name="connsiteY14" fmla="*/ 2289 h 127596"/>
                    <a:gd name="connsiteX15" fmla="*/ 9727 w 169366"/>
                    <a:gd name="connsiteY15" fmla="*/ 2289 h 127596"/>
                    <a:gd name="connsiteX16" fmla="*/ 12016 w 169366"/>
                    <a:gd name="connsiteY16" fmla="*/ 19454 h 127596"/>
                    <a:gd name="connsiteX17" fmla="*/ 12588 w 169366"/>
                    <a:gd name="connsiteY17" fmla="*/ 19454 h 127596"/>
                    <a:gd name="connsiteX18" fmla="*/ 27465 w 169366"/>
                    <a:gd name="connsiteY18" fmla="*/ 5150 h 127596"/>
                    <a:gd name="connsiteX19" fmla="*/ 48635 w 169366"/>
                    <a:gd name="connsiteY19" fmla="*/ 0 h 127596"/>
                    <a:gd name="connsiteX20" fmla="*/ 86972 w 169366"/>
                    <a:gd name="connsiteY20" fmla="*/ 22315 h 127596"/>
                    <a:gd name="connsiteX21" fmla="*/ 87544 w 169366"/>
                    <a:gd name="connsiteY21" fmla="*/ 22315 h 127596"/>
                    <a:gd name="connsiteX22" fmla="*/ 104137 w 169366"/>
                    <a:gd name="connsiteY22" fmla="*/ 5722 h 127596"/>
                    <a:gd name="connsiteX23" fmla="*/ 128169 w 169366"/>
                    <a:gd name="connsiteY23" fmla="*/ 0 h 127596"/>
                    <a:gd name="connsiteX24" fmla="*/ 159067 w 169366"/>
                    <a:gd name="connsiteY24" fmla="*/ 10872 h 127596"/>
                    <a:gd name="connsiteX25" fmla="*/ 169366 w 169366"/>
                    <a:gd name="connsiteY25" fmla="*/ 45775 h 127596"/>
                    <a:gd name="connsiteX26" fmla="*/ 169366 w 169366"/>
                    <a:gd name="connsiteY26" fmla="*/ 127597 h 127596"/>
                    <a:gd name="connsiteX27" fmla="*/ 158494 w 169366"/>
                    <a:gd name="connsiteY27" fmla="*/ 127597 h 127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69366" h="127596">
                      <a:moveTo>
                        <a:pt x="158494" y="127597"/>
                      </a:moveTo>
                      <a:lnTo>
                        <a:pt x="158494" y="45775"/>
                      </a:lnTo>
                      <a:cubicBezTo>
                        <a:pt x="158494" y="33759"/>
                        <a:pt x="156206" y="24604"/>
                        <a:pt x="151056" y="18882"/>
                      </a:cubicBezTo>
                      <a:cubicBezTo>
                        <a:pt x="145906" y="13160"/>
                        <a:pt x="139040" y="10299"/>
                        <a:pt x="128741" y="10299"/>
                      </a:cubicBezTo>
                      <a:cubicBezTo>
                        <a:pt x="115581" y="10299"/>
                        <a:pt x="105854" y="13733"/>
                        <a:pt x="100132" y="20599"/>
                      </a:cubicBezTo>
                      <a:cubicBezTo>
                        <a:pt x="93838" y="27465"/>
                        <a:pt x="90977" y="38908"/>
                        <a:pt x="90977" y="53785"/>
                      </a:cubicBezTo>
                      <a:lnTo>
                        <a:pt x="90977" y="127024"/>
                      </a:lnTo>
                      <a:lnTo>
                        <a:pt x="78961" y="127024"/>
                      </a:lnTo>
                      <a:lnTo>
                        <a:pt x="78961" y="41769"/>
                      </a:lnTo>
                      <a:cubicBezTo>
                        <a:pt x="78961" y="20599"/>
                        <a:pt x="69234" y="10299"/>
                        <a:pt x="49780" y="10299"/>
                      </a:cubicBezTo>
                      <a:cubicBezTo>
                        <a:pt x="36620" y="10299"/>
                        <a:pt x="26893" y="14305"/>
                        <a:pt x="20599" y="21743"/>
                      </a:cubicBezTo>
                      <a:cubicBezTo>
                        <a:pt x="14305" y="29181"/>
                        <a:pt x="11444" y="41769"/>
                        <a:pt x="11444" y="58363"/>
                      </a:cubicBezTo>
                      <a:lnTo>
                        <a:pt x="11444" y="127024"/>
                      </a:lnTo>
                      <a:lnTo>
                        <a:pt x="0" y="127024"/>
                      </a:lnTo>
                      <a:lnTo>
                        <a:pt x="0" y="2289"/>
                      </a:lnTo>
                      <a:lnTo>
                        <a:pt x="9727" y="2289"/>
                      </a:lnTo>
                      <a:lnTo>
                        <a:pt x="12016" y="19454"/>
                      </a:lnTo>
                      <a:lnTo>
                        <a:pt x="12588" y="19454"/>
                      </a:lnTo>
                      <a:cubicBezTo>
                        <a:pt x="16021" y="13160"/>
                        <a:pt x="21171" y="8583"/>
                        <a:pt x="27465" y="5150"/>
                      </a:cubicBezTo>
                      <a:cubicBezTo>
                        <a:pt x="33759" y="1716"/>
                        <a:pt x="41197" y="0"/>
                        <a:pt x="48635" y="0"/>
                      </a:cubicBezTo>
                      <a:cubicBezTo>
                        <a:pt x="68662" y="0"/>
                        <a:pt x="81250" y="7438"/>
                        <a:pt x="86972" y="22315"/>
                      </a:cubicBezTo>
                      <a:lnTo>
                        <a:pt x="87544" y="22315"/>
                      </a:lnTo>
                      <a:cubicBezTo>
                        <a:pt x="91549" y="15449"/>
                        <a:pt x="97271" y="9727"/>
                        <a:pt x="104137" y="5722"/>
                      </a:cubicBezTo>
                      <a:cubicBezTo>
                        <a:pt x="111003" y="1716"/>
                        <a:pt x="119014" y="0"/>
                        <a:pt x="128169" y="0"/>
                      </a:cubicBezTo>
                      <a:cubicBezTo>
                        <a:pt x="141901" y="0"/>
                        <a:pt x="152201" y="3433"/>
                        <a:pt x="159067" y="10872"/>
                      </a:cubicBezTo>
                      <a:cubicBezTo>
                        <a:pt x="165933" y="18310"/>
                        <a:pt x="169366" y="29754"/>
                        <a:pt x="169366" y="45775"/>
                      </a:cubicBezTo>
                      <a:lnTo>
                        <a:pt x="169366" y="127597"/>
                      </a:lnTo>
                      <a:lnTo>
                        <a:pt x="158494" y="12759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80" name="Полилиния: фигура 79">
                  <a:extLst>
                    <a:ext uri="{FF2B5EF4-FFF2-40B4-BE49-F238E27FC236}">
                      <a16:creationId xmlns:a16="http://schemas.microsoft.com/office/drawing/2014/main" id="{4F04DEAD-1A58-6B5D-3E70-798A4B3D54C9}"/>
                    </a:ext>
                  </a:extLst>
                </p:cNvPr>
                <p:cNvSpPr/>
                <p:nvPr/>
              </p:nvSpPr>
              <p:spPr>
                <a:xfrm>
                  <a:off x="12616261" y="6243888"/>
                  <a:ext cx="103564" cy="129312"/>
                </a:xfrm>
                <a:custGeom>
                  <a:avLst/>
                  <a:gdLst>
                    <a:gd name="connsiteX0" fmla="*/ 58362 w 103564"/>
                    <a:gd name="connsiteY0" fmla="*/ 129313 h 129312"/>
                    <a:gd name="connsiteX1" fmla="*/ 15449 w 103564"/>
                    <a:gd name="connsiteY1" fmla="*/ 112720 h 129312"/>
                    <a:gd name="connsiteX2" fmla="*/ 0 w 103564"/>
                    <a:gd name="connsiteY2" fmla="*/ 65801 h 129312"/>
                    <a:gd name="connsiteX3" fmla="*/ 14877 w 103564"/>
                    <a:gd name="connsiteY3" fmla="*/ 17738 h 129312"/>
                    <a:gd name="connsiteX4" fmla="*/ 54929 w 103564"/>
                    <a:gd name="connsiteY4" fmla="*/ 0 h 129312"/>
                    <a:gd name="connsiteX5" fmla="*/ 90405 w 103564"/>
                    <a:gd name="connsiteY5" fmla="*/ 15449 h 129312"/>
                    <a:gd name="connsiteX6" fmla="*/ 103565 w 103564"/>
                    <a:gd name="connsiteY6" fmla="*/ 57218 h 129312"/>
                    <a:gd name="connsiteX7" fmla="*/ 103565 w 103564"/>
                    <a:gd name="connsiteY7" fmla="*/ 66373 h 129312"/>
                    <a:gd name="connsiteX8" fmla="*/ 12016 w 103564"/>
                    <a:gd name="connsiteY8" fmla="*/ 66373 h 129312"/>
                    <a:gd name="connsiteX9" fmla="*/ 24031 w 103564"/>
                    <a:gd name="connsiteY9" fmla="*/ 105854 h 129312"/>
                    <a:gd name="connsiteX10" fmla="*/ 58362 w 103564"/>
                    <a:gd name="connsiteY10" fmla="*/ 119586 h 129312"/>
                    <a:gd name="connsiteX11" fmla="*/ 77245 w 103564"/>
                    <a:gd name="connsiteY11" fmla="*/ 117869 h 129312"/>
                    <a:gd name="connsiteX12" fmla="*/ 97843 w 103564"/>
                    <a:gd name="connsiteY12" fmla="*/ 111576 h 129312"/>
                    <a:gd name="connsiteX13" fmla="*/ 97843 w 103564"/>
                    <a:gd name="connsiteY13" fmla="*/ 121875 h 129312"/>
                    <a:gd name="connsiteX14" fmla="*/ 77817 w 103564"/>
                    <a:gd name="connsiteY14" fmla="*/ 128169 h 129312"/>
                    <a:gd name="connsiteX15" fmla="*/ 58362 w 103564"/>
                    <a:gd name="connsiteY15" fmla="*/ 129313 h 129312"/>
                    <a:gd name="connsiteX16" fmla="*/ 54929 w 103564"/>
                    <a:gd name="connsiteY16" fmla="*/ 9727 h 129312"/>
                    <a:gd name="connsiteX17" fmla="*/ 25748 w 103564"/>
                    <a:gd name="connsiteY17" fmla="*/ 21743 h 129312"/>
                    <a:gd name="connsiteX18" fmla="*/ 12588 w 103564"/>
                    <a:gd name="connsiteY18" fmla="*/ 56074 h 129312"/>
                    <a:gd name="connsiteX19" fmla="*/ 90977 w 103564"/>
                    <a:gd name="connsiteY19" fmla="*/ 56074 h 129312"/>
                    <a:gd name="connsiteX20" fmla="*/ 81250 w 103564"/>
                    <a:gd name="connsiteY20" fmla="*/ 22315 h 129312"/>
                    <a:gd name="connsiteX21" fmla="*/ 54929 w 103564"/>
                    <a:gd name="connsiteY21" fmla="*/ 9727 h 129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03564" h="129312">
                      <a:moveTo>
                        <a:pt x="58362" y="129313"/>
                      </a:moveTo>
                      <a:cubicBezTo>
                        <a:pt x="40053" y="129313"/>
                        <a:pt x="25748" y="123591"/>
                        <a:pt x="15449" y="112720"/>
                      </a:cubicBezTo>
                      <a:cubicBezTo>
                        <a:pt x="5149" y="101276"/>
                        <a:pt x="0" y="85827"/>
                        <a:pt x="0" y="65801"/>
                      </a:cubicBezTo>
                      <a:cubicBezTo>
                        <a:pt x="0" y="45775"/>
                        <a:pt x="5149" y="29753"/>
                        <a:pt x="14877" y="17738"/>
                      </a:cubicBezTo>
                      <a:cubicBezTo>
                        <a:pt x="24604" y="5722"/>
                        <a:pt x="38336" y="0"/>
                        <a:pt x="54929" y="0"/>
                      </a:cubicBezTo>
                      <a:cubicBezTo>
                        <a:pt x="69806" y="0"/>
                        <a:pt x="81822" y="5149"/>
                        <a:pt x="90405" y="15449"/>
                      </a:cubicBezTo>
                      <a:cubicBezTo>
                        <a:pt x="98987" y="25748"/>
                        <a:pt x="103565" y="39480"/>
                        <a:pt x="103565" y="57218"/>
                      </a:cubicBezTo>
                      <a:lnTo>
                        <a:pt x="103565" y="66373"/>
                      </a:lnTo>
                      <a:lnTo>
                        <a:pt x="12016" y="66373"/>
                      </a:lnTo>
                      <a:cubicBezTo>
                        <a:pt x="12016" y="83538"/>
                        <a:pt x="16021" y="96699"/>
                        <a:pt x="24031" y="105854"/>
                      </a:cubicBezTo>
                      <a:cubicBezTo>
                        <a:pt x="32042" y="115008"/>
                        <a:pt x="43486" y="119586"/>
                        <a:pt x="58362" y="119586"/>
                      </a:cubicBezTo>
                      <a:cubicBezTo>
                        <a:pt x="65801" y="119586"/>
                        <a:pt x="72095" y="119014"/>
                        <a:pt x="77245" y="117869"/>
                      </a:cubicBezTo>
                      <a:cubicBezTo>
                        <a:pt x="82966" y="116725"/>
                        <a:pt x="89832" y="115008"/>
                        <a:pt x="97843" y="111576"/>
                      </a:cubicBezTo>
                      <a:lnTo>
                        <a:pt x="97843" y="121875"/>
                      </a:lnTo>
                      <a:cubicBezTo>
                        <a:pt x="90405" y="124736"/>
                        <a:pt x="84110" y="127024"/>
                        <a:pt x="77817" y="128169"/>
                      </a:cubicBezTo>
                      <a:cubicBezTo>
                        <a:pt x="71523" y="129313"/>
                        <a:pt x="65801" y="129313"/>
                        <a:pt x="58362" y="129313"/>
                      </a:cubicBezTo>
                      <a:close/>
                      <a:moveTo>
                        <a:pt x="54929" y="9727"/>
                      </a:moveTo>
                      <a:cubicBezTo>
                        <a:pt x="42914" y="9727"/>
                        <a:pt x="33186" y="13732"/>
                        <a:pt x="25748" y="21743"/>
                      </a:cubicBezTo>
                      <a:cubicBezTo>
                        <a:pt x="18310" y="29753"/>
                        <a:pt x="14305" y="41197"/>
                        <a:pt x="12588" y="56074"/>
                      </a:cubicBezTo>
                      <a:lnTo>
                        <a:pt x="90977" y="56074"/>
                      </a:lnTo>
                      <a:cubicBezTo>
                        <a:pt x="90977" y="41769"/>
                        <a:pt x="87544" y="30326"/>
                        <a:pt x="81250" y="22315"/>
                      </a:cubicBezTo>
                      <a:cubicBezTo>
                        <a:pt x="74956" y="13732"/>
                        <a:pt x="66373" y="9727"/>
                        <a:pt x="54929" y="9727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5720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81" name="Полилиния: фигура 80">
                <a:extLst>
                  <a:ext uri="{FF2B5EF4-FFF2-40B4-BE49-F238E27FC236}">
                    <a16:creationId xmlns:a16="http://schemas.microsoft.com/office/drawing/2014/main" id="{7B8471CF-E56E-252A-62E6-012893DD2601}"/>
                  </a:ext>
                </a:extLst>
              </p:cNvPr>
              <p:cNvSpPr/>
              <p:nvPr/>
            </p:nvSpPr>
            <p:spPr>
              <a:xfrm>
                <a:off x="11907900" y="8252819"/>
                <a:ext cx="14876" cy="152200"/>
              </a:xfrm>
              <a:custGeom>
                <a:avLst/>
                <a:gdLst>
                  <a:gd name="connsiteX0" fmla="*/ 0 w 14876"/>
                  <a:gd name="connsiteY0" fmla="*/ 0 h 152200"/>
                  <a:gd name="connsiteX1" fmla="*/ 14876 w 14876"/>
                  <a:gd name="connsiteY1" fmla="*/ 0 h 152200"/>
                  <a:gd name="connsiteX2" fmla="*/ 14876 w 14876"/>
                  <a:gd name="connsiteY2" fmla="*/ 152200 h 152200"/>
                  <a:gd name="connsiteX3" fmla="*/ 0 w 14876"/>
                  <a:gd name="connsiteY3" fmla="*/ 152200 h 152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876" h="152200">
                    <a:moveTo>
                      <a:pt x="0" y="0"/>
                    </a:moveTo>
                    <a:lnTo>
                      <a:pt x="14876" y="0"/>
                    </a:lnTo>
                    <a:lnTo>
                      <a:pt x="14876" y="152200"/>
                    </a:lnTo>
                    <a:lnTo>
                      <a:pt x="0" y="152200"/>
                    </a:ln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2" name="Полилиния: фигура 81">
                <a:extLst>
                  <a:ext uri="{FF2B5EF4-FFF2-40B4-BE49-F238E27FC236}">
                    <a16:creationId xmlns:a16="http://schemas.microsoft.com/office/drawing/2014/main" id="{09C34277-C25B-4340-977D-1472A2E0C8AE}"/>
                  </a:ext>
                </a:extLst>
              </p:cNvPr>
              <p:cNvSpPr/>
              <p:nvPr/>
            </p:nvSpPr>
            <p:spPr>
              <a:xfrm>
                <a:off x="12738136" y="8177863"/>
                <a:ext cx="193969" cy="259198"/>
              </a:xfrm>
              <a:custGeom>
                <a:avLst/>
                <a:gdLst>
                  <a:gd name="connsiteX0" fmla="*/ 184243 w 193969"/>
                  <a:gd name="connsiteY0" fmla="*/ 223723 h 259198"/>
                  <a:gd name="connsiteX1" fmla="*/ 184243 w 193969"/>
                  <a:gd name="connsiteY1" fmla="*/ 249471 h 259198"/>
                  <a:gd name="connsiteX2" fmla="*/ 118442 w 193969"/>
                  <a:gd name="connsiteY2" fmla="*/ 259198 h 259198"/>
                  <a:gd name="connsiteX3" fmla="*/ 30898 w 193969"/>
                  <a:gd name="connsiteY3" fmla="*/ 225440 h 259198"/>
                  <a:gd name="connsiteX4" fmla="*/ 0 w 193969"/>
                  <a:gd name="connsiteY4" fmla="*/ 129313 h 259198"/>
                  <a:gd name="connsiteX5" fmla="*/ 14877 w 193969"/>
                  <a:gd name="connsiteY5" fmla="*/ 61223 h 259198"/>
                  <a:gd name="connsiteX6" fmla="*/ 57790 w 193969"/>
                  <a:gd name="connsiteY6" fmla="*/ 16021 h 259198"/>
                  <a:gd name="connsiteX7" fmla="*/ 123591 w 193969"/>
                  <a:gd name="connsiteY7" fmla="*/ 0 h 259198"/>
                  <a:gd name="connsiteX8" fmla="*/ 193969 w 193969"/>
                  <a:gd name="connsiteY8" fmla="*/ 14305 h 259198"/>
                  <a:gd name="connsiteX9" fmla="*/ 181382 w 193969"/>
                  <a:gd name="connsiteY9" fmla="*/ 39480 h 259198"/>
                  <a:gd name="connsiteX10" fmla="*/ 123019 w 193969"/>
                  <a:gd name="connsiteY10" fmla="*/ 26320 h 259198"/>
                  <a:gd name="connsiteX11" fmla="*/ 56646 w 193969"/>
                  <a:gd name="connsiteY11" fmla="*/ 53785 h 259198"/>
                  <a:gd name="connsiteX12" fmla="*/ 32042 w 193969"/>
                  <a:gd name="connsiteY12" fmla="*/ 129313 h 259198"/>
                  <a:gd name="connsiteX13" fmla="*/ 55502 w 193969"/>
                  <a:gd name="connsiteY13" fmla="*/ 205413 h 259198"/>
                  <a:gd name="connsiteX14" fmla="*/ 122447 w 193969"/>
                  <a:gd name="connsiteY14" fmla="*/ 232306 h 259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3969" h="259198">
                    <a:moveTo>
                      <a:pt x="184243" y="223723"/>
                    </a:moveTo>
                    <a:lnTo>
                      <a:pt x="184243" y="249471"/>
                    </a:lnTo>
                    <a:cubicBezTo>
                      <a:pt x="166505" y="255765"/>
                      <a:pt x="144762" y="259198"/>
                      <a:pt x="118442" y="259198"/>
                    </a:cubicBezTo>
                    <a:cubicBezTo>
                      <a:pt x="80678" y="259198"/>
                      <a:pt x="51496" y="247754"/>
                      <a:pt x="30898" y="225440"/>
                    </a:cubicBezTo>
                    <a:cubicBezTo>
                      <a:pt x="10299" y="203125"/>
                      <a:pt x="0" y="171082"/>
                      <a:pt x="0" y="129313"/>
                    </a:cubicBezTo>
                    <a:cubicBezTo>
                      <a:pt x="0" y="103565"/>
                      <a:pt x="5149" y="80678"/>
                      <a:pt x="14877" y="61223"/>
                    </a:cubicBezTo>
                    <a:cubicBezTo>
                      <a:pt x="24604" y="41769"/>
                      <a:pt x="38908" y="26892"/>
                      <a:pt x="57790" y="16021"/>
                    </a:cubicBezTo>
                    <a:cubicBezTo>
                      <a:pt x="76672" y="5722"/>
                      <a:pt x="98415" y="0"/>
                      <a:pt x="123591" y="0"/>
                    </a:cubicBezTo>
                    <a:cubicBezTo>
                      <a:pt x="150484" y="0"/>
                      <a:pt x="173943" y="4577"/>
                      <a:pt x="193969" y="14305"/>
                    </a:cubicBezTo>
                    <a:lnTo>
                      <a:pt x="181382" y="39480"/>
                    </a:lnTo>
                    <a:cubicBezTo>
                      <a:pt x="161927" y="30326"/>
                      <a:pt x="142473" y="26320"/>
                      <a:pt x="123019" y="26320"/>
                    </a:cubicBezTo>
                    <a:cubicBezTo>
                      <a:pt x="94982" y="26320"/>
                      <a:pt x="72667" y="35475"/>
                      <a:pt x="56646" y="53785"/>
                    </a:cubicBezTo>
                    <a:cubicBezTo>
                      <a:pt x="40625" y="72095"/>
                      <a:pt x="32042" y="97271"/>
                      <a:pt x="32042" y="129313"/>
                    </a:cubicBezTo>
                    <a:cubicBezTo>
                      <a:pt x="32042" y="162499"/>
                      <a:pt x="40053" y="187676"/>
                      <a:pt x="55502" y="205413"/>
                    </a:cubicBezTo>
                    <a:cubicBezTo>
                      <a:pt x="70950" y="223151"/>
                      <a:pt x="93838" y="232306"/>
                      <a:pt x="122447" y="232306"/>
                    </a:cubicBezTo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83" name="Полилиния: фигура 82">
              <a:extLst>
                <a:ext uri="{FF2B5EF4-FFF2-40B4-BE49-F238E27FC236}">
                  <a16:creationId xmlns:a16="http://schemas.microsoft.com/office/drawing/2014/main" id="{87CB77FA-CB26-ADD0-5AB2-C774511069DC}"/>
                </a:ext>
              </a:extLst>
            </p:cNvPr>
            <p:cNvSpPr/>
            <p:nvPr/>
          </p:nvSpPr>
          <p:spPr>
            <a:xfrm>
              <a:off x="12193991" y="4793406"/>
              <a:ext cx="584197" cy="39480"/>
            </a:xfrm>
            <a:custGeom>
              <a:avLst/>
              <a:gdLst>
                <a:gd name="connsiteX0" fmla="*/ 0 w 584197"/>
                <a:gd name="connsiteY0" fmla="*/ 0 h 39480"/>
                <a:gd name="connsiteX1" fmla="*/ 584198 w 584197"/>
                <a:gd name="connsiteY1" fmla="*/ 0 h 39480"/>
                <a:gd name="connsiteX2" fmla="*/ 584198 w 584197"/>
                <a:gd name="connsiteY2" fmla="*/ 39480 h 39480"/>
                <a:gd name="connsiteX3" fmla="*/ 0 w 584197"/>
                <a:gd name="connsiteY3" fmla="*/ 39480 h 3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4197" h="39480">
                  <a:moveTo>
                    <a:pt x="0" y="0"/>
                  </a:moveTo>
                  <a:lnTo>
                    <a:pt x="584198" y="0"/>
                  </a:lnTo>
                  <a:lnTo>
                    <a:pt x="584198" y="39480"/>
                  </a:lnTo>
                  <a:lnTo>
                    <a:pt x="0" y="39480"/>
                  </a:lnTo>
                  <a:close/>
                </a:path>
              </a:pathLst>
            </a:custGeom>
            <a:solidFill>
              <a:srgbClr val="6E8CAB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84" name="Полилиния: фигура 83">
            <a:extLst>
              <a:ext uri="{FF2B5EF4-FFF2-40B4-BE49-F238E27FC236}">
                <a16:creationId xmlns:a16="http://schemas.microsoft.com/office/drawing/2014/main" id="{74513C94-7EB2-9DCD-7D34-42448C02E989}"/>
              </a:ext>
            </a:extLst>
          </p:cNvPr>
          <p:cNvSpPr/>
          <p:nvPr/>
        </p:nvSpPr>
        <p:spPr>
          <a:xfrm>
            <a:off x="13225635" y="8317475"/>
            <a:ext cx="1578650" cy="1003607"/>
          </a:xfrm>
          <a:custGeom>
            <a:avLst/>
            <a:gdLst>
              <a:gd name="connsiteX0" fmla="*/ 1465930 w 1578650"/>
              <a:gd name="connsiteY0" fmla="*/ 0 h 1003607"/>
              <a:gd name="connsiteX1" fmla="*/ 112720 w 1578650"/>
              <a:gd name="connsiteY1" fmla="*/ 0 h 1003607"/>
              <a:gd name="connsiteX2" fmla="*/ 0 w 1578650"/>
              <a:gd name="connsiteY2" fmla="*/ 104709 h 1003607"/>
              <a:gd name="connsiteX3" fmla="*/ 0 w 1578650"/>
              <a:gd name="connsiteY3" fmla="*/ 898898 h 1003607"/>
              <a:gd name="connsiteX4" fmla="*/ 112720 w 1578650"/>
              <a:gd name="connsiteY4" fmla="*/ 1003607 h 1003607"/>
              <a:gd name="connsiteX5" fmla="*/ 1465930 w 1578650"/>
              <a:gd name="connsiteY5" fmla="*/ 1003607 h 1003607"/>
              <a:gd name="connsiteX6" fmla="*/ 1578650 w 1578650"/>
              <a:gd name="connsiteY6" fmla="*/ 898898 h 1003607"/>
              <a:gd name="connsiteX7" fmla="*/ 1578650 w 1578650"/>
              <a:gd name="connsiteY7" fmla="*/ 104137 h 1003607"/>
              <a:gd name="connsiteX8" fmla="*/ 1465930 w 1578650"/>
              <a:gd name="connsiteY8" fmla="*/ 0 h 10036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78650" h="1003607">
                <a:moveTo>
                  <a:pt x="1465930" y="0"/>
                </a:moveTo>
                <a:lnTo>
                  <a:pt x="112720" y="0"/>
                </a:lnTo>
                <a:cubicBezTo>
                  <a:pt x="50352" y="0"/>
                  <a:pt x="0" y="46919"/>
                  <a:pt x="0" y="104709"/>
                </a:cubicBezTo>
                <a:lnTo>
                  <a:pt x="0" y="898898"/>
                </a:lnTo>
                <a:cubicBezTo>
                  <a:pt x="0" y="956688"/>
                  <a:pt x="50352" y="1003607"/>
                  <a:pt x="112720" y="1003607"/>
                </a:cubicBezTo>
                <a:lnTo>
                  <a:pt x="1465930" y="1003607"/>
                </a:lnTo>
                <a:cubicBezTo>
                  <a:pt x="1528298" y="1003607"/>
                  <a:pt x="1578650" y="956688"/>
                  <a:pt x="1578650" y="898898"/>
                </a:cubicBezTo>
                <a:lnTo>
                  <a:pt x="1578650" y="104137"/>
                </a:lnTo>
                <a:cubicBezTo>
                  <a:pt x="1578650" y="46347"/>
                  <a:pt x="1528298" y="0"/>
                  <a:pt x="1465930" y="0"/>
                </a:cubicBezTo>
                <a:close/>
              </a:path>
            </a:pathLst>
          </a:custGeom>
          <a:solidFill>
            <a:srgbClr val="85C8F7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85" name="Полилиния: фигура 84">
            <a:extLst>
              <a:ext uri="{FF2B5EF4-FFF2-40B4-BE49-F238E27FC236}">
                <a16:creationId xmlns:a16="http://schemas.microsoft.com/office/drawing/2014/main" id="{924A7557-3B42-A5CE-5AF4-80830830CAEE}"/>
              </a:ext>
            </a:extLst>
          </p:cNvPr>
          <p:cNvSpPr/>
          <p:nvPr/>
        </p:nvSpPr>
        <p:spPr>
          <a:xfrm>
            <a:off x="13226207" y="8317475"/>
            <a:ext cx="789611" cy="1003035"/>
          </a:xfrm>
          <a:custGeom>
            <a:avLst/>
            <a:gdLst>
              <a:gd name="connsiteX0" fmla="*/ 0 w 789611"/>
              <a:gd name="connsiteY0" fmla="*/ 104137 h 1003035"/>
              <a:gd name="connsiteX1" fmla="*/ 0 w 789611"/>
              <a:gd name="connsiteY1" fmla="*/ 898326 h 1003035"/>
              <a:gd name="connsiteX2" fmla="*/ 112720 w 789611"/>
              <a:gd name="connsiteY2" fmla="*/ 1003035 h 1003035"/>
              <a:gd name="connsiteX3" fmla="*/ 789611 w 789611"/>
              <a:gd name="connsiteY3" fmla="*/ 1003035 h 1003035"/>
              <a:gd name="connsiteX4" fmla="*/ 789611 w 789611"/>
              <a:gd name="connsiteY4" fmla="*/ 0 h 1003035"/>
              <a:gd name="connsiteX5" fmla="*/ 112148 w 789611"/>
              <a:gd name="connsiteY5" fmla="*/ 0 h 1003035"/>
              <a:gd name="connsiteX6" fmla="*/ 0 w 789611"/>
              <a:gd name="connsiteY6" fmla="*/ 104137 h 1003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89611" h="1003035">
                <a:moveTo>
                  <a:pt x="0" y="104137"/>
                </a:moveTo>
                <a:lnTo>
                  <a:pt x="0" y="898326"/>
                </a:lnTo>
                <a:cubicBezTo>
                  <a:pt x="0" y="956116"/>
                  <a:pt x="50352" y="1003035"/>
                  <a:pt x="112720" y="1003035"/>
                </a:cubicBezTo>
                <a:lnTo>
                  <a:pt x="789611" y="1003035"/>
                </a:lnTo>
                <a:lnTo>
                  <a:pt x="789611" y="0"/>
                </a:lnTo>
                <a:lnTo>
                  <a:pt x="112148" y="0"/>
                </a:lnTo>
                <a:cubicBezTo>
                  <a:pt x="50352" y="0"/>
                  <a:pt x="0" y="46347"/>
                  <a:pt x="0" y="104137"/>
                </a:cubicBezTo>
                <a:close/>
              </a:path>
            </a:pathLst>
          </a:custGeom>
          <a:solidFill>
            <a:srgbClr val="B6DEFA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86" name="Рисунок 1">
            <a:extLst>
              <a:ext uri="{FF2B5EF4-FFF2-40B4-BE49-F238E27FC236}">
                <a16:creationId xmlns:a16="http://schemas.microsoft.com/office/drawing/2014/main" id="{4115F0BC-429C-F104-1F61-6F525239AF9D}"/>
              </a:ext>
            </a:extLst>
          </p:cNvPr>
          <p:cNvGrpSpPr/>
          <p:nvPr/>
        </p:nvGrpSpPr>
        <p:grpSpPr>
          <a:xfrm>
            <a:off x="13756620" y="8057132"/>
            <a:ext cx="547578" cy="305545"/>
            <a:chOff x="13756620" y="8057132"/>
            <a:chExt cx="547578" cy="305545"/>
          </a:xfrm>
        </p:grpSpPr>
        <p:sp>
          <p:nvSpPr>
            <p:cNvPr id="87" name="Полилиния: фигура 86">
              <a:extLst>
                <a:ext uri="{FF2B5EF4-FFF2-40B4-BE49-F238E27FC236}">
                  <a16:creationId xmlns:a16="http://schemas.microsoft.com/office/drawing/2014/main" id="{05426B78-B02F-0B02-4BFA-EF1F9DE5619A}"/>
                </a:ext>
              </a:extLst>
            </p:cNvPr>
            <p:cNvSpPr/>
            <p:nvPr/>
          </p:nvSpPr>
          <p:spPr>
            <a:xfrm>
              <a:off x="13756620" y="8057132"/>
              <a:ext cx="274074" cy="305545"/>
            </a:xfrm>
            <a:custGeom>
              <a:avLst/>
              <a:gdLst>
                <a:gd name="connsiteX0" fmla="*/ 0 w 274074"/>
                <a:gd name="connsiteY0" fmla="*/ 305545 h 305545"/>
                <a:gd name="connsiteX1" fmla="*/ 67517 w 274074"/>
                <a:gd name="connsiteY1" fmla="*/ 305545 h 305545"/>
                <a:gd name="connsiteX2" fmla="*/ 67517 w 274074"/>
                <a:gd name="connsiteY2" fmla="*/ 65801 h 305545"/>
                <a:gd name="connsiteX3" fmla="*/ 274075 w 274074"/>
                <a:gd name="connsiteY3" fmla="*/ 65801 h 305545"/>
                <a:gd name="connsiteX4" fmla="*/ 274075 w 274074"/>
                <a:gd name="connsiteY4" fmla="*/ 0 h 305545"/>
                <a:gd name="connsiteX5" fmla="*/ 0 w 274074"/>
                <a:gd name="connsiteY5" fmla="*/ 0 h 3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074" h="305545">
                  <a:moveTo>
                    <a:pt x="0" y="305545"/>
                  </a:moveTo>
                  <a:lnTo>
                    <a:pt x="67517" y="305545"/>
                  </a:lnTo>
                  <a:lnTo>
                    <a:pt x="67517" y="65801"/>
                  </a:lnTo>
                  <a:lnTo>
                    <a:pt x="274075" y="65801"/>
                  </a:lnTo>
                  <a:lnTo>
                    <a:pt x="2740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3750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88" name="Полилиния: фигура 87">
              <a:extLst>
                <a:ext uri="{FF2B5EF4-FFF2-40B4-BE49-F238E27FC236}">
                  <a16:creationId xmlns:a16="http://schemas.microsoft.com/office/drawing/2014/main" id="{609803EA-6979-8209-C0B9-3A09ABB8A388}"/>
                </a:ext>
              </a:extLst>
            </p:cNvPr>
            <p:cNvSpPr/>
            <p:nvPr/>
          </p:nvSpPr>
          <p:spPr>
            <a:xfrm>
              <a:off x="14030695" y="8057132"/>
              <a:ext cx="273503" cy="305545"/>
            </a:xfrm>
            <a:custGeom>
              <a:avLst/>
              <a:gdLst>
                <a:gd name="connsiteX0" fmla="*/ 0 w 273503"/>
                <a:gd name="connsiteY0" fmla="*/ 65801 h 305545"/>
                <a:gd name="connsiteX1" fmla="*/ 206558 w 273503"/>
                <a:gd name="connsiteY1" fmla="*/ 65801 h 305545"/>
                <a:gd name="connsiteX2" fmla="*/ 206558 w 273503"/>
                <a:gd name="connsiteY2" fmla="*/ 305545 h 305545"/>
                <a:gd name="connsiteX3" fmla="*/ 273503 w 273503"/>
                <a:gd name="connsiteY3" fmla="*/ 305545 h 305545"/>
                <a:gd name="connsiteX4" fmla="*/ 273503 w 273503"/>
                <a:gd name="connsiteY4" fmla="*/ 0 h 305545"/>
                <a:gd name="connsiteX5" fmla="*/ 0 w 273503"/>
                <a:gd name="connsiteY5" fmla="*/ 0 h 30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3503" h="305545">
                  <a:moveTo>
                    <a:pt x="0" y="65801"/>
                  </a:moveTo>
                  <a:lnTo>
                    <a:pt x="206558" y="65801"/>
                  </a:lnTo>
                  <a:lnTo>
                    <a:pt x="206558" y="305545"/>
                  </a:lnTo>
                  <a:lnTo>
                    <a:pt x="273503" y="305545"/>
                  </a:lnTo>
                  <a:lnTo>
                    <a:pt x="2735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02B40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grpSp>
        <p:nvGrpSpPr>
          <p:cNvPr id="89" name="Рисунок 1">
            <a:extLst>
              <a:ext uri="{FF2B5EF4-FFF2-40B4-BE49-F238E27FC236}">
                <a16:creationId xmlns:a16="http://schemas.microsoft.com/office/drawing/2014/main" id="{1F815EB3-6822-DCF7-4DD4-5C61FC80AE3E}"/>
              </a:ext>
            </a:extLst>
          </p:cNvPr>
          <p:cNvGrpSpPr/>
          <p:nvPr/>
        </p:nvGrpSpPr>
        <p:grpSpPr>
          <a:xfrm>
            <a:off x="13734305" y="8495996"/>
            <a:ext cx="561882" cy="522402"/>
            <a:chOff x="13734305" y="8495996"/>
            <a:chExt cx="561882" cy="522402"/>
          </a:xfrm>
        </p:grpSpPr>
        <p:grpSp>
          <p:nvGrpSpPr>
            <p:cNvPr id="90" name="Рисунок 1">
              <a:extLst>
                <a:ext uri="{FF2B5EF4-FFF2-40B4-BE49-F238E27FC236}">
                  <a16:creationId xmlns:a16="http://schemas.microsoft.com/office/drawing/2014/main" id="{E2276825-15ED-366E-B769-F513C0613724}"/>
                </a:ext>
              </a:extLst>
            </p:cNvPr>
            <p:cNvGrpSpPr/>
            <p:nvPr/>
          </p:nvGrpSpPr>
          <p:grpSpPr>
            <a:xfrm>
              <a:off x="13734305" y="8495996"/>
              <a:ext cx="561882" cy="521830"/>
              <a:chOff x="13734305" y="8495996"/>
              <a:chExt cx="561882" cy="521830"/>
            </a:xfrm>
          </p:grpSpPr>
          <p:sp>
            <p:nvSpPr>
              <p:cNvPr id="91" name="Полилиния: фигура 90">
                <a:extLst>
                  <a:ext uri="{FF2B5EF4-FFF2-40B4-BE49-F238E27FC236}">
                    <a16:creationId xmlns:a16="http://schemas.microsoft.com/office/drawing/2014/main" id="{456E8F3C-7D3A-B15A-06AD-6481CDBCF5A9}"/>
                  </a:ext>
                </a:extLst>
              </p:cNvPr>
              <p:cNvSpPr/>
              <p:nvPr/>
            </p:nvSpPr>
            <p:spPr>
              <a:xfrm>
                <a:off x="13734305" y="8495996"/>
                <a:ext cx="561882" cy="521830"/>
              </a:xfrm>
              <a:custGeom>
                <a:avLst/>
                <a:gdLst>
                  <a:gd name="connsiteX0" fmla="*/ 561883 w 561882"/>
                  <a:gd name="connsiteY0" fmla="*/ 260915 h 521830"/>
                  <a:gd name="connsiteX1" fmla="*/ 280942 w 561882"/>
                  <a:gd name="connsiteY1" fmla="*/ 521830 h 521830"/>
                  <a:gd name="connsiteX2" fmla="*/ 0 w 561882"/>
                  <a:gd name="connsiteY2" fmla="*/ 260915 h 521830"/>
                  <a:gd name="connsiteX3" fmla="*/ 280942 w 561882"/>
                  <a:gd name="connsiteY3" fmla="*/ 0 h 521830"/>
                  <a:gd name="connsiteX4" fmla="*/ 561883 w 561882"/>
                  <a:gd name="connsiteY4" fmla="*/ 260915 h 521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882" h="521830">
                    <a:moveTo>
                      <a:pt x="561883" y="260915"/>
                    </a:moveTo>
                    <a:cubicBezTo>
                      <a:pt x="561883" y="405014"/>
                      <a:pt x="436101" y="521830"/>
                      <a:pt x="280942" y="521830"/>
                    </a:cubicBezTo>
                    <a:cubicBezTo>
                      <a:pt x="125782" y="521830"/>
                      <a:pt x="0" y="405014"/>
                      <a:pt x="0" y="260915"/>
                    </a:cubicBezTo>
                    <a:cubicBezTo>
                      <a:pt x="0" y="116815"/>
                      <a:pt x="125782" y="0"/>
                      <a:pt x="280942" y="0"/>
                    </a:cubicBezTo>
                    <a:cubicBezTo>
                      <a:pt x="436101" y="0"/>
                      <a:pt x="561883" y="116815"/>
                      <a:pt x="561883" y="260915"/>
                    </a:cubicBezTo>
                    <a:close/>
                  </a:path>
                </a:pathLst>
              </a:custGeom>
              <a:solidFill>
                <a:srgbClr val="FF4063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2" name="Полилиния: фигура 91">
                <a:extLst>
                  <a:ext uri="{FF2B5EF4-FFF2-40B4-BE49-F238E27FC236}">
                    <a16:creationId xmlns:a16="http://schemas.microsoft.com/office/drawing/2014/main" id="{2C888E84-60C6-FB1D-351C-1F28B6FAAABD}"/>
                  </a:ext>
                </a:extLst>
              </p:cNvPr>
              <p:cNvSpPr/>
              <p:nvPr/>
            </p:nvSpPr>
            <p:spPr>
              <a:xfrm>
                <a:off x="13956884" y="8577246"/>
                <a:ext cx="117297" cy="359902"/>
              </a:xfrm>
              <a:custGeom>
                <a:avLst/>
                <a:gdLst>
                  <a:gd name="connsiteX0" fmla="*/ 0 w 117297"/>
                  <a:gd name="connsiteY0" fmla="*/ 0 h 359902"/>
                  <a:gd name="connsiteX1" fmla="*/ 117297 w 117297"/>
                  <a:gd name="connsiteY1" fmla="*/ 0 h 359902"/>
                  <a:gd name="connsiteX2" fmla="*/ 117297 w 117297"/>
                  <a:gd name="connsiteY2" fmla="*/ 359902 h 359902"/>
                  <a:gd name="connsiteX3" fmla="*/ 0 w 117297"/>
                  <a:gd name="connsiteY3" fmla="*/ 359902 h 35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297" h="359902">
                    <a:moveTo>
                      <a:pt x="0" y="0"/>
                    </a:moveTo>
                    <a:lnTo>
                      <a:pt x="117297" y="0"/>
                    </a:lnTo>
                    <a:lnTo>
                      <a:pt x="117297" y="359902"/>
                    </a:lnTo>
                    <a:lnTo>
                      <a:pt x="0" y="359902"/>
                    </a:ln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3" name="Полилиния: фигура 92">
                <a:extLst>
                  <a:ext uri="{FF2B5EF4-FFF2-40B4-BE49-F238E27FC236}">
                    <a16:creationId xmlns:a16="http://schemas.microsoft.com/office/drawing/2014/main" id="{147D641A-C9FE-930C-78A2-2CB98A699E76}"/>
                  </a:ext>
                </a:extLst>
              </p:cNvPr>
              <p:cNvSpPr/>
              <p:nvPr/>
            </p:nvSpPr>
            <p:spPr>
              <a:xfrm>
                <a:off x="13821276" y="8702554"/>
                <a:ext cx="387939" cy="108714"/>
              </a:xfrm>
              <a:custGeom>
                <a:avLst/>
                <a:gdLst>
                  <a:gd name="connsiteX0" fmla="*/ 0 w 387939"/>
                  <a:gd name="connsiteY0" fmla="*/ 0 h 108714"/>
                  <a:gd name="connsiteX1" fmla="*/ 387939 w 387939"/>
                  <a:gd name="connsiteY1" fmla="*/ 0 h 108714"/>
                  <a:gd name="connsiteX2" fmla="*/ 387939 w 387939"/>
                  <a:gd name="connsiteY2" fmla="*/ 108714 h 108714"/>
                  <a:gd name="connsiteX3" fmla="*/ 0 w 387939"/>
                  <a:gd name="connsiteY3" fmla="*/ 108714 h 108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7939" h="108714">
                    <a:moveTo>
                      <a:pt x="0" y="0"/>
                    </a:moveTo>
                    <a:lnTo>
                      <a:pt x="387939" y="0"/>
                    </a:lnTo>
                    <a:lnTo>
                      <a:pt x="387939" y="108714"/>
                    </a:lnTo>
                    <a:lnTo>
                      <a:pt x="0" y="108714"/>
                    </a:lnTo>
                    <a:close/>
                  </a:path>
                </a:pathLst>
              </a:custGeom>
              <a:solidFill>
                <a:srgbClr val="FFFFFF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94" name="Полилиния: фигура 93">
              <a:extLst>
                <a:ext uri="{FF2B5EF4-FFF2-40B4-BE49-F238E27FC236}">
                  <a16:creationId xmlns:a16="http://schemas.microsoft.com/office/drawing/2014/main" id="{3F663D88-C957-EE9C-7853-C09E71C344C7}"/>
                </a:ext>
              </a:extLst>
            </p:cNvPr>
            <p:cNvSpPr/>
            <p:nvPr/>
          </p:nvSpPr>
          <p:spPr>
            <a:xfrm>
              <a:off x="14015246" y="8496568"/>
              <a:ext cx="280941" cy="521830"/>
            </a:xfrm>
            <a:custGeom>
              <a:avLst/>
              <a:gdLst>
                <a:gd name="connsiteX0" fmla="*/ 0 w 280941"/>
                <a:gd name="connsiteY0" fmla="*/ 0 h 521830"/>
                <a:gd name="connsiteX1" fmla="*/ 0 w 280941"/>
                <a:gd name="connsiteY1" fmla="*/ 521830 h 521830"/>
                <a:gd name="connsiteX2" fmla="*/ 280941 w 280941"/>
                <a:gd name="connsiteY2" fmla="*/ 260915 h 521830"/>
                <a:gd name="connsiteX3" fmla="*/ 0 w 280941"/>
                <a:gd name="connsiteY3" fmla="*/ 0 h 52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0941" h="521830">
                  <a:moveTo>
                    <a:pt x="0" y="0"/>
                  </a:moveTo>
                  <a:lnTo>
                    <a:pt x="0" y="521830"/>
                  </a:lnTo>
                  <a:cubicBezTo>
                    <a:pt x="155061" y="521830"/>
                    <a:pt x="280941" y="405105"/>
                    <a:pt x="280941" y="260915"/>
                  </a:cubicBezTo>
                  <a:cubicBezTo>
                    <a:pt x="280941" y="116725"/>
                    <a:pt x="155061" y="0"/>
                    <a:pt x="0" y="0"/>
                  </a:cubicBezTo>
                  <a:close/>
                </a:path>
              </a:pathLst>
            </a:custGeom>
            <a:solidFill>
              <a:srgbClr val="FA2343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95" name="Полилиния: фигура 94">
              <a:extLst>
                <a:ext uri="{FF2B5EF4-FFF2-40B4-BE49-F238E27FC236}">
                  <a16:creationId xmlns:a16="http://schemas.microsoft.com/office/drawing/2014/main" id="{24BC0453-7749-901F-8C6D-4B4422F62429}"/>
                </a:ext>
              </a:extLst>
            </p:cNvPr>
            <p:cNvSpPr/>
            <p:nvPr/>
          </p:nvSpPr>
          <p:spPr>
            <a:xfrm>
              <a:off x="14015246" y="8577246"/>
              <a:ext cx="193969" cy="359902"/>
            </a:xfrm>
            <a:custGeom>
              <a:avLst/>
              <a:gdLst>
                <a:gd name="connsiteX0" fmla="*/ 58362 w 193969"/>
                <a:gd name="connsiteY0" fmla="*/ 0 h 359902"/>
                <a:gd name="connsiteX1" fmla="*/ 0 w 193969"/>
                <a:gd name="connsiteY1" fmla="*/ 0 h 359902"/>
                <a:gd name="connsiteX2" fmla="*/ 0 w 193969"/>
                <a:gd name="connsiteY2" fmla="*/ 359903 h 359902"/>
                <a:gd name="connsiteX3" fmla="*/ 58362 w 193969"/>
                <a:gd name="connsiteY3" fmla="*/ 359903 h 359902"/>
                <a:gd name="connsiteX4" fmla="*/ 58362 w 193969"/>
                <a:gd name="connsiteY4" fmla="*/ 234023 h 359902"/>
                <a:gd name="connsiteX5" fmla="*/ 193969 w 193969"/>
                <a:gd name="connsiteY5" fmla="*/ 234023 h 359902"/>
                <a:gd name="connsiteX6" fmla="*/ 193969 w 193969"/>
                <a:gd name="connsiteY6" fmla="*/ 125308 h 359902"/>
                <a:gd name="connsiteX7" fmla="*/ 58362 w 193969"/>
                <a:gd name="connsiteY7" fmla="*/ 125308 h 359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969" h="359902">
                  <a:moveTo>
                    <a:pt x="58362" y="0"/>
                  </a:moveTo>
                  <a:lnTo>
                    <a:pt x="0" y="0"/>
                  </a:lnTo>
                  <a:lnTo>
                    <a:pt x="0" y="359903"/>
                  </a:lnTo>
                  <a:lnTo>
                    <a:pt x="58362" y="359903"/>
                  </a:lnTo>
                  <a:lnTo>
                    <a:pt x="58362" y="234023"/>
                  </a:lnTo>
                  <a:lnTo>
                    <a:pt x="193969" y="234023"/>
                  </a:lnTo>
                  <a:lnTo>
                    <a:pt x="193969" y="125308"/>
                  </a:lnTo>
                  <a:lnTo>
                    <a:pt x="58362" y="125308"/>
                  </a:lnTo>
                  <a:close/>
                </a:path>
              </a:pathLst>
            </a:custGeom>
            <a:solidFill>
              <a:srgbClr val="E6E6E6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96" name="Полилиния: фигура 95">
            <a:extLst>
              <a:ext uri="{FF2B5EF4-FFF2-40B4-BE49-F238E27FC236}">
                <a16:creationId xmlns:a16="http://schemas.microsoft.com/office/drawing/2014/main" id="{5DC9FD8B-175C-8968-A128-893B8B7D9004}"/>
              </a:ext>
            </a:extLst>
          </p:cNvPr>
          <p:cNvSpPr/>
          <p:nvPr/>
        </p:nvSpPr>
        <p:spPr>
          <a:xfrm>
            <a:off x="13226207" y="9137984"/>
            <a:ext cx="1578077" cy="21742"/>
          </a:xfrm>
          <a:custGeom>
            <a:avLst/>
            <a:gdLst>
              <a:gd name="connsiteX0" fmla="*/ 0 w 1578077"/>
              <a:gd name="connsiteY0" fmla="*/ 0 h 21742"/>
              <a:gd name="connsiteX1" fmla="*/ 1578078 w 1578077"/>
              <a:gd name="connsiteY1" fmla="*/ 0 h 21742"/>
              <a:gd name="connsiteX2" fmla="*/ 1578078 w 1578077"/>
              <a:gd name="connsiteY2" fmla="*/ 21743 h 21742"/>
              <a:gd name="connsiteX3" fmla="*/ 0 w 1578077"/>
              <a:gd name="connsiteY3" fmla="*/ 21743 h 21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78077" h="21742">
                <a:moveTo>
                  <a:pt x="0" y="0"/>
                </a:moveTo>
                <a:lnTo>
                  <a:pt x="1578078" y="0"/>
                </a:lnTo>
                <a:lnTo>
                  <a:pt x="1578078" y="21743"/>
                </a:lnTo>
                <a:lnTo>
                  <a:pt x="0" y="21743"/>
                </a:lnTo>
                <a:close/>
              </a:path>
            </a:pathLst>
          </a:custGeom>
          <a:solidFill>
            <a:srgbClr val="F0F0F1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97" name="Рисунок 1">
            <a:extLst>
              <a:ext uri="{FF2B5EF4-FFF2-40B4-BE49-F238E27FC236}">
                <a16:creationId xmlns:a16="http://schemas.microsoft.com/office/drawing/2014/main" id="{FF3189E2-CE2A-EDCA-299D-EE82BFE0A8CB}"/>
              </a:ext>
            </a:extLst>
          </p:cNvPr>
          <p:cNvGrpSpPr/>
          <p:nvPr/>
        </p:nvGrpSpPr>
        <p:grpSpPr>
          <a:xfrm>
            <a:off x="17093013" y="4712156"/>
            <a:ext cx="889170" cy="1407567"/>
            <a:chOff x="17093013" y="4712156"/>
            <a:chExt cx="889170" cy="1407567"/>
          </a:xfrm>
        </p:grpSpPr>
        <p:grpSp>
          <p:nvGrpSpPr>
            <p:cNvPr id="98" name="Рисунок 1">
              <a:extLst>
                <a:ext uri="{FF2B5EF4-FFF2-40B4-BE49-F238E27FC236}">
                  <a16:creationId xmlns:a16="http://schemas.microsoft.com/office/drawing/2014/main" id="{E694952F-D5A0-9E23-6EBF-89519467DB4F}"/>
                </a:ext>
              </a:extLst>
            </p:cNvPr>
            <p:cNvGrpSpPr/>
            <p:nvPr/>
          </p:nvGrpSpPr>
          <p:grpSpPr>
            <a:xfrm>
              <a:off x="17093013" y="4712156"/>
              <a:ext cx="889170" cy="1407567"/>
              <a:chOff x="17093013" y="4712156"/>
              <a:chExt cx="889170" cy="1407567"/>
            </a:xfrm>
          </p:grpSpPr>
          <p:sp>
            <p:nvSpPr>
              <p:cNvPr id="99" name="Полилиния: фигура 98">
                <a:extLst>
                  <a:ext uri="{FF2B5EF4-FFF2-40B4-BE49-F238E27FC236}">
                    <a16:creationId xmlns:a16="http://schemas.microsoft.com/office/drawing/2014/main" id="{FE1F95E4-E6D7-2A03-E0F0-43426EB64C1D}"/>
                  </a:ext>
                </a:extLst>
              </p:cNvPr>
              <p:cNvSpPr/>
              <p:nvPr/>
            </p:nvSpPr>
            <p:spPr>
              <a:xfrm>
                <a:off x="17093013" y="4712156"/>
                <a:ext cx="889170" cy="1406423"/>
              </a:xfrm>
              <a:custGeom>
                <a:avLst/>
                <a:gdLst>
                  <a:gd name="connsiteX0" fmla="*/ 889170 w 889170"/>
                  <a:gd name="connsiteY0" fmla="*/ 964127 h 1406423"/>
                  <a:gd name="connsiteX1" fmla="*/ 444585 w 889170"/>
                  <a:gd name="connsiteY1" fmla="*/ 1406423 h 1406423"/>
                  <a:gd name="connsiteX2" fmla="*/ 0 w 889170"/>
                  <a:gd name="connsiteY2" fmla="*/ 964127 h 1406423"/>
                  <a:gd name="connsiteX3" fmla="*/ 444585 w 889170"/>
                  <a:gd name="connsiteY3" fmla="*/ 0 h 1406423"/>
                  <a:gd name="connsiteX4" fmla="*/ 889170 w 889170"/>
                  <a:gd name="connsiteY4" fmla="*/ 964127 h 1406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170" h="1406423">
                    <a:moveTo>
                      <a:pt x="889170" y="964127"/>
                    </a:moveTo>
                    <a:cubicBezTo>
                      <a:pt x="889170" y="1285693"/>
                      <a:pt x="690051" y="1406423"/>
                      <a:pt x="444585" y="1406423"/>
                    </a:cubicBezTo>
                    <a:cubicBezTo>
                      <a:pt x="199119" y="1406423"/>
                      <a:pt x="0" y="1285693"/>
                      <a:pt x="0" y="964127"/>
                    </a:cubicBezTo>
                    <a:cubicBezTo>
                      <a:pt x="0" y="642560"/>
                      <a:pt x="444585" y="0"/>
                      <a:pt x="444585" y="0"/>
                    </a:cubicBezTo>
                    <a:cubicBezTo>
                      <a:pt x="444585" y="0"/>
                      <a:pt x="889170" y="643133"/>
                      <a:pt x="889170" y="964127"/>
                    </a:cubicBezTo>
                    <a:close/>
                  </a:path>
                </a:pathLst>
              </a:custGeom>
              <a:solidFill>
                <a:srgbClr val="FF6E88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0" name="Полилиния: фигура 99">
                <a:extLst>
                  <a:ext uri="{FF2B5EF4-FFF2-40B4-BE49-F238E27FC236}">
                    <a16:creationId xmlns:a16="http://schemas.microsoft.com/office/drawing/2014/main" id="{148A60CC-EB05-1AFF-91D6-6EC5C8A124D5}"/>
                  </a:ext>
                </a:extLst>
              </p:cNvPr>
              <p:cNvSpPr/>
              <p:nvPr/>
            </p:nvSpPr>
            <p:spPr>
              <a:xfrm>
                <a:off x="17431745" y="4955906"/>
                <a:ext cx="550438" cy="1163818"/>
              </a:xfrm>
              <a:custGeom>
                <a:avLst/>
                <a:gdLst>
                  <a:gd name="connsiteX0" fmla="*/ 259771 w 550438"/>
                  <a:gd name="connsiteY0" fmla="*/ 0 h 1163818"/>
                  <a:gd name="connsiteX1" fmla="*/ 475483 w 550438"/>
                  <a:gd name="connsiteY1" fmla="*/ 660870 h 1163818"/>
                  <a:gd name="connsiteX2" fmla="*/ 30898 w 550438"/>
                  <a:gd name="connsiteY2" fmla="*/ 1155808 h 1163818"/>
                  <a:gd name="connsiteX3" fmla="*/ 0 w 550438"/>
                  <a:gd name="connsiteY3" fmla="*/ 1155236 h 1163818"/>
                  <a:gd name="connsiteX4" fmla="*/ 105854 w 550438"/>
                  <a:gd name="connsiteY4" fmla="*/ 1163818 h 1163818"/>
                  <a:gd name="connsiteX5" fmla="*/ 550439 w 550438"/>
                  <a:gd name="connsiteY5" fmla="*/ 721522 h 1163818"/>
                  <a:gd name="connsiteX6" fmla="*/ 259771 w 550438"/>
                  <a:gd name="connsiteY6" fmla="*/ 0 h 1163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0438" h="1163818">
                    <a:moveTo>
                      <a:pt x="259771" y="0"/>
                    </a:moveTo>
                    <a:cubicBezTo>
                      <a:pt x="368485" y="222007"/>
                      <a:pt x="475483" y="484638"/>
                      <a:pt x="475483" y="660870"/>
                    </a:cubicBezTo>
                    <a:cubicBezTo>
                      <a:pt x="475483" y="1020773"/>
                      <a:pt x="276364" y="1155808"/>
                      <a:pt x="30898" y="1155808"/>
                    </a:cubicBezTo>
                    <a:cubicBezTo>
                      <a:pt x="20598" y="1155808"/>
                      <a:pt x="10300" y="1155236"/>
                      <a:pt x="0" y="1155236"/>
                    </a:cubicBezTo>
                    <a:cubicBezTo>
                      <a:pt x="33759" y="1160958"/>
                      <a:pt x="69234" y="1163818"/>
                      <a:pt x="105854" y="1163818"/>
                    </a:cubicBezTo>
                    <a:cubicBezTo>
                      <a:pt x="351320" y="1163818"/>
                      <a:pt x="550439" y="1043088"/>
                      <a:pt x="550439" y="721522"/>
                    </a:cubicBezTo>
                    <a:cubicBezTo>
                      <a:pt x="550439" y="526980"/>
                      <a:pt x="388512" y="215713"/>
                      <a:pt x="259771" y="0"/>
                    </a:cubicBezTo>
                    <a:close/>
                  </a:path>
                </a:pathLst>
              </a:custGeom>
              <a:solidFill>
                <a:srgbClr val="BF5366"/>
              </a:solidFill>
              <a:ln w="572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sp>
          <p:nvSpPr>
            <p:cNvPr id="101" name="Полилиния: фигура 100">
              <a:extLst>
                <a:ext uri="{FF2B5EF4-FFF2-40B4-BE49-F238E27FC236}">
                  <a16:creationId xmlns:a16="http://schemas.microsoft.com/office/drawing/2014/main" id="{9CE4FA9B-B0CA-E3C7-5CE0-7C36444C5374}"/>
                </a:ext>
              </a:extLst>
            </p:cNvPr>
            <p:cNvSpPr/>
            <p:nvPr/>
          </p:nvSpPr>
          <p:spPr>
            <a:xfrm>
              <a:off x="17151376" y="5682005"/>
              <a:ext cx="401099" cy="355897"/>
            </a:xfrm>
            <a:custGeom>
              <a:avLst/>
              <a:gdLst>
                <a:gd name="connsiteX0" fmla="*/ 386223 w 401099"/>
                <a:gd name="connsiteY0" fmla="*/ 355897 h 355897"/>
                <a:gd name="connsiteX1" fmla="*/ 0 w 401099"/>
                <a:gd name="connsiteY1" fmla="*/ 14877 h 355897"/>
                <a:gd name="connsiteX2" fmla="*/ 14877 w 401099"/>
                <a:gd name="connsiteY2" fmla="*/ 0 h 355897"/>
                <a:gd name="connsiteX3" fmla="*/ 29753 w 401099"/>
                <a:gd name="connsiteY3" fmla="*/ 14877 h 355897"/>
                <a:gd name="connsiteX4" fmla="*/ 386223 w 401099"/>
                <a:gd name="connsiteY4" fmla="*/ 326144 h 355897"/>
                <a:gd name="connsiteX5" fmla="*/ 401099 w 401099"/>
                <a:gd name="connsiteY5" fmla="*/ 341020 h 355897"/>
                <a:gd name="connsiteX6" fmla="*/ 386223 w 401099"/>
                <a:gd name="connsiteY6" fmla="*/ 355897 h 355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1099" h="355897">
                  <a:moveTo>
                    <a:pt x="386223" y="355897"/>
                  </a:moveTo>
                  <a:cubicBezTo>
                    <a:pt x="173371" y="355897"/>
                    <a:pt x="0" y="203125"/>
                    <a:pt x="0" y="14877"/>
                  </a:cubicBezTo>
                  <a:cubicBezTo>
                    <a:pt x="0" y="6866"/>
                    <a:pt x="6866" y="0"/>
                    <a:pt x="14877" y="0"/>
                  </a:cubicBezTo>
                  <a:cubicBezTo>
                    <a:pt x="22887" y="0"/>
                    <a:pt x="29753" y="6294"/>
                    <a:pt x="29753" y="14877"/>
                  </a:cubicBezTo>
                  <a:cubicBezTo>
                    <a:pt x="29753" y="186531"/>
                    <a:pt x="189392" y="326144"/>
                    <a:pt x="386223" y="326144"/>
                  </a:cubicBezTo>
                  <a:cubicBezTo>
                    <a:pt x="394234" y="326144"/>
                    <a:pt x="401099" y="332438"/>
                    <a:pt x="401099" y="341020"/>
                  </a:cubicBezTo>
                  <a:cubicBezTo>
                    <a:pt x="401099" y="349603"/>
                    <a:pt x="394234" y="355897"/>
                    <a:pt x="386223" y="355897"/>
                  </a:cubicBezTo>
                  <a:close/>
                </a:path>
              </a:pathLst>
            </a:custGeom>
            <a:solidFill>
              <a:srgbClr val="BF5366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102" name="Полилиния: фигура 101">
            <a:extLst>
              <a:ext uri="{FF2B5EF4-FFF2-40B4-BE49-F238E27FC236}">
                <a16:creationId xmlns:a16="http://schemas.microsoft.com/office/drawing/2014/main" id="{9F791271-4CB6-8F07-884B-C23317A02C5F}"/>
              </a:ext>
            </a:extLst>
          </p:cNvPr>
          <p:cNvSpPr/>
          <p:nvPr/>
        </p:nvSpPr>
        <p:spPr>
          <a:xfrm>
            <a:off x="18560024" y="7777903"/>
            <a:ext cx="148830" cy="156071"/>
          </a:xfrm>
          <a:custGeom>
            <a:avLst/>
            <a:gdLst>
              <a:gd name="connsiteX0" fmla="*/ 111066 w 148830"/>
              <a:gd name="connsiteY0" fmla="*/ 48640 h 156071"/>
              <a:gd name="connsiteX1" fmla="*/ 48698 w 148830"/>
              <a:gd name="connsiteY1" fmla="*/ 4 h 156071"/>
              <a:gd name="connsiteX2" fmla="*/ 63 w 148830"/>
              <a:gd name="connsiteY2" fmla="*/ 86976 h 156071"/>
              <a:gd name="connsiteX3" fmla="*/ 136814 w 148830"/>
              <a:gd name="connsiteY3" fmla="*/ 155638 h 156071"/>
              <a:gd name="connsiteX4" fmla="*/ 148830 w 148830"/>
              <a:gd name="connsiteY4" fmla="*/ 80682 h 156071"/>
              <a:gd name="connsiteX5" fmla="*/ 111066 w 148830"/>
              <a:gd name="connsiteY5" fmla="*/ 48640 h 156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8830" h="156071">
                <a:moveTo>
                  <a:pt x="111066" y="48640"/>
                </a:moveTo>
                <a:cubicBezTo>
                  <a:pt x="107061" y="38913"/>
                  <a:pt x="71586" y="1149"/>
                  <a:pt x="48698" y="4"/>
                </a:cubicBezTo>
                <a:cubicBezTo>
                  <a:pt x="25811" y="-568"/>
                  <a:pt x="2352" y="54934"/>
                  <a:pt x="63" y="86976"/>
                </a:cubicBezTo>
                <a:cubicBezTo>
                  <a:pt x="-2798" y="119018"/>
                  <a:pt x="92757" y="160787"/>
                  <a:pt x="136814" y="155638"/>
                </a:cubicBezTo>
                <a:lnTo>
                  <a:pt x="148830" y="80682"/>
                </a:lnTo>
                <a:cubicBezTo>
                  <a:pt x="148830" y="80110"/>
                  <a:pt x="115072" y="58367"/>
                  <a:pt x="111066" y="48640"/>
                </a:cubicBezTo>
                <a:close/>
              </a:path>
            </a:pathLst>
          </a:custGeom>
          <a:solidFill>
            <a:srgbClr val="F59757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3" name="Полилиния: фигура 102">
            <a:extLst>
              <a:ext uri="{FF2B5EF4-FFF2-40B4-BE49-F238E27FC236}">
                <a16:creationId xmlns:a16="http://schemas.microsoft.com/office/drawing/2014/main" id="{BB6D43A1-D093-2388-B47D-6EA1CD4064FE}"/>
              </a:ext>
            </a:extLst>
          </p:cNvPr>
          <p:cNvSpPr/>
          <p:nvPr/>
        </p:nvSpPr>
        <p:spPr>
          <a:xfrm>
            <a:off x="18046227" y="7136586"/>
            <a:ext cx="683223" cy="946428"/>
          </a:xfrm>
          <a:custGeom>
            <a:avLst/>
            <a:gdLst>
              <a:gd name="connsiteX0" fmla="*/ 620859 w 683223"/>
              <a:gd name="connsiteY0" fmla="*/ 923407 h 946428"/>
              <a:gd name="connsiteX1" fmla="*/ 425745 w 683223"/>
              <a:gd name="connsiteY1" fmla="*/ 883927 h 946428"/>
              <a:gd name="connsiteX2" fmla="*/ 18351 w 683223"/>
              <a:gd name="connsiteY2" fmla="*/ 5055 h 946428"/>
              <a:gd name="connsiteX3" fmla="*/ 659195 w 683223"/>
              <a:gd name="connsiteY3" fmla="*/ 731154 h 946428"/>
              <a:gd name="connsiteX4" fmla="*/ 620859 w 683223"/>
              <a:gd name="connsiteY4" fmla="*/ 923407 h 946428"/>
              <a:gd name="connsiteX5" fmla="*/ 620859 w 683223"/>
              <a:gd name="connsiteY5" fmla="*/ 923407 h 946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83223" h="946428">
                <a:moveTo>
                  <a:pt x="620859" y="923407"/>
                </a:moveTo>
                <a:cubicBezTo>
                  <a:pt x="556202" y="965749"/>
                  <a:pt x="468086" y="948011"/>
                  <a:pt x="425745" y="883927"/>
                </a:cubicBezTo>
                <a:cubicBezTo>
                  <a:pt x="38377" y="298013"/>
                  <a:pt x="-42872" y="45108"/>
                  <a:pt x="18351" y="5055"/>
                </a:cubicBezTo>
                <a:cubicBezTo>
                  <a:pt x="79002" y="-34425"/>
                  <a:pt x="260384" y="152678"/>
                  <a:pt x="659195" y="731154"/>
                </a:cubicBezTo>
                <a:cubicBezTo>
                  <a:pt x="702680" y="794666"/>
                  <a:pt x="685515" y="881066"/>
                  <a:pt x="620859" y="923407"/>
                </a:cubicBezTo>
                <a:lnTo>
                  <a:pt x="620859" y="923407"/>
                </a:lnTo>
                <a:close/>
              </a:path>
            </a:pathLst>
          </a:custGeom>
          <a:solidFill>
            <a:srgbClr val="074C5A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4" name="Полилиния: фигура 103">
            <a:extLst>
              <a:ext uri="{FF2B5EF4-FFF2-40B4-BE49-F238E27FC236}">
                <a16:creationId xmlns:a16="http://schemas.microsoft.com/office/drawing/2014/main" id="{1E7B021B-BC89-2B91-A223-44F3D7483935}"/>
              </a:ext>
            </a:extLst>
          </p:cNvPr>
          <p:cNvSpPr/>
          <p:nvPr/>
        </p:nvSpPr>
        <p:spPr>
          <a:xfrm>
            <a:off x="18346664" y="7683498"/>
            <a:ext cx="904905" cy="1232209"/>
          </a:xfrm>
          <a:custGeom>
            <a:avLst/>
            <a:gdLst>
              <a:gd name="connsiteX0" fmla="*/ 234595 w 904905"/>
              <a:gd name="connsiteY0" fmla="*/ 0 h 1232209"/>
              <a:gd name="connsiteX1" fmla="*/ 896037 w 904905"/>
              <a:gd name="connsiteY1" fmla="*/ 1229619 h 1232209"/>
              <a:gd name="connsiteX2" fmla="*/ 0 w 904905"/>
              <a:gd name="connsiteY2" fmla="*/ 153345 h 1232209"/>
              <a:gd name="connsiteX3" fmla="*/ 234595 w 904905"/>
              <a:gd name="connsiteY3" fmla="*/ 0 h 1232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4905" h="1232209">
                <a:moveTo>
                  <a:pt x="234595" y="0"/>
                </a:moveTo>
                <a:cubicBezTo>
                  <a:pt x="664875" y="636839"/>
                  <a:pt x="960694" y="1187278"/>
                  <a:pt x="896037" y="1229619"/>
                </a:cubicBezTo>
                <a:cubicBezTo>
                  <a:pt x="831380" y="1271961"/>
                  <a:pt x="429709" y="790183"/>
                  <a:pt x="0" y="153345"/>
                </a:cubicBezTo>
                <a:lnTo>
                  <a:pt x="234595" y="0"/>
                </a:lnTo>
                <a:close/>
              </a:path>
            </a:pathLst>
          </a:custGeom>
          <a:solidFill>
            <a:srgbClr val="7290A7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5" name="Полилиния: фигура 104">
            <a:extLst>
              <a:ext uri="{FF2B5EF4-FFF2-40B4-BE49-F238E27FC236}">
                <a16:creationId xmlns:a16="http://schemas.microsoft.com/office/drawing/2014/main" id="{0F826BB3-8F54-B6EA-B3B6-3B58A32AE090}"/>
              </a:ext>
            </a:extLst>
          </p:cNvPr>
          <p:cNvSpPr/>
          <p:nvPr/>
        </p:nvSpPr>
        <p:spPr>
          <a:xfrm>
            <a:off x="18463961" y="7682353"/>
            <a:ext cx="789455" cy="1230763"/>
          </a:xfrm>
          <a:custGeom>
            <a:avLst/>
            <a:gdLst>
              <a:gd name="connsiteX0" fmla="*/ 119013 w 789455"/>
              <a:gd name="connsiteY0" fmla="*/ 0 h 1230763"/>
              <a:gd name="connsiteX1" fmla="*/ 780456 w 789455"/>
              <a:gd name="connsiteY1" fmla="*/ 1229619 h 1230763"/>
              <a:gd name="connsiteX2" fmla="*/ 778740 w 789455"/>
              <a:gd name="connsiteY2" fmla="*/ 1230764 h 1230763"/>
              <a:gd name="connsiteX3" fmla="*/ 0 w 789455"/>
              <a:gd name="connsiteY3" fmla="*/ 78389 h 1230763"/>
              <a:gd name="connsiteX4" fmla="*/ 119013 w 789455"/>
              <a:gd name="connsiteY4" fmla="*/ 0 h 1230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89455" h="1230763">
                <a:moveTo>
                  <a:pt x="119013" y="0"/>
                </a:moveTo>
                <a:cubicBezTo>
                  <a:pt x="549295" y="636839"/>
                  <a:pt x="845685" y="1187278"/>
                  <a:pt x="780456" y="1229619"/>
                </a:cubicBezTo>
                <a:cubicBezTo>
                  <a:pt x="779884" y="1230192"/>
                  <a:pt x="779312" y="1230192"/>
                  <a:pt x="778740" y="1230764"/>
                </a:cubicBezTo>
                <a:lnTo>
                  <a:pt x="0" y="78389"/>
                </a:lnTo>
                <a:lnTo>
                  <a:pt x="119013" y="0"/>
                </a:lnTo>
                <a:close/>
              </a:path>
            </a:pathLst>
          </a:custGeom>
          <a:solidFill>
            <a:srgbClr val="7290A7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6" name="Полилиния: фигура 105">
            <a:extLst>
              <a:ext uri="{FF2B5EF4-FFF2-40B4-BE49-F238E27FC236}">
                <a16:creationId xmlns:a16="http://schemas.microsoft.com/office/drawing/2014/main" id="{15287663-5042-BFC7-4F87-C84A2133A689}"/>
              </a:ext>
            </a:extLst>
          </p:cNvPr>
          <p:cNvSpPr/>
          <p:nvPr/>
        </p:nvSpPr>
        <p:spPr>
          <a:xfrm>
            <a:off x="16575699" y="5452767"/>
            <a:ext cx="1921419" cy="1889964"/>
          </a:xfrm>
          <a:custGeom>
            <a:avLst/>
            <a:gdLst>
              <a:gd name="connsiteX0" fmla="*/ 1698870 w 1921419"/>
              <a:gd name="connsiteY0" fmla="*/ 340814 h 1889964"/>
              <a:gd name="connsiteX1" fmla="*/ 1843060 w 1921419"/>
              <a:gd name="connsiteY1" fmla="*/ 571975 h 1889964"/>
              <a:gd name="connsiteX2" fmla="*/ 1900278 w 1921419"/>
              <a:gd name="connsiteY2" fmla="*/ 748780 h 1889964"/>
              <a:gd name="connsiteX3" fmla="*/ 1911149 w 1921419"/>
              <a:gd name="connsiteY3" fmla="*/ 808859 h 1889964"/>
              <a:gd name="connsiteX4" fmla="*/ 1161019 w 1921419"/>
              <a:gd name="connsiteY4" fmla="*/ 1869112 h 1889964"/>
              <a:gd name="connsiteX5" fmla="*/ 813132 w 1921419"/>
              <a:gd name="connsiteY5" fmla="*/ 1878839 h 1889964"/>
              <a:gd name="connsiteX6" fmla="*/ 572816 w 1921419"/>
              <a:gd name="connsiteY6" fmla="*/ 1809033 h 1889964"/>
              <a:gd name="connsiteX7" fmla="*/ 339365 w 1921419"/>
              <a:gd name="connsiteY7" fmla="*/ 1664843 h 1889964"/>
              <a:gd name="connsiteX8" fmla="*/ 188882 w 1921419"/>
              <a:gd name="connsiteY8" fmla="*/ 1507493 h 1889964"/>
              <a:gd name="connsiteX9" fmla="*/ 21232 w 1921419"/>
              <a:gd name="connsiteY9" fmla="*/ 1141296 h 1889964"/>
              <a:gd name="connsiteX10" fmla="*/ 760492 w 1921419"/>
              <a:gd name="connsiteY10" fmla="*/ 20964 h 1889964"/>
              <a:gd name="connsiteX11" fmla="*/ 1539803 w 1921419"/>
              <a:gd name="connsiteY11" fmla="*/ 191474 h 1889964"/>
              <a:gd name="connsiteX12" fmla="*/ 1698870 w 1921419"/>
              <a:gd name="connsiteY12" fmla="*/ 340814 h 1889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921419" h="1889964">
                <a:moveTo>
                  <a:pt x="1698870" y="340814"/>
                </a:moveTo>
                <a:cubicBezTo>
                  <a:pt x="1757232" y="409476"/>
                  <a:pt x="1805868" y="486720"/>
                  <a:pt x="1843060" y="571975"/>
                </a:cubicBezTo>
                <a:cubicBezTo>
                  <a:pt x="1867664" y="628049"/>
                  <a:pt x="1887117" y="686984"/>
                  <a:pt x="1900278" y="748780"/>
                </a:cubicBezTo>
                <a:cubicBezTo>
                  <a:pt x="1904856" y="768806"/>
                  <a:pt x="1908289" y="788832"/>
                  <a:pt x="1911149" y="808859"/>
                </a:cubicBezTo>
                <a:cubicBezTo>
                  <a:pt x="1984388" y="1297502"/>
                  <a:pt x="1658817" y="1764975"/>
                  <a:pt x="1161019" y="1869112"/>
                </a:cubicBezTo>
                <a:cubicBezTo>
                  <a:pt x="1043149" y="1893716"/>
                  <a:pt x="925280" y="1896005"/>
                  <a:pt x="813132" y="1878839"/>
                </a:cubicBezTo>
                <a:cubicBezTo>
                  <a:pt x="729594" y="1866251"/>
                  <a:pt x="648916" y="1842792"/>
                  <a:pt x="572816" y="1809033"/>
                </a:cubicBezTo>
                <a:cubicBezTo>
                  <a:pt x="488705" y="1772413"/>
                  <a:pt x="409744" y="1723778"/>
                  <a:pt x="339365" y="1664843"/>
                </a:cubicBezTo>
                <a:cubicBezTo>
                  <a:pt x="283292" y="1618496"/>
                  <a:pt x="232939" y="1565855"/>
                  <a:pt x="188882" y="1507493"/>
                </a:cubicBezTo>
                <a:cubicBezTo>
                  <a:pt x="109348" y="1402212"/>
                  <a:pt x="50986" y="1278620"/>
                  <a:pt x="21232" y="1141296"/>
                </a:cubicBezTo>
                <a:cubicBezTo>
                  <a:pt x="-89199" y="630910"/>
                  <a:pt x="242094" y="129106"/>
                  <a:pt x="760492" y="20964"/>
                </a:cubicBezTo>
                <a:cubicBezTo>
                  <a:pt x="1044294" y="-38543"/>
                  <a:pt x="1325235" y="31836"/>
                  <a:pt x="1539803" y="191474"/>
                </a:cubicBezTo>
                <a:cubicBezTo>
                  <a:pt x="1598165" y="235532"/>
                  <a:pt x="1651951" y="285312"/>
                  <a:pt x="1698870" y="340814"/>
                </a:cubicBezTo>
                <a:close/>
              </a:path>
            </a:pathLst>
          </a:custGeom>
          <a:solidFill>
            <a:srgbClr val="BAE1E3">
              <a:alpha val="43000"/>
            </a:srgbClr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7" name="Полилиния: фигура 106">
            <a:extLst>
              <a:ext uri="{FF2B5EF4-FFF2-40B4-BE49-F238E27FC236}">
                <a16:creationId xmlns:a16="http://schemas.microsoft.com/office/drawing/2014/main" id="{E8F017A5-EB19-FE5D-0785-39CE4C005179}"/>
              </a:ext>
            </a:extLst>
          </p:cNvPr>
          <p:cNvSpPr/>
          <p:nvPr/>
        </p:nvSpPr>
        <p:spPr>
          <a:xfrm>
            <a:off x="12178860" y="4160430"/>
            <a:ext cx="631943" cy="1245211"/>
          </a:xfrm>
          <a:custGeom>
            <a:avLst/>
            <a:gdLst>
              <a:gd name="connsiteX0" fmla="*/ 15131 w 631943"/>
              <a:gd name="connsiteY0" fmla="*/ 1234340 h 1245211"/>
              <a:gd name="connsiteX1" fmla="*/ 254 w 631943"/>
              <a:gd name="connsiteY1" fmla="*/ 500230 h 1245211"/>
              <a:gd name="connsiteX2" fmla="*/ 254 w 631943"/>
              <a:gd name="connsiteY2" fmla="*/ 408109 h 1245211"/>
              <a:gd name="connsiteX3" fmla="*/ 826 w 631943"/>
              <a:gd name="connsiteY3" fmla="*/ 362334 h 1245211"/>
              <a:gd name="connsiteX4" fmla="*/ 1971 w 631943"/>
              <a:gd name="connsiteY4" fmla="*/ 316560 h 1245211"/>
              <a:gd name="connsiteX5" fmla="*/ 3687 w 631943"/>
              <a:gd name="connsiteY5" fmla="*/ 270785 h 1245211"/>
              <a:gd name="connsiteX6" fmla="*/ 5976 w 631943"/>
              <a:gd name="connsiteY6" fmla="*/ 225011 h 1245211"/>
              <a:gd name="connsiteX7" fmla="*/ 8837 w 631943"/>
              <a:gd name="connsiteY7" fmla="*/ 179236 h 1245211"/>
              <a:gd name="connsiteX8" fmla="*/ 12842 w 631943"/>
              <a:gd name="connsiteY8" fmla="*/ 132317 h 1245211"/>
              <a:gd name="connsiteX9" fmla="*/ 23714 w 631943"/>
              <a:gd name="connsiteY9" fmla="*/ 84826 h 1245211"/>
              <a:gd name="connsiteX10" fmla="*/ 48890 w 631943"/>
              <a:gd name="connsiteY10" fmla="*/ 40768 h 1245211"/>
              <a:gd name="connsiteX11" fmla="*/ 91231 w 631943"/>
              <a:gd name="connsiteY11" fmla="*/ 11015 h 1245211"/>
              <a:gd name="connsiteX12" fmla="*/ 140439 w 631943"/>
              <a:gd name="connsiteY12" fmla="*/ 715 h 1245211"/>
              <a:gd name="connsiteX13" fmla="*/ 187358 w 631943"/>
              <a:gd name="connsiteY13" fmla="*/ 143 h 1245211"/>
              <a:gd name="connsiteX14" fmla="*/ 233132 w 631943"/>
              <a:gd name="connsiteY14" fmla="*/ 715 h 1245211"/>
              <a:gd name="connsiteX15" fmla="*/ 324682 w 631943"/>
              <a:gd name="connsiteY15" fmla="*/ 2432 h 1245211"/>
              <a:gd name="connsiteX16" fmla="*/ 416231 w 631943"/>
              <a:gd name="connsiteY16" fmla="*/ 4148 h 1245211"/>
              <a:gd name="connsiteX17" fmla="*/ 462005 w 631943"/>
              <a:gd name="connsiteY17" fmla="*/ 5293 h 1245211"/>
              <a:gd name="connsiteX18" fmla="*/ 508352 w 631943"/>
              <a:gd name="connsiteY18" fmla="*/ 6437 h 1245211"/>
              <a:gd name="connsiteX19" fmla="*/ 557560 w 631943"/>
              <a:gd name="connsiteY19" fmla="*/ 15592 h 1245211"/>
              <a:gd name="connsiteX20" fmla="*/ 581019 w 631943"/>
              <a:gd name="connsiteY20" fmla="*/ 28180 h 1245211"/>
              <a:gd name="connsiteX21" fmla="*/ 599901 w 631943"/>
              <a:gd name="connsiteY21" fmla="*/ 47634 h 1245211"/>
              <a:gd name="connsiteX22" fmla="*/ 619355 w 631943"/>
              <a:gd name="connsiteY22" fmla="*/ 95125 h 1245211"/>
              <a:gd name="connsiteX23" fmla="*/ 624505 w 631943"/>
              <a:gd name="connsiteY23" fmla="*/ 143189 h 1245211"/>
              <a:gd name="connsiteX24" fmla="*/ 630226 w 631943"/>
              <a:gd name="connsiteY24" fmla="*/ 510529 h 1245211"/>
              <a:gd name="connsiteX25" fmla="*/ 630799 w 631943"/>
              <a:gd name="connsiteY25" fmla="*/ 877870 h 1245211"/>
              <a:gd name="connsiteX26" fmla="*/ 630799 w 631943"/>
              <a:gd name="connsiteY26" fmla="*/ 1061541 h 1245211"/>
              <a:gd name="connsiteX27" fmla="*/ 631943 w 631943"/>
              <a:gd name="connsiteY27" fmla="*/ 1245211 h 1245211"/>
              <a:gd name="connsiteX28" fmla="*/ 627366 w 631943"/>
              <a:gd name="connsiteY28" fmla="*/ 1153662 h 1245211"/>
              <a:gd name="connsiteX29" fmla="*/ 623361 w 631943"/>
              <a:gd name="connsiteY29" fmla="*/ 1062113 h 1245211"/>
              <a:gd name="connsiteX30" fmla="*/ 617066 w 631943"/>
              <a:gd name="connsiteY30" fmla="*/ 878442 h 1245211"/>
              <a:gd name="connsiteX31" fmla="*/ 608484 w 631943"/>
              <a:gd name="connsiteY31" fmla="*/ 511102 h 1245211"/>
              <a:gd name="connsiteX32" fmla="*/ 598184 w 631943"/>
              <a:gd name="connsiteY32" fmla="*/ 144333 h 1245211"/>
              <a:gd name="connsiteX33" fmla="*/ 593035 w 631943"/>
              <a:gd name="connsiteY33" fmla="*/ 100847 h 1245211"/>
              <a:gd name="connsiteX34" fmla="*/ 578158 w 631943"/>
              <a:gd name="connsiteY34" fmla="*/ 63655 h 1245211"/>
              <a:gd name="connsiteX35" fmla="*/ 548405 w 631943"/>
              <a:gd name="connsiteY35" fmla="*/ 41340 h 1245211"/>
              <a:gd name="connsiteX36" fmla="*/ 507780 w 631943"/>
              <a:gd name="connsiteY36" fmla="*/ 34474 h 1245211"/>
              <a:gd name="connsiteX37" fmla="*/ 462577 w 631943"/>
              <a:gd name="connsiteY37" fmla="*/ 33330 h 1245211"/>
              <a:gd name="connsiteX38" fmla="*/ 416803 w 631943"/>
              <a:gd name="connsiteY38" fmla="*/ 32757 h 1245211"/>
              <a:gd name="connsiteX39" fmla="*/ 325254 w 631943"/>
              <a:gd name="connsiteY39" fmla="*/ 31041 h 1245211"/>
              <a:gd name="connsiteX40" fmla="*/ 233704 w 631943"/>
              <a:gd name="connsiteY40" fmla="*/ 29324 h 1245211"/>
              <a:gd name="connsiteX41" fmla="*/ 187930 w 631943"/>
              <a:gd name="connsiteY41" fmla="*/ 28180 h 1245211"/>
              <a:gd name="connsiteX42" fmla="*/ 143300 w 631943"/>
              <a:gd name="connsiteY42" fmla="*/ 28180 h 1245211"/>
              <a:gd name="connsiteX43" fmla="*/ 102675 w 631943"/>
              <a:gd name="connsiteY43" fmla="*/ 36191 h 1245211"/>
              <a:gd name="connsiteX44" fmla="*/ 70633 w 631943"/>
              <a:gd name="connsiteY44" fmla="*/ 59078 h 1245211"/>
              <a:gd name="connsiteX45" fmla="*/ 40307 w 631943"/>
              <a:gd name="connsiteY45" fmla="*/ 135750 h 1245211"/>
              <a:gd name="connsiteX46" fmla="*/ 35730 w 631943"/>
              <a:gd name="connsiteY46" fmla="*/ 180380 h 1245211"/>
              <a:gd name="connsiteX47" fmla="*/ 32869 w 631943"/>
              <a:gd name="connsiteY47" fmla="*/ 226155 h 1245211"/>
              <a:gd name="connsiteX48" fmla="*/ 30008 w 631943"/>
              <a:gd name="connsiteY48" fmla="*/ 271929 h 1245211"/>
              <a:gd name="connsiteX49" fmla="*/ 27719 w 631943"/>
              <a:gd name="connsiteY49" fmla="*/ 317704 h 1245211"/>
              <a:gd name="connsiteX50" fmla="*/ 23142 w 631943"/>
              <a:gd name="connsiteY50" fmla="*/ 500802 h 1245211"/>
              <a:gd name="connsiteX51" fmla="*/ 23142 w 631943"/>
              <a:gd name="connsiteY51" fmla="*/ 684473 h 1245211"/>
              <a:gd name="connsiteX52" fmla="*/ 24286 w 631943"/>
              <a:gd name="connsiteY52" fmla="*/ 868143 h 1245211"/>
              <a:gd name="connsiteX53" fmla="*/ 15131 w 631943"/>
              <a:gd name="connsiteY53" fmla="*/ 1234340 h 1245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631943" h="1245211">
                <a:moveTo>
                  <a:pt x="15131" y="1234340"/>
                </a:moveTo>
                <a:cubicBezTo>
                  <a:pt x="19136" y="989446"/>
                  <a:pt x="1399" y="745124"/>
                  <a:pt x="254" y="500230"/>
                </a:cubicBezTo>
                <a:cubicBezTo>
                  <a:pt x="-318" y="469332"/>
                  <a:pt x="254" y="439007"/>
                  <a:pt x="254" y="408109"/>
                </a:cubicBezTo>
                <a:cubicBezTo>
                  <a:pt x="254" y="392660"/>
                  <a:pt x="826" y="377211"/>
                  <a:pt x="826" y="362334"/>
                </a:cubicBezTo>
                <a:cubicBezTo>
                  <a:pt x="826" y="346885"/>
                  <a:pt x="1399" y="331437"/>
                  <a:pt x="1971" y="316560"/>
                </a:cubicBezTo>
                <a:lnTo>
                  <a:pt x="3687" y="270785"/>
                </a:lnTo>
                <a:lnTo>
                  <a:pt x="5976" y="225011"/>
                </a:lnTo>
                <a:lnTo>
                  <a:pt x="8837" y="179236"/>
                </a:lnTo>
                <a:cubicBezTo>
                  <a:pt x="9981" y="163787"/>
                  <a:pt x="11126" y="148338"/>
                  <a:pt x="12842" y="132317"/>
                </a:cubicBezTo>
                <a:cubicBezTo>
                  <a:pt x="15131" y="116868"/>
                  <a:pt x="17992" y="100847"/>
                  <a:pt x="23714" y="84826"/>
                </a:cubicBezTo>
                <a:cubicBezTo>
                  <a:pt x="29435" y="69377"/>
                  <a:pt x="37446" y="53928"/>
                  <a:pt x="48890" y="40768"/>
                </a:cubicBezTo>
                <a:cubicBezTo>
                  <a:pt x="60333" y="27608"/>
                  <a:pt x="74638" y="17308"/>
                  <a:pt x="91231" y="11015"/>
                </a:cubicBezTo>
                <a:cubicBezTo>
                  <a:pt x="107252" y="4148"/>
                  <a:pt x="124418" y="1860"/>
                  <a:pt x="140439" y="715"/>
                </a:cubicBezTo>
                <a:cubicBezTo>
                  <a:pt x="156460" y="-429"/>
                  <a:pt x="172481" y="143"/>
                  <a:pt x="187358" y="143"/>
                </a:cubicBezTo>
                <a:lnTo>
                  <a:pt x="233132" y="715"/>
                </a:lnTo>
                <a:lnTo>
                  <a:pt x="324682" y="2432"/>
                </a:lnTo>
                <a:lnTo>
                  <a:pt x="416231" y="4148"/>
                </a:lnTo>
                <a:lnTo>
                  <a:pt x="462005" y="5293"/>
                </a:lnTo>
                <a:cubicBezTo>
                  <a:pt x="477454" y="5865"/>
                  <a:pt x="492331" y="5865"/>
                  <a:pt x="508352" y="6437"/>
                </a:cubicBezTo>
                <a:cubicBezTo>
                  <a:pt x="524373" y="7581"/>
                  <a:pt x="540966" y="9298"/>
                  <a:pt x="557560" y="15592"/>
                </a:cubicBezTo>
                <a:cubicBezTo>
                  <a:pt x="565570" y="18453"/>
                  <a:pt x="574153" y="23030"/>
                  <a:pt x="581019" y="28180"/>
                </a:cubicBezTo>
                <a:cubicBezTo>
                  <a:pt x="588457" y="33902"/>
                  <a:pt x="594751" y="40196"/>
                  <a:pt x="599901" y="47634"/>
                </a:cubicBezTo>
                <a:cubicBezTo>
                  <a:pt x="610200" y="62511"/>
                  <a:pt x="615922" y="79104"/>
                  <a:pt x="619355" y="95125"/>
                </a:cubicBezTo>
                <a:cubicBezTo>
                  <a:pt x="622788" y="111146"/>
                  <a:pt x="623933" y="127167"/>
                  <a:pt x="624505" y="143189"/>
                </a:cubicBezTo>
                <a:cubicBezTo>
                  <a:pt x="627938" y="265636"/>
                  <a:pt x="629654" y="388083"/>
                  <a:pt x="630226" y="510529"/>
                </a:cubicBezTo>
                <a:cubicBezTo>
                  <a:pt x="630799" y="632976"/>
                  <a:pt x="630799" y="755423"/>
                  <a:pt x="630799" y="877870"/>
                </a:cubicBezTo>
                <a:cubicBezTo>
                  <a:pt x="630799" y="939094"/>
                  <a:pt x="630799" y="1000317"/>
                  <a:pt x="630799" y="1061541"/>
                </a:cubicBezTo>
                <a:lnTo>
                  <a:pt x="631943" y="1245211"/>
                </a:lnTo>
                <a:lnTo>
                  <a:pt x="627366" y="1153662"/>
                </a:lnTo>
                <a:lnTo>
                  <a:pt x="623361" y="1062113"/>
                </a:lnTo>
                <a:cubicBezTo>
                  <a:pt x="621072" y="1000890"/>
                  <a:pt x="618783" y="939666"/>
                  <a:pt x="617066" y="878442"/>
                </a:cubicBezTo>
                <a:cubicBezTo>
                  <a:pt x="613633" y="755996"/>
                  <a:pt x="610773" y="633549"/>
                  <a:pt x="608484" y="511102"/>
                </a:cubicBezTo>
                <a:cubicBezTo>
                  <a:pt x="605623" y="388655"/>
                  <a:pt x="602762" y="266208"/>
                  <a:pt x="598184" y="144333"/>
                </a:cubicBezTo>
                <a:cubicBezTo>
                  <a:pt x="597612" y="129456"/>
                  <a:pt x="595896" y="114579"/>
                  <a:pt x="593035" y="100847"/>
                </a:cubicBezTo>
                <a:cubicBezTo>
                  <a:pt x="590174" y="87115"/>
                  <a:pt x="585596" y="73955"/>
                  <a:pt x="578158" y="63655"/>
                </a:cubicBezTo>
                <a:cubicBezTo>
                  <a:pt x="570720" y="53356"/>
                  <a:pt x="560993" y="45918"/>
                  <a:pt x="548405" y="41340"/>
                </a:cubicBezTo>
                <a:cubicBezTo>
                  <a:pt x="536389" y="36763"/>
                  <a:pt x="522084" y="35046"/>
                  <a:pt x="507780" y="34474"/>
                </a:cubicBezTo>
                <a:cubicBezTo>
                  <a:pt x="493475" y="33902"/>
                  <a:pt x="477454" y="33902"/>
                  <a:pt x="462577" y="33330"/>
                </a:cubicBezTo>
                <a:lnTo>
                  <a:pt x="416803" y="32757"/>
                </a:lnTo>
                <a:lnTo>
                  <a:pt x="325254" y="31041"/>
                </a:lnTo>
                <a:lnTo>
                  <a:pt x="233704" y="29324"/>
                </a:lnTo>
                <a:lnTo>
                  <a:pt x="187930" y="28180"/>
                </a:lnTo>
                <a:cubicBezTo>
                  <a:pt x="172481" y="27608"/>
                  <a:pt x="157604" y="27608"/>
                  <a:pt x="143300" y="28180"/>
                </a:cubicBezTo>
                <a:cubicBezTo>
                  <a:pt x="128995" y="29324"/>
                  <a:pt x="115263" y="31613"/>
                  <a:pt x="102675" y="36191"/>
                </a:cubicBezTo>
                <a:cubicBezTo>
                  <a:pt x="90659" y="41340"/>
                  <a:pt x="79215" y="48778"/>
                  <a:pt x="70633" y="59078"/>
                </a:cubicBezTo>
                <a:cubicBezTo>
                  <a:pt x="52895" y="79104"/>
                  <a:pt x="44884" y="107141"/>
                  <a:pt x="40307" y="135750"/>
                </a:cubicBezTo>
                <a:cubicBezTo>
                  <a:pt x="38018" y="150055"/>
                  <a:pt x="36874" y="165504"/>
                  <a:pt x="35730" y="180380"/>
                </a:cubicBezTo>
                <a:lnTo>
                  <a:pt x="32869" y="226155"/>
                </a:lnTo>
                <a:lnTo>
                  <a:pt x="30008" y="271929"/>
                </a:lnTo>
                <a:lnTo>
                  <a:pt x="27719" y="317704"/>
                </a:lnTo>
                <a:cubicBezTo>
                  <a:pt x="24858" y="378928"/>
                  <a:pt x="23714" y="439579"/>
                  <a:pt x="23142" y="500802"/>
                </a:cubicBezTo>
                <a:cubicBezTo>
                  <a:pt x="22569" y="562026"/>
                  <a:pt x="22569" y="623249"/>
                  <a:pt x="23142" y="684473"/>
                </a:cubicBezTo>
                <a:lnTo>
                  <a:pt x="24286" y="868143"/>
                </a:lnTo>
                <a:cubicBezTo>
                  <a:pt x="23714" y="989446"/>
                  <a:pt x="23142" y="1112465"/>
                  <a:pt x="15131" y="1234340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8" name="Полилиния: фигура 107">
            <a:extLst>
              <a:ext uri="{FF2B5EF4-FFF2-40B4-BE49-F238E27FC236}">
                <a16:creationId xmlns:a16="http://schemas.microsoft.com/office/drawing/2014/main" id="{82F7A814-7E12-7613-AA71-C834C34D98E6}"/>
              </a:ext>
            </a:extLst>
          </p:cNvPr>
          <p:cNvSpPr/>
          <p:nvPr/>
        </p:nvSpPr>
        <p:spPr>
          <a:xfrm>
            <a:off x="12252926" y="4781390"/>
            <a:ext cx="492076" cy="28609"/>
          </a:xfrm>
          <a:custGeom>
            <a:avLst/>
            <a:gdLst>
              <a:gd name="connsiteX0" fmla="*/ 0 w 492076"/>
              <a:gd name="connsiteY0" fmla="*/ 14305 h 28609"/>
              <a:gd name="connsiteX1" fmla="*/ 123019 w 492076"/>
              <a:gd name="connsiteY1" fmla="*/ 2861 h 28609"/>
              <a:gd name="connsiteX2" fmla="*/ 246038 w 492076"/>
              <a:gd name="connsiteY2" fmla="*/ 0 h 28609"/>
              <a:gd name="connsiteX3" fmla="*/ 369057 w 492076"/>
              <a:gd name="connsiteY3" fmla="*/ 2861 h 28609"/>
              <a:gd name="connsiteX4" fmla="*/ 492077 w 492076"/>
              <a:gd name="connsiteY4" fmla="*/ 14305 h 28609"/>
              <a:gd name="connsiteX5" fmla="*/ 369057 w 492076"/>
              <a:gd name="connsiteY5" fmla="*/ 25748 h 28609"/>
              <a:gd name="connsiteX6" fmla="*/ 246038 w 492076"/>
              <a:gd name="connsiteY6" fmla="*/ 28609 h 28609"/>
              <a:gd name="connsiteX7" fmla="*/ 123019 w 492076"/>
              <a:gd name="connsiteY7" fmla="*/ 25748 h 28609"/>
              <a:gd name="connsiteX8" fmla="*/ 0 w 492076"/>
              <a:gd name="connsiteY8" fmla="*/ 14305 h 28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92076" h="28609">
                <a:moveTo>
                  <a:pt x="0" y="14305"/>
                </a:moveTo>
                <a:cubicBezTo>
                  <a:pt x="41197" y="8583"/>
                  <a:pt x="81822" y="5150"/>
                  <a:pt x="123019" y="2861"/>
                </a:cubicBezTo>
                <a:cubicBezTo>
                  <a:pt x="164216" y="572"/>
                  <a:pt x="204841" y="0"/>
                  <a:pt x="246038" y="0"/>
                </a:cubicBezTo>
                <a:cubicBezTo>
                  <a:pt x="287235" y="0"/>
                  <a:pt x="327860" y="1144"/>
                  <a:pt x="369057" y="2861"/>
                </a:cubicBezTo>
                <a:cubicBezTo>
                  <a:pt x="410254" y="5150"/>
                  <a:pt x="450879" y="8011"/>
                  <a:pt x="492077" y="14305"/>
                </a:cubicBezTo>
                <a:cubicBezTo>
                  <a:pt x="450879" y="20026"/>
                  <a:pt x="410254" y="23459"/>
                  <a:pt x="369057" y="25748"/>
                </a:cubicBezTo>
                <a:cubicBezTo>
                  <a:pt x="327860" y="28037"/>
                  <a:pt x="287235" y="28609"/>
                  <a:pt x="246038" y="28609"/>
                </a:cubicBezTo>
                <a:cubicBezTo>
                  <a:pt x="204841" y="28609"/>
                  <a:pt x="164216" y="27465"/>
                  <a:pt x="123019" y="25748"/>
                </a:cubicBezTo>
                <a:cubicBezTo>
                  <a:pt x="81822" y="22887"/>
                  <a:pt x="41197" y="20026"/>
                  <a:pt x="0" y="14305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09" name="Полилиния: фигура 108">
            <a:extLst>
              <a:ext uri="{FF2B5EF4-FFF2-40B4-BE49-F238E27FC236}">
                <a16:creationId xmlns:a16="http://schemas.microsoft.com/office/drawing/2014/main" id="{8D15E1EA-D779-B0FE-9F20-E6633C83D6E1}"/>
              </a:ext>
            </a:extLst>
          </p:cNvPr>
          <p:cNvSpPr/>
          <p:nvPr/>
        </p:nvSpPr>
        <p:spPr>
          <a:xfrm>
            <a:off x="8979473" y="8336440"/>
            <a:ext cx="1955200" cy="525752"/>
          </a:xfrm>
          <a:custGeom>
            <a:avLst/>
            <a:gdLst>
              <a:gd name="connsiteX0" fmla="*/ 0 w 1955200"/>
              <a:gd name="connsiteY0" fmla="*/ 6212 h 525752"/>
              <a:gd name="connsiteX1" fmla="*/ 521258 w 1955200"/>
              <a:gd name="connsiteY1" fmla="*/ 2778 h 525752"/>
              <a:gd name="connsiteX2" fmla="*/ 1042516 w 1955200"/>
              <a:gd name="connsiteY2" fmla="*/ 490 h 525752"/>
              <a:gd name="connsiteX3" fmla="*/ 1563773 w 1955200"/>
              <a:gd name="connsiteY3" fmla="*/ 1062 h 525752"/>
              <a:gd name="connsiteX4" fmla="*/ 1694231 w 1955200"/>
              <a:gd name="connsiteY4" fmla="*/ 2206 h 525752"/>
              <a:gd name="connsiteX5" fmla="*/ 1761176 w 1955200"/>
              <a:gd name="connsiteY5" fmla="*/ 7928 h 525752"/>
              <a:gd name="connsiteX6" fmla="*/ 1794935 w 1955200"/>
              <a:gd name="connsiteY6" fmla="*/ 17083 h 525752"/>
              <a:gd name="connsiteX7" fmla="*/ 1826405 w 1955200"/>
              <a:gd name="connsiteY7" fmla="*/ 31960 h 525752"/>
              <a:gd name="connsiteX8" fmla="*/ 1920815 w 1955200"/>
              <a:gd name="connsiteY8" fmla="*/ 130375 h 525752"/>
              <a:gd name="connsiteX9" fmla="*/ 1955146 w 1955200"/>
              <a:gd name="connsiteY9" fmla="*/ 261977 h 525752"/>
              <a:gd name="connsiteX10" fmla="*/ 1945991 w 1955200"/>
              <a:gd name="connsiteY10" fmla="*/ 330067 h 525752"/>
              <a:gd name="connsiteX11" fmla="*/ 1921387 w 1955200"/>
              <a:gd name="connsiteY11" fmla="*/ 393579 h 525752"/>
              <a:gd name="connsiteX12" fmla="*/ 1880762 w 1955200"/>
              <a:gd name="connsiteY12" fmla="*/ 449652 h 525752"/>
              <a:gd name="connsiteX13" fmla="*/ 1867030 w 1955200"/>
              <a:gd name="connsiteY13" fmla="*/ 461669 h 525752"/>
              <a:gd name="connsiteX14" fmla="*/ 1853298 w 1955200"/>
              <a:gd name="connsiteY14" fmla="*/ 471967 h 525752"/>
              <a:gd name="connsiteX15" fmla="*/ 1824688 w 1955200"/>
              <a:gd name="connsiteY15" fmla="*/ 489705 h 525752"/>
              <a:gd name="connsiteX16" fmla="*/ 1762320 w 1955200"/>
              <a:gd name="connsiteY16" fmla="*/ 516598 h 525752"/>
              <a:gd name="connsiteX17" fmla="*/ 1727990 w 1955200"/>
              <a:gd name="connsiteY17" fmla="*/ 524036 h 525752"/>
              <a:gd name="connsiteX18" fmla="*/ 1719407 w 1955200"/>
              <a:gd name="connsiteY18" fmla="*/ 525181 h 525752"/>
              <a:gd name="connsiteX19" fmla="*/ 1710252 w 1955200"/>
              <a:gd name="connsiteY19" fmla="*/ 525753 h 525752"/>
              <a:gd name="connsiteX20" fmla="*/ 1693659 w 1955200"/>
              <a:gd name="connsiteY20" fmla="*/ 525753 h 525752"/>
              <a:gd name="connsiteX21" fmla="*/ 1563201 w 1955200"/>
              <a:gd name="connsiteY21" fmla="*/ 525181 h 525752"/>
              <a:gd name="connsiteX22" fmla="*/ 1042516 w 1955200"/>
              <a:gd name="connsiteY22" fmla="*/ 525181 h 525752"/>
              <a:gd name="connsiteX23" fmla="*/ 782173 w 1955200"/>
              <a:gd name="connsiteY23" fmla="*/ 525753 h 525752"/>
              <a:gd name="connsiteX24" fmla="*/ 521830 w 1955200"/>
              <a:gd name="connsiteY24" fmla="*/ 525753 h 525752"/>
              <a:gd name="connsiteX25" fmla="*/ 261487 w 1955200"/>
              <a:gd name="connsiteY25" fmla="*/ 524036 h 525752"/>
              <a:gd name="connsiteX26" fmla="*/ 131030 w 1955200"/>
              <a:gd name="connsiteY26" fmla="*/ 522892 h 525752"/>
              <a:gd name="connsiteX27" fmla="*/ 572 w 1955200"/>
              <a:gd name="connsiteY27" fmla="*/ 520603 h 525752"/>
              <a:gd name="connsiteX28" fmla="*/ 260915 w 1955200"/>
              <a:gd name="connsiteY28" fmla="*/ 516598 h 525752"/>
              <a:gd name="connsiteX29" fmla="*/ 521258 w 1955200"/>
              <a:gd name="connsiteY29" fmla="*/ 511448 h 525752"/>
              <a:gd name="connsiteX30" fmla="*/ 1042516 w 1955200"/>
              <a:gd name="connsiteY30" fmla="*/ 502293 h 525752"/>
              <a:gd name="connsiteX31" fmla="*/ 1563773 w 1955200"/>
              <a:gd name="connsiteY31" fmla="*/ 497716 h 525752"/>
              <a:gd name="connsiteX32" fmla="*/ 1694231 w 1955200"/>
              <a:gd name="connsiteY32" fmla="*/ 498288 h 525752"/>
              <a:gd name="connsiteX33" fmla="*/ 1710252 w 1955200"/>
              <a:gd name="connsiteY33" fmla="*/ 498288 h 525752"/>
              <a:gd name="connsiteX34" fmla="*/ 1717690 w 1955200"/>
              <a:gd name="connsiteY34" fmla="*/ 498288 h 525752"/>
              <a:gd name="connsiteX35" fmla="*/ 1725129 w 1955200"/>
              <a:gd name="connsiteY35" fmla="*/ 497716 h 525752"/>
              <a:gd name="connsiteX36" fmla="*/ 1754310 w 1955200"/>
              <a:gd name="connsiteY36" fmla="*/ 491422 h 525752"/>
              <a:gd name="connsiteX37" fmla="*/ 1810956 w 1955200"/>
              <a:gd name="connsiteY37" fmla="*/ 466246 h 525752"/>
              <a:gd name="connsiteX38" fmla="*/ 1837276 w 1955200"/>
              <a:gd name="connsiteY38" fmla="*/ 449652 h 525752"/>
              <a:gd name="connsiteX39" fmla="*/ 1849864 w 1955200"/>
              <a:gd name="connsiteY39" fmla="*/ 440497 h 525752"/>
              <a:gd name="connsiteX40" fmla="*/ 1860736 w 1955200"/>
              <a:gd name="connsiteY40" fmla="*/ 430771 h 525752"/>
              <a:gd name="connsiteX41" fmla="*/ 1895639 w 1955200"/>
              <a:gd name="connsiteY41" fmla="*/ 381563 h 525752"/>
              <a:gd name="connsiteX42" fmla="*/ 1917954 w 1955200"/>
              <a:gd name="connsiteY42" fmla="*/ 323772 h 525752"/>
              <a:gd name="connsiteX43" fmla="*/ 1925965 w 1955200"/>
              <a:gd name="connsiteY43" fmla="*/ 263121 h 525752"/>
              <a:gd name="connsiteX44" fmla="*/ 1895639 w 1955200"/>
              <a:gd name="connsiteY44" fmla="*/ 144680 h 525752"/>
              <a:gd name="connsiteX45" fmla="*/ 1812100 w 1955200"/>
              <a:gd name="connsiteY45" fmla="*/ 57135 h 525752"/>
              <a:gd name="connsiteX46" fmla="*/ 1785208 w 1955200"/>
              <a:gd name="connsiteY46" fmla="*/ 43975 h 525752"/>
              <a:gd name="connsiteX47" fmla="*/ 1756027 w 1955200"/>
              <a:gd name="connsiteY47" fmla="*/ 35965 h 525752"/>
              <a:gd name="connsiteX48" fmla="*/ 1693659 w 1955200"/>
              <a:gd name="connsiteY48" fmla="*/ 30815 h 525752"/>
              <a:gd name="connsiteX49" fmla="*/ 1563201 w 1955200"/>
              <a:gd name="connsiteY49" fmla="*/ 27954 h 525752"/>
              <a:gd name="connsiteX50" fmla="*/ 1042516 w 1955200"/>
              <a:gd name="connsiteY50" fmla="*/ 22233 h 525752"/>
              <a:gd name="connsiteX51" fmla="*/ 521258 w 1955200"/>
              <a:gd name="connsiteY51" fmla="*/ 16511 h 525752"/>
              <a:gd name="connsiteX52" fmla="*/ 260915 w 1955200"/>
              <a:gd name="connsiteY52" fmla="*/ 11933 h 525752"/>
              <a:gd name="connsiteX53" fmla="*/ 130457 w 1955200"/>
              <a:gd name="connsiteY53" fmla="*/ 9072 h 525752"/>
              <a:gd name="connsiteX54" fmla="*/ 0 w 1955200"/>
              <a:gd name="connsiteY54" fmla="*/ 6212 h 525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955200" h="525752">
                <a:moveTo>
                  <a:pt x="0" y="6212"/>
                </a:moveTo>
                <a:lnTo>
                  <a:pt x="521258" y="2778"/>
                </a:lnTo>
                <a:lnTo>
                  <a:pt x="1042516" y="490"/>
                </a:lnTo>
                <a:cubicBezTo>
                  <a:pt x="1216459" y="-655"/>
                  <a:pt x="1389830" y="490"/>
                  <a:pt x="1563773" y="1062"/>
                </a:cubicBezTo>
                <a:lnTo>
                  <a:pt x="1694231" y="2206"/>
                </a:lnTo>
                <a:cubicBezTo>
                  <a:pt x="1715974" y="2778"/>
                  <a:pt x="1738861" y="3351"/>
                  <a:pt x="1761176" y="7928"/>
                </a:cubicBezTo>
                <a:cubicBezTo>
                  <a:pt x="1772620" y="10217"/>
                  <a:pt x="1784064" y="13078"/>
                  <a:pt x="1794935" y="17083"/>
                </a:cubicBezTo>
                <a:cubicBezTo>
                  <a:pt x="1805806" y="21088"/>
                  <a:pt x="1816678" y="26238"/>
                  <a:pt x="1826405" y="31960"/>
                </a:cubicBezTo>
                <a:cubicBezTo>
                  <a:pt x="1866458" y="55419"/>
                  <a:pt x="1898500" y="90322"/>
                  <a:pt x="1920815" y="130375"/>
                </a:cubicBezTo>
                <a:cubicBezTo>
                  <a:pt x="1942558" y="170428"/>
                  <a:pt x="1954574" y="216202"/>
                  <a:pt x="1955146" y="261977"/>
                </a:cubicBezTo>
                <a:cubicBezTo>
                  <a:pt x="1955718" y="285436"/>
                  <a:pt x="1951713" y="308324"/>
                  <a:pt x="1945991" y="330067"/>
                </a:cubicBezTo>
                <a:cubicBezTo>
                  <a:pt x="1940269" y="351809"/>
                  <a:pt x="1931686" y="373552"/>
                  <a:pt x="1921387" y="393579"/>
                </a:cubicBezTo>
                <a:cubicBezTo>
                  <a:pt x="1910516" y="413605"/>
                  <a:pt x="1897928" y="433060"/>
                  <a:pt x="1880762" y="449652"/>
                </a:cubicBezTo>
                <a:cubicBezTo>
                  <a:pt x="1876757" y="453658"/>
                  <a:pt x="1872179" y="457663"/>
                  <a:pt x="1867030" y="461669"/>
                </a:cubicBezTo>
                <a:cubicBezTo>
                  <a:pt x="1862452" y="465102"/>
                  <a:pt x="1857875" y="468535"/>
                  <a:pt x="1853298" y="471967"/>
                </a:cubicBezTo>
                <a:cubicBezTo>
                  <a:pt x="1844143" y="478261"/>
                  <a:pt x="1834415" y="484556"/>
                  <a:pt x="1824688" y="489705"/>
                </a:cubicBezTo>
                <a:cubicBezTo>
                  <a:pt x="1805234" y="500577"/>
                  <a:pt x="1784064" y="510304"/>
                  <a:pt x="1762320" y="516598"/>
                </a:cubicBezTo>
                <a:cubicBezTo>
                  <a:pt x="1751449" y="520031"/>
                  <a:pt x="1740005" y="522320"/>
                  <a:pt x="1727990" y="524036"/>
                </a:cubicBezTo>
                <a:lnTo>
                  <a:pt x="1719407" y="525181"/>
                </a:lnTo>
                <a:cubicBezTo>
                  <a:pt x="1716546" y="525181"/>
                  <a:pt x="1713685" y="525181"/>
                  <a:pt x="1710252" y="525753"/>
                </a:cubicBezTo>
                <a:cubicBezTo>
                  <a:pt x="1704530" y="525753"/>
                  <a:pt x="1699380" y="525753"/>
                  <a:pt x="1693659" y="525753"/>
                </a:cubicBezTo>
                <a:lnTo>
                  <a:pt x="1563201" y="525181"/>
                </a:lnTo>
                <a:cubicBezTo>
                  <a:pt x="1389830" y="524036"/>
                  <a:pt x="1215887" y="524609"/>
                  <a:pt x="1042516" y="525181"/>
                </a:cubicBezTo>
                <a:lnTo>
                  <a:pt x="782173" y="525753"/>
                </a:lnTo>
                <a:lnTo>
                  <a:pt x="521830" y="525753"/>
                </a:lnTo>
                <a:lnTo>
                  <a:pt x="261487" y="524036"/>
                </a:lnTo>
                <a:lnTo>
                  <a:pt x="131030" y="522892"/>
                </a:lnTo>
                <a:lnTo>
                  <a:pt x="572" y="520603"/>
                </a:lnTo>
                <a:lnTo>
                  <a:pt x="260915" y="516598"/>
                </a:lnTo>
                <a:lnTo>
                  <a:pt x="521258" y="511448"/>
                </a:lnTo>
                <a:lnTo>
                  <a:pt x="1042516" y="502293"/>
                </a:lnTo>
                <a:cubicBezTo>
                  <a:pt x="1216459" y="499433"/>
                  <a:pt x="1389830" y="498288"/>
                  <a:pt x="1563773" y="497716"/>
                </a:cubicBezTo>
                <a:lnTo>
                  <a:pt x="1694231" y="498288"/>
                </a:lnTo>
                <a:cubicBezTo>
                  <a:pt x="1699380" y="498288"/>
                  <a:pt x="1705102" y="498288"/>
                  <a:pt x="1710252" y="498288"/>
                </a:cubicBezTo>
                <a:lnTo>
                  <a:pt x="1717690" y="498288"/>
                </a:lnTo>
                <a:lnTo>
                  <a:pt x="1725129" y="497716"/>
                </a:lnTo>
                <a:cubicBezTo>
                  <a:pt x="1734856" y="496572"/>
                  <a:pt x="1744583" y="494283"/>
                  <a:pt x="1754310" y="491422"/>
                </a:cubicBezTo>
                <a:cubicBezTo>
                  <a:pt x="1773764" y="485128"/>
                  <a:pt x="1792646" y="476545"/>
                  <a:pt x="1810956" y="466246"/>
                </a:cubicBezTo>
                <a:cubicBezTo>
                  <a:pt x="1820111" y="461096"/>
                  <a:pt x="1828694" y="455374"/>
                  <a:pt x="1837276" y="449652"/>
                </a:cubicBezTo>
                <a:cubicBezTo>
                  <a:pt x="1841282" y="446791"/>
                  <a:pt x="1845859" y="443358"/>
                  <a:pt x="1849864" y="440497"/>
                </a:cubicBezTo>
                <a:cubicBezTo>
                  <a:pt x="1853870" y="437637"/>
                  <a:pt x="1857303" y="434204"/>
                  <a:pt x="1860736" y="430771"/>
                </a:cubicBezTo>
                <a:cubicBezTo>
                  <a:pt x="1874468" y="417038"/>
                  <a:pt x="1886484" y="399873"/>
                  <a:pt x="1895639" y="381563"/>
                </a:cubicBezTo>
                <a:cubicBezTo>
                  <a:pt x="1905366" y="363253"/>
                  <a:pt x="1912804" y="343799"/>
                  <a:pt x="1917954" y="323772"/>
                </a:cubicBezTo>
                <a:cubicBezTo>
                  <a:pt x="1923104" y="303746"/>
                  <a:pt x="1926537" y="283147"/>
                  <a:pt x="1925965" y="263121"/>
                </a:cubicBezTo>
                <a:cubicBezTo>
                  <a:pt x="1925392" y="221924"/>
                  <a:pt x="1915093" y="180727"/>
                  <a:pt x="1895639" y="144680"/>
                </a:cubicBezTo>
                <a:cubicBezTo>
                  <a:pt x="1876185" y="108632"/>
                  <a:pt x="1847576" y="77162"/>
                  <a:pt x="1812100" y="57135"/>
                </a:cubicBezTo>
                <a:cubicBezTo>
                  <a:pt x="1803518" y="51986"/>
                  <a:pt x="1794363" y="47409"/>
                  <a:pt x="1785208" y="43975"/>
                </a:cubicBezTo>
                <a:cubicBezTo>
                  <a:pt x="1776053" y="40542"/>
                  <a:pt x="1766326" y="37682"/>
                  <a:pt x="1756027" y="35965"/>
                </a:cubicBezTo>
                <a:cubicBezTo>
                  <a:pt x="1736000" y="31960"/>
                  <a:pt x="1714829" y="31387"/>
                  <a:pt x="1693659" y="30815"/>
                </a:cubicBezTo>
                <a:lnTo>
                  <a:pt x="1563201" y="27954"/>
                </a:lnTo>
                <a:lnTo>
                  <a:pt x="1042516" y="22233"/>
                </a:lnTo>
                <a:lnTo>
                  <a:pt x="521258" y="16511"/>
                </a:lnTo>
                <a:lnTo>
                  <a:pt x="260915" y="11933"/>
                </a:lnTo>
                <a:lnTo>
                  <a:pt x="130457" y="9072"/>
                </a:lnTo>
                <a:lnTo>
                  <a:pt x="0" y="6212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0" name="Полилиния: фигура 109">
            <a:extLst>
              <a:ext uri="{FF2B5EF4-FFF2-40B4-BE49-F238E27FC236}">
                <a16:creationId xmlns:a16="http://schemas.microsoft.com/office/drawing/2014/main" id="{A7B1DEB6-D455-4AA4-0E3E-68DA13C33AB3}"/>
              </a:ext>
            </a:extLst>
          </p:cNvPr>
          <p:cNvSpPr/>
          <p:nvPr/>
        </p:nvSpPr>
        <p:spPr>
          <a:xfrm>
            <a:off x="8885515" y="8828276"/>
            <a:ext cx="2434181" cy="541106"/>
          </a:xfrm>
          <a:custGeom>
            <a:avLst/>
            <a:gdLst>
              <a:gd name="connsiteX0" fmla="*/ 2344922 w 2434181"/>
              <a:gd name="connsiteY0" fmla="*/ 29911 h 541106"/>
              <a:gd name="connsiteX1" fmla="*/ 1720099 w 2434181"/>
              <a:gd name="connsiteY1" fmla="*/ 36205 h 541106"/>
              <a:gd name="connsiteX2" fmla="*/ 1095848 w 2434181"/>
              <a:gd name="connsiteY2" fmla="*/ 23045 h 541106"/>
              <a:gd name="connsiteX3" fmla="*/ 784009 w 2434181"/>
              <a:gd name="connsiteY3" fmla="*/ 24190 h 541106"/>
              <a:gd name="connsiteX4" fmla="*/ 472742 w 2434181"/>
              <a:gd name="connsiteY4" fmla="*/ 37349 h 541106"/>
              <a:gd name="connsiteX5" fmla="*/ 394925 w 2434181"/>
              <a:gd name="connsiteY5" fmla="*/ 43071 h 541106"/>
              <a:gd name="connsiteX6" fmla="*/ 356017 w 2434181"/>
              <a:gd name="connsiteY6" fmla="*/ 46504 h 541106"/>
              <a:gd name="connsiteX7" fmla="*/ 317109 w 2434181"/>
              <a:gd name="connsiteY7" fmla="*/ 49938 h 541106"/>
              <a:gd name="connsiteX8" fmla="*/ 278772 w 2434181"/>
              <a:gd name="connsiteY8" fmla="*/ 53943 h 541106"/>
              <a:gd name="connsiteX9" fmla="*/ 241581 w 2434181"/>
              <a:gd name="connsiteY9" fmla="*/ 60809 h 541106"/>
              <a:gd name="connsiteX10" fmla="*/ 169486 w 2434181"/>
              <a:gd name="connsiteY10" fmla="*/ 84269 h 541106"/>
              <a:gd name="connsiteX11" fmla="*/ 151748 w 2434181"/>
              <a:gd name="connsiteY11" fmla="*/ 91707 h 541106"/>
              <a:gd name="connsiteX12" fmla="*/ 135155 w 2434181"/>
              <a:gd name="connsiteY12" fmla="*/ 100289 h 541106"/>
              <a:gd name="connsiteX13" fmla="*/ 104257 w 2434181"/>
              <a:gd name="connsiteY13" fmla="*/ 120888 h 541106"/>
              <a:gd name="connsiteX14" fmla="*/ 53905 w 2434181"/>
              <a:gd name="connsiteY14" fmla="*/ 174101 h 541106"/>
              <a:gd name="connsiteX15" fmla="*/ 38456 w 2434181"/>
              <a:gd name="connsiteY15" fmla="*/ 206143 h 541106"/>
              <a:gd name="connsiteX16" fmla="*/ 29873 w 2434181"/>
              <a:gd name="connsiteY16" fmla="*/ 241619 h 541106"/>
              <a:gd name="connsiteX17" fmla="*/ 32162 w 2434181"/>
              <a:gd name="connsiteY17" fmla="*/ 314858 h 541106"/>
              <a:gd name="connsiteX18" fmla="*/ 104257 w 2434181"/>
              <a:gd name="connsiteY18" fmla="*/ 438449 h 541106"/>
              <a:gd name="connsiteX19" fmla="*/ 168913 w 2434181"/>
              <a:gd name="connsiteY19" fmla="*/ 472780 h 541106"/>
              <a:gd name="connsiteX20" fmla="*/ 242153 w 2434181"/>
              <a:gd name="connsiteY20" fmla="*/ 490518 h 541106"/>
              <a:gd name="connsiteX21" fmla="*/ 318825 w 2434181"/>
              <a:gd name="connsiteY21" fmla="*/ 498528 h 541106"/>
              <a:gd name="connsiteX22" fmla="*/ 396642 w 2434181"/>
              <a:gd name="connsiteY22" fmla="*/ 503106 h 541106"/>
              <a:gd name="connsiteX23" fmla="*/ 552275 w 2434181"/>
              <a:gd name="connsiteY23" fmla="*/ 507111 h 541106"/>
              <a:gd name="connsiteX24" fmla="*/ 1177098 w 2434181"/>
              <a:gd name="connsiteY24" fmla="*/ 513405 h 541106"/>
              <a:gd name="connsiteX25" fmla="*/ 1801921 w 2434181"/>
              <a:gd name="connsiteY25" fmla="*/ 521415 h 541106"/>
              <a:gd name="connsiteX26" fmla="*/ 2426744 w 2434181"/>
              <a:gd name="connsiteY26" fmla="*/ 530571 h 541106"/>
              <a:gd name="connsiteX27" fmla="*/ 2422166 w 2434181"/>
              <a:gd name="connsiteY27" fmla="*/ 537437 h 541106"/>
              <a:gd name="connsiteX28" fmla="*/ 2384974 w 2434181"/>
              <a:gd name="connsiteY28" fmla="*/ 300553 h 541106"/>
              <a:gd name="connsiteX29" fmla="*/ 2434182 w 2434181"/>
              <a:gd name="connsiteY29" fmla="*/ 66530 h 541106"/>
              <a:gd name="connsiteX30" fmla="*/ 2390696 w 2434181"/>
              <a:gd name="connsiteY30" fmla="*/ 300553 h 541106"/>
              <a:gd name="connsiteX31" fmla="*/ 2431893 w 2434181"/>
              <a:gd name="connsiteY31" fmla="*/ 534004 h 541106"/>
              <a:gd name="connsiteX32" fmla="*/ 2434182 w 2434181"/>
              <a:gd name="connsiteY32" fmla="*/ 540870 h 541106"/>
              <a:gd name="connsiteX33" fmla="*/ 2426744 w 2434181"/>
              <a:gd name="connsiteY33" fmla="*/ 540870 h 541106"/>
              <a:gd name="connsiteX34" fmla="*/ 1801921 w 2434181"/>
              <a:gd name="connsiteY34" fmla="*/ 540297 h 541106"/>
              <a:gd name="connsiteX35" fmla="*/ 1177098 w 2434181"/>
              <a:gd name="connsiteY35" fmla="*/ 538581 h 541106"/>
              <a:gd name="connsiteX36" fmla="*/ 552275 w 2434181"/>
              <a:gd name="connsiteY36" fmla="*/ 535148 h 541106"/>
              <a:gd name="connsiteX37" fmla="*/ 395498 w 2434181"/>
              <a:gd name="connsiteY37" fmla="*/ 531143 h 541106"/>
              <a:gd name="connsiteX38" fmla="*/ 317109 w 2434181"/>
              <a:gd name="connsiteY38" fmla="*/ 526565 h 541106"/>
              <a:gd name="connsiteX39" fmla="*/ 238147 w 2434181"/>
              <a:gd name="connsiteY39" fmla="*/ 517982 h 541106"/>
              <a:gd name="connsiteX40" fmla="*/ 159759 w 2434181"/>
              <a:gd name="connsiteY40" fmla="*/ 499101 h 541106"/>
              <a:gd name="connsiteX41" fmla="*/ 87091 w 2434181"/>
              <a:gd name="connsiteY41" fmla="*/ 460192 h 541106"/>
              <a:gd name="connsiteX42" fmla="*/ 33306 w 2434181"/>
              <a:gd name="connsiteY42" fmla="*/ 396680 h 541106"/>
              <a:gd name="connsiteX43" fmla="*/ 4697 w 2434181"/>
              <a:gd name="connsiteY43" fmla="*/ 319435 h 541106"/>
              <a:gd name="connsiteX44" fmla="*/ 2408 w 2434181"/>
              <a:gd name="connsiteY44" fmla="*/ 237041 h 541106"/>
              <a:gd name="connsiteX45" fmla="*/ 12136 w 2434181"/>
              <a:gd name="connsiteY45" fmla="*/ 196416 h 541106"/>
              <a:gd name="connsiteX46" fmla="*/ 31018 w 2434181"/>
              <a:gd name="connsiteY46" fmla="*/ 158652 h 541106"/>
              <a:gd name="connsiteX47" fmla="*/ 87664 w 2434181"/>
              <a:gd name="connsiteY47" fmla="*/ 98573 h 541106"/>
              <a:gd name="connsiteX48" fmla="*/ 121995 w 2434181"/>
              <a:gd name="connsiteY48" fmla="*/ 75686 h 541106"/>
              <a:gd name="connsiteX49" fmla="*/ 140304 w 2434181"/>
              <a:gd name="connsiteY49" fmla="*/ 66530 h 541106"/>
              <a:gd name="connsiteX50" fmla="*/ 158614 w 2434181"/>
              <a:gd name="connsiteY50" fmla="*/ 58520 h 541106"/>
              <a:gd name="connsiteX51" fmla="*/ 235287 w 2434181"/>
              <a:gd name="connsiteY51" fmla="*/ 33916 h 541106"/>
              <a:gd name="connsiteX52" fmla="*/ 274767 w 2434181"/>
              <a:gd name="connsiteY52" fmla="*/ 27050 h 541106"/>
              <a:gd name="connsiteX53" fmla="*/ 314248 w 2434181"/>
              <a:gd name="connsiteY53" fmla="*/ 23045 h 541106"/>
              <a:gd name="connsiteX54" fmla="*/ 353156 w 2434181"/>
              <a:gd name="connsiteY54" fmla="*/ 19612 h 541106"/>
              <a:gd name="connsiteX55" fmla="*/ 392064 w 2434181"/>
              <a:gd name="connsiteY55" fmla="*/ 16751 h 541106"/>
              <a:gd name="connsiteX56" fmla="*/ 469881 w 2434181"/>
              <a:gd name="connsiteY56" fmla="*/ 11601 h 541106"/>
              <a:gd name="connsiteX57" fmla="*/ 1095276 w 2434181"/>
              <a:gd name="connsiteY57" fmla="*/ 3018 h 541106"/>
              <a:gd name="connsiteX58" fmla="*/ 1719527 w 2434181"/>
              <a:gd name="connsiteY58" fmla="*/ 24190 h 541106"/>
              <a:gd name="connsiteX59" fmla="*/ 2031938 w 2434181"/>
              <a:gd name="connsiteY59" fmla="*/ 32200 h 541106"/>
              <a:gd name="connsiteX60" fmla="*/ 2344922 w 2434181"/>
              <a:gd name="connsiteY60" fmla="*/ 29911 h 5411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2434181" h="541106">
                <a:moveTo>
                  <a:pt x="2344922" y="29911"/>
                </a:moveTo>
                <a:cubicBezTo>
                  <a:pt x="2136647" y="40210"/>
                  <a:pt x="1928373" y="39638"/>
                  <a:pt x="1720099" y="36205"/>
                </a:cubicBezTo>
                <a:cubicBezTo>
                  <a:pt x="1511825" y="32772"/>
                  <a:pt x="1303550" y="24762"/>
                  <a:pt x="1095848" y="23045"/>
                </a:cubicBezTo>
                <a:cubicBezTo>
                  <a:pt x="991711" y="21901"/>
                  <a:pt x="887574" y="21901"/>
                  <a:pt x="784009" y="24190"/>
                </a:cubicBezTo>
                <a:cubicBezTo>
                  <a:pt x="679872" y="26478"/>
                  <a:pt x="576307" y="29911"/>
                  <a:pt x="472742" y="37349"/>
                </a:cubicBezTo>
                <a:cubicBezTo>
                  <a:pt x="446994" y="39066"/>
                  <a:pt x="420674" y="40782"/>
                  <a:pt x="394925" y="43071"/>
                </a:cubicBezTo>
                <a:lnTo>
                  <a:pt x="356017" y="46504"/>
                </a:lnTo>
                <a:lnTo>
                  <a:pt x="317109" y="49938"/>
                </a:lnTo>
                <a:cubicBezTo>
                  <a:pt x="304521" y="51082"/>
                  <a:pt x="290788" y="52226"/>
                  <a:pt x="278772" y="53943"/>
                </a:cubicBezTo>
                <a:cubicBezTo>
                  <a:pt x="266184" y="55660"/>
                  <a:pt x="254169" y="57948"/>
                  <a:pt x="241581" y="60809"/>
                </a:cubicBezTo>
                <a:cubicBezTo>
                  <a:pt x="216977" y="66530"/>
                  <a:pt x="192945" y="74541"/>
                  <a:pt x="169486" y="84269"/>
                </a:cubicBezTo>
                <a:cubicBezTo>
                  <a:pt x="163764" y="86557"/>
                  <a:pt x="157470" y="89418"/>
                  <a:pt x="151748" y="91707"/>
                </a:cubicBezTo>
                <a:cubicBezTo>
                  <a:pt x="146026" y="93995"/>
                  <a:pt x="140877" y="96856"/>
                  <a:pt x="135155" y="100289"/>
                </a:cubicBezTo>
                <a:cubicBezTo>
                  <a:pt x="124283" y="106011"/>
                  <a:pt x="113984" y="113450"/>
                  <a:pt x="104257" y="120888"/>
                </a:cubicBezTo>
                <a:cubicBezTo>
                  <a:pt x="84803" y="136337"/>
                  <a:pt x="67065" y="154075"/>
                  <a:pt x="53905" y="174101"/>
                </a:cubicBezTo>
                <a:cubicBezTo>
                  <a:pt x="47611" y="184400"/>
                  <a:pt x="41889" y="194699"/>
                  <a:pt x="38456" y="206143"/>
                </a:cubicBezTo>
                <a:cubicBezTo>
                  <a:pt x="34451" y="217587"/>
                  <a:pt x="31590" y="229602"/>
                  <a:pt x="29873" y="241619"/>
                </a:cubicBezTo>
                <a:cubicBezTo>
                  <a:pt x="26440" y="265650"/>
                  <a:pt x="27585" y="290826"/>
                  <a:pt x="32162" y="314858"/>
                </a:cubicBezTo>
                <a:cubicBezTo>
                  <a:pt x="41889" y="362921"/>
                  <a:pt x="66493" y="408696"/>
                  <a:pt x="104257" y="438449"/>
                </a:cubicBezTo>
                <a:cubicBezTo>
                  <a:pt x="123711" y="453326"/>
                  <a:pt x="145454" y="464770"/>
                  <a:pt x="168913" y="472780"/>
                </a:cubicBezTo>
                <a:cubicBezTo>
                  <a:pt x="192373" y="481362"/>
                  <a:pt x="216977" y="486512"/>
                  <a:pt x="242153" y="490518"/>
                </a:cubicBezTo>
                <a:cubicBezTo>
                  <a:pt x="267329" y="494523"/>
                  <a:pt x="293077" y="496812"/>
                  <a:pt x="318825" y="498528"/>
                </a:cubicBezTo>
                <a:cubicBezTo>
                  <a:pt x="344573" y="500245"/>
                  <a:pt x="370322" y="501962"/>
                  <a:pt x="396642" y="503106"/>
                </a:cubicBezTo>
                <a:cubicBezTo>
                  <a:pt x="448710" y="505394"/>
                  <a:pt x="500207" y="507111"/>
                  <a:pt x="552275" y="507111"/>
                </a:cubicBezTo>
                <a:lnTo>
                  <a:pt x="1177098" y="513405"/>
                </a:lnTo>
                <a:cubicBezTo>
                  <a:pt x="1385372" y="515121"/>
                  <a:pt x="1593647" y="518554"/>
                  <a:pt x="1801921" y="521415"/>
                </a:cubicBezTo>
                <a:cubicBezTo>
                  <a:pt x="2010195" y="524276"/>
                  <a:pt x="2218469" y="526565"/>
                  <a:pt x="2426744" y="530571"/>
                </a:cubicBezTo>
                <a:lnTo>
                  <a:pt x="2422166" y="537437"/>
                </a:lnTo>
                <a:cubicBezTo>
                  <a:pt x="2395274" y="461336"/>
                  <a:pt x="2383258" y="380659"/>
                  <a:pt x="2384974" y="300553"/>
                </a:cubicBezTo>
                <a:cubicBezTo>
                  <a:pt x="2386691" y="220448"/>
                  <a:pt x="2403284" y="140342"/>
                  <a:pt x="2434182" y="66530"/>
                </a:cubicBezTo>
                <a:cubicBezTo>
                  <a:pt x="2405001" y="140914"/>
                  <a:pt x="2391268" y="221020"/>
                  <a:pt x="2390696" y="300553"/>
                </a:cubicBezTo>
                <a:cubicBezTo>
                  <a:pt x="2390124" y="380086"/>
                  <a:pt x="2403856" y="459620"/>
                  <a:pt x="2431893" y="534004"/>
                </a:cubicBezTo>
                <a:lnTo>
                  <a:pt x="2434182" y="540870"/>
                </a:lnTo>
                <a:lnTo>
                  <a:pt x="2426744" y="540870"/>
                </a:lnTo>
                <a:cubicBezTo>
                  <a:pt x="2218469" y="541442"/>
                  <a:pt x="2010195" y="540870"/>
                  <a:pt x="1801921" y="540297"/>
                </a:cubicBezTo>
                <a:cubicBezTo>
                  <a:pt x="1593647" y="539725"/>
                  <a:pt x="1385372" y="539725"/>
                  <a:pt x="1177098" y="538581"/>
                </a:cubicBezTo>
                <a:lnTo>
                  <a:pt x="552275" y="535148"/>
                </a:lnTo>
                <a:cubicBezTo>
                  <a:pt x="500207" y="534576"/>
                  <a:pt x="448138" y="533432"/>
                  <a:pt x="395498" y="531143"/>
                </a:cubicBezTo>
                <a:cubicBezTo>
                  <a:pt x="369177" y="529998"/>
                  <a:pt x="342857" y="528282"/>
                  <a:pt x="317109" y="526565"/>
                </a:cubicBezTo>
                <a:cubicBezTo>
                  <a:pt x="290788" y="524849"/>
                  <a:pt x="264468" y="522560"/>
                  <a:pt x="238147" y="517982"/>
                </a:cubicBezTo>
                <a:cubicBezTo>
                  <a:pt x="211827" y="513977"/>
                  <a:pt x="185507" y="508255"/>
                  <a:pt x="159759" y="499101"/>
                </a:cubicBezTo>
                <a:cubicBezTo>
                  <a:pt x="134010" y="489945"/>
                  <a:pt x="109407" y="477357"/>
                  <a:pt x="87091" y="460192"/>
                </a:cubicBezTo>
                <a:cubicBezTo>
                  <a:pt x="64776" y="443027"/>
                  <a:pt x="47039" y="420711"/>
                  <a:pt x="33306" y="396680"/>
                </a:cubicBezTo>
                <a:cubicBezTo>
                  <a:pt x="19574" y="372648"/>
                  <a:pt x="10419" y="346328"/>
                  <a:pt x="4697" y="319435"/>
                </a:cubicBezTo>
                <a:cubicBezTo>
                  <a:pt x="-452" y="292542"/>
                  <a:pt x="-1597" y="264506"/>
                  <a:pt x="2408" y="237041"/>
                </a:cubicBezTo>
                <a:cubicBezTo>
                  <a:pt x="4125" y="223308"/>
                  <a:pt x="7558" y="209576"/>
                  <a:pt x="12136" y="196416"/>
                </a:cubicBezTo>
                <a:cubicBezTo>
                  <a:pt x="16713" y="183256"/>
                  <a:pt x="23007" y="170096"/>
                  <a:pt x="31018" y="158652"/>
                </a:cubicBezTo>
                <a:cubicBezTo>
                  <a:pt x="46467" y="135192"/>
                  <a:pt x="65921" y="115739"/>
                  <a:pt x="87664" y="98573"/>
                </a:cubicBezTo>
                <a:cubicBezTo>
                  <a:pt x="98535" y="89990"/>
                  <a:pt x="109979" y="82552"/>
                  <a:pt x="121995" y="75686"/>
                </a:cubicBezTo>
                <a:cubicBezTo>
                  <a:pt x="128289" y="72252"/>
                  <a:pt x="134010" y="69391"/>
                  <a:pt x="140304" y="66530"/>
                </a:cubicBezTo>
                <a:cubicBezTo>
                  <a:pt x="146598" y="63670"/>
                  <a:pt x="152320" y="61381"/>
                  <a:pt x="158614" y="58520"/>
                </a:cubicBezTo>
                <a:cubicBezTo>
                  <a:pt x="183218" y="48221"/>
                  <a:pt x="208966" y="39638"/>
                  <a:pt x="235287" y="33916"/>
                </a:cubicBezTo>
                <a:cubicBezTo>
                  <a:pt x="248447" y="31055"/>
                  <a:pt x="261607" y="28767"/>
                  <a:pt x="274767" y="27050"/>
                </a:cubicBezTo>
                <a:cubicBezTo>
                  <a:pt x="288499" y="25334"/>
                  <a:pt x="301088" y="24190"/>
                  <a:pt x="314248" y="23045"/>
                </a:cubicBezTo>
                <a:lnTo>
                  <a:pt x="353156" y="19612"/>
                </a:lnTo>
                <a:lnTo>
                  <a:pt x="392064" y="16751"/>
                </a:lnTo>
                <a:cubicBezTo>
                  <a:pt x="417813" y="14462"/>
                  <a:pt x="444133" y="13318"/>
                  <a:pt x="469881" y="11601"/>
                </a:cubicBezTo>
                <a:cubicBezTo>
                  <a:pt x="678155" y="-1559"/>
                  <a:pt x="887002" y="-2131"/>
                  <a:pt x="1095276" y="3018"/>
                </a:cubicBezTo>
                <a:cubicBezTo>
                  <a:pt x="1303550" y="7596"/>
                  <a:pt x="1511825" y="17323"/>
                  <a:pt x="1719527" y="24190"/>
                </a:cubicBezTo>
                <a:cubicBezTo>
                  <a:pt x="1823664" y="27622"/>
                  <a:pt x="1927801" y="31055"/>
                  <a:pt x="2031938" y="32200"/>
                </a:cubicBezTo>
                <a:cubicBezTo>
                  <a:pt x="2136647" y="32772"/>
                  <a:pt x="2240785" y="32200"/>
                  <a:pt x="2344922" y="29911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1" name="Полилиния: фигура 110">
            <a:extLst>
              <a:ext uri="{FF2B5EF4-FFF2-40B4-BE49-F238E27FC236}">
                <a16:creationId xmlns:a16="http://schemas.microsoft.com/office/drawing/2014/main" id="{93C376EF-A012-3BB8-661C-E3013E6151FC}"/>
              </a:ext>
            </a:extLst>
          </p:cNvPr>
          <p:cNvSpPr/>
          <p:nvPr/>
        </p:nvSpPr>
        <p:spPr>
          <a:xfrm>
            <a:off x="9155705" y="9088204"/>
            <a:ext cx="2010075" cy="30897"/>
          </a:xfrm>
          <a:custGeom>
            <a:avLst/>
            <a:gdLst>
              <a:gd name="connsiteX0" fmla="*/ 0 w 2010075"/>
              <a:gd name="connsiteY0" fmla="*/ 8011 h 30897"/>
              <a:gd name="connsiteX1" fmla="*/ 502948 w 2010075"/>
              <a:gd name="connsiteY1" fmla="*/ 572 h 30897"/>
              <a:gd name="connsiteX2" fmla="*/ 754136 w 2010075"/>
              <a:gd name="connsiteY2" fmla="*/ 0 h 30897"/>
              <a:gd name="connsiteX3" fmla="*/ 1005324 w 2010075"/>
              <a:gd name="connsiteY3" fmla="*/ 1144 h 30897"/>
              <a:gd name="connsiteX4" fmla="*/ 1256512 w 2010075"/>
              <a:gd name="connsiteY4" fmla="*/ 4005 h 30897"/>
              <a:gd name="connsiteX5" fmla="*/ 1507700 w 2010075"/>
              <a:gd name="connsiteY5" fmla="*/ 8011 h 30897"/>
              <a:gd name="connsiteX6" fmla="*/ 2010075 w 2010075"/>
              <a:gd name="connsiteY6" fmla="*/ 22887 h 30897"/>
              <a:gd name="connsiteX7" fmla="*/ 1507127 w 2010075"/>
              <a:gd name="connsiteY7" fmla="*/ 30326 h 30897"/>
              <a:gd name="connsiteX8" fmla="*/ 1255940 w 2010075"/>
              <a:gd name="connsiteY8" fmla="*/ 30898 h 30897"/>
              <a:gd name="connsiteX9" fmla="*/ 1004752 w 2010075"/>
              <a:gd name="connsiteY9" fmla="*/ 29753 h 30897"/>
              <a:gd name="connsiteX10" fmla="*/ 753564 w 2010075"/>
              <a:gd name="connsiteY10" fmla="*/ 26892 h 30897"/>
              <a:gd name="connsiteX11" fmla="*/ 502376 w 2010075"/>
              <a:gd name="connsiteY11" fmla="*/ 22887 h 30897"/>
              <a:gd name="connsiteX12" fmla="*/ 0 w 2010075"/>
              <a:gd name="connsiteY12" fmla="*/ 8011 h 30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010075" h="30897">
                <a:moveTo>
                  <a:pt x="0" y="8011"/>
                </a:moveTo>
                <a:cubicBezTo>
                  <a:pt x="167649" y="3433"/>
                  <a:pt x="335299" y="1717"/>
                  <a:pt x="502948" y="572"/>
                </a:cubicBezTo>
                <a:cubicBezTo>
                  <a:pt x="586487" y="0"/>
                  <a:pt x="670597" y="0"/>
                  <a:pt x="754136" y="0"/>
                </a:cubicBezTo>
                <a:lnTo>
                  <a:pt x="1005324" y="1144"/>
                </a:lnTo>
                <a:lnTo>
                  <a:pt x="1256512" y="4005"/>
                </a:lnTo>
                <a:cubicBezTo>
                  <a:pt x="1340050" y="5150"/>
                  <a:pt x="1424161" y="6294"/>
                  <a:pt x="1507700" y="8011"/>
                </a:cubicBezTo>
                <a:cubicBezTo>
                  <a:pt x="1675349" y="11444"/>
                  <a:pt x="1842998" y="15449"/>
                  <a:pt x="2010075" y="22887"/>
                </a:cubicBezTo>
                <a:cubicBezTo>
                  <a:pt x="1842426" y="27465"/>
                  <a:pt x="1674777" y="29753"/>
                  <a:pt x="1507127" y="30326"/>
                </a:cubicBezTo>
                <a:cubicBezTo>
                  <a:pt x="1423589" y="30898"/>
                  <a:pt x="1339478" y="30898"/>
                  <a:pt x="1255940" y="30898"/>
                </a:cubicBezTo>
                <a:lnTo>
                  <a:pt x="1004752" y="29753"/>
                </a:lnTo>
                <a:lnTo>
                  <a:pt x="753564" y="26892"/>
                </a:lnTo>
                <a:cubicBezTo>
                  <a:pt x="670025" y="25748"/>
                  <a:pt x="585914" y="24604"/>
                  <a:pt x="502376" y="22887"/>
                </a:cubicBezTo>
                <a:cubicBezTo>
                  <a:pt x="335299" y="19454"/>
                  <a:pt x="167649" y="15449"/>
                  <a:pt x="0" y="8011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2" name="Полилиния: фигура 111">
            <a:extLst>
              <a:ext uri="{FF2B5EF4-FFF2-40B4-BE49-F238E27FC236}">
                <a16:creationId xmlns:a16="http://schemas.microsoft.com/office/drawing/2014/main" id="{AD464AEB-9BCF-1E92-13C3-806CCF5F92AB}"/>
              </a:ext>
            </a:extLst>
          </p:cNvPr>
          <p:cNvSpPr/>
          <p:nvPr/>
        </p:nvSpPr>
        <p:spPr>
          <a:xfrm>
            <a:off x="10110209" y="9087060"/>
            <a:ext cx="211583" cy="208846"/>
          </a:xfrm>
          <a:custGeom>
            <a:avLst/>
            <a:gdLst>
              <a:gd name="connsiteX0" fmla="*/ 12483 w 211583"/>
              <a:gd name="connsiteY0" fmla="*/ 0 h 208846"/>
              <a:gd name="connsiteX1" fmla="*/ 23354 w 211583"/>
              <a:gd name="connsiteY1" fmla="*/ 112720 h 208846"/>
              <a:gd name="connsiteX2" fmla="*/ 25071 w 211583"/>
              <a:gd name="connsiteY2" fmla="*/ 121874 h 208846"/>
              <a:gd name="connsiteX3" fmla="*/ 26215 w 211583"/>
              <a:gd name="connsiteY3" fmla="*/ 122446 h 208846"/>
              <a:gd name="connsiteX4" fmla="*/ 29076 w 211583"/>
              <a:gd name="connsiteY4" fmla="*/ 123591 h 208846"/>
              <a:gd name="connsiteX5" fmla="*/ 42809 w 211583"/>
              <a:gd name="connsiteY5" fmla="*/ 128168 h 208846"/>
              <a:gd name="connsiteX6" fmla="*/ 57113 w 211583"/>
              <a:gd name="connsiteY6" fmla="*/ 135607 h 208846"/>
              <a:gd name="connsiteX7" fmla="*/ 81717 w 211583"/>
              <a:gd name="connsiteY7" fmla="*/ 156205 h 208846"/>
              <a:gd name="connsiteX8" fmla="*/ 91444 w 211583"/>
              <a:gd name="connsiteY8" fmla="*/ 169366 h 208846"/>
              <a:gd name="connsiteX9" fmla="*/ 97738 w 211583"/>
              <a:gd name="connsiteY9" fmla="*/ 179093 h 208846"/>
              <a:gd name="connsiteX10" fmla="*/ 98882 w 211583"/>
              <a:gd name="connsiteY10" fmla="*/ 180237 h 208846"/>
              <a:gd name="connsiteX11" fmla="*/ 103460 w 211583"/>
              <a:gd name="connsiteY11" fmla="*/ 177948 h 208846"/>
              <a:gd name="connsiteX12" fmla="*/ 108037 w 211583"/>
              <a:gd name="connsiteY12" fmla="*/ 174516 h 208846"/>
              <a:gd name="connsiteX13" fmla="*/ 113187 w 211583"/>
              <a:gd name="connsiteY13" fmla="*/ 169938 h 208846"/>
              <a:gd name="connsiteX14" fmla="*/ 123486 w 211583"/>
              <a:gd name="connsiteY14" fmla="*/ 160211 h 208846"/>
              <a:gd name="connsiteX15" fmla="*/ 165828 w 211583"/>
              <a:gd name="connsiteY15" fmla="*/ 123019 h 208846"/>
              <a:gd name="connsiteX16" fmla="*/ 185282 w 211583"/>
              <a:gd name="connsiteY16" fmla="*/ 105281 h 208846"/>
              <a:gd name="connsiteX17" fmla="*/ 197298 w 211583"/>
              <a:gd name="connsiteY17" fmla="*/ 84110 h 208846"/>
              <a:gd name="connsiteX18" fmla="*/ 201875 w 211583"/>
              <a:gd name="connsiteY18" fmla="*/ 29753 h 208846"/>
              <a:gd name="connsiteX19" fmla="*/ 211030 w 211583"/>
              <a:gd name="connsiteY19" fmla="*/ 86971 h 208846"/>
              <a:gd name="connsiteX20" fmla="*/ 200159 w 211583"/>
              <a:gd name="connsiteY20" fmla="*/ 116725 h 208846"/>
              <a:gd name="connsiteX21" fmla="*/ 180705 w 211583"/>
              <a:gd name="connsiteY21" fmla="*/ 139612 h 208846"/>
              <a:gd name="connsiteX22" fmla="*/ 141224 w 211583"/>
              <a:gd name="connsiteY22" fmla="*/ 180237 h 208846"/>
              <a:gd name="connsiteX23" fmla="*/ 130925 w 211583"/>
              <a:gd name="connsiteY23" fmla="*/ 189964 h 208846"/>
              <a:gd name="connsiteX24" fmla="*/ 125775 w 211583"/>
              <a:gd name="connsiteY24" fmla="*/ 195114 h 208846"/>
              <a:gd name="connsiteX25" fmla="*/ 119481 w 211583"/>
              <a:gd name="connsiteY25" fmla="*/ 200836 h 208846"/>
              <a:gd name="connsiteX26" fmla="*/ 110898 w 211583"/>
              <a:gd name="connsiteY26" fmla="*/ 205986 h 208846"/>
              <a:gd name="connsiteX27" fmla="*/ 98310 w 211583"/>
              <a:gd name="connsiteY27" fmla="*/ 208846 h 208846"/>
              <a:gd name="connsiteX28" fmla="*/ 84578 w 211583"/>
              <a:gd name="connsiteY28" fmla="*/ 205413 h 208846"/>
              <a:gd name="connsiteX29" fmla="*/ 75423 w 211583"/>
              <a:gd name="connsiteY29" fmla="*/ 197975 h 208846"/>
              <a:gd name="connsiteX30" fmla="*/ 66268 w 211583"/>
              <a:gd name="connsiteY30" fmla="*/ 184242 h 208846"/>
              <a:gd name="connsiteX31" fmla="*/ 59402 w 211583"/>
              <a:gd name="connsiteY31" fmla="*/ 174516 h 208846"/>
              <a:gd name="connsiteX32" fmla="*/ 41664 w 211583"/>
              <a:gd name="connsiteY32" fmla="*/ 158494 h 208846"/>
              <a:gd name="connsiteX33" fmla="*/ 31365 w 211583"/>
              <a:gd name="connsiteY33" fmla="*/ 152200 h 208846"/>
              <a:gd name="connsiteX34" fmla="*/ 18777 w 211583"/>
              <a:gd name="connsiteY34" fmla="*/ 147051 h 208846"/>
              <a:gd name="connsiteX35" fmla="*/ 9622 w 211583"/>
              <a:gd name="connsiteY35" fmla="*/ 141329 h 208846"/>
              <a:gd name="connsiteX36" fmla="*/ 2184 w 211583"/>
              <a:gd name="connsiteY36" fmla="*/ 131029 h 208846"/>
              <a:gd name="connsiteX37" fmla="*/ 467 w 211583"/>
              <a:gd name="connsiteY37" fmla="*/ 112720 h 208846"/>
              <a:gd name="connsiteX38" fmla="*/ 12483 w 211583"/>
              <a:gd name="connsiteY38" fmla="*/ 0 h 208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211583" h="208846">
                <a:moveTo>
                  <a:pt x="12483" y="0"/>
                </a:moveTo>
                <a:cubicBezTo>
                  <a:pt x="18205" y="37764"/>
                  <a:pt x="21066" y="74956"/>
                  <a:pt x="23354" y="112720"/>
                </a:cubicBezTo>
                <a:cubicBezTo>
                  <a:pt x="23354" y="117297"/>
                  <a:pt x="23927" y="120730"/>
                  <a:pt x="25071" y="121874"/>
                </a:cubicBezTo>
                <a:cubicBezTo>
                  <a:pt x="25643" y="122446"/>
                  <a:pt x="25643" y="122446"/>
                  <a:pt x="26215" y="122446"/>
                </a:cubicBezTo>
                <a:cubicBezTo>
                  <a:pt x="26788" y="122446"/>
                  <a:pt x="27360" y="123019"/>
                  <a:pt x="29076" y="123591"/>
                </a:cubicBezTo>
                <a:cubicBezTo>
                  <a:pt x="31937" y="124735"/>
                  <a:pt x="37659" y="125880"/>
                  <a:pt x="42809" y="128168"/>
                </a:cubicBezTo>
                <a:cubicBezTo>
                  <a:pt x="47958" y="130457"/>
                  <a:pt x="52536" y="132746"/>
                  <a:pt x="57113" y="135607"/>
                </a:cubicBezTo>
                <a:cubicBezTo>
                  <a:pt x="66268" y="141329"/>
                  <a:pt x="74851" y="148195"/>
                  <a:pt x="81717" y="156205"/>
                </a:cubicBezTo>
                <a:cubicBezTo>
                  <a:pt x="85150" y="160211"/>
                  <a:pt x="88583" y="164788"/>
                  <a:pt x="91444" y="169366"/>
                </a:cubicBezTo>
                <a:cubicBezTo>
                  <a:pt x="94305" y="173943"/>
                  <a:pt x="96022" y="177376"/>
                  <a:pt x="97738" y="179093"/>
                </a:cubicBezTo>
                <a:cubicBezTo>
                  <a:pt x="99455" y="180809"/>
                  <a:pt x="99455" y="180237"/>
                  <a:pt x="98882" y="180237"/>
                </a:cubicBezTo>
                <a:cubicBezTo>
                  <a:pt x="98882" y="180237"/>
                  <a:pt x="100599" y="180237"/>
                  <a:pt x="103460" y="177948"/>
                </a:cubicBezTo>
                <a:cubicBezTo>
                  <a:pt x="104604" y="176804"/>
                  <a:pt x="106321" y="175660"/>
                  <a:pt x="108037" y="174516"/>
                </a:cubicBezTo>
                <a:lnTo>
                  <a:pt x="113187" y="169938"/>
                </a:lnTo>
                <a:lnTo>
                  <a:pt x="123486" y="160211"/>
                </a:lnTo>
                <a:cubicBezTo>
                  <a:pt x="137219" y="147623"/>
                  <a:pt x="151523" y="135035"/>
                  <a:pt x="165828" y="123019"/>
                </a:cubicBezTo>
                <a:cubicBezTo>
                  <a:pt x="173266" y="116725"/>
                  <a:pt x="180132" y="111576"/>
                  <a:pt x="185282" y="105281"/>
                </a:cubicBezTo>
                <a:cubicBezTo>
                  <a:pt x="191004" y="99559"/>
                  <a:pt x="194437" y="92121"/>
                  <a:pt x="197298" y="84110"/>
                </a:cubicBezTo>
                <a:cubicBezTo>
                  <a:pt x="202447" y="67517"/>
                  <a:pt x="201875" y="48635"/>
                  <a:pt x="201875" y="29753"/>
                </a:cubicBezTo>
                <a:cubicBezTo>
                  <a:pt x="208169" y="47491"/>
                  <a:pt x="213319" y="66373"/>
                  <a:pt x="211030" y="86971"/>
                </a:cubicBezTo>
                <a:cubicBezTo>
                  <a:pt x="209886" y="97271"/>
                  <a:pt x="206453" y="107570"/>
                  <a:pt x="200159" y="116725"/>
                </a:cubicBezTo>
                <a:cubicBezTo>
                  <a:pt x="194437" y="125880"/>
                  <a:pt x="186999" y="132746"/>
                  <a:pt x="180705" y="139612"/>
                </a:cubicBezTo>
                <a:cubicBezTo>
                  <a:pt x="167544" y="153344"/>
                  <a:pt x="154384" y="166505"/>
                  <a:pt x="141224" y="180237"/>
                </a:cubicBezTo>
                <a:lnTo>
                  <a:pt x="130925" y="189964"/>
                </a:lnTo>
                <a:lnTo>
                  <a:pt x="125775" y="195114"/>
                </a:lnTo>
                <a:cubicBezTo>
                  <a:pt x="124059" y="196830"/>
                  <a:pt x="121770" y="199119"/>
                  <a:pt x="119481" y="200836"/>
                </a:cubicBezTo>
                <a:cubicBezTo>
                  <a:pt x="117192" y="202552"/>
                  <a:pt x="114331" y="204841"/>
                  <a:pt x="110898" y="205986"/>
                </a:cubicBezTo>
                <a:cubicBezTo>
                  <a:pt x="107465" y="207702"/>
                  <a:pt x="102888" y="208846"/>
                  <a:pt x="98310" y="208846"/>
                </a:cubicBezTo>
                <a:cubicBezTo>
                  <a:pt x="93733" y="208846"/>
                  <a:pt x="88583" y="207702"/>
                  <a:pt x="84578" y="205413"/>
                </a:cubicBezTo>
                <a:cubicBezTo>
                  <a:pt x="80573" y="203125"/>
                  <a:pt x="77712" y="200264"/>
                  <a:pt x="75423" y="197975"/>
                </a:cubicBezTo>
                <a:cubicBezTo>
                  <a:pt x="70846" y="192825"/>
                  <a:pt x="68557" y="187675"/>
                  <a:pt x="66268" y="184242"/>
                </a:cubicBezTo>
                <a:cubicBezTo>
                  <a:pt x="63979" y="180809"/>
                  <a:pt x="61691" y="177376"/>
                  <a:pt x="59402" y="174516"/>
                </a:cubicBezTo>
                <a:cubicBezTo>
                  <a:pt x="54252" y="168221"/>
                  <a:pt x="48530" y="163072"/>
                  <a:pt x="41664" y="158494"/>
                </a:cubicBezTo>
                <a:cubicBezTo>
                  <a:pt x="38231" y="156205"/>
                  <a:pt x="34798" y="153916"/>
                  <a:pt x="31365" y="152200"/>
                </a:cubicBezTo>
                <a:cubicBezTo>
                  <a:pt x="27932" y="150483"/>
                  <a:pt x="24499" y="149339"/>
                  <a:pt x="18777" y="147051"/>
                </a:cubicBezTo>
                <a:cubicBezTo>
                  <a:pt x="15916" y="145906"/>
                  <a:pt x="12483" y="144190"/>
                  <a:pt x="9622" y="141329"/>
                </a:cubicBezTo>
                <a:cubicBezTo>
                  <a:pt x="6189" y="138468"/>
                  <a:pt x="3900" y="134463"/>
                  <a:pt x="2184" y="131029"/>
                </a:cubicBezTo>
                <a:cubicBezTo>
                  <a:pt x="-677" y="123591"/>
                  <a:pt x="-105" y="117297"/>
                  <a:pt x="467" y="112720"/>
                </a:cubicBezTo>
                <a:cubicBezTo>
                  <a:pt x="3328" y="74956"/>
                  <a:pt x="6189" y="37764"/>
                  <a:pt x="12483" y="0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3" name="Полилиния: фигура 112">
            <a:extLst>
              <a:ext uri="{FF2B5EF4-FFF2-40B4-BE49-F238E27FC236}">
                <a16:creationId xmlns:a16="http://schemas.microsoft.com/office/drawing/2014/main" id="{67BCC6B1-B3EA-36C3-721B-81BFE9F755F7}"/>
              </a:ext>
            </a:extLst>
          </p:cNvPr>
          <p:cNvSpPr/>
          <p:nvPr/>
        </p:nvSpPr>
        <p:spPr>
          <a:xfrm>
            <a:off x="13736594" y="8498851"/>
            <a:ext cx="552155" cy="538628"/>
          </a:xfrm>
          <a:custGeom>
            <a:avLst/>
            <a:gdLst>
              <a:gd name="connsiteX0" fmla="*/ 0 w 552155"/>
              <a:gd name="connsiteY0" fmla="*/ 299257 h 538628"/>
              <a:gd name="connsiteX1" fmla="*/ 13160 w 552155"/>
              <a:gd name="connsiteY1" fmla="*/ 348465 h 538628"/>
              <a:gd name="connsiteX2" fmla="*/ 36619 w 552155"/>
              <a:gd name="connsiteY2" fmla="*/ 393094 h 538628"/>
              <a:gd name="connsiteX3" fmla="*/ 106998 w 552155"/>
              <a:gd name="connsiteY3" fmla="*/ 463473 h 538628"/>
              <a:gd name="connsiteX4" fmla="*/ 128169 w 552155"/>
              <a:gd name="connsiteY4" fmla="*/ 476634 h 538628"/>
              <a:gd name="connsiteX5" fmla="*/ 150484 w 552155"/>
              <a:gd name="connsiteY5" fmla="*/ 487504 h 538628"/>
              <a:gd name="connsiteX6" fmla="*/ 197975 w 552155"/>
              <a:gd name="connsiteY6" fmla="*/ 504098 h 538628"/>
              <a:gd name="connsiteX7" fmla="*/ 246610 w 552155"/>
              <a:gd name="connsiteY7" fmla="*/ 514397 h 538628"/>
              <a:gd name="connsiteX8" fmla="*/ 295818 w 552155"/>
              <a:gd name="connsiteY8" fmla="*/ 515541 h 538628"/>
              <a:gd name="connsiteX9" fmla="*/ 390228 w 552155"/>
              <a:gd name="connsiteY9" fmla="*/ 489793 h 538628"/>
              <a:gd name="connsiteX10" fmla="*/ 412543 w 552155"/>
              <a:gd name="connsiteY10" fmla="*/ 478922 h 538628"/>
              <a:gd name="connsiteX11" fmla="*/ 432569 w 552155"/>
              <a:gd name="connsiteY11" fmla="*/ 466334 h 538628"/>
              <a:gd name="connsiteX12" fmla="*/ 466900 w 552155"/>
              <a:gd name="connsiteY12" fmla="*/ 432575 h 538628"/>
              <a:gd name="connsiteX13" fmla="*/ 493793 w 552155"/>
              <a:gd name="connsiteY13" fmla="*/ 391950 h 538628"/>
              <a:gd name="connsiteX14" fmla="*/ 499515 w 552155"/>
              <a:gd name="connsiteY14" fmla="*/ 381079 h 538628"/>
              <a:gd name="connsiteX15" fmla="*/ 504092 w 552155"/>
              <a:gd name="connsiteY15" fmla="*/ 370207 h 538628"/>
              <a:gd name="connsiteX16" fmla="*/ 511530 w 552155"/>
              <a:gd name="connsiteY16" fmla="*/ 346748 h 538628"/>
              <a:gd name="connsiteX17" fmla="*/ 522402 w 552155"/>
              <a:gd name="connsiteY17" fmla="*/ 298684 h 538628"/>
              <a:gd name="connsiteX18" fmla="*/ 525263 w 552155"/>
              <a:gd name="connsiteY18" fmla="*/ 274653 h 538628"/>
              <a:gd name="connsiteX19" fmla="*/ 525263 w 552155"/>
              <a:gd name="connsiteY19" fmla="*/ 263209 h 538628"/>
              <a:gd name="connsiteX20" fmla="*/ 524691 w 552155"/>
              <a:gd name="connsiteY20" fmla="*/ 251194 h 538628"/>
              <a:gd name="connsiteX21" fmla="*/ 523547 w 552155"/>
              <a:gd name="connsiteY21" fmla="*/ 239178 h 538628"/>
              <a:gd name="connsiteX22" fmla="*/ 522402 w 552155"/>
              <a:gd name="connsiteY22" fmla="*/ 227162 h 538628"/>
              <a:gd name="connsiteX23" fmla="*/ 520113 w 552155"/>
              <a:gd name="connsiteY23" fmla="*/ 215146 h 538628"/>
              <a:gd name="connsiteX24" fmla="*/ 518969 w 552155"/>
              <a:gd name="connsiteY24" fmla="*/ 209424 h 538628"/>
              <a:gd name="connsiteX25" fmla="*/ 517252 w 552155"/>
              <a:gd name="connsiteY25" fmla="*/ 203702 h 538628"/>
              <a:gd name="connsiteX26" fmla="*/ 514391 w 552155"/>
              <a:gd name="connsiteY26" fmla="*/ 192259 h 538628"/>
              <a:gd name="connsiteX27" fmla="*/ 510386 w 552155"/>
              <a:gd name="connsiteY27" fmla="*/ 180815 h 538628"/>
              <a:gd name="connsiteX28" fmla="*/ 505809 w 552155"/>
              <a:gd name="connsiteY28" fmla="*/ 169371 h 538628"/>
              <a:gd name="connsiteX29" fmla="*/ 500659 w 552155"/>
              <a:gd name="connsiteY29" fmla="*/ 158500 h 538628"/>
              <a:gd name="connsiteX30" fmla="*/ 488643 w 552155"/>
              <a:gd name="connsiteY30" fmla="*/ 137329 h 538628"/>
              <a:gd name="connsiteX31" fmla="*/ 481777 w 552155"/>
              <a:gd name="connsiteY31" fmla="*/ 127030 h 538628"/>
              <a:gd name="connsiteX32" fmla="*/ 474339 w 552155"/>
              <a:gd name="connsiteY32" fmla="*/ 117303 h 538628"/>
              <a:gd name="connsiteX33" fmla="*/ 440580 w 552155"/>
              <a:gd name="connsiteY33" fmla="*/ 82972 h 538628"/>
              <a:gd name="connsiteX34" fmla="*/ 258626 w 552155"/>
              <a:gd name="connsiteY34" fmla="*/ 22321 h 538628"/>
              <a:gd name="connsiteX35" fmla="*/ 209991 w 552155"/>
              <a:gd name="connsiteY35" fmla="*/ 28043 h 538628"/>
              <a:gd name="connsiteX36" fmla="*/ 162499 w 552155"/>
              <a:gd name="connsiteY36" fmla="*/ 42347 h 538628"/>
              <a:gd name="connsiteX37" fmla="*/ 118442 w 552155"/>
              <a:gd name="connsiteY37" fmla="*/ 64662 h 538628"/>
              <a:gd name="connsiteX38" fmla="*/ 80678 w 552155"/>
              <a:gd name="connsiteY38" fmla="*/ 96704 h 538628"/>
              <a:gd name="connsiteX39" fmla="*/ 26320 w 552155"/>
              <a:gd name="connsiteY39" fmla="*/ 180815 h 538628"/>
              <a:gd name="connsiteX40" fmla="*/ 9727 w 552155"/>
              <a:gd name="connsiteY40" fmla="*/ 228878 h 538628"/>
              <a:gd name="connsiteX41" fmla="*/ 0 w 552155"/>
              <a:gd name="connsiteY41" fmla="*/ 279231 h 538628"/>
              <a:gd name="connsiteX42" fmla="*/ 18882 w 552155"/>
              <a:gd name="connsiteY42" fmla="*/ 178526 h 538628"/>
              <a:gd name="connsiteX43" fmla="*/ 70378 w 552155"/>
              <a:gd name="connsiteY43" fmla="*/ 88122 h 538628"/>
              <a:gd name="connsiteX44" fmla="*/ 109287 w 552155"/>
              <a:gd name="connsiteY44" fmla="*/ 52074 h 538628"/>
              <a:gd name="connsiteX45" fmla="*/ 131602 w 552155"/>
              <a:gd name="connsiteY45" fmla="*/ 37769 h 538628"/>
              <a:gd name="connsiteX46" fmla="*/ 143046 w 552155"/>
              <a:gd name="connsiteY46" fmla="*/ 31476 h 538628"/>
              <a:gd name="connsiteX47" fmla="*/ 155061 w 552155"/>
              <a:gd name="connsiteY47" fmla="*/ 25754 h 538628"/>
              <a:gd name="connsiteX48" fmla="*/ 257482 w 552155"/>
              <a:gd name="connsiteY48" fmla="*/ 578 h 538628"/>
              <a:gd name="connsiteX49" fmla="*/ 362763 w 552155"/>
              <a:gd name="connsiteY49" fmla="*/ 13166 h 538628"/>
              <a:gd name="connsiteX50" fmla="*/ 457173 w 552155"/>
              <a:gd name="connsiteY50" fmla="*/ 62946 h 538628"/>
              <a:gd name="connsiteX51" fmla="*/ 524691 w 552155"/>
              <a:gd name="connsiteY51" fmla="*/ 146484 h 538628"/>
              <a:gd name="connsiteX52" fmla="*/ 530413 w 552155"/>
              <a:gd name="connsiteY52" fmla="*/ 159072 h 538628"/>
              <a:gd name="connsiteX53" fmla="*/ 535562 w 552155"/>
              <a:gd name="connsiteY53" fmla="*/ 171660 h 538628"/>
              <a:gd name="connsiteX54" fmla="*/ 540140 w 552155"/>
              <a:gd name="connsiteY54" fmla="*/ 184248 h 538628"/>
              <a:gd name="connsiteX55" fmla="*/ 543573 w 552155"/>
              <a:gd name="connsiteY55" fmla="*/ 197408 h 538628"/>
              <a:gd name="connsiteX56" fmla="*/ 545289 w 552155"/>
              <a:gd name="connsiteY56" fmla="*/ 203702 h 538628"/>
              <a:gd name="connsiteX57" fmla="*/ 546434 w 552155"/>
              <a:gd name="connsiteY57" fmla="*/ 210569 h 538628"/>
              <a:gd name="connsiteX58" fmla="*/ 548722 w 552155"/>
              <a:gd name="connsiteY58" fmla="*/ 223729 h 538628"/>
              <a:gd name="connsiteX59" fmla="*/ 550439 w 552155"/>
              <a:gd name="connsiteY59" fmla="*/ 236889 h 538628"/>
              <a:gd name="connsiteX60" fmla="*/ 551583 w 552155"/>
              <a:gd name="connsiteY60" fmla="*/ 250049 h 538628"/>
              <a:gd name="connsiteX61" fmla="*/ 552156 w 552155"/>
              <a:gd name="connsiteY61" fmla="*/ 263781 h 538628"/>
              <a:gd name="connsiteX62" fmla="*/ 551583 w 552155"/>
              <a:gd name="connsiteY62" fmla="*/ 277514 h 538628"/>
              <a:gd name="connsiteX63" fmla="*/ 548150 w 552155"/>
              <a:gd name="connsiteY63" fmla="*/ 304406 h 538628"/>
              <a:gd name="connsiteX64" fmla="*/ 536135 w 552155"/>
              <a:gd name="connsiteY64" fmla="*/ 355903 h 538628"/>
              <a:gd name="connsiteX65" fmla="*/ 527552 w 552155"/>
              <a:gd name="connsiteY65" fmla="*/ 381079 h 538628"/>
              <a:gd name="connsiteX66" fmla="*/ 521830 w 552155"/>
              <a:gd name="connsiteY66" fmla="*/ 393667 h 538628"/>
              <a:gd name="connsiteX67" fmla="*/ 515536 w 552155"/>
              <a:gd name="connsiteY67" fmla="*/ 405683 h 538628"/>
              <a:gd name="connsiteX68" fmla="*/ 485210 w 552155"/>
              <a:gd name="connsiteY68" fmla="*/ 450313 h 538628"/>
              <a:gd name="connsiteX69" fmla="*/ 445730 w 552155"/>
              <a:gd name="connsiteY69" fmla="*/ 487504 h 538628"/>
              <a:gd name="connsiteX70" fmla="*/ 422270 w 552155"/>
              <a:gd name="connsiteY70" fmla="*/ 501809 h 538628"/>
              <a:gd name="connsiteX71" fmla="*/ 398239 w 552155"/>
              <a:gd name="connsiteY71" fmla="*/ 513253 h 538628"/>
              <a:gd name="connsiteX72" fmla="*/ 373635 w 552155"/>
              <a:gd name="connsiteY72" fmla="*/ 522980 h 538628"/>
              <a:gd name="connsiteX73" fmla="*/ 361047 w 552155"/>
              <a:gd name="connsiteY73" fmla="*/ 526985 h 538628"/>
              <a:gd name="connsiteX74" fmla="*/ 348459 w 552155"/>
              <a:gd name="connsiteY74" fmla="*/ 530418 h 538628"/>
              <a:gd name="connsiteX75" fmla="*/ 295818 w 552155"/>
              <a:gd name="connsiteY75" fmla="*/ 538429 h 538628"/>
              <a:gd name="connsiteX76" fmla="*/ 242605 w 552155"/>
              <a:gd name="connsiteY76" fmla="*/ 535568 h 538628"/>
              <a:gd name="connsiteX77" fmla="*/ 191681 w 552155"/>
              <a:gd name="connsiteY77" fmla="*/ 522408 h 538628"/>
              <a:gd name="connsiteX78" fmla="*/ 143046 w 552155"/>
              <a:gd name="connsiteY78" fmla="*/ 502954 h 538628"/>
              <a:gd name="connsiteX79" fmla="*/ 97843 w 552155"/>
              <a:gd name="connsiteY79" fmla="*/ 475489 h 538628"/>
              <a:gd name="connsiteX80" fmla="*/ 59507 w 552155"/>
              <a:gd name="connsiteY80" fmla="*/ 440014 h 538628"/>
              <a:gd name="connsiteX81" fmla="*/ 29181 w 552155"/>
              <a:gd name="connsiteY81" fmla="*/ 397672 h 538628"/>
              <a:gd name="connsiteX82" fmla="*/ 8583 w 552155"/>
              <a:gd name="connsiteY82" fmla="*/ 350181 h 538628"/>
              <a:gd name="connsiteX83" fmla="*/ 0 w 552155"/>
              <a:gd name="connsiteY83" fmla="*/ 299257 h 538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552155" h="538628">
                <a:moveTo>
                  <a:pt x="0" y="299257"/>
                </a:moveTo>
                <a:cubicBezTo>
                  <a:pt x="2289" y="316423"/>
                  <a:pt x="6866" y="332443"/>
                  <a:pt x="13160" y="348465"/>
                </a:cubicBezTo>
                <a:cubicBezTo>
                  <a:pt x="19454" y="364485"/>
                  <a:pt x="27465" y="379363"/>
                  <a:pt x="36619" y="393094"/>
                </a:cubicBezTo>
                <a:cubicBezTo>
                  <a:pt x="55502" y="421131"/>
                  <a:pt x="79533" y="445164"/>
                  <a:pt x="106998" y="463473"/>
                </a:cubicBezTo>
                <a:cubicBezTo>
                  <a:pt x="113864" y="468051"/>
                  <a:pt x="121303" y="472628"/>
                  <a:pt x="128169" y="476634"/>
                </a:cubicBezTo>
                <a:cubicBezTo>
                  <a:pt x="135607" y="480639"/>
                  <a:pt x="143046" y="484071"/>
                  <a:pt x="150484" y="487504"/>
                </a:cubicBezTo>
                <a:cubicBezTo>
                  <a:pt x="165933" y="493799"/>
                  <a:pt x="181954" y="499521"/>
                  <a:pt x="197975" y="504098"/>
                </a:cubicBezTo>
                <a:cubicBezTo>
                  <a:pt x="213996" y="508676"/>
                  <a:pt x="230017" y="512109"/>
                  <a:pt x="246610" y="514397"/>
                </a:cubicBezTo>
                <a:cubicBezTo>
                  <a:pt x="263204" y="516114"/>
                  <a:pt x="279225" y="516686"/>
                  <a:pt x="295818" y="515541"/>
                </a:cubicBezTo>
                <a:cubicBezTo>
                  <a:pt x="328432" y="512681"/>
                  <a:pt x="359902" y="502954"/>
                  <a:pt x="390228" y="489793"/>
                </a:cubicBezTo>
                <a:cubicBezTo>
                  <a:pt x="397666" y="486360"/>
                  <a:pt x="405105" y="482355"/>
                  <a:pt x="412543" y="478922"/>
                </a:cubicBezTo>
                <a:cubicBezTo>
                  <a:pt x="419409" y="475489"/>
                  <a:pt x="426276" y="470912"/>
                  <a:pt x="432569" y="466334"/>
                </a:cubicBezTo>
                <a:cubicBezTo>
                  <a:pt x="445158" y="456607"/>
                  <a:pt x="456601" y="445164"/>
                  <a:pt x="466900" y="432575"/>
                </a:cubicBezTo>
                <a:cubicBezTo>
                  <a:pt x="477200" y="419987"/>
                  <a:pt x="486355" y="406255"/>
                  <a:pt x="493793" y="391950"/>
                </a:cubicBezTo>
                <a:cubicBezTo>
                  <a:pt x="495509" y="388517"/>
                  <a:pt x="497226" y="384512"/>
                  <a:pt x="499515" y="381079"/>
                </a:cubicBezTo>
                <a:cubicBezTo>
                  <a:pt x="501231" y="377646"/>
                  <a:pt x="502376" y="374213"/>
                  <a:pt x="504092" y="370207"/>
                </a:cubicBezTo>
                <a:cubicBezTo>
                  <a:pt x="506953" y="362769"/>
                  <a:pt x="509242" y="354758"/>
                  <a:pt x="511530" y="346748"/>
                </a:cubicBezTo>
                <a:cubicBezTo>
                  <a:pt x="516108" y="330727"/>
                  <a:pt x="519541" y="314706"/>
                  <a:pt x="522402" y="298684"/>
                </a:cubicBezTo>
                <a:cubicBezTo>
                  <a:pt x="523547" y="290674"/>
                  <a:pt x="524691" y="282664"/>
                  <a:pt x="525263" y="274653"/>
                </a:cubicBezTo>
                <a:cubicBezTo>
                  <a:pt x="525263" y="270648"/>
                  <a:pt x="525835" y="267214"/>
                  <a:pt x="525263" y="263209"/>
                </a:cubicBezTo>
                <a:lnTo>
                  <a:pt x="524691" y="251194"/>
                </a:lnTo>
                <a:cubicBezTo>
                  <a:pt x="524691" y="247188"/>
                  <a:pt x="524119" y="243183"/>
                  <a:pt x="523547" y="239178"/>
                </a:cubicBezTo>
                <a:lnTo>
                  <a:pt x="522402" y="227162"/>
                </a:lnTo>
                <a:lnTo>
                  <a:pt x="520113" y="215146"/>
                </a:lnTo>
                <a:lnTo>
                  <a:pt x="518969" y="209424"/>
                </a:lnTo>
                <a:lnTo>
                  <a:pt x="517252" y="203702"/>
                </a:lnTo>
                <a:lnTo>
                  <a:pt x="514391" y="192259"/>
                </a:lnTo>
                <a:lnTo>
                  <a:pt x="510386" y="180815"/>
                </a:lnTo>
                <a:cubicBezTo>
                  <a:pt x="509242" y="176810"/>
                  <a:pt x="507525" y="173377"/>
                  <a:pt x="505809" y="169371"/>
                </a:cubicBezTo>
                <a:cubicBezTo>
                  <a:pt x="504092" y="165938"/>
                  <a:pt x="502948" y="161933"/>
                  <a:pt x="500659" y="158500"/>
                </a:cubicBezTo>
                <a:cubicBezTo>
                  <a:pt x="496654" y="151634"/>
                  <a:pt x="493221" y="144195"/>
                  <a:pt x="488643" y="137329"/>
                </a:cubicBezTo>
                <a:cubicBezTo>
                  <a:pt x="486355" y="133896"/>
                  <a:pt x="484638" y="130463"/>
                  <a:pt x="481777" y="127030"/>
                </a:cubicBezTo>
                <a:lnTo>
                  <a:pt x="474339" y="117303"/>
                </a:lnTo>
                <a:cubicBezTo>
                  <a:pt x="464039" y="104715"/>
                  <a:pt x="453168" y="92699"/>
                  <a:pt x="440580" y="82972"/>
                </a:cubicBezTo>
                <a:cubicBezTo>
                  <a:pt x="391372" y="41202"/>
                  <a:pt x="324427" y="21176"/>
                  <a:pt x="258626" y="22321"/>
                </a:cubicBezTo>
                <a:cubicBezTo>
                  <a:pt x="242033" y="22893"/>
                  <a:pt x="226012" y="24610"/>
                  <a:pt x="209991" y="28043"/>
                </a:cubicBezTo>
                <a:cubicBezTo>
                  <a:pt x="193969" y="31476"/>
                  <a:pt x="177948" y="36625"/>
                  <a:pt x="162499" y="42347"/>
                </a:cubicBezTo>
                <a:cubicBezTo>
                  <a:pt x="147051" y="48641"/>
                  <a:pt x="132174" y="56080"/>
                  <a:pt x="118442" y="64662"/>
                </a:cubicBezTo>
                <a:cubicBezTo>
                  <a:pt x="104709" y="73817"/>
                  <a:pt x="92121" y="84116"/>
                  <a:pt x="80678" y="96704"/>
                </a:cubicBezTo>
                <a:cubicBezTo>
                  <a:pt x="57790" y="120736"/>
                  <a:pt x="39480" y="149917"/>
                  <a:pt x="26320" y="180815"/>
                </a:cubicBezTo>
                <a:cubicBezTo>
                  <a:pt x="19454" y="196264"/>
                  <a:pt x="13732" y="212285"/>
                  <a:pt x="9727" y="228878"/>
                </a:cubicBezTo>
                <a:cubicBezTo>
                  <a:pt x="5149" y="245472"/>
                  <a:pt x="2289" y="262065"/>
                  <a:pt x="0" y="279231"/>
                </a:cubicBezTo>
                <a:cubicBezTo>
                  <a:pt x="572" y="244900"/>
                  <a:pt x="6866" y="210569"/>
                  <a:pt x="18882" y="178526"/>
                </a:cubicBezTo>
                <a:cubicBezTo>
                  <a:pt x="30326" y="145912"/>
                  <a:pt x="48063" y="115014"/>
                  <a:pt x="70378" y="88122"/>
                </a:cubicBezTo>
                <a:cubicBezTo>
                  <a:pt x="81822" y="74389"/>
                  <a:pt x="94982" y="62374"/>
                  <a:pt x="109287" y="52074"/>
                </a:cubicBezTo>
                <a:cubicBezTo>
                  <a:pt x="116725" y="46924"/>
                  <a:pt x="124164" y="42347"/>
                  <a:pt x="131602" y="37769"/>
                </a:cubicBezTo>
                <a:lnTo>
                  <a:pt x="143046" y="31476"/>
                </a:lnTo>
                <a:lnTo>
                  <a:pt x="155061" y="25754"/>
                </a:lnTo>
                <a:cubicBezTo>
                  <a:pt x="187104" y="10877"/>
                  <a:pt x="222007" y="2866"/>
                  <a:pt x="257482" y="578"/>
                </a:cubicBezTo>
                <a:cubicBezTo>
                  <a:pt x="292957" y="-1711"/>
                  <a:pt x="328432" y="2866"/>
                  <a:pt x="362763" y="13166"/>
                </a:cubicBezTo>
                <a:cubicBezTo>
                  <a:pt x="396522" y="23465"/>
                  <a:pt x="429709" y="39486"/>
                  <a:pt x="457173" y="62946"/>
                </a:cubicBezTo>
                <a:cubicBezTo>
                  <a:pt x="485210" y="85261"/>
                  <a:pt x="508098" y="114442"/>
                  <a:pt x="524691" y="146484"/>
                </a:cubicBezTo>
                <a:cubicBezTo>
                  <a:pt x="526979" y="150490"/>
                  <a:pt x="528696" y="154495"/>
                  <a:pt x="530413" y="159072"/>
                </a:cubicBezTo>
                <a:cubicBezTo>
                  <a:pt x="532129" y="163077"/>
                  <a:pt x="533846" y="167082"/>
                  <a:pt x="535562" y="171660"/>
                </a:cubicBezTo>
                <a:lnTo>
                  <a:pt x="540140" y="184248"/>
                </a:lnTo>
                <a:lnTo>
                  <a:pt x="543573" y="197408"/>
                </a:lnTo>
                <a:lnTo>
                  <a:pt x="545289" y="203702"/>
                </a:lnTo>
                <a:lnTo>
                  <a:pt x="546434" y="210569"/>
                </a:lnTo>
                <a:lnTo>
                  <a:pt x="548722" y="223729"/>
                </a:lnTo>
                <a:lnTo>
                  <a:pt x="550439" y="236889"/>
                </a:lnTo>
                <a:cubicBezTo>
                  <a:pt x="551011" y="241466"/>
                  <a:pt x="551583" y="246044"/>
                  <a:pt x="551583" y="250049"/>
                </a:cubicBezTo>
                <a:lnTo>
                  <a:pt x="552156" y="263781"/>
                </a:lnTo>
                <a:cubicBezTo>
                  <a:pt x="552156" y="268359"/>
                  <a:pt x="552156" y="272936"/>
                  <a:pt x="551583" y="277514"/>
                </a:cubicBezTo>
                <a:cubicBezTo>
                  <a:pt x="551011" y="286669"/>
                  <a:pt x="549867" y="295251"/>
                  <a:pt x="548150" y="304406"/>
                </a:cubicBezTo>
                <a:cubicBezTo>
                  <a:pt x="545289" y="322144"/>
                  <a:pt x="541284" y="338737"/>
                  <a:pt x="536135" y="355903"/>
                </a:cubicBezTo>
                <a:cubicBezTo>
                  <a:pt x="533846" y="364485"/>
                  <a:pt x="530985" y="373068"/>
                  <a:pt x="527552" y="381079"/>
                </a:cubicBezTo>
                <a:cubicBezTo>
                  <a:pt x="525835" y="385084"/>
                  <a:pt x="524119" y="389661"/>
                  <a:pt x="521830" y="393667"/>
                </a:cubicBezTo>
                <a:cubicBezTo>
                  <a:pt x="519541" y="397672"/>
                  <a:pt x="517825" y="401677"/>
                  <a:pt x="515536" y="405683"/>
                </a:cubicBezTo>
                <a:cubicBezTo>
                  <a:pt x="506953" y="421703"/>
                  <a:pt x="496654" y="436581"/>
                  <a:pt x="485210" y="450313"/>
                </a:cubicBezTo>
                <a:cubicBezTo>
                  <a:pt x="473767" y="464045"/>
                  <a:pt x="460607" y="476634"/>
                  <a:pt x="445730" y="487504"/>
                </a:cubicBezTo>
                <a:cubicBezTo>
                  <a:pt x="438291" y="492654"/>
                  <a:pt x="430853" y="497804"/>
                  <a:pt x="422270" y="501809"/>
                </a:cubicBezTo>
                <a:cubicBezTo>
                  <a:pt x="414260" y="505815"/>
                  <a:pt x="406249" y="509248"/>
                  <a:pt x="398239" y="513253"/>
                </a:cubicBezTo>
                <a:cubicBezTo>
                  <a:pt x="390228" y="516686"/>
                  <a:pt x="382218" y="520119"/>
                  <a:pt x="373635" y="522980"/>
                </a:cubicBezTo>
                <a:cubicBezTo>
                  <a:pt x="369629" y="524124"/>
                  <a:pt x="365052" y="525841"/>
                  <a:pt x="361047" y="526985"/>
                </a:cubicBezTo>
                <a:lnTo>
                  <a:pt x="348459" y="530418"/>
                </a:lnTo>
                <a:cubicBezTo>
                  <a:pt x="331293" y="534424"/>
                  <a:pt x="313556" y="537857"/>
                  <a:pt x="295818" y="538429"/>
                </a:cubicBezTo>
                <a:cubicBezTo>
                  <a:pt x="278080" y="539001"/>
                  <a:pt x="260343" y="538429"/>
                  <a:pt x="242605" y="535568"/>
                </a:cubicBezTo>
                <a:cubicBezTo>
                  <a:pt x="224867" y="532707"/>
                  <a:pt x="207702" y="528130"/>
                  <a:pt x="191681" y="522408"/>
                </a:cubicBezTo>
                <a:cubicBezTo>
                  <a:pt x="175088" y="516686"/>
                  <a:pt x="159067" y="510392"/>
                  <a:pt x="143046" y="502954"/>
                </a:cubicBezTo>
                <a:cubicBezTo>
                  <a:pt x="127024" y="495515"/>
                  <a:pt x="112148" y="486360"/>
                  <a:pt x="97843" y="475489"/>
                </a:cubicBezTo>
                <a:cubicBezTo>
                  <a:pt x="84111" y="464617"/>
                  <a:pt x="70950" y="453173"/>
                  <a:pt x="59507" y="440014"/>
                </a:cubicBezTo>
                <a:cubicBezTo>
                  <a:pt x="48063" y="426853"/>
                  <a:pt x="37192" y="413121"/>
                  <a:pt x="29181" y="397672"/>
                </a:cubicBezTo>
                <a:cubicBezTo>
                  <a:pt x="20598" y="382796"/>
                  <a:pt x="13160" y="366774"/>
                  <a:pt x="8583" y="350181"/>
                </a:cubicBezTo>
                <a:cubicBezTo>
                  <a:pt x="4005" y="333015"/>
                  <a:pt x="1144" y="316423"/>
                  <a:pt x="0" y="29925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4" name="Полилиния: фигура 113">
            <a:extLst>
              <a:ext uri="{FF2B5EF4-FFF2-40B4-BE49-F238E27FC236}">
                <a16:creationId xmlns:a16="http://schemas.microsoft.com/office/drawing/2014/main" id="{F8596623-21D2-BF63-F6E9-3A2D6491D74F}"/>
              </a:ext>
            </a:extLst>
          </p:cNvPr>
          <p:cNvSpPr/>
          <p:nvPr/>
        </p:nvSpPr>
        <p:spPr>
          <a:xfrm>
            <a:off x="13820132" y="8560080"/>
            <a:ext cx="395949" cy="401672"/>
          </a:xfrm>
          <a:custGeom>
            <a:avLst/>
            <a:gdLst>
              <a:gd name="connsiteX0" fmla="*/ 143618 w 395949"/>
              <a:gd name="connsiteY0" fmla="*/ 4578 h 401672"/>
              <a:gd name="connsiteX1" fmla="*/ 147051 w 395949"/>
              <a:gd name="connsiteY1" fmla="*/ 78961 h 401672"/>
              <a:gd name="connsiteX2" fmla="*/ 147623 w 395949"/>
              <a:gd name="connsiteY2" fmla="*/ 97844 h 401672"/>
              <a:gd name="connsiteX3" fmla="*/ 148195 w 395949"/>
              <a:gd name="connsiteY3" fmla="*/ 106998 h 401672"/>
              <a:gd name="connsiteX4" fmla="*/ 147623 w 395949"/>
              <a:gd name="connsiteY4" fmla="*/ 117297 h 401672"/>
              <a:gd name="connsiteX5" fmla="*/ 140185 w 395949"/>
              <a:gd name="connsiteY5" fmla="*/ 127597 h 401672"/>
              <a:gd name="connsiteX6" fmla="*/ 128741 w 395949"/>
              <a:gd name="connsiteY6" fmla="*/ 129886 h 401672"/>
              <a:gd name="connsiteX7" fmla="*/ 119014 w 395949"/>
              <a:gd name="connsiteY7" fmla="*/ 129314 h 401672"/>
              <a:gd name="connsiteX8" fmla="*/ 109859 w 395949"/>
              <a:gd name="connsiteY8" fmla="*/ 128741 h 401672"/>
              <a:gd name="connsiteX9" fmla="*/ 37192 w 395949"/>
              <a:gd name="connsiteY9" fmla="*/ 132747 h 401672"/>
              <a:gd name="connsiteX10" fmla="*/ 31470 w 395949"/>
              <a:gd name="connsiteY10" fmla="*/ 134463 h 401672"/>
              <a:gd name="connsiteX11" fmla="*/ 28609 w 395949"/>
              <a:gd name="connsiteY11" fmla="*/ 137896 h 401672"/>
              <a:gd name="connsiteX12" fmla="*/ 25176 w 395949"/>
              <a:gd name="connsiteY12" fmla="*/ 152773 h 401672"/>
              <a:gd name="connsiteX13" fmla="*/ 22315 w 395949"/>
              <a:gd name="connsiteY13" fmla="*/ 189393 h 401672"/>
              <a:gd name="connsiteX14" fmla="*/ 22315 w 395949"/>
              <a:gd name="connsiteY14" fmla="*/ 226012 h 401672"/>
              <a:gd name="connsiteX15" fmla="*/ 22887 w 395949"/>
              <a:gd name="connsiteY15" fmla="*/ 235167 h 401672"/>
              <a:gd name="connsiteX16" fmla="*/ 22887 w 395949"/>
              <a:gd name="connsiteY16" fmla="*/ 239172 h 401672"/>
              <a:gd name="connsiteX17" fmla="*/ 22887 w 395949"/>
              <a:gd name="connsiteY17" fmla="*/ 239172 h 401672"/>
              <a:gd name="connsiteX18" fmla="*/ 20026 w 395949"/>
              <a:gd name="connsiteY18" fmla="*/ 236884 h 401672"/>
              <a:gd name="connsiteX19" fmla="*/ 22315 w 395949"/>
              <a:gd name="connsiteY19" fmla="*/ 236884 h 401672"/>
              <a:gd name="connsiteX20" fmla="*/ 31470 w 395949"/>
              <a:gd name="connsiteY20" fmla="*/ 237456 h 401672"/>
              <a:gd name="connsiteX21" fmla="*/ 104709 w 395949"/>
              <a:gd name="connsiteY21" fmla="*/ 239744 h 401672"/>
              <a:gd name="connsiteX22" fmla="*/ 123019 w 395949"/>
              <a:gd name="connsiteY22" fmla="*/ 239172 h 401672"/>
              <a:gd name="connsiteX23" fmla="*/ 132174 w 395949"/>
              <a:gd name="connsiteY23" fmla="*/ 238600 h 401672"/>
              <a:gd name="connsiteX24" fmla="*/ 137324 w 395949"/>
              <a:gd name="connsiteY24" fmla="*/ 238600 h 401672"/>
              <a:gd name="connsiteX25" fmla="*/ 148195 w 395949"/>
              <a:gd name="connsiteY25" fmla="*/ 241461 h 401672"/>
              <a:gd name="connsiteX26" fmla="*/ 156778 w 395949"/>
              <a:gd name="connsiteY26" fmla="*/ 252905 h 401672"/>
              <a:gd name="connsiteX27" fmla="*/ 157922 w 395949"/>
              <a:gd name="connsiteY27" fmla="*/ 260916 h 401672"/>
              <a:gd name="connsiteX28" fmla="*/ 157922 w 395949"/>
              <a:gd name="connsiteY28" fmla="*/ 270642 h 401672"/>
              <a:gd name="connsiteX29" fmla="*/ 157922 w 395949"/>
              <a:gd name="connsiteY29" fmla="*/ 289525 h 401672"/>
              <a:gd name="connsiteX30" fmla="*/ 157922 w 395949"/>
              <a:gd name="connsiteY30" fmla="*/ 364480 h 401672"/>
              <a:gd name="connsiteX31" fmla="*/ 157922 w 395949"/>
              <a:gd name="connsiteY31" fmla="*/ 373635 h 401672"/>
              <a:gd name="connsiteX32" fmla="*/ 157922 w 395949"/>
              <a:gd name="connsiteY32" fmla="*/ 375352 h 401672"/>
              <a:gd name="connsiteX33" fmla="*/ 156206 w 395949"/>
              <a:gd name="connsiteY33" fmla="*/ 373635 h 401672"/>
              <a:gd name="connsiteX34" fmla="*/ 156206 w 395949"/>
              <a:gd name="connsiteY34" fmla="*/ 373635 h 401672"/>
              <a:gd name="connsiteX35" fmla="*/ 159067 w 395949"/>
              <a:gd name="connsiteY35" fmla="*/ 373635 h 401672"/>
              <a:gd name="connsiteX36" fmla="*/ 163644 w 395949"/>
              <a:gd name="connsiteY36" fmla="*/ 373635 h 401672"/>
              <a:gd name="connsiteX37" fmla="*/ 200836 w 395949"/>
              <a:gd name="connsiteY37" fmla="*/ 373635 h 401672"/>
              <a:gd name="connsiteX38" fmla="*/ 238028 w 395949"/>
              <a:gd name="connsiteY38" fmla="*/ 373635 h 401672"/>
              <a:gd name="connsiteX39" fmla="*/ 247183 w 395949"/>
              <a:gd name="connsiteY39" fmla="*/ 373635 h 401672"/>
              <a:gd name="connsiteX40" fmla="*/ 251188 w 395949"/>
              <a:gd name="connsiteY40" fmla="*/ 373635 h 401672"/>
              <a:gd name="connsiteX41" fmla="*/ 250044 w 395949"/>
              <a:gd name="connsiteY41" fmla="*/ 374207 h 401672"/>
              <a:gd name="connsiteX42" fmla="*/ 246038 w 395949"/>
              <a:gd name="connsiteY42" fmla="*/ 378213 h 401672"/>
              <a:gd name="connsiteX43" fmla="*/ 246038 w 395949"/>
              <a:gd name="connsiteY43" fmla="*/ 378213 h 401672"/>
              <a:gd name="connsiteX44" fmla="*/ 246611 w 395949"/>
              <a:gd name="connsiteY44" fmla="*/ 369630 h 401672"/>
              <a:gd name="connsiteX45" fmla="*/ 251188 w 395949"/>
              <a:gd name="connsiteY45" fmla="*/ 295247 h 401672"/>
              <a:gd name="connsiteX46" fmla="*/ 251760 w 395949"/>
              <a:gd name="connsiteY46" fmla="*/ 286091 h 401672"/>
              <a:gd name="connsiteX47" fmla="*/ 252332 w 395949"/>
              <a:gd name="connsiteY47" fmla="*/ 275792 h 401672"/>
              <a:gd name="connsiteX48" fmla="*/ 254621 w 395949"/>
              <a:gd name="connsiteY48" fmla="*/ 267209 h 401672"/>
              <a:gd name="connsiteX49" fmla="*/ 263204 w 395949"/>
              <a:gd name="connsiteY49" fmla="*/ 258055 h 401672"/>
              <a:gd name="connsiteX50" fmla="*/ 273503 w 395949"/>
              <a:gd name="connsiteY50" fmla="*/ 255194 h 401672"/>
              <a:gd name="connsiteX51" fmla="*/ 279225 w 395949"/>
              <a:gd name="connsiteY51" fmla="*/ 255194 h 401672"/>
              <a:gd name="connsiteX52" fmla="*/ 316417 w 395949"/>
              <a:gd name="connsiteY52" fmla="*/ 254621 h 401672"/>
              <a:gd name="connsiteX53" fmla="*/ 353608 w 395949"/>
              <a:gd name="connsiteY53" fmla="*/ 254621 h 401672"/>
              <a:gd name="connsiteX54" fmla="*/ 369630 w 395949"/>
              <a:gd name="connsiteY54" fmla="*/ 254621 h 401672"/>
              <a:gd name="connsiteX55" fmla="*/ 370774 w 395949"/>
              <a:gd name="connsiteY55" fmla="*/ 252333 h 401672"/>
              <a:gd name="connsiteX56" fmla="*/ 371918 w 395949"/>
              <a:gd name="connsiteY56" fmla="*/ 179665 h 401672"/>
              <a:gd name="connsiteX57" fmla="*/ 371918 w 395949"/>
              <a:gd name="connsiteY57" fmla="*/ 170511 h 401672"/>
              <a:gd name="connsiteX58" fmla="*/ 371918 w 395949"/>
              <a:gd name="connsiteY58" fmla="*/ 165933 h 401672"/>
              <a:gd name="connsiteX59" fmla="*/ 371918 w 395949"/>
              <a:gd name="connsiteY59" fmla="*/ 163072 h 401672"/>
              <a:gd name="connsiteX60" fmla="*/ 367913 w 395949"/>
              <a:gd name="connsiteY60" fmla="*/ 156206 h 401672"/>
              <a:gd name="connsiteX61" fmla="*/ 366769 w 395949"/>
              <a:gd name="connsiteY61" fmla="*/ 155634 h 401672"/>
              <a:gd name="connsiteX62" fmla="*/ 366196 w 395949"/>
              <a:gd name="connsiteY62" fmla="*/ 155634 h 401672"/>
              <a:gd name="connsiteX63" fmla="*/ 363908 w 395949"/>
              <a:gd name="connsiteY63" fmla="*/ 155634 h 401672"/>
              <a:gd name="connsiteX64" fmla="*/ 354753 w 395949"/>
              <a:gd name="connsiteY64" fmla="*/ 155062 h 401672"/>
              <a:gd name="connsiteX65" fmla="*/ 336443 w 395949"/>
              <a:gd name="connsiteY65" fmla="*/ 154489 h 401672"/>
              <a:gd name="connsiteX66" fmla="*/ 262059 w 395949"/>
              <a:gd name="connsiteY66" fmla="*/ 155062 h 401672"/>
              <a:gd name="connsiteX67" fmla="*/ 252332 w 395949"/>
              <a:gd name="connsiteY67" fmla="*/ 155062 h 401672"/>
              <a:gd name="connsiteX68" fmla="*/ 252905 w 395949"/>
              <a:gd name="connsiteY68" fmla="*/ 145906 h 401672"/>
              <a:gd name="connsiteX69" fmla="*/ 255765 w 395949"/>
              <a:gd name="connsiteY69" fmla="*/ 84111 h 401672"/>
              <a:gd name="connsiteX70" fmla="*/ 259198 w 395949"/>
              <a:gd name="connsiteY70" fmla="*/ 22315 h 401672"/>
              <a:gd name="connsiteX71" fmla="*/ 258626 w 395949"/>
              <a:gd name="connsiteY71" fmla="*/ 10300 h 401672"/>
              <a:gd name="connsiteX72" fmla="*/ 255193 w 395949"/>
              <a:gd name="connsiteY72" fmla="*/ 9155 h 401672"/>
              <a:gd name="connsiteX73" fmla="*/ 247755 w 395949"/>
              <a:gd name="connsiteY73" fmla="*/ 8583 h 401672"/>
              <a:gd name="connsiteX74" fmla="*/ 216857 w 395949"/>
              <a:gd name="connsiteY74" fmla="*/ 7439 h 401672"/>
              <a:gd name="connsiteX75" fmla="*/ 155062 w 395949"/>
              <a:gd name="connsiteY75" fmla="*/ 4578 h 401672"/>
              <a:gd name="connsiteX76" fmla="*/ 216857 w 395949"/>
              <a:gd name="connsiteY76" fmla="*/ 1717 h 401672"/>
              <a:gd name="connsiteX77" fmla="*/ 247755 w 395949"/>
              <a:gd name="connsiteY77" fmla="*/ 573 h 401672"/>
              <a:gd name="connsiteX78" fmla="*/ 255765 w 395949"/>
              <a:gd name="connsiteY78" fmla="*/ 0 h 401672"/>
              <a:gd name="connsiteX79" fmla="*/ 260915 w 395949"/>
              <a:gd name="connsiteY79" fmla="*/ 573 h 401672"/>
              <a:gd name="connsiteX80" fmla="*/ 266637 w 395949"/>
              <a:gd name="connsiteY80" fmla="*/ 4006 h 401672"/>
              <a:gd name="connsiteX81" fmla="*/ 270070 w 395949"/>
              <a:gd name="connsiteY81" fmla="*/ 14305 h 401672"/>
              <a:gd name="connsiteX82" fmla="*/ 270070 w 395949"/>
              <a:gd name="connsiteY82" fmla="*/ 22315 h 401672"/>
              <a:gd name="connsiteX83" fmla="*/ 270642 w 395949"/>
              <a:gd name="connsiteY83" fmla="*/ 84111 h 401672"/>
              <a:gd name="connsiteX84" fmla="*/ 270642 w 395949"/>
              <a:gd name="connsiteY84" fmla="*/ 145906 h 401672"/>
              <a:gd name="connsiteX85" fmla="*/ 261487 w 395949"/>
              <a:gd name="connsiteY85" fmla="*/ 136752 h 401672"/>
              <a:gd name="connsiteX86" fmla="*/ 336443 w 395949"/>
              <a:gd name="connsiteY86" fmla="*/ 132747 h 401672"/>
              <a:gd name="connsiteX87" fmla="*/ 355325 w 395949"/>
              <a:gd name="connsiteY87" fmla="*/ 132747 h 401672"/>
              <a:gd name="connsiteX88" fmla="*/ 364480 w 395949"/>
              <a:gd name="connsiteY88" fmla="*/ 132747 h 401672"/>
              <a:gd name="connsiteX89" fmla="*/ 366769 w 395949"/>
              <a:gd name="connsiteY89" fmla="*/ 132747 h 401672"/>
              <a:gd name="connsiteX90" fmla="*/ 370774 w 395949"/>
              <a:gd name="connsiteY90" fmla="*/ 133319 h 401672"/>
              <a:gd name="connsiteX91" fmla="*/ 378213 w 395949"/>
              <a:gd name="connsiteY91" fmla="*/ 135608 h 401672"/>
              <a:gd name="connsiteX92" fmla="*/ 394806 w 395949"/>
              <a:gd name="connsiteY92" fmla="*/ 157923 h 401672"/>
              <a:gd name="connsiteX93" fmla="*/ 395378 w 395949"/>
              <a:gd name="connsiteY93" fmla="*/ 164217 h 401672"/>
              <a:gd name="connsiteX94" fmla="*/ 395378 w 395949"/>
              <a:gd name="connsiteY94" fmla="*/ 168794 h 401672"/>
              <a:gd name="connsiteX95" fmla="*/ 395378 w 395949"/>
              <a:gd name="connsiteY95" fmla="*/ 177949 h 401672"/>
              <a:gd name="connsiteX96" fmla="*/ 395950 w 395949"/>
              <a:gd name="connsiteY96" fmla="*/ 215713 h 401672"/>
              <a:gd name="connsiteX97" fmla="*/ 395950 w 395949"/>
              <a:gd name="connsiteY97" fmla="*/ 234595 h 401672"/>
              <a:gd name="connsiteX98" fmla="*/ 395950 w 395949"/>
              <a:gd name="connsiteY98" fmla="*/ 243750 h 401672"/>
              <a:gd name="connsiteX99" fmla="*/ 395950 w 395949"/>
              <a:gd name="connsiteY99" fmla="*/ 248327 h 401672"/>
              <a:gd name="connsiteX100" fmla="*/ 395950 w 395949"/>
              <a:gd name="connsiteY100" fmla="*/ 250616 h 401672"/>
              <a:gd name="connsiteX101" fmla="*/ 395950 w 395949"/>
              <a:gd name="connsiteY101" fmla="*/ 254621 h 401672"/>
              <a:gd name="connsiteX102" fmla="*/ 389656 w 395949"/>
              <a:gd name="connsiteY102" fmla="*/ 269498 h 401672"/>
              <a:gd name="connsiteX103" fmla="*/ 374207 w 395949"/>
              <a:gd name="connsiteY103" fmla="*/ 279225 h 401672"/>
              <a:gd name="connsiteX104" fmla="*/ 369630 w 395949"/>
              <a:gd name="connsiteY104" fmla="*/ 279797 h 401672"/>
              <a:gd name="connsiteX105" fmla="*/ 367341 w 395949"/>
              <a:gd name="connsiteY105" fmla="*/ 279797 h 401672"/>
              <a:gd name="connsiteX106" fmla="*/ 362764 w 395949"/>
              <a:gd name="connsiteY106" fmla="*/ 279797 h 401672"/>
              <a:gd name="connsiteX107" fmla="*/ 353608 w 395949"/>
              <a:gd name="connsiteY107" fmla="*/ 279797 h 401672"/>
              <a:gd name="connsiteX108" fmla="*/ 316417 w 395949"/>
              <a:gd name="connsiteY108" fmla="*/ 280942 h 401672"/>
              <a:gd name="connsiteX109" fmla="*/ 279225 w 395949"/>
              <a:gd name="connsiteY109" fmla="*/ 281514 h 401672"/>
              <a:gd name="connsiteX110" fmla="*/ 275792 w 395949"/>
              <a:gd name="connsiteY110" fmla="*/ 281514 h 401672"/>
              <a:gd name="connsiteX111" fmla="*/ 276936 w 395949"/>
              <a:gd name="connsiteY111" fmla="*/ 280942 h 401672"/>
              <a:gd name="connsiteX112" fmla="*/ 279225 w 395949"/>
              <a:gd name="connsiteY112" fmla="*/ 278081 h 401672"/>
              <a:gd name="connsiteX113" fmla="*/ 279225 w 395949"/>
              <a:gd name="connsiteY113" fmla="*/ 278653 h 401672"/>
              <a:gd name="connsiteX114" fmla="*/ 278653 w 395949"/>
              <a:gd name="connsiteY114" fmla="*/ 286664 h 401672"/>
              <a:gd name="connsiteX115" fmla="*/ 278081 w 395949"/>
              <a:gd name="connsiteY115" fmla="*/ 295819 h 401672"/>
              <a:gd name="connsiteX116" fmla="*/ 274075 w 395949"/>
              <a:gd name="connsiteY116" fmla="*/ 370202 h 401672"/>
              <a:gd name="connsiteX117" fmla="*/ 274075 w 395949"/>
              <a:gd name="connsiteY117" fmla="*/ 374779 h 401672"/>
              <a:gd name="connsiteX118" fmla="*/ 273503 w 395949"/>
              <a:gd name="connsiteY118" fmla="*/ 379929 h 401672"/>
              <a:gd name="connsiteX119" fmla="*/ 271214 w 395949"/>
              <a:gd name="connsiteY119" fmla="*/ 389084 h 401672"/>
              <a:gd name="connsiteX120" fmla="*/ 260915 w 395949"/>
              <a:gd name="connsiteY120" fmla="*/ 399383 h 401672"/>
              <a:gd name="connsiteX121" fmla="*/ 250616 w 395949"/>
              <a:gd name="connsiteY121" fmla="*/ 401672 h 401672"/>
              <a:gd name="connsiteX122" fmla="*/ 245466 w 395949"/>
              <a:gd name="connsiteY122" fmla="*/ 401672 h 401672"/>
              <a:gd name="connsiteX123" fmla="*/ 236311 w 395949"/>
              <a:gd name="connsiteY123" fmla="*/ 401672 h 401672"/>
              <a:gd name="connsiteX124" fmla="*/ 199119 w 395949"/>
              <a:gd name="connsiteY124" fmla="*/ 401100 h 401672"/>
              <a:gd name="connsiteX125" fmla="*/ 161927 w 395949"/>
              <a:gd name="connsiteY125" fmla="*/ 400527 h 401672"/>
              <a:gd name="connsiteX126" fmla="*/ 157350 w 395949"/>
              <a:gd name="connsiteY126" fmla="*/ 400527 h 401672"/>
              <a:gd name="connsiteX127" fmla="*/ 151056 w 395949"/>
              <a:gd name="connsiteY127" fmla="*/ 399955 h 401672"/>
              <a:gd name="connsiteX128" fmla="*/ 141901 w 395949"/>
              <a:gd name="connsiteY128" fmla="*/ 397094 h 401672"/>
              <a:gd name="connsiteX129" fmla="*/ 133318 w 395949"/>
              <a:gd name="connsiteY129" fmla="*/ 389084 h 401672"/>
              <a:gd name="connsiteX130" fmla="*/ 129313 w 395949"/>
              <a:gd name="connsiteY130" fmla="*/ 373063 h 401672"/>
              <a:gd name="connsiteX131" fmla="*/ 129313 w 395949"/>
              <a:gd name="connsiteY131" fmla="*/ 363336 h 401672"/>
              <a:gd name="connsiteX132" fmla="*/ 130457 w 395949"/>
              <a:gd name="connsiteY132" fmla="*/ 288952 h 401672"/>
              <a:gd name="connsiteX133" fmla="*/ 131030 w 395949"/>
              <a:gd name="connsiteY133" fmla="*/ 270070 h 401672"/>
              <a:gd name="connsiteX134" fmla="*/ 131030 w 395949"/>
              <a:gd name="connsiteY134" fmla="*/ 260916 h 401672"/>
              <a:gd name="connsiteX135" fmla="*/ 131030 w 395949"/>
              <a:gd name="connsiteY135" fmla="*/ 259771 h 401672"/>
              <a:gd name="connsiteX136" fmla="*/ 134463 w 395949"/>
              <a:gd name="connsiteY136" fmla="*/ 263776 h 401672"/>
              <a:gd name="connsiteX137" fmla="*/ 136179 w 395949"/>
              <a:gd name="connsiteY137" fmla="*/ 264349 h 401672"/>
              <a:gd name="connsiteX138" fmla="*/ 132174 w 395949"/>
              <a:gd name="connsiteY138" fmla="*/ 264349 h 401672"/>
              <a:gd name="connsiteX139" fmla="*/ 122447 w 395949"/>
              <a:gd name="connsiteY139" fmla="*/ 264349 h 401672"/>
              <a:gd name="connsiteX140" fmla="*/ 103565 w 395949"/>
              <a:gd name="connsiteY140" fmla="*/ 264349 h 401672"/>
              <a:gd name="connsiteX141" fmla="*/ 28037 w 395949"/>
              <a:gd name="connsiteY141" fmla="*/ 259199 h 401672"/>
              <a:gd name="connsiteX142" fmla="*/ 18882 w 395949"/>
              <a:gd name="connsiteY142" fmla="*/ 258055 h 401672"/>
              <a:gd name="connsiteX143" fmla="*/ 12016 w 395949"/>
              <a:gd name="connsiteY143" fmla="*/ 256910 h 401672"/>
              <a:gd name="connsiteX144" fmla="*/ 2289 w 395949"/>
              <a:gd name="connsiteY144" fmla="*/ 248899 h 401672"/>
              <a:gd name="connsiteX145" fmla="*/ 0 w 395949"/>
              <a:gd name="connsiteY145" fmla="*/ 239744 h 401672"/>
              <a:gd name="connsiteX146" fmla="*/ 0 w 395949"/>
              <a:gd name="connsiteY146" fmla="*/ 234595 h 401672"/>
              <a:gd name="connsiteX147" fmla="*/ 0 w 395949"/>
              <a:gd name="connsiteY147" fmla="*/ 224868 h 401672"/>
              <a:gd name="connsiteX148" fmla="*/ 1716 w 395949"/>
              <a:gd name="connsiteY148" fmla="*/ 186532 h 401672"/>
              <a:gd name="connsiteX149" fmla="*/ 6294 w 395949"/>
              <a:gd name="connsiteY149" fmla="*/ 148767 h 401672"/>
              <a:gd name="connsiteX150" fmla="*/ 12588 w 395949"/>
              <a:gd name="connsiteY150" fmla="*/ 128169 h 401672"/>
              <a:gd name="connsiteX151" fmla="*/ 22315 w 395949"/>
              <a:gd name="connsiteY151" fmla="*/ 118442 h 401672"/>
              <a:gd name="connsiteX152" fmla="*/ 34331 w 395949"/>
              <a:gd name="connsiteY152" fmla="*/ 115009 h 401672"/>
              <a:gd name="connsiteX153" fmla="*/ 110431 w 395949"/>
              <a:gd name="connsiteY153" fmla="*/ 115009 h 401672"/>
              <a:gd name="connsiteX154" fmla="*/ 119586 w 395949"/>
              <a:gd name="connsiteY154" fmla="*/ 116153 h 401672"/>
              <a:gd name="connsiteX155" fmla="*/ 128741 w 395949"/>
              <a:gd name="connsiteY155" fmla="*/ 117297 h 401672"/>
              <a:gd name="connsiteX156" fmla="*/ 135035 w 395949"/>
              <a:gd name="connsiteY156" fmla="*/ 116725 h 401672"/>
              <a:gd name="connsiteX157" fmla="*/ 138468 w 395949"/>
              <a:gd name="connsiteY157" fmla="*/ 112720 h 401672"/>
              <a:gd name="connsiteX158" fmla="*/ 140185 w 395949"/>
              <a:gd name="connsiteY158" fmla="*/ 95555 h 401672"/>
              <a:gd name="connsiteX159" fmla="*/ 140757 w 395949"/>
              <a:gd name="connsiteY159" fmla="*/ 76673 h 401672"/>
              <a:gd name="connsiteX160" fmla="*/ 143618 w 395949"/>
              <a:gd name="connsiteY160" fmla="*/ 4578 h 401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</a:cxnLst>
            <a:rect l="l" t="t" r="r" b="b"/>
            <a:pathLst>
              <a:path w="395949" h="401672">
                <a:moveTo>
                  <a:pt x="143618" y="4578"/>
                </a:moveTo>
                <a:cubicBezTo>
                  <a:pt x="144762" y="29182"/>
                  <a:pt x="146479" y="54357"/>
                  <a:pt x="147051" y="78961"/>
                </a:cubicBezTo>
                <a:lnTo>
                  <a:pt x="147623" y="97844"/>
                </a:lnTo>
                <a:lnTo>
                  <a:pt x="148195" y="106998"/>
                </a:lnTo>
                <a:cubicBezTo>
                  <a:pt x="148195" y="110431"/>
                  <a:pt x="148195" y="113864"/>
                  <a:pt x="147623" y="117297"/>
                </a:cubicBezTo>
                <a:cubicBezTo>
                  <a:pt x="146479" y="121303"/>
                  <a:pt x="144190" y="125308"/>
                  <a:pt x="140185" y="127597"/>
                </a:cubicBezTo>
                <a:cubicBezTo>
                  <a:pt x="136179" y="129886"/>
                  <a:pt x="132174" y="129886"/>
                  <a:pt x="128741" y="129886"/>
                </a:cubicBezTo>
                <a:cubicBezTo>
                  <a:pt x="125308" y="129886"/>
                  <a:pt x="122447" y="129314"/>
                  <a:pt x="119014" y="129314"/>
                </a:cubicBezTo>
                <a:lnTo>
                  <a:pt x="109859" y="128741"/>
                </a:lnTo>
                <a:cubicBezTo>
                  <a:pt x="85255" y="127597"/>
                  <a:pt x="60652" y="129314"/>
                  <a:pt x="37192" y="132747"/>
                </a:cubicBezTo>
                <a:cubicBezTo>
                  <a:pt x="34331" y="133319"/>
                  <a:pt x="32614" y="133891"/>
                  <a:pt x="31470" y="134463"/>
                </a:cubicBezTo>
                <a:cubicBezTo>
                  <a:pt x="30326" y="135036"/>
                  <a:pt x="29181" y="136180"/>
                  <a:pt x="28609" y="137896"/>
                </a:cubicBezTo>
                <a:cubicBezTo>
                  <a:pt x="26893" y="141329"/>
                  <a:pt x="25748" y="147051"/>
                  <a:pt x="25176" y="152773"/>
                </a:cubicBezTo>
                <a:cubicBezTo>
                  <a:pt x="24032" y="164789"/>
                  <a:pt x="22887" y="177376"/>
                  <a:pt x="22315" y="189393"/>
                </a:cubicBezTo>
                <a:cubicBezTo>
                  <a:pt x="21743" y="201409"/>
                  <a:pt x="21743" y="213996"/>
                  <a:pt x="22315" y="226012"/>
                </a:cubicBezTo>
                <a:lnTo>
                  <a:pt x="22887" y="235167"/>
                </a:lnTo>
                <a:lnTo>
                  <a:pt x="22887" y="239172"/>
                </a:lnTo>
                <a:cubicBezTo>
                  <a:pt x="22887" y="240316"/>
                  <a:pt x="23460" y="240316"/>
                  <a:pt x="22887" y="239172"/>
                </a:cubicBezTo>
                <a:cubicBezTo>
                  <a:pt x="22315" y="238028"/>
                  <a:pt x="20599" y="236884"/>
                  <a:pt x="20026" y="236884"/>
                </a:cubicBezTo>
                <a:cubicBezTo>
                  <a:pt x="19454" y="236884"/>
                  <a:pt x="20599" y="236884"/>
                  <a:pt x="22315" y="236884"/>
                </a:cubicBezTo>
                <a:lnTo>
                  <a:pt x="31470" y="237456"/>
                </a:lnTo>
                <a:cubicBezTo>
                  <a:pt x="56074" y="239172"/>
                  <a:pt x="80678" y="240316"/>
                  <a:pt x="104709" y="239744"/>
                </a:cubicBezTo>
                <a:cubicBezTo>
                  <a:pt x="111003" y="239744"/>
                  <a:pt x="116725" y="239744"/>
                  <a:pt x="123019" y="239172"/>
                </a:cubicBezTo>
                <a:lnTo>
                  <a:pt x="132174" y="238600"/>
                </a:lnTo>
                <a:cubicBezTo>
                  <a:pt x="133891" y="238600"/>
                  <a:pt x="135035" y="238600"/>
                  <a:pt x="137324" y="238600"/>
                </a:cubicBezTo>
                <a:cubicBezTo>
                  <a:pt x="139613" y="238600"/>
                  <a:pt x="143618" y="238600"/>
                  <a:pt x="148195" y="241461"/>
                </a:cubicBezTo>
                <a:cubicBezTo>
                  <a:pt x="152773" y="243750"/>
                  <a:pt x="156206" y="249472"/>
                  <a:pt x="156778" y="252905"/>
                </a:cubicBezTo>
                <a:cubicBezTo>
                  <a:pt x="157922" y="256338"/>
                  <a:pt x="157922" y="259199"/>
                  <a:pt x="157922" y="260916"/>
                </a:cubicBezTo>
                <a:lnTo>
                  <a:pt x="157922" y="270642"/>
                </a:lnTo>
                <a:lnTo>
                  <a:pt x="157922" y="289525"/>
                </a:lnTo>
                <a:cubicBezTo>
                  <a:pt x="157922" y="314700"/>
                  <a:pt x="157922" y="339304"/>
                  <a:pt x="157922" y="364480"/>
                </a:cubicBezTo>
                <a:lnTo>
                  <a:pt x="157922" y="373635"/>
                </a:lnTo>
                <a:cubicBezTo>
                  <a:pt x="157922" y="375924"/>
                  <a:pt x="158494" y="377068"/>
                  <a:pt x="157922" y="375352"/>
                </a:cubicBezTo>
                <a:cubicBezTo>
                  <a:pt x="157350" y="374779"/>
                  <a:pt x="156778" y="373635"/>
                  <a:pt x="156206" y="373635"/>
                </a:cubicBezTo>
                <a:cubicBezTo>
                  <a:pt x="155634" y="373063"/>
                  <a:pt x="155634" y="373635"/>
                  <a:pt x="156206" y="373635"/>
                </a:cubicBezTo>
                <a:cubicBezTo>
                  <a:pt x="156778" y="373635"/>
                  <a:pt x="157922" y="373635"/>
                  <a:pt x="159067" y="373635"/>
                </a:cubicBezTo>
                <a:lnTo>
                  <a:pt x="163644" y="373635"/>
                </a:lnTo>
                <a:lnTo>
                  <a:pt x="200836" y="373635"/>
                </a:lnTo>
                <a:lnTo>
                  <a:pt x="238028" y="373635"/>
                </a:lnTo>
                <a:lnTo>
                  <a:pt x="247183" y="373635"/>
                </a:lnTo>
                <a:lnTo>
                  <a:pt x="251188" y="373635"/>
                </a:lnTo>
                <a:cubicBezTo>
                  <a:pt x="251760" y="373635"/>
                  <a:pt x="251760" y="373635"/>
                  <a:pt x="250044" y="374207"/>
                </a:cubicBezTo>
                <a:cubicBezTo>
                  <a:pt x="248327" y="374779"/>
                  <a:pt x="246611" y="377068"/>
                  <a:pt x="246038" y="378213"/>
                </a:cubicBezTo>
                <a:cubicBezTo>
                  <a:pt x="245466" y="379357"/>
                  <a:pt x="246038" y="378785"/>
                  <a:pt x="246038" y="378213"/>
                </a:cubicBezTo>
                <a:lnTo>
                  <a:pt x="246611" y="369630"/>
                </a:lnTo>
                <a:lnTo>
                  <a:pt x="251188" y="295247"/>
                </a:lnTo>
                <a:lnTo>
                  <a:pt x="251760" y="286091"/>
                </a:lnTo>
                <a:cubicBezTo>
                  <a:pt x="251760" y="282658"/>
                  <a:pt x="251760" y="280369"/>
                  <a:pt x="252332" y="275792"/>
                </a:cubicBezTo>
                <a:cubicBezTo>
                  <a:pt x="252905" y="273503"/>
                  <a:pt x="253477" y="270642"/>
                  <a:pt x="254621" y="267209"/>
                </a:cubicBezTo>
                <a:cubicBezTo>
                  <a:pt x="256337" y="263776"/>
                  <a:pt x="259198" y="259771"/>
                  <a:pt x="263204" y="258055"/>
                </a:cubicBezTo>
                <a:cubicBezTo>
                  <a:pt x="267209" y="255766"/>
                  <a:pt x="270642" y="255194"/>
                  <a:pt x="273503" y="255194"/>
                </a:cubicBezTo>
                <a:cubicBezTo>
                  <a:pt x="276364" y="255194"/>
                  <a:pt x="278081" y="255194"/>
                  <a:pt x="279225" y="255194"/>
                </a:cubicBezTo>
                <a:lnTo>
                  <a:pt x="316417" y="254621"/>
                </a:lnTo>
                <a:lnTo>
                  <a:pt x="353608" y="254621"/>
                </a:lnTo>
                <a:lnTo>
                  <a:pt x="369630" y="254621"/>
                </a:lnTo>
                <a:cubicBezTo>
                  <a:pt x="369057" y="255194"/>
                  <a:pt x="370774" y="254049"/>
                  <a:pt x="370774" y="252333"/>
                </a:cubicBezTo>
                <a:lnTo>
                  <a:pt x="371918" y="179665"/>
                </a:lnTo>
                <a:lnTo>
                  <a:pt x="371918" y="170511"/>
                </a:lnTo>
                <a:lnTo>
                  <a:pt x="371918" y="165933"/>
                </a:lnTo>
                <a:cubicBezTo>
                  <a:pt x="371918" y="164217"/>
                  <a:pt x="371918" y="164217"/>
                  <a:pt x="371918" y="163072"/>
                </a:cubicBezTo>
                <a:cubicBezTo>
                  <a:pt x="371346" y="159639"/>
                  <a:pt x="369630" y="157350"/>
                  <a:pt x="367913" y="156206"/>
                </a:cubicBezTo>
                <a:cubicBezTo>
                  <a:pt x="367341" y="156206"/>
                  <a:pt x="367341" y="155634"/>
                  <a:pt x="366769" y="155634"/>
                </a:cubicBezTo>
                <a:cubicBezTo>
                  <a:pt x="366196" y="155634"/>
                  <a:pt x="366769" y="155634"/>
                  <a:pt x="366196" y="155634"/>
                </a:cubicBezTo>
                <a:lnTo>
                  <a:pt x="363908" y="155634"/>
                </a:lnTo>
                <a:lnTo>
                  <a:pt x="354753" y="155062"/>
                </a:lnTo>
                <a:lnTo>
                  <a:pt x="336443" y="154489"/>
                </a:lnTo>
                <a:cubicBezTo>
                  <a:pt x="311839" y="153917"/>
                  <a:pt x="287235" y="154489"/>
                  <a:pt x="262059" y="155062"/>
                </a:cubicBezTo>
                <a:lnTo>
                  <a:pt x="252332" y="155062"/>
                </a:lnTo>
                <a:lnTo>
                  <a:pt x="252905" y="145906"/>
                </a:lnTo>
                <a:lnTo>
                  <a:pt x="255765" y="84111"/>
                </a:lnTo>
                <a:lnTo>
                  <a:pt x="259198" y="22315"/>
                </a:lnTo>
                <a:cubicBezTo>
                  <a:pt x="259771" y="17165"/>
                  <a:pt x="259771" y="11444"/>
                  <a:pt x="258626" y="10300"/>
                </a:cubicBezTo>
                <a:cubicBezTo>
                  <a:pt x="258626" y="9728"/>
                  <a:pt x="257482" y="9155"/>
                  <a:pt x="255193" y="9155"/>
                </a:cubicBezTo>
                <a:lnTo>
                  <a:pt x="247755" y="8583"/>
                </a:lnTo>
                <a:lnTo>
                  <a:pt x="216857" y="7439"/>
                </a:lnTo>
                <a:cubicBezTo>
                  <a:pt x="196258" y="6867"/>
                  <a:pt x="175660" y="5722"/>
                  <a:pt x="155062" y="4578"/>
                </a:cubicBezTo>
                <a:cubicBezTo>
                  <a:pt x="175660" y="3434"/>
                  <a:pt x="196258" y="2289"/>
                  <a:pt x="216857" y="1717"/>
                </a:cubicBezTo>
                <a:lnTo>
                  <a:pt x="247755" y="573"/>
                </a:lnTo>
                <a:lnTo>
                  <a:pt x="255765" y="0"/>
                </a:lnTo>
                <a:cubicBezTo>
                  <a:pt x="256910" y="0"/>
                  <a:pt x="258626" y="0"/>
                  <a:pt x="260915" y="573"/>
                </a:cubicBezTo>
                <a:cubicBezTo>
                  <a:pt x="262632" y="1145"/>
                  <a:pt x="264920" y="2289"/>
                  <a:pt x="266637" y="4006"/>
                </a:cubicBezTo>
                <a:cubicBezTo>
                  <a:pt x="269498" y="7439"/>
                  <a:pt x="269498" y="11444"/>
                  <a:pt x="270070" y="14305"/>
                </a:cubicBezTo>
                <a:lnTo>
                  <a:pt x="270070" y="22315"/>
                </a:lnTo>
                <a:lnTo>
                  <a:pt x="270642" y="84111"/>
                </a:lnTo>
                <a:lnTo>
                  <a:pt x="270642" y="145906"/>
                </a:lnTo>
                <a:lnTo>
                  <a:pt x="261487" y="136752"/>
                </a:lnTo>
                <a:cubicBezTo>
                  <a:pt x="286663" y="134463"/>
                  <a:pt x="311267" y="133319"/>
                  <a:pt x="336443" y="132747"/>
                </a:cubicBezTo>
                <a:lnTo>
                  <a:pt x="355325" y="132747"/>
                </a:lnTo>
                <a:lnTo>
                  <a:pt x="364480" y="132747"/>
                </a:lnTo>
                <a:lnTo>
                  <a:pt x="366769" y="132747"/>
                </a:lnTo>
                <a:cubicBezTo>
                  <a:pt x="367913" y="132747"/>
                  <a:pt x="369630" y="132747"/>
                  <a:pt x="370774" y="133319"/>
                </a:cubicBezTo>
                <a:cubicBezTo>
                  <a:pt x="373635" y="133891"/>
                  <a:pt x="375924" y="134463"/>
                  <a:pt x="378213" y="135608"/>
                </a:cubicBezTo>
                <a:cubicBezTo>
                  <a:pt x="387939" y="140185"/>
                  <a:pt x="393089" y="149340"/>
                  <a:pt x="394806" y="157923"/>
                </a:cubicBezTo>
                <a:cubicBezTo>
                  <a:pt x="395378" y="160211"/>
                  <a:pt x="395378" y="163072"/>
                  <a:pt x="395378" y="164217"/>
                </a:cubicBezTo>
                <a:lnTo>
                  <a:pt x="395378" y="168794"/>
                </a:lnTo>
                <a:lnTo>
                  <a:pt x="395378" y="177949"/>
                </a:lnTo>
                <a:lnTo>
                  <a:pt x="395950" y="215713"/>
                </a:lnTo>
                <a:lnTo>
                  <a:pt x="395950" y="234595"/>
                </a:lnTo>
                <a:lnTo>
                  <a:pt x="395950" y="243750"/>
                </a:lnTo>
                <a:lnTo>
                  <a:pt x="395950" y="248327"/>
                </a:lnTo>
                <a:lnTo>
                  <a:pt x="395950" y="250616"/>
                </a:lnTo>
                <a:cubicBezTo>
                  <a:pt x="395950" y="251760"/>
                  <a:pt x="395950" y="252905"/>
                  <a:pt x="395950" y="254621"/>
                </a:cubicBezTo>
                <a:cubicBezTo>
                  <a:pt x="395378" y="259771"/>
                  <a:pt x="393089" y="264921"/>
                  <a:pt x="389656" y="269498"/>
                </a:cubicBezTo>
                <a:cubicBezTo>
                  <a:pt x="386223" y="274075"/>
                  <a:pt x="381073" y="277508"/>
                  <a:pt x="374207" y="279225"/>
                </a:cubicBezTo>
                <a:cubicBezTo>
                  <a:pt x="372491" y="279797"/>
                  <a:pt x="370774" y="279797"/>
                  <a:pt x="369630" y="279797"/>
                </a:cubicBezTo>
                <a:lnTo>
                  <a:pt x="367341" y="279797"/>
                </a:lnTo>
                <a:lnTo>
                  <a:pt x="362764" y="279797"/>
                </a:lnTo>
                <a:lnTo>
                  <a:pt x="353608" y="279797"/>
                </a:lnTo>
                <a:lnTo>
                  <a:pt x="316417" y="280942"/>
                </a:lnTo>
                <a:lnTo>
                  <a:pt x="279225" y="281514"/>
                </a:lnTo>
                <a:cubicBezTo>
                  <a:pt x="277508" y="281514"/>
                  <a:pt x="276364" y="281514"/>
                  <a:pt x="275792" y="281514"/>
                </a:cubicBezTo>
                <a:cubicBezTo>
                  <a:pt x="275220" y="281514"/>
                  <a:pt x="275792" y="281514"/>
                  <a:pt x="276936" y="280942"/>
                </a:cubicBezTo>
                <a:cubicBezTo>
                  <a:pt x="278081" y="280369"/>
                  <a:pt x="279225" y="278653"/>
                  <a:pt x="279225" y="278081"/>
                </a:cubicBezTo>
                <a:cubicBezTo>
                  <a:pt x="279225" y="277508"/>
                  <a:pt x="279225" y="277508"/>
                  <a:pt x="279225" y="278653"/>
                </a:cubicBezTo>
                <a:cubicBezTo>
                  <a:pt x="279225" y="279797"/>
                  <a:pt x="278653" y="283803"/>
                  <a:pt x="278653" y="286664"/>
                </a:cubicBezTo>
                <a:lnTo>
                  <a:pt x="278081" y="295819"/>
                </a:lnTo>
                <a:lnTo>
                  <a:pt x="274075" y="370202"/>
                </a:lnTo>
                <a:lnTo>
                  <a:pt x="274075" y="374779"/>
                </a:lnTo>
                <a:cubicBezTo>
                  <a:pt x="274075" y="376496"/>
                  <a:pt x="274075" y="377640"/>
                  <a:pt x="273503" y="379929"/>
                </a:cubicBezTo>
                <a:cubicBezTo>
                  <a:pt x="273503" y="382218"/>
                  <a:pt x="272931" y="385079"/>
                  <a:pt x="271214" y="389084"/>
                </a:cubicBezTo>
                <a:cubicBezTo>
                  <a:pt x="269498" y="393089"/>
                  <a:pt x="265493" y="397667"/>
                  <a:pt x="260915" y="399383"/>
                </a:cubicBezTo>
                <a:cubicBezTo>
                  <a:pt x="256337" y="401100"/>
                  <a:pt x="252905" y="401672"/>
                  <a:pt x="250616" y="401672"/>
                </a:cubicBezTo>
                <a:lnTo>
                  <a:pt x="245466" y="401672"/>
                </a:lnTo>
                <a:lnTo>
                  <a:pt x="236311" y="401672"/>
                </a:lnTo>
                <a:lnTo>
                  <a:pt x="199119" y="401100"/>
                </a:lnTo>
                <a:lnTo>
                  <a:pt x="161927" y="400527"/>
                </a:lnTo>
                <a:lnTo>
                  <a:pt x="157350" y="400527"/>
                </a:lnTo>
                <a:cubicBezTo>
                  <a:pt x="155634" y="400527"/>
                  <a:pt x="153345" y="400527"/>
                  <a:pt x="151056" y="399955"/>
                </a:cubicBezTo>
                <a:cubicBezTo>
                  <a:pt x="148767" y="399383"/>
                  <a:pt x="145334" y="398811"/>
                  <a:pt x="141901" y="397094"/>
                </a:cubicBezTo>
                <a:cubicBezTo>
                  <a:pt x="138468" y="395378"/>
                  <a:pt x="135035" y="392517"/>
                  <a:pt x="133318" y="389084"/>
                </a:cubicBezTo>
                <a:cubicBezTo>
                  <a:pt x="129313" y="382218"/>
                  <a:pt x="129313" y="377068"/>
                  <a:pt x="129313" y="373063"/>
                </a:cubicBezTo>
                <a:lnTo>
                  <a:pt x="129313" y="363336"/>
                </a:lnTo>
                <a:cubicBezTo>
                  <a:pt x="129885" y="338732"/>
                  <a:pt x="129885" y="313556"/>
                  <a:pt x="130457" y="288952"/>
                </a:cubicBezTo>
                <a:lnTo>
                  <a:pt x="131030" y="270070"/>
                </a:lnTo>
                <a:lnTo>
                  <a:pt x="131030" y="260916"/>
                </a:lnTo>
                <a:cubicBezTo>
                  <a:pt x="131030" y="259771"/>
                  <a:pt x="131030" y="259199"/>
                  <a:pt x="131030" y="259771"/>
                </a:cubicBezTo>
                <a:cubicBezTo>
                  <a:pt x="131030" y="260343"/>
                  <a:pt x="132174" y="262632"/>
                  <a:pt x="134463" y="263776"/>
                </a:cubicBezTo>
                <a:cubicBezTo>
                  <a:pt x="136179" y="264921"/>
                  <a:pt x="136752" y="264349"/>
                  <a:pt x="136179" y="264349"/>
                </a:cubicBezTo>
                <a:cubicBezTo>
                  <a:pt x="135607" y="264349"/>
                  <a:pt x="133891" y="264349"/>
                  <a:pt x="132174" y="264349"/>
                </a:cubicBezTo>
                <a:lnTo>
                  <a:pt x="122447" y="264349"/>
                </a:lnTo>
                <a:cubicBezTo>
                  <a:pt x="116153" y="264349"/>
                  <a:pt x="109859" y="264349"/>
                  <a:pt x="103565" y="264349"/>
                </a:cubicBezTo>
                <a:cubicBezTo>
                  <a:pt x="78389" y="264349"/>
                  <a:pt x="53213" y="262632"/>
                  <a:pt x="28037" y="259199"/>
                </a:cubicBezTo>
                <a:lnTo>
                  <a:pt x="18882" y="258055"/>
                </a:lnTo>
                <a:cubicBezTo>
                  <a:pt x="17738" y="258055"/>
                  <a:pt x="15449" y="257482"/>
                  <a:pt x="12016" y="256910"/>
                </a:cubicBezTo>
                <a:cubicBezTo>
                  <a:pt x="9155" y="256338"/>
                  <a:pt x="4005" y="252905"/>
                  <a:pt x="2289" y="248899"/>
                </a:cubicBezTo>
                <a:cubicBezTo>
                  <a:pt x="572" y="244894"/>
                  <a:pt x="0" y="242033"/>
                  <a:pt x="0" y="239744"/>
                </a:cubicBezTo>
                <a:cubicBezTo>
                  <a:pt x="0" y="237456"/>
                  <a:pt x="0" y="236311"/>
                  <a:pt x="0" y="234595"/>
                </a:cubicBezTo>
                <a:lnTo>
                  <a:pt x="0" y="224868"/>
                </a:lnTo>
                <a:cubicBezTo>
                  <a:pt x="0" y="212280"/>
                  <a:pt x="572" y="199692"/>
                  <a:pt x="1716" y="186532"/>
                </a:cubicBezTo>
                <a:cubicBezTo>
                  <a:pt x="2861" y="173943"/>
                  <a:pt x="4577" y="161356"/>
                  <a:pt x="6294" y="148767"/>
                </a:cubicBezTo>
                <a:cubicBezTo>
                  <a:pt x="7438" y="142473"/>
                  <a:pt x="8011" y="135608"/>
                  <a:pt x="12588" y="128169"/>
                </a:cubicBezTo>
                <a:cubicBezTo>
                  <a:pt x="14877" y="124164"/>
                  <a:pt x="18310" y="120731"/>
                  <a:pt x="22315" y="118442"/>
                </a:cubicBezTo>
                <a:cubicBezTo>
                  <a:pt x="26321" y="116153"/>
                  <a:pt x="30326" y="115581"/>
                  <a:pt x="34331" y="115009"/>
                </a:cubicBezTo>
                <a:cubicBezTo>
                  <a:pt x="60079" y="112148"/>
                  <a:pt x="85255" y="112720"/>
                  <a:pt x="110431" y="115009"/>
                </a:cubicBezTo>
                <a:lnTo>
                  <a:pt x="119586" y="116153"/>
                </a:lnTo>
                <a:cubicBezTo>
                  <a:pt x="122447" y="116725"/>
                  <a:pt x="125880" y="117297"/>
                  <a:pt x="128741" y="117297"/>
                </a:cubicBezTo>
                <a:cubicBezTo>
                  <a:pt x="131602" y="117297"/>
                  <a:pt x="133891" y="117297"/>
                  <a:pt x="135035" y="116725"/>
                </a:cubicBezTo>
                <a:cubicBezTo>
                  <a:pt x="136752" y="116153"/>
                  <a:pt x="137324" y="115009"/>
                  <a:pt x="138468" y="112720"/>
                </a:cubicBezTo>
                <a:cubicBezTo>
                  <a:pt x="139613" y="108143"/>
                  <a:pt x="139613" y="101849"/>
                  <a:pt x="140185" y="95555"/>
                </a:cubicBezTo>
                <a:lnTo>
                  <a:pt x="140757" y="76673"/>
                </a:lnTo>
                <a:cubicBezTo>
                  <a:pt x="141329" y="54357"/>
                  <a:pt x="142473" y="29754"/>
                  <a:pt x="143618" y="4578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5" name="Полилиния: фигура 114">
            <a:extLst>
              <a:ext uri="{FF2B5EF4-FFF2-40B4-BE49-F238E27FC236}">
                <a16:creationId xmlns:a16="http://schemas.microsoft.com/office/drawing/2014/main" id="{3382BFD2-99E0-00B6-954F-3C4030688F4B}"/>
              </a:ext>
            </a:extLst>
          </p:cNvPr>
          <p:cNvSpPr/>
          <p:nvPr/>
        </p:nvSpPr>
        <p:spPr>
          <a:xfrm>
            <a:off x="13752615" y="8055416"/>
            <a:ext cx="563281" cy="255765"/>
          </a:xfrm>
          <a:custGeom>
            <a:avLst/>
            <a:gdLst>
              <a:gd name="connsiteX0" fmla="*/ 12588 w 563281"/>
              <a:gd name="connsiteY0" fmla="*/ 255765 h 255765"/>
              <a:gd name="connsiteX1" fmla="*/ 4005 w 563281"/>
              <a:gd name="connsiteY1" fmla="*/ 129313 h 255765"/>
              <a:gd name="connsiteX2" fmla="*/ 1144 w 563281"/>
              <a:gd name="connsiteY2" fmla="*/ 65801 h 255765"/>
              <a:gd name="connsiteX3" fmla="*/ 0 w 563281"/>
              <a:gd name="connsiteY3" fmla="*/ 34331 h 255765"/>
              <a:gd name="connsiteX4" fmla="*/ 0 w 563281"/>
              <a:gd name="connsiteY4" fmla="*/ 26320 h 255765"/>
              <a:gd name="connsiteX5" fmla="*/ 0 w 563281"/>
              <a:gd name="connsiteY5" fmla="*/ 20598 h 255765"/>
              <a:gd name="connsiteX6" fmla="*/ 3433 w 563281"/>
              <a:gd name="connsiteY6" fmla="*/ 12016 h 255765"/>
              <a:gd name="connsiteX7" fmla="*/ 10872 w 563281"/>
              <a:gd name="connsiteY7" fmla="*/ 6294 h 255765"/>
              <a:gd name="connsiteX8" fmla="*/ 17738 w 563281"/>
              <a:gd name="connsiteY8" fmla="*/ 4577 h 255765"/>
              <a:gd name="connsiteX9" fmla="*/ 22887 w 563281"/>
              <a:gd name="connsiteY9" fmla="*/ 4005 h 255765"/>
              <a:gd name="connsiteX10" fmla="*/ 26893 w 563281"/>
              <a:gd name="connsiteY10" fmla="*/ 4005 h 255765"/>
              <a:gd name="connsiteX11" fmla="*/ 153917 w 563281"/>
              <a:gd name="connsiteY11" fmla="*/ 1144 h 255765"/>
              <a:gd name="connsiteX12" fmla="*/ 280941 w 563281"/>
              <a:gd name="connsiteY12" fmla="*/ 0 h 255765"/>
              <a:gd name="connsiteX13" fmla="*/ 407966 w 563281"/>
              <a:gd name="connsiteY13" fmla="*/ 0 h 255765"/>
              <a:gd name="connsiteX14" fmla="*/ 534990 w 563281"/>
              <a:gd name="connsiteY14" fmla="*/ 1144 h 255765"/>
              <a:gd name="connsiteX15" fmla="*/ 543001 w 563281"/>
              <a:gd name="connsiteY15" fmla="*/ 1144 h 255765"/>
              <a:gd name="connsiteX16" fmla="*/ 548723 w 563281"/>
              <a:gd name="connsiteY16" fmla="*/ 1716 h 255765"/>
              <a:gd name="connsiteX17" fmla="*/ 557877 w 563281"/>
              <a:gd name="connsiteY17" fmla="*/ 5722 h 255765"/>
              <a:gd name="connsiteX18" fmla="*/ 563027 w 563281"/>
              <a:gd name="connsiteY18" fmla="*/ 16021 h 255765"/>
              <a:gd name="connsiteX19" fmla="*/ 563027 w 563281"/>
              <a:gd name="connsiteY19" fmla="*/ 21743 h 255765"/>
              <a:gd name="connsiteX20" fmla="*/ 562455 w 563281"/>
              <a:gd name="connsiteY20" fmla="*/ 29754 h 255765"/>
              <a:gd name="connsiteX21" fmla="*/ 561310 w 563281"/>
              <a:gd name="connsiteY21" fmla="*/ 61224 h 255765"/>
              <a:gd name="connsiteX22" fmla="*/ 558450 w 563281"/>
              <a:gd name="connsiteY22" fmla="*/ 124736 h 255765"/>
              <a:gd name="connsiteX23" fmla="*/ 549867 w 563281"/>
              <a:gd name="connsiteY23" fmla="*/ 251760 h 255765"/>
              <a:gd name="connsiteX24" fmla="*/ 543573 w 563281"/>
              <a:gd name="connsiteY24" fmla="*/ 124736 h 255765"/>
              <a:gd name="connsiteX25" fmla="*/ 541284 w 563281"/>
              <a:gd name="connsiteY25" fmla="*/ 61224 h 255765"/>
              <a:gd name="connsiteX26" fmla="*/ 540712 w 563281"/>
              <a:gd name="connsiteY26" fmla="*/ 29754 h 255765"/>
              <a:gd name="connsiteX27" fmla="*/ 540712 w 563281"/>
              <a:gd name="connsiteY27" fmla="*/ 21743 h 255765"/>
              <a:gd name="connsiteX28" fmla="*/ 540712 w 563281"/>
              <a:gd name="connsiteY28" fmla="*/ 19454 h 255765"/>
              <a:gd name="connsiteX29" fmla="*/ 542428 w 563281"/>
              <a:gd name="connsiteY29" fmla="*/ 22887 h 255765"/>
              <a:gd name="connsiteX30" fmla="*/ 544145 w 563281"/>
              <a:gd name="connsiteY30" fmla="*/ 24032 h 255765"/>
              <a:gd name="connsiteX31" fmla="*/ 541856 w 563281"/>
              <a:gd name="connsiteY31" fmla="*/ 24032 h 255765"/>
              <a:gd name="connsiteX32" fmla="*/ 533846 w 563281"/>
              <a:gd name="connsiteY32" fmla="*/ 24032 h 255765"/>
              <a:gd name="connsiteX33" fmla="*/ 406821 w 563281"/>
              <a:gd name="connsiteY33" fmla="*/ 26893 h 255765"/>
              <a:gd name="connsiteX34" fmla="*/ 279797 w 563281"/>
              <a:gd name="connsiteY34" fmla="*/ 28037 h 255765"/>
              <a:gd name="connsiteX35" fmla="*/ 152773 w 563281"/>
              <a:gd name="connsiteY35" fmla="*/ 28037 h 255765"/>
              <a:gd name="connsiteX36" fmla="*/ 25748 w 563281"/>
              <a:gd name="connsiteY36" fmla="*/ 26893 h 255765"/>
              <a:gd name="connsiteX37" fmla="*/ 21743 w 563281"/>
              <a:gd name="connsiteY37" fmla="*/ 26893 h 255765"/>
              <a:gd name="connsiteX38" fmla="*/ 18882 w 563281"/>
              <a:gd name="connsiteY38" fmla="*/ 26893 h 255765"/>
              <a:gd name="connsiteX39" fmla="*/ 17738 w 563281"/>
              <a:gd name="connsiteY39" fmla="*/ 26893 h 255765"/>
              <a:gd name="connsiteX40" fmla="*/ 18882 w 563281"/>
              <a:gd name="connsiteY40" fmla="*/ 25748 h 255765"/>
              <a:gd name="connsiteX41" fmla="*/ 19454 w 563281"/>
              <a:gd name="connsiteY41" fmla="*/ 24032 h 255765"/>
              <a:gd name="connsiteX42" fmla="*/ 19454 w 563281"/>
              <a:gd name="connsiteY42" fmla="*/ 26320 h 255765"/>
              <a:gd name="connsiteX43" fmla="*/ 19454 w 563281"/>
              <a:gd name="connsiteY43" fmla="*/ 34331 h 255765"/>
              <a:gd name="connsiteX44" fmla="*/ 18882 w 563281"/>
              <a:gd name="connsiteY44" fmla="*/ 65801 h 255765"/>
              <a:gd name="connsiteX45" fmla="*/ 17165 w 563281"/>
              <a:gd name="connsiteY45" fmla="*/ 129313 h 255765"/>
              <a:gd name="connsiteX46" fmla="*/ 12588 w 563281"/>
              <a:gd name="connsiteY46" fmla="*/ 255765 h 255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563281" h="255765">
                <a:moveTo>
                  <a:pt x="12588" y="255765"/>
                </a:moveTo>
                <a:cubicBezTo>
                  <a:pt x="9155" y="213424"/>
                  <a:pt x="6866" y="171083"/>
                  <a:pt x="4005" y="129313"/>
                </a:cubicBezTo>
                <a:lnTo>
                  <a:pt x="1144" y="65801"/>
                </a:lnTo>
                <a:lnTo>
                  <a:pt x="0" y="34331"/>
                </a:lnTo>
                <a:lnTo>
                  <a:pt x="0" y="26320"/>
                </a:lnTo>
                <a:cubicBezTo>
                  <a:pt x="0" y="25176"/>
                  <a:pt x="0" y="22887"/>
                  <a:pt x="0" y="20598"/>
                </a:cubicBezTo>
                <a:cubicBezTo>
                  <a:pt x="572" y="18310"/>
                  <a:pt x="1144" y="14877"/>
                  <a:pt x="3433" y="12016"/>
                </a:cubicBezTo>
                <a:cubicBezTo>
                  <a:pt x="5722" y="9155"/>
                  <a:pt x="8583" y="7438"/>
                  <a:pt x="10872" y="6294"/>
                </a:cubicBezTo>
                <a:cubicBezTo>
                  <a:pt x="13160" y="5150"/>
                  <a:pt x="15449" y="4577"/>
                  <a:pt x="17738" y="4577"/>
                </a:cubicBezTo>
                <a:cubicBezTo>
                  <a:pt x="19454" y="4577"/>
                  <a:pt x="21743" y="4005"/>
                  <a:pt x="22887" y="4005"/>
                </a:cubicBezTo>
                <a:lnTo>
                  <a:pt x="26893" y="4005"/>
                </a:lnTo>
                <a:cubicBezTo>
                  <a:pt x="69234" y="2861"/>
                  <a:pt x="111575" y="2289"/>
                  <a:pt x="153917" y="1144"/>
                </a:cubicBezTo>
                <a:lnTo>
                  <a:pt x="280941" y="0"/>
                </a:lnTo>
                <a:lnTo>
                  <a:pt x="407966" y="0"/>
                </a:lnTo>
                <a:cubicBezTo>
                  <a:pt x="450307" y="572"/>
                  <a:pt x="492649" y="572"/>
                  <a:pt x="534990" y="1144"/>
                </a:cubicBezTo>
                <a:lnTo>
                  <a:pt x="543001" y="1144"/>
                </a:lnTo>
                <a:cubicBezTo>
                  <a:pt x="544145" y="1144"/>
                  <a:pt x="546434" y="1144"/>
                  <a:pt x="548723" y="1716"/>
                </a:cubicBezTo>
                <a:cubicBezTo>
                  <a:pt x="551011" y="2289"/>
                  <a:pt x="554445" y="2861"/>
                  <a:pt x="557877" y="5722"/>
                </a:cubicBezTo>
                <a:cubicBezTo>
                  <a:pt x="561310" y="8583"/>
                  <a:pt x="563027" y="13160"/>
                  <a:pt x="563027" y="16021"/>
                </a:cubicBezTo>
                <a:cubicBezTo>
                  <a:pt x="563599" y="18882"/>
                  <a:pt x="563027" y="20598"/>
                  <a:pt x="563027" y="21743"/>
                </a:cubicBezTo>
                <a:lnTo>
                  <a:pt x="562455" y="29754"/>
                </a:lnTo>
                <a:lnTo>
                  <a:pt x="561310" y="61224"/>
                </a:lnTo>
                <a:lnTo>
                  <a:pt x="558450" y="124736"/>
                </a:lnTo>
                <a:cubicBezTo>
                  <a:pt x="556161" y="167077"/>
                  <a:pt x="553872" y="209418"/>
                  <a:pt x="549867" y="251760"/>
                </a:cubicBezTo>
                <a:cubicBezTo>
                  <a:pt x="547006" y="209418"/>
                  <a:pt x="545289" y="167077"/>
                  <a:pt x="543573" y="124736"/>
                </a:cubicBezTo>
                <a:lnTo>
                  <a:pt x="541284" y="61224"/>
                </a:lnTo>
                <a:lnTo>
                  <a:pt x="540712" y="29754"/>
                </a:lnTo>
                <a:lnTo>
                  <a:pt x="540712" y="21743"/>
                </a:lnTo>
                <a:cubicBezTo>
                  <a:pt x="540712" y="20026"/>
                  <a:pt x="540712" y="19454"/>
                  <a:pt x="540712" y="19454"/>
                </a:cubicBezTo>
                <a:cubicBezTo>
                  <a:pt x="540712" y="19454"/>
                  <a:pt x="541284" y="21743"/>
                  <a:pt x="542428" y="22887"/>
                </a:cubicBezTo>
                <a:cubicBezTo>
                  <a:pt x="543573" y="24032"/>
                  <a:pt x="544717" y="24032"/>
                  <a:pt x="544145" y="24032"/>
                </a:cubicBezTo>
                <a:lnTo>
                  <a:pt x="541856" y="24032"/>
                </a:lnTo>
                <a:lnTo>
                  <a:pt x="533846" y="24032"/>
                </a:lnTo>
                <a:cubicBezTo>
                  <a:pt x="491504" y="25176"/>
                  <a:pt x="449163" y="25748"/>
                  <a:pt x="406821" y="26893"/>
                </a:cubicBezTo>
                <a:lnTo>
                  <a:pt x="279797" y="28037"/>
                </a:lnTo>
                <a:lnTo>
                  <a:pt x="152773" y="28037"/>
                </a:lnTo>
                <a:cubicBezTo>
                  <a:pt x="110431" y="27465"/>
                  <a:pt x="68090" y="27465"/>
                  <a:pt x="25748" y="26893"/>
                </a:cubicBezTo>
                <a:lnTo>
                  <a:pt x="21743" y="26893"/>
                </a:lnTo>
                <a:cubicBezTo>
                  <a:pt x="20598" y="26893"/>
                  <a:pt x="19454" y="26893"/>
                  <a:pt x="18882" y="26893"/>
                </a:cubicBezTo>
                <a:cubicBezTo>
                  <a:pt x="18310" y="26893"/>
                  <a:pt x="17738" y="26893"/>
                  <a:pt x="17738" y="26893"/>
                </a:cubicBezTo>
                <a:cubicBezTo>
                  <a:pt x="17738" y="26893"/>
                  <a:pt x="18310" y="26320"/>
                  <a:pt x="18882" y="25748"/>
                </a:cubicBezTo>
                <a:cubicBezTo>
                  <a:pt x="19454" y="25176"/>
                  <a:pt x="19454" y="24032"/>
                  <a:pt x="19454" y="24032"/>
                </a:cubicBezTo>
                <a:cubicBezTo>
                  <a:pt x="19454" y="24032"/>
                  <a:pt x="19454" y="25176"/>
                  <a:pt x="19454" y="26320"/>
                </a:cubicBezTo>
                <a:lnTo>
                  <a:pt x="19454" y="34331"/>
                </a:lnTo>
                <a:lnTo>
                  <a:pt x="18882" y="65801"/>
                </a:lnTo>
                <a:lnTo>
                  <a:pt x="17165" y="129313"/>
                </a:lnTo>
                <a:cubicBezTo>
                  <a:pt x="17165" y="171083"/>
                  <a:pt x="15449" y="213424"/>
                  <a:pt x="12588" y="255765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6" name="Полилиния: фигура 115">
            <a:extLst>
              <a:ext uri="{FF2B5EF4-FFF2-40B4-BE49-F238E27FC236}">
                <a16:creationId xmlns:a16="http://schemas.microsoft.com/office/drawing/2014/main" id="{2A2D0050-F138-4437-133B-8319DF4D5EEB}"/>
              </a:ext>
            </a:extLst>
          </p:cNvPr>
          <p:cNvSpPr/>
          <p:nvPr/>
        </p:nvSpPr>
        <p:spPr>
          <a:xfrm>
            <a:off x="13215018" y="8308034"/>
            <a:ext cx="1605288" cy="1026351"/>
          </a:xfrm>
          <a:custGeom>
            <a:avLst/>
            <a:gdLst>
              <a:gd name="connsiteX0" fmla="*/ 530731 w 1605288"/>
              <a:gd name="connsiteY0" fmla="*/ 9441 h 1026351"/>
              <a:gd name="connsiteX1" fmla="*/ 377386 w 1605288"/>
              <a:gd name="connsiteY1" fmla="*/ 11730 h 1026351"/>
              <a:gd name="connsiteX2" fmla="*/ 224041 w 1605288"/>
              <a:gd name="connsiteY2" fmla="*/ 13446 h 1026351"/>
              <a:gd name="connsiteX3" fmla="*/ 147369 w 1605288"/>
              <a:gd name="connsiteY3" fmla="*/ 14591 h 1026351"/>
              <a:gd name="connsiteX4" fmla="*/ 109605 w 1605288"/>
              <a:gd name="connsiteY4" fmla="*/ 16879 h 1026351"/>
              <a:gd name="connsiteX5" fmla="*/ 75274 w 1605288"/>
              <a:gd name="connsiteY5" fmla="*/ 28323 h 1026351"/>
              <a:gd name="connsiteX6" fmla="*/ 48953 w 1605288"/>
              <a:gd name="connsiteY6" fmla="*/ 52355 h 1026351"/>
              <a:gd name="connsiteX7" fmla="*/ 33505 w 1605288"/>
              <a:gd name="connsiteY7" fmla="*/ 84969 h 1026351"/>
              <a:gd name="connsiteX8" fmla="*/ 24349 w 1605288"/>
              <a:gd name="connsiteY8" fmla="*/ 158781 h 1026351"/>
              <a:gd name="connsiteX9" fmla="*/ 21489 w 1605288"/>
              <a:gd name="connsiteY9" fmla="*/ 771587 h 1026351"/>
              <a:gd name="connsiteX10" fmla="*/ 24349 w 1605288"/>
              <a:gd name="connsiteY10" fmla="*/ 847115 h 1026351"/>
              <a:gd name="connsiteX11" fmla="*/ 40943 w 1605288"/>
              <a:gd name="connsiteY11" fmla="*/ 918066 h 1026351"/>
              <a:gd name="connsiteX12" fmla="*/ 57536 w 1605288"/>
              <a:gd name="connsiteY12" fmla="*/ 949536 h 1026351"/>
              <a:gd name="connsiteX13" fmla="*/ 80423 w 1605288"/>
              <a:gd name="connsiteY13" fmla="*/ 975284 h 1026351"/>
              <a:gd name="connsiteX14" fmla="*/ 109605 w 1605288"/>
              <a:gd name="connsiteY14" fmla="*/ 989017 h 1026351"/>
              <a:gd name="connsiteX15" fmla="*/ 145080 w 1605288"/>
              <a:gd name="connsiteY15" fmla="*/ 991878 h 1026351"/>
              <a:gd name="connsiteX16" fmla="*/ 451197 w 1605288"/>
              <a:gd name="connsiteY16" fmla="*/ 992450 h 1026351"/>
              <a:gd name="connsiteX17" fmla="*/ 1064004 w 1605288"/>
              <a:gd name="connsiteY17" fmla="*/ 995310 h 1026351"/>
              <a:gd name="connsiteX18" fmla="*/ 1370694 w 1605288"/>
              <a:gd name="connsiteY18" fmla="*/ 997599 h 1026351"/>
              <a:gd name="connsiteX19" fmla="*/ 1446794 w 1605288"/>
              <a:gd name="connsiteY19" fmla="*/ 997027 h 1026351"/>
              <a:gd name="connsiteX20" fmla="*/ 1518317 w 1605288"/>
              <a:gd name="connsiteY20" fmla="*/ 985012 h 1026351"/>
              <a:gd name="connsiteX21" fmla="*/ 1548642 w 1605288"/>
              <a:gd name="connsiteY21" fmla="*/ 970134 h 1026351"/>
              <a:gd name="connsiteX22" fmla="*/ 1565236 w 1605288"/>
              <a:gd name="connsiteY22" fmla="*/ 947820 h 1026351"/>
              <a:gd name="connsiteX23" fmla="*/ 1566952 w 1605288"/>
              <a:gd name="connsiteY23" fmla="*/ 931226 h 1026351"/>
              <a:gd name="connsiteX24" fmla="*/ 1567524 w 1605288"/>
              <a:gd name="connsiteY24" fmla="*/ 912344 h 1026351"/>
              <a:gd name="connsiteX25" fmla="*/ 1568668 w 1605288"/>
              <a:gd name="connsiteY25" fmla="*/ 874008 h 1026351"/>
              <a:gd name="connsiteX26" fmla="*/ 1575535 w 1605288"/>
              <a:gd name="connsiteY26" fmla="*/ 567891 h 1026351"/>
              <a:gd name="connsiteX27" fmla="*/ 1578968 w 1605288"/>
              <a:gd name="connsiteY27" fmla="*/ 414546 h 1026351"/>
              <a:gd name="connsiteX28" fmla="*/ 1582973 w 1605288"/>
              <a:gd name="connsiteY28" fmla="*/ 261201 h 1026351"/>
              <a:gd name="connsiteX29" fmla="*/ 1584690 w 1605288"/>
              <a:gd name="connsiteY29" fmla="*/ 184529 h 1026351"/>
              <a:gd name="connsiteX30" fmla="*/ 1578396 w 1605288"/>
              <a:gd name="connsiteY30" fmla="*/ 111289 h 1026351"/>
              <a:gd name="connsiteX31" fmla="*/ 1564664 w 1605288"/>
              <a:gd name="connsiteY31" fmla="*/ 79247 h 1026351"/>
              <a:gd name="connsiteX32" fmla="*/ 1540632 w 1605288"/>
              <a:gd name="connsiteY32" fmla="*/ 54071 h 1026351"/>
              <a:gd name="connsiteX33" fmla="*/ 1474831 w 1605288"/>
              <a:gd name="connsiteY33" fmla="*/ 24318 h 1026351"/>
              <a:gd name="connsiteX34" fmla="*/ 1401020 w 1605288"/>
              <a:gd name="connsiteY34" fmla="*/ 16879 h 1026351"/>
              <a:gd name="connsiteX35" fmla="*/ 1324347 w 1605288"/>
              <a:gd name="connsiteY35" fmla="*/ 18596 h 1026351"/>
              <a:gd name="connsiteX36" fmla="*/ 1171002 w 1605288"/>
              <a:gd name="connsiteY36" fmla="*/ 20885 h 1026351"/>
              <a:gd name="connsiteX37" fmla="*/ 864313 w 1605288"/>
              <a:gd name="connsiteY37" fmla="*/ 19168 h 1026351"/>
              <a:gd name="connsiteX38" fmla="*/ 710968 w 1605288"/>
              <a:gd name="connsiteY38" fmla="*/ 15735 h 1026351"/>
              <a:gd name="connsiteX39" fmla="*/ 557623 w 1605288"/>
              <a:gd name="connsiteY39" fmla="*/ 10013 h 1026351"/>
              <a:gd name="connsiteX40" fmla="*/ 710968 w 1605288"/>
              <a:gd name="connsiteY40" fmla="*/ 11730 h 1026351"/>
              <a:gd name="connsiteX41" fmla="*/ 864313 w 1605288"/>
              <a:gd name="connsiteY41" fmla="*/ 12302 h 1026351"/>
              <a:gd name="connsiteX42" fmla="*/ 1170430 w 1605288"/>
              <a:gd name="connsiteY42" fmla="*/ 7724 h 1026351"/>
              <a:gd name="connsiteX43" fmla="*/ 1323775 w 1605288"/>
              <a:gd name="connsiteY43" fmla="*/ 3147 h 1026351"/>
              <a:gd name="connsiteX44" fmla="*/ 1400447 w 1605288"/>
              <a:gd name="connsiteY44" fmla="*/ 286 h 1026351"/>
              <a:gd name="connsiteX45" fmla="*/ 1478836 w 1605288"/>
              <a:gd name="connsiteY45" fmla="*/ 7152 h 1026351"/>
              <a:gd name="connsiteX46" fmla="*/ 1552076 w 1605288"/>
              <a:gd name="connsiteY46" fmla="*/ 39194 h 1026351"/>
              <a:gd name="connsiteX47" fmla="*/ 1580685 w 1605288"/>
              <a:gd name="connsiteY47" fmla="*/ 68948 h 1026351"/>
              <a:gd name="connsiteX48" fmla="*/ 1597278 w 1605288"/>
              <a:gd name="connsiteY48" fmla="*/ 106712 h 1026351"/>
              <a:gd name="connsiteX49" fmla="*/ 1605288 w 1605288"/>
              <a:gd name="connsiteY49" fmla="*/ 185673 h 1026351"/>
              <a:gd name="connsiteX50" fmla="*/ 1604144 w 1605288"/>
              <a:gd name="connsiteY50" fmla="*/ 262345 h 1026351"/>
              <a:gd name="connsiteX51" fmla="*/ 1602427 w 1605288"/>
              <a:gd name="connsiteY51" fmla="*/ 415690 h 1026351"/>
              <a:gd name="connsiteX52" fmla="*/ 1600139 w 1605288"/>
              <a:gd name="connsiteY52" fmla="*/ 569035 h 1026351"/>
              <a:gd name="connsiteX53" fmla="*/ 1595561 w 1605288"/>
              <a:gd name="connsiteY53" fmla="*/ 875724 h 1026351"/>
              <a:gd name="connsiteX54" fmla="*/ 1594989 w 1605288"/>
              <a:gd name="connsiteY54" fmla="*/ 914061 h 1026351"/>
              <a:gd name="connsiteX55" fmla="*/ 1594417 w 1605288"/>
              <a:gd name="connsiteY55" fmla="*/ 933515 h 1026351"/>
              <a:gd name="connsiteX56" fmla="*/ 1592129 w 1605288"/>
              <a:gd name="connsiteY56" fmla="*/ 955258 h 1026351"/>
              <a:gd name="connsiteX57" fmla="*/ 1581829 w 1605288"/>
              <a:gd name="connsiteY57" fmla="*/ 977573 h 1026351"/>
              <a:gd name="connsiteX58" fmla="*/ 1565236 w 1605288"/>
              <a:gd name="connsiteY58" fmla="*/ 993594 h 1026351"/>
              <a:gd name="connsiteX59" fmla="*/ 1527472 w 1605288"/>
              <a:gd name="connsiteY59" fmla="*/ 1012476 h 1026351"/>
              <a:gd name="connsiteX60" fmla="*/ 1448511 w 1605288"/>
              <a:gd name="connsiteY60" fmla="*/ 1025636 h 1026351"/>
              <a:gd name="connsiteX61" fmla="*/ 1371266 w 1605288"/>
              <a:gd name="connsiteY61" fmla="*/ 1026208 h 1026351"/>
              <a:gd name="connsiteX62" fmla="*/ 1064576 w 1605288"/>
              <a:gd name="connsiteY62" fmla="*/ 1024492 h 1026351"/>
              <a:gd name="connsiteX63" fmla="*/ 451770 w 1605288"/>
              <a:gd name="connsiteY63" fmla="*/ 1019915 h 1026351"/>
              <a:gd name="connsiteX64" fmla="*/ 145080 w 1605288"/>
              <a:gd name="connsiteY64" fmla="*/ 1017054 h 1026351"/>
              <a:gd name="connsiteX65" fmla="*/ 104455 w 1605288"/>
              <a:gd name="connsiteY65" fmla="*/ 1013048 h 1026351"/>
              <a:gd name="connsiteX66" fmla="*/ 83857 w 1605288"/>
              <a:gd name="connsiteY66" fmla="*/ 1006182 h 1026351"/>
              <a:gd name="connsiteX67" fmla="*/ 64975 w 1605288"/>
              <a:gd name="connsiteY67" fmla="*/ 994738 h 1026351"/>
              <a:gd name="connsiteX68" fmla="*/ 37510 w 1605288"/>
              <a:gd name="connsiteY68" fmla="*/ 963268 h 1026351"/>
              <a:gd name="connsiteX69" fmla="*/ 19200 w 1605288"/>
              <a:gd name="connsiteY69" fmla="*/ 927221 h 1026351"/>
              <a:gd name="connsiteX70" fmla="*/ 2035 w 1605288"/>
              <a:gd name="connsiteY70" fmla="*/ 849404 h 1026351"/>
              <a:gd name="connsiteX71" fmla="*/ 318 w 1605288"/>
              <a:gd name="connsiteY71" fmla="*/ 771587 h 1026351"/>
              <a:gd name="connsiteX72" fmla="*/ 11189 w 1605288"/>
              <a:gd name="connsiteY72" fmla="*/ 158781 h 1026351"/>
              <a:gd name="connsiteX73" fmla="*/ 22633 w 1605288"/>
              <a:gd name="connsiteY73" fmla="*/ 81536 h 1026351"/>
              <a:gd name="connsiteX74" fmla="*/ 40371 w 1605288"/>
              <a:gd name="connsiteY74" fmla="*/ 45488 h 1026351"/>
              <a:gd name="connsiteX75" fmla="*/ 70696 w 1605288"/>
              <a:gd name="connsiteY75" fmla="*/ 19168 h 1026351"/>
              <a:gd name="connsiteX76" fmla="*/ 109032 w 1605288"/>
              <a:gd name="connsiteY76" fmla="*/ 7152 h 1026351"/>
              <a:gd name="connsiteX77" fmla="*/ 147941 w 1605288"/>
              <a:gd name="connsiteY77" fmla="*/ 5436 h 1026351"/>
              <a:gd name="connsiteX78" fmla="*/ 224613 w 1605288"/>
              <a:gd name="connsiteY78" fmla="*/ 6008 h 1026351"/>
              <a:gd name="connsiteX79" fmla="*/ 377958 w 1605288"/>
              <a:gd name="connsiteY79" fmla="*/ 7152 h 1026351"/>
              <a:gd name="connsiteX80" fmla="*/ 530731 w 1605288"/>
              <a:gd name="connsiteY80" fmla="*/ 9441 h 1026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1605288" h="1026351">
                <a:moveTo>
                  <a:pt x="530731" y="9441"/>
                </a:moveTo>
                <a:lnTo>
                  <a:pt x="377386" y="11730"/>
                </a:lnTo>
                <a:lnTo>
                  <a:pt x="224041" y="13446"/>
                </a:lnTo>
                <a:lnTo>
                  <a:pt x="147369" y="14591"/>
                </a:lnTo>
                <a:cubicBezTo>
                  <a:pt x="134781" y="14591"/>
                  <a:pt x="122193" y="15163"/>
                  <a:pt x="109605" y="16879"/>
                </a:cubicBezTo>
                <a:cubicBezTo>
                  <a:pt x="97589" y="18596"/>
                  <a:pt x="85573" y="22029"/>
                  <a:pt x="75274" y="28323"/>
                </a:cubicBezTo>
                <a:cubicBezTo>
                  <a:pt x="64975" y="34045"/>
                  <a:pt x="55819" y="42627"/>
                  <a:pt x="48953" y="52355"/>
                </a:cubicBezTo>
                <a:cubicBezTo>
                  <a:pt x="42087" y="62082"/>
                  <a:pt x="36938" y="73525"/>
                  <a:pt x="33505" y="84969"/>
                </a:cubicBezTo>
                <a:cubicBezTo>
                  <a:pt x="26638" y="108428"/>
                  <a:pt x="24922" y="133604"/>
                  <a:pt x="24349" y="158781"/>
                </a:cubicBezTo>
                <a:lnTo>
                  <a:pt x="21489" y="771587"/>
                </a:lnTo>
                <a:cubicBezTo>
                  <a:pt x="21489" y="796764"/>
                  <a:pt x="21489" y="821940"/>
                  <a:pt x="24349" y="847115"/>
                </a:cubicBezTo>
                <a:cubicBezTo>
                  <a:pt x="26638" y="871719"/>
                  <a:pt x="31788" y="895751"/>
                  <a:pt x="40943" y="918066"/>
                </a:cubicBezTo>
                <a:cubicBezTo>
                  <a:pt x="45520" y="928938"/>
                  <a:pt x="50670" y="939809"/>
                  <a:pt x="57536" y="949536"/>
                </a:cubicBezTo>
                <a:cubicBezTo>
                  <a:pt x="63830" y="959263"/>
                  <a:pt x="71841" y="968418"/>
                  <a:pt x="80423" y="975284"/>
                </a:cubicBezTo>
                <a:cubicBezTo>
                  <a:pt x="89006" y="982151"/>
                  <a:pt x="98733" y="986728"/>
                  <a:pt x="109605" y="989017"/>
                </a:cubicBezTo>
                <a:cubicBezTo>
                  <a:pt x="120476" y="991305"/>
                  <a:pt x="132492" y="991878"/>
                  <a:pt x="145080" y="991878"/>
                </a:cubicBezTo>
                <a:lnTo>
                  <a:pt x="451197" y="992450"/>
                </a:lnTo>
                <a:lnTo>
                  <a:pt x="1064004" y="995310"/>
                </a:lnTo>
                <a:lnTo>
                  <a:pt x="1370694" y="997599"/>
                </a:lnTo>
                <a:cubicBezTo>
                  <a:pt x="1396442" y="997599"/>
                  <a:pt x="1421618" y="998171"/>
                  <a:pt x="1446794" y="997027"/>
                </a:cubicBezTo>
                <a:cubicBezTo>
                  <a:pt x="1471398" y="995883"/>
                  <a:pt x="1496002" y="993022"/>
                  <a:pt x="1518317" y="985012"/>
                </a:cubicBezTo>
                <a:cubicBezTo>
                  <a:pt x="1529761" y="981006"/>
                  <a:pt x="1540059" y="976429"/>
                  <a:pt x="1548642" y="970134"/>
                </a:cubicBezTo>
                <a:cubicBezTo>
                  <a:pt x="1557225" y="963840"/>
                  <a:pt x="1562947" y="956403"/>
                  <a:pt x="1565236" y="947820"/>
                </a:cubicBezTo>
                <a:cubicBezTo>
                  <a:pt x="1566380" y="943242"/>
                  <a:pt x="1566380" y="937520"/>
                  <a:pt x="1566952" y="931226"/>
                </a:cubicBezTo>
                <a:lnTo>
                  <a:pt x="1567524" y="912344"/>
                </a:lnTo>
                <a:lnTo>
                  <a:pt x="1568668" y="874008"/>
                </a:lnTo>
                <a:lnTo>
                  <a:pt x="1575535" y="567891"/>
                </a:lnTo>
                <a:lnTo>
                  <a:pt x="1578968" y="414546"/>
                </a:lnTo>
                <a:lnTo>
                  <a:pt x="1582973" y="261201"/>
                </a:lnTo>
                <a:lnTo>
                  <a:pt x="1584690" y="184529"/>
                </a:lnTo>
                <a:cubicBezTo>
                  <a:pt x="1585262" y="159353"/>
                  <a:pt x="1584118" y="134177"/>
                  <a:pt x="1578396" y="111289"/>
                </a:cubicBezTo>
                <a:cubicBezTo>
                  <a:pt x="1575535" y="99846"/>
                  <a:pt x="1570957" y="88974"/>
                  <a:pt x="1564664" y="79247"/>
                </a:cubicBezTo>
                <a:cubicBezTo>
                  <a:pt x="1558370" y="69520"/>
                  <a:pt x="1550359" y="61510"/>
                  <a:pt x="1540632" y="54071"/>
                </a:cubicBezTo>
                <a:cubicBezTo>
                  <a:pt x="1521750" y="39766"/>
                  <a:pt x="1498291" y="30612"/>
                  <a:pt x="1474831" y="24318"/>
                </a:cubicBezTo>
                <a:cubicBezTo>
                  <a:pt x="1450799" y="18596"/>
                  <a:pt x="1426195" y="16307"/>
                  <a:pt x="1401020" y="16879"/>
                </a:cubicBezTo>
                <a:lnTo>
                  <a:pt x="1324347" y="18596"/>
                </a:lnTo>
                <a:cubicBezTo>
                  <a:pt x="1273423" y="19740"/>
                  <a:pt x="1221926" y="20312"/>
                  <a:pt x="1171002" y="20885"/>
                </a:cubicBezTo>
                <a:cubicBezTo>
                  <a:pt x="1068582" y="21457"/>
                  <a:pt x="966733" y="20885"/>
                  <a:pt x="864313" y="19168"/>
                </a:cubicBezTo>
                <a:cubicBezTo>
                  <a:pt x="813389" y="18024"/>
                  <a:pt x="761892" y="16879"/>
                  <a:pt x="710968" y="15735"/>
                </a:cubicBezTo>
                <a:cubicBezTo>
                  <a:pt x="660044" y="14018"/>
                  <a:pt x="609120" y="11730"/>
                  <a:pt x="557623" y="10013"/>
                </a:cubicBezTo>
                <a:cubicBezTo>
                  <a:pt x="608548" y="10585"/>
                  <a:pt x="660044" y="11157"/>
                  <a:pt x="710968" y="11730"/>
                </a:cubicBezTo>
                <a:cubicBezTo>
                  <a:pt x="761892" y="12302"/>
                  <a:pt x="813389" y="12302"/>
                  <a:pt x="864313" y="12302"/>
                </a:cubicBezTo>
                <a:cubicBezTo>
                  <a:pt x="966161" y="11730"/>
                  <a:pt x="1068582" y="10585"/>
                  <a:pt x="1170430" y="7724"/>
                </a:cubicBezTo>
                <a:cubicBezTo>
                  <a:pt x="1221354" y="6580"/>
                  <a:pt x="1272279" y="5436"/>
                  <a:pt x="1323775" y="3147"/>
                </a:cubicBezTo>
                <a:lnTo>
                  <a:pt x="1400447" y="286"/>
                </a:lnTo>
                <a:cubicBezTo>
                  <a:pt x="1426768" y="-858"/>
                  <a:pt x="1453088" y="1431"/>
                  <a:pt x="1478836" y="7152"/>
                </a:cubicBezTo>
                <a:cubicBezTo>
                  <a:pt x="1504584" y="12874"/>
                  <a:pt x="1529761" y="22601"/>
                  <a:pt x="1552076" y="39194"/>
                </a:cubicBezTo>
                <a:cubicBezTo>
                  <a:pt x="1562947" y="47205"/>
                  <a:pt x="1573246" y="57504"/>
                  <a:pt x="1580685" y="68948"/>
                </a:cubicBezTo>
                <a:cubicBezTo>
                  <a:pt x="1588695" y="80392"/>
                  <a:pt x="1593845" y="93552"/>
                  <a:pt x="1597278" y="106712"/>
                </a:cubicBezTo>
                <a:cubicBezTo>
                  <a:pt x="1604716" y="133032"/>
                  <a:pt x="1605288" y="159925"/>
                  <a:pt x="1605288" y="185673"/>
                </a:cubicBezTo>
                <a:lnTo>
                  <a:pt x="1604144" y="262345"/>
                </a:lnTo>
                <a:lnTo>
                  <a:pt x="1602427" y="415690"/>
                </a:lnTo>
                <a:lnTo>
                  <a:pt x="1600139" y="569035"/>
                </a:lnTo>
                <a:lnTo>
                  <a:pt x="1595561" y="875724"/>
                </a:lnTo>
                <a:lnTo>
                  <a:pt x="1594989" y="914061"/>
                </a:lnTo>
                <a:lnTo>
                  <a:pt x="1594417" y="933515"/>
                </a:lnTo>
                <a:cubicBezTo>
                  <a:pt x="1594417" y="939809"/>
                  <a:pt x="1593845" y="947247"/>
                  <a:pt x="1592129" y="955258"/>
                </a:cubicBezTo>
                <a:cubicBezTo>
                  <a:pt x="1590412" y="963268"/>
                  <a:pt x="1586407" y="971279"/>
                  <a:pt x="1581829" y="977573"/>
                </a:cubicBezTo>
                <a:cubicBezTo>
                  <a:pt x="1577251" y="983867"/>
                  <a:pt x="1571529" y="989589"/>
                  <a:pt x="1565236" y="993594"/>
                </a:cubicBezTo>
                <a:cubicBezTo>
                  <a:pt x="1553220" y="1002749"/>
                  <a:pt x="1540059" y="1007899"/>
                  <a:pt x="1527472" y="1012476"/>
                </a:cubicBezTo>
                <a:cubicBezTo>
                  <a:pt x="1501723" y="1021059"/>
                  <a:pt x="1474259" y="1024492"/>
                  <a:pt x="1448511" y="1025636"/>
                </a:cubicBezTo>
                <a:cubicBezTo>
                  <a:pt x="1422190" y="1026780"/>
                  <a:pt x="1396442" y="1026208"/>
                  <a:pt x="1371266" y="1026208"/>
                </a:cubicBezTo>
                <a:lnTo>
                  <a:pt x="1064576" y="1024492"/>
                </a:lnTo>
                <a:lnTo>
                  <a:pt x="451770" y="1019915"/>
                </a:lnTo>
                <a:lnTo>
                  <a:pt x="145080" y="1017054"/>
                </a:lnTo>
                <a:cubicBezTo>
                  <a:pt x="131920" y="1017054"/>
                  <a:pt x="118187" y="1016482"/>
                  <a:pt x="104455" y="1013048"/>
                </a:cubicBezTo>
                <a:cubicBezTo>
                  <a:pt x="97589" y="1011332"/>
                  <a:pt x="90723" y="1009043"/>
                  <a:pt x="83857" y="1006182"/>
                </a:cubicBezTo>
                <a:cubicBezTo>
                  <a:pt x="76990" y="1002749"/>
                  <a:pt x="70696" y="999316"/>
                  <a:pt x="64975" y="994738"/>
                </a:cubicBezTo>
                <a:cubicBezTo>
                  <a:pt x="53531" y="985584"/>
                  <a:pt x="44376" y="974712"/>
                  <a:pt x="37510" y="963268"/>
                </a:cubicBezTo>
                <a:cubicBezTo>
                  <a:pt x="30071" y="951825"/>
                  <a:pt x="23777" y="939809"/>
                  <a:pt x="19200" y="927221"/>
                </a:cubicBezTo>
                <a:cubicBezTo>
                  <a:pt x="9473" y="902045"/>
                  <a:pt x="4323" y="875724"/>
                  <a:pt x="2035" y="849404"/>
                </a:cubicBezTo>
                <a:cubicBezTo>
                  <a:pt x="-254" y="823084"/>
                  <a:pt x="-254" y="797336"/>
                  <a:pt x="318" y="771587"/>
                </a:cubicBezTo>
                <a:lnTo>
                  <a:pt x="11189" y="158781"/>
                </a:lnTo>
                <a:cubicBezTo>
                  <a:pt x="12334" y="133032"/>
                  <a:pt x="14622" y="106712"/>
                  <a:pt x="22633" y="81536"/>
                </a:cubicBezTo>
                <a:cubicBezTo>
                  <a:pt x="26638" y="68948"/>
                  <a:pt x="32360" y="56360"/>
                  <a:pt x="40371" y="45488"/>
                </a:cubicBezTo>
                <a:cubicBezTo>
                  <a:pt x="48381" y="34617"/>
                  <a:pt x="58680" y="25462"/>
                  <a:pt x="70696" y="19168"/>
                </a:cubicBezTo>
                <a:cubicBezTo>
                  <a:pt x="82712" y="12302"/>
                  <a:pt x="95872" y="9441"/>
                  <a:pt x="109032" y="7152"/>
                </a:cubicBezTo>
                <a:cubicBezTo>
                  <a:pt x="122193" y="5436"/>
                  <a:pt x="135353" y="5436"/>
                  <a:pt x="147941" y="5436"/>
                </a:cubicBezTo>
                <a:lnTo>
                  <a:pt x="224613" y="6008"/>
                </a:lnTo>
                <a:lnTo>
                  <a:pt x="377958" y="7152"/>
                </a:lnTo>
                <a:lnTo>
                  <a:pt x="530731" y="9441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7" name="Полилиния: фигура 116">
            <a:extLst>
              <a:ext uri="{FF2B5EF4-FFF2-40B4-BE49-F238E27FC236}">
                <a16:creationId xmlns:a16="http://schemas.microsoft.com/office/drawing/2014/main" id="{62341C83-B053-FDBC-91F1-8665F7AF3E1E}"/>
              </a:ext>
            </a:extLst>
          </p:cNvPr>
          <p:cNvSpPr/>
          <p:nvPr/>
        </p:nvSpPr>
        <p:spPr>
          <a:xfrm>
            <a:off x="17094312" y="5556697"/>
            <a:ext cx="872682" cy="582415"/>
          </a:xfrm>
          <a:custGeom>
            <a:avLst/>
            <a:gdLst>
              <a:gd name="connsiteX0" fmla="*/ 13005 w 872682"/>
              <a:gd name="connsiteY0" fmla="*/ 55502 h 582415"/>
              <a:gd name="connsiteX1" fmla="*/ 21588 w 872682"/>
              <a:gd name="connsiteY1" fmla="*/ 254049 h 582415"/>
              <a:gd name="connsiteX2" fmla="*/ 34748 w 872682"/>
              <a:gd name="connsiteY2" fmla="*/ 301540 h 582415"/>
              <a:gd name="connsiteX3" fmla="*/ 52485 w 872682"/>
              <a:gd name="connsiteY3" fmla="*/ 347315 h 582415"/>
              <a:gd name="connsiteX4" fmla="*/ 103982 w 872682"/>
              <a:gd name="connsiteY4" fmla="*/ 430281 h 582415"/>
              <a:gd name="connsiteX5" fmla="*/ 138313 w 872682"/>
              <a:gd name="connsiteY5" fmla="*/ 463467 h 582415"/>
              <a:gd name="connsiteX6" fmla="*/ 178365 w 872682"/>
              <a:gd name="connsiteY6" fmla="*/ 490932 h 582415"/>
              <a:gd name="connsiteX7" fmla="*/ 266482 w 872682"/>
              <a:gd name="connsiteY7" fmla="*/ 533274 h 582415"/>
              <a:gd name="connsiteX8" fmla="*/ 312828 w 872682"/>
              <a:gd name="connsiteY8" fmla="*/ 546434 h 582415"/>
              <a:gd name="connsiteX9" fmla="*/ 324845 w 872682"/>
              <a:gd name="connsiteY9" fmla="*/ 548723 h 582415"/>
              <a:gd name="connsiteX10" fmla="*/ 336860 w 872682"/>
              <a:gd name="connsiteY10" fmla="*/ 550439 h 582415"/>
              <a:gd name="connsiteX11" fmla="*/ 361464 w 872682"/>
              <a:gd name="connsiteY11" fmla="*/ 552728 h 582415"/>
              <a:gd name="connsiteX12" fmla="*/ 459879 w 872682"/>
              <a:gd name="connsiteY12" fmla="*/ 552728 h 582415"/>
              <a:gd name="connsiteX13" fmla="*/ 649844 w 872682"/>
              <a:gd name="connsiteY13" fmla="*/ 506954 h 582415"/>
              <a:gd name="connsiteX14" fmla="*/ 733382 w 872682"/>
              <a:gd name="connsiteY14" fmla="*/ 456601 h 582415"/>
              <a:gd name="connsiteX15" fmla="*/ 769430 w 872682"/>
              <a:gd name="connsiteY15" fmla="*/ 423987 h 582415"/>
              <a:gd name="connsiteX16" fmla="*/ 799183 w 872682"/>
              <a:gd name="connsiteY16" fmla="*/ 386223 h 582415"/>
              <a:gd name="connsiteX17" fmla="*/ 839808 w 872682"/>
              <a:gd name="connsiteY17" fmla="*/ 297535 h 582415"/>
              <a:gd name="connsiteX18" fmla="*/ 858690 w 872682"/>
              <a:gd name="connsiteY18" fmla="*/ 200264 h 582415"/>
              <a:gd name="connsiteX19" fmla="*/ 854113 w 872682"/>
              <a:gd name="connsiteY19" fmla="*/ 0 h 582415"/>
              <a:gd name="connsiteX20" fmla="*/ 871850 w 872682"/>
              <a:gd name="connsiteY20" fmla="*/ 200836 h 582415"/>
              <a:gd name="connsiteX21" fmla="*/ 856974 w 872682"/>
              <a:gd name="connsiteY21" fmla="*/ 302112 h 582415"/>
              <a:gd name="connsiteX22" fmla="*/ 817493 w 872682"/>
              <a:gd name="connsiteY22" fmla="*/ 397667 h 582415"/>
              <a:gd name="connsiteX23" fmla="*/ 786023 w 872682"/>
              <a:gd name="connsiteY23" fmla="*/ 439436 h 582415"/>
              <a:gd name="connsiteX24" fmla="*/ 748259 w 872682"/>
              <a:gd name="connsiteY24" fmla="*/ 475483 h 582415"/>
              <a:gd name="connsiteX25" fmla="*/ 660715 w 872682"/>
              <a:gd name="connsiteY25" fmla="*/ 530985 h 582415"/>
              <a:gd name="connsiteX26" fmla="*/ 461596 w 872682"/>
              <a:gd name="connsiteY26" fmla="*/ 580765 h 582415"/>
              <a:gd name="connsiteX27" fmla="*/ 359176 w 872682"/>
              <a:gd name="connsiteY27" fmla="*/ 580193 h 582415"/>
              <a:gd name="connsiteX28" fmla="*/ 333427 w 872682"/>
              <a:gd name="connsiteY28" fmla="*/ 577904 h 582415"/>
              <a:gd name="connsiteX29" fmla="*/ 320267 w 872682"/>
              <a:gd name="connsiteY29" fmla="*/ 576187 h 582415"/>
              <a:gd name="connsiteX30" fmla="*/ 307106 w 872682"/>
              <a:gd name="connsiteY30" fmla="*/ 573899 h 582415"/>
              <a:gd name="connsiteX31" fmla="*/ 256755 w 872682"/>
              <a:gd name="connsiteY31" fmla="*/ 559594 h 582415"/>
              <a:gd name="connsiteX32" fmla="*/ 164634 w 872682"/>
              <a:gd name="connsiteY32" fmla="*/ 512675 h 582415"/>
              <a:gd name="connsiteX33" fmla="*/ 122864 w 872682"/>
              <a:gd name="connsiteY33" fmla="*/ 482349 h 582415"/>
              <a:gd name="connsiteX34" fmla="*/ 86244 w 872682"/>
              <a:gd name="connsiteY34" fmla="*/ 444586 h 582415"/>
              <a:gd name="connsiteX35" fmla="*/ 34748 w 872682"/>
              <a:gd name="connsiteY35" fmla="*/ 354753 h 582415"/>
              <a:gd name="connsiteX36" fmla="*/ 18154 w 872682"/>
              <a:gd name="connsiteY36" fmla="*/ 306117 h 582415"/>
              <a:gd name="connsiteX37" fmla="*/ 6711 w 872682"/>
              <a:gd name="connsiteY37" fmla="*/ 256337 h 582415"/>
              <a:gd name="connsiteX38" fmla="*/ 13005 w 872682"/>
              <a:gd name="connsiteY38" fmla="*/ 55502 h 58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872682" h="582415">
                <a:moveTo>
                  <a:pt x="13005" y="55502"/>
                </a:moveTo>
                <a:cubicBezTo>
                  <a:pt x="3850" y="121875"/>
                  <a:pt x="6711" y="189392"/>
                  <a:pt x="21588" y="254049"/>
                </a:cubicBezTo>
                <a:cubicBezTo>
                  <a:pt x="25593" y="270070"/>
                  <a:pt x="29598" y="286091"/>
                  <a:pt x="34748" y="301540"/>
                </a:cubicBezTo>
                <a:cubicBezTo>
                  <a:pt x="39898" y="316989"/>
                  <a:pt x="45620" y="332438"/>
                  <a:pt x="52485" y="347315"/>
                </a:cubicBezTo>
                <a:cubicBezTo>
                  <a:pt x="66218" y="377068"/>
                  <a:pt x="82811" y="405677"/>
                  <a:pt x="103982" y="430281"/>
                </a:cubicBezTo>
                <a:cubicBezTo>
                  <a:pt x="114281" y="442297"/>
                  <a:pt x="126297" y="453740"/>
                  <a:pt x="138313" y="463467"/>
                </a:cubicBezTo>
                <a:cubicBezTo>
                  <a:pt x="150901" y="473195"/>
                  <a:pt x="164634" y="482349"/>
                  <a:pt x="178365" y="490932"/>
                </a:cubicBezTo>
                <a:cubicBezTo>
                  <a:pt x="206403" y="508098"/>
                  <a:pt x="235584" y="522402"/>
                  <a:pt x="266482" y="533274"/>
                </a:cubicBezTo>
                <a:cubicBezTo>
                  <a:pt x="281931" y="538424"/>
                  <a:pt x="297380" y="543001"/>
                  <a:pt x="312828" y="546434"/>
                </a:cubicBezTo>
                <a:lnTo>
                  <a:pt x="324845" y="548723"/>
                </a:lnTo>
                <a:lnTo>
                  <a:pt x="336860" y="550439"/>
                </a:lnTo>
                <a:cubicBezTo>
                  <a:pt x="344871" y="551011"/>
                  <a:pt x="353454" y="552156"/>
                  <a:pt x="361464" y="552728"/>
                </a:cubicBezTo>
                <a:cubicBezTo>
                  <a:pt x="394078" y="555017"/>
                  <a:pt x="427265" y="555017"/>
                  <a:pt x="459879" y="552728"/>
                </a:cubicBezTo>
                <a:cubicBezTo>
                  <a:pt x="525108" y="548150"/>
                  <a:pt x="590337" y="533846"/>
                  <a:pt x="649844" y="506954"/>
                </a:cubicBezTo>
                <a:cubicBezTo>
                  <a:pt x="679597" y="493793"/>
                  <a:pt x="707634" y="477200"/>
                  <a:pt x="733382" y="456601"/>
                </a:cubicBezTo>
                <a:cubicBezTo>
                  <a:pt x="745970" y="446302"/>
                  <a:pt x="757986" y="435431"/>
                  <a:pt x="769430" y="423987"/>
                </a:cubicBezTo>
                <a:cubicBezTo>
                  <a:pt x="780301" y="412543"/>
                  <a:pt x="790600" y="399955"/>
                  <a:pt x="799183" y="386223"/>
                </a:cubicBezTo>
                <a:cubicBezTo>
                  <a:pt x="816921" y="359330"/>
                  <a:pt x="830081" y="329005"/>
                  <a:pt x="839808" y="297535"/>
                </a:cubicBezTo>
                <a:cubicBezTo>
                  <a:pt x="849535" y="266065"/>
                  <a:pt x="855257" y="233450"/>
                  <a:pt x="858690" y="200264"/>
                </a:cubicBezTo>
                <a:cubicBezTo>
                  <a:pt x="865557" y="133891"/>
                  <a:pt x="862123" y="66945"/>
                  <a:pt x="854113" y="0"/>
                </a:cubicBezTo>
                <a:cubicBezTo>
                  <a:pt x="867845" y="65801"/>
                  <a:pt x="875283" y="133318"/>
                  <a:pt x="871850" y="200836"/>
                </a:cubicBezTo>
                <a:cubicBezTo>
                  <a:pt x="870134" y="234595"/>
                  <a:pt x="865557" y="268354"/>
                  <a:pt x="856974" y="302112"/>
                </a:cubicBezTo>
                <a:cubicBezTo>
                  <a:pt x="848391" y="335299"/>
                  <a:pt x="835803" y="367913"/>
                  <a:pt x="817493" y="397667"/>
                </a:cubicBezTo>
                <a:cubicBezTo>
                  <a:pt x="808338" y="412543"/>
                  <a:pt x="798039" y="426848"/>
                  <a:pt x="786023" y="439436"/>
                </a:cubicBezTo>
                <a:cubicBezTo>
                  <a:pt x="774580" y="452596"/>
                  <a:pt x="761991" y="464612"/>
                  <a:pt x="748259" y="475483"/>
                </a:cubicBezTo>
                <a:cubicBezTo>
                  <a:pt x="721366" y="497798"/>
                  <a:pt x="691613" y="516108"/>
                  <a:pt x="660715" y="530985"/>
                </a:cubicBezTo>
                <a:cubicBezTo>
                  <a:pt x="598347" y="560738"/>
                  <a:pt x="529685" y="575615"/>
                  <a:pt x="461596" y="580765"/>
                </a:cubicBezTo>
                <a:cubicBezTo>
                  <a:pt x="427265" y="583054"/>
                  <a:pt x="392934" y="583054"/>
                  <a:pt x="359176" y="580193"/>
                </a:cubicBezTo>
                <a:cubicBezTo>
                  <a:pt x="350593" y="579620"/>
                  <a:pt x="342010" y="578476"/>
                  <a:pt x="333427" y="577904"/>
                </a:cubicBezTo>
                <a:lnTo>
                  <a:pt x="320267" y="576187"/>
                </a:lnTo>
                <a:lnTo>
                  <a:pt x="307106" y="573899"/>
                </a:lnTo>
                <a:cubicBezTo>
                  <a:pt x="289941" y="570466"/>
                  <a:pt x="273348" y="565316"/>
                  <a:pt x="256755" y="559594"/>
                </a:cubicBezTo>
                <a:cubicBezTo>
                  <a:pt x="224140" y="547578"/>
                  <a:pt x="193243" y="531557"/>
                  <a:pt x="164634" y="512675"/>
                </a:cubicBezTo>
                <a:cubicBezTo>
                  <a:pt x="150329" y="502948"/>
                  <a:pt x="136597" y="493793"/>
                  <a:pt x="122864" y="482349"/>
                </a:cubicBezTo>
                <a:cubicBezTo>
                  <a:pt x="109132" y="470906"/>
                  <a:pt x="97116" y="458318"/>
                  <a:pt x="86244" y="444586"/>
                </a:cubicBezTo>
                <a:cubicBezTo>
                  <a:pt x="64502" y="417121"/>
                  <a:pt x="47908" y="386795"/>
                  <a:pt x="34748" y="354753"/>
                </a:cubicBezTo>
                <a:cubicBezTo>
                  <a:pt x="28454" y="338732"/>
                  <a:pt x="23304" y="322711"/>
                  <a:pt x="18154" y="306117"/>
                </a:cubicBezTo>
                <a:cubicBezTo>
                  <a:pt x="13577" y="289524"/>
                  <a:pt x="9572" y="272931"/>
                  <a:pt x="6711" y="256337"/>
                </a:cubicBezTo>
                <a:cubicBezTo>
                  <a:pt x="-3588" y="189965"/>
                  <a:pt x="-2444" y="121303"/>
                  <a:pt x="13005" y="55502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8" name="Полилиния: фигура 117">
            <a:extLst>
              <a:ext uri="{FF2B5EF4-FFF2-40B4-BE49-F238E27FC236}">
                <a16:creationId xmlns:a16="http://schemas.microsoft.com/office/drawing/2014/main" id="{1530F9C8-F203-D1B7-BA17-44C452569C77}"/>
              </a:ext>
            </a:extLst>
          </p:cNvPr>
          <p:cNvSpPr/>
          <p:nvPr/>
        </p:nvSpPr>
        <p:spPr>
          <a:xfrm>
            <a:off x="17138215" y="4690413"/>
            <a:ext cx="792472" cy="764435"/>
          </a:xfrm>
          <a:custGeom>
            <a:avLst/>
            <a:gdLst>
              <a:gd name="connsiteX0" fmla="*/ 0 w 792472"/>
              <a:gd name="connsiteY0" fmla="*/ 764435 h 764435"/>
              <a:gd name="connsiteX1" fmla="*/ 84111 w 792472"/>
              <a:gd name="connsiteY1" fmla="*/ 573326 h 764435"/>
              <a:gd name="connsiteX2" fmla="*/ 121303 w 792472"/>
              <a:gd name="connsiteY2" fmla="*/ 475483 h 764435"/>
              <a:gd name="connsiteX3" fmla="*/ 163645 w 792472"/>
              <a:gd name="connsiteY3" fmla="*/ 378785 h 764435"/>
              <a:gd name="connsiteX4" fmla="*/ 213996 w 792472"/>
              <a:gd name="connsiteY4" fmla="*/ 286091 h 764435"/>
              <a:gd name="connsiteX5" fmla="*/ 268926 w 792472"/>
              <a:gd name="connsiteY5" fmla="*/ 196259 h 764435"/>
              <a:gd name="connsiteX6" fmla="*/ 381646 w 792472"/>
              <a:gd name="connsiteY6" fmla="*/ 20599 h 764435"/>
              <a:gd name="connsiteX7" fmla="*/ 394234 w 792472"/>
              <a:gd name="connsiteY7" fmla="*/ 0 h 764435"/>
              <a:gd name="connsiteX8" fmla="*/ 406249 w 792472"/>
              <a:gd name="connsiteY8" fmla="*/ 21171 h 764435"/>
              <a:gd name="connsiteX9" fmla="*/ 508098 w 792472"/>
              <a:gd name="connsiteY9" fmla="*/ 199692 h 764435"/>
              <a:gd name="connsiteX10" fmla="*/ 609947 w 792472"/>
              <a:gd name="connsiteY10" fmla="*/ 378785 h 764435"/>
              <a:gd name="connsiteX11" fmla="*/ 706645 w 792472"/>
              <a:gd name="connsiteY11" fmla="*/ 560738 h 764435"/>
              <a:gd name="connsiteX12" fmla="*/ 792472 w 792472"/>
              <a:gd name="connsiteY12" fmla="*/ 747842 h 764435"/>
              <a:gd name="connsiteX13" fmla="*/ 694629 w 792472"/>
              <a:gd name="connsiteY13" fmla="*/ 567032 h 764435"/>
              <a:gd name="connsiteX14" fmla="*/ 591064 w 792472"/>
              <a:gd name="connsiteY14" fmla="*/ 389656 h 764435"/>
              <a:gd name="connsiteX15" fmla="*/ 485211 w 792472"/>
              <a:gd name="connsiteY15" fmla="*/ 213424 h 764435"/>
              <a:gd name="connsiteX16" fmla="*/ 381646 w 792472"/>
              <a:gd name="connsiteY16" fmla="*/ 35475 h 764435"/>
              <a:gd name="connsiteX17" fmla="*/ 406249 w 792472"/>
              <a:gd name="connsiteY17" fmla="*/ 36048 h 764435"/>
              <a:gd name="connsiteX18" fmla="*/ 291813 w 792472"/>
              <a:gd name="connsiteY18" fmla="*/ 211707 h 764435"/>
              <a:gd name="connsiteX19" fmla="*/ 183671 w 792472"/>
              <a:gd name="connsiteY19" fmla="*/ 389084 h 764435"/>
              <a:gd name="connsiteX20" fmla="*/ 139041 w 792472"/>
              <a:gd name="connsiteY20" fmla="*/ 482922 h 764435"/>
              <a:gd name="connsiteX21" fmla="*/ 97844 w 792472"/>
              <a:gd name="connsiteY21" fmla="*/ 579048 h 764435"/>
              <a:gd name="connsiteX22" fmla="*/ 0 w 792472"/>
              <a:gd name="connsiteY22" fmla="*/ 764435 h 764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792472" h="764435">
                <a:moveTo>
                  <a:pt x="0" y="764435"/>
                </a:moveTo>
                <a:cubicBezTo>
                  <a:pt x="34331" y="703212"/>
                  <a:pt x="60079" y="638555"/>
                  <a:pt x="84111" y="573326"/>
                </a:cubicBezTo>
                <a:cubicBezTo>
                  <a:pt x="96127" y="540712"/>
                  <a:pt x="108143" y="508098"/>
                  <a:pt x="121303" y="475483"/>
                </a:cubicBezTo>
                <a:cubicBezTo>
                  <a:pt x="133891" y="442869"/>
                  <a:pt x="147623" y="410255"/>
                  <a:pt x="163645" y="378785"/>
                </a:cubicBezTo>
                <a:cubicBezTo>
                  <a:pt x="179093" y="346742"/>
                  <a:pt x="196259" y="316417"/>
                  <a:pt x="213996" y="286091"/>
                </a:cubicBezTo>
                <a:cubicBezTo>
                  <a:pt x="231734" y="255765"/>
                  <a:pt x="250044" y="226012"/>
                  <a:pt x="268926" y="196259"/>
                </a:cubicBezTo>
                <a:cubicBezTo>
                  <a:pt x="306690" y="137324"/>
                  <a:pt x="345598" y="79533"/>
                  <a:pt x="381646" y="20599"/>
                </a:cubicBezTo>
                <a:lnTo>
                  <a:pt x="394234" y="0"/>
                </a:lnTo>
                <a:lnTo>
                  <a:pt x="406249" y="21171"/>
                </a:lnTo>
                <a:cubicBezTo>
                  <a:pt x="439436" y="80678"/>
                  <a:pt x="474339" y="140185"/>
                  <a:pt x="508098" y="199692"/>
                </a:cubicBezTo>
                <a:cubicBezTo>
                  <a:pt x="541857" y="259199"/>
                  <a:pt x="576760" y="318705"/>
                  <a:pt x="609947" y="378785"/>
                </a:cubicBezTo>
                <a:cubicBezTo>
                  <a:pt x="643133" y="438864"/>
                  <a:pt x="675748" y="499515"/>
                  <a:pt x="706645" y="560738"/>
                </a:cubicBezTo>
                <a:cubicBezTo>
                  <a:pt x="736971" y="622534"/>
                  <a:pt x="766724" y="684330"/>
                  <a:pt x="792472" y="747842"/>
                </a:cubicBezTo>
                <a:cubicBezTo>
                  <a:pt x="761002" y="686618"/>
                  <a:pt x="728388" y="626539"/>
                  <a:pt x="694629" y="567032"/>
                </a:cubicBezTo>
                <a:cubicBezTo>
                  <a:pt x="660870" y="507526"/>
                  <a:pt x="625967" y="448591"/>
                  <a:pt x="591064" y="389656"/>
                </a:cubicBezTo>
                <a:lnTo>
                  <a:pt x="485211" y="213424"/>
                </a:lnTo>
                <a:cubicBezTo>
                  <a:pt x="450308" y="154489"/>
                  <a:pt x="415405" y="94982"/>
                  <a:pt x="381646" y="35475"/>
                </a:cubicBezTo>
                <a:lnTo>
                  <a:pt x="406249" y="36048"/>
                </a:lnTo>
                <a:cubicBezTo>
                  <a:pt x="369630" y="95554"/>
                  <a:pt x="330149" y="153917"/>
                  <a:pt x="291813" y="211707"/>
                </a:cubicBezTo>
                <a:cubicBezTo>
                  <a:pt x="253477" y="269498"/>
                  <a:pt x="216285" y="328432"/>
                  <a:pt x="183671" y="389084"/>
                </a:cubicBezTo>
                <a:cubicBezTo>
                  <a:pt x="167650" y="419410"/>
                  <a:pt x="152773" y="450880"/>
                  <a:pt x="139041" y="482922"/>
                </a:cubicBezTo>
                <a:cubicBezTo>
                  <a:pt x="124736" y="514964"/>
                  <a:pt x="111575" y="547006"/>
                  <a:pt x="97844" y="579048"/>
                </a:cubicBezTo>
                <a:cubicBezTo>
                  <a:pt x="69235" y="643133"/>
                  <a:pt x="39481" y="707217"/>
                  <a:pt x="0" y="764435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19" name="Полилиния: фигура 118">
            <a:extLst>
              <a:ext uri="{FF2B5EF4-FFF2-40B4-BE49-F238E27FC236}">
                <a16:creationId xmlns:a16="http://schemas.microsoft.com/office/drawing/2014/main" id="{9BE34001-27EB-EF75-1CEB-F053B762C67D}"/>
              </a:ext>
            </a:extLst>
          </p:cNvPr>
          <p:cNvSpPr/>
          <p:nvPr/>
        </p:nvSpPr>
        <p:spPr>
          <a:xfrm>
            <a:off x="11935349" y="5858535"/>
            <a:ext cx="1135875" cy="244738"/>
          </a:xfrm>
          <a:custGeom>
            <a:avLst/>
            <a:gdLst>
              <a:gd name="connsiteX0" fmla="*/ 6309 w 1135875"/>
              <a:gd name="connsiteY0" fmla="*/ 67792 h 244738"/>
              <a:gd name="connsiteX1" fmla="*/ 7454 w 1135875"/>
              <a:gd name="connsiteY1" fmla="*/ 140459 h 244738"/>
              <a:gd name="connsiteX2" fmla="*/ 22330 w 1135875"/>
              <a:gd name="connsiteY2" fmla="*/ 173645 h 244738"/>
              <a:gd name="connsiteX3" fmla="*/ 27480 w 1135875"/>
              <a:gd name="connsiteY3" fmla="*/ 181084 h 244738"/>
              <a:gd name="connsiteX4" fmla="*/ 33202 w 1135875"/>
              <a:gd name="connsiteY4" fmla="*/ 187950 h 244738"/>
              <a:gd name="connsiteX5" fmla="*/ 46934 w 1135875"/>
              <a:gd name="connsiteY5" fmla="*/ 198249 h 244738"/>
              <a:gd name="connsiteX6" fmla="*/ 80693 w 1135875"/>
              <a:gd name="connsiteY6" fmla="*/ 210837 h 244738"/>
              <a:gd name="connsiteX7" fmla="*/ 116740 w 1135875"/>
              <a:gd name="connsiteY7" fmla="*/ 216559 h 244738"/>
              <a:gd name="connsiteX8" fmla="*/ 190552 w 1135875"/>
              <a:gd name="connsiteY8" fmla="*/ 218848 h 244738"/>
              <a:gd name="connsiteX9" fmla="*/ 487514 w 1135875"/>
              <a:gd name="connsiteY9" fmla="*/ 220564 h 244738"/>
              <a:gd name="connsiteX10" fmla="*/ 783905 w 1135875"/>
              <a:gd name="connsiteY10" fmla="*/ 215415 h 244738"/>
              <a:gd name="connsiteX11" fmla="*/ 931528 w 1135875"/>
              <a:gd name="connsiteY11" fmla="*/ 205687 h 244738"/>
              <a:gd name="connsiteX12" fmla="*/ 968147 w 1135875"/>
              <a:gd name="connsiteY12" fmla="*/ 202255 h 244738"/>
              <a:gd name="connsiteX13" fmla="*/ 1004767 w 1135875"/>
              <a:gd name="connsiteY13" fmla="*/ 198249 h 244738"/>
              <a:gd name="connsiteX14" fmla="*/ 1041387 w 1135875"/>
              <a:gd name="connsiteY14" fmla="*/ 193672 h 244738"/>
              <a:gd name="connsiteX15" fmla="*/ 1074573 w 1135875"/>
              <a:gd name="connsiteY15" fmla="*/ 187950 h 244738"/>
              <a:gd name="connsiteX16" fmla="*/ 1087161 w 1135875"/>
              <a:gd name="connsiteY16" fmla="*/ 181084 h 244738"/>
              <a:gd name="connsiteX17" fmla="*/ 1096316 w 1135875"/>
              <a:gd name="connsiteY17" fmla="*/ 171357 h 244738"/>
              <a:gd name="connsiteX18" fmla="*/ 1107188 w 1135875"/>
              <a:gd name="connsiteY18" fmla="*/ 142747 h 244738"/>
              <a:gd name="connsiteX19" fmla="*/ 1098605 w 1135875"/>
              <a:gd name="connsiteY19" fmla="*/ 78091 h 244738"/>
              <a:gd name="connsiteX20" fmla="*/ 1080295 w 1135875"/>
              <a:gd name="connsiteY20" fmla="*/ 54059 h 244738"/>
              <a:gd name="connsiteX21" fmla="*/ 1066562 w 1135875"/>
              <a:gd name="connsiteY21" fmla="*/ 46049 h 244738"/>
              <a:gd name="connsiteX22" fmla="*/ 1051113 w 1135875"/>
              <a:gd name="connsiteY22" fmla="*/ 39755 h 244738"/>
              <a:gd name="connsiteX23" fmla="*/ 981879 w 1135875"/>
              <a:gd name="connsiteY23" fmla="*/ 30600 h 244738"/>
              <a:gd name="connsiteX24" fmla="*/ 944688 w 1135875"/>
              <a:gd name="connsiteY24" fmla="*/ 30027 h 244738"/>
              <a:gd name="connsiteX25" fmla="*/ 907496 w 1135875"/>
              <a:gd name="connsiteY25" fmla="*/ 28883 h 244738"/>
              <a:gd name="connsiteX26" fmla="*/ 833112 w 1135875"/>
              <a:gd name="connsiteY26" fmla="*/ 26595 h 244738"/>
              <a:gd name="connsiteX27" fmla="*/ 684917 w 1135875"/>
              <a:gd name="connsiteY27" fmla="*/ 22589 h 244738"/>
              <a:gd name="connsiteX28" fmla="*/ 90992 w 1135875"/>
              <a:gd name="connsiteY28" fmla="*/ 10001 h 244738"/>
              <a:gd name="connsiteX29" fmla="*/ 684917 w 1135875"/>
              <a:gd name="connsiteY29" fmla="*/ 274 h 244738"/>
              <a:gd name="connsiteX30" fmla="*/ 833684 w 1135875"/>
              <a:gd name="connsiteY30" fmla="*/ 1418 h 244738"/>
              <a:gd name="connsiteX31" fmla="*/ 908068 w 1135875"/>
              <a:gd name="connsiteY31" fmla="*/ 2563 h 244738"/>
              <a:gd name="connsiteX32" fmla="*/ 945260 w 1135875"/>
              <a:gd name="connsiteY32" fmla="*/ 3135 h 244738"/>
              <a:gd name="connsiteX33" fmla="*/ 982452 w 1135875"/>
              <a:gd name="connsiteY33" fmla="*/ 3135 h 244738"/>
              <a:gd name="connsiteX34" fmla="*/ 1059696 w 1135875"/>
              <a:gd name="connsiteY34" fmla="*/ 13434 h 244738"/>
              <a:gd name="connsiteX35" fmla="*/ 1078578 w 1135875"/>
              <a:gd name="connsiteY35" fmla="*/ 20873 h 244738"/>
              <a:gd name="connsiteX36" fmla="*/ 1096888 w 1135875"/>
              <a:gd name="connsiteY36" fmla="*/ 31744 h 244738"/>
              <a:gd name="connsiteX37" fmla="*/ 1123209 w 1135875"/>
              <a:gd name="connsiteY37" fmla="*/ 66075 h 244738"/>
              <a:gd name="connsiteX38" fmla="*/ 1134652 w 1135875"/>
              <a:gd name="connsiteY38" fmla="*/ 105556 h 244738"/>
              <a:gd name="connsiteX39" fmla="*/ 1134080 w 1135875"/>
              <a:gd name="connsiteY39" fmla="*/ 146753 h 244738"/>
              <a:gd name="connsiteX40" fmla="*/ 1119203 w 1135875"/>
              <a:gd name="connsiteY40" fmla="*/ 186806 h 244738"/>
              <a:gd name="connsiteX41" fmla="*/ 1103182 w 1135875"/>
              <a:gd name="connsiteY41" fmla="*/ 203399 h 244738"/>
              <a:gd name="connsiteX42" fmla="*/ 1083728 w 1135875"/>
              <a:gd name="connsiteY42" fmla="*/ 214270 h 244738"/>
              <a:gd name="connsiteX43" fmla="*/ 1062557 w 1135875"/>
              <a:gd name="connsiteY43" fmla="*/ 219420 h 244738"/>
              <a:gd name="connsiteX44" fmla="*/ 1043675 w 1135875"/>
              <a:gd name="connsiteY44" fmla="*/ 221708 h 244738"/>
              <a:gd name="connsiteX45" fmla="*/ 1006483 w 1135875"/>
              <a:gd name="connsiteY45" fmla="*/ 226286 h 244738"/>
              <a:gd name="connsiteX46" fmla="*/ 969291 w 1135875"/>
              <a:gd name="connsiteY46" fmla="*/ 230291 h 244738"/>
              <a:gd name="connsiteX47" fmla="*/ 932100 w 1135875"/>
              <a:gd name="connsiteY47" fmla="*/ 233725 h 244738"/>
              <a:gd name="connsiteX48" fmla="*/ 857716 w 1135875"/>
              <a:gd name="connsiteY48" fmla="*/ 238874 h 244738"/>
              <a:gd name="connsiteX49" fmla="*/ 783332 w 1135875"/>
              <a:gd name="connsiteY49" fmla="*/ 242307 h 244738"/>
              <a:gd name="connsiteX50" fmla="*/ 485798 w 1135875"/>
              <a:gd name="connsiteY50" fmla="*/ 242879 h 244738"/>
              <a:gd name="connsiteX51" fmla="*/ 188835 w 1135875"/>
              <a:gd name="connsiteY51" fmla="*/ 232580 h 244738"/>
              <a:gd name="connsiteX52" fmla="*/ 114452 w 1135875"/>
              <a:gd name="connsiteY52" fmla="*/ 227430 h 244738"/>
              <a:gd name="connsiteX53" fmla="*/ 77260 w 1135875"/>
              <a:gd name="connsiteY53" fmla="*/ 219992 h 244738"/>
              <a:gd name="connsiteX54" fmla="*/ 41785 w 1135875"/>
              <a:gd name="connsiteY54" fmla="*/ 205115 h 244738"/>
              <a:gd name="connsiteX55" fmla="*/ 26908 w 1135875"/>
              <a:gd name="connsiteY55" fmla="*/ 192527 h 244738"/>
              <a:gd name="connsiteX56" fmla="*/ 21186 w 1135875"/>
              <a:gd name="connsiteY56" fmla="*/ 185089 h 244738"/>
              <a:gd name="connsiteX57" fmla="*/ 16036 w 1135875"/>
              <a:gd name="connsiteY57" fmla="*/ 177078 h 244738"/>
              <a:gd name="connsiteX58" fmla="*/ 2304 w 1135875"/>
              <a:gd name="connsiteY58" fmla="*/ 142175 h 244738"/>
              <a:gd name="connsiteX59" fmla="*/ 6309 w 1135875"/>
              <a:gd name="connsiteY59" fmla="*/ 67792 h 244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135875" h="244738">
                <a:moveTo>
                  <a:pt x="6309" y="67792"/>
                </a:moveTo>
                <a:cubicBezTo>
                  <a:pt x="587" y="91823"/>
                  <a:pt x="1159" y="116999"/>
                  <a:pt x="7454" y="140459"/>
                </a:cubicBezTo>
                <a:cubicBezTo>
                  <a:pt x="10887" y="151902"/>
                  <a:pt x="15464" y="163346"/>
                  <a:pt x="22330" y="173645"/>
                </a:cubicBezTo>
                <a:cubicBezTo>
                  <a:pt x="24047" y="176506"/>
                  <a:pt x="25764" y="178795"/>
                  <a:pt x="27480" y="181084"/>
                </a:cubicBezTo>
                <a:cubicBezTo>
                  <a:pt x="29196" y="183372"/>
                  <a:pt x="31485" y="185661"/>
                  <a:pt x="33202" y="187950"/>
                </a:cubicBezTo>
                <a:cubicBezTo>
                  <a:pt x="37207" y="191955"/>
                  <a:pt x="41785" y="195388"/>
                  <a:pt x="46934" y="198249"/>
                </a:cubicBezTo>
                <a:cubicBezTo>
                  <a:pt x="57234" y="203971"/>
                  <a:pt x="68677" y="207976"/>
                  <a:pt x="80693" y="210837"/>
                </a:cubicBezTo>
                <a:cubicBezTo>
                  <a:pt x="92709" y="213698"/>
                  <a:pt x="104725" y="215415"/>
                  <a:pt x="116740" y="216559"/>
                </a:cubicBezTo>
                <a:cubicBezTo>
                  <a:pt x="141344" y="218848"/>
                  <a:pt x="165376" y="218848"/>
                  <a:pt x="190552" y="218848"/>
                </a:cubicBezTo>
                <a:lnTo>
                  <a:pt x="487514" y="220564"/>
                </a:lnTo>
                <a:cubicBezTo>
                  <a:pt x="586502" y="220564"/>
                  <a:pt x="685489" y="219992"/>
                  <a:pt x="783905" y="215415"/>
                </a:cubicBezTo>
                <a:cubicBezTo>
                  <a:pt x="833112" y="213126"/>
                  <a:pt x="882320" y="210265"/>
                  <a:pt x="931528" y="205687"/>
                </a:cubicBezTo>
                <a:cubicBezTo>
                  <a:pt x="943543" y="204543"/>
                  <a:pt x="956131" y="203399"/>
                  <a:pt x="968147" y="202255"/>
                </a:cubicBezTo>
                <a:cubicBezTo>
                  <a:pt x="980163" y="201110"/>
                  <a:pt x="992751" y="199966"/>
                  <a:pt x="1004767" y="198249"/>
                </a:cubicBezTo>
                <a:lnTo>
                  <a:pt x="1041387" y="193672"/>
                </a:lnTo>
                <a:cubicBezTo>
                  <a:pt x="1053974" y="191955"/>
                  <a:pt x="1065990" y="190811"/>
                  <a:pt x="1074573" y="187950"/>
                </a:cubicBezTo>
                <a:cubicBezTo>
                  <a:pt x="1079150" y="186233"/>
                  <a:pt x="1083728" y="183945"/>
                  <a:pt x="1087161" y="181084"/>
                </a:cubicBezTo>
                <a:cubicBezTo>
                  <a:pt x="1090594" y="178795"/>
                  <a:pt x="1094027" y="175362"/>
                  <a:pt x="1096316" y="171357"/>
                </a:cubicBezTo>
                <a:cubicBezTo>
                  <a:pt x="1102038" y="163346"/>
                  <a:pt x="1105471" y="153047"/>
                  <a:pt x="1107188" y="142747"/>
                </a:cubicBezTo>
                <a:cubicBezTo>
                  <a:pt x="1110620" y="121577"/>
                  <a:pt x="1107760" y="98117"/>
                  <a:pt x="1098605" y="78091"/>
                </a:cubicBezTo>
                <a:cubicBezTo>
                  <a:pt x="1094027" y="68364"/>
                  <a:pt x="1088305" y="59781"/>
                  <a:pt x="1080295" y="54059"/>
                </a:cubicBezTo>
                <a:cubicBezTo>
                  <a:pt x="1076862" y="51770"/>
                  <a:pt x="1071712" y="48909"/>
                  <a:pt x="1066562" y="46049"/>
                </a:cubicBezTo>
                <a:cubicBezTo>
                  <a:pt x="1061413" y="43760"/>
                  <a:pt x="1056263" y="41471"/>
                  <a:pt x="1051113" y="39755"/>
                </a:cubicBezTo>
                <a:cubicBezTo>
                  <a:pt x="1029943" y="32888"/>
                  <a:pt x="1005911" y="31172"/>
                  <a:pt x="981879" y="30600"/>
                </a:cubicBezTo>
                <a:lnTo>
                  <a:pt x="944688" y="30027"/>
                </a:lnTo>
                <a:cubicBezTo>
                  <a:pt x="932100" y="30027"/>
                  <a:pt x="919512" y="29455"/>
                  <a:pt x="907496" y="28883"/>
                </a:cubicBezTo>
                <a:lnTo>
                  <a:pt x="833112" y="26595"/>
                </a:lnTo>
                <a:lnTo>
                  <a:pt x="684917" y="22589"/>
                </a:lnTo>
                <a:cubicBezTo>
                  <a:pt x="486942" y="17439"/>
                  <a:pt x="288967" y="14006"/>
                  <a:pt x="90992" y="10001"/>
                </a:cubicBezTo>
                <a:cubicBezTo>
                  <a:pt x="288967" y="1418"/>
                  <a:pt x="486942" y="-870"/>
                  <a:pt x="684917" y="274"/>
                </a:cubicBezTo>
                <a:cubicBezTo>
                  <a:pt x="734697" y="274"/>
                  <a:pt x="783905" y="846"/>
                  <a:pt x="833684" y="1418"/>
                </a:cubicBezTo>
                <a:lnTo>
                  <a:pt x="908068" y="2563"/>
                </a:lnTo>
                <a:cubicBezTo>
                  <a:pt x="920656" y="2563"/>
                  <a:pt x="932672" y="3135"/>
                  <a:pt x="945260" y="3135"/>
                </a:cubicBezTo>
                <a:lnTo>
                  <a:pt x="982452" y="3135"/>
                </a:lnTo>
                <a:cubicBezTo>
                  <a:pt x="1007628" y="3707"/>
                  <a:pt x="1033948" y="4852"/>
                  <a:pt x="1059696" y="13434"/>
                </a:cubicBezTo>
                <a:cubicBezTo>
                  <a:pt x="1065990" y="15723"/>
                  <a:pt x="1072284" y="18012"/>
                  <a:pt x="1078578" y="20873"/>
                </a:cubicBezTo>
                <a:cubicBezTo>
                  <a:pt x="1084872" y="23734"/>
                  <a:pt x="1090594" y="26595"/>
                  <a:pt x="1096888" y="31744"/>
                </a:cubicBezTo>
                <a:cubicBezTo>
                  <a:pt x="1109476" y="40899"/>
                  <a:pt x="1117487" y="53487"/>
                  <a:pt x="1123209" y="66075"/>
                </a:cubicBezTo>
                <a:cubicBezTo>
                  <a:pt x="1128930" y="78663"/>
                  <a:pt x="1132936" y="92395"/>
                  <a:pt x="1134652" y="105556"/>
                </a:cubicBezTo>
                <a:cubicBezTo>
                  <a:pt x="1136369" y="119288"/>
                  <a:pt x="1136369" y="133020"/>
                  <a:pt x="1134080" y="146753"/>
                </a:cubicBezTo>
                <a:cubicBezTo>
                  <a:pt x="1131791" y="160485"/>
                  <a:pt x="1127214" y="174217"/>
                  <a:pt x="1119203" y="186806"/>
                </a:cubicBezTo>
                <a:cubicBezTo>
                  <a:pt x="1115198" y="193099"/>
                  <a:pt x="1109476" y="198821"/>
                  <a:pt x="1103182" y="203399"/>
                </a:cubicBezTo>
                <a:cubicBezTo>
                  <a:pt x="1096888" y="207976"/>
                  <a:pt x="1090594" y="211409"/>
                  <a:pt x="1083728" y="214270"/>
                </a:cubicBezTo>
                <a:cubicBezTo>
                  <a:pt x="1076862" y="217131"/>
                  <a:pt x="1069423" y="218276"/>
                  <a:pt x="1062557" y="219420"/>
                </a:cubicBezTo>
                <a:cubicBezTo>
                  <a:pt x="1055691" y="220564"/>
                  <a:pt x="1049969" y="221136"/>
                  <a:pt x="1043675" y="221708"/>
                </a:cubicBezTo>
                <a:lnTo>
                  <a:pt x="1006483" y="226286"/>
                </a:lnTo>
                <a:cubicBezTo>
                  <a:pt x="993895" y="228003"/>
                  <a:pt x="981879" y="229147"/>
                  <a:pt x="969291" y="230291"/>
                </a:cubicBezTo>
                <a:cubicBezTo>
                  <a:pt x="956703" y="231436"/>
                  <a:pt x="944688" y="232580"/>
                  <a:pt x="932100" y="233725"/>
                </a:cubicBezTo>
                <a:cubicBezTo>
                  <a:pt x="907496" y="235441"/>
                  <a:pt x="882320" y="237730"/>
                  <a:pt x="857716" y="238874"/>
                </a:cubicBezTo>
                <a:cubicBezTo>
                  <a:pt x="833112" y="240590"/>
                  <a:pt x="807936" y="241735"/>
                  <a:pt x="783332" y="242307"/>
                </a:cubicBezTo>
                <a:cubicBezTo>
                  <a:pt x="683773" y="245740"/>
                  <a:pt x="584785" y="245168"/>
                  <a:pt x="485798" y="242879"/>
                </a:cubicBezTo>
                <a:cubicBezTo>
                  <a:pt x="386810" y="240590"/>
                  <a:pt x="287823" y="236013"/>
                  <a:pt x="188835" y="232580"/>
                </a:cubicBezTo>
                <a:cubicBezTo>
                  <a:pt x="164231" y="231436"/>
                  <a:pt x="139055" y="230864"/>
                  <a:pt x="114452" y="227430"/>
                </a:cubicBezTo>
                <a:cubicBezTo>
                  <a:pt x="101864" y="225714"/>
                  <a:pt x="89848" y="223425"/>
                  <a:pt x="77260" y="219992"/>
                </a:cubicBezTo>
                <a:cubicBezTo>
                  <a:pt x="65244" y="216559"/>
                  <a:pt x="53228" y="211981"/>
                  <a:pt x="41785" y="205115"/>
                </a:cubicBezTo>
                <a:cubicBezTo>
                  <a:pt x="36063" y="201682"/>
                  <a:pt x="30913" y="197677"/>
                  <a:pt x="26908" y="192527"/>
                </a:cubicBezTo>
                <a:cubicBezTo>
                  <a:pt x="24619" y="190238"/>
                  <a:pt x="22903" y="187378"/>
                  <a:pt x="21186" y="185089"/>
                </a:cubicBezTo>
                <a:cubicBezTo>
                  <a:pt x="19469" y="182228"/>
                  <a:pt x="17753" y="179939"/>
                  <a:pt x="16036" y="177078"/>
                </a:cubicBezTo>
                <a:cubicBezTo>
                  <a:pt x="9742" y="166207"/>
                  <a:pt x="5165" y="154191"/>
                  <a:pt x="2304" y="142175"/>
                </a:cubicBezTo>
                <a:cubicBezTo>
                  <a:pt x="-1702" y="116999"/>
                  <a:pt x="-557" y="91251"/>
                  <a:pt x="6309" y="67792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0" name="Полилиния: фигура 119">
            <a:extLst>
              <a:ext uri="{FF2B5EF4-FFF2-40B4-BE49-F238E27FC236}">
                <a16:creationId xmlns:a16="http://schemas.microsoft.com/office/drawing/2014/main" id="{99589D5A-0DE5-FDDE-03E4-C507E5FDB3CC}"/>
              </a:ext>
            </a:extLst>
          </p:cNvPr>
          <p:cNvSpPr/>
          <p:nvPr/>
        </p:nvSpPr>
        <p:spPr>
          <a:xfrm>
            <a:off x="11321404" y="5576450"/>
            <a:ext cx="2407179" cy="2243962"/>
          </a:xfrm>
          <a:custGeom>
            <a:avLst/>
            <a:gdLst>
              <a:gd name="connsiteX0" fmla="*/ 375933 w 2407179"/>
              <a:gd name="connsiteY0" fmla="*/ 2172276 h 2243962"/>
              <a:gd name="connsiteX1" fmla="*/ 319287 w 2407179"/>
              <a:gd name="connsiteY1" fmla="*/ 2195163 h 2243962"/>
              <a:gd name="connsiteX2" fmla="*/ 260925 w 2407179"/>
              <a:gd name="connsiteY2" fmla="*/ 2212901 h 2243962"/>
              <a:gd name="connsiteX3" fmla="*/ 200846 w 2407179"/>
              <a:gd name="connsiteY3" fmla="*/ 2203746 h 2243962"/>
              <a:gd name="connsiteX4" fmla="*/ 175670 w 2407179"/>
              <a:gd name="connsiteY4" fmla="*/ 2186008 h 2243962"/>
              <a:gd name="connsiteX5" fmla="*/ 156788 w 2407179"/>
              <a:gd name="connsiteY5" fmla="*/ 2161977 h 2243962"/>
              <a:gd name="connsiteX6" fmla="*/ 127606 w 2407179"/>
              <a:gd name="connsiteY6" fmla="*/ 2108192 h 2243962"/>
              <a:gd name="connsiteX7" fmla="*/ 104147 w 2407179"/>
              <a:gd name="connsiteY7" fmla="*/ 2052118 h 2243962"/>
              <a:gd name="connsiteX8" fmla="*/ 66383 w 2407179"/>
              <a:gd name="connsiteY8" fmla="*/ 1935965 h 2243962"/>
              <a:gd name="connsiteX9" fmla="*/ 10 w 2407179"/>
              <a:gd name="connsiteY9" fmla="*/ 1453043 h 2243962"/>
              <a:gd name="connsiteX10" fmla="*/ 18892 w 2407179"/>
              <a:gd name="connsiteY10" fmla="*/ 1209293 h 2243962"/>
              <a:gd name="connsiteX11" fmla="*/ 70388 w 2407179"/>
              <a:gd name="connsiteY11" fmla="*/ 970121 h 2243962"/>
              <a:gd name="connsiteX12" fmla="*/ 106436 w 2407179"/>
              <a:gd name="connsiteY12" fmla="*/ 853396 h 2243962"/>
              <a:gd name="connsiteX13" fmla="*/ 149921 w 2407179"/>
              <a:gd name="connsiteY13" fmla="*/ 738388 h 2243962"/>
              <a:gd name="connsiteX14" fmla="*/ 203707 w 2407179"/>
              <a:gd name="connsiteY14" fmla="*/ 627957 h 2243962"/>
              <a:gd name="connsiteX15" fmla="*/ 267791 w 2407179"/>
              <a:gd name="connsiteY15" fmla="*/ 523247 h 2243962"/>
              <a:gd name="connsiteX16" fmla="*/ 611672 w 2407179"/>
              <a:gd name="connsiteY16" fmla="*/ 175361 h 2243962"/>
              <a:gd name="connsiteX17" fmla="*/ 717526 w 2407179"/>
              <a:gd name="connsiteY17" fmla="*/ 112421 h 2243962"/>
              <a:gd name="connsiteX18" fmla="*/ 830246 w 2407179"/>
              <a:gd name="connsiteY18" fmla="*/ 62068 h 2243962"/>
              <a:gd name="connsiteX19" fmla="*/ 948115 w 2407179"/>
              <a:gd name="connsiteY19" fmla="*/ 26021 h 2243962"/>
              <a:gd name="connsiteX20" fmla="*/ 1069990 w 2407179"/>
              <a:gd name="connsiteY20" fmla="*/ 5423 h 2243962"/>
              <a:gd name="connsiteX21" fmla="*/ 1555201 w 2407179"/>
              <a:gd name="connsiteY21" fmla="*/ 71223 h 2243962"/>
              <a:gd name="connsiteX22" fmla="*/ 1966027 w 2407179"/>
              <a:gd name="connsiteY22" fmla="*/ 337860 h 2243962"/>
              <a:gd name="connsiteX23" fmla="*/ 2247541 w 2407179"/>
              <a:gd name="connsiteY23" fmla="*/ 738960 h 2243962"/>
              <a:gd name="connsiteX24" fmla="*/ 2329935 w 2407179"/>
              <a:gd name="connsiteY24" fmla="*/ 970694 h 2243962"/>
              <a:gd name="connsiteX25" fmla="*/ 2379715 w 2407179"/>
              <a:gd name="connsiteY25" fmla="*/ 1210438 h 2243962"/>
              <a:gd name="connsiteX26" fmla="*/ 2395736 w 2407179"/>
              <a:gd name="connsiteY26" fmla="*/ 1331740 h 2243962"/>
              <a:gd name="connsiteX27" fmla="*/ 2404891 w 2407179"/>
              <a:gd name="connsiteY27" fmla="*/ 1454188 h 2243962"/>
              <a:gd name="connsiteX28" fmla="*/ 2407179 w 2407179"/>
              <a:gd name="connsiteY28" fmla="*/ 1576634 h 2243962"/>
              <a:gd name="connsiteX29" fmla="*/ 2406607 w 2407179"/>
              <a:gd name="connsiteY29" fmla="*/ 1607532 h 2243962"/>
              <a:gd name="connsiteX30" fmla="*/ 2406035 w 2407179"/>
              <a:gd name="connsiteY30" fmla="*/ 1622981 h 2243962"/>
              <a:gd name="connsiteX31" fmla="*/ 2402602 w 2407179"/>
              <a:gd name="connsiteY31" fmla="*/ 1637858 h 2243962"/>
              <a:gd name="connsiteX32" fmla="*/ 2394591 w 2407179"/>
              <a:gd name="connsiteY32" fmla="*/ 1699081 h 2243962"/>
              <a:gd name="connsiteX33" fmla="*/ 2369988 w 2407179"/>
              <a:gd name="connsiteY33" fmla="*/ 1819240 h 2243962"/>
              <a:gd name="connsiteX34" fmla="*/ 2356255 w 2407179"/>
              <a:gd name="connsiteY34" fmla="*/ 1878746 h 2243962"/>
              <a:gd name="connsiteX35" fmla="*/ 2349389 w 2407179"/>
              <a:gd name="connsiteY35" fmla="*/ 1908500 h 2243962"/>
              <a:gd name="connsiteX36" fmla="*/ 2341378 w 2407179"/>
              <a:gd name="connsiteY36" fmla="*/ 1938253 h 2243962"/>
              <a:gd name="connsiteX37" fmla="*/ 2300181 w 2407179"/>
              <a:gd name="connsiteY37" fmla="*/ 2054406 h 2243962"/>
              <a:gd name="connsiteX38" fmla="*/ 2276722 w 2407179"/>
              <a:gd name="connsiteY38" fmla="*/ 2111053 h 2243962"/>
              <a:gd name="connsiteX39" fmla="*/ 2251546 w 2407179"/>
              <a:gd name="connsiteY39" fmla="*/ 2167126 h 2243962"/>
              <a:gd name="connsiteX40" fmla="*/ 2234953 w 2407179"/>
              <a:gd name="connsiteY40" fmla="*/ 2194591 h 2243962"/>
              <a:gd name="connsiteX41" fmla="*/ 2211493 w 2407179"/>
              <a:gd name="connsiteY41" fmla="*/ 2218051 h 2243962"/>
              <a:gd name="connsiteX42" fmla="*/ 2150270 w 2407179"/>
              <a:gd name="connsiteY42" fmla="*/ 2242082 h 2243962"/>
              <a:gd name="connsiteX43" fmla="*/ 2086757 w 2407179"/>
              <a:gd name="connsiteY43" fmla="*/ 2241510 h 2243962"/>
              <a:gd name="connsiteX44" fmla="*/ 2026106 w 2407179"/>
              <a:gd name="connsiteY44" fmla="*/ 2228922 h 2243962"/>
              <a:gd name="connsiteX45" fmla="*/ 1967172 w 2407179"/>
              <a:gd name="connsiteY45" fmla="*/ 2212329 h 2243962"/>
              <a:gd name="connsiteX46" fmla="*/ 1908237 w 2407179"/>
              <a:gd name="connsiteY46" fmla="*/ 2196307 h 2243962"/>
              <a:gd name="connsiteX47" fmla="*/ 1849302 w 2407179"/>
              <a:gd name="connsiteY47" fmla="*/ 2182003 h 2243962"/>
              <a:gd name="connsiteX48" fmla="*/ 1789795 w 2407179"/>
              <a:gd name="connsiteY48" fmla="*/ 2168843 h 2243962"/>
              <a:gd name="connsiteX49" fmla="*/ 1308590 w 2407179"/>
              <a:gd name="connsiteY49" fmla="*/ 2101897 h 2243962"/>
              <a:gd name="connsiteX50" fmla="*/ 1187287 w 2407179"/>
              <a:gd name="connsiteY50" fmla="*/ 2093315 h 2243962"/>
              <a:gd name="connsiteX51" fmla="*/ 1126636 w 2407179"/>
              <a:gd name="connsiteY51" fmla="*/ 2091026 h 2243962"/>
              <a:gd name="connsiteX52" fmla="*/ 1065985 w 2407179"/>
              <a:gd name="connsiteY52" fmla="*/ 2091026 h 2243962"/>
              <a:gd name="connsiteX53" fmla="*/ 823380 w 2407179"/>
              <a:gd name="connsiteY53" fmla="*/ 2109336 h 2243962"/>
              <a:gd name="connsiteX54" fmla="*/ 583063 w 2407179"/>
              <a:gd name="connsiteY54" fmla="*/ 2149961 h 2243962"/>
              <a:gd name="connsiteX55" fmla="*/ 344463 w 2407179"/>
              <a:gd name="connsiteY55" fmla="*/ 2199168 h 2243962"/>
              <a:gd name="connsiteX56" fmla="*/ 822235 w 2407179"/>
              <a:gd name="connsiteY56" fmla="*/ 2101897 h 2243962"/>
              <a:gd name="connsiteX57" fmla="*/ 1065413 w 2407179"/>
              <a:gd name="connsiteY57" fmla="*/ 2080154 h 2243962"/>
              <a:gd name="connsiteX58" fmla="*/ 1126636 w 2407179"/>
              <a:gd name="connsiteY58" fmla="*/ 2079582 h 2243962"/>
              <a:gd name="connsiteX59" fmla="*/ 1187860 w 2407179"/>
              <a:gd name="connsiteY59" fmla="*/ 2081299 h 2243962"/>
              <a:gd name="connsiteX60" fmla="*/ 1309734 w 2407179"/>
              <a:gd name="connsiteY60" fmla="*/ 2088165 h 2243962"/>
              <a:gd name="connsiteX61" fmla="*/ 1793800 w 2407179"/>
              <a:gd name="connsiteY61" fmla="*/ 2151105 h 2243962"/>
              <a:gd name="connsiteX62" fmla="*/ 1853307 w 2407179"/>
              <a:gd name="connsiteY62" fmla="*/ 2163693 h 2243962"/>
              <a:gd name="connsiteX63" fmla="*/ 1912814 w 2407179"/>
              <a:gd name="connsiteY63" fmla="*/ 2177998 h 2243962"/>
              <a:gd name="connsiteX64" fmla="*/ 1971749 w 2407179"/>
              <a:gd name="connsiteY64" fmla="*/ 2193447 h 2243962"/>
              <a:gd name="connsiteX65" fmla="*/ 2030684 w 2407179"/>
              <a:gd name="connsiteY65" fmla="*/ 2209468 h 2243962"/>
              <a:gd name="connsiteX66" fmla="*/ 2089046 w 2407179"/>
              <a:gd name="connsiteY66" fmla="*/ 2220912 h 2243962"/>
              <a:gd name="connsiteX67" fmla="*/ 2146837 w 2407179"/>
              <a:gd name="connsiteY67" fmla="*/ 2220912 h 2243962"/>
              <a:gd name="connsiteX68" fmla="*/ 2197761 w 2407179"/>
              <a:gd name="connsiteY68" fmla="*/ 2200313 h 2243962"/>
              <a:gd name="connsiteX69" fmla="*/ 2231519 w 2407179"/>
              <a:gd name="connsiteY69" fmla="*/ 2156255 h 2243962"/>
              <a:gd name="connsiteX70" fmla="*/ 2255551 w 2407179"/>
              <a:gd name="connsiteY70" fmla="*/ 2100753 h 2243962"/>
              <a:gd name="connsiteX71" fmla="*/ 2278438 w 2407179"/>
              <a:gd name="connsiteY71" fmla="*/ 2044679 h 2243962"/>
              <a:gd name="connsiteX72" fmla="*/ 2317919 w 2407179"/>
              <a:gd name="connsiteY72" fmla="*/ 1930815 h 2243962"/>
              <a:gd name="connsiteX73" fmla="*/ 2325357 w 2407179"/>
              <a:gd name="connsiteY73" fmla="*/ 1901634 h 2243962"/>
              <a:gd name="connsiteX74" fmla="*/ 2332224 w 2407179"/>
              <a:gd name="connsiteY74" fmla="*/ 1871880 h 2243962"/>
              <a:gd name="connsiteX75" fmla="*/ 2345956 w 2407179"/>
              <a:gd name="connsiteY75" fmla="*/ 1812373 h 2243962"/>
              <a:gd name="connsiteX76" fmla="*/ 2369415 w 2407179"/>
              <a:gd name="connsiteY76" fmla="*/ 1693932 h 2243962"/>
              <a:gd name="connsiteX77" fmla="*/ 2376854 w 2407179"/>
              <a:gd name="connsiteY77" fmla="*/ 1634425 h 2243962"/>
              <a:gd name="connsiteX78" fmla="*/ 2377998 w 2407179"/>
              <a:gd name="connsiteY78" fmla="*/ 1619548 h 2243962"/>
              <a:gd name="connsiteX79" fmla="*/ 2378570 w 2407179"/>
              <a:gd name="connsiteY79" fmla="*/ 1604671 h 2243962"/>
              <a:gd name="connsiteX80" fmla="*/ 2379143 w 2407179"/>
              <a:gd name="connsiteY80" fmla="*/ 1574346 h 2243962"/>
              <a:gd name="connsiteX81" fmla="*/ 2376282 w 2407179"/>
              <a:gd name="connsiteY81" fmla="*/ 1453043 h 2243962"/>
              <a:gd name="connsiteX82" fmla="*/ 2367127 w 2407179"/>
              <a:gd name="connsiteY82" fmla="*/ 1332312 h 2243962"/>
              <a:gd name="connsiteX83" fmla="*/ 2351106 w 2407179"/>
              <a:gd name="connsiteY83" fmla="*/ 1212154 h 2243962"/>
              <a:gd name="connsiteX84" fmla="*/ 2328790 w 2407179"/>
              <a:gd name="connsiteY84" fmla="*/ 1093140 h 2243962"/>
              <a:gd name="connsiteX85" fmla="*/ 2301326 w 2407179"/>
              <a:gd name="connsiteY85" fmla="*/ 975271 h 2243962"/>
              <a:gd name="connsiteX86" fmla="*/ 2220648 w 2407179"/>
              <a:gd name="connsiteY86" fmla="*/ 748115 h 2243962"/>
              <a:gd name="connsiteX87" fmla="*/ 1944856 w 2407179"/>
              <a:gd name="connsiteY87" fmla="*/ 355598 h 2243962"/>
              <a:gd name="connsiteX88" fmla="*/ 1543757 w 2407179"/>
              <a:gd name="connsiteY88" fmla="*/ 94683 h 2243962"/>
              <a:gd name="connsiteX89" fmla="*/ 1071707 w 2407179"/>
              <a:gd name="connsiteY89" fmla="*/ 29454 h 2243962"/>
              <a:gd name="connsiteX90" fmla="*/ 953265 w 2407179"/>
              <a:gd name="connsiteY90" fmla="*/ 48908 h 2243962"/>
              <a:gd name="connsiteX91" fmla="*/ 838256 w 2407179"/>
              <a:gd name="connsiteY91" fmla="*/ 83812 h 2243962"/>
              <a:gd name="connsiteX92" fmla="*/ 728398 w 2407179"/>
              <a:gd name="connsiteY92" fmla="*/ 132447 h 2243962"/>
              <a:gd name="connsiteX93" fmla="*/ 624832 w 2407179"/>
              <a:gd name="connsiteY93" fmla="*/ 193670 h 2243962"/>
              <a:gd name="connsiteX94" fmla="*/ 528134 w 2407179"/>
              <a:gd name="connsiteY94" fmla="*/ 265765 h 2243962"/>
              <a:gd name="connsiteX95" fmla="*/ 438873 w 2407179"/>
              <a:gd name="connsiteY95" fmla="*/ 347015 h 2243962"/>
              <a:gd name="connsiteX96" fmla="*/ 357624 w 2407179"/>
              <a:gd name="connsiteY96" fmla="*/ 436276 h 2243962"/>
              <a:gd name="connsiteX97" fmla="*/ 284956 w 2407179"/>
              <a:gd name="connsiteY97" fmla="*/ 532974 h 2243962"/>
              <a:gd name="connsiteX98" fmla="*/ 221444 w 2407179"/>
              <a:gd name="connsiteY98" fmla="*/ 635967 h 2243962"/>
              <a:gd name="connsiteX99" fmla="*/ 167659 w 2407179"/>
              <a:gd name="connsiteY99" fmla="*/ 744109 h 2243962"/>
              <a:gd name="connsiteX100" fmla="*/ 124173 w 2407179"/>
              <a:gd name="connsiteY100" fmla="*/ 856829 h 2243962"/>
              <a:gd name="connsiteX101" fmla="*/ 87554 w 2407179"/>
              <a:gd name="connsiteY101" fmla="*/ 972410 h 2243962"/>
              <a:gd name="connsiteX102" fmla="*/ 34341 w 2407179"/>
              <a:gd name="connsiteY102" fmla="*/ 1209293 h 2243962"/>
              <a:gd name="connsiteX103" fmla="*/ 13170 w 2407179"/>
              <a:gd name="connsiteY103" fmla="*/ 1450754 h 2243962"/>
              <a:gd name="connsiteX104" fmla="*/ 72677 w 2407179"/>
              <a:gd name="connsiteY104" fmla="*/ 1931960 h 2243962"/>
              <a:gd name="connsiteX105" fmla="*/ 109297 w 2407179"/>
              <a:gd name="connsiteY105" fmla="*/ 2048112 h 2243962"/>
              <a:gd name="connsiteX106" fmla="*/ 160793 w 2407179"/>
              <a:gd name="connsiteY106" fmla="*/ 2157972 h 2243962"/>
              <a:gd name="connsiteX107" fmla="*/ 179103 w 2407179"/>
              <a:gd name="connsiteY107" fmla="*/ 2182003 h 2243962"/>
              <a:gd name="connsiteX108" fmla="*/ 203134 w 2407179"/>
              <a:gd name="connsiteY108" fmla="*/ 2199741 h 2243962"/>
              <a:gd name="connsiteX109" fmla="*/ 261497 w 2407179"/>
              <a:gd name="connsiteY109" fmla="*/ 2209468 h 2243962"/>
              <a:gd name="connsiteX110" fmla="*/ 319859 w 2407179"/>
              <a:gd name="connsiteY110" fmla="*/ 2192874 h 2243962"/>
              <a:gd name="connsiteX111" fmla="*/ 375933 w 2407179"/>
              <a:gd name="connsiteY111" fmla="*/ 2172276 h 2243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2407179" h="2243962">
                <a:moveTo>
                  <a:pt x="375933" y="2172276"/>
                </a:moveTo>
                <a:cubicBezTo>
                  <a:pt x="357051" y="2179142"/>
                  <a:pt x="338169" y="2187725"/>
                  <a:pt x="319287" y="2195163"/>
                </a:cubicBezTo>
                <a:cubicBezTo>
                  <a:pt x="300405" y="2202602"/>
                  <a:pt x="280951" y="2210040"/>
                  <a:pt x="260925" y="2212901"/>
                </a:cubicBezTo>
                <a:cubicBezTo>
                  <a:pt x="240898" y="2215762"/>
                  <a:pt x="219155" y="2213473"/>
                  <a:pt x="200846" y="2203746"/>
                </a:cubicBezTo>
                <a:cubicBezTo>
                  <a:pt x="191691" y="2199168"/>
                  <a:pt x="182536" y="2193447"/>
                  <a:pt x="175670" y="2186008"/>
                </a:cubicBezTo>
                <a:cubicBezTo>
                  <a:pt x="168231" y="2178570"/>
                  <a:pt x="162509" y="2170559"/>
                  <a:pt x="156788" y="2161977"/>
                </a:cubicBezTo>
                <a:cubicBezTo>
                  <a:pt x="145344" y="2144811"/>
                  <a:pt x="136189" y="2126502"/>
                  <a:pt x="127606" y="2108192"/>
                </a:cubicBezTo>
                <a:cubicBezTo>
                  <a:pt x="119024" y="2089882"/>
                  <a:pt x="111013" y="2071000"/>
                  <a:pt x="104147" y="2052118"/>
                </a:cubicBezTo>
                <a:cubicBezTo>
                  <a:pt x="89842" y="2013782"/>
                  <a:pt x="76682" y="1975445"/>
                  <a:pt x="66383" y="1935965"/>
                </a:cubicBezTo>
                <a:cubicBezTo>
                  <a:pt x="24041" y="1778614"/>
                  <a:pt x="-562" y="1616115"/>
                  <a:pt x="10" y="1453043"/>
                </a:cubicBezTo>
                <a:cubicBezTo>
                  <a:pt x="10" y="1371221"/>
                  <a:pt x="6876" y="1289971"/>
                  <a:pt x="18892" y="1209293"/>
                </a:cubicBezTo>
                <a:cubicBezTo>
                  <a:pt x="30908" y="1128616"/>
                  <a:pt x="48645" y="1048510"/>
                  <a:pt x="70388" y="970121"/>
                </a:cubicBezTo>
                <a:cubicBezTo>
                  <a:pt x="81260" y="930641"/>
                  <a:pt x="93275" y="891732"/>
                  <a:pt x="106436" y="853396"/>
                </a:cubicBezTo>
                <a:cubicBezTo>
                  <a:pt x="119596" y="814488"/>
                  <a:pt x="133328" y="776152"/>
                  <a:pt x="149921" y="738388"/>
                </a:cubicBezTo>
                <a:cubicBezTo>
                  <a:pt x="166515" y="700624"/>
                  <a:pt x="184252" y="664004"/>
                  <a:pt x="203707" y="627957"/>
                </a:cubicBezTo>
                <a:cubicBezTo>
                  <a:pt x="223161" y="591909"/>
                  <a:pt x="244904" y="557006"/>
                  <a:pt x="267791" y="523247"/>
                </a:cubicBezTo>
                <a:cubicBezTo>
                  <a:pt x="359340" y="387640"/>
                  <a:pt x="474921" y="266910"/>
                  <a:pt x="611672" y="175361"/>
                </a:cubicBezTo>
                <a:cubicBezTo>
                  <a:pt x="645431" y="152473"/>
                  <a:pt x="680906" y="131303"/>
                  <a:pt x="717526" y="112421"/>
                </a:cubicBezTo>
                <a:cubicBezTo>
                  <a:pt x="754146" y="93538"/>
                  <a:pt x="791338" y="76373"/>
                  <a:pt x="830246" y="62068"/>
                </a:cubicBezTo>
                <a:cubicBezTo>
                  <a:pt x="868582" y="47764"/>
                  <a:pt x="908062" y="35748"/>
                  <a:pt x="948115" y="26021"/>
                </a:cubicBezTo>
                <a:cubicBezTo>
                  <a:pt x="988168" y="16294"/>
                  <a:pt x="1028793" y="9428"/>
                  <a:pt x="1069990" y="5423"/>
                </a:cubicBezTo>
                <a:cubicBezTo>
                  <a:pt x="1234206" y="-11743"/>
                  <a:pt x="1401283" y="12289"/>
                  <a:pt x="1555201" y="71223"/>
                </a:cubicBezTo>
                <a:cubicBezTo>
                  <a:pt x="1709117" y="130158"/>
                  <a:pt x="1848730" y="222852"/>
                  <a:pt x="1966027" y="337860"/>
                </a:cubicBezTo>
                <a:cubicBezTo>
                  <a:pt x="2083324" y="452869"/>
                  <a:pt x="2178307" y="590193"/>
                  <a:pt x="2247541" y="738960"/>
                </a:cubicBezTo>
                <a:cubicBezTo>
                  <a:pt x="2281872" y="813344"/>
                  <a:pt x="2309336" y="891160"/>
                  <a:pt x="2329935" y="970694"/>
                </a:cubicBezTo>
                <a:cubicBezTo>
                  <a:pt x="2349961" y="1049655"/>
                  <a:pt x="2367127" y="1129760"/>
                  <a:pt x="2379715" y="1210438"/>
                </a:cubicBezTo>
                <a:cubicBezTo>
                  <a:pt x="2386009" y="1251063"/>
                  <a:pt x="2391158" y="1291116"/>
                  <a:pt x="2395736" y="1331740"/>
                </a:cubicBezTo>
                <a:cubicBezTo>
                  <a:pt x="2399741" y="1372365"/>
                  <a:pt x="2402602" y="1412990"/>
                  <a:pt x="2404891" y="1454188"/>
                </a:cubicBezTo>
                <a:cubicBezTo>
                  <a:pt x="2407179" y="1494812"/>
                  <a:pt x="2407179" y="1536010"/>
                  <a:pt x="2407179" y="1576634"/>
                </a:cubicBezTo>
                <a:lnTo>
                  <a:pt x="2406607" y="1607532"/>
                </a:lnTo>
                <a:lnTo>
                  <a:pt x="2406035" y="1622981"/>
                </a:lnTo>
                <a:lnTo>
                  <a:pt x="2402602" y="1637858"/>
                </a:lnTo>
                <a:cubicBezTo>
                  <a:pt x="2400886" y="1658456"/>
                  <a:pt x="2398025" y="1679055"/>
                  <a:pt x="2394591" y="1699081"/>
                </a:cubicBezTo>
                <a:cubicBezTo>
                  <a:pt x="2387725" y="1739706"/>
                  <a:pt x="2379143" y="1779759"/>
                  <a:pt x="2369988" y="1819240"/>
                </a:cubicBezTo>
                <a:lnTo>
                  <a:pt x="2356255" y="1878746"/>
                </a:lnTo>
                <a:lnTo>
                  <a:pt x="2349389" y="1908500"/>
                </a:lnTo>
                <a:cubicBezTo>
                  <a:pt x="2347100" y="1918227"/>
                  <a:pt x="2344239" y="1928526"/>
                  <a:pt x="2341378" y="1938253"/>
                </a:cubicBezTo>
                <a:cubicBezTo>
                  <a:pt x="2329935" y="1977734"/>
                  <a:pt x="2315630" y="2016070"/>
                  <a:pt x="2300181" y="2054406"/>
                </a:cubicBezTo>
                <a:cubicBezTo>
                  <a:pt x="2292743" y="2073288"/>
                  <a:pt x="2284733" y="2092171"/>
                  <a:pt x="2276722" y="2111053"/>
                </a:cubicBezTo>
                <a:cubicBezTo>
                  <a:pt x="2268711" y="2129934"/>
                  <a:pt x="2261273" y="2148244"/>
                  <a:pt x="2251546" y="2167126"/>
                </a:cubicBezTo>
                <a:cubicBezTo>
                  <a:pt x="2246968" y="2176853"/>
                  <a:pt x="2241247" y="2186008"/>
                  <a:pt x="2234953" y="2194591"/>
                </a:cubicBezTo>
                <a:cubicBezTo>
                  <a:pt x="2228086" y="2203174"/>
                  <a:pt x="2220648" y="2211756"/>
                  <a:pt x="2211493" y="2218051"/>
                </a:cubicBezTo>
                <a:cubicBezTo>
                  <a:pt x="2193756" y="2231783"/>
                  <a:pt x="2172013" y="2239221"/>
                  <a:pt x="2150270" y="2242082"/>
                </a:cubicBezTo>
                <a:cubicBezTo>
                  <a:pt x="2128527" y="2244943"/>
                  <a:pt x="2107356" y="2244371"/>
                  <a:pt x="2086757" y="2241510"/>
                </a:cubicBezTo>
                <a:cubicBezTo>
                  <a:pt x="2066159" y="2238649"/>
                  <a:pt x="2045560" y="2234072"/>
                  <a:pt x="2026106" y="2228922"/>
                </a:cubicBezTo>
                <a:lnTo>
                  <a:pt x="1967172" y="2212329"/>
                </a:lnTo>
                <a:cubicBezTo>
                  <a:pt x="1947717" y="2206607"/>
                  <a:pt x="1928263" y="2202029"/>
                  <a:pt x="1908237" y="2196307"/>
                </a:cubicBezTo>
                <a:cubicBezTo>
                  <a:pt x="1888783" y="2191158"/>
                  <a:pt x="1868756" y="2186581"/>
                  <a:pt x="1849302" y="2182003"/>
                </a:cubicBezTo>
                <a:cubicBezTo>
                  <a:pt x="1829276" y="2177425"/>
                  <a:pt x="1809822" y="2172848"/>
                  <a:pt x="1789795" y="2168843"/>
                </a:cubicBezTo>
                <a:cubicBezTo>
                  <a:pt x="1631301" y="2135084"/>
                  <a:pt x="1469945" y="2114485"/>
                  <a:pt x="1308590" y="2101897"/>
                </a:cubicBezTo>
                <a:cubicBezTo>
                  <a:pt x="1267965" y="2098464"/>
                  <a:pt x="1227912" y="2096176"/>
                  <a:pt x="1187287" y="2093315"/>
                </a:cubicBezTo>
                <a:cubicBezTo>
                  <a:pt x="1167261" y="2092171"/>
                  <a:pt x="1146662" y="2091598"/>
                  <a:pt x="1126636" y="2091026"/>
                </a:cubicBezTo>
                <a:cubicBezTo>
                  <a:pt x="1106610" y="2091026"/>
                  <a:pt x="1086011" y="2090454"/>
                  <a:pt x="1065985" y="2091026"/>
                </a:cubicBezTo>
                <a:cubicBezTo>
                  <a:pt x="984735" y="2092171"/>
                  <a:pt x="904057" y="2099036"/>
                  <a:pt x="823380" y="2109336"/>
                </a:cubicBezTo>
                <a:cubicBezTo>
                  <a:pt x="742702" y="2119635"/>
                  <a:pt x="663169" y="2133940"/>
                  <a:pt x="583063" y="2149961"/>
                </a:cubicBezTo>
                <a:cubicBezTo>
                  <a:pt x="503530" y="2165410"/>
                  <a:pt x="423997" y="2182575"/>
                  <a:pt x="344463" y="2199168"/>
                </a:cubicBezTo>
                <a:cubicBezTo>
                  <a:pt x="502958" y="2163121"/>
                  <a:pt x="660880" y="2125357"/>
                  <a:pt x="822235" y="2101897"/>
                </a:cubicBezTo>
                <a:cubicBezTo>
                  <a:pt x="902913" y="2090454"/>
                  <a:pt x="984163" y="2082443"/>
                  <a:pt x="1065413" y="2080154"/>
                </a:cubicBezTo>
                <a:cubicBezTo>
                  <a:pt x="1086011" y="2079582"/>
                  <a:pt x="1106038" y="2079582"/>
                  <a:pt x="1126636" y="2079582"/>
                </a:cubicBezTo>
                <a:cubicBezTo>
                  <a:pt x="1147235" y="2080154"/>
                  <a:pt x="1167261" y="2080727"/>
                  <a:pt x="1187860" y="2081299"/>
                </a:cubicBezTo>
                <a:cubicBezTo>
                  <a:pt x="1228484" y="2083015"/>
                  <a:pt x="1269110" y="2085304"/>
                  <a:pt x="1309734" y="2088165"/>
                </a:cubicBezTo>
                <a:cubicBezTo>
                  <a:pt x="1472234" y="2099036"/>
                  <a:pt x="1634162" y="2119063"/>
                  <a:pt x="1793800" y="2151105"/>
                </a:cubicBezTo>
                <a:cubicBezTo>
                  <a:pt x="1813827" y="2155111"/>
                  <a:pt x="1833853" y="2159688"/>
                  <a:pt x="1853307" y="2163693"/>
                </a:cubicBezTo>
                <a:cubicBezTo>
                  <a:pt x="1873334" y="2168271"/>
                  <a:pt x="1892788" y="2172848"/>
                  <a:pt x="1912814" y="2177998"/>
                </a:cubicBezTo>
                <a:cubicBezTo>
                  <a:pt x="1932268" y="2183147"/>
                  <a:pt x="1952295" y="2187725"/>
                  <a:pt x="1971749" y="2193447"/>
                </a:cubicBezTo>
                <a:lnTo>
                  <a:pt x="2030684" y="2209468"/>
                </a:lnTo>
                <a:cubicBezTo>
                  <a:pt x="2050138" y="2214617"/>
                  <a:pt x="2069592" y="2218623"/>
                  <a:pt x="2089046" y="2220912"/>
                </a:cubicBezTo>
                <a:cubicBezTo>
                  <a:pt x="2108500" y="2223200"/>
                  <a:pt x="2127955" y="2223772"/>
                  <a:pt x="2146837" y="2220912"/>
                </a:cubicBezTo>
                <a:cubicBezTo>
                  <a:pt x="2165719" y="2218051"/>
                  <a:pt x="2183456" y="2211184"/>
                  <a:pt x="2197761" y="2200313"/>
                </a:cubicBezTo>
                <a:cubicBezTo>
                  <a:pt x="2212637" y="2189442"/>
                  <a:pt x="2222937" y="2173993"/>
                  <a:pt x="2231519" y="2156255"/>
                </a:cubicBezTo>
                <a:cubicBezTo>
                  <a:pt x="2240102" y="2138517"/>
                  <a:pt x="2247541" y="2119635"/>
                  <a:pt x="2255551" y="2100753"/>
                </a:cubicBezTo>
                <a:cubicBezTo>
                  <a:pt x="2263562" y="2081871"/>
                  <a:pt x="2271000" y="2063561"/>
                  <a:pt x="2278438" y="2044679"/>
                </a:cubicBezTo>
                <a:cubicBezTo>
                  <a:pt x="2293315" y="2006915"/>
                  <a:pt x="2307048" y="1969151"/>
                  <a:pt x="2317919" y="1930815"/>
                </a:cubicBezTo>
                <a:cubicBezTo>
                  <a:pt x="2320780" y="1921088"/>
                  <a:pt x="2323069" y="1911361"/>
                  <a:pt x="2325357" y="1901634"/>
                </a:cubicBezTo>
                <a:lnTo>
                  <a:pt x="2332224" y="1871880"/>
                </a:lnTo>
                <a:lnTo>
                  <a:pt x="2345956" y="1812373"/>
                </a:lnTo>
                <a:cubicBezTo>
                  <a:pt x="2355111" y="1772893"/>
                  <a:pt x="2363121" y="1733412"/>
                  <a:pt x="2369415" y="1693932"/>
                </a:cubicBezTo>
                <a:cubicBezTo>
                  <a:pt x="2372276" y="1673905"/>
                  <a:pt x="2375137" y="1654451"/>
                  <a:pt x="2376854" y="1634425"/>
                </a:cubicBezTo>
                <a:lnTo>
                  <a:pt x="2377998" y="1619548"/>
                </a:lnTo>
                <a:lnTo>
                  <a:pt x="2378570" y="1604671"/>
                </a:lnTo>
                <a:lnTo>
                  <a:pt x="2379143" y="1574346"/>
                </a:lnTo>
                <a:cubicBezTo>
                  <a:pt x="2379143" y="1533721"/>
                  <a:pt x="2378570" y="1493668"/>
                  <a:pt x="2376282" y="1453043"/>
                </a:cubicBezTo>
                <a:cubicBezTo>
                  <a:pt x="2373993" y="1412990"/>
                  <a:pt x="2371132" y="1372365"/>
                  <a:pt x="2367127" y="1332312"/>
                </a:cubicBezTo>
                <a:cubicBezTo>
                  <a:pt x="2362549" y="1292260"/>
                  <a:pt x="2357399" y="1252207"/>
                  <a:pt x="2351106" y="1212154"/>
                </a:cubicBezTo>
                <a:cubicBezTo>
                  <a:pt x="2344812" y="1172102"/>
                  <a:pt x="2336801" y="1132621"/>
                  <a:pt x="2328790" y="1093140"/>
                </a:cubicBezTo>
                <a:cubicBezTo>
                  <a:pt x="2320208" y="1053660"/>
                  <a:pt x="2311053" y="1014179"/>
                  <a:pt x="2301326" y="975271"/>
                </a:cubicBezTo>
                <a:cubicBezTo>
                  <a:pt x="2281299" y="897454"/>
                  <a:pt x="2254407" y="821354"/>
                  <a:pt x="2220648" y="748115"/>
                </a:cubicBezTo>
                <a:cubicBezTo>
                  <a:pt x="2153131" y="602208"/>
                  <a:pt x="2059865" y="467746"/>
                  <a:pt x="1944856" y="355598"/>
                </a:cubicBezTo>
                <a:cubicBezTo>
                  <a:pt x="1830420" y="242878"/>
                  <a:pt x="1693668" y="152473"/>
                  <a:pt x="1543757" y="94683"/>
                </a:cubicBezTo>
                <a:cubicBezTo>
                  <a:pt x="1393845" y="36893"/>
                  <a:pt x="1230773" y="13433"/>
                  <a:pt x="1071707" y="29454"/>
                </a:cubicBezTo>
                <a:cubicBezTo>
                  <a:pt x="1031654" y="33459"/>
                  <a:pt x="992173" y="39753"/>
                  <a:pt x="953265" y="48908"/>
                </a:cubicBezTo>
                <a:cubicBezTo>
                  <a:pt x="914357" y="58063"/>
                  <a:pt x="876020" y="69507"/>
                  <a:pt x="838256" y="83812"/>
                </a:cubicBezTo>
                <a:cubicBezTo>
                  <a:pt x="800492" y="97544"/>
                  <a:pt x="763873" y="114137"/>
                  <a:pt x="728398" y="132447"/>
                </a:cubicBezTo>
                <a:cubicBezTo>
                  <a:pt x="692922" y="150757"/>
                  <a:pt x="658019" y="171355"/>
                  <a:pt x="624832" y="193670"/>
                </a:cubicBezTo>
                <a:cubicBezTo>
                  <a:pt x="591646" y="215985"/>
                  <a:pt x="559031" y="240017"/>
                  <a:pt x="528134" y="265765"/>
                </a:cubicBezTo>
                <a:cubicBezTo>
                  <a:pt x="497236" y="291514"/>
                  <a:pt x="467482" y="318978"/>
                  <a:pt x="438873" y="347015"/>
                </a:cubicBezTo>
                <a:cubicBezTo>
                  <a:pt x="410264" y="375624"/>
                  <a:pt x="383372" y="405378"/>
                  <a:pt x="357624" y="436276"/>
                </a:cubicBezTo>
                <a:cubicBezTo>
                  <a:pt x="331875" y="467173"/>
                  <a:pt x="307844" y="499216"/>
                  <a:pt x="284956" y="532974"/>
                </a:cubicBezTo>
                <a:cubicBezTo>
                  <a:pt x="262069" y="566161"/>
                  <a:pt x="240898" y="600492"/>
                  <a:pt x="221444" y="635967"/>
                </a:cubicBezTo>
                <a:cubicBezTo>
                  <a:pt x="201990" y="671442"/>
                  <a:pt x="183680" y="707490"/>
                  <a:pt x="167659" y="744109"/>
                </a:cubicBezTo>
                <a:cubicBezTo>
                  <a:pt x="151066" y="780729"/>
                  <a:pt x="136761" y="818493"/>
                  <a:pt x="124173" y="856829"/>
                </a:cubicBezTo>
                <a:cubicBezTo>
                  <a:pt x="111013" y="895166"/>
                  <a:pt x="98997" y="933502"/>
                  <a:pt x="87554" y="972410"/>
                </a:cubicBezTo>
                <a:cubicBezTo>
                  <a:pt x="65238" y="1050227"/>
                  <a:pt x="46929" y="1129188"/>
                  <a:pt x="34341" y="1209293"/>
                </a:cubicBezTo>
                <a:cubicBezTo>
                  <a:pt x="21753" y="1289399"/>
                  <a:pt x="14887" y="1370077"/>
                  <a:pt x="13170" y="1450754"/>
                </a:cubicBezTo>
                <a:cubicBezTo>
                  <a:pt x="10309" y="1612682"/>
                  <a:pt x="32624" y="1774609"/>
                  <a:pt x="72677" y="1931960"/>
                </a:cubicBezTo>
                <a:cubicBezTo>
                  <a:pt x="82976" y="1970868"/>
                  <a:pt x="95564" y="2009776"/>
                  <a:pt x="109297" y="2048112"/>
                </a:cubicBezTo>
                <a:cubicBezTo>
                  <a:pt x="123601" y="2085876"/>
                  <a:pt x="139050" y="2123641"/>
                  <a:pt x="160793" y="2157972"/>
                </a:cubicBezTo>
                <a:cubicBezTo>
                  <a:pt x="166515" y="2166554"/>
                  <a:pt x="172237" y="2174565"/>
                  <a:pt x="179103" y="2182003"/>
                </a:cubicBezTo>
                <a:cubicBezTo>
                  <a:pt x="185969" y="2189442"/>
                  <a:pt x="194552" y="2194591"/>
                  <a:pt x="203134" y="2199741"/>
                </a:cubicBezTo>
                <a:cubicBezTo>
                  <a:pt x="220872" y="2209468"/>
                  <a:pt x="241470" y="2211756"/>
                  <a:pt x="261497" y="2209468"/>
                </a:cubicBezTo>
                <a:cubicBezTo>
                  <a:pt x="281523" y="2207179"/>
                  <a:pt x="300978" y="2200313"/>
                  <a:pt x="319859" y="2192874"/>
                </a:cubicBezTo>
                <a:cubicBezTo>
                  <a:pt x="338169" y="2187153"/>
                  <a:pt x="357051" y="2179142"/>
                  <a:pt x="375933" y="2172276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1" name="Полилиния: фигура 120">
            <a:extLst>
              <a:ext uri="{FF2B5EF4-FFF2-40B4-BE49-F238E27FC236}">
                <a16:creationId xmlns:a16="http://schemas.microsoft.com/office/drawing/2014/main" id="{D07B305E-224B-3932-016A-51F377D57F9D}"/>
              </a:ext>
            </a:extLst>
          </p:cNvPr>
          <p:cNvSpPr/>
          <p:nvPr/>
        </p:nvSpPr>
        <p:spPr>
          <a:xfrm>
            <a:off x="11694476" y="6134767"/>
            <a:ext cx="1679906" cy="1461984"/>
          </a:xfrm>
          <a:custGeom>
            <a:avLst/>
            <a:gdLst>
              <a:gd name="connsiteX0" fmla="*/ 572 w 1679906"/>
              <a:gd name="connsiteY0" fmla="*/ 160617 h 1461984"/>
              <a:gd name="connsiteX1" fmla="*/ 4578 w 1679906"/>
              <a:gd name="connsiteY1" fmla="*/ 344287 h 1461984"/>
              <a:gd name="connsiteX2" fmla="*/ 8011 w 1679906"/>
              <a:gd name="connsiteY2" fmla="*/ 527957 h 1461984"/>
              <a:gd name="connsiteX3" fmla="*/ 14877 w 1679906"/>
              <a:gd name="connsiteY3" fmla="*/ 895871 h 1461984"/>
              <a:gd name="connsiteX4" fmla="*/ 17738 w 1679906"/>
              <a:gd name="connsiteY4" fmla="*/ 1080113 h 1461984"/>
              <a:gd name="connsiteX5" fmla="*/ 19454 w 1679906"/>
              <a:gd name="connsiteY5" fmla="*/ 1172235 h 1461984"/>
              <a:gd name="connsiteX6" fmla="*/ 25176 w 1679906"/>
              <a:gd name="connsiteY6" fmla="*/ 1262639 h 1461984"/>
              <a:gd name="connsiteX7" fmla="*/ 33759 w 1679906"/>
              <a:gd name="connsiteY7" fmla="*/ 1306697 h 1461984"/>
              <a:gd name="connsiteX8" fmla="*/ 49208 w 1679906"/>
              <a:gd name="connsiteY8" fmla="*/ 1347895 h 1461984"/>
              <a:gd name="connsiteX9" fmla="*/ 73239 w 1679906"/>
              <a:gd name="connsiteY9" fmla="*/ 1383370 h 1461984"/>
              <a:gd name="connsiteX10" fmla="*/ 89260 w 1679906"/>
              <a:gd name="connsiteY10" fmla="*/ 1397674 h 1461984"/>
              <a:gd name="connsiteX11" fmla="*/ 106998 w 1679906"/>
              <a:gd name="connsiteY11" fmla="*/ 1409690 h 1461984"/>
              <a:gd name="connsiteX12" fmla="*/ 191109 w 1679906"/>
              <a:gd name="connsiteY12" fmla="*/ 1430861 h 1461984"/>
              <a:gd name="connsiteX13" fmla="*/ 282086 w 1679906"/>
              <a:gd name="connsiteY13" fmla="*/ 1432005 h 1461984"/>
              <a:gd name="connsiteX14" fmla="*/ 1017912 w 1679906"/>
              <a:gd name="connsiteY14" fmla="*/ 1432005 h 1461984"/>
              <a:gd name="connsiteX15" fmla="*/ 1385825 w 1679906"/>
              <a:gd name="connsiteY15" fmla="*/ 1433149 h 1461984"/>
              <a:gd name="connsiteX16" fmla="*/ 1476230 w 1679906"/>
              <a:gd name="connsiteY16" fmla="*/ 1431433 h 1461984"/>
              <a:gd name="connsiteX17" fmla="*/ 1557479 w 1679906"/>
              <a:gd name="connsiteY17" fmla="*/ 1407974 h 1461984"/>
              <a:gd name="connsiteX18" fmla="*/ 1609548 w 1679906"/>
              <a:gd name="connsiteY18" fmla="*/ 1344461 h 1461984"/>
              <a:gd name="connsiteX19" fmla="*/ 1630147 w 1679906"/>
              <a:gd name="connsiteY19" fmla="*/ 1259206 h 1461984"/>
              <a:gd name="connsiteX20" fmla="*/ 1634152 w 1679906"/>
              <a:gd name="connsiteY20" fmla="*/ 1214004 h 1461984"/>
              <a:gd name="connsiteX21" fmla="*/ 1637013 w 1679906"/>
              <a:gd name="connsiteY21" fmla="*/ 1168229 h 1461984"/>
              <a:gd name="connsiteX22" fmla="*/ 1642162 w 1679906"/>
              <a:gd name="connsiteY22" fmla="*/ 1076680 h 1461984"/>
              <a:gd name="connsiteX23" fmla="*/ 1648457 w 1679906"/>
              <a:gd name="connsiteY23" fmla="*/ 893010 h 1461984"/>
              <a:gd name="connsiteX24" fmla="*/ 1651317 w 1679906"/>
              <a:gd name="connsiteY24" fmla="*/ 525669 h 1461984"/>
              <a:gd name="connsiteX25" fmla="*/ 1647312 w 1679906"/>
              <a:gd name="connsiteY25" fmla="*/ 157756 h 1461984"/>
              <a:gd name="connsiteX26" fmla="*/ 1638729 w 1679906"/>
              <a:gd name="connsiteY26" fmla="*/ 71356 h 1461984"/>
              <a:gd name="connsiteX27" fmla="*/ 1634152 w 1679906"/>
              <a:gd name="connsiteY27" fmla="*/ 62773 h 1461984"/>
              <a:gd name="connsiteX28" fmla="*/ 1628430 w 1679906"/>
              <a:gd name="connsiteY28" fmla="*/ 54763 h 1461984"/>
              <a:gd name="connsiteX29" fmla="*/ 1614126 w 1679906"/>
              <a:gd name="connsiteY29" fmla="*/ 42175 h 1461984"/>
              <a:gd name="connsiteX30" fmla="*/ 1575789 w 1679906"/>
              <a:gd name="connsiteY30" fmla="*/ 27298 h 1461984"/>
              <a:gd name="connsiteX31" fmla="*/ 1486529 w 1679906"/>
              <a:gd name="connsiteY31" fmla="*/ 22721 h 1461984"/>
              <a:gd name="connsiteX32" fmla="*/ 1394408 w 1679906"/>
              <a:gd name="connsiteY32" fmla="*/ 22721 h 1461984"/>
              <a:gd name="connsiteX33" fmla="*/ 658582 w 1679906"/>
              <a:gd name="connsiteY33" fmla="*/ 25010 h 1461984"/>
              <a:gd name="connsiteX34" fmla="*/ 290668 w 1679906"/>
              <a:gd name="connsiteY34" fmla="*/ 25010 h 1461984"/>
              <a:gd name="connsiteX35" fmla="*/ 198547 w 1679906"/>
              <a:gd name="connsiteY35" fmla="*/ 25582 h 1461984"/>
              <a:gd name="connsiteX36" fmla="*/ 108715 w 1679906"/>
              <a:gd name="connsiteY36" fmla="*/ 39886 h 1461984"/>
              <a:gd name="connsiteX37" fmla="*/ 34331 w 1679906"/>
              <a:gd name="connsiteY37" fmla="*/ 90238 h 1461984"/>
              <a:gd name="connsiteX38" fmla="*/ 8011 w 1679906"/>
              <a:gd name="connsiteY38" fmla="*/ 175493 h 1461984"/>
              <a:gd name="connsiteX39" fmla="*/ 32614 w 1679906"/>
              <a:gd name="connsiteY39" fmla="*/ 89094 h 1461984"/>
              <a:gd name="connsiteX40" fmla="*/ 107570 w 1679906"/>
              <a:gd name="connsiteY40" fmla="*/ 36453 h 1461984"/>
              <a:gd name="connsiteX41" fmla="*/ 198547 w 1679906"/>
              <a:gd name="connsiteY41" fmla="*/ 20432 h 1461984"/>
              <a:gd name="connsiteX42" fmla="*/ 290668 w 1679906"/>
              <a:gd name="connsiteY42" fmla="*/ 18143 h 1461984"/>
              <a:gd name="connsiteX43" fmla="*/ 658582 w 1679906"/>
              <a:gd name="connsiteY43" fmla="*/ 11849 h 1461984"/>
              <a:gd name="connsiteX44" fmla="*/ 1394408 w 1679906"/>
              <a:gd name="connsiteY44" fmla="*/ 1550 h 1461984"/>
              <a:gd name="connsiteX45" fmla="*/ 1486529 w 1679906"/>
              <a:gd name="connsiteY45" fmla="*/ 406 h 1461984"/>
              <a:gd name="connsiteX46" fmla="*/ 1580939 w 1679906"/>
              <a:gd name="connsiteY46" fmla="*/ 4411 h 1461984"/>
              <a:gd name="connsiteX47" fmla="*/ 1627858 w 1679906"/>
              <a:gd name="connsiteY47" fmla="*/ 22149 h 1461984"/>
              <a:gd name="connsiteX48" fmla="*/ 1647884 w 1679906"/>
              <a:gd name="connsiteY48" fmla="*/ 39886 h 1461984"/>
              <a:gd name="connsiteX49" fmla="*/ 1655895 w 1679906"/>
              <a:gd name="connsiteY49" fmla="*/ 50758 h 1461984"/>
              <a:gd name="connsiteX50" fmla="*/ 1662189 w 1679906"/>
              <a:gd name="connsiteY50" fmla="*/ 62773 h 1461984"/>
              <a:gd name="connsiteX51" fmla="*/ 1671916 w 1679906"/>
              <a:gd name="connsiteY51" fmla="*/ 111981 h 1461984"/>
              <a:gd name="connsiteX52" fmla="*/ 1673060 w 1679906"/>
              <a:gd name="connsiteY52" fmla="*/ 158328 h 1461984"/>
              <a:gd name="connsiteX53" fmla="*/ 1679354 w 1679906"/>
              <a:gd name="connsiteY53" fmla="*/ 526241 h 1461984"/>
              <a:gd name="connsiteX54" fmla="*/ 1677066 w 1679906"/>
              <a:gd name="connsiteY54" fmla="*/ 894726 h 1461984"/>
              <a:gd name="connsiteX55" fmla="*/ 1670771 w 1679906"/>
              <a:gd name="connsiteY55" fmla="*/ 1078969 h 1461984"/>
              <a:gd name="connsiteX56" fmla="*/ 1666194 w 1679906"/>
              <a:gd name="connsiteY56" fmla="*/ 1171090 h 1461984"/>
              <a:gd name="connsiteX57" fmla="*/ 1663333 w 1679906"/>
              <a:gd name="connsiteY57" fmla="*/ 1216865 h 1461984"/>
              <a:gd name="connsiteX58" fmla="*/ 1659328 w 1679906"/>
              <a:gd name="connsiteY58" fmla="*/ 1263211 h 1461984"/>
              <a:gd name="connsiteX59" fmla="*/ 1636441 w 1679906"/>
              <a:gd name="connsiteY59" fmla="*/ 1355905 h 1461984"/>
              <a:gd name="connsiteX60" fmla="*/ 1610692 w 1679906"/>
              <a:gd name="connsiteY60" fmla="*/ 1398819 h 1461984"/>
              <a:gd name="connsiteX61" fmla="*/ 1572928 w 1679906"/>
              <a:gd name="connsiteY61" fmla="*/ 1432577 h 1461984"/>
              <a:gd name="connsiteX62" fmla="*/ 1479090 w 1679906"/>
              <a:gd name="connsiteY62" fmla="*/ 1460042 h 1461984"/>
              <a:gd name="connsiteX63" fmla="*/ 1385825 w 1679906"/>
              <a:gd name="connsiteY63" fmla="*/ 1461759 h 1461984"/>
              <a:gd name="connsiteX64" fmla="*/ 1017912 w 1679906"/>
              <a:gd name="connsiteY64" fmla="*/ 1460042 h 1461984"/>
              <a:gd name="connsiteX65" fmla="*/ 282086 w 1679906"/>
              <a:gd name="connsiteY65" fmla="*/ 1454892 h 1461984"/>
              <a:gd name="connsiteX66" fmla="*/ 189392 w 1679906"/>
              <a:gd name="connsiteY66" fmla="*/ 1452604 h 1461984"/>
              <a:gd name="connsiteX67" fmla="*/ 97271 w 1679906"/>
              <a:gd name="connsiteY67" fmla="*/ 1428000 h 1461984"/>
              <a:gd name="connsiteX68" fmla="*/ 76673 w 1679906"/>
              <a:gd name="connsiteY68" fmla="*/ 1414268 h 1461984"/>
              <a:gd name="connsiteX69" fmla="*/ 58363 w 1679906"/>
              <a:gd name="connsiteY69" fmla="*/ 1397674 h 1461984"/>
              <a:gd name="connsiteX70" fmla="*/ 31470 w 1679906"/>
              <a:gd name="connsiteY70" fmla="*/ 1357049 h 1461984"/>
              <a:gd name="connsiteX71" fmla="*/ 15449 w 1679906"/>
              <a:gd name="connsiteY71" fmla="*/ 1311847 h 1461984"/>
              <a:gd name="connsiteX72" fmla="*/ 6866 w 1679906"/>
              <a:gd name="connsiteY72" fmla="*/ 1265500 h 1461984"/>
              <a:gd name="connsiteX73" fmla="*/ 1717 w 1679906"/>
              <a:gd name="connsiteY73" fmla="*/ 1172807 h 1461984"/>
              <a:gd name="connsiteX74" fmla="*/ 1144 w 1679906"/>
              <a:gd name="connsiteY74" fmla="*/ 1080685 h 1461984"/>
              <a:gd name="connsiteX75" fmla="*/ 572 w 1679906"/>
              <a:gd name="connsiteY75" fmla="*/ 896443 h 1461984"/>
              <a:gd name="connsiteX76" fmla="*/ 0 w 1679906"/>
              <a:gd name="connsiteY76" fmla="*/ 528530 h 1461984"/>
              <a:gd name="connsiteX77" fmla="*/ 0 w 1679906"/>
              <a:gd name="connsiteY77" fmla="*/ 344287 h 1461984"/>
              <a:gd name="connsiteX78" fmla="*/ 572 w 1679906"/>
              <a:gd name="connsiteY78" fmla="*/ 160617 h 1461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679906" h="1461984">
                <a:moveTo>
                  <a:pt x="572" y="160617"/>
                </a:moveTo>
                <a:lnTo>
                  <a:pt x="4578" y="344287"/>
                </a:lnTo>
                <a:lnTo>
                  <a:pt x="8011" y="527957"/>
                </a:lnTo>
                <a:lnTo>
                  <a:pt x="14877" y="895871"/>
                </a:lnTo>
                <a:lnTo>
                  <a:pt x="17738" y="1080113"/>
                </a:lnTo>
                <a:lnTo>
                  <a:pt x="19454" y="1172235"/>
                </a:lnTo>
                <a:cubicBezTo>
                  <a:pt x="20026" y="1202560"/>
                  <a:pt x="21171" y="1232886"/>
                  <a:pt x="25176" y="1262639"/>
                </a:cubicBezTo>
                <a:cubicBezTo>
                  <a:pt x="26893" y="1277516"/>
                  <a:pt x="30326" y="1292393"/>
                  <a:pt x="33759" y="1306697"/>
                </a:cubicBezTo>
                <a:cubicBezTo>
                  <a:pt x="37764" y="1321002"/>
                  <a:pt x="42914" y="1334734"/>
                  <a:pt x="49208" y="1347895"/>
                </a:cubicBezTo>
                <a:cubicBezTo>
                  <a:pt x="56074" y="1361055"/>
                  <a:pt x="64084" y="1373070"/>
                  <a:pt x="73239" y="1383370"/>
                </a:cubicBezTo>
                <a:cubicBezTo>
                  <a:pt x="78389" y="1388519"/>
                  <a:pt x="82966" y="1393669"/>
                  <a:pt x="89260" y="1397674"/>
                </a:cubicBezTo>
                <a:cubicBezTo>
                  <a:pt x="94982" y="1402252"/>
                  <a:pt x="100704" y="1406257"/>
                  <a:pt x="106998" y="1409690"/>
                </a:cubicBezTo>
                <a:cubicBezTo>
                  <a:pt x="132174" y="1423422"/>
                  <a:pt x="161355" y="1429144"/>
                  <a:pt x="191109" y="1430861"/>
                </a:cubicBezTo>
                <a:cubicBezTo>
                  <a:pt x="220862" y="1433149"/>
                  <a:pt x="251760" y="1432005"/>
                  <a:pt x="282086" y="1432005"/>
                </a:cubicBezTo>
                <a:cubicBezTo>
                  <a:pt x="527552" y="1431433"/>
                  <a:pt x="772446" y="1432005"/>
                  <a:pt x="1017912" y="1432005"/>
                </a:cubicBezTo>
                <a:lnTo>
                  <a:pt x="1385825" y="1433149"/>
                </a:lnTo>
                <a:cubicBezTo>
                  <a:pt x="1416723" y="1433149"/>
                  <a:pt x="1447048" y="1433722"/>
                  <a:pt x="1476230" y="1431433"/>
                </a:cubicBezTo>
                <a:cubicBezTo>
                  <a:pt x="1505411" y="1429144"/>
                  <a:pt x="1534020" y="1422278"/>
                  <a:pt x="1557479" y="1407974"/>
                </a:cubicBezTo>
                <a:cubicBezTo>
                  <a:pt x="1580939" y="1393669"/>
                  <a:pt x="1598104" y="1370782"/>
                  <a:pt x="1609548" y="1344461"/>
                </a:cubicBezTo>
                <a:cubicBezTo>
                  <a:pt x="1620419" y="1318141"/>
                  <a:pt x="1626713" y="1288960"/>
                  <a:pt x="1630147" y="1259206"/>
                </a:cubicBezTo>
                <a:cubicBezTo>
                  <a:pt x="1631863" y="1244329"/>
                  <a:pt x="1633008" y="1229453"/>
                  <a:pt x="1634152" y="1214004"/>
                </a:cubicBezTo>
                <a:lnTo>
                  <a:pt x="1637013" y="1168229"/>
                </a:lnTo>
                <a:cubicBezTo>
                  <a:pt x="1639301" y="1137904"/>
                  <a:pt x="1640446" y="1107006"/>
                  <a:pt x="1642162" y="1076680"/>
                </a:cubicBezTo>
                <a:cubicBezTo>
                  <a:pt x="1645023" y="1015457"/>
                  <a:pt x="1647312" y="954233"/>
                  <a:pt x="1648457" y="893010"/>
                </a:cubicBezTo>
                <a:cubicBezTo>
                  <a:pt x="1651317" y="770563"/>
                  <a:pt x="1651890" y="648116"/>
                  <a:pt x="1651317" y="525669"/>
                </a:cubicBezTo>
                <a:cubicBezTo>
                  <a:pt x="1650745" y="403222"/>
                  <a:pt x="1649029" y="280775"/>
                  <a:pt x="1647312" y="157756"/>
                </a:cubicBezTo>
                <a:cubicBezTo>
                  <a:pt x="1646168" y="126858"/>
                  <a:pt x="1648457" y="95960"/>
                  <a:pt x="1638729" y="71356"/>
                </a:cubicBezTo>
                <a:cubicBezTo>
                  <a:pt x="1637585" y="68495"/>
                  <a:pt x="1635868" y="65634"/>
                  <a:pt x="1634152" y="62773"/>
                </a:cubicBezTo>
                <a:cubicBezTo>
                  <a:pt x="1632435" y="59913"/>
                  <a:pt x="1630719" y="57624"/>
                  <a:pt x="1628430" y="54763"/>
                </a:cubicBezTo>
                <a:cubicBezTo>
                  <a:pt x="1624425" y="50185"/>
                  <a:pt x="1619275" y="45608"/>
                  <a:pt x="1614126" y="42175"/>
                </a:cubicBezTo>
                <a:cubicBezTo>
                  <a:pt x="1603254" y="34737"/>
                  <a:pt x="1589522" y="30159"/>
                  <a:pt x="1575789" y="27298"/>
                </a:cubicBezTo>
                <a:cubicBezTo>
                  <a:pt x="1547752" y="21576"/>
                  <a:pt x="1517427" y="22721"/>
                  <a:pt x="1486529" y="22721"/>
                </a:cubicBezTo>
                <a:lnTo>
                  <a:pt x="1394408" y="22721"/>
                </a:lnTo>
                <a:lnTo>
                  <a:pt x="658582" y="25010"/>
                </a:lnTo>
                <a:lnTo>
                  <a:pt x="290668" y="25010"/>
                </a:lnTo>
                <a:cubicBezTo>
                  <a:pt x="259771" y="25010"/>
                  <a:pt x="229445" y="24437"/>
                  <a:pt x="198547" y="25582"/>
                </a:cubicBezTo>
                <a:cubicBezTo>
                  <a:pt x="168222" y="26726"/>
                  <a:pt x="137324" y="30159"/>
                  <a:pt x="108715" y="39886"/>
                </a:cubicBezTo>
                <a:cubicBezTo>
                  <a:pt x="79533" y="49041"/>
                  <a:pt x="53213" y="66207"/>
                  <a:pt x="34331" y="90238"/>
                </a:cubicBezTo>
                <a:cubicBezTo>
                  <a:pt x="14877" y="113698"/>
                  <a:pt x="3433" y="144595"/>
                  <a:pt x="8011" y="175493"/>
                </a:cubicBezTo>
                <a:cubicBezTo>
                  <a:pt x="2861" y="145168"/>
                  <a:pt x="13733" y="113125"/>
                  <a:pt x="32614" y="89094"/>
                </a:cubicBezTo>
                <a:cubicBezTo>
                  <a:pt x="51496" y="64490"/>
                  <a:pt x="78389" y="46180"/>
                  <a:pt x="107570" y="36453"/>
                </a:cubicBezTo>
                <a:cubicBezTo>
                  <a:pt x="136752" y="26154"/>
                  <a:pt x="167649" y="22149"/>
                  <a:pt x="198547" y="20432"/>
                </a:cubicBezTo>
                <a:cubicBezTo>
                  <a:pt x="229445" y="18715"/>
                  <a:pt x="259771" y="18715"/>
                  <a:pt x="290668" y="18143"/>
                </a:cubicBezTo>
                <a:lnTo>
                  <a:pt x="658582" y="11849"/>
                </a:lnTo>
                <a:lnTo>
                  <a:pt x="1394408" y="1550"/>
                </a:lnTo>
                <a:lnTo>
                  <a:pt x="1486529" y="406"/>
                </a:lnTo>
                <a:cubicBezTo>
                  <a:pt x="1516855" y="406"/>
                  <a:pt x="1548325" y="-1883"/>
                  <a:pt x="1580939" y="4411"/>
                </a:cubicBezTo>
                <a:cubicBezTo>
                  <a:pt x="1596960" y="7844"/>
                  <a:pt x="1613553" y="12994"/>
                  <a:pt x="1627858" y="22149"/>
                </a:cubicBezTo>
                <a:cubicBezTo>
                  <a:pt x="1635296" y="26726"/>
                  <a:pt x="1641590" y="33020"/>
                  <a:pt x="1647884" y="39886"/>
                </a:cubicBezTo>
                <a:cubicBezTo>
                  <a:pt x="1650745" y="43319"/>
                  <a:pt x="1653606" y="46752"/>
                  <a:pt x="1655895" y="50758"/>
                </a:cubicBezTo>
                <a:cubicBezTo>
                  <a:pt x="1658183" y="54763"/>
                  <a:pt x="1659900" y="58768"/>
                  <a:pt x="1662189" y="62773"/>
                </a:cubicBezTo>
                <a:cubicBezTo>
                  <a:pt x="1669055" y="78794"/>
                  <a:pt x="1670771" y="95960"/>
                  <a:pt x="1671916" y="111981"/>
                </a:cubicBezTo>
                <a:cubicBezTo>
                  <a:pt x="1672488" y="128002"/>
                  <a:pt x="1672488" y="142879"/>
                  <a:pt x="1673060" y="158328"/>
                </a:cubicBezTo>
                <a:cubicBezTo>
                  <a:pt x="1675921" y="280775"/>
                  <a:pt x="1678210" y="403794"/>
                  <a:pt x="1679354" y="526241"/>
                </a:cubicBezTo>
                <a:cubicBezTo>
                  <a:pt x="1680499" y="649260"/>
                  <a:pt x="1679927" y="771707"/>
                  <a:pt x="1677066" y="894726"/>
                </a:cubicBezTo>
                <a:cubicBezTo>
                  <a:pt x="1675921" y="955950"/>
                  <a:pt x="1673632" y="1017745"/>
                  <a:pt x="1670771" y="1078969"/>
                </a:cubicBezTo>
                <a:cubicBezTo>
                  <a:pt x="1669055" y="1109867"/>
                  <a:pt x="1667911" y="1140192"/>
                  <a:pt x="1666194" y="1171090"/>
                </a:cubicBezTo>
                <a:lnTo>
                  <a:pt x="1663333" y="1216865"/>
                </a:lnTo>
                <a:cubicBezTo>
                  <a:pt x="1662189" y="1232314"/>
                  <a:pt x="1661044" y="1247763"/>
                  <a:pt x="1659328" y="1263211"/>
                </a:cubicBezTo>
                <a:cubicBezTo>
                  <a:pt x="1655322" y="1294109"/>
                  <a:pt x="1649029" y="1326151"/>
                  <a:pt x="1636441" y="1355905"/>
                </a:cubicBezTo>
                <a:cubicBezTo>
                  <a:pt x="1630147" y="1370782"/>
                  <a:pt x="1621564" y="1385658"/>
                  <a:pt x="1610692" y="1398819"/>
                </a:cubicBezTo>
                <a:cubicBezTo>
                  <a:pt x="1599821" y="1411979"/>
                  <a:pt x="1587233" y="1423422"/>
                  <a:pt x="1572928" y="1432577"/>
                </a:cubicBezTo>
                <a:cubicBezTo>
                  <a:pt x="1543747" y="1450315"/>
                  <a:pt x="1510560" y="1457181"/>
                  <a:pt x="1479090" y="1460042"/>
                </a:cubicBezTo>
                <a:cubicBezTo>
                  <a:pt x="1447048" y="1462903"/>
                  <a:pt x="1416723" y="1461759"/>
                  <a:pt x="1385825" y="1461759"/>
                </a:cubicBezTo>
                <a:lnTo>
                  <a:pt x="1017912" y="1460042"/>
                </a:lnTo>
                <a:cubicBezTo>
                  <a:pt x="772446" y="1458326"/>
                  <a:pt x="527552" y="1457181"/>
                  <a:pt x="282086" y="1454892"/>
                </a:cubicBezTo>
                <a:cubicBezTo>
                  <a:pt x="251188" y="1454320"/>
                  <a:pt x="220862" y="1454892"/>
                  <a:pt x="189392" y="1452604"/>
                </a:cubicBezTo>
                <a:cubicBezTo>
                  <a:pt x="158494" y="1450315"/>
                  <a:pt x="125880" y="1444021"/>
                  <a:pt x="97271" y="1428000"/>
                </a:cubicBezTo>
                <a:cubicBezTo>
                  <a:pt x="89833" y="1423995"/>
                  <a:pt x="82966" y="1419417"/>
                  <a:pt x="76673" y="1414268"/>
                </a:cubicBezTo>
                <a:cubicBezTo>
                  <a:pt x="69806" y="1409690"/>
                  <a:pt x="64657" y="1403396"/>
                  <a:pt x="58363" y="1397674"/>
                </a:cubicBezTo>
                <a:cubicBezTo>
                  <a:pt x="47491" y="1385086"/>
                  <a:pt x="38336" y="1371926"/>
                  <a:pt x="31470" y="1357049"/>
                </a:cubicBezTo>
                <a:cubicBezTo>
                  <a:pt x="24604" y="1342745"/>
                  <a:pt x="19454" y="1327296"/>
                  <a:pt x="15449" y="1311847"/>
                </a:cubicBezTo>
                <a:cubicBezTo>
                  <a:pt x="11444" y="1296398"/>
                  <a:pt x="8583" y="1280949"/>
                  <a:pt x="6866" y="1265500"/>
                </a:cubicBezTo>
                <a:cubicBezTo>
                  <a:pt x="2861" y="1234602"/>
                  <a:pt x="2289" y="1203132"/>
                  <a:pt x="1717" y="1172807"/>
                </a:cubicBezTo>
                <a:lnTo>
                  <a:pt x="1144" y="1080685"/>
                </a:lnTo>
                <a:lnTo>
                  <a:pt x="572" y="896443"/>
                </a:lnTo>
                <a:lnTo>
                  <a:pt x="0" y="528530"/>
                </a:lnTo>
                <a:lnTo>
                  <a:pt x="0" y="344287"/>
                </a:lnTo>
                <a:lnTo>
                  <a:pt x="572" y="160617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2" name="Полилиния: фигура 121">
            <a:extLst>
              <a:ext uri="{FF2B5EF4-FFF2-40B4-BE49-F238E27FC236}">
                <a16:creationId xmlns:a16="http://schemas.microsoft.com/office/drawing/2014/main" id="{F296B2C6-70EA-9D4B-F68E-409A504C0D93}"/>
              </a:ext>
            </a:extLst>
          </p:cNvPr>
          <p:cNvSpPr/>
          <p:nvPr/>
        </p:nvSpPr>
        <p:spPr>
          <a:xfrm>
            <a:off x="12473216" y="8022631"/>
            <a:ext cx="766486" cy="607255"/>
          </a:xfrm>
          <a:custGeom>
            <a:avLst/>
            <a:gdLst>
              <a:gd name="connsiteX0" fmla="*/ 6866 w 766486"/>
              <a:gd name="connsiteY0" fmla="*/ 283973 h 607255"/>
              <a:gd name="connsiteX1" fmla="*/ 36047 w 766486"/>
              <a:gd name="connsiteY1" fmla="*/ 410997 h 607255"/>
              <a:gd name="connsiteX2" fmla="*/ 124163 w 766486"/>
              <a:gd name="connsiteY2" fmla="*/ 506552 h 607255"/>
              <a:gd name="connsiteX3" fmla="*/ 242605 w 766486"/>
              <a:gd name="connsiteY3" fmla="*/ 560337 h 607255"/>
              <a:gd name="connsiteX4" fmla="*/ 371918 w 766486"/>
              <a:gd name="connsiteY4" fmla="*/ 580363 h 607255"/>
              <a:gd name="connsiteX5" fmla="*/ 405105 w 766486"/>
              <a:gd name="connsiteY5" fmla="*/ 581508 h 607255"/>
              <a:gd name="connsiteX6" fmla="*/ 437147 w 766486"/>
              <a:gd name="connsiteY6" fmla="*/ 580363 h 607255"/>
              <a:gd name="connsiteX7" fmla="*/ 501231 w 766486"/>
              <a:gd name="connsiteY7" fmla="*/ 568919 h 607255"/>
              <a:gd name="connsiteX8" fmla="*/ 620817 w 766486"/>
              <a:gd name="connsiteY8" fmla="*/ 520284 h 607255"/>
              <a:gd name="connsiteX9" fmla="*/ 671741 w 766486"/>
              <a:gd name="connsiteY9" fmla="*/ 481948 h 607255"/>
              <a:gd name="connsiteX10" fmla="*/ 710650 w 766486"/>
              <a:gd name="connsiteY10" fmla="*/ 432740 h 607255"/>
              <a:gd name="connsiteX11" fmla="*/ 738115 w 766486"/>
              <a:gd name="connsiteY11" fmla="*/ 312010 h 607255"/>
              <a:gd name="connsiteX12" fmla="*/ 708933 w 766486"/>
              <a:gd name="connsiteY12" fmla="*/ 187274 h 607255"/>
              <a:gd name="connsiteX13" fmla="*/ 629400 w 766486"/>
              <a:gd name="connsiteY13" fmla="*/ 92292 h 607255"/>
              <a:gd name="connsiteX14" fmla="*/ 512675 w 766486"/>
              <a:gd name="connsiteY14" fmla="*/ 38507 h 607255"/>
              <a:gd name="connsiteX15" fmla="*/ 383362 w 766486"/>
              <a:gd name="connsiteY15" fmla="*/ 21913 h 607255"/>
              <a:gd name="connsiteX16" fmla="*/ 317561 w 766486"/>
              <a:gd name="connsiteY16" fmla="*/ 24774 h 607255"/>
              <a:gd name="connsiteX17" fmla="*/ 253477 w 766486"/>
              <a:gd name="connsiteY17" fmla="*/ 35646 h 607255"/>
              <a:gd name="connsiteX18" fmla="*/ 190537 w 766486"/>
              <a:gd name="connsiteY18" fmla="*/ 55100 h 607255"/>
              <a:gd name="connsiteX19" fmla="*/ 132174 w 766486"/>
              <a:gd name="connsiteY19" fmla="*/ 84281 h 607255"/>
              <a:gd name="connsiteX20" fmla="*/ 83538 w 766486"/>
              <a:gd name="connsiteY20" fmla="*/ 127195 h 607255"/>
              <a:gd name="connsiteX21" fmla="*/ 46919 w 766486"/>
              <a:gd name="connsiteY21" fmla="*/ 181552 h 607255"/>
              <a:gd name="connsiteX22" fmla="*/ 0 w 766486"/>
              <a:gd name="connsiteY22" fmla="*/ 306288 h 607255"/>
              <a:gd name="connsiteX23" fmla="*/ 16021 w 766486"/>
              <a:gd name="connsiteY23" fmla="*/ 241059 h 607255"/>
              <a:gd name="connsiteX24" fmla="*/ 39480 w 766486"/>
              <a:gd name="connsiteY24" fmla="*/ 178119 h 607255"/>
              <a:gd name="connsiteX25" fmla="*/ 124163 w 766486"/>
              <a:gd name="connsiteY25" fmla="*/ 72838 h 607255"/>
              <a:gd name="connsiteX26" fmla="*/ 184242 w 766486"/>
              <a:gd name="connsiteY26" fmla="*/ 40223 h 607255"/>
              <a:gd name="connsiteX27" fmla="*/ 248327 w 766486"/>
              <a:gd name="connsiteY27" fmla="*/ 17908 h 607255"/>
              <a:gd name="connsiteX28" fmla="*/ 315272 w 766486"/>
              <a:gd name="connsiteY28" fmla="*/ 4748 h 607255"/>
              <a:gd name="connsiteX29" fmla="*/ 382790 w 766486"/>
              <a:gd name="connsiteY29" fmla="*/ 171 h 607255"/>
              <a:gd name="connsiteX30" fmla="*/ 518397 w 766486"/>
              <a:gd name="connsiteY30" fmla="*/ 15047 h 607255"/>
              <a:gd name="connsiteX31" fmla="*/ 644277 w 766486"/>
              <a:gd name="connsiteY31" fmla="*/ 71121 h 607255"/>
              <a:gd name="connsiteX32" fmla="*/ 696918 w 766486"/>
              <a:gd name="connsiteY32" fmla="*/ 117468 h 607255"/>
              <a:gd name="connsiteX33" fmla="*/ 734681 w 766486"/>
              <a:gd name="connsiteY33" fmla="*/ 177547 h 607255"/>
              <a:gd name="connsiteX34" fmla="*/ 766151 w 766486"/>
              <a:gd name="connsiteY34" fmla="*/ 312010 h 607255"/>
              <a:gd name="connsiteX35" fmla="*/ 759858 w 766486"/>
              <a:gd name="connsiteY35" fmla="*/ 382388 h 607255"/>
              <a:gd name="connsiteX36" fmla="*/ 749558 w 766486"/>
              <a:gd name="connsiteY36" fmla="*/ 416147 h 607255"/>
              <a:gd name="connsiteX37" fmla="*/ 734109 w 766486"/>
              <a:gd name="connsiteY37" fmla="*/ 448189 h 607255"/>
              <a:gd name="connsiteX38" fmla="*/ 634550 w 766486"/>
              <a:gd name="connsiteY38" fmla="*/ 544888 h 607255"/>
              <a:gd name="connsiteX39" fmla="*/ 506953 w 766486"/>
              <a:gd name="connsiteY39" fmla="*/ 595240 h 607255"/>
              <a:gd name="connsiteX40" fmla="*/ 439436 w 766486"/>
              <a:gd name="connsiteY40" fmla="*/ 606111 h 607255"/>
              <a:gd name="connsiteX41" fmla="*/ 421698 w 766486"/>
              <a:gd name="connsiteY41" fmla="*/ 607256 h 607255"/>
              <a:gd name="connsiteX42" fmla="*/ 404532 w 766486"/>
              <a:gd name="connsiteY42" fmla="*/ 606684 h 607255"/>
              <a:gd name="connsiteX43" fmla="*/ 370774 w 766486"/>
              <a:gd name="connsiteY43" fmla="*/ 604967 h 607255"/>
              <a:gd name="connsiteX44" fmla="*/ 237456 w 766486"/>
              <a:gd name="connsiteY44" fmla="*/ 580363 h 607255"/>
              <a:gd name="connsiteX45" fmla="*/ 116153 w 766486"/>
              <a:gd name="connsiteY45" fmla="*/ 519712 h 607255"/>
              <a:gd name="connsiteX46" fmla="*/ 29181 w 766486"/>
              <a:gd name="connsiteY46" fmla="*/ 416147 h 607255"/>
              <a:gd name="connsiteX47" fmla="*/ 7438 w 766486"/>
              <a:gd name="connsiteY47" fmla="*/ 352063 h 607255"/>
              <a:gd name="connsiteX48" fmla="*/ 6866 w 766486"/>
              <a:gd name="connsiteY48" fmla="*/ 283973 h 607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766486" h="607255">
                <a:moveTo>
                  <a:pt x="6866" y="283973"/>
                </a:moveTo>
                <a:cubicBezTo>
                  <a:pt x="2289" y="328603"/>
                  <a:pt x="14305" y="373233"/>
                  <a:pt x="36047" y="410997"/>
                </a:cubicBezTo>
                <a:cubicBezTo>
                  <a:pt x="57790" y="449334"/>
                  <a:pt x="88688" y="481948"/>
                  <a:pt x="124163" y="506552"/>
                </a:cubicBezTo>
                <a:cubicBezTo>
                  <a:pt x="160211" y="531727"/>
                  <a:pt x="200836" y="548893"/>
                  <a:pt x="242605" y="560337"/>
                </a:cubicBezTo>
                <a:cubicBezTo>
                  <a:pt x="284947" y="572353"/>
                  <a:pt x="328432" y="578647"/>
                  <a:pt x="371918" y="580363"/>
                </a:cubicBezTo>
                <a:cubicBezTo>
                  <a:pt x="382790" y="580936"/>
                  <a:pt x="393661" y="580936"/>
                  <a:pt x="405105" y="581508"/>
                </a:cubicBezTo>
                <a:cubicBezTo>
                  <a:pt x="416548" y="581508"/>
                  <a:pt x="426276" y="581508"/>
                  <a:pt x="437147" y="580363"/>
                </a:cubicBezTo>
                <a:cubicBezTo>
                  <a:pt x="458318" y="578075"/>
                  <a:pt x="480060" y="574069"/>
                  <a:pt x="501231" y="568919"/>
                </a:cubicBezTo>
                <a:cubicBezTo>
                  <a:pt x="543573" y="558048"/>
                  <a:pt x="584198" y="542599"/>
                  <a:pt x="620817" y="520284"/>
                </a:cubicBezTo>
                <a:cubicBezTo>
                  <a:pt x="639127" y="508840"/>
                  <a:pt x="656292" y="496252"/>
                  <a:pt x="671741" y="481948"/>
                </a:cubicBezTo>
                <a:cubicBezTo>
                  <a:pt x="687190" y="467071"/>
                  <a:pt x="700351" y="451050"/>
                  <a:pt x="710650" y="432740"/>
                </a:cubicBezTo>
                <a:cubicBezTo>
                  <a:pt x="731821" y="396693"/>
                  <a:pt x="740403" y="354351"/>
                  <a:pt x="738115" y="312010"/>
                </a:cubicBezTo>
                <a:cubicBezTo>
                  <a:pt x="735826" y="269669"/>
                  <a:pt x="724954" y="227327"/>
                  <a:pt x="708933" y="187274"/>
                </a:cubicBezTo>
                <a:cubicBezTo>
                  <a:pt x="693484" y="148938"/>
                  <a:pt x="663731" y="116896"/>
                  <a:pt x="629400" y="92292"/>
                </a:cubicBezTo>
                <a:cubicBezTo>
                  <a:pt x="594497" y="67688"/>
                  <a:pt x="554444" y="49378"/>
                  <a:pt x="512675" y="38507"/>
                </a:cubicBezTo>
                <a:cubicBezTo>
                  <a:pt x="470906" y="27063"/>
                  <a:pt x="427420" y="22486"/>
                  <a:pt x="383362" y="21913"/>
                </a:cubicBezTo>
                <a:cubicBezTo>
                  <a:pt x="361619" y="21913"/>
                  <a:pt x="339304" y="22486"/>
                  <a:pt x="317561" y="24774"/>
                </a:cubicBezTo>
                <a:cubicBezTo>
                  <a:pt x="295818" y="26491"/>
                  <a:pt x="274647" y="30496"/>
                  <a:pt x="253477" y="35646"/>
                </a:cubicBezTo>
                <a:cubicBezTo>
                  <a:pt x="232306" y="40796"/>
                  <a:pt x="211135" y="47090"/>
                  <a:pt x="190537" y="55100"/>
                </a:cubicBezTo>
                <a:cubicBezTo>
                  <a:pt x="169938" y="63111"/>
                  <a:pt x="150484" y="72266"/>
                  <a:pt x="132174" y="84281"/>
                </a:cubicBezTo>
                <a:cubicBezTo>
                  <a:pt x="113864" y="96297"/>
                  <a:pt x="97843" y="110602"/>
                  <a:pt x="83538" y="127195"/>
                </a:cubicBezTo>
                <a:cubicBezTo>
                  <a:pt x="69234" y="143788"/>
                  <a:pt x="57218" y="162098"/>
                  <a:pt x="46919" y="181552"/>
                </a:cubicBezTo>
                <a:cubicBezTo>
                  <a:pt x="26320" y="220461"/>
                  <a:pt x="12588" y="263374"/>
                  <a:pt x="0" y="306288"/>
                </a:cubicBezTo>
                <a:cubicBezTo>
                  <a:pt x="4577" y="284545"/>
                  <a:pt x="9727" y="262802"/>
                  <a:pt x="16021" y="241059"/>
                </a:cubicBezTo>
                <a:cubicBezTo>
                  <a:pt x="22315" y="219889"/>
                  <a:pt x="29753" y="198146"/>
                  <a:pt x="39480" y="178119"/>
                </a:cubicBezTo>
                <a:cubicBezTo>
                  <a:pt x="58362" y="137494"/>
                  <a:pt x="86971" y="99730"/>
                  <a:pt x="124163" y="72838"/>
                </a:cubicBezTo>
                <a:cubicBezTo>
                  <a:pt x="143046" y="59678"/>
                  <a:pt x="163072" y="48806"/>
                  <a:pt x="184242" y="40223"/>
                </a:cubicBezTo>
                <a:cubicBezTo>
                  <a:pt x="205413" y="31641"/>
                  <a:pt x="226584" y="24202"/>
                  <a:pt x="248327" y="17908"/>
                </a:cubicBezTo>
                <a:cubicBezTo>
                  <a:pt x="270070" y="11614"/>
                  <a:pt x="292385" y="7037"/>
                  <a:pt x="315272" y="4748"/>
                </a:cubicBezTo>
                <a:cubicBezTo>
                  <a:pt x="337587" y="2459"/>
                  <a:pt x="360475" y="743"/>
                  <a:pt x="382790" y="171"/>
                </a:cubicBezTo>
                <a:cubicBezTo>
                  <a:pt x="427992" y="-974"/>
                  <a:pt x="473767" y="3604"/>
                  <a:pt x="518397" y="15047"/>
                </a:cubicBezTo>
                <a:cubicBezTo>
                  <a:pt x="563027" y="26491"/>
                  <a:pt x="605941" y="44801"/>
                  <a:pt x="644277" y="71121"/>
                </a:cubicBezTo>
                <a:cubicBezTo>
                  <a:pt x="663159" y="84281"/>
                  <a:pt x="681469" y="99730"/>
                  <a:pt x="696918" y="117468"/>
                </a:cubicBezTo>
                <a:cubicBezTo>
                  <a:pt x="712367" y="135206"/>
                  <a:pt x="725527" y="155804"/>
                  <a:pt x="734681" y="177547"/>
                </a:cubicBezTo>
                <a:cubicBezTo>
                  <a:pt x="751847" y="219889"/>
                  <a:pt x="764435" y="265091"/>
                  <a:pt x="766151" y="312010"/>
                </a:cubicBezTo>
                <a:cubicBezTo>
                  <a:pt x="767296" y="335469"/>
                  <a:pt x="765579" y="358929"/>
                  <a:pt x="759858" y="382388"/>
                </a:cubicBezTo>
                <a:cubicBezTo>
                  <a:pt x="756997" y="393832"/>
                  <a:pt x="753563" y="405275"/>
                  <a:pt x="749558" y="416147"/>
                </a:cubicBezTo>
                <a:cubicBezTo>
                  <a:pt x="744981" y="427019"/>
                  <a:pt x="739831" y="437890"/>
                  <a:pt x="734109" y="448189"/>
                </a:cubicBezTo>
                <a:cubicBezTo>
                  <a:pt x="710078" y="489387"/>
                  <a:pt x="674030" y="521429"/>
                  <a:pt x="634550" y="544888"/>
                </a:cubicBezTo>
                <a:cubicBezTo>
                  <a:pt x="594497" y="568347"/>
                  <a:pt x="551011" y="584369"/>
                  <a:pt x="506953" y="595240"/>
                </a:cubicBezTo>
                <a:cubicBezTo>
                  <a:pt x="484638" y="600389"/>
                  <a:pt x="462323" y="604395"/>
                  <a:pt x="439436" y="606111"/>
                </a:cubicBezTo>
                <a:cubicBezTo>
                  <a:pt x="433714" y="606684"/>
                  <a:pt x="427992" y="606684"/>
                  <a:pt x="421698" y="607256"/>
                </a:cubicBezTo>
                <a:cubicBezTo>
                  <a:pt x="415404" y="607256"/>
                  <a:pt x="410254" y="607256"/>
                  <a:pt x="404532" y="606684"/>
                </a:cubicBezTo>
                <a:cubicBezTo>
                  <a:pt x="393089" y="606111"/>
                  <a:pt x="381645" y="605539"/>
                  <a:pt x="370774" y="604967"/>
                </a:cubicBezTo>
                <a:cubicBezTo>
                  <a:pt x="325571" y="601534"/>
                  <a:pt x="280369" y="594095"/>
                  <a:pt x="237456" y="580363"/>
                </a:cubicBezTo>
                <a:cubicBezTo>
                  <a:pt x="193969" y="566631"/>
                  <a:pt x="152200" y="547177"/>
                  <a:pt x="116153" y="519712"/>
                </a:cubicBezTo>
                <a:cubicBezTo>
                  <a:pt x="80105" y="492247"/>
                  <a:pt x="49208" y="456772"/>
                  <a:pt x="29181" y="416147"/>
                </a:cubicBezTo>
                <a:cubicBezTo>
                  <a:pt x="18882" y="396121"/>
                  <a:pt x="11444" y="374378"/>
                  <a:pt x="7438" y="352063"/>
                </a:cubicBezTo>
                <a:cubicBezTo>
                  <a:pt x="3433" y="328603"/>
                  <a:pt x="2861" y="306288"/>
                  <a:pt x="6866" y="283973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3" name="Полилиния: фигура 122">
            <a:extLst>
              <a:ext uri="{FF2B5EF4-FFF2-40B4-BE49-F238E27FC236}">
                <a16:creationId xmlns:a16="http://schemas.microsoft.com/office/drawing/2014/main" id="{7249767E-05F9-325F-F105-1DC669683C11}"/>
              </a:ext>
            </a:extLst>
          </p:cNvPr>
          <p:cNvSpPr/>
          <p:nvPr/>
        </p:nvSpPr>
        <p:spPr>
          <a:xfrm>
            <a:off x="11707064" y="8094467"/>
            <a:ext cx="432312" cy="459262"/>
          </a:xfrm>
          <a:custGeom>
            <a:avLst/>
            <a:gdLst>
              <a:gd name="connsiteX0" fmla="*/ 0 w 432312"/>
              <a:gd name="connsiteY0" fmla="*/ 312268 h 459262"/>
              <a:gd name="connsiteX1" fmla="*/ 110431 w 432312"/>
              <a:gd name="connsiteY1" fmla="*/ 418694 h 459262"/>
              <a:gd name="connsiteX2" fmla="*/ 259198 w 432312"/>
              <a:gd name="connsiteY2" fmla="*/ 431855 h 459262"/>
              <a:gd name="connsiteX3" fmla="*/ 294674 w 432312"/>
              <a:gd name="connsiteY3" fmla="*/ 419838 h 459262"/>
              <a:gd name="connsiteX4" fmla="*/ 327288 w 432312"/>
              <a:gd name="connsiteY4" fmla="*/ 402101 h 459262"/>
              <a:gd name="connsiteX5" fmla="*/ 374779 w 432312"/>
              <a:gd name="connsiteY5" fmla="*/ 347743 h 459262"/>
              <a:gd name="connsiteX6" fmla="*/ 397666 w 432312"/>
              <a:gd name="connsiteY6" fmla="*/ 276793 h 459262"/>
              <a:gd name="connsiteX7" fmla="*/ 401672 w 432312"/>
              <a:gd name="connsiteY7" fmla="*/ 201265 h 459262"/>
              <a:gd name="connsiteX8" fmla="*/ 336443 w 432312"/>
              <a:gd name="connsiteY8" fmla="*/ 72524 h 459262"/>
              <a:gd name="connsiteX9" fmla="*/ 273503 w 432312"/>
              <a:gd name="connsiteY9" fmla="*/ 34760 h 459262"/>
              <a:gd name="connsiteX10" fmla="*/ 200264 w 432312"/>
              <a:gd name="connsiteY10" fmla="*/ 23317 h 459262"/>
              <a:gd name="connsiteX11" fmla="*/ 64656 w 432312"/>
              <a:gd name="connsiteY11" fmla="*/ 81107 h 459262"/>
              <a:gd name="connsiteX12" fmla="*/ 9155 w 432312"/>
              <a:gd name="connsiteY12" fmla="*/ 221863 h 459262"/>
              <a:gd name="connsiteX13" fmla="*/ 54357 w 432312"/>
              <a:gd name="connsiteY13" fmla="*/ 71380 h 459262"/>
              <a:gd name="connsiteX14" fmla="*/ 84111 w 432312"/>
              <a:gd name="connsiteY14" fmla="*/ 42771 h 459262"/>
              <a:gd name="connsiteX15" fmla="*/ 119586 w 432312"/>
              <a:gd name="connsiteY15" fmla="*/ 21028 h 459262"/>
              <a:gd name="connsiteX16" fmla="*/ 158494 w 432312"/>
              <a:gd name="connsiteY16" fmla="*/ 6723 h 459262"/>
              <a:gd name="connsiteX17" fmla="*/ 199692 w 432312"/>
              <a:gd name="connsiteY17" fmla="*/ 429 h 459262"/>
              <a:gd name="connsiteX18" fmla="*/ 282086 w 432312"/>
              <a:gd name="connsiteY18" fmla="*/ 10728 h 459262"/>
              <a:gd name="connsiteX19" fmla="*/ 355325 w 432312"/>
              <a:gd name="connsiteY19" fmla="*/ 51926 h 459262"/>
              <a:gd name="connsiteX20" fmla="*/ 431425 w 432312"/>
              <a:gd name="connsiteY20" fmla="*/ 198404 h 459262"/>
              <a:gd name="connsiteX21" fmla="*/ 426276 w 432312"/>
              <a:gd name="connsiteY21" fmla="*/ 281370 h 459262"/>
              <a:gd name="connsiteX22" fmla="*/ 399383 w 432312"/>
              <a:gd name="connsiteY22" fmla="*/ 360332 h 459262"/>
              <a:gd name="connsiteX23" fmla="*/ 374779 w 432312"/>
              <a:gd name="connsiteY23" fmla="*/ 395235 h 459262"/>
              <a:gd name="connsiteX24" fmla="*/ 342165 w 432312"/>
              <a:gd name="connsiteY24" fmla="*/ 422699 h 459262"/>
              <a:gd name="connsiteX25" fmla="*/ 264920 w 432312"/>
              <a:gd name="connsiteY25" fmla="*/ 454169 h 459262"/>
              <a:gd name="connsiteX26" fmla="*/ 104709 w 432312"/>
              <a:gd name="connsiteY26" fmla="*/ 431855 h 459262"/>
              <a:gd name="connsiteX27" fmla="*/ 41197 w 432312"/>
              <a:gd name="connsiteY27" fmla="*/ 381502 h 459262"/>
              <a:gd name="connsiteX28" fmla="*/ 0 w 432312"/>
              <a:gd name="connsiteY28" fmla="*/ 312268 h 45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32312" h="459262">
                <a:moveTo>
                  <a:pt x="0" y="312268"/>
                </a:moveTo>
                <a:cubicBezTo>
                  <a:pt x="24032" y="359759"/>
                  <a:pt x="63512" y="397524"/>
                  <a:pt x="110431" y="418694"/>
                </a:cubicBezTo>
                <a:cubicBezTo>
                  <a:pt x="156778" y="439865"/>
                  <a:pt x="210563" y="443870"/>
                  <a:pt x="259198" y="431855"/>
                </a:cubicBezTo>
                <a:cubicBezTo>
                  <a:pt x="271214" y="428994"/>
                  <a:pt x="283230" y="424988"/>
                  <a:pt x="294674" y="419838"/>
                </a:cubicBezTo>
                <a:cubicBezTo>
                  <a:pt x="306117" y="414689"/>
                  <a:pt x="316989" y="408967"/>
                  <a:pt x="327288" y="402101"/>
                </a:cubicBezTo>
                <a:cubicBezTo>
                  <a:pt x="347887" y="388368"/>
                  <a:pt x="363336" y="369487"/>
                  <a:pt x="374779" y="347743"/>
                </a:cubicBezTo>
                <a:cubicBezTo>
                  <a:pt x="386223" y="326001"/>
                  <a:pt x="393089" y="301397"/>
                  <a:pt x="397666" y="276793"/>
                </a:cubicBezTo>
                <a:cubicBezTo>
                  <a:pt x="402244" y="251617"/>
                  <a:pt x="403960" y="226441"/>
                  <a:pt x="401672" y="201265"/>
                </a:cubicBezTo>
                <a:cubicBezTo>
                  <a:pt x="397666" y="152057"/>
                  <a:pt x="373063" y="105138"/>
                  <a:pt x="336443" y="72524"/>
                </a:cubicBezTo>
                <a:cubicBezTo>
                  <a:pt x="318133" y="55931"/>
                  <a:pt x="296390" y="42771"/>
                  <a:pt x="273503" y="34760"/>
                </a:cubicBezTo>
                <a:cubicBezTo>
                  <a:pt x="250044" y="26749"/>
                  <a:pt x="224867" y="22744"/>
                  <a:pt x="200264" y="23317"/>
                </a:cubicBezTo>
                <a:cubicBezTo>
                  <a:pt x="149912" y="24461"/>
                  <a:pt x="99560" y="43915"/>
                  <a:pt x="64656" y="81107"/>
                </a:cubicBezTo>
                <a:cubicBezTo>
                  <a:pt x="29181" y="117727"/>
                  <a:pt x="7438" y="169223"/>
                  <a:pt x="9155" y="221863"/>
                </a:cubicBezTo>
                <a:cubicBezTo>
                  <a:pt x="1144" y="169223"/>
                  <a:pt x="18882" y="113149"/>
                  <a:pt x="54357" y="71380"/>
                </a:cubicBezTo>
                <a:cubicBezTo>
                  <a:pt x="62940" y="61080"/>
                  <a:pt x="73239" y="51353"/>
                  <a:pt x="84111" y="42771"/>
                </a:cubicBezTo>
                <a:cubicBezTo>
                  <a:pt x="94982" y="34188"/>
                  <a:pt x="106998" y="26749"/>
                  <a:pt x="119586" y="21028"/>
                </a:cubicBezTo>
                <a:cubicBezTo>
                  <a:pt x="132174" y="14734"/>
                  <a:pt x="145334" y="10156"/>
                  <a:pt x="158494" y="6723"/>
                </a:cubicBezTo>
                <a:cubicBezTo>
                  <a:pt x="171655" y="3290"/>
                  <a:pt x="185959" y="1001"/>
                  <a:pt x="199692" y="429"/>
                </a:cubicBezTo>
                <a:cubicBezTo>
                  <a:pt x="227156" y="-1288"/>
                  <a:pt x="255765" y="2146"/>
                  <a:pt x="282086" y="10728"/>
                </a:cubicBezTo>
                <a:cubicBezTo>
                  <a:pt x="308978" y="19311"/>
                  <a:pt x="333582" y="33616"/>
                  <a:pt x="355325" y="51926"/>
                </a:cubicBezTo>
                <a:cubicBezTo>
                  <a:pt x="397666" y="88545"/>
                  <a:pt x="426276" y="141758"/>
                  <a:pt x="431425" y="198404"/>
                </a:cubicBezTo>
                <a:cubicBezTo>
                  <a:pt x="433714" y="226441"/>
                  <a:pt x="431425" y="253906"/>
                  <a:pt x="426276" y="281370"/>
                </a:cubicBezTo>
                <a:cubicBezTo>
                  <a:pt x="421126" y="308263"/>
                  <a:pt x="413688" y="335728"/>
                  <a:pt x="399383" y="360332"/>
                </a:cubicBezTo>
                <a:cubicBezTo>
                  <a:pt x="392517" y="372920"/>
                  <a:pt x="384506" y="384363"/>
                  <a:pt x="374779" y="395235"/>
                </a:cubicBezTo>
                <a:cubicBezTo>
                  <a:pt x="365052" y="406106"/>
                  <a:pt x="354181" y="415261"/>
                  <a:pt x="342165" y="422699"/>
                </a:cubicBezTo>
                <a:cubicBezTo>
                  <a:pt x="318705" y="438149"/>
                  <a:pt x="292385" y="448447"/>
                  <a:pt x="264920" y="454169"/>
                </a:cubicBezTo>
                <a:cubicBezTo>
                  <a:pt x="210563" y="465613"/>
                  <a:pt x="152773" y="457603"/>
                  <a:pt x="104709" y="431855"/>
                </a:cubicBezTo>
                <a:cubicBezTo>
                  <a:pt x="80678" y="418694"/>
                  <a:pt x="58935" y="401529"/>
                  <a:pt x="41197" y="381502"/>
                </a:cubicBezTo>
                <a:cubicBezTo>
                  <a:pt x="22887" y="360904"/>
                  <a:pt x="8583" y="337445"/>
                  <a:pt x="0" y="312268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4" name="Полилиния: фигура 123">
            <a:extLst>
              <a:ext uri="{FF2B5EF4-FFF2-40B4-BE49-F238E27FC236}">
                <a16:creationId xmlns:a16="http://schemas.microsoft.com/office/drawing/2014/main" id="{EFF43AE4-5FD5-FCD1-5C10-92FF098A7B3D}"/>
              </a:ext>
            </a:extLst>
          </p:cNvPr>
          <p:cNvSpPr/>
          <p:nvPr/>
        </p:nvSpPr>
        <p:spPr>
          <a:xfrm>
            <a:off x="11900247" y="8226498"/>
            <a:ext cx="29038" cy="196258"/>
          </a:xfrm>
          <a:custGeom>
            <a:avLst/>
            <a:gdLst>
              <a:gd name="connsiteX0" fmla="*/ 17380 w 29038"/>
              <a:gd name="connsiteY0" fmla="*/ 0 h 196258"/>
              <a:gd name="connsiteX1" fmla="*/ 27107 w 29038"/>
              <a:gd name="connsiteY1" fmla="*/ 49208 h 196258"/>
              <a:gd name="connsiteX2" fmla="*/ 28824 w 29038"/>
              <a:gd name="connsiteY2" fmla="*/ 98415 h 196258"/>
              <a:gd name="connsiteX3" fmla="*/ 24246 w 29038"/>
              <a:gd name="connsiteY3" fmla="*/ 147623 h 196258"/>
              <a:gd name="connsiteX4" fmla="*/ 11658 w 29038"/>
              <a:gd name="connsiteY4" fmla="*/ 196258 h 196258"/>
              <a:gd name="connsiteX5" fmla="*/ 1931 w 29038"/>
              <a:gd name="connsiteY5" fmla="*/ 147051 h 196258"/>
              <a:gd name="connsiteX6" fmla="*/ 215 w 29038"/>
              <a:gd name="connsiteY6" fmla="*/ 97843 h 196258"/>
              <a:gd name="connsiteX7" fmla="*/ 4792 w 29038"/>
              <a:gd name="connsiteY7" fmla="*/ 48635 h 196258"/>
              <a:gd name="connsiteX8" fmla="*/ 17380 w 29038"/>
              <a:gd name="connsiteY8" fmla="*/ 0 h 196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9038" h="196258">
                <a:moveTo>
                  <a:pt x="17380" y="0"/>
                </a:moveTo>
                <a:cubicBezTo>
                  <a:pt x="23102" y="16593"/>
                  <a:pt x="25391" y="33186"/>
                  <a:pt x="27107" y="49208"/>
                </a:cubicBezTo>
                <a:cubicBezTo>
                  <a:pt x="28824" y="65801"/>
                  <a:pt x="29396" y="81822"/>
                  <a:pt x="28824" y="98415"/>
                </a:cubicBezTo>
                <a:cubicBezTo>
                  <a:pt x="28252" y="115008"/>
                  <a:pt x="27107" y="131029"/>
                  <a:pt x="24246" y="147623"/>
                </a:cubicBezTo>
                <a:cubicBezTo>
                  <a:pt x="21385" y="164216"/>
                  <a:pt x="17952" y="180237"/>
                  <a:pt x="11658" y="196258"/>
                </a:cubicBezTo>
                <a:cubicBezTo>
                  <a:pt x="5936" y="179665"/>
                  <a:pt x="3648" y="163072"/>
                  <a:pt x="1931" y="147051"/>
                </a:cubicBezTo>
                <a:cubicBezTo>
                  <a:pt x="215" y="130457"/>
                  <a:pt x="-358" y="114436"/>
                  <a:pt x="215" y="97843"/>
                </a:cubicBezTo>
                <a:cubicBezTo>
                  <a:pt x="787" y="81250"/>
                  <a:pt x="1931" y="65229"/>
                  <a:pt x="4792" y="48635"/>
                </a:cubicBezTo>
                <a:cubicBezTo>
                  <a:pt x="7653" y="32614"/>
                  <a:pt x="11086" y="16021"/>
                  <a:pt x="17380" y="0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5" name="Полилиния: фигура 124">
            <a:extLst>
              <a:ext uri="{FF2B5EF4-FFF2-40B4-BE49-F238E27FC236}">
                <a16:creationId xmlns:a16="http://schemas.microsoft.com/office/drawing/2014/main" id="{0CED761C-BAD7-9CD2-49E6-612ABA6E4CFA}"/>
              </a:ext>
            </a:extLst>
          </p:cNvPr>
          <p:cNvSpPr/>
          <p:nvPr/>
        </p:nvSpPr>
        <p:spPr>
          <a:xfrm>
            <a:off x="11465153" y="7780569"/>
            <a:ext cx="2079760" cy="1102123"/>
          </a:xfrm>
          <a:custGeom>
            <a:avLst/>
            <a:gdLst>
              <a:gd name="connsiteX0" fmla="*/ 2079760 w 2079760"/>
              <a:gd name="connsiteY0" fmla="*/ 487699 h 1102123"/>
              <a:gd name="connsiteX1" fmla="*/ 2016820 w 2079760"/>
              <a:gd name="connsiteY1" fmla="*/ 364107 h 1102123"/>
              <a:gd name="connsiteX2" fmla="*/ 1918977 w 2079760"/>
              <a:gd name="connsiteY2" fmla="*/ 266836 h 1102123"/>
              <a:gd name="connsiteX3" fmla="*/ 1863475 w 2079760"/>
              <a:gd name="connsiteY3" fmla="*/ 223350 h 1102123"/>
              <a:gd name="connsiteX4" fmla="*/ 1808546 w 2079760"/>
              <a:gd name="connsiteY4" fmla="*/ 181581 h 1102123"/>
              <a:gd name="connsiteX5" fmla="*/ 1683810 w 2079760"/>
              <a:gd name="connsiteY5" fmla="*/ 121502 h 1102123"/>
              <a:gd name="connsiteX6" fmla="*/ 1416029 w 2079760"/>
              <a:gd name="connsiteY6" fmla="*/ 50551 h 1102123"/>
              <a:gd name="connsiteX7" fmla="*/ 1139093 w 2079760"/>
              <a:gd name="connsiteY7" fmla="*/ 26520 h 1102123"/>
              <a:gd name="connsiteX8" fmla="*/ 999481 w 2079760"/>
              <a:gd name="connsiteY8" fmla="*/ 24803 h 1102123"/>
              <a:gd name="connsiteX9" fmla="*/ 860440 w 2079760"/>
              <a:gd name="connsiteY9" fmla="*/ 28808 h 1102123"/>
              <a:gd name="connsiteX10" fmla="*/ 791778 w 2079760"/>
              <a:gd name="connsiteY10" fmla="*/ 36247 h 1102123"/>
              <a:gd name="connsiteX11" fmla="*/ 723689 w 2079760"/>
              <a:gd name="connsiteY11" fmla="*/ 48835 h 1102123"/>
              <a:gd name="connsiteX12" fmla="*/ 588654 w 2079760"/>
              <a:gd name="connsiteY12" fmla="*/ 82594 h 1102123"/>
              <a:gd name="connsiteX13" fmla="*/ 521136 w 2079760"/>
              <a:gd name="connsiteY13" fmla="*/ 100903 h 1102123"/>
              <a:gd name="connsiteX14" fmla="*/ 454763 w 2079760"/>
              <a:gd name="connsiteY14" fmla="*/ 120358 h 1102123"/>
              <a:gd name="connsiteX15" fmla="*/ 326022 w 2079760"/>
              <a:gd name="connsiteY15" fmla="*/ 170137 h 1102123"/>
              <a:gd name="connsiteX16" fmla="*/ 207581 w 2079760"/>
              <a:gd name="connsiteY16" fmla="*/ 238799 h 1102123"/>
              <a:gd name="connsiteX17" fmla="*/ 109737 w 2079760"/>
              <a:gd name="connsiteY17" fmla="*/ 332065 h 1102123"/>
              <a:gd name="connsiteX18" fmla="*/ 73690 w 2079760"/>
              <a:gd name="connsiteY18" fmla="*/ 389283 h 1102123"/>
              <a:gd name="connsiteX19" fmla="*/ 46225 w 2079760"/>
              <a:gd name="connsiteY19" fmla="*/ 451079 h 1102123"/>
              <a:gd name="connsiteX20" fmla="*/ 30204 w 2079760"/>
              <a:gd name="connsiteY20" fmla="*/ 516308 h 1102123"/>
              <a:gd name="connsiteX21" fmla="*/ 29060 w 2079760"/>
              <a:gd name="connsiteY21" fmla="*/ 582681 h 1102123"/>
              <a:gd name="connsiteX22" fmla="*/ 43364 w 2079760"/>
              <a:gd name="connsiteY22" fmla="*/ 647337 h 1102123"/>
              <a:gd name="connsiteX23" fmla="*/ 55952 w 2079760"/>
              <a:gd name="connsiteY23" fmla="*/ 677663 h 1102123"/>
              <a:gd name="connsiteX24" fmla="*/ 73118 w 2079760"/>
              <a:gd name="connsiteY24" fmla="*/ 706844 h 1102123"/>
              <a:gd name="connsiteX25" fmla="*/ 113171 w 2079760"/>
              <a:gd name="connsiteY25" fmla="*/ 762918 h 1102123"/>
              <a:gd name="connsiteX26" fmla="*/ 157229 w 2079760"/>
              <a:gd name="connsiteY26" fmla="*/ 815559 h 1102123"/>
              <a:gd name="connsiteX27" fmla="*/ 181260 w 2079760"/>
              <a:gd name="connsiteY27" fmla="*/ 839018 h 1102123"/>
              <a:gd name="connsiteX28" fmla="*/ 207581 w 2079760"/>
              <a:gd name="connsiteY28" fmla="*/ 860761 h 1102123"/>
              <a:gd name="connsiteX29" fmla="*/ 264227 w 2079760"/>
              <a:gd name="connsiteY29" fmla="*/ 899097 h 1102123"/>
              <a:gd name="connsiteX30" fmla="*/ 387818 w 2079760"/>
              <a:gd name="connsiteY30" fmla="*/ 960321 h 1102123"/>
              <a:gd name="connsiteX31" fmla="*/ 652738 w 2079760"/>
              <a:gd name="connsiteY31" fmla="*/ 1041571 h 1102123"/>
              <a:gd name="connsiteX32" fmla="*/ 927958 w 2079760"/>
              <a:gd name="connsiteY32" fmla="*/ 1081051 h 1102123"/>
              <a:gd name="connsiteX33" fmla="*/ 1206038 w 2079760"/>
              <a:gd name="connsiteY33" fmla="*/ 1080479 h 1102123"/>
              <a:gd name="connsiteX34" fmla="*/ 1745034 w 2079760"/>
              <a:gd name="connsiteY34" fmla="*/ 947733 h 1102123"/>
              <a:gd name="connsiteX35" fmla="*/ 1616293 w 2079760"/>
              <a:gd name="connsiteY35" fmla="*/ 1002662 h 1102123"/>
              <a:gd name="connsiteX36" fmla="*/ 1482974 w 2079760"/>
              <a:gd name="connsiteY36" fmla="*/ 1045004 h 1102123"/>
              <a:gd name="connsiteX37" fmla="*/ 1207183 w 2079760"/>
              <a:gd name="connsiteY37" fmla="*/ 1094211 h 1102123"/>
              <a:gd name="connsiteX38" fmla="*/ 926813 w 2079760"/>
              <a:gd name="connsiteY38" fmla="*/ 1098789 h 1102123"/>
              <a:gd name="connsiteX39" fmla="*/ 648161 w 2079760"/>
              <a:gd name="connsiteY39" fmla="*/ 1062741 h 1102123"/>
              <a:gd name="connsiteX40" fmla="*/ 511409 w 2079760"/>
              <a:gd name="connsiteY40" fmla="*/ 1028983 h 1102123"/>
              <a:gd name="connsiteX41" fmla="*/ 378091 w 2079760"/>
              <a:gd name="connsiteY41" fmla="*/ 983208 h 1102123"/>
              <a:gd name="connsiteX42" fmla="*/ 250494 w 2079760"/>
              <a:gd name="connsiteY42" fmla="*/ 921412 h 1102123"/>
              <a:gd name="connsiteX43" fmla="*/ 190987 w 2079760"/>
              <a:gd name="connsiteY43" fmla="*/ 881932 h 1102123"/>
              <a:gd name="connsiteX44" fmla="*/ 162950 w 2079760"/>
              <a:gd name="connsiteY44" fmla="*/ 859044 h 1102123"/>
              <a:gd name="connsiteX45" fmla="*/ 137202 w 2079760"/>
              <a:gd name="connsiteY45" fmla="*/ 833296 h 1102123"/>
              <a:gd name="connsiteX46" fmla="*/ 91428 w 2079760"/>
              <a:gd name="connsiteY46" fmla="*/ 778939 h 1102123"/>
              <a:gd name="connsiteX47" fmla="*/ 50231 w 2079760"/>
              <a:gd name="connsiteY47" fmla="*/ 721149 h 1102123"/>
              <a:gd name="connsiteX48" fmla="*/ 31921 w 2079760"/>
              <a:gd name="connsiteY48" fmla="*/ 689679 h 1102123"/>
              <a:gd name="connsiteX49" fmla="*/ 17616 w 2079760"/>
              <a:gd name="connsiteY49" fmla="*/ 655920 h 1102123"/>
              <a:gd name="connsiteX50" fmla="*/ 1595 w 2079760"/>
              <a:gd name="connsiteY50" fmla="*/ 584969 h 1102123"/>
              <a:gd name="connsiteX51" fmla="*/ 2740 w 2079760"/>
              <a:gd name="connsiteY51" fmla="*/ 511730 h 1102123"/>
              <a:gd name="connsiteX52" fmla="*/ 19905 w 2079760"/>
              <a:gd name="connsiteY52" fmla="*/ 441352 h 1102123"/>
              <a:gd name="connsiteX53" fmla="*/ 49086 w 2079760"/>
              <a:gd name="connsiteY53" fmla="*/ 375551 h 1102123"/>
              <a:gd name="connsiteX54" fmla="*/ 87422 w 2079760"/>
              <a:gd name="connsiteY54" fmla="*/ 314327 h 1102123"/>
              <a:gd name="connsiteX55" fmla="*/ 191560 w 2079760"/>
              <a:gd name="connsiteY55" fmla="*/ 215340 h 1102123"/>
              <a:gd name="connsiteX56" fmla="*/ 314579 w 2079760"/>
              <a:gd name="connsiteY56" fmla="*/ 144389 h 1102123"/>
              <a:gd name="connsiteX57" fmla="*/ 446753 w 2079760"/>
              <a:gd name="connsiteY57" fmla="*/ 93465 h 1102123"/>
              <a:gd name="connsiteX58" fmla="*/ 514270 w 2079760"/>
              <a:gd name="connsiteY58" fmla="*/ 74011 h 1102123"/>
              <a:gd name="connsiteX59" fmla="*/ 581788 w 2079760"/>
              <a:gd name="connsiteY59" fmla="*/ 55701 h 1102123"/>
              <a:gd name="connsiteX60" fmla="*/ 718539 w 2079760"/>
              <a:gd name="connsiteY60" fmla="*/ 22515 h 1102123"/>
              <a:gd name="connsiteX61" fmla="*/ 788345 w 2079760"/>
              <a:gd name="connsiteY61" fmla="*/ 9926 h 1102123"/>
              <a:gd name="connsiteX62" fmla="*/ 858724 w 2079760"/>
              <a:gd name="connsiteY62" fmla="*/ 3060 h 1102123"/>
              <a:gd name="connsiteX63" fmla="*/ 999481 w 2079760"/>
              <a:gd name="connsiteY63" fmla="*/ 199 h 1102123"/>
              <a:gd name="connsiteX64" fmla="*/ 1139665 w 2079760"/>
              <a:gd name="connsiteY64" fmla="*/ 3632 h 1102123"/>
              <a:gd name="connsiteX65" fmla="*/ 1418890 w 2079760"/>
              <a:gd name="connsiteY65" fmla="*/ 31669 h 1102123"/>
              <a:gd name="connsiteX66" fmla="*/ 1688960 w 2079760"/>
              <a:gd name="connsiteY66" fmla="*/ 107769 h 1102123"/>
              <a:gd name="connsiteX67" fmla="*/ 1814268 w 2079760"/>
              <a:gd name="connsiteY67" fmla="*/ 171854 h 1102123"/>
              <a:gd name="connsiteX68" fmla="*/ 1869197 w 2079760"/>
              <a:gd name="connsiteY68" fmla="*/ 215912 h 1102123"/>
              <a:gd name="connsiteX69" fmla="*/ 1922982 w 2079760"/>
              <a:gd name="connsiteY69" fmla="*/ 259970 h 1102123"/>
              <a:gd name="connsiteX70" fmla="*/ 2020253 w 2079760"/>
              <a:gd name="connsiteY70" fmla="*/ 360674 h 1102123"/>
              <a:gd name="connsiteX71" fmla="*/ 2079760 w 2079760"/>
              <a:gd name="connsiteY71" fmla="*/ 487699 h 1102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2079760" h="1102123">
                <a:moveTo>
                  <a:pt x="2079760" y="487699"/>
                </a:moveTo>
                <a:cubicBezTo>
                  <a:pt x="2064883" y="443640"/>
                  <a:pt x="2043713" y="401299"/>
                  <a:pt x="2016820" y="364107"/>
                </a:cubicBezTo>
                <a:cubicBezTo>
                  <a:pt x="1989928" y="326343"/>
                  <a:pt x="1956741" y="293157"/>
                  <a:pt x="1918977" y="266836"/>
                </a:cubicBezTo>
                <a:cubicBezTo>
                  <a:pt x="1899523" y="253676"/>
                  <a:pt x="1881213" y="238799"/>
                  <a:pt x="1863475" y="223350"/>
                </a:cubicBezTo>
                <a:cubicBezTo>
                  <a:pt x="1845738" y="207901"/>
                  <a:pt x="1828000" y="193597"/>
                  <a:pt x="1808546" y="181581"/>
                </a:cubicBezTo>
                <a:cubicBezTo>
                  <a:pt x="1769065" y="158121"/>
                  <a:pt x="1726724" y="138667"/>
                  <a:pt x="1683810" y="121502"/>
                </a:cubicBezTo>
                <a:cubicBezTo>
                  <a:pt x="1597983" y="87171"/>
                  <a:pt x="1507578" y="64856"/>
                  <a:pt x="1416029" y="50551"/>
                </a:cubicBezTo>
                <a:cubicBezTo>
                  <a:pt x="1324480" y="36247"/>
                  <a:pt x="1231786" y="29380"/>
                  <a:pt x="1139093" y="26520"/>
                </a:cubicBezTo>
                <a:cubicBezTo>
                  <a:pt x="1092746" y="25375"/>
                  <a:pt x="1046399" y="24803"/>
                  <a:pt x="999481" y="24803"/>
                </a:cubicBezTo>
                <a:cubicBezTo>
                  <a:pt x="953134" y="24803"/>
                  <a:pt x="906787" y="25375"/>
                  <a:pt x="860440" y="28808"/>
                </a:cubicBezTo>
                <a:cubicBezTo>
                  <a:pt x="837553" y="30525"/>
                  <a:pt x="814666" y="32814"/>
                  <a:pt x="791778" y="36247"/>
                </a:cubicBezTo>
                <a:cubicBezTo>
                  <a:pt x="768891" y="39680"/>
                  <a:pt x="746576" y="43685"/>
                  <a:pt x="723689" y="48835"/>
                </a:cubicBezTo>
                <a:cubicBezTo>
                  <a:pt x="678486" y="58562"/>
                  <a:pt x="633856" y="70578"/>
                  <a:pt x="588654" y="82594"/>
                </a:cubicBezTo>
                <a:lnTo>
                  <a:pt x="521136" y="100903"/>
                </a:lnTo>
                <a:cubicBezTo>
                  <a:pt x="498821" y="106625"/>
                  <a:pt x="476506" y="112919"/>
                  <a:pt x="454763" y="120358"/>
                </a:cubicBezTo>
                <a:cubicBezTo>
                  <a:pt x="410705" y="134662"/>
                  <a:pt x="367792" y="150683"/>
                  <a:pt x="326022" y="170137"/>
                </a:cubicBezTo>
                <a:cubicBezTo>
                  <a:pt x="284253" y="189591"/>
                  <a:pt x="244772" y="212479"/>
                  <a:pt x="207581" y="238799"/>
                </a:cubicBezTo>
                <a:cubicBezTo>
                  <a:pt x="170961" y="265692"/>
                  <a:pt x="136630" y="296018"/>
                  <a:pt x="109737" y="332065"/>
                </a:cubicBezTo>
                <a:cubicBezTo>
                  <a:pt x="96005" y="349802"/>
                  <a:pt x="84561" y="368685"/>
                  <a:pt x="73690" y="389283"/>
                </a:cubicBezTo>
                <a:cubicBezTo>
                  <a:pt x="62819" y="409309"/>
                  <a:pt x="53664" y="429908"/>
                  <a:pt x="46225" y="451079"/>
                </a:cubicBezTo>
                <a:cubicBezTo>
                  <a:pt x="38787" y="472250"/>
                  <a:pt x="33065" y="493992"/>
                  <a:pt x="30204" y="516308"/>
                </a:cubicBezTo>
                <a:cubicBezTo>
                  <a:pt x="27343" y="538623"/>
                  <a:pt x="26771" y="560366"/>
                  <a:pt x="29060" y="582681"/>
                </a:cubicBezTo>
                <a:cubicBezTo>
                  <a:pt x="31349" y="604996"/>
                  <a:pt x="36498" y="626739"/>
                  <a:pt x="43364" y="647337"/>
                </a:cubicBezTo>
                <a:cubicBezTo>
                  <a:pt x="46797" y="657637"/>
                  <a:pt x="51375" y="668508"/>
                  <a:pt x="55952" y="677663"/>
                </a:cubicBezTo>
                <a:cubicBezTo>
                  <a:pt x="61102" y="687390"/>
                  <a:pt x="66824" y="697117"/>
                  <a:pt x="73118" y="706844"/>
                </a:cubicBezTo>
                <a:cubicBezTo>
                  <a:pt x="85706" y="725726"/>
                  <a:pt x="98866" y="744608"/>
                  <a:pt x="113171" y="762918"/>
                </a:cubicBezTo>
                <a:cubicBezTo>
                  <a:pt x="127475" y="781228"/>
                  <a:pt x="141780" y="798965"/>
                  <a:pt x="157229" y="815559"/>
                </a:cubicBezTo>
                <a:cubicBezTo>
                  <a:pt x="164667" y="824141"/>
                  <a:pt x="172677" y="831580"/>
                  <a:pt x="181260" y="839018"/>
                </a:cubicBezTo>
                <a:cubicBezTo>
                  <a:pt x="189843" y="846457"/>
                  <a:pt x="198426" y="853895"/>
                  <a:pt x="207581" y="860761"/>
                </a:cubicBezTo>
                <a:cubicBezTo>
                  <a:pt x="225318" y="874494"/>
                  <a:pt x="244772" y="887082"/>
                  <a:pt x="264227" y="899097"/>
                </a:cubicBezTo>
                <a:cubicBezTo>
                  <a:pt x="303707" y="922557"/>
                  <a:pt x="344904" y="942583"/>
                  <a:pt x="387818" y="960321"/>
                </a:cubicBezTo>
                <a:cubicBezTo>
                  <a:pt x="473073" y="995796"/>
                  <a:pt x="562333" y="1021544"/>
                  <a:pt x="652738" y="1041571"/>
                </a:cubicBezTo>
                <a:cubicBezTo>
                  <a:pt x="743143" y="1061597"/>
                  <a:pt x="835264" y="1074758"/>
                  <a:pt x="927958" y="1081051"/>
                </a:cubicBezTo>
                <a:cubicBezTo>
                  <a:pt x="1020651" y="1087917"/>
                  <a:pt x="1113345" y="1087345"/>
                  <a:pt x="1206038" y="1080479"/>
                </a:cubicBezTo>
                <a:cubicBezTo>
                  <a:pt x="1391425" y="1067319"/>
                  <a:pt x="1575096" y="1023833"/>
                  <a:pt x="1745034" y="947733"/>
                </a:cubicBezTo>
                <a:cubicBezTo>
                  <a:pt x="1703264" y="968331"/>
                  <a:pt x="1660351" y="986641"/>
                  <a:pt x="1616293" y="1002662"/>
                </a:cubicBezTo>
                <a:cubicBezTo>
                  <a:pt x="1572235" y="1018683"/>
                  <a:pt x="1528177" y="1032988"/>
                  <a:pt x="1482974" y="1045004"/>
                </a:cubicBezTo>
                <a:cubicBezTo>
                  <a:pt x="1392569" y="1069036"/>
                  <a:pt x="1300448" y="1085056"/>
                  <a:pt x="1207183" y="1094211"/>
                </a:cubicBezTo>
                <a:cubicBezTo>
                  <a:pt x="1113917" y="1102794"/>
                  <a:pt x="1020079" y="1104511"/>
                  <a:pt x="926813" y="1098789"/>
                </a:cubicBezTo>
                <a:cubicBezTo>
                  <a:pt x="833548" y="1093639"/>
                  <a:pt x="740282" y="1081623"/>
                  <a:pt x="648161" y="1062741"/>
                </a:cubicBezTo>
                <a:cubicBezTo>
                  <a:pt x="602386" y="1053586"/>
                  <a:pt x="556612" y="1042143"/>
                  <a:pt x="511409" y="1028983"/>
                </a:cubicBezTo>
                <a:cubicBezTo>
                  <a:pt x="466207" y="1015822"/>
                  <a:pt x="421577" y="1000946"/>
                  <a:pt x="378091" y="983208"/>
                </a:cubicBezTo>
                <a:cubicBezTo>
                  <a:pt x="334605" y="965470"/>
                  <a:pt x="291691" y="945444"/>
                  <a:pt x="250494" y="921412"/>
                </a:cubicBezTo>
                <a:cubicBezTo>
                  <a:pt x="229896" y="909397"/>
                  <a:pt x="209869" y="896236"/>
                  <a:pt x="190987" y="881932"/>
                </a:cubicBezTo>
                <a:cubicBezTo>
                  <a:pt x="181260" y="874494"/>
                  <a:pt x="172105" y="867055"/>
                  <a:pt x="162950" y="859044"/>
                </a:cubicBezTo>
                <a:cubicBezTo>
                  <a:pt x="153796" y="851034"/>
                  <a:pt x="145213" y="842451"/>
                  <a:pt x="137202" y="833296"/>
                </a:cubicBezTo>
                <a:cubicBezTo>
                  <a:pt x="121181" y="815559"/>
                  <a:pt x="106304" y="797249"/>
                  <a:pt x="91428" y="778939"/>
                </a:cubicBezTo>
                <a:cubicBezTo>
                  <a:pt x="77123" y="760057"/>
                  <a:pt x="62819" y="741175"/>
                  <a:pt x="50231" y="721149"/>
                </a:cubicBezTo>
                <a:cubicBezTo>
                  <a:pt x="43937" y="710849"/>
                  <a:pt x="37642" y="701122"/>
                  <a:pt x="31921" y="689679"/>
                </a:cubicBezTo>
                <a:cubicBezTo>
                  <a:pt x="26199" y="678235"/>
                  <a:pt x="21621" y="667363"/>
                  <a:pt x="17616" y="655920"/>
                </a:cubicBezTo>
                <a:cubicBezTo>
                  <a:pt x="9606" y="633033"/>
                  <a:pt x="3884" y="609001"/>
                  <a:pt x="1595" y="584969"/>
                </a:cubicBezTo>
                <a:cubicBezTo>
                  <a:pt x="-694" y="560938"/>
                  <a:pt x="-694" y="536334"/>
                  <a:pt x="2740" y="511730"/>
                </a:cubicBezTo>
                <a:cubicBezTo>
                  <a:pt x="6172" y="487699"/>
                  <a:pt x="11894" y="464239"/>
                  <a:pt x="19905" y="441352"/>
                </a:cubicBezTo>
                <a:cubicBezTo>
                  <a:pt x="27915" y="418464"/>
                  <a:pt x="37642" y="396721"/>
                  <a:pt x="49086" y="375551"/>
                </a:cubicBezTo>
                <a:cubicBezTo>
                  <a:pt x="59958" y="354380"/>
                  <a:pt x="73118" y="333781"/>
                  <a:pt x="87422" y="314327"/>
                </a:cubicBezTo>
                <a:cubicBezTo>
                  <a:pt x="116604" y="275991"/>
                  <a:pt x="152651" y="243377"/>
                  <a:pt x="191560" y="215340"/>
                </a:cubicBezTo>
                <a:cubicBezTo>
                  <a:pt x="230468" y="187303"/>
                  <a:pt x="271665" y="164416"/>
                  <a:pt x="314579" y="144389"/>
                </a:cubicBezTo>
                <a:cubicBezTo>
                  <a:pt x="357492" y="124363"/>
                  <a:pt x="401550" y="107769"/>
                  <a:pt x="446753" y="93465"/>
                </a:cubicBezTo>
                <a:cubicBezTo>
                  <a:pt x="469068" y="86599"/>
                  <a:pt x="491955" y="79733"/>
                  <a:pt x="514270" y="74011"/>
                </a:cubicBezTo>
                <a:lnTo>
                  <a:pt x="581788" y="55701"/>
                </a:lnTo>
                <a:cubicBezTo>
                  <a:pt x="626990" y="43685"/>
                  <a:pt x="672192" y="32241"/>
                  <a:pt x="718539" y="22515"/>
                </a:cubicBezTo>
                <a:cubicBezTo>
                  <a:pt x="741426" y="17937"/>
                  <a:pt x="764886" y="13359"/>
                  <a:pt x="788345" y="9926"/>
                </a:cubicBezTo>
                <a:cubicBezTo>
                  <a:pt x="811805" y="6493"/>
                  <a:pt x="835264" y="4205"/>
                  <a:pt x="858724" y="3060"/>
                </a:cubicBezTo>
                <a:cubicBezTo>
                  <a:pt x="905643" y="199"/>
                  <a:pt x="952562" y="-373"/>
                  <a:pt x="999481" y="199"/>
                </a:cubicBezTo>
                <a:cubicBezTo>
                  <a:pt x="1046399" y="771"/>
                  <a:pt x="1092746" y="1344"/>
                  <a:pt x="1139665" y="3632"/>
                </a:cubicBezTo>
                <a:cubicBezTo>
                  <a:pt x="1232931" y="7638"/>
                  <a:pt x="1326768" y="15648"/>
                  <a:pt x="1418890" y="31669"/>
                </a:cubicBezTo>
                <a:cubicBezTo>
                  <a:pt x="1511011" y="47690"/>
                  <a:pt x="1602560" y="71722"/>
                  <a:pt x="1688960" y="107769"/>
                </a:cubicBezTo>
                <a:cubicBezTo>
                  <a:pt x="1732446" y="126079"/>
                  <a:pt x="1774215" y="146678"/>
                  <a:pt x="1814268" y="171854"/>
                </a:cubicBezTo>
                <a:cubicBezTo>
                  <a:pt x="1834294" y="185014"/>
                  <a:pt x="1852032" y="200463"/>
                  <a:pt x="1869197" y="215912"/>
                </a:cubicBezTo>
                <a:cubicBezTo>
                  <a:pt x="1886363" y="231933"/>
                  <a:pt x="1903528" y="246810"/>
                  <a:pt x="1922982" y="259970"/>
                </a:cubicBezTo>
                <a:cubicBezTo>
                  <a:pt x="1961318" y="287435"/>
                  <a:pt x="1993933" y="322338"/>
                  <a:pt x="2020253" y="360674"/>
                </a:cubicBezTo>
                <a:cubicBezTo>
                  <a:pt x="2046574" y="400727"/>
                  <a:pt x="2066600" y="443068"/>
                  <a:pt x="2079760" y="487699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6" name="Полилиния: фигура 125">
            <a:extLst>
              <a:ext uri="{FF2B5EF4-FFF2-40B4-BE49-F238E27FC236}">
                <a16:creationId xmlns:a16="http://schemas.microsoft.com/office/drawing/2014/main" id="{DEBC8015-09CD-B259-576D-92D354D99886}"/>
              </a:ext>
            </a:extLst>
          </p:cNvPr>
          <p:cNvSpPr/>
          <p:nvPr/>
        </p:nvSpPr>
        <p:spPr>
          <a:xfrm>
            <a:off x="10821898" y="5407929"/>
            <a:ext cx="3390118" cy="3926773"/>
          </a:xfrm>
          <a:custGeom>
            <a:avLst/>
            <a:gdLst>
              <a:gd name="connsiteX0" fmla="*/ 2387143 w 3390118"/>
              <a:gd name="connsiteY0" fmla="*/ 3835336 h 3926773"/>
              <a:gd name="connsiteX1" fmla="*/ 2066149 w 3390118"/>
              <a:gd name="connsiteY1" fmla="*/ 3896560 h 3926773"/>
              <a:gd name="connsiteX2" fmla="*/ 1740578 w 3390118"/>
              <a:gd name="connsiteY2" fmla="*/ 3925169 h 3926773"/>
              <a:gd name="connsiteX3" fmla="*/ 1090007 w 3390118"/>
              <a:gd name="connsiteY3" fmla="*/ 3867951 h 3926773"/>
              <a:gd name="connsiteX4" fmla="*/ 932657 w 3390118"/>
              <a:gd name="connsiteY4" fmla="*/ 3821032 h 3926773"/>
              <a:gd name="connsiteX5" fmla="*/ 782173 w 3390118"/>
              <a:gd name="connsiteY5" fmla="*/ 3756376 h 3926773"/>
              <a:gd name="connsiteX6" fmla="*/ 641416 w 3390118"/>
              <a:gd name="connsiteY6" fmla="*/ 3671120 h 3926773"/>
              <a:gd name="connsiteX7" fmla="*/ 516680 w 3390118"/>
              <a:gd name="connsiteY7" fmla="*/ 3563550 h 3926773"/>
              <a:gd name="connsiteX8" fmla="*/ 152773 w 3390118"/>
              <a:gd name="connsiteY8" fmla="*/ 3021694 h 3926773"/>
              <a:gd name="connsiteX9" fmla="*/ 123591 w 3390118"/>
              <a:gd name="connsiteY9" fmla="*/ 2945021 h 3926773"/>
              <a:gd name="connsiteX10" fmla="*/ 97843 w 3390118"/>
              <a:gd name="connsiteY10" fmla="*/ 2867204 h 3926773"/>
              <a:gd name="connsiteX11" fmla="*/ 57218 w 3390118"/>
              <a:gd name="connsiteY11" fmla="*/ 2708138 h 3926773"/>
              <a:gd name="connsiteX12" fmla="*/ 41769 w 3390118"/>
              <a:gd name="connsiteY12" fmla="*/ 2627460 h 3926773"/>
              <a:gd name="connsiteX13" fmla="*/ 35475 w 3390118"/>
              <a:gd name="connsiteY13" fmla="*/ 2586835 h 3926773"/>
              <a:gd name="connsiteX14" fmla="*/ 32042 w 3390118"/>
              <a:gd name="connsiteY14" fmla="*/ 2566809 h 3926773"/>
              <a:gd name="connsiteX15" fmla="*/ 29181 w 3390118"/>
              <a:gd name="connsiteY15" fmla="*/ 2546210 h 3926773"/>
              <a:gd name="connsiteX16" fmla="*/ 11444 w 3390118"/>
              <a:gd name="connsiteY16" fmla="*/ 2383138 h 3926773"/>
              <a:gd name="connsiteX17" fmla="*/ 0 w 3390118"/>
              <a:gd name="connsiteY17" fmla="*/ 2055850 h 3926773"/>
              <a:gd name="connsiteX18" fmla="*/ 10872 w 3390118"/>
              <a:gd name="connsiteY18" fmla="*/ 1728562 h 3926773"/>
              <a:gd name="connsiteX19" fmla="*/ 56646 w 3390118"/>
              <a:gd name="connsiteY19" fmla="*/ 1403563 h 3926773"/>
              <a:gd name="connsiteX20" fmla="*/ 146479 w 3390118"/>
              <a:gd name="connsiteY20" fmla="*/ 1088290 h 3926773"/>
              <a:gd name="connsiteX21" fmla="*/ 173943 w 3390118"/>
              <a:gd name="connsiteY21" fmla="*/ 1011046 h 3926773"/>
              <a:gd name="connsiteX22" fmla="*/ 188248 w 3390118"/>
              <a:gd name="connsiteY22" fmla="*/ 972709 h 3926773"/>
              <a:gd name="connsiteX23" fmla="*/ 195686 w 3390118"/>
              <a:gd name="connsiteY23" fmla="*/ 953256 h 3926773"/>
              <a:gd name="connsiteX24" fmla="*/ 203697 w 3390118"/>
              <a:gd name="connsiteY24" fmla="*/ 934373 h 3926773"/>
              <a:gd name="connsiteX25" fmla="*/ 219718 w 3390118"/>
              <a:gd name="connsiteY25" fmla="*/ 896037 h 3926773"/>
              <a:gd name="connsiteX26" fmla="*/ 237456 w 3390118"/>
              <a:gd name="connsiteY26" fmla="*/ 858845 h 3926773"/>
              <a:gd name="connsiteX27" fmla="*/ 246038 w 3390118"/>
              <a:gd name="connsiteY27" fmla="*/ 839963 h 3926773"/>
              <a:gd name="connsiteX28" fmla="*/ 255765 w 3390118"/>
              <a:gd name="connsiteY28" fmla="*/ 821654 h 3926773"/>
              <a:gd name="connsiteX29" fmla="*/ 275220 w 3390118"/>
              <a:gd name="connsiteY29" fmla="*/ 785034 h 3926773"/>
              <a:gd name="connsiteX30" fmla="*/ 463467 w 3390118"/>
              <a:gd name="connsiteY30" fmla="*/ 515536 h 3926773"/>
              <a:gd name="connsiteX31" fmla="*/ 517825 w 3390118"/>
              <a:gd name="connsiteY31" fmla="*/ 453740 h 3926773"/>
              <a:gd name="connsiteX32" fmla="*/ 545862 w 3390118"/>
              <a:gd name="connsiteY32" fmla="*/ 423987 h 3926773"/>
              <a:gd name="connsiteX33" fmla="*/ 574471 w 3390118"/>
              <a:gd name="connsiteY33" fmla="*/ 394234 h 3926773"/>
              <a:gd name="connsiteX34" fmla="*/ 604224 w 3390118"/>
              <a:gd name="connsiteY34" fmla="*/ 365624 h 3926773"/>
              <a:gd name="connsiteX35" fmla="*/ 619101 w 3390118"/>
              <a:gd name="connsiteY35" fmla="*/ 351320 h 3926773"/>
              <a:gd name="connsiteX36" fmla="*/ 634550 w 3390118"/>
              <a:gd name="connsiteY36" fmla="*/ 337587 h 3926773"/>
              <a:gd name="connsiteX37" fmla="*/ 666020 w 3390118"/>
              <a:gd name="connsiteY37" fmla="*/ 310695 h 3926773"/>
              <a:gd name="connsiteX38" fmla="*/ 681469 w 3390118"/>
              <a:gd name="connsiteY38" fmla="*/ 297535 h 3926773"/>
              <a:gd name="connsiteX39" fmla="*/ 697490 w 3390118"/>
              <a:gd name="connsiteY39" fmla="*/ 284947 h 3926773"/>
              <a:gd name="connsiteX40" fmla="*/ 730104 w 3390118"/>
              <a:gd name="connsiteY40" fmla="*/ 259771 h 3926773"/>
              <a:gd name="connsiteX41" fmla="*/ 763863 w 3390118"/>
              <a:gd name="connsiteY41" fmla="*/ 235739 h 3926773"/>
              <a:gd name="connsiteX42" fmla="*/ 833669 w 3390118"/>
              <a:gd name="connsiteY42" fmla="*/ 191109 h 3926773"/>
              <a:gd name="connsiteX43" fmla="*/ 842824 w 3390118"/>
              <a:gd name="connsiteY43" fmla="*/ 185959 h 3926773"/>
              <a:gd name="connsiteX44" fmla="*/ 851979 w 3390118"/>
              <a:gd name="connsiteY44" fmla="*/ 181382 h 3926773"/>
              <a:gd name="connsiteX45" fmla="*/ 870289 w 3390118"/>
              <a:gd name="connsiteY45" fmla="*/ 171655 h 3926773"/>
              <a:gd name="connsiteX46" fmla="*/ 906908 w 3390118"/>
              <a:gd name="connsiteY46" fmla="*/ 152773 h 3926773"/>
              <a:gd name="connsiteX47" fmla="*/ 981292 w 3390118"/>
              <a:gd name="connsiteY47" fmla="*/ 118442 h 3926773"/>
              <a:gd name="connsiteX48" fmla="*/ 1134637 w 3390118"/>
              <a:gd name="connsiteY48" fmla="*/ 58363 h 3926773"/>
              <a:gd name="connsiteX49" fmla="*/ 1214742 w 3390118"/>
              <a:gd name="connsiteY49" fmla="*/ 37764 h 3926773"/>
              <a:gd name="connsiteX50" fmla="*/ 1295420 w 3390118"/>
              <a:gd name="connsiteY50" fmla="*/ 22887 h 3926773"/>
              <a:gd name="connsiteX51" fmla="*/ 1459064 w 3390118"/>
              <a:gd name="connsiteY51" fmla="*/ 5150 h 3926773"/>
              <a:gd name="connsiteX52" fmla="*/ 1622708 w 3390118"/>
              <a:gd name="connsiteY52" fmla="*/ 1717 h 3926773"/>
              <a:gd name="connsiteX53" fmla="*/ 1704530 w 3390118"/>
              <a:gd name="connsiteY53" fmla="*/ 1144 h 3926773"/>
              <a:gd name="connsiteX54" fmla="*/ 1786352 w 3390118"/>
              <a:gd name="connsiteY54" fmla="*/ 0 h 3926773"/>
              <a:gd name="connsiteX55" fmla="*/ 1950569 w 3390118"/>
              <a:gd name="connsiteY55" fmla="*/ 9727 h 3926773"/>
              <a:gd name="connsiteX56" fmla="*/ 2270418 w 3390118"/>
              <a:gd name="connsiteY56" fmla="*/ 85827 h 3926773"/>
              <a:gd name="connsiteX57" fmla="*/ 2419758 w 3390118"/>
              <a:gd name="connsiteY57" fmla="*/ 156778 h 3926773"/>
              <a:gd name="connsiteX58" fmla="*/ 2558226 w 3390118"/>
              <a:gd name="connsiteY58" fmla="*/ 244894 h 3926773"/>
              <a:gd name="connsiteX59" fmla="*/ 2688683 w 3390118"/>
              <a:gd name="connsiteY59" fmla="*/ 345598 h 3926773"/>
              <a:gd name="connsiteX60" fmla="*/ 2747618 w 3390118"/>
              <a:gd name="connsiteY60" fmla="*/ 403388 h 3926773"/>
              <a:gd name="connsiteX61" fmla="*/ 2761923 w 3390118"/>
              <a:gd name="connsiteY61" fmla="*/ 417693 h 3926773"/>
              <a:gd name="connsiteX62" fmla="*/ 2776227 w 3390118"/>
              <a:gd name="connsiteY62" fmla="*/ 432570 h 3926773"/>
              <a:gd name="connsiteX63" fmla="*/ 2803692 w 3390118"/>
              <a:gd name="connsiteY63" fmla="*/ 462895 h 3926773"/>
              <a:gd name="connsiteX64" fmla="*/ 3163594 w 3390118"/>
              <a:gd name="connsiteY64" fmla="*/ 1008757 h 3926773"/>
              <a:gd name="connsiteX65" fmla="*/ 3355275 w 3390118"/>
              <a:gd name="connsiteY65" fmla="*/ 1633580 h 3926773"/>
              <a:gd name="connsiteX66" fmla="*/ 3381024 w 3390118"/>
              <a:gd name="connsiteY66" fmla="*/ 2285867 h 3926773"/>
              <a:gd name="connsiteX67" fmla="*/ 3335249 w 3390118"/>
              <a:gd name="connsiteY67" fmla="*/ 2609150 h 3926773"/>
              <a:gd name="connsiteX68" fmla="*/ 3249994 w 3390118"/>
              <a:gd name="connsiteY68" fmla="*/ 2924423 h 3926773"/>
              <a:gd name="connsiteX69" fmla="*/ 3340971 w 3390118"/>
              <a:gd name="connsiteY69" fmla="*/ 1635869 h 3926773"/>
              <a:gd name="connsiteX70" fmla="*/ 3147001 w 3390118"/>
              <a:gd name="connsiteY70" fmla="*/ 1016196 h 3926773"/>
              <a:gd name="connsiteX71" fmla="*/ 2787099 w 3390118"/>
              <a:gd name="connsiteY71" fmla="*/ 477772 h 3926773"/>
              <a:gd name="connsiteX72" fmla="*/ 2759634 w 3390118"/>
              <a:gd name="connsiteY72" fmla="*/ 448018 h 3926773"/>
              <a:gd name="connsiteX73" fmla="*/ 2745329 w 3390118"/>
              <a:gd name="connsiteY73" fmla="*/ 433714 h 3926773"/>
              <a:gd name="connsiteX74" fmla="*/ 2731025 w 3390118"/>
              <a:gd name="connsiteY74" fmla="*/ 419409 h 3926773"/>
              <a:gd name="connsiteX75" fmla="*/ 2672662 w 3390118"/>
              <a:gd name="connsiteY75" fmla="*/ 363336 h 3926773"/>
              <a:gd name="connsiteX76" fmla="*/ 2543921 w 3390118"/>
              <a:gd name="connsiteY76" fmla="*/ 264920 h 3926773"/>
              <a:gd name="connsiteX77" fmla="*/ 2406598 w 3390118"/>
              <a:gd name="connsiteY77" fmla="*/ 178521 h 3926773"/>
              <a:gd name="connsiteX78" fmla="*/ 2260691 w 3390118"/>
              <a:gd name="connsiteY78" fmla="*/ 109859 h 3926773"/>
              <a:gd name="connsiteX79" fmla="*/ 1946563 w 3390118"/>
              <a:gd name="connsiteY79" fmla="*/ 36048 h 3926773"/>
              <a:gd name="connsiteX80" fmla="*/ 1785208 w 3390118"/>
              <a:gd name="connsiteY80" fmla="*/ 26893 h 3926773"/>
              <a:gd name="connsiteX81" fmla="*/ 1703958 w 3390118"/>
              <a:gd name="connsiteY81" fmla="*/ 28037 h 3926773"/>
              <a:gd name="connsiteX82" fmla="*/ 1622136 w 3390118"/>
              <a:gd name="connsiteY82" fmla="*/ 29181 h 3926773"/>
              <a:gd name="connsiteX83" fmla="*/ 1459636 w 3390118"/>
              <a:gd name="connsiteY83" fmla="*/ 33187 h 3926773"/>
              <a:gd name="connsiteX84" fmla="*/ 1298853 w 3390118"/>
              <a:gd name="connsiteY84" fmla="*/ 50352 h 3926773"/>
              <a:gd name="connsiteX85" fmla="*/ 1219320 w 3390118"/>
              <a:gd name="connsiteY85" fmla="*/ 65229 h 3926773"/>
              <a:gd name="connsiteX86" fmla="*/ 1141503 w 3390118"/>
              <a:gd name="connsiteY86" fmla="*/ 85255 h 3926773"/>
              <a:gd name="connsiteX87" fmla="*/ 991019 w 3390118"/>
              <a:gd name="connsiteY87" fmla="*/ 144190 h 3926773"/>
              <a:gd name="connsiteX88" fmla="*/ 917208 w 3390118"/>
              <a:gd name="connsiteY88" fmla="*/ 178521 h 3926773"/>
              <a:gd name="connsiteX89" fmla="*/ 881160 w 3390118"/>
              <a:gd name="connsiteY89" fmla="*/ 196831 h 3926773"/>
              <a:gd name="connsiteX90" fmla="*/ 863423 w 3390118"/>
              <a:gd name="connsiteY90" fmla="*/ 205986 h 3926773"/>
              <a:gd name="connsiteX91" fmla="*/ 854268 w 3390118"/>
              <a:gd name="connsiteY91" fmla="*/ 210563 h 3926773"/>
              <a:gd name="connsiteX92" fmla="*/ 845685 w 3390118"/>
              <a:gd name="connsiteY92" fmla="*/ 215713 h 3926773"/>
              <a:gd name="connsiteX93" fmla="*/ 778168 w 3390118"/>
              <a:gd name="connsiteY93" fmla="*/ 259198 h 3926773"/>
              <a:gd name="connsiteX94" fmla="*/ 745553 w 3390118"/>
              <a:gd name="connsiteY94" fmla="*/ 282658 h 3926773"/>
              <a:gd name="connsiteX95" fmla="*/ 713511 w 3390118"/>
              <a:gd name="connsiteY95" fmla="*/ 307834 h 3926773"/>
              <a:gd name="connsiteX96" fmla="*/ 697490 w 3390118"/>
              <a:gd name="connsiteY96" fmla="*/ 320422 h 3926773"/>
              <a:gd name="connsiteX97" fmla="*/ 682041 w 3390118"/>
              <a:gd name="connsiteY97" fmla="*/ 333582 h 3926773"/>
              <a:gd name="connsiteX98" fmla="*/ 651715 w 3390118"/>
              <a:gd name="connsiteY98" fmla="*/ 359903 h 3926773"/>
              <a:gd name="connsiteX99" fmla="*/ 636839 w 3390118"/>
              <a:gd name="connsiteY99" fmla="*/ 373635 h 3926773"/>
              <a:gd name="connsiteX100" fmla="*/ 621962 w 3390118"/>
              <a:gd name="connsiteY100" fmla="*/ 387367 h 3926773"/>
              <a:gd name="connsiteX101" fmla="*/ 592781 w 3390118"/>
              <a:gd name="connsiteY101" fmla="*/ 415404 h 3926773"/>
              <a:gd name="connsiteX102" fmla="*/ 564744 w 3390118"/>
              <a:gd name="connsiteY102" fmla="*/ 444586 h 3926773"/>
              <a:gd name="connsiteX103" fmla="*/ 536707 w 3390118"/>
              <a:gd name="connsiteY103" fmla="*/ 473767 h 3926773"/>
              <a:gd name="connsiteX104" fmla="*/ 483494 w 3390118"/>
              <a:gd name="connsiteY104" fmla="*/ 534418 h 3926773"/>
              <a:gd name="connsiteX105" fmla="*/ 298107 w 3390118"/>
              <a:gd name="connsiteY105" fmla="*/ 799338 h 3926773"/>
              <a:gd name="connsiteX106" fmla="*/ 279225 w 3390118"/>
              <a:gd name="connsiteY106" fmla="*/ 834814 h 3926773"/>
              <a:gd name="connsiteX107" fmla="*/ 269498 w 3390118"/>
              <a:gd name="connsiteY107" fmla="*/ 852551 h 3926773"/>
              <a:gd name="connsiteX108" fmla="*/ 260915 w 3390118"/>
              <a:gd name="connsiteY108" fmla="*/ 870861 h 3926773"/>
              <a:gd name="connsiteX109" fmla="*/ 243750 w 3390118"/>
              <a:gd name="connsiteY109" fmla="*/ 907481 h 3926773"/>
              <a:gd name="connsiteX110" fmla="*/ 228301 w 3390118"/>
              <a:gd name="connsiteY110" fmla="*/ 944673 h 3926773"/>
              <a:gd name="connsiteX111" fmla="*/ 220862 w 3390118"/>
              <a:gd name="connsiteY111" fmla="*/ 963555 h 3926773"/>
              <a:gd name="connsiteX112" fmla="*/ 213996 w 3390118"/>
              <a:gd name="connsiteY112" fmla="*/ 982437 h 3926773"/>
              <a:gd name="connsiteX113" fmla="*/ 199692 w 3390118"/>
              <a:gd name="connsiteY113" fmla="*/ 1020773 h 3926773"/>
              <a:gd name="connsiteX114" fmla="*/ 172227 w 3390118"/>
              <a:gd name="connsiteY114" fmla="*/ 1097445 h 3926773"/>
              <a:gd name="connsiteX115" fmla="*/ 82966 w 3390118"/>
              <a:gd name="connsiteY115" fmla="*/ 1409857 h 3926773"/>
              <a:gd name="connsiteX116" fmla="*/ 37192 w 3390118"/>
              <a:gd name="connsiteY116" fmla="*/ 1730851 h 3926773"/>
              <a:gd name="connsiteX117" fmla="*/ 25176 w 3390118"/>
              <a:gd name="connsiteY117" fmla="*/ 2056422 h 3926773"/>
              <a:gd name="connsiteX118" fmla="*/ 35475 w 3390118"/>
              <a:gd name="connsiteY118" fmla="*/ 2381994 h 3926773"/>
              <a:gd name="connsiteX119" fmla="*/ 52641 w 3390118"/>
              <a:gd name="connsiteY119" fmla="*/ 2543922 h 3926773"/>
              <a:gd name="connsiteX120" fmla="*/ 55502 w 3390118"/>
              <a:gd name="connsiteY120" fmla="*/ 2563948 h 3926773"/>
              <a:gd name="connsiteX121" fmla="*/ 58363 w 3390118"/>
              <a:gd name="connsiteY121" fmla="*/ 2583974 h 3926773"/>
              <a:gd name="connsiteX122" fmla="*/ 64657 w 3390118"/>
              <a:gd name="connsiteY122" fmla="*/ 2624027 h 3926773"/>
              <a:gd name="connsiteX123" fmla="*/ 72095 w 3390118"/>
              <a:gd name="connsiteY123" fmla="*/ 2664080 h 3926773"/>
              <a:gd name="connsiteX124" fmla="*/ 80105 w 3390118"/>
              <a:gd name="connsiteY124" fmla="*/ 2704133 h 3926773"/>
              <a:gd name="connsiteX125" fmla="*/ 119586 w 3390118"/>
              <a:gd name="connsiteY125" fmla="*/ 2861483 h 3926773"/>
              <a:gd name="connsiteX126" fmla="*/ 144762 w 3390118"/>
              <a:gd name="connsiteY126" fmla="*/ 2938727 h 3926773"/>
              <a:gd name="connsiteX127" fmla="*/ 173371 w 3390118"/>
              <a:gd name="connsiteY127" fmla="*/ 3014827 h 3926773"/>
              <a:gd name="connsiteX128" fmla="*/ 529841 w 3390118"/>
              <a:gd name="connsiteY128" fmla="*/ 3552106 h 3926773"/>
              <a:gd name="connsiteX129" fmla="*/ 789611 w 3390118"/>
              <a:gd name="connsiteY129" fmla="*/ 3743215 h 3926773"/>
              <a:gd name="connsiteX130" fmla="*/ 938378 w 3390118"/>
              <a:gd name="connsiteY130" fmla="*/ 3807872 h 3926773"/>
              <a:gd name="connsiteX131" fmla="*/ 1093440 w 3390118"/>
              <a:gd name="connsiteY131" fmla="*/ 3855363 h 3926773"/>
              <a:gd name="connsiteX132" fmla="*/ 1740578 w 3390118"/>
              <a:gd name="connsiteY132" fmla="*/ 3918303 h 3926773"/>
              <a:gd name="connsiteX133" fmla="*/ 2065577 w 3390118"/>
              <a:gd name="connsiteY133" fmla="*/ 3893126 h 3926773"/>
              <a:gd name="connsiteX134" fmla="*/ 2387143 w 3390118"/>
              <a:gd name="connsiteY134" fmla="*/ 3835336 h 3926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3390118" h="3926773">
                <a:moveTo>
                  <a:pt x="2387143" y="3835336"/>
                </a:moveTo>
                <a:cubicBezTo>
                  <a:pt x="2281290" y="3860512"/>
                  <a:pt x="2174292" y="3881111"/>
                  <a:pt x="2066149" y="3896560"/>
                </a:cubicBezTo>
                <a:cubicBezTo>
                  <a:pt x="1958007" y="3912009"/>
                  <a:pt x="1849292" y="3921736"/>
                  <a:pt x="1740578" y="3925169"/>
                </a:cubicBezTo>
                <a:cubicBezTo>
                  <a:pt x="1522577" y="3932607"/>
                  <a:pt x="1303431" y="3914298"/>
                  <a:pt x="1090007" y="3867951"/>
                </a:cubicBezTo>
                <a:cubicBezTo>
                  <a:pt x="1036222" y="3856507"/>
                  <a:pt x="984153" y="3839914"/>
                  <a:pt x="932657" y="3821032"/>
                </a:cubicBezTo>
                <a:cubicBezTo>
                  <a:pt x="881160" y="3802150"/>
                  <a:pt x="830808" y="3780407"/>
                  <a:pt x="782173" y="3756376"/>
                </a:cubicBezTo>
                <a:cubicBezTo>
                  <a:pt x="732965" y="3732343"/>
                  <a:pt x="685474" y="3703734"/>
                  <a:pt x="641416" y="3671120"/>
                </a:cubicBezTo>
                <a:cubicBezTo>
                  <a:pt x="597358" y="3638505"/>
                  <a:pt x="556161" y="3602458"/>
                  <a:pt x="516680" y="3563550"/>
                </a:cubicBezTo>
                <a:cubicBezTo>
                  <a:pt x="361047" y="3409633"/>
                  <a:pt x="236311" y="3224246"/>
                  <a:pt x="152773" y="3021694"/>
                </a:cubicBezTo>
                <a:cubicBezTo>
                  <a:pt x="142473" y="2996517"/>
                  <a:pt x="132174" y="2970769"/>
                  <a:pt x="123591" y="2945021"/>
                </a:cubicBezTo>
                <a:cubicBezTo>
                  <a:pt x="113864" y="2919273"/>
                  <a:pt x="105854" y="2892953"/>
                  <a:pt x="97843" y="2867204"/>
                </a:cubicBezTo>
                <a:cubicBezTo>
                  <a:pt x="82394" y="2814564"/>
                  <a:pt x="68090" y="2761923"/>
                  <a:pt x="57218" y="2708138"/>
                </a:cubicBezTo>
                <a:cubicBezTo>
                  <a:pt x="50924" y="2681245"/>
                  <a:pt x="46919" y="2654353"/>
                  <a:pt x="41769" y="2627460"/>
                </a:cubicBezTo>
                <a:lnTo>
                  <a:pt x="35475" y="2586835"/>
                </a:lnTo>
                <a:lnTo>
                  <a:pt x="32042" y="2566809"/>
                </a:lnTo>
                <a:lnTo>
                  <a:pt x="29181" y="2546210"/>
                </a:lnTo>
                <a:cubicBezTo>
                  <a:pt x="21171" y="2491853"/>
                  <a:pt x="16021" y="2437496"/>
                  <a:pt x="11444" y="2383138"/>
                </a:cubicBezTo>
                <a:cubicBezTo>
                  <a:pt x="2861" y="2274424"/>
                  <a:pt x="0" y="2165137"/>
                  <a:pt x="0" y="2055850"/>
                </a:cubicBezTo>
                <a:cubicBezTo>
                  <a:pt x="0" y="1946563"/>
                  <a:pt x="2861" y="1837277"/>
                  <a:pt x="10872" y="1728562"/>
                </a:cubicBezTo>
                <a:cubicBezTo>
                  <a:pt x="19454" y="1619848"/>
                  <a:pt x="33187" y="1510561"/>
                  <a:pt x="56646" y="1403563"/>
                </a:cubicBezTo>
                <a:cubicBezTo>
                  <a:pt x="80105" y="1296565"/>
                  <a:pt x="111003" y="1191283"/>
                  <a:pt x="146479" y="1088290"/>
                </a:cubicBezTo>
                <a:cubicBezTo>
                  <a:pt x="155061" y="1062542"/>
                  <a:pt x="164216" y="1036794"/>
                  <a:pt x="173943" y="1011046"/>
                </a:cubicBezTo>
                <a:lnTo>
                  <a:pt x="188248" y="972709"/>
                </a:lnTo>
                <a:lnTo>
                  <a:pt x="195686" y="953256"/>
                </a:lnTo>
                <a:lnTo>
                  <a:pt x="203697" y="934373"/>
                </a:lnTo>
                <a:lnTo>
                  <a:pt x="219718" y="896037"/>
                </a:lnTo>
                <a:lnTo>
                  <a:pt x="237456" y="858845"/>
                </a:lnTo>
                <a:lnTo>
                  <a:pt x="246038" y="839963"/>
                </a:lnTo>
                <a:lnTo>
                  <a:pt x="255765" y="821654"/>
                </a:lnTo>
                <a:lnTo>
                  <a:pt x="275220" y="785034"/>
                </a:lnTo>
                <a:cubicBezTo>
                  <a:pt x="329005" y="689479"/>
                  <a:pt x="393089" y="599647"/>
                  <a:pt x="463467" y="515536"/>
                </a:cubicBezTo>
                <a:cubicBezTo>
                  <a:pt x="480633" y="494365"/>
                  <a:pt x="499515" y="474339"/>
                  <a:pt x="517825" y="453740"/>
                </a:cubicBezTo>
                <a:cubicBezTo>
                  <a:pt x="526980" y="443441"/>
                  <a:pt x="536707" y="433714"/>
                  <a:pt x="545862" y="423987"/>
                </a:cubicBezTo>
                <a:lnTo>
                  <a:pt x="574471" y="394234"/>
                </a:lnTo>
                <a:cubicBezTo>
                  <a:pt x="584198" y="384506"/>
                  <a:pt x="594497" y="375352"/>
                  <a:pt x="604224" y="365624"/>
                </a:cubicBezTo>
                <a:lnTo>
                  <a:pt x="619101" y="351320"/>
                </a:lnTo>
                <a:cubicBezTo>
                  <a:pt x="624251" y="346743"/>
                  <a:pt x="628828" y="341593"/>
                  <a:pt x="634550" y="337587"/>
                </a:cubicBezTo>
                <a:lnTo>
                  <a:pt x="666020" y="310695"/>
                </a:lnTo>
                <a:cubicBezTo>
                  <a:pt x="671170" y="306117"/>
                  <a:pt x="676319" y="301540"/>
                  <a:pt x="681469" y="297535"/>
                </a:cubicBezTo>
                <a:lnTo>
                  <a:pt x="697490" y="284947"/>
                </a:lnTo>
                <a:lnTo>
                  <a:pt x="730104" y="259771"/>
                </a:lnTo>
                <a:cubicBezTo>
                  <a:pt x="740976" y="251760"/>
                  <a:pt x="752419" y="243750"/>
                  <a:pt x="763863" y="235739"/>
                </a:cubicBezTo>
                <a:cubicBezTo>
                  <a:pt x="786178" y="219146"/>
                  <a:pt x="810210" y="205413"/>
                  <a:pt x="833669" y="191109"/>
                </a:cubicBezTo>
                <a:cubicBezTo>
                  <a:pt x="836530" y="189392"/>
                  <a:pt x="839391" y="187676"/>
                  <a:pt x="842824" y="185959"/>
                </a:cubicBezTo>
                <a:lnTo>
                  <a:pt x="851979" y="181382"/>
                </a:lnTo>
                <a:lnTo>
                  <a:pt x="870289" y="171655"/>
                </a:lnTo>
                <a:cubicBezTo>
                  <a:pt x="882305" y="165361"/>
                  <a:pt x="894893" y="158495"/>
                  <a:pt x="906908" y="152773"/>
                </a:cubicBezTo>
                <a:cubicBezTo>
                  <a:pt x="931512" y="141329"/>
                  <a:pt x="956116" y="129313"/>
                  <a:pt x="981292" y="118442"/>
                </a:cubicBezTo>
                <a:cubicBezTo>
                  <a:pt x="1031072" y="96127"/>
                  <a:pt x="1081996" y="74956"/>
                  <a:pt x="1134637" y="58363"/>
                </a:cubicBezTo>
                <a:cubicBezTo>
                  <a:pt x="1160957" y="50352"/>
                  <a:pt x="1187850" y="42914"/>
                  <a:pt x="1214742" y="37764"/>
                </a:cubicBezTo>
                <a:cubicBezTo>
                  <a:pt x="1241635" y="32042"/>
                  <a:pt x="1268528" y="26893"/>
                  <a:pt x="1295420" y="22887"/>
                </a:cubicBezTo>
                <a:cubicBezTo>
                  <a:pt x="1349777" y="14305"/>
                  <a:pt x="1404135" y="8011"/>
                  <a:pt x="1459064" y="5150"/>
                </a:cubicBezTo>
                <a:cubicBezTo>
                  <a:pt x="1513994" y="2289"/>
                  <a:pt x="1568351" y="1717"/>
                  <a:pt x="1622708" y="1717"/>
                </a:cubicBezTo>
                <a:lnTo>
                  <a:pt x="1704530" y="1144"/>
                </a:lnTo>
                <a:cubicBezTo>
                  <a:pt x="1731423" y="572"/>
                  <a:pt x="1758888" y="0"/>
                  <a:pt x="1786352" y="0"/>
                </a:cubicBezTo>
                <a:cubicBezTo>
                  <a:pt x="1841282" y="0"/>
                  <a:pt x="1896211" y="3433"/>
                  <a:pt x="1950569" y="9727"/>
                </a:cubicBezTo>
                <a:cubicBezTo>
                  <a:pt x="2059855" y="22315"/>
                  <a:pt x="2167425" y="46919"/>
                  <a:pt x="2270418" y="85827"/>
                </a:cubicBezTo>
                <a:cubicBezTo>
                  <a:pt x="2321915" y="105282"/>
                  <a:pt x="2371694" y="128741"/>
                  <a:pt x="2419758" y="156778"/>
                </a:cubicBezTo>
                <a:cubicBezTo>
                  <a:pt x="2467249" y="184243"/>
                  <a:pt x="2513023" y="213996"/>
                  <a:pt x="2558226" y="244894"/>
                </a:cubicBezTo>
                <a:cubicBezTo>
                  <a:pt x="2603428" y="275792"/>
                  <a:pt x="2647486" y="308978"/>
                  <a:pt x="2688683" y="345598"/>
                </a:cubicBezTo>
                <a:cubicBezTo>
                  <a:pt x="2709282" y="363908"/>
                  <a:pt x="2728164" y="383934"/>
                  <a:pt x="2747618" y="403388"/>
                </a:cubicBezTo>
                <a:lnTo>
                  <a:pt x="2761923" y="417693"/>
                </a:lnTo>
                <a:cubicBezTo>
                  <a:pt x="2766500" y="422270"/>
                  <a:pt x="2771650" y="427420"/>
                  <a:pt x="2776227" y="432570"/>
                </a:cubicBezTo>
                <a:lnTo>
                  <a:pt x="2803692" y="462895"/>
                </a:lnTo>
                <a:cubicBezTo>
                  <a:pt x="2950743" y="624823"/>
                  <a:pt x="3071473" y="810210"/>
                  <a:pt x="3163594" y="1008757"/>
                </a:cubicBezTo>
                <a:cubicBezTo>
                  <a:pt x="3255716" y="1207304"/>
                  <a:pt x="3319228" y="1417867"/>
                  <a:pt x="3355275" y="1633580"/>
                </a:cubicBezTo>
                <a:cubicBezTo>
                  <a:pt x="3390751" y="1849292"/>
                  <a:pt x="3398761" y="2068438"/>
                  <a:pt x="3381024" y="2285867"/>
                </a:cubicBezTo>
                <a:cubicBezTo>
                  <a:pt x="3372441" y="2394582"/>
                  <a:pt x="3356992" y="2502724"/>
                  <a:pt x="3335249" y="2609150"/>
                </a:cubicBezTo>
                <a:cubicBezTo>
                  <a:pt x="3313506" y="2716148"/>
                  <a:pt x="3284897" y="2821430"/>
                  <a:pt x="3249994" y="2924423"/>
                </a:cubicBezTo>
                <a:cubicBezTo>
                  <a:pt x="3382740" y="2509591"/>
                  <a:pt x="3415927" y="2063861"/>
                  <a:pt x="3340971" y="1635869"/>
                </a:cubicBezTo>
                <a:cubicBezTo>
                  <a:pt x="3304351" y="1421872"/>
                  <a:pt x="3239695" y="1212454"/>
                  <a:pt x="3147001" y="1016196"/>
                </a:cubicBezTo>
                <a:cubicBezTo>
                  <a:pt x="3054307" y="819937"/>
                  <a:pt x="2933577" y="637411"/>
                  <a:pt x="2787099" y="477772"/>
                </a:cubicBezTo>
                <a:lnTo>
                  <a:pt x="2759634" y="448018"/>
                </a:lnTo>
                <a:cubicBezTo>
                  <a:pt x="2755056" y="442869"/>
                  <a:pt x="2750479" y="438292"/>
                  <a:pt x="2745329" y="433714"/>
                </a:cubicBezTo>
                <a:lnTo>
                  <a:pt x="2731025" y="419409"/>
                </a:lnTo>
                <a:cubicBezTo>
                  <a:pt x="2711571" y="400527"/>
                  <a:pt x="2693261" y="380501"/>
                  <a:pt x="2672662" y="363336"/>
                </a:cubicBezTo>
                <a:cubicBezTo>
                  <a:pt x="2632610" y="327860"/>
                  <a:pt x="2588552" y="295818"/>
                  <a:pt x="2543921" y="264920"/>
                </a:cubicBezTo>
                <a:cubicBezTo>
                  <a:pt x="2499291" y="234595"/>
                  <a:pt x="2453516" y="205413"/>
                  <a:pt x="2406598" y="178521"/>
                </a:cubicBezTo>
                <a:cubicBezTo>
                  <a:pt x="2360251" y="151628"/>
                  <a:pt x="2311043" y="129313"/>
                  <a:pt x="2260691" y="109859"/>
                </a:cubicBezTo>
                <a:cubicBezTo>
                  <a:pt x="2159987" y="72095"/>
                  <a:pt x="2053561" y="48635"/>
                  <a:pt x="1946563" y="36048"/>
                </a:cubicBezTo>
                <a:cubicBezTo>
                  <a:pt x="1892778" y="29754"/>
                  <a:pt x="1838993" y="26893"/>
                  <a:pt x="1785208" y="26893"/>
                </a:cubicBezTo>
                <a:cubicBezTo>
                  <a:pt x="1758315" y="26893"/>
                  <a:pt x="1730851" y="27465"/>
                  <a:pt x="1703958" y="28037"/>
                </a:cubicBezTo>
                <a:lnTo>
                  <a:pt x="1622136" y="29181"/>
                </a:lnTo>
                <a:cubicBezTo>
                  <a:pt x="1567779" y="29754"/>
                  <a:pt x="1513421" y="29754"/>
                  <a:pt x="1459636" y="33187"/>
                </a:cubicBezTo>
                <a:cubicBezTo>
                  <a:pt x="1405851" y="36048"/>
                  <a:pt x="1352066" y="41769"/>
                  <a:pt x="1298853" y="50352"/>
                </a:cubicBezTo>
                <a:cubicBezTo>
                  <a:pt x="1271961" y="54930"/>
                  <a:pt x="1245640" y="59507"/>
                  <a:pt x="1219320" y="65229"/>
                </a:cubicBezTo>
                <a:cubicBezTo>
                  <a:pt x="1192999" y="70378"/>
                  <a:pt x="1167251" y="77245"/>
                  <a:pt x="1141503" y="85255"/>
                </a:cubicBezTo>
                <a:cubicBezTo>
                  <a:pt x="1090579" y="101276"/>
                  <a:pt x="1040227" y="121875"/>
                  <a:pt x="991019" y="144190"/>
                </a:cubicBezTo>
                <a:cubicBezTo>
                  <a:pt x="966416" y="155062"/>
                  <a:pt x="941812" y="167077"/>
                  <a:pt x="917208" y="178521"/>
                </a:cubicBezTo>
                <a:cubicBezTo>
                  <a:pt x="904620" y="184243"/>
                  <a:pt x="893176" y="190537"/>
                  <a:pt x="881160" y="196831"/>
                </a:cubicBezTo>
                <a:lnTo>
                  <a:pt x="863423" y="205986"/>
                </a:lnTo>
                <a:lnTo>
                  <a:pt x="854268" y="210563"/>
                </a:lnTo>
                <a:cubicBezTo>
                  <a:pt x="851407" y="212280"/>
                  <a:pt x="848546" y="213996"/>
                  <a:pt x="845685" y="215713"/>
                </a:cubicBezTo>
                <a:cubicBezTo>
                  <a:pt x="822798" y="230017"/>
                  <a:pt x="799911" y="243177"/>
                  <a:pt x="778168" y="259198"/>
                </a:cubicBezTo>
                <a:cubicBezTo>
                  <a:pt x="767296" y="267209"/>
                  <a:pt x="755852" y="274647"/>
                  <a:pt x="745553" y="282658"/>
                </a:cubicBezTo>
                <a:lnTo>
                  <a:pt x="713511" y="307834"/>
                </a:lnTo>
                <a:lnTo>
                  <a:pt x="697490" y="320422"/>
                </a:lnTo>
                <a:cubicBezTo>
                  <a:pt x="692340" y="324999"/>
                  <a:pt x="687191" y="329005"/>
                  <a:pt x="682041" y="333582"/>
                </a:cubicBezTo>
                <a:lnTo>
                  <a:pt x="651715" y="359903"/>
                </a:lnTo>
                <a:cubicBezTo>
                  <a:pt x="646566" y="364480"/>
                  <a:pt x="641416" y="369057"/>
                  <a:pt x="636839" y="373635"/>
                </a:cubicBezTo>
                <a:lnTo>
                  <a:pt x="621962" y="387367"/>
                </a:lnTo>
                <a:cubicBezTo>
                  <a:pt x="612235" y="396522"/>
                  <a:pt x="602508" y="405677"/>
                  <a:pt x="592781" y="415404"/>
                </a:cubicBezTo>
                <a:lnTo>
                  <a:pt x="564744" y="444586"/>
                </a:lnTo>
                <a:cubicBezTo>
                  <a:pt x="555589" y="454313"/>
                  <a:pt x="545862" y="464040"/>
                  <a:pt x="536707" y="473767"/>
                </a:cubicBezTo>
                <a:cubicBezTo>
                  <a:pt x="518969" y="493793"/>
                  <a:pt x="500087" y="513819"/>
                  <a:pt x="483494" y="534418"/>
                </a:cubicBezTo>
                <a:cubicBezTo>
                  <a:pt x="414260" y="617385"/>
                  <a:pt x="351320" y="705500"/>
                  <a:pt x="298107" y="799338"/>
                </a:cubicBezTo>
                <a:lnTo>
                  <a:pt x="279225" y="834814"/>
                </a:lnTo>
                <a:lnTo>
                  <a:pt x="269498" y="852551"/>
                </a:lnTo>
                <a:lnTo>
                  <a:pt x="260915" y="870861"/>
                </a:lnTo>
                <a:lnTo>
                  <a:pt x="243750" y="907481"/>
                </a:lnTo>
                <a:lnTo>
                  <a:pt x="228301" y="944673"/>
                </a:lnTo>
                <a:lnTo>
                  <a:pt x="220862" y="963555"/>
                </a:lnTo>
                <a:lnTo>
                  <a:pt x="213996" y="982437"/>
                </a:lnTo>
                <a:lnTo>
                  <a:pt x="199692" y="1020773"/>
                </a:lnTo>
                <a:cubicBezTo>
                  <a:pt x="190537" y="1046521"/>
                  <a:pt x="181382" y="1071697"/>
                  <a:pt x="172227" y="1097445"/>
                </a:cubicBezTo>
                <a:cubicBezTo>
                  <a:pt x="136752" y="1199866"/>
                  <a:pt x="105854" y="1304003"/>
                  <a:pt x="82966" y="1409857"/>
                </a:cubicBezTo>
                <a:cubicBezTo>
                  <a:pt x="60079" y="1515710"/>
                  <a:pt x="45775" y="1623281"/>
                  <a:pt x="37192" y="1730851"/>
                </a:cubicBezTo>
                <a:cubicBezTo>
                  <a:pt x="28609" y="1838993"/>
                  <a:pt x="25748" y="1947708"/>
                  <a:pt x="25176" y="2056422"/>
                </a:cubicBezTo>
                <a:cubicBezTo>
                  <a:pt x="24604" y="2165137"/>
                  <a:pt x="27465" y="2273852"/>
                  <a:pt x="35475" y="2381994"/>
                </a:cubicBezTo>
                <a:cubicBezTo>
                  <a:pt x="40053" y="2435779"/>
                  <a:pt x="44630" y="2490136"/>
                  <a:pt x="52641" y="2543922"/>
                </a:cubicBezTo>
                <a:lnTo>
                  <a:pt x="55502" y="2563948"/>
                </a:lnTo>
                <a:lnTo>
                  <a:pt x="58363" y="2583974"/>
                </a:lnTo>
                <a:lnTo>
                  <a:pt x="64657" y="2624027"/>
                </a:lnTo>
                <a:lnTo>
                  <a:pt x="72095" y="2664080"/>
                </a:lnTo>
                <a:cubicBezTo>
                  <a:pt x="74384" y="2677240"/>
                  <a:pt x="77245" y="2690400"/>
                  <a:pt x="80105" y="2704133"/>
                </a:cubicBezTo>
                <a:cubicBezTo>
                  <a:pt x="90405" y="2757345"/>
                  <a:pt x="104137" y="2809414"/>
                  <a:pt x="119586" y="2861483"/>
                </a:cubicBezTo>
                <a:cubicBezTo>
                  <a:pt x="127597" y="2887231"/>
                  <a:pt x="135607" y="2912979"/>
                  <a:pt x="144762" y="2938727"/>
                </a:cubicBezTo>
                <a:cubicBezTo>
                  <a:pt x="153345" y="2964475"/>
                  <a:pt x="163072" y="2989651"/>
                  <a:pt x="173371" y="3014827"/>
                </a:cubicBezTo>
                <a:cubicBezTo>
                  <a:pt x="254621" y="3215091"/>
                  <a:pt x="376496" y="3399334"/>
                  <a:pt x="529841" y="3552106"/>
                </a:cubicBezTo>
                <a:cubicBezTo>
                  <a:pt x="606513" y="3628207"/>
                  <a:pt x="692340" y="3695724"/>
                  <a:pt x="789611" y="3743215"/>
                </a:cubicBezTo>
                <a:cubicBezTo>
                  <a:pt x="838247" y="3767246"/>
                  <a:pt x="887454" y="3788990"/>
                  <a:pt x="938378" y="3807872"/>
                </a:cubicBezTo>
                <a:cubicBezTo>
                  <a:pt x="989303" y="3826753"/>
                  <a:pt x="1040799" y="3843347"/>
                  <a:pt x="1093440" y="3855363"/>
                </a:cubicBezTo>
                <a:cubicBezTo>
                  <a:pt x="1305147" y="3903426"/>
                  <a:pt x="1523149" y="3923452"/>
                  <a:pt x="1740578" y="3918303"/>
                </a:cubicBezTo>
                <a:cubicBezTo>
                  <a:pt x="1849292" y="3916014"/>
                  <a:pt x="1958007" y="3906859"/>
                  <a:pt x="2065577" y="3893126"/>
                </a:cubicBezTo>
                <a:cubicBezTo>
                  <a:pt x="2173720" y="3878250"/>
                  <a:pt x="2281290" y="3858796"/>
                  <a:pt x="2387143" y="3835336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7" name="Полилиния: фигура 126">
            <a:extLst>
              <a:ext uri="{FF2B5EF4-FFF2-40B4-BE49-F238E27FC236}">
                <a16:creationId xmlns:a16="http://schemas.microsoft.com/office/drawing/2014/main" id="{D53C9F92-6027-DB6C-96F7-DDA7BE1B07E9}"/>
              </a:ext>
            </a:extLst>
          </p:cNvPr>
          <p:cNvSpPr/>
          <p:nvPr/>
        </p:nvSpPr>
        <p:spPr>
          <a:xfrm>
            <a:off x="13488266" y="8298021"/>
            <a:ext cx="151056" cy="28609"/>
          </a:xfrm>
          <a:custGeom>
            <a:avLst/>
            <a:gdLst>
              <a:gd name="connsiteX0" fmla="*/ 0 w 151056"/>
              <a:gd name="connsiteY0" fmla="*/ 14305 h 28609"/>
              <a:gd name="connsiteX1" fmla="*/ 37764 w 151056"/>
              <a:gd name="connsiteY1" fmla="*/ 2861 h 28609"/>
              <a:gd name="connsiteX2" fmla="*/ 75528 w 151056"/>
              <a:gd name="connsiteY2" fmla="*/ 0 h 28609"/>
              <a:gd name="connsiteX3" fmla="*/ 113292 w 151056"/>
              <a:gd name="connsiteY3" fmla="*/ 2861 h 28609"/>
              <a:gd name="connsiteX4" fmla="*/ 151056 w 151056"/>
              <a:gd name="connsiteY4" fmla="*/ 14305 h 28609"/>
              <a:gd name="connsiteX5" fmla="*/ 113292 w 151056"/>
              <a:gd name="connsiteY5" fmla="*/ 25748 h 28609"/>
              <a:gd name="connsiteX6" fmla="*/ 75528 w 151056"/>
              <a:gd name="connsiteY6" fmla="*/ 28609 h 28609"/>
              <a:gd name="connsiteX7" fmla="*/ 37764 w 151056"/>
              <a:gd name="connsiteY7" fmla="*/ 25748 h 28609"/>
              <a:gd name="connsiteX8" fmla="*/ 0 w 151056"/>
              <a:gd name="connsiteY8" fmla="*/ 14305 h 28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1056" h="28609">
                <a:moveTo>
                  <a:pt x="0" y="14305"/>
                </a:moveTo>
                <a:cubicBezTo>
                  <a:pt x="12588" y="8583"/>
                  <a:pt x="25176" y="5149"/>
                  <a:pt x="37764" y="2861"/>
                </a:cubicBezTo>
                <a:cubicBezTo>
                  <a:pt x="50352" y="572"/>
                  <a:pt x="62940" y="0"/>
                  <a:pt x="75528" y="0"/>
                </a:cubicBezTo>
                <a:cubicBezTo>
                  <a:pt x="88116" y="0"/>
                  <a:pt x="100704" y="1144"/>
                  <a:pt x="113292" y="2861"/>
                </a:cubicBezTo>
                <a:cubicBezTo>
                  <a:pt x="125880" y="5149"/>
                  <a:pt x="138468" y="8010"/>
                  <a:pt x="151056" y="14305"/>
                </a:cubicBezTo>
                <a:cubicBezTo>
                  <a:pt x="138468" y="20026"/>
                  <a:pt x="125880" y="23459"/>
                  <a:pt x="113292" y="25748"/>
                </a:cubicBezTo>
                <a:cubicBezTo>
                  <a:pt x="100704" y="28037"/>
                  <a:pt x="88116" y="28609"/>
                  <a:pt x="75528" y="28609"/>
                </a:cubicBezTo>
                <a:cubicBezTo>
                  <a:pt x="62940" y="28609"/>
                  <a:pt x="50352" y="27465"/>
                  <a:pt x="37764" y="25748"/>
                </a:cubicBezTo>
                <a:cubicBezTo>
                  <a:pt x="25176" y="23459"/>
                  <a:pt x="12588" y="20026"/>
                  <a:pt x="0" y="14305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8" name="Полилиния: фигура 127">
            <a:extLst>
              <a:ext uri="{FF2B5EF4-FFF2-40B4-BE49-F238E27FC236}">
                <a16:creationId xmlns:a16="http://schemas.microsoft.com/office/drawing/2014/main" id="{A6B13E32-9FCB-8263-9238-7E4B2E4FAEF6}"/>
              </a:ext>
            </a:extLst>
          </p:cNvPr>
          <p:cNvSpPr/>
          <p:nvPr/>
        </p:nvSpPr>
        <p:spPr>
          <a:xfrm>
            <a:off x="14412913" y="8307748"/>
            <a:ext cx="137323" cy="28609"/>
          </a:xfrm>
          <a:custGeom>
            <a:avLst/>
            <a:gdLst>
              <a:gd name="connsiteX0" fmla="*/ 0 w 137323"/>
              <a:gd name="connsiteY0" fmla="*/ 14305 h 28609"/>
              <a:gd name="connsiteX1" fmla="*/ 34331 w 137323"/>
              <a:gd name="connsiteY1" fmla="*/ 2861 h 28609"/>
              <a:gd name="connsiteX2" fmla="*/ 68662 w 137323"/>
              <a:gd name="connsiteY2" fmla="*/ 0 h 28609"/>
              <a:gd name="connsiteX3" fmla="*/ 102993 w 137323"/>
              <a:gd name="connsiteY3" fmla="*/ 2861 h 28609"/>
              <a:gd name="connsiteX4" fmla="*/ 137324 w 137323"/>
              <a:gd name="connsiteY4" fmla="*/ 14305 h 28609"/>
              <a:gd name="connsiteX5" fmla="*/ 102993 w 137323"/>
              <a:gd name="connsiteY5" fmla="*/ 25748 h 28609"/>
              <a:gd name="connsiteX6" fmla="*/ 68662 w 137323"/>
              <a:gd name="connsiteY6" fmla="*/ 28609 h 28609"/>
              <a:gd name="connsiteX7" fmla="*/ 34331 w 137323"/>
              <a:gd name="connsiteY7" fmla="*/ 25748 h 28609"/>
              <a:gd name="connsiteX8" fmla="*/ 0 w 137323"/>
              <a:gd name="connsiteY8" fmla="*/ 14305 h 28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7323" h="28609">
                <a:moveTo>
                  <a:pt x="0" y="14305"/>
                </a:moveTo>
                <a:cubicBezTo>
                  <a:pt x="11444" y="8583"/>
                  <a:pt x="22887" y="5150"/>
                  <a:pt x="34331" y="2861"/>
                </a:cubicBezTo>
                <a:cubicBezTo>
                  <a:pt x="45775" y="572"/>
                  <a:pt x="57218" y="0"/>
                  <a:pt x="68662" y="0"/>
                </a:cubicBezTo>
                <a:cubicBezTo>
                  <a:pt x="80105" y="0"/>
                  <a:pt x="91549" y="1144"/>
                  <a:pt x="102993" y="2861"/>
                </a:cubicBezTo>
                <a:cubicBezTo>
                  <a:pt x="114436" y="5150"/>
                  <a:pt x="125880" y="8011"/>
                  <a:pt x="137324" y="14305"/>
                </a:cubicBezTo>
                <a:cubicBezTo>
                  <a:pt x="125880" y="20026"/>
                  <a:pt x="114436" y="23460"/>
                  <a:pt x="102993" y="25748"/>
                </a:cubicBezTo>
                <a:cubicBezTo>
                  <a:pt x="91549" y="28037"/>
                  <a:pt x="80105" y="28609"/>
                  <a:pt x="68662" y="28609"/>
                </a:cubicBezTo>
                <a:cubicBezTo>
                  <a:pt x="57218" y="28609"/>
                  <a:pt x="45775" y="27465"/>
                  <a:pt x="34331" y="25748"/>
                </a:cubicBezTo>
                <a:cubicBezTo>
                  <a:pt x="22887" y="23460"/>
                  <a:pt x="11444" y="20599"/>
                  <a:pt x="0" y="14305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29" name="Полилиния: фигура 128">
            <a:extLst>
              <a:ext uri="{FF2B5EF4-FFF2-40B4-BE49-F238E27FC236}">
                <a16:creationId xmlns:a16="http://schemas.microsoft.com/office/drawing/2014/main" id="{E557C120-8016-E22E-2CC8-1D491F21E108}"/>
              </a:ext>
            </a:extLst>
          </p:cNvPr>
          <p:cNvSpPr/>
          <p:nvPr/>
        </p:nvSpPr>
        <p:spPr>
          <a:xfrm>
            <a:off x="14878004" y="2556684"/>
            <a:ext cx="2586354" cy="1163880"/>
          </a:xfrm>
          <a:custGeom>
            <a:avLst/>
            <a:gdLst>
              <a:gd name="connsiteX0" fmla="*/ 2381 w 2586354"/>
              <a:gd name="connsiteY0" fmla="*/ 1107807 h 1163880"/>
              <a:gd name="connsiteX1" fmla="*/ 6959 w 2586354"/>
              <a:gd name="connsiteY1" fmla="*/ 1021980 h 1163880"/>
              <a:gd name="connsiteX2" fmla="*/ 39001 w 2586354"/>
              <a:gd name="connsiteY2" fmla="*/ 941874 h 1163880"/>
              <a:gd name="connsiteX3" fmla="*/ 89925 w 2586354"/>
              <a:gd name="connsiteY3" fmla="*/ 872068 h 1163880"/>
              <a:gd name="connsiteX4" fmla="*/ 158587 w 2586354"/>
              <a:gd name="connsiteY4" fmla="*/ 819427 h 1163880"/>
              <a:gd name="connsiteX5" fmla="*/ 168314 w 2586354"/>
              <a:gd name="connsiteY5" fmla="*/ 814850 h 1163880"/>
              <a:gd name="connsiteX6" fmla="*/ 178614 w 2586354"/>
              <a:gd name="connsiteY6" fmla="*/ 810845 h 1163880"/>
              <a:gd name="connsiteX7" fmla="*/ 199212 w 2586354"/>
              <a:gd name="connsiteY7" fmla="*/ 804551 h 1163880"/>
              <a:gd name="connsiteX8" fmla="*/ 241554 w 2586354"/>
              <a:gd name="connsiteY8" fmla="*/ 794251 h 1163880"/>
              <a:gd name="connsiteX9" fmla="*/ 327381 w 2586354"/>
              <a:gd name="connsiteY9" fmla="*/ 782236 h 1163880"/>
              <a:gd name="connsiteX10" fmla="*/ 500180 w 2586354"/>
              <a:gd name="connsiteY10" fmla="*/ 778230 h 1163880"/>
              <a:gd name="connsiteX11" fmla="*/ 672406 w 2586354"/>
              <a:gd name="connsiteY11" fmla="*/ 779947 h 1163880"/>
              <a:gd name="connsiteX12" fmla="*/ 758806 w 2586354"/>
              <a:gd name="connsiteY12" fmla="*/ 781091 h 1163880"/>
              <a:gd name="connsiteX13" fmla="*/ 801720 w 2586354"/>
              <a:gd name="connsiteY13" fmla="*/ 781663 h 1163880"/>
              <a:gd name="connsiteX14" fmla="*/ 821174 w 2586354"/>
              <a:gd name="connsiteY14" fmla="*/ 779947 h 1163880"/>
              <a:gd name="connsiteX15" fmla="*/ 828612 w 2586354"/>
              <a:gd name="connsiteY15" fmla="*/ 776514 h 1163880"/>
              <a:gd name="connsiteX16" fmla="*/ 834906 w 2586354"/>
              <a:gd name="connsiteY16" fmla="*/ 770792 h 1163880"/>
              <a:gd name="connsiteX17" fmla="*/ 838912 w 2586354"/>
              <a:gd name="connsiteY17" fmla="*/ 763926 h 1163880"/>
              <a:gd name="connsiteX18" fmla="*/ 840056 w 2586354"/>
              <a:gd name="connsiteY18" fmla="*/ 760493 h 1163880"/>
              <a:gd name="connsiteX19" fmla="*/ 840056 w 2586354"/>
              <a:gd name="connsiteY19" fmla="*/ 758776 h 1163880"/>
              <a:gd name="connsiteX20" fmla="*/ 840056 w 2586354"/>
              <a:gd name="connsiteY20" fmla="*/ 755915 h 1163880"/>
              <a:gd name="connsiteX21" fmla="*/ 840628 w 2586354"/>
              <a:gd name="connsiteY21" fmla="*/ 734744 h 1163880"/>
              <a:gd name="connsiteX22" fmla="*/ 838912 w 2586354"/>
              <a:gd name="connsiteY22" fmla="*/ 692403 h 1163880"/>
              <a:gd name="connsiteX23" fmla="*/ 837195 w 2586354"/>
              <a:gd name="connsiteY23" fmla="*/ 648917 h 1163880"/>
              <a:gd name="connsiteX24" fmla="*/ 838912 w 2586354"/>
              <a:gd name="connsiteY24" fmla="*/ 605431 h 1163880"/>
              <a:gd name="connsiteX25" fmla="*/ 842345 w 2586354"/>
              <a:gd name="connsiteY25" fmla="*/ 582544 h 1163880"/>
              <a:gd name="connsiteX26" fmla="*/ 852072 w 2586354"/>
              <a:gd name="connsiteY26" fmla="*/ 560229 h 1163880"/>
              <a:gd name="connsiteX27" fmla="*/ 869237 w 2586354"/>
              <a:gd name="connsiteY27" fmla="*/ 542491 h 1163880"/>
              <a:gd name="connsiteX28" fmla="*/ 889835 w 2586354"/>
              <a:gd name="connsiteY28" fmla="*/ 531620 h 1163880"/>
              <a:gd name="connsiteX29" fmla="*/ 911579 w 2586354"/>
              <a:gd name="connsiteY29" fmla="*/ 524754 h 1163880"/>
              <a:gd name="connsiteX30" fmla="*/ 933894 w 2586354"/>
              <a:gd name="connsiteY30" fmla="*/ 520748 h 1163880"/>
              <a:gd name="connsiteX31" fmla="*/ 977952 w 2586354"/>
              <a:gd name="connsiteY31" fmla="*/ 518460 h 1163880"/>
              <a:gd name="connsiteX32" fmla="*/ 999695 w 2586354"/>
              <a:gd name="connsiteY32" fmla="*/ 518460 h 1163880"/>
              <a:gd name="connsiteX33" fmla="*/ 1009994 w 2586354"/>
              <a:gd name="connsiteY33" fmla="*/ 517887 h 1163880"/>
              <a:gd name="connsiteX34" fmla="*/ 1011710 w 2586354"/>
              <a:gd name="connsiteY34" fmla="*/ 517887 h 1163880"/>
              <a:gd name="connsiteX35" fmla="*/ 1011138 w 2586354"/>
              <a:gd name="connsiteY35" fmla="*/ 517887 h 1163880"/>
              <a:gd name="connsiteX36" fmla="*/ 1007705 w 2586354"/>
              <a:gd name="connsiteY36" fmla="*/ 520748 h 1163880"/>
              <a:gd name="connsiteX37" fmla="*/ 1005989 w 2586354"/>
              <a:gd name="connsiteY37" fmla="*/ 528759 h 1163880"/>
              <a:gd name="connsiteX38" fmla="*/ 1005417 w 2586354"/>
              <a:gd name="connsiteY38" fmla="*/ 527042 h 1163880"/>
              <a:gd name="connsiteX39" fmla="*/ 1005417 w 2586354"/>
              <a:gd name="connsiteY39" fmla="*/ 525898 h 1163880"/>
              <a:gd name="connsiteX40" fmla="*/ 1005417 w 2586354"/>
              <a:gd name="connsiteY40" fmla="*/ 524181 h 1163880"/>
              <a:gd name="connsiteX41" fmla="*/ 1005417 w 2586354"/>
              <a:gd name="connsiteY41" fmla="*/ 521321 h 1163880"/>
              <a:gd name="connsiteX42" fmla="*/ 1006561 w 2586354"/>
              <a:gd name="connsiteY42" fmla="*/ 517887 h 1163880"/>
              <a:gd name="connsiteX43" fmla="*/ 1006561 w 2586354"/>
              <a:gd name="connsiteY43" fmla="*/ 519032 h 1163880"/>
              <a:gd name="connsiteX44" fmla="*/ 1006561 w 2586354"/>
              <a:gd name="connsiteY44" fmla="*/ 519604 h 1163880"/>
              <a:gd name="connsiteX45" fmla="*/ 1005989 w 2586354"/>
              <a:gd name="connsiteY45" fmla="*/ 517887 h 1163880"/>
              <a:gd name="connsiteX46" fmla="*/ 1004845 w 2586354"/>
              <a:gd name="connsiteY46" fmla="*/ 513310 h 1163880"/>
              <a:gd name="connsiteX47" fmla="*/ 1001984 w 2586354"/>
              <a:gd name="connsiteY47" fmla="*/ 502439 h 1163880"/>
              <a:gd name="connsiteX48" fmla="*/ 997406 w 2586354"/>
              <a:gd name="connsiteY48" fmla="*/ 480696 h 1163880"/>
              <a:gd name="connsiteX49" fmla="*/ 988823 w 2586354"/>
              <a:gd name="connsiteY49" fmla="*/ 393152 h 1163880"/>
              <a:gd name="connsiteX50" fmla="*/ 994545 w 2586354"/>
              <a:gd name="connsiteY50" fmla="*/ 305036 h 1163880"/>
              <a:gd name="connsiteX51" fmla="*/ 1020293 w 2586354"/>
              <a:gd name="connsiteY51" fmla="*/ 220353 h 1163880"/>
              <a:gd name="connsiteX52" fmla="*/ 1122142 w 2586354"/>
              <a:gd name="connsiteY52" fmla="*/ 76735 h 1163880"/>
              <a:gd name="connsiteX53" fmla="*/ 1195381 w 2586354"/>
              <a:gd name="connsiteY53" fmla="*/ 25811 h 1163880"/>
              <a:gd name="connsiteX54" fmla="*/ 1237150 w 2586354"/>
              <a:gd name="connsiteY54" fmla="*/ 8645 h 1163880"/>
              <a:gd name="connsiteX55" fmla="*/ 1281780 w 2586354"/>
              <a:gd name="connsiteY55" fmla="*/ 635 h 1163880"/>
              <a:gd name="connsiteX56" fmla="*/ 1371613 w 2586354"/>
              <a:gd name="connsiteY56" fmla="*/ 10934 h 1163880"/>
              <a:gd name="connsiteX57" fmla="*/ 1452291 w 2586354"/>
              <a:gd name="connsiteY57" fmla="*/ 49270 h 1163880"/>
              <a:gd name="connsiteX58" fmla="*/ 1519236 w 2586354"/>
              <a:gd name="connsiteY58" fmla="*/ 108777 h 1163880"/>
              <a:gd name="connsiteX59" fmla="*/ 1567299 w 2586354"/>
              <a:gd name="connsiteY59" fmla="*/ 184305 h 1163880"/>
              <a:gd name="connsiteX60" fmla="*/ 1610213 w 2586354"/>
              <a:gd name="connsiteY60" fmla="*/ 355388 h 1163880"/>
              <a:gd name="connsiteX61" fmla="*/ 1605063 w 2586354"/>
              <a:gd name="connsiteY61" fmla="*/ 529903 h 1163880"/>
              <a:gd name="connsiteX62" fmla="*/ 1592475 w 2586354"/>
              <a:gd name="connsiteY62" fmla="*/ 514454 h 1163880"/>
              <a:gd name="connsiteX63" fmla="*/ 1682308 w 2586354"/>
              <a:gd name="connsiteY63" fmla="*/ 523037 h 1163880"/>
              <a:gd name="connsiteX64" fmla="*/ 1704623 w 2586354"/>
              <a:gd name="connsiteY64" fmla="*/ 525326 h 1163880"/>
              <a:gd name="connsiteX65" fmla="*/ 1729799 w 2586354"/>
              <a:gd name="connsiteY65" fmla="*/ 529331 h 1163880"/>
              <a:gd name="connsiteX66" fmla="*/ 1744103 w 2586354"/>
              <a:gd name="connsiteY66" fmla="*/ 536770 h 1163880"/>
              <a:gd name="connsiteX67" fmla="*/ 1754975 w 2586354"/>
              <a:gd name="connsiteY67" fmla="*/ 549930 h 1163880"/>
              <a:gd name="connsiteX68" fmla="*/ 1761269 w 2586354"/>
              <a:gd name="connsiteY68" fmla="*/ 577394 h 1163880"/>
              <a:gd name="connsiteX69" fmla="*/ 1766419 w 2586354"/>
              <a:gd name="connsiteY69" fmla="*/ 757060 h 1163880"/>
              <a:gd name="connsiteX70" fmla="*/ 1767563 w 2586354"/>
              <a:gd name="connsiteY70" fmla="*/ 763354 h 1163880"/>
              <a:gd name="connsiteX71" fmla="*/ 1768708 w 2586354"/>
              <a:gd name="connsiteY71" fmla="*/ 765070 h 1163880"/>
              <a:gd name="connsiteX72" fmla="*/ 1784728 w 2586354"/>
              <a:gd name="connsiteY72" fmla="*/ 767359 h 1163880"/>
              <a:gd name="connsiteX73" fmla="*/ 1829359 w 2586354"/>
              <a:gd name="connsiteY73" fmla="*/ 770220 h 1163880"/>
              <a:gd name="connsiteX74" fmla="*/ 1919191 w 2586354"/>
              <a:gd name="connsiteY74" fmla="*/ 773653 h 1163880"/>
              <a:gd name="connsiteX75" fmla="*/ 2099428 w 2586354"/>
              <a:gd name="connsiteY75" fmla="*/ 777658 h 1163880"/>
              <a:gd name="connsiteX76" fmla="*/ 2280238 w 2586354"/>
              <a:gd name="connsiteY76" fmla="*/ 785096 h 1163880"/>
              <a:gd name="connsiteX77" fmla="*/ 2371215 w 2586354"/>
              <a:gd name="connsiteY77" fmla="*/ 794251 h 1163880"/>
              <a:gd name="connsiteX78" fmla="*/ 2416417 w 2586354"/>
              <a:gd name="connsiteY78" fmla="*/ 802834 h 1163880"/>
              <a:gd name="connsiteX79" fmla="*/ 2461620 w 2586354"/>
              <a:gd name="connsiteY79" fmla="*/ 817711 h 1163880"/>
              <a:gd name="connsiteX80" fmla="*/ 2535431 w 2586354"/>
              <a:gd name="connsiteY80" fmla="*/ 880079 h 1163880"/>
              <a:gd name="connsiteX81" fmla="*/ 2572051 w 2586354"/>
              <a:gd name="connsiteY81" fmla="*/ 967623 h 1163880"/>
              <a:gd name="connsiteX82" fmla="*/ 2586355 w 2586354"/>
              <a:gd name="connsiteY82" fmla="*/ 1150149 h 1163880"/>
              <a:gd name="connsiteX83" fmla="*/ 2586355 w 2586354"/>
              <a:gd name="connsiteY83" fmla="*/ 1163881 h 1163880"/>
              <a:gd name="connsiteX84" fmla="*/ 2572051 w 2586354"/>
              <a:gd name="connsiteY84" fmla="*/ 1163309 h 1163880"/>
              <a:gd name="connsiteX85" fmla="*/ 2411840 w 2586354"/>
              <a:gd name="connsiteY85" fmla="*/ 1159304 h 1163880"/>
              <a:gd name="connsiteX86" fmla="*/ 2331734 w 2586354"/>
              <a:gd name="connsiteY86" fmla="*/ 1158159 h 1163880"/>
              <a:gd name="connsiteX87" fmla="*/ 2251629 w 2586354"/>
              <a:gd name="connsiteY87" fmla="*/ 1157587 h 1163880"/>
              <a:gd name="connsiteX88" fmla="*/ 2091418 w 2586354"/>
              <a:gd name="connsiteY88" fmla="*/ 1157015 h 1163880"/>
              <a:gd name="connsiteX89" fmla="*/ 1930635 w 2586354"/>
              <a:gd name="connsiteY89" fmla="*/ 1157015 h 1163880"/>
              <a:gd name="connsiteX90" fmla="*/ 1288647 w 2586354"/>
              <a:gd name="connsiteY90" fmla="*/ 1159304 h 1163880"/>
              <a:gd name="connsiteX91" fmla="*/ 646658 w 2586354"/>
              <a:gd name="connsiteY91" fmla="*/ 1162737 h 1163880"/>
              <a:gd name="connsiteX92" fmla="*/ 325664 w 2586354"/>
              <a:gd name="connsiteY92" fmla="*/ 1162737 h 1163880"/>
              <a:gd name="connsiteX93" fmla="*/ 164881 w 2586354"/>
              <a:gd name="connsiteY93" fmla="*/ 1161592 h 1163880"/>
              <a:gd name="connsiteX94" fmla="*/ 84776 w 2586354"/>
              <a:gd name="connsiteY94" fmla="*/ 1160448 h 1163880"/>
              <a:gd name="connsiteX95" fmla="*/ 4670 w 2586354"/>
              <a:gd name="connsiteY95" fmla="*/ 1158159 h 1163880"/>
              <a:gd name="connsiteX96" fmla="*/ 84776 w 2586354"/>
              <a:gd name="connsiteY96" fmla="*/ 1158731 h 1163880"/>
              <a:gd name="connsiteX97" fmla="*/ 164881 w 2586354"/>
              <a:gd name="connsiteY97" fmla="*/ 1158159 h 1163880"/>
              <a:gd name="connsiteX98" fmla="*/ 325664 w 2586354"/>
              <a:gd name="connsiteY98" fmla="*/ 1156443 h 1163880"/>
              <a:gd name="connsiteX99" fmla="*/ 646658 w 2586354"/>
              <a:gd name="connsiteY99" fmla="*/ 1151293 h 1163880"/>
              <a:gd name="connsiteX100" fmla="*/ 1288647 w 2586354"/>
              <a:gd name="connsiteY100" fmla="*/ 1140422 h 1163880"/>
              <a:gd name="connsiteX101" fmla="*/ 1931207 w 2586354"/>
              <a:gd name="connsiteY101" fmla="*/ 1131839 h 1163880"/>
              <a:gd name="connsiteX102" fmla="*/ 2091990 w 2586354"/>
              <a:gd name="connsiteY102" fmla="*/ 1131267 h 1163880"/>
              <a:gd name="connsiteX103" fmla="*/ 2252773 w 2586354"/>
              <a:gd name="connsiteY103" fmla="*/ 1131267 h 1163880"/>
              <a:gd name="connsiteX104" fmla="*/ 2332879 w 2586354"/>
              <a:gd name="connsiteY104" fmla="*/ 1131267 h 1163880"/>
              <a:gd name="connsiteX105" fmla="*/ 2412984 w 2586354"/>
              <a:gd name="connsiteY105" fmla="*/ 1132411 h 1163880"/>
              <a:gd name="connsiteX106" fmla="*/ 2573767 w 2586354"/>
              <a:gd name="connsiteY106" fmla="*/ 1135844 h 1163880"/>
              <a:gd name="connsiteX107" fmla="*/ 2559463 w 2586354"/>
              <a:gd name="connsiteY107" fmla="*/ 1149576 h 1163880"/>
              <a:gd name="connsiteX108" fmla="*/ 2545730 w 2586354"/>
              <a:gd name="connsiteY108" fmla="*/ 973344 h 1163880"/>
              <a:gd name="connsiteX109" fmla="*/ 2513116 w 2586354"/>
              <a:gd name="connsiteY109" fmla="*/ 895528 h 1163880"/>
              <a:gd name="connsiteX110" fmla="*/ 2450748 w 2586354"/>
              <a:gd name="connsiteY110" fmla="*/ 842887 h 1163880"/>
              <a:gd name="connsiteX111" fmla="*/ 2410696 w 2586354"/>
              <a:gd name="connsiteY111" fmla="*/ 829727 h 1163880"/>
              <a:gd name="connsiteX112" fmla="*/ 2367782 w 2586354"/>
              <a:gd name="connsiteY112" fmla="*/ 821716 h 1163880"/>
              <a:gd name="connsiteX113" fmla="*/ 2279094 w 2586354"/>
              <a:gd name="connsiteY113" fmla="*/ 813133 h 1163880"/>
              <a:gd name="connsiteX114" fmla="*/ 2099428 w 2586354"/>
              <a:gd name="connsiteY114" fmla="*/ 806267 h 1163880"/>
              <a:gd name="connsiteX115" fmla="*/ 1919191 w 2586354"/>
              <a:gd name="connsiteY115" fmla="*/ 802262 h 1163880"/>
              <a:gd name="connsiteX116" fmla="*/ 1828787 w 2586354"/>
              <a:gd name="connsiteY116" fmla="*/ 798257 h 1163880"/>
              <a:gd name="connsiteX117" fmla="*/ 1783584 w 2586354"/>
              <a:gd name="connsiteY117" fmla="*/ 795396 h 1163880"/>
              <a:gd name="connsiteX118" fmla="*/ 1771568 w 2586354"/>
              <a:gd name="connsiteY118" fmla="*/ 794251 h 1163880"/>
              <a:gd name="connsiteX119" fmla="*/ 1756119 w 2586354"/>
              <a:gd name="connsiteY119" fmla="*/ 789674 h 1163880"/>
              <a:gd name="connsiteX120" fmla="*/ 1742959 w 2586354"/>
              <a:gd name="connsiteY120" fmla="*/ 774797 h 1163880"/>
              <a:gd name="connsiteX121" fmla="*/ 1739526 w 2586354"/>
              <a:gd name="connsiteY121" fmla="*/ 759348 h 1163880"/>
              <a:gd name="connsiteX122" fmla="*/ 1734377 w 2586354"/>
              <a:gd name="connsiteY122" fmla="*/ 578539 h 1163880"/>
              <a:gd name="connsiteX123" fmla="*/ 1731516 w 2586354"/>
              <a:gd name="connsiteY123" fmla="*/ 562518 h 1163880"/>
              <a:gd name="connsiteX124" fmla="*/ 1728655 w 2586354"/>
              <a:gd name="connsiteY124" fmla="*/ 558512 h 1163880"/>
              <a:gd name="connsiteX125" fmla="*/ 1722933 w 2586354"/>
              <a:gd name="connsiteY125" fmla="*/ 555652 h 1163880"/>
              <a:gd name="connsiteX126" fmla="*/ 1703479 w 2586354"/>
              <a:gd name="connsiteY126" fmla="*/ 552791 h 1163880"/>
              <a:gd name="connsiteX127" fmla="*/ 1681163 w 2586354"/>
              <a:gd name="connsiteY127" fmla="*/ 550502 h 1163880"/>
              <a:gd name="connsiteX128" fmla="*/ 1591331 w 2586354"/>
              <a:gd name="connsiteY128" fmla="*/ 541347 h 1163880"/>
              <a:gd name="connsiteX129" fmla="*/ 1577599 w 2586354"/>
              <a:gd name="connsiteY129" fmla="*/ 540203 h 1163880"/>
              <a:gd name="connsiteX130" fmla="*/ 1579315 w 2586354"/>
              <a:gd name="connsiteY130" fmla="*/ 526470 h 1163880"/>
              <a:gd name="connsiteX131" fmla="*/ 1585037 w 2586354"/>
              <a:gd name="connsiteY131" fmla="*/ 357104 h 1163880"/>
              <a:gd name="connsiteX132" fmla="*/ 1545557 w 2586354"/>
              <a:gd name="connsiteY132" fmla="*/ 195177 h 1163880"/>
              <a:gd name="connsiteX133" fmla="*/ 1501498 w 2586354"/>
              <a:gd name="connsiteY133" fmla="*/ 125371 h 1163880"/>
              <a:gd name="connsiteX134" fmla="*/ 1440275 w 2586354"/>
              <a:gd name="connsiteY134" fmla="*/ 70441 h 1163880"/>
              <a:gd name="connsiteX135" fmla="*/ 1366463 w 2586354"/>
              <a:gd name="connsiteY135" fmla="*/ 34966 h 1163880"/>
              <a:gd name="connsiteX136" fmla="*/ 1285786 w 2586354"/>
              <a:gd name="connsiteY136" fmla="*/ 25239 h 1163880"/>
              <a:gd name="connsiteX137" fmla="*/ 1246305 w 2586354"/>
              <a:gd name="connsiteY137" fmla="*/ 32105 h 1163880"/>
              <a:gd name="connsiteX138" fmla="*/ 1208541 w 2586354"/>
              <a:gd name="connsiteY138" fmla="*/ 47554 h 1163880"/>
              <a:gd name="connsiteX139" fmla="*/ 1140451 w 2586354"/>
              <a:gd name="connsiteY139" fmla="*/ 94473 h 1163880"/>
              <a:gd name="connsiteX140" fmla="*/ 1043180 w 2586354"/>
              <a:gd name="connsiteY140" fmla="*/ 229508 h 1163880"/>
              <a:gd name="connsiteX141" fmla="*/ 1018004 w 2586354"/>
              <a:gd name="connsiteY141" fmla="*/ 309041 h 1163880"/>
              <a:gd name="connsiteX142" fmla="*/ 1011710 w 2586354"/>
              <a:gd name="connsiteY142" fmla="*/ 392580 h 1163880"/>
              <a:gd name="connsiteX143" fmla="*/ 1019721 w 2586354"/>
              <a:gd name="connsiteY143" fmla="*/ 476690 h 1163880"/>
              <a:gd name="connsiteX144" fmla="*/ 1023726 w 2586354"/>
              <a:gd name="connsiteY144" fmla="*/ 497289 h 1163880"/>
              <a:gd name="connsiteX145" fmla="*/ 1026587 w 2586354"/>
              <a:gd name="connsiteY145" fmla="*/ 507588 h 1163880"/>
              <a:gd name="connsiteX146" fmla="*/ 1028304 w 2586354"/>
              <a:gd name="connsiteY146" fmla="*/ 513310 h 1163880"/>
              <a:gd name="connsiteX147" fmla="*/ 1028876 w 2586354"/>
              <a:gd name="connsiteY147" fmla="*/ 516743 h 1163880"/>
              <a:gd name="connsiteX148" fmla="*/ 1028876 w 2586354"/>
              <a:gd name="connsiteY148" fmla="*/ 523037 h 1163880"/>
              <a:gd name="connsiteX149" fmla="*/ 1027732 w 2586354"/>
              <a:gd name="connsiteY149" fmla="*/ 526470 h 1163880"/>
              <a:gd name="connsiteX150" fmla="*/ 1028304 w 2586354"/>
              <a:gd name="connsiteY150" fmla="*/ 524181 h 1163880"/>
              <a:gd name="connsiteX151" fmla="*/ 1028304 w 2586354"/>
              <a:gd name="connsiteY151" fmla="*/ 523037 h 1163880"/>
              <a:gd name="connsiteX152" fmla="*/ 1028304 w 2586354"/>
              <a:gd name="connsiteY152" fmla="*/ 522465 h 1163880"/>
              <a:gd name="connsiteX153" fmla="*/ 1028304 w 2586354"/>
              <a:gd name="connsiteY153" fmla="*/ 522465 h 1163880"/>
              <a:gd name="connsiteX154" fmla="*/ 1028304 w 2586354"/>
              <a:gd name="connsiteY154" fmla="*/ 523037 h 1163880"/>
              <a:gd name="connsiteX155" fmla="*/ 1026587 w 2586354"/>
              <a:gd name="connsiteY155" fmla="*/ 532192 h 1163880"/>
              <a:gd name="connsiteX156" fmla="*/ 1022010 w 2586354"/>
              <a:gd name="connsiteY156" fmla="*/ 535625 h 1163880"/>
              <a:gd name="connsiteX157" fmla="*/ 1018576 w 2586354"/>
              <a:gd name="connsiteY157" fmla="*/ 536770 h 1163880"/>
              <a:gd name="connsiteX158" fmla="*/ 1015143 w 2586354"/>
              <a:gd name="connsiteY158" fmla="*/ 537342 h 1163880"/>
              <a:gd name="connsiteX159" fmla="*/ 1003700 w 2586354"/>
              <a:gd name="connsiteY159" fmla="*/ 537914 h 1163880"/>
              <a:gd name="connsiteX160" fmla="*/ 981957 w 2586354"/>
              <a:gd name="connsiteY160" fmla="*/ 537914 h 1163880"/>
              <a:gd name="connsiteX161" fmla="*/ 939616 w 2586354"/>
              <a:gd name="connsiteY161" fmla="*/ 539630 h 1163880"/>
              <a:gd name="connsiteX162" fmla="*/ 919589 w 2586354"/>
              <a:gd name="connsiteY162" fmla="*/ 543064 h 1163880"/>
              <a:gd name="connsiteX163" fmla="*/ 900135 w 2586354"/>
              <a:gd name="connsiteY163" fmla="*/ 549358 h 1163880"/>
              <a:gd name="connsiteX164" fmla="*/ 869809 w 2586354"/>
              <a:gd name="connsiteY164" fmla="*/ 571100 h 1163880"/>
              <a:gd name="connsiteX165" fmla="*/ 859510 w 2586354"/>
              <a:gd name="connsiteY165" fmla="*/ 607720 h 1163880"/>
              <a:gd name="connsiteX166" fmla="*/ 857793 w 2586354"/>
              <a:gd name="connsiteY166" fmla="*/ 650062 h 1163880"/>
              <a:gd name="connsiteX167" fmla="*/ 858938 w 2586354"/>
              <a:gd name="connsiteY167" fmla="*/ 692403 h 1163880"/>
              <a:gd name="connsiteX168" fmla="*/ 860654 w 2586354"/>
              <a:gd name="connsiteY168" fmla="*/ 735889 h 1163880"/>
              <a:gd name="connsiteX169" fmla="*/ 860082 w 2586354"/>
              <a:gd name="connsiteY169" fmla="*/ 757632 h 1163880"/>
              <a:gd name="connsiteX170" fmla="*/ 860082 w 2586354"/>
              <a:gd name="connsiteY170" fmla="*/ 760493 h 1163880"/>
              <a:gd name="connsiteX171" fmla="*/ 859510 w 2586354"/>
              <a:gd name="connsiteY171" fmla="*/ 763926 h 1163880"/>
              <a:gd name="connsiteX172" fmla="*/ 857793 w 2586354"/>
              <a:gd name="connsiteY172" fmla="*/ 770792 h 1163880"/>
              <a:gd name="connsiteX173" fmla="*/ 850927 w 2586354"/>
              <a:gd name="connsiteY173" fmla="*/ 782236 h 1163880"/>
              <a:gd name="connsiteX174" fmla="*/ 841200 w 2586354"/>
              <a:gd name="connsiteY174" fmla="*/ 790818 h 1163880"/>
              <a:gd name="connsiteX175" fmla="*/ 829184 w 2586354"/>
              <a:gd name="connsiteY175" fmla="*/ 795968 h 1163880"/>
              <a:gd name="connsiteX176" fmla="*/ 805725 w 2586354"/>
              <a:gd name="connsiteY176" fmla="*/ 797684 h 1163880"/>
              <a:gd name="connsiteX177" fmla="*/ 762811 w 2586354"/>
              <a:gd name="connsiteY177" fmla="*/ 796540 h 1163880"/>
              <a:gd name="connsiteX178" fmla="*/ 676412 w 2586354"/>
              <a:gd name="connsiteY178" fmla="*/ 794251 h 1163880"/>
              <a:gd name="connsiteX179" fmla="*/ 499608 w 2586354"/>
              <a:gd name="connsiteY179" fmla="*/ 789674 h 1163880"/>
              <a:gd name="connsiteX180" fmla="*/ 327953 w 2586354"/>
              <a:gd name="connsiteY180" fmla="*/ 791391 h 1163880"/>
              <a:gd name="connsiteX181" fmla="*/ 242698 w 2586354"/>
              <a:gd name="connsiteY181" fmla="*/ 802262 h 1163880"/>
              <a:gd name="connsiteX182" fmla="*/ 200929 w 2586354"/>
              <a:gd name="connsiteY182" fmla="*/ 811417 h 1163880"/>
              <a:gd name="connsiteX183" fmla="*/ 180330 w 2586354"/>
              <a:gd name="connsiteY183" fmla="*/ 817139 h 1163880"/>
              <a:gd name="connsiteX184" fmla="*/ 170603 w 2586354"/>
              <a:gd name="connsiteY184" fmla="*/ 820572 h 1163880"/>
              <a:gd name="connsiteX185" fmla="*/ 160876 w 2586354"/>
              <a:gd name="connsiteY185" fmla="*/ 824577 h 1163880"/>
              <a:gd name="connsiteX186" fmla="*/ 92786 w 2586354"/>
              <a:gd name="connsiteY186" fmla="*/ 874929 h 1163880"/>
              <a:gd name="connsiteX187" fmla="*/ 41290 w 2586354"/>
              <a:gd name="connsiteY187" fmla="*/ 943019 h 1163880"/>
              <a:gd name="connsiteX188" fmla="*/ 8103 w 2586354"/>
              <a:gd name="connsiteY188" fmla="*/ 1021980 h 1163880"/>
              <a:gd name="connsiteX189" fmla="*/ 2381 w 2586354"/>
              <a:gd name="connsiteY189" fmla="*/ 1107807 h 1163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</a:cxnLst>
            <a:rect l="l" t="t" r="r" b="b"/>
            <a:pathLst>
              <a:path w="2586354" h="1163880">
                <a:moveTo>
                  <a:pt x="2381" y="1107807"/>
                </a:moveTo>
                <a:cubicBezTo>
                  <a:pt x="-2196" y="1079198"/>
                  <a:pt x="92" y="1050017"/>
                  <a:pt x="6959" y="1021980"/>
                </a:cubicBezTo>
                <a:cubicBezTo>
                  <a:pt x="13825" y="993943"/>
                  <a:pt x="24697" y="967050"/>
                  <a:pt x="39001" y="941874"/>
                </a:cubicBezTo>
                <a:cubicBezTo>
                  <a:pt x="53306" y="916698"/>
                  <a:pt x="69899" y="893239"/>
                  <a:pt x="89925" y="872068"/>
                </a:cubicBezTo>
                <a:cubicBezTo>
                  <a:pt x="109952" y="850897"/>
                  <a:pt x="132839" y="832588"/>
                  <a:pt x="158587" y="819427"/>
                </a:cubicBezTo>
                <a:cubicBezTo>
                  <a:pt x="162020" y="817711"/>
                  <a:pt x="165453" y="815994"/>
                  <a:pt x="168314" y="814850"/>
                </a:cubicBezTo>
                <a:cubicBezTo>
                  <a:pt x="171747" y="813133"/>
                  <a:pt x="175181" y="811989"/>
                  <a:pt x="178614" y="810845"/>
                </a:cubicBezTo>
                <a:cubicBezTo>
                  <a:pt x="185480" y="808556"/>
                  <a:pt x="192346" y="806839"/>
                  <a:pt x="199212" y="804551"/>
                </a:cubicBezTo>
                <a:cubicBezTo>
                  <a:pt x="212945" y="800545"/>
                  <a:pt x="227249" y="797112"/>
                  <a:pt x="241554" y="794251"/>
                </a:cubicBezTo>
                <a:cubicBezTo>
                  <a:pt x="269591" y="788530"/>
                  <a:pt x="298772" y="784524"/>
                  <a:pt x="327381" y="782236"/>
                </a:cubicBezTo>
                <a:cubicBezTo>
                  <a:pt x="384599" y="777086"/>
                  <a:pt x="442389" y="777086"/>
                  <a:pt x="500180" y="778230"/>
                </a:cubicBezTo>
                <a:lnTo>
                  <a:pt x="672406" y="779947"/>
                </a:lnTo>
                <a:lnTo>
                  <a:pt x="758806" y="781091"/>
                </a:lnTo>
                <a:lnTo>
                  <a:pt x="801720" y="781663"/>
                </a:lnTo>
                <a:cubicBezTo>
                  <a:pt x="808586" y="781663"/>
                  <a:pt x="815452" y="781663"/>
                  <a:pt x="821174" y="779947"/>
                </a:cubicBezTo>
                <a:cubicBezTo>
                  <a:pt x="824035" y="779375"/>
                  <a:pt x="826323" y="778230"/>
                  <a:pt x="828612" y="776514"/>
                </a:cubicBezTo>
                <a:cubicBezTo>
                  <a:pt x="830901" y="774797"/>
                  <a:pt x="833190" y="773081"/>
                  <a:pt x="834906" y="770792"/>
                </a:cubicBezTo>
                <a:cubicBezTo>
                  <a:pt x="836623" y="768503"/>
                  <a:pt x="838339" y="766214"/>
                  <a:pt x="838912" y="763926"/>
                </a:cubicBezTo>
                <a:cubicBezTo>
                  <a:pt x="839484" y="762781"/>
                  <a:pt x="839484" y="761637"/>
                  <a:pt x="840056" y="760493"/>
                </a:cubicBezTo>
                <a:cubicBezTo>
                  <a:pt x="840056" y="759921"/>
                  <a:pt x="840056" y="759348"/>
                  <a:pt x="840056" y="758776"/>
                </a:cubicBezTo>
                <a:lnTo>
                  <a:pt x="840056" y="755915"/>
                </a:lnTo>
                <a:cubicBezTo>
                  <a:pt x="840628" y="749049"/>
                  <a:pt x="840628" y="741611"/>
                  <a:pt x="840628" y="734744"/>
                </a:cubicBezTo>
                <a:cubicBezTo>
                  <a:pt x="840628" y="720440"/>
                  <a:pt x="840056" y="706708"/>
                  <a:pt x="838912" y="692403"/>
                </a:cubicBezTo>
                <a:cubicBezTo>
                  <a:pt x="837767" y="678098"/>
                  <a:pt x="837195" y="663222"/>
                  <a:pt x="837195" y="648917"/>
                </a:cubicBezTo>
                <a:cubicBezTo>
                  <a:pt x="837195" y="634040"/>
                  <a:pt x="837767" y="619736"/>
                  <a:pt x="838912" y="605431"/>
                </a:cubicBezTo>
                <a:cubicBezTo>
                  <a:pt x="839484" y="597993"/>
                  <a:pt x="840628" y="590555"/>
                  <a:pt x="842345" y="582544"/>
                </a:cubicBezTo>
                <a:cubicBezTo>
                  <a:pt x="844061" y="575106"/>
                  <a:pt x="846922" y="567095"/>
                  <a:pt x="852072" y="560229"/>
                </a:cubicBezTo>
                <a:cubicBezTo>
                  <a:pt x="856649" y="553363"/>
                  <a:pt x="862943" y="547069"/>
                  <a:pt x="869237" y="542491"/>
                </a:cubicBezTo>
                <a:cubicBezTo>
                  <a:pt x="876104" y="537914"/>
                  <a:pt x="882970" y="534481"/>
                  <a:pt x="889835" y="531620"/>
                </a:cubicBezTo>
                <a:cubicBezTo>
                  <a:pt x="896702" y="528759"/>
                  <a:pt x="904140" y="526470"/>
                  <a:pt x="911579" y="524754"/>
                </a:cubicBezTo>
                <a:cubicBezTo>
                  <a:pt x="919017" y="522465"/>
                  <a:pt x="926455" y="521893"/>
                  <a:pt x="933894" y="520748"/>
                </a:cubicBezTo>
                <a:cubicBezTo>
                  <a:pt x="948770" y="519032"/>
                  <a:pt x="963075" y="519032"/>
                  <a:pt x="977952" y="518460"/>
                </a:cubicBezTo>
                <a:lnTo>
                  <a:pt x="999695" y="518460"/>
                </a:lnTo>
                <a:cubicBezTo>
                  <a:pt x="1003128" y="518460"/>
                  <a:pt x="1006561" y="518460"/>
                  <a:pt x="1009994" y="517887"/>
                </a:cubicBezTo>
                <a:cubicBezTo>
                  <a:pt x="1010566" y="517887"/>
                  <a:pt x="1011138" y="517887"/>
                  <a:pt x="1011710" y="517887"/>
                </a:cubicBezTo>
                <a:cubicBezTo>
                  <a:pt x="1011710" y="517887"/>
                  <a:pt x="1011710" y="517887"/>
                  <a:pt x="1011138" y="517887"/>
                </a:cubicBezTo>
                <a:cubicBezTo>
                  <a:pt x="1010566" y="517887"/>
                  <a:pt x="1009422" y="518460"/>
                  <a:pt x="1007705" y="520748"/>
                </a:cubicBezTo>
                <a:cubicBezTo>
                  <a:pt x="1004272" y="525898"/>
                  <a:pt x="1007133" y="531048"/>
                  <a:pt x="1005989" y="528759"/>
                </a:cubicBezTo>
                <a:cubicBezTo>
                  <a:pt x="1005989" y="528187"/>
                  <a:pt x="1005417" y="527615"/>
                  <a:pt x="1005417" y="527042"/>
                </a:cubicBezTo>
                <a:lnTo>
                  <a:pt x="1005417" y="525898"/>
                </a:lnTo>
                <a:lnTo>
                  <a:pt x="1005417" y="524181"/>
                </a:lnTo>
                <a:cubicBezTo>
                  <a:pt x="1005417" y="523609"/>
                  <a:pt x="1005417" y="522465"/>
                  <a:pt x="1005417" y="521321"/>
                </a:cubicBezTo>
                <a:cubicBezTo>
                  <a:pt x="1005417" y="520176"/>
                  <a:pt x="1005989" y="519032"/>
                  <a:pt x="1006561" y="517887"/>
                </a:cubicBezTo>
                <a:cubicBezTo>
                  <a:pt x="1007705" y="515599"/>
                  <a:pt x="1005989" y="518460"/>
                  <a:pt x="1006561" y="519032"/>
                </a:cubicBezTo>
                <a:cubicBezTo>
                  <a:pt x="1006561" y="520748"/>
                  <a:pt x="1006561" y="520176"/>
                  <a:pt x="1006561" y="519604"/>
                </a:cubicBezTo>
                <a:cubicBezTo>
                  <a:pt x="1006561" y="519032"/>
                  <a:pt x="1006561" y="518460"/>
                  <a:pt x="1005989" y="517887"/>
                </a:cubicBezTo>
                <a:lnTo>
                  <a:pt x="1004845" y="513310"/>
                </a:lnTo>
                <a:lnTo>
                  <a:pt x="1001984" y="502439"/>
                </a:lnTo>
                <a:cubicBezTo>
                  <a:pt x="1000267" y="495000"/>
                  <a:pt x="998550" y="488134"/>
                  <a:pt x="997406" y="480696"/>
                </a:cubicBezTo>
                <a:cubicBezTo>
                  <a:pt x="991684" y="452087"/>
                  <a:pt x="989395" y="422333"/>
                  <a:pt x="988823" y="393152"/>
                </a:cubicBezTo>
                <a:cubicBezTo>
                  <a:pt x="988251" y="363971"/>
                  <a:pt x="989967" y="334789"/>
                  <a:pt x="994545" y="305036"/>
                </a:cubicBezTo>
                <a:cubicBezTo>
                  <a:pt x="999695" y="275854"/>
                  <a:pt x="1008850" y="247818"/>
                  <a:pt x="1020293" y="220353"/>
                </a:cubicBezTo>
                <a:cubicBezTo>
                  <a:pt x="1043753" y="165996"/>
                  <a:pt x="1078083" y="116788"/>
                  <a:pt x="1122142" y="76735"/>
                </a:cubicBezTo>
                <a:cubicBezTo>
                  <a:pt x="1143884" y="56709"/>
                  <a:pt x="1168489" y="39543"/>
                  <a:pt x="1195381" y="25811"/>
                </a:cubicBezTo>
                <a:cubicBezTo>
                  <a:pt x="1208541" y="18945"/>
                  <a:pt x="1222274" y="13223"/>
                  <a:pt x="1237150" y="8645"/>
                </a:cubicBezTo>
                <a:cubicBezTo>
                  <a:pt x="1252027" y="4068"/>
                  <a:pt x="1266904" y="1779"/>
                  <a:pt x="1281780" y="635"/>
                </a:cubicBezTo>
                <a:cubicBezTo>
                  <a:pt x="1312106" y="-1654"/>
                  <a:pt x="1342432" y="2351"/>
                  <a:pt x="1371613" y="10934"/>
                </a:cubicBezTo>
                <a:cubicBezTo>
                  <a:pt x="1400222" y="19517"/>
                  <a:pt x="1427687" y="32677"/>
                  <a:pt x="1452291" y="49270"/>
                </a:cubicBezTo>
                <a:cubicBezTo>
                  <a:pt x="1477467" y="65864"/>
                  <a:pt x="1499782" y="85890"/>
                  <a:pt x="1519236" y="108777"/>
                </a:cubicBezTo>
                <a:cubicBezTo>
                  <a:pt x="1538690" y="131665"/>
                  <a:pt x="1554711" y="157413"/>
                  <a:pt x="1567299" y="184305"/>
                </a:cubicBezTo>
                <a:cubicBezTo>
                  <a:pt x="1592475" y="238090"/>
                  <a:pt x="1605636" y="297025"/>
                  <a:pt x="1610213" y="355388"/>
                </a:cubicBezTo>
                <a:cubicBezTo>
                  <a:pt x="1614790" y="413750"/>
                  <a:pt x="1611930" y="472685"/>
                  <a:pt x="1605063" y="529903"/>
                </a:cubicBezTo>
                <a:lnTo>
                  <a:pt x="1592475" y="514454"/>
                </a:lnTo>
                <a:lnTo>
                  <a:pt x="1682308" y="523037"/>
                </a:lnTo>
                <a:lnTo>
                  <a:pt x="1704623" y="525326"/>
                </a:lnTo>
                <a:cubicBezTo>
                  <a:pt x="1712061" y="525898"/>
                  <a:pt x="1720072" y="526470"/>
                  <a:pt x="1729799" y="529331"/>
                </a:cubicBezTo>
                <a:cubicBezTo>
                  <a:pt x="1734377" y="530475"/>
                  <a:pt x="1739526" y="532764"/>
                  <a:pt x="1744103" y="536770"/>
                </a:cubicBezTo>
                <a:cubicBezTo>
                  <a:pt x="1748681" y="540203"/>
                  <a:pt x="1752686" y="545352"/>
                  <a:pt x="1754975" y="549930"/>
                </a:cubicBezTo>
                <a:cubicBezTo>
                  <a:pt x="1760125" y="560229"/>
                  <a:pt x="1760697" y="569384"/>
                  <a:pt x="1761269" y="577394"/>
                </a:cubicBezTo>
                <a:lnTo>
                  <a:pt x="1766419" y="757060"/>
                </a:lnTo>
                <a:cubicBezTo>
                  <a:pt x="1766419" y="759921"/>
                  <a:pt x="1766991" y="762209"/>
                  <a:pt x="1767563" y="763354"/>
                </a:cubicBezTo>
                <a:cubicBezTo>
                  <a:pt x="1768135" y="764498"/>
                  <a:pt x="1768135" y="764498"/>
                  <a:pt x="1768708" y="765070"/>
                </a:cubicBezTo>
                <a:cubicBezTo>
                  <a:pt x="1770424" y="766214"/>
                  <a:pt x="1777290" y="766787"/>
                  <a:pt x="1784728" y="767359"/>
                </a:cubicBezTo>
                <a:cubicBezTo>
                  <a:pt x="1799605" y="768503"/>
                  <a:pt x="1814482" y="769075"/>
                  <a:pt x="1829359" y="770220"/>
                </a:cubicBezTo>
                <a:cubicBezTo>
                  <a:pt x="1859112" y="771936"/>
                  <a:pt x="1888866" y="773081"/>
                  <a:pt x="1919191" y="773653"/>
                </a:cubicBezTo>
                <a:cubicBezTo>
                  <a:pt x="1979270" y="775369"/>
                  <a:pt x="2039349" y="776514"/>
                  <a:pt x="2099428" y="777658"/>
                </a:cubicBezTo>
                <a:cubicBezTo>
                  <a:pt x="2159507" y="779375"/>
                  <a:pt x="2219587" y="781091"/>
                  <a:pt x="2280238" y="785096"/>
                </a:cubicBezTo>
                <a:cubicBezTo>
                  <a:pt x="2310564" y="786813"/>
                  <a:pt x="2340890" y="789674"/>
                  <a:pt x="2371215" y="794251"/>
                </a:cubicBezTo>
                <a:cubicBezTo>
                  <a:pt x="2386091" y="796540"/>
                  <a:pt x="2401541" y="799401"/>
                  <a:pt x="2416417" y="802834"/>
                </a:cubicBezTo>
                <a:cubicBezTo>
                  <a:pt x="2431294" y="806267"/>
                  <a:pt x="2446743" y="810845"/>
                  <a:pt x="2461620" y="817711"/>
                </a:cubicBezTo>
                <a:cubicBezTo>
                  <a:pt x="2491373" y="830871"/>
                  <a:pt x="2517121" y="853186"/>
                  <a:pt x="2535431" y="880079"/>
                </a:cubicBezTo>
                <a:cubicBezTo>
                  <a:pt x="2553741" y="906971"/>
                  <a:pt x="2564613" y="937297"/>
                  <a:pt x="2572051" y="967623"/>
                </a:cubicBezTo>
                <a:cubicBezTo>
                  <a:pt x="2586355" y="1028274"/>
                  <a:pt x="2586355" y="1090070"/>
                  <a:pt x="2586355" y="1150149"/>
                </a:cubicBezTo>
                <a:lnTo>
                  <a:pt x="2586355" y="1163881"/>
                </a:lnTo>
                <a:lnTo>
                  <a:pt x="2572051" y="1163309"/>
                </a:lnTo>
                <a:cubicBezTo>
                  <a:pt x="2518838" y="1161592"/>
                  <a:pt x="2465625" y="1159876"/>
                  <a:pt x="2411840" y="1159304"/>
                </a:cubicBezTo>
                <a:lnTo>
                  <a:pt x="2331734" y="1158159"/>
                </a:lnTo>
                <a:lnTo>
                  <a:pt x="2251629" y="1157587"/>
                </a:lnTo>
                <a:cubicBezTo>
                  <a:pt x="2198416" y="1157015"/>
                  <a:pt x="2144631" y="1157015"/>
                  <a:pt x="2091418" y="1157015"/>
                </a:cubicBezTo>
                <a:cubicBezTo>
                  <a:pt x="2037633" y="1157015"/>
                  <a:pt x="1984420" y="1157015"/>
                  <a:pt x="1930635" y="1157015"/>
                </a:cubicBezTo>
                <a:cubicBezTo>
                  <a:pt x="1716638" y="1157015"/>
                  <a:pt x="1502643" y="1158159"/>
                  <a:pt x="1288647" y="1159304"/>
                </a:cubicBezTo>
                <a:cubicBezTo>
                  <a:pt x="1074651" y="1160448"/>
                  <a:pt x="860654" y="1162737"/>
                  <a:pt x="646658" y="1162737"/>
                </a:cubicBezTo>
                <a:lnTo>
                  <a:pt x="325664" y="1162737"/>
                </a:lnTo>
                <a:cubicBezTo>
                  <a:pt x="271879" y="1162165"/>
                  <a:pt x="218666" y="1162737"/>
                  <a:pt x="164881" y="1161592"/>
                </a:cubicBezTo>
                <a:lnTo>
                  <a:pt x="84776" y="1160448"/>
                </a:lnTo>
                <a:lnTo>
                  <a:pt x="4670" y="1158159"/>
                </a:lnTo>
                <a:lnTo>
                  <a:pt x="84776" y="1158731"/>
                </a:lnTo>
                <a:lnTo>
                  <a:pt x="164881" y="1158159"/>
                </a:lnTo>
                <a:lnTo>
                  <a:pt x="325664" y="1156443"/>
                </a:lnTo>
                <a:lnTo>
                  <a:pt x="646658" y="1151293"/>
                </a:lnTo>
                <a:lnTo>
                  <a:pt x="1288647" y="1140422"/>
                </a:lnTo>
                <a:cubicBezTo>
                  <a:pt x="1502643" y="1136988"/>
                  <a:pt x="1716638" y="1134128"/>
                  <a:pt x="1931207" y="1131839"/>
                </a:cubicBezTo>
                <a:cubicBezTo>
                  <a:pt x="1984992" y="1131267"/>
                  <a:pt x="2038205" y="1131267"/>
                  <a:pt x="2091990" y="1131267"/>
                </a:cubicBezTo>
                <a:cubicBezTo>
                  <a:pt x="2145775" y="1131267"/>
                  <a:pt x="2198988" y="1130695"/>
                  <a:pt x="2252773" y="1131267"/>
                </a:cubicBezTo>
                <a:lnTo>
                  <a:pt x="2332879" y="1131267"/>
                </a:lnTo>
                <a:lnTo>
                  <a:pt x="2412984" y="1132411"/>
                </a:lnTo>
                <a:cubicBezTo>
                  <a:pt x="2466770" y="1132411"/>
                  <a:pt x="2519982" y="1134700"/>
                  <a:pt x="2573767" y="1135844"/>
                </a:cubicBezTo>
                <a:lnTo>
                  <a:pt x="2559463" y="1149576"/>
                </a:lnTo>
                <a:cubicBezTo>
                  <a:pt x="2559463" y="1089497"/>
                  <a:pt x="2558891" y="1029990"/>
                  <a:pt x="2545730" y="973344"/>
                </a:cubicBezTo>
                <a:cubicBezTo>
                  <a:pt x="2538864" y="945307"/>
                  <a:pt x="2528565" y="918415"/>
                  <a:pt x="2513116" y="895528"/>
                </a:cubicBezTo>
                <a:cubicBezTo>
                  <a:pt x="2497667" y="872640"/>
                  <a:pt x="2475924" y="854331"/>
                  <a:pt x="2450748" y="842887"/>
                </a:cubicBezTo>
                <a:cubicBezTo>
                  <a:pt x="2438161" y="837165"/>
                  <a:pt x="2424428" y="833160"/>
                  <a:pt x="2410696" y="829727"/>
                </a:cubicBezTo>
                <a:cubicBezTo>
                  <a:pt x="2396391" y="826294"/>
                  <a:pt x="2382086" y="824005"/>
                  <a:pt x="2367782" y="821716"/>
                </a:cubicBezTo>
                <a:cubicBezTo>
                  <a:pt x="2338601" y="817139"/>
                  <a:pt x="2309420" y="814850"/>
                  <a:pt x="2279094" y="813133"/>
                </a:cubicBezTo>
                <a:cubicBezTo>
                  <a:pt x="2219587" y="809128"/>
                  <a:pt x="2159507" y="807412"/>
                  <a:pt x="2099428" y="806267"/>
                </a:cubicBezTo>
                <a:cubicBezTo>
                  <a:pt x="2039349" y="805123"/>
                  <a:pt x="1979270" y="803979"/>
                  <a:pt x="1919191" y="802262"/>
                </a:cubicBezTo>
                <a:cubicBezTo>
                  <a:pt x="1888866" y="801118"/>
                  <a:pt x="1859112" y="799973"/>
                  <a:pt x="1828787" y="798257"/>
                </a:cubicBezTo>
                <a:cubicBezTo>
                  <a:pt x="1813909" y="797684"/>
                  <a:pt x="1798461" y="796540"/>
                  <a:pt x="1783584" y="795396"/>
                </a:cubicBezTo>
                <a:cubicBezTo>
                  <a:pt x="1779578" y="795396"/>
                  <a:pt x="1776145" y="794824"/>
                  <a:pt x="1771568" y="794251"/>
                </a:cubicBezTo>
                <a:cubicBezTo>
                  <a:pt x="1766991" y="793679"/>
                  <a:pt x="1761841" y="792535"/>
                  <a:pt x="1756119" y="789674"/>
                </a:cubicBezTo>
                <a:cubicBezTo>
                  <a:pt x="1750397" y="786813"/>
                  <a:pt x="1745248" y="780519"/>
                  <a:pt x="1742959" y="774797"/>
                </a:cubicBezTo>
                <a:cubicBezTo>
                  <a:pt x="1740670" y="769075"/>
                  <a:pt x="1740098" y="763926"/>
                  <a:pt x="1739526" y="759348"/>
                </a:cubicBezTo>
                <a:lnTo>
                  <a:pt x="1734377" y="578539"/>
                </a:lnTo>
                <a:cubicBezTo>
                  <a:pt x="1734377" y="571673"/>
                  <a:pt x="1733232" y="565951"/>
                  <a:pt x="1731516" y="562518"/>
                </a:cubicBezTo>
                <a:cubicBezTo>
                  <a:pt x="1730371" y="560801"/>
                  <a:pt x="1729799" y="559657"/>
                  <a:pt x="1728655" y="558512"/>
                </a:cubicBezTo>
                <a:cubicBezTo>
                  <a:pt x="1727510" y="557368"/>
                  <a:pt x="1725221" y="556796"/>
                  <a:pt x="1722933" y="555652"/>
                </a:cubicBezTo>
                <a:cubicBezTo>
                  <a:pt x="1717783" y="553935"/>
                  <a:pt x="1710917" y="553363"/>
                  <a:pt x="1703479" y="552791"/>
                </a:cubicBezTo>
                <a:lnTo>
                  <a:pt x="1681163" y="550502"/>
                </a:lnTo>
                <a:lnTo>
                  <a:pt x="1591331" y="541347"/>
                </a:lnTo>
                <a:lnTo>
                  <a:pt x="1577599" y="540203"/>
                </a:lnTo>
                <a:lnTo>
                  <a:pt x="1579315" y="526470"/>
                </a:lnTo>
                <a:cubicBezTo>
                  <a:pt x="1586181" y="469824"/>
                  <a:pt x="1589042" y="413178"/>
                  <a:pt x="1585037" y="357104"/>
                </a:cubicBezTo>
                <a:cubicBezTo>
                  <a:pt x="1581032" y="301030"/>
                  <a:pt x="1569016" y="245529"/>
                  <a:pt x="1545557" y="195177"/>
                </a:cubicBezTo>
                <a:cubicBezTo>
                  <a:pt x="1534113" y="170001"/>
                  <a:pt x="1519236" y="146541"/>
                  <a:pt x="1501498" y="125371"/>
                </a:cubicBezTo>
                <a:cubicBezTo>
                  <a:pt x="1483761" y="104200"/>
                  <a:pt x="1463162" y="85890"/>
                  <a:pt x="1440275" y="70441"/>
                </a:cubicBezTo>
                <a:cubicBezTo>
                  <a:pt x="1417388" y="54992"/>
                  <a:pt x="1392212" y="42976"/>
                  <a:pt x="1366463" y="34966"/>
                </a:cubicBezTo>
                <a:cubicBezTo>
                  <a:pt x="1340143" y="26955"/>
                  <a:pt x="1312678" y="23522"/>
                  <a:pt x="1285786" y="25239"/>
                </a:cubicBezTo>
                <a:cubicBezTo>
                  <a:pt x="1272053" y="26383"/>
                  <a:pt x="1258893" y="28672"/>
                  <a:pt x="1246305" y="32105"/>
                </a:cubicBezTo>
                <a:cubicBezTo>
                  <a:pt x="1233717" y="35538"/>
                  <a:pt x="1220557" y="41260"/>
                  <a:pt x="1208541" y="47554"/>
                </a:cubicBezTo>
                <a:cubicBezTo>
                  <a:pt x="1183937" y="60142"/>
                  <a:pt x="1161050" y="76163"/>
                  <a:pt x="1140451" y="94473"/>
                </a:cubicBezTo>
                <a:cubicBezTo>
                  <a:pt x="1098682" y="131665"/>
                  <a:pt x="1066068" y="178011"/>
                  <a:pt x="1043180" y="229508"/>
                </a:cubicBezTo>
                <a:cubicBezTo>
                  <a:pt x="1031737" y="255256"/>
                  <a:pt x="1023154" y="282148"/>
                  <a:pt x="1018004" y="309041"/>
                </a:cubicBezTo>
                <a:cubicBezTo>
                  <a:pt x="1012855" y="336506"/>
                  <a:pt x="1011138" y="364543"/>
                  <a:pt x="1011710" y="392580"/>
                </a:cubicBezTo>
                <a:cubicBezTo>
                  <a:pt x="1012283" y="420617"/>
                  <a:pt x="1014571" y="449226"/>
                  <a:pt x="1019721" y="476690"/>
                </a:cubicBezTo>
                <a:cubicBezTo>
                  <a:pt x="1020865" y="483557"/>
                  <a:pt x="1022582" y="490423"/>
                  <a:pt x="1023726" y="497289"/>
                </a:cubicBezTo>
                <a:lnTo>
                  <a:pt x="1026587" y="507588"/>
                </a:lnTo>
                <a:lnTo>
                  <a:pt x="1028304" y="513310"/>
                </a:lnTo>
                <a:cubicBezTo>
                  <a:pt x="1028304" y="514454"/>
                  <a:pt x="1028876" y="515599"/>
                  <a:pt x="1028876" y="516743"/>
                </a:cubicBezTo>
                <a:cubicBezTo>
                  <a:pt x="1028876" y="517887"/>
                  <a:pt x="1029448" y="519604"/>
                  <a:pt x="1028876" y="523037"/>
                </a:cubicBezTo>
                <a:cubicBezTo>
                  <a:pt x="1028876" y="524754"/>
                  <a:pt x="1026587" y="528187"/>
                  <a:pt x="1027732" y="526470"/>
                </a:cubicBezTo>
                <a:cubicBezTo>
                  <a:pt x="1028304" y="525898"/>
                  <a:pt x="1028304" y="524754"/>
                  <a:pt x="1028304" y="524181"/>
                </a:cubicBezTo>
                <a:cubicBezTo>
                  <a:pt x="1028304" y="523609"/>
                  <a:pt x="1028304" y="523037"/>
                  <a:pt x="1028304" y="523037"/>
                </a:cubicBezTo>
                <a:cubicBezTo>
                  <a:pt x="1028304" y="523037"/>
                  <a:pt x="1028304" y="523037"/>
                  <a:pt x="1028304" y="522465"/>
                </a:cubicBezTo>
                <a:lnTo>
                  <a:pt x="1028304" y="522465"/>
                </a:lnTo>
                <a:cubicBezTo>
                  <a:pt x="1028304" y="522465"/>
                  <a:pt x="1028304" y="523037"/>
                  <a:pt x="1028304" y="523037"/>
                </a:cubicBezTo>
                <a:cubicBezTo>
                  <a:pt x="1027732" y="520748"/>
                  <a:pt x="1030593" y="526470"/>
                  <a:pt x="1026587" y="532192"/>
                </a:cubicBezTo>
                <a:cubicBezTo>
                  <a:pt x="1024298" y="535053"/>
                  <a:pt x="1022582" y="535625"/>
                  <a:pt x="1022010" y="535625"/>
                </a:cubicBezTo>
                <a:cubicBezTo>
                  <a:pt x="1020293" y="536197"/>
                  <a:pt x="1019721" y="536197"/>
                  <a:pt x="1018576" y="536770"/>
                </a:cubicBezTo>
                <a:cubicBezTo>
                  <a:pt x="1016860" y="536770"/>
                  <a:pt x="1016288" y="537342"/>
                  <a:pt x="1015143" y="537342"/>
                </a:cubicBezTo>
                <a:cubicBezTo>
                  <a:pt x="1011138" y="537914"/>
                  <a:pt x="1007133" y="537914"/>
                  <a:pt x="1003700" y="537914"/>
                </a:cubicBezTo>
                <a:lnTo>
                  <a:pt x="981957" y="537914"/>
                </a:lnTo>
                <a:cubicBezTo>
                  <a:pt x="967653" y="537914"/>
                  <a:pt x="953348" y="538486"/>
                  <a:pt x="939616" y="539630"/>
                </a:cubicBezTo>
                <a:cubicBezTo>
                  <a:pt x="932749" y="540203"/>
                  <a:pt x="925883" y="541347"/>
                  <a:pt x="919589" y="543064"/>
                </a:cubicBezTo>
                <a:cubicBezTo>
                  <a:pt x="912723" y="544780"/>
                  <a:pt x="906429" y="546497"/>
                  <a:pt x="900135" y="549358"/>
                </a:cubicBezTo>
                <a:cubicBezTo>
                  <a:pt x="887547" y="554507"/>
                  <a:pt x="876676" y="560801"/>
                  <a:pt x="869809" y="571100"/>
                </a:cubicBezTo>
                <a:cubicBezTo>
                  <a:pt x="862943" y="580828"/>
                  <a:pt x="860654" y="593988"/>
                  <a:pt x="859510" y="607720"/>
                </a:cubicBezTo>
                <a:cubicBezTo>
                  <a:pt x="858365" y="621452"/>
                  <a:pt x="857793" y="635757"/>
                  <a:pt x="857793" y="650062"/>
                </a:cubicBezTo>
                <a:cubicBezTo>
                  <a:pt x="857793" y="664366"/>
                  <a:pt x="858365" y="678098"/>
                  <a:pt x="858938" y="692403"/>
                </a:cubicBezTo>
                <a:cubicBezTo>
                  <a:pt x="860082" y="706708"/>
                  <a:pt x="860654" y="721584"/>
                  <a:pt x="860654" y="735889"/>
                </a:cubicBezTo>
                <a:cubicBezTo>
                  <a:pt x="860654" y="743327"/>
                  <a:pt x="860082" y="750766"/>
                  <a:pt x="860082" y="757632"/>
                </a:cubicBezTo>
                <a:lnTo>
                  <a:pt x="860082" y="760493"/>
                </a:lnTo>
                <a:cubicBezTo>
                  <a:pt x="860082" y="761637"/>
                  <a:pt x="860082" y="762781"/>
                  <a:pt x="859510" y="763926"/>
                </a:cubicBezTo>
                <a:cubicBezTo>
                  <a:pt x="858938" y="766214"/>
                  <a:pt x="858365" y="768503"/>
                  <a:pt x="857793" y="770792"/>
                </a:cubicBezTo>
                <a:cubicBezTo>
                  <a:pt x="856077" y="774797"/>
                  <a:pt x="853788" y="778803"/>
                  <a:pt x="850927" y="782236"/>
                </a:cubicBezTo>
                <a:cubicBezTo>
                  <a:pt x="848067" y="785669"/>
                  <a:pt x="844634" y="788530"/>
                  <a:pt x="841200" y="790818"/>
                </a:cubicBezTo>
                <a:cubicBezTo>
                  <a:pt x="837767" y="793107"/>
                  <a:pt x="833190" y="795396"/>
                  <a:pt x="829184" y="795968"/>
                </a:cubicBezTo>
                <a:cubicBezTo>
                  <a:pt x="820602" y="798257"/>
                  <a:pt x="813164" y="797684"/>
                  <a:pt x="805725" y="797684"/>
                </a:cubicBezTo>
                <a:lnTo>
                  <a:pt x="762811" y="796540"/>
                </a:lnTo>
                <a:lnTo>
                  <a:pt x="676412" y="794251"/>
                </a:lnTo>
                <a:lnTo>
                  <a:pt x="499608" y="789674"/>
                </a:lnTo>
                <a:cubicBezTo>
                  <a:pt x="442389" y="787957"/>
                  <a:pt x="385171" y="786813"/>
                  <a:pt x="327953" y="791391"/>
                </a:cubicBezTo>
                <a:cubicBezTo>
                  <a:pt x="299344" y="793679"/>
                  <a:pt x="271307" y="797112"/>
                  <a:pt x="242698" y="802262"/>
                </a:cubicBezTo>
                <a:cubicBezTo>
                  <a:pt x="228393" y="804551"/>
                  <a:pt x="214661" y="807984"/>
                  <a:pt x="200929" y="811417"/>
                </a:cubicBezTo>
                <a:cubicBezTo>
                  <a:pt x="194062" y="813706"/>
                  <a:pt x="187196" y="814850"/>
                  <a:pt x="180330" y="817139"/>
                </a:cubicBezTo>
                <a:cubicBezTo>
                  <a:pt x="176897" y="818283"/>
                  <a:pt x="173464" y="819427"/>
                  <a:pt x="170603" y="820572"/>
                </a:cubicBezTo>
                <a:cubicBezTo>
                  <a:pt x="167170" y="821716"/>
                  <a:pt x="164309" y="823433"/>
                  <a:pt x="160876" y="824577"/>
                </a:cubicBezTo>
                <a:cubicBezTo>
                  <a:pt x="135128" y="836593"/>
                  <a:pt x="112813" y="854903"/>
                  <a:pt x="92786" y="874929"/>
                </a:cubicBezTo>
                <a:cubicBezTo>
                  <a:pt x="72760" y="895528"/>
                  <a:pt x="55595" y="918415"/>
                  <a:pt x="41290" y="943019"/>
                </a:cubicBezTo>
                <a:cubicBezTo>
                  <a:pt x="26985" y="967623"/>
                  <a:pt x="15542" y="994515"/>
                  <a:pt x="8103" y="1021980"/>
                </a:cubicBezTo>
                <a:cubicBezTo>
                  <a:pt x="1237" y="1050589"/>
                  <a:pt x="-2196" y="1079770"/>
                  <a:pt x="2381" y="110780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0" name="Полилиния: фигура 129">
            <a:extLst>
              <a:ext uri="{FF2B5EF4-FFF2-40B4-BE49-F238E27FC236}">
                <a16:creationId xmlns:a16="http://schemas.microsoft.com/office/drawing/2014/main" id="{34800DB9-9D75-0BC4-9C7E-856099A56432}"/>
              </a:ext>
            </a:extLst>
          </p:cNvPr>
          <p:cNvSpPr/>
          <p:nvPr/>
        </p:nvSpPr>
        <p:spPr>
          <a:xfrm>
            <a:off x="18045295" y="7194454"/>
            <a:ext cx="528667" cy="645272"/>
          </a:xfrm>
          <a:custGeom>
            <a:avLst/>
            <a:gdLst>
              <a:gd name="connsiteX0" fmla="*/ 2117 w 528667"/>
              <a:gd name="connsiteY0" fmla="*/ 35875 h 645272"/>
              <a:gd name="connsiteX1" fmla="*/ 7267 w 528667"/>
              <a:gd name="connsiteY1" fmla="*/ 86799 h 645272"/>
              <a:gd name="connsiteX2" fmla="*/ 24432 w 528667"/>
              <a:gd name="connsiteY2" fmla="*/ 135435 h 645272"/>
              <a:gd name="connsiteX3" fmla="*/ 63341 w 528667"/>
              <a:gd name="connsiteY3" fmla="*/ 231561 h 645272"/>
              <a:gd name="connsiteX4" fmla="*/ 154890 w 528667"/>
              <a:gd name="connsiteY4" fmla="*/ 415804 h 645272"/>
              <a:gd name="connsiteX5" fmla="*/ 273904 w 528667"/>
              <a:gd name="connsiteY5" fmla="*/ 583453 h 645272"/>
              <a:gd name="connsiteX6" fmla="*/ 300224 w 528667"/>
              <a:gd name="connsiteY6" fmla="*/ 616068 h 645272"/>
              <a:gd name="connsiteX7" fmla="*/ 299080 w 528667"/>
              <a:gd name="connsiteY7" fmla="*/ 616068 h 645272"/>
              <a:gd name="connsiteX8" fmla="*/ 301369 w 528667"/>
              <a:gd name="connsiteY8" fmla="*/ 614351 h 645272"/>
              <a:gd name="connsiteX9" fmla="*/ 311095 w 528667"/>
              <a:gd name="connsiteY9" fmla="*/ 606913 h 645272"/>
              <a:gd name="connsiteX10" fmla="*/ 332267 w 528667"/>
              <a:gd name="connsiteY10" fmla="*/ 590892 h 645272"/>
              <a:gd name="connsiteX11" fmla="*/ 420382 w 528667"/>
              <a:gd name="connsiteY11" fmla="*/ 533673 h 645272"/>
              <a:gd name="connsiteX12" fmla="*/ 467301 w 528667"/>
              <a:gd name="connsiteY12" fmla="*/ 509642 h 645272"/>
              <a:gd name="connsiteX13" fmla="*/ 491333 w 528667"/>
              <a:gd name="connsiteY13" fmla="*/ 498770 h 645272"/>
              <a:gd name="connsiteX14" fmla="*/ 497055 w 528667"/>
              <a:gd name="connsiteY14" fmla="*/ 496482 h 645272"/>
              <a:gd name="connsiteX15" fmla="*/ 500488 w 528667"/>
              <a:gd name="connsiteY15" fmla="*/ 494765 h 645272"/>
              <a:gd name="connsiteX16" fmla="*/ 501060 w 528667"/>
              <a:gd name="connsiteY16" fmla="*/ 494765 h 645272"/>
              <a:gd name="connsiteX17" fmla="*/ 500488 w 528667"/>
              <a:gd name="connsiteY17" fmla="*/ 497054 h 645272"/>
              <a:gd name="connsiteX18" fmla="*/ 497627 w 528667"/>
              <a:gd name="connsiteY18" fmla="*/ 491904 h 645272"/>
              <a:gd name="connsiteX19" fmla="*/ 490189 w 528667"/>
              <a:gd name="connsiteY19" fmla="*/ 481033 h 645272"/>
              <a:gd name="connsiteX20" fmla="*/ 475312 w 528667"/>
              <a:gd name="connsiteY20" fmla="*/ 459862 h 645272"/>
              <a:gd name="connsiteX21" fmla="*/ 445558 w 528667"/>
              <a:gd name="connsiteY21" fmla="*/ 416948 h 645272"/>
              <a:gd name="connsiteX22" fmla="*/ 325400 w 528667"/>
              <a:gd name="connsiteY22" fmla="*/ 249299 h 645272"/>
              <a:gd name="connsiteX23" fmla="*/ 258455 w 528667"/>
              <a:gd name="connsiteY23" fmla="*/ 170338 h 645272"/>
              <a:gd name="connsiteX24" fmla="*/ 190365 w 528667"/>
              <a:gd name="connsiteY24" fmla="*/ 91949 h 645272"/>
              <a:gd name="connsiteX25" fmla="*/ 117698 w 528667"/>
              <a:gd name="connsiteY25" fmla="*/ 20998 h 645272"/>
              <a:gd name="connsiteX26" fmla="*/ 19283 w 528667"/>
              <a:gd name="connsiteY26" fmla="*/ 7838 h 645272"/>
              <a:gd name="connsiteX27" fmla="*/ 121703 w 528667"/>
              <a:gd name="connsiteY27" fmla="*/ 13560 h 645272"/>
              <a:gd name="connsiteX28" fmla="*/ 164617 w 528667"/>
              <a:gd name="connsiteY28" fmla="*/ 45030 h 645272"/>
              <a:gd name="connsiteX29" fmla="*/ 201237 w 528667"/>
              <a:gd name="connsiteY29" fmla="*/ 82222 h 645272"/>
              <a:gd name="connsiteX30" fmla="*/ 343138 w 528667"/>
              <a:gd name="connsiteY30" fmla="*/ 234422 h 645272"/>
              <a:gd name="connsiteX31" fmla="*/ 407794 w 528667"/>
              <a:gd name="connsiteY31" fmla="*/ 316817 h 645272"/>
              <a:gd name="connsiteX32" fmla="*/ 468446 w 528667"/>
              <a:gd name="connsiteY32" fmla="*/ 401499 h 645272"/>
              <a:gd name="connsiteX33" fmla="*/ 498199 w 528667"/>
              <a:gd name="connsiteY33" fmla="*/ 443841 h 645272"/>
              <a:gd name="connsiteX34" fmla="*/ 513076 w 528667"/>
              <a:gd name="connsiteY34" fmla="*/ 465012 h 645272"/>
              <a:gd name="connsiteX35" fmla="*/ 520514 w 528667"/>
              <a:gd name="connsiteY35" fmla="*/ 475883 h 645272"/>
              <a:gd name="connsiteX36" fmla="*/ 525092 w 528667"/>
              <a:gd name="connsiteY36" fmla="*/ 482749 h 645272"/>
              <a:gd name="connsiteX37" fmla="*/ 528525 w 528667"/>
              <a:gd name="connsiteY37" fmla="*/ 494193 h 645272"/>
              <a:gd name="connsiteX38" fmla="*/ 525092 w 528667"/>
              <a:gd name="connsiteY38" fmla="*/ 509070 h 645272"/>
              <a:gd name="connsiteX39" fmla="*/ 516509 w 528667"/>
              <a:gd name="connsiteY39" fmla="*/ 518224 h 645272"/>
              <a:gd name="connsiteX40" fmla="*/ 508498 w 528667"/>
              <a:gd name="connsiteY40" fmla="*/ 522802 h 645272"/>
              <a:gd name="connsiteX41" fmla="*/ 502204 w 528667"/>
              <a:gd name="connsiteY41" fmla="*/ 525663 h 645272"/>
              <a:gd name="connsiteX42" fmla="*/ 479317 w 528667"/>
              <a:gd name="connsiteY42" fmla="*/ 536534 h 645272"/>
              <a:gd name="connsiteX43" fmla="*/ 434115 w 528667"/>
              <a:gd name="connsiteY43" fmla="*/ 559994 h 645272"/>
              <a:gd name="connsiteX44" fmla="*/ 348287 w 528667"/>
              <a:gd name="connsiteY44" fmla="*/ 614923 h 645272"/>
              <a:gd name="connsiteX45" fmla="*/ 327689 w 528667"/>
              <a:gd name="connsiteY45" fmla="*/ 630372 h 645272"/>
              <a:gd name="connsiteX46" fmla="*/ 316817 w 528667"/>
              <a:gd name="connsiteY46" fmla="*/ 638383 h 645272"/>
              <a:gd name="connsiteX47" fmla="*/ 308235 w 528667"/>
              <a:gd name="connsiteY47" fmla="*/ 643532 h 645272"/>
              <a:gd name="connsiteX48" fmla="*/ 294502 w 528667"/>
              <a:gd name="connsiteY48" fmla="*/ 644677 h 645272"/>
              <a:gd name="connsiteX49" fmla="*/ 282486 w 528667"/>
              <a:gd name="connsiteY49" fmla="*/ 638955 h 645272"/>
              <a:gd name="connsiteX50" fmla="*/ 276193 w 528667"/>
              <a:gd name="connsiteY50" fmla="*/ 632661 h 645272"/>
              <a:gd name="connsiteX51" fmla="*/ 268182 w 528667"/>
              <a:gd name="connsiteY51" fmla="*/ 622362 h 645272"/>
              <a:gd name="connsiteX52" fmla="*/ 252161 w 528667"/>
              <a:gd name="connsiteY52" fmla="*/ 601763 h 645272"/>
              <a:gd name="connsiteX53" fmla="*/ 134864 w 528667"/>
              <a:gd name="connsiteY53" fmla="*/ 428964 h 645272"/>
              <a:gd name="connsiteX54" fmla="*/ 87944 w 528667"/>
              <a:gd name="connsiteY54" fmla="*/ 335126 h 645272"/>
              <a:gd name="connsiteX55" fmla="*/ 49609 w 528667"/>
              <a:gd name="connsiteY55" fmla="*/ 238428 h 645272"/>
              <a:gd name="connsiteX56" fmla="*/ 16422 w 528667"/>
              <a:gd name="connsiteY56" fmla="*/ 140012 h 645272"/>
              <a:gd name="connsiteX57" fmla="*/ 2689 w 528667"/>
              <a:gd name="connsiteY57" fmla="*/ 89660 h 645272"/>
              <a:gd name="connsiteX58" fmla="*/ 2117 w 528667"/>
              <a:gd name="connsiteY58" fmla="*/ 35875 h 645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528667" h="645272">
                <a:moveTo>
                  <a:pt x="2117" y="35875"/>
                </a:moveTo>
                <a:cubicBezTo>
                  <a:pt x="401" y="53040"/>
                  <a:pt x="2689" y="70206"/>
                  <a:pt x="7267" y="86799"/>
                </a:cubicBezTo>
                <a:cubicBezTo>
                  <a:pt x="11845" y="103392"/>
                  <a:pt x="18139" y="119414"/>
                  <a:pt x="24432" y="135435"/>
                </a:cubicBezTo>
                <a:cubicBezTo>
                  <a:pt x="37593" y="167477"/>
                  <a:pt x="50181" y="199519"/>
                  <a:pt x="63341" y="231561"/>
                </a:cubicBezTo>
                <a:cubicBezTo>
                  <a:pt x="89661" y="295073"/>
                  <a:pt x="118842" y="357441"/>
                  <a:pt x="154890" y="415804"/>
                </a:cubicBezTo>
                <a:cubicBezTo>
                  <a:pt x="190937" y="474167"/>
                  <a:pt x="230990" y="529668"/>
                  <a:pt x="273904" y="583453"/>
                </a:cubicBezTo>
                <a:lnTo>
                  <a:pt x="300224" y="616068"/>
                </a:lnTo>
                <a:cubicBezTo>
                  <a:pt x="299652" y="616068"/>
                  <a:pt x="298508" y="616068"/>
                  <a:pt x="299080" y="616068"/>
                </a:cubicBezTo>
                <a:cubicBezTo>
                  <a:pt x="299652" y="616068"/>
                  <a:pt x="300224" y="615495"/>
                  <a:pt x="301369" y="614351"/>
                </a:cubicBezTo>
                <a:lnTo>
                  <a:pt x="311095" y="606913"/>
                </a:lnTo>
                <a:cubicBezTo>
                  <a:pt x="317962" y="601763"/>
                  <a:pt x="324828" y="596041"/>
                  <a:pt x="332267" y="590892"/>
                </a:cubicBezTo>
                <a:cubicBezTo>
                  <a:pt x="360303" y="570293"/>
                  <a:pt x="390057" y="550839"/>
                  <a:pt x="420382" y="533673"/>
                </a:cubicBezTo>
                <a:cubicBezTo>
                  <a:pt x="435831" y="525091"/>
                  <a:pt x="451280" y="517080"/>
                  <a:pt x="467301" y="509642"/>
                </a:cubicBezTo>
                <a:cubicBezTo>
                  <a:pt x="475312" y="505637"/>
                  <a:pt x="483322" y="502203"/>
                  <a:pt x="491333" y="498770"/>
                </a:cubicBezTo>
                <a:lnTo>
                  <a:pt x="497055" y="496482"/>
                </a:lnTo>
                <a:cubicBezTo>
                  <a:pt x="498771" y="495910"/>
                  <a:pt x="499916" y="495337"/>
                  <a:pt x="500488" y="494765"/>
                </a:cubicBezTo>
                <a:cubicBezTo>
                  <a:pt x="501060" y="494193"/>
                  <a:pt x="501060" y="494193"/>
                  <a:pt x="501060" y="494765"/>
                </a:cubicBezTo>
                <a:cubicBezTo>
                  <a:pt x="500488" y="495337"/>
                  <a:pt x="500488" y="496482"/>
                  <a:pt x="500488" y="497054"/>
                </a:cubicBezTo>
                <a:cubicBezTo>
                  <a:pt x="501060" y="498198"/>
                  <a:pt x="499916" y="495337"/>
                  <a:pt x="497627" y="491904"/>
                </a:cubicBezTo>
                <a:lnTo>
                  <a:pt x="490189" y="481033"/>
                </a:lnTo>
                <a:lnTo>
                  <a:pt x="475312" y="459862"/>
                </a:lnTo>
                <a:lnTo>
                  <a:pt x="445558" y="416948"/>
                </a:lnTo>
                <a:cubicBezTo>
                  <a:pt x="406078" y="359730"/>
                  <a:pt x="368314" y="302512"/>
                  <a:pt x="325400" y="249299"/>
                </a:cubicBezTo>
                <a:cubicBezTo>
                  <a:pt x="304230" y="222407"/>
                  <a:pt x="281342" y="196658"/>
                  <a:pt x="258455" y="170338"/>
                </a:cubicBezTo>
                <a:lnTo>
                  <a:pt x="190365" y="91949"/>
                </a:lnTo>
                <a:cubicBezTo>
                  <a:pt x="167478" y="66201"/>
                  <a:pt x="146307" y="38164"/>
                  <a:pt x="117698" y="20998"/>
                </a:cubicBezTo>
                <a:cubicBezTo>
                  <a:pt x="89089" y="3833"/>
                  <a:pt x="52469" y="-1317"/>
                  <a:pt x="19283" y="7838"/>
                </a:cubicBezTo>
                <a:cubicBezTo>
                  <a:pt x="51897" y="-4178"/>
                  <a:pt x="89661" y="-2461"/>
                  <a:pt x="121703" y="13560"/>
                </a:cubicBezTo>
                <a:cubicBezTo>
                  <a:pt x="137725" y="21570"/>
                  <a:pt x="151457" y="33014"/>
                  <a:pt x="164617" y="45030"/>
                </a:cubicBezTo>
                <a:cubicBezTo>
                  <a:pt x="177205" y="57046"/>
                  <a:pt x="189221" y="69634"/>
                  <a:pt x="201237" y="82222"/>
                </a:cubicBezTo>
                <a:cubicBezTo>
                  <a:pt x="248727" y="132574"/>
                  <a:pt x="297363" y="181209"/>
                  <a:pt x="343138" y="234422"/>
                </a:cubicBezTo>
                <a:cubicBezTo>
                  <a:pt x="366025" y="260742"/>
                  <a:pt x="387196" y="288780"/>
                  <a:pt x="407794" y="316817"/>
                </a:cubicBezTo>
                <a:lnTo>
                  <a:pt x="468446" y="401499"/>
                </a:lnTo>
                <a:lnTo>
                  <a:pt x="498199" y="443841"/>
                </a:lnTo>
                <a:lnTo>
                  <a:pt x="513076" y="465012"/>
                </a:lnTo>
                <a:lnTo>
                  <a:pt x="520514" y="475883"/>
                </a:lnTo>
                <a:cubicBezTo>
                  <a:pt x="521659" y="477600"/>
                  <a:pt x="523375" y="479888"/>
                  <a:pt x="525092" y="482749"/>
                </a:cubicBezTo>
                <a:cubicBezTo>
                  <a:pt x="526809" y="485610"/>
                  <a:pt x="527953" y="489043"/>
                  <a:pt x="528525" y="494193"/>
                </a:cubicBezTo>
                <a:cubicBezTo>
                  <a:pt x="529097" y="498770"/>
                  <a:pt x="527953" y="504492"/>
                  <a:pt x="525092" y="509070"/>
                </a:cubicBezTo>
                <a:cubicBezTo>
                  <a:pt x="522231" y="513647"/>
                  <a:pt x="519370" y="515936"/>
                  <a:pt x="516509" y="518224"/>
                </a:cubicBezTo>
                <a:cubicBezTo>
                  <a:pt x="513648" y="519941"/>
                  <a:pt x="510787" y="521658"/>
                  <a:pt x="508498" y="522802"/>
                </a:cubicBezTo>
                <a:lnTo>
                  <a:pt x="502204" y="525663"/>
                </a:lnTo>
                <a:cubicBezTo>
                  <a:pt x="494194" y="529096"/>
                  <a:pt x="486756" y="532529"/>
                  <a:pt x="479317" y="536534"/>
                </a:cubicBezTo>
                <a:cubicBezTo>
                  <a:pt x="463868" y="543973"/>
                  <a:pt x="448991" y="551983"/>
                  <a:pt x="434115" y="559994"/>
                </a:cubicBezTo>
                <a:cubicBezTo>
                  <a:pt x="404361" y="576587"/>
                  <a:pt x="375752" y="594897"/>
                  <a:pt x="348287" y="614923"/>
                </a:cubicBezTo>
                <a:cubicBezTo>
                  <a:pt x="341421" y="620073"/>
                  <a:pt x="334555" y="625223"/>
                  <a:pt x="327689" y="630372"/>
                </a:cubicBezTo>
                <a:lnTo>
                  <a:pt x="316817" y="638383"/>
                </a:lnTo>
                <a:cubicBezTo>
                  <a:pt x="314528" y="640099"/>
                  <a:pt x="311668" y="641816"/>
                  <a:pt x="308235" y="643532"/>
                </a:cubicBezTo>
                <a:cubicBezTo>
                  <a:pt x="304802" y="645249"/>
                  <a:pt x="299652" y="645821"/>
                  <a:pt x="294502" y="644677"/>
                </a:cubicBezTo>
                <a:cubicBezTo>
                  <a:pt x="289353" y="643532"/>
                  <a:pt x="285347" y="641244"/>
                  <a:pt x="282486" y="638955"/>
                </a:cubicBezTo>
                <a:cubicBezTo>
                  <a:pt x="279625" y="636666"/>
                  <a:pt x="277909" y="634378"/>
                  <a:pt x="276193" y="632661"/>
                </a:cubicBezTo>
                <a:lnTo>
                  <a:pt x="268182" y="622362"/>
                </a:lnTo>
                <a:cubicBezTo>
                  <a:pt x="262460" y="615495"/>
                  <a:pt x="257310" y="608629"/>
                  <a:pt x="252161" y="601763"/>
                </a:cubicBezTo>
                <a:cubicBezTo>
                  <a:pt x="209820" y="546834"/>
                  <a:pt x="169195" y="489615"/>
                  <a:pt x="134864" y="428964"/>
                </a:cubicBezTo>
                <a:cubicBezTo>
                  <a:pt x="117698" y="398639"/>
                  <a:pt x="101677" y="367169"/>
                  <a:pt x="87944" y="335126"/>
                </a:cubicBezTo>
                <a:cubicBezTo>
                  <a:pt x="74212" y="303084"/>
                  <a:pt x="61624" y="271042"/>
                  <a:pt x="49609" y="238428"/>
                </a:cubicBezTo>
                <a:cubicBezTo>
                  <a:pt x="38165" y="205813"/>
                  <a:pt x="26721" y="173199"/>
                  <a:pt x="16422" y="140012"/>
                </a:cubicBezTo>
                <a:cubicBezTo>
                  <a:pt x="11272" y="123419"/>
                  <a:pt x="5550" y="106826"/>
                  <a:pt x="2689" y="89660"/>
                </a:cubicBezTo>
                <a:cubicBezTo>
                  <a:pt x="-172" y="70778"/>
                  <a:pt x="-1316" y="53040"/>
                  <a:pt x="2117" y="35875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1" name="Полилиния: фигура 130">
            <a:extLst>
              <a:ext uri="{FF2B5EF4-FFF2-40B4-BE49-F238E27FC236}">
                <a16:creationId xmlns:a16="http://schemas.microsoft.com/office/drawing/2014/main" id="{76115B8A-C500-17E4-3B18-C77E8B3850FA}"/>
              </a:ext>
            </a:extLst>
          </p:cNvPr>
          <p:cNvSpPr/>
          <p:nvPr/>
        </p:nvSpPr>
        <p:spPr>
          <a:xfrm>
            <a:off x="18331215" y="7697230"/>
            <a:ext cx="950036" cy="1239918"/>
          </a:xfrm>
          <a:custGeom>
            <a:avLst/>
            <a:gdLst>
              <a:gd name="connsiteX0" fmla="*/ 0 w 950036"/>
              <a:gd name="connsiteY0" fmla="*/ 119586 h 1239918"/>
              <a:gd name="connsiteX1" fmla="*/ 98988 w 950036"/>
              <a:gd name="connsiteY1" fmla="*/ 270070 h 1239918"/>
              <a:gd name="connsiteX2" fmla="*/ 199692 w 950036"/>
              <a:gd name="connsiteY2" fmla="*/ 418837 h 1239918"/>
              <a:gd name="connsiteX3" fmla="*/ 411399 w 950036"/>
              <a:gd name="connsiteY3" fmla="*/ 708933 h 1239918"/>
              <a:gd name="connsiteX4" fmla="*/ 438864 w 950036"/>
              <a:gd name="connsiteY4" fmla="*/ 744409 h 1239918"/>
              <a:gd name="connsiteX5" fmla="*/ 466901 w 950036"/>
              <a:gd name="connsiteY5" fmla="*/ 779312 h 1239918"/>
              <a:gd name="connsiteX6" fmla="*/ 523547 w 950036"/>
              <a:gd name="connsiteY6" fmla="*/ 848546 h 1239918"/>
              <a:gd name="connsiteX7" fmla="*/ 640272 w 950036"/>
              <a:gd name="connsiteY7" fmla="*/ 984725 h 1239918"/>
              <a:gd name="connsiteX8" fmla="*/ 759286 w 950036"/>
              <a:gd name="connsiteY8" fmla="*/ 1119188 h 1239918"/>
              <a:gd name="connsiteX9" fmla="*/ 774163 w 950036"/>
              <a:gd name="connsiteY9" fmla="*/ 1135781 h 1239918"/>
              <a:gd name="connsiteX10" fmla="*/ 781028 w 950036"/>
              <a:gd name="connsiteY10" fmla="*/ 1143219 h 1239918"/>
              <a:gd name="connsiteX11" fmla="*/ 789039 w 950036"/>
              <a:gd name="connsiteY11" fmla="*/ 1150658 h 1239918"/>
              <a:gd name="connsiteX12" fmla="*/ 822798 w 950036"/>
              <a:gd name="connsiteY12" fmla="*/ 1178695 h 1239918"/>
              <a:gd name="connsiteX13" fmla="*/ 858273 w 950036"/>
              <a:gd name="connsiteY13" fmla="*/ 1203298 h 1239918"/>
              <a:gd name="connsiteX14" fmla="*/ 867428 w 950036"/>
              <a:gd name="connsiteY14" fmla="*/ 1208448 h 1239918"/>
              <a:gd name="connsiteX15" fmla="*/ 872006 w 950036"/>
              <a:gd name="connsiteY15" fmla="*/ 1210737 h 1239918"/>
              <a:gd name="connsiteX16" fmla="*/ 876011 w 950036"/>
              <a:gd name="connsiteY16" fmla="*/ 1211881 h 1239918"/>
              <a:gd name="connsiteX17" fmla="*/ 877155 w 950036"/>
              <a:gd name="connsiteY17" fmla="*/ 1212454 h 1239918"/>
              <a:gd name="connsiteX18" fmla="*/ 878299 w 950036"/>
              <a:gd name="connsiteY18" fmla="*/ 1212454 h 1239918"/>
              <a:gd name="connsiteX19" fmla="*/ 881733 w 950036"/>
              <a:gd name="connsiteY19" fmla="*/ 1212454 h 1239918"/>
              <a:gd name="connsiteX20" fmla="*/ 885738 w 950036"/>
              <a:gd name="connsiteY20" fmla="*/ 1211881 h 1239918"/>
              <a:gd name="connsiteX21" fmla="*/ 889743 w 950036"/>
              <a:gd name="connsiteY21" fmla="*/ 1210737 h 1239918"/>
              <a:gd name="connsiteX22" fmla="*/ 914919 w 950036"/>
              <a:gd name="connsiteY22" fmla="*/ 1188422 h 1239918"/>
              <a:gd name="connsiteX23" fmla="*/ 921213 w 950036"/>
              <a:gd name="connsiteY23" fmla="*/ 1171828 h 1239918"/>
              <a:gd name="connsiteX24" fmla="*/ 922358 w 950036"/>
              <a:gd name="connsiteY24" fmla="*/ 1153519 h 1239918"/>
              <a:gd name="connsiteX25" fmla="*/ 894893 w 950036"/>
              <a:gd name="connsiteY25" fmla="*/ 1073985 h 1239918"/>
              <a:gd name="connsiteX26" fmla="*/ 874866 w 950036"/>
              <a:gd name="connsiteY26" fmla="*/ 1033933 h 1239918"/>
              <a:gd name="connsiteX27" fmla="*/ 853696 w 950036"/>
              <a:gd name="connsiteY27" fmla="*/ 994452 h 1239918"/>
              <a:gd name="connsiteX28" fmla="*/ 831953 w 950036"/>
              <a:gd name="connsiteY28" fmla="*/ 954972 h 1239918"/>
              <a:gd name="connsiteX29" fmla="*/ 810210 w 950036"/>
              <a:gd name="connsiteY29" fmla="*/ 916063 h 1239918"/>
              <a:gd name="connsiteX30" fmla="*/ 625967 w 950036"/>
              <a:gd name="connsiteY30" fmla="*/ 607657 h 1239918"/>
              <a:gd name="connsiteX31" fmla="*/ 435431 w 950036"/>
              <a:gd name="connsiteY31" fmla="*/ 302684 h 1239918"/>
              <a:gd name="connsiteX32" fmla="*/ 338732 w 950036"/>
              <a:gd name="connsiteY32" fmla="*/ 151056 h 1239918"/>
              <a:gd name="connsiteX33" fmla="*/ 290097 w 950036"/>
              <a:gd name="connsiteY33" fmla="*/ 75528 h 1239918"/>
              <a:gd name="connsiteX34" fmla="*/ 240889 w 950036"/>
              <a:gd name="connsiteY34" fmla="*/ 0 h 1239918"/>
              <a:gd name="connsiteX35" fmla="*/ 293530 w 950036"/>
              <a:gd name="connsiteY35" fmla="*/ 72667 h 1239918"/>
              <a:gd name="connsiteX36" fmla="*/ 345026 w 950036"/>
              <a:gd name="connsiteY36" fmla="*/ 146478 h 1239918"/>
              <a:gd name="connsiteX37" fmla="*/ 446875 w 950036"/>
              <a:gd name="connsiteY37" fmla="*/ 294674 h 1239918"/>
              <a:gd name="connsiteX38" fmla="*/ 644850 w 950036"/>
              <a:gd name="connsiteY38" fmla="*/ 595069 h 1239918"/>
              <a:gd name="connsiteX39" fmla="*/ 692913 w 950036"/>
              <a:gd name="connsiteY39" fmla="*/ 671169 h 1239918"/>
              <a:gd name="connsiteX40" fmla="*/ 740404 w 950036"/>
              <a:gd name="connsiteY40" fmla="*/ 747842 h 1239918"/>
              <a:gd name="connsiteX41" fmla="*/ 787323 w 950036"/>
              <a:gd name="connsiteY41" fmla="*/ 824514 h 1239918"/>
              <a:gd name="connsiteX42" fmla="*/ 833098 w 950036"/>
              <a:gd name="connsiteY42" fmla="*/ 902331 h 1239918"/>
              <a:gd name="connsiteX43" fmla="*/ 855412 w 950036"/>
              <a:gd name="connsiteY43" fmla="*/ 941239 h 1239918"/>
              <a:gd name="connsiteX44" fmla="*/ 877155 w 950036"/>
              <a:gd name="connsiteY44" fmla="*/ 980720 h 1239918"/>
              <a:gd name="connsiteX45" fmla="*/ 898898 w 950036"/>
              <a:gd name="connsiteY45" fmla="*/ 1020200 h 1239918"/>
              <a:gd name="connsiteX46" fmla="*/ 919497 w 950036"/>
              <a:gd name="connsiteY46" fmla="*/ 1060826 h 1239918"/>
              <a:gd name="connsiteX47" fmla="*/ 938378 w 950036"/>
              <a:gd name="connsiteY47" fmla="*/ 1102595 h 1239918"/>
              <a:gd name="connsiteX48" fmla="*/ 949822 w 950036"/>
              <a:gd name="connsiteY48" fmla="*/ 1150086 h 1239918"/>
              <a:gd name="connsiteX49" fmla="*/ 948106 w 950036"/>
              <a:gd name="connsiteY49" fmla="*/ 1176406 h 1239918"/>
              <a:gd name="connsiteX50" fmla="*/ 938378 w 950036"/>
              <a:gd name="connsiteY50" fmla="*/ 1201582 h 1239918"/>
              <a:gd name="connsiteX51" fmla="*/ 897182 w 950036"/>
              <a:gd name="connsiteY51" fmla="*/ 1237057 h 1239918"/>
              <a:gd name="connsiteX52" fmla="*/ 890316 w 950036"/>
              <a:gd name="connsiteY52" fmla="*/ 1238774 h 1239918"/>
              <a:gd name="connsiteX53" fmla="*/ 882877 w 950036"/>
              <a:gd name="connsiteY53" fmla="*/ 1239918 h 1239918"/>
              <a:gd name="connsiteX54" fmla="*/ 875438 w 950036"/>
              <a:gd name="connsiteY54" fmla="*/ 1239918 h 1239918"/>
              <a:gd name="connsiteX55" fmla="*/ 870861 w 950036"/>
              <a:gd name="connsiteY55" fmla="*/ 1239346 h 1239918"/>
              <a:gd name="connsiteX56" fmla="*/ 866856 w 950036"/>
              <a:gd name="connsiteY56" fmla="*/ 1238202 h 1239918"/>
              <a:gd name="connsiteX57" fmla="*/ 859990 w 950036"/>
              <a:gd name="connsiteY57" fmla="*/ 1235913 h 1239918"/>
              <a:gd name="connsiteX58" fmla="*/ 854268 w 950036"/>
              <a:gd name="connsiteY58" fmla="*/ 1233052 h 1239918"/>
              <a:gd name="connsiteX59" fmla="*/ 843396 w 950036"/>
              <a:gd name="connsiteY59" fmla="*/ 1227331 h 1239918"/>
              <a:gd name="connsiteX60" fmla="*/ 805060 w 950036"/>
              <a:gd name="connsiteY60" fmla="*/ 1200438 h 1239918"/>
              <a:gd name="connsiteX61" fmla="*/ 769585 w 950036"/>
              <a:gd name="connsiteY61" fmla="*/ 1170684 h 1239918"/>
              <a:gd name="connsiteX62" fmla="*/ 761002 w 950036"/>
              <a:gd name="connsiteY62" fmla="*/ 1162674 h 1239918"/>
              <a:gd name="connsiteX63" fmla="*/ 752419 w 950036"/>
              <a:gd name="connsiteY63" fmla="*/ 1154091 h 1239918"/>
              <a:gd name="connsiteX64" fmla="*/ 737543 w 950036"/>
              <a:gd name="connsiteY64" fmla="*/ 1137498 h 1239918"/>
              <a:gd name="connsiteX65" fmla="*/ 678036 w 950036"/>
              <a:gd name="connsiteY65" fmla="*/ 1069980 h 1239918"/>
              <a:gd name="connsiteX66" fmla="*/ 619101 w 950036"/>
              <a:gd name="connsiteY66" fmla="*/ 1001891 h 1239918"/>
              <a:gd name="connsiteX67" fmla="*/ 392517 w 950036"/>
              <a:gd name="connsiteY67" fmla="*/ 721521 h 1239918"/>
              <a:gd name="connsiteX68" fmla="*/ 0 w 950036"/>
              <a:gd name="connsiteY68" fmla="*/ 119586 h 1239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950036" h="1239918">
                <a:moveTo>
                  <a:pt x="0" y="119586"/>
                </a:moveTo>
                <a:lnTo>
                  <a:pt x="98988" y="270070"/>
                </a:lnTo>
                <a:cubicBezTo>
                  <a:pt x="132175" y="319850"/>
                  <a:pt x="165933" y="369629"/>
                  <a:pt x="199692" y="418837"/>
                </a:cubicBezTo>
                <a:cubicBezTo>
                  <a:pt x="267781" y="517825"/>
                  <a:pt x="337587" y="614523"/>
                  <a:pt x="411399" y="708933"/>
                </a:cubicBezTo>
                <a:lnTo>
                  <a:pt x="438864" y="744409"/>
                </a:lnTo>
                <a:lnTo>
                  <a:pt x="466901" y="779312"/>
                </a:lnTo>
                <a:cubicBezTo>
                  <a:pt x="485211" y="802771"/>
                  <a:pt x="504665" y="825658"/>
                  <a:pt x="523547" y="848546"/>
                </a:cubicBezTo>
                <a:cubicBezTo>
                  <a:pt x="561883" y="894320"/>
                  <a:pt x="600791" y="940095"/>
                  <a:pt x="640272" y="984725"/>
                </a:cubicBezTo>
                <a:cubicBezTo>
                  <a:pt x="679753" y="1029928"/>
                  <a:pt x="719233" y="1074557"/>
                  <a:pt x="759286" y="1119188"/>
                </a:cubicBezTo>
                <a:lnTo>
                  <a:pt x="774163" y="1135781"/>
                </a:lnTo>
                <a:cubicBezTo>
                  <a:pt x="777023" y="1138642"/>
                  <a:pt x="778740" y="1140931"/>
                  <a:pt x="781028" y="1143219"/>
                </a:cubicBezTo>
                <a:cubicBezTo>
                  <a:pt x="783317" y="1145508"/>
                  <a:pt x="786178" y="1148369"/>
                  <a:pt x="789039" y="1150658"/>
                </a:cubicBezTo>
                <a:cubicBezTo>
                  <a:pt x="799911" y="1160385"/>
                  <a:pt x="811354" y="1169540"/>
                  <a:pt x="822798" y="1178695"/>
                </a:cubicBezTo>
                <a:cubicBezTo>
                  <a:pt x="834242" y="1187850"/>
                  <a:pt x="846257" y="1196433"/>
                  <a:pt x="858273" y="1203298"/>
                </a:cubicBezTo>
                <a:cubicBezTo>
                  <a:pt x="861134" y="1205015"/>
                  <a:pt x="863995" y="1206732"/>
                  <a:pt x="867428" y="1208448"/>
                </a:cubicBezTo>
                <a:lnTo>
                  <a:pt x="872006" y="1210737"/>
                </a:lnTo>
                <a:lnTo>
                  <a:pt x="876011" y="1211881"/>
                </a:lnTo>
                <a:cubicBezTo>
                  <a:pt x="876583" y="1212454"/>
                  <a:pt x="877155" y="1211881"/>
                  <a:pt x="877155" y="1212454"/>
                </a:cubicBezTo>
                <a:cubicBezTo>
                  <a:pt x="877727" y="1212454"/>
                  <a:pt x="877727" y="1212454"/>
                  <a:pt x="878299" y="1212454"/>
                </a:cubicBezTo>
                <a:cubicBezTo>
                  <a:pt x="879444" y="1212454"/>
                  <a:pt x="880588" y="1212454"/>
                  <a:pt x="881733" y="1212454"/>
                </a:cubicBezTo>
                <a:cubicBezTo>
                  <a:pt x="882877" y="1212454"/>
                  <a:pt x="884021" y="1211881"/>
                  <a:pt x="885738" y="1211881"/>
                </a:cubicBezTo>
                <a:cubicBezTo>
                  <a:pt x="886882" y="1211881"/>
                  <a:pt x="888027" y="1211309"/>
                  <a:pt x="889743" y="1210737"/>
                </a:cubicBezTo>
                <a:cubicBezTo>
                  <a:pt x="899471" y="1207876"/>
                  <a:pt x="909197" y="1199293"/>
                  <a:pt x="914919" y="1188422"/>
                </a:cubicBezTo>
                <a:cubicBezTo>
                  <a:pt x="917780" y="1183272"/>
                  <a:pt x="920069" y="1177550"/>
                  <a:pt x="921213" y="1171828"/>
                </a:cubicBezTo>
                <a:cubicBezTo>
                  <a:pt x="922358" y="1166107"/>
                  <a:pt x="922930" y="1159813"/>
                  <a:pt x="922358" y="1153519"/>
                </a:cubicBezTo>
                <a:cubicBezTo>
                  <a:pt x="920641" y="1127771"/>
                  <a:pt x="908053" y="1100878"/>
                  <a:pt x="894893" y="1073985"/>
                </a:cubicBezTo>
                <a:lnTo>
                  <a:pt x="874866" y="1033933"/>
                </a:lnTo>
                <a:lnTo>
                  <a:pt x="853696" y="994452"/>
                </a:lnTo>
                <a:cubicBezTo>
                  <a:pt x="846829" y="981292"/>
                  <a:pt x="839391" y="968132"/>
                  <a:pt x="831953" y="954972"/>
                </a:cubicBezTo>
                <a:lnTo>
                  <a:pt x="810210" y="916063"/>
                </a:lnTo>
                <a:cubicBezTo>
                  <a:pt x="751275" y="811926"/>
                  <a:pt x="688907" y="710078"/>
                  <a:pt x="625967" y="607657"/>
                </a:cubicBezTo>
                <a:cubicBezTo>
                  <a:pt x="563027" y="505809"/>
                  <a:pt x="499515" y="403960"/>
                  <a:pt x="435431" y="302684"/>
                </a:cubicBezTo>
                <a:cubicBezTo>
                  <a:pt x="403388" y="251760"/>
                  <a:pt x="371346" y="201408"/>
                  <a:pt x="338732" y="151056"/>
                </a:cubicBezTo>
                <a:lnTo>
                  <a:pt x="290097" y="75528"/>
                </a:lnTo>
                <a:cubicBezTo>
                  <a:pt x="274075" y="50352"/>
                  <a:pt x="257482" y="25176"/>
                  <a:pt x="240889" y="0"/>
                </a:cubicBezTo>
                <a:cubicBezTo>
                  <a:pt x="258627" y="24031"/>
                  <a:pt x="276364" y="48635"/>
                  <a:pt x="293530" y="72667"/>
                </a:cubicBezTo>
                <a:lnTo>
                  <a:pt x="345026" y="146478"/>
                </a:lnTo>
                <a:cubicBezTo>
                  <a:pt x="379357" y="195686"/>
                  <a:pt x="413116" y="244894"/>
                  <a:pt x="446875" y="294674"/>
                </a:cubicBezTo>
                <a:cubicBezTo>
                  <a:pt x="513820" y="394233"/>
                  <a:pt x="580193" y="494365"/>
                  <a:pt x="644850" y="595069"/>
                </a:cubicBezTo>
                <a:lnTo>
                  <a:pt x="692913" y="671169"/>
                </a:lnTo>
                <a:lnTo>
                  <a:pt x="740404" y="747842"/>
                </a:lnTo>
                <a:lnTo>
                  <a:pt x="787323" y="824514"/>
                </a:lnTo>
                <a:lnTo>
                  <a:pt x="833098" y="902331"/>
                </a:lnTo>
                <a:lnTo>
                  <a:pt x="855412" y="941239"/>
                </a:lnTo>
                <a:cubicBezTo>
                  <a:pt x="862851" y="954399"/>
                  <a:pt x="870289" y="967560"/>
                  <a:pt x="877155" y="980720"/>
                </a:cubicBezTo>
                <a:lnTo>
                  <a:pt x="898898" y="1020200"/>
                </a:lnTo>
                <a:lnTo>
                  <a:pt x="919497" y="1060826"/>
                </a:lnTo>
                <a:cubicBezTo>
                  <a:pt x="926363" y="1074557"/>
                  <a:pt x="932657" y="1087718"/>
                  <a:pt x="938378" y="1102595"/>
                </a:cubicBezTo>
                <a:cubicBezTo>
                  <a:pt x="944100" y="1117471"/>
                  <a:pt x="948678" y="1133493"/>
                  <a:pt x="949822" y="1150086"/>
                </a:cubicBezTo>
                <a:cubicBezTo>
                  <a:pt x="950395" y="1158669"/>
                  <a:pt x="949822" y="1167251"/>
                  <a:pt x="948106" y="1176406"/>
                </a:cubicBezTo>
                <a:cubicBezTo>
                  <a:pt x="946389" y="1184989"/>
                  <a:pt x="942956" y="1193572"/>
                  <a:pt x="938378" y="1201582"/>
                </a:cubicBezTo>
                <a:cubicBezTo>
                  <a:pt x="929796" y="1217031"/>
                  <a:pt x="916064" y="1230763"/>
                  <a:pt x="897182" y="1237057"/>
                </a:cubicBezTo>
                <a:cubicBezTo>
                  <a:pt x="894893" y="1237629"/>
                  <a:pt x="892604" y="1238202"/>
                  <a:pt x="890316" y="1238774"/>
                </a:cubicBezTo>
                <a:cubicBezTo>
                  <a:pt x="888027" y="1239346"/>
                  <a:pt x="885166" y="1239346"/>
                  <a:pt x="882877" y="1239918"/>
                </a:cubicBezTo>
                <a:cubicBezTo>
                  <a:pt x="880588" y="1239918"/>
                  <a:pt x="878299" y="1239918"/>
                  <a:pt x="875438" y="1239918"/>
                </a:cubicBezTo>
                <a:cubicBezTo>
                  <a:pt x="873722" y="1239918"/>
                  <a:pt x="872578" y="1239346"/>
                  <a:pt x="870861" y="1239346"/>
                </a:cubicBezTo>
                <a:cubicBezTo>
                  <a:pt x="869145" y="1238774"/>
                  <a:pt x="868001" y="1238774"/>
                  <a:pt x="866856" y="1238202"/>
                </a:cubicBezTo>
                <a:cubicBezTo>
                  <a:pt x="864568" y="1237629"/>
                  <a:pt x="862279" y="1236485"/>
                  <a:pt x="859990" y="1235913"/>
                </a:cubicBezTo>
                <a:lnTo>
                  <a:pt x="854268" y="1233052"/>
                </a:lnTo>
                <a:cubicBezTo>
                  <a:pt x="850263" y="1231336"/>
                  <a:pt x="846829" y="1229047"/>
                  <a:pt x="843396" y="1227331"/>
                </a:cubicBezTo>
                <a:cubicBezTo>
                  <a:pt x="829664" y="1218748"/>
                  <a:pt x="817648" y="1210165"/>
                  <a:pt x="805060" y="1200438"/>
                </a:cubicBezTo>
                <a:cubicBezTo>
                  <a:pt x="793045" y="1191283"/>
                  <a:pt x="781028" y="1180984"/>
                  <a:pt x="769585" y="1170684"/>
                </a:cubicBezTo>
                <a:cubicBezTo>
                  <a:pt x="766724" y="1167823"/>
                  <a:pt x="763863" y="1165535"/>
                  <a:pt x="761002" y="1162674"/>
                </a:cubicBezTo>
                <a:cubicBezTo>
                  <a:pt x="758141" y="1159813"/>
                  <a:pt x="754708" y="1156380"/>
                  <a:pt x="752419" y="1154091"/>
                </a:cubicBezTo>
                <a:lnTo>
                  <a:pt x="737543" y="1137498"/>
                </a:lnTo>
                <a:lnTo>
                  <a:pt x="678036" y="1069980"/>
                </a:lnTo>
                <a:cubicBezTo>
                  <a:pt x="658009" y="1047665"/>
                  <a:pt x="638556" y="1024778"/>
                  <a:pt x="619101" y="1001891"/>
                </a:cubicBezTo>
                <a:cubicBezTo>
                  <a:pt x="540712" y="910914"/>
                  <a:pt x="464612" y="817648"/>
                  <a:pt x="392517" y="721521"/>
                </a:cubicBezTo>
                <a:cubicBezTo>
                  <a:pt x="248899" y="529840"/>
                  <a:pt x="121875" y="325571"/>
                  <a:pt x="0" y="119586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2" name="Полилиния: фигура 131">
            <a:extLst>
              <a:ext uri="{FF2B5EF4-FFF2-40B4-BE49-F238E27FC236}">
                <a16:creationId xmlns:a16="http://schemas.microsoft.com/office/drawing/2014/main" id="{CA70E916-B0B3-D5DD-190C-EB472BDE8506}"/>
              </a:ext>
            </a:extLst>
          </p:cNvPr>
          <p:cNvSpPr/>
          <p:nvPr/>
        </p:nvSpPr>
        <p:spPr>
          <a:xfrm>
            <a:off x="16537424" y="8014791"/>
            <a:ext cx="1194144" cy="566460"/>
          </a:xfrm>
          <a:custGeom>
            <a:avLst/>
            <a:gdLst>
              <a:gd name="connsiteX0" fmla="*/ 1717 w 1194144"/>
              <a:gd name="connsiteY0" fmla="*/ 28037 h 566460"/>
              <a:gd name="connsiteX1" fmla="*/ 5722 w 1194144"/>
              <a:gd name="connsiteY1" fmla="*/ 132174 h 566460"/>
              <a:gd name="connsiteX2" fmla="*/ 9728 w 1194144"/>
              <a:gd name="connsiteY2" fmla="*/ 236311 h 566460"/>
              <a:gd name="connsiteX3" fmla="*/ 17165 w 1194144"/>
              <a:gd name="connsiteY3" fmla="*/ 444585 h 566460"/>
              <a:gd name="connsiteX4" fmla="*/ 18882 w 1194144"/>
              <a:gd name="connsiteY4" fmla="*/ 496654 h 566460"/>
              <a:gd name="connsiteX5" fmla="*/ 33759 w 1194144"/>
              <a:gd name="connsiteY5" fmla="*/ 538423 h 566460"/>
              <a:gd name="connsiteX6" fmla="*/ 53785 w 1194144"/>
              <a:gd name="connsiteY6" fmla="*/ 545862 h 566460"/>
              <a:gd name="connsiteX7" fmla="*/ 78389 w 1194144"/>
              <a:gd name="connsiteY7" fmla="*/ 546434 h 566460"/>
              <a:gd name="connsiteX8" fmla="*/ 130458 w 1194144"/>
              <a:gd name="connsiteY8" fmla="*/ 545862 h 566460"/>
              <a:gd name="connsiteX9" fmla="*/ 338732 w 1194144"/>
              <a:gd name="connsiteY9" fmla="*/ 543001 h 566460"/>
              <a:gd name="connsiteX10" fmla="*/ 755853 w 1194144"/>
              <a:gd name="connsiteY10" fmla="*/ 538995 h 566460"/>
              <a:gd name="connsiteX11" fmla="*/ 964127 w 1194144"/>
              <a:gd name="connsiteY11" fmla="*/ 537851 h 566460"/>
              <a:gd name="connsiteX12" fmla="*/ 1068264 w 1194144"/>
              <a:gd name="connsiteY12" fmla="*/ 537279 h 566460"/>
              <a:gd name="connsiteX13" fmla="*/ 1094012 w 1194144"/>
              <a:gd name="connsiteY13" fmla="*/ 537279 h 566460"/>
              <a:gd name="connsiteX14" fmla="*/ 1118616 w 1194144"/>
              <a:gd name="connsiteY14" fmla="*/ 536134 h 566460"/>
              <a:gd name="connsiteX15" fmla="*/ 1155808 w 1194144"/>
              <a:gd name="connsiteY15" fmla="*/ 520686 h 566460"/>
              <a:gd name="connsiteX16" fmla="*/ 1166107 w 1194144"/>
              <a:gd name="connsiteY16" fmla="*/ 480633 h 566460"/>
              <a:gd name="connsiteX17" fmla="*/ 1166107 w 1194144"/>
              <a:gd name="connsiteY17" fmla="*/ 428564 h 566460"/>
              <a:gd name="connsiteX18" fmla="*/ 1166107 w 1194144"/>
              <a:gd name="connsiteY18" fmla="*/ 324427 h 566460"/>
              <a:gd name="connsiteX19" fmla="*/ 1166679 w 1194144"/>
              <a:gd name="connsiteY19" fmla="*/ 116153 h 566460"/>
              <a:gd name="connsiteX20" fmla="*/ 1166679 w 1194144"/>
              <a:gd name="connsiteY20" fmla="*/ 64084 h 566460"/>
              <a:gd name="connsiteX21" fmla="*/ 1166679 w 1194144"/>
              <a:gd name="connsiteY21" fmla="*/ 39480 h 566460"/>
              <a:gd name="connsiteX22" fmla="*/ 1164963 w 1194144"/>
              <a:gd name="connsiteY22" fmla="*/ 31470 h 566460"/>
              <a:gd name="connsiteX23" fmla="*/ 1161529 w 1194144"/>
              <a:gd name="connsiteY23" fmla="*/ 28037 h 566460"/>
              <a:gd name="connsiteX24" fmla="*/ 1142648 w 1194144"/>
              <a:gd name="connsiteY24" fmla="*/ 25748 h 566460"/>
              <a:gd name="connsiteX25" fmla="*/ 1116328 w 1194144"/>
              <a:gd name="connsiteY25" fmla="*/ 26320 h 566460"/>
              <a:gd name="connsiteX26" fmla="*/ 1064259 w 1194144"/>
              <a:gd name="connsiteY26" fmla="*/ 26892 h 566460"/>
              <a:gd name="connsiteX27" fmla="*/ 855412 w 1194144"/>
              <a:gd name="connsiteY27" fmla="*/ 26892 h 566460"/>
              <a:gd name="connsiteX28" fmla="*/ 438292 w 1194144"/>
              <a:gd name="connsiteY28" fmla="*/ 22315 h 566460"/>
              <a:gd name="connsiteX29" fmla="*/ 230018 w 1194144"/>
              <a:gd name="connsiteY29" fmla="*/ 20598 h 566460"/>
              <a:gd name="connsiteX30" fmla="*/ 125880 w 1194144"/>
              <a:gd name="connsiteY30" fmla="*/ 21170 h 566460"/>
              <a:gd name="connsiteX31" fmla="*/ 21743 w 1194144"/>
              <a:gd name="connsiteY31" fmla="*/ 22315 h 566460"/>
              <a:gd name="connsiteX32" fmla="*/ 438864 w 1194144"/>
              <a:gd name="connsiteY32" fmla="*/ 8010 h 566460"/>
              <a:gd name="connsiteX33" fmla="*/ 855985 w 1194144"/>
              <a:gd name="connsiteY33" fmla="*/ 4577 h 566460"/>
              <a:gd name="connsiteX34" fmla="*/ 1064259 w 1194144"/>
              <a:gd name="connsiteY34" fmla="*/ 1716 h 566460"/>
              <a:gd name="connsiteX35" fmla="*/ 1116328 w 1194144"/>
              <a:gd name="connsiteY35" fmla="*/ 572 h 566460"/>
              <a:gd name="connsiteX36" fmla="*/ 1142076 w 1194144"/>
              <a:gd name="connsiteY36" fmla="*/ 0 h 566460"/>
              <a:gd name="connsiteX37" fmla="*/ 1156952 w 1194144"/>
              <a:gd name="connsiteY37" fmla="*/ 572 h 566460"/>
              <a:gd name="connsiteX38" fmla="*/ 1174118 w 1194144"/>
              <a:gd name="connsiteY38" fmla="*/ 5149 h 566460"/>
              <a:gd name="connsiteX39" fmla="*/ 1188422 w 1194144"/>
              <a:gd name="connsiteY39" fmla="*/ 20026 h 566460"/>
              <a:gd name="connsiteX40" fmla="*/ 1192999 w 1194144"/>
              <a:gd name="connsiteY40" fmla="*/ 37192 h 566460"/>
              <a:gd name="connsiteX41" fmla="*/ 1193572 w 1194144"/>
              <a:gd name="connsiteY41" fmla="*/ 51496 h 566460"/>
              <a:gd name="connsiteX42" fmla="*/ 1193572 w 1194144"/>
              <a:gd name="connsiteY42" fmla="*/ 64657 h 566460"/>
              <a:gd name="connsiteX43" fmla="*/ 1193572 w 1194144"/>
              <a:gd name="connsiteY43" fmla="*/ 116725 h 566460"/>
              <a:gd name="connsiteX44" fmla="*/ 1194144 w 1194144"/>
              <a:gd name="connsiteY44" fmla="*/ 324999 h 566460"/>
              <a:gd name="connsiteX45" fmla="*/ 1194144 w 1194144"/>
              <a:gd name="connsiteY45" fmla="*/ 429137 h 566460"/>
              <a:gd name="connsiteX46" fmla="*/ 1194144 w 1194144"/>
              <a:gd name="connsiteY46" fmla="*/ 481777 h 566460"/>
              <a:gd name="connsiteX47" fmla="*/ 1191283 w 1194144"/>
              <a:gd name="connsiteY47" fmla="*/ 510386 h 566460"/>
              <a:gd name="connsiteX48" fmla="*/ 1176979 w 1194144"/>
              <a:gd name="connsiteY48" fmla="*/ 539567 h 566460"/>
              <a:gd name="connsiteX49" fmla="*/ 1150086 w 1194144"/>
              <a:gd name="connsiteY49" fmla="*/ 557878 h 566460"/>
              <a:gd name="connsiteX50" fmla="*/ 1120905 w 1194144"/>
              <a:gd name="connsiteY50" fmla="*/ 564743 h 566460"/>
              <a:gd name="connsiteX51" fmla="*/ 1093440 w 1194144"/>
              <a:gd name="connsiteY51" fmla="*/ 565888 h 566460"/>
              <a:gd name="connsiteX52" fmla="*/ 1067119 w 1194144"/>
              <a:gd name="connsiteY52" fmla="*/ 565888 h 566460"/>
              <a:gd name="connsiteX53" fmla="*/ 962983 w 1194144"/>
              <a:gd name="connsiteY53" fmla="*/ 565888 h 566460"/>
              <a:gd name="connsiteX54" fmla="*/ 754708 w 1194144"/>
              <a:gd name="connsiteY54" fmla="*/ 566460 h 566460"/>
              <a:gd name="connsiteX55" fmla="*/ 337587 w 1194144"/>
              <a:gd name="connsiteY55" fmla="*/ 565888 h 566460"/>
              <a:gd name="connsiteX56" fmla="*/ 129314 w 1194144"/>
              <a:gd name="connsiteY56" fmla="*/ 564743 h 566460"/>
              <a:gd name="connsiteX57" fmla="*/ 77245 w 1194144"/>
              <a:gd name="connsiteY57" fmla="*/ 564171 h 566460"/>
              <a:gd name="connsiteX58" fmla="*/ 49780 w 1194144"/>
              <a:gd name="connsiteY58" fmla="*/ 563027 h 566460"/>
              <a:gd name="connsiteX59" fmla="*/ 21743 w 1194144"/>
              <a:gd name="connsiteY59" fmla="*/ 551584 h 566460"/>
              <a:gd name="connsiteX60" fmla="*/ 5722 w 1194144"/>
              <a:gd name="connsiteY60" fmla="*/ 525835 h 566460"/>
              <a:gd name="connsiteX61" fmla="*/ 1717 w 1194144"/>
              <a:gd name="connsiteY61" fmla="*/ 498370 h 566460"/>
              <a:gd name="connsiteX62" fmla="*/ 1145 w 1194144"/>
              <a:gd name="connsiteY62" fmla="*/ 446302 h 566460"/>
              <a:gd name="connsiteX63" fmla="*/ 0 w 1194144"/>
              <a:gd name="connsiteY63" fmla="*/ 238028 h 566460"/>
              <a:gd name="connsiteX64" fmla="*/ 1717 w 1194144"/>
              <a:gd name="connsiteY64" fmla="*/ 132174 h 566460"/>
              <a:gd name="connsiteX65" fmla="*/ 1717 w 1194144"/>
              <a:gd name="connsiteY65" fmla="*/ 28037 h 566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1194144" h="566460">
                <a:moveTo>
                  <a:pt x="1717" y="28037"/>
                </a:moveTo>
                <a:lnTo>
                  <a:pt x="5722" y="132174"/>
                </a:lnTo>
                <a:lnTo>
                  <a:pt x="9728" y="236311"/>
                </a:lnTo>
                <a:lnTo>
                  <a:pt x="17165" y="444585"/>
                </a:lnTo>
                <a:lnTo>
                  <a:pt x="18882" y="496654"/>
                </a:lnTo>
                <a:cubicBezTo>
                  <a:pt x="20026" y="513247"/>
                  <a:pt x="22887" y="529840"/>
                  <a:pt x="33759" y="538423"/>
                </a:cubicBezTo>
                <a:cubicBezTo>
                  <a:pt x="38909" y="542428"/>
                  <a:pt x="45775" y="544717"/>
                  <a:pt x="53785" y="545862"/>
                </a:cubicBezTo>
                <a:cubicBezTo>
                  <a:pt x="61796" y="547006"/>
                  <a:pt x="69807" y="546434"/>
                  <a:pt x="78389" y="546434"/>
                </a:cubicBezTo>
                <a:lnTo>
                  <a:pt x="130458" y="545862"/>
                </a:lnTo>
                <a:lnTo>
                  <a:pt x="338732" y="543001"/>
                </a:lnTo>
                <a:cubicBezTo>
                  <a:pt x="477772" y="541284"/>
                  <a:pt x="616812" y="540140"/>
                  <a:pt x="755853" y="538995"/>
                </a:cubicBezTo>
                <a:lnTo>
                  <a:pt x="964127" y="537851"/>
                </a:lnTo>
                <a:lnTo>
                  <a:pt x="1068264" y="537279"/>
                </a:lnTo>
                <a:lnTo>
                  <a:pt x="1094012" y="537279"/>
                </a:lnTo>
                <a:cubicBezTo>
                  <a:pt x="1102595" y="537279"/>
                  <a:pt x="1110606" y="536706"/>
                  <a:pt x="1118616" y="536134"/>
                </a:cubicBezTo>
                <a:cubicBezTo>
                  <a:pt x="1134065" y="534418"/>
                  <a:pt x="1148370" y="529840"/>
                  <a:pt x="1155808" y="520686"/>
                </a:cubicBezTo>
                <a:cubicBezTo>
                  <a:pt x="1163818" y="511531"/>
                  <a:pt x="1166107" y="497226"/>
                  <a:pt x="1166107" y="480633"/>
                </a:cubicBezTo>
                <a:lnTo>
                  <a:pt x="1166107" y="428564"/>
                </a:lnTo>
                <a:lnTo>
                  <a:pt x="1166107" y="324427"/>
                </a:lnTo>
                <a:lnTo>
                  <a:pt x="1166679" y="116153"/>
                </a:lnTo>
                <a:lnTo>
                  <a:pt x="1166679" y="64084"/>
                </a:lnTo>
                <a:cubicBezTo>
                  <a:pt x="1166679" y="55501"/>
                  <a:pt x="1167251" y="45775"/>
                  <a:pt x="1166679" y="39480"/>
                </a:cubicBezTo>
                <a:cubicBezTo>
                  <a:pt x="1166107" y="36047"/>
                  <a:pt x="1165535" y="33186"/>
                  <a:pt x="1164963" y="31470"/>
                </a:cubicBezTo>
                <a:cubicBezTo>
                  <a:pt x="1163818" y="29753"/>
                  <a:pt x="1163246" y="28609"/>
                  <a:pt x="1161529" y="28037"/>
                </a:cubicBezTo>
                <a:cubicBezTo>
                  <a:pt x="1158097" y="26320"/>
                  <a:pt x="1150659" y="25176"/>
                  <a:pt x="1142648" y="25748"/>
                </a:cubicBezTo>
                <a:lnTo>
                  <a:pt x="1116328" y="26320"/>
                </a:lnTo>
                <a:lnTo>
                  <a:pt x="1064259" y="26892"/>
                </a:lnTo>
                <a:cubicBezTo>
                  <a:pt x="994453" y="27465"/>
                  <a:pt x="925219" y="27465"/>
                  <a:pt x="855412" y="26892"/>
                </a:cubicBezTo>
                <a:cubicBezTo>
                  <a:pt x="716372" y="26320"/>
                  <a:pt x="577332" y="23459"/>
                  <a:pt x="438292" y="22315"/>
                </a:cubicBezTo>
                <a:cubicBezTo>
                  <a:pt x="369057" y="21170"/>
                  <a:pt x="299251" y="21170"/>
                  <a:pt x="230018" y="20598"/>
                </a:cubicBezTo>
                <a:cubicBezTo>
                  <a:pt x="195115" y="20598"/>
                  <a:pt x="160784" y="20598"/>
                  <a:pt x="125880" y="21170"/>
                </a:cubicBezTo>
                <a:cubicBezTo>
                  <a:pt x="90977" y="21170"/>
                  <a:pt x="56646" y="21743"/>
                  <a:pt x="21743" y="22315"/>
                </a:cubicBezTo>
                <a:cubicBezTo>
                  <a:pt x="160784" y="13732"/>
                  <a:pt x="299824" y="10299"/>
                  <a:pt x="438864" y="8010"/>
                </a:cubicBezTo>
                <a:cubicBezTo>
                  <a:pt x="577904" y="6294"/>
                  <a:pt x="716944" y="5722"/>
                  <a:pt x="855985" y="4577"/>
                </a:cubicBezTo>
                <a:cubicBezTo>
                  <a:pt x="925219" y="4005"/>
                  <a:pt x="995025" y="2861"/>
                  <a:pt x="1064259" y="1716"/>
                </a:cubicBezTo>
                <a:lnTo>
                  <a:pt x="1116328" y="572"/>
                </a:lnTo>
                <a:lnTo>
                  <a:pt x="1142076" y="0"/>
                </a:lnTo>
                <a:cubicBezTo>
                  <a:pt x="1146653" y="0"/>
                  <a:pt x="1151231" y="0"/>
                  <a:pt x="1156952" y="572"/>
                </a:cubicBezTo>
                <a:cubicBezTo>
                  <a:pt x="1162102" y="1144"/>
                  <a:pt x="1168396" y="2289"/>
                  <a:pt x="1174118" y="5149"/>
                </a:cubicBezTo>
                <a:cubicBezTo>
                  <a:pt x="1180412" y="8010"/>
                  <a:pt x="1185562" y="13732"/>
                  <a:pt x="1188422" y="20026"/>
                </a:cubicBezTo>
                <a:cubicBezTo>
                  <a:pt x="1191283" y="26320"/>
                  <a:pt x="1192427" y="32042"/>
                  <a:pt x="1192999" y="37192"/>
                </a:cubicBezTo>
                <a:cubicBezTo>
                  <a:pt x="1193572" y="42341"/>
                  <a:pt x="1193572" y="47491"/>
                  <a:pt x="1193572" y="51496"/>
                </a:cubicBezTo>
                <a:lnTo>
                  <a:pt x="1193572" y="64657"/>
                </a:lnTo>
                <a:lnTo>
                  <a:pt x="1193572" y="116725"/>
                </a:lnTo>
                <a:lnTo>
                  <a:pt x="1194144" y="324999"/>
                </a:lnTo>
                <a:lnTo>
                  <a:pt x="1194144" y="429137"/>
                </a:lnTo>
                <a:lnTo>
                  <a:pt x="1194144" y="481777"/>
                </a:lnTo>
                <a:cubicBezTo>
                  <a:pt x="1194144" y="490932"/>
                  <a:pt x="1193572" y="500659"/>
                  <a:pt x="1191283" y="510386"/>
                </a:cubicBezTo>
                <a:cubicBezTo>
                  <a:pt x="1188994" y="520114"/>
                  <a:pt x="1184417" y="530985"/>
                  <a:pt x="1176979" y="539567"/>
                </a:cubicBezTo>
                <a:cubicBezTo>
                  <a:pt x="1169540" y="548150"/>
                  <a:pt x="1159813" y="554445"/>
                  <a:pt x="1150086" y="557878"/>
                </a:cubicBezTo>
                <a:cubicBezTo>
                  <a:pt x="1140359" y="561883"/>
                  <a:pt x="1130632" y="563599"/>
                  <a:pt x="1120905" y="564743"/>
                </a:cubicBezTo>
                <a:cubicBezTo>
                  <a:pt x="1111750" y="565888"/>
                  <a:pt x="1102023" y="565888"/>
                  <a:pt x="1093440" y="565888"/>
                </a:cubicBezTo>
                <a:lnTo>
                  <a:pt x="1067119" y="565888"/>
                </a:lnTo>
                <a:lnTo>
                  <a:pt x="962983" y="565888"/>
                </a:lnTo>
                <a:lnTo>
                  <a:pt x="754708" y="566460"/>
                </a:lnTo>
                <a:cubicBezTo>
                  <a:pt x="615668" y="566460"/>
                  <a:pt x="476628" y="566460"/>
                  <a:pt x="337587" y="565888"/>
                </a:cubicBezTo>
                <a:lnTo>
                  <a:pt x="129314" y="564743"/>
                </a:lnTo>
                <a:lnTo>
                  <a:pt x="77245" y="564171"/>
                </a:lnTo>
                <a:cubicBezTo>
                  <a:pt x="68662" y="564171"/>
                  <a:pt x="59507" y="564171"/>
                  <a:pt x="49780" y="563027"/>
                </a:cubicBezTo>
                <a:cubicBezTo>
                  <a:pt x="40625" y="561883"/>
                  <a:pt x="30326" y="558450"/>
                  <a:pt x="21743" y="551584"/>
                </a:cubicBezTo>
                <a:cubicBezTo>
                  <a:pt x="13160" y="544717"/>
                  <a:pt x="8583" y="534990"/>
                  <a:pt x="5722" y="525835"/>
                </a:cubicBezTo>
                <a:cubicBezTo>
                  <a:pt x="2861" y="516680"/>
                  <a:pt x="2289" y="506953"/>
                  <a:pt x="1717" y="498370"/>
                </a:cubicBezTo>
                <a:cubicBezTo>
                  <a:pt x="1145" y="480633"/>
                  <a:pt x="1145" y="463467"/>
                  <a:pt x="1145" y="446302"/>
                </a:cubicBezTo>
                <a:lnTo>
                  <a:pt x="0" y="238028"/>
                </a:lnTo>
                <a:lnTo>
                  <a:pt x="1717" y="132174"/>
                </a:lnTo>
                <a:lnTo>
                  <a:pt x="1717" y="28037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3" name="Полилиния: фигура 132">
            <a:extLst>
              <a:ext uri="{FF2B5EF4-FFF2-40B4-BE49-F238E27FC236}">
                <a16:creationId xmlns:a16="http://schemas.microsoft.com/office/drawing/2014/main" id="{66562010-2125-0959-A97C-2618A72E37DA}"/>
              </a:ext>
            </a:extLst>
          </p:cNvPr>
          <p:cNvSpPr/>
          <p:nvPr/>
        </p:nvSpPr>
        <p:spPr>
          <a:xfrm>
            <a:off x="14711162" y="5275326"/>
            <a:ext cx="609802" cy="691052"/>
          </a:xfrm>
          <a:custGeom>
            <a:avLst/>
            <a:gdLst>
              <a:gd name="connsiteX0" fmla="*/ 14162 w 609802"/>
              <a:gd name="connsiteY0" fmla="*/ 34188 h 691052"/>
              <a:gd name="connsiteX1" fmla="*/ 18739 w 609802"/>
              <a:gd name="connsiteY1" fmla="*/ 335156 h 691052"/>
              <a:gd name="connsiteX2" fmla="*/ 21027 w 609802"/>
              <a:gd name="connsiteY2" fmla="*/ 636123 h 691052"/>
              <a:gd name="connsiteX3" fmla="*/ 21027 w 609802"/>
              <a:gd name="connsiteY3" fmla="*/ 645278 h 691052"/>
              <a:gd name="connsiteX4" fmla="*/ 21600 w 609802"/>
              <a:gd name="connsiteY4" fmla="*/ 653289 h 691052"/>
              <a:gd name="connsiteX5" fmla="*/ 22172 w 609802"/>
              <a:gd name="connsiteY5" fmla="*/ 656150 h 691052"/>
              <a:gd name="connsiteX6" fmla="*/ 23316 w 609802"/>
              <a:gd name="connsiteY6" fmla="*/ 656150 h 691052"/>
              <a:gd name="connsiteX7" fmla="*/ 31327 w 609802"/>
              <a:gd name="connsiteY7" fmla="*/ 656722 h 691052"/>
              <a:gd name="connsiteX8" fmla="*/ 40482 w 609802"/>
              <a:gd name="connsiteY8" fmla="*/ 656722 h 691052"/>
              <a:gd name="connsiteX9" fmla="*/ 59364 w 609802"/>
              <a:gd name="connsiteY9" fmla="*/ 657294 h 691052"/>
              <a:gd name="connsiteX10" fmla="*/ 134320 w 609802"/>
              <a:gd name="connsiteY10" fmla="*/ 658439 h 691052"/>
              <a:gd name="connsiteX11" fmla="*/ 284804 w 609802"/>
              <a:gd name="connsiteY11" fmla="*/ 658439 h 691052"/>
              <a:gd name="connsiteX12" fmla="*/ 435859 w 609802"/>
              <a:gd name="connsiteY12" fmla="*/ 659583 h 691052"/>
              <a:gd name="connsiteX13" fmla="*/ 511388 w 609802"/>
              <a:gd name="connsiteY13" fmla="*/ 661871 h 691052"/>
              <a:gd name="connsiteX14" fmla="*/ 546291 w 609802"/>
              <a:gd name="connsiteY14" fmla="*/ 661299 h 691052"/>
              <a:gd name="connsiteX15" fmla="*/ 561739 w 609802"/>
              <a:gd name="connsiteY15" fmla="*/ 657866 h 691052"/>
              <a:gd name="connsiteX16" fmla="*/ 565173 w 609802"/>
              <a:gd name="connsiteY16" fmla="*/ 656722 h 691052"/>
              <a:gd name="connsiteX17" fmla="*/ 566317 w 609802"/>
              <a:gd name="connsiteY17" fmla="*/ 656150 h 691052"/>
              <a:gd name="connsiteX18" fmla="*/ 567461 w 609802"/>
              <a:gd name="connsiteY18" fmla="*/ 655005 h 691052"/>
              <a:gd name="connsiteX19" fmla="*/ 569750 w 609802"/>
              <a:gd name="connsiteY19" fmla="*/ 652144 h 691052"/>
              <a:gd name="connsiteX20" fmla="*/ 574328 w 609802"/>
              <a:gd name="connsiteY20" fmla="*/ 645278 h 691052"/>
              <a:gd name="connsiteX21" fmla="*/ 578333 w 609802"/>
              <a:gd name="connsiteY21" fmla="*/ 638412 h 691052"/>
              <a:gd name="connsiteX22" fmla="*/ 578905 w 609802"/>
              <a:gd name="connsiteY22" fmla="*/ 634407 h 691052"/>
              <a:gd name="connsiteX23" fmla="*/ 579478 w 609802"/>
              <a:gd name="connsiteY23" fmla="*/ 625824 h 691052"/>
              <a:gd name="connsiteX24" fmla="*/ 580622 w 609802"/>
              <a:gd name="connsiteY24" fmla="*/ 588632 h 691052"/>
              <a:gd name="connsiteX25" fmla="*/ 581194 w 609802"/>
              <a:gd name="connsiteY25" fmla="*/ 551440 h 691052"/>
              <a:gd name="connsiteX26" fmla="*/ 581194 w 609802"/>
              <a:gd name="connsiteY26" fmla="*/ 514249 h 691052"/>
              <a:gd name="connsiteX27" fmla="*/ 576617 w 609802"/>
              <a:gd name="connsiteY27" fmla="*/ 364337 h 691052"/>
              <a:gd name="connsiteX28" fmla="*/ 570895 w 609802"/>
              <a:gd name="connsiteY28" fmla="*/ 62797 h 691052"/>
              <a:gd name="connsiteX29" fmla="*/ 571467 w 609802"/>
              <a:gd name="connsiteY29" fmla="*/ 43915 h 691052"/>
              <a:gd name="connsiteX30" fmla="*/ 572039 w 609802"/>
              <a:gd name="connsiteY30" fmla="*/ 34760 h 691052"/>
              <a:gd name="connsiteX31" fmla="*/ 572039 w 609802"/>
              <a:gd name="connsiteY31" fmla="*/ 27322 h 691052"/>
              <a:gd name="connsiteX32" fmla="*/ 570895 w 609802"/>
              <a:gd name="connsiteY32" fmla="*/ 24461 h 691052"/>
              <a:gd name="connsiteX33" fmla="*/ 568606 w 609802"/>
              <a:gd name="connsiteY33" fmla="*/ 23888 h 691052"/>
              <a:gd name="connsiteX34" fmla="*/ 560595 w 609802"/>
              <a:gd name="connsiteY34" fmla="*/ 23316 h 691052"/>
              <a:gd name="connsiteX35" fmla="*/ 551441 w 609802"/>
              <a:gd name="connsiteY35" fmla="*/ 22744 h 691052"/>
              <a:gd name="connsiteX36" fmla="*/ 476485 w 609802"/>
              <a:gd name="connsiteY36" fmla="*/ 19311 h 691052"/>
              <a:gd name="connsiteX37" fmla="*/ 326001 w 609802"/>
              <a:gd name="connsiteY37" fmla="*/ 14734 h 691052"/>
              <a:gd name="connsiteX38" fmla="*/ 25033 w 609802"/>
              <a:gd name="connsiteY38" fmla="*/ 18167 h 691052"/>
              <a:gd name="connsiteX39" fmla="*/ 326001 w 609802"/>
              <a:gd name="connsiteY39" fmla="*/ 429 h 691052"/>
              <a:gd name="connsiteX40" fmla="*/ 476485 w 609802"/>
              <a:gd name="connsiteY40" fmla="*/ 429 h 691052"/>
              <a:gd name="connsiteX41" fmla="*/ 552013 w 609802"/>
              <a:gd name="connsiteY41" fmla="*/ 1573 h 691052"/>
              <a:gd name="connsiteX42" fmla="*/ 561167 w 609802"/>
              <a:gd name="connsiteY42" fmla="*/ 1573 h 691052"/>
              <a:gd name="connsiteX43" fmla="*/ 571467 w 609802"/>
              <a:gd name="connsiteY43" fmla="*/ 2146 h 691052"/>
              <a:gd name="connsiteX44" fmla="*/ 585772 w 609802"/>
              <a:gd name="connsiteY44" fmla="*/ 9012 h 691052"/>
              <a:gd name="connsiteX45" fmla="*/ 592637 w 609802"/>
              <a:gd name="connsiteY45" fmla="*/ 23316 h 691052"/>
              <a:gd name="connsiteX46" fmla="*/ 593209 w 609802"/>
              <a:gd name="connsiteY46" fmla="*/ 34760 h 691052"/>
              <a:gd name="connsiteX47" fmla="*/ 593209 w 609802"/>
              <a:gd name="connsiteY47" fmla="*/ 43915 h 691052"/>
              <a:gd name="connsiteX48" fmla="*/ 593209 w 609802"/>
              <a:gd name="connsiteY48" fmla="*/ 62797 h 691052"/>
              <a:gd name="connsiteX49" fmla="*/ 596070 w 609802"/>
              <a:gd name="connsiteY49" fmla="*/ 212709 h 691052"/>
              <a:gd name="connsiteX50" fmla="*/ 603509 w 609802"/>
              <a:gd name="connsiteY50" fmla="*/ 362620 h 691052"/>
              <a:gd name="connsiteX51" fmla="*/ 609231 w 609802"/>
              <a:gd name="connsiteY51" fmla="*/ 513677 h 691052"/>
              <a:gd name="connsiteX52" fmla="*/ 609803 w 609802"/>
              <a:gd name="connsiteY52" fmla="*/ 551440 h 691052"/>
              <a:gd name="connsiteX53" fmla="*/ 609803 w 609802"/>
              <a:gd name="connsiteY53" fmla="*/ 589204 h 691052"/>
              <a:gd name="connsiteX54" fmla="*/ 609231 w 609802"/>
              <a:gd name="connsiteY54" fmla="*/ 626969 h 691052"/>
              <a:gd name="connsiteX55" fmla="*/ 608659 w 609802"/>
              <a:gd name="connsiteY55" fmla="*/ 636696 h 691052"/>
              <a:gd name="connsiteX56" fmla="*/ 605226 w 609802"/>
              <a:gd name="connsiteY56" fmla="*/ 651000 h 691052"/>
              <a:gd name="connsiteX57" fmla="*/ 599504 w 609802"/>
              <a:gd name="connsiteY57" fmla="*/ 660727 h 691052"/>
              <a:gd name="connsiteX58" fmla="*/ 593782 w 609802"/>
              <a:gd name="connsiteY58" fmla="*/ 669310 h 691052"/>
              <a:gd name="connsiteX59" fmla="*/ 590349 w 609802"/>
              <a:gd name="connsiteY59" fmla="*/ 673888 h 691052"/>
              <a:gd name="connsiteX60" fmla="*/ 584627 w 609802"/>
              <a:gd name="connsiteY60" fmla="*/ 679037 h 691052"/>
              <a:gd name="connsiteX61" fmla="*/ 577189 w 609802"/>
              <a:gd name="connsiteY61" fmla="*/ 683042 h 691052"/>
              <a:gd name="connsiteX62" fmla="*/ 572039 w 609802"/>
              <a:gd name="connsiteY62" fmla="*/ 685331 h 691052"/>
              <a:gd name="connsiteX63" fmla="*/ 550869 w 609802"/>
              <a:gd name="connsiteY63" fmla="*/ 689909 h 691052"/>
              <a:gd name="connsiteX64" fmla="*/ 510816 w 609802"/>
              <a:gd name="connsiteY64" fmla="*/ 690481 h 691052"/>
              <a:gd name="connsiteX65" fmla="*/ 435859 w 609802"/>
              <a:gd name="connsiteY65" fmla="*/ 688192 h 691052"/>
              <a:gd name="connsiteX66" fmla="*/ 285376 w 609802"/>
              <a:gd name="connsiteY66" fmla="*/ 686475 h 691052"/>
              <a:gd name="connsiteX67" fmla="*/ 134892 w 609802"/>
              <a:gd name="connsiteY67" fmla="*/ 684759 h 691052"/>
              <a:gd name="connsiteX68" fmla="*/ 59364 w 609802"/>
              <a:gd name="connsiteY68" fmla="*/ 682470 h 691052"/>
              <a:gd name="connsiteX69" fmla="*/ 40482 w 609802"/>
              <a:gd name="connsiteY69" fmla="*/ 681326 h 691052"/>
              <a:gd name="connsiteX70" fmla="*/ 31327 w 609802"/>
              <a:gd name="connsiteY70" fmla="*/ 680753 h 691052"/>
              <a:gd name="connsiteX71" fmla="*/ 20455 w 609802"/>
              <a:gd name="connsiteY71" fmla="*/ 679609 h 691052"/>
              <a:gd name="connsiteX72" fmla="*/ 13017 w 609802"/>
              <a:gd name="connsiteY72" fmla="*/ 677320 h 691052"/>
              <a:gd name="connsiteX73" fmla="*/ 5579 w 609802"/>
              <a:gd name="connsiteY73" fmla="*/ 671027 h 691052"/>
              <a:gd name="connsiteX74" fmla="*/ 429 w 609802"/>
              <a:gd name="connsiteY74" fmla="*/ 656722 h 691052"/>
              <a:gd name="connsiteX75" fmla="*/ 429 w 609802"/>
              <a:gd name="connsiteY75" fmla="*/ 646422 h 691052"/>
              <a:gd name="connsiteX76" fmla="*/ 429 w 609802"/>
              <a:gd name="connsiteY76" fmla="*/ 637268 h 691052"/>
              <a:gd name="connsiteX77" fmla="*/ 6723 w 609802"/>
              <a:gd name="connsiteY77" fmla="*/ 336300 h 691052"/>
              <a:gd name="connsiteX78" fmla="*/ 14162 w 609802"/>
              <a:gd name="connsiteY78" fmla="*/ 34188 h 6910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609802" h="691052">
                <a:moveTo>
                  <a:pt x="14162" y="34188"/>
                </a:moveTo>
                <a:cubicBezTo>
                  <a:pt x="16450" y="134320"/>
                  <a:pt x="17594" y="235024"/>
                  <a:pt x="18739" y="335156"/>
                </a:cubicBezTo>
                <a:lnTo>
                  <a:pt x="21027" y="636123"/>
                </a:lnTo>
                <a:lnTo>
                  <a:pt x="21027" y="645278"/>
                </a:lnTo>
                <a:cubicBezTo>
                  <a:pt x="21027" y="648711"/>
                  <a:pt x="21027" y="651572"/>
                  <a:pt x="21600" y="653289"/>
                </a:cubicBezTo>
                <a:cubicBezTo>
                  <a:pt x="21600" y="655578"/>
                  <a:pt x="22744" y="656722"/>
                  <a:pt x="22172" y="656150"/>
                </a:cubicBezTo>
                <a:cubicBezTo>
                  <a:pt x="22172" y="655578"/>
                  <a:pt x="21600" y="656150"/>
                  <a:pt x="23316" y="656150"/>
                </a:cubicBezTo>
                <a:cubicBezTo>
                  <a:pt x="25033" y="656150"/>
                  <a:pt x="27894" y="656722"/>
                  <a:pt x="31327" y="656722"/>
                </a:cubicBezTo>
                <a:lnTo>
                  <a:pt x="40482" y="656722"/>
                </a:lnTo>
                <a:lnTo>
                  <a:pt x="59364" y="657294"/>
                </a:lnTo>
                <a:cubicBezTo>
                  <a:pt x="84540" y="657866"/>
                  <a:pt x="109144" y="658439"/>
                  <a:pt x="134320" y="658439"/>
                </a:cubicBezTo>
                <a:cubicBezTo>
                  <a:pt x="184099" y="659011"/>
                  <a:pt x="234452" y="658439"/>
                  <a:pt x="284804" y="658439"/>
                </a:cubicBezTo>
                <a:cubicBezTo>
                  <a:pt x="335156" y="658439"/>
                  <a:pt x="385508" y="658439"/>
                  <a:pt x="435859" y="659583"/>
                </a:cubicBezTo>
                <a:cubicBezTo>
                  <a:pt x="461036" y="660155"/>
                  <a:pt x="486212" y="660727"/>
                  <a:pt x="511388" y="661871"/>
                </a:cubicBezTo>
                <a:cubicBezTo>
                  <a:pt x="523976" y="662444"/>
                  <a:pt x="535419" y="662444"/>
                  <a:pt x="546291" y="661299"/>
                </a:cubicBezTo>
                <a:cubicBezTo>
                  <a:pt x="552013" y="660727"/>
                  <a:pt x="557162" y="659583"/>
                  <a:pt x="561739" y="657866"/>
                </a:cubicBezTo>
                <a:cubicBezTo>
                  <a:pt x="562884" y="657294"/>
                  <a:pt x="564028" y="657294"/>
                  <a:pt x="565173" y="656722"/>
                </a:cubicBezTo>
                <a:cubicBezTo>
                  <a:pt x="566317" y="656150"/>
                  <a:pt x="568606" y="655005"/>
                  <a:pt x="566317" y="656150"/>
                </a:cubicBezTo>
                <a:cubicBezTo>
                  <a:pt x="565745" y="656722"/>
                  <a:pt x="566889" y="655578"/>
                  <a:pt x="567461" y="655005"/>
                </a:cubicBezTo>
                <a:cubicBezTo>
                  <a:pt x="568034" y="654433"/>
                  <a:pt x="569178" y="653289"/>
                  <a:pt x="569750" y="652144"/>
                </a:cubicBezTo>
                <a:cubicBezTo>
                  <a:pt x="571467" y="649856"/>
                  <a:pt x="572611" y="647567"/>
                  <a:pt x="574328" y="645278"/>
                </a:cubicBezTo>
                <a:cubicBezTo>
                  <a:pt x="576044" y="642990"/>
                  <a:pt x="577189" y="640129"/>
                  <a:pt x="578333" y="638412"/>
                </a:cubicBezTo>
                <a:cubicBezTo>
                  <a:pt x="578333" y="637840"/>
                  <a:pt x="578905" y="636696"/>
                  <a:pt x="578905" y="634407"/>
                </a:cubicBezTo>
                <a:cubicBezTo>
                  <a:pt x="578905" y="632118"/>
                  <a:pt x="578905" y="628685"/>
                  <a:pt x="579478" y="625824"/>
                </a:cubicBezTo>
                <a:lnTo>
                  <a:pt x="580622" y="588632"/>
                </a:lnTo>
                <a:lnTo>
                  <a:pt x="581194" y="551440"/>
                </a:lnTo>
                <a:lnTo>
                  <a:pt x="581194" y="514249"/>
                </a:lnTo>
                <a:cubicBezTo>
                  <a:pt x="580622" y="464469"/>
                  <a:pt x="578333" y="414117"/>
                  <a:pt x="576617" y="364337"/>
                </a:cubicBezTo>
                <a:cubicBezTo>
                  <a:pt x="572611" y="264205"/>
                  <a:pt x="567461" y="163501"/>
                  <a:pt x="570895" y="62797"/>
                </a:cubicBezTo>
                <a:lnTo>
                  <a:pt x="571467" y="43915"/>
                </a:lnTo>
                <a:lnTo>
                  <a:pt x="572039" y="34760"/>
                </a:lnTo>
                <a:cubicBezTo>
                  <a:pt x="572039" y="31899"/>
                  <a:pt x="572039" y="29610"/>
                  <a:pt x="572039" y="27322"/>
                </a:cubicBezTo>
                <a:cubicBezTo>
                  <a:pt x="571467" y="25605"/>
                  <a:pt x="571467" y="24461"/>
                  <a:pt x="570895" y="24461"/>
                </a:cubicBezTo>
                <a:cubicBezTo>
                  <a:pt x="570895" y="24461"/>
                  <a:pt x="570322" y="23888"/>
                  <a:pt x="568606" y="23888"/>
                </a:cubicBezTo>
                <a:cubicBezTo>
                  <a:pt x="566889" y="23316"/>
                  <a:pt x="563456" y="23316"/>
                  <a:pt x="560595" y="23316"/>
                </a:cubicBezTo>
                <a:lnTo>
                  <a:pt x="551441" y="22744"/>
                </a:lnTo>
                <a:lnTo>
                  <a:pt x="476485" y="19311"/>
                </a:lnTo>
                <a:cubicBezTo>
                  <a:pt x="426133" y="17022"/>
                  <a:pt x="376353" y="15878"/>
                  <a:pt x="326001" y="14734"/>
                </a:cubicBezTo>
                <a:cubicBezTo>
                  <a:pt x="225869" y="13017"/>
                  <a:pt x="125737" y="14161"/>
                  <a:pt x="25033" y="18167"/>
                </a:cubicBezTo>
                <a:cubicBezTo>
                  <a:pt x="125165" y="7867"/>
                  <a:pt x="225297" y="2718"/>
                  <a:pt x="326001" y="429"/>
                </a:cubicBezTo>
                <a:cubicBezTo>
                  <a:pt x="376353" y="-143"/>
                  <a:pt x="426705" y="-143"/>
                  <a:pt x="476485" y="429"/>
                </a:cubicBezTo>
                <a:cubicBezTo>
                  <a:pt x="501660" y="429"/>
                  <a:pt x="526836" y="1001"/>
                  <a:pt x="552013" y="1573"/>
                </a:cubicBezTo>
                <a:lnTo>
                  <a:pt x="561167" y="1573"/>
                </a:lnTo>
                <a:cubicBezTo>
                  <a:pt x="564028" y="1573"/>
                  <a:pt x="567461" y="1573"/>
                  <a:pt x="571467" y="2146"/>
                </a:cubicBezTo>
                <a:cubicBezTo>
                  <a:pt x="575472" y="2718"/>
                  <a:pt x="581766" y="4434"/>
                  <a:pt x="585772" y="9012"/>
                </a:cubicBezTo>
                <a:cubicBezTo>
                  <a:pt x="590349" y="13589"/>
                  <a:pt x="592065" y="18739"/>
                  <a:pt x="592637" y="23316"/>
                </a:cubicBezTo>
                <a:cubicBezTo>
                  <a:pt x="593209" y="27894"/>
                  <a:pt x="593209" y="31327"/>
                  <a:pt x="593209" y="34760"/>
                </a:cubicBezTo>
                <a:lnTo>
                  <a:pt x="593209" y="43915"/>
                </a:lnTo>
                <a:lnTo>
                  <a:pt x="593209" y="62797"/>
                </a:lnTo>
                <a:cubicBezTo>
                  <a:pt x="592637" y="112577"/>
                  <a:pt x="593782" y="162929"/>
                  <a:pt x="596070" y="212709"/>
                </a:cubicBezTo>
                <a:cubicBezTo>
                  <a:pt x="597787" y="262488"/>
                  <a:pt x="601220" y="312840"/>
                  <a:pt x="603509" y="362620"/>
                </a:cubicBezTo>
                <a:cubicBezTo>
                  <a:pt x="606370" y="412972"/>
                  <a:pt x="608087" y="463324"/>
                  <a:pt x="609231" y="513677"/>
                </a:cubicBezTo>
                <a:lnTo>
                  <a:pt x="609803" y="551440"/>
                </a:lnTo>
                <a:lnTo>
                  <a:pt x="609803" y="589204"/>
                </a:lnTo>
                <a:lnTo>
                  <a:pt x="609231" y="626969"/>
                </a:lnTo>
                <a:cubicBezTo>
                  <a:pt x="609231" y="630401"/>
                  <a:pt x="609231" y="633262"/>
                  <a:pt x="608659" y="636696"/>
                </a:cubicBezTo>
                <a:cubicBezTo>
                  <a:pt x="608087" y="640701"/>
                  <a:pt x="608087" y="645278"/>
                  <a:pt x="605226" y="651000"/>
                </a:cubicBezTo>
                <a:cubicBezTo>
                  <a:pt x="602937" y="655005"/>
                  <a:pt x="601792" y="657866"/>
                  <a:pt x="599504" y="660727"/>
                </a:cubicBezTo>
                <a:cubicBezTo>
                  <a:pt x="597787" y="663588"/>
                  <a:pt x="595498" y="666449"/>
                  <a:pt x="593782" y="669310"/>
                </a:cubicBezTo>
                <a:cubicBezTo>
                  <a:pt x="592637" y="671027"/>
                  <a:pt x="591493" y="672171"/>
                  <a:pt x="590349" y="673888"/>
                </a:cubicBezTo>
                <a:cubicBezTo>
                  <a:pt x="588632" y="675604"/>
                  <a:pt x="587488" y="676748"/>
                  <a:pt x="584627" y="679037"/>
                </a:cubicBezTo>
                <a:cubicBezTo>
                  <a:pt x="580050" y="682470"/>
                  <a:pt x="579478" y="681898"/>
                  <a:pt x="577189" y="683042"/>
                </a:cubicBezTo>
                <a:cubicBezTo>
                  <a:pt x="575472" y="683614"/>
                  <a:pt x="573756" y="684187"/>
                  <a:pt x="572039" y="685331"/>
                </a:cubicBezTo>
                <a:cubicBezTo>
                  <a:pt x="565173" y="687620"/>
                  <a:pt x="557734" y="689336"/>
                  <a:pt x="550869" y="689909"/>
                </a:cubicBezTo>
                <a:cubicBezTo>
                  <a:pt x="537136" y="691625"/>
                  <a:pt x="523404" y="691053"/>
                  <a:pt x="510816" y="690481"/>
                </a:cubicBezTo>
                <a:cubicBezTo>
                  <a:pt x="485640" y="689336"/>
                  <a:pt x="461036" y="688764"/>
                  <a:pt x="435859" y="688192"/>
                </a:cubicBezTo>
                <a:cubicBezTo>
                  <a:pt x="386080" y="687048"/>
                  <a:pt x="335728" y="687048"/>
                  <a:pt x="285376" y="686475"/>
                </a:cubicBezTo>
                <a:cubicBezTo>
                  <a:pt x="235024" y="685903"/>
                  <a:pt x="185244" y="685903"/>
                  <a:pt x="134892" y="684759"/>
                </a:cubicBezTo>
                <a:cubicBezTo>
                  <a:pt x="109716" y="684187"/>
                  <a:pt x="84540" y="683614"/>
                  <a:pt x="59364" y="682470"/>
                </a:cubicBezTo>
                <a:lnTo>
                  <a:pt x="40482" y="681326"/>
                </a:lnTo>
                <a:lnTo>
                  <a:pt x="31327" y="680753"/>
                </a:lnTo>
                <a:cubicBezTo>
                  <a:pt x="28466" y="680753"/>
                  <a:pt x="25033" y="680753"/>
                  <a:pt x="20455" y="679609"/>
                </a:cubicBezTo>
                <a:cubicBezTo>
                  <a:pt x="18167" y="679037"/>
                  <a:pt x="15306" y="678465"/>
                  <a:pt x="13017" y="677320"/>
                </a:cubicBezTo>
                <a:cubicBezTo>
                  <a:pt x="10156" y="676176"/>
                  <a:pt x="7295" y="673888"/>
                  <a:pt x="5579" y="671027"/>
                </a:cubicBezTo>
                <a:cubicBezTo>
                  <a:pt x="1573" y="665877"/>
                  <a:pt x="429" y="660727"/>
                  <a:pt x="429" y="656722"/>
                </a:cubicBezTo>
                <a:cubicBezTo>
                  <a:pt x="-143" y="652717"/>
                  <a:pt x="-143" y="649283"/>
                  <a:pt x="429" y="646422"/>
                </a:cubicBezTo>
                <a:lnTo>
                  <a:pt x="429" y="637268"/>
                </a:lnTo>
                <a:cubicBezTo>
                  <a:pt x="1573" y="536564"/>
                  <a:pt x="3862" y="436432"/>
                  <a:pt x="6723" y="336300"/>
                </a:cubicBezTo>
                <a:cubicBezTo>
                  <a:pt x="7295" y="235024"/>
                  <a:pt x="10156" y="134320"/>
                  <a:pt x="14162" y="34188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4" name="Полилиния: фигура 133">
            <a:extLst>
              <a:ext uri="{FF2B5EF4-FFF2-40B4-BE49-F238E27FC236}">
                <a16:creationId xmlns:a16="http://schemas.microsoft.com/office/drawing/2014/main" id="{1AFA2A29-D4C8-AD19-FF2D-54A77C7398D3}"/>
              </a:ext>
            </a:extLst>
          </p:cNvPr>
          <p:cNvSpPr/>
          <p:nvPr/>
        </p:nvSpPr>
        <p:spPr>
          <a:xfrm>
            <a:off x="14656090" y="4323073"/>
            <a:ext cx="656292" cy="646907"/>
          </a:xfrm>
          <a:custGeom>
            <a:avLst/>
            <a:gdLst>
              <a:gd name="connsiteX0" fmla="*/ 16021 w 656292"/>
              <a:gd name="connsiteY0" fmla="*/ 33186 h 646907"/>
              <a:gd name="connsiteX1" fmla="*/ 20026 w 656292"/>
              <a:gd name="connsiteY1" fmla="*/ 334727 h 646907"/>
              <a:gd name="connsiteX2" fmla="*/ 21170 w 656292"/>
              <a:gd name="connsiteY2" fmla="*/ 485210 h 646907"/>
              <a:gd name="connsiteX3" fmla="*/ 21743 w 656292"/>
              <a:gd name="connsiteY3" fmla="*/ 560738 h 646907"/>
              <a:gd name="connsiteX4" fmla="*/ 22315 w 656292"/>
              <a:gd name="connsiteY4" fmla="*/ 598502 h 646907"/>
              <a:gd name="connsiteX5" fmla="*/ 22315 w 656292"/>
              <a:gd name="connsiteY5" fmla="*/ 607657 h 646907"/>
              <a:gd name="connsiteX6" fmla="*/ 22887 w 656292"/>
              <a:gd name="connsiteY6" fmla="*/ 612807 h 646907"/>
              <a:gd name="connsiteX7" fmla="*/ 23459 w 656292"/>
              <a:gd name="connsiteY7" fmla="*/ 613379 h 646907"/>
              <a:gd name="connsiteX8" fmla="*/ 29181 w 656292"/>
              <a:gd name="connsiteY8" fmla="*/ 613951 h 646907"/>
              <a:gd name="connsiteX9" fmla="*/ 330149 w 656292"/>
              <a:gd name="connsiteY9" fmla="*/ 615096 h 646907"/>
              <a:gd name="connsiteX10" fmla="*/ 481205 w 656292"/>
              <a:gd name="connsiteY10" fmla="*/ 616240 h 646907"/>
              <a:gd name="connsiteX11" fmla="*/ 556733 w 656292"/>
              <a:gd name="connsiteY11" fmla="*/ 618529 h 646907"/>
              <a:gd name="connsiteX12" fmla="*/ 592208 w 656292"/>
              <a:gd name="connsiteY12" fmla="*/ 617384 h 646907"/>
              <a:gd name="connsiteX13" fmla="*/ 608229 w 656292"/>
              <a:gd name="connsiteY13" fmla="*/ 613951 h 646907"/>
              <a:gd name="connsiteX14" fmla="*/ 617385 w 656292"/>
              <a:gd name="connsiteY14" fmla="*/ 608229 h 646907"/>
              <a:gd name="connsiteX15" fmla="*/ 622534 w 656292"/>
              <a:gd name="connsiteY15" fmla="*/ 601935 h 646907"/>
              <a:gd name="connsiteX16" fmla="*/ 624822 w 656292"/>
              <a:gd name="connsiteY16" fmla="*/ 598502 h 646907"/>
              <a:gd name="connsiteX17" fmla="*/ 626539 w 656292"/>
              <a:gd name="connsiteY17" fmla="*/ 595641 h 646907"/>
              <a:gd name="connsiteX18" fmla="*/ 627111 w 656292"/>
              <a:gd name="connsiteY18" fmla="*/ 592208 h 646907"/>
              <a:gd name="connsiteX19" fmla="*/ 627683 w 656292"/>
              <a:gd name="connsiteY19" fmla="*/ 583053 h 646907"/>
              <a:gd name="connsiteX20" fmla="*/ 628828 w 656292"/>
              <a:gd name="connsiteY20" fmla="*/ 545862 h 646907"/>
              <a:gd name="connsiteX21" fmla="*/ 628828 w 656292"/>
              <a:gd name="connsiteY21" fmla="*/ 470906 h 646907"/>
              <a:gd name="connsiteX22" fmla="*/ 622534 w 656292"/>
              <a:gd name="connsiteY22" fmla="*/ 320994 h 646907"/>
              <a:gd name="connsiteX23" fmla="*/ 616240 w 656292"/>
              <a:gd name="connsiteY23" fmla="*/ 169938 h 646907"/>
              <a:gd name="connsiteX24" fmla="*/ 615668 w 656292"/>
              <a:gd name="connsiteY24" fmla="*/ 94410 h 646907"/>
              <a:gd name="connsiteX25" fmla="*/ 616812 w 656292"/>
              <a:gd name="connsiteY25" fmla="*/ 56646 h 646907"/>
              <a:gd name="connsiteX26" fmla="*/ 617385 w 656292"/>
              <a:gd name="connsiteY26" fmla="*/ 37764 h 646907"/>
              <a:gd name="connsiteX27" fmla="*/ 617385 w 656292"/>
              <a:gd name="connsiteY27" fmla="*/ 33186 h 646907"/>
              <a:gd name="connsiteX28" fmla="*/ 617385 w 656292"/>
              <a:gd name="connsiteY28" fmla="*/ 29181 h 646907"/>
              <a:gd name="connsiteX29" fmla="*/ 616812 w 656292"/>
              <a:gd name="connsiteY29" fmla="*/ 25176 h 646907"/>
              <a:gd name="connsiteX30" fmla="*/ 616240 w 656292"/>
              <a:gd name="connsiteY30" fmla="*/ 24604 h 646907"/>
              <a:gd name="connsiteX31" fmla="*/ 609946 w 656292"/>
              <a:gd name="connsiteY31" fmla="*/ 23459 h 646907"/>
              <a:gd name="connsiteX32" fmla="*/ 591064 w 656292"/>
              <a:gd name="connsiteY32" fmla="*/ 22887 h 646907"/>
              <a:gd name="connsiteX33" fmla="*/ 553300 w 656292"/>
              <a:gd name="connsiteY33" fmla="*/ 21171 h 646907"/>
              <a:gd name="connsiteX34" fmla="*/ 477772 w 656292"/>
              <a:gd name="connsiteY34" fmla="*/ 18310 h 646907"/>
              <a:gd name="connsiteX35" fmla="*/ 327288 w 656292"/>
              <a:gd name="connsiteY35" fmla="*/ 14877 h 646907"/>
              <a:gd name="connsiteX36" fmla="*/ 25748 w 656292"/>
              <a:gd name="connsiteY36" fmla="*/ 17738 h 646907"/>
              <a:gd name="connsiteX37" fmla="*/ 327288 w 656292"/>
              <a:gd name="connsiteY37" fmla="*/ 1144 h 646907"/>
              <a:gd name="connsiteX38" fmla="*/ 478344 w 656292"/>
              <a:gd name="connsiteY38" fmla="*/ 0 h 646907"/>
              <a:gd name="connsiteX39" fmla="*/ 553872 w 656292"/>
              <a:gd name="connsiteY39" fmla="*/ 572 h 646907"/>
              <a:gd name="connsiteX40" fmla="*/ 591636 w 656292"/>
              <a:gd name="connsiteY40" fmla="*/ 1144 h 646907"/>
              <a:gd name="connsiteX41" fmla="*/ 610518 w 656292"/>
              <a:gd name="connsiteY41" fmla="*/ 1716 h 646907"/>
              <a:gd name="connsiteX42" fmla="*/ 623106 w 656292"/>
              <a:gd name="connsiteY42" fmla="*/ 3433 h 646907"/>
              <a:gd name="connsiteX43" fmla="*/ 636266 w 656292"/>
              <a:gd name="connsiteY43" fmla="*/ 14305 h 646907"/>
              <a:gd name="connsiteX44" fmla="*/ 639699 w 656292"/>
              <a:gd name="connsiteY44" fmla="*/ 28037 h 646907"/>
              <a:gd name="connsiteX45" fmla="*/ 639699 w 656292"/>
              <a:gd name="connsiteY45" fmla="*/ 33759 h 646907"/>
              <a:gd name="connsiteX46" fmla="*/ 639699 w 656292"/>
              <a:gd name="connsiteY46" fmla="*/ 38336 h 646907"/>
              <a:gd name="connsiteX47" fmla="*/ 639127 w 656292"/>
              <a:gd name="connsiteY47" fmla="*/ 57218 h 646907"/>
              <a:gd name="connsiteX48" fmla="*/ 639127 w 656292"/>
              <a:gd name="connsiteY48" fmla="*/ 94410 h 646907"/>
              <a:gd name="connsiteX49" fmla="*/ 640844 w 656292"/>
              <a:gd name="connsiteY49" fmla="*/ 169366 h 646907"/>
              <a:gd name="connsiteX50" fmla="*/ 648855 w 656292"/>
              <a:gd name="connsiteY50" fmla="*/ 319278 h 646907"/>
              <a:gd name="connsiteX51" fmla="*/ 655720 w 656292"/>
              <a:gd name="connsiteY51" fmla="*/ 470334 h 646907"/>
              <a:gd name="connsiteX52" fmla="*/ 656292 w 656292"/>
              <a:gd name="connsiteY52" fmla="*/ 546434 h 646907"/>
              <a:gd name="connsiteX53" fmla="*/ 655720 w 656292"/>
              <a:gd name="connsiteY53" fmla="*/ 584198 h 646907"/>
              <a:gd name="connsiteX54" fmla="*/ 655148 w 656292"/>
              <a:gd name="connsiteY54" fmla="*/ 593925 h 646907"/>
              <a:gd name="connsiteX55" fmla="*/ 651143 w 656292"/>
              <a:gd name="connsiteY55" fmla="*/ 608802 h 646907"/>
              <a:gd name="connsiteX56" fmla="*/ 647710 w 656292"/>
              <a:gd name="connsiteY56" fmla="*/ 613951 h 646907"/>
              <a:gd name="connsiteX57" fmla="*/ 644849 w 656292"/>
              <a:gd name="connsiteY57" fmla="*/ 618529 h 646907"/>
              <a:gd name="connsiteX58" fmla="*/ 637983 w 656292"/>
              <a:gd name="connsiteY58" fmla="*/ 627111 h 646907"/>
              <a:gd name="connsiteX59" fmla="*/ 627683 w 656292"/>
              <a:gd name="connsiteY59" fmla="*/ 636266 h 646907"/>
              <a:gd name="connsiteX60" fmla="*/ 624822 w 656292"/>
              <a:gd name="connsiteY60" fmla="*/ 637983 h 646907"/>
              <a:gd name="connsiteX61" fmla="*/ 623106 w 656292"/>
              <a:gd name="connsiteY61" fmla="*/ 638555 h 646907"/>
              <a:gd name="connsiteX62" fmla="*/ 620817 w 656292"/>
              <a:gd name="connsiteY62" fmla="*/ 639699 h 646907"/>
              <a:gd name="connsiteX63" fmla="*/ 615668 w 656292"/>
              <a:gd name="connsiteY63" fmla="*/ 641416 h 646907"/>
              <a:gd name="connsiteX64" fmla="*/ 595069 w 656292"/>
              <a:gd name="connsiteY64" fmla="*/ 645421 h 646907"/>
              <a:gd name="connsiteX65" fmla="*/ 555017 w 656292"/>
              <a:gd name="connsiteY65" fmla="*/ 646566 h 646907"/>
              <a:gd name="connsiteX66" fmla="*/ 480061 w 656292"/>
              <a:gd name="connsiteY66" fmla="*/ 644277 h 646907"/>
              <a:gd name="connsiteX67" fmla="*/ 329577 w 656292"/>
              <a:gd name="connsiteY67" fmla="*/ 642560 h 646907"/>
              <a:gd name="connsiteX68" fmla="*/ 27465 w 656292"/>
              <a:gd name="connsiteY68" fmla="*/ 636266 h 646907"/>
              <a:gd name="connsiteX69" fmla="*/ 14877 w 656292"/>
              <a:gd name="connsiteY69" fmla="*/ 633978 h 646907"/>
              <a:gd name="connsiteX70" fmla="*/ 7438 w 656292"/>
              <a:gd name="connsiteY70" fmla="*/ 628828 h 646907"/>
              <a:gd name="connsiteX71" fmla="*/ 2289 w 656292"/>
              <a:gd name="connsiteY71" fmla="*/ 621390 h 646907"/>
              <a:gd name="connsiteX72" fmla="*/ 0 w 656292"/>
              <a:gd name="connsiteY72" fmla="*/ 608229 h 646907"/>
              <a:gd name="connsiteX73" fmla="*/ 0 w 656292"/>
              <a:gd name="connsiteY73" fmla="*/ 598502 h 646907"/>
              <a:gd name="connsiteX74" fmla="*/ 572 w 656292"/>
              <a:gd name="connsiteY74" fmla="*/ 560738 h 646907"/>
              <a:gd name="connsiteX75" fmla="*/ 1716 w 656292"/>
              <a:gd name="connsiteY75" fmla="*/ 485210 h 646907"/>
              <a:gd name="connsiteX76" fmla="*/ 5722 w 656292"/>
              <a:gd name="connsiteY76" fmla="*/ 334727 h 646907"/>
              <a:gd name="connsiteX77" fmla="*/ 16021 w 656292"/>
              <a:gd name="connsiteY77" fmla="*/ 33186 h 646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656292" h="646907">
                <a:moveTo>
                  <a:pt x="16021" y="33186"/>
                </a:moveTo>
                <a:cubicBezTo>
                  <a:pt x="18310" y="133891"/>
                  <a:pt x="18882" y="234022"/>
                  <a:pt x="20026" y="334727"/>
                </a:cubicBezTo>
                <a:lnTo>
                  <a:pt x="21170" y="485210"/>
                </a:lnTo>
                <a:lnTo>
                  <a:pt x="21743" y="560738"/>
                </a:lnTo>
                <a:lnTo>
                  <a:pt x="22315" y="598502"/>
                </a:lnTo>
                <a:lnTo>
                  <a:pt x="22315" y="607657"/>
                </a:lnTo>
                <a:cubicBezTo>
                  <a:pt x="22315" y="610518"/>
                  <a:pt x="22887" y="612235"/>
                  <a:pt x="22887" y="612807"/>
                </a:cubicBezTo>
                <a:cubicBezTo>
                  <a:pt x="23459" y="613379"/>
                  <a:pt x="22887" y="612807"/>
                  <a:pt x="23459" y="613379"/>
                </a:cubicBezTo>
                <a:cubicBezTo>
                  <a:pt x="24031" y="613951"/>
                  <a:pt x="26320" y="613951"/>
                  <a:pt x="29181" y="613951"/>
                </a:cubicBezTo>
                <a:cubicBezTo>
                  <a:pt x="129313" y="616240"/>
                  <a:pt x="229445" y="615668"/>
                  <a:pt x="330149" y="615096"/>
                </a:cubicBezTo>
                <a:cubicBezTo>
                  <a:pt x="380501" y="615096"/>
                  <a:pt x="430853" y="615096"/>
                  <a:pt x="481205" y="616240"/>
                </a:cubicBezTo>
                <a:cubicBezTo>
                  <a:pt x="506381" y="616812"/>
                  <a:pt x="531557" y="617384"/>
                  <a:pt x="556733" y="618529"/>
                </a:cubicBezTo>
                <a:cubicBezTo>
                  <a:pt x="569321" y="619101"/>
                  <a:pt x="580765" y="619101"/>
                  <a:pt x="592208" y="617384"/>
                </a:cubicBezTo>
                <a:cubicBezTo>
                  <a:pt x="597930" y="616812"/>
                  <a:pt x="603080" y="615668"/>
                  <a:pt x="608229" y="613951"/>
                </a:cubicBezTo>
                <a:cubicBezTo>
                  <a:pt x="615668" y="611090"/>
                  <a:pt x="612235" y="613379"/>
                  <a:pt x="617385" y="608229"/>
                </a:cubicBezTo>
                <a:cubicBezTo>
                  <a:pt x="619101" y="606513"/>
                  <a:pt x="620817" y="604224"/>
                  <a:pt x="622534" y="601935"/>
                </a:cubicBezTo>
                <a:lnTo>
                  <a:pt x="624822" y="598502"/>
                </a:lnTo>
                <a:cubicBezTo>
                  <a:pt x="625395" y="597358"/>
                  <a:pt x="626539" y="596214"/>
                  <a:pt x="626539" y="595641"/>
                </a:cubicBezTo>
                <a:cubicBezTo>
                  <a:pt x="626539" y="595641"/>
                  <a:pt x="627111" y="594497"/>
                  <a:pt x="627111" y="592208"/>
                </a:cubicBezTo>
                <a:cubicBezTo>
                  <a:pt x="627111" y="589920"/>
                  <a:pt x="627111" y="586487"/>
                  <a:pt x="627683" y="583053"/>
                </a:cubicBezTo>
                <a:cubicBezTo>
                  <a:pt x="628255" y="570465"/>
                  <a:pt x="628828" y="557878"/>
                  <a:pt x="628828" y="545862"/>
                </a:cubicBezTo>
                <a:cubicBezTo>
                  <a:pt x="629400" y="520686"/>
                  <a:pt x="629400" y="496082"/>
                  <a:pt x="628828" y="470906"/>
                </a:cubicBezTo>
                <a:cubicBezTo>
                  <a:pt x="627683" y="421126"/>
                  <a:pt x="625395" y="370774"/>
                  <a:pt x="622534" y="320994"/>
                </a:cubicBezTo>
                <a:cubicBezTo>
                  <a:pt x="620245" y="270642"/>
                  <a:pt x="617385" y="220290"/>
                  <a:pt x="616240" y="169938"/>
                </a:cubicBezTo>
                <a:cubicBezTo>
                  <a:pt x="615668" y="144762"/>
                  <a:pt x="615668" y="119586"/>
                  <a:pt x="615668" y="94410"/>
                </a:cubicBezTo>
                <a:cubicBezTo>
                  <a:pt x="615668" y="81822"/>
                  <a:pt x="616240" y="69234"/>
                  <a:pt x="616812" y="56646"/>
                </a:cubicBezTo>
                <a:lnTo>
                  <a:pt x="617385" y="37764"/>
                </a:lnTo>
                <a:lnTo>
                  <a:pt x="617385" y="33186"/>
                </a:lnTo>
                <a:cubicBezTo>
                  <a:pt x="617385" y="31470"/>
                  <a:pt x="617385" y="30326"/>
                  <a:pt x="617385" y="29181"/>
                </a:cubicBezTo>
                <a:cubicBezTo>
                  <a:pt x="617385" y="26892"/>
                  <a:pt x="616812" y="25176"/>
                  <a:pt x="616812" y="25176"/>
                </a:cubicBezTo>
                <a:cubicBezTo>
                  <a:pt x="616812" y="24604"/>
                  <a:pt x="616812" y="25176"/>
                  <a:pt x="616240" y="24604"/>
                </a:cubicBezTo>
                <a:cubicBezTo>
                  <a:pt x="615096" y="24032"/>
                  <a:pt x="612807" y="24032"/>
                  <a:pt x="609946" y="23459"/>
                </a:cubicBezTo>
                <a:lnTo>
                  <a:pt x="591064" y="22887"/>
                </a:lnTo>
                <a:lnTo>
                  <a:pt x="553300" y="21171"/>
                </a:lnTo>
                <a:lnTo>
                  <a:pt x="477772" y="18310"/>
                </a:lnTo>
                <a:cubicBezTo>
                  <a:pt x="427420" y="16593"/>
                  <a:pt x="377640" y="15449"/>
                  <a:pt x="327288" y="14877"/>
                </a:cubicBezTo>
                <a:cubicBezTo>
                  <a:pt x="227156" y="13160"/>
                  <a:pt x="126452" y="14305"/>
                  <a:pt x="25748" y="17738"/>
                </a:cubicBezTo>
                <a:cubicBezTo>
                  <a:pt x="125880" y="8583"/>
                  <a:pt x="226584" y="3433"/>
                  <a:pt x="327288" y="1144"/>
                </a:cubicBezTo>
                <a:cubicBezTo>
                  <a:pt x="377640" y="0"/>
                  <a:pt x="427992" y="0"/>
                  <a:pt x="478344" y="0"/>
                </a:cubicBezTo>
                <a:cubicBezTo>
                  <a:pt x="503520" y="0"/>
                  <a:pt x="528696" y="572"/>
                  <a:pt x="553872" y="572"/>
                </a:cubicBezTo>
                <a:lnTo>
                  <a:pt x="591636" y="1144"/>
                </a:lnTo>
                <a:lnTo>
                  <a:pt x="610518" y="1716"/>
                </a:lnTo>
                <a:cubicBezTo>
                  <a:pt x="613951" y="1716"/>
                  <a:pt x="617957" y="1716"/>
                  <a:pt x="623106" y="3433"/>
                </a:cubicBezTo>
                <a:cubicBezTo>
                  <a:pt x="628255" y="5150"/>
                  <a:pt x="633977" y="9155"/>
                  <a:pt x="636266" y="14305"/>
                </a:cubicBezTo>
                <a:cubicBezTo>
                  <a:pt x="639127" y="19454"/>
                  <a:pt x="639699" y="24032"/>
                  <a:pt x="639699" y="28037"/>
                </a:cubicBezTo>
                <a:cubicBezTo>
                  <a:pt x="639699" y="29753"/>
                  <a:pt x="639699" y="32042"/>
                  <a:pt x="639699" y="33759"/>
                </a:cubicBezTo>
                <a:lnTo>
                  <a:pt x="639699" y="38336"/>
                </a:lnTo>
                <a:lnTo>
                  <a:pt x="639127" y="57218"/>
                </a:lnTo>
                <a:cubicBezTo>
                  <a:pt x="638555" y="69806"/>
                  <a:pt x="639127" y="82394"/>
                  <a:pt x="639127" y="94410"/>
                </a:cubicBezTo>
                <a:cubicBezTo>
                  <a:pt x="639127" y="119586"/>
                  <a:pt x="639699" y="144190"/>
                  <a:pt x="640844" y="169366"/>
                </a:cubicBezTo>
                <a:cubicBezTo>
                  <a:pt x="642560" y="219146"/>
                  <a:pt x="645994" y="269498"/>
                  <a:pt x="648855" y="319278"/>
                </a:cubicBezTo>
                <a:cubicBezTo>
                  <a:pt x="651715" y="369629"/>
                  <a:pt x="654576" y="419982"/>
                  <a:pt x="655720" y="470334"/>
                </a:cubicBezTo>
                <a:cubicBezTo>
                  <a:pt x="656292" y="495510"/>
                  <a:pt x="656292" y="520686"/>
                  <a:pt x="656292" y="546434"/>
                </a:cubicBezTo>
                <a:cubicBezTo>
                  <a:pt x="656292" y="559022"/>
                  <a:pt x="655720" y="571610"/>
                  <a:pt x="655720" y="584198"/>
                </a:cubicBezTo>
                <a:cubicBezTo>
                  <a:pt x="655720" y="587631"/>
                  <a:pt x="655720" y="590492"/>
                  <a:pt x="655148" y="593925"/>
                </a:cubicBezTo>
                <a:cubicBezTo>
                  <a:pt x="655148" y="597930"/>
                  <a:pt x="654576" y="603080"/>
                  <a:pt x="651143" y="608802"/>
                </a:cubicBezTo>
                <a:cubicBezTo>
                  <a:pt x="649999" y="611090"/>
                  <a:pt x="648855" y="612235"/>
                  <a:pt x="647710" y="613951"/>
                </a:cubicBezTo>
                <a:lnTo>
                  <a:pt x="644849" y="618529"/>
                </a:lnTo>
                <a:cubicBezTo>
                  <a:pt x="642560" y="621390"/>
                  <a:pt x="640844" y="624250"/>
                  <a:pt x="637983" y="627111"/>
                </a:cubicBezTo>
                <a:cubicBezTo>
                  <a:pt x="635122" y="629972"/>
                  <a:pt x="633405" y="632833"/>
                  <a:pt x="627683" y="636266"/>
                </a:cubicBezTo>
                <a:cubicBezTo>
                  <a:pt x="626539" y="636839"/>
                  <a:pt x="625967" y="637411"/>
                  <a:pt x="624822" y="637983"/>
                </a:cubicBezTo>
                <a:lnTo>
                  <a:pt x="623106" y="638555"/>
                </a:lnTo>
                <a:lnTo>
                  <a:pt x="620817" y="639699"/>
                </a:lnTo>
                <a:cubicBezTo>
                  <a:pt x="619101" y="640272"/>
                  <a:pt x="617385" y="640844"/>
                  <a:pt x="615668" y="641416"/>
                </a:cubicBezTo>
                <a:cubicBezTo>
                  <a:pt x="608802" y="643705"/>
                  <a:pt x="601935" y="644849"/>
                  <a:pt x="595069" y="645421"/>
                </a:cubicBezTo>
                <a:cubicBezTo>
                  <a:pt x="581337" y="647138"/>
                  <a:pt x="568176" y="647138"/>
                  <a:pt x="555017" y="646566"/>
                </a:cubicBezTo>
                <a:cubicBezTo>
                  <a:pt x="529840" y="645421"/>
                  <a:pt x="504664" y="644849"/>
                  <a:pt x="480061" y="644277"/>
                </a:cubicBezTo>
                <a:cubicBezTo>
                  <a:pt x="429709" y="643133"/>
                  <a:pt x="379929" y="643133"/>
                  <a:pt x="329577" y="642560"/>
                </a:cubicBezTo>
                <a:cubicBezTo>
                  <a:pt x="228873" y="641416"/>
                  <a:pt x="128741" y="641416"/>
                  <a:pt x="27465" y="636266"/>
                </a:cubicBezTo>
                <a:cubicBezTo>
                  <a:pt x="24031" y="636266"/>
                  <a:pt x="20026" y="635694"/>
                  <a:pt x="14877" y="633978"/>
                </a:cubicBezTo>
                <a:cubicBezTo>
                  <a:pt x="12588" y="632833"/>
                  <a:pt x="9727" y="631117"/>
                  <a:pt x="7438" y="628828"/>
                </a:cubicBezTo>
                <a:cubicBezTo>
                  <a:pt x="5149" y="626539"/>
                  <a:pt x="3433" y="623678"/>
                  <a:pt x="2289" y="621390"/>
                </a:cubicBezTo>
                <a:cubicBezTo>
                  <a:pt x="572" y="616240"/>
                  <a:pt x="0" y="611663"/>
                  <a:pt x="0" y="608229"/>
                </a:cubicBezTo>
                <a:lnTo>
                  <a:pt x="0" y="598502"/>
                </a:lnTo>
                <a:lnTo>
                  <a:pt x="572" y="560738"/>
                </a:lnTo>
                <a:cubicBezTo>
                  <a:pt x="1144" y="535562"/>
                  <a:pt x="1144" y="510386"/>
                  <a:pt x="1716" y="485210"/>
                </a:cubicBezTo>
                <a:lnTo>
                  <a:pt x="5722" y="334727"/>
                </a:lnTo>
                <a:cubicBezTo>
                  <a:pt x="9155" y="234022"/>
                  <a:pt x="12016" y="133318"/>
                  <a:pt x="16021" y="33186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5" name="Полилиния: фигура 134">
            <a:extLst>
              <a:ext uri="{FF2B5EF4-FFF2-40B4-BE49-F238E27FC236}">
                <a16:creationId xmlns:a16="http://schemas.microsoft.com/office/drawing/2014/main" id="{4B96D9B1-357F-1CF5-E908-7C08D6DDE8A6}"/>
              </a:ext>
            </a:extLst>
          </p:cNvPr>
          <p:cNvSpPr/>
          <p:nvPr/>
        </p:nvSpPr>
        <p:spPr>
          <a:xfrm>
            <a:off x="14688704" y="6135369"/>
            <a:ext cx="609373" cy="667539"/>
          </a:xfrm>
          <a:custGeom>
            <a:avLst/>
            <a:gdLst>
              <a:gd name="connsiteX0" fmla="*/ 14877 w 609373"/>
              <a:gd name="connsiteY0" fmla="*/ 32990 h 667539"/>
              <a:gd name="connsiteX1" fmla="*/ 19454 w 609373"/>
              <a:gd name="connsiteY1" fmla="*/ 328236 h 667539"/>
              <a:gd name="connsiteX2" fmla="*/ 21743 w 609373"/>
              <a:gd name="connsiteY2" fmla="*/ 622910 h 667539"/>
              <a:gd name="connsiteX3" fmla="*/ 22315 w 609373"/>
              <a:gd name="connsiteY3" fmla="*/ 630348 h 667539"/>
              <a:gd name="connsiteX4" fmla="*/ 22887 w 609373"/>
              <a:gd name="connsiteY4" fmla="*/ 632065 h 667539"/>
              <a:gd name="connsiteX5" fmla="*/ 25176 w 609373"/>
              <a:gd name="connsiteY5" fmla="*/ 632637 h 667539"/>
              <a:gd name="connsiteX6" fmla="*/ 33759 w 609373"/>
              <a:gd name="connsiteY6" fmla="*/ 633209 h 667539"/>
              <a:gd name="connsiteX7" fmla="*/ 70379 w 609373"/>
              <a:gd name="connsiteY7" fmla="*/ 633781 h 667539"/>
              <a:gd name="connsiteX8" fmla="*/ 144190 w 609373"/>
              <a:gd name="connsiteY8" fmla="*/ 634926 h 667539"/>
              <a:gd name="connsiteX9" fmla="*/ 291813 w 609373"/>
              <a:gd name="connsiteY9" fmla="*/ 634353 h 667539"/>
              <a:gd name="connsiteX10" fmla="*/ 439436 w 609373"/>
              <a:gd name="connsiteY10" fmla="*/ 635498 h 667539"/>
              <a:gd name="connsiteX11" fmla="*/ 513248 w 609373"/>
              <a:gd name="connsiteY11" fmla="*/ 637787 h 667539"/>
              <a:gd name="connsiteX12" fmla="*/ 547579 w 609373"/>
              <a:gd name="connsiteY12" fmla="*/ 637214 h 667539"/>
              <a:gd name="connsiteX13" fmla="*/ 563027 w 609373"/>
              <a:gd name="connsiteY13" fmla="*/ 633781 h 667539"/>
              <a:gd name="connsiteX14" fmla="*/ 566460 w 609373"/>
              <a:gd name="connsiteY14" fmla="*/ 632637 h 667539"/>
              <a:gd name="connsiteX15" fmla="*/ 568177 w 609373"/>
              <a:gd name="connsiteY15" fmla="*/ 632065 h 667539"/>
              <a:gd name="connsiteX16" fmla="*/ 568749 w 609373"/>
              <a:gd name="connsiteY16" fmla="*/ 632065 h 667539"/>
              <a:gd name="connsiteX17" fmla="*/ 568749 w 609373"/>
              <a:gd name="connsiteY17" fmla="*/ 632065 h 667539"/>
              <a:gd name="connsiteX18" fmla="*/ 567605 w 609373"/>
              <a:gd name="connsiteY18" fmla="*/ 632637 h 667539"/>
              <a:gd name="connsiteX19" fmla="*/ 571038 w 609373"/>
              <a:gd name="connsiteY19" fmla="*/ 628632 h 667539"/>
              <a:gd name="connsiteX20" fmla="*/ 575615 w 609373"/>
              <a:gd name="connsiteY20" fmla="*/ 622338 h 667539"/>
              <a:gd name="connsiteX21" fmla="*/ 579621 w 609373"/>
              <a:gd name="connsiteY21" fmla="*/ 616044 h 667539"/>
              <a:gd name="connsiteX22" fmla="*/ 580193 w 609373"/>
              <a:gd name="connsiteY22" fmla="*/ 612039 h 667539"/>
              <a:gd name="connsiteX23" fmla="*/ 580765 w 609373"/>
              <a:gd name="connsiteY23" fmla="*/ 603456 h 667539"/>
              <a:gd name="connsiteX24" fmla="*/ 581910 w 609373"/>
              <a:gd name="connsiteY24" fmla="*/ 566836 h 667539"/>
              <a:gd name="connsiteX25" fmla="*/ 581910 w 609373"/>
              <a:gd name="connsiteY25" fmla="*/ 493597 h 667539"/>
              <a:gd name="connsiteX26" fmla="*/ 576760 w 609373"/>
              <a:gd name="connsiteY26" fmla="*/ 346546 h 667539"/>
              <a:gd name="connsiteX27" fmla="*/ 571610 w 609373"/>
              <a:gd name="connsiteY27" fmla="*/ 50728 h 667539"/>
              <a:gd name="connsiteX28" fmla="*/ 572182 w 609373"/>
              <a:gd name="connsiteY28" fmla="*/ 32418 h 667539"/>
              <a:gd name="connsiteX29" fmla="*/ 571610 w 609373"/>
              <a:gd name="connsiteY29" fmla="*/ 26124 h 667539"/>
              <a:gd name="connsiteX30" fmla="*/ 571038 w 609373"/>
              <a:gd name="connsiteY30" fmla="*/ 24407 h 667539"/>
              <a:gd name="connsiteX31" fmla="*/ 567605 w 609373"/>
              <a:gd name="connsiteY31" fmla="*/ 23263 h 667539"/>
              <a:gd name="connsiteX32" fmla="*/ 559022 w 609373"/>
              <a:gd name="connsiteY32" fmla="*/ 22691 h 667539"/>
              <a:gd name="connsiteX33" fmla="*/ 540712 w 609373"/>
              <a:gd name="connsiteY33" fmla="*/ 22119 h 667539"/>
              <a:gd name="connsiteX34" fmla="*/ 466900 w 609373"/>
              <a:gd name="connsiteY34" fmla="*/ 19258 h 667539"/>
              <a:gd name="connsiteX35" fmla="*/ 319850 w 609373"/>
              <a:gd name="connsiteY35" fmla="*/ 15252 h 667539"/>
              <a:gd name="connsiteX36" fmla="*/ 25176 w 609373"/>
              <a:gd name="connsiteY36" fmla="*/ 18113 h 667539"/>
              <a:gd name="connsiteX37" fmla="*/ 319850 w 609373"/>
              <a:gd name="connsiteY37" fmla="*/ 948 h 667539"/>
              <a:gd name="connsiteX38" fmla="*/ 467473 w 609373"/>
              <a:gd name="connsiteY38" fmla="*/ 376 h 667539"/>
              <a:gd name="connsiteX39" fmla="*/ 541284 w 609373"/>
              <a:gd name="connsiteY39" fmla="*/ 1520 h 667539"/>
              <a:gd name="connsiteX40" fmla="*/ 559594 w 609373"/>
              <a:gd name="connsiteY40" fmla="*/ 2092 h 667539"/>
              <a:gd name="connsiteX41" fmla="*/ 569321 w 609373"/>
              <a:gd name="connsiteY41" fmla="*/ 2665 h 667539"/>
              <a:gd name="connsiteX42" fmla="*/ 583054 w 609373"/>
              <a:gd name="connsiteY42" fmla="*/ 7242 h 667539"/>
              <a:gd name="connsiteX43" fmla="*/ 592208 w 609373"/>
              <a:gd name="connsiteY43" fmla="*/ 20974 h 667539"/>
              <a:gd name="connsiteX44" fmla="*/ 593353 w 609373"/>
              <a:gd name="connsiteY44" fmla="*/ 32990 h 667539"/>
              <a:gd name="connsiteX45" fmla="*/ 593353 w 609373"/>
              <a:gd name="connsiteY45" fmla="*/ 51300 h 667539"/>
              <a:gd name="connsiteX46" fmla="*/ 595641 w 609373"/>
              <a:gd name="connsiteY46" fmla="*/ 198351 h 667539"/>
              <a:gd name="connsiteX47" fmla="*/ 603080 w 609373"/>
              <a:gd name="connsiteY47" fmla="*/ 345401 h 667539"/>
              <a:gd name="connsiteX48" fmla="*/ 608802 w 609373"/>
              <a:gd name="connsiteY48" fmla="*/ 493024 h 667539"/>
              <a:gd name="connsiteX49" fmla="*/ 609374 w 609373"/>
              <a:gd name="connsiteY49" fmla="*/ 567408 h 667539"/>
              <a:gd name="connsiteX50" fmla="*/ 608802 w 609373"/>
              <a:gd name="connsiteY50" fmla="*/ 604600 h 667539"/>
              <a:gd name="connsiteX51" fmla="*/ 608230 w 609373"/>
              <a:gd name="connsiteY51" fmla="*/ 614327 h 667539"/>
              <a:gd name="connsiteX52" fmla="*/ 604797 w 609373"/>
              <a:gd name="connsiteY52" fmla="*/ 628632 h 667539"/>
              <a:gd name="connsiteX53" fmla="*/ 599075 w 609373"/>
              <a:gd name="connsiteY53" fmla="*/ 638359 h 667539"/>
              <a:gd name="connsiteX54" fmla="*/ 593353 w 609373"/>
              <a:gd name="connsiteY54" fmla="*/ 646941 h 667539"/>
              <a:gd name="connsiteX55" fmla="*/ 584198 w 609373"/>
              <a:gd name="connsiteY55" fmla="*/ 656669 h 667539"/>
              <a:gd name="connsiteX56" fmla="*/ 581337 w 609373"/>
              <a:gd name="connsiteY56" fmla="*/ 658385 h 667539"/>
              <a:gd name="connsiteX57" fmla="*/ 580193 w 609373"/>
              <a:gd name="connsiteY57" fmla="*/ 658957 h 667539"/>
              <a:gd name="connsiteX58" fmla="*/ 579621 w 609373"/>
              <a:gd name="connsiteY58" fmla="*/ 658957 h 667539"/>
              <a:gd name="connsiteX59" fmla="*/ 577332 w 609373"/>
              <a:gd name="connsiteY59" fmla="*/ 660102 h 667539"/>
              <a:gd name="connsiteX60" fmla="*/ 572182 w 609373"/>
              <a:gd name="connsiteY60" fmla="*/ 661818 h 667539"/>
              <a:gd name="connsiteX61" fmla="*/ 551584 w 609373"/>
              <a:gd name="connsiteY61" fmla="*/ 666396 h 667539"/>
              <a:gd name="connsiteX62" fmla="*/ 512103 w 609373"/>
              <a:gd name="connsiteY62" fmla="*/ 666968 h 667539"/>
              <a:gd name="connsiteX63" fmla="*/ 438864 w 609373"/>
              <a:gd name="connsiteY63" fmla="*/ 664679 h 667539"/>
              <a:gd name="connsiteX64" fmla="*/ 291813 w 609373"/>
              <a:gd name="connsiteY64" fmla="*/ 662963 h 667539"/>
              <a:gd name="connsiteX65" fmla="*/ 144190 w 609373"/>
              <a:gd name="connsiteY65" fmla="*/ 661246 h 667539"/>
              <a:gd name="connsiteX66" fmla="*/ 70379 w 609373"/>
              <a:gd name="connsiteY66" fmla="*/ 658957 h 667539"/>
              <a:gd name="connsiteX67" fmla="*/ 33187 w 609373"/>
              <a:gd name="connsiteY67" fmla="*/ 657241 h 667539"/>
              <a:gd name="connsiteX68" fmla="*/ 23460 w 609373"/>
              <a:gd name="connsiteY68" fmla="*/ 656669 h 667539"/>
              <a:gd name="connsiteX69" fmla="*/ 8583 w 609373"/>
              <a:gd name="connsiteY69" fmla="*/ 650947 h 667539"/>
              <a:gd name="connsiteX70" fmla="*/ 572 w 609373"/>
              <a:gd name="connsiteY70" fmla="*/ 636070 h 667539"/>
              <a:gd name="connsiteX71" fmla="*/ 0 w 609373"/>
              <a:gd name="connsiteY71" fmla="*/ 625199 h 667539"/>
              <a:gd name="connsiteX72" fmla="*/ 6294 w 609373"/>
              <a:gd name="connsiteY72" fmla="*/ 329952 h 667539"/>
              <a:gd name="connsiteX73" fmla="*/ 14877 w 609373"/>
              <a:gd name="connsiteY73" fmla="*/ 32990 h 6675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609373" h="667539">
                <a:moveTo>
                  <a:pt x="14877" y="32990"/>
                </a:moveTo>
                <a:cubicBezTo>
                  <a:pt x="17165" y="131406"/>
                  <a:pt x="18310" y="229821"/>
                  <a:pt x="19454" y="328236"/>
                </a:cubicBezTo>
                <a:lnTo>
                  <a:pt x="21743" y="622910"/>
                </a:lnTo>
                <a:cubicBezTo>
                  <a:pt x="21743" y="626343"/>
                  <a:pt x="21743" y="628632"/>
                  <a:pt x="22315" y="630348"/>
                </a:cubicBezTo>
                <a:cubicBezTo>
                  <a:pt x="22887" y="632065"/>
                  <a:pt x="22887" y="632065"/>
                  <a:pt x="22887" y="632065"/>
                </a:cubicBezTo>
                <a:cubicBezTo>
                  <a:pt x="22315" y="631492"/>
                  <a:pt x="22887" y="632065"/>
                  <a:pt x="25176" y="632637"/>
                </a:cubicBezTo>
                <a:cubicBezTo>
                  <a:pt x="26893" y="632637"/>
                  <a:pt x="30898" y="632637"/>
                  <a:pt x="33759" y="633209"/>
                </a:cubicBezTo>
                <a:lnTo>
                  <a:pt x="70379" y="633781"/>
                </a:lnTo>
                <a:cubicBezTo>
                  <a:pt x="94982" y="634353"/>
                  <a:pt x="119586" y="634353"/>
                  <a:pt x="144190" y="634926"/>
                </a:cubicBezTo>
                <a:cubicBezTo>
                  <a:pt x="193398" y="635498"/>
                  <a:pt x="242605" y="634926"/>
                  <a:pt x="291813" y="634353"/>
                </a:cubicBezTo>
                <a:cubicBezTo>
                  <a:pt x="341020" y="634353"/>
                  <a:pt x="390229" y="634353"/>
                  <a:pt x="439436" y="635498"/>
                </a:cubicBezTo>
                <a:cubicBezTo>
                  <a:pt x="464039" y="636070"/>
                  <a:pt x="488644" y="636642"/>
                  <a:pt x="513248" y="637787"/>
                </a:cubicBezTo>
                <a:cubicBezTo>
                  <a:pt x="525263" y="638359"/>
                  <a:pt x="536707" y="638359"/>
                  <a:pt x="547579" y="637214"/>
                </a:cubicBezTo>
                <a:cubicBezTo>
                  <a:pt x="552728" y="636642"/>
                  <a:pt x="557877" y="635498"/>
                  <a:pt x="563027" y="633781"/>
                </a:cubicBezTo>
                <a:cubicBezTo>
                  <a:pt x="564171" y="633209"/>
                  <a:pt x="565316" y="633209"/>
                  <a:pt x="566460" y="632637"/>
                </a:cubicBezTo>
                <a:lnTo>
                  <a:pt x="568177" y="632065"/>
                </a:lnTo>
                <a:lnTo>
                  <a:pt x="568749" y="632065"/>
                </a:lnTo>
                <a:cubicBezTo>
                  <a:pt x="568749" y="632065"/>
                  <a:pt x="569321" y="632065"/>
                  <a:pt x="568749" y="632065"/>
                </a:cubicBezTo>
                <a:cubicBezTo>
                  <a:pt x="568177" y="632065"/>
                  <a:pt x="567605" y="632637"/>
                  <a:pt x="567605" y="632637"/>
                </a:cubicBezTo>
                <a:cubicBezTo>
                  <a:pt x="567605" y="632637"/>
                  <a:pt x="569321" y="630920"/>
                  <a:pt x="571038" y="628632"/>
                </a:cubicBezTo>
                <a:cubicBezTo>
                  <a:pt x="572754" y="626343"/>
                  <a:pt x="573899" y="624626"/>
                  <a:pt x="575615" y="622338"/>
                </a:cubicBezTo>
                <a:cubicBezTo>
                  <a:pt x="576760" y="620049"/>
                  <a:pt x="578476" y="617188"/>
                  <a:pt x="579621" y="616044"/>
                </a:cubicBezTo>
                <a:cubicBezTo>
                  <a:pt x="579621" y="616044"/>
                  <a:pt x="580193" y="614899"/>
                  <a:pt x="580193" y="612039"/>
                </a:cubicBezTo>
                <a:cubicBezTo>
                  <a:pt x="580193" y="609750"/>
                  <a:pt x="580193" y="606317"/>
                  <a:pt x="580765" y="603456"/>
                </a:cubicBezTo>
                <a:cubicBezTo>
                  <a:pt x="581337" y="591440"/>
                  <a:pt x="581337" y="578852"/>
                  <a:pt x="581910" y="566836"/>
                </a:cubicBezTo>
                <a:cubicBezTo>
                  <a:pt x="582482" y="542232"/>
                  <a:pt x="582482" y="518201"/>
                  <a:pt x="581910" y="493597"/>
                </a:cubicBezTo>
                <a:cubicBezTo>
                  <a:pt x="581337" y="444389"/>
                  <a:pt x="579049" y="395753"/>
                  <a:pt x="576760" y="346546"/>
                </a:cubicBezTo>
                <a:cubicBezTo>
                  <a:pt x="572754" y="248131"/>
                  <a:pt x="567605" y="149715"/>
                  <a:pt x="571610" y="50728"/>
                </a:cubicBezTo>
                <a:lnTo>
                  <a:pt x="572182" y="32418"/>
                </a:lnTo>
                <a:cubicBezTo>
                  <a:pt x="572182" y="29557"/>
                  <a:pt x="572182" y="27268"/>
                  <a:pt x="571610" y="26124"/>
                </a:cubicBezTo>
                <a:cubicBezTo>
                  <a:pt x="571038" y="24407"/>
                  <a:pt x="571038" y="24407"/>
                  <a:pt x="571038" y="24407"/>
                </a:cubicBezTo>
                <a:cubicBezTo>
                  <a:pt x="571038" y="24407"/>
                  <a:pt x="569893" y="23835"/>
                  <a:pt x="567605" y="23263"/>
                </a:cubicBezTo>
                <a:cubicBezTo>
                  <a:pt x="565316" y="23263"/>
                  <a:pt x="561883" y="22691"/>
                  <a:pt x="559022" y="22691"/>
                </a:cubicBezTo>
                <a:lnTo>
                  <a:pt x="540712" y="22119"/>
                </a:lnTo>
                <a:lnTo>
                  <a:pt x="466900" y="19258"/>
                </a:lnTo>
                <a:cubicBezTo>
                  <a:pt x="417693" y="17541"/>
                  <a:pt x="368485" y="15825"/>
                  <a:pt x="319850" y="15252"/>
                </a:cubicBezTo>
                <a:cubicBezTo>
                  <a:pt x="221435" y="13536"/>
                  <a:pt x="123591" y="14680"/>
                  <a:pt x="25176" y="18113"/>
                </a:cubicBezTo>
                <a:cubicBezTo>
                  <a:pt x="123019" y="8386"/>
                  <a:pt x="221435" y="3237"/>
                  <a:pt x="319850" y="948"/>
                </a:cubicBezTo>
                <a:cubicBezTo>
                  <a:pt x="369057" y="-196"/>
                  <a:pt x="418265" y="-196"/>
                  <a:pt x="467473" y="376"/>
                </a:cubicBezTo>
                <a:cubicBezTo>
                  <a:pt x="492077" y="376"/>
                  <a:pt x="516681" y="948"/>
                  <a:pt x="541284" y="1520"/>
                </a:cubicBezTo>
                <a:lnTo>
                  <a:pt x="559594" y="2092"/>
                </a:lnTo>
                <a:cubicBezTo>
                  <a:pt x="563027" y="2092"/>
                  <a:pt x="565316" y="2092"/>
                  <a:pt x="569321" y="2665"/>
                </a:cubicBezTo>
                <a:cubicBezTo>
                  <a:pt x="573327" y="3237"/>
                  <a:pt x="577904" y="3809"/>
                  <a:pt x="583054" y="7242"/>
                </a:cubicBezTo>
                <a:cubicBezTo>
                  <a:pt x="588203" y="10675"/>
                  <a:pt x="591064" y="16397"/>
                  <a:pt x="592208" y="20974"/>
                </a:cubicBezTo>
                <a:cubicBezTo>
                  <a:pt x="593353" y="25552"/>
                  <a:pt x="593353" y="29557"/>
                  <a:pt x="593353" y="32990"/>
                </a:cubicBezTo>
                <a:lnTo>
                  <a:pt x="593353" y="51300"/>
                </a:lnTo>
                <a:cubicBezTo>
                  <a:pt x="592780" y="99936"/>
                  <a:pt x="593925" y="149143"/>
                  <a:pt x="595641" y="198351"/>
                </a:cubicBezTo>
                <a:cubicBezTo>
                  <a:pt x="597358" y="247558"/>
                  <a:pt x="600219" y="296194"/>
                  <a:pt x="603080" y="345401"/>
                </a:cubicBezTo>
                <a:cubicBezTo>
                  <a:pt x="605941" y="394609"/>
                  <a:pt x="608230" y="443817"/>
                  <a:pt x="608802" y="493024"/>
                </a:cubicBezTo>
                <a:cubicBezTo>
                  <a:pt x="609374" y="517628"/>
                  <a:pt x="609374" y="542232"/>
                  <a:pt x="609374" y="567408"/>
                </a:cubicBezTo>
                <a:cubicBezTo>
                  <a:pt x="609374" y="579996"/>
                  <a:pt x="608802" y="592012"/>
                  <a:pt x="608802" y="604600"/>
                </a:cubicBezTo>
                <a:cubicBezTo>
                  <a:pt x="608802" y="608033"/>
                  <a:pt x="608802" y="610322"/>
                  <a:pt x="608230" y="614327"/>
                </a:cubicBezTo>
                <a:cubicBezTo>
                  <a:pt x="608230" y="618332"/>
                  <a:pt x="607658" y="622910"/>
                  <a:pt x="604797" y="628632"/>
                </a:cubicBezTo>
                <a:cubicBezTo>
                  <a:pt x="602508" y="632637"/>
                  <a:pt x="601363" y="634926"/>
                  <a:pt x="599075" y="638359"/>
                </a:cubicBezTo>
                <a:cubicBezTo>
                  <a:pt x="597358" y="641220"/>
                  <a:pt x="595069" y="644081"/>
                  <a:pt x="593353" y="646941"/>
                </a:cubicBezTo>
                <a:cubicBezTo>
                  <a:pt x="591064" y="649802"/>
                  <a:pt x="589347" y="652663"/>
                  <a:pt x="584198" y="656669"/>
                </a:cubicBezTo>
                <a:cubicBezTo>
                  <a:pt x="583626" y="657241"/>
                  <a:pt x="582482" y="657813"/>
                  <a:pt x="581337" y="658385"/>
                </a:cubicBezTo>
                <a:cubicBezTo>
                  <a:pt x="580765" y="658957"/>
                  <a:pt x="580193" y="658957"/>
                  <a:pt x="580193" y="658957"/>
                </a:cubicBezTo>
                <a:lnTo>
                  <a:pt x="579621" y="658957"/>
                </a:lnTo>
                <a:lnTo>
                  <a:pt x="577332" y="660102"/>
                </a:lnTo>
                <a:cubicBezTo>
                  <a:pt x="575615" y="660674"/>
                  <a:pt x="573899" y="661246"/>
                  <a:pt x="572182" y="661818"/>
                </a:cubicBezTo>
                <a:cubicBezTo>
                  <a:pt x="565316" y="664107"/>
                  <a:pt x="558450" y="665251"/>
                  <a:pt x="551584" y="666396"/>
                </a:cubicBezTo>
                <a:cubicBezTo>
                  <a:pt x="537851" y="668112"/>
                  <a:pt x="524691" y="667540"/>
                  <a:pt x="512103" y="666968"/>
                </a:cubicBezTo>
                <a:cubicBezTo>
                  <a:pt x="487499" y="665823"/>
                  <a:pt x="462895" y="665251"/>
                  <a:pt x="438864" y="664679"/>
                </a:cubicBezTo>
                <a:cubicBezTo>
                  <a:pt x="389656" y="663535"/>
                  <a:pt x="341020" y="663535"/>
                  <a:pt x="291813" y="662963"/>
                </a:cubicBezTo>
                <a:cubicBezTo>
                  <a:pt x="242605" y="662390"/>
                  <a:pt x="193398" y="662390"/>
                  <a:pt x="144190" y="661246"/>
                </a:cubicBezTo>
                <a:cubicBezTo>
                  <a:pt x="119586" y="660674"/>
                  <a:pt x="94982" y="660102"/>
                  <a:pt x="70379" y="658957"/>
                </a:cubicBezTo>
                <a:lnTo>
                  <a:pt x="33187" y="657241"/>
                </a:lnTo>
                <a:cubicBezTo>
                  <a:pt x="29754" y="657241"/>
                  <a:pt x="27465" y="657241"/>
                  <a:pt x="23460" y="656669"/>
                </a:cubicBezTo>
                <a:cubicBezTo>
                  <a:pt x="19454" y="656096"/>
                  <a:pt x="13733" y="654952"/>
                  <a:pt x="8583" y="650947"/>
                </a:cubicBezTo>
                <a:cubicBezTo>
                  <a:pt x="3433" y="646369"/>
                  <a:pt x="1717" y="640648"/>
                  <a:pt x="572" y="636070"/>
                </a:cubicBezTo>
                <a:cubicBezTo>
                  <a:pt x="0" y="631492"/>
                  <a:pt x="0" y="628060"/>
                  <a:pt x="0" y="625199"/>
                </a:cubicBezTo>
                <a:cubicBezTo>
                  <a:pt x="1144" y="526783"/>
                  <a:pt x="3433" y="428368"/>
                  <a:pt x="6294" y="329952"/>
                </a:cubicBezTo>
                <a:cubicBezTo>
                  <a:pt x="8011" y="229821"/>
                  <a:pt x="10872" y="131406"/>
                  <a:pt x="14877" y="32990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6" name="Полилиния: фигура 135">
            <a:extLst>
              <a:ext uri="{FF2B5EF4-FFF2-40B4-BE49-F238E27FC236}">
                <a16:creationId xmlns:a16="http://schemas.microsoft.com/office/drawing/2014/main" id="{24E309C0-6867-C872-15ED-E44FFA26BA30}"/>
              </a:ext>
            </a:extLst>
          </p:cNvPr>
          <p:cNvSpPr/>
          <p:nvPr/>
        </p:nvSpPr>
        <p:spPr>
          <a:xfrm>
            <a:off x="14689420" y="6979857"/>
            <a:ext cx="609803" cy="691052"/>
          </a:xfrm>
          <a:custGeom>
            <a:avLst/>
            <a:gdLst>
              <a:gd name="connsiteX0" fmla="*/ 14162 w 609803"/>
              <a:gd name="connsiteY0" fmla="*/ 34188 h 691052"/>
              <a:gd name="connsiteX1" fmla="*/ 18739 w 609803"/>
              <a:gd name="connsiteY1" fmla="*/ 335156 h 691052"/>
              <a:gd name="connsiteX2" fmla="*/ 21028 w 609803"/>
              <a:gd name="connsiteY2" fmla="*/ 636124 h 691052"/>
              <a:gd name="connsiteX3" fmla="*/ 21028 w 609803"/>
              <a:gd name="connsiteY3" fmla="*/ 645278 h 691052"/>
              <a:gd name="connsiteX4" fmla="*/ 21600 w 609803"/>
              <a:gd name="connsiteY4" fmla="*/ 653289 h 691052"/>
              <a:gd name="connsiteX5" fmla="*/ 22172 w 609803"/>
              <a:gd name="connsiteY5" fmla="*/ 656150 h 691052"/>
              <a:gd name="connsiteX6" fmla="*/ 23316 w 609803"/>
              <a:gd name="connsiteY6" fmla="*/ 656150 h 691052"/>
              <a:gd name="connsiteX7" fmla="*/ 31327 w 609803"/>
              <a:gd name="connsiteY7" fmla="*/ 656722 h 691052"/>
              <a:gd name="connsiteX8" fmla="*/ 40482 w 609803"/>
              <a:gd name="connsiteY8" fmla="*/ 656722 h 691052"/>
              <a:gd name="connsiteX9" fmla="*/ 59364 w 609803"/>
              <a:gd name="connsiteY9" fmla="*/ 657294 h 691052"/>
              <a:gd name="connsiteX10" fmla="*/ 134319 w 609803"/>
              <a:gd name="connsiteY10" fmla="*/ 658438 h 691052"/>
              <a:gd name="connsiteX11" fmla="*/ 284804 w 609803"/>
              <a:gd name="connsiteY11" fmla="*/ 658438 h 691052"/>
              <a:gd name="connsiteX12" fmla="*/ 435860 w 609803"/>
              <a:gd name="connsiteY12" fmla="*/ 659583 h 691052"/>
              <a:gd name="connsiteX13" fmla="*/ 511387 w 609803"/>
              <a:gd name="connsiteY13" fmla="*/ 661872 h 691052"/>
              <a:gd name="connsiteX14" fmla="*/ 546290 w 609803"/>
              <a:gd name="connsiteY14" fmla="*/ 661299 h 691052"/>
              <a:gd name="connsiteX15" fmla="*/ 561740 w 609803"/>
              <a:gd name="connsiteY15" fmla="*/ 657866 h 691052"/>
              <a:gd name="connsiteX16" fmla="*/ 565173 w 609803"/>
              <a:gd name="connsiteY16" fmla="*/ 656722 h 691052"/>
              <a:gd name="connsiteX17" fmla="*/ 566317 w 609803"/>
              <a:gd name="connsiteY17" fmla="*/ 656150 h 691052"/>
              <a:gd name="connsiteX18" fmla="*/ 567462 w 609803"/>
              <a:gd name="connsiteY18" fmla="*/ 655005 h 691052"/>
              <a:gd name="connsiteX19" fmla="*/ 569750 w 609803"/>
              <a:gd name="connsiteY19" fmla="*/ 652145 h 691052"/>
              <a:gd name="connsiteX20" fmla="*/ 574328 w 609803"/>
              <a:gd name="connsiteY20" fmla="*/ 645278 h 691052"/>
              <a:gd name="connsiteX21" fmla="*/ 578333 w 609803"/>
              <a:gd name="connsiteY21" fmla="*/ 638412 h 691052"/>
              <a:gd name="connsiteX22" fmla="*/ 578905 w 609803"/>
              <a:gd name="connsiteY22" fmla="*/ 634407 h 691052"/>
              <a:gd name="connsiteX23" fmla="*/ 579477 w 609803"/>
              <a:gd name="connsiteY23" fmla="*/ 625824 h 691052"/>
              <a:gd name="connsiteX24" fmla="*/ 580621 w 609803"/>
              <a:gd name="connsiteY24" fmla="*/ 588632 h 691052"/>
              <a:gd name="connsiteX25" fmla="*/ 581194 w 609803"/>
              <a:gd name="connsiteY25" fmla="*/ 551441 h 691052"/>
              <a:gd name="connsiteX26" fmla="*/ 581194 w 609803"/>
              <a:gd name="connsiteY26" fmla="*/ 514249 h 691052"/>
              <a:gd name="connsiteX27" fmla="*/ 576616 w 609803"/>
              <a:gd name="connsiteY27" fmla="*/ 364337 h 691052"/>
              <a:gd name="connsiteX28" fmla="*/ 570895 w 609803"/>
              <a:gd name="connsiteY28" fmla="*/ 62797 h 691052"/>
              <a:gd name="connsiteX29" fmla="*/ 571467 w 609803"/>
              <a:gd name="connsiteY29" fmla="*/ 43915 h 691052"/>
              <a:gd name="connsiteX30" fmla="*/ 572039 w 609803"/>
              <a:gd name="connsiteY30" fmla="*/ 34760 h 691052"/>
              <a:gd name="connsiteX31" fmla="*/ 572039 w 609803"/>
              <a:gd name="connsiteY31" fmla="*/ 27322 h 691052"/>
              <a:gd name="connsiteX32" fmla="*/ 570895 w 609803"/>
              <a:gd name="connsiteY32" fmla="*/ 24461 h 691052"/>
              <a:gd name="connsiteX33" fmla="*/ 568606 w 609803"/>
              <a:gd name="connsiteY33" fmla="*/ 23889 h 691052"/>
              <a:gd name="connsiteX34" fmla="*/ 560595 w 609803"/>
              <a:gd name="connsiteY34" fmla="*/ 23316 h 691052"/>
              <a:gd name="connsiteX35" fmla="*/ 551440 w 609803"/>
              <a:gd name="connsiteY35" fmla="*/ 22744 h 691052"/>
              <a:gd name="connsiteX36" fmla="*/ 476485 w 609803"/>
              <a:gd name="connsiteY36" fmla="*/ 19311 h 691052"/>
              <a:gd name="connsiteX37" fmla="*/ 326000 w 609803"/>
              <a:gd name="connsiteY37" fmla="*/ 14734 h 691052"/>
              <a:gd name="connsiteX38" fmla="*/ 25033 w 609803"/>
              <a:gd name="connsiteY38" fmla="*/ 18167 h 691052"/>
              <a:gd name="connsiteX39" fmla="*/ 326000 w 609803"/>
              <a:gd name="connsiteY39" fmla="*/ 429 h 691052"/>
              <a:gd name="connsiteX40" fmla="*/ 476485 w 609803"/>
              <a:gd name="connsiteY40" fmla="*/ 429 h 691052"/>
              <a:gd name="connsiteX41" fmla="*/ 552012 w 609803"/>
              <a:gd name="connsiteY41" fmla="*/ 1573 h 691052"/>
              <a:gd name="connsiteX42" fmla="*/ 561168 w 609803"/>
              <a:gd name="connsiteY42" fmla="*/ 1573 h 691052"/>
              <a:gd name="connsiteX43" fmla="*/ 571467 w 609803"/>
              <a:gd name="connsiteY43" fmla="*/ 2146 h 691052"/>
              <a:gd name="connsiteX44" fmla="*/ 585771 w 609803"/>
              <a:gd name="connsiteY44" fmla="*/ 9012 h 691052"/>
              <a:gd name="connsiteX45" fmla="*/ 592638 w 609803"/>
              <a:gd name="connsiteY45" fmla="*/ 23316 h 691052"/>
              <a:gd name="connsiteX46" fmla="*/ 593210 w 609803"/>
              <a:gd name="connsiteY46" fmla="*/ 34760 h 691052"/>
              <a:gd name="connsiteX47" fmla="*/ 593210 w 609803"/>
              <a:gd name="connsiteY47" fmla="*/ 43915 h 691052"/>
              <a:gd name="connsiteX48" fmla="*/ 593210 w 609803"/>
              <a:gd name="connsiteY48" fmla="*/ 62797 h 691052"/>
              <a:gd name="connsiteX49" fmla="*/ 596071 w 609803"/>
              <a:gd name="connsiteY49" fmla="*/ 212709 h 691052"/>
              <a:gd name="connsiteX50" fmla="*/ 603509 w 609803"/>
              <a:gd name="connsiteY50" fmla="*/ 362621 h 691052"/>
              <a:gd name="connsiteX51" fmla="*/ 609230 w 609803"/>
              <a:gd name="connsiteY51" fmla="*/ 513676 h 691052"/>
              <a:gd name="connsiteX52" fmla="*/ 609803 w 609803"/>
              <a:gd name="connsiteY52" fmla="*/ 551441 h 691052"/>
              <a:gd name="connsiteX53" fmla="*/ 609803 w 609803"/>
              <a:gd name="connsiteY53" fmla="*/ 589205 h 691052"/>
              <a:gd name="connsiteX54" fmla="*/ 609230 w 609803"/>
              <a:gd name="connsiteY54" fmla="*/ 626968 h 691052"/>
              <a:gd name="connsiteX55" fmla="*/ 608658 w 609803"/>
              <a:gd name="connsiteY55" fmla="*/ 636696 h 691052"/>
              <a:gd name="connsiteX56" fmla="*/ 605225 w 609803"/>
              <a:gd name="connsiteY56" fmla="*/ 651000 h 691052"/>
              <a:gd name="connsiteX57" fmla="*/ 599504 w 609803"/>
              <a:gd name="connsiteY57" fmla="*/ 660727 h 691052"/>
              <a:gd name="connsiteX58" fmla="*/ 593782 w 609803"/>
              <a:gd name="connsiteY58" fmla="*/ 669310 h 691052"/>
              <a:gd name="connsiteX59" fmla="*/ 590349 w 609803"/>
              <a:gd name="connsiteY59" fmla="*/ 673887 h 691052"/>
              <a:gd name="connsiteX60" fmla="*/ 584627 w 609803"/>
              <a:gd name="connsiteY60" fmla="*/ 679037 h 691052"/>
              <a:gd name="connsiteX61" fmla="*/ 577188 w 609803"/>
              <a:gd name="connsiteY61" fmla="*/ 683043 h 691052"/>
              <a:gd name="connsiteX62" fmla="*/ 572039 w 609803"/>
              <a:gd name="connsiteY62" fmla="*/ 685331 h 691052"/>
              <a:gd name="connsiteX63" fmla="*/ 550868 w 609803"/>
              <a:gd name="connsiteY63" fmla="*/ 689908 h 691052"/>
              <a:gd name="connsiteX64" fmla="*/ 510815 w 609803"/>
              <a:gd name="connsiteY64" fmla="*/ 690481 h 691052"/>
              <a:gd name="connsiteX65" fmla="*/ 435860 w 609803"/>
              <a:gd name="connsiteY65" fmla="*/ 688192 h 691052"/>
              <a:gd name="connsiteX66" fmla="*/ 285376 w 609803"/>
              <a:gd name="connsiteY66" fmla="*/ 686475 h 691052"/>
              <a:gd name="connsiteX67" fmla="*/ 134892 w 609803"/>
              <a:gd name="connsiteY67" fmla="*/ 684759 h 691052"/>
              <a:gd name="connsiteX68" fmla="*/ 59364 w 609803"/>
              <a:gd name="connsiteY68" fmla="*/ 682470 h 691052"/>
              <a:gd name="connsiteX69" fmla="*/ 40482 w 609803"/>
              <a:gd name="connsiteY69" fmla="*/ 681326 h 691052"/>
              <a:gd name="connsiteX70" fmla="*/ 31327 w 609803"/>
              <a:gd name="connsiteY70" fmla="*/ 680754 h 691052"/>
              <a:gd name="connsiteX71" fmla="*/ 20455 w 609803"/>
              <a:gd name="connsiteY71" fmla="*/ 679609 h 691052"/>
              <a:gd name="connsiteX72" fmla="*/ 13017 w 609803"/>
              <a:gd name="connsiteY72" fmla="*/ 677321 h 691052"/>
              <a:gd name="connsiteX73" fmla="*/ 5579 w 609803"/>
              <a:gd name="connsiteY73" fmla="*/ 671026 h 691052"/>
              <a:gd name="connsiteX74" fmla="*/ 429 w 609803"/>
              <a:gd name="connsiteY74" fmla="*/ 656722 h 691052"/>
              <a:gd name="connsiteX75" fmla="*/ 429 w 609803"/>
              <a:gd name="connsiteY75" fmla="*/ 645851 h 691052"/>
              <a:gd name="connsiteX76" fmla="*/ 429 w 609803"/>
              <a:gd name="connsiteY76" fmla="*/ 636696 h 691052"/>
              <a:gd name="connsiteX77" fmla="*/ 6723 w 609803"/>
              <a:gd name="connsiteY77" fmla="*/ 335728 h 691052"/>
              <a:gd name="connsiteX78" fmla="*/ 14162 w 609803"/>
              <a:gd name="connsiteY78" fmla="*/ 34188 h 6910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609803" h="691052">
                <a:moveTo>
                  <a:pt x="14162" y="34188"/>
                </a:moveTo>
                <a:cubicBezTo>
                  <a:pt x="16450" y="134320"/>
                  <a:pt x="17594" y="235024"/>
                  <a:pt x="18739" y="335156"/>
                </a:cubicBezTo>
                <a:lnTo>
                  <a:pt x="21028" y="636124"/>
                </a:lnTo>
                <a:lnTo>
                  <a:pt x="21028" y="645278"/>
                </a:lnTo>
                <a:cubicBezTo>
                  <a:pt x="21028" y="648712"/>
                  <a:pt x="21028" y="651572"/>
                  <a:pt x="21600" y="653289"/>
                </a:cubicBezTo>
                <a:cubicBezTo>
                  <a:pt x="21600" y="655577"/>
                  <a:pt x="22744" y="656722"/>
                  <a:pt x="22172" y="656150"/>
                </a:cubicBezTo>
                <a:cubicBezTo>
                  <a:pt x="22172" y="655577"/>
                  <a:pt x="21600" y="656150"/>
                  <a:pt x="23316" y="656150"/>
                </a:cubicBezTo>
                <a:cubicBezTo>
                  <a:pt x="25033" y="656150"/>
                  <a:pt x="27894" y="656722"/>
                  <a:pt x="31327" y="656722"/>
                </a:cubicBezTo>
                <a:lnTo>
                  <a:pt x="40482" y="656722"/>
                </a:lnTo>
                <a:lnTo>
                  <a:pt x="59364" y="657294"/>
                </a:lnTo>
                <a:cubicBezTo>
                  <a:pt x="84540" y="657866"/>
                  <a:pt x="109144" y="658438"/>
                  <a:pt x="134319" y="658438"/>
                </a:cubicBezTo>
                <a:cubicBezTo>
                  <a:pt x="184100" y="659011"/>
                  <a:pt x="234451" y="658438"/>
                  <a:pt x="284804" y="658438"/>
                </a:cubicBezTo>
                <a:cubicBezTo>
                  <a:pt x="335156" y="658438"/>
                  <a:pt x="385507" y="658438"/>
                  <a:pt x="435860" y="659583"/>
                </a:cubicBezTo>
                <a:cubicBezTo>
                  <a:pt x="461036" y="660155"/>
                  <a:pt x="486211" y="660727"/>
                  <a:pt x="511387" y="661872"/>
                </a:cubicBezTo>
                <a:cubicBezTo>
                  <a:pt x="523976" y="662444"/>
                  <a:pt x="535420" y="662444"/>
                  <a:pt x="546290" y="661299"/>
                </a:cubicBezTo>
                <a:cubicBezTo>
                  <a:pt x="552012" y="660727"/>
                  <a:pt x="557162" y="659583"/>
                  <a:pt x="561740" y="657866"/>
                </a:cubicBezTo>
                <a:cubicBezTo>
                  <a:pt x="562884" y="657294"/>
                  <a:pt x="564029" y="657294"/>
                  <a:pt x="565173" y="656722"/>
                </a:cubicBezTo>
                <a:cubicBezTo>
                  <a:pt x="566317" y="656150"/>
                  <a:pt x="568606" y="655005"/>
                  <a:pt x="566317" y="656150"/>
                </a:cubicBezTo>
                <a:cubicBezTo>
                  <a:pt x="565745" y="656722"/>
                  <a:pt x="566890" y="655577"/>
                  <a:pt x="567462" y="655005"/>
                </a:cubicBezTo>
                <a:cubicBezTo>
                  <a:pt x="568034" y="654433"/>
                  <a:pt x="569178" y="653289"/>
                  <a:pt x="569750" y="652145"/>
                </a:cubicBezTo>
                <a:cubicBezTo>
                  <a:pt x="571467" y="649856"/>
                  <a:pt x="572611" y="647567"/>
                  <a:pt x="574328" y="645278"/>
                </a:cubicBezTo>
                <a:cubicBezTo>
                  <a:pt x="576044" y="642990"/>
                  <a:pt x="577188" y="640129"/>
                  <a:pt x="578333" y="638412"/>
                </a:cubicBezTo>
                <a:cubicBezTo>
                  <a:pt x="578333" y="637840"/>
                  <a:pt x="578905" y="636696"/>
                  <a:pt x="578905" y="634407"/>
                </a:cubicBezTo>
                <a:cubicBezTo>
                  <a:pt x="578905" y="632118"/>
                  <a:pt x="578905" y="628685"/>
                  <a:pt x="579477" y="625824"/>
                </a:cubicBezTo>
                <a:lnTo>
                  <a:pt x="580621" y="588632"/>
                </a:lnTo>
                <a:lnTo>
                  <a:pt x="581194" y="551441"/>
                </a:lnTo>
                <a:lnTo>
                  <a:pt x="581194" y="514249"/>
                </a:lnTo>
                <a:cubicBezTo>
                  <a:pt x="580621" y="464469"/>
                  <a:pt x="578333" y="414117"/>
                  <a:pt x="576616" y="364337"/>
                </a:cubicBezTo>
                <a:cubicBezTo>
                  <a:pt x="572611" y="264205"/>
                  <a:pt x="567462" y="163501"/>
                  <a:pt x="570895" y="62797"/>
                </a:cubicBezTo>
                <a:lnTo>
                  <a:pt x="571467" y="43915"/>
                </a:lnTo>
                <a:lnTo>
                  <a:pt x="572039" y="34760"/>
                </a:lnTo>
                <a:cubicBezTo>
                  <a:pt x="572039" y="31899"/>
                  <a:pt x="572039" y="29611"/>
                  <a:pt x="572039" y="27322"/>
                </a:cubicBezTo>
                <a:cubicBezTo>
                  <a:pt x="571467" y="25605"/>
                  <a:pt x="571467" y="24461"/>
                  <a:pt x="570895" y="24461"/>
                </a:cubicBezTo>
                <a:cubicBezTo>
                  <a:pt x="570895" y="24461"/>
                  <a:pt x="570323" y="23889"/>
                  <a:pt x="568606" y="23889"/>
                </a:cubicBezTo>
                <a:cubicBezTo>
                  <a:pt x="566890" y="23316"/>
                  <a:pt x="563456" y="23316"/>
                  <a:pt x="560595" y="23316"/>
                </a:cubicBezTo>
                <a:lnTo>
                  <a:pt x="551440" y="22744"/>
                </a:lnTo>
                <a:lnTo>
                  <a:pt x="476485" y="19311"/>
                </a:lnTo>
                <a:cubicBezTo>
                  <a:pt x="426132" y="17022"/>
                  <a:pt x="376353" y="15878"/>
                  <a:pt x="326000" y="14734"/>
                </a:cubicBezTo>
                <a:cubicBezTo>
                  <a:pt x="225869" y="13017"/>
                  <a:pt x="125737" y="14162"/>
                  <a:pt x="25033" y="18167"/>
                </a:cubicBezTo>
                <a:cubicBezTo>
                  <a:pt x="125165" y="7868"/>
                  <a:pt x="225296" y="2718"/>
                  <a:pt x="326000" y="429"/>
                </a:cubicBezTo>
                <a:cubicBezTo>
                  <a:pt x="376353" y="-143"/>
                  <a:pt x="426705" y="-143"/>
                  <a:pt x="476485" y="429"/>
                </a:cubicBezTo>
                <a:cubicBezTo>
                  <a:pt x="501661" y="429"/>
                  <a:pt x="526837" y="1001"/>
                  <a:pt x="552012" y="1573"/>
                </a:cubicBezTo>
                <a:lnTo>
                  <a:pt x="561168" y="1573"/>
                </a:lnTo>
                <a:cubicBezTo>
                  <a:pt x="564029" y="1573"/>
                  <a:pt x="567462" y="1573"/>
                  <a:pt x="571467" y="2146"/>
                </a:cubicBezTo>
                <a:cubicBezTo>
                  <a:pt x="575472" y="2718"/>
                  <a:pt x="581766" y="4434"/>
                  <a:pt x="585771" y="9012"/>
                </a:cubicBezTo>
                <a:cubicBezTo>
                  <a:pt x="590349" y="13589"/>
                  <a:pt x="592065" y="18739"/>
                  <a:pt x="592638" y="23316"/>
                </a:cubicBezTo>
                <a:cubicBezTo>
                  <a:pt x="593210" y="27894"/>
                  <a:pt x="593210" y="31327"/>
                  <a:pt x="593210" y="34760"/>
                </a:cubicBezTo>
                <a:lnTo>
                  <a:pt x="593210" y="43915"/>
                </a:lnTo>
                <a:lnTo>
                  <a:pt x="593210" y="62797"/>
                </a:lnTo>
                <a:cubicBezTo>
                  <a:pt x="592638" y="112577"/>
                  <a:pt x="593782" y="162929"/>
                  <a:pt x="596071" y="212709"/>
                </a:cubicBezTo>
                <a:cubicBezTo>
                  <a:pt x="597787" y="262489"/>
                  <a:pt x="601220" y="312841"/>
                  <a:pt x="603509" y="362621"/>
                </a:cubicBezTo>
                <a:cubicBezTo>
                  <a:pt x="606370" y="412973"/>
                  <a:pt x="608086" y="463324"/>
                  <a:pt x="609230" y="513676"/>
                </a:cubicBezTo>
                <a:lnTo>
                  <a:pt x="609803" y="551441"/>
                </a:lnTo>
                <a:lnTo>
                  <a:pt x="609803" y="589205"/>
                </a:lnTo>
                <a:lnTo>
                  <a:pt x="609230" y="626968"/>
                </a:lnTo>
                <a:cubicBezTo>
                  <a:pt x="609230" y="630402"/>
                  <a:pt x="609230" y="633263"/>
                  <a:pt x="608658" y="636696"/>
                </a:cubicBezTo>
                <a:cubicBezTo>
                  <a:pt x="608086" y="640701"/>
                  <a:pt x="608086" y="645278"/>
                  <a:pt x="605225" y="651000"/>
                </a:cubicBezTo>
                <a:cubicBezTo>
                  <a:pt x="602937" y="655005"/>
                  <a:pt x="601793" y="657866"/>
                  <a:pt x="599504" y="660727"/>
                </a:cubicBezTo>
                <a:cubicBezTo>
                  <a:pt x="597787" y="663588"/>
                  <a:pt x="595499" y="666449"/>
                  <a:pt x="593782" y="669310"/>
                </a:cubicBezTo>
                <a:cubicBezTo>
                  <a:pt x="592638" y="671026"/>
                  <a:pt x="591493" y="672171"/>
                  <a:pt x="590349" y="673887"/>
                </a:cubicBezTo>
                <a:cubicBezTo>
                  <a:pt x="588632" y="675604"/>
                  <a:pt x="587488" y="676748"/>
                  <a:pt x="584627" y="679037"/>
                </a:cubicBezTo>
                <a:cubicBezTo>
                  <a:pt x="580049" y="682470"/>
                  <a:pt x="579477" y="681898"/>
                  <a:pt x="577188" y="683043"/>
                </a:cubicBezTo>
                <a:cubicBezTo>
                  <a:pt x="575472" y="683615"/>
                  <a:pt x="573755" y="684187"/>
                  <a:pt x="572039" y="685331"/>
                </a:cubicBezTo>
                <a:cubicBezTo>
                  <a:pt x="565173" y="687620"/>
                  <a:pt x="557734" y="689336"/>
                  <a:pt x="550868" y="689908"/>
                </a:cubicBezTo>
                <a:cubicBezTo>
                  <a:pt x="537136" y="691625"/>
                  <a:pt x="523403" y="691053"/>
                  <a:pt x="510815" y="690481"/>
                </a:cubicBezTo>
                <a:cubicBezTo>
                  <a:pt x="485639" y="689336"/>
                  <a:pt x="461036" y="688764"/>
                  <a:pt x="435860" y="688192"/>
                </a:cubicBezTo>
                <a:cubicBezTo>
                  <a:pt x="386079" y="687048"/>
                  <a:pt x="335728" y="687048"/>
                  <a:pt x="285376" y="686475"/>
                </a:cubicBezTo>
                <a:cubicBezTo>
                  <a:pt x="235024" y="685903"/>
                  <a:pt x="185244" y="685903"/>
                  <a:pt x="134892" y="684759"/>
                </a:cubicBezTo>
                <a:cubicBezTo>
                  <a:pt x="109716" y="684187"/>
                  <a:pt x="84540" y="683615"/>
                  <a:pt x="59364" y="682470"/>
                </a:cubicBezTo>
                <a:lnTo>
                  <a:pt x="40482" y="681326"/>
                </a:lnTo>
                <a:lnTo>
                  <a:pt x="31327" y="680754"/>
                </a:lnTo>
                <a:cubicBezTo>
                  <a:pt x="28466" y="680754"/>
                  <a:pt x="25033" y="680754"/>
                  <a:pt x="20455" y="679609"/>
                </a:cubicBezTo>
                <a:cubicBezTo>
                  <a:pt x="18167" y="679037"/>
                  <a:pt x="15306" y="678465"/>
                  <a:pt x="13017" y="677321"/>
                </a:cubicBezTo>
                <a:cubicBezTo>
                  <a:pt x="10156" y="676176"/>
                  <a:pt x="7295" y="673887"/>
                  <a:pt x="5579" y="671026"/>
                </a:cubicBezTo>
                <a:cubicBezTo>
                  <a:pt x="1573" y="665877"/>
                  <a:pt x="429" y="660727"/>
                  <a:pt x="429" y="656722"/>
                </a:cubicBezTo>
                <a:cubicBezTo>
                  <a:pt x="-143" y="652717"/>
                  <a:pt x="-143" y="649284"/>
                  <a:pt x="429" y="645851"/>
                </a:cubicBezTo>
                <a:lnTo>
                  <a:pt x="429" y="636696"/>
                </a:lnTo>
                <a:cubicBezTo>
                  <a:pt x="1573" y="535992"/>
                  <a:pt x="3862" y="435860"/>
                  <a:pt x="6723" y="335728"/>
                </a:cubicBezTo>
                <a:cubicBezTo>
                  <a:pt x="7295" y="234452"/>
                  <a:pt x="10156" y="134320"/>
                  <a:pt x="14162" y="34188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7" name="Полилиния: фигура 136">
            <a:extLst>
              <a:ext uri="{FF2B5EF4-FFF2-40B4-BE49-F238E27FC236}">
                <a16:creationId xmlns:a16="http://schemas.microsoft.com/office/drawing/2014/main" id="{99F2FF7F-8ACD-8AB6-8299-2D0643E9BDB3}"/>
              </a:ext>
            </a:extLst>
          </p:cNvPr>
          <p:cNvSpPr/>
          <p:nvPr/>
        </p:nvSpPr>
        <p:spPr>
          <a:xfrm>
            <a:off x="14788836" y="5409705"/>
            <a:ext cx="381751" cy="404923"/>
          </a:xfrm>
          <a:custGeom>
            <a:avLst/>
            <a:gdLst>
              <a:gd name="connsiteX0" fmla="*/ 124736 w 381751"/>
              <a:gd name="connsiteY0" fmla="*/ 197343 h 404923"/>
              <a:gd name="connsiteX1" fmla="*/ 66946 w 381751"/>
              <a:gd name="connsiteY1" fmla="*/ 140697 h 404923"/>
              <a:gd name="connsiteX2" fmla="*/ 38337 w 381751"/>
              <a:gd name="connsiteY2" fmla="*/ 112088 h 404923"/>
              <a:gd name="connsiteX3" fmla="*/ 10872 w 381751"/>
              <a:gd name="connsiteY3" fmla="*/ 80618 h 404923"/>
              <a:gd name="connsiteX4" fmla="*/ 6867 w 381751"/>
              <a:gd name="connsiteY4" fmla="*/ 35988 h 404923"/>
              <a:gd name="connsiteX5" fmla="*/ 25176 w 381751"/>
              <a:gd name="connsiteY5" fmla="*/ 19395 h 404923"/>
              <a:gd name="connsiteX6" fmla="*/ 48635 w 381751"/>
              <a:gd name="connsiteY6" fmla="*/ 16534 h 404923"/>
              <a:gd name="connsiteX7" fmla="*/ 70379 w 381751"/>
              <a:gd name="connsiteY7" fmla="*/ 22256 h 404923"/>
              <a:gd name="connsiteX8" fmla="*/ 80678 w 381751"/>
              <a:gd name="connsiteY8" fmla="*/ 27405 h 404923"/>
              <a:gd name="connsiteX9" fmla="*/ 85255 w 381751"/>
              <a:gd name="connsiteY9" fmla="*/ 30838 h 404923"/>
              <a:gd name="connsiteX10" fmla="*/ 89260 w 381751"/>
              <a:gd name="connsiteY10" fmla="*/ 33699 h 404923"/>
              <a:gd name="connsiteX11" fmla="*/ 120730 w 381751"/>
              <a:gd name="connsiteY11" fmla="*/ 60020 h 404923"/>
              <a:gd name="connsiteX12" fmla="*/ 150484 w 381751"/>
              <a:gd name="connsiteY12" fmla="*/ 88057 h 404923"/>
              <a:gd name="connsiteX13" fmla="*/ 164789 w 381751"/>
              <a:gd name="connsiteY13" fmla="*/ 102361 h 404923"/>
              <a:gd name="connsiteX14" fmla="*/ 168222 w 381751"/>
              <a:gd name="connsiteY14" fmla="*/ 105794 h 404923"/>
              <a:gd name="connsiteX15" fmla="*/ 171655 w 381751"/>
              <a:gd name="connsiteY15" fmla="*/ 109800 h 404923"/>
              <a:gd name="connsiteX16" fmla="*/ 177948 w 381751"/>
              <a:gd name="connsiteY16" fmla="*/ 116094 h 404923"/>
              <a:gd name="connsiteX17" fmla="*/ 181954 w 381751"/>
              <a:gd name="connsiteY17" fmla="*/ 118955 h 404923"/>
              <a:gd name="connsiteX18" fmla="*/ 182526 w 381751"/>
              <a:gd name="connsiteY18" fmla="*/ 118955 h 404923"/>
              <a:gd name="connsiteX19" fmla="*/ 182526 w 381751"/>
              <a:gd name="connsiteY19" fmla="*/ 118955 h 404923"/>
              <a:gd name="connsiteX20" fmla="*/ 187676 w 381751"/>
              <a:gd name="connsiteY20" fmla="*/ 113233 h 404923"/>
              <a:gd name="connsiteX21" fmla="*/ 189965 w 381751"/>
              <a:gd name="connsiteY21" fmla="*/ 110944 h 404923"/>
              <a:gd name="connsiteX22" fmla="*/ 192826 w 381751"/>
              <a:gd name="connsiteY22" fmla="*/ 108655 h 404923"/>
              <a:gd name="connsiteX23" fmla="*/ 196831 w 381751"/>
              <a:gd name="connsiteY23" fmla="*/ 105794 h 404923"/>
              <a:gd name="connsiteX24" fmla="*/ 227157 w 381751"/>
              <a:gd name="connsiteY24" fmla="*/ 80046 h 404923"/>
              <a:gd name="connsiteX25" fmla="*/ 288380 w 381751"/>
              <a:gd name="connsiteY25" fmla="*/ 26833 h 404923"/>
              <a:gd name="connsiteX26" fmla="*/ 304973 w 381751"/>
              <a:gd name="connsiteY26" fmla="*/ 14245 h 404923"/>
              <a:gd name="connsiteX27" fmla="*/ 314128 w 381751"/>
              <a:gd name="connsiteY27" fmla="*/ 7951 h 404923"/>
              <a:gd name="connsiteX28" fmla="*/ 325572 w 381751"/>
              <a:gd name="connsiteY28" fmla="*/ 2802 h 404923"/>
              <a:gd name="connsiteX29" fmla="*/ 353037 w 381751"/>
              <a:gd name="connsiteY29" fmla="*/ 1657 h 404923"/>
              <a:gd name="connsiteX30" fmla="*/ 366769 w 381751"/>
              <a:gd name="connsiteY30" fmla="*/ 9096 h 404923"/>
              <a:gd name="connsiteX31" fmla="*/ 375924 w 381751"/>
              <a:gd name="connsiteY31" fmla="*/ 20539 h 404923"/>
              <a:gd name="connsiteX32" fmla="*/ 381646 w 381751"/>
              <a:gd name="connsiteY32" fmla="*/ 46859 h 404923"/>
              <a:gd name="connsiteX33" fmla="*/ 375351 w 381751"/>
              <a:gd name="connsiteY33" fmla="*/ 71463 h 404923"/>
              <a:gd name="connsiteX34" fmla="*/ 349603 w 381751"/>
              <a:gd name="connsiteY34" fmla="*/ 107511 h 404923"/>
              <a:gd name="connsiteX35" fmla="*/ 322711 w 381751"/>
              <a:gd name="connsiteY35" fmla="*/ 137264 h 404923"/>
              <a:gd name="connsiteX36" fmla="*/ 295819 w 381751"/>
              <a:gd name="connsiteY36" fmla="*/ 167590 h 404923"/>
              <a:gd name="connsiteX37" fmla="*/ 281514 w 381751"/>
              <a:gd name="connsiteY37" fmla="*/ 182467 h 404923"/>
              <a:gd name="connsiteX38" fmla="*/ 274075 w 381751"/>
              <a:gd name="connsiteY38" fmla="*/ 189905 h 404923"/>
              <a:gd name="connsiteX39" fmla="*/ 268926 w 381751"/>
              <a:gd name="connsiteY39" fmla="*/ 195627 h 404923"/>
              <a:gd name="connsiteX40" fmla="*/ 267781 w 381751"/>
              <a:gd name="connsiteY40" fmla="*/ 197916 h 404923"/>
              <a:gd name="connsiteX41" fmla="*/ 268354 w 381751"/>
              <a:gd name="connsiteY41" fmla="*/ 200204 h 404923"/>
              <a:gd name="connsiteX42" fmla="*/ 271786 w 381751"/>
              <a:gd name="connsiteY42" fmla="*/ 205926 h 404923"/>
              <a:gd name="connsiteX43" fmla="*/ 277508 w 381751"/>
              <a:gd name="connsiteY43" fmla="*/ 213937 h 404923"/>
              <a:gd name="connsiteX44" fmla="*/ 326716 w 381751"/>
              <a:gd name="connsiteY44" fmla="*/ 278021 h 404923"/>
              <a:gd name="connsiteX45" fmla="*/ 349603 w 381751"/>
              <a:gd name="connsiteY45" fmla="*/ 312924 h 404923"/>
              <a:gd name="connsiteX46" fmla="*/ 354753 w 381751"/>
              <a:gd name="connsiteY46" fmla="*/ 322079 h 404923"/>
              <a:gd name="connsiteX47" fmla="*/ 359903 w 381751"/>
              <a:gd name="connsiteY47" fmla="*/ 332378 h 404923"/>
              <a:gd name="connsiteX48" fmla="*/ 366769 w 381751"/>
              <a:gd name="connsiteY48" fmla="*/ 354693 h 404923"/>
              <a:gd name="connsiteX49" fmla="*/ 363908 w 381751"/>
              <a:gd name="connsiteY49" fmla="*/ 382158 h 404923"/>
              <a:gd name="connsiteX50" fmla="*/ 341593 w 381751"/>
              <a:gd name="connsiteY50" fmla="*/ 402757 h 404923"/>
              <a:gd name="connsiteX51" fmla="*/ 314128 w 381751"/>
              <a:gd name="connsiteY51" fmla="*/ 402757 h 404923"/>
              <a:gd name="connsiteX52" fmla="*/ 292385 w 381751"/>
              <a:gd name="connsiteY52" fmla="*/ 393030 h 404923"/>
              <a:gd name="connsiteX53" fmla="*/ 283230 w 381751"/>
              <a:gd name="connsiteY53" fmla="*/ 386736 h 404923"/>
              <a:gd name="connsiteX54" fmla="*/ 274647 w 381751"/>
              <a:gd name="connsiteY54" fmla="*/ 380442 h 404923"/>
              <a:gd name="connsiteX55" fmla="*/ 258627 w 381751"/>
              <a:gd name="connsiteY55" fmla="*/ 367281 h 404923"/>
              <a:gd name="connsiteX56" fmla="*/ 228301 w 381751"/>
              <a:gd name="connsiteY56" fmla="*/ 339245 h 404923"/>
              <a:gd name="connsiteX57" fmla="*/ 176232 w 381751"/>
              <a:gd name="connsiteY57" fmla="*/ 275160 h 404923"/>
              <a:gd name="connsiteX58" fmla="*/ 193970 w 381751"/>
              <a:gd name="connsiteY58" fmla="*/ 276305 h 404923"/>
              <a:gd name="connsiteX59" fmla="*/ 111003 w 381751"/>
              <a:gd name="connsiteY59" fmla="*/ 349544 h 404923"/>
              <a:gd name="connsiteX60" fmla="*/ 64657 w 381751"/>
              <a:gd name="connsiteY60" fmla="*/ 379870 h 404923"/>
              <a:gd name="connsiteX61" fmla="*/ 52641 w 381751"/>
              <a:gd name="connsiteY61" fmla="*/ 386736 h 404923"/>
              <a:gd name="connsiteX62" fmla="*/ 39481 w 381751"/>
              <a:gd name="connsiteY62" fmla="*/ 393030 h 404923"/>
              <a:gd name="connsiteX63" fmla="*/ 22887 w 381751"/>
              <a:gd name="connsiteY63" fmla="*/ 395891 h 404923"/>
              <a:gd name="connsiteX64" fmla="*/ 5722 w 381751"/>
              <a:gd name="connsiteY64" fmla="*/ 387308 h 404923"/>
              <a:gd name="connsiteX65" fmla="*/ 0 w 381751"/>
              <a:gd name="connsiteY65" fmla="*/ 370142 h 404923"/>
              <a:gd name="connsiteX66" fmla="*/ 1145 w 381751"/>
              <a:gd name="connsiteY66" fmla="*/ 361560 h 404923"/>
              <a:gd name="connsiteX67" fmla="*/ 3433 w 381751"/>
              <a:gd name="connsiteY67" fmla="*/ 354693 h 404923"/>
              <a:gd name="connsiteX68" fmla="*/ 15449 w 381751"/>
              <a:gd name="connsiteY68" fmla="*/ 328945 h 404923"/>
              <a:gd name="connsiteX69" fmla="*/ 48063 w 381751"/>
              <a:gd name="connsiteY69" fmla="*/ 283743 h 404923"/>
              <a:gd name="connsiteX70" fmla="*/ 68662 w 381751"/>
              <a:gd name="connsiteY70" fmla="*/ 264861 h 404923"/>
              <a:gd name="connsiteX71" fmla="*/ 90405 w 381751"/>
              <a:gd name="connsiteY71" fmla="*/ 248268 h 404923"/>
              <a:gd name="connsiteX72" fmla="*/ 131602 w 381751"/>
              <a:gd name="connsiteY72" fmla="*/ 212792 h 404923"/>
              <a:gd name="connsiteX73" fmla="*/ 93838 w 381751"/>
              <a:gd name="connsiteY73" fmla="*/ 252273 h 404923"/>
              <a:gd name="connsiteX74" fmla="*/ 73240 w 381751"/>
              <a:gd name="connsiteY74" fmla="*/ 270583 h 404923"/>
              <a:gd name="connsiteX75" fmla="*/ 54929 w 381751"/>
              <a:gd name="connsiteY75" fmla="*/ 289465 h 404923"/>
              <a:gd name="connsiteX76" fmla="*/ 25748 w 381751"/>
              <a:gd name="connsiteY76" fmla="*/ 334095 h 404923"/>
              <a:gd name="connsiteX77" fmla="*/ 16021 w 381751"/>
              <a:gd name="connsiteY77" fmla="*/ 358127 h 404923"/>
              <a:gd name="connsiteX78" fmla="*/ 14305 w 381751"/>
              <a:gd name="connsiteY78" fmla="*/ 364421 h 404923"/>
              <a:gd name="connsiteX79" fmla="*/ 13733 w 381751"/>
              <a:gd name="connsiteY79" fmla="*/ 369570 h 404923"/>
              <a:gd name="connsiteX80" fmla="*/ 17165 w 381751"/>
              <a:gd name="connsiteY80" fmla="*/ 377581 h 404923"/>
              <a:gd name="connsiteX81" fmla="*/ 24032 w 381751"/>
              <a:gd name="connsiteY81" fmla="*/ 380442 h 404923"/>
              <a:gd name="connsiteX82" fmla="*/ 34331 w 381751"/>
              <a:gd name="connsiteY82" fmla="*/ 378153 h 404923"/>
              <a:gd name="connsiteX83" fmla="*/ 45203 w 381751"/>
              <a:gd name="connsiteY83" fmla="*/ 372431 h 404923"/>
              <a:gd name="connsiteX84" fmla="*/ 56646 w 381751"/>
              <a:gd name="connsiteY84" fmla="*/ 364993 h 404923"/>
              <a:gd name="connsiteX85" fmla="*/ 100132 w 381751"/>
              <a:gd name="connsiteY85" fmla="*/ 333523 h 404923"/>
              <a:gd name="connsiteX86" fmla="*/ 177948 w 381751"/>
              <a:gd name="connsiteY86" fmla="*/ 260283 h 404923"/>
              <a:gd name="connsiteX87" fmla="*/ 187104 w 381751"/>
              <a:gd name="connsiteY87" fmla="*/ 249984 h 404923"/>
              <a:gd name="connsiteX88" fmla="*/ 195687 w 381751"/>
              <a:gd name="connsiteY88" fmla="*/ 261428 h 404923"/>
              <a:gd name="connsiteX89" fmla="*/ 246610 w 381751"/>
              <a:gd name="connsiteY89" fmla="*/ 320935 h 404923"/>
              <a:gd name="connsiteX90" fmla="*/ 275792 w 381751"/>
              <a:gd name="connsiteY90" fmla="*/ 347255 h 404923"/>
              <a:gd name="connsiteX91" fmla="*/ 291241 w 381751"/>
              <a:gd name="connsiteY91" fmla="*/ 359271 h 404923"/>
              <a:gd name="connsiteX92" fmla="*/ 299251 w 381751"/>
              <a:gd name="connsiteY92" fmla="*/ 364993 h 404923"/>
              <a:gd name="connsiteX93" fmla="*/ 306689 w 381751"/>
              <a:gd name="connsiteY93" fmla="*/ 369570 h 404923"/>
              <a:gd name="connsiteX94" fmla="*/ 322139 w 381751"/>
              <a:gd name="connsiteY94" fmla="*/ 375864 h 404923"/>
              <a:gd name="connsiteX95" fmla="*/ 334154 w 381751"/>
              <a:gd name="connsiteY95" fmla="*/ 375864 h 404923"/>
              <a:gd name="connsiteX96" fmla="*/ 341020 w 381751"/>
              <a:gd name="connsiteY96" fmla="*/ 357554 h 404923"/>
              <a:gd name="connsiteX97" fmla="*/ 335871 w 381751"/>
              <a:gd name="connsiteY97" fmla="*/ 341533 h 404923"/>
              <a:gd name="connsiteX98" fmla="*/ 331866 w 381751"/>
              <a:gd name="connsiteY98" fmla="*/ 333523 h 404923"/>
              <a:gd name="connsiteX99" fmla="*/ 327289 w 381751"/>
              <a:gd name="connsiteY99" fmla="*/ 324940 h 404923"/>
              <a:gd name="connsiteX100" fmla="*/ 306117 w 381751"/>
              <a:gd name="connsiteY100" fmla="*/ 292326 h 404923"/>
              <a:gd name="connsiteX101" fmla="*/ 256910 w 381751"/>
              <a:gd name="connsiteY101" fmla="*/ 228813 h 404923"/>
              <a:gd name="connsiteX102" fmla="*/ 250616 w 381751"/>
              <a:gd name="connsiteY102" fmla="*/ 220231 h 404923"/>
              <a:gd name="connsiteX103" fmla="*/ 243749 w 381751"/>
              <a:gd name="connsiteY103" fmla="*/ 208787 h 404923"/>
              <a:gd name="connsiteX104" fmla="*/ 240888 w 381751"/>
              <a:gd name="connsiteY104" fmla="*/ 191621 h 404923"/>
              <a:gd name="connsiteX105" fmla="*/ 247755 w 381751"/>
              <a:gd name="connsiteY105" fmla="*/ 175600 h 404923"/>
              <a:gd name="connsiteX106" fmla="*/ 256338 w 381751"/>
              <a:gd name="connsiteY106" fmla="*/ 166446 h 404923"/>
              <a:gd name="connsiteX107" fmla="*/ 263204 w 381751"/>
              <a:gd name="connsiteY107" fmla="*/ 159579 h 404923"/>
              <a:gd name="connsiteX108" fmla="*/ 276936 w 381751"/>
              <a:gd name="connsiteY108" fmla="*/ 145275 h 404923"/>
              <a:gd name="connsiteX109" fmla="*/ 303829 w 381751"/>
              <a:gd name="connsiteY109" fmla="*/ 115521 h 404923"/>
              <a:gd name="connsiteX110" fmla="*/ 331294 w 381751"/>
              <a:gd name="connsiteY110" fmla="*/ 85768 h 404923"/>
              <a:gd name="connsiteX111" fmla="*/ 352464 w 381751"/>
              <a:gd name="connsiteY111" fmla="*/ 56587 h 404923"/>
              <a:gd name="connsiteX112" fmla="*/ 356470 w 381751"/>
              <a:gd name="connsiteY112" fmla="*/ 42282 h 404923"/>
              <a:gd name="connsiteX113" fmla="*/ 354181 w 381751"/>
              <a:gd name="connsiteY113" fmla="*/ 29694 h 404923"/>
              <a:gd name="connsiteX114" fmla="*/ 351320 w 381751"/>
              <a:gd name="connsiteY114" fmla="*/ 25689 h 404923"/>
              <a:gd name="connsiteX115" fmla="*/ 347315 w 381751"/>
              <a:gd name="connsiteY115" fmla="*/ 23400 h 404923"/>
              <a:gd name="connsiteX116" fmla="*/ 335299 w 381751"/>
              <a:gd name="connsiteY116" fmla="*/ 23972 h 404923"/>
              <a:gd name="connsiteX117" fmla="*/ 328433 w 381751"/>
              <a:gd name="connsiteY117" fmla="*/ 26833 h 404923"/>
              <a:gd name="connsiteX118" fmla="*/ 320994 w 381751"/>
              <a:gd name="connsiteY118" fmla="*/ 31983 h 404923"/>
              <a:gd name="connsiteX119" fmla="*/ 304973 w 381751"/>
              <a:gd name="connsiteY119" fmla="*/ 43427 h 404923"/>
              <a:gd name="connsiteX120" fmla="*/ 243749 w 381751"/>
              <a:gd name="connsiteY120" fmla="*/ 94923 h 404923"/>
              <a:gd name="connsiteX121" fmla="*/ 211707 w 381751"/>
              <a:gd name="connsiteY121" fmla="*/ 120099 h 404923"/>
              <a:gd name="connsiteX122" fmla="*/ 207702 w 381751"/>
              <a:gd name="connsiteY122" fmla="*/ 122960 h 404923"/>
              <a:gd name="connsiteX123" fmla="*/ 206558 w 381751"/>
              <a:gd name="connsiteY123" fmla="*/ 124104 h 404923"/>
              <a:gd name="connsiteX124" fmla="*/ 205413 w 381751"/>
              <a:gd name="connsiteY124" fmla="*/ 125248 h 404923"/>
              <a:gd name="connsiteX125" fmla="*/ 196259 w 381751"/>
              <a:gd name="connsiteY125" fmla="*/ 133831 h 404923"/>
              <a:gd name="connsiteX126" fmla="*/ 187104 w 381751"/>
              <a:gd name="connsiteY126" fmla="*/ 137264 h 404923"/>
              <a:gd name="connsiteX127" fmla="*/ 177948 w 381751"/>
              <a:gd name="connsiteY127" fmla="*/ 136692 h 404923"/>
              <a:gd name="connsiteX128" fmla="*/ 165361 w 381751"/>
              <a:gd name="connsiteY128" fmla="*/ 128681 h 404923"/>
              <a:gd name="connsiteX129" fmla="*/ 157922 w 381751"/>
              <a:gd name="connsiteY129" fmla="*/ 120671 h 404923"/>
              <a:gd name="connsiteX130" fmla="*/ 155061 w 381751"/>
              <a:gd name="connsiteY130" fmla="*/ 117238 h 404923"/>
              <a:gd name="connsiteX131" fmla="*/ 151628 w 381751"/>
              <a:gd name="connsiteY131" fmla="*/ 113805 h 404923"/>
              <a:gd name="connsiteX132" fmla="*/ 137896 w 381751"/>
              <a:gd name="connsiteY132" fmla="*/ 98928 h 404923"/>
              <a:gd name="connsiteX133" fmla="*/ 109859 w 381751"/>
              <a:gd name="connsiteY133" fmla="*/ 70319 h 404923"/>
              <a:gd name="connsiteX134" fmla="*/ 80678 w 381751"/>
              <a:gd name="connsiteY134" fmla="*/ 43999 h 404923"/>
              <a:gd name="connsiteX135" fmla="*/ 76673 w 381751"/>
              <a:gd name="connsiteY135" fmla="*/ 40566 h 404923"/>
              <a:gd name="connsiteX136" fmla="*/ 73240 w 381751"/>
              <a:gd name="connsiteY136" fmla="*/ 37705 h 404923"/>
              <a:gd name="connsiteX137" fmla="*/ 65801 w 381751"/>
              <a:gd name="connsiteY137" fmla="*/ 33127 h 404923"/>
              <a:gd name="connsiteX138" fmla="*/ 48635 w 381751"/>
              <a:gd name="connsiteY138" fmla="*/ 27978 h 404923"/>
              <a:gd name="connsiteX139" fmla="*/ 20598 w 381751"/>
              <a:gd name="connsiteY139" fmla="*/ 38849 h 404923"/>
              <a:gd name="connsiteX140" fmla="*/ 17165 w 381751"/>
              <a:gd name="connsiteY140" fmla="*/ 54870 h 404923"/>
              <a:gd name="connsiteX141" fmla="*/ 22315 w 381751"/>
              <a:gd name="connsiteY141" fmla="*/ 71463 h 404923"/>
              <a:gd name="connsiteX142" fmla="*/ 46347 w 381751"/>
              <a:gd name="connsiteY142" fmla="*/ 102361 h 404923"/>
              <a:gd name="connsiteX143" fmla="*/ 73240 w 381751"/>
              <a:gd name="connsiteY143" fmla="*/ 132687 h 404923"/>
              <a:gd name="connsiteX144" fmla="*/ 124736 w 381751"/>
              <a:gd name="connsiteY144" fmla="*/ 197343 h 404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</a:cxnLst>
            <a:rect l="l" t="t" r="r" b="b"/>
            <a:pathLst>
              <a:path w="381751" h="404923">
                <a:moveTo>
                  <a:pt x="124736" y="197343"/>
                </a:moveTo>
                <a:cubicBezTo>
                  <a:pt x="105282" y="178461"/>
                  <a:pt x="86399" y="159579"/>
                  <a:pt x="66946" y="140697"/>
                </a:cubicBezTo>
                <a:lnTo>
                  <a:pt x="38337" y="112088"/>
                </a:lnTo>
                <a:cubicBezTo>
                  <a:pt x="29181" y="102361"/>
                  <a:pt x="18882" y="93206"/>
                  <a:pt x="10872" y="80618"/>
                </a:cubicBezTo>
                <a:cubicBezTo>
                  <a:pt x="3433" y="68030"/>
                  <a:pt x="-572" y="51437"/>
                  <a:pt x="6867" y="35988"/>
                </a:cubicBezTo>
                <a:cubicBezTo>
                  <a:pt x="10300" y="28550"/>
                  <a:pt x="17738" y="22828"/>
                  <a:pt x="25176" y="19395"/>
                </a:cubicBezTo>
                <a:cubicBezTo>
                  <a:pt x="32615" y="16534"/>
                  <a:pt x="40625" y="15389"/>
                  <a:pt x="48635" y="16534"/>
                </a:cubicBezTo>
                <a:cubicBezTo>
                  <a:pt x="56074" y="17106"/>
                  <a:pt x="63512" y="19395"/>
                  <a:pt x="70379" y="22256"/>
                </a:cubicBezTo>
                <a:cubicBezTo>
                  <a:pt x="73812" y="23972"/>
                  <a:pt x="77245" y="25689"/>
                  <a:pt x="80678" y="27405"/>
                </a:cubicBezTo>
                <a:cubicBezTo>
                  <a:pt x="82394" y="28550"/>
                  <a:pt x="84111" y="29694"/>
                  <a:pt x="85255" y="30838"/>
                </a:cubicBezTo>
                <a:lnTo>
                  <a:pt x="89260" y="33699"/>
                </a:lnTo>
                <a:cubicBezTo>
                  <a:pt x="100132" y="41710"/>
                  <a:pt x="110431" y="50865"/>
                  <a:pt x="120730" y="60020"/>
                </a:cubicBezTo>
                <a:cubicBezTo>
                  <a:pt x="131030" y="69175"/>
                  <a:pt x="140757" y="78330"/>
                  <a:pt x="150484" y="88057"/>
                </a:cubicBezTo>
                <a:lnTo>
                  <a:pt x="164789" y="102361"/>
                </a:lnTo>
                <a:lnTo>
                  <a:pt x="168222" y="105794"/>
                </a:lnTo>
                <a:lnTo>
                  <a:pt x="171655" y="109800"/>
                </a:lnTo>
                <a:cubicBezTo>
                  <a:pt x="173943" y="112088"/>
                  <a:pt x="176232" y="114377"/>
                  <a:pt x="177948" y="116094"/>
                </a:cubicBezTo>
                <a:cubicBezTo>
                  <a:pt x="179665" y="117810"/>
                  <a:pt x="181382" y="118955"/>
                  <a:pt x="181954" y="118955"/>
                </a:cubicBezTo>
                <a:cubicBezTo>
                  <a:pt x="182526" y="118955"/>
                  <a:pt x="182526" y="118955"/>
                  <a:pt x="182526" y="118955"/>
                </a:cubicBezTo>
                <a:cubicBezTo>
                  <a:pt x="183098" y="118955"/>
                  <a:pt x="182526" y="118955"/>
                  <a:pt x="182526" y="118955"/>
                </a:cubicBezTo>
                <a:cubicBezTo>
                  <a:pt x="183098" y="118382"/>
                  <a:pt x="184815" y="116666"/>
                  <a:pt x="187676" y="113233"/>
                </a:cubicBezTo>
                <a:cubicBezTo>
                  <a:pt x="188248" y="112660"/>
                  <a:pt x="189392" y="111516"/>
                  <a:pt x="189965" y="110944"/>
                </a:cubicBezTo>
                <a:cubicBezTo>
                  <a:pt x="190537" y="110372"/>
                  <a:pt x="192253" y="109227"/>
                  <a:pt x="192826" y="108655"/>
                </a:cubicBezTo>
                <a:lnTo>
                  <a:pt x="196831" y="105794"/>
                </a:lnTo>
                <a:cubicBezTo>
                  <a:pt x="207130" y="97784"/>
                  <a:pt x="217429" y="89201"/>
                  <a:pt x="227157" y="80046"/>
                </a:cubicBezTo>
                <a:cubicBezTo>
                  <a:pt x="247183" y="62308"/>
                  <a:pt x="266637" y="43999"/>
                  <a:pt x="288380" y="26833"/>
                </a:cubicBezTo>
                <a:cubicBezTo>
                  <a:pt x="293530" y="22256"/>
                  <a:pt x="299251" y="18250"/>
                  <a:pt x="304973" y="14245"/>
                </a:cubicBezTo>
                <a:cubicBezTo>
                  <a:pt x="307834" y="12529"/>
                  <a:pt x="310123" y="10240"/>
                  <a:pt x="314128" y="7951"/>
                </a:cubicBezTo>
                <a:cubicBezTo>
                  <a:pt x="317561" y="5662"/>
                  <a:pt x="321567" y="3946"/>
                  <a:pt x="325572" y="2802"/>
                </a:cubicBezTo>
                <a:cubicBezTo>
                  <a:pt x="333582" y="-59"/>
                  <a:pt x="343309" y="-1204"/>
                  <a:pt x="353037" y="1657"/>
                </a:cubicBezTo>
                <a:cubicBezTo>
                  <a:pt x="357614" y="2802"/>
                  <a:pt x="362764" y="5662"/>
                  <a:pt x="366769" y="9096"/>
                </a:cubicBezTo>
                <a:cubicBezTo>
                  <a:pt x="370774" y="12529"/>
                  <a:pt x="373635" y="16534"/>
                  <a:pt x="375924" y="20539"/>
                </a:cubicBezTo>
                <a:cubicBezTo>
                  <a:pt x="380501" y="29122"/>
                  <a:pt x="382218" y="37705"/>
                  <a:pt x="381646" y="46859"/>
                </a:cubicBezTo>
                <a:cubicBezTo>
                  <a:pt x="381073" y="56014"/>
                  <a:pt x="378785" y="64025"/>
                  <a:pt x="375351" y="71463"/>
                </a:cubicBezTo>
                <a:cubicBezTo>
                  <a:pt x="368485" y="85768"/>
                  <a:pt x="358759" y="97211"/>
                  <a:pt x="349603" y="107511"/>
                </a:cubicBezTo>
                <a:cubicBezTo>
                  <a:pt x="339876" y="117810"/>
                  <a:pt x="331294" y="126965"/>
                  <a:pt x="322711" y="137264"/>
                </a:cubicBezTo>
                <a:lnTo>
                  <a:pt x="295819" y="167590"/>
                </a:lnTo>
                <a:cubicBezTo>
                  <a:pt x="291241" y="172740"/>
                  <a:pt x="286663" y="177889"/>
                  <a:pt x="281514" y="182467"/>
                </a:cubicBezTo>
                <a:lnTo>
                  <a:pt x="274075" y="189905"/>
                </a:lnTo>
                <a:cubicBezTo>
                  <a:pt x="271786" y="192194"/>
                  <a:pt x="270070" y="193910"/>
                  <a:pt x="268926" y="195627"/>
                </a:cubicBezTo>
                <a:cubicBezTo>
                  <a:pt x="267781" y="197343"/>
                  <a:pt x="267781" y="197916"/>
                  <a:pt x="267781" y="197916"/>
                </a:cubicBezTo>
                <a:cubicBezTo>
                  <a:pt x="267781" y="197916"/>
                  <a:pt x="267781" y="198488"/>
                  <a:pt x="268354" y="200204"/>
                </a:cubicBezTo>
                <a:cubicBezTo>
                  <a:pt x="268926" y="201921"/>
                  <a:pt x="270070" y="203638"/>
                  <a:pt x="271786" y="205926"/>
                </a:cubicBezTo>
                <a:lnTo>
                  <a:pt x="277508" y="213937"/>
                </a:lnTo>
                <a:cubicBezTo>
                  <a:pt x="293530" y="235108"/>
                  <a:pt x="310695" y="255706"/>
                  <a:pt x="326716" y="278021"/>
                </a:cubicBezTo>
                <a:cubicBezTo>
                  <a:pt x="334726" y="289465"/>
                  <a:pt x="342165" y="300908"/>
                  <a:pt x="349603" y="312924"/>
                </a:cubicBezTo>
                <a:cubicBezTo>
                  <a:pt x="351320" y="315785"/>
                  <a:pt x="353037" y="319218"/>
                  <a:pt x="354753" y="322079"/>
                </a:cubicBezTo>
                <a:cubicBezTo>
                  <a:pt x="356470" y="325512"/>
                  <a:pt x="358186" y="328945"/>
                  <a:pt x="359903" y="332378"/>
                </a:cubicBezTo>
                <a:cubicBezTo>
                  <a:pt x="362764" y="339245"/>
                  <a:pt x="365624" y="346683"/>
                  <a:pt x="366769" y="354693"/>
                </a:cubicBezTo>
                <a:cubicBezTo>
                  <a:pt x="367913" y="362704"/>
                  <a:pt x="368485" y="372431"/>
                  <a:pt x="363908" y="382158"/>
                </a:cubicBezTo>
                <a:cubicBezTo>
                  <a:pt x="359903" y="391885"/>
                  <a:pt x="351320" y="399324"/>
                  <a:pt x="341593" y="402757"/>
                </a:cubicBezTo>
                <a:cubicBezTo>
                  <a:pt x="331294" y="406190"/>
                  <a:pt x="322139" y="405046"/>
                  <a:pt x="314128" y="402757"/>
                </a:cubicBezTo>
                <a:cubicBezTo>
                  <a:pt x="306117" y="400468"/>
                  <a:pt x="299251" y="397035"/>
                  <a:pt x="292385" y="393030"/>
                </a:cubicBezTo>
                <a:cubicBezTo>
                  <a:pt x="288952" y="391313"/>
                  <a:pt x="286091" y="389024"/>
                  <a:pt x="283230" y="386736"/>
                </a:cubicBezTo>
                <a:lnTo>
                  <a:pt x="274647" y="380442"/>
                </a:lnTo>
                <a:cubicBezTo>
                  <a:pt x="269498" y="376437"/>
                  <a:pt x="263776" y="371859"/>
                  <a:pt x="258627" y="367281"/>
                </a:cubicBezTo>
                <a:cubicBezTo>
                  <a:pt x="248327" y="358127"/>
                  <a:pt x="238028" y="348972"/>
                  <a:pt x="228301" y="339245"/>
                </a:cubicBezTo>
                <a:cubicBezTo>
                  <a:pt x="208846" y="319790"/>
                  <a:pt x="191681" y="298048"/>
                  <a:pt x="176232" y="275160"/>
                </a:cubicBezTo>
                <a:lnTo>
                  <a:pt x="193970" y="276305"/>
                </a:lnTo>
                <a:cubicBezTo>
                  <a:pt x="168794" y="303197"/>
                  <a:pt x="140757" y="327801"/>
                  <a:pt x="111003" y="349544"/>
                </a:cubicBezTo>
                <a:cubicBezTo>
                  <a:pt x="96127" y="360415"/>
                  <a:pt x="80678" y="370715"/>
                  <a:pt x="64657" y="379870"/>
                </a:cubicBezTo>
                <a:cubicBezTo>
                  <a:pt x="60651" y="382158"/>
                  <a:pt x="56646" y="384447"/>
                  <a:pt x="52641" y="386736"/>
                </a:cubicBezTo>
                <a:cubicBezTo>
                  <a:pt x="48635" y="389024"/>
                  <a:pt x="44058" y="391313"/>
                  <a:pt x="39481" y="393030"/>
                </a:cubicBezTo>
                <a:cubicBezTo>
                  <a:pt x="34903" y="394746"/>
                  <a:pt x="29181" y="396463"/>
                  <a:pt x="22887" y="395891"/>
                </a:cubicBezTo>
                <a:cubicBezTo>
                  <a:pt x="16593" y="395891"/>
                  <a:pt x="9728" y="392458"/>
                  <a:pt x="5722" y="387308"/>
                </a:cubicBezTo>
                <a:cubicBezTo>
                  <a:pt x="1717" y="382158"/>
                  <a:pt x="0" y="376437"/>
                  <a:pt x="0" y="370142"/>
                </a:cubicBezTo>
                <a:cubicBezTo>
                  <a:pt x="0" y="367281"/>
                  <a:pt x="572" y="363848"/>
                  <a:pt x="1145" y="361560"/>
                </a:cubicBezTo>
                <a:cubicBezTo>
                  <a:pt x="1717" y="359271"/>
                  <a:pt x="2289" y="356982"/>
                  <a:pt x="3433" y="354693"/>
                </a:cubicBezTo>
                <a:cubicBezTo>
                  <a:pt x="6294" y="345539"/>
                  <a:pt x="10872" y="336956"/>
                  <a:pt x="15449" y="328945"/>
                </a:cubicBezTo>
                <a:cubicBezTo>
                  <a:pt x="24604" y="312924"/>
                  <a:pt x="35476" y="297475"/>
                  <a:pt x="48063" y="283743"/>
                </a:cubicBezTo>
                <a:cubicBezTo>
                  <a:pt x="54357" y="276877"/>
                  <a:pt x="61224" y="270583"/>
                  <a:pt x="68662" y="264861"/>
                </a:cubicBezTo>
                <a:cubicBezTo>
                  <a:pt x="76100" y="259711"/>
                  <a:pt x="82966" y="253989"/>
                  <a:pt x="90405" y="248268"/>
                </a:cubicBezTo>
                <a:cubicBezTo>
                  <a:pt x="104138" y="236824"/>
                  <a:pt x="117869" y="224808"/>
                  <a:pt x="131602" y="212792"/>
                </a:cubicBezTo>
                <a:cubicBezTo>
                  <a:pt x="119014" y="225952"/>
                  <a:pt x="106998" y="239685"/>
                  <a:pt x="93838" y="252273"/>
                </a:cubicBezTo>
                <a:cubicBezTo>
                  <a:pt x="86972" y="258567"/>
                  <a:pt x="80678" y="264861"/>
                  <a:pt x="73240" y="270583"/>
                </a:cubicBezTo>
                <a:cubicBezTo>
                  <a:pt x="66373" y="276305"/>
                  <a:pt x="60651" y="282599"/>
                  <a:pt x="54929" y="289465"/>
                </a:cubicBezTo>
                <a:cubicBezTo>
                  <a:pt x="43486" y="303197"/>
                  <a:pt x="33759" y="318074"/>
                  <a:pt x="25748" y="334095"/>
                </a:cubicBezTo>
                <a:cubicBezTo>
                  <a:pt x="21743" y="342106"/>
                  <a:pt x="18310" y="350116"/>
                  <a:pt x="16021" y="358127"/>
                </a:cubicBezTo>
                <a:cubicBezTo>
                  <a:pt x="15449" y="360415"/>
                  <a:pt x="14877" y="362132"/>
                  <a:pt x="14305" y="364421"/>
                </a:cubicBezTo>
                <a:cubicBezTo>
                  <a:pt x="13733" y="366709"/>
                  <a:pt x="13733" y="367854"/>
                  <a:pt x="13733" y="369570"/>
                </a:cubicBezTo>
                <a:cubicBezTo>
                  <a:pt x="13733" y="373003"/>
                  <a:pt x="15449" y="375864"/>
                  <a:pt x="17165" y="377581"/>
                </a:cubicBezTo>
                <a:cubicBezTo>
                  <a:pt x="18882" y="379297"/>
                  <a:pt x="20598" y="380442"/>
                  <a:pt x="24032" y="380442"/>
                </a:cubicBezTo>
                <a:cubicBezTo>
                  <a:pt x="26893" y="380442"/>
                  <a:pt x="30898" y="379297"/>
                  <a:pt x="34331" y="378153"/>
                </a:cubicBezTo>
                <a:cubicBezTo>
                  <a:pt x="37764" y="376437"/>
                  <a:pt x="41198" y="374720"/>
                  <a:pt x="45203" y="372431"/>
                </a:cubicBezTo>
                <a:cubicBezTo>
                  <a:pt x="49208" y="370142"/>
                  <a:pt x="52641" y="367854"/>
                  <a:pt x="56646" y="364993"/>
                </a:cubicBezTo>
                <a:cubicBezTo>
                  <a:pt x="71523" y="355266"/>
                  <a:pt x="86399" y="344967"/>
                  <a:pt x="100132" y="333523"/>
                </a:cubicBezTo>
                <a:cubicBezTo>
                  <a:pt x="128169" y="311208"/>
                  <a:pt x="154489" y="287176"/>
                  <a:pt x="177948" y="260283"/>
                </a:cubicBezTo>
                <a:lnTo>
                  <a:pt x="187104" y="249984"/>
                </a:lnTo>
                <a:lnTo>
                  <a:pt x="195687" y="261428"/>
                </a:lnTo>
                <a:cubicBezTo>
                  <a:pt x="211135" y="282599"/>
                  <a:pt x="228301" y="302625"/>
                  <a:pt x="246610" y="320935"/>
                </a:cubicBezTo>
                <a:cubicBezTo>
                  <a:pt x="255766" y="330090"/>
                  <a:pt x="265493" y="338672"/>
                  <a:pt x="275792" y="347255"/>
                </a:cubicBezTo>
                <a:cubicBezTo>
                  <a:pt x="280941" y="351260"/>
                  <a:pt x="286091" y="355266"/>
                  <a:pt x="291241" y="359271"/>
                </a:cubicBezTo>
                <a:lnTo>
                  <a:pt x="299251" y="364993"/>
                </a:lnTo>
                <a:cubicBezTo>
                  <a:pt x="301540" y="366709"/>
                  <a:pt x="304401" y="368426"/>
                  <a:pt x="306689" y="369570"/>
                </a:cubicBezTo>
                <a:cubicBezTo>
                  <a:pt x="311839" y="372431"/>
                  <a:pt x="316989" y="374720"/>
                  <a:pt x="322139" y="375864"/>
                </a:cubicBezTo>
                <a:cubicBezTo>
                  <a:pt x="327289" y="377009"/>
                  <a:pt x="331294" y="377009"/>
                  <a:pt x="334154" y="375864"/>
                </a:cubicBezTo>
                <a:cubicBezTo>
                  <a:pt x="339876" y="373576"/>
                  <a:pt x="342737" y="367854"/>
                  <a:pt x="341020" y="357554"/>
                </a:cubicBezTo>
                <a:cubicBezTo>
                  <a:pt x="340448" y="352405"/>
                  <a:pt x="338159" y="347255"/>
                  <a:pt x="335871" y="341533"/>
                </a:cubicBezTo>
                <a:cubicBezTo>
                  <a:pt x="334726" y="338672"/>
                  <a:pt x="333582" y="336384"/>
                  <a:pt x="331866" y="333523"/>
                </a:cubicBezTo>
                <a:cubicBezTo>
                  <a:pt x="330149" y="330662"/>
                  <a:pt x="329005" y="327801"/>
                  <a:pt x="327289" y="324940"/>
                </a:cubicBezTo>
                <a:cubicBezTo>
                  <a:pt x="320994" y="314069"/>
                  <a:pt x="313556" y="303197"/>
                  <a:pt x="306117" y="292326"/>
                </a:cubicBezTo>
                <a:cubicBezTo>
                  <a:pt x="290669" y="271155"/>
                  <a:pt x="273503" y="250557"/>
                  <a:pt x="256910" y="228813"/>
                </a:cubicBezTo>
                <a:lnTo>
                  <a:pt x="250616" y="220231"/>
                </a:lnTo>
                <a:cubicBezTo>
                  <a:pt x="248327" y="217370"/>
                  <a:pt x="246038" y="213365"/>
                  <a:pt x="243749" y="208787"/>
                </a:cubicBezTo>
                <a:cubicBezTo>
                  <a:pt x="242033" y="204210"/>
                  <a:pt x="240316" y="197916"/>
                  <a:pt x="240888" y="191621"/>
                </a:cubicBezTo>
                <a:cubicBezTo>
                  <a:pt x="241461" y="184756"/>
                  <a:pt x="244894" y="179606"/>
                  <a:pt x="247755" y="175600"/>
                </a:cubicBezTo>
                <a:cubicBezTo>
                  <a:pt x="250616" y="171595"/>
                  <a:pt x="253477" y="168734"/>
                  <a:pt x="256338" y="166446"/>
                </a:cubicBezTo>
                <a:lnTo>
                  <a:pt x="263204" y="159579"/>
                </a:lnTo>
                <a:cubicBezTo>
                  <a:pt x="267781" y="155002"/>
                  <a:pt x="272358" y="150425"/>
                  <a:pt x="276936" y="145275"/>
                </a:cubicBezTo>
                <a:lnTo>
                  <a:pt x="303829" y="115521"/>
                </a:lnTo>
                <a:cubicBezTo>
                  <a:pt x="312984" y="105794"/>
                  <a:pt x="322711" y="95495"/>
                  <a:pt x="331294" y="85768"/>
                </a:cubicBezTo>
                <a:cubicBezTo>
                  <a:pt x="339876" y="76041"/>
                  <a:pt x="347887" y="66314"/>
                  <a:pt x="352464" y="56587"/>
                </a:cubicBezTo>
                <a:cubicBezTo>
                  <a:pt x="354753" y="51437"/>
                  <a:pt x="355898" y="46859"/>
                  <a:pt x="356470" y="42282"/>
                </a:cubicBezTo>
                <a:cubicBezTo>
                  <a:pt x="356470" y="37705"/>
                  <a:pt x="355898" y="33127"/>
                  <a:pt x="354181" y="29694"/>
                </a:cubicBezTo>
                <a:cubicBezTo>
                  <a:pt x="353037" y="27978"/>
                  <a:pt x="352464" y="26833"/>
                  <a:pt x="351320" y="25689"/>
                </a:cubicBezTo>
                <a:cubicBezTo>
                  <a:pt x="350176" y="24544"/>
                  <a:pt x="349031" y="23972"/>
                  <a:pt x="347315" y="23400"/>
                </a:cubicBezTo>
                <a:cubicBezTo>
                  <a:pt x="344454" y="22256"/>
                  <a:pt x="339876" y="22828"/>
                  <a:pt x="335299" y="23972"/>
                </a:cubicBezTo>
                <a:cubicBezTo>
                  <a:pt x="333010" y="24544"/>
                  <a:pt x="330721" y="25689"/>
                  <a:pt x="328433" y="26833"/>
                </a:cubicBezTo>
                <a:cubicBezTo>
                  <a:pt x="326716" y="27978"/>
                  <a:pt x="323855" y="29694"/>
                  <a:pt x="320994" y="31983"/>
                </a:cubicBezTo>
                <a:cubicBezTo>
                  <a:pt x="315845" y="35988"/>
                  <a:pt x="310123" y="39421"/>
                  <a:pt x="304973" y="43427"/>
                </a:cubicBezTo>
                <a:cubicBezTo>
                  <a:pt x="284375" y="59448"/>
                  <a:pt x="264349" y="77185"/>
                  <a:pt x="243749" y="94923"/>
                </a:cubicBezTo>
                <a:cubicBezTo>
                  <a:pt x="233451" y="103506"/>
                  <a:pt x="222579" y="112088"/>
                  <a:pt x="211707" y="120099"/>
                </a:cubicBezTo>
                <a:lnTo>
                  <a:pt x="207702" y="122960"/>
                </a:lnTo>
                <a:cubicBezTo>
                  <a:pt x="206558" y="123532"/>
                  <a:pt x="206558" y="123532"/>
                  <a:pt x="206558" y="124104"/>
                </a:cubicBezTo>
                <a:cubicBezTo>
                  <a:pt x="205986" y="124104"/>
                  <a:pt x="205986" y="124676"/>
                  <a:pt x="205413" y="125248"/>
                </a:cubicBezTo>
                <a:cubicBezTo>
                  <a:pt x="203697" y="126965"/>
                  <a:pt x="201408" y="130398"/>
                  <a:pt x="196259" y="133831"/>
                </a:cubicBezTo>
                <a:cubicBezTo>
                  <a:pt x="193970" y="135548"/>
                  <a:pt x="189965" y="136692"/>
                  <a:pt x="187104" y="137264"/>
                </a:cubicBezTo>
                <a:cubicBezTo>
                  <a:pt x="184243" y="137837"/>
                  <a:pt x="180809" y="137264"/>
                  <a:pt x="177948" y="136692"/>
                </a:cubicBezTo>
                <a:cubicBezTo>
                  <a:pt x="172227" y="134976"/>
                  <a:pt x="168222" y="131542"/>
                  <a:pt x="165361" y="128681"/>
                </a:cubicBezTo>
                <a:cubicBezTo>
                  <a:pt x="162500" y="125821"/>
                  <a:pt x="160211" y="122960"/>
                  <a:pt x="157922" y="120671"/>
                </a:cubicBezTo>
                <a:lnTo>
                  <a:pt x="155061" y="117238"/>
                </a:lnTo>
                <a:lnTo>
                  <a:pt x="151628" y="113805"/>
                </a:lnTo>
                <a:lnTo>
                  <a:pt x="137896" y="98928"/>
                </a:lnTo>
                <a:cubicBezTo>
                  <a:pt x="128741" y="89201"/>
                  <a:pt x="119586" y="79474"/>
                  <a:pt x="109859" y="70319"/>
                </a:cubicBezTo>
                <a:cubicBezTo>
                  <a:pt x="100132" y="61164"/>
                  <a:pt x="90405" y="52009"/>
                  <a:pt x="80678" y="43999"/>
                </a:cubicBezTo>
                <a:lnTo>
                  <a:pt x="76673" y="40566"/>
                </a:lnTo>
                <a:cubicBezTo>
                  <a:pt x="75528" y="39421"/>
                  <a:pt x="74384" y="38849"/>
                  <a:pt x="73240" y="37705"/>
                </a:cubicBezTo>
                <a:cubicBezTo>
                  <a:pt x="70951" y="35988"/>
                  <a:pt x="68090" y="34844"/>
                  <a:pt x="65801" y="33127"/>
                </a:cubicBezTo>
                <a:cubicBezTo>
                  <a:pt x="60651" y="30838"/>
                  <a:pt x="54929" y="28550"/>
                  <a:pt x="48635" y="27978"/>
                </a:cubicBezTo>
                <a:cubicBezTo>
                  <a:pt x="37764" y="26261"/>
                  <a:pt x="25748" y="29694"/>
                  <a:pt x="20598" y="38849"/>
                </a:cubicBezTo>
                <a:cubicBezTo>
                  <a:pt x="18310" y="43427"/>
                  <a:pt x="17165" y="49148"/>
                  <a:pt x="17165" y="54870"/>
                </a:cubicBezTo>
                <a:cubicBezTo>
                  <a:pt x="17738" y="60592"/>
                  <a:pt x="19454" y="66314"/>
                  <a:pt x="22315" y="71463"/>
                </a:cubicBezTo>
                <a:cubicBezTo>
                  <a:pt x="28037" y="82335"/>
                  <a:pt x="37764" y="92062"/>
                  <a:pt x="46347" y="102361"/>
                </a:cubicBezTo>
                <a:lnTo>
                  <a:pt x="73240" y="132687"/>
                </a:lnTo>
                <a:cubicBezTo>
                  <a:pt x="89260" y="156719"/>
                  <a:pt x="106998" y="176745"/>
                  <a:pt x="124736" y="197343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8" name="Полилиния: фигура 137">
            <a:extLst>
              <a:ext uri="{FF2B5EF4-FFF2-40B4-BE49-F238E27FC236}">
                <a16:creationId xmlns:a16="http://schemas.microsoft.com/office/drawing/2014/main" id="{214B17A9-6CF7-E184-FCB1-BB03ED8441A3}"/>
              </a:ext>
            </a:extLst>
          </p:cNvPr>
          <p:cNvSpPr/>
          <p:nvPr/>
        </p:nvSpPr>
        <p:spPr>
          <a:xfrm>
            <a:off x="14785975" y="6267406"/>
            <a:ext cx="381751" cy="404923"/>
          </a:xfrm>
          <a:custGeom>
            <a:avLst/>
            <a:gdLst>
              <a:gd name="connsiteX0" fmla="*/ 124736 w 381751"/>
              <a:gd name="connsiteY0" fmla="*/ 197343 h 404923"/>
              <a:gd name="connsiteX1" fmla="*/ 66946 w 381751"/>
              <a:gd name="connsiteY1" fmla="*/ 140697 h 404923"/>
              <a:gd name="connsiteX2" fmla="*/ 38337 w 381751"/>
              <a:gd name="connsiteY2" fmla="*/ 112088 h 404923"/>
              <a:gd name="connsiteX3" fmla="*/ 10872 w 381751"/>
              <a:gd name="connsiteY3" fmla="*/ 80618 h 404923"/>
              <a:gd name="connsiteX4" fmla="*/ 6867 w 381751"/>
              <a:gd name="connsiteY4" fmla="*/ 35988 h 404923"/>
              <a:gd name="connsiteX5" fmla="*/ 25176 w 381751"/>
              <a:gd name="connsiteY5" fmla="*/ 19395 h 404923"/>
              <a:gd name="connsiteX6" fmla="*/ 48635 w 381751"/>
              <a:gd name="connsiteY6" fmla="*/ 16534 h 404923"/>
              <a:gd name="connsiteX7" fmla="*/ 70379 w 381751"/>
              <a:gd name="connsiteY7" fmla="*/ 22256 h 404923"/>
              <a:gd name="connsiteX8" fmla="*/ 80678 w 381751"/>
              <a:gd name="connsiteY8" fmla="*/ 27405 h 404923"/>
              <a:gd name="connsiteX9" fmla="*/ 85255 w 381751"/>
              <a:gd name="connsiteY9" fmla="*/ 30839 h 404923"/>
              <a:gd name="connsiteX10" fmla="*/ 89260 w 381751"/>
              <a:gd name="connsiteY10" fmla="*/ 33700 h 404923"/>
              <a:gd name="connsiteX11" fmla="*/ 120730 w 381751"/>
              <a:gd name="connsiteY11" fmla="*/ 60020 h 404923"/>
              <a:gd name="connsiteX12" fmla="*/ 150484 w 381751"/>
              <a:gd name="connsiteY12" fmla="*/ 88057 h 404923"/>
              <a:gd name="connsiteX13" fmla="*/ 164789 w 381751"/>
              <a:gd name="connsiteY13" fmla="*/ 102361 h 404923"/>
              <a:gd name="connsiteX14" fmla="*/ 168222 w 381751"/>
              <a:gd name="connsiteY14" fmla="*/ 105794 h 404923"/>
              <a:gd name="connsiteX15" fmla="*/ 171655 w 381751"/>
              <a:gd name="connsiteY15" fmla="*/ 109800 h 404923"/>
              <a:gd name="connsiteX16" fmla="*/ 177948 w 381751"/>
              <a:gd name="connsiteY16" fmla="*/ 116094 h 404923"/>
              <a:gd name="connsiteX17" fmla="*/ 181954 w 381751"/>
              <a:gd name="connsiteY17" fmla="*/ 118954 h 404923"/>
              <a:gd name="connsiteX18" fmla="*/ 182526 w 381751"/>
              <a:gd name="connsiteY18" fmla="*/ 118954 h 404923"/>
              <a:gd name="connsiteX19" fmla="*/ 182526 w 381751"/>
              <a:gd name="connsiteY19" fmla="*/ 118954 h 404923"/>
              <a:gd name="connsiteX20" fmla="*/ 187676 w 381751"/>
              <a:gd name="connsiteY20" fmla="*/ 113233 h 404923"/>
              <a:gd name="connsiteX21" fmla="*/ 189965 w 381751"/>
              <a:gd name="connsiteY21" fmla="*/ 110944 h 404923"/>
              <a:gd name="connsiteX22" fmla="*/ 192826 w 381751"/>
              <a:gd name="connsiteY22" fmla="*/ 108655 h 404923"/>
              <a:gd name="connsiteX23" fmla="*/ 196831 w 381751"/>
              <a:gd name="connsiteY23" fmla="*/ 105794 h 404923"/>
              <a:gd name="connsiteX24" fmla="*/ 227157 w 381751"/>
              <a:gd name="connsiteY24" fmla="*/ 80046 h 404923"/>
              <a:gd name="connsiteX25" fmla="*/ 288380 w 381751"/>
              <a:gd name="connsiteY25" fmla="*/ 26833 h 404923"/>
              <a:gd name="connsiteX26" fmla="*/ 304973 w 381751"/>
              <a:gd name="connsiteY26" fmla="*/ 14245 h 404923"/>
              <a:gd name="connsiteX27" fmla="*/ 314128 w 381751"/>
              <a:gd name="connsiteY27" fmla="*/ 7951 h 404923"/>
              <a:gd name="connsiteX28" fmla="*/ 325572 w 381751"/>
              <a:gd name="connsiteY28" fmla="*/ 2802 h 404923"/>
              <a:gd name="connsiteX29" fmla="*/ 353037 w 381751"/>
              <a:gd name="connsiteY29" fmla="*/ 1657 h 404923"/>
              <a:gd name="connsiteX30" fmla="*/ 366769 w 381751"/>
              <a:gd name="connsiteY30" fmla="*/ 9095 h 404923"/>
              <a:gd name="connsiteX31" fmla="*/ 375924 w 381751"/>
              <a:gd name="connsiteY31" fmla="*/ 20539 h 404923"/>
              <a:gd name="connsiteX32" fmla="*/ 381646 w 381751"/>
              <a:gd name="connsiteY32" fmla="*/ 46860 h 404923"/>
              <a:gd name="connsiteX33" fmla="*/ 375351 w 381751"/>
              <a:gd name="connsiteY33" fmla="*/ 71463 h 404923"/>
              <a:gd name="connsiteX34" fmla="*/ 349603 w 381751"/>
              <a:gd name="connsiteY34" fmla="*/ 107511 h 404923"/>
              <a:gd name="connsiteX35" fmla="*/ 322711 w 381751"/>
              <a:gd name="connsiteY35" fmla="*/ 137264 h 404923"/>
              <a:gd name="connsiteX36" fmla="*/ 295819 w 381751"/>
              <a:gd name="connsiteY36" fmla="*/ 167590 h 404923"/>
              <a:gd name="connsiteX37" fmla="*/ 281514 w 381751"/>
              <a:gd name="connsiteY37" fmla="*/ 182467 h 404923"/>
              <a:gd name="connsiteX38" fmla="*/ 274075 w 381751"/>
              <a:gd name="connsiteY38" fmla="*/ 189905 h 404923"/>
              <a:gd name="connsiteX39" fmla="*/ 268926 w 381751"/>
              <a:gd name="connsiteY39" fmla="*/ 195627 h 404923"/>
              <a:gd name="connsiteX40" fmla="*/ 267781 w 381751"/>
              <a:gd name="connsiteY40" fmla="*/ 197916 h 404923"/>
              <a:gd name="connsiteX41" fmla="*/ 268354 w 381751"/>
              <a:gd name="connsiteY41" fmla="*/ 200204 h 404923"/>
              <a:gd name="connsiteX42" fmla="*/ 271786 w 381751"/>
              <a:gd name="connsiteY42" fmla="*/ 205926 h 404923"/>
              <a:gd name="connsiteX43" fmla="*/ 277508 w 381751"/>
              <a:gd name="connsiteY43" fmla="*/ 213937 h 404923"/>
              <a:gd name="connsiteX44" fmla="*/ 326716 w 381751"/>
              <a:gd name="connsiteY44" fmla="*/ 278021 h 404923"/>
              <a:gd name="connsiteX45" fmla="*/ 349603 w 381751"/>
              <a:gd name="connsiteY45" fmla="*/ 312924 h 404923"/>
              <a:gd name="connsiteX46" fmla="*/ 354753 w 381751"/>
              <a:gd name="connsiteY46" fmla="*/ 322079 h 404923"/>
              <a:gd name="connsiteX47" fmla="*/ 359903 w 381751"/>
              <a:gd name="connsiteY47" fmla="*/ 332378 h 404923"/>
              <a:gd name="connsiteX48" fmla="*/ 366769 w 381751"/>
              <a:gd name="connsiteY48" fmla="*/ 354694 h 404923"/>
              <a:gd name="connsiteX49" fmla="*/ 363908 w 381751"/>
              <a:gd name="connsiteY49" fmla="*/ 382158 h 404923"/>
              <a:gd name="connsiteX50" fmla="*/ 341593 w 381751"/>
              <a:gd name="connsiteY50" fmla="*/ 402757 h 404923"/>
              <a:gd name="connsiteX51" fmla="*/ 314128 w 381751"/>
              <a:gd name="connsiteY51" fmla="*/ 402757 h 404923"/>
              <a:gd name="connsiteX52" fmla="*/ 292385 w 381751"/>
              <a:gd name="connsiteY52" fmla="*/ 393030 h 404923"/>
              <a:gd name="connsiteX53" fmla="*/ 283230 w 381751"/>
              <a:gd name="connsiteY53" fmla="*/ 386736 h 404923"/>
              <a:gd name="connsiteX54" fmla="*/ 274647 w 381751"/>
              <a:gd name="connsiteY54" fmla="*/ 380442 h 404923"/>
              <a:gd name="connsiteX55" fmla="*/ 258627 w 381751"/>
              <a:gd name="connsiteY55" fmla="*/ 367282 h 404923"/>
              <a:gd name="connsiteX56" fmla="*/ 228301 w 381751"/>
              <a:gd name="connsiteY56" fmla="*/ 339245 h 404923"/>
              <a:gd name="connsiteX57" fmla="*/ 176232 w 381751"/>
              <a:gd name="connsiteY57" fmla="*/ 275160 h 404923"/>
              <a:gd name="connsiteX58" fmla="*/ 193970 w 381751"/>
              <a:gd name="connsiteY58" fmla="*/ 276305 h 404923"/>
              <a:gd name="connsiteX59" fmla="*/ 111003 w 381751"/>
              <a:gd name="connsiteY59" fmla="*/ 349544 h 404923"/>
              <a:gd name="connsiteX60" fmla="*/ 64657 w 381751"/>
              <a:gd name="connsiteY60" fmla="*/ 379870 h 404923"/>
              <a:gd name="connsiteX61" fmla="*/ 52641 w 381751"/>
              <a:gd name="connsiteY61" fmla="*/ 386736 h 404923"/>
              <a:gd name="connsiteX62" fmla="*/ 39481 w 381751"/>
              <a:gd name="connsiteY62" fmla="*/ 393030 h 404923"/>
              <a:gd name="connsiteX63" fmla="*/ 22887 w 381751"/>
              <a:gd name="connsiteY63" fmla="*/ 395891 h 404923"/>
              <a:gd name="connsiteX64" fmla="*/ 5722 w 381751"/>
              <a:gd name="connsiteY64" fmla="*/ 387308 h 404923"/>
              <a:gd name="connsiteX65" fmla="*/ 0 w 381751"/>
              <a:gd name="connsiteY65" fmla="*/ 370143 h 404923"/>
              <a:gd name="connsiteX66" fmla="*/ 1145 w 381751"/>
              <a:gd name="connsiteY66" fmla="*/ 361560 h 404923"/>
              <a:gd name="connsiteX67" fmla="*/ 3433 w 381751"/>
              <a:gd name="connsiteY67" fmla="*/ 354694 h 404923"/>
              <a:gd name="connsiteX68" fmla="*/ 15449 w 381751"/>
              <a:gd name="connsiteY68" fmla="*/ 328945 h 404923"/>
              <a:gd name="connsiteX69" fmla="*/ 48063 w 381751"/>
              <a:gd name="connsiteY69" fmla="*/ 283743 h 404923"/>
              <a:gd name="connsiteX70" fmla="*/ 68662 w 381751"/>
              <a:gd name="connsiteY70" fmla="*/ 264861 h 404923"/>
              <a:gd name="connsiteX71" fmla="*/ 90405 w 381751"/>
              <a:gd name="connsiteY71" fmla="*/ 248268 h 404923"/>
              <a:gd name="connsiteX72" fmla="*/ 131602 w 381751"/>
              <a:gd name="connsiteY72" fmla="*/ 212792 h 404923"/>
              <a:gd name="connsiteX73" fmla="*/ 93838 w 381751"/>
              <a:gd name="connsiteY73" fmla="*/ 252273 h 404923"/>
              <a:gd name="connsiteX74" fmla="*/ 73240 w 381751"/>
              <a:gd name="connsiteY74" fmla="*/ 270583 h 404923"/>
              <a:gd name="connsiteX75" fmla="*/ 54929 w 381751"/>
              <a:gd name="connsiteY75" fmla="*/ 289465 h 404923"/>
              <a:gd name="connsiteX76" fmla="*/ 25748 w 381751"/>
              <a:gd name="connsiteY76" fmla="*/ 334095 h 404923"/>
              <a:gd name="connsiteX77" fmla="*/ 16021 w 381751"/>
              <a:gd name="connsiteY77" fmla="*/ 358126 h 404923"/>
              <a:gd name="connsiteX78" fmla="*/ 14305 w 381751"/>
              <a:gd name="connsiteY78" fmla="*/ 364421 h 404923"/>
              <a:gd name="connsiteX79" fmla="*/ 13733 w 381751"/>
              <a:gd name="connsiteY79" fmla="*/ 369570 h 404923"/>
              <a:gd name="connsiteX80" fmla="*/ 17165 w 381751"/>
              <a:gd name="connsiteY80" fmla="*/ 377581 h 404923"/>
              <a:gd name="connsiteX81" fmla="*/ 24032 w 381751"/>
              <a:gd name="connsiteY81" fmla="*/ 380442 h 404923"/>
              <a:gd name="connsiteX82" fmla="*/ 34331 w 381751"/>
              <a:gd name="connsiteY82" fmla="*/ 378153 h 404923"/>
              <a:gd name="connsiteX83" fmla="*/ 45203 w 381751"/>
              <a:gd name="connsiteY83" fmla="*/ 372431 h 404923"/>
              <a:gd name="connsiteX84" fmla="*/ 56646 w 381751"/>
              <a:gd name="connsiteY84" fmla="*/ 364993 h 404923"/>
              <a:gd name="connsiteX85" fmla="*/ 100132 w 381751"/>
              <a:gd name="connsiteY85" fmla="*/ 333523 h 404923"/>
              <a:gd name="connsiteX86" fmla="*/ 177948 w 381751"/>
              <a:gd name="connsiteY86" fmla="*/ 260283 h 404923"/>
              <a:gd name="connsiteX87" fmla="*/ 187104 w 381751"/>
              <a:gd name="connsiteY87" fmla="*/ 249984 h 404923"/>
              <a:gd name="connsiteX88" fmla="*/ 195687 w 381751"/>
              <a:gd name="connsiteY88" fmla="*/ 261428 h 404923"/>
              <a:gd name="connsiteX89" fmla="*/ 246610 w 381751"/>
              <a:gd name="connsiteY89" fmla="*/ 320935 h 404923"/>
              <a:gd name="connsiteX90" fmla="*/ 275792 w 381751"/>
              <a:gd name="connsiteY90" fmla="*/ 347255 h 404923"/>
              <a:gd name="connsiteX91" fmla="*/ 291241 w 381751"/>
              <a:gd name="connsiteY91" fmla="*/ 359271 h 404923"/>
              <a:gd name="connsiteX92" fmla="*/ 299251 w 381751"/>
              <a:gd name="connsiteY92" fmla="*/ 364993 h 404923"/>
              <a:gd name="connsiteX93" fmla="*/ 306689 w 381751"/>
              <a:gd name="connsiteY93" fmla="*/ 369570 h 404923"/>
              <a:gd name="connsiteX94" fmla="*/ 322139 w 381751"/>
              <a:gd name="connsiteY94" fmla="*/ 375864 h 404923"/>
              <a:gd name="connsiteX95" fmla="*/ 334154 w 381751"/>
              <a:gd name="connsiteY95" fmla="*/ 375864 h 404923"/>
              <a:gd name="connsiteX96" fmla="*/ 341020 w 381751"/>
              <a:gd name="connsiteY96" fmla="*/ 357554 h 404923"/>
              <a:gd name="connsiteX97" fmla="*/ 335871 w 381751"/>
              <a:gd name="connsiteY97" fmla="*/ 341533 h 404923"/>
              <a:gd name="connsiteX98" fmla="*/ 331866 w 381751"/>
              <a:gd name="connsiteY98" fmla="*/ 333523 h 404923"/>
              <a:gd name="connsiteX99" fmla="*/ 327289 w 381751"/>
              <a:gd name="connsiteY99" fmla="*/ 324940 h 404923"/>
              <a:gd name="connsiteX100" fmla="*/ 306117 w 381751"/>
              <a:gd name="connsiteY100" fmla="*/ 292326 h 404923"/>
              <a:gd name="connsiteX101" fmla="*/ 256910 w 381751"/>
              <a:gd name="connsiteY101" fmla="*/ 228813 h 404923"/>
              <a:gd name="connsiteX102" fmla="*/ 250616 w 381751"/>
              <a:gd name="connsiteY102" fmla="*/ 220231 h 404923"/>
              <a:gd name="connsiteX103" fmla="*/ 243749 w 381751"/>
              <a:gd name="connsiteY103" fmla="*/ 208787 h 404923"/>
              <a:gd name="connsiteX104" fmla="*/ 240888 w 381751"/>
              <a:gd name="connsiteY104" fmla="*/ 191622 h 404923"/>
              <a:gd name="connsiteX105" fmla="*/ 247755 w 381751"/>
              <a:gd name="connsiteY105" fmla="*/ 175601 h 404923"/>
              <a:gd name="connsiteX106" fmla="*/ 256338 w 381751"/>
              <a:gd name="connsiteY106" fmla="*/ 166446 h 404923"/>
              <a:gd name="connsiteX107" fmla="*/ 263204 w 381751"/>
              <a:gd name="connsiteY107" fmla="*/ 159580 h 404923"/>
              <a:gd name="connsiteX108" fmla="*/ 276936 w 381751"/>
              <a:gd name="connsiteY108" fmla="*/ 145275 h 404923"/>
              <a:gd name="connsiteX109" fmla="*/ 303829 w 381751"/>
              <a:gd name="connsiteY109" fmla="*/ 115522 h 404923"/>
              <a:gd name="connsiteX110" fmla="*/ 331294 w 381751"/>
              <a:gd name="connsiteY110" fmla="*/ 85768 h 404923"/>
              <a:gd name="connsiteX111" fmla="*/ 352464 w 381751"/>
              <a:gd name="connsiteY111" fmla="*/ 56587 h 404923"/>
              <a:gd name="connsiteX112" fmla="*/ 356470 w 381751"/>
              <a:gd name="connsiteY112" fmla="*/ 42282 h 404923"/>
              <a:gd name="connsiteX113" fmla="*/ 354181 w 381751"/>
              <a:gd name="connsiteY113" fmla="*/ 29694 h 404923"/>
              <a:gd name="connsiteX114" fmla="*/ 351320 w 381751"/>
              <a:gd name="connsiteY114" fmla="*/ 25689 h 404923"/>
              <a:gd name="connsiteX115" fmla="*/ 347315 w 381751"/>
              <a:gd name="connsiteY115" fmla="*/ 23400 h 404923"/>
              <a:gd name="connsiteX116" fmla="*/ 335299 w 381751"/>
              <a:gd name="connsiteY116" fmla="*/ 23972 h 404923"/>
              <a:gd name="connsiteX117" fmla="*/ 328433 w 381751"/>
              <a:gd name="connsiteY117" fmla="*/ 26833 h 404923"/>
              <a:gd name="connsiteX118" fmla="*/ 320994 w 381751"/>
              <a:gd name="connsiteY118" fmla="*/ 31983 h 404923"/>
              <a:gd name="connsiteX119" fmla="*/ 304973 w 381751"/>
              <a:gd name="connsiteY119" fmla="*/ 43426 h 404923"/>
              <a:gd name="connsiteX120" fmla="*/ 243749 w 381751"/>
              <a:gd name="connsiteY120" fmla="*/ 94923 h 404923"/>
              <a:gd name="connsiteX121" fmla="*/ 211707 w 381751"/>
              <a:gd name="connsiteY121" fmla="*/ 120099 h 404923"/>
              <a:gd name="connsiteX122" fmla="*/ 207702 w 381751"/>
              <a:gd name="connsiteY122" fmla="*/ 122960 h 404923"/>
              <a:gd name="connsiteX123" fmla="*/ 206558 w 381751"/>
              <a:gd name="connsiteY123" fmla="*/ 124104 h 404923"/>
              <a:gd name="connsiteX124" fmla="*/ 205413 w 381751"/>
              <a:gd name="connsiteY124" fmla="*/ 125249 h 404923"/>
              <a:gd name="connsiteX125" fmla="*/ 196259 w 381751"/>
              <a:gd name="connsiteY125" fmla="*/ 133831 h 404923"/>
              <a:gd name="connsiteX126" fmla="*/ 187104 w 381751"/>
              <a:gd name="connsiteY126" fmla="*/ 137264 h 404923"/>
              <a:gd name="connsiteX127" fmla="*/ 177948 w 381751"/>
              <a:gd name="connsiteY127" fmla="*/ 136692 h 404923"/>
              <a:gd name="connsiteX128" fmla="*/ 165361 w 381751"/>
              <a:gd name="connsiteY128" fmla="*/ 128682 h 404923"/>
              <a:gd name="connsiteX129" fmla="*/ 157922 w 381751"/>
              <a:gd name="connsiteY129" fmla="*/ 120671 h 404923"/>
              <a:gd name="connsiteX130" fmla="*/ 155061 w 381751"/>
              <a:gd name="connsiteY130" fmla="*/ 117238 h 404923"/>
              <a:gd name="connsiteX131" fmla="*/ 151628 w 381751"/>
              <a:gd name="connsiteY131" fmla="*/ 113805 h 404923"/>
              <a:gd name="connsiteX132" fmla="*/ 137896 w 381751"/>
              <a:gd name="connsiteY132" fmla="*/ 98928 h 404923"/>
              <a:gd name="connsiteX133" fmla="*/ 109859 w 381751"/>
              <a:gd name="connsiteY133" fmla="*/ 70319 h 404923"/>
              <a:gd name="connsiteX134" fmla="*/ 80678 w 381751"/>
              <a:gd name="connsiteY134" fmla="*/ 43999 h 404923"/>
              <a:gd name="connsiteX135" fmla="*/ 76673 w 381751"/>
              <a:gd name="connsiteY135" fmla="*/ 40565 h 404923"/>
              <a:gd name="connsiteX136" fmla="*/ 73240 w 381751"/>
              <a:gd name="connsiteY136" fmla="*/ 37705 h 404923"/>
              <a:gd name="connsiteX137" fmla="*/ 65801 w 381751"/>
              <a:gd name="connsiteY137" fmla="*/ 33127 h 404923"/>
              <a:gd name="connsiteX138" fmla="*/ 48635 w 381751"/>
              <a:gd name="connsiteY138" fmla="*/ 27978 h 404923"/>
              <a:gd name="connsiteX139" fmla="*/ 20598 w 381751"/>
              <a:gd name="connsiteY139" fmla="*/ 38849 h 404923"/>
              <a:gd name="connsiteX140" fmla="*/ 17165 w 381751"/>
              <a:gd name="connsiteY140" fmla="*/ 54870 h 404923"/>
              <a:gd name="connsiteX141" fmla="*/ 22315 w 381751"/>
              <a:gd name="connsiteY141" fmla="*/ 71463 h 404923"/>
              <a:gd name="connsiteX142" fmla="*/ 46347 w 381751"/>
              <a:gd name="connsiteY142" fmla="*/ 102361 h 404923"/>
              <a:gd name="connsiteX143" fmla="*/ 73240 w 381751"/>
              <a:gd name="connsiteY143" fmla="*/ 132687 h 404923"/>
              <a:gd name="connsiteX144" fmla="*/ 124736 w 381751"/>
              <a:gd name="connsiteY144" fmla="*/ 197343 h 404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</a:cxnLst>
            <a:rect l="l" t="t" r="r" b="b"/>
            <a:pathLst>
              <a:path w="381751" h="404923">
                <a:moveTo>
                  <a:pt x="124736" y="197343"/>
                </a:moveTo>
                <a:cubicBezTo>
                  <a:pt x="105282" y="178462"/>
                  <a:pt x="86399" y="159580"/>
                  <a:pt x="66946" y="140697"/>
                </a:cubicBezTo>
                <a:lnTo>
                  <a:pt x="38337" y="112088"/>
                </a:lnTo>
                <a:cubicBezTo>
                  <a:pt x="29181" y="102361"/>
                  <a:pt x="18882" y="93206"/>
                  <a:pt x="10872" y="80618"/>
                </a:cubicBezTo>
                <a:cubicBezTo>
                  <a:pt x="3433" y="68030"/>
                  <a:pt x="-572" y="51437"/>
                  <a:pt x="6867" y="35988"/>
                </a:cubicBezTo>
                <a:cubicBezTo>
                  <a:pt x="10300" y="28550"/>
                  <a:pt x="17738" y="22828"/>
                  <a:pt x="25176" y="19395"/>
                </a:cubicBezTo>
                <a:cubicBezTo>
                  <a:pt x="32615" y="16534"/>
                  <a:pt x="40625" y="15390"/>
                  <a:pt x="48635" y="16534"/>
                </a:cubicBezTo>
                <a:cubicBezTo>
                  <a:pt x="56074" y="17106"/>
                  <a:pt x="63512" y="19395"/>
                  <a:pt x="70379" y="22256"/>
                </a:cubicBezTo>
                <a:cubicBezTo>
                  <a:pt x="73812" y="23972"/>
                  <a:pt x="77245" y="25689"/>
                  <a:pt x="80678" y="27405"/>
                </a:cubicBezTo>
                <a:cubicBezTo>
                  <a:pt x="82394" y="28550"/>
                  <a:pt x="84111" y="29694"/>
                  <a:pt x="85255" y="30839"/>
                </a:cubicBezTo>
                <a:lnTo>
                  <a:pt x="89260" y="33700"/>
                </a:lnTo>
                <a:cubicBezTo>
                  <a:pt x="100132" y="41710"/>
                  <a:pt x="110431" y="50865"/>
                  <a:pt x="120730" y="60020"/>
                </a:cubicBezTo>
                <a:cubicBezTo>
                  <a:pt x="131030" y="69175"/>
                  <a:pt x="140757" y="78330"/>
                  <a:pt x="150484" y="88057"/>
                </a:cubicBezTo>
                <a:lnTo>
                  <a:pt x="164789" y="102361"/>
                </a:lnTo>
                <a:lnTo>
                  <a:pt x="168222" y="105794"/>
                </a:lnTo>
                <a:lnTo>
                  <a:pt x="171655" y="109800"/>
                </a:lnTo>
                <a:cubicBezTo>
                  <a:pt x="173943" y="112088"/>
                  <a:pt x="176232" y="114377"/>
                  <a:pt x="177948" y="116094"/>
                </a:cubicBezTo>
                <a:cubicBezTo>
                  <a:pt x="179665" y="117810"/>
                  <a:pt x="181382" y="118954"/>
                  <a:pt x="181954" y="118954"/>
                </a:cubicBezTo>
                <a:cubicBezTo>
                  <a:pt x="182526" y="118954"/>
                  <a:pt x="182526" y="118954"/>
                  <a:pt x="182526" y="118954"/>
                </a:cubicBezTo>
                <a:cubicBezTo>
                  <a:pt x="183098" y="118954"/>
                  <a:pt x="182526" y="118954"/>
                  <a:pt x="182526" y="118954"/>
                </a:cubicBezTo>
                <a:cubicBezTo>
                  <a:pt x="183098" y="118382"/>
                  <a:pt x="184815" y="116666"/>
                  <a:pt x="187676" y="113233"/>
                </a:cubicBezTo>
                <a:cubicBezTo>
                  <a:pt x="188248" y="112661"/>
                  <a:pt x="189392" y="111516"/>
                  <a:pt x="189965" y="110944"/>
                </a:cubicBezTo>
                <a:cubicBezTo>
                  <a:pt x="190537" y="110372"/>
                  <a:pt x="192253" y="109227"/>
                  <a:pt x="192826" y="108655"/>
                </a:cubicBezTo>
                <a:lnTo>
                  <a:pt x="196831" y="105794"/>
                </a:lnTo>
                <a:cubicBezTo>
                  <a:pt x="207130" y="97784"/>
                  <a:pt x="217429" y="89201"/>
                  <a:pt x="227157" y="80046"/>
                </a:cubicBezTo>
                <a:cubicBezTo>
                  <a:pt x="247183" y="62309"/>
                  <a:pt x="266637" y="43999"/>
                  <a:pt x="288380" y="26833"/>
                </a:cubicBezTo>
                <a:cubicBezTo>
                  <a:pt x="293530" y="22256"/>
                  <a:pt x="299251" y="18251"/>
                  <a:pt x="304973" y="14245"/>
                </a:cubicBezTo>
                <a:cubicBezTo>
                  <a:pt x="307834" y="12529"/>
                  <a:pt x="310123" y="10240"/>
                  <a:pt x="314128" y="7951"/>
                </a:cubicBezTo>
                <a:cubicBezTo>
                  <a:pt x="317561" y="5662"/>
                  <a:pt x="321567" y="3946"/>
                  <a:pt x="325572" y="2802"/>
                </a:cubicBezTo>
                <a:cubicBezTo>
                  <a:pt x="333582" y="-59"/>
                  <a:pt x="343309" y="-1204"/>
                  <a:pt x="353037" y="1657"/>
                </a:cubicBezTo>
                <a:cubicBezTo>
                  <a:pt x="357614" y="2802"/>
                  <a:pt x="362764" y="5662"/>
                  <a:pt x="366769" y="9095"/>
                </a:cubicBezTo>
                <a:cubicBezTo>
                  <a:pt x="370774" y="12529"/>
                  <a:pt x="373635" y="16534"/>
                  <a:pt x="375924" y="20539"/>
                </a:cubicBezTo>
                <a:cubicBezTo>
                  <a:pt x="380501" y="29122"/>
                  <a:pt x="382218" y="37705"/>
                  <a:pt x="381646" y="46860"/>
                </a:cubicBezTo>
                <a:cubicBezTo>
                  <a:pt x="381073" y="56014"/>
                  <a:pt x="378785" y="64025"/>
                  <a:pt x="375351" y="71463"/>
                </a:cubicBezTo>
                <a:cubicBezTo>
                  <a:pt x="368485" y="85768"/>
                  <a:pt x="358759" y="97212"/>
                  <a:pt x="349603" y="107511"/>
                </a:cubicBezTo>
                <a:cubicBezTo>
                  <a:pt x="339876" y="117810"/>
                  <a:pt x="331294" y="126965"/>
                  <a:pt x="322711" y="137264"/>
                </a:cubicBezTo>
                <a:lnTo>
                  <a:pt x="295819" y="167590"/>
                </a:lnTo>
                <a:cubicBezTo>
                  <a:pt x="291241" y="172740"/>
                  <a:pt x="286663" y="177889"/>
                  <a:pt x="281514" y="182467"/>
                </a:cubicBezTo>
                <a:lnTo>
                  <a:pt x="274075" y="189905"/>
                </a:lnTo>
                <a:cubicBezTo>
                  <a:pt x="271786" y="192194"/>
                  <a:pt x="270070" y="193911"/>
                  <a:pt x="268926" y="195627"/>
                </a:cubicBezTo>
                <a:cubicBezTo>
                  <a:pt x="267781" y="197343"/>
                  <a:pt x="267781" y="197916"/>
                  <a:pt x="267781" y="197916"/>
                </a:cubicBezTo>
                <a:cubicBezTo>
                  <a:pt x="267781" y="197916"/>
                  <a:pt x="267781" y="198488"/>
                  <a:pt x="268354" y="200204"/>
                </a:cubicBezTo>
                <a:cubicBezTo>
                  <a:pt x="268926" y="201921"/>
                  <a:pt x="270070" y="203637"/>
                  <a:pt x="271786" y="205926"/>
                </a:cubicBezTo>
                <a:lnTo>
                  <a:pt x="277508" y="213937"/>
                </a:lnTo>
                <a:cubicBezTo>
                  <a:pt x="293530" y="235107"/>
                  <a:pt x="310695" y="255706"/>
                  <a:pt x="326716" y="278021"/>
                </a:cubicBezTo>
                <a:cubicBezTo>
                  <a:pt x="334726" y="289465"/>
                  <a:pt x="342165" y="300908"/>
                  <a:pt x="349603" y="312924"/>
                </a:cubicBezTo>
                <a:cubicBezTo>
                  <a:pt x="351320" y="315785"/>
                  <a:pt x="353037" y="319218"/>
                  <a:pt x="354753" y="322079"/>
                </a:cubicBezTo>
                <a:cubicBezTo>
                  <a:pt x="356470" y="325512"/>
                  <a:pt x="358186" y="328945"/>
                  <a:pt x="359903" y="332378"/>
                </a:cubicBezTo>
                <a:cubicBezTo>
                  <a:pt x="362764" y="339245"/>
                  <a:pt x="365624" y="346683"/>
                  <a:pt x="366769" y="354694"/>
                </a:cubicBezTo>
                <a:cubicBezTo>
                  <a:pt x="367913" y="362704"/>
                  <a:pt x="368485" y="372431"/>
                  <a:pt x="363908" y="382158"/>
                </a:cubicBezTo>
                <a:cubicBezTo>
                  <a:pt x="359903" y="391885"/>
                  <a:pt x="351320" y="399324"/>
                  <a:pt x="341593" y="402757"/>
                </a:cubicBezTo>
                <a:cubicBezTo>
                  <a:pt x="331294" y="406190"/>
                  <a:pt x="322139" y="405045"/>
                  <a:pt x="314128" y="402757"/>
                </a:cubicBezTo>
                <a:cubicBezTo>
                  <a:pt x="306117" y="400468"/>
                  <a:pt x="299251" y="397035"/>
                  <a:pt x="292385" y="393030"/>
                </a:cubicBezTo>
                <a:cubicBezTo>
                  <a:pt x="288952" y="391313"/>
                  <a:pt x="286091" y="389024"/>
                  <a:pt x="283230" y="386736"/>
                </a:cubicBezTo>
                <a:lnTo>
                  <a:pt x="274647" y="380442"/>
                </a:lnTo>
                <a:cubicBezTo>
                  <a:pt x="269498" y="376436"/>
                  <a:pt x="263776" y="371859"/>
                  <a:pt x="258627" y="367282"/>
                </a:cubicBezTo>
                <a:cubicBezTo>
                  <a:pt x="248327" y="358126"/>
                  <a:pt x="238028" y="348972"/>
                  <a:pt x="228301" y="339245"/>
                </a:cubicBezTo>
                <a:cubicBezTo>
                  <a:pt x="208846" y="319791"/>
                  <a:pt x="191681" y="298047"/>
                  <a:pt x="176232" y="275160"/>
                </a:cubicBezTo>
                <a:lnTo>
                  <a:pt x="193970" y="276305"/>
                </a:lnTo>
                <a:cubicBezTo>
                  <a:pt x="168794" y="303197"/>
                  <a:pt x="140757" y="327801"/>
                  <a:pt x="111003" y="349544"/>
                </a:cubicBezTo>
                <a:cubicBezTo>
                  <a:pt x="96127" y="360415"/>
                  <a:pt x="80678" y="370715"/>
                  <a:pt x="64657" y="379870"/>
                </a:cubicBezTo>
                <a:cubicBezTo>
                  <a:pt x="60651" y="382158"/>
                  <a:pt x="56646" y="384447"/>
                  <a:pt x="52641" y="386736"/>
                </a:cubicBezTo>
                <a:cubicBezTo>
                  <a:pt x="48635" y="389024"/>
                  <a:pt x="44058" y="391313"/>
                  <a:pt x="39481" y="393030"/>
                </a:cubicBezTo>
                <a:cubicBezTo>
                  <a:pt x="34903" y="394746"/>
                  <a:pt x="29181" y="396463"/>
                  <a:pt x="22887" y="395891"/>
                </a:cubicBezTo>
                <a:cubicBezTo>
                  <a:pt x="16593" y="395891"/>
                  <a:pt x="9728" y="392457"/>
                  <a:pt x="5722" y="387308"/>
                </a:cubicBezTo>
                <a:cubicBezTo>
                  <a:pt x="1717" y="382158"/>
                  <a:pt x="0" y="376436"/>
                  <a:pt x="0" y="370143"/>
                </a:cubicBezTo>
                <a:cubicBezTo>
                  <a:pt x="0" y="367282"/>
                  <a:pt x="572" y="363848"/>
                  <a:pt x="1145" y="361560"/>
                </a:cubicBezTo>
                <a:cubicBezTo>
                  <a:pt x="1717" y="359271"/>
                  <a:pt x="2289" y="356982"/>
                  <a:pt x="3433" y="354694"/>
                </a:cubicBezTo>
                <a:cubicBezTo>
                  <a:pt x="6294" y="345539"/>
                  <a:pt x="10872" y="336956"/>
                  <a:pt x="15449" y="328945"/>
                </a:cubicBezTo>
                <a:cubicBezTo>
                  <a:pt x="24604" y="312924"/>
                  <a:pt x="35476" y="297475"/>
                  <a:pt x="48063" y="283743"/>
                </a:cubicBezTo>
                <a:cubicBezTo>
                  <a:pt x="54357" y="276877"/>
                  <a:pt x="61224" y="270583"/>
                  <a:pt x="68662" y="264861"/>
                </a:cubicBezTo>
                <a:cubicBezTo>
                  <a:pt x="76100" y="259711"/>
                  <a:pt x="82966" y="253990"/>
                  <a:pt x="90405" y="248268"/>
                </a:cubicBezTo>
                <a:cubicBezTo>
                  <a:pt x="104138" y="236824"/>
                  <a:pt x="117869" y="224808"/>
                  <a:pt x="131602" y="212792"/>
                </a:cubicBezTo>
                <a:cubicBezTo>
                  <a:pt x="119014" y="225953"/>
                  <a:pt x="106998" y="239685"/>
                  <a:pt x="93838" y="252273"/>
                </a:cubicBezTo>
                <a:cubicBezTo>
                  <a:pt x="86972" y="258567"/>
                  <a:pt x="80678" y="264861"/>
                  <a:pt x="73240" y="270583"/>
                </a:cubicBezTo>
                <a:cubicBezTo>
                  <a:pt x="66373" y="276305"/>
                  <a:pt x="60651" y="282599"/>
                  <a:pt x="54929" y="289465"/>
                </a:cubicBezTo>
                <a:cubicBezTo>
                  <a:pt x="43486" y="303197"/>
                  <a:pt x="33759" y="318074"/>
                  <a:pt x="25748" y="334095"/>
                </a:cubicBezTo>
                <a:cubicBezTo>
                  <a:pt x="21743" y="342105"/>
                  <a:pt x="18310" y="350116"/>
                  <a:pt x="16021" y="358126"/>
                </a:cubicBezTo>
                <a:cubicBezTo>
                  <a:pt x="15449" y="360415"/>
                  <a:pt x="14877" y="362132"/>
                  <a:pt x="14305" y="364421"/>
                </a:cubicBezTo>
                <a:cubicBezTo>
                  <a:pt x="13733" y="366709"/>
                  <a:pt x="13733" y="367854"/>
                  <a:pt x="13733" y="369570"/>
                </a:cubicBezTo>
                <a:cubicBezTo>
                  <a:pt x="13733" y="373003"/>
                  <a:pt x="15449" y="375864"/>
                  <a:pt x="17165" y="377581"/>
                </a:cubicBezTo>
                <a:cubicBezTo>
                  <a:pt x="18882" y="379297"/>
                  <a:pt x="20598" y="380442"/>
                  <a:pt x="24032" y="380442"/>
                </a:cubicBezTo>
                <a:cubicBezTo>
                  <a:pt x="26893" y="380442"/>
                  <a:pt x="30898" y="379297"/>
                  <a:pt x="34331" y="378153"/>
                </a:cubicBezTo>
                <a:cubicBezTo>
                  <a:pt x="37764" y="376436"/>
                  <a:pt x="41198" y="374720"/>
                  <a:pt x="45203" y="372431"/>
                </a:cubicBezTo>
                <a:cubicBezTo>
                  <a:pt x="49208" y="370143"/>
                  <a:pt x="52641" y="367854"/>
                  <a:pt x="56646" y="364993"/>
                </a:cubicBezTo>
                <a:cubicBezTo>
                  <a:pt x="71523" y="355266"/>
                  <a:pt x="86399" y="344966"/>
                  <a:pt x="100132" y="333523"/>
                </a:cubicBezTo>
                <a:cubicBezTo>
                  <a:pt x="128169" y="311208"/>
                  <a:pt x="154489" y="287176"/>
                  <a:pt x="177948" y="260283"/>
                </a:cubicBezTo>
                <a:lnTo>
                  <a:pt x="187104" y="249984"/>
                </a:lnTo>
                <a:lnTo>
                  <a:pt x="195687" y="261428"/>
                </a:lnTo>
                <a:cubicBezTo>
                  <a:pt x="211135" y="282599"/>
                  <a:pt x="228301" y="302625"/>
                  <a:pt x="246610" y="320935"/>
                </a:cubicBezTo>
                <a:cubicBezTo>
                  <a:pt x="255766" y="330090"/>
                  <a:pt x="265493" y="338673"/>
                  <a:pt x="275792" y="347255"/>
                </a:cubicBezTo>
                <a:cubicBezTo>
                  <a:pt x="280941" y="351261"/>
                  <a:pt x="286091" y="355266"/>
                  <a:pt x="291241" y="359271"/>
                </a:cubicBezTo>
                <a:lnTo>
                  <a:pt x="299251" y="364993"/>
                </a:lnTo>
                <a:cubicBezTo>
                  <a:pt x="301540" y="366709"/>
                  <a:pt x="304401" y="368426"/>
                  <a:pt x="306689" y="369570"/>
                </a:cubicBezTo>
                <a:cubicBezTo>
                  <a:pt x="311839" y="372431"/>
                  <a:pt x="316989" y="374720"/>
                  <a:pt x="322139" y="375864"/>
                </a:cubicBezTo>
                <a:cubicBezTo>
                  <a:pt x="327289" y="377009"/>
                  <a:pt x="331294" y="377009"/>
                  <a:pt x="334154" y="375864"/>
                </a:cubicBezTo>
                <a:cubicBezTo>
                  <a:pt x="339876" y="373575"/>
                  <a:pt x="342737" y="367854"/>
                  <a:pt x="341020" y="357554"/>
                </a:cubicBezTo>
                <a:cubicBezTo>
                  <a:pt x="340448" y="352405"/>
                  <a:pt x="338159" y="347255"/>
                  <a:pt x="335871" y="341533"/>
                </a:cubicBezTo>
                <a:cubicBezTo>
                  <a:pt x="334726" y="338673"/>
                  <a:pt x="333582" y="336384"/>
                  <a:pt x="331866" y="333523"/>
                </a:cubicBezTo>
                <a:cubicBezTo>
                  <a:pt x="330149" y="330662"/>
                  <a:pt x="329005" y="327801"/>
                  <a:pt x="327289" y="324940"/>
                </a:cubicBezTo>
                <a:cubicBezTo>
                  <a:pt x="320994" y="314069"/>
                  <a:pt x="313556" y="303197"/>
                  <a:pt x="306117" y="292326"/>
                </a:cubicBezTo>
                <a:cubicBezTo>
                  <a:pt x="290669" y="271155"/>
                  <a:pt x="273503" y="250556"/>
                  <a:pt x="256910" y="228813"/>
                </a:cubicBezTo>
                <a:lnTo>
                  <a:pt x="250616" y="220231"/>
                </a:lnTo>
                <a:cubicBezTo>
                  <a:pt x="248327" y="217370"/>
                  <a:pt x="246038" y="213365"/>
                  <a:pt x="243749" y="208787"/>
                </a:cubicBezTo>
                <a:cubicBezTo>
                  <a:pt x="242033" y="204210"/>
                  <a:pt x="240316" y="197916"/>
                  <a:pt x="240888" y="191622"/>
                </a:cubicBezTo>
                <a:cubicBezTo>
                  <a:pt x="241461" y="184755"/>
                  <a:pt x="244894" y="179606"/>
                  <a:pt x="247755" y="175601"/>
                </a:cubicBezTo>
                <a:cubicBezTo>
                  <a:pt x="250616" y="171595"/>
                  <a:pt x="253477" y="168734"/>
                  <a:pt x="256338" y="166446"/>
                </a:cubicBezTo>
                <a:lnTo>
                  <a:pt x="263204" y="159580"/>
                </a:lnTo>
                <a:cubicBezTo>
                  <a:pt x="267781" y="155002"/>
                  <a:pt x="272358" y="150424"/>
                  <a:pt x="276936" y="145275"/>
                </a:cubicBezTo>
                <a:lnTo>
                  <a:pt x="303829" y="115522"/>
                </a:lnTo>
                <a:cubicBezTo>
                  <a:pt x="312984" y="105794"/>
                  <a:pt x="322711" y="95495"/>
                  <a:pt x="331294" y="85768"/>
                </a:cubicBezTo>
                <a:cubicBezTo>
                  <a:pt x="339876" y="76041"/>
                  <a:pt x="347887" y="66314"/>
                  <a:pt x="352464" y="56587"/>
                </a:cubicBezTo>
                <a:cubicBezTo>
                  <a:pt x="354753" y="51437"/>
                  <a:pt x="355898" y="46860"/>
                  <a:pt x="356470" y="42282"/>
                </a:cubicBezTo>
                <a:cubicBezTo>
                  <a:pt x="356470" y="37705"/>
                  <a:pt x="355898" y="33127"/>
                  <a:pt x="354181" y="29694"/>
                </a:cubicBezTo>
                <a:cubicBezTo>
                  <a:pt x="353037" y="27978"/>
                  <a:pt x="352464" y="26833"/>
                  <a:pt x="351320" y="25689"/>
                </a:cubicBezTo>
                <a:cubicBezTo>
                  <a:pt x="350176" y="24544"/>
                  <a:pt x="349031" y="23972"/>
                  <a:pt x="347315" y="23400"/>
                </a:cubicBezTo>
                <a:cubicBezTo>
                  <a:pt x="344454" y="22256"/>
                  <a:pt x="339876" y="22828"/>
                  <a:pt x="335299" y="23972"/>
                </a:cubicBezTo>
                <a:cubicBezTo>
                  <a:pt x="333010" y="24544"/>
                  <a:pt x="330721" y="25689"/>
                  <a:pt x="328433" y="26833"/>
                </a:cubicBezTo>
                <a:cubicBezTo>
                  <a:pt x="326716" y="27978"/>
                  <a:pt x="323855" y="29694"/>
                  <a:pt x="320994" y="31983"/>
                </a:cubicBezTo>
                <a:cubicBezTo>
                  <a:pt x="315845" y="35988"/>
                  <a:pt x="310123" y="39421"/>
                  <a:pt x="304973" y="43426"/>
                </a:cubicBezTo>
                <a:cubicBezTo>
                  <a:pt x="284375" y="59448"/>
                  <a:pt x="264349" y="77185"/>
                  <a:pt x="243749" y="94923"/>
                </a:cubicBezTo>
                <a:cubicBezTo>
                  <a:pt x="233451" y="103505"/>
                  <a:pt x="222579" y="112088"/>
                  <a:pt x="211707" y="120099"/>
                </a:cubicBezTo>
                <a:lnTo>
                  <a:pt x="207702" y="122960"/>
                </a:lnTo>
                <a:cubicBezTo>
                  <a:pt x="206558" y="123532"/>
                  <a:pt x="206558" y="123532"/>
                  <a:pt x="206558" y="124104"/>
                </a:cubicBezTo>
                <a:cubicBezTo>
                  <a:pt x="205986" y="124104"/>
                  <a:pt x="205986" y="124676"/>
                  <a:pt x="205413" y="125249"/>
                </a:cubicBezTo>
                <a:cubicBezTo>
                  <a:pt x="203697" y="126965"/>
                  <a:pt x="201408" y="130398"/>
                  <a:pt x="196259" y="133831"/>
                </a:cubicBezTo>
                <a:cubicBezTo>
                  <a:pt x="193970" y="135548"/>
                  <a:pt x="189965" y="136692"/>
                  <a:pt x="187104" y="137264"/>
                </a:cubicBezTo>
                <a:cubicBezTo>
                  <a:pt x="184243" y="137836"/>
                  <a:pt x="180809" y="137264"/>
                  <a:pt x="177948" y="136692"/>
                </a:cubicBezTo>
                <a:cubicBezTo>
                  <a:pt x="172227" y="134975"/>
                  <a:pt x="168222" y="131543"/>
                  <a:pt x="165361" y="128682"/>
                </a:cubicBezTo>
                <a:cubicBezTo>
                  <a:pt x="162500" y="125821"/>
                  <a:pt x="160211" y="122960"/>
                  <a:pt x="157922" y="120671"/>
                </a:cubicBezTo>
                <a:lnTo>
                  <a:pt x="155061" y="117238"/>
                </a:lnTo>
                <a:lnTo>
                  <a:pt x="151628" y="113805"/>
                </a:lnTo>
                <a:lnTo>
                  <a:pt x="137896" y="98928"/>
                </a:lnTo>
                <a:cubicBezTo>
                  <a:pt x="128741" y="89201"/>
                  <a:pt x="119586" y="79474"/>
                  <a:pt x="109859" y="70319"/>
                </a:cubicBezTo>
                <a:cubicBezTo>
                  <a:pt x="100132" y="61164"/>
                  <a:pt x="90405" y="52009"/>
                  <a:pt x="80678" y="43999"/>
                </a:cubicBezTo>
                <a:lnTo>
                  <a:pt x="76673" y="40565"/>
                </a:lnTo>
                <a:cubicBezTo>
                  <a:pt x="75528" y="39421"/>
                  <a:pt x="74384" y="38849"/>
                  <a:pt x="73240" y="37705"/>
                </a:cubicBezTo>
                <a:cubicBezTo>
                  <a:pt x="70951" y="35988"/>
                  <a:pt x="68090" y="34844"/>
                  <a:pt x="65801" y="33127"/>
                </a:cubicBezTo>
                <a:cubicBezTo>
                  <a:pt x="60651" y="30839"/>
                  <a:pt x="54929" y="28550"/>
                  <a:pt x="48635" y="27978"/>
                </a:cubicBezTo>
                <a:cubicBezTo>
                  <a:pt x="37764" y="26261"/>
                  <a:pt x="25748" y="29694"/>
                  <a:pt x="20598" y="38849"/>
                </a:cubicBezTo>
                <a:cubicBezTo>
                  <a:pt x="18310" y="43426"/>
                  <a:pt x="17165" y="49148"/>
                  <a:pt x="17165" y="54870"/>
                </a:cubicBezTo>
                <a:cubicBezTo>
                  <a:pt x="17738" y="60592"/>
                  <a:pt x="19454" y="66314"/>
                  <a:pt x="22315" y="71463"/>
                </a:cubicBezTo>
                <a:cubicBezTo>
                  <a:pt x="28037" y="82335"/>
                  <a:pt x="37764" y="92062"/>
                  <a:pt x="46347" y="102361"/>
                </a:cubicBezTo>
                <a:lnTo>
                  <a:pt x="73240" y="132687"/>
                </a:lnTo>
                <a:cubicBezTo>
                  <a:pt x="89833" y="156719"/>
                  <a:pt x="107570" y="177317"/>
                  <a:pt x="124736" y="197343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39" name="Полилиния: фигура 138">
            <a:extLst>
              <a:ext uri="{FF2B5EF4-FFF2-40B4-BE49-F238E27FC236}">
                <a16:creationId xmlns:a16="http://schemas.microsoft.com/office/drawing/2014/main" id="{8409CBDA-3D9E-5BC2-BDD6-82E2EC638EB1}"/>
              </a:ext>
            </a:extLst>
          </p:cNvPr>
          <p:cNvSpPr/>
          <p:nvPr/>
        </p:nvSpPr>
        <p:spPr>
          <a:xfrm>
            <a:off x="14886107" y="7099647"/>
            <a:ext cx="315987" cy="497198"/>
          </a:xfrm>
          <a:custGeom>
            <a:avLst/>
            <a:gdLst>
              <a:gd name="connsiteX0" fmla="*/ 0 w 315987"/>
              <a:gd name="connsiteY0" fmla="*/ 206210 h 497198"/>
              <a:gd name="connsiteX1" fmla="*/ 43486 w 315987"/>
              <a:gd name="connsiteY1" fmla="*/ 379009 h 497198"/>
              <a:gd name="connsiteX2" fmla="*/ 70379 w 315987"/>
              <a:gd name="connsiteY2" fmla="*/ 463692 h 497198"/>
              <a:gd name="connsiteX3" fmla="*/ 73812 w 315987"/>
              <a:gd name="connsiteY3" fmla="*/ 471703 h 497198"/>
              <a:gd name="connsiteX4" fmla="*/ 78389 w 315987"/>
              <a:gd name="connsiteY4" fmla="*/ 475708 h 497198"/>
              <a:gd name="connsiteX5" fmla="*/ 92694 w 315987"/>
              <a:gd name="connsiteY5" fmla="*/ 476280 h 497198"/>
              <a:gd name="connsiteX6" fmla="*/ 99560 w 315987"/>
              <a:gd name="connsiteY6" fmla="*/ 472847 h 497198"/>
              <a:gd name="connsiteX7" fmla="*/ 105854 w 315987"/>
              <a:gd name="connsiteY7" fmla="*/ 467125 h 497198"/>
              <a:gd name="connsiteX8" fmla="*/ 116725 w 315987"/>
              <a:gd name="connsiteY8" fmla="*/ 450532 h 497198"/>
              <a:gd name="connsiteX9" fmla="*/ 135035 w 315987"/>
              <a:gd name="connsiteY9" fmla="*/ 411051 h 497198"/>
              <a:gd name="connsiteX10" fmla="*/ 152773 w 315987"/>
              <a:gd name="connsiteY10" fmla="*/ 370426 h 497198"/>
              <a:gd name="connsiteX11" fmla="*/ 188820 w 315987"/>
              <a:gd name="connsiteY11" fmla="*/ 288032 h 497198"/>
              <a:gd name="connsiteX12" fmla="*/ 263204 w 315987"/>
              <a:gd name="connsiteY12" fmla="*/ 127249 h 497198"/>
              <a:gd name="connsiteX13" fmla="*/ 277508 w 315987"/>
              <a:gd name="connsiteY13" fmla="*/ 86052 h 497198"/>
              <a:gd name="connsiteX14" fmla="*/ 283230 w 315987"/>
              <a:gd name="connsiteY14" fmla="*/ 64881 h 497198"/>
              <a:gd name="connsiteX15" fmla="*/ 287236 w 315987"/>
              <a:gd name="connsiteY15" fmla="*/ 44855 h 497198"/>
              <a:gd name="connsiteX16" fmla="*/ 285519 w 315987"/>
              <a:gd name="connsiteY16" fmla="*/ 32839 h 497198"/>
              <a:gd name="connsiteX17" fmla="*/ 276936 w 315987"/>
              <a:gd name="connsiteY17" fmla="*/ 28834 h 497198"/>
              <a:gd name="connsiteX18" fmla="*/ 270070 w 315987"/>
              <a:gd name="connsiteY18" fmla="*/ 29406 h 497198"/>
              <a:gd name="connsiteX19" fmla="*/ 266637 w 315987"/>
              <a:gd name="connsiteY19" fmla="*/ 30550 h 497198"/>
              <a:gd name="connsiteX20" fmla="*/ 263204 w 315987"/>
              <a:gd name="connsiteY20" fmla="*/ 32266 h 497198"/>
              <a:gd name="connsiteX21" fmla="*/ 250044 w 315987"/>
              <a:gd name="connsiteY21" fmla="*/ 43710 h 497198"/>
              <a:gd name="connsiteX22" fmla="*/ 238028 w 315987"/>
              <a:gd name="connsiteY22" fmla="*/ 60876 h 497198"/>
              <a:gd name="connsiteX23" fmla="*/ 226012 w 315987"/>
              <a:gd name="connsiteY23" fmla="*/ 79185 h 497198"/>
              <a:gd name="connsiteX24" fmla="*/ 202553 w 315987"/>
              <a:gd name="connsiteY24" fmla="*/ 116377 h 497198"/>
              <a:gd name="connsiteX25" fmla="*/ 158495 w 315987"/>
              <a:gd name="connsiteY25" fmla="*/ 193050 h 497198"/>
              <a:gd name="connsiteX26" fmla="*/ 119014 w 315987"/>
              <a:gd name="connsiteY26" fmla="*/ 272583 h 497198"/>
              <a:gd name="connsiteX27" fmla="*/ 116725 w 315987"/>
              <a:gd name="connsiteY27" fmla="*/ 277733 h 497198"/>
              <a:gd name="connsiteX28" fmla="*/ 115581 w 315987"/>
              <a:gd name="connsiteY28" fmla="*/ 280022 h 497198"/>
              <a:gd name="connsiteX29" fmla="*/ 115008 w 315987"/>
              <a:gd name="connsiteY29" fmla="*/ 282310 h 497198"/>
              <a:gd name="connsiteX30" fmla="*/ 111575 w 315987"/>
              <a:gd name="connsiteY30" fmla="*/ 292609 h 497198"/>
              <a:gd name="connsiteX31" fmla="*/ 107570 w 315987"/>
              <a:gd name="connsiteY31" fmla="*/ 303481 h 497198"/>
              <a:gd name="connsiteX32" fmla="*/ 104710 w 315987"/>
              <a:gd name="connsiteY32" fmla="*/ 309775 h 497198"/>
              <a:gd name="connsiteX33" fmla="*/ 102993 w 315987"/>
              <a:gd name="connsiteY33" fmla="*/ 312064 h 497198"/>
              <a:gd name="connsiteX34" fmla="*/ 101277 w 315987"/>
              <a:gd name="connsiteY34" fmla="*/ 313780 h 497198"/>
              <a:gd name="connsiteX35" fmla="*/ 96699 w 315987"/>
              <a:gd name="connsiteY35" fmla="*/ 315497 h 497198"/>
              <a:gd name="connsiteX36" fmla="*/ 92694 w 315987"/>
              <a:gd name="connsiteY36" fmla="*/ 314925 h 497198"/>
              <a:gd name="connsiteX37" fmla="*/ 89833 w 315987"/>
              <a:gd name="connsiteY37" fmla="*/ 313208 h 497198"/>
              <a:gd name="connsiteX38" fmla="*/ 87544 w 315987"/>
              <a:gd name="connsiteY38" fmla="*/ 310347 h 497198"/>
              <a:gd name="connsiteX39" fmla="*/ 86399 w 315987"/>
              <a:gd name="connsiteY39" fmla="*/ 307486 h 497198"/>
              <a:gd name="connsiteX40" fmla="*/ 84683 w 315987"/>
              <a:gd name="connsiteY40" fmla="*/ 294898 h 497198"/>
              <a:gd name="connsiteX41" fmla="*/ 84111 w 315987"/>
              <a:gd name="connsiteY41" fmla="*/ 284027 h 497198"/>
              <a:gd name="connsiteX42" fmla="*/ 82394 w 315987"/>
              <a:gd name="connsiteY42" fmla="*/ 261712 h 497198"/>
              <a:gd name="connsiteX43" fmla="*/ 78961 w 315987"/>
              <a:gd name="connsiteY43" fmla="*/ 217082 h 497198"/>
              <a:gd name="connsiteX44" fmla="*/ 76100 w 315987"/>
              <a:gd name="connsiteY44" fmla="*/ 195911 h 497198"/>
              <a:gd name="connsiteX45" fmla="*/ 67518 w 315987"/>
              <a:gd name="connsiteY45" fmla="*/ 177029 h 497198"/>
              <a:gd name="connsiteX46" fmla="*/ 51496 w 315987"/>
              <a:gd name="connsiteY46" fmla="*/ 166157 h 497198"/>
              <a:gd name="connsiteX47" fmla="*/ 30326 w 315987"/>
              <a:gd name="connsiteY47" fmla="*/ 165585 h 497198"/>
              <a:gd name="connsiteX48" fmla="*/ 11444 w 315987"/>
              <a:gd name="connsiteY48" fmla="*/ 175312 h 497198"/>
              <a:gd name="connsiteX49" fmla="*/ 572 w 315987"/>
              <a:gd name="connsiteY49" fmla="*/ 194194 h 497198"/>
              <a:gd name="connsiteX50" fmla="*/ 73240 w 315987"/>
              <a:gd name="connsiteY50" fmla="*/ 172451 h 497198"/>
              <a:gd name="connsiteX51" fmla="*/ 84683 w 315987"/>
              <a:gd name="connsiteY51" fmla="*/ 193050 h 497198"/>
              <a:gd name="connsiteX52" fmla="*/ 89833 w 315987"/>
              <a:gd name="connsiteY52" fmla="*/ 215937 h 497198"/>
              <a:gd name="connsiteX53" fmla="*/ 96127 w 315987"/>
              <a:gd name="connsiteY53" fmla="*/ 259995 h 497198"/>
              <a:gd name="connsiteX54" fmla="*/ 99560 w 315987"/>
              <a:gd name="connsiteY54" fmla="*/ 282310 h 497198"/>
              <a:gd name="connsiteX55" fmla="*/ 100704 w 315987"/>
              <a:gd name="connsiteY55" fmla="*/ 293754 h 497198"/>
              <a:gd name="connsiteX56" fmla="*/ 101849 w 315987"/>
              <a:gd name="connsiteY56" fmla="*/ 302909 h 497198"/>
              <a:gd name="connsiteX57" fmla="*/ 101849 w 315987"/>
              <a:gd name="connsiteY57" fmla="*/ 302336 h 497198"/>
              <a:gd name="connsiteX58" fmla="*/ 100132 w 315987"/>
              <a:gd name="connsiteY58" fmla="*/ 300620 h 497198"/>
              <a:gd name="connsiteX59" fmla="*/ 94982 w 315987"/>
              <a:gd name="connsiteY59" fmla="*/ 298904 h 497198"/>
              <a:gd name="connsiteX60" fmla="*/ 91549 w 315987"/>
              <a:gd name="connsiteY60" fmla="*/ 300048 h 497198"/>
              <a:gd name="connsiteX61" fmla="*/ 90977 w 315987"/>
              <a:gd name="connsiteY61" fmla="*/ 300620 h 497198"/>
              <a:gd name="connsiteX62" fmla="*/ 90977 w 315987"/>
              <a:gd name="connsiteY62" fmla="*/ 300620 h 497198"/>
              <a:gd name="connsiteX63" fmla="*/ 92694 w 315987"/>
              <a:gd name="connsiteY63" fmla="*/ 296615 h 497198"/>
              <a:gd name="connsiteX64" fmla="*/ 96127 w 315987"/>
              <a:gd name="connsiteY64" fmla="*/ 286315 h 497198"/>
              <a:gd name="connsiteX65" fmla="*/ 98988 w 315987"/>
              <a:gd name="connsiteY65" fmla="*/ 275444 h 497198"/>
              <a:gd name="connsiteX66" fmla="*/ 100132 w 315987"/>
              <a:gd name="connsiteY66" fmla="*/ 272583 h 497198"/>
              <a:gd name="connsiteX67" fmla="*/ 101277 w 315987"/>
              <a:gd name="connsiteY67" fmla="*/ 269722 h 497198"/>
              <a:gd name="connsiteX68" fmla="*/ 103565 w 315987"/>
              <a:gd name="connsiteY68" fmla="*/ 264573 h 497198"/>
              <a:gd name="connsiteX69" fmla="*/ 139613 w 315987"/>
              <a:gd name="connsiteY69" fmla="*/ 182178 h 497198"/>
              <a:gd name="connsiteX70" fmla="*/ 181382 w 315987"/>
              <a:gd name="connsiteY70" fmla="*/ 102645 h 497198"/>
              <a:gd name="connsiteX71" fmla="*/ 204269 w 315987"/>
              <a:gd name="connsiteY71" fmla="*/ 63736 h 497198"/>
              <a:gd name="connsiteX72" fmla="*/ 216285 w 315987"/>
              <a:gd name="connsiteY72" fmla="*/ 44855 h 497198"/>
              <a:gd name="connsiteX73" fmla="*/ 229445 w 315987"/>
              <a:gd name="connsiteY73" fmla="*/ 25401 h 497198"/>
              <a:gd name="connsiteX74" fmla="*/ 249471 w 315987"/>
              <a:gd name="connsiteY74" fmla="*/ 7091 h 497198"/>
              <a:gd name="connsiteX75" fmla="*/ 252905 w 315987"/>
              <a:gd name="connsiteY75" fmla="*/ 5374 h 497198"/>
              <a:gd name="connsiteX76" fmla="*/ 256338 w 315987"/>
              <a:gd name="connsiteY76" fmla="*/ 3657 h 497198"/>
              <a:gd name="connsiteX77" fmla="*/ 263776 w 315987"/>
              <a:gd name="connsiteY77" fmla="*/ 1369 h 497198"/>
              <a:gd name="connsiteX78" fmla="*/ 279225 w 315987"/>
              <a:gd name="connsiteY78" fmla="*/ 224 h 497198"/>
              <a:gd name="connsiteX79" fmla="*/ 295246 w 315987"/>
              <a:gd name="connsiteY79" fmla="*/ 4802 h 497198"/>
              <a:gd name="connsiteX80" fmla="*/ 308978 w 315987"/>
              <a:gd name="connsiteY80" fmla="*/ 16245 h 497198"/>
              <a:gd name="connsiteX81" fmla="*/ 315272 w 315987"/>
              <a:gd name="connsiteY81" fmla="*/ 32266 h 497198"/>
              <a:gd name="connsiteX82" fmla="*/ 315845 w 315987"/>
              <a:gd name="connsiteY82" fmla="*/ 47143 h 497198"/>
              <a:gd name="connsiteX83" fmla="*/ 311267 w 315987"/>
              <a:gd name="connsiteY83" fmla="*/ 70603 h 497198"/>
              <a:gd name="connsiteX84" fmla="*/ 305545 w 315987"/>
              <a:gd name="connsiteY84" fmla="*/ 92918 h 497198"/>
              <a:gd name="connsiteX85" fmla="*/ 291241 w 315987"/>
              <a:gd name="connsiteY85" fmla="*/ 136404 h 497198"/>
              <a:gd name="connsiteX86" fmla="*/ 213996 w 315987"/>
              <a:gd name="connsiteY86" fmla="*/ 298904 h 497198"/>
              <a:gd name="connsiteX87" fmla="*/ 176804 w 315987"/>
              <a:gd name="connsiteY87" fmla="*/ 379581 h 497198"/>
              <a:gd name="connsiteX88" fmla="*/ 157922 w 315987"/>
              <a:gd name="connsiteY88" fmla="*/ 420206 h 497198"/>
              <a:gd name="connsiteX89" fmla="*/ 136752 w 315987"/>
              <a:gd name="connsiteY89" fmla="*/ 460831 h 497198"/>
              <a:gd name="connsiteX90" fmla="*/ 122447 w 315987"/>
              <a:gd name="connsiteY90" fmla="*/ 480857 h 497198"/>
              <a:gd name="connsiteX91" fmla="*/ 112148 w 315987"/>
              <a:gd name="connsiteY91" fmla="*/ 489440 h 497198"/>
              <a:gd name="connsiteX92" fmla="*/ 98988 w 315987"/>
              <a:gd name="connsiteY92" fmla="*/ 495734 h 497198"/>
              <a:gd name="connsiteX93" fmla="*/ 69807 w 315987"/>
              <a:gd name="connsiteY93" fmla="*/ 492873 h 497198"/>
              <a:gd name="connsiteX94" fmla="*/ 58363 w 315987"/>
              <a:gd name="connsiteY94" fmla="*/ 482002 h 497198"/>
              <a:gd name="connsiteX95" fmla="*/ 53213 w 315987"/>
              <a:gd name="connsiteY95" fmla="*/ 469414 h 497198"/>
              <a:gd name="connsiteX96" fmla="*/ 30898 w 315987"/>
              <a:gd name="connsiteY96" fmla="*/ 382442 h 497198"/>
              <a:gd name="connsiteX97" fmla="*/ 0 w 315987"/>
              <a:gd name="connsiteY97" fmla="*/ 206210 h 497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</a:cxnLst>
            <a:rect l="l" t="t" r="r" b="b"/>
            <a:pathLst>
              <a:path w="315987" h="497198">
                <a:moveTo>
                  <a:pt x="0" y="206210"/>
                </a:moveTo>
                <a:cubicBezTo>
                  <a:pt x="9155" y="265145"/>
                  <a:pt x="25748" y="322363"/>
                  <a:pt x="43486" y="379009"/>
                </a:cubicBezTo>
                <a:lnTo>
                  <a:pt x="70379" y="463692"/>
                </a:lnTo>
                <a:cubicBezTo>
                  <a:pt x="71523" y="467125"/>
                  <a:pt x="72668" y="469414"/>
                  <a:pt x="73812" y="471703"/>
                </a:cubicBezTo>
                <a:cubicBezTo>
                  <a:pt x="74956" y="473419"/>
                  <a:pt x="76673" y="474563"/>
                  <a:pt x="78389" y="475708"/>
                </a:cubicBezTo>
                <a:cubicBezTo>
                  <a:pt x="81822" y="477424"/>
                  <a:pt x="87544" y="477424"/>
                  <a:pt x="92694" y="476280"/>
                </a:cubicBezTo>
                <a:cubicBezTo>
                  <a:pt x="94982" y="475708"/>
                  <a:pt x="97271" y="474563"/>
                  <a:pt x="99560" y="472847"/>
                </a:cubicBezTo>
                <a:cubicBezTo>
                  <a:pt x="101849" y="471130"/>
                  <a:pt x="104138" y="469414"/>
                  <a:pt x="105854" y="467125"/>
                </a:cubicBezTo>
                <a:cubicBezTo>
                  <a:pt x="109859" y="462547"/>
                  <a:pt x="113292" y="456826"/>
                  <a:pt x="116725" y="450532"/>
                </a:cubicBezTo>
                <a:cubicBezTo>
                  <a:pt x="123591" y="437944"/>
                  <a:pt x="129313" y="424784"/>
                  <a:pt x="135035" y="411051"/>
                </a:cubicBezTo>
                <a:lnTo>
                  <a:pt x="152773" y="370426"/>
                </a:lnTo>
                <a:cubicBezTo>
                  <a:pt x="164789" y="342962"/>
                  <a:pt x="176232" y="315497"/>
                  <a:pt x="188820" y="288032"/>
                </a:cubicBezTo>
                <a:cubicBezTo>
                  <a:pt x="213996" y="233675"/>
                  <a:pt x="243177" y="181606"/>
                  <a:pt x="263204" y="127249"/>
                </a:cubicBezTo>
                <a:cubicBezTo>
                  <a:pt x="268354" y="113516"/>
                  <a:pt x="272931" y="99784"/>
                  <a:pt x="277508" y="86052"/>
                </a:cubicBezTo>
                <a:cubicBezTo>
                  <a:pt x="279225" y="79185"/>
                  <a:pt x="281514" y="72319"/>
                  <a:pt x="283230" y="64881"/>
                </a:cubicBezTo>
                <a:cubicBezTo>
                  <a:pt x="284947" y="58015"/>
                  <a:pt x="286663" y="50576"/>
                  <a:pt x="287236" y="44855"/>
                </a:cubicBezTo>
                <a:cubicBezTo>
                  <a:pt x="287808" y="39133"/>
                  <a:pt x="287236" y="34555"/>
                  <a:pt x="285519" y="32839"/>
                </a:cubicBezTo>
                <a:cubicBezTo>
                  <a:pt x="284375" y="30550"/>
                  <a:pt x="280941" y="28834"/>
                  <a:pt x="276936" y="28834"/>
                </a:cubicBezTo>
                <a:cubicBezTo>
                  <a:pt x="274647" y="28834"/>
                  <a:pt x="272358" y="28834"/>
                  <a:pt x="270070" y="29406"/>
                </a:cubicBezTo>
                <a:cubicBezTo>
                  <a:pt x="268926" y="29406"/>
                  <a:pt x="267781" y="29978"/>
                  <a:pt x="266637" y="30550"/>
                </a:cubicBezTo>
                <a:cubicBezTo>
                  <a:pt x="265493" y="31122"/>
                  <a:pt x="264349" y="31694"/>
                  <a:pt x="263204" y="32266"/>
                </a:cubicBezTo>
                <a:cubicBezTo>
                  <a:pt x="258627" y="35127"/>
                  <a:pt x="254049" y="39133"/>
                  <a:pt x="250044" y="43710"/>
                </a:cubicBezTo>
                <a:cubicBezTo>
                  <a:pt x="246038" y="48860"/>
                  <a:pt x="242033" y="54582"/>
                  <a:pt x="238028" y="60876"/>
                </a:cubicBezTo>
                <a:cubicBezTo>
                  <a:pt x="234023" y="67170"/>
                  <a:pt x="230018" y="72892"/>
                  <a:pt x="226012" y="79185"/>
                </a:cubicBezTo>
                <a:cubicBezTo>
                  <a:pt x="218001" y="91774"/>
                  <a:pt x="209991" y="103789"/>
                  <a:pt x="202553" y="116377"/>
                </a:cubicBezTo>
                <a:cubicBezTo>
                  <a:pt x="187104" y="141553"/>
                  <a:pt x="172799" y="167302"/>
                  <a:pt x="158495" y="193050"/>
                </a:cubicBezTo>
                <a:cubicBezTo>
                  <a:pt x="144762" y="219370"/>
                  <a:pt x="131602" y="245691"/>
                  <a:pt x="119014" y="272583"/>
                </a:cubicBezTo>
                <a:lnTo>
                  <a:pt x="116725" y="277733"/>
                </a:lnTo>
                <a:cubicBezTo>
                  <a:pt x="116153" y="278877"/>
                  <a:pt x="116153" y="278877"/>
                  <a:pt x="115581" y="280022"/>
                </a:cubicBezTo>
                <a:lnTo>
                  <a:pt x="115008" y="282310"/>
                </a:lnTo>
                <a:lnTo>
                  <a:pt x="111575" y="292609"/>
                </a:lnTo>
                <a:cubicBezTo>
                  <a:pt x="110431" y="296043"/>
                  <a:pt x="109287" y="300048"/>
                  <a:pt x="107570" y="303481"/>
                </a:cubicBezTo>
                <a:cubicBezTo>
                  <a:pt x="106998" y="305197"/>
                  <a:pt x="105854" y="307486"/>
                  <a:pt x="104710" y="309775"/>
                </a:cubicBezTo>
                <a:cubicBezTo>
                  <a:pt x="104138" y="310347"/>
                  <a:pt x="104138" y="310919"/>
                  <a:pt x="102993" y="312064"/>
                </a:cubicBezTo>
                <a:cubicBezTo>
                  <a:pt x="102421" y="312636"/>
                  <a:pt x="102421" y="313208"/>
                  <a:pt x="101277" y="313780"/>
                </a:cubicBezTo>
                <a:cubicBezTo>
                  <a:pt x="100704" y="314352"/>
                  <a:pt x="98988" y="315497"/>
                  <a:pt x="96699" y="315497"/>
                </a:cubicBezTo>
                <a:cubicBezTo>
                  <a:pt x="95555" y="315497"/>
                  <a:pt x="94410" y="315497"/>
                  <a:pt x="92694" y="314925"/>
                </a:cubicBezTo>
                <a:cubicBezTo>
                  <a:pt x="91549" y="314352"/>
                  <a:pt x="90405" y="313780"/>
                  <a:pt x="89833" y="313208"/>
                </a:cubicBezTo>
                <a:cubicBezTo>
                  <a:pt x="88688" y="312064"/>
                  <a:pt x="88116" y="310919"/>
                  <a:pt x="87544" y="310347"/>
                </a:cubicBezTo>
                <a:cubicBezTo>
                  <a:pt x="86972" y="308631"/>
                  <a:pt x="86399" y="308058"/>
                  <a:pt x="86399" y="307486"/>
                </a:cubicBezTo>
                <a:cubicBezTo>
                  <a:pt x="85255" y="301764"/>
                  <a:pt x="85255" y="298331"/>
                  <a:pt x="84683" y="294898"/>
                </a:cubicBezTo>
                <a:lnTo>
                  <a:pt x="84111" y="284027"/>
                </a:lnTo>
                <a:lnTo>
                  <a:pt x="82394" y="261712"/>
                </a:lnTo>
                <a:cubicBezTo>
                  <a:pt x="81250" y="246835"/>
                  <a:pt x="79533" y="231958"/>
                  <a:pt x="78961" y="217082"/>
                </a:cubicBezTo>
                <a:cubicBezTo>
                  <a:pt x="78961" y="209643"/>
                  <a:pt x="77817" y="202777"/>
                  <a:pt x="76100" y="195911"/>
                </a:cubicBezTo>
                <a:cubicBezTo>
                  <a:pt x="74384" y="189044"/>
                  <a:pt x="71523" y="182178"/>
                  <a:pt x="67518" y="177029"/>
                </a:cubicBezTo>
                <a:cubicBezTo>
                  <a:pt x="64085" y="171307"/>
                  <a:pt x="57790" y="167874"/>
                  <a:pt x="51496" y="166157"/>
                </a:cubicBezTo>
                <a:cubicBezTo>
                  <a:pt x="44630" y="164441"/>
                  <a:pt x="37192" y="164441"/>
                  <a:pt x="30326" y="165585"/>
                </a:cubicBezTo>
                <a:cubicBezTo>
                  <a:pt x="23459" y="166729"/>
                  <a:pt x="16593" y="170163"/>
                  <a:pt x="11444" y="175312"/>
                </a:cubicBezTo>
                <a:cubicBezTo>
                  <a:pt x="6294" y="180462"/>
                  <a:pt x="2861" y="187328"/>
                  <a:pt x="572" y="194194"/>
                </a:cubicBezTo>
                <a:cubicBezTo>
                  <a:pt x="3433" y="162724"/>
                  <a:pt x="49780" y="146703"/>
                  <a:pt x="73240" y="172451"/>
                </a:cubicBezTo>
                <a:cubicBezTo>
                  <a:pt x="78389" y="178745"/>
                  <a:pt x="81822" y="185612"/>
                  <a:pt x="84683" y="193050"/>
                </a:cubicBezTo>
                <a:cubicBezTo>
                  <a:pt x="87544" y="200488"/>
                  <a:pt x="89260" y="208499"/>
                  <a:pt x="89833" y="215937"/>
                </a:cubicBezTo>
                <a:cubicBezTo>
                  <a:pt x="91549" y="230814"/>
                  <a:pt x="93838" y="245118"/>
                  <a:pt x="96127" y="259995"/>
                </a:cubicBezTo>
                <a:cubicBezTo>
                  <a:pt x="97271" y="267434"/>
                  <a:pt x="98416" y="274872"/>
                  <a:pt x="99560" y="282310"/>
                </a:cubicBezTo>
                <a:lnTo>
                  <a:pt x="100704" y="293754"/>
                </a:lnTo>
                <a:cubicBezTo>
                  <a:pt x="101277" y="297759"/>
                  <a:pt x="101277" y="301764"/>
                  <a:pt x="101849" y="302909"/>
                </a:cubicBezTo>
                <a:cubicBezTo>
                  <a:pt x="101849" y="302909"/>
                  <a:pt x="101849" y="302909"/>
                  <a:pt x="101849" y="302336"/>
                </a:cubicBezTo>
                <a:cubicBezTo>
                  <a:pt x="101849" y="302336"/>
                  <a:pt x="101277" y="301764"/>
                  <a:pt x="100132" y="300620"/>
                </a:cubicBezTo>
                <a:cubicBezTo>
                  <a:pt x="98988" y="299476"/>
                  <a:pt x="96699" y="298904"/>
                  <a:pt x="94982" y="298904"/>
                </a:cubicBezTo>
                <a:cubicBezTo>
                  <a:pt x="93266" y="299476"/>
                  <a:pt x="92121" y="300048"/>
                  <a:pt x="91549" y="300048"/>
                </a:cubicBezTo>
                <a:cubicBezTo>
                  <a:pt x="90977" y="300620"/>
                  <a:pt x="90977" y="300620"/>
                  <a:pt x="90977" y="300620"/>
                </a:cubicBezTo>
                <a:cubicBezTo>
                  <a:pt x="90977" y="300620"/>
                  <a:pt x="90977" y="300620"/>
                  <a:pt x="90977" y="300620"/>
                </a:cubicBezTo>
                <a:cubicBezTo>
                  <a:pt x="91549" y="300048"/>
                  <a:pt x="92121" y="298331"/>
                  <a:pt x="92694" y="296615"/>
                </a:cubicBezTo>
                <a:cubicBezTo>
                  <a:pt x="93838" y="293182"/>
                  <a:pt x="94982" y="289748"/>
                  <a:pt x="96127" y="286315"/>
                </a:cubicBezTo>
                <a:lnTo>
                  <a:pt x="98988" y="275444"/>
                </a:lnTo>
                <a:lnTo>
                  <a:pt x="100132" y="272583"/>
                </a:lnTo>
                <a:cubicBezTo>
                  <a:pt x="100704" y="271439"/>
                  <a:pt x="101277" y="270294"/>
                  <a:pt x="101277" y="269722"/>
                </a:cubicBezTo>
                <a:lnTo>
                  <a:pt x="103565" y="264573"/>
                </a:lnTo>
                <a:cubicBezTo>
                  <a:pt x="114436" y="236536"/>
                  <a:pt x="126452" y="209071"/>
                  <a:pt x="139613" y="182178"/>
                </a:cubicBezTo>
                <a:cubicBezTo>
                  <a:pt x="152773" y="155286"/>
                  <a:pt x="166505" y="128393"/>
                  <a:pt x="181382" y="102645"/>
                </a:cubicBezTo>
                <a:cubicBezTo>
                  <a:pt x="188820" y="89485"/>
                  <a:pt x="196259" y="76897"/>
                  <a:pt x="204269" y="63736"/>
                </a:cubicBezTo>
                <a:cubicBezTo>
                  <a:pt x="208274" y="57443"/>
                  <a:pt x="212279" y="51149"/>
                  <a:pt x="216285" y="44855"/>
                </a:cubicBezTo>
                <a:cubicBezTo>
                  <a:pt x="220290" y="38561"/>
                  <a:pt x="224296" y="31694"/>
                  <a:pt x="229445" y="25401"/>
                </a:cubicBezTo>
                <a:cubicBezTo>
                  <a:pt x="234595" y="19106"/>
                  <a:pt x="240888" y="12240"/>
                  <a:pt x="249471" y="7091"/>
                </a:cubicBezTo>
                <a:lnTo>
                  <a:pt x="252905" y="5374"/>
                </a:lnTo>
                <a:lnTo>
                  <a:pt x="256338" y="3657"/>
                </a:lnTo>
                <a:cubicBezTo>
                  <a:pt x="258627" y="2513"/>
                  <a:pt x="261488" y="1941"/>
                  <a:pt x="263776" y="1369"/>
                </a:cubicBezTo>
                <a:cubicBezTo>
                  <a:pt x="268926" y="224"/>
                  <a:pt x="274075" y="-348"/>
                  <a:pt x="279225" y="224"/>
                </a:cubicBezTo>
                <a:cubicBezTo>
                  <a:pt x="284375" y="796"/>
                  <a:pt x="290097" y="1941"/>
                  <a:pt x="295246" y="4802"/>
                </a:cubicBezTo>
                <a:cubicBezTo>
                  <a:pt x="300396" y="7091"/>
                  <a:pt x="305545" y="11096"/>
                  <a:pt x="308978" y="16245"/>
                </a:cubicBezTo>
                <a:cubicBezTo>
                  <a:pt x="312411" y="21395"/>
                  <a:pt x="314700" y="27117"/>
                  <a:pt x="315272" y="32266"/>
                </a:cubicBezTo>
                <a:cubicBezTo>
                  <a:pt x="316417" y="37416"/>
                  <a:pt x="315845" y="42566"/>
                  <a:pt x="315845" y="47143"/>
                </a:cubicBezTo>
                <a:cubicBezTo>
                  <a:pt x="314700" y="56298"/>
                  <a:pt x="312984" y="63164"/>
                  <a:pt x="311267" y="70603"/>
                </a:cubicBezTo>
                <a:cubicBezTo>
                  <a:pt x="309550" y="78041"/>
                  <a:pt x="307262" y="85480"/>
                  <a:pt x="305545" y="92918"/>
                </a:cubicBezTo>
                <a:cubicBezTo>
                  <a:pt x="300968" y="107795"/>
                  <a:pt x="296391" y="122099"/>
                  <a:pt x="291241" y="136404"/>
                </a:cubicBezTo>
                <a:cubicBezTo>
                  <a:pt x="269498" y="193050"/>
                  <a:pt x="239744" y="245691"/>
                  <a:pt x="213996" y="298904"/>
                </a:cubicBezTo>
                <a:cubicBezTo>
                  <a:pt x="200836" y="325224"/>
                  <a:pt x="189392" y="352688"/>
                  <a:pt x="176804" y="379581"/>
                </a:cubicBezTo>
                <a:cubicBezTo>
                  <a:pt x="170511" y="393314"/>
                  <a:pt x="164217" y="407046"/>
                  <a:pt x="157922" y="420206"/>
                </a:cubicBezTo>
                <a:cubicBezTo>
                  <a:pt x="151628" y="433366"/>
                  <a:pt x="144762" y="447671"/>
                  <a:pt x="136752" y="460831"/>
                </a:cubicBezTo>
                <a:cubicBezTo>
                  <a:pt x="132747" y="467697"/>
                  <a:pt x="128169" y="474563"/>
                  <a:pt x="122447" y="480857"/>
                </a:cubicBezTo>
                <a:cubicBezTo>
                  <a:pt x="119586" y="484290"/>
                  <a:pt x="116153" y="487151"/>
                  <a:pt x="112148" y="489440"/>
                </a:cubicBezTo>
                <a:cubicBezTo>
                  <a:pt x="108143" y="492301"/>
                  <a:pt x="103565" y="494017"/>
                  <a:pt x="98988" y="495734"/>
                </a:cubicBezTo>
                <a:cubicBezTo>
                  <a:pt x="89833" y="498023"/>
                  <a:pt x="79533" y="498023"/>
                  <a:pt x="69807" y="492873"/>
                </a:cubicBezTo>
                <a:cubicBezTo>
                  <a:pt x="65229" y="490012"/>
                  <a:pt x="60651" y="486007"/>
                  <a:pt x="58363" y="482002"/>
                </a:cubicBezTo>
                <a:cubicBezTo>
                  <a:pt x="55502" y="477424"/>
                  <a:pt x="54357" y="473419"/>
                  <a:pt x="53213" y="469414"/>
                </a:cubicBezTo>
                <a:cubicBezTo>
                  <a:pt x="45775" y="440233"/>
                  <a:pt x="37764" y="411623"/>
                  <a:pt x="30898" y="382442"/>
                </a:cubicBezTo>
                <a:cubicBezTo>
                  <a:pt x="16593" y="324652"/>
                  <a:pt x="3433" y="266289"/>
                  <a:pt x="0" y="206210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0" name="Полилиния: фигура 139">
            <a:extLst>
              <a:ext uri="{FF2B5EF4-FFF2-40B4-BE49-F238E27FC236}">
                <a16:creationId xmlns:a16="http://schemas.microsoft.com/office/drawing/2014/main" id="{7B306764-4352-C2D3-3E55-2228D34F7002}"/>
              </a:ext>
            </a:extLst>
          </p:cNvPr>
          <p:cNvSpPr/>
          <p:nvPr/>
        </p:nvSpPr>
        <p:spPr>
          <a:xfrm>
            <a:off x="14737912" y="4375713"/>
            <a:ext cx="524691" cy="512675"/>
          </a:xfrm>
          <a:custGeom>
            <a:avLst/>
            <a:gdLst>
              <a:gd name="connsiteX0" fmla="*/ 16593 w 524691"/>
              <a:gd name="connsiteY0" fmla="*/ 166505 h 512675"/>
              <a:gd name="connsiteX1" fmla="*/ 89261 w 524691"/>
              <a:gd name="connsiteY1" fmla="*/ 161928 h 512675"/>
              <a:gd name="connsiteX2" fmla="*/ 125880 w 524691"/>
              <a:gd name="connsiteY2" fmla="*/ 159639 h 512675"/>
              <a:gd name="connsiteX3" fmla="*/ 144190 w 524691"/>
              <a:gd name="connsiteY3" fmla="*/ 158495 h 512675"/>
              <a:gd name="connsiteX4" fmla="*/ 153345 w 524691"/>
              <a:gd name="connsiteY4" fmla="*/ 157922 h 512675"/>
              <a:gd name="connsiteX5" fmla="*/ 156778 w 524691"/>
              <a:gd name="connsiteY5" fmla="*/ 157350 h 512675"/>
              <a:gd name="connsiteX6" fmla="*/ 157350 w 524691"/>
              <a:gd name="connsiteY6" fmla="*/ 156778 h 512675"/>
              <a:gd name="connsiteX7" fmla="*/ 157350 w 524691"/>
              <a:gd name="connsiteY7" fmla="*/ 149340 h 512675"/>
              <a:gd name="connsiteX8" fmla="*/ 157350 w 524691"/>
              <a:gd name="connsiteY8" fmla="*/ 140185 h 512675"/>
              <a:gd name="connsiteX9" fmla="*/ 157350 w 524691"/>
              <a:gd name="connsiteY9" fmla="*/ 121875 h 512675"/>
              <a:gd name="connsiteX10" fmla="*/ 157350 w 524691"/>
              <a:gd name="connsiteY10" fmla="*/ 85255 h 512675"/>
              <a:gd name="connsiteX11" fmla="*/ 157923 w 524691"/>
              <a:gd name="connsiteY11" fmla="*/ 12588 h 512675"/>
              <a:gd name="connsiteX12" fmla="*/ 165361 w 524691"/>
              <a:gd name="connsiteY12" fmla="*/ 4578 h 512675"/>
              <a:gd name="connsiteX13" fmla="*/ 165933 w 524691"/>
              <a:gd name="connsiteY13" fmla="*/ 4578 h 512675"/>
              <a:gd name="connsiteX14" fmla="*/ 242033 w 524691"/>
              <a:gd name="connsiteY14" fmla="*/ 1144 h 512675"/>
              <a:gd name="connsiteX15" fmla="*/ 318134 w 524691"/>
              <a:gd name="connsiteY15" fmla="*/ 0 h 512675"/>
              <a:gd name="connsiteX16" fmla="*/ 328433 w 524691"/>
              <a:gd name="connsiteY16" fmla="*/ 9155 h 512675"/>
              <a:gd name="connsiteX17" fmla="*/ 328433 w 524691"/>
              <a:gd name="connsiteY17" fmla="*/ 9727 h 512675"/>
              <a:gd name="connsiteX18" fmla="*/ 330721 w 524691"/>
              <a:gd name="connsiteY18" fmla="*/ 83539 h 512675"/>
              <a:gd name="connsiteX19" fmla="*/ 333010 w 524691"/>
              <a:gd name="connsiteY19" fmla="*/ 154489 h 512675"/>
              <a:gd name="connsiteX20" fmla="*/ 320422 w 524691"/>
              <a:gd name="connsiteY20" fmla="*/ 143046 h 512675"/>
              <a:gd name="connsiteX21" fmla="*/ 447447 w 524691"/>
              <a:gd name="connsiteY21" fmla="*/ 137324 h 512675"/>
              <a:gd name="connsiteX22" fmla="*/ 479489 w 524691"/>
              <a:gd name="connsiteY22" fmla="*/ 136179 h 512675"/>
              <a:gd name="connsiteX23" fmla="*/ 487499 w 524691"/>
              <a:gd name="connsiteY23" fmla="*/ 136179 h 512675"/>
              <a:gd name="connsiteX24" fmla="*/ 499515 w 524691"/>
              <a:gd name="connsiteY24" fmla="*/ 137324 h 512675"/>
              <a:gd name="connsiteX25" fmla="*/ 509815 w 524691"/>
              <a:gd name="connsiteY25" fmla="*/ 143618 h 512675"/>
              <a:gd name="connsiteX26" fmla="*/ 514392 w 524691"/>
              <a:gd name="connsiteY26" fmla="*/ 153917 h 512675"/>
              <a:gd name="connsiteX27" fmla="*/ 514964 w 524691"/>
              <a:gd name="connsiteY27" fmla="*/ 159639 h 512675"/>
              <a:gd name="connsiteX28" fmla="*/ 514964 w 524691"/>
              <a:gd name="connsiteY28" fmla="*/ 163644 h 512675"/>
              <a:gd name="connsiteX29" fmla="*/ 519542 w 524691"/>
              <a:gd name="connsiteY29" fmla="*/ 227156 h 512675"/>
              <a:gd name="connsiteX30" fmla="*/ 524119 w 524691"/>
              <a:gd name="connsiteY30" fmla="*/ 290669 h 512675"/>
              <a:gd name="connsiteX31" fmla="*/ 524691 w 524691"/>
              <a:gd name="connsiteY31" fmla="*/ 298679 h 512675"/>
              <a:gd name="connsiteX32" fmla="*/ 524691 w 524691"/>
              <a:gd name="connsiteY32" fmla="*/ 302684 h 512675"/>
              <a:gd name="connsiteX33" fmla="*/ 524691 w 524691"/>
              <a:gd name="connsiteY33" fmla="*/ 304973 h 512675"/>
              <a:gd name="connsiteX34" fmla="*/ 524691 w 524691"/>
              <a:gd name="connsiteY34" fmla="*/ 308406 h 512675"/>
              <a:gd name="connsiteX35" fmla="*/ 520114 w 524691"/>
              <a:gd name="connsiteY35" fmla="*/ 320422 h 512675"/>
              <a:gd name="connsiteX36" fmla="*/ 513820 w 524691"/>
              <a:gd name="connsiteY36" fmla="*/ 325572 h 512675"/>
              <a:gd name="connsiteX37" fmla="*/ 508098 w 524691"/>
              <a:gd name="connsiteY37" fmla="*/ 327288 h 512675"/>
              <a:gd name="connsiteX38" fmla="*/ 501804 w 524691"/>
              <a:gd name="connsiteY38" fmla="*/ 327860 h 512675"/>
              <a:gd name="connsiteX39" fmla="*/ 497798 w 524691"/>
              <a:gd name="connsiteY39" fmla="*/ 327860 h 512675"/>
              <a:gd name="connsiteX40" fmla="*/ 465756 w 524691"/>
              <a:gd name="connsiteY40" fmla="*/ 328432 h 512675"/>
              <a:gd name="connsiteX41" fmla="*/ 338160 w 524691"/>
              <a:gd name="connsiteY41" fmla="*/ 329577 h 512675"/>
              <a:gd name="connsiteX42" fmla="*/ 351892 w 524691"/>
              <a:gd name="connsiteY42" fmla="*/ 316417 h 512675"/>
              <a:gd name="connsiteX43" fmla="*/ 348459 w 524691"/>
              <a:gd name="connsiteY43" fmla="*/ 405105 h 512675"/>
              <a:gd name="connsiteX44" fmla="*/ 346743 w 524691"/>
              <a:gd name="connsiteY44" fmla="*/ 449163 h 512675"/>
              <a:gd name="connsiteX45" fmla="*/ 345598 w 524691"/>
              <a:gd name="connsiteY45" fmla="*/ 471478 h 512675"/>
              <a:gd name="connsiteX46" fmla="*/ 345026 w 524691"/>
              <a:gd name="connsiteY46" fmla="*/ 482350 h 512675"/>
              <a:gd name="connsiteX47" fmla="*/ 344454 w 524691"/>
              <a:gd name="connsiteY47" fmla="*/ 489788 h 512675"/>
              <a:gd name="connsiteX48" fmla="*/ 338732 w 524691"/>
              <a:gd name="connsiteY48" fmla="*/ 501232 h 512675"/>
              <a:gd name="connsiteX49" fmla="*/ 328433 w 524691"/>
              <a:gd name="connsiteY49" fmla="*/ 507526 h 512675"/>
              <a:gd name="connsiteX50" fmla="*/ 321567 w 524691"/>
              <a:gd name="connsiteY50" fmla="*/ 509242 h 512675"/>
              <a:gd name="connsiteX51" fmla="*/ 309551 w 524691"/>
              <a:gd name="connsiteY51" fmla="*/ 510959 h 512675"/>
              <a:gd name="connsiteX52" fmla="*/ 286091 w 524691"/>
              <a:gd name="connsiteY52" fmla="*/ 512675 h 512675"/>
              <a:gd name="connsiteX53" fmla="*/ 240889 w 524691"/>
              <a:gd name="connsiteY53" fmla="*/ 511531 h 512675"/>
              <a:gd name="connsiteX54" fmla="*/ 152201 w 524691"/>
              <a:gd name="connsiteY54" fmla="*/ 506953 h 512675"/>
              <a:gd name="connsiteX55" fmla="*/ 152201 w 524691"/>
              <a:gd name="connsiteY55" fmla="*/ 506953 h 512675"/>
              <a:gd name="connsiteX56" fmla="*/ 141901 w 524691"/>
              <a:gd name="connsiteY56" fmla="*/ 496082 h 512675"/>
              <a:gd name="connsiteX57" fmla="*/ 138468 w 524691"/>
              <a:gd name="connsiteY57" fmla="*/ 344454 h 512675"/>
              <a:gd name="connsiteX58" fmla="*/ 138468 w 524691"/>
              <a:gd name="connsiteY58" fmla="*/ 339876 h 512675"/>
              <a:gd name="connsiteX59" fmla="*/ 138468 w 524691"/>
              <a:gd name="connsiteY59" fmla="*/ 337587 h 512675"/>
              <a:gd name="connsiteX60" fmla="*/ 139613 w 524691"/>
              <a:gd name="connsiteY60" fmla="*/ 338732 h 512675"/>
              <a:gd name="connsiteX61" fmla="*/ 137896 w 524691"/>
              <a:gd name="connsiteY61" fmla="*/ 338732 h 512675"/>
              <a:gd name="connsiteX62" fmla="*/ 119014 w 524691"/>
              <a:gd name="connsiteY62" fmla="*/ 338160 h 512675"/>
              <a:gd name="connsiteX63" fmla="*/ 80678 w 524691"/>
              <a:gd name="connsiteY63" fmla="*/ 336443 h 512675"/>
              <a:gd name="connsiteX64" fmla="*/ 4578 w 524691"/>
              <a:gd name="connsiteY64" fmla="*/ 333010 h 512675"/>
              <a:gd name="connsiteX65" fmla="*/ 4578 w 524691"/>
              <a:gd name="connsiteY65" fmla="*/ 333010 h 512675"/>
              <a:gd name="connsiteX66" fmla="*/ 0 w 524691"/>
              <a:gd name="connsiteY66" fmla="*/ 327860 h 512675"/>
              <a:gd name="connsiteX67" fmla="*/ 1717 w 524691"/>
              <a:gd name="connsiteY67" fmla="*/ 248327 h 512675"/>
              <a:gd name="connsiteX68" fmla="*/ 3434 w 524691"/>
              <a:gd name="connsiteY68" fmla="*/ 168794 h 512675"/>
              <a:gd name="connsiteX69" fmla="*/ 6867 w 524691"/>
              <a:gd name="connsiteY69" fmla="*/ 248327 h 512675"/>
              <a:gd name="connsiteX70" fmla="*/ 9728 w 524691"/>
              <a:gd name="connsiteY70" fmla="*/ 327860 h 512675"/>
              <a:gd name="connsiteX71" fmla="*/ 4578 w 524691"/>
              <a:gd name="connsiteY71" fmla="*/ 322711 h 512675"/>
              <a:gd name="connsiteX72" fmla="*/ 80678 w 524691"/>
              <a:gd name="connsiteY72" fmla="*/ 322139 h 512675"/>
              <a:gd name="connsiteX73" fmla="*/ 119014 w 524691"/>
              <a:gd name="connsiteY73" fmla="*/ 322139 h 512675"/>
              <a:gd name="connsiteX74" fmla="*/ 138468 w 524691"/>
              <a:gd name="connsiteY74" fmla="*/ 322139 h 512675"/>
              <a:gd name="connsiteX75" fmla="*/ 146479 w 524691"/>
              <a:gd name="connsiteY75" fmla="*/ 323855 h 512675"/>
              <a:gd name="connsiteX76" fmla="*/ 153917 w 524691"/>
              <a:gd name="connsiteY76" fmla="*/ 331866 h 512675"/>
              <a:gd name="connsiteX77" fmla="*/ 155062 w 524691"/>
              <a:gd name="connsiteY77" fmla="*/ 338732 h 512675"/>
              <a:gd name="connsiteX78" fmla="*/ 155634 w 524691"/>
              <a:gd name="connsiteY78" fmla="*/ 343309 h 512675"/>
              <a:gd name="connsiteX79" fmla="*/ 164217 w 524691"/>
              <a:gd name="connsiteY79" fmla="*/ 496654 h 512675"/>
              <a:gd name="connsiteX80" fmla="*/ 153917 w 524691"/>
              <a:gd name="connsiteY80" fmla="*/ 485783 h 512675"/>
              <a:gd name="connsiteX81" fmla="*/ 242605 w 524691"/>
              <a:gd name="connsiteY81" fmla="*/ 487499 h 512675"/>
              <a:gd name="connsiteX82" fmla="*/ 286091 w 524691"/>
              <a:gd name="connsiteY82" fmla="*/ 488071 h 512675"/>
              <a:gd name="connsiteX83" fmla="*/ 306690 w 524691"/>
              <a:gd name="connsiteY83" fmla="*/ 486355 h 512675"/>
              <a:gd name="connsiteX84" fmla="*/ 316417 w 524691"/>
              <a:gd name="connsiteY84" fmla="*/ 484638 h 512675"/>
              <a:gd name="connsiteX85" fmla="*/ 320422 w 524691"/>
              <a:gd name="connsiteY85" fmla="*/ 483494 h 512675"/>
              <a:gd name="connsiteX86" fmla="*/ 319850 w 524691"/>
              <a:gd name="connsiteY86" fmla="*/ 484066 h 512675"/>
              <a:gd name="connsiteX87" fmla="*/ 318706 w 524691"/>
              <a:gd name="connsiteY87" fmla="*/ 485210 h 512675"/>
              <a:gd name="connsiteX88" fmla="*/ 318706 w 524691"/>
              <a:gd name="connsiteY88" fmla="*/ 481777 h 512675"/>
              <a:gd name="connsiteX89" fmla="*/ 319278 w 524691"/>
              <a:gd name="connsiteY89" fmla="*/ 470906 h 512675"/>
              <a:gd name="connsiteX90" fmla="*/ 319850 w 524691"/>
              <a:gd name="connsiteY90" fmla="*/ 448591 h 512675"/>
              <a:gd name="connsiteX91" fmla="*/ 320995 w 524691"/>
              <a:gd name="connsiteY91" fmla="*/ 404533 h 512675"/>
              <a:gd name="connsiteX92" fmla="*/ 323856 w 524691"/>
              <a:gd name="connsiteY92" fmla="*/ 315845 h 512675"/>
              <a:gd name="connsiteX93" fmla="*/ 337587 w 524691"/>
              <a:gd name="connsiteY93" fmla="*/ 302684 h 512675"/>
              <a:gd name="connsiteX94" fmla="*/ 337587 w 524691"/>
              <a:gd name="connsiteY94" fmla="*/ 302684 h 512675"/>
              <a:gd name="connsiteX95" fmla="*/ 465184 w 524691"/>
              <a:gd name="connsiteY95" fmla="*/ 300968 h 512675"/>
              <a:gd name="connsiteX96" fmla="*/ 497226 w 524691"/>
              <a:gd name="connsiteY96" fmla="*/ 300396 h 512675"/>
              <a:gd name="connsiteX97" fmla="*/ 501232 w 524691"/>
              <a:gd name="connsiteY97" fmla="*/ 300396 h 512675"/>
              <a:gd name="connsiteX98" fmla="*/ 502948 w 524691"/>
              <a:gd name="connsiteY98" fmla="*/ 300396 h 512675"/>
              <a:gd name="connsiteX99" fmla="*/ 501232 w 524691"/>
              <a:gd name="connsiteY99" fmla="*/ 300968 h 512675"/>
              <a:gd name="connsiteX100" fmla="*/ 497798 w 524691"/>
              <a:gd name="connsiteY100" fmla="*/ 303829 h 512675"/>
              <a:gd name="connsiteX101" fmla="*/ 496082 w 524691"/>
              <a:gd name="connsiteY101" fmla="*/ 307262 h 512675"/>
              <a:gd name="connsiteX102" fmla="*/ 496082 w 524691"/>
              <a:gd name="connsiteY102" fmla="*/ 308406 h 512675"/>
              <a:gd name="connsiteX103" fmla="*/ 494937 w 524691"/>
              <a:gd name="connsiteY103" fmla="*/ 294102 h 512675"/>
              <a:gd name="connsiteX104" fmla="*/ 490932 w 524691"/>
              <a:gd name="connsiteY104" fmla="*/ 230589 h 512675"/>
              <a:gd name="connsiteX105" fmla="*/ 486927 w 524691"/>
              <a:gd name="connsiteY105" fmla="*/ 167077 h 512675"/>
              <a:gd name="connsiteX106" fmla="*/ 486355 w 524691"/>
              <a:gd name="connsiteY106" fmla="*/ 160783 h 512675"/>
              <a:gd name="connsiteX107" fmla="*/ 486355 w 524691"/>
              <a:gd name="connsiteY107" fmla="*/ 161355 h 512675"/>
              <a:gd name="connsiteX108" fmla="*/ 487499 w 524691"/>
              <a:gd name="connsiteY108" fmla="*/ 163644 h 512675"/>
              <a:gd name="connsiteX109" fmla="*/ 490932 w 524691"/>
              <a:gd name="connsiteY109" fmla="*/ 165933 h 512675"/>
              <a:gd name="connsiteX110" fmla="*/ 479489 w 524691"/>
              <a:gd name="connsiteY110" fmla="*/ 165933 h 512675"/>
              <a:gd name="connsiteX111" fmla="*/ 448019 w 524691"/>
              <a:gd name="connsiteY111" fmla="*/ 166505 h 512675"/>
              <a:gd name="connsiteX112" fmla="*/ 320422 w 524691"/>
              <a:gd name="connsiteY112" fmla="*/ 170510 h 512675"/>
              <a:gd name="connsiteX113" fmla="*/ 320422 w 524691"/>
              <a:gd name="connsiteY113" fmla="*/ 170510 h 512675"/>
              <a:gd name="connsiteX114" fmla="*/ 307834 w 524691"/>
              <a:gd name="connsiteY114" fmla="*/ 159067 h 512675"/>
              <a:gd name="connsiteX115" fmla="*/ 306690 w 524691"/>
              <a:gd name="connsiteY115" fmla="*/ 14305 h 512675"/>
              <a:gd name="connsiteX116" fmla="*/ 316989 w 524691"/>
              <a:gd name="connsiteY116" fmla="*/ 24032 h 512675"/>
              <a:gd name="connsiteX117" fmla="*/ 241461 w 524691"/>
              <a:gd name="connsiteY117" fmla="*/ 22887 h 512675"/>
              <a:gd name="connsiteX118" fmla="*/ 165933 w 524691"/>
              <a:gd name="connsiteY118" fmla="*/ 23459 h 512675"/>
              <a:gd name="connsiteX119" fmla="*/ 173943 w 524691"/>
              <a:gd name="connsiteY119" fmla="*/ 15449 h 512675"/>
              <a:gd name="connsiteX120" fmla="*/ 170511 w 524691"/>
              <a:gd name="connsiteY120" fmla="*/ 88116 h 512675"/>
              <a:gd name="connsiteX121" fmla="*/ 168794 w 524691"/>
              <a:gd name="connsiteY121" fmla="*/ 124736 h 512675"/>
              <a:gd name="connsiteX122" fmla="*/ 167650 w 524691"/>
              <a:gd name="connsiteY122" fmla="*/ 143046 h 512675"/>
              <a:gd name="connsiteX123" fmla="*/ 167078 w 524691"/>
              <a:gd name="connsiteY123" fmla="*/ 152200 h 512675"/>
              <a:gd name="connsiteX124" fmla="*/ 167078 w 524691"/>
              <a:gd name="connsiteY124" fmla="*/ 156778 h 512675"/>
              <a:gd name="connsiteX125" fmla="*/ 165933 w 524691"/>
              <a:gd name="connsiteY125" fmla="*/ 163072 h 512675"/>
              <a:gd name="connsiteX126" fmla="*/ 159639 w 524691"/>
              <a:gd name="connsiteY126" fmla="*/ 168221 h 512675"/>
              <a:gd name="connsiteX127" fmla="*/ 153917 w 524691"/>
              <a:gd name="connsiteY127" fmla="*/ 168794 h 512675"/>
              <a:gd name="connsiteX128" fmla="*/ 144762 w 524691"/>
              <a:gd name="connsiteY128" fmla="*/ 168794 h 512675"/>
              <a:gd name="connsiteX129" fmla="*/ 126453 w 524691"/>
              <a:gd name="connsiteY129" fmla="*/ 168794 h 512675"/>
              <a:gd name="connsiteX130" fmla="*/ 89833 w 524691"/>
              <a:gd name="connsiteY130" fmla="*/ 168794 h 512675"/>
              <a:gd name="connsiteX131" fmla="*/ 16593 w 524691"/>
              <a:gd name="connsiteY131" fmla="*/ 166505 h 512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</a:cxnLst>
            <a:rect l="l" t="t" r="r" b="b"/>
            <a:pathLst>
              <a:path w="524691" h="512675">
                <a:moveTo>
                  <a:pt x="16593" y="166505"/>
                </a:moveTo>
                <a:lnTo>
                  <a:pt x="89261" y="161928"/>
                </a:lnTo>
                <a:lnTo>
                  <a:pt x="125880" y="159639"/>
                </a:lnTo>
                <a:lnTo>
                  <a:pt x="144190" y="158495"/>
                </a:lnTo>
                <a:lnTo>
                  <a:pt x="153345" y="157922"/>
                </a:lnTo>
                <a:cubicBezTo>
                  <a:pt x="155062" y="157922"/>
                  <a:pt x="156206" y="157922"/>
                  <a:pt x="156778" y="157350"/>
                </a:cubicBezTo>
                <a:cubicBezTo>
                  <a:pt x="157350" y="156778"/>
                  <a:pt x="157350" y="157350"/>
                  <a:pt x="157350" y="156778"/>
                </a:cubicBezTo>
                <a:cubicBezTo>
                  <a:pt x="157350" y="156206"/>
                  <a:pt x="157350" y="152200"/>
                  <a:pt x="157350" y="149340"/>
                </a:cubicBezTo>
                <a:lnTo>
                  <a:pt x="157350" y="140185"/>
                </a:lnTo>
                <a:lnTo>
                  <a:pt x="157350" y="121875"/>
                </a:lnTo>
                <a:lnTo>
                  <a:pt x="157350" y="85255"/>
                </a:lnTo>
                <a:lnTo>
                  <a:pt x="157923" y="12588"/>
                </a:lnTo>
                <a:cubicBezTo>
                  <a:pt x="157923" y="8583"/>
                  <a:pt x="161356" y="5150"/>
                  <a:pt x="165361" y="4578"/>
                </a:cubicBezTo>
                <a:lnTo>
                  <a:pt x="165933" y="4578"/>
                </a:lnTo>
                <a:cubicBezTo>
                  <a:pt x="191109" y="3433"/>
                  <a:pt x="216857" y="2289"/>
                  <a:pt x="242033" y="1144"/>
                </a:cubicBezTo>
                <a:cubicBezTo>
                  <a:pt x="267209" y="572"/>
                  <a:pt x="292958" y="0"/>
                  <a:pt x="318134" y="0"/>
                </a:cubicBezTo>
                <a:cubicBezTo>
                  <a:pt x="323283" y="0"/>
                  <a:pt x="327861" y="4005"/>
                  <a:pt x="328433" y="9155"/>
                </a:cubicBezTo>
                <a:lnTo>
                  <a:pt x="328433" y="9727"/>
                </a:lnTo>
                <a:cubicBezTo>
                  <a:pt x="331294" y="34331"/>
                  <a:pt x="331294" y="58935"/>
                  <a:pt x="330721" y="83539"/>
                </a:cubicBezTo>
                <a:cubicBezTo>
                  <a:pt x="330721" y="107570"/>
                  <a:pt x="330721" y="131602"/>
                  <a:pt x="333010" y="154489"/>
                </a:cubicBezTo>
                <a:lnTo>
                  <a:pt x="320422" y="143046"/>
                </a:lnTo>
                <a:cubicBezTo>
                  <a:pt x="362764" y="141901"/>
                  <a:pt x="405105" y="139040"/>
                  <a:pt x="447447" y="137324"/>
                </a:cubicBezTo>
                <a:cubicBezTo>
                  <a:pt x="458318" y="136751"/>
                  <a:pt x="468617" y="136179"/>
                  <a:pt x="479489" y="136179"/>
                </a:cubicBezTo>
                <a:lnTo>
                  <a:pt x="487499" y="136179"/>
                </a:lnTo>
                <a:cubicBezTo>
                  <a:pt x="489788" y="136179"/>
                  <a:pt x="493221" y="135607"/>
                  <a:pt x="499515" y="137324"/>
                </a:cubicBezTo>
                <a:cubicBezTo>
                  <a:pt x="502376" y="137896"/>
                  <a:pt x="506381" y="140185"/>
                  <a:pt x="509815" y="143618"/>
                </a:cubicBezTo>
                <a:cubicBezTo>
                  <a:pt x="512676" y="147051"/>
                  <a:pt x="513820" y="151056"/>
                  <a:pt x="514392" y="153917"/>
                </a:cubicBezTo>
                <a:cubicBezTo>
                  <a:pt x="514964" y="156778"/>
                  <a:pt x="514964" y="157922"/>
                  <a:pt x="514964" y="159639"/>
                </a:cubicBezTo>
                <a:lnTo>
                  <a:pt x="514964" y="163644"/>
                </a:lnTo>
                <a:lnTo>
                  <a:pt x="519542" y="227156"/>
                </a:lnTo>
                <a:lnTo>
                  <a:pt x="524119" y="290669"/>
                </a:lnTo>
                <a:lnTo>
                  <a:pt x="524691" y="298679"/>
                </a:lnTo>
                <a:lnTo>
                  <a:pt x="524691" y="302684"/>
                </a:lnTo>
                <a:lnTo>
                  <a:pt x="524691" y="304973"/>
                </a:lnTo>
                <a:cubicBezTo>
                  <a:pt x="524691" y="306117"/>
                  <a:pt x="524691" y="307262"/>
                  <a:pt x="524691" y="308406"/>
                </a:cubicBezTo>
                <a:cubicBezTo>
                  <a:pt x="524691" y="311267"/>
                  <a:pt x="524119" y="315845"/>
                  <a:pt x="520114" y="320422"/>
                </a:cubicBezTo>
                <a:cubicBezTo>
                  <a:pt x="518397" y="322711"/>
                  <a:pt x="516109" y="324427"/>
                  <a:pt x="513820" y="325572"/>
                </a:cubicBezTo>
                <a:cubicBezTo>
                  <a:pt x="511531" y="326716"/>
                  <a:pt x="509815" y="327288"/>
                  <a:pt x="508098" y="327288"/>
                </a:cubicBezTo>
                <a:cubicBezTo>
                  <a:pt x="505237" y="327860"/>
                  <a:pt x="502948" y="327860"/>
                  <a:pt x="501804" y="327860"/>
                </a:cubicBezTo>
                <a:lnTo>
                  <a:pt x="497798" y="327860"/>
                </a:lnTo>
                <a:lnTo>
                  <a:pt x="465756" y="328432"/>
                </a:lnTo>
                <a:lnTo>
                  <a:pt x="338160" y="329577"/>
                </a:lnTo>
                <a:lnTo>
                  <a:pt x="351892" y="316417"/>
                </a:lnTo>
                <a:lnTo>
                  <a:pt x="348459" y="405105"/>
                </a:lnTo>
                <a:lnTo>
                  <a:pt x="346743" y="449163"/>
                </a:lnTo>
                <a:lnTo>
                  <a:pt x="345598" y="471478"/>
                </a:lnTo>
                <a:lnTo>
                  <a:pt x="345026" y="482350"/>
                </a:lnTo>
                <a:cubicBezTo>
                  <a:pt x="345026" y="484066"/>
                  <a:pt x="345026" y="486355"/>
                  <a:pt x="344454" y="489788"/>
                </a:cubicBezTo>
                <a:cubicBezTo>
                  <a:pt x="343882" y="492649"/>
                  <a:pt x="342165" y="497226"/>
                  <a:pt x="338732" y="501232"/>
                </a:cubicBezTo>
                <a:cubicBezTo>
                  <a:pt x="335299" y="505237"/>
                  <a:pt x="331294" y="506381"/>
                  <a:pt x="328433" y="507526"/>
                </a:cubicBezTo>
                <a:cubicBezTo>
                  <a:pt x="325572" y="508670"/>
                  <a:pt x="323856" y="508670"/>
                  <a:pt x="321567" y="509242"/>
                </a:cubicBezTo>
                <a:cubicBezTo>
                  <a:pt x="317561" y="509814"/>
                  <a:pt x="313556" y="510959"/>
                  <a:pt x="309551" y="510959"/>
                </a:cubicBezTo>
                <a:cubicBezTo>
                  <a:pt x="301540" y="512103"/>
                  <a:pt x="293530" y="512103"/>
                  <a:pt x="286091" y="512675"/>
                </a:cubicBezTo>
                <a:cubicBezTo>
                  <a:pt x="270642" y="512675"/>
                  <a:pt x="255766" y="512103"/>
                  <a:pt x="240889" y="511531"/>
                </a:cubicBezTo>
                <a:lnTo>
                  <a:pt x="152201" y="506953"/>
                </a:lnTo>
                <a:lnTo>
                  <a:pt x="152201" y="506953"/>
                </a:lnTo>
                <a:cubicBezTo>
                  <a:pt x="146479" y="506953"/>
                  <a:pt x="141901" y="501804"/>
                  <a:pt x="141901" y="496082"/>
                </a:cubicBezTo>
                <a:cubicBezTo>
                  <a:pt x="142473" y="445730"/>
                  <a:pt x="141329" y="394806"/>
                  <a:pt x="138468" y="344454"/>
                </a:cubicBezTo>
                <a:lnTo>
                  <a:pt x="138468" y="339876"/>
                </a:lnTo>
                <a:cubicBezTo>
                  <a:pt x="138468" y="338160"/>
                  <a:pt x="138468" y="337587"/>
                  <a:pt x="138468" y="337587"/>
                </a:cubicBezTo>
                <a:cubicBezTo>
                  <a:pt x="138468" y="337587"/>
                  <a:pt x="139041" y="338732"/>
                  <a:pt x="139613" y="338732"/>
                </a:cubicBezTo>
                <a:cubicBezTo>
                  <a:pt x="140185" y="338732"/>
                  <a:pt x="139613" y="338732"/>
                  <a:pt x="137896" y="338732"/>
                </a:cubicBezTo>
                <a:lnTo>
                  <a:pt x="119014" y="338160"/>
                </a:lnTo>
                <a:lnTo>
                  <a:pt x="80678" y="336443"/>
                </a:lnTo>
                <a:lnTo>
                  <a:pt x="4578" y="333010"/>
                </a:lnTo>
                <a:lnTo>
                  <a:pt x="4578" y="333010"/>
                </a:lnTo>
                <a:cubicBezTo>
                  <a:pt x="1717" y="333010"/>
                  <a:pt x="0" y="330721"/>
                  <a:pt x="0" y="327860"/>
                </a:cubicBezTo>
                <a:lnTo>
                  <a:pt x="1717" y="248327"/>
                </a:lnTo>
                <a:lnTo>
                  <a:pt x="3434" y="168794"/>
                </a:lnTo>
                <a:lnTo>
                  <a:pt x="6867" y="248327"/>
                </a:lnTo>
                <a:lnTo>
                  <a:pt x="9728" y="327860"/>
                </a:lnTo>
                <a:lnTo>
                  <a:pt x="4578" y="322711"/>
                </a:lnTo>
                <a:lnTo>
                  <a:pt x="80678" y="322139"/>
                </a:lnTo>
                <a:lnTo>
                  <a:pt x="119014" y="322139"/>
                </a:lnTo>
                <a:lnTo>
                  <a:pt x="138468" y="322139"/>
                </a:lnTo>
                <a:cubicBezTo>
                  <a:pt x="140185" y="322139"/>
                  <a:pt x="143046" y="322139"/>
                  <a:pt x="146479" y="323855"/>
                </a:cubicBezTo>
                <a:cubicBezTo>
                  <a:pt x="149912" y="325000"/>
                  <a:pt x="152773" y="329005"/>
                  <a:pt x="153917" y="331866"/>
                </a:cubicBezTo>
                <a:cubicBezTo>
                  <a:pt x="155062" y="334727"/>
                  <a:pt x="155062" y="337015"/>
                  <a:pt x="155062" y="338732"/>
                </a:cubicBezTo>
                <a:lnTo>
                  <a:pt x="155634" y="343309"/>
                </a:lnTo>
                <a:cubicBezTo>
                  <a:pt x="160784" y="394233"/>
                  <a:pt x="163645" y="445158"/>
                  <a:pt x="164217" y="496654"/>
                </a:cubicBezTo>
                <a:lnTo>
                  <a:pt x="153917" y="485783"/>
                </a:lnTo>
                <a:lnTo>
                  <a:pt x="242605" y="487499"/>
                </a:lnTo>
                <a:cubicBezTo>
                  <a:pt x="257482" y="488071"/>
                  <a:pt x="272359" y="488643"/>
                  <a:pt x="286091" y="488071"/>
                </a:cubicBezTo>
                <a:cubicBezTo>
                  <a:pt x="292958" y="488071"/>
                  <a:pt x="299824" y="487499"/>
                  <a:pt x="306690" y="486355"/>
                </a:cubicBezTo>
                <a:cubicBezTo>
                  <a:pt x="310123" y="485783"/>
                  <a:pt x="313556" y="485210"/>
                  <a:pt x="316417" y="484638"/>
                </a:cubicBezTo>
                <a:cubicBezTo>
                  <a:pt x="318134" y="484066"/>
                  <a:pt x="319850" y="484066"/>
                  <a:pt x="320422" y="483494"/>
                </a:cubicBezTo>
                <a:cubicBezTo>
                  <a:pt x="320995" y="483494"/>
                  <a:pt x="320422" y="482922"/>
                  <a:pt x="319850" y="484066"/>
                </a:cubicBezTo>
                <a:cubicBezTo>
                  <a:pt x="318706" y="485210"/>
                  <a:pt x="318706" y="485783"/>
                  <a:pt x="318706" y="485210"/>
                </a:cubicBezTo>
                <a:cubicBezTo>
                  <a:pt x="318706" y="484638"/>
                  <a:pt x="318706" y="483494"/>
                  <a:pt x="318706" y="481777"/>
                </a:cubicBezTo>
                <a:lnTo>
                  <a:pt x="319278" y="470906"/>
                </a:lnTo>
                <a:lnTo>
                  <a:pt x="319850" y="448591"/>
                </a:lnTo>
                <a:lnTo>
                  <a:pt x="320995" y="404533"/>
                </a:lnTo>
                <a:lnTo>
                  <a:pt x="323856" y="315845"/>
                </a:lnTo>
                <a:cubicBezTo>
                  <a:pt x="323856" y="308406"/>
                  <a:pt x="330149" y="302684"/>
                  <a:pt x="337587" y="302684"/>
                </a:cubicBezTo>
                <a:lnTo>
                  <a:pt x="337587" y="302684"/>
                </a:lnTo>
                <a:lnTo>
                  <a:pt x="465184" y="300968"/>
                </a:lnTo>
                <a:lnTo>
                  <a:pt x="497226" y="300396"/>
                </a:lnTo>
                <a:lnTo>
                  <a:pt x="501232" y="300396"/>
                </a:lnTo>
                <a:cubicBezTo>
                  <a:pt x="502948" y="300396"/>
                  <a:pt x="503520" y="300396"/>
                  <a:pt x="502948" y="300396"/>
                </a:cubicBezTo>
                <a:cubicBezTo>
                  <a:pt x="502948" y="300396"/>
                  <a:pt x="501804" y="300396"/>
                  <a:pt x="501232" y="300968"/>
                </a:cubicBezTo>
                <a:cubicBezTo>
                  <a:pt x="500087" y="301540"/>
                  <a:pt x="498943" y="302112"/>
                  <a:pt x="497798" y="303829"/>
                </a:cubicBezTo>
                <a:cubicBezTo>
                  <a:pt x="496654" y="304973"/>
                  <a:pt x="496082" y="306117"/>
                  <a:pt x="496082" y="307262"/>
                </a:cubicBezTo>
                <a:cubicBezTo>
                  <a:pt x="496082" y="307834"/>
                  <a:pt x="496082" y="308406"/>
                  <a:pt x="496082" y="308406"/>
                </a:cubicBezTo>
                <a:lnTo>
                  <a:pt x="494937" y="294102"/>
                </a:lnTo>
                <a:lnTo>
                  <a:pt x="490932" y="230589"/>
                </a:lnTo>
                <a:lnTo>
                  <a:pt x="486927" y="167077"/>
                </a:lnTo>
                <a:lnTo>
                  <a:pt x="486355" y="160783"/>
                </a:lnTo>
                <a:cubicBezTo>
                  <a:pt x="486355" y="160783"/>
                  <a:pt x="486355" y="160783"/>
                  <a:pt x="486355" y="161355"/>
                </a:cubicBezTo>
                <a:cubicBezTo>
                  <a:pt x="486355" y="161928"/>
                  <a:pt x="486927" y="162500"/>
                  <a:pt x="487499" y="163644"/>
                </a:cubicBezTo>
                <a:cubicBezTo>
                  <a:pt x="488644" y="165361"/>
                  <a:pt x="490360" y="165933"/>
                  <a:pt x="490932" y="165933"/>
                </a:cubicBezTo>
                <a:lnTo>
                  <a:pt x="479489" y="165933"/>
                </a:lnTo>
                <a:lnTo>
                  <a:pt x="448019" y="166505"/>
                </a:lnTo>
                <a:cubicBezTo>
                  <a:pt x="405677" y="167649"/>
                  <a:pt x="363336" y="169938"/>
                  <a:pt x="320422" y="170510"/>
                </a:cubicBezTo>
                <a:lnTo>
                  <a:pt x="320422" y="170510"/>
                </a:lnTo>
                <a:cubicBezTo>
                  <a:pt x="314128" y="170510"/>
                  <a:pt x="308406" y="165361"/>
                  <a:pt x="307834" y="159067"/>
                </a:cubicBezTo>
                <a:cubicBezTo>
                  <a:pt x="303256" y="108715"/>
                  <a:pt x="310123" y="60651"/>
                  <a:pt x="306690" y="14305"/>
                </a:cubicBezTo>
                <a:lnTo>
                  <a:pt x="316989" y="24032"/>
                </a:lnTo>
                <a:cubicBezTo>
                  <a:pt x="291813" y="23459"/>
                  <a:pt x="266637" y="22887"/>
                  <a:pt x="241461" y="22887"/>
                </a:cubicBezTo>
                <a:cubicBezTo>
                  <a:pt x="216285" y="22887"/>
                  <a:pt x="191109" y="22887"/>
                  <a:pt x="165933" y="23459"/>
                </a:cubicBezTo>
                <a:lnTo>
                  <a:pt x="173943" y="15449"/>
                </a:lnTo>
                <a:lnTo>
                  <a:pt x="170511" y="88116"/>
                </a:lnTo>
                <a:lnTo>
                  <a:pt x="168794" y="124736"/>
                </a:lnTo>
                <a:lnTo>
                  <a:pt x="167650" y="143046"/>
                </a:lnTo>
                <a:lnTo>
                  <a:pt x="167078" y="152200"/>
                </a:lnTo>
                <a:lnTo>
                  <a:pt x="167078" y="156778"/>
                </a:lnTo>
                <a:cubicBezTo>
                  <a:pt x="167078" y="158495"/>
                  <a:pt x="167078" y="160211"/>
                  <a:pt x="165933" y="163072"/>
                </a:cubicBezTo>
                <a:cubicBezTo>
                  <a:pt x="164789" y="165933"/>
                  <a:pt x="161928" y="167649"/>
                  <a:pt x="159639" y="168221"/>
                </a:cubicBezTo>
                <a:cubicBezTo>
                  <a:pt x="157350" y="168794"/>
                  <a:pt x="155634" y="168794"/>
                  <a:pt x="153917" y="168794"/>
                </a:cubicBezTo>
                <a:lnTo>
                  <a:pt x="144762" y="168794"/>
                </a:lnTo>
                <a:lnTo>
                  <a:pt x="126453" y="168794"/>
                </a:lnTo>
                <a:lnTo>
                  <a:pt x="89833" y="168794"/>
                </a:lnTo>
                <a:lnTo>
                  <a:pt x="16593" y="166505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1" name="Полилиния: фигура 140">
            <a:extLst>
              <a:ext uri="{FF2B5EF4-FFF2-40B4-BE49-F238E27FC236}">
                <a16:creationId xmlns:a16="http://schemas.microsoft.com/office/drawing/2014/main" id="{01D512C0-CE3F-A098-CDE3-DA111A81BA5B}"/>
              </a:ext>
            </a:extLst>
          </p:cNvPr>
          <p:cNvSpPr/>
          <p:nvPr/>
        </p:nvSpPr>
        <p:spPr>
          <a:xfrm>
            <a:off x="15620789" y="4478134"/>
            <a:ext cx="1858447" cy="29181"/>
          </a:xfrm>
          <a:custGeom>
            <a:avLst/>
            <a:gdLst>
              <a:gd name="connsiteX0" fmla="*/ 0 w 1858447"/>
              <a:gd name="connsiteY0" fmla="*/ 9727 h 29181"/>
              <a:gd name="connsiteX1" fmla="*/ 464612 w 1858447"/>
              <a:gd name="connsiteY1" fmla="*/ 1144 h 29181"/>
              <a:gd name="connsiteX2" fmla="*/ 696918 w 1858447"/>
              <a:gd name="connsiteY2" fmla="*/ 0 h 29181"/>
              <a:gd name="connsiteX3" fmla="*/ 929224 w 1858447"/>
              <a:gd name="connsiteY3" fmla="*/ 572 h 29181"/>
              <a:gd name="connsiteX4" fmla="*/ 1161529 w 1858447"/>
              <a:gd name="connsiteY4" fmla="*/ 2289 h 29181"/>
              <a:gd name="connsiteX5" fmla="*/ 1393835 w 1858447"/>
              <a:gd name="connsiteY5" fmla="*/ 5722 h 29181"/>
              <a:gd name="connsiteX6" fmla="*/ 1858447 w 1858447"/>
              <a:gd name="connsiteY6" fmla="*/ 19454 h 29181"/>
              <a:gd name="connsiteX7" fmla="*/ 1393835 w 1858447"/>
              <a:gd name="connsiteY7" fmla="*/ 28037 h 29181"/>
              <a:gd name="connsiteX8" fmla="*/ 1161529 w 1858447"/>
              <a:gd name="connsiteY8" fmla="*/ 29181 h 29181"/>
              <a:gd name="connsiteX9" fmla="*/ 929224 w 1858447"/>
              <a:gd name="connsiteY9" fmla="*/ 28609 h 29181"/>
              <a:gd name="connsiteX10" fmla="*/ 696918 w 1858447"/>
              <a:gd name="connsiteY10" fmla="*/ 26893 h 29181"/>
              <a:gd name="connsiteX11" fmla="*/ 464612 w 1858447"/>
              <a:gd name="connsiteY11" fmla="*/ 23459 h 29181"/>
              <a:gd name="connsiteX12" fmla="*/ 0 w 1858447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58447" h="29181">
                <a:moveTo>
                  <a:pt x="0" y="9727"/>
                </a:moveTo>
                <a:cubicBezTo>
                  <a:pt x="155061" y="4578"/>
                  <a:pt x="309550" y="2289"/>
                  <a:pt x="464612" y="1144"/>
                </a:cubicBezTo>
                <a:cubicBezTo>
                  <a:pt x="541856" y="0"/>
                  <a:pt x="619673" y="572"/>
                  <a:pt x="696918" y="0"/>
                </a:cubicBezTo>
                <a:lnTo>
                  <a:pt x="929224" y="572"/>
                </a:lnTo>
                <a:lnTo>
                  <a:pt x="1161529" y="2289"/>
                </a:lnTo>
                <a:cubicBezTo>
                  <a:pt x="1238774" y="3433"/>
                  <a:pt x="1316591" y="4005"/>
                  <a:pt x="1393835" y="5722"/>
                </a:cubicBezTo>
                <a:cubicBezTo>
                  <a:pt x="1548896" y="8583"/>
                  <a:pt x="1703386" y="12588"/>
                  <a:pt x="1858447" y="19454"/>
                </a:cubicBezTo>
                <a:cubicBezTo>
                  <a:pt x="1703386" y="24604"/>
                  <a:pt x="1548896" y="26893"/>
                  <a:pt x="1393835" y="28037"/>
                </a:cubicBezTo>
                <a:cubicBezTo>
                  <a:pt x="1316591" y="29181"/>
                  <a:pt x="1238774" y="28609"/>
                  <a:pt x="1161529" y="29181"/>
                </a:cubicBezTo>
                <a:lnTo>
                  <a:pt x="929224" y="28609"/>
                </a:lnTo>
                <a:lnTo>
                  <a:pt x="696918" y="26893"/>
                </a:lnTo>
                <a:cubicBezTo>
                  <a:pt x="619673" y="25748"/>
                  <a:pt x="541856" y="25176"/>
                  <a:pt x="464612" y="23459"/>
                </a:cubicBezTo>
                <a:cubicBezTo>
                  <a:pt x="309550" y="20599"/>
                  <a:pt x="154489" y="16593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2" name="Полилиния: фигура 141">
            <a:extLst>
              <a:ext uri="{FF2B5EF4-FFF2-40B4-BE49-F238E27FC236}">
                <a16:creationId xmlns:a16="http://schemas.microsoft.com/office/drawing/2014/main" id="{D7FF8C74-168B-7E5E-3DBA-D8FD26196E56}"/>
              </a:ext>
            </a:extLst>
          </p:cNvPr>
          <p:cNvSpPr/>
          <p:nvPr/>
        </p:nvSpPr>
        <p:spPr>
          <a:xfrm>
            <a:off x="15620789" y="4777957"/>
            <a:ext cx="1858447" cy="29181"/>
          </a:xfrm>
          <a:custGeom>
            <a:avLst/>
            <a:gdLst>
              <a:gd name="connsiteX0" fmla="*/ 0 w 1858447"/>
              <a:gd name="connsiteY0" fmla="*/ 9727 h 29181"/>
              <a:gd name="connsiteX1" fmla="*/ 464612 w 1858447"/>
              <a:gd name="connsiteY1" fmla="*/ 1144 h 29181"/>
              <a:gd name="connsiteX2" fmla="*/ 696918 w 1858447"/>
              <a:gd name="connsiteY2" fmla="*/ 0 h 29181"/>
              <a:gd name="connsiteX3" fmla="*/ 929224 w 1858447"/>
              <a:gd name="connsiteY3" fmla="*/ 572 h 29181"/>
              <a:gd name="connsiteX4" fmla="*/ 1161529 w 1858447"/>
              <a:gd name="connsiteY4" fmla="*/ 2289 h 29181"/>
              <a:gd name="connsiteX5" fmla="*/ 1393835 w 1858447"/>
              <a:gd name="connsiteY5" fmla="*/ 5722 h 29181"/>
              <a:gd name="connsiteX6" fmla="*/ 1858447 w 1858447"/>
              <a:gd name="connsiteY6" fmla="*/ 19454 h 29181"/>
              <a:gd name="connsiteX7" fmla="*/ 1393835 w 1858447"/>
              <a:gd name="connsiteY7" fmla="*/ 28037 h 29181"/>
              <a:gd name="connsiteX8" fmla="*/ 1161529 w 1858447"/>
              <a:gd name="connsiteY8" fmla="*/ 29181 h 29181"/>
              <a:gd name="connsiteX9" fmla="*/ 929224 w 1858447"/>
              <a:gd name="connsiteY9" fmla="*/ 28609 h 29181"/>
              <a:gd name="connsiteX10" fmla="*/ 696918 w 1858447"/>
              <a:gd name="connsiteY10" fmla="*/ 26892 h 29181"/>
              <a:gd name="connsiteX11" fmla="*/ 464612 w 1858447"/>
              <a:gd name="connsiteY11" fmla="*/ 23459 h 29181"/>
              <a:gd name="connsiteX12" fmla="*/ 0 w 1858447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58447" h="29181">
                <a:moveTo>
                  <a:pt x="0" y="9727"/>
                </a:moveTo>
                <a:cubicBezTo>
                  <a:pt x="155061" y="4577"/>
                  <a:pt x="309550" y="2289"/>
                  <a:pt x="464612" y="1144"/>
                </a:cubicBezTo>
                <a:cubicBezTo>
                  <a:pt x="541856" y="0"/>
                  <a:pt x="619673" y="572"/>
                  <a:pt x="696918" y="0"/>
                </a:cubicBezTo>
                <a:lnTo>
                  <a:pt x="929224" y="572"/>
                </a:lnTo>
                <a:lnTo>
                  <a:pt x="1161529" y="2289"/>
                </a:lnTo>
                <a:cubicBezTo>
                  <a:pt x="1238774" y="3433"/>
                  <a:pt x="1316591" y="4005"/>
                  <a:pt x="1393835" y="5722"/>
                </a:cubicBezTo>
                <a:cubicBezTo>
                  <a:pt x="1548896" y="8583"/>
                  <a:pt x="1703386" y="12588"/>
                  <a:pt x="1858447" y="19454"/>
                </a:cubicBezTo>
                <a:cubicBezTo>
                  <a:pt x="1703386" y="24604"/>
                  <a:pt x="1548896" y="26892"/>
                  <a:pt x="1393835" y="28037"/>
                </a:cubicBezTo>
                <a:cubicBezTo>
                  <a:pt x="1316591" y="29181"/>
                  <a:pt x="1238774" y="28609"/>
                  <a:pt x="1161529" y="29181"/>
                </a:cubicBezTo>
                <a:lnTo>
                  <a:pt x="929224" y="28609"/>
                </a:lnTo>
                <a:lnTo>
                  <a:pt x="696918" y="26892"/>
                </a:lnTo>
                <a:cubicBezTo>
                  <a:pt x="619673" y="25748"/>
                  <a:pt x="541856" y="25176"/>
                  <a:pt x="464612" y="23459"/>
                </a:cubicBezTo>
                <a:cubicBezTo>
                  <a:pt x="309550" y="20598"/>
                  <a:pt x="154489" y="16593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3" name="Полилиния: фигура 142">
            <a:extLst>
              <a:ext uri="{FF2B5EF4-FFF2-40B4-BE49-F238E27FC236}">
                <a16:creationId xmlns:a16="http://schemas.microsoft.com/office/drawing/2014/main" id="{95C27F4F-29B9-B1FC-0A40-96DA84653B60}"/>
              </a:ext>
            </a:extLst>
          </p:cNvPr>
          <p:cNvSpPr/>
          <p:nvPr/>
        </p:nvSpPr>
        <p:spPr>
          <a:xfrm>
            <a:off x="15620789" y="5094374"/>
            <a:ext cx="1547752" cy="29181"/>
          </a:xfrm>
          <a:custGeom>
            <a:avLst/>
            <a:gdLst>
              <a:gd name="connsiteX0" fmla="*/ 0 w 1547752"/>
              <a:gd name="connsiteY0" fmla="*/ 9727 h 29181"/>
              <a:gd name="connsiteX1" fmla="*/ 387367 w 1547752"/>
              <a:gd name="connsiteY1" fmla="*/ 1144 h 29181"/>
              <a:gd name="connsiteX2" fmla="*/ 580765 w 1547752"/>
              <a:gd name="connsiteY2" fmla="*/ 0 h 29181"/>
              <a:gd name="connsiteX3" fmla="*/ 774163 w 1547752"/>
              <a:gd name="connsiteY3" fmla="*/ 572 h 29181"/>
              <a:gd name="connsiteX4" fmla="*/ 967560 w 1547752"/>
              <a:gd name="connsiteY4" fmla="*/ 2289 h 29181"/>
              <a:gd name="connsiteX5" fmla="*/ 1160957 w 1547752"/>
              <a:gd name="connsiteY5" fmla="*/ 5722 h 29181"/>
              <a:gd name="connsiteX6" fmla="*/ 1547752 w 1547752"/>
              <a:gd name="connsiteY6" fmla="*/ 19454 h 29181"/>
              <a:gd name="connsiteX7" fmla="*/ 1160385 w 1547752"/>
              <a:gd name="connsiteY7" fmla="*/ 28037 h 29181"/>
              <a:gd name="connsiteX8" fmla="*/ 966988 w 1547752"/>
              <a:gd name="connsiteY8" fmla="*/ 29181 h 29181"/>
              <a:gd name="connsiteX9" fmla="*/ 773590 w 1547752"/>
              <a:gd name="connsiteY9" fmla="*/ 28609 h 29181"/>
              <a:gd name="connsiteX10" fmla="*/ 580193 w 1547752"/>
              <a:gd name="connsiteY10" fmla="*/ 26893 h 29181"/>
              <a:gd name="connsiteX11" fmla="*/ 386795 w 1547752"/>
              <a:gd name="connsiteY11" fmla="*/ 23459 h 29181"/>
              <a:gd name="connsiteX12" fmla="*/ 0 w 1547752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547752" h="29181">
                <a:moveTo>
                  <a:pt x="0" y="9727"/>
                </a:moveTo>
                <a:cubicBezTo>
                  <a:pt x="129313" y="4577"/>
                  <a:pt x="258054" y="2289"/>
                  <a:pt x="387367" y="1144"/>
                </a:cubicBezTo>
                <a:cubicBezTo>
                  <a:pt x="452024" y="0"/>
                  <a:pt x="516681" y="572"/>
                  <a:pt x="580765" y="0"/>
                </a:cubicBezTo>
                <a:lnTo>
                  <a:pt x="774163" y="572"/>
                </a:lnTo>
                <a:lnTo>
                  <a:pt x="967560" y="2289"/>
                </a:lnTo>
                <a:cubicBezTo>
                  <a:pt x="1032216" y="3433"/>
                  <a:pt x="1096873" y="4005"/>
                  <a:pt x="1160957" y="5722"/>
                </a:cubicBezTo>
                <a:cubicBezTo>
                  <a:pt x="1290270" y="8583"/>
                  <a:pt x="1419011" y="12588"/>
                  <a:pt x="1547752" y="19454"/>
                </a:cubicBezTo>
                <a:cubicBezTo>
                  <a:pt x="1418439" y="24604"/>
                  <a:pt x="1289698" y="26893"/>
                  <a:pt x="1160385" y="28037"/>
                </a:cubicBezTo>
                <a:cubicBezTo>
                  <a:pt x="1095729" y="29181"/>
                  <a:pt x="1031072" y="28609"/>
                  <a:pt x="966988" y="29181"/>
                </a:cubicBezTo>
                <a:lnTo>
                  <a:pt x="773590" y="28609"/>
                </a:lnTo>
                <a:lnTo>
                  <a:pt x="580193" y="26893"/>
                </a:lnTo>
                <a:cubicBezTo>
                  <a:pt x="515536" y="25748"/>
                  <a:pt x="450880" y="25176"/>
                  <a:pt x="386795" y="23459"/>
                </a:cubicBezTo>
                <a:cubicBezTo>
                  <a:pt x="258054" y="20599"/>
                  <a:pt x="128741" y="16593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4" name="Полилиния: фигура 143">
            <a:extLst>
              <a:ext uri="{FF2B5EF4-FFF2-40B4-BE49-F238E27FC236}">
                <a16:creationId xmlns:a16="http://schemas.microsoft.com/office/drawing/2014/main" id="{CC5E1FD1-3AC2-917B-9286-8337802B20A4}"/>
              </a:ext>
            </a:extLst>
          </p:cNvPr>
          <p:cNvSpPr/>
          <p:nvPr/>
        </p:nvSpPr>
        <p:spPr>
          <a:xfrm>
            <a:off x="15620789" y="5445121"/>
            <a:ext cx="1547752" cy="29181"/>
          </a:xfrm>
          <a:custGeom>
            <a:avLst/>
            <a:gdLst>
              <a:gd name="connsiteX0" fmla="*/ 0 w 1547752"/>
              <a:gd name="connsiteY0" fmla="*/ 9727 h 29181"/>
              <a:gd name="connsiteX1" fmla="*/ 387367 w 1547752"/>
              <a:gd name="connsiteY1" fmla="*/ 1144 h 29181"/>
              <a:gd name="connsiteX2" fmla="*/ 580765 w 1547752"/>
              <a:gd name="connsiteY2" fmla="*/ 0 h 29181"/>
              <a:gd name="connsiteX3" fmla="*/ 774163 w 1547752"/>
              <a:gd name="connsiteY3" fmla="*/ 572 h 29181"/>
              <a:gd name="connsiteX4" fmla="*/ 967560 w 1547752"/>
              <a:gd name="connsiteY4" fmla="*/ 2289 h 29181"/>
              <a:gd name="connsiteX5" fmla="*/ 1160957 w 1547752"/>
              <a:gd name="connsiteY5" fmla="*/ 5722 h 29181"/>
              <a:gd name="connsiteX6" fmla="*/ 1547752 w 1547752"/>
              <a:gd name="connsiteY6" fmla="*/ 19454 h 29181"/>
              <a:gd name="connsiteX7" fmla="*/ 1160385 w 1547752"/>
              <a:gd name="connsiteY7" fmla="*/ 28037 h 29181"/>
              <a:gd name="connsiteX8" fmla="*/ 966988 w 1547752"/>
              <a:gd name="connsiteY8" fmla="*/ 29181 h 29181"/>
              <a:gd name="connsiteX9" fmla="*/ 773590 w 1547752"/>
              <a:gd name="connsiteY9" fmla="*/ 28609 h 29181"/>
              <a:gd name="connsiteX10" fmla="*/ 580193 w 1547752"/>
              <a:gd name="connsiteY10" fmla="*/ 26893 h 29181"/>
              <a:gd name="connsiteX11" fmla="*/ 386795 w 1547752"/>
              <a:gd name="connsiteY11" fmla="*/ 23459 h 29181"/>
              <a:gd name="connsiteX12" fmla="*/ 0 w 1547752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547752" h="29181">
                <a:moveTo>
                  <a:pt x="0" y="9727"/>
                </a:moveTo>
                <a:cubicBezTo>
                  <a:pt x="129313" y="4578"/>
                  <a:pt x="258054" y="2289"/>
                  <a:pt x="387367" y="1144"/>
                </a:cubicBezTo>
                <a:cubicBezTo>
                  <a:pt x="452024" y="0"/>
                  <a:pt x="516681" y="572"/>
                  <a:pt x="580765" y="0"/>
                </a:cubicBezTo>
                <a:lnTo>
                  <a:pt x="774163" y="572"/>
                </a:lnTo>
                <a:lnTo>
                  <a:pt x="967560" y="2289"/>
                </a:lnTo>
                <a:cubicBezTo>
                  <a:pt x="1032216" y="3433"/>
                  <a:pt x="1096873" y="4005"/>
                  <a:pt x="1160957" y="5722"/>
                </a:cubicBezTo>
                <a:cubicBezTo>
                  <a:pt x="1290270" y="8583"/>
                  <a:pt x="1419011" y="12588"/>
                  <a:pt x="1547752" y="19454"/>
                </a:cubicBezTo>
                <a:cubicBezTo>
                  <a:pt x="1418439" y="24604"/>
                  <a:pt x="1289698" y="26893"/>
                  <a:pt x="1160385" y="28037"/>
                </a:cubicBezTo>
                <a:cubicBezTo>
                  <a:pt x="1095729" y="29181"/>
                  <a:pt x="1031072" y="28609"/>
                  <a:pt x="966988" y="29181"/>
                </a:cubicBezTo>
                <a:lnTo>
                  <a:pt x="773590" y="28609"/>
                </a:lnTo>
                <a:lnTo>
                  <a:pt x="580193" y="26893"/>
                </a:lnTo>
                <a:cubicBezTo>
                  <a:pt x="515536" y="25748"/>
                  <a:pt x="450880" y="25176"/>
                  <a:pt x="386795" y="23459"/>
                </a:cubicBezTo>
                <a:cubicBezTo>
                  <a:pt x="258054" y="20599"/>
                  <a:pt x="128741" y="16593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5" name="Полилиния: фигура 144">
            <a:extLst>
              <a:ext uri="{FF2B5EF4-FFF2-40B4-BE49-F238E27FC236}">
                <a16:creationId xmlns:a16="http://schemas.microsoft.com/office/drawing/2014/main" id="{BA705CF5-162E-1C2C-3B67-5012917EA8D7}"/>
              </a:ext>
            </a:extLst>
          </p:cNvPr>
          <p:cNvSpPr/>
          <p:nvPr/>
        </p:nvSpPr>
        <p:spPr>
          <a:xfrm>
            <a:off x="15620789" y="5769549"/>
            <a:ext cx="1391546" cy="29181"/>
          </a:xfrm>
          <a:custGeom>
            <a:avLst/>
            <a:gdLst>
              <a:gd name="connsiteX0" fmla="*/ 0 w 1391546"/>
              <a:gd name="connsiteY0" fmla="*/ 9727 h 29181"/>
              <a:gd name="connsiteX1" fmla="*/ 347887 w 1391546"/>
              <a:gd name="connsiteY1" fmla="*/ 1144 h 29181"/>
              <a:gd name="connsiteX2" fmla="*/ 521830 w 1391546"/>
              <a:gd name="connsiteY2" fmla="*/ 0 h 29181"/>
              <a:gd name="connsiteX3" fmla="*/ 695773 w 1391546"/>
              <a:gd name="connsiteY3" fmla="*/ 572 h 29181"/>
              <a:gd name="connsiteX4" fmla="*/ 869717 w 1391546"/>
              <a:gd name="connsiteY4" fmla="*/ 2289 h 29181"/>
              <a:gd name="connsiteX5" fmla="*/ 1043660 w 1391546"/>
              <a:gd name="connsiteY5" fmla="*/ 5722 h 29181"/>
              <a:gd name="connsiteX6" fmla="*/ 1391546 w 1391546"/>
              <a:gd name="connsiteY6" fmla="*/ 19454 h 29181"/>
              <a:gd name="connsiteX7" fmla="*/ 1043660 w 1391546"/>
              <a:gd name="connsiteY7" fmla="*/ 28037 h 29181"/>
              <a:gd name="connsiteX8" fmla="*/ 869717 w 1391546"/>
              <a:gd name="connsiteY8" fmla="*/ 29181 h 29181"/>
              <a:gd name="connsiteX9" fmla="*/ 695773 w 1391546"/>
              <a:gd name="connsiteY9" fmla="*/ 28609 h 29181"/>
              <a:gd name="connsiteX10" fmla="*/ 521830 w 1391546"/>
              <a:gd name="connsiteY10" fmla="*/ 26893 h 29181"/>
              <a:gd name="connsiteX11" fmla="*/ 347887 w 1391546"/>
              <a:gd name="connsiteY11" fmla="*/ 23459 h 29181"/>
              <a:gd name="connsiteX12" fmla="*/ 0 w 1391546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91546" h="29181">
                <a:moveTo>
                  <a:pt x="0" y="9727"/>
                </a:moveTo>
                <a:cubicBezTo>
                  <a:pt x="116153" y="4577"/>
                  <a:pt x="231734" y="2289"/>
                  <a:pt x="347887" y="1144"/>
                </a:cubicBezTo>
                <a:cubicBezTo>
                  <a:pt x="405677" y="0"/>
                  <a:pt x="464039" y="572"/>
                  <a:pt x="521830" y="0"/>
                </a:cubicBezTo>
                <a:lnTo>
                  <a:pt x="695773" y="572"/>
                </a:lnTo>
                <a:lnTo>
                  <a:pt x="869717" y="2289"/>
                </a:lnTo>
                <a:cubicBezTo>
                  <a:pt x="927507" y="3433"/>
                  <a:pt x="985870" y="4005"/>
                  <a:pt x="1043660" y="5722"/>
                </a:cubicBezTo>
                <a:cubicBezTo>
                  <a:pt x="1159813" y="8583"/>
                  <a:pt x="1275394" y="12588"/>
                  <a:pt x="1391546" y="19454"/>
                </a:cubicBezTo>
                <a:cubicBezTo>
                  <a:pt x="1275394" y="24604"/>
                  <a:pt x="1159813" y="26893"/>
                  <a:pt x="1043660" y="28037"/>
                </a:cubicBezTo>
                <a:cubicBezTo>
                  <a:pt x="985870" y="29181"/>
                  <a:pt x="927507" y="28609"/>
                  <a:pt x="869717" y="29181"/>
                </a:cubicBezTo>
                <a:lnTo>
                  <a:pt x="695773" y="28609"/>
                </a:lnTo>
                <a:lnTo>
                  <a:pt x="521830" y="26893"/>
                </a:lnTo>
                <a:cubicBezTo>
                  <a:pt x="464039" y="25748"/>
                  <a:pt x="405677" y="25176"/>
                  <a:pt x="347887" y="23459"/>
                </a:cubicBezTo>
                <a:cubicBezTo>
                  <a:pt x="231734" y="20598"/>
                  <a:pt x="115580" y="16593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6" name="Полилиния: фигура 145">
            <a:extLst>
              <a:ext uri="{FF2B5EF4-FFF2-40B4-BE49-F238E27FC236}">
                <a16:creationId xmlns:a16="http://schemas.microsoft.com/office/drawing/2014/main" id="{2F522187-6E49-5E25-E1D6-00CF5147E798}"/>
              </a:ext>
            </a:extLst>
          </p:cNvPr>
          <p:cNvSpPr/>
          <p:nvPr/>
        </p:nvSpPr>
        <p:spPr>
          <a:xfrm>
            <a:off x="15620789" y="6374917"/>
            <a:ext cx="1887056" cy="29181"/>
          </a:xfrm>
          <a:custGeom>
            <a:avLst/>
            <a:gdLst>
              <a:gd name="connsiteX0" fmla="*/ 0 w 1887056"/>
              <a:gd name="connsiteY0" fmla="*/ 9727 h 29181"/>
              <a:gd name="connsiteX1" fmla="*/ 472050 w 1887056"/>
              <a:gd name="connsiteY1" fmla="*/ 1144 h 29181"/>
              <a:gd name="connsiteX2" fmla="*/ 707789 w 1887056"/>
              <a:gd name="connsiteY2" fmla="*/ 0 h 29181"/>
              <a:gd name="connsiteX3" fmla="*/ 943528 w 1887056"/>
              <a:gd name="connsiteY3" fmla="*/ 572 h 29181"/>
              <a:gd name="connsiteX4" fmla="*/ 1179267 w 1887056"/>
              <a:gd name="connsiteY4" fmla="*/ 2289 h 29181"/>
              <a:gd name="connsiteX5" fmla="*/ 1415006 w 1887056"/>
              <a:gd name="connsiteY5" fmla="*/ 5722 h 29181"/>
              <a:gd name="connsiteX6" fmla="*/ 1887057 w 1887056"/>
              <a:gd name="connsiteY6" fmla="*/ 19454 h 29181"/>
              <a:gd name="connsiteX7" fmla="*/ 1415006 w 1887056"/>
              <a:gd name="connsiteY7" fmla="*/ 28037 h 29181"/>
              <a:gd name="connsiteX8" fmla="*/ 1179267 w 1887056"/>
              <a:gd name="connsiteY8" fmla="*/ 29181 h 29181"/>
              <a:gd name="connsiteX9" fmla="*/ 943528 w 1887056"/>
              <a:gd name="connsiteY9" fmla="*/ 28609 h 29181"/>
              <a:gd name="connsiteX10" fmla="*/ 707789 w 1887056"/>
              <a:gd name="connsiteY10" fmla="*/ 26893 h 29181"/>
              <a:gd name="connsiteX11" fmla="*/ 472050 w 1887056"/>
              <a:gd name="connsiteY11" fmla="*/ 23460 h 29181"/>
              <a:gd name="connsiteX12" fmla="*/ 0 w 1887056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87056" h="29181">
                <a:moveTo>
                  <a:pt x="0" y="9727"/>
                </a:moveTo>
                <a:cubicBezTo>
                  <a:pt x="157350" y="4577"/>
                  <a:pt x="314700" y="2289"/>
                  <a:pt x="472050" y="1144"/>
                </a:cubicBezTo>
                <a:cubicBezTo>
                  <a:pt x="550439" y="0"/>
                  <a:pt x="629400" y="572"/>
                  <a:pt x="707789" y="0"/>
                </a:cubicBezTo>
                <a:lnTo>
                  <a:pt x="943528" y="572"/>
                </a:lnTo>
                <a:lnTo>
                  <a:pt x="1179267" y="2289"/>
                </a:lnTo>
                <a:cubicBezTo>
                  <a:pt x="1257656" y="3433"/>
                  <a:pt x="1336617" y="4005"/>
                  <a:pt x="1415006" y="5722"/>
                </a:cubicBezTo>
                <a:cubicBezTo>
                  <a:pt x="1572356" y="8583"/>
                  <a:pt x="1729706" y="12588"/>
                  <a:pt x="1887057" y="19454"/>
                </a:cubicBezTo>
                <a:cubicBezTo>
                  <a:pt x="1729706" y="24604"/>
                  <a:pt x="1572356" y="26893"/>
                  <a:pt x="1415006" y="28037"/>
                </a:cubicBezTo>
                <a:cubicBezTo>
                  <a:pt x="1336617" y="29181"/>
                  <a:pt x="1257656" y="28609"/>
                  <a:pt x="1179267" y="29181"/>
                </a:cubicBezTo>
                <a:lnTo>
                  <a:pt x="943528" y="28609"/>
                </a:lnTo>
                <a:lnTo>
                  <a:pt x="707789" y="26893"/>
                </a:lnTo>
                <a:cubicBezTo>
                  <a:pt x="629400" y="25748"/>
                  <a:pt x="550439" y="25176"/>
                  <a:pt x="472050" y="23460"/>
                </a:cubicBezTo>
                <a:cubicBezTo>
                  <a:pt x="314128" y="20026"/>
                  <a:pt x="156778" y="16021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7" name="Полилиния: фигура 146">
            <a:extLst>
              <a:ext uri="{FF2B5EF4-FFF2-40B4-BE49-F238E27FC236}">
                <a16:creationId xmlns:a16="http://schemas.microsoft.com/office/drawing/2014/main" id="{A6F0DB6B-2AF3-F76B-1CC9-806339735A60}"/>
              </a:ext>
            </a:extLst>
          </p:cNvPr>
          <p:cNvSpPr/>
          <p:nvPr/>
        </p:nvSpPr>
        <p:spPr>
          <a:xfrm>
            <a:off x="15620789" y="6680462"/>
            <a:ext cx="1887056" cy="29181"/>
          </a:xfrm>
          <a:custGeom>
            <a:avLst/>
            <a:gdLst>
              <a:gd name="connsiteX0" fmla="*/ 0 w 1887056"/>
              <a:gd name="connsiteY0" fmla="*/ 9727 h 29181"/>
              <a:gd name="connsiteX1" fmla="*/ 472050 w 1887056"/>
              <a:gd name="connsiteY1" fmla="*/ 1144 h 29181"/>
              <a:gd name="connsiteX2" fmla="*/ 707789 w 1887056"/>
              <a:gd name="connsiteY2" fmla="*/ 0 h 29181"/>
              <a:gd name="connsiteX3" fmla="*/ 943528 w 1887056"/>
              <a:gd name="connsiteY3" fmla="*/ 572 h 29181"/>
              <a:gd name="connsiteX4" fmla="*/ 1179267 w 1887056"/>
              <a:gd name="connsiteY4" fmla="*/ 2289 h 29181"/>
              <a:gd name="connsiteX5" fmla="*/ 1415006 w 1887056"/>
              <a:gd name="connsiteY5" fmla="*/ 5722 h 29181"/>
              <a:gd name="connsiteX6" fmla="*/ 1887057 w 1887056"/>
              <a:gd name="connsiteY6" fmla="*/ 19454 h 29181"/>
              <a:gd name="connsiteX7" fmla="*/ 1415006 w 1887056"/>
              <a:gd name="connsiteY7" fmla="*/ 28037 h 29181"/>
              <a:gd name="connsiteX8" fmla="*/ 1179267 w 1887056"/>
              <a:gd name="connsiteY8" fmla="*/ 29181 h 29181"/>
              <a:gd name="connsiteX9" fmla="*/ 943528 w 1887056"/>
              <a:gd name="connsiteY9" fmla="*/ 28609 h 29181"/>
              <a:gd name="connsiteX10" fmla="*/ 707789 w 1887056"/>
              <a:gd name="connsiteY10" fmla="*/ 26893 h 29181"/>
              <a:gd name="connsiteX11" fmla="*/ 472050 w 1887056"/>
              <a:gd name="connsiteY11" fmla="*/ 23459 h 29181"/>
              <a:gd name="connsiteX12" fmla="*/ 0 w 1887056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87056" h="29181">
                <a:moveTo>
                  <a:pt x="0" y="9727"/>
                </a:moveTo>
                <a:cubicBezTo>
                  <a:pt x="157350" y="4577"/>
                  <a:pt x="314700" y="2289"/>
                  <a:pt x="472050" y="1144"/>
                </a:cubicBezTo>
                <a:cubicBezTo>
                  <a:pt x="550439" y="0"/>
                  <a:pt x="629400" y="572"/>
                  <a:pt x="707789" y="0"/>
                </a:cubicBezTo>
                <a:lnTo>
                  <a:pt x="943528" y="572"/>
                </a:lnTo>
                <a:lnTo>
                  <a:pt x="1179267" y="2289"/>
                </a:lnTo>
                <a:cubicBezTo>
                  <a:pt x="1257656" y="3433"/>
                  <a:pt x="1336617" y="4005"/>
                  <a:pt x="1415006" y="5722"/>
                </a:cubicBezTo>
                <a:cubicBezTo>
                  <a:pt x="1572356" y="8583"/>
                  <a:pt x="1729706" y="12588"/>
                  <a:pt x="1887057" y="19454"/>
                </a:cubicBezTo>
                <a:cubicBezTo>
                  <a:pt x="1729706" y="24604"/>
                  <a:pt x="1572356" y="26893"/>
                  <a:pt x="1415006" y="28037"/>
                </a:cubicBezTo>
                <a:cubicBezTo>
                  <a:pt x="1336617" y="29181"/>
                  <a:pt x="1257656" y="28609"/>
                  <a:pt x="1179267" y="29181"/>
                </a:cubicBezTo>
                <a:lnTo>
                  <a:pt x="943528" y="28609"/>
                </a:lnTo>
                <a:lnTo>
                  <a:pt x="707789" y="26893"/>
                </a:lnTo>
                <a:cubicBezTo>
                  <a:pt x="629400" y="25748"/>
                  <a:pt x="550439" y="25176"/>
                  <a:pt x="472050" y="23459"/>
                </a:cubicBezTo>
                <a:cubicBezTo>
                  <a:pt x="314128" y="20026"/>
                  <a:pt x="156778" y="16021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8" name="Полилиния: фигура 147">
            <a:extLst>
              <a:ext uri="{FF2B5EF4-FFF2-40B4-BE49-F238E27FC236}">
                <a16:creationId xmlns:a16="http://schemas.microsoft.com/office/drawing/2014/main" id="{477E2ED7-FD45-C936-EE93-3CB3E13C78CF}"/>
              </a:ext>
            </a:extLst>
          </p:cNvPr>
          <p:cNvSpPr/>
          <p:nvPr/>
        </p:nvSpPr>
        <p:spPr>
          <a:xfrm>
            <a:off x="15617928" y="7179977"/>
            <a:ext cx="1887056" cy="29181"/>
          </a:xfrm>
          <a:custGeom>
            <a:avLst/>
            <a:gdLst>
              <a:gd name="connsiteX0" fmla="*/ 0 w 1887056"/>
              <a:gd name="connsiteY0" fmla="*/ 9727 h 29181"/>
              <a:gd name="connsiteX1" fmla="*/ 472050 w 1887056"/>
              <a:gd name="connsiteY1" fmla="*/ 1144 h 29181"/>
              <a:gd name="connsiteX2" fmla="*/ 707789 w 1887056"/>
              <a:gd name="connsiteY2" fmla="*/ 0 h 29181"/>
              <a:gd name="connsiteX3" fmla="*/ 943528 w 1887056"/>
              <a:gd name="connsiteY3" fmla="*/ 572 h 29181"/>
              <a:gd name="connsiteX4" fmla="*/ 1179267 w 1887056"/>
              <a:gd name="connsiteY4" fmla="*/ 2289 h 29181"/>
              <a:gd name="connsiteX5" fmla="*/ 1415006 w 1887056"/>
              <a:gd name="connsiteY5" fmla="*/ 5722 h 29181"/>
              <a:gd name="connsiteX6" fmla="*/ 1887057 w 1887056"/>
              <a:gd name="connsiteY6" fmla="*/ 19454 h 29181"/>
              <a:gd name="connsiteX7" fmla="*/ 1415006 w 1887056"/>
              <a:gd name="connsiteY7" fmla="*/ 28037 h 29181"/>
              <a:gd name="connsiteX8" fmla="*/ 1179267 w 1887056"/>
              <a:gd name="connsiteY8" fmla="*/ 29181 h 29181"/>
              <a:gd name="connsiteX9" fmla="*/ 943528 w 1887056"/>
              <a:gd name="connsiteY9" fmla="*/ 28609 h 29181"/>
              <a:gd name="connsiteX10" fmla="*/ 707789 w 1887056"/>
              <a:gd name="connsiteY10" fmla="*/ 26893 h 29181"/>
              <a:gd name="connsiteX11" fmla="*/ 472050 w 1887056"/>
              <a:gd name="connsiteY11" fmla="*/ 23459 h 29181"/>
              <a:gd name="connsiteX12" fmla="*/ 0 w 1887056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87056" h="29181">
                <a:moveTo>
                  <a:pt x="0" y="9727"/>
                </a:moveTo>
                <a:cubicBezTo>
                  <a:pt x="157350" y="4577"/>
                  <a:pt x="314700" y="2289"/>
                  <a:pt x="472050" y="1144"/>
                </a:cubicBezTo>
                <a:cubicBezTo>
                  <a:pt x="550439" y="0"/>
                  <a:pt x="629400" y="572"/>
                  <a:pt x="707789" y="0"/>
                </a:cubicBezTo>
                <a:lnTo>
                  <a:pt x="943528" y="572"/>
                </a:lnTo>
                <a:lnTo>
                  <a:pt x="1179267" y="2289"/>
                </a:lnTo>
                <a:cubicBezTo>
                  <a:pt x="1257656" y="3433"/>
                  <a:pt x="1336617" y="4005"/>
                  <a:pt x="1415006" y="5722"/>
                </a:cubicBezTo>
                <a:cubicBezTo>
                  <a:pt x="1572356" y="8583"/>
                  <a:pt x="1729706" y="12588"/>
                  <a:pt x="1887057" y="19454"/>
                </a:cubicBezTo>
                <a:cubicBezTo>
                  <a:pt x="1729706" y="24604"/>
                  <a:pt x="1572356" y="26893"/>
                  <a:pt x="1415006" y="28037"/>
                </a:cubicBezTo>
                <a:cubicBezTo>
                  <a:pt x="1336617" y="29181"/>
                  <a:pt x="1257656" y="28609"/>
                  <a:pt x="1179267" y="29181"/>
                </a:cubicBezTo>
                <a:lnTo>
                  <a:pt x="943528" y="28609"/>
                </a:lnTo>
                <a:lnTo>
                  <a:pt x="707789" y="26893"/>
                </a:lnTo>
                <a:cubicBezTo>
                  <a:pt x="629400" y="25748"/>
                  <a:pt x="550439" y="25176"/>
                  <a:pt x="472050" y="23459"/>
                </a:cubicBezTo>
                <a:cubicBezTo>
                  <a:pt x="314128" y="20598"/>
                  <a:pt x="157350" y="16593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49" name="Полилиния: фигура 148">
            <a:extLst>
              <a:ext uri="{FF2B5EF4-FFF2-40B4-BE49-F238E27FC236}">
                <a16:creationId xmlns:a16="http://schemas.microsoft.com/office/drawing/2014/main" id="{BC337CED-0427-3031-DC6D-900632BD6B51}"/>
              </a:ext>
            </a:extLst>
          </p:cNvPr>
          <p:cNvSpPr/>
          <p:nvPr/>
        </p:nvSpPr>
        <p:spPr>
          <a:xfrm>
            <a:off x="15620789" y="7500399"/>
            <a:ext cx="1887056" cy="29181"/>
          </a:xfrm>
          <a:custGeom>
            <a:avLst/>
            <a:gdLst>
              <a:gd name="connsiteX0" fmla="*/ 0 w 1887056"/>
              <a:gd name="connsiteY0" fmla="*/ 9727 h 29181"/>
              <a:gd name="connsiteX1" fmla="*/ 472050 w 1887056"/>
              <a:gd name="connsiteY1" fmla="*/ 1144 h 29181"/>
              <a:gd name="connsiteX2" fmla="*/ 707789 w 1887056"/>
              <a:gd name="connsiteY2" fmla="*/ 0 h 29181"/>
              <a:gd name="connsiteX3" fmla="*/ 943528 w 1887056"/>
              <a:gd name="connsiteY3" fmla="*/ 572 h 29181"/>
              <a:gd name="connsiteX4" fmla="*/ 1179267 w 1887056"/>
              <a:gd name="connsiteY4" fmla="*/ 2289 h 29181"/>
              <a:gd name="connsiteX5" fmla="*/ 1415006 w 1887056"/>
              <a:gd name="connsiteY5" fmla="*/ 5722 h 29181"/>
              <a:gd name="connsiteX6" fmla="*/ 1887057 w 1887056"/>
              <a:gd name="connsiteY6" fmla="*/ 19454 h 29181"/>
              <a:gd name="connsiteX7" fmla="*/ 1415006 w 1887056"/>
              <a:gd name="connsiteY7" fmla="*/ 28037 h 29181"/>
              <a:gd name="connsiteX8" fmla="*/ 1179267 w 1887056"/>
              <a:gd name="connsiteY8" fmla="*/ 29181 h 29181"/>
              <a:gd name="connsiteX9" fmla="*/ 943528 w 1887056"/>
              <a:gd name="connsiteY9" fmla="*/ 28609 h 29181"/>
              <a:gd name="connsiteX10" fmla="*/ 707789 w 1887056"/>
              <a:gd name="connsiteY10" fmla="*/ 26893 h 29181"/>
              <a:gd name="connsiteX11" fmla="*/ 472050 w 1887056"/>
              <a:gd name="connsiteY11" fmla="*/ 23459 h 29181"/>
              <a:gd name="connsiteX12" fmla="*/ 0 w 1887056"/>
              <a:gd name="connsiteY12" fmla="*/ 9727 h 29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887056" h="29181">
                <a:moveTo>
                  <a:pt x="0" y="9727"/>
                </a:moveTo>
                <a:cubicBezTo>
                  <a:pt x="157350" y="4577"/>
                  <a:pt x="314700" y="2289"/>
                  <a:pt x="472050" y="1144"/>
                </a:cubicBezTo>
                <a:cubicBezTo>
                  <a:pt x="550439" y="0"/>
                  <a:pt x="629400" y="572"/>
                  <a:pt x="707789" y="0"/>
                </a:cubicBezTo>
                <a:lnTo>
                  <a:pt x="943528" y="572"/>
                </a:lnTo>
                <a:lnTo>
                  <a:pt x="1179267" y="2289"/>
                </a:lnTo>
                <a:cubicBezTo>
                  <a:pt x="1257656" y="3433"/>
                  <a:pt x="1336617" y="4005"/>
                  <a:pt x="1415006" y="5722"/>
                </a:cubicBezTo>
                <a:cubicBezTo>
                  <a:pt x="1572356" y="8583"/>
                  <a:pt x="1729706" y="12588"/>
                  <a:pt x="1887057" y="19454"/>
                </a:cubicBezTo>
                <a:cubicBezTo>
                  <a:pt x="1729706" y="24604"/>
                  <a:pt x="1572356" y="26893"/>
                  <a:pt x="1415006" y="28037"/>
                </a:cubicBezTo>
                <a:cubicBezTo>
                  <a:pt x="1336617" y="29181"/>
                  <a:pt x="1257656" y="28609"/>
                  <a:pt x="1179267" y="29181"/>
                </a:cubicBezTo>
                <a:lnTo>
                  <a:pt x="943528" y="28609"/>
                </a:lnTo>
                <a:lnTo>
                  <a:pt x="707789" y="26893"/>
                </a:lnTo>
                <a:cubicBezTo>
                  <a:pt x="629400" y="25748"/>
                  <a:pt x="550439" y="25176"/>
                  <a:pt x="472050" y="23459"/>
                </a:cubicBezTo>
                <a:cubicBezTo>
                  <a:pt x="314128" y="20026"/>
                  <a:pt x="156778" y="16021"/>
                  <a:pt x="0" y="9727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0" name="Полилиния: фигура 149">
            <a:extLst>
              <a:ext uri="{FF2B5EF4-FFF2-40B4-BE49-F238E27FC236}">
                <a16:creationId xmlns:a16="http://schemas.microsoft.com/office/drawing/2014/main" id="{21832EC9-853C-3EDF-9501-AC6B66A43B2D}"/>
              </a:ext>
            </a:extLst>
          </p:cNvPr>
          <p:cNvSpPr/>
          <p:nvPr/>
        </p:nvSpPr>
        <p:spPr>
          <a:xfrm>
            <a:off x="14785403" y="7557617"/>
            <a:ext cx="3306965" cy="1453914"/>
          </a:xfrm>
          <a:custGeom>
            <a:avLst/>
            <a:gdLst>
              <a:gd name="connsiteX0" fmla="*/ 0 w 3306965"/>
              <a:gd name="connsiteY0" fmla="*/ 1437321 h 1453914"/>
              <a:gd name="connsiteX1" fmla="*/ 147050 w 3306965"/>
              <a:gd name="connsiteY1" fmla="*/ 1435605 h 1453914"/>
              <a:gd name="connsiteX2" fmla="*/ 294102 w 3306965"/>
              <a:gd name="connsiteY2" fmla="*/ 1433888 h 1453914"/>
              <a:gd name="connsiteX3" fmla="*/ 588775 w 3306965"/>
              <a:gd name="connsiteY3" fmla="*/ 1431027 h 1453914"/>
              <a:gd name="connsiteX4" fmla="*/ 1178123 w 3306965"/>
              <a:gd name="connsiteY4" fmla="*/ 1427594 h 1453914"/>
              <a:gd name="connsiteX5" fmla="*/ 2356818 w 3306965"/>
              <a:gd name="connsiteY5" fmla="*/ 1424733 h 1453914"/>
              <a:gd name="connsiteX6" fmla="*/ 2946165 w 3306965"/>
              <a:gd name="connsiteY6" fmla="*/ 1425877 h 1453914"/>
              <a:gd name="connsiteX7" fmla="*/ 3240839 w 3306965"/>
              <a:gd name="connsiteY7" fmla="*/ 1427022 h 1453914"/>
              <a:gd name="connsiteX8" fmla="*/ 3267731 w 3306965"/>
              <a:gd name="connsiteY8" fmla="*/ 1421872 h 1453914"/>
              <a:gd name="connsiteX9" fmla="*/ 3276314 w 3306965"/>
              <a:gd name="connsiteY9" fmla="*/ 1397268 h 1453914"/>
              <a:gd name="connsiteX10" fmla="*/ 3276886 w 3306965"/>
              <a:gd name="connsiteY10" fmla="*/ 1379531 h 1453914"/>
              <a:gd name="connsiteX11" fmla="*/ 3277459 w 3306965"/>
              <a:gd name="connsiteY11" fmla="*/ 1361221 h 1453914"/>
              <a:gd name="connsiteX12" fmla="*/ 3278603 w 3306965"/>
              <a:gd name="connsiteY12" fmla="*/ 1324601 h 1453914"/>
              <a:gd name="connsiteX13" fmla="*/ 3282608 w 3306965"/>
              <a:gd name="connsiteY13" fmla="*/ 1177551 h 1453914"/>
              <a:gd name="connsiteX14" fmla="*/ 3288902 w 3306965"/>
              <a:gd name="connsiteY14" fmla="*/ 588775 h 1453914"/>
              <a:gd name="connsiteX15" fmla="*/ 3289474 w 3306965"/>
              <a:gd name="connsiteY15" fmla="*/ 294102 h 1453914"/>
              <a:gd name="connsiteX16" fmla="*/ 3289474 w 3306965"/>
              <a:gd name="connsiteY16" fmla="*/ 147051 h 1453914"/>
              <a:gd name="connsiteX17" fmla="*/ 3290619 w 3306965"/>
              <a:gd name="connsiteY17" fmla="*/ 0 h 1453914"/>
              <a:gd name="connsiteX18" fmla="*/ 3297485 w 3306965"/>
              <a:gd name="connsiteY18" fmla="*/ 294674 h 1453914"/>
              <a:gd name="connsiteX19" fmla="*/ 3303779 w 3306965"/>
              <a:gd name="connsiteY19" fmla="*/ 589348 h 1453914"/>
              <a:gd name="connsiteX20" fmla="*/ 3305495 w 3306965"/>
              <a:gd name="connsiteY20" fmla="*/ 1178695 h 1453914"/>
              <a:gd name="connsiteX21" fmla="*/ 3302634 w 3306965"/>
              <a:gd name="connsiteY21" fmla="*/ 1326318 h 1453914"/>
              <a:gd name="connsiteX22" fmla="*/ 3301490 w 3306965"/>
              <a:gd name="connsiteY22" fmla="*/ 1362937 h 1453914"/>
              <a:gd name="connsiteX23" fmla="*/ 3300918 w 3306965"/>
              <a:gd name="connsiteY23" fmla="*/ 1381248 h 1453914"/>
              <a:gd name="connsiteX24" fmla="*/ 3300346 w 3306965"/>
              <a:gd name="connsiteY24" fmla="*/ 1400129 h 1453914"/>
              <a:gd name="connsiteX25" fmla="*/ 3296912 w 3306965"/>
              <a:gd name="connsiteY25" fmla="*/ 1421300 h 1453914"/>
              <a:gd name="connsiteX26" fmla="*/ 3283181 w 3306965"/>
              <a:gd name="connsiteY26" fmla="*/ 1442471 h 1453914"/>
              <a:gd name="connsiteX27" fmla="*/ 3260293 w 3306965"/>
              <a:gd name="connsiteY27" fmla="*/ 1452198 h 1453914"/>
              <a:gd name="connsiteX28" fmla="*/ 3239694 w 3306965"/>
              <a:gd name="connsiteY28" fmla="*/ 1453342 h 1453914"/>
              <a:gd name="connsiteX29" fmla="*/ 2945020 w 3306965"/>
              <a:gd name="connsiteY29" fmla="*/ 1453914 h 1453914"/>
              <a:gd name="connsiteX30" fmla="*/ 2355673 w 3306965"/>
              <a:gd name="connsiteY30" fmla="*/ 1453914 h 1453914"/>
              <a:gd name="connsiteX31" fmla="*/ 1176978 w 3306965"/>
              <a:gd name="connsiteY31" fmla="*/ 1449337 h 1453914"/>
              <a:gd name="connsiteX32" fmla="*/ 587631 w 3306965"/>
              <a:gd name="connsiteY32" fmla="*/ 1444760 h 1453914"/>
              <a:gd name="connsiteX33" fmla="*/ 292957 w 3306965"/>
              <a:gd name="connsiteY33" fmla="*/ 1441327 h 1453914"/>
              <a:gd name="connsiteX34" fmla="*/ 145906 w 3306965"/>
              <a:gd name="connsiteY34" fmla="*/ 1439610 h 1453914"/>
              <a:gd name="connsiteX35" fmla="*/ 0 w 3306965"/>
              <a:gd name="connsiteY35" fmla="*/ 1437321 h 14539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306965" h="1453914">
                <a:moveTo>
                  <a:pt x="0" y="1437321"/>
                </a:moveTo>
                <a:lnTo>
                  <a:pt x="147050" y="1435605"/>
                </a:lnTo>
                <a:lnTo>
                  <a:pt x="294102" y="1433888"/>
                </a:lnTo>
                <a:lnTo>
                  <a:pt x="588775" y="1431027"/>
                </a:lnTo>
                <a:lnTo>
                  <a:pt x="1178123" y="1427594"/>
                </a:lnTo>
                <a:cubicBezTo>
                  <a:pt x="1571212" y="1425305"/>
                  <a:pt x="1963728" y="1425305"/>
                  <a:pt x="2356818" y="1424733"/>
                </a:cubicBezTo>
                <a:lnTo>
                  <a:pt x="2946165" y="1425877"/>
                </a:lnTo>
                <a:lnTo>
                  <a:pt x="3240839" y="1427022"/>
                </a:lnTo>
                <a:cubicBezTo>
                  <a:pt x="3252855" y="1427022"/>
                  <a:pt x="3263154" y="1426450"/>
                  <a:pt x="3267731" y="1421872"/>
                </a:cubicBezTo>
                <a:cubicBezTo>
                  <a:pt x="3272881" y="1417867"/>
                  <a:pt x="3275170" y="1408712"/>
                  <a:pt x="3276314" y="1397268"/>
                </a:cubicBezTo>
                <a:cubicBezTo>
                  <a:pt x="3276886" y="1391546"/>
                  <a:pt x="3276886" y="1385253"/>
                  <a:pt x="3276886" y="1379531"/>
                </a:cubicBezTo>
                <a:lnTo>
                  <a:pt x="3277459" y="1361221"/>
                </a:lnTo>
                <a:lnTo>
                  <a:pt x="3278603" y="1324601"/>
                </a:lnTo>
                <a:lnTo>
                  <a:pt x="3282608" y="1177551"/>
                </a:lnTo>
                <a:cubicBezTo>
                  <a:pt x="3287758" y="981292"/>
                  <a:pt x="3288902" y="785034"/>
                  <a:pt x="3288902" y="588775"/>
                </a:cubicBezTo>
                <a:lnTo>
                  <a:pt x="3289474" y="294102"/>
                </a:lnTo>
                <a:lnTo>
                  <a:pt x="3289474" y="147051"/>
                </a:lnTo>
                <a:lnTo>
                  <a:pt x="3290619" y="0"/>
                </a:lnTo>
                <a:lnTo>
                  <a:pt x="3297485" y="294674"/>
                </a:lnTo>
                <a:cubicBezTo>
                  <a:pt x="3299773" y="393089"/>
                  <a:pt x="3302062" y="490932"/>
                  <a:pt x="3303779" y="589348"/>
                </a:cubicBezTo>
                <a:cubicBezTo>
                  <a:pt x="3306640" y="785606"/>
                  <a:pt x="3308356" y="982436"/>
                  <a:pt x="3305495" y="1178695"/>
                </a:cubicBezTo>
                <a:cubicBezTo>
                  <a:pt x="3304923" y="1227903"/>
                  <a:pt x="3304351" y="1277110"/>
                  <a:pt x="3302634" y="1326318"/>
                </a:cubicBezTo>
                <a:lnTo>
                  <a:pt x="3301490" y="1362937"/>
                </a:lnTo>
                <a:lnTo>
                  <a:pt x="3300918" y="1381248"/>
                </a:lnTo>
                <a:cubicBezTo>
                  <a:pt x="3300918" y="1387541"/>
                  <a:pt x="3300918" y="1393263"/>
                  <a:pt x="3300346" y="1400129"/>
                </a:cubicBezTo>
                <a:cubicBezTo>
                  <a:pt x="3299773" y="1406996"/>
                  <a:pt x="3299201" y="1413862"/>
                  <a:pt x="3296912" y="1421300"/>
                </a:cubicBezTo>
                <a:cubicBezTo>
                  <a:pt x="3294624" y="1428738"/>
                  <a:pt x="3290046" y="1436749"/>
                  <a:pt x="3283181" y="1442471"/>
                </a:cubicBezTo>
                <a:cubicBezTo>
                  <a:pt x="3276314" y="1448193"/>
                  <a:pt x="3267731" y="1451054"/>
                  <a:pt x="3260293" y="1452198"/>
                </a:cubicBezTo>
                <a:cubicBezTo>
                  <a:pt x="3252855" y="1453342"/>
                  <a:pt x="3245989" y="1453342"/>
                  <a:pt x="3239694" y="1453342"/>
                </a:cubicBezTo>
                <a:lnTo>
                  <a:pt x="2945020" y="1453914"/>
                </a:lnTo>
                <a:lnTo>
                  <a:pt x="2355673" y="1453914"/>
                </a:lnTo>
                <a:cubicBezTo>
                  <a:pt x="1962584" y="1453342"/>
                  <a:pt x="1570068" y="1452770"/>
                  <a:pt x="1176978" y="1449337"/>
                </a:cubicBezTo>
                <a:lnTo>
                  <a:pt x="587631" y="1444760"/>
                </a:lnTo>
                <a:lnTo>
                  <a:pt x="292957" y="1441327"/>
                </a:lnTo>
                <a:lnTo>
                  <a:pt x="145906" y="1439610"/>
                </a:lnTo>
                <a:lnTo>
                  <a:pt x="0" y="1437321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1" name="Полилиния: фигура 150">
            <a:extLst>
              <a:ext uri="{FF2B5EF4-FFF2-40B4-BE49-F238E27FC236}">
                <a16:creationId xmlns:a16="http://schemas.microsoft.com/office/drawing/2014/main" id="{38392C7A-1CEB-4698-0CF7-6C0FD40FB81B}"/>
              </a:ext>
            </a:extLst>
          </p:cNvPr>
          <p:cNvSpPr/>
          <p:nvPr/>
        </p:nvSpPr>
        <p:spPr>
          <a:xfrm>
            <a:off x="16698780" y="3119917"/>
            <a:ext cx="1877583" cy="4390209"/>
          </a:xfrm>
          <a:custGeom>
            <a:avLst/>
            <a:gdLst>
              <a:gd name="connsiteX0" fmla="*/ 0 w 1877583"/>
              <a:gd name="connsiteY0" fmla="*/ 18167 h 4390209"/>
              <a:gd name="connsiteX1" fmla="*/ 94982 w 1877583"/>
              <a:gd name="connsiteY1" fmla="*/ 18739 h 4390209"/>
              <a:gd name="connsiteX2" fmla="*/ 189964 w 1877583"/>
              <a:gd name="connsiteY2" fmla="*/ 18739 h 4390209"/>
              <a:gd name="connsiteX3" fmla="*/ 379929 w 1877583"/>
              <a:gd name="connsiteY3" fmla="*/ 16450 h 4390209"/>
              <a:gd name="connsiteX4" fmla="*/ 759857 w 1877583"/>
              <a:gd name="connsiteY4" fmla="*/ 7295 h 4390209"/>
              <a:gd name="connsiteX5" fmla="*/ 1139786 w 1877583"/>
              <a:gd name="connsiteY5" fmla="*/ 429 h 4390209"/>
              <a:gd name="connsiteX6" fmla="*/ 1329751 w 1877583"/>
              <a:gd name="connsiteY6" fmla="*/ 429 h 4390209"/>
              <a:gd name="connsiteX7" fmla="*/ 1424733 w 1877583"/>
              <a:gd name="connsiteY7" fmla="*/ 1573 h 4390209"/>
              <a:gd name="connsiteX8" fmla="*/ 1520287 w 1877583"/>
              <a:gd name="connsiteY8" fmla="*/ 5007 h 4390209"/>
              <a:gd name="connsiteX9" fmla="*/ 1615842 w 1877583"/>
              <a:gd name="connsiteY9" fmla="*/ 19311 h 4390209"/>
              <a:gd name="connsiteX10" fmla="*/ 1662189 w 1877583"/>
              <a:gd name="connsiteY10" fmla="*/ 35332 h 4390209"/>
              <a:gd name="connsiteX11" fmla="*/ 1673632 w 1877583"/>
              <a:gd name="connsiteY11" fmla="*/ 40482 h 4390209"/>
              <a:gd name="connsiteX12" fmla="*/ 1684504 w 1877583"/>
              <a:gd name="connsiteY12" fmla="*/ 46204 h 4390209"/>
              <a:gd name="connsiteX13" fmla="*/ 1705674 w 1877583"/>
              <a:gd name="connsiteY13" fmla="*/ 58792 h 4390209"/>
              <a:gd name="connsiteX14" fmla="*/ 1776625 w 1877583"/>
              <a:gd name="connsiteY14" fmla="*/ 127454 h 4390209"/>
              <a:gd name="connsiteX15" fmla="*/ 1823544 w 1877583"/>
              <a:gd name="connsiteY15" fmla="*/ 213281 h 4390209"/>
              <a:gd name="connsiteX16" fmla="*/ 1849292 w 1877583"/>
              <a:gd name="connsiteY16" fmla="*/ 307119 h 4390209"/>
              <a:gd name="connsiteX17" fmla="*/ 1859019 w 1877583"/>
              <a:gd name="connsiteY17" fmla="*/ 403245 h 4390209"/>
              <a:gd name="connsiteX18" fmla="*/ 1855586 w 1877583"/>
              <a:gd name="connsiteY18" fmla="*/ 593782 h 4390209"/>
              <a:gd name="connsiteX19" fmla="*/ 1841854 w 1877583"/>
              <a:gd name="connsiteY19" fmla="*/ 1352495 h 4390209"/>
              <a:gd name="connsiteX20" fmla="*/ 1850437 w 1877583"/>
              <a:gd name="connsiteY20" fmla="*/ 2111781 h 4390209"/>
              <a:gd name="connsiteX21" fmla="*/ 1870463 w 1877583"/>
              <a:gd name="connsiteY21" fmla="*/ 2871067 h 4390209"/>
              <a:gd name="connsiteX22" fmla="*/ 1875612 w 1877583"/>
              <a:gd name="connsiteY22" fmla="*/ 3061031 h 4390209"/>
              <a:gd name="connsiteX23" fmla="*/ 1877329 w 1877583"/>
              <a:gd name="connsiteY23" fmla="*/ 3156013 h 4390209"/>
              <a:gd name="connsiteX24" fmla="*/ 1877329 w 1877583"/>
              <a:gd name="connsiteY24" fmla="*/ 3250995 h 4390209"/>
              <a:gd name="connsiteX25" fmla="*/ 1863596 w 1877583"/>
              <a:gd name="connsiteY25" fmla="*/ 3630924 h 4390209"/>
              <a:gd name="connsiteX26" fmla="*/ 1842426 w 1877583"/>
              <a:gd name="connsiteY26" fmla="*/ 4010281 h 4390209"/>
              <a:gd name="connsiteX27" fmla="*/ 1836704 w 1877583"/>
              <a:gd name="connsiteY27" fmla="*/ 4200245 h 4390209"/>
              <a:gd name="connsiteX28" fmla="*/ 1836132 w 1877583"/>
              <a:gd name="connsiteY28" fmla="*/ 4295228 h 4390209"/>
              <a:gd name="connsiteX29" fmla="*/ 1837276 w 1877583"/>
              <a:gd name="connsiteY29" fmla="*/ 4390210 h 4390209"/>
              <a:gd name="connsiteX30" fmla="*/ 1848720 w 1877583"/>
              <a:gd name="connsiteY30" fmla="*/ 3630924 h 4390209"/>
              <a:gd name="connsiteX31" fmla="*/ 1858447 w 1877583"/>
              <a:gd name="connsiteY31" fmla="*/ 3251568 h 4390209"/>
              <a:gd name="connsiteX32" fmla="*/ 1857303 w 1877583"/>
              <a:gd name="connsiteY32" fmla="*/ 3156585 h 4390209"/>
              <a:gd name="connsiteX33" fmla="*/ 1854442 w 1877583"/>
              <a:gd name="connsiteY33" fmla="*/ 3061603 h 4390209"/>
              <a:gd name="connsiteX34" fmla="*/ 1847003 w 1877583"/>
              <a:gd name="connsiteY34" fmla="*/ 2871639 h 4390209"/>
              <a:gd name="connsiteX35" fmla="*/ 1833843 w 1877583"/>
              <a:gd name="connsiteY35" fmla="*/ 2491710 h 4390209"/>
              <a:gd name="connsiteX36" fmla="*/ 1822972 w 1877583"/>
              <a:gd name="connsiteY36" fmla="*/ 2111781 h 4390209"/>
              <a:gd name="connsiteX37" fmla="*/ 1813245 w 1877583"/>
              <a:gd name="connsiteY37" fmla="*/ 1351923 h 4390209"/>
              <a:gd name="connsiteX38" fmla="*/ 1828694 w 1877583"/>
              <a:gd name="connsiteY38" fmla="*/ 592065 h 4390209"/>
              <a:gd name="connsiteX39" fmla="*/ 1833271 w 1877583"/>
              <a:gd name="connsiteY39" fmla="*/ 403245 h 4390209"/>
              <a:gd name="connsiteX40" fmla="*/ 1800656 w 1877583"/>
              <a:gd name="connsiteY40" fmla="*/ 221291 h 4390209"/>
              <a:gd name="connsiteX41" fmla="*/ 1692514 w 1877583"/>
              <a:gd name="connsiteY41" fmla="*/ 77102 h 4390209"/>
              <a:gd name="connsiteX42" fmla="*/ 1673060 w 1877583"/>
              <a:gd name="connsiteY42" fmla="*/ 65086 h 4390209"/>
              <a:gd name="connsiteX43" fmla="*/ 1663333 w 1877583"/>
              <a:gd name="connsiteY43" fmla="*/ 59936 h 4390209"/>
              <a:gd name="connsiteX44" fmla="*/ 1653034 w 1877583"/>
              <a:gd name="connsiteY44" fmla="*/ 55359 h 4390209"/>
              <a:gd name="connsiteX45" fmla="*/ 1610120 w 1877583"/>
              <a:gd name="connsiteY45" fmla="*/ 39910 h 4390209"/>
              <a:gd name="connsiteX46" fmla="*/ 1518571 w 1877583"/>
              <a:gd name="connsiteY46" fmla="*/ 25033 h 4390209"/>
              <a:gd name="connsiteX47" fmla="*/ 1424161 w 1877583"/>
              <a:gd name="connsiteY47" fmla="*/ 21028 h 4390209"/>
              <a:gd name="connsiteX48" fmla="*/ 1329178 w 1877583"/>
              <a:gd name="connsiteY48" fmla="*/ 18739 h 4390209"/>
              <a:gd name="connsiteX49" fmla="*/ 1139214 w 1877583"/>
              <a:gd name="connsiteY49" fmla="*/ 17022 h 4390209"/>
              <a:gd name="connsiteX50" fmla="*/ 759285 w 1877583"/>
              <a:gd name="connsiteY50" fmla="*/ 19883 h 4390209"/>
              <a:gd name="connsiteX51" fmla="*/ 379356 w 1877583"/>
              <a:gd name="connsiteY51" fmla="*/ 22744 h 4390209"/>
              <a:gd name="connsiteX52" fmla="*/ 189392 w 1877583"/>
              <a:gd name="connsiteY52" fmla="*/ 21600 h 4390209"/>
              <a:gd name="connsiteX53" fmla="*/ 94410 w 1877583"/>
              <a:gd name="connsiteY53" fmla="*/ 19883 h 4390209"/>
              <a:gd name="connsiteX54" fmla="*/ 0 w 1877583"/>
              <a:gd name="connsiteY54" fmla="*/ 18167 h 439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877583" h="4390209">
                <a:moveTo>
                  <a:pt x="0" y="18167"/>
                </a:moveTo>
                <a:lnTo>
                  <a:pt x="94982" y="18739"/>
                </a:lnTo>
                <a:lnTo>
                  <a:pt x="189964" y="18739"/>
                </a:lnTo>
                <a:cubicBezTo>
                  <a:pt x="253476" y="18167"/>
                  <a:pt x="316416" y="17595"/>
                  <a:pt x="379929" y="16450"/>
                </a:cubicBezTo>
                <a:cubicBezTo>
                  <a:pt x="506381" y="14162"/>
                  <a:pt x="632833" y="10728"/>
                  <a:pt x="759857" y="7295"/>
                </a:cubicBezTo>
                <a:cubicBezTo>
                  <a:pt x="886310" y="3862"/>
                  <a:pt x="1013334" y="1573"/>
                  <a:pt x="1139786" y="429"/>
                </a:cubicBezTo>
                <a:cubicBezTo>
                  <a:pt x="1203298" y="-143"/>
                  <a:pt x="1266238" y="-143"/>
                  <a:pt x="1329751" y="429"/>
                </a:cubicBezTo>
                <a:cubicBezTo>
                  <a:pt x="1361221" y="429"/>
                  <a:pt x="1393263" y="1001"/>
                  <a:pt x="1424733" y="1573"/>
                </a:cubicBezTo>
                <a:cubicBezTo>
                  <a:pt x="1456203" y="2146"/>
                  <a:pt x="1488245" y="2718"/>
                  <a:pt x="1520287" y="5007"/>
                </a:cubicBezTo>
                <a:cubicBezTo>
                  <a:pt x="1552329" y="7295"/>
                  <a:pt x="1584372" y="11301"/>
                  <a:pt x="1615842" y="19311"/>
                </a:cubicBezTo>
                <a:cubicBezTo>
                  <a:pt x="1631863" y="23316"/>
                  <a:pt x="1647312" y="29038"/>
                  <a:pt x="1662189" y="35332"/>
                </a:cubicBezTo>
                <a:lnTo>
                  <a:pt x="1673632" y="40482"/>
                </a:lnTo>
                <a:cubicBezTo>
                  <a:pt x="1677065" y="42198"/>
                  <a:pt x="1681070" y="44487"/>
                  <a:pt x="1684504" y="46204"/>
                </a:cubicBezTo>
                <a:cubicBezTo>
                  <a:pt x="1691942" y="50209"/>
                  <a:pt x="1698808" y="54214"/>
                  <a:pt x="1705674" y="58792"/>
                </a:cubicBezTo>
                <a:cubicBezTo>
                  <a:pt x="1733139" y="77102"/>
                  <a:pt x="1757171" y="101133"/>
                  <a:pt x="1776625" y="127454"/>
                </a:cubicBezTo>
                <a:cubicBezTo>
                  <a:pt x="1796079" y="153774"/>
                  <a:pt x="1811528" y="182955"/>
                  <a:pt x="1823544" y="213281"/>
                </a:cubicBezTo>
                <a:cubicBezTo>
                  <a:pt x="1835559" y="243607"/>
                  <a:pt x="1844142" y="275077"/>
                  <a:pt x="1849292" y="307119"/>
                </a:cubicBezTo>
                <a:cubicBezTo>
                  <a:pt x="1855014" y="339161"/>
                  <a:pt x="1857875" y="371203"/>
                  <a:pt x="1859019" y="403245"/>
                </a:cubicBezTo>
                <a:cubicBezTo>
                  <a:pt x="1861308" y="467330"/>
                  <a:pt x="1857303" y="530842"/>
                  <a:pt x="1855586" y="593782"/>
                </a:cubicBezTo>
                <a:cubicBezTo>
                  <a:pt x="1846431" y="846686"/>
                  <a:pt x="1841854" y="1099591"/>
                  <a:pt x="1841854" y="1352495"/>
                </a:cubicBezTo>
                <a:cubicBezTo>
                  <a:pt x="1841854" y="1605400"/>
                  <a:pt x="1844715" y="1858876"/>
                  <a:pt x="1850437" y="2111781"/>
                </a:cubicBezTo>
                <a:cubicBezTo>
                  <a:pt x="1855586" y="2364685"/>
                  <a:pt x="1863024" y="2618162"/>
                  <a:pt x="1870463" y="2871067"/>
                </a:cubicBezTo>
                <a:lnTo>
                  <a:pt x="1875612" y="3061031"/>
                </a:lnTo>
                <a:lnTo>
                  <a:pt x="1877329" y="3156013"/>
                </a:lnTo>
                <a:cubicBezTo>
                  <a:pt x="1877329" y="3187483"/>
                  <a:pt x="1877901" y="3219525"/>
                  <a:pt x="1877329" y="3250995"/>
                </a:cubicBezTo>
                <a:cubicBezTo>
                  <a:pt x="1876185" y="3378020"/>
                  <a:pt x="1870463" y="3504472"/>
                  <a:pt x="1863596" y="3630924"/>
                </a:cubicBezTo>
                <a:cubicBezTo>
                  <a:pt x="1856159" y="3757376"/>
                  <a:pt x="1847576" y="3883829"/>
                  <a:pt x="1842426" y="4010281"/>
                </a:cubicBezTo>
                <a:cubicBezTo>
                  <a:pt x="1839565" y="4073221"/>
                  <a:pt x="1837848" y="4136733"/>
                  <a:pt x="1836704" y="4200245"/>
                </a:cubicBezTo>
                <a:cubicBezTo>
                  <a:pt x="1836132" y="4231716"/>
                  <a:pt x="1836132" y="4263758"/>
                  <a:pt x="1836132" y="4295228"/>
                </a:cubicBezTo>
                <a:lnTo>
                  <a:pt x="1837276" y="4390210"/>
                </a:lnTo>
                <a:cubicBezTo>
                  <a:pt x="1824689" y="4137305"/>
                  <a:pt x="1837848" y="3883256"/>
                  <a:pt x="1848720" y="3630924"/>
                </a:cubicBezTo>
                <a:cubicBezTo>
                  <a:pt x="1854442" y="3504472"/>
                  <a:pt x="1858447" y="3378020"/>
                  <a:pt x="1858447" y="3251568"/>
                </a:cubicBezTo>
                <a:cubicBezTo>
                  <a:pt x="1858447" y="3220098"/>
                  <a:pt x="1857875" y="3188628"/>
                  <a:pt x="1857303" y="3156585"/>
                </a:cubicBezTo>
                <a:lnTo>
                  <a:pt x="1854442" y="3061603"/>
                </a:lnTo>
                <a:lnTo>
                  <a:pt x="1847003" y="2871639"/>
                </a:lnTo>
                <a:cubicBezTo>
                  <a:pt x="1841854" y="2745187"/>
                  <a:pt x="1837848" y="2618734"/>
                  <a:pt x="1833843" y="2491710"/>
                </a:cubicBezTo>
                <a:cubicBezTo>
                  <a:pt x="1829838" y="2365258"/>
                  <a:pt x="1825833" y="2238805"/>
                  <a:pt x="1822972" y="2111781"/>
                </a:cubicBezTo>
                <a:cubicBezTo>
                  <a:pt x="1817250" y="1858304"/>
                  <a:pt x="1813245" y="1605400"/>
                  <a:pt x="1813245" y="1351923"/>
                </a:cubicBezTo>
                <a:cubicBezTo>
                  <a:pt x="1813817" y="1098446"/>
                  <a:pt x="1818394" y="844970"/>
                  <a:pt x="1828694" y="592065"/>
                </a:cubicBezTo>
                <a:cubicBezTo>
                  <a:pt x="1830982" y="528553"/>
                  <a:pt x="1834987" y="465613"/>
                  <a:pt x="1833271" y="403245"/>
                </a:cubicBezTo>
                <a:cubicBezTo>
                  <a:pt x="1830982" y="340877"/>
                  <a:pt x="1822972" y="278510"/>
                  <a:pt x="1800656" y="221291"/>
                </a:cubicBezTo>
                <a:cubicBezTo>
                  <a:pt x="1778341" y="164073"/>
                  <a:pt x="1742294" y="112005"/>
                  <a:pt x="1692514" y="77102"/>
                </a:cubicBezTo>
                <a:cubicBezTo>
                  <a:pt x="1686220" y="73096"/>
                  <a:pt x="1679926" y="68519"/>
                  <a:pt x="1673060" y="65086"/>
                </a:cubicBezTo>
                <a:lnTo>
                  <a:pt x="1663333" y="59936"/>
                </a:lnTo>
                <a:lnTo>
                  <a:pt x="1653034" y="55359"/>
                </a:lnTo>
                <a:cubicBezTo>
                  <a:pt x="1639301" y="49065"/>
                  <a:pt x="1624997" y="44487"/>
                  <a:pt x="1610120" y="39910"/>
                </a:cubicBezTo>
                <a:cubicBezTo>
                  <a:pt x="1580366" y="31899"/>
                  <a:pt x="1549468" y="27894"/>
                  <a:pt x="1518571" y="25033"/>
                </a:cubicBezTo>
                <a:cubicBezTo>
                  <a:pt x="1487673" y="22744"/>
                  <a:pt x="1455631" y="21600"/>
                  <a:pt x="1424161" y="21028"/>
                </a:cubicBezTo>
                <a:cubicBezTo>
                  <a:pt x="1392691" y="20456"/>
                  <a:pt x="1361221" y="19311"/>
                  <a:pt x="1329178" y="18739"/>
                </a:cubicBezTo>
                <a:cubicBezTo>
                  <a:pt x="1265666" y="17595"/>
                  <a:pt x="1202726" y="17022"/>
                  <a:pt x="1139214" y="17022"/>
                </a:cubicBezTo>
                <a:cubicBezTo>
                  <a:pt x="1012762" y="17022"/>
                  <a:pt x="886310" y="18739"/>
                  <a:pt x="759285" y="19883"/>
                </a:cubicBezTo>
                <a:cubicBezTo>
                  <a:pt x="632833" y="21028"/>
                  <a:pt x="505809" y="22744"/>
                  <a:pt x="379356" y="22744"/>
                </a:cubicBezTo>
                <a:cubicBezTo>
                  <a:pt x="315844" y="22744"/>
                  <a:pt x="252904" y="22172"/>
                  <a:pt x="189392" y="21600"/>
                </a:cubicBezTo>
                <a:lnTo>
                  <a:pt x="94410" y="19883"/>
                </a:lnTo>
                <a:lnTo>
                  <a:pt x="0" y="18167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2" name="Полилиния: фигура 151">
            <a:extLst>
              <a:ext uri="{FF2B5EF4-FFF2-40B4-BE49-F238E27FC236}">
                <a16:creationId xmlns:a16="http://schemas.microsoft.com/office/drawing/2014/main" id="{59AB1F88-15DB-A5B3-BE4C-196BFE199786}"/>
              </a:ext>
            </a:extLst>
          </p:cNvPr>
          <p:cNvSpPr/>
          <p:nvPr/>
        </p:nvSpPr>
        <p:spPr>
          <a:xfrm>
            <a:off x="14808862" y="8207616"/>
            <a:ext cx="3731846" cy="1073413"/>
          </a:xfrm>
          <a:custGeom>
            <a:avLst/>
            <a:gdLst>
              <a:gd name="connsiteX0" fmla="*/ 3715178 w 3731846"/>
              <a:gd name="connsiteY0" fmla="*/ 0 h 1073413"/>
              <a:gd name="connsiteX1" fmla="*/ 3731771 w 3731846"/>
              <a:gd name="connsiteY1" fmla="*/ 291813 h 1073413"/>
              <a:gd name="connsiteX2" fmla="*/ 3728910 w 3731846"/>
              <a:gd name="connsiteY2" fmla="*/ 584198 h 1073413"/>
              <a:gd name="connsiteX3" fmla="*/ 3728910 w 3731846"/>
              <a:gd name="connsiteY3" fmla="*/ 730104 h 1073413"/>
              <a:gd name="connsiteX4" fmla="*/ 3730627 w 3731846"/>
              <a:gd name="connsiteY4" fmla="*/ 803344 h 1073413"/>
              <a:gd name="connsiteX5" fmla="*/ 3724905 w 3731846"/>
              <a:gd name="connsiteY5" fmla="*/ 877727 h 1073413"/>
              <a:gd name="connsiteX6" fmla="*/ 3698013 w 3731846"/>
              <a:gd name="connsiteY6" fmla="*/ 948678 h 1073413"/>
              <a:gd name="connsiteX7" fmla="*/ 3648805 w 3731846"/>
              <a:gd name="connsiteY7" fmla="*/ 1006468 h 1073413"/>
              <a:gd name="connsiteX8" fmla="*/ 3584148 w 3731846"/>
              <a:gd name="connsiteY8" fmla="*/ 1046521 h 1073413"/>
              <a:gd name="connsiteX9" fmla="*/ 3510909 w 3731846"/>
              <a:gd name="connsiteY9" fmla="*/ 1065403 h 1073413"/>
              <a:gd name="connsiteX10" fmla="*/ 3363286 w 3731846"/>
              <a:gd name="connsiteY10" fmla="*/ 1071125 h 1073413"/>
              <a:gd name="connsiteX11" fmla="*/ 3216808 w 3731846"/>
              <a:gd name="connsiteY11" fmla="*/ 1071697 h 1073413"/>
              <a:gd name="connsiteX12" fmla="*/ 2924422 w 3731846"/>
              <a:gd name="connsiteY12" fmla="*/ 1072841 h 1073413"/>
              <a:gd name="connsiteX13" fmla="*/ 2339652 w 3731846"/>
              <a:gd name="connsiteY13" fmla="*/ 1073413 h 1073413"/>
              <a:gd name="connsiteX14" fmla="*/ 1170112 w 3731846"/>
              <a:gd name="connsiteY14" fmla="*/ 1068264 h 1073413"/>
              <a:gd name="connsiteX15" fmla="*/ 585342 w 3731846"/>
              <a:gd name="connsiteY15" fmla="*/ 1062543 h 1073413"/>
              <a:gd name="connsiteX16" fmla="*/ 292958 w 3731846"/>
              <a:gd name="connsiteY16" fmla="*/ 1057965 h 1073413"/>
              <a:gd name="connsiteX17" fmla="*/ 146478 w 3731846"/>
              <a:gd name="connsiteY17" fmla="*/ 1055676 h 1073413"/>
              <a:gd name="connsiteX18" fmla="*/ 0 w 3731846"/>
              <a:gd name="connsiteY18" fmla="*/ 1052815 h 1073413"/>
              <a:gd name="connsiteX19" fmla="*/ 146478 w 3731846"/>
              <a:gd name="connsiteY19" fmla="*/ 1051671 h 1073413"/>
              <a:gd name="connsiteX20" fmla="*/ 292958 w 3731846"/>
              <a:gd name="connsiteY20" fmla="*/ 1050526 h 1073413"/>
              <a:gd name="connsiteX21" fmla="*/ 585342 w 3731846"/>
              <a:gd name="connsiteY21" fmla="*/ 1048810 h 1073413"/>
              <a:gd name="connsiteX22" fmla="*/ 1170112 w 3731846"/>
              <a:gd name="connsiteY22" fmla="*/ 1046521 h 1073413"/>
              <a:gd name="connsiteX23" fmla="*/ 2339652 w 3731846"/>
              <a:gd name="connsiteY23" fmla="*/ 1044804 h 1073413"/>
              <a:gd name="connsiteX24" fmla="*/ 2924422 w 3731846"/>
              <a:gd name="connsiteY24" fmla="*/ 1045377 h 1073413"/>
              <a:gd name="connsiteX25" fmla="*/ 3216808 w 3731846"/>
              <a:gd name="connsiteY25" fmla="*/ 1046521 h 1073413"/>
              <a:gd name="connsiteX26" fmla="*/ 3363286 w 3731846"/>
              <a:gd name="connsiteY26" fmla="*/ 1047093 h 1073413"/>
              <a:gd name="connsiteX27" fmla="*/ 3508048 w 3731846"/>
              <a:gd name="connsiteY27" fmla="*/ 1043660 h 1073413"/>
              <a:gd name="connsiteX28" fmla="*/ 3576137 w 3731846"/>
              <a:gd name="connsiteY28" fmla="*/ 1027067 h 1073413"/>
              <a:gd name="connsiteX29" fmla="*/ 3635645 w 3731846"/>
              <a:gd name="connsiteY29" fmla="*/ 991020 h 1073413"/>
              <a:gd name="connsiteX30" fmla="*/ 3681419 w 3731846"/>
              <a:gd name="connsiteY30" fmla="*/ 938379 h 1073413"/>
              <a:gd name="connsiteX31" fmla="*/ 3706595 w 3731846"/>
              <a:gd name="connsiteY31" fmla="*/ 873722 h 1073413"/>
              <a:gd name="connsiteX32" fmla="*/ 3712889 w 3731846"/>
              <a:gd name="connsiteY32" fmla="*/ 802772 h 1073413"/>
              <a:gd name="connsiteX33" fmla="*/ 3712317 w 3731846"/>
              <a:gd name="connsiteY33" fmla="*/ 730104 h 1073413"/>
              <a:gd name="connsiteX34" fmla="*/ 3714033 w 3731846"/>
              <a:gd name="connsiteY34" fmla="*/ 583626 h 1073413"/>
              <a:gd name="connsiteX35" fmla="*/ 3715178 w 3731846"/>
              <a:gd name="connsiteY35" fmla="*/ 0 h 1073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731846" h="1073413">
                <a:moveTo>
                  <a:pt x="3715178" y="0"/>
                </a:moveTo>
                <a:cubicBezTo>
                  <a:pt x="3727766" y="96699"/>
                  <a:pt x="3731771" y="194542"/>
                  <a:pt x="3731771" y="291813"/>
                </a:cubicBezTo>
                <a:cubicBezTo>
                  <a:pt x="3732343" y="389656"/>
                  <a:pt x="3729483" y="486927"/>
                  <a:pt x="3728910" y="584198"/>
                </a:cubicBezTo>
                <a:cubicBezTo>
                  <a:pt x="3728338" y="632833"/>
                  <a:pt x="3728338" y="681469"/>
                  <a:pt x="3728910" y="730104"/>
                </a:cubicBezTo>
                <a:cubicBezTo>
                  <a:pt x="3729483" y="754136"/>
                  <a:pt x="3730627" y="778740"/>
                  <a:pt x="3730627" y="803344"/>
                </a:cubicBezTo>
                <a:cubicBezTo>
                  <a:pt x="3730627" y="827948"/>
                  <a:pt x="3729483" y="853123"/>
                  <a:pt x="3724905" y="877727"/>
                </a:cubicBezTo>
                <a:cubicBezTo>
                  <a:pt x="3720328" y="902332"/>
                  <a:pt x="3711745" y="926935"/>
                  <a:pt x="3698013" y="948678"/>
                </a:cubicBezTo>
                <a:cubicBezTo>
                  <a:pt x="3684852" y="970421"/>
                  <a:pt x="3668259" y="989875"/>
                  <a:pt x="3648805" y="1006468"/>
                </a:cubicBezTo>
                <a:cubicBezTo>
                  <a:pt x="3629923" y="1023062"/>
                  <a:pt x="3607607" y="1036794"/>
                  <a:pt x="3584148" y="1046521"/>
                </a:cubicBezTo>
                <a:cubicBezTo>
                  <a:pt x="3560689" y="1056248"/>
                  <a:pt x="3535513" y="1061970"/>
                  <a:pt x="3510909" y="1065403"/>
                </a:cubicBezTo>
                <a:cubicBezTo>
                  <a:pt x="3461129" y="1072269"/>
                  <a:pt x="3411922" y="1070553"/>
                  <a:pt x="3363286" y="1071125"/>
                </a:cubicBezTo>
                <a:lnTo>
                  <a:pt x="3216808" y="1071697"/>
                </a:lnTo>
                <a:lnTo>
                  <a:pt x="2924422" y="1072841"/>
                </a:lnTo>
                <a:lnTo>
                  <a:pt x="2339652" y="1073413"/>
                </a:lnTo>
                <a:cubicBezTo>
                  <a:pt x="1949997" y="1072841"/>
                  <a:pt x="1559768" y="1072269"/>
                  <a:pt x="1170112" y="1068264"/>
                </a:cubicBezTo>
                <a:lnTo>
                  <a:pt x="585342" y="1062543"/>
                </a:lnTo>
                <a:lnTo>
                  <a:pt x="292958" y="1057965"/>
                </a:lnTo>
                <a:lnTo>
                  <a:pt x="146478" y="1055676"/>
                </a:lnTo>
                <a:lnTo>
                  <a:pt x="0" y="1052815"/>
                </a:lnTo>
                <a:lnTo>
                  <a:pt x="146478" y="1051671"/>
                </a:lnTo>
                <a:lnTo>
                  <a:pt x="292958" y="1050526"/>
                </a:lnTo>
                <a:lnTo>
                  <a:pt x="585342" y="1048810"/>
                </a:lnTo>
                <a:lnTo>
                  <a:pt x="1170112" y="1046521"/>
                </a:lnTo>
                <a:cubicBezTo>
                  <a:pt x="1559768" y="1044804"/>
                  <a:pt x="1949997" y="1044804"/>
                  <a:pt x="2339652" y="1044804"/>
                </a:cubicBezTo>
                <a:lnTo>
                  <a:pt x="2924422" y="1045377"/>
                </a:lnTo>
                <a:lnTo>
                  <a:pt x="3216808" y="1046521"/>
                </a:lnTo>
                <a:lnTo>
                  <a:pt x="3363286" y="1047093"/>
                </a:lnTo>
                <a:cubicBezTo>
                  <a:pt x="3411922" y="1047093"/>
                  <a:pt x="3460557" y="1049382"/>
                  <a:pt x="3508048" y="1043660"/>
                </a:cubicBezTo>
                <a:cubicBezTo>
                  <a:pt x="3531508" y="1040799"/>
                  <a:pt x="3554395" y="1035650"/>
                  <a:pt x="3576137" y="1027067"/>
                </a:cubicBezTo>
                <a:cubicBezTo>
                  <a:pt x="3597881" y="1018484"/>
                  <a:pt x="3617907" y="1006468"/>
                  <a:pt x="3635645" y="991020"/>
                </a:cubicBezTo>
                <a:cubicBezTo>
                  <a:pt x="3653382" y="975570"/>
                  <a:pt x="3669403" y="957833"/>
                  <a:pt x="3681419" y="938379"/>
                </a:cubicBezTo>
                <a:cubicBezTo>
                  <a:pt x="3694007" y="918924"/>
                  <a:pt x="3702018" y="896610"/>
                  <a:pt x="3706595" y="873722"/>
                </a:cubicBezTo>
                <a:cubicBezTo>
                  <a:pt x="3711172" y="850835"/>
                  <a:pt x="3712889" y="826803"/>
                  <a:pt x="3712889" y="802772"/>
                </a:cubicBezTo>
                <a:cubicBezTo>
                  <a:pt x="3712889" y="778740"/>
                  <a:pt x="3712317" y="754136"/>
                  <a:pt x="3712317" y="730104"/>
                </a:cubicBezTo>
                <a:cubicBezTo>
                  <a:pt x="3712317" y="680897"/>
                  <a:pt x="3712889" y="632261"/>
                  <a:pt x="3714033" y="583626"/>
                </a:cubicBezTo>
                <a:cubicBezTo>
                  <a:pt x="3721472" y="389656"/>
                  <a:pt x="3734060" y="194542"/>
                  <a:pt x="3715178" y="0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3" name="Полилиния: фигура 152">
            <a:extLst>
              <a:ext uri="{FF2B5EF4-FFF2-40B4-BE49-F238E27FC236}">
                <a16:creationId xmlns:a16="http://schemas.microsoft.com/office/drawing/2014/main" id="{BF254117-C423-640A-8B93-BB900CE4ACDC}"/>
              </a:ext>
            </a:extLst>
          </p:cNvPr>
          <p:cNvSpPr/>
          <p:nvPr/>
        </p:nvSpPr>
        <p:spPr>
          <a:xfrm>
            <a:off x="17488391" y="3587819"/>
            <a:ext cx="615095" cy="3526357"/>
          </a:xfrm>
          <a:custGeom>
            <a:avLst/>
            <a:gdLst>
              <a:gd name="connsiteX0" fmla="*/ 0 w 615095"/>
              <a:gd name="connsiteY0" fmla="*/ 16021 h 3526357"/>
              <a:gd name="connsiteX1" fmla="*/ 127596 w 615095"/>
              <a:gd name="connsiteY1" fmla="*/ 11444 h 3526357"/>
              <a:gd name="connsiteX2" fmla="*/ 255193 w 615095"/>
              <a:gd name="connsiteY2" fmla="*/ 7438 h 3526357"/>
              <a:gd name="connsiteX3" fmla="*/ 510958 w 615095"/>
              <a:gd name="connsiteY3" fmla="*/ 0 h 3526357"/>
              <a:gd name="connsiteX4" fmla="*/ 544145 w 615095"/>
              <a:gd name="connsiteY4" fmla="*/ 2861 h 3526357"/>
              <a:gd name="connsiteX5" fmla="*/ 575615 w 615095"/>
              <a:gd name="connsiteY5" fmla="*/ 17738 h 3526357"/>
              <a:gd name="connsiteX6" fmla="*/ 597358 w 615095"/>
              <a:gd name="connsiteY6" fmla="*/ 44630 h 3526357"/>
              <a:gd name="connsiteX7" fmla="*/ 608802 w 615095"/>
              <a:gd name="connsiteY7" fmla="*/ 76672 h 3526357"/>
              <a:gd name="connsiteX8" fmla="*/ 615096 w 615095"/>
              <a:gd name="connsiteY8" fmla="*/ 141901 h 3526357"/>
              <a:gd name="connsiteX9" fmla="*/ 615096 w 615095"/>
              <a:gd name="connsiteY9" fmla="*/ 205986 h 3526357"/>
              <a:gd name="connsiteX10" fmla="*/ 614524 w 615095"/>
              <a:gd name="connsiteY10" fmla="*/ 461179 h 3526357"/>
              <a:gd name="connsiteX11" fmla="*/ 613951 w 615095"/>
              <a:gd name="connsiteY11" fmla="*/ 1482524 h 3526357"/>
              <a:gd name="connsiteX12" fmla="*/ 613379 w 615095"/>
              <a:gd name="connsiteY12" fmla="*/ 1993482 h 3526357"/>
              <a:gd name="connsiteX13" fmla="*/ 610518 w 615095"/>
              <a:gd name="connsiteY13" fmla="*/ 2504441 h 3526357"/>
              <a:gd name="connsiteX14" fmla="*/ 604224 w 615095"/>
              <a:gd name="connsiteY14" fmla="*/ 3015400 h 3526357"/>
              <a:gd name="connsiteX15" fmla="*/ 592780 w 615095"/>
              <a:gd name="connsiteY15" fmla="*/ 3526358 h 3526357"/>
              <a:gd name="connsiteX16" fmla="*/ 588203 w 615095"/>
              <a:gd name="connsiteY16" fmla="*/ 2504441 h 3526357"/>
              <a:gd name="connsiteX17" fmla="*/ 586487 w 615095"/>
              <a:gd name="connsiteY17" fmla="*/ 1993482 h 3526357"/>
              <a:gd name="connsiteX18" fmla="*/ 585915 w 615095"/>
              <a:gd name="connsiteY18" fmla="*/ 1482524 h 3526357"/>
              <a:gd name="connsiteX19" fmla="*/ 593352 w 615095"/>
              <a:gd name="connsiteY19" fmla="*/ 460607 h 3526357"/>
              <a:gd name="connsiteX20" fmla="*/ 597930 w 615095"/>
              <a:gd name="connsiteY20" fmla="*/ 205413 h 3526357"/>
              <a:gd name="connsiteX21" fmla="*/ 599074 w 615095"/>
              <a:gd name="connsiteY21" fmla="*/ 141329 h 3526357"/>
              <a:gd name="connsiteX22" fmla="*/ 594497 w 615095"/>
              <a:gd name="connsiteY22" fmla="*/ 79533 h 3526357"/>
              <a:gd name="connsiteX23" fmla="*/ 567032 w 615095"/>
              <a:gd name="connsiteY23" fmla="*/ 28609 h 3526357"/>
              <a:gd name="connsiteX24" fmla="*/ 511531 w 615095"/>
              <a:gd name="connsiteY24" fmla="*/ 12588 h 3526357"/>
              <a:gd name="connsiteX25" fmla="*/ 0 w 615095"/>
              <a:gd name="connsiteY25" fmla="*/ 16021 h 3526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615095" h="3526357">
                <a:moveTo>
                  <a:pt x="0" y="16021"/>
                </a:moveTo>
                <a:lnTo>
                  <a:pt x="127596" y="11444"/>
                </a:lnTo>
                <a:lnTo>
                  <a:pt x="255193" y="7438"/>
                </a:lnTo>
                <a:lnTo>
                  <a:pt x="510958" y="0"/>
                </a:lnTo>
                <a:cubicBezTo>
                  <a:pt x="521830" y="0"/>
                  <a:pt x="533273" y="572"/>
                  <a:pt x="544145" y="2861"/>
                </a:cubicBezTo>
                <a:cubicBezTo>
                  <a:pt x="555589" y="5150"/>
                  <a:pt x="566460" y="10299"/>
                  <a:pt x="575615" y="17738"/>
                </a:cubicBezTo>
                <a:cubicBezTo>
                  <a:pt x="584770" y="25176"/>
                  <a:pt x="592208" y="34331"/>
                  <a:pt x="597358" y="44630"/>
                </a:cubicBezTo>
                <a:cubicBezTo>
                  <a:pt x="602507" y="54930"/>
                  <a:pt x="606513" y="65801"/>
                  <a:pt x="608802" y="76672"/>
                </a:cubicBezTo>
                <a:cubicBezTo>
                  <a:pt x="613951" y="98415"/>
                  <a:pt x="615096" y="120158"/>
                  <a:pt x="615096" y="141901"/>
                </a:cubicBezTo>
                <a:lnTo>
                  <a:pt x="615096" y="205986"/>
                </a:lnTo>
                <a:lnTo>
                  <a:pt x="614524" y="461179"/>
                </a:lnTo>
                <a:lnTo>
                  <a:pt x="613951" y="1482524"/>
                </a:lnTo>
                <a:lnTo>
                  <a:pt x="613379" y="1993482"/>
                </a:lnTo>
                <a:cubicBezTo>
                  <a:pt x="612807" y="2163993"/>
                  <a:pt x="612235" y="2333931"/>
                  <a:pt x="610518" y="2504441"/>
                </a:cubicBezTo>
                <a:cubicBezTo>
                  <a:pt x="609374" y="2674951"/>
                  <a:pt x="607085" y="2844889"/>
                  <a:pt x="604224" y="3015400"/>
                </a:cubicBezTo>
                <a:cubicBezTo>
                  <a:pt x="600791" y="3185910"/>
                  <a:pt x="597930" y="3355848"/>
                  <a:pt x="592780" y="3526358"/>
                </a:cubicBezTo>
                <a:lnTo>
                  <a:pt x="588203" y="2504441"/>
                </a:lnTo>
                <a:lnTo>
                  <a:pt x="586487" y="1993482"/>
                </a:lnTo>
                <a:lnTo>
                  <a:pt x="585915" y="1482524"/>
                </a:lnTo>
                <a:cubicBezTo>
                  <a:pt x="586487" y="1142075"/>
                  <a:pt x="587631" y="801627"/>
                  <a:pt x="593352" y="460607"/>
                </a:cubicBezTo>
                <a:lnTo>
                  <a:pt x="597930" y="205413"/>
                </a:lnTo>
                <a:lnTo>
                  <a:pt x="599074" y="141329"/>
                </a:lnTo>
                <a:cubicBezTo>
                  <a:pt x="599646" y="120158"/>
                  <a:pt x="598502" y="99560"/>
                  <a:pt x="594497" y="79533"/>
                </a:cubicBezTo>
                <a:cubicBezTo>
                  <a:pt x="590492" y="60079"/>
                  <a:pt x="581909" y="40625"/>
                  <a:pt x="567032" y="28609"/>
                </a:cubicBezTo>
                <a:cubicBezTo>
                  <a:pt x="552156" y="16021"/>
                  <a:pt x="532129" y="13160"/>
                  <a:pt x="511531" y="12588"/>
                </a:cubicBezTo>
                <a:cubicBezTo>
                  <a:pt x="340448" y="14305"/>
                  <a:pt x="169938" y="16021"/>
                  <a:pt x="0" y="16021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4" name="Полилиния: фигура 153">
            <a:extLst>
              <a:ext uri="{FF2B5EF4-FFF2-40B4-BE49-F238E27FC236}">
                <a16:creationId xmlns:a16="http://schemas.microsoft.com/office/drawing/2014/main" id="{81359B94-665D-E51E-D982-482F9DC2B10A}"/>
              </a:ext>
            </a:extLst>
          </p:cNvPr>
          <p:cNvSpPr/>
          <p:nvPr/>
        </p:nvSpPr>
        <p:spPr>
          <a:xfrm>
            <a:off x="14244119" y="3608180"/>
            <a:ext cx="613378" cy="4360264"/>
          </a:xfrm>
          <a:custGeom>
            <a:avLst/>
            <a:gdLst>
              <a:gd name="connsiteX0" fmla="*/ 8010 w 613378"/>
              <a:gd name="connsiteY0" fmla="*/ 4360264 h 4360264"/>
              <a:gd name="connsiteX1" fmla="*/ 6866 w 613378"/>
              <a:gd name="connsiteY1" fmla="*/ 3744596 h 4360264"/>
              <a:gd name="connsiteX2" fmla="*/ 4005 w 613378"/>
              <a:gd name="connsiteY2" fmla="*/ 3128928 h 4360264"/>
              <a:gd name="connsiteX3" fmla="*/ 2289 w 613378"/>
              <a:gd name="connsiteY3" fmla="*/ 2821094 h 4360264"/>
              <a:gd name="connsiteX4" fmla="*/ 1144 w 613378"/>
              <a:gd name="connsiteY4" fmla="*/ 2513261 h 4360264"/>
              <a:gd name="connsiteX5" fmla="*/ 0 w 613378"/>
              <a:gd name="connsiteY5" fmla="*/ 1897593 h 4360264"/>
              <a:gd name="connsiteX6" fmla="*/ 0 w 613378"/>
              <a:gd name="connsiteY6" fmla="*/ 1281925 h 4360264"/>
              <a:gd name="connsiteX7" fmla="*/ 1144 w 613378"/>
              <a:gd name="connsiteY7" fmla="*/ 974091 h 4360264"/>
              <a:gd name="connsiteX8" fmla="*/ 2861 w 613378"/>
              <a:gd name="connsiteY8" fmla="*/ 666257 h 4360264"/>
              <a:gd name="connsiteX9" fmla="*/ 5722 w 613378"/>
              <a:gd name="connsiteY9" fmla="*/ 358423 h 4360264"/>
              <a:gd name="connsiteX10" fmla="*/ 7438 w 613378"/>
              <a:gd name="connsiteY10" fmla="*/ 204506 h 4360264"/>
              <a:gd name="connsiteX11" fmla="*/ 8583 w 613378"/>
              <a:gd name="connsiteY11" fmla="*/ 127261 h 4360264"/>
              <a:gd name="connsiteX12" fmla="*/ 9155 w 613378"/>
              <a:gd name="connsiteY12" fmla="*/ 88925 h 4360264"/>
              <a:gd name="connsiteX13" fmla="*/ 13160 w 613378"/>
              <a:gd name="connsiteY13" fmla="*/ 49445 h 4360264"/>
              <a:gd name="connsiteX14" fmla="*/ 34331 w 613378"/>
              <a:gd name="connsiteY14" fmla="*/ 12825 h 4360264"/>
              <a:gd name="connsiteX15" fmla="*/ 53785 w 613378"/>
              <a:gd name="connsiteY15" fmla="*/ 3098 h 4360264"/>
              <a:gd name="connsiteX16" fmla="*/ 74384 w 613378"/>
              <a:gd name="connsiteY16" fmla="*/ 237 h 4360264"/>
              <a:gd name="connsiteX17" fmla="*/ 113292 w 613378"/>
              <a:gd name="connsiteY17" fmla="*/ 809 h 4360264"/>
              <a:gd name="connsiteX18" fmla="*/ 151628 w 613378"/>
              <a:gd name="connsiteY18" fmla="*/ 1381 h 4360264"/>
              <a:gd name="connsiteX19" fmla="*/ 305545 w 613378"/>
              <a:gd name="connsiteY19" fmla="*/ 4814 h 4360264"/>
              <a:gd name="connsiteX20" fmla="*/ 459462 w 613378"/>
              <a:gd name="connsiteY20" fmla="*/ 8248 h 4360264"/>
              <a:gd name="connsiteX21" fmla="*/ 613379 w 613378"/>
              <a:gd name="connsiteY21" fmla="*/ 11108 h 4360264"/>
              <a:gd name="connsiteX22" fmla="*/ 459462 w 613378"/>
              <a:gd name="connsiteY22" fmla="*/ 12253 h 4360264"/>
              <a:gd name="connsiteX23" fmla="*/ 305545 w 613378"/>
              <a:gd name="connsiteY23" fmla="*/ 12253 h 4360264"/>
              <a:gd name="connsiteX24" fmla="*/ 151628 w 613378"/>
              <a:gd name="connsiteY24" fmla="*/ 12253 h 4360264"/>
              <a:gd name="connsiteX25" fmla="*/ 113292 w 613378"/>
              <a:gd name="connsiteY25" fmla="*/ 12253 h 4360264"/>
              <a:gd name="connsiteX26" fmla="*/ 74956 w 613378"/>
              <a:gd name="connsiteY26" fmla="*/ 12825 h 4360264"/>
              <a:gd name="connsiteX27" fmla="*/ 42341 w 613378"/>
              <a:gd name="connsiteY27" fmla="*/ 23124 h 4360264"/>
              <a:gd name="connsiteX28" fmla="*/ 26892 w 613378"/>
              <a:gd name="connsiteY28" fmla="*/ 52306 h 4360264"/>
              <a:gd name="connsiteX29" fmla="*/ 24031 w 613378"/>
              <a:gd name="connsiteY29" fmla="*/ 89497 h 4360264"/>
              <a:gd name="connsiteX30" fmla="*/ 24031 w 613378"/>
              <a:gd name="connsiteY30" fmla="*/ 127834 h 4360264"/>
              <a:gd name="connsiteX31" fmla="*/ 23459 w 613378"/>
              <a:gd name="connsiteY31" fmla="*/ 204506 h 4360264"/>
              <a:gd name="connsiteX32" fmla="*/ 23459 w 613378"/>
              <a:gd name="connsiteY32" fmla="*/ 358423 h 4360264"/>
              <a:gd name="connsiteX33" fmla="*/ 24604 w 613378"/>
              <a:gd name="connsiteY33" fmla="*/ 666257 h 4360264"/>
              <a:gd name="connsiteX34" fmla="*/ 26892 w 613378"/>
              <a:gd name="connsiteY34" fmla="*/ 1281925 h 4360264"/>
              <a:gd name="connsiteX35" fmla="*/ 28037 w 613378"/>
              <a:gd name="connsiteY35" fmla="*/ 1897593 h 4360264"/>
              <a:gd name="connsiteX36" fmla="*/ 27465 w 613378"/>
              <a:gd name="connsiteY36" fmla="*/ 2513261 h 4360264"/>
              <a:gd name="connsiteX37" fmla="*/ 25176 w 613378"/>
              <a:gd name="connsiteY37" fmla="*/ 3128928 h 4360264"/>
              <a:gd name="connsiteX38" fmla="*/ 20026 w 613378"/>
              <a:gd name="connsiteY38" fmla="*/ 3744596 h 4360264"/>
              <a:gd name="connsiteX39" fmla="*/ 14877 w 613378"/>
              <a:gd name="connsiteY39" fmla="*/ 4052430 h 4360264"/>
              <a:gd name="connsiteX40" fmla="*/ 12016 w 613378"/>
              <a:gd name="connsiteY40" fmla="*/ 4206348 h 4360264"/>
              <a:gd name="connsiteX41" fmla="*/ 8010 w 613378"/>
              <a:gd name="connsiteY41" fmla="*/ 4360264 h 4360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613378" h="4360264">
                <a:moveTo>
                  <a:pt x="8010" y="4360264"/>
                </a:moveTo>
                <a:cubicBezTo>
                  <a:pt x="8583" y="4154851"/>
                  <a:pt x="8010" y="3949438"/>
                  <a:pt x="6866" y="3744596"/>
                </a:cubicBezTo>
                <a:lnTo>
                  <a:pt x="4005" y="3128928"/>
                </a:lnTo>
                <a:lnTo>
                  <a:pt x="2289" y="2821094"/>
                </a:lnTo>
                <a:lnTo>
                  <a:pt x="1144" y="2513261"/>
                </a:lnTo>
                <a:lnTo>
                  <a:pt x="0" y="1897593"/>
                </a:lnTo>
                <a:lnTo>
                  <a:pt x="0" y="1281925"/>
                </a:lnTo>
                <a:lnTo>
                  <a:pt x="1144" y="974091"/>
                </a:lnTo>
                <a:cubicBezTo>
                  <a:pt x="1144" y="871670"/>
                  <a:pt x="2289" y="768678"/>
                  <a:pt x="2861" y="666257"/>
                </a:cubicBezTo>
                <a:lnTo>
                  <a:pt x="5722" y="358423"/>
                </a:lnTo>
                <a:lnTo>
                  <a:pt x="7438" y="204506"/>
                </a:lnTo>
                <a:lnTo>
                  <a:pt x="8583" y="127261"/>
                </a:lnTo>
                <a:lnTo>
                  <a:pt x="9155" y="88925"/>
                </a:lnTo>
                <a:cubicBezTo>
                  <a:pt x="9155" y="76337"/>
                  <a:pt x="9727" y="62605"/>
                  <a:pt x="13160" y="49445"/>
                </a:cubicBezTo>
                <a:cubicBezTo>
                  <a:pt x="16021" y="36285"/>
                  <a:pt x="22315" y="21980"/>
                  <a:pt x="34331" y="12825"/>
                </a:cubicBezTo>
                <a:cubicBezTo>
                  <a:pt x="40053" y="8248"/>
                  <a:pt x="46919" y="5387"/>
                  <a:pt x="53785" y="3098"/>
                </a:cubicBezTo>
                <a:cubicBezTo>
                  <a:pt x="60651" y="1381"/>
                  <a:pt x="67517" y="237"/>
                  <a:pt x="74384" y="237"/>
                </a:cubicBezTo>
                <a:cubicBezTo>
                  <a:pt x="87544" y="-335"/>
                  <a:pt x="100132" y="237"/>
                  <a:pt x="113292" y="809"/>
                </a:cubicBezTo>
                <a:lnTo>
                  <a:pt x="151628" y="1381"/>
                </a:lnTo>
                <a:lnTo>
                  <a:pt x="305545" y="4814"/>
                </a:lnTo>
                <a:lnTo>
                  <a:pt x="459462" y="8248"/>
                </a:lnTo>
                <a:cubicBezTo>
                  <a:pt x="510958" y="9392"/>
                  <a:pt x="561882" y="10536"/>
                  <a:pt x="613379" y="11108"/>
                </a:cubicBezTo>
                <a:cubicBezTo>
                  <a:pt x="561882" y="11681"/>
                  <a:pt x="510958" y="12253"/>
                  <a:pt x="459462" y="12253"/>
                </a:cubicBezTo>
                <a:lnTo>
                  <a:pt x="305545" y="12253"/>
                </a:lnTo>
                <a:lnTo>
                  <a:pt x="151628" y="12253"/>
                </a:lnTo>
                <a:lnTo>
                  <a:pt x="113292" y="12253"/>
                </a:lnTo>
                <a:cubicBezTo>
                  <a:pt x="100704" y="12253"/>
                  <a:pt x="87544" y="12253"/>
                  <a:pt x="74956" y="12825"/>
                </a:cubicBezTo>
                <a:cubicBezTo>
                  <a:pt x="62940" y="13397"/>
                  <a:pt x="50924" y="16258"/>
                  <a:pt x="42341" y="23124"/>
                </a:cubicBezTo>
                <a:cubicBezTo>
                  <a:pt x="33759" y="29990"/>
                  <a:pt x="29181" y="40862"/>
                  <a:pt x="26892" y="52306"/>
                </a:cubicBezTo>
                <a:cubicBezTo>
                  <a:pt x="24604" y="64321"/>
                  <a:pt x="24031" y="76337"/>
                  <a:pt x="24031" y="89497"/>
                </a:cubicBezTo>
                <a:lnTo>
                  <a:pt x="24031" y="127834"/>
                </a:lnTo>
                <a:lnTo>
                  <a:pt x="23459" y="204506"/>
                </a:lnTo>
                <a:lnTo>
                  <a:pt x="23459" y="358423"/>
                </a:lnTo>
                <a:lnTo>
                  <a:pt x="24604" y="666257"/>
                </a:lnTo>
                <a:lnTo>
                  <a:pt x="26892" y="1281925"/>
                </a:lnTo>
                <a:lnTo>
                  <a:pt x="28037" y="1897593"/>
                </a:lnTo>
                <a:lnTo>
                  <a:pt x="27465" y="2513261"/>
                </a:lnTo>
                <a:cubicBezTo>
                  <a:pt x="26892" y="2718674"/>
                  <a:pt x="26892" y="2924087"/>
                  <a:pt x="25176" y="3128928"/>
                </a:cubicBezTo>
                <a:lnTo>
                  <a:pt x="20026" y="3744596"/>
                </a:lnTo>
                <a:lnTo>
                  <a:pt x="14877" y="4052430"/>
                </a:lnTo>
                <a:lnTo>
                  <a:pt x="12016" y="4206348"/>
                </a:lnTo>
                <a:lnTo>
                  <a:pt x="8010" y="4360264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5" name="Полилиния: фигура 154">
            <a:extLst>
              <a:ext uri="{FF2B5EF4-FFF2-40B4-BE49-F238E27FC236}">
                <a16:creationId xmlns:a16="http://schemas.microsoft.com/office/drawing/2014/main" id="{748CF83A-97BA-442E-3C31-6E86BC605906}"/>
              </a:ext>
            </a:extLst>
          </p:cNvPr>
          <p:cNvSpPr/>
          <p:nvPr/>
        </p:nvSpPr>
        <p:spPr>
          <a:xfrm>
            <a:off x="13826998" y="3128142"/>
            <a:ext cx="1876756" cy="3014469"/>
          </a:xfrm>
          <a:custGeom>
            <a:avLst/>
            <a:gdLst>
              <a:gd name="connsiteX0" fmla="*/ 1876757 w 1876756"/>
              <a:gd name="connsiteY0" fmla="*/ 29396 h 3014469"/>
              <a:gd name="connsiteX1" fmla="*/ 1287410 w 1876756"/>
              <a:gd name="connsiteY1" fmla="*/ 31685 h 3014469"/>
              <a:gd name="connsiteX2" fmla="*/ 698062 w 1876756"/>
              <a:gd name="connsiteY2" fmla="*/ 25391 h 3014469"/>
              <a:gd name="connsiteX3" fmla="*/ 403388 w 1876756"/>
              <a:gd name="connsiteY3" fmla="*/ 26535 h 3014469"/>
              <a:gd name="connsiteX4" fmla="*/ 259771 w 1876756"/>
              <a:gd name="connsiteY4" fmla="*/ 39123 h 3014469"/>
              <a:gd name="connsiteX5" fmla="*/ 193970 w 1876756"/>
              <a:gd name="connsiteY5" fmla="*/ 63155 h 3014469"/>
              <a:gd name="connsiteX6" fmla="*/ 137896 w 1876756"/>
              <a:gd name="connsiteY6" fmla="*/ 104352 h 3014469"/>
              <a:gd name="connsiteX7" fmla="*/ 65229 w 1876756"/>
              <a:gd name="connsiteY7" fmla="*/ 223938 h 3014469"/>
              <a:gd name="connsiteX8" fmla="*/ 35475 w 1876756"/>
              <a:gd name="connsiteY8" fmla="*/ 364695 h 3014469"/>
              <a:gd name="connsiteX9" fmla="*/ 29181 w 1876756"/>
              <a:gd name="connsiteY9" fmla="*/ 510029 h 3014469"/>
              <a:gd name="connsiteX10" fmla="*/ 29754 w 1876756"/>
              <a:gd name="connsiteY10" fmla="*/ 657080 h 3014469"/>
              <a:gd name="connsiteX11" fmla="*/ 30326 w 1876756"/>
              <a:gd name="connsiteY11" fmla="*/ 1246427 h 3014469"/>
              <a:gd name="connsiteX12" fmla="*/ 29754 w 1876756"/>
              <a:gd name="connsiteY12" fmla="*/ 1541101 h 3014469"/>
              <a:gd name="connsiteX13" fmla="*/ 28037 w 1876756"/>
              <a:gd name="connsiteY13" fmla="*/ 1835775 h 3014469"/>
              <a:gd name="connsiteX14" fmla="*/ 24604 w 1876756"/>
              <a:gd name="connsiteY14" fmla="*/ 2425122 h 3014469"/>
              <a:gd name="connsiteX15" fmla="*/ 19454 w 1876756"/>
              <a:gd name="connsiteY15" fmla="*/ 3014470 h 3014469"/>
              <a:gd name="connsiteX16" fmla="*/ 16593 w 1876756"/>
              <a:gd name="connsiteY16" fmla="*/ 2866847 h 3014469"/>
              <a:gd name="connsiteX17" fmla="*/ 14305 w 1876756"/>
              <a:gd name="connsiteY17" fmla="*/ 2719224 h 3014469"/>
              <a:gd name="connsiteX18" fmla="*/ 10299 w 1876756"/>
              <a:gd name="connsiteY18" fmla="*/ 2424550 h 3014469"/>
              <a:gd name="connsiteX19" fmla="*/ 5722 w 1876756"/>
              <a:gd name="connsiteY19" fmla="*/ 1835202 h 3014469"/>
              <a:gd name="connsiteX20" fmla="*/ 572 w 1876756"/>
              <a:gd name="connsiteY20" fmla="*/ 656507 h 3014469"/>
              <a:gd name="connsiteX21" fmla="*/ 0 w 1876756"/>
              <a:gd name="connsiteY21" fmla="*/ 508884 h 3014469"/>
              <a:gd name="connsiteX22" fmla="*/ 6866 w 1876756"/>
              <a:gd name="connsiteY22" fmla="*/ 360117 h 3014469"/>
              <a:gd name="connsiteX23" fmla="*/ 38336 w 1876756"/>
              <a:gd name="connsiteY23" fmla="*/ 213066 h 3014469"/>
              <a:gd name="connsiteX24" fmla="*/ 70378 w 1876756"/>
              <a:gd name="connsiteY24" fmla="*/ 143832 h 3014469"/>
              <a:gd name="connsiteX25" fmla="*/ 117869 w 1876756"/>
              <a:gd name="connsiteY25" fmla="*/ 83181 h 3014469"/>
              <a:gd name="connsiteX26" fmla="*/ 180809 w 1876756"/>
              <a:gd name="connsiteY26" fmla="*/ 37979 h 3014469"/>
              <a:gd name="connsiteX27" fmla="*/ 253477 w 1876756"/>
              <a:gd name="connsiteY27" fmla="*/ 12230 h 3014469"/>
              <a:gd name="connsiteX28" fmla="*/ 402816 w 1876756"/>
              <a:gd name="connsiteY28" fmla="*/ 215 h 3014469"/>
              <a:gd name="connsiteX29" fmla="*/ 697490 w 1876756"/>
              <a:gd name="connsiteY29" fmla="*/ 1931 h 3014469"/>
              <a:gd name="connsiteX30" fmla="*/ 1286837 w 1876756"/>
              <a:gd name="connsiteY30" fmla="*/ 16236 h 3014469"/>
              <a:gd name="connsiteX31" fmla="*/ 1581511 w 1876756"/>
              <a:gd name="connsiteY31" fmla="*/ 23674 h 3014469"/>
              <a:gd name="connsiteX32" fmla="*/ 1728562 w 1876756"/>
              <a:gd name="connsiteY32" fmla="*/ 25963 h 3014469"/>
              <a:gd name="connsiteX33" fmla="*/ 1876757 w 1876756"/>
              <a:gd name="connsiteY33" fmla="*/ 29396 h 3014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876756" h="3014469">
                <a:moveTo>
                  <a:pt x="1876757" y="29396"/>
                </a:moveTo>
                <a:cubicBezTo>
                  <a:pt x="1680498" y="33973"/>
                  <a:pt x="1483668" y="32829"/>
                  <a:pt x="1287410" y="31685"/>
                </a:cubicBezTo>
                <a:cubicBezTo>
                  <a:pt x="1091151" y="29396"/>
                  <a:pt x="894320" y="25963"/>
                  <a:pt x="698062" y="25391"/>
                </a:cubicBezTo>
                <a:cubicBezTo>
                  <a:pt x="599647" y="25391"/>
                  <a:pt x="501804" y="25391"/>
                  <a:pt x="403388" y="26535"/>
                </a:cubicBezTo>
                <a:cubicBezTo>
                  <a:pt x="354753" y="27107"/>
                  <a:pt x="306117" y="28251"/>
                  <a:pt x="259771" y="39123"/>
                </a:cubicBezTo>
                <a:cubicBezTo>
                  <a:pt x="236883" y="44273"/>
                  <a:pt x="214568" y="52283"/>
                  <a:pt x="193970" y="63155"/>
                </a:cubicBezTo>
                <a:cubicBezTo>
                  <a:pt x="173371" y="74026"/>
                  <a:pt x="154489" y="87758"/>
                  <a:pt x="137896" y="104352"/>
                </a:cubicBezTo>
                <a:cubicBezTo>
                  <a:pt x="104137" y="136966"/>
                  <a:pt x="81250" y="179308"/>
                  <a:pt x="65229" y="223938"/>
                </a:cubicBezTo>
                <a:cubicBezTo>
                  <a:pt x="49208" y="269140"/>
                  <a:pt x="40625" y="316631"/>
                  <a:pt x="35475" y="364695"/>
                </a:cubicBezTo>
                <a:cubicBezTo>
                  <a:pt x="30326" y="412758"/>
                  <a:pt x="28609" y="461393"/>
                  <a:pt x="29181" y="510029"/>
                </a:cubicBezTo>
                <a:lnTo>
                  <a:pt x="29754" y="657080"/>
                </a:lnTo>
                <a:cubicBezTo>
                  <a:pt x="30326" y="853338"/>
                  <a:pt x="30898" y="1050169"/>
                  <a:pt x="30326" y="1246427"/>
                </a:cubicBezTo>
                <a:lnTo>
                  <a:pt x="29754" y="1541101"/>
                </a:lnTo>
                <a:cubicBezTo>
                  <a:pt x="29754" y="1639516"/>
                  <a:pt x="29181" y="1737359"/>
                  <a:pt x="28037" y="1835775"/>
                </a:cubicBezTo>
                <a:lnTo>
                  <a:pt x="24604" y="2425122"/>
                </a:lnTo>
                <a:lnTo>
                  <a:pt x="19454" y="3014470"/>
                </a:lnTo>
                <a:lnTo>
                  <a:pt x="16593" y="2866847"/>
                </a:lnTo>
                <a:lnTo>
                  <a:pt x="14305" y="2719224"/>
                </a:lnTo>
                <a:lnTo>
                  <a:pt x="10299" y="2424550"/>
                </a:lnTo>
                <a:lnTo>
                  <a:pt x="5722" y="1835202"/>
                </a:lnTo>
                <a:lnTo>
                  <a:pt x="572" y="656507"/>
                </a:lnTo>
                <a:lnTo>
                  <a:pt x="0" y="508884"/>
                </a:lnTo>
                <a:cubicBezTo>
                  <a:pt x="0" y="459677"/>
                  <a:pt x="1716" y="409897"/>
                  <a:pt x="6866" y="360117"/>
                </a:cubicBezTo>
                <a:cubicBezTo>
                  <a:pt x="12588" y="310337"/>
                  <a:pt x="21743" y="261130"/>
                  <a:pt x="38336" y="213066"/>
                </a:cubicBezTo>
                <a:cubicBezTo>
                  <a:pt x="46919" y="189035"/>
                  <a:pt x="57218" y="166147"/>
                  <a:pt x="70378" y="143832"/>
                </a:cubicBezTo>
                <a:cubicBezTo>
                  <a:pt x="83538" y="121517"/>
                  <a:pt x="99560" y="101491"/>
                  <a:pt x="117869" y="83181"/>
                </a:cubicBezTo>
                <a:cubicBezTo>
                  <a:pt x="136179" y="65443"/>
                  <a:pt x="157350" y="49994"/>
                  <a:pt x="180809" y="37979"/>
                </a:cubicBezTo>
                <a:cubicBezTo>
                  <a:pt x="203697" y="26535"/>
                  <a:pt x="228301" y="17952"/>
                  <a:pt x="253477" y="12230"/>
                </a:cubicBezTo>
                <a:cubicBezTo>
                  <a:pt x="303256" y="1359"/>
                  <a:pt x="353608" y="215"/>
                  <a:pt x="402816" y="215"/>
                </a:cubicBezTo>
                <a:cubicBezTo>
                  <a:pt x="501231" y="-358"/>
                  <a:pt x="599647" y="215"/>
                  <a:pt x="697490" y="1931"/>
                </a:cubicBezTo>
                <a:cubicBezTo>
                  <a:pt x="894320" y="5364"/>
                  <a:pt x="1090579" y="11086"/>
                  <a:pt x="1286837" y="16236"/>
                </a:cubicBezTo>
                <a:cubicBezTo>
                  <a:pt x="1385252" y="19097"/>
                  <a:pt x="1483095" y="21957"/>
                  <a:pt x="1581511" y="23674"/>
                </a:cubicBezTo>
                <a:cubicBezTo>
                  <a:pt x="1630719" y="24818"/>
                  <a:pt x="1679926" y="25391"/>
                  <a:pt x="1728562" y="25963"/>
                </a:cubicBezTo>
                <a:cubicBezTo>
                  <a:pt x="1778914" y="28251"/>
                  <a:pt x="1827549" y="28824"/>
                  <a:pt x="1876757" y="29396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6" name="Полилиния: фигура 155">
            <a:extLst>
              <a:ext uri="{FF2B5EF4-FFF2-40B4-BE49-F238E27FC236}">
                <a16:creationId xmlns:a16="http://schemas.microsoft.com/office/drawing/2014/main" id="{8E57C964-1F7D-2C58-C684-EC5EE07CDE8C}"/>
              </a:ext>
            </a:extLst>
          </p:cNvPr>
          <p:cNvSpPr/>
          <p:nvPr/>
        </p:nvSpPr>
        <p:spPr>
          <a:xfrm>
            <a:off x="16039731" y="2672542"/>
            <a:ext cx="299125" cy="346371"/>
          </a:xfrm>
          <a:custGeom>
            <a:avLst/>
            <a:gdLst>
              <a:gd name="connsiteX0" fmla="*/ 1040 w 299125"/>
              <a:gd name="connsiteY0" fmla="*/ 157135 h 346371"/>
              <a:gd name="connsiteX1" fmla="*/ 49103 w 299125"/>
              <a:gd name="connsiteY1" fmla="*/ 47848 h 346371"/>
              <a:gd name="connsiteX2" fmla="*/ 98883 w 299125"/>
              <a:gd name="connsiteY2" fmla="*/ 11801 h 346371"/>
              <a:gd name="connsiteX3" fmla="*/ 160679 w 299125"/>
              <a:gd name="connsiteY3" fmla="*/ 357 h 346371"/>
              <a:gd name="connsiteX4" fmla="*/ 221902 w 299125"/>
              <a:gd name="connsiteY4" fmla="*/ 19811 h 346371"/>
              <a:gd name="connsiteX5" fmla="*/ 268248 w 299125"/>
              <a:gd name="connsiteY5" fmla="*/ 65014 h 346371"/>
              <a:gd name="connsiteX6" fmla="*/ 293996 w 299125"/>
              <a:gd name="connsiteY6" fmla="*/ 124521 h 346371"/>
              <a:gd name="connsiteX7" fmla="*/ 298002 w 299125"/>
              <a:gd name="connsiteY7" fmla="*/ 189177 h 346371"/>
              <a:gd name="connsiteX8" fmla="*/ 280837 w 299125"/>
              <a:gd name="connsiteY8" fmla="*/ 251545 h 346371"/>
              <a:gd name="connsiteX9" fmla="*/ 243072 w 299125"/>
              <a:gd name="connsiteY9" fmla="*/ 304186 h 346371"/>
              <a:gd name="connsiteX10" fmla="*/ 188143 w 299125"/>
              <a:gd name="connsiteY10" fmla="*/ 338517 h 346371"/>
              <a:gd name="connsiteX11" fmla="*/ 124631 w 299125"/>
              <a:gd name="connsiteY11" fmla="*/ 344811 h 346371"/>
              <a:gd name="connsiteX12" fmla="*/ 66841 w 299125"/>
              <a:gd name="connsiteY12" fmla="*/ 320779 h 346371"/>
              <a:gd name="connsiteX13" fmla="*/ 25643 w 299125"/>
              <a:gd name="connsiteY13" fmla="*/ 275005 h 346371"/>
              <a:gd name="connsiteX14" fmla="*/ 1040 w 299125"/>
              <a:gd name="connsiteY14" fmla="*/ 157135 h 346371"/>
              <a:gd name="connsiteX15" fmla="*/ 1040 w 299125"/>
              <a:gd name="connsiteY15" fmla="*/ 157135 h 346371"/>
              <a:gd name="connsiteX16" fmla="*/ 5045 w 299125"/>
              <a:gd name="connsiteY16" fmla="*/ 217214 h 346371"/>
              <a:gd name="connsiteX17" fmla="*/ 29077 w 299125"/>
              <a:gd name="connsiteY17" fmla="*/ 272144 h 346371"/>
              <a:gd name="connsiteX18" fmla="*/ 71418 w 299125"/>
              <a:gd name="connsiteY18" fmla="*/ 312769 h 346371"/>
              <a:gd name="connsiteX19" fmla="*/ 125775 w 299125"/>
              <a:gd name="connsiteY19" fmla="*/ 329934 h 346371"/>
              <a:gd name="connsiteX20" fmla="*/ 180705 w 299125"/>
              <a:gd name="connsiteY20" fmla="*/ 319063 h 346371"/>
              <a:gd name="connsiteX21" fmla="*/ 225335 w 299125"/>
              <a:gd name="connsiteY21" fmla="*/ 285876 h 346371"/>
              <a:gd name="connsiteX22" fmla="*/ 269393 w 299125"/>
              <a:gd name="connsiteY22" fmla="*/ 185172 h 346371"/>
              <a:gd name="connsiteX23" fmla="*/ 247078 w 299125"/>
              <a:gd name="connsiteY23" fmla="*/ 77602 h 346371"/>
              <a:gd name="connsiteX24" fmla="*/ 158962 w 299125"/>
              <a:gd name="connsiteY24" fmla="*/ 14090 h 346371"/>
              <a:gd name="connsiteX25" fmla="*/ 101743 w 299125"/>
              <a:gd name="connsiteY25" fmla="*/ 19239 h 346371"/>
              <a:gd name="connsiteX26" fmla="*/ 51964 w 299125"/>
              <a:gd name="connsiteY26" fmla="*/ 50137 h 346371"/>
              <a:gd name="connsiteX27" fmla="*/ 17060 w 299125"/>
              <a:gd name="connsiteY27" fmla="*/ 98772 h 346371"/>
              <a:gd name="connsiteX28" fmla="*/ 1040 w 299125"/>
              <a:gd name="connsiteY28" fmla="*/ 157135 h 346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99125" h="346371">
                <a:moveTo>
                  <a:pt x="1040" y="157135"/>
                </a:moveTo>
                <a:cubicBezTo>
                  <a:pt x="5617" y="117082"/>
                  <a:pt x="21066" y="77602"/>
                  <a:pt x="49103" y="47848"/>
                </a:cubicBezTo>
                <a:cubicBezTo>
                  <a:pt x="62835" y="32972"/>
                  <a:pt x="79428" y="19811"/>
                  <a:pt x="98883" y="11801"/>
                </a:cubicBezTo>
                <a:cubicBezTo>
                  <a:pt x="117765" y="3218"/>
                  <a:pt x="138935" y="-1359"/>
                  <a:pt x="160679" y="357"/>
                </a:cubicBezTo>
                <a:cubicBezTo>
                  <a:pt x="181849" y="1502"/>
                  <a:pt x="203019" y="8368"/>
                  <a:pt x="221902" y="19811"/>
                </a:cubicBezTo>
                <a:cubicBezTo>
                  <a:pt x="240211" y="31255"/>
                  <a:pt x="256233" y="46704"/>
                  <a:pt x="268248" y="65014"/>
                </a:cubicBezTo>
                <a:cubicBezTo>
                  <a:pt x="280264" y="83324"/>
                  <a:pt x="288847" y="103350"/>
                  <a:pt x="293996" y="124521"/>
                </a:cubicBezTo>
                <a:cubicBezTo>
                  <a:pt x="299146" y="145691"/>
                  <a:pt x="300290" y="167434"/>
                  <a:pt x="298002" y="189177"/>
                </a:cubicBezTo>
                <a:cubicBezTo>
                  <a:pt x="295713" y="210920"/>
                  <a:pt x="289992" y="232091"/>
                  <a:pt x="280837" y="251545"/>
                </a:cubicBezTo>
                <a:cubicBezTo>
                  <a:pt x="271681" y="270999"/>
                  <a:pt x="259094" y="289309"/>
                  <a:pt x="243072" y="304186"/>
                </a:cubicBezTo>
                <a:cubicBezTo>
                  <a:pt x="227624" y="319063"/>
                  <a:pt x="208741" y="331078"/>
                  <a:pt x="188143" y="338517"/>
                </a:cubicBezTo>
                <a:cubicBezTo>
                  <a:pt x="167544" y="345955"/>
                  <a:pt x="145229" y="348244"/>
                  <a:pt x="124631" y="344811"/>
                </a:cubicBezTo>
                <a:cubicBezTo>
                  <a:pt x="103460" y="341378"/>
                  <a:pt x="83434" y="332795"/>
                  <a:pt x="66841" y="320779"/>
                </a:cubicBezTo>
                <a:cubicBezTo>
                  <a:pt x="49675" y="308763"/>
                  <a:pt x="36515" y="292742"/>
                  <a:pt x="25643" y="275005"/>
                </a:cubicBezTo>
                <a:cubicBezTo>
                  <a:pt x="4473" y="238957"/>
                  <a:pt x="-2966" y="197188"/>
                  <a:pt x="1040" y="157135"/>
                </a:cubicBezTo>
                <a:close/>
                <a:moveTo>
                  <a:pt x="1040" y="157135"/>
                </a:moveTo>
                <a:cubicBezTo>
                  <a:pt x="-677" y="177161"/>
                  <a:pt x="468" y="197760"/>
                  <a:pt x="5045" y="217214"/>
                </a:cubicBezTo>
                <a:cubicBezTo>
                  <a:pt x="9622" y="236668"/>
                  <a:pt x="17633" y="255550"/>
                  <a:pt x="29077" y="272144"/>
                </a:cubicBezTo>
                <a:cubicBezTo>
                  <a:pt x="39948" y="288737"/>
                  <a:pt x="54825" y="302469"/>
                  <a:pt x="71418" y="312769"/>
                </a:cubicBezTo>
                <a:cubicBezTo>
                  <a:pt x="88011" y="323068"/>
                  <a:pt x="106893" y="328790"/>
                  <a:pt x="125775" y="329934"/>
                </a:cubicBezTo>
                <a:cubicBezTo>
                  <a:pt x="144657" y="331078"/>
                  <a:pt x="163539" y="327073"/>
                  <a:pt x="180705" y="319063"/>
                </a:cubicBezTo>
                <a:cubicBezTo>
                  <a:pt x="197870" y="311624"/>
                  <a:pt x="212747" y="299608"/>
                  <a:pt x="225335" y="285876"/>
                </a:cubicBezTo>
                <a:cubicBezTo>
                  <a:pt x="250511" y="258411"/>
                  <a:pt x="265387" y="222364"/>
                  <a:pt x="269393" y="185172"/>
                </a:cubicBezTo>
                <a:cubicBezTo>
                  <a:pt x="272826" y="147980"/>
                  <a:pt x="266532" y="109644"/>
                  <a:pt x="247078" y="77602"/>
                </a:cubicBezTo>
                <a:cubicBezTo>
                  <a:pt x="228768" y="45560"/>
                  <a:pt x="196726" y="19811"/>
                  <a:pt x="158962" y="14090"/>
                </a:cubicBezTo>
                <a:cubicBezTo>
                  <a:pt x="140079" y="11229"/>
                  <a:pt x="120626" y="12945"/>
                  <a:pt x="101743" y="19239"/>
                </a:cubicBezTo>
                <a:cubicBezTo>
                  <a:pt x="83434" y="25533"/>
                  <a:pt x="66268" y="36405"/>
                  <a:pt x="51964" y="50137"/>
                </a:cubicBezTo>
                <a:cubicBezTo>
                  <a:pt x="37659" y="63869"/>
                  <a:pt x="25643" y="80463"/>
                  <a:pt x="17060" y="98772"/>
                </a:cubicBezTo>
                <a:cubicBezTo>
                  <a:pt x="9050" y="117082"/>
                  <a:pt x="3328" y="137109"/>
                  <a:pt x="1040" y="157135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7" name="Полилиния: фигура 156">
            <a:extLst>
              <a:ext uri="{FF2B5EF4-FFF2-40B4-BE49-F238E27FC236}">
                <a16:creationId xmlns:a16="http://schemas.microsoft.com/office/drawing/2014/main" id="{86C6AEAC-98DC-7FBB-FA16-B40DA9540B4F}"/>
              </a:ext>
            </a:extLst>
          </p:cNvPr>
          <p:cNvSpPr/>
          <p:nvPr/>
        </p:nvSpPr>
        <p:spPr>
          <a:xfrm>
            <a:off x="14720747" y="8021867"/>
            <a:ext cx="1677637" cy="528131"/>
          </a:xfrm>
          <a:custGeom>
            <a:avLst/>
            <a:gdLst>
              <a:gd name="connsiteX0" fmla="*/ 0 w 1677637"/>
              <a:gd name="connsiteY0" fmla="*/ 240106 h 528131"/>
              <a:gd name="connsiteX1" fmla="*/ 72667 w 1677637"/>
              <a:gd name="connsiteY1" fmla="*/ 241823 h 528131"/>
              <a:gd name="connsiteX2" fmla="*/ 90977 w 1677637"/>
              <a:gd name="connsiteY2" fmla="*/ 242395 h 528131"/>
              <a:gd name="connsiteX3" fmla="*/ 108142 w 1677637"/>
              <a:gd name="connsiteY3" fmla="*/ 238962 h 528131"/>
              <a:gd name="connsiteX4" fmla="*/ 120158 w 1677637"/>
              <a:gd name="connsiteY4" fmla="*/ 226374 h 528131"/>
              <a:gd name="connsiteX5" fmla="*/ 128741 w 1677637"/>
              <a:gd name="connsiteY5" fmla="*/ 210353 h 528131"/>
              <a:gd name="connsiteX6" fmla="*/ 149340 w 1677637"/>
              <a:gd name="connsiteY6" fmla="*/ 141119 h 528131"/>
              <a:gd name="connsiteX7" fmla="*/ 167649 w 1677637"/>
              <a:gd name="connsiteY7" fmla="*/ 70168 h 528131"/>
              <a:gd name="connsiteX8" fmla="*/ 171082 w 1677637"/>
              <a:gd name="connsiteY8" fmla="*/ 68451 h 528131"/>
              <a:gd name="connsiteX9" fmla="*/ 172799 w 1677637"/>
              <a:gd name="connsiteY9" fmla="*/ 70740 h 528131"/>
              <a:gd name="connsiteX10" fmla="*/ 172799 w 1677637"/>
              <a:gd name="connsiteY10" fmla="*/ 70740 h 528131"/>
              <a:gd name="connsiteX11" fmla="*/ 238600 w 1677637"/>
              <a:gd name="connsiteY11" fmla="*/ 384868 h 528131"/>
              <a:gd name="connsiteX12" fmla="*/ 228300 w 1677637"/>
              <a:gd name="connsiteY12" fmla="*/ 384296 h 528131"/>
              <a:gd name="connsiteX13" fmla="*/ 272359 w 1677637"/>
              <a:gd name="connsiteY13" fmla="*/ 198337 h 528131"/>
              <a:gd name="connsiteX14" fmla="*/ 315845 w 1677637"/>
              <a:gd name="connsiteY14" fmla="*/ 11806 h 528131"/>
              <a:gd name="connsiteX15" fmla="*/ 325571 w 1677637"/>
              <a:gd name="connsiteY15" fmla="*/ 6084 h 528131"/>
              <a:gd name="connsiteX16" fmla="*/ 331293 w 1677637"/>
              <a:gd name="connsiteY16" fmla="*/ 12378 h 528131"/>
              <a:gd name="connsiteX17" fmla="*/ 331293 w 1677637"/>
              <a:gd name="connsiteY17" fmla="*/ 12378 h 528131"/>
              <a:gd name="connsiteX18" fmla="*/ 405677 w 1677637"/>
              <a:gd name="connsiteY18" fmla="*/ 506171 h 528131"/>
              <a:gd name="connsiteX19" fmla="*/ 385078 w 1677637"/>
              <a:gd name="connsiteY19" fmla="*/ 504455 h 528131"/>
              <a:gd name="connsiteX20" fmla="*/ 433714 w 1677637"/>
              <a:gd name="connsiteY20" fmla="*/ 281876 h 528131"/>
              <a:gd name="connsiteX21" fmla="*/ 490932 w 1677637"/>
              <a:gd name="connsiteY21" fmla="*/ 59869 h 528131"/>
              <a:gd name="connsiteX22" fmla="*/ 506381 w 1677637"/>
              <a:gd name="connsiteY22" fmla="*/ 51858 h 528131"/>
              <a:gd name="connsiteX23" fmla="*/ 514963 w 1677637"/>
              <a:gd name="connsiteY23" fmla="*/ 61013 h 528131"/>
              <a:gd name="connsiteX24" fmla="*/ 514963 w 1677637"/>
              <a:gd name="connsiteY24" fmla="*/ 61013 h 528131"/>
              <a:gd name="connsiteX25" fmla="*/ 580764 w 1677637"/>
              <a:gd name="connsiteY25" fmla="*/ 354542 h 528131"/>
              <a:gd name="connsiteX26" fmla="*/ 555016 w 1677637"/>
              <a:gd name="connsiteY26" fmla="*/ 353970 h 528131"/>
              <a:gd name="connsiteX27" fmla="*/ 596214 w 1677637"/>
              <a:gd name="connsiteY27" fmla="*/ 227518 h 528131"/>
              <a:gd name="connsiteX28" fmla="*/ 636839 w 1677637"/>
              <a:gd name="connsiteY28" fmla="*/ 101638 h 528131"/>
              <a:gd name="connsiteX29" fmla="*/ 654004 w 1677637"/>
              <a:gd name="connsiteY29" fmla="*/ 92483 h 528131"/>
              <a:gd name="connsiteX30" fmla="*/ 663731 w 1677637"/>
              <a:gd name="connsiteY30" fmla="*/ 105643 h 528131"/>
              <a:gd name="connsiteX31" fmla="*/ 675747 w 1677637"/>
              <a:gd name="connsiteY31" fmla="*/ 251550 h 528131"/>
              <a:gd name="connsiteX32" fmla="*/ 698634 w 1677637"/>
              <a:gd name="connsiteY32" fmla="*/ 398028 h 528131"/>
              <a:gd name="connsiteX33" fmla="*/ 671741 w 1677637"/>
              <a:gd name="connsiteY33" fmla="*/ 395167 h 528131"/>
              <a:gd name="connsiteX34" fmla="*/ 708933 w 1677637"/>
              <a:gd name="connsiteY34" fmla="*/ 275581 h 528131"/>
              <a:gd name="connsiteX35" fmla="*/ 719233 w 1677637"/>
              <a:gd name="connsiteY35" fmla="*/ 245256 h 528131"/>
              <a:gd name="connsiteX36" fmla="*/ 725527 w 1677637"/>
              <a:gd name="connsiteY36" fmla="*/ 229807 h 528131"/>
              <a:gd name="connsiteX37" fmla="*/ 738687 w 1677637"/>
              <a:gd name="connsiteY37" fmla="*/ 212069 h 528131"/>
              <a:gd name="connsiteX38" fmla="*/ 760430 w 1677637"/>
              <a:gd name="connsiteY38" fmla="*/ 203487 h 528131"/>
              <a:gd name="connsiteX39" fmla="*/ 777595 w 1677637"/>
              <a:gd name="connsiteY39" fmla="*/ 202914 h 528131"/>
              <a:gd name="connsiteX40" fmla="*/ 809065 w 1677637"/>
              <a:gd name="connsiteY40" fmla="*/ 203487 h 528131"/>
              <a:gd name="connsiteX41" fmla="*/ 871433 w 1677637"/>
              <a:gd name="connsiteY41" fmla="*/ 204059 h 528131"/>
              <a:gd name="connsiteX42" fmla="*/ 882877 w 1677637"/>
              <a:gd name="connsiteY42" fmla="*/ 202914 h 528131"/>
              <a:gd name="connsiteX43" fmla="*/ 888599 w 1677637"/>
              <a:gd name="connsiteY43" fmla="*/ 198909 h 528131"/>
              <a:gd name="connsiteX44" fmla="*/ 893748 w 1677637"/>
              <a:gd name="connsiteY44" fmla="*/ 188610 h 528131"/>
              <a:gd name="connsiteX45" fmla="*/ 898325 w 1677637"/>
              <a:gd name="connsiteY45" fmla="*/ 174877 h 528131"/>
              <a:gd name="connsiteX46" fmla="*/ 909197 w 1677637"/>
              <a:gd name="connsiteY46" fmla="*/ 114798 h 528131"/>
              <a:gd name="connsiteX47" fmla="*/ 924074 w 1677637"/>
              <a:gd name="connsiteY47" fmla="*/ 50142 h 528131"/>
              <a:gd name="connsiteX48" fmla="*/ 942384 w 1677637"/>
              <a:gd name="connsiteY48" fmla="*/ 42131 h 528131"/>
              <a:gd name="connsiteX49" fmla="*/ 951539 w 1677637"/>
              <a:gd name="connsiteY49" fmla="*/ 54147 h 528131"/>
              <a:gd name="connsiteX50" fmla="*/ 951539 w 1677637"/>
              <a:gd name="connsiteY50" fmla="*/ 54147 h 528131"/>
              <a:gd name="connsiteX51" fmla="*/ 976715 w 1677637"/>
              <a:gd name="connsiteY51" fmla="*/ 227518 h 528131"/>
              <a:gd name="connsiteX52" fmla="*/ 1011046 w 1677637"/>
              <a:gd name="connsiteY52" fmla="*/ 402034 h 528131"/>
              <a:gd name="connsiteX53" fmla="*/ 984153 w 1677637"/>
              <a:gd name="connsiteY53" fmla="*/ 399745 h 528131"/>
              <a:gd name="connsiteX54" fmla="*/ 1035077 w 1677637"/>
              <a:gd name="connsiteY54" fmla="*/ 207492 h 528131"/>
              <a:gd name="connsiteX55" fmla="*/ 1075702 w 1677637"/>
              <a:gd name="connsiteY55" fmla="*/ 10089 h 528131"/>
              <a:gd name="connsiteX56" fmla="*/ 1075702 w 1677637"/>
              <a:gd name="connsiteY56" fmla="*/ 10089 h 528131"/>
              <a:gd name="connsiteX57" fmla="*/ 1091723 w 1677637"/>
              <a:gd name="connsiteY57" fmla="*/ 362 h 528131"/>
              <a:gd name="connsiteX58" fmla="*/ 1101450 w 1677637"/>
              <a:gd name="connsiteY58" fmla="*/ 10661 h 528131"/>
              <a:gd name="connsiteX59" fmla="*/ 1140359 w 1677637"/>
              <a:gd name="connsiteY59" fmla="*/ 264138 h 528131"/>
              <a:gd name="connsiteX60" fmla="*/ 1157524 w 1677637"/>
              <a:gd name="connsiteY60" fmla="*/ 390590 h 528131"/>
              <a:gd name="connsiteX61" fmla="*/ 1176406 w 1677637"/>
              <a:gd name="connsiteY61" fmla="*/ 516470 h 528131"/>
              <a:gd name="connsiteX62" fmla="*/ 1153519 w 1677637"/>
              <a:gd name="connsiteY62" fmla="*/ 515325 h 528131"/>
              <a:gd name="connsiteX63" fmla="*/ 1208448 w 1677637"/>
              <a:gd name="connsiteY63" fmla="*/ 282448 h 528131"/>
              <a:gd name="connsiteX64" fmla="*/ 1262234 w 1677637"/>
              <a:gd name="connsiteY64" fmla="*/ 48425 h 528131"/>
              <a:gd name="connsiteX65" fmla="*/ 1262234 w 1677637"/>
              <a:gd name="connsiteY65" fmla="*/ 48425 h 528131"/>
              <a:gd name="connsiteX66" fmla="*/ 1273677 w 1677637"/>
              <a:gd name="connsiteY66" fmla="*/ 41559 h 528131"/>
              <a:gd name="connsiteX67" fmla="*/ 1280543 w 1677637"/>
              <a:gd name="connsiteY67" fmla="*/ 48997 h 528131"/>
              <a:gd name="connsiteX68" fmla="*/ 1303431 w 1677637"/>
              <a:gd name="connsiteY68" fmla="*/ 201198 h 528131"/>
              <a:gd name="connsiteX69" fmla="*/ 1341766 w 1677637"/>
              <a:gd name="connsiteY69" fmla="*/ 348821 h 528131"/>
              <a:gd name="connsiteX70" fmla="*/ 1326890 w 1677637"/>
              <a:gd name="connsiteY70" fmla="*/ 349393 h 528131"/>
              <a:gd name="connsiteX71" fmla="*/ 1365799 w 1677637"/>
              <a:gd name="connsiteY71" fmla="*/ 229235 h 528131"/>
              <a:gd name="connsiteX72" fmla="*/ 1404706 w 1677637"/>
              <a:gd name="connsiteY72" fmla="*/ 109649 h 528131"/>
              <a:gd name="connsiteX73" fmla="*/ 1404706 w 1677637"/>
              <a:gd name="connsiteY73" fmla="*/ 109649 h 528131"/>
              <a:gd name="connsiteX74" fmla="*/ 1412145 w 1677637"/>
              <a:gd name="connsiteY74" fmla="*/ 105643 h 528131"/>
              <a:gd name="connsiteX75" fmla="*/ 1416723 w 1677637"/>
              <a:gd name="connsiteY75" fmla="*/ 110793 h 528131"/>
              <a:gd name="connsiteX76" fmla="*/ 1456203 w 1677637"/>
              <a:gd name="connsiteY76" fmla="*/ 410617 h 528131"/>
              <a:gd name="connsiteX77" fmla="*/ 1448765 w 1677637"/>
              <a:gd name="connsiteY77" fmla="*/ 410045 h 528131"/>
              <a:gd name="connsiteX78" fmla="*/ 1469935 w 1677637"/>
              <a:gd name="connsiteY78" fmla="*/ 320784 h 528131"/>
              <a:gd name="connsiteX79" fmla="*/ 1480807 w 1677637"/>
              <a:gd name="connsiteY79" fmla="*/ 276154 h 528131"/>
              <a:gd name="connsiteX80" fmla="*/ 1485957 w 1677637"/>
              <a:gd name="connsiteY80" fmla="*/ 253839 h 528131"/>
              <a:gd name="connsiteX81" fmla="*/ 1494539 w 1677637"/>
              <a:gd name="connsiteY81" fmla="*/ 231523 h 528131"/>
              <a:gd name="connsiteX82" fmla="*/ 1505411 w 1677637"/>
              <a:gd name="connsiteY82" fmla="*/ 225801 h 528131"/>
              <a:gd name="connsiteX83" fmla="*/ 1517427 w 1677637"/>
              <a:gd name="connsiteY83" fmla="*/ 224657 h 528131"/>
              <a:gd name="connsiteX84" fmla="*/ 1540314 w 1677637"/>
              <a:gd name="connsiteY84" fmla="*/ 225229 h 528131"/>
              <a:gd name="connsiteX85" fmla="*/ 1586089 w 1677637"/>
              <a:gd name="connsiteY85" fmla="*/ 224657 h 528131"/>
              <a:gd name="connsiteX86" fmla="*/ 1677638 w 1677637"/>
              <a:gd name="connsiteY86" fmla="*/ 230379 h 528131"/>
              <a:gd name="connsiteX87" fmla="*/ 1586089 w 1677637"/>
              <a:gd name="connsiteY87" fmla="*/ 226374 h 528131"/>
              <a:gd name="connsiteX88" fmla="*/ 1540314 w 1677637"/>
              <a:gd name="connsiteY88" fmla="*/ 227518 h 528131"/>
              <a:gd name="connsiteX89" fmla="*/ 1517427 w 1677637"/>
              <a:gd name="connsiteY89" fmla="*/ 227518 h 528131"/>
              <a:gd name="connsiteX90" fmla="*/ 1497972 w 1677637"/>
              <a:gd name="connsiteY90" fmla="*/ 233812 h 528131"/>
              <a:gd name="connsiteX91" fmla="*/ 1490534 w 1677637"/>
              <a:gd name="connsiteY91" fmla="*/ 253839 h 528131"/>
              <a:gd name="connsiteX92" fmla="*/ 1485385 w 1677637"/>
              <a:gd name="connsiteY92" fmla="*/ 276154 h 528131"/>
              <a:gd name="connsiteX93" fmla="*/ 1475657 w 1677637"/>
              <a:gd name="connsiteY93" fmla="*/ 320784 h 528131"/>
              <a:gd name="connsiteX94" fmla="*/ 1456203 w 1677637"/>
              <a:gd name="connsiteY94" fmla="*/ 410045 h 528131"/>
              <a:gd name="connsiteX95" fmla="*/ 1451626 w 1677637"/>
              <a:gd name="connsiteY95" fmla="*/ 412905 h 528131"/>
              <a:gd name="connsiteX96" fmla="*/ 1448765 w 1677637"/>
              <a:gd name="connsiteY96" fmla="*/ 410045 h 528131"/>
              <a:gd name="connsiteX97" fmla="*/ 1448765 w 1677637"/>
              <a:gd name="connsiteY97" fmla="*/ 410045 h 528131"/>
              <a:gd name="connsiteX98" fmla="*/ 1404706 w 1677637"/>
              <a:gd name="connsiteY98" fmla="*/ 110793 h 528131"/>
              <a:gd name="connsiteX99" fmla="*/ 1416723 w 1677637"/>
              <a:gd name="connsiteY99" fmla="*/ 111937 h 528131"/>
              <a:gd name="connsiteX100" fmla="*/ 1379531 w 1677637"/>
              <a:gd name="connsiteY100" fmla="*/ 232668 h 528131"/>
              <a:gd name="connsiteX101" fmla="*/ 1341766 w 1677637"/>
              <a:gd name="connsiteY101" fmla="*/ 352826 h 528131"/>
              <a:gd name="connsiteX102" fmla="*/ 1332040 w 1677637"/>
              <a:gd name="connsiteY102" fmla="*/ 357976 h 528131"/>
              <a:gd name="connsiteX103" fmla="*/ 1326890 w 1677637"/>
              <a:gd name="connsiteY103" fmla="*/ 353398 h 528131"/>
              <a:gd name="connsiteX104" fmla="*/ 1326890 w 1677637"/>
              <a:gd name="connsiteY104" fmla="*/ 353398 h 528131"/>
              <a:gd name="connsiteX105" fmla="*/ 1286265 w 1677637"/>
              <a:gd name="connsiteY105" fmla="*/ 202914 h 528131"/>
              <a:gd name="connsiteX106" fmla="*/ 1261661 w 1677637"/>
              <a:gd name="connsiteY106" fmla="*/ 50142 h 528131"/>
              <a:gd name="connsiteX107" fmla="*/ 1279971 w 1677637"/>
              <a:gd name="connsiteY107" fmla="*/ 50714 h 528131"/>
              <a:gd name="connsiteX108" fmla="*/ 1229047 w 1677637"/>
              <a:gd name="connsiteY108" fmla="*/ 284737 h 528131"/>
              <a:gd name="connsiteX109" fmla="*/ 1176406 w 1677637"/>
              <a:gd name="connsiteY109" fmla="*/ 519331 h 528131"/>
              <a:gd name="connsiteX110" fmla="*/ 1162102 w 1677637"/>
              <a:gd name="connsiteY110" fmla="*/ 527914 h 528131"/>
              <a:gd name="connsiteX111" fmla="*/ 1153519 w 1677637"/>
              <a:gd name="connsiteY111" fmla="*/ 518759 h 528131"/>
              <a:gd name="connsiteX112" fmla="*/ 1153519 w 1677637"/>
              <a:gd name="connsiteY112" fmla="*/ 518759 h 528131"/>
              <a:gd name="connsiteX113" fmla="*/ 1115755 w 1677637"/>
              <a:gd name="connsiteY113" fmla="*/ 265854 h 528131"/>
              <a:gd name="connsiteX114" fmla="*/ 1075702 w 1677637"/>
              <a:gd name="connsiteY114" fmla="*/ 14094 h 528131"/>
              <a:gd name="connsiteX115" fmla="*/ 1101450 w 1677637"/>
              <a:gd name="connsiteY115" fmla="*/ 14667 h 528131"/>
              <a:gd name="connsiteX116" fmla="*/ 1061970 w 1677637"/>
              <a:gd name="connsiteY116" fmla="*/ 211497 h 528131"/>
              <a:gd name="connsiteX117" fmla="*/ 1039655 w 1677637"/>
              <a:gd name="connsiteY117" fmla="*/ 310485 h 528131"/>
              <a:gd name="connsiteX118" fmla="*/ 1009901 w 1677637"/>
              <a:gd name="connsiteY118" fmla="*/ 408328 h 528131"/>
              <a:gd name="connsiteX119" fmla="*/ 992163 w 1677637"/>
              <a:gd name="connsiteY119" fmla="*/ 416338 h 528131"/>
              <a:gd name="connsiteX120" fmla="*/ 983009 w 1677637"/>
              <a:gd name="connsiteY120" fmla="*/ 405467 h 528131"/>
              <a:gd name="connsiteX121" fmla="*/ 983009 w 1677637"/>
              <a:gd name="connsiteY121" fmla="*/ 405467 h 528131"/>
              <a:gd name="connsiteX122" fmla="*/ 948678 w 1677637"/>
              <a:gd name="connsiteY122" fmla="*/ 232096 h 528131"/>
              <a:gd name="connsiteX123" fmla="*/ 922357 w 1677637"/>
              <a:gd name="connsiteY123" fmla="*/ 55291 h 528131"/>
              <a:gd name="connsiteX124" fmla="*/ 949822 w 1677637"/>
              <a:gd name="connsiteY124" fmla="*/ 59869 h 528131"/>
              <a:gd name="connsiteX125" fmla="*/ 936662 w 1677637"/>
              <a:gd name="connsiteY125" fmla="*/ 117659 h 528131"/>
              <a:gd name="connsiteX126" fmla="*/ 925218 w 1677637"/>
              <a:gd name="connsiteY126" fmla="*/ 181744 h 528131"/>
              <a:gd name="connsiteX127" fmla="*/ 919497 w 1677637"/>
              <a:gd name="connsiteY127" fmla="*/ 197765 h 528131"/>
              <a:gd name="connsiteX128" fmla="*/ 910342 w 1677637"/>
              <a:gd name="connsiteY128" fmla="*/ 214930 h 528131"/>
              <a:gd name="connsiteX129" fmla="*/ 901186 w 1677637"/>
              <a:gd name="connsiteY129" fmla="*/ 223513 h 528131"/>
              <a:gd name="connsiteX130" fmla="*/ 890315 w 1677637"/>
              <a:gd name="connsiteY130" fmla="*/ 228662 h 528131"/>
              <a:gd name="connsiteX131" fmla="*/ 870861 w 1677637"/>
              <a:gd name="connsiteY131" fmla="*/ 231523 h 528131"/>
              <a:gd name="connsiteX132" fmla="*/ 807349 w 1677637"/>
              <a:gd name="connsiteY132" fmla="*/ 230951 h 528131"/>
              <a:gd name="connsiteX133" fmla="*/ 775879 w 1677637"/>
              <a:gd name="connsiteY133" fmla="*/ 230379 h 528131"/>
              <a:gd name="connsiteX134" fmla="*/ 761574 w 1677637"/>
              <a:gd name="connsiteY134" fmla="*/ 230379 h 528131"/>
              <a:gd name="connsiteX135" fmla="*/ 754136 w 1677637"/>
              <a:gd name="connsiteY135" fmla="*/ 232668 h 528131"/>
              <a:gd name="connsiteX136" fmla="*/ 748986 w 1677637"/>
              <a:gd name="connsiteY136" fmla="*/ 240106 h 528131"/>
              <a:gd name="connsiteX137" fmla="*/ 743836 w 1677637"/>
              <a:gd name="connsiteY137" fmla="*/ 253839 h 528131"/>
              <a:gd name="connsiteX138" fmla="*/ 734109 w 1677637"/>
              <a:gd name="connsiteY138" fmla="*/ 283020 h 528131"/>
              <a:gd name="connsiteX139" fmla="*/ 695774 w 1677637"/>
              <a:gd name="connsiteY139" fmla="*/ 403750 h 528131"/>
              <a:gd name="connsiteX140" fmla="*/ 695774 w 1677637"/>
              <a:gd name="connsiteY140" fmla="*/ 403750 h 528131"/>
              <a:gd name="connsiteX141" fmla="*/ 677463 w 1677637"/>
              <a:gd name="connsiteY141" fmla="*/ 411761 h 528131"/>
              <a:gd name="connsiteX142" fmla="*/ 668881 w 1677637"/>
              <a:gd name="connsiteY142" fmla="*/ 400889 h 528131"/>
              <a:gd name="connsiteX143" fmla="*/ 646565 w 1677637"/>
              <a:gd name="connsiteY143" fmla="*/ 254411 h 528131"/>
              <a:gd name="connsiteX144" fmla="*/ 634550 w 1677637"/>
              <a:gd name="connsiteY144" fmla="*/ 105071 h 528131"/>
              <a:gd name="connsiteX145" fmla="*/ 661443 w 1677637"/>
              <a:gd name="connsiteY145" fmla="*/ 109077 h 528131"/>
              <a:gd name="connsiteX146" fmla="*/ 578476 w 1677637"/>
              <a:gd name="connsiteY146" fmla="*/ 360837 h 528131"/>
              <a:gd name="connsiteX147" fmla="*/ 578476 w 1677637"/>
              <a:gd name="connsiteY147" fmla="*/ 360837 h 528131"/>
              <a:gd name="connsiteX148" fmla="*/ 561883 w 1677637"/>
              <a:gd name="connsiteY148" fmla="*/ 369419 h 528131"/>
              <a:gd name="connsiteX149" fmla="*/ 552728 w 1677637"/>
              <a:gd name="connsiteY149" fmla="*/ 359692 h 528131"/>
              <a:gd name="connsiteX150" fmla="*/ 488643 w 1677637"/>
              <a:gd name="connsiteY150" fmla="*/ 65591 h 528131"/>
              <a:gd name="connsiteX151" fmla="*/ 512675 w 1677637"/>
              <a:gd name="connsiteY151" fmla="*/ 66735 h 528131"/>
              <a:gd name="connsiteX152" fmla="*/ 454884 w 1677637"/>
              <a:gd name="connsiteY152" fmla="*/ 286453 h 528131"/>
              <a:gd name="connsiteX153" fmla="*/ 403961 w 1677637"/>
              <a:gd name="connsiteY153" fmla="*/ 509032 h 528131"/>
              <a:gd name="connsiteX154" fmla="*/ 403961 w 1677637"/>
              <a:gd name="connsiteY154" fmla="*/ 509032 h 528131"/>
              <a:gd name="connsiteX155" fmla="*/ 390800 w 1677637"/>
              <a:gd name="connsiteY155" fmla="*/ 516470 h 528131"/>
              <a:gd name="connsiteX156" fmla="*/ 382790 w 1677637"/>
              <a:gd name="connsiteY156" fmla="*/ 507315 h 528131"/>
              <a:gd name="connsiteX157" fmla="*/ 313556 w 1677637"/>
              <a:gd name="connsiteY157" fmla="*/ 14667 h 528131"/>
              <a:gd name="connsiteX158" fmla="*/ 329004 w 1677637"/>
              <a:gd name="connsiteY158" fmla="*/ 15239 h 528131"/>
              <a:gd name="connsiteX159" fmla="*/ 305545 w 1677637"/>
              <a:gd name="connsiteY159" fmla="*/ 107932 h 528131"/>
              <a:gd name="connsiteX160" fmla="*/ 283230 w 1677637"/>
              <a:gd name="connsiteY160" fmla="*/ 200626 h 528131"/>
              <a:gd name="connsiteX161" fmla="*/ 235739 w 1677637"/>
              <a:gd name="connsiteY161" fmla="*/ 386012 h 528131"/>
              <a:gd name="connsiteX162" fmla="*/ 235739 w 1677637"/>
              <a:gd name="connsiteY162" fmla="*/ 386012 h 528131"/>
              <a:gd name="connsiteX163" fmla="*/ 229445 w 1677637"/>
              <a:gd name="connsiteY163" fmla="*/ 389446 h 528131"/>
              <a:gd name="connsiteX164" fmla="*/ 225439 w 1677637"/>
              <a:gd name="connsiteY164" fmla="*/ 385440 h 528131"/>
              <a:gd name="connsiteX165" fmla="*/ 164216 w 1677637"/>
              <a:gd name="connsiteY165" fmla="*/ 70740 h 528131"/>
              <a:gd name="connsiteX166" fmla="*/ 169938 w 1677637"/>
              <a:gd name="connsiteY166" fmla="*/ 71312 h 528131"/>
              <a:gd name="connsiteX167" fmla="*/ 151056 w 1677637"/>
              <a:gd name="connsiteY167" fmla="*/ 141119 h 528131"/>
              <a:gd name="connsiteX168" fmla="*/ 128741 w 1677637"/>
              <a:gd name="connsiteY168" fmla="*/ 210925 h 528131"/>
              <a:gd name="connsiteX169" fmla="*/ 119586 w 1677637"/>
              <a:gd name="connsiteY169" fmla="*/ 226946 h 528131"/>
              <a:gd name="connsiteX170" fmla="*/ 106426 w 1677637"/>
              <a:gd name="connsiteY170" fmla="*/ 240106 h 528131"/>
              <a:gd name="connsiteX171" fmla="*/ 88116 w 1677637"/>
              <a:gd name="connsiteY171" fmla="*/ 243539 h 528131"/>
              <a:gd name="connsiteX172" fmla="*/ 69806 w 1677637"/>
              <a:gd name="connsiteY172" fmla="*/ 242967 h 528131"/>
              <a:gd name="connsiteX173" fmla="*/ 0 w 1677637"/>
              <a:gd name="connsiteY173" fmla="*/ 240106 h 52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</a:cxnLst>
            <a:rect l="l" t="t" r="r" b="b"/>
            <a:pathLst>
              <a:path w="1677637" h="528131">
                <a:moveTo>
                  <a:pt x="0" y="240106"/>
                </a:moveTo>
                <a:lnTo>
                  <a:pt x="72667" y="241823"/>
                </a:lnTo>
                <a:cubicBezTo>
                  <a:pt x="78961" y="241823"/>
                  <a:pt x="84683" y="242395"/>
                  <a:pt x="90977" y="242395"/>
                </a:cubicBezTo>
                <a:cubicBezTo>
                  <a:pt x="96699" y="242395"/>
                  <a:pt x="102992" y="241823"/>
                  <a:pt x="108142" y="238962"/>
                </a:cubicBezTo>
                <a:cubicBezTo>
                  <a:pt x="113292" y="236101"/>
                  <a:pt x="117297" y="231523"/>
                  <a:pt x="120158" y="226374"/>
                </a:cubicBezTo>
                <a:cubicBezTo>
                  <a:pt x="123592" y="221224"/>
                  <a:pt x="125880" y="216075"/>
                  <a:pt x="128741" y="210353"/>
                </a:cubicBezTo>
                <a:cubicBezTo>
                  <a:pt x="138468" y="188610"/>
                  <a:pt x="144190" y="164578"/>
                  <a:pt x="149340" y="141119"/>
                </a:cubicBezTo>
                <a:cubicBezTo>
                  <a:pt x="155062" y="117659"/>
                  <a:pt x="159639" y="93628"/>
                  <a:pt x="167649" y="70168"/>
                </a:cubicBezTo>
                <a:cubicBezTo>
                  <a:pt x="168221" y="68451"/>
                  <a:pt x="169938" y="67879"/>
                  <a:pt x="171082" y="68451"/>
                </a:cubicBezTo>
                <a:cubicBezTo>
                  <a:pt x="172227" y="69024"/>
                  <a:pt x="172799" y="69596"/>
                  <a:pt x="172799" y="70740"/>
                </a:cubicBezTo>
                <a:lnTo>
                  <a:pt x="172799" y="70740"/>
                </a:lnTo>
                <a:cubicBezTo>
                  <a:pt x="192825" y="175450"/>
                  <a:pt x="218574" y="279587"/>
                  <a:pt x="238600" y="384868"/>
                </a:cubicBezTo>
                <a:lnTo>
                  <a:pt x="228300" y="384296"/>
                </a:lnTo>
                <a:cubicBezTo>
                  <a:pt x="244322" y="322500"/>
                  <a:pt x="258626" y="260705"/>
                  <a:pt x="272359" y="198337"/>
                </a:cubicBezTo>
                <a:cubicBezTo>
                  <a:pt x="286091" y="135969"/>
                  <a:pt x="300395" y="73601"/>
                  <a:pt x="315845" y="11806"/>
                </a:cubicBezTo>
                <a:cubicBezTo>
                  <a:pt x="316989" y="7228"/>
                  <a:pt x="321566" y="4939"/>
                  <a:pt x="325571" y="6084"/>
                </a:cubicBezTo>
                <a:cubicBezTo>
                  <a:pt x="328432" y="6656"/>
                  <a:pt x="330721" y="9517"/>
                  <a:pt x="331293" y="12378"/>
                </a:cubicBezTo>
                <a:lnTo>
                  <a:pt x="331293" y="12378"/>
                </a:lnTo>
                <a:cubicBezTo>
                  <a:pt x="366196" y="175450"/>
                  <a:pt x="389656" y="340238"/>
                  <a:pt x="405677" y="506171"/>
                </a:cubicBezTo>
                <a:lnTo>
                  <a:pt x="385078" y="504455"/>
                </a:lnTo>
                <a:cubicBezTo>
                  <a:pt x="403388" y="430643"/>
                  <a:pt x="417693" y="356259"/>
                  <a:pt x="433714" y="281876"/>
                </a:cubicBezTo>
                <a:cubicBezTo>
                  <a:pt x="449735" y="207492"/>
                  <a:pt x="467473" y="133108"/>
                  <a:pt x="490932" y="59869"/>
                </a:cubicBezTo>
                <a:cubicBezTo>
                  <a:pt x="493221" y="53575"/>
                  <a:pt x="500087" y="49569"/>
                  <a:pt x="506381" y="51858"/>
                </a:cubicBezTo>
                <a:cubicBezTo>
                  <a:pt x="510958" y="53003"/>
                  <a:pt x="513819" y="57008"/>
                  <a:pt x="514963" y="61013"/>
                </a:cubicBezTo>
                <a:lnTo>
                  <a:pt x="514963" y="61013"/>
                </a:lnTo>
                <a:cubicBezTo>
                  <a:pt x="538423" y="158856"/>
                  <a:pt x="557305" y="257272"/>
                  <a:pt x="580764" y="354542"/>
                </a:cubicBezTo>
                <a:lnTo>
                  <a:pt x="555016" y="353970"/>
                </a:lnTo>
                <a:cubicBezTo>
                  <a:pt x="568177" y="311629"/>
                  <a:pt x="581909" y="269288"/>
                  <a:pt x="596214" y="227518"/>
                </a:cubicBezTo>
                <a:cubicBezTo>
                  <a:pt x="609946" y="185749"/>
                  <a:pt x="624251" y="143407"/>
                  <a:pt x="636839" y="101638"/>
                </a:cubicBezTo>
                <a:cubicBezTo>
                  <a:pt x="639127" y="94200"/>
                  <a:pt x="646565" y="90195"/>
                  <a:pt x="654004" y="92483"/>
                </a:cubicBezTo>
                <a:cubicBezTo>
                  <a:pt x="659726" y="94200"/>
                  <a:pt x="663731" y="99921"/>
                  <a:pt x="663731" y="105643"/>
                </a:cubicBezTo>
                <a:cubicBezTo>
                  <a:pt x="663731" y="154279"/>
                  <a:pt x="668881" y="202914"/>
                  <a:pt x="675747" y="251550"/>
                </a:cubicBezTo>
                <a:cubicBezTo>
                  <a:pt x="682613" y="300185"/>
                  <a:pt x="691196" y="348821"/>
                  <a:pt x="698634" y="398028"/>
                </a:cubicBezTo>
                <a:lnTo>
                  <a:pt x="671741" y="395167"/>
                </a:lnTo>
                <a:cubicBezTo>
                  <a:pt x="686618" y="356831"/>
                  <a:pt x="696346" y="316779"/>
                  <a:pt x="708933" y="275581"/>
                </a:cubicBezTo>
                <a:cubicBezTo>
                  <a:pt x="712366" y="265282"/>
                  <a:pt x="715800" y="254983"/>
                  <a:pt x="719233" y="245256"/>
                </a:cubicBezTo>
                <a:cubicBezTo>
                  <a:pt x="720949" y="240106"/>
                  <a:pt x="722666" y="235529"/>
                  <a:pt x="725527" y="229807"/>
                </a:cubicBezTo>
                <a:cubicBezTo>
                  <a:pt x="727816" y="224085"/>
                  <a:pt x="731821" y="217219"/>
                  <a:pt x="738687" y="212069"/>
                </a:cubicBezTo>
                <a:cubicBezTo>
                  <a:pt x="745553" y="206348"/>
                  <a:pt x="754136" y="204631"/>
                  <a:pt x="760430" y="203487"/>
                </a:cubicBezTo>
                <a:cubicBezTo>
                  <a:pt x="767296" y="202914"/>
                  <a:pt x="772445" y="202914"/>
                  <a:pt x="777595" y="202914"/>
                </a:cubicBezTo>
                <a:lnTo>
                  <a:pt x="809065" y="203487"/>
                </a:lnTo>
                <a:lnTo>
                  <a:pt x="871433" y="204059"/>
                </a:lnTo>
                <a:cubicBezTo>
                  <a:pt x="876011" y="204059"/>
                  <a:pt x="880016" y="203487"/>
                  <a:pt x="882877" y="202914"/>
                </a:cubicBezTo>
                <a:cubicBezTo>
                  <a:pt x="885738" y="201770"/>
                  <a:pt x="886882" y="201198"/>
                  <a:pt x="888599" y="198909"/>
                </a:cubicBezTo>
                <a:cubicBezTo>
                  <a:pt x="890315" y="196620"/>
                  <a:pt x="892032" y="193187"/>
                  <a:pt x="893748" y="188610"/>
                </a:cubicBezTo>
                <a:cubicBezTo>
                  <a:pt x="895464" y="184032"/>
                  <a:pt x="897181" y="179455"/>
                  <a:pt x="898325" y="174877"/>
                </a:cubicBezTo>
                <a:cubicBezTo>
                  <a:pt x="903475" y="155996"/>
                  <a:pt x="906336" y="135969"/>
                  <a:pt x="909197" y="114798"/>
                </a:cubicBezTo>
                <a:cubicBezTo>
                  <a:pt x="912058" y="93628"/>
                  <a:pt x="915491" y="71885"/>
                  <a:pt x="924074" y="50142"/>
                </a:cubicBezTo>
                <a:cubicBezTo>
                  <a:pt x="926934" y="42703"/>
                  <a:pt x="934945" y="39270"/>
                  <a:pt x="942384" y="42131"/>
                </a:cubicBezTo>
                <a:cubicBezTo>
                  <a:pt x="947534" y="44420"/>
                  <a:pt x="950967" y="48997"/>
                  <a:pt x="951539" y="54147"/>
                </a:cubicBezTo>
                <a:lnTo>
                  <a:pt x="951539" y="54147"/>
                </a:lnTo>
                <a:cubicBezTo>
                  <a:pt x="954972" y="111937"/>
                  <a:pt x="965271" y="169728"/>
                  <a:pt x="976715" y="227518"/>
                </a:cubicBezTo>
                <a:cubicBezTo>
                  <a:pt x="988158" y="285309"/>
                  <a:pt x="1001318" y="343099"/>
                  <a:pt x="1011046" y="402034"/>
                </a:cubicBezTo>
                <a:lnTo>
                  <a:pt x="984153" y="399745"/>
                </a:lnTo>
                <a:cubicBezTo>
                  <a:pt x="1007040" y="337949"/>
                  <a:pt x="1021345" y="272720"/>
                  <a:pt x="1035077" y="207492"/>
                </a:cubicBezTo>
                <a:cubicBezTo>
                  <a:pt x="1048810" y="142263"/>
                  <a:pt x="1060253" y="75890"/>
                  <a:pt x="1075702" y="10089"/>
                </a:cubicBezTo>
                <a:lnTo>
                  <a:pt x="1075702" y="10089"/>
                </a:lnTo>
                <a:cubicBezTo>
                  <a:pt x="1077419" y="3223"/>
                  <a:pt x="1084285" y="-1355"/>
                  <a:pt x="1091723" y="362"/>
                </a:cubicBezTo>
                <a:cubicBezTo>
                  <a:pt x="1096873" y="1506"/>
                  <a:pt x="1100878" y="6084"/>
                  <a:pt x="1101450" y="10661"/>
                </a:cubicBezTo>
                <a:cubicBezTo>
                  <a:pt x="1116899" y="94772"/>
                  <a:pt x="1128915" y="179455"/>
                  <a:pt x="1140359" y="264138"/>
                </a:cubicBezTo>
                <a:lnTo>
                  <a:pt x="1157524" y="390590"/>
                </a:lnTo>
                <a:cubicBezTo>
                  <a:pt x="1163246" y="432932"/>
                  <a:pt x="1169540" y="474701"/>
                  <a:pt x="1176406" y="516470"/>
                </a:cubicBezTo>
                <a:lnTo>
                  <a:pt x="1153519" y="515325"/>
                </a:lnTo>
                <a:cubicBezTo>
                  <a:pt x="1174118" y="438654"/>
                  <a:pt x="1191283" y="360264"/>
                  <a:pt x="1208448" y="282448"/>
                </a:cubicBezTo>
                <a:cubicBezTo>
                  <a:pt x="1225614" y="204631"/>
                  <a:pt x="1242779" y="126242"/>
                  <a:pt x="1262234" y="48425"/>
                </a:cubicBezTo>
                <a:lnTo>
                  <a:pt x="1262234" y="48425"/>
                </a:lnTo>
                <a:cubicBezTo>
                  <a:pt x="1263378" y="43276"/>
                  <a:pt x="1268528" y="40415"/>
                  <a:pt x="1273677" y="41559"/>
                </a:cubicBezTo>
                <a:cubicBezTo>
                  <a:pt x="1277682" y="42703"/>
                  <a:pt x="1279971" y="45564"/>
                  <a:pt x="1280543" y="48997"/>
                </a:cubicBezTo>
                <a:cubicBezTo>
                  <a:pt x="1288554" y="99921"/>
                  <a:pt x="1294848" y="150846"/>
                  <a:pt x="1303431" y="201198"/>
                </a:cubicBezTo>
                <a:cubicBezTo>
                  <a:pt x="1312585" y="251550"/>
                  <a:pt x="1323457" y="301330"/>
                  <a:pt x="1341766" y="348821"/>
                </a:cubicBezTo>
                <a:lnTo>
                  <a:pt x="1326890" y="349393"/>
                </a:lnTo>
                <a:cubicBezTo>
                  <a:pt x="1338906" y="308768"/>
                  <a:pt x="1352638" y="269288"/>
                  <a:pt x="1365799" y="229235"/>
                </a:cubicBezTo>
                <a:cubicBezTo>
                  <a:pt x="1378958" y="189182"/>
                  <a:pt x="1392691" y="149701"/>
                  <a:pt x="1404706" y="109649"/>
                </a:cubicBezTo>
                <a:lnTo>
                  <a:pt x="1404706" y="109649"/>
                </a:lnTo>
                <a:cubicBezTo>
                  <a:pt x="1405851" y="106216"/>
                  <a:pt x="1409284" y="104499"/>
                  <a:pt x="1412145" y="105643"/>
                </a:cubicBezTo>
                <a:cubicBezTo>
                  <a:pt x="1414434" y="106216"/>
                  <a:pt x="1416150" y="108504"/>
                  <a:pt x="1416723" y="110793"/>
                </a:cubicBezTo>
                <a:cubicBezTo>
                  <a:pt x="1428739" y="210925"/>
                  <a:pt x="1444187" y="310485"/>
                  <a:pt x="1456203" y="410617"/>
                </a:cubicBezTo>
                <a:lnTo>
                  <a:pt x="1448765" y="410045"/>
                </a:lnTo>
                <a:lnTo>
                  <a:pt x="1469935" y="320784"/>
                </a:lnTo>
                <a:lnTo>
                  <a:pt x="1480807" y="276154"/>
                </a:lnTo>
                <a:lnTo>
                  <a:pt x="1485957" y="253839"/>
                </a:lnTo>
                <a:cubicBezTo>
                  <a:pt x="1487673" y="246400"/>
                  <a:pt x="1488818" y="238390"/>
                  <a:pt x="1494539" y="231523"/>
                </a:cubicBezTo>
                <a:cubicBezTo>
                  <a:pt x="1497400" y="228090"/>
                  <a:pt x="1501405" y="226374"/>
                  <a:pt x="1505411" y="225801"/>
                </a:cubicBezTo>
                <a:cubicBezTo>
                  <a:pt x="1509416" y="224657"/>
                  <a:pt x="1513421" y="224657"/>
                  <a:pt x="1517427" y="224657"/>
                </a:cubicBezTo>
                <a:cubicBezTo>
                  <a:pt x="1524865" y="225229"/>
                  <a:pt x="1532875" y="225229"/>
                  <a:pt x="1540314" y="225229"/>
                </a:cubicBezTo>
                <a:cubicBezTo>
                  <a:pt x="1555763" y="225229"/>
                  <a:pt x="1570639" y="225229"/>
                  <a:pt x="1586089" y="224657"/>
                </a:cubicBezTo>
                <a:cubicBezTo>
                  <a:pt x="1616414" y="224657"/>
                  <a:pt x="1647312" y="224085"/>
                  <a:pt x="1677638" y="230379"/>
                </a:cubicBezTo>
                <a:cubicBezTo>
                  <a:pt x="1647312" y="224657"/>
                  <a:pt x="1616987" y="225801"/>
                  <a:pt x="1586089" y="226374"/>
                </a:cubicBezTo>
                <a:cubicBezTo>
                  <a:pt x="1570639" y="226946"/>
                  <a:pt x="1555763" y="227518"/>
                  <a:pt x="1540314" y="227518"/>
                </a:cubicBezTo>
                <a:cubicBezTo>
                  <a:pt x="1532875" y="227518"/>
                  <a:pt x="1524865" y="227518"/>
                  <a:pt x="1517427" y="227518"/>
                </a:cubicBezTo>
                <a:cubicBezTo>
                  <a:pt x="1509988" y="227518"/>
                  <a:pt x="1501977" y="228662"/>
                  <a:pt x="1497972" y="233812"/>
                </a:cubicBezTo>
                <a:cubicBezTo>
                  <a:pt x="1493395" y="238962"/>
                  <a:pt x="1492251" y="246972"/>
                  <a:pt x="1490534" y="253839"/>
                </a:cubicBezTo>
                <a:lnTo>
                  <a:pt x="1485385" y="276154"/>
                </a:lnTo>
                <a:lnTo>
                  <a:pt x="1475657" y="320784"/>
                </a:lnTo>
                <a:lnTo>
                  <a:pt x="1456203" y="410045"/>
                </a:lnTo>
                <a:cubicBezTo>
                  <a:pt x="1455631" y="411761"/>
                  <a:pt x="1453915" y="413477"/>
                  <a:pt x="1451626" y="412905"/>
                </a:cubicBezTo>
                <a:cubicBezTo>
                  <a:pt x="1449909" y="412333"/>
                  <a:pt x="1448765" y="411189"/>
                  <a:pt x="1448765" y="410045"/>
                </a:cubicBezTo>
                <a:lnTo>
                  <a:pt x="1448765" y="410045"/>
                </a:lnTo>
                <a:cubicBezTo>
                  <a:pt x="1435032" y="310485"/>
                  <a:pt x="1418439" y="210925"/>
                  <a:pt x="1404706" y="110793"/>
                </a:cubicBezTo>
                <a:lnTo>
                  <a:pt x="1416723" y="111937"/>
                </a:lnTo>
                <a:cubicBezTo>
                  <a:pt x="1405279" y="152562"/>
                  <a:pt x="1392119" y="192615"/>
                  <a:pt x="1379531" y="232668"/>
                </a:cubicBezTo>
                <a:cubicBezTo>
                  <a:pt x="1366371" y="272720"/>
                  <a:pt x="1353783" y="312773"/>
                  <a:pt x="1341766" y="352826"/>
                </a:cubicBezTo>
                <a:cubicBezTo>
                  <a:pt x="1340622" y="356831"/>
                  <a:pt x="1336045" y="359120"/>
                  <a:pt x="1332040" y="357976"/>
                </a:cubicBezTo>
                <a:cubicBezTo>
                  <a:pt x="1329751" y="357403"/>
                  <a:pt x="1328035" y="355687"/>
                  <a:pt x="1326890" y="353398"/>
                </a:cubicBezTo>
                <a:lnTo>
                  <a:pt x="1326890" y="353398"/>
                </a:lnTo>
                <a:cubicBezTo>
                  <a:pt x="1307436" y="304763"/>
                  <a:pt x="1295992" y="253839"/>
                  <a:pt x="1286265" y="202914"/>
                </a:cubicBezTo>
                <a:cubicBezTo>
                  <a:pt x="1277110" y="151990"/>
                  <a:pt x="1270244" y="101066"/>
                  <a:pt x="1261661" y="50142"/>
                </a:cubicBezTo>
                <a:lnTo>
                  <a:pt x="1279971" y="50714"/>
                </a:lnTo>
                <a:cubicBezTo>
                  <a:pt x="1261089" y="128531"/>
                  <a:pt x="1245068" y="206348"/>
                  <a:pt x="1229047" y="284737"/>
                </a:cubicBezTo>
                <a:cubicBezTo>
                  <a:pt x="1212453" y="363125"/>
                  <a:pt x="1195860" y="441515"/>
                  <a:pt x="1176406" y="519331"/>
                </a:cubicBezTo>
                <a:cubicBezTo>
                  <a:pt x="1174690" y="525625"/>
                  <a:pt x="1168396" y="529058"/>
                  <a:pt x="1162102" y="527914"/>
                </a:cubicBezTo>
                <a:cubicBezTo>
                  <a:pt x="1157524" y="526769"/>
                  <a:pt x="1154091" y="522764"/>
                  <a:pt x="1153519" y="518759"/>
                </a:cubicBezTo>
                <a:lnTo>
                  <a:pt x="1153519" y="518759"/>
                </a:lnTo>
                <a:cubicBezTo>
                  <a:pt x="1138642" y="434648"/>
                  <a:pt x="1127771" y="349965"/>
                  <a:pt x="1115755" y="265854"/>
                </a:cubicBezTo>
                <a:cubicBezTo>
                  <a:pt x="1103739" y="181744"/>
                  <a:pt x="1091723" y="97061"/>
                  <a:pt x="1075702" y="14094"/>
                </a:cubicBezTo>
                <a:lnTo>
                  <a:pt x="1101450" y="14667"/>
                </a:lnTo>
                <a:cubicBezTo>
                  <a:pt x="1086573" y="79323"/>
                  <a:pt x="1075130" y="145696"/>
                  <a:pt x="1061970" y="211497"/>
                </a:cubicBezTo>
                <a:cubicBezTo>
                  <a:pt x="1055103" y="244684"/>
                  <a:pt x="1048237" y="277298"/>
                  <a:pt x="1039655" y="310485"/>
                </a:cubicBezTo>
                <a:cubicBezTo>
                  <a:pt x="1031072" y="343099"/>
                  <a:pt x="1021917" y="376286"/>
                  <a:pt x="1009901" y="408328"/>
                </a:cubicBezTo>
                <a:cubicBezTo>
                  <a:pt x="1007040" y="415766"/>
                  <a:pt x="999602" y="419199"/>
                  <a:pt x="992163" y="416338"/>
                </a:cubicBezTo>
                <a:cubicBezTo>
                  <a:pt x="987586" y="414622"/>
                  <a:pt x="984153" y="410617"/>
                  <a:pt x="983009" y="405467"/>
                </a:cubicBezTo>
                <a:lnTo>
                  <a:pt x="983009" y="405467"/>
                </a:lnTo>
                <a:cubicBezTo>
                  <a:pt x="973282" y="347677"/>
                  <a:pt x="960121" y="290458"/>
                  <a:pt x="948678" y="232096"/>
                </a:cubicBezTo>
                <a:cubicBezTo>
                  <a:pt x="937234" y="174305"/>
                  <a:pt x="926362" y="115370"/>
                  <a:pt x="922357" y="55291"/>
                </a:cubicBezTo>
                <a:lnTo>
                  <a:pt x="949822" y="59869"/>
                </a:lnTo>
                <a:cubicBezTo>
                  <a:pt x="942956" y="77607"/>
                  <a:pt x="939523" y="97061"/>
                  <a:pt x="936662" y="117659"/>
                </a:cubicBezTo>
                <a:cubicBezTo>
                  <a:pt x="933801" y="138258"/>
                  <a:pt x="931512" y="160001"/>
                  <a:pt x="925218" y="181744"/>
                </a:cubicBezTo>
                <a:cubicBezTo>
                  <a:pt x="923502" y="186893"/>
                  <a:pt x="921785" y="192615"/>
                  <a:pt x="919497" y="197765"/>
                </a:cubicBezTo>
                <a:cubicBezTo>
                  <a:pt x="917208" y="202914"/>
                  <a:pt x="915491" y="208636"/>
                  <a:pt x="910342" y="214930"/>
                </a:cubicBezTo>
                <a:cubicBezTo>
                  <a:pt x="908053" y="217791"/>
                  <a:pt x="904620" y="221224"/>
                  <a:pt x="901186" y="223513"/>
                </a:cubicBezTo>
                <a:cubicBezTo>
                  <a:pt x="897753" y="225801"/>
                  <a:pt x="893748" y="227518"/>
                  <a:pt x="890315" y="228662"/>
                </a:cubicBezTo>
                <a:cubicBezTo>
                  <a:pt x="882877" y="230951"/>
                  <a:pt x="876583" y="231523"/>
                  <a:pt x="870861" y="231523"/>
                </a:cubicBezTo>
                <a:lnTo>
                  <a:pt x="807349" y="230951"/>
                </a:lnTo>
                <a:lnTo>
                  <a:pt x="775879" y="230379"/>
                </a:lnTo>
                <a:cubicBezTo>
                  <a:pt x="770729" y="230379"/>
                  <a:pt x="765579" y="230379"/>
                  <a:pt x="761574" y="230379"/>
                </a:cubicBezTo>
                <a:cubicBezTo>
                  <a:pt x="757569" y="230951"/>
                  <a:pt x="755853" y="231523"/>
                  <a:pt x="754136" y="232668"/>
                </a:cubicBezTo>
                <a:cubicBezTo>
                  <a:pt x="752992" y="233812"/>
                  <a:pt x="750703" y="236101"/>
                  <a:pt x="748986" y="240106"/>
                </a:cubicBezTo>
                <a:cubicBezTo>
                  <a:pt x="747270" y="244111"/>
                  <a:pt x="745553" y="249261"/>
                  <a:pt x="743836" y="253839"/>
                </a:cubicBezTo>
                <a:cubicBezTo>
                  <a:pt x="740403" y="263566"/>
                  <a:pt x="736970" y="273293"/>
                  <a:pt x="734109" y="283020"/>
                </a:cubicBezTo>
                <a:cubicBezTo>
                  <a:pt x="721522" y="322500"/>
                  <a:pt x="711794" y="363698"/>
                  <a:pt x="695774" y="403750"/>
                </a:cubicBezTo>
                <a:lnTo>
                  <a:pt x="695774" y="403750"/>
                </a:lnTo>
                <a:cubicBezTo>
                  <a:pt x="692913" y="411189"/>
                  <a:pt x="684902" y="414622"/>
                  <a:pt x="677463" y="411761"/>
                </a:cubicBezTo>
                <a:cubicBezTo>
                  <a:pt x="672314" y="410045"/>
                  <a:pt x="669453" y="405467"/>
                  <a:pt x="668881" y="400889"/>
                </a:cubicBezTo>
                <a:cubicBezTo>
                  <a:pt x="662015" y="352254"/>
                  <a:pt x="653432" y="303618"/>
                  <a:pt x="646565" y="254411"/>
                </a:cubicBezTo>
                <a:cubicBezTo>
                  <a:pt x="639699" y="205203"/>
                  <a:pt x="634550" y="155423"/>
                  <a:pt x="634550" y="105071"/>
                </a:cubicBezTo>
                <a:lnTo>
                  <a:pt x="661443" y="109077"/>
                </a:lnTo>
                <a:cubicBezTo>
                  <a:pt x="635122" y="193759"/>
                  <a:pt x="604796" y="277298"/>
                  <a:pt x="578476" y="360837"/>
                </a:cubicBezTo>
                <a:lnTo>
                  <a:pt x="578476" y="360837"/>
                </a:lnTo>
                <a:cubicBezTo>
                  <a:pt x="576187" y="367703"/>
                  <a:pt x="568749" y="371708"/>
                  <a:pt x="561883" y="369419"/>
                </a:cubicBezTo>
                <a:cubicBezTo>
                  <a:pt x="557305" y="367703"/>
                  <a:pt x="553872" y="364270"/>
                  <a:pt x="552728" y="359692"/>
                </a:cubicBezTo>
                <a:cubicBezTo>
                  <a:pt x="529841" y="261849"/>
                  <a:pt x="511530" y="162861"/>
                  <a:pt x="488643" y="65591"/>
                </a:cubicBezTo>
                <a:lnTo>
                  <a:pt x="512675" y="66735"/>
                </a:lnTo>
                <a:cubicBezTo>
                  <a:pt x="489215" y="138258"/>
                  <a:pt x="471478" y="212069"/>
                  <a:pt x="454884" y="286453"/>
                </a:cubicBezTo>
                <a:cubicBezTo>
                  <a:pt x="438292" y="360837"/>
                  <a:pt x="422842" y="435220"/>
                  <a:pt x="403961" y="509032"/>
                </a:cubicBezTo>
                <a:lnTo>
                  <a:pt x="403961" y="509032"/>
                </a:lnTo>
                <a:cubicBezTo>
                  <a:pt x="402244" y="514753"/>
                  <a:pt x="396522" y="518186"/>
                  <a:pt x="390800" y="516470"/>
                </a:cubicBezTo>
                <a:cubicBezTo>
                  <a:pt x="386223" y="515325"/>
                  <a:pt x="383362" y="511320"/>
                  <a:pt x="382790" y="507315"/>
                </a:cubicBezTo>
                <a:cubicBezTo>
                  <a:pt x="368485" y="341955"/>
                  <a:pt x="346743" y="177166"/>
                  <a:pt x="313556" y="14667"/>
                </a:cubicBezTo>
                <a:lnTo>
                  <a:pt x="329004" y="15239"/>
                </a:lnTo>
                <a:cubicBezTo>
                  <a:pt x="320994" y="46137"/>
                  <a:pt x="312984" y="77034"/>
                  <a:pt x="305545" y="107932"/>
                </a:cubicBezTo>
                <a:lnTo>
                  <a:pt x="283230" y="200626"/>
                </a:lnTo>
                <a:cubicBezTo>
                  <a:pt x="268353" y="262421"/>
                  <a:pt x="252905" y="324789"/>
                  <a:pt x="235739" y="386012"/>
                </a:cubicBezTo>
                <a:lnTo>
                  <a:pt x="235739" y="386012"/>
                </a:lnTo>
                <a:cubicBezTo>
                  <a:pt x="235167" y="388873"/>
                  <a:pt x="231733" y="390590"/>
                  <a:pt x="229445" y="389446"/>
                </a:cubicBezTo>
                <a:cubicBezTo>
                  <a:pt x="227156" y="388873"/>
                  <a:pt x="226012" y="387157"/>
                  <a:pt x="225439" y="385440"/>
                </a:cubicBezTo>
                <a:cubicBezTo>
                  <a:pt x="207130" y="280159"/>
                  <a:pt x="183098" y="176022"/>
                  <a:pt x="164216" y="70740"/>
                </a:cubicBezTo>
                <a:lnTo>
                  <a:pt x="169938" y="71312"/>
                </a:lnTo>
                <a:cubicBezTo>
                  <a:pt x="161927" y="93628"/>
                  <a:pt x="156778" y="117659"/>
                  <a:pt x="151056" y="141119"/>
                </a:cubicBezTo>
                <a:cubicBezTo>
                  <a:pt x="145334" y="164578"/>
                  <a:pt x="139040" y="188610"/>
                  <a:pt x="128741" y="210925"/>
                </a:cubicBezTo>
                <a:cubicBezTo>
                  <a:pt x="125880" y="216647"/>
                  <a:pt x="123019" y="221796"/>
                  <a:pt x="119586" y="226946"/>
                </a:cubicBezTo>
                <a:cubicBezTo>
                  <a:pt x="116153" y="232096"/>
                  <a:pt x="112148" y="237245"/>
                  <a:pt x="106426" y="240106"/>
                </a:cubicBezTo>
                <a:cubicBezTo>
                  <a:pt x="100704" y="242967"/>
                  <a:pt x="94410" y="243539"/>
                  <a:pt x="88116" y="243539"/>
                </a:cubicBezTo>
                <a:cubicBezTo>
                  <a:pt x="81822" y="243539"/>
                  <a:pt x="76100" y="242967"/>
                  <a:pt x="69806" y="242967"/>
                </a:cubicBezTo>
                <a:lnTo>
                  <a:pt x="0" y="240106"/>
                </a:ln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8" name="Полилиния: фигура 157">
            <a:extLst>
              <a:ext uri="{FF2B5EF4-FFF2-40B4-BE49-F238E27FC236}">
                <a16:creationId xmlns:a16="http://schemas.microsoft.com/office/drawing/2014/main" id="{9E7FE1E3-744D-53CF-D4E9-D8FB9F068344}"/>
              </a:ext>
            </a:extLst>
          </p:cNvPr>
          <p:cNvSpPr/>
          <p:nvPr/>
        </p:nvSpPr>
        <p:spPr>
          <a:xfrm>
            <a:off x="16537247" y="5415368"/>
            <a:ext cx="1997929" cy="1965445"/>
          </a:xfrm>
          <a:custGeom>
            <a:avLst/>
            <a:gdLst>
              <a:gd name="connsiteX0" fmla="*/ 998635 w 1997929"/>
              <a:gd name="connsiteY0" fmla="*/ 1965445 h 1965445"/>
              <a:gd name="connsiteX1" fmla="*/ 845291 w 1997929"/>
              <a:gd name="connsiteY1" fmla="*/ 1953429 h 1965445"/>
              <a:gd name="connsiteX2" fmla="*/ 595247 w 1997929"/>
              <a:gd name="connsiteY2" fmla="*/ 1881335 h 1965445"/>
              <a:gd name="connsiteX3" fmla="*/ 352642 w 1997929"/>
              <a:gd name="connsiteY3" fmla="*/ 1731423 h 1965445"/>
              <a:gd name="connsiteX4" fmla="*/ 196436 w 1997929"/>
              <a:gd name="connsiteY4" fmla="*/ 1567779 h 1965445"/>
              <a:gd name="connsiteX5" fmla="*/ 21920 w 1997929"/>
              <a:gd name="connsiteY5" fmla="*/ 1187278 h 1965445"/>
              <a:gd name="connsiteX6" fmla="*/ 790933 w 1997929"/>
              <a:gd name="connsiteY6" fmla="*/ 21743 h 1965445"/>
              <a:gd name="connsiteX7" fmla="*/ 999780 w 1997929"/>
              <a:gd name="connsiteY7" fmla="*/ 0 h 1965445"/>
              <a:gd name="connsiteX8" fmla="*/ 1601143 w 1997929"/>
              <a:gd name="connsiteY8" fmla="*/ 199119 h 1965445"/>
              <a:gd name="connsiteX9" fmla="*/ 1766504 w 1997929"/>
              <a:gd name="connsiteY9" fmla="*/ 354181 h 1965445"/>
              <a:gd name="connsiteX10" fmla="*/ 1916415 w 1997929"/>
              <a:gd name="connsiteY10" fmla="*/ 594497 h 1965445"/>
              <a:gd name="connsiteX11" fmla="*/ 1975922 w 1997929"/>
              <a:gd name="connsiteY11" fmla="*/ 778167 h 1965445"/>
              <a:gd name="connsiteX12" fmla="*/ 1987366 w 1997929"/>
              <a:gd name="connsiteY12" fmla="*/ 841107 h 1965445"/>
              <a:gd name="connsiteX13" fmla="*/ 1206909 w 1997929"/>
              <a:gd name="connsiteY13" fmla="*/ 1943702 h 1965445"/>
              <a:gd name="connsiteX14" fmla="*/ 998635 w 1997929"/>
              <a:gd name="connsiteY14" fmla="*/ 1965445 h 1965445"/>
              <a:gd name="connsiteX15" fmla="*/ 1000352 w 1997929"/>
              <a:gd name="connsiteY15" fmla="*/ 75528 h 1965445"/>
              <a:gd name="connsiteX16" fmla="*/ 807527 w 1997929"/>
              <a:gd name="connsiteY16" fmla="*/ 95554 h 1965445"/>
              <a:gd name="connsiteX17" fmla="*/ 97448 w 1997929"/>
              <a:gd name="connsiteY17" fmla="*/ 1171257 h 1965445"/>
              <a:gd name="connsiteX18" fmla="*/ 258232 w 1997929"/>
              <a:gd name="connsiteY18" fmla="*/ 1522576 h 1965445"/>
              <a:gd name="connsiteX19" fmla="*/ 402422 w 1997929"/>
              <a:gd name="connsiteY19" fmla="*/ 1673632 h 1965445"/>
              <a:gd name="connsiteX20" fmla="*/ 626717 w 1997929"/>
              <a:gd name="connsiteY20" fmla="*/ 1812100 h 1965445"/>
              <a:gd name="connsiteX21" fmla="*/ 857306 w 1997929"/>
              <a:gd name="connsiteY21" fmla="*/ 1879046 h 1965445"/>
              <a:gd name="connsiteX22" fmla="*/ 1191461 w 1997929"/>
              <a:gd name="connsiteY22" fmla="*/ 1869891 h 1965445"/>
              <a:gd name="connsiteX23" fmla="*/ 1911838 w 1997929"/>
              <a:gd name="connsiteY23" fmla="*/ 851979 h 1965445"/>
              <a:gd name="connsiteX24" fmla="*/ 1901538 w 1997929"/>
              <a:gd name="connsiteY24" fmla="*/ 794189 h 1965445"/>
              <a:gd name="connsiteX25" fmla="*/ 1846609 w 1997929"/>
              <a:gd name="connsiteY25" fmla="*/ 624251 h 1965445"/>
              <a:gd name="connsiteX26" fmla="*/ 1708713 w 1997929"/>
              <a:gd name="connsiteY26" fmla="*/ 402244 h 1965445"/>
              <a:gd name="connsiteX27" fmla="*/ 1555940 w 1997929"/>
              <a:gd name="connsiteY27" fmla="*/ 259199 h 1965445"/>
              <a:gd name="connsiteX28" fmla="*/ 1000352 w 1997929"/>
              <a:gd name="connsiteY28" fmla="*/ 75528 h 1965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997929" h="1965445">
                <a:moveTo>
                  <a:pt x="998635" y="1965445"/>
                </a:moveTo>
                <a:cubicBezTo>
                  <a:pt x="947138" y="1965445"/>
                  <a:pt x="895642" y="1961440"/>
                  <a:pt x="845291" y="1953429"/>
                </a:cubicBezTo>
                <a:cubicBezTo>
                  <a:pt x="759463" y="1940269"/>
                  <a:pt x="675352" y="1916238"/>
                  <a:pt x="595247" y="1881335"/>
                </a:cubicBezTo>
                <a:cubicBezTo>
                  <a:pt x="507131" y="1842998"/>
                  <a:pt x="425881" y="1792646"/>
                  <a:pt x="352642" y="1731423"/>
                </a:cubicBezTo>
                <a:cubicBezTo>
                  <a:pt x="294851" y="1683359"/>
                  <a:pt x="242211" y="1628430"/>
                  <a:pt x="196436" y="1567779"/>
                </a:cubicBezTo>
                <a:cubicBezTo>
                  <a:pt x="110609" y="1454487"/>
                  <a:pt x="52246" y="1326318"/>
                  <a:pt x="21920" y="1187278"/>
                </a:cubicBezTo>
                <a:cubicBezTo>
                  <a:pt x="-92516" y="657437"/>
                  <a:pt x="252510" y="134463"/>
                  <a:pt x="790933" y="21743"/>
                </a:cubicBezTo>
                <a:cubicBezTo>
                  <a:pt x="859595" y="7438"/>
                  <a:pt x="929973" y="0"/>
                  <a:pt x="999780" y="0"/>
                </a:cubicBezTo>
                <a:cubicBezTo>
                  <a:pt x="1214920" y="0"/>
                  <a:pt x="1428344" y="70951"/>
                  <a:pt x="1601143" y="199119"/>
                </a:cubicBezTo>
                <a:cubicBezTo>
                  <a:pt x="1662366" y="244322"/>
                  <a:pt x="1717868" y="296390"/>
                  <a:pt x="1766504" y="354181"/>
                </a:cubicBezTo>
                <a:cubicBezTo>
                  <a:pt x="1828299" y="426848"/>
                  <a:pt x="1878651" y="507525"/>
                  <a:pt x="1916415" y="594497"/>
                </a:cubicBezTo>
                <a:cubicBezTo>
                  <a:pt x="1942163" y="652860"/>
                  <a:pt x="1962189" y="714655"/>
                  <a:pt x="1975922" y="778167"/>
                </a:cubicBezTo>
                <a:cubicBezTo>
                  <a:pt x="1981072" y="801055"/>
                  <a:pt x="1984505" y="821653"/>
                  <a:pt x="1987366" y="841107"/>
                </a:cubicBezTo>
                <a:cubicBezTo>
                  <a:pt x="2063466" y="1351494"/>
                  <a:pt x="1720729" y="1836132"/>
                  <a:pt x="1206909" y="1943702"/>
                </a:cubicBezTo>
                <a:cubicBezTo>
                  <a:pt x="1138247" y="1958007"/>
                  <a:pt x="1067869" y="1965445"/>
                  <a:pt x="998635" y="1965445"/>
                </a:cubicBezTo>
                <a:close/>
                <a:moveTo>
                  <a:pt x="1000352" y="75528"/>
                </a:moveTo>
                <a:cubicBezTo>
                  <a:pt x="935695" y="75528"/>
                  <a:pt x="871039" y="82394"/>
                  <a:pt x="807527" y="95554"/>
                </a:cubicBezTo>
                <a:cubicBezTo>
                  <a:pt x="310300" y="199692"/>
                  <a:pt x="-8405" y="682041"/>
                  <a:pt x="97448" y="1171257"/>
                </a:cubicBezTo>
                <a:cubicBezTo>
                  <a:pt x="125485" y="1299998"/>
                  <a:pt x="179271" y="1417867"/>
                  <a:pt x="258232" y="1522576"/>
                </a:cubicBezTo>
                <a:cubicBezTo>
                  <a:pt x="300573" y="1578650"/>
                  <a:pt x="348636" y="1629002"/>
                  <a:pt x="402422" y="1673632"/>
                </a:cubicBezTo>
                <a:cubicBezTo>
                  <a:pt x="469939" y="1730278"/>
                  <a:pt x="545467" y="1776625"/>
                  <a:pt x="626717" y="1812100"/>
                </a:cubicBezTo>
                <a:cubicBezTo>
                  <a:pt x="700528" y="1844143"/>
                  <a:pt x="778345" y="1867030"/>
                  <a:pt x="857306" y="1879046"/>
                </a:cubicBezTo>
                <a:cubicBezTo>
                  <a:pt x="967165" y="1896211"/>
                  <a:pt x="1081029" y="1892778"/>
                  <a:pt x="1191461" y="1869891"/>
                </a:cubicBezTo>
                <a:cubicBezTo>
                  <a:pt x="1665800" y="1770331"/>
                  <a:pt x="1982216" y="1323457"/>
                  <a:pt x="1911838" y="851979"/>
                </a:cubicBezTo>
                <a:cubicBezTo>
                  <a:pt x="1908977" y="834242"/>
                  <a:pt x="1905543" y="814787"/>
                  <a:pt x="1901538" y="794189"/>
                </a:cubicBezTo>
                <a:cubicBezTo>
                  <a:pt x="1888951" y="735826"/>
                  <a:pt x="1870640" y="678608"/>
                  <a:pt x="1846609" y="624251"/>
                </a:cubicBezTo>
                <a:cubicBezTo>
                  <a:pt x="1811706" y="544145"/>
                  <a:pt x="1765359" y="469761"/>
                  <a:pt x="1708713" y="402244"/>
                </a:cubicBezTo>
                <a:cubicBezTo>
                  <a:pt x="1664083" y="349603"/>
                  <a:pt x="1612586" y="301540"/>
                  <a:pt x="1555940" y="259199"/>
                </a:cubicBezTo>
                <a:cubicBezTo>
                  <a:pt x="1395729" y="140757"/>
                  <a:pt x="1198899" y="75528"/>
                  <a:pt x="1000352" y="75528"/>
                </a:cubicBezTo>
                <a:close/>
              </a:path>
            </a:pathLst>
          </a:custGeom>
          <a:solidFill>
            <a:srgbClr val="497096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59" name="Полилиния: фигура 158">
            <a:extLst>
              <a:ext uri="{FF2B5EF4-FFF2-40B4-BE49-F238E27FC236}">
                <a16:creationId xmlns:a16="http://schemas.microsoft.com/office/drawing/2014/main" id="{13B4CB59-A170-5A92-4433-836096B4E669}"/>
              </a:ext>
            </a:extLst>
          </p:cNvPr>
          <p:cNvSpPr/>
          <p:nvPr/>
        </p:nvSpPr>
        <p:spPr>
          <a:xfrm>
            <a:off x="16561051" y="5411176"/>
            <a:ext cx="1951534" cy="1951561"/>
          </a:xfrm>
          <a:custGeom>
            <a:avLst/>
            <a:gdLst>
              <a:gd name="connsiteX0" fmla="*/ 58195 w 1951534"/>
              <a:gd name="connsiteY0" fmla="*/ 1307623 h 1951561"/>
              <a:gd name="connsiteX1" fmla="*/ 977 w 1951534"/>
              <a:gd name="connsiteY1" fmla="*/ 933988 h 1951561"/>
              <a:gd name="connsiteX2" fmla="*/ 90237 w 1951534"/>
              <a:gd name="connsiteY2" fmla="*/ 566075 h 1951561"/>
              <a:gd name="connsiteX3" fmla="*/ 312816 w 1951534"/>
              <a:gd name="connsiteY3" fmla="*/ 259385 h 1951561"/>
              <a:gd name="connsiteX4" fmla="*/ 636671 w 1951534"/>
              <a:gd name="connsiteY4" fmla="*/ 60838 h 1951561"/>
              <a:gd name="connsiteX5" fmla="*/ 1013167 w 1951534"/>
              <a:gd name="connsiteY5" fmla="*/ 759 h 1951561"/>
              <a:gd name="connsiteX6" fmla="*/ 1385085 w 1951534"/>
              <a:gd name="connsiteY6" fmla="*/ 90019 h 1951561"/>
              <a:gd name="connsiteX7" fmla="*/ 1694636 w 1951534"/>
              <a:gd name="connsiteY7" fmla="*/ 316031 h 1951561"/>
              <a:gd name="connsiteX8" fmla="*/ 1893183 w 1951534"/>
              <a:gd name="connsiteY8" fmla="*/ 643892 h 1951561"/>
              <a:gd name="connsiteX9" fmla="*/ 1950401 w 1951534"/>
              <a:gd name="connsiteY9" fmla="*/ 1023248 h 1951561"/>
              <a:gd name="connsiteX10" fmla="*/ 1857136 w 1951534"/>
              <a:gd name="connsiteY10" fmla="*/ 1394594 h 1951561"/>
              <a:gd name="connsiteX11" fmla="*/ 1628835 w 1951534"/>
              <a:gd name="connsiteY11" fmla="*/ 1701284 h 1951561"/>
              <a:gd name="connsiteX12" fmla="*/ 1300974 w 1951534"/>
              <a:gd name="connsiteY12" fmla="*/ 1895826 h 1951561"/>
              <a:gd name="connsiteX13" fmla="*/ 924479 w 1951534"/>
              <a:gd name="connsiteY13" fmla="*/ 1950183 h 1951561"/>
              <a:gd name="connsiteX14" fmla="*/ 557138 w 1951534"/>
              <a:gd name="connsiteY14" fmla="*/ 1856918 h 1951561"/>
              <a:gd name="connsiteX15" fmla="*/ 253309 w 1951534"/>
              <a:gd name="connsiteY15" fmla="*/ 1631478 h 1951561"/>
              <a:gd name="connsiteX16" fmla="*/ 58195 w 1951534"/>
              <a:gd name="connsiteY16" fmla="*/ 1307623 h 1951561"/>
              <a:gd name="connsiteX17" fmla="*/ 58195 w 1951534"/>
              <a:gd name="connsiteY17" fmla="*/ 1307623 h 1951561"/>
              <a:gd name="connsiteX18" fmla="*/ 253881 w 1951534"/>
              <a:gd name="connsiteY18" fmla="*/ 1630906 h 1951561"/>
              <a:gd name="connsiteX19" fmla="*/ 558854 w 1951534"/>
              <a:gd name="connsiteY19" fmla="*/ 1853484 h 1951561"/>
              <a:gd name="connsiteX20" fmla="*/ 925051 w 1951534"/>
              <a:gd name="connsiteY20" fmla="*/ 1941600 h 1951561"/>
              <a:gd name="connsiteX21" fmla="*/ 1295825 w 1951534"/>
              <a:gd name="connsiteY21" fmla="*/ 1882666 h 1951561"/>
              <a:gd name="connsiteX22" fmla="*/ 1615102 w 1951534"/>
              <a:gd name="connsiteY22" fmla="*/ 1686979 h 1951561"/>
              <a:gd name="connsiteX23" fmla="*/ 1834820 w 1951534"/>
              <a:gd name="connsiteY23" fmla="*/ 1384867 h 1951561"/>
              <a:gd name="connsiteX24" fmla="*/ 1922936 w 1951534"/>
              <a:gd name="connsiteY24" fmla="*/ 1022676 h 1951561"/>
              <a:gd name="connsiteX25" fmla="*/ 1866290 w 1951534"/>
              <a:gd name="connsiteY25" fmla="*/ 654763 h 1951561"/>
              <a:gd name="connsiteX26" fmla="*/ 1674037 w 1951534"/>
              <a:gd name="connsiteY26" fmla="*/ 335485 h 1951561"/>
              <a:gd name="connsiteX27" fmla="*/ 1374786 w 1951534"/>
              <a:gd name="connsiteY27" fmla="*/ 113479 h 1951561"/>
              <a:gd name="connsiteX28" fmla="*/ 1012595 w 1951534"/>
              <a:gd name="connsiteY28" fmla="*/ 21357 h 1951561"/>
              <a:gd name="connsiteX29" fmla="*/ 641821 w 1951534"/>
              <a:gd name="connsiteY29" fmla="*/ 75143 h 1951561"/>
              <a:gd name="connsiteX30" fmla="*/ 319110 w 1951534"/>
              <a:gd name="connsiteY30" fmla="*/ 266824 h 1951561"/>
              <a:gd name="connsiteX31" fmla="*/ 93670 w 1951534"/>
              <a:gd name="connsiteY31" fmla="*/ 568936 h 1951561"/>
              <a:gd name="connsiteX32" fmla="*/ 1549 w 1951534"/>
              <a:gd name="connsiteY32" fmla="*/ 935132 h 1951561"/>
              <a:gd name="connsiteX33" fmla="*/ 58195 w 1951534"/>
              <a:gd name="connsiteY33" fmla="*/ 1307623 h 1951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951534" h="1951561">
                <a:moveTo>
                  <a:pt x="58195" y="1307623"/>
                </a:moveTo>
                <a:cubicBezTo>
                  <a:pt x="14709" y="1188609"/>
                  <a:pt x="-4745" y="1061012"/>
                  <a:pt x="977" y="933988"/>
                </a:cubicBezTo>
                <a:cubicBezTo>
                  <a:pt x="6699" y="807536"/>
                  <a:pt x="37025" y="681656"/>
                  <a:pt x="90237" y="566075"/>
                </a:cubicBezTo>
                <a:cubicBezTo>
                  <a:pt x="143450" y="451066"/>
                  <a:pt x="219550" y="345785"/>
                  <a:pt x="312816" y="259385"/>
                </a:cubicBezTo>
                <a:cubicBezTo>
                  <a:pt x="406082" y="172986"/>
                  <a:pt x="517085" y="104896"/>
                  <a:pt x="636671" y="60838"/>
                </a:cubicBezTo>
                <a:cubicBezTo>
                  <a:pt x="756257" y="16780"/>
                  <a:pt x="884998" y="-4391"/>
                  <a:pt x="1013167" y="759"/>
                </a:cubicBezTo>
                <a:cubicBezTo>
                  <a:pt x="1141336" y="5908"/>
                  <a:pt x="1268360" y="36234"/>
                  <a:pt x="1385085" y="90019"/>
                </a:cubicBezTo>
                <a:cubicBezTo>
                  <a:pt x="1501238" y="143804"/>
                  <a:pt x="1607664" y="221049"/>
                  <a:pt x="1694636" y="316031"/>
                </a:cubicBezTo>
                <a:cubicBezTo>
                  <a:pt x="1781607" y="411013"/>
                  <a:pt x="1849125" y="523161"/>
                  <a:pt x="1893183" y="643892"/>
                </a:cubicBezTo>
                <a:cubicBezTo>
                  <a:pt x="1936669" y="765194"/>
                  <a:pt x="1956695" y="894507"/>
                  <a:pt x="1950401" y="1023248"/>
                </a:cubicBezTo>
                <a:cubicBezTo>
                  <a:pt x="1944107" y="1151989"/>
                  <a:pt x="1912065" y="1278441"/>
                  <a:pt x="1857136" y="1394594"/>
                </a:cubicBezTo>
                <a:cubicBezTo>
                  <a:pt x="1802206" y="1510747"/>
                  <a:pt x="1723817" y="1615457"/>
                  <a:pt x="1628835" y="1701284"/>
                </a:cubicBezTo>
                <a:cubicBezTo>
                  <a:pt x="1533853" y="1787111"/>
                  <a:pt x="1421705" y="1853484"/>
                  <a:pt x="1300974" y="1895826"/>
                </a:cubicBezTo>
                <a:cubicBezTo>
                  <a:pt x="1180816" y="1938167"/>
                  <a:pt x="1052075" y="1957049"/>
                  <a:pt x="924479" y="1950183"/>
                </a:cubicBezTo>
                <a:cubicBezTo>
                  <a:pt x="797454" y="1943317"/>
                  <a:pt x="671574" y="1911275"/>
                  <a:pt x="557138" y="1856918"/>
                </a:cubicBezTo>
                <a:cubicBezTo>
                  <a:pt x="442129" y="1802560"/>
                  <a:pt x="338564" y="1725316"/>
                  <a:pt x="253309" y="1631478"/>
                </a:cubicBezTo>
                <a:cubicBezTo>
                  <a:pt x="167482" y="1537640"/>
                  <a:pt x="101109" y="1426637"/>
                  <a:pt x="58195" y="1307623"/>
                </a:cubicBezTo>
                <a:close/>
                <a:moveTo>
                  <a:pt x="58195" y="1307623"/>
                </a:moveTo>
                <a:cubicBezTo>
                  <a:pt x="101681" y="1426637"/>
                  <a:pt x="168054" y="1537640"/>
                  <a:pt x="253881" y="1630906"/>
                </a:cubicBezTo>
                <a:cubicBezTo>
                  <a:pt x="339708" y="1724171"/>
                  <a:pt x="443846" y="1800271"/>
                  <a:pt x="558854" y="1853484"/>
                </a:cubicBezTo>
                <a:cubicBezTo>
                  <a:pt x="673863" y="1906697"/>
                  <a:pt x="799171" y="1936451"/>
                  <a:pt x="925051" y="1941600"/>
                </a:cubicBezTo>
                <a:cubicBezTo>
                  <a:pt x="1050931" y="1946750"/>
                  <a:pt x="1177955" y="1926151"/>
                  <a:pt x="1295825" y="1882666"/>
                </a:cubicBezTo>
                <a:cubicBezTo>
                  <a:pt x="1413694" y="1839180"/>
                  <a:pt x="1522981" y="1772234"/>
                  <a:pt x="1615102" y="1686979"/>
                </a:cubicBezTo>
                <a:cubicBezTo>
                  <a:pt x="1707223" y="1601724"/>
                  <a:pt x="1782180" y="1498159"/>
                  <a:pt x="1834820" y="1384867"/>
                </a:cubicBezTo>
                <a:cubicBezTo>
                  <a:pt x="1887461" y="1271003"/>
                  <a:pt x="1917215" y="1147412"/>
                  <a:pt x="1922936" y="1022676"/>
                </a:cubicBezTo>
                <a:cubicBezTo>
                  <a:pt x="1928658" y="897940"/>
                  <a:pt x="1909204" y="772060"/>
                  <a:pt x="1866290" y="654763"/>
                </a:cubicBezTo>
                <a:cubicBezTo>
                  <a:pt x="1823949" y="537466"/>
                  <a:pt x="1758720" y="428179"/>
                  <a:pt x="1674037" y="335485"/>
                </a:cubicBezTo>
                <a:cubicBezTo>
                  <a:pt x="1589926" y="242792"/>
                  <a:pt x="1487506" y="166692"/>
                  <a:pt x="1374786" y="113479"/>
                </a:cubicBezTo>
                <a:cubicBezTo>
                  <a:pt x="1261494" y="59694"/>
                  <a:pt x="1137902" y="28224"/>
                  <a:pt x="1012595" y="21357"/>
                </a:cubicBezTo>
                <a:cubicBezTo>
                  <a:pt x="887287" y="14491"/>
                  <a:pt x="760835" y="33373"/>
                  <a:pt x="641821" y="75143"/>
                </a:cubicBezTo>
                <a:cubicBezTo>
                  <a:pt x="523379" y="116912"/>
                  <a:pt x="412376" y="182713"/>
                  <a:pt x="319110" y="266824"/>
                </a:cubicBezTo>
                <a:cubicBezTo>
                  <a:pt x="225272" y="351506"/>
                  <a:pt x="148027" y="454499"/>
                  <a:pt x="93670" y="568936"/>
                </a:cubicBezTo>
                <a:cubicBezTo>
                  <a:pt x="39313" y="683372"/>
                  <a:pt x="7843" y="808680"/>
                  <a:pt x="1549" y="935132"/>
                </a:cubicBezTo>
                <a:cubicBezTo>
                  <a:pt x="-4173" y="1060440"/>
                  <a:pt x="15282" y="1188037"/>
                  <a:pt x="58195" y="1307623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0" name="Полилиния: фигура 159">
            <a:extLst>
              <a:ext uri="{FF2B5EF4-FFF2-40B4-BE49-F238E27FC236}">
                <a16:creationId xmlns:a16="http://schemas.microsoft.com/office/drawing/2014/main" id="{277BD500-8420-6BCD-A8AF-1CB9424C9027}"/>
              </a:ext>
            </a:extLst>
          </p:cNvPr>
          <p:cNvSpPr/>
          <p:nvPr/>
        </p:nvSpPr>
        <p:spPr>
          <a:xfrm>
            <a:off x="10135852" y="8576101"/>
            <a:ext cx="153344" cy="345598"/>
          </a:xfrm>
          <a:custGeom>
            <a:avLst/>
            <a:gdLst>
              <a:gd name="connsiteX0" fmla="*/ 145906 w 153344"/>
              <a:gd name="connsiteY0" fmla="*/ 304401 h 345598"/>
              <a:gd name="connsiteX1" fmla="*/ 76100 w 153344"/>
              <a:gd name="connsiteY1" fmla="*/ 345598 h 345598"/>
              <a:gd name="connsiteX2" fmla="*/ 0 w 153344"/>
              <a:gd name="connsiteY2" fmla="*/ 320422 h 345598"/>
              <a:gd name="connsiteX3" fmla="*/ 0 w 153344"/>
              <a:gd name="connsiteY3" fmla="*/ 0 h 345598"/>
              <a:gd name="connsiteX4" fmla="*/ 153345 w 153344"/>
              <a:gd name="connsiteY4" fmla="*/ 0 h 345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3344" h="345598">
                <a:moveTo>
                  <a:pt x="145906" y="304401"/>
                </a:moveTo>
                <a:lnTo>
                  <a:pt x="76100" y="345598"/>
                </a:lnTo>
                <a:lnTo>
                  <a:pt x="0" y="320422"/>
                </a:lnTo>
                <a:lnTo>
                  <a:pt x="0" y="0"/>
                </a:lnTo>
                <a:lnTo>
                  <a:pt x="153345" y="0"/>
                </a:lnTo>
                <a:close/>
              </a:path>
            </a:pathLst>
          </a:custGeom>
          <a:solidFill>
            <a:srgbClr val="69D7FD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1" name="Полилиния: фигура 160">
            <a:extLst>
              <a:ext uri="{FF2B5EF4-FFF2-40B4-BE49-F238E27FC236}">
                <a16:creationId xmlns:a16="http://schemas.microsoft.com/office/drawing/2014/main" id="{36C2A226-D8DB-226C-4C15-E63DC7859B51}"/>
              </a:ext>
            </a:extLst>
          </p:cNvPr>
          <p:cNvSpPr/>
          <p:nvPr/>
        </p:nvSpPr>
        <p:spPr>
          <a:xfrm>
            <a:off x="10122120" y="8576101"/>
            <a:ext cx="169500" cy="348458"/>
          </a:xfrm>
          <a:custGeom>
            <a:avLst/>
            <a:gdLst>
              <a:gd name="connsiteX0" fmla="*/ 13732 w 169500"/>
              <a:gd name="connsiteY0" fmla="*/ 0 h 348458"/>
              <a:gd name="connsiteX1" fmla="*/ 24604 w 169500"/>
              <a:gd name="connsiteY1" fmla="*/ 192825 h 348458"/>
              <a:gd name="connsiteX2" fmla="*/ 26893 w 169500"/>
              <a:gd name="connsiteY2" fmla="*/ 288952 h 348458"/>
              <a:gd name="connsiteX3" fmla="*/ 27465 w 169500"/>
              <a:gd name="connsiteY3" fmla="*/ 312983 h 348458"/>
              <a:gd name="connsiteX4" fmla="*/ 28037 w 169500"/>
              <a:gd name="connsiteY4" fmla="*/ 319278 h 348458"/>
              <a:gd name="connsiteX5" fmla="*/ 28037 w 169500"/>
              <a:gd name="connsiteY5" fmla="*/ 319278 h 348458"/>
              <a:gd name="connsiteX6" fmla="*/ 28609 w 169500"/>
              <a:gd name="connsiteY6" fmla="*/ 319278 h 348458"/>
              <a:gd name="connsiteX7" fmla="*/ 36047 w 169500"/>
              <a:gd name="connsiteY7" fmla="*/ 319850 h 348458"/>
              <a:gd name="connsiteX8" fmla="*/ 48063 w 169500"/>
              <a:gd name="connsiteY8" fmla="*/ 319850 h 348458"/>
              <a:gd name="connsiteX9" fmla="*/ 72095 w 169500"/>
              <a:gd name="connsiteY9" fmla="*/ 319850 h 348458"/>
              <a:gd name="connsiteX10" fmla="*/ 120158 w 169500"/>
              <a:gd name="connsiteY10" fmla="*/ 320422 h 348458"/>
              <a:gd name="connsiteX11" fmla="*/ 131602 w 169500"/>
              <a:gd name="connsiteY11" fmla="*/ 320422 h 348458"/>
              <a:gd name="connsiteX12" fmla="*/ 134463 w 169500"/>
              <a:gd name="connsiteY12" fmla="*/ 320422 h 348458"/>
              <a:gd name="connsiteX13" fmla="*/ 133891 w 169500"/>
              <a:gd name="connsiteY13" fmla="*/ 320994 h 348458"/>
              <a:gd name="connsiteX14" fmla="*/ 134463 w 169500"/>
              <a:gd name="connsiteY14" fmla="*/ 318133 h 348458"/>
              <a:gd name="connsiteX15" fmla="*/ 135607 w 169500"/>
              <a:gd name="connsiteY15" fmla="*/ 307261 h 348458"/>
              <a:gd name="connsiteX16" fmla="*/ 145906 w 169500"/>
              <a:gd name="connsiteY16" fmla="*/ 211707 h 348458"/>
              <a:gd name="connsiteX17" fmla="*/ 164788 w 169500"/>
              <a:gd name="connsiteY17" fmla="*/ 20026 h 348458"/>
              <a:gd name="connsiteX18" fmla="*/ 168221 w 169500"/>
              <a:gd name="connsiteY18" fmla="*/ 213424 h 348458"/>
              <a:gd name="connsiteX19" fmla="*/ 163072 w 169500"/>
              <a:gd name="connsiteY19" fmla="*/ 310122 h 348458"/>
              <a:gd name="connsiteX20" fmla="*/ 161928 w 169500"/>
              <a:gd name="connsiteY20" fmla="*/ 323283 h 348458"/>
              <a:gd name="connsiteX21" fmla="*/ 159639 w 169500"/>
              <a:gd name="connsiteY21" fmla="*/ 331866 h 348458"/>
              <a:gd name="connsiteX22" fmla="*/ 152773 w 169500"/>
              <a:gd name="connsiteY22" fmla="*/ 341592 h 348458"/>
              <a:gd name="connsiteX23" fmla="*/ 141901 w 169500"/>
              <a:gd name="connsiteY23" fmla="*/ 347314 h 348458"/>
              <a:gd name="connsiteX24" fmla="*/ 132746 w 169500"/>
              <a:gd name="connsiteY24" fmla="*/ 348459 h 348458"/>
              <a:gd name="connsiteX25" fmla="*/ 120158 w 169500"/>
              <a:gd name="connsiteY25" fmla="*/ 348459 h 348458"/>
              <a:gd name="connsiteX26" fmla="*/ 72095 w 169500"/>
              <a:gd name="connsiteY26" fmla="*/ 348459 h 348458"/>
              <a:gd name="connsiteX27" fmla="*/ 48063 w 169500"/>
              <a:gd name="connsiteY27" fmla="*/ 348459 h 348458"/>
              <a:gd name="connsiteX28" fmla="*/ 36047 w 169500"/>
              <a:gd name="connsiteY28" fmla="*/ 348459 h 348458"/>
              <a:gd name="connsiteX29" fmla="*/ 20026 w 169500"/>
              <a:gd name="connsiteY29" fmla="*/ 346170 h 348458"/>
              <a:gd name="connsiteX30" fmla="*/ 10299 w 169500"/>
              <a:gd name="connsiteY30" fmla="*/ 340448 h 348458"/>
              <a:gd name="connsiteX31" fmla="*/ 2861 w 169500"/>
              <a:gd name="connsiteY31" fmla="*/ 330722 h 348458"/>
              <a:gd name="connsiteX32" fmla="*/ 0 w 169500"/>
              <a:gd name="connsiteY32" fmla="*/ 313556 h 348458"/>
              <a:gd name="connsiteX33" fmla="*/ 572 w 169500"/>
              <a:gd name="connsiteY33" fmla="*/ 289524 h 348458"/>
              <a:gd name="connsiteX34" fmla="*/ 2861 w 169500"/>
              <a:gd name="connsiteY34" fmla="*/ 193398 h 348458"/>
              <a:gd name="connsiteX35" fmla="*/ 13732 w 169500"/>
              <a:gd name="connsiteY35" fmla="*/ 0 h 3484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69500" h="348458">
                <a:moveTo>
                  <a:pt x="13732" y="0"/>
                </a:moveTo>
                <a:cubicBezTo>
                  <a:pt x="19454" y="64084"/>
                  <a:pt x="22887" y="128741"/>
                  <a:pt x="24604" y="192825"/>
                </a:cubicBezTo>
                <a:cubicBezTo>
                  <a:pt x="25748" y="224868"/>
                  <a:pt x="26320" y="256910"/>
                  <a:pt x="26893" y="288952"/>
                </a:cubicBezTo>
                <a:lnTo>
                  <a:pt x="27465" y="312983"/>
                </a:lnTo>
                <a:cubicBezTo>
                  <a:pt x="27465" y="316417"/>
                  <a:pt x="28037" y="318705"/>
                  <a:pt x="28037" y="319278"/>
                </a:cubicBezTo>
                <a:cubicBezTo>
                  <a:pt x="28037" y="319278"/>
                  <a:pt x="28037" y="319278"/>
                  <a:pt x="28037" y="319278"/>
                </a:cubicBezTo>
                <a:cubicBezTo>
                  <a:pt x="28037" y="319278"/>
                  <a:pt x="28037" y="319278"/>
                  <a:pt x="28609" y="319278"/>
                </a:cubicBezTo>
                <a:cubicBezTo>
                  <a:pt x="29753" y="319850"/>
                  <a:pt x="32614" y="319850"/>
                  <a:pt x="36047" y="319850"/>
                </a:cubicBezTo>
                <a:lnTo>
                  <a:pt x="48063" y="319850"/>
                </a:lnTo>
                <a:lnTo>
                  <a:pt x="72095" y="319850"/>
                </a:lnTo>
                <a:lnTo>
                  <a:pt x="120158" y="320422"/>
                </a:lnTo>
                <a:lnTo>
                  <a:pt x="131602" y="320422"/>
                </a:lnTo>
                <a:cubicBezTo>
                  <a:pt x="133318" y="320422"/>
                  <a:pt x="133891" y="320422"/>
                  <a:pt x="134463" y="320422"/>
                </a:cubicBezTo>
                <a:cubicBezTo>
                  <a:pt x="135035" y="320422"/>
                  <a:pt x="134463" y="320422"/>
                  <a:pt x="133891" y="320994"/>
                </a:cubicBezTo>
                <a:cubicBezTo>
                  <a:pt x="133318" y="322139"/>
                  <a:pt x="133891" y="320994"/>
                  <a:pt x="134463" y="318133"/>
                </a:cubicBezTo>
                <a:cubicBezTo>
                  <a:pt x="135035" y="315844"/>
                  <a:pt x="135607" y="311267"/>
                  <a:pt x="135607" y="307261"/>
                </a:cubicBezTo>
                <a:lnTo>
                  <a:pt x="145906" y="211707"/>
                </a:lnTo>
                <a:cubicBezTo>
                  <a:pt x="152200" y="148195"/>
                  <a:pt x="157922" y="84110"/>
                  <a:pt x="164788" y="20026"/>
                </a:cubicBezTo>
                <a:cubicBezTo>
                  <a:pt x="169938" y="84110"/>
                  <a:pt x="170510" y="148767"/>
                  <a:pt x="168221" y="213424"/>
                </a:cubicBezTo>
                <a:cubicBezTo>
                  <a:pt x="167077" y="245466"/>
                  <a:pt x="165361" y="278080"/>
                  <a:pt x="163072" y="310122"/>
                </a:cubicBezTo>
                <a:cubicBezTo>
                  <a:pt x="162500" y="314128"/>
                  <a:pt x="162500" y="317561"/>
                  <a:pt x="161928" y="323283"/>
                </a:cubicBezTo>
                <a:cubicBezTo>
                  <a:pt x="161355" y="326144"/>
                  <a:pt x="160783" y="329005"/>
                  <a:pt x="159639" y="331866"/>
                </a:cubicBezTo>
                <a:cubicBezTo>
                  <a:pt x="158494" y="335299"/>
                  <a:pt x="156206" y="338731"/>
                  <a:pt x="152773" y="341592"/>
                </a:cubicBezTo>
                <a:cubicBezTo>
                  <a:pt x="149340" y="344453"/>
                  <a:pt x="145334" y="346742"/>
                  <a:pt x="141901" y="347314"/>
                </a:cubicBezTo>
                <a:cubicBezTo>
                  <a:pt x="138468" y="348459"/>
                  <a:pt x="135607" y="348459"/>
                  <a:pt x="132746" y="348459"/>
                </a:cubicBezTo>
                <a:lnTo>
                  <a:pt x="120158" y="348459"/>
                </a:lnTo>
                <a:lnTo>
                  <a:pt x="72095" y="348459"/>
                </a:lnTo>
                <a:lnTo>
                  <a:pt x="48063" y="348459"/>
                </a:lnTo>
                <a:lnTo>
                  <a:pt x="36047" y="348459"/>
                </a:lnTo>
                <a:cubicBezTo>
                  <a:pt x="31470" y="348459"/>
                  <a:pt x="26320" y="348459"/>
                  <a:pt x="20026" y="346170"/>
                </a:cubicBezTo>
                <a:cubicBezTo>
                  <a:pt x="16593" y="345026"/>
                  <a:pt x="13160" y="343309"/>
                  <a:pt x="10299" y="340448"/>
                </a:cubicBezTo>
                <a:cubicBezTo>
                  <a:pt x="6866" y="337587"/>
                  <a:pt x="4577" y="334154"/>
                  <a:pt x="2861" y="330722"/>
                </a:cubicBezTo>
                <a:cubicBezTo>
                  <a:pt x="0" y="323855"/>
                  <a:pt x="0" y="317561"/>
                  <a:pt x="0" y="313556"/>
                </a:cubicBezTo>
                <a:lnTo>
                  <a:pt x="572" y="289524"/>
                </a:lnTo>
                <a:cubicBezTo>
                  <a:pt x="1144" y="257482"/>
                  <a:pt x="1717" y="225440"/>
                  <a:pt x="2861" y="193398"/>
                </a:cubicBezTo>
                <a:cubicBezTo>
                  <a:pt x="5150" y="128741"/>
                  <a:pt x="8011" y="64657"/>
                  <a:pt x="13732" y="0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2" name="Полилиния: фигура 161">
            <a:extLst>
              <a:ext uri="{FF2B5EF4-FFF2-40B4-BE49-F238E27FC236}">
                <a16:creationId xmlns:a16="http://schemas.microsoft.com/office/drawing/2014/main" id="{269447AB-6D2C-804B-F250-DB6259DFF9B6}"/>
              </a:ext>
            </a:extLst>
          </p:cNvPr>
          <p:cNvSpPr/>
          <p:nvPr/>
        </p:nvSpPr>
        <p:spPr>
          <a:xfrm>
            <a:off x="9175159" y="8572096"/>
            <a:ext cx="1573500" cy="28609"/>
          </a:xfrm>
          <a:custGeom>
            <a:avLst/>
            <a:gdLst>
              <a:gd name="connsiteX0" fmla="*/ 0 w 1573500"/>
              <a:gd name="connsiteY0" fmla="*/ 12588 h 28609"/>
              <a:gd name="connsiteX1" fmla="*/ 393089 w 1573500"/>
              <a:gd name="connsiteY1" fmla="*/ 2288 h 28609"/>
              <a:gd name="connsiteX2" fmla="*/ 589920 w 1573500"/>
              <a:gd name="connsiteY2" fmla="*/ 572 h 28609"/>
              <a:gd name="connsiteX3" fmla="*/ 786750 w 1573500"/>
              <a:gd name="connsiteY3" fmla="*/ 0 h 28609"/>
              <a:gd name="connsiteX4" fmla="*/ 983581 w 1573500"/>
              <a:gd name="connsiteY4" fmla="*/ 1144 h 28609"/>
              <a:gd name="connsiteX5" fmla="*/ 1180411 w 1573500"/>
              <a:gd name="connsiteY5" fmla="*/ 4005 h 28609"/>
              <a:gd name="connsiteX6" fmla="*/ 1573501 w 1573500"/>
              <a:gd name="connsiteY6" fmla="*/ 16021 h 28609"/>
              <a:gd name="connsiteX7" fmla="*/ 1180411 w 1573500"/>
              <a:gd name="connsiteY7" fmla="*/ 26320 h 28609"/>
              <a:gd name="connsiteX8" fmla="*/ 983581 w 1573500"/>
              <a:gd name="connsiteY8" fmla="*/ 28036 h 28609"/>
              <a:gd name="connsiteX9" fmla="*/ 786750 w 1573500"/>
              <a:gd name="connsiteY9" fmla="*/ 28609 h 28609"/>
              <a:gd name="connsiteX10" fmla="*/ 589920 w 1573500"/>
              <a:gd name="connsiteY10" fmla="*/ 27464 h 28609"/>
              <a:gd name="connsiteX11" fmla="*/ 393089 w 1573500"/>
              <a:gd name="connsiteY11" fmla="*/ 24603 h 28609"/>
              <a:gd name="connsiteX12" fmla="*/ 0 w 1573500"/>
              <a:gd name="connsiteY12" fmla="*/ 12588 h 28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573500" h="28609">
                <a:moveTo>
                  <a:pt x="0" y="12588"/>
                </a:moveTo>
                <a:cubicBezTo>
                  <a:pt x="131030" y="6866"/>
                  <a:pt x="262059" y="4005"/>
                  <a:pt x="393089" y="2288"/>
                </a:cubicBezTo>
                <a:cubicBezTo>
                  <a:pt x="458890" y="1144"/>
                  <a:pt x="524119" y="1144"/>
                  <a:pt x="589920" y="572"/>
                </a:cubicBezTo>
                <a:lnTo>
                  <a:pt x="786750" y="0"/>
                </a:lnTo>
                <a:lnTo>
                  <a:pt x="983581" y="1144"/>
                </a:lnTo>
                <a:cubicBezTo>
                  <a:pt x="1049382" y="2288"/>
                  <a:pt x="1114611" y="2288"/>
                  <a:pt x="1180411" y="4005"/>
                </a:cubicBezTo>
                <a:cubicBezTo>
                  <a:pt x="1311441" y="6294"/>
                  <a:pt x="1442471" y="9727"/>
                  <a:pt x="1573501" y="16021"/>
                </a:cubicBezTo>
                <a:cubicBezTo>
                  <a:pt x="1442471" y="21742"/>
                  <a:pt x="1311441" y="24603"/>
                  <a:pt x="1180411" y="26320"/>
                </a:cubicBezTo>
                <a:cubicBezTo>
                  <a:pt x="1114611" y="27464"/>
                  <a:pt x="1049382" y="27464"/>
                  <a:pt x="983581" y="28036"/>
                </a:cubicBezTo>
                <a:lnTo>
                  <a:pt x="786750" y="28609"/>
                </a:lnTo>
                <a:lnTo>
                  <a:pt x="589920" y="27464"/>
                </a:lnTo>
                <a:cubicBezTo>
                  <a:pt x="524119" y="26320"/>
                  <a:pt x="458890" y="26320"/>
                  <a:pt x="393089" y="24603"/>
                </a:cubicBezTo>
                <a:cubicBezTo>
                  <a:pt x="262632" y="21742"/>
                  <a:pt x="131030" y="18882"/>
                  <a:pt x="0" y="12588"/>
                </a:cubicBezTo>
                <a:close/>
              </a:path>
            </a:pathLst>
          </a:custGeom>
          <a:solidFill>
            <a:srgbClr val="555555"/>
          </a:solidFill>
          <a:ln w="5720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163" name="Полилиния: фигура 162">
            <a:extLst>
              <a:ext uri="{FF2B5EF4-FFF2-40B4-BE49-F238E27FC236}">
                <a16:creationId xmlns:a16="http://schemas.microsoft.com/office/drawing/2014/main" id="{C36D2CE0-6585-F475-7D68-B14A3541A5E7}"/>
              </a:ext>
            </a:extLst>
          </p:cNvPr>
          <p:cNvSpPr/>
          <p:nvPr/>
        </p:nvSpPr>
        <p:spPr>
          <a:xfrm>
            <a:off x="8866181" y="2556747"/>
            <a:ext cx="5721" cy="5721"/>
          </a:xfrm>
          <a:custGeom>
            <a:avLst/>
            <a:gdLst/>
            <a:ahLst/>
            <a:cxnLst/>
            <a:rect l="l" t="t" r="r" b="b"/>
            <a:pathLst>
              <a:path w="5721" h="5721"/>
            </a:pathLst>
          </a:custGeom>
          <a:noFill/>
          <a:ln w="5720" cap="flat">
            <a:solidFill>
              <a:srgbClr val="555555"/>
            </a:solidFill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164" name="Рисунок 1">
            <a:extLst>
              <a:ext uri="{FF2B5EF4-FFF2-40B4-BE49-F238E27FC236}">
                <a16:creationId xmlns:a16="http://schemas.microsoft.com/office/drawing/2014/main" id="{BA41C9B7-BE60-2144-14F1-A64E36A06F25}"/>
              </a:ext>
            </a:extLst>
          </p:cNvPr>
          <p:cNvGrpSpPr/>
          <p:nvPr/>
        </p:nvGrpSpPr>
        <p:grpSpPr>
          <a:xfrm>
            <a:off x="13456796" y="8297423"/>
            <a:ext cx="1116899" cy="40650"/>
            <a:chOff x="13456796" y="8297423"/>
            <a:chExt cx="1116899" cy="40650"/>
          </a:xfrm>
        </p:grpSpPr>
        <p:sp>
          <p:nvSpPr>
            <p:cNvPr id="165" name="Полилиния: фигура 164">
              <a:extLst>
                <a:ext uri="{FF2B5EF4-FFF2-40B4-BE49-F238E27FC236}">
                  <a16:creationId xmlns:a16="http://schemas.microsoft.com/office/drawing/2014/main" id="{6214A33B-28CF-B67D-9268-150F8E1E9232}"/>
                </a:ext>
              </a:extLst>
            </p:cNvPr>
            <p:cNvSpPr/>
            <p:nvPr/>
          </p:nvSpPr>
          <p:spPr>
            <a:xfrm>
              <a:off x="13456796" y="8298021"/>
              <a:ext cx="190536" cy="40052"/>
            </a:xfrm>
            <a:custGeom>
              <a:avLst/>
              <a:gdLst>
                <a:gd name="connsiteX0" fmla="*/ 0 w 190536"/>
                <a:gd name="connsiteY0" fmla="*/ 20026 h 40052"/>
                <a:gd name="connsiteX1" fmla="*/ 28609 w 190536"/>
                <a:gd name="connsiteY1" fmla="*/ 40053 h 40052"/>
                <a:gd name="connsiteX2" fmla="*/ 161927 w 190536"/>
                <a:gd name="connsiteY2" fmla="*/ 40053 h 40052"/>
                <a:gd name="connsiteX3" fmla="*/ 190537 w 190536"/>
                <a:gd name="connsiteY3" fmla="*/ 20026 h 40052"/>
                <a:gd name="connsiteX4" fmla="*/ 161927 w 190536"/>
                <a:gd name="connsiteY4" fmla="*/ 0 h 40052"/>
                <a:gd name="connsiteX5" fmla="*/ 28609 w 190536"/>
                <a:gd name="connsiteY5" fmla="*/ 0 h 40052"/>
                <a:gd name="connsiteX6" fmla="*/ 0 w 190536"/>
                <a:gd name="connsiteY6" fmla="*/ 20026 h 4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36" h="40052">
                  <a:moveTo>
                    <a:pt x="0" y="20026"/>
                  </a:moveTo>
                  <a:cubicBezTo>
                    <a:pt x="0" y="30898"/>
                    <a:pt x="12588" y="40053"/>
                    <a:pt x="28609" y="40053"/>
                  </a:cubicBezTo>
                  <a:lnTo>
                    <a:pt x="161927" y="40053"/>
                  </a:lnTo>
                  <a:cubicBezTo>
                    <a:pt x="177949" y="40053"/>
                    <a:pt x="190537" y="30898"/>
                    <a:pt x="190537" y="20026"/>
                  </a:cubicBezTo>
                  <a:cubicBezTo>
                    <a:pt x="190537" y="9155"/>
                    <a:pt x="177949" y="0"/>
                    <a:pt x="161927" y="0"/>
                  </a:cubicBezTo>
                  <a:lnTo>
                    <a:pt x="28609" y="0"/>
                  </a:lnTo>
                  <a:cubicBezTo>
                    <a:pt x="12588" y="0"/>
                    <a:pt x="0" y="8583"/>
                    <a:pt x="0" y="20026"/>
                  </a:cubicBezTo>
                  <a:close/>
                </a:path>
              </a:pathLst>
            </a:custGeom>
            <a:solidFill>
              <a:srgbClr val="233750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166" name="Полилиния: фигура 165">
              <a:extLst>
                <a:ext uri="{FF2B5EF4-FFF2-40B4-BE49-F238E27FC236}">
                  <a16:creationId xmlns:a16="http://schemas.microsoft.com/office/drawing/2014/main" id="{FA1DED64-7870-034C-FD24-26CE0B8E6910}"/>
                </a:ext>
              </a:extLst>
            </p:cNvPr>
            <p:cNvSpPr/>
            <p:nvPr/>
          </p:nvSpPr>
          <p:spPr>
            <a:xfrm>
              <a:off x="14383159" y="8297423"/>
              <a:ext cx="190536" cy="40078"/>
            </a:xfrm>
            <a:custGeom>
              <a:avLst/>
              <a:gdLst>
                <a:gd name="connsiteX0" fmla="*/ 0 w 190536"/>
                <a:gd name="connsiteY0" fmla="*/ 20052 h 40078"/>
                <a:gd name="connsiteX1" fmla="*/ 28609 w 190536"/>
                <a:gd name="connsiteY1" fmla="*/ 40078 h 40078"/>
                <a:gd name="connsiteX2" fmla="*/ 161927 w 190536"/>
                <a:gd name="connsiteY2" fmla="*/ 40078 h 40078"/>
                <a:gd name="connsiteX3" fmla="*/ 190537 w 190536"/>
                <a:gd name="connsiteY3" fmla="*/ 20052 h 40078"/>
                <a:gd name="connsiteX4" fmla="*/ 161927 w 190536"/>
                <a:gd name="connsiteY4" fmla="*/ 25 h 40078"/>
                <a:gd name="connsiteX5" fmla="*/ 28609 w 190536"/>
                <a:gd name="connsiteY5" fmla="*/ 25 h 40078"/>
                <a:gd name="connsiteX6" fmla="*/ 0 w 190536"/>
                <a:gd name="connsiteY6" fmla="*/ 20052 h 40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36" h="40078">
                  <a:moveTo>
                    <a:pt x="0" y="20052"/>
                  </a:moveTo>
                  <a:cubicBezTo>
                    <a:pt x="0" y="30923"/>
                    <a:pt x="12588" y="40078"/>
                    <a:pt x="28609" y="40078"/>
                  </a:cubicBezTo>
                  <a:lnTo>
                    <a:pt x="161927" y="40078"/>
                  </a:lnTo>
                  <a:cubicBezTo>
                    <a:pt x="177948" y="40078"/>
                    <a:pt x="190537" y="30923"/>
                    <a:pt x="190537" y="20052"/>
                  </a:cubicBezTo>
                  <a:cubicBezTo>
                    <a:pt x="190537" y="9181"/>
                    <a:pt x="177948" y="25"/>
                    <a:pt x="161927" y="25"/>
                  </a:cubicBezTo>
                  <a:lnTo>
                    <a:pt x="28609" y="25"/>
                  </a:lnTo>
                  <a:cubicBezTo>
                    <a:pt x="12588" y="-547"/>
                    <a:pt x="0" y="8608"/>
                    <a:pt x="0" y="20052"/>
                  </a:cubicBezTo>
                  <a:close/>
                </a:path>
              </a:pathLst>
            </a:custGeom>
            <a:solidFill>
              <a:srgbClr val="202B40"/>
            </a:solidFill>
            <a:ln w="572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</p:spTree>
    <p:extLst>
      <p:ext uri="{BB962C8B-B14F-4D97-AF65-F5344CB8AC3E}">
        <p14:creationId xmlns:p14="http://schemas.microsoft.com/office/powerpoint/2010/main" val="212703106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/>
          <p:nvPr/>
        </p:nvSpPr>
        <p:spPr bwMode="auto">
          <a:xfrm>
            <a:off x="7990639" y="3962675"/>
            <a:ext cx="4069804" cy="4102376"/>
          </a:xfrm>
          <a:prstGeom prst="ellipse">
            <a:avLst/>
          </a:prstGeom>
          <a:noFill/>
          <a:ln w="31750" cap="flat" cmpd="sng">
            <a:solidFill>
              <a:srgbClr val="F68222">
                <a:alpha val="30979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141" name="Google Shape;141;p4"/>
          <p:cNvSpPr txBox="1">
            <a:spLocks noGrp="1"/>
          </p:cNvSpPr>
          <p:nvPr>
            <p:ph type="title"/>
          </p:nvPr>
        </p:nvSpPr>
        <p:spPr bwMode="auto"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>
                <a:solidFill>
                  <a:srgbClr val="D54F4E"/>
                </a:solidFill>
                <a:latin typeface="Arial"/>
                <a:ea typeface="Arial"/>
                <a:cs typeface="Arial"/>
              </a:rPr>
              <a:t>ЦЕЛИ ЛЕЧЕНИЯ </a:t>
            </a:r>
            <a:r>
              <a:rPr lang="ru-RU" sz="48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САХАРНОГО ДИАБЕТА</a:t>
            </a:r>
            <a:endParaRPr sz="4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42" name="Google Shape;142;p4"/>
          <p:cNvSpPr txBox="1"/>
          <p:nvPr/>
        </p:nvSpPr>
        <p:spPr bwMode="auto">
          <a:xfrm>
            <a:off x="811550" y="10659200"/>
            <a:ext cx="14821740" cy="3551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ИМТ – индекс массы тела, ОТ – окружность талии, ОТ\ОБ окружность, </a:t>
            </a:r>
            <a:r>
              <a:rPr lang="ru-RU" sz="1000" b="1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HbA1c </a:t>
            </a:r>
            <a:r>
              <a:rPr lang="ru-RU" sz="1000" b="1" dirty="0" err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гликированный</a:t>
            </a:r>
            <a:r>
              <a:rPr lang="ru-RU" sz="1000" b="1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 гемоглобин</a:t>
            </a: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 талии\окружность бедер, ЛПНП – липопротеины низкой плотности</a:t>
            </a:r>
            <a:endParaRPr sz="10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lvl="0"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3"/>
              </a:rPr>
              <a:t>Том 28, № 5</a:t>
            </a:r>
            <a:r>
              <a:rPr lang="en-US" sz="1000" dirty="0">
                <a:hlinkClick r:id="rId3"/>
              </a:rPr>
              <a:t>S (2025)</a:t>
            </a:r>
            <a:endParaRPr sz="10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45" name="Google Shape;145;p4"/>
          <p:cNvSpPr txBox="1"/>
          <p:nvPr/>
        </p:nvSpPr>
        <p:spPr bwMode="auto">
          <a:xfrm>
            <a:off x="731422" y="3737776"/>
            <a:ext cx="6742674" cy="14465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Систолическое давление </a:t>
            </a:r>
            <a:endParaRPr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≥ 120 и &lt; 130 мм рт.ст. (в возрасте 18-65 лет) </a:t>
            </a:r>
            <a:endParaRPr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≥ 130 и &lt; 140 мм (в возрасте старше 65 лет) </a:t>
            </a:r>
            <a:endParaRPr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Диастолическое давление </a:t>
            </a: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≥ 70 и &lt; 80 мм </a:t>
            </a:r>
            <a:endParaRPr/>
          </a:p>
        </p:txBody>
      </p:sp>
      <p:sp>
        <p:nvSpPr>
          <p:cNvPr id="146" name="Google Shape;146;p4"/>
          <p:cNvSpPr txBox="1"/>
          <p:nvPr/>
        </p:nvSpPr>
        <p:spPr bwMode="auto">
          <a:xfrm>
            <a:off x="737227" y="7260358"/>
            <a:ext cx="6742674" cy="11079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Группа очень высокого</a:t>
            </a: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 </a:t>
            </a:r>
            <a:r>
              <a:rPr lang="ru-RU" sz="2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риска </a:t>
            </a: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&lt; 1,4 ммоль/л</a:t>
            </a:r>
            <a:endParaRPr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Группа высокого риска </a:t>
            </a: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&lt; 1,8 ммоль/л</a:t>
            </a:r>
            <a:endParaRPr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Группа среднего риска </a:t>
            </a: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&lt; 2,6 ммоль/л</a:t>
            </a:r>
            <a:endParaRPr/>
          </a:p>
        </p:txBody>
      </p:sp>
      <p:sp>
        <p:nvSpPr>
          <p:cNvPr id="147" name="Google Shape;147;p4"/>
          <p:cNvSpPr txBox="1"/>
          <p:nvPr/>
        </p:nvSpPr>
        <p:spPr bwMode="auto">
          <a:xfrm>
            <a:off x="13263048" y="3737776"/>
            <a:ext cx="5606947" cy="76944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HbA1c </a:t>
            </a: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&lt; 7% или достижение индивидуальных целей по уровню HbA1c </a:t>
            </a:r>
            <a:endParaRPr/>
          </a:p>
        </p:txBody>
      </p:sp>
      <p:sp>
        <p:nvSpPr>
          <p:cNvPr id="148" name="Google Shape;148;p4"/>
          <p:cNvSpPr txBox="1"/>
          <p:nvPr/>
        </p:nvSpPr>
        <p:spPr bwMode="auto">
          <a:xfrm>
            <a:off x="13248286" y="7260358"/>
            <a:ext cx="7343612" cy="110799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ИМТ </a:t>
            </a: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= 18,5-24,9 кг/м2</a:t>
            </a:r>
            <a:endParaRPr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ОТ</a:t>
            </a: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 — у женщин &lt; 80 см, у мужчин &lt; 94 см </a:t>
            </a:r>
            <a:endParaRPr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ОТ/ОБ</a:t>
            </a: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 — у мужчин &lt; 0,90,  у женщин &lt; 0,8</a:t>
            </a:r>
            <a:r>
              <a:rPr lang="en-US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0</a:t>
            </a:r>
            <a:r>
              <a:rPr lang="ru-RU" sz="2200">
                <a:solidFill>
                  <a:srgbClr val="555555"/>
                </a:solidFill>
                <a:latin typeface="Arial"/>
                <a:ea typeface="Arial"/>
                <a:cs typeface="Arial"/>
              </a:rPr>
              <a:t> </a:t>
            </a:r>
            <a:endParaRPr/>
          </a:p>
        </p:txBody>
      </p:sp>
      <p:sp>
        <p:nvSpPr>
          <p:cNvPr id="149" name="Google Shape;149;p4"/>
          <p:cNvSpPr txBox="1"/>
          <p:nvPr/>
        </p:nvSpPr>
        <p:spPr bwMode="auto">
          <a:xfrm>
            <a:off x="723618" y="3218451"/>
            <a:ext cx="4567469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Артериальное давление</a:t>
            </a:r>
            <a:endParaRPr dirty="0"/>
          </a:p>
        </p:txBody>
      </p:sp>
      <p:sp>
        <p:nvSpPr>
          <p:cNvPr id="150" name="Google Shape;150;p4"/>
          <p:cNvSpPr txBox="1"/>
          <p:nvPr/>
        </p:nvSpPr>
        <p:spPr bwMode="auto">
          <a:xfrm>
            <a:off x="723618" y="6694383"/>
            <a:ext cx="6650347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Уровень холестерина ЛПНП в крови</a:t>
            </a:r>
            <a:endParaRPr dirty="0"/>
          </a:p>
        </p:txBody>
      </p:sp>
      <p:sp>
        <p:nvSpPr>
          <p:cNvPr id="151" name="Google Shape;151;p4"/>
          <p:cNvSpPr txBox="1"/>
          <p:nvPr/>
        </p:nvSpPr>
        <p:spPr bwMode="auto">
          <a:xfrm>
            <a:off x="13267197" y="6694383"/>
            <a:ext cx="2198743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Масса тела</a:t>
            </a:r>
            <a:endParaRPr sz="280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52" name="Google Shape;152;p4"/>
          <p:cNvSpPr txBox="1"/>
          <p:nvPr/>
        </p:nvSpPr>
        <p:spPr bwMode="auto">
          <a:xfrm>
            <a:off x="13267197" y="3218451"/>
            <a:ext cx="3667864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Контроль гликемии</a:t>
            </a:r>
            <a:endParaRPr sz="2800" dirty="0">
              <a:solidFill>
                <a:srgbClr val="D54F4E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153" name="Google Shape;153;p4"/>
          <p:cNvSpPr/>
          <p:nvPr/>
        </p:nvSpPr>
        <p:spPr bwMode="auto">
          <a:xfrm>
            <a:off x="615566" y="3085101"/>
            <a:ext cx="7794578" cy="2190589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grpSp>
        <p:nvGrpSpPr>
          <p:cNvPr id="154" name="Google Shape;154;p4"/>
          <p:cNvGrpSpPr/>
          <p:nvPr/>
        </p:nvGrpSpPr>
        <p:grpSpPr bwMode="auto">
          <a:xfrm>
            <a:off x="7199586" y="3084644"/>
            <a:ext cx="2190589" cy="2190589"/>
            <a:chOff x="7154978" y="2911475"/>
            <a:chExt cx="2286000" cy="2286000"/>
          </a:xfrm>
        </p:grpSpPr>
        <p:sp>
          <p:nvSpPr>
            <p:cNvPr id="155" name="Google Shape;155;p4"/>
            <p:cNvSpPr/>
            <p:nvPr/>
          </p:nvSpPr>
          <p:spPr bwMode="auto">
            <a:xfrm>
              <a:off x="7154978" y="2911475"/>
              <a:ext cx="2286000" cy="2286000"/>
            </a:xfrm>
            <a:prstGeom prst="ellipse">
              <a:avLst/>
            </a:prstGeom>
            <a:gradFill>
              <a:gsLst>
                <a:gs pos="0">
                  <a:srgbClr val="FFA790"/>
                </a:gs>
                <a:gs pos="2000">
                  <a:srgbClr val="FFA790"/>
                </a:gs>
                <a:gs pos="100000">
                  <a:srgbClr val="FEDDA4"/>
                </a:gs>
              </a:gsLst>
              <a:lin ang="420000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56" name="Google Shape;156;p4"/>
            <p:cNvSpPr/>
            <p:nvPr/>
          </p:nvSpPr>
          <p:spPr bwMode="auto">
            <a:xfrm>
              <a:off x="7411354" y="3167851"/>
              <a:ext cx="1773247" cy="1773247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grpSp>
          <p:nvGrpSpPr>
            <p:cNvPr id="157" name="Google Shape;157;p4"/>
            <p:cNvGrpSpPr/>
            <p:nvPr/>
          </p:nvGrpSpPr>
          <p:grpSpPr bwMode="auto">
            <a:xfrm>
              <a:off x="7776169" y="3486532"/>
              <a:ext cx="1134780" cy="1135590"/>
              <a:chOff x="7776169" y="3486532"/>
              <a:chExt cx="1134780" cy="1135590"/>
            </a:xfrm>
          </p:grpSpPr>
          <p:sp>
            <p:nvSpPr>
              <p:cNvPr id="158" name="Google Shape;158;p4"/>
              <p:cNvSpPr/>
              <p:nvPr/>
            </p:nvSpPr>
            <p:spPr bwMode="auto">
              <a:xfrm>
                <a:off x="7776169" y="3486532"/>
                <a:ext cx="1134780" cy="1135590"/>
              </a:xfrm>
              <a:custGeom>
                <a:avLst/>
                <a:gdLst/>
                <a:ahLst/>
                <a:cxnLst/>
                <a:rect l="l" t="t" r="r" b="b"/>
                <a:pathLst>
                  <a:path w="1134780" h="1135590" extrusionOk="0">
                    <a:moveTo>
                      <a:pt x="951476" y="0"/>
                    </a:moveTo>
                    <a:cubicBezTo>
                      <a:pt x="963418" y="0"/>
                      <a:pt x="975082" y="0"/>
                      <a:pt x="987024" y="0"/>
                    </a:cubicBezTo>
                    <a:cubicBezTo>
                      <a:pt x="1004243" y="5554"/>
                      <a:pt x="1022572" y="8609"/>
                      <a:pt x="1038125" y="16941"/>
                    </a:cubicBezTo>
                    <a:cubicBezTo>
                      <a:pt x="1101723" y="50823"/>
                      <a:pt x="1131439" y="107478"/>
                      <a:pt x="1134494" y="176909"/>
                    </a:cubicBezTo>
                    <a:cubicBezTo>
                      <a:pt x="1137827" y="247173"/>
                      <a:pt x="1111721" y="309105"/>
                      <a:pt x="1070618" y="365204"/>
                    </a:cubicBezTo>
                    <a:cubicBezTo>
                      <a:pt x="1053400" y="388811"/>
                      <a:pt x="1032293" y="408251"/>
                      <a:pt x="1004243" y="418527"/>
                    </a:cubicBezTo>
                    <a:cubicBezTo>
                      <a:pt x="995911" y="421582"/>
                      <a:pt x="993412" y="425192"/>
                      <a:pt x="993412" y="434080"/>
                    </a:cubicBezTo>
                    <a:cubicBezTo>
                      <a:pt x="993689" y="578495"/>
                      <a:pt x="993967" y="723188"/>
                      <a:pt x="993412" y="867604"/>
                    </a:cubicBezTo>
                    <a:cubicBezTo>
                      <a:pt x="993412" y="887877"/>
                      <a:pt x="992023" y="908429"/>
                      <a:pt x="987857" y="928147"/>
                    </a:cubicBezTo>
                    <a:cubicBezTo>
                      <a:pt x="964806" y="1035625"/>
                      <a:pt x="883156" y="1113110"/>
                      <a:pt x="774011" y="1131995"/>
                    </a:cubicBezTo>
                    <a:cubicBezTo>
                      <a:pt x="652091" y="1153380"/>
                      <a:pt x="525450" y="1077284"/>
                      <a:pt x="487958" y="959530"/>
                    </a:cubicBezTo>
                    <a:cubicBezTo>
                      <a:pt x="481292" y="938423"/>
                      <a:pt x="477404" y="916205"/>
                      <a:pt x="471850" y="893709"/>
                    </a:cubicBezTo>
                    <a:cubicBezTo>
                      <a:pt x="458797" y="894543"/>
                      <a:pt x="444633" y="895653"/>
                      <a:pt x="430747" y="896209"/>
                    </a:cubicBezTo>
                    <a:cubicBezTo>
                      <a:pt x="344375" y="900652"/>
                      <a:pt x="258004" y="900097"/>
                      <a:pt x="171632" y="891765"/>
                    </a:cubicBezTo>
                    <a:cubicBezTo>
                      <a:pt x="130529" y="887877"/>
                      <a:pt x="89426" y="882878"/>
                      <a:pt x="49990" y="869548"/>
                    </a:cubicBezTo>
                    <a:cubicBezTo>
                      <a:pt x="29994" y="862882"/>
                      <a:pt x="9998" y="855384"/>
                      <a:pt x="0" y="834277"/>
                    </a:cubicBezTo>
                    <a:cubicBezTo>
                      <a:pt x="0" y="609600"/>
                      <a:pt x="0" y="384923"/>
                      <a:pt x="0" y="160246"/>
                    </a:cubicBezTo>
                    <a:cubicBezTo>
                      <a:pt x="9998" y="139139"/>
                      <a:pt x="29994" y="131640"/>
                      <a:pt x="49712" y="124975"/>
                    </a:cubicBezTo>
                    <a:cubicBezTo>
                      <a:pt x="96370" y="109422"/>
                      <a:pt x="144971" y="104423"/>
                      <a:pt x="193572" y="100813"/>
                    </a:cubicBezTo>
                    <a:cubicBezTo>
                      <a:pt x="305772" y="92481"/>
                      <a:pt x="417972" y="93037"/>
                      <a:pt x="529894" y="107201"/>
                    </a:cubicBezTo>
                    <a:cubicBezTo>
                      <a:pt x="564609" y="111644"/>
                      <a:pt x="599324" y="117754"/>
                      <a:pt x="631540" y="132473"/>
                    </a:cubicBezTo>
                    <a:cubicBezTo>
                      <a:pt x="652091" y="141638"/>
                      <a:pt x="664033" y="155247"/>
                      <a:pt x="662922" y="180242"/>
                    </a:cubicBezTo>
                    <a:cubicBezTo>
                      <a:pt x="661256" y="218567"/>
                      <a:pt x="662645" y="257171"/>
                      <a:pt x="662367" y="295496"/>
                    </a:cubicBezTo>
                    <a:cubicBezTo>
                      <a:pt x="662367" y="302439"/>
                      <a:pt x="664867" y="305494"/>
                      <a:pt x="670699" y="309105"/>
                    </a:cubicBezTo>
                    <a:cubicBezTo>
                      <a:pt x="688195" y="319658"/>
                      <a:pt x="706803" y="329656"/>
                      <a:pt x="722077" y="343264"/>
                    </a:cubicBezTo>
                    <a:cubicBezTo>
                      <a:pt x="850940" y="457130"/>
                      <a:pt x="824279" y="656257"/>
                      <a:pt x="669866" y="733742"/>
                    </a:cubicBezTo>
                    <a:cubicBezTo>
                      <a:pt x="664033" y="736796"/>
                      <a:pt x="662089" y="740129"/>
                      <a:pt x="662089" y="746517"/>
                    </a:cubicBezTo>
                    <a:cubicBezTo>
                      <a:pt x="662367" y="771512"/>
                      <a:pt x="661812" y="796784"/>
                      <a:pt x="662367" y="821779"/>
                    </a:cubicBezTo>
                    <a:cubicBezTo>
                      <a:pt x="662645" y="836499"/>
                      <a:pt x="656813" y="847052"/>
                      <a:pt x="644315" y="854828"/>
                    </a:cubicBezTo>
                    <a:cubicBezTo>
                      <a:pt x="617654" y="871769"/>
                      <a:pt x="587660" y="877324"/>
                      <a:pt x="557666" y="883156"/>
                    </a:cubicBezTo>
                    <a:cubicBezTo>
                      <a:pt x="546001" y="885378"/>
                      <a:pt x="534059" y="887044"/>
                      <a:pt x="521284" y="889266"/>
                    </a:cubicBezTo>
                    <a:cubicBezTo>
                      <a:pt x="522673" y="899542"/>
                      <a:pt x="523506" y="908706"/>
                      <a:pt x="525450" y="917594"/>
                    </a:cubicBezTo>
                    <a:cubicBezTo>
                      <a:pt x="550445" y="1045068"/>
                      <a:pt x="683474" y="1120331"/>
                      <a:pt x="805394" y="1075895"/>
                    </a:cubicBezTo>
                    <a:cubicBezTo>
                      <a:pt x="889544" y="1045346"/>
                      <a:pt x="944810" y="968694"/>
                      <a:pt x="945643" y="874824"/>
                    </a:cubicBezTo>
                    <a:cubicBezTo>
                      <a:pt x="947032" y="727076"/>
                      <a:pt x="945921" y="579328"/>
                      <a:pt x="946199" y="431580"/>
                    </a:cubicBezTo>
                    <a:cubicBezTo>
                      <a:pt x="946199" y="425192"/>
                      <a:pt x="943977" y="422693"/>
                      <a:pt x="938423" y="420193"/>
                    </a:cubicBezTo>
                    <a:cubicBezTo>
                      <a:pt x="928425" y="415750"/>
                      <a:pt x="918149" y="411306"/>
                      <a:pt x="908984" y="405196"/>
                    </a:cubicBezTo>
                    <a:cubicBezTo>
                      <a:pt x="875658" y="381868"/>
                      <a:pt x="853440" y="349374"/>
                      <a:pt x="836499" y="313270"/>
                    </a:cubicBezTo>
                    <a:cubicBezTo>
                      <a:pt x="810948" y="258837"/>
                      <a:pt x="794840" y="202459"/>
                      <a:pt x="809560" y="141638"/>
                    </a:cubicBezTo>
                    <a:cubicBezTo>
                      <a:pt x="825668" y="74985"/>
                      <a:pt x="862882" y="26661"/>
                      <a:pt x="930924" y="6110"/>
                    </a:cubicBezTo>
                    <a:cubicBezTo>
                      <a:pt x="938145" y="3055"/>
                      <a:pt x="944810" y="1666"/>
                      <a:pt x="951476" y="0"/>
                    </a:cubicBezTo>
                    <a:close/>
                    <a:moveTo>
                      <a:pt x="190240" y="231342"/>
                    </a:moveTo>
                    <a:cubicBezTo>
                      <a:pt x="190240" y="436024"/>
                      <a:pt x="190240" y="640149"/>
                      <a:pt x="190240" y="844553"/>
                    </a:cubicBezTo>
                    <a:cubicBezTo>
                      <a:pt x="193572" y="845108"/>
                      <a:pt x="196072" y="845386"/>
                      <a:pt x="198571" y="845664"/>
                    </a:cubicBezTo>
                    <a:cubicBezTo>
                      <a:pt x="275500" y="852329"/>
                      <a:pt x="352707" y="853717"/>
                      <a:pt x="429914" y="848441"/>
                    </a:cubicBezTo>
                    <a:cubicBezTo>
                      <a:pt x="483792" y="844830"/>
                      <a:pt x="537392" y="840387"/>
                      <a:pt x="589882" y="827334"/>
                    </a:cubicBezTo>
                    <a:cubicBezTo>
                      <a:pt x="614877" y="821224"/>
                      <a:pt x="614877" y="821224"/>
                      <a:pt x="614877" y="795118"/>
                    </a:cubicBezTo>
                    <a:cubicBezTo>
                      <a:pt x="614877" y="780954"/>
                      <a:pt x="614877" y="766791"/>
                      <a:pt x="614877" y="752349"/>
                    </a:cubicBezTo>
                    <a:cubicBezTo>
                      <a:pt x="462963" y="778177"/>
                      <a:pt x="345764" y="670976"/>
                      <a:pt x="332711" y="546002"/>
                    </a:cubicBezTo>
                    <a:cubicBezTo>
                      <a:pt x="325768" y="480181"/>
                      <a:pt x="342709" y="420193"/>
                      <a:pt x="385756" y="369648"/>
                    </a:cubicBezTo>
                    <a:cubicBezTo>
                      <a:pt x="445744" y="299384"/>
                      <a:pt x="522951" y="273556"/>
                      <a:pt x="614043" y="287720"/>
                    </a:cubicBezTo>
                    <a:cubicBezTo>
                      <a:pt x="614043" y="260226"/>
                      <a:pt x="614043" y="233842"/>
                      <a:pt x="614043" y="207736"/>
                    </a:cubicBezTo>
                    <a:cubicBezTo>
                      <a:pt x="474627" y="241618"/>
                      <a:pt x="332989" y="239119"/>
                      <a:pt x="190240" y="231342"/>
                    </a:cubicBezTo>
                    <a:close/>
                    <a:moveTo>
                      <a:pt x="569052" y="331045"/>
                    </a:moveTo>
                    <a:cubicBezTo>
                      <a:pt x="466851" y="329101"/>
                      <a:pt x="381035" y="413250"/>
                      <a:pt x="379091" y="517674"/>
                    </a:cubicBezTo>
                    <a:cubicBezTo>
                      <a:pt x="376869" y="620986"/>
                      <a:pt x="460741" y="707358"/>
                      <a:pt x="565164" y="709302"/>
                    </a:cubicBezTo>
                    <a:cubicBezTo>
                      <a:pt x="669310" y="711246"/>
                      <a:pt x="755126" y="627374"/>
                      <a:pt x="756792" y="522117"/>
                    </a:cubicBezTo>
                    <a:cubicBezTo>
                      <a:pt x="758737" y="418527"/>
                      <a:pt x="674864" y="332989"/>
                      <a:pt x="569052" y="331045"/>
                    </a:cubicBezTo>
                    <a:close/>
                    <a:moveTo>
                      <a:pt x="1088393" y="192184"/>
                    </a:moveTo>
                    <a:cubicBezTo>
                      <a:pt x="1086726" y="152747"/>
                      <a:pt x="1078950" y="125253"/>
                      <a:pt x="1062564" y="99980"/>
                    </a:cubicBezTo>
                    <a:cubicBezTo>
                      <a:pt x="1015907" y="29161"/>
                      <a:pt x="922315" y="29716"/>
                      <a:pt x="876768" y="101091"/>
                    </a:cubicBezTo>
                    <a:cubicBezTo>
                      <a:pt x="855106" y="135251"/>
                      <a:pt x="847052" y="172743"/>
                      <a:pt x="854273" y="212457"/>
                    </a:cubicBezTo>
                    <a:cubicBezTo>
                      <a:pt x="863715" y="266613"/>
                      <a:pt x="884267" y="316048"/>
                      <a:pt x="923703" y="355484"/>
                    </a:cubicBezTo>
                    <a:cubicBezTo>
                      <a:pt x="953975" y="385756"/>
                      <a:pt x="986191" y="385200"/>
                      <a:pt x="1017018" y="355484"/>
                    </a:cubicBezTo>
                    <a:cubicBezTo>
                      <a:pt x="1038680" y="334655"/>
                      <a:pt x="1053400" y="309105"/>
                      <a:pt x="1065342" y="281888"/>
                    </a:cubicBezTo>
                    <a:cubicBezTo>
                      <a:pt x="1078950" y="250505"/>
                      <a:pt x="1088670" y="217734"/>
                      <a:pt x="1088393" y="192184"/>
                    </a:cubicBezTo>
                    <a:close/>
                    <a:moveTo>
                      <a:pt x="47490" y="208014"/>
                    </a:moveTo>
                    <a:cubicBezTo>
                      <a:pt x="47490" y="211902"/>
                      <a:pt x="47490" y="216345"/>
                      <a:pt x="47490" y="220511"/>
                    </a:cubicBezTo>
                    <a:cubicBezTo>
                      <a:pt x="47490" y="415472"/>
                      <a:pt x="47490" y="610711"/>
                      <a:pt x="47490" y="805672"/>
                    </a:cubicBezTo>
                    <a:cubicBezTo>
                      <a:pt x="47490" y="807893"/>
                      <a:pt x="46657" y="810393"/>
                      <a:pt x="47768" y="812337"/>
                    </a:cubicBezTo>
                    <a:cubicBezTo>
                      <a:pt x="49435" y="815670"/>
                      <a:pt x="51656" y="820946"/>
                      <a:pt x="54434" y="821779"/>
                    </a:cubicBezTo>
                    <a:cubicBezTo>
                      <a:pt x="83317" y="828722"/>
                      <a:pt x="112200" y="834832"/>
                      <a:pt x="142194" y="841498"/>
                    </a:cubicBezTo>
                    <a:cubicBezTo>
                      <a:pt x="142194" y="634595"/>
                      <a:pt x="142194" y="430747"/>
                      <a:pt x="142194" y="226899"/>
                    </a:cubicBezTo>
                    <a:cubicBezTo>
                      <a:pt x="110533" y="220789"/>
                      <a:pt x="79706" y="214401"/>
                      <a:pt x="47490" y="208014"/>
                    </a:cubicBezTo>
                    <a:close/>
                    <a:moveTo>
                      <a:pt x="584605" y="165522"/>
                    </a:moveTo>
                    <a:cubicBezTo>
                      <a:pt x="416028" y="134695"/>
                      <a:pt x="247450" y="134695"/>
                      <a:pt x="78595" y="165522"/>
                    </a:cubicBezTo>
                    <a:cubicBezTo>
                      <a:pt x="247173" y="196349"/>
                      <a:pt x="415750" y="196349"/>
                      <a:pt x="584605" y="165522"/>
                    </a:cubicBezTo>
                    <a:close/>
                  </a:path>
                </a:pathLst>
              </a:custGeom>
              <a:solidFill>
                <a:srgbClr val="55555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159" name="Google Shape;159;p4"/>
              <p:cNvSpPr/>
              <p:nvPr/>
            </p:nvSpPr>
            <p:spPr bwMode="auto">
              <a:xfrm>
                <a:off x="8297009" y="3865344"/>
                <a:ext cx="94552" cy="188655"/>
              </a:xfrm>
              <a:custGeom>
                <a:avLst/>
                <a:gdLst/>
                <a:ahLst/>
                <a:cxnLst/>
                <a:rect l="l" t="t" r="r" b="b"/>
                <a:pathLst>
                  <a:path w="94552" h="188655" extrusionOk="0">
                    <a:moveTo>
                      <a:pt x="70986" y="60543"/>
                    </a:moveTo>
                    <a:cubicBezTo>
                      <a:pt x="70986" y="66931"/>
                      <a:pt x="71263" y="73041"/>
                      <a:pt x="70986" y="79429"/>
                    </a:cubicBezTo>
                    <a:cubicBezTo>
                      <a:pt x="70152" y="92204"/>
                      <a:pt x="72096" y="102202"/>
                      <a:pt x="82372" y="112477"/>
                    </a:cubicBezTo>
                    <a:cubicBezTo>
                      <a:pt x="100979" y="130529"/>
                      <a:pt x="97369" y="160246"/>
                      <a:pt x="77651" y="177187"/>
                    </a:cubicBezTo>
                    <a:cubicBezTo>
                      <a:pt x="57655" y="194405"/>
                      <a:pt x="28494" y="191906"/>
                      <a:pt x="11275" y="171910"/>
                    </a:cubicBezTo>
                    <a:cubicBezTo>
                      <a:pt x="-5110" y="152747"/>
                      <a:pt x="-3722" y="123864"/>
                      <a:pt x="15997" y="107478"/>
                    </a:cubicBezTo>
                    <a:cubicBezTo>
                      <a:pt x="21829" y="102479"/>
                      <a:pt x="23773" y="97758"/>
                      <a:pt x="23495" y="90537"/>
                    </a:cubicBezTo>
                    <a:cubicBezTo>
                      <a:pt x="23217" y="70541"/>
                      <a:pt x="23217" y="50823"/>
                      <a:pt x="23495" y="30827"/>
                    </a:cubicBezTo>
                    <a:cubicBezTo>
                      <a:pt x="23495" y="26384"/>
                      <a:pt x="24051" y="21940"/>
                      <a:pt x="24884" y="17774"/>
                    </a:cubicBezTo>
                    <a:cubicBezTo>
                      <a:pt x="27383" y="6665"/>
                      <a:pt x="35993" y="0"/>
                      <a:pt x="47101" y="0"/>
                    </a:cubicBezTo>
                    <a:cubicBezTo>
                      <a:pt x="58210" y="0"/>
                      <a:pt x="67931" y="6665"/>
                      <a:pt x="69319" y="17496"/>
                    </a:cubicBezTo>
                    <a:cubicBezTo>
                      <a:pt x="71263" y="31660"/>
                      <a:pt x="70986" y="46102"/>
                      <a:pt x="71819" y="60543"/>
                    </a:cubicBezTo>
                    <a:cubicBezTo>
                      <a:pt x="71263" y="60543"/>
                      <a:pt x="71263" y="60543"/>
                      <a:pt x="70986" y="6054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</p:grpSp>
      </p:grpSp>
      <p:sp>
        <p:nvSpPr>
          <p:cNvPr id="160" name="Google Shape;160;p4"/>
          <p:cNvSpPr/>
          <p:nvPr/>
        </p:nvSpPr>
        <p:spPr bwMode="auto">
          <a:xfrm>
            <a:off x="635456" y="6525347"/>
            <a:ext cx="7794578" cy="2190589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grpSp>
        <p:nvGrpSpPr>
          <p:cNvPr id="161" name="Google Shape;161;p4"/>
          <p:cNvGrpSpPr/>
          <p:nvPr/>
        </p:nvGrpSpPr>
        <p:grpSpPr bwMode="auto">
          <a:xfrm>
            <a:off x="7284748" y="6512086"/>
            <a:ext cx="2190589" cy="2190589"/>
            <a:chOff x="7154977" y="6635076"/>
            <a:chExt cx="2286000" cy="2286000"/>
          </a:xfrm>
        </p:grpSpPr>
        <p:sp>
          <p:nvSpPr>
            <p:cNvPr id="162" name="Google Shape;162;p4"/>
            <p:cNvSpPr/>
            <p:nvPr/>
          </p:nvSpPr>
          <p:spPr bwMode="auto">
            <a:xfrm>
              <a:off x="7154977" y="6635076"/>
              <a:ext cx="2286000" cy="2286000"/>
            </a:xfrm>
            <a:prstGeom prst="ellipse">
              <a:avLst/>
            </a:prstGeom>
            <a:gradFill>
              <a:gsLst>
                <a:gs pos="0">
                  <a:srgbClr val="FFA790"/>
                </a:gs>
                <a:gs pos="2000">
                  <a:srgbClr val="FFA790"/>
                </a:gs>
                <a:gs pos="100000">
                  <a:srgbClr val="FEDDA4"/>
                </a:gs>
              </a:gsLst>
              <a:lin ang="420000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63" name="Google Shape;163;p4"/>
            <p:cNvSpPr/>
            <p:nvPr/>
          </p:nvSpPr>
          <p:spPr bwMode="auto">
            <a:xfrm>
              <a:off x="7411353" y="6891452"/>
              <a:ext cx="1773247" cy="1773247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64" name="Google Shape;164;p4"/>
            <p:cNvSpPr/>
            <p:nvPr/>
          </p:nvSpPr>
          <p:spPr bwMode="auto">
            <a:xfrm>
              <a:off x="7712283" y="7194852"/>
              <a:ext cx="902790" cy="903080"/>
            </a:xfrm>
            <a:custGeom>
              <a:avLst/>
              <a:gdLst/>
              <a:ahLst/>
              <a:cxnLst/>
              <a:rect l="l" t="t" r="r" b="b"/>
              <a:pathLst>
                <a:path w="902790" h="903080" extrusionOk="0">
                  <a:moveTo>
                    <a:pt x="280414" y="658503"/>
                  </a:moveTo>
                  <a:cubicBezTo>
                    <a:pt x="276454" y="662133"/>
                    <a:pt x="272493" y="665434"/>
                    <a:pt x="268863" y="669064"/>
                  </a:cubicBezTo>
                  <a:cubicBezTo>
                    <a:pt x="196256" y="741671"/>
                    <a:pt x="123979" y="813947"/>
                    <a:pt x="51373" y="886554"/>
                  </a:cubicBezTo>
                  <a:cubicBezTo>
                    <a:pt x="49722" y="888204"/>
                    <a:pt x="48072" y="889855"/>
                    <a:pt x="46092" y="891835"/>
                  </a:cubicBezTo>
                  <a:cubicBezTo>
                    <a:pt x="32231" y="905366"/>
                    <a:pt x="17709" y="906686"/>
                    <a:pt x="7148" y="895795"/>
                  </a:cubicBezTo>
                  <a:cubicBezTo>
                    <a:pt x="-3743" y="884904"/>
                    <a:pt x="-2092" y="870053"/>
                    <a:pt x="11439" y="856521"/>
                  </a:cubicBezTo>
                  <a:cubicBezTo>
                    <a:pt x="292955" y="574675"/>
                    <a:pt x="574472" y="292829"/>
                    <a:pt x="856648" y="10982"/>
                  </a:cubicBezTo>
                  <a:cubicBezTo>
                    <a:pt x="862259" y="5372"/>
                    <a:pt x="870840" y="751"/>
                    <a:pt x="878100" y="91"/>
                  </a:cubicBezTo>
                  <a:cubicBezTo>
                    <a:pt x="897242" y="-1559"/>
                    <a:pt x="909123" y="19563"/>
                    <a:pt x="899222" y="36394"/>
                  </a:cubicBezTo>
                  <a:cubicBezTo>
                    <a:pt x="896252" y="41015"/>
                    <a:pt x="892292" y="44975"/>
                    <a:pt x="888331" y="48936"/>
                  </a:cubicBezTo>
                  <a:cubicBezTo>
                    <a:pt x="814074" y="123193"/>
                    <a:pt x="739817" y="197450"/>
                    <a:pt x="665890" y="271707"/>
                  </a:cubicBezTo>
                  <a:cubicBezTo>
                    <a:pt x="662590" y="275007"/>
                    <a:pt x="659290" y="278637"/>
                    <a:pt x="655989" y="282268"/>
                  </a:cubicBezTo>
                  <a:cubicBezTo>
                    <a:pt x="655659" y="282928"/>
                    <a:pt x="654999" y="283918"/>
                    <a:pt x="654669" y="284578"/>
                  </a:cubicBezTo>
                  <a:cubicBezTo>
                    <a:pt x="654669" y="284578"/>
                    <a:pt x="654669" y="284578"/>
                    <a:pt x="654669" y="284578"/>
                  </a:cubicBezTo>
                  <a:cubicBezTo>
                    <a:pt x="650709" y="287218"/>
                    <a:pt x="646419" y="289528"/>
                    <a:pt x="643448" y="292829"/>
                  </a:cubicBezTo>
                  <a:cubicBezTo>
                    <a:pt x="524967" y="410980"/>
                    <a:pt x="406816" y="529461"/>
                    <a:pt x="288665" y="647942"/>
                  </a:cubicBezTo>
                  <a:cubicBezTo>
                    <a:pt x="285365" y="650912"/>
                    <a:pt x="283054" y="654873"/>
                    <a:pt x="280414" y="658503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65" name="Google Shape;165;p4"/>
            <p:cNvSpPr/>
            <p:nvPr/>
          </p:nvSpPr>
          <p:spPr bwMode="auto">
            <a:xfrm>
              <a:off x="7981649" y="7464470"/>
              <a:ext cx="903391" cy="903087"/>
            </a:xfrm>
            <a:custGeom>
              <a:avLst/>
              <a:gdLst/>
              <a:ahLst/>
              <a:cxnLst/>
              <a:rect l="l" t="t" r="r" b="b"/>
              <a:pathLst>
                <a:path w="903391" h="903087" extrusionOk="0">
                  <a:moveTo>
                    <a:pt x="610054" y="257203"/>
                  </a:moveTo>
                  <a:cubicBezTo>
                    <a:pt x="614014" y="253572"/>
                    <a:pt x="617975" y="250272"/>
                    <a:pt x="621605" y="246642"/>
                  </a:cubicBezTo>
                  <a:cubicBezTo>
                    <a:pt x="699822" y="168424"/>
                    <a:pt x="777710" y="90207"/>
                    <a:pt x="856257" y="12320"/>
                  </a:cubicBezTo>
                  <a:cubicBezTo>
                    <a:pt x="861538" y="7369"/>
                    <a:pt x="868468" y="2749"/>
                    <a:pt x="875069" y="769"/>
                  </a:cubicBezTo>
                  <a:cubicBezTo>
                    <a:pt x="885300" y="-1872"/>
                    <a:pt x="893881" y="2419"/>
                    <a:pt x="899491" y="11660"/>
                  </a:cubicBezTo>
                  <a:cubicBezTo>
                    <a:pt x="905432" y="21231"/>
                    <a:pt x="904442" y="30801"/>
                    <a:pt x="897511" y="39712"/>
                  </a:cubicBezTo>
                  <a:cubicBezTo>
                    <a:pt x="895201" y="42683"/>
                    <a:pt x="892560" y="44993"/>
                    <a:pt x="889920" y="47633"/>
                  </a:cubicBezTo>
                  <a:cubicBezTo>
                    <a:pt x="609064" y="328489"/>
                    <a:pt x="328207" y="609346"/>
                    <a:pt x="47681" y="890202"/>
                  </a:cubicBezTo>
                  <a:cubicBezTo>
                    <a:pt x="44711" y="893172"/>
                    <a:pt x="42071" y="896143"/>
                    <a:pt x="38770" y="898453"/>
                  </a:cubicBezTo>
                  <a:cubicBezTo>
                    <a:pt x="28869" y="905384"/>
                    <a:pt x="16328" y="904394"/>
                    <a:pt x="7747" y="896473"/>
                  </a:cubicBezTo>
                  <a:cubicBezTo>
                    <a:pt x="-833" y="888552"/>
                    <a:pt x="-2484" y="875681"/>
                    <a:pt x="3787" y="865780"/>
                  </a:cubicBezTo>
                  <a:cubicBezTo>
                    <a:pt x="6427" y="861819"/>
                    <a:pt x="9728" y="858189"/>
                    <a:pt x="13358" y="854889"/>
                  </a:cubicBezTo>
                  <a:cubicBezTo>
                    <a:pt x="97846" y="770401"/>
                    <a:pt x="182004" y="685913"/>
                    <a:pt x="266492" y="601425"/>
                  </a:cubicBezTo>
                  <a:cubicBezTo>
                    <a:pt x="270122" y="597795"/>
                    <a:pt x="273752" y="593834"/>
                    <a:pt x="277383" y="589874"/>
                  </a:cubicBezTo>
                  <a:cubicBezTo>
                    <a:pt x="278043" y="588884"/>
                    <a:pt x="278373" y="588224"/>
                    <a:pt x="279033" y="587234"/>
                  </a:cubicBezTo>
                  <a:cubicBezTo>
                    <a:pt x="279033" y="587234"/>
                    <a:pt x="279033" y="587234"/>
                    <a:pt x="279033" y="587234"/>
                  </a:cubicBezTo>
                  <a:cubicBezTo>
                    <a:pt x="282663" y="584923"/>
                    <a:pt x="286624" y="582943"/>
                    <a:pt x="289594" y="579973"/>
                  </a:cubicBezTo>
                  <a:cubicBezTo>
                    <a:pt x="393884" y="475683"/>
                    <a:pt x="498173" y="371723"/>
                    <a:pt x="602133" y="267104"/>
                  </a:cubicBezTo>
                  <a:cubicBezTo>
                    <a:pt x="605433" y="264463"/>
                    <a:pt x="607414" y="260503"/>
                    <a:pt x="610054" y="257203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66" name="Google Shape;166;p4"/>
            <p:cNvSpPr/>
            <p:nvPr/>
          </p:nvSpPr>
          <p:spPr bwMode="auto">
            <a:xfrm>
              <a:off x="7992697" y="7479760"/>
              <a:ext cx="373925" cy="373595"/>
            </a:xfrm>
            <a:custGeom>
              <a:avLst/>
              <a:gdLst/>
              <a:ahLst/>
              <a:cxnLst/>
              <a:rect l="l" t="t" r="r" b="b"/>
              <a:pathLst>
                <a:path w="373925" h="373595" extrusionOk="0">
                  <a:moveTo>
                    <a:pt x="0" y="373595"/>
                  </a:moveTo>
                  <a:cubicBezTo>
                    <a:pt x="2640" y="370295"/>
                    <a:pt x="4950" y="366334"/>
                    <a:pt x="7921" y="363364"/>
                  </a:cubicBezTo>
                  <a:cubicBezTo>
                    <a:pt x="126072" y="244883"/>
                    <a:pt x="244553" y="126732"/>
                    <a:pt x="362704" y="8251"/>
                  </a:cubicBezTo>
                  <a:cubicBezTo>
                    <a:pt x="366004" y="4950"/>
                    <a:pt x="370295" y="2640"/>
                    <a:pt x="373925" y="0"/>
                  </a:cubicBezTo>
                  <a:cubicBezTo>
                    <a:pt x="367655" y="21122"/>
                    <a:pt x="362704" y="42574"/>
                    <a:pt x="354783" y="63036"/>
                  </a:cubicBezTo>
                  <a:cubicBezTo>
                    <a:pt x="345542" y="86468"/>
                    <a:pt x="345542" y="109900"/>
                    <a:pt x="349173" y="133993"/>
                  </a:cubicBezTo>
                  <a:cubicBezTo>
                    <a:pt x="351483" y="150494"/>
                    <a:pt x="347853" y="164685"/>
                    <a:pt x="333661" y="174256"/>
                  </a:cubicBezTo>
                  <a:cubicBezTo>
                    <a:pt x="319140" y="184157"/>
                    <a:pt x="310229" y="198019"/>
                    <a:pt x="304289" y="214190"/>
                  </a:cubicBezTo>
                  <a:cubicBezTo>
                    <a:pt x="297028" y="233992"/>
                    <a:pt x="285477" y="249503"/>
                    <a:pt x="265015" y="258744"/>
                  </a:cubicBezTo>
                  <a:cubicBezTo>
                    <a:pt x="239933" y="270295"/>
                    <a:pt x="215510" y="283827"/>
                    <a:pt x="191418" y="297358"/>
                  </a:cubicBezTo>
                  <a:cubicBezTo>
                    <a:pt x="183497" y="301978"/>
                    <a:pt x="176237" y="308909"/>
                    <a:pt x="170956" y="316500"/>
                  </a:cubicBezTo>
                  <a:cubicBezTo>
                    <a:pt x="163695" y="327061"/>
                    <a:pt x="154455" y="331351"/>
                    <a:pt x="142243" y="333991"/>
                  </a:cubicBezTo>
                  <a:cubicBezTo>
                    <a:pt x="128382" y="336632"/>
                    <a:pt x="114851" y="341912"/>
                    <a:pt x="101320" y="345872"/>
                  </a:cubicBezTo>
                  <a:cubicBezTo>
                    <a:pt x="74587" y="353793"/>
                    <a:pt x="47854" y="362044"/>
                    <a:pt x="20792" y="369635"/>
                  </a:cubicBezTo>
                  <a:cubicBezTo>
                    <a:pt x="14191" y="371285"/>
                    <a:pt x="6931" y="371945"/>
                    <a:pt x="0" y="373595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67" name="Google Shape;167;p4"/>
            <p:cNvSpPr/>
            <p:nvPr/>
          </p:nvSpPr>
          <p:spPr bwMode="auto">
            <a:xfrm>
              <a:off x="8261012" y="7721673"/>
              <a:ext cx="330691" cy="330690"/>
            </a:xfrm>
            <a:custGeom>
              <a:avLst/>
              <a:gdLst/>
              <a:ahLst/>
              <a:cxnLst/>
              <a:rect l="l" t="t" r="r" b="b"/>
              <a:pathLst>
                <a:path w="330691" h="330690" extrusionOk="0">
                  <a:moveTo>
                    <a:pt x="330691" y="0"/>
                  </a:moveTo>
                  <a:cubicBezTo>
                    <a:pt x="328051" y="3630"/>
                    <a:pt x="326071" y="7591"/>
                    <a:pt x="323100" y="10561"/>
                  </a:cubicBezTo>
                  <a:cubicBezTo>
                    <a:pt x="218811" y="114851"/>
                    <a:pt x="114851" y="219141"/>
                    <a:pt x="10561" y="323430"/>
                  </a:cubicBezTo>
                  <a:cubicBezTo>
                    <a:pt x="7591" y="326401"/>
                    <a:pt x="3630" y="328381"/>
                    <a:pt x="0" y="330691"/>
                  </a:cubicBezTo>
                  <a:cubicBezTo>
                    <a:pt x="9241" y="307589"/>
                    <a:pt x="18482" y="284817"/>
                    <a:pt x="27063" y="261385"/>
                  </a:cubicBezTo>
                  <a:cubicBezTo>
                    <a:pt x="31683" y="249503"/>
                    <a:pt x="33663" y="236632"/>
                    <a:pt x="39274" y="225081"/>
                  </a:cubicBezTo>
                  <a:cubicBezTo>
                    <a:pt x="43564" y="215840"/>
                    <a:pt x="49835" y="205939"/>
                    <a:pt x="58085" y="199999"/>
                  </a:cubicBezTo>
                  <a:cubicBezTo>
                    <a:pt x="70957" y="190758"/>
                    <a:pt x="80198" y="180527"/>
                    <a:pt x="85148" y="165016"/>
                  </a:cubicBezTo>
                  <a:cubicBezTo>
                    <a:pt x="87788" y="156765"/>
                    <a:pt x="95379" y="147854"/>
                    <a:pt x="102970" y="143563"/>
                  </a:cubicBezTo>
                  <a:cubicBezTo>
                    <a:pt x="132012" y="128052"/>
                    <a:pt x="148184" y="101650"/>
                    <a:pt x="161055" y="73927"/>
                  </a:cubicBezTo>
                  <a:cubicBezTo>
                    <a:pt x="170296" y="54125"/>
                    <a:pt x="182837" y="43234"/>
                    <a:pt x="203959" y="40924"/>
                  </a:cubicBezTo>
                  <a:cubicBezTo>
                    <a:pt x="225411" y="38614"/>
                    <a:pt x="246203" y="34983"/>
                    <a:pt x="263035" y="18152"/>
                  </a:cubicBezTo>
                  <a:cubicBezTo>
                    <a:pt x="268975" y="12211"/>
                    <a:pt x="280526" y="10561"/>
                    <a:pt x="289437" y="8251"/>
                  </a:cubicBezTo>
                  <a:cubicBezTo>
                    <a:pt x="302968" y="4950"/>
                    <a:pt x="316830" y="2640"/>
                    <a:pt x="330691" y="0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68" name="Google Shape;168;p4"/>
            <p:cNvSpPr/>
            <p:nvPr/>
          </p:nvSpPr>
          <p:spPr bwMode="auto">
            <a:xfrm>
              <a:off x="8143495" y="7917380"/>
              <a:ext cx="113853" cy="93079"/>
            </a:xfrm>
            <a:custGeom>
              <a:avLst/>
              <a:gdLst/>
              <a:ahLst/>
              <a:cxnLst/>
              <a:rect l="l" t="t" r="r" b="b"/>
              <a:pathLst>
                <a:path w="113853" h="93079" extrusionOk="0">
                  <a:moveTo>
                    <a:pt x="47881" y="0"/>
                  </a:moveTo>
                  <a:cubicBezTo>
                    <a:pt x="60422" y="4950"/>
                    <a:pt x="80224" y="10891"/>
                    <a:pt x="97716" y="20792"/>
                  </a:cubicBezTo>
                  <a:cubicBezTo>
                    <a:pt x="114217" y="30363"/>
                    <a:pt x="117847" y="53135"/>
                    <a:pt x="109597" y="70297"/>
                  </a:cubicBezTo>
                  <a:cubicBezTo>
                    <a:pt x="101346" y="87458"/>
                    <a:pt x="81544" y="96699"/>
                    <a:pt x="63062" y="91749"/>
                  </a:cubicBezTo>
                  <a:cubicBezTo>
                    <a:pt x="49861" y="88118"/>
                    <a:pt x="36990" y="83828"/>
                    <a:pt x="24449" y="78217"/>
                  </a:cubicBezTo>
                  <a:cubicBezTo>
                    <a:pt x="6297" y="70627"/>
                    <a:pt x="-3274" y="51485"/>
                    <a:pt x="1016" y="33003"/>
                  </a:cubicBezTo>
                  <a:cubicBezTo>
                    <a:pt x="5307" y="13531"/>
                    <a:pt x="21478" y="0"/>
                    <a:pt x="47881" y="0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69" name="Google Shape;169;p4"/>
            <p:cNvSpPr/>
            <p:nvPr/>
          </p:nvSpPr>
          <p:spPr bwMode="auto">
            <a:xfrm>
              <a:off x="8638959" y="7451607"/>
              <a:ext cx="109838" cy="99378"/>
            </a:xfrm>
            <a:custGeom>
              <a:avLst/>
              <a:gdLst/>
              <a:ahLst/>
              <a:cxnLst/>
              <a:rect l="l" t="t" r="r" b="b"/>
              <a:pathLst>
                <a:path w="109838" h="99378" extrusionOk="0">
                  <a:moveTo>
                    <a:pt x="109839" y="35744"/>
                  </a:moveTo>
                  <a:cubicBezTo>
                    <a:pt x="109839" y="55546"/>
                    <a:pt x="103568" y="66767"/>
                    <a:pt x="92017" y="74687"/>
                  </a:cubicBezTo>
                  <a:cubicBezTo>
                    <a:pt x="81786" y="81618"/>
                    <a:pt x="71225" y="88219"/>
                    <a:pt x="60334" y="94159"/>
                  </a:cubicBezTo>
                  <a:cubicBezTo>
                    <a:pt x="41192" y="104720"/>
                    <a:pt x="18090" y="98780"/>
                    <a:pt x="6539" y="80628"/>
                  </a:cubicBezTo>
                  <a:cubicBezTo>
                    <a:pt x="-5012" y="62476"/>
                    <a:pt x="-1051" y="38714"/>
                    <a:pt x="16770" y="25843"/>
                  </a:cubicBezTo>
                  <a:cubicBezTo>
                    <a:pt x="27991" y="17922"/>
                    <a:pt x="39542" y="10661"/>
                    <a:pt x="51423" y="4391"/>
                  </a:cubicBezTo>
                  <a:cubicBezTo>
                    <a:pt x="78486" y="-9141"/>
                    <a:pt x="109839" y="10661"/>
                    <a:pt x="109839" y="35744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70" name="Google Shape;170;p4"/>
            <p:cNvSpPr/>
            <p:nvPr/>
          </p:nvSpPr>
          <p:spPr bwMode="auto">
            <a:xfrm>
              <a:off x="8003216" y="8051023"/>
              <a:ext cx="81889" cy="115329"/>
            </a:xfrm>
            <a:custGeom>
              <a:avLst/>
              <a:gdLst/>
              <a:ahLst/>
              <a:cxnLst/>
              <a:rect l="l" t="t" r="r" b="b"/>
              <a:pathLst>
                <a:path w="81889" h="115329" extrusionOk="0">
                  <a:moveTo>
                    <a:pt x="81890" y="57446"/>
                  </a:moveTo>
                  <a:cubicBezTo>
                    <a:pt x="81890" y="63387"/>
                    <a:pt x="81890" y="69657"/>
                    <a:pt x="81890" y="75598"/>
                  </a:cubicBezTo>
                  <a:cubicBezTo>
                    <a:pt x="81230" y="97050"/>
                    <a:pt x="65388" y="113551"/>
                    <a:pt x="44266" y="115202"/>
                  </a:cubicBezTo>
                  <a:cubicBezTo>
                    <a:pt x="23474" y="116852"/>
                    <a:pt x="4333" y="102330"/>
                    <a:pt x="1692" y="81208"/>
                  </a:cubicBezTo>
                  <a:cubicBezTo>
                    <a:pt x="42" y="66687"/>
                    <a:pt x="-618" y="51506"/>
                    <a:pt x="702" y="36654"/>
                  </a:cubicBezTo>
                  <a:cubicBezTo>
                    <a:pt x="2352" y="14542"/>
                    <a:pt x="21164" y="-639"/>
                    <a:pt x="42616" y="21"/>
                  </a:cubicBezTo>
                  <a:cubicBezTo>
                    <a:pt x="64728" y="1011"/>
                    <a:pt x="81230" y="17842"/>
                    <a:pt x="81890" y="40615"/>
                  </a:cubicBezTo>
                  <a:cubicBezTo>
                    <a:pt x="81890" y="46225"/>
                    <a:pt x="81560" y="51836"/>
                    <a:pt x="81890" y="57446"/>
                  </a:cubicBezTo>
                  <a:cubicBezTo>
                    <a:pt x="81560" y="57446"/>
                    <a:pt x="81890" y="57446"/>
                    <a:pt x="81890" y="57446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71" name="Google Shape;171;p4"/>
            <p:cNvSpPr/>
            <p:nvPr/>
          </p:nvSpPr>
          <p:spPr bwMode="auto">
            <a:xfrm>
              <a:off x="8406909" y="7503246"/>
              <a:ext cx="94927" cy="112156"/>
            </a:xfrm>
            <a:custGeom>
              <a:avLst/>
              <a:gdLst/>
              <a:ahLst/>
              <a:cxnLst/>
              <a:rect l="l" t="t" r="r" b="b"/>
              <a:pathLst>
                <a:path w="94927" h="112156" extrusionOk="0">
                  <a:moveTo>
                    <a:pt x="47832" y="112156"/>
                  </a:moveTo>
                  <a:cubicBezTo>
                    <a:pt x="12518" y="111826"/>
                    <a:pt x="-6954" y="84764"/>
                    <a:pt x="2287" y="58361"/>
                  </a:cubicBezTo>
                  <a:cubicBezTo>
                    <a:pt x="6908" y="45490"/>
                    <a:pt x="12518" y="32949"/>
                    <a:pt x="18789" y="21068"/>
                  </a:cubicBezTo>
                  <a:cubicBezTo>
                    <a:pt x="28690" y="2256"/>
                    <a:pt x="51462" y="-5005"/>
                    <a:pt x="70604" y="3576"/>
                  </a:cubicBezTo>
                  <a:cubicBezTo>
                    <a:pt x="89746" y="12157"/>
                    <a:pt x="99646" y="33609"/>
                    <a:pt x="92716" y="53741"/>
                  </a:cubicBezTo>
                  <a:cubicBezTo>
                    <a:pt x="88095" y="66612"/>
                    <a:pt x="82485" y="79153"/>
                    <a:pt x="76214" y="91034"/>
                  </a:cubicBezTo>
                  <a:cubicBezTo>
                    <a:pt x="68954" y="105226"/>
                    <a:pt x="56412" y="112156"/>
                    <a:pt x="47832" y="112156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72" name="Google Shape;172;p4"/>
            <p:cNvSpPr/>
            <p:nvPr/>
          </p:nvSpPr>
          <p:spPr bwMode="auto">
            <a:xfrm>
              <a:off x="8354749" y="7670156"/>
              <a:ext cx="89437" cy="72974"/>
            </a:xfrm>
            <a:custGeom>
              <a:avLst/>
              <a:gdLst/>
              <a:ahLst/>
              <a:cxnLst/>
              <a:rect l="l" t="t" r="r" b="b"/>
              <a:pathLst>
                <a:path w="89437" h="72974" extrusionOk="0">
                  <a:moveTo>
                    <a:pt x="39265" y="32"/>
                  </a:moveTo>
                  <a:cubicBezTo>
                    <a:pt x="47516" y="3332"/>
                    <a:pt x="62367" y="7623"/>
                    <a:pt x="75568" y="14884"/>
                  </a:cubicBezTo>
                  <a:cubicBezTo>
                    <a:pt x="89100" y="22474"/>
                    <a:pt x="92730" y="39966"/>
                    <a:pt x="86459" y="54157"/>
                  </a:cubicBezTo>
                  <a:cubicBezTo>
                    <a:pt x="80189" y="67688"/>
                    <a:pt x="65007" y="75939"/>
                    <a:pt x="50816" y="71979"/>
                  </a:cubicBezTo>
                  <a:cubicBezTo>
                    <a:pt x="39595" y="69009"/>
                    <a:pt x="28704" y="65378"/>
                    <a:pt x="18143" y="60428"/>
                  </a:cubicBezTo>
                  <a:cubicBezTo>
                    <a:pt x="3952" y="53827"/>
                    <a:pt x="-2649" y="38646"/>
                    <a:pt x="981" y="23134"/>
                  </a:cubicBezTo>
                  <a:cubicBezTo>
                    <a:pt x="3952" y="8943"/>
                    <a:pt x="17153" y="-628"/>
                    <a:pt x="39265" y="32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73" name="Google Shape;173;p4"/>
            <p:cNvSpPr/>
            <p:nvPr/>
          </p:nvSpPr>
          <p:spPr bwMode="auto">
            <a:xfrm>
              <a:off x="7852072" y="8213935"/>
              <a:ext cx="94870" cy="98493"/>
            </a:xfrm>
            <a:custGeom>
              <a:avLst/>
              <a:gdLst/>
              <a:ahLst/>
              <a:cxnLst/>
              <a:rect l="l" t="t" r="r" b="b"/>
              <a:pathLst>
                <a:path w="94870" h="98493" extrusionOk="0">
                  <a:moveTo>
                    <a:pt x="18183" y="98493"/>
                  </a:moveTo>
                  <a:cubicBezTo>
                    <a:pt x="12573" y="93873"/>
                    <a:pt x="3992" y="90242"/>
                    <a:pt x="1682" y="83972"/>
                  </a:cubicBezTo>
                  <a:cubicBezTo>
                    <a:pt x="-959" y="77371"/>
                    <a:pt x="-629" y="65820"/>
                    <a:pt x="3662" y="60870"/>
                  </a:cubicBezTo>
                  <a:cubicBezTo>
                    <a:pt x="20823" y="41398"/>
                    <a:pt x="39635" y="23246"/>
                    <a:pt x="58777" y="5424"/>
                  </a:cubicBezTo>
                  <a:cubicBezTo>
                    <a:pt x="67688" y="-2826"/>
                    <a:pt x="80229" y="-1176"/>
                    <a:pt x="88150" y="7075"/>
                  </a:cubicBezTo>
                  <a:cubicBezTo>
                    <a:pt x="95741" y="14995"/>
                    <a:pt x="97721" y="27207"/>
                    <a:pt x="89800" y="35457"/>
                  </a:cubicBezTo>
                  <a:cubicBezTo>
                    <a:pt x="71648" y="54929"/>
                    <a:pt x="52836" y="73411"/>
                    <a:pt x="33695" y="91563"/>
                  </a:cubicBezTo>
                  <a:cubicBezTo>
                    <a:pt x="30394" y="94863"/>
                    <a:pt x="25114" y="95523"/>
                    <a:pt x="18183" y="98493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74" name="Google Shape;174;p4"/>
            <p:cNvSpPr/>
            <p:nvPr/>
          </p:nvSpPr>
          <p:spPr bwMode="auto">
            <a:xfrm>
              <a:off x="8574008" y="7337244"/>
              <a:ext cx="55979" cy="116489"/>
            </a:xfrm>
            <a:custGeom>
              <a:avLst/>
              <a:gdLst/>
              <a:ahLst/>
              <a:cxnLst/>
              <a:rect l="l" t="t" r="r" b="b"/>
              <a:pathLst>
                <a:path w="55979" h="116489" extrusionOk="0">
                  <a:moveTo>
                    <a:pt x="55979" y="90701"/>
                  </a:moveTo>
                  <a:cubicBezTo>
                    <a:pt x="55649" y="104892"/>
                    <a:pt x="48058" y="114133"/>
                    <a:pt x="37827" y="116113"/>
                  </a:cubicBezTo>
                  <a:cubicBezTo>
                    <a:pt x="26276" y="118094"/>
                    <a:pt x="15055" y="112153"/>
                    <a:pt x="12745" y="100602"/>
                  </a:cubicBezTo>
                  <a:cubicBezTo>
                    <a:pt x="7794" y="75190"/>
                    <a:pt x="3504" y="49447"/>
                    <a:pt x="204" y="23375"/>
                  </a:cubicBezTo>
                  <a:cubicBezTo>
                    <a:pt x="-1446" y="11494"/>
                    <a:pt x="7134" y="1923"/>
                    <a:pt x="18355" y="273"/>
                  </a:cubicBezTo>
                  <a:cubicBezTo>
                    <a:pt x="28916" y="-1378"/>
                    <a:pt x="40468" y="4563"/>
                    <a:pt x="42778" y="15454"/>
                  </a:cubicBezTo>
                  <a:cubicBezTo>
                    <a:pt x="48058" y="41526"/>
                    <a:pt x="52019" y="67599"/>
                    <a:pt x="55979" y="90701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75" name="Google Shape;175;p4"/>
            <p:cNvSpPr/>
            <p:nvPr/>
          </p:nvSpPr>
          <p:spPr bwMode="auto">
            <a:xfrm>
              <a:off x="7843672" y="8073161"/>
              <a:ext cx="89289" cy="104101"/>
            </a:xfrm>
            <a:custGeom>
              <a:avLst/>
              <a:gdLst/>
              <a:ahLst/>
              <a:cxnLst/>
              <a:rect l="l" t="t" r="r" b="b"/>
              <a:pathLst>
                <a:path w="89289" h="104101" extrusionOk="0">
                  <a:moveTo>
                    <a:pt x="89290" y="19466"/>
                  </a:moveTo>
                  <a:cubicBezTo>
                    <a:pt x="85659" y="27387"/>
                    <a:pt x="84339" y="32998"/>
                    <a:pt x="81039" y="37618"/>
                  </a:cubicBezTo>
                  <a:cubicBezTo>
                    <a:pt x="68498" y="55770"/>
                    <a:pt x="55627" y="73591"/>
                    <a:pt x="42425" y="91413"/>
                  </a:cubicBezTo>
                  <a:cubicBezTo>
                    <a:pt x="32854" y="104614"/>
                    <a:pt x="20643" y="107585"/>
                    <a:pt x="9422" y="99994"/>
                  </a:cubicBezTo>
                  <a:cubicBezTo>
                    <a:pt x="-2129" y="92073"/>
                    <a:pt x="-3119" y="79202"/>
                    <a:pt x="6782" y="65341"/>
                  </a:cubicBezTo>
                  <a:cubicBezTo>
                    <a:pt x="19983" y="46529"/>
                    <a:pt x="33184" y="28047"/>
                    <a:pt x="47046" y="9565"/>
                  </a:cubicBezTo>
                  <a:cubicBezTo>
                    <a:pt x="53646" y="655"/>
                    <a:pt x="63217" y="-2646"/>
                    <a:pt x="72458" y="2305"/>
                  </a:cubicBezTo>
                  <a:cubicBezTo>
                    <a:pt x="79059" y="5605"/>
                    <a:pt x="83679" y="13526"/>
                    <a:pt x="89290" y="19466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76" name="Google Shape;176;p4"/>
            <p:cNvSpPr/>
            <p:nvPr/>
          </p:nvSpPr>
          <p:spPr bwMode="auto">
            <a:xfrm>
              <a:off x="8513565" y="7582501"/>
              <a:ext cx="96906" cy="98578"/>
            </a:xfrm>
            <a:custGeom>
              <a:avLst/>
              <a:gdLst/>
              <a:ahLst/>
              <a:cxnLst/>
              <a:rect l="l" t="t" r="r" b="b"/>
              <a:pathLst>
                <a:path w="96906" h="98578" extrusionOk="0">
                  <a:moveTo>
                    <a:pt x="20712" y="98578"/>
                  </a:moveTo>
                  <a:cubicBezTo>
                    <a:pt x="15102" y="93958"/>
                    <a:pt x="7841" y="89997"/>
                    <a:pt x="3551" y="84057"/>
                  </a:cubicBezTo>
                  <a:cubicBezTo>
                    <a:pt x="-2060" y="76796"/>
                    <a:pt x="-740" y="67225"/>
                    <a:pt x="5531" y="60625"/>
                  </a:cubicBezTo>
                  <a:cubicBezTo>
                    <a:pt x="23683" y="41813"/>
                    <a:pt x="41834" y="23331"/>
                    <a:pt x="60646" y="5179"/>
                  </a:cubicBezTo>
                  <a:cubicBezTo>
                    <a:pt x="69227" y="-2741"/>
                    <a:pt x="82098" y="-1091"/>
                    <a:pt x="90019" y="6830"/>
                  </a:cubicBezTo>
                  <a:cubicBezTo>
                    <a:pt x="98270" y="15080"/>
                    <a:pt x="99590" y="27292"/>
                    <a:pt x="91339" y="36202"/>
                  </a:cubicBezTo>
                  <a:cubicBezTo>
                    <a:pt x="73847" y="55014"/>
                    <a:pt x="55366" y="72836"/>
                    <a:pt x="36884" y="90657"/>
                  </a:cubicBezTo>
                  <a:cubicBezTo>
                    <a:pt x="33583" y="94288"/>
                    <a:pt x="27973" y="95608"/>
                    <a:pt x="20712" y="98578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77" name="Google Shape;177;p4"/>
            <p:cNvSpPr/>
            <p:nvPr/>
          </p:nvSpPr>
          <p:spPr bwMode="auto">
            <a:xfrm>
              <a:off x="7990803" y="7878034"/>
              <a:ext cx="94696" cy="98422"/>
            </a:xfrm>
            <a:custGeom>
              <a:avLst/>
              <a:gdLst/>
              <a:ahLst/>
              <a:cxnLst/>
              <a:rect l="l" t="t" r="r" b="b"/>
              <a:pathLst>
                <a:path w="94696" h="98422" extrusionOk="0">
                  <a:moveTo>
                    <a:pt x="18065" y="98423"/>
                  </a:moveTo>
                  <a:cubicBezTo>
                    <a:pt x="12455" y="93802"/>
                    <a:pt x="3874" y="90172"/>
                    <a:pt x="1564" y="83901"/>
                  </a:cubicBezTo>
                  <a:cubicBezTo>
                    <a:pt x="-1077" y="77301"/>
                    <a:pt x="-417" y="65750"/>
                    <a:pt x="3874" y="60799"/>
                  </a:cubicBezTo>
                  <a:cubicBezTo>
                    <a:pt x="21035" y="41327"/>
                    <a:pt x="39847" y="23176"/>
                    <a:pt x="58989" y="5354"/>
                  </a:cubicBezTo>
                  <a:cubicBezTo>
                    <a:pt x="67240" y="-2567"/>
                    <a:pt x="79121" y="-1247"/>
                    <a:pt x="87372" y="6344"/>
                  </a:cubicBezTo>
                  <a:cubicBezTo>
                    <a:pt x="95622" y="13935"/>
                    <a:pt x="97603" y="27136"/>
                    <a:pt x="89682" y="35717"/>
                  </a:cubicBezTo>
                  <a:cubicBezTo>
                    <a:pt x="71530" y="54859"/>
                    <a:pt x="52718" y="73340"/>
                    <a:pt x="33577" y="91822"/>
                  </a:cubicBezTo>
                  <a:cubicBezTo>
                    <a:pt x="30276" y="94792"/>
                    <a:pt x="24996" y="95452"/>
                    <a:pt x="18065" y="98423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78" name="Google Shape;178;p4"/>
            <p:cNvSpPr/>
            <p:nvPr/>
          </p:nvSpPr>
          <p:spPr bwMode="auto">
            <a:xfrm>
              <a:off x="8708099" y="7288658"/>
              <a:ext cx="94745" cy="98033"/>
            </a:xfrm>
            <a:custGeom>
              <a:avLst/>
              <a:gdLst/>
              <a:ahLst/>
              <a:cxnLst/>
              <a:rect l="l" t="t" r="r" b="b"/>
              <a:pathLst>
                <a:path w="94745" h="98033" extrusionOk="0">
                  <a:moveTo>
                    <a:pt x="18917" y="98033"/>
                  </a:moveTo>
                  <a:cubicBezTo>
                    <a:pt x="13636" y="94073"/>
                    <a:pt x="4726" y="90442"/>
                    <a:pt x="2085" y="84502"/>
                  </a:cubicBezTo>
                  <a:cubicBezTo>
                    <a:pt x="-885" y="77901"/>
                    <a:pt x="-885" y="66020"/>
                    <a:pt x="3405" y="61400"/>
                  </a:cubicBezTo>
                  <a:cubicBezTo>
                    <a:pt x="20897" y="41598"/>
                    <a:pt x="40039" y="23116"/>
                    <a:pt x="59181" y="4964"/>
                  </a:cubicBezTo>
                  <a:cubicBezTo>
                    <a:pt x="67101" y="-2626"/>
                    <a:pt x="79973" y="-976"/>
                    <a:pt x="87563" y="6285"/>
                  </a:cubicBezTo>
                  <a:cubicBezTo>
                    <a:pt x="95154" y="13545"/>
                    <a:pt x="97794" y="26747"/>
                    <a:pt x="90204" y="34667"/>
                  </a:cubicBezTo>
                  <a:cubicBezTo>
                    <a:pt x="72052" y="54469"/>
                    <a:pt x="52580" y="72951"/>
                    <a:pt x="33438" y="91763"/>
                  </a:cubicBezTo>
                  <a:cubicBezTo>
                    <a:pt x="30468" y="94733"/>
                    <a:pt x="25518" y="95393"/>
                    <a:pt x="18917" y="98033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79" name="Google Shape;179;p4"/>
            <p:cNvSpPr/>
            <p:nvPr/>
          </p:nvSpPr>
          <p:spPr bwMode="auto">
            <a:xfrm>
              <a:off x="8209106" y="7779247"/>
              <a:ext cx="98439" cy="96735"/>
            </a:xfrm>
            <a:custGeom>
              <a:avLst/>
              <a:gdLst/>
              <a:ahLst/>
              <a:cxnLst/>
              <a:rect l="l" t="t" r="r" b="b"/>
              <a:pathLst>
                <a:path w="98440" h="96735" extrusionOk="0">
                  <a:moveTo>
                    <a:pt x="98440" y="21964"/>
                  </a:moveTo>
                  <a:cubicBezTo>
                    <a:pt x="94150" y="29555"/>
                    <a:pt x="92170" y="35495"/>
                    <a:pt x="88209" y="39456"/>
                  </a:cubicBezTo>
                  <a:cubicBezTo>
                    <a:pt x="72038" y="56287"/>
                    <a:pt x="55536" y="72789"/>
                    <a:pt x="39035" y="88960"/>
                  </a:cubicBezTo>
                  <a:cubicBezTo>
                    <a:pt x="28804" y="98861"/>
                    <a:pt x="15933" y="99191"/>
                    <a:pt x="6692" y="90610"/>
                  </a:cubicBezTo>
                  <a:cubicBezTo>
                    <a:pt x="-2549" y="82029"/>
                    <a:pt x="-2219" y="67508"/>
                    <a:pt x="7682" y="57277"/>
                  </a:cubicBezTo>
                  <a:cubicBezTo>
                    <a:pt x="23853" y="40776"/>
                    <a:pt x="40355" y="24274"/>
                    <a:pt x="56856" y="7773"/>
                  </a:cubicBezTo>
                  <a:cubicBezTo>
                    <a:pt x="64447" y="182"/>
                    <a:pt x="74018" y="-2788"/>
                    <a:pt x="82929" y="3152"/>
                  </a:cubicBezTo>
                  <a:cubicBezTo>
                    <a:pt x="89529" y="7443"/>
                    <a:pt x="93490" y="15363"/>
                    <a:pt x="98440" y="21964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80" name="Google Shape;180;p4"/>
            <p:cNvSpPr/>
            <p:nvPr/>
          </p:nvSpPr>
          <p:spPr bwMode="auto">
            <a:xfrm>
              <a:off x="8366952" y="7477450"/>
              <a:ext cx="1320" cy="2310"/>
            </a:xfrm>
            <a:custGeom>
              <a:avLst/>
              <a:gdLst/>
              <a:ahLst/>
              <a:cxnLst/>
              <a:rect l="l" t="t" r="r" b="b"/>
              <a:pathLst>
                <a:path w="1320" h="2310" extrusionOk="0">
                  <a:moveTo>
                    <a:pt x="0" y="2310"/>
                  </a:moveTo>
                  <a:cubicBezTo>
                    <a:pt x="330" y="1650"/>
                    <a:pt x="990" y="660"/>
                    <a:pt x="1320" y="0"/>
                  </a:cubicBezTo>
                  <a:cubicBezTo>
                    <a:pt x="660" y="660"/>
                    <a:pt x="330" y="1320"/>
                    <a:pt x="0" y="2310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81" name="Google Shape;181;p4"/>
            <p:cNvSpPr/>
            <p:nvPr/>
          </p:nvSpPr>
          <p:spPr bwMode="auto">
            <a:xfrm>
              <a:off x="8259362" y="8052034"/>
              <a:ext cx="1649" cy="2640"/>
            </a:xfrm>
            <a:custGeom>
              <a:avLst/>
              <a:gdLst/>
              <a:ahLst/>
              <a:cxnLst/>
              <a:rect l="l" t="t" r="r" b="b"/>
              <a:pathLst>
                <a:path w="1650" h="2640" extrusionOk="0">
                  <a:moveTo>
                    <a:pt x="1650" y="0"/>
                  </a:moveTo>
                  <a:cubicBezTo>
                    <a:pt x="990" y="990"/>
                    <a:pt x="660" y="1650"/>
                    <a:pt x="0" y="2640"/>
                  </a:cubicBezTo>
                  <a:cubicBezTo>
                    <a:pt x="330" y="1650"/>
                    <a:pt x="990" y="660"/>
                    <a:pt x="1650" y="0"/>
                  </a:cubicBezTo>
                  <a:close/>
                </a:path>
              </a:pathLst>
            </a:custGeom>
            <a:solidFill>
              <a:srgbClr val="55555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</p:grpSp>
      <p:sp>
        <p:nvSpPr>
          <p:cNvPr id="182" name="Google Shape;182;p4"/>
          <p:cNvSpPr/>
          <p:nvPr/>
        </p:nvSpPr>
        <p:spPr bwMode="auto">
          <a:xfrm>
            <a:off x="11585904" y="6458037"/>
            <a:ext cx="7794578" cy="2190589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grpSp>
        <p:nvGrpSpPr>
          <p:cNvPr id="183" name="Google Shape;183;p4"/>
          <p:cNvGrpSpPr/>
          <p:nvPr/>
        </p:nvGrpSpPr>
        <p:grpSpPr bwMode="auto">
          <a:xfrm>
            <a:off x="10833261" y="6496726"/>
            <a:ext cx="2190589" cy="2190589"/>
            <a:chOff x="10889905" y="6638094"/>
            <a:chExt cx="2286000" cy="2286000"/>
          </a:xfrm>
        </p:grpSpPr>
        <p:sp>
          <p:nvSpPr>
            <p:cNvPr id="184" name="Google Shape;184;p4"/>
            <p:cNvSpPr/>
            <p:nvPr/>
          </p:nvSpPr>
          <p:spPr bwMode="auto">
            <a:xfrm>
              <a:off x="10889905" y="6638094"/>
              <a:ext cx="2286000" cy="2286000"/>
            </a:xfrm>
            <a:prstGeom prst="ellipse">
              <a:avLst/>
            </a:prstGeom>
            <a:gradFill>
              <a:gsLst>
                <a:gs pos="0">
                  <a:srgbClr val="FFA790"/>
                </a:gs>
                <a:gs pos="2000">
                  <a:srgbClr val="FFA790"/>
                </a:gs>
                <a:gs pos="100000">
                  <a:srgbClr val="FEDDA4"/>
                </a:gs>
              </a:gsLst>
              <a:lin ang="420000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85" name="Google Shape;185;p4"/>
            <p:cNvSpPr/>
            <p:nvPr/>
          </p:nvSpPr>
          <p:spPr bwMode="auto">
            <a:xfrm>
              <a:off x="11146281" y="6894470"/>
              <a:ext cx="1773247" cy="1773247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pic>
          <p:nvPicPr>
            <p:cNvPr id="186" name="Google Shape;186;p4"/>
            <p:cNvPicPr/>
            <p:nvPr/>
          </p:nvPicPr>
          <p:blipFill>
            <a:blip r:embed="rId4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11503813" y="7170812"/>
              <a:ext cx="1058182" cy="1176958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7" name="Google Shape;187;p4"/>
          <p:cNvSpPr/>
          <p:nvPr/>
        </p:nvSpPr>
        <p:spPr bwMode="auto">
          <a:xfrm>
            <a:off x="11585904" y="3084645"/>
            <a:ext cx="7794578" cy="2190589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grpSp>
        <p:nvGrpSpPr>
          <p:cNvPr id="188" name="Google Shape;188;p4"/>
          <p:cNvGrpSpPr/>
          <p:nvPr/>
        </p:nvGrpSpPr>
        <p:grpSpPr bwMode="auto">
          <a:xfrm>
            <a:off x="10833261" y="3085101"/>
            <a:ext cx="2190589" cy="2190589"/>
            <a:chOff x="10890250" y="2942163"/>
            <a:chExt cx="2286000" cy="2286000"/>
          </a:xfrm>
        </p:grpSpPr>
        <p:sp>
          <p:nvSpPr>
            <p:cNvPr id="189" name="Google Shape;189;p4"/>
            <p:cNvSpPr/>
            <p:nvPr/>
          </p:nvSpPr>
          <p:spPr bwMode="auto">
            <a:xfrm>
              <a:off x="10890250" y="2942163"/>
              <a:ext cx="2286000" cy="2286000"/>
            </a:xfrm>
            <a:prstGeom prst="ellipse">
              <a:avLst/>
            </a:prstGeom>
            <a:gradFill>
              <a:gsLst>
                <a:gs pos="0">
                  <a:srgbClr val="FFA790"/>
                </a:gs>
                <a:gs pos="2000">
                  <a:srgbClr val="FFA790"/>
                </a:gs>
                <a:gs pos="100000">
                  <a:srgbClr val="FEDDA4"/>
                </a:gs>
              </a:gsLst>
              <a:lin ang="420000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190" name="Google Shape;190;p4"/>
            <p:cNvSpPr/>
            <p:nvPr/>
          </p:nvSpPr>
          <p:spPr bwMode="auto">
            <a:xfrm>
              <a:off x="11146625" y="3198539"/>
              <a:ext cx="1773247" cy="1773247"/>
            </a:xfrm>
            <a:prstGeom prst="ellipse">
              <a:avLst/>
            </a:pr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pic>
          <p:nvPicPr>
            <p:cNvPr id="191" name="Google Shape;191;p4"/>
            <p:cNvPicPr/>
            <p:nvPr/>
          </p:nvPicPr>
          <p:blipFill>
            <a:blip r:embed="rId5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11540212" y="3370656"/>
              <a:ext cx="985384" cy="1390693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193" name="Google Shape;193;p4"/>
          <p:cNvPicPr/>
          <p:nvPr/>
        </p:nvPicPr>
        <p:blipFill>
          <a:blip r:embed="rId6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-7056167">
            <a:off x="9825513" y="6739652"/>
            <a:ext cx="543576" cy="1002218"/>
          </a:xfrm>
          <a:prstGeom prst="rect">
            <a:avLst/>
          </a:prstGeom>
          <a:noFill/>
          <a:ln>
            <a:noFill/>
          </a:ln>
        </p:spPr>
      </p:pic>
      <p:pic>
        <p:nvPicPr>
          <p:cNvPr id="194" name="Google Shape;194;p4"/>
          <p:cNvPicPr/>
          <p:nvPr/>
        </p:nvPicPr>
        <p:blipFill>
          <a:blip r:embed="rId6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-1237504">
            <a:off x="8568984" y="5344708"/>
            <a:ext cx="543576" cy="1002218"/>
          </a:xfrm>
          <a:prstGeom prst="rect">
            <a:avLst/>
          </a:prstGeom>
          <a:noFill/>
          <a:ln>
            <a:noFill/>
          </a:ln>
        </p:spPr>
      </p:pic>
      <p:pic>
        <p:nvPicPr>
          <p:cNvPr id="195" name="Google Shape;195;p4"/>
          <p:cNvPicPr/>
          <p:nvPr/>
        </p:nvPicPr>
        <p:blipFill>
          <a:blip r:embed="rId6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3753184">
            <a:off x="9798780" y="4149293"/>
            <a:ext cx="543576" cy="1002218"/>
          </a:xfrm>
          <a:prstGeom prst="rect">
            <a:avLst/>
          </a:prstGeom>
          <a:noFill/>
          <a:ln>
            <a:noFill/>
          </a:ln>
        </p:spPr>
      </p:pic>
      <p:pic>
        <p:nvPicPr>
          <p:cNvPr id="196" name="Google Shape;196;p4"/>
          <p:cNvPicPr/>
          <p:nvPr/>
        </p:nvPicPr>
        <p:blipFill>
          <a:blip r:embed="rId6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 rot="9361175">
            <a:off x="11076060" y="5382120"/>
            <a:ext cx="543576" cy="100221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04" name="Google Shape;204;p5"/>
          <p:cNvSpPr txBox="1">
            <a:spLocks noGrp="1"/>
          </p:cNvSpPr>
          <p:nvPr>
            <p:ph type="title"/>
          </p:nvPr>
        </p:nvSpPr>
        <p:spPr bwMode="auto"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САМОКОНТРОЛЬ ГЛЮКОЗЫ: </a:t>
            </a:r>
            <a:r>
              <a:rPr lang="ru-RU" sz="4800">
                <a:solidFill>
                  <a:srgbClr val="D54F4E"/>
                </a:solidFill>
                <a:latin typeface="Arial"/>
                <a:ea typeface="Arial"/>
                <a:cs typeface="Arial"/>
              </a:rPr>
              <a:t>ВАЖНО ЗНАТЬ </a:t>
            </a:r>
            <a:endParaRPr sz="4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05" name="Google Shape;205;p5"/>
          <p:cNvSpPr txBox="1"/>
          <p:nvPr/>
        </p:nvSpPr>
        <p:spPr bwMode="auto">
          <a:xfrm>
            <a:off x="811550" y="10659199"/>
            <a:ext cx="1145029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Хабибрахманова В.В. И соавт. Сборник алгоритмов практических манипуляций,  Набережные Челны; 2019, 27-29. </a:t>
            </a:r>
            <a:endParaRPr sz="1000"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>
                <a:solidFill>
                  <a:srgbClr val="555555"/>
                </a:solidFill>
                <a:latin typeface="Arial"/>
                <a:ea typeface="Arial"/>
                <a:cs typeface="Arial"/>
              </a:rPr>
              <a:t> </a:t>
            </a:r>
            <a:endParaRPr sz="10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09" name="Google Shape;209;p5"/>
          <p:cNvSpPr/>
          <p:nvPr/>
        </p:nvSpPr>
        <p:spPr bwMode="auto">
          <a:xfrm>
            <a:off x="837857" y="5240669"/>
            <a:ext cx="4026927" cy="4452606"/>
          </a:xfrm>
          <a:custGeom>
            <a:avLst/>
            <a:gdLst/>
            <a:ahLst/>
            <a:cxnLst/>
            <a:rect l="l" t="t" r="r" b="b"/>
            <a:pathLst>
              <a:path w="5525321" h="6006198" extrusionOk="0">
                <a:moveTo>
                  <a:pt x="4914277" y="150281"/>
                </a:moveTo>
                <a:cubicBezTo>
                  <a:pt x="4895341" y="62592"/>
                  <a:pt x="4817789" y="0"/>
                  <a:pt x="4728073" y="0"/>
                </a:cubicBezTo>
                <a:lnTo>
                  <a:pt x="191087" y="0"/>
                </a:lnTo>
                <a:cubicBezTo>
                  <a:pt x="71263" y="0"/>
                  <a:pt x="-18807" y="109308"/>
                  <a:pt x="4101" y="226923"/>
                </a:cubicBezTo>
                <a:lnTo>
                  <a:pt x="534297" y="2948874"/>
                </a:lnTo>
                <a:cubicBezTo>
                  <a:pt x="538955" y="2972791"/>
                  <a:pt x="538982" y="2997375"/>
                  <a:pt x="534378" y="3021301"/>
                </a:cubicBezTo>
                <a:lnTo>
                  <a:pt x="3493" y="5779694"/>
                </a:lnTo>
                <a:cubicBezTo>
                  <a:pt x="-19119" y="5897195"/>
                  <a:pt x="70910" y="6006198"/>
                  <a:pt x="190561" y="6006198"/>
                </a:cubicBezTo>
                <a:lnTo>
                  <a:pt x="4727996" y="6006198"/>
                </a:lnTo>
                <a:cubicBezTo>
                  <a:pt x="4817741" y="6006198"/>
                  <a:pt x="4895313" y="5943562"/>
                  <a:pt x="4914220" y="5855827"/>
                </a:cubicBezTo>
                <a:lnTo>
                  <a:pt x="5521048" y="3039713"/>
                </a:lnTo>
                <a:cubicBezTo>
                  <a:pt x="5526754" y="3013234"/>
                  <a:pt x="5526744" y="2985840"/>
                  <a:pt x="5521029" y="2959360"/>
                </a:cubicBezTo>
                <a:lnTo>
                  <a:pt x="4914277" y="150281"/>
                </a:lnTo>
                <a:close/>
              </a:path>
            </a:pathLst>
          </a:cu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10" name="Google Shape;210;p5"/>
          <p:cNvSpPr/>
          <p:nvPr/>
        </p:nvSpPr>
        <p:spPr bwMode="auto">
          <a:xfrm>
            <a:off x="4616044" y="5273211"/>
            <a:ext cx="4026927" cy="4452606"/>
          </a:xfrm>
          <a:custGeom>
            <a:avLst/>
            <a:gdLst/>
            <a:ahLst/>
            <a:cxnLst/>
            <a:rect l="l" t="t" r="r" b="b"/>
            <a:pathLst>
              <a:path w="5525321" h="6006198" extrusionOk="0">
                <a:moveTo>
                  <a:pt x="4914277" y="150281"/>
                </a:moveTo>
                <a:cubicBezTo>
                  <a:pt x="4895341" y="62592"/>
                  <a:pt x="4817789" y="0"/>
                  <a:pt x="4728073" y="0"/>
                </a:cubicBezTo>
                <a:lnTo>
                  <a:pt x="191087" y="0"/>
                </a:lnTo>
                <a:cubicBezTo>
                  <a:pt x="71263" y="0"/>
                  <a:pt x="-18807" y="109308"/>
                  <a:pt x="4101" y="226923"/>
                </a:cubicBezTo>
                <a:lnTo>
                  <a:pt x="534297" y="2948874"/>
                </a:lnTo>
                <a:cubicBezTo>
                  <a:pt x="538955" y="2972791"/>
                  <a:pt x="538982" y="2997375"/>
                  <a:pt x="534378" y="3021301"/>
                </a:cubicBezTo>
                <a:lnTo>
                  <a:pt x="3493" y="5779694"/>
                </a:lnTo>
                <a:cubicBezTo>
                  <a:pt x="-19119" y="5897195"/>
                  <a:pt x="70910" y="6006198"/>
                  <a:pt x="190561" y="6006198"/>
                </a:cubicBezTo>
                <a:lnTo>
                  <a:pt x="4727996" y="6006198"/>
                </a:lnTo>
                <a:cubicBezTo>
                  <a:pt x="4817741" y="6006198"/>
                  <a:pt x="4895313" y="5943562"/>
                  <a:pt x="4914220" y="5855827"/>
                </a:cubicBezTo>
                <a:lnTo>
                  <a:pt x="5521048" y="3039713"/>
                </a:lnTo>
                <a:cubicBezTo>
                  <a:pt x="5526754" y="3013234"/>
                  <a:pt x="5526744" y="2985840"/>
                  <a:pt x="5521029" y="2959360"/>
                </a:cubicBezTo>
                <a:lnTo>
                  <a:pt x="4914277" y="150281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FFFFFF">
                  <a:alpha val="49803"/>
                </a:srgbClr>
              </a:gs>
              <a:gs pos="100000">
                <a:srgbClr val="FFFFFF">
                  <a:alpha val="0"/>
                </a:srgbClr>
              </a:gs>
            </a:gsLst>
            <a:lin ang="10792996" scaled="0"/>
          </a:gradFill>
          <a:ln w="38100" cap="flat" cmpd="sng">
            <a:solidFill>
              <a:srgbClr val="F68222">
                <a:alpha val="32941"/>
              </a:srgbClr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11" name="Google Shape;211;p5"/>
          <p:cNvSpPr/>
          <p:nvPr/>
        </p:nvSpPr>
        <p:spPr bwMode="auto">
          <a:xfrm>
            <a:off x="8470431" y="5240669"/>
            <a:ext cx="4026927" cy="4452606"/>
          </a:xfrm>
          <a:custGeom>
            <a:avLst/>
            <a:gdLst/>
            <a:ahLst/>
            <a:cxnLst/>
            <a:rect l="l" t="t" r="r" b="b"/>
            <a:pathLst>
              <a:path w="5525321" h="6006198" extrusionOk="0">
                <a:moveTo>
                  <a:pt x="4914277" y="150281"/>
                </a:moveTo>
                <a:cubicBezTo>
                  <a:pt x="4895341" y="62592"/>
                  <a:pt x="4817789" y="0"/>
                  <a:pt x="4728073" y="0"/>
                </a:cubicBezTo>
                <a:lnTo>
                  <a:pt x="191087" y="0"/>
                </a:lnTo>
                <a:cubicBezTo>
                  <a:pt x="71263" y="0"/>
                  <a:pt x="-18807" y="109308"/>
                  <a:pt x="4101" y="226923"/>
                </a:cubicBezTo>
                <a:lnTo>
                  <a:pt x="534297" y="2948874"/>
                </a:lnTo>
                <a:cubicBezTo>
                  <a:pt x="538955" y="2972791"/>
                  <a:pt x="538982" y="2997375"/>
                  <a:pt x="534378" y="3021301"/>
                </a:cubicBezTo>
                <a:lnTo>
                  <a:pt x="3493" y="5779694"/>
                </a:lnTo>
                <a:cubicBezTo>
                  <a:pt x="-19119" y="5897195"/>
                  <a:pt x="70910" y="6006198"/>
                  <a:pt x="190561" y="6006198"/>
                </a:cubicBezTo>
                <a:lnTo>
                  <a:pt x="4727996" y="6006198"/>
                </a:lnTo>
                <a:cubicBezTo>
                  <a:pt x="4817741" y="6006198"/>
                  <a:pt x="4895313" y="5943562"/>
                  <a:pt x="4914220" y="5855827"/>
                </a:cubicBezTo>
                <a:lnTo>
                  <a:pt x="5521048" y="3039713"/>
                </a:lnTo>
                <a:cubicBezTo>
                  <a:pt x="5526754" y="3013234"/>
                  <a:pt x="5526744" y="2985840"/>
                  <a:pt x="5521029" y="2959360"/>
                </a:cubicBezTo>
                <a:lnTo>
                  <a:pt x="4914277" y="150281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FFFFFF">
                  <a:alpha val="49803"/>
                </a:srgbClr>
              </a:gs>
              <a:gs pos="100000">
                <a:srgbClr val="FFFFFF">
                  <a:alpha val="0"/>
                </a:srgbClr>
              </a:gs>
            </a:gsLst>
            <a:lin ang="10792996" scaled="0"/>
          </a:gradFill>
          <a:ln w="38100" cap="flat" cmpd="sng">
            <a:solidFill>
              <a:srgbClr val="F68222">
                <a:alpha val="32941"/>
              </a:srgbClr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 dirty="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12" name="Google Shape;212;p5"/>
          <p:cNvSpPr/>
          <p:nvPr/>
        </p:nvSpPr>
        <p:spPr bwMode="auto">
          <a:xfrm>
            <a:off x="12291254" y="5245658"/>
            <a:ext cx="4026927" cy="4452606"/>
          </a:xfrm>
          <a:custGeom>
            <a:avLst/>
            <a:gdLst/>
            <a:ahLst/>
            <a:cxnLst/>
            <a:rect l="l" t="t" r="r" b="b"/>
            <a:pathLst>
              <a:path w="5525321" h="6006198" extrusionOk="0">
                <a:moveTo>
                  <a:pt x="4914277" y="150281"/>
                </a:moveTo>
                <a:cubicBezTo>
                  <a:pt x="4895341" y="62592"/>
                  <a:pt x="4817789" y="0"/>
                  <a:pt x="4728073" y="0"/>
                </a:cubicBezTo>
                <a:lnTo>
                  <a:pt x="191087" y="0"/>
                </a:lnTo>
                <a:cubicBezTo>
                  <a:pt x="71263" y="0"/>
                  <a:pt x="-18807" y="109308"/>
                  <a:pt x="4101" y="226923"/>
                </a:cubicBezTo>
                <a:lnTo>
                  <a:pt x="534297" y="2948874"/>
                </a:lnTo>
                <a:cubicBezTo>
                  <a:pt x="538955" y="2972791"/>
                  <a:pt x="538982" y="2997375"/>
                  <a:pt x="534378" y="3021301"/>
                </a:cubicBezTo>
                <a:lnTo>
                  <a:pt x="3493" y="5779694"/>
                </a:lnTo>
                <a:cubicBezTo>
                  <a:pt x="-19119" y="5897195"/>
                  <a:pt x="70910" y="6006198"/>
                  <a:pt x="190561" y="6006198"/>
                </a:cubicBezTo>
                <a:lnTo>
                  <a:pt x="4727996" y="6006198"/>
                </a:lnTo>
                <a:cubicBezTo>
                  <a:pt x="4817741" y="6006198"/>
                  <a:pt x="4895313" y="5943562"/>
                  <a:pt x="4914220" y="5855827"/>
                </a:cubicBezTo>
                <a:lnTo>
                  <a:pt x="5521048" y="3039713"/>
                </a:lnTo>
                <a:cubicBezTo>
                  <a:pt x="5526754" y="3013234"/>
                  <a:pt x="5526744" y="2985840"/>
                  <a:pt x="5521029" y="2959360"/>
                </a:cubicBezTo>
                <a:lnTo>
                  <a:pt x="4914277" y="150281"/>
                </a:lnTo>
                <a:close/>
              </a:path>
            </a:pathLst>
          </a:cu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13" name="Google Shape;213;p5"/>
          <p:cNvSpPr/>
          <p:nvPr/>
        </p:nvSpPr>
        <p:spPr bwMode="auto">
          <a:xfrm>
            <a:off x="16103005" y="5240669"/>
            <a:ext cx="3557934" cy="4452606"/>
          </a:xfrm>
          <a:custGeom>
            <a:avLst/>
            <a:gdLst/>
            <a:ahLst/>
            <a:cxnLst/>
            <a:rect l="l" t="t" r="r" b="b"/>
            <a:pathLst>
              <a:path w="4881822" h="6006201" extrusionOk="0">
                <a:moveTo>
                  <a:pt x="4881823" y="190500"/>
                </a:moveTo>
                <a:cubicBezTo>
                  <a:pt x="4881823" y="85290"/>
                  <a:pt x="4796526" y="0"/>
                  <a:pt x="4691323" y="0"/>
                </a:cubicBezTo>
                <a:lnTo>
                  <a:pt x="191088" y="0"/>
                </a:lnTo>
                <a:cubicBezTo>
                  <a:pt x="71263" y="0"/>
                  <a:pt x="-18808" y="109308"/>
                  <a:pt x="4101" y="226923"/>
                </a:cubicBezTo>
                <a:lnTo>
                  <a:pt x="534296" y="2948876"/>
                </a:lnTo>
                <a:cubicBezTo>
                  <a:pt x="538955" y="2972794"/>
                  <a:pt x="538983" y="2997378"/>
                  <a:pt x="534377" y="3021304"/>
                </a:cubicBezTo>
                <a:lnTo>
                  <a:pt x="3494" y="5779697"/>
                </a:lnTo>
                <a:cubicBezTo>
                  <a:pt x="-19120" y="5897188"/>
                  <a:pt x="70910" y="6006201"/>
                  <a:pt x="190560" y="6006201"/>
                </a:cubicBezTo>
                <a:lnTo>
                  <a:pt x="4691323" y="6006201"/>
                </a:lnTo>
                <a:cubicBezTo>
                  <a:pt x="4796526" y="6006201"/>
                  <a:pt x="4881823" y="5920905"/>
                  <a:pt x="4881823" y="5815701"/>
                </a:cubicBezTo>
                <a:lnTo>
                  <a:pt x="4881823" y="2985081"/>
                </a:lnTo>
                <a:lnTo>
                  <a:pt x="4881823" y="19050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FFFFFF">
                  <a:alpha val="49803"/>
                </a:srgbClr>
              </a:gs>
              <a:gs pos="100000">
                <a:srgbClr val="FFFFFF">
                  <a:alpha val="0"/>
                </a:srgbClr>
              </a:gs>
            </a:gsLst>
            <a:lin ang="10792990" scaled="0"/>
          </a:gradFill>
          <a:ln w="38100" cap="flat" cmpd="sng">
            <a:solidFill>
              <a:srgbClr val="F68222">
                <a:alpha val="32941"/>
              </a:srgbClr>
            </a:solidFill>
            <a:prstDash val="solid"/>
            <a:miter lim="8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14" name="Google Shape;214;p5"/>
          <p:cNvSpPr txBox="1"/>
          <p:nvPr/>
        </p:nvSpPr>
        <p:spPr bwMode="auto">
          <a:xfrm>
            <a:off x="811550" y="1817373"/>
            <a:ext cx="17851100" cy="27545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Регулярный самоконтроль: </a:t>
            </a: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marL="285750" marR="0" lvl="0" indent="-285750" algn="l">
              <a:spcBef>
                <a:spcPts val="60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Char char="•"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измерение уровня глюкозы в крови, соблюдая правила и время измерения</a:t>
            </a:r>
            <a:endParaRPr/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Char char="•"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запись и сохранение результатов измерений </a:t>
            </a:r>
            <a:endParaRPr/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Char char="•"/>
              <a:defRPr/>
            </a:pP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обсуждение с врачом  результатов самоконтроля для лучших результатов лечения: изменение питания,</a:t>
            </a:r>
            <a:r>
              <a:rPr lang="en-US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 </a:t>
            </a:r>
            <a:r>
              <a:rPr lang="ru-RU" sz="2800">
                <a:solidFill>
                  <a:srgbClr val="555555"/>
                </a:solidFill>
                <a:latin typeface="Arial"/>
                <a:ea typeface="Arial"/>
                <a:cs typeface="Arial"/>
              </a:rPr>
              <a:t>физической активности и т.д. </a:t>
            </a:r>
            <a:endParaRPr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2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15" name="Google Shape;215;p5"/>
          <p:cNvSpPr txBox="1"/>
          <p:nvPr/>
        </p:nvSpPr>
        <p:spPr bwMode="auto">
          <a:xfrm>
            <a:off x="1205831" y="8198393"/>
            <a:ext cx="3254080" cy="12003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Вымойте руки теплой водой с мылом</a:t>
            </a:r>
            <a:b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и вытрите насухо</a:t>
            </a:r>
            <a:endParaRPr/>
          </a:p>
        </p:txBody>
      </p:sp>
      <p:sp>
        <p:nvSpPr>
          <p:cNvPr id="216" name="Google Shape;216;p5"/>
          <p:cNvSpPr txBox="1"/>
          <p:nvPr/>
        </p:nvSpPr>
        <p:spPr bwMode="auto">
          <a:xfrm>
            <a:off x="4466902" y="8198393"/>
            <a:ext cx="4240893" cy="12003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Сделайте прокол</a:t>
            </a:r>
            <a:b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 боковой поверхности подушечки пальца</a:t>
            </a:r>
            <a:endParaRPr/>
          </a:p>
        </p:txBody>
      </p:sp>
      <p:sp>
        <p:nvSpPr>
          <p:cNvPr id="217" name="Google Shape;217;p5"/>
          <p:cNvSpPr txBox="1"/>
          <p:nvPr/>
        </p:nvSpPr>
        <p:spPr bwMode="auto">
          <a:xfrm>
            <a:off x="8655671" y="8013727"/>
            <a:ext cx="3697932" cy="15696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Для проведения анализа требуется совсем маленькая капля крови</a:t>
            </a:r>
            <a:endParaRPr/>
          </a:p>
        </p:txBody>
      </p:sp>
      <p:sp>
        <p:nvSpPr>
          <p:cNvPr id="218" name="Google Shape;218;p5"/>
          <p:cNvSpPr txBox="1"/>
          <p:nvPr/>
        </p:nvSpPr>
        <p:spPr bwMode="auto">
          <a:xfrm>
            <a:off x="16222545" y="8198393"/>
            <a:ext cx="3557934" cy="12003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Запишите результат </a:t>
            </a:r>
            <a:b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в дневник самоконтроля</a:t>
            </a:r>
            <a:endParaRPr/>
          </a:p>
        </p:txBody>
      </p:sp>
      <p:sp>
        <p:nvSpPr>
          <p:cNvPr id="219" name="Google Shape;219;p5"/>
          <p:cNvSpPr/>
          <p:nvPr/>
        </p:nvSpPr>
        <p:spPr bwMode="auto">
          <a:xfrm>
            <a:off x="2186692" y="4669064"/>
            <a:ext cx="1042178" cy="1042178"/>
          </a:xfrm>
          <a:prstGeom prst="ellipse">
            <a:avLst/>
          </a:prstGeom>
          <a:gradFill>
            <a:gsLst>
              <a:gs pos="0">
                <a:srgbClr val="FFA58F"/>
              </a:gs>
              <a:gs pos="28000">
                <a:srgbClr val="FFA58F"/>
              </a:gs>
              <a:gs pos="100000">
                <a:srgbClr val="FEDDA4"/>
              </a:gs>
            </a:gsLst>
            <a:lin ang="10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20" name="Google Shape;220;p5"/>
          <p:cNvSpPr txBox="1"/>
          <p:nvPr/>
        </p:nvSpPr>
        <p:spPr bwMode="auto">
          <a:xfrm>
            <a:off x="2424421" y="4754277"/>
            <a:ext cx="540533" cy="86177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5000" b="1" dirty="0">
                <a:solidFill>
                  <a:schemeClr val="lt1"/>
                </a:solidFill>
                <a:latin typeface="Arial"/>
                <a:ea typeface="Arial"/>
                <a:cs typeface="Arial"/>
              </a:rPr>
              <a:t>1</a:t>
            </a:r>
            <a:endParaRPr dirty="0"/>
          </a:p>
        </p:txBody>
      </p:sp>
      <p:sp>
        <p:nvSpPr>
          <p:cNvPr id="221" name="Google Shape;221;p5"/>
          <p:cNvSpPr/>
          <p:nvPr/>
        </p:nvSpPr>
        <p:spPr bwMode="auto">
          <a:xfrm>
            <a:off x="5934980" y="4669064"/>
            <a:ext cx="1042178" cy="1042178"/>
          </a:xfrm>
          <a:prstGeom prst="ellipse">
            <a:avLst/>
          </a:prstGeom>
          <a:gradFill>
            <a:gsLst>
              <a:gs pos="0">
                <a:srgbClr val="FFA58F"/>
              </a:gs>
              <a:gs pos="28000">
                <a:srgbClr val="FFA58F"/>
              </a:gs>
              <a:gs pos="100000">
                <a:srgbClr val="FEDDA4"/>
              </a:gs>
            </a:gsLst>
            <a:lin ang="10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22" name="Google Shape;222;p5"/>
          <p:cNvSpPr txBox="1"/>
          <p:nvPr/>
        </p:nvSpPr>
        <p:spPr bwMode="auto">
          <a:xfrm>
            <a:off x="6185802" y="4749057"/>
            <a:ext cx="540533" cy="86177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5000" b="1">
                <a:solidFill>
                  <a:schemeClr val="lt1"/>
                </a:solidFill>
                <a:latin typeface="Arial"/>
                <a:ea typeface="Arial"/>
                <a:cs typeface="Arial"/>
              </a:rPr>
              <a:t>2</a:t>
            </a:r>
            <a:endParaRPr/>
          </a:p>
        </p:txBody>
      </p:sp>
      <p:sp>
        <p:nvSpPr>
          <p:cNvPr id="223" name="Google Shape;223;p5"/>
          <p:cNvSpPr/>
          <p:nvPr/>
        </p:nvSpPr>
        <p:spPr bwMode="auto">
          <a:xfrm>
            <a:off x="9883428" y="4664075"/>
            <a:ext cx="1042178" cy="1042178"/>
          </a:xfrm>
          <a:prstGeom prst="ellipse">
            <a:avLst/>
          </a:prstGeom>
          <a:gradFill>
            <a:gsLst>
              <a:gs pos="0">
                <a:srgbClr val="FFA58F"/>
              </a:gs>
              <a:gs pos="28000">
                <a:srgbClr val="FFA58F"/>
              </a:gs>
              <a:gs pos="100000">
                <a:srgbClr val="FEDDA4"/>
              </a:gs>
            </a:gsLst>
            <a:lin ang="10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24" name="Google Shape;224;p5"/>
          <p:cNvSpPr txBox="1"/>
          <p:nvPr/>
        </p:nvSpPr>
        <p:spPr bwMode="auto">
          <a:xfrm>
            <a:off x="10134250" y="4744068"/>
            <a:ext cx="540533" cy="86177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5000" b="1">
                <a:solidFill>
                  <a:schemeClr val="lt1"/>
                </a:solidFill>
                <a:latin typeface="Arial"/>
                <a:ea typeface="Arial"/>
                <a:cs typeface="Arial"/>
              </a:rPr>
              <a:t>3</a:t>
            </a:r>
            <a:endParaRPr/>
          </a:p>
        </p:txBody>
      </p:sp>
      <p:sp>
        <p:nvSpPr>
          <p:cNvPr id="225" name="Google Shape;225;p5"/>
          <p:cNvSpPr/>
          <p:nvPr/>
        </p:nvSpPr>
        <p:spPr bwMode="auto">
          <a:xfrm>
            <a:off x="17473377" y="4664075"/>
            <a:ext cx="1042178" cy="1042178"/>
          </a:xfrm>
          <a:prstGeom prst="ellipse">
            <a:avLst/>
          </a:prstGeom>
          <a:gradFill>
            <a:gsLst>
              <a:gs pos="0">
                <a:srgbClr val="FFA58F"/>
              </a:gs>
              <a:gs pos="28000">
                <a:srgbClr val="FFA58F"/>
              </a:gs>
              <a:gs pos="100000">
                <a:srgbClr val="FEDDA4"/>
              </a:gs>
            </a:gsLst>
            <a:lin ang="10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26" name="Google Shape;226;p5"/>
          <p:cNvSpPr txBox="1"/>
          <p:nvPr/>
        </p:nvSpPr>
        <p:spPr bwMode="auto">
          <a:xfrm>
            <a:off x="17724199" y="4744068"/>
            <a:ext cx="540533" cy="86177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5000" b="1">
                <a:solidFill>
                  <a:schemeClr val="lt1"/>
                </a:solidFill>
                <a:latin typeface="Arial"/>
                <a:ea typeface="Arial"/>
                <a:cs typeface="Arial"/>
              </a:rPr>
              <a:t>5</a:t>
            </a:r>
            <a:endParaRPr/>
          </a:p>
        </p:txBody>
      </p:sp>
      <p:sp>
        <p:nvSpPr>
          <p:cNvPr id="227" name="Google Shape;227;p5"/>
          <p:cNvSpPr/>
          <p:nvPr/>
        </p:nvSpPr>
        <p:spPr bwMode="auto">
          <a:xfrm>
            <a:off x="13707857" y="4664075"/>
            <a:ext cx="1042178" cy="1042178"/>
          </a:xfrm>
          <a:prstGeom prst="ellipse">
            <a:avLst/>
          </a:prstGeom>
          <a:gradFill>
            <a:gsLst>
              <a:gs pos="0">
                <a:srgbClr val="FFA58F"/>
              </a:gs>
              <a:gs pos="28000">
                <a:srgbClr val="FFA58F"/>
              </a:gs>
              <a:gs pos="100000">
                <a:srgbClr val="FEDDA4"/>
              </a:gs>
            </a:gsLst>
            <a:lin ang="1080000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28" name="Google Shape;228;p5"/>
          <p:cNvSpPr txBox="1"/>
          <p:nvPr/>
        </p:nvSpPr>
        <p:spPr bwMode="auto">
          <a:xfrm>
            <a:off x="13958679" y="4744068"/>
            <a:ext cx="540533" cy="86177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5000" b="1">
                <a:solidFill>
                  <a:schemeClr val="lt1"/>
                </a:solidFill>
                <a:latin typeface="Arial"/>
                <a:ea typeface="Arial"/>
                <a:cs typeface="Arial"/>
              </a:rPr>
              <a:t>4</a:t>
            </a:r>
            <a:endParaRPr/>
          </a:p>
        </p:txBody>
      </p:sp>
      <p:sp>
        <p:nvSpPr>
          <p:cNvPr id="229" name="Google Shape;229;p5"/>
          <p:cNvSpPr txBox="1"/>
          <p:nvPr/>
        </p:nvSpPr>
        <p:spPr bwMode="auto">
          <a:xfrm>
            <a:off x="12510058" y="8013727"/>
            <a:ext cx="3557934" cy="15696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Прикоснитесь заборным кончиком тест-полоски к капле крови</a:t>
            </a:r>
            <a:endParaRPr/>
          </a:p>
        </p:txBody>
      </p:sp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2A3D3DFF-6830-2917-4076-3C0182404AC3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2905632" y="5701060"/>
            <a:ext cx="3180372" cy="2296298"/>
          </a:xfrm>
          <a:prstGeom prst="rect">
            <a:avLst/>
          </a:prstGeom>
        </p:spPr>
      </p:pic>
      <p:grpSp>
        <p:nvGrpSpPr>
          <p:cNvPr id="275" name="Рисунок 36">
            <a:extLst>
              <a:ext uri="{FF2B5EF4-FFF2-40B4-BE49-F238E27FC236}">
                <a16:creationId xmlns:a16="http://schemas.microsoft.com/office/drawing/2014/main" id="{7CFEB004-8986-6898-9B51-21A8BA517A1F}"/>
              </a:ext>
            </a:extLst>
          </p:cNvPr>
          <p:cNvGrpSpPr/>
          <p:nvPr/>
        </p:nvGrpSpPr>
        <p:grpSpPr>
          <a:xfrm>
            <a:off x="9236996" y="6447193"/>
            <a:ext cx="2757332" cy="1059067"/>
            <a:chOff x="9236996" y="6447193"/>
            <a:chExt cx="2757332" cy="1059067"/>
          </a:xfrm>
        </p:grpSpPr>
        <p:sp>
          <p:nvSpPr>
            <p:cNvPr id="276" name="Полилиния: фигура 275">
              <a:extLst>
                <a:ext uri="{FF2B5EF4-FFF2-40B4-BE49-F238E27FC236}">
                  <a16:creationId xmlns:a16="http://schemas.microsoft.com/office/drawing/2014/main" id="{1F89838A-82AE-16DF-20A6-1EAC08D7C536}"/>
                </a:ext>
              </a:extLst>
            </p:cNvPr>
            <p:cNvSpPr/>
            <p:nvPr/>
          </p:nvSpPr>
          <p:spPr>
            <a:xfrm>
              <a:off x="11080940" y="6469708"/>
              <a:ext cx="31199" cy="130002"/>
            </a:xfrm>
            <a:custGeom>
              <a:avLst/>
              <a:gdLst>
                <a:gd name="connsiteX0" fmla="*/ 14924 w 31199"/>
                <a:gd name="connsiteY0" fmla="*/ 43667 h 130002"/>
                <a:gd name="connsiteX1" fmla="*/ 17135 w 31199"/>
                <a:gd name="connsiteY1" fmla="*/ 34270 h 130002"/>
                <a:gd name="connsiteX2" fmla="*/ 17135 w 31199"/>
                <a:gd name="connsiteY2" fmla="*/ 29295 h 130002"/>
                <a:gd name="connsiteX3" fmla="*/ 19346 w 31199"/>
                <a:gd name="connsiteY3" fmla="*/ 23768 h 130002"/>
                <a:gd name="connsiteX4" fmla="*/ 21004 w 31199"/>
                <a:gd name="connsiteY4" fmla="*/ 14371 h 130002"/>
                <a:gd name="connsiteX5" fmla="*/ 14371 w 31199"/>
                <a:gd name="connsiteY5" fmla="*/ 6633 h 130002"/>
                <a:gd name="connsiteX6" fmla="*/ 3316 w 31199"/>
                <a:gd name="connsiteY6" fmla="*/ 0 h 130002"/>
                <a:gd name="connsiteX7" fmla="*/ 1658 w 31199"/>
                <a:gd name="connsiteY7" fmla="*/ 2764 h 130002"/>
                <a:gd name="connsiteX8" fmla="*/ 2764 w 31199"/>
                <a:gd name="connsiteY8" fmla="*/ 8844 h 130002"/>
                <a:gd name="connsiteX9" fmla="*/ 6080 w 31199"/>
                <a:gd name="connsiteY9" fmla="*/ 27084 h 130002"/>
                <a:gd name="connsiteX10" fmla="*/ 1658 w 31199"/>
                <a:gd name="connsiteY10" fmla="*/ 37034 h 130002"/>
                <a:gd name="connsiteX11" fmla="*/ 553 w 31199"/>
                <a:gd name="connsiteY11" fmla="*/ 48088 h 130002"/>
                <a:gd name="connsiteX12" fmla="*/ 0 w 31199"/>
                <a:gd name="connsiteY12" fmla="*/ 53063 h 130002"/>
                <a:gd name="connsiteX13" fmla="*/ 2211 w 31199"/>
                <a:gd name="connsiteY13" fmla="*/ 63012 h 130002"/>
                <a:gd name="connsiteX14" fmla="*/ 6633 w 31199"/>
                <a:gd name="connsiteY14" fmla="*/ 72962 h 130002"/>
                <a:gd name="connsiteX15" fmla="*/ 9949 w 31199"/>
                <a:gd name="connsiteY15" fmla="*/ 81806 h 130002"/>
                <a:gd name="connsiteX16" fmla="*/ 12713 w 31199"/>
                <a:gd name="connsiteY16" fmla="*/ 88439 h 130002"/>
                <a:gd name="connsiteX17" fmla="*/ 13266 w 31199"/>
                <a:gd name="connsiteY17" fmla="*/ 96730 h 130002"/>
                <a:gd name="connsiteX18" fmla="*/ 12713 w 31199"/>
                <a:gd name="connsiteY18" fmla="*/ 103363 h 130002"/>
                <a:gd name="connsiteX19" fmla="*/ 13266 w 31199"/>
                <a:gd name="connsiteY19" fmla="*/ 109443 h 130002"/>
                <a:gd name="connsiteX20" fmla="*/ 14924 w 31199"/>
                <a:gd name="connsiteY20" fmla="*/ 120498 h 130002"/>
                <a:gd name="connsiteX21" fmla="*/ 17135 w 31199"/>
                <a:gd name="connsiteY21" fmla="*/ 126578 h 130002"/>
                <a:gd name="connsiteX22" fmla="*/ 24321 w 31199"/>
                <a:gd name="connsiteY22" fmla="*/ 129341 h 130002"/>
                <a:gd name="connsiteX23" fmla="*/ 28742 w 31199"/>
                <a:gd name="connsiteY23" fmla="*/ 127130 h 130002"/>
                <a:gd name="connsiteX24" fmla="*/ 30954 w 31199"/>
                <a:gd name="connsiteY24" fmla="*/ 116628 h 130002"/>
                <a:gd name="connsiteX25" fmla="*/ 30954 w 31199"/>
                <a:gd name="connsiteY25" fmla="*/ 107785 h 130002"/>
                <a:gd name="connsiteX26" fmla="*/ 25426 w 31199"/>
                <a:gd name="connsiteY26" fmla="*/ 96177 h 130002"/>
                <a:gd name="connsiteX27" fmla="*/ 19899 w 31199"/>
                <a:gd name="connsiteY27" fmla="*/ 87333 h 130002"/>
                <a:gd name="connsiteX28" fmla="*/ 17135 w 31199"/>
                <a:gd name="connsiteY28" fmla="*/ 84017 h 130002"/>
                <a:gd name="connsiteX29" fmla="*/ 15477 w 31199"/>
                <a:gd name="connsiteY29" fmla="*/ 77937 h 130002"/>
                <a:gd name="connsiteX30" fmla="*/ 13819 w 31199"/>
                <a:gd name="connsiteY30" fmla="*/ 69645 h 130002"/>
                <a:gd name="connsiteX31" fmla="*/ 15477 w 31199"/>
                <a:gd name="connsiteY31" fmla="*/ 63012 h 130002"/>
                <a:gd name="connsiteX32" fmla="*/ 12713 w 31199"/>
                <a:gd name="connsiteY32" fmla="*/ 50852 h 130002"/>
                <a:gd name="connsiteX33" fmla="*/ 14924 w 31199"/>
                <a:gd name="connsiteY33" fmla="*/ 45325 h 130002"/>
                <a:gd name="connsiteX34" fmla="*/ 14371 w 31199"/>
                <a:gd name="connsiteY34" fmla="*/ 39245 h 130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1199" h="130002">
                  <a:moveTo>
                    <a:pt x="14924" y="43667"/>
                  </a:moveTo>
                  <a:cubicBezTo>
                    <a:pt x="15477" y="40350"/>
                    <a:pt x="16582" y="37034"/>
                    <a:pt x="17135" y="34270"/>
                  </a:cubicBezTo>
                  <a:cubicBezTo>
                    <a:pt x="17135" y="32612"/>
                    <a:pt x="17135" y="30954"/>
                    <a:pt x="17135" y="29295"/>
                  </a:cubicBezTo>
                  <a:cubicBezTo>
                    <a:pt x="17688" y="27637"/>
                    <a:pt x="18240" y="25426"/>
                    <a:pt x="19346" y="23768"/>
                  </a:cubicBezTo>
                  <a:cubicBezTo>
                    <a:pt x="20451" y="21004"/>
                    <a:pt x="21004" y="17688"/>
                    <a:pt x="21004" y="14371"/>
                  </a:cubicBezTo>
                  <a:cubicBezTo>
                    <a:pt x="21557" y="9397"/>
                    <a:pt x="17688" y="8844"/>
                    <a:pt x="14371" y="6633"/>
                  </a:cubicBezTo>
                  <a:cubicBezTo>
                    <a:pt x="11055" y="4422"/>
                    <a:pt x="7186" y="2211"/>
                    <a:pt x="3316" y="0"/>
                  </a:cubicBezTo>
                  <a:lnTo>
                    <a:pt x="1658" y="2764"/>
                  </a:lnTo>
                  <a:cubicBezTo>
                    <a:pt x="1105" y="4422"/>
                    <a:pt x="2211" y="7186"/>
                    <a:pt x="2764" y="8844"/>
                  </a:cubicBezTo>
                  <a:cubicBezTo>
                    <a:pt x="3869" y="14371"/>
                    <a:pt x="6633" y="21004"/>
                    <a:pt x="6080" y="27084"/>
                  </a:cubicBezTo>
                  <a:cubicBezTo>
                    <a:pt x="5527" y="30954"/>
                    <a:pt x="2764" y="33717"/>
                    <a:pt x="1658" y="37034"/>
                  </a:cubicBezTo>
                  <a:cubicBezTo>
                    <a:pt x="1105" y="40903"/>
                    <a:pt x="553" y="44772"/>
                    <a:pt x="553" y="48088"/>
                  </a:cubicBezTo>
                  <a:cubicBezTo>
                    <a:pt x="553" y="49747"/>
                    <a:pt x="0" y="51405"/>
                    <a:pt x="0" y="53063"/>
                  </a:cubicBezTo>
                  <a:cubicBezTo>
                    <a:pt x="0" y="56380"/>
                    <a:pt x="1105" y="59696"/>
                    <a:pt x="2211" y="63012"/>
                  </a:cubicBezTo>
                  <a:cubicBezTo>
                    <a:pt x="3316" y="67434"/>
                    <a:pt x="4422" y="69093"/>
                    <a:pt x="6633" y="72962"/>
                  </a:cubicBezTo>
                  <a:cubicBezTo>
                    <a:pt x="8291" y="75726"/>
                    <a:pt x="8844" y="79042"/>
                    <a:pt x="9949" y="81806"/>
                  </a:cubicBezTo>
                  <a:cubicBezTo>
                    <a:pt x="11055" y="84017"/>
                    <a:pt x="12160" y="86228"/>
                    <a:pt x="12713" y="88439"/>
                  </a:cubicBezTo>
                  <a:cubicBezTo>
                    <a:pt x="13819" y="91755"/>
                    <a:pt x="13819" y="93966"/>
                    <a:pt x="13266" y="96730"/>
                  </a:cubicBezTo>
                  <a:cubicBezTo>
                    <a:pt x="12713" y="98941"/>
                    <a:pt x="12160" y="101152"/>
                    <a:pt x="12713" y="103363"/>
                  </a:cubicBezTo>
                  <a:cubicBezTo>
                    <a:pt x="13266" y="105574"/>
                    <a:pt x="13266" y="107232"/>
                    <a:pt x="13266" y="109443"/>
                  </a:cubicBezTo>
                  <a:cubicBezTo>
                    <a:pt x="12713" y="113312"/>
                    <a:pt x="13819" y="116628"/>
                    <a:pt x="14924" y="120498"/>
                  </a:cubicBezTo>
                  <a:cubicBezTo>
                    <a:pt x="15477" y="122709"/>
                    <a:pt x="15477" y="124919"/>
                    <a:pt x="17135" y="126578"/>
                  </a:cubicBezTo>
                  <a:cubicBezTo>
                    <a:pt x="19346" y="128236"/>
                    <a:pt x="22110" y="128789"/>
                    <a:pt x="24321" y="129341"/>
                  </a:cubicBezTo>
                  <a:cubicBezTo>
                    <a:pt x="27084" y="130447"/>
                    <a:pt x="28190" y="130447"/>
                    <a:pt x="28742" y="127130"/>
                  </a:cubicBezTo>
                  <a:cubicBezTo>
                    <a:pt x="29848" y="123814"/>
                    <a:pt x="30954" y="119945"/>
                    <a:pt x="30954" y="116628"/>
                  </a:cubicBezTo>
                  <a:cubicBezTo>
                    <a:pt x="30954" y="113865"/>
                    <a:pt x="31506" y="110548"/>
                    <a:pt x="30954" y="107785"/>
                  </a:cubicBezTo>
                  <a:cubicBezTo>
                    <a:pt x="30401" y="103363"/>
                    <a:pt x="27637" y="100046"/>
                    <a:pt x="25426" y="96177"/>
                  </a:cubicBezTo>
                  <a:cubicBezTo>
                    <a:pt x="23768" y="92861"/>
                    <a:pt x="21557" y="90097"/>
                    <a:pt x="19899" y="87333"/>
                  </a:cubicBezTo>
                  <a:cubicBezTo>
                    <a:pt x="19346" y="86228"/>
                    <a:pt x="18240" y="85122"/>
                    <a:pt x="17135" y="84017"/>
                  </a:cubicBezTo>
                  <a:cubicBezTo>
                    <a:pt x="16029" y="82358"/>
                    <a:pt x="16029" y="80147"/>
                    <a:pt x="15477" y="77937"/>
                  </a:cubicBezTo>
                  <a:cubicBezTo>
                    <a:pt x="14924" y="75173"/>
                    <a:pt x="13819" y="72409"/>
                    <a:pt x="13819" y="69645"/>
                  </a:cubicBezTo>
                  <a:cubicBezTo>
                    <a:pt x="13819" y="67434"/>
                    <a:pt x="14924" y="65223"/>
                    <a:pt x="15477" y="63012"/>
                  </a:cubicBezTo>
                  <a:cubicBezTo>
                    <a:pt x="15477" y="59143"/>
                    <a:pt x="12713" y="54721"/>
                    <a:pt x="12713" y="50852"/>
                  </a:cubicBezTo>
                  <a:cubicBezTo>
                    <a:pt x="12713" y="48641"/>
                    <a:pt x="14924" y="48088"/>
                    <a:pt x="14924" y="45325"/>
                  </a:cubicBezTo>
                  <a:cubicBezTo>
                    <a:pt x="14924" y="43114"/>
                    <a:pt x="12713" y="41456"/>
                    <a:pt x="14371" y="39245"/>
                  </a:cubicBezTo>
                </a:path>
              </a:pathLst>
            </a:custGeom>
            <a:solidFill>
              <a:srgbClr val="DFDFDF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7" name="Полилиния: фигура 276">
              <a:extLst>
                <a:ext uri="{FF2B5EF4-FFF2-40B4-BE49-F238E27FC236}">
                  <a16:creationId xmlns:a16="http://schemas.microsoft.com/office/drawing/2014/main" id="{FD7E444D-9450-1B72-7134-2A8E25076F8C}"/>
                </a:ext>
              </a:extLst>
            </p:cNvPr>
            <p:cNvSpPr/>
            <p:nvPr/>
          </p:nvSpPr>
          <p:spPr>
            <a:xfrm>
              <a:off x="11141512" y="6501230"/>
              <a:ext cx="53509" cy="89706"/>
            </a:xfrm>
            <a:custGeom>
              <a:avLst/>
              <a:gdLst>
                <a:gd name="connsiteX0" fmla="*/ 37263 w 53509"/>
                <a:gd name="connsiteY0" fmla="*/ 37017 h 89706"/>
                <a:gd name="connsiteX1" fmla="*/ 26208 w 53509"/>
                <a:gd name="connsiteY1" fmla="*/ 18777 h 89706"/>
                <a:gd name="connsiteX2" fmla="*/ 14047 w 53509"/>
                <a:gd name="connsiteY2" fmla="*/ 1089 h 89706"/>
                <a:gd name="connsiteX3" fmla="*/ 2993 w 53509"/>
                <a:gd name="connsiteY3" fmla="*/ 2747 h 89706"/>
                <a:gd name="connsiteX4" fmla="*/ 2440 w 53509"/>
                <a:gd name="connsiteY4" fmla="*/ 6064 h 89706"/>
                <a:gd name="connsiteX5" fmla="*/ 782 w 53509"/>
                <a:gd name="connsiteY5" fmla="*/ 12697 h 89706"/>
                <a:gd name="connsiteX6" fmla="*/ 229 w 53509"/>
                <a:gd name="connsiteY6" fmla="*/ 23199 h 89706"/>
                <a:gd name="connsiteX7" fmla="*/ 4651 w 53509"/>
                <a:gd name="connsiteY7" fmla="*/ 41992 h 89706"/>
                <a:gd name="connsiteX8" fmla="*/ 19575 w 53509"/>
                <a:gd name="connsiteY8" fmla="*/ 55258 h 89706"/>
                <a:gd name="connsiteX9" fmla="*/ 23444 w 53509"/>
                <a:gd name="connsiteY9" fmla="*/ 56363 h 89706"/>
                <a:gd name="connsiteX10" fmla="*/ 26208 w 53509"/>
                <a:gd name="connsiteY10" fmla="*/ 59680 h 89706"/>
                <a:gd name="connsiteX11" fmla="*/ 31183 w 53509"/>
                <a:gd name="connsiteY11" fmla="*/ 71287 h 89706"/>
                <a:gd name="connsiteX12" fmla="*/ 30077 w 53509"/>
                <a:gd name="connsiteY12" fmla="*/ 76815 h 89706"/>
                <a:gd name="connsiteX13" fmla="*/ 29524 w 53509"/>
                <a:gd name="connsiteY13" fmla="*/ 83448 h 89706"/>
                <a:gd name="connsiteX14" fmla="*/ 31735 w 53509"/>
                <a:gd name="connsiteY14" fmla="*/ 87870 h 89706"/>
                <a:gd name="connsiteX15" fmla="*/ 37815 w 53509"/>
                <a:gd name="connsiteY15" fmla="*/ 88975 h 89706"/>
                <a:gd name="connsiteX16" fmla="*/ 45001 w 53509"/>
                <a:gd name="connsiteY16" fmla="*/ 85106 h 89706"/>
                <a:gd name="connsiteX17" fmla="*/ 47765 w 53509"/>
                <a:gd name="connsiteY17" fmla="*/ 79026 h 89706"/>
                <a:gd name="connsiteX18" fmla="*/ 52187 w 53509"/>
                <a:gd name="connsiteY18" fmla="*/ 72946 h 89706"/>
                <a:gd name="connsiteX19" fmla="*/ 52739 w 53509"/>
                <a:gd name="connsiteY19" fmla="*/ 61338 h 89706"/>
                <a:gd name="connsiteX20" fmla="*/ 43343 w 53509"/>
                <a:gd name="connsiteY20" fmla="*/ 51941 h 89706"/>
                <a:gd name="connsiteX21" fmla="*/ 40026 w 53509"/>
                <a:gd name="connsiteY21" fmla="*/ 41439 h 89706"/>
                <a:gd name="connsiteX22" fmla="*/ 38368 w 53509"/>
                <a:gd name="connsiteY22" fmla="*/ 34254 h 89706"/>
                <a:gd name="connsiteX23" fmla="*/ 35052 w 53509"/>
                <a:gd name="connsiteY23" fmla="*/ 31490 h 8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509" h="89706">
                  <a:moveTo>
                    <a:pt x="37263" y="37017"/>
                  </a:moveTo>
                  <a:cubicBezTo>
                    <a:pt x="36710" y="29832"/>
                    <a:pt x="29524" y="24857"/>
                    <a:pt x="26208" y="18777"/>
                  </a:cubicBezTo>
                  <a:cubicBezTo>
                    <a:pt x="23444" y="12697"/>
                    <a:pt x="20128" y="4406"/>
                    <a:pt x="14047" y="1089"/>
                  </a:cubicBezTo>
                  <a:cubicBezTo>
                    <a:pt x="11284" y="-569"/>
                    <a:pt x="4651" y="-569"/>
                    <a:pt x="2993" y="2747"/>
                  </a:cubicBezTo>
                  <a:cubicBezTo>
                    <a:pt x="2440" y="3853"/>
                    <a:pt x="2440" y="4406"/>
                    <a:pt x="2440" y="6064"/>
                  </a:cubicBezTo>
                  <a:cubicBezTo>
                    <a:pt x="1887" y="8275"/>
                    <a:pt x="1334" y="10486"/>
                    <a:pt x="782" y="12697"/>
                  </a:cubicBezTo>
                  <a:cubicBezTo>
                    <a:pt x="229" y="16013"/>
                    <a:pt x="-324" y="19882"/>
                    <a:pt x="229" y="23199"/>
                  </a:cubicBezTo>
                  <a:cubicBezTo>
                    <a:pt x="229" y="28726"/>
                    <a:pt x="2440" y="36465"/>
                    <a:pt x="4651" y="41992"/>
                  </a:cubicBezTo>
                  <a:cubicBezTo>
                    <a:pt x="6862" y="49178"/>
                    <a:pt x="12942" y="53047"/>
                    <a:pt x="19575" y="55258"/>
                  </a:cubicBezTo>
                  <a:cubicBezTo>
                    <a:pt x="21233" y="55811"/>
                    <a:pt x="22339" y="55811"/>
                    <a:pt x="23444" y="56363"/>
                  </a:cubicBezTo>
                  <a:cubicBezTo>
                    <a:pt x="25655" y="57469"/>
                    <a:pt x="25102" y="58022"/>
                    <a:pt x="26208" y="59680"/>
                  </a:cubicBezTo>
                  <a:cubicBezTo>
                    <a:pt x="28419" y="63549"/>
                    <a:pt x="31183" y="66865"/>
                    <a:pt x="31183" y="71287"/>
                  </a:cubicBezTo>
                  <a:cubicBezTo>
                    <a:pt x="31183" y="72946"/>
                    <a:pt x="30630" y="75157"/>
                    <a:pt x="30077" y="76815"/>
                  </a:cubicBezTo>
                  <a:cubicBezTo>
                    <a:pt x="28971" y="79578"/>
                    <a:pt x="28419" y="80131"/>
                    <a:pt x="29524" y="83448"/>
                  </a:cubicBezTo>
                  <a:cubicBezTo>
                    <a:pt x="30077" y="85106"/>
                    <a:pt x="30077" y="86764"/>
                    <a:pt x="31735" y="87870"/>
                  </a:cubicBezTo>
                  <a:cubicBezTo>
                    <a:pt x="33393" y="88422"/>
                    <a:pt x="36157" y="88422"/>
                    <a:pt x="37815" y="88975"/>
                  </a:cubicBezTo>
                  <a:cubicBezTo>
                    <a:pt x="42237" y="90633"/>
                    <a:pt x="43343" y="89528"/>
                    <a:pt x="45001" y="85106"/>
                  </a:cubicBezTo>
                  <a:cubicBezTo>
                    <a:pt x="45554" y="82895"/>
                    <a:pt x="46659" y="80684"/>
                    <a:pt x="47765" y="79026"/>
                  </a:cubicBezTo>
                  <a:cubicBezTo>
                    <a:pt x="48870" y="76815"/>
                    <a:pt x="51081" y="75157"/>
                    <a:pt x="52187" y="72946"/>
                  </a:cubicBezTo>
                  <a:cubicBezTo>
                    <a:pt x="53845" y="70182"/>
                    <a:pt x="53845" y="64654"/>
                    <a:pt x="52739" y="61338"/>
                  </a:cubicBezTo>
                  <a:cubicBezTo>
                    <a:pt x="51081" y="55811"/>
                    <a:pt x="46659" y="56363"/>
                    <a:pt x="43343" y="51941"/>
                  </a:cubicBezTo>
                  <a:cubicBezTo>
                    <a:pt x="41132" y="49178"/>
                    <a:pt x="40579" y="44756"/>
                    <a:pt x="40026" y="41439"/>
                  </a:cubicBezTo>
                  <a:cubicBezTo>
                    <a:pt x="39474" y="39781"/>
                    <a:pt x="39474" y="35912"/>
                    <a:pt x="38368" y="34254"/>
                  </a:cubicBezTo>
                  <a:cubicBezTo>
                    <a:pt x="37263" y="33148"/>
                    <a:pt x="36157" y="32595"/>
                    <a:pt x="35052" y="31490"/>
                  </a:cubicBezTo>
                </a:path>
              </a:pathLst>
            </a:custGeom>
            <a:solidFill>
              <a:srgbClr val="DFDFDF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8" name="Полилиния: фигура 277">
              <a:extLst>
                <a:ext uri="{FF2B5EF4-FFF2-40B4-BE49-F238E27FC236}">
                  <a16:creationId xmlns:a16="http://schemas.microsoft.com/office/drawing/2014/main" id="{198BE89D-6A2D-0A77-573C-B8B62A9F4C3E}"/>
                </a:ext>
              </a:extLst>
            </p:cNvPr>
            <p:cNvSpPr/>
            <p:nvPr/>
          </p:nvSpPr>
          <p:spPr>
            <a:xfrm>
              <a:off x="10173669" y="6729659"/>
              <a:ext cx="1820659" cy="737737"/>
            </a:xfrm>
            <a:custGeom>
              <a:avLst/>
              <a:gdLst>
                <a:gd name="connsiteX0" fmla="*/ 1019478 w 1820659"/>
                <a:gd name="connsiteY0" fmla="*/ 512228 h 737737"/>
                <a:gd name="connsiteX1" fmla="*/ 1324038 w 1820659"/>
                <a:gd name="connsiteY1" fmla="*/ 455848 h 737737"/>
                <a:gd name="connsiteX2" fmla="*/ 1692716 w 1820659"/>
                <a:gd name="connsiteY2" fmla="*/ 442582 h 737737"/>
                <a:gd name="connsiteX3" fmla="*/ 1820399 w 1820659"/>
                <a:gd name="connsiteY3" fmla="*/ 367962 h 737737"/>
                <a:gd name="connsiteX4" fmla="*/ 1701560 w 1820659"/>
                <a:gd name="connsiteY4" fmla="*/ 275102 h 737737"/>
                <a:gd name="connsiteX5" fmla="*/ 1560059 w 1820659"/>
                <a:gd name="connsiteY5" fmla="*/ 261836 h 737737"/>
                <a:gd name="connsiteX6" fmla="*/ 1287004 w 1820659"/>
                <a:gd name="connsiteY6" fmla="*/ 254097 h 737737"/>
                <a:gd name="connsiteX7" fmla="*/ 1017267 w 1820659"/>
                <a:gd name="connsiteY7" fmla="*/ 184452 h 737737"/>
                <a:gd name="connsiteX8" fmla="*/ 922748 w 1820659"/>
                <a:gd name="connsiteY8" fmla="*/ 97119 h 737737"/>
                <a:gd name="connsiteX9" fmla="*/ 829335 w 1820659"/>
                <a:gd name="connsiteY9" fmla="*/ 31896 h 737737"/>
                <a:gd name="connsiteX10" fmla="*/ 644719 w 1820659"/>
                <a:gd name="connsiteY10" fmla="*/ 8128 h 737737"/>
                <a:gd name="connsiteX11" fmla="*/ 325235 w 1820659"/>
                <a:gd name="connsiteY11" fmla="*/ 62849 h 737737"/>
                <a:gd name="connsiteX12" fmla="*/ 40573 w 1820659"/>
                <a:gd name="connsiteY12" fmla="*/ 164553 h 737737"/>
                <a:gd name="connsiteX13" fmla="*/ 26202 w 1820659"/>
                <a:gd name="connsiteY13" fmla="*/ 401127 h 737737"/>
                <a:gd name="connsiteX14" fmla="*/ 184838 w 1820659"/>
                <a:gd name="connsiteY14" fmla="*/ 642675 h 737737"/>
                <a:gd name="connsiteX15" fmla="*/ 405382 w 1820659"/>
                <a:gd name="connsiteY15" fmla="*/ 735535 h 737737"/>
                <a:gd name="connsiteX16" fmla="*/ 635322 w 1820659"/>
                <a:gd name="connsiteY16" fmla="*/ 715636 h 737737"/>
                <a:gd name="connsiteX17" fmla="*/ 820491 w 1820659"/>
                <a:gd name="connsiteY17" fmla="*/ 642122 h 737737"/>
                <a:gd name="connsiteX18" fmla="*/ 1019478 w 1820659"/>
                <a:gd name="connsiteY18" fmla="*/ 512228 h 737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20659" h="737737">
                  <a:moveTo>
                    <a:pt x="1019478" y="512228"/>
                  </a:moveTo>
                  <a:cubicBezTo>
                    <a:pt x="1107916" y="451426"/>
                    <a:pt x="1221228" y="451426"/>
                    <a:pt x="1324038" y="455848"/>
                  </a:cubicBezTo>
                  <a:cubicBezTo>
                    <a:pt x="1432375" y="460270"/>
                    <a:pt x="1584932" y="457506"/>
                    <a:pt x="1692716" y="442582"/>
                  </a:cubicBezTo>
                  <a:cubicBezTo>
                    <a:pt x="1737488" y="436502"/>
                    <a:pt x="1816530" y="424895"/>
                    <a:pt x="1820399" y="367962"/>
                  </a:cubicBezTo>
                  <a:cubicBezTo>
                    <a:pt x="1825927" y="290578"/>
                    <a:pt x="1741910" y="282840"/>
                    <a:pt x="1701560" y="275102"/>
                  </a:cubicBezTo>
                  <a:cubicBezTo>
                    <a:pt x="1662316" y="267363"/>
                    <a:pt x="1600409" y="265152"/>
                    <a:pt x="1560059" y="261836"/>
                  </a:cubicBezTo>
                  <a:cubicBezTo>
                    <a:pt x="1471067" y="254650"/>
                    <a:pt x="1375996" y="254650"/>
                    <a:pt x="1287004" y="254097"/>
                  </a:cubicBezTo>
                  <a:cubicBezTo>
                    <a:pt x="1221228" y="253545"/>
                    <a:pt x="1069224" y="227566"/>
                    <a:pt x="1017267" y="184452"/>
                  </a:cubicBezTo>
                  <a:cubicBezTo>
                    <a:pt x="976364" y="150182"/>
                    <a:pt x="964203" y="133047"/>
                    <a:pt x="922748" y="97119"/>
                  </a:cubicBezTo>
                  <a:cubicBezTo>
                    <a:pt x="892900" y="71140"/>
                    <a:pt x="865263" y="54558"/>
                    <a:pt x="829335" y="31896"/>
                  </a:cubicBezTo>
                  <a:cubicBezTo>
                    <a:pt x="769639" y="-6244"/>
                    <a:pt x="711048" y="-4585"/>
                    <a:pt x="644719" y="8128"/>
                  </a:cubicBezTo>
                  <a:cubicBezTo>
                    <a:pt x="538593" y="28579"/>
                    <a:pt x="431914" y="45161"/>
                    <a:pt x="325235" y="62849"/>
                  </a:cubicBezTo>
                  <a:cubicBezTo>
                    <a:pt x="231821" y="77773"/>
                    <a:pt x="109113" y="91039"/>
                    <a:pt x="40573" y="164553"/>
                  </a:cubicBezTo>
                  <a:cubicBezTo>
                    <a:pt x="-20228" y="229224"/>
                    <a:pt x="-1988" y="325401"/>
                    <a:pt x="26202" y="401127"/>
                  </a:cubicBezTo>
                  <a:cubicBezTo>
                    <a:pt x="59919" y="490671"/>
                    <a:pt x="113535" y="578557"/>
                    <a:pt x="184838" y="642675"/>
                  </a:cubicBezTo>
                  <a:cubicBezTo>
                    <a:pt x="246746" y="698501"/>
                    <a:pt x="323024" y="728349"/>
                    <a:pt x="405382" y="735535"/>
                  </a:cubicBezTo>
                  <a:cubicBezTo>
                    <a:pt x="482213" y="742168"/>
                    <a:pt x="560702" y="733324"/>
                    <a:pt x="635322" y="715636"/>
                  </a:cubicBezTo>
                  <a:cubicBezTo>
                    <a:pt x="700546" y="700160"/>
                    <a:pt x="762453" y="675286"/>
                    <a:pt x="820491" y="642122"/>
                  </a:cubicBezTo>
                  <a:cubicBezTo>
                    <a:pt x="889583" y="602877"/>
                    <a:pt x="954254" y="557000"/>
                    <a:pt x="1019478" y="512228"/>
                  </a:cubicBezTo>
                  <a:close/>
                </a:path>
              </a:pathLst>
            </a:custGeom>
            <a:solidFill>
              <a:srgbClr val="FCD4C1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79" name="Полилиния: фигура 278">
              <a:extLst>
                <a:ext uri="{FF2B5EF4-FFF2-40B4-BE49-F238E27FC236}">
                  <a16:creationId xmlns:a16="http://schemas.microsoft.com/office/drawing/2014/main" id="{1A45CDBB-8CE1-6D6A-05C3-7F730DC91C8E}"/>
                </a:ext>
              </a:extLst>
            </p:cNvPr>
            <p:cNvSpPr/>
            <p:nvPr/>
          </p:nvSpPr>
          <p:spPr>
            <a:xfrm>
              <a:off x="10242432" y="7032398"/>
              <a:ext cx="1750771" cy="434445"/>
            </a:xfrm>
            <a:custGeom>
              <a:avLst/>
              <a:gdLst>
                <a:gd name="connsiteX0" fmla="*/ 86780 w 1750771"/>
                <a:gd name="connsiteY0" fmla="*/ 291295 h 434445"/>
                <a:gd name="connsiteX1" fmla="*/ 307324 w 1750771"/>
                <a:gd name="connsiteY1" fmla="*/ 384155 h 434445"/>
                <a:gd name="connsiteX2" fmla="*/ 537264 w 1750771"/>
                <a:gd name="connsiteY2" fmla="*/ 364256 h 434445"/>
                <a:gd name="connsiteX3" fmla="*/ 722433 w 1750771"/>
                <a:gd name="connsiteY3" fmla="*/ 290742 h 434445"/>
                <a:gd name="connsiteX4" fmla="*/ 920314 w 1750771"/>
                <a:gd name="connsiteY4" fmla="*/ 161400 h 434445"/>
                <a:gd name="connsiteX5" fmla="*/ 1224874 w 1750771"/>
                <a:gd name="connsiteY5" fmla="*/ 105021 h 434445"/>
                <a:gd name="connsiteX6" fmla="*/ 1593553 w 1750771"/>
                <a:gd name="connsiteY6" fmla="*/ 91755 h 434445"/>
                <a:gd name="connsiteX7" fmla="*/ 1721236 w 1750771"/>
                <a:gd name="connsiteY7" fmla="*/ 17135 h 434445"/>
                <a:gd name="connsiteX8" fmla="*/ 1720683 w 1750771"/>
                <a:gd name="connsiteY8" fmla="*/ 0 h 434445"/>
                <a:gd name="connsiteX9" fmla="*/ 1750531 w 1750771"/>
                <a:gd name="connsiteY9" fmla="*/ 65223 h 434445"/>
                <a:gd name="connsiteX10" fmla="*/ 1622848 w 1750771"/>
                <a:gd name="connsiteY10" fmla="*/ 139844 h 434445"/>
                <a:gd name="connsiteX11" fmla="*/ 1254170 w 1750771"/>
                <a:gd name="connsiteY11" fmla="*/ 153109 h 434445"/>
                <a:gd name="connsiteX12" fmla="*/ 949609 w 1750771"/>
                <a:gd name="connsiteY12" fmla="*/ 209489 h 434445"/>
                <a:gd name="connsiteX13" fmla="*/ 751728 w 1750771"/>
                <a:gd name="connsiteY13" fmla="*/ 338830 h 434445"/>
                <a:gd name="connsiteX14" fmla="*/ 566560 w 1750771"/>
                <a:gd name="connsiteY14" fmla="*/ 412345 h 434445"/>
                <a:gd name="connsiteX15" fmla="*/ 336619 w 1750771"/>
                <a:gd name="connsiteY15" fmla="*/ 432244 h 434445"/>
                <a:gd name="connsiteX16" fmla="*/ 116076 w 1750771"/>
                <a:gd name="connsiteY16" fmla="*/ 339383 h 434445"/>
                <a:gd name="connsiteX17" fmla="*/ 0 w 1750771"/>
                <a:gd name="connsiteY17" fmla="*/ 190143 h 434445"/>
                <a:gd name="connsiteX18" fmla="*/ 86780 w 1750771"/>
                <a:gd name="connsiteY18" fmla="*/ 291295 h 434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50771" h="434445">
                  <a:moveTo>
                    <a:pt x="86780" y="291295"/>
                  </a:moveTo>
                  <a:cubicBezTo>
                    <a:pt x="148687" y="347121"/>
                    <a:pt x="224966" y="376969"/>
                    <a:pt x="307324" y="384155"/>
                  </a:cubicBezTo>
                  <a:cubicBezTo>
                    <a:pt x="384155" y="390788"/>
                    <a:pt x="462644" y="381944"/>
                    <a:pt x="537264" y="364256"/>
                  </a:cubicBezTo>
                  <a:cubicBezTo>
                    <a:pt x="602488" y="348780"/>
                    <a:pt x="664395" y="323906"/>
                    <a:pt x="722433" y="290742"/>
                  </a:cubicBezTo>
                  <a:cubicBezTo>
                    <a:pt x="790973" y="251497"/>
                    <a:pt x="855643" y="205620"/>
                    <a:pt x="920314" y="161400"/>
                  </a:cubicBezTo>
                  <a:cubicBezTo>
                    <a:pt x="1008753" y="100599"/>
                    <a:pt x="1122065" y="100599"/>
                    <a:pt x="1224874" y="105021"/>
                  </a:cubicBezTo>
                  <a:cubicBezTo>
                    <a:pt x="1333212" y="109443"/>
                    <a:pt x="1485768" y="106679"/>
                    <a:pt x="1593553" y="91755"/>
                  </a:cubicBezTo>
                  <a:cubicBezTo>
                    <a:pt x="1638325" y="85675"/>
                    <a:pt x="1717367" y="74067"/>
                    <a:pt x="1721236" y="17135"/>
                  </a:cubicBezTo>
                  <a:cubicBezTo>
                    <a:pt x="1721789" y="11055"/>
                    <a:pt x="1721236" y="5527"/>
                    <a:pt x="1720683" y="0"/>
                  </a:cubicBezTo>
                  <a:cubicBezTo>
                    <a:pt x="1739476" y="13266"/>
                    <a:pt x="1752742" y="33164"/>
                    <a:pt x="1750531" y="65223"/>
                  </a:cubicBezTo>
                  <a:cubicBezTo>
                    <a:pt x="1746662" y="122156"/>
                    <a:pt x="1667620" y="133763"/>
                    <a:pt x="1622848" y="139844"/>
                  </a:cubicBezTo>
                  <a:cubicBezTo>
                    <a:pt x="1515064" y="154768"/>
                    <a:pt x="1363060" y="157531"/>
                    <a:pt x="1254170" y="153109"/>
                  </a:cubicBezTo>
                  <a:cubicBezTo>
                    <a:pt x="1150807" y="148687"/>
                    <a:pt x="1038048" y="148135"/>
                    <a:pt x="949609" y="209489"/>
                  </a:cubicBezTo>
                  <a:cubicBezTo>
                    <a:pt x="884939" y="254261"/>
                    <a:pt x="820268" y="300138"/>
                    <a:pt x="751728" y="338830"/>
                  </a:cubicBezTo>
                  <a:cubicBezTo>
                    <a:pt x="693690" y="371995"/>
                    <a:pt x="631783" y="396868"/>
                    <a:pt x="566560" y="412345"/>
                  </a:cubicBezTo>
                  <a:cubicBezTo>
                    <a:pt x="491940" y="430033"/>
                    <a:pt x="412898" y="438876"/>
                    <a:pt x="336619" y="432244"/>
                  </a:cubicBezTo>
                  <a:cubicBezTo>
                    <a:pt x="254261" y="425058"/>
                    <a:pt x="177983" y="395210"/>
                    <a:pt x="116076" y="339383"/>
                  </a:cubicBezTo>
                  <a:cubicBezTo>
                    <a:pt x="69645" y="297927"/>
                    <a:pt x="30954" y="245970"/>
                    <a:pt x="0" y="190143"/>
                  </a:cubicBezTo>
                  <a:cubicBezTo>
                    <a:pt x="25426" y="227729"/>
                    <a:pt x="54169" y="261999"/>
                    <a:pt x="86780" y="291295"/>
                  </a:cubicBezTo>
                  <a:close/>
                </a:path>
              </a:pathLst>
            </a:custGeom>
            <a:solidFill>
              <a:srgbClr val="F4CBB8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0" name="Полилиния: фигура 279">
              <a:extLst>
                <a:ext uri="{FF2B5EF4-FFF2-40B4-BE49-F238E27FC236}">
                  <a16:creationId xmlns:a16="http://schemas.microsoft.com/office/drawing/2014/main" id="{CB7ADF8E-1E9E-2890-CE7F-BD1DB3EC8AD8}"/>
                </a:ext>
              </a:extLst>
            </p:cNvPr>
            <p:cNvSpPr/>
            <p:nvPr/>
          </p:nvSpPr>
          <p:spPr>
            <a:xfrm>
              <a:off x="9267949" y="6728943"/>
              <a:ext cx="1654906" cy="758253"/>
            </a:xfrm>
            <a:custGeom>
              <a:avLst/>
              <a:gdLst>
                <a:gd name="connsiteX0" fmla="*/ 1100508 w 1654906"/>
                <a:gd name="connsiteY0" fmla="*/ 666606 h 758253"/>
                <a:gd name="connsiteX1" fmla="*/ 931369 w 1654906"/>
                <a:gd name="connsiteY1" fmla="*/ 558269 h 758253"/>
                <a:gd name="connsiteX2" fmla="*/ 727960 w 1654906"/>
                <a:gd name="connsiteY2" fmla="*/ 468724 h 758253"/>
                <a:gd name="connsiteX3" fmla="*/ 104468 w 1654906"/>
                <a:gd name="connsiteY3" fmla="*/ 622939 h 758253"/>
                <a:gd name="connsiteX4" fmla="*/ 0 w 1654906"/>
                <a:gd name="connsiteY4" fmla="*/ 180746 h 758253"/>
                <a:gd name="connsiteX5" fmla="*/ 1293414 w 1654906"/>
                <a:gd name="connsiteY5" fmla="*/ 0 h 758253"/>
                <a:gd name="connsiteX6" fmla="*/ 1323815 w 1654906"/>
                <a:gd name="connsiteY6" fmla="*/ 4975 h 758253"/>
                <a:gd name="connsiteX7" fmla="*/ 1340950 w 1654906"/>
                <a:gd name="connsiteY7" fmla="*/ 7738 h 758253"/>
                <a:gd name="connsiteX8" fmla="*/ 1654907 w 1654906"/>
                <a:gd name="connsiteY8" fmla="*/ 56380 h 758253"/>
                <a:gd name="connsiteX9" fmla="*/ 1532751 w 1654906"/>
                <a:gd name="connsiteY9" fmla="*/ 731277 h 758253"/>
                <a:gd name="connsiteX10" fmla="*/ 1251959 w 1654906"/>
                <a:gd name="connsiteY10" fmla="*/ 705298 h 758253"/>
                <a:gd name="connsiteX11" fmla="*/ 1100508 w 1654906"/>
                <a:gd name="connsiteY11" fmla="*/ 666606 h 758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4906" h="758253">
                  <a:moveTo>
                    <a:pt x="1100508" y="666606"/>
                  </a:moveTo>
                  <a:cubicBezTo>
                    <a:pt x="1035837" y="640627"/>
                    <a:pt x="1003778" y="606357"/>
                    <a:pt x="931369" y="558269"/>
                  </a:cubicBezTo>
                  <a:cubicBezTo>
                    <a:pt x="863934" y="513497"/>
                    <a:pt x="845694" y="479227"/>
                    <a:pt x="727960" y="468724"/>
                  </a:cubicBezTo>
                  <a:lnTo>
                    <a:pt x="104468" y="622939"/>
                  </a:lnTo>
                  <a:lnTo>
                    <a:pt x="0" y="180746"/>
                  </a:lnTo>
                  <a:lnTo>
                    <a:pt x="1293414" y="0"/>
                  </a:lnTo>
                  <a:lnTo>
                    <a:pt x="1323815" y="4975"/>
                  </a:lnTo>
                  <a:lnTo>
                    <a:pt x="1340950" y="7738"/>
                  </a:lnTo>
                  <a:lnTo>
                    <a:pt x="1654907" y="56380"/>
                  </a:lnTo>
                  <a:lnTo>
                    <a:pt x="1532751" y="731277"/>
                  </a:lnTo>
                  <a:cubicBezTo>
                    <a:pt x="1413359" y="768310"/>
                    <a:pt x="1365271" y="773838"/>
                    <a:pt x="1251959" y="705298"/>
                  </a:cubicBezTo>
                  <a:cubicBezTo>
                    <a:pt x="1251959" y="706403"/>
                    <a:pt x="1136436" y="681530"/>
                    <a:pt x="1100508" y="666606"/>
                  </a:cubicBezTo>
                  <a:close/>
                </a:path>
              </a:pathLst>
            </a:custGeom>
            <a:solidFill>
              <a:srgbClr val="FCD2BE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1" name="Полилиния: фигура 280">
              <a:extLst>
                <a:ext uri="{FF2B5EF4-FFF2-40B4-BE49-F238E27FC236}">
                  <a16:creationId xmlns:a16="http://schemas.microsoft.com/office/drawing/2014/main" id="{86FA45DE-68FE-C69E-4BE7-326198C05813}"/>
                </a:ext>
              </a:extLst>
            </p:cNvPr>
            <p:cNvSpPr/>
            <p:nvPr/>
          </p:nvSpPr>
          <p:spPr>
            <a:xfrm>
              <a:off x="10307102" y="6720099"/>
              <a:ext cx="801216" cy="763962"/>
            </a:xfrm>
            <a:custGeom>
              <a:avLst/>
              <a:gdLst>
                <a:gd name="connsiteX0" fmla="*/ 115523 w 801216"/>
                <a:gd name="connsiteY0" fmla="*/ 290742 h 763962"/>
                <a:gd name="connsiteX1" fmla="*/ 149793 w 801216"/>
                <a:gd name="connsiteY1" fmla="*/ 65776 h 763962"/>
                <a:gd name="connsiteX2" fmla="*/ 161400 w 801216"/>
                <a:gd name="connsiteY2" fmla="*/ 0 h 763962"/>
                <a:gd name="connsiteX3" fmla="*/ 254814 w 801216"/>
                <a:gd name="connsiteY3" fmla="*/ 8844 h 763962"/>
                <a:gd name="connsiteX4" fmla="*/ 285214 w 801216"/>
                <a:gd name="connsiteY4" fmla="*/ 13819 h 763962"/>
                <a:gd name="connsiteX5" fmla="*/ 302349 w 801216"/>
                <a:gd name="connsiteY5" fmla="*/ 16582 h 763962"/>
                <a:gd name="connsiteX6" fmla="*/ 701981 w 801216"/>
                <a:gd name="connsiteY6" fmla="*/ 44219 h 763962"/>
                <a:gd name="connsiteX7" fmla="*/ 790420 w 801216"/>
                <a:gd name="connsiteY7" fmla="*/ 107785 h 763962"/>
                <a:gd name="connsiteX8" fmla="*/ 779918 w 801216"/>
                <a:gd name="connsiteY8" fmla="*/ 291847 h 763962"/>
                <a:gd name="connsiteX9" fmla="*/ 490834 w 801216"/>
                <a:gd name="connsiteY9" fmla="*/ 711931 h 763962"/>
                <a:gd name="connsiteX10" fmla="*/ 180194 w 801216"/>
                <a:gd name="connsiteY10" fmla="*/ 706956 h 763962"/>
                <a:gd name="connsiteX11" fmla="*/ 0 w 801216"/>
                <a:gd name="connsiteY11" fmla="*/ 451590 h 763962"/>
                <a:gd name="connsiteX12" fmla="*/ 115523 w 801216"/>
                <a:gd name="connsiteY12" fmla="*/ 290742 h 763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01216" h="763962">
                  <a:moveTo>
                    <a:pt x="115523" y="290742"/>
                  </a:moveTo>
                  <a:cubicBezTo>
                    <a:pt x="160848" y="190143"/>
                    <a:pt x="144818" y="139844"/>
                    <a:pt x="149793" y="65776"/>
                  </a:cubicBezTo>
                  <a:cubicBezTo>
                    <a:pt x="150346" y="59696"/>
                    <a:pt x="153662" y="1658"/>
                    <a:pt x="161400" y="0"/>
                  </a:cubicBezTo>
                  <a:lnTo>
                    <a:pt x="254814" y="8844"/>
                  </a:lnTo>
                  <a:lnTo>
                    <a:pt x="285214" y="13819"/>
                  </a:lnTo>
                  <a:lnTo>
                    <a:pt x="302349" y="16582"/>
                  </a:lnTo>
                  <a:lnTo>
                    <a:pt x="701981" y="44219"/>
                  </a:lnTo>
                  <a:cubicBezTo>
                    <a:pt x="701981" y="44219"/>
                    <a:pt x="785445" y="97835"/>
                    <a:pt x="790420" y="107785"/>
                  </a:cubicBezTo>
                  <a:cubicBezTo>
                    <a:pt x="808107" y="143713"/>
                    <a:pt x="803686" y="211700"/>
                    <a:pt x="779918" y="291847"/>
                  </a:cubicBezTo>
                  <a:cubicBezTo>
                    <a:pt x="737909" y="433902"/>
                    <a:pt x="635652" y="612990"/>
                    <a:pt x="490834" y="711931"/>
                  </a:cubicBezTo>
                  <a:cubicBezTo>
                    <a:pt x="389683" y="781023"/>
                    <a:pt x="310088" y="783234"/>
                    <a:pt x="180194" y="706956"/>
                  </a:cubicBezTo>
                  <a:cubicBezTo>
                    <a:pt x="90097" y="664395"/>
                    <a:pt x="0" y="451590"/>
                    <a:pt x="0" y="451590"/>
                  </a:cubicBezTo>
                  <a:cubicBezTo>
                    <a:pt x="0" y="451590"/>
                    <a:pt x="86780" y="354860"/>
                    <a:pt x="115523" y="290742"/>
                  </a:cubicBezTo>
                  <a:close/>
                </a:path>
              </a:pathLst>
            </a:custGeom>
            <a:solidFill>
              <a:srgbClr val="F4CBB8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2" name="Полилиния: фигура 281">
              <a:extLst>
                <a:ext uri="{FF2B5EF4-FFF2-40B4-BE49-F238E27FC236}">
                  <a16:creationId xmlns:a16="http://schemas.microsoft.com/office/drawing/2014/main" id="{CE0FD306-97EE-ADA8-9D66-9D7541D04EEF}"/>
                </a:ext>
              </a:extLst>
            </p:cNvPr>
            <p:cNvSpPr/>
            <p:nvPr/>
          </p:nvSpPr>
          <p:spPr>
            <a:xfrm>
              <a:off x="9236996" y="6447193"/>
              <a:ext cx="2272446" cy="730023"/>
            </a:xfrm>
            <a:custGeom>
              <a:avLst/>
              <a:gdLst>
                <a:gd name="connsiteX0" fmla="*/ 94519 w 2272446"/>
                <a:gd name="connsiteY0" fmla="*/ 730024 h 730023"/>
                <a:gd name="connsiteX1" fmla="*/ 1122617 w 2272446"/>
                <a:gd name="connsiteY1" fmla="*/ 600682 h 730023"/>
                <a:gd name="connsiteX2" fmla="*/ 1433810 w 2272446"/>
                <a:gd name="connsiteY2" fmla="*/ 599024 h 730023"/>
                <a:gd name="connsiteX3" fmla="*/ 1694704 w 2272446"/>
                <a:gd name="connsiteY3" fmla="*/ 395062 h 730023"/>
                <a:gd name="connsiteX4" fmla="*/ 1744451 w 2272446"/>
                <a:gd name="connsiteY4" fmla="*/ 335919 h 730023"/>
                <a:gd name="connsiteX5" fmla="*/ 2031876 w 2272446"/>
                <a:gd name="connsiteY5" fmla="*/ 297780 h 730023"/>
                <a:gd name="connsiteX6" fmla="*/ 2266791 w 2272446"/>
                <a:gd name="connsiteY6" fmla="*/ 198287 h 730023"/>
                <a:gd name="connsiteX7" fmla="*/ 2235285 w 2272446"/>
                <a:gd name="connsiteY7" fmla="*/ 135274 h 730023"/>
                <a:gd name="connsiteX8" fmla="*/ 2127501 w 2272446"/>
                <a:gd name="connsiteY8" fmla="*/ 123667 h 730023"/>
                <a:gd name="connsiteX9" fmla="*/ 1782037 w 2272446"/>
                <a:gd name="connsiteY9" fmla="*/ 9802 h 730023"/>
                <a:gd name="connsiteX10" fmla="*/ 1473608 w 2272446"/>
                <a:gd name="connsiteY10" fmla="*/ 45730 h 730023"/>
                <a:gd name="connsiteX11" fmla="*/ 1010411 w 2272446"/>
                <a:gd name="connsiteY11" fmla="*/ 205472 h 730023"/>
                <a:gd name="connsiteX12" fmla="*/ 0 w 2272446"/>
                <a:gd name="connsiteY12" fmla="*/ 331497 h 730023"/>
                <a:gd name="connsiteX13" fmla="*/ 94519 w 2272446"/>
                <a:gd name="connsiteY13" fmla="*/ 730024 h 730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72446" h="730023">
                  <a:moveTo>
                    <a:pt x="94519" y="730024"/>
                  </a:moveTo>
                  <a:lnTo>
                    <a:pt x="1122617" y="600682"/>
                  </a:lnTo>
                  <a:cubicBezTo>
                    <a:pt x="1275727" y="643796"/>
                    <a:pt x="1433810" y="599024"/>
                    <a:pt x="1433810" y="599024"/>
                  </a:cubicBezTo>
                  <a:cubicBezTo>
                    <a:pt x="1563152" y="551488"/>
                    <a:pt x="1629481" y="490134"/>
                    <a:pt x="1694704" y="395062"/>
                  </a:cubicBezTo>
                  <a:cubicBezTo>
                    <a:pt x="1709076" y="374058"/>
                    <a:pt x="1724552" y="352501"/>
                    <a:pt x="1744451" y="335919"/>
                  </a:cubicBezTo>
                  <a:cubicBezTo>
                    <a:pt x="1822388" y="270696"/>
                    <a:pt x="1940674" y="304413"/>
                    <a:pt x="2031876" y="297780"/>
                  </a:cubicBezTo>
                  <a:cubicBezTo>
                    <a:pt x="2104286" y="292805"/>
                    <a:pt x="2227547" y="270143"/>
                    <a:pt x="2266791" y="198287"/>
                  </a:cubicBezTo>
                  <a:cubicBezTo>
                    <a:pt x="2281715" y="170650"/>
                    <a:pt x="2265686" y="143012"/>
                    <a:pt x="2235285" y="135274"/>
                  </a:cubicBezTo>
                  <a:cubicBezTo>
                    <a:pt x="2200463" y="126430"/>
                    <a:pt x="2162876" y="130299"/>
                    <a:pt x="2127501" y="123667"/>
                  </a:cubicBezTo>
                  <a:cubicBezTo>
                    <a:pt x="2007003" y="101557"/>
                    <a:pt x="1899219" y="34122"/>
                    <a:pt x="1782037" y="9802"/>
                  </a:cubicBezTo>
                  <a:cubicBezTo>
                    <a:pt x="1665409" y="-14519"/>
                    <a:pt x="1601844" y="9802"/>
                    <a:pt x="1473608" y="45730"/>
                  </a:cubicBezTo>
                  <a:cubicBezTo>
                    <a:pt x="1300600" y="94371"/>
                    <a:pt x="1181208" y="126983"/>
                    <a:pt x="1010411" y="205472"/>
                  </a:cubicBezTo>
                  <a:lnTo>
                    <a:pt x="0" y="331497"/>
                  </a:lnTo>
                  <a:lnTo>
                    <a:pt x="94519" y="730024"/>
                  </a:lnTo>
                  <a:close/>
                </a:path>
              </a:pathLst>
            </a:custGeom>
            <a:solidFill>
              <a:srgbClr val="FCD4C1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3" name="Полилиния: фигура 282">
              <a:extLst>
                <a:ext uri="{FF2B5EF4-FFF2-40B4-BE49-F238E27FC236}">
                  <a16:creationId xmlns:a16="http://schemas.microsoft.com/office/drawing/2014/main" id="{295A5769-64BB-D8A8-B2E3-349785E28B99}"/>
                </a:ext>
              </a:extLst>
            </p:cNvPr>
            <p:cNvSpPr/>
            <p:nvPr/>
          </p:nvSpPr>
          <p:spPr>
            <a:xfrm>
              <a:off x="10392224" y="6583020"/>
              <a:ext cx="1117103" cy="483556"/>
            </a:xfrm>
            <a:custGeom>
              <a:avLst/>
              <a:gdLst>
                <a:gd name="connsiteX0" fmla="*/ 676555 w 1117103"/>
                <a:gd name="connsiteY0" fmla="*/ 126025 h 483556"/>
                <a:gd name="connsiteX1" fmla="*/ 569876 w 1117103"/>
                <a:gd name="connsiteY1" fmla="*/ 134869 h 483556"/>
                <a:gd name="connsiteX2" fmla="*/ 388024 w 1117103"/>
                <a:gd name="connsiteY2" fmla="*/ 277476 h 483556"/>
                <a:gd name="connsiteX3" fmla="*/ 0 w 1117103"/>
                <a:gd name="connsiteY3" fmla="*/ 472594 h 483556"/>
                <a:gd name="connsiteX4" fmla="*/ 278582 w 1117103"/>
                <a:gd name="connsiteY4" fmla="*/ 463197 h 483556"/>
                <a:gd name="connsiteX5" fmla="*/ 539475 w 1117103"/>
                <a:gd name="connsiteY5" fmla="*/ 259236 h 483556"/>
                <a:gd name="connsiteX6" fmla="*/ 589222 w 1117103"/>
                <a:gd name="connsiteY6" fmla="*/ 200092 h 483556"/>
                <a:gd name="connsiteX7" fmla="*/ 876647 w 1117103"/>
                <a:gd name="connsiteY7" fmla="*/ 161953 h 483556"/>
                <a:gd name="connsiteX8" fmla="*/ 1111562 w 1117103"/>
                <a:gd name="connsiteY8" fmla="*/ 62460 h 483556"/>
                <a:gd name="connsiteX9" fmla="*/ 1082267 w 1117103"/>
                <a:gd name="connsiteY9" fmla="*/ 0 h 483556"/>
                <a:gd name="connsiteX10" fmla="*/ 676555 w 1117103"/>
                <a:gd name="connsiteY10" fmla="*/ 126025 h 48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7103" h="483556">
                  <a:moveTo>
                    <a:pt x="676555" y="126025"/>
                  </a:moveTo>
                  <a:cubicBezTo>
                    <a:pt x="642285" y="127683"/>
                    <a:pt x="603041" y="124919"/>
                    <a:pt x="569876" y="134869"/>
                  </a:cubicBezTo>
                  <a:cubicBezTo>
                    <a:pt x="497467" y="156426"/>
                    <a:pt x="439982" y="229940"/>
                    <a:pt x="388024" y="277476"/>
                  </a:cubicBezTo>
                  <a:cubicBezTo>
                    <a:pt x="261446" y="392999"/>
                    <a:pt x="153662" y="474252"/>
                    <a:pt x="0" y="472594"/>
                  </a:cubicBezTo>
                  <a:cubicBezTo>
                    <a:pt x="142054" y="501889"/>
                    <a:pt x="278582" y="463197"/>
                    <a:pt x="278582" y="463197"/>
                  </a:cubicBezTo>
                  <a:cubicBezTo>
                    <a:pt x="407923" y="415661"/>
                    <a:pt x="474252" y="354307"/>
                    <a:pt x="539475" y="259236"/>
                  </a:cubicBezTo>
                  <a:cubicBezTo>
                    <a:pt x="553847" y="238231"/>
                    <a:pt x="569323" y="216675"/>
                    <a:pt x="589222" y="200092"/>
                  </a:cubicBezTo>
                  <a:cubicBezTo>
                    <a:pt x="667159" y="134869"/>
                    <a:pt x="785445" y="168586"/>
                    <a:pt x="876647" y="161953"/>
                  </a:cubicBezTo>
                  <a:cubicBezTo>
                    <a:pt x="949057" y="156978"/>
                    <a:pt x="1072318" y="134316"/>
                    <a:pt x="1111562" y="62460"/>
                  </a:cubicBezTo>
                  <a:cubicBezTo>
                    <a:pt x="1125934" y="35375"/>
                    <a:pt x="1111010" y="8291"/>
                    <a:pt x="1082267" y="0"/>
                  </a:cubicBezTo>
                  <a:cubicBezTo>
                    <a:pt x="1101613" y="124367"/>
                    <a:pt x="741779" y="122709"/>
                    <a:pt x="676555" y="126025"/>
                  </a:cubicBezTo>
                  <a:close/>
                </a:path>
              </a:pathLst>
            </a:custGeom>
            <a:solidFill>
              <a:srgbClr val="F4CBB8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4" name="Полилиния: фигура 283">
              <a:extLst>
                <a:ext uri="{FF2B5EF4-FFF2-40B4-BE49-F238E27FC236}">
                  <a16:creationId xmlns:a16="http://schemas.microsoft.com/office/drawing/2014/main" id="{45476E2F-B3EE-CB95-2F4A-273DFEDDAD56}"/>
                </a:ext>
              </a:extLst>
            </p:cNvPr>
            <p:cNvSpPr/>
            <p:nvPr/>
          </p:nvSpPr>
          <p:spPr>
            <a:xfrm>
              <a:off x="10605787" y="6958804"/>
              <a:ext cx="389272" cy="490441"/>
            </a:xfrm>
            <a:custGeom>
              <a:avLst/>
              <a:gdLst>
                <a:gd name="connsiteX0" fmla="*/ 10850 w 389272"/>
                <a:gd name="connsiteY0" fmla="*/ 135501 h 490441"/>
                <a:gd name="connsiteX1" fmla="*/ 47884 w 389272"/>
                <a:gd name="connsiteY1" fmla="*/ 17215 h 490441"/>
                <a:gd name="connsiteX2" fmla="*/ 171145 w 389272"/>
                <a:gd name="connsiteY2" fmla="*/ 33244 h 490441"/>
                <a:gd name="connsiteX3" fmla="*/ 378423 w 389272"/>
                <a:gd name="connsiteY3" fmla="*/ 354940 h 490441"/>
                <a:gd name="connsiteX4" fmla="*/ 341389 w 389272"/>
                <a:gd name="connsiteY4" fmla="*/ 473226 h 490441"/>
                <a:gd name="connsiteX5" fmla="*/ 218128 w 389272"/>
                <a:gd name="connsiteY5" fmla="*/ 457197 h 490441"/>
                <a:gd name="connsiteX6" fmla="*/ 10850 w 389272"/>
                <a:gd name="connsiteY6" fmla="*/ 135501 h 49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9272" h="490441">
                  <a:moveTo>
                    <a:pt x="10850" y="135501"/>
                  </a:moveTo>
                  <a:cubicBezTo>
                    <a:pt x="-12918" y="98468"/>
                    <a:pt x="3664" y="45405"/>
                    <a:pt x="47884" y="17215"/>
                  </a:cubicBezTo>
                  <a:cubicBezTo>
                    <a:pt x="92103" y="-10975"/>
                    <a:pt x="147377" y="-3789"/>
                    <a:pt x="171145" y="33244"/>
                  </a:cubicBezTo>
                  <a:lnTo>
                    <a:pt x="378423" y="354940"/>
                  </a:lnTo>
                  <a:cubicBezTo>
                    <a:pt x="402191" y="391973"/>
                    <a:pt x="385608" y="445037"/>
                    <a:pt x="341389" y="473226"/>
                  </a:cubicBezTo>
                  <a:cubicBezTo>
                    <a:pt x="297170" y="501416"/>
                    <a:pt x="241896" y="494231"/>
                    <a:pt x="218128" y="457197"/>
                  </a:cubicBezTo>
                  <a:lnTo>
                    <a:pt x="10850" y="135501"/>
                  </a:lnTo>
                  <a:close/>
                </a:path>
              </a:pathLst>
            </a:custGeom>
            <a:solidFill>
              <a:srgbClr val="FCD4C1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5" name="Полилиния: фигура 284">
              <a:extLst>
                <a:ext uri="{FF2B5EF4-FFF2-40B4-BE49-F238E27FC236}">
                  <a16:creationId xmlns:a16="http://schemas.microsoft.com/office/drawing/2014/main" id="{37701FB8-74AD-95CB-DA2C-A1805D0DC3BB}"/>
                </a:ext>
              </a:extLst>
            </p:cNvPr>
            <p:cNvSpPr/>
            <p:nvPr/>
          </p:nvSpPr>
          <p:spPr>
            <a:xfrm>
              <a:off x="10778243" y="6876445"/>
              <a:ext cx="389272" cy="490441"/>
            </a:xfrm>
            <a:custGeom>
              <a:avLst/>
              <a:gdLst>
                <a:gd name="connsiteX0" fmla="*/ 10850 w 389272"/>
                <a:gd name="connsiteY0" fmla="*/ 135501 h 490441"/>
                <a:gd name="connsiteX1" fmla="*/ 47884 w 389272"/>
                <a:gd name="connsiteY1" fmla="*/ 17215 h 490441"/>
                <a:gd name="connsiteX2" fmla="*/ 171145 w 389272"/>
                <a:gd name="connsiteY2" fmla="*/ 33244 h 490441"/>
                <a:gd name="connsiteX3" fmla="*/ 378423 w 389272"/>
                <a:gd name="connsiteY3" fmla="*/ 354940 h 490441"/>
                <a:gd name="connsiteX4" fmla="*/ 341389 w 389272"/>
                <a:gd name="connsiteY4" fmla="*/ 473226 h 490441"/>
                <a:gd name="connsiteX5" fmla="*/ 218128 w 389272"/>
                <a:gd name="connsiteY5" fmla="*/ 457197 h 490441"/>
                <a:gd name="connsiteX6" fmla="*/ 10850 w 389272"/>
                <a:gd name="connsiteY6" fmla="*/ 135501 h 490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9272" h="490441">
                  <a:moveTo>
                    <a:pt x="10850" y="135501"/>
                  </a:moveTo>
                  <a:cubicBezTo>
                    <a:pt x="-12918" y="98468"/>
                    <a:pt x="3664" y="45405"/>
                    <a:pt x="47884" y="17215"/>
                  </a:cubicBezTo>
                  <a:cubicBezTo>
                    <a:pt x="92103" y="-10975"/>
                    <a:pt x="147377" y="-3789"/>
                    <a:pt x="171145" y="33244"/>
                  </a:cubicBezTo>
                  <a:lnTo>
                    <a:pt x="378423" y="354940"/>
                  </a:lnTo>
                  <a:cubicBezTo>
                    <a:pt x="402191" y="391973"/>
                    <a:pt x="385608" y="445037"/>
                    <a:pt x="341389" y="473226"/>
                  </a:cubicBezTo>
                  <a:cubicBezTo>
                    <a:pt x="297170" y="501416"/>
                    <a:pt x="241896" y="494230"/>
                    <a:pt x="218128" y="457197"/>
                  </a:cubicBezTo>
                  <a:lnTo>
                    <a:pt x="10850" y="135501"/>
                  </a:lnTo>
                  <a:close/>
                </a:path>
              </a:pathLst>
            </a:custGeom>
            <a:solidFill>
              <a:srgbClr val="FCD4C1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6" name="Полилиния: фигура 285">
              <a:extLst>
                <a:ext uri="{FF2B5EF4-FFF2-40B4-BE49-F238E27FC236}">
                  <a16:creationId xmlns:a16="http://schemas.microsoft.com/office/drawing/2014/main" id="{EDCADF9F-FA52-CABB-8A2A-11FF6C7B9881}"/>
                </a:ext>
              </a:extLst>
            </p:cNvPr>
            <p:cNvSpPr/>
            <p:nvPr/>
          </p:nvSpPr>
          <p:spPr>
            <a:xfrm>
              <a:off x="10473762" y="7076455"/>
              <a:ext cx="340472" cy="429805"/>
            </a:xfrm>
            <a:custGeom>
              <a:avLst/>
              <a:gdLst>
                <a:gd name="connsiteX0" fmla="*/ 9665 w 340472"/>
                <a:gd name="connsiteY0" fmla="*/ 118449 h 429805"/>
                <a:gd name="connsiteX1" fmla="*/ 41724 w 340472"/>
                <a:gd name="connsiteY1" fmla="*/ 15087 h 429805"/>
                <a:gd name="connsiteX2" fmla="*/ 149508 w 340472"/>
                <a:gd name="connsiteY2" fmla="*/ 29458 h 429805"/>
                <a:gd name="connsiteX3" fmla="*/ 330808 w 340472"/>
                <a:gd name="connsiteY3" fmla="*/ 311356 h 429805"/>
                <a:gd name="connsiteX4" fmla="*/ 298748 w 340472"/>
                <a:gd name="connsiteY4" fmla="*/ 414718 h 429805"/>
                <a:gd name="connsiteX5" fmla="*/ 190964 w 340472"/>
                <a:gd name="connsiteY5" fmla="*/ 400347 h 429805"/>
                <a:gd name="connsiteX6" fmla="*/ 9665 w 340472"/>
                <a:gd name="connsiteY6" fmla="*/ 118449 h 42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0472" h="429805">
                  <a:moveTo>
                    <a:pt x="9665" y="118449"/>
                  </a:moveTo>
                  <a:cubicBezTo>
                    <a:pt x="-11339" y="85837"/>
                    <a:pt x="3032" y="39407"/>
                    <a:pt x="41724" y="15087"/>
                  </a:cubicBezTo>
                  <a:cubicBezTo>
                    <a:pt x="80416" y="-9787"/>
                    <a:pt x="129057" y="-3154"/>
                    <a:pt x="149508" y="29458"/>
                  </a:cubicBezTo>
                  <a:lnTo>
                    <a:pt x="330808" y="311356"/>
                  </a:lnTo>
                  <a:cubicBezTo>
                    <a:pt x="351812" y="343968"/>
                    <a:pt x="337440" y="390398"/>
                    <a:pt x="298748" y="414718"/>
                  </a:cubicBezTo>
                  <a:cubicBezTo>
                    <a:pt x="260057" y="439592"/>
                    <a:pt x="211415" y="432959"/>
                    <a:pt x="190964" y="400347"/>
                  </a:cubicBezTo>
                  <a:lnTo>
                    <a:pt x="9665" y="118449"/>
                  </a:lnTo>
                  <a:close/>
                </a:path>
              </a:pathLst>
            </a:custGeom>
            <a:solidFill>
              <a:srgbClr val="FCD4C1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7" name="Полилиния: фигура 286">
              <a:extLst>
                <a:ext uri="{FF2B5EF4-FFF2-40B4-BE49-F238E27FC236}">
                  <a16:creationId xmlns:a16="http://schemas.microsoft.com/office/drawing/2014/main" id="{8CDB25DE-6957-2F43-6B1F-AC265AF8FA98}"/>
                </a:ext>
              </a:extLst>
            </p:cNvPr>
            <p:cNvSpPr/>
            <p:nvPr/>
          </p:nvSpPr>
          <p:spPr>
            <a:xfrm>
              <a:off x="10802358" y="7226963"/>
              <a:ext cx="365156" cy="222243"/>
            </a:xfrm>
            <a:custGeom>
              <a:avLst/>
              <a:gdLst>
                <a:gd name="connsiteX0" fmla="*/ 144818 w 365156"/>
                <a:gd name="connsiteY0" fmla="*/ 205067 h 222243"/>
                <a:gd name="connsiteX1" fmla="*/ 184616 w 365156"/>
                <a:gd name="connsiteY1" fmla="*/ 92308 h 222243"/>
                <a:gd name="connsiteX2" fmla="*/ 194012 w 365156"/>
                <a:gd name="connsiteY2" fmla="*/ 106679 h 222243"/>
                <a:gd name="connsiteX3" fmla="*/ 317273 w 365156"/>
                <a:gd name="connsiteY3" fmla="*/ 122709 h 222243"/>
                <a:gd name="connsiteX4" fmla="*/ 354307 w 365156"/>
                <a:gd name="connsiteY4" fmla="*/ 4422 h 222243"/>
                <a:gd name="connsiteX5" fmla="*/ 351543 w 365156"/>
                <a:gd name="connsiteY5" fmla="*/ 0 h 222243"/>
                <a:gd name="connsiteX6" fmla="*/ 332197 w 365156"/>
                <a:gd name="connsiteY6" fmla="*/ 55827 h 222243"/>
                <a:gd name="connsiteX7" fmla="*/ 250944 w 365156"/>
                <a:gd name="connsiteY7" fmla="*/ 95071 h 222243"/>
                <a:gd name="connsiteX8" fmla="*/ 152004 w 365156"/>
                <a:gd name="connsiteY8" fmla="*/ 74067 h 222243"/>
                <a:gd name="connsiteX9" fmla="*/ 133763 w 365156"/>
                <a:gd name="connsiteY9" fmla="*/ 137633 h 222243"/>
                <a:gd name="connsiteX10" fmla="*/ 8291 w 365156"/>
                <a:gd name="connsiteY10" fmla="*/ 150898 h 222243"/>
                <a:gd name="connsiteX11" fmla="*/ 0 w 365156"/>
                <a:gd name="connsiteY11" fmla="*/ 153662 h 222243"/>
                <a:gd name="connsiteX12" fmla="*/ 22662 w 365156"/>
                <a:gd name="connsiteY12" fmla="*/ 188485 h 222243"/>
                <a:gd name="connsiteX13" fmla="*/ 144818 w 365156"/>
                <a:gd name="connsiteY13" fmla="*/ 205067 h 222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5156" h="222243">
                  <a:moveTo>
                    <a:pt x="144818" y="205067"/>
                  </a:moveTo>
                  <a:cubicBezTo>
                    <a:pt x="186826" y="177983"/>
                    <a:pt x="203409" y="128789"/>
                    <a:pt x="184616" y="92308"/>
                  </a:cubicBezTo>
                  <a:lnTo>
                    <a:pt x="194012" y="106679"/>
                  </a:lnTo>
                  <a:cubicBezTo>
                    <a:pt x="217780" y="143713"/>
                    <a:pt x="273054" y="150898"/>
                    <a:pt x="317273" y="122709"/>
                  </a:cubicBezTo>
                  <a:cubicBezTo>
                    <a:pt x="361493" y="94519"/>
                    <a:pt x="378075" y="41456"/>
                    <a:pt x="354307" y="4422"/>
                  </a:cubicBezTo>
                  <a:lnTo>
                    <a:pt x="351543" y="0"/>
                  </a:lnTo>
                  <a:cubicBezTo>
                    <a:pt x="341041" y="14371"/>
                    <a:pt x="337725" y="39245"/>
                    <a:pt x="332197" y="55827"/>
                  </a:cubicBezTo>
                  <a:cubicBezTo>
                    <a:pt x="320037" y="92308"/>
                    <a:pt x="287425" y="107785"/>
                    <a:pt x="250944" y="95071"/>
                  </a:cubicBezTo>
                  <a:cubicBezTo>
                    <a:pt x="228835" y="87886"/>
                    <a:pt x="170797" y="32612"/>
                    <a:pt x="152004" y="74067"/>
                  </a:cubicBezTo>
                  <a:cubicBezTo>
                    <a:pt x="143160" y="93966"/>
                    <a:pt x="145371" y="119392"/>
                    <a:pt x="133763" y="137633"/>
                  </a:cubicBezTo>
                  <a:cubicBezTo>
                    <a:pt x="99493" y="190696"/>
                    <a:pt x="55274" y="150898"/>
                    <a:pt x="8291" y="150898"/>
                  </a:cubicBezTo>
                  <a:cubicBezTo>
                    <a:pt x="5527" y="150898"/>
                    <a:pt x="2764" y="152004"/>
                    <a:pt x="0" y="153662"/>
                  </a:cubicBezTo>
                  <a:lnTo>
                    <a:pt x="22662" y="188485"/>
                  </a:lnTo>
                  <a:cubicBezTo>
                    <a:pt x="45325" y="226071"/>
                    <a:pt x="100599" y="233257"/>
                    <a:pt x="144818" y="205067"/>
                  </a:cubicBezTo>
                  <a:close/>
                </a:path>
              </a:pathLst>
            </a:custGeom>
            <a:solidFill>
              <a:srgbClr val="F4CBB8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8" name="Полилиния: фигура 287">
              <a:extLst>
                <a:ext uri="{FF2B5EF4-FFF2-40B4-BE49-F238E27FC236}">
                  <a16:creationId xmlns:a16="http://schemas.microsoft.com/office/drawing/2014/main" id="{BD6EFF6A-C95E-2414-B143-BC7D27BF1788}"/>
                </a:ext>
              </a:extLst>
            </p:cNvPr>
            <p:cNvSpPr/>
            <p:nvPr/>
          </p:nvSpPr>
          <p:spPr>
            <a:xfrm>
              <a:off x="10772174" y="6980065"/>
              <a:ext cx="221807" cy="343449"/>
            </a:xfrm>
            <a:custGeom>
              <a:avLst/>
              <a:gdLst>
                <a:gd name="connsiteX0" fmla="*/ 336 w 221807"/>
                <a:gd name="connsiteY0" fmla="*/ 12535 h 343449"/>
                <a:gd name="connsiteX1" fmla="*/ 4758 w 221807"/>
                <a:gd name="connsiteY1" fmla="*/ 1481 h 343449"/>
                <a:gd name="connsiteX2" fmla="*/ 18577 w 221807"/>
                <a:gd name="connsiteY2" fmla="*/ 4797 h 343449"/>
                <a:gd name="connsiteX3" fmla="*/ 220327 w 221807"/>
                <a:gd name="connsiteY3" fmla="*/ 328151 h 343449"/>
                <a:gd name="connsiteX4" fmla="*/ 217011 w 221807"/>
                <a:gd name="connsiteY4" fmla="*/ 341969 h 343449"/>
                <a:gd name="connsiteX5" fmla="*/ 203192 w 221807"/>
                <a:gd name="connsiteY5" fmla="*/ 338653 h 343449"/>
                <a:gd name="connsiteX6" fmla="*/ 1442 w 221807"/>
                <a:gd name="connsiteY6" fmla="*/ 15852 h 343449"/>
                <a:gd name="connsiteX7" fmla="*/ 336 w 221807"/>
                <a:gd name="connsiteY7" fmla="*/ 12535 h 343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07" h="343449">
                  <a:moveTo>
                    <a:pt x="336" y="12535"/>
                  </a:moveTo>
                  <a:cubicBezTo>
                    <a:pt x="-769" y="8666"/>
                    <a:pt x="889" y="4244"/>
                    <a:pt x="4758" y="1481"/>
                  </a:cubicBezTo>
                  <a:cubicBezTo>
                    <a:pt x="9180" y="-1283"/>
                    <a:pt x="15813" y="-178"/>
                    <a:pt x="18577" y="4797"/>
                  </a:cubicBezTo>
                  <a:lnTo>
                    <a:pt x="220327" y="328151"/>
                  </a:lnTo>
                  <a:cubicBezTo>
                    <a:pt x="223091" y="333125"/>
                    <a:pt x="221985" y="339205"/>
                    <a:pt x="217011" y="341969"/>
                  </a:cubicBezTo>
                  <a:cubicBezTo>
                    <a:pt x="212589" y="344733"/>
                    <a:pt x="205956" y="343627"/>
                    <a:pt x="203192" y="338653"/>
                  </a:cubicBezTo>
                  <a:lnTo>
                    <a:pt x="1442" y="15852"/>
                  </a:lnTo>
                  <a:cubicBezTo>
                    <a:pt x="889" y="14746"/>
                    <a:pt x="336" y="13641"/>
                    <a:pt x="336" y="12535"/>
                  </a:cubicBezTo>
                  <a:close/>
                </a:path>
              </a:pathLst>
            </a:custGeom>
            <a:solidFill>
              <a:srgbClr val="F4CBB8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89" name="Полилиния: фигура 288">
              <a:extLst>
                <a:ext uri="{FF2B5EF4-FFF2-40B4-BE49-F238E27FC236}">
                  <a16:creationId xmlns:a16="http://schemas.microsoft.com/office/drawing/2014/main" id="{98A35A7B-091A-166C-385D-C71889468702}"/>
                </a:ext>
              </a:extLst>
            </p:cNvPr>
            <p:cNvSpPr/>
            <p:nvPr/>
          </p:nvSpPr>
          <p:spPr>
            <a:xfrm>
              <a:off x="10940207" y="6899365"/>
              <a:ext cx="221807" cy="343449"/>
            </a:xfrm>
            <a:custGeom>
              <a:avLst/>
              <a:gdLst>
                <a:gd name="connsiteX0" fmla="*/ 336 w 221807"/>
                <a:gd name="connsiteY0" fmla="*/ 12535 h 343449"/>
                <a:gd name="connsiteX1" fmla="*/ 4758 w 221807"/>
                <a:gd name="connsiteY1" fmla="*/ 1481 h 343449"/>
                <a:gd name="connsiteX2" fmla="*/ 18577 w 221807"/>
                <a:gd name="connsiteY2" fmla="*/ 4797 h 343449"/>
                <a:gd name="connsiteX3" fmla="*/ 220327 w 221807"/>
                <a:gd name="connsiteY3" fmla="*/ 328151 h 343449"/>
                <a:gd name="connsiteX4" fmla="*/ 217011 w 221807"/>
                <a:gd name="connsiteY4" fmla="*/ 341969 h 343449"/>
                <a:gd name="connsiteX5" fmla="*/ 203192 w 221807"/>
                <a:gd name="connsiteY5" fmla="*/ 338653 h 343449"/>
                <a:gd name="connsiteX6" fmla="*/ 1442 w 221807"/>
                <a:gd name="connsiteY6" fmla="*/ 15299 h 343449"/>
                <a:gd name="connsiteX7" fmla="*/ 336 w 221807"/>
                <a:gd name="connsiteY7" fmla="*/ 12535 h 343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807" h="343449">
                  <a:moveTo>
                    <a:pt x="336" y="12535"/>
                  </a:moveTo>
                  <a:cubicBezTo>
                    <a:pt x="-769" y="8666"/>
                    <a:pt x="889" y="4244"/>
                    <a:pt x="4758" y="1481"/>
                  </a:cubicBezTo>
                  <a:cubicBezTo>
                    <a:pt x="9180" y="-1283"/>
                    <a:pt x="15813" y="-178"/>
                    <a:pt x="18577" y="4797"/>
                  </a:cubicBezTo>
                  <a:lnTo>
                    <a:pt x="220327" y="328151"/>
                  </a:lnTo>
                  <a:cubicBezTo>
                    <a:pt x="223091" y="333125"/>
                    <a:pt x="221985" y="339205"/>
                    <a:pt x="217011" y="341969"/>
                  </a:cubicBezTo>
                  <a:cubicBezTo>
                    <a:pt x="212589" y="344733"/>
                    <a:pt x="205956" y="343627"/>
                    <a:pt x="203192" y="338653"/>
                  </a:cubicBezTo>
                  <a:lnTo>
                    <a:pt x="1442" y="15299"/>
                  </a:lnTo>
                  <a:cubicBezTo>
                    <a:pt x="889" y="14746"/>
                    <a:pt x="889" y="13641"/>
                    <a:pt x="336" y="12535"/>
                  </a:cubicBezTo>
                  <a:close/>
                </a:path>
              </a:pathLst>
            </a:custGeom>
            <a:solidFill>
              <a:srgbClr val="F4CBB8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0" name="Полилиния: фигура 289">
              <a:extLst>
                <a:ext uri="{FF2B5EF4-FFF2-40B4-BE49-F238E27FC236}">
                  <a16:creationId xmlns:a16="http://schemas.microsoft.com/office/drawing/2014/main" id="{B5007723-E8B9-C448-66C7-0897CD33F464}"/>
                </a:ext>
              </a:extLst>
            </p:cNvPr>
            <p:cNvSpPr/>
            <p:nvPr/>
          </p:nvSpPr>
          <p:spPr>
            <a:xfrm>
              <a:off x="10603588" y="7082322"/>
              <a:ext cx="202461" cy="320234"/>
            </a:xfrm>
            <a:custGeom>
              <a:avLst/>
              <a:gdLst>
                <a:gd name="connsiteX0" fmla="*/ 336 w 202461"/>
                <a:gd name="connsiteY0" fmla="*/ 12535 h 320234"/>
                <a:gd name="connsiteX1" fmla="*/ 4758 w 202461"/>
                <a:gd name="connsiteY1" fmla="*/ 1481 h 320234"/>
                <a:gd name="connsiteX2" fmla="*/ 18577 w 202461"/>
                <a:gd name="connsiteY2" fmla="*/ 4797 h 320234"/>
                <a:gd name="connsiteX3" fmla="*/ 200981 w 202461"/>
                <a:gd name="connsiteY3" fmla="*/ 304935 h 320234"/>
                <a:gd name="connsiteX4" fmla="*/ 197665 w 202461"/>
                <a:gd name="connsiteY4" fmla="*/ 318754 h 320234"/>
                <a:gd name="connsiteX5" fmla="*/ 183846 w 202461"/>
                <a:gd name="connsiteY5" fmla="*/ 315438 h 320234"/>
                <a:gd name="connsiteX6" fmla="*/ 1442 w 202461"/>
                <a:gd name="connsiteY6" fmla="*/ 15299 h 320234"/>
                <a:gd name="connsiteX7" fmla="*/ 336 w 202461"/>
                <a:gd name="connsiteY7" fmla="*/ 12535 h 320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2461" h="320234">
                  <a:moveTo>
                    <a:pt x="336" y="12535"/>
                  </a:moveTo>
                  <a:cubicBezTo>
                    <a:pt x="-769" y="8666"/>
                    <a:pt x="889" y="3691"/>
                    <a:pt x="4758" y="1481"/>
                  </a:cubicBezTo>
                  <a:cubicBezTo>
                    <a:pt x="9733" y="-1283"/>
                    <a:pt x="15813" y="-178"/>
                    <a:pt x="18577" y="4797"/>
                  </a:cubicBezTo>
                  <a:lnTo>
                    <a:pt x="200981" y="304935"/>
                  </a:lnTo>
                  <a:cubicBezTo>
                    <a:pt x="203745" y="309910"/>
                    <a:pt x="202639" y="315990"/>
                    <a:pt x="197665" y="318754"/>
                  </a:cubicBezTo>
                  <a:cubicBezTo>
                    <a:pt x="192690" y="321518"/>
                    <a:pt x="186610" y="320412"/>
                    <a:pt x="183846" y="315438"/>
                  </a:cubicBezTo>
                  <a:lnTo>
                    <a:pt x="1442" y="15299"/>
                  </a:lnTo>
                  <a:cubicBezTo>
                    <a:pt x="889" y="14746"/>
                    <a:pt x="889" y="13641"/>
                    <a:pt x="336" y="12535"/>
                  </a:cubicBezTo>
                  <a:close/>
                </a:path>
              </a:pathLst>
            </a:custGeom>
            <a:solidFill>
              <a:srgbClr val="F4CBB8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1" name="Полилиния: фигура 290">
              <a:extLst>
                <a:ext uri="{FF2B5EF4-FFF2-40B4-BE49-F238E27FC236}">
                  <a16:creationId xmlns:a16="http://schemas.microsoft.com/office/drawing/2014/main" id="{013E3342-E3B4-98E6-D2E2-FBBA8B6E16AA}"/>
                </a:ext>
              </a:extLst>
            </p:cNvPr>
            <p:cNvSpPr/>
            <p:nvPr/>
          </p:nvSpPr>
          <p:spPr>
            <a:xfrm>
              <a:off x="11710811" y="7011017"/>
              <a:ext cx="182105" cy="138231"/>
            </a:xfrm>
            <a:custGeom>
              <a:avLst/>
              <a:gdLst>
                <a:gd name="connsiteX0" fmla="*/ 54975 w 182105"/>
                <a:gd name="connsiteY0" fmla="*/ 1482 h 138231"/>
                <a:gd name="connsiteX1" fmla="*/ 57186 w 182105"/>
                <a:gd name="connsiteY1" fmla="*/ 930 h 138231"/>
                <a:gd name="connsiteX2" fmla="*/ 58292 w 182105"/>
                <a:gd name="connsiteY2" fmla="*/ 930 h 138231"/>
                <a:gd name="connsiteX3" fmla="*/ 60503 w 182105"/>
                <a:gd name="connsiteY3" fmla="*/ 377 h 138231"/>
                <a:gd name="connsiteX4" fmla="*/ 61056 w 182105"/>
                <a:gd name="connsiteY4" fmla="*/ 377 h 138231"/>
                <a:gd name="connsiteX5" fmla="*/ 105275 w 182105"/>
                <a:gd name="connsiteY5" fmla="*/ 10879 h 138231"/>
                <a:gd name="connsiteX6" fmla="*/ 126832 w 182105"/>
                <a:gd name="connsiteY6" fmla="*/ 22487 h 138231"/>
                <a:gd name="connsiteX7" fmla="*/ 182106 w 182105"/>
                <a:gd name="connsiteY7" fmla="*/ 42385 h 138231"/>
                <a:gd name="connsiteX8" fmla="*/ 141756 w 182105"/>
                <a:gd name="connsiteY8" fmla="*/ 84946 h 138231"/>
                <a:gd name="connsiteX9" fmla="*/ 127937 w 182105"/>
                <a:gd name="connsiteY9" fmla="*/ 104845 h 138231"/>
                <a:gd name="connsiteX10" fmla="*/ 93114 w 182105"/>
                <a:gd name="connsiteY10" fmla="*/ 134140 h 138231"/>
                <a:gd name="connsiteX11" fmla="*/ 92562 w 182105"/>
                <a:gd name="connsiteY11" fmla="*/ 134140 h 138231"/>
                <a:gd name="connsiteX12" fmla="*/ 90351 w 182105"/>
                <a:gd name="connsiteY12" fmla="*/ 134693 h 138231"/>
                <a:gd name="connsiteX13" fmla="*/ 89245 w 182105"/>
                <a:gd name="connsiteY13" fmla="*/ 135246 h 138231"/>
                <a:gd name="connsiteX14" fmla="*/ 87587 w 182105"/>
                <a:gd name="connsiteY14" fmla="*/ 135798 h 138231"/>
                <a:gd name="connsiteX15" fmla="*/ 84823 w 182105"/>
                <a:gd name="connsiteY15" fmla="*/ 136351 h 138231"/>
                <a:gd name="connsiteX16" fmla="*/ 1912 w 182105"/>
                <a:gd name="connsiteY16" fmla="*/ 84946 h 138231"/>
                <a:gd name="connsiteX17" fmla="*/ 52764 w 182105"/>
                <a:gd name="connsiteY17" fmla="*/ 1482 h 138231"/>
                <a:gd name="connsiteX18" fmla="*/ 54975 w 182105"/>
                <a:gd name="connsiteY18" fmla="*/ 1482 h 138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2105" h="138231">
                  <a:moveTo>
                    <a:pt x="54975" y="1482"/>
                  </a:moveTo>
                  <a:lnTo>
                    <a:pt x="57186" y="930"/>
                  </a:lnTo>
                  <a:lnTo>
                    <a:pt x="58292" y="930"/>
                  </a:lnTo>
                  <a:lnTo>
                    <a:pt x="60503" y="377"/>
                  </a:lnTo>
                  <a:lnTo>
                    <a:pt x="61056" y="377"/>
                  </a:lnTo>
                  <a:cubicBezTo>
                    <a:pt x="77085" y="-1281"/>
                    <a:pt x="92562" y="2588"/>
                    <a:pt x="105275" y="10879"/>
                  </a:cubicBezTo>
                  <a:cubicBezTo>
                    <a:pt x="111908" y="14195"/>
                    <a:pt x="119093" y="18617"/>
                    <a:pt x="126832" y="22487"/>
                  </a:cubicBezTo>
                  <a:cubicBezTo>
                    <a:pt x="144520" y="31330"/>
                    <a:pt x="163865" y="37411"/>
                    <a:pt x="182106" y="42385"/>
                  </a:cubicBezTo>
                  <a:cubicBezTo>
                    <a:pt x="167735" y="55098"/>
                    <a:pt x="153363" y="69470"/>
                    <a:pt x="141756" y="84946"/>
                  </a:cubicBezTo>
                  <a:cubicBezTo>
                    <a:pt x="136781" y="91579"/>
                    <a:pt x="132359" y="98765"/>
                    <a:pt x="127937" y="104845"/>
                  </a:cubicBezTo>
                  <a:cubicBezTo>
                    <a:pt x="120199" y="118111"/>
                    <a:pt x="108039" y="128613"/>
                    <a:pt x="93114" y="134140"/>
                  </a:cubicBezTo>
                  <a:lnTo>
                    <a:pt x="92562" y="134140"/>
                  </a:lnTo>
                  <a:lnTo>
                    <a:pt x="90351" y="134693"/>
                  </a:lnTo>
                  <a:lnTo>
                    <a:pt x="89245" y="135246"/>
                  </a:lnTo>
                  <a:lnTo>
                    <a:pt x="87587" y="135798"/>
                  </a:lnTo>
                  <a:lnTo>
                    <a:pt x="84823" y="136351"/>
                  </a:lnTo>
                  <a:cubicBezTo>
                    <a:pt x="47790" y="145195"/>
                    <a:pt x="10756" y="121980"/>
                    <a:pt x="1912" y="84946"/>
                  </a:cubicBezTo>
                  <a:cubicBezTo>
                    <a:pt x="-6932" y="47913"/>
                    <a:pt x="15731" y="10326"/>
                    <a:pt x="52764" y="1482"/>
                  </a:cubicBezTo>
                  <a:lnTo>
                    <a:pt x="54975" y="1482"/>
                  </a:lnTo>
                  <a:close/>
                </a:path>
              </a:pathLst>
            </a:custGeom>
            <a:solidFill>
              <a:srgbClr val="E20A13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2" name="Полилиния: фигура 291">
              <a:extLst>
                <a:ext uri="{FF2B5EF4-FFF2-40B4-BE49-F238E27FC236}">
                  <a16:creationId xmlns:a16="http://schemas.microsoft.com/office/drawing/2014/main" id="{10970EE4-85A9-D5B1-D66B-3E15CF59D277}"/>
                </a:ext>
              </a:extLst>
            </p:cNvPr>
            <p:cNvSpPr/>
            <p:nvPr/>
          </p:nvSpPr>
          <p:spPr>
            <a:xfrm>
              <a:off x="11710811" y="7011017"/>
              <a:ext cx="182105" cy="139155"/>
            </a:xfrm>
            <a:custGeom>
              <a:avLst/>
              <a:gdLst>
                <a:gd name="connsiteX0" fmla="*/ 54975 w 182105"/>
                <a:gd name="connsiteY0" fmla="*/ 1482 h 139155"/>
                <a:gd name="connsiteX1" fmla="*/ 57186 w 182105"/>
                <a:gd name="connsiteY1" fmla="*/ 930 h 139155"/>
                <a:gd name="connsiteX2" fmla="*/ 58292 w 182105"/>
                <a:gd name="connsiteY2" fmla="*/ 930 h 139155"/>
                <a:gd name="connsiteX3" fmla="*/ 60503 w 182105"/>
                <a:gd name="connsiteY3" fmla="*/ 377 h 139155"/>
                <a:gd name="connsiteX4" fmla="*/ 61056 w 182105"/>
                <a:gd name="connsiteY4" fmla="*/ 377 h 139155"/>
                <a:gd name="connsiteX5" fmla="*/ 105275 w 182105"/>
                <a:gd name="connsiteY5" fmla="*/ 10879 h 139155"/>
                <a:gd name="connsiteX6" fmla="*/ 126832 w 182105"/>
                <a:gd name="connsiteY6" fmla="*/ 22487 h 139155"/>
                <a:gd name="connsiteX7" fmla="*/ 182106 w 182105"/>
                <a:gd name="connsiteY7" fmla="*/ 42385 h 139155"/>
                <a:gd name="connsiteX8" fmla="*/ 181553 w 182105"/>
                <a:gd name="connsiteY8" fmla="*/ 42938 h 139155"/>
                <a:gd name="connsiteX9" fmla="*/ 169393 w 182105"/>
                <a:gd name="connsiteY9" fmla="*/ 42385 h 139155"/>
                <a:gd name="connsiteX10" fmla="*/ 145072 w 182105"/>
                <a:gd name="connsiteY10" fmla="*/ 39622 h 139155"/>
                <a:gd name="connsiteX11" fmla="*/ 100300 w 182105"/>
                <a:gd name="connsiteY11" fmla="*/ 46254 h 139155"/>
                <a:gd name="connsiteX12" fmla="*/ 99747 w 182105"/>
                <a:gd name="connsiteY12" fmla="*/ 46254 h 139155"/>
                <a:gd name="connsiteX13" fmla="*/ 98089 w 182105"/>
                <a:gd name="connsiteY13" fmla="*/ 47360 h 139155"/>
                <a:gd name="connsiteX14" fmla="*/ 96984 w 182105"/>
                <a:gd name="connsiteY14" fmla="*/ 47913 h 139155"/>
                <a:gd name="connsiteX15" fmla="*/ 95325 w 182105"/>
                <a:gd name="connsiteY15" fmla="*/ 49018 h 139155"/>
                <a:gd name="connsiteX16" fmla="*/ 92562 w 182105"/>
                <a:gd name="connsiteY16" fmla="*/ 50676 h 139155"/>
                <a:gd name="connsiteX17" fmla="*/ 71005 w 182105"/>
                <a:gd name="connsiteY17" fmla="*/ 139115 h 139155"/>
                <a:gd name="connsiteX18" fmla="*/ 1912 w 182105"/>
                <a:gd name="connsiteY18" fmla="*/ 85499 h 139155"/>
                <a:gd name="connsiteX19" fmla="*/ 52764 w 182105"/>
                <a:gd name="connsiteY19" fmla="*/ 2035 h 139155"/>
                <a:gd name="connsiteX20" fmla="*/ 54975 w 182105"/>
                <a:gd name="connsiteY20" fmla="*/ 1482 h 13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2105" h="139155">
                  <a:moveTo>
                    <a:pt x="54975" y="1482"/>
                  </a:moveTo>
                  <a:lnTo>
                    <a:pt x="57186" y="930"/>
                  </a:lnTo>
                  <a:lnTo>
                    <a:pt x="58292" y="930"/>
                  </a:lnTo>
                  <a:lnTo>
                    <a:pt x="60503" y="377"/>
                  </a:lnTo>
                  <a:lnTo>
                    <a:pt x="61056" y="377"/>
                  </a:lnTo>
                  <a:cubicBezTo>
                    <a:pt x="77085" y="-1281"/>
                    <a:pt x="92562" y="2588"/>
                    <a:pt x="105275" y="10879"/>
                  </a:cubicBezTo>
                  <a:cubicBezTo>
                    <a:pt x="111908" y="14195"/>
                    <a:pt x="119093" y="18617"/>
                    <a:pt x="126832" y="22487"/>
                  </a:cubicBezTo>
                  <a:cubicBezTo>
                    <a:pt x="144520" y="31330"/>
                    <a:pt x="163865" y="37411"/>
                    <a:pt x="182106" y="42385"/>
                  </a:cubicBezTo>
                  <a:lnTo>
                    <a:pt x="181553" y="42938"/>
                  </a:lnTo>
                  <a:cubicBezTo>
                    <a:pt x="177684" y="42938"/>
                    <a:pt x="173262" y="42385"/>
                    <a:pt x="169393" y="42385"/>
                  </a:cubicBezTo>
                  <a:cubicBezTo>
                    <a:pt x="161102" y="41280"/>
                    <a:pt x="152811" y="40174"/>
                    <a:pt x="145072" y="39622"/>
                  </a:cubicBezTo>
                  <a:cubicBezTo>
                    <a:pt x="130148" y="36858"/>
                    <a:pt x="114119" y="38516"/>
                    <a:pt x="100300" y="46254"/>
                  </a:cubicBezTo>
                  <a:lnTo>
                    <a:pt x="99747" y="46254"/>
                  </a:lnTo>
                  <a:lnTo>
                    <a:pt x="98089" y="47360"/>
                  </a:lnTo>
                  <a:lnTo>
                    <a:pt x="96984" y="47913"/>
                  </a:lnTo>
                  <a:lnTo>
                    <a:pt x="95325" y="49018"/>
                  </a:lnTo>
                  <a:lnTo>
                    <a:pt x="92562" y="50676"/>
                  </a:lnTo>
                  <a:cubicBezTo>
                    <a:pt x="63819" y="70575"/>
                    <a:pt x="54975" y="108714"/>
                    <a:pt x="71005" y="139115"/>
                  </a:cubicBezTo>
                  <a:cubicBezTo>
                    <a:pt x="38946" y="140220"/>
                    <a:pt x="9651" y="118664"/>
                    <a:pt x="1912" y="85499"/>
                  </a:cubicBezTo>
                  <a:cubicBezTo>
                    <a:pt x="-6932" y="48465"/>
                    <a:pt x="15731" y="10879"/>
                    <a:pt x="52764" y="2035"/>
                  </a:cubicBezTo>
                  <a:lnTo>
                    <a:pt x="54975" y="1482"/>
                  </a:lnTo>
                  <a:close/>
                </a:path>
              </a:pathLst>
            </a:custGeom>
            <a:solidFill>
              <a:srgbClr val="E42322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3" name="Полилиния: фигура 292">
              <a:extLst>
                <a:ext uri="{FF2B5EF4-FFF2-40B4-BE49-F238E27FC236}">
                  <a16:creationId xmlns:a16="http://schemas.microsoft.com/office/drawing/2014/main" id="{B7F70F8F-DEE9-99D7-74E4-9F085D154DF7}"/>
                </a:ext>
              </a:extLst>
            </p:cNvPr>
            <p:cNvSpPr/>
            <p:nvPr/>
          </p:nvSpPr>
          <p:spPr>
            <a:xfrm>
              <a:off x="11710258" y="7011017"/>
              <a:ext cx="181000" cy="133034"/>
            </a:xfrm>
            <a:custGeom>
              <a:avLst/>
              <a:gdLst>
                <a:gd name="connsiteX0" fmla="*/ 55528 w 181000"/>
                <a:gd name="connsiteY0" fmla="*/ 1482 h 133034"/>
                <a:gd name="connsiteX1" fmla="*/ 57739 w 181000"/>
                <a:gd name="connsiteY1" fmla="*/ 930 h 133034"/>
                <a:gd name="connsiteX2" fmla="*/ 58845 w 181000"/>
                <a:gd name="connsiteY2" fmla="*/ 930 h 133034"/>
                <a:gd name="connsiteX3" fmla="*/ 61056 w 181000"/>
                <a:gd name="connsiteY3" fmla="*/ 377 h 133034"/>
                <a:gd name="connsiteX4" fmla="*/ 61608 w 181000"/>
                <a:gd name="connsiteY4" fmla="*/ 377 h 133034"/>
                <a:gd name="connsiteX5" fmla="*/ 105828 w 181000"/>
                <a:gd name="connsiteY5" fmla="*/ 10879 h 133034"/>
                <a:gd name="connsiteX6" fmla="*/ 127384 w 181000"/>
                <a:gd name="connsiteY6" fmla="*/ 22487 h 133034"/>
                <a:gd name="connsiteX7" fmla="*/ 181000 w 181000"/>
                <a:gd name="connsiteY7" fmla="*/ 41832 h 133034"/>
                <a:gd name="connsiteX8" fmla="*/ 147283 w 181000"/>
                <a:gd name="connsiteY8" fmla="*/ 34647 h 133034"/>
                <a:gd name="connsiteX9" fmla="*/ 124068 w 181000"/>
                <a:gd name="connsiteY9" fmla="*/ 26909 h 133034"/>
                <a:gd name="connsiteX10" fmla="*/ 78743 w 181000"/>
                <a:gd name="connsiteY10" fmla="*/ 24145 h 133034"/>
                <a:gd name="connsiteX11" fmla="*/ 78191 w 181000"/>
                <a:gd name="connsiteY11" fmla="*/ 24145 h 133034"/>
                <a:gd name="connsiteX12" fmla="*/ 75980 w 181000"/>
                <a:gd name="connsiteY12" fmla="*/ 24698 h 133034"/>
                <a:gd name="connsiteX13" fmla="*/ 74874 w 181000"/>
                <a:gd name="connsiteY13" fmla="*/ 25250 h 133034"/>
                <a:gd name="connsiteX14" fmla="*/ 73216 w 181000"/>
                <a:gd name="connsiteY14" fmla="*/ 25803 h 133034"/>
                <a:gd name="connsiteX15" fmla="*/ 70452 w 181000"/>
                <a:gd name="connsiteY15" fmla="*/ 26909 h 133034"/>
                <a:gd name="connsiteX16" fmla="*/ 34524 w 181000"/>
                <a:gd name="connsiteY16" fmla="*/ 117558 h 133034"/>
                <a:gd name="connsiteX17" fmla="*/ 43368 w 181000"/>
                <a:gd name="connsiteY17" fmla="*/ 133035 h 133034"/>
                <a:gd name="connsiteX18" fmla="*/ 1912 w 181000"/>
                <a:gd name="connsiteY18" fmla="*/ 84394 h 133034"/>
                <a:gd name="connsiteX19" fmla="*/ 52764 w 181000"/>
                <a:gd name="connsiteY19" fmla="*/ 930 h 133034"/>
                <a:gd name="connsiteX20" fmla="*/ 55528 w 181000"/>
                <a:gd name="connsiteY20" fmla="*/ 1482 h 13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1000" h="133034">
                  <a:moveTo>
                    <a:pt x="55528" y="1482"/>
                  </a:moveTo>
                  <a:lnTo>
                    <a:pt x="57739" y="930"/>
                  </a:lnTo>
                  <a:lnTo>
                    <a:pt x="58845" y="930"/>
                  </a:lnTo>
                  <a:lnTo>
                    <a:pt x="61056" y="377"/>
                  </a:lnTo>
                  <a:lnTo>
                    <a:pt x="61608" y="377"/>
                  </a:lnTo>
                  <a:cubicBezTo>
                    <a:pt x="77638" y="-1281"/>
                    <a:pt x="93114" y="2588"/>
                    <a:pt x="105828" y="10879"/>
                  </a:cubicBezTo>
                  <a:cubicBezTo>
                    <a:pt x="112460" y="14195"/>
                    <a:pt x="119646" y="18617"/>
                    <a:pt x="127384" y="22487"/>
                  </a:cubicBezTo>
                  <a:cubicBezTo>
                    <a:pt x="144519" y="31330"/>
                    <a:pt x="163313" y="37411"/>
                    <a:pt x="181000" y="41832"/>
                  </a:cubicBezTo>
                  <a:cubicBezTo>
                    <a:pt x="169393" y="40174"/>
                    <a:pt x="158338" y="37963"/>
                    <a:pt x="147283" y="34647"/>
                  </a:cubicBezTo>
                  <a:cubicBezTo>
                    <a:pt x="138992" y="31883"/>
                    <a:pt x="131806" y="29119"/>
                    <a:pt x="124068" y="26909"/>
                  </a:cubicBezTo>
                  <a:cubicBezTo>
                    <a:pt x="110249" y="20828"/>
                    <a:pt x="94220" y="19723"/>
                    <a:pt x="78743" y="24145"/>
                  </a:cubicBezTo>
                  <a:lnTo>
                    <a:pt x="78191" y="24145"/>
                  </a:lnTo>
                  <a:lnTo>
                    <a:pt x="75980" y="24698"/>
                  </a:lnTo>
                  <a:lnTo>
                    <a:pt x="74874" y="25250"/>
                  </a:lnTo>
                  <a:lnTo>
                    <a:pt x="73216" y="25803"/>
                  </a:lnTo>
                  <a:lnTo>
                    <a:pt x="70452" y="26909"/>
                  </a:lnTo>
                  <a:cubicBezTo>
                    <a:pt x="35629" y="41832"/>
                    <a:pt x="19600" y="82735"/>
                    <a:pt x="34524" y="117558"/>
                  </a:cubicBezTo>
                  <a:cubicBezTo>
                    <a:pt x="36735" y="123085"/>
                    <a:pt x="40051" y="128613"/>
                    <a:pt x="43368" y="133035"/>
                  </a:cubicBezTo>
                  <a:cubicBezTo>
                    <a:pt x="23469" y="124744"/>
                    <a:pt x="7440" y="107609"/>
                    <a:pt x="1912" y="84394"/>
                  </a:cubicBezTo>
                  <a:cubicBezTo>
                    <a:pt x="-6932" y="47360"/>
                    <a:pt x="15731" y="9774"/>
                    <a:pt x="52764" y="930"/>
                  </a:cubicBezTo>
                  <a:lnTo>
                    <a:pt x="55528" y="1482"/>
                  </a:lnTo>
                  <a:close/>
                </a:path>
              </a:pathLst>
            </a:custGeom>
            <a:solidFill>
              <a:srgbClr val="C11718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94" name="Полилиния: фигура 293">
              <a:extLst>
                <a:ext uri="{FF2B5EF4-FFF2-40B4-BE49-F238E27FC236}">
                  <a16:creationId xmlns:a16="http://schemas.microsoft.com/office/drawing/2014/main" id="{9904D9CD-C47C-EA46-52D7-84B7671B9A19}"/>
                </a:ext>
              </a:extLst>
            </p:cNvPr>
            <p:cNvSpPr/>
            <p:nvPr/>
          </p:nvSpPr>
          <p:spPr>
            <a:xfrm>
              <a:off x="11780270" y="7086139"/>
              <a:ext cx="60576" cy="43170"/>
            </a:xfrm>
            <a:custGeom>
              <a:avLst/>
              <a:gdLst>
                <a:gd name="connsiteX0" fmla="*/ 24761 w 60576"/>
                <a:gd name="connsiteY0" fmla="*/ 1534 h 43170"/>
                <a:gd name="connsiteX1" fmla="*/ 440 w 60576"/>
                <a:gd name="connsiteY1" fmla="*/ 29723 h 43170"/>
                <a:gd name="connsiteX2" fmla="*/ 35816 w 60576"/>
                <a:gd name="connsiteY2" fmla="*/ 41331 h 43170"/>
                <a:gd name="connsiteX3" fmla="*/ 60136 w 60576"/>
                <a:gd name="connsiteY3" fmla="*/ 13141 h 43170"/>
                <a:gd name="connsiteX4" fmla="*/ 24761 w 60576"/>
                <a:gd name="connsiteY4" fmla="*/ 1534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76" h="43170">
                  <a:moveTo>
                    <a:pt x="24761" y="1534"/>
                  </a:moveTo>
                  <a:cubicBezTo>
                    <a:pt x="8179" y="5956"/>
                    <a:pt x="-2323" y="18669"/>
                    <a:pt x="440" y="29723"/>
                  </a:cubicBezTo>
                  <a:cubicBezTo>
                    <a:pt x="3204" y="40778"/>
                    <a:pt x="19233" y="46306"/>
                    <a:pt x="35816" y="41331"/>
                  </a:cubicBezTo>
                  <a:cubicBezTo>
                    <a:pt x="52398" y="36909"/>
                    <a:pt x="62900" y="24196"/>
                    <a:pt x="60136" y="13141"/>
                  </a:cubicBezTo>
                  <a:cubicBezTo>
                    <a:pt x="56820" y="2639"/>
                    <a:pt x="40790" y="-2888"/>
                    <a:pt x="24761" y="1534"/>
                  </a:cubicBezTo>
                  <a:close/>
                </a:path>
              </a:pathLst>
            </a:custGeom>
            <a:solidFill>
              <a:srgbClr val="E52E2C"/>
            </a:solidFill>
            <a:ln w="551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295" name="Полилиния: фигура 294">
            <a:extLst>
              <a:ext uri="{FF2B5EF4-FFF2-40B4-BE49-F238E27FC236}">
                <a16:creationId xmlns:a16="http://schemas.microsoft.com/office/drawing/2014/main" id="{9B5E0EFE-CC42-E27A-6AD5-534EF82AF929}"/>
              </a:ext>
            </a:extLst>
          </p:cNvPr>
          <p:cNvSpPr/>
          <p:nvPr/>
        </p:nvSpPr>
        <p:spPr>
          <a:xfrm>
            <a:off x="9236996" y="6446450"/>
            <a:ext cx="2766857" cy="1051908"/>
          </a:xfrm>
          <a:custGeom>
            <a:avLst/>
            <a:gdLst>
              <a:gd name="connsiteX0" fmla="*/ 0 w 2766857"/>
              <a:gd name="connsiteY0" fmla="*/ 332239 h 1051908"/>
              <a:gd name="connsiteX1" fmla="*/ 360940 w 2766857"/>
              <a:gd name="connsiteY1" fmla="*/ 288020 h 1051908"/>
              <a:gd name="connsiteX2" fmla="*/ 541134 w 2766857"/>
              <a:gd name="connsiteY2" fmla="*/ 261489 h 1051908"/>
              <a:gd name="connsiteX3" fmla="*/ 721880 w 2766857"/>
              <a:gd name="connsiteY3" fmla="*/ 241037 h 1051908"/>
              <a:gd name="connsiteX4" fmla="*/ 902074 w 2766857"/>
              <a:gd name="connsiteY4" fmla="*/ 219480 h 1051908"/>
              <a:gd name="connsiteX5" fmla="*/ 990512 w 2766857"/>
              <a:gd name="connsiteY5" fmla="*/ 201240 h 1051908"/>
              <a:gd name="connsiteX6" fmla="*/ 1034179 w 2766857"/>
              <a:gd name="connsiteY6" fmla="*/ 188527 h 1051908"/>
              <a:gd name="connsiteX7" fmla="*/ 1077292 w 2766857"/>
              <a:gd name="connsiteY7" fmla="*/ 174155 h 1051908"/>
              <a:gd name="connsiteX8" fmla="*/ 1419439 w 2766857"/>
              <a:gd name="connsiteY8" fmla="*/ 49789 h 1051908"/>
              <a:gd name="connsiteX9" fmla="*/ 1463658 w 2766857"/>
              <a:gd name="connsiteY9" fmla="*/ 37628 h 1051908"/>
              <a:gd name="connsiteX10" fmla="*/ 1507878 w 2766857"/>
              <a:gd name="connsiteY10" fmla="*/ 27126 h 1051908"/>
              <a:gd name="connsiteX11" fmla="*/ 1597422 w 2766857"/>
              <a:gd name="connsiteY11" fmla="*/ 9991 h 1051908"/>
              <a:gd name="connsiteX12" fmla="*/ 1688624 w 2766857"/>
              <a:gd name="connsiteY12" fmla="*/ 42 h 1051908"/>
              <a:gd name="connsiteX13" fmla="*/ 1780379 w 2766857"/>
              <a:gd name="connsiteY13" fmla="*/ 10544 h 1051908"/>
              <a:gd name="connsiteX14" fmla="*/ 1868818 w 2766857"/>
              <a:gd name="connsiteY14" fmla="*/ 32101 h 1051908"/>
              <a:gd name="connsiteX15" fmla="*/ 1956151 w 2766857"/>
              <a:gd name="connsiteY15" fmla="*/ 58080 h 1051908"/>
              <a:gd name="connsiteX16" fmla="*/ 2130264 w 2766857"/>
              <a:gd name="connsiteY16" fmla="*/ 108932 h 1051908"/>
              <a:gd name="connsiteX17" fmla="*/ 2218703 w 2766857"/>
              <a:gd name="connsiteY17" fmla="*/ 125514 h 1051908"/>
              <a:gd name="connsiteX18" fmla="*/ 2229758 w 2766857"/>
              <a:gd name="connsiteY18" fmla="*/ 127172 h 1051908"/>
              <a:gd name="connsiteX19" fmla="*/ 2241918 w 2766857"/>
              <a:gd name="connsiteY19" fmla="*/ 129383 h 1051908"/>
              <a:gd name="connsiteX20" fmla="*/ 2264581 w 2766857"/>
              <a:gd name="connsiteY20" fmla="*/ 139886 h 1051908"/>
              <a:gd name="connsiteX21" fmla="*/ 2281715 w 2766857"/>
              <a:gd name="connsiteY21" fmla="*/ 159784 h 1051908"/>
              <a:gd name="connsiteX22" fmla="*/ 2285585 w 2766857"/>
              <a:gd name="connsiteY22" fmla="*/ 185763 h 1051908"/>
              <a:gd name="connsiteX23" fmla="*/ 2264028 w 2766857"/>
              <a:gd name="connsiteY23" fmla="*/ 229982 h 1051908"/>
              <a:gd name="connsiteX24" fmla="*/ 2246340 w 2766857"/>
              <a:gd name="connsiteY24" fmla="*/ 246565 h 1051908"/>
              <a:gd name="connsiteX25" fmla="*/ 2236391 w 2766857"/>
              <a:gd name="connsiteY25" fmla="*/ 253750 h 1051908"/>
              <a:gd name="connsiteX26" fmla="*/ 2226441 w 2766857"/>
              <a:gd name="connsiteY26" fmla="*/ 259830 h 1051908"/>
              <a:gd name="connsiteX27" fmla="*/ 2139661 w 2766857"/>
              <a:gd name="connsiteY27" fmla="*/ 292442 h 1051908"/>
              <a:gd name="connsiteX28" fmla="*/ 1956704 w 2766857"/>
              <a:gd name="connsiteY28" fmla="*/ 304050 h 1051908"/>
              <a:gd name="connsiteX29" fmla="*/ 1777616 w 2766857"/>
              <a:gd name="connsiteY29" fmla="*/ 318974 h 1051908"/>
              <a:gd name="connsiteX30" fmla="*/ 1781485 w 2766857"/>
              <a:gd name="connsiteY30" fmla="*/ 306261 h 1051908"/>
              <a:gd name="connsiteX31" fmla="*/ 1969417 w 2766857"/>
              <a:gd name="connsiteY31" fmla="*/ 462686 h 1051908"/>
              <a:gd name="connsiteX32" fmla="*/ 2199910 w 2766857"/>
              <a:gd name="connsiteY32" fmla="*/ 539517 h 1051908"/>
              <a:gd name="connsiteX33" fmla="*/ 2446432 w 2766857"/>
              <a:gd name="connsiteY33" fmla="*/ 537859 h 1051908"/>
              <a:gd name="connsiteX34" fmla="*/ 2571352 w 2766857"/>
              <a:gd name="connsiteY34" fmla="*/ 538965 h 1051908"/>
              <a:gd name="connsiteX35" fmla="*/ 2694613 w 2766857"/>
              <a:gd name="connsiteY35" fmla="*/ 563838 h 1051908"/>
              <a:gd name="connsiteX36" fmla="*/ 2709537 w 2766857"/>
              <a:gd name="connsiteY36" fmla="*/ 569365 h 1051908"/>
              <a:gd name="connsiteX37" fmla="*/ 2724461 w 2766857"/>
              <a:gd name="connsiteY37" fmla="*/ 575998 h 1051908"/>
              <a:gd name="connsiteX38" fmla="*/ 2750440 w 2766857"/>
              <a:gd name="connsiteY38" fmla="*/ 598108 h 1051908"/>
              <a:gd name="connsiteX39" fmla="*/ 2765364 w 2766857"/>
              <a:gd name="connsiteY39" fmla="*/ 629061 h 1051908"/>
              <a:gd name="connsiteX40" fmla="*/ 2763706 w 2766857"/>
              <a:gd name="connsiteY40" fmla="*/ 663884 h 1051908"/>
              <a:gd name="connsiteX41" fmla="*/ 2744913 w 2766857"/>
              <a:gd name="connsiteY41" fmla="*/ 692074 h 1051908"/>
              <a:gd name="connsiteX42" fmla="*/ 2718381 w 2766857"/>
              <a:gd name="connsiteY42" fmla="*/ 711420 h 1051908"/>
              <a:gd name="connsiteX43" fmla="*/ 2657027 w 2766857"/>
              <a:gd name="connsiteY43" fmla="*/ 731319 h 1051908"/>
              <a:gd name="connsiteX44" fmla="*/ 2408293 w 2766857"/>
              <a:gd name="connsiteY44" fmla="*/ 743479 h 1051908"/>
              <a:gd name="connsiteX45" fmla="*/ 2160665 w 2766857"/>
              <a:gd name="connsiteY45" fmla="*/ 745137 h 1051908"/>
              <a:gd name="connsiteX46" fmla="*/ 2099311 w 2766857"/>
              <a:gd name="connsiteY46" fmla="*/ 750665 h 1051908"/>
              <a:gd name="connsiteX47" fmla="*/ 2068910 w 2766857"/>
              <a:gd name="connsiteY47" fmla="*/ 754534 h 1051908"/>
              <a:gd name="connsiteX48" fmla="*/ 2039615 w 2766857"/>
              <a:gd name="connsiteY48" fmla="*/ 761167 h 1051908"/>
              <a:gd name="connsiteX49" fmla="*/ 1983788 w 2766857"/>
              <a:gd name="connsiteY49" fmla="*/ 783829 h 1051908"/>
              <a:gd name="connsiteX50" fmla="*/ 1937358 w 2766857"/>
              <a:gd name="connsiteY50" fmla="*/ 820310 h 1051908"/>
              <a:gd name="connsiteX51" fmla="*/ 1906404 w 2766857"/>
              <a:gd name="connsiteY51" fmla="*/ 873373 h 1051908"/>
              <a:gd name="connsiteX52" fmla="*/ 1852236 w 2766857"/>
              <a:gd name="connsiteY52" fmla="*/ 909854 h 1051908"/>
              <a:gd name="connsiteX53" fmla="*/ 1820176 w 2766857"/>
              <a:gd name="connsiteY53" fmla="*/ 915934 h 1051908"/>
              <a:gd name="connsiteX54" fmla="*/ 1788670 w 2766857"/>
              <a:gd name="connsiteY54" fmla="*/ 915934 h 1051908"/>
              <a:gd name="connsiteX55" fmla="*/ 1762139 w 2766857"/>
              <a:gd name="connsiteY55" fmla="*/ 920909 h 1051908"/>
              <a:gd name="connsiteX56" fmla="*/ 1743898 w 2766857"/>
              <a:gd name="connsiteY56" fmla="*/ 941360 h 1051908"/>
              <a:gd name="connsiteX57" fmla="*/ 1726211 w 2766857"/>
              <a:gd name="connsiteY57" fmla="*/ 967892 h 1051908"/>
              <a:gd name="connsiteX58" fmla="*/ 1700785 w 2766857"/>
              <a:gd name="connsiteY58" fmla="*/ 988896 h 1051908"/>
              <a:gd name="connsiteX59" fmla="*/ 1637772 w 2766857"/>
              <a:gd name="connsiteY59" fmla="*/ 1003267 h 1051908"/>
              <a:gd name="connsiteX60" fmla="*/ 1606819 w 2766857"/>
              <a:gd name="connsiteY60" fmla="*/ 997187 h 1051908"/>
              <a:gd name="connsiteX61" fmla="*/ 1578629 w 2766857"/>
              <a:gd name="connsiteY61" fmla="*/ 994423 h 1051908"/>
              <a:gd name="connsiteX62" fmla="*/ 1556519 w 2766857"/>
              <a:gd name="connsiteY62" fmla="*/ 1008242 h 1051908"/>
              <a:gd name="connsiteX63" fmla="*/ 1536068 w 2766857"/>
              <a:gd name="connsiteY63" fmla="*/ 1032563 h 1051908"/>
              <a:gd name="connsiteX64" fmla="*/ 1506772 w 2766857"/>
              <a:gd name="connsiteY64" fmla="*/ 1048039 h 1051908"/>
              <a:gd name="connsiteX65" fmla="*/ 1474713 w 2766857"/>
              <a:gd name="connsiteY65" fmla="*/ 1051909 h 1051908"/>
              <a:gd name="connsiteX66" fmla="*/ 1412254 w 2766857"/>
              <a:gd name="connsiteY66" fmla="*/ 1042512 h 1051908"/>
              <a:gd name="connsiteX67" fmla="*/ 1292862 w 2766857"/>
              <a:gd name="connsiteY67" fmla="*/ 1007689 h 1051908"/>
              <a:gd name="connsiteX68" fmla="*/ 1064579 w 2766857"/>
              <a:gd name="connsiteY68" fmla="*/ 909301 h 1051908"/>
              <a:gd name="connsiteX69" fmla="*/ 961217 w 2766857"/>
              <a:gd name="connsiteY69" fmla="*/ 840209 h 1051908"/>
              <a:gd name="connsiteX70" fmla="*/ 911470 w 2766857"/>
              <a:gd name="connsiteY70" fmla="*/ 804280 h 1051908"/>
              <a:gd name="connsiteX71" fmla="*/ 857302 w 2766857"/>
              <a:gd name="connsiteY71" fmla="*/ 774985 h 1051908"/>
              <a:gd name="connsiteX72" fmla="*/ 829112 w 2766857"/>
              <a:gd name="connsiteY72" fmla="*/ 762825 h 1051908"/>
              <a:gd name="connsiteX73" fmla="*/ 799816 w 2766857"/>
              <a:gd name="connsiteY73" fmla="*/ 755086 h 1051908"/>
              <a:gd name="connsiteX74" fmla="*/ 739015 w 2766857"/>
              <a:gd name="connsiteY74" fmla="*/ 755086 h 1051908"/>
              <a:gd name="connsiteX75" fmla="*/ 619623 w 2766857"/>
              <a:gd name="connsiteY75" fmla="*/ 786040 h 1051908"/>
              <a:gd name="connsiteX76" fmla="*/ 559927 w 2766857"/>
              <a:gd name="connsiteY76" fmla="*/ 803728 h 1051908"/>
              <a:gd name="connsiteX77" fmla="*/ 499678 w 2766857"/>
              <a:gd name="connsiteY77" fmla="*/ 818099 h 1051908"/>
              <a:gd name="connsiteX78" fmla="*/ 378628 w 2766857"/>
              <a:gd name="connsiteY78" fmla="*/ 845183 h 1051908"/>
              <a:gd name="connsiteX79" fmla="*/ 138185 w 2766857"/>
              <a:gd name="connsiteY79" fmla="*/ 904879 h 1051908"/>
              <a:gd name="connsiteX80" fmla="*/ 378075 w 2766857"/>
              <a:gd name="connsiteY80" fmla="*/ 842972 h 1051908"/>
              <a:gd name="connsiteX81" fmla="*/ 499125 w 2766857"/>
              <a:gd name="connsiteY81" fmla="*/ 814782 h 1051908"/>
              <a:gd name="connsiteX82" fmla="*/ 559374 w 2766857"/>
              <a:gd name="connsiteY82" fmla="*/ 799858 h 1051908"/>
              <a:gd name="connsiteX83" fmla="*/ 618517 w 2766857"/>
              <a:gd name="connsiteY83" fmla="*/ 781618 h 1051908"/>
              <a:gd name="connsiteX84" fmla="*/ 738462 w 2766857"/>
              <a:gd name="connsiteY84" fmla="*/ 749559 h 1051908"/>
              <a:gd name="connsiteX85" fmla="*/ 800922 w 2766857"/>
              <a:gd name="connsiteY85" fmla="*/ 749006 h 1051908"/>
              <a:gd name="connsiteX86" fmla="*/ 831323 w 2766857"/>
              <a:gd name="connsiteY86" fmla="*/ 756745 h 1051908"/>
              <a:gd name="connsiteX87" fmla="*/ 860065 w 2766857"/>
              <a:gd name="connsiteY87" fmla="*/ 768905 h 1051908"/>
              <a:gd name="connsiteX88" fmla="*/ 915339 w 2766857"/>
              <a:gd name="connsiteY88" fmla="*/ 798200 h 1051908"/>
              <a:gd name="connsiteX89" fmla="*/ 966192 w 2766857"/>
              <a:gd name="connsiteY89" fmla="*/ 834128 h 1051908"/>
              <a:gd name="connsiteX90" fmla="*/ 1069001 w 2766857"/>
              <a:gd name="connsiteY90" fmla="*/ 902116 h 1051908"/>
              <a:gd name="connsiteX91" fmla="*/ 1296178 w 2766857"/>
              <a:gd name="connsiteY91" fmla="*/ 998293 h 1051908"/>
              <a:gd name="connsiteX92" fmla="*/ 1415017 w 2766857"/>
              <a:gd name="connsiteY92" fmla="*/ 1032010 h 1051908"/>
              <a:gd name="connsiteX93" fmla="*/ 1474713 w 2766857"/>
              <a:gd name="connsiteY93" fmla="*/ 1040854 h 1051908"/>
              <a:gd name="connsiteX94" fmla="*/ 1528882 w 2766857"/>
              <a:gd name="connsiteY94" fmla="*/ 1023719 h 1051908"/>
              <a:gd name="connsiteX95" fmla="*/ 1548228 w 2766857"/>
              <a:gd name="connsiteY95" fmla="*/ 1000504 h 1051908"/>
              <a:gd name="connsiteX96" fmla="*/ 1560941 w 2766857"/>
              <a:gd name="connsiteY96" fmla="*/ 988896 h 1051908"/>
              <a:gd name="connsiteX97" fmla="*/ 1577523 w 2766857"/>
              <a:gd name="connsiteY97" fmla="*/ 982816 h 1051908"/>
              <a:gd name="connsiteX98" fmla="*/ 1610688 w 2766857"/>
              <a:gd name="connsiteY98" fmla="*/ 985580 h 1051908"/>
              <a:gd name="connsiteX99" fmla="*/ 1640536 w 2766857"/>
              <a:gd name="connsiteY99" fmla="*/ 991660 h 1051908"/>
              <a:gd name="connsiteX100" fmla="*/ 1696363 w 2766857"/>
              <a:gd name="connsiteY100" fmla="*/ 978394 h 1051908"/>
              <a:gd name="connsiteX101" fmla="*/ 1718472 w 2766857"/>
              <a:gd name="connsiteY101" fmla="*/ 959601 h 1051908"/>
              <a:gd name="connsiteX102" fmla="*/ 1735054 w 2766857"/>
              <a:gd name="connsiteY102" fmla="*/ 934727 h 1051908"/>
              <a:gd name="connsiteX103" fmla="*/ 1757717 w 2766857"/>
              <a:gd name="connsiteY103" fmla="*/ 909301 h 1051908"/>
              <a:gd name="connsiteX104" fmla="*/ 1791434 w 2766857"/>
              <a:gd name="connsiteY104" fmla="*/ 902668 h 1051908"/>
              <a:gd name="connsiteX105" fmla="*/ 1821835 w 2766857"/>
              <a:gd name="connsiteY105" fmla="*/ 902668 h 1051908"/>
              <a:gd name="connsiteX106" fmla="*/ 1850577 w 2766857"/>
              <a:gd name="connsiteY106" fmla="*/ 897141 h 1051908"/>
              <a:gd name="connsiteX107" fmla="*/ 1897560 w 2766857"/>
              <a:gd name="connsiteY107" fmla="*/ 865635 h 1051908"/>
              <a:gd name="connsiteX108" fmla="*/ 1929067 w 2766857"/>
              <a:gd name="connsiteY108" fmla="*/ 812019 h 1051908"/>
              <a:gd name="connsiteX109" fmla="*/ 1979366 w 2766857"/>
              <a:gd name="connsiteY109" fmla="*/ 772221 h 1051908"/>
              <a:gd name="connsiteX110" fmla="*/ 2038509 w 2766857"/>
              <a:gd name="connsiteY110" fmla="*/ 748454 h 1051908"/>
              <a:gd name="connsiteX111" fmla="*/ 2069463 w 2766857"/>
              <a:gd name="connsiteY111" fmla="*/ 741268 h 1051908"/>
              <a:gd name="connsiteX112" fmla="*/ 2100416 w 2766857"/>
              <a:gd name="connsiteY112" fmla="*/ 737399 h 1051908"/>
              <a:gd name="connsiteX113" fmla="*/ 2162323 w 2766857"/>
              <a:gd name="connsiteY113" fmla="*/ 731871 h 1051908"/>
              <a:gd name="connsiteX114" fmla="*/ 2411057 w 2766857"/>
              <a:gd name="connsiteY114" fmla="*/ 729660 h 1051908"/>
              <a:gd name="connsiteX115" fmla="*/ 2657579 w 2766857"/>
              <a:gd name="connsiteY115" fmla="*/ 716947 h 1051908"/>
              <a:gd name="connsiteX116" fmla="*/ 2713959 w 2766857"/>
              <a:gd name="connsiteY116" fmla="*/ 698707 h 1051908"/>
              <a:gd name="connsiteX117" fmla="*/ 2752098 w 2766857"/>
              <a:gd name="connsiteY117" fmla="*/ 658909 h 1051908"/>
              <a:gd name="connsiteX118" fmla="*/ 2753204 w 2766857"/>
              <a:gd name="connsiteY118" fmla="*/ 632931 h 1051908"/>
              <a:gd name="connsiteX119" fmla="*/ 2741596 w 2766857"/>
              <a:gd name="connsiteY119" fmla="*/ 608057 h 1051908"/>
              <a:gd name="connsiteX120" fmla="*/ 2720592 w 2766857"/>
              <a:gd name="connsiteY120" fmla="*/ 590370 h 1051908"/>
              <a:gd name="connsiteX121" fmla="*/ 2707326 w 2766857"/>
              <a:gd name="connsiteY121" fmla="*/ 584289 h 1051908"/>
              <a:gd name="connsiteX122" fmla="*/ 2692955 w 2766857"/>
              <a:gd name="connsiteY122" fmla="*/ 578762 h 1051908"/>
              <a:gd name="connsiteX123" fmla="*/ 2573563 w 2766857"/>
              <a:gd name="connsiteY123" fmla="*/ 554994 h 1051908"/>
              <a:gd name="connsiteX124" fmla="*/ 2450854 w 2766857"/>
              <a:gd name="connsiteY124" fmla="*/ 553889 h 1051908"/>
              <a:gd name="connsiteX125" fmla="*/ 2201568 w 2766857"/>
              <a:gd name="connsiteY125" fmla="*/ 555547 h 1051908"/>
              <a:gd name="connsiteX126" fmla="*/ 1964995 w 2766857"/>
              <a:gd name="connsiteY126" fmla="*/ 475952 h 1051908"/>
              <a:gd name="connsiteX127" fmla="*/ 1773746 w 2766857"/>
              <a:gd name="connsiteY127" fmla="*/ 315657 h 1051908"/>
              <a:gd name="connsiteX128" fmla="*/ 1764902 w 2766857"/>
              <a:gd name="connsiteY128" fmla="*/ 305708 h 1051908"/>
              <a:gd name="connsiteX129" fmla="*/ 1777616 w 2766857"/>
              <a:gd name="connsiteY129" fmla="*/ 302391 h 1051908"/>
              <a:gd name="connsiteX130" fmla="*/ 1960573 w 2766857"/>
              <a:gd name="connsiteY130" fmla="*/ 287467 h 1051908"/>
              <a:gd name="connsiteX131" fmla="*/ 2140214 w 2766857"/>
              <a:gd name="connsiteY131" fmla="*/ 276413 h 1051908"/>
              <a:gd name="connsiteX132" fmla="*/ 2223125 w 2766857"/>
              <a:gd name="connsiteY132" fmla="*/ 245459 h 1051908"/>
              <a:gd name="connsiteX133" fmla="*/ 2232521 w 2766857"/>
              <a:gd name="connsiteY133" fmla="*/ 239932 h 1051908"/>
              <a:gd name="connsiteX134" fmla="*/ 2241365 w 2766857"/>
              <a:gd name="connsiteY134" fmla="*/ 233852 h 1051908"/>
              <a:gd name="connsiteX135" fmla="*/ 2256842 w 2766857"/>
              <a:gd name="connsiteY135" fmla="*/ 219480 h 1051908"/>
              <a:gd name="connsiteX136" fmla="*/ 2275083 w 2766857"/>
              <a:gd name="connsiteY136" fmla="*/ 182999 h 1051908"/>
              <a:gd name="connsiteX137" fmla="*/ 2272319 w 2766857"/>
              <a:gd name="connsiteY137" fmla="*/ 164759 h 1051908"/>
              <a:gd name="connsiteX138" fmla="*/ 2259606 w 2766857"/>
              <a:gd name="connsiteY138" fmla="*/ 150388 h 1051908"/>
              <a:gd name="connsiteX139" fmla="*/ 2241365 w 2766857"/>
              <a:gd name="connsiteY139" fmla="*/ 142097 h 1051908"/>
              <a:gd name="connsiteX140" fmla="*/ 2231416 w 2766857"/>
              <a:gd name="connsiteY140" fmla="*/ 140438 h 1051908"/>
              <a:gd name="connsiteX141" fmla="*/ 2219808 w 2766857"/>
              <a:gd name="connsiteY141" fmla="*/ 138780 h 1051908"/>
              <a:gd name="connsiteX142" fmla="*/ 2129712 w 2766857"/>
              <a:gd name="connsiteY142" fmla="*/ 121645 h 1051908"/>
              <a:gd name="connsiteX143" fmla="*/ 1955045 w 2766857"/>
              <a:gd name="connsiteY143" fmla="*/ 70240 h 1051908"/>
              <a:gd name="connsiteX144" fmla="*/ 1868265 w 2766857"/>
              <a:gd name="connsiteY144" fmla="*/ 44261 h 1051908"/>
              <a:gd name="connsiteX145" fmla="*/ 1780379 w 2766857"/>
              <a:gd name="connsiteY145" fmla="*/ 22152 h 1051908"/>
              <a:gd name="connsiteX146" fmla="*/ 1691388 w 2766857"/>
              <a:gd name="connsiteY146" fmla="*/ 11650 h 1051908"/>
              <a:gd name="connsiteX147" fmla="*/ 1601844 w 2766857"/>
              <a:gd name="connsiteY147" fmla="*/ 20493 h 1051908"/>
              <a:gd name="connsiteX148" fmla="*/ 1510089 w 2766857"/>
              <a:gd name="connsiteY148" fmla="*/ 38734 h 1051908"/>
              <a:gd name="connsiteX149" fmla="*/ 1465870 w 2766857"/>
              <a:gd name="connsiteY149" fmla="*/ 48683 h 1051908"/>
              <a:gd name="connsiteX150" fmla="*/ 1422203 w 2766857"/>
              <a:gd name="connsiteY150" fmla="*/ 60291 h 1051908"/>
              <a:gd name="connsiteX151" fmla="*/ 1080056 w 2766857"/>
              <a:gd name="connsiteY151" fmla="*/ 182447 h 1051908"/>
              <a:gd name="connsiteX152" fmla="*/ 1036942 w 2766857"/>
              <a:gd name="connsiteY152" fmla="*/ 196265 h 1051908"/>
              <a:gd name="connsiteX153" fmla="*/ 993276 w 2766857"/>
              <a:gd name="connsiteY153" fmla="*/ 208978 h 1051908"/>
              <a:gd name="connsiteX154" fmla="*/ 903732 w 2766857"/>
              <a:gd name="connsiteY154" fmla="*/ 227219 h 1051908"/>
              <a:gd name="connsiteX155" fmla="*/ 722985 w 2766857"/>
              <a:gd name="connsiteY155" fmla="*/ 247117 h 1051908"/>
              <a:gd name="connsiteX156" fmla="*/ 632336 w 2766857"/>
              <a:gd name="connsiteY156" fmla="*/ 255408 h 1051908"/>
              <a:gd name="connsiteX157" fmla="*/ 542239 w 2766857"/>
              <a:gd name="connsiteY157" fmla="*/ 265911 h 1051908"/>
              <a:gd name="connsiteX158" fmla="*/ 362045 w 2766857"/>
              <a:gd name="connsiteY158" fmla="*/ 290784 h 1051908"/>
              <a:gd name="connsiteX159" fmla="*/ 0 w 2766857"/>
              <a:gd name="connsiteY159" fmla="*/ 332239 h 1051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</a:cxnLst>
            <a:rect l="l" t="t" r="r" b="b"/>
            <a:pathLst>
              <a:path w="2766857" h="1051908">
                <a:moveTo>
                  <a:pt x="0" y="332239"/>
                </a:moveTo>
                <a:cubicBezTo>
                  <a:pt x="121050" y="323396"/>
                  <a:pt x="240995" y="306261"/>
                  <a:pt x="360940" y="288020"/>
                </a:cubicBezTo>
                <a:cubicBezTo>
                  <a:pt x="420636" y="279176"/>
                  <a:pt x="480885" y="269780"/>
                  <a:pt x="541134" y="261489"/>
                </a:cubicBezTo>
                <a:cubicBezTo>
                  <a:pt x="601382" y="252645"/>
                  <a:pt x="661631" y="247117"/>
                  <a:pt x="721880" y="241037"/>
                </a:cubicBezTo>
                <a:cubicBezTo>
                  <a:pt x="782129" y="234957"/>
                  <a:pt x="842377" y="228877"/>
                  <a:pt x="902074" y="219480"/>
                </a:cubicBezTo>
                <a:cubicBezTo>
                  <a:pt x="931922" y="214506"/>
                  <a:pt x="961770" y="208978"/>
                  <a:pt x="990512" y="201240"/>
                </a:cubicBezTo>
                <a:cubicBezTo>
                  <a:pt x="1004883" y="197371"/>
                  <a:pt x="1019255" y="192396"/>
                  <a:pt x="1034179" y="188527"/>
                </a:cubicBezTo>
                <a:cubicBezTo>
                  <a:pt x="1048550" y="183552"/>
                  <a:pt x="1062921" y="179130"/>
                  <a:pt x="1077292" y="174155"/>
                </a:cubicBezTo>
                <a:cubicBezTo>
                  <a:pt x="1191710" y="135464"/>
                  <a:pt x="1302258" y="83506"/>
                  <a:pt x="1419439" y="49789"/>
                </a:cubicBezTo>
                <a:cubicBezTo>
                  <a:pt x="1433810" y="45367"/>
                  <a:pt x="1448735" y="41498"/>
                  <a:pt x="1463658" y="37628"/>
                </a:cubicBezTo>
                <a:cubicBezTo>
                  <a:pt x="1478583" y="34312"/>
                  <a:pt x="1493507" y="30443"/>
                  <a:pt x="1507878" y="27126"/>
                </a:cubicBezTo>
                <a:cubicBezTo>
                  <a:pt x="1537726" y="21046"/>
                  <a:pt x="1567574" y="14966"/>
                  <a:pt x="1597422" y="9991"/>
                </a:cubicBezTo>
                <a:cubicBezTo>
                  <a:pt x="1627270" y="5017"/>
                  <a:pt x="1657671" y="595"/>
                  <a:pt x="1688624" y="42"/>
                </a:cubicBezTo>
                <a:cubicBezTo>
                  <a:pt x="1719578" y="-511"/>
                  <a:pt x="1750531" y="4464"/>
                  <a:pt x="1780379" y="10544"/>
                </a:cubicBezTo>
                <a:cubicBezTo>
                  <a:pt x="1810227" y="16624"/>
                  <a:pt x="1839522" y="24363"/>
                  <a:pt x="1868818" y="32101"/>
                </a:cubicBezTo>
                <a:cubicBezTo>
                  <a:pt x="1898113" y="39839"/>
                  <a:pt x="1927408" y="48683"/>
                  <a:pt x="1956151" y="58080"/>
                </a:cubicBezTo>
                <a:cubicBezTo>
                  <a:pt x="2014189" y="76320"/>
                  <a:pt x="2071674" y="95114"/>
                  <a:pt x="2130264" y="108932"/>
                </a:cubicBezTo>
                <a:cubicBezTo>
                  <a:pt x="2159560" y="116118"/>
                  <a:pt x="2188855" y="121645"/>
                  <a:pt x="2218703" y="125514"/>
                </a:cubicBezTo>
                <a:lnTo>
                  <a:pt x="2229758" y="127172"/>
                </a:lnTo>
                <a:cubicBezTo>
                  <a:pt x="2233627" y="127725"/>
                  <a:pt x="2238049" y="128278"/>
                  <a:pt x="2241918" y="129383"/>
                </a:cubicBezTo>
                <a:cubicBezTo>
                  <a:pt x="2250209" y="131594"/>
                  <a:pt x="2257948" y="134911"/>
                  <a:pt x="2264581" y="139886"/>
                </a:cubicBezTo>
                <a:cubicBezTo>
                  <a:pt x="2271766" y="144860"/>
                  <a:pt x="2277846" y="151493"/>
                  <a:pt x="2281715" y="159784"/>
                </a:cubicBezTo>
                <a:cubicBezTo>
                  <a:pt x="2285585" y="168075"/>
                  <a:pt x="2286690" y="177472"/>
                  <a:pt x="2285585" y="185763"/>
                </a:cubicBezTo>
                <a:cubicBezTo>
                  <a:pt x="2283374" y="202898"/>
                  <a:pt x="2273977" y="217822"/>
                  <a:pt x="2264028" y="229982"/>
                </a:cubicBezTo>
                <a:cubicBezTo>
                  <a:pt x="2258500" y="236063"/>
                  <a:pt x="2252973" y="241590"/>
                  <a:pt x="2246340" y="246565"/>
                </a:cubicBezTo>
                <a:cubicBezTo>
                  <a:pt x="2243024" y="248776"/>
                  <a:pt x="2239707" y="251539"/>
                  <a:pt x="2236391" y="253750"/>
                </a:cubicBezTo>
                <a:lnTo>
                  <a:pt x="2226441" y="259830"/>
                </a:lnTo>
                <a:cubicBezTo>
                  <a:pt x="2199357" y="275307"/>
                  <a:pt x="2169509" y="285809"/>
                  <a:pt x="2139661" y="292442"/>
                </a:cubicBezTo>
                <a:cubicBezTo>
                  <a:pt x="2078859" y="305708"/>
                  <a:pt x="2017505" y="304050"/>
                  <a:pt x="1956704" y="304050"/>
                </a:cubicBezTo>
                <a:cubicBezTo>
                  <a:pt x="1896455" y="303497"/>
                  <a:pt x="1835653" y="304602"/>
                  <a:pt x="1777616" y="318974"/>
                </a:cubicBezTo>
                <a:lnTo>
                  <a:pt x="1781485" y="306261"/>
                </a:lnTo>
                <a:cubicBezTo>
                  <a:pt x="1836206" y="367062"/>
                  <a:pt x="1898666" y="421784"/>
                  <a:pt x="1969417" y="462686"/>
                </a:cubicBezTo>
                <a:cubicBezTo>
                  <a:pt x="2039615" y="504142"/>
                  <a:pt x="2118657" y="530674"/>
                  <a:pt x="2199910" y="539517"/>
                </a:cubicBezTo>
                <a:cubicBezTo>
                  <a:pt x="2281163" y="548361"/>
                  <a:pt x="2363521" y="541176"/>
                  <a:pt x="2446432" y="537859"/>
                </a:cubicBezTo>
                <a:cubicBezTo>
                  <a:pt x="2487888" y="536201"/>
                  <a:pt x="2529896" y="535648"/>
                  <a:pt x="2571352" y="538965"/>
                </a:cubicBezTo>
                <a:cubicBezTo>
                  <a:pt x="2612807" y="542281"/>
                  <a:pt x="2654816" y="550019"/>
                  <a:pt x="2694613" y="563838"/>
                </a:cubicBezTo>
                <a:cubicBezTo>
                  <a:pt x="2699588" y="565496"/>
                  <a:pt x="2704562" y="567707"/>
                  <a:pt x="2709537" y="569365"/>
                </a:cubicBezTo>
                <a:cubicBezTo>
                  <a:pt x="2714512" y="571024"/>
                  <a:pt x="2720039" y="573235"/>
                  <a:pt x="2724461" y="575998"/>
                </a:cubicBezTo>
                <a:cubicBezTo>
                  <a:pt x="2734411" y="581526"/>
                  <a:pt x="2743254" y="588711"/>
                  <a:pt x="2750440" y="598108"/>
                </a:cubicBezTo>
                <a:cubicBezTo>
                  <a:pt x="2757626" y="606952"/>
                  <a:pt x="2762600" y="617454"/>
                  <a:pt x="2765364" y="629061"/>
                </a:cubicBezTo>
                <a:cubicBezTo>
                  <a:pt x="2767575" y="640116"/>
                  <a:pt x="2767575" y="652277"/>
                  <a:pt x="2763706" y="663884"/>
                </a:cubicBezTo>
                <a:cubicBezTo>
                  <a:pt x="2759836" y="674939"/>
                  <a:pt x="2752651" y="684336"/>
                  <a:pt x="2744913" y="692074"/>
                </a:cubicBezTo>
                <a:cubicBezTo>
                  <a:pt x="2737174" y="699812"/>
                  <a:pt x="2727778" y="706445"/>
                  <a:pt x="2718381" y="711420"/>
                </a:cubicBezTo>
                <a:cubicBezTo>
                  <a:pt x="2699035" y="721922"/>
                  <a:pt x="2678031" y="728002"/>
                  <a:pt x="2657027" y="731319"/>
                </a:cubicBezTo>
                <a:cubicBezTo>
                  <a:pt x="2574116" y="742926"/>
                  <a:pt x="2491204" y="744584"/>
                  <a:pt x="2408293" y="743479"/>
                </a:cubicBezTo>
                <a:cubicBezTo>
                  <a:pt x="2325382" y="742373"/>
                  <a:pt x="2243024" y="740162"/>
                  <a:pt x="2160665" y="745137"/>
                </a:cubicBezTo>
                <a:cubicBezTo>
                  <a:pt x="2140214" y="746795"/>
                  <a:pt x="2119762" y="747901"/>
                  <a:pt x="2099311" y="750665"/>
                </a:cubicBezTo>
                <a:cubicBezTo>
                  <a:pt x="2088809" y="751770"/>
                  <a:pt x="2078859" y="752875"/>
                  <a:pt x="2068910" y="754534"/>
                </a:cubicBezTo>
                <a:cubicBezTo>
                  <a:pt x="2058961" y="756192"/>
                  <a:pt x="2049011" y="758403"/>
                  <a:pt x="2039615" y="761167"/>
                </a:cubicBezTo>
                <a:cubicBezTo>
                  <a:pt x="2020269" y="766694"/>
                  <a:pt x="2001476" y="773880"/>
                  <a:pt x="1983788" y="783829"/>
                </a:cubicBezTo>
                <a:cubicBezTo>
                  <a:pt x="1966100" y="793226"/>
                  <a:pt x="1949518" y="804833"/>
                  <a:pt x="1937358" y="820310"/>
                </a:cubicBezTo>
                <a:cubicBezTo>
                  <a:pt x="1925197" y="834681"/>
                  <a:pt x="1919670" y="855133"/>
                  <a:pt x="1906404" y="873373"/>
                </a:cubicBezTo>
                <a:cubicBezTo>
                  <a:pt x="1893138" y="891614"/>
                  <a:pt x="1872687" y="903221"/>
                  <a:pt x="1852236" y="909854"/>
                </a:cubicBezTo>
                <a:cubicBezTo>
                  <a:pt x="1841734" y="913170"/>
                  <a:pt x="1831231" y="914829"/>
                  <a:pt x="1820176" y="915934"/>
                </a:cubicBezTo>
                <a:cubicBezTo>
                  <a:pt x="1809674" y="917040"/>
                  <a:pt x="1798620" y="916487"/>
                  <a:pt x="1788670" y="915934"/>
                </a:cubicBezTo>
                <a:cubicBezTo>
                  <a:pt x="1778721" y="915934"/>
                  <a:pt x="1769324" y="916487"/>
                  <a:pt x="1762139" y="920909"/>
                </a:cubicBezTo>
                <a:cubicBezTo>
                  <a:pt x="1754953" y="925331"/>
                  <a:pt x="1749426" y="933069"/>
                  <a:pt x="1743898" y="941360"/>
                </a:cubicBezTo>
                <a:cubicBezTo>
                  <a:pt x="1738924" y="949651"/>
                  <a:pt x="1733396" y="959601"/>
                  <a:pt x="1726211" y="967892"/>
                </a:cubicBezTo>
                <a:cubicBezTo>
                  <a:pt x="1719025" y="976183"/>
                  <a:pt x="1710181" y="983369"/>
                  <a:pt x="1700785" y="988896"/>
                </a:cubicBezTo>
                <a:cubicBezTo>
                  <a:pt x="1681991" y="999951"/>
                  <a:pt x="1659329" y="1005478"/>
                  <a:pt x="1637772" y="1003267"/>
                </a:cubicBezTo>
                <a:cubicBezTo>
                  <a:pt x="1626717" y="1002162"/>
                  <a:pt x="1616768" y="999398"/>
                  <a:pt x="1606819" y="997187"/>
                </a:cubicBezTo>
                <a:cubicBezTo>
                  <a:pt x="1596869" y="994976"/>
                  <a:pt x="1587473" y="993318"/>
                  <a:pt x="1578629" y="994423"/>
                </a:cubicBezTo>
                <a:cubicBezTo>
                  <a:pt x="1569785" y="995529"/>
                  <a:pt x="1562599" y="1000504"/>
                  <a:pt x="1556519" y="1008242"/>
                </a:cubicBezTo>
                <a:cubicBezTo>
                  <a:pt x="1550439" y="1015428"/>
                  <a:pt x="1544359" y="1025377"/>
                  <a:pt x="1536068" y="1032563"/>
                </a:cubicBezTo>
                <a:cubicBezTo>
                  <a:pt x="1527776" y="1039748"/>
                  <a:pt x="1517274" y="1045276"/>
                  <a:pt x="1506772" y="1048039"/>
                </a:cubicBezTo>
                <a:cubicBezTo>
                  <a:pt x="1496270" y="1050803"/>
                  <a:pt x="1485216" y="1051909"/>
                  <a:pt x="1474713" y="1051909"/>
                </a:cubicBezTo>
                <a:cubicBezTo>
                  <a:pt x="1453156" y="1051909"/>
                  <a:pt x="1432152" y="1047487"/>
                  <a:pt x="1412254" y="1042512"/>
                </a:cubicBezTo>
                <a:cubicBezTo>
                  <a:pt x="1371903" y="1032010"/>
                  <a:pt x="1332106" y="1020402"/>
                  <a:pt x="1292862" y="1007689"/>
                </a:cubicBezTo>
                <a:cubicBezTo>
                  <a:pt x="1213820" y="982263"/>
                  <a:pt x="1136436" y="951310"/>
                  <a:pt x="1064579" y="909301"/>
                </a:cubicBezTo>
                <a:cubicBezTo>
                  <a:pt x="1028651" y="888297"/>
                  <a:pt x="993829" y="865635"/>
                  <a:pt x="961217" y="840209"/>
                </a:cubicBezTo>
                <a:cubicBezTo>
                  <a:pt x="944635" y="827496"/>
                  <a:pt x="928605" y="815335"/>
                  <a:pt x="911470" y="804280"/>
                </a:cubicBezTo>
                <a:cubicBezTo>
                  <a:pt x="894335" y="793226"/>
                  <a:pt x="876095" y="783276"/>
                  <a:pt x="857302" y="774985"/>
                </a:cubicBezTo>
                <a:cubicBezTo>
                  <a:pt x="847905" y="770563"/>
                  <a:pt x="838508" y="766694"/>
                  <a:pt x="829112" y="762825"/>
                </a:cubicBezTo>
                <a:cubicBezTo>
                  <a:pt x="819715" y="759508"/>
                  <a:pt x="809766" y="756745"/>
                  <a:pt x="799816" y="755086"/>
                </a:cubicBezTo>
                <a:cubicBezTo>
                  <a:pt x="779918" y="751770"/>
                  <a:pt x="759466" y="752323"/>
                  <a:pt x="739015" y="755086"/>
                </a:cubicBezTo>
                <a:cubicBezTo>
                  <a:pt x="698112" y="760614"/>
                  <a:pt x="658867" y="773327"/>
                  <a:pt x="619623" y="786040"/>
                </a:cubicBezTo>
                <a:cubicBezTo>
                  <a:pt x="599724" y="792120"/>
                  <a:pt x="580378" y="798753"/>
                  <a:pt x="559927" y="803728"/>
                </a:cubicBezTo>
                <a:cubicBezTo>
                  <a:pt x="540028" y="808702"/>
                  <a:pt x="519577" y="813677"/>
                  <a:pt x="499678" y="818099"/>
                </a:cubicBezTo>
                <a:cubicBezTo>
                  <a:pt x="459328" y="827496"/>
                  <a:pt x="418978" y="836339"/>
                  <a:pt x="378628" y="845183"/>
                </a:cubicBezTo>
                <a:cubicBezTo>
                  <a:pt x="297927" y="862871"/>
                  <a:pt x="217227" y="881111"/>
                  <a:pt x="138185" y="904879"/>
                </a:cubicBezTo>
                <a:cubicBezTo>
                  <a:pt x="217227" y="880006"/>
                  <a:pt x="297927" y="861213"/>
                  <a:pt x="378075" y="842972"/>
                </a:cubicBezTo>
                <a:cubicBezTo>
                  <a:pt x="418425" y="833576"/>
                  <a:pt x="458775" y="824732"/>
                  <a:pt x="499125" y="814782"/>
                </a:cubicBezTo>
                <a:cubicBezTo>
                  <a:pt x="519024" y="809808"/>
                  <a:pt x="539475" y="804833"/>
                  <a:pt x="559374" y="799858"/>
                </a:cubicBezTo>
                <a:cubicBezTo>
                  <a:pt x="579273" y="794331"/>
                  <a:pt x="599171" y="788251"/>
                  <a:pt x="618517" y="781618"/>
                </a:cubicBezTo>
                <a:cubicBezTo>
                  <a:pt x="657762" y="768905"/>
                  <a:pt x="697007" y="755086"/>
                  <a:pt x="738462" y="749559"/>
                </a:cubicBezTo>
                <a:cubicBezTo>
                  <a:pt x="758914" y="746795"/>
                  <a:pt x="780470" y="745690"/>
                  <a:pt x="800922" y="749006"/>
                </a:cubicBezTo>
                <a:cubicBezTo>
                  <a:pt x="811424" y="750665"/>
                  <a:pt x="821373" y="752875"/>
                  <a:pt x="831323" y="756745"/>
                </a:cubicBezTo>
                <a:cubicBezTo>
                  <a:pt x="841272" y="760614"/>
                  <a:pt x="850669" y="764483"/>
                  <a:pt x="860065" y="768905"/>
                </a:cubicBezTo>
                <a:cubicBezTo>
                  <a:pt x="878858" y="777196"/>
                  <a:pt x="897652" y="787145"/>
                  <a:pt x="915339" y="798200"/>
                </a:cubicBezTo>
                <a:cubicBezTo>
                  <a:pt x="933027" y="809255"/>
                  <a:pt x="949609" y="821968"/>
                  <a:pt x="966192" y="834128"/>
                </a:cubicBezTo>
                <a:cubicBezTo>
                  <a:pt x="999356" y="859002"/>
                  <a:pt x="1033626" y="881664"/>
                  <a:pt x="1069001" y="902116"/>
                </a:cubicBezTo>
                <a:cubicBezTo>
                  <a:pt x="1140305" y="943018"/>
                  <a:pt x="1217689" y="973419"/>
                  <a:pt x="1296178" y="998293"/>
                </a:cubicBezTo>
                <a:cubicBezTo>
                  <a:pt x="1335423" y="1010453"/>
                  <a:pt x="1375220" y="1021508"/>
                  <a:pt x="1415017" y="1032010"/>
                </a:cubicBezTo>
                <a:cubicBezTo>
                  <a:pt x="1434916" y="1036984"/>
                  <a:pt x="1454815" y="1040854"/>
                  <a:pt x="1474713" y="1040854"/>
                </a:cubicBezTo>
                <a:cubicBezTo>
                  <a:pt x="1494612" y="1040854"/>
                  <a:pt x="1514511" y="1036432"/>
                  <a:pt x="1528882" y="1023719"/>
                </a:cubicBezTo>
                <a:cubicBezTo>
                  <a:pt x="1536068" y="1017639"/>
                  <a:pt x="1541042" y="1009347"/>
                  <a:pt x="1548228" y="1000504"/>
                </a:cubicBezTo>
                <a:cubicBezTo>
                  <a:pt x="1551544" y="996082"/>
                  <a:pt x="1555966" y="992212"/>
                  <a:pt x="1560941" y="988896"/>
                </a:cubicBezTo>
                <a:cubicBezTo>
                  <a:pt x="1565916" y="985580"/>
                  <a:pt x="1571996" y="983369"/>
                  <a:pt x="1577523" y="982816"/>
                </a:cubicBezTo>
                <a:cubicBezTo>
                  <a:pt x="1589131" y="981158"/>
                  <a:pt x="1600186" y="983369"/>
                  <a:pt x="1610688" y="985580"/>
                </a:cubicBezTo>
                <a:cubicBezTo>
                  <a:pt x="1621190" y="987790"/>
                  <a:pt x="1630586" y="990554"/>
                  <a:pt x="1640536" y="991660"/>
                </a:cubicBezTo>
                <a:cubicBezTo>
                  <a:pt x="1659882" y="993871"/>
                  <a:pt x="1679228" y="988343"/>
                  <a:pt x="1696363" y="978394"/>
                </a:cubicBezTo>
                <a:cubicBezTo>
                  <a:pt x="1704654" y="973419"/>
                  <a:pt x="1712392" y="967339"/>
                  <a:pt x="1718472" y="959601"/>
                </a:cubicBezTo>
                <a:cubicBezTo>
                  <a:pt x="1724552" y="952415"/>
                  <a:pt x="1729527" y="943571"/>
                  <a:pt x="1735054" y="934727"/>
                </a:cubicBezTo>
                <a:cubicBezTo>
                  <a:pt x="1740582" y="925883"/>
                  <a:pt x="1747215" y="915934"/>
                  <a:pt x="1757717" y="909301"/>
                </a:cubicBezTo>
                <a:cubicBezTo>
                  <a:pt x="1768219" y="902668"/>
                  <a:pt x="1780379" y="902116"/>
                  <a:pt x="1791434" y="902668"/>
                </a:cubicBezTo>
                <a:cubicBezTo>
                  <a:pt x="1801936" y="903221"/>
                  <a:pt x="1811885" y="903221"/>
                  <a:pt x="1821835" y="902668"/>
                </a:cubicBezTo>
                <a:cubicBezTo>
                  <a:pt x="1831784" y="901563"/>
                  <a:pt x="1841181" y="899905"/>
                  <a:pt x="1850577" y="897141"/>
                </a:cubicBezTo>
                <a:cubicBezTo>
                  <a:pt x="1869371" y="891614"/>
                  <a:pt x="1886505" y="880559"/>
                  <a:pt x="1897560" y="865635"/>
                </a:cubicBezTo>
                <a:cubicBezTo>
                  <a:pt x="1908615" y="850711"/>
                  <a:pt x="1914695" y="829154"/>
                  <a:pt x="1929067" y="812019"/>
                </a:cubicBezTo>
                <a:cubicBezTo>
                  <a:pt x="1942885" y="794884"/>
                  <a:pt x="1961125" y="782171"/>
                  <a:pt x="1979366" y="772221"/>
                </a:cubicBezTo>
                <a:cubicBezTo>
                  <a:pt x="1998159" y="762272"/>
                  <a:pt x="2018058" y="754534"/>
                  <a:pt x="2038509" y="748454"/>
                </a:cubicBezTo>
                <a:cubicBezTo>
                  <a:pt x="2048459" y="745690"/>
                  <a:pt x="2058961" y="742926"/>
                  <a:pt x="2069463" y="741268"/>
                </a:cubicBezTo>
                <a:cubicBezTo>
                  <a:pt x="2079965" y="739057"/>
                  <a:pt x="2090467" y="738504"/>
                  <a:pt x="2100416" y="737399"/>
                </a:cubicBezTo>
                <a:cubicBezTo>
                  <a:pt x="2120868" y="734635"/>
                  <a:pt x="2141872" y="733530"/>
                  <a:pt x="2162323" y="731871"/>
                </a:cubicBezTo>
                <a:cubicBezTo>
                  <a:pt x="2245235" y="726344"/>
                  <a:pt x="2328146" y="728555"/>
                  <a:pt x="2411057" y="729660"/>
                </a:cubicBezTo>
                <a:cubicBezTo>
                  <a:pt x="2493415" y="730766"/>
                  <a:pt x="2576327" y="728555"/>
                  <a:pt x="2657579" y="716947"/>
                </a:cubicBezTo>
                <a:cubicBezTo>
                  <a:pt x="2677478" y="714184"/>
                  <a:pt x="2696824" y="708103"/>
                  <a:pt x="2713959" y="698707"/>
                </a:cubicBezTo>
                <a:cubicBezTo>
                  <a:pt x="2731094" y="689310"/>
                  <a:pt x="2746018" y="676044"/>
                  <a:pt x="2752098" y="658909"/>
                </a:cubicBezTo>
                <a:cubicBezTo>
                  <a:pt x="2754862" y="651171"/>
                  <a:pt x="2755415" y="641775"/>
                  <a:pt x="2753204" y="632931"/>
                </a:cubicBezTo>
                <a:cubicBezTo>
                  <a:pt x="2750993" y="624087"/>
                  <a:pt x="2747123" y="615796"/>
                  <a:pt x="2741596" y="608057"/>
                </a:cubicBezTo>
                <a:cubicBezTo>
                  <a:pt x="2736069" y="600872"/>
                  <a:pt x="2728883" y="594792"/>
                  <a:pt x="2720592" y="590370"/>
                </a:cubicBezTo>
                <a:cubicBezTo>
                  <a:pt x="2716170" y="588159"/>
                  <a:pt x="2712301" y="586500"/>
                  <a:pt x="2707326" y="584289"/>
                </a:cubicBezTo>
                <a:cubicBezTo>
                  <a:pt x="2702351" y="582631"/>
                  <a:pt x="2697930" y="580420"/>
                  <a:pt x="2692955" y="578762"/>
                </a:cubicBezTo>
                <a:cubicBezTo>
                  <a:pt x="2654816" y="565496"/>
                  <a:pt x="2614466" y="557758"/>
                  <a:pt x="2573563" y="554994"/>
                </a:cubicBezTo>
                <a:cubicBezTo>
                  <a:pt x="2532660" y="551678"/>
                  <a:pt x="2491757" y="552230"/>
                  <a:pt x="2450854" y="553889"/>
                </a:cubicBezTo>
                <a:cubicBezTo>
                  <a:pt x="2368496" y="557205"/>
                  <a:pt x="2285585" y="564943"/>
                  <a:pt x="2201568" y="555547"/>
                </a:cubicBezTo>
                <a:cubicBezTo>
                  <a:pt x="2118104" y="546150"/>
                  <a:pt x="2036851" y="518513"/>
                  <a:pt x="1964995" y="475952"/>
                </a:cubicBezTo>
                <a:cubicBezTo>
                  <a:pt x="1892586" y="433391"/>
                  <a:pt x="1829020" y="378117"/>
                  <a:pt x="1773746" y="315657"/>
                </a:cubicBezTo>
                <a:lnTo>
                  <a:pt x="1764902" y="305708"/>
                </a:lnTo>
                <a:lnTo>
                  <a:pt x="1777616" y="302391"/>
                </a:lnTo>
                <a:cubicBezTo>
                  <a:pt x="1837864" y="287467"/>
                  <a:pt x="1899771" y="286915"/>
                  <a:pt x="1960573" y="287467"/>
                </a:cubicBezTo>
                <a:cubicBezTo>
                  <a:pt x="2021374" y="288020"/>
                  <a:pt x="2081623" y="289126"/>
                  <a:pt x="2140214" y="276413"/>
                </a:cubicBezTo>
                <a:cubicBezTo>
                  <a:pt x="2168956" y="269780"/>
                  <a:pt x="2197146" y="259830"/>
                  <a:pt x="2223125" y="245459"/>
                </a:cubicBezTo>
                <a:lnTo>
                  <a:pt x="2232521" y="239932"/>
                </a:lnTo>
                <a:cubicBezTo>
                  <a:pt x="2235285" y="238273"/>
                  <a:pt x="2238602" y="236063"/>
                  <a:pt x="2241365" y="233852"/>
                </a:cubicBezTo>
                <a:cubicBezTo>
                  <a:pt x="2246893" y="229430"/>
                  <a:pt x="2252420" y="224455"/>
                  <a:pt x="2256842" y="219480"/>
                </a:cubicBezTo>
                <a:cubicBezTo>
                  <a:pt x="2266239" y="208978"/>
                  <a:pt x="2273424" y="196265"/>
                  <a:pt x="2275083" y="182999"/>
                </a:cubicBezTo>
                <a:cubicBezTo>
                  <a:pt x="2275635" y="176366"/>
                  <a:pt x="2275083" y="170286"/>
                  <a:pt x="2272319" y="164759"/>
                </a:cubicBezTo>
                <a:cubicBezTo>
                  <a:pt x="2269555" y="159231"/>
                  <a:pt x="2265133" y="154257"/>
                  <a:pt x="2259606" y="150388"/>
                </a:cubicBezTo>
                <a:cubicBezTo>
                  <a:pt x="2254078" y="146518"/>
                  <a:pt x="2247998" y="143755"/>
                  <a:pt x="2241365" y="142097"/>
                </a:cubicBezTo>
                <a:cubicBezTo>
                  <a:pt x="2238049" y="140991"/>
                  <a:pt x="2234732" y="140438"/>
                  <a:pt x="2231416" y="140438"/>
                </a:cubicBezTo>
                <a:lnTo>
                  <a:pt x="2219808" y="138780"/>
                </a:lnTo>
                <a:cubicBezTo>
                  <a:pt x="2189408" y="134911"/>
                  <a:pt x="2159560" y="128831"/>
                  <a:pt x="2129712" y="121645"/>
                </a:cubicBezTo>
                <a:cubicBezTo>
                  <a:pt x="2070568" y="107274"/>
                  <a:pt x="2012531" y="88481"/>
                  <a:pt x="1955045" y="70240"/>
                </a:cubicBezTo>
                <a:cubicBezTo>
                  <a:pt x="1926303" y="60844"/>
                  <a:pt x="1897560" y="52000"/>
                  <a:pt x="1868265" y="44261"/>
                </a:cubicBezTo>
                <a:cubicBezTo>
                  <a:pt x="1838970" y="36523"/>
                  <a:pt x="1809674" y="28232"/>
                  <a:pt x="1780379" y="22152"/>
                </a:cubicBezTo>
                <a:cubicBezTo>
                  <a:pt x="1751084" y="16072"/>
                  <a:pt x="1721236" y="11097"/>
                  <a:pt x="1691388" y="11650"/>
                </a:cubicBezTo>
                <a:cubicBezTo>
                  <a:pt x="1661540" y="11650"/>
                  <a:pt x="1631692" y="15519"/>
                  <a:pt x="1601844" y="20493"/>
                </a:cubicBezTo>
                <a:cubicBezTo>
                  <a:pt x="1569785" y="27126"/>
                  <a:pt x="1539384" y="33206"/>
                  <a:pt x="1510089" y="38734"/>
                </a:cubicBezTo>
                <a:cubicBezTo>
                  <a:pt x="1495165" y="41498"/>
                  <a:pt x="1480793" y="45367"/>
                  <a:pt x="1465870" y="48683"/>
                </a:cubicBezTo>
                <a:cubicBezTo>
                  <a:pt x="1451498" y="52552"/>
                  <a:pt x="1436574" y="55869"/>
                  <a:pt x="1422203" y="60291"/>
                </a:cubicBezTo>
                <a:cubicBezTo>
                  <a:pt x="1306127" y="92903"/>
                  <a:pt x="1195579" y="144307"/>
                  <a:pt x="1080056" y="182447"/>
                </a:cubicBezTo>
                <a:cubicBezTo>
                  <a:pt x="1065685" y="187421"/>
                  <a:pt x="1051314" y="191843"/>
                  <a:pt x="1036942" y="196265"/>
                </a:cubicBezTo>
                <a:cubicBezTo>
                  <a:pt x="1022571" y="200687"/>
                  <a:pt x="1007647" y="205109"/>
                  <a:pt x="993276" y="208978"/>
                </a:cubicBezTo>
                <a:cubicBezTo>
                  <a:pt x="963981" y="216717"/>
                  <a:pt x="933580" y="222244"/>
                  <a:pt x="903732" y="227219"/>
                </a:cubicBezTo>
                <a:cubicBezTo>
                  <a:pt x="843483" y="236063"/>
                  <a:pt x="783234" y="241590"/>
                  <a:pt x="722985" y="247117"/>
                </a:cubicBezTo>
                <a:cubicBezTo>
                  <a:pt x="692585" y="249881"/>
                  <a:pt x="662737" y="252645"/>
                  <a:pt x="632336" y="255408"/>
                </a:cubicBezTo>
                <a:cubicBezTo>
                  <a:pt x="601935" y="258172"/>
                  <a:pt x="572087" y="262041"/>
                  <a:pt x="542239" y="265911"/>
                </a:cubicBezTo>
                <a:cubicBezTo>
                  <a:pt x="481990" y="273649"/>
                  <a:pt x="422294" y="282493"/>
                  <a:pt x="362045" y="290784"/>
                </a:cubicBezTo>
                <a:cubicBezTo>
                  <a:pt x="241548" y="308472"/>
                  <a:pt x="121050" y="324501"/>
                  <a:pt x="0" y="332239"/>
                </a:cubicBezTo>
                <a:close/>
              </a:path>
            </a:pathLst>
          </a:custGeom>
          <a:solidFill>
            <a:srgbClr val="000000"/>
          </a:solidFill>
          <a:ln w="551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96" name="Полилиния: фигура 295">
            <a:extLst>
              <a:ext uri="{FF2B5EF4-FFF2-40B4-BE49-F238E27FC236}">
                <a16:creationId xmlns:a16="http://schemas.microsoft.com/office/drawing/2014/main" id="{6F27C2B7-B279-DAE3-1E67-8B96D34A819D}"/>
              </a:ext>
            </a:extLst>
          </p:cNvPr>
          <p:cNvSpPr/>
          <p:nvPr/>
        </p:nvSpPr>
        <p:spPr>
          <a:xfrm>
            <a:off x="10472708" y="6858279"/>
            <a:ext cx="645265" cy="572092"/>
          </a:xfrm>
          <a:custGeom>
            <a:avLst/>
            <a:gdLst>
              <a:gd name="connsiteX0" fmla="*/ 162170 w 645265"/>
              <a:gd name="connsiteY0" fmla="*/ 572092 h 572092"/>
              <a:gd name="connsiteX1" fmla="*/ 47753 w 645265"/>
              <a:gd name="connsiteY1" fmla="*/ 415114 h 572092"/>
              <a:gd name="connsiteX2" fmla="*/ 19010 w 645265"/>
              <a:gd name="connsiteY2" fmla="*/ 375316 h 572092"/>
              <a:gd name="connsiteX3" fmla="*/ 7955 w 645265"/>
              <a:gd name="connsiteY3" fmla="*/ 353207 h 572092"/>
              <a:gd name="connsiteX4" fmla="*/ 1322 w 645265"/>
              <a:gd name="connsiteY4" fmla="*/ 328886 h 572092"/>
              <a:gd name="connsiteX5" fmla="*/ 217 w 645265"/>
              <a:gd name="connsiteY5" fmla="*/ 304013 h 572092"/>
              <a:gd name="connsiteX6" fmla="*/ 4639 w 645265"/>
              <a:gd name="connsiteY6" fmla="*/ 279140 h 572092"/>
              <a:gd name="connsiteX7" fmla="*/ 15694 w 645265"/>
              <a:gd name="connsiteY7" fmla="*/ 256477 h 572092"/>
              <a:gd name="connsiteX8" fmla="*/ 34487 w 645265"/>
              <a:gd name="connsiteY8" fmla="*/ 238237 h 572092"/>
              <a:gd name="connsiteX9" fmla="*/ 83681 w 645265"/>
              <a:gd name="connsiteY9" fmla="*/ 225524 h 572092"/>
              <a:gd name="connsiteX10" fmla="*/ 109107 w 645265"/>
              <a:gd name="connsiteY10" fmla="*/ 229393 h 572092"/>
              <a:gd name="connsiteX11" fmla="*/ 121267 w 645265"/>
              <a:gd name="connsiteY11" fmla="*/ 234368 h 572092"/>
              <a:gd name="connsiteX12" fmla="*/ 132322 w 645265"/>
              <a:gd name="connsiteY12" fmla="*/ 241553 h 572092"/>
              <a:gd name="connsiteX13" fmla="*/ 163828 w 645265"/>
              <a:gd name="connsiteY13" fmla="*/ 280798 h 572092"/>
              <a:gd name="connsiteX14" fmla="*/ 176541 w 645265"/>
              <a:gd name="connsiteY14" fmla="*/ 301249 h 572092"/>
              <a:gd name="connsiteX15" fmla="*/ 189807 w 645265"/>
              <a:gd name="connsiteY15" fmla="*/ 321701 h 572092"/>
              <a:gd name="connsiteX16" fmla="*/ 295381 w 645265"/>
              <a:gd name="connsiteY16" fmla="*/ 483101 h 572092"/>
              <a:gd name="connsiteX17" fmla="*/ 283773 w 645265"/>
              <a:gd name="connsiteY17" fmla="*/ 490839 h 572092"/>
              <a:gd name="connsiteX18" fmla="*/ 263322 w 645265"/>
              <a:gd name="connsiteY18" fmla="*/ 441645 h 572092"/>
              <a:gd name="connsiteX19" fmla="*/ 257241 w 645265"/>
              <a:gd name="connsiteY19" fmla="*/ 430038 h 572092"/>
              <a:gd name="connsiteX20" fmla="*/ 250609 w 645265"/>
              <a:gd name="connsiteY20" fmla="*/ 418430 h 572092"/>
              <a:gd name="connsiteX21" fmla="*/ 237343 w 645265"/>
              <a:gd name="connsiteY21" fmla="*/ 395215 h 572092"/>
              <a:gd name="connsiteX22" fmla="*/ 184280 w 645265"/>
              <a:gd name="connsiteY22" fmla="*/ 302355 h 572092"/>
              <a:gd name="connsiteX23" fmla="*/ 139508 w 645265"/>
              <a:gd name="connsiteY23" fmla="*/ 203414 h 572092"/>
              <a:gd name="connsiteX24" fmla="*/ 134533 w 645265"/>
              <a:gd name="connsiteY24" fmla="*/ 175777 h 572092"/>
              <a:gd name="connsiteX25" fmla="*/ 133980 w 645265"/>
              <a:gd name="connsiteY25" fmla="*/ 161406 h 572092"/>
              <a:gd name="connsiteX26" fmla="*/ 136191 w 645265"/>
              <a:gd name="connsiteY26" fmla="*/ 146482 h 572092"/>
              <a:gd name="connsiteX27" fmla="*/ 150010 w 645265"/>
              <a:gd name="connsiteY27" fmla="*/ 119950 h 572092"/>
              <a:gd name="connsiteX28" fmla="*/ 160512 w 645265"/>
              <a:gd name="connsiteY28" fmla="*/ 109448 h 572092"/>
              <a:gd name="connsiteX29" fmla="*/ 166592 w 645265"/>
              <a:gd name="connsiteY29" fmla="*/ 105026 h 572092"/>
              <a:gd name="connsiteX30" fmla="*/ 173778 w 645265"/>
              <a:gd name="connsiteY30" fmla="*/ 101157 h 572092"/>
              <a:gd name="connsiteX31" fmla="*/ 201415 w 645265"/>
              <a:gd name="connsiteY31" fmla="*/ 93419 h 572092"/>
              <a:gd name="connsiteX32" fmla="*/ 231263 w 645265"/>
              <a:gd name="connsiteY32" fmla="*/ 95629 h 572092"/>
              <a:gd name="connsiteX33" fmla="*/ 279904 w 645265"/>
              <a:gd name="connsiteY33" fmla="*/ 124925 h 572092"/>
              <a:gd name="connsiteX34" fmla="*/ 299802 w 645265"/>
              <a:gd name="connsiteY34" fmla="*/ 143718 h 572092"/>
              <a:gd name="connsiteX35" fmla="*/ 318043 w 645265"/>
              <a:gd name="connsiteY35" fmla="*/ 164722 h 572092"/>
              <a:gd name="connsiteX36" fmla="*/ 348444 w 645265"/>
              <a:gd name="connsiteY36" fmla="*/ 209494 h 572092"/>
              <a:gd name="connsiteX37" fmla="*/ 475021 w 645265"/>
              <a:gd name="connsiteY37" fmla="*/ 380291 h 572092"/>
              <a:gd name="connsiteX38" fmla="*/ 462861 w 645265"/>
              <a:gd name="connsiteY38" fmla="*/ 388582 h 572092"/>
              <a:gd name="connsiteX39" fmla="*/ 409798 w 645265"/>
              <a:gd name="connsiteY39" fmla="*/ 290747 h 572092"/>
              <a:gd name="connsiteX40" fmla="*/ 397085 w 645265"/>
              <a:gd name="connsiteY40" fmla="*/ 265874 h 572092"/>
              <a:gd name="connsiteX41" fmla="*/ 383819 w 645265"/>
              <a:gd name="connsiteY41" fmla="*/ 242106 h 572092"/>
              <a:gd name="connsiteX42" fmla="*/ 353971 w 645265"/>
              <a:gd name="connsiteY42" fmla="*/ 195676 h 572092"/>
              <a:gd name="connsiteX43" fmla="*/ 325781 w 645265"/>
              <a:gd name="connsiteY43" fmla="*/ 146482 h 572092"/>
              <a:gd name="connsiteX44" fmla="*/ 310305 w 645265"/>
              <a:gd name="connsiteY44" fmla="*/ 91208 h 572092"/>
              <a:gd name="connsiteX45" fmla="*/ 323018 w 645265"/>
              <a:gd name="connsiteY45" fmla="*/ 34275 h 572092"/>
              <a:gd name="connsiteX46" fmla="*/ 331309 w 645265"/>
              <a:gd name="connsiteY46" fmla="*/ 21562 h 572092"/>
              <a:gd name="connsiteX47" fmla="*/ 336283 w 645265"/>
              <a:gd name="connsiteY47" fmla="*/ 16035 h 572092"/>
              <a:gd name="connsiteX48" fmla="*/ 342364 w 645265"/>
              <a:gd name="connsiteY48" fmla="*/ 11060 h 572092"/>
              <a:gd name="connsiteX49" fmla="*/ 370553 w 645265"/>
              <a:gd name="connsiteY49" fmla="*/ 558 h 572092"/>
              <a:gd name="connsiteX50" fmla="*/ 427486 w 645265"/>
              <a:gd name="connsiteY50" fmla="*/ 12718 h 572092"/>
              <a:gd name="connsiteX51" fmla="*/ 439093 w 645265"/>
              <a:gd name="connsiteY51" fmla="*/ 21562 h 572092"/>
              <a:gd name="connsiteX52" fmla="*/ 449595 w 645265"/>
              <a:gd name="connsiteY52" fmla="*/ 30959 h 572092"/>
              <a:gd name="connsiteX53" fmla="*/ 468941 w 645265"/>
              <a:gd name="connsiteY53" fmla="*/ 51963 h 572092"/>
              <a:gd name="connsiteX54" fmla="*/ 484971 w 645265"/>
              <a:gd name="connsiteY54" fmla="*/ 75731 h 572092"/>
              <a:gd name="connsiteX55" fmla="*/ 498237 w 645265"/>
              <a:gd name="connsiteY55" fmla="*/ 100051 h 572092"/>
              <a:gd name="connsiteX56" fmla="*/ 525874 w 645265"/>
              <a:gd name="connsiteY56" fmla="*/ 148693 h 572092"/>
              <a:gd name="connsiteX57" fmla="*/ 645266 w 645265"/>
              <a:gd name="connsiteY57" fmla="*/ 336625 h 572092"/>
              <a:gd name="connsiteX58" fmla="*/ 520899 w 645265"/>
              <a:gd name="connsiteY58" fmla="*/ 152009 h 572092"/>
              <a:gd name="connsiteX59" fmla="*/ 492156 w 645265"/>
              <a:gd name="connsiteY59" fmla="*/ 103921 h 572092"/>
              <a:gd name="connsiteX60" fmla="*/ 478338 w 645265"/>
              <a:gd name="connsiteY60" fmla="*/ 79600 h 572092"/>
              <a:gd name="connsiteX61" fmla="*/ 462861 w 645265"/>
              <a:gd name="connsiteY61" fmla="*/ 57490 h 572092"/>
              <a:gd name="connsiteX62" fmla="*/ 444068 w 645265"/>
              <a:gd name="connsiteY62" fmla="*/ 37592 h 572092"/>
              <a:gd name="connsiteX63" fmla="*/ 433566 w 645265"/>
              <a:gd name="connsiteY63" fmla="*/ 28748 h 572092"/>
              <a:gd name="connsiteX64" fmla="*/ 423064 w 645265"/>
              <a:gd name="connsiteY64" fmla="*/ 21009 h 572092"/>
              <a:gd name="connsiteX65" fmla="*/ 372764 w 645265"/>
              <a:gd name="connsiteY65" fmla="*/ 11060 h 572092"/>
              <a:gd name="connsiteX66" fmla="*/ 349549 w 645265"/>
              <a:gd name="connsiteY66" fmla="*/ 19904 h 572092"/>
              <a:gd name="connsiteX67" fmla="*/ 341258 w 645265"/>
              <a:gd name="connsiteY67" fmla="*/ 28748 h 572092"/>
              <a:gd name="connsiteX68" fmla="*/ 334072 w 645265"/>
              <a:gd name="connsiteY68" fmla="*/ 39803 h 572092"/>
              <a:gd name="connsiteX69" fmla="*/ 323018 w 645265"/>
              <a:gd name="connsiteY69" fmla="*/ 90102 h 572092"/>
              <a:gd name="connsiteX70" fmla="*/ 338494 w 645265"/>
              <a:gd name="connsiteY70" fmla="*/ 140954 h 572092"/>
              <a:gd name="connsiteX71" fmla="*/ 366131 w 645265"/>
              <a:gd name="connsiteY71" fmla="*/ 187937 h 572092"/>
              <a:gd name="connsiteX72" fmla="*/ 397085 w 645265"/>
              <a:gd name="connsiteY72" fmla="*/ 234920 h 572092"/>
              <a:gd name="connsiteX73" fmla="*/ 410903 w 645265"/>
              <a:gd name="connsiteY73" fmla="*/ 259794 h 572092"/>
              <a:gd name="connsiteX74" fmla="*/ 423617 w 645265"/>
              <a:gd name="connsiteY74" fmla="*/ 284114 h 572092"/>
              <a:gd name="connsiteX75" fmla="*/ 477232 w 645265"/>
              <a:gd name="connsiteY75" fmla="*/ 381949 h 572092"/>
              <a:gd name="connsiteX76" fmla="*/ 504869 w 645265"/>
              <a:gd name="connsiteY76" fmla="*/ 436671 h 572092"/>
              <a:gd name="connsiteX77" fmla="*/ 465072 w 645265"/>
              <a:gd name="connsiteY77" fmla="*/ 390241 h 572092"/>
              <a:gd name="connsiteX78" fmla="*/ 397085 w 645265"/>
              <a:gd name="connsiteY78" fmla="*/ 306777 h 572092"/>
              <a:gd name="connsiteX79" fmla="*/ 365579 w 645265"/>
              <a:gd name="connsiteY79" fmla="*/ 263110 h 572092"/>
              <a:gd name="connsiteX80" fmla="*/ 336283 w 645265"/>
              <a:gd name="connsiteY80" fmla="*/ 217785 h 572092"/>
              <a:gd name="connsiteX81" fmla="*/ 306435 w 645265"/>
              <a:gd name="connsiteY81" fmla="*/ 174119 h 572092"/>
              <a:gd name="connsiteX82" fmla="*/ 289300 w 645265"/>
              <a:gd name="connsiteY82" fmla="*/ 154773 h 572092"/>
              <a:gd name="connsiteX83" fmla="*/ 270507 w 645265"/>
              <a:gd name="connsiteY83" fmla="*/ 136532 h 572092"/>
              <a:gd name="connsiteX84" fmla="*/ 228499 w 645265"/>
              <a:gd name="connsiteY84" fmla="*/ 111106 h 572092"/>
              <a:gd name="connsiteX85" fmla="*/ 205284 w 645265"/>
              <a:gd name="connsiteY85" fmla="*/ 109448 h 572092"/>
              <a:gd name="connsiteX86" fmla="*/ 181516 w 645265"/>
              <a:gd name="connsiteY86" fmla="*/ 116081 h 572092"/>
              <a:gd name="connsiteX87" fmla="*/ 176541 w 645265"/>
              <a:gd name="connsiteY87" fmla="*/ 118292 h 572092"/>
              <a:gd name="connsiteX88" fmla="*/ 172119 w 645265"/>
              <a:gd name="connsiteY88" fmla="*/ 121608 h 572092"/>
              <a:gd name="connsiteX89" fmla="*/ 163828 w 645265"/>
              <a:gd name="connsiteY89" fmla="*/ 129899 h 572092"/>
              <a:gd name="connsiteX90" fmla="*/ 153326 w 645265"/>
              <a:gd name="connsiteY90" fmla="*/ 150351 h 572092"/>
              <a:gd name="connsiteX91" fmla="*/ 151668 w 645265"/>
              <a:gd name="connsiteY91" fmla="*/ 161406 h 572092"/>
              <a:gd name="connsiteX92" fmla="*/ 152221 w 645265"/>
              <a:gd name="connsiteY92" fmla="*/ 173566 h 572092"/>
              <a:gd name="connsiteX93" fmla="*/ 156643 w 645265"/>
              <a:gd name="connsiteY93" fmla="*/ 198439 h 572092"/>
              <a:gd name="connsiteX94" fmla="*/ 199756 w 645265"/>
              <a:gd name="connsiteY94" fmla="*/ 294064 h 572092"/>
              <a:gd name="connsiteX95" fmla="*/ 252819 w 645265"/>
              <a:gd name="connsiteY95" fmla="*/ 386924 h 572092"/>
              <a:gd name="connsiteX96" fmla="*/ 266085 w 645265"/>
              <a:gd name="connsiteY96" fmla="*/ 410139 h 572092"/>
              <a:gd name="connsiteX97" fmla="*/ 272718 w 645265"/>
              <a:gd name="connsiteY97" fmla="*/ 421747 h 572092"/>
              <a:gd name="connsiteX98" fmla="*/ 279351 w 645265"/>
              <a:gd name="connsiteY98" fmla="*/ 433907 h 572092"/>
              <a:gd name="connsiteX99" fmla="*/ 299802 w 645265"/>
              <a:gd name="connsiteY99" fmla="*/ 483654 h 572092"/>
              <a:gd name="connsiteX100" fmla="*/ 319701 w 645265"/>
              <a:gd name="connsiteY100" fmla="*/ 527320 h 572092"/>
              <a:gd name="connsiteX101" fmla="*/ 288195 w 645265"/>
              <a:gd name="connsiteY101" fmla="*/ 491392 h 572092"/>
              <a:gd name="connsiteX102" fmla="*/ 231815 w 645265"/>
              <a:gd name="connsiteY102" fmla="*/ 410692 h 572092"/>
              <a:gd name="connsiteX103" fmla="*/ 183174 w 645265"/>
              <a:gd name="connsiteY103" fmla="*/ 326675 h 572092"/>
              <a:gd name="connsiteX104" fmla="*/ 170461 w 645265"/>
              <a:gd name="connsiteY104" fmla="*/ 306224 h 572092"/>
              <a:gd name="connsiteX105" fmla="*/ 157748 w 645265"/>
              <a:gd name="connsiteY105" fmla="*/ 285220 h 572092"/>
              <a:gd name="connsiteX106" fmla="*/ 129558 w 645265"/>
              <a:gd name="connsiteY106" fmla="*/ 248186 h 572092"/>
              <a:gd name="connsiteX107" fmla="*/ 87550 w 645265"/>
              <a:gd name="connsiteY107" fmla="*/ 233815 h 572092"/>
              <a:gd name="connsiteX108" fmla="*/ 43883 w 645265"/>
              <a:gd name="connsiteY108" fmla="*/ 244317 h 572092"/>
              <a:gd name="connsiteX109" fmla="*/ 27854 w 645265"/>
              <a:gd name="connsiteY109" fmla="*/ 259794 h 572092"/>
              <a:gd name="connsiteX110" fmla="*/ 17352 w 645265"/>
              <a:gd name="connsiteY110" fmla="*/ 280245 h 572092"/>
              <a:gd name="connsiteX111" fmla="*/ 12930 w 645265"/>
              <a:gd name="connsiteY111" fmla="*/ 302907 h 572092"/>
              <a:gd name="connsiteX112" fmla="*/ 13483 w 645265"/>
              <a:gd name="connsiteY112" fmla="*/ 326123 h 572092"/>
              <a:gd name="connsiteX113" fmla="*/ 19010 w 645265"/>
              <a:gd name="connsiteY113" fmla="*/ 348785 h 572092"/>
              <a:gd name="connsiteX114" fmla="*/ 28959 w 645265"/>
              <a:gd name="connsiteY114" fmla="*/ 370342 h 572092"/>
              <a:gd name="connsiteX115" fmla="*/ 56044 w 645265"/>
              <a:gd name="connsiteY115" fmla="*/ 410139 h 572092"/>
              <a:gd name="connsiteX116" fmla="*/ 85339 w 645265"/>
              <a:gd name="connsiteY116" fmla="*/ 448831 h 572092"/>
              <a:gd name="connsiteX117" fmla="*/ 113529 w 645265"/>
              <a:gd name="connsiteY117" fmla="*/ 488628 h 572092"/>
              <a:gd name="connsiteX118" fmla="*/ 162170 w 645265"/>
              <a:gd name="connsiteY118" fmla="*/ 572092 h 572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645265" h="572092">
                <a:moveTo>
                  <a:pt x="162170" y="572092"/>
                </a:moveTo>
                <a:cubicBezTo>
                  <a:pt x="125689" y="518476"/>
                  <a:pt x="89761" y="464308"/>
                  <a:pt x="47753" y="415114"/>
                </a:cubicBezTo>
                <a:cubicBezTo>
                  <a:pt x="37803" y="402401"/>
                  <a:pt x="27301" y="389688"/>
                  <a:pt x="19010" y="375316"/>
                </a:cubicBezTo>
                <a:cubicBezTo>
                  <a:pt x="14588" y="368131"/>
                  <a:pt x="11272" y="360945"/>
                  <a:pt x="7955" y="353207"/>
                </a:cubicBezTo>
                <a:cubicBezTo>
                  <a:pt x="5191" y="345468"/>
                  <a:pt x="2981" y="337177"/>
                  <a:pt x="1322" y="328886"/>
                </a:cubicBezTo>
                <a:cubicBezTo>
                  <a:pt x="217" y="320595"/>
                  <a:pt x="-336" y="312304"/>
                  <a:pt x="217" y="304013"/>
                </a:cubicBezTo>
                <a:cubicBezTo>
                  <a:pt x="217" y="295722"/>
                  <a:pt x="1875" y="286878"/>
                  <a:pt x="4639" y="279140"/>
                </a:cubicBezTo>
                <a:cubicBezTo>
                  <a:pt x="7402" y="270848"/>
                  <a:pt x="11272" y="263110"/>
                  <a:pt x="15694" y="256477"/>
                </a:cubicBezTo>
                <a:cubicBezTo>
                  <a:pt x="20668" y="249291"/>
                  <a:pt x="26748" y="243211"/>
                  <a:pt x="34487" y="238237"/>
                </a:cubicBezTo>
                <a:cubicBezTo>
                  <a:pt x="49411" y="228840"/>
                  <a:pt x="66546" y="224971"/>
                  <a:pt x="83681" y="225524"/>
                </a:cubicBezTo>
                <a:cubicBezTo>
                  <a:pt x="91972" y="225524"/>
                  <a:pt x="100816" y="227182"/>
                  <a:pt x="109107" y="229393"/>
                </a:cubicBezTo>
                <a:cubicBezTo>
                  <a:pt x="112976" y="230498"/>
                  <a:pt x="117398" y="232157"/>
                  <a:pt x="121267" y="234368"/>
                </a:cubicBezTo>
                <a:cubicBezTo>
                  <a:pt x="125136" y="236578"/>
                  <a:pt x="129005" y="238789"/>
                  <a:pt x="132322" y="241553"/>
                </a:cubicBezTo>
                <a:cubicBezTo>
                  <a:pt x="146140" y="252055"/>
                  <a:pt x="155537" y="266979"/>
                  <a:pt x="163828" y="280798"/>
                </a:cubicBezTo>
                <a:cubicBezTo>
                  <a:pt x="168250" y="287983"/>
                  <a:pt x="172119" y="294616"/>
                  <a:pt x="176541" y="301249"/>
                </a:cubicBezTo>
                <a:cubicBezTo>
                  <a:pt x="180963" y="307882"/>
                  <a:pt x="185385" y="315068"/>
                  <a:pt x="189807" y="321701"/>
                </a:cubicBezTo>
                <a:cubicBezTo>
                  <a:pt x="224630" y="376975"/>
                  <a:pt x="253372" y="435565"/>
                  <a:pt x="295381" y="483101"/>
                </a:cubicBezTo>
                <a:lnTo>
                  <a:pt x="283773" y="490839"/>
                </a:lnTo>
                <a:cubicBezTo>
                  <a:pt x="276035" y="474257"/>
                  <a:pt x="270507" y="457122"/>
                  <a:pt x="263322" y="441645"/>
                </a:cubicBezTo>
                <a:cubicBezTo>
                  <a:pt x="261663" y="437776"/>
                  <a:pt x="259452" y="434460"/>
                  <a:pt x="257241" y="430038"/>
                </a:cubicBezTo>
                <a:lnTo>
                  <a:pt x="250609" y="418430"/>
                </a:lnTo>
                <a:lnTo>
                  <a:pt x="237343" y="395215"/>
                </a:lnTo>
                <a:lnTo>
                  <a:pt x="184280" y="302355"/>
                </a:lnTo>
                <a:cubicBezTo>
                  <a:pt x="166592" y="271401"/>
                  <a:pt x="148904" y="239342"/>
                  <a:pt x="139508" y="203414"/>
                </a:cubicBezTo>
                <a:cubicBezTo>
                  <a:pt x="137297" y="194570"/>
                  <a:pt x="135638" y="185174"/>
                  <a:pt x="134533" y="175777"/>
                </a:cubicBezTo>
                <a:cubicBezTo>
                  <a:pt x="133980" y="170802"/>
                  <a:pt x="133427" y="166380"/>
                  <a:pt x="133980" y="161406"/>
                </a:cubicBezTo>
                <a:cubicBezTo>
                  <a:pt x="133980" y="156431"/>
                  <a:pt x="134533" y="150904"/>
                  <a:pt x="136191" y="146482"/>
                </a:cubicBezTo>
                <a:cubicBezTo>
                  <a:pt x="138955" y="136532"/>
                  <a:pt x="143377" y="127688"/>
                  <a:pt x="150010" y="119950"/>
                </a:cubicBezTo>
                <a:cubicBezTo>
                  <a:pt x="153326" y="116081"/>
                  <a:pt x="156643" y="112764"/>
                  <a:pt x="160512" y="109448"/>
                </a:cubicBezTo>
                <a:cubicBezTo>
                  <a:pt x="162723" y="107790"/>
                  <a:pt x="164381" y="106684"/>
                  <a:pt x="166592" y="105026"/>
                </a:cubicBezTo>
                <a:cubicBezTo>
                  <a:pt x="169356" y="103368"/>
                  <a:pt x="171567" y="102262"/>
                  <a:pt x="173778" y="101157"/>
                </a:cubicBezTo>
                <a:cubicBezTo>
                  <a:pt x="183174" y="97288"/>
                  <a:pt x="191465" y="94524"/>
                  <a:pt x="201415" y="93419"/>
                </a:cubicBezTo>
                <a:cubicBezTo>
                  <a:pt x="211917" y="92313"/>
                  <a:pt x="221313" y="92866"/>
                  <a:pt x="231263" y="95629"/>
                </a:cubicBezTo>
                <a:cubicBezTo>
                  <a:pt x="250609" y="100604"/>
                  <a:pt x="266638" y="112764"/>
                  <a:pt x="279904" y="124925"/>
                </a:cubicBezTo>
                <a:cubicBezTo>
                  <a:pt x="286537" y="131005"/>
                  <a:pt x="293170" y="137638"/>
                  <a:pt x="299802" y="143718"/>
                </a:cubicBezTo>
                <a:cubicBezTo>
                  <a:pt x="306435" y="150351"/>
                  <a:pt x="311963" y="157536"/>
                  <a:pt x="318043" y="164722"/>
                </a:cubicBezTo>
                <a:cubicBezTo>
                  <a:pt x="329098" y="179093"/>
                  <a:pt x="339047" y="194570"/>
                  <a:pt x="348444" y="209494"/>
                </a:cubicBezTo>
                <a:cubicBezTo>
                  <a:pt x="384372" y="270848"/>
                  <a:pt x="429144" y="326123"/>
                  <a:pt x="475021" y="380291"/>
                </a:cubicBezTo>
                <a:lnTo>
                  <a:pt x="462861" y="388582"/>
                </a:lnTo>
                <a:cubicBezTo>
                  <a:pt x="446832" y="355971"/>
                  <a:pt x="427486" y="323912"/>
                  <a:pt x="409798" y="290747"/>
                </a:cubicBezTo>
                <a:cubicBezTo>
                  <a:pt x="405376" y="282456"/>
                  <a:pt x="400954" y="274165"/>
                  <a:pt x="397085" y="265874"/>
                </a:cubicBezTo>
                <a:cubicBezTo>
                  <a:pt x="393216" y="257583"/>
                  <a:pt x="388794" y="249844"/>
                  <a:pt x="383819" y="242106"/>
                </a:cubicBezTo>
                <a:cubicBezTo>
                  <a:pt x="374423" y="226629"/>
                  <a:pt x="363920" y="211152"/>
                  <a:pt x="353971" y="195676"/>
                </a:cubicBezTo>
                <a:cubicBezTo>
                  <a:pt x="344022" y="180199"/>
                  <a:pt x="334072" y="163617"/>
                  <a:pt x="325781" y="146482"/>
                </a:cubicBezTo>
                <a:cubicBezTo>
                  <a:pt x="318043" y="129347"/>
                  <a:pt x="311963" y="110553"/>
                  <a:pt x="310305" y="91208"/>
                </a:cubicBezTo>
                <a:cubicBezTo>
                  <a:pt x="308646" y="70756"/>
                  <a:pt x="314174" y="51963"/>
                  <a:pt x="323018" y="34275"/>
                </a:cubicBezTo>
                <a:cubicBezTo>
                  <a:pt x="325229" y="29853"/>
                  <a:pt x="327992" y="25984"/>
                  <a:pt x="331309" y="21562"/>
                </a:cubicBezTo>
                <a:cubicBezTo>
                  <a:pt x="332967" y="19351"/>
                  <a:pt x="334625" y="17693"/>
                  <a:pt x="336283" y="16035"/>
                </a:cubicBezTo>
                <a:cubicBezTo>
                  <a:pt x="337942" y="14377"/>
                  <a:pt x="340153" y="12166"/>
                  <a:pt x="342364" y="11060"/>
                </a:cubicBezTo>
                <a:cubicBezTo>
                  <a:pt x="351207" y="4980"/>
                  <a:pt x="361157" y="2216"/>
                  <a:pt x="370553" y="558"/>
                </a:cubicBezTo>
                <a:cubicBezTo>
                  <a:pt x="390452" y="-1653"/>
                  <a:pt x="410351" y="2769"/>
                  <a:pt x="427486" y="12718"/>
                </a:cubicBezTo>
                <a:cubicBezTo>
                  <a:pt x="431908" y="15482"/>
                  <a:pt x="435224" y="18246"/>
                  <a:pt x="439093" y="21562"/>
                </a:cubicBezTo>
                <a:cubicBezTo>
                  <a:pt x="442963" y="24326"/>
                  <a:pt x="446279" y="27642"/>
                  <a:pt x="449595" y="30959"/>
                </a:cubicBezTo>
                <a:cubicBezTo>
                  <a:pt x="456781" y="37592"/>
                  <a:pt x="462861" y="44225"/>
                  <a:pt x="468941" y="51963"/>
                </a:cubicBezTo>
                <a:cubicBezTo>
                  <a:pt x="475021" y="59149"/>
                  <a:pt x="479996" y="67440"/>
                  <a:pt x="484971" y="75731"/>
                </a:cubicBezTo>
                <a:lnTo>
                  <a:pt x="498237" y="100051"/>
                </a:lnTo>
                <a:cubicBezTo>
                  <a:pt x="507080" y="116081"/>
                  <a:pt x="516477" y="132663"/>
                  <a:pt x="525874" y="148693"/>
                </a:cubicBezTo>
                <a:cubicBezTo>
                  <a:pt x="563460" y="212811"/>
                  <a:pt x="604363" y="274718"/>
                  <a:pt x="645266" y="336625"/>
                </a:cubicBezTo>
                <a:cubicBezTo>
                  <a:pt x="602152" y="275823"/>
                  <a:pt x="560144" y="215022"/>
                  <a:pt x="520899" y="152009"/>
                </a:cubicBezTo>
                <a:cubicBezTo>
                  <a:pt x="510950" y="135980"/>
                  <a:pt x="501553" y="120503"/>
                  <a:pt x="492156" y="103921"/>
                </a:cubicBezTo>
                <a:lnTo>
                  <a:pt x="478338" y="79600"/>
                </a:lnTo>
                <a:cubicBezTo>
                  <a:pt x="473363" y="71862"/>
                  <a:pt x="468388" y="64123"/>
                  <a:pt x="462861" y="57490"/>
                </a:cubicBezTo>
                <a:cubicBezTo>
                  <a:pt x="457334" y="50305"/>
                  <a:pt x="450701" y="43672"/>
                  <a:pt x="444068" y="37592"/>
                </a:cubicBezTo>
                <a:cubicBezTo>
                  <a:pt x="440751" y="34275"/>
                  <a:pt x="437435" y="31511"/>
                  <a:pt x="433566" y="28748"/>
                </a:cubicBezTo>
                <a:cubicBezTo>
                  <a:pt x="430249" y="25984"/>
                  <a:pt x="426380" y="23220"/>
                  <a:pt x="423064" y="21009"/>
                </a:cubicBezTo>
                <a:cubicBezTo>
                  <a:pt x="408140" y="12166"/>
                  <a:pt x="389899" y="8849"/>
                  <a:pt x="372764" y="11060"/>
                </a:cubicBezTo>
                <a:cubicBezTo>
                  <a:pt x="364473" y="12166"/>
                  <a:pt x="356182" y="14929"/>
                  <a:pt x="349549" y="19904"/>
                </a:cubicBezTo>
                <a:cubicBezTo>
                  <a:pt x="346233" y="22115"/>
                  <a:pt x="343469" y="25431"/>
                  <a:pt x="341258" y="28748"/>
                </a:cubicBezTo>
                <a:cubicBezTo>
                  <a:pt x="338494" y="32064"/>
                  <a:pt x="336283" y="35933"/>
                  <a:pt x="334072" y="39803"/>
                </a:cubicBezTo>
                <a:cubicBezTo>
                  <a:pt x="326334" y="55279"/>
                  <a:pt x="321359" y="73520"/>
                  <a:pt x="323018" y="90102"/>
                </a:cubicBezTo>
                <a:cubicBezTo>
                  <a:pt x="324676" y="107790"/>
                  <a:pt x="330756" y="124925"/>
                  <a:pt x="338494" y="140954"/>
                </a:cubicBezTo>
                <a:cubicBezTo>
                  <a:pt x="346233" y="157536"/>
                  <a:pt x="356182" y="173013"/>
                  <a:pt x="366131" y="187937"/>
                </a:cubicBezTo>
                <a:cubicBezTo>
                  <a:pt x="376081" y="203414"/>
                  <a:pt x="387136" y="218338"/>
                  <a:pt x="397085" y="234920"/>
                </a:cubicBezTo>
                <a:cubicBezTo>
                  <a:pt x="402060" y="243211"/>
                  <a:pt x="406482" y="250950"/>
                  <a:pt x="410903" y="259794"/>
                </a:cubicBezTo>
                <a:cubicBezTo>
                  <a:pt x="415325" y="268085"/>
                  <a:pt x="419195" y="276376"/>
                  <a:pt x="423617" y="284114"/>
                </a:cubicBezTo>
                <a:cubicBezTo>
                  <a:pt x="441304" y="316726"/>
                  <a:pt x="460650" y="348232"/>
                  <a:pt x="477232" y="381949"/>
                </a:cubicBezTo>
                <a:lnTo>
                  <a:pt x="504869" y="436671"/>
                </a:lnTo>
                <a:lnTo>
                  <a:pt x="465072" y="390241"/>
                </a:lnTo>
                <a:cubicBezTo>
                  <a:pt x="441857" y="363156"/>
                  <a:pt x="419195" y="335519"/>
                  <a:pt x="397085" y="306777"/>
                </a:cubicBezTo>
                <a:cubicBezTo>
                  <a:pt x="386030" y="292405"/>
                  <a:pt x="375528" y="278034"/>
                  <a:pt x="365579" y="263110"/>
                </a:cubicBezTo>
                <a:cubicBezTo>
                  <a:pt x="355077" y="248186"/>
                  <a:pt x="345680" y="232709"/>
                  <a:pt x="336283" y="217785"/>
                </a:cubicBezTo>
                <a:cubicBezTo>
                  <a:pt x="326887" y="202861"/>
                  <a:pt x="317490" y="187937"/>
                  <a:pt x="306435" y="174119"/>
                </a:cubicBezTo>
                <a:cubicBezTo>
                  <a:pt x="300908" y="167486"/>
                  <a:pt x="295381" y="160853"/>
                  <a:pt x="289300" y="154773"/>
                </a:cubicBezTo>
                <a:cubicBezTo>
                  <a:pt x="283220" y="148693"/>
                  <a:pt x="276587" y="142612"/>
                  <a:pt x="270507" y="136532"/>
                </a:cubicBezTo>
                <a:cubicBezTo>
                  <a:pt x="257794" y="124925"/>
                  <a:pt x="243976" y="114975"/>
                  <a:pt x="228499" y="111106"/>
                </a:cubicBezTo>
                <a:cubicBezTo>
                  <a:pt x="220761" y="108895"/>
                  <a:pt x="212469" y="108342"/>
                  <a:pt x="205284" y="109448"/>
                </a:cubicBezTo>
                <a:cubicBezTo>
                  <a:pt x="197545" y="110553"/>
                  <a:pt x="189254" y="113317"/>
                  <a:pt x="181516" y="116081"/>
                </a:cubicBezTo>
                <a:cubicBezTo>
                  <a:pt x="179858" y="116634"/>
                  <a:pt x="178199" y="117739"/>
                  <a:pt x="176541" y="118292"/>
                </a:cubicBezTo>
                <a:cubicBezTo>
                  <a:pt x="174883" y="119397"/>
                  <a:pt x="173225" y="120503"/>
                  <a:pt x="172119" y="121608"/>
                </a:cubicBezTo>
                <a:cubicBezTo>
                  <a:pt x="169356" y="123819"/>
                  <a:pt x="166039" y="126583"/>
                  <a:pt x="163828" y="129899"/>
                </a:cubicBezTo>
                <a:cubicBezTo>
                  <a:pt x="158854" y="135980"/>
                  <a:pt x="154984" y="143165"/>
                  <a:pt x="153326" y="150351"/>
                </a:cubicBezTo>
                <a:cubicBezTo>
                  <a:pt x="152221" y="154220"/>
                  <a:pt x="151668" y="158089"/>
                  <a:pt x="151668" y="161406"/>
                </a:cubicBezTo>
                <a:cubicBezTo>
                  <a:pt x="151668" y="165275"/>
                  <a:pt x="152221" y="169697"/>
                  <a:pt x="152221" y="173566"/>
                </a:cubicBezTo>
                <a:cubicBezTo>
                  <a:pt x="153326" y="181857"/>
                  <a:pt x="154432" y="190148"/>
                  <a:pt x="156643" y="198439"/>
                </a:cubicBezTo>
                <a:cubicBezTo>
                  <a:pt x="165486" y="231604"/>
                  <a:pt x="182069" y="263110"/>
                  <a:pt x="199756" y="294064"/>
                </a:cubicBezTo>
                <a:lnTo>
                  <a:pt x="252819" y="386924"/>
                </a:lnTo>
                <a:lnTo>
                  <a:pt x="266085" y="410139"/>
                </a:lnTo>
                <a:lnTo>
                  <a:pt x="272718" y="421747"/>
                </a:lnTo>
                <a:cubicBezTo>
                  <a:pt x="274929" y="425616"/>
                  <a:pt x="277140" y="430038"/>
                  <a:pt x="279351" y="433907"/>
                </a:cubicBezTo>
                <a:cubicBezTo>
                  <a:pt x="287089" y="450489"/>
                  <a:pt x="292617" y="467624"/>
                  <a:pt x="299802" y="483654"/>
                </a:cubicBezTo>
                <a:lnTo>
                  <a:pt x="319701" y="527320"/>
                </a:lnTo>
                <a:lnTo>
                  <a:pt x="288195" y="491392"/>
                </a:lnTo>
                <a:cubicBezTo>
                  <a:pt x="266085" y="466519"/>
                  <a:pt x="248398" y="438882"/>
                  <a:pt x="231815" y="410692"/>
                </a:cubicBezTo>
                <a:cubicBezTo>
                  <a:pt x="215233" y="382502"/>
                  <a:pt x="199756" y="354312"/>
                  <a:pt x="183174" y="326675"/>
                </a:cubicBezTo>
                <a:cubicBezTo>
                  <a:pt x="178752" y="320042"/>
                  <a:pt x="174883" y="312857"/>
                  <a:pt x="170461" y="306224"/>
                </a:cubicBezTo>
                <a:cubicBezTo>
                  <a:pt x="166039" y="299038"/>
                  <a:pt x="161617" y="292405"/>
                  <a:pt x="157748" y="285220"/>
                </a:cubicBezTo>
                <a:cubicBezTo>
                  <a:pt x="149457" y="271401"/>
                  <a:pt x="141719" y="257583"/>
                  <a:pt x="129558" y="248186"/>
                </a:cubicBezTo>
                <a:cubicBezTo>
                  <a:pt x="117951" y="238237"/>
                  <a:pt x="103027" y="234368"/>
                  <a:pt x="87550" y="233815"/>
                </a:cubicBezTo>
                <a:cubicBezTo>
                  <a:pt x="72073" y="233262"/>
                  <a:pt x="56596" y="236578"/>
                  <a:pt x="43883" y="244317"/>
                </a:cubicBezTo>
                <a:cubicBezTo>
                  <a:pt x="37803" y="248186"/>
                  <a:pt x="32276" y="253713"/>
                  <a:pt x="27854" y="259794"/>
                </a:cubicBezTo>
                <a:cubicBezTo>
                  <a:pt x="23432" y="265874"/>
                  <a:pt x="20115" y="273059"/>
                  <a:pt x="17352" y="280245"/>
                </a:cubicBezTo>
                <a:cubicBezTo>
                  <a:pt x="14588" y="287431"/>
                  <a:pt x="13483" y="295169"/>
                  <a:pt x="12930" y="302907"/>
                </a:cubicBezTo>
                <a:cubicBezTo>
                  <a:pt x="12377" y="310646"/>
                  <a:pt x="12377" y="318384"/>
                  <a:pt x="13483" y="326123"/>
                </a:cubicBezTo>
                <a:cubicBezTo>
                  <a:pt x="14588" y="333861"/>
                  <a:pt x="16246" y="341599"/>
                  <a:pt x="19010" y="348785"/>
                </a:cubicBezTo>
                <a:cubicBezTo>
                  <a:pt x="21774" y="355971"/>
                  <a:pt x="25090" y="363709"/>
                  <a:pt x="28959" y="370342"/>
                </a:cubicBezTo>
                <a:cubicBezTo>
                  <a:pt x="36698" y="384160"/>
                  <a:pt x="46094" y="397426"/>
                  <a:pt x="56044" y="410139"/>
                </a:cubicBezTo>
                <a:cubicBezTo>
                  <a:pt x="65993" y="422852"/>
                  <a:pt x="75942" y="435565"/>
                  <a:pt x="85339" y="448831"/>
                </a:cubicBezTo>
                <a:cubicBezTo>
                  <a:pt x="94736" y="462097"/>
                  <a:pt x="104132" y="475363"/>
                  <a:pt x="113529" y="488628"/>
                </a:cubicBezTo>
                <a:cubicBezTo>
                  <a:pt x="127900" y="516818"/>
                  <a:pt x="145035" y="544455"/>
                  <a:pt x="162170" y="572092"/>
                </a:cubicBezTo>
                <a:close/>
              </a:path>
            </a:pathLst>
          </a:custGeom>
          <a:solidFill>
            <a:srgbClr val="000000"/>
          </a:solidFill>
          <a:ln w="551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97" name="Полилиния: фигура 296">
            <a:extLst>
              <a:ext uri="{FF2B5EF4-FFF2-40B4-BE49-F238E27FC236}">
                <a16:creationId xmlns:a16="http://schemas.microsoft.com/office/drawing/2014/main" id="{92F54A41-F2B0-A930-5EE2-A3674F27B90B}"/>
              </a:ext>
            </a:extLst>
          </p:cNvPr>
          <p:cNvSpPr/>
          <p:nvPr/>
        </p:nvSpPr>
        <p:spPr>
          <a:xfrm>
            <a:off x="11701115" y="7011129"/>
            <a:ext cx="190695" cy="135241"/>
          </a:xfrm>
          <a:custGeom>
            <a:avLst/>
            <a:gdLst>
              <a:gd name="connsiteX0" fmla="*/ 190696 w 190695"/>
              <a:gd name="connsiteY0" fmla="*/ 42826 h 135241"/>
              <a:gd name="connsiteX1" fmla="*/ 143713 w 190695"/>
              <a:gd name="connsiteY1" fmla="*/ 31219 h 135241"/>
              <a:gd name="connsiteX2" fmla="*/ 98388 w 190695"/>
              <a:gd name="connsiteY2" fmla="*/ 22375 h 135241"/>
              <a:gd name="connsiteX3" fmla="*/ 55274 w 190695"/>
              <a:gd name="connsiteY3" fmla="*/ 24033 h 135241"/>
              <a:gd name="connsiteX4" fmla="*/ 38692 w 190695"/>
              <a:gd name="connsiteY4" fmla="*/ 32877 h 135241"/>
              <a:gd name="connsiteX5" fmla="*/ 27637 w 190695"/>
              <a:gd name="connsiteY5" fmla="*/ 48354 h 135241"/>
              <a:gd name="connsiteX6" fmla="*/ 22662 w 190695"/>
              <a:gd name="connsiteY6" fmla="*/ 68252 h 135241"/>
              <a:gd name="connsiteX7" fmla="*/ 24321 w 190695"/>
              <a:gd name="connsiteY7" fmla="*/ 87046 h 135241"/>
              <a:gd name="connsiteX8" fmla="*/ 51958 w 190695"/>
              <a:gd name="connsiteY8" fmla="*/ 115235 h 135241"/>
              <a:gd name="connsiteX9" fmla="*/ 72409 w 190695"/>
              <a:gd name="connsiteY9" fmla="*/ 121868 h 135241"/>
              <a:gd name="connsiteX10" fmla="*/ 94519 w 190695"/>
              <a:gd name="connsiteY10" fmla="*/ 121868 h 135241"/>
              <a:gd name="connsiteX11" fmla="*/ 136527 w 190695"/>
              <a:gd name="connsiteY11" fmla="*/ 104733 h 135241"/>
              <a:gd name="connsiteX12" fmla="*/ 119392 w 190695"/>
              <a:gd name="connsiteY12" fmla="*/ 122421 h 135241"/>
              <a:gd name="connsiteX13" fmla="*/ 96177 w 190695"/>
              <a:gd name="connsiteY13" fmla="*/ 131818 h 135241"/>
              <a:gd name="connsiteX14" fmla="*/ 70751 w 190695"/>
              <a:gd name="connsiteY14" fmla="*/ 135134 h 135241"/>
              <a:gd name="connsiteX15" fmla="*/ 44772 w 190695"/>
              <a:gd name="connsiteY15" fmla="*/ 129607 h 135241"/>
              <a:gd name="connsiteX16" fmla="*/ 21557 w 190695"/>
              <a:gd name="connsiteY16" fmla="*/ 116341 h 135241"/>
              <a:gd name="connsiteX17" fmla="*/ 4422 w 190695"/>
              <a:gd name="connsiteY17" fmla="*/ 93679 h 135241"/>
              <a:gd name="connsiteX18" fmla="*/ 553 w 190695"/>
              <a:gd name="connsiteY18" fmla="*/ 79307 h 135241"/>
              <a:gd name="connsiteX19" fmla="*/ 0 w 190695"/>
              <a:gd name="connsiteY19" fmla="*/ 72122 h 135241"/>
              <a:gd name="connsiteX20" fmla="*/ 553 w 190695"/>
              <a:gd name="connsiteY20" fmla="*/ 65489 h 135241"/>
              <a:gd name="connsiteX21" fmla="*/ 6633 w 190695"/>
              <a:gd name="connsiteY21" fmla="*/ 38957 h 135241"/>
              <a:gd name="connsiteX22" fmla="*/ 23215 w 190695"/>
              <a:gd name="connsiteY22" fmla="*/ 15742 h 135241"/>
              <a:gd name="connsiteX23" fmla="*/ 48641 w 190695"/>
              <a:gd name="connsiteY23" fmla="*/ 2476 h 135241"/>
              <a:gd name="connsiteX24" fmla="*/ 100599 w 190695"/>
              <a:gd name="connsiteY24" fmla="*/ 3582 h 135241"/>
              <a:gd name="connsiteX25" fmla="*/ 124920 w 190695"/>
              <a:gd name="connsiteY25" fmla="*/ 10215 h 135241"/>
              <a:gd name="connsiteX26" fmla="*/ 147582 w 190695"/>
              <a:gd name="connsiteY26" fmla="*/ 19611 h 135241"/>
              <a:gd name="connsiteX27" fmla="*/ 190696 w 190695"/>
              <a:gd name="connsiteY27" fmla="*/ 42826 h 135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90695" h="135241">
                <a:moveTo>
                  <a:pt x="190696" y="42826"/>
                </a:moveTo>
                <a:cubicBezTo>
                  <a:pt x="174666" y="40063"/>
                  <a:pt x="159190" y="35088"/>
                  <a:pt x="143713" y="31219"/>
                </a:cubicBezTo>
                <a:cubicBezTo>
                  <a:pt x="128236" y="26797"/>
                  <a:pt x="113312" y="24033"/>
                  <a:pt x="98388" y="22375"/>
                </a:cubicBezTo>
                <a:cubicBezTo>
                  <a:pt x="82911" y="20717"/>
                  <a:pt x="67987" y="20164"/>
                  <a:pt x="55274" y="24033"/>
                </a:cubicBezTo>
                <a:cubicBezTo>
                  <a:pt x="48641" y="26244"/>
                  <a:pt x="43667" y="29008"/>
                  <a:pt x="38692" y="32877"/>
                </a:cubicBezTo>
                <a:cubicBezTo>
                  <a:pt x="34270" y="37299"/>
                  <a:pt x="30401" y="42274"/>
                  <a:pt x="27637" y="48354"/>
                </a:cubicBezTo>
                <a:cubicBezTo>
                  <a:pt x="24873" y="54434"/>
                  <a:pt x="23215" y="61067"/>
                  <a:pt x="22662" y="68252"/>
                </a:cubicBezTo>
                <a:cubicBezTo>
                  <a:pt x="22110" y="75438"/>
                  <a:pt x="22110" y="80966"/>
                  <a:pt x="24321" y="87046"/>
                </a:cubicBezTo>
                <a:cubicBezTo>
                  <a:pt x="28190" y="98653"/>
                  <a:pt x="39245" y="108603"/>
                  <a:pt x="51958" y="115235"/>
                </a:cubicBezTo>
                <a:cubicBezTo>
                  <a:pt x="58591" y="118552"/>
                  <a:pt x="65224" y="120763"/>
                  <a:pt x="72409" y="121868"/>
                </a:cubicBezTo>
                <a:cubicBezTo>
                  <a:pt x="79595" y="122974"/>
                  <a:pt x="86780" y="122974"/>
                  <a:pt x="94519" y="121868"/>
                </a:cubicBezTo>
                <a:cubicBezTo>
                  <a:pt x="109443" y="120210"/>
                  <a:pt x="125472" y="116894"/>
                  <a:pt x="136527" y="104733"/>
                </a:cubicBezTo>
                <a:cubicBezTo>
                  <a:pt x="133211" y="111919"/>
                  <a:pt x="126578" y="117999"/>
                  <a:pt x="119392" y="122421"/>
                </a:cubicBezTo>
                <a:cubicBezTo>
                  <a:pt x="112207" y="126843"/>
                  <a:pt x="104468" y="129607"/>
                  <a:pt x="96177" y="131818"/>
                </a:cubicBezTo>
                <a:cubicBezTo>
                  <a:pt x="88439" y="134029"/>
                  <a:pt x="79595" y="135687"/>
                  <a:pt x="70751" y="135134"/>
                </a:cubicBezTo>
                <a:cubicBezTo>
                  <a:pt x="61907" y="135134"/>
                  <a:pt x="53063" y="132923"/>
                  <a:pt x="44772" y="129607"/>
                </a:cubicBezTo>
                <a:cubicBezTo>
                  <a:pt x="36481" y="126290"/>
                  <a:pt x="28743" y="122421"/>
                  <a:pt x="21557" y="116341"/>
                </a:cubicBezTo>
                <a:cubicBezTo>
                  <a:pt x="14371" y="110261"/>
                  <a:pt x="8291" y="102522"/>
                  <a:pt x="4422" y="93679"/>
                </a:cubicBezTo>
                <a:cubicBezTo>
                  <a:pt x="2764" y="89257"/>
                  <a:pt x="1106" y="84282"/>
                  <a:pt x="553" y="79307"/>
                </a:cubicBezTo>
                <a:cubicBezTo>
                  <a:pt x="0" y="77096"/>
                  <a:pt x="0" y="74333"/>
                  <a:pt x="0" y="72122"/>
                </a:cubicBezTo>
                <a:cubicBezTo>
                  <a:pt x="0" y="69911"/>
                  <a:pt x="0" y="67700"/>
                  <a:pt x="553" y="65489"/>
                </a:cubicBezTo>
                <a:cubicBezTo>
                  <a:pt x="1106" y="56645"/>
                  <a:pt x="3316" y="47248"/>
                  <a:pt x="6633" y="38957"/>
                </a:cubicBezTo>
                <a:cubicBezTo>
                  <a:pt x="10502" y="30666"/>
                  <a:pt x="15477" y="22375"/>
                  <a:pt x="23215" y="15742"/>
                </a:cubicBezTo>
                <a:cubicBezTo>
                  <a:pt x="30401" y="9109"/>
                  <a:pt x="39797" y="4687"/>
                  <a:pt x="48641" y="2476"/>
                </a:cubicBezTo>
                <a:cubicBezTo>
                  <a:pt x="66882" y="-1946"/>
                  <a:pt x="84569" y="265"/>
                  <a:pt x="100599" y="3582"/>
                </a:cubicBezTo>
                <a:cubicBezTo>
                  <a:pt x="108890" y="5240"/>
                  <a:pt x="116628" y="7451"/>
                  <a:pt x="124920" y="10215"/>
                </a:cubicBezTo>
                <a:cubicBezTo>
                  <a:pt x="132658" y="12978"/>
                  <a:pt x="140396" y="16295"/>
                  <a:pt x="147582" y="19611"/>
                </a:cubicBezTo>
                <a:cubicBezTo>
                  <a:pt x="163059" y="27350"/>
                  <a:pt x="176877" y="35088"/>
                  <a:pt x="190696" y="42826"/>
                </a:cubicBezTo>
                <a:close/>
              </a:path>
            </a:pathLst>
          </a:custGeom>
          <a:solidFill>
            <a:srgbClr val="000000"/>
          </a:solidFill>
          <a:ln w="551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9" name="Полилиния: фигура 248">
            <a:extLst>
              <a:ext uri="{FF2B5EF4-FFF2-40B4-BE49-F238E27FC236}">
                <a16:creationId xmlns:a16="http://schemas.microsoft.com/office/drawing/2014/main" id="{4D931D03-225D-FDA1-4C0C-56C37D6F93F5}"/>
              </a:ext>
            </a:extLst>
          </p:cNvPr>
          <p:cNvSpPr/>
          <p:nvPr/>
        </p:nvSpPr>
        <p:spPr>
          <a:xfrm>
            <a:off x="7597265" y="5791235"/>
            <a:ext cx="582593" cy="1154849"/>
          </a:xfrm>
          <a:custGeom>
            <a:avLst/>
            <a:gdLst>
              <a:gd name="connsiteX0" fmla="*/ 267634 w 582593"/>
              <a:gd name="connsiteY0" fmla="*/ 0 h 1154849"/>
              <a:gd name="connsiteX1" fmla="*/ 276429 w 582593"/>
              <a:gd name="connsiteY1" fmla="*/ 161052 h 1154849"/>
              <a:gd name="connsiteX2" fmla="*/ 73602 w 582593"/>
              <a:gd name="connsiteY2" fmla="*/ 944327 h 1154849"/>
              <a:gd name="connsiteX3" fmla="*/ 5443 w 582593"/>
              <a:gd name="connsiteY3" fmla="*/ 1091638 h 1154849"/>
              <a:gd name="connsiteX4" fmla="*/ 250045 w 582593"/>
              <a:gd name="connsiteY4" fmla="*/ 1154849 h 1154849"/>
              <a:gd name="connsiteX5" fmla="*/ 271482 w 582593"/>
              <a:gd name="connsiteY5" fmla="*/ 1005890 h 1154849"/>
              <a:gd name="connsiteX6" fmla="*/ 485852 w 582593"/>
              <a:gd name="connsiteY6" fmla="*/ 217668 h 1154849"/>
              <a:gd name="connsiteX7" fmla="*/ 582593 w 582593"/>
              <a:gd name="connsiteY7" fmla="*/ 83000 h 1154849"/>
              <a:gd name="connsiteX8" fmla="*/ 267634 w 582593"/>
              <a:gd name="connsiteY8" fmla="*/ 0 h 1154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82593" h="1154849">
                <a:moveTo>
                  <a:pt x="267634" y="0"/>
                </a:moveTo>
                <a:cubicBezTo>
                  <a:pt x="267634" y="0"/>
                  <a:pt x="235204" y="56616"/>
                  <a:pt x="276429" y="161052"/>
                </a:cubicBezTo>
                <a:cubicBezTo>
                  <a:pt x="297866" y="216019"/>
                  <a:pt x="64258" y="925089"/>
                  <a:pt x="73602" y="944327"/>
                </a:cubicBezTo>
                <a:cubicBezTo>
                  <a:pt x="73602" y="944327"/>
                  <a:pt x="-23689" y="1082843"/>
                  <a:pt x="5443" y="1091638"/>
                </a:cubicBezTo>
                <a:cubicBezTo>
                  <a:pt x="50516" y="1105379"/>
                  <a:pt x="250045" y="1154849"/>
                  <a:pt x="250045" y="1154849"/>
                </a:cubicBezTo>
                <a:cubicBezTo>
                  <a:pt x="250045" y="1154849"/>
                  <a:pt x="277528" y="1104830"/>
                  <a:pt x="271482" y="1005890"/>
                </a:cubicBezTo>
                <a:cubicBezTo>
                  <a:pt x="267634" y="945426"/>
                  <a:pt x="325899" y="735454"/>
                  <a:pt x="485852" y="217668"/>
                </a:cubicBezTo>
                <a:cubicBezTo>
                  <a:pt x="485852" y="217668"/>
                  <a:pt x="575997" y="156655"/>
                  <a:pt x="582593" y="83000"/>
                </a:cubicBezTo>
                <a:lnTo>
                  <a:pt x="267634" y="0"/>
                </a:lnTo>
                <a:close/>
              </a:path>
            </a:pathLst>
          </a:custGeom>
          <a:gradFill>
            <a:gsLst>
              <a:gs pos="0">
                <a:srgbClr val="FFFFFF"/>
              </a:gs>
              <a:gs pos="50000">
                <a:srgbClr val="A8A8A8"/>
              </a:gs>
              <a:gs pos="100000">
                <a:srgbClr val="525252"/>
              </a:gs>
            </a:gsLst>
            <a:lin ang="0" scaled="1"/>
          </a:gradFill>
          <a:ln w="54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250" name="Рисунок 40">
            <a:extLst>
              <a:ext uri="{FF2B5EF4-FFF2-40B4-BE49-F238E27FC236}">
                <a16:creationId xmlns:a16="http://schemas.microsoft.com/office/drawing/2014/main" id="{8564CD58-A8FC-FAED-AE13-FBF9A300CC1A}"/>
              </a:ext>
            </a:extLst>
          </p:cNvPr>
          <p:cNvGrpSpPr/>
          <p:nvPr/>
        </p:nvGrpSpPr>
        <p:grpSpPr>
          <a:xfrm>
            <a:off x="5112720" y="6540027"/>
            <a:ext cx="2741994" cy="1053725"/>
            <a:chOff x="5112720" y="6540027"/>
            <a:chExt cx="2741994" cy="1053725"/>
          </a:xfrm>
        </p:grpSpPr>
        <p:sp>
          <p:nvSpPr>
            <p:cNvPr id="251" name="Полилиния: фигура 250">
              <a:extLst>
                <a:ext uri="{FF2B5EF4-FFF2-40B4-BE49-F238E27FC236}">
                  <a16:creationId xmlns:a16="http://schemas.microsoft.com/office/drawing/2014/main" id="{082259E3-5724-DA19-1A41-34169CEAD163}"/>
                </a:ext>
              </a:extLst>
            </p:cNvPr>
            <p:cNvSpPr/>
            <p:nvPr/>
          </p:nvSpPr>
          <p:spPr>
            <a:xfrm>
              <a:off x="6946407" y="6562966"/>
              <a:ext cx="31025" cy="129279"/>
            </a:xfrm>
            <a:custGeom>
              <a:avLst/>
              <a:gdLst>
                <a:gd name="connsiteX0" fmla="*/ 14841 w 31025"/>
                <a:gd name="connsiteY0" fmla="*/ 43424 h 129279"/>
                <a:gd name="connsiteX1" fmla="*/ 17040 w 31025"/>
                <a:gd name="connsiteY1" fmla="*/ 34079 h 129279"/>
                <a:gd name="connsiteX2" fmla="*/ 17040 w 31025"/>
                <a:gd name="connsiteY2" fmla="*/ 29132 h 129279"/>
                <a:gd name="connsiteX3" fmla="*/ 19238 w 31025"/>
                <a:gd name="connsiteY3" fmla="*/ 23636 h 129279"/>
                <a:gd name="connsiteX4" fmla="*/ 20887 w 31025"/>
                <a:gd name="connsiteY4" fmla="*/ 14291 h 129279"/>
                <a:gd name="connsiteX5" fmla="*/ 14291 w 31025"/>
                <a:gd name="connsiteY5" fmla="*/ 6596 h 129279"/>
                <a:gd name="connsiteX6" fmla="*/ 3298 w 31025"/>
                <a:gd name="connsiteY6" fmla="*/ 0 h 129279"/>
                <a:gd name="connsiteX7" fmla="*/ 1649 w 31025"/>
                <a:gd name="connsiteY7" fmla="*/ 2748 h 129279"/>
                <a:gd name="connsiteX8" fmla="*/ 2748 w 31025"/>
                <a:gd name="connsiteY8" fmla="*/ 8795 h 129279"/>
                <a:gd name="connsiteX9" fmla="*/ 6046 w 31025"/>
                <a:gd name="connsiteY9" fmla="*/ 26934 h 129279"/>
                <a:gd name="connsiteX10" fmla="*/ 1649 w 31025"/>
                <a:gd name="connsiteY10" fmla="*/ 36828 h 129279"/>
                <a:gd name="connsiteX11" fmla="*/ 550 w 31025"/>
                <a:gd name="connsiteY11" fmla="*/ 47821 h 129279"/>
                <a:gd name="connsiteX12" fmla="*/ 0 w 31025"/>
                <a:gd name="connsiteY12" fmla="*/ 52768 h 129279"/>
                <a:gd name="connsiteX13" fmla="*/ 2199 w 31025"/>
                <a:gd name="connsiteY13" fmla="*/ 62662 h 129279"/>
                <a:gd name="connsiteX14" fmla="*/ 6596 w 31025"/>
                <a:gd name="connsiteY14" fmla="*/ 72556 h 129279"/>
                <a:gd name="connsiteX15" fmla="*/ 9894 w 31025"/>
                <a:gd name="connsiteY15" fmla="*/ 81351 h 129279"/>
                <a:gd name="connsiteX16" fmla="*/ 12642 w 31025"/>
                <a:gd name="connsiteY16" fmla="*/ 87947 h 129279"/>
                <a:gd name="connsiteX17" fmla="*/ 13192 w 31025"/>
                <a:gd name="connsiteY17" fmla="*/ 96192 h 129279"/>
                <a:gd name="connsiteX18" fmla="*/ 12642 w 31025"/>
                <a:gd name="connsiteY18" fmla="*/ 102788 h 129279"/>
                <a:gd name="connsiteX19" fmla="*/ 13192 w 31025"/>
                <a:gd name="connsiteY19" fmla="*/ 108834 h 129279"/>
                <a:gd name="connsiteX20" fmla="*/ 14841 w 31025"/>
                <a:gd name="connsiteY20" fmla="*/ 119827 h 129279"/>
                <a:gd name="connsiteX21" fmla="*/ 17040 w 31025"/>
                <a:gd name="connsiteY21" fmla="*/ 125874 h 129279"/>
                <a:gd name="connsiteX22" fmla="*/ 24185 w 31025"/>
                <a:gd name="connsiteY22" fmla="*/ 128622 h 129279"/>
                <a:gd name="connsiteX23" fmla="*/ 28583 w 31025"/>
                <a:gd name="connsiteY23" fmla="*/ 126423 h 129279"/>
                <a:gd name="connsiteX24" fmla="*/ 30781 w 31025"/>
                <a:gd name="connsiteY24" fmla="*/ 115980 h 129279"/>
                <a:gd name="connsiteX25" fmla="*/ 30781 w 31025"/>
                <a:gd name="connsiteY25" fmla="*/ 107185 h 129279"/>
                <a:gd name="connsiteX26" fmla="*/ 25285 w 31025"/>
                <a:gd name="connsiteY26" fmla="*/ 95642 h 129279"/>
                <a:gd name="connsiteX27" fmla="*/ 19788 w 31025"/>
                <a:gd name="connsiteY27" fmla="*/ 86847 h 129279"/>
                <a:gd name="connsiteX28" fmla="*/ 17040 w 31025"/>
                <a:gd name="connsiteY28" fmla="*/ 83549 h 129279"/>
                <a:gd name="connsiteX29" fmla="*/ 15391 w 31025"/>
                <a:gd name="connsiteY29" fmla="*/ 77503 h 129279"/>
                <a:gd name="connsiteX30" fmla="*/ 13742 w 31025"/>
                <a:gd name="connsiteY30" fmla="*/ 69258 h 129279"/>
                <a:gd name="connsiteX31" fmla="*/ 15391 w 31025"/>
                <a:gd name="connsiteY31" fmla="*/ 62662 h 129279"/>
                <a:gd name="connsiteX32" fmla="*/ 12642 w 31025"/>
                <a:gd name="connsiteY32" fmla="*/ 50569 h 129279"/>
                <a:gd name="connsiteX33" fmla="*/ 14841 w 31025"/>
                <a:gd name="connsiteY33" fmla="*/ 45073 h 129279"/>
                <a:gd name="connsiteX34" fmla="*/ 14291 w 31025"/>
                <a:gd name="connsiteY34" fmla="*/ 39026 h 129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1025" h="129279">
                  <a:moveTo>
                    <a:pt x="14841" y="43424"/>
                  </a:moveTo>
                  <a:cubicBezTo>
                    <a:pt x="15391" y="40126"/>
                    <a:pt x="16490" y="36828"/>
                    <a:pt x="17040" y="34079"/>
                  </a:cubicBezTo>
                  <a:cubicBezTo>
                    <a:pt x="17040" y="32430"/>
                    <a:pt x="17040" y="30781"/>
                    <a:pt x="17040" y="29132"/>
                  </a:cubicBezTo>
                  <a:cubicBezTo>
                    <a:pt x="17589" y="27483"/>
                    <a:pt x="18139" y="25285"/>
                    <a:pt x="19238" y="23636"/>
                  </a:cubicBezTo>
                  <a:cubicBezTo>
                    <a:pt x="20338" y="20887"/>
                    <a:pt x="20887" y="17589"/>
                    <a:pt x="20887" y="14291"/>
                  </a:cubicBezTo>
                  <a:cubicBezTo>
                    <a:pt x="21437" y="9344"/>
                    <a:pt x="17589" y="8795"/>
                    <a:pt x="14291" y="6596"/>
                  </a:cubicBezTo>
                  <a:cubicBezTo>
                    <a:pt x="10993" y="4397"/>
                    <a:pt x="7146" y="2199"/>
                    <a:pt x="3298" y="0"/>
                  </a:cubicBezTo>
                  <a:lnTo>
                    <a:pt x="1649" y="2748"/>
                  </a:lnTo>
                  <a:cubicBezTo>
                    <a:pt x="1099" y="4397"/>
                    <a:pt x="2199" y="7146"/>
                    <a:pt x="2748" y="8795"/>
                  </a:cubicBezTo>
                  <a:cubicBezTo>
                    <a:pt x="3848" y="14291"/>
                    <a:pt x="6596" y="20887"/>
                    <a:pt x="6046" y="26934"/>
                  </a:cubicBezTo>
                  <a:cubicBezTo>
                    <a:pt x="5497" y="30781"/>
                    <a:pt x="2748" y="33530"/>
                    <a:pt x="1649" y="36828"/>
                  </a:cubicBezTo>
                  <a:cubicBezTo>
                    <a:pt x="1099" y="40675"/>
                    <a:pt x="550" y="44523"/>
                    <a:pt x="550" y="47821"/>
                  </a:cubicBezTo>
                  <a:cubicBezTo>
                    <a:pt x="550" y="49470"/>
                    <a:pt x="0" y="51119"/>
                    <a:pt x="0" y="52768"/>
                  </a:cubicBezTo>
                  <a:cubicBezTo>
                    <a:pt x="0" y="56066"/>
                    <a:pt x="1099" y="59364"/>
                    <a:pt x="2199" y="62662"/>
                  </a:cubicBezTo>
                  <a:cubicBezTo>
                    <a:pt x="3298" y="67059"/>
                    <a:pt x="4397" y="68708"/>
                    <a:pt x="6596" y="72556"/>
                  </a:cubicBezTo>
                  <a:cubicBezTo>
                    <a:pt x="8245" y="75304"/>
                    <a:pt x="8795" y="78602"/>
                    <a:pt x="9894" y="81351"/>
                  </a:cubicBezTo>
                  <a:cubicBezTo>
                    <a:pt x="10993" y="83549"/>
                    <a:pt x="12093" y="85748"/>
                    <a:pt x="12642" y="87947"/>
                  </a:cubicBezTo>
                  <a:cubicBezTo>
                    <a:pt x="13742" y="91245"/>
                    <a:pt x="13742" y="93443"/>
                    <a:pt x="13192" y="96192"/>
                  </a:cubicBezTo>
                  <a:cubicBezTo>
                    <a:pt x="12642" y="98390"/>
                    <a:pt x="12093" y="100589"/>
                    <a:pt x="12642" y="102788"/>
                  </a:cubicBezTo>
                  <a:cubicBezTo>
                    <a:pt x="13192" y="104986"/>
                    <a:pt x="13192" y="106635"/>
                    <a:pt x="13192" y="108834"/>
                  </a:cubicBezTo>
                  <a:cubicBezTo>
                    <a:pt x="12642" y="112682"/>
                    <a:pt x="13742" y="115980"/>
                    <a:pt x="14841" y="119827"/>
                  </a:cubicBezTo>
                  <a:cubicBezTo>
                    <a:pt x="15391" y="122026"/>
                    <a:pt x="15391" y="124225"/>
                    <a:pt x="17040" y="125874"/>
                  </a:cubicBezTo>
                  <a:cubicBezTo>
                    <a:pt x="19238" y="127523"/>
                    <a:pt x="21987" y="128072"/>
                    <a:pt x="24185" y="128622"/>
                  </a:cubicBezTo>
                  <a:cubicBezTo>
                    <a:pt x="26934" y="129721"/>
                    <a:pt x="28033" y="129721"/>
                    <a:pt x="28583" y="126423"/>
                  </a:cubicBezTo>
                  <a:cubicBezTo>
                    <a:pt x="29682" y="123125"/>
                    <a:pt x="30781" y="119278"/>
                    <a:pt x="30781" y="115980"/>
                  </a:cubicBezTo>
                  <a:cubicBezTo>
                    <a:pt x="30781" y="113231"/>
                    <a:pt x="31331" y="109933"/>
                    <a:pt x="30781" y="107185"/>
                  </a:cubicBezTo>
                  <a:cubicBezTo>
                    <a:pt x="30232" y="102788"/>
                    <a:pt x="27483" y="99490"/>
                    <a:pt x="25285" y="95642"/>
                  </a:cubicBezTo>
                  <a:cubicBezTo>
                    <a:pt x="23636" y="92344"/>
                    <a:pt x="21437" y="89596"/>
                    <a:pt x="19788" y="86847"/>
                  </a:cubicBezTo>
                  <a:cubicBezTo>
                    <a:pt x="19238" y="85748"/>
                    <a:pt x="18139" y="84649"/>
                    <a:pt x="17040" y="83549"/>
                  </a:cubicBezTo>
                  <a:cubicBezTo>
                    <a:pt x="15940" y="81900"/>
                    <a:pt x="15940" y="79702"/>
                    <a:pt x="15391" y="77503"/>
                  </a:cubicBezTo>
                  <a:cubicBezTo>
                    <a:pt x="14841" y="74755"/>
                    <a:pt x="13742" y="72006"/>
                    <a:pt x="13742" y="69258"/>
                  </a:cubicBezTo>
                  <a:cubicBezTo>
                    <a:pt x="13742" y="67059"/>
                    <a:pt x="14841" y="64861"/>
                    <a:pt x="15391" y="62662"/>
                  </a:cubicBezTo>
                  <a:cubicBezTo>
                    <a:pt x="15391" y="58814"/>
                    <a:pt x="12642" y="54417"/>
                    <a:pt x="12642" y="50569"/>
                  </a:cubicBezTo>
                  <a:cubicBezTo>
                    <a:pt x="12642" y="48371"/>
                    <a:pt x="14841" y="47821"/>
                    <a:pt x="14841" y="45073"/>
                  </a:cubicBezTo>
                  <a:cubicBezTo>
                    <a:pt x="14841" y="42874"/>
                    <a:pt x="12642" y="41225"/>
                    <a:pt x="14291" y="39026"/>
                  </a:cubicBezTo>
                </a:path>
              </a:pathLst>
            </a:custGeom>
            <a:solidFill>
              <a:srgbClr val="DFDFDF"/>
            </a:solidFill>
            <a:ln w="5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2" name="Полилиния: фигура 251">
              <a:extLst>
                <a:ext uri="{FF2B5EF4-FFF2-40B4-BE49-F238E27FC236}">
                  <a16:creationId xmlns:a16="http://schemas.microsoft.com/office/drawing/2014/main" id="{607D6164-E6E8-F720-EC5F-C1FA6549CF1A}"/>
                </a:ext>
              </a:extLst>
            </p:cNvPr>
            <p:cNvSpPr/>
            <p:nvPr/>
          </p:nvSpPr>
          <p:spPr>
            <a:xfrm>
              <a:off x="7006643" y="6594313"/>
              <a:ext cx="53212" cy="89207"/>
            </a:xfrm>
            <a:custGeom>
              <a:avLst/>
              <a:gdLst>
                <a:gd name="connsiteX0" fmla="*/ 37055 w 53212"/>
                <a:gd name="connsiteY0" fmla="*/ 36811 h 89207"/>
                <a:gd name="connsiteX1" fmla="*/ 26062 w 53212"/>
                <a:gd name="connsiteY1" fmla="*/ 18672 h 89207"/>
                <a:gd name="connsiteX2" fmla="*/ 13969 w 53212"/>
                <a:gd name="connsiteY2" fmla="*/ 1083 h 89207"/>
                <a:gd name="connsiteX3" fmla="*/ 2976 w 53212"/>
                <a:gd name="connsiteY3" fmla="*/ 2732 h 89207"/>
                <a:gd name="connsiteX4" fmla="*/ 2426 w 53212"/>
                <a:gd name="connsiteY4" fmla="*/ 6030 h 89207"/>
                <a:gd name="connsiteX5" fmla="*/ 777 w 53212"/>
                <a:gd name="connsiteY5" fmla="*/ 12626 h 89207"/>
                <a:gd name="connsiteX6" fmla="*/ 228 w 53212"/>
                <a:gd name="connsiteY6" fmla="*/ 23070 h 89207"/>
                <a:gd name="connsiteX7" fmla="*/ 4625 w 53212"/>
                <a:gd name="connsiteY7" fmla="*/ 41758 h 89207"/>
                <a:gd name="connsiteX8" fmla="*/ 19466 w 53212"/>
                <a:gd name="connsiteY8" fmla="*/ 54950 h 89207"/>
                <a:gd name="connsiteX9" fmla="*/ 23314 w 53212"/>
                <a:gd name="connsiteY9" fmla="*/ 56050 h 89207"/>
                <a:gd name="connsiteX10" fmla="*/ 26062 w 53212"/>
                <a:gd name="connsiteY10" fmla="*/ 59348 h 89207"/>
                <a:gd name="connsiteX11" fmla="*/ 31009 w 53212"/>
                <a:gd name="connsiteY11" fmla="*/ 70891 h 89207"/>
                <a:gd name="connsiteX12" fmla="*/ 29910 w 53212"/>
                <a:gd name="connsiteY12" fmla="*/ 76387 h 89207"/>
                <a:gd name="connsiteX13" fmla="*/ 29360 w 53212"/>
                <a:gd name="connsiteY13" fmla="*/ 82983 h 89207"/>
                <a:gd name="connsiteX14" fmla="*/ 31559 w 53212"/>
                <a:gd name="connsiteY14" fmla="*/ 87381 h 89207"/>
                <a:gd name="connsiteX15" fmla="*/ 37605 w 53212"/>
                <a:gd name="connsiteY15" fmla="*/ 88480 h 89207"/>
                <a:gd name="connsiteX16" fmla="*/ 44751 w 53212"/>
                <a:gd name="connsiteY16" fmla="*/ 84632 h 89207"/>
                <a:gd name="connsiteX17" fmla="*/ 47499 w 53212"/>
                <a:gd name="connsiteY17" fmla="*/ 78586 h 89207"/>
                <a:gd name="connsiteX18" fmla="*/ 51896 w 53212"/>
                <a:gd name="connsiteY18" fmla="*/ 72540 h 89207"/>
                <a:gd name="connsiteX19" fmla="*/ 52446 w 53212"/>
                <a:gd name="connsiteY19" fmla="*/ 60997 h 89207"/>
                <a:gd name="connsiteX20" fmla="*/ 43102 w 53212"/>
                <a:gd name="connsiteY20" fmla="*/ 51652 h 89207"/>
                <a:gd name="connsiteX21" fmla="*/ 39804 w 53212"/>
                <a:gd name="connsiteY21" fmla="*/ 41209 h 89207"/>
                <a:gd name="connsiteX22" fmla="*/ 38155 w 53212"/>
                <a:gd name="connsiteY22" fmla="*/ 34063 h 89207"/>
                <a:gd name="connsiteX23" fmla="*/ 34857 w 53212"/>
                <a:gd name="connsiteY23" fmla="*/ 31315 h 8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212" h="89207">
                  <a:moveTo>
                    <a:pt x="37055" y="36811"/>
                  </a:moveTo>
                  <a:cubicBezTo>
                    <a:pt x="36506" y="29666"/>
                    <a:pt x="29360" y="24719"/>
                    <a:pt x="26062" y="18672"/>
                  </a:cubicBezTo>
                  <a:cubicBezTo>
                    <a:pt x="23314" y="12626"/>
                    <a:pt x="20016" y="4381"/>
                    <a:pt x="13969" y="1083"/>
                  </a:cubicBezTo>
                  <a:cubicBezTo>
                    <a:pt x="11221" y="-566"/>
                    <a:pt x="4625" y="-566"/>
                    <a:pt x="2976" y="2732"/>
                  </a:cubicBezTo>
                  <a:cubicBezTo>
                    <a:pt x="2426" y="3831"/>
                    <a:pt x="2426" y="4381"/>
                    <a:pt x="2426" y="6030"/>
                  </a:cubicBezTo>
                  <a:cubicBezTo>
                    <a:pt x="1877" y="8229"/>
                    <a:pt x="1327" y="10427"/>
                    <a:pt x="777" y="12626"/>
                  </a:cubicBezTo>
                  <a:cubicBezTo>
                    <a:pt x="228" y="15924"/>
                    <a:pt x="-322" y="19772"/>
                    <a:pt x="228" y="23070"/>
                  </a:cubicBezTo>
                  <a:cubicBezTo>
                    <a:pt x="228" y="28566"/>
                    <a:pt x="2426" y="36262"/>
                    <a:pt x="4625" y="41758"/>
                  </a:cubicBezTo>
                  <a:cubicBezTo>
                    <a:pt x="6824" y="48904"/>
                    <a:pt x="12870" y="52752"/>
                    <a:pt x="19466" y="54950"/>
                  </a:cubicBezTo>
                  <a:cubicBezTo>
                    <a:pt x="21115" y="55500"/>
                    <a:pt x="22214" y="55500"/>
                    <a:pt x="23314" y="56050"/>
                  </a:cubicBezTo>
                  <a:cubicBezTo>
                    <a:pt x="25512" y="57149"/>
                    <a:pt x="24963" y="57699"/>
                    <a:pt x="26062" y="59348"/>
                  </a:cubicBezTo>
                  <a:cubicBezTo>
                    <a:pt x="28261" y="63195"/>
                    <a:pt x="31009" y="66493"/>
                    <a:pt x="31009" y="70891"/>
                  </a:cubicBezTo>
                  <a:cubicBezTo>
                    <a:pt x="31009" y="72540"/>
                    <a:pt x="30459" y="74738"/>
                    <a:pt x="29910" y="76387"/>
                  </a:cubicBezTo>
                  <a:cubicBezTo>
                    <a:pt x="28810" y="79136"/>
                    <a:pt x="28261" y="79685"/>
                    <a:pt x="29360" y="82983"/>
                  </a:cubicBezTo>
                  <a:cubicBezTo>
                    <a:pt x="29910" y="84632"/>
                    <a:pt x="29910" y="86281"/>
                    <a:pt x="31559" y="87381"/>
                  </a:cubicBezTo>
                  <a:cubicBezTo>
                    <a:pt x="33208" y="87930"/>
                    <a:pt x="35956" y="87930"/>
                    <a:pt x="37605" y="88480"/>
                  </a:cubicBezTo>
                  <a:cubicBezTo>
                    <a:pt x="42002" y="90129"/>
                    <a:pt x="43102" y="89030"/>
                    <a:pt x="44751" y="84632"/>
                  </a:cubicBezTo>
                  <a:cubicBezTo>
                    <a:pt x="45300" y="82434"/>
                    <a:pt x="46400" y="80235"/>
                    <a:pt x="47499" y="78586"/>
                  </a:cubicBezTo>
                  <a:cubicBezTo>
                    <a:pt x="48598" y="76387"/>
                    <a:pt x="50797" y="74738"/>
                    <a:pt x="51896" y="72540"/>
                  </a:cubicBezTo>
                  <a:cubicBezTo>
                    <a:pt x="53545" y="69791"/>
                    <a:pt x="53545" y="64295"/>
                    <a:pt x="52446" y="60997"/>
                  </a:cubicBezTo>
                  <a:cubicBezTo>
                    <a:pt x="50797" y="55500"/>
                    <a:pt x="46400" y="56050"/>
                    <a:pt x="43102" y="51652"/>
                  </a:cubicBezTo>
                  <a:cubicBezTo>
                    <a:pt x="40903" y="48904"/>
                    <a:pt x="40353" y="44507"/>
                    <a:pt x="39804" y="41209"/>
                  </a:cubicBezTo>
                  <a:cubicBezTo>
                    <a:pt x="39254" y="39560"/>
                    <a:pt x="39254" y="35712"/>
                    <a:pt x="38155" y="34063"/>
                  </a:cubicBezTo>
                  <a:cubicBezTo>
                    <a:pt x="37055" y="32964"/>
                    <a:pt x="35956" y="32414"/>
                    <a:pt x="34857" y="31315"/>
                  </a:cubicBezTo>
                </a:path>
              </a:pathLst>
            </a:custGeom>
            <a:solidFill>
              <a:srgbClr val="DFDFDF"/>
            </a:solidFill>
            <a:ln w="5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3" name="Полилиния: фигура 252">
              <a:extLst>
                <a:ext uri="{FF2B5EF4-FFF2-40B4-BE49-F238E27FC236}">
                  <a16:creationId xmlns:a16="http://schemas.microsoft.com/office/drawing/2014/main" id="{966D7C4D-F611-2C5A-2561-15BDC9064EE3}"/>
                </a:ext>
              </a:extLst>
            </p:cNvPr>
            <p:cNvSpPr/>
            <p:nvPr/>
          </p:nvSpPr>
          <p:spPr>
            <a:xfrm>
              <a:off x="6044182" y="6821472"/>
              <a:ext cx="1810531" cy="733633"/>
            </a:xfrm>
            <a:custGeom>
              <a:avLst/>
              <a:gdLst>
                <a:gd name="connsiteX0" fmla="*/ 1013807 w 1810531"/>
                <a:gd name="connsiteY0" fmla="*/ 509378 h 733633"/>
                <a:gd name="connsiteX1" fmla="*/ 1316673 w 1810531"/>
                <a:gd name="connsiteY1" fmla="*/ 453312 h 733633"/>
                <a:gd name="connsiteX2" fmla="*/ 1683301 w 1810531"/>
                <a:gd name="connsiteY2" fmla="*/ 440120 h 733633"/>
                <a:gd name="connsiteX3" fmla="*/ 1810273 w 1810531"/>
                <a:gd name="connsiteY3" fmla="*/ 365915 h 733633"/>
                <a:gd name="connsiteX4" fmla="*/ 1692095 w 1810531"/>
                <a:gd name="connsiteY4" fmla="*/ 273571 h 733633"/>
                <a:gd name="connsiteX5" fmla="*/ 1551381 w 1810531"/>
                <a:gd name="connsiteY5" fmla="*/ 260379 h 733633"/>
                <a:gd name="connsiteX6" fmla="*/ 1279845 w 1810531"/>
                <a:gd name="connsiteY6" fmla="*/ 252684 h 733633"/>
                <a:gd name="connsiteX7" fmla="*/ 1011608 w 1810531"/>
                <a:gd name="connsiteY7" fmla="*/ 183426 h 733633"/>
                <a:gd name="connsiteX8" fmla="*/ 917615 w 1810531"/>
                <a:gd name="connsiteY8" fmla="*/ 96579 h 733633"/>
                <a:gd name="connsiteX9" fmla="*/ 824721 w 1810531"/>
                <a:gd name="connsiteY9" fmla="*/ 31718 h 733633"/>
                <a:gd name="connsiteX10" fmla="*/ 641133 w 1810531"/>
                <a:gd name="connsiteY10" fmla="*/ 8082 h 733633"/>
                <a:gd name="connsiteX11" fmla="*/ 323426 w 1810531"/>
                <a:gd name="connsiteY11" fmla="*/ 62499 h 733633"/>
                <a:gd name="connsiteX12" fmla="*/ 40347 w 1810531"/>
                <a:gd name="connsiteY12" fmla="*/ 163638 h 733633"/>
                <a:gd name="connsiteX13" fmla="*/ 26056 w 1810531"/>
                <a:gd name="connsiteY13" fmla="*/ 398895 h 733633"/>
                <a:gd name="connsiteX14" fmla="*/ 183810 w 1810531"/>
                <a:gd name="connsiteY14" fmla="*/ 639100 h 733633"/>
                <a:gd name="connsiteX15" fmla="*/ 403127 w 1810531"/>
                <a:gd name="connsiteY15" fmla="*/ 731444 h 733633"/>
                <a:gd name="connsiteX16" fmla="*/ 631788 w 1810531"/>
                <a:gd name="connsiteY16" fmla="*/ 711655 h 733633"/>
                <a:gd name="connsiteX17" fmla="*/ 815927 w 1810531"/>
                <a:gd name="connsiteY17" fmla="*/ 638550 h 733633"/>
                <a:gd name="connsiteX18" fmla="*/ 1013807 w 1810531"/>
                <a:gd name="connsiteY18" fmla="*/ 509378 h 733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10531" h="733633">
                  <a:moveTo>
                    <a:pt x="1013807" y="509378"/>
                  </a:moveTo>
                  <a:cubicBezTo>
                    <a:pt x="1101753" y="448915"/>
                    <a:pt x="1214435" y="448915"/>
                    <a:pt x="1316673" y="453312"/>
                  </a:cubicBezTo>
                  <a:cubicBezTo>
                    <a:pt x="1424408" y="457710"/>
                    <a:pt x="1576116" y="454961"/>
                    <a:pt x="1683301" y="440120"/>
                  </a:cubicBezTo>
                  <a:cubicBezTo>
                    <a:pt x="1727823" y="434074"/>
                    <a:pt x="1806426" y="422531"/>
                    <a:pt x="1810273" y="365915"/>
                  </a:cubicBezTo>
                  <a:cubicBezTo>
                    <a:pt x="1815770" y="288962"/>
                    <a:pt x="1732221" y="281267"/>
                    <a:pt x="1692095" y="273571"/>
                  </a:cubicBezTo>
                  <a:cubicBezTo>
                    <a:pt x="1653069" y="265876"/>
                    <a:pt x="1591506" y="263677"/>
                    <a:pt x="1551381" y="260379"/>
                  </a:cubicBezTo>
                  <a:cubicBezTo>
                    <a:pt x="1462884" y="253234"/>
                    <a:pt x="1368342" y="253234"/>
                    <a:pt x="1279845" y="252684"/>
                  </a:cubicBezTo>
                  <a:cubicBezTo>
                    <a:pt x="1214435" y="252134"/>
                    <a:pt x="1063277" y="226300"/>
                    <a:pt x="1011608" y="183426"/>
                  </a:cubicBezTo>
                  <a:cubicBezTo>
                    <a:pt x="970933" y="149347"/>
                    <a:pt x="958840" y="132307"/>
                    <a:pt x="917615" y="96579"/>
                  </a:cubicBezTo>
                  <a:cubicBezTo>
                    <a:pt x="887933" y="70744"/>
                    <a:pt x="859900" y="54254"/>
                    <a:pt x="824721" y="31718"/>
                  </a:cubicBezTo>
                  <a:cubicBezTo>
                    <a:pt x="765358" y="-6209"/>
                    <a:pt x="707093" y="-4560"/>
                    <a:pt x="641133" y="8082"/>
                  </a:cubicBezTo>
                  <a:cubicBezTo>
                    <a:pt x="535597" y="28420"/>
                    <a:pt x="429511" y="44910"/>
                    <a:pt x="323426" y="62499"/>
                  </a:cubicBezTo>
                  <a:cubicBezTo>
                    <a:pt x="230532" y="77340"/>
                    <a:pt x="108506" y="90532"/>
                    <a:pt x="40347" y="163638"/>
                  </a:cubicBezTo>
                  <a:cubicBezTo>
                    <a:pt x="-20116" y="227949"/>
                    <a:pt x="-1977" y="323591"/>
                    <a:pt x="26056" y="398895"/>
                  </a:cubicBezTo>
                  <a:cubicBezTo>
                    <a:pt x="59586" y="487941"/>
                    <a:pt x="112903" y="575338"/>
                    <a:pt x="183810" y="639100"/>
                  </a:cubicBezTo>
                  <a:cubicBezTo>
                    <a:pt x="245373" y="694616"/>
                    <a:pt x="321227" y="724298"/>
                    <a:pt x="403127" y="731444"/>
                  </a:cubicBezTo>
                  <a:cubicBezTo>
                    <a:pt x="479531" y="738040"/>
                    <a:pt x="557584" y="729245"/>
                    <a:pt x="631788" y="711655"/>
                  </a:cubicBezTo>
                  <a:cubicBezTo>
                    <a:pt x="696649" y="696265"/>
                    <a:pt x="758212" y="671530"/>
                    <a:pt x="815927" y="638550"/>
                  </a:cubicBezTo>
                  <a:cubicBezTo>
                    <a:pt x="884635" y="599524"/>
                    <a:pt x="948946" y="553901"/>
                    <a:pt x="1013807" y="509378"/>
                  </a:cubicBezTo>
                  <a:close/>
                </a:path>
              </a:pathLst>
            </a:custGeom>
            <a:solidFill>
              <a:srgbClr val="FCD4C1"/>
            </a:solidFill>
            <a:ln w="5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4" name="Полилиния: фигура 253">
              <a:extLst>
                <a:ext uri="{FF2B5EF4-FFF2-40B4-BE49-F238E27FC236}">
                  <a16:creationId xmlns:a16="http://schemas.microsoft.com/office/drawing/2014/main" id="{1D86C660-195A-DAE4-1804-CC6C7D6668D7}"/>
                </a:ext>
              </a:extLst>
            </p:cNvPr>
            <p:cNvSpPr/>
            <p:nvPr/>
          </p:nvSpPr>
          <p:spPr>
            <a:xfrm>
              <a:off x="6112563" y="7122527"/>
              <a:ext cx="1741033" cy="432029"/>
            </a:xfrm>
            <a:custGeom>
              <a:avLst/>
              <a:gdLst>
                <a:gd name="connsiteX0" fmla="*/ 86298 w 1741033"/>
                <a:gd name="connsiteY0" fmla="*/ 289674 h 432029"/>
                <a:gd name="connsiteX1" fmla="*/ 305615 w 1741033"/>
                <a:gd name="connsiteY1" fmla="*/ 382018 h 432029"/>
                <a:gd name="connsiteX2" fmla="*/ 534276 w 1741033"/>
                <a:gd name="connsiteY2" fmla="*/ 362230 h 432029"/>
                <a:gd name="connsiteX3" fmla="*/ 718414 w 1741033"/>
                <a:gd name="connsiteY3" fmla="*/ 289125 h 432029"/>
                <a:gd name="connsiteX4" fmla="*/ 915195 w 1741033"/>
                <a:gd name="connsiteY4" fmla="*/ 160503 h 432029"/>
                <a:gd name="connsiteX5" fmla="*/ 1218061 w 1741033"/>
                <a:gd name="connsiteY5" fmla="*/ 104437 h 432029"/>
                <a:gd name="connsiteX6" fmla="*/ 1584689 w 1741033"/>
                <a:gd name="connsiteY6" fmla="*/ 91245 h 432029"/>
                <a:gd name="connsiteX7" fmla="*/ 1711661 w 1741033"/>
                <a:gd name="connsiteY7" fmla="*/ 17040 h 432029"/>
                <a:gd name="connsiteX8" fmla="*/ 1711112 w 1741033"/>
                <a:gd name="connsiteY8" fmla="*/ 0 h 432029"/>
                <a:gd name="connsiteX9" fmla="*/ 1740794 w 1741033"/>
                <a:gd name="connsiteY9" fmla="*/ 64861 h 432029"/>
                <a:gd name="connsiteX10" fmla="*/ 1613821 w 1741033"/>
                <a:gd name="connsiteY10" fmla="*/ 139066 h 432029"/>
                <a:gd name="connsiteX11" fmla="*/ 1247193 w 1741033"/>
                <a:gd name="connsiteY11" fmla="*/ 152258 h 432029"/>
                <a:gd name="connsiteX12" fmla="*/ 944327 w 1741033"/>
                <a:gd name="connsiteY12" fmla="*/ 208324 h 432029"/>
                <a:gd name="connsiteX13" fmla="*/ 747546 w 1741033"/>
                <a:gd name="connsiteY13" fmla="*/ 336946 h 432029"/>
                <a:gd name="connsiteX14" fmla="*/ 563408 w 1741033"/>
                <a:gd name="connsiteY14" fmla="*/ 410051 h 432029"/>
                <a:gd name="connsiteX15" fmla="*/ 334747 w 1741033"/>
                <a:gd name="connsiteY15" fmla="*/ 429839 h 432029"/>
                <a:gd name="connsiteX16" fmla="*/ 115430 w 1741033"/>
                <a:gd name="connsiteY16" fmla="*/ 337495 h 432029"/>
                <a:gd name="connsiteX17" fmla="*/ 0 w 1741033"/>
                <a:gd name="connsiteY17" fmla="*/ 189085 h 432029"/>
                <a:gd name="connsiteX18" fmla="*/ 86298 w 1741033"/>
                <a:gd name="connsiteY18" fmla="*/ 289674 h 432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741033" h="432029">
                  <a:moveTo>
                    <a:pt x="86298" y="289674"/>
                  </a:moveTo>
                  <a:cubicBezTo>
                    <a:pt x="147860" y="345191"/>
                    <a:pt x="223714" y="374873"/>
                    <a:pt x="305615" y="382018"/>
                  </a:cubicBezTo>
                  <a:cubicBezTo>
                    <a:pt x="382018" y="388614"/>
                    <a:pt x="460071" y="379819"/>
                    <a:pt x="534276" y="362230"/>
                  </a:cubicBezTo>
                  <a:cubicBezTo>
                    <a:pt x="599137" y="346840"/>
                    <a:pt x="660699" y="322105"/>
                    <a:pt x="718414" y="289125"/>
                  </a:cubicBezTo>
                  <a:cubicBezTo>
                    <a:pt x="786573" y="250098"/>
                    <a:pt x="850884" y="204476"/>
                    <a:pt x="915195" y="160503"/>
                  </a:cubicBezTo>
                  <a:cubicBezTo>
                    <a:pt x="1003141" y="100039"/>
                    <a:pt x="1115823" y="100039"/>
                    <a:pt x="1218061" y="104437"/>
                  </a:cubicBezTo>
                  <a:cubicBezTo>
                    <a:pt x="1325796" y="108834"/>
                    <a:pt x="1477504" y="106086"/>
                    <a:pt x="1584689" y="91245"/>
                  </a:cubicBezTo>
                  <a:cubicBezTo>
                    <a:pt x="1629211" y="85198"/>
                    <a:pt x="1707814" y="73655"/>
                    <a:pt x="1711661" y="17040"/>
                  </a:cubicBezTo>
                  <a:cubicBezTo>
                    <a:pt x="1712211" y="10993"/>
                    <a:pt x="1711661" y="5497"/>
                    <a:pt x="1711112" y="0"/>
                  </a:cubicBezTo>
                  <a:cubicBezTo>
                    <a:pt x="1729801" y="13192"/>
                    <a:pt x="1742993" y="32980"/>
                    <a:pt x="1740794" y="64861"/>
                  </a:cubicBezTo>
                  <a:cubicBezTo>
                    <a:pt x="1736946" y="121476"/>
                    <a:pt x="1658344" y="133019"/>
                    <a:pt x="1613821" y="139066"/>
                  </a:cubicBezTo>
                  <a:cubicBezTo>
                    <a:pt x="1506636" y="153907"/>
                    <a:pt x="1355478" y="156655"/>
                    <a:pt x="1247193" y="152258"/>
                  </a:cubicBezTo>
                  <a:cubicBezTo>
                    <a:pt x="1144406" y="147860"/>
                    <a:pt x="1032274" y="147311"/>
                    <a:pt x="944327" y="208324"/>
                  </a:cubicBezTo>
                  <a:cubicBezTo>
                    <a:pt x="880016" y="252847"/>
                    <a:pt x="815705" y="298469"/>
                    <a:pt x="747546" y="336946"/>
                  </a:cubicBezTo>
                  <a:cubicBezTo>
                    <a:pt x="689831" y="369926"/>
                    <a:pt x="628269" y="394661"/>
                    <a:pt x="563408" y="410051"/>
                  </a:cubicBezTo>
                  <a:cubicBezTo>
                    <a:pt x="489203" y="427641"/>
                    <a:pt x="410601" y="436435"/>
                    <a:pt x="334747" y="429839"/>
                  </a:cubicBezTo>
                  <a:cubicBezTo>
                    <a:pt x="252847" y="422694"/>
                    <a:pt x="176993" y="393012"/>
                    <a:pt x="115430" y="337495"/>
                  </a:cubicBezTo>
                  <a:cubicBezTo>
                    <a:pt x="69258" y="296270"/>
                    <a:pt x="30781" y="244602"/>
                    <a:pt x="0" y="189085"/>
                  </a:cubicBezTo>
                  <a:cubicBezTo>
                    <a:pt x="25285" y="226463"/>
                    <a:pt x="53867" y="260542"/>
                    <a:pt x="86298" y="289674"/>
                  </a:cubicBezTo>
                  <a:close/>
                </a:path>
              </a:pathLst>
            </a:custGeom>
            <a:solidFill>
              <a:srgbClr val="F4CBB8"/>
            </a:solidFill>
            <a:ln w="5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5" name="Полилиния: фигура 254">
              <a:extLst>
                <a:ext uri="{FF2B5EF4-FFF2-40B4-BE49-F238E27FC236}">
                  <a16:creationId xmlns:a16="http://schemas.microsoft.com/office/drawing/2014/main" id="{4E8A22F4-B0DF-664D-F639-274BC4AC9E47}"/>
                </a:ext>
              </a:extLst>
            </p:cNvPr>
            <p:cNvSpPr/>
            <p:nvPr/>
          </p:nvSpPr>
          <p:spPr>
            <a:xfrm>
              <a:off x="5143501" y="6820760"/>
              <a:ext cx="1645701" cy="754035"/>
            </a:xfrm>
            <a:custGeom>
              <a:avLst/>
              <a:gdLst>
                <a:gd name="connsiteX0" fmla="*/ 1094386 w 1645701"/>
                <a:gd name="connsiteY0" fmla="*/ 662898 h 754035"/>
                <a:gd name="connsiteX1" fmla="*/ 926188 w 1645701"/>
                <a:gd name="connsiteY1" fmla="*/ 555163 h 754035"/>
                <a:gd name="connsiteX2" fmla="*/ 723911 w 1645701"/>
                <a:gd name="connsiteY2" fmla="*/ 466117 h 754035"/>
                <a:gd name="connsiteX3" fmla="*/ 103887 w 1645701"/>
                <a:gd name="connsiteY3" fmla="*/ 619474 h 754035"/>
                <a:gd name="connsiteX4" fmla="*/ 0 w 1645701"/>
                <a:gd name="connsiteY4" fmla="*/ 179741 h 754035"/>
                <a:gd name="connsiteX5" fmla="*/ 1286220 w 1645701"/>
                <a:gd name="connsiteY5" fmla="*/ 0 h 754035"/>
                <a:gd name="connsiteX6" fmla="*/ 1316451 w 1645701"/>
                <a:gd name="connsiteY6" fmla="*/ 4947 h 754035"/>
                <a:gd name="connsiteX7" fmla="*/ 1333491 w 1645701"/>
                <a:gd name="connsiteY7" fmla="*/ 7695 h 754035"/>
                <a:gd name="connsiteX8" fmla="*/ 1645702 w 1645701"/>
                <a:gd name="connsiteY8" fmla="*/ 56066 h 754035"/>
                <a:gd name="connsiteX9" fmla="*/ 1524225 w 1645701"/>
                <a:gd name="connsiteY9" fmla="*/ 727209 h 754035"/>
                <a:gd name="connsiteX10" fmla="*/ 1244995 w 1645701"/>
                <a:gd name="connsiteY10" fmla="*/ 701374 h 754035"/>
                <a:gd name="connsiteX11" fmla="*/ 1094386 w 1645701"/>
                <a:gd name="connsiteY11" fmla="*/ 662898 h 75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45701" h="754035">
                  <a:moveTo>
                    <a:pt x="1094386" y="662898"/>
                  </a:moveTo>
                  <a:cubicBezTo>
                    <a:pt x="1030075" y="637064"/>
                    <a:pt x="998194" y="602984"/>
                    <a:pt x="926188" y="555163"/>
                  </a:cubicBezTo>
                  <a:cubicBezTo>
                    <a:pt x="859129" y="510640"/>
                    <a:pt x="840990" y="476561"/>
                    <a:pt x="723911" y="466117"/>
                  </a:cubicBezTo>
                  <a:lnTo>
                    <a:pt x="103887" y="619474"/>
                  </a:lnTo>
                  <a:lnTo>
                    <a:pt x="0" y="179741"/>
                  </a:lnTo>
                  <a:lnTo>
                    <a:pt x="1286220" y="0"/>
                  </a:lnTo>
                  <a:lnTo>
                    <a:pt x="1316451" y="4947"/>
                  </a:lnTo>
                  <a:lnTo>
                    <a:pt x="1333491" y="7695"/>
                  </a:lnTo>
                  <a:lnTo>
                    <a:pt x="1645702" y="56066"/>
                  </a:lnTo>
                  <a:lnTo>
                    <a:pt x="1524225" y="727209"/>
                  </a:lnTo>
                  <a:cubicBezTo>
                    <a:pt x="1405497" y="764036"/>
                    <a:pt x="1357676" y="769533"/>
                    <a:pt x="1244995" y="701374"/>
                  </a:cubicBezTo>
                  <a:cubicBezTo>
                    <a:pt x="1244995" y="701924"/>
                    <a:pt x="1130114" y="677189"/>
                    <a:pt x="1094386" y="662898"/>
                  </a:cubicBezTo>
                  <a:close/>
                </a:path>
              </a:pathLst>
            </a:custGeom>
            <a:solidFill>
              <a:srgbClr val="FCD2BE"/>
            </a:solidFill>
            <a:ln w="5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6" name="Полилиния: фигура 255">
              <a:extLst>
                <a:ext uri="{FF2B5EF4-FFF2-40B4-BE49-F238E27FC236}">
                  <a16:creationId xmlns:a16="http://schemas.microsoft.com/office/drawing/2014/main" id="{890A6114-C005-3AC2-4BD8-66F75920841A}"/>
                </a:ext>
              </a:extLst>
            </p:cNvPr>
            <p:cNvSpPr/>
            <p:nvPr/>
          </p:nvSpPr>
          <p:spPr>
            <a:xfrm>
              <a:off x="6176874" y="6811965"/>
              <a:ext cx="796759" cy="759712"/>
            </a:xfrm>
            <a:custGeom>
              <a:avLst/>
              <a:gdLst>
                <a:gd name="connsiteX0" fmla="*/ 114880 w 796759"/>
                <a:gd name="connsiteY0" fmla="*/ 289125 h 759712"/>
                <a:gd name="connsiteX1" fmla="*/ 148960 w 796759"/>
                <a:gd name="connsiteY1" fmla="*/ 65410 h 759712"/>
                <a:gd name="connsiteX2" fmla="*/ 160503 w 796759"/>
                <a:gd name="connsiteY2" fmla="*/ 0 h 759712"/>
                <a:gd name="connsiteX3" fmla="*/ 253396 w 796759"/>
                <a:gd name="connsiteY3" fmla="*/ 8795 h 759712"/>
                <a:gd name="connsiteX4" fmla="*/ 283628 w 796759"/>
                <a:gd name="connsiteY4" fmla="*/ 13742 h 759712"/>
                <a:gd name="connsiteX5" fmla="*/ 300668 w 796759"/>
                <a:gd name="connsiteY5" fmla="*/ 16490 h 759712"/>
                <a:gd name="connsiteX6" fmla="*/ 698076 w 796759"/>
                <a:gd name="connsiteY6" fmla="*/ 43973 h 759712"/>
                <a:gd name="connsiteX7" fmla="*/ 786023 w 796759"/>
                <a:gd name="connsiteY7" fmla="*/ 107185 h 759712"/>
                <a:gd name="connsiteX8" fmla="*/ 775579 w 796759"/>
                <a:gd name="connsiteY8" fmla="*/ 290224 h 759712"/>
                <a:gd name="connsiteX9" fmla="*/ 488104 w 796759"/>
                <a:gd name="connsiteY9" fmla="*/ 707970 h 759712"/>
                <a:gd name="connsiteX10" fmla="*/ 179191 w 796759"/>
                <a:gd name="connsiteY10" fmla="*/ 703023 h 759712"/>
                <a:gd name="connsiteX11" fmla="*/ 0 w 796759"/>
                <a:gd name="connsiteY11" fmla="*/ 449077 h 759712"/>
                <a:gd name="connsiteX12" fmla="*/ 114880 w 796759"/>
                <a:gd name="connsiteY12" fmla="*/ 289125 h 75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96759" h="759712">
                  <a:moveTo>
                    <a:pt x="114880" y="289125"/>
                  </a:moveTo>
                  <a:cubicBezTo>
                    <a:pt x="159953" y="189085"/>
                    <a:pt x="144013" y="139066"/>
                    <a:pt x="148960" y="65410"/>
                  </a:cubicBezTo>
                  <a:cubicBezTo>
                    <a:pt x="149509" y="59364"/>
                    <a:pt x="152807" y="1649"/>
                    <a:pt x="160503" y="0"/>
                  </a:cubicBezTo>
                  <a:lnTo>
                    <a:pt x="253396" y="8795"/>
                  </a:lnTo>
                  <a:lnTo>
                    <a:pt x="283628" y="13742"/>
                  </a:lnTo>
                  <a:lnTo>
                    <a:pt x="300668" y="16490"/>
                  </a:lnTo>
                  <a:lnTo>
                    <a:pt x="698076" y="43973"/>
                  </a:lnTo>
                  <a:cubicBezTo>
                    <a:pt x="698076" y="43973"/>
                    <a:pt x="781076" y="97291"/>
                    <a:pt x="786023" y="107185"/>
                  </a:cubicBezTo>
                  <a:cubicBezTo>
                    <a:pt x="803612" y="142913"/>
                    <a:pt x="799215" y="210522"/>
                    <a:pt x="775579" y="290224"/>
                  </a:cubicBezTo>
                  <a:cubicBezTo>
                    <a:pt x="733805" y="431488"/>
                    <a:pt x="632116" y="609580"/>
                    <a:pt x="488104" y="707970"/>
                  </a:cubicBezTo>
                  <a:cubicBezTo>
                    <a:pt x="387515" y="776679"/>
                    <a:pt x="308363" y="778877"/>
                    <a:pt x="179191" y="703023"/>
                  </a:cubicBezTo>
                  <a:cubicBezTo>
                    <a:pt x="89596" y="660699"/>
                    <a:pt x="0" y="449077"/>
                    <a:pt x="0" y="449077"/>
                  </a:cubicBezTo>
                  <a:cubicBezTo>
                    <a:pt x="0" y="449077"/>
                    <a:pt x="86298" y="352336"/>
                    <a:pt x="114880" y="289125"/>
                  </a:cubicBezTo>
                  <a:close/>
                </a:path>
              </a:pathLst>
            </a:custGeom>
            <a:solidFill>
              <a:srgbClr val="F4CBB8"/>
            </a:solidFill>
            <a:ln w="5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7" name="Полилиния: фигура 256">
              <a:extLst>
                <a:ext uri="{FF2B5EF4-FFF2-40B4-BE49-F238E27FC236}">
                  <a16:creationId xmlns:a16="http://schemas.microsoft.com/office/drawing/2014/main" id="{3AF4B824-42FD-ED29-028B-BB2F3B5F5EE0}"/>
                </a:ext>
              </a:extLst>
            </p:cNvPr>
            <p:cNvSpPr/>
            <p:nvPr/>
          </p:nvSpPr>
          <p:spPr>
            <a:xfrm>
              <a:off x="5112720" y="6540027"/>
              <a:ext cx="2260355" cy="726512"/>
            </a:xfrm>
            <a:custGeom>
              <a:avLst/>
              <a:gdLst>
                <a:gd name="connsiteX0" fmla="*/ 93993 w 2260355"/>
                <a:gd name="connsiteY0" fmla="*/ 726512 h 726512"/>
                <a:gd name="connsiteX1" fmla="*/ 1116373 w 2260355"/>
                <a:gd name="connsiteY1" fmla="*/ 597890 h 726512"/>
                <a:gd name="connsiteX2" fmla="*/ 1425835 w 2260355"/>
                <a:gd name="connsiteY2" fmla="*/ 596241 h 726512"/>
                <a:gd name="connsiteX3" fmla="*/ 1685278 w 2260355"/>
                <a:gd name="connsiteY3" fmla="*/ 393415 h 726512"/>
                <a:gd name="connsiteX4" fmla="*/ 1734748 w 2260355"/>
                <a:gd name="connsiteY4" fmla="*/ 334600 h 726512"/>
                <a:gd name="connsiteX5" fmla="*/ 2020574 w 2260355"/>
                <a:gd name="connsiteY5" fmla="*/ 296673 h 726512"/>
                <a:gd name="connsiteX6" fmla="*/ 2254732 w 2260355"/>
                <a:gd name="connsiteY6" fmla="*/ 197184 h 726512"/>
                <a:gd name="connsiteX7" fmla="*/ 2223401 w 2260355"/>
                <a:gd name="connsiteY7" fmla="*/ 134522 h 726512"/>
                <a:gd name="connsiteX8" fmla="*/ 2116216 w 2260355"/>
                <a:gd name="connsiteY8" fmla="*/ 122979 h 726512"/>
                <a:gd name="connsiteX9" fmla="*/ 1772674 w 2260355"/>
                <a:gd name="connsiteY9" fmla="*/ 9747 h 726512"/>
                <a:gd name="connsiteX10" fmla="*/ 1465961 w 2260355"/>
                <a:gd name="connsiteY10" fmla="*/ 45476 h 726512"/>
                <a:gd name="connsiteX11" fmla="*/ 1005340 w 2260355"/>
                <a:gd name="connsiteY11" fmla="*/ 204329 h 726512"/>
                <a:gd name="connsiteX12" fmla="*/ 0 w 2260355"/>
                <a:gd name="connsiteY12" fmla="*/ 329653 h 726512"/>
                <a:gd name="connsiteX13" fmla="*/ 93993 w 2260355"/>
                <a:gd name="connsiteY13" fmla="*/ 726512 h 726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260355" h="726512">
                  <a:moveTo>
                    <a:pt x="93993" y="726512"/>
                  </a:moveTo>
                  <a:lnTo>
                    <a:pt x="1116373" y="597890"/>
                  </a:lnTo>
                  <a:cubicBezTo>
                    <a:pt x="1268630" y="640764"/>
                    <a:pt x="1425835" y="596241"/>
                    <a:pt x="1425835" y="596241"/>
                  </a:cubicBezTo>
                  <a:cubicBezTo>
                    <a:pt x="1554457" y="548970"/>
                    <a:pt x="1620417" y="487957"/>
                    <a:pt x="1685278" y="393415"/>
                  </a:cubicBezTo>
                  <a:cubicBezTo>
                    <a:pt x="1699569" y="372527"/>
                    <a:pt x="1714960" y="351090"/>
                    <a:pt x="1734748" y="334600"/>
                  </a:cubicBezTo>
                  <a:cubicBezTo>
                    <a:pt x="1812251" y="269740"/>
                    <a:pt x="1929879" y="303269"/>
                    <a:pt x="2020574" y="296673"/>
                  </a:cubicBezTo>
                  <a:cubicBezTo>
                    <a:pt x="2093130" y="291726"/>
                    <a:pt x="2216255" y="268640"/>
                    <a:pt x="2254732" y="197184"/>
                  </a:cubicBezTo>
                  <a:cubicBezTo>
                    <a:pt x="2269573" y="169700"/>
                    <a:pt x="2253633" y="142217"/>
                    <a:pt x="2223401" y="134522"/>
                  </a:cubicBezTo>
                  <a:cubicBezTo>
                    <a:pt x="2188772" y="125727"/>
                    <a:pt x="2151395" y="129575"/>
                    <a:pt x="2116216" y="122979"/>
                  </a:cubicBezTo>
                  <a:cubicBezTo>
                    <a:pt x="1996389" y="100992"/>
                    <a:pt x="1889204" y="33933"/>
                    <a:pt x="1772674" y="9747"/>
                  </a:cubicBezTo>
                  <a:cubicBezTo>
                    <a:pt x="1656695" y="-14438"/>
                    <a:pt x="1593483" y="9747"/>
                    <a:pt x="1465961" y="45476"/>
                  </a:cubicBezTo>
                  <a:cubicBezTo>
                    <a:pt x="1293915" y="93846"/>
                    <a:pt x="1175187" y="126277"/>
                    <a:pt x="1005340" y="204329"/>
                  </a:cubicBezTo>
                  <a:lnTo>
                    <a:pt x="0" y="329653"/>
                  </a:lnTo>
                  <a:lnTo>
                    <a:pt x="93993" y="726512"/>
                  </a:lnTo>
                  <a:close/>
                </a:path>
              </a:pathLst>
            </a:custGeom>
            <a:solidFill>
              <a:srgbClr val="FCD4C1"/>
            </a:solidFill>
            <a:ln w="5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8" name="Полилиния: фигура 257">
              <a:extLst>
                <a:ext uri="{FF2B5EF4-FFF2-40B4-BE49-F238E27FC236}">
                  <a16:creationId xmlns:a16="http://schemas.microsoft.com/office/drawing/2014/main" id="{F80A2030-1A74-BAA4-AD5C-6FED566B3D4C}"/>
                </a:ext>
              </a:extLst>
            </p:cNvPr>
            <p:cNvSpPr/>
            <p:nvPr/>
          </p:nvSpPr>
          <p:spPr>
            <a:xfrm>
              <a:off x="6261522" y="6674548"/>
              <a:ext cx="1111439" cy="481416"/>
            </a:xfrm>
            <a:custGeom>
              <a:avLst/>
              <a:gdLst>
                <a:gd name="connsiteX0" fmla="*/ 672792 w 1111439"/>
                <a:gd name="connsiteY0" fmla="*/ 125874 h 481416"/>
                <a:gd name="connsiteX1" fmla="*/ 566706 w 1111439"/>
                <a:gd name="connsiteY1" fmla="*/ 134668 h 481416"/>
                <a:gd name="connsiteX2" fmla="*/ 385866 w 1111439"/>
                <a:gd name="connsiteY2" fmla="*/ 276482 h 481416"/>
                <a:gd name="connsiteX3" fmla="*/ 0 w 1111439"/>
                <a:gd name="connsiteY3" fmla="*/ 470515 h 481416"/>
                <a:gd name="connsiteX4" fmla="*/ 277032 w 1111439"/>
                <a:gd name="connsiteY4" fmla="*/ 461170 h 481416"/>
                <a:gd name="connsiteX5" fmla="*/ 536475 w 1111439"/>
                <a:gd name="connsiteY5" fmla="*/ 258343 h 481416"/>
                <a:gd name="connsiteX6" fmla="*/ 585945 w 1111439"/>
                <a:gd name="connsiteY6" fmla="*/ 199529 h 481416"/>
                <a:gd name="connsiteX7" fmla="*/ 871771 w 1111439"/>
                <a:gd name="connsiteY7" fmla="*/ 161602 h 481416"/>
                <a:gd name="connsiteX8" fmla="*/ 1105929 w 1111439"/>
                <a:gd name="connsiteY8" fmla="*/ 62112 h 481416"/>
                <a:gd name="connsiteX9" fmla="*/ 1076797 w 1111439"/>
                <a:gd name="connsiteY9" fmla="*/ 0 h 481416"/>
                <a:gd name="connsiteX10" fmla="*/ 672792 w 1111439"/>
                <a:gd name="connsiteY10" fmla="*/ 125874 h 48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439" h="481416">
                  <a:moveTo>
                    <a:pt x="672792" y="125874"/>
                  </a:moveTo>
                  <a:cubicBezTo>
                    <a:pt x="638713" y="127523"/>
                    <a:pt x="599686" y="124774"/>
                    <a:pt x="566706" y="134668"/>
                  </a:cubicBezTo>
                  <a:cubicBezTo>
                    <a:pt x="494700" y="156105"/>
                    <a:pt x="437535" y="229211"/>
                    <a:pt x="385866" y="276482"/>
                  </a:cubicBezTo>
                  <a:cubicBezTo>
                    <a:pt x="259992" y="391363"/>
                    <a:pt x="152807" y="472164"/>
                    <a:pt x="0" y="470515"/>
                  </a:cubicBezTo>
                  <a:cubicBezTo>
                    <a:pt x="141264" y="499647"/>
                    <a:pt x="277032" y="461170"/>
                    <a:pt x="277032" y="461170"/>
                  </a:cubicBezTo>
                  <a:cubicBezTo>
                    <a:pt x="405654" y="413899"/>
                    <a:pt x="471614" y="352886"/>
                    <a:pt x="536475" y="258343"/>
                  </a:cubicBezTo>
                  <a:cubicBezTo>
                    <a:pt x="550766" y="237456"/>
                    <a:pt x="566157" y="216019"/>
                    <a:pt x="585945" y="199529"/>
                  </a:cubicBezTo>
                  <a:cubicBezTo>
                    <a:pt x="663448" y="134668"/>
                    <a:pt x="781076" y="168198"/>
                    <a:pt x="871771" y="161602"/>
                  </a:cubicBezTo>
                  <a:cubicBezTo>
                    <a:pt x="944327" y="156655"/>
                    <a:pt x="1067452" y="133569"/>
                    <a:pt x="1105929" y="62112"/>
                  </a:cubicBezTo>
                  <a:cubicBezTo>
                    <a:pt x="1120220" y="35179"/>
                    <a:pt x="1105379" y="8245"/>
                    <a:pt x="1076797" y="0"/>
                  </a:cubicBezTo>
                  <a:cubicBezTo>
                    <a:pt x="1095485" y="124774"/>
                    <a:pt x="737653" y="122576"/>
                    <a:pt x="672792" y="125874"/>
                  </a:cubicBezTo>
                  <a:close/>
                </a:path>
              </a:pathLst>
            </a:custGeom>
            <a:solidFill>
              <a:srgbClr val="F4CBB8"/>
            </a:solidFill>
            <a:ln w="5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59" name="Полилиния: фигура 258">
              <a:extLst>
                <a:ext uri="{FF2B5EF4-FFF2-40B4-BE49-F238E27FC236}">
                  <a16:creationId xmlns:a16="http://schemas.microsoft.com/office/drawing/2014/main" id="{3447B70B-D9D3-191D-CE35-53ED379246E5}"/>
                </a:ext>
              </a:extLst>
            </p:cNvPr>
            <p:cNvSpPr/>
            <p:nvPr/>
          </p:nvSpPr>
          <p:spPr>
            <a:xfrm>
              <a:off x="6473897" y="7048792"/>
              <a:ext cx="387107" cy="487713"/>
            </a:xfrm>
            <a:custGeom>
              <a:avLst/>
              <a:gdLst>
                <a:gd name="connsiteX0" fmla="*/ 10790 w 387107"/>
                <a:gd name="connsiteY0" fmla="*/ 134748 h 487713"/>
                <a:gd name="connsiteX1" fmla="*/ 47617 w 387107"/>
                <a:gd name="connsiteY1" fmla="*/ 17119 h 487713"/>
                <a:gd name="connsiteX2" fmla="*/ 170193 w 387107"/>
                <a:gd name="connsiteY2" fmla="*/ 33059 h 487713"/>
                <a:gd name="connsiteX3" fmla="*/ 376318 w 387107"/>
                <a:gd name="connsiteY3" fmla="*/ 352965 h 487713"/>
                <a:gd name="connsiteX4" fmla="*/ 339490 w 387107"/>
                <a:gd name="connsiteY4" fmla="*/ 470594 h 487713"/>
                <a:gd name="connsiteX5" fmla="*/ 216915 w 387107"/>
                <a:gd name="connsiteY5" fmla="*/ 454654 h 487713"/>
                <a:gd name="connsiteX6" fmla="*/ 10790 w 387107"/>
                <a:gd name="connsiteY6" fmla="*/ 134748 h 487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7107" h="487713">
                  <a:moveTo>
                    <a:pt x="10790" y="134748"/>
                  </a:moveTo>
                  <a:cubicBezTo>
                    <a:pt x="-12846" y="97920"/>
                    <a:pt x="3644" y="45152"/>
                    <a:pt x="47617" y="17119"/>
                  </a:cubicBezTo>
                  <a:cubicBezTo>
                    <a:pt x="91590" y="-10914"/>
                    <a:pt x="146557" y="-3768"/>
                    <a:pt x="170193" y="33059"/>
                  </a:cubicBezTo>
                  <a:lnTo>
                    <a:pt x="376318" y="352965"/>
                  </a:lnTo>
                  <a:cubicBezTo>
                    <a:pt x="399953" y="389793"/>
                    <a:pt x="383463" y="442561"/>
                    <a:pt x="339490" y="470594"/>
                  </a:cubicBezTo>
                  <a:cubicBezTo>
                    <a:pt x="295517" y="498627"/>
                    <a:pt x="240550" y="491481"/>
                    <a:pt x="216915" y="454654"/>
                  </a:cubicBezTo>
                  <a:lnTo>
                    <a:pt x="10790" y="134748"/>
                  </a:lnTo>
                  <a:close/>
                </a:path>
              </a:pathLst>
            </a:custGeom>
            <a:solidFill>
              <a:srgbClr val="FCD4C1"/>
            </a:solidFill>
            <a:ln w="5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0" name="Полилиния: фигура 259">
              <a:extLst>
                <a:ext uri="{FF2B5EF4-FFF2-40B4-BE49-F238E27FC236}">
                  <a16:creationId xmlns:a16="http://schemas.microsoft.com/office/drawing/2014/main" id="{A11C2030-F38F-D9D9-3110-33AE639FF724}"/>
                </a:ext>
              </a:extLst>
            </p:cNvPr>
            <p:cNvSpPr/>
            <p:nvPr/>
          </p:nvSpPr>
          <p:spPr>
            <a:xfrm>
              <a:off x="6645393" y="6967441"/>
              <a:ext cx="387107" cy="487713"/>
            </a:xfrm>
            <a:custGeom>
              <a:avLst/>
              <a:gdLst>
                <a:gd name="connsiteX0" fmla="*/ 10790 w 387107"/>
                <a:gd name="connsiteY0" fmla="*/ 134748 h 487713"/>
                <a:gd name="connsiteX1" fmla="*/ 47617 w 387107"/>
                <a:gd name="connsiteY1" fmla="*/ 17119 h 487713"/>
                <a:gd name="connsiteX2" fmla="*/ 170193 w 387107"/>
                <a:gd name="connsiteY2" fmla="*/ 33059 h 487713"/>
                <a:gd name="connsiteX3" fmla="*/ 376318 w 387107"/>
                <a:gd name="connsiteY3" fmla="*/ 352965 h 487713"/>
                <a:gd name="connsiteX4" fmla="*/ 339490 w 387107"/>
                <a:gd name="connsiteY4" fmla="*/ 470594 h 487713"/>
                <a:gd name="connsiteX5" fmla="*/ 216914 w 387107"/>
                <a:gd name="connsiteY5" fmla="*/ 454654 h 487713"/>
                <a:gd name="connsiteX6" fmla="*/ 10790 w 387107"/>
                <a:gd name="connsiteY6" fmla="*/ 134748 h 487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7107" h="487713">
                  <a:moveTo>
                    <a:pt x="10790" y="134748"/>
                  </a:moveTo>
                  <a:cubicBezTo>
                    <a:pt x="-12846" y="97920"/>
                    <a:pt x="3644" y="45152"/>
                    <a:pt x="47617" y="17119"/>
                  </a:cubicBezTo>
                  <a:cubicBezTo>
                    <a:pt x="91591" y="-10914"/>
                    <a:pt x="146557" y="-3768"/>
                    <a:pt x="170193" y="33059"/>
                  </a:cubicBezTo>
                  <a:lnTo>
                    <a:pt x="376318" y="352965"/>
                  </a:lnTo>
                  <a:cubicBezTo>
                    <a:pt x="399954" y="389793"/>
                    <a:pt x="383464" y="442561"/>
                    <a:pt x="339490" y="470594"/>
                  </a:cubicBezTo>
                  <a:cubicBezTo>
                    <a:pt x="295517" y="498627"/>
                    <a:pt x="240550" y="491481"/>
                    <a:pt x="216914" y="454654"/>
                  </a:cubicBezTo>
                  <a:lnTo>
                    <a:pt x="10790" y="134748"/>
                  </a:lnTo>
                  <a:close/>
                </a:path>
              </a:pathLst>
            </a:custGeom>
            <a:solidFill>
              <a:srgbClr val="FCD4C1"/>
            </a:solidFill>
            <a:ln w="5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1" name="Полилиния: фигура 260">
              <a:extLst>
                <a:ext uri="{FF2B5EF4-FFF2-40B4-BE49-F238E27FC236}">
                  <a16:creationId xmlns:a16="http://schemas.microsoft.com/office/drawing/2014/main" id="{0084A42E-B5A3-7742-3CF7-2105200730A1}"/>
                </a:ext>
              </a:extLst>
            </p:cNvPr>
            <p:cNvSpPr/>
            <p:nvPr/>
          </p:nvSpPr>
          <p:spPr>
            <a:xfrm>
              <a:off x="6342606" y="7166338"/>
              <a:ext cx="338578" cy="427414"/>
            </a:xfrm>
            <a:custGeom>
              <a:avLst/>
              <a:gdLst>
                <a:gd name="connsiteX0" fmla="*/ 9611 w 338578"/>
                <a:gd name="connsiteY0" fmla="*/ 117790 h 427414"/>
                <a:gd name="connsiteX1" fmla="*/ 41492 w 338578"/>
                <a:gd name="connsiteY1" fmla="*/ 15003 h 427414"/>
                <a:gd name="connsiteX2" fmla="*/ 148677 w 338578"/>
                <a:gd name="connsiteY2" fmla="*/ 29294 h 427414"/>
                <a:gd name="connsiteX3" fmla="*/ 328967 w 338578"/>
                <a:gd name="connsiteY3" fmla="*/ 309624 h 427414"/>
                <a:gd name="connsiteX4" fmla="*/ 297087 w 338578"/>
                <a:gd name="connsiteY4" fmla="*/ 412412 h 427414"/>
                <a:gd name="connsiteX5" fmla="*/ 189902 w 338578"/>
                <a:gd name="connsiteY5" fmla="*/ 398120 h 427414"/>
                <a:gd name="connsiteX6" fmla="*/ 9611 w 338578"/>
                <a:gd name="connsiteY6" fmla="*/ 117790 h 42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8578" h="427414">
                  <a:moveTo>
                    <a:pt x="9611" y="117790"/>
                  </a:moveTo>
                  <a:cubicBezTo>
                    <a:pt x="-11276" y="85360"/>
                    <a:pt x="3015" y="39188"/>
                    <a:pt x="41492" y="15003"/>
                  </a:cubicBezTo>
                  <a:cubicBezTo>
                    <a:pt x="79968" y="-9732"/>
                    <a:pt x="128339" y="-3136"/>
                    <a:pt x="148677" y="29294"/>
                  </a:cubicBezTo>
                  <a:lnTo>
                    <a:pt x="328967" y="309624"/>
                  </a:lnTo>
                  <a:cubicBezTo>
                    <a:pt x="349855" y="342054"/>
                    <a:pt x="335563" y="388226"/>
                    <a:pt x="297087" y="412412"/>
                  </a:cubicBezTo>
                  <a:cubicBezTo>
                    <a:pt x="258610" y="437147"/>
                    <a:pt x="210239" y="430551"/>
                    <a:pt x="189902" y="398120"/>
                  </a:cubicBezTo>
                  <a:lnTo>
                    <a:pt x="9611" y="117790"/>
                  </a:lnTo>
                  <a:close/>
                </a:path>
              </a:pathLst>
            </a:custGeom>
            <a:solidFill>
              <a:srgbClr val="FCD4C1"/>
            </a:solidFill>
            <a:ln w="5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2" name="Полилиния: фигура 261">
              <a:extLst>
                <a:ext uri="{FF2B5EF4-FFF2-40B4-BE49-F238E27FC236}">
                  <a16:creationId xmlns:a16="http://schemas.microsoft.com/office/drawing/2014/main" id="{C2F13F6E-9E38-1695-3017-3FA8634BF6A9}"/>
                </a:ext>
              </a:extLst>
            </p:cNvPr>
            <p:cNvSpPr/>
            <p:nvPr/>
          </p:nvSpPr>
          <p:spPr>
            <a:xfrm>
              <a:off x="6669375" y="7316009"/>
              <a:ext cx="363125" cy="221007"/>
            </a:xfrm>
            <a:custGeom>
              <a:avLst/>
              <a:gdLst>
                <a:gd name="connsiteX0" fmla="*/ 144013 w 363125"/>
                <a:gd name="connsiteY0" fmla="*/ 203926 h 221007"/>
                <a:gd name="connsiteX1" fmla="*/ 183589 w 363125"/>
                <a:gd name="connsiteY1" fmla="*/ 91794 h 221007"/>
                <a:gd name="connsiteX2" fmla="*/ 192933 w 363125"/>
                <a:gd name="connsiteY2" fmla="*/ 106086 h 221007"/>
                <a:gd name="connsiteX3" fmla="*/ 315509 w 363125"/>
                <a:gd name="connsiteY3" fmla="*/ 122026 h 221007"/>
                <a:gd name="connsiteX4" fmla="*/ 352336 w 363125"/>
                <a:gd name="connsiteY4" fmla="*/ 4397 h 221007"/>
                <a:gd name="connsiteX5" fmla="*/ 349588 w 363125"/>
                <a:gd name="connsiteY5" fmla="*/ 0 h 221007"/>
                <a:gd name="connsiteX6" fmla="*/ 330349 w 363125"/>
                <a:gd name="connsiteY6" fmla="*/ 55516 h 221007"/>
                <a:gd name="connsiteX7" fmla="*/ 249549 w 363125"/>
                <a:gd name="connsiteY7" fmla="*/ 94543 h 221007"/>
                <a:gd name="connsiteX8" fmla="*/ 151158 w 363125"/>
                <a:gd name="connsiteY8" fmla="*/ 73655 h 221007"/>
                <a:gd name="connsiteX9" fmla="*/ 133019 w 363125"/>
                <a:gd name="connsiteY9" fmla="*/ 136867 h 221007"/>
                <a:gd name="connsiteX10" fmla="*/ 8245 w 363125"/>
                <a:gd name="connsiteY10" fmla="*/ 150059 h 221007"/>
                <a:gd name="connsiteX11" fmla="*/ 0 w 363125"/>
                <a:gd name="connsiteY11" fmla="*/ 152807 h 221007"/>
                <a:gd name="connsiteX12" fmla="*/ 22536 w 363125"/>
                <a:gd name="connsiteY12" fmla="*/ 187436 h 221007"/>
                <a:gd name="connsiteX13" fmla="*/ 144013 w 363125"/>
                <a:gd name="connsiteY13" fmla="*/ 203926 h 22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125" h="221007">
                  <a:moveTo>
                    <a:pt x="144013" y="203926"/>
                  </a:moveTo>
                  <a:cubicBezTo>
                    <a:pt x="185787" y="176993"/>
                    <a:pt x="202277" y="128072"/>
                    <a:pt x="183589" y="91794"/>
                  </a:cubicBezTo>
                  <a:lnTo>
                    <a:pt x="192933" y="106086"/>
                  </a:lnTo>
                  <a:cubicBezTo>
                    <a:pt x="216569" y="142913"/>
                    <a:pt x="271535" y="150059"/>
                    <a:pt x="315509" y="122026"/>
                  </a:cubicBezTo>
                  <a:cubicBezTo>
                    <a:pt x="359482" y="93993"/>
                    <a:pt x="375972" y="41225"/>
                    <a:pt x="352336" y="4397"/>
                  </a:cubicBezTo>
                  <a:lnTo>
                    <a:pt x="349588" y="0"/>
                  </a:lnTo>
                  <a:cubicBezTo>
                    <a:pt x="339144" y="14291"/>
                    <a:pt x="335846" y="39026"/>
                    <a:pt x="330349" y="55516"/>
                  </a:cubicBezTo>
                  <a:cubicBezTo>
                    <a:pt x="318257" y="91794"/>
                    <a:pt x="285827" y="107185"/>
                    <a:pt x="249549" y="94543"/>
                  </a:cubicBezTo>
                  <a:cubicBezTo>
                    <a:pt x="227562" y="87397"/>
                    <a:pt x="169847" y="32430"/>
                    <a:pt x="151158" y="73655"/>
                  </a:cubicBezTo>
                  <a:cubicBezTo>
                    <a:pt x="142364" y="93443"/>
                    <a:pt x="144562" y="118728"/>
                    <a:pt x="133019" y="136867"/>
                  </a:cubicBezTo>
                  <a:cubicBezTo>
                    <a:pt x="98940" y="189635"/>
                    <a:pt x="54967" y="150059"/>
                    <a:pt x="8245" y="150059"/>
                  </a:cubicBezTo>
                  <a:cubicBezTo>
                    <a:pt x="5497" y="150059"/>
                    <a:pt x="2748" y="151158"/>
                    <a:pt x="0" y="152807"/>
                  </a:cubicBezTo>
                  <a:lnTo>
                    <a:pt x="22536" y="187436"/>
                  </a:lnTo>
                  <a:cubicBezTo>
                    <a:pt x="45073" y="224814"/>
                    <a:pt x="100039" y="231959"/>
                    <a:pt x="144013" y="203926"/>
                  </a:cubicBezTo>
                  <a:close/>
                </a:path>
              </a:pathLst>
            </a:custGeom>
            <a:solidFill>
              <a:srgbClr val="F4CBB8"/>
            </a:solidFill>
            <a:ln w="5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3" name="Полилиния: фигура 262">
              <a:extLst>
                <a:ext uri="{FF2B5EF4-FFF2-40B4-BE49-F238E27FC236}">
                  <a16:creationId xmlns:a16="http://schemas.microsoft.com/office/drawing/2014/main" id="{E9BBC944-9939-B7D8-A0FC-8CDF681BA344}"/>
                </a:ext>
              </a:extLst>
            </p:cNvPr>
            <p:cNvSpPr/>
            <p:nvPr/>
          </p:nvSpPr>
          <p:spPr>
            <a:xfrm>
              <a:off x="6639359" y="7070485"/>
              <a:ext cx="220573" cy="341539"/>
            </a:xfrm>
            <a:custGeom>
              <a:avLst/>
              <a:gdLst>
                <a:gd name="connsiteX0" fmla="*/ 334 w 220573"/>
                <a:gd name="connsiteY0" fmla="*/ 12466 h 341539"/>
                <a:gd name="connsiteX1" fmla="*/ 4732 w 220573"/>
                <a:gd name="connsiteY1" fmla="*/ 1472 h 341539"/>
                <a:gd name="connsiteX2" fmla="*/ 18473 w 220573"/>
                <a:gd name="connsiteY2" fmla="*/ 4770 h 341539"/>
                <a:gd name="connsiteX3" fmla="*/ 219102 w 220573"/>
                <a:gd name="connsiteY3" fmla="*/ 326325 h 341539"/>
                <a:gd name="connsiteX4" fmla="*/ 215804 w 220573"/>
                <a:gd name="connsiteY4" fmla="*/ 340067 h 341539"/>
                <a:gd name="connsiteX5" fmla="*/ 202062 w 220573"/>
                <a:gd name="connsiteY5" fmla="*/ 336769 h 341539"/>
                <a:gd name="connsiteX6" fmla="*/ 1434 w 220573"/>
                <a:gd name="connsiteY6" fmla="*/ 15214 h 341539"/>
                <a:gd name="connsiteX7" fmla="*/ 334 w 220573"/>
                <a:gd name="connsiteY7" fmla="*/ 12466 h 341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0573" h="341539">
                  <a:moveTo>
                    <a:pt x="334" y="12466"/>
                  </a:moveTo>
                  <a:cubicBezTo>
                    <a:pt x="-765" y="8618"/>
                    <a:pt x="884" y="4221"/>
                    <a:pt x="4732" y="1472"/>
                  </a:cubicBezTo>
                  <a:cubicBezTo>
                    <a:pt x="9129" y="-1276"/>
                    <a:pt x="15725" y="-177"/>
                    <a:pt x="18473" y="4770"/>
                  </a:cubicBezTo>
                  <a:lnTo>
                    <a:pt x="219102" y="326325"/>
                  </a:lnTo>
                  <a:cubicBezTo>
                    <a:pt x="221850" y="331272"/>
                    <a:pt x="220751" y="337319"/>
                    <a:pt x="215804" y="340067"/>
                  </a:cubicBezTo>
                  <a:cubicBezTo>
                    <a:pt x="211406" y="342815"/>
                    <a:pt x="204810" y="341716"/>
                    <a:pt x="202062" y="336769"/>
                  </a:cubicBezTo>
                  <a:lnTo>
                    <a:pt x="1434" y="15214"/>
                  </a:lnTo>
                  <a:cubicBezTo>
                    <a:pt x="884" y="14664"/>
                    <a:pt x="334" y="13565"/>
                    <a:pt x="334" y="12466"/>
                  </a:cubicBezTo>
                  <a:close/>
                </a:path>
              </a:pathLst>
            </a:custGeom>
            <a:solidFill>
              <a:srgbClr val="F4CBB8"/>
            </a:solidFill>
            <a:ln w="5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4" name="Полилиния: фигура 263">
              <a:extLst>
                <a:ext uri="{FF2B5EF4-FFF2-40B4-BE49-F238E27FC236}">
                  <a16:creationId xmlns:a16="http://schemas.microsoft.com/office/drawing/2014/main" id="{9372A9F8-C3C4-E92C-A4A6-334D1FDFE4CE}"/>
                </a:ext>
              </a:extLst>
            </p:cNvPr>
            <p:cNvSpPr/>
            <p:nvPr/>
          </p:nvSpPr>
          <p:spPr>
            <a:xfrm>
              <a:off x="6806457" y="6990234"/>
              <a:ext cx="220573" cy="341539"/>
            </a:xfrm>
            <a:custGeom>
              <a:avLst/>
              <a:gdLst>
                <a:gd name="connsiteX0" fmla="*/ 334 w 220573"/>
                <a:gd name="connsiteY0" fmla="*/ 12466 h 341539"/>
                <a:gd name="connsiteX1" fmla="*/ 4732 w 220573"/>
                <a:gd name="connsiteY1" fmla="*/ 1472 h 341539"/>
                <a:gd name="connsiteX2" fmla="*/ 18473 w 220573"/>
                <a:gd name="connsiteY2" fmla="*/ 4770 h 341539"/>
                <a:gd name="connsiteX3" fmla="*/ 219102 w 220573"/>
                <a:gd name="connsiteY3" fmla="*/ 326325 h 341539"/>
                <a:gd name="connsiteX4" fmla="*/ 215804 w 220573"/>
                <a:gd name="connsiteY4" fmla="*/ 340067 h 341539"/>
                <a:gd name="connsiteX5" fmla="*/ 202062 w 220573"/>
                <a:gd name="connsiteY5" fmla="*/ 336769 h 341539"/>
                <a:gd name="connsiteX6" fmla="*/ 1434 w 220573"/>
                <a:gd name="connsiteY6" fmla="*/ 15214 h 341539"/>
                <a:gd name="connsiteX7" fmla="*/ 334 w 220573"/>
                <a:gd name="connsiteY7" fmla="*/ 12466 h 341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0573" h="341539">
                  <a:moveTo>
                    <a:pt x="334" y="12466"/>
                  </a:moveTo>
                  <a:cubicBezTo>
                    <a:pt x="-765" y="8618"/>
                    <a:pt x="884" y="4221"/>
                    <a:pt x="4732" y="1472"/>
                  </a:cubicBezTo>
                  <a:cubicBezTo>
                    <a:pt x="9129" y="-1276"/>
                    <a:pt x="15725" y="-177"/>
                    <a:pt x="18473" y="4770"/>
                  </a:cubicBezTo>
                  <a:lnTo>
                    <a:pt x="219102" y="326325"/>
                  </a:lnTo>
                  <a:cubicBezTo>
                    <a:pt x="221850" y="331272"/>
                    <a:pt x="220751" y="337319"/>
                    <a:pt x="215804" y="340067"/>
                  </a:cubicBezTo>
                  <a:cubicBezTo>
                    <a:pt x="211406" y="342815"/>
                    <a:pt x="204810" y="341716"/>
                    <a:pt x="202062" y="336769"/>
                  </a:cubicBezTo>
                  <a:lnTo>
                    <a:pt x="1434" y="15214"/>
                  </a:lnTo>
                  <a:cubicBezTo>
                    <a:pt x="884" y="14115"/>
                    <a:pt x="884" y="13565"/>
                    <a:pt x="334" y="12466"/>
                  </a:cubicBezTo>
                  <a:close/>
                </a:path>
              </a:pathLst>
            </a:custGeom>
            <a:solidFill>
              <a:srgbClr val="F4CBB8"/>
            </a:solidFill>
            <a:ln w="5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  <p:sp>
          <p:nvSpPr>
            <p:cNvPr id="265" name="Полилиния: фигура 264">
              <a:extLst>
                <a:ext uri="{FF2B5EF4-FFF2-40B4-BE49-F238E27FC236}">
                  <a16:creationId xmlns:a16="http://schemas.microsoft.com/office/drawing/2014/main" id="{F40E6434-B2E5-042D-09B2-7331018864A3}"/>
                </a:ext>
              </a:extLst>
            </p:cNvPr>
            <p:cNvSpPr/>
            <p:nvPr/>
          </p:nvSpPr>
          <p:spPr>
            <a:xfrm>
              <a:off x="6471710" y="7172173"/>
              <a:ext cx="201335" cy="318453"/>
            </a:xfrm>
            <a:custGeom>
              <a:avLst/>
              <a:gdLst>
                <a:gd name="connsiteX0" fmla="*/ 334 w 201335"/>
                <a:gd name="connsiteY0" fmla="*/ 12466 h 318453"/>
                <a:gd name="connsiteX1" fmla="*/ 4732 w 201335"/>
                <a:gd name="connsiteY1" fmla="*/ 1472 h 318453"/>
                <a:gd name="connsiteX2" fmla="*/ 18473 w 201335"/>
                <a:gd name="connsiteY2" fmla="*/ 4770 h 318453"/>
                <a:gd name="connsiteX3" fmla="*/ 199863 w 201335"/>
                <a:gd name="connsiteY3" fmla="*/ 303239 h 318453"/>
                <a:gd name="connsiteX4" fmla="*/ 196565 w 201335"/>
                <a:gd name="connsiteY4" fmla="*/ 316981 h 318453"/>
                <a:gd name="connsiteX5" fmla="*/ 182824 w 201335"/>
                <a:gd name="connsiteY5" fmla="*/ 313683 h 318453"/>
                <a:gd name="connsiteX6" fmla="*/ 1434 w 201335"/>
                <a:gd name="connsiteY6" fmla="*/ 15214 h 318453"/>
                <a:gd name="connsiteX7" fmla="*/ 334 w 201335"/>
                <a:gd name="connsiteY7" fmla="*/ 12466 h 318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1335" h="318453">
                  <a:moveTo>
                    <a:pt x="334" y="12466"/>
                  </a:moveTo>
                  <a:cubicBezTo>
                    <a:pt x="-765" y="8618"/>
                    <a:pt x="884" y="3671"/>
                    <a:pt x="4732" y="1472"/>
                  </a:cubicBezTo>
                  <a:cubicBezTo>
                    <a:pt x="9679" y="-1276"/>
                    <a:pt x="15725" y="-177"/>
                    <a:pt x="18473" y="4770"/>
                  </a:cubicBezTo>
                  <a:lnTo>
                    <a:pt x="199863" y="303239"/>
                  </a:lnTo>
                  <a:cubicBezTo>
                    <a:pt x="202612" y="308186"/>
                    <a:pt x="201512" y="314233"/>
                    <a:pt x="196565" y="316981"/>
                  </a:cubicBezTo>
                  <a:cubicBezTo>
                    <a:pt x="191618" y="319729"/>
                    <a:pt x="185572" y="318630"/>
                    <a:pt x="182824" y="313683"/>
                  </a:cubicBezTo>
                  <a:lnTo>
                    <a:pt x="1434" y="15214"/>
                  </a:lnTo>
                  <a:cubicBezTo>
                    <a:pt x="884" y="14664"/>
                    <a:pt x="884" y="13565"/>
                    <a:pt x="334" y="12466"/>
                  </a:cubicBezTo>
                  <a:close/>
                </a:path>
              </a:pathLst>
            </a:custGeom>
            <a:solidFill>
              <a:srgbClr val="F4CBB8"/>
            </a:solidFill>
            <a:ln w="54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ru-RU"/>
            </a:p>
          </p:txBody>
        </p:sp>
      </p:grpSp>
      <p:sp>
        <p:nvSpPr>
          <p:cNvPr id="266" name="Полилиния: фигура 265">
            <a:extLst>
              <a:ext uri="{FF2B5EF4-FFF2-40B4-BE49-F238E27FC236}">
                <a16:creationId xmlns:a16="http://schemas.microsoft.com/office/drawing/2014/main" id="{F402A837-F880-C75A-6A37-2C22EAA0DE81}"/>
              </a:ext>
            </a:extLst>
          </p:cNvPr>
          <p:cNvSpPr/>
          <p:nvPr/>
        </p:nvSpPr>
        <p:spPr>
          <a:xfrm>
            <a:off x="7599960" y="5791235"/>
            <a:ext cx="278680" cy="1111425"/>
          </a:xfrm>
          <a:custGeom>
            <a:avLst/>
            <a:gdLst>
              <a:gd name="connsiteX0" fmla="*/ 264939 w 278680"/>
              <a:gd name="connsiteY0" fmla="*/ 0 h 1111425"/>
              <a:gd name="connsiteX1" fmla="*/ 253946 w 278680"/>
              <a:gd name="connsiteY1" fmla="*/ 69258 h 1111425"/>
              <a:gd name="connsiteX2" fmla="*/ 259992 w 278680"/>
              <a:gd name="connsiteY2" fmla="*/ 103887 h 1111425"/>
              <a:gd name="connsiteX3" fmla="*/ 271535 w 278680"/>
              <a:gd name="connsiteY3" fmla="*/ 137417 h 1111425"/>
              <a:gd name="connsiteX4" fmla="*/ 278681 w 278680"/>
              <a:gd name="connsiteY4" fmla="*/ 173695 h 1111425"/>
              <a:gd name="connsiteX5" fmla="*/ 273734 w 278680"/>
              <a:gd name="connsiteY5" fmla="*/ 209973 h 1111425"/>
              <a:gd name="connsiteX6" fmla="*/ 257244 w 278680"/>
              <a:gd name="connsiteY6" fmla="*/ 279231 h 1111425"/>
              <a:gd name="connsiteX7" fmla="*/ 189085 w 278680"/>
              <a:gd name="connsiteY7" fmla="*/ 555713 h 1111425"/>
              <a:gd name="connsiteX8" fmla="*/ 150059 w 278680"/>
              <a:gd name="connsiteY8" fmla="*/ 693129 h 1111425"/>
              <a:gd name="connsiteX9" fmla="*/ 108284 w 278680"/>
              <a:gd name="connsiteY9" fmla="*/ 829447 h 1111425"/>
              <a:gd name="connsiteX10" fmla="*/ 61013 w 278680"/>
              <a:gd name="connsiteY10" fmla="*/ 964115 h 1111425"/>
              <a:gd name="connsiteX11" fmla="*/ 44523 w 278680"/>
              <a:gd name="connsiteY11" fmla="*/ 996545 h 1111425"/>
              <a:gd name="connsiteX12" fmla="*/ 24735 w 278680"/>
              <a:gd name="connsiteY12" fmla="*/ 1026227 h 1111425"/>
              <a:gd name="connsiteX13" fmla="*/ 9344 w 278680"/>
              <a:gd name="connsiteY13" fmla="*/ 1057009 h 1111425"/>
              <a:gd name="connsiteX14" fmla="*/ 4397 w 278680"/>
              <a:gd name="connsiteY14" fmla="*/ 1091638 h 1111425"/>
              <a:gd name="connsiteX15" fmla="*/ 2748 w 278680"/>
              <a:gd name="connsiteY15" fmla="*/ 1089989 h 1111425"/>
              <a:gd name="connsiteX16" fmla="*/ 67609 w 278680"/>
              <a:gd name="connsiteY16" fmla="*/ 1111426 h 1111425"/>
              <a:gd name="connsiteX17" fmla="*/ 1649 w 278680"/>
              <a:gd name="connsiteY17" fmla="*/ 1093836 h 1111425"/>
              <a:gd name="connsiteX18" fmla="*/ 0 w 278680"/>
              <a:gd name="connsiteY18" fmla="*/ 1093287 h 1111425"/>
              <a:gd name="connsiteX19" fmla="*/ 0 w 278680"/>
              <a:gd name="connsiteY19" fmla="*/ 1091638 h 1111425"/>
              <a:gd name="connsiteX20" fmla="*/ 3848 w 278680"/>
              <a:gd name="connsiteY20" fmla="*/ 1055909 h 1111425"/>
              <a:gd name="connsiteX21" fmla="*/ 18139 w 278680"/>
              <a:gd name="connsiteY21" fmla="*/ 1022380 h 1111425"/>
              <a:gd name="connsiteX22" fmla="*/ 36278 w 278680"/>
              <a:gd name="connsiteY22" fmla="*/ 992148 h 1111425"/>
              <a:gd name="connsiteX23" fmla="*/ 51119 w 278680"/>
              <a:gd name="connsiteY23" fmla="*/ 960267 h 1111425"/>
              <a:gd name="connsiteX24" fmla="*/ 74205 w 278680"/>
              <a:gd name="connsiteY24" fmla="*/ 893208 h 1111425"/>
              <a:gd name="connsiteX25" fmla="*/ 94543 w 278680"/>
              <a:gd name="connsiteY25" fmla="*/ 825049 h 1111425"/>
              <a:gd name="connsiteX26" fmla="*/ 134668 w 278680"/>
              <a:gd name="connsiteY26" fmla="*/ 688732 h 1111425"/>
              <a:gd name="connsiteX27" fmla="*/ 154456 w 278680"/>
              <a:gd name="connsiteY27" fmla="*/ 620573 h 1111425"/>
              <a:gd name="connsiteX28" fmla="*/ 173145 w 278680"/>
              <a:gd name="connsiteY28" fmla="*/ 551865 h 1111425"/>
              <a:gd name="connsiteX29" fmla="*/ 245151 w 278680"/>
              <a:gd name="connsiteY29" fmla="*/ 276482 h 1111425"/>
              <a:gd name="connsiteX30" fmla="*/ 263290 w 278680"/>
              <a:gd name="connsiteY30" fmla="*/ 207774 h 1111425"/>
              <a:gd name="connsiteX31" fmla="*/ 269337 w 278680"/>
              <a:gd name="connsiteY31" fmla="*/ 173695 h 1111425"/>
              <a:gd name="connsiteX32" fmla="*/ 263840 w 278680"/>
              <a:gd name="connsiteY32" fmla="*/ 140165 h 1111425"/>
              <a:gd name="connsiteX33" fmla="*/ 253396 w 278680"/>
              <a:gd name="connsiteY33" fmla="*/ 106086 h 1111425"/>
              <a:gd name="connsiteX34" fmla="*/ 248999 w 278680"/>
              <a:gd name="connsiteY34" fmla="*/ 70357 h 1111425"/>
              <a:gd name="connsiteX35" fmla="*/ 264939 w 278680"/>
              <a:gd name="connsiteY35" fmla="*/ 0 h 1111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78680" h="1111425">
                <a:moveTo>
                  <a:pt x="264939" y="0"/>
                </a:moveTo>
                <a:cubicBezTo>
                  <a:pt x="256145" y="21987"/>
                  <a:pt x="252297" y="46172"/>
                  <a:pt x="253946" y="69258"/>
                </a:cubicBezTo>
                <a:cubicBezTo>
                  <a:pt x="254496" y="80801"/>
                  <a:pt x="256694" y="92344"/>
                  <a:pt x="259992" y="103887"/>
                </a:cubicBezTo>
                <a:cubicBezTo>
                  <a:pt x="263290" y="114880"/>
                  <a:pt x="267688" y="125874"/>
                  <a:pt x="271535" y="137417"/>
                </a:cubicBezTo>
                <a:cubicBezTo>
                  <a:pt x="275383" y="148960"/>
                  <a:pt x="278681" y="161052"/>
                  <a:pt x="278681" y="173695"/>
                </a:cubicBezTo>
                <a:cubicBezTo>
                  <a:pt x="278681" y="186337"/>
                  <a:pt x="276482" y="198430"/>
                  <a:pt x="273734" y="209973"/>
                </a:cubicBezTo>
                <a:lnTo>
                  <a:pt x="257244" y="279231"/>
                </a:lnTo>
                <a:cubicBezTo>
                  <a:pt x="235257" y="371575"/>
                  <a:pt x="213271" y="463919"/>
                  <a:pt x="189085" y="555713"/>
                </a:cubicBezTo>
                <a:cubicBezTo>
                  <a:pt x="176993" y="601885"/>
                  <a:pt x="163801" y="647507"/>
                  <a:pt x="150059" y="693129"/>
                </a:cubicBezTo>
                <a:cubicBezTo>
                  <a:pt x="136317" y="738752"/>
                  <a:pt x="122026" y="783824"/>
                  <a:pt x="108284" y="829447"/>
                </a:cubicBezTo>
                <a:cubicBezTo>
                  <a:pt x="93993" y="874519"/>
                  <a:pt x="80251" y="920691"/>
                  <a:pt x="61013" y="964115"/>
                </a:cubicBezTo>
                <a:cubicBezTo>
                  <a:pt x="56616" y="975108"/>
                  <a:pt x="50569" y="986102"/>
                  <a:pt x="44523" y="996545"/>
                </a:cubicBezTo>
                <a:cubicBezTo>
                  <a:pt x="38477" y="1006989"/>
                  <a:pt x="31331" y="1016333"/>
                  <a:pt x="24735" y="1026227"/>
                </a:cubicBezTo>
                <a:cubicBezTo>
                  <a:pt x="18139" y="1036121"/>
                  <a:pt x="12642" y="1046015"/>
                  <a:pt x="9344" y="1057009"/>
                </a:cubicBezTo>
                <a:cubicBezTo>
                  <a:pt x="6046" y="1068002"/>
                  <a:pt x="4397" y="1079545"/>
                  <a:pt x="4397" y="1091638"/>
                </a:cubicBezTo>
                <a:lnTo>
                  <a:pt x="2748" y="1089989"/>
                </a:lnTo>
                <a:cubicBezTo>
                  <a:pt x="24185" y="1097134"/>
                  <a:pt x="45622" y="1104280"/>
                  <a:pt x="67609" y="1111426"/>
                </a:cubicBezTo>
                <a:cubicBezTo>
                  <a:pt x="45622" y="1105379"/>
                  <a:pt x="23636" y="1099883"/>
                  <a:pt x="1649" y="1093836"/>
                </a:cubicBezTo>
                <a:lnTo>
                  <a:pt x="0" y="1093287"/>
                </a:lnTo>
                <a:lnTo>
                  <a:pt x="0" y="1091638"/>
                </a:lnTo>
                <a:cubicBezTo>
                  <a:pt x="0" y="1079545"/>
                  <a:pt x="550" y="1067452"/>
                  <a:pt x="3848" y="1055909"/>
                </a:cubicBezTo>
                <a:cubicBezTo>
                  <a:pt x="6596" y="1043817"/>
                  <a:pt x="12093" y="1032823"/>
                  <a:pt x="18139" y="1022380"/>
                </a:cubicBezTo>
                <a:cubicBezTo>
                  <a:pt x="24185" y="1011936"/>
                  <a:pt x="30781" y="1002042"/>
                  <a:pt x="36278" y="992148"/>
                </a:cubicBezTo>
                <a:cubicBezTo>
                  <a:pt x="41775" y="981704"/>
                  <a:pt x="46722" y="971810"/>
                  <a:pt x="51119" y="960267"/>
                </a:cubicBezTo>
                <a:cubicBezTo>
                  <a:pt x="59914" y="938281"/>
                  <a:pt x="67059" y="915744"/>
                  <a:pt x="74205" y="893208"/>
                </a:cubicBezTo>
                <a:cubicBezTo>
                  <a:pt x="81351" y="870672"/>
                  <a:pt x="87397" y="847586"/>
                  <a:pt x="94543" y="825049"/>
                </a:cubicBezTo>
                <a:lnTo>
                  <a:pt x="134668" y="688732"/>
                </a:lnTo>
                <a:cubicBezTo>
                  <a:pt x="141264" y="666196"/>
                  <a:pt x="148410" y="643110"/>
                  <a:pt x="154456" y="620573"/>
                </a:cubicBezTo>
                <a:lnTo>
                  <a:pt x="173145" y="551865"/>
                </a:lnTo>
                <a:lnTo>
                  <a:pt x="245151" y="276482"/>
                </a:lnTo>
                <a:lnTo>
                  <a:pt x="263290" y="207774"/>
                </a:lnTo>
                <a:cubicBezTo>
                  <a:pt x="266039" y="196231"/>
                  <a:pt x="268787" y="185238"/>
                  <a:pt x="269337" y="173695"/>
                </a:cubicBezTo>
                <a:cubicBezTo>
                  <a:pt x="269337" y="162701"/>
                  <a:pt x="267138" y="151158"/>
                  <a:pt x="263840" y="140165"/>
                </a:cubicBezTo>
                <a:cubicBezTo>
                  <a:pt x="260542" y="129172"/>
                  <a:pt x="256694" y="117629"/>
                  <a:pt x="253396" y="106086"/>
                </a:cubicBezTo>
                <a:cubicBezTo>
                  <a:pt x="250648" y="94543"/>
                  <a:pt x="248999" y="82450"/>
                  <a:pt x="248999" y="70357"/>
                </a:cubicBezTo>
                <a:cubicBezTo>
                  <a:pt x="249549" y="45622"/>
                  <a:pt x="255045" y="21437"/>
                  <a:pt x="264939" y="0"/>
                </a:cubicBezTo>
                <a:close/>
              </a:path>
            </a:pathLst>
          </a:custGeom>
          <a:solidFill>
            <a:srgbClr val="000000"/>
          </a:solidFill>
          <a:ln w="54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67" name="Полилиния: фигура 266">
            <a:extLst>
              <a:ext uri="{FF2B5EF4-FFF2-40B4-BE49-F238E27FC236}">
                <a16:creationId xmlns:a16="http://schemas.microsoft.com/office/drawing/2014/main" id="{15056866-025E-0B87-396D-BAAC43CE45E9}"/>
              </a:ext>
            </a:extLst>
          </p:cNvPr>
          <p:cNvSpPr/>
          <p:nvPr/>
        </p:nvSpPr>
        <p:spPr>
          <a:xfrm>
            <a:off x="7781350" y="5873684"/>
            <a:ext cx="397958" cy="1075147"/>
          </a:xfrm>
          <a:custGeom>
            <a:avLst/>
            <a:gdLst>
              <a:gd name="connsiteX0" fmla="*/ 397959 w 397958"/>
              <a:gd name="connsiteY0" fmla="*/ 0 h 1075147"/>
              <a:gd name="connsiteX1" fmla="*/ 375422 w 397958"/>
              <a:gd name="connsiteY1" fmla="*/ 67609 h 1075147"/>
              <a:gd name="connsiteX2" fmla="*/ 353435 w 397958"/>
              <a:gd name="connsiteY2" fmla="*/ 96192 h 1075147"/>
              <a:gd name="connsiteX3" fmla="*/ 327052 w 397958"/>
              <a:gd name="connsiteY3" fmla="*/ 120377 h 1075147"/>
              <a:gd name="connsiteX4" fmla="*/ 305065 w 397958"/>
              <a:gd name="connsiteY4" fmla="*/ 146211 h 1075147"/>
              <a:gd name="connsiteX5" fmla="*/ 292972 w 397958"/>
              <a:gd name="connsiteY5" fmla="*/ 178092 h 1075147"/>
              <a:gd name="connsiteX6" fmla="*/ 273184 w 397958"/>
              <a:gd name="connsiteY6" fmla="*/ 247350 h 1075147"/>
              <a:gd name="connsiteX7" fmla="*/ 194032 w 397958"/>
              <a:gd name="connsiteY7" fmla="*/ 521084 h 1075147"/>
              <a:gd name="connsiteX8" fmla="*/ 175344 w 397958"/>
              <a:gd name="connsiteY8" fmla="*/ 589792 h 1075147"/>
              <a:gd name="connsiteX9" fmla="*/ 157754 w 397958"/>
              <a:gd name="connsiteY9" fmla="*/ 658500 h 1075147"/>
              <a:gd name="connsiteX10" fmla="*/ 122576 w 397958"/>
              <a:gd name="connsiteY10" fmla="*/ 796467 h 1075147"/>
              <a:gd name="connsiteX11" fmla="*/ 104986 w 397958"/>
              <a:gd name="connsiteY11" fmla="*/ 865175 h 1075147"/>
              <a:gd name="connsiteX12" fmla="*/ 90695 w 397958"/>
              <a:gd name="connsiteY12" fmla="*/ 934433 h 1075147"/>
              <a:gd name="connsiteX13" fmla="*/ 87397 w 397958"/>
              <a:gd name="connsiteY13" fmla="*/ 969062 h 1075147"/>
              <a:gd name="connsiteX14" fmla="*/ 87397 w 397958"/>
              <a:gd name="connsiteY14" fmla="*/ 1004790 h 1075147"/>
              <a:gd name="connsiteX15" fmla="*/ 83000 w 397958"/>
              <a:gd name="connsiteY15" fmla="*/ 1041068 h 1075147"/>
              <a:gd name="connsiteX16" fmla="*/ 67609 w 397958"/>
              <a:gd name="connsiteY16" fmla="*/ 1074048 h 1075147"/>
              <a:gd name="connsiteX17" fmla="*/ 67059 w 397958"/>
              <a:gd name="connsiteY17" fmla="*/ 1075148 h 1075147"/>
              <a:gd name="connsiteX18" fmla="*/ 65410 w 397958"/>
              <a:gd name="connsiteY18" fmla="*/ 1074598 h 1075147"/>
              <a:gd name="connsiteX19" fmla="*/ 0 w 397958"/>
              <a:gd name="connsiteY19" fmla="*/ 1055909 h 1075147"/>
              <a:gd name="connsiteX20" fmla="*/ 66510 w 397958"/>
              <a:gd name="connsiteY20" fmla="*/ 1070201 h 1075147"/>
              <a:gd name="connsiteX21" fmla="*/ 64311 w 397958"/>
              <a:gd name="connsiteY21" fmla="*/ 1071300 h 1075147"/>
              <a:gd name="connsiteX22" fmla="*/ 77503 w 397958"/>
              <a:gd name="connsiteY22" fmla="*/ 1038870 h 1075147"/>
              <a:gd name="connsiteX23" fmla="*/ 80251 w 397958"/>
              <a:gd name="connsiteY23" fmla="*/ 1004241 h 1075147"/>
              <a:gd name="connsiteX24" fmla="*/ 78602 w 397958"/>
              <a:gd name="connsiteY24" fmla="*/ 968512 h 1075147"/>
              <a:gd name="connsiteX25" fmla="*/ 80801 w 397958"/>
              <a:gd name="connsiteY25" fmla="*/ 932234 h 1075147"/>
              <a:gd name="connsiteX26" fmla="*/ 108834 w 397958"/>
              <a:gd name="connsiteY26" fmla="*/ 792069 h 1075147"/>
              <a:gd name="connsiteX27" fmla="*/ 142364 w 397958"/>
              <a:gd name="connsiteY27" fmla="*/ 653553 h 1075147"/>
              <a:gd name="connsiteX28" fmla="*/ 178642 w 397958"/>
              <a:gd name="connsiteY28" fmla="*/ 515587 h 1075147"/>
              <a:gd name="connsiteX29" fmla="*/ 261641 w 397958"/>
              <a:gd name="connsiteY29" fmla="*/ 242953 h 1075147"/>
              <a:gd name="connsiteX30" fmla="*/ 283078 w 397958"/>
              <a:gd name="connsiteY30" fmla="*/ 175893 h 1075147"/>
              <a:gd name="connsiteX31" fmla="*/ 297369 w 397958"/>
              <a:gd name="connsiteY31" fmla="*/ 142364 h 1075147"/>
              <a:gd name="connsiteX32" fmla="*/ 322104 w 397958"/>
              <a:gd name="connsiteY32" fmla="*/ 115430 h 1075147"/>
              <a:gd name="connsiteX33" fmla="*/ 349588 w 397958"/>
              <a:gd name="connsiteY33" fmla="*/ 92894 h 1075147"/>
              <a:gd name="connsiteX34" fmla="*/ 372124 w 397958"/>
              <a:gd name="connsiteY34" fmla="*/ 66510 h 1075147"/>
              <a:gd name="connsiteX35" fmla="*/ 397959 w 397958"/>
              <a:gd name="connsiteY35" fmla="*/ 0 h 10751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97958" h="1075147">
                <a:moveTo>
                  <a:pt x="397959" y="0"/>
                </a:moveTo>
                <a:cubicBezTo>
                  <a:pt x="395760" y="23636"/>
                  <a:pt x="388064" y="46722"/>
                  <a:pt x="375422" y="67609"/>
                </a:cubicBezTo>
                <a:cubicBezTo>
                  <a:pt x="369376" y="78053"/>
                  <a:pt x="361680" y="87397"/>
                  <a:pt x="353435" y="96192"/>
                </a:cubicBezTo>
                <a:cubicBezTo>
                  <a:pt x="345191" y="104986"/>
                  <a:pt x="335846" y="112682"/>
                  <a:pt x="327052" y="120377"/>
                </a:cubicBezTo>
                <a:cubicBezTo>
                  <a:pt x="318257" y="128622"/>
                  <a:pt x="310562" y="136867"/>
                  <a:pt x="305065" y="146211"/>
                </a:cubicBezTo>
                <a:cubicBezTo>
                  <a:pt x="299568" y="156105"/>
                  <a:pt x="295721" y="167099"/>
                  <a:pt x="292972" y="178092"/>
                </a:cubicBezTo>
                <a:lnTo>
                  <a:pt x="273184" y="247350"/>
                </a:lnTo>
                <a:lnTo>
                  <a:pt x="194032" y="521084"/>
                </a:lnTo>
                <a:lnTo>
                  <a:pt x="175344" y="589792"/>
                </a:lnTo>
                <a:cubicBezTo>
                  <a:pt x="169297" y="612878"/>
                  <a:pt x="163251" y="635964"/>
                  <a:pt x="157754" y="658500"/>
                </a:cubicBezTo>
                <a:lnTo>
                  <a:pt x="122576" y="796467"/>
                </a:lnTo>
                <a:cubicBezTo>
                  <a:pt x="116529" y="819553"/>
                  <a:pt x="110483" y="842639"/>
                  <a:pt x="104986" y="865175"/>
                </a:cubicBezTo>
                <a:cubicBezTo>
                  <a:pt x="99490" y="888261"/>
                  <a:pt x="94543" y="911347"/>
                  <a:pt x="90695" y="934433"/>
                </a:cubicBezTo>
                <a:cubicBezTo>
                  <a:pt x="88496" y="945976"/>
                  <a:pt x="87397" y="957519"/>
                  <a:pt x="87397" y="969062"/>
                </a:cubicBezTo>
                <a:cubicBezTo>
                  <a:pt x="86847" y="980605"/>
                  <a:pt x="87947" y="992698"/>
                  <a:pt x="87397" y="1004790"/>
                </a:cubicBezTo>
                <a:cubicBezTo>
                  <a:pt x="87397" y="1016883"/>
                  <a:pt x="86298" y="1028976"/>
                  <a:pt x="83000" y="1041068"/>
                </a:cubicBezTo>
                <a:cubicBezTo>
                  <a:pt x="79702" y="1052611"/>
                  <a:pt x="74205" y="1063605"/>
                  <a:pt x="67609" y="1074048"/>
                </a:cubicBezTo>
                <a:lnTo>
                  <a:pt x="67059" y="1075148"/>
                </a:lnTo>
                <a:lnTo>
                  <a:pt x="65410" y="1074598"/>
                </a:lnTo>
                <a:cubicBezTo>
                  <a:pt x="43424" y="1068552"/>
                  <a:pt x="21437" y="1062505"/>
                  <a:pt x="0" y="1055909"/>
                </a:cubicBezTo>
                <a:cubicBezTo>
                  <a:pt x="21987" y="1060856"/>
                  <a:pt x="44523" y="1065254"/>
                  <a:pt x="66510" y="1070201"/>
                </a:cubicBezTo>
                <a:lnTo>
                  <a:pt x="64311" y="1071300"/>
                </a:lnTo>
                <a:cubicBezTo>
                  <a:pt x="69808" y="1060856"/>
                  <a:pt x="74755" y="1050413"/>
                  <a:pt x="77503" y="1038870"/>
                </a:cubicBezTo>
                <a:cubicBezTo>
                  <a:pt x="80251" y="1027876"/>
                  <a:pt x="80801" y="1016333"/>
                  <a:pt x="80251" y="1004241"/>
                </a:cubicBezTo>
                <a:cubicBezTo>
                  <a:pt x="79702" y="992698"/>
                  <a:pt x="78602" y="980605"/>
                  <a:pt x="78602" y="968512"/>
                </a:cubicBezTo>
                <a:cubicBezTo>
                  <a:pt x="78602" y="956420"/>
                  <a:pt x="79152" y="944327"/>
                  <a:pt x="80801" y="932234"/>
                </a:cubicBezTo>
                <a:cubicBezTo>
                  <a:pt x="86847" y="884963"/>
                  <a:pt x="98390" y="838241"/>
                  <a:pt x="108834" y="792069"/>
                </a:cubicBezTo>
                <a:cubicBezTo>
                  <a:pt x="119827" y="745897"/>
                  <a:pt x="130821" y="699725"/>
                  <a:pt x="142364" y="653553"/>
                </a:cubicBezTo>
                <a:cubicBezTo>
                  <a:pt x="153907" y="607381"/>
                  <a:pt x="165449" y="561209"/>
                  <a:pt x="178642" y="515587"/>
                </a:cubicBezTo>
                <a:cubicBezTo>
                  <a:pt x="205026" y="424343"/>
                  <a:pt x="233059" y="333648"/>
                  <a:pt x="261641" y="242953"/>
                </a:cubicBezTo>
                <a:lnTo>
                  <a:pt x="283078" y="175893"/>
                </a:lnTo>
                <a:cubicBezTo>
                  <a:pt x="286926" y="164350"/>
                  <a:pt x="290774" y="152807"/>
                  <a:pt x="297369" y="142364"/>
                </a:cubicBezTo>
                <a:cubicBezTo>
                  <a:pt x="303966" y="131370"/>
                  <a:pt x="312760" y="123125"/>
                  <a:pt x="322104" y="115430"/>
                </a:cubicBezTo>
                <a:cubicBezTo>
                  <a:pt x="331449" y="107735"/>
                  <a:pt x="340793" y="100589"/>
                  <a:pt x="349588" y="92894"/>
                </a:cubicBezTo>
                <a:cubicBezTo>
                  <a:pt x="357833" y="84649"/>
                  <a:pt x="365528" y="75854"/>
                  <a:pt x="372124" y="66510"/>
                </a:cubicBezTo>
                <a:cubicBezTo>
                  <a:pt x="385316" y="46172"/>
                  <a:pt x="394111" y="23636"/>
                  <a:pt x="397959" y="0"/>
                </a:cubicBezTo>
                <a:close/>
              </a:path>
            </a:pathLst>
          </a:custGeom>
          <a:solidFill>
            <a:srgbClr val="000000"/>
          </a:solidFill>
          <a:ln w="54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68" name="Полилиния: фигура 267">
            <a:extLst>
              <a:ext uri="{FF2B5EF4-FFF2-40B4-BE49-F238E27FC236}">
                <a16:creationId xmlns:a16="http://schemas.microsoft.com/office/drawing/2014/main" id="{F08BC864-9945-F0FC-18D2-27A772A113A7}"/>
              </a:ext>
            </a:extLst>
          </p:cNvPr>
          <p:cNvSpPr/>
          <p:nvPr/>
        </p:nvSpPr>
        <p:spPr>
          <a:xfrm>
            <a:off x="7647232" y="6896064"/>
            <a:ext cx="139065" cy="288837"/>
          </a:xfrm>
          <a:custGeom>
            <a:avLst/>
            <a:gdLst>
              <a:gd name="connsiteX0" fmla="*/ 24185 w 139065"/>
              <a:gd name="connsiteY0" fmla="*/ 0 h 288837"/>
              <a:gd name="connsiteX1" fmla="*/ 37927 w 139065"/>
              <a:gd name="connsiteY1" fmla="*/ 28583 h 288837"/>
              <a:gd name="connsiteX2" fmla="*/ 46172 w 139065"/>
              <a:gd name="connsiteY2" fmla="*/ 30232 h 288837"/>
              <a:gd name="connsiteX3" fmla="*/ 51669 w 139065"/>
              <a:gd name="connsiteY3" fmla="*/ 31331 h 288837"/>
              <a:gd name="connsiteX4" fmla="*/ 57715 w 139065"/>
              <a:gd name="connsiteY4" fmla="*/ 35179 h 288837"/>
              <a:gd name="connsiteX5" fmla="*/ 61013 w 139065"/>
              <a:gd name="connsiteY5" fmla="*/ 41775 h 288837"/>
              <a:gd name="connsiteX6" fmla="*/ 61563 w 139065"/>
              <a:gd name="connsiteY6" fmla="*/ 47271 h 288837"/>
              <a:gd name="connsiteX7" fmla="*/ 61563 w 139065"/>
              <a:gd name="connsiteY7" fmla="*/ 57165 h 288837"/>
              <a:gd name="connsiteX8" fmla="*/ 52218 w 139065"/>
              <a:gd name="connsiteY8" fmla="*/ 132470 h 288837"/>
              <a:gd name="connsiteX9" fmla="*/ 37377 w 139065"/>
              <a:gd name="connsiteY9" fmla="*/ 206125 h 288837"/>
              <a:gd name="connsiteX10" fmla="*/ 29132 w 139065"/>
              <a:gd name="connsiteY10" fmla="*/ 242953 h 288837"/>
              <a:gd name="connsiteX11" fmla="*/ 24735 w 139065"/>
              <a:gd name="connsiteY11" fmla="*/ 261092 h 288837"/>
              <a:gd name="connsiteX12" fmla="*/ 22536 w 139065"/>
              <a:gd name="connsiteY12" fmla="*/ 269886 h 288837"/>
              <a:gd name="connsiteX13" fmla="*/ 21437 w 139065"/>
              <a:gd name="connsiteY13" fmla="*/ 274833 h 288837"/>
              <a:gd name="connsiteX14" fmla="*/ 21437 w 139065"/>
              <a:gd name="connsiteY14" fmla="*/ 275933 h 288837"/>
              <a:gd name="connsiteX15" fmla="*/ 21437 w 139065"/>
              <a:gd name="connsiteY15" fmla="*/ 275383 h 288837"/>
              <a:gd name="connsiteX16" fmla="*/ 21437 w 139065"/>
              <a:gd name="connsiteY16" fmla="*/ 274833 h 288837"/>
              <a:gd name="connsiteX17" fmla="*/ 20887 w 139065"/>
              <a:gd name="connsiteY17" fmla="*/ 272085 h 288837"/>
              <a:gd name="connsiteX18" fmla="*/ 9344 w 139065"/>
              <a:gd name="connsiteY18" fmla="*/ 265489 h 288837"/>
              <a:gd name="connsiteX19" fmla="*/ 3298 w 139065"/>
              <a:gd name="connsiteY19" fmla="*/ 268787 h 288837"/>
              <a:gd name="connsiteX20" fmla="*/ 1649 w 139065"/>
              <a:gd name="connsiteY20" fmla="*/ 270986 h 288837"/>
              <a:gd name="connsiteX21" fmla="*/ 1649 w 139065"/>
              <a:gd name="connsiteY21" fmla="*/ 270986 h 288837"/>
              <a:gd name="connsiteX22" fmla="*/ 4397 w 139065"/>
              <a:gd name="connsiteY22" fmla="*/ 263290 h 288837"/>
              <a:gd name="connsiteX23" fmla="*/ 7146 w 139065"/>
              <a:gd name="connsiteY23" fmla="*/ 254496 h 288837"/>
              <a:gd name="connsiteX24" fmla="*/ 12642 w 139065"/>
              <a:gd name="connsiteY24" fmla="*/ 236357 h 288837"/>
              <a:gd name="connsiteX25" fmla="*/ 24185 w 139065"/>
              <a:gd name="connsiteY25" fmla="*/ 200628 h 288837"/>
              <a:gd name="connsiteX26" fmla="*/ 46722 w 139065"/>
              <a:gd name="connsiteY26" fmla="*/ 129721 h 288837"/>
              <a:gd name="connsiteX27" fmla="*/ 48920 w 139065"/>
              <a:gd name="connsiteY27" fmla="*/ 120927 h 288837"/>
              <a:gd name="connsiteX28" fmla="*/ 51669 w 139065"/>
              <a:gd name="connsiteY28" fmla="*/ 111582 h 288837"/>
              <a:gd name="connsiteX29" fmla="*/ 58265 w 139065"/>
              <a:gd name="connsiteY29" fmla="*/ 93443 h 288837"/>
              <a:gd name="connsiteX30" fmla="*/ 65960 w 139065"/>
              <a:gd name="connsiteY30" fmla="*/ 75854 h 288837"/>
              <a:gd name="connsiteX31" fmla="*/ 74755 w 139065"/>
              <a:gd name="connsiteY31" fmla="*/ 58265 h 288837"/>
              <a:gd name="connsiteX32" fmla="*/ 82450 w 139065"/>
              <a:gd name="connsiteY32" fmla="*/ 49470 h 288837"/>
              <a:gd name="connsiteX33" fmla="*/ 95092 w 139065"/>
              <a:gd name="connsiteY33" fmla="*/ 46172 h 288837"/>
              <a:gd name="connsiteX34" fmla="*/ 113781 w 139065"/>
              <a:gd name="connsiteY34" fmla="*/ 54417 h 288837"/>
              <a:gd name="connsiteX35" fmla="*/ 120927 w 139065"/>
              <a:gd name="connsiteY35" fmla="*/ 56616 h 288837"/>
              <a:gd name="connsiteX36" fmla="*/ 128072 w 139065"/>
              <a:gd name="connsiteY36" fmla="*/ 53867 h 288837"/>
              <a:gd name="connsiteX37" fmla="*/ 139066 w 139065"/>
              <a:gd name="connsiteY37" fmla="*/ 39576 h 288837"/>
              <a:gd name="connsiteX38" fmla="*/ 130821 w 139065"/>
              <a:gd name="connsiteY38" fmla="*/ 57165 h 288837"/>
              <a:gd name="connsiteX39" fmla="*/ 121476 w 139065"/>
              <a:gd name="connsiteY39" fmla="*/ 62662 h 288837"/>
              <a:gd name="connsiteX40" fmla="*/ 110483 w 139065"/>
              <a:gd name="connsiteY40" fmla="*/ 62112 h 288837"/>
              <a:gd name="connsiteX41" fmla="*/ 93993 w 139065"/>
              <a:gd name="connsiteY41" fmla="*/ 57165 h 288837"/>
              <a:gd name="connsiteX42" fmla="*/ 89596 w 139065"/>
              <a:gd name="connsiteY42" fmla="*/ 59364 h 288837"/>
              <a:gd name="connsiteX43" fmla="*/ 85748 w 139065"/>
              <a:gd name="connsiteY43" fmla="*/ 64861 h 288837"/>
              <a:gd name="connsiteX44" fmla="*/ 79702 w 139065"/>
              <a:gd name="connsiteY44" fmla="*/ 81900 h 288837"/>
              <a:gd name="connsiteX45" fmla="*/ 74205 w 139065"/>
              <a:gd name="connsiteY45" fmla="*/ 99490 h 288837"/>
              <a:gd name="connsiteX46" fmla="*/ 69808 w 139065"/>
              <a:gd name="connsiteY46" fmla="*/ 117079 h 288837"/>
              <a:gd name="connsiteX47" fmla="*/ 67609 w 139065"/>
              <a:gd name="connsiteY47" fmla="*/ 125874 h 288837"/>
              <a:gd name="connsiteX48" fmla="*/ 65410 w 139065"/>
              <a:gd name="connsiteY48" fmla="*/ 135218 h 288837"/>
              <a:gd name="connsiteX49" fmla="*/ 44523 w 139065"/>
              <a:gd name="connsiteY49" fmla="*/ 207774 h 288837"/>
              <a:gd name="connsiteX50" fmla="*/ 33530 w 139065"/>
              <a:gd name="connsiteY50" fmla="*/ 243502 h 288837"/>
              <a:gd name="connsiteX51" fmla="*/ 28033 w 139065"/>
              <a:gd name="connsiteY51" fmla="*/ 261641 h 288837"/>
              <a:gd name="connsiteX52" fmla="*/ 25285 w 139065"/>
              <a:gd name="connsiteY52" fmla="*/ 270986 h 288837"/>
              <a:gd name="connsiteX53" fmla="*/ 21437 w 139065"/>
              <a:gd name="connsiteY53" fmla="*/ 280880 h 288837"/>
              <a:gd name="connsiteX54" fmla="*/ 20887 w 139065"/>
              <a:gd name="connsiteY54" fmla="*/ 281979 h 288837"/>
              <a:gd name="connsiteX55" fmla="*/ 18689 w 139065"/>
              <a:gd name="connsiteY55" fmla="*/ 285277 h 288837"/>
              <a:gd name="connsiteX56" fmla="*/ 12093 w 139065"/>
              <a:gd name="connsiteY56" fmla="*/ 288575 h 288837"/>
              <a:gd name="connsiteX57" fmla="*/ 550 w 139065"/>
              <a:gd name="connsiteY57" fmla="*/ 281979 h 288837"/>
              <a:gd name="connsiteX58" fmla="*/ 0 w 139065"/>
              <a:gd name="connsiteY58" fmla="*/ 279231 h 288837"/>
              <a:gd name="connsiteX59" fmla="*/ 0 w 139065"/>
              <a:gd name="connsiteY59" fmla="*/ 278131 h 288837"/>
              <a:gd name="connsiteX60" fmla="*/ 0 w 139065"/>
              <a:gd name="connsiteY60" fmla="*/ 275933 h 288837"/>
              <a:gd name="connsiteX61" fmla="*/ 550 w 139065"/>
              <a:gd name="connsiteY61" fmla="*/ 272635 h 288837"/>
              <a:gd name="connsiteX62" fmla="*/ 1649 w 139065"/>
              <a:gd name="connsiteY62" fmla="*/ 267688 h 288837"/>
              <a:gd name="connsiteX63" fmla="*/ 3848 w 139065"/>
              <a:gd name="connsiteY63" fmla="*/ 258343 h 288837"/>
              <a:gd name="connsiteX64" fmla="*/ 8245 w 139065"/>
              <a:gd name="connsiteY64" fmla="*/ 240204 h 288837"/>
              <a:gd name="connsiteX65" fmla="*/ 17040 w 139065"/>
              <a:gd name="connsiteY65" fmla="*/ 203926 h 288837"/>
              <a:gd name="connsiteX66" fmla="*/ 34629 w 139065"/>
              <a:gd name="connsiteY66" fmla="*/ 131370 h 288837"/>
              <a:gd name="connsiteX67" fmla="*/ 42874 w 139065"/>
              <a:gd name="connsiteY67" fmla="*/ 95092 h 288837"/>
              <a:gd name="connsiteX68" fmla="*/ 48920 w 139065"/>
              <a:gd name="connsiteY68" fmla="*/ 58814 h 288837"/>
              <a:gd name="connsiteX69" fmla="*/ 49470 w 139065"/>
              <a:gd name="connsiteY69" fmla="*/ 50020 h 288837"/>
              <a:gd name="connsiteX70" fmla="*/ 48920 w 139065"/>
              <a:gd name="connsiteY70" fmla="*/ 43973 h 288837"/>
              <a:gd name="connsiteX71" fmla="*/ 43973 w 139065"/>
              <a:gd name="connsiteY71" fmla="*/ 41225 h 288837"/>
              <a:gd name="connsiteX72" fmla="*/ 34079 w 139065"/>
              <a:gd name="connsiteY72" fmla="*/ 37377 h 288837"/>
              <a:gd name="connsiteX73" fmla="*/ 24185 w 139065"/>
              <a:gd name="connsiteY73" fmla="*/ 0 h 288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139065" h="288837">
                <a:moveTo>
                  <a:pt x="24185" y="0"/>
                </a:moveTo>
                <a:cubicBezTo>
                  <a:pt x="20338" y="12093"/>
                  <a:pt x="28033" y="24735"/>
                  <a:pt x="37927" y="28583"/>
                </a:cubicBezTo>
                <a:cubicBezTo>
                  <a:pt x="40126" y="29682"/>
                  <a:pt x="42874" y="29682"/>
                  <a:pt x="46172" y="30232"/>
                </a:cubicBezTo>
                <a:cubicBezTo>
                  <a:pt x="47821" y="30232"/>
                  <a:pt x="49470" y="30781"/>
                  <a:pt x="51669" y="31331"/>
                </a:cubicBezTo>
                <a:cubicBezTo>
                  <a:pt x="53867" y="31881"/>
                  <a:pt x="56066" y="33530"/>
                  <a:pt x="57715" y="35179"/>
                </a:cubicBezTo>
                <a:cubicBezTo>
                  <a:pt x="59364" y="37377"/>
                  <a:pt x="60463" y="39576"/>
                  <a:pt x="61013" y="41775"/>
                </a:cubicBezTo>
                <a:cubicBezTo>
                  <a:pt x="61563" y="43973"/>
                  <a:pt x="61563" y="45622"/>
                  <a:pt x="61563" y="47271"/>
                </a:cubicBezTo>
                <a:cubicBezTo>
                  <a:pt x="61563" y="50569"/>
                  <a:pt x="61563" y="53867"/>
                  <a:pt x="61563" y="57165"/>
                </a:cubicBezTo>
                <a:cubicBezTo>
                  <a:pt x="60463" y="83000"/>
                  <a:pt x="56066" y="107735"/>
                  <a:pt x="52218" y="132470"/>
                </a:cubicBezTo>
                <a:cubicBezTo>
                  <a:pt x="47821" y="157205"/>
                  <a:pt x="42324" y="181940"/>
                  <a:pt x="37377" y="206125"/>
                </a:cubicBezTo>
                <a:cubicBezTo>
                  <a:pt x="34629" y="218218"/>
                  <a:pt x="31881" y="230310"/>
                  <a:pt x="29132" y="242953"/>
                </a:cubicBezTo>
                <a:lnTo>
                  <a:pt x="24735" y="261092"/>
                </a:lnTo>
                <a:lnTo>
                  <a:pt x="22536" y="269886"/>
                </a:lnTo>
                <a:lnTo>
                  <a:pt x="21437" y="274833"/>
                </a:lnTo>
                <a:lnTo>
                  <a:pt x="21437" y="275933"/>
                </a:lnTo>
                <a:cubicBezTo>
                  <a:pt x="21437" y="275933"/>
                  <a:pt x="21437" y="275933"/>
                  <a:pt x="21437" y="275383"/>
                </a:cubicBezTo>
                <a:lnTo>
                  <a:pt x="21437" y="274833"/>
                </a:lnTo>
                <a:cubicBezTo>
                  <a:pt x="21437" y="274284"/>
                  <a:pt x="20887" y="273184"/>
                  <a:pt x="20887" y="272085"/>
                </a:cubicBezTo>
                <a:cubicBezTo>
                  <a:pt x="20887" y="269886"/>
                  <a:pt x="14291" y="263840"/>
                  <a:pt x="9344" y="265489"/>
                </a:cubicBezTo>
                <a:cubicBezTo>
                  <a:pt x="2199" y="267688"/>
                  <a:pt x="4397" y="267688"/>
                  <a:pt x="3298" y="268787"/>
                </a:cubicBezTo>
                <a:cubicBezTo>
                  <a:pt x="1649" y="270986"/>
                  <a:pt x="2199" y="270436"/>
                  <a:pt x="1649" y="270986"/>
                </a:cubicBezTo>
                <a:cubicBezTo>
                  <a:pt x="1649" y="270986"/>
                  <a:pt x="1649" y="270986"/>
                  <a:pt x="1649" y="270986"/>
                </a:cubicBezTo>
                <a:cubicBezTo>
                  <a:pt x="2199" y="269337"/>
                  <a:pt x="3298" y="266039"/>
                  <a:pt x="4397" y="263290"/>
                </a:cubicBezTo>
                <a:cubicBezTo>
                  <a:pt x="5497" y="261092"/>
                  <a:pt x="6046" y="257794"/>
                  <a:pt x="7146" y="254496"/>
                </a:cubicBezTo>
                <a:lnTo>
                  <a:pt x="12642" y="236357"/>
                </a:lnTo>
                <a:lnTo>
                  <a:pt x="24185" y="200628"/>
                </a:lnTo>
                <a:cubicBezTo>
                  <a:pt x="31881" y="176993"/>
                  <a:pt x="40126" y="153357"/>
                  <a:pt x="46722" y="129721"/>
                </a:cubicBezTo>
                <a:cubicBezTo>
                  <a:pt x="47821" y="126973"/>
                  <a:pt x="48371" y="123675"/>
                  <a:pt x="48920" y="120927"/>
                </a:cubicBezTo>
                <a:cubicBezTo>
                  <a:pt x="49470" y="117629"/>
                  <a:pt x="50569" y="114331"/>
                  <a:pt x="51669" y="111582"/>
                </a:cubicBezTo>
                <a:cubicBezTo>
                  <a:pt x="53318" y="105536"/>
                  <a:pt x="56066" y="99490"/>
                  <a:pt x="58265" y="93443"/>
                </a:cubicBezTo>
                <a:cubicBezTo>
                  <a:pt x="60463" y="87397"/>
                  <a:pt x="63212" y="81900"/>
                  <a:pt x="65960" y="75854"/>
                </a:cubicBezTo>
                <a:cubicBezTo>
                  <a:pt x="68708" y="69808"/>
                  <a:pt x="70907" y="64861"/>
                  <a:pt x="74755" y="58265"/>
                </a:cubicBezTo>
                <a:cubicBezTo>
                  <a:pt x="76404" y="54967"/>
                  <a:pt x="79152" y="51669"/>
                  <a:pt x="82450" y="49470"/>
                </a:cubicBezTo>
                <a:cubicBezTo>
                  <a:pt x="85748" y="46722"/>
                  <a:pt x="90695" y="45622"/>
                  <a:pt x="95092" y="46172"/>
                </a:cubicBezTo>
                <a:cubicBezTo>
                  <a:pt x="103887" y="47821"/>
                  <a:pt x="108284" y="52218"/>
                  <a:pt x="113781" y="54417"/>
                </a:cubicBezTo>
                <a:cubicBezTo>
                  <a:pt x="116529" y="55516"/>
                  <a:pt x="118728" y="56616"/>
                  <a:pt x="120927" y="56616"/>
                </a:cubicBezTo>
                <a:cubicBezTo>
                  <a:pt x="123125" y="56616"/>
                  <a:pt x="125874" y="55516"/>
                  <a:pt x="128072" y="53867"/>
                </a:cubicBezTo>
                <a:cubicBezTo>
                  <a:pt x="132470" y="50569"/>
                  <a:pt x="136317" y="45073"/>
                  <a:pt x="139066" y="39576"/>
                </a:cubicBezTo>
                <a:cubicBezTo>
                  <a:pt x="137417" y="45622"/>
                  <a:pt x="135768" y="51669"/>
                  <a:pt x="130821" y="57165"/>
                </a:cubicBezTo>
                <a:cubicBezTo>
                  <a:pt x="128622" y="59914"/>
                  <a:pt x="125324" y="62112"/>
                  <a:pt x="121476" y="62662"/>
                </a:cubicBezTo>
                <a:cubicBezTo>
                  <a:pt x="117629" y="63761"/>
                  <a:pt x="113781" y="62662"/>
                  <a:pt x="110483" y="62112"/>
                </a:cubicBezTo>
                <a:cubicBezTo>
                  <a:pt x="103887" y="59914"/>
                  <a:pt x="98390" y="56616"/>
                  <a:pt x="93993" y="57165"/>
                </a:cubicBezTo>
                <a:cubicBezTo>
                  <a:pt x="92344" y="57165"/>
                  <a:pt x="90695" y="57715"/>
                  <a:pt x="89596" y="59364"/>
                </a:cubicBezTo>
                <a:cubicBezTo>
                  <a:pt x="88496" y="60463"/>
                  <a:pt x="86847" y="62662"/>
                  <a:pt x="85748" y="64861"/>
                </a:cubicBezTo>
                <a:cubicBezTo>
                  <a:pt x="83549" y="69808"/>
                  <a:pt x="81900" y="76404"/>
                  <a:pt x="79702" y="81900"/>
                </a:cubicBezTo>
                <a:cubicBezTo>
                  <a:pt x="77503" y="87947"/>
                  <a:pt x="75854" y="93443"/>
                  <a:pt x="74205" y="99490"/>
                </a:cubicBezTo>
                <a:cubicBezTo>
                  <a:pt x="72556" y="105536"/>
                  <a:pt x="70907" y="111033"/>
                  <a:pt x="69808" y="117079"/>
                </a:cubicBezTo>
                <a:cubicBezTo>
                  <a:pt x="69258" y="119827"/>
                  <a:pt x="68708" y="122576"/>
                  <a:pt x="67609" y="125874"/>
                </a:cubicBezTo>
                <a:cubicBezTo>
                  <a:pt x="67059" y="129172"/>
                  <a:pt x="65960" y="132470"/>
                  <a:pt x="65410" y="135218"/>
                </a:cubicBezTo>
                <a:cubicBezTo>
                  <a:pt x="59364" y="159953"/>
                  <a:pt x="51669" y="183589"/>
                  <a:pt x="44523" y="207774"/>
                </a:cubicBezTo>
                <a:lnTo>
                  <a:pt x="33530" y="243502"/>
                </a:lnTo>
                <a:lnTo>
                  <a:pt x="28033" y="261641"/>
                </a:lnTo>
                <a:cubicBezTo>
                  <a:pt x="26934" y="264939"/>
                  <a:pt x="26384" y="267688"/>
                  <a:pt x="25285" y="270986"/>
                </a:cubicBezTo>
                <a:cubicBezTo>
                  <a:pt x="24185" y="274284"/>
                  <a:pt x="23086" y="276482"/>
                  <a:pt x="21437" y="280880"/>
                </a:cubicBezTo>
                <a:lnTo>
                  <a:pt x="20887" y="281979"/>
                </a:lnTo>
                <a:cubicBezTo>
                  <a:pt x="20338" y="282529"/>
                  <a:pt x="20887" y="282529"/>
                  <a:pt x="18689" y="285277"/>
                </a:cubicBezTo>
                <a:cubicBezTo>
                  <a:pt x="17040" y="285827"/>
                  <a:pt x="19238" y="286376"/>
                  <a:pt x="12093" y="288575"/>
                </a:cubicBezTo>
                <a:cubicBezTo>
                  <a:pt x="7146" y="290224"/>
                  <a:pt x="550" y="283628"/>
                  <a:pt x="550" y="281979"/>
                </a:cubicBezTo>
                <a:cubicBezTo>
                  <a:pt x="0" y="280880"/>
                  <a:pt x="0" y="279780"/>
                  <a:pt x="0" y="279231"/>
                </a:cubicBezTo>
                <a:lnTo>
                  <a:pt x="0" y="278131"/>
                </a:lnTo>
                <a:cubicBezTo>
                  <a:pt x="0" y="277032"/>
                  <a:pt x="0" y="276482"/>
                  <a:pt x="0" y="275933"/>
                </a:cubicBezTo>
                <a:cubicBezTo>
                  <a:pt x="0" y="274284"/>
                  <a:pt x="550" y="273734"/>
                  <a:pt x="550" y="272635"/>
                </a:cubicBezTo>
                <a:lnTo>
                  <a:pt x="1649" y="267688"/>
                </a:lnTo>
                <a:lnTo>
                  <a:pt x="3848" y="258343"/>
                </a:lnTo>
                <a:lnTo>
                  <a:pt x="8245" y="240204"/>
                </a:lnTo>
                <a:cubicBezTo>
                  <a:pt x="10993" y="228112"/>
                  <a:pt x="14291" y="216019"/>
                  <a:pt x="17040" y="203926"/>
                </a:cubicBezTo>
                <a:cubicBezTo>
                  <a:pt x="23086" y="179741"/>
                  <a:pt x="29132" y="155556"/>
                  <a:pt x="34629" y="131370"/>
                </a:cubicBezTo>
                <a:cubicBezTo>
                  <a:pt x="37377" y="119278"/>
                  <a:pt x="40126" y="107185"/>
                  <a:pt x="42874" y="95092"/>
                </a:cubicBezTo>
                <a:cubicBezTo>
                  <a:pt x="45073" y="83000"/>
                  <a:pt x="47821" y="70907"/>
                  <a:pt x="48920" y="58814"/>
                </a:cubicBezTo>
                <a:cubicBezTo>
                  <a:pt x="49470" y="56066"/>
                  <a:pt x="49470" y="52768"/>
                  <a:pt x="49470" y="50020"/>
                </a:cubicBezTo>
                <a:cubicBezTo>
                  <a:pt x="49470" y="46722"/>
                  <a:pt x="49470" y="44523"/>
                  <a:pt x="48920" y="43973"/>
                </a:cubicBezTo>
                <a:cubicBezTo>
                  <a:pt x="48920" y="42874"/>
                  <a:pt x="46722" y="41775"/>
                  <a:pt x="43973" y="41225"/>
                </a:cubicBezTo>
                <a:cubicBezTo>
                  <a:pt x="41225" y="40675"/>
                  <a:pt x="37377" y="39576"/>
                  <a:pt x="34079" y="37377"/>
                </a:cubicBezTo>
                <a:cubicBezTo>
                  <a:pt x="21437" y="28033"/>
                  <a:pt x="17040" y="10993"/>
                  <a:pt x="24185" y="0"/>
                </a:cubicBezTo>
                <a:close/>
              </a:path>
            </a:pathLst>
          </a:custGeom>
          <a:solidFill>
            <a:srgbClr val="000000"/>
          </a:solidFill>
          <a:ln w="54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69" name="Полилиния: фигура 268">
            <a:extLst>
              <a:ext uri="{FF2B5EF4-FFF2-40B4-BE49-F238E27FC236}">
                <a16:creationId xmlns:a16="http://schemas.microsoft.com/office/drawing/2014/main" id="{180A1D2B-0F68-992E-F2E4-6BC432BA08AB}"/>
              </a:ext>
            </a:extLst>
          </p:cNvPr>
          <p:cNvSpPr/>
          <p:nvPr/>
        </p:nvSpPr>
        <p:spPr>
          <a:xfrm>
            <a:off x="5112720" y="6539289"/>
            <a:ext cx="2751467" cy="1046057"/>
          </a:xfrm>
          <a:custGeom>
            <a:avLst/>
            <a:gdLst>
              <a:gd name="connsiteX0" fmla="*/ 0 w 2751467"/>
              <a:gd name="connsiteY0" fmla="*/ 330391 h 1046057"/>
              <a:gd name="connsiteX1" fmla="*/ 358932 w 2751467"/>
              <a:gd name="connsiteY1" fmla="*/ 286418 h 1046057"/>
              <a:gd name="connsiteX2" fmla="*/ 538124 w 2751467"/>
              <a:gd name="connsiteY2" fmla="*/ 260034 h 1046057"/>
              <a:gd name="connsiteX3" fmla="*/ 717864 w 2751467"/>
              <a:gd name="connsiteY3" fmla="*/ 239696 h 1046057"/>
              <a:gd name="connsiteX4" fmla="*/ 897056 w 2751467"/>
              <a:gd name="connsiteY4" fmla="*/ 218259 h 1046057"/>
              <a:gd name="connsiteX5" fmla="*/ 985002 w 2751467"/>
              <a:gd name="connsiteY5" fmla="*/ 200120 h 1046057"/>
              <a:gd name="connsiteX6" fmla="*/ 1028426 w 2751467"/>
              <a:gd name="connsiteY6" fmla="*/ 187478 h 1046057"/>
              <a:gd name="connsiteX7" fmla="*/ 1071300 w 2751467"/>
              <a:gd name="connsiteY7" fmla="*/ 173187 h 1046057"/>
              <a:gd name="connsiteX8" fmla="*/ 1411544 w 2751467"/>
              <a:gd name="connsiteY8" fmla="*/ 49512 h 1046057"/>
              <a:gd name="connsiteX9" fmla="*/ 1455517 w 2751467"/>
              <a:gd name="connsiteY9" fmla="*/ 37419 h 1046057"/>
              <a:gd name="connsiteX10" fmla="*/ 1499490 w 2751467"/>
              <a:gd name="connsiteY10" fmla="*/ 26975 h 1046057"/>
              <a:gd name="connsiteX11" fmla="*/ 1588536 w 2751467"/>
              <a:gd name="connsiteY11" fmla="*/ 9936 h 1046057"/>
              <a:gd name="connsiteX12" fmla="*/ 1679231 w 2751467"/>
              <a:gd name="connsiteY12" fmla="*/ 42 h 1046057"/>
              <a:gd name="connsiteX13" fmla="*/ 1770476 w 2751467"/>
              <a:gd name="connsiteY13" fmla="*/ 10485 h 1046057"/>
              <a:gd name="connsiteX14" fmla="*/ 1858422 w 2751467"/>
              <a:gd name="connsiteY14" fmla="*/ 31922 h 1046057"/>
              <a:gd name="connsiteX15" fmla="*/ 1945270 w 2751467"/>
              <a:gd name="connsiteY15" fmla="*/ 57757 h 1046057"/>
              <a:gd name="connsiteX16" fmla="*/ 2118415 w 2751467"/>
              <a:gd name="connsiteY16" fmla="*/ 108326 h 1046057"/>
              <a:gd name="connsiteX17" fmla="*/ 2206361 w 2751467"/>
              <a:gd name="connsiteY17" fmla="*/ 124816 h 1046057"/>
              <a:gd name="connsiteX18" fmla="*/ 2217355 w 2751467"/>
              <a:gd name="connsiteY18" fmla="*/ 126465 h 1046057"/>
              <a:gd name="connsiteX19" fmla="*/ 2229447 w 2751467"/>
              <a:gd name="connsiteY19" fmla="*/ 128664 h 1046057"/>
              <a:gd name="connsiteX20" fmla="*/ 2251984 w 2751467"/>
              <a:gd name="connsiteY20" fmla="*/ 139107 h 1046057"/>
              <a:gd name="connsiteX21" fmla="*/ 2269023 w 2751467"/>
              <a:gd name="connsiteY21" fmla="*/ 158895 h 1046057"/>
              <a:gd name="connsiteX22" fmla="*/ 2272871 w 2751467"/>
              <a:gd name="connsiteY22" fmla="*/ 184730 h 1046057"/>
              <a:gd name="connsiteX23" fmla="*/ 2251434 w 2751467"/>
              <a:gd name="connsiteY23" fmla="*/ 228703 h 1046057"/>
              <a:gd name="connsiteX24" fmla="*/ 2233845 w 2751467"/>
              <a:gd name="connsiteY24" fmla="*/ 245193 h 1046057"/>
              <a:gd name="connsiteX25" fmla="*/ 2223951 w 2751467"/>
              <a:gd name="connsiteY25" fmla="*/ 252339 h 1046057"/>
              <a:gd name="connsiteX26" fmla="*/ 2214057 w 2751467"/>
              <a:gd name="connsiteY26" fmla="*/ 258385 h 1046057"/>
              <a:gd name="connsiteX27" fmla="*/ 2127759 w 2751467"/>
              <a:gd name="connsiteY27" fmla="*/ 290815 h 1046057"/>
              <a:gd name="connsiteX28" fmla="*/ 1945819 w 2751467"/>
              <a:gd name="connsiteY28" fmla="*/ 302358 h 1046057"/>
              <a:gd name="connsiteX29" fmla="*/ 1767728 w 2751467"/>
              <a:gd name="connsiteY29" fmla="*/ 317199 h 1046057"/>
              <a:gd name="connsiteX30" fmla="*/ 1771575 w 2751467"/>
              <a:gd name="connsiteY30" fmla="*/ 304557 h 1046057"/>
              <a:gd name="connsiteX31" fmla="*/ 1958462 w 2751467"/>
              <a:gd name="connsiteY31" fmla="*/ 460113 h 1046057"/>
              <a:gd name="connsiteX32" fmla="*/ 2187673 w 2751467"/>
              <a:gd name="connsiteY32" fmla="*/ 536516 h 1046057"/>
              <a:gd name="connsiteX33" fmla="*/ 2432824 w 2751467"/>
              <a:gd name="connsiteY33" fmla="*/ 534867 h 1046057"/>
              <a:gd name="connsiteX34" fmla="*/ 2557049 w 2751467"/>
              <a:gd name="connsiteY34" fmla="*/ 535967 h 1046057"/>
              <a:gd name="connsiteX35" fmla="*/ 2679624 w 2751467"/>
              <a:gd name="connsiteY35" fmla="*/ 560702 h 1046057"/>
              <a:gd name="connsiteX36" fmla="*/ 2694465 w 2751467"/>
              <a:gd name="connsiteY36" fmla="*/ 566198 h 1046057"/>
              <a:gd name="connsiteX37" fmla="*/ 2709306 w 2751467"/>
              <a:gd name="connsiteY37" fmla="*/ 572794 h 1046057"/>
              <a:gd name="connsiteX38" fmla="*/ 2735141 w 2751467"/>
              <a:gd name="connsiteY38" fmla="*/ 594781 h 1046057"/>
              <a:gd name="connsiteX39" fmla="*/ 2749981 w 2751467"/>
              <a:gd name="connsiteY39" fmla="*/ 625562 h 1046057"/>
              <a:gd name="connsiteX40" fmla="*/ 2748333 w 2751467"/>
              <a:gd name="connsiteY40" fmla="*/ 660191 h 1046057"/>
              <a:gd name="connsiteX41" fmla="*/ 2729644 w 2751467"/>
              <a:gd name="connsiteY41" fmla="*/ 688224 h 1046057"/>
              <a:gd name="connsiteX42" fmla="*/ 2703260 w 2751467"/>
              <a:gd name="connsiteY42" fmla="*/ 707462 h 1046057"/>
              <a:gd name="connsiteX43" fmla="*/ 2642247 w 2751467"/>
              <a:gd name="connsiteY43" fmla="*/ 727250 h 1046057"/>
              <a:gd name="connsiteX44" fmla="*/ 2394897 w 2751467"/>
              <a:gd name="connsiteY44" fmla="*/ 739343 h 1046057"/>
              <a:gd name="connsiteX45" fmla="*/ 2148646 w 2751467"/>
              <a:gd name="connsiteY45" fmla="*/ 740992 h 1046057"/>
              <a:gd name="connsiteX46" fmla="*/ 2087633 w 2751467"/>
              <a:gd name="connsiteY46" fmla="*/ 746489 h 1046057"/>
              <a:gd name="connsiteX47" fmla="*/ 2057402 w 2751467"/>
              <a:gd name="connsiteY47" fmla="*/ 750337 h 1046057"/>
              <a:gd name="connsiteX48" fmla="*/ 2028269 w 2751467"/>
              <a:gd name="connsiteY48" fmla="*/ 756932 h 1046057"/>
              <a:gd name="connsiteX49" fmla="*/ 1972753 w 2751467"/>
              <a:gd name="connsiteY49" fmla="*/ 779469 h 1046057"/>
              <a:gd name="connsiteX50" fmla="*/ 1926581 w 2751467"/>
              <a:gd name="connsiteY50" fmla="*/ 815747 h 1046057"/>
              <a:gd name="connsiteX51" fmla="*/ 1895800 w 2751467"/>
              <a:gd name="connsiteY51" fmla="*/ 868515 h 1046057"/>
              <a:gd name="connsiteX52" fmla="*/ 1841932 w 2751467"/>
              <a:gd name="connsiteY52" fmla="*/ 904793 h 1046057"/>
              <a:gd name="connsiteX53" fmla="*/ 1810052 w 2751467"/>
              <a:gd name="connsiteY53" fmla="*/ 910839 h 1046057"/>
              <a:gd name="connsiteX54" fmla="*/ 1778721 w 2751467"/>
              <a:gd name="connsiteY54" fmla="*/ 910839 h 1046057"/>
              <a:gd name="connsiteX55" fmla="*/ 1752337 w 2751467"/>
              <a:gd name="connsiteY55" fmla="*/ 915786 h 1046057"/>
              <a:gd name="connsiteX56" fmla="*/ 1734198 w 2751467"/>
              <a:gd name="connsiteY56" fmla="*/ 936124 h 1046057"/>
              <a:gd name="connsiteX57" fmla="*/ 1716608 w 2751467"/>
              <a:gd name="connsiteY57" fmla="*/ 962508 h 1046057"/>
              <a:gd name="connsiteX58" fmla="*/ 1691324 w 2751467"/>
              <a:gd name="connsiteY58" fmla="*/ 983395 h 1046057"/>
              <a:gd name="connsiteX59" fmla="*/ 1628662 w 2751467"/>
              <a:gd name="connsiteY59" fmla="*/ 997686 h 1046057"/>
              <a:gd name="connsiteX60" fmla="*/ 1597881 w 2751467"/>
              <a:gd name="connsiteY60" fmla="*/ 991640 h 1046057"/>
              <a:gd name="connsiteX61" fmla="*/ 1569848 w 2751467"/>
              <a:gd name="connsiteY61" fmla="*/ 988892 h 1046057"/>
              <a:gd name="connsiteX62" fmla="*/ 1547861 w 2751467"/>
              <a:gd name="connsiteY62" fmla="*/ 1002633 h 1046057"/>
              <a:gd name="connsiteX63" fmla="*/ 1527523 w 2751467"/>
              <a:gd name="connsiteY63" fmla="*/ 1026819 h 1046057"/>
              <a:gd name="connsiteX64" fmla="*/ 1498391 w 2751467"/>
              <a:gd name="connsiteY64" fmla="*/ 1042209 h 1046057"/>
              <a:gd name="connsiteX65" fmla="*/ 1466510 w 2751467"/>
              <a:gd name="connsiteY65" fmla="*/ 1046057 h 1046057"/>
              <a:gd name="connsiteX66" fmla="*/ 1404398 w 2751467"/>
              <a:gd name="connsiteY66" fmla="*/ 1036713 h 1046057"/>
              <a:gd name="connsiteX67" fmla="*/ 1285670 w 2751467"/>
              <a:gd name="connsiteY67" fmla="*/ 1002084 h 1046057"/>
              <a:gd name="connsiteX68" fmla="*/ 1058658 w 2751467"/>
              <a:gd name="connsiteY68" fmla="*/ 904243 h 1046057"/>
              <a:gd name="connsiteX69" fmla="*/ 955870 w 2751467"/>
              <a:gd name="connsiteY69" fmla="*/ 835535 h 1046057"/>
              <a:gd name="connsiteX70" fmla="*/ 906400 w 2751467"/>
              <a:gd name="connsiteY70" fmla="*/ 799807 h 1046057"/>
              <a:gd name="connsiteX71" fmla="*/ 852533 w 2751467"/>
              <a:gd name="connsiteY71" fmla="*/ 770674 h 1046057"/>
              <a:gd name="connsiteX72" fmla="*/ 824500 w 2751467"/>
              <a:gd name="connsiteY72" fmla="*/ 758582 h 1046057"/>
              <a:gd name="connsiteX73" fmla="*/ 795367 w 2751467"/>
              <a:gd name="connsiteY73" fmla="*/ 750886 h 1046057"/>
              <a:gd name="connsiteX74" fmla="*/ 734904 w 2751467"/>
              <a:gd name="connsiteY74" fmla="*/ 750886 h 1046057"/>
              <a:gd name="connsiteX75" fmla="*/ 616176 w 2751467"/>
              <a:gd name="connsiteY75" fmla="*/ 781667 h 1046057"/>
              <a:gd name="connsiteX76" fmla="*/ 556812 w 2751467"/>
              <a:gd name="connsiteY76" fmla="*/ 799257 h 1046057"/>
              <a:gd name="connsiteX77" fmla="*/ 496899 w 2751467"/>
              <a:gd name="connsiteY77" fmla="*/ 813548 h 1046057"/>
              <a:gd name="connsiteX78" fmla="*/ 376522 w 2751467"/>
              <a:gd name="connsiteY78" fmla="*/ 840482 h 1046057"/>
              <a:gd name="connsiteX79" fmla="*/ 137417 w 2751467"/>
              <a:gd name="connsiteY79" fmla="*/ 899846 h 1046057"/>
              <a:gd name="connsiteX80" fmla="*/ 375972 w 2751467"/>
              <a:gd name="connsiteY80" fmla="*/ 838283 h 1046057"/>
              <a:gd name="connsiteX81" fmla="*/ 496349 w 2751467"/>
              <a:gd name="connsiteY81" fmla="*/ 810250 h 1046057"/>
              <a:gd name="connsiteX82" fmla="*/ 556262 w 2751467"/>
              <a:gd name="connsiteY82" fmla="*/ 795409 h 1046057"/>
              <a:gd name="connsiteX83" fmla="*/ 615077 w 2751467"/>
              <a:gd name="connsiteY83" fmla="*/ 777270 h 1046057"/>
              <a:gd name="connsiteX84" fmla="*/ 734354 w 2751467"/>
              <a:gd name="connsiteY84" fmla="*/ 745390 h 1046057"/>
              <a:gd name="connsiteX85" fmla="*/ 796467 w 2751467"/>
              <a:gd name="connsiteY85" fmla="*/ 744840 h 1046057"/>
              <a:gd name="connsiteX86" fmla="*/ 826698 w 2751467"/>
              <a:gd name="connsiteY86" fmla="*/ 752535 h 1046057"/>
              <a:gd name="connsiteX87" fmla="*/ 855281 w 2751467"/>
              <a:gd name="connsiteY87" fmla="*/ 764628 h 1046057"/>
              <a:gd name="connsiteX88" fmla="*/ 910248 w 2751467"/>
              <a:gd name="connsiteY88" fmla="*/ 793760 h 1046057"/>
              <a:gd name="connsiteX89" fmla="*/ 960817 w 2751467"/>
              <a:gd name="connsiteY89" fmla="*/ 829488 h 1046057"/>
              <a:gd name="connsiteX90" fmla="*/ 1063055 w 2751467"/>
              <a:gd name="connsiteY90" fmla="*/ 897097 h 1046057"/>
              <a:gd name="connsiteX91" fmla="*/ 1288968 w 2751467"/>
              <a:gd name="connsiteY91" fmla="*/ 992739 h 1046057"/>
              <a:gd name="connsiteX92" fmla="*/ 1407146 w 2751467"/>
              <a:gd name="connsiteY92" fmla="*/ 1026269 h 1046057"/>
              <a:gd name="connsiteX93" fmla="*/ 1466510 w 2751467"/>
              <a:gd name="connsiteY93" fmla="*/ 1035064 h 1046057"/>
              <a:gd name="connsiteX94" fmla="*/ 1520378 w 2751467"/>
              <a:gd name="connsiteY94" fmla="*/ 1018024 h 1046057"/>
              <a:gd name="connsiteX95" fmla="*/ 1539616 w 2751467"/>
              <a:gd name="connsiteY95" fmla="*/ 994938 h 1046057"/>
              <a:gd name="connsiteX96" fmla="*/ 1552258 w 2751467"/>
              <a:gd name="connsiteY96" fmla="*/ 983395 h 1046057"/>
              <a:gd name="connsiteX97" fmla="*/ 1568748 w 2751467"/>
              <a:gd name="connsiteY97" fmla="*/ 977349 h 1046057"/>
              <a:gd name="connsiteX98" fmla="*/ 1601728 w 2751467"/>
              <a:gd name="connsiteY98" fmla="*/ 980097 h 1046057"/>
              <a:gd name="connsiteX99" fmla="*/ 1631410 w 2751467"/>
              <a:gd name="connsiteY99" fmla="*/ 986143 h 1046057"/>
              <a:gd name="connsiteX100" fmla="*/ 1686926 w 2751467"/>
              <a:gd name="connsiteY100" fmla="*/ 972951 h 1046057"/>
              <a:gd name="connsiteX101" fmla="*/ 1708913 w 2751467"/>
              <a:gd name="connsiteY101" fmla="*/ 954263 h 1046057"/>
              <a:gd name="connsiteX102" fmla="*/ 1725403 w 2751467"/>
              <a:gd name="connsiteY102" fmla="*/ 929528 h 1046057"/>
              <a:gd name="connsiteX103" fmla="*/ 1747939 w 2751467"/>
              <a:gd name="connsiteY103" fmla="*/ 904243 h 1046057"/>
              <a:gd name="connsiteX104" fmla="*/ 1781469 w 2751467"/>
              <a:gd name="connsiteY104" fmla="*/ 897647 h 1046057"/>
              <a:gd name="connsiteX105" fmla="*/ 1811701 w 2751467"/>
              <a:gd name="connsiteY105" fmla="*/ 897647 h 1046057"/>
              <a:gd name="connsiteX106" fmla="*/ 1840283 w 2751467"/>
              <a:gd name="connsiteY106" fmla="*/ 892150 h 1046057"/>
              <a:gd name="connsiteX107" fmla="*/ 1887005 w 2751467"/>
              <a:gd name="connsiteY107" fmla="*/ 860820 h 1046057"/>
              <a:gd name="connsiteX108" fmla="*/ 1918336 w 2751467"/>
              <a:gd name="connsiteY108" fmla="*/ 807502 h 1046057"/>
              <a:gd name="connsiteX109" fmla="*/ 1968356 w 2751467"/>
              <a:gd name="connsiteY109" fmla="*/ 767926 h 1046057"/>
              <a:gd name="connsiteX110" fmla="*/ 2027170 w 2751467"/>
              <a:gd name="connsiteY110" fmla="*/ 744290 h 1046057"/>
              <a:gd name="connsiteX111" fmla="*/ 2057951 w 2751467"/>
              <a:gd name="connsiteY111" fmla="*/ 737145 h 1046057"/>
              <a:gd name="connsiteX112" fmla="*/ 2088733 w 2751467"/>
              <a:gd name="connsiteY112" fmla="*/ 733297 h 1046057"/>
              <a:gd name="connsiteX113" fmla="*/ 2150295 w 2751467"/>
              <a:gd name="connsiteY113" fmla="*/ 727800 h 1046057"/>
              <a:gd name="connsiteX114" fmla="*/ 2397645 w 2751467"/>
              <a:gd name="connsiteY114" fmla="*/ 725602 h 1046057"/>
              <a:gd name="connsiteX115" fmla="*/ 2642797 w 2751467"/>
              <a:gd name="connsiteY115" fmla="*/ 712959 h 1046057"/>
              <a:gd name="connsiteX116" fmla="*/ 2698863 w 2751467"/>
              <a:gd name="connsiteY116" fmla="*/ 694820 h 1046057"/>
              <a:gd name="connsiteX117" fmla="*/ 2736790 w 2751467"/>
              <a:gd name="connsiteY117" fmla="*/ 655244 h 1046057"/>
              <a:gd name="connsiteX118" fmla="*/ 2737889 w 2751467"/>
              <a:gd name="connsiteY118" fmla="*/ 629410 h 1046057"/>
              <a:gd name="connsiteX119" fmla="*/ 2726346 w 2751467"/>
              <a:gd name="connsiteY119" fmla="*/ 604675 h 1046057"/>
              <a:gd name="connsiteX120" fmla="*/ 2705459 w 2751467"/>
              <a:gd name="connsiteY120" fmla="*/ 587086 h 1046057"/>
              <a:gd name="connsiteX121" fmla="*/ 2692267 w 2751467"/>
              <a:gd name="connsiteY121" fmla="*/ 581039 h 1046057"/>
              <a:gd name="connsiteX122" fmla="*/ 2677975 w 2751467"/>
              <a:gd name="connsiteY122" fmla="*/ 575543 h 1046057"/>
              <a:gd name="connsiteX123" fmla="*/ 2559247 w 2751467"/>
              <a:gd name="connsiteY123" fmla="*/ 551907 h 1046057"/>
              <a:gd name="connsiteX124" fmla="*/ 2437221 w 2751467"/>
              <a:gd name="connsiteY124" fmla="*/ 550808 h 1046057"/>
              <a:gd name="connsiteX125" fmla="*/ 2189322 w 2751467"/>
              <a:gd name="connsiteY125" fmla="*/ 552457 h 1046057"/>
              <a:gd name="connsiteX126" fmla="*/ 1954064 w 2751467"/>
              <a:gd name="connsiteY126" fmla="*/ 473305 h 1046057"/>
              <a:gd name="connsiteX127" fmla="*/ 1763880 w 2751467"/>
              <a:gd name="connsiteY127" fmla="*/ 313901 h 1046057"/>
              <a:gd name="connsiteX128" fmla="*/ 1755085 w 2751467"/>
              <a:gd name="connsiteY128" fmla="*/ 304007 h 1046057"/>
              <a:gd name="connsiteX129" fmla="*/ 1767728 w 2751467"/>
              <a:gd name="connsiteY129" fmla="*/ 300709 h 1046057"/>
              <a:gd name="connsiteX130" fmla="*/ 1949667 w 2751467"/>
              <a:gd name="connsiteY130" fmla="*/ 285868 h 1046057"/>
              <a:gd name="connsiteX131" fmla="*/ 2128309 w 2751467"/>
              <a:gd name="connsiteY131" fmla="*/ 274875 h 1046057"/>
              <a:gd name="connsiteX132" fmla="*/ 2210759 w 2751467"/>
              <a:gd name="connsiteY132" fmla="*/ 244094 h 1046057"/>
              <a:gd name="connsiteX133" fmla="*/ 2220103 w 2751467"/>
              <a:gd name="connsiteY133" fmla="*/ 238597 h 1046057"/>
              <a:gd name="connsiteX134" fmla="*/ 2228898 w 2751467"/>
              <a:gd name="connsiteY134" fmla="*/ 232551 h 1046057"/>
              <a:gd name="connsiteX135" fmla="*/ 2244288 w 2751467"/>
              <a:gd name="connsiteY135" fmla="*/ 218259 h 1046057"/>
              <a:gd name="connsiteX136" fmla="*/ 2262427 w 2751467"/>
              <a:gd name="connsiteY136" fmla="*/ 181981 h 1046057"/>
              <a:gd name="connsiteX137" fmla="*/ 2259679 w 2751467"/>
              <a:gd name="connsiteY137" fmla="*/ 163842 h 1046057"/>
              <a:gd name="connsiteX138" fmla="*/ 2247037 w 2751467"/>
              <a:gd name="connsiteY138" fmla="*/ 149551 h 1046057"/>
              <a:gd name="connsiteX139" fmla="*/ 2228898 w 2751467"/>
              <a:gd name="connsiteY139" fmla="*/ 141306 h 1046057"/>
              <a:gd name="connsiteX140" fmla="*/ 2219004 w 2751467"/>
              <a:gd name="connsiteY140" fmla="*/ 139657 h 1046057"/>
              <a:gd name="connsiteX141" fmla="*/ 2207461 w 2751467"/>
              <a:gd name="connsiteY141" fmla="*/ 138008 h 1046057"/>
              <a:gd name="connsiteX142" fmla="*/ 2117865 w 2751467"/>
              <a:gd name="connsiteY142" fmla="*/ 120968 h 1046057"/>
              <a:gd name="connsiteX143" fmla="*/ 1944170 w 2751467"/>
              <a:gd name="connsiteY143" fmla="*/ 69849 h 1046057"/>
              <a:gd name="connsiteX144" fmla="*/ 1857873 w 2751467"/>
              <a:gd name="connsiteY144" fmla="*/ 44015 h 1046057"/>
              <a:gd name="connsiteX145" fmla="*/ 1770476 w 2751467"/>
              <a:gd name="connsiteY145" fmla="*/ 22028 h 1046057"/>
              <a:gd name="connsiteX146" fmla="*/ 1681980 w 2751467"/>
              <a:gd name="connsiteY146" fmla="*/ 11585 h 1046057"/>
              <a:gd name="connsiteX147" fmla="*/ 1592933 w 2751467"/>
              <a:gd name="connsiteY147" fmla="*/ 20379 h 1046057"/>
              <a:gd name="connsiteX148" fmla="*/ 1504437 w 2751467"/>
              <a:gd name="connsiteY148" fmla="*/ 36869 h 1046057"/>
              <a:gd name="connsiteX149" fmla="*/ 1460464 w 2751467"/>
              <a:gd name="connsiteY149" fmla="*/ 46763 h 1046057"/>
              <a:gd name="connsiteX150" fmla="*/ 1417040 w 2751467"/>
              <a:gd name="connsiteY150" fmla="*/ 58306 h 1046057"/>
              <a:gd name="connsiteX151" fmla="*/ 1076797 w 2751467"/>
              <a:gd name="connsiteY151" fmla="*/ 179783 h 1046057"/>
              <a:gd name="connsiteX152" fmla="*/ 1033923 w 2751467"/>
              <a:gd name="connsiteY152" fmla="*/ 193524 h 1046057"/>
              <a:gd name="connsiteX153" fmla="*/ 990499 w 2751467"/>
              <a:gd name="connsiteY153" fmla="*/ 206167 h 1046057"/>
              <a:gd name="connsiteX154" fmla="*/ 901453 w 2751467"/>
              <a:gd name="connsiteY154" fmla="*/ 224306 h 1046057"/>
              <a:gd name="connsiteX155" fmla="*/ 721712 w 2751467"/>
              <a:gd name="connsiteY155" fmla="*/ 244094 h 1046057"/>
              <a:gd name="connsiteX156" fmla="*/ 631567 w 2751467"/>
              <a:gd name="connsiteY156" fmla="*/ 252339 h 1046057"/>
              <a:gd name="connsiteX157" fmla="*/ 541971 w 2751467"/>
              <a:gd name="connsiteY157" fmla="*/ 262782 h 1046057"/>
              <a:gd name="connsiteX158" fmla="*/ 362780 w 2751467"/>
              <a:gd name="connsiteY158" fmla="*/ 287517 h 1046057"/>
              <a:gd name="connsiteX159" fmla="*/ 0 w 2751467"/>
              <a:gd name="connsiteY159" fmla="*/ 330391 h 1046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</a:cxnLst>
            <a:rect l="l" t="t" r="r" b="b"/>
            <a:pathLst>
              <a:path w="2751467" h="1046057">
                <a:moveTo>
                  <a:pt x="0" y="330391"/>
                </a:moveTo>
                <a:cubicBezTo>
                  <a:pt x="120377" y="321597"/>
                  <a:pt x="239655" y="304557"/>
                  <a:pt x="358932" y="286418"/>
                </a:cubicBezTo>
                <a:cubicBezTo>
                  <a:pt x="418296" y="277623"/>
                  <a:pt x="478210" y="268279"/>
                  <a:pt x="538124" y="260034"/>
                </a:cubicBezTo>
                <a:cubicBezTo>
                  <a:pt x="598037" y="251239"/>
                  <a:pt x="657951" y="245743"/>
                  <a:pt x="717864" y="239696"/>
                </a:cubicBezTo>
                <a:cubicBezTo>
                  <a:pt x="777778" y="233650"/>
                  <a:pt x="837692" y="227604"/>
                  <a:pt x="897056" y="218259"/>
                </a:cubicBezTo>
                <a:cubicBezTo>
                  <a:pt x="926738" y="213312"/>
                  <a:pt x="956420" y="207816"/>
                  <a:pt x="985002" y="200120"/>
                </a:cubicBezTo>
                <a:cubicBezTo>
                  <a:pt x="999294" y="196273"/>
                  <a:pt x="1013585" y="191326"/>
                  <a:pt x="1028426" y="187478"/>
                </a:cubicBezTo>
                <a:cubicBezTo>
                  <a:pt x="1042717" y="182531"/>
                  <a:pt x="1057009" y="178134"/>
                  <a:pt x="1071300" y="173187"/>
                </a:cubicBezTo>
                <a:cubicBezTo>
                  <a:pt x="1185081" y="134710"/>
                  <a:pt x="1295014" y="83041"/>
                  <a:pt x="1411544" y="49512"/>
                </a:cubicBezTo>
                <a:cubicBezTo>
                  <a:pt x="1425835" y="45114"/>
                  <a:pt x="1440676" y="41267"/>
                  <a:pt x="1455517" y="37419"/>
                </a:cubicBezTo>
                <a:cubicBezTo>
                  <a:pt x="1470358" y="34121"/>
                  <a:pt x="1485199" y="30273"/>
                  <a:pt x="1499490" y="26975"/>
                </a:cubicBezTo>
                <a:cubicBezTo>
                  <a:pt x="1529172" y="20929"/>
                  <a:pt x="1558854" y="14883"/>
                  <a:pt x="1588536" y="9936"/>
                </a:cubicBezTo>
                <a:cubicBezTo>
                  <a:pt x="1618218" y="4989"/>
                  <a:pt x="1648450" y="591"/>
                  <a:pt x="1679231" y="42"/>
                </a:cubicBezTo>
                <a:cubicBezTo>
                  <a:pt x="1710013" y="-508"/>
                  <a:pt x="1740794" y="4439"/>
                  <a:pt x="1770476" y="10485"/>
                </a:cubicBezTo>
                <a:cubicBezTo>
                  <a:pt x="1800158" y="16532"/>
                  <a:pt x="1829290" y="24227"/>
                  <a:pt x="1858422" y="31922"/>
                </a:cubicBezTo>
                <a:cubicBezTo>
                  <a:pt x="1887555" y="39618"/>
                  <a:pt x="1916687" y="48412"/>
                  <a:pt x="1945270" y="57757"/>
                </a:cubicBezTo>
                <a:cubicBezTo>
                  <a:pt x="2002985" y="75896"/>
                  <a:pt x="2060150" y="94584"/>
                  <a:pt x="2118415" y="108326"/>
                </a:cubicBezTo>
                <a:cubicBezTo>
                  <a:pt x="2147547" y="115472"/>
                  <a:pt x="2176679" y="120968"/>
                  <a:pt x="2206361" y="124816"/>
                </a:cubicBezTo>
                <a:lnTo>
                  <a:pt x="2217355" y="126465"/>
                </a:lnTo>
                <a:cubicBezTo>
                  <a:pt x="2221202" y="127015"/>
                  <a:pt x="2225600" y="127564"/>
                  <a:pt x="2229447" y="128664"/>
                </a:cubicBezTo>
                <a:cubicBezTo>
                  <a:pt x="2237692" y="130862"/>
                  <a:pt x="2245388" y="134160"/>
                  <a:pt x="2251984" y="139107"/>
                </a:cubicBezTo>
                <a:cubicBezTo>
                  <a:pt x="2259129" y="144054"/>
                  <a:pt x="2265176" y="150650"/>
                  <a:pt x="2269023" y="158895"/>
                </a:cubicBezTo>
                <a:cubicBezTo>
                  <a:pt x="2272871" y="167140"/>
                  <a:pt x="2273970" y="176485"/>
                  <a:pt x="2272871" y="184730"/>
                </a:cubicBezTo>
                <a:cubicBezTo>
                  <a:pt x="2270672" y="201769"/>
                  <a:pt x="2261328" y="216610"/>
                  <a:pt x="2251434" y="228703"/>
                </a:cubicBezTo>
                <a:cubicBezTo>
                  <a:pt x="2245937" y="234749"/>
                  <a:pt x="2240441" y="240246"/>
                  <a:pt x="2233845" y="245193"/>
                </a:cubicBezTo>
                <a:cubicBezTo>
                  <a:pt x="2230547" y="247392"/>
                  <a:pt x="2227249" y="250140"/>
                  <a:pt x="2223951" y="252339"/>
                </a:cubicBezTo>
                <a:lnTo>
                  <a:pt x="2214057" y="258385"/>
                </a:lnTo>
                <a:cubicBezTo>
                  <a:pt x="2187123" y="273776"/>
                  <a:pt x="2157441" y="284219"/>
                  <a:pt x="2127759" y="290815"/>
                </a:cubicBezTo>
                <a:cubicBezTo>
                  <a:pt x="2067296" y="304007"/>
                  <a:pt x="2006283" y="302358"/>
                  <a:pt x="1945819" y="302358"/>
                </a:cubicBezTo>
                <a:cubicBezTo>
                  <a:pt x="1885906" y="301809"/>
                  <a:pt x="1825443" y="302908"/>
                  <a:pt x="1767728" y="317199"/>
                </a:cubicBezTo>
                <a:lnTo>
                  <a:pt x="1771575" y="304557"/>
                </a:lnTo>
                <a:cubicBezTo>
                  <a:pt x="1825992" y="365020"/>
                  <a:pt x="1888104" y="419437"/>
                  <a:pt x="1958462" y="460113"/>
                </a:cubicBezTo>
                <a:cubicBezTo>
                  <a:pt x="2028269" y="501338"/>
                  <a:pt x="2106872" y="527722"/>
                  <a:pt x="2187673" y="536516"/>
                </a:cubicBezTo>
                <a:cubicBezTo>
                  <a:pt x="2268474" y="545311"/>
                  <a:pt x="2350374" y="538165"/>
                  <a:pt x="2432824" y="534867"/>
                </a:cubicBezTo>
                <a:cubicBezTo>
                  <a:pt x="2474049" y="533218"/>
                  <a:pt x="2515824" y="532669"/>
                  <a:pt x="2557049" y="535967"/>
                </a:cubicBezTo>
                <a:cubicBezTo>
                  <a:pt x="2598274" y="539265"/>
                  <a:pt x="2640048" y="546960"/>
                  <a:pt x="2679624" y="560702"/>
                </a:cubicBezTo>
                <a:cubicBezTo>
                  <a:pt x="2684571" y="562351"/>
                  <a:pt x="2689518" y="564549"/>
                  <a:pt x="2694465" y="566198"/>
                </a:cubicBezTo>
                <a:cubicBezTo>
                  <a:pt x="2699412" y="567847"/>
                  <a:pt x="2704909" y="570046"/>
                  <a:pt x="2709306" y="572794"/>
                </a:cubicBezTo>
                <a:cubicBezTo>
                  <a:pt x="2719200" y="578291"/>
                  <a:pt x="2727995" y="585437"/>
                  <a:pt x="2735141" y="594781"/>
                </a:cubicBezTo>
                <a:cubicBezTo>
                  <a:pt x="2742286" y="603576"/>
                  <a:pt x="2747233" y="614019"/>
                  <a:pt x="2749981" y="625562"/>
                </a:cubicBezTo>
                <a:cubicBezTo>
                  <a:pt x="2752180" y="636556"/>
                  <a:pt x="2752180" y="648648"/>
                  <a:pt x="2748333" y="660191"/>
                </a:cubicBezTo>
                <a:cubicBezTo>
                  <a:pt x="2744485" y="671185"/>
                  <a:pt x="2737339" y="680529"/>
                  <a:pt x="2729644" y="688224"/>
                </a:cubicBezTo>
                <a:cubicBezTo>
                  <a:pt x="2721949" y="695920"/>
                  <a:pt x="2712604" y="702516"/>
                  <a:pt x="2703260" y="707462"/>
                </a:cubicBezTo>
                <a:cubicBezTo>
                  <a:pt x="2684022" y="717906"/>
                  <a:pt x="2663134" y="723952"/>
                  <a:pt x="2642247" y="727250"/>
                </a:cubicBezTo>
                <a:cubicBezTo>
                  <a:pt x="2559797" y="738794"/>
                  <a:pt x="2477347" y="740442"/>
                  <a:pt x="2394897" y="739343"/>
                </a:cubicBezTo>
                <a:cubicBezTo>
                  <a:pt x="2312447" y="738244"/>
                  <a:pt x="2230547" y="736045"/>
                  <a:pt x="2148646" y="740992"/>
                </a:cubicBezTo>
                <a:cubicBezTo>
                  <a:pt x="2128309" y="742641"/>
                  <a:pt x="2107971" y="743740"/>
                  <a:pt x="2087633" y="746489"/>
                </a:cubicBezTo>
                <a:cubicBezTo>
                  <a:pt x="2077190" y="747588"/>
                  <a:pt x="2067296" y="748687"/>
                  <a:pt x="2057402" y="750337"/>
                </a:cubicBezTo>
                <a:cubicBezTo>
                  <a:pt x="2047508" y="751985"/>
                  <a:pt x="2037614" y="754184"/>
                  <a:pt x="2028269" y="756932"/>
                </a:cubicBezTo>
                <a:cubicBezTo>
                  <a:pt x="2009031" y="762429"/>
                  <a:pt x="1990342" y="769575"/>
                  <a:pt x="1972753" y="779469"/>
                </a:cubicBezTo>
                <a:cubicBezTo>
                  <a:pt x="1955164" y="788813"/>
                  <a:pt x="1938674" y="800356"/>
                  <a:pt x="1926581" y="815747"/>
                </a:cubicBezTo>
                <a:cubicBezTo>
                  <a:pt x="1914488" y="830038"/>
                  <a:pt x="1908992" y="850376"/>
                  <a:pt x="1895800" y="868515"/>
                </a:cubicBezTo>
                <a:cubicBezTo>
                  <a:pt x="1882608" y="886654"/>
                  <a:pt x="1862270" y="898197"/>
                  <a:pt x="1841932" y="904793"/>
                </a:cubicBezTo>
                <a:cubicBezTo>
                  <a:pt x="1831489" y="908091"/>
                  <a:pt x="1821045" y="909740"/>
                  <a:pt x="1810052" y="910839"/>
                </a:cubicBezTo>
                <a:cubicBezTo>
                  <a:pt x="1799608" y="911938"/>
                  <a:pt x="1788615" y="911389"/>
                  <a:pt x="1778721" y="910839"/>
                </a:cubicBezTo>
                <a:cubicBezTo>
                  <a:pt x="1768827" y="910839"/>
                  <a:pt x="1759483" y="911389"/>
                  <a:pt x="1752337" y="915786"/>
                </a:cubicBezTo>
                <a:cubicBezTo>
                  <a:pt x="1745191" y="920183"/>
                  <a:pt x="1739694" y="927879"/>
                  <a:pt x="1734198" y="936124"/>
                </a:cubicBezTo>
                <a:cubicBezTo>
                  <a:pt x="1729251" y="944369"/>
                  <a:pt x="1723754" y="954263"/>
                  <a:pt x="1716608" y="962508"/>
                </a:cubicBezTo>
                <a:cubicBezTo>
                  <a:pt x="1709463" y="970753"/>
                  <a:pt x="1700668" y="977898"/>
                  <a:pt x="1691324" y="983395"/>
                </a:cubicBezTo>
                <a:cubicBezTo>
                  <a:pt x="1672635" y="994388"/>
                  <a:pt x="1650099" y="999885"/>
                  <a:pt x="1628662" y="997686"/>
                </a:cubicBezTo>
                <a:cubicBezTo>
                  <a:pt x="1617668" y="996587"/>
                  <a:pt x="1607775" y="993839"/>
                  <a:pt x="1597881" y="991640"/>
                </a:cubicBezTo>
                <a:cubicBezTo>
                  <a:pt x="1587987" y="989441"/>
                  <a:pt x="1578642" y="987792"/>
                  <a:pt x="1569848" y="988892"/>
                </a:cubicBezTo>
                <a:cubicBezTo>
                  <a:pt x="1561053" y="989991"/>
                  <a:pt x="1553907" y="994938"/>
                  <a:pt x="1547861" y="1002633"/>
                </a:cubicBezTo>
                <a:cubicBezTo>
                  <a:pt x="1541815" y="1009779"/>
                  <a:pt x="1535768" y="1019673"/>
                  <a:pt x="1527523" y="1026819"/>
                </a:cubicBezTo>
                <a:cubicBezTo>
                  <a:pt x="1519278" y="1033964"/>
                  <a:pt x="1508835" y="1039461"/>
                  <a:pt x="1498391" y="1042209"/>
                </a:cubicBezTo>
                <a:cubicBezTo>
                  <a:pt x="1487947" y="1044958"/>
                  <a:pt x="1476954" y="1046057"/>
                  <a:pt x="1466510" y="1046057"/>
                </a:cubicBezTo>
                <a:cubicBezTo>
                  <a:pt x="1445073" y="1046057"/>
                  <a:pt x="1424186" y="1041660"/>
                  <a:pt x="1404398" y="1036713"/>
                </a:cubicBezTo>
                <a:cubicBezTo>
                  <a:pt x="1364272" y="1026269"/>
                  <a:pt x="1324696" y="1014726"/>
                  <a:pt x="1285670" y="1002084"/>
                </a:cubicBezTo>
                <a:cubicBezTo>
                  <a:pt x="1207068" y="976799"/>
                  <a:pt x="1130114" y="946018"/>
                  <a:pt x="1058658" y="904243"/>
                </a:cubicBezTo>
                <a:cubicBezTo>
                  <a:pt x="1022929" y="883356"/>
                  <a:pt x="988300" y="860820"/>
                  <a:pt x="955870" y="835535"/>
                </a:cubicBezTo>
                <a:cubicBezTo>
                  <a:pt x="939380" y="822892"/>
                  <a:pt x="923440" y="810800"/>
                  <a:pt x="906400" y="799807"/>
                </a:cubicBezTo>
                <a:cubicBezTo>
                  <a:pt x="889360" y="788813"/>
                  <a:pt x="871221" y="778919"/>
                  <a:pt x="852533" y="770674"/>
                </a:cubicBezTo>
                <a:cubicBezTo>
                  <a:pt x="843188" y="766277"/>
                  <a:pt x="833844" y="762429"/>
                  <a:pt x="824500" y="758582"/>
                </a:cubicBezTo>
                <a:cubicBezTo>
                  <a:pt x="815155" y="755284"/>
                  <a:pt x="805261" y="752535"/>
                  <a:pt x="795367" y="750886"/>
                </a:cubicBezTo>
                <a:cubicBezTo>
                  <a:pt x="775579" y="747588"/>
                  <a:pt x="755242" y="748138"/>
                  <a:pt x="734904" y="750886"/>
                </a:cubicBezTo>
                <a:cubicBezTo>
                  <a:pt x="694229" y="756383"/>
                  <a:pt x="655202" y="769025"/>
                  <a:pt x="616176" y="781667"/>
                </a:cubicBezTo>
                <a:cubicBezTo>
                  <a:pt x="596388" y="787714"/>
                  <a:pt x="577150" y="794310"/>
                  <a:pt x="556812" y="799257"/>
                </a:cubicBezTo>
                <a:cubicBezTo>
                  <a:pt x="537024" y="804204"/>
                  <a:pt x="516687" y="809151"/>
                  <a:pt x="496899" y="813548"/>
                </a:cubicBezTo>
                <a:cubicBezTo>
                  <a:pt x="456773" y="822892"/>
                  <a:pt x="416647" y="831687"/>
                  <a:pt x="376522" y="840482"/>
                </a:cubicBezTo>
                <a:cubicBezTo>
                  <a:pt x="296270" y="858071"/>
                  <a:pt x="216019" y="876210"/>
                  <a:pt x="137417" y="899846"/>
                </a:cubicBezTo>
                <a:cubicBezTo>
                  <a:pt x="216019" y="875111"/>
                  <a:pt x="296270" y="856422"/>
                  <a:pt x="375972" y="838283"/>
                </a:cubicBezTo>
                <a:cubicBezTo>
                  <a:pt x="416098" y="828939"/>
                  <a:pt x="456223" y="820144"/>
                  <a:pt x="496349" y="810250"/>
                </a:cubicBezTo>
                <a:cubicBezTo>
                  <a:pt x="516137" y="805303"/>
                  <a:pt x="536475" y="800356"/>
                  <a:pt x="556262" y="795409"/>
                </a:cubicBezTo>
                <a:cubicBezTo>
                  <a:pt x="576051" y="789912"/>
                  <a:pt x="595839" y="783866"/>
                  <a:pt x="615077" y="777270"/>
                </a:cubicBezTo>
                <a:cubicBezTo>
                  <a:pt x="654103" y="764628"/>
                  <a:pt x="693129" y="750886"/>
                  <a:pt x="734354" y="745390"/>
                </a:cubicBezTo>
                <a:cubicBezTo>
                  <a:pt x="754692" y="742641"/>
                  <a:pt x="776129" y="741542"/>
                  <a:pt x="796467" y="744840"/>
                </a:cubicBezTo>
                <a:cubicBezTo>
                  <a:pt x="806910" y="746489"/>
                  <a:pt x="816804" y="748687"/>
                  <a:pt x="826698" y="752535"/>
                </a:cubicBezTo>
                <a:cubicBezTo>
                  <a:pt x="836592" y="756383"/>
                  <a:pt x="845937" y="760230"/>
                  <a:pt x="855281" y="764628"/>
                </a:cubicBezTo>
                <a:cubicBezTo>
                  <a:pt x="873970" y="772873"/>
                  <a:pt x="892658" y="782767"/>
                  <a:pt x="910248" y="793760"/>
                </a:cubicBezTo>
                <a:cubicBezTo>
                  <a:pt x="927837" y="804753"/>
                  <a:pt x="944327" y="817396"/>
                  <a:pt x="960817" y="829488"/>
                </a:cubicBezTo>
                <a:cubicBezTo>
                  <a:pt x="993797" y="854223"/>
                  <a:pt x="1027876" y="876760"/>
                  <a:pt x="1063055" y="897097"/>
                </a:cubicBezTo>
                <a:cubicBezTo>
                  <a:pt x="1133962" y="937773"/>
                  <a:pt x="1210915" y="968005"/>
                  <a:pt x="1288968" y="992739"/>
                </a:cubicBezTo>
                <a:cubicBezTo>
                  <a:pt x="1327994" y="1004832"/>
                  <a:pt x="1367570" y="1015825"/>
                  <a:pt x="1407146" y="1026269"/>
                </a:cubicBezTo>
                <a:cubicBezTo>
                  <a:pt x="1426934" y="1031216"/>
                  <a:pt x="1446722" y="1035064"/>
                  <a:pt x="1466510" y="1035064"/>
                </a:cubicBezTo>
                <a:cubicBezTo>
                  <a:pt x="1486298" y="1035064"/>
                  <a:pt x="1506086" y="1030666"/>
                  <a:pt x="1520378" y="1018024"/>
                </a:cubicBezTo>
                <a:cubicBezTo>
                  <a:pt x="1527523" y="1011978"/>
                  <a:pt x="1532470" y="1003733"/>
                  <a:pt x="1539616" y="994938"/>
                </a:cubicBezTo>
                <a:cubicBezTo>
                  <a:pt x="1542914" y="990541"/>
                  <a:pt x="1547311" y="986693"/>
                  <a:pt x="1552258" y="983395"/>
                </a:cubicBezTo>
                <a:cubicBezTo>
                  <a:pt x="1557205" y="980097"/>
                  <a:pt x="1563252" y="977898"/>
                  <a:pt x="1568748" y="977349"/>
                </a:cubicBezTo>
                <a:cubicBezTo>
                  <a:pt x="1580291" y="975700"/>
                  <a:pt x="1591285" y="977898"/>
                  <a:pt x="1601728" y="980097"/>
                </a:cubicBezTo>
                <a:cubicBezTo>
                  <a:pt x="1612172" y="982296"/>
                  <a:pt x="1621516" y="985044"/>
                  <a:pt x="1631410" y="986143"/>
                </a:cubicBezTo>
                <a:cubicBezTo>
                  <a:pt x="1650648" y="988342"/>
                  <a:pt x="1669887" y="982845"/>
                  <a:pt x="1686926" y="972951"/>
                </a:cubicBezTo>
                <a:cubicBezTo>
                  <a:pt x="1695171" y="968005"/>
                  <a:pt x="1702867" y="961958"/>
                  <a:pt x="1708913" y="954263"/>
                </a:cubicBezTo>
                <a:cubicBezTo>
                  <a:pt x="1714960" y="947117"/>
                  <a:pt x="1719906" y="938322"/>
                  <a:pt x="1725403" y="929528"/>
                </a:cubicBezTo>
                <a:cubicBezTo>
                  <a:pt x="1730900" y="920733"/>
                  <a:pt x="1737496" y="910839"/>
                  <a:pt x="1747939" y="904243"/>
                </a:cubicBezTo>
                <a:cubicBezTo>
                  <a:pt x="1758383" y="897647"/>
                  <a:pt x="1770476" y="897097"/>
                  <a:pt x="1781469" y="897647"/>
                </a:cubicBezTo>
                <a:cubicBezTo>
                  <a:pt x="1791913" y="898197"/>
                  <a:pt x="1801807" y="898197"/>
                  <a:pt x="1811701" y="897647"/>
                </a:cubicBezTo>
                <a:cubicBezTo>
                  <a:pt x="1821595" y="896548"/>
                  <a:pt x="1830939" y="894899"/>
                  <a:pt x="1840283" y="892150"/>
                </a:cubicBezTo>
                <a:cubicBezTo>
                  <a:pt x="1858972" y="886654"/>
                  <a:pt x="1876012" y="875660"/>
                  <a:pt x="1887005" y="860820"/>
                </a:cubicBezTo>
                <a:cubicBezTo>
                  <a:pt x="1897998" y="845978"/>
                  <a:pt x="1904045" y="824542"/>
                  <a:pt x="1918336" y="807502"/>
                </a:cubicBezTo>
                <a:cubicBezTo>
                  <a:pt x="1932078" y="790462"/>
                  <a:pt x="1950217" y="777820"/>
                  <a:pt x="1968356" y="767926"/>
                </a:cubicBezTo>
                <a:cubicBezTo>
                  <a:pt x="1987044" y="758032"/>
                  <a:pt x="2006832" y="750337"/>
                  <a:pt x="2027170" y="744290"/>
                </a:cubicBezTo>
                <a:cubicBezTo>
                  <a:pt x="2037064" y="741542"/>
                  <a:pt x="2047508" y="738794"/>
                  <a:pt x="2057951" y="737145"/>
                </a:cubicBezTo>
                <a:cubicBezTo>
                  <a:pt x="2068395" y="734946"/>
                  <a:pt x="2078839" y="734396"/>
                  <a:pt x="2088733" y="733297"/>
                </a:cubicBezTo>
                <a:cubicBezTo>
                  <a:pt x="2109071" y="730549"/>
                  <a:pt x="2129958" y="729449"/>
                  <a:pt x="2150295" y="727800"/>
                </a:cubicBezTo>
                <a:cubicBezTo>
                  <a:pt x="2232745" y="722304"/>
                  <a:pt x="2315195" y="724502"/>
                  <a:pt x="2397645" y="725602"/>
                </a:cubicBezTo>
                <a:cubicBezTo>
                  <a:pt x="2479546" y="726701"/>
                  <a:pt x="2561996" y="724502"/>
                  <a:pt x="2642797" y="712959"/>
                </a:cubicBezTo>
                <a:cubicBezTo>
                  <a:pt x="2662585" y="710211"/>
                  <a:pt x="2681823" y="704165"/>
                  <a:pt x="2698863" y="694820"/>
                </a:cubicBezTo>
                <a:cubicBezTo>
                  <a:pt x="2715902" y="685476"/>
                  <a:pt x="2730743" y="672284"/>
                  <a:pt x="2736790" y="655244"/>
                </a:cubicBezTo>
                <a:cubicBezTo>
                  <a:pt x="2739538" y="647549"/>
                  <a:pt x="2740088" y="638205"/>
                  <a:pt x="2737889" y="629410"/>
                </a:cubicBezTo>
                <a:cubicBezTo>
                  <a:pt x="2735690" y="620615"/>
                  <a:pt x="2731843" y="612370"/>
                  <a:pt x="2726346" y="604675"/>
                </a:cubicBezTo>
                <a:cubicBezTo>
                  <a:pt x="2720849" y="597529"/>
                  <a:pt x="2713704" y="591483"/>
                  <a:pt x="2705459" y="587086"/>
                </a:cubicBezTo>
                <a:cubicBezTo>
                  <a:pt x="2701061" y="584887"/>
                  <a:pt x="2697214" y="583238"/>
                  <a:pt x="2692267" y="581039"/>
                </a:cubicBezTo>
                <a:cubicBezTo>
                  <a:pt x="2687320" y="579390"/>
                  <a:pt x="2682922" y="577192"/>
                  <a:pt x="2677975" y="575543"/>
                </a:cubicBezTo>
                <a:cubicBezTo>
                  <a:pt x="2640048" y="562351"/>
                  <a:pt x="2599923" y="554655"/>
                  <a:pt x="2559247" y="551907"/>
                </a:cubicBezTo>
                <a:cubicBezTo>
                  <a:pt x="2518572" y="548609"/>
                  <a:pt x="2477897" y="549159"/>
                  <a:pt x="2437221" y="550808"/>
                </a:cubicBezTo>
                <a:cubicBezTo>
                  <a:pt x="2355321" y="554106"/>
                  <a:pt x="2272871" y="561801"/>
                  <a:pt x="2189322" y="552457"/>
                </a:cubicBezTo>
                <a:cubicBezTo>
                  <a:pt x="2106322" y="543112"/>
                  <a:pt x="2025521" y="515629"/>
                  <a:pt x="1954064" y="473305"/>
                </a:cubicBezTo>
                <a:cubicBezTo>
                  <a:pt x="1882058" y="430980"/>
                  <a:pt x="1818846" y="376014"/>
                  <a:pt x="1763880" y="313901"/>
                </a:cubicBezTo>
                <a:lnTo>
                  <a:pt x="1755085" y="304007"/>
                </a:lnTo>
                <a:lnTo>
                  <a:pt x="1767728" y="300709"/>
                </a:lnTo>
                <a:cubicBezTo>
                  <a:pt x="1827641" y="285868"/>
                  <a:pt x="1889204" y="285319"/>
                  <a:pt x="1949667" y="285868"/>
                </a:cubicBezTo>
                <a:cubicBezTo>
                  <a:pt x="2010130" y="286418"/>
                  <a:pt x="2070044" y="287517"/>
                  <a:pt x="2128309" y="274875"/>
                </a:cubicBezTo>
                <a:cubicBezTo>
                  <a:pt x="2156891" y="268279"/>
                  <a:pt x="2184924" y="258385"/>
                  <a:pt x="2210759" y="244094"/>
                </a:cubicBezTo>
                <a:lnTo>
                  <a:pt x="2220103" y="238597"/>
                </a:lnTo>
                <a:cubicBezTo>
                  <a:pt x="2222851" y="236948"/>
                  <a:pt x="2226149" y="234749"/>
                  <a:pt x="2228898" y="232551"/>
                </a:cubicBezTo>
                <a:cubicBezTo>
                  <a:pt x="2234394" y="228153"/>
                  <a:pt x="2239891" y="223206"/>
                  <a:pt x="2244288" y="218259"/>
                </a:cubicBezTo>
                <a:cubicBezTo>
                  <a:pt x="2253633" y="207816"/>
                  <a:pt x="2260778" y="195173"/>
                  <a:pt x="2262427" y="181981"/>
                </a:cubicBezTo>
                <a:cubicBezTo>
                  <a:pt x="2262977" y="175385"/>
                  <a:pt x="2262427" y="169339"/>
                  <a:pt x="2259679" y="163842"/>
                </a:cubicBezTo>
                <a:cubicBezTo>
                  <a:pt x="2256931" y="158346"/>
                  <a:pt x="2252533" y="153399"/>
                  <a:pt x="2247037" y="149551"/>
                </a:cubicBezTo>
                <a:cubicBezTo>
                  <a:pt x="2241540" y="145703"/>
                  <a:pt x="2235494" y="142955"/>
                  <a:pt x="2228898" y="141306"/>
                </a:cubicBezTo>
                <a:cubicBezTo>
                  <a:pt x="2225600" y="140207"/>
                  <a:pt x="2222302" y="139657"/>
                  <a:pt x="2219004" y="139657"/>
                </a:cubicBezTo>
                <a:lnTo>
                  <a:pt x="2207461" y="138008"/>
                </a:lnTo>
                <a:cubicBezTo>
                  <a:pt x="2177229" y="134160"/>
                  <a:pt x="2147547" y="128114"/>
                  <a:pt x="2117865" y="120968"/>
                </a:cubicBezTo>
                <a:cubicBezTo>
                  <a:pt x="2059051" y="106677"/>
                  <a:pt x="2001336" y="87988"/>
                  <a:pt x="1944170" y="69849"/>
                </a:cubicBezTo>
                <a:cubicBezTo>
                  <a:pt x="1915588" y="60505"/>
                  <a:pt x="1887005" y="51710"/>
                  <a:pt x="1857873" y="44015"/>
                </a:cubicBezTo>
                <a:cubicBezTo>
                  <a:pt x="1828741" y="36320"/>
                  <a:pt x="1799608" y="28075"/>
                  <a:pt x="1770476" y="22028"/>
                </a:cubicBezTo>
                <a:cubicBezTo>
                  <a:pt x="1741343" y="15982"/>
                  <a:pt x="1711661" y="11035"/>
                  <a:pt x="1681980" y="11585"/>
                </a:cubicBezTo>
                <a:cubicBezTo>
                  <a:pt x="1652298" y="11585"/>
                  <a:pt x="1622616" y="15432"/>
                  <a:pt x="1592933" y="20379"/>
                </a:cubicBezTo>
                <a:cubicBezTo>
                  <a:pt x="1563252" y="25326"/>
                  <a:pt x="1533570" y="30823"/>
                  <a:pt x="1504437" y="36869"/>
                </a:cubicBezTo>
                <a:cubicBezTo>
                  <a:pt x="1489596" y="39618"/>
                  <a:pt x="1475305" y="43465"/>
                  <a:pt x="1460464" y="46763"/>
                </a:cubicBezTo>
                <a:cubicBezTo>
                  <a:pt x="1446173" y="50611"/>
                  <a:pt x="1431332" y="53909"/>
                  <a:pt x="1417040" y="58306"/>
                </a:cubicBezTo>
                <a:cubicBezTo>
                  <a:pt x="1301610" y="90737"/>
                  <a:pt x="1191677" y="141856"/>
                  <a:pt x="1076797" y="179783"/>
                </a:cubicBezTo>
                <a:cubicBezTo>
                  <a:pt x="1062505" y="184730"/>
                  <a:pt x="1048214" y="189127"/>
                  <a:pt x="1033923" y="193524"/>
                </a:cubicBezTo>
                <a:cubicBezTo>
                  <a:pt x="1019631" y="197922"/>
                  <a:pt x="1004790" y="202319"/>
                  <a:pt x="990499" y="206167"/>
                </a:cubicBezTo>
                <a:cubicBezTo>
                  <a:pt x="961367" y="213862"/>
                  <a:pt x="931135" y="219359"/>
                  <a:pt x="901453" y="224306"/>
                </a:cubicBezTo>
                <a:cubicBezTo>
                  <a:pt x="841539" y="233100"/>
                  <a:pt x="781626" y="238597"/>
                  <a:pt x="721712" y="244094"/>
                </a:cubicBezTo>
                <a:cubicBezTo>
                  <a:pt x="691480" y="246842"/>
                  <a:pt x="661798" y="249590"/>
                  <a:pt x="631567" y="252339"/>
                </a:cubicBezTo>
                <a:cubicBezTo>
                  <a:pt x="601335" y="255087"/>
                  <a:pt x="571653" y="258935"/>
                  <a:pt x="541971" y="262782"/>
                </a:cubicBezTo>
                <a:cubicBezTo>
                  <a:pt x="482058" y="270478"/>
                  <a:pt x="422694" y="279272"/>
                  <a:pt x="362780" y="287517"/>
                </a:cubicBezTo>
                <a:cubicBezTo>
                  <a:pt x="240204" y="306756"/>
                  <a:pt x="120377" y="323246"/>
                  <a:pt x="0" y="330391"/>
                </a:cubicBezTo>
                <a:close/>
              </a:path>
            </a:pathLst>
          </a:custGeom>
          <a:solidFill>
            <a:srgbClr val="000000"/>
          </a:solidFill>
          <a:ln w="54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70" name="Полилиния: фигура 269">
            <a:extLst>
              <a:ext uri="{FF2B5EF4-FFF2-40B4-BE49-F238E27FC236}">
                <a16:creationId xmlns:a16="http://schemas.microsoft.com/office/drawing/2014/main" id="{47D50D7D-8AA6-7F09-84CC-00430BD8D541}"/>
              </a:ext>
            </a:extLst>
          </p:cNvPr>
          <p:cNvSpPr/>
          <p:nvPr/>
        </p:nvSpPr>
        <p:spPr>
          <a:xfrm>
            <a:off x="6341558" y="6948827"/>
            <a:ext cx="641676" cy="568910"/>
          </a:xfrm>
          <a:custGeom>
            <a:avLst/>
            <a:gdLst>
              <a:gd name="connsiteX0" fmla="*/ 161268 w 641676"/>
              <a:gd name="connsiteY0" fmla="*/ 568910 h 568910"/>
              <a:gd name="connsiteX1" fmla="*/ 47487 w 641676"/>
              <a:gd name="connsiteY1" fmla="*/ 412805 h 568910"/>
              <a:gd name="connsiteX2" fmla="*/ 18904 w 641676"/>
              <a:gd name="connsiteY2" fmla="*/ 373229 h 568910"/>
              <a:gd name="connsiteX3" fmla="*/ 7911 w 641676"/>
              <a:gd name="connsiteY3" fmla="*/ 351242 h 568910"/>
              <a:gd name="connsiteX4" fmla="*/ 1315 w 641676"/>
              <a:gd name="connsiteY4" fmla="*/ 327057 h 568910"/>
              <a:gd name="connsiteX5" fmla="*/ 216 w 641676"/>
              <a:gd name="connsiteY5" fmla="*/ 302322 h 568910"/>
              <a:gd name="connsiteX6" fmla="*/ 4613 w 641676"/>
              <a:gd name="connsiteY6" fmla="*/ 277587 h 568910"/>
              <a:gd name="connsiteX7" fmla="*/ 15606 w 641676"/>
              <a:gd name="connsiteY7" fmla="*/ 255050 h 568910"/>
              <a:gd name="connsiteX8" fmla="*/ 34295 w 641676"/>
              <a:gd name="connsiteY8" fmla="*/ 236911 h 568910"/>
              <a:gd name="connsiteX9" fmla="*/ 83215 w 641676"/>
              <a:gd name="connsiteY9" fmla="*/ 224269 h 568910"/>
              <a:gd name="connsiteX10" fmla="*/ 108500 w 641676"/>
              <a:gd name="connsiteY10" fmla="*/ 228117 h 568910"/>
              <a:gd name="connsiteX11" fmla="*/ 120593 w 641676"/>
              <a:gd name="connsiteY11" fmla="*/ 233064 h 568910"/>
              <a:gd name="connsiteX12" fmla="*/ 131586 w 641676"/>
              <a:gd name="connsiteY12" fmla="*/ 240209 h 568910"/>
              <a:gd name="connsiteX13" fmla="*/ 162917 w 641676"/>
              <a:gd name="connsiteY13" fmla="*/ 279236 h 568910"/>
              <a:gd name="connsiteX14" fmla="*/ 175559 w 641676"/>
              <a:gd name="connsiteY14" fmla="*/ 299573 h 568910"/>
              <a:gd name="connsiteX15" fmla="*/ 188751 w 641676"/>
              <a:gd name="connsiteY15" fmla="*/ 319911 h 568910"/>
              <a:gd name="connsiteX16" fmla="*/ 293738 w 641676"/>
              <a:gd name="connsiteY16" fmla="*/ 480414 h 568910"/>
              <a:gd name="connsiteX17" fmla="*/ 282195 w 641676"/>
              <a:gd name="connsiteY17" fmla="*/ 488109 h 568910"/>
              <a:gd name="connsiteX18" fmla="*/ 261857 w 641676"/>
              <a:gd name="connsiteY18" fmla="*/ 439189 h 568910"/>
              <a:gd name="connsiteX19" fmla="*/ 255811 w 641676"/>
              <a:gd name="connsiteY19" fmla="*/ 427646 h 568910"/>
              <a:gd name="connsiteX20" fmla="*/ 249215 w 641676"/>
              <a:gd name="connsiteY20" fmla="*/ 416103 h 568910"/>
              <a:gd name="connsiteX21" fmla="*/ 236023 w 641676"/>
              <a:gd name="connsiteY21" fmla="*/ 393017 h 568910"/>
              <a:gd name="connsiteX22" fmla="*/ 183255 w 641676"/>
              <a:gd name="connsiteY22" fmla="*/ 300673 h 568910"/>
              <a:gd name="connsiteX23" fmla="*/ 138732 w 641676"/>
              <a:gd name="connsiteY23" fmla="*/ 202282 h 568910"/>
              <a:gd name="connsiteX24" fmla="*/ 133785 w 641676"/>
              <a:gd name="connsiteY24" fmla="*/ 174799 h 568910"/>
              <a:gd name="connsiteX25" fmla="*/ 133235 w 641676"/>
              <a:gd name="connsiteY25" fmla="*/ 160508 h 568910"/>
              <a:gd name="connsiteX26" fmla="*/ 135434 w 641676"/>
              <a:gd name="connsiteY26" fmla="*/ 145667 h 568910"/>
              <a:gd name="connsiteX27" fmla="*/ 149175 w 641676"/>
              <a:gd name="connsiteY27" fmla="*/ 119283 h 568910"/>
              <a:gd name="connsiteX28" fmla="*/ 159619 w 641676"/>
              <a:gd name="connsiteY28" fmla="*/ 108839 h 568910"/>
              <a:gd name="connsiteX29" fmla="*/ 165665 w 641676"/>
              <a:gd name="connsiteY29" fmla="*/ 104442 h 568910"/>
              <a:gd name="connsiteX30" fmla="*/ 172811 w 641676"/>
              <a:gd name="connsiteY30" fmla="*/ 100594 h 568910"/>
              <a:gd name="connsiteX31" fmla="*/ 200294 w 641676"/>
              <a:gd name="connsiteY31" fmla="*/ 92899 h 568910"/>
              <a:gd name="connsiteX32" fmla="*/ 229976 w 641676"/>
              <a:gd name="connsiteY32" fmla="*/ 95097 h 568910"/>
              <a:gd name="connsiteX33" fmla="*/ 278347 w 641676"/>
              <a:gd name="connsiteY33" fmla="*/ 124230 h 568910"/>
              <a:gd name="connsiteX34" fmla="*/ 298135 w 641676"/>
              <a:gd name="connsiteY34" fmla="*/ 142919 h 568910"/>
              <a:gd name="connsiteX35" fmla="*/ 316274 w 641676"/>
              <a:gd name="connsiteY35" fmla="*/ 163806 h 568910"/>
              <a:gd name="connsiteX36" fmla="*/ 346506 w 641676"/>
              <a:gd name="connsiteY36" fmla="*/ 208329 h 568910"/>
              <a:gd name="connsiteX37" fmla="*/ 472379 w 641676"/>
              <a:gd name="connsiteY37" fmla="*/ 378176 h 568910"/>
              <a:gd name="connsiteX38" fmla="*/ 460286 w 641676"/>
              <a:gd name="connsiteY38" fmla="*/ 386421 h 568910"/>
              <a:gd name="connsiteX39" fmla="*/ 407519 w 641676"/>
              <a:gd name="connsiteY39" fmla="*/ 289130 h 568910"/>
              <a:gd name="connsiteX40" fmla="*/ 394876 w 641676"/>
              <a:gd name="connsiteY40" fmla="*/ 264395 h 568910"/>
              <a:gd name="connsiteX41" fmla="*/ 381684 w 641676"/>
              <a:gd name="connsiteY41" fmla="*/ 240759 h 568910"/>
              <a:gd name="connsiteX42" fmla="*/ 352002 w 641676"/>
              <a:gd name="connsiteY42" fmla="*/ 194587 h 568910"/>
              <a:gd name="connsiteX43" fmla="*/ 323969 w 641676"/>
              <a:gd name="connsiteY43" fmla="*/ 145667 h 568910"/>
              <a:gd name="connsiteX44" fmla="*/ 308579 w 641676"/>
              <a:gd name="connsiteY44" fmla="*/ 90700 h 568910"/>
              <a:gd name="connsiteX45" fmla="*/ 321221 w 641676"/>
              <a:gd name="connsiteY45" fmla="*/ 34085 h 568910"/>
              <a:gd name="connsiteX46" fmla="*/ 329466 w 641676"/>
              <a:gd name="connsiteY46" fmla="*/ 21442 h 568910"/>
              <a:gd name="connsiteX47" fmla="*/ 334413 w 641676"/>
              <a:gd name="connsiteY47" fmla="*/ 15946 h 568910"/>
              <a:gd name="connsiteX48" fmla="*/ 340459 w 641676"/>
              <a:gd name="connsiteY48" fmla="*/ 10999 h 568910"/>
              <a:gd name="connsiteX49" fmla="*/ 368492 w 641676"/>
              <a:gd name="connsiteY49" fmla="*/ 555 h 568910"/>
              <a:gd name="connsiteX50" fmla="*/ 425108 w 641676"/>
              <a:gd name="connsiteY50" fmla="*/ 12647 h 568910"/>
              <a:gd name="connsiteX51" fmla="*/ 436651 w 641676"/>
              <a:gd name="connsiteY51" fmla="*/ 21442 h 568910"/>
              <a:gd name="connsiteX52" fmla="*/ 447094 w 641676"/>
              <a:gd name="connsiteY52" fmla="*/ 30787 h 568910"/>
              <a:gd name="connsiteX53" fmla="*/ 466333 w 641676"/>
              <a:gd name="connsiteY53" fmla="*/ 51674 h 568910"/>
              <a:gd name="connsiteX54" fmla="*/ 482273 w 641676"/>
              <a:gd name="connsiteY54" fmla="*/ 75310 h 568910"/>
              <a:gd name="connsiteX55" fmla="*/ 495465 w 641676"/>
              <a:gd name="connsiteY55" fmla="*/ 99495 h 568910"/>
              <a:gd name="connsiteX56" fmla="*/ 522949 w 641676"/>
              <a:gd name="connsiteY56" fmla="*/ 147865 h 568910"/>
              <a:gd name="connsiteX57" fmla="*/ 641676 w 641676"/>
              <a:gd name="connsiteY57" fmla="*/ 334752 h 568910"/>
              <a:gd name="connsiteX58" fmla="*/ 518001 w 641676"/>
              <a:gd name="connsiteY58" fmla="*/ 151164 h 568910"/>
              <a:gd name="connsiteX59" fmla="*/ 489419 w 641676"/>
              <a:gd name="connsiteY59" fmla="*/ 103342 h 568910"/>
              <a:gd name="connsiteX60" fmla="*/ 475677 w 641676"/>
              <a:gd name="connsiteY60" fmla="*/ 79157 h 568910"/>
              <a:gd name="connsiteX61" fmla="*/ 460286 w 641676"/>
              <a:gd name="connsiteY61" fmla="*/ 57171 h 568910"/>
              <a:gd name="connsiteX62" fmla="*/ 441598 w 641676"/>
              <a:gd name="connsiteY62" fmla="*/ 37382 h 568910"/>
              <a:gd name="connsiteX63" fmla="*/ 431154 w 641676"/>
              <a:gd name="connsiteY63" fmla="*/ 28588 h 568910"/>
              <a:gd name="connsiteX64" fmla="*/ 420711 w 641676"/>
              <a:gd name="connsiteY64" fmla="*/ 20892 h 568910"/>
              <a:gd name="connsiteX65" fmla="*/ 370691 w 641676"/>
              <a:gd name="connsiteY65" fmla="*/ 10999 h 568910"/>
              <a:gd name="connsiteX66" fmla="*/ 347605 w 641676"/>
              <a:gd name="connsiteY66" fmla="*/ 19793 h 568910"/>
              <a:gd name="connsiteX67" fmla="*/ 339360 w 641676"/>
              <a:gd name="connsiteY67" fmla="*/ 28588 h 568910"/>
              <a:gd name="connsiteX68" fmla="*/ 332214 w 641676"/>
              <a:gd name="connsiteY68" fmla="*/ 39581 h 568910"/>
              <a:gd name="connsiteX69" fmla="*/ 321221 w 641676"/>
              <a:gd name="connsiteY69" fmla="*/ 89601 h 568910"/>
              <a:gd name="connsiteX70" fmla="*/ 336611 w 641676"/>
              <a:gd name="connsiteY70" fmla="*/ 140170 h 568910"/>
              <a:gd name="connsiteX71" fmla="*/ 364095 w 641676"/>
              <a:gd name="connsiteY71" fmla="*/ 186892 h 568910"/>
              <a:gd name="connsiteX72" fmla="*/ 394876 w 641676"/>
              <a:gd name="connsiteY72" fmla="*/ 233613 h 568910"/>
              <a:gd name="connsiteX73" fmla="*/ 408618 w 641676"/>
              <a:gd name="connsiteY73" fmla="*/ 258348 h 568910"/>
              <a:gd name="connsiteX74" fmla="*/ 421260 w 641676"/>
              <a:gd name="connsiteY74" fmla="*/ 282534 h 568910"/>
              <a:gd name="connsiteX75" fmla="*/ 474578 w 641676"/>
              <a:gd name="connsiteY75" fmla="*/ 379825 h 568910"/>
              <a:gd name="connsiteX76" fmla="*/ 502061 w 641676"/>
              <a:gd name="connsiteY76" fmla="*/ 434242 h 568910"/>
              <a:gd name="connsiteX77" fmla="*/ 462485 w 641676"/>
              <a:gd name="connsiteY77" fmla="*/ 388070 h 568910"/>
              <a:gd name="connsiteX78" fmla="*/ 394876 w 641676"/>
              <a:gd name="connsiteY78" fmla="*/ 305070 h 568910"/>
              <a:gd name="connsiteX79" fmla="*/ 363545 w 641676"/>
              <a:gd name="connsiteY79" fmla="*/ 261647 h 568910"/>
              <a:gd name="connsiteX80" fmla="*/ 334413 w 641676"/>
              <a:gd name="connsiteY80" fmla="*/ 216574 h 568910"/>
              <a:gd name="connsiteX81" fmla="*/ 304731 w 641676"/>
              <a:gd name="connsiteY81" fmla="*/ 173150 h 568910"/>
              <a:gd name="connsiteX82" fmla="*/ 287691 w 641676"/>
              <a:gd name="connsiteY82" fmla="*/ 153912 h 568910"/>
              <a:gd name="connsiteX83" fmla="*/ 269003 w 641676"/>
              <a:gd name="connsiteY83" fmla="*/ 135773 h 568910"/>
              <a:gd name="connsiteX84" fmla="*/ 227228 w 641676"/>
              <a:gd name="connsiteY84" fmla="*/ 110488 h 568910"/>
              <a:gd name="connsiteX85" fmla="*/ 204142 w 641676"/>
              <a:gd name="connsiteY85" fmla="*/ 108839 h 568910"/>
              <a:gd name="connsiteX86" fmla="*/ 180506 w 641676"/>
              <a:gd name="connsiteY86" fmla="*/ 115435 h 568910"/>
              <a:gd name="connsiteX87" fmla="*/ 175559 w 641676"/>
              <a:gd name="connsiteY87" fmla="*/ 117634 h 568910"/>
              <a:gd name="connsiteX88" fmla="*/ 171162 w 641676"/>
              <a:gd name="connsiteY88" fmla="*/ 120932 h 568910"/>
              <a:gd name="connsiteX89" fmla="*/ 162917 w 641676"/>
              <a:gd name="connsiteY89" fmla="*/ 129177 h 568910"/>
              <a:gd name="connsiteX90" fmla="*/ 152473 w 641676"/>
              <a:gd name="connsiteY90" fmla="*/ 149515 h 568910"/>
              <a:gd name="connsiteX91" fmla="*/ 150824 w 641676"/>
              <a:gd name="connsiteY91" fmla="*/ 160508 h 568910"/>
              <a:gd name="connsiteX92" fmla="*/ 151374 w 641676"/>
              <a:gd name="connsiteY92" fmla="*/ 172600 h 568910"/>
              <a:gd name="connsiteX93" fmla="*/ 155771 w 641676"/>
              <a:gd name="connsiteY93" fmla="*/ 197335 h 568910"/>
              <a:gd name="connsiteX94" fmla="*/ 198645 w 641676"/>
              <a:gd name="connsiteY94" fmla="*/ 292428 h 568910"/>
              <a:gd name="connsiteX95" fmla="*/ 251413 w 641676"/>
              <a:gd name="connsiteY95" fmla="*/ 384772 h 568910"/>
              <a:gd name="connsiteX96" fmla="*/ 264605 w 641676"/>
              <a:gd name="connsiteY96" fmla="*/ 407858 h 568910"/>
              <a:gd name="connsiteX97" fmla="*/ 271201 w 641676"/>
              <a:gd name="connsiteY97" fmla="*/ 419401 h 568910"/>
              <a:gd name="connsiteX98" fmla="*/ 277797 w 641676"/>
              <a:gd name="connsiteY98" fmla="*/ 431493 h 568910"/>
              <a:gd name="connsiteX99" fmla="*/ 298135 w 641676"/>
              <a:gd name="connsiteY99" fmla="*/ 480963 h 568910"/>
              <a:gd name="connsiteX100" fmla="*/ 317923 w 641676"/>
              <a:gd name="connsiteY100" fmla="*/ 524387 h 568910"/>
              <a:gd name="connsiteX101" fmla="*/ 286592 w 641676"/>
              <a:gd name="connsiteY101" fmla="*/ 488659 h 568910"/>
              <a:gd name="connsiteX102" fmla="*/ 230526 w 641676"/>
              <a:gd name="connsiteY102" fmla="*/ 408407 h 568910"/>
              <a:gd name="connsiteX103" fmla="*/ 182155 w 641676"/>
              <a:gd name="connsiteY103" fmla="*/ 324858 h 568910"/>
              <a:gd name="connsiteX104" fmla="*/ 169513 w 641676"/>
              <a:gd name="connsiteY104" fmla="*/ 304520 h 568910"/>
              <a:gd name="connsiteX105" fmla="*/ 156871 w 641676"/>
              <a:gd name="connsiteY105" fmla="*/ 283633 h 568910"/>
              <a:gd name="connsiteX106" fmla="*/ 128838 w 641676"/>
              <a:gd name="connsiteY106" fmla="*/ 246805 h 568910"/>
              <a:gd name="connsiteX107" fmla="*/ 87063 w 641676"/>
              <a:gd name="connsiteY107" fmla="*/ 232514 h 568910"/>
              <a:gd name="connsiteX108" fmla="*/ 43639 w 641676"/>
              <a:gd name="connsiteY108" fmla="*/ 242958 h 568910"/>
              <a:gd name="connsiteX109" fmla="*/ 27699 w 641676"/>
              <a:gd name="connsiteY109" fmla="*/ 258348 h 568910"/>
              <a:gd name="connsiteX110" fmla="*/ 17255 w 641676"/>
              <a:gd name="connsiteY110" fmla="*/ 278686 h 568910"/>
              <a:gd name="connsiteX111" fmla="*/ 12858 w 641676"/>
              <a:gd name="connsiteY111" fmla="*/ 301222 h 568910"/>
              <a:gd name="connsiteX112" fmla="*/ 13408 w 641676"/>
              <a:gd name="connsiteY112" fmla="*/ 324308 h 568910"/>
              <a:gd name="connsiteX113" fmla="*/ 18904 w 641676"/>
              <a:gd name="connsiteY113" fmla="*/ 346845 h 568910"/>
              <a:gd name="connsiteX114" fmla="*/ 28798 w 641676"/>
              <a:gd name="connsiteY114" fmla="*/ 368282 h 568910"/>
              <a:gd name="connsiteX115" fmla="*/ 55732 w 641676"/>
              <a:gd name="connsiteY115" fmla="*/ 407858 h 568910"/>
              <a:gd name="connsiteX116" fmla="*/ 84864 w 641676"/>
              <a:gd name="connsiteY116" fmla="*/ 446334 h 568910"/>
              <a:gd name="connsiteX117" fmla="*/ 112897 w 641676"/>
              <a:gd name="connsiteY117" fmla="*/ 485910 h 568910"/>
              <a:gd name="connsiteX118" fmla="*/ 161268 w 641676"/>
              <a:gd name="connsiteY118" fmla="*/ 568910 h 568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</a:cxnLst>
            <a:rect l="l" t="t" r="r" b="b"/>
            <a:pathLst>
              <a:path w="641676" h="568910">
                <a:moveTo>
                  <a:pt x="161268" y="568910"/>
                </a:moveTo>
                <a:cubicBezTo>
                  <a:pt x="124990" y="515592"/>
                  <a:pt x="89262" y="461725"/>
                  <a:pt x="47487" y="412805"/>
                </a:cubicBezTo>
                <a:cubicBezTo>
                  <a:pt x="37593" y="400162"/>
                  <a:pt x="27149" y="387520"/>
                  <a:pt x="18904" y="373229"/>
                </a:cubicBezTo>
                <a:cubicBezTo>
                  <a:pt x="14507" y="366083"/>
                  <a:pt x="11209" y="358937"/>
                  <a:pt x="7911" y="351242"/>
                </a:cubicBezTo>
                <a:cubicBezTo>
                  <a:pt x="5163" y="343547"/>
                  <a:pt x="2964" y="335302"/>
                  <a:pt x="1315" y="327057"/>
                </a:cubicBezTo>
                <a:cubicBezTo>
                  <a:pt x="216" y="318812"/>
                  <a:pt x="-334" y="310567"/>
                  <a:pt x="216" y="302322"/>
                </a:cubicBezTo>
                <a:cubicBezTo>
                  <a:pt x="216" y="294077"/>
                  <a:pt x="1865" y="285282"/>
                  <a:pt x="4613" y="277587"/>
                </a:cubicBezTo>
                <a:cubicBezTo>
                  <a:pt x="7361" y="269342"/>
                  <a:pt x="11209" y="261647"/>
                  <a:pt x="15606" y="255050"/>
                </a:cubicBezTo>
                <a:cubicBezTo>
                  <a:pt x="20553" y="247905"/>
                  <a:pt x="26600" y="241858"/>
                  <a:pt x="34295" y="236911"/>
                </a:cubicBezTo>
                <a:cubicBezTo>
                  <a:pt x="49136" y="227567"/>
                  <a:pt x="66176" y="223719"/>
                  <a:pt x="83215" y="224269"/>
                </a:cubicBezTo>
                <a:cubicBezTo>
                  <a:pt x="91460" y="224269"/>
                  <a:pt x="100255" y="225918"/>
                  <a:pt x="108500" y="228117"/>
                </a:cubicBezTo>
                <a:cubicBezTo>
                  <a:pt x="112348" y="229216"/>
                  <a:pt x="116745" y="230865"/>
                  <a:pt x="120593" y="233064"/>
                </a:cubicBezTo>
                <a:cubicBezTo>
                  <a:pt x="124440" y="235262"/>
                  <a:pt x="128288" y="237461"/>
                  <a:pt x="131586" y="240209"/>
                </a:cubicBezTo>
                <a:cubicBezTo>
                  <a:pt x="145328" y="250653"/>
                  <a:pt x="154672" y="265494"/>
                  <a:pt x="162917" y="279236"/>
                </a:cubicBezTo>
                <a:cubicBezTo>
                  <a:pt x="167314" y="286382"/>
                  <a:pt x="171162" y="292977"/>
                  <a:pt x="175559" y="299573"/>
                </a:cubicBezTo>
                <a:cubicBezTo>
                  <a:pt x="179957" y="306169"/>
                  <a:pt x="184354" y="313315"/>
                  <a:pt x="188751" y="319911"/>
                </a:cubicBezTo>
                <a:cubicBezTo>
                  <a:pt x="223380" y="374878"/>
                  <a:pt x="251963" y="433142"/>
                  <a:pt x="293738" y="480414"/>
                </a:cubicBezTo>
                <a:lnTo>
                  <a:pt x="282195" y="488109"/>
                </a:lnTo>
                <a:cubicBezTo>
                  <a:pt x="274499" y="471619"/>
                  <a:pt x="269003" y="454579"/>
                  <a:pt x="261857" y="439189"/>
                </a:cubicBezTo>
                <a:cubicBezTo>
                  <a:pt x="260208" y="435341"/>
                  <a:pt x="258009" y="432043"/>
                  <a:pt x="255811" y="427646"/>
                </a:cubicBezTo>
                <a:lnTo>
                  <a:pt x="249215" y="416103"/>
                </a:lnTo>
                <a:lnTo>
                  <a:pt x="236023" y="393017"/>
                </a:lnTo>
                <a:lnTo>
                  <a:pt x="183255" y="300673"/>
                </a:lnTo>
                <a:cubicBezTo>
                  <a:pt x="165665" y="269892"/>
                  <a:pt x="148076" y="238011"/>
                  <a:pt x="138732" y="202282"/>
                </a:cubicBezTo>
                <a:cubicBezTo>
                  <a:pt x="136533" y="193488"/>
                  <a:pt x="134884" y="184144"/>
                  <a:pt x="133785" y="174799"/>
                </a:cubicBezTo>
                <a:cubicBezTo>
                  <a:pt x="133235" y="169852"/>
                  <a:pt x="132685" y="165455"/>
                  <a:pt x="133235" y="160508"/>
                </a:cubicBezTo>
                <a:cubicBezTo>
                  <a:pt x="133235" y="155561"/>
                  <a:pt x="133785" y="150064"/>
                  <a:pt x="135434" y="145667"/>
                </a:cubicBezTo>
                <a:cubicBezTo>
                  <a:pt x="138182" y="135773"/>
                  <a:pt x="142579" y="126978"/>
                  <a:pt x="149175" y="119283"/>
                </a:cubicBezTo>
                <a:cubicBezTo>
                  <a:pt x="152473" y="115435"/>
                  <a:pt x="155771" y="112137"/>
                  <a:pt x="159619" y="108839"/>
                </a:cubicBezTo>
                <a:cubicBezTo>
                  <a:pt x="161818" y="107190"/>
                  <a:pt x="163467" y="106091"/>
                  <a:pt x="165665" y="104442"/>
                </a:cubicBezTo>
                <a:cubicBezTo>
                  <a:pt x="168414" y="102793"/>
                  <a:pt x="170612" y="101694"/>
                  <a:pt x="172811" y="100594"/>
                </a:cubicBezTo>
                <a:cubicBezTo>
                  <a:pt x="182155" y="96746"/>
                  <a:pt x="190400" y="93998"/>
                  <a:pt x="200294" y="92899"/>
                </a:cubicBezTo>
                <a:cubicBezTo>
                  <a:pt x="210738" y="91800"/>
                  <a:pt x="220082" y="92349"/>
                  <a:pt x="229976" y="95097"/>
                </a:cubicBezTo>
                <a:cubicBezTo>
                  <a:pt x="249215" y="100045"/>
                  <a:pt x="265155" y="112137"/>
                  <a:pt x="278347" y="124230"/>
                </a:cubicBezTo>
                <a:cubicBezTo>
                  <a:pt x="284943" y="130276"/>
                  <a:pt x="291539" y="136872"/>
                  <a:pt x="298135" y="142919"/>
                </a:cubicBezTo>
                <a:cubicBezTo>
                  <a:pt x="304731" y="149515"/>
                  <a:pt x="310228" y="156660"/>
                  <a:pt x="316274" y="163806"/>
                </a:cubicBezTo>
                <a:cubicBezTo>
                  <a:pt x="327267" y="178097"/>
                  <a:pt x="337161" y="193488"/>
                  <a:pt x="346506" y="208329"/>
                </a:cubicBezTo>
                <a:cubicBezTo>
                  <a:pt x="382234" y="269342"/>
                  <a:pt x="426757" y="324308"/>
                  <a:pt x="472379" y="378176"/>
                </a:cubicBezTo>
                <a:lnTo>
                  <a:pt x="460286" y="386421"/>
                </a:lnTo>
                <a:cubicBezTo>
                  <a:pt x="444346" y="353990"/>
                  <a:pt x="425108" y="322110"/>
                  <a:pt x="407519" y="289130"/>
                </a:cubicBezTo>
                <a:cubicBezTo>
                  <a:pt x="403121" y="280885"/>
                  <a:pt x="398724" y="272640"/>
                  <a:pt x="394876" y="264395"/>
                </a:cubicBezTo>
                <a:cubicBezTo>
                  <a:pt x="391029" y="256150"/>
                  <a:pt x="386631" y="248454"/>
                  <a:pt x="381684" y="240759"/>
                </a:cubicBezTo>
                <a:cubicBezTo>
                  <a:pt x="372340" y="225368"/>
                  <a:pt x="361896" y="209978"/>
                  <a:pt x="352002" y="194587"/>
                </a:cubicBezTo>
                <a:cubicBezTo>
                  <a:pt x="342108" y="179196"/>
                  <a:pt x="332214" y="162706"/>
                  <a:pt x="323969" y="145667"/>
                </a:cubicBezTo>
                <a:cubicBezTo>
                  <a:pt x="316274" y="128627"/>
                  <a:pt x="310228" y="109939"/>
                  <a:pt x="308579" y="90700"/>
                </a:cubicBezTo>
                <a:cubicBezTo>
                  <a:pt x="306930" y="70362"/>
                  <a:pt x="312426" y="51674"/>
                  <a:pt x="321221" y="34085"/>
                </a:cubicBezTo>
                <a:cubicBezTo>
                  <a:pt x="323419" y="29687"/>
                  <a:pt x="326168" y="25840"/>
                  <a:pt x="329466" y="21442"/>
                </a:cubicBezTo>
                <a:cubicBezTo>
                  <a:pt x="331115" y="19244"/>
                  <a:pt x="332764" y="17595"/>
                  <a:pt x="334413" y="15946"/>
                </a:cubicBezTo>
                <a:cubicBezTo>
                  <a:pt x="336062" y="14297"/>
                  <a:pt x="338261" y="12098"/>
                  <a:pt x="340459" y="10999"/>
                </a:cubicBezTo>
                <a:cubicBezTo>
                  <a:pt x="349254" y="4952"/>
                  <a:pt x="359148" y="2204"/>
                  <a:pt x="368492" y="555"/>
                </a:cubicBezTo>
                <a:cubicBezTo>
                  <a:pt x="388280" y="-1644"/>
                  <a:pt x="408068" y="2754"/>
                  <a:pt x="425108" y="12647"/>
                </a:cubicBezTo>
                <a:cubicBezTo>
                  <a:pt x="429505" y="15396"/>
                  <a:pt x="432803" y="18144"/>
                  <a:pt x="436651" y="21442"/>
                </a:cubicBezTo>
                <a:cubicBezTo>
                  <a:pt x="440499" y="24191"/>
                  <a:pt x="443796" y="27489"/>
                  <a:pt x="447094" y="30787"/>
                </a:cubicBezTo>
                <a:cubicBezTo>
                  <a:pt x="454240" y="37382"/>
                  <a:pt x="460286" y="43979"/>
                  <a:pt x="466333" y="51674"/>
                </a:cubicBezTo>
                <a:cubicBezTo>
                  <a:pt x="472379" y="58820"/>
                  <a:pt x="477326" y="67065"/>
                  <a:pt x="482273" y="75310"/>
                </a:cubicBezTo>
                <a:lnTo>
                  <a:pt x="495465" y="99495"/>
                </a:lnTo>
                <a:cubicBezTo>
                  <a:pt x="504260" y="115435"/>
                  <a:pt x="513604" y="131925"/>
                  <a:pt x="522949" y="147865"/>
                </a:cubicBezTo>
                <a:cubicBezTo>
                  <a:pt x="560326" y="211627"/>
                  <a:pt x="601001" y="273189"/>
                  <a:pt x="641676" y="334752"/>
                </a:cubicBezTo>
                <a:cubicBezTo>
                  <a:pt x="598802" y="274289"/>
                  <a:pt x="557028" y="213825"/>
                  <a:pt x="518001" y="151164"/>
                </a:cubicBezTo>
                <a:cubicBezTo>
                  <a:pt x="508107" y="135223"/>
                  <a:pt x="498763" y="119832"/>
                  <a:pt x="489419" y="103342"/>
                </a:cubicBezTo>
                <a:lnTo>
                  <a:pt x="475677" y="79157"/>
                </a:lnTo>
                <a:cubicBezTo>
                  <a:pt x="470730" y="71462"/>
                  <a:pt x="465783" y="63766"/>
                  <a:pt x="460286" y="57171"/>
                </a:cubicBezTo>
                <a:cubicBezTo>
                  <a:pt x="454790" y="50025"/>
                  <a:pt x="448194" y="43429"/>
                  <a:pt x="441598" y="37382"/>
                </a:cubicBezTo>
                <a:cubicBezTo>
                  <a:pt x="438300" y="34085"/>
                  <a:pt x="435002" y="31336"/>
                  <a:pt x="431154" y="28588"/>
                </a:cubicBezTo>
                <a:cubicBezTo>
                  <a:pt x="427856" y="25840"/>
                  <a:pt x="424009" y="23091"/>
                  <a:pt x="420711" y="20892"/>
                </a:cubicBezTo>
                <a:cubicBezTo>
                  <a:pt x="405869" y="12098"/>
                  <a:pt x="387731" y="8800"/>
                  <a:pt x="370691" y="10999"/>
                </a:cubicBezTo>
                <a:cubicBezTo>
                  <a:pt x="362446" y="12098"/>
                  <a:pt x="354201" y="14846"/>
                  <a:pt x="347605" y="19793"/>
                </a:cubicBezTo>
                <a:cubicBezTo>
                  <a:pt x="344307" y="21992"/>
                  <a:pt x="341559" y="25290"/>
                  <a:pt x="339360" y="28588"/>
                </a:cubicBezTo>
                <a:cubicBezTo>
                  <a:pt x="336611" y="31886"/>
                  <a:pt x="334413" y="35734"/>
                  <a:pt x="332214" y="39581"/>
                </a:cubicBezTo>
                <a:cubicBezTo>
                  <a:pt x="324519" y="54972"/>
                  <a:pt x="319572" y="73111"/>
                  <a:pt x="321221" y="89601"/>
                </a:cubicBezTo>
                <a:cubicBezTo>
                  <a:pt x="322870" y="107190"/>
                  <a:pt x="328916" y="124230"/>
                  <a:pt x="336611" y="140170"/>
                </a:cubicBezTo>
                <a:cubicBezTo>
                  <a:pt x="344307" y="156660"/>
                  <a:pt x="354201" y="172051"/>
                  <a:pt x="364095" y="186892"/>
                </a:cubicBezTo>
                <a:cubicBezTo>
                  <a:pt x="373989" y="202282"/>
                  <a:pt x="384982" y="217123"/>
                  <a:pt x="394876" y="233613"/>
                </a:cubicBezTo>
                <a:cubicBezTo>
                  <a:pt x="399823" y="241858"/>
                  <a:pt x="404221" y="249554"/>
                  <a:pt x="408618" y="258348"/>
                </a:cubicBezTo>
                <a:cubicBezTo>
                  <a:pt x="413015" y="266593"/>
                  <a:pt x="416863" y="274838"/>
                  <a:pt x="421260" y="282534"/>
                </a:cubicBezTo>
                <a:cubicBezTo>
                  <a:pt x="438849" y="314964"/>
                  <a:pt x="458088" y="346295"/>
                  <a:pt x="474578" y="379825"/>
                </a:cubicBezTo>
                <a:lnTo>
                  <a:pt x="502061" y="434242"/>
                </a:lnTo>
                <a:lnTo>
                  <a:pt x="462485" y="388070"/>
                </a:lnTo>
                <a:cubicBezTo>
                  <a:pt x="439399" y="361136"/>
                  <a:pt x="416863" y="333653"/>
                  <a:pt x="394876" y="305070"/>
                </a:cubicBezTo>
                <a:cubicBezTo>
                  <a:pt x="383883" y="290779"/>
                  <a:pt x="373439" y="276487"/>
                  <a:pt x="363545" y="261647"/>
                </a:cubicBezTo>
                <a:cubicBezTo>
                  <a:pt x="353101" y="246805"/>
                  <a:pt x="343757" y="231415"/>
                  <a:pt x="334413" y="216574"/>
                </a:cubicBezTo>
                <a:cubicBezTo>
                  <a:pt x="325069" y="201733"/>
                  <a:pt x="315724" y="186892"/>
                  <a:pt x="304731" y="173150"/>
                </a:cubicBezTo>
                <a:cubicBezTo>
                  <a:pt x="299234" y="166554"/>
                  <a:pt x="293738" y="159958"/>
                  <a:pt x="287691" y="153912"/>
                </a:cubicBezTo>
                <a:cubicBezTo>
                  <a:pt x="281645" y="147865"/>
                  <a:pt x="275049" y="141819"/>
                  <a:pt x="269003" y="135773"/>
                </a:cubicBezTo>
                <a:cubicBezTo>
                  <a:pt x="256360" y="124230"/>
                  <a:pt x="242619" y="114336"/>
                  <a:pt x="227228" y="110488"/>
                </a:cubicBezTo>
                <a:cubicBezTo>
                  <a:pt x="219533" y="108290"/>
                  <a:pt x="211288" y="107740"/>
                  <a:pt x="204142" y="108839"/>
                </a:cubicBezTo>
                <a:cubicBezTo>
                  <a:pt x="196446" y="109939"/>
                  <a:pt x="188201" y="112687"/>
                  <a:pt x="180506" y="115435"/>
                </a:cubicBezTo>
                <a:cubicBezTo>
                  <a:pt x="178857" y="115985"/>
                  <a:pt x="177208" y="117084"/>
                  <a:pt x="175559" y="117634"/>
                </a:cubicBezTo>
                <a:cubicBezTo>
                  <a:pt x="173910" y="118733"/>
                  <a:pt x="172261" y="119832"/>
                  <a:pt x="171162" y="120932"/>
                </a:cubicBezTo>
                <a:cubicBezTo>
                  <a:pt x="168414" y="123130"/>
                  <a:pt x="165116" y="125879"/>
                  <a:pt x="162917" y="129177"/>
                </a:cubicBezTo>
                <a:cubicBezTo>
                  <a:pt x="157970" y="135223"/>
                  <a:pt x="154122" y="142369"/>
                  <a:pt x="152473" y="149515"/>
                </a:cubicBezTo>
                <a:cubicBezTo>
                  <a:pt x="151374" y="153362"/>
                  <a:pt x="150824" y="157210"/>
                  <a:pt x="150824" y="160508"/>
                </a:cubicBezTo>
                <a:cubicBezTo>
                  <a:pt x="150824" y="164355"/>
                  <a:pt x="151374" y="168753"/>
                  <a:pt x="151374" y="172600"/>
                </a:cubicBezTo>
                <a:cubicBezTo>
                  <a:pt x="152473" y="180845"/>
                  <a:pt x="153573" y="189090"/>
                  <a:pt x="155771" y="197335"/>
                </a:cubicBezTo>
                <a:cubicBezTo>
                  <a:pt x="164566" y="230315"/>
                  <a:pt x="181056" y="261647"/>
                  <a:pt x="198645" y="292428"/>
                </a:cubicBezTo>
                <a:lnTo>
                  <a:pt x="251413" y="384772"/>
                </a:lnTo>
                <a:lnTo>
                  <a:pt x="264605" y="407858"/>
                </a:lnTo>
                <a:lnTo>
                  <a:pt x="271201" y="419401"/>
                </a:lnTo>
                <a:cubicBezTo>
                  <a:pt x="273400" y="423248"/>
                  <a:pt x="275599" y="427646"/>
                  <a:pt x="277797" y="431493"/>
                </a:cubicBezTo>
                <a:cubicBezTo>
                  <a:pt x="285493" y="447983"/>
                  <a:pt x="290989" y="465023"/>
                  <a:pt x="298135" y="480963"/>
                </a:cubicBezTo>
                <a:lnTo>
                  <a:pt x="317923" y="524387"/>
                </a:lnTo>
                <a:lnTo>
                  <a:pt x="286592" y="488659"/>
                </a:lnTo>
                <a:cubicBezTo>
                  <a:pt x="264605" y="463924"/>
                  <a:pt x="247016" y="436440"/>
                  <a:pt x="230526" y="408407"/>
                </a:cubicBezTo>
                <a:cubicBezTo>
                  <a:pt x="214036" y="380374"/>
                  <a:pt x="198645" y="352341"/>
                  <a:pt x="182155" y="324858"/>
                </a:cubicBezTo>
                <a:cubicBezTo>
                  <a:pt x="177758" y="318262"/>
                  <a:pt x="173910" y="311117"/>
                  <a:pt x="169513" y="304520"/>
                </a:cubicBezTo>
                <a:cubicBezTo>
                  <a:pt x="165116" y="297375"/>
                  <a:pt x="160718" y="290779"/>
                  <a:pt x="156871" y="283633"/>
                </a:cubicBezTo>
                <a:cubicBezTo>
                  <a:pt x="148626" y="269892"/>
                  <a:pt x="140930" y="256150"/>
                  <a:pt x="128838" y="246805"/>
                </a:cubicBezTo>
                <a:cubicBezTo>
                  <a:pt x="117295" y="236911"/>
                  <a:pt x="102454" y="233064"/>
                  <a:pt x="87063" y="232514"/>
                </a:cubicBezTo>
                <a:cubicBezTo>
                  <a:pt x="71672" y="231964"/>
                  <a:pt x="56282" y="235262"/>
                  <a:pt x="43639" y="242958"/>
                </a:cubicBezTo>
                <a:cubicBezTo>
                  <a:pt x="37593" y="246805"/>
                  <a:pt x="32096" y="252302"/>
                  <a:pt x="27699" y="258348"/>
                </a:cubicBezTo>
                <a:cubicBezTo>
                  <a:pt x="23302" y="264395"/>
                  <a:pt x="20004" y="271540"/>
                  <a:pt x="17255" y="278686"/>
                </a:cubicBezTo>
                <a:cubicBezTo>
                  <a:pt x="14507" y="285832"/>
                  <a:pt x="13408" y="293527"/>
                  <a:pt x="12858" y="301222"/>
                </a:cubicBezTo>
                <a:cubicBezTo>
                  <a:pt x="12308" y="308918"/>
                  <a:pt x="12308" y="316613"/>
                  <a:pt x="13408" y="324308"/>
                </a:cubicBezTo>
                <a:cubicBezTo>
                  <a:pt x="14507" y="332004"/>
                  <a:pt x="16156" y="339699"/>
                  <a:pt x="18904" y="346845"/>
                </a:cubicBezTo>
                <a:cubicBezTo>
                  <a:pt x="21653" y="353990"/>
                  <a:pt x="24951" y="361686"/>
                  <a:pt x="28798" y="368282"/>
                </a:cubicBezTo>
                <a:cubicBezTo>
                  <a:pt x="36494" y="382023"/>
                  <a:pt x="45838" y="395215"/>
                  <a:pt x="55732" y="407858"/>
                </a:cubicBezTo>
                <a:cubicBezTo>
                  <a:pt x="65626" y="420500"/>
                  <a:pt x="75520" y="433142"/>
                  <a:pt x="84864" y="446334"/>
                </a:cubicBezTo>
                <a:cubicBezTo>
                  <a:pt x="94209" y="459526"/>
                  <a:pt x="103553" y="472718"/>
                  <a:pt x="112897" y="485910"/>
                </a:cubicBezTo>
                <a:cubicBezTo>
                  <a:pt x="127189" y="514493"/>
                  <a:pt x="144228" y="541976"/>
                  <a:pt x="161268" y="568910"/>
                </a:cubicBezTo>
                <a:close/>
              </a:path>
            </a:pathLst>
          </a:custGeom>
          <a:solidFill>
            <a:srgbClr val="000000"/>
          </a:solidFill>
          <a:ln w="54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71" name="Полилиния: фигура 270">
            <a:extLst>
              <a:ext uri="{FF2B5EF4-FFF2-40B4-BE49-F238E27FC236}">
                <a16:creationId xmlns:a16="http://schemas.microsoft.com/office/drawing/2014/main" id="{5F33CA30-E945-AFD1-6955-5169213E6AF8}"/>
              </a:ext>
            </a:extLst>
          </p:cNvPr>
          <p:cNvSpPr/>
          <p:nvPr/>
        </p:nvSpPr>
        <p:spPr>
          <a:xfrm>
            <a:off x="7787397" y="6338468"/>
            <a:ext cx="143462" cy="143265"/>
          </a:xfrm>
          <a:custGeom>
            <a:avLst/>
            <a:gdLst>
              <a:gd name="connsiteX0" fmla="*/ 143463 w 143462"/>
              <a:gd name="connsiteY0" fmla="*/ 71691 h 143265"/>
              <a:gd name="connsiteX1" fmla="*/ 124225 w 143462"/>
              <a:gd name="connsiteY1" fmla="*/ 120062 h 143265"/>
              <a:gd name="connsiteX2" fmla="*/ 75854 w 143462"/>
              <a:gd name="connsiteY2" fmla="*/ 143147 h 143265"/>
              <a:gd name="connsiteX3" fmla="*/ 23086 w 143462"/>
              <a:gd name="connsiteY3" fmla="*/ 124459 h 143265"/>
              <a:gd name="connsiteX4" fmla="*/ 6046 w 143462"/>
              <a:gd name="connsiteY4" fmla="*/ 100823 h 143265"/>
              <a:gd name="connsiteX5" fmla="*/ 0 w 143462"/>
              <a:gd name="connsiteY5" fmla="*/ 71691 h 143265"/>
              <a:gd name="connsiteX6" fmla="*/ 6046 w 143462"/>
              <a:gd name="connsiteY6" fmla="*/ 42559 h 143265"/>
              <a:gd name="connsiteX7" fmla="*/ 23086 w 143462"/>
              <a:gd name="connsiteY7" fmla="*/ 18923 h 143265"/>
              <a:gd name="connsiteX8" fmla="*/ 75854 w 143462"/>
              <a:gd name="connsiteY8" fmla="*/ 234 h 143265"/>
              <a:gd name="connsiteX9" fmla="*/ 124225 w 143462"/>
              <a:gd name="connsiteY9" fmla="*/ 23320 h 143265"/>
              <a:gd name="connsiteX10" fmla="*/ 143463 w 143462"/>
              <a:gd name="connsiteY10" fmla="*/ 71691 h 143265"/>
              <a:gd name="connsiteX11" fmla="*/ 143463 w 143462"/>
              <a:gd name="connsiteY11" fmla="*/ 71691 h 143265"/>
              <a:gd name="connsiteX12" fmla="*/ 137966 w 143462"/>
              <a:gd name="connsiteY12" fmla="*/ 45857 h 143265"/>
              <a:gd name="connsiteX13" fmla="*/ 122576 w 143462"/>
              <a:gd name="connsiteY13" fmla="*/ 24420 h 143265"/>
              <a:gd name="connsiteX14" fmla="*/ 75854 w 143462"/>
              <a:gd name="connsiteY14" fmla="*/ 7930 h 143265"/>
              <a:gd name="connsiteX15" fmla="*/ 32980 w 143462"/>
              <a:gd name="connsiteY15" fmla="*/ 28817 h 143265"/>
              <a:gd name="connsiteX16" fmla="*/ 16490 w 143462"/>
              <a:gd name="connsiteY16" fmla="*/ 71691 h 143265"/>
              <a:gd name="connsiteX17" fmla="*/ 32980 w 143462"/>
              <a:gd name="connsiteY17" fmla="*/ 114565 h 143265"/>
              <a:gd name="connsiteX18" fmla="*/ 75854 w 143462"/>
              <a:gd name="connsiteY18" fmla="*/ 135452 h 143265"/>
              <a:gd name="connsiteX19" fmla="*/ 122576 w 143462"/>
              <a:gd name="connsiteY19" fmla="*/ 118962 h 143265"/>
              <a:gd name="connsiteX20" fmla="*/ 137966 w 143462"/>
              <a:gd name="connsiteY20" fmla="*/ 97525 h 143265"/>
              <a:gd name="connsiteX21" fmla="*/ 143463 w 143462"/>
              <a:gd name="connsiteY21" fmla="*/ 71691 h 1432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43462" h="143265">
                <a:moveTo>
                  <a:pt x="143463" y="71691"/>
                </a:moveTo>
                <a:cubicBezTo>
                  <a:pt x="143463" y="89280"/>
                  <a:pt x="136867" y="106870"/>
                  <a:pt x="124225" y="120062"/>
                </a:cubicBezTo>
                <a:cubicBezTo>
                  <a:pt x="112132" y="133254"/>
                  <a:pt x="94543" y="142048"/>
                  <a:pt x="75854" y="143147"/>
                </a:cubicBezTo>
                <a:cubicBezTo>
                  <a:pt x="57165" y="144247"/>
                  <a:pt x="37377" y="137651"/>
                  <a:pt x="23086" y="124459"/>
                </a:cubicBezTo>
                <a:cubicBezTo>
                  <a:pt x="15940" y="117863"/>
                  <a:pt x="9894" y="109618"/>
                  <a:pt x="6046" y="100823"/>
                </a:cubicBezTo>
                <a:cubicBezTo>
                  <a:pt x="2199" y="92029"/>
                  <a:pt x="0" y="81585"/>
                  <a:pt x="0" y="71691"/>
                </a:cubicBezTo>
                <a:cubicBezTo>
                  <a:pt x="0" y="61797"/>
                  <a:pt x="2199" y="51903"/>
                  <a:pt x="6046" y="42559"/>
                </a:cubicBezTo>
                <a:cubicBezTo>
                  <a:pt x="9894" y="33214"/>
                  <a:pt x="15940" y="25519"/>
                  <a:pt x="23086" y="18923"/>
                </a:cubicBezTo>
                <a:cubicBezTo>
                  <a:pt x="37377" y="5731"/>
                  <a:pt x="57165" y="-1415"/>
                  <a:pt x="75854" y="234"/>
                </a:cubicBezTo>
                <a:cubicBezTo>
                  <a:pt x="94543" y="1334"/>
                  <a:pt x="112132" y="10128"/>
                  <a:pt x="124225" y="23320"/>
                </a:cubicBezTo>
                <a:cubicBezTo>
                  <a:pt x="136867" y="35963"/>
                  <a:pt x="143463" y="53552"/>
                  <a:pt x="143463" y="71691"/>
                </a:cubicBezTo>
                <a:close/>
                <a:moveTo>
                  <a:pt x="143463" y="71691"/>
                </a:moveTo>
                <a:cubicBezTo>
                  <a:pt x="143463" y="62896"/>
                  <a:pt x="141814" y="54102"/>
                  <a:pt x="137966" y="45857"/>
                </a:cubicBezTo>
                <a:cubicBezTo>
                  <a:pt x="134668" y="37612"/>
                  <a:pt x="129172" y="30466"/>
                  <a:pt x="122576" y="24420"/>
                </a:cubicBezTo>
                <a:cubicBezTo>
                  <a:pt x="109933" y="12327"/>
                  <a:pt x="92344" y="6830"/>
                  <a:pt x="75854" y="7930"/>
                </a:cubicBezTo>
                <a:cubicBezTo>
                  <a:pt x="59364" y="9029"/>
                  <a:pt x="43973" y="16724"/>
                  <a:pt x="32980" y="28817"/>
                </a:cubicBezTo>
                <a:cubicBezTo>
                  <a:pt x="21987" y="40360"/>
                  <a:pt x="16490" y="55751"/>
                  <a:pt x="16490" y="71691"/>
                </a:cubicBezTo>
                <a:cubicBezTo>
                  <a:pt x="16490" y="87082"/>
                  <a:pt x="21987" y="103022"/>
                  <a:pt x="32980" y="114565"/>
                </a:cubicBezTo>
                <a:cubicBezTo>
                  <a:pt x="43424" y="126108"/>
                  <a:pt x="58814" y="134353"/>
                  <a:pt x="75854" y="135452"/>
                </a:cubicBezTo>
                <a:cubicBezTo>
                  <a:pt x="92344" y="136552"/>
                  <a:pt x="109933" y="131055"/>
                  <a:pt x="122576" y="118962"/>
                </a:cubicBezTo>
                <a:cubicBezTo>
                  <a:pt x="129172" y="112916"/>
                  <a:pt x="134119" y="105770"/>
                  <a:pt x="137966" y="97525"/>
                </a:cubicBezTo>
                <a:cubicBezTo>
                  <a:pt x="141814" y="89280"/>
                  <a:pt x="143463" y="80485"/>
                  <a:pt x="143463" y="71691"/>
                </a:cubicBezTo>
                <a:close/>
              </a:path>
            </a:pathLst>
          </a:custGeom>
          <a:solidFill>
            <a:srgbClr val="000000"/>
          </a:solidFill>
          <a:ln w="54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72" name="Полилиния: фигура 271">
            <a:extLst>
              <a:ext uri="{FF2B5EF4-FFF2-40B4-BE49-F238E27FC236}">
                <a16:creationId xmlns:a16="http://schemas.microsoft.com/office/drawing/2014/main" id="{435501A3-7677-522F-1F80-B8974D4F77AF}"/>
              </a:ext>
            </a:extLst>
          </p:cNvPr>
          <p:cNvSpPr/>
          <p:nvPr/>
        </p:nvSpPr>
        <p:spPr>
          <a:xfrm>
            <a:off x="7905025" y="5957783"/>
            <a:ext cx="137966" cy="45622"/>
          </a:xfrm>
          <a:custGeom>
            <a:avLst/>
            <a:gdLst>
              <a:gd name="connsiteX0" fmla="*/ 0 w 137966"/>
              <a:gd name="connsiteY0" fmla="*/ 6046 h 45622"/>
              <a:gd name="connsiteX1" fmla="*/ 37377 w 137966"/>
              <a:gd name="connsiteY1" fmla="*/ 0 h 45622"/>
              <a:gd name="connsiteX2" fmla="*/ 74755 w 137966"/>
              <a:gd name="connsiteY2" fmla="*/ 5497 h 45622"/>
              <a:gd name="connsiteX3" fmla="*/ 109384 w 137966"/>
              <a:gd name="connsiteY3" fmla="*/ 20887 h 45622"/>
              <a:gd name="connsiteX4" fmla="*/ 137966 w 137966"/>
              <a:gd name="connsiteY4" fmla="*/ 45622 h 45622"/>
              <a:gd name="connsiteX5" fmla="*/ 103887 w 137966"/>
              <a:gd name="connsiteY5" fmla="*/ 32430 h 45622"/>
              <a:gd name="connsiteX6" fmla="*/ 70357 w 137966"/>
              <a:gd name="connsiteY6" fmla="*/ 21437 h 45622"/>
              <a:gd name="connsiteX7" fmla="*/ 36278 w 137966"/>
              <a:gd name="connsiteY7" fmla="*/ 13192 h 45622"/>
              <a:gd name="connsiteX8" fmla="*/ 0 w 137966"/>
              <a:gd name="connsiteY8" fmla="*/ 6046 h 45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7966" h="45622">
                <a:moveTo>
                  <a:pt x="0" y="6046"/>
                </a:moveTo>
                <a:cubicBezTo>
                  <a:pt x="12093" y="1649"/>
                  <a:pt x="24735" y="0"/>
                  <a:pt x="37377" y="0"/>
                </a:cubicBezTo>
                <a:cubicBezTo>
                  <a:pt x="50020" y="0"/>
                  <a:pt x="62662" y="2199"/>
                  <a:pt x="74755" y="5497"/>
                </a:cubicBezTo>
                <a:cubicBezTo>
                  <a:pt x="86847" y="8795"/>
                  <a:pt x="98390" y="14291"/>
                  <a:pt x="109384" y="20887"/>
                </a:cubicBezTo>
                <a:cubicBezTo>
                  <a:pt x="119827" y="27483"/>
                  <a:pt x="129721" y="35728"/>
                  <a:pt x="137966" y="45622"/>
                </a:cubicBezTo>
                <a:cubicBezTo>
                  <a:pt x="125874" y="41225"/>
                  <a:pt x="114880" y="36278"/>
                  <a:pt x="103887" y="32430"/>
                </a:cubicBezTo>
                <a:cubicBezTo>
                  <a:pt x="92894" y="28583"/>
                  <a:pt x="81900" y="24735"/>
                  <a:pt x="70357" y="21437"/>
                </a:cubicBezTo>
                <a:cubicBezTo>
                  <a:pt x="59364" y="18139"/>
                  <a:pt x="47821" y="15391"/>
                  <a:pt x="36278" y="13192"/>
                </a:cubicBezTo>
                <a:cubicBezTo>
                  <a:pt x="24735" y="10444"/>
                  <a:pt x="12642" y="8795"/>
                  <a:pt x="0" y="6046"/>
                </a:cubicBezTo>
                <a:close/>
              </a:path>
            </a:pathLst>
          </a:custGeom>
          <a:solidFill>
            <a:srgbClr val="000000"/>
          </a:solidFill>
          <a:ln w="54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73" name="Полилиния: фигура 272">
            <a:extLst>
              <a:ext uri="{FF2B5EF4-FFF2-40B4-BE49-F238E27FC236}">
                <a16:creationId xmlns:a16="http://schemas.microsoft.com/office/drawing/2014/main" id="{415C4F10-C761-ECD1-1615-FD372815C07B}"/>
              </a:ext>
            </a:extLst>
          </p:cNvPr>
          <p:cNvSpPr/>
          <p:nvPr/>
        </p:nvSpPr>
        <p:spPr>
          <a:xfrm>
            <a:off x="7685708" y="6763594"/>
            <a:ext cx="156105" cy="48370"/>
          </a:xfrm>
          <a:custGeom>
            <a:avLst/>
            <a:gdLst>
              <a:gd name="connsiteX0" fmla="*/ 0 w 156105"/>
              <a:gd name="connsiteY0" fmla="*/ 0 h 48370"/>
              <a:gd name="connsiteX1" fmla="*/ 40675 w 156105"/>
              <a:gd name="connsiteY1" fmla="*/ 6596 h 48370"/>
              <a:gd name="connsiteX2" fmla="*/ 80251 w 156105"/>
              <a:gd name="connsiteY2" fmla="*/ 16490 h 48370"/>
              <a:gd name="connsiteX3" fmla="*/ 119278 w 156105"/>
              <a:gd name="connsiteY3" fmla="*/ 29682 h 48370"/>
              <a:gd name="connsiteX4" fmla="*/ 156105 w 156105"/>
              <a:gd name="connsiteY4" fmla="*/ 48371 h 48370"/>
              <a:gd name="connsiteX5" fmla="*/ 115430 w 156105"/>
              <a:gd name="connsiteY5" fmla="*/ 41775 h 48370"/>
              <a:gd name="connsiteX6" fmla="*/ 75854 w 156105"/>
              <a:gd name="connsiteY6" fmla="*/ 31881 h 48370"/>
              <a:gd name="connsiteX7" fmla="*/ 36828 w 156105"/>
              <a:gd name="connsiteY7" fmla="*/ 18689 h 48370"/>
              <a:gd name="connsiteX8" fmla="*/ 0 w 156105"/>
              <a:gd name="connsiteY8" fmla="*/ 0 h 4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6105" h="48370">
                <a:moveTo>
                  <a:pt x="0" y="0"/>
                </a:moveTo>
                <a:cubicBezTo>
                  <a:pt x="13742" y="1649"/>
                  <a:pt x="27483" y="3848"/>
                  <a:pt x="40675" y="6596"/>
                </a:cubicBezTo>
                <a:cubicBezTo>
                  <a:pt x="53867" y="9344"/>
                  <a:pt x="67059" y="12642"/>
                  <a:pt x="80251" y="16490"/>
                </a:cubicBezTo>
                <a:cubicBezTo>
                  <a:pt x="93443" y="20338"/>
                  <a:pt x="106086" y="24735"/>
                  <a:pt x="119278" y="29682"/>
                </a:cubicBezTo>
                <a:cubicBezTo>
                  <a:pt x="131920" y="34629"/>
                  <a:pt x="144562" y="40675"/>
                  <a:pt x="156105" y="48371"/>
                </a:cubicBezTo>
                <a:cubicBezTo>
                  <a:pt x="142364" y="46722"/>
                  <a:pt x="128622" y="44523"/>
                  <a:pt x="115430" y="41775"/>
                </a:cubicBezTo>
                <a:cubicBezTo>
                  <a:pt x="102238" y="39026"/>
                  <a:pt x="89046" y="35728"/>
                  <a:pt x="75854" y="31881"/>
                </a:cubicBezTo>
                <a:cubicBezTo>
                  <a:pt x="62662" y="28033"/>
                  <a:pt x="49470" y="23636"/>
                  <a:pt x="36828" y="18689"/>
                </a:cubicBezTo>
                <a:cubicBezTo>
                  <a:pt x="24185" y="13742"/>
                  <a:pt x="11543" y="7695"/>
                  <a:pt x="0" y="0"/>
                </a:cubicBezTo>
                <a:close/>
              </a:path>
            </a:pathLst>
          </a:custGeom>
          <a:solidFill>
            <a:srgbClr val="000000"/>
          </a:solidFill>
          <a:ln w="5497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3" name="Рисунок 44">
            <a:extLst>
              <a:ext uri="{FF2B5EF4-FFF2-40B4-BE49-F238E27FC236}">
                <a16:creationId xmlns:a16="http://schemas.microsoft.com/office/drawing/2014/main" id="{0578330E-F646-1469-5223-7391069C85DA}"/>
              </a:ext>
            </a:extLst>
          </p:cNvPr>
          <p:cNvGrpSpPr/>
          <p:nvPr/>
        </p:nvGrpSpPr>
        <p:grpSpPr>
          <a:xfrm rot="2075879">
            <a:off x="1922479" y="5419134"/>
            <a:ext cx="2023702" cy="2866966"/>
            <a:chOff x="1923618" y="5414223"/>
            <a:chExt cx="2023702" cy="2866966"/>
          </a:xfrm>
        </p:grpSpPr>
        <p:grpSp>
          <p:nvGrpSpPr>
            <p:cNvPr id="4" name="Рисунок 44">
              <a:extLst>
                <a:ext uri="{FF2B5EF4-FFF2-40B4-BE49-F238E27FC236}">
                  <a16:creationId xmlns:a16="http://schemas.microsoft.com/office/drawing/2014/main" id="{6E9162B9-49E2-E432-6E92-00B1B66496BB}"/>
                </a:ext>
              </a:extLst>
            </p:cNvPr>
            <p:cNvGrpSpPr/>
            <p:nvPr/>
          </p:nvGrpSpPr>
          <p:grpSpPr>
            <a:xfrm>
              <a:off x="1923618" y="5717883"/>
              <a:ext cx="1781963" cy="2263384"/>
              <a:chOff x="1923618" y="5717883"/>
              <a:chExt cx="1781963" cy="2263384"/>
            </a:xfrm>
          </p:grpSpPr>
          <p:sp>
            <p:nvSpPr>
              <p:cNvPr id="5" name="Полилиния: фигура 4">
                <a:extLst>
                  <a:ext uri="{FF2B5EF4-FFF2-40B4-BE49-F238E27FC236}">
                    <a16:creationId xmlns:a16="http://schemas.microsoft.com/office/drawing/2014/main" id="{D440FBF5-29ED-2E8C-D6DF-8249DE30A8A8}"/>
                  </a:ext>
                </a:extLst>
              </p:cNvPr>
              <p:cNvSpPr/>
              <p:nvPr/>
            </p:nvSpPr>
            <p:spPr>
              <a:xfrm>
                <a:off x="2300653" y="7758155"/>
                <a:ext cx="124967" cy="176478"/>
              </a:xfrm>
              <a:custGeom>
                <a:avLst/>
                <a:gdLst>
                  <a:gd name="connsiteX0" fmla="*/ 2438 w 124967"/>
                  <a:gd name="connsiteY0" fmla="*/ 176478 h 176478"/>
                  <a:gd name="connsiteX1" fmla="*/ 124967 w 124967"/>
                  <a:gd name="connsiteY1" fmla="*/ 0 h 176478"/>
                  <a:gd name="connsiteX2" fmla="*/ 0 w 124967"/>
                  <a:gd name="connsiteY2" fmla="*/ 173430 h 176478"/>
                  <a:gd name="connsiteX3" fmla="*/ 2438 w 124967"/>
                  <a:gd name="connsiteY3" fmla="*/ 176478 h 176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4967" h="176478">
                    <a:moveTo>
                      <a:pt x="2438" y="176478"/>
                    </a:moveTo>
                    <a:cubicBezTo>
                      <a:pt x="2438" y="176478"/>
                      <a:pt x="53340" y="101803"/>
                      <a:pt x="124967" y="0"/>
                    </a:cubicBezTo>
                    <a:cubicBezTo>
                      <a:pt x="73152" y="70713"/>
                      <a:pt x="28956" y="132892"/>
                      <a:pt x="0" y="173430"/>
                    </a:cubicBezTo>
                    <a:lnTo>
                      <a:pt x="2438" y="176478"/>
                    </a:lnTo>
                    <a:close/>
                  </a:path>
                </a:pathLst>
              </a:custGeom>
              <a:solidFill>
                <a:srgbClr val="FFB696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" name="Полилиния: фигура 5">
                <a:extLst>
                  <a:ext uri="{FF2B5EF4-FFF2-40B4-BE49-F238E27FC236}">
                    <a16:creationId xmlns:a16="http://schemas.microsoft.com/office/drawing/2014/main" id="{5B7DCC3F-31C3-E109-23C8-7ADC03D0468F}"/>
                  </a:ext>
                </a:extLst>
              </p:cNvPr>
              <p:cNvSpPr/>
              <p:nvPr/>
            </p:nvSpPr>
            <p:spPr>
              <a:xfrm>
                <a:off x="3163842" y="6810010"/>
                <a:ext cx="257554" cy="57299"/>
              </a:xfrm>
              <a:custGeom>
                <a:avLst/>
                <a:gdLst>
                  <a:gd name="connsiteX0" fmla="*/ 257555 w 257554"/>
                  <a:gd name="connsiteY0" fmla="*/ 1137 h 57299"/>
                  <a:gd name="connsiteX1" fmla="*/ 0 w 257554"/>
                  <a:gd name="connsiteY1" fmla="*/ 55087 h 57299"/>
                  <a:gd name="connsiteX2" fmla="*/ 257555 w 257554"/>
                  <a:gd name="connsiteY2" fmla="*/ 1137 h 57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7554" h="57299">
                    <a:moveTo>
                      <a:pt x="257555" y="1137"/>
                    </a:moveTo>
                    <a:cubicBezTo>
                      <a:pt x="124358" y="-9531"/>
                      <a:pt x="115823" y="58440"/>
                      <a:pt x="0" y="55087"/>
                    </a:cubicBezTo>
                    <a:cubicBezTo>
                      <a:pt x="134416" y="69717"/>
                      <a:pt x="150266" y="7233"/>
                      <a:pt x="257555" y="1137"/>
                    </a:cubicBezTo>
                    <a:close/>
                  </a:path>
                </a:pathLst>
              </a:custGeom>
              <a:solidFill>
                <a:srgbClr val="FFB696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8" name="Полилиния: фигура 7">
                <a:extLst>
                  <a:ext uri="{FF2B5EF4-FFF2-40B4-BE49-F238E27FC236}">
                    <a16:creationId xmlns:a16="http://schemas.microsoft.com/office/drawing/2014/main" id="{B302E5A6-31C4-FF7E-69CD-65A76DCA5986}"/>
                  </a:ext>
                </a:extLst>
              </p:cNvPr>
              <p:cNvSpPr/>
              <p:nvPr/>
            </p:nvSpPr>
            <p:spPr>
              <a:xfrm>
                <a:off x="1923923" y="5731478"/>
                <a:ext cx="1779027" cy="2249790"/>
              </a:xfrm>
              <a:custGeom>
                <a:avLst/>
                <a:gdLst>
                  <a:gd name="connsiteX0" fmla="*/ 341374 w 1779027"/>
                  <a:gd name="connsiteY0" fmla="*/ 2249790 h 2249790"/>
                  <a:gd name="connsiteX1" fmla="*/ 941827 w 1779027"/>
                  <a:gd name="connsiteY1" fmla="*/ 1489014 h 2249790"/>
                  <a:gd name="connsiteX2" fmla="*/ 1272228 w 1779027"/>
                  <a:gd name="connsiteY2" fmla="*/ 1354293 h 2249790"/>
                  <a:gd name="connsiteX3" fmla="*/ 1683097 w 1779027"/>
                  <a:gd name="connsiteY3" fmla="*/ 1227497 h 2249790"/>
                  <a:gd name="connsiteX4" fmla="*/ 1552948 w 1779027"/>
                  <a:gd name="connsiteY4" fmla="*/ 1081194 h 2249790"/>
                  <a:gd name="connsiteX5" fmla="*/ 1231081 w 1779027"/>
                  <a:gd name="connsiteY5" fmla="*/ 1132705 h 2249790"/>
                  <a:gd name="connsiteX6" fmla="*/ 1365802 w 1779027"/>
                  <a:gd name="connsiteY6" fmla="*/ 924527 h 2249790"/>
                  <a:gd name="connsiteX7" fmla="*/ 1550814 w 1779027"/>
                  <a:gd name="connsiteY7" fmla="*/ 675202 h 2249790"/>
                  <a:gd name="connsiteX8" fmla="*/ 1665114 w 1779027"/>
                  <a:gd name="connsiteY8" fmla="*/ 524632 h 2249790"/>
                  <a:gd name="connsiteX9" fmla="*/ 1771793 w 1779027"/>
                  <a:gd name="connsiteY9" fmla="*/ 368575 h 2249790"/>
                  <a:gd name="connsiteX10" fmla="*/ 1759601 w 1779027"/>
                  <a:gd name="connsiteY10" fmla="*/ 287194 h 2249790"/>
                  <a:gd name="connsiteX11" fmla="*/ 1714796 w 1779027"/>
                  <a:gd name="connsiteY11" fmla="*/ 286280 h 2249790"/>
                  <a:gd name="connsiteX12" fmla="*/ 1512410 w 1779027"/>
                  <a:gd name="connsiteY12" fmla="*/ 477998 h 2249790"/>
                  <a:gd name="connsiteX13" fmla="*/ 1311547 w 1779027"/>
                  <a:gd name="connsiteY13" fmla="*/ 717874 h 2249790"/>
                  <a:gd name="connsiteX14" fmla="*/ 1287468 w 1779027"/>
                  <a:gd name="connsiteY14" fmla="*/ 739515 h 2249790"/>
                  <a:gd name="connsiteX15" fmla="*/ 1258512 w 1779027"/>
                  <a:gd name="connsiteY15" fmla="*/ 732504 h 2249790"/>
                  <a:gd name="connsiteX16" fmla="*/ 1267656 w 1779027"/>
                  <a:gd name="connsiteY16" fmla="*/ 697757 h 2249790"/>
                  <a:gd name="connsiteX17" fmla="*/ 1473091 w 1779027"/>
                  <a:gd name="connsiteY17" fmla="*/ 417952 h 2249790"/>
                  <a:gd name="connsiteX18" fmla="*/ 1667857 w 1779027"/>
                  <a:gd name="connsiteY18" fmla="*/ 145768 h 2249790"/>
                  <a:gd name="connsiteX19" fmla="*/ 1665418 w 1779027"/>
                  <a:gd name="connsiteY19" fmla="*/ 64386 h 2249790"/>
                  <a:gd name="connsiteX20" fmla="*/ 1528869 w 1779027"/>
                  <a:gd name="connsiteY20" fmla="*/ 115288 h 2249790"/>
                  <a:gd name="connsiteX21" fmla="*/ 1159148 w 1779027"/>
                  <a:gd name="connsiteY21" fmla="*/ 606927 h 2249790"/>
                  <a:gd name="connsiteX22" fmla="*/ 1138727 w 1779027"/>
                  <a:gd name="connsiteY22" fmla="*/ 617595 h 2249790"/>
                  <a:gd name="connsiteX23" fmla="*/ 1138727 w 1779027"/>
                  <a:gd name="connsiteY23" fmla="*/ 590164 h 2249790"/>
                  <a:gd name="connsiteX24" fmla="*/ 1175607 w 1779027"/>
                  <a:gd name="connsiteY24" fmla="*/ 530423 h 2249790"/>
                  <a:gd name="connsiteX25" fmla="*/ 1216145 w 1779027"/>
                  <a:gd name="connsiteY25" fmla="*/ 464587 h 2249790"/>
                  <a:gd name="connsiteX26" fmla="*/ 1297527 w 1779027"/>
                  <a:gd name="connsiteY26" fmla="*/ 332914 h 2249790"/>
                  <a:gd name="connsiteX27" fmla="*/ 1432552 w 1779027"/>
                  <a:gd name="connsiteY27" fmla="*/ 112849 h 2249790"/>
                  <a:gd name="connsiteX28" fmla="*/ 1450231 w 1779027"/>
                  <a:gd name="connsiteY28" fmla="*/ 25067 h 2249790"/>
                  <a:gd name="connsiteX29" fmla="*/ 1378298 w 1779027"/>
                  <a:gd name="connsiteY29" fmla="*/ 1598 h 2249790"/>
                  <a:gd name="connsiteX30" fmla="*/ 1310938 w 1779027"/>
                  <a:gd name="connsiteY30" fmla="*/ 69568 h 2249790"/>
                  <a:gd name="connsiteX31" fmla="*/ 1037838 w 1779027"/>
                  <a:gd name="connsiteY31" fmla="*/ 493542 h 2249790"/>
                  <a:gd name="connsiteX32" fmla="*/ 981451 w 1779027"/>
                  <a:gd name="connsiteY32" fmla="*/ 581020 h 2249790"/>
                  <a:gd name="connsiteX33" fmla="*/ 973526 w 1779027"/>
                  <a:gd name="connsiteY33" fmla="*/ 585287 h 2249790"/>
                  <a:gd name="connsiteX34" fmla="*/ 965906 w 1779027"/>
                  <a:gd name="connsiteY34" fmla="*/ 572180 h 2249790"/>
                  <a:gd name="connsiteX35" fmla="*/ 1057650 w 1779027"/>
                  <a:gd name="connsiteY35" fmla="*/ 396921 h 2249790"/>
                  <a:gd name="connsiteX36" fmla="*/ 1138117 w 1779027"/>
                  <a:gd name="connsiteY36" fmla="*/ 246961 h 2249790"/>
                  <a:gd name="connsiteX37" fmla="*/ 1155491 w 1779027"/>
                  <a:gd name="connsiteY37" fmla="*/ 110411 h 2249790"/>
                  <a:gd name="connsiteX38" fmla="*/ 1086911 w 1779027"/>
                  <a:gd name="connsiteY38" fmla="*/ 121079 h 2249790"/>
                  <a:gd name="connsiteX39" fmla="*/ 782722 w 1779027"/>
                  <a:gd name="connsiteY39" fmla="*/ 585287 h 2249790"/>
                  <a:gd name="connsiteX40" fmla="*/ 521510 w 1779027"/>
                  <a:gd name="connsiteY40" fmla="*/ 976648 h 2249790"/>
                  <a:gd name="connsiteX41" fmla="*/ 306018 w 1779027"/>
                  <a:gd name="connsiteY41" fmla="*/ 1386906 h 2249790"/>
                  <a:gd name="connsiteX42" fmla="*/ 0 w 1779027"/>
                  <a:gd name="connsiteY42" fmla="*/ 1807528 h 2249790"/>
                  <a:gd name="connsiteX43" fmla="*/ 341374 w 1779027"/>
                  <a:gd name="connsiteY43" fmla="*/ 2249790 h 2249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779027" h="2249790">
                    <a:moveTo>
                      <a:pt x="341374" y="2249790"/>
                    </a:moveTo>
                    <a:cubicBezTo>
                      <a:pt x="341374" y="2249790"/>
                      <a:pt x="822041" y="1565213"/>
                      <a:pt x="941827" y="1489014"/>
                    </a:cubicBezTo>
                    <a:cubicBezTo>
                      <a:pt x="1029609" y="1433236"/>
                      <a:pt x="1227118" y="1388430"/>
                      <a:pt x="1272228" y="1354293"/>
                    </a:cubicBezTo>
                    <a:cubicBezTo>
                      <a:pt x="1317339" y="1320155"/>
                      <a:pt x="1571540" y="1238774"/>
                      <a:pt x="1683097" y="1227497"/>
                    </a:cubicBezTo>
                    <a:cubicBezTo>
                      <a:pt x="1722416" y="1188178"/>
                      <a:pt x="1716929" y="1097348"/>
                      <a:pt x="1552948" y="1081194"/>
                    </a:cubicBezTo>
                    <a:cubicBezTo>
                      <a:pt x="1388966" y="1065039"/>
                      <a:pt x="1394453" y="1153431"/>
                      <a:pt x="1231081" y="1132705"/>
                    </a:cubicBezTo>
                    <a:cubicBezTo>
                      <a:pt x="1281982" y="1066868"/>
                      <a:pt x="1315510" y="991278"/>
                      <a:pt x="1365802" y="924527"/>
                    </a:cubicBezTo>
                    <a:cubicBezTo>
                      <a:pt x="1427980" y="841927"/>
                      <a:pt x="1490159" y="759022"/>
                      <a:pt x="1550814" y="675202"/>
                    </a:cubicBezTo>
                    <a:cubicBezTo>
                      <a:pt x="1587390" y="624911"/>
                      <a:pt x="1626709" y="574619"/>
                      <a:pt x="1665114" y="524632"/>
                    </a:cubicBezTo>
                    <a:cubicBezTo>
                      <a:pt x="1701689" y="476779"/>
                      <a:pt x="1750152" y="425572"/>
                      <a:pt x="1771793" y="368575"/>
                    </a:cubicBezTo>
                    <a:cubicBezTo>
                      <a:pt x="1781242" y="343582"/>
                      <a:pt x="1785204" y="304567"/>
                      <a:pt x="1759601" y="287194"/>
                    </a:cubicBezTo>
                    <a:cubicBezTo>
                      <a:pt x="1745885" y="278050"/>
                      <a:pt x="1729121" y="278964"/>
                      <a:pt x="1714796" y="286280"/>
                    </a:cubicBezTo>
                    <a:cubicBezTo>
                      <a:pt x="1629757" y="329561"/>
                      <a:pt x="1573979" y="408199"/>
                      <a:pt x="1512410" y="477998"/>
                    </a:cubicBezTo>
                    <a:cubicBezTo>
                      <a:pt x="1443525" y="556331"/>
                      <a:pt x="1376469" y="636188"/>
                      <a:pt x="1311547" y="717874"/>
                    </a:cubicBezTo>
                    <a:cubicBezTo>
                      <a:pt x="1304842" y="726408"/>
                      <a:pt x="1297527" y="735247"/>
                      <a:pt x="1287468" y="739515"/>
                    </a:cubicBezTo>
                    <a:cubicBezTo>
                      <a:pt x="1277410" y="743782"/>
                      <a:pt x="1263694" y="741953"/>
                      <a:pt x="1258512" y="732504"/>
                    </a:cubicBezTo>
                    <a:cubicBezTo>
                      <a:pt x="1252416" y="721532"/>
                      <a:pt x="1260036" y="708120"/>
                      <a:pt x="1267656" y="697757"/>
                    </a:cubicBezTo>
                    <a:cubicBezTo>
                      <a:pt x="1336236" y="604489"/>
                      <a:pt x="1404511" y="511221"/>
                      <a:pt x="1473091" y="417952"/>
                    </a:cubicBezTo>
                    <a:cubicBezTo>
                      <a:pt x="1538927" y="328342"/>
                      <a:pt x="1610250" y="241169"/>
                      <a:pt x="1667857" y="145768"/>
                    </a:cubicBezTo>
                    <a:cubicBezTo>
                      <a:pt x="1682182" y="121993"/>
                      <a:pt x="1685230" y="86332"/>
                      <a:pt x="1665418" y="64386"/>
                    </a:cubicBezTo>
                    <a:cubicBezTo>
                      <a:pt x="1617260" y="10437"/>
                      <a:pt x="1557824" y="76883"/>
                      <a:pt x="1528869" y="115288"/>
                    </a:cubicBezTo>
                    <a:cubicBezTo>
                      <a:pt x="1405730" y="279269"/>
                      <a:pt x="1282592" y="442946"/>
                      <a:pt x="1159148" y="606927"/>
                    </a:cubicBezTo>
                    <a:cubicBezTo>
                      <a:pt x="1154271" y="613633"/>
                      <a:pt x="1146347" y="620948"/>
                      <a:pt x="1138727" y="617595"/>
                    </a:cubicBezTo>
                    <a:cubicBezTo>
                      <a:pt x="1129278" y="613328"/>
                      <a:pt x="1133240" y="599003"/>
                      <a:pt x="1138727" y="590164"/>
                    </a:cubicBezTo>
                    <a:cubicBezTo>
                      <a:pt x="1143299" y="590773"/>
                      <a:pt x="1171645" y="536824"/>
                      <a:pt x="1175607" y="530423"/>
                    </a:cubicBezTo>
                    <a:cubicBezTo>
                      <a:pt x="1189018" y="508478"/>
                      <a:pt x="1202734" y="486532"/>
                      <a:pt x="1216145" y="464587"/>
                    </a:cubicBezTo>
                    <a:cubicBezTo>
                      <a:pt x="1243273" y="420696"/>
                      <a:pt x="1270400" y="376805"/>
                      <a:pt x="1297527" y="332914"/>
                    </a:cubicBezTo>
                    <a:cubicBezTo>
                      <a:pt x="1342027" y="260677"/>
                      <a:pt x="1387442" y="186001"/>
                      <a:pt x="1432552" y="112849"/>
                    </a:cubicBezTo>
                    <a:cubicBezTo>
                      <a:pt x="1449926" y="84503"/>
                      <a:pt x="1475834" y="56766"/>
                      <a:pt x="1450231" y="25067"/>
                    </a:cubicBezTo>
                    <a:cubicBezTo>
                      <a:pt x="1433772" y="4951"/>
                      <a:pt x="1403292" y="-3888"/>
                      <a:pt x="1378298" y="1598"/>
                    </a:cubicBezTo>
                    <a:cubicBezTo>
                      <a:pt x="1345990" y="8913"/>
                      <a:pt x="1327702" y="43660"/>
                      <a:pt x="1310938" y="69568"/>
                    </a:cubicBezTo>
                    <a:cubicBezTo>
                      <a:pt x="1220413" y="210994"/>
                      <a:pt x="1129278" y="352421"/>
                      <a:pt x="1037838" y="493542"/>
                    </a:cubicBezTo>
                    <a:cubicBezTo>
                      <a:pt x="1018941" y="522803"/>
                      <a:pt x="1000043" y="552064"/>
                      <a:pt x="981451" y="581020"/>
                    </a:cubicBezTo>
                    <a:cubicBezTo>
                      <a:pt x="979622" y="583763"/>
                      <a:pt x="976879" y="585287"/>
                      <a:pt x="973526" y="585287"/>
                    </a:cubicBezTo>
                    <a:cubicBezTo>
                      <a:pt x="966820" y="584982"/>
                      <a:pt x="962553" y="577972"/>
                      <a:pt x="965906" y="572180"/>
                    </a:cubicBezTo>
                    <a:cubicBezTo>
                      <a:pt x="996691" y="513964"/>
                      <a:pt x="1027170" y="455443"/>
                      <a:pt x="1057650" y="396921"/>
                    </a:cubicBezTo>
                    <a:cubicBezTo>
                      <a:pt x="1083863" y="346630"/>
                      <a:pt x="1112514" y="297557"/>
                      <a:pt x="1138117" y="246961"/>
                    </a:cubicBezTo>
                    <a:cubicBezTo>
                      <a:pt x="1156710" y="209775"/>
                      <a:pt x="1203954" y="143024"/>
                      <a:pt x="1155491" y="110411"/>
                    </a:cubicBezTo>
                    <a:cubicBezTo>
                      <a:pt x="1132936" y="95171"/>
                      <a:pt x="1106418" y="105229"/>
                      <a:pt x="1086911" y="121079"/>
                    </a:cubicBezTo>
                    <a:cubicBezTo>
                      <a:pt x="1025037" y="170761"/>
                      <a:pt x="868980" y="483789"/>
                      <a:pt x="782722" y="585287"/>
                    </a:cubicBezTo>
                    <a:cubicBezTo>
                      <a:pt x="696464" y="686785"/>
                      <a:pt x="574850" y="859605"/>
                      <a:pt x="521510" y="976648"/>
                    </a:cubicBezTo>
                    <a:cubicBezTo>
                      <a:pt x="468170" y="1093995"/>
                      <a:pt x="481886" y="1143068"/>
                      <a:pt x="306018" y="1386906"/>
                    </a:cubicBezTo>
                    <a:cubicBezTo>
                      <a:pt x="130758" y="1630135"/>
                      <a:pt x="0" y="1807528"/>
                      <a:pt x="0" y="1807528"/>
                    </a:cubicBezTo>
                    <a:lnTo>
                      <a:pt x="341374" y="2249790"/>
                    </a:lnTo>
                    <a:close/>
                  </a:path>
                </a:pathLst>
              </a:custGeom>
              <a:solidFill>
                <a:srgbClr val="F4CBB8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9" name="Полилиния: фигура 8">
                <a:extLst>
                  <a:ext uri="{FF2B5EF4-FFF2-40B4-BE49-F238E27FC236}">
                    <a16:creationId xmlns:a16="http://schemas.microsoft.com/office/drawing/2014/main" id="{9EBB2F7A-F6D2-A6D8-3776-93324155BD4B}"/>
                  </a:ext>
                </a:extLst>
              </p:cNvPr>
              <p:cNvSpPr/>
              <p:nvPr/>
            </p:nvSpPr>
            <p:spPr>
              <a:xfrm>
                <a:off x="2426535" y="6810356"/>
                <a:ext cx="1201054" cy="945970"/>
              </a:xfrm>
              <a:custGeom>
                <a:avLst/>
                <a:gdLst>
                  <a:gd name="connsiteX0" fmla="*/ 769921 w 1201054"/>
                  <a:gd name="connsiteY0" fmla="*/ 275109 h 945970"/>
                  <a:gd name="connsiteX1" fmla="*/ 1180789 w 1201054"/>
                  <a:gd name="connsiteY1" fmla="*/ 148313 h 945970"/>
                  <a:gd name="connsiteX2" fmla="*/ 1050640 w 1201054"/>
                  <a:gd name="connsiteY2" fmla="*/ 2010 h 945970"/>
                  <a:gd name="connsiteX3" fmla="*/ 994862 w 1201054"/>
                  <a:gd name="connsiteY3" fmla="*/ 486 h 945970"/>
                  <a:gd name="connsiteX4" fmla="*/ 1000958 w 1201054"/>
                  <a:gd name="connsiteY4" fmla="*/ 1096 h 945970"/>
                  <a:gd name="connsiteX5" fmla="*/ 1120439 w 1201054"/>
                  <a:gd name="connsiteY5" fmla="*/ 140388 h 945970"/>
                  <a:gd name="connsiteX6" fmla="*/ 740355 w 1201054"/>
                  <a:gd name="connsiteY6" fmla="*/ 263527 h 945970"/>
                  <a:gd name="connsiteX7" fmla="*/ 434642 w 1201054"/>
                  <a:gd name="connsiteY7" fmla="*/ 393981 h 945970"/>
                  <a:gd name="connsiteX8" fmla="*/ 0 w 1201054"/>
                  <a:gd name="connsiteY8" fmla="*/ 945970 h 945970"/>
                  <a:gd name="connsiteX9" fmla="*/ 439214 w 1201054"/>
                  <a:gd name="connsiteY9" fmla="*/ 409830 h 945970"/>
                  <a:gd name="connsiteX10" fmla="*/ 769921 w 1201054"/>
                  <a:gd name="connsiteY10" fmla="*/ 275109 h 945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01054" h="945970">
                    <a:moveTo>
                      <a:pt x="769921" y="275109"/>
                    </a:moveTo>
                    <a:cubicBezTo>
                      <a:pt x="815031" y="240972"/>
                      <a:pt x="1069233" y="159591"/>
                      <a:pt x="1180789" y="148313"/>
                    </a:cubicBezTo>
                    <a:cubicBezTo>
                      <a:pt x="1220108" y="108994"/>
                      <a:pt x="1214621" y="18164"/>
                      <a:pt x="1050640" y="2010"/>
                    </a:cubicBezTo>
                    <a:cubicBezTo>
                      <a:pt x="1029304" y="-124"/>
                      <a:pt x="1011016" y="-428"/>
                      <a:pt x="994862" y="486"/>
                    </a:cubicBezTo>
                    <a:cubicBezTo>
                      <a:pt x="996995" y="791"/>
                      <a:pt x="998824" y="791"/>
                      <a:pt x="1000958" y="1096"/>
                    </a:cubicBezTo>
                    <a:cubicBezTo>
                      <a:pt x="1152443" y="15726"/>
                      <a:pt x="1156710" y="102289"/>
                      <a:pt x="1120439" y="140388"/>
                    </a:cubicBezTo>
                    <a:cubicBezTo>
                      <a:pt x="1017417" y="151666"/>
                      <a:pt x="782417" y="230609"/>
                      <a:pt x="740355" y="263527"/>
                    </a:cubicBezTo>
                    <a:cubicBezTo>
                      <a:pt x="698598" y="296445"/>
                      <a:pt x="515719" y="340031"/>
                      <a:pt x="434642" y="393981"/>
                    </a:cubicBezTo>
                    <a:cubicBezTo>
                      <a:pt x="361186" y="442444"/>
                      <a:pt x="140817" y="746023"/>
                      <a:pt x="0" y="945970"/>
                    </a:cubicBezTo>
                    <a:cubicBezTo>
                      <a:pt x="151180" y="739012"/>
                      <a:pt x="364844" y="457074"/>
                      <a:pt x="439214" y="409830"/>
                    </a:cubicBezTo>
                    <a:cubicBezTo>
                      <a:pt x="526996" y="354357"/>
                      <a:pt x="724506" y="309551"/>
                      <a:pt x="769921" y="275109"/>
                    </a:cubicBezTo>
                    <a:close/>
                  </a:path>
                </a:pathLst>
              </a:custGeom>
              <a:solidFill>
                <a:srgbClr val="F4CBB8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0" name="Полилиния: фигура 9">
                <a:extLst>
                  <a:ext uri="{FF2B5EF4-FFF2-40B4-BE49-F238E27FC236}">
                    <a16:creationId xmlns:a16="http://schemas.microsoft.com/office/drawing/2014/main" id="{D9882391-E7BE-09AF-E31E-F134A48CAEAC}"/>
                  </a:ext>
                </a:extLst>
              </p:cNvPr>
              <p:cNvSpPr/>
              <p:nvPr/>
            </p:nvSpPr>
            <p:spPr>
              <a:xfrm>
                <a:off x="3130315" y="6012347"/>
                <a:ext cx="573245" cy="853054"/>
              </a:xfrm>
              <a:custGeom>
                <a:avLst/>
                <a:gdLst>
                  <a:gd name="connsiteX0" fmla="*/ 0 w 573245"/>
                  <a:gd name="connsiteY0" fmla="*/ 850311 h 853054"/>
                  <a:gd name="connsiteX1" fmla="*/ 33528 w 573245"/>
                  <a:gd name="connsiteY1" fmla="*/ 853054 h 853054"/>
                  <a:gd name="connsiteX2" fmla="*/ 25298 w 573245"/>
                  <a:gd name="connsiteY2" fmla="*/ 852140 h 853054"/>
                  <a:gd name="connsiteX3" fmla="*/ 160019 w 573245"/>
                  <a:gd name="connsiteY3" fmla="*/ 643963 h 853054"/>
                  <a:gd name="connsiteX4" fmla="*/ 345032 w 573245"/>
                  <a:gd name="connsiteY4" fmla="*/ 394638 h 853054"/>
                  <a:gd name="connsiteX5" fmla="*/ 459331 w 573245"/>
                  <a:gd name="connsiteY5" fmla="*/ 244067 h 853054"/>
                  <a:gd name="connsiteX6" fmla="*/ 566011 w 573245"/>
                  <a:gd name="connsiteY6" fmla="*/ 88011 h 853054"/>
                  <a:gd name="connsiteX7" fmla="*/ 553819 w 573245"/>
                  <a:gd name="connsiteY7" fmla="*/ 6629 h 853054"/>
                  <a:gd name="connsiteX8" fmla="*/ 509013 w 573245"/>
                  <a:gd name="connsiteY8" fmla="*/ 5715 h 853054"/>
                  <a:gd name="connsiteX9" fmla="*/ 462379 w 573245"/>
                  <a:gd name="connsiteY9" fmla="*/ 34671 h 853054"/>
                  <a:gd name="connsiteX10" fmla="*/ 491944 w 573245"/>
                  <a:gd name="connsiteY10" fmla="*/ 39852 h 853054"/>
                  <a:gd name="connsiteX11" fmla="*/ 502917 w 573245"/>
                  <a:gd name="connsiteY11" fmla="*/ 117576 h 853054"/>
                  <a:gd name="connsiteX12" fmla="*/ 403858 w 573245"/>
                  <a:gd name="connsiteY12" fmla="*/ 267232 h 853054"/>
                  <a:gd name="connsiteX13" fmla="*/ 297788 w 573245"/>
                  <a:gd name="connsiteY13" fmla="*/ 411706 h 853054"/>
                  <a:gd name="connsiteX14" fmla="*/ 125882 w 573245"/>
                  <a:gd name="connsiteY14" fmla="*/ 650973 h 853054"/>
                  <a:gd name="connsiteX15" fmla="*/ 0 w 573245"/>
                  <a:gd name="connsiteY15" fmla="*/ 850311 h 853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73245" h="853054">
                    <a:moveTo>
                      <a:pt x="0" y="850311"/>
                    </a:moveTo>
                    <a:cubicBezTo>
                      <a:pt x="12192" y="851835"/>
                      <a:pt x="23165" y="852749"/>
                      <a:pt x="33528" y="853054"/>
                    </a:cubicBezTo>
                    <a:cubicBezTo>
                      <a:pt x="30785" y="852749"/>
                      <a:pt x="28041" y="852445"/>
                      <a:pt x="25298" y="852140"/>
                    </a:cubicBezTo>
                    <a:cubicBezTo>
                      <a:pt x="76200" y="786303"/>
                      <a:pt x="109727" y="710713"/>
                      <a:pt x="160019" y="643963"/>
                    </a:cubicBezTo>
                    <a:cubicBezTo>
                      <a:pt x="222198" y="561362"/>
                      <a:pt x="284377" y="478457"/>
                      <a:pt x="345032" y="394638"/>
                    </a:cubicBezTo>
                    <a:cubicBezTo>
                      <a:pt x="381608" y="344346"/>
                      <a:pt x="420926" y="294054"/>
                      <a:pt x="459331" y="244067"/>
                    </a:cubicBezTo>
                    <a:cubicBezTo>
                      <a:pt x="495907" y="196214"/>
                      <a:pt x="544370" y="145008"/>
                      <a:pt x="566011" y="88011"/>
                    </a:cubicBezTo>
                    <a:cubicBezTo>
                      <a:pt x="575459" y="63017"/>
                      <a:pt x="579422" y="24003"/>
                      <a:pt x="553819" y="6629"/>
                    </a:cubicBezTo>
                    <a:cubicBezTo>
                      <a:pt x="540103" y="-2515"/>
                      <a:pt x="523339" y="-1600"/>
                      <a:pt x="509013" y="5715"/>
                    </a:cubicBezTo>
                    <a:cubicBezTo>
                      <a:pt x="492554" y="14249"/>
                      <a:pt x="477009" y="24003"/>
                      <a:pt x="462379" y="34671"/>
                    </a:cubicBezTo>
                    <a:cubicBezTo>
                      <a:pt x="472437" y="32232"/>
                      <a:pt x="482801" y="33452"/>
                      <a:pt x="491944" y="39852"/>
                    </a:cubicBezTo>
                    <a:cubicBezTo>
                      <a:pt x="515719" y="56311"/>
                      <a:pt x="511756" y="93497"/>
                      <a:pt x="502917" y="117576"/>
                    </a:cubicBezTo>
                    <a:cubicBezTo>
                      <a:pt x="482801" y="172135"/>
                      <a:pt x="437995" y="221207"/>
                      <a:pt x="403858" y="267232"/>
                    </a:cubicBezTo>
                    <a:cubicBezTo>
                      <a:pt x="368196" y="315085"/>
                      <a:pt x="331621" y="363243"/>
                      <a:pt x="297788" y="411706"/>
                    </a:cubicBezTo>
                    <a:cubicBezTo>
                      <a:pt x="241400" y="492173"/>
                      <a:pt x="183793" y="571725"/>
                      <a:pt x="125882" y="650973"/>
                    </a:cubicBezTo>
                    <a:cubicBezTo>
                      <a:pt x="78638" y="714371"/>
                      <a:pt x="47244" y="786913"/>
                      <a:pt x="0" y="850311"/>
                    </a:cubicBezTo>
                    <a:close/>
                  </a:path>
                </a:pathLst>
              </a:custGeom>
              <a:solidFill>
                <a:srgbClr val="FFB696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1" name="Полилиния: фигура 10">
                <a:extLst>
                  <a:ext uri="{FF2B5EF4-FFF2-40B4-BE49-F238E27FC236}">
                    <a16:creationId xmlns:a16="http://schemas.microsoft.com/office/drawing/2014/main" id="{B20A7126-2331-57B9-0020-E17DC9C1EF8B}"/>
                  </a:ext>
                </a:extLst>
              </p:cNvPr>
              <p:cNvSpPr/>
              <p:nvPr/>
            </p:nvSpPr>
            <p:spPr>
              <a:xfrm>
                <a:off x="3155041" y="5775506"/>
                <a:ext cx="448626" cy="712916"/>
              </a:xfrm>
              <a:custGeom>
                <a:avLst/>
                <a:gdLst>
                  <a:gd name="connsiteX0" fmla="*/ 36843 w 448626"/>
                  <a:gd name="connsiteY0" fmla="*/ 653729 h 712916"/>
                  <a:gd name="connsiteX1" fmla="*/ 242277 w 448626"/>
                  <a:gd name="connsiteY1" fmla="*/ 373924 h 712916"/>
                  <a:gd name="connsiteX2" fmla="*/ 437043 w 448626"/>
                  <a:gd name="connsiteY2" fmla="*/ 101739 h 712916"/>
                  <a:gd name="connsiteX3" fmla="*/ 434605 w 448626"/>
                  <a:gd name="connsiteY3" fmla="*/ 20358 h 712916"/>
                  <a:gd name="connsiteX4" fmla="*/ 309942 w 448626"/>
                  <a:gd name="connsiteY4" fmla="*/ 56019 h 712916"/>
                  <a:gd name="connsiteX5" fmla="*/ 380960 w 448626"/>
                  <a:gd name="connsiteY5" fmla="*/ 63639 h 712916"/>
                  <a:gd name="connsiteX6" fmla="*/ 382789 w 448626"/>
                  <a:gd name="connsiteY6" fmla="*/ 141363 h 712916"/>
                  <a:gd name="connsiteX7" fmla="*/ 201739 w 448626"/>
                  <a:gd name="connsiteY7" fmla="*/ 402270 h 712916"/>
                  <a:gd name="connsiteX8" fmla="*/ 10630 w 448626"/>
                  <a:gd name="connsiteY8" fmla="*/ 670798 h 712916"/>
                  <a:gd name="connsiteX9" fmla="*/ 2096 w 448626"/>
                  <a:gd name="connsiteY9" fmla="*/ 704021 h 712916"/>
                  <a:gd name="connsiteX10" fmla="*/ 28918 w 448626"/>
                  <a:gd name="connsiteY10" fmla="*/ 710726 h 712916"/>
                  <a:gd name="connsiteX11" fmla="*/ 45073 w 448626"/>
                  <a:gd name="connsiteY11" fmla="*/ 697620 h 712916"/>
                  <a:gd name="connsiteX12" fmla="*/ 27699 w 448626"/>
                  <a:gd name="connsiteY12" fmla="*/ 688171 h 712916"/>
                  <a:gd name="connsiteX13" fmla="*/ 36843 w 448626"/>
                  <a:gd name="connsiteY13" fmla="*/ 653729 h 712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48626" h="712916">
                    <a:moveTo>
                      <a:pt x="36843" y="653729"/>
                    </a:moveTo>
                    <a:cubicBezTo>
                      <a:pt x="105423" y="560461"/>
                      <a:pt x="173697" y="467192"/>
                      <a:pt x="242277" y="373924"/>
                    </a:cubicBezTo>
                    <a:cubicBezTo>
                      <a:pt x="308113" y="284313"/>
                      <a:pt x="379436" y="197141"/>
                      <a:pt x="437043" y="101739"/>
                    </a:cubicBezTo>
                    <a:cubicBezTo>
                      <a:pt x="451369" y="77965"/>
                      <a:pt x="454417" y="42303"/>
                      <a:pt x="434605" y="20358"/>
                    </a:cubicBezTo>
                    <a:cubicBezTo>
                      <a:pt x="392238" y="-27191"/>
                      <a:pt x="341336" y="18529"/>
                      <a:pt x="309942" y="56019"/>
                    </a:cubicBezTo>
                    <a:cubicBezTo>
                      <a:pt x="333107" y="41084"/>
                      <a:pt x="358405" y="37427"/>
                      <a:pt x="380960" y="63639"/>
                    </a:cubicBezTo>
                    <a:cubicBezTo>
                      <a:pt x="398943" y="84366"/>
                      <a:pt x="396200" y="118503"/>
                      <a:pt x="382789" y="141363"/>
                    </a:cubicBezTo>
                    <a:cubicBezTo>
                      <a:pt x="329449" y="232498"/>
                      <a:pt x="263003" y="316622"/>
                      <a:pt x="201739" y="402270"/>
                    </a:cubicBezTo>
                    <a:cubicBezTo>
                      <a:pt x="138036" y="491881"/>
                      <a:pt x="74333" y="581187"/>
                      <a:pt x="10630" y="670798"/>
                    </a:cubicBezTo>
                    <a:cubicBezTo>
                      <a:pt x="3620" y="680551"/>
                      <a:pt x="-3695" y="693657"/>
                      <a:pt x="2096" y="704021"/>
                    </a:cubicBezTo>
                    <a:cubicBezTo>
                      <a:pt x="6973" y="713165"/>
                      <a:pt x="19469" y="714993"/>
                      <a:pt x="28918" y="710726"/>
                    </a:cubicBezTo>
                    <a:cubicBezTo>
                      <a:pt x="35319" y="707983"/>
                      <a:pt x="40501" y="703106"/>
                      <a:pt x="45073" y="697620"/>
                    </a:cubicBezTo>
                    <a:cubicBezTo>
                      <a:pt x="37757" y="697315"/>
                      <a:pt x="31052" y="694267"/>
                      <a:pt x="27699" y="688171"/>
                    </a:cubicBezTo>
                    <a:cubicBezTo>
                      <a:pt x="21298" y="677503"/>
                      <a:pt x="29223" y="664092"/>
                      <a:pt x="36843" y="653729"/>
                    </a:cubicBezTo>
                    <a:close/>
                  </a:path>
                </a:pathLst>
              </a:custGeom>
              <a:solidFill>
                <a:srgbClr val="FFB696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2" name="Полилиния: фигура 11">
                <a:extLst>
                  <a:ext uri="{FF2B5EF4-FFF2-40B4-BE49-F238E27FC236}">
                    <a16:creationId xmlns:a16="http://schemas.microsoft.com/office/drawing/2014/main" id="{E51649DD-078E-5DA7-2B8D-1A5D609EC411}"/>
                  </a:ext>
                </a:extLst>
              </p:cNvPr>
              <p:cNvSpPr/>
              <p:nvPr/>
            </p:nvSpPr>
            <p:spPr>
              <a:xfrm>
                <a:off x="2887075" y="5731173"/>
                <a:ext cx="498444" cy="639773"/>
              </a:xfrm>
              <a:custGeom>
                <a:avLst/>
                <a:gdLst>
                  <a:gd name="connsiteX0" fmla="*/ 334984 w 498444"/>
                  <a:gd name="connsiteY0" fmla="*/ 332914 h 639773"/>
                  <a:gd name="connsiteX1" fmla="*/ 470010 w 498444"/>
                  <a:gd name="connsiteY1" fmla="*/ 112849 h 639773"/>
                  <a:gd name="connsiteX2" fmla="*/ 487688 w 498444"/>
                  <a:gd name="connsiteY2" fmla="*/ 25067 h 639773"/>
                  <a:gd name="connsiteX3" fmla="*/ 415756 w 498444"/>
                  <a:gd name="connsiteY3" fmla="*/ 1598 h 639773"/>
                  <a:gd name="connsiteX4" fmla="*/ 348395 w 498444"/>
                  <a:gd name="connsiteY4" fmla="*/ 69568 h 639773"/>
                  <a:gd name="connsiteX5" fmla="*/ 75296 w 498444"/>
                  <a:gd name="connsiteY5" fmla="*/ 493542 h 639773"/>
                  <a:gd name="connsiteX6" fmla="*/ 18908 w 498444"/>
                  <a:gd name="connsiteY6" fmla="*/ 581020 h 639773"/>
                  <a:gd name="connsiteX7" fmla="*/ 10984 w 498444"/>
                  <a:gd name="connsiteY7" fmla="*/ 585287 h 639773"/>
                  <a:gd name="connsiteX8" fmla="*/ 7021 w 498444"/>
                  <a:gd name="connsiteY8" fmla="*/ 584372 h 639773"/>
                  <a:gd name="connsiteX9" fmla="*/ 925 w 498444"/>
                  <a:gd name="connsiteY9" fmla="*/ 596564 h 639773"/>
                  <a:gd name="connsiteX10" fmla="*/ 7936 w 498444"/>
                  <a:gd name="connsiteY10" fmla="*/ 609061 h 639773"/>
                  <a:gd name="connsiteX11" fmla="*/ 15251 w 498444"/>
                  <a:gd name="connsiteY11" fmla="*/ 605099 h 639773"/>
                  <a:gd name="connsiteX12" fmla="*/ 67676 w 498444"/>
                  <a:gd name="connsiteY12" fmla="*/ 521279 h 639773"/>
                  <a:gd name="connsiteX13" fmla="*/ 321573 w 498444"/>
                  <a:gd name="connsiteY13" fmla="*/ 114678 h 639773"/>
                  <a:gd name="connsiteX14" fmla="*/ 384057 w 498444"/>
                  <a:gd name="connsiteY14" fmla="*/ 49146 h 639773"/>
                  <a:gd name="connsiteX15" fmla="*/ 450198 w 498444"/>
                  <a:gd name="connsiteY15" fmla="*/ 71092 h 639773"/>
                  <a:gd name="connsiteX16" fmla="*/ 433434 w 498444"/>
                  <a:gd name="connsiteY16" fmla="*/ 154912 h 639773"/>
                  <a:gd name="connsiteX17" fmla="*/ 307857 w 498444"/>
                  <a:gd name="connsiteY17" fmla="*/ 365832 h 639773"/>
                  <a:gd name="connsiteX18" fmla="*/ 232267 w 498444"/>
                  <a:gd name="connsiteY18" fmla="*/ 492323 h 639773"/>
                  <a:gd name="connsiteX19" fmla="*/ 194472 w 498444"/>
                  <a:gd name="connsiteY19" fmla="*/ 555417 h 639773"/>
                  <a:gd name="connsiteX20" fmla="*/ 160335 w 498444"/>
                  <a:gd name="connsiteY20" fmla="*/ 612719 h 639773"/>
                  <a:gd name="connsiteX21" fmla="*/ 160030 w 498444"/>
                  <a:gd name="connsiteY21" fmla="*/ 638931 h 639773"/>
                  <a:gd name="connsiteX22" fmla="*/ 178927 w 498444"/>
                  <a:gd name="connsiteY22" fmla="*/ 628568 h 639773"/>
                  <a:gd name="connsiteX23" fmla="*/ 189595 w 498444"/>
                  <a:gd name="connsiteY23" fmla="*/ 613938 h 639773"/>
                  <a:gd name="connsiteX24" fmla="*/ 175575 w 498444"/>
                  <a:gd name="connsiteY24" fmla="*/ 617595 h 639773"/>
                  <a:gd name="connsiteX25" fmla="*/ 175575 w 498444"/>
                  <a:gd name="connsiteY25" fmla="*/ 590164 h 639773"/>
                  <a:gd name="connsiteX26" fmla="*/ 212455 w 498444"/>
                  <a:gd name="connsiteY26" fmla="*/ 530423 h 639773"/>
                  <a:gd name="connsiteX27" fmla="*/ 253298 w 498444"/>
                  <a:gd name="connsiteY27" fmla="*/ 464587 h 639773"/>
                  <a:gd name="connsiteX28" fmla="*/ 334984 w 498444"/>
                  <a:gd name="connsiteY28" fmla="*/ 332914 h 639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498444" h="639773">
                    <a:moveTo>
                      <a:pt x="334984" y="332914"/>
                    </a:moveTo>
                    <a:cubicBezTo>
                      <a:pt x="379485" y="260677"/>
                      <a:pt x="424900" y="186001"/>
                      <a:pt x="470010" y="112849"/>
                    </a:cubicBezTo>
                    <a:cubicBezTo>
                      <a:pt x="487383" y="84808"/>
                      <a:pt x="513291" y="56766"/>
                      <a:pt x="487688" y="25067"/>
                    </a:cubicBezTo>
                    <a:cubicBezTo>
                      <a:pt x="471229" y="4951"/>
                      <a:pt x="440749" y="-3888"/>
                      <a:pt x="415756" y="1598"/>
                    </a:cubicBezTo>
                    <a:cubicBezTo>
                      <a:pt x="383447" y="8913"/>
                      <a:pt x="365159" y="43660"/>
                      <a:pt x="348395" y="69568"/>
                    </a:cubicBezTo>
                    <a:cubicBezTo>
                      <a:pt x="257565" y="210994"/>
                      <a:pt x="166736" y="352421"/>
                      <a:pt x="75296" y="493542"/>
                    </a:cubicBezTo>
                    <a:cubicBezTo>
                      <a:pt x="56398" y="522803"/>
                      <a:pt x="37806" y="552064"/>
                      <a:pt x="18908" y="581020"/>
                    </a:cubicBezTo>
                    <a:cubicBezTo>
                      <a:pt x="17080" y="583763"/>
                      <a:pt x="14336" y="585287"/>
                      <a:pt x="10984" y="585287"/>
                    </a:cubicBezTo>
                    <a:cubicBezTo>
                      <a:pt x="9460" y="585287"/>
                      <a:pt x="8240" y="584982"/>
                      <a:pt x="7021" y="584372"/>
                    </a:cubicBezTo>
                    <a:cubicBezTo>
                      <a:pt x="4888" y="588335"/>
                      <a:pt x="3059" y="592602"/>
                      <a:pt x="925" y="596564"/>
                    </a:cubicBezTo>
                    <a:cubicBezTo>
                      <a:pt x="-1818" y="602355"/>
                      <a:pt x="1840" y="609061"/>
                      <a:pt x="7936" y="609061"/>
                    </a:cubicBezTo>
                    <a:cubicBezTo>
                      <a:pt x="10984" y="609061"/>
                      <a:pt x="13727" y="607537"/>
                      <a:pt x="15251" y="605099"/>
                    </a:cubicBezTo>
                    <a:cubicBezTo>
                      <a:pt x="32624" y="577057"/>
                      <a:pt x="50303" y="549016"/>
                      <a:pt x="67676" y="521279"/>
                    </a:cubicBezTo>
                    <a:cubicBezTo>
                      <a:pt x="152715" y="385949"/>
                      <a:pt x="237449" y="250313"/>
                      <a:pt x="321573" y="114678"/>
                    </a:cubicBezTo>
                    <a:cubicBezTo>
                      <a:pt x="337118" y="89685"/>
                      <a:pt x="354187" y="56462"/>
                      <a:pt x="384057" y="49146"/>
                    </a:cubicBezTo>
                    <a:cubicBezTo>
                      <a:pt x="406917" y="43660"/>
                      <a:pt x="435263" y="52194"/>
                      <a:pt x="450198" y="71092"/>
                    </a:cubicBezTo>
                    <a:cubicBezTo>
                      <a:pt x="473667" y="100962"/>
                      <a:pt x="449588" y="128089"/>
                      <a:pt x="433434" y="154912"/>
                    </a:cubicBezTo>
                    <a:cubicBezTo>
                      <a:pt x="391372" y="225015"/>
                      <a:pt x="349310" y="296643"/>
                      <a:pt x="307857" y="365832"/>
                    </a:cubicBezTo>
                    <a:cubicBezTo>
                      <a:pt x="282559" y="407894"/>
                      <a:pt x="257565" y="449956"/>
                      <a:pt x="232267" y="492323"/>
                    </a:cubicBezTo>
                    <a:cubicBezTo>
                      <a:pt x="219770" y="513354"/>
                      <a:pt x="206969" y="534385"/>
                      <a:pt x="194472" y="555417"/>
                    </a:cubicBezTo>
                    <a:cubicBezTo>
                      <a:pt x="190815" y="561208"/>
                      <a:pt x="164297" y="613328"/>
                      <a:pt x="160335" y="612719"/>
                    </a:cubicBezTo>
                    <a:cubicBezTo>
                      <a:pt x="155153" y="621253"/>
                      <a:pt x="151496" y="634664"/>
                      <a:pt x="160030" y="638931"/>
                    </a:cubicBezTo>
                    <a:cubicBezTo>
                      <a:pt x="167040" y="642284"/>
                      <a:pt x="174356" y="634969"/>
                      <a:pt x="178927" y="628568"/>
                    </a:cubicBezTo>
                    <a:cubicBezTo>
                      <a:pt x="182585" y="623691"/>
                      <a:pt x="186243" y="618815"/>
                      <a:pt x="189595" y="613938"/>
                    </a:cubicBezTo>
                    <a:cubicBezTo>
                      <a:pt x="185328" y="617595"/>
                      <a:pt x="180451" y="619729"/>
                      <a:pt x="175575" y="617595"/>
                    </a:cubicBezTo>
                    <a:cubicBezTo>
                      <a:pt x="166126" y="613328"/>
                      <a:pt x="170088" y="599003"/>
                      <a:pt x="175575" y="590164"/>
                    </a:cubicBezTo>
                    <a:cubicBezTo>
                      <a:pt x="180147" y="590773"/>
                      <a:pt x="208493" y="536519"/>
                      <a:pt x="212455" y="530423"/>
                    </a:cubicBezTo>
                    <a:cubicBezTo>
                      <a:pt x="226171" y="508478"/>
                      <a:pt x="239582" y="486532"/>
                      <a:pt x="253298" y="464587"/>
                    </a:cubicBezTo>
                    <a:cubicBezTo>
                      <a:pt x="280730" y="421000"/>
                      <a:pt x="307857" y="377109"/>
                      <a:pt x="334984" y="332914"/>
                    </a:cubicBezTo>
                    <a:close/>
                  </a:path>
                </a:pathLst>
              </a:custGeom>
              <a:solidFill>
                <a:srgbClr val="FFB696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3" name="Полилиния: фигура 12">
                <a:extLst>
                  <a:ext uri="{FF2B5EF4-FFF2-40B4-BE49-F238E27FC236}">
                    <a16:creationId xmlns:a16="http://schemas.microsoft.com/office/drawing/2014/main" id="{67C01BF7-3E9C-92B6-9870-0C16C5163CE7}"/>
                  </a:ext>
                </a:extLst>
              </p:cNvPr>
              <p:cNvSpPr/>
              <p:nvPr/>
            </p:nvSpPr>
            <p:spPr>
              <a:xfrm>
                <a:off x="1923618" y="5834028"/>
                <a:ext cx="1177693" cy="2147240"/>
              </a:xfrm>
              <a:custGeom>
                <a:avLst/>
                <a:gdLst>
                  <a:gd name="connsiteX0" fmla="*/ 1087825 w 1177693"/>
                  <a:gd name="connsiteY0" fmla="*/ 18224 h 2147240"/>
                  <a:gd name="connsiteX1" fmla="*/ 783637 w 1177693"/>
                  <a:gd name="connsiteY1" fmla="*/ 482432 h 2147240"/>
                  <a:gd name="connsiteX2" fmla="*/ 522120 w 1177693"/>
                  <a:gd name="connsiteY2" fmla="*/ 873793 h 2147240"/>
                  <a:gd name="connsiteX3" fmla="*/ 306627 w 1177693"/>
                  <a:gd name="connsiteY3" fmla="*/ 1284051 h 2147240"/>
                  <a:gd name="connsiteX4" fmla="*/ 0 w 1177693"/>
                  <a:gd name="connsiteY4" fmla="*/ 1704978 h 2147240"/>
                  <a:gd name="connsiteX5" fmla="*/ 341679 w 1177693"/>
                  <a:gd name="connsiteY5" fmla="*/ 2147240 h 2147240"/>
                  <a:gd name="connsiteX6" fmla="*/ 377036 w 1177693"/>
                  <a:gd name="connsiteY6" fmla="*/ 2097253 h 2147240"/>
                  <a:gd name="connsiteX7" fmla="*/ 357833 w 1177693"/>
                  <a:gd name="connsiteY7" fmla="*/ 2071345 h 2147240"/>
                  <a:gd name="connsiteX8" fmla="*/ 346556 w 1177693"/>
                  <a:gd name="connsiteY8" fmla="*/ 1282223 h 2147240"/>
                  <a:gd name="connsiteX9" fmla="*/ 351433 w 1177693"/>
                  <a:gd name="connsiteY9" fmla="*/ 1275212 h 2147240"/>
                  <a:gd name="connsiteX10" fmla="*/ 552295 w 1177693"/>
                  <a:gd name="connsiteY10" fmla="*/ 882022 h 2147240"/>
                  <a:gd name="connsiteX11" fmla="*/ 795524 w 1177693"/>
                  <a:gd name="connsiteY11" fmla="*/ 506511 h 2147240"/>
                  <a:gd name="connsiteX12" fmla="*/ 1078377 w 1177693"/>
                  <a:gd name="connsiteY12" fmla="*/ 61505 h 2147240"/>
                  <a:gd name="connsiteX13" fmla="*/ 1141775 w 1177693"/>
                  <a:gd name="connsiteY13" fmla="*/ 51142 h 2147240"/>
                  <a:gd name="connsiteX14" fmla="*/ 1158843 w 1177693"/>
                  <a:gd name="connsiteY14" fmla="*/ 106920 h 2147240"/>
                  <a:gd name="connsiteX15" fmla="*/ 1156710 w 1177693"/>
                  <a:gd name="connsiteY15" fmla="*/ 7251 h 2147240"/>
                  <a:gd name="connsiteX16" fmla="*/ 1087825 w 1177693"/>
                  <a:gd name="connsiteY16" fmla="*/ 18224 h 2147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77693" h="2147240">
                    <a:moveTo>
                      <a:pt x="1087825" y="18224"/>
                    </a:moveTo>
                    <a:cubicBezTo>
                      <a:pt x="1025951" y="67906"/>
                      <a:pt x="869895" y="380934"/>
                      <a:pt x="783637" y="482432"/>
                    </a:cubicBezTo>
                    <a:cubicBezTo>
                      <a:pt x="697683" y="583930"/>
                      <a:pt x="575764" y="756750"/>
                      <a:pt x="522120" y="873793"/>
                    </a:cubicBezTo>
                    <a:cubicBezTo>
                      <a:pt x="468780" y="991140"/>
                      <a:pt x="482496" y="1040213"/>
                      <a:pt x="306627" y="1284051"/>
                    </a:cubicBezTo>
                    <a:cubicBezTo>
                      <a:pt x="131063" y="1527585"/>
                      <a:pt x="0" y="1704978"/>
                      <a:pt x="0" y="1704978"/>
                    </a:cubicBezTo>
                    <a:lnTo>
                      <a:pt x="341679" y="2147240"/>
                    </a:lnTo>
                    <a:cubicBezTo>
                      <a:pt x="341679" y="2147240"/>
                      <a:pt x="354785" y="2128647"/>
                      <a:pt x="377036" y="2097253"/>
                    </a:cubicBezTo>
                    <a:lnTo>
                      <a:pt x="357833" y="2071345"/>
                    </a:lnTo>
                    <a:cubicBezTo>
                      <a:pt x="184403" y="1838175"/>
                      <a:pt x="179831" y="1520270"/>
                      <a:pt x="346556" y="1282223"/>
                    </a:cubicBezTo>
                    <a:cubicBezTo>
                      <a:pt x="348080" y="1279784"/>
                      <a:pt x="349909" y="1277651"/>
                      <a:pt x="351433" y="1275212"/>
                    </a:cubicBezTo>
                    <a:cubicBezTo>
                      <a:pt x="515109" y="1041432"/>
                      <a:pt x="502308" y="994493"/>
                      <a:pt x="552295" y="882022"/>
                    </a:cubicBezTo>
                    <a:cubicBezTo>
                      <a:pt x="602282" y="769857"/>
                      <a:pt x="715667" y="604046"/>
                      <a:pt x="795524" y="506511"/>
                    </a:cubicBezTo>
                    <a:cubicBezTo>
                      <a:pt x="875381" y="408975"/>
                      <a:pt x="1021074" y="109359"/>
                      <a:pt x="1078377" y="61505"/>
                    </a:cubicBezTo>
                    <a:cubicBezTo>
                      <a:pt x="1096665" y="46570"/>
                      <a:pt x="1120744" y="36512"/>
                      <a:pt x="1141775" y="51142"/>
                    </a:cubicBezTo>
                    <a:cubicBezTo>
                      <a:pt x="1161587" y="64858"/>
                      <a:pt x="1163720" y="85280"/>
                      <a:pt x="1158843" y="106920"/>
                    </a:cubicBezTo>
                    <a:cubicBezTo>
                      <a:pt x="1176827" y="71868"/>
                      <a:pt x="1191152" y="30721"/>
                      <a:pt x="1156710" y="7251"/>
                    </a:cubicBezTo>
                    <a:cubicBezTo>
                      <a:pt x="1133545" y="-7684"/>
                      <a:pt x="1107333" y="2679"/>
                      <a:pt x="1087825" y="18224"/>
                    </a:cubicBezTo>
                    <a:close/>
                  </a:path>
                </a:pathLst>
              </a:custGeom>
              <a:solidFill>
                <a:srgbClr val="FCD2BE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4" name="Полилиния: фигура 13">
                <a:extLst>
                  <a:ext uri="{FF2B5EF4-FFF2-40B4-BE49-F238E27FC236}">
                    <a16:creationId xmlns:a16="http://schemas.microsoft.com/office/drawing/2014/main" id="{A2FF34DA-1F27-090F-5378-4C2C1139D972}"/>
                  </a:ext>
                </a:extLst>
              </p:cNvPr>
              <p:cNvSpPr/>
              <p:nvPr/>
            </p:nvSpPr>
            <p:spPr>
              <a:xfrm>
                <a:off x="3595829" y="6008806"/>
                <a:ext cx="109752" cy="112085"/>
              </a:xfrm>
              <a:custGeom>
                <a:avLst/>
                <a:gdLst>
                  <a:gd name="connsiteX0" fmla="*/ 14543 w 109752"/>
                  <a:gd name="connsiteY0" fmla="*/ 101001 h 112085"/>
                  <a:gd name="connsiteX1" fmla="*/ 14543 w 109752"/>
                  <a:gd name="connsiteY1" fmla="*/ 101001 h 112085"/>
                  <a:gd name="connsiteX2" fmla="*/ 76113 w 109752"/>
                  <a:gd name="connsiteY2" fmla="*/ 97648 h 112085"/>
                  <a:gd name="connsiteX3" fmla="*/ 98668 w 109752"/>
                  <a:gd name="connsiteY3" fmla="*/ 72654 h 112085"/>
                  <a:gd name="connsiteX4" fmla="*/ 95315 w 109752"/>
                  <a:gd name="connsiteY4" fmla="*/ 11085 h 112085"/>
                  <a:gd name="connsiteX5" fmla="*/ 95315 w 109752"/>
                  <a:gd name="connsiteY5" fmla="*/ 11085 h 112085"/>
                  <a:gd name="connsiteX6" fmla="*/ 33746 w 109752"/>
                  <a:gd name="connsiteY6" fmla="*/ 14438 h 112085"/>
                  <a:gd name="connsiteX7" fmla="*/ 11190 w 109752"/>
                  <a:gd name="connsiteY7" fmla="*/ 39431 h 112085"/>
                  <a:gd name="connsiteX8" fmla="*/ 14543 w 109752"/>
                  <a:gd name="connsiteY8" fmla="*/ 101001 h 1120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9752" h="112085">
                    <a:moveTo>
                      <a:pt x="14543" y="101001"/>
                    </a:moveTo>
                    <a:lnTo>
                      <a:pt x="14543" y="101001"/>
                    </a:lnTo>
                    <a:cubicBezTo>
                      <a:pt x="32526" y="117155"/>
                      <a:pt x="59958" y="115326"/>
                      <a:pt x="76113" y="97648"/>
                    </a:cubicBezTo>
                    <a:lnTo>
                      <a:pt x="98668" y="72654"/>
                    </a:lnTo>
                    <a:cubicBezTo>
                      <a:pt x="114822" y="54671"/>
                      <a:pt x="112993" y="27239"/>
                      <a:pt x="95315" y="11085"/>
                    </a:cubicBezTo>
                    <a:lnTo>
                      <a:pt x="95315" y="11085"/>
                    </a:lnTo>
                    <a:cubicBezTo>
                      <a:pt x="77332" y="-5069"/>
                      <a:pt x="49900" y="-3240"/>
                      <a:pt x="33746" y="14438"/>
                    </a:cubicBezTo>
                    <a:lnTo>
                      <a:pt x="11190" y="39431"/>
                    </a:lnTo>
                    <a:cubicBezTo>
                      <a:pt x="-4964" y="57719"/>
                      <a:pt x="-3440" y="85151"/>
                      <a:pt x="14543" y="101001"/>
                    </a:cubicBezTo>
                    <a:close/>
                  </a:path>
                </a:pathLst>
              </a:custGeom>
              <a:solidFill>
                <a:srgbClr val="FFD7C7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5" name="Полилиния: фигура 14">
                <a:extLst>
                  <a:ext uri="{FF2B5EF4-FFF2-40B4-BE49-F238E27FC236}">
                    <a16:creationId xmlns:a16="http://schemas.microsoft.com/office/drawing/2014/main" id="{4A68AAB3-C078-58D9-C392-623CF8ED07B5}"/>
                  </a:ext>
                </a:extLst>
              </p:cNvPr>
              <p:cNvSpPr/>
              <p:nvPr/>
            </p:nvSpPr>
            <p:spPr>
              <a:xfrm>
                <a:off x="3477985" y="5778513"/>
                <a:ext cx="124135" cy="129494"/>
              </a:xfrm>
              <a:custGeom>
                <a:avLst/>
                <a:gdLst>
                  <a:gd name="connsiteX0" fmla="*/ 18393 w 124135"/>
                  <a:gd name="connsiteY0" fmla="*/ 118239 h 129494"/>
                  <a:gd name="connsiteX1" fmla="*/ 18393 w 124135"/>
                  <a:gd name="connsiteY1" fmla="*/ 118239 h 129494"/>
                  <a:gd name="connsiteX2" fmla="*/ 88496 w 124135"/>
                  <a:gd name="connsiteY2" fmla="*/ 111229 h 129494"/>
                  <a:gd name="connsiteX3" fmla="*/ 112880 w 124135"/>
                  <a:gd name="connsiteY3" fmla="*/ 81359 h 129494"/>
                  <a:gd name="connsiteX4" fmla="*/ 105870 w 124135"/>
                  <a:gd name="connsiteY4" fmla="*/ 11255 h 129494"/>
                  <a:gd name="connsiteX5" fmla="*/ 105870 w 124135"/>
                  <a:gd name="connsiteY5" fmla="*/ 11255 h 129494"/>
                  <a:gd name="connsiteX6" fmla="*/ 35766 w 124135"/>
                  <a:gd name="connsiteY6" fmla="*/ 18266 h 129494"/>
                  <a:gd name="connsiteX7" fmla="*/ 11382 w 124135"/>
                  <a:gd name="connsiteY7" fmla="*/ 48136 h 129494"/>
                  <a:gd name="connsiteX8" fmla="*/ 18393 w 124135"/>
                  <a:gd name="connsiteY8" fmla="*/ 118239 h 129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135" h="129494">
                    <a:moveTo>
                      <a:pt x="18393" y="118239"/>
                    </a:moveTo>
                    <a:lnTo>
                      <a:pt x="18393" y="118239"/>
                    </a:lnTo>
                    <a:cubicBezTo>
                      <a:pt x="39729" y="135613"/>
                      <a:pt x="71123" y="132565"/>
                      <a:pt x="88496" y="111229"/>
                    </a:cubicBezTo>
                    <a:lnTo>
                      <a:pt x="112880" y="81359"/>
                    </a:lnTo>
                    <a:cubicBezTo>
                      <a:pt x="130254" y="60023"/>
                      <a:pt x="127206" y="28629"/>
                      <a:pt x="105870" y="11255"/>
                    </a:cubicBezTo>
                    <a:lnTo>
                      <a:pt x="105870" y="11255"/>
                    </a:lnTo>
                    <a:cubicBezTo>
                      <a:pt x="84534" y="-6118"/>
                      <a:pt x="53140" y="-3070"/>
                      <a:pt x="35766" y="18266"/>
                    </a:cubicBezTo>
                    <a:lnTo>
                      <a:pt x="11382" y="48136"/>
                    </a:lnTo>
                    <a:cubicBezTo>
                      <a:pt x="-6296" y="69472"/>
                      <a:pt x="-2943" y="100866"/>
                      <a:pt x="18393" y="118239"/>
                    </a:cubicBezTo>
                    <a:close/>
                  </a:path>
                </a:pathLst>
              </a:custGeom>
              <a:solidFill>
                <a:srgbClr val="FFD7C7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6" name="Полилиния: фигура 15">
                <a:extLst>
                  <a:ext uri="{FF2B5EF4-FFF2-40B4-BE49-F238E27FC236}">
                    <a16:creationId xmlns:a16="http://schemas.microsoft.com/office/drawing/2014/main" id="{A2E7E27D-CD4D-EA47-A774-C48E511EF1D8}"/>
                  </a:ext>
                </a:extLst>
              </p:cNvPr>
              <p:cNvSpPr/>
              <p:nvPr/>
            </p:nvSpPr>
            <p:spPr>
              <a:xfrm>
                <a:off x="3269142" y="5717883"/>
                <a:ext cx="120657" cy="124566"/>
              </a:xfrm>
              <a:custGeom>
                <a:avLst/>
                <a:gdLst>
                  <a:gd name="connsiteX0" fmla="*/ 20887 w 120657"/>
                  <a:gd name="connsiteY0" fmla="*/ 116385 h 124566"/>
                  <a:gd name="connsiteX1" fmla="*/ 20887 w 120657"/>
                  <a:gd name="connsiteY1" fmla="*/ 116385 h 124566"/>
                  <a:gd name="connsiteX2" fmla="*/ 86723 w 120657"/>
                  <a:gd name="connsiteY2" fmla="*/ 103888 h 124566"/>
                  <a:gd name="connsiteX3" fmla="*/ 114764 w 120657"/>
                  <a:gd name="connsiteY3" fmla="*/ 62741 h 124566"/>
                  <a:gd name="connsiteX4" fmla="*/ 105620 w 120657"/>
                  <a:gd name="connsiteY4" fmla="*/ 15497 h 124566"/>
                  <a:gd name="connsiteX5" fmla="*/ 94648 w 120657"/>
                  <a:gd name="connsiteY5" fmla="*/ 8182 h 124566"/>
                  <a:gd name="connsiteX6" fmla="*/ 28811 w 120657"/>
                  <a:gd name="connsiteY6" fmla="*/ 20678 h 124566"/>
                  <a:gd name="connsiteX7" fmla="*/ 8085 w 120657"/>
                  <a:gd name="connsiteY7" fmla="*/ 50854 h 124566"/>
                  <a:gd name="connsiteX8" fmla="*/ 20887 w 120657"/>
                  <a:gd name="connsiteY8" fmla="*/ 116385 h 124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657" h="124566">
                    <a:moveTo>
                      <a:pt x="20887" y="116385"/>
                    </a:moveTo>
                    <a:lnTo>
                      <a:pt x="20887" y="116385"/>
                    </a:lnTo>
                    <a:cubicBezTo>
                      <a:pt x="42527" y="131015"/>
                      <a:pt x="72093" y="125529"/>
                      <a:pt x="86723" y="103888"/>
                    </a:cubicBezTo>
                    <a:lnTo>
                      <a:pt x="114764" y="62741"/>
                    </a:lnTo>
                    <a:cubicBezTo>
                      <a:pt x="125432" y="47196"/>
                      <a:pt x="121165" y="25860"/>
                      <a:pt x="105620" y="15497"/>
                    </a:cubicBezTo>
                    <a:lnTo>
                      <a:pt x="94648" y="8182"/>
                    </a:lnTo>
                    <a:cubicBezTo>
                      <a:pt x="73007" y="-6449"/>
                      <a:pt x="43442" y="-962"/>
                      <a:pt x="28811" y="20678"/>
                    </a:cubicBezTo>
                    <a:lnTo>
                      <a:pt x="8085" y="50854"/>
                    </a:lnTo>
                    <a:cubicBezTo>
                      <a:pt x="-6545" y="72189"/>
                      <a:pt x="-754" y="101450"/>
                      <a:pt x="20887" y="116385"/>
                    </a:cubicBezTo>
                    <a:close/>
                  </a:path>
                </a:pathLst>
              </a:custGeom>
              <a:solidFill>
                <a:srgbClr val="FFD7C7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7" name="Полилиния: фигура 16">
                <a:extLst>
                  <a:ext uri="{FF2B5EF4-FFF2-40B4-BE49-F238E27FC236}">
                    <a16:creationId xmlns:a16="http://schemas.microsoft.com/office/drawing/2014/main" id="{48E893B7-7AF0-3B89-B01B-F77B1E0F5086}"/>
                  </a:ext>
                </a:extLst>
              </p:cNvPr>
              <p:cNvSpPr/>
              <p:nvPr/>
            </p:nvSpPr>
            <p:spPr>
              <a:xfrm>
                <a:off x="3019982" y="5845166"/>
                <a:ext cx="83434" cy="87622"/>
              </a:xfrm>
              <a:custGeom>
                <a:avLst/>
                <a:gdLst>
                  <a:gd name="connsiteX0" fmla="*/ 15541 w 83434"/>
                  <a:gd name="connsiteY0" fmla="*/ 81761 h 87622"/>
                  <a:gd name="connsiteX1" fmla="*/ 15541 w 83434"/>
                  <a:gd name="connsiteY1" fmla="*/ 81761 h 87622"/>
                  <a:gd name="connsiteX2" fmla="*/ 64308 w 83434"/>
                  <a:gd name="connsiteY2" fmla="*/ 72007 h 87622"/>
                  <a:gd name="connsiteX3" fmla="*/ 80463 w 83434"/>
                  <a:gd name="connsiteY3" fmla="*/ 47623 h 87622"/>
                  <a:gd name="connsiteX4" fmla="*/ 81377 w 83434"/>
                  <a:gd name="connsiteY4" fmla="*/ 26592 h 87622"/>
                  <a:gd name="connsiteX5" fmla="*/ 46325 w 83434"/>
                  <a:gd name="connsiteY5" fmla="*/ 75 h 87622"/>
                  <a:gd name="connsiteX6" fmla="*/ 20417 w 83434"/>
                  <a:gd name="connsiteY6" fmla="*/ 11657 h 87622"/>
                  <a:gd name="connsiteX7" fmla="*/ 6092 w 83434"/>
                  <a:gd name="connsiteY7" fmla="*/ 32993 h 87622"/>
                  <a:gd name="connsiteX8" fmla="*/ 15541 w 83434"/>
                  <a:gd name="connsiteY8" fmla="*/ 81761 h 87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3434" h="87622">
                    <a:moveTo>
                      <a:pt x="15541" y="81761"/>
                    </a:moveTo>
                    <a:lnTo>
                      <a:pt x="15541" y="81761"/>
                    </a:lnTo>
                    <a:cubicBezTo>
                      <a:pt x="31695" y="92429"/>
                      <a:pt x="53640" y="88162"/>
                      <a:pt x="64308" y="72007"/>
                    </a:cubicBezTo>
                    <a:lnTo>
                      <a:pt x="80463" y="47623"/>
                    </a:lnTo>
                    <a:cubicBezTo>
                      <a:pt x="84730" y="40918"/>
                      <a:pt x="83815" y="33298"/>
                      <a:pt x="81377" y="26592"/>
                    </a:cubicBezTo>
                    <a:cubicBezTo>
                      <a:pt x="75586" y="11962"/>
                      <a:pt x="61870" y="1294"/>
                      <a:pt x="46325" y="75"/>
                    </a:cubicBezTo>
                    <a:cubicBezTo>
                      <a:pt x="35962" y="-535"/>
                      <a:pt x="26209" y="2513"/>
                      <a:pt x="20417" y="11657"/>
                    </a:cubicBezTo>
                    <a:lnTo>
                      <a:pt x="6092" y="32993"/>
                    </a:lnTo>
                    <a:cubicBezTo>
                      <a:pt x="-4881" y="49147"/>
                      <a:pt x="-614" y="71093"/>
                      <a:pt x="15541" y="81761"/>
                    </a:cubicBezTo>
                    <a:close/>
                  </a:path>
                </a:pathLst>
              </a:custGeom>
              <a:solidFill>
                <a:srgbClr val="FFD7C7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8" name="Полилиния: фигура 17">
                <a:extLst>
                  <a:ext uri="{FF2B5EF4-FFF2-40B4-BE49-F238E27FC236}">
                    <a16:creationId xmlns:a16="http://schemas.microsoft.com/office/drawing/2014/main" id="{53FC5BB1-8A0F-A0B0-BDB1-0BCD400FFB30}"/>
                  </a:ext>
                </a:extLst>
              </p:cNvPr>
              <p:cNvSpPr/>
              <p:nvPr/>
            </p:nvSpPr>
            <p:spPr>
              <a:xfrm>
                <a:off x="3480757" y="6943772"/>
                <a:ext cx="140308" cy="36124"/>
              </a:xfrm>
              <a:custGeom>
                <a:avLst/>
                <a:gdLst>
                  <a:gd name="connsiteX0" fmla="*/ 140283 w 140308"/>
                  <a:gd name="connsiteY0" fmla="*/ 17335 h 36124"/>
                  <a:gd name="connsiteX1" fmla="*/ 107669 w 140308"/>
                  <a:gd name="connsiteY1" fmla="*/ 267 h 36124"/>
                  <a:gd name="connsiteX2" fmla="*/ 75 w 140308"/>
                  <a:gd name="connsiteY2" fmla="*/ 21298 h 36124"/>
                  <a:gd name="connsiteX3" fmla="*/ 20497 w 140308"/>
                  <a:gd name="connsiteY3" fmla="*/ 35928 h 36124"/>
                  <a:gd name="connsiteX4" fmla="*/ 140283 w 140308"/>
                  <a:gd name="connsiteY4" fmla="*/ 17335 h 36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308" h="36124">
                    <a:moveTo>
                      <a:pt x="140283" y="17335"/>
                    </a:moveTo>
                    <a:cubicBezTo>
                      <a:pt x="140283" y="17335"/>
                      <a:pt x="142416" y="3620"/>
                      <a:pt x="107669" y="267"/>
                    </a:cubicBezTo>
                    <a:cubicBezTo>
                      <a:pt x="72922" y="-2781"/>
                      <a:pt x="75" y="21298"/>
                      <a:pt x="75" y="21298"/>
                    </a:cubicBezTo>
                    <a:cubicBezTo>
                      <a:pt x="75" y="21298"/>
                      <a:pt x="-2363" y="33490"/>
                      <a:pt x="20497" y="35928"/>
                    </a:cubicBezTo>
                    <a:cubicBezTo>
                      <a:pt x="43357" y="38367"/>
                      <a:pt x="140283" y="17335"/>
                      <a:pt x="140283" y="17335"/>
                    </a:cubicBezTo>
                    <a:close/>
                  </a:path>
                </a:pathLst>
              </a:custGeom>
              <a:solidFill>
                <a:srgbClr val="FFD7C7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9" name="Рисунок 44">
              <a:extLst>
                <a:ext uri="{FF2B5EF4-FFF2-40B4-BE49-F238E27FC236}">
                  <a16:creationId xmlns:a16="http://schemas.microsoft.com/office/drawing/2014/main" id="{DA875ACA-2515-E134-EC5C-009C07DDBB3C}"/>
                </a:ext>
              </a:extLst>
            </p:cNvPr>
            <p:cNvGrpSpPr/>
            <p:nvPr/>
          </p:nvGrpSpPr>
          <p:grpSpPr>
            <a:xfrm>
              <a:off x="1988089" y="5414223"/>
              <a:ext cx="1959231" cy="2074076"/>
              <a:chOff x="1988089" y="5414223"/>
              <a:chExt cx="1959231" cy="2074076"/>
            </a:xfrm>
          </p:grpSpPr>
          <p:sp>
            <p:nvSpPr>
              <p:cNvPr id="20" name="Полилиния: фигура 19">
                <a:extLst>
                  <a:ext uri="{FF2B5EF4-FFF2-40B4-BE49-F238E27FC236}">
                    <a16:creationId xmlns:a16="http://schemas.microsoft.com/office/drawing/2014/main" id="{3290B875-6729-0F6C-4149-29BA412732C5}"/>
                  </a:ext>
                </a:extLst>
              </p:cNvPr>
              <p:cNvSpPr/>
              <p:nvPr/>
            </p:nvSpPr>
            <p:spPr>
              <a:xfrm>
                <a:off x="2257106" y="6068447"/>
                <a:ext cx="1228324" cy="1419852"/>
              </a:xfrm>
              <a:custGeom>
                <a:avLst/>
                <a:gdLst>
                  <a:gd name="connsiteX0" fmla="*/ 244409 w 1228324"/>
                  <a:gd name="connsiteY0" fmla="*/ 1322426 h 1419852"/>
                  <a:gd name="connsiteX1" fmla="*/ 216977 w 1228324"/>
                  <a:gd name="connsiteY1" fmla="*/ 1153263 h 1419852"/>
                  <a:gd name="connsiteX2" fmla="*/ 90486 w 1228324"/>
                  <a:gd name="connsiteY2" fmla="*/ 1077673 h 1419852"/>
                  <a:gd name="connsiteX3" fmla="*/ 114260 w 1228324"/>
                  <a:gd name="connsiteY3" fmla="*/ 932284 h 1419852"/>
                  <a:gd name="connsiteX4" fmla="*/ 24345 w 1228324"/>
                  <a:gd name="connsiteY4" fmla="*/ 836578 h 1419852"/>
                  <a:gd name="connsiteX5" fmla="*/ 162419 w 1228324"/>
                  <a:gd name="connsiteY5" fmla="*/ 436378 h 1419852"/>
                  <a:gd name="connsiteX6" fmla="*/ 243495 w 1228324"/>
                  <a:gd name="connsiteY6" fmla="*/ 422052 h 1419852"/>
                  <a:gd name="connsiteX7" fmla="*/ 304150 w 1228324"/>
                  <a:gd name="connsiteY7" fmla="*/ 448874 h 1419852"/>
                  <a:gd name="connsiteX8" fmla="*/ 368462 w 1228324"/>
                  <a:gd name="connsiteY8" fmla="*/ 454361 h 1419852"/>
                  <a:gd name="connsiteX9" fmla="*/ 411439 w 1228324"/>
                  <a:gd name="connsiteY9" fmla="*/ 227896 h 1419852"/>
                  <a:gd name="connsiteX10" fmla="*/ 497392 w 1228324"/>
                  <a:gd name="connsiteY10" fmla="*/ 166022 h 1419852"/>
                  <a:gd name="connsiteX11" fmla="*/ 551951 w 1228324"/>
                  <a:gd name="connsiteY11" fmla="*/ 144076 h 1419852"/>
                  <a:gd name="connsiteX12" fmla="*/ 660764 w 1228324"/>
                  <a:gd name="connsiteY12" fmla="*/ 30691 h 1419852"/>
                  <a:gd name="connsiteX13" fmla="*/ 829317 w 1228324"/>
                  <a:gd name="connsiteY13" fmla="*/ 7831 h 1419852"/>
                  <a:gd name="connsiteX14" fmla="*/ 978973 w 1228324"/>
                  <a:gd name="connsiteY14" fmla="*/ 261728 h 1419852"/>
                  <a:gd name="connsiteX15" fmla="*/ 1174654 w 1228324"/>
                  <a:gd name="connsiteY15" fmla="*/ 290989 h 1419852"/>
                  <a:gd name="connsiteX16" fmla="*/ 1223422 w 1228324"/>
                  <a:gd name="connsiteY16" fmla="*/ 493375 h 1419852"/>
                  <a:gd name="connsiteX17" fmla="*/ 1130458 w 1228324"/>
                  <a:gd name="connsiteY17" fmla="*/ 686312 h 1419852"/>
                  <a:gd name="connsiteX18" fmla="*/ 1190808 w 1228324"/>
                  <a:gd name="connsiteY18" fmla="*/ 984405 h 1419852"/>
                  <a:gd name="connsiteX19" fmla="*/ 886619 w 1228324"/>
                  <a:gd name="connsiteY19" fmla="*/ 1215747 h 1419852"/>
                  <a:gd name="connsiteX20" fmla="*/ 806457 w 1228324"/>
                  <a:gd name="connsiteY20" fmla="*/ 1338581 h 1419852"/>
                  <a:gd name="connsiteX21" fmla="*/ 618092 w 1228324"/>
                  <a:gd name="connsiteY21" fmla="*/ 1419352 h 1419852"/>
                  <a:gd name="connsiteX22" fmla="*/ 432165 w 1228324"/>
                  <a:gd name="connsiteY22" fmla="*/ 1350163 h 1419852"/>
                  <a:gd name="connsiteX23" fmla="*/ 244409 w 1228324"/>
                  <a:gd name="connsiteY23" fmla="*/ 1322426 h 1419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28324" h="1419852">
                    <a:moveTo>
                      <a:pt x="244409" y="1322426"/>
                    </a:moveTo>
                    <a:cubicBezTo>
                      <a:pt x="198385" y="1281279"/>
                      <a:pt x="186193" y="1206908"/>
                      <a:pt x="216977" y="1153263"/>
                    </a:cubicBezTo>
                    <a:cubicBezTo>
                      <a:pt x="164857" y="1156311"/>
                      <a:pt x="112432" y="1124917"/>
                      <a:pt x="90486" y="1077673"/>
                    </a:cubicBezTo>
                    <a:cubicBezTo>
                      <a:pt x="68541" y="1030430"/>
                      <a:pt x="78294" y="970080"/>
                      <a:pt x="114260" y="932284"/>
                    </a:cubicBezTo>
                    <a:cubicBezTo>
                      <a:pt x="102678" y="944476"/>
                      <a:pt x="30136" y="848160"/>
                      <a:pt x="24345" y="836578"/>
                    </a:cubicBezTo>
                    <a:cubicBezTo>
                      <a:pt x="-46673" y="694847"/>
                      <a:pt x="49338" y="524160"/>
                      <a:pt x="162419" y="436378"/>
                    </a:cubicBezTo>
                    <a:cubicBezTo>
                      <a:pt x="185888" y="418394"/>
                      <a:pt x="215149" y="413213"/>
                      <a:pt x="243495" y="422052"/>
                    </a:cubicBezTo>
                    <a:cubicBezTo>
                      <a:pt x="264526" y="428758"/>
                      <a:pt x="283728" y="440340"/>
                      <a:pt x="304150" y="448874"/>
                    </a:cubicBezTo>
                    <a:cubicBezTo>
                      <a:pt x="324571" y="457104"/>
                      <a:pt x="348041" y="461981"/>
                      <a:pt x="368462" y="454361"/>
                    </a:cubicBezTo>
                    <a:cubicBezTo>
                      <a:pt x="442223" y="426624"/>
                      <a:pt x="369986" y="286112"/>
                      <a:pt x="411439" y="227896"/>
                    </a:cubicBezTo>
                    <a:cubicBezTo>
                      <a:pt x="432165" y="198635"/>
                      <a:pt x="463864" y="178823"/>
                      <a:pt x="497392" y="166022"/>
                    </a:cubicBezTo>
                    <a:cubicBezTo>
                      <a:pt x="515680" y="159011"/>
                      <a:pt x="534882" y="154134"/>
                      <a:pt x="551951" y="144076"/>
                    </a:cubicBezTo>
                    <a:cubicBezTo>
                      <a:pt x="598585" y="116339"/>
                      <a:pt x="613825" y="57818"/>
                      <a:pt x="660764" y="30691"/>
                    </a:cubicBezTo>
                    <a:cubicBezTo>
                      <a:pt x="711056" y="1735"/>
                      <a:pt x="772930" y="-8628"/>
                      <a:pt x="829317" y="7831"/>
                    </a:cubicBezTo>
                    <a:cubicBezTo>
                      <a:pt x="932949" y="38311"/>
                      <a:pt x="1002443" y="156268"/>
                      <a:pt x="978973" y="261728"/>
                    </a:cubicBezTo>
                    <a:cubicBezTo>
                      <a:pt x="1037799" y="220276"/>
                      <a:pt x="1125581" y="238259"/>
                      <a:pt x="1174654" y="290989"/>
                    </a:cubicBezTo>
                    <a:cubicBezTo>
                      <a:pt x="1223422" y="343719"/>
                      <a:pt x="1236833" y="422662"/>
                      <a:pt x="1223422" y="493375"/>
                    </a:cubicBezTo>
                    <a:cubicBezTo>
                      <a:pt x="1209706" y="564088"/>
                      <a:pt x="1172520" y="628096"/>
                      <a:pt x="1130458" y="686312"/>
                    </a:cubicBezTo>
                    <a:cubicBezTo>
                      <a:pt x="1224641" y="748186"/>
                      <a:pt x="1253597" y="890832"/>
                      <a:pt x="1190808" y="984405"/>
                    </a:cubicBezTo>
                    <a:cubicBezTo>
                      <a:pt x="1119181" y="1091084"/>
                      <a:pt x="967086" y="1115468"/>
                      <a:pt x="886619" y="1215747"/>
                    </a:cubicBezTo>
                    <a:cubicBezTo>
                      <a:pt x="855835" y="1253847"/>
                      <a:pt x="837547" y="1300786"/>
                      <a:pt x="806457" y="1338581"/>
                    </a:cubicBezTo>
                    <a:cubicBezTo>
                      <a:pt x="761043" y="1393140"/>
                      <a:pt x="688805" y="1424229"/>
                      <a:pt x="618092" y="1419352"/>
                    </a:cubicBezTo>
                    <a:cubicBezTo>
                      <a:pt x="547074" y="1414475"/>
                      <a:pt x="499830" y="1356259"/>
                      <a:pt x="432165" y="1350163"/>
                    </a:cubicBezTo>
                    <a:cubicBezTo>
                      <a:pt x="364805" y="1344372"/>
                      <a:pt x="302016" y="1373632"/>
                      <a:pt x="244409" y="1322426"/>
                    </a:cubicBezTo>
                    <a:close/>
                  </a:path>
                </a:pathLst>
              </a:custGeom>
              <a:solidFill>
                <a:srgbClr val="CFECFA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1" name="Полилиния: фигура 20">
                <a:extLst>
                  <a:ext uri="{FF2B5EF4-FFF2-40B4-BE49-F238E27FC236}">
                    <a16:creationId xmlns:a16="http://schemas.microsoft.com/office/drawing/2014/main" id="{4525AFBD-C022-20C0-DFE4-017C7B379245}"/>
                  </a:ext>
                </a:extLst>
              </p:cNvPr>
              <p:cNvSpPr/>
              <p:nvPr/>
            </p:nvSpPr>
            <p:spPr>
              <a:xfrm>
                <a:off x="2257048" y="6522198"/>
                <a:ext cx="826632" cy="966100"/>
              </a:xfrm>
              <a:custGeom>
                <a:avLst/>
                <a:gdLst>
                  <a:gd name="connsiteX0" fmla="*/ 679110 w 826632"/>
                  <a:gd name="connsiteY0" fmla="*/ 899155 h 966100"/>
                  <a:gd name="connsiteX1" fmla="*/ 493183 w 826632"/>
                  <a:gd name="connsiteY1" fmla="*/ 829966 h 966100"/>
                  <a:gd name="connsiteX2" fmla="*/ 306037 w 826632"/>
                  <a:gd name="connsiteY2" fmla="*/ 802229 h 966100"/>
                  <a:gd name="connsiteX3" fmla="*/ 278605 w 826632"/>
                  <a:gd name="connsiteY3" fmla="*/ 633066 h 966100"/>
                  <a:gd name="connsiteX4" fmla="*/ 152114 w 826632"/>
                  <a:gd name="connsiteY4" fmla="*/ 557476 h 966100"/>
                  <a:gd name="connsiteX5" fmla="*/ 175888 w 826632"/>
                  <a:gd name="connsiteY5" fmla="*/ 412087 h 966100"/>
                  <a:gd name="connsiteX6" fmla="*/ 85973 w 826632"/>
                  <a:gd name="connsiteY6" fmla="*/ 316381 h 966100"/>
                  <a:gd name="connsiteX7" fmla="*/ 141751 w 826632"/>
                  <a:gd name="connsiteY7" fmla="*/ 0 h 966100"/>
                  <a:gd name="connsiteX8" fmla="*/ 24403 w 826632"/>
                  <a:gd name="connsiteY8" fmla="*/ 382827 h 966100"/>
                  <a:gd name="connsiteX9" fmla="*/ 114319 w 826632"/>
                  <a:gd name="connsiteY9" fmla="*/ 478533 h 966100"/>
                  <a:gd name="connsiteX10" fmla="*/ 90545 w 826632"/>
                  <a:gd name="connsiteY10" fmla="*/ 623922 h 966100"/>
                  <a:gd name="connsiteX11" fmla="*/ 217036 w 826632"/>
                  <a:gd name="connsiteY11" fmla="*/ 699512 h 966100"/>
                  <a:gd name="connsiteX12" fmla="*/ 244468 w 826632"/>
                  <a:gd name="connsiteY12" fmla="*/ 868675 h 966100"/>
                  <a:gd name="connsiteX13" fmla="*/ 431614 w 826632"/>
                  <a:gd name="connsiteY13" fmla="*/ 896412 h 966100"/>
                  <a:gd name="connsiteX14" fmla="*/ 617541 w 826632"/>
                  <a:gd name="connsiteY14" fmla="*/ 965601 h 966100"/>
                  <a:gd name="connsiteX15" fmla="*/ 805906 w 826632"/>
                  <a:gd name="connsiteY15" fmla="*/ 884829 h 966100"/>
                  <a:gd name="connsiteX16" fmla="*/ 826633 w 826632"/>
                  <a:gd name="connsiteY16" fmla="*/ 856483 h 966100"/>
                  <a:gd name="connsiteX17" fmla="*/ 679110 w 826632"/>
                  <a:gd name="connsiteY17" fmla="*/ 899155 h 966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826632" h="966100">
                    <a:moveTo>
                      <a:pt x="679110" y="899155"/>
                    </a:moveTo>
                    <a:cubicBezTo>
                      <a:pt x="608092" y="894278"/>
                      <a:pt x="560849" y="836062"/>
                      <a:pt x="493183" y="829966"/>
                    </a:cubicBezTo>
                    <a:cubicBezTo>
                      <a:pt x="426737" y="824175"/>
                      <a:pt x="363949" y="853435"/>
                      <a:pt x="306037" y="802229"/>
                    </a:cubicBezTo>
                    <a:cubicBezTo>
                      <a:pt x="260012" y="761081"/>
                      <a:pt x="247821" y="686711"/>
                      <a:pt x="278605" y="633066"/>
                    </a:cubicBezTo>
                    <a:cubicBezTo>
                      <a:pt x="226485" y="636114"/>
                      <a:pt x="174059" y="604720"/>
                      <a:pt x="152114" y="557476"/>
                    </a:cubicBezTo>
                    <a:cubicBezTo>
                      <a:pt x="130168" y="510232"/>
                      <a:pt x="139922" y="449882"/>
                      <a:pt x="175888" y="412087"/>
                    </a:cubicBezTo>
                    <a:cubicBezTo>
                      <a:pt x="164306" y="424279"/>
                      <a:pt x="91764" y="327963"/>
                      <a:pt x="85973" y="316381"/>
                    </a:cubicBezTo>
                    <a:cubicBezTo>
                      <a:pt x="33547" y="211530"/>
                      <a:pt x="72257" y="91135"/>
                      <a:pt x="141751" y="0"/>
                    </a:cubicBezTo>
                    <a:cubicBezTo>
                      <a:pt x="38119" y="91439"/>
                      <a:pt x="-42347" y="249935"/>
                      <a:pt x="24403" y="382827"/>
                    </a:cubicBezTo>
                    <a:cubicBezTo>
                      <a:pt x="30195" y="394104"/>
                      <a:pt x="102737" y="490725"/>
                      <a:pt x="114319" y="478533"/>
                    </a:cubicBezTo>
                    <a:cubicBezTo>
                      <a:pt x="78353" y="516328"/>
                      <a:pt x="68599" y="576678"/>
                      <a:pt x="90545" y="623922"/>
                    </a:cubicBezTo>
                    <a:cubicBezTo>
                      <a:pt x="112490" y="671166"/>
                      <a:pt x="164915" y="702560"/>
                      <a:pt x="217036" y="699512"/>
                    </a:cubicBezTo>
                    <a:cubicBezTo>
                      <a:pt x="186251" y="753157"/>
                      <a:pt x="198443" y="827527"/>
                      <a:pt x="244468" y="868675"/>
                    </a:cubicBezTo>
                    <a:cubicBezTo>
                      <a:pt x="302075" y="920186"/>
                      <a:pt x="365168" y="890621"/>
                      <a:pt x="431614" y="896412"/>
                    </a:cubicBezTo>
                    <a:cubicBezTo>
                      <a:pt x="499279" y="902203"/>
                      <a:pt x="546523" y="960724"/>
                      <a:pt x="617541" y="965601"/>
                    </a:cubicBezTo>
                    <a:cubicBezTo>
                      <a:pt x="688254" y="970478"/>
                      <a:pt x="760491" y="939388"/>
                      <a:pt x="805906" y="884829"/>
                    </a:cubicBezTo>
                    <a:cubicBezTo>
                      <a:pt x="813526" y="875686"/>
                      <a:pt x="820232" y="866237"/>
                      <a:pt x="826633" y="856483"/>
                    </a:cubicBezTo>
                    <a:cubicBezTo>
                      <a:pt x="783961" y="886658"/>
                      <a:pt x="731231" y="902508"/>
                      <a:pt x="679110" y="899155"/>
                    </a:cubicBezTo>
                    <a:close/>
                  </a:path>
                </a:pathLst>
              </a:custGeom>
              <a:solidFill>
                <a:srgbClr val="E1F3FC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22" name="Полилиния: фигура 21">
                <a:extLst>
                  <a:ext uri="{FF2B5EF4-FFF2-40B4-BE49-F238E27FC236}">
                    <a16:creationId xmlns:a16="http://schemas.microsoft.com/office/drawing/2014/main" id="{5E6CC2D1-6F1C-50E6-2923-5312A11C2653}"/>
                  </a:ext>
                </a:extLst>
              </p:cNvPr>
              <p:cNvSpPr/>
              <p:nvPr/>
            </p:nvSpPr>
            <p:spPr>
              <a:xfrm>
                <a:off x="2855691" y="6068752"/>
                <a:ext cx="629907" cy="1045059"/>
              </a:xfrm>
              <a:custGeom>
                <a:avLst/>
                <a:gdLst>
                  <a:gd name="connsiteX0" fmla="*/ 380388 w 629907"/>
                  <a:gd name="connsiteY0" fmla="*/ 261728 h 1045059"/>
                  <a:gd name="connsiteX1" fmla="*/ 230732 w 629907"/>
                  <a:gd name="connsiteY1" fmla="*/ 7831 h 1045059"/>
                  <a:gd name="connsiteX2" fmla="*/ 62179 w 629907"/>
                  <a:gd name="connsiteY2" fmla="*/ 30691 h 1045059"/>
                  <a:gd name="connsiteX3" fmla="*/ 0 w 629907"/>
                  <a:gd name="connsiteY3" fmla="*/ 97442 h 1045059"/>
                  <a:gd name="connsiteX4" fmla="*/ 305 w 629907"/>
                  <a:gd name="connsiteY4" fmla="*/ 97137 h 1045059"/>
                  <a:gd name="connsiteX5" fmla="*/ 168858 w 629907"/>
                  <a:gd name="connsiteY5" fmla="*/ 74277 h 1045059"/>
                  <a:gd name="connsiteX6" fmla="*/ 318514 w 629907"/>
                  <a:gd name="connsiteY6" fmla="*/ 328174 h 1045059"/>
                  <a:gd name="connsiteX7" fmla="*/ 514195 w 629907"/>
                  <a:gd name="connsiteY7" fmla="*/ 357435 h 1045059"/>
                  <a:gd name="connsiteX8" fmla="*/ 562963 w 629907"/>
                  <a:gd name="connsiteY8" fmla="*/ 559821 h 1045059"/>
                  <a:gd name="connsiteX9" fmla="*/ 469999 w 629907"/>
                  <a:gd name="connsiteY9" fmla="*/ 752758 h 1045059"/>
                  <a:gd name="connsiteX10" fmla="*/ 534007 w 629907"/>
                  <a:gd name="connsiteY10" fmla="*/ 1045060 h 1045059"/>
                  <a:gd name="connsiteX11" fmla="*/ 592223 w 629907"/>
                  <a:gd name="connsiteY11" fmla="*/ 984405 h 1045059"/>
                  <a:gd name="connsiteX12" fmla="*/ 531873 w 629907"/>
                  <a:gd name="connsiteY12" fmla="*/ 686312 h 1045059"/>
                  <a:gd name="connsiteX13" fmla="*/ 624837 w 629907"/>
                  <a:gd name="connsiteY13" fmla="*/ 493375 h 1045059"/>
                  <a:gd name="connsiteX14" fmla="*/ 576069 w 629907"/>
                  <a:gd name="connsiteY14" fmla="*/ 290989 h 1045059"/>
                  <a:gd name="connsiteX15" fmla="*/ 380388 w 629907"/>
                  <a:gd name="connsiteY15" fmla="*/ 261728 h 104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29907" h="1045059">
                    <a:moveTo>
                      <a:pt x="380388" y="261728"/>
                    </a:moveTo>
                    <a:cubicBezTo>
                      <a:pt x="403858" y="156268"/>
                      <a:pt x="334364" y="38311"/>
                      <a:pt x="230732" y="7831"/>
                    </a:cubicBezTo>
                    <a:cubicBezTo>
                      <a:pt x="174649" y="-8628"/>
                      <a:pt x="112775" y="1735"/>
                      <a:pt x="62179" y="30691"/>
                    </a:cubicBezTo>
                    <a:cubicBezTo>
                      <a:pt x="35052" y="46236"/>
                      <a:pt x="18288" y="72753"/>
                      <a:pt x="0" y="97442"/>
                    </a:cubicBezTo>
                    <a:cubicBezTo>
                      <a:pt x="0" y="97442"/>
                      <a:pt x="305" y="97137"/>
                      <a:pt x="305" y="97137"/>
                    </a:cubicBezTo>
                    <a:cubicBezTo>
                      <a:pt x="50597" y="68181"/>
                      <a:pt x="112471" y="57818"/>
                      <a:pt x="168858" y="74277"/>
                    </a:cubicBezTo>
                    <a:cubicBezTo>
                      <a:pt x="272490" y="104757"/>
                      <a:pt x="341984" y="222714"/>
                      <a:pt x="318514" y="328174"/>
                    </a:cubicBezTo>
                    <a:cubicBezTo>
                      <a:pt x="377340" y="286722"/>
                      <a:pt x="465122" y="304705"/>
                      <a:pt x="514195" y="357435"/>
                    </a:cubicBezTo>
                    <a:cubicBezTo>
                      <a:pt x="562963" y="410165"/>
                      <a:pt x="576374" y="489108"/>
                      <a:pt x="562963" y="559821"/>
                    </a:cubicBezTo>
                    <a:cubicBezTo>
                      <a:pt x="549247" y="630534"/>
                      <a:pt x="512061" y="694542"/>
                      <a:pt x="469999" y="752758"/>
                    </a:cubicBezTo>
                    <a:cubicBezTo>
                      <a:pt x="562353" y="813413"/>
                      <a:pt x="591918" y="951487"/>
                      <a:pt x="534007" y="1045060"/>
                    </a:cubicBezTo>
                    <a:cubicBezTo>
                      <a:pt x="556257" y="1027686"/>
                      <a:pt x="576069" y="1008179"/>
                      <a:pt x="592223" y="984405"/>
                    </a:cubicBezTo>
                    <a:cubicBezTo>
                      <a:pt x="655012" y="890832"/>
                      <a:pt x="626361" y="748186"/>
                      <a:pt x="531873" y="686312"/>
                    </a:cubicBezTo>
                    <a:cubicBezTo>
                      <a:pt x="573935" y="627791"/>
                      <a:pt x="611426" y="564088"/>
                      <a:pt x="624837" y="493375"/>
                    </a:cubicBezTo>
                    <a:cubicBezTo>
                      <a:pt x="638552" y="422662"/>
                      <a:pt x="625141" y="343719"/>
                      <a:pt x="576069" y="290989"/>
                    </a:cubicBezTo>
                    <a:cubicBezTo>
                      <a:pt x="526996" y="238259"/>
                      <a:pt x="439214" y="220276"/>
                      <a:pt x="380388" y="261728"/>
                    </a:cubicBezTo>
                    <a:close/>
                  </a:path>
                </a:pathLst>
              </a:custGeom>
              <a:solidFill>
                <a:srgbClr val="E1F3FC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23" name="Рисунок 44">
                <a:extLst>
                  <a:ext uri="{FF2B5EF4-FFF2-40B4-BE49-F238E27FC236}">
                    <a16:creationId xmlns:a16="http://schemas.microsoft.com/office/drawing/2014/main" id="{13B00C0B-BEEE-5708-D1F7-1A83206D088A}"/>
                  </a:ext>
                </a:extLst>
              </p:cNvPr>
              <p:cNvGrpSpPr/>
              <p:nvPr/>
            </p:nvGrpSpPr>
            <p:grpSpPr>
              <a:xfrm>
                <a:off x="3558775" y="5480616"/>
                <a:ext cx="134099" cy="134098"/>
                <a:chOff x="3558775" y="5480616"/>
                <a:chExt cx="134099" cy="134098"/>
              </a:xfrm>
            </p:grpSpPr>
            <p:sp>
              <p:nvSpPr>
                <p:cNvPr id="24" name="Полилиния: фигура 23">
                  <a:extLst>
                    <a:ext uri="{FF2B5EF4-FFF2-40B4-BE49-F238E27FC236}">
                      <a16:creationId xmlns:a16="http://schemas.microsoft.com/office/drawing/2014/main" id="{67F7BECC-E592-871C-5D26-18E7C4C9F2B9}"/>
                    </a:ext>
                  </a:extLst>
                </p:cNvPr>
                <p:cNvSpPr/>
                <p:nvPr/>
              </p:nvSpPr>
              <p:spPr>
                <a:xfrm>
                  <a:off x="3558775" y="5480616"/>
                  <a:ext cx="133979" cy="133979"/>
                </a:xfrm>
                <a:custGeom>
                  <a:avLst/>
                  <a:gdLst>
                    <a:gd name="connsiteX0" fmla="*/ 112557 w 133979"/>
                    <a:gd name="connsiteY0" fmla="*/ 17765 h 133979"/>
                    <a:gd name="connsiteX1" fmla="*/ 116215 w 133979"/>
                    <a:gd name="connsiteY1" fmla="*/ 112557 h 133979"/>
                    <a:gd name="connsiteX2" fmla="*/ 21422 w 133979"/>
                    <a:gd name="connsiteY2" fmla="*/ 116215 h 133979"/>
                    <a:gd name="connsiteX3" fmla="*/ 17765 w 133979"/>
                    <a:gd name="connsiteY3" fmla="*/ 21422 h 133979"/>
                    <a:gd name="connsiteX4" fmla="*/ 112557 w 133979"/>
                    <a:gd name="connsiteY4" fmla="*/ 17765 h 133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3979" h="133979">
                      <a:moveTo>
                        <a:pt x="112557" y="17765"/>
                      </a:moveTo>
                      <a:cubicBezTo>
                        <a:pt x="139684" y="43063"/>
                        <a:pt x="141208" y="85430"/>
                        <a:pt x="116215" y="112557"/>
                      </a:cubicBezTo>
                      <a:cubicBezTo>
                        <a:pt x="90916" y="139684"/>
                        <a:pt x="48549" y="141208"/>
                        <a:pt x="21422" y="116215"/>
                      </a:cubicBezTo>
                      <a:cubicBezTo>
                        <a:pt x="-5705" y="90916"/>
                        <a:pt x="-7229" y="48549"/>
                        <a:pt x="17765" y="21422"/>
                      </a:cubicBezTo>
                      <a:cubicBezTo>
                        <a:pt x="43063" y="-5705"/>
                        <a:pt x="85430" y="-7229"/>
                        <a:pt x="112557" y="17765"/>
                      </a:cubicBezTo>
                      <a:close/>
                    </a:path>
                  </a:pathLst>
                </a:custGeom>
                <a:solidFill>
                  <a:srgbClr val="CFECFA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5" name="Полилиния: фигура 24">
                  <a:extLst>
                    <a:ext uri="{FF2B5EF4-FFF2-40B4-BE49-F238E27FC236}">
                      <a16:creationId xmlns:a16="http://schemas.microsoft.com/office/drawing/2014/main" id="{D92F8357-2CEB-6F5A-314B-14F4C3DBF21F}"/>
                    </a:ext>
                  </a:extLst>
                </p:cNvPr>
                <p:cNvSpPr/>
                <p:nvPr/>
              </p:nvSpPr>
              <p:spPr>
                <a:xfrm>
                  <a:off x="3610372" y="5480635"/>
                  <a:ext cx="82501" cy="134079"/>
                </a:xfrm>
                <a:custGeom>
                  <a:avLst/>
                  <a:gdLst>
                    <a:gd name="connsiteX0" fmla="*/ 0 w 82501"/>
                    <a:gd name="connsiteY0" fmla="*/ 1896 h 134079"/>
                    <a:gd name="connsiteX1" fmla="*/ 35052 w 82501"/>
                    <a:gd name="connsiteY1" fmla="*/ 18965 h 134079"/>
                    <a:gd name="connsiteX2" fmla="*/ 38709 w 82501"/>
                    <a:gd name="connsiteY2" fmla="*/ 113757 h 134079"/>
                    <a:gd name="connsiteX3" fmla="*/ 4877 w 82501"/>
                    <a:gd name="connsiteY3" fmla="*/ 133264 h 134079"/>
                    <a:gd name="connsiteX4" fmla="*/ 64617 w 82501"/>
                    <a:gd name="connsiteY4" fmla="*/ 112538 h 134079"/>
                    <a:gd name="connsiteX5" fmla="*/ 60960 w 82501"/>
                    <a:gd name="connsiteY5" fmla="*/ 17746 h 134079"/>
                    <a:gd name="connsiteX6" fmla="*/ 0 w 82501"/>
                    <a:gd name="connsiteY6" fmla="*/ 1896 h 134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2501" h="134079">
                      <a:moveTo>
                        <a:pt x="0" y="1896"/>
                      </a:moveTo>
                      <a:cubicBezTo>
                        <a:pt x="12802" y="4030"/>
                        <a:pt x="24994" y="9516"/>
                        <a:pt x="35052" y="18965"/>
                      </a:cubicBezTo>
                      <a:cubicBezTo>
                        <a:pt x="62179" y="44263"/>
                        <a:pt x="63703" y="86630"/>
                        <a:pt x="38709" y="113757"/>
                      </a:cubicBezTo>
                      <a:cubicBezTo>
                        <a:pt x="29261" y="123816"/>
                        <a:pt x="17374" y="130521"/>
                        <a:pt x="4877" y="133264"/>
                      </a:cubicBezTo>
                      <a:cubicBezTo>
                        <a:pt x="26213" y="136617"/>
                        <a:pt x="48768" y="129607"/>
                        <a:pt x="64617" y="112538"/>
                      </a:cubicBezTo>
                      <a:cubicBezTo>
                        <a:pt x="89916" y="85411"/>
                        <a:pt x="88087" y="43044"/>
                        <a:pt x="60960" y="17746"/>
                      </a:cubicBezTo>
                      <a:cubicBezTo>
                        <a:pt x="43891" y="2201"/>
                        <a:pt x="21031" y="-3285"/>
                        <a:pt x="0" y="1896"/>
                      </a:cubicBezTo>
                      <a:close/>
                    </a:path>
                  </a:pathLst>
                </a:custGeom>
                <a:solidFill>
                  <a:srgbClr val="E1F3FC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6" name="Рисунок 44">
                <a:extLst>
                  <a:ext uri="{FF2B5EF4-FFF2-40B4-BE49-F238E27FC236}">
                    <a16:creationId xmlns:a16="http://schemas.microsoft.com/office/drawing/2014/main" id="{CF7DCAEC-2375-A333-0C71-EBE7B542B08B}"/>
                  </a:ext>
                </a:extLst>
              </p:cNvPr>
              <p:cNvGrpSpPr/>
              <p:nvPr/>
            </p:nvGrpSpPr>
            <p:grpSpPr>
              <a:xfrm>
                <a:off x="2853107" y="5414223"/>
                <a:ext cx="85025" cy="85278"/>
                <a:chOff x="2853107" y="5414223"/>
                <a:chExt cx="85025" cy="85278"/>
              </a:xfrm>
            </p:grpSpPr>
            <p:sp>
              <p:nvSpPr>
                <p:cNvPr id="27" name="Полилиния: фигура 26">
                  <a:extLst>
                    <a:ext uri="{FF2B5EF4-FFF2-40B4-BE49-F238E27FC236}">
                      <a16:creationId xmlns:a16="http://schemas.microsoft.com/office/drawing/2014/main" id="{CC9442B1-3A67-1BEC-7DF1-BF8D8627522F}"/>
                    </a:ext>
                  </a:extLst>
                </p:cNvPr>
                <p:cNvSpPr/>
                <p:nvPr/>
              </p:nvSpPr>
              <p:spPr>
                <a:xfrm>
                  <a:off x="2853107" y="5414230"/>
                  <a:ext cx="85025" cy="84906"/>
                </a:xfrm>
                <a:custGeom>
                  <a:avLst/>
                  <a:gdLst>
                    <a:gd name="connsiteX0" fmla="*/ 71469 w 85025"/>
                    <a:gd name="connsiteY0" fmla="*/ 11304 h 84906"/>
                    <a:gd name="connsiteX1" fmla="*/ 73602 w 85025"/>
                    <a:gd name="connsiteY1" fmla="*/ 71349 h 84906"/>
                    <a:gd name="connsiteX2" fmla="*/ 13557 w 85025"/>
                    <a:gd name="connsiteY2" fmla="*/ 73483 h 84906"/>
                    <a:gd name="connsiteX3" fmla="*/ 11424 w 85025"/>
                    <a:gd name="connsiteY3" fmla="*/ 13438 h 84906"/>
                    <a:gd name="connsiteX4" fmla="*/ 71469 w 85025"/>
                    <a:gd name="connsiteY4" fmla="*/ 11304 h 84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025" h="84906">
                      <a:moveTo>
                        <a:pt x="71469" y="11304"/>
                      </a:moveTo>
                      <a:cubicBezTo>
                        <a:pt x="88537" y="27153"/>
                        <a:pt x="89757" y="54281"/>
                        <a:pt x="73602" y="71349"/>
                      </a:cubicBezTo>
                      <a:cubicBezTo>
                        <a:pt x="57448" y="88418"/>
                        <a:pt x="30626" y="89637"/>
                        <a:pt x="13557" y="73483"/>
                      </a:cubicBezTo>
                      <a:cubicBezTo>
                        <a:pt x="-3512" y="57633"/>
                        <a:pt x="-4731" y="30506"/>
                        <a:pt x="11424" y="13438"/>
                      </a:cubicBezTo>
                      <a:cubicBezTo>
                        <a:pt x="27273" y="-3631"/>
                        <a:pt x="54095" y="-4546"/>
                        <a:pt x="71469" y="11304"/>
                      </a:cubicBezTo>
                      <a:close/>
                    </a:path>
                  </a:pathLst>
                </a:custGeom>
                <a:solidFill>
                  <a:srgbClr val="CFECFA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28" name="Полилиния: фигура 27">
                  <a:extLst>
                    <a:ext uri="{FF2B5EF4-FFF2-40B4-BE49-F238E27FC236}">
                      <a16:creationId xmlns:a16="http://schemas.microsoft.com/office/drawing/2014/main" id="{94292117-62A2-C8AA-F9F0-5DD2F1FDAE00}"/>
                    </a:ext>
                  </a:extLst>
                </p:cNvPr>
                <p:cNvSpPr/>
                <p:nvPr/>
              </p:nvSpPr>
              <p:spPr>
                <a:xfrm>
                  <a:off x="2885866" y="5414223"/>
                  <a:ext cx="52146" cy="85278"/>
                </a:xfrm>
                <a:custGeom>
                  <a:avLst/>
                  <a:gdLst>
                    <a:gd name="connsiteX0" fmla="*/ 0 w 52146"/>
                    <a:gd name="connsiteY0" fmla="*/ 1253 h 85278"/>
                    <a:gd name="connsiteX1" fmla="*/ 22250 w 52146"/>
                    <a:gd name="connsiteY1" fmla="*/ 12225 h 85278"/>
                    <a:gd name="connsiteX2" fmla="*/ 24384 w 52146"/>
                    <a:gd name="connsiteY2" fmla="*/ 72271 h 85278"/>
                    <a:gd name="connsiteX3" fmla="*/ 3048 w 52146"/>
                    <a:gd name="connsiteY3" fmla="*/ 84767 h 85278"/>
                    <a:gd name="connsiteX4" fmla="*/ 40843 w 52146"/>
                    <a:gd name="connsiteY4" fmla="*/ 71661 h 85278"/>
                    <a:gd name="connsiteX5" fmla="*/ 38709 w 52146"/>
                    <a:gd name="connsiteY5" fmla="*/ 11616 h 85278"/>
                    <a:gd name="connsiteX6" fmla="*/ 0 w 52146"/>
                    <a:gd name="connsiteY6" fmla="*/ 1253 h 85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2146" h="85278">
                      <a:moveTo>
                        <a:pt x="0" y="1253"/>
                      </a:moveTo>
                      <a:cubicBezTo>
                        <a:pt x="7925" y="2472"/>
                        <a:pt x="15850" y="6129"/>
                        <a:pt x="22250" y="12225"/>
                      </a:cubicBezTo>
                      <a:cubicBezTo>
                        <a:pt x="39319" y="28075"/>
                        <a:pt x="40538" y="55202"/>
                        <a:pt x="24384" y="72271"/>
                      </a:cubicBezTo>
                      <a:cubicBezTo>
                        <a:pt x="18288" y="78671"/>
                        <a:pt x="10973" y="82939"/>
                        <a:pt x="3048" y="84767"/>
                      </a:cubicBezTo>
                      <a:cubicBezTo>
                        <a:pt x="16459" y="86901"/>
                        <a:pt x="30785" y="82329"/>
                        <a:pt x="40843" y="71661"/>
                      </a:cubicBezTo>
                      <a:cubicBezTo>
                        <a:pt x="56693" y="54592"/>
                        <a:pt x="55778" y="27465"/>
                        <a:pt x="38709" y="11616"/>
                      </a:cubicBezTo>
                      <a:cubicBezTo>
                        <a:pt x="27737" y="1253"/>
                        <a:pt x="13411" y="-2100"/>
                        <a:pt x="0" y="1253"/>
                      </a:cubicBezTo>
                      <a:close/>
                    </a:path>
                  </a:pathLst>
                </a:custGeom>
                <a:solidFill>
                  <a:srgbClr val="E1F3FC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29" name="Рисунок 44">
                <a:extLst>
                  <a:ext uri="{FF2B5EF4-FFF2-40B4-BE49-F238E27FC236}">
                    <a16:creationId xmlns:a16="http://schemas.microsoft.com/office/drawing/2014/main" id="{6A0C2A61-8E8B-60AC-6291-B41F03F1ED89}"/>
                  </a:ext>
                </a:extLst>
              </p:cNvPr>
              <p:cNvGrpSpPr/>
              <p:nvPr/>
            </p:nvGrpSpPr>
            <p:grpSpPr>
              <a:xfrm>
                <a:off x="3862294" y="6828655"/>
                <a:ext cx="85025" cy="85110"/>
                <a:chOff x="3862294" y="6828655"/>
                <a:chExt cx="85025" cy="85110"/>
              </a:xfrm>
            </p:grpSpPr>
            <p:sp>
              <p:nvSpPr>
                <p:cNvPr id="30" name="Полилиния: фигура 29">
                  <a:extLst>
                    <a:ext uri="{FF2B5EF4-FFF2-40B4-BE49-F238E27FC236}">
                      <a16:creationId xmlns:a16="http://schemas.microsoft.com/office/drawing/2014/main" id="{A083D91A-23CC-2338-C3EC-F38893059FE9}"/>
                    </a:ext>
                  </a:extLst>
                </p:cNvPr>
                <p:cNvSpPr/>
                <p:nvPr/>
              </p:nvSpPr>
              <p:spPr>
                <a:xfrm>
                  <a:off x="3862294" y="6828799"/>
                  <a:ext cx="85025" cy="84906"/>
                </a:xfrm>
                <a:custGeom>
                  <a:avLst/>
                  <a:gdLst>
                    <a:gd name="connsiteX0" fmla="*/ 71469 w 85025"/>
                    <a:gd name="connsiteY0" fmla="*/ 11304 h 84906"/>
                    <a:gd name="connsiteX1" fmla="*/ 73602 w 85025"/>
                    <a:gd name="connsiteY1" fmla="*/ 71349 h 84906"/>
                    <a:gd name="connsiteX2" fmla="*/ 13557 w 85025"/>
                    <a:gd name="connsiteY2" fmla="*/ 73483 h 84906"/>
                    <a:gd name="connsiteX3" fmla="*/ 11423 w 85025"/>
                    <a:gd name="connsiteY3" fmla="*/ 13438 h 84906"/>
                    <a:gd name="connsiteX4" fmla="*/ 71469 w 85025"/>
                    <a:gd name="connsiteY4" fmla="*/ 11304 h 84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025" h="84906">
                      <a:moveTo>
                        <a:pt x="71469" y="11304"/>
                      </a:moveTo>
                      <a:cubicBezTo>
                        <a:pt x="88538" y="27154"/>
                        <a:pt x="89757" y="54281"/>
                        <a:pt x="73602" y="71349"/>
                      </a:cubicBezTo>
                      <a:cubicBezTo>
                        <a:pt x="57753" y="88418"/>
                        <a:pt x="30626" y="89637"/>
                        <a:pt x="13557" y="73483"/>
                      </a:cubicBezTo>
                      <a:cubicBezTo>
                        <a:pt x="-3512" y="57633"/>
                        <a:pt x="-4731" y="30506"/>
                        <a:pt x="11423" y="13438"/>
                      </a:cubicBezTo>
                      <a:cubicBezTo>
                        <a:pt x="27578" y="-3631"/>
                        <a:pt x="54400" y="-4546"/>
                        <a:pt x="71469" y="11304"/>
                      </a:cubicBezTo>
                      <a:close/>
                    </a:path>
                  </a:pathLst>
                </a:custGeom>
                <a:solidFill>
                  <a:srgbClr val="CFECFA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" name="Полилиния: фигура 30">
                  <a:extLst>
                    <a:ext uri="{FF2B5EF4-FFF2-40B4-BE49-F238E27FC236}">
                      <a16:creationId xmlns:a16="http://schemas.microsoft.com/office/drawing/2014/main" id="{81235091-5BDE-888A-E064-DBBBE6168C8B}"/>
                    </a:ext>
                  </a:extLst>
                </p:cNvPr>
                <p:cNvSpPr/>
                <p:nvPr/>
              </p:nvSpPr>
              <p:spPr>
                <a:xfrm>
                  <a:off x="3895054" y="6828655"/>
                  <a:ext cx="52147" cy="85110"/>
                </a:xfrm>
                <a:custGeom>
                  <a:avLst/>
                  <a:gdLst>
                    <a:gd name="connsiteX0" fmla="*/ 0 w 52147"/>
                    <a:gd name="connsiteY0" fmla="*/ 1084 h 85110"/>
                    <a:gd name="connsiteX1" fmla="*/ 22250 w 52147"/>
                    <a:gd name="connsiteY1" fmla="*/ 12057 h 85110"/>
                    <a:gd name="connsiteX2" fmla="*/ 24384 w 52147"/>
                    <a:gd name="connsiteY2" fmla="*/ 72103 h 85110"/>
                    <a:gd name="connsiteX3" fmla="*/ 3048 w 52147"/>
                    <a:gd name="connsiteY3" fmla="*/ 84599 h 85110"/>
                    <a:gd name="connsiteX4" fmla="*/ 40843 w 52147"/>
                    <a:gd name="connsiteY4" fmla="*/ 71493 h 85110"/>
                    <a:gd name="connsiteX5" fmla="*/ 38709 w 52147"/>
                    <a:gd name="connsiteY5" fmla="*/ 11448 h 85110"/>
                    <a:gd name="connsiteX6" fmla="*/ 0 w 52147"/>
                    <a:gd name="connsiteY6" fmla="*/ 1084 h 85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2147" h="85110">
                      <a:moveTo>
                        <a:pt x="0" y="1084"/>
                      </a:moveTo>
                      <a:cubicBezTo>
                        <a:pt x="7925" y="2304"/>
                        <a:pt x="15850" y="5961"/>
                        <a:pt x="22250" y="12057"/>
                      </a:cubicBezTo>
                      <a:cubicBezTo>
                        <a:pt x="39319" y="27907"/>
                        <a:pt x="40538" y="55034"/>
                        <a:pt x="24384" y="72103"/>
                      </a:cubicBezTo>
                      <a:cubicBezTo>
                        <a:pt x="18288" y="78503"/>
                        <a:pt x="10973" y="82770"/>
                        <a:pt x="3048" y="84599"/>
                      </a:cubicBezTo>
                      <a:cubicBezTo>
                        <a:pt x="16459" y="86733"/>
                        <a:pt x="30785" y="82161"/>
                        <a:pt x="40843" y="71493"/>
                      </a:cubicBezTo>
                      <a:cubicBezTo>
                        <a:pt x="56693" y="54424"/>
                        <a:pt x="55778" y="27297"/>
                        <a:pt x="38709" y="11448"/>
                      </a:cubicBezTo>
                      <a:cubicBezTo>
                        <a:pt x="28041" y="1389"/>
                        <a:pt x="13411" y="-1963"/>
                        <a:pt x="0" y="1084"/>
                      </a:cubicBezTo>
                      <a:close/>
                    </a:path>
                  </a:pathLst>
                </a:custGeom>
                <a:solidFill>
                  <a:srgbClr val="E1F3FC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2" name="Рисунок 44">
                <a:extLst>
                  <a:ext uri="{FF2B5EF4-FFF2-40B4-BE49-F238E27FC236}">
                    <a16:creationId xmlns:a16="http://schemas.microsoft.com/office/drawing/2014/main" id="{677B8ADE-AA87-8F43-9395-977CC34AB229}"/>
                  </a:ext>
                </a:extLst>
              </p:cNvPr>
              <p:cNvGrpSpPr/>
              <p:nvPr/>
            </p:nvGrpSpPr>
            <p:grpSpPr>
              <a:xfrm>
                <a:off x="1988089" y="6498398"/>
                <a:ext cx="85025" cy="85272"/>
                <a:chOff x="1988089" y="6498398"/>
                <a:chExt cx="85025" cy="85272"/>
              </a:xfrm>
            </p:grpSpPr>
            <p:sp>
              <p:nvSpPr>
                <p:cNvPr id="33" name="Полилиния: фигура 32">
                  <a:extLst>
                    <a:ext uri="{FF2B5EF4-FFF2-40B4-BE49-F238E27FC236}">
                      <a16:creationId xmlns:a16="http://schemas.microsoft.com/office/drawing/2014/main" id="{2B8A57AA-B638-F7D7-E7C1-66850380E74A}"/>
                    </a:ext>
                  </a:extLst>
                </p:cNvPr>
                <p:cNvSpPr/>
                <p:nvPr/>
              </p:nvSpPr>
              <p:spPr>
                <a:xfrm>
                  <a:off x="1988089" y="6498398"/>
                  <a:ext cx="85025" cy="84906"/>
                </a:xfrm>
                <a:custGeom>
                  <a:avLst/>
                  <a:gdLst>
                    <a:gd name="connsiteX0" fmla="*/ 71469 w 85025"/>
                    <a:gd name="connsiteY0" fmla="*/ 11304 h 84906"/>
                    <a:gd name="connsiteX1" fmla="*/ 73602 w 85025"/>
                    <a:gd name="connsiteY1" fmla="*/ 71349 h 84906"/>
                    <a:gd name="connsiteX2" fmla="*/ 13557 w 85025"/>
                    <a:gd name="connsiteY2" fmla="*/ 73483 h 84906"/>
                    <a:gd name="connsiteX3" fmla="*/ 11424 w 85025"/>
                    <a:gd name="connsiteY3" fmla="*/ 13438 h 84906"/>
                    <a:gd name="connsiteX4" fmla="*/ 71469 w 85025"/>
                    <a:gd name="connsiteY4" fmla="*/ 11304 h 84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025" h="84906">
                      <a:moveTo>
                        <a:pt x="71469" y="11304"/>
                      </a:moveTo>
                      <a:cubicBezTo>
                        <a:pt x="88538" y="27154"/>
                        <a:pt x="89757" y="54281"/>
                        <a:pt x="73602" y="71349"/>
                      </a:cubicBezTo>
                      <a:cubicBezTo>
                        <a:pt x="57753" y="88418"/>
                        <a:pt x="30626" y="89637"/>
                        <a:pt x="13557" y="73483"/>
                      </a:cubicBezTo>
                      <a:cubicBezTo>
                        <a:pt x="-3512" y="57633"/>
                        <a:pt x="-4731" y="30506"/>
                        <a:pt x="11424" y="13438"/>
                      </a:cubicBezTo>
                      <a:cubicBezTo>
                        <a:pt x="27273" y="-3631"/>
                        <a:pt x="54095" y="-4546"/>
                        <a:pt x="71469" y="11304"/>
                      </a:cubicBezTo>
                      <a:close/>
                    </a:path>
                  </a:pathLst>
                </a:custGeom>
                <a:solidFill>
                  <a:srgbClr val="CFECFA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4" name="Полилиния: фигура 33">
                  <a:extLst>
                    <a:ext uri="{FF2B5EF4-FFF2-40B4-BE49-F238E27FC236}">
                      <a16:creationId xmlns:a16="http://schemas.microsoft.com/office/drawing/2014/main" id="{F7F7427E-E749-9494-9578-6D39380FEB36}"/>
                    </a:ext>
                  </a:extLst>
                </p:cNvPr>
                <p:cNvSpPr/>
                <p:nvPr/>
              </p:nvSpPr>
              <p:spPr>
                <a:xfrm>
                  <a:off x="2020848" y="6498559"/>
                  <a:ext cx="52146" cy="85110"/>
                </a:xfrm>
                <a:custGeom>
                  <a:avLst/>
                  <a:gdLst>
                    <a:gd name="connsiteX0" fmla="*/ 0 w 52146"/>
                    <a:gd name="connsiteY0" fmla="*/ 1084 h 85110"/>
                    <a:gd name="connsiteX1" fmla="*/ 22250 w 52146"/>
                    <a:gd name="connsiteY1" fmla="*/ 12057 h 85110"/>
                    <a:gd name="connsiteX2" fmla="*/ 24384 w 52146"/>
                    <a:gd name="connsiteY2" fmla="*/ 72102 h 85110"/>
                    <a:gd name="connsiteX3" fmla="*/ 3048 w 52146"/>
                    <a:gd name="connsiteY3" fmla="*/ 84599 h 85110"/>
                    <a:gd name="connsiteX4" fmla="*/ 40843 w 52146"/>
                    <a:gd name="connsiteY4" fmla="*/ 71493 h 85110"/>
                    <a:gd name="connsiteX5" fmla="*/ 38709 w 52146"/>
                    <a:gd name="connsiteY5" fmla="*/ 11448 h 85110"/>
                    <a:gd name="connsiteX6" fmla="*/ 0 w 52146"/>
                    <a:gd name="connsiteY6" fmla="*/ 1084 h 85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2146" h="85110">
                      <a:moveTo>
                        <a:pt x="0" y="1084"/>
                      </a:moveTo>
                      <a:cubicBezTo>
                        <a:pt x="7925" y="2304"/>
                        <a:pt x="15850" y="5961"/>
                        <a:pt x="22250" y="12057"/>
                      </a:cubicBezTo>
                      <a:cubicBezTo>
                        <a:pt x="39319" y="27907"/>
                        <a:pt x="40538" y="55034"/>
                        <a:pt x="24384" y="72102"/>
                      </a:cubicBezTo>
                      <a:cubicBezTo>
                        <a:pt x="18288" y="78503"/>
                        <a:pt x="10973" y="82770"/>
                        <a:pt x="3048" y="84599"/>
                      </a:cubicBezTo>
                      <a:cubicBezTo>
                        <a:pt x="16459" y="86733"/>
                        <a:pt x="30785" y="82161"/>
                        <a:pt x="40843" y="71493"/>
                      </a:cubicBezTo>
                      <a:cubicBezTo>
                        <a:pt x="56692" y="54424"/>
                        <a:pt x="55778" y="27297"/>
                        <a:pt x="38709" y="11448"/>
                      </a:cubicBezTo>
                      <a:cubicBezTo>
                        <a:pt x="27737" y="1389"/>
                        <a:pt x="13411" y="-1963"/>
                        <a:pt x="0" y="1084"/>
                      </a:cubicBezTo>
                      <a:close/>
                    </a:path>
                  </a:pathLst>
                </a:custGeom>
                <a:solidFill>
                  <a:srgbClr val="E1F3FC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5" name="Рисунок 44">
                <a:extLst>
                  <a:ext uri="{FF2B5EF4-FFF2-40B4-BE49-F238E27FC236}">
                    <a16:creationId xmlns:a16="http://schemas.microsoft.com/office/drawing/2014/main" id="{F478FB7F-546C-B1E6-5538-909E175DD935}"/>
                  </a:ext>
                </a:extLst>
              </p:cNvPr>
              <p:cNvGrpSpPr/>
              <p:nvPr/>
            </p:nvGrpSpPr>
            <p:grpSpPr>
              <a:xfrm>
                <a:off x="2407253" y="6026135"/>
                <a:ext cx="121164" cy="121291"/>
                <a:chOff x="2407253" y="6026135"/>
                <a:chExt cx="121164" cy="121291"/>
              </a:xfrm>
            </p:grpSpPr>
            <p:sp>
              <p:nvSpPr>
                <p:cNvPr id="36" name="Полилиния: фигура 35">
                  <a:extLst>
                    <a:ext uri="{FF2B5EF4-FFF2-40B4-BE49-F238E27FC236}">
                      <a16:creationId xmlns:a16="http://schemas.microsoft.com/office/drawing/2014/main" id="{7139F73D-78A5-F7A1-E943-458B59E53543}"/>
                    </a:ext>
                  </a:extLst>
                </p:cNvPr>
                <p:cNvSpPr/>
                <p:nvPr/>
              </p:nvSpPr>
              <p:spPr>
                <a:xfrm>
                  <a:off x="2407253" y="6026135"/>
                  <a:ext cx="121164" cy="120935"/>
                </a:xfrm>
                <a:custGeom>
                  <a:avLst/>
                  <a:gdLst>
                    <a:gd name="connsiteX0" fmla="*/ 101882 w 121164"/>
                    <a:gd name="connsiteY0" fmla="*/ 16006 h 120935"/>
                    <a:gd name="connsiteX1" fmla="*/ 104930 w 121164"/>
                    <a:gd name="connsiteY1" fmla="*/ 101654 h 120935"/>
                    <a:gd name="connsiteX2" fmla="*/ 19282 w 121164"/>
                    <a:gd name="connsiteY2" fmla="*/ 104702 h 120935"/>
                    <a:gd name="connsiteX3" fmla="*/ 16234 w 121164"/>
                    <a:gd name="connsiteY3" fmla="*/ 19054 h 120935"/>
                    <a:gd name="connsiteX4" fmla="*/ 101882 w 121164"/>
                    <a:gd name="connsiteY4" fmla="*/ 16006 h 120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1164" h="120935">
                      <a:moveTo>
                        <a:pt x="101882" y="16006"/>
                      </a:moveTo>
                      <a:cubicBezTo>
                        <a:pt x="126266" y="38866"/>
                        <a:pt x="127790" y="76965"/>
                        <a:pt x="104930" y="101654"/>
                      </a:cubicBezTo>
                      <a:cubicBezTo>
                        <a:pt x="82070" y="126038"/>
                        <a:pt x="43970" y="127562"/>
                        <a:pt x="19282" y="104702"/>
                      </a:cubicBezTo>
                      <a:cubicBezTo>
                        <a:pt x="-5102" y="81842"/>
                        <a:pt x="-6626" y="43742"/>
                        <a:pt x="16234" y="19054"/>
                      </a:cubicBezTo>
                      <a:cubicBezTo>
                        <a:pt x="39094" y="-5025"/>
                        <a:pt x="77194" y="-6549"/>
                        <a:pt x="101882" y="16006"/>
                      </a:cubicBezTo>
                      <a:close/>
                    </a:path>
                  </a:pathLst>
                </a:custGeom>
                <a:solidFill>
                  <a:srgbClr val="CFECFA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8" name="Полилиния: фигура 37">
                  <a:extLst>
                    <a:ext uri="{FF2B5EF4-FFF2-40B4-BE49-F238E27FC236}">
                      <a16:creationId xmlns:a16="http://schemas.microsoft.com/office/drawing/2014/main" id="{1180B557-93D5-7949-4480-8377915FA3D9}"/>
                    </a:ext>
                  </a:extLst>
                </p:cNvPr>
                <p:cNvSpPr/>
                <p:nvPr/>
              </p:nvSpPr>
              <p:spPr>
                <a:xfrm>
                  <a:off x="2453967" y="6026156"/>
                  <a:ext cx="74145" cy="121270"/>
                </a:xfrm>
                <a:custGeom>
                  <a:avLst/>
                  <a:gdLst>
                    <a:gd name="connsiteX0" fmla="*/ 0 w 74145"/>
                    <a:gd name="connsiteY0" fmla="*/ 1659 h 121270"/>
                    <a:gd name="connsiteX1" fmla="*/ 31699 w 74145"/>
                    <a:gd name="connsiteY1" fmla="*/ 17204 h 121270"/>
                    <a:gd name="connsiteX2" fmla="*/ 34747 w 74145"/>
                    <a:gd name="connsiteY2" fmla="*/ 102852 h 121270"/>
                    <a:gd name="connsiteX3" fmla="*/ 4267 w 74145"/>
                    <a:gd name="connsiteY3" fmla="*/ 120531 h 121270"/>
                    <a:gd name="connsiteX4" fmla="*/ 57912 w 74145"/>
                    <a:gd name="connsiteY4" fmla="*/ 101938 h 121270"/>
                    <a:gd name="connsiteX5" fmla="*/ 54864 w 74145"/>
                    <a:gd name="connsiteY5" fmla="*/ 16290 h 121270"/>
                    <a:gd name="connsiteX6" fmla="*/ 0 w 74145"/>
                    <a:gd name="connsiteY6" fmla="*/ 1659 h 121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4145" h="121270">
                      <a:moveTo>
                        <a:pt x="0" y="1659"/>
                      </a:moveTo>
                      <a:cubicBezTo>
                        <a:pt x="11582" y="3488"/>
                        <a:pt x="22555" y="8670"/>
                        <a:pt x="31699" y="17204"/>
                      </a:cubicBezTo>
                      <a:cubicBezTo>
                        <a:pt x="56083" y="40064"/>
                        <a:pt x="57607" y="78164"/>
                        <a:pt x="34747" y="102852"/>
                      </a:cubicBezTo>
                      <a:cubicBezTo>
                        <a:pt x="26213" y="111996"/>
                        <a:pt x="15545" y="118092"/>
                        <a:pt x="4267" y="120531"/>
                      </a:cubicBezTo>
                      <a:cubicBezTo>
                        <a:pt x="23469" y="123579"/>
                        <a:pt x="43891" y="117178"/>
                        <a:pt x="57912" y="101938"/>
                      </a:cubicBezTo>
                      <a:cubicBezTo>
                        <a:pt x="80772" y="77554"/>
                        <a:pt x="79248" y="39149"/>
                        <a:pt x="54864" y="16290"/>
                      </a:cubicBezTo>
                      <a:cubicBezTo>
                        <a:pt x="39624" y="1964"/>
                        <a:pt x="18897" y="-2913"/>
                        <a:pt x="0" y="1659"/>
                      </a:cubicBezTo>
                      <a:close/>
                    </a:path>
                  </a:pathLst>
                </a:custGeom>
                <a:solidFill>
                  <a:srgbClr val="E1F3FC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9" name="Рисунок 44">
                <a:extLst>
                  <a:ext uri="{FF2B5EF4-FFF2-40B4-BE49-F238E27FC236}">
                    <a16:creationId xmlns:a16="http://schemas.microsoft.com/office/drawing/2014/main" id="{70BA52C4-AE36-D0F4-EEFB-54D182C4B9B9}"/>
                  </a:ext>
                </a:extLst>
              </p:cNvPr>
              <p:cNvGrpSpPr/>
              <p:nvPr/>
            </p:nvGrpSpPr>
            <p:grpSpPr>
              <a:xfrm>
                <a:off x="3825726" y="6069358"/>
                <a:ext cx="75256" cy="75028"/>
                <a:chOff x="3825726" y="6069358"/>
                <a:chExt cx="75256" cy="75028"/>
              </a:xfrm>
            </p:grpSpPr>
            <p:sp>
              <p:nvSpPr>
                <p:cNvPr id="40" name="Полилиния: фигура 39">
                  <a:extLst>
                    <a:ext uri="{FF2B5EF4-FFF2-40B4-BE49-F238E27FC236}">
                      <a16:creationId xmlns:a16="http://schemas.microsoft.com/office/drawing/2014/main" id="{34BB954C-B3D1-AA2A-4B24-01A479C3C82D}"/>
                    </a:ext>
                  </a:extLst>
                </p:cNvPr>
                <p:cNvSpPr/>
                <p:nvPr/>
              </p:nvSpPr>
              <p:spPr>
                <a:xfrm>
                  <a:off x="3825726" y="6069358"/>
                  <a:ext cx="75256" cy="75028"/>
                </a:xfrm>
                <a:custGeom>
                  <a:avLst/>
                  <a:gdLst>
                    <a:gd name="connsiteX0" fmla="*/ 63231 w 75256"/>
                    <a:gd name="connsiteY0" fmla="*/ 9968 h 75028"/>
                    <a:gd name="connsiteX1" fmla="*/ 65060 w 75256"/>
                    <a:gd name="connsiteY1" fmla="*/ 63003 h 75028"/>
                    <a:gd name="connsiteX2" fmla="*/ 12025 w 75256"/>
                    <a:gd name="connsiteY2" fmla="*/ 64832 h 75028"/>
                    <a:gd name="connsiteX3" fmla="*/ 10197 w 75256"/>
                    <a:gd name="connsiteY3" fmla="*/ 11797 h 75028"/>
                    <a:gd name="connsiteX4" fmla="*/ 63231 w 75256"/>
                    <a:gd name="connsiteY4" fmla="*/ 9968 h 750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256" h="75028">
                      <a:moveTo>
                        <a:pt x="63231" y="9968"/>
                      </a:moveTo>
                      <a:cubicBezTo>
                        <a:pt x="78471" y="23989"/>
                        <a:pt x="79386" y="47763"/>
                        <a:pt x="65060" y="63003"/>
                      </a:cubicBezTo>
                      <a:cubicBezTo>
                        <a:pt x="51039" y="78243"/>
                        <a:pt x="27265" y="79158"/>
                        <a:pt x="12025" y="64832"/>
                      </a:cubicBezTo>
                      <a:cubicBezTo>
                        <a:pt x="-3215" y="50811"/>
                        <a:pt x="-4129" y="27037"/>
                        <a:pt x="10197" y="11797"/>
                      </a:cubicBezTo>
                      <a:cubicBezTo>
                        <a:pt x="24217" y="-3138"/>
                        <a:pt x="47991" y="-4052"/>
                        <a:pt x="63231" y="9968"/>
                      </a:cubicBezTo>
                      <a:close/>
                    </a:path>
                  </a:pathLst>
                </a:custGeom>
                <a:solidFill>
                  <a:srgbClr val="CFECFA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2" name="Полилиния: фигура 41">
                  <a:extLst>
                    <a:ext uri="{FF2B5EF4-FFF2-40B4-BE49-F238E27FC236}">
                      <a16:creationId xmlns:a16="http://schemas.microsoft.com/office/drawing/2014/main" id="{303F0B8D-3B4A-19F3-02BA-8BAD641B0953}"/>
                    </a:ext>
                  </a:extLst>
                </p:cNvPr>
                <p:cNvSpPr/>
                <p:nvPr/>
              </p:nvSpPr>
              <p:spPr>
                <a:xfrm>
                  <a:off x="3854820" y="6069468"/>
                  <a:ext cx="45934" cy="74910"/>
                </a:xfrm>
                <a:custGeom>
                  <a:avLst/>
                  <a:gdLst>
                    <a:gd name="connsiteX0" fmla="*/ 0 w 45934"/>
                    <a:gd name="connsiteY0" fmla="*/ 1019 h 74910"/>
                    <a:gd name="connsiteX1" fmla="*/ 19812 w 45934"/>
                    <a:gd name="connsiteY1" fmla="*/ 10468 h 74910"/>
                    <a:gd name="connsiteX2" fmla="*/ 21641 w 45934"/>
                    <a:gd name="connsiteY2" fmla="*/ 63503 h 74910"/>
                    <a:gd name="connsiteX3" fmla="*/ 2743 w 45934"/>
                    <a:gd name="connsiteY3" fmla="*/ 74476 h 74910"/>
                    <a:gd name="connsiteX4" fmla="*/ 35966 w 45934"/>
                    <a:gd name="connsiteY4" fmla="*/ 62893 h 74910"/>
                    <a:gd name="connsiteX5" fmla="*/ 34137 w 45934"/>
                    <a:gd name="connsiteY5" fmla="*/ 9859 h 74910"/>
                    <a:gd name="connsiteX6" fmla="*/ 0 w 45934"/>
                    <a:gd name="connsiteY6" fmla="*/ 1019 h 74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934" h="74910">
                      <a:moveTo>
                        <a:pt x="0" y="1019"/>
                      </a:moveTo>
                      <a:cubicBezTo>
                        <a:pt x="7010" y="2239"/>
                        <a:pt x="14021" y="5287"/>
                        <a:pt x="19812" y="10468"/>
                      </a:cubicBezTo>
                      <a:cubicBezTo>
                        <a:pt x="35052" y="24489"/>
                        <a:pt x="35966" y="48263"/>
                        <a:pt x="21641" y="63503"/>
                      </a:cubicBezTo>
                      <a:cubicBezTo>
                        <a:pt x="16459" y="69294"/>
                        <a:pt x="9753" y="72952"/>
                        <a:pt x="2743" y="74476"/>
                      </a:cubicBezTo>
                      <a:cubicBezTo>
                        <a:pt x="14630" y="76305"/>
                        <a:pt x="27127" y="72342"/>
                        <a:pt x="35966" y="62893"/>
                      </a:cubicBezTo>
                      <a:cubicBezTo>
                        <a:pt x="49987" y="47654"/>
                        <a:pt x="49072" y="23879"/>
                        <a:pt x="34137" y="9859"/>
                      </a:cubicBezTo>
                      <a:cubicBezTo>
                        <a:pt x="24689" y="1019"/>
                        <a:pt x="11582" y="-1724"/>
                        <a:pt x="0" y="1019"/>
                      </a:cubicBezTo>
                      <a:close/>
                    </a:path>
                  </a:pathLst>
                </a:custGeom>
                <a:solidFill>
                  <a:srgbClr val="E1F3FC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3" name="Рисунок 44">
                <a:extLst>
                  <a:ext uri="{FF2B5EF4-FFF2-40B4-BE49-F238E27FC236}">
                    <a16:creationId xmlns:a16="http://schemas.microsoft.com/office/drawing/2014/main" id="{0C2DDD82-9B38-3612-0AE6-B5E22C2098E6}"/>
                  </a:ext>
                </a:extLst>
              </p:cNvPr>
              <p:cNvGrpSpPr/>
              <p:nvPr/>
            </p:nvGrpSpPr>
            <p:grpSpPr>
              <a:xfrm>
                <a:off x="3608898" y="6549268"/>
                <a:ext cx="54871" cy="54896"/>
                <a:chOff x="3608898" y="6549268"/>
                <a:chExt cx="54871" cy="54896"/>
              </a:xfrm>
            </p:grpSpPr>
            <p:sp>
              <p:nvSpPr>
                <p:cNvPr id="44" name="Полилиния: фигура 43">
                  <a:extLst>
                    <a:ext uri="{FF2B5EF4-FFF2-40B4-BE49-F238E27FC236}">
                      <a16:creationId xmlns:a16="http://schemas.microsoft.com/office/drawing/2014/main" id="{7A0FB23C-80F3-A58D-59E7-D46D4129134C}"/>
                    </a:ext>
                  </a:extLst>
                </p:cNvPr>
                <p:cNvSpPr/>
                <p:nvPr/>
              </p:nvSpPr>
              <p:spPr>
                <a:xfrm>
                  <a:off x="3608898" y="6549268"/>
                  <a:ext cx="54763" cy="54871"/>
                </a:xfrm>
                <a:custGeom>
                  <a:avLst/>
                  <a:gdLst>
                    <a:gd name="connsiteX0" fmla="*/ 45974 w 54763"/>
                    <a:gd name="connsiteY0" fmla="*/ 7373 h 54871"/>
                    <a:gd name="connsiteX1" fmla="*/ 47498 w 54763"/>
                    <a:gd name="connsiteY1" fmla="*/ 46082 h 54871"/>
                    <a:gd name="connsiteX2" fmla="*/ 8789 w 54763"/>
                    <a:gd name="connsiteY2" fmla="*/ 47606 h 54871"/>
                    <a:gd name="connsiteX3" fmla="*/ 7265 w 54763"/>
                    <a:gd name="connsiteY3" fmla="*/ 8897 h 54871"/>
                    <a:gd name="connsiteX4" fmla="*/ 45974 w 54763"/>
                    <a:gd name="connsiteY4" fmla="*/ 7373 h 548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763" h="54871">
                      <a:moveTo>
                        <a:pt x="45974" y="7373"/>
                      </a:moveTo>
                      <a:cubicBezTo>
                        <a:pt x="56947" y="17736"/>
                        <a:pt x="57862" y="35110"/>
                        <a:pt x="47498" y="46082"/>
                      </a:cubicBezTo>
                      <a:cubicBezTo>
                        <a:pt x="37135" y="57055"/>
                        <a:pt x="19762" y="57969"/>
                        <a:pt x="8789" y="47606"/>
                      </a:cubicBezTo>
                      <a:cubicBezTo>
                        <a:pt x="-2184" y="37243"/>
                        <a:pt x="-3098" y="19870"/>
                        <a:pt x="7265" y="8897"/>
                      </a:cubicBezTo>
                      <a:cubicBezTo>
                        <a:pt x="17323" y="-2381"/>
                        <a:pt x="34697" y="-2990"/>
                        <a:pt x="45974" y="7373"/>
                      </a:cubicBezTo>
                      <a:close/>
                    </a:path>
                  </a:pathLst>
                </a:custGeom>
                <a:solidFill>
                  <a:srgbClr val="CFECFA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6" name="Полилиния: фигура 45">
                  <a:extLst>
                    <a:ext uri="{FF2B5EF4-FFF2-40B4-BE49-F238E27FC236}">
                      <a16:creationId xmlns:a16="http://schemas.microsoft.com/office/drawing/2014/main" id="{8EC85AF5-673E-82A8-AB16-318AFF6CD0F4}"/>
                    </a:ext>
                  </a:extLst>
                </p:cNvPr>
                <p:cNvSpPr/>
                <p:nvPr/>
              </p:nvSpPr>
              <p:spPr>
                <a:xfrm>
                  <a:off x="3629879" y="6549440"/>
                  <a:ext cx="33890" cy="54724"/>
                </a:xfrm>
                <a:custGeom>
                  <a:avLst/>
                  <a:gdLst>
                    <a:gd name="connsiteX0" fmla="*/ 0 w 33890"/>
                    <a:gd name="connsiteY0" fmla="*/ 800 h 54724"/>
                    <a:gd name="connsiteX1" fmla="*/ 14326 w 33890"/>
                    <a:gd name="connsiteY1" fmla="*/ 7810 h 54724"/>
                    <a:gd name="connsiteX2" fmla="*/ 15850 w 33890"/>
                    <a:gd name="connsiteY2" fmla="*/ 46520 h 54724"/>
                    <a:gd name="connsiteX3" fmla="*/ 2134 w 33890"/>
                    <a:gd name="connsiteY3" fmla="*/ 54445 h 54724"/>
                    <a:gd name="connsiteX4" fmla="*/ 26517 w 33890"/>
                    <a:gd name="connsiteY4" fmla="*/ 45910 h 54724"/>
                    <a:gd name="connsiteX5" fmla="*/ 24994 w 33890"/>
                    <a:gd name="connsiteY5" fmla="*/ 7201 h 54724"/>
                    <a:gd name="connsiteX6" fmla="*/ 0 w 33890"/>
                    <a:gd name="connsiteY6" fmla="*/ 800 h 54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890" h="54724">
                      <a:moveTo>
                        <a:pt x="0" y="800"/>
                      </a:moveTo>
                      <a:cubicBezTo>
                        <a:pt x="5182" y="1714"/>
                        <a:pt x="10363" y="3848"/>
                        <a:pt x="14326" y="7810"/>
                      </a:cubicBezTo>
                      <a:cubicBezTo>
                        <a:pt x="25298" y="18174"/>
                        <a:pt x="26213" y="35547"/>
                        <a:pt x="15850" y="46520"/>
                      </a:cubicBezTo>
                      <a:cubicBezTo>
                        <a:pt x="11887" y="50787"/>
                        <a:pt x="7011" y="53225"/>
                        <a:pt x="2134" y="54445"/>
                      </a:cubicBezTo>
                      <a:cubicBezTo>
                        <a:pt x="10973" y="55664"/>
                        <a:pt x="20117" y="52921"/>
                        <a:pt x="26517" y="45910"/>
                      </a:cubicBezTo>
                      <a:cubicBezTo>
                        <a:pt x="36881" y="34937"/>
                        <a:pt x="36271" y="17564"/>
                        <a:pt x="24994" y="7201"/>
                      </a:cubicBezTo>
                      <a:cubicBezTo>
                        <a:pt x="17983" y="800"/>
                        <a:pt x="8535" y="-1334"/>
                        <a:pt x="0" y="800"/>
                      </a:cubicBezTo>
                      <a:close/>
                    </a:path>
                  </a:pathLst>
                </a:custGeom>
                <a:solidFill>
                  <a:srgbClr val="E1F3FC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47" name="Рисунок 44">
                <a:extLst>
                  <a:ext uri="{FF2B5EF4-FFF2-40B4-BE49-F238E27FC236}">
                    <a16:creationId xmlns:a16="http://schemas.microsoft.com/office/drawing/2014/main" id="{A08686E6-7A1F-ECC4-0B61-1F8576DC4F3C}"/>
                  </a:ext>
                </a:extLst>
              </p:cNvPr>
              <p:cNvGrpSpPr/>
              <p:nvPr/>
            </p:nvGrpSpPr>
            <p:grpSpPr>
              <a:xfrm>
                <a:off x="3566946" y="7019768"/>
                <a:ext cx="88496" cy="88457"/>
                <a:chOff x="3566946" y="7019768"/>
                <a:chExt cx="88496" cy="88457"/>
              </a:xfrm>
            </p:grpSpPr>
            <p:sp>
              <p:nvSpPr>
                <p:cNvPr id="48" name="Полилиния: фигура 47">
                  <a:extLst>
                    <a:ext uri="{FF2B5EF4-FFF2-40B4-BE49-F238E27FC236}">
                      <a16:creationId xmlns:a16="http://schemas.microsoft.com/office/drawing/2014/main" id="{5EF18C71-BB8D-4E9B-5488-602DD5C50E61}"/>
                    </a:ext>
                  </a:extLst>
                </p:cNvPr>
                <p:cNvSpPr/>
                <p:nvPr/>
              </p:nvSpPr>
              <p:spPr>
                <a:xfrm>
                  <a:off x="3566946" y="7019789"/>
                  <a:ext cx="88376" cy="88376"/>
                </a:xfrm>
                <a:custGeom>
                  <a:avLst/>
                  <a:gdLst>
                    <a:gd name="connsiteX0" fmla="*/ 74211 w 88376"/>
                    <a:gd name="connsiteY0" fmla="*/ 11727 h 88376"/>
                    <a:gd name="connsiteX1" fmla="*/ 76649 w 88376"/>
                    <a:gd name="connsiteY1" fmla="*/ 74211 h 88376"/>
                    <a:gd name="connsiteX2" fmla="*/ 14166 w 88376"/>
                    <a:gd name="connsiteY2" fmla="*/ 76649 h 88376"/>
                    <a:gd name="connsiteX3" fmla="*/ 11727 w 88376"/>
                    <a:gd name="connsiteY3" fmla="*/ 14166 h 88376"/>
                    <a:gd name="connsiteX4" fmla="*/ 74211 w 88376"/>
                    <a:gd name="connsiteY4" fmla="*/ 11727 h 88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376" h="88376">
                      <a:moveTo>
                        <a:pt x="74211" y="11727"/>
                      </a:moveTo>
                      <a:cubicBezTo>
                        <a:pt x="92194" y="28491"/>
                        <a:pt x="93108" y="56228"/>
                        <a:pt x="76649" y="74211"/>
                      </a:cubicBezTo>
                      <a:cubicBezTo>
                        <a:pt x="59885" y="92194"/>
                        <a:pt x="32149" y="93108"/>
                        <a:pt x="14166" y="76649"/>
                      </a:cubicBezTo>
                      <a:cubicBezTo>
                        <a:pt x="-3817" y="59885"/>
                        <a:pt x="-4732" y="32149"/>
                        <a:pt x="11727" y="14166"/>
                      </a:cubicBezTo>
                      <a:cubicBezTo>
                        <a:pt x="28186" y="-3817"/>
                        <a:pt x="56228" y="-4732"/>
                        <a:pt x="74211" y="11727"/>
                      </a:cubicBezTo>
                      <a:close/>
                    </a:path>
                  </a:pathLst>
                </a:custGeom>
                <a:solidFill>
                  <a:srgbClr val="CFECFA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49" name="Полилиния: фигура 48">
                  <a:extLst>
                    <a:ext uri="{FF2B5EF4-FFF2-40B4-BE49-F238E27FC236}">
                      <a16:creationId xmlns:a16="http://schemas.microsoft.com/office/drawing/2014/main" id="{54BE721B-BCA8-81FE-7389-04EBD771F664}"/>
                    </a:ext>
                  </a:extLst>
                </p:cNvPr>
                <p:cNvSpPr/>
                <p:nvPr/>
              </p:nvSpPr>
              <p:spPr>
                <a:xfrm>
                  <a:off x="3600923" y="7019768"/>
                  <a:ext cx="54518" cy="88457"/>
                </a:xfrm>
                <a:custGeom>
                  <a:avLst/>
                  <a:gdLst>
                    <a:gd name="connsiteX0" fmla="*/ 0 w 54518"/>
                    <a:gd name="connsiteY0" fmla="*/ 1080 h 88457"/>
                    <a:gd name="connsiteX1" fmla="*/ 23165 w 54518"/>
                    <a:gd name="connsiteY1" fmla="*/ 12358 h 88457"/>
                    <a:gd name="connsiteX2" fmla="*/ 25603 w 54518"/>
                    <a:gd name="connsiteY2" fmla="*/ 74842 h 88457"/>
                    <a:gd name="connsiteX3" fmla="*/ 3353 w 54518"/>
                    <a:gd name="connsiteY3" fmla="*/ 87948 h 88457"/>
                    <a:gd name="connsiteX4" fmla="*/ 42672 w 54518"/>
                    <a:gd name="connsiteY4" fmla="*/ 74232 h 88457"/>
                    <a:gd name="connsiteX5" fmla="*/ 40233 w 54518"/>
                    <a:gd name="connsiteY5" fmla="*/ 11748 h 88457"/>
                    <a:gd name="connsiteX6" fmla="*/ 0 w 54518"/>
                    <a:gd name="connsiteY6" fmla="*/ 1080 h 88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4518" h="88457">
                      <a:moveTo>
                        <a:pt x="0" y="1080"/>
                      </a:moveTo>
                      <a:cubicBezTo>
                        <a:pt x="8535" y="2300"/>
                        <a:pt x="16459" y="6262"/>
                        <a:pt x="23165" y="12358"/>
                      </a:cubicBezTo>
                      <a:cubicBezTo>
                        <a:pt x="41148" y="29122"/>
                        <a:pt x="42062" y="56859"/>
                        <a:pt x="25603" y="74842"/>
                      </a:cubicBezTo>
                      <a:cubicBezTo>
                        <a:pt x="19507" y="81547"/>
                        <a:pt x="11582" y="85815"/>
                        <a:pt x="3353" y="87948"/>
                      </a:cubicBezTo>
                      <a:cubicBezTo>
                        <a:pt x="17374" y="90082"/>
                        <a:pt x="32309" y="85510"/>
                        <a:pt x="42672" y="74232"/>
                      </a:cubicBezTo>
                      <a:cubicBezTo>
                        <a:pt x="59436" y="56249"/>
                        <a:pt x="58217" y="28208"/>
                        <a:pt x="40233" y="11748"/>
                      </a:cubicBezTo>
                      <a:cubicBezTo>
                        <a:pt x="28956" y="1385"/>
                        <a:pt x="13716" y="-1968"/>
                        <a:pt x="0" y="1080"/>
                      </a:cubicBezTo>
                      <a:close/>
                    </a:path>
                  </a:pathLst>
                </a:custGeom>
                <a:solidFill>
                  <a:srgbClr val="E1F3FC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50" name="Рисунок 44">
              <a:extLst>
                <a:ext uri="{FF2B5EF4-FFF2-40B4-BE49-F238E27FC236}">
                  <a16:creationId xmlns:a16="http://schemas.microsoft.com/office/drawing/2014/main" id="{B6EDC213-4197-A4C0-48D7-AECB74F5095C}"/>
                </a:ext>
              </a:extLst>
            </p:cNvPr>
            <p:cNvGrpSpPr/>
            <p:nvPr/>
          </p:nvGrpSpPr>
          <p:grpSpPr>
            <a:xfrm>
              <a:off x="2271088" y="5698793"/>
              <a:ext cx="1239310" cy="2582396"/>
              <a:chOff x="2271088" y="5698793"/>
              <a:chExt cx="1239310" cy="2582396"/>
            </a:xfrm>
          </p:grpSpPr>
          <p:sp>
            <p:nvSpPr>
              <p:cNvPr id="52" name="Полилиния: фигура 51">
                <a:extLst>
                  <a:ext uri="{FF2B5EF4-FFF2-40B4-BE49-F238E27FC236}">
                    <a16:creationId xmlns:a16="http://schemas.microsoft.com/office/drawing/2014/main" id="{6CA3E3C9-8D03-E75B-A2BA-E178A63BF0FF}"/>
                  </a:ext>
                </a:extLst>
              </p:cNvPr>
              <p:cNvSpPr/>
              <p:nvPr/>
            </p:nvSpPr>
            <p:spPr>
              <a:xfrm>
                <a:off x="2964199" y="8018758"/>
                <a:ext cx="63702" cy="206043"/>
              </a:xfrm>
              <a:custGeom>
                <a:avLst/>
                <a:gdLst>
                  <a:gd name="connsiteX0" fmla="*/ 60655 w 63702"/>
                  <a:gd name="connsiteY0" fmla="*/ 206044 h 206043"/>
                  <a:gd name="connsiteX1" fmla="*/ 0 w 63702"/>
                  <a:gd name="connsiteY1" fmla="*/ 0 h 206043"/>
                  <a:gd name="connsiteX2" fmla="*/ 63703 w 63702"/>
                  <a:gd name="connsiteY2" fmla="*/ 203910 h 206043"/>
                  <a:gd name="connsiteX3" fmla="*/ 60655 w 63702"/>
                  <a:gd name="connsiteY3" fmla="*/ 206044 h 206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702" h="206043">
                    <a:moveTo>
                      <a:pt x="60655" y="206044"/>
                    </a:moveTo>
                    <a:cubicBezTo>
                      <a:pt x="60655" y="206044"/>
                      <a:pt x="35966" y="119176"/>
                      <a:pt x="0" y="0"/>
                    </a:cubicBezTo>
                    <a:cubicBezTo>
                      <a:pt x="26822" y="83515"/>
                      <a:pt x="49377" y="156361"/>
                      <a:pt x="63703" y="203910"/>
                    </a:cubicBezTo>
                    <a:lnTo>
                      <a:pt x="60655" y="206044"/>
                    </a:lnTo>
                    <a:close/>
                  </a:path>
                </a:pathLst>
              </a:custGeom>
              <a:solidFill>
                <a:srgbClr val="FFB696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3" name="Полилиния: фигура 52">
                <a:extLst>
                  <a:ext uri="{FF2B5EF4-FFF2-40B4-BE49-F238E27FC236}">
                    <a16:creationId xmlns:a16="http://schemas.microsoft.com/office/drawing/2014/main" id="{DE704BE0-CDC7-CE03-D780-2D6AA6070CAD}"/>
                  </a:ext>
                </a:extLst>
              </p:cNvPr>
              <p:cNvSpPr/>
              <p:nvPr/>
            </p:nvSpPr>
            <p:spPr>
              <a:xfrm>
                <a:off x="2283337" y="5698793"/>
                <a:ext cx="1227061" cy="2582396"/>
              </a:xfrm>
              <a:custGeom>
                <a:avLst/>
                <a:gdLst>
                  <a:gd name="connsiteX0" fmla="*/ 762853 w 1227061"/>
                  <a:gd name="connsiteY0" fmla="*/ 2582397 h 2582396"/>
                  <a:gd name="connsiteX1" fmla="*/ 428794 w 1227061"/>
                  <a:gd name="connsiteY1" fmla="*/ 1572295 h 2582396"/>
                  <a:gd name="connsiteX2" fmla="*/ 248963 w 1227061"/>
                  <a:gd name="connsiteY2" fmla="*/ 1263839 h 2582396"/>
                  <a:gd name="connsiteX3" fmla="*/ 553 w 1227061"/>
                  <a:gd name="connsiteY3" fmla="*/ 912711 h 2582396"/>
                  <a:gd name="connsiteX4" fmla="*/ 192880 w 1227061"/>
                  <a:gd name="connsiteY4" fmla="*/ 876136 h 2582396"/>
                  <a:gd name="connsiteX5" fmla="*/ 416298 w 1227061"/>
                  <a:gd name="connsiteY5" fmla="*/ 1113269 h 2582396"/>
                  <a:gd name="connsiteX6" fmla="*/ 436414 w 1227061"/>
                  <a:gd name="connsiteY6" fmla="*/ 866382 h 2582396"/>
                  <a:gd name="connsiteX7" fmla="*/ 441901 w 1227061"/>
                  <a:gd name="connsiteY7" fmla="*/ 555793 h 2582396"/>
                  <a:gd name="connsiteX8" fmla="*/ 443120 w 1227061"/>
                  <a:gd name="connsiteY8" fmla="*/ 366818 h 2582396"/>
                  <a:gd name="connsiteX9" fmla="*/ 453788 w 1227061"/>
                  <a:gd name="connsiteY9" fmla="*/ 178148 h 2582396"/>
                  <a:gd name="connsiteX10" fmla="*/ 512919 w 1227061"/>
                  <a:gd name="connsiteY10" fmla="*/ 121150 h 2582396"/>
                  <a:gd name="connsiteX11" fmla="*/ 548885 w 1227061"/>
                  <a:gd name="connsiteY11" fmla="*/ 147668 h 2582396"/>
                  <a:gd name="connsiteX12" fmla="*/ 592471 w 1227061"/>
                  <a:gd name="connsiteY12" fmla="*/ 422901 h 2582396"/>
                  <a:gd name="connsiteX13" fmla="*/ 605577 w 1227061"/>
                  <a:gd name="connsiteY13" fmla="*/ 735319 h 2582396"/>
                  <a:gd name="connsiteX14" fmla="*/ 611369 w 1227061"/>
                  <a:gd name="connsiteY14" fmla="*/ 767323 h 2582396"/>
                  <a:gd name="connsiteX15" fmla="*/ 638800 w 1227061"/>
                  <a:gd name="connsiteY15" fmla="*/ 779210 h 2582396"/>
                  <a:gd name="connsiteX16" fmla="*/ 652821 w 1227061"/>
                  <a:gd name="connsiteY16" fmla="*/ 745987 h 2582396"/>
                  <a:gd name="connsiteX17" fmla="*/ 660746 w 1227061"/>
                  <a:gd name="connsiteY17" fmla="*/ 398822 h 2582396"/>
                  <a:gd name="connsiteX18" fmla="*/ 672328 w 1227061"/>
                  <a:gd name="connsiteY18" fmla="*/ 64458 h 2582396"/>
                  <a:gd name="connsiteX19" fmla="*/ 723839 w 1227061"/>
                  <a:gd name="connsiteY19" fmla="*/ 1365 h 2582396"/>
                  <a:gd name="connsiteX20" fmla="*/ 800953 w 1227061"/>
                  <a:gd name="connsiteY20" fmla="*/ 124808 h 2582396"/>
                  <a:gd name="connsiteX21" fmla="*/ 794248 w 1227061"/>
                  <a:gd name="connsiteY21" fmla="*/ 739891 h 2582396"/>
                  <a:gd name="connsiteX22" fmla="*/ 804001 w 1227061"/>
                  <a:gd name="connsiteY22" fmla="*/ 760922 h 2582396"/>
                  <a:gd name="connsiteX23" fmla="*/ 820765 w 1227061"/>
                  <a:gd name="connsiteY23" fmla="*/ 739281 h 2582396"/>
                  <a:gd name="connsiteX24" fmla="*/ 828080 w 1227061"/>
                  <a:gd name="connsiteY24" fmla="*/ 669482 h 2582396"/>
                  <a:gd name="connsiteX25" fmla="*/ 836005 w 1227061"/>
                  <a:gd name="connsiteY25" fmla="*/ 592369 h 2582396"/>
                  <a:gd name="connsiteX26" fmla="*/ 851854 w 1227061"/>
                  <a:gd name="connsiteY26" fmla="*/ 438445 h 2582396"/>
                  <a:gd name="connsiteX27" fmla="*/ 878982 w 1227061"/>
                  <a:gd name="connsiteY27" fmla="*/ 181805 h 2582396"/>
                  <a:gd name="connsiteX28" fmla="*/ 918301 w 1227061"/>
                  <a:gd name="connsiteY28" fmla="*/ 101338 h 2582396"/>
                  <a:gd name="connsiteX29" fmla="*/ 989623 w 1227061"/>
                  <a:gd name="connsiteY29" fmla="*/ 126637 h 2582396"/>
                  <a:gd name="connsiteX30" fmla="*/ 1001511 w 1227061"/>
                  <a:gd name="connsiteY30" fmla="*/ 221734 h 2582396"/>
                  <a:gd name="connsiteX31" fmla="*/ 959448 w 1227061"/>
                  <a:gd name="connsiteY31" fmla="*/ 724346 h 2582396"/>
                  <a:gd name="connsiteX32" fmla="*/ 950914 w 1227061"/>
                  <a:gd name="connsiteY32" fmla="*/ 828282 h 2582396"/>
                  <a:gd name="connsiteX33" fmla="*/ 954572 w 1227061"/>
                  <a:gd name="connsiteY33" fmla="*/ 836207 h 2582396"/>
                  <a:gd name="connsiteX34" fmla="*/ 968897 w 1227061"/>
                  <a:gd name="connsiteY34" fmla="*/ 830416 h 2582396"/>
                  <a:gd name="connsiteX35" fmla="*/ 1003034 w 1227061"/>
                  <a:gd name="connsiteY35" fmla="*/ 635650 h 2582396"/>
                  <a:gd name="connsiteX36" fmla="*/ 1030771 w 1227061"/>
                  <a:gd name="connsiteY36" fmla="*/ 467706 h 2582396"/>
                  <a:gd name="connsiteX37" fmla="*/ 1099960 w 1227061"/>
                  <a:gd name="connsiteY37" fmla="*/ 348835 h 2582396"/>
                  <a:gd name="connsiteX38" fmla="*/ 1147814 w 1227061"/>
                  <a:gd name="connsiteY38" fmla="*/ 398822 h 2582396"/>
                  <a:gd name="connsiteX39" fmla="*/ 1106056 w 1227061"/>
                  <a:gd name="connsiteY39" fmla="*/ 952031 h 2582396"/>
                  <a:gd name="connsiteX40" fmla="*/ 1074662 w 1227061"/>
                  <a:gd name="connsiteY40" fmla="*/ 1421725 h 2582396"/>
                  <a:gd name="connsiteX41" fmla="*/ 1068871 w 1227061"/>
                  <a:gd name="connsiteY41" fmla="*/ 1773767 h 2582396"/>
                  <a:gd name="connsiteX42" fmla="*/ 1227061 w 1227061"/>
                  <a:gd name="connsiteY42" fmla="*/ 2269978 h 2582396"/>
                  <a:gd name="connsiteX43" fmla="*/ 762853 w 1227061"/>
                  <a:gd name="connsiteY43" fmla="*/ 2582397 h 2582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1227061" h="2582396">
                    <a:moveTo>
                      <a:pt x="762853" y="2582397"/>
                    </a:moveTo>
                    <a:cubicBezTo>
                      <a:pt x="762853" y="2582397"/>
                      <a:pt x="477257" y="1706101"/>
                      <a:pt x="428794" y="1572295"/>
                    </a:cubicBezTo>
                    <a:cubicBezTo>
                      <a:pt x="393438" y="1474760"/>
                      <a:pt x="263898" y="1318703"/>
                      <a:pt x="248963" y="1263839"/>
                    </a:cubicBezTo>
                    <a:cubicBezTo>
                      <a:pt x="234028" y="1209280"/>
                      <a:pt x="82239" y="989825"/>
                      <a:pt x="553" y="912711"/>
                    </a:cubicBezTo>
                    <a:cubicBezTo>
                      <a:pt x="-6458" y="857543"/>
                      <a:pt x="52978" y="788963"/>
                      <a:pt x="192880" y="876136"/>
                    </a:cubicBezTo>
                    <a:cubicBezTo>
                      <a:pt x="332783" y="963308"/>
                      <a:pt x="274262" y="1030059"/>
                      <a:pt x="416298" y="1113269"/>
                    </a:cubicBezTo>
                    <a:cubicBezTo>
                      <a:pt x="416298" y="1030059"/>
                      <a:pt x="435500" y="949592"/>
                      <a:pt x="436414" y="866382"/>
                    </a:cubicBezTo>
                    <a:cubicBezTo>
                      <a:pt x="437329" y="762751"/>
                      <a:pt x="438853" y="659424"/>
                      <a:pt x="441901" y="555793"/>
                    </a:cubicBezTo>
                    <a:cubicBezTo>
                      <a:pt x="443729" y="493614"/>
                      <a:pt x="443120" y="429606"/>
                      <a:pt x="443120" y="366818"/>
                    </a:cubicBezTo>
                    <a:cubicBezTo>
                      <a:pt x="443120" y="306468"/>
                      <a:pt x="436110" y="236364"/>
                      <a:pt x="453788" y="178148"/>
                    </a:cubicBezTo>
                    <a:cubicBezTo>
                      <a:pt x="461713" y="152545"/>
                      <a:pt x="482134" y="119017"/>
                      <a:pt x="512919" y="121150"/>
                    </a:cubicBezTo>
                    <a:cubicBezTo>
                      <a:pt x="529378" y="122369"/>
                      <a:pt x="542179" y="133342"/>
                      <a:pt x="548885" y="147668"/>
                    </a:cubicBezTo>
                    <a:cubicBezTo>
                      <a:pt x="589728" y="233926"/>
                      <a:pt x="586375" y="330242"/>
                      <a:pt x="592471" y="422901"/>
                    </a:cubicBezTo>
                    <a:cubicBezTo>
                      <a:pt x="599177" y="526837"/>
                      <a:pt x="603749" y="631078"/>
                      <a:pt x="605577" y="735319"/>
                    </a:cubicBezTo>
                    <a:cubicBezTo>
                      <a:pt x="605882" y="746292"/>
                      <a:pt x="606187" y="757569"/>
                      <a:pt x="611369" y="767323"/>
                    </a:cubicBezTo>
                    <a:cubicBezTo>
                      <a:pt x="616550" y="776771"/>
                      <a:pt x="628742" y="783782"/>
                      <a:pt x="638800" y="779210"/>
                    </a:cubicBezTo>
                    <a:cubicBezTo>
                      <a:pt x="650383" y="774333"/>
                      <a:pt x="652516" y="758788"/>
                      <a:pt x="652821" y="745987"/>
                    </a:cubicBezTo>
                    <a:cubicBezTo>
                      <a:pt x="655564" y="630163"/>
                      <a:pt x="658003" y="514645"/>
                      <a:pt x="660746" y="398822"/>
                    </a:cubicBezTo>
                    <a:cubicBezTo>
                      <a:pt x="663184" y="287875"/>
                      <a:pt x="659832" y="174795"/>
                      <a:pt x="672328" y="64458"/>
                    </a:cubicBezTo>
                    <a:cubicBezTo>
                      <a:pt x="675376" y="36721"/>
                      <a:pt x="694883" y="6851"/>
                      <a:pt x="723839" y="1365"/>
                    </a:cubicBezTo>
                    <a:cubicBezTo>
                      <a:pt x="795162" y="-12047"/>
                      <a:pt x="801563" y="76650"/>
                      <a:pt x="800953" y="124808"/>
                    </a:cubicBezTo>
                    <a:cubicBezTo>
                      <a:pt x="798820" y="329937"/>
                      <a:pt x="796381" y="534762"/>
                      <a:pt x="794248" y="739891"/>
                    </a:cubicBezTo>
                    <a:cubicBezTo>
                      <a:pt x="794248" y="748120"/>
                      <a:pt x="795772" y="758788"/>
                      <a:pt x="804001" y="760922"/>
                    </a:cubicBezTo>
                    <a:cubicBezTo>
                      <a:pt x="814060" y="763360"/>
                      <a:pt x="819546" y="749340"/>
                      <a:pt x="820765" y="739281"/>
                    </a:cubicBezTo>
                    <a:cubicBezTo>
                      <a:pt x="816803" y="737148"/>
                      <a:pt x="827166" y="676798"/>
                      <a:pt x="828080" y="669482"/>
                    </a:cubicBezTo>
                    <a:cubicBezTo>
                      <a:pt x="830823" y="643879"/>
                      <a:pt x="833262" y="618276"/>
                      <a:pt x="836005" y="592369"/>
                    </a:cubicBezTo>
                    <a:cubicBezTo>
                      <a:pt x="841187" y="541162"/>
                      <a:pt x="846673" y="489651"/>
                      <a:pt x="851854" y="438445"/>
                    </a:cubicBezTo>
                    <a:cubicBezTo>
                      <a:pt x="860694" y="354016"/>
                      <a:pt x="870142" y="267149"/>
                      <a:pt x="878982" y="181805"/>
                    </a:cubicBezTo>
                    <a:cubicBezTo>
                      <a:pt x="882334" y="148887"/>
                      <a:pt x="878982" y="110787"/>
                      <a:pt x="918301" y="101338"/>
                    </a:cubicBezTo>
                    <a:cubicBezTo>
                      <a:pt x="943599" y="95547"/>
                      <a:pt x="973164" y="106825"/>
                      <a:pt x="989623" y="126637"/>
                    </a:cubicBezTo>
                    <a:cubicBezTo>
                      <a:pt x="1010654" y="152240"/>
                      <a:pt x="1004254" y="190949"/>
                      <a:pt x="1001511" y="221734"/>
                    </a:cubicBezTo>
                    <a:cubicBezTo>
                      <a:pt x="987185" y="389068"/>
                      <a:pt x="973164" y="556707"/>
                      <a:pt x="959448" y="724346"/>
                    </a:cubicBezTo>
                    <a:cubicBezTo>
                      <a:pt x="956705" y="759093"/>
                      <a:pt x="953657" y="793535"/>
                      <a:pt x="950914" y="828282"/>
                    </a:cubicBezTo>
                    <a:cubicBezTo>
                      <a:pt x="950609" y="831330"/>
                      <a:pt x="952133" y="834378"/>
                      <a:pt x="954572" y="836207"/>
                    </a:cubicBezTo>
                    <a:cubicBezTo>
                      <a:pt x="960058" y="840170"/>
                      <a:pt x="967678" y="837122"/>
                      <a:pt x="968897" y="830416"/>
                    </a:cubicBezTo>
                    <a:cubicBezTo>
                      <a:pt x="980175" y="765494"/>
                      <a:pt x="991452" y="700572"/>
                      <a:pt x="1003034" y="635650"/>
                    </a:cubicBezTo>
                    <a:cubicBezTo>
                      <a:pt x="1013093" y="579872"/>
                      <a:pt x="1020103" y="523484"/>
                      <a:pt x="1030771" y="467706"/>
                    </a:cubicBezTo>
                    <a:cubicBezTo>
                      <a:pt x="1038696" y="426863"/>
                      <a:pt x="1042049" y="345177"/>
                      <a:pt x="1099960" y="348835"/>
                    </a:cubicBezTo>
                    <a:cubicBezTo>
                      <a:pt x="1127392" y="350663"/>
                      <a:pt x="1142023" y="374742"/>
                      <a:pt x="1147814" y="398822"/>
                    </a:cubicBezTo>
                    <a:cubicBezTo>
                      <a:pt x="1166711" y="475936"/>
                      <a:pt x="1099656" y="819138"/>
                      <a:pt x="1106056" y="952031"/>
                    </a:cubicBezTo>
                    <a:cubicBezTo>
                      <a:pt x="1112457" y="1084923"/>
                      <a:pt x="1103618" y="1296148"/>
                      <a:pt x="1074662" y="1421725"/>
                    </a:cubicBezTo>
                    <a:cubicBezTo>
                      <a:pt x="1045706" y="1547302"/>
                      <a:pt x="978651" y="1487256"/>
                      <a:pt x="1068871" y="1773767"/>
                    </a:cubicBezTo>
                    <a:cubicBezTo>
                      <a:pt x="1158787" y="2060582"/>
                      <a:pt x="1227061" y="2269978"/>
                      <a:pt x="1227061" y="2269978"/>
                    </a:cubicBezTo>
                    <a:lnTo>
                      <a:pt x="762853" y="2582397"/>
                    </a:lnTo>
                    <a:close/>
                  </a:path>
                </a:pathLst>
              </a:custGeom>
              <a:solidFill>
                <a:srgbClr val="FFCCB5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4" name="Полилиния: фигура 53">
                <a:extLst>
                  <a:ext uri="{FF2B5EF4-FFF2-40B4-BE49-F238E27FC236}">
                    <a16:creationId xmlns:a16="http://schemas.microsoft.com/office/drawing/2014/main" id="{AABF0291-F0D4-1E9C-86A4-7F0C563E38C7}"/>
                  </a:ext>
                </a:extLst>
              </p:cNvPr>
              <p:cNvSpPr/>
              <p:nvPr/>
            </p:nvSpPr>
            <p:spPr>
              <a:xfrm>
                <a:off x="2283337" y="6533678"/>
                <a:ext cx="680862" cy="1483250"/>
              </a:xfrm>
              <a:custGeom>
                <a:avLst/>
                <a:gdLst>
                  <a:gd name="connsiteX0" fmla="*/ 248963 w 680862"/>
                  <a:gd name="connsiteY0" fmla="*/ 429258 h 1483250"/>
                  <a:gd name="connsiteX1" fmla="*/ 553 w 680862"/>
                  <a:gd name="connsiteY1" fmla="*/ 78131 h 1483250"/>
                  <a:gd name="connsiteX2" fmla="*/ 192880 w 680862"/>
                  <a:gd name="connsiteY2" fmla="*/ 41555 h 1483250"/>
                  <a:gd name="connsiteX3" fmla="*/ 237991 w 680862"/>
                  <a:gd name="connsiteY3" fmla="*/ 74473 h 1483250"/>
                  <a:gd name="connsiteX4" fmla="*/ 232809 w 680862"/>
                  <a:gd name="connsiteY4" fmla="*/ 71120 h 1483250"/>
                  <a:gd name="connsiteX5" fmla="*/ 53283 w 680862"/>
                  <a:gd name="connsiteY5" fmla="*/ 108611 h 1483250"/>
                  <a:gd name="connsiteX6" fmla="*/ 279443 w 680862"/>
                  <a:gd name="connsiteY6" fmla="*/ 437793 h 1483250"/>
                  <a:gd name="connsiteX7" fmla="*/ 442510 w 680862"/>
                  <a:gd name="connsiteY7" fmla="*/ 727656 h 1483250"/>
                  <a:gd name="connsiteX8" fmla="*/ 680863 w 680862"/>
                  <a:gd name="connsiteY8" fmla="*/ 1483251 h 1483250"/>
                  <a:gd name="connsiteX9" fmla="*/ 429099 w 680862"/>
                  <a:gd name="connsiteY9" fmla="*/ 737409 h 1483250"/>
                  <a:gd name="connsiteX10" fmla="*/ 248963 w 680862"/>
                  <a:gd name="connsiteY10" fmla="*/ 429258 h 148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80862" h="1483250">
                    <a:moveTo>
                      <a:pt x="248963" y="429258"/>
                    </a:moveTo>
                    <a:cubicBezTo>
                      <a:pt x="234028" y="374699"/>
                      <a:pt x="82239" y="155245"/>
                      <a:pt x="553" y="78131"/>
                    </a:cubicBezTo>
                    <a:cubicBezTo>
                      <a:pt x="-6458" y="22962"/>
                      <a:pt x="52978" y="-45617"/>
                      <a:pt x="192880" y="41555"/>
                    </a:cubicBezTo>
                    <a:cubicBezTo>
                      <a:pt x="210864" y="52832"/>
                      <a:pt x="225799" y="63805"/>
                      <a:pt x="237991" y="74473"/>
                    </a:cubicBezTo>
                    <a:cubicBezTo>
                      <a:pt x="236162" y="73254"/>
                      <a:pt x="234638" y="72340"/>
                      <a:pt x="232809" y="71120"/>
                    </a:cubicBezTo>
                    <a:cubicBezTo>
                      <a:pt x="103879" y="-9346"/>
                      <a:pt x="47492" y="56490"/>
                      <a:pt x="53283" y="108611"/>
                    </a:cubicBezTo>
                    <a:cubicBezTo>
                      <a:pt x="128263" y="180543"/>
                      <a:pt x="266337" y="386282"/>
                      <a:pt x="279443" y="437793"/>
                    </a:cubicBezTo>
                    <a:cubicBezTo>
                      <a:pt x="292550" y="489304"/>
                      <a:pt x="410811" y="635302"/>
                      <a:pt x="442510" y="727656"/>
                    </a:cubicBezTo>
                    <a:cubicBezTo>
                      <a:pt x="471161" y="810866"/>
                      <a:pt x="610454" y="1248861"/>
                      <a:pt x="680863" y="1483251"/>
                    </a:cubicBezTo>
                    <a:cubicBezTo>
                      <a:pt x="602529" y="1239107"/>
                      <a:pt x="459274" y="820315"/>
                      <a:pt x="429099" y="737409"/>
                    </a:cubicBezTo>
                    <a:cubicBezTo>
                      <a:pt x="393133" y="639874"/>
                      <a:pt x="263898" y="483817"/>
                      <a:pt x="248963" y="429258"/>
                    </a:cubicBezTo>
                    <a:close/>
                  </a:path>
                </a:pathLst>
              </a:custGeom>
              <a:solidFill>
                <a:srgbClr val="F4CBB8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5" name="Полилиния: фигура 54">
                <a:extLst>
                  <a:ext uri="{FF2B5EF4-FFF2-40B4-BE49-F238E27FC236}">
                    <a16:creationId xmlns:a16="http://schemas.microsoft.com/office/drawing/2014/main" id="{A12F1DF4-9E9A-5B0A-C854-78FAC9A750DD}"/>
                  </a:ext>
                </a:extLst>
              </p:cNvPr>
              <p:cNvSpPr/>
              <p:nvPr/>
            </p:nvSpPr>
            <p:spPr>
              <a:xfrm>
                <a:off x="2692319" y="5820151"/>
                <a:ext cx="159104" cy="1006236"/>
              </a:xfrm>
              <a:custGeom>
                <a:avLst/>
                <a:gdLst>
                  <a:gd name="connsiteX0" fmla="*/ 28346 w 159104"/>
                  <a:gd name="connsiteY0" fmla="*/ 1006236 h 1006236"/>
                  <a:gd name="connsiteX1" fmla="*/ 0 w 159104"/>
                  <a:gd name="connsiteY1" fmla="*/ 987948 h 1006236"/>
                  <a:gd name="connsiteX2" fmla="*/ 7315 w 159104"/>
                  <a:gd name="connsiteY2" fmla="*/ 992215 h 1006236"/>
                  <a:gd name="connsiteX3" fmla="*/ 27432 w 159104"/>
                  <a:gd name="connsiteY3" fmla="*/ 745329 h 1006236"/>
                  <a:gd name="connsiteX4" fmla="*/ 32918 w 159104"/>
                  <a:gd name="connsiteY4" fmla="*/ 434739 h 1006236"/>
                  <a:gd name="connsiteX5" fmla="*/ 34137 w 159104"/>
                  <a:gd name="connsiteY5" fmla="*/ 245764 h 1006236"/>
                  <a:gd name="connsiteX6" fmla="*/ 44805 w 159104"/>
                  <a:gd name="connsiteY6" fmla="*/ 57094 h 1006236"/>
                  <a:gd name="connsiteX7" fmla="*/ 103936 w 159104"/>
                  <a:gd name="connsiteY7" fmla="*/ 97 h 1006236"/>
                  <a:gd name="connsiteX8" fmla="*/ 139902 w 159104"/>
                  <a:gd name="connsiteY8" fmla="*/ 26614 h 1006236"/>
                  <a:gd name="connsiteX9" fmla="*/ 159105 w 159104"/>
                  <a:gd name="connsiteY9" fmla="*/ 77821 h 1006236"/>
                  <a:gd name="connsiteX10" fmla="*/ 132587 w 159104"/>
                  <a:gd name="connsiteY10" fmla="*/ 63800 h 1006236"/>
                  <a:gd name="connsiteX11" fmla="*/ 76504 w 159104"/>
                  <a:gd name="connsiteY11" fmla="*/ 118664 h 1006236"/>
                  <a:gd name="connsiteX12" fmla="*/ 63703 w 159104"/>
                  <a:gd name="connsiteY12" fmla="*/ 297885 h 1006236"/>
                  <a:gd name="connsiteX13" fmla="*/ 59740 w 159104"/>
                  <a:gd name="connsiteY13" fmla="*/ 477106 h 1006236"/>
                  <a:gd name="connsiteX14" fmla="*/ 50292 w 159104"/>
                  <a:gd name="connsiteY14" fmla="*/ 771541 h 1006236"/>
                  <a:gd name="connsiteX15" fmla="*/ 28346 w 159104"/>
                  <a:gd name="connsiteY15" fmla="*/ 1006236 h 1006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9104" h="1006236">
                    <a:moveTo>
                      <a:pt x="28346" y="1006236"/>
                    </a:moveTo>
                    <a:cubicBezTo>
                      <a:pt x="17678" y="1000140"/>
                      <a:pt x="8534" y="994044"/>
                      <a:pt x="0" y="987948"/>
                    </a:cubicBezTo>
                    <a:cubicBezTo>
                      <a:pt x="2438" y="989472"/>
                      <a:pt x="4877" y="990691"/>
                      <a:pt x="7315" y="992215"/>
                    </a:cubicBezTo>
                    <a:cubicBezTo>
                      <a:pt x="7010" y="909005"/>
                      <a:pt x="26517" y="828539"/>
                      <a:pt x="27432" y="745329"/>
                    </a:cubicBezTo>
                    <a:cubicBezTo>
                      <a:pt x="28346" y="641697"/>
                      <a:pt x="29870" y="538371"/>
                      <a:pt x="32918" y="434739"/>
                    </a:cubicBezTo>
                    <a:cubicBezTo>
                      <a:pt x="34747" y="372560"/>
                      <a:pt x="34137" y="308553"/>
                      <a:pt x="34137" y="245764"/>
                    </a:cubicBezTo>
                    <a:cubicBezTo>
                      <a:pt x="34137" y="185414"/>
                      <a:pt x="27127" y="115311"/>
                      <a:pt x="44805" y="57094"/>
                    </a:cubicBezTo>
                    <a:cubicBezTo>
                      <a:pt x="52730" y="31491"/>
                      <a:pt x="73152" y="-2037"/>
                      <a:pt x="103936" y="97"/>
                    </a:cubicBezTo>
                    <a:cubicBezTo>
                      <a:pt x="120395" y="1011"/>
                      <a:pt x="133197" y="12289"/>
                      <a:pt x="139902" y="26614"/>
                    </a:cubicBezTo>
                    <a:cubicBezTo>
                      <a:pt x="147827" y="43378"/>
                      <a:pt x="154228" y="60447"/>
                      <a:pt x="159105" y="77821"/>
                    </a:cubicBezTo>
                    <a:cubicBezTo>
                      <a:pt x="152704" y="69896"/>
                      <a:pt x="143560" y="64409"/>
                      <a:pt x="132587" y="63800"/>
                    </a:cubicBezTo>
                    <a:cubicBezTo>
                      <a:pt x="103936" y="62276"/>
                      <a:pt x="84124" y="94280"/>
                      <a:pt x="76504" y="118664"/>
                    </a:cubicBezTo>
                    <a:cubicBezTo>
                      <a:pt x="59131" y="174137"/>
                      <a:pt x="64922" y="240583"/>
                      <a:pt x="63703" y="297885"/>
                    </a:cubicBezTo>
                    <a:cubicBezTo>
                      <a:pt x="62788" y="357625"/>
                      <a:pt x="62484" y="417975"/>
                      <a:pt x="59740" y="477106"/>
                    </a:cubicBezTo>
                    <a:cubicBezTo>
                      <a:pt x="55473" y="575251"/>
                      <a:pt x="52730" y="673396"/>
                      <a:pt x="50292" y="771541"/>
                    </a:cubicBezTo>
                    <a:cubicBezTo>
                      <a:pt x="48768" y="850789"/>
                      <a:pt x="29565" y="927293"/>
                      <a:pt x="28346" y="1006236"/>
                    </a:cubicBezTo>
                    <a:close/>
                  </a:path>
                </a:pathLst>
              </a:custGeom>
              <a:solidFill>
                <a:srgbClr val="FFB696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6" name="Полилиния: фигура 55">
                <a:extLst>
                  <a:ext uri="{FF2B5EF4-FFF2-40B4-BE49-F238E27FC236}">
                    <a16:creationId xmlns:a16="http://schemas.microsoft.com/office/drawing/2014/main" id="{A1705663-8118-A1F6-B3F5-8F419C617CAB}"/>
                  </a:ext>
                </a:extLst>
              </p:cNvPr>
              <p:cNvSpPr/>
              <p:nvPr/>
            </p:nvSpPr>
            <p:spPr>
              <a:xfrm>
                <a:off x="2903240" y="5699385"/>
                <a:ext cx="181050" cy="808318"/>
              </a:xfrm>
              <a:custGeom>
                <a:avLst/>
                <a:gdLst>
                  <a:gd name="connsiteX0" fmla="*/ 32918 w 181050"/>
                  <a:gd name="connsiteY0" fmla="*/ 746004 h 808318"/>
                  <a:gd name="connsiteX1" fmla="*/ 40843 w 181050"/>
                  <a:gd name="connsiteY1" fmla="*/ 398839 h 808318"/>
                  <a:gd name="connsiteX2" fmla="*/ 52425 w 181050"/>
                  <a:gd name="connsiteY2" fmla="*/ 64475 h 808318"/>
                  <a:gd name="connsiteX3" fmla="*/ 103936 w 181050"/>
                  <a:gd name="connsiteY3" fmla="*/ 1382 h 808318"/>
                  <a:gd name="connsiteX4" fmla="*/ 181050 w 181050"/>
                  <a:gd name="connsiteY4" fmla="*/ 105623 h 808318"/>
                  <a:gd name="connsiteX5" fmla="*/ 120091 w 181050"/>
                  <a:gd name="connsiteY5" fmla="*/ 68133 h 808318"/>
                  <a:gd name="connsiteX6" fmla="*/ 71323 w 181050"/>
                  <a:gd name="connsiteY6" fmla="*/ 128787 h 808318"/>
                  <a:gd name="connsiteX7" fmla="*/ 55778 w 181050"/>
                  <a:gd name="connsiteY7" fmla="*/ 446082 h 808318"/>
                  <a:gd name="connsiteX8" fmla="*/ 43586 w 181050"/>
                  <a:gd name="connsiteY8" fmla="*/ 775265 h 808318"/>
                  <a:gd name="connsiteX9" fmla="*/ 30175 w 181050"/>
                  <a:gd name="connsiteY9" fmla="*/ 806964 h 808318"/>
                  <a:gd name="connsiteX10" fmla="*/ 4877 w 181050"/>
                  <a:gd name="connsiteY10" fmla="*/ 795991 h 808318"/>
                  <a:gd name="connsiteX11" fmla="*/ 0 w 181050"/>
                  <a:gd name="connsiteY11" fmla="*/ 775569 h 808318"/>
                  <a:gd name="connsiteX12" fmla="*/ 19507 w 181050"/>
                  <a:gd name="connsiteY12" fmla="*/ 778922 h 808318"/>
                  <a:gd name="connsiteX13" fmla="*/ 32918 w 181050"/>
                  <a:gd name="connsiteY13" fmla="*/ 746004 h 808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81050" h="808318">
                    <a:moveTo>
                      <a:pt x="32918" y="746004"/>
                    </a:moveTo>
                    <a:cubicBezTo>
                      <a:pt x="35661" y="630181"/>
                      <a:pt x="38100" y="514662"/>
                      <a:pt x="40843" y="398839"/>
                    </a:cubicBezTo>
                    <a:cubicBezTo>
                      <a:pt x="43281" y="287892"/>
                      <a:pt x="39929" y="174812"/>
                      <a:pt x="52425" y="64475"/>
                    </a:cubicBezTo>
                    <a:cubicBezTo>
                      <a:pt x="55473" y="36738"/>
                      <a:pt x="74980" y="6868"/>
                      <a:pt x="103936" y="1382"/>
                    </a:cubicBezTo>
                    <a:cubicBezTo>
                      <a:pt x="166420" y="-10505"/>
                      <a:pt x="179221" y="56855"/>
                      <a:pt x="181050" y="105623"/>
                    </a:cubicBezTo>
                    <a:cubicBezTo>
                      <a:pt x="171906" y="79715"/>
                      <a:pt x="153923" y="61427"/>
                      <a:pt x="120091" y="68133"/>
                    </a:cubicBezTo>
                    <a:cubicBezTo>
                      <a:pt x="93268" y="73619"/>
                      <a:pt x="74676" y="102575"/>
                      <a:pt x="71323" y="128787"/>
                    </a:cubicBezTo>
                    <a:cubicBezTo>
                      <a:pt x="57912" y="233638"/>
                      <a:pt x="59740" y="340622"/>
                      <a:pt x="55778" y="446082"/>
                    </a:cubicBezTo>
                    <a:cubicBezTo>
                      <a:pt x="51816" y="555810"/>
                      <a:pt x="47548" y="665537"/>
                      <a:pt x="43586" y="775265"/>
                    </a:cubicBezTo>
                    <a:cubicBezTo>
                      <a:pt x="43281" y="787457"/>
                      <a:pt x="41148" y="802087"/>
                      <a:pt x="30175" y="806964"/>
                    </a:cubicBezTo>
                    <a:cubicBezTo>
                      <a:pt x="20726" y="811231"/>
                      <a:pt x="9753" y="804830"/>
                      <a:pt x="4877" y="795991"/>
                    </a:cubicBezTo>
                    <a:cubicBezTo>
                      <a:pt x="1524" y="789895"/>
                      <a:pt x="610" y="782885"/>
                      <a:pt x="0" y="775569"/>
                    </a:cubicBezTo>
                    <a:cubicBezTo>
                      <a:pt x="5791" y="779837"/>
                      <a:pt x="13106" y="781665"/>
                      <a:pt x="19507" y="778922"/>
                    </a:cubicBezTo>
                    <a:cubicBezTo>
                      <a:pt x="30480" y="774045"/>
                      <a:pt x="32613" y="758806"/>
                      <a:pt x="32918" y="746004"/>
                    </a:cubicBezTo>
                    <a:close/>
                  </a:path>
                </a:pathLst>
              </a:custGeom>
              <a:solidFill>
                <a:srgbClr val="FFB696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7" name="Полилиния: фигура 56">
                <a:extLst>
                  <a:ext uri="{FF2B5EF4-FFF2-40B4-BE49-F238E27FC236}">
                    <a16:creationId xmlns:a16="http://schemas.microsoft.com/office/drawing/2014/main" id="{F1014912-073A-D779-ECA0-3A351B1D4255}"/>
                  </a:ext>
                </a:extLst>
              </p:cNvPr>
              <p:cNvSpPr/>
              <p:nvPr/>
            </p:nvSpPr>
            <p:spPr>
              <a:xfrm>
                <a:off x="3077280" y="5798918"/>
                <a:ext cx="210055" cy="758388"/>
              </a:xfrm>
              <a:custGeom>
                <a:avLst/>
                <a:gdLst>
                  <a:gd name="connsiteX0" fmla="*/ 57302 w 210055"/>
                  <a:gd name="connsiteY0" fmla="*/ 338625 h 758388"/>
                  <a:gd name="connsiteX1" fmla="*/ 84429 w 210055"/>
                  <a:gd name="connsiteY1" fmla="*/ 81985 h 758388"/>
                  <a:gd name="connsiteX2" fmla="*/ 123748 w 210055"/>
                  <a:gd name="connsiteY2" fmla="*/ 1518 h 758388"/>
                  <a:gd name="connsiteX3" fmla="*/ 195071 w 210055"/>
                  <a:gd name="connsiteY3" fmla="*/ 26816 h 758388"/>
                  <a:gd name="connsiteX4" fmla="*/ 206958 w 210055"/>
                  <a:gd name="connsiteY4" fmla="*/ 121914 h 758388"/>
                  <a:gd name="connsiteX5" fmla="*/ 164896 w 210055"/>
                  <a:gd name="connsiteY5" fmla="*/ 624526 h 758388"/>
                  <a:gd name="connsiteX6" fmla="*/ 156362 w 210055"/>
                  <a:gd name="connsiteY6" fmla="*/ 728462 h 758388"/>
                  <a:gd name="connsiteX7" fmla="*/ 160019 w 210055"/>
                  <a:gd name="connsiteY7" fmla="*/ 736387 h 758388"/>
                  <a:gd name="connsiteX8" fmla="*/ 163677 w 210055"/>
                  <a:gd name="connsiteY8" fmla="*/ 737911 h 758388"/>
                  <a:gd name="connsiteX9" fmla="*/ 161238 w 210055"/>
                  <a:gd name="connsiteY9" fmla="*/ 751322 h 758388"/>
                  <a:gd name="connsiteX10" fmla="*/ 147827 w 210055"/>
                  <a:gd name="connsiteY10" fmla="*/ 756808 h 758388"/>
                  <a:gd name="connsiteX11" fmla="*/ 144475 w 210055"/>
                  <a:gd name="connsiteY11" fmla="*/ 749188 h 758388"/>
                  <a:gd name="connsiteX12" fmla="*/ 153923 w 210055"/>
                  <a:gd name="connsiteY12" fmla="*/ 650739 h 758388"/>
                  <a:gd name="connsiteX13" fmla="*/ 200557 w 210055"/>
                  <a:gd name="connsiteY13" fmla="*/ 173729 h 758388"/>
                  <a:gd name="connsiteX14" fmla="*/ 190804 w 210055"/>
                  <a:gd name="connsiteY14" fmla="*/ 83814 h 758388"/>
                  <a:gd name="connsiteX15" fmla="*/ 124967 w 210055"/>
                  <a:gd name="connsiteY15" fmla="*/ 60954 h 758388"/>
                  <a:gd name="connsiteX16" fmla="*/ 86868 w 210055"/>
                  <a:gd name="connsiteY16" fmla="*/ 137763 h 758388"/>
                  <a:gd name="connsiteX17" fmla="*/ 57912 w 210055"/>
                  <a:gd name="connsiteY17" fmla="*/ 381602 h 758388"/>
                  <a:gd name="connsiteX18" fmla="*/ 40843 w 210055"/>
                  <a:gd name="connsiteY18" fmla="*/ 527905 h 758388"/>
                  <a:gd name="connsiteX19" fmla="*/ 32309 w 210055"/>
                  <a:gd name="connsiteY19" fmla="*/ 601056 h 758388"/>
                  <a:gd name="connsiteX20" fmla="*/ 24689 w 210055"/>
                  <a:gd name="connsiteY20" fmla="*/ 667198 h 758388"/>
                  <a:gd name="connsiteX21" fmla="*/ 8839 w 210055"/>
                  <a:gd name="connsiteY21" fmla="*/ 688229 h 758388"/>
                  <a:gd name="connsiteX22" fmla="*/ 0 w 210055"/>
                  <a:gd name="connsiteY22" fmla="*/ 668417 h 758388"/>
                  <a:gd name="connsiteX23" fmla="*/ 305 w 210055"/>
                  <a:gd name="connsiteY23" fmla="*/ 650129 h 758388"/>
                  <a:gd name="connsiteX24" fmla="*/ 9144 w 210055"/>
                  <a:gd name="connsiteY24" fmla="*/ 661407 h 758388"/>
                  <a:gd name="connsiteX25" fmla="*/ 25908 w 210055"/>
                  <a:gd name="connsiteY25" fmla="*/ 639766 h 758388"/>
                  <a:gd name="connsiteX26" fmla="*/ 33223 w 210055"/>
                  <a:gd name="connsiteY26" fmla="*/ 569967 h 758388"/>
                  <a:gd name="connsiteX27" fmla="*/ 41148 w 210055"/>
                  <a:gd name="connsiteY27" fmla="*/ 492853 h 758388"/>
                  <a:gd name="connsiteX28" fmla="*/ 57302 w 210055"/>
                  <a:gd name="connsiteY28" fmla="*/ 338625 h 75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10055" h="758388">
                    <a:moveTo>
                      <a:pt x="57302" y="338625"/>
                    </a:moveTo>
                    <a:cubicBezTo>
                      <a:pt x="66141" y="254196"/>
                      <a:pt x="75590" y="167329"/>
                      <a:pt x="84429" y="81985"/>
                    </a:cubicBezTo>
                    <a:cubicBezTo>
                      <a:pt x="87782" y="49067"/>
                      <a:pt x="84429" y="10967"/>
                      <a:pt x="123748" y="1518"/>
                    </a:cubicBezTo>
                    <a:cubicBezTo>
                      <a:pt x="149046" y="-4273"/>
                      <a:pt x="178612" y="7005"/>
                      <a:pt x="195071" y="26816"/>
                    </a:cubicBezTo>
                    <a:cubicBezTo>
                      <a:pt x="216102" y="52420"/>
                      <a:pt x="209701" y="91129"/>
                      <a:pt x="206958" y="121914"/>
                    </a:cubicBezTo>
                    <a:cubicBezTo>
                      <a:pt x="192633" y="289248"/>
                      <a:pt x="178612" y="456887"/>
                      <a:pt x="164896" y="624526"/>
                    </a:cubicBezTo>
                    <a:cubicBezTo>
                      <a:pt x="161848" y="659273"/>
                      <a:pt x="159105" y="693715"/>
                      <a:pt x="156362" y="728462"/>
                    </a:cubicBezTo>
                    <a:cubicBezTo>
                      <a:pt x="156057" y="731510"/>
                      <a:pt x="157581" y="734558"/>
                      <a:pt x="160019" y="736387"/>
                    </a:cubicBezTo>
                    <a:cubicBezTo>
                      <a:pt x="161238" y="737301"/>
                      <a:pt x="162458" y="737911"/>
                      <a:pt x="163677" y="737911"/>
                    </a:cubicBezTo>
                    <a:cubicBezTo>
                      <a:pt x="162762" y="742483"/>
                      <a:pt x="161848" y="746750"/>
                      <a:pt x="161238" y="751322"/>
                    </a:cubicBezTo>
                    <a:cubicBezTo>
                      <a:pt x="160019" y="757418"/>
                      <a:pt x="153009" y="760466"/>
                      <a:pt x="147827" y="756808"/>
                    </a:cubicBezTo>
                    <a:cubicBezTo>
                      <a:pt x="145389" y="754980"/>
                      <a:pt x="144170" y="752236"/>
                      <a:pt x="144475" y="749188"/>
                    </a:cubicBezTo>
                    <a:cubicBezTo>
                      <a:pt x="147827" y="716270"/>
                      <a:pt x="150875" y="683352"/>
                      <a:pt x="153923" y="650739"/>
                    </a:cubicBezTo>
                    <a:cubicBezTo>
                      <a:pt x="169163" y="491634"/>
                      <a:pt x="184708" y="332529"/>
                      <a:pt x="200557" y="173729"/>
                    </a:cubicBezTo>
                    <a:cubicBezTo>
                      <a:pt x="203605" y="144469"/>
                      <a:pt x="210311" y="107588"/>
                      <a:pt x="190804" y="83814"/>
                    </a:cubicBezTo>
                    <a:cubicBezTo>
                      <a:pt x="175869" y="65526"/>
                      <a:pt x="148437" y="54858"/>
                      <a:pt x="124967" y="60954"/>
                    </a:cubicBezTo>
                    <a:cubicBezTo>
                      <a:pt x="88087" y="70403"/>
                      <a:pt x="90525" y="106369"/>
                      <a:pt x="86868" y="137763"/>
                    </a:cubicBezTo>
                    <a:cubicBezTo>
                      <a:pt x="77419" y="218839"/>
                      <a:pt x="67056" y="301440"/>
                      <a:pt x="57912" y="381602"/>
                    </a:cubicBezTo>
                    <a:cubicBezTo>
                      <a:pt x="52121" y="430369"/>
                      <a:pt x="46634" y="479137"/>
                      <a:pt x="40843" y="527905"/>
                    </a:cubicBezTo>
                    <a:cubicBezTo>
                      <a:pt x="38100" y="552289"/>
                      <a:pt x="35357" y="576673"/>
                      <a:pt x="32309" y="601056"/>
                    </a:cubicBezTo>
                    <a:cubicBezTo>
                      <a:pt x="31394" y="607762"/>
                      <a:pt x="21031" y="665369"/>
                      <a:pt x="24689" y="667198"/>
                    </a:cubicBezTo>
                    <a:cubicBezTo>
                      <a:pt x="23470" y="676951"/>
                      <a:pt x="18288" y="690058"/>
                      <a:pt x="8839" y="688229"/>
                    </a:cubicBezTo>
                    <a:cubicBezTo>
                      <a:pt x="1219" y="686705"/>
                      <a:pt x="0" y="676342"/>
                      <a:pt x="0" y="668417"/>
                    </a:cubicBezTo>
                    <a:cubicBezTo>
                      <a:pt x="305" y="662321"/>
                      <a:pt x="305" y="656225"/>
                      <a:pt x="305" y="650129"/>
                    </a:cubicBezTo>
                    <a:cubicBezTo>
                      <a:pt x="1524" y="655615"/>
                      <a:pt x="3962" y="660187"/>
                      <a:pt x="9144" y="661407"/>
                    </a:cubicBezTo>
                    <a:cubicBezTo>
                      <a:pt x="19202" y="663845"/>
                      <a:pt x="24689" y="649824"/>
                      <a:pt x="25908" y="639766"/>
                    </a:cubicBezTo>
                    <a:cubicBezTo>
                      <a:pt x="21946" y="637632"/>
                      <a:pt x="32309" y="577282"/>
                      <a:pt x="33223" y="569967"/>
                    </a:cubicBezTo>
                    <a:cubicBezTo>
                      <a:pt x="35966" y="544364"/>
                      <a:pt x="38405" y="518456"/>
                      <a:pt x="41148" y="492853"/>
                    </a:cubicBezTo>
                    <a:cubicBezTo>
                      <a:pt x="46634" y="441342"/>
                      <a:pt x="52121" y="390136"/>
                      <a:pt x="57302" y="338625"/>
                    </a:cubicBezTo>
                    <a:close/>
                  </a:path>
                </a:pathLst>
              </a:custGeom>
              <a:solidFill>
                <a:srgbClr val="FFB696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8" name="Полилиния: фигура 57">
                <a:extLst>
                  <a:ext uri="{FF2B5EF4-FFF2-40B4-BE49-F238E27FC236}">
                    <a16:creationId xmlns:a16="http://schemas.microsoft.com/office/drawing/2014/main" id="{E692BB7A-9372-7162-F974-2CE02F793DD8}"/>
                  </a:ext>
                </a:extLst>
              </p:cNvPr>
              <p:cNvSpPr/>
              <p:nvPr/>
            </p:nvSpPr>
            <p:spPr>
              <a:xfrm>
                <a:off x="3028512" y="6047803"/>
                <a:ext cx="481581" cy="2233386"/>
              </a:xfrm>
              <a:custGeom>
                <a:avLst/>
                <a:gdLst>
                  <a:gd name="connsiteX0" fmla="*/ 402334 w 481581"/>
                  <a:gd name="connsiteY0" fmla="*/ 50116 h 2233386"/>
                  <a:gd name="connsiteX1" fmla="*/ 360577 w 481581"/>
                  <a:gd name="connsiteY1" fmla="*/ 603325 h 2233386"/>
                  <a:gd name="connsiteX2" fmla="*/ 329182 w 481581"/>
                  <a:gd name="connsiteY2" fmla="*/ 1073019 h 2233386"/>
                  <a:gd name="connsiteX3" fmla="*/ 323391 w 481581"/>
                  <a:gd name="connsiteY3" fmla="*/ 1425061 h 2233386"/>
                  <a:gd name="connsiteX4" fmla="*/ 481581 w 481581"/>
                  <a:gd name="connsiteY4" fmla="*/ 1921273 h 2233386"/>
                  <a:gd name="connsiteX5" fmla="*/ 17678 w 481581"/>
                  <a:gd name="connsiteY5" fmla="*/ 2233386 h 2233386"/>
                  <a:gd name="connsiteX6" fmla="*/ 0 w 481581"/>
                  <a:gd name="connsiteY6" fmla="*/ 2174865 h 2233386"/>
                  <a:gd name="connsiteX7" fmla="*/ 26213 w 481581"/>
                  <a:gd name="connsiteY7" fmla="*/ 2156577 h 2233386"/>
                  <a:gd name="connsiteX8" fmla="*/ 285901 w 481581"/>
                  <a:gd name="connsiteY8" fmla="*/ 1411345 h 2233386"/>
                  <a:gd name="connsiteX9" fmla="*/ 283462 w 481581"/>
                  <a:gd name="connsiteY9" fmla="*/ 1403116 h 2233386"/>
                  <a:gd name="connsiteX10" fmla="*/ 299922 w 481581"/>
                  <a:gd name="connsiteY10" fmla="*/ 1061742 h 2233386"/>
                  <a:gd name="connsiteX11" fmla="*/ 335888 w 481581"/>
                  <a:gd name="connsiteY11" fmla="*/ 615822 h 2233386"/>
                  <a:gd name="connsiteX12" fmla="*/ 382827 w 481581"/>
                  <a:gd name="connsiteY12" fmla="*/ 90654 h 2233386"/>
                  <a:gd name="connsiteX13" fmla="*/ 338936 w 481581"/>
                  <a:gd name="connsiteY13" fmla="*/ 43715 h 2233386"/>
                  <a:gd name="connsiteX14" fmla="*/ 291387 w 481581"/>
                  <a:gd name="connsiteY14" fmla="*/ 77548 h 2233386"/>
                  <a:gd name="connsiteX15" fmla="*/ 353871 w 481581"/>
                  <a:gd name="connsiteY15" fmla="*/ 129 h 2233386"/>
                  <a:gd name="connsiteX16" fmla="*/ 402334 w 481581"/>
                  <a:gd name="connsiteY16" fmla="*/ 50116 h 223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81581" h="2233386">
                    <a:moveTo>
                      <a:pt x="402334" y="50116"/>
                    </a:moveTo>
                    <a:cubicBezTo>
                      <a:pt x="421231" y="127230"/>
                      <a:pt x="354176" y="470433"/>
                      <a:pt x="360577" y="603325"/>
                    </a:cubicBezTo>
                    <a:cubicBezTo>
                      <a:pt x="366977" y="736217"/>
                      <a:pt x="358138" y="947442"/>
                      <a:pt x="329182" y="1073019"/>
                    </a:cubicBezTo>
                    <a:cubicBezTo>
                      <a:pt x="300226" y="1198596"/>
                      <a:pt x="233171" y="1138551"/>
                      <a:pt x="323391" y="1425061"/>
                    </a:cubicBezTo>
                    <a:cubicBezTo>
                      <a:pt x="413307" y="1711876"/>
                      <a:pt x="481581" y="1921273"/>
                      <a:pt x="481581" y="1921273"/>
                    </a:cubicBezTo>
                    <a:lnTo>
                      <a:pt x="17678" y="2233386"/>
                    </a:lnTo>
                    <a:cubicBezTo>
                      <a:pt x="17678" y="2233386"/>
                      <a:pt x="11278" y="2211746"/>
                      <a:pt x="0" y="2174865"/>
                    </a:cubicBezTo>
                    <a:lnTo>
                      <a:pt x="26213" y="2156577"/>
                    </a:lnTo>
                    <a:cubicBezTo>
                      <a:pt x="264260" y="1990157"/>
                      <a:pt x="368806" y="1689931"/>
                      <a:pt x="285901" y="1411345"/>
                    </a:cubicBezTo>
                    <a:cubicBezTo>
                      <a:pt x="284986" y="1408602"/>
                      <a:pt x="284377" y="1405859"/>
                      <a:pt x="283462" y="1403116"/>
                    </a:cubicBezTo>
                    <a:cubicBezTo>
                      <a:pt x="202081" y="1129712"/>
                      <a:pt x="271271" y="1181223"/>
                      <a:pt x="299922" y="1061742"/>
                    </a:cubicBezTo>
                    <a:cubicBezTo>
                      <a:pt x="328878" y="942261"/>
                      <a:pt x="340155" y="742008"/>
                      <a:pt x="335888" y="615822"/>
                    </a:cubicBezTo>
                    <a:cubicBezTo>
                      <a:pt x="331926" y="489940"/>
                      <a:pt x="399286" y="163501"/>
                      <a:pt x="382827" y="90654"/>
                    </a:cubicBezTo>
                    <a:cubicBezTo>
                      <a:pt x="377645" y="67794"/>
                      <a:pt x="364234" y="44935"/>
                      <a:pt x="338936" y="43715"/>
                    </a:cubicBezTo>
                    <a:cubicBezTo>
                      <a:pt x="314857" y="42496"/>
                      <a:pt x="300531" y="57431"/>
                      <a:pt x="291387" y="77548"/>
                    </a:cubicBezTo>
                    <a:cubicBezTo>
                      <a:pt x="298702" y="38839"/>
                      <a:pt x="312114" y="-2614"/>
                      <a:pt x="353871" y="129"/>
                    </a:cubicBezTo>
                    <a:cubicBezTo>
                      <a:pt x="381608" y="1653"/>
                      <a:pt x="396238" y="25732"/>
                      <a:pt x="402334" y="50116"/>
                    </a:cubicBezTo>
                    <a:close/>
                  </a:path>
                </a:pathLst>
              </a:custGeom>
              <a:solidFill>
                <a:srgbClr val="F4CBB8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59" name="Полилиния: фигура 58">
                <a:extLst>
                  <a:ext uri="{FF2B5EF4-FFF2-40B4-BE49-F238E27FC236}">
                    <a16:creationId xmlns:a16="http://schemas.microsoft.com/office/drawing/2014/main" id="{776044E6-09C7-D450-0645-CEC58660A27D}"/>
                  </a:ext>
                </a:extLst>
              </p:cNvPr>
              <p:cNvSpPr/>
              <p:nvPr/>
            </p:nvSpPr>
            <p:spPr>
              <a:xfrm>
                <a:off x="2748889" y="5816287"/>
                <a:ext cx="90432" cy="120826"/>
              </a:xfrm>
              <a:custGeom>
                <a:avLst/>
                <a:gdLst>
                  <a:gd name="connsiteX0" fmla="*/ 50109 w 90432"/>
                  <a:gd name="connsiteY0" fmla="*/ 120698 h 120826"/>
                  <a:gd name="connsiteX1" fmla="*/ 50109 w 90432"/>
                  <a:gd name="connsiteY1" fmla="*/ 120698 h 120826"/>
                  <a:gd name="connsiteX2" fmla="*/ 3475 w 90432"/>
                  <a:gd name="connsiteY2" fmla="*/ 80465 h 120826"/>
                  <a:gd name="connsiteX3" fmla="*/ 122 w 90432"/>
                  <a:gd name="connsiteY3" fmla="*/ 34745 h 120826"/>
                  <a:gd name="connsiteX4" fmla="*/ 41270 w 90432"/>
                  <a:gd name="connsiteY4" fmla="*/ 303 h 120826"/>
                  <a:gd name="connsiteX5" fmla="*/ 41270 w 90432"/>
                  <a:gd name="connsiteY5" fmla="*/ 303 h 120826"/>
                  <a:gd name="connsiteX6" fmla="*/ 86990 w 90432"/>
                  <a:gd name="connsiteY6" fmla="*/ 28344 h 120826"/>
                  <a:gd name="connsiteX7" fmla="*/ 90343 w 90432"/>
                  <a:gd name="connsiteY7" fmla="*/ 74064 h 120826"/>
                  <a:gd name="connsiteX8" fmla="*/ 50109 w 90432"/>
                  <a:gd name="connsiteY8" fmla="*/ 120698 h 120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0432" h="120826">
                    <a:moveTo>
                      <a:pt x="50109" y="120698"/>
                    </a:moveTo>
                    <a:lnTo>
                      <a:pt x="50109" y="120698"/>
                    </a:lnTo>
                    <a:cubicBezTo>
                      <a:pt x="26030" y="122527"/>
                      <a:pt x="5304" y="104544"/>
                      <a:pt x="3475" y="80465"/>
                    </a:cubicBezTo>
                    <a:lnTo>
                      <a:pt x="122" y="34745"/>
                    </a:lnTo>
                    <a:cubicBezTo>
                      <a:pt x="-1706" y="10666"/>
                      <a:pt x="17191" y="2132"/>
                      <a:pt x="41270" y="303"/>
                    </a:cubicBezTo>
                    <a:lnTo>
                      <a:pt x="41270" y="303"/>
                    </a:lnTo>
                    <a:cubicBezTo>
                      <a:pt x="65349" y="-1526"/>
                      <a:pt x="85161" y="4570"/>
                      <a:pt x="86990" y="28344"/>
                    </a:cubicBezTo>
                    <a:lnTo>
                      <a:pt x="90343" y="74064"/>
                    </a:lnTo>
                    <a:cubicBezTo>
                      <a:pt x="91867" y="98143"/>
                      <a:pt x="73884" y="119174"/>
                      <a:pt x="50109" y="120698"/>
                    </a:cubicBezTo>
                    <a:close/>
                  </a:path>
                </a:pathLst>
              </a:custGeom>
              <a:solidFill>
                <a:srgbClr val="FFEDE6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0" name="Полилиния: фигура 59">
                <a:extLst>
                  <a:ext uri="{FF2B5EF4-FFF2-40B4-BE49-F238E27FC236}">
                    <a16:creationId xmlns:a16="http://schemas.microsoft.com/office/drawing/2014/main" id="{05A7C779-F8A3-0D95-47CB-E5F5F8F50DCF}"/>
                  </a:ext>
                </a:extLst>
              </p:cNvPr>
              <p:cNvSpPr/>
              <p:nvPr/>
            </p:nvSpPr>
            <p:spPr>
              <a:xfrm>
                <a:off x="2966611" y="5699478"/>
                <a:ext cx="101232" cy="138171"/>
              </a:xfrm>
              <a:custGeom>
                <a:avLst/>
                <a:gdLst>
                  <a:gd name="connsiteX0" fmla="*/ 52757 w 101232"/>
                  <a:gd name="connsiteY0" fmla="*/ 138143 h 138171"/>
                  <a:gd name="connsiteX1" fmla="*/ 52757 w 101232"/>
                  <a:gd name="connsiteY1" fmla="*/ 138143 h 138171"/>
                  <a:gd name="connsiteX2" fmla="*/ 1551 w 101232"/>
                  <a:gd name="connsiteY2" fmla="*/ 89680 h 138171"/>
                  <a:gd name="connsiteX3" fmla="*/ 27 w 101232"/>
                  <a:gd name="connsiteY3" fmla="*/ 37255 h 138171"/>
                  <a:gd name="connsiteX4" fmla="*/ 48795 w 101232"/>
                  <a:gd name="connsiteY4" fmla="*/ 70 h 138171"/>
                  <a:gd name="connsiteX5" fmla="*/ 48795 w 101232"/>
                  <a:gd name="connsiteY5" fmla="*/ 70 h 138171"/>
                  <a:gd name="connsiteX6" fmla="*/ 99696 w 101232"/>
                  <a:gd name="connsiteY6" fmla="*/ 34512 h 138171"/>
                  <a:gd name="connsiteX7" fmla="*/ 101220 w 101232"/>
                  <a:gd name="connsiteY7" fmla="*/ 86937 h 138171"/>
                  <a:gd name="connsiteX8" fmla="*/ 52757 w 101232"/>
                  <a:gd name="connsiteY8" fmla="*/ 138143 h 138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1232" h="138171">
                    <a:moveTo>
                      <a:pt x="52757" y="138143"/>
                    </a:moveTo>
                    <a:lnTo>
                      <a:pt x="52757" y="138143"/>
                    </a:lnTo>
                    <a:cubicBezTo>
                      <a:pt x="25325" y="139058"/>
                      <a:pt x="2466" y="117417"/>
                      <a:pt x="1551" y="89680"/>
                    </a:cubicBezTo>
                    <a:lnTo>
                      <a:pt x="27" y="37255"/>
                    </a:lnTo>
                    <a:cubicBezTo>
                      <a:pt x="-887" y="9823"/>
                      <a:pt x="21363" y="679"/>
                      <a:pt x="48795" y="70"/>
                    </a:cubicBezTo>
                    <a:lnTo>
                      <a:pt x="48795" y="70"/>
                    </a:lnTo>
                    <a:cubicBezTo>
                      <a:pt x="76227" y="-845"/>
                      <a:pt x="98782" y="7080"/>
                      <a:pt x="99696" y="34512"/>
                    </a:cubicBezTo>
                    <a:lnTo>
                      <a:pt x="101220" y="86937"/>
                    </a:lnTo>
                    <a:cubicBezTo>
                      <a:pt x="101830" y="114674"/>
                      <a:pt x="80189" y="137534"/>
                      <a:pt x="52757" y="138143"/>
                    </a:cubicBezTo>
                    <a:close/>
                  </a:path>
                </a:pathLst>
              </a:custGeom>
              <a:solidFill>
                <a:srgbClr val="FFEDE6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1" name="Полилиния: фигура 60">
                <a:extLst>
                  <a:ext uri="{FF2B5EF4-FFF2-40B4-BE49-F238E27FC236}">
                    <a16:creationId xmlns:a16="http://schemas.microsoft.com/office/drawing/2014/main" id="{E1CEBED9-67DE-C222-4BD6-14DDF6059F3A}"/>
                  </a:ext>
                </a:extLst>
              </p:cNvPr>
              <p:cNvSpPr/>
              <p:nvPr/>
            </p:nvSpPr>
            <p:spPr>
              <a:xfrm>
                <a:off x="3176562" y="5782554"/>
                <a:ext cx="97730" cy="131349"/>
              </a:xfrm>
              <a:custGeom>
                <a:avLst/>
                <a:gdLst>
                  <a:gd name="connsiteX0" fmla="*/ 44583 w 97730"/>
                  <a:gd name="connsiteY0" fmla="*/ 131267 h 131349"/>
                  <a:gd name="connsiteX1" fmla="*/ 44583 w 97730"/>
                  <a:gd name="connsiteY1" fmla="*/ 131267 h 131349"/>
                  <a:gd name="connsiteX2" fmla="*/ 82 w 97730"/>
                  <a:gd name="connsiteY2" fmla="*/ 81280 h 131349"/>
                  <a:gd name="connsiteX3" fmla="*/ 3130 w 97730"/>
                  <a:gd name="connsiteY3" fmla="*/ 31598 h 131349"/>
                  <a:gd name="connsiteX4" fmla="*/ 52508 w 97730"/>
                  <a:gd name="connsiteY4" fmla="*/ 203 h 131349"/>
                  <a:gd name="connsiteX5" fmla="*/ 52508 w 97730"/>
                  <a:gd name="connsiteY5" fmla="*/ 203 h 131349"/>
                  <a:gd name="connsiteX6" fmla="*/ 97618 w 97730"/>
                  <a:gd name="connsiteY6" fmla="*/ 37084 h 131349"/>
                  <a:gd name="connsiteX7" fmla="*/ 94570 w 97730"/>
                  <a:gd name="connsiteY7" fmla="*/ 86766 h 131349"/>
                  <a:gd name="connsiteX8" fmla="*/ 44583 w 97730"/>
                  <a:gd name="connsiteY8" fmla="*/ 131267 h 13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97730" h="131349">
                    <a:moveTo>
                      <a:pt x="44583" y="131267"/>
                    </a:moveTo>
                    <a:lnTo>
                      <a:pt x="44583" y="131267"/>
                    </a:lnTo>
                    <a:cubicBezTo>
                      <a:pt x="18370" y="129743"/>
                      <a:pt x="-1442" y="107188"/>
                      <a:pt x="82" y="81280"/>
                    </a:cubicBezTo>
                    <a:lnTo>
                      <a:pt x="3130" y="31598"/>
                    </a:lnTo>
                    <a:cubicBezTo>
                      <a:pt x="4654" y="5385"/>
                      <a:pt x="26295" y="-1321"/>
                      <a:pt x="52508" y="203"/>
                    </a:cubicBezTo>
                    <a:lnTo>
                      <a:pt x="52508" y="203"/>
                    </a:lnTo>
                    <a:cubicBezTo>
                      <a:pt x="78720" y="1727"/>
                      <a:pt x="99447" y="10871"/>
                      <a:pt x="97618" y="37084"/>
                    </a:cubicBezTo>
                    <a:lnTo>
                      <a:pt x="94570" y="86766"/>
                    </a:lnTo>
                    <a:cubicBezTo>
                      <a:pt x="93046" y="112979"/>
                      <a:pt x="70491" y="132791"/>
                      <a:pt x="44583" y="131267"/>
                    </a:cubicBezTo>
                    <a:close/>
                  </a:path>
                </a:pathLst>
              </a:custGeom>
              <a:solidFill>
                <a:srgbClr val="FFEDE6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2" name="Полилиния: фигура 61">
                <a:extLst>
                  <a:ext uri="{FF2B5EF4-FFF2-40B4-BE49-F238E27FC236}">
                    <a16:creationId xmlns:a16="http://schemas.microsoft.com/office/drawing/2014/main" id="{5E8B964D-FB0B-F12D-F46D-929786D39C8A}"/>
                  </a:ext>
                </a:extLst>
              </p:cNvPr>
              <p:cNvSpPr/>
              <p:nvPr/>
            </p:nvSpPr>
            <p:spPr>
              <a:xfrm>
                <a:off x="3333506" y="6052807"/>
                <a:ext cx="72085" cy="89988"/>
              </a:xfrm>
              <a:custGeom>
                <a:avLst/>
                <a:gdLst>
                  <a:gd name="connsiteX0" fmla="*/ 32723 w 72085"/>
                  <a:gd name="connsiteY0" fmla="*/ 89918 h 89988"/>
                  <a:gd name="connsiteX1" fmla="*/ 32723 w 72085"/>
                  <a:gd name="connsiteY1" fmla="*/ 89918 h 89988"/>
                  <a:gd name="connsiteX2" fmla="*/ 109 w 72085"/>
                  <a:gd name="connsiteY2" fmla="*/ 52427 h 89988"/>
                  <a:gd name="connsiteX3" fmla="*/ 2243 w 72085"/>
                  <a:gd name="connsiteY3" fmla="*/ 23471 h 89988"/>
                  <a:gd name="connsiteX4" fmla="*/ 14435 w 72085"/>
                  <a:gd name="connsiteY4" fmla="*/ 6098 h 89988"/>
                  <a:gd name="connsiteX5" fmla="*/ 58326 w 72085"/>
                  <a:gd name="connsiteY5" fmla="*/ 6708 h 89988"/>
                  <a:gd name="connsiteX6" fmla="*/ 72041 w 72085"/>
                  <a:gd name="connsiteY6" fmla="*/ 31701 h 89988"/>
                  <a:gd name="connsiteX7" fmla="*/ 70213 w 72085"/>
                  <a:gd name="connsiteY7" fmla="*/ 57304 h 89988"/>
                  <a:gd name="connsiteX8" fmla="*/ 32723 w 72085"/>
                  <a:gd name="connsiteY8" fmla="*/ 89918 h 89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085" h="89988">
                    <a:moveTo>
                      <a:pt x="32723" y="89918"/>
                    </a:moveTo>
                    <a:lnTo>
                      <a:pt x="32723" y="89918"/>
                    </a:lnTo>
                    <a:cubicBezTo>
                      <a:pt x="13215" y="88698"/>
                      <a:pt x="-1415" y="71934"/>
                      <a:pt x="109" y="52427"/>
                    </a:cubicBezTo>
                    <a:lnTo>
                      <a:pt x="2243" y="23471"/>
                    </a:lnTo>
                    <a:cubicBezTo>
                      <a:pt x="2852" y="15547"/>
                      <a:pt x="8339" y="10060"/>
                      <a:pt x="14435" y="6098"/>
                    </a:cubicBezTo>
                    <a:cubicBezTo>
                      <a:pt x="27846" y="-2132"/>
                      <a:pt x="45219" y="-2132"/>
                      <a:pt x="58326" y="6708"/>
                    </a:cubicBezTo>
                    <a:cubicBezTo>
                      <a:pt x="66860" y="12499"/>
                      <a:pt x="72651" y="21033"/>
                      <a:pt x="72041" y="31701"/>
                    </a:cubicBezTo>
                    <a:lnTo>
                      <a:pt x="70213" y="57304"/>
                    </a:lnTo>
                    <a:cubicBezTo>
                      <a:pt x="68689" y="76506"/>
                      <a:pt x="51925" y="91137"/>
                      <a:pt x="32723" y="89918"/>
                    </a:cubicBezTo>
                    <a:close/>
                  </a:path>
                </a:pathLst>
              </a:custGeom>
              <a:solidFill>
                <a:srgbClr val="FFEDE6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63" name="Полилиния: фигура 62">
                <a:extLst>
                  <a:ext uri="{FF2B5EF4-FFF2-40B4-BE49-F238E27FC236}">
                    <a16:creationId xmlns:a16="http://schemas.microsoft.com/office/drawing/2014/main" id="{98ADE52D-B7FD-FBB3-FD5B-7DC46C87BECD}"/>
                  </a:ext>
                </a:extLst>
              </p:cNvPr>
              <p:cNvSpPr/>
              <p:nvPr/>
            </p:nvSpPr>
            <p:spPr>
              <a:xfrm>
                <a:off x="2271088" y="6601483"/>
                <a:ext cx="109117" cy="97068"/>
              </a:xfrm>
              <a:custGeom>
                <a:avLst/>
                <a:gdLst>
                  <a:gd name="connsiteX0" fmla="*/ 0 w 109117"/>
                  <a:gd name="connsiteY0" fmla="*/ 3925 h 97068"/>
                  <a:gd name="connsiteX1" fmla="*/ 36271 w 109117"/>
                  <a:gd name="connsiteY1" fmla="*/ 10326 h 97068"/>
                  <a:gd name="connsiteX2" fmla="*/ 109118 w 109117"/>
                  <a:gd name="connsiteY2" fmla="*/ 92316 h 97068"/>
                  <a:gd name="connsiteX3" fmla="*/ 84124 w 109117"/>
                  <a:gd name="connsiteY3" fmla="*/ 91402 h 97068"/>
                  <a:gd name="connsiteX4" fmla="*/ 0 w 109117"/>
                  <a:gd name="connsiteY4" fmla="*/ 3925 h 9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117" h="97068">
                    <a:moveTo>
                      <a:pt x="0" y="3925"/>
                    </a:moveTo>
                    <a:cubicBezTo>
                      <a:pt x="0" y="3925"/>
                      <a:pt x="6706" y="-8267"/>
                      <a:pt x="36271" y="10326"/>
                    </a:cubicBezTo>
                    <a:cubicBezTo>
                      <a:pt x="65836" y="28918"/>
                      <a:pt x="109118" y="92316"/>
                      <a:pt x="109118" y="92316"/>
                    </a:cubicBezTo>
                    <a:cubicBezTo>
                      <a:pt x="109118" y="92316"/>
                      <a:pt x="103631" y="103594"/>
                      <a:pt x="84124" y="91402"/>
                    </a:cubicBezTo>
                    <a:cubicBezTo>
                      <a:pt x="64312" y="79515"/>
                      <a:pt x="0" y="3925"/>
                      <a:pt x="0" y="3925"/>
                    </a:cubicBezTo>
                    <a:close/>
                  </a:path>
                </a:pathLst>
              </a:custGeom>
              <a:solidFill>
                <a:srgbClr val="FFEDE6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92" name="Рисунок 44">
              <a:extLst>
                <a:ext uri="{FF2B5EF4-FFF2-40B4-BE49-F238E27FC236}">
                  <a16:creationId xmlns:a16="http://schemas.microsoft.com/office/drawing/2014/main" id="{241157EC-4D0A-905A-7217-E13CC8C7314C}"/>
                </a:ext>
              </a:extLst>
            </p:cNvPr>
            <p:cNvGrpSpPr/>
            <p:nvPr/>
          </p:nvGrpSpPr>
          <p:grpSpPr>
            <a:xfrm>
              <a:off x="2740219" y="6301268"/>
              <a:ext cx="707037" cy="672208"/>
              <a:chOff x="2740219" y="6301268"/>
              <a:chExt cx="707037" cy="672208"/>
            </a:xfrm>
          </p:grpSpPr>
          <p:sp>
            <p:nvSpPr>
              <p:cNvPr id="193" name="Полилиния: фигура 192">
                <a:extLst>
                  <a:ext uri="{FF2B5EF4-FFF2-40B4-BE49-F238E27FC236}">
                    <a16:creationId xmlns:a16="http://schemas.microsoft.com/office/drawing/2014/main" id="{D3F0D219-8447-B5E9-D3D5-439FAA97F920}"/>
                  </a:ext>
                </a:extLst>
              </p:cNvPr>
              <p:cNvSpPr/>
              <p:nvPr/>
            </p:nvSpPr>
            <p:spPr>
              <a:xfrm>
                <a:off x="2740219" y="6301268"/>
                <a:ext cx="706428" cy="672208"/>
              </a:xfrm>
              <a:custGeom>
                <a:avLst/>
                <a:gdLst>
                  <a:gd name="connsiteX0" fmla="*/ 563221 w 706428"/>
                  <a:gd name="connsiteY0" fmla="*/ 258116 h 672208"/>
                  <a:gd name="connsiteX1" fmla="*/ 566269 w 706428"/>
                  <a:gd name="connsiteY1" fmla="*/ 207824 h 672208"/>
                  <a:gd name="connsiteX2" fmla="*/ 471172 w 706428"/>
                  <a:gd name="connsiteY2" fmla="*/ 135282 h 672208"/>
                  <a:gd name="connsiteX3" fmla="*/ 467820 w 706428"/>
                  <a:gd name="connsiteY3" fmla="*/ 107545 h 672208"/>
                  <a:gd name="connsiteX4" fmla="*/ 304143 w 706428"/>
                  <a:gd name="connsiteY4" fmla="*/ 3304 h 672208"/>
                  <a:gd name="connsiteX5" fmla="*/ 209351 w 706428"/>
                  <a:gd name="connsiteY5" fmla="*/ 79504 h 672208"/>
                  <a:gd name="connsiteX6" fmla="*/ 149001 w 706428"/>
                  <a:gd name="connsiteY6" fmla="*/ 81942 h 672208"/>
                  <a:gd name="connsiteX7" fmla="*/ 19766 w 706428"/>
                  <a:gd name="connsiteY7" fmla="*/ 284633 h 672208"/>
                  <a:gd name="connsiteX8" fmla="*/ 32567 w 706428"/>
                  <a:gd name="connsiteY8" fmla="*/ 321514 h 672208"/>
                  <a:gd name="connsiteX9" fmla="*/ 2697 w 706428"/>
                  <a:gd name="connsiteY9" fmla="*/ 427583 h 672208"/>
                  <a:gd name="connsiteX10" fmla="*/ 141990 w 706428"/>
                  <a:gd name="connsiteY10" fmla="*/ 516280 h 672208"/>
                  <a:gd name="connsiteX11" fmla="*/ 143209 w 706428"/>
                  <a:gd name="connsiteY11" fmla="*/ 515975 h 672208"/>
                  <a:gd name="connsiteX12" fmla="*/ 146257 w 706428"/>
                  <a:gd name="connsiteY12" fmla="*/ 536092 h 672208"/>
                  <a:gd name="connsiteX13" fmla="*/ 353215 w 706428"/>
                  <a:gd name="connsiteY13" fmla="*/ 668069 h 672208"/>
                  <a:gd name="connsiteX14" fmla="*/ 442521 w 706428"/>
                  <a:gd name="connsiteY14" fmla="*/ 616863 h 672208"/>
                  <a:gd name="connsiteX15" fmla="*/ 502871 w 706428"/>
                  <a:gd name="connsiteY15" fmla="*/ 622350 h 672208"/>
                  <a:gd name="connsiteX16" fmla="*/ 580595 w 706428"/>
                  <a:gd name="connsiteY16" fmla="*/ 531824 h 672208"/>
                  <a:gd name="connsiteX17" fmla="*/ 598883 w 706428"/>
                  <a:gd name="connsiteY17" fmla="*/ 529081 h 672208"/>
                  <a:gd name="connsiteX18" fmla="*/ 703124 w 706428"/>
                  <a:gd name="connsiteY18" fmla="*/ 365404 h 672208"/>
                  <a:gd name="connsiteX19" fmla="*/ 563221 w 706428"/>
                  <a:gd name="connsiteY19" fmla="*/ 258116 h 672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06428" h="672208">
                    <a:moveTo>
                      <a:pt x="563221" y="258116"/>
                    </a:moveTo>
                    <a:cubicBezTo>
                      <a:pt x="568708" y="242571"/>
                      <a:pt x="569927" y="225197"/>
                      <a:pt x="566269" y="207824"/>
                    </a:cubicBezTo>
                    <a:cubicBezTo>
                      <a:pt x="556211" y="163018"/>
                      <a:pt x="515673" y="132843"/>
                      <a:pt x="471172" y="135282"/>
                    </a:cubicBezTo>
                    <a:cubicBezTo>
                      <a:pt x="471172" y="126138"/>
                      <a:pt x="469953" y="116994"/>
                      <a:pt x="467820" y="107545"/>
                    </a:cubicBezTo>
                    <a:cubicBezTo>
                      <a:pt x="451360" y="33479"/>
                      <a:pt x="378209" y="-13155"/>
                      <a:pt x="304143" y="3304"/>
                    </a:cubicBezTo>
                    <a:cubicBezTo>
                      <a:pt x="260861" y="12753"/>
                      <a:pt x="226724" y="42013"/>
                      <a:pt x="209351" y="79504"/>
                    </a:cubicBezTo>
                    <a:cubicBezTo>
                      <a:pt x="189843" y="76761"/>
                      <a:pt x="169422" y="77370"/>
                      <a:pt x="149001" y="81942"/>
                    </a:cubicBezTo>
                    <a:cubicBezTo>
                      <a:pt x="57256" y="102364"/>
                      <a:pt x="-351" y="192889"/>
                      <a:pt x="19766" y="284633"/>
                    </a:cubicBezTo>
                    <a:cubicBezTo>
                      <a:pt x="22509" y="297739"/>
                      <a:pt x="27081" y="309931"/>
                      <a:pt x="32567" y="321514"/>
                    </a:cubicBezTo>
                    <a:cubicBezTo>
                      <a:pt x="6355" y="348641"/>
                      <a:pt x="-5837" y="387960"/>
                      <a:pt x="2697" y="427583"/>
                    </a:cubicBezTo>
                    <a:cubicBezTo>
                      <a:pt x="16718" y="490677"/>
                      <a:pt x="78897" y="530300"/>
                      <a:pt x="141990" y="516280"/>
                    </a:cubicBezTo>
                    <a:cubicBezTo>
                      <a:pt x="142295" y="516280"/>
                      <a:pt x="142905" y="515975"/>
                      <a:pt x="143209" y="515975"/>
                    </a:cubicBezTo>
                    <a:cubicBezTo>
                      <a:pt x="143819" y="522680"/>
                      <a:pt x="145038" y="529386"/>
                      <a:pt x="146257" y="536092"/>
                    </a:cubicBezTo>
                    <a:cubicBezTo>
                      <a:pt x="166984" y="629665"/>
                      <a:pt x="259642" y="688796"/>
                      <a:pt x="353215" y="668069"/>
                    </a:cubicBezTo>
                    <a:cubicBezTo>
                      <a:pt x="388877" y="660144"/>
                      <a:pt x="419661" y="641857"/>
                      <a:pt x="442521" y="616863"/>
                    </a:cubicBezTo>
                    <a:cubicBezTo>
                      <a:pt x="460809" y="624788"/>
                      <a:pt x="481840" y="627226"/>
                      <a:pt x="502871" y="622350"/>
                    </a:cubicBezTo>
                    <a:cubicBezTo>
                      <a:pt x="547067" y="612596"/>
                      <a:pt x="577852" y="574801"/>
                      <a:pt x="580595" y="531824"/>
                    </a:cubicBezTo>
                    <a:cubicBezTo>
                      <a:pt x="586691" y="531215"/>
                      <a:pt x="592787" y="530300"/>
                      <a:pt x="598883" y="529081"/>
                    </a:cubicBezTo>
                    <a:cubicBezTo>
                      <a:pt x="672949" y="512622"/>
                      <a:pt x="719583" y="439471"/>
                      <a:pt x="703124" y="365404"/>
                    </a:cubicBezTo>
                    <a:cubicBezTo>
                      <a:pt x="689408" y="299263"/>
                      <a:pt x="628753" y="255068"/>
                      <a:pt x="563221" y="258116"/>
                    </a:cubicBezTo>
                    <a:close/>
                  </a:path>
                </a:pathLst>
              </a:custGeom>
              <a:solidFill>
                <a:srgbClr val="CFECFA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194" name="Полилиния: фигура 193">
                <a:extLst>
                  <a:ext uri="{FF2B5EF4-FFF2-40B4-BE49-F238E27FC236}">
                    <a16:creationId xmlns:a16="http://schemas.microsoft.com/office/drawing/2014/main" id="{F051B845-B2AD-ACE0-BB71-89630536A246}"/>
                  </a:ext>
                </a:extLst>
              </p:cNvPr>
              <p:cNvSpPr/>
              <p:nvPr/>
            </p:nvSpPr>
            <p:spPr>
              <a:xfrm>
                <a:off x="2999861" y="6301268"/>
                <a:ext cx="447395" cy="672068"/>
              </a:xfrm>
              <a:custGeom>
                <a:avLst/>
                <a:gdLst>
                  <a:gd name="connsiteX0" fmla="*/ 303579 w 447395"/>
                  <a:gd name="connsiteY0" fmla="*/ 258116 h 672068"/>
                  <a:gd name="connsiteX1" fmla="*/ 306627 w 447395"/>
                  <a:gd name="connsiteY1" fmla="*/ 207824 h 672068"/>
                  <a:gd name="connsiteX2" fmla="*/ 211530 w 447395"/>
                  <a:gd name="connsiteY2" fmla="*/ 135282 h 672068"/>
                  <a:gd name="connsiteX3" fmla="*/ 208177 w 447395"/>
                  <a:gd name="connsiteY3" fmla="*/ 107545 h 672068"/>
                  <a:gd name="connsiteX4" fmla="*/ 44501 w 447395"/>
                  <a:gd name="connsiteY4" fmla="*/ 3304 h 672068"/>
                  <a:gd name="connsiteX5" fmla="*/ 30480 w 447395"/>
                  <a:gd name="connsiteY5" fmla="*/ 7266 h 672068"/>
                  <a:gd name="connsiteX6" fmla="*/ 109423 w 447395"/>
                  <a:gd name="connsiteY6" fmla="*/ 103278 h 672068"/>
                  <a:gd name="connsiteX7" fmla="*/ 112775 w 447395"/>
                  <a:gd name="connsiteY7" fmla="*/ 131015 h 672068"/>
                  <a:gd name="connsiteX8" fmla="*/ 207873 w 447395"/>
                  <a:gd name="connsiteY8" fmla="*/ 203557 h 672068"/>
                  <a:gd name="connsiteX9" fmla="*/ 204825 w 447395"/>
                  <a:gd name="connsiteY9" fmla="*/ 253848 h 672068"/>
                  <a:gd name="connsiteX10" fmla="*/ 345641 w 447395"/>
                  <a:gd name="connsiteY10" fmla="*/ 361137 h 672068"/>
                  <a:gd name="connsiteX11" fmla="*/ 241400 w 447395"/>
                  <a:gd name="connsiteY11" fmla="*/ 524814 h 672068"/>
                  <a:gd name="connsiteX12" fmla="*/ 223112 w 447395"/>
                  <a:gd name="connsiteY12" fmla="*/ 527557 h 672068"/>
                  <a:gd name="connsiteX13" fmla="*/ 145389 w 447395"/>
                  <a:gd name="connsiteY13" fmla="*/ 618082 h 672068"/>
                  <a:gd name="connsiteX14" fmla="*/ 85039 w 447395"/>
                  <a:gd name="connsiteY14" fmla="*/ 612596 h 672068"/>
                  <a:gd name="connsiteX15" fmla="*/ 0 w 447395"/>
                  <a:gd name="connsiteY15" fmla="*/ 662583 h 672068"/>
                  <a:gd name="connsiteX16" fmla="*/ 94183 w 447395"/>
                  <a:gd name="connsiteY16" fmla="*/ 668069 h 672068"/>
                  <a:gd name="connsiteX17" fmla="*/ 183489 w 447395"/>
                  <a:gd name="connsiteY17" fmla="*/ 616863 h 672068"/>
                  <a:gd name="connsiteX18" fmla="*/ 243839 w 447395"/>
                  <a:gd name="connsiteY18" fmla="*/ 622350 h 672068"/>
                  <a:gd name="connsiteX19" fmla="*/ 321562 w 447395"/>
                  <a:gd name="connsiteY19" fmla="*/ 531824 h 672068"/>
                  <a:gd name="connsiteX20" fmla="*/ 339850 w 447395"/>
                  <a:gd name="connsiteY20" fmla="*/ 529081 h 672068"/>
                  <a:gd name="connsiteX21" fmla="*/ 444091 w 447395"/>
                  <a:gd name="connsiteY21" fmla="*/ 365404 h 672068"/>
                  <a:gd name="connsiteX22" fmla="*/ 303579 w 447395"/>
                  <a:gd name="connsiteY22" fmla="*/ 258116 h 672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47395" h="672068">
                    <a:moveTo>
                      <a:pt x="303579" y="258116"/>
                    </a:moveTo>
                    <a:cubicBezTo>
                      <a:pt x="309066" y="242571"/>
                      <a:pt x="310285" y="225197"/>
                      <a:pt x="306627" y="207824"/>
                    </a:cubicBezTo>
                    <a:cubicBezTo>
                      <a:pt x="296569" y="163018"/>
                      <a:pt x="256031" y="132843"/>
                      <a:pt x="211530" y="135282"/>
                    </a:cubicBezTo>
                    <a:cubicBezTo>
                      <a:pt x="211530" y="126138"/>
                      <a:pt x="210311" y="116994"/>
                      <a:pt x="208177" y="107545"/>
                    </a:cubicBezTo>
                    <a:cubicBezTo>
                      <a:pt x="191718" y="33479"/>
                      <a:pt x="118567" y="-13155"/>
                      <a:pt x="44501" y="3304"/>
                    </a:cubicBezTo>
                    <a:cubicBezTo>
                      <a:pt x="39624" y="4218"/>
                      <a:pt x="35052" y="5742"/>
                      <a:pt x="30480" y="7266"/>
                    </a:cubicBezTo>
                    <a:cubicBezTo>
                      <a:pt x="69189" y="24335"/>
                      <a:pt x="99669" y="58777"/>
                      <a:pt x="109423" y="103278"/>
                    </a:cubicBezTo>
                    <a:cubicBezTo>
                      <a:pt x="111556" y="112422"/>
                      <a:pt x="112471" y="121871"/>
                      <a:pt x="112775" y="131015"/>
                    </a:cubicBezTo>
                    <a:cubicBezTo>
                      <a:pt x="157276" y="128881"/>
                      <a:pt x="197814" y="158751"/>
                      <a:pt x="207873" y="203557"/>
                    </a:cubicBezTo>
                    <a:cubicBezTo>
                      <a:pt x="211835" y="220930"/>
                      <a:pt x="210311" y="238304"/>
                      <a:pt x="204825" y="253848"/>
                    </a:cubicBezTo>
                    <a:cubicBezTo>
                      <a:pt x="270356" y="250496"/>
                      <a:pt x="331011" y="294996"/>
                      <a:pt x="345641" y="361137"/>
                    </a:cubicBezTo>
                    <a:cubicBezTo>
                      <a:pt x="362101" y="435203"/>
                      <a:pt x="315466" y="508355"/>
                      <a:pt x="241400" y="524814"/>
                    </a:cubicBezTo>
                    <a:cubicBezTo>
                      <a:pt x="235304" y="526033"/>
                      <a:pt x="229208" y="526948"/>
                      <a:pt x="223112" y="527557"/>
                    </a:cubicBezTo>
                    <a:cubicBezTo>
                      <a:pt x="220064" y="570534"/>
                      <a:pt x="189585" y="608329"/>
                      <a:pt x="145389" y="618082"/>
                    </a:cubicBezTo>
                    <a:cubicBezTo>
                      <a:pt x="124358" y="622654"/>
                      <a:pt x="103327" y="620216"/>
                      <a:pt x="85039" y="612596"/>
                    </a:cubicBezTo>
                    <a:cubicBezTo>
                      <a:pt x="62788" y="636370"/>
                      <a:pt x="33833" y="654353"/>
                      <a:pt x="0" y="662583"/>
                    </a:cubicBezTo>
                    <a:cubicBezTo>
                      <a:pt x="29261" y="672641"/>
                      <a:pt x="61569" y="675080"/>
                      <a:pt x="94183" y="668069"/>
                    </a:cubicBezTo>
                    <a:cubicBezTo>
                      <a:pt x="129844" y="660144"/>
                      <a:pt x="160629" y="641857"/>
                      <a:pt x="183489" y="616863"/>
                    </a:cubicBezTo>
                    <a:cubicBezTo>
                      <a:pt x="201777" y="624788"/>
                      <a:pt x="222808" y="627226"/>
                      <a:pt x="243839" y="622350"/>
                    </a:cubicBezTo>
                    <a:cubicBezTo>
                      <a:pt x="288034" y="612596"/>
                      <a:pt x="318819" y="574801"/>
                      <a:pt x="321562" y="531824"/>
                    </a:cubicBezTo>
                    <a:cubicBezTo>
                      <a:pt x="327658" y="531215"/>
                      <a:pt x="333754" y="530300"/>
                      <a:pt x="339850" y="529081"/>
                    </a:cubicBezTo>
                    <a:cubicBezTo>
                      <a:pt x="413916" y="512622"/>
                      <a:pt x="460550" y="439471"/>
                      <a:pt x="444091" y="365404"/>
                    </a:cubicBezTo>
                    <a:cubicBezTo>
                      <a:pt x="429766" y="299263"/>
                      <a:pt x="369111" y="255068"/>
                      <a:pt x="303579" y="258116"/>
                    </a:cubicBezTo>
                    <a:close/>
                  </a:path>
                </a:pathLst>
              </a:custGeom>
              <a:solidFill>
                <a:srgbClr val="E1F3FC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195" name="Рисунок 44">
              <a:extLst>
                <a:ext uri="{FF2B5EF4-FFF2-40B4-BE49-F238E27FC236}">
                  <a16:creationId xmlns:a16="http://schemas.microsoft.com/office/drawing/2014/main" id="{A273FDE3-D74A-472C-7B87-BA70CB1624F2}"/>
                </a:ext>
              </a:extLst>
            </p:cNvPr>
            <p:cNvGrpSpPr/>
            <p:nvPr/>
          </p:nvGrpSpPr>
          <p:grpSpPr>
            <a:xfrm>
              <a:off x="2749102" y="7303558"/>
              <a:ext cx="630121" cy="598515"/>
              <a:chOff x="2749102" y="7303558"/>
              <a:chExt cx="630121" cy="598515"/>
            </a:xfrm>
          </p:grpSpPr>
          <p:sp>
            <p:nvSpPr>
              <p:cNvPr id="196" name="Полилиния: фигура 195">
                <a:extLst>
                  <a:ext uri="{FF2B5EF4-FFF2-40B4-BE49-F238E27FC236}">
                    <a16:creationId xmlns:a16="http://schemas.microsoft.com/office/drawing/2014/main" id="{8CE2FA05-209E-4352-27B2-4CF006FA61F6}"/>
                  </a:ext>
                </a:extLst>
              </p:cNvPr>
              <p:cNvSpPr/>
              <p:nvPr/>
            </p:nvSpPr>
            <p:spPr>
              <a:xfrm>
                <a:off x="2749102" y="7303558"/>
                <a:ext cx="629944" cy="598515"/>
              </a:xfrm>
              <a:custGeom>
                <a:avLst/>
                <a:gdLst>
                  <a:gd name="connsiteX0" fmla="*/ 578417 w 629944"/>
                  <a:gd name="connsiteY0" fmla="*/ 358891 h 598515"/>
                  <a:gd name="connsiteX1" fmla="*/ 611336 w 629944"/>
                  <a:gd name="connsiteY1" fmla="*/ 323839 h 598515"/>
                  <a:gd name="connsiteX2" fmla="*/ 586342 w 629944"/>
                  <a:gd name="connsiteY2" fmla="*/ 212893 h 598515"/>
                  <a:gd name="connsiteX3" fmla="*/ 600973 w 629944"/>
                  <a:gd name="connsiteY3" fmla="*/ 190642 h 598515"/>
                  <a:gd name="connsiteX4" fmla="*/ 545499 w 629944"/>
                  <a:gd name="connsiteY4" fmla="*/ 14774 h 598515"/>
                  <a:gd name="connsiteX5" fmla="*/ 374507 w 629944"/>
                  <a:gd name="connsiteY5" fmla="*/ 61408 h 598515"/>
                  <a:gd name="connsiteX6" fmla="*/ 350123 w 629944"/>
                  <a:gd name="connsiteY6" fmla="*/ 42815 h 598515"/>
                  <a:gd name="connsiteX7" fmla="*/ 254722 w 629944"/>
                  <a:gd name="connsiteY7" fmla="*/ 52264 h 598515"/>
                  <a:gd name="connsiteX8" fmla="*/ 241615 w 629944"/>
                  <a:gd name="connsiteY8" fmla="*/ 44644 h 598515"/>
                  <a:gd name="connsiteX9" fmla="*/ 18808 w 629944"/>
                  <a:gd name="connsiteY9" fmla="*/ 114748 h 598515"/>
                  <a:gd name="connsiteX10" fmla="*/ 88911 w 629944"/>
                  <a:gd name="connsiteY10" fmla="*/ 337555 h 598515"/>
                  <a:gd name="connsiteX11" fmla="*/ 92264 w 629944"/>
                  <a:gd name="connsiteY11" fmla="*/ 339079 h 598515"/>
                  <a:gd name="connsiteX12" fmla="*/ 175169 w 629944"/>
                  <a:gd name="connsiteY12" fmla="*/ 529273 h 598515"/>
                  <a:gd name="connsiteX13" fmla="*/ 271486 w 629944"/>
                  <a:gd name="connsiteY13" fmla="*/ 546647 h 598515"/>
                  <a:gd name="connsiteX14" fmla="*/ 312024 w 629944"/>
                  <a:gd name="connsiteY14" fmla="*/ 587795 h 598515"/>
                  <a:gd name="connsiteX15" fmla="*/ 423885 w 629944"/>
                  <a:gd name="connsiteY15" fmla="*/ 569507 h 598515"/>
                  <a:gd name="connsiteX16" fmla="*/ 438820 w 629944"/>
                  <a:gd name="connsiteY16" fmla="*/ 578651 h 598515"/>
                  <a:gd name="connsiteX17" fmla="*/ 614688 w 629944"/>
                  <a:gd name="connsiteY17" fmla="*/ 523177 h 598515"/>
                  <a:gd name="connsiteX18" fmla="*/ 578417 w 629944"/>
                  <a:gd name="connsiteY18" fmla="*/ 358891 h 598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629944" h="598515">
                    <a:moveTo>
                      <a:pt x="578417" y="358891"/>
                    </a:moveTo>
                    <a:cubicBezTo>
                      <a:pt x="591829" y="350662"/>
                      <a:pt x="603411" y="339079"/>
                      <a:pt x="611336" y="323839"/>
                    </a:cubicBezTo>
                    <a:cubicBezTo>
                      <a:pt x="631452" y="285130"/>
                      <a:pt x="620175" y="238191"/>
                      <a:pt x="586342" y="212893"/>
                    </a:cubicBezTo>
                    <a:cubicBezTo>
                      <a:pt x="591829" y="206187"/>
                      <a:pt x="596705" y="198872"/>
                      <a:pt x="600973" y="190642"/>
                    </a:cubicBezTo>
                    <a:cubicBezTo>
                      <a:pt x="634196" y="126635"/>
                      <a:pt x="609507" y="47997"/>
                      <a:pt x="545499" y="14774"/>
                    </a:cubicBezTo>
                    <a:cubicBezTo>
                      <a:pt x="484540" y="-16925"/>
                      <a:pt x="410169" y="4106"/>
                      <a:pt x="374507" y="61408"/>
                    </a:cubicBezTo>
                    <a:cubicBezTo>
                      <a:pt x="367802" y="54093"/>
                      <a:pt x="359572" y="47692"/>
                      <a:pt x="350123" y="42815"/>
                    </a:cubicBezTo>
                    <a:cubicBezTo>
                      <a:pt x="318120" y="26356"/>
                      <a:pt x="280934" y="31233"/>
                      <a:pt x="254722" y="52264"/>
                    </a:cubicBezTo>
                    <a:cubicBezTo>
                      <a:pt x="250454" y="49521"/>
                      <a:pt x="246187" y="46778"/>
                      <a:pt x="241615" y="44644"/>
                    </a:cubicBezTo>
                    <a:cubicBezTo>
                      <a:pt x="160844" y="2582"/>
                      <a:pt x="61175" y="33976"/>
                      <a:pt x="18808" y="114748"/>
                    </a:cubicBezTo>
                    <a:cubicBezTo>
                      <a:pt x="-23559" y="195519"/>
                      <a:pt x="8140" y="295188"/>
                      <a:pt x="88911" y="337555"/>
                    </a:cubicBezTo>
                    <a:cubicBezTo>
                      <a:pt x="90131" y="338165"/>
                      <a:pt x="91045" y="338470"/>
                      <a:pt x="92264" y="339079"/>
                    </a:cubicBezTo>
                    <a:cubicBezTo>
                      <a:pt x="71843" y="412536"/>
                      <a:pt x="104761" y="492698"/>
                      <a:pt x="175169" y="529273"/>
                    </a:cubicBezTo>
                    <a:cubicBezTo>
                      <a:pt x="205954" y="545428"/>
                      <a:pt x="239482" y="550609"/>
                      <a:pt x="271486" y="546647"/>
                    </a:cubicBezTo>
                    <a:cubicBezTo>
                      <a:pt x="280020" y="563716"/>
                      <a:pt x="294041" y="578346"/>
                      <a:pt x="312024" y="587795"/>
                    </a:cubicBezTo>
                    <a:cubicBezTo>
                      <a:pt x="350123" y="607607"/>
                      <a:pt x="395538" y="599072"/>
                      <a:pt x="423885" y="569507"/>
                    </a:cubicBezTo>
                    <a:cubicBezTo>
                      <a:pt x="428457" y="572859"/>
                      <a:pt x="433638" y="575907"/>
                      <a:pt x="438820" y="578651"/>
                    </a:cubicBezTo>
                    <a:cubicBezTo>
                      <a:pt x="502827" y="611874"/>
                      <a:pt x="581465" y="587185"/>
                      <a:pt x="614688" y="523177"/>
                    </a:cubicBezTo>
                    <a:cubicBezTo>
                      <a:pt x="645168" y="465875"/>
                      <a:pt x="628404" y="396686"/>
                      <a:pt x="578417" y="358891"/>
                    </a:cubicBezTo>
                    <a:close/>
                  </a:path>
                </a:pathLst>
              </a:custGeom>
              <a:solidFill>
                <a:srgbClr val="CFECFA"/>
              </a:solidFill>
              <a:ln w="304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197" name="Рисунок 44">
                <a:extLst>
                  <a:ext uri="{FF2B5EF4-FFF2-40B4-BE49-F238E27FC236}">
                    <a16:creationId xmlns:a16="http://schemas.microsoft.com/office/drawing/2014/main" id="{5933E4B1-3C5C-3C7E-0E47-241A2928BDCE}"/>
                  </a:ext>
                </a:extLst>
              </p:cNvPr>
              <p:cNvGrpSpPr/>
              <p:nvPr/>
            </p:nvGrpSpPr>
            <p:grpSpPr>
              <a:xfrm>
                <a:off x="2872150" y="7310407"/>
                <a:ext cx="507072" cy="591666"/>
                <a:chOff x="2872150" y="7310407"/>
                <a:chExt cx="507072" cy="591666"/>
              </a:xfrm>
              <a:solidFill>
                <a:srgbClr val="E1F3FC"/>
              </a:solidFill>
            </p:grpSpPr>
            <p:sp>
              <p:nvSpPr>
                <p:cNvPr id="198" name="Полилиния: фигура 197">
                  <a:extLst>
                    <a:ext uri="{FF2B5EF4-FFF2-40B4-BE49-F238E27FC236}">
                      <a16:creationId xmlns:a16="http://schemas.microsoft.com/office/drawing/2014/main" id="{EDE5C93F-3262-44A2-0F75-7BECBA51F5F8}"/>
                    </a:ext>
                  </a:extLst>
                </p:cNvPr>
                <p:cNvSpPr/>
                <p:nvPr/>
              </p:nvSpPr>
              <p:spPr>
                <a:xfrm>
                  <a:off x="2872150" y="7789855"/>
                  <a:ext cx="146303" cy="61600"/>
                </a:xfrm>
                <a:custGeom>
                  <a:avLst/>
                  <a:gdLst>
                    <a:gd name="connsiteX0" fmla="*/ 83820 w 146303"/>
                    <a:gd name="connsiteY0" fmla="*/ 11582 h 61600"/>
                    <a:gd name="connsiteX1" fmla="*/ 0 w 146303"/>
                    <a:gd name="connsiteY1" fmla="*/ 0 h 61600"/>
                    <a:gd name="connsiteX2" fmla="*/ 52425 w 146303"/>
                    <a:gd name="connsiteY2" fmla="*/ 42976 h 61600"/>
                    <a:gd name="connsiteX3" fmla="*/ 146303 w 146303"/>
                    <a:gd name="connsiteY3" fmla="*/ 60655 h 61600"/>
                    <a:gd name="connsiteX4" fmla="*/ 124358 w 146303"/>
                    <a:gd name="connsiteY4" fmla="*/ 52425 h 61600"/>
                    <a:gd name="connsiteX5" fmla="*/ 83820 w 146303"/>
                    <a:gd name="connsiteY5" fmla="*/ 11582 h 61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6303" h="61600">
                      <a:moveTo>
                        <a:pt x="83820" y="11582"/>
                      </a:moveTo>
                      <a:cubicBezTo>
                        <a:pt x="56083" y="14935"/>
                        <a:pt x="27432" y="11582"/>
                        <a:pt x="0" y="0"/>
                      </a:cubicBezTo>
                      <a:cubicBezTo>
                        <a:pt x="14021" y="17373"/>
                        <a:pt x="31394" y="32004"/>
                        <a:pt x="52425" y="42976"/>
                      </a:cubicBezTo>
                      <a:cubicBezTo>
                        <a:pt x="82600" y="58521"/>
                        <a:pt x="114909" y="64008"/>
                        <a:pt x="146303" y="60655"/>
                      </a:cubicBezTo>
                      <a:cubicBezTo>
                        <a:pt x="138683" y="58826"/>
                        <a:pt x="131368" y="56083"/>
                        <a:pt x="124358" y="52425"/>
                      </a:cubicBezTo>
                      <a:cubicBezTo>
                        <a:pt x="106070" y="42976"/>
                        <a:pt x="92354" y="28346"/>
                        <a:pt x="83820" y="11582"/>
                      </a:cubicBezTo>
                      <a:close/>
                    </a:path>
                  </a:pathLst>
                </a:custGeom>
                <a:solidFill>
                  <a:srgbClr val="E1F3FC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199" name="Полилиния: фигура 198">
                  <a:extLst>
                    <a:ext uri="{FF2B5EF4-FFF2-40B4-BE49-F238E27FC236}">
                      <a16:creationId xmlns:a16="http://schemas.microsoft.com/office/drawing/2014/main" id="{F8B53F1F-3150-4DC4-6632-B6EA6E51C3F9}"/>
                    </a:ext>
                  </a:extLst>
                </p:cNvPr>
                <p:cNvSpPr/>
                <p:nvPr/>
              </p:nvSpPr>
              <p:spPr>
                <a:xfrm>
                  <a:off x="3021501" y="7310407"/>
                  <a:ext cx="357721" cy="591666"/>
                </a:xfrm>
                <a:custGeom>
                  <a:avLst/>
                  <a:gdLst>
                    <a:gd name="connsiteX0" fmla="*/ 306018 w 357721"/>
                    <a:gd name="connsiteY0" fmla="*/ 352042 h 591666"/>
                    <a:gd name="connsiteX1" fmla="*/ 338936 w 357721"/>
                    <a:gd name="connsiteY1" fmla="*/ 316990 h 591666"/>
                    <a:gd name="connsiteX2" fmla="*/ 313942 w 357721"/>
                    <a:gd name="connsiteY2" fmla="*/ 206044 h 591666"/>
                    <a:gd name="connsiteX3" fmla="*/ 328573 w 357721"/>
                    <a:gd name="connsiteY3" fmla="*/ 183794 h 591666"/>
                    <a:gd name="connsiteX4" fmla="*/ 273099 w 357721"/>
                    <a:gd name="connsiteY4" fmla="*/ 7925 h 591666"/>
                    <a:gd name="connsiteX5" fmla="*/ 254811 w 357721"/>
                    <a:gd name="connsiteY5" fmla="*/ 0 h 591666"/>
                    <a:gd name="connsiteX6" fmla="*/ 263346 w 357721"/>
                    <a:gd name="connsiteY6" fmla="*/ 134721 h 591666"/>
                    <a:gd name="connsiteX7" fmla="*/ 248715 w 357721"/>
                    <a:gd name="connsiteY7" fmla="*/ 156971 h 591666"/>
                    <a:gd name="connsiteX8" fmla="*/ 273709 w 357721"/>
                    <a:gd name="connsiteY8" fmla="*/ 267918 h 591666"/>
                    <a:gd name="connsiteX9" fmla="*/ 240791 w 357721"/>
                    <a:gd name="connsiteY9" fmla="*/ 302970 h 591666"/>
                    <a:gd name="connsiteX10" fmla="*/ 277671 w 357721"/>
                    <a:gd name="connsiteY10" fmla="*/ 467256 h 591666"/>
                    <a:gd name="connsiteX11" fmla="*/ 101803 w 357721"/>
                    <a:gd name="connsiteY11" fmla="*/ 522729 h 591666"/>
                    <a:gd name="connsiteX12" fmla="*/ 86868 w 357721"/>
                    <a:gd name="connsiteY12" fmla="*/ 513585 h 591666"/>
                    <a:gd name="connsiteX13" fmla="*/ 0 w 357721"/>
                    <a:gd name="connsiteY13" fmla="*/ 540712 h 591666"/>
                    <a:gd name="connsiteX14" fmla="*/ 40233 w 357721"/>
                    <a:gd name="connsiteY14" fmla="*/ 580946 h 591666"/>
                    <a:gd name="connsiteX15" fmla="*/ 152094 w 357721"/>
                    <a:gd name="connsiteY15" fmla="*/ 562658 h 591666"/>
                    <a:gd name="connsiteX16" fmla="*/ 167029 w 357721"/>
                    <a:gd name="connsiteY16" fmla="*/ 571802 h 591666"/>
                    <a:gd name="connsiteX17" fmla="*/ 342898 w 357721"/>
                    <a:gd name="connsiteY17" fmla="*/ 516328 h 591666"/>
                    <a:gd name="connsiteX18" fmla="*/ 306018 w 357721"/>
                    <a:gd name="connsiteY18" fmla="*/ 352042 h 591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57721" h="591666">
                      <a:moveTo>
                        <a:pt x="306018" y="352042"/>
                      </a:moveTo>
                      <a:cubicBezTo>
                        <a:pt x="319429" y="343813"/>
                        <a:pt x="331011" y="332230"/>
                        <a:pt x="338936" y="316990"/>
                      </a:cubicBezTo>
                      <a:cubicBezTo>
                        <a:pt x="359052" y="278281"/>
                        <a:pt x="347775" y="231342"/>
                        <a:pt x="313942" y="206044"/>
                      </a:cubicBezTo>
                      <a:cubicBezTo>
                        <a:pt x="319429" y="199338"/>
                        <a:pt x="324305" y="192023"/>
                        <a:pt x="328573" y="183794"/>
                      </a:cubicBezTo>
                      <a:cubicBezTo>
                        <a:pt x="361796" y="119786"/>
                        <a:pt x="337107" y="41148"/>
                        <a:pt x="273099" y="7925"/>
                      </a:cubicBezTo>
                      <a:cubicBezTo>
                        <a:pt x="267003" y="4877"/>
                        <a:pt x="260907" y="2134"/>
                        <a:pt x="254811" y="0"/>
                      </a:cubicBezTo>
                      <a:cubicBezTo>
                        <a:pt x="281634" y="38405"/>
                        <a:pt x="286815" y="90220"/>
                        <a:pt x="263346" y="134721"/>
                      </a:cubicBezTo>
                      <a:cubicBezTo>
                        <a:pt x="259079" y="142646"/>
                        <a:pt x="254202" y="150266"/>
                        <a:pt x="248715" y="156971"/>
                      </a:cubicBezTo>
                      <a:cubicBezTo>
                        <a:pt x="282243" y="182574"/>
                        <a:pt x="293826" y="229208"/>
                        <a:pt x="273709" y="267918"/>
                      </a:cubicBezTo>
                      <a:cubicBezTo>
                        <a:pt x="265784" y="282853"/>
                        <a:pt x="254202" y="294740"/>
                        <a:pt x="240791" y="302970"/>
                      </a:cubicBezTo>
                      <a:cubicBezTo>
                        <a:pt x="290778" y="340765"/>
                        <a:pt x="307542" y="409954"/>
                        <a:pt x="277671" y="467256"/>
                      </a:cubicBezTo>
                      <a:cubicBezTo>
                        <a:pt x="244448" y="531264"/>
                        <a:pt x="165505" y="555952"/>
                        <a:pt x="101803" y="522729"/>
                      </a:cubicBezTo>
                      <a:cubicBezTo>
                        <a:pt x="96621" y="519986"/>
                        <a:pt x="91440" y="516938"/>
                        <a:pt x="86868" y="513585"/>
                      </a:cubicBezTo>
                      <a:cubicBezTo>
                        <a:pt x="64617" y="536750"/>
                        <a:pt x="31394" y="547113"/>
                        <a:pt x="0" y="540712"/>
                      </a:cubicBezTo>
                      <a:cubicBezTo>
                        <a:pt x="8534" y="557171"/>
                        <a:pt x="22250" y="571497"/>
                        <a:pt x="40233" y="580946"/>
                      </a:cubicBezTo>
                      <a:cubicBezTo>
                        <a:pt x="78333" y="600758"/>
                        <a:pt x="123748" y="592223"/>
                        <a:pt x="152094" y="562658"/>
                      </a:cubicBezTo>
                      <a:cubicBezTo>
                        <a:pt x="156666" y="566011"/>
                        <a:pt x="161848" y="569058"/>
                        <a:pt x="167029" y="571802"/>
                      </a:cubicBezTo>
                      <a:cubicBezTo>
                        <a:pt x="231037" y="605025"/>
                        <a:pt x="309675" y="580336"/>
                        <a:pt x="342898" y="516328"/>
                      </a:cubicBezTo>
                      <a:cubicBezTo>
                        <a:pt x="372768" y="459026"/>
                        <a:pt x="356004" y="389837"/>
                        <a:pt x="306018" y="352042"/>
                      </a:cubicBezTo>
                      <a:close/>
                    </a:path>
                  </a:pathLst>
                </a:custGeom>
                <a:solidFill>
                  <a:srgbClr val="E1F3FC"/>
                </a:solidFill>
                <a:ln w="304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</p:grpSp>
      <p:sp>
        <p:nvSpPr>
          <p:cNvPr id="200" name="Полилиния: фигура 199">
            <a:extLst>
              <a:ext uri="{FF2B5EF4-FFF2-40B4-BE49-F238E27FC236}">
                <a16:creationId xmlns:a16="http://schemas.microsoft.com/office/drawing/2014/main" id="{C227EC3B-30E0-75EF-BEC0-73D1D3A36127}"/>
              </a:ext>
            </a:extLst>
          </p:cNvPr>
          <p:cNvSpPr/>
          <p:nvPr/>
        </p:nvSpPr>
        <p:spPr>
          <a:xfrm rot="2075879">
            <a:off x="2263883" y="6373899"/>
            <a:ext cx="476399" cy="783636"/>
          </a:xfrm>
          <a:custGeom>
            <a:avLst/>
            <a:gdLst>
              <a:gd name="connsiteX0" fmla="*/ 0 w 476399"/>
              <a:gd name="connsiteY0" fmla="*/ 0 h 783636"/>
              <a:gd name="connsiteX1" fmla="*/ 79552 w 476399"/>
              <a:gd name="connsiteY1" fmla="*/ 83515 h 783636"/>
              <a:gd name="connsiteX2" fmla="*/ 148437 w 476399"/>
              <a:gd name="connsiteY2" fmla="*/ 176478 h 783636"/>
              <a:gd name="connsiteX3" fmla="*/ 211225 w 476399"/>
              <a:gd name="connsiteY3" fmla="*/ 273709 h 783636"/>
              <a:gd name="connsiteX4" fmla="*/ 263651 w 476399"/>
              <a:gd name="connsiteY4" fmla="*/ 376426 h 783636"/>
              <a:gd name="connsiteX5" fmla="*/ 327658 w 476399"/>
              <a:gd name="connsiteY5" fmla="*/ 471828 h 783636"/>
              <a:gd name="connsiteX6" fmla="*/ 387704 w 476399"/>
              <a:gd name="connsiteY6" fmla="*/ 570582 h 783636"/>
              <a:gd name="connsiteX7" fmla="*/ 437690 w 476399"/>
              <a:gd name="connsiteY7" fmla="*/ 674824 h 783636"/>
              <a:gd name="connsiteX8" fmla="*/ 448358 w 476399"/>
              <a:gd name="connsiteY8" fmla="*/ 701646 h 783636"/>
              <a:gd name="connsiteX9" fmla="*/ 458417 w 476399"/>
              <a:gd name="connsiteY9" fmla="*/ 728773 h 783636"/>
              <a:gd name="connsiteX10" fmla="*/ 476400 w 476399"/>
              <a:gd name="connsiteY10" fmla="*/ 783637 h 783636"/>
              <a:gd name="connsiteX11" fmla="*/ 433423 w 476399"/>
              <a:gd name="connsiteY11" fmla="*/ 676652 h 783636"/>
              <a:gd name="connsiteX12" fmla="*/ 381303 w 476399"/>
              <a:gd name="connsiteY12" fmla="*/ 573935 h 783636"/>
              <a:gd name="connsiteX13" fmla="*/ 320343 w 476399"/>
              <a:gd name="connsiteY13" fmla="*/ 476705 h 783636"/>
              <a:gd name="connsiteX14" fmla="*/ 255726 w 476399"/>
              <a:gd name="connsiteY14" fmla="*/ 380693 h 783636"/>
              <a:gd name="connsiteX15" fmla="*/ 203605 w 476399"/>
              <a:gd name="connsiteY15" fmla="*/ 277671 h 783636"/>
              <a:gd name="connsiteX16" fmla="*/ 142646 w 476399"/>
              <a:gd name="connsiteY16" fmla="*/ 180441 h 783636"/>
              <a:gd name="connsiteX17" fmla="*/ 76200 w 476399"/>
              <a:gd name="connsiteY17" fmla="*/ 86258 h 783636"/>
              <a:gd name="connsiteX18" fmla="*/ 39624 w 476399"/>
              <a:gd name="connsiteY18" fmla="*/ 41757 h 783636"/>
              <a:gd name="connsiteX19" fmla="*/ 0 w 476399"/>
              <a:gd name="connsiteY19" fmla="*/ 0 h 783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76399" h="783636">
                <a:moveTo>
                  <a:pt x="0" y="0"/>
                </a:moveTo>
                <a:cubicBezTo>
                  <a:pt x="28651" y="25908"/>
                  <a:pt x="55169" y="53949"/>
                  <a:pt x="79552" y="83515"/>
                </a:cubicBezTo>
                <a:cubicBezTo>
                  <a:pt x="103936" y="113385"/>
                  <a:pt x="125882" y="145084"/>
                  <a:pt x="148437" y="176478"/>
                </a:cubicBezTo>
                <a:cubicBezTo>
                  <a:pt x="170687" y="207872"/>
                  <a:pt x="192328" y="239876"/>
                  <a:pt x="211225" y="273709"/>
                </a:cubicBezTo>
                <a:cubicBezTo>
                  <a:pt x="230123" y="307542"/>
                  <a:pt x="244753" y="343203"/>
                  <a:pt x="263651" y="376426"/>
                </a:cubicBezTo>
                <a:cubicBezTo>
                  <a:pt x="282548" y="409649"/>
                  <a:pt x="306018" y="440129"/>
                  <a:pt x="327658" y="471828"/>
                </a:cubicBezTo>
                <a:cubicBezTo>
                  <a:pt x="349299" y="503832"/>
                  <a:pt x="369416" y="536750"/>
                  <a:pt x="387704" y="570582"/>
                </a:cubicBezTo>
                <a:cubicBezTo>
                  <a:pt x="405991" y="604415"/>
                  <a:pt x="422755" y="639162"/>
                  <a:pt x="437690" y="674824"/>
                </a:cubicBezTo>
                <a:cubicBezTo>
                  <a:pt x="441348" y="683663"/>
                  <a:pt x="445006" y="692807"/>
                  <a:pt x="448358" y="701646"/>
                </a:cubicBezTo>
                <a:cubicBezTo>
                  <a:pt x="451711" y="710790"/>
                  <a:pt x="455369" y="719629"/>
                  <a:pt x="458417" y="728773"/>
                </a:cubicBezTo>
                <a:cubicBezTo>
                  <a:pt x="465122" y="746756"/>
                  <a:pt x="470914" y="765044"/>
                  <a:pt x="476400" y="783637"/>
                </a:cubicBezTo>
                <a:cubicBezTo>
                  <a:pt x="463294" y="747365"/>
                  <a:pt x="449578" y="711704"/>
                  <a:pt x="433423" y="676652"/>
                </a:cubicBezTo>
                <a:cubicBezTo>
                  <a:pt x="417574" y="641600"/>
                  <a:pt x="400505" y="607463"/>
                  <a:pt x="381303" y="573935"/>
                </a:cubicBezTo>
                <a:cubicBezTo>
                  <a:pt x="362405" y="540712"/>
                  <a:pt x="341984" y="508099"/>
                  <a:pt x="320343" y="476705"/>
                </a:cubicBezTo>
                <a:cubicBezTo>
                  <a:pt x="298702" y="445310"/>
                  <a:pt x="274928" y="414526"/>
                  <a:pt x="255726" y="380693"/>
                </a:cubicBezTo>
                <a:cubicBezTo>
                  <a:pt x="236524" y="346860"/>
                  <a:pt x="221893" y="311199"/>
                  <a:pt x="203605" y="277671"/>
                </a:cubicBezTo>
                <a:cubicBezTo>
                  <a:pt x="185317" y="244143"/>
                  <a:pt x="163982" y="212140"/>
                  <a:pt x="142646" y="180441"/>
                </a:cubicBezTo>
                <a:cubicBezTo>
                  <a:pt x="121005" y="148742"/>
                  <a:pt x="99669" y="116738"/>
                  <a:pt x="76200" y="86258"/>
                </a:cubicBezTo>
                <a:cubicBezTo>
                  <a:pt x="64617" y="71018"/>
                  <a:pt x="52425" y="56083"/>
                  <a:pt x="39624" y="41757"/>
                </a:cubicBezTo>
                <a:cubicBezTo>
                  <a:pt x="26822" y="27432"/>
                  <a:pt x="13716" y="13411"/>
                  <a:pt x="0" y="0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1" name="Полилиния: фигура 200">
            <a:extLst>
              <a:ext uri="{FF2B5EF4-FFF2-40B4-BE49-F238E27FC236}">
                <a16:creationId xmlns:a16="http://schemas.microsoft.com/office/drawing/2014/main" id="{C17012B3-282E-681B-4A12-6804D64B403B}"/>
              </a:ext>
            </a:extLst>
          </p:cNvPr>
          <p:cNvSpPr/>
          <p:nvPr/>
        </p:nvSpPr>
        <p:spPr>
          <a:xfrm rot="2075879">
            <a:off x="2470099" y="6311616"/>
            <a:ext cx="397761" cy="285810"/>
          </a:xfrm>
          <a:custGeom>
            <a:avLst/>
            <a:gdLst>
              <a:gd name="connsiteX0" fmla="*/ 0 w 397761"/>
              <a:gd name="connsiteY0" fmla="*/ 35266 h 285810"/>
              <a:gd name="connsiteX1" fmla="*/ 10363 w 397761"/>
              <a:gd name="connsiteY1" fmla="*/ 22160 h 285810"/>
              <a:gd name="connsiteX2" fmla="*/ 24079 w 397761"/>
              <a:gd name="connsiteY2" fmla="*/ 12406 h 285810"/>
              <a:gd name="connsiteX3" fmla="*/ 39624 w 397761"/>
              <a:gd name="connsiteY3" fmla="*/ 5701 h 285810"/>
              <a:gd name="connsiteX4" fmla="*/ 47853 w 397761"/>
              <a:gd name="connsiteY4" fmla="*/ 3567 h 285810"/>
              <a:gd name="connsiteX5" fmla="*/ 56083 w 397761"/>
              <a:gd name="connsiteY5" fmla="*/ 1738 h 285810"/>
              <a:gd name="connsiteX6" fmla="*/ 89916 w 397761"/>
              <a:gd name="connsiteY6" fmla="*/ 824 h 285810"/>
              <a:gd name="connsiteX7" fmla="*/ 122834 w 397761"/>
              <a:gd name="connsiteY7" fmla="*/ 8139 h 285810"/>
              <a:gd name="connsiteX8" fmla="*/ 153923 w 397761"/>
              <a:gd name="connsiteY8" fmla="*/ 20940 h 285810"/>
              <a:gd name="connsiteX9" fmla="*/ 183184 w 397761"/>
              <a:gd name="connsiteY9" fmla="*/ 37400 h 285810"/>
              <a:gd name="connsiteX10" fmla="*/ 210616 w 397761"/>
              <a:gd name="connsiteY10" fmla="*/ 56297 h 285810"/>
              <a:gd name="connsiteX11" fmla="*/ 237133 w 397761"/>
              <a:gd name="connsiteY11" fmla="*/ 76719 h 285810"/>
              <a:gd name="connsiteX12" fmla="*/ 283767 w 397761"/>
              <a:gd name="connsiteY12" fmla="*/ 125181 h 285810"/>
              <a:gd name="connsiteX13" fmla="*/ 319734 w 397761"/>
              <a:gd name="connsiteY13" fmla="*/ 181264 h 285810"/>
              <a:gd name="connsiteX14" fmla="*/ 353871 w 397761"/>
              <a:gd name="connsiteY14" fmla="*/ 237347 h 285810"/>
              <a:gd name="connsiteX15" fmla="*/ 397762 w 397761"/>
              <a:gd name="connsiteY15" fmla="*/ 285810 h 285810"/>
              <a:gd name="connsiteX16" fmla="*/ 348994 w 397761"/>
              <a:gd name="connsiteY16" fmla="*/ 241005 h 285810"/>
              <a:gd name="connsiteX17" fmla="*/ 311504 w 397761"/>
              <a:gd name="connsiteY17" fmla="*/ 186141 h 285810"/>
              <a:gd name="connsiteX18" fmla="*/ 274623 w 397761"/>
              <a:gd name="connsiteY18" fmla="*/ 132192 h 285810"/>
              <a:gd name="connsiteX19" fmla="*/ 229208 w 397761"/>
              <a:gd name="connsiteY19" fmla="*/ 86167 h 285810"/>
              <a:gd name="connsiteX20" fmla="*/ 176783 w 397761"/>
              <a:gd name="connsiteY20" fmla="*/ 47153 h 285810"/>
              <a:gd name="connsiteX21" fmla="*/ 119481 w 397761"/>
              <a:gd name="connsiteY21" fmla="*/ 16978 h 285810"/>
              <a:gd name="connsiteX22" fmla="*/ 104241 w 397761"/>
              <a:gd name="connsiteY22" fmla="*/ 12101 h 285810"/>
              <a:gd name="connsiteX23" fmla="*/ 88392 w 397761"/>
              <a:gd name="connsiteY23" fmla="*/ 8749 h 285810"/>
              <a:gd name="connsiteX24" fmla="*/ 56388 w 397761"/>
              <a:gd name="connsiteY24" fmla="*/ 7529 h 285810"/>
              <a:gd name="connsiteX25" fmla="*/ 48463 w 397761"/>
              <a:gd name="connsiteY25" fmla="*/ 8749 h 285810"/>
              <a:gd name="connsiteX26" fmla="*/ 40538 w 397761"/>
              <a:gd name="connsiteY26" fmla="*/ 10273 h 285810"/>
              <a:gd name="connsiteX27" fmla="*/ 25298 w 397761"/>
              <a:gd name="connsiteY27" fmla="*/ 15454 h 285810"/>
              <a:gd name="connsiteX28" fmla="*/ 0 w 397761"/>
              <a:gd name="connsiteY28" fmla="*/ 35266 h 285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97761" h="285810">
                <a:moveTo>
                  <a:pt x="0" y="35266"/>
                </a:moveTo>
                <a:cubicBezTo>
                  <a:pt x="2743" y="30389"/>
                  <a:pt x="6096" y="26122"/>
                  <a:pt x="10363" y="22160"/>
                </a:cubicBezTo>
                <a:cubicBezTo>
                  <a:pt x="14326" y="18502"/>
                  <a:pt x="19202" y="15149"/>
                  <a:pt x="24079" y="12406"/>
                </a:cubicBezTo>
                <a:cubicBezTo>
                  <a:pt x="28956" y="9663"/>
                  <a:pt x="34137" y="7529"/>
                  <a:pt x="39624" y="5701"/>
                </a:cubicBezTo>
                <a:cubicBezTo>
                  <a:pt x="42367" y="4786"/>
                  <a:pt x="45110" y="4177"/>
                  <a:pt x="47853" y="3567"/>
                </a:cubicBezTo>
                <a:cubicBezTo>
                  <a:pt x="50597" y="2957"/>
                  <a:pt x="53340" y="2043"/>
                  <a:pt x="56083" y="1738"/>
                </a:cubicBezTo>
                <a:cubicBezTo>
                  <a:pt x="67360" y="-395"/>
                  <a:pt x="78638" y="-395"/>
                  <a:pt x="89916" y="824"/>
                </a:cubicBezTo>
                <a:cubicBezTo>
                  <a:pt x="101193" y="2043"/>
                  <a:pt x="112166" y="4481"/>
                  <a:pt x="122834" y="8139"/>
                </a:cubicBezTo>
                <a:cubicBezTo>
                  <a:pt x="133502" y="11492"/>
                  <a:pt x="144170" y="15759"/>
                  <a:pt x="153923" y="20940"/>
                </a:cubicBezTo>
                <a:cubicBezTo>
                  <a:pt x="163982" y="25817"/>
                  <a:pt x="173735" y="31304"/>
                  <a:pt x="183184" y="37400"/>
                </a:cubicBezTo>
                <a:cubicBezTo>
                  <a:pt x="192633" y="43191"/>
                  <a:pt x="201777" y="49591"/>
                  <a:pt x="210616" y="56297"/>
                </a:cubicBezTo>
                <a:cubicBezTo>
                  <a:pt x="219455" y="62698"/>
                  <a:pt x="228294" y="69708"/>
                  <a:pt x="237133" y="76719"/>
                </a:cubicBezTo>
                <a:cubicBezTo>
                  <a:pt x="254202" y="91044"/>
                  <a:pt x="270356" y="106894"/>
                  <a:pt x="283767" y="125181"/>
                </a:cubicBezTo>
                <a:cubicBezTo>
                  <a:pt x="297178" y="143165"/>
                  <a:pt x="308761" y="162062"/>
                  <a:pt x="319734" y="181264"/>
                </a:cubicBezTo>
                <a:cubicBezTo>
                  <a:pt x="330706" y="200162"/>
                  <a:pt x="341679" y="219364"/>
                  <a:pt x="353871" y="237347"/>
                </a:cubicBezTo>
                <a:cubicBezTo>
                  <a:pt x="366368" y="255330"/>
                  <a:pt x="380693" y="271789"/>
                  <a:pt x="397762" y="285810"/>
                </a:cubicBezTo>
                <a:cubicBezTo>
                  <a:pt x="378864" y="274228"/>
                  <a:pt x="363015" y="258378"/>
                  <a:pt x="348994" y="241005"/>
                </a:cubicBezTo>
                <a:cubicBezTo>
                  <a:pt x="335278" y="223631"/>
                  <a:pt x="323086" y="204734"/>
                  <a:pt x="311504" y="186141"/>
                </a:cubicBezTo>
                <a:cubicBezTo>
                  <a:pt x="299617" y="167548"/>
                  <a:pt x="288034" y="148956"/>
                  <a:pt x="274623" y="132192"/>
                </a:cubicBezTo>
                <a:cubicBezTo>
                  <a:pt x="261517" y="115123"/>
                  <a:pt x="245972" y="99883"/>
                  <a:pt x="229208" y="86167"/>
                </a:cubicBezTo>
                <a:cubicBezTo>
                  <a:pt x="212444" y="72147"/>
                  <a:pt x="194766" y="59345"/>
                  <a:pt x="176783" y="47153"/>
                </a:cubicBezTo>
                <a:cubicBezTo>
                  <a:pt x="158800" y="35266"/>
                  <a:pt x="139598" y="24598"/>
                  <a:pt x="119481" y="16978"/>
                </a:cubicBezTo>
                <a:cubicBezTo>
                  <a:pt x="114604" y="15149"/>
                  <a:pt x="109423" y="13625"/>
                  <a:pt x="104241" y="12101"/>
                </a:cubicBezTo>
                <a:cubicBezTo>
                  <a:pt x="99059" y="10882"/>
                  <a:pt x="93878" y="9663"/>
                  <a:pt x="88392" y="8749"/>
                </a:cubicBezTo>
                <a:cubicBezTo>
                  <a:pt x="77724" y="6920"/>
                  <a:pt x="67056" y="6310"/>
                  <a:pt x="56388" y="7529"/>
                </a:cubicBezTo>
                <a:cubicBezTo>
                  <a:pt x="53645" y="7529"/>
                  <a:pt x="51206" y="8139"/>
                  <a:pt x="48463" y="8749"/>
                </a:cubicBezTo>
                <a:cubicBezTo>
                  <a:pt x="45720" y="9053"/>
                  <a:pt x="43281" y="9663"/>
                  <a:pt x="40538" y="10273"/>
                </a:cubicBezTo>
                <a:cubicBezTo>
                  <a:pt x="35357" y="11492"/>
                  <a:pt x="30175" y="13321"/>
                  <a:pt x="25298" y="15454"/>
                </a:cubicBezTo>
                <a:cubicBezTo>
                  <a:pt x="15850" y="19721"/>
                  <a:pt x="6706" y="26122"/>
                  <a:pt x="0" y="35266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2" name="Полилиния: фигура 201">
            <a:extLst>
              <a:ext uri="{FF2B5EF4-FFF2-40B4-BE49-F238E27FC236}">
                <a16:creationId xmlns:a16="http://schemas.microsoft.com/office/drawing/2014/main" id="{C618D1D0-E006-8195-9E76-A266880AC449}"/>
              </a:ext>
            </a:extLst>
          </p:cNvPr>
          <p:cNvSpPr/>
          <p:nvPr/>
        </p:nvSpPr>
        <p:spPr>
          <a:xfrm rot="2075879">
            <a:off x="3050440" y="5831029"/>
            <a:ext cx="176783" cy="976002"/>
          </a:xfrm>
          <a:custGeom>
            <a:avLst/>
            <a:gdLst>
              <a:gd name="connsiteX0" fmla="*/ 0 w 176783"/>
              <a:gd name="connsiteY0" fmla="*/ 976003 h 976002"/>
              <a:gd name="connsiteX1" fmla="*/ 305 w 176783"/>
              <a:gd name="connsiteY1" fmla="*/ 925711 h 976002"/>
              <a:gd name="connsiteX2" fmla="*/ 914 w 176783"/>
              <a:gd name="connsiteY2" fmla="*/ 875419 h 976002"/>
              <a:gd name="connsiteX3" fmla="*/ 2134 w 176783"/>
              <a:gd name="connsiteY3" fmla="*/ 774836 h 976002"/>
              <a:gd name="connsiteX4" fmla="*/ 5486 w 176783"/>
              <a:gd name="connsiteY4" fmla="*/ 573669 h 976002"/>
              <a:gd name="connsiteX5" fmla="*/ 9449 w 176783"/>
              <a:gd name="connsiteY5" fmla="*/ 372502 h 976002"/>
              <a:gd name="connsiteX6" fmla="*/ 14021 w 176783"/>
              <a:gd name="connsiteY6" fmla="*/ 171335 h 976002"/>
              <a:gd name="connsiteX7" fmla="*/ 15240 w 176783"/>
              <a:gd name="connsiteY7" fmla="*/ 121043 h 976002"/>
              <a:gd name="connsiteX8" fmla="*/ 15849 w 176783"/>
              <a:gd name="connsiteY8" fmla="*/ 95745 h 976002"/>
              <a:gd name="connsiteX9" fmla="*/ 17069 w 176783"/>
              <a:gd name="connsiteY9" fmla="*/ 70142 h 976002"/>
              <a:gd name="connsiteX10" fmla="*/ 21641 w 176783"/>
              <a:gd name="connsiteY10" fmla="*/ 44234 h 976002"/>
              <a:gd name="connsiteX11" fmla="*/ 34137 w 176783"/>
              <a:gd name="connsiteY11" fmla="*/ 19850 h 976002"/>
              <a:gd name="connsiteX12" fmla="*/ 44805 w 176783"/>
              <a:gd name="connsiteY12" fmla="*/ 10401 h 976002"/>
              <a:gd name="connsiteX13" fmla="*/ 57302 w 176783"/>
              <a:gd name="connsiteY13" fmla="*/ 4305 h 976002"/>
              <a:gd name="connsiteX14" fmla="*/ 84124 w 176783"/>
              <a:gd name="connsiteY14" fmla="*/ 38 h 976002"/>
              <a:gd name="connsiteX15" fmla="*/ 110642 w 176783"/>
              <a:gd name="connsiteY15" fmla="*/ 6744 h 976002"/>
              <a:gd name="connsiteX16" fmla="*/ 131063 w 176783"/>
              <a:gd name="connsiteY16" fmla="*/ 25946 h 976002"/>
              <a:gd name="connsiteX17" fmla="*/ 140512 w 176783"/>
              <a:gd name="connsiteY17" fmla="*/ 50635 h 976002"/>
              <a:gd name="connsiteX18" fmla="*/ 146303 w 176783"/>
              <a:gd name="connsiteY18" fmla="*/ 75628 h 976002"/>
              <a:gd name="connsiteX19" fmla="*/ 153009 w 176783"/>
              <a:gd name="connsiteY19" fmla="*/ 126225 h 976002"/>
              <a:gd name="connsiteX20" fmla="*/ 155447 w 176783"/>
              <a:gd name="connsiteY20" fmla="*/ 176516 h 976002"/>
              <a:gd name="connsiteX21" fmla="*/ 167639 w 176783"/>
              <a:gd name="connsiteY21" fmla="*/ 377379 h 976002"/>
              <a:gd name="connsiteX22" fmla="*/ 173125 w 176783"/>
              <a:gd name="connsiteY22" fmla="*/ 477962 h 976002"/>
              <a:gd name="connsiteX23" fmla="*/ 175259 w 176783"/>
              <a:gd name="connsiteY23" fmla="*/ 528254 h 976002"/>
              <a:gd name="connsiteX24" fmla="*/ 176783 w 176783"/>
              <a:gd name="connsiteY24" fmla="*/ 578545 h 976002"/>
              <a:gd name="connsiteX25" fmla="*/ 173125 w 176783"/>
              <a:gd name="connsiteY25" fmla="*/ 528254 h 976002"/>
              <a:gd name="connsiteX26" fmla="*/ 169468 w 176783"/>
              <a:gd name="connsiteY26" fmla="*/ 477962 h 976002"/>
              <a:gd name="connsiteX27" fmla="*/ 161238 w 176783"/>
              <a:gd name="connsiteY27" fmla="*/ 377683 h 976002"/>
              <a:gd name="connsiteX28" fmla="*/ 145694 w 176783"/>
              <a:gd name="connsiteY28" fmla="*/ 176821 h 976002"/>
              <a:gd name="connsiteX29" fmla="*/ 142341 w 176783"/>
              <a:gd name="connsiteY29" fmla="*/ 126530 h 976002"/>
              <a:gd name="connsiteX30" fmla="*/ 135330 w 176783"/>
              <a:gd name="connsiteY30" fmla="*/ 77457 h 976002"/>
              <a:gd name="connsiteX31" fmla="*/ 129539 w 176783"/>
              <a:gd name="connsiteY31" fmla="*/ 53378 h 976002"/>
              <a:gd name="connsiteX32" fmla="*/ 121005 w 176783"/>
              <a:gd name="connsiteY32" fmla="*/ 31128 h 976002"/>
              <a:gd name="connsiteX33" fmla="*/ 105155 w 176783"/>
              <a:gd name="connsiteY33" fmla="*/ 16497 h 976002"/>
              <a:gd name="connsiteX34" fmla="*/ 83210 w 176783"/>
              <a:gd name="connsiteY34" fmla="*/ 11011 h 976002"/>
              <a:gd name="connsiteX35" fmla="*/ 60655 w 176783"/>
              <a:gd name="connsiteY35" fmla="*/ 14669 h 976002"/>
              <a:gd name="connsiteX36" fmla="*/ 50597 w 176783"/>
              <a:gd name="connsiteY36" fmla="*/ 19545 h 976002"/>
              <a:gd name="connsiteX37" fmla="*/ 42672 w 176783"/>
              <a:gd name="connsiteY37" fmla="*/ 26556 h 976002"/>
              <a:gd name="connsiteX38" fmla="*/ 32613 w 176783"/>
              <a:gd name="connsiteY38" fmla="*/ 46672 h 976002"/>
              <a:gd name="connsiteX39" fmla="*/ 28651 w 176783"/>
              <a:gd name="connsiteY39" fmla="*/ 70447 h 976002"/>
              <a:gd name="connsiteX40" fmla="*/ 27737 w 176783"/>
              <a:gd name="connsiteY40" fmla="*/ 95135 h 976002"/>
              <a:gd name="connsiteX41" fmla="*/ 27127 w 176783"/>
              <a:gd name="connsiteY41" fmla="*/ 120434 h 976002"/>
              <a:gd name="connsiteX42" fmla="*/ 25908 w 176783"/>
              <a:gd name="connsiteY42" fmla="*/ 170725 h 976002"/>
              <a:gd name="connsiteX43" fmla="*/ 20726 w 176783"/>
              <a:gd name="connsiteY43" fmla="*/ 371892 h 976002"/>
              <a:gd name="connsiteX44" fmla="*/ 14630 w 176783"/>
              <a:gd name="connsiteY44" fmla="*/ 573059 h 976002"/>
              <a:gd name="connsiteX45" fmla="*/ 7925 w 176783"/>
              <a:gd name="connsiteY45" fmla="*/ 774226 h 976002"/>
              <a:gd name="connsiteX46" fmla="*/ 3962 w 176783"/>
              <a:gd name="connsiteY46" fmla="*/ 874809 h 976002"/>
              <a:gd name="connsiteX47" fmla="*/ 2134 w 176783"/>
              <a:gd name="connsiteY47" fmla="*/ 925101 h 976002"/>
              <a:gd name="connsiteX48" fmla="*/ 0 w 176783"/>
              <a:gd name="connsiteY48" fmla="*/ 976003 h 976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176783" h="976002">
                <a:moveTo>
                  <a:pt x="0" y="976003"/>
                </a:moveTo>
                <a:lnTo>
                  <a:pt x="305" y="925711"/>
                </a:lnTo>
                <a:lnTo>
                  <a:pt x="914" y="875419"/>
                </a:lnTo>
                <a:lnTo>
                  <a:pt x="2134" y="774836"/>
                </a:lnTo>
                <a:lnTo>
                  <a:pt x="5486" y="573669"/>
                </a:lnTo>
                <a:cubicBezTo>
                  <a:pt x="6401" y="506613"/>
                  <a:pt x="8230" y="439557"/>
                  <a:pt x="9449" y="372502"/>
                </a:cubicBezTo>
                <a:lnTo>
                  <a:pt x="14021" y="171335"/>
                </a:lnTo>
                <a:lnTo>
                  <a:pt x="15240" y="121043"/>
                </a:lnTo>
                <a:lnTo>
                  <a:pt x="15849" y="95745"/>
                </a:lnTo>
                <a:cubicBezTo>
                  <a:pt x="16154" y="87515"/>
                  <a:pt x="16154" y="78981"/>
                  <a:pt x="17069" y="70142"/>
                </a:cubicBezTo>
                <a:cubicBezTo>
                  <a:pt x="17678" y="61608"/>
                  <a:pt x="19202" y="52768"/>
                  <a:pt x="21641" y="44234"/>
                </a:cubicBezTo>
                <a:cubicBezTo>
                  <a:pt x="24079" y="35700"/>
                  <a:pt x="28041" y="27165"/>
                  <a:pt x="34137" y="19850"/>
                </a:cubicBezTo>
                <a:cubicBezTo>
                  <a:pt x="37185" y="16193"/>
                  <a:pt x="40843" y="12840"/>
                  <a:pt x="44805" y="10401"/>
                </a:cubicBezTo>
                <a:cubicBezTo>
                  <a:pt x="49073" y="7658"/>
                  <a:pt x="53035" y="6134"/>
                  <a:pt x="57302" y="4305"/>
                </a:cubicBezTo>
                <a:cubicBezTo>
                  <a:pt x="65836" y="1257"/>
                  <a:pt x="74980" y="-267"/>
                  <a:pt x="84124" y="38"/>
                </a:cubicBezTo>
                <a:cubicBezTo>
                  <a:pt x="93268" y="343"/>
                  <a:pt x="102412" y="2477"/>
                  <a:pt x="110642" y="6744"/>
                </a:cubicBezTo>
                <a:cubicBezTo>
                  <a:pt x="118871" y="11011"/>
                  <a:pt x="126491" y="17412"/>
                  <a:pt x="131063" y="25946"/>
                </a:cubicBezTo>
                <a:cubicBezTo>
                  <a:pt x="135330" y="34176"/>
                  <a:pt x="138074" y="42405"/>
                  <a:pt x="140512" y="50635"/>
                </a:cubicBezTo>
                <a:cubicBezTo>
                  <a:pt x="142950" y="58864"/>
                  <a:pt x="144779" y="67094"/>
                  <a:pt x="146303" y="75628"/>
                </a:cubicBezTo>
                <a:cubicBezTo>
                  <a:pt x="149656" y="92392"/>
                  <a:pt x="151790" y="109156"/>
                  <a:pt x="153009" y="126225"/>
                </a:cubicBezTo>
                <a:cubicBezTo>
                  <a:pt x="154228" y="143293"/>
                  <a:pt x="154533" y="159753"/>
                  <a:pt x="155447" y="176516"/>
                </a:cubicBezTo>
                <a:cubicBezTo>
                  <a:pt x="158800" y="243572"/>
                  <a:pt x="163372" y="310323"/>
                  <a:pt x="167639" y="377379"/>
                </a:cubicBezTo>
                <a:cubicBezTo>
                  <a:pt x="169468" y="410906"/>
                  <a:pt x="171297" y="444434"/>
                  <a:pt x="173125" y="477962"/>
                </a:cubicBezTo>
                <a:lnTo>
                  <a:pt x="175259" y="528254"/>
                </a:lnTo>
                <a:lnTo>
                  <a:pt x="176783" y="578545"/>
                </a:lnTo>
                <a:lnTo>
                  <a:pt x="173125" y="528254"/>
                </a:lnTo>
                <a:lnTo>
                  <a:pt x="169468" y="477962"/>
                </a:lnTo>
                <a:cubicBezTo>
                  <a:pt x="167029" y="444434"/>
                  <a:pt x="163981" y="411211"/>
                  <a:pt x="161238" y="377683"/>
                </a:cubicBezTo>
                <a:cubicBezTo>
                  <a:pt x="155752" y="310933"/>
                  <a:pt x="150266" y="243877"/>
                  <a:pt x="145694" y="176821"/>
                </a:cubicBezTo>
                <a:lnTo>
                  <a:pt x="142341" y="126530"/>
                </a:lnTo>
                <a:cubicBezTo>
                  <a:pt x="141122" y="110070"/>
                  <a:pt x="138683" y="93611"/>
                  <a:pt x="135330" y="77457"/>
                </a:cubicBezTo>
                <a:cubicBezTo>
                  <a:pt x="133806" y="69227"/>
                  <a:pt x="131673" y="61303"/>
                  <a:pt x="129539" y="53378"/>
                </a:cubicBezTo>
                <a:cubicBezTo>
                  <a:pt x="127406" y="45453"/>
                  <a:pt x="124358" y="37833"/>
                  <a:pt x="121005" y="31128"/>
                </a:cubicBezTo>
                <a:cubicBezTo>
                  <a:pt x="117652" y="25032"/>
                  <a:pt x="111861" y="19850"/>
                  <a:pt x="105155" y="16497"/>
                </a:cubicBezTo>
                <a:cubicBezTo>
                  <a:pt x="98450" y="13145"/>
                  <a:pt x="90830" y="11316"/>
                  <a:pt x="83210" y="11011"/>
                </a:cubicBezTo>
                <a:cubicBezTo>
                  <a:pt x="75590" y="10706"/>
                  <a:pt x="67970" y="11925"/>
                  <a:pt x="60655" y="14669"/>
                </a:cubicBezTo>
                <a:cubicBezTo>
                  <a:pt x="56997" y="15888"/>
                  <a:pt x="53340" y="17717"/>
                  <a:pt x="50597" y="19545"/>
                </a:cubicBezTo>
                <a:cubicBezTo>
                  <a:pt x="47549" y="21374"/>
                  <a:pt x="44805" y="23813"/>
                  <a:pt x="42672" y="26556"/>
                </a:cubicBezTo>
                <a:cubicBezTo>
                  <a:pt x="38100" y="32042"/>
                  <a:pt x="34747" y="39357"/>
                  <a:pt x="32613" y="46672"/>
                </a:cubicBezTo>
                <a:cubicBezTo>
                  <a:pt x="30480" y="54292"/>
                  <a:pt x="29261" y="62217"/>
                  <a:pt x="28651" y="70447"/>
                </a:cubicBezTo>
                <a:cubicBezTo>
                  <a:pt x="28041" y="78676"/>
                  <a:pt x="27737" y="86906"/>
                  <a:pt x="27737" y="95135"/>
                </a:cubicBezTo>
                <a:lnTo>
                  <a:pt x="27127" y="120434"/>
                </a:lnTo>
                <a:lnTo>
                  <a:pt x="25908" y="170725"/>
                </a:lnTo>
                <a:lnTo>
                  <a:pt x="20726" y="371892"/>
                </a:lnTo>
                <a:cubicBezTo>
                  <a:pt x="18593" y="438948"/>
                  <a:pt x="17069" y="506003"/>
                  <a:pt x="14630" y="573059"/>
                </a:cubicBezTo>
                <a:lnTo>
                  <a:pt x="7925" y="774226"/>
                </a:lnTo>
                <a:lnTo>
                  <a:pt x="3962" y="874809"/>
                </a:lnTo>
                <a:lnTo>
                  <a:pt x="2134" y="925101"/>
                </a:lnTo>
                <a:lnTo>
                  <a:pt x="0" y="976003"/>
                </a:ln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3" name="Полилиния: фигура 202">
            <a:extLst>
              <a:ext uri="{FF2B5EF4-FFF2-40B4-BE49-F238E27FC236}">
                <a16:creationId xmlns:a16="http://schemas.microsoft.com/office/drawing/2014/main" id="{A4ECDCEA-C64A-6D0C-5E02-FF9C72220885}"/>
              </a:ext>
            </a:extLst>
          </p:cNvPr>
          <p:cNvSpPr/>
          <p:nvPr/>
        </p:nvSpPr>
        <p:spPr>
          <a:xfrm rot="2075879">
            <a:off x="3386278" y="5884676"/>
            <a:ext cx="151153" cy="676707"/>
          </a:xfrm>
          <a:custGeom>
            <a:avLst/>
            <a:gdLst>
              <a:gd name="connsiteX0" fmla="*/ 1044 w 151153"/>
              <a:gd name="connsiteY0" fmla="*/ 676708 h 676707"/>
              <a:gd name="connsiteX1" fmla="*/ 434 w 151153"/>
              <a:gd name="connsiteY1" fmla="*/ 344478 h 676707"/>
              <a:gd name="connsiteX2" fmla="*/ 6530 w 151153"/>
              <a:gd name="connsiteY2" fmla="*/ 178363 h 676707"/>
              <a:gd name="connsiteX3" fmla="*/ 9578 w 151153"/>
              <a:gd name="connsiteY3" fmla="*/ 136910 h 676707"/>
              <a:gd name="connsiteX4" fmla="*/ 13541 w 151153"/>
              <a:gd name="connsiteY4" fmla="*/ 95458 h 676707"/>
              <a:gd name="connsiteX5" fmla="*/ 21466 w 151153"/>
              <a:gd name="connsiteY5" fmla="*/ 53700 h 676707"/>
              <a:gd name="connsiteX6" fmla="*/ 29086 w 151153"/>
              <a:gd name="connsiteY6" fmla="*/ 33279 h 676707"/>
              <a:gd name="connsiteX7" fmla="*/ 31829 w 151153"/>
              <a:gd name="connsiteY7" fmla="*/ 28402 h 676707"/>
              <a:gd name="connsiteX8" fmla="*/ 34877 w 151153"/>
              <a:gd name="connsiteY8" fmla="*/ 23525 h 676707"/>
              <a:gd name="connsiteX9" fmla="*/ 42192 w 151153"/>
              <a:gd name="connsiteY9" fmla="*/ 14686 h 676707"/>
              <a:gd name="connsiteX10" fmla="*/ 85168 w 151153"/>
              <a:gd name="connsiteY10" fmla="*/ 361 h 676707"/>
              <a:gd name="connsiteX11" fmla="*/ 107114 w 151153"/>
              <a:gd name="connsiteY11" fmla="*/ 7981 h 676707"/>
              <a:gd name="connsiteX12" fmla="*/ 124183 w 151153"/>
              <a:gd name="connsiteY12" fmla="*/ 23220 h 676707"/>
              <a:gd name="connsiteX13" fmla="*/ 143385 w 151153"/>
              <a:gd name="connsiteY13" fmla="*/ 62539 h 676707"/>
              <a:gd name="connsiteX14" fmla="*/ 147042 w 151153"/>
              <a:gd name="connsiteY14" fmla="*/ 84180 h 676707"/>
              <a:gd name="connsiteX15" fmla="*/ 148262 w 151153"/>
              <a:gd name="connsiteY15" fmla="*/ 104906 h 676707"/>
              <a:gd name="connsiteX16" fmla="*/ 150700 w 151153"/>
              <a:gd name="connsiteY16" fmla="*/ 271326 h 676707"/>
              <a:gd name="connsiteX17" fmla="*/ 141251 w 151153"/>
              <a:gd name="connsiteY17" fmla="*/ 603252 h 676707"/>
              <a:gd name="connsiteX18" fmla="*/ 140032 w 151153"/>
              <a:gd name="connsiteY18" fmla="*/ 561799 h 676707"/>
              <a:gd name="connsiteX19" fmla="*/ 139422 w 151153"/>
              <a:gd name="connsiteY19" fmla="*/ 520347 h 676707"/>
              <a:gd name="connsiteX20" fmla="*/ 139422 w 151153"/>
              <a:gd name="connsiteY20" fmla="*/ 437441 h 676707"/>
              <a:gd name="connsiteX21" fmla="*/ 140337 w 151153"/>
              <a:gd name="connsiteY21" fmla="*/ 354536 h 676707"/>
              <a:gd name="connsiteX22" fmla="*/ 140946 w 151153"/>
              <a:gd name="connsiteY22" fmla="*/ 271631 h 676707"/>
              <a:gd name="connsiteX23" fmla="*/ 136679 w 151153"/>
              <a:gd name="connsiteY23" fmla="*/ 106126 h 676707"/>
              <a:gd name="connsiteX24" fmla="*/ 135460 w 151153"/>
              <a:gd name="connsiteY24" fmla="*/ 85399 h 676707"/>
              <a:gd name="connsiteX25" fmla="*/ 132107 w 151153"/>
              <a:gd name="connsiteY25" fmla="*/ 66197 h 676707"/>
              <a:gd name="connsiteX26" fmla="*/ 115039 w 151153"/>
              <a:gd name="connsiteY26" fmla="*/ 31450 h 676707"/>
              <a:gd name="connsiteX27" fmla="*/ 101323 w 151153"/>
              <a:gd name="connsiteY27" fmla="*/ 19258 h 676707"/>
              <a:gd name="connsiteX28" fmla="*/ 84254 w 151153"/>
              <a:gd name="connsiteY28" fmla="*/ 13467 h 676707"/>
              <a:gd name="connsiteX29" fmla="*/ 51031 w 151153"/>
              <a:gd name="connsiteY29" fmla="*/ 24440 h 676707"/>
              <a:gd name="connsiteX30" fmla="*/ 45240 w 151153"/>
              <a:gd name="connsiteY30" fmla="*/ 31450 h 676707"/>
              <a:gd name="connsiteX31" fmla="*/ 42801 w 151153"/>
              <a:gd name="connsiteY31" fmla="*/ 35412 h 676707"/>
              <a:gd name="connsiteX32" fmla="*/ 40668 w 151153"/>
              <a:gd name="connsiteY32" fmla="*/ 39680 h 676707"/>
              <a:gd name="connsiteX33" fmla="*/ 33657 w 151153"/>
              <a:gd name="connsiteY33" fmla="*/ 57967 h 676707"/>
              <a:gd name="connsiteX34" fmla="*/ 26038 w 151153"/>
              <a:gd name="connsiteY34" fmla="*/ 97591 h 676707"/>
              <a:gd name="connsiteX35" fmla="*/ 22075 w 151153"/>
              <a:gd name="connsiteY35" fmla="*/ 138739 h 676707"/>
              <a:gd name="connsiteX36" fmla="*/ 18722 w 151153"/>
              <a:gd name="connsiteY36" fmla="*/ 179887 h 676707"/>
              <a:gd name="connsiteX37" fmla="*/ 10798 w 151153"/>
              <a:gd name="connsiteY37" fmla="*/ 345392 h 676707"/>
              <a:gd name="connsiteX38" fmla="*/ 7445 w 151153"/>
              <a:gd name="connsiteY38" fmla="*/ 511203 h 676707"/>
              <a:gd name="connsiteX39" fmla="*/ 5311 w 151153"/>
              <a:gd name="connsiteY39" fmla="*/ 594108 h 676707"/>
              <a:gd name="connsiteX40" fmla="*/ 4092 w 151153"/>
              <a:gd name="connsiteY40" fmla="*/ 635560 h 676707"/>
              <a:gd name="connsiteX41" fmla="*/ 1044 w 151153"/>
              <a:gd name="connsiteY41" fmla="*/ 676708 h 676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151153" h="676707">
                <a:moveTo>
                  <a:pt x="1044" y="676708"/>
                </a:moveTo>
                <a:cubicBezTo>
                  <a:pt x="1958" y="566066"/>
                  <a:pt x="-1090" y="455424"/>
                  <a:pt x="434" y="344478"/>
                </a:cubicBezTo>
                <a:cubicBezTo>
                  <a:pt x="1044" y="289005"/>
                  <a:pt x="2873" y="233531"/>
                  <a:pt x="6530" y="178363"/>
                </a:cubicBezTo>
                <a:cubicBezTo>
                  <a:pt x="7445" y="164647"/>
                  <a:pt x="8664" y="150626"/>
                  <a:pt x="9578" y="136910"/>
                </a:cubicBezTo>
                <a:cubicBezTo>
                  <a:pt x="10798" y="123194"/>
                  <a:pt x="12017" y="109478"/>
                  <a:pt x="13541" y="95458"/>
                </a:cubicBezTo>
                <a:cubicBezTo>
                  <a:pt x="15065" y="81437"/>
                  <a:pt x="17503" y="67416"/>
                  <a:pt x="21466" y="53700"/>
                </a:cubicBezTo>
                <a:cubicBezTo>
                  <a:pt x="23599" y="46690"/>
                  <a:pt x="26038" y="39984"/>
                  <a:pt x="29086" y="33279"/>
                </a:cubicBezTo>
                <a:cubicBezTo>
                  <a:pt x="30000" y="31755"/>
                  <a:pt x="30609" y="29926"/>
                  <a:pt x="31829" y="28402"/>
                </a:cubicBezTo>
                <a:cubicBezTo>
                  <a:pt x="32743" y="26878"/>
                  <a:pt x="33657" y="25049"/>
                  <a:pt x="34877" y="23525"/>
                </a:cubicBezTo>
                <a:cubicBezTo>
                  <a:pt x="37010" y="20477"/>
                  <a:pt x="39449" y="17124"/>
                  <a:pt x="42192" y="14686"/>
                </a:cubicBezTo>
                <a:cubicBezTo>
                  <a:pt x="53469" y="3713"/>
                  <a:pt x="69928" y="-1468"/>
                  <a:pt x="85168" y="361"/>
                </a:cubicBezTo>
                <a:cubicBezTo>
                  <a:pt x="92788" y="1275"/>
                  <a:pt x="100408" y="4018"/>
                  <a:pt x="107114" y="7981"/>
                </a:cubicBezTo>
                <a:cubicBezTo>
                  <a:pt x="113819" y="11943"/>
                  <a:pt x="119306" y="17429"/>
                  <a:pt x="124183" y="23220"/>
                </a:cubicBezTo>
                <a:cubicBezTo>
                  <a:pt x="133631" y="34803"/>
                  <a:pt x="139422" y="48519"/>
                  <a:pt x="143385" y="62539"/>
                </a:cubicBezTo>
                <a:cubicBezTo>
                  <a:pt x="145214" y="69550"/>
                  <a:pt x="146433" y="76865"/>
                  <a:pt x="147042" y="84180"/>
                </a:cubicBezTo>
                <a:lnTo>
                  <a:pt x="148262" y="104906"/>
                </a:lnTo>
                <a:cubicBezTo>
                  <a:pt x="151310" y="160380"/>
                  <a:pt x="151614" y="215853"/>
                  <a:pt x="150700" y="271326"/>
                </a:cubicBezTo>
                <a:cubicBezTo>
                  <a:pt x="148871" y="382273"/>
                  <a:pt x="142166" y="492610"/>
                  <a:pt x="141251" y="603252"/>
                </a:cubicBezTo>
                <a:cubicBezTo>
                  <a:pt x="140946" y="589536"/>
                  <a:pt x="140337" y="575515"/>
                  <a:pt x="140032" y="561799"/>
                </a:cubicBezTo>
                <a:cubicBezTo>
                  <a:pt x="139727" y="548083"/>
                  <a:pt x="139727" y="534062"/>
                  <a:pt x="139422" y="520347"/>
                </a:cubicBezTo>
                <a:cubicBezTo>
                  <a:pt x="139118" y="492610"/>
                  <a:pt x="139422" y="464873"/>
                  <a:pt x="139422" y="437441"/>
                </a:cubicBezTo>
                <a:lnTo>
                  <a:pt x="140337" y="354536"/>
                </a:lnTo>
                <a:cubicBezTo>
                  <a:pt x="140642" y="326800"/>
                  <a:pt x="140946" y="299368"/>
                  <a:pt x="140946" y="271631"/>
                </a:cubicBezTo>
                <a:cubicBezTo>
                  <a:pt x="140946" y="216463"/>
                  <a:pt x="140032" y="160989"/>
                  <a:pt x="136679" y="106126"/>
                </a:cubicBezTo>
                <a:lnTo>
                  <a:pt x="135460" y="85399"/>
                </a:lnTo>
                <a:cubicBezTo>
                  <a:pt x="135155" y="78999"/>
                  <a:pt x="133936" y="72598"/>
                  <a:pt x="132107" y="66197"/>
                </a:cubicBezTo>
                <a:cubicBezTo>
                  <a:pt x="128755" y="53700"/>
                  <a:pt x="122963" y="41204"/>
                  <a:pt x="115039" y="31450"/>
                </a:cubicBezTo>
                <a:cubicBezTo>
                  <a:pt x="111076" y="26573"/>
                  <a:pt x="106504" y="22306"/>
                  <a:pt x="101323" y="19258"/>
                </a:cubicBezTo>
                <a:cubicBezTo>
                  <a:pt x="96141" y="16210"/>
                  <a:pt x="90350" y="14076"/>
                  <a:pt x="84254" y="13467"/>
                </a:cubicBezTo>
                <a:cubicBezTo>
                  <a:pt x="72062" y="11943"/>
                  <a:pt x="59565" y="16210"/>
                  <a:pt x="51031" y="24440"/>
                </a:cubicBezTo>
                <a:cubicBezTo>
                  <a:pt x="48897" y="26573"/>
                  <a:pt x="47069" y="28707"/>
                  <a:pt x="45240" y="31450"/>
                </a:cubicBezTo>
                <a:cubicBezTo>
                  <a:pt x="44325" y="32669"/>
                  <a:pt x="43411" y="34193"/>
                  <a:pt x="42801" y="35412"/>
                </a:cubicBezTo>
                <a:cubicBezTo>
                  <a:pt x="41887" y="36936"/>
                  <a:pt x="41277" y="38156"/>
                  <a:pt x="40668" y="39680"/>
                </a:cubicBezTo>
                <a:cubicBezTo>
                  <a:pt x="37925" y="45471"/>
                  <a:pt x="35486" y="51567"/>
                  <a:pt x="33657" y="57967"/>
                </a:cubicBezTo>
                <a:cubicBezTo>
                  <a:pt x="30000" y="70769"/>
                  <a:pt x="27562" y="84180"/>
                  <a:pt x="26038" y="97591"/>
                </a:cubicBezTo>
                <a:cubicBezTo>
                  <a:pt x="24514" y="111002"/>
                  <a:pt x="23294" y="125023"/>
                  <a:pt x="22075" y="138739"/>
                </a:cubicBezTo>
                <a:lnTo>
                  <a:pt x="18722" y="179887"/>
                </a:lnTo>
                <a:cubicBezTo>
                  <a:pt x="14455" y="235055"/>
                  <a:pt x="12322" y="290224"/>
                  <a:pt x="10798" y="345392"/>
                </a:cubicBezTo>
                <a:cubicBezTo>
                  <a:pt x="9274" y="400561"/>
                  <a:pt x="8359" y="456034"/>
                  <a:pt x="7445" y="511203"/>
                </a:cubicBezTo>
                <a:lnTo>
                  <a:pt x="5311" y="594108"/>
                </a:lnTo>
                <a:lnTo>
                  <a:pt x="4092" y="635560"/>
                </a:lnTo>
                <a:lnTo>
                  <a:pt x="1044" y="676708"/>
                </a:ln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6" name="Полилиния: фигура 205">
            <a:extLst>
              <a:ext uri="{FF2B5EF4-FFF2-40B4-BE49-F238E27FC236}">
                <a16:creationId xmlns:a16="http://schemas.microsoft.com/office/drawing/2014/main" id="{29055361-2FA3-E98C-4BB9-E43C7FA6F256}"/>
              </a:ext>
            </a:extLst>
          </p:cNvPr>
          <p:cNvSpPr/>
          <p:nvPr/>
        </p:nvSpPr>
        <p:spPr>
          <a:xfrm rot="2075879">
            <a:off x="3314386" y="5992048"/>
            <a:ext cx="61797" cy="35385"/>
          </a:xfrm>
          <a:custGeom>
            <a:avLst/>
            <a:gdLst>
              <a:gd name="connsiteX0" fmla="*/ 0 w 61797"/>
              <a:gd name="connsiteY0" fmla="*/ 23469 h 35385"/>
              <a:gd name="connsiteX1" fmla="*/ 20421 w 61797"/>
              <a:gd name="connsiteY1" fmla="*/ 22860 h 35385"/>
              <a:gd name="connsiteX2" fmla="*/ 37185 w 61797"/>
              <a:gd name="connsiteY2" fmla="*/ 23165 h 35385"/>
              <a:gd name="connsiteX3" fmla="*/ 50597 w 61797"/>
              <a:gd name="connsiteY3" fmla="*/ 15545 h 35385"/>
              <a:gd name="connsiteX4" fmla="*/ 59740 w 61797"/>
              <a:gd name="connsiteY4" fmla="*/ 0 h 35385"/>
              <a:gd name="connsiteX5" fmla="*/ 58217 w 61797"/>
              <a:gd name="connsiteY5" fmla="*/ 21031 h 35385"/>
              <a:gd name="connsiteX6" fmla="*/ 39929 w 61797"/>
              <a:gd name="connsiteY6" fmla="*/ 34747 h 35385"/>
              <a:gd name="connsiteX7" fmla="*/ 17983 w 61797"/>
              <a:gd name="connsiteY7" fmla="*/ 31699 h 35385"/>
              <a:gd name="connsiteX8" fmla="*/ 0 w 61797"/>
              <a:gd name="connsiteY8" fmla="*/ 23469 h 35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1797" h="35385">
                <a:moveTo>
                  <a:pt x="0" y="23469"/>
                </a:moveTo>
                <a:cubicBezTo>
                  <a:pt x="6706" y="21031"/>
                  <a:pt x="14021" y="21945"/>
                  <a:pt x="20421" y="22860"/>
                </a:cubicBezTo>
                <a:cubicBezTo>
                  <a:pt x="26822" y="23774"/>
                  <a:pt x="32613" y="24384"/>
                  <a:pt x="37185" y="23165"/>
                </a:cubicBezTo>
                <a:cubicBezTo>
                  <a:pt x="41757" y="22250"/>
                  <a:pt x="46634" y="19507"/>
                  <a:pt x="50597" y="15545"/>
                </a:cubicBezTo>
                <a:cubicBezTo>
                  <a:pt x="54559" y="11582"/>
                  <a:pt x="57912" y="6706"/>
                  <a:pt x="59740" y="0"/>
                </a:cubicBezTo>
                <a:cubicBezTo>
                  <a:pt x="63093" y="6401"/>
                  <a:pt x="62179" y="14630"/>
                  <a:pt x="58217" y="21031"/>
                </a:cubicBezTo>
                <a:cubicBezTo>
                  <a:pt x="54559" y="27737"/>
                  <a:pt x="47853" y="33223"/>
                  <a:pt x="39929" y="34747"/>
                </a:cubicBezTo>
                <a:cubicBezTo>
                  <a:pt x="31699" y="36576"/>
                  <a:pt x="24079" y="34137"/>
                  <a:pt x="17983" y="31699"/>
                </a:cubicBezTo>
                <a:cubicBezTo>
                  <a:pt x="11582" y="29565"/>
                  <a:pt x="6401" y="26213"/>
                  <a:pt x="0" y="23469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7" name="Полилиния: фигура 206">
            <a:extLst>
              <a:ext uri="{FF2B5EF4-FFF2-40B4-BE49-F238E27FC236}">
                <a16:creationId xmlns:a16="http://schemas.microsoft.com/office/drawing/2014/main" id="{541163B4-D6D6-7DB3-B992-A6DCF3ABDBE8}"/>
              </a:ext>
            </a:extLst>
          </p:cNvPr>
          <p:cNvSpPr/>
          <p:nvPr/>
        </p:nvSpPr>
        <p:spPr>
          <a:xfrm rot="2075879">
            <a:off x="3549890" y="6038817"/>
            <a:ext cx="71525" cy="37185"/>
          </a:xfrm>
          <a:custGeom>
            <a:avLst/>
            <a:gdLst>
              <a:gd name="connsiteX0" fmla="*/ 0 w 71525"/>
              <a:gd name="connsiteY0" fmla="*/ 25298 h 37185"/>
              <a:gd name="connsiteX1" fmla="*/ 22860 w 71525"/>
              <a:gd name="connsiteY1" fmla="*/ 23469 h 37185"/>
              <a:gd name="connsiteX2" fmla="*/ 34137 w 71525"/>
              <a:gd name="connsiteY2" fmla="*/ 24079 h 37185"/>
              <a:gd name="connsiteX3" fmla="*/ 44805 w 71525"/>
              <a:gd name="connsiteY3" fmla="*/ 24993 h 37185"/>
              <a:gd name="connsiteX4" fmla="*/ 52730 w 71525"/>
              <a:gd name="connsiteY4" fmla="*/ 23774 h 37185"/>
              <a:gd name="connsiteX5" fmla="*/ 59436 w 71525"/>
              <a:gd name="connsiteY5" fmla="*/ 18288 h 37185"/>
              <a:gd name="connsiteX6" fmla="*/ 71323 w 71525"/>
              <a:gd name="connsiteY6" fmla="*/ 0 h 37185"/>
              <a:gd name="connsiteX7" fmla="*/ 67360 w 71525"/>
              <a:gd name="connsiteY7" fmla="*/ 23469 h 37185"/>
              <a:gd name="connsiteX8" fmla="*/ 58217 w 71525"/>
              <a:gd name="connsiteY8" fmla="*/ 33833 h 37185"/>
              <a:gd name="connsiteX9" fmla="*/ 51511 w 71525"/>
              <a:gd name="connsiteY9" fmla="*/ 36576 h 37185"/>
              <a:gd name="connsiteX10" fmla="*/ 44501 w 71525"/>
              <a:gd name="connsiteY10" fmla="*/ 37185 h 37185"/>
              <a:gd name="connsiteX11" fmla="*/ 32918 w 71525"/>
              <a:gd name="connsiteY11" fmla="*/ 35661 h 37185"/>
              <a:gd name="connsiteX12" fmla="*/ 21946 w 71525"/>
              <a:gd name="connsiteY12" fmla="*/ 33223 h 37185"/>
              <a:gd name="connsiteX13" fmla="*/ 0 w 71525"/>
              <a:gd name="connsiteY13" fmla="*/ 25298 h 371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71525" h="37185">
                <a:moveTo>
                  <a:pt x="0" y="25298"/>
                </a:moveTo>
                <a:cubicBezTo>
                  <a:pt x="7925" y="23774"/>
                  <a:pt x="15240" y="23469"/>
                  <a:pt x="22860" y="23469"/>
                </a:cubicBezTo>
                <a:cubicBezTo>
                  <a:pt x="26517" y="23469"/>
                  <a:pt x="30480" y="23774"/>
                  <a:pt x="34137" y="24079"/>
                </a:cubicBezTo>
                <a:cubicBezTo>
                  <a:pt x="37795" y="24384"/>
                  <a:pt x="41757" y="24993"/>
                  <a:pt x="44805" y="24993"/>
                </a:cubicBezTo>
                <a:cubicBezTo>
                  <a:pt x="47853" y="24993"/>
                  <a:pt x="50292" y="24689"/>
                  <a:pt x="52730" y="23774"/>
                </a:cubicBezTo>
                <a:cubicBezTo>
                  <a:pt x="55169" y="22555"/>
                  <a:pt x="57302" y="20726"/>
                  <a:pt x="59436" y="18288"/>
                </a:cubicBezTo>
                <a:cubicBezTo>
                  <a:pt x="63703" y="13411"/>
                  <a:pt x="67056" y="6706"/>
                  <a:pt x="71323" y="0"/>
                </a:cubicBezTo>
                <a:cubicBezTo>
                  <a:pt x="71932" y="7925"/>
                  <a:pt x="71323" y="15850"/>
                  <a:pt x="67360" y="23469"/>
                </a:cubicBezTo>
                <a:cubicBezTo>
                  <a:pt x="65532" y="27432"/>
                  <a:pt x="62484" y="31089"/>
                  <a:pt x="58217" y="33833"/>
                </a:cubicBezTo>
                <a:cubicBezTo>
                  <a:pt x="56083" y="35052"/>
                  <a:pt x="53645" y="35966"/>
                  <a:pt x="51511" y="36576"/>
                </a:cubicBezTo>
                <a:cubicBezTo>
                  <a:pt x="49073" y="37185"/>
                  <a:pt x="46634" y="37185"/>
                  <a:pt x="44501" y="37185"/>
                </a:cubicBezTo>
                <a:cubicBezTo>
                  <a:pt x="39929" y="36881"/>
                  <a:pt x="36576" y="36271"/>
                  <a:pt x="32918" y="35661"/>
                </a:cubicBezTo>
                <a:cubicBezTo>
                  <a:pt x="29261" y="35052"/>
                  <a:pt x="25603" y="34137"/>
                  <a:pt x="21946" y="33223"/>
                </a:cubicBezTo>
                <a:cubicBezTo>
                  <a:pt x="14326" y="31089"/>
                  <a:pt x="7010" y="28956"/>
                  <a:pt x="0" y="25298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08" name="Полилиния: фигура 207">
            <a:extLst>
              <a:ext uri="{FF2B5EF4-FFF2-40B4-BE49-F238E27FC236}">
                <a16:creationId xmlns:a16="http://schemas.microsoft.com/office/drawing/2014/main" id="{A354A4E5-CC37-9483-3C67-14205361CADE}"/>
              </a:ext>
            </a:extLst>
          </p:cNvPr>
          <p:cNvSpPr/>
          <p:nvPr/>
        </p:nvSpPr>
        <p:spPr>
          <a:xfrm rot="2075879">
            <a:off x="3516930" y="6072351"/>
            <a:ext cx="157931" cy="570334"/>
          </a:xfrm>
          <a:custGeom>
            <a:avLst/>
            <a:gdLst>
              <a:gd name="connsiteX0" fmla="*/ 0 w 157931"/>
              <a:gd name="connsiteY0" fmla="*/ 500231 h 570334"/>
              <a:gd name="connsiteX1" fmla="*/ 17069 w 157931"/>
              <a:gd name="connsiteY1" fmla="*/ 221035 h 570334"/>
              <a:gd name="connsiteX2" fmla="*/ 34442 w 157931"/>
              <a:gd name="connsiteY2" fmla="*/ 82047 h 570334"/>
              <a:gd name="connsiteX3" fmla="*/ 42672 w 157931"/>
              <a:gd name="connsiteY3" fmla="*/ 47300 h 570334"/>
              <a:gd name="connsiteX4" fmla="*/ 60045 w 157931"/>
              <a:gd name="connsiteY4" fmla="*/ 14687 h 570334"/>
              <a:gd name="connsiteX5" fmla="*/ 67360 w 157931"/>
              <a:gd name="connsiteY5" fmla="*/ 7981 h 570334"/>
              <a:gd name="connsiteX6" fmla="*/ 76504 w 157931"/>
              <a:gd name="connsiteY6" fmla="*/ 3105 h 570334"/>
              <a:gd name="connsiteX7" fmla="*/ 96011 w 157931"/>
              <a:gd name="connsiteY7" fmla="*/ 57 h 570334"/>
              <a:gd name="connsiteX8" fmla="*/ 131978 w 157931"/>
              <a:gd name="connsiteY8" fmla="*/ 12249 h 570334"/>
              <a:gd name="connsiteX9" fmla="*/ 144779 w 157931"/>
              <a:gd name="connsiteY9" fmla="*/ 27488 h 570334"/>
              <a:gd name="connsiteX10" fmla="*/ 151485 w 157931"/>
              <a:gd name="connsiteY10" fmla="*/ 45472 h 570334"/>
              <a:gd name="connsiteX11" fmla="*/ 155447 w 157931"/>
              <a:gd name="connsiteY11" fmla="*/ 81133 h 570334"/>
              <a:gd name="connsiteX12" fmla="*/ 156971 w 157931"/>
              <a:gd name="connsiteY12" fmla="*/ 116185 h 570334"/>
              <a:gd name="connsiteX13" fmla="*/ 157581 w 157931"/>
              <a:gd name="connsiteY13" fmla="*/ 133863 h 570334"/>
              <a:gd name="connsiteX14" fmla="*/ 157886 w 157931"/>
              <a:gd name="connsiteY14" fmla="*/ 151541 h 570334"/>
              <a:gd name="connsiteX15" fmla="*/ 154228 w 157931"/>
              <a:gd name="connsiteY15" fmla="*/ 291749 h 570334"/>
              <a:gd name="connsiteX16" fmla="*/ 142951 w 157931"/>
              <a:gd name="connsiteY16" fmla="*/ 431346 h 570334"/>
              <a:gd name="connsiteX17" fmla="*/ 135331 w 157931"/>
              <a:gd name="connsiteY17" fmla="*/ 500840 h 570334"/>
              <a:gd name="connsiteX18" fmla="*/ 131368 w 157931"/>
              <a:gd name="connsiteY18" fmla="*/ 535587 h 570334"/>
              <a:gd name="connsiteX19" fmla="*/ 127101 w 157931"/>
              <a:gd name="connsiteY19" fmla="*/ 570334 h 570334"/>
              <a:gd name="connsiteX20" fmla="*/ 129539 w 157931"/>
              <a:gd name="connsiteY20" fmla="*/ 535587 h 570334"/>
              <a:gd name="connsiteX21" fmla="*/ 132283 w 157931"/>
              <a:gd name="connsiteY21" fmla="*/ 500840 h 570334"/>
              <a:gd name="connsiteX22" fmla="*/ 137159 w 157931"/>
              <a:gd name="connsiteY22" fmla="*/ 431041 h 570334"/>
              <a:gd name="connsiteX23" fmla="*/ 145084 w 157931"/>
              <a:gd name="connsiteY23" fmla="*/ 291444 h 570334"/>
              <a:gd name="connsiteX24" fmla="*/ 146608 w 157931"/>
              <a:gd name="connsiteY24" fmla="*/ 151846 h 570334"/>
              <a:gd name="connsiteX25" fmla="*/ 146303 w 157931"/>
              <a:gd name="connsiteY25" fmla="*/ 134473 h 570334"/>
              <a:gd name="connsiteX26" fmla="*/ 145694 w 157931"/>
              <a:gd name="connsiteY26" fmla="*/ 117099 h 570334"/>
              <a:gd name="connsiteX27" fmla="*/ 144170 w 157931"/>
              <a:gd name="connsiteY27" fmla="*/ 82352 h 570334"/>
              <a:gd name="connsiteX28" fmla="*/ 140512 w 157931"/>
              <a:gd name="connsiteY28" fmla="*/ 48824 h 570334"/>
              <a:gd name="connsiteX29" fmla="*/ 125577 w 157931"/>
              <a:gd name="connsiteY29" fmla="*/ 22916 h 570334"/>
              <a:gd name="connsiteX30" fmla="*/ 96316 w 157931"/>
              <a:gd name="connsiteY30" fmla="*/ 12858 h 570334"/>
              <a:gd name="connsiteX31" fmla="*/ 81381 w 157931"/>
              <a:gd name="connsiteY31" fmla="*/ 14992 h 570334"/>
              <a:gd name="connsiteX32" fmla="*/ 74980 w 157931"/>
              <a:gd name="connsiteY32" fmla="*/ 18344 h 570334"/>
              <a:gd name="connsiteX33" fmla="*/ 69494 w 157931"/>
              <a:gd name="connsiteY33" fmla="*/ 23221 h 570334"/>
              <a:gd name="connsiteX34" fmla="*/ 54254 w 157931"/>
              <a:gd name="connsiteY34" fmla="*/ 51872 h 570334"/>
              <a:gd name="connsiteX35" fmla="*/ 46329 w 157931"/>
              <a:gd name="connsiteY35" fmla="*/ 84791 h 570334"/>
              <a:gd name="connsiteX36" fmla="*/ 26822 w 157931"/>
              <a:gd name="connsiteY36" fmla="*/ 222864 h 570334"/>
              <a:gd name="connsiteX37" fmla="*/ 14326 w 157931"/>
              <a:gd name="connsiteY37" fmla="*/ 361852 h 570334"/>
              <a:gd name="connsiteX38" fmla="*/ 7925 w 157931"/>
              <a:gd name="connsiteY38" fmla="*/ 431651 h 570334"/>
              <a:gd name="connsiteX39" fmla="*/ 0 w 157931"/>
              <a:gd name="connsiteY39" fmla="*/ 500231 h 5703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57931" h="570334">
                <a:moveTo>
                  <a:pt x="0" y="500231"/>
                </a:moveTo>
                <a:cubicBezTo>
                  <a:pt x="7315" y="407267"/>
                  <a:pt x="8839" y="313999"/>
                  <a:pt x="17069" y="221035"/>
                </a:cubicBezTo>
                <a:cubicBezTo>
                  <a:pt x="21031" y="174401"/>
                  <a:pt x="27127" y="128072"/>
                  <a:pt x="34442" y="82047"/>
                </a:cubicBezTo>
                <a:cubicBezTo>
                  <a:pt x="36271" y="70465"/>
                  <a:pt x="39014" y="58578"/>
                  <a:pt x="42672" y="47300"/>
                </a:cubicBezTo>
                <a:cubicBezTo>
                  <a:pt x="46634" y="36023"/>
                  <a:pt x="51511" y="24440"/>
                  <a:pt x="60045" y="14687"/>
                </a:cubicBezTo>
                <a:cubicBezTo>
                  <a:pt x="62179" y="12249"/>
                  <a:pt x="64617" y="9810"/>
                  <a:pt x="67360" y="7981"/>
                </a:cubicBezTo>
                <a:cubicBezTo>
                  <a:pt x="70104" y="5848"/>
                  <a:pt x="73152" y="4324"/>
                  <a:pt x="76504" y="3105"/>
                </a:cubicBezTo>
                <a:cubicBezTo>
                  <a:pt x="82905" y="666"/>
                  <a:pt x="89611" y="-248"/>
                  <a:pt x="96011" y="57"/>
                </a:cubicBezTo>
                <a:cubicBezTo>
                  <a:pt x="109118" y="666"/>
                  <a:pt x="121310" y="4629"/>
                  <a:pt x="131978" y="12249"/>
                </a:cubicBezTo>
                <a:cubicBezTo>
                  <a:pt x="137464" y="16211"/>
                  <a:pt x="141731" y="21697"/>
                  <a:pt x="144779" y="27488"/>
                </a:cubicBezTo>
                <a:cubicBezTo>
                  <a:pt x="147827" y="33280"/>
                  <a:pt x="149961" y="39376"/>
                  <a:pt x="151485" y="45472"/>
                </a:cubicBezTo>
                <a:cubicBezTo>
                  <a:pt x="154228" y="57663"/>
                  <a:pt x="154838" y="69551"/>
                  <a:pt x="155447" y="81133"/>
                </a:cubicBezTo>
                <a:cubicBezTo>
                  <a:pt x="156057" y="92715"/>
                  <a:pt x="156666" y="104602"/>
                  <a:pt x="156971" y="116185"/>
                </a:cubicBezTo>
                <a:lnTo>
                  <a:pt x="157581" y="133863"/>
                </a:lnTo>
                <a:lnTo>
                  <a:pt x="157886" y="151541"/>
                </a:lnTo>
                <a:cubicBezTo>
                  <a:pt x="158190" y="198175"/>
                  <a:pt x="156971" y="245114"/>
                  <a:pt x="154228" y="291749"/>
                </a:cubicBezTo>
                <a:cubicBezTo>
                  <a:pt x="151485" y="338383"/>
                  <a:pt x="147522" y="384712"/>
                  <a:pt x="142951" y="431346"/>
                </a:cubicBezTo>
                <a:cubicBezTo>
                  <a:pt x="140512" y="454511"/>
                  <a:pt x="137769" y="477676"/>
                  <a:pt x="135331" y="500840"/>
                </a:cubicBezTo>
                <a:lnTo>
                  <a:pt x="131368" y="535587"/>
                </a:lnTo>
                <a:lnTo>
                  <a:pt x="127101" y="570334"/>
                </a:lnTo>
                <a:lnTo>
                  <a:pt x="129539" y="535587"/>
                </a:lnTo>
                <a:lnTo>
                  <a:pt x="132283" y="500840"/>
                </a:lnTo>
                <a:cubicBezTo>
                  <a:pt x="134111" y="477676"/>
                  <a:pt x="135635" y="454511"/>
                  <a:pt x="137159" y="431041"/>
                </a:cubicBezTo>
                <a:cubicBezTo>
                  <a:pt x="140512" y="384712"/>
                  <a:pt x="143255" y="338078"/>
                  <a:pt x="145084" y="291444"/>
                </a:cubicBezTo>
                <a:cubicBezTo>
                  <a:pt x="146608" y="244810"/>
                  <a:pt x="147522" y="198480"/>
                  <a:pt x="146608" y="151846"/>
                </a:cubicBezTo>
                <a:lnTo>
                  <a:pt x="146303" y="134473"/>
                </a:lnTo>
                <a:lnTo>
                  <a:pt x="145694" y="117099"/>
                </a:lnTo>
                <a:cubicBezTo>
                  <a:pt x="145389" y="105517"/>
                  <a:pt x="144779" y="93934"/>
                  <a:pt x="144170" y="82352"/>
                </a:cubicBezTo>
                <a:cubicBezTo>
                  <a:pt x="143560" y="70770"/>
                  <a:pt x="142951" y="59492"/>
                  <a:pt x="140512" y="48824"/>
                </a:cubicBezTo>
                <a:cubicBezTo>
                  <a:pt x="138074" y="38156"/>
                  <a:pt x="133197" y="28708"/>
                  <a:pt x="125577" y="22916"/>
                </a:cubicBezTo>
                <a:cubicBezTo>
                  <a:pt x="117347" y="16820"/>
                  <a:pt x="106679" y="13163"/>
                  <a:pt x="96316" y="12858"/>
                </a:cubicBezTo>
                <a:cubicBezTo>
                  <a:pt x="91135" y="12553"/>
                  <a:pt x="85953" y="13468"/>
                  <a:pt x="81381" y="14992"/>
                </a:cubicBezTo>
                <a:cubicBezTo>
                  <a:pt x="79248" y="15906"/>
                  <a:pt x="76809" y="17125"/>
                  <a:pt x="74980" y="18344"/>
                </a:cubicBezTo>
                <a:cubicBezTo>
                  <a:pt x="73152" y="19564"/>
                  <a:pt x="71323" y="21392"/>
                  <a:pt x="69494" y="23221"/>
                </a:cubicBezTo>
                <a:cubicBezTo>
                  <a:pt x="62788" y="31146"/>
                  <a:pt x="57912" y="41204"/>
                  <a:pt x="54254" y="51872"/>
                </a:cubicBezTo>
                <a:cubicBezTo>
                  <a:pt x="50597" y="62540"/>
                  <a:pt x="48158" y="73513"/>
                  <a:pt x="46329" y="84791"/>
                </a:cubicBezTo>
                <a:cubicBezTo>
                  <a:pt x="38100" y="130510"/>
                  <a:pt x="32004" y="176535"/>
                  <a:pt x="26822" y="222864"/>
                </a:cubicBezTo>
                <a:cubicBezTo>
                  <a:pt x="21946" y="269193"/>
                  <a:pt x="17983" y="315523"/>
                  <a:pt x="14326" y="361852"/>
                </a:cubicBezTo>
                <a:cubicBezTo>
                  <a:pt x="12192" y="385017"/>
                  <a:pt x="10363" y="408181"/>
                  <a:pt x="7925" y="431651"/>
                </a:cubicBezTo>
                <a:cubicBezTo>
                  <a:pt x="5791" y="453901"/>
                  <a:pt x="3048" y="477066"/>
                  <a:pt x="0" y="500231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0" name="Полилиния: фигура 229">
            <a:extLst>
              <a:ext uri="{FF2B5EF4-FFF2-40B4-BE49-F238E27FC236}">
                <a16:creationId xmlns:a16="http://schemas.microsoft.com/office/drawing/2014/main" id="{34AACA4B-FF49-F52E-4CEC-6BE2EDAC35D0}"/>
              </a:ext>
            </a:extLst>
          </p:cNvPr>
          <p:cNvSpPr/>
          <p:nvPr/>
        </p:nvSpPr>
        <p:spPr>
          <a:xfrm rot="2075879">
            <a:off x="3510675" y="6370890"/>
            <a:ext cx="167907" cy="526996"/>
          </a:xfrm>
          <a:custGeom>
            <a:avLst/>
            <a:gdLst>
              <a:gd name="connsiteX0" fmla="*/ 0 w 167907"/>
              <a:gd name="connsiteY0" fmla="*/ 386484 h 526996"/>
              <a:gd name="connsiteX1" fmla="*/ 2438 w 167907"/>
              <a:gd name="connsiteY1" fmla="*/ 356004 h 526996"/>
              <a:gd name="connsiteX2" fmla="*/ 5486 w 167907"/>
              <a:gd name="connsiteY2" fmla="*/ 325829 h 526996"/>
              <a:gd name="connsiteX3" fmla="*/ 12802 w 167907"/>
              <a:gd name="connsiteY3" fmla="*/ 265479 h 526996"/>
              <a:gd name="connsiteX4" fmla="*/ 27432 w 167907"/>
              <a:gd name="connsiteY4" fmla="*/ 144779 h 526996"/>
              <a:gd name="connsiteX5" fmla="*/ 34442 w 167907"/>
              <a:gd name="connsiteY5" fmla="*/ 83820 h 526996"/>
              <a:gd name="connsiteX6" fmla="*/ 43586 w 167907"/>
              <a:gd name="connsiteY6" fmla="*/ 53645 h 526996"/>
              <a:gd name="connsiteX7" fmla="*/ 50597 w 167907"/>
              <a:gd name="connsiteY7" fmla="*/ 39624 h 526996"/>
              <a:gd name="connsiteX8" fmla="*/ 59131 w 167907"/>
              <a:gd name="connsiteY8" fmla="*/ 26213 h 526996"/>
              <a:gd name="connsiteX9" fmla="*/ 70104 w 167907"/>
              <a:gd name="connsiteY9" fmla="*/ 14021 h 526996"/>
              <a:gd name="connsiteX10" fmla="*/ 84429 w 167907"/>
              <a:gd name="connsiteY10" fmla="*/ 5182 h 526996"/>
              <a:gd name="connsiteX11" fmla="*/ 100583 w 167907"/>
              <a:gd name="connsiteY11" fmla="*/ 914 h 526996"/>
              <a:gd name="connsiteX12" fmla="*/ 108813 w 167907"/>
              <a:gd name="connsiteY12" fmla="*/ 0 h 526996"/>
              <a:gd name="connsiteX13" fmla="*/ 113385 w 167907"/>
              <a:gd name="connsiteY13" fmla="*/ 0 h 526996"/>
              <a:gd name="connsiteX14" fmla="*/ 117652 w 167907"/>
              <a:gd name="connsiteY14" fmla="*/ 305 h 526996"/>
              <a:gd name="connsiteX15" fmla="*/ 133502 w 167907"/>
              <a:gd name="connsiteY15" fmla="*/ 4267 h 526996"/>
              <a:gd name="connsiteX16" fmla="*/ 141122 w 167907"/>
              <a:gd name="connsiteY16" fmla="*/ 7620 h 526996"/>
              <a:gd name="connsiteX17" fmla="*/ 145084 w 167907"/>
              <a:gd name="connsiteY17" fmla="*/ 10058 h 526996"/>
              <a:gd name="connsiteX18" fmla="*/ 148437 w 167907"/>
              <a:gd name="connsiteY18" fmla="*/ 12802 h 526996"/>
              <a:gd name="connsiteX19" fmla="*/ 159410 w 167907"/>
              <a:gd name="connsiteY19" fmla="*/ 25603 h 526996"/>
              <a:gd name="connsiteX20" fmla="*/ 166115 w 167907"/>
              <a:gd name="connsiteY20" fmla="*/ 41453 h 526996"/>
              <a:gd name="connsiteX21" fmla="*/ 166725 w 167907"/>
              <a:gd name="connsiteY21" fmla="*/ 73761 h 526996"/>
              <a:gd name="connsiteX22" fmla="*/ 163677 w 167907"/>
              <a:gd name="connsiteY22" fmla="*/ 103936 h 526996"/>
              <a:gd name="connsiteX23" fmla="*/ 157886 w 167907"/>
              <a:gd name="connsiteY23" fmla="*/ 164286 h 526996"/>
              <a:gd name="connsiteX24" fmla="*/ 146608 w 167907"/>
              <a:gd name="connsiteY24" fmla="*/ 285291 h 526996"/>
              <a:gd name="connsiteX25" fmla="*/ 134721 w 167907"/>
              <a:gd name="connsiteY25" fmla="*/ 406296 h 526996"/>
              <a:gd name="connsiteX26" fmla="*/ 128015 w 167907"/>
              <a:gd name="connsiteY26" fmla="*/ 466646 h 526996"/>
              <a:gd name="connsiteX27" fmla="*/ 124358 w 167907"/>
              <a:gd name="connsiteY27" fmla="*/ 496821 h 526996"/>
              <a:gd name="connsiteX28" fmla="*/ 120395 w 167907"/>
              <a:gd name="connsiteY28" fmla="*/ 526996 h 526996"/>
              <a:gd name="connsiteX29" fmla="*/ 124663 w 167907"/>
              <a:gd name="connsiteY29" fmla="*/ 466341 h 526996"/>
              <a:gd name="connsiteX30" fmla="*/ 128625 w 167907"/>
              <a:gd name="connsiteY30" fmla="*/ 405687 h 526996"/>
              <a:gd name="connsiteX31" fmla="*/ 137159 w 167907"/>
              <a:gd name="connsiteY31" fmla="*/ 284377 h 526996"/>
              <a:gd name="connsiteX32" fmla="*/ 146608 w 167907"/>
              <a:gd name="connsiteY32" fmla="*/ 163067 h 526996"/>
              <a:gd name="connsiteX33" fmla="*/ 152094 w 167907"/>
              <a:gd name="connsiteY33" fmla="*/ 102412 h 526996"/>
              <a:gd name="connsiteX34" fmla="*/ 155142 w 167907"/>
              <a:gd name="connsiteY34" fmla="*/ 72237 h 526996"/>
              <a:gd name="connsiteX35" fmla="*/ 154533 w 167907"/>
              <a:gd name="connsiteY35" fmla="*/ 44196 h 526996"/>
              <a:gd name="connsiteX36" fmla="*/ 140512 w 167907"/>
              <a:gd name="connsiteY36" fmla="*/ 21946 h 526996"/>
              <a:gd name="connsiteX37" fmla="*/ 138074 w 167907"/>
              <a:gd name="connsiteY37" fmla="*/ 19812 h 526996"/>
              <a:gd name="connsiteX38" fmla="*/ 135635 w 167907"/>
              <a:gd name="connsiteY38" fmla="*/ 18288 h 526996"/>
              <a:gd name="connsiteX39" fmla="*/ 129539 w 167907"/>
              <a:gd name="connsiteY39" fmla="*/ 15545 h 526996"/>
              <a:gd name="connsiteX40" fmla="*/ 116128 w 167907"/>
              <a:gd name="connsiteY40" fmla="*/ 12192 h 526996"/>
              <a:gd name="connsiteX41" fmla="*/ 112775 w 167907"/>
              <a:gd name="connsiteY41" fmla="*/ 11887 h 526996"/>
              <a:gd name="connsiteX42" fmla="*/ 109727 w 167907"/>
              <a:gd name="connsiteY42" fmla="*/ 11887 h 526996"/>
              <a:gd name="connsiteX43" fmla="*/ 102717 w 167907"/>
              <a:gd name="connsiteY43" fmla="*/ 12497 h 526996"/>
              <a:gd name="connsiteX44" fmla="*/ 89611 w 167907"/>
              <a:gd name="connsiteY44" fmla="*/ 16154 h 526996"/>
              <a:gd name="connsiteX45" fmla="*/ 78028 w 167907"/>
              <a:gd name="connsiteY45" fmla="*/ 23165 h 526996"/>
              <a:gd name="connsiteX46" fmla="*/ 68580 w 167907"/>
              <a:gd name="connsiteY46" fmla="*/ 33223 h 526996"/>
              <a:gd name="connsiteX47" fmla="*/ 60655 w 167907"/>
              <a:gd name="connsiteY47" fmla="*/ 45415 h 526996"/>
              <a:gd name="connsiteX48" fmla="*/ 53949 w 167907"/>
              <a:gd name="connsiteY48" fmla="*/ 58216 h 526996"/>
              <a:gd name="connsiteX49" fmla="*/ 45110 w 167907"/>
              <a:gd name="connsiteY49" fmla="*/ 85953 h 526996"/>
              <a:gd name="connsiteX50" fmla="*/ 36881 w 167907"/>
              <a:gd name="connsiteY50" fmla="*/ 145694 h 526996"/>
              <a:gd name="connsiteX51" fmla="*/ 18593 w 167907"/>
              <a:gd name="connsiteY51" fmla="*/ 266089 h 526996"/>
              <a:gd name="connsiteX52" fmla="*/ 8534 w 167907"/>
              <a:gd name="connsiteY52" fmla="*/ 326134 h 526996"/>
              <a:gd name="connsiteX53" fmla="*/ 3962 w 167907"/>
              <a:gd name="connsiteY53" fmla="*/ 356309 h 526996"/>
              <a:gd name="connsiteX54" fmla="*/ 0 w 167907"/>
              <a:gd name="connsiteY54" fmla="*/ 386484 h 526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67907" h="526996">
                <a:moveTo>
                  <a:pt x="0" y="386484"/>
                </a:moveTo>
                <a:cubicBezTo>
                  <a:pt x="610" y="376426"/>
                  <a:pt x="1524" y="366368"/>
                  <a:pt x="2438" y="356004"/>
                </a:cubicBezTo>
                <a:cubicBezTo>
                  <a:pt x="3353" y="345946"/>
                  <a:pt x="4572" y="335888"/>
                  <a:pt x="5486" y="325829"/>
                </a:cubicBezTo>
                <a:cubicBezTo>
                  <a:pt x="7620" y="305713"/>
                  <a:pt x="10363" y="285596"/>
                  <a:pt x="12802" y="265479"/>
                </a:cubicBezTo>
                <a:cubicBezTo>
                  <a:pt x="17983" y="225246"/>
                  <a:pt x="23774" y="185013"/>
                  <a:pt x="27432" y="144779"/>
                </a:cubicBezTo>
                <a:cubicBezTo>
                  <a:pt x="29261" y="124663"/>
                  <a:pt x="30480" y="104241"/>
                  <a:pt x="34442" y="83820"/>
                </a:cubicBezTo>
                <a:cubicBezTo>
                  <a:pt x="36576" y="73761"/>
                  <a:pt x="39319" y="63398"/>
                  <a:pt x="43586" y="53645"/>
                </a:cubicBezTo>
                <a:cubicBezTo>
                  <a:pt x="45720" y="48768"/>
                  <a:pt x="48158" y="43891"/>
                  <a:pt x="50597" y="39624"/>
                </a:cubicBezTo>
                <a:cubicBezTo>
                  <a:pt x="53035" y="35052"/>
                  <a:pt x="55778" y="30785"/>
                  <a:pt x="59131" y="26213"/>
                </a:cubicBezTo>
                <a:cubicBezTo>
                  <a:pt x="62179" y="21946"/>
                  <a:pt x="65836" y="17678"/>
                  <a:pt x="70104" y="14021"/>
                </a:cubicBezTo>
                <a:cubicBezTo>
                  <a:pt x="74371" y="10363"/>
                  <a:pt x="79248" y="7315"/>
                  <a:pt x="84429" y="5182"/>
                </a:cubicBezTo>
                <a:cubicBezTo>
                  <a:pt x="89611" y="3048"/>
                  <a:pt x="95097" y="1524"/>
                  <a:pt x="100583" y="914"/>
                </a:cubicBezTo>
                <a:cubicBezTo>
                  <a:pt x="103327" y="305"/>
                  <a:pt x="106070" y="305"/>
                  <a:pt x="108813" y="0"/>
                </a:cubicBezTo>
                <a:cubicBezTo>
                  <a:pt x="110032" y="0"/>
                  <a:pt x="111861" y="0"/>
                  <a:pt x="113385" y="0"/>
                </a:cubicBezTo>
                <a:cubicBezTo>
                  <a:pt x="114909" y="0"/>
                  <a:pt x="116433" y="305"/>
                  <a:pt x="117652" y="305"/>
                </a:cubicBezTo>
                <a:cubicBezTo>
                  <a:pt x="123139" y="1219"/>
                  <a:pt x="128320" y="2438"/>
                  <a:pt x="133502" y="4267"/>
                </a:cubicBezTo>
                <a:cubicBezTo>
                  <a:pt x="135940" y="5182"/>
                  <a:pt x="138683" y="6401"/>
                  <a:pt x="141122" y="7620"/>
                </a:cubicBezTo>
                <a:cubicBezTo>
                  <a:pt x="142341" y="8230"/>
                  <a:pt x="143865" y="9144"/>
                  <a:pt x="145084" y="10058"/>
                </a:cubicBezTo>
                <a:cubicBezTo>
                  <a:pt x="146303" y="10973"/>
                  <a:pt x="147218" y="11887"/>
                  <a:pt x="148437" y="12802"/>
                </a:cubicBezTo>
                <a:cubicBezTo>
                  <a:pt x="152704" y="16459"/>
                  <a:pt x="156362" y="20726"/>
                  <a:pt x="159410" y="25603"/>
                </a:cubicBezTo>
                <a:cubicBezTo>
                  <a:pt x="162458" y="30480"/>
                  <a:pt x="164896" y="35966"/>
                  <a:pt x="166115" y="41453"/>
                </a:cubicBezTo>
                <a:cubicBezTo>
                  <a:pt x="168858" y="52425"/>
                  <a:pt x="167944" y="63703"/>
                  <a:pt x="166725" y="73761"/>
                </a:cubicBezTo>
                <a:lnTo>
                  <a:pt x="163677" y="103936"/>
                </a:lnTo>
                <a:lnTo>
                  <a:pt x="157886" y="164286"/>
                </a:lnTo>
                <a:lnTo>
                  <a:pt x="146608" y="285291"/>
                </a:lnTo>
                <a:cubicBezTo>
                  <a:pt x="142950" y="325525"/>
                  <a:pt x="138988" y="366063"/>
                  <a:pt x="134721" y="406296"/>
                </a:cubicBezTo>
                <a:lnTo>
                  <a:pt x="128015" y="466646"/>
                </a:lnTo>
                <a:lnTo>
                  <a:pt x="124358" y="496821"/>
                </a:lnTo>
                <a:lnTo>
                  <a:pt x="120395" y="526996"/>
                </a:lnTo>
                <a:lnTo>
                  <a:pt x="124663" y="466341"/>
                </a:lnTo>
                <a:lnTo>
                  <a:pt x="128625" y="405687"/>
                </a:lnTo>
                <a:lnTo>
                  <a:pt x="137159" y="284377"/>
                </a:lnTo>
                <a:cubicBezTo>
                  <a:pt x="139902" y="243839"/>
                  <a:pt x="143255" y="203605"/>
                  <a:pt x="146608" y="163067"/>
                </a:cubicBezTo>
                <a:cubicBezTo>
                  <a:pt x="148437" y="142950"/>
                  <a:pt x="150266" y="122529"/>
                  <a:pt x="152094" y="102412"/>
                </a:cubicBezTo>
                <a:lnTo>
                  <a:pt x="155142" y="72237"/>
                </a:lnTo>
                <a:cubicBezTo>
                  <a:pt x="156362" y="62179"/>
                  <a:pt x="156666" y="52730"/>
                  <a:pt x="154533" y="44196"/>
                </a:cubicBezTo>
                <a:cubicBezTo>
                  <a:pt x="152399" y="35357"/>
                  <a:pt x="147522" y="28041"/>
                  <a:pt x="140512" y="21946"/>
                </a:cubicBezTo>
                <a:cubicBezTo>
                  <a:pt x="139598" y="21336"/>
                  <a:pt x="138683" y="20422"/>
                  <a:pt x="138074" y="19812"/>
                </a:cubicBezTo>
                <a:cubicBezTo>
                  <a:pt x="137464" y="19202"/>
                  <a:pt x="136550" y="18898"/>
                  <a:pt x="135635" y="18288"/>
                </a:cubicBezTo>
                <a:cubicBezTo>
                  <a:pt x="133806" y="17374"/>
                  <a:pt x="131673" y="16459"/>
                  <a:pt x="129539" y="15545"/>
                </a:cubicBezTo>
                <a:cubicBezTo>
                  <a:pt x="125272" y="14021"/>
                  <a:pt x="120395" y="12802"/>
                  <a:pt x="116128" y="12192"/>
                </a:cubicBezTo>
                <a:cubicBezTo>
                  <a:pt x="114909" y="11887"/>
                  <a:pt x="113995" y="11887"/>
                  <a:pt x="112775" y="11887"/>
                </a:cubicBezTo>
                <a:cubicBezTo>
                  <a:pt x="111556" y="11887"/>
                  <a:pt x="110947" y="11887"/>
                  <a:pt x="109727" y="11887"/>
                </a:cubicBezTo>
                <a:cubicBezTo>
                  <a:pt x="107289" y="12192"/>
                  <a:pt x="104851" y="12192"/>
                  <a:pt x="102717" y="12497"/>
                </a:cubicBezTo>
                <a:cubicBezTo>
                  <a:pt x="98145" y="13106"/>
                  <a:pt x="93573" y="14326"/>
                  <a:pt x="89611" y="16154"/>
                </a:cubicBezTo>
                <a:cubicBezTo>
                  <a:pt x="85344" y="17983"/>
                  <a:pt x="81686" y="20117"/>
                  <a:pt x="78028" y="23165"/>
                </a:cubicBezTo>
                <a:cubicBezTo>
                  <a:pt x="74676" y="26213"/>
                  <a:pt x="71628" y="29565"/>
                  <a:pt x="68580" y="33223"/>
                </a:cubicBezTo>
                <a:cubicBezTo>
                  <a:pt x="65836" y="36881"/>
                  <a:pt x="63093" y="41148"/>
                  <a:pt x="60655" y="45415"/>
                </a:cubicBezTo>
                <a:cubicBezTo>
                  <a:pt x="58217" y="49682"/>
                  <a:pt x="55778" y="53949"/>
                  <a:pt x="53949" y="58216"/>
                </a:cubicBezTo>
                <a:cubicBezTo>
                  <a:pt x="49987" y="67056"/>
                  <a:pt x="47244" y="76504"/>
                  <a:pt x="45110" y="85953"/>
                </a:cubicBezTo>
                <a:cubicBezTo>
                  <a:pt x="40843" y="105155"/>
                  <a:pt x="39624" y="125272"/>
                  <a:pt x="36881" y="145694"/>
                </a:cubicBezTo>
                <a:cubicBezTo>
                  <a:pt x="32004" y="186232"/>
                  <a:pt x="25298" y="226160"/>
                  <a:pt x="18593" y="266089"/>
                </a:cubicBezTo>
                <a:cubicBezTo>
                  <a:pt x="15240" y="286206"/>
                  <a:pt x="11582" y="306017"/>
                  <a:pt x="8534" y="326134"/>
                </a:cubicBezTo>
                <a:cubicBezTo>
                  <a:pt x="7010" y="336193"/>
                  <a:pt x="5486" y="346251"/>
                  <a:pt x="3962" y="356309"/>
                </a:cubicBezTo>
                <a:cubicBezTo>
                  <a:pt x="2743" y="366672"/>
                  <a:pt x="1524" y="376426"/>
                  <a:pt x="0" y="386484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1" name="Полилиния: фигура 230">
            <a:extLst>
              <a:ext uri="{FF2B5EF4-FFF2-40B4-BE49-F238E27FC236}">
                <a16:creationId xmlns:a16="http://schemas.microsoft.com/office/drawing/2014/main" id="{5864F0CB-CB8C-3C97-4FCC-67CC0AAF82B8}"/>
              </a:ext>
            </a:extLst>
          </p:cNvPr>
          <p:cNvSpPr/>
          <p:nvPr/>
        </p:nvSpPr>
        <p:spPr>
          <a:xfrm rot="2075879">
            <a:off x="3661394" y="6216577"/>
            <a:ext cx="68884" cy="29613"/>
          </a:xfrm>
          <a:custGeom>
            <a:avLst/>
            <a:gdLst>
              <a:gd name="connsiteX0" fmla="*/ 0 w 68884"/>
              <a:gd name="connsiteY0" fmla="*/ 0 h 29613"/>
              <a:gd name="connsiteX1" fmla="*/ 16459 w 68884"/>
              <a:gd name="connsiteY1" fmla="*/ 9144 h 29613"/>
              <a:gd name="connsiteX2" fmla="*/ 32918 w 68884"/>
              <a:gd name="connsiteY2" fmla="*/ 15545 h 29613"/>
              <a:gd name="connsiteX3" fmla="*/ 49987 w 68884"/>
              <a:gd name="connsiteY3" fmla="*/ 19507 h 29613"/>
              <a:gd name="connsiteX4" fmla="*/ 68884 w 68884"/>
              <a:gd name="connsiteY4" fmla="*/ 21641 h 29613"/>
              <a:gd name="connsiteX5" fmla="*/ 49987 w 68884"/>
              <a:gd name="connsiteY5" fmla="*/ 29261 h 29613"/>
              <a:gd name="connsiteX6" fmla="*/ 29261 w 68884"/>
              <a:gd name="connsiteY6" fmla="*/ 27127 h 29613"/>
              <a:gd name="connsiteX7" fmla="*/ 11278 w 68884"/>
              <a:gd name="connsiteY7" fmla="*/ 16764 h 29613"/>
              <a:gd name="connsiteX8" fmla="*/ 0 w 68884"/>
              <a:gd name="connsiteY8" fmla="*/ 0 h 29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8884" h="29613">
                <a:moveTo>
                  <a:pt x="0" y="0"/>
                </a:moveTo>
                <a:cubicBezTo>
                  <a:pt x="5791" y="3658"/>
                  <a:pt x="11278" y="6706"/>
                  <a:pt x="16459" y="9144"/>
                </a:cubicBezTo>
                <a:cubicBezTo>
                  <a:pt x="21946" y="11887"/>
                  <a:pt x="27127" y="14021"/>
                  <a:pt x="32918" y="15545"/>
                </a:cubicBezTo>
                <a:cubicBezTo>
                  <a:pt x="38405" y="17373"/>
                  <a:pt x="44196" y="18593"/>
                  <a:pt x="49987" y="19507"/>
                </a:cubicBezTo>
                <a:cubicBezTo>
                  <a:pt x="55778" y="20421"/>
                  <a:pt x="61874" y="21031"/>
                  <a:pt x="68884" y="21641"/>
                </a:cubicBezTo>
                <a:cubicBezTo>
                  <a:pt x="63398" y="25908"/>
                  <a:pt x="56693" y="28346"/>
                  <a:pt x="49987" y="29261"/>
                </a:cubicBezTo>
                <a:cubicBezTo>
                  <a:pt x="42977" y="30175"/>
                  <a:pt x="35966" y="29261"/>
                  <a:pt x="29261" y="27127"/>
                </a:cubicBezTo>
                <a:cubicBezTo>
                  <a:pt x="22555" y="24993"/>
                  <a:pt x="16459" y="21641"/>
                  <a:pt x="11278" y="16764"/>
                </a:cubicBezTo>
                <a:cubicBezTo>
                  <a:pt x="6096" y="12497"/>
                  <a:pt x="1829" y="6401"/>
                  <a:pt x="0" y="0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2" name="Полилиния: фигура 231">
            <a:extLst>
              <a:ext uri="{FF2B5EF4-FFF2-40B4-BE49-F238E27FC236}">
                <a16:creationId xmlns:a16="http://schemas.microsoft.com/office/drawing/2014/main" id="{3B0E2816-2FFD-1676-8C2B-153118776283}"/>
              </a:ext>
            </a:extLst>
          </p:cNvPr>
          <p:cNvSpPr/>
          <p:nvPr/>
        </p:nvSpPr>
        <p:spPr>
          <a:xfrm rot="2075879">
            <a:off x="3662894" y="6501222"/>
            <a:ext cx="61569" cy="18402"/>
          </a:xfrm>
          <a:custGeom>
            <a:avLst/>
            <a:gdLst>
              <a:gd name="connsiteX0" fmla="*/ 0 w 61569"/>
              <a:gd name="connsiteY0" fmla="*/ 0 h 18402"/>
              <a:gd name="connsiteX1" fmla="*/ 14021 w 61569"/>
              <a:gd name="connsiteY1" fmla="*/ 4877 h 18402"/>
              <a:gd name="connsiteX2" fmla="*/ 29261 w 61569"/>
              <a:gd name="connsiteY2" fmla="*/ 5791 h 18402"/>
              <a:gd name="connsiteX3" fmla="*/ 45110 w 61569"/>
              <a:gd name="connsiteY3" fmla="*/ 7620 h 18402"/>
              <a:gd name="connsiteX4" fmla="*/ 61569 w 61569"/>
              <a:gd name="connsiteY4" fmla="*/ 11582 h 18402"/>
              <a:gd name="connsiteX5" fmla="*/ 45415 w 61569"/>
              <a:gd name="connsiteY5" fmla="*/ 17374 h 18402"/>
              <a:gd name="connsiteX6" fmla="*/ 28651 w 61569"/>
              <a:gd name="connsiteY6" fmla="*/ 18288 h 18402"/>
              <a:gd name="connsiteX7" fmla="*/ 11582 w 61569"/>
              <a:gd name="connsiteY7" fmla="*/ 14326 h 18402"/>
              <a:gd name="connsiteX8" fmla="*/ 3962 w 61569"/>
              <a:gd name="connsiteY8" fmla="*/ 8839 h 18402"/>
              <a:gd name="connsiteX9" fmla="*/ 0 w 61569"/>
              <a:gd name="connsiteY9" fmla="*/ 0 h 18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1569" h="18402">
                <a:moveTo>
                  <a:pt x="0" y="0"/>
                </a:moveTo>
                <a:cubicBezTo>
                  <a:pt x="4877" y="3658"/>
                  <a:pt x="9449" y="4267"/>
                  <a:pt x="14021" y="4877"/>
                </a:cubicBezTo>
                <a:cubicBezTo>
                  <a:pt x="18898" y="5486"/>
                  <a:pt x="23774" y="5182"/>
                  <a:pt x="29261" y="5791"/>
                </a:cubicBezTo>
                <a:cubicBezTo>
                  <a:pt x="34442" y="6096"/>
                  <a:pt x="39929" y="6706"/>
                  <a:pt x="45110" y="7620"/>
                </a:cubicBezTo>
                <a:cubicBezTo>
                  <a:pt x="50597" y="8534"/>
                  <a:pt x="55778" y="9449"/>
                  <a:pt x="61569" y="11582"/>
                </a:cubicBezTo>
                <a:cubicBezTo>
                  <a:pt x="56388" y="14630"/>
                  <a:pt x="50901" y="16154"/>
                  <a:pt x="45415" y="17374"/>
                </a:cubicBezTo>
                <a:cubicBezTo>
                  <a:pt x="39929" y="18288"/>
                  <a:pt x="34137" y="18593"/>
                  <a:pt x="28651" y="18288"/>
                </a:cubicBezTo>
                <a:cubicBezTo>
                  <a:pt x="23165" y="17983"/>
                  <a:pt x="17374" y="17069"/>
                  <a:pt x="11582" y="14326"/>
                </a:cubicBezTo>
                <a:cubicBezTo>
                  <a:pt x="8839" y="13106"/>
                  <a:pt x="6096" y="11278"/>
                  <a:pt x="3962" y="8839"/>
                </a:cubicBezTo>
                <a:cubicBezTo>
                  <a:pt x="1524" y="6096"/>
                  <a:pt x="305" y="3048"/>
                  <a:pt x="0" y="0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3" name="Полилиния: фигура 232">
            <a:extLst>
              <a:ext uri="{FF2B5EF4-FFF2-40B4-BE49-F238E27FC236}">
                <a16:creationId xmlns:a16="http://schemas.microsoft.com/office/drawing/2014/main" id="{C772FE59-2D90-6ECE-2174-BAE1895B32A0}"/>
              </a:ext>
            </a:extLst>
          </p:cNvPr>
          <p:cNvSpPr/>
          <p:nvPr/>
        </p:nvSpPr>
        <p:spPr>
          <a:xfrm rot="2075879">
            <a:off x="1797041" y="6501223"/>
            <a:ext cx="355394" cy="484629"/>
          </a:xfrm>
          <a:custGeom>
            <a:avLst/>
            <a:gdLst>
              <a:gd name="connsiteX0" fmla="*/ 0 w 355394"/>
              <a:gd name="connsiteY0" fmla="*/ 484629 h 484629"/>
              <a:gd name="connsiteX1" fmla="*/ 85953 w 355394"/>
              <a:gd name="connsiteY1" fmla="*/ 361186 h 484629"/>
              <a:gd name="connsiteX2" fmla="*/ 129844 w 355394"/>
              <a:gd name="connsiteY2" fmla="*/ 300226 h 484629"/>
              <a:gd name="connsiteX3" fmla="*/ 174040 w 355394"/>
              <a:gd name="connsiteY3" fmla="*/ 239572 h 484629"/>
              <a:gd name="connsiteX4" fmla="*/ 218540 w 355394"/>
              <a:gd name="connsiteY4" fmla="*/ 179222 h 484629"/>
              <a:gd name="connsiteX5" fmla="*/ 263651 w 355394"/>
              <a:gd name="connsiteY5" fmla="*/ 119176 h 484629"/>
              <a:gd name="connsiteX6" fmla="*/ 355395 w 355394"/>
              <a:gd name="connsiteY6" fmla="*/ 0 h 484629"/>
              <a:gd name="connsiteX7" fmla="*/ 269442 w 355394"/>
              <a:gd name="connsiteY7" fmla="*/ 123443 h 484629"/>
              <a:gd name="connsiteX8" fmla="*/ 225551 w 355394"/>
              <a:gd name="connsiteY8" fmla="*/ 184403 h 484629"/>
              <a:gd name="connsiteX9" fmla="*/ 181355 w 355394"/>
              <a:gd name="connsiteY9" fmla="*/ 245058 h 484629"/>
              <a:gd name="connsiteX10" fmla="*/ 136550 w 355394"/>
              <a:gd name="connsiteY10" fmla="*/ 305408 h 484629"/>
              <a:gd name="connsiteX11" fmla="*/ 91440 w 355394"/>
              <a:gd name="connsiteY11" fmla="*/ 365453 h 484629"/>
              <a:gd name="connsiteX12" fmla="*/ 0 w 355394"/>
              <a:gd name="connsiteY12" fmla="*/ 484629 h 484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55394" h="484629">
                <a:moveTo>
                  <a:pt x="0" y="484629"/>
                </a:moveTo>
                <a:cubicBezTo>
                  <a:pt x="28346" y="443177"/>
                  <a:pt x="56997" y="402029"/>
                  <a:pt x="85953" y="361186"/>
                </a:cubicBezTo>
                <a:cubicBezTo>
                  <a:pt x="100583" y="340765"/>
                  <a:pt x="115214" y="320343"/>
                  <a:pt x="129844" y="300226"/>
                </a:cubicBezTo>
                <a:lnTo>
                  <a:pt x="174040" y="239572"/>
                </a:lnTo>
                <a:lnTo>
                  <a:pt x="218540" y="179222"/>
                </a:lnTo>
                <a:cubicBezTo>
                  <a:pt x="233476" y="159105"/>
                  <a:pt x="248411" y="138988"/>
                  <a:pt x="263651" y="119176"/>
                </a:cubicBezTo>
                <a:cubicBezTo>
                  <a:pt x="293826" y="79248"/>
                  <a:pt x="324305" y="39319"/>
                  <a:pt x="355395" y="0"/>
                </a:cubicBezTo>
                <a:cubicBezTo>
                  <a:pt x="327049" y="41453"/>
                  <a:pt x="298398" y="82600"/>
                  <a:pt x="269442" y="123443"/>
                </a:cubicBezTo>
                <a:cubicBezTo>
                  <a:pt x="255116" y="143865"/>
                  <a:pt x="240181" y="164286"/>
                  <a:pt x="225551" y="184403"/>
                </a:cubicBezTo>
                <a:lnTo>
                  <a:pt x="181355" y="245058"/>
                </a:lnTo>
                <a:lnTo>
                  <a:pt x="136550" y="305408"/>
                </a:lnTo>
                <a:cubicBezTo>
                  <a:pt x="121615" y="325525"/>
                  <a:pt x="106679" y="345641"/>
                  <a:pt x="91440" y="365453"/>
                </a:cubicBezTo>
                <a:cubicBezTo>
                  <a:pt x="61569" y="405687"/>
                  <a:pt x="31089" y="445310"/>
                  <a:pt x="0" y="484629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4" name="Полилиния: фигура 233">
            <a:extLst>
              <a:ext uri="{FF2B5EF4-FFF2-40B4-BE49-F238E27FC236}">
                <a16:creationId xmlns:a16="http://schemas.microsoft.com/office/drawing/2014/main" id="{B2360669-8EC8-5DB3-229C-18E5034AC4DB}"/>
              </a:ext>
            </a:extLst>
          </p:cNvPr>
          <p:cNvSpPr/>
          <p:nvPr/>
        </p:nvSpPr>
        <p:spPr>
          <a:xfrm rot="2075879">
            <a:off x="1857411" y="7047239"/>
            <a:ext cx="373987" cy="528825"/>
          </a:xfrm>
          <a:custGeom>
            <a:avLst/>
            <a:gdLst>
              <a:gd name="connsiteX0" fmla="*/ 0 w 373987"/>
              <a:gd name="connsiteY0" fmla="*/ 528825 h 528825"/>
              <a:gd name="connsiteX1" fmla="*/ 11887 w 373987"/>
              <a:gd name="connsiteY1" fmla="*/ 489811 h 528825"/>
              <a:gd name="connsiteX2" fmla="*/ 32613 w 373987"/>
              <a:gd name="connsiteY2" fmla="*/ 454454 h 528825"/>
              <a:gd name="connsiteX3" fmla="*/ 56083 w 373987"/>
              <a:gd name="connsiteY3" fmla="*/ 421231 h 528825"/>
              <a:gd name="connsiteX4" fmla="*/ 79857 w 373987"/>
              <a:gd name="connsiteY4" fmla="*/ 388313 h 528825"/>
              <a:gd name="connsiteX5" fmla="*/ 127711 w 373987"/>
              <a:gd name="connsiteY5" fmla="*/ 322781 h 528825"/>
              <a:gd name="connsiteX6" fmla="*/ 176173 w 373987"/>
              <a:gd name="connsiteY6" fmla="*/ 257555 h 528825"/>
              <a:gd name="connsiteX7" fmla="*/ 224941 w 373987"/>
              <a:gd name="connsiteY7" fmla="*/ 192633 h 528825"/>
              <a:gd name="connsiteX8" fmla="*/ 274014 w 373987"/>
              <a:gd name="connsiteY8" fmla="*/ 128015 h 528825"/>
              <a:gd name="connsiteX9" fmla="*/ 373988 w 373987"/>
              <a:gd name="connsiteY9" fmla="*/ 0 h 528825"/>
              <a:gd name="connsiteX10" fmla="*/ 279805 w 373987"/>
              <a:gd name="connsiteY10" fmla="*/ 132283 h 528825"/>
              <a:gd name="connsiteX11" fmla="*/ 231952 w 373987"/>
              <a:gd name="connsiteY11" fmla="*/ 197814 h 528825"/>
              <a:gd name="connsiteX12" fmla="*/ 183489 w 373987"/>
              <a:gd name="connsiteY12" fmla="*/ 263041 h 528825"/>
              <a:gd name="connsiteX13" fmla="*/ 134721 w 373987"/>
              <a:gd name="connsiteY13" fmla="*/ 327963 h 528825"/>
              <a:gd name="connsiteX14" fmla="*/ 85648 w 373987"/>
              <a:gd name="connsiteY14" fmla="*/ 392580 h 528825"/>
              <a:gd name="connsiteX15" fmla="*/ 60960 w 373987"/>
              <a:gd name="connsiteY15" fmla="*/ 424889 h 528825"/>
              <a:gd name="connsiteX16" fmla="*/ 36271 w 373987"/>
              <a:gd name="connsiteY16" fmla="*/ 457197 h 528825"/>
              <a:gd name="connsiteX17" fmla="*/ 14326 w 373987"/>
              <a:gd name="connsiteY17" fmla="*/ 491030 h 528825"/>
              <a:gd name="connsiteX18" fmla="*/ 6096 w 373987"/>
              <a:gd name="connsiteY18" fmla="*/ 509318 h 528825"/>
              <a:gd name="connsiteX19" fmla="*/ 0 w 373987"/>
              <a:gd name="connsiteY19" fmla="*/ 528825 h 528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73987" h="528825">
                <a:moveTo>
                  <a:pt x="0" y="528825"/>
                </a:moveTo>
                <a:cubicBezTo>
                  <a:pt x="1524" y="515414"/>
                  <a:pt x="5791" y="502308"/>
                  <a:pt x="11887" y="489811"/>
                </a:cubicBezTo>
                <a:cubicBezTo>
                  <a:pt x="17678" y="477619"/>
                  <a:pt x="24993" y="465732"/>
                  <a:pt x="32613" y="454454"/>
                </a:cubicBezTo>
                <a:cubicBezTo>
                  <a:pt x="40233" y="443177"/>
                  <a:pt x="48158" y="432204"/>
                  <a:pt x="56083" y="421231"/>
                </a:cubicBezTo>
                <a:lnTo>
                  <a:pt x="79857" y="388313"/>
                </a:lnTo>
                <a:cubicBezTo>
                  <a:pt x="95707" y="366368"/>
                  <a:pt x="111861" y="344727"/>
                  <a:pt x="127711" y="322781"/>
                </a:cubicBezTo>
                <a:lnTo>
                  <a:pt x="176173" y="257555"/>
                </a:lnTo>
                <a:lnTo>
                  <a:pt x="224941" y="192633"/>
                </a:lnTo>
                <a:cubicBezTo>
                  <a:pt x="241400" y="170992"/>
                  <a:pt x="257555" y="149351"/>
                  <a:pt x="274014" y="128015"/>
                </a:cubicBezTo>
                <a:cubicBezTo>
                  <a:pt x="306932" y="85039"/>
                  <a:pt x="340155" y="42367"/>
                  <a:pt x="373988" y="0"/>
                </a:cubicBezTo>
                <a:cubicBezTo>
                  <a:pt x="342898" y="44501"/>
                  <a:pt x="311504" y="88696"/>
                  <a:pt x="279805" y="132283"/>
                </a:cubicBezTo>
                <a:cubicBezTo>
                  <a:pt x="263955" y="154228"/>
                  <a:pt x="247801" y="175869"/>
                  <a:pt x="231952" y="197814"/>
                </a:cubicBezTo>
                <a:lnTo>
                  <a:pt x="183489" y="263041"/>
                </a:lnTo>
                <a:lnTo>
                  <a:pt x="134721" y="327963"/>
                </a:lnTo>
                <a:cubicBezTo>
                  <a:pt x="118262" y="349604"/>
                  <a:pt x="102107" y="371244"/>
                  <a:pt x="85648" y="392580"/>
                </a:cubicBezTo>
                <a:lnTo>
                  <a:pt x="60960" y="424889"/>
                </a:lnTo>
                <a:cubicBezTo>
                  <a:pt x="52730" y="435557"/>
                  <a:pt x="44196" y="446225"/>
                  <a:pt x="36271" y="457197"/>
                </a:cubicBezTo>
                <a:cubicBezTo>
                  <a:pt x="28346" y="467865"/>
                  <a:pt x="20422" y="479143"/>
                  <a:pt x="14326" y="491030"/>
                </a:cubicBezTo>
                <a:cubicBezTo>
                  <a:pt x="11278" y="496821"/>
                  <a:pt x="8230" y="502917"/>
                  <a:pt x="6096" y="509318"/>
                </a:cubicBezTo>
                <a:cubicBezTo>
                  <a:pt x="3353" y="515414"/>
                  <a:pt x="1219" y="522119"/>
                  <a:pt x="0" y="528825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5" name="Полилиния: фигура 234">
            <a:extLst>
              <a:ext uri="{FF2B5EF4-FFF2-40B4-BE49-F238E27FC236}">
                <a16:creationId xmlns:a16="http://schemas.microsoft.com/office/drawing/2014/main" id="{49F4C0A5-7B9F-3AA7-31FD-BDB11977DF93}"/>
              </a:ext>
            </a:extLst>
          </p:cNvPr>
          <p:cNvSpPr/>
          <p:nvPr/>
        </p:nvSpPr>
        <p:spPr>
          <a:xfrm rot="2075879">
            <a:off x="2207024" y="7664608"/>
            <a:ext cx="138683" cy="429460"/>
          </a:xfrm>
          <a:custGeom>
            <a:avLst/>
            <a:gdLst>
              <a:gd name="connsiteX0" fmla="*/ 138683 w 138683"/>
              <a:gd name="connsiteY0" fmla="*/ 429461 h 429460"/>
              <a:gd name="connsiteX1" fmla="*/ 101803 w 138683"/>
              <a:gd name="connsiteY1" fmla="*/ 322781 h 429460"/>
              <a:gd name="connsiteX2" fmla="*/ 64617 w 138683"/>
              <a:gd name="connsiteY2" fmla="*/ 216407 h 429460"/>
              <a:gd name="connsiteX3" fmla="*/ 46634 w 138683"/>
              <a:gd name="connsiteY3" fmla="*/ 163067 h 429460"/>
              <a:gd name="connsiteX4" fmla="*/ 29565 w 138683"/>
              <a:gd name="connsiteY4" fmla="*/ 109118 h 429460"/>
              <a:gd name="connsiteX5" fmla="*/ 0 w 138683"/>
              <a:gd name="connsiteY5" fmla="*/ 0 h 429460"/>
              <a:gd name="connsiteX6" fmla="*/ 38405 w 138683"/>
              <a:gd name="connsiteY6" fmla="*/ 106070 h 429460"/>
              <a:gd name="connsiteX7" fmla="*/ 57607 w 138683"/>
              <a:gd name="connsiteY7" fmla="*/ 159105 h 429460"/>
              <a:gd name="connsiteX8" fmla="*/ 76200 w 138683"/>
              <a:gd name="connsiteY8" fmla="*/ 212444 h 429460"/>
              <a:gd name="connsiteX9" fmla="*/ 94183 w 138683"/>
              <a:gd name="connsiteY9" fmla="*/ 266089 h 429460"/>
              <a:gd name="connsiteX10" fmla="*/ 110947 w 138683"/>
              <a:gd name="connsiteY10" fmla="*/ 320038 h 429460"/>
              <a:gd name="connsiteX11" fmla="*/ 138683 w 138683"/>
              <a:gd name="connsiteY11" fmla="*/ 429461 h 429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8683" h="429460">
                <a:moveTo>
                  <a:pt x="138683" y="429461"/>
                </a:moveTo>
                <a:cubicBezTo>
                  <a:pt x="126491" y="393799"/>
                  <a:pt x="114299" y="358138"/>
                  <a:pt x="101803" y="322781"/>
                </a:cubicBezTo>
                <a:lnTo>
                  <a:pt x="64617" y="216407"/>
                </a:lnTo>
                <a:lnTo>
                  <a:pt x="46634" y="163067"/>
                </a:lnTo>
                <a:cubicBezTo>
                  <a:pt x="40843" y="145084"/>
                  <a:pt x="34747" y="127406"/>
                  <a:pt x="29565" y="109118"/>
                </a:cubicBezTo>
                <a:cubicBezTo>
                  <a:pt x="18593" y="73152"/>
                  <a:pt x="8230" y="36881"/>
                  <a:pt x="0" y="0"/>
                </a:cubicBezTo>
                <a:lnTo>
                  <a:pt x="38405" y="106070"/>
                </a:lnTo>
                <a:cubicBezTo>
                  <a:pt x="44805" y="123748"/>
                  <a:pt x="51206" y="141426"/>
                  <a:pt x="57607" y="159105"/>
                </a:cubicBezTo>
                <a:lnTo>
                  <a:pt x="76200" y="212444"/>
                </a:lnTo>
                <a:cubicBezTo>
                  <a:pt x="82296" y="230427"/>
                  <a:pt x="88392" y="248106"/>
                  <a:pt x="94183" y="266089"/>
                </a:cubicBezTo>
                <a:cubicBezTo>
                  <a:pt x="99974" y="284072"/>
                  <a:pt x="105765" y="302055"/>
                  <a:pt x="110947" y="320038"/>
                </a:cubicBezTo>
                <a:cubicBezTo>
                  <a:pt x="121310" y="356004"/>
                  <a:pt x="131368" y="392580"/>
                  <a:pt x="138683" y="429461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6" name="Полилиния: фигура 235">
            <a:extLst>
              <a:ext uri="{FF2B5EF4-FFF2-40B4-BE49-F238E27FC236}">
                <a16:creationId xmlns:a16="http://schemas.microsoft.com/office/drawing/2014/main" id="{C7E524AE-E522-BB42-0605-82CFACEEB556}"/>
              </a:ext>
            </a:extLst>
          </p:cNvPr>
          <p:cNvSpPr/>
          <p:nvPr/>
        </p:nvSpPr>
        <p:spPr>
          <a:xfrm rot="2075879">
            <a:off x="3720195" y="6232602"/>
            <a:ext cx="323494" cy="307892"/>
          </a:xfrm>
          <a:custGeom>
            <a:avLst/>
            <a:gdLst>
              <a:gd name="connsiteX0" fmla="*/ 0 w 323494"/>
              <a:gd name="connsiteY0" fmla="*/ 292957 h 307892"/>
              <a:gd name="connsiteX1" fmla="*/ 108508 w 323494"/>
              <a:gd name="connsiteY1" fmla="*/ 131109 h 307892"/>
              <a:gd name="connsiteX2" fmla="*/ 137159 w 323494"/>
              <a:gd name="connsiteY2" fmla="*/ 91790 h 307892"/>
              <a:gd name="connsiteX3" fmla="*/ 166725 w 323494"/>
              <a:gd name="connsiteY3" fmla="*/ 52776 h 307892"/>
              <a:gd name="connsiteX4" fmla="*/ 202386 w 323494"/>
              <a:gd name="connsiteY4" fmla="*/ 17724 h 307892"/>
              <a:gd name="connsiteX5" fmla="*/ 224941 w 323494"/>
              <a:gd name="connsiteY5" fmla="*/ 4923 h 307892"/>
              <a:gd name="connsiteX6" fmla="*/ 250849 w 323494"/>
              <a:gd name="connsiteY6" fmla="*/ 46 h 307892"/>
              <a:gd name="connsiteX7" fmla="*/ 276757 w 323494"/>
              <a:gd name="connsiteY7" fmla="*/ 3399 h 307892"/>
              <a:gd name="connsiteX8" fmla="*/ 300531 w 323494"/>
              <a:gd name="connsiteY8" fmla="*/ 14981 h 307892"/>
              <a:gd name="connsiteX9" fmla="*/ 317905 w 323494"/>
              <a:gd name="connsiteY9" fmla="*/ 35707 h 307892"/>
              <a:gd name="connsiteX10" fmla="*/ 323391 w 323494"/>
              <a:gd name="connsiteY10" fmla="*/ 62225 h 307892"/>
              <a:gd name="connsiteX11" fmla="*/ 317295 w 323494"/>
              <a:gd name="connsiteY11" fmla="*/ 87523 h 307892"/>
              <a:gd name="connsiteX12" fmla="*/ 306627 w 323494"/>
              <a:gd name="connsiteY12" fmla="*/ 110078 h 307892"/>
              <a:gd name="connsiteX13" fmla="*/ 280719 w 323494"/>
              <a:gd name="connsiteY13" fmla="*/ 152140 h 307892"/>
              <a:gd name="connsiteX14" fmla="*/ 221588 w 323494"/>
              <a:gd name="connsiteY14" fmla="*/ 229864 h 307892"/>
              <a:gd name="connsiteX15" fmla="*/ 192328 w 323494"/>
              <a:gd name="connsiteY15" fmla="*/ 268573 h 307892"/>
              <a:gd name="connsiteX16" fmla="*/ 178002 w 323494"/>
              <a:gd name="connsiteY16" fmla="*/ 288080 h 307892"/>
              <a:gd name="connsiteX17" fmla="*/ 163982 w 323494"/>
              <a:gd name="connsiteY17" fmla="*/ 307892 h 307892"/>
              <a:gd name="connsiteX18" fmla="*/ 176478 w 323494"/>
              <a:gd name="connsiteY18" fmla="*/ 287166 h 307892"/>
              <a:gd name="connsiteX19" fmla="*/ 189889 w 323494"/>
              <a:gd name="connsiteY19" fmla="*/ 266745 h 307892"/>
              <a:gd name="connsiteX20" fmla="*/ 217016 w 323494"/>
              <a:gd name="connsiteY20" fmla="*/ 226206 h 307892"/>
              <a:gd name="connsiteX21" fmla="*/ 273099 w 323494"/>
              <a:gd name="connsiteY21" fmla="*/ 146654 h 307892"/>
              <a:gd name="connsiteX22" fmla="*/ 297178 w 323494"/>
              <a:gd name="connsiteY22" fmla="*/ 105201 h 307892"/>
              <a:gd name="connsiteX23" fmla="*/ 306932 w 323494"/>
              <a:gd name="connsiteY23" fmla="*/ 83561 h 307892"/>
              <a:gd name="connsiteX24" fmla="*/ 311809 w 323494"/>
              <a:gd name="connsiteY24" fmla="*/ 61615 h 307892"/>
              <a:gd name="connsiteX25" fmla="*/ 293521 w 323494"/>
              <a:gd name="connsiteY25" fmla="*/ 24735 h 307892"/>
              <a:gd name="connsiteX26" fmla="*/ 251459 w 323494"/>
              <a:gd name="connsiteY26" fmla="*/ 12543 h 307892"/>
              <a:gd name="connsiteX27" fmla="*/ 229513 w 323494"/>
              <a:gd name="connsiteY27" fmla="*/ 16505 h 307892"/>
              <a:gd name="connsiteX28" fmla="*/ 209701 w 323494"/>
              <a:gd name="connsiteY28" fmla="*/ 27478 h 307892"/>
              <a:gd name="connsiteX29" fmla="*/ 175869 w 323494"/>
              <a:gd name="connsiteY29" fmla="*/ 60396 h 307892"/>
              <a:gd name="connsiteX30" fmla="*/ 145998 w 323494"/>
              <a:gd name="connsiteY30" fmla="*/ 98496 h 307892"/>
              <a:gd name="connsiteX31" fmla="*/ 116433 w 323494"/>
              <a:gd name="connsiteY31" fmla="*/ 137205 h 307892"/>
              <a:gd name="connsiteX32" fmla="*/ 57607 w 323494"/>
              <a:gd name="connsiteY32" fmla="*/ 214929 h 307892"/>
              <a:gd name="connsiteX33" fmla="*/ 28651 w 323494"/>
              <a:gd name="connsiteY33" fmla="*/ 253943 h 307892"/>
              <a:gd name="connsiteX34" fmla="*/ 0 w 323494"/>
              <a:gd name="connsiteY34" fmla="*/ 292957 h 307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23494" h="307892">
                <a:moveTo>
                  <a:pt x="0" y="292957"/>
                </a:moveTo>
                <a:cubicBezTo>
                  <a:pt x="33833" y="237484"/>
                  <a:pt x="70713" y="183839"/>
                  <a:pt x="108508" y="131109"/>
                </a:cubicBezTo>
                <a:cubicBezTo>
                  <a:pt x="117957" y="118003"/>
                  <a:pt x="127406" y="104592"/>
                  <a:pt x="137159" y="91790"/>
                </a:cubicBezTo>
                <a:cubicBezTo>
                  <a:pt x="146913" y="78684"/>
                  <a:pt x="156057" y="65273"/>
                  <a:pt x="166725" y="52776"/>
                </a:cubicBezTo>
                <a:cubicBezTo>
                  <a:pt x="177393" y="39975"/>
                  <a:pt x="188670" y="28087"/>
                  <a:pt x="202386" y="17724"/>
                </a:cubicBezTo>
                <a:cubicBezTo>
                  <a:pt x="209092" y="12543"/>
                  <a:pt x="216712" y="7971"/>
                  <a:pt x="224941" y="4923"/>
                </a:cubicBezTo>
                <a:cubicBezTo>
                  <a:pt x="233476" y="1875"/>
                  <a:pt x="242010" y="351"/>
                  <a:pt x="250849" y="46"/>
                </a:cubicBezTo>
                <a:cubicBezTo>
                  <a:pt x="259688" y="-259"/>
                  <a:pt x="268223" y="960"/>
                  <a:pt x="276757" y="3399"/>
                </a:cubicBezTo>
                <a:cubicBezTo>
                  <a:pt x="285291" y="5837"/>
                  <a:pt x="293216" y="9495"/>
                  <a:pt x="300531" y="14981"/>
                </a:cubicBezTo>
                <a:cubicBezTo>
                  <a:pt x="307542" y="20468"/>
                  <a:pt x="313638" y="27478"/>
                  <a:pt x="317905" y="35707"/>
                </a:cubicBezTo>
                <a:cubicBezTo>
                  <a:pt x="321867" y="43632"/>
                  <a:pt x="324001" y="53081"/>
                  <a:pt x="323391" y="62225"/>
                </a:cubicBezTo>
                <a:cubicBezTo>
                  <a:pt x="323086" y="71369"/>
                  <a:pt x="320343" y="79903"/>
                  <a:pt x="317295" y="87523"/>
                </a:cubicBezTo>
                <a:cubicBezTo>
                  <a:pt x="314247" y="95448"/>
                  <a:pt x="310285" y="102763"/>
                  <a:pt x="306627" y="110078"/>
                </a:cubicBezTo>
                <a:cubicBezTo>
                  <a:pt x="299007" y="124709"/>
                  <a:pt x="290168" y="138729"/>
                  <a:pt x="280719" y="152140"/>
                </a:cubicBezTo>
                <a:cubicBezTo>
                  <a:pt x="262127" y="178963"/>
                  <a:pt x="241400" y="204261"/>
                  <a:pt x="221588" y="229864"/>
                </a:cubicBezTo>
                <a:cubicBezTo>
                  <a:pt x="211530" y="242665"/>
                  <a:pt x="202081" y="255772"/>
                  <a:pt x="192328" y="268573"/>
                </a:cubicBezTo>
                <a:lnTo>
                  <a:pt x="178002" y="288080"/>
                </a:lnTo>
                <a:cubicBezTo>
                  <a:pt x="173126" y="294481"/>
                  <a:pt x="168554" y="301187"/>
                  <a:pt x="163982" y="307892"/>
                </a:cubicBezTo>
                <a:cubicBezTo>
                  <a:pt x="167944" y="300882"/>
                  <a:pt x="172211" y="293872"/>
                  <a:pt x="176478" y="287166"/>
                </a:cubicBezTo>
                <a:cubicBezTo>
                  <a:pt x="180745" y="280460"/>
                  <a:pt x="185317" y="273450"/>
                  <a:pt x="189889" y="266745"/>
                </a:cubicBezTo>
                <a:cubicBezTo>
                  <a:pt x="198729" y="253333"/>
                  <a:pt x="207568" y="239617"/>
                  <a:pt x="217016" y="226206"/>
                </a:cubicBezTo>
                <a:cubicBezTo>
                  <a:pt x="235914" y="199689"/>
                  <a:pt x="255421" y="173781"/>
                  <a:pt x="273099" y="146654"/>
                </a:cubicBezTo>
                <a:cubicBezTo>
                  <a:pt x="281938" y="133243"/>
                  <a:pt x="290168" y="119527"/>
                  <a:pt x="297178" y="105201"/>
                </a:cubicBezTo>
                <a:cubicBezTo>
                  <a:pt x="300836" y="97886"/>
                  <a:pt x="304189" y="90876"/>
                  <a:pt x="306932" y="83561"/>
                </a:cubicBezTo>
                <a:cubicBezTo>
                  <a:pt x="309675" y="76246"/>
                  <a:pt x="311504" y="68930"/>
                  <a:pt x="311809" y="61615"/>
                </a:cubicBezTo>
                <a:cubicBezTo>
                  <a:pt x="312418" y="47290"/>
                  <a:pt x="305103" y="33269"/>
                  <a:pt x="293521" y="24735"/>
                </a:cubicBezTo>
                <a:cubicBezTo>
                  <a:pt x="281938" y="15896"/>
                  <a:pt x="266394" y="12238"/>
                  <a:pt x="251459" y="12543"/>
                </a:cubicBezTo>
                <a:cubicBezTo>
                  <a:pt x="244144" y="12848"/>
                  <a:pt x="236219" y="14067"/>
                  <a:pt x="229513" y="16505"/>
                </a:cubicBezTo>
                <a:cubicBezTo>
                  <a:pt x="222503" y="18944"/>
                  <a:pt x="216102" y="22906"/>
                  <a:pt x="209701" y="27478"/>
                </a:cubicBezTo>
                <a:cubicBezTo>
                  <a:pt x="197205" y="36622"/>
                  <a:pt x="186232" y="48204"/>
                  <a:pt x="175869" y="60396"/>
                </a:cubicBezTo>
                <a:cubicBezTo>
                  <a:pt x="165506" y="72588"/>
                  <a:pt x="155752" y="85390"/>
                  <a:pt x="145998" y="98496"/>
                </a:cubicBezTo>
                <a:lnTo>
                  <a:pt x="116433" y="137205"/>
                </a:lnTo>
                <a:cubicBezTo>
                  <a:pt x="96926" y="163113"/>
                  <a:pt x="77114" y="189021"/>
                  <a:pt x="57607" y="214929"/>
                </a:cubicBezTo>
                <a:cubicBezTo>
                  <a:pt x="47853" y="228035"/>
                  <a:pt x="38100" y="240837"/>
                  <a:pt x="28651" y="253943"/>
                </a:cubicBezTo>
                <a:lnTo>
                  <a:pt x="0" y="292957"/>
                </a:ln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7" name="Полилиния: фигура 236">
            <a:extLst>
              <a:ext uri="{FF2B5EF4-FFF2-40B4-BE49-F238E27FC236}">
                <a16:creationId xmlns:a16="http://schemas.microsoft.com/office/drawing/2014/main" id="{15A84A5F-4560-327F-87C1-913DF05DF4EC}"/>
              </a:ext>
            </a:extLst>
          </p:cNvPr>
          <p:cNvSpPr/>
          <p:nvPr/>
        </p:nvSpPr>
        <p:spPr>
          <a:xfrm rot="2075879">
            <a:off x="3700723" y="6490213"/>
            <a:ext cx="261327" cy="390178"/>
          </a:xfrm>
          <a:custGeom>
            <a:avLst/>
            <a:gdLst>
              <a:gd name="connsiteX0" fmla="*/ 0 w 261327"/>
              <a:gd name="connsiteY0" fmla="*/ 190536 h 390178"/>
              <a:gd name="connsiteX1" fmla="*/ 13411 w 261327"/>
              <a:gd name="connsiteY1" fmla="*/ 170419 h 390178"/>
              <a:gd name="connsiteX2" fmla="*/ 27432 w 261327"/>
              <a:gd name="connsiteY2" fmla="*/ 150912 h 390178"/>
              <a:gd name="connsiteX3" fmla="*/ 56692 w 261327"/>
              <a:gd name="connsiteY3" fmla="*/ 112812 h 390178"/>
              <a:gd name="connsiteX4" fmla="*/ 88087 w 261327"/>
              <a:gd name="connsiteY4" fmla="*/ 76237 h 390178"/>
              <a:gd name="connsiteX5" fmla="*/ 122224 w 261327"/>
              <a:gd name="connsiteY5" fmla="*/ 41794 h 390178"/>
              <a:gd name="connsiteX6" fmla="*/ 141427 w 261327"/>
              <a:gd name="connsiteY6" fmla="*/ 26554 h 390178"/>
              <a:gd name="connsiteX7" fmla="*/ 162762 w 261327"/>
              <a:gd name="connsiteY7" fmla="*/ 14058 h 390178"/>
              <a:gd name="connsiteX8" fmla="*/ 185622 w 261327"/>
              <a:gd name="connsiteY8" fmla="*/ 4609 h 390178"/>
              <a:gd name="connsiteX9" fmla="*/ 210616 w 261327"/>
              <a:gd name="connsiteY9" fmla="*/ 37 h 390178"/>
              <a:gd name="connsiteX10" fmla="*/ 236828 w 261327"/>
              <a:gd name="connsiteY10" fmla="*/ 6743 h 390178"/>
              <a:gd name="connsiteX11" fmla="*/ 253897 w 261327"/>
              <a:gd name="connsiteY11" fmla="*/ 27469 h 390178"/>
              <a:gd name="connsiteX12" fmla="*/ 260907 w 261327"/>
              <a:gd name="connsiteY12" fmla="*/ 52462 h 390178"/>
              <a:gd name="connsiteX13" fmla="*/ 259383 w 261327"/>
              <a:gd name="connsiteY13" fmla="*/ 78065 h 390178"/>
              <a:gd name="connsiteX14" fmla="*/ 240486 w 261327"/>
              <a:gd name="connsiteY14" fmla="*/ 124090 h 390178"/>
              <a:gd name="connsiteX15" fmla="*/ 213359 w 261327"/>
              <a:gd name="connsiteY15" fmla="*/ 164323 h 390178"/>
              <a:gd name="connsiteX16" fmla="*/ 156057 w 261327"/>
              <a:gd name="connsiteY16" fmla="*/ 241132 h 390178"/>
              <a:gd name="connsiteX17" fmla="*/ 97231 w 261327"/>
              <a:gd name="connsiteY17" fmla="*/ 317027 h 390178"/>
              <a:gd name="connsiteX18" fmla="*/ 66446 w 261327"/>
              <a:gd name="connsiteY18" fmla="*/ 353908 h 390178"/>
              <a:gd name="connsiteX19" fmla="*/ 50901 w 261327"/>
              <a:gd name="connsiteY19" fmla="*/ 372196 h 390178"/>
              <a:gd name="connsiteX20" fmla="*/ 34747 w 261327"/>
              <a:gd name="connsiteY20" fmla="*/ 390179 h 390178"/>
              <a:gd name="connsiteX21" fmla="*/ 49377 w 261327"/>
              <a:gd name="connsiteY21" fmla="*/ 371281 h 390178"/>
              <a:gd name="connsiteX22" fmla="*/ 64008 w 261327"/>
              <a:gd name="connsiteY22" fmla="*/ 352384 h 390178"/>
              <a:gd name="connsiteX23" fmla="*/ 92354 w 261327"/>
              <a:gd name="connsiteY23" fmla="*/ 313674 h 390178"/>
              <a:gd name="connsiteX24" fmla="*/ 120395 w 261327"/>
              <a:gd name="connsiteY24" fmla="*/ 274965 h 390178"/>
              <a:gd name="connsiteX25" fmla="*/ 148132 w 261327"/>
              <a:gd name="connsiteY25" fmla="*/ 235951 h 390178"/>
              <a:gd name="connsiteX26" fmla="*/ 203605 w 261327"/>
              <a:gd name="connsiteY26" fmla="*/ 157922 h 390178"/>
              <a:gd name="connsiteX27" fmla="*/ 229818 w 261327"/>
              <a:gd name="connsiteY27" fmla="*/ 118603 h 390178"/>
              <a:gd name="connsiteX28" fmla="*/ 247191 w 261327"/>
              <a:gd name="connsiteY28" fmla="*/ 76237 h 390178"/>
              <a:gd name="connsiteX29" fmla="*/ 248411 w 261327"/>
              <a:gd name="connsiteY29" fmla="*/ 54291 h 390178"/>
              <a:gd name="connsiteX30" fmla="*/ 242619 w 261327"/>
              <a:gd name="connsiteY30" fmla="*/ 33260 h 390178"/>
              <a:gd name="connsiteX31" fmla="*/ 229818 w 261327"/>
              <a:gd name="connsiteY31" fmla="*/ 17106 h 390178"/>
              <a:gd name="connsiteX32" fmla="*/ 210311 w 261327"/>
              <a:gd name="connsiteY32" fmla="*/ 12229 h 390178"/>
              <a:gd name="connsiteX33" fmla="*/ 166725 w 261327"/>
              <a:gd name="connsiteY33" fmla="*/ 24421 h 390178"/>
              <a:gd name="connsiteX34" fmla="*/ 127711 w 261327"/>
              <a:gd name="connsiteY34" fmla="*/ 49719 h 390178"/>
              <a:gd name="connsiteX35" fmla="*/ 93268 w 261327"/>
              <a:gd name="connsiteY35" fmla="*/ 82332 h 390178"/>
              <a:gd name="connsiteX36" fmla="*/ 60655 w 261327"/>
              <a:gd name="connsiteY36" fmla="*/ 117384 h 390178"/>
              <a:gd name="connsiteX37" fmla="*/ 29261 w 261327"/>
              <a:gd name="connsiteY37" fmla="*/ 153655 h 390178"/>
              <a:gd name="connsiteX38" fmla="*/ 14326 w 261327"/>
              <a:gd name="connsiteY38" fmla="*/ 172248 h 390178"/>
              <a:gd name="connsiteX39" fmla="*/ 0 w 261327"/>
              <a:gd name="connsiteY39" fmla="*/ 190536 h 390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261327" h="390178">
                <a:moveTo>
                  <a:pt x="0" y="190536"/>
                </a:moveTo>
                <a:cubicBezTo>
                  <a:pt x="4267" y="183830"/>
                  <a:pt x="8839" y="177125"/>
                  <a:pt x="13411" y="170419"/>
                </a:cubicBezTo>
                <a:cubicBezTo>
                  <a:pt x="17983" y="163714"/>
                  <a:pt x="22555" y="157313"/>
                  <a:pt x="27432" y="150912"/>
                </a:cubicBezTo>
                <a:cubicBezTo>
                  <a:pt x="36881" y="138111"/>
                  <a:pt x="46634" y="125309"/>
                  <a:pt x="56692" y="112812"/>
                </a:cubicBezTo>
                <a:cubicBezTo>
                  <a:pt x="66751" y="100316"/>
                  <a:pt x="77114" y="88124"/>
                  <a:pt x="88087" y="76237"/>
                </a:cubicBezTo>
                <a:cubicBezTo>
                  <a:pt x="98755" y="64349"/>
                  <a:pt x="110032" y="52462"/>
                  <a:pt x="122224" y="41794"/>
                </a:cubicBezTo>
                <a:cubicBezTo>
                  <a:pt x="128320" y="36308"/>
                  <a:pt x="134721" y="31126"/>
                  <a:pt x="141427" y="26554"/>
                </a:cubicBezTo>
                <a:cubicBezTo>
                  <a:pt x="148132" y="21982"/>
                  <a:pt x="155447" y="17715"/>
                  <a:pt x="162762" y="14058"/>
                </a:cubicBezTo>
                <a:cubicBezTo>
                  <a:pt x="170077" y="10400"/>
                  <a:pt x="177697" y="7047"/>
                  <a:pt x="185622" y="4609"/>
                </a:cubicBezTo>
                <a:cubicBezTo>
                  <a:pt x="193547" y="2171"/>
                  <a:pt x="201777" y="342"/>
                  <a:pt x="210616" y="37"/>
                </a:cubicBezTo>
                <a:cubicBezTo>
                  <a:pt x="219150" y="-268"/>
                  <a:pt x="228904" y="1256"/>
                  <a:pt x="236828" y="6743"/>
                </a:cubicBezTo>
                <a:cubicBezTo>
                  <a:pt x="244753" y="12229"/>
                  <a:pt x="249935" y="19544"/>
                  <a:pt x="253897" y="27469"/>
                </a:cubicBezTo>
                <a:cubicBezTo>
                  <a:pt x="257555" y="35394"/>
                  <a:pt x="259993" y="43928"/>
                  <a:pt x="260907" y="52462"/>
                </a:cubicBezTo>
                <a:cubicBezTo>
                  <a:pt x="261822" y="60997"/>
                  <a:pt x="261212" y="69836"/>
                  <a:pt x="259383" y="78065"/>
                </a:cubicBezTo>
                <a:cubicBezTo>
                  <a:pt x="255726" y="94829"/>
                  <a:pt x="248715" y="109764"/>
                  <a:pt x="240486" y="124090"/>
                </a:cubicBezTo>
                <a:cubicBezTo>
                  <a:pt x="232256" y="138111"/>
                  <a:pt x="222808" y="151522"/>
                  <a:pt x="213359" y="164323"/>
                </a:cubicBezTo>
                <a:cubicBezTo>
                  <a:pt x="194157" y="189926"/>
                  <a:pt x="175564" y="215834"/>
                  <a:pt x="156057" y="241132"/>
                </a:cubicBezTo>
                <a:cubicBezTo>
                  <a:pt x="136855" y="266735"/>
                  <a:pt x="117347" y="292034"/>
                  <a:pt x="97231" y="317027"/>
                </a:cubicBezTo>
                <a:cubicBezTo>
                  <a:pt x="87172" y="329524"/>
                  <a:pt x="76809" y="341716"/>
                  <a:pt x="66446" y="353908"/>
                </a:cubicBezTo>
                <a:cubicBezTo>
                  <a:pt x="61264" y="360004"/>
                  <a:pt x="56083" y="366100"/>
                  <a:pt x="50901" y="372196"/>
                </a:cubicBezTo>
                <a:cubicBezTo>
                  <a:pt x="45720" y="378292"/>
                  <a:pt x="40233" y="384083"/>
                  <a:pt x="34747" y="390179"/>
                </a:cubicBezTo>
                <a:cubicBezTo>
                  <a:pt x="39624" y="383778"/>
                  <a:pt x="44500" y="377682"/>
                  <a:pt x="49377" y="371281"/>
                </a:cubicBezTo>
                <a:cubicBezTo>
                  <a:pt x="54254" y="364881"/>
                  <a:pt x="59131" y="358480"/>
                  <a:pt x="64008" y="352384"/>
                </a:cubicBezTo>
                <a:cubicBezTo>
                  <a:pt x="73456" y="339582"/>
                  <a:pt x="83210" y="326781"/>
                  <a:pt x="92354" y="313674"/>
                </a:cubicBezTo>
                <a:cubicBezTo>
                  <a:pt x="101803" y="300873"/>
                  <a:pt x="111251" y="287767"/>
                  <a:pt x="120395" y="274965"/>
                </a:cubicBezTo>
                <a:lnTo>
                  <a:pt x="148132" y="235951"/>
                </a:lnTo>
                <a:cubicBezTo>
                  <a:pt x="166420" y="209738"/>
                  <a:pt x="185013" y="183830"/>
                  <a:pt x="203605" y="157922"/>
                </a:cubicBezTo>
                <a:cubicBezTo>
                  <a:pt x="212749" y="145121"/>
                  <a:pt x="221893" y="132015"/>
                  <a:pt x="229818" y="118603"/>
                </a:cubicBezTo>
                <a:cubicBezTo>
                  <a:pt x="237438" y="105192"/>
                  <a:pt x="244143" y="90867"/>
                  <a:pt x="247191" y="76237"/>
                </a:cubicBezTo>
                <a:cubicBezTo>
                  <a:pt x="248715" y="68921"/>
                  <a:pt x="249325" y="61606"/>
                  <a:pt x="248411" y="54291"/>
                </a:cubicBezTo>
                <a:cubicBezTo>
                  <a:pt x="247496" y="46976"/>
                  <a:pt x="245667" y="39661"/>
                  <a:pt x="242619" y="33260"/>
                </a:cubicBezTo>
                <a:cubicBezTo>
                  <a:pt x="239571" y="26859"/>
                  <a:pt x="234999" y="20763"/>
                  <a:pt x="229818" y="17106"/>
                </a:cubicBezTo>
                <a:cubicBezTo>
                  <a:pt x="224636" y="13448"/>
                  <a:pt x="217626" y="12229"/>
                  <a:pt x="210311" y="12229"/>
                </a:cubicBezTo>
                <a:cubicBezTo>
                  <a:pt x="195681" y="12534"/>
                  <a:pt x="180745" y="17715"/>
                  <a:pt x="166725" y="24421"/>
                </a:cubicBezTo>
                <a:cubicBezTo>
                  <a:pt x="152704" y="31126"/>
                  <a:pt x="139903" y="39661"/>
                  <a:pt x="127711" y="49719"/>
                </a:cubicBezTo>
                <a:cubicBezTo>
                  <a:pt x="115519" y="59777"/>
                  <a:pt x="104546" y="71055"/>
                  <a:pt x="93268" y="82332"/>
                </a:cubicBezTo>
                <a:cubicBezTo>
                  <a:pt x="82296" y="93610"/>
                  <a:pt x="71323" y="105497"/>
                  <a:pt x="60655" y="117384"/>
                </a:cubicBezTo>
                <a:cubicBezTo>
                  <a:pt x="49987" y="129271"/>
                  <a:pt x="39624" y="141159"/>
                  <a:pt x="29261" y="153655"/>
                </a:cubicBezTo>
                <a:cubicBezTo>
                  <a:pt x="24079" y="159751"/>
                  <a:pt x="19202" y="166152"/>
                  <a:pt x="14326" y="172248"/>
                </a:cubicBezTo>
                <a:cubicBezTo>
                  <a:pt x="10058" y="177734"/>
                  <a:pt x="4877" y="184135"/>
                  <a:pt x="0" y="190536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8" name="Полилиния: фигура 237">
            <a:extLst>
              <a:ext uri="{FF2B5EF4-FFF2-40B4-BE49-F238E27FC236}">
                <a16:creationId xmlns:a16="http://schemas.microsoft.com/office/drawing/2014/main" id="{F6C0324D-2F6E-22D9-A61B-963FA2D0D5C0}"/>
              </a:ext>
            </a:extLst>
          </p:cNvPr>
          <p:cNvSpPr/>
          <p:nvPr/>
        </p:nvSpPr>
        <p:spPr>
          <a:xfrm rot="2075879">
            <a:off x="3762479" y="6117700"/>
            <a:ext cx="135161" cy="241574"/>
          </a:xfrm>
          <a:custGeom>
            <a:avLst/>
            <a:gdLst>
              <a:gd name="connsiteX0" fmla="*/ 0 w 135161"/>
              <a:gd name="connsiteY0" fmla="*/ 55952 h 241574"/>
              <a:gd name="connsiteX1" fmla="*/ 33223 w 135161"/>
              <a:gd name="connsiteY1" fmla="*/ 19986 h 241574"/>
              <a:gd name="connsiteX2" fmla="*/ 54254 w 135161"/>
              <a:gd name="connsiteY2" fmla="*/ 6880 h 241574"/>
              <a:gd name="connsiteX3" fmla="*/ 79248 w 135161"/>
              <a:gd name="connsiteY3" fmla="*/ 174 h 241574"/>
              <a:gd name="connsiteX4" fmla="*/ 105155 w 135161"/>
              <a:gd name="connsiteY4" fmla="*/ 4137 h 241574"/>
              <a:gd name="connsiteX5" fmla="*/ 126187 w 135161"/>
              <a:gd name="connsiteY5" fmla="*/ 21510 h 241574"/>
              <a:gd name="connsiteX6" fmla="*/ 134721 w 135161"/>
              <a:gd name="connsiteY6" fmla="*/ 46808 h 241574"/>
              <a:gd name="connsiteX7" fmla="*/ 133806 w 135161"/>
              <a:gd name="connsiteY7" fmla="*/ 72716 h 241574"/>
              <a:gd name="connsiteX8" fmla="*/ 116433 w 135161"/>
              <a:gd name="connsiteY8" fmla="*/ 119960 h 241574"/>
              <a:gd name="connsiteX9" fmla="*/ 90220 w 135161"/>
              <a:gd name="connsiteY9" fmla="*/ 161412 h 241574"/>
              <a:gd name="connsiteX10" fmla="*/ 35357 w 135161"/>
              <a:gd name="connsiteY10" fmla="*/ 241574 h 241574"/>
              <a:gd name="connsiteX11" fmla="*/ 58826 w 135161"/>
              <a:gd name="connsiteY11" fmla="*/ 198903 h 241574"/>
              <a:gd name="connsiteX12" fmla="*/ 82296 w 135161"/>
              <a:gd name="connsiteY12" fmla="*/ 156231 h 241574"/>
              <a:gd name="connsiteX13" fmla="*/ 94792 w 135161"/>
              <a:gd name="connsiteY13" fmla="*/ 135505 h 241574"/>
              <a:gd name="connsiteX14" fmla="*/ 106375 w 135161"/>
              <a:gd name="connsiteY14" fmla="*/ 114474 h 241574"/>
              <a:gd name="connsiteX15" fmla="*/ 121919 w 135161"/>
              <a:gd name="connsiteY15" fmla="*/ 70583 h 241574"/>
              <a:gd name="connsiteX16" fmla="*/ 123139 w 135161"/>
              <a:gd name="connsiteY16" fmla="*/ 48027 h 241574"/>
              <a:gd name="connsiteX17" fmla="*/ 116738 w 135161"/>
              <a:gd name="connsiteY17" fmla="*/ 27606 h 241574"/>
              <a:gd name="connsiteX18" fmla="*/ 101193 w 135161"/>
              <a:gd name="connsiteY18" fmla="*/ 13890 h 241574"/>
              <a:gd name="connsiteX19" fmla="*/ 79857 w 135161"/>
              <a:gd name="connsiteY19" fmla="*/ 9623 h 241574"/>
              <a:gd name="connsiteX20" fmla="*/ 57912 w 135161"/>
              <a:gd name="connsiteY20" fmla="*/ 13890 h 241574"/>
              <a:gd name="connsiteX21" fmla="*/ 36881 w 135161"/>
              <a:gd name="connsiteY21" fmla="*/ 24863 h 241574"/>
              <a:gd name="connsiteX22" fmla="*/ 0 w 135161"/>
              <a:gd name="connsiteY22" fmla="*/ 55952 h 241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35161" h="241574">
                <a:moveTo>
                  <a:pt x="0" y="55952"/>
                </a:moveTo>
                <a:cubicBezTo>
                  <a:pt x="8534" y="42236"/>
                  <a:pt x="20117" y="30044"/>
                  <a:pt x="33223" y="19986"/>
                </a:cubicBezTo>
                <a:cubicBezTo>
                  <a:pt x="39929" y="15109"/>
                  <a:pt x="46634" y="10537"/>
                  <a:pt x="54254" y="6880"/>
                </a:cubicBezTo>
                <a:cubicBezTo>
                  <a:pt x="61874" y="2917"/>
                  <a:pt x="70408" y="784"/>
                  <a:pt x="79248" y="174"/>
                </a:cubicBezTo>
                <a:cubicBezTo>
                  <a:pt x="87782" y="-435"/>
                  <a:pt x="96926" y="479"/>
                  <a:pt x="105155" y="4137"/>
                </a:cubicBezTo>
                <a:cubicBezTo>
                  <a:pt x="113385" y="7489"/>
                  <a:pt x="121005" y="13585"/>
                  <a:pt x="126187" y="21510"/>
                </a:cubicBezTo>
                <a:cubicBezTo>
                  <a:pt x="131368" y="29130"/>
                  <a:pt x="133806" y="38274"/>
                  <a:pt x="134721" y="46808"/>
                </a:cubicBezTo>
                <a:cubicBezTo>
                  <a:pt x="135635" y="55647"/>
                  <a:pt x="135026" y="64182"/>
                  <a:pt x="133806" y="72716"/>
                </a:cubicBezTo>
                <a:cubicBezTo>
                  <a:pt x="130758" y="89480"/>
                  <a:pt x="124358" y="105330"/>
                  <a:pt x="116433" y="119960"/>
                </a:cubicBezTo>
                <a:cubicBezTo>
                  <a:pt x="108508" y="134590"/>
                  <a:pt x="99059" y="148001"/>
                  <a:pt x="90220" y="161412"/>
                </a:cubicBezTo>
                <a:cubicBezTo>
                  <a:pt x="72542" y="188235"/>
                  <a:pt x="55778" y="216276"/>
                  <a:pt x="35357" y="241574"/>
                </a:cubicBezTo>
                <a:cubicBezTo>
                  <a:pt x="43281" y="227249"/>
                  <a:pt x="51206" y="213228"/>
                  <a:pt x="58826" y="198903"/>
                </a:cubicBezTo>
                <a:cubicBezTo>
                  <a:pt x="66446" y="184577"/>
                  <a:pt x="74066" y="170252"/>
                  <a:pt x="82296" y="156231"/>
                </a:cubicBezTo>
                <a:cubicBezTo>
                  <a:pt x="86258" y="149220"/>
                  <a:pt x="90525" y="142210"/>
                  <a:pt x="94792" y="135505"/>
                </a:cubicBezTo>
                <a:cubicBezTo>
                  <a:pt x="98755" y="128494"/>
                  <a:pt x="102717" y="121789"/>
                  <a:pt x="106375" y="114474"/>
                </a:cubicBezTo>
                <a:cubicBezTo>
                  <a:pt x="113385" y="100453"/>
                  <a:pt x="119176" y="85822"/>
                  <a:pt x="121919" y="70583"/>
                </a:cubicBezTo>
                <a:cubicBezTo>
                  <a:pt x="123139" y="62963"/>
                  <a:pt x="123748" y="55343"/>
                  <a:pt x="123139" y="48027"/>
                </a:cubicBezTo>
                <a:cubicBezTo>
                  <a:pt x="122529" y="40712"/>
                  <a:pt x="120395" y="33702"/>
                  <a:pt x="116738" y="27606"/>
                </a:cubicBezTo>
                <a:cubicBezTo>
                  <a:pt x="113080" y="21510"/>
                  <a:pt x="107899" y="16938"/>
                  <a:pt x="101193" y="13890"/>
                </a:cubicBezTo>
                <a:cubicBezTo>
                  <a:pt x="94792" y="10842"/>
                  <a:pt x="87172" y="9623"/>
                  <a:pt x="79857" y="9623"/>
                </a:cubicBezTo>
                <a:cubicBezTo>
                  <a:pt x="72237" y="9623"/>
                  <a:pt x="64922" y="11147"/>
                  <a:pt x="57912" y="13890"/>
                </a:cubicBezTo>
                <a:cubicBezTo>
                  <a:pt x="50901" y="16938"/>
                  <a:pt x="43586" y="20596"/>
                  <a:pt x="36881" y="24863"/>
                </a:cubicBezTo>
                <a:cubicBezTo>
                  <a:pt x="23165" y="33397"/>
                  <a:pt x="10668" y="43760"/>
                  <a:pt x="0" y="55952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39" name="Полилиния: фигура 238">
            <a:extLst>
              <a:ext uri="{FF2B5EF4-FFF2-40B4-BE49-F238E27FC236}">
                <a16:creationId xmlns:a16="http://schemas.microsoft.com/office/drawing/2014/main" id="{D7E5739E-871E-E201-DADF-5C6984BAB433}"/>
              </a:ext>
            </a:extLst>
          </p:cNvPr>
          <p:cNvSpPr/>
          <p:nvPr/>
        </p:nvSpPr>
        <p:spPr>
          <a:xfrm rot="2075879">
            <a:off x="3913842" y="6347767"/>
            <a:ext cx="76809" cy="66251"/>
          </a:xfrm>
          <a:custGeom>
            <a:avLst/>
            <a:gdLst>
              <a:gd name="connsiteX0" fmla="*/ 3048 w 76809"/>
              <a:gd name="connsiteY0" fmla="*/ 0 h 66251"/>
              <a:gd name="connsiteX1" fmla="*/ 11887 w 76809"/>
              <a:gd name="connsiteY1" fmla="*/ 23774 h 66251"/>
              <a:gd name="connsiteX2" fmla="*/ 29870 w 76809"/>
              <a:gd name="connsiteY2" fmla="*/ 41453 h 66251"/>
              <a:gd name="connsiteX3" fmla="*/ 40233 w 76809"/>
              <a:gd name="connsiteY3" fmla="*/ 48768 h 66251"/>
              <a:gd name="connsiteX4" fmla="*/ 51511 w 76809"/>
              <a:gd name="connsiteY4" fmla="*/ 55169 h 66251"/>
              <a:gd name="connsiteX5" fmla="*/ 63703 w 76809"/>
              <a:gd name="connsiteY5" fmla="*/ 60350 h 66251"/>
              <a:gd name="connsiteX6" fmla="*/ 76809 w 76809"/>
              <a:gd name="connsiteY6" fmla="*/ 64922 h 66251"/>
              <a:gd name="connsiteX7" fmla="*/ 62788 w 76809"/>
              <a:gd name="connsiteY7" fmla="*/ 66141 h 66251"/>
              <a:gd name="connsiteX8" fmla="*/ 48463 w 76809"/>
              <a:gd name="connsiteY8" fmla="*/ 64008 h 66251"/>
              <a:gd name="connsiteX9" fmla="*/ 34747 w 76809"/>
              <a:gd name="connsiteY9" fmla="*/ 58826 h 66251"/>
              <a:gd name="connsiteX10" fmla="*/ 22555 w 76809"/>
              <a:gd name="connsiteY10" fmla="*/ 50901 h 66251"/>
              <a:gd name="connsiteX11" fmla="*/ 3962 w 76809"/>
              <a:gd name="connsiteY11" fmla="*/ 28346 h 66251"/>
              <a:gd name="connsiteX12" fmla="*/ 0 w 76809"/>
              <a:gd name="connsiteY12" fmla="*/ 14021 h 66251"/>
              <a:gd name="connsiteX13" fmla="*/ 610 w 76809"/>
              <a:gd name="connsiteY13" fmla="*/ 6706 h 66251"/>
              <a:gd name="connsiteX14" fmla="*/ 3048 w 76809"/>
              <a:gd name="connsiteY14" fmla="*/ 0 h 66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6809" h="66251">
                <a:moveTo>
                  <a:pt x="3048" y="0"/>
                </a:moveTo>
                <a:cubicBezTo>
                  <a:pt x="3048" y="9449"/>
                  <a:pt x="7010" y="17069"/>
                  <a:pt x="11887" y="23774"/>
                </a:cubicBezTo>
                <a:cubicBezTo>
                  <a:pt x="16764" y="30480"/>
                  <a:pt x="23165" y="36271"/>
                  <a:pt x="29870" y="41453"/>
                </a:cubicBezTo>
                <a:cubicBezTo>
                  <a:pt x="33223" y="44196"/>
                  <a:pt x="36576" y="46329"/>
                  <a:pt x="40233" y="48768"/>
                </a:cubicBezTo>
                <a:cubicBezTo>
                  <a:pt x="43891" y="50901"/>
                  <a:pt x="47548" y="53035"/>
                  <a:pt x="51511" y="55169"/>
                </a:cubicBezTo>
                <a:cubicBezTo>
                  <a:pt x="55473" y="56997"/>
                  <a:pt x="59436" y="58826"/>
                  <a:pt x="63703" y="60350"/>
                </a:cubicBezTo>
                <a:cubicBezTo>
                  <a:pt x="67970" y="61874"/>
                  <a:pt x="72237" y="63398"/>
                  <a:pt x="76809" y="64922"/>
                </a:cubicBezTo>
                <a:cubicBezTo>
                  <a:pt x="72237" y="66141"/>
                  <a:pt x="67360" y="66446"/>
                  <a:pt x="62788" y="66141"/>
                </a:cubicBezTo>
                <a:cubicBezTo>
                  <a:pt x="57912" y="65836"/>
                  <a:pt x="53340" y="65227"/>
                  <a:pt x="48463" y="64008"/>
                </a:cubicBezTo>
                <a:cubicBezTo>
                  <a:pt x="43891" y="62788"/>
                  <a:pt x="39319" y="60960"/>
                  <a:pt x="34747" y="58826"/>
                </a:cubicBezTo>
                <a:cubicBezTo>
                  <a:pt x="30480" y="56693"/>
                  <a:pt x="26213" y="53949"/>
                  <a:pt x="22555" y="50901"/>
                </a:cubicBezTo>
                <a:cubicBezTo>
                  <a:pt x="14935" y="44805"/>
                  <a:pt x="8230" y="37490"/>
                  <a:pt x="3962" y="28346"/>
                </a:cubicBezTo>
                <a:cubicBezTo>
                  <a:pt x="1829" y="23774"/>
                  <a:pt x="305" y="18898"/>
                  <a:pt x="0" y="14021"/>
                </a:cubicBezTo>
                <a:cubicBezTo>
                  <a:pt x="0" y="11582"/>
                  <a:pt x="0" y="8839"/>
                  <a:pt x="610" y="6706"/>
                </a:cubicBezTo>
                <a:cubicBezTo>
                  <a:pt x="914" y="4267"/>
                  <a:pt x="1829" y="1829"/>
                  <a:pt x="3048" y="0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0" name="Полилиния: фигура 239">
            <a:extLst>
              <a:ext uri="{FF2B5EF4-FFF2-40B4-BE49-F238E27FC236}">
                <a16:creationId xmlns:a16="http://schemas.microsoft.com/office/drawing/2014/main" id="{15F0CA15-2C20-B811-82AA-0861A063F6AA}"/>
              </a:ext>
            </a:extLst>
          </p:cNvPr>
          <p:cNvSpPr/>
          <p:nvPr/>
        </p:nvSpPr>
        <p:spPr>
          <a:xfrm rot="2075879">
            <a:off x="3888352" y="6610142"/>
            <a:ext cx="67665" cy="44140"/>
          </a:xfrm>
          <a:custGeom>
            <a:avLst/>
            <a:gdLst>
              <a:gd name="connsiteX0" fmla="*/ 0 w 67665"/>
              <a:gd name="connsiteY0" fmla="*/ 0 h 44140"/>
              <a:gd name="connsiteX1" fmla="*/ 17678 w 67665"/>
              <a:gd name="connsiteY1" fmla="*/ 11887 h 44140"/>
              <a:gd name="connsiteX2" fmla="*/ 32918 w 67665"/>
              <a:gd name="connsiteY2" fmla="*/ 24384 h 44140"/>
              <a:gd name="connsiteX3" fmla="*/ 48768 w 67665"/>
              <a:gd name="connsiteY3" fmla="*/ 34442 h 44140"/>
              <a:gd name="connsiteX4" fmla="*/ 67665 w 67665"/>
              <a:gd name="connsiteY4" fmla="*/ 39929 h 44140"/>
              <a:gd name="connsiteX5" fmla="*/ 45720 w 67665"/>
              <a:gd name="connsiteY5" fmla="*/ 43586 h 44140"/>
              <a:gd name="connsiteX6" fmla="*/ 25298 w 67665"/>
              <a:gd name="connsiteY6" fmla="*/ 34137 h 44140"/>
              <a:gd name="connsiteX7" fmla="*/ 10363 w 67665"/>
              <a:gd name="connsiteY7" fmla="*/ 18593 h 44140"/>
              <a:gd name="connsiteX8" fmla="*/ 0 w 67665"/>
              <a:gd name="connsiteY8" fmla="*/ 0 h 44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7665" h="44140">
                <a:moveTo>
                  <a:pt x="0" y="0"/>
                </a:moveTo>
                <a:cubicBezTo>
                  <a:pt x="6401" y="3353"/>
                  <a:pt x="12192" y="7620"/>
                  <a:pt x="17678" y="11887"/>
                </a:cubicBezTo>
                <a:cubicBezTo>
                  <a:pt x="23165" y="16154"/>
                  <a:pt x="28041" y="20421"/>
                  <a:pt x="32918" y="24384"/>
                </a:cubicBezTo>
                <a:cubicBezTo>
                  <a:pt x="38100" y="28346"/>
                  <a:pt x="42976" y="31699"/>
                  <a:pt x="48768" y="34442"/>
                </a:cubicBezTo>
                <a:cubicBezTo>
                  <a:pt x="54559" y="37185"/>
                  <a:pt x="60350" y="39014"/>
                  <a:pt x="67665" y="39929"/>
                </a:cubicBezTo>
                <a:cubicBezTo>
                  <a:pt x="61569" y="44196"/>
                  <a:pt x="53340" y="44805"/>
                  <a:pt x="45720" y="43586"/>
                </a:cubicBezTo>
                <a:cubicBezTo>
                  <a:pt x="38100" y="42062"/>
                  <a:pt x="31089" y="38709"/>
                  <a:pt x="25298" y="34137"/>
                </a:cubicBezTo>
                <a:cubicBezTo>
                  <a:pt x="19507" y="29565"/>
                  <a:pt x="14630" y="24079"/>
                  <a:pt x="10363" y="18593"/>
                </a:cubicBezTo>
                <a:cubicBezTo>
                  <a:pt x="6705" y="12802"/>
                  <a:pt x="3048" y="6706"/>
                  <a:pt x="0" y="0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1" name="Полилиния: фигура 240">
            <a:extLst>
              <a:ext uri="{FF2B5EF4-FFF2-40B4-BE49-F238E27FC236}">
                <a16:creationId xmlns:a16="http://schemas.microsoft.com/office/drawing/2014/main" id="{01ED728B-029E-EF01-FF0C-3BCD4310E8CA}"/>
              </a:ext>
            </a:extLst>
          </p:cNvPr>
          <p:cNvSpPr/>
          <p:nvPr/>
        </p:nvSpPr>
        <p:spPr>
          <a:xfrm rot="2075879">
            <a:off x="3786089" y="6198233"/>
            <a:ext cx="55473" cy="38763"/>
          </a:xfrm>
          <a:custGeom>
            <a:avLst/>
            <a:gdLst>
              <a:gd name="connsiteX0" fmla="*/ 0 w 55473"/>
              <a:gd name="connsiteY0" fmla="*/ 0 h 38763"/>
              <a:gd name="connsiteX1" fmla="*/ 14630 w 55473"/>
              <a:gd name="connsiteY1" fmla="*/ 9449 h 38763"/>
              <a:gd name="connsiteX2" fmla="*/ 28041 w 55473"/>
              <a:gd name="connsiteY2" fmla="*/ 18897 h 38763"/>
              <a:gd name="connsiteX3" fmla="*/ 41453 w 55473"/>
              <a:gd name="connsiteY3" fmla="*/ 28041 h 38763"/>
              <a:gd name="connsiteX4" fmla="*/ 55473 w 55473"/>
              <a:gd name="connsiteY4" fmla="*/ 38405 h 38763"/>
              <a:gd name="connsiteX5" fmla="*/ 37490 w 55473"/>
              <a:gd name="connsiteY5" fmla="*/ 36576 h 38763"/>
              <a:gd name="connsiteX6" fmla="*/ 21336 w 55473"/>
              <a:gd name="connsiteY6" fmla="*/ 28651 h 38763"/>
              <a:gd name="connsiteX7" fmla="*/ 8230 w 55473"/>
              <a:gd name="connsiteY7" fmla="*/ 16154 h 38763"/>
              <a:gd name="connsiteX8" fmla="*/ 0 w 55473"/>
              <a:gd name="connsiteY8" fmla="*/ 0 h 38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473" h="38763">
                <a:moveTo>
                  <a:pt x="0" y="0"/>
                </a:moveTo>
                <a:cubicBezTo>
                  <a:pt x="5486" y="3048"/>
                  <a:pt x="10058" y="6401"/>
                  <a:pt x="14630" y="9449"/>
                </a:cubicBezTo>
                <a:lnTo>
                  <a:pt x="28041" y="18897"/>
                </a:lnTo>
                <a:lnTo>
                  <a:pt x="41453" y="28041"/>
                </a:lnTo>
                <a:cubicBezTo>
                  <a:pt x="46025" y="31089"/>
                  <a:pt x="50597" y="34442"/>
                  <a:pt x="55473" y="38405"/>
                </a:cubicBezTo>
                <a:cubicBezTo>
                  <a:pt x="49377" y="39319"/>
                  <a:pt x="43281" y="38405"/>
                  <a:pt x="37490" y="36576"/>
                </a:cubicBezTo>
                <a:cubicBezTo>
                  <a:pt x="31699" y="34747"/>
                  <a:pt x="26213" y="32004"/>
                  <a:pt x="21336" y="28651"/>
                </a:cubicBezTo>
                <a:cubicBezTo>
                  <a:pt x="16459" y="25298"/>
                  <a:pt x="11887" y="21031"/>
                  <a:pt x="8230" y="16154"/>
                </a:cubicBezTo>
                <a:cubicBezTo>
                  <a:pt x="4572" y="11582"/>
                  <a:pt x="1524" y="6096"/>
                  <a:pt x="0" y="0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2" name="Полилиния: фигура 241">
            <a:extLst>
              <a:ext uri="{FF2B5EF4-FFF2-40B4-BE49-F238E27FC236}">
                <a16:creationId xmlns:a16="http://schemas.microsoft.com/office/drawing/2014/main" id="{72A42129-E10D-2385-C563-BFCF761D12D9}"/>
              </a:ext>
            </a:extLst>
          </p:cNvPr>
          <p:cNvSpPr/>
          <p:nvPr/>
        </p:nvSpPr>
        <p:spPr>
          <a:xfrm rot="2075879">
            <a:off x="3305265" y="7150733"/>
            <a:ext cx="191241" cy="174571"/>
          </a:xfrm>
          <a:custGeom>
            <a:avLst/>
            <a:gdLst>
              <a:gd name="connsiteX0" fmla="*/ 32918 w 191241"/>
              <a:gd name="connsiteY0" fmla="*/ 174571 h 174571"/>
              <a:gd name="connsiteX1" fmla="*/ 57302 w 191241"/>
              <a:gd name="connsiteY1" fmla="*/ 164818 h 174571"/>
              <a:gd name="connsiteX2" fmla="*/ 83515 w 191241"/>
              <a:gd name="connsiteY2" fmla="*/ 159332 h 174571"/>
              <a:gd name="connsiteX3" fmla="*/ 109727 w 191241"/>
              <a:gd name="connsiteY3" fmla="*/ 158112 h 174571"/>
              <a:gd name="connsiteX4" fmla="*/ 134721 w 191241"/>
              <a:gd name="connsiteY4" fmla="*/ 154150 h 174571"/>
              <a:gd name="connsiteX5" fmla="*/ 156971 w 191241"/>
              <a:gd name="connsiteY5" fmla="*/ 144397 h 174571"/>
              <a:gd name="connsiteX6" fmla="*/ 172516 w 191241"/>
              <a:gd name="connsiteY6" fmla="*/ 127023 h 174571"/>
              <a:gd name="connsiteX7" fmla="*/ 175259 w 191241"/>
              <a:gd name="connsiteY7" fmla="*/ 80694 h 174571"/>
              <a:gd name="connsiteX8" fmla="*/ 146608 w 191241"/>
              <a:gd name="connsiteY8" fmla="*/ 41375 h 174571"/>
              <a:gd name="connsiteX9" fmla="*/ 102412 w 191241"/>
              <a:gd name="connsiteY9" fmla="*/ 17296 h 174571"/>
              <a:gd name="connsiteX10" fmla="*/ 52120 w 191241"/>
              <a:gd name="connsiteY10" fmla="*/ 6018 h 174571"/>
              <a:gd name="connsiteX11" fmla="*/ 0 w 191241"/>
              <a:gd name="connsiteY11" fmla="*/ 1141 h 174571"/>
              <a:gd name="connsiteX12" fmla="*/ 52730 w 191241"/>
              <a:gd name="connsiteY12" fmla="*/ 532 h 174571"/>
              <a:gd name="connsiteX13" fmla="*/ 105460 w 191241"/>
              <a:gd name="connsiteY13" fmla="*/ 8761 h 174571"/>
              <a:gd name="connsiteX14" fmla="*/ 153923 w 191241"/>
              <a:gd name="connsiteY14" fmla="*/ 32840 h 174571"/>
              <a:gd name="connsiteX15" fmla="*/ 187146 w 191241"/>
              <a:gd name="connsiteY15" fmla="*/ 77036 h 174571"/>
              <a:gd name="connsiteX16" fmla="*/ 191109 w 191241"/>
              <a:gd name="connsiteY16" fmla="*/ 105077 h 174571"/>
              <a:gd name="connsiteX17" fmla="*/ 183489 w 191241"/>
              <a:gd name="connsiteY17" fmla="*/ 132814 h 174571"/>
              <a:gd name="connsiteX18" fmla="*/ 163677 w 191241"/>
              <a:gd name="connsiteY18" fmla="*/ 153845 h 174571"/>
              <a:gd name="connsiteX19" fmla="*/ 137769 w 191241"/>
              <a:gd name="connsiteY19" fmla="*/ 164208 h 174571"/>
              <a:gd name="connsiteX20" fmla="*/ 110642 w 191241"/>
              <a:gd name="connsiteY20" fmla="*/ 166951 h 174571"/>
              <a:gd name="connsiteX21" fmla="*/ 97231 w 191241"/>
              <a:gd name="connsiteY21" fmla="*/ 166951 h 174571"/>
              <a:gd name="connsiteX22" fmla="*/ 84124 w 191241"/>
              <a:gd name="connsiteY22" fmla="*/ 166342 h 174571"/>
              <a:gd name="connsiteX23" fmla="*/ 58826 w 191241"/>
              <a:gd name="connsiteY23" fmla="*/ 168780 h 174571"/>
              <a:gd name="connsiteX24" fmla="*/ 32918 w 191241"/>
              <a:gd name="connsiteY24" fmla="*/ 174571 h 174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91241" h="174571">
                <a:moveTo>
                  <a:pt x="32918" y="174571"/>
                </a:moveTo>
                <a:cubicBezTo>
                  <a:pt x="41148" y="171219"/>
                  <a:pt x="49072" y="167866"/>
                  <a:pt x="57302" y="164818"/>
                </a:cubicBezTo>
                <a:cubicBezTo>
                  <a:pt x="65532" y="161770"/>
                  <a:pt x="74676" y="159941"/>
                  <a:pt x="83515" y="159332"/>
                </a:cubicBezTo>
                <a:cubicBezTo>
                  <a:pt x="92659" y="158722"/>
                  <a:pt x="101193" y="158722"/>
                  <a:pt x="109727" y="158112"/>
                </a:cubicBezTo>
                <a:cubicBezTo>
                  <a:pt x="118262" y="157503"/>
                  <a:pt x="126796" y="156284"/>
                  <a:pt x="134721" y="154150"/>
                </a:cubicBezTo>
                <a:cubicBezTo>
                  <a:pt x="142646" y="152016"/>
                  <a:pt x="150570" y="148968"/>
                  <a:pt x="156971" y="144397"/>
                </a:cubicBezTo>
                <a:cubicBezTo>
                  <a:pt x="163677" y="139825"/>
                  <a:pt x="168858" y="134033"/>
                  <a:pt x="172516" y="127023"/>
                </a:cubicBezTo>
                <a:cubicBezTo>
                  <a:pt x="179831" y="113002"/>
                  <a:pt x="180441" y="95629"/>
                  <a:pt x="175259" y="80694"/>
                </a:cubicBezTo>
                <a:cubicBezTo>
                  <a:pt x="170077" y="65454"/>
                  <a:pt x="159410" y="52043"/>
                  <a:pt x="146608" y="41375"/>
                </a:cubicBezTo>
                <a:cubicBezTo>
                  <a:pt x="133806" y="30707"/>
                  <a:pt x="118262" y="23087"/>
                  <a:pt x="102412" y="17296"/>
                </a:cubicBezTo>
                <a:cubicBezTo>
                  <a:pt x="86258" y="11809"/>
                  <a:pt x="69189" y="8152"/>
                  <a:pt x="52120" y="6018"/>
                </a:cubicBezTo>
                <a:cubicBezTo>
                  <a:pt x="34747" y="3580"/>
                  <a:pt x="17373" y="2360"/>
                  <a:pt x="0" y="1141"/>
                </a:cubicBezTo>
                <a:cubicBezTo>
                  <a:pt x="17373" y="-78"/>
                  <a:pt x="35052" y="-383"/>
                  <a:pt x="52730" y="532"/>
                </a:cubicBezTo>
                <a:cubicBezTo>
                  <a:pt x="70408" y="1446"/>
                  <a:pt x="88087" y="3884"/>
                  <a:pt x="105460" y="8761"/>
                </a:cubicBezTo>
                <a:cubicBezTo>
                  <a:pt x="122834" y="13638"/>
                  <a:pt x="139293" y="21563"/>
                  <a:pt x="153923" y="32840"/>
                </a:cubicBezTo>
                <a:cubicBezTo>
                  <a:pt x="168553" y="43813"/>
                  <a:pt x="180745" y="59053"/>
                  <a:pt x="187146" y="77036"/>
                </a:cubicBezTo>
                <a:cubicBezTo>
                  <a:pt x="190194" y="86180"/>
                  <a:pt x="191718" y="95629"/>
                  <a:pt x="191109" y="105077"/>
                </a:cubicBezTo>
                <a:cubicBezTo>
                  <a:pt x="190499" y="114526"/>
                  <a:pt x="188061" y="123975"/>
                  <a:pt x="183489" y="132814"/>
                </a:cubicBezTo>
                <a:cubicBezTo>
                  <a:pt x="178917" y="141349"/>
                  <a:pt x="171906" y="148664"/>
                  <a:pt x="163677" y="153845"/>
                </a:cubicBezTo>
                <a:cubicBezTo>
                  <a:pt x="155752" y="159027"/>
                  <a:pt x="146608" y="162379"/>
                  <a:pt x="137769" y="164208"/>
                </a:cubicBezTo>
                <a:cubicBezTo>
                  <a:pt x="128625" y="166037"/>
                  <a:pt x="119786" y="166951"/>
                  <a:pt x="110642" y="166951"/>
                </a:cubicBezTo>
                <a:cubicBezTo>
                  <a:pt x="106070" y="166951"/>
                  <a:pt x="101803" y="166951"/>
                  <a:pt x="97231" y="166951"/>
                </a:cubicBezTo>
                <a:cubicBezTo>
                  <a:pt x="92659" y="166647"/>
                  <a:pt x="88696" y="166342"/>
                  <a:pt x="84124" y="166342"/>
                </a:cubicBezTo>
                <a:cubicBezTo>
                  <a:pt x="75590" y="166342"/>
                  <a:pt x="67056" y="166951"/>
                  <a:pt x="58826" y="168780"/>
                </a:cubicBezTo>
                <a:cubicBezTo>
                  <a:pt x="49987" y="170609"/>
                  <a:pt x="41453" y="173047"/>
                  <a:pt x="32918" y="174571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3" name="Полилиния: фигура 242">
            <a:extLst>
              <a:ext uri="{FF2B5EF4-FFF2-40B4-BE49-F238E27FC236}">
                <a16:creationId xmlns:a16="http://schemas.microsoft.com/office/drawing/2014/main" id="{5A95A9AB-7E55-043E-2A62-69A4535FA953}"/>
              </a:ext>
            </a:extLst>
          </p:cNvPr>
          <p:cNvSpPr/>
          <p:nvPr/>
        </p:nvSpPr>
        <p:spPr>
          <a:xfrm rot="2075879">
            <a:off x="2213838" y="6384227"/>
            <a:ext cx="492354" cy="774187"/>
          </a:xfrm>
          <a:custGeom>
            <a:avLst/>
            <a:gdLst>
              <a:gd name="connsiteX0" fmla="*/ 39424 w 492354"/>
              <a:gd name="connsiteY0" fmla="*/ 0 h 774187"/>
              <a:gd name="connsiteX1" fmla="*/ 12907 w 492354"/>
              <a:gd name="connsiteY1" fmla="*/ 91439 h 774187"/>
              <a:gd name="connsiteX2" fmla="*/ 7725 w 492354"/>
              <a:gd name="connsiteY2" fmla="*/ 138683 h 774187"/>
              <a:gd name="connsiteX3" fmla="*/ 8335 w 492354"/>
              <a:gd name="connsiteY3" fmla="*/ 185927 h 774187"/>
              <a:gd name="connsiteX4" fmla="*/ 18698 w 492354"/>
              <a:gd name="connsiteY4" fmla="*/ 231037 h 774187"/>
              <a:gd name="connsiteX5" fmla="*/ 43691 w 492354"/>
              <a:gd name="connsiteY5" fmla="*/ 269747 h 774187"/>
              <a:gd name="connsiteX6" fmla="*/ 117757 w 492354"/>
              <a:gd name="connsiteY6" fmla="*/ 327658 h 774187"/>
              <a:gd name="connsiteX7" fmla="*/ 123549 w 492354"/>
              <a:gd name="connsiteY7" fmla="*/ 331621 h 774187"/>
              <a:gd name="connsiteX8" fmla="*/ 118367 w 492354"/>
              <a:gd name="connsiteY8" fmla="*/ 336497 h 774187"/>
              <a:gd name="connsiteX9" fmla="*/ 100689 w 492354"/>
              <a:gd name="connsiteY9" fmla="*/ 366672 h 774187"/>
              <a:gd name="connsiteX10" fmla="*/ 93373 w 492354"/>
              <a:gd name="connsiteY10" fmla="*/ 402638 h 774187"/>
              <a:gd name="connsiteX11" fmla="*/ 103432 w 492354"/>
              <a:gd name="connsiteY11" fmla="*/ 474876 h 774187"/>
              <a:gd name="connsiteX12" fmla="*/ 121720 w 492354"/>
              <a:gd name="connsiteY12" fmla="*/ 505965 h 774187"/>
              <a:gd name="connsiteX13" fmla="*/ 149456 w 492354"/>
              <a:gd name="connsiteY13" fmla="*/ 528825 h 774187"/>
              <a:gd name="connsiteX14" fmla="*/ 219560 w 492354"/>
              <a:gd name="connsiteY14" fmla="*/ 548942 h 774187"/>
              <a:gd name="connsiteX15" fmla="*/ 228399 w 492354"/>
              <a:gd name="connsiteY15" fmla="*/ 549551 h 774187"/>
              <a:gd name="connsiteX16" fmla="*/ 224437 w 492354"/>
              <a:gd name="connsiteY16" fmla="*/ 557476 h 774187"/>
              <a:gd name="connsiteX17" fmla="*/ 214378 w 492354"/>
              <a:gd name="connsiteY17" fmla="*/ 661107 h 774187"/>
              <a:gd name="connsiteX18" fmla="*/ 238762 w 492354"/>
              <a:gd name="connsiteY18" fmla="*/ 708351 h 774187"/>
              <a:gd name="connsiteX19" fmla="*/ 279300 w 492354"/>
              <a:gd name="connsiteY19" fmla="*/ 743098 h 774187"/>
              <a:gd name="connsiteX20" fmla="*/ 329897 w 492354"/>
              <a:gd name="connsiteY20" fmla="*/ 760777 h 774187"/>
              <a:gd name="connsiteX21" fmla="*/ 384456 w 492354"/>
              <a:gd name="connsiteY21" fmla="*/ 760167 h 774187"/>
              <a:gd name="connsiteX22" fmla="*/ 439929 w 492354"/>
              <a:gd name="connsiteY22" fmla="*/ 757424 h 774187"/>
              <a:gd name="connsiteX23" fmla="*/ 492354 w 492354"/>
              <a:gd name="connsiteY23" fmla="*/ 774188 h 774187"/>
              <a:gd name="connsiteX24" fmla="*/ 439929 w 492354"/>
              <a:gd name="connsiteY24" fmla="*/ 759862 h 774187"/>
              <a:gd name="connsiteX25" fmla="*/ 385066 w 492354"/>
              <a:gd name="connsiteY25" fmla="*/ 765044 h 774187"/>
              <a:gd name="connsiteX26" fmla="*/ 328983 w 492354"/>
              <a:gd name="connsiteY26" fmla="*/ 767787 h 774187"/>
              <a:gd name="connsiteX27" fmla="*/ 275033 w 492354"/>
              <a:gd name="connsiteY27" fmla="*/ 750718 h 774187"/>
              <a:gd name="connsiteX28" fmla="*/ 231142 w 492354"/>
              <a:gd name="connsiteY28" fmla="*/ 714752 h 774187"/>
              <a:gd name="connsiteX29" fmla="*/ 204015 w 492354"/>
              <a:gd name="connsiteY29" fmla="*/ 664460 h 774187"/>
              <a:gd name="connsiteX30" fmla="*/ 213464 w 492354"/>
              <a:gd name="connsiteY30" fmla="*/ 552599 h 774187"/>
              <a:gd name="connsiteX31" fmla="*/ 218341 w 492354"/>
              <a:gd name="connsiteY31" fmla="*/ 561134 h 774187"/>
              <a:gd name="connsiteX32" fmla="*/ 143056 w 492354"/>
              <a:gd name="connsiteY32" fmla="*/ 539493 h 774187"/>
              <a:gd name="connsiteX33" fmla="*/ 111966 w 492354"/>
              <a:gd name="connsiteY33" fmla="*/ 514195 h 774187"/>
              <a:gd name="connsiteX34" fmla="*/ 91849 w 492354"/>
              <a:gd name="connsiteY34" fmla="*/ 479752 h 774187"/>
              <a:gd name="connsiteX35" fmla="*/ 81486 w 492354"/>
              <a:gd name="connsiteY35" fmla="*/ 402029 h 774187"/>
              <a:gd name="connsiteX36" fmla="*/ 89716 w 492354"/>
              <a:gd name="connsiteY36" fmla="*/ 363320 h 774187"/>
              <a:gd name="connsiteX37" fmla="*/ 110747 w 492354"/>
              <a:gd name="connsiteY37" fmla="*/ 328877 h 774187"/>
              <a:gd name="connsiteX38" fmla="*/ 111357 w 492354"/>
              <a:gd name="connsiteY38" fmla="*/ 337412 h 774187"/>
              <a:gd name="connsiteX39" fmla="*/ 72038 w 492354"/>
              <a:gd name="connsiteY39" fmla="*/ 309675 h 774187"/>
              <a:gd name="connsiteX40" fmla="*/ 36071 w 492354"/>
              <a:gd name="connsiteY40" fmla="*/ 276757 h 774187"/>
              <a:gd name="connsiteX41" fmla="*/ 10164 w 492354"/>
              <a:gd name="connsiteY41" fmla="*/ 234999 h 774187"/>
              <a:gd name="connsiteX42" fmla="*/ 410 w 492354"/>
              <a:gd name="connsiteY42" fmla="*/ 187146 h 774187"/>
              <a:gd name="connsiteX43" fmla="*/ 8335 w 492354"/>
              <a:gd name="connsiteY43" fmla="*/ 91439 h 774187"/>
              <a:gd name="connsiteX44" fmla="*/ 39424 w 492354"/>
              <a:gd name="connsiteY44" fmla="*/ 0 h 774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492354" h="774187">
                <a:moveTo>
                  <a:pt x="39424" y="0"/>
                </a:moveTo>
                <a:cubicBezTo>
                  <a:pt x="27232" y="29565"/>
                  <a:pt x="18088" y="60045"/>
                  <a:pt x="12907" y="91439"/>
                </a:cubicBezTo>
                <a:cubicBezTo>
                  <a:pt x="10164" y="106984"/>
                  <a:pt x="8640" y="122834"/>
                  <a:pt x="7725" y="138683"/>
                </a:cubicBezTo>
                <a:cubicBezTo>
                  <a:pt x="6811" y="154533"/>
                  <a:pt x="6811" y="170382"/>
                  <a:pt x="8335" y="185927"/>
                </a:cubicBezTo>
                <a:cubicBezTo>
                  <a:pt x="9859" y="201472"/>
                  <a:pt x="12907" y="217016"/>
                  <a:pt x="18698" y="231037"/>
                </a:cubicBezTo>
                <a:cubicBezTo>
                  <a:pt x="24489" y="245363"/>
                  <a:pt x="33328" y="258164"/>
                  <a:pt x="43691" y="269747"/>
                </a:cubicBezTo>
                <a:cubicBezTo>
                  <a:pt x="64722" y="292606"/>
                  <a:pt x="91240" y="310285"/>
                  <a:pt x="117757" y="327658"/>
                </a:cubicBezTo>
                <a:lnTo>
                  <a:pt x="123549" y="331621"/>
                </a:lnTo>
                <a:lnTo>
                  <a:pt x="118367" y="336497"/>
                </a:lnTo>
                <a:cubicBezTo>
                  <a:pt x="110137" y="344422"/>
                  <a:pt x="104651" y="355395"/>
                  <a:pt x="100689" y="366672"/>
                </a:cubicBezTo>
                <a:cubicBezTo>
                  <a:pt x="96726" y="378255"/>
                  <a:pt x="94288" y="390142"/>
                  <a:pt x="93373" y="402638"/>
                </a:cubicBezTo>
                <a:cubicBezTo>
                  <a:pt x="91545" y="427022"/>
                  <a:pt x="94593" y="452321"/>
                  <a:pt x="103432" y="474876"/>
                </a:cubicBezTo>
                <a:cubicBezTo>
                  <a:pt x="108004" y="486153"/>
                  <a:pt x="113795" y="496821"/>
                  <a:pt x="121720" y="505965"/>
                </a:cubicBezTo>
                <a:cubicBezTo>
                  <a:pt x="129340" y="515109"/>
                  <a:pt x="139093" y="522729"/>
                  <a:pt x="149456" y="528825"/>
                </a:cubicBezTo>
                <a:cubicBezTo>
                  <a:pt x="170487" y="541017"/>
                  <a:pt x="195176" y="547113"/>
                  <a:pt x="219560" y="548942"/>
                </a:cubicBezTo>
                <a:lnTo>
                  <a:pt x="228399" y="549551"/>
                </a:lnTo>
                <a:lnTo>
                  <a:pt x="224437" y="557476"/>
                </a:lnTo>
                <a:cubicBezTo>
                  <a:pt x="207978" y="588870"/>
                  <a:pt x="204625" y="626970"/>
                  <a:pt x="214378" y="661107"/>
                </a:cubicBezTo>
                <a:cubicBezTo>
                  <a:pt x="219255" y="678176"/>
                  <a:pt x="227485" y="694331"/>
                  <a:pt x="238762" y="708351"/>
                </a:cubicBezTo>
                <a:cubicBezTo>
                  <a:pt x="250040" y="722372"/>
                  <a:pt x="263756" y="733954"/>
                  <a:pt x="279300" y="743098"/>
                </a:cubicBezTo>
                <a:cubicBezTo>
                  <a:pt x="294845" y="751937"/>
                  <a:pt x="312219" y="758338"/>
                  <a:pt x="329897" y="760777"/>
                </a:cubicBezTo>
                <a:cubicBezTo>
                  <a:pt x="347880" y="763215"/>
                  <a:pt x="366168" y="761996"/>
                  <a:pt x="384456" y="760167"/>
                </a:cubicBezTo>
                <a:cubicBezTo>
                  <a:pt x="402744" y="758338"/>
                  <a:pt x="421337" y="755900"/>
                  <a:pt x="439929" y="757424"/>
                </a:cubicBezTo>
                <a:cubicBezTo>
                  <a:pt x="458522" y="758643"/>
                  <a:pt x="477419" y="763215"/>
                  <a:pt x="492354" y="774188"/>
                </a:cubicBezTo>
                <a:cubicBezTo>
                  <a:pt x="476810" y="763824"/>
                  <a:pt x="458217" y="760472"/>
                  <a:pt x="439929" y="759862"/>
                </a:cubicBezTo>
                <a:cubicBezTo>
                  <a:pt x="421641" y="759253"/>
                  <a:pt x="403353" y="762301"/>
                  <a:pt x="385066" y="765044"/>
                </a:cubicBezTo>
                <a:cubicBezTo>
                  <a:pt x="366778" y="767482"/>
                  <a:pt x="347880" y="769920"/>
                  <a:pt x="328983" y="767787"/>
                </a:cubicBezTo>
                <a:cubicBezTo>
                  <a:pt x="310085" y="765653"/>
                  <a:pt x="291797" y="759862"/>
                  <a:pt x="275033" y="750718"/>
                </a:cubicBezTo>
                <a:cubicBezTo>
                  <a:pt x="258269" y="741574"/>
                  <a:pt x="243334" y="729382"/>
                  <a:pt x="231142" y="714752"/>
                </a:cubicBezTo>
                <a:cubicBezTo>
                  <a:pt x="218950" y="700122"/>
                  <a:pt x="209502" y="682748"/>
                  <a:pt x="204015" y="664460"/>
                </a:cubicBezTo>
                <a:cubicBezTo>
                  <a:pt x="193043" y="627885"/>
                  <a:pt x="196091" y="587041"/>
                  <a:pt x="213464" y="552599"/>
                </a:cubicBezTo>
                <a:lnTo>
                  <a:pt x="218341" y="561134"/>
                </a:lnTo>
                <a:cubicBezTo>
                  <a:pt x="192433" y="559305"/>
                  <a:pt x="166220" y="552904"/>
                  <a:pt x="143056" y="539493"/>
                </a:cubicBezTo>
                <a:cubicBezTo>
                  <a:pt x="131473" y="532787"/>
                  <a:pt x="120805" y="524558"/>
                  <a:pt x="111966" y="514195"/>
                </a:cubicBezTo>
                <a:cubicBezTo>
                  <a:pt x="103127" y="503832"/>
                  <a:pt x="96726" y="491944"/>
                  <a:pt x="91849" y="479752"/>
                </a:cubicBezTo>
                <a:cubicBezTo>
                  <a:pt x="82401" y="454759"/>
                  <a:pt x="79353" y="428242"/>
                  <a:pt x="81486" y="402029"/>
                </a:cubicBezTo>
                <a:cubicBezTo>
                  <a:pt x="82401" y="388923"/>
                  <a:pt x="85144" y="375816"/>
                  <a:pt x="89716" y="363320"/>
                </a:cubicBezTo>
                <a:cubicBezTo>
                  <a:pt x="94288" y="350823"/>
                  <a:pt x="100384" y="338631"/>
                  <a:pt x="110747" y="328877"/>
                </a:cubicBezTo>
                <a:lnTo>
                  <a:pt x="111357" y="337412"/>
                </a:lnTo>
                <a:cubicBezTo>
                  <a:pt x="98250" y="328573"/>
                  <a:pt x="84839" y="319429"/>
                  <a:pt x="72038" y="309675"/>
                </a:cubicBezTo>
                <a:cubicBezTo>
                  <a:pt x="59236" y="299922"/>
                  <a:pt x="47044" y="288949"/>
                  <a:pt x="36071" y="276757"/>
                </a:cubicBezTo>
                <a:cubicBezTo>
                  <a:pt x="25403" y="264565"/>
                  <a:pt x="16259" y="250544"/>
                  <a:pt x="10164" y="234999"/>
                </a:cubicBezTo>
                <a:cubicBezTo>
                  <a:pt x="4068" y="219760"/>
                  <a:pt x="1324" y="203300"/>
                  <a:pt x="410" y="187146"/>
                </a:cubicBezTo>
                <a:cubicBezTo>
                  <a:pt x="-1114" y="154838"/>
                  <a:pt x="1629" y="122834"/>
                  <a:pt x="8335" y="91439"/>
                </a:cubicBezTo>
                <a:cubicBezTo>
                  <a:pt x="15345" y="59436"/>
                  <a:pt x="25403" y="28651"/>
                  <a:pt x="39424" y="0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4" name="Полилиния: фигура 243">
            <a:extLst>
              <a:ext uri="{FF2B5EF4-FFF2-40B4-BE49-F238E27FC236}">
                <a16:creationId xmlns:a16="http://schemas.microsoft.com/office/drawing/2014/main" id="{D7B83EA4-8AF1-3177-DA09-46AAA11E5DE7}"/>
              </a:ext>
            </a:extLst>
          </p:cNvPr>
          <p:cNvSpPr/>
          <p:nvPr/>
        </p:nvSpPr>
        <p:spPr>
          <a:xfrm rot="2075879">
            <a:off x="2739888" y="6133333"/>
            <a:ext cx="287424" cy="261666"/>
          </a:xfrm>
          <a:custGeom>
            <a:avLst/>
            <a:gdLst>
              <a:gd name="connsiteX0" fmla="*/ 0 w 287424"/>
              <a:gd name="connsiteY0" fmla="*/ 246582 h 261666"/>
              <a:gd name="connsiteX1" fmla="*/ 10668 w 287424"/>
              <a:gd name="connsiteY1" fmla="*/ 234695 h 261666"/>
              <a:gd name="connsiteX2" fmla="*/ 24993 w 287424"/>
              <a:gd name="connsiteY2" fmla="*/ 227075 h 261666"/>
              <a:gd name="connsiteX3" fmla="*/ 56997 w 287424"/>
              <a:gd name="connsiteY3" fmla="*/ 221893 h 261666"/>
              <a:gd name="connsiteX4" fmla="*/ 89306 w 287424"/>
              <a:gd name="connsiteY4" fmla="*/ 226160 h 261666"/>
              <a:gd name="connsiteX5" fmla="*/ 120091 w 287424"/>
              <a:gd name="connsiteY5" fmla="*/ 236219 h 261666"/>
              <a:gd name="connsiteX6" fmla="*/ 149961 w 287424"/>
              <a:gd name="connsiteY6" fmla="*/ 246887 h 261666"/>
              <a:gd name="connsiteX7" fmla="*/ 180136 w 287424"/>
              <a:gd name="connsiteY7" fmla="*/ 252983 h 261666"/>
              <a:gd name="connsiteX8" fmla="*/ 210006 w 287424"/>
              <a:gd name="connsiteY8" fmla="*/ 249020 h 261666"/>
              <a:gd name="connsiteX9" fmla="*/ 234390 w 287424"/>
              <a:gd name="connsiteY9" fmla="*/ 233171 h 261666"/>
              <a:gd name="connsiteX10" fmla="*/ 241400 w 287424"/>
              <a:gd name="connsiteY10" fmla="*/ 220674 h 261666"/>
              <a:gd name="connsiteX11" fmla="*/ 243839 w 287424"/>
              <a:gd name="connsiteY11" fmla="*/ 206044 h 261666"/>
              <a:gd name="connsiteX12" fmla="*/ 243839 w 287424"/>
              <a:gd name="connsiteY12" fmla="*/ 190499 h 261666"/>
              <a:gd name="connsiteX13" fmla="*/ 243229 w 287424"/>
              <a:gd name="connsiteY13" fmla="*/ 174649 h 261666"/>
              <a:gd name="connsiteX14" fmla="*/ 236828 w 287424"/>
              <a:gd name="connsiteY14" fmla="*/ 110947 h 261666"/>
              <a:gd name="connsiteX15" fmla="*/ 236219 w 287424"/>
              <a:gd name="connsiteY15" fmla="*/ 94792 h 261666"/>
              <a:gd name="connsiteX16" fmla="*/ 236219 w 287424"/>
              <a:gd name="connsiteY16" fmla="*/ 86563 h 261666"/>
              <a:gd name="connsiteX17" fmla="*/ 236828 w 287424"/>
              <a:gd name="connsiteY17" fmla="*/ 78333 h 261666"/>
              <a:gd name="connsiteX18" fmla="*/ 244753 w 287424"/>
              <a:gd name="connsiteY18" fmla="*/ 46634 h 261666"/>
              <a:gd name="connsiteX19" fmla="*/ 252373 w 287424"/>
              <a:gd name="connsiteY19" fmla="*/ 32309 h 261666"/>
              <a:gd name="connsiteX20" fmla="*/ 262127 w 287424"/>
              <a:gd name="connsiteY20" fmla="*/ 19507 h 261666"/>
              <a:gd name="connsiteX21" fmla="*/ 287425 w 287424"/>
              <a:gd name="connsiteY21" fmla="*/ 0 h 261666"/>
              <a:gd name="connsiteX22" fmla="*/ 274318 w 287424"/>
              <a:gd name="connsiteY22" fmla="*/ 9144 h 261666"/>
              <a:gd name="connsiteX23" fmla="*/ 263651 w 287424"/>
              <a:gd name="connsiteY23" fmla="*/ 21031 h 261666"/>
              <a:gd name="connsiteX24" fmla="*/ 254811 w 287424"/>
              <a:gd name="connsiteY24" fmla="*/ 34137 h 261666"/>
              <a:gd name="connsiteX25" fmla="*/ 248411 w 287424"/>
              <a:gd name="connsiteY25" fmla="*/ 48463 h 261666"/>
              <a:gd name="connsiteX26" fmla="*/ 242010 w 287424"/>
              <a:gd name="connsiteY26" fmla="*/ 78943 h 261666"/>
              <a:gd name="connsiteX27" fmla="*/ 241705 w 287424"/>
              <a:gd name="connsiteY27" fmla="*/ 86563 h 261666"/>
              <a:gd name="connsiteX28" fmla="*/ 242010 w 287424"/>
              <a:gd name="connsiteY28" fmla="*/ 94487 h 261666"/>
              <a:gd name="connsiteX29" fmla="*/ 243229 w 287424"/>
              <a:gd name="connsiteY29" fmla="*/ 110337 h 261666"/>
              <a:gd name="connsiteX30" fmla="*/ 251154 w 287424"/>
              <a:gd name="connsiteY30" fmla="*/ 173735 h 261666"/>
              <a:gd name="connsiteX31" fmla="*/ 252068 w 287424"/>
              <a:gd name="connsiteY31" fmla="*/ 189889 h 261666"/>
              <a:gd name="connsiteX32" fmla="*/ 252068 w 287424"/>
              <a:gd name="connsiteY32" fmla="*/ 206348 h 261666"/>
              <a:gd name="connsiteX33" fmla="*/ 249325 w 287424"/>
              <a:gd name="connsiteY33" fmla="*/ 223112 h 261666"/>
              <a:gd name="connsiteX34" fmla="*/ 240791 w 287424"/>
              <a:gd name="connsiteY34" fmla="*/ 238657 h 261666"/>
              <a:gd name="connsiteX35" fmla="*/ 212140 w 287424"/>
              <a:gd name="connsiteY35" fmla="*/ 257250 h 261666"/>
              <a:gd name="connsiteX36" fmla="*/ 178917 w 287424"/>
              <a:gd name="connsiteY36" fmla="*/ 261517 h 261666"/>
              <a:gd name="connsiteX37" fmla="*/ 146608 w 287424"/>
              <a:gd name="connsiteY37" fmla="*/ 254507 h 261666"/>
              <a:gd name="connsiteX38" fmla="*/ 116738 w 287424"/>
              <a:gd name="connsiteY38" fmla="*/ 242619 h 261666"/>
              <a:gd name="connsiteX39" fmla="*/ 87172 w 287424"/>
              <a:gd name="connsiteY39" fmla="*/ 231647 h 261666"/>
              <a:gd name="connsiteX40" fmla="*/ 56388 w 287424"/>
              <a:gd name="connsiteY40" fmla="*/ 226160 h 261666"/>
              <a:gd name="connsiteX41" fmla="*/ 25298 w 287424"/>
              <a:gd name="connsiteY41" fmla="*/ 229208 h 261666"/>
              <a:gd name="connsiteX42" fmla="*/ 0 w 287424"/>
              <a:gd name="connsiteY42" fmla="*/ 246582 h 261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287424" h="261666">
                <a:moveTo>
                  <a:pt x="0" y="246582"/>
                </a:moveTo>
                <a:cubicBezTo>
                  <a:pt x="2743" y="242010"/>
                  <a:pt x="6401" y="238047"/>
                  <a:pt x="10668" y="234695"/>
                </a:cubicBezTo>
                <a:cubicBezTo>
                  <a:pt x="14935" y="231342"/>
                  <a:pt x="19812" y="228904"/>
                  <a:pt x="24993" y="227075"/>
                </a:cubicBezTo>
                <a:cubicBezTo>
                  <a:pt x="35357" y="223417"/>
                  <a:pt x="46025" y="221893"/>
                  <a:pt x="56997" y="221893"/>
                </a:cubicBezTo>
                <a:cubicBezTo>
                  <a:pt x="67970" y="221893"/>
                  <a:pt x="78638" y="223417"/>
                  <a:pt x="89306" y="226160"/>
                </a:cubicBezTo>
                <a:cubicBezTo>
                  <a:pt x="99974" y="228904"/>
                  <a:pt x="110032" y="232561"/>
                  <a:pt x="120091" y="236219"/>
                </a:cubicBezTo>
                <a:cubicBezTo>
                  <a:pt x="130149" y="239876"/>
                  <a:pt x="139902" y="243839"/>
                  <a:pt x="149961" y="246887"/>
                </a:cubicBezTo>
                <a:cubicBezTo>
                  <a:pt x="160019" y="249935"/>
                  <a:pt x="170078" y="252373"/>
                  <a:pt x="180136" y="252983"/>
                </a:cubicBezTo>
                <a:cubicBezTo>
                  <a:pt x="190194" y="253592"/>
                  <a:pt x="200557" y="252068"/>
                  <a:pt x="210006" y="249020"/>
                </a:cubicBezTo>
                <a:cubicBezTo>
                  <a:pt x="219455" y="245667"/>
                  <a:pt x="228294" y="240486"/>
                  <a:pt x="234390" y="233171"/>
                </a:cubicBezTo>
                <a:cubicBezTo>
                  <a:pt x="237438" y="229513"/>
                  <a:pt x="239876" y="225246"/>
                  <a:pt x="241400" y="220674"/>
                </a:cubicBezTo>
                <a:cubicBezTo>
                  <a:pt x="242924" y="216102"/>
                  <a:pt x="243534" y="211225"/>
                  <a:pt x="243839" y="206044"/>
                </a:cubicBezTo>
                <a:cubicBezTo>
                  <a:pt x="244143" y="200862"/>
                  <a:pt x="244143" y="195681"/>
                  <a:pt x="243839" y="190499"/>
                </a:cubicBezTo>
                <a:cubicBezTo>
                  <a:pt x="243839" y="185317"/>
                  <a:pt x="243534" y="180136"/>
                  <a:pt x="243229" y="174649"/>
                </a:cubicBezTo>
                <a:cubicBezTo>
                  <a:pt x="241705" y="153618"/>
                  <a:pt x="238352" y="132587"/>
                  <a:pt x="236828" y="110947"/>
                </a:cubicBezTo>
                <a:cubicBezTo>
                  <a:pt x="236524" y="105460"/>
                  <a:pt x="236219" y="100279"/>
                  <a:pt x="236219" y="94792"/>
                </a:cubicBezTo>
                <a:cubicBezTo>
                  <a:pt x="236219" y="92049"/>
                  <a:pt x="236219" y="89306"/>
                  <a:pt x="236219" y="86563"/>
                </a:cubicBezTo>
                <a:cubicBezTo>
                  <a:pt x="236219" y="83820"/>
                  <a:pt x="236524" y="81076"/>
                  <a:pt x="236828" y="78333"/>
                </a:cubicBezTo>
                <a:cubicBezTo>
                  <a:pt x="238047" y="67360"/>
                  <a:pt x="240791" y="56997"/>
                  <a:pt x="244753" y="46634"/>
                </a:cubicBezTo>
                <a:cubicBezTo>
                  <a:pt x="246887" y="41757"/>
                  <a:pt x="249325" y="36576"/>
                  <a:pt x="252373" y="32309"/>
                </a:cubicBezTo>
                <a:cubicBezTo>
                  <a:pt x="255421" y="27737"/>
                  <a:pt x="258774" y="23470"/>
                  <a:pt x="262127" y="19507"/>
                </a:cubicBezTo>
                <a:cubicBezTo>
                  <a:pt x="269137" y="11278"/>
                  <a:pt x="277366" y="3962"/>
                  <a:pt x="287425" y="0"/>
                </a:cubicBezTo>
                <a:cubicBezTo>
                  <a:pt x="282548" y="2438"/>
                  <a:pt x="278281" y="5486"/>
                  <a:pt x="274318" y="9144"/>
                </a:cubicBezTo>
                <a:cubicBezTo>
                  <a:pt x="270356" y="12802"/>
                  <a:pt x="267003" y="16764"/>
                  <a:pt x="263651" y="21031"/>
                </a:cubicBezTo>
                <a:cubicBezTo>
                  <a:pt x="260603" y="25298"/>
                  <a:pt x="257555" y="29565"/>
                  <a:pt x="254811" y="34137"/>
                </a:cubicBezTo>
                <a:cubicBezTo>
                  <a:pt x="252068" y="38709"/>
                  <a:pt x="249935" y="43281"/>
                  <a:pt x="248411" y="48463"/>
                </a:cubicBezTo>
                <a:cubicBezTo>
                  <a:pt x="245058" y="58216"/>
                  <a:pt x="242924" y="68580"/>
                  <a:pt x="242010" y="78943"/>
                </a:cubicBezTo>
                <a:cubicBezTo>
                  <a:pt x="241705" y="81381"/>
                  <a:pt x="241705" y="84124"/>
                  <a:pt x="241705" y="86563"/>
                </a:cubicBezTo>
                <a:lnTo>
                  <a:pt x="242010" y="94487"/>
                </a:lnTo>
                <a:cubicBezTo>
                  <a:pt x="242315" y="99669"/>
                  <a:pt x="242619" y="104851"/>
                  <a:pt x="243229" y="110337"/>
                </a:cubicBezTo>
                <a:cubicBezTo>
                  <a:pt x="245363" y="131368"/>
                  <a:pt x="249325" y="152399"/>
                  <a:pt x="251154" y="173735"/>
                </a:cubicBezTo>
                <a:cubicBezTo>
                  <a:pt x="251763" y="179221"/>
                  <a:pt x="252068" y="184403"/>
                  <a:pt x="252068" y="189889"/>
                </a:cubicBezTo>
                <a:cubicBezTo>
                  <a:pt x="252068" y="195376"/>
                  <a:pt x="252373" y="200557"/>
                  <a:pt x="252068" y="206348"/>
                </a:cubicBezTo>
                <a:cubicBezTo>
                  <a:pt x="251763" y="211835"/>
                  <a:pt x="251154" y="217626"/>
                  <a:pt x="249325" y="223112"/>
                </a:cubicBezTo>
                <a:cubicBezTo>
                  <a:pt x="247496" y="228599"/>
                  <a:pt x="244753" y="234085"/>
                  <a:pt x="240791" y="238657"/>
                </a:cubicBezTo>
                <a:cubicBezTo>
                  <a:pt x="233171" y="247801"/>
                  <a:pt x="222808" y="253592"/>
                  <a:pt x="212140" y="257250"/>
                </a:cubicBezTo>
                <a:cubicBezTo>
                  <a:pt x="201472" y="260907"/>
                  <a:pt x="190194" y="262127"/>
                  <a:pt x="178917" y="261517"/>
                </a:cubicBezTo>
                <a:cubicBezTo>
                  <a:pt x="167639" y="260907"/>
                  <a:pt x="156971" y="257859"/>
                  <a:pt x="146608" y="254507"/>
                </a:cubicBezTo>
                <a:cubicBezTo>
                  <a:pt x="136245" y="251154"/>
                  <a:pt x="126491" y="246887"/>
                  <a:pt x="116738" y="242619"/>
                </a:cubicBezTo>
                <a:cubicBezTo>
                  <a:pt x="106984" y="238657"/>
                  <a:pt x="97231" y="234695"/>
                  <a:pt x="87172" y="231647"/>
                </a:cubicBezTo>
                <a:cubicBezTo>
                  <a:pt x="77114" y="228599"/>
                  <a:pt x="66751" y="226770"/>
                  <a:pt x="56388" y="226160"/>
                </a:cubicBezTo>
                <a:cubicBezTo>
                  <a:pt x="46025" y="225551"/>
                  <a:pt x="35357" y="226160"/>
                  <a:pt x="25298" y="229208"/>
                </a:cubicBezTo>
                <a:cubicBezTo>
                  <a:pt x="15850" y="232256"/>
                  <a:pt x="6401" y="238047"/>
                  <a:pt x="0" y="246582"/>
                </a:cubicBezTo>
                <a:close/>
              </a:path>
            </a:pathLst>
          </a:custGeom>
          <a:solidFill>
            <a:srgbClr val="231F2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5" name="Полилиния: фигура 244">
            <a:extLst>
              <a:ext uri="{FF2B5EF4-FFF2-40B4-BE49-F238E27FC236}">
                <a16:creationId xmlns:a16="http://schemas.microsoft.com/office/drawing/2014/main" id="{D2D5E9DA-40F0-DF16-E2B8-06D50156095A}"/>
              </a:ext>
            </a:extLst>
          </p:cNvPr>
          <p:cNvSpPr/>
          <p:nvPr/>
        </p:nvSpPr>
        <p:spPr>
          <a:xfrm rot="2075879">
            <a:off x="2829754" y="6429980"/>
            <a:ext cx="709066" cy="675691"/>
          </a:xfrm>
          <a:custGeom>
            <a:avLst/>
            <a:gdLst>
              <a:gd name="connsiteX0" fmla="*/ 147018 w 709066"/>
              <a:gd name="connsiteY0" fmla="*/ 523681 h 675691"/>
              <a:gd name="connsiteX1" fmla="*/ 166525 w 709066"/>
              <a:gd name="connsiteY1" fmla="*/ 583117 h 675691"/>
              <a:gd name="connsiteX2" fmla="*/ 203406 w 709066"/>
              <a:gd name="connsiteY2" fmla="*/ 632799 h 675691"/>
              <a:gd name="connsiteX3" fmla="*/ 215293 w 709066"/>
              <a:gd name="connsiteY3" fmla="*/ 642857 h 675691"/>
              <a:gd name="connsiteX4" fmla="*/ 228399 w 709066"/>
              <a:gd name="connsiteY4" fmla="*/ 651087 h 675691"/>
              <a:gd name="connsiteX5" fmla="*/ 257050 w 709066"/>
              <a:gd name="connsiteY5" fmla="*/ 662059 h 675691"/>
              <a:gd name="connsiteX6" fmla="*/ 318315 w 709066"/>
              <a:gd name="connsiteY6" fmla="*/ 671203 h 675691"/>
              <a:gd name="connsiteX7" fmla="*/ 378970 w 709066"/>
              <a:gd name="connsiteY7" fmla="*/ 663279 h 675691"/>
              <a:gd name="connsiteX8" fmla="*/ 430176 w 709066"/>
              <a:gd name="connsiteY8" fmla="*/ 631580 h 675691"/>
              <a:gd name="connsiteX9" fmla="*/ 435662 w 709066"/>
              <a:gd name="connsiteY9" fmla="*/ 625788 h 675691"/>
              <a:gd name="connsiteX10" fmla="*/ 443587 w 709066"/>
              <a:gd name="connsiteY10" fmla="*/ 620912 h 675691"/>
              <a:gd name="connsiteX11" fmla="*/ 448769 w 709066"/>
              <a:gd name="connsiteY11" fmla="*/ 620302 h 675691"/>
              <a:gd name="connsiteX12" fmla="*/ 449988 w 709066"/>
              <a:gd name="connsiteY12" fmla="*/ 620302 h 675691"/>
              <a:gd name="connsiteX13" fmla="*/ 450902 w 709066"/>
              <a:gd name="connsiteY13" fmla="*/ 620302 h 675691"/>
              <a:gd name="connsiteX14" fmla="*/ 453036 w 709066"/>
              <a:gd name="connsiteY14" fmla="*/ 620607 h 675691"/>
              <a:gd name="connsiteX15" fmla="*/ 457303 w 709066"/>
              <a:gd name="connsiteY15" fmla="*/ 621826 h 675691"/>
              <a:gd name="connsiteX16" fmla="*/ 460960 w 709066"/>
              <a:gd name="connsiteY16" fmla="*/ 623350 h 675691"/>
              <a:gd name="connsiteX17" fmla="*/ 489916 w 709066"/>
              <a:gd name="connsiteY17" fmla="*/ 625484 h 675691"/>
              <a:gd name="connsiteX18" fmla="*/ 518872 w 709066"/>
              <a:gd name="connsiteY18" fmla="*/ 617254 h 675691"/>
              <a:gd name="connsiteX19" fmla="*/ 544475 w 709066"/>
              <a:gd name="connsiteY19" fmla="*/ 602014 h 675691"/>
              <a:gd name="connsiteX20" fmla="*/ 549352 w 709066"/>
              <a:gd name="connsiteY20" fmla="*/ 597137 h 675691"/>
              <a:gd name="connsiteX21" fmla="*/ 553924 w 709066"/>
              <a:gd name="connsiteY21" fmla="*/ 591041 h 675691"/>
              <a:gd name="connsiteX22" fmla="*/ 562458 w 709066"/>
              <a:gd name="connsiteY22" fmla="*/ 578545 h 675691"/>
              <a:gd name="connsiteX23" fmla="*/ 571907 w 709066"/>
              <a:gd name="connsiteY23" fmla="*/ 551418 h 675691"/>
              <a:gd name="connsiteX24" fmla="*/ 571907 w 709066"/>
              <a:gd name="connsiteY24" fmla="*/ 548065 h 675691"/>
              <a:gd name="connsiteX25" fmla="*/ 571907 w 709066"/>
              <a:gd name="connsiteY25" fmla="*/ 546236 h 675691"/>
              <a:gd name="connsiteX26" fmla="*/ 571602 w 709066"/>
              <a:gd name="connsiteY26" fmla="*/ 545017 h 675691"/>
              <a:gd name="connsiteX27" fmla="*/ 571297 w 709066"/>
              <a:gd name="connsiteY27" fmla="*/ 544102 h 675691"/>
              <a:gd name="connsiteX28" fmla="*/ 570993 w 709066"/>
              <a:gd name="connsiteY28" fmla="*/ 543188 h 675691"/>
              <a:gd name="connsiteX29" fmla="*/ 570078 w 709066"/>
              <a:gd name="connsiteY29" fmla="*/ 540140 h 675691"/>
              <a:gd name="connsiteX30" fmla="*/ 570993 w 709066"/>
              <a:gd name="connsiteY30" fmla="*/ 537092 h 675691"/>
              <a:gd name="connsiteX31" fmla="*/ 572212 w 709066"/>
              <a:gd name="connsiteY31" fmla="*/ 535568 h 675691"/>
              <a:gd name="connsiteX32" fmla="*/ 573126 w 709066"/>
              <a:gd name="connsiteY32" fmla="*/ 534958 h 675691"/>
              <a:gd name="connsiteX33" fmla="*/ 573736 w 709066"/>
              <a:gd name="connsiteY33" fmla="*/ 534654 h 675691"/>
              <a:gd name="connsiteX34" fmla="*/ 575869 w 709066"/>
              <a:gd name="connsiteY34" fmla="*/ 533434 h 675691"/>
              <a:gd name="connsiteX35" fmla="*/ 585013 w 709066"/>
              <a:gd name="connsiteY35" fmla="*/ 530691 h 675691"/>
              <a:gd name="connsiteX36" fmla="*/ 592633 w 709066"/>
              <a:gd name="connsiteY36" fmla="*/ 529777 h 675691"/>
              <a:gd name="connsiteX37" fmla="*/ 621284 w 709066"/>
              <a:gd name="connsiteY37" fmla="*/ 521547 h 675691"/>
              <a:gd name="connsiteX38" fmla="*/ 668528 w 709066"/>
              <a:gd name="connsiteY38" fmla="*/ 485276 h 675691"/>
              <a:gd name="connsiteX39" fmla="*/ 685292 w 709066"/>
              <a:gd name="connsiteY39" fmla="*/ 459978 h 675691"/>
              <a:gd name="connsiteX40" fmla="*/ 688645 w 709066"/>
              <a:gd name="connsiteY40" fmla="*/ 453273 h 675691"/>
              <a:gd name="connsiteX41" fmla="*/ 690169 w 709066"/>
              <a:gd name="connsiteY41" fmla="*/ 449920 h 675691"/>
              <a:gd name="connsiteX42" fmla="*/ 691388 w 709066"/>
              <a:gd name="connsiteY42" fmla="*/ 446567 h 675691"/>
              <a:gd name="connsiteX43" fmla="*/ 695350 w 709066"/>
              <a:gd name="connsiteY43" fmla="*/ 432241 h 675691"/>
              <a:gd name="connsiteX44" fmla="*/ 699008 w 709066"/>
              <a:gd name="connsiteY44" fmla="*/ 402066 h 675691"/>
              <a:gd name="connsiteX45" fmla="*/ 698703 w 709066"/>
              <a:gd name="connsiteY45" fmla="*/ 387131 h 675691"/>
              <a:gd name="connsiteX46" fmla="*/ 697789 w 709066"/>
              <a:gd name="connsiteY46" fmla="*/ 379816 h 675691"/>
              <a:gd name="connsiteX47" fmla="*/ 695960 w 709066"/>
              <a:gd name="connsiteY47" fmla="*/ 372806 h 675691"/>
              <a:gd name="connsiteX48" fmla="*/ 683768 w 709066"/>
              <a:gd name="connsiteY48" fmla="*/ 345374 h 675691"/>
              <a:gd name="connsiteX49" fmla="*/ 667004 w 709066"/>
              <a:gd name="connsiteY49" fmla="*/ 319771 h 675691"/>
              <a:gd name="connsiteX50" fmla="*/ 646887 w 709066"/>
              <a:gd name="connsiteY50" fmla="*/ 297216 h 675691"/>
              <a:gd name="connsiteX51" fmla="*/ 622504 w 709066"/>
              <a:gd name="connsiteY51" fmla="*/ 280147 h 675691"/>
              <a:gd name="connsiteX52" fmla="*/ 563678 w 709066"/>
              <a:gd name="connsiteY52" fmla="*/ 265212 h 675691"/>
              <a:gd name="connsiteX53" fmla="*/ 555448 w 709066"/>
              <a:gd name="connsiteY53" fmla="*/ 263688 h 675691"/>
              <a:gd name="connsiteX54" fmla="*/ 559410 w 709066"/>
              <a:gd name="connsiteY54" fmla="*/ 256373 h 675691"/>
              <a:gd name="connsiteX55" fmla="*/ 560934 w 709066"/>
              <a:gd name="connsiteY55" fmla="*/ 206995 h 675691"/>
              <a:gd name="connsiteX56" fmla="*/ 528016 w 709066"/>
              <a:gd name="connsiteY56" fmla="*/ 167676 h 675691"/>
              <a:gd name="connsiteX57" fmla="*/ 504547 w 709066"/>
              <a:gd name="connsiteY57" fmla="*/ 155485 h 675691"/>
              <a:gd name="connsiteX58" fmla="*/ 491745 w 709066"/>
              <a:gd name="connsiteY58" fmla="*/ 150913 h 675691"/>
              <a:gd name="connsiteX59" fmla="*/ 477724 w 709066"/>
              <a:gd name="connsiteY59" fmla="*/ 145731 h 675691"/>
              <a:gd name="connsiteX60" fmla="*/ 471019 w 709066"/>
              <a:gd name="connsiteY60" fmla="*/ 141159 h 675691"/>
              <a:gd name="connsiteX61" fmla="*/ 465532 w 709066"/>
              <a:gd name="connsiteY61" fmla="*/ 135977 h 675691"/>
              <a:gd name="connsiteX62" fmla="*/ 460656 w 709066"/>
              <a:gd name="connsiteY62" fmla="*/ 129577 h 675691"/>
              <a:gd name="connsiteX63" fmla="*/ 457608 w 709066"/>
              <a:gd name="connsiteY63" fmla="*/ 120738 h 675691"/>
              <a:gd name="connsiteX64" fmla="*/ 457303 w 709066"/>
              <a:gd name="connsiteY64" fmla="*/ 118299 h 675691"/>
              <a:gd name="connsiteX65" fmla="*/ 457303 w 709066"/>
              <a:gd name="connsiteY65" fmla="*/ 116166 h 675691"/>
              <a:gd name="connsiteX66" fmla="*/ 457303 w 709066"/>
              <a:gd name="connsiteY66" fmla="*/ 112813 h 675691"/>
              <a:gd name="connsiteX67" fmla="*/ 456998 w 709066"/>
              <a:gd name="connsiteY67" fmla="*/ 106412 h 675691"/>
              <a:gd name="connsiteX68" fmla="*/ 454560 w 709066"/>
              <a:gd name="connsiteY68" fmla="*/ 93611 h 675691"/>
              <a:gd name="connsiteX69" fmla="*/ 426823 w 709066"/>
              <a:gd name="connsiteY69" fmla="*/ 49415 h 675691"/>
              <a:gd name="connsiteX70" fmla="*/ 381713 w 709066"/>
              <a:gd name="connsiteY70" fmla="*/ 20764 h 675691"/>
              <a:gd name="connsiteX71" fmla="*/ 329592 w 709066"/>
              <a:gd name="connsiteY71" fmla="*/ 11925 h 675691"/>
              <a:gd name="connsiteX72" fmla="*/ 303380 w 709066"/>
              <a:gd name="connsiteY72" fmla="*/ 17411 h 675691"/>
              <a:gd name="connsiteX73" fmla="*/ 278081 w 709066"/>
              <a:gd name="connsiteY73" fmla="*/ 27469 h 675691"/>
              <a:gd name="connsiteX74" fmla="*/ 254917 w 709066"/>
              <a:gd name="connsiteY74" fmla="*/ 41185 h 675691"/>
              <a:gd name="connsiteX75" fmla="*/ 235714 w 709066"/>
              <a:gd name="connsiteY75" fmla="*/ 59168 h 675691"/>
              <a:gd name="connsiteX76" fmla="*/ 232057 w 709066"/>
              <a:gd name="connsiteY76" fmla="*/ 64350 h 675691"/>
              <a:gd name="connsiteX77" fmla="*/ 230533 w 709066"/>
              <a:gd name="connsiteY77" fmla="*/ 67093 h 675691"/>
              <a:gd name="connsiteX78" fmla="*/ 229009 w 709066"/>
              <a:gd name="connsiteY78" fmla="*/ 70446 h 675691"/>
              <a:gd name="connsiteX79" fmla="*/ 222913 w 709066"/>
              <a:gd name="connsiteY79" fmla="*/ 77456 h 675691"/>
              <a:gd name="connsiteX80" fmla="*/ 215293 w 709066"/>
              <a:gd name="connsiteY80" fmla="*/ 81419 h 675691"/>
              <a:gd name="connsiteX81" fmla="*/ 211331 w 709066"/>
              <a:gd name="connsiteY81" fmla="*/ 82638 h 675691"/>
              <a:gd name="connsiteX82" fmla="*/ 206454 w 709066"/>
              <a:gd name="connsiteY82" fmla="*/ 82943 h 675691"/>
              <a:gd name="connsiteX83" fmla="*/ 198529 w 709066"/>
              <a:gd name="connsiteY83" fmla="*/ 81419 h 675691"/>
              <a:gd name="connsiteX84" fmla="*/ 192433 w 709066"/>
              <a:gd name="connsiteY84" fmla="*/ 80199 h 675691"/>
              <a:gd name="connsiteX85" fmla="*/ 185728 w 709066"/>
              <a:gd name="connsiteY85" fmla="*/ 79895 h 675691"/>
              <a:gd name="connsiteX86" fmla="*/ 133302 w 709066"/>
              <a:gd name="connsiteY86" fmla="*/ 90258 h 675691"/>
              <a:gd name="connsiteX87" fmla="*/ 88192 w 709066"/>
              <a:gd name="connsiteY87" fmla="*/ 119823 h 675691"/>
              <a:gd name="connsiteX88" fmla="*/ 53140 w 709066"/>
              <a:gd name="connsiteY88" fmla="*/ 161885 h 675691"/>
              <a:gd name="connsiteX89" fmla="*/ 31195 w 709066"/>
              <a:gd name="connsiteY89" fmla="*/ 211872 h 675691"/>
              <a:gd name="connsiteX90" fmla="*/ 28452 w 709066"/>
              <a:gd name="connsiteY90" fmla="*/ 266126 h 675691"/>
              <a:gd name="connsiteX91" fmla="*/ 43387 w 709066"/>
              <a:gd name="connsiteY91" fmla="*/ 318856 h 675691"/>
              <a:gd name="connsiteX92" fmla="*/ 44301 w 709066"/>
              <a:gd name="connsiteY92" fmla="*/ 320990 h 675691"/>
              <a:gd name="connsiteX93" fmla="*/ 42777 w 709066"/>
              <a:gd name="connsiteY93" fmla="*/ 322514 h 675691"/>
              <a:gd name="connsiteX94" fmla="*/ 8030 w 709066"/>
              <a:gd name="connsiteY94" fmla="*/ 378597 h 675691"/>
              <a:gd name="connsiteX95" fmla="*/ 10164 w 709066"/>
              <a:gd name="connsiteY95" fmla="*/ 445043 h 675691"/>
              <a:gd name="connsiteX96" fmla="*/ 50702 w 709066"/>
              <a:gd name="connsiteY96" fmla="*/ 498383 h 675691"/>
              <a:gd name="connsiteX97" fmla="*/ 114405 w 709066"/>
              <a:gd name="connsiteY97" fmla="*/ 520633 h 675691"/>
              <a:gd name="connsiteX98" fmla="*/ 49787 w 709066"/>
              <a:gd name="connsiteY98" fmla="*/ 499907 h 675691"/>
              <a:gd name="connsiteX99" fmla="*/ 7116 w 709066"/>
              <a:gd name="connsiteY99" fmla="*/ 446262 h 675691"/>
              <a:gd name="connsiteX100" fmla="*/ 3458 w 709066"/>
              <a:gd name="connsiteY100" fmla="*/ 377378 h 675691"/>
              <a:gd name="connsiteX101" fmla="*/ 38815 w 709066"/>
              <a:gd name="connsiteY101" fmla="*/ 317637 h 675691"/>
              <a:gd name="connsiteX102" fmla="*/ 37900 w 709066"/>
              <a:gd name="connsiteY102" fmla="*/ 320990 h 675691"/>
              <a:gd name="connsiteX103" fmla="*/ 21746 w 709066"/>
              <a:gd name="connsiteY103" fmla="*/ 266736 h 675691"/>
              <a:gd name="connsiteX104" fmla="*/ 23880 w 709066"/>
              <a:gd name="connsiteY104" fmla="*/ 209739 h 675691"/>
              <a:gd name="connsiteX105" fmla="*/ 46130 w 709066"/>
              <a:gd name="connsiteY105" fmla="*/ 157313 h 675691"/>
              <a:gd name="connsiteX106" fmla="*/ 82096 w 709066"/>
              <a:gd name="connsiteY106" fmla="*/ 113118 h 675691"/>
              <a:gd name="connsiteX107" fmla="*/ 129645 w 709066"/>
              <a:gd name="connsiteY107" fmla="*/ 81114 h 675691"/>
              <a:gd name="connsiteX108" fmla="*/ 186032 w 709066"/>
              <a:gd name="connsiteY108" fmla="*/ 69227 h 675691"/>
              <a:gd name="connsiteX109" fmla="*/ 193348 w 709066"/>
              <a:gd name="connsiteY109" fmla="*/ 69531 h 675691"/>
              <a:gd name="connsiteX110" fmla="*/ 200967 w 709066"/>
              <a:gd name="connsiteY110" fmla="*/ 71055 h 675691"/>
              <a:gd name="connsiteX111" fmla="*/ 206759 w 709066"/>
              <a:gd name="connsiteY111" fmla="*/ 72275 h 675691"/>
              <a:gd name="connsiteX112" fmla="*/ 208892 w 709066"/>
              <a:gd name="connsiteY112" fmla="*/ 72275 h 675691"/>
              <a:gd name="connsiteX113" fmla="*/ 211635 w 709066"/>
              <a:gd name="connsiteY113" fmla="*/ 71360 h 675691"/>
              <a:gd name="connsiteX114" fmla="*/ 219560 w 709066"/>
              <a:gd name="connsiteY114" fmla="*/ 65264 h 675691"/>
              <a:gd name="connsiteX115" fmla="*/ 221084 w 709066"/>
              <a:gd name="connsiteY115" fmla="*/ 62216 h 675691"/>
              <a:gd name="connsiteX116" fmla="*/ 222913 w 709066"/>
              <a:gd name="connsiteY116" fmla="*/ 58863 h 675691"/>
              <a:gd name="connsiteX117" fmla="*/ 227180 w 709066"/>
              <a:gd name="connsiteY117" fmla="*/ 52463 h 675691"/>
              <a:gd name="connsiteX118" fmla="*/ 248516 w 709066"/>
              <a:gd name="connsiteY118" fmla="*/ 32346 h 675691"/>
              <a:gd name="connsiteX119" fmla="*/ 273205 w 709066"/>
              <a:gd name="connsiteY119" fmla="*/ 17411 h 675691"/>
              <a:gd name="connsiteX120" fmla="*/ 299722 w 709066"/>
              <a:gd name="connsiteY120" fmla="*/ 6438 h 675691"/>
              <a:gd name="connsiteX121" fmla="*/ 328068 w 709066"/>
              <a:gd name="connsiteY121" fmla="*/ 342 h 675691"/>
              <a:gd name="connsiteX122" fmla="*/ 385370 w 709066"/>
              <a:gd name="connsiteY122" fmla="*/ 9486 h 675691"/>
              <a:gd name="connsiteX123" fmla="*/ 434138 w 709066"/>
              <a:gd name="connsiteY123" fmla="*/ 40271 h 675691"/>
              <a:gd name="connsiteX124" fmla="*/ 465228 w 709066"/>
              <a:gd name="connsiteY124" fmla="*/ 89648 h 675691"/>
              <a:gd name="connsiteX125" fmla="*/ 467971 w 709066"/>
              <a:gd name="connsiteY125" fmla="*/ 104278 h 675691"/>
              <a:gd name="connsiteX126" fmla="*/ 468276 w 709066"/>
              <a:gd name="connsiteY126" fmla="*/ 111898 h 675691"/>
              <a:gd name="connsiteX127" fmla="*/ 468276 w 709066"/>
              <a:gd name="connsiteY127" fmla="*/ 115556 h 675691"/>
              <a:gd name="connsiteX128" fmla="*/ 468276 w 709066"/>
              <a:gd name="connsiteY128" fmla="*/ 116470 h 675691"/>
              <a:gd name="connsiteX129" fmla="*/ 468276 w 709066"/>
              <a:gd name="connsiteY129" fmla="*/ 117080 h 675691"/>
              <a:gd name="connsiteX130" fmla="*/ 468276 w 709066"/>
              <a:gd name="connsiteY130" fmla="*/ 117994 h 675691"/>
              <a:gd name="connsiteX131" fmla="*/ 473457 w 709066"/>
              <a:gd name="connsiteY131" fmla="*/ 126834 h 675691"/>
              <a:gd name="connsiteX132" fmla="*/ 478029 w 709066"/>
              <a:gd name="connsiteY132" fmla="*/ 131101 h 675691"/>
              <a:gd name="connsiteX133" fmla="*/ 482601 w 709066"/>
              <a:gd name="connsiteY133" fmla="*/ 134149 h 675691"/>
              <a:gd name="connsiteX134" fmla="*/ 494793 w 709066"/>
              <a:gd name="connsiteY134" fmla="*/ 138416 h 675691"/>
              <a:gd name="connsiteX135" fmla="*/ 508509 w 709066"/>
              <a:gd name="connsiteY135" fmla="*/ 142988 h 675691"/>
              <a:gd name="connsiteX136" fmla="*/ 534417 w 709066"/>
              <a:gd name="connsiteY136" fmla="*/ 156399 h 675691"/>
              <a:gd name="connsiteX137" fmla="*/ 556667 w 709066"/>
              <a:gd name="connsiteY137" fmla="*/ 175906 h 675691"/>
              <a:gd name="connsiteX138" fmla="*/ 571907 w 709066"/>
              <a:gd name="connsiteY138" fmla="*/ 201814 h 675691"/>
              <a:gd name="connsiteX139" fmla="*/ 575869 w 709066"/>
              <a:gd name="connsiteY139" fmla="*/ 216444 h 675691"/>
              <a:gd name="connsiteX140" fmla="*/ 577089 w 709066"/>
              <a:gd name="connsiteY140" fmla="*/ 231684 h 675691"/>
              <a:gd name="connsiteX141" fmla="*/ 574955 w 709066"/>
              <a:gd name="connsiteY141" fmla="*/ 246924 h 675691"/>
              <a:gd name="connsiteX142" fmla="*/ 569469 w 709066"/>
              <a:gd name="connsiteY142" fmla="*/ 261250 h 675691"/>
              <a:gd name="connsiteX143" fmla="*/ 565202 w 709066"/>
              <a:gd name="connsiteY143" fmla="*/ 252715 h 675691"/>
              <a:gd name="connsiteX144" fmla="*/ 596291 w 709066"/>
              <a:gd name="connsiteY144" fmla="*/ 258202 h 675691"/>
              <a:gd name="connsiteX145" fmla="*/ 612140 w 709066"/>
              <a:gd name="connsiteY145" fmla="*/ 262469 h 675691"/>
              <a:gd name="connsiteX146" fmla="*/ 627380 w 709066"/>
              <a:gd name="connsiteY146" fmla="*/ 268870 h 675691"/>
              <a:gd name="connsiteX147" fmla="*/ 653898 w 709066"/>
              <a:gd name="connsiteY147" fmla="*/ 287767 h 675691"/>
              <a:gd name="connsiteX148" fmla="*/ 675538 w 709066"/>
              <a:gd name="connsiteY148" fmla="*/ 311846 h 675691"/>
              <a:gd name="connsiteX149" fmla="*/ 692912 w 709066"/>
              <a:gd name="connsiteY149" fmla="*/ 338668 h 675691"/>
              <a:gd name="connsiteX150" fmla="*/ 706018 w 709066"/>
              <a:gd name="connsiteY150" fmla="*/ 368539 h 675691"/>
              <a:gd name="connsiteX151" fmla="*/ 707847 w 709066"/>
              <a:gd name="connsiteY151" fmla="*/ 376768 h 675691"/>
              <a:gd name="connsiteX152" fmla="*/ 708762 w 709066"/>
              <a:gd name="connsiteY152" fmla="*/ 384998 h 675691"/>
              <a:gd name="connsiteX153" fmla="*/ 709066 w 709066"/>
              <a:gd name="connsiteY153" fmla="*/ 401152 h 675691"/>
              <a:gd name="connsiteX154" fmla="*/ 705104 w 709066"/>
              <a:gd name="connsiteY154" fmla="*/ 433156 h 675691"/>
              <a:gd name="connsiteX155" fmla="*/ 700532 w 709066"/>
              <a:gd name="connsiteY155" fmla="*/ 449005 h 675691"/>
              <a:gd name="connsiteX156" fmla="*/ 699008 w 709066"/>
              <a:gd name="connsiteY156" fmla="*/ 452968 h 675691"/>
              <a:gd name="connsiteX157" fmla="*/ 697179 w 709066"/>
              <a:gd name="connsiteY157" fmla="*/ 456625 h 675691"/>
              <a:gd name="connsiteX158" fmla="*/ 693522 w 709066"/>
              <a:gd name="connsiteY158" fmla="*/ 463940 h 675691"/>
              <a:gd name="connsiteX159" fmla="*/ 675538 w 709066"/>
              <a:gd name="connsiteY159" fmla="*/ 490763 h 675691"/>
              <a:gd name="connsiteX160" fmla="*/ 624028 w 709066"/>
              <a:gd name="connsiteY160" fmla="*/ 529777 h 675691"/>
              <a:gd name="connsiteX161" fmla="*/ 592633 w 709066"/>
              <a:gd name="connsiteY161" fmla="*/ 538311 h 675691"/>
              <a:gd name="connsiteX162" fmla="*/ 579222 w 709066"/>
              <a:gd name="connsiteY162" fmla="*/ 540750 h 675691"/>
              <a:gd name="connsiteX163" fmla="*/ 577698 w 709066"/>
              <a:gd name="connsiteY163" fmla="*/ 541664 h 675691"/>
              <a:gd name="connsiteX164" fmla="*/ 577393 w 709066"/>
              <a:gd name="connsiteY164" fmla="*/ 541664 h 675691"/>
              <a:gd name="connsiteX165" fmla="*/ 577393 w 709066"/>
              <a:gd name="connsiteY165" fmla="*/ 541664 h 675691"/>
              <a:gd name="connsiteX166" fmla="*/ 578003 w 709066"/>
              <a:gd name="connsiteY166" fmla="*/ 541054 h 675691"/>
              <a:gd name="connsiteX167" fmla="*/ 578613 w 709066"/>
              <a:gd name="connsiteY167" fmla="*/ 538921 h 675691"/>
              <a:gd name="connsiteX168" fmla="*/ 578308 w 709066"/>
              <a:gd name="connsiteY168" fmla="*/ 537702 h 675691"/>
              <a:gd name="connsiteX169" fmla="*/ 578917 w 709066"/>
              <a:gd name="connsiteY169" fmla="*/ 538616 h 675691"/>
              <a:gd name="connsiteX170" fmla="*/ 579832 w 709066"/>
              <a:gd name="connsiteY170" fmla="*/ 541359 h 675691"/>
              <a:gd name="connsiteX171" fmla="*/ 580441 w 709066"/>
              <a:gd name="connsiteY171" fmla="*/ 544102 h 675691"/>
              <a:gd name="connsiteX172" fmla="*/ 580441 w 709066"/>
              <a:gd name="connsiteY172" fmla="*/ 546236 h 675691"/>
              <a:gd name="connsiteX173" fmla="*/ 580441 w 709066"/>
              <a:gd name="connsiteY173" fmla="*/ 550503 h 675691"/>
              <a:gd name="connsiteX174" fmla="*/ 569469 w 709066"/>
              <a:gd name="connsiteY174" fmla="*/ 581897 h 675691"/>
              <a:gd name="connsiteX175" fmla="*/ 560325 w 709066"/>
              <a:gd name="connsiteY175" fmla="*/ 595308 h 675691"/>
              <a:gd name="connsiteX176" fmla="*/ 555143 w 709066"/>
              <a:gd name="connsiteY176" fmla="*/ 601709 h 675691"/>
              <a:gd name="connsiteX177" fmla="*/ 549047 w 709066"/>
              <a:gd name="connsiteY177" fmla="*/ 607805 h 675691"/>
              <a:gd name="connsiteX178" fmla="*/ 520701 w 709066"/>
              <a:gd name="connsiteY178" fmla="*/ 623960 h 675691"/>
              <a:gd name="connsiteX179" fmla="*/ 489611 w 709066"/>
              <a:gd name="connsiteY179" fmla="*/ 632189 h 675691"/>
              <a:gd name="connsiteX180" fmla="*/ 456693 w 709066"/>
              <a:gd name="connsiteY180" fmla="*/ 629141 h 675691"/>
              <a:gd name="connsiteX181" fmla="*/ 453036 w 709066"/>
              <a:gd name="connsiteY181" fmla="*/ 627617 h 675691"/>
              <a:gd name="connsiteX182" fmla="*/ 449988 w 709066"/>
              <a:gd name="connsiteY182" fmla="*/ 626703 h 675691"/>
              <a:gd name="connsiteX183" fmla="*/ 448159 w 709066"/>
              <a:gd name="connsiteY183" fmla="*/ 626398 h 675691"/>
              <a:gd name="connsiteX184" fmla="*/ 447245 w 709066"/>
              <a:gd name="connsiteY184" fmla="*/ 626398 h 675691"/>
              <a:gd name="connsiteX185" fmla="*/ 446635 w 709066"/>
              <a:gd name="connsiteY185" fmla="*/ 626398 h 675691"/>
              <a:gd name="connsiteX186" fmla="*/ 443892 w 709066"/>
              <a:gd name="connsiteY186" fmla="*/ 626703 h 675691"/>
              <a:gd name="connsiteX187" fmla="*/ 433529 w 709066"/>
              <a:gd name="connsiteY187" fmla="*/ 635237 h 675691"/>
              <a:gd name="connsiteX188" fmla="*/ 378970 w 709066"/>
              <a:gd name="connsiteY188" fmla="*/ 668155 h 675691"/>
              <a:gd name="connsiteX189" fmla="*/ 315876 w 709066"/>
              <a:gd name="connsiteY189" fmla="*/ 675470 h 675691"/>
              <a:gd name="connsiteX190" fmla="*/ 253698 w 709066"/>
              <a:gd name="connsiteY190" fmla="*/ 664803 h 675691"/>
              <a:gd name="connsiteX191" fmla="*/ 224437 w 709066"/>
              <a:gd name="connsiteY191" fmla="*/ 652915 h 675691"/>
              <a:gd name="connsiteX192" fmla="*/ 211026 w 709066"/>
              <a:gd name="connsiteY192" fmla="*/ 644076 h 675691"/>
              <a:gd name="connsiteX193" fmla="*/ 199139 w 709066"/>
              <a:gd name="connsiteY193" fmla="*/ 633408 h 675691"/>
              <a:gd name="connsiteX194" fmla="*/ 162868 w 709066"/>
              <a:gd name="connsiteY194" fmla="*/ 582202 h 675691"/>
              <a:gd name="connsiteX195" fmla="*/ 147018 w 709066"/>
              <a:gd name="connsiteY195" fmla="*/ 523681 h 675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</a:cxnLst>
            <a:rect l="l" t="t" r="r" b="b"/>
            <a:pathLst>
              <a:path w="709066" h="675691">
                <a:moveTo>
                  <a:pt x="147018" y="523681"/>
                </a:moveTo>
                <a:cubicBezTo>
                  <a:pt x="151895" y="544102"/>
                  <a:pt x="157381" y="564219"/>
                  <a:pt x="166525" y="583117"/>
                </a:cubicBezTo>
                <a:cubicBezTo>
                  <a:pt x="175364" y="602014"/>
                  <a:pt x="188166" y="618778"/>
                  <a:pt x="203406" y="632799"/>
                </a:cubicBezTo>
                <a:cubicBezTo>
                  <a:pt x="207368" y="636152"/>
                  <a:pt x="211026" y="639809"/>
                  <a:pt x="215293" y="642857"/>
                </a:cubicBezTo>
                <a:cubicBezTo>
                  <a:pt x="219255" y="645905"/>
                  <a:pt x="223827" y="648648"/>
                  <a:pt x="228399" y="651087"/>
                </a:cubicBezTo>
                <a:cubicBezTo>
                  <a:pt x="237543" y="655963"/>
                  <a:pt x="247297" y="659316"/>
                  <a:pt x="257050" y="662059"/>
                </a:cubicBezTo>
                <a:cubicBezTo>
                  <a:pt x="277167" y="667546"/>
                  <a:pt x="297589" y="670594"/>
                  <a:pt x="318315" y="671203"/>
                </a:cubicBezTo>
                <a:cubicBezTo>
                  <a:pt x="339041" y="671508"/>
                  <a:pt x="359767" y="669375"/>
                  <a:pt x="378970" y="663279"/>
                </a:cubicBezTo>
                <a:cubicBezTo>
                  <a:pt x="398477" y="656878"/>
                  <a:pt x="416460" y="646210"/>
                  <a:pt x="430176" y="631580"/>
                </a:cubicBezTo>
                <a:cubicBezTo>
                  <a:pt x="432005" y="629751"/>
                  <a:pt x="433529" y="627617"/>
                  <a:pt x="435662" y="625788"/>
                </a:cubicBezTo>
                <a:cubicBezTo>
                  <a:pt x="437796" y="623960"/>
                  <a:pt x="440234" y="621826"/>
                  <a:pt x="443587" y="620912"/>
                </a:cubicBezTo>
                <a:cubicBezTo>
                  <a:pt x="445111" y="620302"/>
                  <a:pt x="446940" y="620302"/>
                  <a:pt x="448769" y="620302"/>
                </a:cubicBezTo>
                <a:lnTo>
                  <a:pt x="449988" y="620302"/>
                </a:lnTo>
                <a:lnTo>
                  <a:pt x="450902" y="620302"/>
                </a:lnTo>
                <a:cubicBezTo>
                  <a:pt x="451512" y="620302"/>
                  <a:pt x="452426" y="620607"/>
                  <a:pt x="453036" y="620607"/>
                </a:cubicBezTo>
                <a:cubicBezTo>
                  <a:pt x="454560" y="620912"/>
                  <a:pt x="456084" y="621216"/>
                  <a:pt x="457303" y="621826"/>
                </a:cubicBezTo>
                <a:lnTo>
                  <a:pt x="460960" y="623350"/>
                </a:lnTo>
                <a:cubicBezTo>
                  <a:pt x="470104" y="626703"/>
                  <a:pt x="480163" y="626703"/>
                  <a:pt x="489916" y="625484"/>
                </a:cubicBezTo>
                <a:cubicBezTo>
                  <a:pt x="499975" y="623960"/>
                  <a:pt x="509728" y="621216"/>
                  <a:pt x="518872" y="617254"/>
                </a:cubicBezTo>
                <a:cubicBezTo>
                  <a:pt x="528016" y="613292"/>
                  <a:pt x="537160" y="608415"/>
                  <a:pt x="544475" y="602014"/>
                </a:cubicBezTo>
                <a:cubicBezTo>
                  <a:pt x="546304" y="600490"/>
                  <a:pt x="548133" y="598661"/>
                  <a:pt x="549352" y="597137"/>
                </a:cubicBezTo>
                <a:cubicBezTo>
                  <a:pt x="550876" y="595308"/>
                  <a:pt x="552400" y="593175"/>
                  <a:pt x="553924" y="591041"/>
                </a:cubicBezTo>
                <a:cubicBezTo>
                  <a:pt x="556972" y="587079"/>
                  <a:pt x="559715" y="582812"/>
                  <a:pt x="562458" y="578545"/>
                </a:cubicBezTo>
                <a:cubicBezTo>
                  <a:pt x="567640" y="570010"/>
                  <a:pt x="571297" y="560562"/>
                  <a:pt x="571907" y="551418"/>
                </a:cubicBezTo>
                <a:cubicBezTo>
                  <a:pt x="571907" y="550198"/>
                  <a:pt x="571907" y="548979"/>
                  <a:pt x="571907" y="548065"/>
                </a:cubicBezTo>
                <a:lnTo>
                  <a:pt x="571907" y="546236"/>
                </a:lnTo>
                <a:cubicBezTo>
                  <a:pt x="571907" y="545931"/>
                  <a:pt x="571907" y="545322"/>
                  <a:pt x="571602" y="545017"/>
                </a:cubicBezTo>
                <a:cubicBezTo>
                  <a:pt x="571602" y="544712"/>
                  <a:pt x="571297" y="544407"/>
                  <a:pt x="571297" y="544102"/>
                </a:cubicBezTo>
                <a:lnTo>
                  <a:pt x="570993" y="543188"/>
                </a:lnTo>
                <a:cubicBezTo>
                  <a:pt x="570993" y="542883"/>
                  <a:pt x="570383" y="542274"/>
                  <a:pt x="570078" y="540140"/>
                </a:cubicBezTo>
                <a:cubicBezTo>
                  <a:pt x="570078" y="538921"/>
                  <a:pt x="570383" y="538006"/>
                  <a:pt x="570993" y="537092"/>
                </a:cubicBezTo>
                <a:cubicBezTo>
                  <a:pt x="571297" y="536482"/>
                  <a:pt x="571907" y="535873"/>
                  <a:pt x="572212" y="535568"/>
                </a:cubicBezTo>
                <a:cubicBezTo>
                  <a:pt x="572517" y="535263"/>
                  <a:pt x="572821" y="534958"/>
                  <a:pt x="573126" y="534958"/>
                </a:cubicBezTo>
                <a:lnTo>
                  <a:pt x="573736" y="534654"/>
                </a:lnTo>
                <a:cubicBezTo>
                  <a:pt x="574650" y="534044"/>
                  <a:pt x="575260" y="533739"/>
                  <a:pt x="575869" y="533434"/>
                </a:cubicBezTo>
                <a:cubicBezTo>
                  <a:pt x="578917" y="531606"/>
                  <a:pt x="582270" y="530996"/>
                  <a:pt x="585013" y="530691"/>
                </a:cubicBezTo>
                <a:cubicBezTo>
                  <a:pt x="587757" y="530386"/>
                  <a:pt x="590195" y="530082"/>
                  <a:pt x="592633" y="529777"/>
                </a:cubicBezTo>
                <a:cubicBezTo>
                  <a:pt x="602387" y="528253"/>
                  <a:pt x="612140" y="525510"/>
                  <a:pt x="621284" y="521547"/>
                </a:cubicBezTo>
                <a:cubicBezTo>
                  <a:pt x="639572" y="513623"/>
                  <a:pt x="656031" y="501126"/>
                  <a:pt x="668528" y="485276"/>
                </a:cubicBezTo>
                <a:cubicBezTo>
                  <a:pt x="674929" y="477656"/>
                  <a:pt x="680415" y="469122"/>
                  <a:pt x="685292" y="459978"/>
                </a:cubicBezTo>
                <a:cubicBezTo>
                  <a:pt x="686511" y="457845"/>
                  <a:pt x="687426" y="455406"/>
                  <a:pt x="688645" y="453273"/>
                </a:cubicBezTo>
                <a:lnTo>
                  <a:pt x="690169" y="449920"/>
                </a:lnTo>
                <a:lnTo>
                  <a:pt x="691388" y="446567"/>
                </a:lnTo>
                <a:cubicBezTo>
                  <a:pt x="692912" y="441995"/>
                  <a:pt x="694436" y="437118"/>
                  <a:pt x="695350" y="432241"/>
                </a:cubicBezTo>
                <a:cubicBezTo>
                  <a:pt x="697484" y="422488"/>
                  <a:pt x="698398" y="412125"/>
                  <a:pt x="699008" y="402066"/>
                </a:cubicBezTo>
                <a:cubicBezTo>
                  <a:pt x="699313" y="396885"/>
                  <a:pt x="699008" y="392008"/>
                  <a:pt x="698703" y="387131"/>
                </a:cubicBezTo>
                <a:cubicBezTo>
                  <a:pt x="698398" y="384693"/>
                  <a:pt x="698398" y="382254"/>
                  <a:pt x="697789" y="379816"/>
                </a:cubicBezTo>
                <a:cubicBezTo>
                  <a:pt x="697484" y="377378"/>
                  <a:pt x="696874" y="375244"/>
                  <a:pt x="695960" y="372806"/>
                </a:cubicBezTo>
                <a:cubicBezTo>
                  <a:pt x="693217" y="363357"/>
                  <a:pt x="688645" y="354213"/>
                  <a:pt x="683768" y="345374"/>
                </a:cubicBezTo>
                <a:cubicBezTo>
                  <a:pt x="678891" y="336535"/>
                  <a:pt x="673100" y="328000"/>
                  <a:pt x="667004" y="319771"/>
                </a:cubicBezTo>
                <a:cubicBezTo>
                  <a:pt x="660908" y="311846"/>
                  <a:pt x="654203" y="303921"/>
                  <a:pt x="646887" y="297216"/>
                </a:cubicBezTo>
                <a:cubicBezTo>
                  <a:pt x="639267" y="290510"/>
                  <a:pt x="631343" y="284414"/>
                  <a:pt x="622504" y="280147"/>
                </a:cubicBezTo>
                <a:cubicBezTo>
                  <a:pt x="605130" y="271003"/>
                  <a:pt x="584404" y="268870"/>
                  <a:pt x="563678" y="265212"/>
                </a:cubicBezTo>
                <a:lnTo>
                  <a:pt x="555448" y="263688"/>
                </a:lnTo>
                <a:lnTo>
                  <a:pt x="559410" y="256373"/>
                </a:lnTo>
                <a:cubicBezTo>
                  <a:pt x="567335" y="241742"/>
                  <a:pt x="567030" y="223150"/>
                  <a:pt x="560934" y="206995"/>
                </a:cubicBezTo>
                <a:cubicBezTo>
                  <a:pt x="554838" y="190841"/>
                  <a:pt x="542646" y="177430"/>
                  <a:pt x="528016" y="167676"/>
                </a:cubicBezTo>
                <a:cubicBezTo>
                  <a:pt x="520701" y="162800"/>
                  <a:pt x="512776" y="158533"/>
                  <a:pt x="504547" y="155485"/>
                </a:cubicBezTo>
                <a:cubicBezTo>
                  <a:pt x="500279" y="153656"/>
                  <a:pt x="496317" y="152437"/>
                  <a:pt x="491745" y="150913"/>
                </a:cubicBezTo>
                <a:cubicBezTo>
                  <a:pt x="487173" y="149693"/>
                  <a:pt x="482601" y="148169"/>
                  <a:pt x="477724" y="145731"/>
                </a:cubicBezTo>
                <a:cubicBezTo>
                  <a:pt x="475286" y="144512"/>
                  <a:pt x="472848" y="142683"/>
                  <a:pt x="471019" y="141159"/>
                </a:cubicBezTo>
                <a:cubicBezTo>
                  <a:pt x="469190" y="139635"/>
                  <a:pt x="467361" y="137806"/>
                  <a:pt x="465532" y="135977"/>
                </a:cubicBezTo>
                <a:cubicBezTo>
                  <a:pt x="463704" y="134149"/>
                  <a:pt x="461875" y="132015"/>
                  <a:pt x="460656" y="129577"/>
                </a:cubicBezTo>
                <a:cubicBezTo>
                  <a:pt x="459132" y="127138"/>
                  <a:pt x="457912" y="124090"/>
                  <a:pt x="457608" y="120738"/>
                </a:cubicBezTo>
                <a:cubicBezTo>
                  <a:pt x="457608" y="119823"/>
                  <a:pt x="457303" y="119214"/>
                  <a:pt x="457303" y="118299"/>
                </a:cubicBezTo>
                <a:lnTo>
                  <a:pt x="457303" y="116166"/>
                </a:lnTo>
                <a:cubicBezTo>
                  <a:pt x="457303" y="114946"/>
                  <a:pt x="457303" y="114032"/>
                  <a:pt x="457303" y="112813"/>
                </a:cubicBezTo>
                <a:cubicBezTo>
                  <a:pt x="457303" y="110679"/>
                  <a:pt x="457303" y="108546"/>
                  <a:pt x="456998" y="106412"/>
                </a:cubicBezTo>
                <a:cubicBezTo>
                  <a:pt x="456693" y="102145"/>
                  <a:pt x="455779" y="97878"/>
                  <a:pt x="454560" y="93611"/>
                </a:cubicBezTo>
                <a:cubicBezTo>
                  <a:pt x="449988" y="76847"/>
                  <a:pt x="439625" y="61607"/>
                  <a:pt x="426823" y="49415"/>
                </a:cubicBezTo>
                <a:cubicBezTo>
                  <a:pt x="414022" y="37223"/>
                  <a:pt x="398477" y="27469"/>
                  <a:pt x="381713" y="20764"/>
                </a:cubicBezTo>
                <a:cubicBezTo>
                  <a:pt x="364949" y="14363"/>
                  <a:pt x="346966" y="10705"/>
                  <a:pt x="329592" y="11925"/>
                </a:cubicBezTo>
                <a:cubicBezTo>
                  <a:pt x="321058" y="12534"/>
                  <a:pt x="312219" y="14668"/>
                  <a:pt x="303380" y="17411"/>
                </a:cubicBezTo>
                <a:cubicBezTo>
                  <a:pt x="294845" y="20154"/>
                  <a:pt x="286311" y="23507"/>
                  <a:pt x="278081" y="27469"/>
                </a:cubicBezTo>
                <a:cubicBezTo>
                  <a:pt x="269852" y="31432"/>
                  <a:pt x="262232" y="36004"/>
                  <a:pt x="254917" y="41185"/>
                </a:cubicBezTo>
                <a:cubicBezTo>
                  <a:pt x="247602" y="46367"/>
                  <a:pt x="240896" y="52463"/>
                  <a:pt x="235714" y="59168"/>
                </a:cubicBezTo>
                <a:cubicBezTo>
                  <a:pt x="234495" y="60997"/>
                  <a:pt x="233276" y="62521"/>
                  <a:pt x="232057" y="64350"/>
                </a:cubicBezTo>
                <a:cubicBezTo>
                  <a:pt x="231447" y="65264"/>
                  <a:pt x="231142" y="66179"/>
                  <a:pt x="230533" y="67093"/>
                </a:cubicBezTo>
                <a:lnTo>
                  <a:pt x="229009" y="70446"/>
                </a:lnTo>
                <a:cubicBezTo>
                  <a:pt x="227485" y="73494"/>
                  <a:pt x="225351" y="75627"/>
                  <a:pt x="222913" y="77456"/>
                </a:cubicBezTo>
                <a:cubicBezTo>
                  <a:pt x="220475" y="79285"/>
                  <a:pt x="218036" y="80504"/>
                  <a:pt x="215293" y="81419"/>
                </a:cubicBezTo>
                <a:cubicBezTo>
                  <a:pt x="214074" y="82028"/>
                  <a:pt x="212855" y="82333"/>
                  <a:pt x="211331" y="82638"/>
                </a:cubicBezTo>
                <a:cubicBezTo>
                  <a:pt x="209807" y="82943"/>
                  <a:pt x="207978" y="82943"/>
                  <a:pt x="206454" y="82943"/>
                </a:cubicBezTo>
                <a:cubicBezTo>
                  <a:pt x="203406" y="82638"/>
                  <a:pt x="200967" y="82028"/>
                  <a:pt x="198529" y="81419"/>
                </a:cubicBezTo>
                <a:cubicBezTo>
                  <a:pt x="196395" y="80809"/>
                  <a:pt x="194262" y="80199"/>
                  <a:pt x="192433" y="80199"/>
                </a:cubicBezTo>
                <a:cubicBezTo>
                  <a:pt x="190300" y="80199"/>
                  <a:pt x="187861" y="79895"/>
                  <a:pt x="185728" y="79895"/>
                </a:cubicBezTo>
                <a:cubicBezTo>
                  <a:pt x="168049" y="79285"/>
                  <a:pt x="150066" y="82943"/>
                  <a:pt x="133302" y="90258"/>
                </a:cubicBezTo>
                <a:cubicBezTo>
                  <a:pt x="116843" y="97268"/>
                  <a:pt x="101603" y="107631"/>
                  <a:pt x="88192" y="119823"/>
                </a:cubicBezTo>
                <a:cubicBezTo>
                  <a:pt x="74781" y="132015"/>
                  <a:pt x="62894" y="146341"/>
                  <a:pt x="53140" y="161885"/>
                </a:cubicBezTo>
                <a:cubicBezTo>
                  <a:pt x="43387" y="177430"/>
                  <a:pt x="35767" y="194194"/>
                  <a:pt x="31195" y="211872"/>
                </a:cubicBezTo>
                <a:cubicBezTo>
                  <a:pt x="26623" y="229551"/>
                  <a:pt x="26013" y="247838"/>
                  <a:pt x="28452" y="266126"/>
                </a:cubicBezTo>
                <a:cubicBezTo>
                  <a:pt x="30890" y="284109"/>
                  <a:pt x="36376" y="301788"/>
                  <a:pt x="43387" y="318856"/>
                </a:cubicBezTo>
                <a:lnTo>
                  <a:pt x="44301" y="320990"/>
                </a:lnTo>
                <a:lnTo>
                  <a:pt x="42777" y="322514"/>
                </a:lnTo>
                <a:cubicBezTo>
                  <a:pt x="25708" y="336840"/>
                  <a:pt x="13821" y="356956"/>
                  <a:pt x="8030" y="378597"/>
                </a:cubicBezTo>
                <a:cubicBezTo>
                  <a:pt x="2239" y="400238"/>
                  <a:pt x="2544" y="423707"/>
                  <a:pt x="10164" y="445043"/>
                </a:cubicBezTo>
                <a:cubicBezTo>
                  <a:pt x="17784" y="466379"/>
                  <a:pt x="32414" y="484972"/>
                  <a:pt x="50702" y="498383"/>
                </a:cubicBezTo>
                <a:cubicBezTo>
                  <a:pt x="68990" y="511794"/>
                  <a:pt x="91240" y="520023"/>
                  <a:pt x="114405" y="520633"/>
                </a:cubicBezTo>
                <a:cubicBezTo>
                  <a:pt x="91545" y="520633"/>
                  <a:pt x="68685" y="513013"/>
                  <a:pt x="49787" y="499907"/>
                </a:cubicBezTo>
                <a:cubicBezTo>
                  <a:pt x="30890" y="486800"/>
                  <a:pt x="15345" y="468208"/>
                  <a:pt x="7116" y="446262"/>
                </a:cubicBezTo>
                <a:cubicBezTo>
                  <a:pt x="-1114" y="424317"/>
                  <a:pt x="-2028" y="400238"/>
                  <a:pt x="3458" y="377378"/>
                </a:cubicBezTo>
                <a:cubicBezTo>
                  <a:pt x="8944" y="354823"/>
                  <a:pt x="21136" y="333487"/>
                  <a:pt x="38815" y="317637"/>
                </a:cubicBezTo>
                <a:lnTo>
                  <a:pt x="37900" y="320990"/>
                </a:lnTo>
                <a:cubicBezTo>
                  <a:pt x="30585" y="303617"/>
                  <a:pt x="24794" y="285633"/>
                  <a:pt x="21746" y="266736"/>
                </a:cubicBezTo>
                <a:cubicBezTo>
                  <a:pt x="19003" y="247838"/>
                  <a:pt x="19308" y="228331"/>
                  <a:pt x="23880" y="209739"/>
                </a:cubicBezTo>
                <a:cubicBezTo>
                  <a:pt x="28147" y="191146"/>
                  <a:pt x="36376" y="173468"/>
                  <a:pt x="46130" y="157313"/>
                </a:cubicBezTo>
                <a:cubicBezTo>
                  <a:pt x="56188" y="141159"/>
                  <a:pt x="68075" y="126224"/>
                  <a:pt x="82096" y="113118"/>
                </a:cubicBezTo>
                <a:cubicBezTo>
                  <a:pt x="96117" y="100011"/>
                  <a:pt x="111966" y="89039"/>
                  <a:pt x="129645" y="81114"/>
                </a:cubicBezTo>
                <a:cubicBezTo>
                  <a:pt x="147323" y="73189"/>
                  <a:pt x="166525" y="68922"/>
                  <a:pt x="186032" y="69227"/>
                </a:cubicBezTo>
                <a:cubicBezTo>
                  <a:pt x="188471" y="69227"/>
                  <a:pt x="190909" y="69531"/>
                  <a:pt x="193348" y="69531"/>
                </a:cubicBezTo>
                <a:cubicBezTo>
                  <a:pt x="196091" y="69836"/>
                  <a:pt x="198834" y="70446"/>
                  <a:pt x="200967" y="71055"/>
                </a:cubicBezTo>
                <a:cubicBezTo>
                  <a:pt x="203101" y="71665"/>
                  <a:pt x="205235" y="71970"/>
                  <a:pt x="206759" y="72275"/>
                </a:cubicBezTo>
                <a:cubicBezTo>
                  <a:pt x="207673" y="72275"/>
                  <a:pt x="208283" y="72275"/>
                  <a:pt x="208892" y="72275"/>
                </a:cubicBezTo>
                <a:cubicBezTo>
                  <a:pt x="209502" y="72275"/>
                  <a:pt x="210721" y="71665"/>
                  <a:pt x="211635" y="71360"/>
                </a:cubicBezTo>
                <a:cubicBezTo>
                  <a:pt x="215293" y="70141"/>
                  <a:pt x="218341" y="67703"/>
                  <a:pt x="219560" y="65264"/>
                </a:cubicBezTo>
                <a:lnTo>
                  <a:pt x="221084" y="62216"/>
                </a:lnTo>
                <a:cubicBezTo>
                  <a:pt x="221694" y="60997"/>
                  <a:pt x="222303" y="59778"/>
                  <a:pt x="222913" y="58863"/>
                </a:cubicBezTo>
                <a:cubicBezTo>
                  <a:pt x="224132" y="56730"/>
                  <a:pt x="225656" y="54596"/>
                  <a:pt x="227180" y="52463"/>
                </a:cubicBezTo>
                <a:cubicBezTo>
                  <a:pt x="233276" y="44538"/>
                  <a:pt x="240591" y="37832"/>
                  <a:pt x="248516" y="32346"/>
                </a:cubicBezTo>
                <a:cubicBezTo>
                  <a:pt x="256441" y="26555"/>
                  <a:pt x="264670" y="21678"/>
                  <a:pt x="273205" y="17411"/>
                </a:cubicBezTo>
                <a:cubicBezTo>
                  <a:pt x="281739" y="13144"/>
                  <a:pt x="290578" y="9486"/>
                  <a:pt x="299722" y="6438"/>
                </a:cubicBezTo>
                <a:cubicBezTo>
                  <a:pt x="308866" y="3390"/>
                  <a:pt x="318315" y="1257"/>
                  <a:pt x="328068" y="342"/>
                </a:cubicBezTo>
                <a:cubicBezTo>
                  <a:pt x="347880" y="-1182"/>
                  <a:pt x="367387" y="2476"/>
                  <a:pt x="385370" y="9486"/>
                </a:cubicBezTo>
                <a:cubicBezTo>
                  <a:pt x="403354" y="16497"/>
                  <a:pt x="420117" y="26860"/>
                  <a:pt x="434138" y="40271"/>
                </a:cubicBezTo>
                <a:cubicBezTo>
                  <a:pt x="448159" y="53682"/>
                  <a:pt x="459741" y="70446"/>
                  <a:pt x="465228" y="89648"/>
                </a:cubicBezTo>
                <a:cubicBezTo>
                  <a:pt x="466447" y="94525"/>
                  <a:pt x="467361" y="99402"/>
                  <a:pt x="467971" y="104278"/>
                </a:cubicBezTo>
                <a:cubicBezTo>
                  <a:pt x="468276" y="106717"/>
                  <a:pt x="468276" y="109155"/>
                  <a:pt x="468276" y="111898"/>
                </a:cubicBezTo>
                <a:cubicBezTo>
                  <a:pt x="468276" y="113118"/>
                  <a:pt x="468276" y="114337"/>
                  <a:pt x="468276" y="115556"/>
                </a:cubicBezTo>
                <a:lnTo>
                  <a:pt x="468276" y="116470"/>
                </a:lnTo>
                <a:lnTo>
                  <a:pt x="468276" y="117080"/>
                </a:lnTo>
                <a:cubicBezTo>
                  <a:pt x="468276" y="117385"/>
                  <a:pt x="468276" y="117690"/>
                  <a:pt x="468276" y="117994"/>
                </a:cubicBezTo>
                <a:cubicBezTo>
                  <a:pt x="468580" y="120738"/>
                  <a:pt x="470714" y="123786"/>
                  <a:pt x="473457" y="126834"/>
                </a:cubicBezTo>
                <a:cubicBezTo>
                  <a:pt x="474981" y="128358"/>
                  <a:pt x="476505" y="129882"/>
                  <a:pt x="478029" y="131101"/>
                </a:cubicBezTo>
                <a:cubicBezTo>
                  <a:pt x="479553" y="132320"/>
                  <a:pt x="481077" y="133234"/>
                  <a:pt x="482601" y="134149"/>
                </a:cubicBezTo>
                <a:cubicBezTo>
                  <a:pt x="485954" y="135977"/>
                  <a:pt x="490221" y="137197"/>
                  <a:pt x="494793" y="138416"/>
                </a:cubicBezTo>
                <a:cubicBezTo>
                  <a:pt x="499365" y="139635"/>
                  <a:pt x="503937" y="141464"/>
                  <a:pt x="508509" y="142988"/>
                </a:cubicBezTo>
                <a:cubicBezTo>
                  <a:pt x="517653" y="146645"/>
                  <a:pt x="526187" y="150913"/>
                  <a:pt x="534417" y="156399"/>
                </a:cubicBezTo>
                <a:cubicBezTo>
                  <a:pt x="542646" y="161885"/>
                  <a:pt x="550266" y="168286"/>
                  <a:pt x="556667" y="175906"/>
                </a:cubicBezTo>
                <a:cubicBezTo>
                  <a:pt x="563068" y="183526"/>
                  <a:pt x="568250" y="192365"/>
                  <a:pt x="571907" y="201814"/>
                </a:cubicBezTo>
                <a:cubicBezTo>
                  <a:pt x="573736" y="206386"/>
                  <a:pt x="574955" y="211263"/>
                  <a:pt x="575869" y="216444"/>
                </a:cubicBezTo>
                <a:cubicBezTo>
                  <a:pt x="576784" y="221321"/>
                  <a:pt x="577089" y="226503"/>
                  <a:pt x="577089" y="231684"/>
                </a:cubicBezTo>
                <a:cubicBezTo>
                  <a:pt x="576784" y="236866"/>
                  <a:pt x="576174" y="241742"/>
                  <a:pt x="574955" y="246924"/>
                </a:cubicBezTo>
                <a:cubicBezTo>
                  <a:pt x="573736" y="251801"/>
                  <a:pt x="571907" y="256678"/>
                  <a:pt x="569469" y="261250"/>
                </a:cubicBezTo>
                <a:lnTo>
                  <a:pt x="565202" y="252715"/>
                </a:lnTo>
                <a:cubicBezTo>
                  <a:pt x="575565" y="254544"/>
                  <a:pt x="585928" y="256068"/>
                  <a:pt x="596291" y="258202"/>
                </a:cubicBezTo>
                <a:cubicBezTo>
                  <a:pt x="601473" y="259421"/>
                  <a:pt x="606654" y="260640"/>
                  <a:pt x="612140" y="262469"/>
                </a:cubicBezTo>
                <a:cubicBezTo>
                  <a:pt x="617322" y="264298"/>
                  <a:pt x="622504" y="266431"/>
                  <a:pt x="627380" y="268870"/>
                </a:cubicBezTo>
                <a:cubicBezTo>
                  <a:pt x="637134" y="274051"/>
                  <a:pt x="645973" y="280757"/>
                  <a:pt x="653898" y="287767"/>
                </a:cubicBezTo>
                <a:cubicBezTo>
                  <a:pt x="662127" y="295082"/>
                  <a:pt x="668833" y="303312"/>
                  <a:pt x="675538" y="311846"/>
                </a:cubicBezTo>
                <a:cubicBezTo>
                  <a:pt x="681939" y="320380"/>
                  <a:pt x="687730" y="329220"/>
                  <a:pt x="692912" y="338668"/>
                </a:cubicBezTo>
                <a:cubicBezTo>
                  <a:pt x="698094" y="348117"/>
                  <a:pt x="702666" y="357871"/>
                  <a:pt x="706018" y="368539"/>
                </a:cubicBezTo>
                <a:cubicBezTo>
                  <a:pt x="706628" y="371282"/>
                  <a:pt x="707542" y="374025"/>
                  <a:pt x="707847" y="376768"/>
                </a:cubicBezTo>
                <a:cubicBezTo>
                  <a:pt x="708457" y="379511"/>
                  <a:pt x="708762" y="382559"/>
                  <a:pt x="708762" y="384998"/>
                </a:cubicBezTo>
                <a:cubicBezTo>
                  <a:pt x="709066" y="390484"/>
                  <a:pt x="709066" y="395970"/>
                  <a:pt x="709066" y="401152"/>
                </a:cubicBezTo>
                <a:cubicBezTo>
                  <a:pt x="708762" y="411820"/>
                  <a:pt x="707542" y="422488"/>
                  <a:pt x="705104" y="433156"/>
                </a:cubicBezTo>
                <a:cubicBezTo>
                  <a:pt x="703885" y="438337"/>
                  <a:pt x="702666" y="443824"/>
                  <a:pt x="700532" y="449005"/>
                </a:cubicBezTo>
                <a:lnTo>
                  <a:pt x="699008" y="452968"/>
                </a:lnTo>
                <a:lnTo>
                  <a:pt x="697179" y="456625"/>
                </a:lnTo>
                <a:cubicBezTo>
                  <a:pt x="695960" y="459064"/>
                  <a:pt x="694741" y="461502"/>
                  <a:pt x="693522" y="463940"/>
                </a:cubicBezTo>
                <a:cubicBezTo>
                  <a:pt x="688340" y="473389"/>
                  <a:pt x="682549" y="482533"/>
                  <a:pt x="675538" y="490763"/>
                </a:cubicBezTo>
                <a:cubicBezTo>
                  <a:pt x="661823" y="507527"/>
                  <a:pt x="644144" y="521243"/>
                  <a:pt x="624028" y="529777"/>
                </a:cubicBezTo>
                <a:cubicBezTo>
                  <a:pt x="613969" y="534044"/>
                  <a:pt x="603301" y="536787"/>
                  <a:pt x="592633" y="538311"/>
                </a:cubicBezTo>
                <a:cubicBezTo>
                  <a:pt x="587147" y="539226"/>
                  <a:pt x="581965" y="539226"/>
                  <a:pt x="579222" y="540750"/>
                </a:cubicBezTo>
                <a:cubicBezTo>
                  <a:pt x="578613" y="541054"/>
                  <a:pt x="578308" y="541359"/>
                  <a:pt x="577698" y="541664"/>
                </a:cubicBezTo>
                <a:lnTo>
                  <a:pt x="577393" y="541664"/>
                </a:lnTo>
                <a:cubicBezTo>
                  <a:pt x="577393" y="541664"/>
                  <a:pt x="577393" y="541664"/>
                  <a:pt x="577393" y="541664"/>
                </a:cubicBezTo>
                <a:cubicBezTo>
                  <a:pt x="577393" y="541664"/>
                  <a:pt x="577698" y="541359"/>
                  <a:pt x="578003" y="541054"/>
                </a:cubicBezTo>
                <a:cubicBezTo>
                  <a:pt x="578308" y="540445"/>
                  <a:pt x="578613" y="539835"/>
                  <a:pt x="578613" y="538921"/>
                </a:cubicBezTo>
                <a:cubicBezTo>
                  <a:pt x="578613" y="537702"/>
                  <a:pt x="578308" y="537397"/>
                  <a:pt x="578308" y="537702"/>
                </a:cubicBezTo>
                <a:lnTo>
                  <a:pt x="578917" y="538616"/>
                </a:lnTo>
                <a:cubicBezTo>
                  <a:pt x="579222" y="539530"/>
                  <a:pt x="579527" y="540445"/>
                  <a:pt x="579832" y="541359"/>
                </a:cubicBezTo>
                <a:cubicBezTo>
                  <a:pt x="580137" y="542274"/>
                  <a:pt x="580137" y="543188"/>
                  <a:pt x="580441" y="544102"/>
                </a:cubicBezTo>
                <a:lnTo>
                  <a:pt x="580441" y="546236"/>
                </a:lnTo>
                <a:cubicBezTo>
                  <a:pt x="580441" y="547760"/>
                  <a:pt x="580441" y="549284"/>
                  <a:pt x="580441" y="550503"/>
                </a:cubicBezTo>
                <a:cubicBezTo>
                  <a:pt x="579832" y="562390"/>
                  <a:pt x="574955" y="572753"/>
                  <a:pt x="569469" y="581897"/>
                </a:cubicBezTo>
                <a:cubicBezTo>
                  <a:pt x="566726" y="586469"/>
                  <a:pt x="563678" y="591041"/>
                  <a:pt x="560325" y="595308"/>
                </a:cubicBezTo>
                <a:cubicBezTo>
                  <a:pt x="558801" y="597442"/>
                  <a:pt x="557277" y="599576"/>
                  <a:pt x="555143" y="601709"/>
                </a:cubicBezTo>
                <a:cubicBezTo>
                  <a:pt x="553314" y="603843"/>
                  <a:pt x="551181" y="605976"/>
                  <a:pt x="549047" y="607805"/>
                </a:cubicBezTo>
                <a:cubicBezTo>
                  <a:pt x="540513" y="614816"/>
                  <a:pt x="530759" y="619997"/>
                  <a:pt x="520701" y="623960"/>
                </a:cubicBezTo>
                <a:cubicBezTo>
                  <a:pt x="510643" y="627922"/>
                  <a:pt x="500279" y="630970"/>
                  <a:pt x="489611" y="632189"/>
                </a:cubicBezTo>
                <a:cubicBezTo>
                  <a:pt x="478944" y="633408"/>
                  <a:pt x="467361" y="633408"/>
                  <a:pt x="456693" y="629141"/>
                </a:cubicBezTo>
                <a:lnTo>
                  <a:pt x="453036" y="627617"/>
                </a:lnTo>
                <a:cubicBezTo>
                  <a:pt x="451816" y="627312"/>
                  <a:pt x="450902" y="627008"/>
                  <a:pt x="449988" y="626703"/>
                </a:cubicBezTo>
                <a:cubicBezTo>
                  <a:pt x="449378" y="626703"/>
                  <a:pt x="448769" y="626398"/>
                  <a:pt x="448159" y="626398"/>
                </a:cubicBezTo>
                <a:lnTo>
                  <a:pt x="447245" y="626398"/>
                </a:lnTo>
                <a:lnTo>
                  <a:pt x="446635" y="626398"/>
                </a:lnTo>
                <a:cubicBezTo>
                  <a:pt x="445721" y="626398"/>
                  <a:pt x="444806" y="626398"/>
                  <a:pt x="443892" y="626703"/>
                </a:cubicBezTo>
                <a:cubicBezTo>
                  <a:pt x="440539" y="627617"/>
                  <a:pt x="436881" y="631580"/>
                  <a:pt x="433529" y="635237"/>
                </a:cubicBezTo>
                <a:cubicBezTo>
                  <a:pt x="418593" y="651087"/>
                  <a:pt x="399391" y="662059"/>
                  <a:pt x="378970" y="668155"/>
                </a:cubicBezTo>
                <a:cubicBezTo>
                  <a:pt x="358548" y="674556"/>
                  <a:pt x="337212" y="676385"/>
                  <a:pt x="315876" y="675470"/>
                </a:cubicBezTo>
                <a:cubicBezTo>
                  <a:pt x="294845" y="674556"/>
                  <a:pt x="273814" y="670899"/>
                  <a:pt x="253698" y="664803"/>
                </a:cubicBezTo>
                <a:cubicBezTo>
                  <a:pt x="243639" y="661755"/>
                  <a:pt x="233581" y="658097"/>
                  <a:pt x="224437" y="652915"/>
                </a:cubicBezTo>
                <a:cubicBezTo>
                  <a:pt x="219865" y="650477"/>
                  <a:pt x="215293" y="647429"/>
                  <a:pt x="211026" y="644076"/>
                </a:cubicBezTo>
                <a:cubicBezTo>
                  <a:pt x="206759" y="640724"/>
                  <a:pt x="203101" y="637066"/>
                  <a:pt x="199139" y="633408"/>
                </a:cubicBezTo>
                <a:cubicBezTo>
                  <a:pt x="183899" y="618778"/>
                  <a:pt x="171402" y="601404"/>
                  <a:pt x="162868" y="582202"/>
                </a:cubicBezTo>
                <a:cubicBezTo>
                  <a:pt x="156162" y="564524"/>
                  <a:pt x="151285" y="544102"/>
                  <a:pt x="147018" y="523681"/>
                </a:cubicBezTo>
                <a:close/>
              </a:path>
            </a:pathLst>
          </a:custGeom>
          <a:solidFill>
            <a:srgbClr val="231F2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6" name="Полилиния: фигура 245">
            <a:extLst>
              <a:ext uri="{FF2B5EF4-FFF2-40B4-BE49-F238E27FC236}">
                <a16:creationId xmlns:a16="http://schemas.microsoft.com/office/drawing/2014/main" id="{D06283F1-FF98-FFB6-F53A-C1A0036FE511}"/>
              </a:ext>
            </a:extLst>
          </p:cNvPr>
          <p:cNvSpPr/>
          <p:nvPr/>
        </p:nvSpPr>
        <p:spPr>
          <a:xfrm rot="2075879">
            <a:off x="2294424" y="7242762"/>
            <a:ext cx="633709" cy="604656"/>
          </a:xfrm>
          <a:custGeom>
            <a:avLst/>
            <a:gdLst>
              <a:gd name="connsiteX0" fmla="*/ 89381 w 633709"/>
              <a:gd name="connsiteY0" fmla="*/ 345946 h 604656"/>
              <a:gd name="connsiteX1" fmla="*/ 87552 w 633709"/>
              <a:gd name="connsiteY1" fmla="*/ 401724 h 604656"/>
              <a:gd name="connsiteX2" fmla="*/ 102792 w 633709"/>
              <a:gd name="connsiteY2" fmla="*/ 455369 h 604656"/>
              <a:gd name="connsiteX3" fmla="*/ 131748 w 633709"/>
              <a:gd name="connsiteY3" fmla="*/ 502612 h 604656"/>
              <a:gd name="connsiteX4" fmla="*/ 153084 w 633709"/>
              <a:gd name="connsiteY4" fmla="*/ 519986 h 604656"/>
              <a:gd name="connsiteX5" fmla="*/ 178077 w 633709"/>
              <a:gd name="connsiteY5" fmla="*/ 531568 h 604656"/>
              <a:gd name="connsiteX6" fmla="*/ 232636 w 633709"/>
              <a:gd name="connsiteY6" fmla="*/ 541322 h 604656"/>
              <a:gd name="connsiteX7" fmla="*/ 246657 w 633709"/>
              <a:gd name="connsiteY7" fmla="*/ 541627 h 604656"/>
              <a:gd name="connsiteX8" fmla="*/ 253667 w 633709"/>
              <a:gd name="connsiteY8" fmla="*/ 541627 h 604656"/>
              <a:gd name="connsiteX9" fmla="*/ 261287 w 633709"/>
              <a:gd name="connsiteY9" fmla="*/ 541931 h 604656"/>
              <a:gd name="connsiteX10" fmla="*/ 269212 w 633709"/>
              <a:gd name="connsiteY10" fmla="*/ 545284 h 604656"/>
              <a:gd name="connsiteX11" fmla="*/ 274393 w 633709"/>
              <a:gd name="connsiteY11" fmla="*/ 551380 h 604656"/>
              <a:gd name="connsiteX12" fmla="*/ 282623 w 633709"/>
              <a:gd name="connsiteY12" fmla="*/ 562353 h 604656"/>
              <a:gd name="connsiteX13" fmla="*/ 327123 w 633709"/>
              <a:gd name="connsiteY13" fmla="*/ 592528 h 604656"/>
              <a:gd name="connsiteX14" fmla="*/ 380463 w 633709"/>
              <a:gd name="connsiteY14" fmla="*/ 594966 h 604656"/>
              <a:gd name="connsiteX15" fmla="*/ 405761 w 633709"/>
              <a:gd name="connsiteY15" fmla="*/ 585518 h 604656"/>
              <a:gd name="connsiteX16" fmla="*/ 417039 w 633709"/>
              <a:gd name="connsiteY16" fmla="*/ 578507 h 604656"/>
              <a:gd name="connsiteX17" fmla="*/ 423440 w 633709"/>
              <a:gd name="connsiteY17" fmla="*/ 574240 h 604656"/>
              <a:gd name="connsiteX18" fmla="*/ 431669 w 633709"/>
              <a:gd name="connsiteY18" fmla="*/ 571497 h 604656"/>
              <a:gd name="connsiteX19" fmla="*/ 447214 w 633709"/>
              <a:gd name="connsiteY19" fmla="*/ 574850 h 604656"/>
              <a:gd name="connsiteX20" fmla="*/ 460016 w 633709"/>
              <a:gd name="connsiteY20" fmla="*/ 579422 h 604656"/>
              <a:gd name="connsiteX21" fmla="*/ 486533 w 633709"/>
              <a:gd name="connsiteY21" fmla="*/ 585213 h 604656"/>
              <a:gd name="connsiteX22" fmla="*/ 540178 w 633709"/>
              <a:gd name="connsiteY22" fmla="*/ 581250 h 604656"/>
              <a:gd name="connsiteX23" fmla="*/ 586812 w 633709"/>
              <a:gd name="connsiteY23" fmla="*/ 555343 h 604656"/>
              <a:gd name="connsiteX24" fmla="*/ 604185 w 633709"/>
              <a:gd name="connsiteY24" fmla="*/ 534921 h 604656"/>
              <a:gd name="connsiteX25" fmla="*/ 615768 w 633709"/>
              <a:gd name="connsiteY25" fmla="*/ 510842 h 604656"/>
              <a:gd name="connsiteX26" fmla="*/ 623083 w 633709"/>
              <a:gd name="connsiteY26" fmla="*/ 457502 h 604656"/>
              <a:gd name="connsiteX27" fmla="*/ 617901 w 633709"/>
              <a:gd name="connsiteY27" fmla="*/ 431290 h 604656"/>
              <a:gd name="connsiteX28" fmla="*/ 606014 w 633709"/>
              <a:gd name="connsiteY28" fmla="*/ 407211 h 604656"/>
              <a:gd name="connsiteX29" fmla="*/ 572486 w 633709"/>
              <a:gd name="connsiteY29" fmla="*/ 363015 h 604656"/>
              <a:gd name="connsiteX30" fmla="*/ 567914 w 633709"/>
              <a:gd name="connsiteY30" fmla="*/ 357224 h 604656"/>
              <a:gd name="connsiteX31" fmla="*/ 574620 w 633709"/>
              <a:gd name="connsiteY31" fmla="*/ 354176 h 604656"/>
              <a:gd name="connsiteX32" fmla="*/ 607233 w 633709"/>
              <a:gd name="connsiteY32" fmla="*/ 327658 h 604656"/>
              <a:gd name="connsiteX33" fmla="*/ 622168 w 633709"/>
              <a:gd name="connsiteY33" fmla="*/ 288949 h 604656"/>
              <a:gd name="connsiteX34" fmla="*/ 612415 w 633709"/>
              <a:gd name="connsiteY34" fmla="*/ 249325 h 604656"/>
              <a:gd name="connsiteX35" fmla="*/ 581630 w 633709"/>
              <a:gd name="connsiteY35" fmla="*/ 223112 h 604656"/>
              <a:gd name="connsiteX36" fmla="*/ 573705 w 633709"/>
              <a:gd name="connsiteY36" fmla="*/ 220369 h 604656"/>
              <a:gd name="connsiteX37" fmla="*/ 578887 w 633709"/>
              <a:gd name="connsiteY37" fmla="*/ 213664 h 604656"/>
              <a:gd name="connsiteX38" fmla="*/ 603880 w 633709"/>
              <a:gd name="connsiteY38" fmla="*/ 169468 h 604656"/>
              <a:gd name="connsiteX39" fmla="*/ 612415 w 633709"/>
              <a:gd name="connsiteY39" fmla="*/ 119786 h 604656"/>
              <a:gd name="connsiteX40" fmla="*/ 599308 w 633709"/>
              <a:gd name="connsiteY40" fmla="*/ 71628 h 604656"/>
              <a:gd name="connsiteX41" fmla="*/ 567000 w 633709"/>
              <a:gd name="connsiteY41" fmla="*/ 33833 h 604656"/>
              <a:gd name="connsiteX42" fmla="*/ 561818 w 633709"/>
              <a:gd name="connsiteY42" fmla="*/ 30480 h 604656"/>
              <a:gd name="connsiteX43" fmla="*/ 556332 w 633709"/>
              <a:gd name="connsiteY43" fmla="*/ 27432 h 604656"/>
              <a:gd name="connsiteX44" fmla="*/ 544445 w 633709"/>
              <a:gd name="connsiteY44" fmla="*/ 21641 h 604656"/>
              <a:gd name="connsiteX45" fmla="*/ 520975 w 633709"/>
              <a:gd name="connsiteY45" fmla="*/ 13106 h 604656"/>
              <a:gd name="connsiteX46" fmla="*/ 495677 w 633709"/>
              <a:gd name="connsiteY46" fmla="*/ 10973 h 604656"/>
              <a:gd name="connsiteX47" fmla="*/ 470379 w 633709"/>
              <a:gd name="connsiteY47" fmla="*/ 13411 h 604656"/>
              <a:gd name="connsiteX48" fmla="*/ 458187 w 633709"/>
              <a:gd name="connsiteY48" fmla="*/ 16459 h 604656"/>
              <a:gd name="connsiteX49" fmla="*/ 452396 w 633709"/>
              <a:gd name="connsiteY49" fmla="*/ 18593 h 604656"/>
              <a:gd name="connsiteX50" fmla="*/ 449652 w 633709"/>
              <a:gd name="connsiteY50" fmla="*/ 19812 h 604656"/>
              <a:gd name="connsiteX51" fmla="*/ 446604 w 633709"/>
              <a:gd name="connsiteY51" fmla="*/ 21336 h 604656"/>
              <a:gd name="connsiteX52" fmla="*/ 423440 w 633709"/>
              <a:gd name="connsiteY52" fmla="*/ 33833 h 604656"/>
              <a:gd name="connsiteX53" fmla="*/ 383511 w 633709"/>
              <a:gd name="connsiteY53" fmla="*/ 65227 h 604656"/>
              <a:gd name="connsiteX54" fmla="*/ 379854 w 633709"/>
              <a:gd name="connsiteY54" fmla="*/ 69494 h 604656"/>
              <a:gd name="connsiteX55" fmla="*/ 375891 w 633709"/>
              <a:gd name="connsiteY55" fmla="*/ 65532 h 604656"/>
              <a:gd name="connsiteX56" fmla="*/ 320723 w 633709"/>
              <a:gd name="connsiteY56" fmla="*/ 43586 h 604656"/>
              <a:gd name="connsiteX57" fmla="*/ 264640 w 633709"/>
              <a:gd name="connsiteY57" fmla="*/ 63093 h 604656"/>
              <a:gd name="connsiteX58" fmla="*/ 262201 w 633709"/>
              <a:gd name="connsiteY58" fmla="*/ 65227 h 604656"/>
              <a:gd name="connsiteX59" fmla="*/ 259458 w 633709"/>
              <a:gd name="connsiteY59" fmla="*/ 63703 h 604656"/>
              <a:gd name="connsiteX60" fmla="*/ 134796 w 633709"/>
              <a:gd name="connsiteY60" fmla="*/ 39929 h 604656"/>
              <a:gd name="connsiteX61" fmla="*/ 104011 w 633709"/>
              <a:gd name="connsiteY61" fmla="*/ 47244 h 604656"/>
              <a:gd name="connsiteX62" fmla="*/ 76579 w 633709"/>
              <a:gd name="connsiteY62" fmla="*/ 63398 h 604656"/>
              <a:gd name="connsiteX63" fmla="*/ 52500 w 633709"/>
              <a:gd name="connsiteY63" fmla="*/ 85039 h 604656"/>
              <a:gd name="connsiteX64" fmla="*/ 31774 w 633709"/>
              <a:gd name="connsiteY64" fmla="*/ 109727 h 604656"/>
              <a:gd name="connsiteX65" fmla="*/ 7085 w 633709"/>
              <a:gd name="connsiteY65" fmla="*/ 168858 h 604656"/>
              <a:gd name="connsiteX66" fmla="*/ 4342 w 633709"/>
              <a:gd name="connsiteY66" fmla="*/ 201167 h 604656"/>
              <a:gd name="connsiteX67" fmla="*/ 8914 w 633709"/>
              <a:gd name="connsiteY67" fmla="*/ 233171 h 604656"/>
              <a:gd name="connsiteX68" fmla="*/ 21106 w 633709"/>
              <a:gd name="connsiteY68" fmla="*/ 263346 h 604656"/>
              <a:gd name="connsiteX69" fmla="*/ 38784 w 633709"/>
              <a:gd name="connsiteY69" fmla="*/ 290778 h 604656"/>
              <a:gd name="connsiteX70" fmla="*/ 82980 w 633709"/>
              <a:gd name="connsiteY70" fmla="*/ 338936 h 604656"/>
              <a:gd name="connsiteX71" fmla="*/ 37260 w 633709"/>
              <a:gd name="connsiteY71" fmla="*/ 291692 h 604656"/>
              <a:gd name="connsiteX72" fmla="*/ 18668 w 633709"/>
              <a:gd name="connsiteY72" fmla="*/ 264565 h 604656"/>
              <a:gd name="connsiteX73" fmla="*/ 5561 w 633709"/>
              <a:gd name="connsiteY73" fmla="*/ 234085 h 604656"/>
              <a:gd name="connsiteX74" fmla="*/ 75 w 633709"/>
              <a:gd name="connsiteY74" fmla="*/ 201472 h 604656"/>
              <a:gd name="connsiteX75" fmla="*/ 2208 w 633709"/>
              <a:gd name="connsiteY75" fmla="*/ 168249 h 604656"/>
              <a:gd name="connsiteX76" fmla="*/ 26592 w 633709"/>
              <a:gd name="connsiteY76" fmla="*/ 106679 h 604656"/>
              <a:gd name="connsiteX77" fmla="*/ 47623 w 633709"/>
              <a:gd name="connsiteY77" fmla="*/ 80772 h 604656"/>
              <a:gd name="connsiteX78" fmla="*/ 72007 w 633709"/>
              <a:gd name="connsiteY78" fmla="*/ 58217 h 604656"/>
              <a:gd name="connsiteX79" fmla="*/ 100963 w 633709"/>
              <a:gd name="connsiteY79" fmla="*/ 40843 h 604656"/>
              <a:gd name="connsiteX80" fmla="*/ 133577 w 633709"/>
              <a:gd name="connsiteY80" fmla="*/ 32613 h 604656"/>
              <a:gd name="connsiteX81" fmla="*/ 263421 w 633709"/>
              <a:gd name="connsiteY81" fmla="*/ 55778 h 604656"/>
              <a:gd name="connsiteX82" fmla="*/ 258239 w 633709"/>
              <a:gd name="connsiteY82" fmla="*/ 56388 h 604656"/>
              <a:gd name="connsiteX83" fmla="*/ 287500 w 633709"/>
              <a:gd name="connsiteY83" fmla="*/ 39319 h 604656"/>
              <a:gd name="connsiteX84" fmla="*/ 320723 w 633709"/>
              <a:gd name="connsiteY84" fmla="*/ 33833 h 604656"/>
              <a:gd name="connsiteX85" fmla="*/ 353946 w 633709"/>
              <a:gd name="connsiteY85" fmla="*/ 39929 h 604656"/>
              <a:gd name="connsiteX86" fmla="*/ 382902 w 633709"/>
              <a:gd name="connsiteY86" fmla="*/ 57912 h 604656"/>
              <a:gd name="connsiteX87" fmla="*/ 375282 w 633709"/>
              <a:gd name="connsiteY87" fmla="*/ 58217 h 604656"/>
              <a:gd name="connsiteX88" fmla="*/ 417953 w 633709"/>
              <a:gd name="connsiteY88" fmla="*/ 24384 h 604656"/>
              <a:gd name="connsiteX89" fmla="*/ 441423 w 633709"/>
              <a:gd name="connsiteY89" fmla="*/ 11582 h 604656"/>
              <a:gd name="connsiteX90" fmla="*/ 444471 w 633709"/>
              <a:gd name="connsiteY90" fmla="*/ 10058 h 604656"/>
              <a:gd name="connsiteX91" fmla="*/ 447824 w 633709"/>
              <a:gd name="connsiteY91" fmla="*/ 8534 h 604656"/>
              <a:gd name="connsiteX92" fmla="*/ 454529 w 633709"/>
              <a:gd name="connsiteY92" fmla="*/ 6096 h 604656"/>
              <a:gd name="connsiteX93" fmla="*/ 467940 w 633709"/>
              <a:gd name="connsiteY93" fmla="*/ 2743 h 604656"/>
              <a:gd name="connsiteX94" fmla="*/ 495067 w 633709"/>
              <a:gd name="connsiteY94" fmla="*/ 0 h 604656"/>
              <a:gd name="connsiteX95" fmla="*/ 522499 w 633709"/>
              <a:gd name="connsiteY95" fmla="*/ 2134 h 604656"/>
              <a:gd name="connsiteX96" fmla="*/ 548712 w 633709"/>
              <a:gd name="connsiteY96" fmla="*/ 11278 h 604656"/>
              <a:gd name="connsiteX97" fmla="*/ 560599 w 633709"/>
              <a:gd name="connsiteY97" fmla="*/ 17069 h 604656"/>
              <a:gd name="connsiteX98" fmla="*/ 566695 w 633709"/>
              <a:gd name="connsiteY98" fmla="*/ 20422 h 604656"/>
              <a:gd name="connsiteX99" fmla="*/ 572486 w 633709"/>
              <a:gd name="connsiteY99" fmla="*/ 24079 h 604656"/>
              <a:gd name="connsiteX100" fmla="*/ 608757 w 633709"/>
              <a:gd name="connsiteY100" fmla="*/ 65837 h 604656"/>
              <a:gd name="connsiteX101" fmla="*/ 623388 w 633709"/>
              <a:gd name="connsiteY101" fmla="*/ 118871 h 604656"/>
              <a:gd name="connsiteX102" fmla="*/ 614244 w 633709"/>
              <a:gd name="connsiteY102" fmla="*/ 173125 h 604656"/>
              <a:gd name="connsiteX103" fmla="*/ 587726 w 633709"/>
              <a:gd name="connsiteY103" fmla="*/ 220674 h 604656"/>
              <a:gd name="connsiteX104" fmla="*/ 584983 w 633709"/>
              <a:gd name="connsiteY104" fmla="*/ 211225 h 604656"/>
              <a:gd name="connsiteX105" fmla="*/ 621864 w 633709"/>
              <a:gd name="connsiteY105" fmla="*/ 242620 h 604656"/>
              <a:gd name="connsiteX106" fmla="*/ 633141 w 633709"/>
              <a:gd name="connsiteY106" fmla="*/ 289558 h 604656"/>
              <a:gd name="connsiteX107" fmla="*/ 615768 w 633709"/>
              <a:gd name="connsiteY107" fmla="*/ 334059 h 604656"/>
              <a:gd name="connsiteX108" fmla="*/ 578582 w 633709"/>
              <a:gd name="connsiteY108" fmla="*/ 363929 h 604656"/>
              <a:gd name="connsiteX109" fmla="*/ 580716 w 633709"/>
              <a:gd name="connsiteY109" fmla="*/ 355090 h 604656"/>
              <a:gd name="connsiteX110" fmla="*/ 614853 w 633709"/>
              <a:gd name="connsiteY110" fmla="*/ 400505 h 604656"/>
              <a:gd name="connsiteX111" fmla="*/ 627655 w 633709"/>
              <a:gd name="connsiteY111" fmla="*/ 427023 h 604656"/>
              <a:gd name="connsiteX112" fmla="*/ 633446 w 633709"/>
              <a:gd name="connsiteY112" fmla="*/ 455978 h 604656"/>
              <a:gd name="connsiteX113" fmla="*/ 625216 w 633709"/>
              <a:gd name="connsiteY113" fmla="*/ 513585 h 604656"/>
              <a:gd name="connsiteX114" fmla="*/ 612415 w 633709"/>
              <a:gd name="connsiteY114" fmla="*/ 540103 h 604656"/>
              <a:gd name="connsiteX115" fmla="*/ 593213 w 633709"/>
              <a:gd name="connsiteY115" fmla="*/ 562353 h 604656"/>
              <a:gd name="connsiteX116" fmla="*/ 542311 w 633709"/>
              <a:gd name="connsiteY116" fmla="*/ 590394 h 604656"/>
              <a:gd name="connsiteX117" fmla="*/ 484704 w 633709"/>
              <a:gd name="connsiteY117" fmla="*/ 594052 h 604656"/>
              <a:gd name="connsiteX118" fmla="*/ 456358 w 633709"/>
              <a:gd name="connsiteY118" fmla="*/ 587651 h 604656"/>
              <a:gd name="connsiteX119" fmla="*/ 442947 w 633709"/>
              <a:gd name="connsiteY119" fmla="*/ 582774 h 604656"/>
              <a:gd name="connsiteX120" fmla="*/ 431365 w 633709"/>
              <a:gd name="connsiteY120" fmla="*/ 579726 h 604656"/>
              <a:gd name="connsiteX121" fmla="*/ 421001 w 633709"/>
              <a:gd name="connsiteY121" fmla="*/ 584908 h 604656"/>
              <a:gd name="connsiteX122" fmla="*/ 408505 w 633709"/>
              <a:gd name="connsiteY122" fmla="*/ 592528 h 604656"/>
              <a:gd name="connsiteX123" fmla="*/ 381073 w 633709"/>
              <a:gd name="connsiteY123" fmla="*/ 602282 h 604656"/>
              <a:gd name="connsiteX124" fmla="*/ 323466 w 633709"/>
              <a:gd name="connsiteY124" fmla="*/ 598929 h 604656"/>
              <a:gd name="connsiteX125" fmla="*/ 276222 w 633709"/>
              <a:gd name="connsiteY125" fmla="*/ 566011 h 604656"/>
              <a:gd name="connsiteX126" fmla="*/ 271650 w 633709"/>
              <a:gd name="connsiteY126" fmla="*/ 560219 h 604656"/>
              <a:gd name="connsiteX127" fmla="*/ 267688 w 633709"/>
              <a:gd name="connsiteY127" fmla="*/ 554123 h 604656"/>
              <a:gd name="connsiteX128" fmla="*/ 263725 w 633709"/>
              <a:gd name="connsiteY128" fmla="*/ 549551 h 604656"/>
              <a:gd name="connsiteX129" fmla="*/ 259153 w 633709"/>
              <a:gd name="connsiteY129" fmla="*/ 547418 h 604656"/>
              <a:gd name="connsiteX130" fmla="*/ 252753 w 633709"/>
              <a:gd name="connsiteY130" fmla="*/ 547113 h 604656"/>
              <a:gd name="connsiteX131" fmla="*/ 245742 w 633709"/>
              <a:gd name="connsiteY131" fmla="*/ 547113 h 604656"/>
              <a:gd name="connsiteX132" fmla="*/ 231417 w 633709"/>
              <a:gd name="connsiteY132" fmla="*/ 546503 h 604656"/>
              <a:gd name="connsiteX133" fmla="*/ 175639 w 633709"/>
              <a:gd name="connsiteY133" fmla="*/ 535531 h 604656"/>
              <a:gd name="connsiteX134" fmla="*/ 150036 w 633709"/>
              <a:gd name="connsiteY134" fmla="*/ 523034 h 604656"/>
              <a:gd name="connsiteX135" fmla="*/ 128090 w 633709"/>
              <a:gd name="connsiteY135" fmla="*/ 504746 h 604656"/>
              <a:gd name="connsiteX136" fmla="*/ 99439 w 633709"/>
              <a:gd name="connsiteY136" fmla="*/ 455978 h 604656"/>
              <a:gd name="connsiteX137" fmla="*/ 85418 w 633709"/>
              <a:gd name="connsiteY137" fmla="*/ 401419 h 604656"/>
              <a:gd name="connsiteX138" fmla="*/ 89381 w 633709"/>
              <a:gd name="connsiteY138" fmla="*/ 345946 h 604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</a:cxnLst>
            <a:rect l="l" t="t" r="r" b="b"/>
            <a:pathLst>
              <a:path w="633709" h="604656">
                <a:moveTo>
                  <a:pt x="89381" y="345946"/>
                </a:moveTo>
                <a:cubicBezTo>
                  <a:pt x="85114" y="364234"/>
                  <a:pt x="85114" y="383132"/>
                  <a:pt x="87552" y="401724"/>
                </a:cubicBezTo>
                <a:cubicBezTo>
                  <a:pt x="90295" y="420317"/>
                  <a:pt x="95477" y="438300"/>
                  <a:pt x="102792" y="455369"/>
                </a:cubicBezTo>
                <a:cubicBezTo>
                  <a:pt x="110107" y="472437"/>
                  <a:pt x="118946" y="489201"/>
                  <a:pt x="131748" y="502612"/>
                </a:cubicBezTo>
                <a:cubicBezTo>
                  <a:pt x="138148" y="509318"/>
                  <a:pt x="145159" y="515109"/>
                  <a:pt x="153084" y="519986"/>
                </a:cubicBezTo>
                <a:cubicBezTo>
                  <a:pt x="161008" y="524863"/>
                  <a:pt x="169238" y="528520"/>
                  <a:pt x="178077" y="531568"/>
                </a:cubicBezTo>
                <a:cubicBezTo>
                  <a:pt x="195451" y="537664"/>
                  <a:pt x="214043" y="540407"/>
                  <a:pt x="232636" y="541322"/>
                </a:cubicBezTo>
                <a:cubicBezTo>
                  <a:pt x="237208" y="541627"/>
                  <a:pt x="241780" y="541627"/>
                  <a:pt x="246657" y="541627"/>
                </a:cubicBezTo>
                <a:lnTo>
                  <a:pt x="253667" y="541627"/>
                </a:lnTo>
                <a:cubicBezTo>
                  <a:pt x="256105" y="541627"/>
                  <a:pt x="258544" y="541627"/>
                  <a:pt x="261287" y="541931"/>
                </a:cubicBezTo>
                <a:cubicBezTo>
                  <a:pt x="264030" y="542236"/>
                  <a:pt x="267078" y="543455"/>
                  <a:pt x="269212" y="545284"/>
                </a:cubicBezTo>
                <a:cubicBezTo>
                  <a:pt x="271345" y="547113"/>
                  <a:pt x="272869" y="549247"/>
                  <a:pt x="274393" y="551380"/>
                </a:cubicBezTo>
                <a:cubicBezTo>
                  <a:pt x="276832" y="555343"/>
                  <a:pt x="279575" y="559000"/>
                  <a:pt x="282623" y="562353"/>
                </a:cubicBezTo>
                <a:cubicBezTo>
                  <a:pt x="294205" y="576069"/>
                  <a:pt x="310055" y="586737"/>
                  <a:pt x="327123" y="592528"/>
                </a:cubicBezTo>
                <a:cubicBezTo>
                  <a:pt x="344192" y="598319"/>
                  <a:pt x="362785" y="598929"/>
                  <a:pt x="380463" y="594966"/>
                </a:cubicBezTo>
                <a:cubicBezTo>
                  <a:pt x="389302" y="592833"/>
                  <a:pt x="397837" y="589785"/>
                  <a:pt x="405761" y="585518"/>
                </a:cubicBezTo>
                <a:cubicBezTo>
                  <a:pt x="409724" y="583384"/>
                  <a:pt x="413381" y="580946"/>
                  <a:pt x="417039" y="578507"/>
                </a:cubicBezTo>
                <a:cubicBezTo>
                  <a:pt x="418868" y="577288"/>
                  <a:pt x="421001" y="575764"/>
                  <a:pt x="423440" y="574240"/>
                </a:cubicBezTo>
                <a:cubicBezTo>
                  <a:pt x="425878" y="573021"/>
                  <a:pt x="428621" y="571802"/>
                  <a:pt x="431669" y="571497"/>
                </a:cubicBezTo>
                <a:cubicBezTo>
                  <a:pt x="437765" y="570887"/>
                  <a:pt x="442947" y="573326"/>
                  <a:pt x="447214" y="574850"/>
                </a:cubicBezTo>
                <a:cubicBezTo>
                  <a:pt x="451481" y="576678"/>
                  <a:pt x="455748" y="578202"/>
                  <a:pt x="460016" y="579422"/>
                </a:cubicBezTo>
                <a:cubicBezTo>
                  <a:pt x="468855" y="582165"/>
                  <a:pt x="477694" y="583994"/>
                  <a:pt x="486533" y="585213"/>
                </a:cubicBezTo>
                <a:cubicBezTo>
                  <a:pt x="504516" y="587346"/>
                  <a:pt x="523109" y="586127"/>
                  <a:pt x="540178" y="581250"/>
                </a:cubicBezTo>
                <a:cubicBezTo>
                  <a:pt x="557551" y="576374"/>
                  <a:pt x="573705" y="567230"/>
                  <a:pt x="586812" y="555343"/>
                </a:cubicBezTo>
                <a:cubicBezTo>
                  <a:pt x="593517" y="549247"/>
                  <a:pt x="599308" y="542541"/>
                  <a:pt x="604185" y="534921"/>
                </a:cubicBezTo>
                <a:cubicBezTo>
                  <a:pt x="609062" y="527301"/>
                  <a:pt x="612720" y="519376"/>
                  <a:pt x="615768" y="510842"/>
                </a:cubicBezTo>
                <a:cubicBezTo>
                  <a:pt x="621559" y="493773"/>
                  <a:pt x="624302" y="475485"/>
                  <a:pt x="623083" y="457502"/>
                </a:cubicBezTo>
                <a:cubicBezTo>
                  <a:pt x="622473" y="448663"/>
                  <a:pt x="620644" y="439824"/>
                  <a:pt x="617901" y="431290"/>
                </a:cubicBezTo>
                <a:cubicBezTo>
                  <a:pt x="615158" y="422755"/>
                  <a:pt x="610891" y="414831"/>
                  <a:pt x="606014" y="407211"/>
                </a:cubicBezTo>
                <a:cubicBezTo>
                  <a:pt x="596565" y="391666"/>
                  <a:pt x="584373" y="377645"/>
                  <a:pt x="572486" y="363015"/>
                </a:cubicBezTo>
                <a:lnTo>
                  <a:pt x="567914" y="357224"/>
                </a:lnTo>
                <a:lnTo>
                  <a:pt x="574620" y="354176"/>
                </a:lnTo>
                <a:cubicBezTo>
                  <a:pt x="587421" y="348384"/>
                  <a:pt x="598699" y="338936"/>
                  <a:pt x="607233" y="327658"/>
                </a:cubicBezTo>
                <a:cubicBezTo>
                  <a:pt x="615768" y="316381"/>
                  <a:pt x="621254" y="302970"/>
                  <a:pt x="622168" y="288949"/>
                </a:cubicBezTo>
                <a:cubicBezTo>
                  <a:pt x="623388" y="275233"/>
                  <a:pt x="619730" y="261212"/>
                  <a:pt x="612415" y="249325"/>
                </a:cubicBezTo>
                <a:cubicBezTo>
                  <a:pt x="605404" y="237438"/>
                  <a:pt x="594432" y="227684"/>
                  <a:pt x="581630" y="223112"/>
                </a:cubicBezTo>
                <a:lnTo>
                  <a:pt x="573705" y="220369"/>
                </a:lnTo>
                <a:lnTo>
                  <a:pt x="578887" y="213664"/>
                </a:lnTo>
                <a:cubicBezTo>
                  <a:pt x="589250" y="200253"/>
                  <a:pt x="598089" y="185317"/>
                  <a:pt x="603880" y="169468"/>
                </a:cubicBezTo>
                <a:cubicBezTo>
                  <a:pt x="609672" y="153618"/>
                  <a:pt x="613024" y="136550"/>
                  <a:pt x="612415" y="119786"/>
                </a:cubicBezTo>
                <a:cubicBezTo>
                  <a:pt x="612110" y="103022"/>
                  <a:pt x="607233" y="86563"/>
                  <a:pt x="599308" y="71628"/>
                </a:cubicBezTo>
                <a:cubicBezTo>
                  <a:pt x="591384" y="56693"/>
                  <a:pt x="580411" y="43281"/>
                  <a:pt x="567000" y="33833"/>
                </a:cubicBezTo>
                <a:cubicBezTo>
                  <a:pt x="565171" y="32613"/>
                  <a:pt x="563647" y="31394"/>
                  <a:pt x="561818" y="30480"/>
                </a:cubicBezTo>
                <a:lnTo>
                  <a:pt x="556332" y="27432"/>
                </a:lnTo>
                <a:lnTo>
                  <a:pt x="544445" y="21641"/>
                </a:lnTo>
                <a:cubicBezTo>
                  <a:pt x="536520" y="17983"/>
                  <a:pt x="528900" y="14935"/>
                  <a:pt x="520975" y="13106"/>
                </a:cubicBezTo>
                <a:cubicBezTo>
                  <a:pt x="512746" y="11582"/>
                  <a:pt x="504211" y="10973"/>
                  <a:pt x="495677" y="10973"/>
                </a:cubicBezTo>
                <a:cubicBezTo>
                  <a:pt x="487143" y="10973"/>
                  <a:pt x="478608" y="11887"/>
                  <a:pt x="470379" y="13411"/>
                </a:cubicBezTo>
                <a:cubicBezTo>
                  <a:pt x="466112" y="14326"/>
                  <a:pt x="462149" y="15240"/>
                  <a:pt x="458187" y="16459"/>
                </a:cubicBezTo>
                <a:cubicBezTo>
                  <a:pt x="456358" y="17069"/>
                  <a:pt x="454224" y="17983"/>
                  <a:pt x="452396" y="18593"/>
                </a:cubicBezTo>
                <a:lnTo>
                  <a:pt x="449652" y="19812"/>
                </a:lnTo>
                <a:lnTo>
                  <a:pt x="446604" y="21336"/>
                </a:lnTo>
                <a:cubicBezTo>
                  <a:pt x="438680" y="25298"/>
                  <a:pt x="431060" y="29565"/>
                  <a:pt x="423440" y="33833"/>
                </a:cubicBezTo>
                <a:cubicBezTo>
                  <a:pt x="408505" y="42367"/>
                  <a:pt x="394179" y="52425"/>
                  <a:pt x="383511" y="65227"/>
                </a:cubicBezTo>
                <a:lnTo>
                  <a:pt x="379854" y="69494"/>
                </a:lnTo>
                <a:lnTo>
                  <a:pt x="375891" y="65532"/>
                </a:lnTo>
                <a:cubicBezTo>
                  <a:pt x="361566" y="51511"/>
                  <a:pt x="341144" y="44196"/>
                  <a:pt x="320723" y="43586"/>
                </a:cubicBezTo>
                <a:cubicBezTo>
                  <a:pt x="300301" y="42977"/>
                  <a:pt x="279575" y="49682"/>
                  <a:pt x="264640" y="63093"/>
                </a:cubicBezTo>
                <a:lnTo>
                  <a:pt x="262201" y="65227"/>
                </a:lnTo>
                <a:lnTo>
                  <a:pt x="259458" y="63703"/>
                </a:lnTo>
                <a:cubicBezTo>
                  <a:pt x="221663" y="43891"/>
                  <a:pt x="177467" y="35357"/>
                  <a:pt x="134796" y="39929"/>
                </a:cubicBezTo>
                <a:cubicBezTo>
                  <a:pt x="124128" y="41148"/>
                  <a:pt x="113765" y="43586"/>
                  <a:pt x="104011" y="47244"/>
                </a:cubicBezTo>
                <a:cubicBezTo>
                  <a:pt x="94258" y="50901"/>
                  <a:pt x="85114" y="56693"/>
                  <a:pt x="76579" y="63398"/>
                </a:cubicBezTo>
                <a:cubicBezTo>
                  <a:pt x="68045" y="70104"/>
                  <a:pt x="60120" y="77419"/>
                  <a:pt x="52500" y="85039"/>
                </a:cubicBezTo>
                <a:cubicBezTo>
                  <a:pt x="44880" y="92659"/>
                  <a:pt x="37870" y="100888"/>
                  <a:pt x="31774" y="109727"/>
                </a:cubicBezTo>
                <a:cubicBezTo>
                  <a:pt x="19582" y="127406"/>
                  <a:pt x="11048" y="147522"/>
                  <a:pt x="7085" y="168858"/>
                </a:cubicBezTo>
                <a:cubicBezTo>
                  <a:pt x="4952" y="179526"/>
                  <a:pt x="4037" y="190194"/>
                  <a:pt x="4342" y="201167"/>
                </a:cubicBezTo>
                <a:cubicBezTo>
                  <a:pt x="4342" y="212140"/>
                  <a:pt x="6171" y="222808"/>
                  <a:pt x="8914" y="233171"/>
                </a:cubicBezTo>
                <a:cubicBezTo>
                  <a:pt x="11657" y="243534"/>
                  <a:pt x="15924" y="253592"/>
                  <a:pt x="21106" y="263346"/>
                </a:cubicBezTo>
                <a:cubicBezTo>
                  <a:pt x="26288" y="272794"/>
                  <a:pt x="32383" y="281938"/>
                  <a:pt x="38784" y="290778"/>
                </a:cubicBezTo>
                <a:cubicBezTo>
                  <a:pt x="51891" y="308151"/>
                  <a:pt x="67130" y="324001"/>
                  <a:pt x="82980" y="338936"/>
                </a:cubicBezTo>
                <a:cubicBezTo>
                  <a:pt x="66826" y="324305"/>
                  <a:pt x="50976" y="309066"/>
                  <a:pt x="37260" y="291692"/>
                </a:cubicBezTo>
                <a:cubicBezTo>
                  <a:pt x="30555" y="283158"/>
                  <a:pt x="24154" y="274014"/>
                  <a:pt x="18668" y="264565"/>
                </a:cubicBezTo>
                <a:cubicBezTo>
                  <a:pt x="13181" y="254811"/>
                  <a:pt x="8914" y="244753"/>
                  <a:pt x="5561" y="234085"/>
                </a:cubicBezTo>
                <a:cubicBezTo>
                  <a:pt x="2513" y="223417"/>
                  <a:pt x="380" y="212444"/>
                  <a:pt x="75" y="201472"/>
                </a:cubicBezTo>
                <a:cubicBezTo>
                  <a:pt x="-230" y="190499"/>
                  <a:pt x="380" y="179221"/>
                  <a:pt x="2208" y="168249"/>
                </a:cubicBezTo>
                <a:cubicBezTo>
                  <a:pt x="5866" y="146303"/>
                  <a:pt x="14096" y="125272"/>
                  <a:pt x="26592" y="106679"/>
                </a:cubicBezTo>
                <a:cubicBezTo>
                  <a:pt x="32688" y="97231"/>
                  <a:pt x="39699" y="88696"/>
                  <a:pt x="47623" y="80772"/>
                </a:cubicBezTo>
                <a:cubicBezTo>
                  <a:pt x="55243" y="72847"/>
                  <a:pt x="63168" y="65227"/>
                  <a:pt x="72007" y="58217"/>
                </a:cubicBezTo>
                <a:cubicBezTo>
                  <a:pt x="80542" y="51206"/>
                  <a:pt x="90295" y="45110"/>
                  <a:pt x="100963" y="40843"/>
                </a:cubicBezTo>
                <a:cubicBezTo>
                  <a:pt x="111326" y="36576"/>
                  <a:pt x="122604" y="34137"/>
                  <a:pt x="133577" y="32613"/>
                </a:cubicBezTo>
                <a:cubicBezTo>
                  <a:pt x="177772" y="27432"/>
                  <a:pt x="223492" y="35661"/>
                  <a:pt x="263421" y="55778"/>
                </a:cubicBezTo>
                <a:lnTo>
                  <a:pt x="258239" y="56388"/>
                </a:lnTo>
                <a:cubicBezTo>
                  <a:pt x="266773" y="48768"/>
                  <a:pt x="276832" y="42977"/>
                  <a:pt x="287500" y="39319"/>
                </a:cubicBezTo>
                <a:cubicBezTo>
                  <a:pt x="298168" y="35661"/>
                  <a:pt x="309445" y="33833"/>
                  <a:pt x="320723" y="33833"/>
                </a:cubicBezTo>
                <a:cubicBezTo>
                  <a:pt x="332000" y="33833"/>
                  <a:pt x="343278" y="35966"/>
                  <a:pt x="353946" y="39929"/>
                </a:cubicBezTo>
                <a:cubicBezTo>
                  <a:pt x="364614" y="43891"/>
                  <a:pt x="374672" y="49987"/>
                  <a:pt x="382902" y="57912"/>
                </a:cubicBezTo>
                <a:lnTo>
                  <a:pt x="375282" y="58217"/>
                </a:lnTo>
                <a:cubicBezTo>
                  <a:pt x="387169" y="43891"/>
                  <a:pt x="402409" y="33223"/>
                  <a:pt x="417953" y="24384"/>
                </a:cubicBezTo>
                <a:cubicBezTo>
                  <a:pt x="425573" y="19812"/>
                  <a:pt x="433498" y="15850"/>
                  <a:pt x="441423" y="11582"/>
                </a:cubicBezTo>
                <a:lnTo>
                  <a:pt x="444471" y="10058"/>
                </a:lnTo>
                <a:lnTo>
                  <a:pt x="447824" y="8534"/>
                </a:lnTo>
                <a:cubicBezTo>
                  <a:pt x="449957" y="7620"/>
                  <a:pt x="452396" y="6706"/>
                  <a:pt x="454529" y="6096"/>
                </a:cubicBezTo>
                <a:cubicBezTo>
                  <a:pt x="459101" y="4572"/>
                  <a:pt x="463673" y="3353"/>
                  <a:pt x="467940" y="2743"/>
                </a:cubicBezTo>
                <a:cubicBezTo>
                  <a:pt x="477084" y="914"/>
                  <a:pt x="486228" y="305"/>
                  <a:pt x="495067" y="0"/>
                </a:cubicBezTo>
                <a:cubicBezTo>
                  <a:pt x="504211" y="0"/>
                  <a:pt x="513355" y="305"/>
                  <a:pt x="522499" y="2134"/>
                </a:cubicBezTo>
                <a:cubicBezTo>
                  <a:pt x="531643" y="3962"/>
                  <a:pt x="540482" y="7315"/>
                  <a:pt x="548712" y="11278"/>
                </a:cubicBezTo>
                <a:lnTo>
                  <a:pt x="560599" y="17069"/>
                </a:lnTo>
                <a:lnTo>
                  <a:pt x="566695" y="20422"/>
                </a:lnTo>
                <a:cubicBezTo>
                  <a:pt x="568829" y="21641"/>
                  <a:pt x="570657" y="22860"/>
                  <a:pt x="572486" y="24079"/>
                </a:cubicBezTo>
                <a:cubicBezTo>
                  <a:pt x="588031" y="34747"/>
                  <a:pt x="599918" y="49377"/>
                  <a:pt x="608757" y="65837"/>
                </a:cubicBezTo>
                <a:cubicBezTo>
                  <a:pt x="617596" y="81991"/>
                  <a:pt x="622778" y="100279"/>
                  <a:pt x="623388" y="118871"/>
                </a:cubicBezTo>
                <a:cubicBezTo>
                  <a:pt x="623997" y="137464"/>
                  <a:pt x="620644" y="155752"/>
                  <a:pt x="614244" y="173125"/>
                </a:cubicBezTo>
                <a:cubicBezTo>
                  <a:pt x="607843" y="190194"/>
                  <a:pt x="598699" y="206348"/>
                  <a:pt x="587726" y="220674"/>
                </a:cubicBezTo>
                <a:lnTo>
                  <a:pt x="584983" y="211225"/>
                </a:lnTo>
                <a:cubicBezTo>
                  <a:pt x="600832" y="217016"/>
                  <a:pt x="613634" y="228599"/>
                  <a:pt x="621864" y="242620"/>
                </a:cubicBezTo>
                <a:cubicBezTo>
                  <a:pt x="630093" y="256640"/>
                  <a:pt x="634360" y="273099"/>
                  <a:pt x="633141" y="289558"/>
                </a:cubicBezTo>
                <a:cubicBezTo>
                  <a:pt x="631922" y="306018"/>
                  <a:pt x="625216" y="321257"/>
                  <a:pt x="615768" y="334059"/>
                </a:cubicBezTo>
                <a:cubicBezTo>
                  <a:pt x="606014" y="346860"/>
                  <a:pt x="593213" y="357224"/>
                  <a:pt x="578582" y="363929"/>
                </a:cubicBezTo>
                <a:lnTo>
                  <a:pt x="580716" y="355090"/>
                </a:lnTo>
                <a:cubicBezTo>
                  <a:pt x="592298" y="369720"/>
                  <a:pt x="604795" y="384046"/>
                  <a:pt x="614853" y="400505"/>
                </a:cubicBezTo>
                <a:cubicBezTo>
                  <a:pt x="619730" y="408735"/>
                  <a:pt x="624302" y="417574"/>
                  <a:pt x="627655" y="427023"/>
                </a:cubicBezTo>
                <a:cubicBezTo>
                  <a:pt x="631007" y="436471"/>
                  <a:pt x="632836" y="446225"/>
                  <a:pt x="633446" y="455978"/>
                </a:cubicBezTo>
                <a:cubicBezTo>
                  <a:pt x="634665" y="475485"/>
                  <a:pt x="631617" y="494993"/>
                  <a:pt x="625216" y="513585"/>
                </a:cubicBezTo>
                <a:cubicBezTo>
                  <a:pt x="622168" y="522729"/>
                  <a:pt x="617901" y="531873"/>
                  <a:pt x="612415" y="540103"/>
                </a:cubicBezTo>
                <a:cubicBezTo>
                  <a:pt x="606928" y="548332"/>
                  <a:pt x="600528" y="555647"/>
                  <a:pt x="593213" y="562353"/>
                </a:cubicBezTo>
                <a:cubicBezTo>
                  <a:pt x="578582" y="575459"/>
                  <a:pt x="561209" y="585213"/>
                  <a:pt x="542311" y="590394"/>
                </a:cubicBezTo>
                <a:cubicBezTo>
                  <a:pt x="523414" y="595576"/>
                  <a:pt x="503602" y="596490"/>
                  <a:pt x="484704" y="594052"/>
                </a:cubicBezTo>
                <a:cubicBezTo>
                  <a:pt x="475255" y="592833"/>
                  <a:pt x="465807" y="590699"/>
                  <a:pt x="456358" y="587651"/>
                </a:cubicBezTo>
                <a:cubicBezTo>
                  <a:pt x="451786" y="586127"/>
                  <a:pt x="447214" y="584603"/>
                  <a:pt x="442947" y="582774"/>
                </a:cubicBezTo>
                <a:cubicBezTo>
                  <a:pt x="438680" y="580946"/>
                  <a:pt x="434717" y="579422"/>
                  <a:pt x="431365" y="579726"/>
                </a:cubicBezTo>
                <a:cubicBezTo>
                  <a:pt x="428317" y="580031"/>
                  <a:pt x="424964" y="582165"/>
                  <a:pt x="421001" y="584908"/>
                </a:cubicBezTo>
                <a:cubicBezTo>
                  <a:pt x="417039" y="587651"/>
                  <a:pt x="412772" y="590394"/>
                  <a:pt x="408505" y="592528"/>
                </a:cubicBezTo>
                <a:cubicBezTo>
                  <a:pt x="399970" y="597100"/>
                  <a:pt x="390522" y="600453"/>
                  <a:pt x="381073" y="602282"/>
                </a:cubicBezTo>
                <a:cubicBezTo>
                  <a:pt x="362175" y="606244"/>
                  <a:pt x="341754" y="605330"/>
                  <a:pt x="323466" y="598929"/>
                </a:cubicBezTo>
                <a:cubicBezTo>
                  <a:pt x="305178" y="592528"/>
                  <a:pt x="288719" y="580946"/>
                  <a:pt x="276222" y="566011"/>
                </a:cubicBezTo>
                <a:cubicBezTo>
                  <a:pt x="274698" y="564182"/>
                  <a:pt x="273174" y="562353"/>
                  <a:pt x="271650" y="560219"/>
                </a:cubicBezTo>
                <a:cubicBezTo>
                  <a:pt x="270431" y="558391"/>
                  <a:pt x="268907" y="556257"/>
                  <a:pt x="267688" y="554123"/>
                </a:cubicBezTo>
                <a:cubicBezTo>
                  <a:pt x="266469" y="552295"/>
                  <a:pt x="265249" y="550466"/>
                  <a:pt x="263725" y="549551"/>
                </a:cubicBezTo>
                <a:cubicBezTo>
                  <a:pt x="262506" y="548332"/>
                  <a:pt x="260982" y="547723"/>
                  <a:pt x="259153" y="547418"/>
                </a:cubicBezTo>
                <a:cubicBezTo>
                  <a:pt x="257325" y="547113"/>
                  <a:pt x="254886" y="547113"/>
                  <a:pt x="252753" y="547113"/>
                </a:cubicBezTo>
                <a:lnTo>
                  <a:pt x="245742" y="547113"/>
                </a:lnTo>
                <a:cubicBezTo>
                  <a:pt x="240866" y="547113"/>
                  <a:pt x="236294" y="546808"/>
                  <a:pt x="231417" y="546503"/>
                </a:cubicBezTo>
                <a:cubicBezTo>
                  <a:pt x="212519" y="545284"/>
                  <a:pt x="193622" y="541931"/>
                  <a:pt x="175639" y="535531"/>
                </a:cubicBezTo>
                <a:cubicBezTo>
                  <a:pt x="166800" y="532178"/>
                  <a:pt x="157960" y="528215"/>
                  <a:pt x="150036" y="523034"/>
                </a:cubicBezTo>
                <a:cubicBezTo>
                  <a:pt x="141806" y="517852"/>
                  <a:pt x="134491" y="511756"/>
                  <a:pt x="128090" y="504746"/>
                </a:cubicBezTo>
                <a:cubicBezTo>
                  <a:pt x="115289" y="490725"/>
                  <a:pt x="106449" y="473352"/>
                  <a:pt x="99439" y="455978"/>
                </a:cubicBezTo>
                <a:cubicBezTo>
                  <a:pt x="92429" y="438300"/>
                  <a:pt x="87552" y="420012"/>
                  <a:pt x="85418" y="401419"/>
                </a:cubicBezTo>
                <a:cubicBezTo>
                  <a:pt x="83894" y="383436"/>
                  <a:pt x="84504" y="364234"/>
                  <a:pt x="89381" y="345946"/>
                </a:cubicBezTo>
                <a:close/>
              </a:path>
            </a:pathLst>
          </a:custGeom>
          <a:solidFill>
            <a:srgbClr val="231F2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247" name="Полилиния: фигура 246">
            <a:extLst>
              <a:ext uri="{FF2B5EF4-FFF2-40B4-BE49-F238E27FC236}">
                <a16:creationId xmlns:a16="http://schemas.microsoft.com/office/drawing/2014/main" id="{284BDD75-BEB5-7C40-6835-0221A1253F52}"/>
              </a:ext>
            </a:extLst>
          </p:cNvPr>
          <p:cNvSpPr/>
          <p:nvPr/>
        </p:nvSpPr>
        <p:spPr>
          <a:xfrm rot="2075879">
            <a:off x="3217524" y="7055186"/>
            <a:ext cx="119735" cy="344421"/>
          </a:xfrm>
          <a:custGeom>
            <a:avLst/>
            <a:gdLst>
              <a:gd name="connsiteX0" fmla="*/ 0 w 119735"/>
              <a:gd name="connsiteY0" fmla="*/ 344422 h 344421"/>
              <a:gd name="connsiteX1" fmla="*/ 64922 w 119735"/>
              <a:gd name="connsiteY1" fmla="*/ 270966 h 344421"/>
              <a:gd name="connsiteX2" fmla="*/ 89306 w 119735"/>
              <a:gd name="connsiteY2" fmla="*/ 228904 h 344421"/>
              <a:gd name="connsiteX3" fmla="*/ 105155 w 119735"/>
              <a:gd name="connsiteY3" fmla="*/ 183793 h 344421"/>
              <a:gd name="connsiteX4" fmla="*/ 106984 w 119735"/>
              <a:gd name="connsiteY4" fmla="*/ 136550 h 344421"/>
              <a:gd name="connsiteX5" fmla="*/ 97840 w 119735"/>
              <a:gd name="connsiteY5" fmla="*/ 88696 h 344421"/>
              <a:gd name="connsiteX6" fmla="*/ 84124 w 119735"/>
              <a:gd name="connsiteY6" fmla="*/ 41757 h 344421"/>
              <a:gd name="connsiteX7" fmla="*/ 59436 w 119735"/>
              <a:gd name="connsiteY7" fmla="*/ 0 h 344421"/>
              <a:gd name="connsiteX8" fmla="*/ 89611 w 119735"/>
              <a:gd name="connsiteY8" fmla="*/ 39624 h 344421"/>
              <a:gd name="connsiteX9" fmla="*/ 106984 w 119735"/>
              <a:gd name="connsiteY9" fmla="*/ 86258 h 344421"/>
              <a:gd name="connsiteX10" fmla="*/ 118262 w 119735"/>
              <a:gd name="connsiteY10" fmla="*/ 135330 h 344421"/>
              <a:gd name="connsiteX11" fmla="*/ 117043 w 119735"/>
              <a:gd name="connsiteY11" fmla="*/ 186537 h 344421"/>
              <a:gd name="connsiteX12" fmla="*/ 99669 w 119735"/>
              <a:gd name="connsiteY12" fmla="*/ 234390 h 344421"/>
              <a:gd name="connsiteX13" fmla="*/ 86868 w 119735"/>
              <a:gd name="connsiteY13" fmla="*/ 256030 h 344421"/>
              <a:gd name="connsiteX14" fmla="*/ 72542 w 119735"/>
              <a:gd name="connsiteY14" fmla="*/ 276452 h 344421"/>
              <a:gd name="connsiteX15" fmla="*/ 0 w 119735"/>
              <a:gd name="connsiteY15" fmla="*/ 344422 h 344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19735" h="344421">
                <a:moveTo>
                  <a:pt x="0" y="344422"/>
                </a:moveTo>
                <a:cubicBezTo>
                  <a:pt x="24689" y="322477"/>
                  <a:pt x="46634" y="297788"/>
                  <a:pt x="64922" y="270966"/>
                </a:cubicBezTo>
                <a:cubicBezTo>
                  <a:pt x="74066" y="257554"/>
                  <a:pt x="82296" y="243534"/>
                  <a:pt x="89306" y="228904"/>
                </a:cubicBezTo>
                <a:cubicBezTo>
                  <a:pt x="96316" y="214578"/>
                  <a:pt x="102107" y="199338"/>
                  <a:pt x="105155" y="183793"/>
                </a:cubicBezTo>
                <a:cubicBezTo>
                  <a:pt x="108508" y="168249"/>
                  <a:pt x="108508" y="152399"/>
                  <a:pt x="106984" y="136550"/>
                </a:cubicBezTo>
                <a:cubicBezTo>
                  <a:pt x="105460" y="120700"/>
                  <a:pt x="101803" y="104851"/>
                  <a:pt x="97840" y="88696"/>
                </a:cubicBezTo>
                <a:cubicBezTo>
                  <a:pt x="93573" y="72847"/>
                  <a:pt x="89916" y="56997"/>
                  <a:pt x="84124" y="41757"/>
                </a:cubicBezTo>
                <a:cubicBezTo>
                  <a:pt x="78638" y="26517"/>
                  <a:pt x="70713" y="11887"/>
                  <a:pt x="59436" y="0"/>
                </a:cubicBezTo>
                <a:cubicBezTo>
                  <a:pt x="72542" y="10058"/>
                  <a:pt x="82296" y="24384"/>
                  <a:pt x="89611" y="39624"/>
                </a:cubicBezTo>
                <a:cubicBezTo>
                  <a:pt x="96926" y="54864"/>
                  <a:pt x="102107" y="70713"/>
                  <a:pt x="106984" y="86258"/>
                </a:cubicBezTo>
                <a:cubicBezTo>
                  <a:pt x="112166" y="102107"/>
                  <a:pt x="116128" y="118262"/>
                  <a:pt x="118262" y="135330"/>
                </a:cubicBezTo>
                <a:cubicBezTo>
                  <a:pt x="120395" y="152094"/>
                  <a:pt x="120395" y="169468"/>
                  <a:pt x="117043" y="186537"/>
                </a:cubicBezTo>
                <a:cubicBezTo>
                  <a:pt x="113690" y="203300"/>
                  <a:pt x="107289" y="219455"/>
                  <a:pt x="99669" y="234390"/>
                </a:cubicBezTo>
                <a:cubicBezTo>
                  <a:pt x="95707" y="242010"/>
                  <a:pt x="91440" y="249020"/>
                  <a:pt x="86868" y="256030"/>
                </a:cubicBezTo>
                <a:cubicBezTo>
                  <a:pt x="82296" y="263041"/>
                  <a:pt x="77419" y="270051"/>
                  <a:pt x="72542" y="276452"/>
                </a:cubicBezTo>
                <a:cubicBezTo>
                  <a:pt x="52121" y="303274"/>
                  <a:pt x="27737" y="326439"/>
                  <a:pt x="0" y="344422"/>
                </a:cubicBezTo>
                <a:close/>
              </a:path>
            </a:pathLst>
          </a:custGeom>
          <a:solidFill>
            <a:srgbClr val="000000"/>
          </a:solidFill>
          <a:ln w="3042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grpSp>
        <p:nvGrpSpPr>
          <p:cNvPr id="299" name="Рисунок 50">
            <a:extLst>
              <a:ext uri="{FF2B5EF4-FFF2-40B4-BE49-F238E27FC236}">
                <a16:creationId xmlns:a16="http://schemas.microsoft.com/office/drawing/2014/main" id="{8F089C78-974A-2D0D-BF7A-FD6234E9FA1C}"/>
              </a:ext>
            </a:extLst>
          </p:cNvPr>
          <p:cNvGrpSpPr/>
          <p:nvPr/>
        </p:nvGrpSpPr>
        <p:grpSpPr>
          <a:xfrm>
            <a:off x="16776178" y="5949704"/>
            <a:ext cx="2206376" cy="2245169"/>
            <a:chOff x="16776178" y="5949704"/>
            <a:chExt cx="2206376" cy="2245169"/>
          </a:xfrm>
        </p:grpSpPr>
        <p:grpSp>
          <p:nvGrpSpPr>
            <p:cNvPr id="300" name="Рисунок 50">
              <a:extLst>
                <a:ext uri="{FF2B5EF4-FFF2-40B4-BE49-F238E27FC236}">
                  <a16:creationId xmlns:a16="http://schemas.microsoft.com/office/drawing/2014/main" id="{59C4C940-DB9E-82CE-CD3E-9748151C8D0C}"/>
                </a:ext>
              </a:extLst>
            </p:cNvPr>
            <p:cNvGrpSpPr/>
            <p:nvPr/>
          </p:nvGrpSpPr>
          <p:grpSpPr>
            <a:xfrm>
              <a:off x="17360551" y="5949704"/>
              <a:ext cx="1622003" cy="1170468"/>
              <a:chOff x="17360551" y="5949704"/>
              <a:chExt cx="1622003" cy="1170468"/>
            </a:xfrm>
          </p:grpSpPr>
          <p:sp>
            <p:nvSpPr>
              <p:cNvPr id="301" name="Полилиния: фигура 300">
                <a:extLst>
                  <a:ext uri="{FF2B5EF4-FFF2-40B4-BE49-F238E27FC236}">
                    <a16:creationId xmlns:a16="http://schemas.microsoft.com/office/drawing/2014/main" id="{0BD2C997-1AED-E42B-151A-607C6714B28C}"/>
                  </a:ext>
                </a:extLst>
              </p:cNvPr>
              <p:cNvSpPr/>
              <p:nvPr/>
            </p:nvSpPr>
            <p:spPr>
              <a:xfrm>
                <a:off x="17360551" y="5949704"/>
                <a:ext cx="811001" cy="1170468"/>
              </a:xfrm>
              <a:custGeom>
                <a:avLst/>
                <a:gdLst>
                  <a:gd name="connsiteX0" fmla="*/ 811002 w 811001"/>
                  <a:gd name="connsiteY0" fmla="*/ 1170468 h 1170468"/>
                  <a:gd name="connsiteX1" fmla="*/ 51664 w 811001"/>
                  <a:gd name="connsiteY1" fmla="*/ 1166995 h 1170468"/>
                  <a:gd name="connsiteX2" fmla="*/ 0 w 811001"/>
                  <a:gd name="connsiteY2" fmla="*/ 1118370 h 1170468"/>
                  <a:gd name="connsiteX3" fmla="*/ 0 w 811001"/>
                  <a:gd name="connsiteY3" fmla="*/ 60334 h 1170468"/>
                  <a:gd name="connsiteX4" fmla="*/ 45586 w 811001"/>
                  <a:gd name="connsiteY4" fmla="*/ 11709 h 1170468"/>
                  <a:gd name="connsiteX5" fmla="*/ 811002 w 811001"/>
                  <a:gd name="connsiteY5" fmla="*/ 14748 h 1170468"/>
                  <a:gd name="connsiteX6" fmla="*/ 811002 w 811001"/>
                  <a:gd name="connsiteY6" fmla="*/ 1170468 h 1170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1001" h="1170468">
                    <a:moveTo>
                      <a:pt x="811002" y="1170468"/>
                    </a:moveTo>
                    <a:cubicBezTo>
                      <a:pt x="557455" y="1151800"/>
                      <a:pt x="304777" y="1150497"/>
                      <a:pt x="51664" y="1166995"/>
                    </a:cubicBezTo>
                    <a:cubicBezTo>
                      <a:pt x="23444" y="1168732"/>
                      <a:pt x="0" y="1146590"/>
                      <a:pt x="0" y="1118370"/>
                    </a:cubicBezTo>
                    <a:lnTo>
                      <a:pt x="0" y="60334"/>
                    </a:lnTo>
                    <a:cubicBezTo>
                      <a:pt x="0" y="34719"/>
                      <a:pt x="19971" y="13445"/>
                      <a:pt x="45586" y="11709"/>
                    </a:cubicBezTo>
                    <a:cubicBezTo>
                      <a:pt x="300870" y="-4789"/>
                      <a:pt x="555719" y="-3921"/>
                      <a:pt x="811002" y="14748"/>
                    </a:cubicBezTo>
                    <a:lnTo>
                      <a:pt x="811002" y="1170468"/>
                    </a:lnTo>
                    <a:close/>
                  </a:path>
                </a:pathLst>
              </a:custGeom>
              <a:solidFill>
                <a:srgbClr val="E77960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2" name="Полилиния: фигура 301">
                <a:extLst>
                  <a:ext uri="{FF2B5EF4-FFF2-40B4-BE49-F238E27FC236}">
                    <a16:creationId xmlns:a16="http://schemas.microsoft.com/office/drawing/2014/main" id="{2E70DF1C-212A-33DC-D787-7BF0EACB019E}"/>
                  </a:ext>
                </a:extLst>
              </p:cNvPr>
              <p:cNvSpPr/>
              <p:nvPr/>
            </p:nvSpPr>
            <p:spPr>
              <a:xfrm>
                <a:off x="18171553" y="5949704"/>
                <a:ext cx="811001" cy="1170468"/>
              </a:xfrm>
              <a:custGeom>
                <a:avLst/>
                <a:gdLst>
                  <a:gd name="connsiteX0" fmla="*/ 0 w 811001"/>
                  <a:gd name="connsiteY0" fmla="*/ 1170468 h 1170468"/>
                  <a:gd name="connsiteX1" fmla="*/ 759337 w 811001"/>
                  <a:gd name="connsiteY1" fmla="*/ 1166995 h 1170468"/>
                  <a:gd name="connsiteX2" fmla="*/ 811002 w 811001"/>
                  <a:gd name="connsiteY2" fmla="*/ 1118370 h 1170468"/>
                  <a:gd name="connsiteX3" fmla="*/ 811002 w 811001"/>
                  <a:gd name="connsiteY3" fmla="*/ 60334 h 1170468"/>
                  <a:gd name="connsiteX4" fmla="*/ 765415 w 811001"/>
                  <a:gd name="connsiteY4" fmla="*/ 11709 h 1170468"/>
                  <a:gd name="connsiteX5" fmla="*/ 0 w 811001"/>
                  <a:gd name="connsiteY5" fmla="*/ 14748 h 1170468"/>
                  <a:gd name="connsiteX6" fmla="*/ 0 w 811001"/>
                  <a:gd name="connsiteY6" fmla="*/ 1170468 h 1170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1001" h="1170468">
                    <a:moveTo>
                      <a:pt x="0" y="1170468"/>
                    </a:moveTo>
                    <a:cubicBezTo>
                      <a:pt x="253547" y="1151800"/>
                      <a:pt x="506225" y="1150497"/>
                      <a:pt x="759337" y="1166995"/>
                    </a:cubicBezTo>
                    <a:cubicBezTo>
                      <a:pt x="787557" y="1168732"/>
                      <a:pt x="811002" y="1146590"/>
                      <a:pt x="811002" y="1118370"/>
                    </a:cubicBezTo>
                    <a:lnTo>
                      <a:pt x="811002" y="60334"/>
                    </a:lnTo>
                    <a:cubicBezTo>
                      <a:pt x="811002" y="34719"/>
                      <a:pt x="791031" y="13445"/>
                      <a:pt x="765415" y="11709"/>
                    </a:cubicBezTo>
                    <a:cubicBezTo>
                      <a:pt x="510132" y="-4789"/>
                      <a:pt x="255283" y="-3921"/>
                      <a:pt x="0" y="14748"/>
                    </a:cubicBezTo>
                    <a:lnTo>
                      <a:pt x="0" y="1170468"/>
                    </a:lnTo>
                    <a:close/>
                  </a:path>
                </a:pathLst>
              </a:custGeom>
              <a:solidFill>
                <a:srgbClr val="E77960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3" name="Полилиния: фигура 302">
                <a:extLst>
                  <a:ext uri="{FF2B5EF4-FFF2-40B4-BE49-F238E27FC236}">
                    <a16:creationId xmlns:a16="http://schemas.microsoft.com/office/drawing/2014/main" id="{8333D9E4-3501-61E6-1374-BD3A38E577B6}"/>
                  </a:ext>
                </a:extLst>
              </p:cNvPr>
              <p:cNvSpPr/>
              <p:nvPr/>
            </p:nvSpPr>
            <p:spPr>
              <a:xfrm>
                <a:off x="17379219" y="5963487"/>
                <a:ext cx="792333" cy="1142792"/>
              </a:xfrm>
              <a:custGeom>
                <a:avLst/>
                <a:gdLst>
                  <a:gd name="connsiteX0" fmla="*/ 792333 w 792333"/>
                  <a:gd name="connsiteY0" fmla="*/ 1142792 h 1142792"/>
                  <a:gd name="connsiteX1" fmla="*/ 51664 w 792333"/>
                  <a:gd name="connsiteY1" fmla="*/ 1139319 h 1142792"/>
                  <a:gd name="connsiteX2" fmla="*/ 0 w 792333"/>
                  <a:gd name="connsiteY2" fmla="*/ 1090694 h 1142792"/>
                  <a:gd name="connsiteX3" fmla="*/ 0 w 792333"/>
                  <a:gd name="connsiteY3" fmla="*/ 60009 h 1142792"/>
                  <a:gd name="connsiteX4" fmla="*/ 45586 w 792333"/>
                  <a:gd name="connsiteY4" fmla="*/ 11384 h 1142792"/>
                  <a:gd name="connsiteX5" fmla="*/ 792333 w 792333"/>
                  <a:gd name="connsiteY5" fmla="*/ 14423 h 1142792"/>
                  <a:gd name="connsiteX6" fmla="*/ 792333 w 792333"/>
                  <a:gd name="connsiteY6" fmla="*/ 1142792 h 1142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2333" h="1142792">
                    <a:moveTo>
                      <a:pt x="792333" y="1142792"/>
                    </a:moveTo>
                    <a:cubicBezTo>
                      <a:pt x="545299" y="1124558"/>
                      <a:pt x="298699" y="1123255"/>
                      <a:pt x="51664" y="1139319"/>
                    </a:cubicBezTo>
                    <a:cubicBezTo>
                      <a:pt x="23444" y="1141056"/>
                      <a:pt x="0" y="1118914"/>
                      <a:pt x="0" y="1090694"/>
                    </a:cubicBezTo>
                    <a:lnTo>
                      <a:pt x="0" y="60009"/>
                    </a:lnTo>
                    <a:cubicBezTo>
                      <a:pt x="0" y="34394"/>
                      <a:pt x="19971" y="13121"/>
                      <a:pt x="45586" y="11384"/>
                    </a:cubicBezTo>
                    <a:cubicBezTo>
                      <a:pt x="294791" y="-4680"/>
                      <a:pt x="543128" y="-3811"/>
                      <a:pt x="792333" y="14423"/>
                    </a:cubicBezTo>
                    <a:lnTo>
                      <a:pt x="792333" y="1142792"/>
                    </a:lnTo>
                    <a:close/>
                  </a:path>
                </a:pathLst>
              </a:custGeom>
              <a:solidFill>
                <a:srgbClr val="FFF4EB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4" name="Полилиния: фигура 303">
                <a:extLst>
                  <a:ext uri="{FF2B5EF4-FFF2-40B4-BE49-F238E27FC236}">
                    <a16:creationId xmlns:a16="http://schemas.microsoft.com/office/drawing/2014/main" id="{9912DF59-BCDE-AAE7-A8B8-87E31DED62AE}"/>
                  </a:ext>
                </a:extLst>
              </p:cNvPr>
              <p:cNvSpPr/>
              <p:nvPr/>
            </p:nvSpPr>
            <p:spPr>
              <a:xfrm>
                <a:off x="18171553" y="5963487"/>
                <a:ext cx="792333" cy="1142792"/>
              </a:xfrm>
              <a:custGeom>
                <a:avLst/>
                <a:gdLst>
                  <a:gd name="connsiteX0" fmla="*/ 0 w 792333"/>
                  <a:gd name="connsiteY0" fmla="*/ 1142792 h 1142792"/>
                  <a:gd name="connsiteX1" fmla="*/ 740669 w 792333"/>
                  <a:gd name="connsiteY1" fmla="*/ 1139319 h 1142792"/>
                  <a:gd name="connsiteX2" fmla="*/ 792333 w 792333"/>
                  <a:gd name="connsiteY2" fmla="*/ 1090694 h 1142792"/>
                  <a:gd name="connsiteX3" fmla="*/ 792333 w 792333"/>
                  <a:gd name="connsiteY3" fmla="*/ 60009 h 1142792"/>
                  <a:gd name="connsiteX4" fmla="*/ 746747 w 792333"/>
                  <a:gd name="connsiteY4" fmla="*/ 11384 h 1142792"/>
                  <a:gd name="connsiteX5" fmla="*/ 0 w 792333"/>
                  <a:gd name="connsiteY5" fmla="*/ 14423 h 1142792"/>
                  <a:gd name="connsiteX6" fmla="*/ 0 w 792333"/>
                  <a:gd name="connsiteY6" fmla="*/ 1142792 h 1142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2333" h="1142792">
                    <a:moveTo>
                      <a:pt x="0" y="1142792"/>
                    </a:moveTo>
                    <a:cubicBezTo>
                      <a:pt x="247034" y="1124558"/>
                      <a:pt x="493634" y="1123255"/>
                      <a:pt x="740669" y="1139319"/>
                    </a:cubicBezTo>
                    <a:cubicBezTo>
                      <a:pt x="768889" y="1141056"/>
                      <a:pt x="792333" y="1118914"/>
                      <a:pt x="792333" y="1090694"/>
                    </a:cubicBezTo>
                    <a:lnTo>
                      <a:pt x="792333" y="60009"/>
                    </a:lnTo>
                    <a:cubicBezTo>
                      <a:pt x="792333" y="34394"/>
                      <a:pt x="772362" y="13121"/>
                      <a:pt x="746747" y="11384"/>
                    </a:cubicBezTo>
                    <a:cubicBezTo>
                      <a:pt x="497542" y="-4680"/>
                      <a:pt x="249205" y="-3811"/>
                      <a:pt x="0" y="14423"/>
                    </a:cubicBezTo>
                    <a:lnTo>
                      <a:pt x="0" y="1142792"/>
                    </a:lnTo>
                    <a:close/>
                  </a:path>
                </a:pathLst>
              </a:custGeom>
              <a:solidFill>
                <a:srgbClr val="FFF4EB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05" name="Полилиния: фигура 304">
                <a:extLst>
                  <a:ext uri="{FF2B5EF4-FFF2-40B4-BE49-F238E27FC236}">
                    <a16:creationId xmlns:a16="http://schemas.microsoft.com/office/drawing/2014/main" id="{8D0BCD15-D155-B2E8-9250-787FF057A80F}"/>
                  </a:ext>
                </a:extLst>
              </p:cNvPr>
              <p:cNvSpPr/>
              <p:nvPr/>
            </p:nvSpPr>
            <p:spPr>
              <a:xfrm>
                <a:off x="18171373" y="6001407"/>
                <a:ext cx="15809" cy="1054022"/>
              </a:xfrm>
              <a:custGeom>
                <a:avLst/>
                <a:gdLst>
                  <a:gd name="connsiteX0" fmla="*/ 3653 w 15809"/>
                  <a:gd name="connsiteY0" fmla="*/ 3855 h 1054022"/>
                  <a:gd name="connsiteX1" fmla="*/ 1048 w 15809"/>
                  <a:gd name="connsiteY1" fmla="*/ 108052 h 1054022"/>
                  <a:gd name="connsiteX2" fmla="*/ 180 w 15809"/>
                  <a:gd name="connsiteY2" fmla="*/ 209210 h 1054022"/>
                  <a:gd name="connsiteX3" fmla="*/ 614 w 15809"/>
                  <a:gd name="connsiteY3" fmla="*/ 412395 h 1054022"/>
                  <a:gd name="connsiteX4" fmla="*/ 2785 w 15809"/>
                  <a:gd name="connsiteY4" fmla="*/ 818330 h 1054022"/>
                  <a:gd name="connsiteX5" fmla="*/ 1482 w 15809"/>
                  <a:gd name="connsiteY5" fmla="*/ 1047998 h 1054022"/>
                  <a:gd name="connsiteX6" fmla="*/ 14073 w 15809"/>
                  <a:gd name="connsiteY6" fmla="*/ 1047998 h 1054022"/>
                  <a:gd name="connsiteX7" fmla="*/ 15809 w 15809"/>
                  <a:gd name="connsiteY7" fmla="*/ 843076 h 1054022"/>
                  <a:gd name="connsiteX8" fmla="*/ 15375 w 15809"/>
                  <a:gd name="connsiteY8" fmla="*/ 639892 h 1054022"/>
                  <a:gd name="connsiteX9" fmla="*/ 13205 w 15809"/>
                  <a:gd name="connsiteY9" fmla="*/ 233957 h 1054022"/>
                  <a:gd name="connsiteX10" fmla="*/ 13205 w 15809"/>
                  <a:gd name="connsiteY10" fmla="*/ 120642 h 1054022"/>
                  <a:gd name="connsiteX11" fmla="*/ 12770 w 15809"/>
                  <a:gd name="connsiteY11" fmla="*/ 4289 h 1054022"/>
                  <a:gd name="connsiteX12" fmla="*/ 3653 w 15809"/>
                  <a:gd name="connsiteY12" fmla="*/ 3855 h 1054022"/>
                  <a:gd name="connsiteX13" fmla="*/ 3653 w 15809"/>
                  <a:gd name="connsiteY13" fmla="*/ 3855 h 1054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5809" h="1054022">
                    <a:moveTo>
                      <a:pt x="3653" y="3855"/>
                    </a:moveTo>
                    <a:cubicBezTo>
                      <a:pt x="1482" y="38587"/>
                      <a:pt x="1482" y="73320"/>
                      <a:pt x="1048" y="108052"/>
                    </a:cubicBezTo>
                    <a:cubicBezTo>
                      <a:pt x="614" y="141916"/>
                      <a:pt x="614" y="175346"/>
                      <a:pt x="180" y="209210"/>
                    </a:cubicBezTo>
                    <a:cubicBezTo>
                      <a:pt x="-254" y="276938"/>
                      <a:pt x="180" y="344666"/>
                      <a:pt x="614" y="412395"/>
                    </a:cubicBezTo>
                    <a:cubicBezTo>
                      <a:pt x="1048" y="547851"/>
                      <a:pt x="2785" y="682873"/>
                      <a:pt x="2785" y="818330"/>
                    </a:cubicBezTo>
                    <a:cubicBezTo>
                      <a:pt x="2785" y="894741"/>
                      <a:pt x="1482" y="971586"/>
                      <a:pt x="1482" y="1047998"/>
                    </a:cubicBezTo>
                    <a:cubicBezTo>
                      <a:pt x="1482" y="1056247"/>
                      <a:pt x="13639" y="1055812"/>
                      <a:pt x="14073" y="1047998"/>
                    </a:cubicBezTo>
                    <a:cubicBezTo>
                      <a:pt x="15809" y="979835"/>
                      <a:pt x="15375" y="911239"/>
                      <a:pt x="15809" y="843076"/>
                    </a:cubicBezTo>
                    <a:cubicBezTo>
                      <a:pt x="15809" y="775348"/>
                      <a:pt x="15809" y="707620"/>
                      <a:pt x="15375" y="639892"/>
                    </a:cubicBezTo>
                    <a:cubicBezTo>
                      <a:pt x="14507" y="504436"/>
                      <a:pt x="13639" y="369413"/>
                      <a:pt x="13205" y="233957"/>
                    </a:cubicBezTo>
                    <a:cubicBezTo>
                      <a:pt x="13205" y="196185"/>
                      <a:pt x="12770" y="158414"/>
                      <a:pt x="13205" y="120642"/>
                    </a:cubicBezTo>
                    <a:cubicBezTo>
                      <a:pt x="13205" y="82003"/>
                      <a:pt x="14073" y="42929"/>
                      <a:pt x="12770" y="4289"/>
                    </a:cubicBezTo>
                    <a:cubicBezTo>
                      <a:pt x="11902" y="-1355"/>
                      <a:pt x="4087" y="-1355"/>
                      <a:pt x="3653" y="3855"/>
                    </a:cubicBezTo>
                    <a:lnTo>
                      <a:pt x="3653" y="3855"/>
                    </a:lnTo>
                    <a:close/>
                  </a:path>
                </a:pathLst>
              </a:custGeom>
              <a:solidFill>
                <a:srgbClr val="D6B79E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306" name="Рисунок 50">
                <a:extLst>
                  <a:ext uri="{FF2B5EF4-FFF2-40B4-BE49-F238E27FC236}">
                    <a16:creationId xmlns:a16="http://schemas.microsoft.com/office/drawing/2014/main" id="{8B2A442B-6FAF-A8CE-4EC7-0709646A5DE6}"/>
                  </a:ext>
                </a:extLst>
              </p:cNvPr>
              <p:cNvGrpSpPr/>
              <p:nvPr/>
            </p:nvGrpSpPr>
            <p:grpSpPr>
              <a:xfrm>
                <a:off x="18208456" y="6046833"/>
                <a:ext cx="693345" cy="977391"/>
                <a:chOff x="18208456" y="6046833"/>
                <a:chExt cx="693345" cy="977391"/>
              </a:xfrm>
              <a:solidFill>
                <a:srgbClr val="D6B79E"/>
              </a:solidFill>
            </p:grpSpPr>
            <p:sp>
              <p:nvSpPr>
                <p:cNvPr id="307" name="Полилиния: фигура 306">
                  <a:extLst>
                    <a:ext uri="{FF2B5EF4-FFF2-40B4-BE49-F238E27FC236}">
                      <a16:creationId xmlns:a16="http://schemas.microsoft.com/office/drawing/2014/main" id="{94AE6E32-0FFC-B6BC-59BE-F22DA2E90060}"/>
                    </a:ext>
                  </a:extLst>
                </p:cNvPr>
                <p:cNvSpPr/>
                <p:nvPr/>
              </p:nvSpPr>
              <p:spPr>
                <a:xfrm>
                  <a:off x="18208456" y="6046833"/>
                  <a:ext cx="692043" cy="126447"/>
                </a:xfrm>
                <a:custGeom>
                  <a:avLst/>
                  <a:gdLst>
                    <a:gd name="connsiteX0" fmla="*/ 692043 w 692043"/>
                    <a:gd name="connsiteY0" fmla="*/ 126448 h 126447"/>
                    <a:gd name="connsiteX1" fmla="*/ 0 w 692043"/>
                    <a:gd name="connsiteY1" fmla="*/ 126448 h 126447"/>
                    <a:gd name="connsiteX2" fmla="*/ 0 w 692043"/>
                    <a:gd name="connsiteY2" fmla="*/ 7489 h 126447"/>
                    <a:gd name="connsiteX3" fmla="*/ 692043 w 692043"/>
                    <a:gd name="connsiteY3" fmla="*/ 7489 h 126447"/>
                    <a:gd name="connsiteX4" fmla="*/ 692043 w 692043"/>
                    <a:gd name="connsiteY4" fmla="*/ 126448 h 126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2043" h="126447">
                      <a:moveTo>
                        <a:pt x="692043" y="126448"/>
                      </a:moveTo>
                      <a:cubicBezTo>
                        <a:pt x="461507" y="116462"/>
                        <a:pt x="230970" y="116462"/>
                        <a:pt x="0" y="126448"/>
                      </a:cubicBezTo>
                      <a:cubicBezTo>
                        <a:pt x="0" y="86940"/>
                        <a:pt x="0" y="46997"/>
                        <a:pt x="0" y="7489"/>
                      </a:cubicBezTo>
                      <a:cubicBezTo>
                        <a:pt x="230536" y="-2496"/>
                        <a:pt x="461073" y="-2496"/>
                        <a:pt x="692043" y="7489"/>
                      </a:cubicBezTo>
                      <a:cubicBezTo>
                        <a:pt x="692043" y="46997"/>
                        <a:pt x="692043" y="86940"/>
                        <a:pt x="692043" y="126448"/>
                      </a:cubicBezTo>
                      <a:close/>
                    </a:path>
                  </a:pathLst>
                </a:custGeom>
                <a:solidFill>
                  <a:srgbClr val="D6B79E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08" name="Полилиния: фигура 307">
                  <a:extLst>
                    <a:ext uri="{FF2B5EF4-FFF2-40B4-BE49-F238E27FC236}">
                      <a16:creationId xmlns:a16="http://schemas.microsoft.com/office/drawing/2014/main" id="{DA6D2C9B-BE45-3A62-8162-825466A451CB}"/>
                    </a:ext>
                  </a:extLst>
                </p:cNvPr>
                <p:cNvSpPr/>
                <p:nvPr/>
              </p:nvSpPr>
              <p:spPr>
                <a:xfrm>
                  <a:off x="18235373" y="6238558"/>
                  <a:ext cx="666428" cy="785666"/>
                </a:xfrm>
                <a:custGeom>
                  <a:avLst/>
                  <a:gdLst>
                    <a:gd name="connsiteX0" fmla="*/ 666428 w 666428"/>
                    <a:gd name="connsiteY0" fmla="*/ 785666 h 785666"/>
                    <a:gd name="connsiteX1" fmla="*/ 0 w 666428"/>
                    <a:gd name="connsiteY1" fmla="*/ 784364 h 785666"/>
                    <a:gd name="connsiteX2" fmla="*/ 0 w 666428"/>
                    <a:gd name="connsiteY2" fmla="*/ 6358 h 785666"/>
                    <a:gd name="connsiteX3" fmla="*/ 666428 w 666428"/>
                    <a:gd name="connsiteY3" fmla="*/ 7661 h 785666"/>
                    <a:gd name="connsiteX4" fmla="*/ 666428 w 666428"/>
                    <a:gd name="connsiteY4" fmla="*/ 785666 h 785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6428" h="785666">
                      <a:moveTo>
                        <a:pt x="666428" y="785666"/>
                      </a:moveTo>
                      <a:cubicBezTo>
                        <a:pt x="444141" y="776115"/>
                        <a:pt x="222287" y="775681"/>
                        <a:pt x="0" y="784364"/>
                      </a:cubicBezTo>
                      <a:cubicBezTo>
                        <a:pt x="0" y="525173"/>
                        <a:pt x="0" y="265549"/>
                        <a:pt x="0" y="6358"/>
                      </a:cubicBezTo>
                      <a:cubicBezTo>
                        <a:pt x="222287" y="-2325"/>
                        <a:pt x="444141" y="-2325"/>
                        <a:pt x="666428" y="7661"/>
                      </a:cubicBezTo>
                      <a:cubicBezTo>
                        <a:pt x="666428" y="266851"/>
                        <a:pt x="666428" y="526042"/>
                        <a:pt x="666428" y="785666"/>
                      </a:cubicBezTo>
                      <a:close/>
                    </a:path>
                  </a:pathLst>
                </a:custGeom>
                <a:solidFill>
                  <a:srgbClr val="D6B79E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09" name="Рисунок 50">
                <a:extLst>
                  <a:ext uri="{FF2B5EF4-FFF2-40B4-BE49-F238E27FC236}">
                    <a16:creationId xmlns:a16="http://schemas.microsoft.com/office/drawing/2014/main" id="{8CD1F8F7-0A31-E615-1CFB-C6716C35C87E}"/>
                  </a:ext>
                </a:extLst>
              </p:cNvPr>
              <p:cNvGrpSpPr/>
              <p:nvPr/>
            </p:nvGrpSpPr>
            <p:grpSpPr>
              <a:xfrm>
                <a:off x="17427411" y="6046833"/>
                <a:ext cx="692043" cy="789836"/>
                <a:chOff x="17427411" y="6046833"/>
                <a:chExt cx="692043" cy="789836"/>
              </a:xfrm>
              <a:solidFill>
                <a:srgbClr val="D6B79E"/>
              </a:solidFill>
            </p:grpSpPr>
            <p:sp>
              <p:nvSpPr>
                <p:cNvPr id="310" name="Полилиния: фигура 309">
                  <a:extLst>
                    <a:ext uri="{FF2B5EF4-FFF2-40B4-BE49-F238E27FC236}">
                      <a16:creationId xmlns:a16="http://schemas.microsoft.com/office/drawing/2014/main" id="{5A06C1B9-0C46-D80E-BEDB-7E545E1AF109}"/>
                    </a:ext>
                  </a:extLst>
                </p:cNvPr>
                <p:cNvSpPr/>
                <p:nvPr/>
              </p:nvSpPr>
              <p:spPr>
                <a:xfrm>
                  <a:off x="17427411" y="6046833"/>
                  <a:ext cx="692043" cy="126447"/>
                </a:xfrm>
                <a:custGeom>
                  <a:avLst/>
                  <a:gdLst>
                    <a:gd name="connsiteX0" fmla="*/ 692043 w 692043"/>
                    <a:gd name="connsiteY0" fmla="*/ 126448 h 126447"/>
                    <a:gd name="connsiteX1" fmla="*/ 0 w 692043"/>
                    <a:gd name="connsiteY1" fmla="*/ 126448 h 126447"/>
                    <a:gd name="connsiteX2" fmla="*/ 0 w 692043"/>
                    <a:gd name="connsiteY2" fmla="*/ 7489 h 126447"/>
                    <a:gd name="connsiteX3" fmla="*/ 692043 w 692043"/>
                    <a:gd name="connsiteY3" fmla="*/ 7489 h 126447"/>
                    <a:gd name="connsiteX4" fmla="*/ 692043 w 692043"/>
                    <a:gd name="connsiteY4" fmla="*/ 126448 h 126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2043" h="126447">
                      <a:moveTo>
                        <a:pt x="692043" y="126448"/>
                      </a:moveTo>
                      <a:cubicBezTo>
                        <a:pt x="461507" y="116462"/>
                        <a:pt x="230971" y="116462"/>
                        <a:pt x="0" y="126448"/>
                      </a:cubicBezTo>
                      <a:cubicBezTo>
                        <a:pt x="0" y="86940"/>
                        <a:pt x="0" y="46997"/>
                        <a:pt x="0" y="7489"/>
                      </a:cubicBezTo>
                      <a:cubicBezTo>
                        <a:pt x="230536" y="-2496"/>
                        <a:pt x="461073" y="-2496"/>
                        <a:pt x="692043" y="7489"/>
                      </a:cubicBezTo>
                      <a:cubicBezTo>
                        <a:pt x="692043" y="47431"/>
                        <a:pt x="692043" y="86940"/>
                        <a:pt x="692043" y="126448"/>
                      </a:cubicBezTo>
                      <a:close/>
                    </a:path>
                  </a:pathLst>
                </a:custGeom>
                <a:solidFill>
                  <a:srgbClr val="D6B79E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1" name="Полилиния: фигура 310">
                  <a:extLst>
                    <a:ext uri="{FF2B5EF4-FFF2-40B4-BE49-F238E27FC236}">
                      <a16:creationId xmlns:a16="http://schemas.microsoft.com/office/drawing/2014/main" id="{46560F7D-A768-9644-A07B-61AFA5109BCD}"/>
                    </a:ext>
                  </a:extLst>
                </p:cNvPr>
                <p:cNvSpPr/>
                <p:nvPr/>
              </p:nvSpPr>
              <p:spPr>
                <a:xfrm>
                  <a:off x="17427411" y="6223044"/>
                  <a:ext cx="678150" cy="271076"/>
                </a:xfrm>
                <a:custGeom>
                  <a:avLst/>
                  <a:gdLst>
                    <a:gd name="connsiteX0" fmla="*/ 678150 w 678150"/>
                    <a:gd name="connsiteY0" fmla="*/ 270642 h 271076"/>
                    <a:gd name="connsiteX1" fmla="*/ 0 w 678150"/>
                    <a:gd name="connsiteY1" fmla="*/ 271076 h 271076"/>
                    <a:gd name="connsiteX2" fmla="*/ 0 w 678150"/>
                    <a:gd name="connsiteY2" fmla="*/ 7544 h 271076"/>
                    <a:gd name="connsiteX3" fmla="*/ 678150 w 678150"/>
                    <a:gd name="connsiteY3" fmla="*/ 7110 h 271076"/>
                    <a:gd name="connsiteX4" fmla="*/ 678150 w 678150"/>
                    <a:gd name="connsiteY4" fmla="*/ 270642 h 271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8150" h="271076">
                      <a:moveTo>
                        <a:pt x="678150" y="270642"/>
                      </a:moveTo>
                      <a:cubicBezTo>
                        <a:pt x="451955" y="261091"/>
                        <a:pt x="226195" y="261525"/>
                        <a:pt x="0" y="271076"/>
                      </a:cubicBezTo>
                      <a:cubicBezTo>
                        <a:pt x="0" y="183377"/>
                        <a:pt x="0" y="95678"/>
                        <a:pt x="0" y="7544"/>
                      </a:cubicBezTo>
                      <a:cubicBezTo>
                        <a:pt x="226195" y="-2441"/>
                        <a:pt x="451955" y="-2441"/>
                        <a:pt x="678150" y="7110"/>
                      </a:cubicBezTo>
                      <a:cubicBezTo>
                        <a:pt x="678150" y="95244"/>
                        <a:pt x="678150" y="182943"/>
                        <a:pt x="678150" y="270642"/>
                      </a:cubicBezTo>
                      <a:close/>
                    </a:path>
                  </a:pathLst>
                </a:custGeom>
                <a:solidFill>
                  <a:srgbClr val="D6B79E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2" name="Полилиния: фигура 311">
                  <a:extLst>
                    <a:ext uri="{FF2B5EF4-FFF2-40B4-BE49-F238E27FC236}">
                      <a16:creationId xmlns:a16="http://schemas.microsoft.com/office/drawing/2014/main" id="{5EF5863F-8DF6-AF05-AB19-A004FCDB7B60}"/>
                    </a:ext>
                  </a:extLst>
                </p:cNvPr>
                <p:cNvSpPr/>
                <p:nvPr/>
              </p:nvSpPr>
              <p:spPr>
                <a:xfrm>
                  <a:off x="17427411" y="6565593"/>
                  <a:ext cx="678150" cy="271076"/>
                </a:xfrm>
                <a:custGeom>
                  <a:avLst/>
                  <a:gdLst>
                    <a:gd name="connsiteX0" fmla="*/ 678150 w 678150"/>
                    <a:gd name="connsiteY0" fmla="*/ 270642 h 271076"/>
                    <a:gd name="connsiteX1" fmla="*/ 0 w 678150"/>
                    <a:gd name="connsiteY1" fmla="*/ 271076 h 271076"/>
                    <a:gd name="connsiteX2" fmla="*/ 0 w 678150"/>
                    <a:gd name="connsiteY2" fmla="*/ 7544 h 271076"/>
                    <a:gd name="connsiteX3" fmla="*/ 678150 w 678150"/>
                    <a:gd name="connsiteY3" fmla="*/ 7110 h 271076"/>
                    <a:gd name="connsiteX4" fmla="*/ 678150 w 678150"/>
                    <a:gd name="connsiteY4" fmla="*/ 270642 h 2710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8150" h="271076">
                      <a:moveTo>
                        <a:pt x="678150" y="270642"/>
                      </a:moveTo>
                      <a:cubicBezTo>
                        <a:pt x="451955" y="261091"/>
                        <a:pt x="226195" y="261525"/>
                        <a:pt x="0" y="271076"/>
                      </a:cubicBezTo>
                      <a:cubicBezTo>
                        <a:pt x="0" y="183377"/>
                        <a:pt x="0" y="95678"/>
                        <a:pt x="0" y="7544"/>
                      </a:cubicBezTo>
                      <a:cubicBezTo>
                        <a:pt x="226195" y="-2441"/>
                        <a:pt x="451955" y="-2441"/>
                        <a:pt x="678150" y="7110"/>
                      </a:cubicBezTo>
                      <a:cubicBezTo>
                        <a:pt x="678150" y="94809"/>
                        <a:pt x="678150" y="182509"/>
                        <a:pt x="678150" y="270642"/>
                      </a:cubicBezTo>
                      <a:close/>
                    </a:path>
                  </a:pathLst>
                </a:custGeom>
                <a:solidFill>
                  <a:srgbClr val="D6B79E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</p:grpSp>
        <p:grpSp>
          <p:nvGrpSpPr>
            <p:cNvPr id="313" name="Рисунок 50">
              <a:extLst>
                <a:ext uri="{FF2B5EF4-FFF2-40B4-BE49-F238E27FC236}">
                  <a16:creationId xmlns:a16="http://schemas.microsoft.com/office/drawing/2014/main" id="{9BEA2D56-D734-C162-0B3B-96170B55205E}"/>
                </a:ext>
              </a:extLst>
            </p:cNvPr>
            <p:cNvGrpSpPr/>
            <p:nvPr/>
          </p:nvGrpSpPr>
          <p:grpSpPr>
            <a:xfrm>
              <a:off x="16776178" y="6210798"/>
              <a:ext cx="1411872" cy="1195916"/>
              <a:chOff x="16776178" y="6210798"/>
              <a:chExt cx="1411872" cy="1195916"/>
            </a:xfrm>
          </p:grpSpPr>
          <p:sp>
            <p:nvSpPr>
              <p:cNvPr id="314" name="Полилиния: фигура 313">
                <a:extLst>
                  <a:ext uri="{FF2B5EF4-FFF2-40B4-BE49-F238E27FC236}">
                    <a16:creationId xmlns:a16="http://schemas.microsoft.com/office/drawing/2014/main" id="{8D5F7765-5C8C-04B8-E4AF-726C20CE5727}"/>
                  </a:ext>
                </a:extLst>
              </p:cNvPr>
              <p:cNvSpPr/>
              <p:nvPr/>
            </p:nvSpPr>
            <p:spPr>
              <a:xfrm>
                <a:off x="16777915" y="6211052"/>
                <a:ext cx="1410135" cy="1195662"/>
              </a:xfrm>
              <a:custGeom>
                <a:avLst/>
                <a:gdLst>
                  <a:gd name="connsiteX0" fmla="*/ 1116213 w 1410135"/>
                  <a:gd name="connsiteY0" fmla="*/ 0 h 1195662"/>
                  <a:gd name="connsiteX1" fmla="*/ 1091032 w 1410135"/>
                  <a:gd name="connsiteY1" fmla="*/ 9551 h 1195662"/>
                  <a:gd name="connsiteX2" fmla="*/ 0 w 1410135"/>
                  <a:gd name="connsiteY2" fmla="*/ 427209 h 1195662"/>
                  <a:gd name="connsiteX3" fmla="*/ 283069 w 1410135"/>
                  <a:gd name="connsiteY3" fmla="*/ 1167443 h 1195662"/>
                  <a:gd name="connsiteX4" fmla="*/ 293923 w 1410135"/>
                  <a:gd name="connsiteY4" fmla="*/ 1195663 h 1195662"/>
                  <a:gd name="connsiteX5" fmla="*/ 1410136 w 1410135"/>
                  <a:gd name="connsiteY5" fmla="*/ 768454 h 1195662"/>
                  <a:gd name="connsiteX6" fmla="*/ 1116213 w 1410135"/>
                  <a:gd name="connsiteY6" fmla="*/ 0 h 1195662"/>
                  <a:gd name="connsiteX7" fmla="*/ 966863 w 1410135"/>
                  <a:gd name="connsiteY7" fmla="*/ 105934 h 1195662"/>
                  <a:gd name="connsiteX8" fmla="*/ 994649 w 1410135"/>
                  <a:gd name="connsiteY8" fmla="*/ 84226 h 1195662"/>
                  <a:gd name="connsiteX9" fmla="*/ 1016357 w 1410135"/>
                  <a:gd name="connsiteY9" fmla="*/ 112012 h 1195662"/>
                  <a:gd name="connsiteX10" fmla="*/ 988571 w 1410135"/>
                  <a:gd name="connsiteY10" fmla="*/ 133720 h 1195662"/>
                  <a:gd name="connsiteX11" fmla="*/ 966863 w 1410135"/>
                  <a:gd name="connsiteY11" fmla="*/ 105934 h 1195662"/>
                  <a:gd name="connsiteX12" fmla="*/ 824895 w 1410135"/>
                  <a:gd name="connsiteY12" fmla="*/ 159769 h 1195662"/>
                  <a:gd name="connsiteX13" fmla="*/ 852681 w 1410135"/>
                  <a:gd name="connsiteY13" fmla="*/ 138061 h 1195662"/>
                  <a:gd name="connsiteX14" fmla="*/ 874388 w 1410135"/>
                  <a:gd name="connsiteY14" fmla="*/ 165847 h 1195662"/>
                  <a:gd name="connsiteX15" fmla="*/ 846602 w 1410135"/>
                  <a:gd name="connsiteY15" fmla="*/ 187555 h 1195662"/>
                  <a:gd name="connsiteX16" fmla="*/ 824895 w 1410135"/>
                  <a:gd name="connsiteY16" fmla="*/ 159769 h 1195662"/>
                  <a:gd name="connsiteX17" fmla="*/ 682926 w 1410135"/>
                  <a:gd name="connsiteY17" fmla="*/ 213604 h 1195662"/>
                  <a:gd name="connsiteX18" fmla="*/ 710712 w 1410135"/>
                  <a:gd name="connsiteY18" fmla="*/ 191897 h 1195662"/>
                  <a:gd name="connsiteX19" fmla="*/ 732420 w 1410135"/>
                  <a:gd name="connsiteY19" fmla="*/ 219682 h 1195662"/>
                  <a:gd name="connsiteX20" fmla="*/ 704634 w 1410135"/>
                  <a:gd name="connsiteY20" fmla="*/ 241390 h 1195662"/>
                  <a:gd name="connsiteX21" fmla="*/ 682926 w 1410135"/>
                  <a:gd name="connsiteY21" fmla="*/ 213604 h 1195662"/>
                  <a:gd name="connsiteX22" fmla="*/ 540957 w 1410135"/>
                  <a:gd name="connsiteY22" fmla="*/ 267005 h 1195662"/>
                  <a:gd name="connsiteX23" fmla="*/ 568743 w 1410135"/>
                  <a:gd name="connsiteY23" fmla="*/ 245298 h 1195662"/>
                  <a:gd name="connsiteX24" fmla="*/ 590451 w 1410135"/>
                  <a:gd name="connsiteY24" fmla="*/ 273084 h 1195662"/>
                  <a:gd name="connsiteX25" fmla="*/ 562665 w 1410135"/>
                  <a:gd name="connsiteY25" fmla="*/ 294791 h 1195662"/>
                  <a:gd name="connsiteX26" fmla="*/ 540957 w 1410135"/>
                  <a:gd name="connsiteY26" fmla="*/ 267005 h 1195662"/>
                  <a:gd name="connsiteX27" fmla="*/ 398989 w 1410135"/>
                  <a:gd name="connsiteY27" fmla="*/ 320841 h 1195662"/>
                  <a:gd name="connsiteX28" fmla="*/ 426774 w 1410135"/>
                  <a:gd name="connsiteY28" fmla="*/ 299133 h 1195662"/>
                  <a:gd name="connsiteX29" fmla="*/ 448482 w 1410135"/>
                  <a:gd name="connsiteY29" fmla="*/ 326919 h 1195662"/>
                  <a:gd name="connsiteX30" fmla="*/ 420696 w 1410135"/>
                  <a:gd name="connsiteY30" fmla="*/ 348626 h 1195662"/>
                  <a:gd name="connsiteX31" fmla="*/ 398989 w 1410135"/>
                  <a:gd name="connsiteY31" fmla="*/ 320841 h 1195662"/>
                  <a:gd name="connsiteX32" fmla="*/ 257020 w 1410135"/>
                  <a:gd name="connsiteY32" fmla="*/ 374676 h 1195662"/>
                  <a:gd name="connsiteX33" fmla="*/ 284806 w 1410135"/>
                  <a:gd name="connsiteY33" fmla="*/ 352968 h 1195662"/>
                  <a:gd name="connsiteX34" fmla="*/ 306514 w 1410135"/>
                  <a:gd name="connsiteY34" fmla="*/ 380754 h 1195662"/>
                  <a:gd name="connsiteX35" fmla="*/ 278728 w 1410135"/>
                  <a:gd name="connsiteY35" fmla="*/ 402462 h 1195662"/>
                  <a:gd name="connsiteX36" fmla="*/ 257020 w 1410135"/>
                  <a:gd name="connsiteY36" fmla="*/ 374676 h 1195662"/>
                  <a:gd name="connsiteX37" fmla="*/ 115051 w 1410135"/>
                  <a:gd name="connsiteY37" fmla="*/ 428077 h 1195662"/>
                  <a:gd name="connsiteX38" fmla="*/ 142837 w 1410135"/>
                  <a:gd name="connsiteY38" fmla="*/ 406369 h 1195662"/>
                  <a:gd name="connsiteX39" fmla="*/ 164545 w 1410135"/>
                  <a:gd name="connsiteY39" fmla="*/ 434155 h 1195662"/>
                  <a:gd name="connsiteX40" fmla="*/ 136759 w 1410135"/>
                  <a:gd name="connsiteY40" fmla="*/ 455863 h 1195662"/>
                  <a:gd name="connsiteX41" fmla="*/ 115051 w 1410135"/>
                  <a:gd name="connsiteY41" fmla="*/ 428077 h 1195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410135" h="1195662">
                    <a:moveTo>
                      <a:pt x="1116213" y="0"/>
                    </a:moveTo>
                    <a:lnTo>
                      <a:pt x="1091032" y="9551"/>
                    </a:lnTo>
                    <a:lnTo>
                      <a:pt x="0" y="427209"/>
                    </a:lnTo>
                    <a:lnTo>
                      <a:pt x="283069" y="1167443"/>
                    </a:lnTo>
                    <a:lnTo>
                      <a:pt x="293923" y="1195663"/>
                    </a:lnTo>
                    <a:lnTo>
                      <a:pt x="1410136" y="768454"/>
                    </a:lnTo>
                    <a:lnTo>
                      <a:pt x="1116213" y="0"/>
                    </a:lnTo>
                    <a:close/>
                    <a:moveTo>
                      <a:pt x="966863" y="105934"/>
                    </a:moveTo>
                    <a:cubicBezTo>
                      <a:pt x="968600" y="92041"/>
                      <a:pt x="981191" y="82489"/>
                      <a:pt x="994649" y="84226"/>
                    </a:cubicBezTo>
                    <a:cubicBezTo>
                      <a:pt x="1008542" y="85963"/>
                      <a:pt x="1018094" y="98553"/>
                      <a:pt x="1016357" y="112012"/>
                    </a:cubicBezTo>
                    <a:cubicBezTo>
                      <a:pt x="1014620" y="125905"/>
                      <a:pt x="1002030" y="135456"/>
                      <a:pt x="988571" y="133720"/>
                    </a:cubicBezTo>
                    <a:cubicBezTo>
                      <a:pt x="975112" y="132417"/>
                      <a:pt x="965127" y="119827"/>
                      <a:pt x="966863" y="105934"/>
                    </a:cubicBezTo>
                    <a:close/>
                    <a:moveTo>
                      <a:pt x="824895" y="159769"/>
                    </a:moveTo>
                    <a:cubicBezTo>
                      <a:pt x="826631" y="145876"/>
                      <a:pt x="839222" y="136325"/>
                      <a:pt x="852681" y="138061"/>
                    </a:cubicBezTo>
                    <a:cubicBezTo>
                      <a:pt x="866574" y="139798"/>
                      <a:pt x="876125" y="152388"/>
                      <a:pt x="874388" y="165847"/>
                    </a:cubicBezTo>
                    <a:cubicBezTo>
                      <a:pt x="872652" y="179740"/>
                      <a:pt x="860061" y="189292"/>
                      <a:pt x="846602" y="187555"/>
                    </a:cubicBezTo>
                    <a:cubicBezTo>
                      <a:pt x="833144" y="185818"/>
                      <a:pt x="823158" y="173662"/>
                      <a:pt x="824895" y="159769"/>
                    </a:cubicBezTo>
                    <a:close/>
                    <a:moveTo>
                      <a:pt x="682926" y="213604"/>
                    </a:moveTo>
                    <a:cubicBezTo>
                      <a:pt x="684663" y="199711"/>
                      <a:pt x="697253" y="190160"/>
                      <a:pt x="710712" y="191897"/>
                    </a:cubicBezTo>
                    <a:cubicBezTo>
                      <a:pt x="724605" y="193633"/>
                      <a:pt x="734156" y="206224"/>
                      <a:pt x="732420" y="219682"/>
                    </a:cubicBezTo>
                    <a:cubicBezTo>
                      <a:pt x="730683" y="233575"/>
                      <a:pt x="718093" y="243127"/>
                      <a:pt x="704634" y="241390"/>
                    </a:cubicBezTo>
                    <a:cubicBezTo>
                      <a:pt x="690741" y="239654"/>
                      <a:pt x="681189" y="227063"/>
                      <a:pt x="682926" y="213604"/>
                    </a:cubicBezTo>
                    <a:close/>
                    <a:moveTo>
                      <a:pt x="540957" y="267005"/>
                    </a:moveTo>
                    <a:cubicBezTo>
                      <a:pt x="542694" y="253112"/>
                      <a:pt x="555284" y="243561"/>
                      <a:pt x="568743" y="245298"/>
                    </a:cubicBezTo>
                    <a:cubicBezTo>
                      <a:pt x="582636" y="247034"/>
                      <a:pt x="592188" y="259625"/>
                      <a:pt x="590451" y="273084"/>
                    </a:cubicBezTo>
                    <a:cubicBezTo>
                      <a:pt x="588714" y="286976"/>
                      <a:pt x="576124" y="296528"/>
                      <a:pt x="562665" y="294791"/>
                    </a:cubicBezTo>
                    <a:cubicBezTo>
                      <a:pt x="548772" y="293489"/>
                      <a:pt x="539221" y="280898"/>
                      <a:pt x="540957" y="267005"/>
                    </a:cubicBezTo>
                    <a:close/>
                    <a:moveTo>
                      <a:pt x="398989" y="320841"/>
                    </a:moveTo>
                    <a:cubicBezTo>
                      <a:pt x="400725" y="306948"/>
                      <a:pt x="413316" y="297396"/>
                      <a:pt x="426774" y="299133"/>
                    </a:cubicBezTo>
                    <a:cubicBezTo>
                      <a:pt x="440667" y="300869"/>
                      <a:pt x="450219" y="313460"/>
                      <a:pt x="448482" y="326919"/>
                    </a:cubicBezTo>
                    <a:cubicBezTo>
                      <a:pt x="446746" y="340812"/>
                      <a:pt x="434155" y="350363"/>
                      <a:pt x="420696" y="348626"/>
                    </a:cubicBezTo>
                    <a:cubicBezTo>
                      <a:pt x="406803" y="346890"/>
                      <a:pt x="397252" y="334734"/>
                      <a:pt x="398989" y="320841"/>
                    </a:cubicBezTo>
                    <a:close/>
                    <a:moveTo>
                      <a:pt x="257020" y="374676"/>
                    </a:moveTo>
                    <a:cubicBezTo>
                      <a:pt x="258756" y="360783"/>
                      <a:pt x="271347" y="351231"/>
                      <a:pt x="284806" y="352968"/>
                    </a:cubicBezTo>
                    <a:cubicBezTo>
                      <a:pt x="298699" y="354705"/>
                      <a:pt x="308250" y="367295"/>
                      <a:pt x="306514" y="380754"/>
                    </a:cubicBezTo>
                    <a:cubicBezTo>
                      <a:pt x="304777" y="394647"/>
                      <a:pt x="292186" y="404198"/>
                      <a:pt x="278728" y="402462"/>
                    </a:cubicBezTo>
                    <a:cubicBezTo>
                      <a:pt x="264835" y="400725"/>
                      <a:pt x="255283" y="388135"/>
                      <a:pt x="257020" y="374676"/>
                    </a:cubicBezTo>
                    <a:close/>
                    <a:moveTo>
                      <a:pt x="115051" y="428077"/>
                    </a:moveTo>
                    <a:cubicBezTo>
                      <a:pt x="116788" y="414184"/>
                      <a:pt x="129378" y="404633"/>
                      <a:pt x="142837" y="406369"/>
                    </a:cubicBezTo>
                    <a:cubicBezTo>
                      <a:pt x="156730" y="408106"/>
                      <a:pt x="166281" y="420696"/>
                      <a:pt x="164545" y="434155"/>
                    </a:cubicBezTo>
                    <a:cubicBezTo>
                      <a:pt x="162808" y="448048"/>
                      <a:pt x="150218" y="457599"/>
                      <a:pt x="136759" y="455863"/>
                    </a:cubicBezTo>
                    <a:cubicBezTo>
                      <a:pt x="122866" y="454560"/>
                      <a:pt x="113314" y="441970"/>
                      <a:pt x="115051" y="428077"/>
                    </a:cubicBezTo>
                    <a:close/>
                  </a:path>
                </a:pathLst>
              </a:custGeom>
              <a:solidFill>
                <a:srgbClr val="E3AB98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5" name="Полилиния: фигура 314">
                <a:extLst>
                  <a:ext uri="{FF2B5EF4-FFF2-40B4-BE49-F238E27FC236}">
                    <a16:creationId xmlns:a16="http://schemas.microsoft.com/office/drawing/2014/main" id="{076ECAD0-BE7B-5D54-EEE9-E1A75E0AF62E}"/>
                  </a:ext>
                </a:extLst>
              </p:cNvPr>
              <p:cNvSpPr/>
              <p:nvPr/>
            </p:nvSpPr>
            <p:spPr>
              <a:xfrm>
                <a:off x="16776178" y="6220603"/>
                <a:ext cx="1375837" cy="1158325"/>
              </a:xfrm>
              <a:custGeom>
                <a:avLst/>
                <a:gdLst>
                  <a:gd name="connsiteX0" fmla="*/ 1092334 w 1375837"/>
                  <a:gd name="connsiteY0" fmla="*/ 0 h 1158325"/>
                  <a:gd name="connsiteX1" fmla="*/ 1737 w 1375837"/>
                  <a:gd name="connsiteY1" fmla="*/ 417657 h 1158325"/>
                  <a:gd name="connsiteX2" fmla="*/ 0 w 1375837"/>
                  <a:gd name="connsiteY2" fmla="*/ 418091 h 1158325"/>
                  <a:gd name="connsiteX3" fmla="*/ 283069 w 1375837"/>
                  <a:gd name="connsiteY3" fmla="*/ 1158326 h 1158325"/>
                  <a:gd name="connsiteX4" fmla="*/ 284806 w 1375837"/>
                  <a:gd name="connsiteY4" fmla="*/ 1157891 h 1158325"/>
                  <a:gd name="connsiteX5" fmla="*/ 1375838 w 1375837"/>
                  <a:gd name="connsiteY5" fmla="*/ 740668 h 1158325"/>
                  <a:gd name="connsiteX6" fmla="*/ 1092334 w 1375837"/>
                  <a:gd name="connsiteY6" fmla="*/ 0 h 1158325"/>
                  <a:gd name="connsiteX7" fmla="*/ 166281 w 1375837"/>
                  <a:gd name="connsiteY7" fmla="*/ 424604 h 1158325"/>
                  <a:gd name="connsiteX8" fmla="*/ 138495 w 1375837"/>
                  <a:gd name="connsiteY8" fmla="*/ 446311 h 1158325"/>
                  <a:gd name="connsiteX9" fmla="*/ 116788 w 1375837"/>
                  <a:gd name="connsiteY9" fmla="*/ 418525 h 1158325"/>
                  <a:gd name="connsiteX10" fmla="*/ 144574 w 1375837"/>
                  <a:gd name="connsiteY10" fmla="*/ 396818 h 1158325"/>
                  <a:gd name="connsiteX11" fmla="*/ 166281 w 1375837"/>
                  <a:gd name="connsiteY11" fmla="*/ 424604 h 1158325"/>
                  <a:gd name="connsiteX12" fmla="*/ 308250 w 1375837"/>
                  <a:gd name="connsiteY12" fmla="*/ 371203 h 1158325"/>
                  <a:gd name="connsiteX13" fmla="*/ 280464 w 1375837"/>
                  <a:gd name="connsiteY13" fmla="*/ 392910 h 1158325"/>
                  <a:gd name="connsiteX14" fmla="*/ 258756 w 1375837"/>
                  <a:gd name="connsiteY14" fmla="*/ 365124 h 1158325"/>
                  <a:gd name="connsiteX15" fmla="*/ 286542 w 1375837"/>
                  <a:gd name="connsiteY15" fmla="*/ 343417 h 1158325"/>
                  <a:gd name="connsiteX16" fmla="*/ 308250 w 1375837"/>
                  <a:gd name="connsiteY16" fmla="*/ 371203 h 1158325"/>
                  <a:gd name="connsiteX17" fmla="*/ 450219 w 1375837"/>
                  <a:gd name="connsiteY17" fmla="*/ 317367 h 1158325"/>
                  <a:gd name="connsiteX18" fmla="*/ 422433 w 1375837"/>
                  <a:gd name="connsiteY18" fmla="*/ 339075 h 1158325"/>
                  <a:gd name="connsiteX19" fmla="*/ 400725 w 1375837"/>
                  <a:gd name="connsiteY19" fmla="*/ 311289 h 1158325"/>
                  <a:gd name="connsiteX20" fmla="*/ 428511 w 1375837"/>
                  <a:gd name="connsiteY20" fmla="*/ 289581 h 1158325"/>
                  <a:gd name="connsiteX21" fmla="*/ 450219 w 1375837"/>
                  <a:gd name="connsiteY21" fmla="*/ 317367 h 1158325"/>
                  <a:gd name="connsiteX22" fmla="*/ 592188 w 1375837"/>
                  <a:gd name="connsiteY22" fmla="*/ 263532 h 1158325"/>
                  <a:gd name="connsiteX23" fmla="*/ 564402 w 1375837"/>
                  <a:gd name="connsiteY23" fmla="*/ 285240 h 1158325"/>
                  <a:gd name="connsiteX24" fmla="*/ 542694 w 1375837"/>
                  <a:gd name="connsiteY24" fmla="*/ 257454 h 1158325"/>
                  <a:gd name="connsiteX25" fmla="*/ 570480 w 1375837"/>
                  <a:gd name="connsiteY25" fmla="*/ 235746 h 1158325"/>
                  <a:gd name="connsiteX26" fmla="*/ 592188 w 1375837"/>
                  <a:gd name="connsiteY26" fmla="*/ 263532 h 1158325"/>
                  <a:gd name="connsiteX27" fmla="*/ 734156 w 1375837"/>
                  <a:gd name="connsiteY27" fmla="*/ 210131 h 1158325"/>
                  <a:gd name="connsiteX28" fmla="*/ 706370 w 1375837"/>
                  <a:gd name="connsiteY28" fmla="*/ 231839 h 1158325"/>
                  <a:gd name="connsiteX29" fmla="*/ 684663 w 1375837"/>
                  <a:gd name="connsiteY29" fmla="*/ 204053 h 1158325"/>
                  <a:gd name="connsiteX30" fmla="*/ 712449 w 1375837"/>
                  <a:gd name="connsiteY30" fmla="*/ 182345 h 1158325"/>
                  <a:gd name="connsiteX31" fmla="*/ 734156 w 1375837"/>
                  <a:gd name="connsiteY31" fmla="*/ 210131 h 1158325"/>
                  <a:gd name="connsiteX32" fmla="*/ 876125 w 1375837"/>
                  <a:gd name="connsiteY32" fmla="*/ 156296 h 1158325"/>
                  <a:gd name="connsiteX33" fmla="*/ 848339 w 1375837"/>
                  <a:gd name="connsiteY33" fmla="*/ 178004 h 1158325"/>
                  <a:gd name="connsiteX34" fmla="*/ 826631 w 1375837"/>
                  <a:gd name="connsiteY34" fmla="*/ 150218 h 1158325"/>
                  <a:gd name="connsiteX35" fmla="*/ 854417 w 1375837"/>
                  <a:gd name="connsiteY35" fmla="*/ 128510 h 1158325"/>
                  <a:gd name="connsiteX36" fmla="*/ 876125 w 1375837"/>
                  <a:gd name="connsiteY36" fmla="*/ 156296 h 1158325"/>
                  <a:gd name="connsiteX37" fmla="*/ 1018094 w 1375837"/>
                  <a:gd name="connsiteY37" fmla="*/ 102461 h 1158325"/>
                  <a:gd name="connsiteX38" fmla="*/ 990308 w 1375837"/>
                  <a:gd name="connsiteY38" fmla="*/ 124168 h 1158325"/>
                  <a:gd name="connsiteX39" fmla="*/ 968600 w 1375837"/>
                  <a:gd name="connsiteY39" fmla="*/ 96382 h 1158325"/>
                  <a:gd name="connsiteX40" fmla="*/ 996386 w 1375837"/>
                  <a:gd name="connsiteY40" fmla="*/ 74675 h 1158325"/>
                  <a:gd name="connsiteX41" fmla="*/ 1018094 w 1375837"/>
                  <a:gd name="connsiteY41" fmla="*/ 102461 h 115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375837" h="1158325">
                    <a:moveTo>
                      <a:pt x="1092334" y="0"/>
                    </a:moveTo>
                    <a:lnTo>
                      <a:pt x="1737" y="417657"/>
                    </a:lnTo>
                    <a:lnTo>
                      <a:pt x="0" y="418091"/>
                    </a:lnTo>
                    <a:lnTo>
                      <a:pt x="283069" y="1158326"/>
                    </a:lnTo>
                    <a:lnTo>
                      <a:pt x="284806" y="1157891"/>
                    </a:lnTo>
                    <a:lnTo>
                      <a:pt x="1375838" y="740668"/>
                    </a:lnTo>
                    <a:lnTo>
                      <a:pt x="1092334" y="0"/>
                    </a:lnTo>
                    <a:close/>
                    <a:moveTo>
                      <a:pt x="166281" y="424604"/>
                    </a:moveTo>
                    <a:cubicBezTo>
                      <a:pt x="164545" y="438497"/>
                      <a:pt x="151954" y="448048"/>
                      <a:pt x="138495" y="446311"/>
                    </a:cubicBezTo>
                    <a:cubicBezTo>
                      <a:pt x="124603" y="444575"/>
                      <a:pt x="115051" y="431984"/>
                      <a:pt x="116788" y="418525"/>
                    </a:cubicBezTo>
                    <a:cubicBezTo>
                      <a:pt x="118524" y="404633"/>
                      <a:pt x="131115" y="395081"/>
                      <a:pt x="144574" y="396818"/>
                    </a:cubicBezTo>
                    <a:cubicBezTo>
                      <a:pt x="158032" y="398554"/>
                      <a:pt x="168018" y="411145"/>
                      <a:pt x="166281" y="424604"/>
                    </a:cubicBezTo>
                    <a:close/>
                    <a:moveTo>
                      <a:pt x="308250" y="371203"/>
                    </a:moveTo>
                    <a:cubicBezTo>
                      <a:pt x="306514" y="385096"/>
                      <a:pt x="293923" y="394647"/>
                      <a:pt x="280464" y="392910"/>
                    </a:cubicBezTo>
                    <a:cubicBezTo>
                      <a:pt x="266571" y="391174"/>
                      <a:pt x="257020" y="378583"/>
                      <a:pt x="258756" y="365124"/>
                    </a:cubicBezTo>
                    <a:cubicBezTo>
                      <a:pt x="260493" y="351231"/>
                      <a:pt x="273084" y="341680"/>
                      <a:pt x="286542" y="343417"/>
                    </a:cubicBezTo>
                    <a:cubicBezTo>
                      <a:pt x="300001" y="345153"/>
                      <a:pt x="309987" y="357310"/>
                      <a:pt x="308250" y="371203"/>
                    </a:cubicBezTo>
                    <a:close/>
                    <a:moveTo>
                      <a:pt x="450219" y="317367"/>
                    </a:moveTo>
                    <a:cubicBezTo>
                      <a:pt x="448482" y="331260"/>
                      <a:pt x="435892" y="340812"/>
                      <a:pt x="422433" y="339075"/>
                    </a:cubicBezTo>
                    <a:cubicBezTo>
                      <a:pt x="408540" y="337338"/>
                      <a:pt x="398989" y="324748"/>
                      <a:pt x="400725" y="311289"/>
                    </a:cubicBezTo>
                    <a:cubicBezTo>
                      <a:pt x="402462" y="297396"/>
                      <a:pt x="415052" y="287845"/>
                      <a:pt x="428511" y="289581"/>
                    </a:cubicBezTo>
                    <a:cubicBezTo>
                      <a:pt x="441970" y="291318"/>
                      <a:pt x="451955" y="303909"/>
                      <a:pt x="450219" y="317367"/>
                    </a:cubicBezTo>
                    <a:close/>
                    <a:moveTo>
                      <a:pt x="592188" y="263532"/>
                    </a:moveTo>
                    <a:cubicBezTo>
                      <a:pt x="590451" y="277425"/>
                      <a:pt x="577860" y="286976"/>
                      <a:pt x="564402" y="285240"/>
                    </a:cubicBezTo>
                    <a:cubicBezTo>
                      <a:pt x="550509" y="283503"/>
                      <a:pt x="540957" y="270913"/>
                      <a:pt x="542694" y="257454"/>
                    </a:cubicBezTo>
                    <a:cubicBezTo>
                      <a:pt x="544431" y="243561"/>
                      <a:pt x="557021" y="234010"/>
                      <a:pt x="570480" y="235746"/>
                    </a:cubicBezTo>
                    <a:cubicBezTo>
                      <a:pt x="584373" y="237483"/>
                      <a:pt x="593924" y="250073"/>
                      <a:pt x="592188" y="263532"/>
                    </a:cubicBezTo>
                    <a:close/>
                    <a:moveTo>
                      <a:pt x="734156" y="210131"/>
                    </a:moveTo>
                    <a:cubicBezTo>
                      <a:pt x="732420" y="224024"/>
                      <a:pt x="719829" y="233575"/>
                      <a:pt x="706370" y="231839"/>
                    </a:cubicBezTo>
                    <a:cubicBezTo>
                      <a:pt x="692477" y="230102"/>
                      <a:pt x="682926" y="217512"/>
                      <a:pt x="684663" y="204053"/>
                    </a:cubicBezTo>
                    <a:cubicBezTo>
                      <a:pt x="686399" y="190160"/>
                      <a:pt x="698990" y="180608"/>
                      <a:pt x="712449" y="182345"/>
                    </a:cubicBezTo>
                    <a:cubicBezTo>
                      <a:pt x="726342" y="183648"/>
                      <a:pt x="735893" y="196238"/>
                      <a:pt x="734156" y="210131"/>
                    </a:cubicBezTo>
                    <a:close/>
                    <a:moveTo>
                      <a:pt x="876125" y="156296"/>
                    </a:moveTo>
                    <a:cubicBezTo>
                      <a:pt x="874388" y="170189"/>
                      <a:pt x="861798" y="179740"/>
                      <a:pt x="848339" y="178004"/>
                    </a:cubicBezTo>
                    <a:cubicBezTo>
                      <a:pt x="834446" y="176267"/>
                      <a:pt x="824895" y="163676"/>
                      <a:pt x="826631" y="150218"/>
                    </a:cubicBezTo>
                    <a:cubicBezTo>
                      <a:pt x="828368" y="136325"/>
                      <a:pt x="840958" y="126773"/>
                      <a:pt x="854417" y="128510"/>
                    </a:cubicBezTo>
                    <a:cubicBezTo>
                      <a:pt x="868310" y="130247"/>
                      <a:pt x="877862" y="142837"/>
                      <a:pt x="876125" y="156296"/>
                    </a:cubicBezTo>
                    <a:close/>
                    <a:moveTo>
                      <a:pt x="1018094" y="102461"/>
                    </a:moveTo>
                    <a:cubicBezTo>
                      <a:pt x="1016357" y="116354"/>
                      <a:pt x="1003767" y="125905"/>
                      <a:pt x="990308" y="124168"/>
                    </a:cubicBezTo>
                    <a:cubicBezTo>
                      <a:pt x="976415" y="122432"/>
                      <a:pt x="966863" y="109841"/>
                      <a:pt x="968600" y="96382"/>
                    </a:cubicBezTo>
                    <a:cubicBezTo>
                      <a:pt x="970337" y="82489"/>
                      <a:pt x="982927" y="72938"/>
                      <a:pt x="996386" y="74675"/>
                    </a:cubicBezTo>
                    <a:cubicBezTo>
                      <a:pt x="1010279" y="76411"/>
                      <a:pt x="1019830" y="89002"/>
                      <a:pt x="1018094" y="102461"/>
                    </a:cubicBezTo>
                    <a:close/>
                  </a:path>
                </a:pathLst>
              </a:custGeom>
              <a:solidFill>
                <a:srgbClr val="FDDABE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16" name="Полилиния: фигура 315">
                <a:extLst>
                  <a:ext uri="{FF2B5EF4-FFF2-40B4-BE49-F238E27FC236}">
                    <a16:creationId xmlns:a16="http://schemas.microsoft.com/office/drawing/2014/main" id="{6F5FADC8-D07E-71A1-FC07-0D78566F22C8}"/>
                  </a:ext>
                </a:extLst>
              </p:cNvPr>
              <p:cNvSpPr/>
              <p:nvPr/>
            </p:nvSpPr>
            <p:spPr>
              <a:xfrm rot="-1256377">
                <a:off x="16965481" y="6553228"/>
                <a:ext cx="1022047" cy="558782"/>
              </a:xfrm>
              <a:custGeom>
                <a:avLst/>
                <a:gdLst>
                  <a:gd name="connsiteX0" fmla="*/ 0 w 1022047"/>
                  <a:gd name="connsiteY0" fmla="*/ 0 h 558782"/>
                  <a:gd name="connsiteX1" fmla="*/ 1022047 w 1022047"/>
                  <a:gd name="connsiteY1" fmla="*/ 0 h 558782"/>
                  <a:gd name="connsiteX2" fmla="*/ 1022047 w 1022047"/>
                  <a:gd name="connsiteY2" fmla="*/ 558783 h 558782"/>
                  <a:gd name="connsiteX3" fmla="*/ 0 w 1022047"/>
                  <a:gd name="connsiteY3" fmla="*/ 558783 h 558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22047" h="558782">
                    <a:moveTo>
                      <a:pt x="0" y="0"/>
                    </a:moveTo>
                    <a:lnTo>
                      <a:pt x="1022047" y="0"/>
                    </a:lnTo>
                    <a:lnTo>
                      <a:pt x="1022047" y="558783"/>
                    </a:lnTo>
                    <a:lnTo>
                      <a:pt x="0" y="558783"/>
                    </a:lnTo>
                    <a:close/>
                  </a:path>
                </a:pathLst>
              </a:custGeom>
              <a:solidFill>
                <a:srgbClr val="FFF4EB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317" name="Рисунок 50">
                <a:extLst>
                  <a:ext uri="{FF2B5EF4-FFF2-40B4-BE49-F238E27FC236}">
                    <a16:creationId xmlns:a16="http://schemas.microsoft.com/office/drawing/2014/main" id="{A7C352BC-0FDD-4896-4AE9-98E42035AB79}"/>
                  </a:ext>
                </a:extLst>
              </p:cNvPr>
              <p:cNvGrpSpPr/>
              <p:nvPr/>
            </p:nvGrpSpPr>
            <p:grpSpPr>
              <a:xfrm>
                <a:off x="17028523" y="6436045"/>
                <a:ext cx="896327" cy="793099"/>
                <a:chOff x="17028523" y="6436045"/>
                <a:chExt cx="896327" cy="793099"/>
              </a:xfrm>
              <a:solidFill>
                <a:srgbClr val="FDDABE"/>
              </a:solidFill>
            </p:grpSpPr>
            <p:sp>
              <p:nvSpPr>
                <p:cNvPr id="318" name="Полилиния: фигура 317">
                  <a:extLst>
                    <a:ext uri="{FF2B5EF4-FFF2-40B4-BE49-F238E27FC236}">
                      <a16:creationId xmlns:a16="http://schemas.microsoft.com/office/drawing/2014/main" id="{BCEF0147-B014-C0C3-10D0-315AC7C28198}"/>
                    </a:ext>
                  </a:extLst>
                </p:cNvPr>
                <p:cNvSpPr/>
                <p:nvPr/>
              </p:nvSpPr>
              <p:spPr>
                <a:xfrm>
                  <a:off x="17028523" y="6700012"/>
                  <a:ext cx="207323" cy="529133"/>
                </a:xfrm>
                <a:custGeom>
                  <a:avLst/>
                  <a:gdLst>
                    <a:gd name="connsiteX0" fmla="*/ 203517 w 207323"/>
                    <a:gd name="connsiteY0" fmla="*/ 529134 h 529133"/>
                    <a:gd name="connsiteX1" fmla="*/ 200044 w 207323"/>
                    <a:gd name="connsiteY1" fmla="*/ 526963 h 529133"/>
                    <a:gd name="connsiteX2" fmla="*/ 333 w 207323"/>
                    <a:gd name="connsiteY2" fmla="*/ 5108 h 529133"/>
                    <a:gd name="connsiteX3" fmla="*/ 2504 w 207323"/>
                    <a:gd name="connsiteY3" fmla="*/ 333 h 529133"/>
                    <a:gd name="connsiteX4" fmla="*/ 7279 w 207323"/>
                    <a:gd name="connsiteY4" fmla="*/ 2504 h 529133"/>
                    <a:gd name="connsiteX5" fmla="*/ 206991 w 207323"/>
                    <a:gd name="connsiteY5" fmla="*/ 524358 h 529133"/>
                    <a:gd name="connsiteX6" fmla="*/ 204820 w 207323"/>
                    <a:gd name="connsiteY6" fmla="*/ 529134 h 529133"/>
                    <a:gd name="connsiteX7" fmla="*/ 203517 w 207323"/>
                    <a:gd name="connsiteY7" fmla="*/ 529134 h 529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7323" h="529133">
                      <a:moveTo>
                        <a:pt x="203517" y="529134"/>
                      </a:moveTo>
                      <a:cubicBezTo>
                        <a:pt x="202215" y="529134"/>
                        <a:pt x="200912" y="528265"/>
                        <a:pt x="200044" y="526963"/>
                      </a:cubicBezTo>
                      <a:lnTo>
                        <a:pt x="333" y="5108"/>
                      </a:lnTo>
                      <a:cubicBezTo>
                        <a:pt x="-536" y="3372"/>
                        <a:pt x="333" y="1201"/>
                        <a:pt x="2504" y="333"/>
                      </a:cubicBezTo>
                      <a:cubicBezTo>
                        <a:pt x="4240" y="-536"/>
                        <a:pt x="6411" y="333"/>
                        <a:pt x="7279" y="2504"/>
                      </a:cubicBezTo>
                      <a:lnTo>
                        <a:pt x="206991" y="524358"/>
                      </a:lnTo>
                      <a:cubicBezTo>
                        <a:pt x="207859" y="526095"/>
                        <a:pt x="206991" y="528265"/>
                        <a:pt x="204820" y="529134"/>
                      </a:cubicBezTo>
                      <a:cubicBezTo>
                        <a:pt x="204386" y="528699"/>
                        <a:pt x="203951" y="529134"/>
                        <a:pt x="203517" y="529134"/>
                      </a:cubicBezTo>
                      <a:close/>
                    </a:path>
                  </a:pathLst>
                </a:custGeom>
                <a:solidFill>
                  <a:srgbClr val="FDDABE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19" name="Полилиния: фигура 318">
                  <a:extLst>
                    <a:ext uri="{FF2B5EF4-FFF2-40B4-BE49-F238E27FC236}">
                      <a16:creationId xmlns:a16="http://schemas.microsoft.com/office/drawing/2014/main" id="{53B9DF2A-B5BE-4004-4206-69A45CCE581E}"/>
                    </a:ext>
                  </a:extLst>
                </p:cNvPr>
                <p:cNvSpPr/>
                <p:nvPr/>
              </p:nvSpPr>
              <p:spPr>
                <a:xfrm>
                  <a:off x="17166151" y="6647045"/>
                  <a:ext cx="207323" cy="529133"/>
                </a:xfrm>
                <a:custGeom>
                  <a:avLst/>
                  <a:gdLst>
                    <a:gd name="connsiteX0" fmla="*/ 203517 w 207323"/>
                    <a:gd name="connsiteY0" fmla="*/ 529134 h 529133"/>
                    <a:gd name="connsiteX1" fmla="*/ 200044 w 207323"/>
                    <a:gd name="connsiteY1" fmla="*/ 526963 h 529133"/>
                    <a:gd name="connsiteX2" fmla="*/ 333 w 207323"/>
                    <a:gd name="connsiteY2" fmla="*/ 5108 h 529133"/>
                    <a:gd name="connsiteX3" fmla="*/ 2504 w 207323"/>
                    <a:gd name="connsiteY3" fmla="*/ 333 h 529133"/>
                    <a:gd name="connsiteX4" fmla="*/ 7279 w 207323"/>
                    <a:gd name="connsiteY4" fmla="*/ 2504 h 529133"/>
                    <a:gd name="connsiteX5" fmla="*/ 206991 w 207323"/>
                    <a:gd name="connsiteY5" fmla="*/ 524358 h 529133"/>
                    <a:gd name="connsiteX6" fmla="*/ 204820 w 207323"/>
                    <a:gd name="connsiteY6" fmla="*/ 529134 h 529133"/>
                    <a:gd name="connsiteX7" fmla="*/ 203517 w 207323"/>
                    <a:gd name="connsiteY7" fmla="*/ 529134 h 529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7323" h="529133">
                      <a:moveTo>
                        <a:pt x="203517" y="529134"/>
                      </a:moveTo>
                      <a:cubicBezTo>
                        <a:pt x="202215" y="529134"/>
                        <a:pt x="200912" y="528265"/>
                        <a:pt x="200044" y="526963"/>
                      </a:cubicBezTo>
                      <a:lnTo>
                        <a:pt x="333" y="5108"/>
                      </a:lnTo>
                      <a:cubicBezTo>
                        <a:pt x="-536" y="3372"/>
                        <a:pt x="333" y="1201"/>
                        <a:pt x="2504" y="333"/>
                      </a:cubicBezTo>
                      <a:cubicBezTo>
                        <a:pt x="4240" y="-536"/>
                        <a:pt x="6411" y="333"/>
                        <a:pt x="7279" y="2504"/>
                      </a:cubicBezTo>
                      <a:lnTo>
                        <a:pt x="206991" y="524358"/>
                      </a:lnTo>
                      <a:cubicBezTo>
                        <a:pt x="207859" y="526095"/>
                        <a:pt x="206991" y="528265"/>
                        <a:pt x="204820" y="529134"/>
                      </a:cubicBezTo>
                      <a:cubicBezTo>
                        <a:pt x="204386" y="529134"/>
                        <a:pt x="203952" y="529134"/>
                        <a:pt x="203517" y="529134"/>
                      </a:cubicBezTo>
                      <a:close/>
                    </a:path>
                  </a:pathLst>
                </a:custGeom>
                <a:solidFill>
                  <a:srgbClr val="FDDABE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0" name="Полилиния: фигура 319">
                  <a:extLst>
                    <a:ext uri="{FF2B5EF4-FFF2-40B4-BE49-F238E27FC236}">
                      <a16:creationId xmlns:a16="http://schemas.microsoft.com/office/drawing/2014/main" id="{79DC540E-750C-B9BC-967B-277D7C0FF5DF}"/>
                    </a:ext>
                  </a:extLst>
                </p:cNvPr>
                <p:cNvSpPr/>
                <p:nvPr/>
              </p:nvSpPr>
              <p:spPr>
                <a:xfrm>
                  <a:off x="17304212" y="6594512"/>
                  <a:ext cx="207323" cy="529133"/>
                </a:xfrm>
                <a:custGeom>
                  <a:avLst/>
                  <a:gdLst>
                    <a:gd name="connsiteX0" fmla="*/ 203517 w 207323"/>
                    <a:gd name="connsiteY0" fmla="*/ 529134 h 529133"/>
                    <a:gd name="connsiteX1" fmla="*/ 200044 w 207323"/>
                    <a:gd name="connsiteY1" fmla="*/ 526963 h 529133"/>
                    <a:gd name="connsiteX2" fmla="*/ 333 w 207323"/>
                    <a:gd name="connsiteY2" fmla="*/ 5108 h 529133"/>
                    <a:gd name="connsiteX3" fmla="*/ 2504 w 207323"/>
                    <a:gd name="connsiteY3" fmla="*/ 333 h 529133"/>
                    <a:gd name="connsiteX4" fmla="*/ 7279 w 207323"/>
                    <a:gd name="connsiteY4" fmla="*/ 2504 h 529133"/>
                    <a:gd name="connsiteX5" fmla="*/ 206991 w 207323"/>
                    <a:gd name="connsiteY5" fmla="*/ 524358 h 529133"/>
                    <a:gd name="connsiteX6" fmla="*/ 204820 w 207323"/>
                    <a:gd name="connsiteY6" fmla="*/ 529134 h 529133"/>
                    <a:gd name="connsiteX7" fmla="*/ 203517 w 207323"/>
                    <a:gd name="connsiteY7" fmla="*/ 529134 h 529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7323" h="529133">
                      <a:moveTo>
                        <a:pt x="203517" y="529134"/>
                      </a:moveTo>
                      <a:cubicBezTo>
                        <a:pt x="202215" y="529134"/>
                        <a:pt x="200912" y="528265"/>
                        <a:pt x="200044" y="526963"/>
                      </a:cubicBezTo>
                      <a:lnTo>
                        <a:pt x="333" y="5108"/>
                      </a:lnTo>
                      <a:cubicBezTo>
                        <a:pt x="-536" y="3372"/>
                        <a:pt x="333" y="1201"/>
                        <a:pt x="2504" y="333"/>
                      </a:cubicBezTo>
                      <a:cubicBezTo>
                        <a:pt x="4240" y="-536"/>
                        <a:pt x="6411" y="333"/>
                        <a:pt x="7279" y="2504"/>
                      </a:cubicBezTo>
                      <a:lnTo>
                        <a:pt x="206991" y="524358"/>
                      </a:lnTo>
                      <a:cubicBezTo>
                        <a:pt x="207859" y="526094"/>
                        <a:pt x="206991" y="528265"/>
                        <a:pt x="204820" y="529134"/>
                      </a:cubicBezTo>
                      <a:cubicBezTo>
                        <a:pt x="204386" y="528699"/>
                        <a:pt x="203951" y="529134"/>
                        <a:pt x="203517" y="529134"/>
                      </a:cubicBezTo>
                      <a:close/>
                    </a:path>
                  </a:pathLst>
                </a:custGeom>
                <a:solidFill>
                  <a:srgbClr val="FDDABE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1" name="Полилиния: фигура 320">
                  <a:extLst>
                    <a:ext uri="{FF2B5EF4-FFF2-40B4-BE49-F238E27FC236}">
                      <a16:creationId xmlns:a16="http://schemas.microsoft.com/office/drawing/2014/main" id="{B0F5CFA3-6050-7DAE-8BFE-A841921E33E4}"/>
                    </a:ext>
                  </a:extLst>
                </p:cNvPr>
                <p:cNvSpPr/>
                <p:nvPr/>
              </p:nvSpPr>
              <p:spPr>
                <a:xfrm>
                  <a:off x="17441839" y="6541545"/>
                  <a:ext cx="207323" cy="529133"/>
                </a:xfrm>
                <a:custGeom>
                  <a:avLst/>
                  <a:gdLst>
                    <a:gd name="connsiteX0" fmla="*/ 203517 w 207323"/>
                    <a:gd name="connsiteY0" fmla="*/ 529134 h 529133"/>
                    <a:gd name="connsiteX1" fmla="*/ 200044 w 207323"/>
                    <a:gd name="connsiteY1" fmla="*/ 526963 h 529133"/>
                    <a:gd name="connsiteX2" fmla="*/ 333 w 207323"/>
                    <a:gd name="connsiteY2" fmla="*/ 5108 h 529133"/>
                    <a:gd name="connsiteX3" fmla="*/ 2504 w 207323"/>
                    <a:gd name="connsiteY3" fmla="*/ 333 h 529133"/>
                    <a:gd name="connsiteX4" fmla="*/ 7279 w 207323"/>
                    <a:gd name="connsiteY4" fmla="*/ 2504 h 529133"/>
                    <a:gd name="connsiteX5" fmla="*/ 206991 w 207323"/>
                    <a:gd name="connsiteY5" fmla="*/ 524358 h 529133"/>
                    <a:gd name="connsiteX6" fmla="*/ 204820 w 207323"/>
                    <a:gd name="connsiteY6" fmla="*/ 529134 h 529133"/>
                    <a:gd name="connsiteX7" fmla="*/ 203517 w 207323"/>
                    <a:gd name="connsiteY7" fmla="*/ 529134 h 529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7323" h="529133">
                      <a:moveTo>
                        <a:pt x="203517" y="529134"/>
                      </a:moveTo>
                      <a:cubicBezTo>
                        <a:pt x="202215" y="529134"/>
                        <a:pt x="200912" y="528265"/>
                        <a:pt x="200044" y="526963"/>
                      </a:cubicBezTo>
                      <a:lnTo>
                        <a:pt x="333" y="5108"/>
                      </a:lnTo>
                      <a:cubicBezTo>
                        <a:pt x="-536" y="3372"/>
                        <a:pt x="333" y="1201"/>
                        <a:pt x="2504" y="333"/>
                      </a:cubicBezTo>
                      <a:cubicBezTo>
                        <a:pt x="4240" y="-536"/>
                        <a:pt x="6411" y="333"/>
                        <a:pt x="7279" y="2504"/>
                      </a:cubicBezTo>
                      <a:lnTo>
                        <a:pt x="206991" y="524358"/>
                      </a:lnTo>
                      <a:cubicBezTo>
                        <a:pt x="207859" y="526095"/>
                        <a:pt x="206991" y="528265"/>
                        <a:pt x="204820" y="529134"/>
                      </a:cubicBezTo>
                      <a:cubicBezTo>
                        <a:pt x="204386" y="529134"/>
                        <a:pt x="203952" y="529134"/>
                        <a:pt x="203517" y="529134"/>
                      </a:cubicBezTo>
                      <a:close/>
                    </a:path>
                  </a:pathLst>
                </a:custGeom>
                <a:solidFill>
                  <a:srgbClr val="FDDABE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2" name="Полилиния: фигура 321">
                  <a:extLst>
                    <a:ext uri="{FF2B5EF4-FFF2-40B4-BE49-F238E27FC236}">
                      <a16:creationId xmlns:a16="http://schemas.microsoft.com/office/drawing/2014/main" id="{9CF34FA4-EFB6-B48F-BCF4-E5150EDA5C19}"/>
                    </a:ext>
                  </a:extLst>
                </p:cNvPr>
                <p:cNvSpPr/>
                <p:nvPr/>
              </p:nvSpPr>
              <p:spPr>
                <a:xfrm>
                  <a:off x="17579900" y="6489012"/>
                  <a:ext cx="207323" cy="529133"/>
                </a:xfrm>
                <a:custGeom>
                  <a:avLst/>
                  <a:gdLst>
                    <a:gd name="connsiteX0" fmla="*/ 203517 w 207323"/>
                    <a:gd name="connsiteY0" fmla="*/ 529134 h 529133"/>
                    <a:gd name="connsiteX1" fmla="*/ 200044 w 207323"/>
                    <a:gd name="connsiteY1" fmla="*/ 526963 h 529133"/>
                    <a:gd name="connsiteX2" fmla="*/ 333 w 207323"/>
                    <a:gd name="connsiteY2" fmla="*/ 5108 h 529133"/>
                    <a:gd name="connsiteX3" fmla="*/ 2504 w 207323"/>
                    <a:gd name="connsiteY3" fmla="*/ 333 h 529133"/>
                    <a:gd name="connsiteX4" fmla="*/ 7279 w 207323"/>
                    <a:gd name="connsiteY4" fmla="*/ 2504 h 529133"/>
                    <a:gd name="connsiteX5" fmla="*/ 206991 w 207323"/>
                    <a:gd name="connsiteY5" fmla="*/ 524358 h 529133"/>
                    <a:gd name="connsiteX6" fmla="*/ 204820 w 207323"/>
                    <a:gd name="connsiteY6" fmla="*/ 529134 h 529133"/>
                    <a:gd name="connsiteX7" fmla="*/ 203517 w 207323"/>
                    <a:gd name="connsiteY7" fmla="*/ 529134 h 529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7323" h="529133">
                      <a:moveTo>
                        <a:pt x="203517" y="529134"/>
                      </a:moveTo>
                      <a:cubicBezTo>
                        <a:pt x="202215" y="529134"/>
                        <a:pt x="200912" y="528265"/>
                        <a:pt x="200044" y="526963"/>
                      </a:cubicBezTo>
                      <a:lnTo>
                        <a:pt x="333" y="5108"/>
                      </a:lnTo>
                      <a:cubicBezTo>
                        <a:pt x="-536" y="3372"/>
                        <a:pt x="333" y="1201"/>
                        <a:pt x="2504" y="333"/>
                      </a:cubicBezTo>
                      <a:cubicBezTo>
                        <a:pt x="4240" y="-536"/>
                        <a:pt x="6411" y="333"/>
                        <a:pt x="7279" y="2504"/>
                      </a:cubicBezTo>
                      <a:lnTo>
                        <a:pt x="206991" y="524358"/>
                      </a:lnTo>
                      <a:cubicBezTo>
                        <a:pt x="207859" y="526095"/>
                        <a:pt x="206991" y="528265"/>
                        <a:pt x="204820" y="529134"/>
                      </a:cubicBezTo>
                      <a:cubicBezTo>
                        <a:pt x="203951" y="528699"/>
                        <a:pt x="203517" y="529134"/>
                        <a:pt x="203517" y="529134"/>
                      </a:cubicBezTo>
                      <a:close/>
                    </a:path>
                  </a:pathLst>
                </a:custGeom>
                <a:solidFill>
                  <a:srgbClr val="FDDABE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3" name="Полилиния: фигура 322">
                  <a:extLst>
                    <a:ext uri="{FF2B5EF4-FFF2-40B4-BE49-F238E27FC236}">
                      <a16:creationId xmlns:a16="http://schemas.microsoft.com/office/drawing/2014/main" id="{F7984BFA-B236-1E4B-A385-03FEC50C4D0A}"/>
                    </a:ext>
                  </a:extLst>
                </p:cNvPr>
                <p:cNvSpPr/>
                <p:nvPr/>
              </p:nvSpPr>
              <p:spPr>
                <a:xfrm>
                  <a:off x="17717528" y="6436045"/>
                  <a:ext cx="207323" cy="529133"/>
                </a:xfrm>
                <a:custGeom>
                  <a:avLst/>
                  <a:gdLst>
                    <a:gd name="connsiteX0" fmla="*/ 203517 w 207323"/>
                    <a:gd name="connsiteY0" fmla="*/ 529134 h 529133"/>
                    <a:gd name="connsiteX1" fmla="*/ 200044 w 207323"/>
                    <a:gd name="connsiteY1" fmla="*/ 526963 h 529133"/>
                    <a:gd name="connsiteX2" fmla="*/ 333 w 207323"/>
                    <a:gd name="connsiteY2" fmla="*/ 5108 h 529133"/>
                    <a:gd name="connsiteX3" fmla="*/ 2504 w 207323"/>
                    <a:gd name="connsiteY3" fmla="*/ 333 h 529133"/>
                    <a:gd name="connsiteX4" fmla="*/ 7279 w 207323"/>
                    <a:gd name="connsiteY4" fmla="*/ 2504 h 529133"/>
                    <a:gd name="connsiteX5" fmla="*/ 206991 w 207323"/>
                    <a:gd name="connsiteY5" fmla="*/ 524358 h 529133"/>
                    <a:gd name="connsiteX6" fmla="*/ 204820 w 207323"/>
                    <a:gd name="connsiteY6" fmla="*/ 529134 h 529133"/>
                    <a:gd name="connsiteX7" fmla="*/ 203517 w 207323"/>
                    <a:gd name="connsiteY7" fmla="*/ 529134 h 529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07323" h="529133">
                      <a:moveTo>
                        <a:pt x="203517" y="529134"/>
                      </a:moveTo>
                      <a:cubicBezTo>
                        <a:pt x="202215" y="529134"/>
                        <a:pt x="200912" y="528265"/>
                        <a:pt x="200044" y="526963"/>
                      </a:cubicBezTo>
                      <a:lnTo>
                        <a:pt x="333" y="5108"/>
                      </a:lnTo>
                      <a:cubicBezTo>
                        <a:pt x="-536" y="3372"/>
                        <a:pt x="333" y="1201"/>
                        <a:pt x="2504" y="333"/>
                      </a:cubicBezTo>
                      <a:cubicBezTo>
                        <a:pt x="4240" y="-536"/>
                        <a:pt x="6411" y="333"/>
                        <a:pt x="7279" y="2504"/>
                      </a:cubicBezTo>
                      <a:lnTo>
                        <a:pt x="206991" y="524358"/>
                      </a:lnTo>
                      <a:cubicBezTo>
                        <a:pt x="207859" y="526094"/>
                        <a:pt x="206991" y="528265"/>
                        <a:pt x="204820" y="529134"/>
                      </a:cubicBezTo>
                      <a:cubicBezTo>
                        <a:pt x="204386" y="529134"/>
                        <a:pt x="203952" y="529134"/>
                        <a:pt x="203517" y="529134"/>
                      </a:cubicBezTo>
                      <a:close/>
                    </a:path>
                  </a:pathLst>
                </a:custGeom>
                <a:solidFill>
                  <a:srgbClr val="FDDABE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24" name="Рисунок 50">
                <a:extLst>
                  <a:ext uri="{FF2B5EF4-FFF2-40B4-BE49-F238E27FC236}">
                    <a16:creationId xmlns:a16="http://schemas.microsoft.com/office/drawing/2014/main" id="{450D930D-08E4-9AD5-DE63-45DBBEDDF6CA}"/>
                  </a:ext>
                </a:extLst>
              </p:cNvPr>
              <p:cNvGrpSpPr/>
              <p:nvPr/>
            </p:nvGrpSpPr>
            <p:grpSpPr>
              <a:xfrm>
                <a:off x="16936048" y="6518535"/>
                <a:ext cx="1092565" cy="657643"/>
                <a:chOff x="16936048" y="6518535"/>
                <a:chExt cx="1092565" cy="657643"/>
              </a:xfrm>
              <a:solidFill>
                <a:srgbClr val="FDDABE"/>
              </a:solidFill>
            </p:grpSpPr>
            <p:sp>
              <p:nvSpPr>
                <p:cNvPr id="325" name="Полилиния: фигура 324">
                  <a:extLst>
                    <a:ext uri="{FF2B5EF4-FFF2-40B4-BE49-F238E27FC236}">
                      <a16:creationId xmlns:a16="http://schemas.microsoft.com/office/drawing/2014/main" id="{1280FCD6-B1B2-C297-04B7-478767DDF2AB}"/>
                    </a:ext>
                  </a:extLst>
                </p:cNvPr>
                <p:cNvSpPr/>
                <p:nvPr/>
              </p:nvSpPr>
              <p:spPr>
                <a:xfrm>
                  <a:off x="16936048" y="6518535"/>
                  <a:ext cx="987500" cy="381954"/>
                </a:xfrm>
                <a:custGeom>
                  <a:avLst/>
                  <a:gdLst>
                    <a:gd name="connsiteX0" fmla="*/ 3806 w 987500"/>
                    <a:gd name="connsiteY0" fmla="*/ 381955 h 381954"/>
                    <a:gd name="connsiteX1" fmla="*/ 333 w 987500"/>
                    <a:gd name="connsiteY1" fmla="*/ 379784 h 381954"/>
                    <a:gd name="connsiteX2" fmla="*/ 2504 w 987500"/>
                    <a:gd name="connsiteY2" fmla="*/ 375009 h 381954"/>
                    <a:gd name="connsiteX3" fmla="*/ 982392 w 987500"/>
                    <a:gd name="connsiteY3" fmla="*/ 333 h 381954"/>
                    <a:gd name="connsiteX4" fmla="*/ 987167 w 987500"/>
                    <a:gd name="connsiteY4" fmla="*/ 2504 h 381954"/>
                    <a:gd name="connsiteX5" fmla="*/ 984997 w 987500"/>
                    <a:gd name="connsiteY5" fmla="*/ 7279 h 381954"/>
                    <a:gd name="connsiteX6" fmla="*/ 4674 w 987500"/>
                    <a:gd name="connsiteY6" fmla="*/ 381521 h 381954"/>
                    <a:gd name="connsiteX7" fmla="*/ 3806 w 987500"/>
                    <a:gd name="connsiteY7" fmla="*/ 381955 h 381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87500" h="381954">
                      <a:moveTo>
                        <a:pt x="3806" y="381955"/>
                      </a:moveTo>
                      <a:cubicBezTo>
                        <a:pt x="2504" y="381955"/>
                        <a:pt x="1201" y="381087"/>
                        <a:pt x="333" y="379784"/>
                      </a:cubicBezTo>
                      <a:cubicBezTo>
                        <a:pt x="-536" y="378048"/>
                        <a:pt x="333" y="375877"/>
                        <a:pt x="2504" y="375009"/>
                      </a:cubicBezTo>
                      <a:lnTo>
                        <a:pt x="982392" y="333"/>
                      </a:lnTo>
                      <a:cubicBezTo>
                        <a:pt x="984128" y="-536"/>
                        <a:pt x="986299" y="333"/>
                        <a:pt x="987167" y="2504"/>
                      </a:cubicBezTo>
                      <a:cubicBezTo>
                        <a:pt x="988036" y="4240"/>
                        <a:pt x="987167" y="6411"/>
                        <a:pt x="984997" y="7279"/>
                      </a:cubicBezTo>
                      <a:lnTo>
                        <a:pt x="4674" y="381521"/>
                      </a:lnTo>
                      <a:cubicBezTo>
                        <a:pt x="4240" y="381955"/>
                        <a:pt x="3806" y="381955"/>
                        <a:pt x="3806" y="381955"/>
                      </a:cubicBezTo>
                      <a:close/>
                    </a:path>
                  </a:pathLst>
                </a:custGeom>
                <a:solidFill>
                  <a:srgbClr val="FDDABE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6" name="Полилиния: фигура 325">
                  <a:extLst>
                    <a:ext uri="{FF2B5EF4-FFF2-40B4-BE49-F238E27FC236}">
                      <a16:creationId xmlns:a16="http://schemas.microsoft.com/office/drawing/2014/main" id="{5511936D-16FF-93D6-7CC1-2AEA8A584A01}"/>
                    </a:ext>
                  </a:extLst>
                </p:cNvPr>
                <p:cNvSpPr/>
                <p:nvPr/>
              </p:nvSpPr>
              <p:spPr>
                <a:xfrm>
                  <a:off x="16988581" y="6656162"/>
                  <a:ext cx="987500" cy="381954"/>
                </a:xfrm>
                <a:custGeom>
                  <a:avLst/>
                  <a:gdLst>
                    <a:gd name="connsiteX0" fmla="*/ 3806 w 987500"/>
                    <a:gd name="connsiteY0" fmla="*/ 381955 h 381954"/>
                    <a:gd name="connsiteX1" fmla="*/ 333 w 987500"/>
                    <a:gd name="connsiteY1" fmla="*/ 379784 h 381954"/>
                    <a:gd name="connsiteX2" fmla="*/ 2504 w 987500"/>
                    <a:gd name="connsiteY2" fmla="*/ 375009 h 381954"/>
                    <a:gd name="connsiteX3" fmla="*/ 982392 w 987500"/>
                    <a:gd name="connsiteY3" fmla="*/ 333 h 381954"/>
                    <a:gd name="connsiteX4" fmla="*/ 987167 w 987500"/>
                    <a:gd name="connsiteY4" fmla="*/ 2504 h 381954"/>
                    <a:gd name="connsiteX5" fmla="*/ 984997 w 987500"/>
                    <a:gd name="connsiteY5" fmla="*/ 7279 h 381954"/>
                    <a:gd name="connsiteX6" fmla="*/ 5108 w 987500"/>
                    <a:gd name="connsiteY6" fmla="*/ 381955 h 381954"/>
                    <a:gd name="connsiteX7" fmla="*/ 3806 w 987500"/>
                    <a:gd name="connsiteY7" fmla="*/ 381955 h 381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87500" h="381954">
                      <a:moveTo>
                        <a:pt x="3806" y="381955"/>
                      </a:moveTo>
                      <a:cubicBezTo>
                        <a:pt x="2504" y="381955"/>
                        <a:pt x="1201" y="381087"/>
                        <a:pt x="333" y="379784"/>
                      </a:cubicBezTo>
                      <a:cubicBezTo>
                        <a:pt x="-536" y="378048"/>
                        <a:pt x="333" y="375877"/>
                        <a:pt x="2504" y="375009"/>
                      </a:cubicBezTo>
                      <a:lnTo>
                        <a:pt x="982392" y="333"/>
                      </a:lnTo>
                      <a:cubicBezTo>
                        <a:pt x="984128" y="-536"/>
                        <a:pt x="986299" y="333"/>
                        <a:pt x="987167" y="2504"/>
                      </a:cubicBezTo>
                      <a:cubicBezTo>
                        <a:pt x="988036" y="4240"/>
                        <a:pt x="987167" y="6411"/>
                        <a:pt x="984997" y="7279"/>
                      </a:cubicBezTo>
                      <a:lnTo>
                        <a:pt x="5108" y="381955"/>
                      </a:lnTo>
                      <a:cubicBezTo>
                        <a:pt x="4674" y="381955"/>
                        <a:pt x="4240" y="381955"/>
                        <a:pt x="3806" y="381955"/>
                      </a:cubicBezTo>
                      <a:close/>
                    </a:path>
                  </a:pathLst>
                </a:custGeom>
                <a:solidFill>
                  <a:srgbClr val="FDDABE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27" name="Полилиния: фигура 326">
                  <a:extLst>
                    <a:ext uri="{FF2B5EF4-FFF2-40B4-BE49-F238E27FC236}">
                      <a16:creationId xmlns:a16="http://schemas.microsoft.com/office/drawing/2014/main" id="{DD87ED63-89B6-E017-712D-7A5B4F753FD7}"/>
                    </a:ext>
                  </a:extLst>
                </p:cNvPr>
                <p:cNvSpPr/>
                <p:nvPr/>
              </p:nvSpPr>
              <p:spPr>
                <a:xfrm>
                  <a:off x="17041114" y="6794223"/>
                  <a:ext cx="987500" cy="381955"/>
                </a:xfrm>
                <a:custGeom>
                  <a:avLst/>
                  <a:gdLst>
                    <a:gd name="connsiteX0" fmla="*/ 3806 w 987500"/>
                    <a:gd name="connsiteY0" fmla="*/ 381955 h 381955"/>
                    <a:gd name="connsiteX1" fmla="*/ 333 w 987500"/>
                    <a:gd name="connsiteY1" fmla="*/ 379784 h 381955"/>
                    <a:gd name="connsiteX2" fmla="*/ 2504 w 987500"/>
                    <a:gd name="connsiteY2" fmla="*/ 375009 h 381955"/>
                    <a:gd name="connsiteX3" fmla="*/ 982392 w 987500"/>
                    <a:gd name="connsiteY3" fmla="*/ 333 h 381955"/>
                    <a:gd name="connsiteX4" fmla="*/ 987167 w 987500"/>
                    <a:gd name="connsiteY4" fmla="*/ 2504 h 381955"/>
                    <a:gd name="connsiteX5" fmla="*/ 984997 w 987500"/>
                    <a:gd name="connsiteY5" fmla="*/ 7279 h 381955"/>
                    <a:gd name="connsiteX6" fmla="*/ 5108 w 987500"/>
                    <a:gd name="connsiteY6" fmla="*/ 381521 h 381955"/>
                    <a:gd name="connsiteX7" fmla="*/ 3806 w 987500"/>
                    <a:gd name="connsiteY7" fmla="*/ 381955 h 381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87500" h="381955">
                      <a:moveTo>
                        <a:pt x="3806" y="381955"/>
                      </a:moveTo>
                      <a:cubicBezTo>
                        <a:pt x="2504" y="381955"/>
                        <a:pt x="1201" y="381087"/>
                        <a:pt x="333" y="379784"/>
                      </a:cubicBezTo>
                      <a:cubicBezTo>
                        <a:pt x="-536" y="378048"/>
                        <a:pt x="333" y="375877"/>
                        <a:pt x="2504" y="375009"/>
                      </a:cubicBezTo>
                      <a:lnTo>
                        <a:pt x="982392" y="333"/>
                      </a:lnTo>
                      <a:cubicBezTo>
                        <a:pt x="984128" y="-536"/>
                        <a:pt x="986299" y="333"/>
                        <a:pt x="987167" y="2504"/>
                      </a:cubicBezTo>
                      <a:cubicBezTo>
                        <a:pt x="988036" y="4240"/>
                        <a:pt x="987167" y="6411"/>
                        <a:pt x="984997" y="7279"/>
                      </a:cubicBezTo>
                      <a:lnTo>
                        <a:pt x="5108" y="381521"/>
                      </a:lnTo>
                      <a:cubicBezTo>
                        <a:pt x="4674" y="381955"/>
                        <a:pt x="4240" y="381955"/>
                        <a:pt x="3806" y="381955"/>
                      </a:cubicBezTo>
                      <a:close/>
                    </a:path>
                  </a:pathLst>
                </a:custGeom>
                <a:solidFill>
                  <a:srgbClr val="FDDABE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sp>
            <p:nvSpPr>
              <p:cNvPr id="328" name="Полилиния: фигура 327">
                <a:extLst>
                  <a:ext uri="{FF2B5EF4-FFF2-40B4-BE49-F238E27FC236}">
                    <a16:creationId xmlns:a16="http://schemas.microsoft.com/office/drawing/2014/main" id="{33597827-9EBF-6EF0-7C20-02F39E63DD6F}"/>
                  </a:ext>
                </a:extLst>
              </p:cNvPr>
              <p:cNvSpPr/>
              <p:nvPr/>
            </p:nvSpPr>
            <p:spPr>
              <a:xfrm>
                <a:off x="16867204" y="6531639"/>
                <a:ext cx="92661" cy="124924"/>
              </a:xfrm>
              <a:custGeom>
                <a:avLst/>
                <a:gdLst>
                  <a:gd name="connsiteX0" fmla="*/ 91754 w 92661"/>
                  <a:gd name="connsiteY0" fmla="*/ 23263 h 124924"/>
                  <a:gd name="connsiteX1" fmla="*/ 56587 w 92661"/>
                  <a:gd name="connsiteY1" fmla="*/ 253 h 124924"/>
                  <a:gd name="connsiteX2" fmla="*/ 16645 w 92661"/>
                  <a:gd name="connsiteY2" fmla="*/ 16751 h 124924"/>
                  <a:gd name="connsiteX3" fmla="*/ 17947 w 92661"/>
                  <a:gd name="connsiteY3" fmla="*/ 107489 h 124924"/>
                  <a:gd name="connsiteX4" fmla="*/ 40957 w 92661"/>
                  <a:gd name="connsiteY4" fmla="*/ 122685 h 124924"/>
                  <a:gd name="connsiteX5" fmla="*/ 72217 w 92661"/>
                  <a:gd name="connsiteY5" fmla="*/ 116607 h 124924"/>
                  <a:gd name="connsiteX6" fmla="*/ 68309 w 92661"/>
                  <a:gd name="connsiteY6" fmla="*/ 101845 h 124924"/>
                  <a:gd name="connsiteX7" fmla="*/ 61363 w 92661"/>
                  <a:gd name="connsiteY7" fmla="*/ 99675 h 124924"/>
                  <a:gd name="connsiteX8" fmla="*/ 60494 w 92661"/>
                  <a:gd name="connsiteY8" fmla="*/ 99675 h 124924"/>
                  <a:gd name="connsiteX9" fmla="*/ 57021 w 92661"/>
                  <a:gd name="connsiteY9" fmla="*/ 99241 h 124924"/>
                  <a:gd name="connsiteX10" fmla="*/ 53114 w 92661"/>
                  <a:gd name="connsiteY10" fmla="*/ 98806 h 124924"/>
                  <a:gd name="connsiteX11" fmla="*/ 53114 w 92661"/>
                  <a:gd name="connsiteY11" fmla="*/ 98806 h 124924"/>
                  <a:gd name="connsiteX12" fmla="*/ 50509 w 92661"/>
                  <a:gd name="connsiteY12" fmla="*/ 98372 h 124924"/>
                  <a:gd name="connsiteX13" fmla="*/ 46601 w 92661"/>
                  <a:gd name="connsiteY13" fmla="*/ 97070 h 124924"/>
                  <a:gd name="connsiteX14" fmla="*/ 44431 w 92661"/>
                  <a:gd name="connsiteY14" fmla="*/ 95767 h 124924"/>
                  <a:gd name="connsiteX15" fmla="*/ 40957 w 92661"/>
                  <a:gd name="connsiteY15" fmla="*/ 93597 h 124924"/>
                  <a:gd name="connsiteX16" fmla="*/ 40957 w 92661"/>
                  <a:gd name="connsiteY16" fmla="*/ 93597 h 124924"/>
                  <a:gd name="connsiteX17" fmla="*/ 39221 w 92661"/>
                  <a:gd name="connsiteY17" fmla="*/ 91860 h 124924"/>
                  <a:gd name="connsiteX18" fmla="*/ 36616 w 92661"/>
                  <a:gd name="connsiteY18" fmla="*/ 89255 h 124924"/>
                  <a:gd name="connsiteX19" fmla="*/ 34879 w 92661"/>
                  <a:gd name="connsiteY19" fmla="*/ 87084 h 124924"/>
                  <a:gd name="connsiteX20" fmla="*/ 34879 w 92661"/>
                  <a:gd name="connsiteY20" fmla="*/ 87084 h 124924"/>
                  <a:gd name="connsiteX21" fmla="*/ 30538 w 92661"/>
                  <a:gd name="connsiteY21" fmla="*/ 79704 h 124924"/>
                  <a:gd name="connsiteX22" fmla="*/ 29669 w 92661"/>
                  <a:gd name="connsiteY22" fmla="*/ 77967 h 124924"/>
                  <a:gd name="connsiteX23" fmla="*/ 27933 w 92661"/>
                  <a:gd name="connsiteY23" fmla="*/ 73191 h 124924"/>
                  <a:gd name="connsiteX24" fmla="*/ 25762 w 92661"/>
                  <a:gd name="connsiteY24" fmla="*/ 64074 h 124924"/>
                  <a:gd name="connsiteX25" fmla="*/ 25762 w 92661"/>
                  <a:gd name="connsiteY25" fmla="*/ 61035 h 124924"/>
                  <a:gd name="connsiteX26" fmla="*/ 25762 w 92661"/>
                  <a:gd name="connsiteY26" fmla="*/ 56693 h 124924"/>
                  <a:gd name="connsiteX27" fmla="*/ 26630 w 92661"/>
                  <a:gd name="connsiteY27" fmla="*/ 49313 h 124924"/>
                  <a:gd name="connsiteX28" fmla="*/ 27933 w 92661"/>
                  <a:gd name="connsiteY28" fmla="*/ 44537 h 124924"/>
                  <a:gd name="connsiteX29" fmla="*/ 28801 w 92661"/>
                  <a:gd name="connsiteY29" fmla="*/ 42800 h 124924"/>
                  <a:gd name="connsiteX30" fmla="*/ 28801 w 92661"/>
                  <a:gd name="connsiteY30" fmla="*/ 43235 h 124924"/>
                  <a:gd name="connsiteX31" fmla="*/ 32708 w 92661"/>
                  <a:gd name="connsiteY31" fmla="*/ 36288 h 124924"/>
                  <a:gd name="connsiteX32" fmla="*/ 32708 w 92661"/>
                  <a:gd name="connsiteY32" fmla="*/ 35854 h 124924"/>
                  <a:gd name="connsiteX33" fmla="*/ 34011 w 92661"/>
                  <a:gd name="connsiteY33" fmla="*/ 34551 h 124924"/>
                  <a:gd name="connsiteX34" fmla="*/ 36616 w 92661"/>
                  <a:gd name="connsiteY34" fmla="*/ 31947 h 124924"/>
                  <a:gd name="connsiteX35" fmla="*/ 39221 w 92661"/>
                  <a:gd name="connsiteY35" fmla="*/ 29342 h 124924"/>
                  <a:gd name="connsiteX36" fmla="*/ 39221 w 92661"/>
                  <a:gd name="connsiteY36" fmla="*/ 29342 h 124924"/>
                  <a:gd name="connsiteX37" fmla="*/ 41826 w 92661"/>
                  <a:gd name="connsiteY37" fmla="*/ 27605 h 124924"/>
                  <a:gd name="connsiteX38" fmla="*/ 44865 w 92661"/>
                  <a:gd name="connsiteY38" fmla="*/ 25868 h 124924"/>
                  <a:gd name="connsiteX39" fmla="*/ 46601 w 92661"/>
                  <a:gd name="connsiteY39" fmla="*/ 25000 h 124924"/>
                  <a:gd name="connsiteX40" fmla="*/ 46601 w 92661"/>
                  <a:gd name="connsiteY40" fmla="*/ 25000 h 124924"/>
                  <a:gd name="connsiteX41" fmla="*/ 54416 w 92661"/>
                  <a:gd name="connsiteY41" fmla="*/ 22829 h 124924"/>
                  <a:gd name="connsiteX42" fmla="*/ 53982 w 92661"/>
                  <a:gd name="connsiteY42" fmla="*/ 22829 h 124924"/>
                  <a:gd name="connsiteX43" fmla="*/ 56153 w 92661"/>
                  <a:gd name="connsiteY43" fmla="*/ 22829 h 124924"/>
                  <a:gd name="connsiteX44" fmla="*/ 60060 w 92661"/>
                  <a:gd name="connsiteY44" fmla="*/ 22829 h 124924"/>
                  <a:gd name="connsiteX45" fmla="*/ 60060 w 92661"/>
                  <a:gd name="connsiteY45" fmla="*/ 22829 h 124924"/>
                  <a:gd name="connsiteX46" fmla="*/ 62231 w 92661"/>
                  <a:gd name="connsiteY46" fmla="*/ 23263 h 124924"/>
                  <a:gd name="connsiteX47" fmla="*/ 66573 w 92661"/>
                  <a:gd name="connsiteY47" fmla="*/ 24132 h 124924"/>
                  <a:gd name="connsiteX48" fmla="*/ 79163 w 92661"/>
                  <a:gd name="connsiteY48" fmla="*/ 31512 h 124924"/>
                  <a:gd name="connsiteX49" fmla="*/ 91754 w 92661"/>
                  <a:gd name="connsiteY49" fmla="*/ 23263 h 124924"/>
                  <a:gd name="connsiteX50" fmla="*/ 91754 w 92661"/>
                  <a:gd name="connsiteY50" fmla="*/ 23263 h 124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92661" h="124924">
                    <a:moveTo>
                      <a:pt x="91754" y="23263"/>
                    </a:moveTo>
                    <a:cubicBezTo>
                      <a:pt x="85241" y="9370"/>
                      <a:pt x="71348" y="1990"/>
                      <a:pt x="56587" y="253"/>
                    </a:cubicBezTo>
                    <a:cubicBezTo>
                      <a:pt x="41826" y="-1483"/>
                      <a:pt x="26630" y="5897"/>
                      <a:pt x="16645" y="16751"/>
                    </a:cubicBezTo>
                    <a:cubicBezTo>
                      <a:pt x="-7234" y="41498"/>
                      <a:pt x="-4195" y="82308"/>
                      <a:pt x="17947" y="107489"/>
                    </a:cubicBezTo>
                    <a:cubicBezTo>
                      <a:pt x="24025" y="114436"/>
                      <a:pt x="31840" y="119646"/>
                      <a:pt x="40957" y="122685"/>
                    </a:cubicBezTo>
                    <a:cubicBezTo>
                      <a:pt x="51377" y="126158"/>
                      <a:pt x="65270" y="126592"/>
                      <a:pt x="72217" y="116607"/>
                    </a:cubicBezTo>
                    <a:cubicBezTo>
                      <a:pt x="75690" y="111831"/>
                      <a:pt x="73085" y="104450"/>
                      <a:pt x="68309" y="101845"/>
                    </a:cubicBezTo>
                    <a:cubicBezTo>
                      <a:pt x="66138" y="100543"/>
                      <a:pt x="63968" y="100109"/>
                      <a:pt x="61363" y="99675"/>
                    </a:cubicBezTo>
                    <a:cubicBezTo>
                      <a:pt x="62231" y="99675"/>
                      <a:pt x="63533" y="100109"/>
                      <a:pt x="60494" y="99675"/>
                    </a:cubicBezTo>
                    <a:cubicBezTo>
                      <a:pt x="59192" y="99675"/>
                      <a:pt x="57889" y="99241"/>
                      <a:pt x="57021" y="99241"/>
                    </a:cubicBezTo>
                    <a:cubicBezTo>
                      <a:pt x="55719" y="99241"/>
                      <a:pt x="54416" y="98806"/>
                      <a:pt x="53114" y="98806"/>
                    </a:cubicBezTo>
                    <a:cubicBezTo>
                      <a:pt x="51377" y="98806"/>
                      <a:pt x="53114" y="98806"/>
                      <a:pt x="53114" y="98806"/>
                    </a:cubicBezTo>
                    <a:cubicBezTo>
                      <a:pt x="52245" y="98806"/>
                      <a:pt x="51377" y="98372"/>
                      <a:pt x="50509" y="98372"/>
                    </a:cubicBezTo>
                    <a:cubicBezTo>
                      <a:pt x="49206" y="97938"/>
                      <a:pt x="47904" y="97504"/>
                      <a:pt x="46601" y="97070"/>
                    </a:cubicBezTo>
                    <a:cubicBezTo>
                      <a:pt x="48338" y="97938"/>
                      <a:pt x="44865" y="96201"/>
                      <a:pt x="44431" y="95767"/>
                    </a:cubicBezTo>
                    <a:cubicBezTo>
                      <a:pt x="43128" y="94899"/>
                      <a:pt x="42260" y="94465"/>
                      <a:pt x="40957" y="93597"/>
                    </a:cubicBezTo>
                    <a:cubicBezTo>
                      <a:pt x="39655" y="92728"/>
                      <a:pt x="40957" y="93597"/>
                      <a:pt x="40957" y="93597"/>
                    </a:cubicBezTo>
                    <a:cubicBezTo>
                      <a:pt x="40523" y="93162"/>
                      <a:pt x="39655" y="92294"/>
                      <a:pt x="39221" y="91860"/>
                    </a:cubicBezTo>
                    <a:cubicBezTo>
                      <a:pt x="38352" y="90992"/>
                      <a:pt x="37484" y="90123"/>
                      <a:pt x="36616" y="89255"/>
                    </a:cubicBezTo>
                    <a:cubicBezTo>
                      <a:pt x="36182" y="88821"/>
                      <a:pt x="35313" y="87953"/>
                      <a:pt x="34879" y="87084"/>
                    </a:cubicBezTo>
                    <a:cubicBezTo>
                      <a:pt x="34879" y="87518"/>
                      <a:pt x="35748" y="88387"/>
                      <a:pt x="34879" y="87084"/>
                    </a:cubicBezTo>
                    <a:cubicBezTo>
                      <a:pt x="33143" y="84913"/>
                      <a:pt x="31840" y="82308"/>
                      <a:pt x="30538" y="79704"/>
                    </a:cubicBezTo>
                    <a:cubicBezTo>
                      <a:pt x="30538" y="79269"/>
                      <a:pt x="29235" y="76664"/>
                      <a:pt x="29669" y="77967"/>
                    </a:cubicBezTo>
                    <a:cubicBezTo>
                      <a:pt x="29235" y="76230"/>
                      <a:pt x="28367" y="74928"/>
                      <a:pt x="27933" y="73191"/>
                    </a:cubicBezTo>
                    <a:cubicBezTo>
                      <a:pt x="27064" y="70152"/>
                      <a:pt x="26196" y="67113"/>
                      <a:pt x="25762" y="64074"/>
                    </a:cubicBezTo>
                    <a:cubicBezTo>
                      <a:pt x="25762" y="65376"/>
                      <a:pt x="25762" y="61469"/>
                      <a:pt x="25762" y="61035"/>
                    </a:cubicBezTo>
                    <a:cubicBezTo>
                      <a:pt x="25762" y="59732"/>
                      <a:pt x="25762" y="57996"/>
                      <a:pt x="25762" y="56693"/>
                    </a:cubicBezTo>
                    <a:cubicBezTo>
                      <a:pt x="25762" y="53220"/>
                      <a:pt x="25762" y="53220"/>
                      <a:pt x="26630" y="49313"/>
                    </a:cubicBezTo>
                    <a:cubicBezTo>
                      <a:pt x="27064" y="47576"/>
                      <a:pt x="27499" y="46274"/>
                      <a:pt x="27933" y="44537"/>
                    </a:cubicBezTo>
                    <a:cubicBezTo>
                      <a:pt x="27933" y="44103"/>
                      <a:pt x="28367" y="43235"/>
                      <a:pt x="28801" y="42800"/>
                    </a:cubicBezTo>
                    <a:cubicBezTo>
                      <a:pt x="28801" y="43235"/>
                      <a:pt x="27933" y="44537"/>
                      <a:pt x="28801" y="43235"/>
                    </a:cubicBezTo>
                    <a:cubicBezTo>
                      <a:pt x="30104" y="41064"/>
                      <a:pt x="31406" y="38459"/>
                      <a:pt x="32708" y="36288"/>
                    </a:cubicBezTo>
                    <a:cubicBezTo>
                      <a:pt x="34011" y="34117"/>
                      <a:pt x="33143" y="35420"/>
                      <a:pt x="32708" y="35854"/>
                    </a:cubicBezTo>
                    <a:cubicBezTo>
                      <a:pt x="33143" y="35420"/>
                      <a:pt x="33577" y="34986"/>
                      <a:pt x="34011" y="34551"/>
                    </a:cubicBezTo>
                    <a:cubicBezTo>
                      <a:pt x="34879" y="33683"/>
                      <a:pt x="35748" y="32815"/>
                      <a:pt x="36616" y="31947"/>
                    </a:cubicBezTo>
                    <a:cubicBezTo>
                      <a:pt x="37484" y="31078"/>
                      <a:pt x="38352" y="30210"/>
                      <a:pt x="39221" y="29342"/>
                    </a:cubicBezTo>
                    <a:cubicBezTo>
                      <a:pt x="40523" y="28473"/>
                      <a:pt x="39221" y="29342"/>
                      <a:pt x="39221" y="29342"/>
                    </a:cubicBezTo>
                    <a:cubicBezTo>
                      <a:pt x="40089" y="28907"/>
                      <a:pt x="40957" y="28039"/>
                      <a:pt x="41826" y="27605"/>
                    </a:cubicBezTo>
                    <a:cubicBezTo>
                      <a:pt x="42694" y="27171"/>
                      <a:pt x="43997" y="26303"/>
                      <a:pt x="44865" y="25868"/>
                    </a:cubicBezTo>
                    <a:cubicBezTo>
                      <a:pt x="45299" y="25434"/>
                      <a:pt x="45733" y="25434"/>
                      <a:pt x="46601" y="25000"/>
                    </a:cubicBezTo>
                    <a:cubicBezTo>
                      <a:pt x="46167" y="25000"/>
                      <a:pt x="44865" y="25434"/>
                      <a:pt x="46601" y="25000"/>
                    </a:cubicBezTo>
                    <a:cubicBezTo>
                      <a:pt x="49206" y="24132"/>
                      <a:pt x="51811" y="23263"/>
                      <a:pt x="54416" y="22829"/>
                    </a:cubicBezTo>
                    <a:cubicBezTo>
                      <a:pt x="55719" y="22395"/>
                      <a:pt x="54416" y="22829"/>
                      <a:pt x="53982" y="22829"/>
                    </a:cubicBezTo>
                    <a:cubicBezTo>
                      <a:pt x="54850" y="22829"/>
                      <a:pt x="55719" y="22829"/>
                      <a:pt x="56153" y="22829"/>
                    </a:cubicBezTo>
                    <a:cubicBezTo>
                      <a:pt x="57455" y="22829"/>
                      <a:pt x="58758" y="22829"/>
                      <a:pt x="60060" y="22829"/>
                    </a:cubicBezTo>
                    <a:cubicBezTo>
                      <a:pt x="61363" y="22829"/>
                      <a:pt x="60060" y="22829"/>
                      <a:pt x="60060" y="22829"/>
                    </a:cubicBezTo>
                    <a:cubicBezTo>
                      <a:pt x="60929" y="22829"/>
                      <a:pt x="61797" y="23263"/>
                      <a:pt x="62231" y="23263"/>
                    </a:cubicBezTo>
                    <a:cubicBezTo>
                      <a:pt x="63968" y="23698"/>
                      <a:pt x="65270" y="23698"/>
                      <a:pt x="66573" y="24132"/>
                    </a:cubicBezTo>
                    <a:cubicBezTo>
                      <a:pt x="70914" y="25434"/>
                      <a:pt x="75256" y="28039"/>
                      <a:pt x="79163" y="31512"/>
                    </a:cubicBezTo>
                    <a:cubicBezTo>
                      <a:pt x="86110" y="39327"/>
                      <a:pt x="95661" y="31078"/>
                      <a:pt x="91754" y="23263"/>
                    </a:cubicBezTo>
                    <a:lnTo>
                      <a:pt x="91754" y="23263"/>
                    </a:lnTo>
                    <a:close/>
                  </a:path>
                </a:pathLst>
              </a:custGeom>
              <a:solidFill>
                <a:srgbClr val="5C453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29" name="Полилиния: фигура 328">
                <a:extLst>
                  <a:ext uri="{FF2B5EF4-FFF2-40B4-BE49-F238E27FC236}">
                    <a16:creationId xmlns:a16="http://schemas.microsoft.com/office/drawing/2014/main" id="{A7CCBEEA-577A-4EA6-DF8E-12E3E0C785E1}"/>
                  </a:ext>
                </a:extLst>
              </p:cNvPr>
              <p:cNvSpPr/>
              <p:nvPr/>
            </p:nvSpPr>
            <p:spPr>
              <a:xfrm>
                <a:off x="17007002" y="6478672"/>
                <a:ext cx="92491" cy="124924"/>
              </a:xfrm>
              <a:custGeom>
                <a:avLst/>
                <a:gdLst>
                  <a:gd name="connsiteX0" fmla="*/ 91754 w 92491"/>
                  <a:gd name="connsiteY0" fmla="*/ 23263 h 124924"/>
                  <a:gd name="connsiteX1" fmla="*/ 56587 w 92491"/>
                  <a:gd name="connsiteY1" fmla="*/ 253 h 124924"/>
                  <a:gd name="connsiteX2" fmla="*/ 16645 w 92491"/>
                  <a:gd name="connsiteY2" fmla="*/ 16751 h 124924"/>
                  <a:gd name="connsiteX3" fmla="*/ 17947 w 92491"/>
                  <a:gd name="connsiteY3" fmla="*/ 107490 h 124924"/>
                  <a:gd name="connsiteX4" fmla="*/ 40957 w 92491"/>
                  <a:gd name="connsiteY4" fmla="*/ 122685 h 124924"/>
                  <a:gd name="connsiteX5" fmla="*/ 72217 w 92491"/>
                  <a:gd name="connsiteY5" fmla="*/ 116607 h 124924"/>
                  <a:gd name="connsiteX6" fmla="*/ 68309 w 92491"/>
                  <a:gd name="connsiteY6" fmla="*/ 101845 h 124924"/>
                  <a:gd name="connsiteX7" fmla="*/ 61363 w 92491"/>
                  <a:gd name="connsiteY7" fmla="*/ 99675 h 124924"/>
                  <a:gd name="connsiteX8" fmla="*/ 60494 w 92491"/>
                  <a:gd name="connsiteY8" fmla="*/ 99675 h 124924"/>
                  <a:gd name="connsiteX9" fmla="*/ 57021 w 92491"/>
                  <a:gd name="connsiteY9" fmla="*/ 99241 h 124924"/>
                  <a:gd name="connsiteX10" fmla="*/ 53114 w 92491"/>
                  <a:gd name="connsiteY10" fmla="*/ 98806 h 124924"/>
                  <a:gd name="connsiteX11" fmla="*/ 53114 w 92491"/>
                  <a:gd name="connsiteY11" fmla="*/ 98806 h 124924"/>
                  <a:gd name="connsiteX12" fmla="*/ 50509 w 92491"/>
                  <a:gd name="connsiteY12" fmla="*/ 98372 h 124924"/>
                  <a:gd name="connsiteX13" fmla="*/ 46601 w 92491"/>
                  <a:gd name="connsiteY13" fmla="*/ 97070 h 124924"/>
                  <a:gd name="connsiteX14" fmla="*/ 44431 w 92491"/>
                  <a:gd name="connsiteY14" fmla="*/ 95767 h 124924"/>
                  <a:gd name="connsiteX15" fmla="*/ 40957 w 92491"/>
                  <a:gd name="connsiteY15" fmla="*/ 93597 h 124924"/>
                  <a:gd name="connsiteX16" fmla="*/ 40957 w 92491"/>
                  <a:gd name="connsiteY16" fmla="*/ 93597 h 124924"/>
                  <a:gd name="connsiteX17" fmla="*/ 39221 w 92491"/>
                  <a:gd name="connsiteY17" fmla="*/ 91860 h 124924"/>
                  <a:gd name="connsiteX18" fmla="*/ 36616 w 92491"/>
                  <a:gd name="connsiteY18" fmla="*/ 89255 h 124924"/>
                  <a:gd name="connsiteX19" fmla="*/ 34879 w 92491"/>
                  <a:gd name="connsiteY19" fmla="*/ 87084 h 124924"/>
                  <a:gd name="connsiteX20" fmla="*/ 34879 w 92491"/>
                  <a:gd name="connsiteY20" fmla="*/ 87084 h 124924"/>
                  <a:gd name="connsiteX21" fmla="*/ 30538 w 92491"/>
                  <a:gd name="connsiteY21" fmla="*/ 79704 h 124924"/>
                  <a:gd name="connsiteX22" fmla="*/ 29669 w 92491"/>
                  <a:gd name="connsiteY22" fmla="*/ 77967 h 124924"/>
                  <a:gd name="connsiteX23" fmla="*/ 27933 w 92491"/>
                  <a:gd name="connsiteY23" fmla="*/ 73191 h 124924"/>
                  <a:gd name="connsiteX24" fmla="*/ 25762 w 92491"/>
                  <a:gd name="connsiteY24" fmla="*/ 64074 h 124924"/>
                  <a:gd name="connsiteX25" fmla="*/ 25762 w 92491"/>
                  <a:gd name="connsiteY25" fmla="*/ 61035 h 124924"/>
                  <a:gd name="connsiteX26" fmla="*/ 25762 w 92491"/>
                  <a:gd name="connsiteY26" fmla="*/ 56693 h 124924"/>
                  <a:gd name="connsiteX27" fmla="*/ 26630 w 92491"/>
                  <a:gd name="connsiteY27" fmla="*/ 49313 h 124924"/>
                  <a:gd name="connsiteX28" fmla="*/ 27933 w 92491"/>
                  <a:gd name="connsiteY28" fmla="*/ 44537 h 124924"/>
                  <a:gd name="connsiteX29" fmla="*/ 28801 w 92491"/>
                  <a:gd name="connsiteY29" fmla="*/ 42800 h 124924"/>
                  <a:gd name="connsiteX30" fmla="*/ 28801 w 92491"/>
                  <a:gd name="connsiteY30" fmla="*/ 43235 h 124924"/>
                  <a:gd name="connsiteX31" fmla="*/ 32708 w 92491"/>
                  <a:gd name="connsiteY31" fmla="*/ 36288 h 124924"/>
                  <a:gd name="connsiteX32" fmla="*/ 32708 w 92491"/>
                  <a:gd name="connsiteY32" fmla="*/ 35854 h 124924"/>
                  <a:gd name="connsiteX33" fmla="*/ 34011 w 92491"/>
                  <a:gd name="connsiteY33" fmla="*/ 34551 h 124924"/>
                  <a:gd name="connsiteX34" fmla="*/ 36616 w 92491"/>
                  <a:gd name="connsiteY34" fmla="*/ 31946 h 124924"/>
                  <a:gd name="connsiteX35" fmla="*/ 39221 w 92491"/>
                  <a:gd name="connsiteY35" fmla="*/ 29342 h 124924"/>
                  <a:gd name="connsiteX36" fmla="*/ 39221 w 92491"/>
                  <a:gd name="connsiteY36" fmla="*/ 29342 h 124924"/>
                  <a:gd name="connsiteX37" fmla="*/ 41826 w 92491"/>
                  <a:gd name="connsiteY37" fmla="*/ 27605 h 124924"/>
                  <a:gd name="connsiteX38" fmla="*/ 44865 w 92491"/>
                  <a:gd name="connsiteY38" fmla="*/ 25868 h 124924"/>
                  <a:gd name="connsiteX39" fmla="*/ 46601 w 92491"/>
                  <a:gd name="connsiteY39" fmla="*/ 25000 h 124924"/>
                  <a:gd name="connsiteX40" fmla="*/ 46601 w 92491"/>
                  <a:gd name="connsiteY40" fmla="*/ 25000 h 124924"/>
                  <a:gd name="connsiteX41" fmla="*/ 54416 w 92491"/>
                  <a:gd name="connsiteY41" fmla="*/ 22829 h 124924"/>
                  <a:gd name="connsiteX42" fmla="*/ 53982 w 92491"/>
                  <a:gd name="connsiteY42" fmla="*/ 22829 h 124924"/>
                  <a:gd name="connsiteX43" fmla="*/ 56153 w 92491"/>
                  <a:gd name="connsiteY43" fmla="*/ 22829 h 124924"/>
                  <a:gd name="connsiteX44" fmla="*/ 60060 w 92491"/>
                  <a:gd name="connsiteY44" fmla="*/ 22829 h 124924"/>
                  <a:gd name="connsiteX45" fmla="*/ 60060 w 92491"/>
                  <a:gd name="connsiteY45" fmla="*/ 22829 h 124924"/>
                  <a:gd name="connsiteX46" fmla="*/ 62231 w 92491"/>
                  <a:gd name="connsiteY46" fmla="*/ 23263 h 124924"/>
                  <a:gd name="connsiteX47" fmla="*/ 66573 w 92491"/>
                  <a:gd name="connsiteY47" fmla="*/ 24132 h 124924"/>
                  <a:gd name="connsiteX48" fmla="*/ 79163 w 92491"/>
                  <a:gd name="connsiteY48" fmla="*/ 31512 h 124924"/>
                  <a:gd name="connsiteX49" fmla="*/ 91754 w 92491"/>
                  <a:gd name="connsiteY49" fmla="*/ 23263 h 124924"/>
                  <a:gd name="connsiteX50" fmla="*/ 91754 w 92491"/>
                  <a:gd name="connsiteY50" fmla="*/ 23263 h 124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92491" h="124924">
                    <a:moveTo>
                      <a:pt x="91754" y="23263"/>
                    </a:moveTo>
                    <a:cubicBezTo>
                      <a:pt x="85241" y="9370"/>
                      <a:pt x="71348" y="1990"/>
                      <a:pt x="56587" y="253"/>
                    </a:cubicBezTo>
                    <a:cubicBezTo>
                      <a:pt x="41826" y="-1483"/>
                      <a:pt x="26630" y="5897"/>
                      <a:pt x="16645" y="16751"/>
                    </a:cubicBezTo>
                    <a:cubicBezTo>
                      <a:pt x="-7234" y="41498"/>
                      <a:pt x="-4195" y="82309"/>
                      <a:pt x="17947" y="107490"/>
                    </a:cubicBezTo>
                    <a:cubicBezTo>
                      <a:pt x="24025" y="114436"/>
                      <a:pt x="31840" y="119646"/>
                      <a:pt x="40957" y="122685"/>
                    </a:cubicBezTo>
                    <a:cubicBezTo>
                      <a:pt x="51377" y="126158"/>
                      <a:pt x="65270" y="126592"/>
                      <a:pt x="72217" y="116607"/>
                    </a:cubicBezTo>
                    <a:cubicBezTo>
                      <a:pt x="75690" y="111831"/>
                      <a:pt x="73085" y="104450"/>
                      <a:pt x="68309" y="101845"/>
                    </a:cubicBezTo>
                    <a:cubicBezTo>
                      <a:pt x="66138" y="100543"/>
                      <a:pt x="63968" y="100109"/>
                      <a:pt x="61363" y="99675"/>
                    </a:cubicBezTo>
                    <a:cubicBezTo>
                      <a:pt x="62231" y="99675"/>
                      <a:pt x="63533" y="100109"/>
                      <a:pt x="60494" y="99675"/>
                    </a:cubicBezTo>
                    <a:cubicBezTo>
                      <a:pt x="59192" y="99675"/>
                      <a:pt x="57889" y="99241"/>
                      <a:pt x="57021" y="99241"/>
                    </a:cubicBezTo>
                    <a:cubicBezTo>
                      <a:pt x="55719" y="99241"/>
                      <a:pt x="54416" y="98806"/>
                      <a:pt x="53114" y="98806"/>
                    </a:cubicBezTo>
                    <a:cubicBezTo>
                      <a:pt x="51377" y="98806"/>
                      <a:pt x="53114" y="98806"/>
                      <a:pt x="53114" y="98806"/>
                    </a:cubicBezTo>
                    <a:cubicBezTo>
                      <a:pt x="52245" y="98806"/>
                      <a:pt x="51377" y="98372"/>
                      <a:pt x="50509" y="98372"/>
                    </a:cubicBezTo>
                    <a:cubicBezTo>
                      <a:pt x="49206" y="97938"/>
                      <a:pt x="47904" y="97504"/>
                      <a:pt x="46601" y="97070"/>
                    </a:cubicBezTo>
                    <a:cubicBezTo>
                      <a:pt x="48338" y="97938"/>
                      <a:pt x="44865" y="96201"/>
                      <a:pt x="44431" y="95767"/>
                    </a:cubicBezTo>
                    <a:cubicBezTo>
                      <a:pt x="43128" y="94899"/>
                      <a:pt x="42260" y="94465"/>
                      <a:pt x="40957" y="93597"/>
                    </a:cubicBezTo>
                    <a:cubicBezTo>
                      <a:pt x="39655" y="92728"/>
                      <a:pt x="40957" y="93597"/>
                      <a:pt x="40957" y="93597"/>
                    </a:cubicBezTo>
                    <a:cubicBezTo>
                      <a:pt x="40523" y="93162"/>
                      <a:pt x="39655" y="92294"/>
                      <a:pt x="39221" y="91860"/>
                    </a:cubicBezTo>
                    <a:cubicBezTo>
                      <a:pt x="38352" y="90992"/>
                      <a:pt x="37484" y="90123"/>
                      <a:pt x="36616" y="89255"/>
                    </a:cubicBezTo>
                    <a:cubicBezTo>
                      <a:pt x="36182" y="88821"/>
                      <a:pt x="35313" y="87953"/>
                      <a:pt x="34879" y="87084"/>
                    </a:cubicBezTo>
                    <a:cubicBezTo>
                      <a:pt x="34879" y="87518"/>
                      <a:pt x="35748" y="88387"/>
                      <a:pt x="34879" y="87084"/>
                    </a:cubicBezTo>
                    <a:cubicBezTo>
                      <a:pt x="33143" y="84913"/>
                      <a:pt x="31840" y="82309"/>
                      <a:pt x="30538" y="79704"/>
                    </a:cubicBezTo>
                    <a:cubicBezTo>
                      <a:pt x="30538" y="79269"/>
                      <a:pt x="29235" y="76664"/>
                      <a:pt x="29669" y="77967"/>
                    </a:cubicBezTo>
                    <a:cubicBezTo>
                      <a:pt x="29235" y="76230"/>
                      <a:pt x="28367" y="74928"/>
                      <a:pt x="27933" y="73191"/>
                    </a:cubicBezTo>
                    <a:cubicBezTo>
                      <a:pt x="27064" y="70152"/>
                      <a:pt x="26196" y="67113"/>
                      <a:pt x="25762" y="64074"/>
                    </a:cubicBezTo>
                    <a:cubicBezTo>
                      <a:pt x="25762" y="65376"/>
                      <a:pt x="25762" y="61469"/>
                      <a:pt x="25762" y="61035"/>
                    </a:cubicBezTo>
                    <a:cubicBezTo>
                      <a:pt x="25762" y="59732"/>
                      <a:pt x="25762" y="57996"/>
                      <a:pt x="25762" y="56693"/>
                    </a:cubicBezTo>
                    <a:cubicBezTo>
                      <a:pt x="25762" y="53220"/>
                      <a:pt x="25762" y="53220"/>
                      <a:pt x="26630" y="49313"/>
                    </a:cubicBezTo>
                    <a:cubicBezTo>
                      <a:pt x="27064" y="47576"/>
                      <a:pt x="27499" y="46274"/>
                      <a:pt x="27933" y="44537"/>
                    </a:cubicBezTo>
                    <a:cubicBezTo>
                      <a:pt x="27933" y="44103"/>
                      <a:pt x="28367" y="43235"/>
                      <a:pt x="28801" y="42800"/>
                    </a:cubicBezTo>
                    <a:cubicBezTo>
                      <a:pt x="28801" y="43235"/>
                      <a:pt x="27933" y="44537"/>
                      <a:pt x="28801" y="43235"/>
                    </a:cubicBezTo>
                    <a:cubicBezTo>
                      <a:pt x="30104" y="41064"/>
                      <a:pt x="31406" y="38459"/>
                      <a:pt x="32708" y="36288"/>
                    </a:cubicBezTo>
                    <a:cubicBezTo>
                      <a:pt x="34011" y="34117"/>
                      <a:pt x="33143" y="35420"/>
                      <a:pt x="32708" y="35854"/>
                    </a:cubicBezTo>
                    <a:cubicBezTo>
                      <a:pt x="33143" y="35420"/>
                      <a:pt x="33577" y="34986"/>
                      <a:pt x="34011" y="34551"/>
                    </a:cubicBezTo>
                    <a:cubicBezTo>
                      <a:pt x="34879" y="33683"/>
                      <a:pt x="35748" y="32815"/>
                      <a:pt x="36616" y="31946"/>
                    </a:cubicBezTo>
                    <a:cubicBezTo>
                      <a:pt x="37484" y="31078"/>
                      <a:pt x="38352" y="30210"/>
                      <a:pt x="39221" y="29342"/>
                    </a:cubicBezTo>
                    <a:cubicBezTo>
                      <a:pt x="40523" y="28473"/>
                      <a:pt x="39221" y="29342"/>
                      <a:pt x="39221" y="29342"/>
                    </a:cubicBezTo>
                    <a:cubicBezTo>
                      <a:pt x="40089" y="28907"/>
                      <a:pt x="40957" y="28039"/>
                      <a:pt x="41826" y="27605"/>
                    </a:cubicBezTo>
                    <a:cubicBezTo>
                      <a:pt x="42694" y="27171"/>
                      <a:pt x="43996" y="26303"/>
                      <a:pt x="44865" y="25868"/>
                    </a:cubicBezTo>
                    <a:cubicBezTo>
                      <a:pt x="45299" y="25434"/>
                      <a:pt x="45733" y="25434"/>
                      <a:pt x="46601" y="25000"/>
                    </a:cubicBezTo>
                    <a:cubicBezTo>
                      <a:pt x="46167" y="25000"/>
                      <a:pt x="44865" y="25434"/>
                      <a:pt x="46601" y="25000"/>
                    </a:cubicBezTo>
                    <a:cubicBezTo>
                      <a:pt x="49206" y="24132"/>
                      <a:pt x="51811" y="23263"/>
                      <a:pt x="54416" y="22829"/>
                    </a:cubicBezTo>
                    <a:cubicBezTo>
                      <a:pt x="55719" y="22395"/>
                      <a:pt x="54416" y="22829"/>
                      <a:pt x="53982" y="22829"/>
                    </a:cubicBezTo>
                    <a:cubicBezTo>
                      <a:pt x="54850" y="22829"/>
                      <a:pt x="55719" y="22829"/>
                      <a:pt x="56153" y="22829"/>
                    </a:cubicBezTo>
                    <a:cubicBezTo>
                      <a:pt x="57455" y="22829"/>
                      <a:pt x="58758" y="22829"/>
                      <a:pt x="60060" y="22829"/>
                    </a:cubicBezTo>
                    <a:cubicBezTo>
                      <a:pt x="61363" y="22829"/>
                      <a:pt x="60060" y="22829"/>
                      <a:pt x="60060" y="22829"/>
                    </a:cubicBezTo>
                    <a:cubicBezTo>
                      <a:pt x="60929" y="22829"/>
                      <a:pt x="61797" y="23263"/>
                      <a:pt x="62231" y="23263"/>
                    </a:cubicBezTo>
                    <a:cubicBezTo>
                      <a:pt x="63968" y="23698"/>
                      <a:pt x="65270" y="23698"/>
                      <a:pt x="66573" y="24132"/>
                    </a:cubicBezTo>
                    <a:cubicBezTo>
                      <a:pt x="70914" y="25434"/>
                      <a:pt x="75256" y="28039"/>
                      <a:pt x="79163" y="31512"/>
                    </a:cubicBezTo>
                    <a:cubicBezTo>
                      <a:pt x="85675" y="39761"/>
                      <a:pt x="95227" y="31078"/>
                      <a:pt x="91754" y="23263"/>
                    </a:cubicBezTo>
                    <a:lnTo>
                      <a:pt x="91754" y="23263"/>
                    </a:lnTo>
                    <a:close/>
                  </a:path>
                </a:pathLst>
              </a:custGeom>
              <a:solidFill>
                <a:srgbClr val="5C453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0" name="Полилиния: фигура 329">
                <a:extLst>
                  <a:ext uri="{FF2B5EF4-FFF2-40B4-BE49-F238E27FC236}">
                    <a16:creationId xmlns:a16="http://schemas.microsoft.com/office/drawing/2014/main" id="{A7D194EE-39F2-0308-1B1D-508A7ACAFAAD}"/>
                  </a:ext>
                </a:extLst>
              </p:cNvPr>
              <p:cNvSpPr/>
              <p:nvPr/>
            </p:nvSpPr>
            <p:spPr>
              <a:xfrm>
                <a:off x="17145063" y="6426574"/>
                <a:ext cx="92633" cy="124924"/>
              </a:xfrm>
              <a:custGeom>
                <a:avLst/>
                <a:gdLst>
                  <a:gd name="connsiteX0" fmla="*/ 91754 w 92633"/>
                  <a:gd name="connsiteY0" fmla="*/ 23263 h 124924"/>
                  <a:gd name="connsiteX1" fmla="*/ 56587 w 92633"/>
                  <a:gd name="connsiteY1" fmla="*/ 253 h 124924"/>
                  <a:gd name="connsiteX2" fmla="*/ 16645 w 92633"/>
                  <a:gd name="connsiteY2" fmla="*/ 16751 h 124924"/>
                  <a:gd name="connsiteX3" fmla="*/ 17947 w 92633"/>
                  <a:gd name="connsiteY3" fmla="*/ 107490 h 124924"/>
                  <a:gd name="connsiteX4" fmla="*/ 40957 w 92633"/>
                  <a:gd name="connsiteY4" fmla="*/ 122685 h 124924"/>
                  <a:gd name="connsiteX5" fmla="*/ 72217 w 92633"/>
                  <a:gd name="connsiteY5" fmla="*/ 116607 h 124924"/>
                  <a:gd name="connsiteX6" fmla="*/ 68309 w 92633"/>
                  <a:gd name="connsiteY6" fmla="*/ 101845 h 124924"/>
                  <a:gd name="connsiteX7" fmla="*/ 61363 w 92633"/>
                  <a:gd name="connsiteY7" fmla="*/ 99675 h 124924"/>
                  <a:gd name="connsiteX8" fmla="*/ 60494 w 92633"/>
                  <a:gd name="connsiteY8" fmla="*/ 99675 h 124924"/>
                  <a:gd name="connsiteX9" fmla="*/ 57021 w 92633"/>
                  <a:gd name="connsiteY9" fmla="*/ 99241 h 124924"/>
                  <a:gd name="connsiteX10" fmla="*/ 53114 w 92633"/>
                  <a:gd name="connsiteY10" fmla="*/ 98806 h 124924"/>
                  <a:gd name="connsiteX11" fmla="*/ 53114 w 92633"/>
                  <a:gd name="connsiteY11" fmla="*/ 98806 h 124924"/>
                  <a:gd name="connsiteX12" fmla="*/ 50509 w 92633"/>
                  <a:gd name="connsiteY12" fmla="*/ 98372 h 124924"/>
                  <a:gd name="connsiteX13" fmla="*/ 46601 w 92633"/>
                  <a:gd name="connsiteY13" fmla="*/ 97070 h 124924"/>
                  <a:gd name="connsiteX14" fmla="*/ 44431 w 92633"/>
                  <a:gd name="connsiteY14" fmla="*/ 95767 h 124924"/>
                  <a:gd name="connsiteX15" fmla="*/ 40957 w 92633"/>
                  <a:gd name="connsiteY15" fmla="*/ 93597 h 124924"/>
                  <a:gd name="connsiteX16" fmla="*/ 40957 w 92633"/>
                  <a:gd name="connsiteY16" fmla="*/ 93597 h 124924"/>
                  <a:gd name="connsiteX17" fmla="*/ 39221 w 92633"/>
                  <a:gd name="connsiteY17" fmla="*/ 91860 h 124924"/>
                  <a:gd name="connsiteX18" fmla="*/ 36616 w 92633"/>
                  <a:gd name="connsiteY18" fmla="*/ 89255 h 124924"/>
                  <a:gd name="connsiteX19" fmla="*/ 34879 w 92633"/>
                  <a:gd name="connsiteY19" fmla="*/ 87084 h 124924"/>
                  <a:gd name="connsiteX20" fmla="*/ 34879 w 92633"/>
                  <a:gd name="connsiteY20" fmla="*/ 87084 h 124924"/>
                  <a:gd name="connsiteX21" fmla="*/ 30538 w 92633"/>
                  <a:gd name="connsiteY21" fmla="*/ 79704 h 124924"/>
                  <a:gd name="connsiteX22" fmla="*/ 29669 w 92633"/>
                  <a:gd name="connsiteY22" fmla="*/ 77967 h 124924"/>
                  <a:gd name="connsiteX23" fmla="*/ 27933 w 92633"/>
                  <a:gd name="connsiteY23" fmla="*/ 73191 h 124924"/>
                  <a:gd name="connsiteX24" fmla="*/ 25762 w 92633"/>
                  <a:gd name="connsiteY24" fmla="*/ 64074 h 124924"/>
                  <a:gd name="connsiteX25" fmla="*/ 25762 w 92633"/>
                  <a:gd name="connsiteY25" fmla="*/ 61035 h 124924"/>
                  <a:gd name="connsiteX26" fmla="*/ 25762 w 92633"/>
                  <a:gd name="connsiteY26" fmla="*/ 56693 h 124924"/>
                  <a:gd name="connsiteX27" fmla="*/ 26630 w 92633"/>
                  <a:gd name="connsiteY27" fmla="*/ 49313 h 124924"/>
                  <a:gd name="connsiteX28" fmla="*/ 27933 w 92633"/>
                  <a:gd name="connsiteY28" fmla="*/ 44537 h 124924"/>
                  <a:gd name="connsiteX29" fmla="*/ 28801 w 92633"/>
                  <a:gd name="connsiteY29" fmla="*/ 42800 h 124924"/>
                  <a:gd name="connsiteX30" fmla="*/ 28801 w 92633"/>
                  <a:gd name="connsiteY30" fmla="*/ 43235 h 124924"/>
                  <a:gd name="connsiteX31" fmla="*/ 32708 w 92633"/>
                  <a:gd name="connsiteY31" fmla="*/ 36288 h 124924"/>
                  <a:gd name="connsiteX32" fmla="*/ 32708 w 92633"/>
                  <a:gd name="connsiteY32" fmla="*/ 35854 h 124924"/>
                  <a:gd name="connsiteX33" fmla="*/ 34011 w 92633"/>
                  <a:gd name="connsiteY33" fmla="*/ 34551 h 124924"/>
                  <a:gd name="connsiteX34" fmla="*/ 36616 w 92633"/>
                  <a:gd name="connsiteY34" fmla="*/ 31947 h 124924"/>
                  <a:gd name="connsiteX35" fmla="*/ 39221 w 92633"/>
                  <a:gd name="connsiteY35" fmla="*/ 29342 h 124924"/>
                  <a:gd name="connsiteX36" fmla="*/ 39221 w 92633"/>
                  <a:gd name="connsiteY36" fmla="*/ 29342 h 124924"/>
                  <a:gd name="connsiteX37" fmla="*/ 41826 w 92633"/>
                  <a:gd name="connsiteY37" fmla="*/ 27605 h 124924"/>
                  <a:gd name="connsiteX38" fmla="*/ 44865 w 92633"/>
                  <a:gd name="connsiteY38" fmla="*/ 25868 h 124924"/>
                  <a:gd name="connsiteX39" fmla="*/ 46601 w 92633"/>
                  <a:gd name="connsiteY39" fmla="*/ 25000 h 124924"/>
                  <a:gd name="connsiteX40" fmla="*/ 46601 w 92633"/>
                  <a:gd name="connsiteY40" fmla="*/ 25000 h 124924"/>
                  <a:gd name="connsiteX41" fmla="*/ 54416 w 92633"/>
                  <a:gd name="connsiteY41" fmla="*/ 22829 h 124924"/>
                  <a:gd name="connsiteX42" fmla="*/ 53982 w 92633"/>
                  <a:gd name="connsiteY42" fmla="*/ 22829 h 124924"/>
                  <a:gd name="connsiteX43" fmla="*/ 56153 w 92633"/>
                  <a:gd name="connsiteY43" fmla="*/ 22829 h 124924"/>
                  <a:gd name="connsiteX44" fmla="*/ 60060 w 92633"/>
                  <a:gd name="connsiteY44" fmla="*/ 22829 h 124924"/>
                  <a:gd name="connsiteX45" fmla="*/ 60060 w 92633"/>
                  <a:gd name="connsiteY45" fmla="*/ 22829 h 124924"/>
                  <a:gd name="connsiteX46" fmla="*/ 62231 w 92633"/>
                  <a:gd name="connsiteY46" fmla="*/ 23263 h 124924"/>
                  <a:gd name="connsiteX47" fmla="*/ 66573 w 92633"/>
                  <a:gd name="connsiteY47" fmla="*/ 24132 h 124924"/>
                  <a:gd name="connsiteX48" fmla="*/ 79163 w 92633"/>
                  <a:gd name="connsiteY48" fmla="*/ 31512 h 124924"/>
                  <a:gd name="connsiteX49" fmla="*/ 91754 w 92633"/>
                  <a:gd name="connsiteY49" fmla="*/ 23263 h 124924"/>
                  <a:gd name="connsiteX50" fmla="*/ 91754 w 92633"/>
                  <a:gd name="connsiteY50" fmla="*/ 23263 h 124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92633" h="124924">
                    <a:moveTo>
                      <a:pt x="91754" y="23263"/>
                    </a:moveTo>
                    <a:cubicBezTo>
                      <a:pt x="85241" y="9370"/>
                      <a:pt x="71348" y="1990"/>
                      <a:pt x="56587" y="253"/>
                    </a:cubicBezTo>
                    <a:cubicBezTo>
                      <a:pt x="41826" y="-1483"/>
                      <a:pt x="26630" y="5897"/>
                      <a:pt x="16645" y="16751"/>
                    </a:cubicBezTo>
                    <a:cubicBezTo>
                      <a:pt x="-7234" y="41498"/>
                      <a:pt x="-4195" y="82309"/>
                      <a:pt x="17947" y="107490"/>
                    </a:cubicBezTo>
                    <a:cubicBezTo>
                      <a:pt x="24025" y="114436"/>
                      <a:pt x="31840" y="119646"/>
                      <a:pt x="40957" y="122685"/>
                    </a:cubicBezTo>
                    <a:cubicBezTo>
                      <a:pt x="51377" y="126158"/>
                      <a:pt x="65270" y="126592"/>
                      <a:pt x="72217" y="116607"/>
                    </a:cubicBezTo>
                    <a:cubicBezTo>
                      <a:pt x="75690" y="111831"/>
                      <a:pt x="73085" y="104450"/>
                      <a:pt x="68309" y="101845"/>
                    </a:cubicBezTo>
                    <a:cubicBezTo>
                      <a:pt x="66138" y="100543"/>
                      <a:pt x="63968" y="100109"/>
                      <a:pt x="61363" y="99675"/>
                    </a:cubicBezTo>
                    <a:cubicBezTo>
                      <a:pt x="62231" y="99675"/>
                      <a:pt x="63533" y="100109"/>
                      <a:pt x="60494" y="99675"/>
                    </a:cubicBezTo>
                    <a:cubicBezTo>
                      <a:pt x="59192" y="99675"/>
                      <a:pt x="57889" y="99241"/>
                      <a:pt x="57021" y="99241"/>
                    </a:cubicBezTo>
                    <a:cubicBezTo>
                      <a:pt x="55719" y="99241"/>
                      <a:pt x="54416" y="98806"/>
                      <a:pt x="53114" y="98806"/>
                    </a:cubicBezTo>
                    <a:cubicBezTo>
                      <a:pt x="51377" y="98806"/>
                      <a:pt x="53114" y="98806"/>
                      <a:pt x="53114" y="98806"/>
                    </a:cubicBezTo>
                    <a:cubicBezTo>
                      <a:pt x="52245" y="98806"/>
                      <a:pt x="51377" y="98372"/>
                      <a:pt x="50509" y="98372"/>
                    </a:cubicBezTo>
                    <a:cubicBezTo>
                      <a:pt x="49206" y="97938"/>
                      <a:pt x="47904" y="97504"/>
                      <a:pt x="46601" y="97070"/>
                    </a:cubicBezTo>
                    <a:cubicBezTo>
                      <a:pt x="48338" y="97938"/>
                      <a:pt x="44865" y="96201"/>
                      <a:pt x="44431" y="95767"/>
                    </a:cubicBezTo>
                    <a:cubicBezTo>
                      <a:pt x="43128" y="94899"/>
                      <a:pt x="42260" y="94465"/>
                      <a:pt x="40957" y="93597"/>
                    </a:cubicBezTo>
                    <a:cubicBezTo>
                      <a:pt x="39655" y="92728"/>
                      <a:pt x="40957" y="93597"/>
                      <a:pt x="40957" y="93597"/>
                    </a:cubicBezTo>
                    <a:cubicBezTo>
                      <a:pt x="40523" y="93162"/>
                      <a:pt x="39655" y="92294"/>
                      <a:pt x="39221" y="91860"/>
                    </a:cubicBezTo>
                    <a:cubicBezTo>
                      <a:pt x="38352" y="90992"/>
                      <a:pt x="37484" y="90123"/>
                      <a:pt x="36616" y="89255"/>
                    </a:cubicBezTo>
                    <a:cubicBezTo>
                      <a:pt x="36182" y="88821"/>
                      <a:pt x="35313" y="87953"/>
                      <a:pt x="34879" y="87084"/>
                    </a:cubicBezTo>
                    <a:cubicBezTo>
                      <a:pt x="34879" y="87518"/>
                      <a:pt x="35748" y="88387"/>
                      <a:pt x="34879" y="87084"/>
                    </a:cubicBezTo>
                    <a:cubicBezTo>
                      <a:pt x="33143" y="84913"/>
                      <a:pt x="31840" y="82309"/>
                      <a:pt x="30538" y="79704"/>
                    </a:cubicBezTo>
                    <a:cubicBezTo>
                      <a:pt x="30538" y="79269"/>
                      <a:pt x="29235" y="76664"/>
                      <a:pt x="29669" y="77967"/>
                    </a:cubicBezTo>
                    <a:cubicBezTo>
                      <a:pt x="29235" y="76230"/>
                      <a:pt x="28367" y="74928"/>
                      <a:pt x="27933" y="73191"/>
                    </a:cubicBezTo>
                    <a:cubicBezTo>
                      <a:pt x="27064" y="70152"/>
                      <a:pt x="26196" y="67113"/>
                      <a:pt x="25762" y="64074"/>
                    </a:cubicBezTo>
                    <a:cubicBezTo>
                      <a:pt x="25762" y="65376"/>
                      <a:pt x="25762" y="61469"/>
                      <a:pt x="25762" y="61035"/>
                    </a:cubicBezTo>
                    <a:cubicBezTo>
                      <a:pt x="25762" y="59732"/>
                      <a:pt x="25762" y="57996"/>
                      <a:pt x="25762" y="56693"/>
                    </a:cubicBezTo>
                    <a:cubicBezTo>
                      <a:pt x="25762" y="53220"/>
                      <a:pt x="25762" y="53220"/>
                      <a:pt x="26630" y="49313"/>
                    </a:cubicBezTo>
                    <a:cubicBezTo>
                      <a:pt x="27064" y="47576"/>
                      <a:pt x="27499" y="46274"/>
                      <a:pt x="27933" y="44537"/>
                    </a:cubicBezTo>
                    <a:cubicBezTo>
                      <a:pt x="27933" y="44103"/>
                      <a:pt x="28367" y="43235"/>
                      <a:pt x="28801" y="42800"/>
                    </a:cubicBezTo>
                    <a:cubicBezTo>
                      <a:pt x="28801" y="43235"/>
                      <a:pt x="27933" y="44537"/>
                      <a:pt x="28801" y="43235"/>
                    </a:cubicBezTo>
                    <a:cubicBezTo>
                      <a:pt x="30104" y="41064"/>
                      <a:pt x="31406" y="38459"/>
                      <a:pt x="32708" y="36288"/>
                    </a:cubicBezTo>
                    <a:cubicBezTo>
                      <a:pt x="34011" y="34117"/>
                      <a:pt x="33143" y="35420"/>
                      <a:pt x="32708" y="35854"/>
                    </a:cubicBezTo>
                    <a:cubicBezTo>
                      <a:pt x="33143" y="35420"/>
                      <a:pt x="33577" y="34986"/>
                      <a:pt x="34011" y="34551"/>
                    </a:cubicBezTo>
                    <a:cubicBezTo>
                      <a:pt x="34879" y="33683"/>
                      <a:pt x="35748" y="32815"/>
                      <a:pt x="36616" y="31947"/>
                    </a:cubicBezTo>
                    <a:cubicBezTo>
                      <a:pt x="37484" y="31078"/>
                      <a:pt x="38352" y="30210"/>
                      <a:pt x="39221" y="29342"/>
                    </a:cubicBezTo>
                    <a:cubicBezTo>
                      <a:pt x="40523" y="28473"/>
                      <a:pt x="39221" y="29342"/>
                      <a:pt x="39221" y="29342"/>
                    </a:cubicBezTo>
                    <a:cubicBezTo>
                      <a:pt x="40089" y="28907"/>
                      <a:pt x="40957" y="28039"/>
                      <a:pt x="41826" y="27605"/>
                    </a:cubicBezTo>
                    <a:cubicBezTo>
                      <a:pt x="42694" y="27171"/>
                      <a:pt x="43997" y="26302"/>
                      <a:pt x="44865" y="25868"/>
                    </a:cubicBezTo>
                    <a:cubicBezTo>
                      <a:pt x="45299" y="25434"/>
                      <a:pt x="45733" y="25434"/>
                      <a:pt x="46601" y="25000"/>
                    </a:cubicBezTo>
                    <a:cubicBezTo>
                      <a:pt x="46167" y="25000"/>
                      <a:pt x="44865" y="25434"/>
                      <a:pt x="46601" y="25000"/>
                    </a:cubicBezTo>
                    <a:cubicBezTo>
                      <a:pt x="49206" y="24132"/>
                      <a:pt x="51811" y="23263"/>
                      <a:pt x="54416" y="22829"/>
                    </a:cubicBezTo>
                    <a:cubicBezTo>
                      <a:pt x="55719" y="22395"/>
                      <a:pt x="54416" y="22829"/>
                      <a:pt x="53982" y="22829"/>
                    </a:cubicBezTo>
                    <a:cubicBezTo>
                      <a:pt x="54850" y="22829"/>
                      <a:pt x="55719" y="22829"/>
                      <a:pt x="56153" y="22829"/>
                    </a:cubicBezTo>
                    <a:cubicBezTo>
                      <a:pt x="57455" y="22829"/>
                      <a:pt x="58758" y="22829"/>
                      <a:pt x="60060" y="22829"/>
                    </a:cubicBezTo>
                    <a:cubicBezTo>
                      <a:pt x="61363" y="22829"/>
                      <a:pt x="60060" y="22829"/>
                      <a:pt x="60060" y="22829"/>
                    </a:cubicBezTo>
                    <a:cubicBezTo>
                      <a:pt x="60929" y="22829"/>
                      <a:pt x="61797" y="23263"/>
                      <a:pt x="62231" y="23263"/>
                    </a:cubicBezTo>
                    <a:cubicBezTo>
                      <a:pt x="63968" y="23698"/>
                      <a:pt x="65270" y="23698"/>
                      <a:pt x="66573" y="24132"/>
                    </a:cubicBezTo>
                    <a:cubicBezTo>
                      <a:pt x="70914" y="25434"/>
                      <a:pt x="75256" y="28039"/>
                      <a:pt x="79163" y="31512"/>
                    </a:cubicBezTo>
                    <a:cubicBezTo>
                      <a:pt x="85675" y="39327"/>
                      <a:pt x="95661" y="31078"/>
                      <a:pt x="91754" y="23263"/>
                    </a:cubicBezTo>
                    <a:lnTo>
                      <a:pt x="91754" y="23263"/>
                    </a:lnTo>
                    <a:close/>
                  </a:path>
                </a:pathLst>
              </a:custGeom>
              <a:solidFill>
                <a:srgbClr val="5C453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1" name="Полилиния: фигура 330">
                <a:extLst>
                  <a:ext uri="{FF2B5EF4-FFF2-40B4-BE49-F238E27FC236}">
                    <a16:creationId xmlns:a16="http://schemas.microsoft.com/office/drawing/2014/main" id="{D6A5E04E-83E9-7F0A-0448-497229F23AD2}"/>
                  </a:ext>
                </a:extLst>
              </p:cNvPr>
              <p:cNvSpPr/>
              <p:nvPr/>
            </p:nvSpPr>
            <p:spPr>
              <a:xfrm>
                <a:off x="17287466" y="6372738"/>
                <a:ext cx="92661" cy="124924"/>
              </a:xfrm>
              <a:custGeom>
                <a:avLst/>
                <a:gdLst>
                  <a:gd name="connsiteX0" fmla="*/ 91754 w 92661"/>
                  <a:gd name="connsiteY0" fmla="*/ 23263 h 124924"/>
                  <a:gd name="connsiteX1" fmla="*/ 56587 w 92661"/>
                  <a:gd name="connsiteY1" fmla="*/ 253 h 124924"/>
                  <a:gd name="connsiteX2" fmla="*/ 16645 w 92661"/>
                  <a:gd name="connsiteY2" fmla="*/ 16751 h 124924"/>
                  <a:gd name="connsiteX3" fmla="*/ 17947 w 92661"/>
                  <a:gd name="connsiteY3" fmla="*/ 107490 h 124924"/>
                  <a:gd name="connsiteX4" fmla="*/ 40957 w 92661"/>
                  <a:gd name="connsiteY4" fmla="*/ 122685 h 124924"/>
                  <a:gd name="connsiteX5" fmla="*/ 72217 w 92661"/>
                  <a:gd name="connsiteY5" fmla="*/ 116607 h 124924"/>
                  <a:gd name="connsiteX6" fmla="*/ 68309 w 92661"/>
                  <a:gd name="connsiteY6" fmla="*/ 101845 h 124924"/>
                  <a:gd name="connsiteX7" fmla="*/ 61363 w 92661"/>
                  <a:gd name="connsiteY7" fmla="*/ 99675 h 124924"/>
                  <a:gd name="connsiteX8" fmla="*/ 60494 w 92661"/>
                  <a:gd name="connsiteY8" fmla="*/ 99675 h 124924"/>
                  <a:gd name="connsiteX9" fmla="*/ 57021 w 92661"/>
                  <a:gd name="connsiteY9" fmla="*/ 99241 h 124924"/>
                  <a:gd name="connsiteX10" fmla="*/ 53114 w 92661"/>
                  <a:gd name="connsiteY10" fmla="*/ 98806 h 124924"/>
                  <a:gd name="connsiteX11" fmla="*/ 53114 w 92661"/>
                  <a:gd name="connsiteY11" fmla="*/ 98806 h 124924"/>
                  <a:gd name="connsiteX12" fmla="*/ 50509 w 92661"/>
                  <a:gd name="connsiteY12" fmla="*/ 98372 h 124924"/>
                  <a:gd name="connsiteX13" fmla="*/ 46601 w 92661"/>
                  <a:gd name="connsiteY13" fmla="*/ 97070 h 124924"/>
                  <a:gd name="connsiteX14" fmla="*/ 44431 w 92661"/>
                  <a:gd name="connsiteY14" fmla="*/ 95767 h 124924"/>
                  <a:gd name="connsiteX15" fmla="*/ 40957 w 92661"/>
                  <a:gd name="connsiteY15" fmla="*/ 93597 h 124924"/>
                  <a:gd name="connsiteX16" fmla="*/ 40957 w 92661"/>
                  <a:gd name="connsiteY16" fmla="*/ 93597 h 124924"/>
                  <a:gd name="connsiteX17" fmla="*/ 39221 w 92661"/>
                  <a:gd name="connsiteY17" fmla="*/ 91860 h 124924"/>
                  <a:gd name="connsiteX18" fmla="*/ 36616 w 92661"/>
                  <a:gd name="connsiteY18" fmla="*/ 89255 h 124924"/>
                  <a:gd name="connsiteX19" fmla="*/ 34879 w 92661"/>
                  <a:gd name="connsiteY19" fmla="*/ 87084 h 124924"/>
                  <a:gd name="connsiteX20" fmla="*/ 34879 w 92661"/>
                  <a:gd name="connsiteY20" fmla="*/ 87084 h 124924"/>
                  <a:gd name="connsiteX21" fmla="*/ 30538 w 92661"/>
                  <a:gd name="connsiteY21" fmla="*/ 79704 h 124924"/>
                  <a:gd name="connsiteX22" fmla="*/ 29669 w 92661"/>
                  <a:gd name="connsiteY22" fmla="*/ 77967 h 124924"/>
                  <a:gd name="connsiteX23" fmla="*/ 27933 w 92661"/>
                  <a:gd name="connsiteY23" fmla="*/ 73191 h 124924"/>
                  <a:gd name="connsiteX24" fmla="*/ 25762 w 92661"/>
                  <a:gd name="connsiteY24" fmla="*/ 64074 h 124924"/>
                  <a:gd name="connsiteX25" fmla="*/ 25762 w 92661"/>
                  <a:gd name="connsiteY25" fmla="*/ 61035 h 124924"/>
                  <a:gd name="connsiteX26" fmla="*/ 25762 w 92661"/>
                  <a:gd name="connsiteY26" fmla="*/ 56693 h 124924"/>
                  <a:gd name="connsiteX27" fmla="*/ 26630 w 92661"/>
                  <a:gd name="connsiteY27" fmla="*/ 49313 h 124924"/>
                  <a:gd name="connsiteX28" fmla="*/ 27933 w 92661"/>
                  <a:gd name="connsiteY28" fmla="*/ 44537 h 124924"/>
                  <a:gd name="connsiteX29" fmla="*/ 28801 w 92661"/>
                  <a:gd name="connsiteY29" fmla="*/ 42800 h 124924"/>
                  <a:gd name="connsiteX30" fmla="*/ 28801 w 92661"/>
                  <a:gd name="connsiteY30" fmla="*/ 43235 h 124924"/>
                  <a:gd name="connsiteX31" fmla="*/ 32708 w 92661"/>
                  <a:gd name="connsiteY31" fmla="*/ 36288 h 124924"/>
                  <a:gd name="connsiteX32" fmla="*/ 32708 w 92661"/>
                  <a:gd name="connsiteY32" fmla="*/ 35854 h 124924"/>
                  <a:gd name="connsiteX33" fmla="*/ 34011 w 92661"/>
                  <a:gd name="connsiteY33" fmla="*/ 34551 h 124924"/>
                  <a:gd name="connsiteX34" fmla="*/ 36616 w 92661"/>
                  <a:gd name="connsiteY34" fmla="*/ 31947 h 124924"/>
                  <a:gd name="connsiteX35" fmla="*/ 39221 w 92661"/>
                  <a:gd name="connsiteY35" fmla="*/ 29342 h 124924"/>
                  <a:gd name="connsiteX36" fmla="*/ 39221 w 92661"/>
                  <a:gd name="connsiteY36" fmla="*/ 29342 h 124924"/>
                  <a:gd name="connsiteX37" fmla="*/ 41826 w 92661"/>
                  <a:gd name="connsiteY37" fmla="*/ 27605 h 124924"/>
                  <a:gd name="connsiteX38" fmla="*/ 44865 w 92661"/>
                  <a:gd name="connsiteY38" fmla="*/ 25868 h 124924"/>
                  <a:gd name="connsiteX39" fmla="*/ 46601 w 92661"/>
                  <a:gd name="connsiteY39" fmla="*/ 25000 h 124924"/>
                  <a:gd name="connsiteX40" fmla="*/ 46601 w 92661"/>
                  <a:gd name="connsiteY40" fmla="*/ 25000 h 124924"/>
                  <a:gd name="connsiteX41" fmla="*/ 54416 w 92661"/>
                  <a:gd name="connsiteY41" fmla="*/ 22829 h 124924"/>
                  <a:gd name="connsiteX42" fmla="*/ 53982 w 92661"/>
                  <a:gd name="connsiteY42" fmla="*/ 22829 h 124924"/>
                  <a:gd name="connsiteX43" fmla="*/ 56153 w 92661"/>
                  <a:gd name="connsiteY43" fmla="*/ 22829 h 124924"/>
                  <a:gd name="connsiteX44" fmla="*/ 60060 w 92661"/>
                  <a:gd name="connsiteY44" fmla="*/ 22829 h 124924"/>
                  <a:gd name="connsiteX45" fmla="*/ 60060 w 92661"/>
                  <a:gd name="connsiteY45" fmla="*/ 22829 h 124924"/>
                  <a:gd name="connsiteX46" fmla="*/ 62231 w 92661"/>
                  <a:gd name="connsiteY46" fmla="*/ 23263 h 124924"/>
                  <a:gd name="connsiteX47" fmla="*/ 66573 w 92661"/>
                  <a:gd name="connsiteY47" fmla="*/ 24132 h 124924"/>
                  <a:gd name="connsiteX48" fmla="*/ 79163 w 92661"/>
                  <a:gd name="connsiteY48" fmla="*/ 31512 h 124924"/>
                  <a:gd name="connsiteX49" fmla="*/ 91754 w 92661"/>
                  <a:gd name="connsiteY49" fmla="*/ 23263 h 124924"/>
                  <a:gd name="connsiteX50" fmla="*/ 91754 w 92661"/>
                  <a:gd name="connsiteY50" fmla="*/ 23263 h 124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92661" h="124924">
                    <a:moveTo>
                      <a:pt x="91754" y="23263"/>
                    </a:moveTo>
                    <a:cubicBezTo>
                      <a:pt x="85241" y="9370"/>
                      <a:pt x="71348" y="1990"/>
                      <a:pt x="56587" y="253"/>
                    </a:cubicBezTo>
                    <a:cubicBezTo>
                      <a:pt x="41826" y="-1483"/>
                      <a:pt x="26630" y="5897"/>
                      <a:pt x="16645" y="16751"/>
                    </a:cubicBezTo>
                    <a:cubicBezTo>
                      <a:pt x="-7234" y="41498"/>
                      <a:pt x="-4195" y="82308"/>
                      <a:pt x="17947" y="107490"/>
                    </a:cubicBezTo>
                    <a:cubicBezTo>
                      <a:pt x="24025" y="114436"/>
                      <a:pt x="31840" y="119646"/>
                      <a:pt x="40957" y="122685"/>
                    </a:cubicBezTo>
                    <a:cubicBezTo>
                      <a:pt x="51377" y="126158"/>
                      <a:pt x="65270" y="126592"/>
                      <a:pt x="72217" y="116607"/>
                    </a:cubicBezTo>
                    <a:cubicBezTo>
                      <a:pt x="75690" y="111831"/>
                      <a:pt x="73085" y="104450"/>
                      <a:pt x="68309" y="101845"/>
                    </a:cubicBezTo>
                    <a:cubicBezTo>
                      <a:pt x="66138" y="100543"/>
                      <a:pt x="63968" y="100109"/>
                      <a:pt x="61363" y="99675"/>
                    </a:cubicBezTo>
                    <a:cubicBezTo>
                      <a:pt x="62231" y="99675"/>
                      <a:pt x="63533" y="100109"/>
                      <a:pt x="60494" y="99675"/>
                    </a:cubicBezTo>
                    <a:cubicBezTo>
                      <a:pt x="59192" y="99675"/>
                      <a:pt x="57889" y="99241"/>
                      <a:pt x="57021" y="99241"/>
                    </a:cubicBezTo>
                    <a:cubicBezTo>
                      <a:pt x="55719" y="99241"/>
                      <a:pt x="54416" y="98806"/>
                      <a:pt x="53114" y="98806"/>
                    </a:cubicBezTo>
                    <a:cubicBezTo>
                      <a:pt x="51377" y="98806"/>
                      <a:pt x="53114" y="98806"/>
                      <a:pt x="53114" y="98806"/>
                    </a:cubicBezTo>
                    <a:cubicBezTo>
                      <a:pt x="52245" y="98806"/>
                      <a:pt x="51377" y="98372"/>
                      <a:pt x="50509" y="98372"/>
                    </a:cubicBezTo>
                    <a:cubicBezTo>
                      <a:pt x="49206" y="97938"/>
                      <a:pt x="47904" y="97504"/>
                      <a:pt x="46601" y="97070"/>
                    </a:cubicBezTo>
                    <a:cubicBezTo>
                      <a:pt x="48338" y="97938"/>
                      <a:pt x="44865" y="96201"/>
                      <a:pt x="44431" y="95767"/>
                    </a:cubicBezTo>
                    <a:cubicBezTo>
                      <a:pt x="43128" y="94899"/>
                      <a:pt x="42260" y="94465"/>
                      <a:pt x="40957" y="93597"/>
                    </a:cubicBezTo>
                    <a:cubicBezTo>
                      <a:pt x="39655" y="92728"/>
                      <a:pt x="40957" y="93597"/>
                      <a:pt x="40957" y="93597"/>
                    </a:cubicBezTo>
                    <a:cubicBezTo>
                      <a:pt x="40523" y="93162"/>
                      <a:pt x="39655" y="92294"/>
                      <a:pt x="39221" y="91860"/>
                    </a:cubicBezTo>
                    <a:cubicBezTo>
                      <a:pt x="38352" y="90992"/>
                      <a:pt x="37484" y="90123"/>
                      <a:pt x="36616" y="89255"/>
                    </a:cubicBezTo>
                    <a:cubicBezTo>
                      <a:pt x="36182" y="88821"/>
                      <a:pt x="35313" y="87953"/>
                      <a:pt x="34879" y="87084"/>
                    </a:cubicBezTo>
                    <a:cubicBezTo>
                      <a:pt x="34879" y="87518"/>
                      <a:pt x="35748" y="88387"/>
                      <a:pt x="34879" y="87084"/>
                    </a:cubicBezTo>
                    <a:cubicBezTo>
                      <a:pt x="33143" y="84913"/>
                      <a:pt x="31840" y="82308"/>
                      <a:pt x="30538" y="79704"/>
                    </a:cubicBezTo>
                    <a:cubicBezTo>
                      <a:pt x="30538" y="79269"/>
                      <a:pt x="29235" y="76665"/>
                      <a:pt x="29669" y="77967"/>
                    </a:cubicBezTo>
                    <a:cubicBezTo>
                      <a:pt x="29235" y="76230"/>
                      <a:pt x="28367" y="74928"/>
                      <a:pt x="27933" y="73191"/>
                    </a:cubicBezTo>
                    <a:cubicBezTo>
                      <a:pt x="27064" y="70152"/>
                      <a:pt x="26196" y="67113"/>
                      <a:pt x="25762" y="64074"/>
                    </a:cubicBezTo>
                    <a:cubicBezTo>
                      <a:pt x="25762" y="65376"/>
                      <a:pt x="25762" y="61469"/>
                      <a:pt x="25762" y="61035"/>
                    </a:cubicBezTo>
                    <a:cubicBezTo>
                      <a:pt x="25762" y="59732"/>
                      <a:pt x="25762" y="57996"/>
                      <a:pt x="25762" y="56693"/>
                    </a:cubicBezTo>
                    <a:cubicBezTo>
                      <a:pt x="25762" y="53220"/>
                      <a:pt x="25762" y="53220"/>
                      <a:pt x="26630" y="49313"/>
                    </a:cubicBezTo>
                    <a:cubicBezTo>
                      <a:pt x="27064" y="47576"/>
                      <a:pt x="27499" y="46274"/>
                      <a:pt x="27933" y="44537"/>
                    </a:cubicBezTo>
                    <a:cubicBezTo>
                      <a:pt x="27933" y="44103"/>
                      <a:pt x="28367" y="43235"/>
                      <a:pt x="28801" y="42800"/>
                    </a:cubicBezTo>
                    <a:cubicBezTo>
                      <a:pt x="28801" y="43235"/>
                      <a:pt x="27933" y="44537"/>
                      <a:pt x="28801" y="43235"/>
                    </a:cubicBezTo>
                    <a:cubicBezTo>
                      <a:pt x="30104" y="41064"/>
                      <a:pt x="31406" y="38459"/>
                      <a:pt x="32708" y="36288"/>
                    </a:cubicBezTo>
                    <a:cubicBezTo>
                      <a:pt x="34011" y="34117"/>
                      <a:pt x="33143" y="35420"/>
                      <a:pt x="32708" y="35854"/>
                    </a:cubicBezTo>
                    <a:cubicBezTo>
                      <a:pt x="33143" y="35420"/>
                      <a:pt x="33577" y="34986"/>
                      <a:pt x="34011" y="34551"/>
                    </a:cubicBezTo>
                    <a:cubicBezTo>
                      <a:pt x="34879" y="33683"/>
                      <a:pt x="35748" y="32815"/>
                      <a:pt x="36616" y="31947"/>
                    </a:cubicBezTo>
                    <a:cubicBezTo>
                      <a:pt x="37484" y="31078"/>
                      <a:pt x="38352" y="30210"/>
                      <a:pt x="39221" y="29342"/>
                    </a:cubicBezTo>
                    <a:cubicBezTo>
                      <a:pt x="40523" y="28473"/>
                      <a:pt x="39221" y="29342"/>
                      <a:pt x="39221" y="29342"/>
                    </a:cubicBezTo>
                    <a:cubicBezTo>
                      <a:pt x="40089" y="28907"/>
                      <a:pt x="40957" y="28039"/>
                      <a:pt x="41826" y="27605"/>
                    </a:cubicBezTo>
                    <a:cubicBezTo>
                      <a:pt x="42694" y="27171"/>
                      <a:pt x="43996" y="26302"/>
                      <a:pt x="44865" y="25868"/>
                    </a:cubicBezTo>
                    <a:cubicBezTo>
                      <a:pt x="45299" y="25434"/>
                      <a:pt x="45733" y="25434"/>
                      <a:pt x="46601" y="25000"/>
                    </a:cubicBezTo>
                    <a:cubicBezTo>
                      <a:pt x="46167" y="25000"/>
                      <a:pt x="44865" y="25434"/>
                      <a:pt x="46601" y="25000"/>
                    </a:cubicBezTo>
                    <a:cubicBezTo>
                      <a:pt x="49206" y="24132"/>
                      <a:pt x="51811" y="23263"/>
                      <a:pt x="54416" y="22829"/>
                    </a:cubicBezTo>
                    <a:cubicBezTo>
                      <a:pt x="55719" y="22395"/>
                      <a:pt x="54416" y="22829"/>
                      <a:pt x="53982" y="22829"/>
                    </a:cubicBezTo>
                    <a:cubicBezTo>
                      <a:pt x="54850" y="22829"/>
                      <a:pt x="55719" y="22829"/>
                      <a:pt x="56153" y="22829"/>
                    </a:cubicBezTo>
                    <a:cubicBezTo>
                      <a:pt x="57455" y="22829"/>
                      <a:pt x="58758" y="22829"/>
                      <a:pt x="60060" y="22829"/>
                    </a:cubicBezTo>
                    <a:cubicBezTo>
                      <a:pt x="61363" y="22829"/>
                      <a:pt x="60060" y="22829"/>
                      <a:pt x="60060" y="22829"/>
                    </a:cubicBezTo>
                    <a:cubicBezTo>
                      <a:pt x="60929" y="22829"/>
                      <a:pt x="61797" y="23263"/>
                      <a:pt x="62231" y="23263"/>
                    </a:cubicBezTo>
                    <a:cubicBezTo>
                      <a:pt x="63968" y="23698"/>
                      <a:pt x="65270" y="23698"/>
                      <a:pt x="66573" y="24132"/>
                    </a:cubicBezTo>
                    <a:cubicBezTo>
                      <a:pt x="70914" y="25434"/>
                      <a:pt x="75256" y="28039"/>
                      <a:pt x="79163" y="31512"/>
                    </a:cubicBezTo>
                    <a:cubicBezTo>
                      <a:pt x="86110" y="39327"/>
                      <a:pt x="95661" y="31078"/>
                      <a:pt x="91754" y="23263"/>
                    </a:cubicBezTo>
                    <a:lnTo>
                      <a:pt x="91754" y="23263"/>
                    </a:lnTo>
                    <a:close/>
                  </a:path>
                </a:pathLst>
              </a:custGeom>
              <a:solidFill>
                <a:srgbClr val="5C453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2" name="Полилиния: фигура 331">
                <a:extLst>
                  <a:ext uri="{FF2B5EF4-FFF2-40B4-BE49-F238E27FC236}">
                    <a16:creationId xmlns:a16="http://schemas.microsoft.com/office/drawing/2014/main" id="{07F564C6-42C8-C4ED-6374-E57468DB167B}"/>
                  </a:ext>
                </a:extLst>
              </p:cNvPr>
              <p:cNvSpPr/>
              <p:nvPr/>
            </p:nvSpPr>
            <p:spPr>
              <a:xfrm>
                <a:off x="17431171" y="6318469"/>
                <a:ext cx="92661" cy="124924"/>
              </a:xfrm>
              <a:custGeom>
                <a:avLst/>
                <a:gdLst>
                  <a:gd name="connsiteX0" fmla="*/ 91754 w 92661"/>
                  <a:gd name="connsiteY0" fmla="*/ 23263 h 124924"/>
                  <a:gd name="connsiteX1" fmla="*/ 56587 w 92661"/>
                  <a:gd name="connsiteY1" fmla="*/ 253 h 124924"/>
                  <a:gd name="connsiteX2" fmla="*/ 16645 w 92661"/>
                  <a:gd name="connsiteY2" fmla="*/ 16751 h 124924"/>
                  <a:gd name="connsiteX3" fmla="*/ 17947 w 92661"/>
                  <a:gd name="connsiteY3" fmla="*/ 107490 h 124924"/>
                  <a:gd name="connsiteX4" fmla="*/ 40957 w 92661"/>
                  <a:gd name="connsiteY4" fmla="*/ 122685 h 124924"/>
                  <a:gd name="connsiteX5" fmla="*/ 72217 w 92661"/>
                  <a:gd name="connsiteY5" fmla="*/ 116607 h 124924"/>
                  <a:gd name="connsiteX6" fmla="*/ 68309 w 92661"/>
                  <a:gd name="connsiteY6" fmla="*/ 101845 h 124924"/>
                  <a:gd name="connsiteX7" fmla="*/ 61363 w 92661"/>
                  <a:gd name="connsiteY7" fmla="*/ 99675 h 124924"/>
                  <a:gd name="connsiteX8" fmla="*/ 60494 w 92661"/>
                  <a:gd name="connsiteY8" fmla="*/ 99675 h 124924"/>
                  <a:gd name="connsiteX9" fmla="*/ 57021 w 92661"/>
                  <a:gd name="connsiteY9" fmla="*/ 99241 h 124924"/>
                  <a:gd name="connsiteX10" fmla="*/ 53114 w 92661"/>
                  <a:gd name="connsiteY10" fmla="*/ 98806 h 124924"/>
                  <a:gd name="connsiteX11" fmla="*/ 53114 w 92661"/>
                  <a:gd name="connsiteY11" fmla="*/ 98806 h 124924"/>
                  <a:gd name="connsiteX12" fmla="*/ 50509 w 92661"/>
                  <a:gd name="connsiteY12" fmla="*/ 98372 h 124924"/>
                  <a:gd name="connsiteX13" fmla="*/ 46601 w 92661"/>
                  <a:gd name="connsiteY13" fmla="*/ 97070 h 124924"/>
                  <a:gd name="connsiteX14" fmla="*/ 44431 w 92661"/>
                  <a:gd name="connsiteY14" fmla="*/ 95767 h 124924"/>
                  <a:gd name="connsiteX15" fmla="*/ 40957 w 92661"/>
                  <a:gd name="connsiteY15" fmla="*/ 93597 h 124924"/>
                  <a:gd name="connsiteX16" fmla="*/ 40957 w 92661"/>
                  <a:gd name="connsiteY16" fmla="*/ 93597 h 124924"/>
                  <a:gd name="connsiteX17" fmla="*/ 39221 w 92661"/>
                  <a:gd name="connsiteY17" fmla="*/ 91860 h 124924"/>
                  <a:gd name="connsiteX18" fmla="*/ 36616 w 92661"/>
                  <a:gd name="connsiteY18" fmla="*/ 89255 h 124924"/>
                  <a:gd name="connsiteX19" fmla="*/ 34879 w 92661"/>
                  <a:gd name="connsiteY19" fmla="*/ 87084 h 124924"/>
                  <a:gd name="connsiteX20" fmla="*/ 34879 w 92661"/>
                  <a:gd name="connsiteY20" fmla="*/ 87084 h 124924"/>
                  <a:gd name="connsiteX21" fmla="*/ 30538 w 92661"/>
                  <a:gd name="connsiteY21" fmla="*/ 79704 h 124924"/>
                  <a:gd name="connsiteX22" fmla="*/ 29669 w 92661"/>
                  <a:gd name="connsiteY22" fmla="*/ 77967 h 124924"/>
                  <a:gd name="connsiteX23" fmla="*/ 27933 w 92661"/>
                  <a:gd name="connsiteY23" fmla="*/ 73191 h 124924"/>
                  <a:gd name="connsiteX24" fmla="*/ 25762 w 92661"/>
                  <a:gd name="connsiteY24" fmla="*/ 64074 h 124924"/>
                  <a:gd name="connsiteX25" fmla="*/ 25762 w 92661"/>
                  <a:gd name="connsiteY25" fmla="*/ 61035 h 124924"/>
                  <a:gd name="connsiteX26" fmla="*/ 25762 w 92661"/>
                  <a:gd name="connsiteY26" fmla="*/ 56693 h 124924"/>
                  <a:gd name="connsiteX27" fmla="*/ 26630 w 92661"/>
                  <a:gd name="connsiteY27" fmla="*/ 49313 h 124924"/>
                  <a:gd name="connsiteX28" fmla="*/ 27933 w 92661"/>
                  <a:gd name="connsiteY28" fmla="*/ 44537 h 124924"/>
                  <a:gd name="connsiteX29" fmla="*/ 28801 w 92661"/>
                  <a:gd name="connsiteY29" fmla="*/ 42800 h 124924"/>
                  <a:gd name="connsiteX30" fmla="*/ 28801 w 92661"/>
                  <a:gd name="connsiteY30" fmla="*/ 43235 h 124924"/>
                  <a:gd name="connsiteX31" fmla="*/ 32708 w 92661"/>
                  <a:gd name="connsiteY31" fmla="*/ 36288 h 124924"/>
                  <a:gd name="connsiteX32" fmla="*/ 32708 w 92661"/>
                  <a:gd name="connsiteY32" fmla="*/ 35854 h 124924"/>
                  <a:gd name="connsiteX33" fmla="*/ 34011 w 92661"/>
                  <a:gd name="connsiteY33" fmla="*/ 34551 h 124924"/>
                  <a:gd name="connsiteX34" fmla="*/ 36616 w 92661"/>
                  <a:gd name="connsiteY34" fmla="*/ 31947 h 124924"/>
                  <a:gd name="connsiteX35" fmla="*/ 39221 w 92661"/>
                  <a:gd name="connsiteY35" fmla="*/ 29342 h 124924"/>
                  <a:gd name="connsiteX36" fmla="*/ 39221 w 92661"/>
                  <a:gd name="connsiteY36" fmla="*/ 29342 h 124924"/>
                  <a:gd name="connsiteX37" fmla="*/ 41826 w 92661"/>
                  <a:gd name="connsiteY37" fmla="*/ 27605 h 124924"/>
                  <a:gd name="connsiteX38" fmla="*/ 44865 w 92661"/>
                  <a:gd name="connsiteY38" fmla="*/ 25868 h 124924"/>
                  <a:gd name="connsiteX39" fmla="*/ 46601 w 92661"/>
                  <a:gd name="connsiteY39" fmla="*/ 25000 h 124924"/>
                  <a:gd name="connsiteX40" fmla="*/ 46601 w 92661"/>
                  <a:gd name="connsiteY40" fmla="*/ 25000 h 124924"/>
                  <a:gd name="connsiteX41" fmla="*/ 54416 w 92661"/>
                  <a:gd name="connsiteY41" fmla="*/ 22829 h 124924"/>
                  <a:gd name="connsiteX42" fmla="*/ 53982 w 92661"/>
                  <a:gd name="connsiteY42" fmla="*/ 22829 h 124924"/>
                  <a:gd name="connsiteX43" fmla="*/ 56153 w 92661"/>
                  <a:gd name="connsiteY43" fmla="*/ 22829 h 124924"/>
                  <a:gd name="connsiteX44" fmla="*/ 60060 w 92661"/>
                  <a:gd name="connsiteY44" fmla="*/ 22829 h 124924"/>
                  <a:gd name="connsiteX45" fmla="*/ 60060 w 92661"/>
                  <a:gd name="connsiteY45" fmla="*/ 22829 h 124924"/>
                  <a:gd name="connsiteX46" fmla="*/ 62231 w 92661"/>
                  <a:gd name="connsiteY46" fmla="*/ 23263 h 124924"/>
                  <a:gd name="connsiteX47" fmla="*/ 66573 w 92661"/>
                  <a:gd name="connsiteY47" fmla="*/ 24132 h 124924"/>
                  <a:gd name="connsiteX48" fmla="*/ 79163 w 92661"/>
                  <a:gd name="connsiteY48" fmla="*/ 31512 h 124924"/>
                  <a:gd name="connsiteX49" fmla="*/ 91754 w 92661"/>
                  <a:gd name="connsiteY49" fmla="*/ 23263 h 124924"/>
                  <a:gd name="connsiteX50" fmla="*/ 91754 w 92661"/>
                  <a:gd name="connsiteY50" fmla="*/ 23263 h 124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92661" h="124924">
                    <a:moveTo>
                      <a:pt x="91754" y="23263"/>
                    </a:moveTo>
                    <a:cubicBezTo>
                      <a:pt x="85241" y="9370"/>
                      <a:pt x="71348" y="1990"/>
                      <a:pt x="56587" y="253"/>
                    </a:cubicBezTo>
                    <a:cubicBezTo>
                      <a:pt x="41826" y="-1483"/>
                      <a:pt x="26630" y="5897"/>
                      <a:pt x="16645" y="16751"/>
                    </a:cubicBezTo>
                    <a:cubicBezTo>
                      <a:pt x="-7234" y="41498"/>
                      <a:pt x="-4195" y="82308"/>
                      <a:pt x="17947" y="107490"/>
                    </a:cubicBezTo>
                    <a:cubicBezTo>
                      <a:pt x="24025" y="114436"/>
                      <a:pt x="31840" y="119646"/>
                      <a:pt x="40957" y="122685"/>
                    </a:cubicBezTo>
                    <a:cubicBezTo>
                      <a:pt x="51377" y="126158"/>
                      <a:pt x="65270" y="126592"/>
                      <a:pt x="72217" y="116607"/>
                    </a:cubicBezTo>
                    <a:cubicBezTo>
                      <a:pt x="75690" y="111831"/>
                      <a:pt x="73085" y="104450"/>
                      <a:pt x="68309" y="101845"/>
                    </a:cubicBezTo>
                    <a:cubicBezTo>
                      <a:pt x="66138" y="100543"/>
                      <a:pt x="63968" y="100109"/>
                      <a:pt x="61363" y="99675"/>
                    </a:cubicBezTo>
                    <a:cubicBezTo>
                      <a:pt x="62231" y="99675"/>
                      <a:pt x="63533" y="100109"/>
                      <a:pt x="60494" y="99675"/>
                    </a:cubicBezTo>
                    <a:cubicBezTo>
                      <a:pt x="59192" y="99675"/>
                      <a:pt x="57889" y="99241"/>
                      <a:pt x="57021" y="99241"/>
                    </a:cubicBezTo>
                    <a:cubicBezTo>
                      <a:pt x="55719" y="99241"/>
                      <a:pt x="54416" y="98806"/>
                      <a:pt x="53114" y="98806"/>
                    </a:cubicBezTo>
                    <a:cubicBezTo>
                      <a:pt x="51377" y="98806"/>
                      <a:pt x="53114" y="98806"/>
                      <a:pt x="53114" y="98806"/>
                    </a:cubicBezTo>
                    <a:cubicBezTo>
                      <a:pt x="52245" y="98806"/>
                      <a:pt x="51377" y="98372"/>
                      <a:pt x="50509" y="98372"/>
                    </a:cubicBezTo>
                    <a:cubicBezTo>
                      <a:pt x="49206" y="97938"/>
                      <a:pt x="47904" y="97504"/>
                      <a:pt x="46601" y="97070"/>
                    </a:cubicBezTo>
                    <a:cubicBezTo>
                      <a:pt x="48338" y="97938"/>
                      <a:pt x="44865" y="96201"/>
                      <a:pt x="44431" y="95767"/>
                    </a:cubicBezTo>
                    <a:cubicBezTo>
                      <a:pt x="43128" y="94899"/>
                      <a:pt x="42260" y="94465"/>
                      <a:pt x="40957" y="93597"/>
                    </a:cubicBezTo>
                    <a:cubicBezTo>
                      <a:pt x="39655" y="92728"/>
                      <a:pt x="40957" y="93597"/>
                      <a:pt x="40957" y="93597"/>
                    </a:cubicBezTo>
                    <a:cubicBezTo>
                      <a:pt x="40523" y="93162"/>
                      <a:pt x="39655" y="92294"/>
                      <a:pt x="39221" y="91860"/>
                    </a:cubicBezTo>
                    <a:cubicBezTo>
                      <a:pt x="38352" y="90992"/>
                      <a:pt x="37484" y="90123"/>
                      <a:pt x="36616" y="89255"/>
                    </a:cubicBezTo>
                    <a:cubicBezTo>
                      <a:pt x="36182" y="88821"/>
                      <a:pt x="35313" y="87953"/>
                      <a:pt x="34879" y="87084"/>
                    </a:cubicBezTo>
                    <a:cubicBezTo>
                      <a:pt x="34879" y="87518"/>
                      <a:pt x="35748" y="88387"/>
                      <a:pt x="34879" y="87084"/>
                    </a:cubicBezTo>
                    <a:cubicBezTo>
                      <a:pt x="33143" y="84913"/>
                      <a:pt x="31840" y="82308"/>
                      <a:pt x="30538" y="79704"/>
                    </a:cubicBezTo>
                    <a:cubicBezTo>
                      <a:pt x="30538" y="79269"/>
                      <a:pt x="29235" y="76665"/>
                      <a:pt x="29669" y="77967"/>
                    </a:cubicBezTo>
                    <a:cubicBezTo>
                      <a:pt x="29235" y="76230"/>
                      <a:pt x="28367" y="74928"/>
                      <a:pt x="27933" y="73191"/>
                    </a:cubicBezTo>
                    <a:cubicBezTo>
                      <a:pt x="27064" y="70152"/>
                      <a:pt x="26196" y="67113"/>
                      <a:pt x="25762" y="64074"/>
                    </a:cubicBezTo>
                    <a:cubicBezTo>
                      <a:pt x="25762" y="65376"/>
                      <a:pt x="25762" y="61469"/>
                      <a:pt x="25762" y="61035"/>
                    </a:cubicBezTo>
                    <a:cubicBezTo>
                      <a:pt x="25762" y="59732"/>
                      <a:pt x="25762" y="57996"/>
                      <a:pt x="25762" y="56693"/>
                    </a:cubicBezTo>
                    <a:cubicBezTo>
                      <a:pt x="25762" y="53220"/>
                      <a:pt x="25762" y="53220"/>
                      <a:pt x="26630" y="49313"/>
                    </a:cubicBezTo>
                    <a:cubicBezTo>
                      <a:pt x="27064" y="47576"/>
                      <a:pt x="27499" y="46274"/>
                      <a:pt x="27933" y="44537"/>
                    </a:cubicBezTo>
                    <a:cubicBezTo>
                      <a:pt x="27933" y="44103"/>
                      <a:pt x="28367" y="43235"/>
                      <a:pt x="28801" y="42800"/>
                    </a:cubicBezTo>
                    <a:cubicBezTo>
                      <a:pt x="28801" y="43235"/>
                      <a:pt x="27933" y="44537"/>
                      <a:pt x="28801" y="43235"/>
                    </a:cubicBezTo>
                    <a:cubicBezTo>
                      <a:pt x="30104" y="41064"/>
                      <a:pt x="31406" y="38459"/>
                      <a:pt x="32708" y="36288"/>
                    </a:cubicBezTo>
                    <a:cubicBezTo>
                      <a:pt x="34011" y="34117"/>
                      <a:pt x="33143" y="35420"/>
                      <a:pt x="32708" y="35854"/>
                    </a:cubicBezTo>
                    <a:cubicBezTo>
                      <a:pt x="33143" y="35420"/>
                      <a:pt x="33577" y="34986"/>
                      <a:pt x="34011" y="34551"/>
                    </a:cubicBezTo>
                    <a:cubicBezTo>
                      <a:pt x="34879" y="33683"/>
                      <a:pt x="35748" y="32815"/>
                      <a:pt x="36616" y="31947"/>
                    </a:cubicBezTo>
                    <a:cubicBezTo>
                      <a:pt x="37484" y="31078"/>
                      <a:pt x="38352" y="30210"/>
                      <a:pt x="39221" y="29342"/>
                    </a:cubicBezTo>
                    <a:cubicBezTo>
                      <a:pt x="40523" y="28473"/>
                      <a:pt x="39221" y="29342"/>
                      <a:pt x="39221" y="29342"/>
                    </a:cubicBezTo>
                    <a:cubicBezTo>
                      <a:pt x="40089" y="28907"/>
                      <a:pt x="40957" y="28039"/>
                      <a:pt x="41826" y="27605"/>
                    </a:cubicBezTo>
                    <a:cubicBezTo>
                      <a:pt x="42694" y="27171"/>
                      <a:pt x="43997" y="26302"/>
                      <a:pt x="44865" y="25868"/>
                    </a:cubicBezTo>
                    <a:cubicBezTo>
                      <a:pt x="45299" y="25434"/>
                      <a:pt x="45733" y="25434"/>
                      <a:pt x="46601" y="25000"/>
                    </a:cubicBezTo>
                    <a:cubicBezTo>
                      <a:pt x="46167" y="25000"/>
                      <a:pt x="44865" y="25434"/>
                      <a:pt x="46601" y="25000"/>
                    </a:cubicBezTo>
                    <a:cubicBezTo>
                      <a:pt x="49206" y="24132"/>
                      <a:pt x="51811" y="23263"/>
                      <a:pt x="54416" y="22829"/>
                    </a:cubicBezTo>
                    <a:cubicBezTo>
                      <a:pt x="55719" y="22395"/>
                      <a:pt x="54416" y="22829"/>
                      <a:pt x="53982" y="22829"/>
                    </a:cubicBezTo>
                    <a:cubicBezTo>
                      <a:pt x="54850" y="22829"/>
                      <a:pt x="55719" y="22829"/>
                      <a:pt x="56153" y="22829"/>
                    </a:cubicBezTo>
                    <a:cubicBezTo>
                      <a:pt x="57455" y="22829"/>
                      <a:pt x="58758" y="22829"/>
                      <a:pt x="60060" y="22829"/>
                    </a:cubicBezTo>
                    <a:cubicBezTo>
                      <a:pt x="61363" y="22829"/>
                      <a:pt x="60060" y="22829"/>
                      <a:pt x="60060" y="22829"/>
                    </a:cubicBezTo>
                    <a:cubicBezTo>
                      <a:pt x="60929" y="22829"/>
                      <a:pt x="61797" y="23263"/>
                      <a:pt x="62231" y="23263"/>
                    </a:cubicBezTo>
                    <a:cubicBezTo>
                      <a:pt x="63968" y="23698"/>
                      <a:pt x="65270" y="23698"/>
                      <a:pt x="66573" y="24132"/>
                    </a:cubicBezTo>
                    <a:cubicBezTo>
                      <a:pt x="70914" y="25434"/>
                      <a:pt x="75256" y="28039"/>
                      <a:pt x="79163" y="31512"/>
                    </a:cubicBezTo>
                    <a:cubicBezTo>
                      <a:pt x="86110" y="39327"/>
                      <a:pt x="95661" y="31078"/>
                      <a:pt x="91754" y="23263"/>
                    </a:cubicBezTo>
                    <a:lnTo>
                      <a:pt x="91754" y="23263"/>
                    </a:lnTo>
                    <a:close/>
                  </a:path>
                </a:pathLst>
              </a:custGeom>
              <a:solidFill>
                <a:srgbClr val="5C453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3" name="Полилиния: фигура 332">
                <a:extLst>
                  <a:ext uri="{FF2B5EF4-FFF2-40B4-BE49-F238E27FC236}">
                    <a16:creationId xmlns:a16="http://schemas.microsoft.com/office/drawing/2014/main" id="{89E817B6-930B-6F95-2930-C4A7D21E1EEB}"/>
                  </a:ext>
                </a:extLst>
              </p:cNvPr>
              <p:cNvSpPr/>
              <p:nvPr/>
            </p:nvSpPr>
            <p:spPr>
              <a:xfrm>
                <a:off x="17573140" y="6264634"/>
                <a:ext cx="92661" cy="124924"/>
              </a:xfrm>
              <a:custGeom>
                <a:avLst/>
                <a:gdLst>
                  <a:gd name="connsiteX0" fmla="*/ 91754 w 92661"/>
                  <a:gd name="connsiteY0" fmla="*/ 23263 h 124924"/>
                  <a:gd name="connsiteX1" fmla="*/ 56587 w 92661"/>
                  <a:gd name="connsiteY1" fmla="*/ 253 h 124924"/>
                  <a:gd name="connsiteX2" fmla="*/ 16645 w 92661"/>
                  <a:gd name="connsiteY2" fmla="*/ 16751 h 124924"/>
                  <a:gd name="connsiteX3" fmla="*/ 17947 w 92661"/>
                  <a:gd name="connsiteY3" fmla="*/ 107489 h 124924"/>
                  <a:gd name="connsiteX4" fmla="*/ 40957 w 92661"/>
                  <a:gd name="connsiteY4" fmla="*/ 122685 h 124924"/>
                  <a:gd name="connsiteX5" fmla="*/ 72217 w 92661"/>
                  <a:gd name="connsiteY5" fmla="*/ 116607 h 124924"/>
                  <a:gd name="connsiteX6" fmla="*/ 68309 w 92661"/>
                  <a:gd name="connsiteY6" fmla="*/ 101845 h 124924"/>
                  <a:gd name="connsiteX7" fmla="*/ 61363 w 92661"/>
                  <a:gd name="connsiteY7" fmla="*/ 99675 h 124924"/>
                  <a:gd name="connsiteX8" fmla="*/ 60494 w 92661"/>
                  <a:gd name="connsiteY8" fmla="*/ 99675 h 124924"/>
                  <a:gd name="connsiteX9" fmla="*/ 57021 w 92661"/>
                  <a:gd name="connsiteY9" fmla="*/ 99241 h 124924"/>
                  <a:gd name="connsiteX10" fmla="*/ 53114 w 92661"/>
                  <a:gd name="connsiteY10" fmla="*/ 98806 h 124924"/>
                  <a:gd name="connsiteX11" fmla="*/ 53114 w 92661"/>
                  <a:gd name="connsiteY11" fmla="*/ 98806 h 124924"/>
                  <a:gd name="connsiteX12" fmla="*/ 50509 w 92661"/>
                  <a:gd name="connsiteY12" fmla="*/ 98372 h 124924"/>
                  <a:gd name="connsiteX13" fmla="*/ 46601 w 92661"/>
                  <a:gd name="connsiteY13" fmla="*/ 97070 h 124924"/>
                  <a:gd name="connsiteX14" fmla="*/ 44431 w 92661"/>
                  <a:gd name="connsiteY14" fmla="*/ 95767 h 124924"/>
                  <a:gd name="connsiteX15" fmla="*/ 40957 w 92661"/>
                  <a:gd name="connsiteY15" fmla="*/ 93597 h 124924"/>
                  <a:gd name="connsiteX16" fmla="*/ 40957 w 92661"/>
                  <a:gd name="connsiteY16" fmla="*/ 93597 h 124924"/>
                  <a:gd name="connsiteX17" fmla="*/ 39221 w 92661"/>
                  <a:gd name="connsiteY17" fmla="*/ 91860 h 124924"/>
                  <a:gd name="connsiteX18" fmla="*/ 36616 w 92661"/>
                  <a:gd name="connsiteY18" fmla="*/ 89255 h 124924"/>
                  <a:gd name="connsiteX19" fmla="*/ 34879 w 92661"/>
                  <a:gd name="connsiteY19" fmla="*/ 87084 h 124924"/>
                  <a:gd name="connsiteX20" fmla="*/ 34879 w 92661"/>
                  <a:gd name="connsiteY20" fmla="*/ 87084 h 124924"/>
                  <a:gd name="connsiteX21" fmla="*/ 30538 w 92661"/>
                  <a:gd name="connsiteY21" fmla="*/ 79704 h 124924"/>
                  <a:gd name="connsiteX22" fmla="*/ 29669 w 92661"/>
                  <a:gd name="connsiteY22" fmla="*/ 77967 h 124924"/>
                  <a:gd name="connsiteX23" fmla="*/ 27933 w 92661"/>
                  <a:gd name="connsiteY23" fmla="*/ 73191 h 124924"/>
                  <a:gd name="connsiteX24" fmla="*/ 25762 w 92661"/>
                  <a:gd name="connsiteY24" fmla="*/ 64074 h 124924"/>
                  <a:gd name="connsiteX25" fmla="*/ 25762 w 92661"/>
                  <a:gd name="connsiteY25" fmla="*/ 61035 h 124924"/>
                  <a:gd name="connsiteX26" fmla="*/ 25762 w 92661"/>
                  <a:gd name="connsiteY26" fmla="*/ 56693 h 124924"/>
                  <a:gd name="connsiteX27" fmla="*/ 26630 w 92661"/>
                  <a:gd name="connsiteY27" fmla="*/ 49313 h 124924"/>
                  <a:gd name="connsiteX28" fmla="*/ 27933 w 92661"/>
                  <a:gd name="connsiteY28" fmla="*/ 44537 h 124924"/>
                  <a:gd name="connsiteX29" fmla="*/ 28801 w 92661"/>
                  <a:gd name="connsiteY29" fmla="*/ 42800 h 124924"/>
                  <a:gd name="connsiteX30" fmla="*/ 28801 w 92661"/>
                  <a:gd name="connsiteY30" fmla="*/ 43235 h 124924"/>
                  <a:gd name="connsiteX31" fmla="*/ 32708 w 92661"/>
                  <a:gd name="connsiteY31" fmla="*/ 36288 h 124924"/>
                  <a:gd name="connsiteX32" fmla="*/ 32708 w 92661"/>
                  <a:gd name="connsiteY32" fmla="*/ 35854 h 124924"/>
                  <a:gd name="connsiteX33" fmla="*/ 34011 w 92661"/>
                  <a:gd name="connsiteY33" fmla="*/ 34551 h 124924"/>
                  <a:gd name="connsiteX34" fmla="*/ 36616 w 92661"/>
                  <a:gd name="connsiteY34" fmla="*/ 31946 h 124924"/>
                  <a:gd name="connsiteX35" fmla="*/ 39221 w 92661"/>
                  <a:gd name="connsiteY35" fmla="*/ 29342 h 124924"/>
                  <a:gd name="connsiteX36" fmla="*/ 39221 w 92661"/>
                  <a:gd name="connsiteY36" fmla="*/ 29342 h 124924"/>
                  <a:gd name="connsiteX37" fmla="*/ 41826 w 92661"/>
                  <a:gd name="connsiteY37" fmla="*/ 27605 h 124924"/>
                  <a:gd name="connsiteX38" fmla="*/ 44865 w 92661"/>
                  <a:gd name="connsiteY38" fmla="*/ 25868 h 124924"/>
                  <a:gd name="connsiteX39" fmla="*/ 46601 w 92661"/>
                  <a:gd name="connsiteY39" fmla="*/ 25000 h 124924"/>
                  <a:gd name="connsiteX40" fmla="*/ 46601 w 92661"/>
                  <a:gd name="connsiteY40" fmla="*/ 25000 h 124924"/>
                  <a:gd name="connsiteX41" fmla="*/ 54416 w 92661"/>
                  <a:gd name="connsiteY41" fmla="*/ 22829 h 124924"/>
                  <a:gd name="connsiteX42" fmla="*/ 53982 w 92661"/>
                  <a:gd name="connsiteY42" fmla="*/ 22829 h 124924"/>
                  <a:gd name="connsiteX43" fmla="*/ 56153 w 92661"/>
                  <a:gd name="connsiteY43" fmla="*/ 22829 h 124924"/>
                  <a:gd name="connsiteX44" fmla="*/ 60060 w 92661"/>
                  <a:gd name="connsiteY44" fmla="*/ 22829 h 124924"/>
                  <a:gd name="connsiteX45" fmla="*/ 60060 w 92661"/>
                  <a:gd name="connsiteY45" fmla="*/ 22829 h 124924"/>
                  <a:gd name="connsiteX46" fmla="*/ 62231 w 92661"/>
                  <a:gd name="connsiteY46" fmla="*/ 23263 h 124924"/>
                  <a:gd name="connsiteX47" fmla="*/ 66573 w 92661"/>
                  <a:gd name="connsiteY47" fmla="*/ 24132 h 124924"/>
                  <a:gd name="connsiteX48" fmla="*/ 79163 w 92661"/>
                  <a:gd name="connsiteY48" fmla="*/ 31512 h 124924"/>
                  <a:gd name="connsiteX49" fmla="*/ 91754 w 92661"/>
                  <a:gd name="connsiteY49" fmla="*/ 23263 h 124924"/>
                  <a:gd name="connsiteX50" fmla="*/ 91754 w 92661"/>
                  <a:gd name="connsiteY50" fmla="*/ 23263 h 124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92661" h="124924">
                    <a:moveTo>
                      <a:pt x="91754" y="23263"/>
                    </a:moveTo>
                    <a:cubicBezTo>
                      <a:pt x="85241" y="9370"/>
                      <a:pt x="71348" y="1990"/>
                      <a:pt x="56587" y="253"/>
                    </a:cubicBezTo>
                    <a:cubicBezTo>
                      <a:pt x="41826" y="-1483"/>
                      <a:pt x="26630" y="5897"/>
                      <a:pt x="16645" y="16751"/>
                    </a:cubicBezTo>
                    <a:cubicBezTo>
                      <a:pt x="-7234" y="41498"/>
                      <a:pt x="-4195" y="82308"/>
                      <a:pt x="17947" y="107489"/>
                    </a:cubicBezTo>
                    <a:cubicBezTo>
                      <a:pt x="24025" y="114436"/>
                      <a:pt x="31840" y="119646"/>
                      <a:pt x="40957" y="122685"/>
                    </a:cubicBezTo>
                    <a:cubicBezTo>
                      <a:pt x="51377" y="126158"/>
                      <a:pt x="65270" y="126592"/>
                      <a:pt x="72217" y="116607"/>
                    </a:cubicBezTo>
                    <a:cubicBezTo>
                      <a:pt x="75690" y="111831"/>
                      <a:pt x="73085" y="104450"/>
                      <a:pt x="68309" y="101845"/>
                    </a:cubicBezTo>
                    <a:cubicBezTo>
                      <a:pt x="66138" y="100543"/>
                      <a:pt x="63968" y="100109"/>
                      <a:pt x="61363" y="99675"/>
                    </a:cubicBezTo>
                    <a:cubicBezTo>
                      <a:pt x="62231" y="99675"/>
                      <a:pt x="63533" y="100109"/>
                      <a:pt x="60494" y="99675"/>
                    </a:cubicBezTo>
                    <a:cubicBezTo>
                      <a:pt x="59192" y="99675"/>
                      <a:pt x="57889" y="99241"/>
                      <a:pt x="57021" y="99241"/>
                    </a:cubicBezTo>
                    <a:cubicBezTo>
                      <a:pt x="55719" y="99241"/>
                      <a:pt x="54416" y="98806"/>
                      <a:pt x="53114" y="98806"/>
                    </a:cubicBezTo>
                    <a:cubicBezTo>
                      <a:pt x="51377" y="98806"/>
                      <a:pt x="53114" y="98806"/>
                      <a:pt x="53114" y="98806"/>
                    </a:cubicBezTo>
                    <a:cubicBezTo>
                      <a:pt x="52245" y="98806"/>
                      <a:pt x="51377" y="98372"/>
                      <a:pt x="50509" y="98372"/>
                    </a:cubicBezTo>
                    <a:cubicBezTo>
                      <a:pt x="49206" y="97938"/>
                      <a:pt x="47904" y="97504"/>
                      <a:pt x="46601" y="97070"/>
                    </a:cubicBezTo>
                    <a:cubicBezTo>
                      <a:pt x="48338" y="97938"/>
                      <a:pt x="44865" y="96201"/>
                      <a:pt x="44431" y="95767"/>
                    </a:cubicBezTo>
                    <a:cubicBezTo>
                      <a:pt x="43128" y="94899"/>
                      <a:pt x="42260" y="94465"/>
                      <a:pt x="40957" y="93597"/>
                    </a:cubicBezTo>
                    <a:cubicBezTo>
                      <a:pt x="39655" y="92728"/>
                      <a:pt x="40957" y="93597"/>
                      <a:pt x="40957" y="93597"/>
                    </a:cubicBezTo>
                    <a:cubicBezTo>
                      <a:pt x="40523" y="93162"/>
                      <a:pt x="39655" y="92294"/>
                      <a:pt x="39221" y="91860"/>
                    </a:cubicBezTo>
                    <a:cubicBezTo>
                      <a:pt x="38352" y="90992"/>
                      <a:pt x="37484" y="90123"/>
                      <a:pt x="36616" y="89255"/>
                    </a:cubicBezTo>
                    <a:cubicBezTo>
                      <a:pt x="36182" y="88821"/>
                      <a:pt x="35313" y="87953"/>
                      <a:pt x="34879" y="87084"/>
                    </a:cubicBezTo>
                    <a:cubicBezTo>
                      <a:pt x="34879" y="87518"/>
                      <a:pt x="35748" y="88387"/>
                      <a:pt x="34879" y="87084"/>
                    </a:cubicBezTo>
                    <a:cubicBezTo>
                      <a:pt x="33143" y="84913"/>
                      <a:pt x="31840" y="82308"/>
                      <a:pt x="30538" y="79704"/>
                    </a:cubicBezTo>
                    <a:cubicBezTo>
                      <a:pt x="30538" y="79269"/>
                      <a:pt x="29235" y="76664"/>
                      <a:pt x="29669" y="77967"/>
                    </a:cubicBezTo>
                    <a:cubicBezTo>
                      <a:pt x="29235" y="76230"/>
                      <a:pt x="28367" y="74928"/>
                      <a:pt x="27933" y="73191"/>
                    </a:cubicBezTo>
                    <a:cubicBezTo>
                      <a:pt x="27064" y="70152"/>
                      <a:pt x="26196" y="67113"/>
                      <a:pt x="25762" y="64074"/>
                    </a:cubicBezTo>
                    <a:cubicBezTo>
                      <a:pt x="25762" y="65376"/>
                      <a:pt x="25762" y="61469"/>
                      <a:pt x="25762" y="61035"/>
                    </a:cubicBezTo>
                    <a:cubicBezTo>
                      <a:pt x="25762" y="59732"/>
                      <a:pt x="25762" y="57996"/>
                      <a:pt x="25762" y="56693"/>
                    </a:cubicBezTo>
                    <a:cubicBezTo>
                      <a:pt x="25762" y="53220"/>
                      <a:pt x="25762" y="53220"/>
                      <a:pt x="26630" y="49313"/>
                    </a:cubicBezTo>
                    <a:cubicBezTo>
                      <a:pt x="27064" y="47576"/>
                      <a:pt x="27499" y="46274"/>
                      <a:pt x="27933" y="44537"/>
                    </a:cubicBezTo>
                    <a:cubicBezTo>
                      <a:pt x="27933" y="44103"/>
                      <a:pt x="28367" y="43235"/>
                      <a:pt x="28801" y="42800"/>
                    </a:cubicBezTo>
                    <a:cubicBezTo>
                      <a:pt x="28801" y="43235"/>
                      <a:pt x="27933" y="44537"/>
                      <a:pt x="28801" y="43235"/>
                    </a:cubicBezTo>
                    <a:cubicBezTo>
                      <a:pt x="30104" y="41064"/>
                      <a:pt x="31406" y="38459"/>
                      <a:pt x="32708" y="36288"/>
                    </a:cubicBezTo>
                    <a:cubicBezTo>
                      <a:pt x="34011" y="34117"/>
                      <a:pt x="33143" y="35420"/>
                      <a:pt x="32708" y="35854"/>
                    </a:cubicBezTo>
                    <a:cubicBezTo>
                      <a:pt x="33143" y="35420"/>
                      <a:pt x="33577" y="34986"/>
                      <a:pt x="34011" y="34551"/>
                    </a:cubicBezTo>
                    <a:cubicBezTo>
                      <a:pt x="34879" y="33683"/>
                      <a:pt x="35748" y="32815"/>
                      <a:pt x="36616" y="31946"/>
                    </a:cubicBezTo>
                    <a:cubicBezTo>
                      <a:pt x="37484" y="31078"/>
                      <a:pt x="38352" y="30210"/>
                      <a:pt x="39221" y="29342"/>
                    </a:cubicBezTo>
                    <a:cubicBezTo>
                      <a:pt x="40523" y="28473"/>
                      <a:pt x="39221" y="29342"/>
                      <a:pt x="39221" y="29342"/>
                    </a:cubicBezTo>
                    <a:cubicBezTo>
                      <a:pt x="40089" y="28907"/>
                      <a:pt x="40957" y="28039"/>
                      <a:pt x="41826" y="27605"/>
                    </a:cubicBezTo>
                    <a:cubicBezTo>
                      <a:pt x="42694" y="27171"/>
                      <a:pt x="43997" y="26302"/>
                      <a:pt x="44865" y="25868"/>
                    </a:cubicBezTo>
                    <a:cubicBezTo>
                      <a:pt x="45299" y="25434"/>
                      <a:pt x="45733" y="25434"/>
                      <a:pt x="46601" y="25000"/>
                    </a:cubicBezTo>
                    <a:cubicBezTo>
                      <a:pt x="46167" y="25000"/>
                      <a:pt x="44865" y="25434"/>
                      <a:pt x="46601" y="25000"/>
                    </a:cubicBezTo>
                    <a:cubicBezTo>
                      <a:pt x="49206" y="24132"/>
                      <a:pt x="51811" y="23263"/>
                      <a:pt x="54416" y="22829"/>
                    </a:cubicBezTo>
                    <a:cubicBezTo>
                      <a:pt x="55719" y="22395"/>
                      <a:pt x="54416" y="22829"/>
                      <a:pt x="53982" y="22829"/>
                    </a:cubicBezTo>
                    <a:cubicBezTo>
                      <a:pt x="54850" y="22829"/>
                      <a:pt x="55719" y="22829"/>
                      <a:pt x="56153" y="22829"/>
                    </a:cubicBezTo>
                    <a:cubicBezTo>
                      <a:pt x="57455" y="22829"/>
                      <a:pt x="58758" y="22829"/>
                      <a:pt x="60060" y="22829"/>
                    </a:cubicBezTo>
                    <a:cubicBezTo>
                      <a:pt x="61363" y="22829"/>
                      <a:pt x="60060" y="22829"/>
                      <a:pt x="60060" y="22829"/>
                    </a:cubicBezTo>
                    <a:cubicBezTo>
                      <a:pt x="60929" y="22829"/>
                      <a:pt x="61797" y="23263"/>
                      <a:pt x="62231" y="23263"/>
                    </a:cubicBezTo>
                    <a:cubicBezTo>
                      <a:pt x="63968" y="23698"/>
                      <a:pt x="65270" y="23698"/>
                      <a:pt x="66573" y="24132"/>
                    </a:cubicBezTo>
                    <a:cubicBezTo>
                      <a:pt x="70914" y="25434"/>
                      <a:pt x="75256" y="28039"/>
                      <a:pt x="79163" y="31512"/>
                    </a:cubicBezTo>
                    <a:cubicBezTo>
                      <a:pt x="86110" y="39327"/>
                      <a:pt x="95661" y="31078"/>
                      <a:pt x="91754" y="23263"/>
                    </a:cubicBezTo>
                    <a:lnTo>
                      <a:pt x="91754" y="23263"/>
                    </a:lnTo>
                    <a:close/>
                  </a:path>
                </a:pathLst>
              </a:custGeom>
              <a:solidFill>
                <a:srgbClr val="5C453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4" name="Полилиния: фигура 333">
                <a:extLst>
                  <a:ext uri="{FF2B5EF4-FFF2-40B4-BE49-F238E27FC236}">
                    <a16:creationId xmlns:a16="http://schemas.microsoft.com/office/drawing/2014/main" id="{6577A753-358F-F9F4-AF2B-01BACD349A02}"/>
                  </a:ext>
                </a:extLst>
              </p:cNvPr>
              <p:cNvSpPr/>
              <p:nvPr/>
            </p:nvSpPr>
            <p:spPr>
              <a:xfrm>
                <a:off x="17715109" y="6210798"/>
                <a:ext cx="92661" cy="124924"/>
              </a:xfrm>
              <a:custGeom>
                <a:avLst/>
                <a:gdLst>
                  <a:gd name="connsiteX0" fmla="*/ 91754 w 92661"/>
                  <a:gd name="connsiteY0" fmla="*/ 23263 h 124924"/>
                  <a:gd name="connsiteX1" fmla="*/ 56587 w 92661"/>
                  <a:gd name="connsiteY1" fmla="*/ 253 h 124924"/>
                  <a:gd name="connsiteX2" fmla="*/ 16645 w 92661"/>
                  <a:gd name="connsiteY2" fmla="*/ 16751 h 124924"/>
                  <a:gd name="connsiteX3" fmla="*/ 17947 w 92661"/>
                  <a:gd name="connsiteY3" fmla="*/ 107489 h 124924"/>
                  <a:gd name="connsiteX4" fmla="*/ 40957 w 92661"/>
                  <a:gd name="connsiteY4" fmla="*/ 122685 h 124924"/>
                  <a:gd name="connsiteX5" fmla="*/ 72217 w 92661"/>
                  <a:gd name="connsiteY5" fmla="*/ 116607 h 124924"/>
                  <a:gd name="connsiteX6" fmla="*/ 68309 w 92661"/>
                  <a:gd name="connsiteY6" fmla="*/ 101845 h 124924"/>
                  <a:gd name="connsiteX7" fmla="*/ 61363 w 92661"/>
                  <a:gd name="connsiteY7" fmla="*/ 99675 h 124924"/>
                  <a:gd name="connsiteX8" fmla="*/ 60494 w 92661"/>
                  <a:gd name="connsiteY8" fmla="*/ 99675 h 124924"/>
                  <a:gd name="connsiteX9" fmla="*/ 57021 w 92661"/>
                  <a:gd name="connsiteY9" fmla="*/ 99241 h 124924"/>
                  <a:gd name="connsiteX10" fmla="*/ 53114 w 92661"/>
                  <a:gd name="connsiteY10" fmla="*/ 98806 h 124924"/>
                  <a:gd name="connsiteX11" fmla="*/ 53114 w 92661"/>
                  <a:gd name="connsiteY11" fmla="*/ 98806 h 124924"/>
                  <a:gd name="connsiteX12" fmla="*/ 50509 w 92661"/>
                  <a:gd name="connsiteY12" fmla="*/ 98372 h 124924"/>
                  <a:gd name="connsiteX13" fmla="*/ 46601 w 92661"/>
                  <a:gd name="connsiteY13" fmla="*/ 97070 h 124924"/>
                  <a:gd name="connsiteX14" fmla="*/ 44431 w 92661"/>
                  <a:gd name="connsiteY14" fmla="*/ 95767 h 124924"/>
                  <a:gd name="connsiteX15" fmla="*/ 40957 w 92661"/>
                  <a:gd name="connsiteY15" fmla="*/ 93597 h 124924"/>
                  <a:gd name="connsiteX16" fmla="*/ 40957 w 92661"/>
                  <a:gd name="connsiteY16" fmla="*/ 93597 h 124924"/>
                  <a:gd name="connsiteX17" fmla="*/ 39221 w 92661"/>
                  <a:gd name="connsiteY17" fmla="*/ 91860 h 124924"/>
                  <a:gd name="connsiteX18" fmla="*/ 36616 w 92661"/>
                  <a:gd name="connsiteY18" fmla="*/ 89255 h 124924"/>
                  <a:gd name="connsiteX19" fmla="*/ 34879 w 92661"/>
                  <a:gd name="connsiteY19" fmla="*/ 87084 h 124924"/>
                  <a:gd name="connsiteX20" fmla="*/ 34879 w 92661"/>
                  <a:gd name="connsiteY20" fmla="*/ 87084 h 124924"/>
                  <a:gd name="connsiteX21" fmla="*/ 30538 w 92661"/>
                  <a:gd name="connsiteY21" fmla="*/ 79704 h 124924"/>
                  <a:gd name="connsiteX22" fmla="*/ 29669 w 92661"/>
                  <a:gd name="connsiteY22" fmla="*/ 77967 h 124924"/>
                  <a:gd name="connsiteX23" fmla="*/ 27933 w 92661"/>
                  <a:gd name="connsiteY23" fmla="*/ 73191 h 124924"/>
                  <a:gd name="connsiteX24" fmla="*/ 25762 w 92661"/>
                  <a:gd name="connsiteY24" fmla="*/ 64074 h 124924"/>
                  <a:gd name="connsiteX25" fmla="*/ 25762 w 92661"/>
                  <a:gd name="connsiteY25" fmla="*/ 61035 h 124924"/>
                  <a:gd name="connsiteX26" fmla="*/ 25762 w 92661"/>
                  <a:gd name="connsiteY26" fmla="*/ 56693 h 124924"/>
                  <a:gd name="connsiteX27" fmla="*/ 26630 w 92661"/>
                  <a:gd name="connsiteY27" fmla="*/ 49313 h 124924"/>
                  <a:gd name="connsiteX28" fmla="*/ 27933 w 92661"/>
                  <a:gd name="connsiteY28" fmla="*/ 44537 h 124924"/>
                  <a:gd name="connsiteX29" fmla="*/ 28801 w 92661"/>
                  <a:gd name="connsiteY29" fmla="*/ 42800 h 124924"/>
                  <a:gd name="connsiteX30" fmla="*/ 28801 w 92661"/>
                  <a:gd name="connsiteY30" fmla="*/ 43235 h 124924"/>
                  <a:gd name="connsiteX31" fmla="*/ 32709 w 92661"/>
                  <a:gd name="connsiteY31" fmla="*/ 36288 h 124924"/>
                  <a:gd name="connsiteX32" fmla="*/ 32709 w 92661"/>
                  <a:gd name="connsiteY32" fmla="*/ 35854 h 124924"/>
                  <a:gd name="connsiteX33" fmla="*/ 34011 w 92661"/>
                  <a:gd name="connsiteY33" fmla="*/ 34551 h 124924"/>
                  <a:gd name="connsiteX34" fmla="*/ 36616 w 92661"/>
                  <a:gd name="connsiteY34" fmla="*/ 31946 h 124924"/>
                  <a:gd name="connsiteX35" fmla="*/ 39221 w 92661"/>
                  <a:gd name="connsiteY35" fmla="*/ 29342 h 124924"/>
                  <a:gd name="connsiteX36" fmla="*/ 39221 w 92661"/>
                  <a:gd name="connsiteY36" fmla="*/ 29342 h 124924"/>
                  <a:gd name="connsiteX37" fmla="*/ 41826 w 92661"/>
                  <a:gd name="connsiteY37" fmla="*/ 27605 h 124924"/>
                  <a:gd name="connsiteX38" fmla="*/ 44865 w 92661"/>
                  <a:gd name="connsiteY38" fmla="*/ 25868 h 124924"/>
                  <a:gd name="connsiteX39" fmla="*/ 46601 w 92661"/>
                  <a:gd name="connsiteY39" fmla="*/ 25000 h 124924"/>
                  <a:gd name="connsiteX40" fmla="*/ 46601 w 92661"/>
                  <a:gd name="connsiteY40" fmla="*/ 25000 h 124924"/>
                  <a:gd name="connsiteX41" fmla="*/ 54416 w 92661"/>
                  <a:gd name="connsiteY41" fmla="*/ 22829 h 124924"/>
                  <a:gd name="connsiteX42" fmla="*/ 53982 w 92661"/>
                  <a:gd name="connsiteY42" fmla="*/ 22829 h 124924"/>
                  <a:gd name="connsiteX43" fmla="*/ 56153 w 92661"/>
                  <a:gd name="connsiteY43" fmla="*/ 22829 h 124924"/>
                  <a:gd name="connsiteX44" fmla="*/ 60060 w 92661"/>
                  <a:gd name="connsiteY44" fmla="*/ 22829 h 124924"/>
                  <a:gd name="connsiteX45" fmla="*/ 60060 w 92661"/>
                  <a:gd name="connsiteY45" fmla="*/ 22829 h 124924"/>
                  <a:gd name="connsiteX46" fmla="*/ 62231 w 92661"/>
                  <a:gd name="connsiteY46" fmla="*/ 23263 h 124924"/>
                  <a:gd name="connsiteX47" fmla="*/ 66573 w 92661"/>
                  <a:gd name="connsiteY47" fmla="*/ 24132 h 124924"/>
                  <a:gd name="connsiteX48" fmla="*/ 79163 w 92661"/>
                  <a:gd name="connsiteY48" fmla="*/ 31512 h 124924"/>
                  <a:gd name="connsiteX49" fmla="*/ 91754 w 92661"/>
                  <a:gd name="connsiteY49" fmla="*/ 23263 h 124924"/>
                  <a:gd name="connsiteX50" fmla="*/ 91754 w 92661"/>
                  <a:gd name="connsiteY50" fmla="*/ 23263 h 124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92661" h="124924">
                    <a:moveTo>
                      <a:pt x="91754" y="23263"/>
                    </a:moveTo>
                    <a:cubicBezTo>
                      <a:pt x="85241" y="9370"/>
                      <a:pt x="71348" y="1990"/>
                      <a:pt x="56587" y="253"/>
                    </a:cubicBezTo>
                    <a:cubicBezTo>
                      <a:pt x="41826" y="-1483"/>
                      <a:pt x="26630" y="5897"/>
                      <a:pt x="16645" y="16751"/>
                    </a:cubicBezTo>
                    <a:cubicBezTo>
                      <a:pt x="-7234" y="41498"/>
                      <a:pt x="-4195" y="82309"/>
                      <a:pt x="17947" y="107489"/>
                    </a:cubicBezTo>
                    <a:cubicBezTo>
                      <a:pt x="24025" y="114436"/>
                      <a:pt x="31840" y="119646"/>
                      <a:pt x="40957" y="122685"/>
                    </a:cubicBezTo>
                    <a:cubicBezTo>
                      <a:pt x="51377" y="126158"/>
                      <a:pt x="65270" y="126592"/>
                      <a:pt x="72217" y="116607"/>
                    </a:cubicBezTo>
                    <a:cubicBezTo>
                      <a:pt x="75690" y="111831"/>
                      <a:pt x="73085" y="104450"/>
                      <a:pt x="68309" y="101845"/>
                    </a:cubicBezTo>
                    <a:cubicBezTo>
                      <a:pt x="66138" y="100543"/>
                      <a:pt x="63968" y="100109"/>
                      <a:pt x="61363" y="99675"/>
                    </a:cubicBezTo>
                    <a:cubicBezTo>
                      <a:pt x="62231" y="99675"/>
                      <a:pt x="63533" y="100109"/>
                      <a:pt x="60494" y="99675"/>
                    </a:cubicBezTo>
                    <a:cubicBezTo>
                      <a:pt x="59192" y="99675"/>
                      <a:pt x="57889" y="99241"/>
                      <a:pt x="57021" y="99241"/>
                    </a:cubicBezTo>
                    <a:cubicBezTo>
                      <a:pt x="55719" y="99241"/>
                      <a:pt x="54416" y="98806"/>
                      <a:pt x="53114" y="98806"/>
                    </a:cubicBezTo>
                    <a:cubicBezTo>
                      <a:pt x="51377" y="98806"/>
                      <a:pt x="53114" y="98806"/>
                      <a:pt x="53114" y="98806"/>
                    </a:cubicBezTo>
                    <a:cubicBezTo>
                      <a:pt x="52245" y="98806"/>
                      <a:pt x="51377" y="98372"/>
                      <a:pt x="50509" y="98372"/>
                    </a:cubicBezTo>
                    <a:cubicBezTo>
                      <a:pt x="49206" y="97938"/>
                      <a:pt x="47904" y="97504"/>
                      <a:pt x="46601" y="97070"/>
                    </a:cubicBezTo>
                    <a:cubicBezTo>
                      <a:pt x="48338" y="97938"/>
                      <a:pt x="44865" y="96201"/>
                      <a:pt x="44431" y="95767"/>
                    </a:cubicBezTo>
                    <a:cubicBezTo>
                      <a:pt x="43128" y="94899"/>
                      <a:pt x="42260" y="94465"/>
                      <a:pt x="40957" y="93597"/>
                    </a:cubicBezTo>
                    <a:cubicBezTo>
                      <a:pt x="39655" y="92728"/>
                      <a:pt x="40957" y="93597"/>
                      <a:pt x="40957" y="93597"/>
                    </a:cubicBezTo>
                    <a:cubicBezTo>
                      <a:pt x="40523" y="93162"/>
                      <a:pt x="39655" y="92294"/>
                      <a:pt x="39221" y="91860"/>
                    </a:cubicBezTo>
                    <a:cubicBezTo>
                      <a:pt x="38352" y="90992"/>
                      <a:pt x="37484" y="90123"/>
                      <a:pt x="36616" y="89255"/>
                    </a:cubicBezTo>
                    <a:cubicBezTo>
                      <a:pt x="36182" y="88821"/>
                      <a:pt x="35313" y="87952"/>
                      <a:pt x="34879" y="87084"/>
                    </a:cubicBezTo>
                    <a:cubicBezTo>
                      <a:pt x="34879" y="87518"/>
                      <a:pt x="35748" y="88387"/>
                      <a:pt x="34879" y="87084"/>
                    </a:cubicBezTo>
                    <a:cubicBezTo>
                      <a:pt x="33143" y="84913"/>
                      <a:pt x="31840" y="82309"/>
                      <a:pt x="30538" y="79704"/>
                    </a:cubicBezTo>
                    <a:cubicBezTo>
                      <a:pt x="30538" y="79269"/>
                      <a:pt x="29235" y="76664"/>
                      <a:pt x="29669" y="77967"/>
                    </a:cubicBezTo>
                    <a:cubicBezTo>
                      <a:pt x="29235" y="76230"/>
                      <a:pt x="28367" y="74928"/>
                      <a:pt x="27933" y="73191"/>
                    </a:cubicBezTo>
                    <a:cubicBezTo>
                      <a:pt x="27064" y="70152"/>
                      <a:pt x="26196" y="67113"/>
                      <a:pt x="25762" y="64074"/>
                    </a:cubicBezTo>
                    <a:cubicBezTo>
                      <a:pt x="25762" y="65376"/>
                      <a:pt x="25762" y="61469"/>
                      <a:pt x="25762" y="61035"/>
                    </a:cubicBezTo>
                    <a:cubicBezTo>
                      <a:pt x="25762" y="59732"/>
                      <a:pt x="25762" y="57996"/>
                      <a:pt x="25762" y="56693"/>
                    </a:cubicBezTo>
                    <a:cubicBezTo>
                      <a:pt x="25762" y="53220"/>
                      <a:pt x="25762" y="53220"/>
                      <a:pt x="26630" y="49313"/>
                    </a:cubicBezTo>
                    <a:cubicBezTo>
                      <a:pt x="27064" y="47576"/>
                      <a:pt x="27499" y="46274"/>
                      <a:pt x="27933" y="44537"/>
                    </a:cubicBezTo>
                    <a:cubicBezTo>
                      <a:pt x="27933" y="44103"/>
                      <a:pt x="28367" y="43235"/>
                      <a:pt x="28801" y="42800"/>
                    </a:cubicBezTo>
                    <a:cubicBezTo>
                      <a:pt x="28801" y="43235"/>
                      <a:pt x="27933" y="44537"/>
                      <a:pt x="28801" y="43235"/>
                    </a:cubicBezTo>
                    <a:cubicBezTo>
                      <a:pt x="30104" y="41064"/>
                      <a:pt x="31406" y="38459"/>
                      <a:pt x="32709" y="36288"/>
                    </a:cubicBezTo>
                    <a:cubicBezTo>
                      <a:pt x="34011" y="34117"/>
                      <a:pt x="33143" y="35420"/>
                      <a:pt x="32709" y="35854"/>
                    </a:cubicBezTo>
                    <a:cubicBezTo>
                      <a:pt x="33143" y="35420"/>
                      <a:pt x="33577" y="34986"/>
                      <a:pt x="34011" y="34551"/>
                    </a:cubicBezTo>
                    <a:cubicBezTo>
                      <a:pt x="34879" y="33683"/>
                      <a:pt x="35748" y="32815"/>
                      <a:pt x="36616" y="31946"/>
                    </a:cubicBezTo>
                    <a:cubicBezTo>
                      <a:pt x="37484" y="31078"/>
                      <a:pt x="38352" y="30210"/>
                      <a:pt x="39221" y="29342"/>
                    </a:cubicBezTo>
                    <a:cubicBezTo>
                      <a:pt x="40523" y="28473"/>
                      <a:pt x="39221" y="29342"/>
                      <a:pt x="39221" y="29342"/>
                    </a:cubicBezTo>
                    <a:cubicBezTo>
                      <a:pt x="40089" y="28907"/>
                      <a:pt x="40957" y="28039"/>
                      <a:pt x="41826" y="27605"/>
                    </a:cubicBezTo>
                    <a:cubicBezTo>
                      <a:pt x="42694" y="27171"/>
                      <a:pt x="43996" y="26302"/>
                      <a:pt x="44865" y="25868"/>
                    </a:cubicBezTo>
                    <a:cubicBezTo>
                      <a:pt x="45299" y="25434"/>
                      <a:pt x="45733" y="25434"/>
                      <a:pt x="46601" y="25000"/>
                    </a:cubicBezTo>
                    <a:cubicBezTo>
                      <a:pt x="46167" y="25000"/>
                      <a:pt x="44865" y="25434"/>
                      <a:pt x="46601" y="25000"/>
                    </a:cubicBezTo>
                    <a:cubicBezTo>
                      <a:pt x="49206" y="24132"/>
                      <a:pt x="51811" y="23263"/>
                      <a:pt x="54416" y="22829"/>
                    </a:cubicBezTo>
                    <a:cubicBezTo>
                      <a:pt x="55719" y="22395"/>
                      <a:pt x="54416" y="22829"/>
                      <a:pt x="53982" y="22829"/>
                    </a:cubicBezTo>
                    <a:cubicBezTo>
                      <a:pt x="54850" y="22829"/>
                      <a:pt x="55719" y="22829"/>
                      <a:pt x="56153" y="22829"/>
                    </a:cubicBezTo>
                    <a:cubicBezTo>
                      <a:pt x="57455" y="22829"/>
                      <a:pt x="58758" y="22829"/>
                      <a:pt x="60060" y="22829"/>
                    </a:cubicBezTo>
                    <a:cubicBezTo>
                      <a:pt x="61363" y="22829"/>
                      <a:pt x="60060" y="22829"/>
                      <a:pt x="60060" y="22829"/>
                    </a:cubicBezTo>
                    <a:cubicBezTo>
                      <a:pt x="60929" y="22829"/>
                      <a:pt x="61797" y="23263"/>
                      <a:pt x="62231" y="23263"/>
                    </a:cubicBezTo>
                    <a:cubicBezTo>
                      <a:pt x="63968" y="23698"/>
                      <a:pt x="65270" y="23698"/>
                      <a:pt x="66573" y="24132"/>
                    </a:cubicBezTo>
                    <a:cubicBezTo>
                      <a:pt x="70914" y="25434"/>
                      <a:pt x="75256" y="28039"/>
                      <a:pt x="79163" y="31512"/>
                    </a:cubicBezTo>
                    <a:cubicBezTo>
                      <a:pt x="86110" y="39761"/>
                      <a:pt x="95661" y="31078"/>
                      <a:pt x="91754" y="23263"/>
                    </a:cubicBezTo>
                    <a:lnTo>
                      <a:pt x="91754" y="23263"/>
                    </a:lnTo>
                    <a:close/>
                  </a:path>
                </a:pathLst>
              </a:custGeom>
              <a:solidFill>
                <a:srgbClr val="5C453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35" name="Рисунок 50">
              <a:extLst>
                <a:ext uri="{FF2B5EF4-FFF2-40B4-BE49-F238E27FC236}">
                  <a16:creationId xmlns:a16="http://schemas.microsoft.com/office/drawing/2014/main" id="{9B21D291-DDA6-76E4-68F8-ABCB5CB5DB7F}"/>
                </a:ext>
              </a:extLst>
            </p:cNvPr>
            <p:cNvGrpSpPr/>
            <p:nvPr/>
          </p:nvGrpSpPr>
          <p:grpSpPr>
            <a:xfrm>
              <a:off x="18396743" y="6433822"/>
              <a:ext cx="582771" cy="1349913"/>
              <a:chOff x="18396743" y="6433822"/>
              <a:chExt cx="582771" cy="1349913"/>
            </a:xfrm>
          </p:grpSpPr>
          <p:sp>
            <p:nvSpPr>
              <p:cNvPr id="336" name="Полилиния: фигура 335">
                <a:extLst>
                  <a:ext uri="{FF2B5EF4-FFF2-40B4-BE49-F238E27FC236}">
                    <a16:creationId xmlns:a16="http://schemas.microsoft.com/office/drawing/2014/main" id="{9AFE62F3-6B8B-43E2-FA3C-5351A4BDD909}"/>
                  </a:ext>
                </a:extLst>
              </p:cNvPr>
              <p:cNvSpPr/>
              <p:nvPr/>
            </p:nvSpPr>
            <p:spPr>
              <a:xfrm>
                <a:off x="18587039" y="6689067"/>
                <a:ext cx="210238" cy="313449"/>
              </a:xfrm>
              <a:custGeom>
                <a:avLst/>
                <a:gdLst>
                  <a:gd name="connsiteX0" fmla="*/ 0 w 210238"/>
                  <a:gd name="connsiteY0" fmla="*/ 423 h 313449"/>
                  <a:gd name="connsiteX1" fmla="*/ 138061 w 210238"/>
                  <a:gd name="connsiteY1" fmla="*/ 28209 h 313449"/>
                  <a:gd name="connsiteX2" fmla="*/ 210131 w 210238"/>
                  <a:gd name="connsiteY2" fmla="*/ 275243 h 313449"/>
                  <a:gd name="connsiteX3" fmla="*/ 129812 w 210238"/>
                  <a:gd name="connsiteY3" fmla="*/ 313449 h 313449"/>
                  <a:gd name="connsiteX4" fmla="*/ 75977 w 210238"/>
                  <a:gd name="connsiteY4" fmla="*/ 193188 h 313449"/>
                  <a:gd name="connsiteX5" fmla="*/ 0 w 210238"/>
                  <a:gd name="connsiteY5" fmla="*/ 423 h 313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0238" h="313449">
                    <a:moveTo>
                      <a:pt x="0" y="423"/>
                    </a:moveTo>
                    <a:cubicBezTo>
                      <a:pt x="7815" y="-3050"/>
                      <a:pt x="125037" y="15619"/>
                      <a:pt x="138061" y="28209"/>
                    </a:cubicBezTo>
                    <a:cubicBezTo>
                      <a:pt x="151086" y="40366"/>
                      <a:pt x="213170" y="252667"/>
                      <a:pt x="210131" y="275243"/>
                    </a:cubicBezTo>
                    <a:cubicBezTo>
                      <a:pt x="207092" y="297820"/>
                      <a:pt x="129812" y="313449"/>
                      <a:pt x="129812" y="313449"/>
                    </a:cubicBezTo>
                    <a:lnTo>
                      <a:pt x="75977" y="193188"/>
                    </a:lnTo>
                    <a:lnTo>
                      <a:pt x="0" y="423"/>
                    </a:lnTo>
                    <a:close/>
                  </a:path>
                </a:pathLst>
              </a:custGeom>
              <a:solidFill>
                <a:srgbClr val="FFCCB5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7" name="Полилиния: фигура 336">
                <a:extLst>
                  <a:ext uri="{FF2B5EF4-FFF2-40B4-BE49-F238E27FC236}">
                    <a16:creationId xmlns:a16="http://schemas.microsoft.com/office/drawing/2014/main" id="{5F624878-3EA8-9F91-CE21-A06E65F42A2B}"/>
                  </a:ext>
                </a:extLst>
              </p:cNvPr>
              <p:cNvSpPr/>
              <p:nvPr/>
            </p:nvSpPr>
            <p:spPr>
              <a:xfrm>
                <a:off x="18716851" y="6722438"/>
                <a:ext cx="136070" cy="248808"/>
              </a:xfrm>
              <a:custGeom>
                <a:avLst/>
                <a:gdLst>
                  <a:gd name="connsiteX0" fmla="*/ 0 w 136070"/>
                  <a:gd name="connsiteY0" fmla="*/ 917 h 248808"/>
                  <a:gd name="connsiteX1" fmla="*/ 111578 w 136070"/>
                  <a:gd name="connsiteY1" fmla="*/ 34347 h 248808"/>
                  <a:gd name="connsiteX2" fmla="*/ 133720 w 136070"/>
                  <a:gd name="connsiteY2" fmla="*/ 241439 h 248808"/>
                  <a:gd name="connsiteX3" fmla="*/ 67728 w 136070"/>
                  <a:gd name="connsiteY3" fmla="*/ 247951 h 248808"/>
                  <a:gd name="connsiteX4" fmla="*/ 12591 w 136070"/>
                  <a:gd name="connsiteY4" fmla="*/ 123349 h 248808"/>
                  <a:gd name="connsiteX5" fmla="*/ 0 w 136070"/>
                  <a:gd name="connsiteY5" fmla="*/ 917 h 248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6070" h="248808">
                    <a:moveTo>
                      <a:pt x="0" y="917"/>
                    </a:moveTo>
                    <a:cubicBezTo>
                      <a:pt x="8249" y="-5161"/>
                      <a:pt x="99856" y="20454"/>
                      <a:pt x="111578" y="34347"/>
                    </a:cubicBezTo>
                    <a:cubicBezTo>
                      <a:pt x="123300" y="48674"/>
                      <a:pt x="142837" y="230585"/>
                      <a:pt x="133720" y="241439"/>
                    </a:cubicBezTo>
                    <a:cubicBezTo>
                      <a:pt x="125037" y="252293"/>
                      <a:pt x="67728" y="247951"/>
                      <a:pt x="67728" y="247951"/>
                    </a:cubicBezTo>
                    <a:cubicBezTo>
                      <a:pt x="67728" y="247951"/>
                      <a:pt x="13459" y="131598"/>
                      <a:pt x="12591" y="123349"/>
                    </a:cubicBezTo>
                    <a:cubicBezTo>
                      <a:pt x="12156" y="115100"/>
                      <a:pt x="0" y="917"/>
                      <a:pt x="0" y="917"/>
                    </a:cubicBezTo>
                    <a:close/>
                  </a:path>
                </a:pathLst>
              </a:custGeom>
              <a:solidFill>
                <a:srgbClr val="FFCCB5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8" name="Полилиния: фигура 337">
                <a:extLst>
                  <a:ext uri="{FF2B5EF4-FFF2-40B4-BE49-F238E27FC236}">
                    <a16:creationId xmlns:a16="http://schemas.microsoft.com/office/drawing/2014/main" id="{E54B742B-03FD-A6CE-9B4F-10D7BA219CB7}"/>
                  </a:ext>
                </a:extLst>
              </p:cNvPr>
              <p:cNvSpPr/>
              <p:nvPr/>
            </p:nvSpPr>
            <p:spPr>
              <a:xfrm>
                <a:off x="18799809" y="6759719"/>
                <a:ext cx="164555" cy="245165"/>
              </a:xfrm>
              <a:custGeom>
                <a:avLst/>
                <a:gdLst>
                  <a:gd name="connsiteX0" fmla="*/ 21239 w 164555"/>
                  <a:gd name="connsiteY0" fmla="*/ 539 h 245165"/>
                  <a:gd name="connsiteX1" fmla="*/ 109373 w 164555"/>
                  <a:gd name="connsiteY1" fmla="*/ 7920 h 245165"/>
                  <a:gd name="connsiteX2" fmla="*/ 164511 w 164555"/>
                  <a:gd name="connsiteY2" fmla="*/ 93882 h 245165"/>
                  <a:gd name="connsiteX3" fmla="*/ 92875 w 164555"/>
                  <a:gd name="connsiteY3" fmla="*/ 242797 h 245165"/>
                  <a:gd name="connsiteX4" fmla="*/ 33396 w 164555"/>
                  <a:gd name="connsiteY4" fmla="*/ 184187 h 245165"/>
                  <a:gd name="connsiteX5" fmla="*/ 82021 w 164555"/>
                  <a:gd name="connsiteY5" fmla="*/ 94751 h 245165"/>
                  <a:gd name="connsiteX6" fmla="*/ 38172 w 164555"/>
                  <a:gd name="connsiteY6" fmla="*/ 56979 h 245165"/>
                  <a:gd name="connsiteX7" fmla="*/ 21239 w 164555"/>
                  <a:gd name="connsiteY7" fmla="*/ 539 h 245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4555" h="245165">
                    <a:moveTo>
                      <a:pt x="21239" y="539"/>
                    </a:moveTo>
                    <a:cubicBezTo>
                      <a:pt x="29054" y="-1632"/>
                      <a:pt x="101992" y="3144"/>
                      <a:pt x="109373" y="7920"/>
                    </a:cubicBezTo>
                    <a:cubicBezTo>
                      <a:pt x="116754" y="12695"/>
                      <a:pt x="166247" y="76516"/>
                      <a:pt x="164511" y="93882"/>
                    </a:cubicBezTo>
                    <a:cubicBezTo>
                      <a:pt x="162774" y="111249"/>
                      <a:pt x="106768" y="226300"/>
                      <a:pt x="92875" y="242797"/>
                    </a:cubicBezTo>
                    <a:cubicBezTo>
                      <a:pt x="78982" y="259295"/>
                      <a:pt x="33396" y="184187"/>
                      <a:pt x="33396" y="184187"/>
                    </a:cubicBezTo>
                    <a:cubicBezTo>
                      <a:pt x="33396" y="184187"/>
                      <a:pt x="81153" y="105605"/>
                      <a:pt x="82021" y="94751"/>
                    </a:cubicBezTo>
                    <a:cubicBezTo>
                      <a:pt x="82890" y="83897"/>
                      <a:pt x="72470" y="55677"/>
                      <a:pt x="38172" y="56979"/>
                    </a:cubicBezTo>
                    <a:cubicBezTo>
                      <a:pt x="3873" y="57847"/>
                      <a:pt x="-18703" y="10525"/>
                      <a:pt x="21239" y="539"/>
                    </a:cubicBezTo>
                    <a:close/>
                  </a:path>
                </a:pathLst>
              </a:custGeom>
              <a:solidFill>
                <a:srgbClr val="FFCCB5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39" name="Полилиния: фигура 338">
                <a:extLst>
                  <a:ext uri="{FF2B5EF4-FFF2-40B4-BE49-F238E27FC236}">
                    <a16:creationId xmlns:a16="http://schemas.microsoft.com/office/drawing/2014/main" id="{7D8260AA-B77C-1B06-03D6-C697E8B8D5A1}"/>
                  </a:ext>
                </a:extLst>
              </p:cNvPr>
              <p:cNvSpPr/>
              <p:nvPr/>
            </p:nvSpPr>
            <p:spPr>
              <a:xfrm>
                <a:off x="18430510" y="6945950"/>
                <a:ext cx="462173" cy="359936"/>
              </a:xfrm>
              <a:custGeom>
                <a:avLst/>
                <a:gdLst>
                  <a:gd name="connsiteX0" fmla="*/ 104430 w 462173"/>
                  <a:gd name="connsiteY0" fmla="*/ 355699 h 359936"/>
                  <a:gd name="connsiteX1" fmla="*/ 369699 w 462173"/>
                  <a:gd name="connsiteY1" fmla="*/ 325308 h 359936"/>
                  <a:gd name="connsiteX2" fmla="*/ 462174 w 462173"/>
                  <a:gd name="connsiteY2" fmla="*/ 56566 h 359936"/>
                  <a:gd name="connsiteX3" fmla="*/ 422666 w 462173"/>
                  <a:gd name="connsiteY3" fmla="*/ 2731 h 359936"/>
                  <a:gd name="connsiteX4" fmla="*/ 298063 w 462173"/>
                  <a:gd name="connsiteY4" fmla="*/ 43107 h 359936"/>
                  <a:gd name="connsiteX5" fmla="*/ 176065 w 462173"/>
                  <a:gd name="connsiteY5" fmla="*/ 34424 h 359936"/>
                  <a:gd name="connsiteX6" fmla="*/ 65790 w 462173"/>
                  <a:gd name="connsiteY6" fmla="*/ 34424 h 359936"/>
                  <a:gd name="connsiteX7" fmla="*/ 233 w 462173"/>
                  <a:gd name="connsiteY7" fmla="*/ 145134 h 359936"/>
                  <a:gd name="connsiteX8" fmla="*/ 104430 w 462173"/>
                  <a:gd name="connsiteY8" fmla="*/ 355699 h 359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2173" h="359936">
                    <a:moveTo>
                      <a:pt x="104430" y="355699"/>
                    </a:moveTo>
                    <a:cubicBezTo>
                      <a:pt x="122230" y="374368"/>
                      <a:pt x="369699" y="325308"/>
                      <a:pt x="369699" y="325308"/>
                    </a:cubicBezTo>
                    <a:cubicBezTo>
                      <a:pt x="366225" y="301430"/>
                      <a:pt x="462174" y="56566"/>
                      <a:pt x="462174" y="56566"/>
                    </a:cubicBezTo>
                    <a:cubicBezTo>
                      <a:pt x="462174" y="56566"/>
                      <a:pt x="436559" y="15756"/>
                      <a:pt x="422666" y="2731"/>
                    </a:cubicBezTo>
                    <a:cubicBezTo>
                      <a:pt x="408773" y="-10294"/>
                      <a:pt x="318468" y="26609"/>
                      <a:pt x="298063" y="43107"/>
                    </a:cubicBezTo>
                    <a:cubicBezTo>
                      <a:pt x="277658" y="59605"/>
                      <a:pt x="215574" y="-2479"/>
                      <a:pt x="176065" y="34424"/>
                    </a:cubicBezTo>
                    <a:cubicBezTo>
                      <a:pt x="136557" y="71327"/>
                      <a:pt x="67093" y="37029"/>
                      <a:pt x="65790" y="34424"/>
                    </a:cubicBezTo>
                    <a:cubicBezTo>
                      <a:pt x="65790" y="34424"/>
                      <a:pt x="-4543" y="108665"/>
                      <a:pt x="233" y="145134"/>
                    </a:cubicBezTo>
                    <a:cubicBezTo>
                      <a:pt x="4574" y="182471"/>
                      <a:pt x="55805" y="305337"/>
                      <a:pt x="104430" y="355699"/>
                    </a:cubicBezTo>
                    <a:close/>
                  </a:path>
                </a:pathLst>
              </a:custGeom>
              <a:solidFill>
                <a:srgbClr val="FFCCB5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0" name="Полилиния: фигура 339">
                <a:extLst>
                  <a:ext uri="{FF2B5EF4-FFF2-40B4-BE49-F238E27FC236}">
                    <a16:creationId xmlns:a16="http://schemas.microsoft.com/office/drawing/2014/main" id="{54E9ACA4-C76E-D2CD-D87F-325013B447C5}"/>
                  </a:ext>
                </a:extLst>
              </p:cNvPr>
              <p:cNvSpPr/>
              <p:nvPr/>
            </p:nvSpPr>
            <p:spPr>
              <a:xfrm>
                <a:off x="18534940" y="7264746"/>
                <a:ext cx="444574" cy="518989"/>
              </a:xfrm>
              <a:custGeom>
                <a:avLst/>
                <a:gdLst>
                  <a:gd name="connsiteX0" fmla="*/ 0 w 444574"/>
                  <a:gd name="connsiteY0" fmla="*/ 36903 h 518989"/>
                  <a:gd name="connsiteX1" fmla="*/ 126773 w 444574"/>
                  <a:gd name="connsiteY1" fmla="*/ 514908 h 518989"/>
                  <a:gd name="connsiteX2" fmla="*/ 444575 w 444574"/>
                  <a:gd name="connsiteY2" fmla="*/ 440233 h 518989"/>
                  <a:gd name="connsiteX3" fmla="*/ 265269 w 444574"/>
                  <a:gd name="connsiteY3" fmla="*/ 6512 h 518989"/>
                  <a:gd name="connsiteX4" fmla="*/ 126773 w 444574"/>
                  <a:gd name="connsiteY4" fmla="*/ 0 h 518989"/>
                  <a:gd name="connsiteX5" fmla="*/ 0 w 444574"/>
                  <a:gd name="connsiteY5" fmla="*/ 36903 h 518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4574" h="518989">
                    <a:moveTo>
                      <a:pt x="0" y="36903"/>
                    </a:moveTo>
                    <a:cubicBezTo>
                      <a:pt x="0" y="36903"/>
                      <a:pt x="31693" y="260493"/>
                      <a:pt x="126773" y="514908"/>
                    </a:cubicBezTo>
                    <a:cubicBezTo>
                      <a:pt x="126773" y="514908"/>
                      <a:pt x="292186" y="545299"/>
                      <a:pt x="444575" y="440233"/>
                    </a:cubicBezTo>
                    <a:lnTo>
                      <a:pt x="265269" y="6512"/>
                    </a:lnTo>
                    <a:lnTo>
                      <a:pt x="126773" y="0"/>
                    </a:lnTo>
                    <a:lnTo>
                      <a:pt x="0" y="36903"/>
                    </a:lnTo>
                    <a:close/>
                  </a:path>
                </a:pathLst>
              </a:custGeom>
              <a:solidFill>
                <a:srgbClr val="FFCCB5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1" name="Полилиния: фигура 340">
                <a:extLst>
                  <a:ext uri="{FF2B5EF4-FFF2-40B4-BE49-F238E27FC236}">
                    <a16:creationId xmlns:a16="http://schemas.microsoft.com/office/drawing/2014/main" id="{50006D80-550A-A22D-3290-E200FEC808C1}"/>
                  </a:ext>
                </a:extLst>
              </p:cNvPr>
              <p:cNvSpPr/>
              <p:nvPr/>
            </p:nvSpPr>
            <p:spPr>
              <a:xfrm>
                <a:off x="18666100" y="6697739"/>
                <a:ext cx="135845" cy="280325"/>
              </a:xfrm>
              <a:custGeom>
                <a:avLst/>
                <a:gdLst>
                  <a:gd name="connsiteX0" fmla="*/ 1257 w 135845"/>
                  <a:gd name="connsiteY0" fmla="*/ 3907 h 280325"/>
                  <a:gd name="connsiteX1" fmla="*/ 32517 w 135845"/>
                  <a:gd name="connsiteY1" fmla="*/ 14761 h 280325"/>
                  <a:gd name="connsiteX2" fmla="*/ 57698 w 135845"/>
                  <a:gd name="connsiteY2" fmla="*/ 28220 h 280325"/>
                  <a:gd name="connsiteX3" fmla="*/ 72025 w 135845"/>
                  <a:gd name="connsiteY3" fmla="*/ 50796 h 280325"/>
                  <a:gd name="connsiteX4" fmla="*/ 81576 w 135845"/>
                  <a:gd name="connsiteY4" fmla="*/ 80753 h 280325"/>
                  <a:gd name="connsiteX5" fmla="*/ 114138 w 135845"/>
                  <a:gd name="connsiteY5" fmla="*/ 206224 h 280325"/>
                  <a:gd name="connsiteX6" fmla="*/ 121953 w 135845"/>
                  <a:gd name="connsiteY6" fmla="*/ 242259 h 280325"/>
                  <a:gd name="connsiteX7" fmla="*/ 129767 w 135845"/>
                  <a:gd name="connsiteY7" fmla="*/ 278293 h 280325"/>
                  <a:gd name="connsiteX8" fmla="*/ 135845 w 135845"/>
                  <a:gd name="connsiteY8" fmla="*/ 277425 h 280325"/>
                  <a:gd name="connsiteX9" fmla="*/ 130202 w 135845"/>
                  <a:gd name="connsiteY9" fmla="*/ 243995 h 280325"/>
                  <a:gd name="connsiteX10" fmla="*/ 122821 w 135845"/>
                  <a:gd name="connsiteY10" fmla="*/ 210131 h 280325"/>
                  <a:gd name="connsiteX11" fmla="*/ 107191 w 135845"/>
                  <a:gd name="connsiteY11" fmla="*/ 144574 h 280325"/>
                  <a:gd name="connsiteX12" fmla="*/ 88523 w 135845"/>
                  <a:gd name="connsiteY12" fmla="*/ 78148 h 280325"/>
                  <a:gd name="connsiteX13" fmla="*/ 79405 w 135845"/>
                  <a:gd name="connsiteY13" fmla="*/ 48191 h 280325"/>
                  <a:gd name="connsiteX14" fmla="*/ 65946 w 135845"/>
                  <a:gd name="connsiteY14" fmla="*/ 24747 h 280325"/>
                  <a:gd name="connsiteX15" fmla="*/ 38595 w 135845"/>
                  <a:gd name="connsiteY15" fmla="*/ 9117 h 280325"/>
                  <a:gd name="connsiteX16" fmla="*/ 2126 w 135845"/>
                  <a:gd name="connsiteY16" fmla="*/ 0 h 280325"/>
                  <a:gd name="connsiteX17" fmla="*/ 1257 w 135845"/>
                  <a:gd name="connsiteY17" fmla="*/ 3907 h 280325"/>
                  <a:gd name="connsiteX18" fmla="*/ 1257 w 135845"/>
                  <a:gd name="connsiteY18" fmla="*/ 3907 h 280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35845" h="280325">
                    <a:moveTo>
                      <a:pt x="1257" y="3907"/>
                    </a:moveTo>
                    <a:cubicBezTo>
                      <a:pt x="11677" y="6947"/>
                      <a:pt x="22097" y="10420"/>
                      <a:pt x="32517" y="14761"/>
                    </a:cubicBezTo>
                    <a:cubicBezTo>
                      <a:pt x="41200" y="18234"/>
                      <a:pt x="50317" y="22142"/>
                      <a:pt x="57698" y="28220"/>
                    </a:cubicBezTo>
                    <a:cubicBezTo>
                      <a:pt x="64644" y="34298"/>
                      <a:pt x="68986" y="42547"/>
                      <a:pt x="72025" y="50796"/>
                    </a:cubicBezTo>
                    <a:cubicBezTo>
                      <a:pt x="75498" y="60782"/>
                      <a:pt x="78537" y="70767"/>
                      <a:pt x="81576" y="80753"/>
                    </a:cubicBezTo>
                    <a:cubicBezTo>
                      <a:pt x="94167" y="121998"/>
                      <a:pt x="105020" y="164111"/>
                      <a:pt x="114138" y="206224"/>
                    </a:cubicBezTo>
                    <a:cubicBezTo>
                      <a:pt x="116743" y="218380"/>
                      <a:pt x="119348" y="230102"/>
                      <a:pt x="121953" y="242259"/>
                    </a:cubicBezTo>
                    <a:cubicBezTo>
                      <a:pt x="124557" y="254415"/>
                      <a:pt x="126294" y="266571"/>
                      <a:pt x="129767" y="278293"/>
                    </a:cubicBezTo>
                    <a:cubicBezTo>
                      <a:pt x="130636" y="281332"/>
                      <a:pt x="135845" y="280898"/>
                      <a:pt x="135845" y="277425"/>
                    </a:cubicBezTo>
                    <a:cubicBezTo>
                      <a:pt x="134977" y="266137"/>
                      <a:pt x="132806" y="255283"/>
                      <a:pt x="130202" y="243995"/>
                    </a:cubicBezTo>
                    <a:cubicBezTo>
                      <a:pt x="128031" y="232707"/>
                      <a:pt x="125426" y="221419"/>
                      <a:pt x="122821" y="210131"/>
                    </a:cubicBezTo>
                    <a:cubicBezTo>
                      <a:pt x="118045" y="188423"/>
                      <a:pt x="112835" y="166281"/>
                      <a:pt x="107191" y="144574"/>
                    </a:cubicBezTo>
                    <a:cubicBezTo>
                      <a:pt x="101547" y="122432"/>
                      <a:pt x="95035" y="100290"/>
                      <a:pt x="88523" y="78148"/>
                    </a:cubicBezTo>
                    <a:cubicBezTo>
                      <a:pt x="85483" y="68162"/>
                      <a:pt x="82879" y="57743"/>
                      <a:pt x="79405" y="48191"/>
                    </a:cubicBezTo>
                    <a:cubicBezTo>
                      <a:pt x="76366" y="39508"/>
                      <a:pt x="72459" y="31259"/>
                      <a:pt x="65946" y="24747"/>
                    </a:cubicBezTo>
                    <a:cubicBezTo>
                      <a:pt x="58566" y="16932"/>
                      <a:pt x="48580" y="12590"/>
                      <a:pt x="38595" y="9117"/>
                    </a:cubicBezTo>
                    <a:cubicBezTo>
                      <a:pt x="26873" y="4776"/>
                      <a:pt x="14716" y="1737"/>
                      <a:pt x="2126" y="0"/>
                    </a:cubicBezTo>
                    <a:cubicBezTo>
                      <a:pt x="-45" y="0"/>
                      <a:pt x="-913" y="3473"/>
                      <a:pt x="1257" y="3907"/>
                    </a:cubicBezTo>
                    <a:lnTo>
                      <a:pt x="1257" y="3907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2" name="Полилиния: фигура 341">
                <a:extLst>
                  <a:ext uri="{FF2B5EF4-FFF2-40B4-BE49-F238E27FC236}">
                    <a16:creationId xmlns:a16="http://schemas.microsoft.com/office/drawing/2014/main" id="{138D0EA7-81E0-96A4-3EFB-8281DC0AF834}"/>
                  </a:ext>
                </a:extLst>
              </p:cNvPr>
              <p:cNvSpPr/>
              <p:nvPr/>
            </p:nvSpPr>
            <p:spPr>
              <a:xfrm>
                <a:off x="18805903" y="6741589"/>
                <a:ext cx="51472" cy="230506"/>
              </a:xfrm>
              <a:custGeom>
                <a:avLst/>
                <a:gdLst>
                  <a:gd name="connsiteX0" fmla="*/ 1687 w 51472"/>
                  <a:gd name="connsiteY0" fmla="*/ 4342 h 230506"/>
                  <a:gd name="connsiteX1" fmla="*/ 26434 w 51472"/>
                  <a:gd name="connsiteY1" fmla="*/ 31259 h 230506"/>
                  <a:gd name="connsiteX2" fmla="*/ 32512 w 51472"/>
                  <a:gd name="connsiteY2" fmla="*/ 76411 h 230506"/>
                  <a:gd name="connsiteX3" fmla="*/ 40761 w 51472"/>
                  <a:gd name="connsiteY3" fmla="*/ 173228 h 230506"/>
                  <a:gd name="connsiteX4" fmla="*/ 42497 w 51472"/>
                  <a:gd name="connsiteY4" fmla="*/ 201014 h 230506"/>
                  <a:gd name="connsiteX5" fmla="*/ 44234 w 51472"/>
                  <a:gd name="connsiteY5" fmla="*/ 227931 h 230506"/>
                  <a:gd name="connsiteX6" fmla="*/ 51181 w 51472"/>
                  <a:gd name="connsiteY6" fmla="*/ 227063 h 230506"/>
                  <a:gd name="connsiteX7" fmla="*/ 50312 w 51472"/>
                  <a:gd name="connsiteY7" fmla="*/ 201014 h 230506"/>
                  <a:gd name="connsiteX8" fmla="*/ 48576 w 51472"/>
                  <a:gd name="connsiteY8" fmla="*/ 174964 h 230506"/>
                  <a:gd name="connsiteX9" fmla="*/ 44234 w 51472"/>
                  <a:gd name="connsiteY9" fmla="*/ 123734 h 230506"/>
                  <a:gd name="connsiteX10" fmla="*/ 39024 w 51472"/>
                  <a:gd name="connsiteY10" fmla="*/ 72504 h 230506"/>
                  <a:gd name="connsiteX11" fmla="*/ 31209 w 51472"/>
                  <a:gd name="connsiteY11" fmla="*/ 25181 h 230506"/>
                  <a:gd name="connsiteX12" fmla="*/ 1253 w 51472"/>
                  <a:gd name="connsiteY12" fmla="*/ 0 h 230506"/>
                  <a:gd name="connsiteX13" fmla="*/ 1687 w 51472"/>
                  <a:gd name="connsiteY13" fmla="*/ 4342 h 230506"/>
                  <a:gd name="connsiteX14" fmla="*/ 1687 w 51472"/>
                  <a:gd name="connsiteY14" fmla="*/ 4342 h 230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1472" h="230506">
                    <a:moveTo>
                      <a:pt x="1687" y="4342"/>
                    </a:moveTo>
                    <a:cubicBezTo>
                      <a:pt x="14712" y="6946"/>
                      <a:pt x="22960" y="19103"/>
                      <a:pt x="26434" y="31259"/>
                    </a:cubicBezTo>
                    <a:cubicBezTo>
                      <a:pt x="30775" y="45586"/>
                      <a:pt x="31209" y="61650"/>
                      <a:pt x="32512" y="76411"/>
                    </a:cubicBezTo>
                    <a:cubicBezTo>
                      <a:pt x="35551" y="108539"/>
                      <a:pt x="38590" y="141100"/>
                      <a:pt x="40761" y="173228"/>
                    </a:cubicBezTo>
                    <a:cubicBezTo>
                      <a:pt x="41195" y="182345"/>
                      <a:pt x="42063" y="191897"/>
                      <a:pt x="42497" y="201014"/>
                    </a:cubicBezTo>
                    <a:cubicBezTo>
                      <a:pt x="42932" y="210131"/>
                      <a:pt x="42497" y="219248"/>
                      <a:pt x="44234" y="227931"/>
                    </a:cubicBezTo>
                    <a:cubicBezTo>
                      <a:pt x="45102" y="232273"/>
                      <a:pt x="50746" y="230536"/>
                      <a:pt x="51181" y="227063"/>
                    </a:cubicBezTo>
                    <a:cubicBezTo>
                      <a:pt x="52049" y="218380"/>
                      <a:pt x="50746" y="209263"/>
                      <a:pt x="50312" y="201014"/>
                    </a:cubicBezTo>
                    <a:cubicBezTo>
                      <a:pt x="49878" y="192331"/>
                      <a:pt x="49444" y="183648"/>
                      <a:pt x="48576" y="174964"/>
                    </a:cubicBezTo>
                    <a:cubicBezTo>
                      <a:pt x="47273" y="158032"/>
                      <a:pt x="45971" y="140666"/>
                      <a:pt x="44234" y="123734"/>
                    </a:cubicBezTo>
                    <a:cubicBezTo>
                      <a:pt x="42497" y="106802"/>
                      <a:pt x="40761" y="89436"/>
                      <a:pt x="39024" y="72504"/>
                    </a:cubicBezTo>
                    <a:cubicBezTo>
                      <a:pt x="37288" y="56874"/>
                      <a:pt x="37288" y="39942"/>
                      <a:pt x="31209" y="25181"/>
                    </a:cubicBezTo>
                    <a:cubicBezTo>
                      <a:pt x="25999" y="12156"/>
                      <a:pt x="16014" y="1302"/>
                      <a:pt x="1253" y="0"/>
                    </a:cubicBezTo>
                    <a:cubicBezTo>
                      <a:pt x="-50" y="0"/>
                      <a:pt x="-918" y="3907"/>
                      <a:pt x="1687" y="4342"/>
                    </a:cubicBezTo>
                    <a:lnTo>
                      <a:pt x="1687" y="4342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3" name="Полилиния: фигура 342">
                <a:extLst>
                  <a:ext uri="{FF2B5EF4-FFF2-40B4-BE49-F238E27FC236}">
                    <a16:creationId xmlns:a16="http://schemas.microsoft.com/office/drawing/2014/main" id="{D8D41AF2-9C1C-9D4F-3AFB-A8672630D34F}"/>
                  </a:ext>
                </a:extLst>
              </p:cNvPr>
              <p:cNvSpPr/>
              <p:nvPr/>
            </p:nvSpPr>
            <p:spPr>
              <a:xfrm>
                <a:off x="18692687" y="6733274"/>
                <a:ext cx="26224" cy="18004"/>
              </a:xfrm>
              <a:custGeom>
                <a:avLst/>
                <a:gdLst>
                  <a:gd name="connsiteX0" fmla="*/ 4193 w 26224"/>
                  <a:gd name="connsiteY0" fmla="*/ 17432 h 18004"/>
                  <a:gd name="connsiteX1" fmla="*/ 14179 w 26224"/>
                  <a:gd name="connsiteY1" fmla="*/ 9183 h 18004"/>
                  <a:gd name="connsiteX2" fmla="*/ 19823 w 26224"/>
                  <a:gd name="connsiteY2" fmla="*/ 6144 h 18004"/>
                  <a:gd name="connsiteX3" fmla="*/ 22428 w 26224"/>
                  <a:gd name="connsiteY3" fmla="*/ 4842 h 18004"/>
                  <a:gd name="connsiteX4" fmla="*/ 25467 w 26224"/>
                  <a:gd name="connsiteY4" fmla="*/ 3105 h 18004"/>
                  <a:gd name="connsiteX5" fmla="*/ 24598 w 26224"/>
                  <a:gd name="connsiteY5" fmla="*/ 66 h 18004"/>
                  <a:gd name="connsiteX6" fmla="*/ 10706 w 26224"/>
                  <a:gd name="connsiteY6" fmla="*/ 4408 h 18004"/>
                  <a:gd name="connsiteX7" fmla="*/ 286 w 26224"/>
                  <a:gd name="connsiteY7" fmla="*/ 14827 h 18004"/>
                  <a:gd name="connsiteX8" fmla="*/ 4193 w 26224"/>
                  <a:gd name="connsiteY8" fmla="*/ 17432 h 18004"/>
                  <a:gd name="connsiteX9" fmla="*/ 4193 w 26224"/>
                  <a:gd name="connsiteY9" fmla="*/ 17432 h 18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224" h="18004">
                    <a:moveTo>
                      <a:pt x="4193" y="17432"/>
                    </a:moveTo>
                    <a:cubicBezTo>
                      <a:pt x="6798" y="13959"/>
                      <a:pt x="10271" y="11354"/>
                      <a:pt x="14179" y="9183"/>
                    </a:cubicBezTo>
                    <a:cubicBezTo>
                      <a:pt x="15915" y="8315"/>
                      <a:pt x="18086" y="7013"/>
                      <a:pt x="19823" y="6144"/>
                    </a:cubicBezTo>
                    <a:cubicBezTo>
                      <a:pt x="20691" y="5710"/>
                      <a:pt x="21559" y="5276"/>
                      <a:pt x="22428" y="4842"/>
                    </a:cubicBezTo>
                    <a:cubicBezTo>
                      <a:pt x="23730" y="4408"/>
                      <a:pt x="24598" y="3973"/>
                      <a:pt x="25467" y="3105"/>
                    </a:cubicBezTo>
                    <a:cubicBezTo>
                      <a:pt x="26769" y="2237"/>
                      <a:pt x="26335" y="500"/>
                      <a:pt x="24598" y="66"/>
                    </a:cubicBezTo>
                    <a:cubicBezTo>
                      <a:pt x="19823" y="-368"/>
                      <a:pt x="14613" y="1368"/>
                      <a:pt x="10706" y="4408"/>
                    </a:cubicBezTo>
                    <a:cubicBezTo>
                      <a:pt x="6798" y="7013"/>
                      <a:pt x="3325" y="10486"/>
                      <a:pt x="286" y="14827"/>
                    </a:cubicBezTo>
                    <a:cubicBezTo>
                      <a:pt x="-1017" y="16564"/>
                      <a:pt x="2457" y="19169"/>
                      <a:pt x="4193" y="17432"/>
                    </a:cubicBezTo>
                    <a:lnTo>
                      <a:pt x="4193" y="17432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4" name="Полилиния: фигура 343">
                <a:extLst>
                  <a:ext uri="{FF2B5EF4-FFF2-40B4-BE49-F238E27FC236}">
                    <a16:creationId xmlns:a16="http://schemas.microsoft.com/office/drawing/2014/main" id="{9BC9031C-58F7-4559-76D6-E094ACEEE9D1}"/>
                  </a:ext>
                </a:extLst>
              </p:cNvPr>
              <p:cNvSpPr/>
              <p:nvPr/>
            </p:nvSpPr>
            <p:spPr>
              <a:xfrm>
                <a:off x="18790875" y="6764346"/>
                <a:ext cx="21226" cy="12844"/>
              </a:xfrm>
              <a:custGeom>
                <a:avLst/>
                <a:gdLst>
                  <a:gd name="connsiteX0" fmla="*/ 4124 w 21226"/>
                  <a:gd name="connsiteY0" fmla="*/ 12410 h 12844"/>
                  <a:gd name="connsiteX1" fmla="*/ 8466 w 21226"/>
                  <a:gd name="connsiteY1" fmla="*/ 10239 h 12844"/>
                  <a:gd name="connsiteX2" fmla="*/ 8900 w 21226"/>
                  <a:gd name="connsiteY2" fmla="*/ 9805 h 12844"/>
                  <a:gd name="connsiteX3" fmla="*/ 8900 w 21226"/>
                  <a:gd name="connsiteY3" fmla="*/ 9805 h 12844"/>
                  <a:gd name="connsiteX4" fmla="*/ 9769 w 21226"/>
                  <a:gd name="connsiteY4" fmla="*/ 9371 h 12844"/>
                  <a:gd name="connsiteX5" fmla="*/ 11939 w 21226"/>
                  <a:gd name="connsiteY5" fmla="*/ 8503 h 12844"/>
                  <a:gd name="connsiteX6" fmla="*/ 16281 w 21226"/>
                  <a:gd name="connsiteY6" fmla="*/ 6766 h 12844"/>
                  <a:gd name="connsiteX7" fmla="*/ 18886 w 21226"/>
                  <a:gd name="connsiteY7" fmla="*/ 5898 h 12844"/>
                  <a:gd name="connsiteX8" fmla="*/ 21057 w 21226"/>
                  <a:gd name="connsiteY8" fmla="*/ 3727 h 12844"/>
                  <a:gd name="connsiteX9" fmla="*/ 20188 w 21226"/>
                  <a:gd name="connsiteY9" fmla="*/ 688 h 12844"/>
                  <a:gd name="connsiteX10" fmla="*/ 14544 w 21226"/>
                  <a:gd name="connsiteY10" fmla="*/ 688 h 12844"/>
                  <a:gd name="connsiteX11" fmla="*/ 9334 w 21226"/>
                  <a:gd name="connsiteY11" fmla="*/ 2425 h 12844"/>
                  <a:gd name="connsiteX12" fmla="*/ 651 w 21226"/>
                  <a:gd name="connsiteY12" fmla="*/ 8069 h 12844"/>
                  <a:gd name="connsiteX13" fmla="*/ 651 w 21226"/>
                  <a:gd name="connsiteY13" fmla="*/ 11108 h 12844"/>
                  <a:gd name="connsiteX14" fmla="*/ 4124 w 21226"/>
                  <a:gd name="connsiteY14" fmla="*/ 12410 h 12844"/>
                  <a:gd name="connsiteX15" fmla="*/ 4124 w 21226"/>
                  <a:gd name="connsiteY15" fmla="*/ 12410 h 12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1226" h="12844">
                    <a:moveTo>
                      <a:pt x="4124" y="12410"/>
                    </a:moveTo>
                    <a:cubicBezTo>
                      <a:pt x="5427" y="11542"/>
                      <a:pt x="6729" y="11108"/>
                      <a:pt x="8466" y="10239"/>
                    </a:cubicBezTo>
                    <a:cubicBezTo>
                      <a:pt x="8466" y="10239"/>
                      <a:pt x="8900" y="10239"/>
                      <a:pt x="8900" y="9805"/>
                    </a:cubicBezTo>
                    <a:cubicBezTo>
                      <a:pt x="8900" y="9805"/>
                      <a:pt x="9334" y="9805"/>
                      <a:pt x="8900" y="9805"/>
                    </a:cubicBezTo>
                    <a:cubicBezTo>
                      <a:pt x="9334" y="9805"/>
                      <a:pt x="9769" y="9371"/>
                      <a:pt x="9769" y="9371"/>
                    </a:cubicBezTo>
                    <a:cubicBezTo>
                      <a:pt x="10637" y="8937"/>
                      <a:pt x="11505" y="8937"/>
                      <a:pt x="11939" y="8503"/>
                    </a:cubicBezTo>
                    <a:cubicBezTo>
                      <a:pt x="13242" y="8069"/>
                      <a:pt x="14978" y="7634"/>
                      <a:pt x="16281" y="6766"/>
                    </a:cubicBezTo>
                    <a:cubicBezTo>
                      <a:pt x="17149" y="6332"/>
                      <a:pt x="18017" y="6332"/>
                      <a:pt x="18886" y="5898"/>
                    </a:cubicBezTo>
                    <a:cubicBezTo>
                      <a:pt x="19754" y="5464"/>
                      <a:pt x="20622" y="4595"/>
                      <a:pt x="21057" y="3727"/>
                    </a:cubicBezTo>
                    <a:cubicBezTo>
                      <a:pt x="21491" y="2859"/>
                      <a:pt x="21057" y="1556"/>
                      <a:pt x="20188" y="688"/>
                    </a:cubicBezTo>
                    <a:cubicBezTo>
                      <a:pt x="18452" y="-615"/>
                      <a:pt x="16281" y="254"/>
                      <a:pt x="14544" y="688"/>
                    </a:cubicBezTo>
                    <a:cubicBezTo>
                      <a:pt x="12808" y="1122"/>
                      <a:pt x="11071" y="1990"/>
                      <a:pt x="9334" y="2425"/>
                    </a:cubicBezTo>
                    <a:cubicBezTo>
                      <a:pt x="6295" y="3727"/>
                      <a:pt x="3256" y="5898"/>
                      <a:pt x="651" y="8069"/>
                    </a:cubicBezTo>
                    <a:cubicBezTo>
                      <a:pt x="-217" y="8937"/>
                      <a:pt x="-217" y="10239"/>
                      <a:pt x="651" y="11108"/>
                    </a:cubicBezTo>
                    <a:cubicBezTo>
                      <a:pt x="1954" y="12844"/>
                      <a:pt x="3256" y="13278"/>
                      <a:pt x="4124" y="12410"/>
                    </a:cubicBezTo>
                    <a:lnTo>
                      <a:pt x="4124" y="12410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5" name="Полилиния: фигура 344">
                <a:extLst>
                  <a:ext uri="{FF2B5EF4-FFF2-40B4-BE49-F238E27FC236}">
                    <a16:creationId xmlns:a16="http://schemas.microsoft.com/office/drawing/2014/main" id="{03DD0013-BDB3-BB12-DA43-DE0976B22723}"/>
                  </a:ext>
                </a:extLst>
              </p:cNvPr>
              <p:cNvSpPr/>
              <p:nvPr/>
            </p:nvSpPr>
            <p:spPr>
              <a:xfrm>
                <a:off x="18932948" y="6842596"/>
                <a:ext cx="18347" cy="11552"/>
              </a:xfrm>
              <a:custGeom>
                <a:avLst/>
                <a:gdLst>
                  <a:gd name="connsiteX0" fmla="*/ 3586 w 18347"/>
                  <a:gd name="connsiteY0" fmla="*/ 11439 h 11552"/>
                  <a:gd name="connsiteX1" fmla="*/ 9664 w 18347"/>
                  <a:gd name="connsiteY1" fmla="*/ 9269 h 11552"/>
                  <a:gd name="connsiteX2" fmla="*/ 13138 w 18347"/>
                  <a:gd name="connsiteY2" fmla="*/ 7966 h 11552"/>
                  <a:gd name="connsiteX3" fmla="*/ 15743 w 18347"/>
                  <a:gd name="connsiteY3" fmla="*/ 6229 h 11552"/>
                  <a:gd name="connsiteX4" fmla="*/ 17479 w 18347"/>
                  <a:gd name="connsiteY4" fmla="*/ 4927 h 11552"/>
                  <a:gd name="connsiteX5" fmla="*/ 18347 w 18347"/>
                  <a:gd name="connsiteY5" fmla="*/ 2322 h 11552"/>
                  <a:gd name="connsiteX6" fmla="*/ 14006 w 18347"/>
                  <a:gd name="connsiteY6" fmla="*/ 151 h 11552"/>
                  <a:gd name="connsiteX7" fmla="*/ 10967 w 18347"/>
                  <a:gd name="connsiteY7" fmla="*/ 1888 h 11552"/>
                  <a:gd name="connsiteX8" fmla="*/ 7928 w 18347"/>
                  <a:gd name="connsiteY8" fmla="*/ 3625 h 11552"/>
                  <a:gd name="connsiteX9" fmla="*/ 4889 w 18347"/>
                  <a:gd name="connsiteY9" fmla="*/ 5361 h 11552"/>
                  <a:gd name="connsiteX10" fmla="*/ 3152 w 18347"/>
                  <a:gd name="connsiteY10" fmla="*/ 6229 h 11552"/>
                  <a:gd name="connsiteX11" fmla="*/ 2718 w 18347"/>
                  <a:gd name="connsiteY11" fmla="*/ 6229 h 11552"/>
                  <a:gd name="connsiteX12" fmla="*/ 2718 w 18347"/>
                  <a:gd name="connsiteY12" fmla="*/ 6229 h 11552"/>
                  <a:gd name="connsiteX13" fmla="*/ 1850 w 18347"/>
                  <a:gd name="connsiteY13" fmla="*/ 6664 h 11552"/>
                  <a:gd name="connsiteX14" fmla="*/ 113 w 18347"/>
                  <a:gd name="connsiteY14" fmla="*/ 9703 h 11552"/>
                  <a:gd name="connsiteX15" fmla="*/ 3586 w 18347"/>
                  <a:gd name="connsiteY15" fmla="*/ 11439 h 11552"/>
                  <a:gd name="connsiteX16" fmla="*/ 3586 w 18347"/>
                  <a:gd name="connsiteY16" fmla="*/ 11439 h 11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8347" h="11552">
                    <a:moveTo>
                      <a:pt x="3586" y="11439"/>
                    </a:moveTo>
                    <a:cubicBezTo>
                      <a:pt x="5757" y="11005"/>
                      <a:pt x="7928" y="10137"/>
                      <a:pt x="9664" y="9269"/>
                    </a:cubicBezTo>
                    <a:cubicBezTo>
                      <a:pt x="10967" y="8834"/>
                      <a:pt x="11835" y="8400"/>
                      <a:pt x="13138" y="7966"/>
                    </a:cubicBezTo>
                    <a:cubicBezTo>
                      <a:pt x="14006" y="7532"/>
                      <a:pt x="14874" y="6664"/>
                      <a:pt x="15743" y="6229"/>
                    </a:cubicBezTo>
                    <a:cubicBezTo>
                      <a:pt x="16177" y="5795"/>
                      <a:pt x="17045" y="5361"/>
                      <a:pt x="17479" y="4927"/>
                    </a:cubicBezTo>
                    <a:cubicBezTo>
                      <a:pt x="17913" y="4493"/>
                      <a:pt x="18347" y="3190"/>
                      <a:pt x="18347" y="2322"/>
                    </a:cubicBezTo>
                    <a:cubicBezTo>
                      <a:pt x="18347" y="151"/>
                      <a:pt x="15743" y="-283"/>
                      <a:pt x="14006" y="151"/>
                    </a:cubicBezTo>
                    <a:cubicBezTo>
                      <a:pt x="13138" y="585"/>
                      <a:pt x="11835" y="1454"/>
                      <a:pt x="10967" y="1888"/>
                    </a:cubicBezTo>
                    <a:cubicBezTo>
                      <a:pt x="10098" y="2322"/>
                      <a:pt x="9230" y="2756"/>
                      <a:pt x="7928" y="3625"/>
                    </a:cubicBezTo>
                    <a:cubicBezTo>
                      <a:pt x="7059" y="4059"/>
                      <a:pt x="5757" y="4927"/>
                      <a:pt x="4889" y="5361"/>
                    </a:cubicBezTo>
                    <a:cubicBezTo>
                      <a:pt x="4454" y="5795"/>
                      <a:pt x="3586" y="5795"/>
                      <a:pt x="3152" y="6229"/>
                    </a:cubicBezTo>
                    <a:cubicBezTo>
                      <a:pt x="3152" y="6229"/>
                      <a:pt x="2718" y="6229"/>
                      <a:pt x="2718" y="6229"/>
                    </a:cubicBezTo>
                    <a:cubicBezTo>
                      <a:pt x="2284" y="6229"/>
                      <a:pt x="3152" y="5795"/>
                      <a:pt x="2718" y="6229"/>
                    </a:cubicBezTo>
                    <a:cubicBezTo>
                      <a:pt x="2284" y="6229"/>
                      <a:pt x="2284" y="6664"/>
                      <a:pt x="1850" y="6664"/>
                    </a:cubicBezTo>
                    <a:cubicBezTo>
                      <a:pt x="547" y="7098"/>
                      <a:pt x="-321" y="8400"/>
                      <a:pt x="113" y="9703"/>
                    </a:cubicBezTo>
                    <a:cubicBezTo>
                      <a:pt x="547" y="11005"/>
                      <a:pt x="1850" y="11874"/>
                      <a:pt x="3586" y="11439"/>
                    </a:cubicBezTo>
                    <a:lnTo>
                      <a:pt x="3586" y="11439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6" name="Полилиния: фигура 345">
                <a:extLst>
                  <a:ext uri="{FF2B5EF4-FFF2-40B4-BE49-F238E27FC236}">
                    <a16:creationId xmlns:a16="http://schemas.microsoft.com/office/drawing/2014/main" id="{DF709993-3917-3029-CCA6-29115B780600}"/>
                  </a:ext>
                </a:extLst>
              </p:cNvPr>
              <p:cNvSpPr/>
              <p:nvPr/>
            </p:nvSpPr>
            <p:spPr>
              <a:xfrm>
                <a:off x="18890930" y="6775996"/>
                <a:ext cx="14778" cy="18731"/>
              </a:xfrm>
              <a:custGeom>
                <a:avLst/>
                <a:gdLst>
                  <a:gd name="connsiteX0" fmla="*/ 5228 w 14778"/>
                  <a:gd name="connsiteY0" fmla="*/ 17692 h 18731"/>
                  <a:gd name="connsiteX1" fmla="*/ 10437 w 14778"/>
                  <a:gd name="connsiteY1" fmla="*/ 10745 h 18731"/>
                  <a:gd name="connsiteX2" fmla="*/ 13476 w 14778"/>
                  <a:gd name="connsiteY2" fmla="*/ 6404 h 18731"/>
                  <a:gd name="connsiteX3" fmla="*/ 14345 w 14778"/>
                  <a:gd name="connsiteY3" fmla="*/ 4667 h 18731"/>
                  <a:gd name="connsiteX4" fmla="*/ 14779 w 14778"/>
                  <a:gd name="connsiteY4" fmla="*/ 2062 h 18731"/>
                  <a:gd name="connsiteX5" fmla="*/ 13911 w 14778"/>
                  <a:gd name="connsiteY5" fmla="*/ 326 h 18731"/>
                  <a:gd name="connsiteX6" fmla="*/ 11740 w 14778"/>
                  <a:gd name="connsiteY6" fmla="*/ 326 h 18731"/>
                  <a:gd name="connsiteX7" fmla="*/ 8267 w 14778"/>
                  <a:gd name="connsiteY7" fmla="*/ 2931 h 18731"/>
                  <a:gd name="connsiteX8" fmla="*/ 5228 w 14778"/>
                  <a:gd name="connsiteY8" fmla="*/ 6838 h 18731"/>
                  <a:gd name="connsiteX9" fmla="*/ 452 w 14778"/>
                  <a:gd name="connsiteY9" fmla="*/ 14219 h 18731"/>
                  <a:gd name="connsiteX10" fmla="*/ 1320 w 14778"/>
                  <a:gd name="connsiteY10" fmla="*/ 18126 h 18731"/>
                  <a:gd name="connsiteX11" fmla="*/ 5228 w 14778"/>
                  <a:gd name="connsiteY11" fmla="*/ 17692 h 18731"/>
                  <a:gd name="connsiteX12" fmla="*/ 5228 w 14778"/>
                  <a:gd name="connsiteY12" fmla="*/ 17692 h 18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4778" h="18731">
                    <a:moveTo>
                      <a:pt x="5228" y="17692"/>
                    </a:moveTo>
                    <a:cubicBezTo>
                      <a:pt x="6964" y="15521"/>
                      <a:pt x="8701" y="13350"/>
                      <a:pt x="10437" y="10745"/>
                    </a:cubicBezTo>
                    <a:cubicBezTo>
                      <a:pt x="11740" y="9443"/>
                      <a:pt x="12608" y="8140"/>
                      <a:pt x="13476" y="6404"/>
                    </a:cubicBezTo>
                    <a:cubicBezTo>
                      <a:pt x="13911" y="5970"/>
                      <a:pt x="13911" y="5101"/>
                      <a:pt x="14345" y="4667"/>
                    </a:cubicBezTo>
                    <a:cubicBezTo>
                      <a:pt x="14779" y="3799"/>
                      <a:pt x="14779" y="2931"/>
                      <a:pt x="14779" y="2062"/>
                    </a:cubicBezTo>
                    <a:cubicBezTo>
                      <a:pt x="14779" y="1194"/>
                      <a:pt x="14345" y="760"/>
                      <a:pt x="13911" y="326"/>
                    </a:cubicBezTo>
                    <a:cubicBezTo>
                      <a:pt x="13042" y="-109"/>
                      <a:pt x="12608" y="-109"/>
                      <a:pt x="11740" y="326"/>
                    </a:cubicBezTo>
                    <a:cubicBezTo>
                      <a:pt x="10437" y="1194"/>
                      <a:pt x="9135" y="2062"/>
                      <a:pt x="8267" y="2931"/>
                    </a:cubicBezTo>
                    <a:cubicBezTo>
                      <a:pt x="6964" y="4233"/>
                      <a:pt x="6096" y="5535"/>
                      <a:pt x="5228" y="6838"/>
                    </a:cubicBezTo>
                    <a:cubicBezTo>
                      <a:pt x="3491" y="9443"/>
                      <a:pt x="2188" y="11614"/>
                      <a:pt x="452" y="14219"/>
                    </a:cubicBezTo>
                    <a:cubicBezTo>
                      <a:pt x="-417" y="15521"/>
                      <a:pt x="18" y="17258"/>
                      <a:pt x="1320" y="18126"/>
                    </a:cubicBezTo>
                    <a:cubicBezTo>
                      <a:pt x="2623" y="18994"/>
                      <a:pt x="4359" y="18994"/>
                      <a:pt x="5228" y="17692"/>
                    </a:cubicBezTo>
                    <a:lnTo>
                      <a:pt x="5228" y="17692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7" name="Полилиния: фигура 346">
                <a:extLst>
                  <a:ext uri="{FF2B5EF4-FFF2-40B4-BE49-F238E27FC236}">
                    <a16:creationId xmlns:a16="http://schemas.microsoft.com/office/drawing/2014/main" id="{CEBDF6DC-9E26-7FB7-5371-4B21135A622D}"/>
                  </a:ext>
                </a:extLst>
              </p:cNvPr>
              <p:cNvSpPr/>
              <p:nvPr/>
            </p:nvSpPr>
            <p:spPr>
              <a:xfrm>
                <a:off x="18795867" y="6989755"/>
                <a:ext cx="15781" cy="41944"/>
              </a:xfrm>
              <a:custGeom>
                <a:avLst/>
                <a:gdLst>
                  <a:gd name="connsiteX0" fmla="*/ 434 w 15781"/>
                  <a:gd name="connsiteY0" fmla="*/ 5815 h 41944"/>
                  <a:gd name="connsiteX1" fmla="*/ 5644 w 15781"/>
                  <a:gd name="connsiteY1" fmla="*/ 21445 h 41944"/>
                  <a:gd name="connsiteX2" fmla="*/ 6512 w 15781"/>
                  <a:gd name="connsiteY2" fmla="*/ 38811 h 41944"/>
                  <a:gd name="connsiteX3" fmla="*/ 12590 w 15781"/>
                  <a:gd name="connsiteY3" fmla="*/ 40547 h 41944"/>
                  <a:gd name="connsiteX4" fmla="*/ 15195 w 15781"/>
                  <a:gd name="connsiteY4" fmla="*/ 19708 h 41944"/>
                  <a:gd name="connsiteX5" fmla="*/ 6512 w 15781"/>
                  <a:gd name="connsiteY5" fmla="*/ 1039 h 41944"/>
                  <a:gd name="connsiteX6" fmla="*/ 1737 w 15781"/>
                  <a:gd name="connsiteY6" fmla="*/ 605 h 41944"/>
                  <a:gd name="connsiteX7" fmla="*/ 434 w 15781"/>
                  <a:gd name="connsiteY7" fmla="*/ 5815 h 41944"/>
                  <a:gd name="connsiteX8" fmla="*/ 434 w 15781"/>
                  <a:gd name="connsiteY8" fmla="*/ 5815 h 41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81" h="41944">
                    <a:moveTo>
                      <a:pt x="434" y="5815"/>
                    </a:moveTo>
                    <a:cubicBezTo>
                      <a:pt x="3039" y="10591"/>
                      <a:pt x="4776" y="16669"/>
                      <a:pt x="5644" y="21445"/>
                    </a:cubicBezTo>
                    <a:cubicBezTo>
                      <a:pt x="6512" y="26654"/>
                      <a:pt x="6512" y="33167"/>
                      <a:pt x="6512" y="38811"/>
                    </a:cubicBezTo>
                    <a:cubicBezTo>
                      <a:pt x="6512" y="41850"/>
                      <a:pt x="11288" y="43152"/>
                      <a:pt x="12590" y="40547"/>
                    </a:cubicBezTo>
                    <a:cubicBezTo>
                      <a:pt x="15630" y="34035"/>
                      <a:pt x="16498" y="27089"/>
                      <a:pt x="15195" y="19708"/>
                    </a:cubicBezTo>
                    <a:cubicBezTo>
                      <a:pt x="13893" y="12762"/>
                      <a:pt x="10854" y="6683"/>
                      <a:pt x="6512" y="1039"/>
                    </a:cubicBezTo>
                    <a:cubicBezTo>
                      <a:pt x="5210" y="-263"/>
                      <a:pt x="3039" y="-263"/>
                      <a:pt x="1737" y="605"/>
                    </a:cubicBezTo>
                    <a:cubicBezTo>
                      <a:pt x="0" y="2342"/>
                      <a:pt x="-434" y="4078"/>
                      <a:pt x="434" y="5815"/>
                    </a:cubicBezTo>
                    <a:lnTo>
                      <a:pt x="434" y="5815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48" name="Полилиния: фигура 347">
                <a:extLst>
                  <a:ext uri="{FF2B5EF4-FFF2-40B4-BE49-F238E27FC236}">
                    <a16:creationId xmlns:a16="http://schemas.microsoft.com/office/drawing/2014/main" id="{60B1039D-28EA-9FF4-9A05-9229649914E1}"/>
                  </a:ext>
                </a:extLst>
              </p:cNvPr>
              <p:cNvSpPr/>
              <p:nvPr/>
            </p:nvSpPr>
            <p:spPr>
              <a:xfrm>
                <a:off x="18727739" y="7030811"/>
                <a:ext cx="13276" cy="39528"/>
              </a:xfrm>
              <a:custGeom>
                <a:avLst/>
                <a:gdLst>
                  <a:gd name="connsiteX0" fmla="*/ 401 w 13276"/>
                  <a:gd name="connsiteY0" fmla="*/ 4701 h 39528"/>
                  <a:gd name="connsiteX1" fmla="*/ 3874 w 13276"/>
                  <a:gd name="connsiteY1" fmla="*/ 20331 h 39528"/>
                  <a:gd name="connsiteX2" fmla="*/ 3440 w 13276"/>
                  <a:gd name="connsiteY2" fmla="*/ 28580 h 39528"/>
                  <a:gd name="connsiteX3" fmla="*/ 3006 w 13276"/>
                  <a:gd name="connsiteY3" fmla="*/ 32053 h 39528"/>
                  <a:gd name="connsiteX4" fmla="*/ 3440 w 13276"/>
                  <a:gd name="connsiteY4" fmla="*/ 37263 h 39528"/>
                  <a:gd name="connsiteX5" fmla="*/ 7781 w 13276"/>
                  <a:gd name="connsiteY5" fmla="*/ 39000 h 39528"/>
                  <a:gd name="connsiteX6" fmla="*/ 11254 w 13276"/>
                  <a:gd name="connsiteY6" fmla="*/ 34658 h 39528"/>
                  <a:gd name="connsiteX7" fmla="*/ 12557 w 13276"/>
                  <a:gd name="connsiteY7" fmla="*/ 29882 h 39528"/>
                  <a:gd name="connsiteX8" fmla="*/ 12991 w 13276"/>
                  <a:gd name="connsiteY8" fmla="*/ 19463 h 39528"/>
                  <a:gd name="connsiteX9" fmla="*/ 5176 w 13276"/>
                  <a:gd name="connsiteY9" fmla="*/ 794 h 39528"/>
                  <a:gd name="connsiteX10" fmla="*/ 401 w 13276"/>
                  <a:gd name="connsiteY10" fmla="*/ 4701 h 39528"/>
                  <a:gd name="connsiteX11" fmla="*/ 401 w 13276"/>
                  <a:gd name="connsiteY11" fmla="*/ 4701 h 39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276" h="39528">
                    <a:moveTo>
                      <a:pt x="401" y="4701"/>
                    </a:moveTo>
                    <a:cubicBezTo>
                      <a:pt x="3006" y="9477"/>
                      <a:pt x="3874" y="15121"/>
                      <a:pt x="3874" y="20331"/>
                    </a:cubicBezTo>
                    <a:cubicBezTo>
                      <a:pt x="3874" y="22936"/>
                      <a:pt x="3874" y="25975"/>
                      <a:pt x="3440" y="28580"/>
                    </a:cubicBezTo>
                    <a:cubicBezTo>
                      <a:pt x="3440" y="29882"/>
                      <a:pt x="3006" y="30751"/>
                      <a:pt x="3006" y="32053"/>
                    </a:cubicBezTo>
                    <a:cubicBezTo>
                      <a:pt x="2571" y="33790"/>
                      <a:pt x="3006" y="35526"/>
                      <a:pt x="3440" y="37263"/>
                    </a:cubicBezTo>
                    <a:cubicBezTo>
                      <a:pt x="3874" y="39000"/>
                      <a:pt x="6479" y="40302"/>
                      <a:pt x="7781" y="39000"/>
                    </a:cubicBezTo>
                    <a:cubicBezTo>
                      <a:pt x="9518" y="37697"/>
                      <a:pt x="10820" y="36829"/>
                      <a:pt x="11254" y="34658"/>
                    </a:cubicBezTo>
                    <a:cubicBezTo>
                      <a:pt x="11689" y="32921"/>
                      <a:pt x="12123" y="31619"/>
                      <a:pt x="12557" y="29882"/>
                    </a:cubicBezTo>
                    <a:cubicBezTo>
                      <a:pt x="13425" y="26409"/>
                      <a:pt x="13425" y="22936"/>
                      <a:pt x="12991" y="19463"/>
                    </a:cubicBezTo>
                    <a:cubicBezTo>
                      <a:pt x="12123" y="12516"/>
                      <a:pt x="9518" y="6438"/>
                      <a:pt x="5176" y="794"/>
                    </a:cubicBezTo>
                    <a:cubicBezTo>
                      <a:pt x="3006" y="-1377"/>
                      <a:pt x="-1336" y="1228"/>
                      <a:pt x="401" y="4701"/>
                    </a:cubicBezTo>
                    <a:lnTo>
                      <a:pt x="401" y="4701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grpSp>
            <p:nvGrpSpPr>
              <p:cNvPr id="349" name="Рисунок 50">
                <a:extLst>
                  <a:ext uri="{FF2B5EF4-FFF2-40B4-BE49-F238E27FC236}">
                    <a16:creationId xmlns:a16="http://schemas.microsoft.com/office/drawing/2014/main" id="{99E74283-3C8E-F7CB-8439-DA03A0511716}"/>
                  </a:ext>
                </a:extLst>
              </p:cNvPr>
              <p:cNvGrpSpPr/>
              <p:nvPr/>
            </p:nvGrpSpPr>
            <p:grpSpPr>
              <a:xfrm>
                <a:off x="18492393" y="6433822"/>
                <a:ext cx="143725" cy="1076236"/>
                <a:chOff x="18492393" y="6433822"/>
                <a:chExt cx="143725" cy="1076236"/>
              </a:xfrm>
            </p:grpSpPr>
            <p:sp>
              <p:nvSpPr>
                <p:cNvPr id="350" name="Полилиния: фигура 349">
                  <a:extLst>
                    <a:ext uri="{FF2B5EF4-FFF2-40B4-BE49-F238E27FC236}">
                      <a16:creationId xmlns:a16="http://schemas.microsoft.com/office/drawing/2014/main" id="{1F76D3B8-830E-23FA-982B-2B710EDE81CF}"/>
                    </a:ext>
                  </a:extLst>
                </p:cNvPr>
                <p:cNvSpPr/>
                <p:nvPr/>
              </p:nvSpPr>
              <p:spPr>
                <a:xfrm>
                  <a:off x="18546228" y="7396729"/>
                  <a:ext cx="42996" cy="113330"/>
                </a:xfrm>
                <a:custGeom>
                  <a:avLst/>
                  <a:gdLst>
                    <a:gd name="connsiteX0" fmla="*/ 0 w 42996"/>
                    <a:gd name="connsiteY0" fmla="*/ 1302 h 113330"/>
                    <a:gd name="connsiteX1" fmla="*/ 39508 w 42996"/>
                    <a:gd name="connsiteY1" fmla="*/ 0 h 113330"/>
                    <a:gd name="connsiteX2" fmla="*/ 42981 w 42996"/>
                    <a:gd name="connsiteY2" fmla="*/ 92909 h 113330"/>
                    <a:gd name="connsiteX3" fmla="*/ 23879 w 42996"/>
                    <a:gd name="connsiteY3" fmla="*/ 113314 h 113330"/>
                    <a:gd name="connsiteX4" fmla="*/ 23879 w 42996"/>
                    <a:gd name="connsiteY4" fmla="*/ 113314 h 113330"/>
                    <a:gd name="connsiteX5" fmla="*/ 3473 w 42996"/>
                    <a:gd name="connsiteY5" fmla="*/ 94212 h 113330"/>
                    <a:gd name="connsiteX6" fmla="*/ 0 w 42996"/>
                    <a:gd name="connsiteY6" fmla="*/ 1302 h 113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996" h="113330">
                      <a:moveTo>
                        <a:pt x="0" y="1302"/>
                      </a:moveTo>
                      <a:lnTo>
                        <a:pt x="39508" y="0"/>
                      </a:lnTo>
                      <a:lnTo>
                        <a:pt x="42981" y="92909"/>
                      </a:lnTo>
                      <a:cubicBezTo>
                        <a:pt x="43416" y="103763"/>
                        <a:pt x="34732" y="112880"/>
                        <a:pt x="23879" y="113314"/>
                      </a:cubicBezTo>
                      <a:lnTo>
                        <a:pt x="23879" y="113314"/>
                      </a:lnTo>
                      <a:cubicBezTo>
                        <a:pt x="13025" y="113749"/>
                        <a:pt x="3907" y="105066"/>
                        <a:pt x="3473" y="94212"/>
                      </a:cubicBezTo>
                      <a:lnTo>
                        <a:pt x="0" y="1302"/>
                      </a:lnTo>
                      <a:close/>
                    </a:path>
                  </a:pathLst>
                </a:custGeom>
                <a:solidFill>
                  <a:srgbClr val="BD4226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1" name="Полилиния: фигура 350">
                  <a:extLst>
                    <a:ext uri="{FF2B5EF4-FFF2-40B4-BE49-F238E27FC236}">
                      <a16:creationId xmlns:a16="http://schemas.microsoft.com/office/drawing/2014/main" id="{7B92F442-710C-589C-2090-79B5372A2D31}"/>
                    </a:ext>
                  </a:extLst>
                </p:cNvPr>
                <p:cNvSpPr/>
                <p:nvPr/>
              </p:nvSpPr>
              <p:spPr>
                <a:xfrm>
                  <a:off x="18492393" y="6433822"/>
                  <a:ext cx="104653" cy="1001565"/>
                </a:xfrm>
                <a:custGeom>
                  <a:avLst/>
                  <a:gdLst>
                    <a:gd name="connsiteX0" fmla="*/ 868 w 104653"/>
                    <a:gd name="connsiteY0" fmla="*/ 279981 h 1001565"/>
                    <a:gd name="connsiteX1" fmla="*/ 0 w 104653"/>
                    <a:gd name="connsiteY1" fmla="*/ 230487 h 1001565"/>
                    <a:gd name="connsiteX2" fmla="*/ 434 w 104653"/>
                    <a:gd name="connsiteY2" fmla="*/ 194452 h 1001565"/>
                    <a:gd name="connsiteX3" fmla="*/ 6512 w 104653"/>
                    <a:gd name="connsiteY3" fmla="*/ 114134 h 1001565"/>
                    <a:gd name="connsiteX4" fmla="*/ 12156 w 104653"/>
                    <a:gd name="connsiteY4" fmla="*/ 78967 h 1001565"/>
                    <a:gd name="connsiteX5" fmla="*/ 12590 w 104653"/>
                    <a:gd name="connsiteY5" fmla="*/ 77665 h 1001565"/>
                    <a:gd name="connsiteX6" fmla="*/ 26918 w 104653"/>
                    <a:gd name="connsiteY6" fmla="*/ 11673 h 1001565"/>
                    <a:gd name="connsiteX7" fmla="*/ 52533 w 104653"/>
                    <a:gd name="connsiteY7" fmla="*/ 10805 h 1001565"/>
                    <a:gd name="connsiteX8" fmla="*/ 72070 w 104653"/>
                    <a:gd name="connsiteY8" fmla="*/ 76796 h 1001565"/>
                    <a:gd name="connsiteX9" fmla="*/ 72504 w 104653"/>
                    <a:gd name="connsiteY9" fmla="*/ 77665 h 1001565"/>
                    <a:gd name="connsiteX10" fmla="*/ 79885 w 104653"/>
                    <a:gd name="connsiteY10" fmla="*/ 109358 h 1001565"/>
                    <a:gd name="connsiteX11" fmla="*/ 92041 w 104653"/>
                    <a:gd name="connsiteY11" fmla="*/ 189677 h 1001565"/>
                    <a:gd name="connsiteX12" fmla="*/ 94646 w 104653"/>
                    <a:gd name="connsiteY12" fmla="*/ 217029 h 1001565"/>
                    <a:gd name="connsiteX13" fmla="*/ 98553 w 104653"/>
                    <a:gd name="connsiteY13" fmla="*/ 289967 h 1001565"/>
                    <a:gd name="connsiteX14" fmla="*/ 98987 w 104653"/>
                    <a:gd name="connsiteY14" fmla="*/ 313411 h 1001565"/>
                    <a:gd name="connsiteX15" fmla="*/ 98553 w 104653"/>
                    <a:gd name="connsiteY15" fmla="*/ 379403 h 1001565"/>
                    <a:gd name="connsiteX16" fmla="*/ 98119 w 104653"/>
                    <a:gd name="connsiteY16" fmla="*/ 401110 h 1001565"/>
                    <a:gd name="connsiteX17" fmla="*/ 89002 w 104653"/>
                    <a:gd name="connsiteY17" fmla="*/ 537001 h 1001565"/>
                    <a:gd name="connsiteX18" fmla="*/ 89002 w 104653"/>
                    <a:gd name="connsiteY18" fmla="*/ 539606 h 1001565"/>
                    <a:gd name="connsiteX19" fmla="*/ 104631 w 104653"/>
                    <a:gd name="connsiteY19" fmla="*/ 983746 h 1001565"/>
                    <a:gd name="connsiteX20" fmla="*/ 91607 w 104653"/>
                    <a:gd name="connsiteY20" fmla="*/ 1000244 h 1001565"/>
                    <a:gd name="connsiteX21" fmla="*/ 58611 w 104653"/>
                    <a:gd name="connsiteY21" fmla="*/ 1001547 h 1001565"/>
                    <a:gd name="connsiteX22" fmla="*/ 44718 w 104653"/>
                    <a:gd name="connsiteY22" fmla="*/ 986351 h 1001565"/>
                    <a:gd name="connsiteX23" fmla="*/ 29088 w 104653"/>
                    <a:gd name="connsiteY23" fmla="*/ 542211 h 1001565"/>
                    <a:gd name="connsiteX24" fmla="*/ 28654 w 104653"/>
                    <a:gd name="connsiteY24" fmla="*/ 539606 h 1001565"/>
                    <a:gd name="connsiteX25" fmla="*/ 9986 w 104653"/>
                    <a:gd name="connsiteY25" fmla="*/ 407188 h 1001565"/>
                    <a:gd name="connsiteX26" fmla="*/ 6947 w 104653"/>
                    <a:gd name="connsiteY26" fmla="*/ 375061 h 1001565"/>
                    <a:gd name="connsiteX27" fmla="*/ 2171 w 104653"/>
                    <a:gd name="connsiteY27" fmla="*/ 312543 h 1001565"/>
                    <a:gd name="connsiteX28" fmla="*/ 868 w 104653"/>
                    <a:gd name="connsiteY28" fmla="*/ 279981 h 1001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04653" h="1001565">
                      <a:moveTo>
                        <a:pt x="868" y="279981"/>
                      </a:moveTo>
                      <a:cubicBezTo>
                        <a:pt x="434" y="263483"/>
                        <a:pt x="0" y="246985"/>
                        <a:pt x="0" y="230487"/>
                      </a:cubicBezTo>
                      <a:cubicBezTo>
                        <a:pt x="0" y="218331"/>
                        <a:pt x="0" y="206175"/>
                        <a:pt x="434" y="194452"/>
                      </a:cubicBezTo>
                      <a:cubicBezTo>
                        <a:pt x="1302" y="167101"/>
                        <a:pt x="3473" y="140183"/>
                        <a:pt x="6512" y="114134"/>
                      </a:cubicBezTo>
                      <a:cubicBezTo>
                        <a:pt x="8249" y="101977"/>
                        <a:pt x="9986" y="90255"/>
                        <a:pt x="12156" y="78967"/>
                      </a:cubicBezTo>
                      <a:lnTo>
                        <a:pt x="12590" y="77665"/>
                      </a:lnTo>
                      <a:lnTo>
                        <a:pt x="26918" y="11673"/>
                      </a:lnTo>
                      <a:cubicBezTo>
                        <a:pt x="30391" y="-3522"/>
                        <a:pt x="48191" y="-3956"/>
                        <a:pt x="52533" y="10805"/>
                      </a:cubicBezTo>
                      <a:lnTo>
                        <a:pt x="72070" y="76796"/>
                      </a:lnTo>
                      <a:cubicBezTo>
                        <a:pt x="72070" y="77231"/>
                        <a:pt x="72070" y="77231"/>
                        <a:pt x="72504" y="77665"/>
                      </a:cubicBezTo>
                      <a:cubicBezTo>
                        <a:pt x="75109" y="88085"/>
                        <a:pt x="77714" y="98504"/>
                        <a:pt x="79885" y="109358"/>
                      </a:cubicBezTo>
                      <a:cubicBezTo>
                        <a:pt x="85094" y="134973"/>
                        <a:pt x="89002" y="162325"/>
                        <a:pt x="92041" y="189677"/>
                      </a:cubicBezTo>
                      <a:cubicBezTo>
                        <a:pt x="92909" y="198794"/>
                        <a:pt x="93778" y="207911"/>
                        <a:pt x="94646" y="217029"/>
                      </a:cubicBezTo>
                      <a:cubicBezTo>
                        <a:pt x="96817" y="241341"/>
                        <a:pt x="97685" y="266088"/>
                        <a:pt x="98553" y="289967"/>
                      </a:cubicBezTo>
                      <a:cubicBezTo>
                        <a:pt x="98553" y="297781"/>
                        <a:pt x="98987" y="305596"/>
                        <a:pt x="98987" y="313411"/>
                      </a:cubicBezTo>
                      <a:cubicBezTo>
                        <a:pt x="99421" y="336421"/>
                        <a:pt x="98987" y="358563"/>
                        <a:pt x="98553" y="379403"/>
                      </a:cubicBezTo>
                      <a:cubicBezTo>
                        <a:pt x="98553" y="386783"/>
                        <a:pt x="98119" y="394164"/>
                        <a:pt x="98119" y="401110"/>
                      </a:cubicBezTo>
                      <a:cubicBezTo>
                        <a:pt x="95514" y="473614"/>
                        <a:pt x="89870" y="527884"/>
                        <a:pt x="89002" y="537001"/>
                      </a:cubicBezTo>
                      <a:cubicBezTo>
                        <a:pt x="89002" y="537869"/>
                        <a:pt x="89002" y="538737"/>
                        <a:pt x="89002" y="539606"/>
                      </a:cubicBezTo>
                      <a:lnTo>
                        <a:pt x="104631" y="983746"/>
                      </a:lnTo>
                      <a:cubicBezTo>
                        <a:pt x="105065" y="992429"/>
                        <a:pt x="98987" y="999810"/>
                        <a:pt x="91607" y="1000244"/>
                      </a:cubicBezTo>
                      <a:lnTo>
                        <a:pt x="58611" y="1001547"/>
                      </a:lnTo>
                      <a:cubicBezTo>
                        <a:pt x="51230" y="1001981"/>
                        <a:pt x="45152" y="995034"/>
                        <a:pt x="44718" y="986351"/>
                      </a:cubicBezTo>
                      <a:lnTo>
                        <a:pt x="29088" y="542211"/>
                      </a:lnTo>
                      <a:cubicBezTo>
                        <a:pt x="29088" y="541342"/>
                        <a:pt x="29088" y="540474"/>
                        <a:pt x="28654" y="539606"/>
                      </a:cubicBezTo>
                      <a:cubicBezTo>
                        <a:pt x="26918" y="530923"/>
                        <a:pt x="17800" y="478390"/>
                        <a:pt x="9986" y="407188"/>
                      </a:cubicBezTo>
                      <a:cubicBezTo>
                        <a:pt x="9117" y="396769"/>
                        <a:pt x="7815" y="386349"/>
                        <a:pt x="6947" y="375061"/>
                      </a:cubicBezTo>
                      <a:cubicBezTo>
                        <a:pt x="5210" y="355090"/>
                        <a:pt x="3473" y="333816"/>
                        <a:pt x="2171" y="312543"/>
                      </a:cubicBezTo>
                      <a:cubicBezTo>
                        <a:pt x="1737" y="301255"/>
                        <a:pt x="1302" y="290401"/>
                        <a:pt x="868" y="279981"/>
                      </a:cubicBezTo>
                      <a:close/>
                    </a:path>
                  </a:pathLst>
                </a:custGeom>
                <a:solidFill>
                  <a:srgbClr val="D46A53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2" name="Полилиния: фигура 351">
                  <a:extLst>
                    <a:ext uri="{FF2B5EF4-FFF2-40B4-BE49-F238E27FC236}">
                      <a16:creationId xmlns:a16="http://schemas.microsoft.com/office/drawing/2014/main" id="{F1F44BAF-D0AB-D7EF-748D-210F9EA45AB0}"/>
                    </a:ext>
                  </a:extLst>
                </p:cNvPr>
                <p:cNvSpPr/>
                <p:nvPr/>
              </p:nvSpPr>
              <p:spPr>
                <a:xfrm>
                  <a:off x="18499340" y="6507875"/>
                  <a:ext cx="73372" cy="39647"/>
                </a:xfrm>
                <a:custGeom>
                  <a:avLst/>
                  <a:gdLst>
                    <a:gd name="connsiteX0" fmla="*/ 0 w 73372"/>
                    <a:gd name="connsiteY0" fmla="*/ 39647 h 39647"/>
                    <a:gd name="connsiteX1" fmla="*/ 5644 w 73372"/>
                    <a:gd name="connsiteY1" fmla="*/ 4480 h 39647"/>
                    <a:gd name="connsiteX2" fmla="*/ 6078 w 73372"/>
                    <a:gd name="connsiteY2" fmla="*/ 3178 h 39647"/>
                    <a:gd name="connsiteX3" fmla="*/ 31693 w 73372"/>
                    <a:gd name="connsiteY3" fmla="*/ 139 h 39647"/>
                    <a:gd name="connsiteX4" fmla="*/ 65991 w 73372"/>
                    <a:gd name="connsiteY4" fmla="*/ 3612 h 39647"/>
                    <a:gd name="connsiteX5" fmla="*/ 73372 w 73372"/>
                    <a:gd name="connsiteY5" fmla="*/ 35305 h 39647"/>
                    <a:gd name="connsiteX6" fmla="*/ 58611 w 73372"/>
                    <a:gd name="connsiteY6" fmla="*/ 31832 h 39647"/>
                    <a:gd name="connsiteX7" fmla="*/ 32996 w 73372"/>
                    <a:gd name="connsiteY7" fmla="*/ 30964 h 39647"/>
                    <a:gd name="connsiteX8" fmla="*/ 0 w 73372"/>
                    <a:gd name="connsiteY8" fmla="*/ 39647 h 39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372" h="39647">
                      <a:moveTo>
                        <a:pt x="0" y="39647"/>
                      </a:moveTo>
                      <a:cubicBezTo>
                        <a:pt x="1737" y="27491"/>
                        <a:pt x="3473" y="15768"/>
                        <a:pt x="5644" y="4480"/>
                      </a:cubicBezTo>
                      <a:lnTo>
                        <a:pt x="6078" y="3178"/>
                      </a:lnTo>
                      <a:cubicBezTo>
                        <a:pt x="15195" y="1007"/>
                        <a:pt x="24747" y="139"/>
                        <a:pt x="31693" y="139"/>
                      </a:cubicBezTo>
                      <a:cubicBezTo>
                        <a:pt x="41679" y="-295"/>
                        <a:pt x="54269" y="139"/>
                        <a:pt x="65991" y="3612"/>
                      </a:cubicBezTo>
                      <a:cubicBezTo>
                        <a:pt x="68596" y="14032"/>
                        <a:pt x="71201" y="24452"/>
                        <a:pt x="73372" y="35305"/>
                      </a:cubicBezTo>
                      <a:cubicBezTo>
                        <a:pt x="68596" y="34003"/>
                        <a:pt x="63821" y="32701"/>
                        <a:pt x="58611" y="31832"/>
                      </a:cubicBezTo>
                      <a:cubicBezTo>
                        <a:pt x="49928" y="30530"/>
                        <a:pt x="41245" y="30530"/>
                        <a:pt x="32996" y="30964"/>
                      </a:cubicBezTo>
                      <a:cubicBezTo>
                        <a:pt x="22576" y="31832"/>
                        <a:pt x="10854" y="38345"/>
                        <a:pt x="0" y="39647"/>
                      </a:cubicBezTo>
                      <a:close/>
                    </a:path>
                  </a:pathLst>
                </a:custGeom>
                <a:solidFill>
                  <a:srgbClr val="8C311C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3" name="Полилиния: фигура 352">
                  <a:extLst>
                    <a:ext uri="{FF2B5EF4-FFF2-40B4-BE49-F238E27FC236}">
                      <a16:creationId xmlns:a16="http://schemas.microsoft.com/office/drawing/2014/main" id="{B9CBB191-0C85-97F8-F071-920145247532}"/>
                    </a:ext>
                  </a:extLst>
                </p:cNvPr>
                <p:cNvSpPr/>
                <p:nvPr/>
              </p:nvSpPr>
              <p:spPr>
                <a:xfrm>
                  <a:off x="18492393" y="6617385"/>
                  <a:ext cx="94211" cy="46924"/>
                </a:xfrm>
                <a:custGeom>
                  <a:avLst/>
                  <a:gdLst>
                    <a:gd name="connsiteX0" fmla="*/ 0 w 94211"/>
                    <a:gd name="connsiteY0" fmla="*/ 46925 h 46924"/>
                    <a:gd name="connsiteX1" fmla="*/ 434 w 94211"/>
                    <a:gd name="connsiteY1" fmla="*/ 10890 h 46924"/>
                    <a:gd name="connsiteX2" fmla="*/ 39942 w 94211"/>
                    <a:gd name="connsiteY2" fmla="*/ 904 h 46924"/>
                    <a:gd name="connsiteX3" fmla="*/ 91607 w 94211"/>
                    <a:gd name="connsiteY3" fmla="*/ 6114 h 46924"/>
                    <a:gd name="connsiteX4" fmla="*/ 94212 w 94211"/>
                    <a:gd name="connsiteY4" fmla="*/ 33466 h 46924"/>
                    <a:gd name="connsiteX5" fmla="*/ 43416 w 94211"/>
                    <a:gd name="connsiteY5" fmla="*/ 31295 h 46924"/>
                    <a:gd name="connsiteX6" fmla="*/ 9117 w 94211"/>
                    <a:gd name="connsiteY6" fmla="*/ 41715 h 46924"/>
                    <a:gd name="connsiteX7" fmla="*/ 0 w 94211"/>
                    <a:gd name="connsiteY7" fmla="*/ 46925 h 46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94211" h="46924">
                      <a:moveTo>
                        <a:pt x="0" y="46925"/>
                      </a:moveTo>
                      <a:cubicBezTo>
                        <a:pt x="0" y="34769"/>
                        <a:pt x="0" y="22612"/>
                        <a:pt x="434" y="10890"/>
                      </a:cubicBezTo>
                      <a:cubicBezTo>
                        <a:pt x="14327" y="5246"/>
                        <a:pt x="29522" y="2641"/>
                        <a:pt x="39942" y="904"/>
                      </a:cubicBezTo>
                      <a:cubicBezTo>
                        <a:pt x="57743" y="-1266"/>
                        <a:pt x="75109" y="470"/>
                        <a:pt x="91607" y="6114"/>
                      </a:cubicBezTo>
                      <a:cubicBezTo>
                        <a:pt x="92475" y="15232"/>
                        <a:pt x="93343" y="24349"/>
                        <a:pt x="94212" y="33466"/>
                      </a:cubicBezTo>
                      <a:cubicBezTo>
                        <a:pt x="77280" y="29993"/>
                        <a:pt x="60348" y="28690"/>
                        <a:pt x="43416" y="31295"/>
                      </a:cubicBezTo>
                      <a:cubicBezTo>
                        <a:pt x="31693" y="33032"/>
                        <a:pt x="19971" y="36505"/>
                        <a:pt x="9117" y="41715"/>
                      </a:cubicBezTo>
                      <a:cubicBezTo>
                        <a:pt x="6512" y="43018"/>
                        <a:pt x="3473" y="44754"/>
                        <a:pt x="0" y="46925"/>
                      </a:cubicBezTo>
                      <a:close/>
                    </a:path>
                  </a:pathLst>
                </a:custGeom>
                <a:solidFill>
                  <a:srgbClr val="8C311C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4" name="Полилиния: фигура 353">
                  <a:extLst>
                    <a:ext uri="{FF2B5EF4-FFF2-40B4-BE49-F238E27FC236}">
                      <a16:creationId xmlns:a16="http://schemas.microsoft.com/office/drawing/2014/main" id="{76B972C5-0AA9-162B-6BDB-6060D20FD950}"/>
                    </a:ext>
                  </a:extLst>
                </p:cNvPr>
                <p:cNvSpPr/>
                <p:nvPr/>
              </p:nvSpPr>
              <p:spPr>
                <a:xfrm>
                  <a:off x="18493261" y="6709362"/>
                  <a:ext cx="98119" cy="38305"/>
                </a:xfrm>
                <a:custGeom>
                  <a:avLst/>
                  <a:gdLst>
                    <a:gd name="connsiteX0" fmla="*/ 0 w 98119"/>
                    <a:gd name="connsiteY0" fmla="*/ 4442 h 38305"/>
                    <a:gd name="connsiteX1" fmla="*/ 33864 w 98119"/>
                    <a:gd name="connsiteY1" fmla="*/ 100 h 38305"/>
                    <a:gd name="connsiteX2" fmla="*/ 97685 w 98119"/>
                    <a:gd name="connsiteY2" fmla="*/ 14861 h 38305"/>
                    <a:gd name="connsiteX3" fmla="*/ 98119 w 98119"/>
                    <a:gd name="connsiteY3" fmla="*/ 38306 h 38305"/>
                    <a:gd name="connsiteX4" fmla="*/ 34732 w 98119"/>
                    <a:gd name="connsiteY4" fmla="*/ 28320 h 38305"/>
                    <a:gd name="connsiteX5" fmla="*/ 1303 w 98119"/>
                    <a:gd name="connsiteY5" fmla="*/ 36569 h 38305"/>
                    <a:gd name="connsiteX6" fmla="*/ 0 w 98119"/>
                    <a:gd name="connsiteY6" fmla="*/ 4442 h 38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8119" h="38305">
                      <a:moveTo>
                        <a:pt x="0" y="4442"/>
                      </a:moveTo>
                      <a:cubicBezTo>
                        <a:pt x="11288" y="1402"/>
                        <a:pt x="23444" y="534"/>
                        <a:pt x="33864" y="100"/>
                      </a:cubicBezTo>
                      <a:cubicBezTo>
                        <a:pt x="56440" y="-768"/>
                        <a:pt x="77714" y="4007"/>
                        <a:pt x="97685" y="14861"/>
                      </a:cubicBezTo>
                      <a:cubicBezTo>
                        <a:pt x="97685" y="22676"/>
                        <a:pt x="98119" y="30491"/>
                        <a:pt x="98119" y="38306"/>
                      </a:cubicBezTo>
                      <a:cubicBezTo>
                        <a:pt x="77714" y="30925"/>
                        <a:pt x="55572" y="27018"/>
                        <a:pt x="34732" y="28320"/>
                      </a:cubicBezTo>
                      <a:cubicBezTo>
                        <a:pt x="23010" y="28754"/>
                        <a:pt x="12156" y="32662"/>
                        <a:pt x="1303" y="36569"/>
                      </a:cubicBezTo>
                      <a:cubicBezTo>
                        <a:pt x="868" y="25715"/>
                        <a:pt x="434" y="14861"/>
                        <a:pt x="0" y="4442"/>
                      </a:cubicBezTo>
                      <a:close/>
                    </a:path>
                  </a:pathLst>
                </a:custGeom>
                <a:solidFill>
                  <a:srgbClr val="8C311C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5" name="Полилиния: фигура 354">
                  <a:extLst>
                    <a:ext uri="{FF2B5EF4-FFF2-40B4-BE49-F238E27FC236}">
                      <a16:creationId xmlns:a16="http://schemas.microsoft.com/office/drawing/2014/main" id="{B12539CB-2D9A-6CE5-4739-E1DC983466FB}"/>
                    </a:ext>
                  </a:extLst>
                </p:cNvPr>
                <p:cNvSpPr/>
                <p:nvPr/>
              </p:nvSpPr>
              <p:spPr>
                <a:xfrm>
                  <a:off x="18499340" y="6803529"/>
                  <a:ext cx="92040" cy="36613"/>
                </a:xfrm>
                <a:custGeom>
                  <a:avLst/>
                  <a:gdLst>
                    <a:gd name="connsiteX0" fmla="*/ 0 w 92040"/>
                    <a:gd name="connsiteY0" fmla="*/ 4486 h 36613"/>
                    <a:gd name="connsiteX1" fmla="*/ 35166 w 92040"/>
                    <a:gd name="connsiteY1" fmla="*/ 145 h 36613"/>
                    <a:gd name="connsiteX2" fmla="*/ 92041 w 92040"/>
                    <a:gd name="connsiteY2" fmla="*/ 9262 h 36613"/>
                    <a:gd name="connsiteX3" fmla="*/ 91607 w 92040"/>
                    <a:gd name="connsiteY3" fmla="*/ 30970 h 36613"/>
                    <a:gd name="connsiteX4" fmla="*/ 36469 w 92040"/>
                    <a:gd name="connsiteY4" fmla="*/ 29667 h 36613"/>
                    <a:gd name="connsiteX5" fmla="*/ 3473 w 92040"/>
                    <a:gd name="connsiteY5" fmla="*/ 36614 h 36613"/>
                    <a:gd name="connsiteX6" fmla="*/ 0 w 92040"/>
                    <a:gd name="connsiteY6" fmla="*/ 4486 h 36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2040" h="36613">
                      <a:moveTo>
                        <a:pt x="0" y="4486"/>
                      </a:moveTo>
                      <a:cubicBezTo>
                        <a:pt x="12156" y="1447"/>
                        <a:pt x="25181" y="579"/>
                        <a:pt x="35166" y="145"/>
                      </a:cubicBezTo>
                      <a:cubicBezTo>
                        <a:pt x="55138" y="-724"/>
                        <a:pt x="73806" y="2315"/>
                        <a:pt x="92041" y="9262"/>
                      </a:cubicBezTo>
                      <a:cubicBezTo>
                        <a:pt x="92041" y="16643"/>
                        <a:pt x="91607" y="24023"/>
                        <a:pt x="91607" y="30970"/>
                      </a:cubicBezTo>
                      <a:cubicBezTo>
                        <a:pt x="73372" y="27931"/>
                        <a:pt x="54703" y="27496"/>
                        <a:pt x="36469" y="29667"/>
                      </a:cubicBezTo>
                      <a:cubicBezTo>
                        <a:pt x="25181" y="30970"/>
                        <a:pt x="14327" y="33141"/>
                        <a:pt x="3473" y="36614"/>
                      </a:cubicBezTo>
                      <a:cubicBezTo>
                        <a:pt x="2171" y="26194"/>
                        <a:pt x="868" y="15774"/>
                        <a:pt x="0" y="4486"/>
                      </a:cubicBezTo>
                      <a:close/>
                    </a:path>
                  </a:pathLst>
                </a:custGeom>
                <a:solidFill>
                  <a:srgbClr val="8C311C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6" name="Полилиния: фигура 355">
                  <a:extLst>
                    <a:ext uri="{FF2B5EF4-FFF2-40B4-BE49-F238E27FC236}">
                      <a16:creationId xmlns:a16="http://schemas.microsoft.com/office/drawing/2014/main" id="{F30FF17C-C6A6-F369-C92C-261392F04CE5}"/>
                    </a:ext>
                  </a:extLst>
                </p:cNvPr>
                <p:cNvSpPr/>
                <p:nvPr/>
              </p:nvSpPr>
              <p:spPr>
                <a:xfrm>
                  <a:off x="18600910" y="7208285"/>
                  <a:ext cx="35208" cy="214513"/>
                </a:xfrm>
                <a:custGeom>
                  <a:avLst/>
                  <a:gdLst>
                    <a:gd name="connsiteX0" fmla="*/ 13915 w 35208"/>
                    <a:gd name="connsiteY0" fmla="*/ 21 h 214513"/>
                    <a:gd name="connsiteX1" fmla="*/ 13915 w 35208"/>
                    <a:gd name="connsiteY1" fmla="*/ 21 h 214513"/>
                    <a:gd name="connsiteX2" fmla="*/ 28676 w 35208"/>
                    <a:gd name="connsiteY2" fmla="*/ 13913 h 214513"/>
                    <a:gd name="connsiteX3" fmla="*/ 35188 w 35208"/>
                    <a:gd name="connsiteY3" fmla="*/ 199732 h 214513"/>
                    <a:gd name="connsiteX4" fmla="*/ 21295 w 35208"/>
                    <a:gd name="connsiteY4" fmla="*/ 214493 h 214513"/>
                    <a:gd name="connsiteX5" fmla="*/ 21295 w 35208"/>
                    <a:gd name="connsiteY5" fmla="*/ 214493 h 214513"/>
                    <a:gd name="connsiteX6" fmla="*/ 6534 w 35208"/>
                    <a:gd name="connsiteY6" fmla="*/ 200600 h 214513"/>
                    <a:gd name="connsiteX7" fmla="*/ 22 w 35208"/>
                    <a:gd name="connsiteY7" fmla="*/ 14782 h 214513"/>
                    <a:gd name="connsiteX8" fmla="*/ 13915 w 35208"/>
                    <a:gd name="connsiteY8" fmla="*/ 21 h 214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5208" h="214513">
                      <a:moveTo>
                        <a:pt x="13915" y="21"/>
                      </a:moveTo>
                      <a:lnTo>
                        <a:pt x="13915" y="21"/>
                      </a:lnTo>
                      <a:cubicBezTo>
                        <a:pt x="21730" y="-414"/>
                        <a:pt x="28676" y="6099"/>
                        <a:pt x="28676" y="13913"/>
                      </a:cubicBezTo>
                      <a:lnTo>
                        <a:pt x="35188" y="199732"/>
                      </a:lnTo>
                      <a:cubicBezTo>
                        <a:pt x="35623" y="207547"/>
                        <a:pt x="29110" y="214493"/>
                        <a:pt x="21295" y="214493"/>
                      </a:cubicBezTo>
                      <a:lnTo>
                        <a:pt x="21295" y="214493"/>
                      </a:lnTo>
                      <a:cubicBezTo>
                        <a:pt x="13481" y="214927"/>
                        <a:pt x="6534" y="208415"/>
                        <a:pt x="6534" y="200600"/>
                      </a:cubicBezTo>
                      <a:lnTo>
                        <a:pt x="22" y="14782"/>
                      </a:lnTo>
                      <a:cubicBezTo>
                        <a:pt x="-412" y="6967"/>
                        <a:pt x="5666" y="21"/>
                        <a:pt x="13915" y="21"/>
                      </a:cubicBezTo>
                      <a:close/>
                    </a:path>
                  </a:pathLst>
                </a:custGeom>
                <a:solidFill>
                  <a:srgbClr val="D46A53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sp>
              <p:nvSpPr>
                <p:cNvPr id="357" name="Полилиния: фигура 356">
                  <a:extLst>
                    <a:ext uri="{FF2B5EF4-FFF2-40B4-BE49-F238E27FC236}">
                      <a16:creationId xmlns:a16="http://schemas.microsoft.com/office/drawing/2014/main" id="{42640D44-E33E-64D6-C5E5-C0BFA9037D04}"/>
                    </a:ext>
                  </a:extLst>
                </p:cNvPr>
                <p:cNvSpPr/>
                <p:nvPr/>
              </p:nvSpPr>
              <p:spPr>
                <a:xfrm rot="10679257">
                  <a:off x="18576805" y="7344679"/>
                  <a:ext cx="43416" cy="51231"/>
                </a:xfrm>
                <a:custGeom>
                  <a:avLst/>
                  <a:gdLst>
                    <a:gd name="connsiteX0" fmla="*/ 0 w 43416"/>
                    <a:gd name="connsiteY0" fmla="*/ 0 h 51231"/>
                    <a:gd name="connsiteX1" fmla="*/ 43416 w 43416"/>
                    <a:gd name="connsiteY1" fmla="*/ 0 h 51231"/>
                    <a:gd name="connsiteX2" fmla="*/ 43416 w 43416"/>
                    <a:gd name="connsiteY2" fmla="*/ 51231 h 51231"/>
                    <a:gd name="connsiteX3" fmla="*/ 0 w 43416"/>
                    <a:gd name="connsiteY3" fmla="*/ 51231 h 51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416" h="51231">
                      <a:moveTo>
                        <a:pt x="0" y="0"/>
                      </a:moveTo>
                      <a:lnTo>
                        <a:pt x="43416" y="0"/>
                      </a:lnTo>
                      <a:lnTo>
                        <a:pt x="43416" y="51231"/>
                      </a:lnTo>
                      <a:lnTo>
                        <a:pt x="0" y="51231"/>
                      </a:lnTo>
                      <a:close/>
                    </a:path>
                  </a:pathLst>
                </a:custGeom>
                <a:solidFill>
                  <a:srgbClr val="D46A53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</p:grpSp>
          <p:grpSp>
            <p:nvGrpSpPr>
              <p:cNvPr id="358" name="Рисунок 50">
                <a:extLst>
                  <a:ext uri="{FF2B5EF4-FFF2-40B4-BE49-F238E27FC236}">
                    <a16:creationId xmlns:a16="http://schemas.microsoft.com/office/drawing/2014/main" id="{8B8317CD-737C-F51A-4FA7-8AD5AAC5E7CE}"/>
                  </a:ext>
                </a:extLst>
              </p:cNvPr>
              <p:cNvGrpSpPr/>
              <p:nvPr/>
            </p:nvGrpSpPr>
            <p:grpSpPr>
              <a:xfrm>
                <a:off x="18505501" y="6607211"/>
                <a:ext cx="218992" cy="415926"/>
                <a:chOff x="18505501" y="6607211"/>
                <a:chExt cx="218992" cy="415926"/>
              </a:xfrm>
              <a:solidFill>
                <a:srgbClr val="FFCCB5"/>
              </a:solidFill>
            </p:grpSpPr>
            <p:sp>
              <p:nvSpPr>
                <p:cNvPr id="359" name="Полилиния: фигура 358">
                  <a:extLst>
                    <a:ext uri="{FF2B5EF4-FFF2-40B4-BE49-F238E27FC236}">
                      <a16:creationId xmlns:a16="http://schemas.microsoft.com/office/drawing/2014/main" id="{720290CB-78F6-73CB-A413-45273B0ADC8C}"/>
                    </a:ext>
                  </a:extLst>
                </p:cNvPr>
                <p:cNvSpPr/>
                <p:nvPr/>
              </p:nvSpPr>
              <p:spPr>
                <a:xfrm>
                  <a:off x="18505501" y="6609820"/>
                  <a:ext cx="211349" cy="413317"/>
                </a:xfrm>
                <a:custGeom>
                  <a:avLst/>
                  <a:gdLst>
                    <a:gd name="connsiteX0" fmla="*/ 211350 w 211349"/>
                    <a:gd name="connsiteY0" fmla="*/ 392696 h 413317"/>
                    <a:gd name="connsiteX1" fmla="*/ 142319 w 211349"/>
                    <a:gd name="connsiteY1" fmla="*/ 173014 h 413317"/>
                    <a:gd name="connsiteX2" fmla="*/ 11638 w 211349"/>
                    <a:gd name="connsiteY2" fmla="*/ 220 h 413317"/>
                    <a:gd name="connsiteX3" fmla="*/ 56791 w 211349"/>
                    <a:gd name="connsiteY3" fmla="*/ 177789 h 413317"/>
                    <a:gd name="connsiteX4" fmla="*/ 95430 w 211349"/>
                    <a:gd name="connsiteY4" fmla="*/ 409194 h 413317"/>
                    <a:gd name="connsiteX5" fmla="*/ 211350 w 211349"/>
                    <a:gd name="connsiteY5" fmla="*/ 392696 h 413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11349" h="413317">
                      <a:moveTo>
                        <a:pt x="211350" y="392696"/>
                      </a:moveTo>
                      <a:cubicBezTo>
                        <a:pt x="211350" y="392696"/>
                        <a:pt x="154476" y="198629"/>
                        <a:pt x="142319" y="173014"/>
                      </a:cubicBezTo>
                      <a:cubicBezTo>
                        <a:pt x="130163" y="147398"/>
                        <a:pt x="65474" y="11074"/>
                        <a:pt x="11638" y="220"/>
                      </a:cubicBezTo>
                      <a:cubicBezTo>
                        <a:pt x="-7464" y="-3688"/>
                        <a:pt x="-9635" y="44069"/>
                        <a:pt x="56791" y="177789"/>
                      </a:cubicBezTo>
                      <a:cubicBezTo>
                        <a:pt x="68513" y="201234"/>
                        <a:pt x="85011" y="332348"/>
                        <a:pt x="95430" y="409194"/>
                      </a:cubicBezTo>
                      <a:cubicBezTo>
                        <a:pt x="97167" y="424389"/>
                        <a:pt x="211350" y="392696"/>
                        <a:pt x="211350" y="392696"/>
                      </a:cubicBezTo>
                      <a:close/>
                    </a:path>
                  </a:pathLst>
                </a:custGeom>
                <a:solidFill>
                  <a:srgbClr val="FFCCB5"/>
                </a:solidFill>
                <a:ln w="43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ru-RU"/>
                </a:p>
              </p:txBody>
            </p:sp>
            <p:grpSp>
              <p:nvGrpSpPr>
                <p:cNvPr id="360" name="Рисунок 50">
                  <a:extLst>
                    <a:ext uri="{FF2B5EF4-FFF2-40B4-BE49-F238E27FC236}">
                      <a16:creationId xmlns:a16="http://schemas.microsoft.com/office/drawing/2014/main" id="{DDDE8079-E23B-ECC4-B247-967FD6A094CF}"/>
                    </a:ext>
                  </a:extLst>
                </p:cNvPr>
                <p:cNvGrpSpPr/>
                <p:nvPr/>
              </p:nvGrpSpPr>
              <p:grpSpPr>
                <a:xfrm>
                  <a:off x="18507778" y="6607211"/>
                  <a:ext cx="216716" cy="408073"/>
                  <a:chOff x="18507778" y="6607211"/>
                  <a:chExt cx="216716" cy="408073"/>
                </a:xfrm>
                <a:solidFill>
                  <a:srgbClr val="FFCCB5"/>
                </a:solidFill>
              </p:grpSpPr>
              <p:sp>
                <p:nvSpPr>
                  <p:cNvPr id="361" name="Полилиния: фигура 360">
                    <a:extLst>
                      <a:ext uri="{FF2B5EF4-FFF2-40B4-BE49-F238E27FC236}">
                        <a16:creationId xmlns:a16="http://schemas.microsoft.com/office/drawing/2014/main" id="{BEB91CF1-606A-F903-8429-1AF2D676B9A0}"/>
                      </a:ext>
                    </a:extLst>
                  </p:cNvPr>
                  <p:cNvSpPr/>
                  <p:nvPr/>
                </p:nvSpPr>
                <p:spPr>
                  <a:xfrm>
                    <a:off x="18578068" y="6659407"/>
                    <a:ext cx="146426" cy="355878"/>
                  </a:xfrm>
                  <a:custGeom>
                    <a:avLst/>
                    <a:gdLst>
                      <a:gd name="connsiteX0" fmla="*/ 287 w 146426"/>
                      <a:gd name="connsiteY0" fmla="*/ 4034 h 355878"/>
                      <a:gd name="connsiteX1" fmla="*/ 20693 w 146426"/>
                      <a:gd name="connsiteY1" fmla="*/ 38767 h 355878"/>
                      <a:gd name="connsiteX2" fmla="*/ 40664 w 146426"/>
                      <a:gd name="connsiteY2" fmla="*/ 72197 h 355878"/>
                      <a:gd name="connsiteX3" fmla="*/ 73660 w 146426"/>
                      <a:gd name="connsiteY3" fmla="*/ 138188 h 355878"/>
                      <a:gd name="connsiteX4" fmla="*/ 112733 w 146426"/>
                      <a:gd name="connsiteY4" fmla="*/ 277552 h 355878"/>
                      <a:gd name="connsiteX5" fmla="*/ 138783 w 146426"/>
                      <a:gd name="connsiteY5" fmla="*/ 353963 h 355878"/>
                      <a:gd name="connsiteX6" fmla="*/ 146163 w 146426"/>
                      <a:gd name="connsiteY6" fmla="*/ 350924 h 355878"/>
                      <a:gd name="connsiteX7" fmla="*/ 122719 w 146426"/>
                      <a:gd name="connsiteY7" fmla="*/ 282328 h 355878"/>
                      <a:gd name="connsiteX8" fmla="*/ 104485 w 146426"/>
                      <a:gd name="connsiteY8" fmla="*/ 211560 h 355878"/>
                      <a:gd name="connsiteX9" fmla="*/ 83645 w 146426"/>
                      <a:gd name="connsiteY9" fmla="*/ 142096 h 355878"/>
                      <a:gd name="connsiteX10" fmla="*/ 51952 w 146426"/>
                      <a:gd name="connsiteY10" fmla="*/ 76104 h 355878"/>
                      <a:gd name="connsiteX11" fmla="*/ 29376 w 146426"/>
                      <a:gd name="connsiteY11" fmla="*/ 38767 h 355878"/>
                      <a:gd name="connsiteX12" fmla="*/ 3761 w 146426"/>
                      <a:gd name="connsiteY12" fmla="*/ 995 h 355878"/>
                      <a:gd name="connsiteX13" fmla="*/ 287 w 146426"/>
                      <a:gd name="connsiteY13" fmla="*/ 4034 h 355878"/>
                      <a:gd name="connsiteX14" fmla="*/ 287 w 146426"/>
                      <a:gd name="connsiteY14" fmla="*/ 4034 h 3558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</a:cxnLst>
                    <a:rect l="l" t="t" r="r" b="b"/>
                    <a:pathLst>
                      <a:path w="146426" h="355878">
                        <a:moveTo>
                          <a:pt x="287" y="4034"/>
                        </a:moveTo>
                        <a:cubicBezTo>
                          <a:pt x="6365" y="15757"/>
                          <a:pt x="13746" y="27045"/>
                          <a:pt x="20693" y="38767"/>
                        </a:cubicBezTo>
                        <a:cubicBezTo>
                          <a:pt x="27639" y="50055"/>
                          <a:pt x="34151" y="60909"/>
                          <a:pt x="40664" y="72197"/>
                        </a:cubicBezTo>
                        <a:cubicBezTo>
                          <a:pt x="53254" y="93470"/>
                          <a:pt x="64542" y="115178"/>
                          <a:pt x="73660" y="138188"/>
                        </a:cubicBezTo>
                        <a:cubicBezTo>
                          <a:pt x="91026" y="183340"/>
                          <a:pt x="100143" y="231097"/>
                          <a:pt x="112733" y="277552"/>
                        </a:cubicBezTo>
                        <a:cubicBezTo>
                          <a:pt x="119680" y="303167"/>
                          <a:pt x="127495" y="329651"/>
                          <a:pt x="138783" y="353963"/>
                        </a:cubicBezTo>
                        <a:cubicBezTo>
                          <a:pt x="140519" y="357871"/>
                          <a:pt x="147900" y="355266"/>
                          <a:pt x="146163" y="350924"/>
                        </a:cubicBezTo>
                        <a:cubicBezTo>
                          <a:pt x="137046" y="328348"/>
                          <a:pt x="129231" y="305772"/>
                          <a:pt x="122719" y="282328"/>
                        </a:cubicBezTo>
                        <a:cubicBezTo>
                          <a:pt x="116207" y="258883"/>
                          <a:pt x="110563" y="235005"/>
                          <a:pt x="104485" y="211560"/>
                        </a:cubicBezTo>
                        <a:cubicBezTo>
                          <a:pt x="98406" y="188116"/>
                          <a:pt x="91894" y="164672"/>
                          <a:pt x="83645" y="142096"/>
                        </a:cubicBezTo>
                        <a:cubicBezTo>
                          <a:pt x="75396" y="119085"/>
                          <a:pt x="64542" y="97378"/>
                          <a:pt x="51952" y="76104"/>
                        </a:cubicBezTo>
                        <a:cubicBezTo>
                          <a:pt x="44571" y="63514"/>
                          <a:pt x="37190" y="51357"/>
                          <a:pt x="29376" y="38767"/>
                        </a:cubicBezTo>
                        <a:cubicBezTo>
                          <a:pt x="21127" y="25742"/>
                          <a:pt x="13312" y="12718"/>
                          <a:pt x="3761" y="995"/>
                        </a:cubicBezTo>
                        <a:cubicBezTo>
                          <a:pt x="2458" y="-1610"/>
                          <a:pt x="-1015" y="1429"/>
                          <a:pt x="287" y="4034"/>
                        </a:cubicBezTo>
                        <a:lnTo>
                          <a:pt x="287" y="4034"/>
                        </a:lnTo>
                        <a:close/>
                      </a:path>
                    </a:pathLst>
                  </a:custGeom>
                  <a:solidFill>
                    <a:srgbClr val="FFCCB5"/>
                  </a:solidFill>
                  <a:ln w="43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62" name="Полилиния: фигура 361">
                    <a:extLst>
                      <a:ext uri="{FF2B5EF4-FFF2-40B4-BE49-F238E27FC236}">
                        <a16:creationId xmlns:a16="http://schemas.microsoft.com/office/drawing/2014/main" id="{3B478D5C-FCA5-8906-1656-FBCF026EDB34}"/>
                      </a:ext>
                    </a:extLst>
                  </p:cNvPr>
                  <p:cNvSpPr/>
                  <p:nvPr/>
                </p:nvSpPr>
                <p:spPr>
                  <a:xfrm>
                    <a:off x="18560779" y="6691227"/>
                    <a:ext cx="19672" cy="11288"/>
                  </a:xfrm>
                  <a:custGeom>
                    <a:avLst/>
                    <a:gdLst>
                      <a:gd name="connsiteX0" fmla="*/ 4986 w 19672"/>
                      <a:gd name="connsiteY0" fmla="*/ 10854 h 11288"/>
                      <a:gd name="connsiteX1" fmla="*/ 8459 w 19672"/>
                      <a:gd name="connsiteY1" fmla="*/ 9117 h 11288"/>
                      <a:gd name="connsiteX2" fmla="*/ 9327 w 19672"/>
                      <a:gd name="connsiteY2" fmla="*/ 8683 h 11288"/>
                      <a:gd name="connsiteX3" fmla="*/ 9762 w 19672"/>
                      <a:gd name="connsiteY3" fmla="*/ 8683 h 11288"/>
                      <a:gd name="connsiteX4" fmla="*/ 9762 w 19672"/>
                      <a:gd name="connsiteY4" fmla="*/ 8683 h 11288"/>
                      <a:gd name="connsiteX5" fmla="*/ 11498 w 19672"/>
                      <a:gd name="connsiteY5" fmla="*/ 7815 h 11288"/>
                      <a:gd name="connsiteX6" fmla="*/ 14971 w 19672"/>
                      <a:gd name="connsiteY6" fmla="*/ 6512 h 11288"/>
                      <a:gd name="connsiteX7" fmla="*/ 17576 w 19672"/>
                      <a:gd name="connsiteY7" fmla="*/ 5644 h 11288"/>
                      <a:gd name="connsiteX8" fmla="*/ 19313 w 19672"/>
                      <a:gd name="connsiteY8" fmla="*/ 3907 h 11288"/>
                      <a:gd name="connsiteX9" fmla="*/ 18445 w 19672"/>
                      <a:gd name="connsiteY9" fmla="*/ 868 h 11288"/>
                      <a:gd name="connsiteX10" fmla="*/ 15840 w 19672"/>
                      <a:gd name="connsiteY10" fmla="*/ 0 h 11288"/>
                      <a:gd name="connsiteX11" fmla="*/ 13235 w 19672"/>
                      <a:gd name="connsiteY11" fmla="*/ 434 h 11288"/>
                      <a:gd name="connsiteX12" fmla="*/ 8893 w 19672"/>
                      <a:gd name="connsiteY12" fmla="*/ 1737 h 11288"/>
                      <a:gd name="connsiteX13" fmla="*/ 1513 w 19672"/>
                      <a:gd name="connsiteY13" fmla="*/ 5644 h 11288"/>
                      <a:gd name="connsiteX14" fmla="*/ 644 w 19672"/>
                      <a:gd name="connsiteY14" fmla="*/ 9551 h 11288"/>
                      <a:gd name="connsiteX15" fmla="*/ 4986 w 19672"/>
                      <a:gd name="connsiteY15" fmla="*/ 10854 h 11288"/>
                      <a:gd name="connsiteX16" fmla="*/ 4986 w 19672"/>
                      <a:gd name="connsiteY16" fmla="*/ 10854 h 112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</a:cxnLst>
                    <a:rect l="l" t="t" r="r" b="b"/>
                    <a:pathLst>
                      <a:path w="19672" h="11288">
                        <a:moveTo>
                          <a:pt x="4986" y="10854"/>
                        </a:moveTo>
                        <a:cubicBezTo>
                          <a:pt x="6288" y="9986"/>
                          <a:pt x="7157" y="9551"/>
                          <a:pt x="8459" y="9117"/>
                        </a:cubicBezTo>
                        <a:cubicBezTo>
                          <a:pt x="8893" y="9117"/>
                          <a:pt x="8893" y="8683"/>
                          <a:pt x="9327" y="8683"/>
                        </a:cubicBezTo>
                        <a:cubicBezTo>
                          <a:pt x="9327" y="8683"/>
                          <a:pt x="9762" y="8683"/>
                          <a:pt x="9762" y="8683"/>
                        </a:cubicBezTo>
                        <a:cubicBezTo>
                          <a:pt x="9327" y="8683"/>
                          <a:pt x="9327" y="8683"/>
                          <a:pt x="9762" y="8683"/>
                        </a:cubicBezTo>
                        <a:cubicBezTo>
                          <a:pt x="10196" y="8249"/>
                          <a:pt x="11064" y="8249"/>
                          <a:pt x="11498" y="7815"/>
                        </a:cubicBezTo>
                        <a:cubicBezTo>
                          <a:pt x="12801" y="7381"/>
                          <a:pt x="14103" y="6947"/>
                          <a:pt x="14971" y="6512"/>
                        </a:cubicBezTo>
                        <a:cubicBezTo>
                          <a:pt x="15840" y="6078"/>
                          <a:pt x="16708" y="6078"/>
                          <a:pt x="17576" y="5644"/>
                        </a:cubicBezTo>
                        <a:cubicBezTo>
                          <a:pt x="18445" y="5210"/>
                          <a:pt x="18879" y="4342"/>
                          <a:pt x="19313" y="3907"/>
                        </a:cubicBezTo>
                        <a:cubicBezTo>
                          <a:pt x="20181" y="3039"/>
                          <a:pt x="19313" y="1302"/>
                          <a:pt x="18445" y="868"/>
                        </a:cubicBezTo>
                        <a:cubicBezTo>
                          <a:pt x="17576" y="434"/>
                          <a:pt x="16708" y="0"/>
                          <a:pt x="15840" y="0"/>
                        </a:cubicBezTo>
                        <a:cubicBezTo>
                          <a:pt x="14971" y="0"/>
                          <a:pt x="14103" y="434"/>
                          <a:pt x="13235" y="434"/>
                        </a:cubicBezTo>
                        <a:cubicBezTo>
                          <a:pt x="11498" y="868"/>
                          <a:pt x="10196" y="1302"/>
                          <a:pt x="8893" y="1737"/>
                        </a:cubicBezTo>
                        <a:cubicBezTo>
                          <a:pt x="6288" y="2605"/>
                          <a:pt x="4117" y="3907"/>
                          <a:pt x="1513" y="5644"/>
                        </a:cubicBezTo>
                        <a:cubicBezTo>
                          <a:pt x="210" y="6512"/>
                          <a:pt x="-658" y="8249"/>
                          <a:pt x="644" y="9551"/>
                        </a:cubicBezTo>
                        <a:cubicBezTo>
                          <a:pt x="1947" y="11288"/>
                          <a:pt x="3683" y="11722"/>
                          <a:pt x="4986" y="10854"/>
                        </a:cubicBezTo>
                        <a:lnTo>
                          <a:pt x="4986" y="10854"/>
                        </a:lnTo>
                        <a:close/>
                      </a:path>
                    </a:pathLst>
                  </a:custGeom>
                  <a:solidFill>
                    <a:srgbClr val="FFCCB5"/>
                  </a:solidFill>
                  <a:ln w="43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63" name="Полилиния: фигура 362">
                    <a:extLst>
                      <a:ext uri="{FF2B5EF4-FFF2-40B4-BE49-F238E27FC236}">
                        <a16:creationId xmlns:a16="http://schemas.microsoft.com/office/drawing/2014/main" id="{E988AB39-9E6F-FA76-7A64-36FA0C1966CD}"/>
                      </a:ext>
                    </a:extLst>
                  </p:cNvPr>
                  <p:cNvSpPr/>
                  <p:nvPr/>
                </p:nvSpPr>
                <p:spPr>
                  <a:xfrm>
                    <a:off x="18606029" y="6813659"/>
                    <a:ext cx="28332" cy="8683"/>
                  </a:xfrm>
                  <a:custGeom>
                    <a:avLst/>
                    <a:gdLst>
                      <a:gd name="connsiteX0" fmla="*/ 1850 w 28332"/>
                      <a:gd name="connsiteY0" fmla="*/ 6512 h 8683"/>
                      <a:gd name="connsiteX1" fmla="*/ 15308 w 28332"/>
                      <a:gd name="connsiteY1" fmla="*/ 8683 h 8683"/>
                      <a:gd name="connsiteX2" fmla="*/ 22255 w 28332"/>
                      <a:gd name="connsiteY2" fmla="*/ 7815 h 8683"/>
                      <a:gd name="connsiteX3" fmla="*/ 25728 w 28332"/>
                      <a:gd name="connsiteY3" fmla="*/ 6078 h 8683"/>
                      <a:gd name="connsiteX4" fmla="*/ 28333 w 28332"/>
                      <a:gd name="connsiteY4" fmla="*/ 3039 h 8683"/>
                      <a:gd name="connsiteX5" fmla="*/ 27899 w 28332"/>
                      <a:gd name="connsiteY5" fmla="*/ 1302 h 8683"/>
                      <a:gd name="connsiteX6" fmla="*/ 24426 w 28332"/>
                      <a:gd name="connsiteY6" fmla="*/ 0 h 8683"/>
                      <a:gd name="connsiteX7" fmla="*/ 21387 w 28332"/>
                      <a:gd name="connsiteY7" fmla="*/ 0 h 8683"/>
                      <a:gd name="connsiteX8" fmla="*/ 15308 w 28332"/>
                      <a:gd name="connsiteY8" fmla="*/ 868 h 8683"/>
                      <a:gd name="connsiteX9" fmla="*/ 2718 w 28332"/>
                      <a:gd name="connsiteY9" fmla="*/ 868 h 8683"/>
                      <a:gd name="connsiteX10" fmla="*/ 113 w 28332"/>
                      <a:gd name="connsiteY10" fmla="*/ 3039 h 8683"/>
                      <a:gd name="connsiteX11" fmla="*/ 1850 w 28332"/>
                      <a:gd name="connsiteY11" fmla="*/ 6512 h 8683"/>
                      <a:gd name="connsiteX12" fmla="*/ 1850 w 28332"/>
                      <a:gd name="connsiteY12" fmla="*/ 6512 h 86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28332" h="8683">
                        <a:moveTo>
                          <a:pt x="1850" y="6512"/>
                        </a:moveTo>
                        <a:cubicBezTo>
                          <a:pt x="6191" y="7815"/>
                          <a:pt x="10967" y="8683"/>
                          <a:pt x="15308" y="8683"/>
                        </a:cubicBezTo>
                        <a:cubicBezTo>
                          <a:pt x="17479" y="8683"/>
                          <a:pt x="20084" y="8683"/>
                          <a:pt x="22255" y="7815"/>
                        </a:cubicBezTo>
                        <a:cubicBezTo>
                          <a:pt x="23557" y="7381"/>
                          <a:pt x="24426" y="6947"/>
                          <a:pt x="25728" y="6078"/>
                        </a:cubicBezTo>
                        <a:cubicBezTo>
                          <a:pt x="27031" y="5210"/>
                          <a:pt x="27899" y="4776"/>
                          <a:pt x="28333" y="3039"/>
                        </a:cubicBezTo>
                        <a:cubicBezTo>
                          <a:pt x="28333" y="2605"/>
                          <a:pt x="28333" y="1737"/>
                          <a:pt x="27899" y="1302"/>
                        </a:cubicBezTo>
                        <a:cubicBezTo>
                          <a:pt x="27031" y="434"/>
                          <a:pt x="26162" y="0"/>
                          <a:pt x="24426" y="0"/>
                        </a:cubicBezTo>
                        <a:cubicBezTo>
                          <a:pt x="23123" y="0"/>
                          <a:pt x="22255" y="0"/>
                          <a:pt x="21387" y="0"/>
                        </a:cubicBezTo>
                        <a:cubicBezTo>
                          <a:pt x="19216" y="434"/>
                          <a:pt x="17045" y="868"/>
                          <a:pt x="15308" y="868"/>
                        </a:cubicBezTo>
                        <a:cubicBezTo>
                          <a:pt x="10967" y="1302"/>
                          <a:pt x="6625" y="1302"/>
                          <a:pt x="2718" y="868"/>
                        </a:cubicBezTo>
                        <a:cubicBezTo>
                          <a:pt x="1415" y="868"/>
                          <a:pt x="113" y="2171"/>
                          <a:pt x="113" y="3039"/>
                        </a:cubicBezTo>
                        <a:cubicBezTo>
                          <a:pt x="-321" y="4776"/>
                          <a:pt x="547" y="6078"/>
                          <a:pt x="1850" y="6512"/>
                        </a:cubicBezTo>
                        <a:lnTo>
                          <a:pt x="1850" y="6512"/>
                        </a:lnTo>
                        <a:close/>
                      </a:path>
                    </a:pathLst>
                  </a:custGeom>
                  <a:solidFill>
                    <a:srgbClr val="FFCCB5"/>
                  </a:solidFill>
                  <a:ln w="43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64" name="Полилиния: фигура 363">
                    <a:extLst>
                      <a:ext uri="{FF2B5EF4-FFF2-40B4-BE49-F238E27FC236}">
                        <a16:creationId xmlns:a16="http://schemas.microsoft.com/office/drawing/2014/main" id="{DDF10BFA-4708-5D55-5EFA-FCEEDAFFC505}"/>
                      </a:ext>
                    </a:extLst>
                  </p:cNvPr>
                  <p:cNvSpPr/>
                  <p:nvPr/>
                </p:nvSpPr>
                <p:spPr>
                  <a:xfrm>
                    <a:off x="18612109" y="6796727"/>
                    <a:ext cx="23397" cy="8853"/>
                  </a:xfrm>
                  <a:custGeom>
                    <a:avLst/>
                    <a:gdLst>
                      <a:gd name="connsiteX0" fmla="*/ 2281 w 23397"/>
                      <a:gd name="connsiteY0" fmla="*/ 7815 h 8853"/>
                      <a:gd name="connsiteX1" fmla="*/ 12701 w 23397"/>
                      <a:gd name="connsiteY1" fmla="*/ 8683 h 8853"/>
                      <a:gd name="connsiteX2" fmla="*/ 18345 w 23397"/>
                      <a:gd name="connsiteY2" fmla="*/ 6946 h 8853"/>
                      <a:gd name="connsiteX3" fmla="*/ 20516 w 23397"/>
                      <a:gd name="connsiteY3" fmla="*/ 5644 h 8853"/>
                      <a:gd name="connsiteX4" fmla="*/ 21818 w 23397"/>
                      <a:gd name="connsiteY4" fmla="*/ 4776 h 8853"/>
                      <a:gd name="connsiteX5" fmla="*/ 23121 w 23397"/>
                      <a:gd name="connsiteY5" fmla="*/ 3473 h 8853"/>
                      <a:gd name="connsiteX6" fmla="*/ 20950 w 23397"/>
                      <a:gd name="connsiteY6" fmla="*/ 0 h 8853"/>
                      <a:gd name="connsiteX7" fmla="*/ 18345 w 23397"/>
                      <a:gd name="connsiteY7" fmla="*/ 434 h 8853"/>
                      <a:gd name="connsiteX8" fmla="*/ 16174 w 23397"/>
                      <a:gd name="connsiteY8" fmla="*/ 868 h 8853"/>
                      <a:gd name="connsiteX9" fmla="*/ 11833 w 23397"/>
                      <a:gd name="connsiteY9" fmla="*/ 2171 h 8853"/>
                      <a:gd name="connsiteX10" fmla="*/ 10530 w 23397"/>
                      <a:gd name="connsiteY10" fmla="*/ 2605 h 8853"/>
                      <a:gd name="connsiteX11" fmla="*/ 10096 w 23397"/>
                      <a:gd name="connsiteY11" fmla="*/ 2605 h 8853"/>
                      <a:gd name="connsiteX12" fmla="*/ 7491 w 23397"/>
                      <a:gd name="connsiteY12" fmla="*/ 2605 h 8853"/>
                      <a:gd name="connsiteX13" fmla="*/ 5320 w 23397"/>
                      <a:gd name="connsiteY13" fmla="*/ 2605 h 8853"/>
                      <a:gd name="connsiteX14" fmla="*/ 4018 w 23397"/>
                      <a:gd name="connsiteY14" fmla="*/ 2605 h 8853"/>
                      <a:gd name="connsiteX15" fmla="*/ 4018 w 23397"/>
                      <a:gd name="connsiteY15" fmla="*/ 2605 h 8853"/>
                      <a:gd name="connsiteX16" fmla="*/ 3584 w 23397"/>
                      <a:gd name="connsiteY16" fmla="*/ 2605 h 8853"/>
                      <a:gd name="connsiteX17" fmla="*/ 111 w 23397"/>
                      <a:gd name="connsiteY17" fmla="*/ 4342 h 8853"/>
                      <a:gd name="connsiteX18" fmla="*/ 2281 w 23397"/>
                      <a:gd name="connsiteY18" fmla="*/ 7815 h 8853"/>
                      <a:gd name="connsiteX19" fmla="*/ 2281 w 23397"/>
                      <a:gd name="connsiteY19" fmla="*/ 7815 h 8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</a:cxnLst>
                    <a:rect l="l" t="t" r="r" b="b"/>
                    <a:pathLst>
                      <a:path w="23397" h="8853">
                        <a:moveTo>
                          <a:pt x="2281" y="7815"/>
                        </a:moveTo>
                        <a:cubicBezTo>
                          <a:pt x="5755" y="8683"/>
                          <a:pt x="9228" y="9117"/>
                          <a:pt x="12701" y="8683"/>
                        </a:cubicBezTo>
                        <a:cubicBezTo>
                          <a:pt x="14872" y="8249"/>
                          <a:pt x="16608" y="7815"/>
                          <a:pt x="18345" y="6946"/>
                        </a:cubicBezTo>
                        <a:cubicBezTo>
                          <a:pt x="19213" y="6512"/>
                          <a:pt x="20082" y="6078"/>
                          <a:pt x="20516" y="5644"/>
                        </a:cubicBezTo>
                        <a:cubicBezTo>
                          <a:pt x="20950" y="5210"/>
                          <a:pt x="21384" y="5210"/>
                          <a:pt x="21818" y="4776"/>
                        </a:cubicBezTo>
                        <a:cubicBezTo>
                          <a:pt x="22252" y="4342"/>
                          <a:pt x="22687" y="3907"/>
                          <a:pt x="23121" y="3473"/>
                        </a:cubicBezTo>
                        <a:cubicBezTo>
                          <a:pt x="23989" y="1737"/>
                          <a:pt x="22687" y="0"/>
                          <a:pt x="20950" y="0"/>
                        </a:cubicBezTo>
                        <a:cubicBezTo>
                          <a:pt x="20082" y="0"/>
                          <a:pt x="19213" y="0"/>
                          <a:pt x="18345" y="434"/>
                        </a:cubicBezTo>
                        <a:cubicBezTo>
                          <a:pt x="17477" y="868"/>
                          <a:pt x="17043" y="868"/>
                          <a:pt x="16174" y="868"/>
                        </a:cubicBezTo>
                        <a:cubicBezTo>
                          <a:pt x="14872" y="1302"/>
                          <a:pt x="13135" y="1737"/>
                          <a:pt x="11833" y="2171"/>
                        </a:cubicBezTo>
                        <a:cubicBezTo>
                          <a:pt x="11399" y="2171"/>
                          <a:pt x="10965" y="2171"/>
                          <a:pt x="10530" y="2605"/>
                        </a:cubicBezTo>
                        <a:cubicBezTo>
                          <a:pt x="10530" y="2605"/>
                          <a:pt x="9662" y="2605"/>
                          <a:pt x="10096" y="2605"/>
                        </a:cubicBezTo>
                        <a:cubicBezTo>
                          <a:pt x="9228" y="2605"/>
                          <a:pt x="8360" y="2605"/>
                          <a:pt x="7491" y="2605"/>
                        </a:cubicBezTo>
                        <a:cubicBezTo>
                          <a:pt x="6623" y="2605"/>
                          <a:pt x="6189" y="2605"/>
                          <a:pt x="5320" y="2605"/>
                        </a:cubicBezTo>
                        <a:cubicBezTo>
                          <a:pt x="4886" y="2605"/>
                          <a:pt x="4452" y="2605"/>
                          <a:pt x="4018" y="2605"/>
                        </a:cubicBezTo>
                        <a:cubicBezTo>
                          <a:pt x="3584" y="2605"/>
                          <a:pt x="3584" y="2605"/>
                          <a:pt x="4018" y="2605"/>
                        </a:cubicBezTo>
                        <a:cubicBezTo>
                          <a:pt x="4018" y="2605"/>
                          <a:pt x="3584" y="2605"/>
                          <a:pt x="3584" y="2605"/>
                        </a:cubicBezTo>
                        <a:cubicBezTo>
                          <a:pt x="2281" y="2171"/>
                          <a:pt x="545" y="3039"/>
                          <a:pt x="111" y="4342"/>
                        </a:cubicBezTo>
                        <a:cubicBezTo>
                          <a:pt x="-324" y="6078"/>
                          <a:pt x="545" y="7815"/>
                          <a:pt x="2281" y="7815"/>
                        </a:cubicBezTo>
                        <a:lnTo>
                          <a:pt x="2281" y="7815"/>
                        </a:lnTo>
                        <a:close/>
                      </a:path>
                    </a:pathLst>
                  </a:custGeom>
                  <a:solidFill>
                    <a:srgbClr val="FFCCB5"/>
                  </a:solidFill>
                  <a:ln w="43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  <p:sp>
                <p:nvSpPr>
                  <p:cNvPr id="365" name="Полилиния: фигура 364">
                    <a:extLst>
                      <a:ext uri="{FF2B5EF4-FFF2-40B4-BE49-F238E27FC236}">
                        <a16:creationId xmlns:a16="http://schemas.microsoft.com/office/drawing/2014/main" id="{9A8F20E9-E6D9-C04A-F2BB-F8DF4B07A262}"/>
                      </a:ext>
                    </a:extLst>
                  </p:cNvPr>
                  <p:cNvSpPr/>
                  <p:nvPr/>
                </p:nvSpPr>
                <p:spPr>
                  <a:xfrm>
                    <a:off x="18507778" y="6607211"/>
                    <a:ext cx="53930" cy="54764"/>
                  </a:xfrm>
                  <a:custGeom>
                    <a:avLst/>
                    <a:gdLst>
                      <a:gd name="connsiteX0" fmla="*/ 35411 w 53930"/>
                      <a:gd name="connsiteY0" fmla="*/ 10210 h 54764"/>
                      <a:gd name="connsiteX1" fmla="*/ 18479 w 53930"/>
                      <a:gd name="connsiteY1" fmla="*/ 42337 h 54764"/>
                      <a:gd name="connsiteX2" fmla="*/ 35411 w 53930"/>
                      <a:gd name="connsiteY2" fmla="*/ 10210 h 54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3930" h="54764">
                        <a:moveTo>
                          <a:pt x="35411" y="10210"/>
                        </a:moveTo>
                        <a:cubicBezTo>
                          <a:pt x="11532" y="-8893"/>
                          <a:pt x="-21029" y="-2815"/>
                          <a:pt x="18479" y="42337"/>
                        </a:cubicBezTo>
                        <a:cubicBezTo>
                          <a:pt x="45831" y="73162"/>
                          <a:pt x="73182" y="40600"/>
                          <a:pt x="35411" y="10210"/>
                        </a:cubicBezTo>
                        <a:close/>
                      </a:path>
                    </a:pathLst>
                  </a:custGeom>
                  <a:solidFill>
                    <a:srgbClr val="FFCCB5"/>
                  </a:solidFill>
                  <a:ln w="433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ru-RU"/>
                  </a:p>
                </p:txBody>
              </p:sp>
            </p:grpSp>
          </p:grpSp>
          <p:sp>
            <p:nvSpPr>
              <p:cNvPr id="366" name="Полилиния: фигура 365">
                <a:extLst>
                  <a:ext uri="{FF2B5EF4-FFF2-40B4-BE49-F238E27FC236}">
                    <a16:creationId xmlns:a16="http://schemas.microsoft.com/office/drawing/2014/main" id="{BA082FC1-92C3-E548-4C8A-84DB97B44BDB}"/>
                  </a:ext>
                </a:extLst>
              </p:cNvPr>
              <p:cNvSpPr/>
              <p:nvPr/>
            </p:nvSpPr>
            <p:spPr>
              <a:xfrm>
                <a:off x="18396743" y="6727340"/>
                <a:ext cx="127777" cy="364177"/>
              </a:xfrm>
              <a:custGeom>
                <a:avLst/>
                <a:gdLst>
                  <a:gd name="connsiteX0" fmla="*/ 33566 w 127777"/>
                  <a:gd name="connsiteY0" fmla="*/ 364178 h 364177"/>
                  <a:gd name="connsiteX1" fmla="*/ 1004 w 127777"/>
                  <a:gd name="connsiteY1" fmla="*/ 154915 h 364177"/>
                  <a:gd name="connsiteX2" fmla="*/ 88269 w 127777"/>
                  <a:gd name="connsiteY2" fmla="*/ 1224 h 364177"/>
                  <a:gd name="connsiteX3" fmla="*/ 97821 w 127777"/>
                  <a:gd name="connsiteY3" fmla="*/ 174018 h 364177"/>
                  <a:gd name="connsiteX4" fmla="*/ 127777 w 127777"/>
                  <a:gd name="connsiteY4" fmla="*/ 296015 h 364177"/>
                  <a:gd name="connsiteX5" fmla="*/ 33566 w 127777"/>
                  <a:gd name="connsiteY5" fmla="*/ 364178 h 364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7777" h="364177">
                    <a:moveTo>
                      <a:pt x="33566" y="364178"/>
                    </a:moveTo>
                    <a:cubicBezTo>
                      <a:pt x="33566" y="364178"/>
                      <a:pt x="-6811" y="186608"/>
                      <a:pt x="1004" y="154915"/>
                    </a:cubicBezTo>
                    <a:cubicBezTo>
                      <a:pt x="8385" y="123656"/>
                      <a:pt x="43985" y="19024"/>
                      <a:pt x="88269" y="1224"/>
                    </a:cubicBezTo>
                    <a:cubicBezTo>
                      <a:pt x="118660" y="-10932"/>
                      <a:pt x="128211" y="68952"/>
                      <a:pt x="97821" y="174018"/>
                    </a:cubicBezTo>
                    <a:cubicBezTo>
                      <a:pt x="90440" y="199199"/>
                      <a:pt x="118660" y="289503"/>
                      <a:pt x="127777" y="296015"/>
                    </a:cubicBezTo>
                    <a:lnTo>
                      <a:pt x="33566" y="364178"/>
                    </a:lnTo>
                    <a:close/>
                  </a:path>
                </a:pathLst>
              </a:custGeom>
              <a:solidFill>
                <a:srgbClr val="FFCCB5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7" name="Полилиния: фигура 366">
                <a:extLst>
                  <a:ext uri="{FF2B5EF4-FFF2-40B4-BE49-F238E27FC236}">
                    <a16:creationId xmlns:a16="http://schemas.microsoft.com/office/drawing/2014/main" id="{49F71A2F-14B7-0A9C-B0A1-B6D016E8C614}"/>
                  </a:ext>
                </a:extLst>
              </p:cNvPr>
              <p:cNvSpPr/>
              <p:nvPr/>
            </p:nvSpPr>
            <p:spPr>
              <a:xfrm>
                <a:off x="18399272" y="6888333"/>
                <a:ext cx="25244" cy="8683"/>
              </a:xfrm>
              <a:custGeom>
                <a:avLst/>
                <a:gdLst>
                  <a:gd name="connsiteX0" fmla="*/ 1515 w 25244"/>
                  <a:gd name="connsiteY0" fmla="*/ 5644 h 8683"/>
                  <a:gd name="connsiteX1" fmla="*/ 13237 w 25244"/>
                  <a:gd name="connsiteY1" fmla="*/ 8683 h 8683"/>
                  <a:gd name="connsiteX2" fmla="*/ 19315 w 25244"/>
                  <a:gd name="connsiteY2" fmla="*/ 8249 h 8683"/>
                  <a:gd name="connsiteX3" fmla="*/ 24959 w 25244"/>
                  <a:gd name="connsiteY3" fmla="*/ 5210 h 8683"/>
                  <a:gd name="connsiteX4" fmla="*/ 24525 w 25244"/>
                  <a:gd name="connsiteY4" fmla="*/ 2171 h 8683"/>
                  <a:gd name="connsiteX5" fmla="*/ 21486 w 25244"/>
                  <a:gd name="connsiteY5" fmla="*/ 868 h 8683"/>
                  <a:gd name="connsiteX6" fmla="*/ 18447 w 25244"/>
                  <a:gd name="connsiteY6" fmla="*/ 868 h 8683"/>
                  <a:gd name="connsiteX7" fmla="*/ 13237 w 25244"/>
                  <a:gd name="connsiteY7" fmla="*/ 868 h 8683"/>
                  <a:gd name="connsiteX8" fmla="*/ 3251 w 25244"/>
                  <a:gd name="connsiteY8" fmla="*/ 0 h 8683"/>
                  <a:gd name="connsiteX9" fmla="*/ 1515 w 25244"/>
                  <a:gd name="connsiteY9" fmla="*/ 5644 h 8683"/>
                  <a:gd name="connsiteX10" fmla="*/ 1515 w 25244"/>
                  <a:gd name="connsiteY10" fmla="*/ 5644 h 8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244" h="8683">
                    <a:moveTo>
                      <a:pt x="1515" y="5644"/>
                    </a:moveTo>
                    <a:cubicBezTo>
                      <a:pt x="4988" y="7815"/>
                      <a:pt x="8895" y="8249"/>
                      <a:pt x="13237" y="8683"/>
                    </a:cubicBezTo>
                    <a:cubicBezTo>
                      <a:pt x="15408" y="8683"/>
                      <a:pt x="17144" y="8683"/>
                      <a:pt x="19315" y="8249"/>
                    </a:cubicBezTo>
                    <a:cubicBezTo>
                      <a:pt x="21486" y="7815"/>
                      <a:pt x="23657" y="7381"/>
                      <a:pt x="24959" y="5210"/>
                    </a:cubicBezTo>
                    <a:cubicBezTo>
                      <a:pt x="25393" y="4342"/>
                      <a:pt x="25393" y="3039"/>
                      <a:pt x="24525" y="2171"/>
                    </a:cubicBezTo>
                    <a:cubicBezTo>
                      <a:pt x="23657" y="1302"/>
                      <a:pt x="22788" y="868"/>
                      <a:pt x="21486" y="868"/>
                    </a:cubicBezTo>
                    <a:cubicBezTo>
                      <a:pt x="20617" y="868"/>
                      <a:pt x="19315" y="868"/>
                      <a:pt x="18447" y="868"/>
                    </a:cubicBezTo>
                    <a:cubicBezTo>
                      <a:pt x="16710" y="868"/>
                      <a:pt x="14973" y="868"/>
                      <a:pt x="13237" y="868"/>
                    </a:cubicBezTo>
                    <a:cubicBezTo>
                      <a:pt x="9764" y="868"/>
                      <a:pt x="6290" y="434"/>
                      <a:pt x="3251" y="0"/>
                    </a:cubicBezTo>
                    <a:cubicBezTo>
                      <a:pt x="-222" y="0"/>
                      <a:pt x="-1090" y="4342"/>
                      <a:pt x="1515" y="5644"/>
                    </a:cubicBezTo>
                    <a:lnTo>
                      <a:pt x="1515" y="5644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8" name="Полилиния: фигура 367">
                <a:extLst>
                  <a:ext uri="{FF2B5EF4-FFF2-40B4-BE49-F238E27FC236}">
                    <a16:creationId xmlns:a16="http://schemas.microsoft.com/office/drawing/2014/main" id="{69F17DB9-C24F-B07A-60D6-B9FF6B122CD8}"/>
                  </a:ext>
                </a:extLst>
              </p:cNvPr>
              <p:cNvSpPr/>
              <p:nvPr/>
            </p:nvSpPr>
            <p:spPr>
              <a:xfrm>
                <a:off x="18433348" y="6823017"/>
                <a:ext cx="18885" cy="6271"/>
              </a:xfrm>
              <a:custGeom>
                <a:avLst/>
                <a:gdLst>
                  <a:gd name="connsiteX0" fmla="*/ 2605 w 18885"/>
                  <a:gd name="connsiteY0" fmla="*/ 6271 h 6271"/>
                  <a:gd name="connsiteX1" fmla="*/ 9986 w 18885"/>
                  <a:gd name="connsiteY1" fmla="*/ 6271 h 6271"/>
                  <a:gd name="connsiteX2" fmla="*/ 13459 w 18885"/>
                  <a:gd name="connsiteY2" fmla="*/ 6271 h 6271"/>
                  <a:gd name="connsiteX3" fmla="*/ 16064 w 18885"/>
                  <a:gd name="connsiteY3" fmla="*/ 5837 h 6271"/>
                  <a:gd name="connsiteX4" fmla="*/ 18235 w 18885"/>
                  <a:gd name="connsiteY4" fmla="*/ 4534 h 6271"/>
                  <a:gd name="connsiteX5" fmla="*/ 18235 w 18885"/>
                  <a:gd name="connsiteY5" fmla="*/ 1495 h 6271"/>
                  <a:gd name="connsiteX6" fmla="*/ 16064 w 18885"/>
                  <a:gd name="connsiteY6" fmla="*/ 193 h 6271"/>
                  <a:gd name="connsiteX7" fmla="*/ 13459 w 18885"/>
                  <a:gd name="connsiteY7" fmla="*/ 193 h 6271"/>
                  <a:gd name="connsiteX8" fmla="*/ 9986 w 18885"/>
                  <a:gd name="connsiteY8" fmla="*/ 193 h 6271"/>
                  <a:gd name="connsiteX9" fmla="*/ 2605 w 18885"/>
                  <a:gd name="connsiteY9" fmla="*/ 627 h 6271"/>
                  <a:gd name="connsiteX10" fmla="*/ 0 w 18885"/>
                  <a:gd name="connsiteY10" fmla="*/ 3232 h 6271"/>
                  <a:gd name="connsiteX11" fmla="*/ 2605 w 18885"/>
                  <a:gd name="connsiteY11" fmla="*/ 6271 h 6271"/>
                  <a:gd name="connsiteX12" fmla="*/ 2605 w 18885"/>
                  <a:gd name="connsiteY12" fmla="*/ 6271 h 6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885" h="6271">
                    <a:moveTo>
                      <a:pt x="2605" y="6271"/>
                    </a:moveTo>
                    <a:cubicBezTo>
                      <a:pt x="5210" y="6271"/>
                      <a:pt x="7381" y="6271"/>
                      <a:pt x="9986" y="6271"/>
                    </a:cubicBezTo>
                    <a:cubicBezTo>
                      <a:pt x="11288" y="6271"/>
                      <a:pt x="12156" y="6271"/>
                      <a:pt x="13459" y="6271"/>
                    </a:cubicBezTo>
                    <a:cubicBezTo>
                      <a:pt x="14327" y="6271"/>
                      <a:pt x="15195" y="6271"/>
                      <a:pt x="16064" y="5837"/>
                    </a:cubicBezTo>
                    <a:cubicBezTo>
                      <a:pt x="16932" y="5403"/>
                      <a:pt x="17366" y="4969"/>
                      <a:pt x="18235" y="4534"/>
                    </a:cubicBezTo>
                    <a:cubicBezTo>
                      <a:pt x="19103" y="3666"/>
                      <a:pt x="19103" y="2364"/>
                      <a:pt x="18235" y="1495"/>
                    </a:cubicBezTo>
                    <a:cubicBezTo>
                      <a:pt x="17800" y="1061"/>
                      <a:pt x="16932" y="627"/>
                      <a:pt x="16064" y="193"/>
                    </a:cubicBezTo>
                    <a:cubicBezTo>
                      <a:pt x="15195" y="-241"/>
                      <a:pt x="14327" y="193"/>
                      <a:pt x="13459" y="193"/>
                    </a:cubicBezTo>
                    <a:cubicBezTo>
                      <a:pt x="12156" y="193"/>
                      <a:pt x="11288" y="193"/>
                      <a:pt x="9986" y="193"/>
                    </a:cubicBezTo>
                    <a:cubicBezTo>
                      <a:pt x="7381" y="193"/>
                      <a:pt x="5210" y="193"/>
                      <a:pt x="2605" y="627"/>
                    </a:cubicBezTo>
                    <a:cubicBezTo>
                      <a:pt x="1302" y="627"/>
                      <a:pt x="0" y="1930"/>
                      <a:pt x="0" y="3232"/>
                    </a:cubicBezTo>
                    <a:cubicBezTo>
                      <a:pt x="0" y="4969"/>
                      <a:pt x="1302" y="6271"/>
                      <a:pt x="2605" y="6271"/>
                    </a:cubicBezTo>
                    <a:lnTo>
                      <a:pt x="2605" y="6271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69" name="Полилиния: фигура 368">
                <a:extLst>
                  <a:ext uri="{FF2B5EF4-FFF2-40B4-BE49-F238E27FC236}">
                    <a16:creationId xmlns:a16="http://schemas.microsoft.com/office/drawing/2014/main" id="{514E9301-6EA4-ADDC-1574-82E72A66DF7A}"/>
                  </a:ext>
                </a:extLst>
              </p:cNvPr>
              <p:cNvSpPr/>
              <p:nvPr/>
            </p:nvSpPr>
            <p:spPr>
              <a:xfrm>
                <a:off x="18436777" y="6720766"/>
                <a:ext cx="58557" cy="76942"/>
              </a:xfrm>
              <a:custGeom>
                <a:avLst/>
                <a:gdLst>
                  <a:gd name="connsiteX0" fmla="*/ 53011 w 58557"/>
                  <a:gd name="connsiteY0" fmla="*/ 43833 h 76942"/>
                  <a:gd name="connsiteX1" fmla="*/ 8728 w 58557"/>
                  <a:gd name="connsiteY1" fmla="*/ 34282 h 76942"/>
                  <a:gd name="connsiteX2" fmla="*/ 53011 w 58557"/>
                  <a:gd name="connsiteY2" fmla="*/ 43833 h 76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557" h="76942">
                    <a:moveTo>
                      <a:pt x="53011" y="43833"/>
                    </a:moveTo>
                    <a:cubicBezTo>
                      <a:pt x="68641" y="8233"/>
                      <a:pt x="50407" y="-29105"/>
                      <a:pt x="8728" y="34282"/>
                    </a:cubicBezTo>
                    <a:cubicBezTo>
                      <a:pt x="-19927" y="77263"/>
                      <a:pt x="29133" y="99405"/>
                      <a:pt x="53011" y="43833"/>
                    </a:cubicBezTo>
                    <a:close/>
                  </a:path>
                </a:pathLst>
              </a:custGeom>
              <a:solidFill>
                <a:srgbClr val="F29E7A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  <p:grpSp>
          <p:nvGrpSpPr>
            <p:cNvPr id="370" name="Рисунок 50">
              <a:extLst>
                <a:ext uri="{FF2B5EF4-FFF2-40B4-BE49-F238E27FC236}">
                  <a16:creationId xmlns:a16="http://schemas.microsoft.com/office/drawing/2014/main" id="{7ADEB59F-C7EB-A3DD-3615-147CB44124B3}"/>
                </a:ext>
              </a:extLst>
            </p:cNvPr>
            <p:cNvGrpSpPr/>
            <p:nvPr/>
          </p:nvGrpSpPr>
          <p:grpSpPr>
            <a:xfrm>
              <a:off x="16962865" y="6773681"/>
              <a:ext cx="642318" cy="1421191"/>
              <a:chOff x="16962865" y="6773681"/>
              <a:chExt cx="642318" cy="1421191"/>
            </a:xfrm>
          </p:grpSpPr>
          <p:sp>
            <p:nvSpPr>
              <p:cNvPr id="371" name="Полилиния: фигура 370">
                <a:extLst>
                  <a:ext uri="{FF2B5EF4-FFF2-40B4-BE49-F238E27FC236}">
                    <a16:creationId xmlns:a16="http://schemas.microsoft.com/office/drawing/2014/main" id="{545784BA-88D0-449C-359D-3E8D8586C84A}"/>
                  </a:ext>
                </a:extLst>
              </p:cNvPr>
              <p:cNvSpPr/>
              <p:nvPr/>
            </p:nvSpPr>
            <p:spPr>
              <a:xfrm>
                <a:off x="17324516" y="6778010"/>
                <a:ext cx="121054" cy="418183"/>
              </a:xfrm>
              <a:custGeom>
                <a:avLst/>
                <a:gdLst>
                  <a:gd name="connsiteX0" fmla="*/ 0 w 121054"/>
                  <a:gd name="connsiteY0" fmla="*/ 418140 h 418183"/>
                  <a:gd name="connsiteX1" fmla="*/ 60782 w 121054"/>
                  <a:gd name="connsiteY1" fmla="*/ 917 h 418183"/>
                  <a:gd name="connsiteX2" fmla="*/ 103763 w 121054"/>
                  <a:gd name="connsiteY2" fmla="*/ 395130 h 418183"/>
                  <a:gd name="connsiteX3" fmla="*/ 0 w 121054"/>
                  <a:gd name="connsiteY3" fmla="*/ 418140 h 418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054" h="418183">
                    <a:moveTo>
                      <a:pt x="0" y="418140"/>
                    </a:moveTo>
                    <a:cubicBezTo>
                      <a:pt x="6946" y="422916"/>
                      <a:pt x="31259" y="30439"/>
                      <a:pt x="60782" y="917"/>
                    </a:cubicBezTo>
                    <a:cubicBezTo>
                      <a:pt x="77714" y="-9069"/>
                      <a:pt x="154993" y="58659"/>
                      <a:pt x="103763" y="395130"/>
                    </a:cubicBezTo>
                    <a:cubicBezTo>
                      <a:pt x="100724" y="416403"/>
                      <a:pt x="0" y="418140"/>
                      <a:pt x="0" y="418140"/>
                    </a:cubicBezTo>
                    <a:close/>
                  </a:path>
                </a:pathLst>
              </a:custGeom>
              <a:solidFill>
                <a:srgbClr val="FFCCB5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2" name="Полилиния: фигура 371">
                <a:extLst>
                  <a:ext uri="{FF2B5EF4-FFF2-40B4-BE49-F238E27FC236}">
                    <a16:creationId xmlns:a16="http://schemas.microsoft.com/office/drawing/2014/main" id="{2BA31226-7497-6739-4569-F26D946703A1}"/>
                  </a:ext>
                </a:extLst>
              </p:cNvPr>
              <p:cNvSpPr/>
              <p:nvPr/>
            </p:nvSpPr>
            <p:spPr>
              <a:xfrm>
                <a:off x="17469089" y="6982561"/>
                <a:ext cx="136093" cy="370328"/>
              </a:xfrm>
              <a:custGeom>
                <a:avLst/>
                <a:gdLst>
                  <a:gd name="connsiteX0" fmla="*/ 0 w 136093"/>
                  <a:gd name="connsiteY0" fmla="*/ 273502 h 370328"/>
                  <a:gd name="connsiteX1" fmla="*/ 33864 w 136093"/>
                  <a:gd name="connsiteY1" fmla="*/ 128494 h 370328"/>
                  <a:gd name="connsiteX2" fmla="*/ 92475 w 136093"/>
                  <a:gd name="connsiteY2" fmla="*/ 2589 h 370328"/>
                  <a:gd name="connsiteX3" fmla="*/ 115919 w 136093"/>
                  <a:gd name="connsiteY3" fmla="*/ 10838 h 370328"/>
                  <a:gd name="connsiteX4" fmla="*/ 135891 w 136093"/>
                  <a:gd name="connsiteY4" fmla="*/ 135006 h 370328"/>
                  <a:gd name="connsiteX5" fmla="*/ 106368 w 136093"/>
                  <a:gd name="connsiteY5" fmla="*/ 367713 h 370328"/>
                  <a:gd name="connsiteX6" fmla="*/ 0 w 136093"/>
                  <a:gd name="connsiteY6" fmla="*/ 273502 h 370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6093" h="370328">
                    <a:moveTo>
                      <a:pt x="0" y="273502"/>
                    </a:moveTo>
                    <a:cubicBezTo>
                      <a:pt x="868" y="266121"/>
                      <a:pt x="33430" y="174080"/>
                      <a:pt x="33864" y="128494"/>
                    </a:cubicBezTo>
                    <a:cubicBezTo>
                      <a:pt x="33864" y="91591"/>
                      <a:pt x="52967" y="23429"/>
                      <a:pt x="92475" y="2589"/>
                    </a:cubicBezTo>
                    <a:cubicBezTo>
                      <a:pt x="102461" y="-2621"/>
                      <a:pt x="113749" y="-16"/>
                      <a:pt x="115919" y="10838"/>
                    </a:cubicBezTo>
                    <a:cubicBezTo>
                      <a:pt x="120695" y="37756"/>
                      <a:pt x="129378" y="88552"/>
                      <a:pt x="135891" y="135006"/>
                    </a:cubicBezTo>
                    <a:cubicBezTo>
                      <a:pt x="138061" y="149333"/>
                      <a:pt x="122432" y="346440"/>
                      <a:pt x="106368" y="367713"/>
                    </a:cubicBezTo>
                    <a:cubicBezTo>
                      <a:pt x="90738" y="388987"/>
                      <a:pt x="0" y="273502"/>
                      <a:pt x="0" y="273502"/>
                    </a:cubicBezTo>
                    <a:close/>
                  </a:path>
                </a:pathLst>
              </a:custGeom>
              <a:solidFill>
                <a:srgbClr val="FFCCB5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3" name="Полилиния: фигура 372">
                <a:extLst>
                  <a:ext uri="{FF2B5EF4-FFF2-40B4-BE49-F238E27FC236}">
                    <a16:creationId xmlns:a16="http://schemas.microsoft.com/office/drawing/2014/main" id="{85A0C94D-164F-C073-11DC-5EB9DF2B5994}"/>
                  </a:ext>
                </a:extLst>
              </p:cNvPr>
              <p:cNvSpPr/>
              <p:nvPr/>
            </p:nvSpPr>
            <p:spPr>
              <a:xfrm>
                <a:off x="17059350" y="7020317"/>
                <a:ext cx="516107" cy="646890"/>
              </a:xfrm>
              <a:custGeom>
                <a:avLst/>
                <a:gdLst>
                  <a:gd name="connsiteX0" fmla="*/ 368929 w 516107"/>
                  <a:gd name="connsiteY0" fmla="*/ 152823 h 646890"/>
                  <a:gd name="connsiteX1" fmla="*/ 409740 w 516107"/>
                  <a:gd name="connsiteY1" fmla="*/ 235746 h 646890"/>
                  <a:gd name="connsiteX2" fmla="*/ 516108 w 516107"/>
                  <a:gd name="connsiteY2" fmla="*/ 329958 h 646890"/>
                  <a:gd name="connsiteX3" fmla="*/ 494834 w 516107"/>
                  <a:gd name="connsiteY3" fmla="*/ 469756 h 646890"/>
                  <a:gd name="connsiteX4" fmla="*/ 432316 w 516107"/>
                  <a:gd name="connsiteY4" fmla="*/ 608251 h 646890"/>
                  <a:gd name="connsiteX5" fmla="*/ 115817 w 516107"/>
                  <a:gd name="connsiteY5" fmla="*/ 646891 h 646890"/>
                  <a:gd name="connsiteX6" fmla="*/ 109304 w 516107"/>
                  <a:gd name="connsiteY6" fmla="*/ 537918 h 646890"/>
                  <a:gd name="connsiteX7" fmla="*/ 1200 w 516107"/>
                  <a:gd name="connsiteY7" fmla="*/ 317367 h 646890"/>
                  <a:gd name="connsiteX8" fmla="*/ 73704 w 516107"/>
                  <a:gd name="connsiteY8" fmla="*/ 218814 h 646890"/>
                  <a:gd name="connsiteX9" fmla="*/ 164442 w 516107"/>
                  <a:gd name="connsiteY9" fmla="*/ 139798 h 646890"/>
                  <a:gd name="connsiteX10" fmla="*/ 285137 w 516107"/>
                  <a:gd name="connsiteY10" fmla="*/ 0 h 646890"/>
                  <a:gd name="connsiteX11" fmla="*/ 368929 w 516107"/>
                  <a:gd name="connsiteY11" fmla="*/ 152823 h 646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516107" h="646890">
                    <a:moveTo>
                      <a:pt x="368929" y="152823"/>
                    </a:moveTo>
                    <a:cubicBezTo>
                      <a:pt x="368929" y="152823"/>
                      <a:pt x="382822" y="212736"/>
                      <a:pt x="409740" y="235746"/>
                    </a:cubicBezTo>
                    <a:cubicBezTo>
                      <a:pt x="436657" y="258756"/>
                      <a:pt x="516108" y="329958"/>
                      <a:pt x="516108" y="329958"/>
                    </a:cubicBezTo>
                    <a:cubicBezTo>
                      <a:pt x="516108" y="329958"/>
                      <a:pt x="516108" y="438062"/>
                      <a:pt x="494834" y="469756"/>
                    </a:cubicBezTo>
                    <a:cubicBezTo>
                      <a:pt x="473560" y="501883"/>
                      <a:pt x="434486" y="581334"/>
                      <a:pt x="432316" y="608251"/>
                    </a:cubicBezTo>
                    <a:cubicBezTo>
                      <a:pt x="430145" y="635169"/>
                      <a:pt x="115817" y="646891"/>
                      <a:pt x="115817" y="646891"/>
                    </a:cubicBezTo>
                    <a:cubicBezTo>
                      <a:pt x="117553" y="627354"/>
                      <a:pt x="120158" y="557021"/>
                      <a:pt x="109304" y="537918"/>
                    </a:cubicBezTo>
                    <a:cubicBezTo>
                      <a:pt x="98450" y="518815"/>
                      <a:pt x="-12693" y="355573"/>
                      <a:pt x="1200" y="317367"/>
                    </a:cubicBezTo>
                    <a:cubicBezTo>
                      <a:pt x="15093" y="279162"/>
                      <a:pt x="55903" y="226629"/>
                      <a:pt x="73704" y="218814"/>
                    </a:cubicBezTo>
                    <a:cubicBezTo>
                      <a:pt x="73704" y="218814"/>
                      <a:pt x="131880" y="151520"/>
                      <a:pt x="164442" y="139798"/>
                    </a:cubicBezTo>
                    <a:cubicBezTo>
                      <a:pt x="164442" y="139798"/>
                      <a:pt x="213067" y="48191"/>
                      <a:pt x="285137" y="0"/>
                    </a:cubicBezTo>
                    <a:lnTo>
                      <a:pt x="368929" y="152823"/>
                    </a:lnTo>
                    <a:close/>
                  </a:path>
                </a:pathLst>
              </a:custGeom>
              <a:solidFill>
                <a:srgbClr val="FFCCB5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4" name="Полилиния: фигура 373">
                <a:extLst>
                  <a:ext uri="{FF2B5EF4-FFF2-40B4-BE49-F238E27FC236}">
                    <a16:creationId xmlns:a16="http://schemas.microsoft.com/office/drawing/2014/main" id="{EE56B9CF-24D3-EF2E-ED7A-9C0556738F06}"/>
                  </a:ext>
                </a:extLst>
              </p:cNvPr>
              <p:cNvSpPr/>
              <p:nvPr/>
            </p:nvSpPr>
            <p:spPr>
              <a:xfrm>
                <a:off x="16962865" y="7605558"/>
                <a:ext cx="528800" cy="589315"/>
              </a:xfrm>
              <a:custGeom>
                <a:avLst/>
                <a:gdLst>
                  <a:gd name="connsiteX0" fmla="*/ 212302 w 528800"/>
                  <a:gd name="connsiteY0" fmla="*/ 61650 h 589315"/>
                  <a:gd name="connsiteX1" fmla="*/ 0 w 528800"/>
                  <a:gd name="connsiteY1" fmla="*/ 514908 h 589315"/>
                  <a:gd name="connsiteX2" fmla="*/ 431984 w 528800"/>
                  <a:gd name="connsiteY2" fmla="*/ 541391 h 589315"/>
                  <a:gd name="connsiteX3" fmla="*/ 528801 w 528800"/>
                  <a:gd name="connsiteY3" fmla="*/ 22576 h 589315"/>
                  <a:gd name="connsiteX4" fmla="*/ 464546 w 528800"/>
                  <a:gd name="connsiteY4" fmla="*/ 0 h 589315"/>
                  <a:gd name="connsiteX5" fmla="*/ 212302 w 528800"/>
                  <a:gd name="connsiteY5" fmla="*/ 61650 h 589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8800" h="589315">
                    <a:moveTo>
                      <a:pt x="212302" y="61650"/>
                    </a:moveTo>
                    <a:lnTo>
                      <a:pt x="0" y="514908"/>
                    </a:lnTo>
                    <a:cubicBezTo>
                      <a:pt x="0" y="514908"/>
                      <a:pt x="178004" y="662955"/>
                      <a:pt x="431984" y="541391"/>
                    </a:cubicBezTo>
                    <a:lnTo>
                      <a:pt x="528801" y="22576"/>
                    </a:lnTo>
                    <a:lnTo>
                      <a:pt x="464546" y="0"/>
                    </a:lnTo>
                    <a:lnTo>
                      <a:pt x="212302" y="61650"/>
                    </a:lnTo>
                    <a:close/>
                  </a:path>
                </a:pathLst>
              </a:custGeom>
              <a:solidFill>
                <a:srgbClr val="FFCCB5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5" name="Полилиния: фигура 374">
                <a:extLst>
                  <a:ext uri="{FF2B5EF4-FFF2-40B4-BE49-F238E27FC236}">
                    <a16:creationId xmlns:a16="http://schemas.microsoft.com/office/drawing/2014/main" id="{2E66AF97-FF9B-4E56-8591-D54C2767F07A}"/>
                  </a:ext>
                </a:extLst>
              </p:cNvPr>
              <p:cNvSpPr/>
              <p:nvPr/>
            </p:nvSpPr>
            <p:spPr>
              <a:xfrm>
                <a:off x="17209382" y="7072302"/>
                <a:ext cx="77865" cy="171988"/>
              </a:xfrm>
              <a:custGeom>
                <a:avLst/>
                <a:gdLst>
                  <a:gd name="connsiteX0" fmla="*/ 3556 w 77865"/>
                  <a:gd name="connsiteY0" fmla="*/ 170302 h 171988"/>
                  <a:gd name="connsiteX1" fmla="*/ 16147 w 77865"/>
                  <a:gd name="connsiteY1" fmla="*/ 95193 h 171988"/>
                  <a:gd name="connsiteX2" fmla="*/ 53050 w 77865"/>
                  <a:gd name="connsiteY2" fmla="*/ 32240 h 171988"/>
                  <a:gd name="connsiteX3" fmla="*/ 66509 w 77865"/>
                  <a:gd name="connsiteY3" fmla="*/ 16611 h 171988"/>
                  <a:gd name="connsiteX4" fmla="*/ 77797 w 77865"/>
                  <a:gd name="connsiteY4" fmla="*/ 1850 h 171988"/>
                  <a:gd name="connsiteX5" fmla="*/ 75626 w 77865"/>
                  <a:gd name="connsiteY5" fmla="*/ 113 h 171988"/>
                  <a:gd name="connsiteX6" fmla="*/ 63036 w 77865"/>
                  <a:gd name="connsiteY6" fmla="*/ 12269 h 171988"/>
                  <a:gd name="connsiteX7" fmla="*/ 50445 w 77865"/>
                  <a:gd name="connsiteY7" fmla="*/ 27031 h 171988"/>
                  <a:gd name="connsiteX8" fmla="*/ 28737 w 77865"/>
                  <a:gd name="connsiteY8" fmla="*/ 56119 h 171988"/>
                  <a:gd name="connsiteX9" fmla="*/ 3122 w 77865"/>
                  <a:gd name="connsiteY9" fmla="*/ 126886 h 171988"/>
                  <a:gd name="connsiteX10" fmla="*/ 83 w 77865"/>
                  <a:gd name="connsiteY10" fmla="*/ 170736 h 171988"/>
                  <a:gd name="connsiteX11" fmla="*/ 3556 w 77865"/>
                  <a:gd name="connsiteY11" fmla="*/ 170302 h 171988"/>
                  <a:gd name="connsiteX12" fmla="*/ 3556 w 77865"/>
                  <a:gd name="connsiteY12" fmla="*/ 170302 h 171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865" h="171988">
                    <a:moveTo>
                      <a:pt x="3556" y="170302"/>
                    </a:moveTo>
                    <a:cubicBezTo>
                      <a:pt x="6161" y="144687"/>
                      <a:pt x="8332" y="119506"/>
                      <a:pt x="16147" y="95193"/>
                    </a:cubicBezTo>
                    <a:cubicBezTo>
                      <a:pt x="23962" y="71748"/>
                      <a:pt x="37421" y="50909"/>
                      <a:pt x="53050" y="32240"/>
                    </a:cubicBezTo>
                    <a:cubicBezTo>
                      <a:pt x="57392" y="27031"/>
                      <a:pt x="61733" y="21821"/>
                      <a:pt x="66509" y="16611"/>
                    </a:cubicBezTo>
                    <a:cubicBezTo>
                      <a:pt x="70416" y="11835"/>
                      <a:pt x="75626" y="7494"/>
                      <a:pt x="77797" y="1850"/>
                    </a:cubicBezTo>
                    <a:cubicBezTo>
                      <a:pt x="78231" y="547"/>
                      <a:pt x="76494" y="-321"/>
                      <a:pt x="75626" y="113"/>
                    </a:cubicBezTo>
                    <a:cubicBezTo>
                      <a:pt x="70416" y="2718"/>
                      <a:pt x="66943" y="7928"/>
                      <a:pt x="63036" y="12269"/>
                    </a:cubicBezTo>
                    <a:cubicBezTo>
                      <a:pt x="58694" y="17045"/>
                      <a:pt x="54353" y="21821"/>
                      <a:pt x="50445" y="27031"/>
                    </a:cubicBezTo>
                    <a:cubicBezTo>
                      <a:pt x="42630" y="36148"/>
                      <a:pt x="35250" y="46133"/>
                      <a:pt x="28737" y="56119"/>
                    </a:cubicBezTo>
                    <a:cubicBezTo>
                      <a:pt x="14844" y="77827"/>
                      <a:pt x="7030" y="101271"/>
                      <a:pt x="3122" y="126886"/>
                    </a:cubicBezTo>
                    <a:cubicBezTo>
                      <a:pt x="952" y="141213"/>
                      <a:pt x="-351" y="155975"/>
                      <a:pt x="83" y="170736"/>
                    </a:cubicBezTo>
                    <a:cubicBezTo>
                      <a:pt x="517" y="172472"/>
                      <a:pt x="3122" y="172472"/>
                      <a:pt x="3556" y="170302"/>
                    </a:cubicBezTo>
                    <a:lnTo>
                      <a:pt x="3556" y="170302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6" name="Полилиния: фигура 375">
                <a:extLst>
                  <a:ext uri="{FF2B5EF4-FFF2-40B4-BE49-F238E27FC236}">
                    <a16:creationId xmlns:a16="http://schemas.microsoft.com/office/drawing/2014/main" id="{6770466D-3B08-0800-CB55-B1C09603C641}"/>
                  </a:ext>
                </a:extLst>
              </p:cNvPr>
              <p:cNvSpPr/>
              <p:nvPr/>
            </p:nvSpPr>
            <p:spPr>
              <a:xfrm>
                <a:off x="17124897" y="7174876"/>
                <a:ext cx="75297" cy="136015"/>
              </a:xfrm>
              <a:custGeom>
                <a:avLst/>
                <a:gdLst>
                  <a:gd name="connsiteX0" fmla="*/ 4683 w 75297"/>
                  <a:gd name="connsiteY0" fmla="*/ 134154 h 136015"/>
                  <a:gd name="connsiteX1" fmla="*/ 6854 w 75297"/>
                  <a:gd name="connsiteY1" fmla="*/ 92909 h 136015"/>
                  <a:gd name="connsiteX2" fmla="*/ 19010 w 75297"/>
                  <a:gd name="connsiteY2" fmla="*/ 55138 h 136015"/>
                  <a:gd name="connsiteX3" fmla="*/ 46362 w 75297"/>
                  <a:gd name="connsiteY3" fmla="*/ 28654 h 136015"/>
                  <a:gd name="connsiteX4" fmla="*/ 61557 w 75297"/>
                  <a:gd name="connsiteY4" fmla="*/ 15630 h 136015"/>
                  <a:gd name="connsiteX5" fmla="*/ 75016 w 75297"/>
                  <a:gd name="connsiteY5" fmla="*/ 2605 h 136015"/>
                  <a:gd name="connsiteX6" fmla="*/ 73280 w 75297"/>
                  <a:gd name="connsiteY6" fmla="*/ 0 h 136015"/>
                  <a:gd name="connsiteX7" fmla="*/ 57216 w 75297"/>
                  <a:gd name="connsiteY7" fmla="*/ 10854 h 136015"/>
                  <a:gd name="connsiteX8" fmla="*/ 41152 w 75297"/>
                  <a:gd name="connsiteY8" fmla="*/ 24747 h 136015"/>
                  <a:gd name="connsiteX9" fmla="*/ 12932 w 75297"/>
                  <a:gd name="connsiteY9" fmla="*/ 52967 h 136015"/>
                  <a:gd name="connsiteX10" fmla="*/ 1644 w 75297"/>
                  <a:gd name="connsiteY10" fmla="*/ 91173 h 136015"/>
                  <a:gd name="connsiteX11" fmla="*/ 1644 w 75297"/>
                  <a:gd name="connsiteY11" fmla="*/ 134588 h 136015"/>
                  <a:gd name="connsiteX12" fmla="*/ 4683 w 75297"/>
                  <a:gd name="connsiteY12" fmla="*/ 134154 h 136015"/>
                  <a:gd name="connsiteX13" fmla="*/ 4683 w 75297"/>
                  <a:gd name="connsiteY13" fmla="*/ 134154 h 136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5297" h="136015">
                    <a:moveTo>
                      <a:pt x="4683" y="134154"/>
                    </a:moveTo>
                    <a:cubicBezTo>
                      <a:pt x="5117" y="120261"/>
                      <a:pt x="5117" y="106802"/>
                      <a:pt x="6854" y="92909"/>
                    </a:cubicBezTo>
                    <a:cubicBezTo>
                      <a:pt x="8591" y="80319"/>
                      <a:pt x="10327" y="65123"/>
                      <a:pt x="19010" y="55138"/>
                    </a:cubicBezTo>
                    <a:cubicBezTo>
                      <a:pt x="27259" y="45586"/>
                      <a:pt x="37245" y="36903"/>
                      <a:pt x="46362" y="28654"/>
                    </a:cubicBezTo>
                    <a:cubicBezTo>
                      <a:pt x="51138" y="24313"/>
                      <a:pt x="56348" y="19971"/>
                      <a:pt x="61557" y="15630"/>
                    </a:cubicBezTo>
                    <a:cubicBezTo>
                      <a:pt x="65899" y="11722"/>
                      <a:pt x="72411" y="7815"/>
                      <a:pt x="75016" y="2605"/>
                    </a:cubicBezTo>
                    <a:cubicBezTo>
                      <a:pt x="75885" y="1303"/>
                      <a:pt x="74582" y="0"/>
                      <a:pt x="73280" y="0"/>
                    </a:cubicBezTo>
                    <a:cubicBezTo>
                      <a:pt x="67201" y="1303"/>
                      <a:pt x="61557" y="6947"/>
                      <a:pt x="57216" y="10854"/>
                    </a:cubicBezTo>
                    <a:cubicBezTo>
                      <a:pt x="51572" y="15195"/>
                      <a:pt x="46362" y="19971"/>
                      <a:pt x="41152" y="24747"/>
                    </a:cubicBezTo>
                    <a:cubicBezTo>
                      <a:pt x="31601" y="33430"/>
                      <a:pt x="20747" y="42547"/>
                      <a:pt x="12932" y="52967"/>
                    </a:cubicBezTo>
                    <a:cubicBezTo>
                      <a:pt x="5117" y="63387"/>
                      <a:pt x="3381" y="78148"/>
                      <a:pt x="1644" y="91173"/>
                    </a:cubicBezTo>
                    <a:cubicBezTo>
                      <a:pt x="-93" y="105500"/>
                      <a:pt x="-961" y="120261"/>
                      <a:pt x="1644" y="134588"/>
                    </a:cubicBezTo>
                    <a:cubicBezTo>
                      <a:pt x="1210" y="136759"/>
                      <a:pt x="4683" y="136325"/>
                      <a:pt x="4683" y="134154"/>
                    </a:cubicBezTo>
                    <a:lnTo>
                      <a:pt x="4683" y="134154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7" name="Полилиния: фигура 376">
                <a:extLst>
                  <a:ext uri="{FF2B5EF4-FFF2-40B4-BE49-F238E27FC236}">
                    <a16:creationId xmlns:a16="http://schemas.microsoft.com/office/drawing/2014/main" id="{8CE1F9B2-2931-E57F-4393-07EF6CD26591}"/>
                  </a:ext>
                </a:extLst>
              </p:cNvPr>
              <p:cNvSpPr/>
              <p:nvPr/>
            </p:nvSpPr>
            <p:spPr>
              <a:xfrm>
                <a:off x="17320540" y="6887844"/>
                <a:ext cx="40926" cy="313593"/>
              </a:xfrm>
              <a:custGeom>
                <a:avLst/>
                <a:gdLst>
                  <a:gd name="connsiteX0" fmla="*/ 6580 w 40926"/>
                  <a:gd name="connsiteY0" fmla="*/ 311345 h 313593"/>
                  <a:gd name="connsiteX1" fmla="*/ 10488 w 40926"/>
                  <a:gd name="connsiteY1" fmla="*/ 281388 h 313593"/>
                  <a:gd name="connsiteX2" fmla="*/ 13527 w 40926"/>
                  <a:gd name="connsiteY2" fmla="*/ 251431 h 313593"/>
                  <a:gd name="connsiteX3" fmla="*/ 20039 w 40926"/>
                  <a:gd name="connsiteY3" fmla="*/ 190215 h 313593"/>
                  <a:gd name="connsiteX4" fmla="*/ 33064 w 40926"/>
                  <a:gd name="connsiteY4" fmla="*/ 68218 h 313593"/>
                  <a:gd name="connsiteX5" fmla="*/ 36971 w 40926"/>
                  <a:gd name="connsiteY5" fmla="*/ 35222 h 313593"/>
                  <a:gd name="connsiteX6" fmla="*/ 40879 w 40926"/>
                  <a:gd name="connsiteY6" fmla="*/ 2226 h 313593"/>
                  <a:gd name="connsiteX7" fmla="*/ 36537 w 40926"/>
                  <a:gd name="connsiteY7" fmla="*/ 924 h 313593"/>
                  <a:gd name="connsiteX8" fmla="*/ 29591 w 40926"/>
                  <a:gd name="connsiteY8" fmla="*/ 29144 h 313593"/>
                  <a:gd name="connsiteX9" fmla="*/ 25683 w 40926"/>
                  <a:gd name="connsiteY9" fmla="*/ 58666 h 313593"/>
                  <a:gd name="connsiteX10" fmla="*/ 19171 w 40926"/>
                  <a:gd name="connsiteY10" fmla="*/ 118580 h 313593"/>
                  <a:gd name="connsiteX11" fmla="*/ 6146 w 40926"/>
                  <a:gd name="connsiteY11" fmla="*/ 241446 h 313593"/>
                  <a:gd name="connsiteX12" fmla="*/ 2673 w 40926"/>
                  <a:gd name="connsiteY12" fmla="*/ 275744 h 313593"/>
                  <a:gd name="connsiteX13" fmla="*/ 68 w 40926"/>
                  <a:gd name="connsiteY13" fmla="*/ 310910 h 313593"/>
                  <a:gd name="connsiteX14" fmla="*/ 6580 w 40926"/>
                  <a:gd name="connsiteY14" fmla="*/ 311345 h 313593"/>
                  <a:gd name="connsiteX15" fmla="*/ 6580 w 40926"/>
                  <a:gd name="connsiteY15" fmla="*/ 311345 h 31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0926" h="313593">
                    <a:moveTo>
                      <a:pt x="6580" y="311345"/>
                    </a:moveTo>
                    <a:cubicBezTo>
                      <a:pt x="8751" y="301359"/>
                      <a:pt x="9619" y="291374"/>
                      <a:pt x="10488" y="281388"/>
                    </a:cubicBezTo>
                    <a:cubicBezTo>
                      <a:pt x="11790" y="271402"/>
                      <a:pt x="12659" y="261417"/>
                      <a:pt x="13527" y="251431"/>
                    </a:cubicBezTo>
                    <a:cubicBezTo>
                      <a:pt x="15698" y="231026"/>
                      <a:pt x="17868" y="210621"/>
                      <a:pt x="20039" y="190215"/>
                    </a:cubicBezTo>
                    <a:cubicBezTo>
                      <a:pt x="24381" y="149405"/>
                      <a:pt x="28722" y="109028"/>
                      <a:pt x="33064" y="68218"/>
                    </a:cubicBezTo>
                    <a:cubicBezTo>
                      <a:pt x="34366" y="57364"/>
                      <a:pt x="35235" y="46076"/>
                      <a:pt x="36971" y="35222"/>
                    </a:cubicBezTo>
                    <a:cubicBezTo>
                      <a:pt x="38708" y="24368"/>
                      <a:pt x="41313" y="13080"/>
                      <a:pt x="40879" y="2226"/>
                    </a:cubicBezTo>
                    <a:cubicBezTo>
                      <a:pt x="40879" y="56"/>
                      <a:pt x="37839" y="-813"/>
                      <a:pt x="36537" y="924"/>
                    </a:cubicBezTo>
                    <a:cubicBezTo>
                      <a:pt x="32196" y="9607"/>
                      <a:pt x="30893" y="19592"/>
                      <a:pt x="29591" y="29144"/>
                    </a:cubicBezTo>
                    <a:cubicBezTo>
                      <a:pt x="28288" y="39129"/>
                      <a:pt x="26986" y="48681"/>
                      <a:pt x="25683" y="58666"/>
                    </a:cubicBezTo>
                    <a:cubicBezTo>
                      <a:pt x="23512" y="78638"/>
                      <a:pt x="21342" y="98609"/>
                      <a:pt x="19171" y="118580"/>
                    </a:cubicBezTo>
                    <a:cubicBezTo>
                      <a:pt x="14829" y="159390"/>
                      <a:pt x="10488" y="200635"/>
                      <a:pt x="6146" y="241446"/>
                    </a:cubicBezTo>
                    <a:cubicBezTo>
                      <a:pt x="4844" y="252734"/>
                      <a:pt x="3975" y="264456"/>
                      <a:pt x="2673" y="275744"/>
                    </a:cubicBezTo>
                    <a:cubicBezTo>
                      <a:pt x="1370" y="287466"/>
                      <a:pt x="-366" y="299188"/>
                      <a:pt x="68" y="310910"/>
                    </a:cubicBezTo>
                    <a:cubicBezTo>
                      <a:pt x="936" y="313950"/>
                      <a:pt x="5712" y="314818"/>
                      <a:pt x="6580" y="311345"/>
                    </a:cubicBezTo>
                    <a:lnTo>
                      <a:pt x="6580" y="311345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8" name="Полилиния: фигура 377">
                <a:extLst>
                  <a:ext uri="{FF2B5EF4-FFF2-40B4-BE49-F238E27FC236}">
                    <a16:creationId xmlns:a16="http://schemas.microsoft.com/office/drawing/2014/main" id="{695493F3-F5FB-972C-814E-65FCDCE5A4EA}"/>
                  </a:ext>
                </a:extLst>
              </p:cNvPr>
              <p:cNvSpPr/>
              <p:nvPr/>
            </p:nvSpPr>
            <p:spPr>
              <a:xfrm>
                <a:off x="17428453" y="7163805"/>
                <a:ext cx="76324" cy="137580"/>
              </a:xfrm>
              <a:custGeom>
                <a:avLst/>
                <a:gdLst>
                  <a:gd name="connsiteX0" fmla="*/ 260 w 76324"/>
                  <a:gd name="connsiteY0" fmla="*/ 651 h 137580"/>
                  <a:gd name="connsiteX1" fmla="*/ 1128 w 76324"/>
                  <a:gd name="connsiteY1" fmla="*/ 21491 h 137580"/>
                  <a:gd name="connsiteX2" fmla="*/ 5904 w 76324"/>
                  <a:gd name="connsiteY2" fmla="*/ 42764 h 137580"/>
                  <a:gd name="connsiteX3" fmla="*/ 23704 w 76324"/>
                  <a:gd name="connsiteY3" fmla="*/ 78799 h 137580"/>
                  <a:gd name="connsiteX4" fmla="*/ 49319 w 76324"/>
                  <a:gd name="connsiteY4" fmla="*/ 107019 h 137580"/>
                  <a:gd name="connsiteX5" fmla="*/ 62778 w 76324"/>
                  <a:gd name="connsiteY5" fmla="*/ 121781 h 137580"/>
                  <a:gd name="connsiteX6" fmla="*/ 74934 w 76324"/>
                  <a:gd name="connsiteY6" fmla="*/ 137410 h 137580"/>
                  <a:gd name="connsiteX7" fmla="*/ 76237 w 76324"/>
                  <a:gd name="connsiteY7" fmla="*/ 136542 h 137580"/>
                  <a:gd name="connsiteX8" fmla="*/ 55397 w 76324"/>
                  <a:gd name="connsiteY8" fmla="*/ 106585 h 137580"/>
                  <a:gd name="connsiteX9" fmla="*/ 30651 w 76324"/>
                  <a:gd name="connsiteY9" fmla="*/ 77063 h 137580"/>
                  <a:gd name="connsiteX10" fmla="*/ 11982 w 76324"/>
                  <a:gd name="connsiteY10" fmla="*/ 41028 h 137580"/>
                  <a:gd name="connsiteX11" fmla="*/ 6772 w 76324"/>
                  <a:gd name="connsiteY11" fmla="*/ 21491 h 137580"/>
                  <a:gd name="connsiteX12" fmla="*/ 1996 w 76324"/>
                  <a:gd name="connsiteY12" fmla="*/ 651 h 137580"/>
                  <a:gd name="connsiteX13" fmla="*/ 260 w 76324"/>
                  <a:gd name="connsiteY13" fmla="*/ 651 h 137580"/>
                  <a:gd name="connsiteX14" fmla="*/ 260 w 76324"/>
                  <a:gd name="connsiteY14" fmla="*/ 651 h 137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6324" h="137580">
                    <a:moveTo>
                      <a:pt x="260" y="651"/>
                    </a:moveTo>
                    <a:cubicBezTo>
                      <a:pt x="-175" y="7598"/>
                      <a:pt x="-175" y="14544"/>
                      <a:pt x="1128" y="21491"/>
                    </a:cubicBezTo>
                    <a:cubicBezTo>
                      <a:pt x="1996" y="28871"/>
                      <a:pt x="3733" y="35818"/>
                      <a:pt x="5904" y="42764"/>
                    </a:cubicBezTo>
                    <a:cubicBezTo>
                      <a:pt x="9811" y="55789"/>
                      <a:pt x="15889" y="67945"/>
                      <a:pt x="23704" y="78799"/>
                    </a:cubicBezTo>
                    <a:cubicBezTo>
                      <a:pt x="31085" y="89219"/>
                      <a:pt x="40202" y="97902"/>
                      <a:pt x="49319" y="107019"/>
                    </a:cubicBezTo>
                    <a:cubicBezTo>
                      <a:pt x="54095" y="111795"/>
                      <a:pt x="58436" y="116571"/>
                      <a:pt x="62778" y="121781"/>
                    </a:cubicBezTo>
                    <a:cubicBezTo>
                      <a:pt x="67120" y="126990"/>
                      <a:pt x="70593" y="132634"/>
                      <a:pt x="74934" y="137410"/>
                    </a:cubicBezTo>
                    <a:cubicBezTo>
                      <a:pt x="75368" y="137844"/>
                      <a:pt x="76671" y="137410"/>
                      <a:pt x="76237" y="136542"/>
                    </a:cubicBezTo>
                    <a:cubicBezTo>
                      <a:pt x="72764" y="125254"/>
                      <a:pt x="63212" y="115268"/>
                      <a:pt x="55397" y="106585"/>
                    </a:cubicBezTo>
                    <a:cubicBezTo>
                      <a:pt x="47148" y="96600"/>
                      <a:pt x="38465" y="87048"/>
                      <a:pt x="30651" y="77063"/>
                    </a:cubicBezTo>
                    <a:cubicBezTo>
                      <a:pt x="22402" y="66209"/>
                      <a:pt x="16323" y="54052"/>
                      <a:pt x="11982" y="41028"/>
                    </a:cubicBezTo>
                    <a:cubicBezTo>
                      <a:pt x="9811" y="34515"/>
                      <a:pt x="8074" y="28003"/>
                      <a:pt x="6772" y="21491"/>
                    </a:cubicBezTo>
                    <a:cubicBezTo>
                      <a:pt x="5035" y="14544"/>
                      <a:pt x="3299" y="7598"/>
                      <a:pt x="1996" y="651"/>
                    </a:cubicBezTo>
                    <a:cubicBezTo>
                      <a:pt x="1996" y="-217"/>
                      <a:pt x="260" y="-217"/>
                      <a:pt x="260" y="651"/>
                    </a:cubicBezTo>
                    <a:lnTo>
                      <a:pt x="260" y="651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79" name="Полилиния: фигура 378">
                <a:extLst>
                  <a:ext uri="{FF2B5EF4-FFF2-40B4-BE49-F238E27FC236}">
                    <a16:creationId xmlns:a16="http://schemas.microsoft.com/office/drawing/2014/main" id="{1DA48210-68AC-8FA3-AF5C-B6919E58A26E}"/>
                  </a:ext>
                </a:extLst>
              </p:cNvPr>
              <p:cNvSpPr/>
              <p:nvPr/>
            </p:nvSpPr>
            <p:spPr>
              <a:xfrm>
                <a:off x="17380956" y="6892939"/>
                <a:ext cx="23637" cy="6862"/>
              </a:xfrm>
              <a:custGeom>
                <a:avLst/>
                <a:gdLst>
                  <a:gd name="connsiteX0" fmla="*/ 2171 w 23637"/>
                  <a:gd name="connsiteY0" fmla="*/ 5380 h 6862"/>
                  <a:gd name="connsiteX1" fmla="*/ 12156 w 23637"/>
                  <a:gd name="connsiteY1" fmla="*/ 5380 h 6862"/>
                  <a:gd name="connsiteX2" fmla="*/ 16498 w 23637"/>
                  <a:gd name="connsiteY2" fmla="*/ 6248 h 6862"/>
                  <a:gd name="connsiteX3" fmla="*/ 21708 w 23637"/>
                  <a:gd name="connsiteY3" fmla="*/ 6683 h 6862"/>
                  <a:gd name="connsiteX4" fmla="*/ 23010 w 23637"/>
                  <a:gd name="connsiteY4" fmla="*/ 3644 h 6862"/>
                  <a:gd name="connsiteX5" fmla="*/ 20405 w 23637"/>
                  <a:gd name="connsiteY5" fmla="*/ 1907 h 6862"/>
                  <a:gd name="connsiteX6" fmla="*/ 18235 w 23637"/>
                  <a:gd name="connsiteY6" fmla="*/ 1039 h 6862"/>
                  <a:gd name="connsiteX7" fmla="*/ 12590 w 23637"/>
                  <a:gd name="connsiteY7" fmla="*/ 170 h 6862"/>
                  <a:gd name="connsiteX8" fmla="*/ 1737 w 23637"/>
                  <a:gd name="connsiteY8" fmla="*/ 1039 h 6862"/>
                  <a:gd name="connsiteX9" fmla="*/ 0 w 23637"/>
                  <a:gd name="connsiteY9" fmla="*/ 3644 h 6862"/>
                  <a:gd name="connsiteX10" fmla="*/ 2171 w 23637"/>
                  <a:gd name="connsiteY10" fmla="*/ 5380 h 6862"/>
                  <a:gd name="connsiteX11" fmla="*/ 2171 w 23637"/>
                  <a:gd name="connsiteY11" fmla="*/ 5380 h 6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3637" h="6862">
                    <a:moveTo>
                      <a:pt x="2171" y="5380"/>
                    </a:moveTo>
                    <a:cubicBezTo>
                      <a:pt x="5644" y="4946"/>
                      <a:pt x="8683" y="4946"/>
                      <a:pt x="12156" y="5380"/>
                    </a:cubicBezTo>
                    <a:cubicBezTo>
                      <a:pt x="13459" y="5380"/>
                      <a:pt x="15195" y="5814"/>
                      <a:pt x="16498" y="6248"/>
                    </a:cubicBezTo>
                    <a:cubicBezTo>
                      <a:pt x="18235" y="6683"/>
                      <a:pt x="19971" y="7117"/>
                      <a:pt x="21708" y="6683"/>
                    </a:cubicBezTo>
                    <a:cubicBezTo>
                      <a:pt x="23444" y="6683"/>
                      <a:pt x="24313" y="4946"/>
                      <a:pt x="23010" y="3644"/>
                    </a:cubicBezTo>
                    <a:cubicBezTo>
                      <a:pt x="22142" y="2775"/>
                      <a:pt x="21274" y="1907"/>
                      <a:pt x="20405" y="1907"/>
                    </a:cubicBezTo>
                    <a:cubicBezTo>
                      <a:pt x="19537" y="1473"/>
                      <a:pt x="18669" y="1473"/>
                      <a:pt x="18235" y="1039"/>
                    </a:cubicBezTo>
                    <a:cubicBezTo>
                      <a:pt x="16498" y="605"/>
                      <a:pt x="14327" y="170"/>
                      <a:pt x="12590" y="170"/>
                    </a:cubicBezTo>
                    <a:cubicBezTo>
                      <a:pt x="9117" y="-264"/>
                      <a:pt x="5210" y="170"/>
                      <a:pt x="1737" y="1039"/>
                    </a:cubicBezTo>
                    <a:cubicBezTo>
                      <a:pt x="434" y="1473"/>
                      <a:pt x="0" y="2775"/>
                      <a:pt x="0" y="3644"/>
                    </a:cubicBezTo>
                    <a:cubicBezTo>
                      <a:pt x="0" y="4078"/>
                      <a:pt x="868" y="5380"/>
                      <a:pt x="2171" y="5380"/>
                    </a:cubicBezTo>
                    <a:lnTo>
                      <a:pt x="2171" y="5380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0" name="Полилиния: фигура 379">
                <a:extLst>
                  <a:ext uri="{FF2B5EF4-FFF2-40B4-BE49-F238E27FC236}">
                    <a16:creationId xmlns:a16="http://schemas.microsoft.com/office/drawing/2014/main" id="{291F078F-B0C6-7B6E-39B6-4B1A7E1E7BD1}"/>
                  </a:ext>
                </a:extLst>
              </p:cNvPr>
              <p:cNvSpPr/>
              <p:nvPr/>
            </p:nvSpPr>
            <p:spPr>
              <a:xfrm>
                <a:off x="17355662" y="7029000"/>
                <a:ext cx="19066" cy="6078"/>
              </a:xfrm>
              <a:custGeom>
                <a:avLst/>
                <a:gdLst>
                  <a:gd name="connsiteX0" fmla="*/ 4020 w 19066"/>
                  <a:gd name="connsiteY0" fmla="*/ 5644 h 6078"/>
                  <a:gd name="connsiteX1" fmla="*/ 4455 w 19066"/>
                  <a:gd name="connsiteY1" fmla="*/ 5644 h 6078"/>
                  <a:gd name="connsiteX2" fmla="*/ 4455 w 19066"/>
                  <a:gd name="connsiteY2" fmla="*/ 5644 h 6078"/>
                  <a:gd name="connsiteX3" fmla="*/ 5323 w 19066"/>
                  <a:gd name="connsiteY3" fmla="*/ 5644 h 6078"/>
                  <a:gd name="connsiteX4" fmla="*/ 7059 w 19066"/>
                  <a:gd name="connsiteY4" fmla="*/ 5644 h 6078"/>
                  <a:gd name="connsiteX5" fmla="*/ 10533 w 19066"/>
                  <a:gd name="connsiteY5" fmla="*/ 5644 h 6078"/>
                  <a:gd name="connsiteX6" fmla="*/ 14006 w 19066"/>
                  <a:gd name="connsiteY6" fmla="*/ 6078 h 6078"/>
                  <a:gd name="connsiteX7" fmla="*/ 15742 w 19066"/>
                  <a:gd name="connsiteY7" fmla="*/ 6078 h 6078"/>
                  <a:gd name="connsiteX8" fmla="*/ 18347 w 19066"/>
                  <a:gd name="connsiteY8" fmla="*/ 5210 h 6078"/>
                  <a:gd name="connsiteX9" fmla="*/ 18782 w 19066"/>
                  <a:gd name="connsiteY9" fmla="*/ 2605 h 6078"/>
                  <a:gd name="connsiteX10" fmla="*/ 14440 w 19066"/>
                  <a:gd name="connsiteY10" fmla="*/ 434 h 6078"/>
                  <a:gd name="connsiteX11" fmla="*/ 10099 w 19066"/>
                  <a:gd name="connsiteY11" fmla="*/ 0 h 6078"/>
                  <a:gd name="connsiteX12" fmla="*/ 1850 w 19066"/>
                  <a:gd name="connsiteY12" fmla="*/ 1302 h 6078"/>
                  <a:gd name="connsiteX13" fmla="*/ 113 w 19066"/>
                  <a:gd name="connsiteY13" fmla="*/ 4342 h 6078"/>
                  <a:gd name="connsiteX14" fmla="*/ 4020 w 19066"/>
                  <a:gd name="connsiteY14" fmla="*/ 5644 h 6078"/>
                  <a:gd name="connsiteX15" fmla="*/ 4020 w 19066"/>
                  <a:gd name="connsiteY15" fmla="*/ 5644 h 6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9066" h="6078">
                    <a:moveTo>
                      <a:pt x="4020" y="5644"/>
                    </a:moveTo>
                    <a:cubicBezTo>
                      <a:pt x="4020" y="5644"/>
                      <a:pt x="4455" y="5644"/>
                      <a:pt x="4455" y="5644"/>
                    </a:cubicBezTo>
                    <a:cubicBezTo>
                      <a:pt x="4020" y="5644"/>
                      <a:pt x="4020" y="5644"/>
                      <a:pt x="4455" y="5644"/>
                    </a:cubicBezTo>
                    <a:cubicBezTo>
                      <a:pt x="4889" y="5644"/>
                      <a:pt x="4889" y="5644"/>
                      <a:pt x="5323" y="5644"/>
                    </a:cubicBezTo>
                    <a:cubicBezTo>
                      <a:pt x="5757" y="5644"/>
                      <a:pt x="6625" y="5644"/>
                      <a:pt x="7059" y="5644"/>
                    </a:cubicBezTo>
                    <a:cubicBezTo>
                      <a:pt x="8362" y="5644"/>
                      <a:pt x="9664" y="5644"/>
                      <a:pt x="10533" y="5644"/>
                    </a:cubicBezTo>
                    <a:cubicBezTo>
                      <a:pt x="11835" y="5644"/>
                      <a:pt x="13138" y="6078"/>
                      <a:pt x="14006" y="6078"/>
                    </a:cubicBezTo>
                    <a:cubicBezTo>
                      <a:pt x="14440" y="6078"/>
                      <a:pt x="15308" y="6078"/>
                      <a:pt x="15742" y="6078"/>
                    </a:cubicBezTo>
                    <a:cubicBezTo>
                      <a:pt x="16611" y="6078"/>
                      <a:pt x="17479" y="5644"/>
                      <a:pt x="18347" y="5210"/>
                    </a:cubicBezTo>
                    <a:cubicBezTo>
                      <a:pt x="19216" y="4342"/>
                      <a:pt x="19216" y="3473"/>
                      <a:pt x="18782" y="2605"/>
                    </a:cubicBezTo>
                    <a:cubicBezTo>
                      <a:pt x="17913" y="868"/>
                      <a:pt x="16177" y="434"/>
                      <a:pt x="14440" y="434"/>
                    </a:cubicBezTo>
                    <a:cubicBezTo>
                      <a:pt x="13138" y="0"/>
                      <a:pt x="11401" y="0"/>
                      <a:pt x="10099" y="0"/>
                    </a:cubicBezTo>
                    <a:cubicBezTo>
                      <a:pt x="7494" y="0"/>
                      <a:pt x="4455" y="434"/>
                      <a:pt x="1850" y="1302"/>
                    </a:cubicBezTo>
                    <a:cubicBezTo>
                      <a:pt x="547" y="1737"/>
                      <a:pt x="-321" y="3039"/>
                      <a:pt x="113" y="4342"/>
                    </a:cubicBezTo>
                    <a:cubicBezTo>
                      <a:pt x="1415" y="5210"/>
                      <a:pt x="2718" y="5644"/>
                      <a:pt x="4020" y="5644"/>
                    </a:cubicBezTo>
                    <a:lnTo>
                      <a:pt x="4020" y="5644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1" name="Полилиния: фигура 380">
                <a:extLst>
                  <a:ext uri="{FF2B5EF4-FFF2-40B4-BE49-F238E27FC236}">
                    <a16:creationId xmlns:a16="http://schemas.microsoft.com/office/drawing/2014/main" id="{EE59464D-4A48-9A91-ADE2-0381FDB31913}"/>
                  </a:ext>
                </a:extLst>
              </p:cNvPr>
              <p:cNvSpPr/>
              <p:nvPr/>
            </p:nvSpPr>
            <p:spPr>
              <a:xfrm>
                <a:off x="17363070" y="7020317"/>
                <a:ext cx="17777" cy="7493"/>
              </a:xfrm>
              <a:custGeom>
                <a:avLst/>
                <a:gdLst>
                  <a:gd name="connsiteX0" fmla="*/ 3124 w 17777"/>
                  <a:gd name="connsiteY0" fmla="*/ 7381 h 7493"/>
                  <a:gd name="connsiteX1" fmla="*/ 6597 w 17777"/>
                  <a:gd name="connsiteY1" fmla="*/ 6512 h 7493"/>
                  <a:gd name="connsiteX2" fmla="*/ 7032 w 17777"/>
                  <a:gd name="connsiteY2" fmla="*/ 6512 h 7493"/>
                  <a:gd name="connsiteX3" fmla="*/ 7900 w 17777"/>
                  <a:gd name="connsiteY3" fmla="*/ 6512 h 7493"/>
                  <a:gd name="connsiteX4" fmla="*/ 9637 w 17777"/>
                  <a:gd name="connsiteY4" fmla="*/ 6512 h 7493"/>
                  <a:gd name="connsiteX5" fmla="*/ 10939 w 17777"/>
                  <a:gd name="connsiteY5" fmla="*/ 6512 h 7493"/>
                  <a:gd name="connsiteX6" fmla="*/ 10939 w 17777"/>
                  <a:gd name="connsiteY6" fmla="*/ 6512 h 7493"/>
                  <a:gd name="connsiteX7" fmla="*/ 11373 w 17777"/>
                  <a:gd name="connsiteY7" fmla="*/ 6512 h 7493"/>
                  <a:gd name="connsiteX8" fmla="*/ 13110 w 17777"/>
                  <a:gd name="connsiteY8" fmla="*/ 6512 h 7493"/>
                  <a:gd name="connsiteX9" fmla="*/ 15715 w 17777"/>
                  <a:gd name="connsiteY9" fmla="*/ 6078 h 7493"/>
                  <a:gd name="connsiteX10" fmla="*/ 17451 w 17777"/>
                  <a:gd name="connsiteY10" fmla="*/ 4342 h 7493"/>
                  <a:gd name="connsiteX11" fmla="*/ 17451 w 17777"/>
                  <a:gd name="connsiteY11" fmla="*/ 2171 h 7493"/>
                  <a:gd name="connsiteX12" fmla="*/ 15715 w 17777"/>
                  <a:gd name="connsiteY12" fmla="*/ 434 h 7493"/>
                  <a:gd name="connsiteX13" fmla="*/ 13110 w 17777"/>
                  <a:gd name="connsiteY13" fmla="*/ 0 h 7493"/>
                  <a:gd name="connsiteX14" fmla="*/ 9202 w 17777"/>
                  <a:gd name="connsiteY14" fmla="*/ 434 h 7493"/>
                  <a:gd name="connsiteX15" fmla="*/ 2256 w 17777"/>
                  <a:gd name="connsiteY15" fmla="*/ 2171 h 7493"/>
                  <a:gd name="connsiteX16" fmla="*/ 85 w 17777"/>
                  <a:gd name="connsiteY16" fmla="*/ 5644 h 7493"/>
                  <a:gd name="connsiteX17" fmla="*/ 3124 w 17777"/>
                  <a:gd name="connsiteY17" fmla="*/ 7381 h 7493"/>
                  <a:gd name="connsiteX18" fmla="*/ 3124 w 17777"/>
                  <a:gd name="connsiteY18" fmla="*/ 7381 h 7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7777" h="7493">
                    <a:moveTo>
                      <a:pt x="3124" y="7381"/>
                    </a:moveTo>
                    <a:cubicBezTo>
                      <a:pt x="4427" y="6946"/>
                      <a:pt x="5295" y="6946"/>
                      <a:pt x="6597" y="6512"/>
                    </a:cubicBezTo>
                    <a:cubicBezTo>
                      <a:pt x="6597" y="6512"/>
                      <a:pt x="7900" y="6078"/>
                      <a:pt x="7032" y="6512"/>
                    </a:cubicBezTo>
                    <a:cubicBezTo>
                      <a:pt x="7466" y="6512"/>
                      <a:pt x="7466" y="6512"/>
                      <a:pt x="7900" y="6512"/>
                    </a:cubicBezTo>
                    <a:cubicBezTo>
                      <a:pt x="8334" y="6512"/>
                      <a:pt x="9202" y="6512"/>
                      <a:pt x="9637" y="6512"/>
                    </a:cubicBezTo>
                    <a:cubicBezTo>
                      <a:pt x="10071" y="6512"/>
                      <a:pt x="10505" y="6512"/>
                      <a:pt x="10939" y="6512"/>
                    </a:cubicBezTo>
                    <a:cubicBezTo>
                      <a:pt x="11373" y="6512"/>
                      <a:pt x="11373" y="6512"/>
                      <a:pt x="10939" y="6512"/>
                    </a:cubicBezTo>
                    <a:cubicBezTo>
                      <a:pt x="10939" y="6512"/>
                      <a:pt x="11373" y="6512"/>
                      <a:pt x="11373" y="6512"/>
                    </a:cubicBezTo>
                    <a:cubicBezTo>
                      <a:pt x="11807" y="6512"/>
                      <a:pt x="12676" y="6512"/>
                      <a:pt x="13110" y="6512"/>
                    </a:cubicBezTo>
                    <a:cubicBezTo>
                      <a:pt x="13978" y="6512"/>
                      <a:pt x="15281" y="6512"/>
                      <a:pt x="15715" y="6078"/>
                    </a:cubicBezTo>
                    <a:cubicBezTo>
                      <a:pt x="16149" y="5644"/>
                      <a:pt x="17017" y="5210"/>
                      <a:pt x="17451" y="4342"/>
                    </a:cubicBezTo>
                    <a:cubicBezTo>
                      <a:pt x="17886" y="3907"/>
                      <a:pt x="17886" y="2605"/>
                      <a:pt x="17451" y="2171"/>
                    </a:cubicBezTo>
                    <a:cubicBezTo>
                      <a:pt x="17017" y="1302"/>
                      <a:pt x="16149" y="868"/>
                      <a:pt x="15715" y="434"/>
                    </a:cubicBezTo>
                    <a:cubicBezTo>
                      <a:pt x="14846" y="0"/>
                      <a:pt x="13978" y="0"/>
                      <a:pt x="13110" y="0"/>
                    </a:cubicBezTo>
                    <a:cubicBezTo>
                      <a:pt x="11807" y="0"/>
                      <a:pt x="10505" y="0"/>
                      <a:pt x="9202" y="434"/>
                    </a:cubicBezTo>
                    <a:cubicBezTo>
                      <a:pt x="7032" y="868"/>
                      <a:pt x="4427" y="1302"/>
                      <a:pt x="2256" y="2171"/>
                    </a:cubicBezTo>
                    <a:cubicBezTo>
                      <a:pt x="953" y="2605"/>
                      <a:pt x="-349" y="4342"/>
                      <a:pt x="85" y="5644"/>
                    </a:cubicBezTo>
                    <a:cubicBezTo>
                      <a:pt x="85" y="6946"/>
                      <a:pt x="1388" y="7815"/>
                      <a:pt x="3124" y="7381"/>
                    </a:cubicBezTo>
                    <a:lnTo>
                      <a:pt x="3124" y="7381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2" name="Полилиния: фигура 381">
                <a:extLst>
                  <a:ext uri="{FF2B5EF4-FFF2-40B4-BE49-F238E27FC236}">
                    <a16:creationId xmlns:a16="http://schemas.microsoft.com/office/drawing/2014/main" id="{74E1C851-81B8-E431-14F5-4A3254E3DD4B}"/>
                  </a:ext>
                </a:extLst>
              </p:cNvPr>
              <p:cNvSpPr/>
              <p:nvPr/>
            </p:nvSpPr>
            <p:spPr>
              <a:xfrm>
                <a:off x="17564266" y="7101218"/>
                <a:ext cx="32644" cy="11691"/>
              </a:xfrm>
              <a:custGeom>
                <a:avLst/>
                <a:gdLst>
                  <a:gd name="connsiteX0" fmla="*/ 2508 w 32644"/>
                  <a:gd name="connsiteY0" fmla="*/ 5929 h 11691"/>
                  <a:gd name="connsiteX1" fmla="*/ 25518 w 32644"/>
                  <a:gd name="connsiteY1" fmla="*/ 10705 h 11691"/>
                  <a:gd name="connsiteX2" fmla="*/ 29860 w 32644"/>
                  <a:gd name="connsiteY2" fmla="*/ 11573 h 11691"/>
                  <a:gd name="connsiteX3" fmla="*/ 32465 w 32644"/>
                  <a:gd name="connsiteY3" fmla="*/ 9837 h 11691"/>
                  <a:gd name="connsiteX4" fmla="*/ 32031 w 32644"/>
                  <a:gd name="connsiteY4" fmla="*/ 6363 h 11691"/>
                  <a:gd name="connsiteX5" fmla="*/ 28991 w 32644"/>
                  <a:gd name="connsiteY5" fmla="*/ 4193 h 11691"/>
                  <a:gd name="connsiteX6" fmla="*/ 16401 w 32644"/>
                  <a:gd name="connsiteY6" fmla="*/ 285 h 11691"/>
                  <a:gd name="connsiteX7" fmla="*/ 2074 w 32644"/>
                  <a:gd name="connsiteY7" fmla="*/ 719 h 11691"/>
                  <a:gd name="connsiteX8" fmla="*/ 2508 w 32644"/>
                  <a:gd name="connsiteY8" fmla="*/ 5929 h 11691"/>
                  <a:gd name="connsiteX9" fmla="*/ 2508 w 32644"/>
                  <a:gd name="connsiteY9" fmla="*/ 5929 h 11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644" h="11691">
                    <a:moveTo>
                      <a:pt x="2508" y="5929"/>
                    </a:moveTo>
                    <a:cubicBezTo>
                      <a:pt x="10323" y="5495"/>
                      <a:pt x="18572" y="7666"/>
                      <a:pt x="25518" y="10705"/>
                    </a:cubicBezTo>
                    <a:cubicBezTo>
                      <a:pt x="26821" y="11139"/>
                      <a:pt x="28123" y="12007"/>
                      <a:pt x="29860" y="11573"/>
                    </a:cubicBezTo>
                    <a:cubicBezTo>
                      <a:pt x="31162" y="11139"/>
                      <a:pt x="32031" y="10705"/>
                      <a:pt x="32465" y="9837"/>
                    </a:cubicBezTo>
                    <a:cubicBezTo>
                      <a:pt x="32899" y="8534"/>
                      <a:pt x="32465" y="7232"/>
                      <a:pt x="32031" y="6363"/>
                    </a:cubicBezTo>
                    <a:cubicBezTo>
                      <a:pt x="31162" y="5061"/>
                      <a:pt x="29860" y="4627"/>
                      <a:pt x="28991" y="4193"/>
                    </a:cubicBezTo>
                    <a:cubicBezTo>
                      <a:pt x="25084" y="2022"/>
                      <a:pt x="20743" y="1154"/>
                      <a:pt x="16401" y="285"/>
                    </a:cubicBezTo>
                    <a:cubicBezTo>
                      <a:pt x="11625" y="-149"/>
                      <a:pt x="6850" y="-149"/>
                      <a:pt x="2074" y="719"/>
                    </a:cubicBezTo>
                    <a:cubicBezTo>
                      <a:pt x="-965" y="1154"/>
                      <a:pt x="-531" y="6363"/>
                      <a:pt x="2508" y="5929"/>
                    </a:cubicBezTo>
                    <a:lnTo>
                      <a:pt x="2508" y="5929"/>
                    </a:lnTo>
                    <a:close/>
                  </a:path>
                </a:pathLst>
              </a:custGeom>
              <a:solidFill>
                <a:srgbClr val="ED946D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3" name="Полилиния: фигура 382">
                <a:extLst>
                  <a:ext uri="{FF2B5EF4-FFF2-40B4-BE49-F238E27FC236}">
                    <a16:creationId xmlns:a16="http://schemas.microsoft.com/office/drawing/2014/main" id="{F2E9C1FD-5C53-62C5-A5FD-CCB96D44367B}"/>
                  </a:ext>
                </a:extLst>
              </p:cNvPr>
              <p:cNvSpPr/>
              <p:nvPr/>
            </p:nvSpPr>
            <p:spPr>
              <a:xfrm>
                <a:off x="17364145" y="6773681"/>
                <a:ext cx="35557" cy="84749"/>
              </a:xfrm>
              <a:custGeom>
                <a:avLst/>
                <a:gdLst>
                  <a:gd name="connsiteX0" fmla="*/ 35479 w 35557"/>
                  <a:gd name="connsiteY0" fmla="*/ 40846 h 84749"/>
                  <a:gd name="connsiteX1" fmla="*/ 747 w 35557"/>
                  <a:gd name="connsiteY1" fmla="*/ 45622 h 84749"/>
                  <a:gd name="connsiteX2" fmla="*/ 35479 w 35557"/>
                  <a:gd name="connsiteY2" fmla="*/ 40846 h 84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557" h="84749">
                    <a:moveTo>
                      <a:pt x="35479" y="40846"/>
                    </a:moveTo>
                    <a:cubicBezTo>
                      <a:pt x="34177" y="2206"/>
                      <a:pt x="11167" y="-29487"/>
                      <a:pt x="747" y="45622"/>
                    </a:cubicBezTo>
                    <a:cubicBezTo>
                      <a:pt x="-6200" y="96418"/>
                      <a:pt x="37650" y="100759"/>
                      <a:pt x="35479" y="40846"/>
                    </a:cubicBezTo>
                    <a:close/>
                  </a:path>
                </a:pathLst>
              </a:custGeom>
              <a:solidFill>
                <a:srgbClr val="F29E7A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  <p:sp>
            <p:nvSpPr>
              <p:cNvPr id="384" name="Полилиния: фигура 383">
                <a:extLst>
                  <a:ext uri="{FF2B5EF4-FFF2-40B4-BE49-F238E27FC236}">
                    <a16:creationId xmlns:a16="http://schemas.microsoft.com/office/drawing/2014/main" id="{8A932546-E590-E39A-90E8-A001741B162B}"/>
                  </a:ext>
                </a:extLst>
              </p:cNvPr>
              <p:cNvSpPr/>
              <p:nvPr/>
            </p:nvSpPr>
            <p:spPr>
              <a:xfrm>
                <a:off x="17557772" y="6977734"/>
                <a:ext cx="35536" cy="85075"/>
              </a:xfrm>
              <a:custGeom>
                <a:avLst/>
                <a:gdLst>
                  <a:gd name="connsiteX0" fmla="*/ 35486 w 35536"/>
                  <a:gd name="connsiteY0" fmla="*/ 40846 h 85075"/>
                  <a:gd name="connsiteX1" fmla="*/ 753 w 35536"/>
                  <a:gd name="connsiteY1" fmla="*/ 45622 h 85075"/>
                  <a:gd name="connsiteX2" fmla="*/ 35486 w 35536"/>
                  <a:gd name="connsiteY2" fmla="*/ 40846 h 85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536" h="85075">
                    <a:moveTo>
                      <a:pt x="35486" y="40846"/>
                    </a:moveTo>
                    <a:cubicBezTo>
                      <a:pt x="34183" y="2206"/>
                      <a:pt x="11173" y="-29487"/>
                      <a:pt x="753" y="45622"/>
                    </a:cubicBezTo>
                    <a:cubicBezTo>
                      <a:pt x="-6193" y="96852"/>
                      <a:pt x="37222" y="101193"/>
                      <a:pt x="35486" y="40846"/>
                    </a:cubicBezTo>
                    <a:close/>
                  </a:path>
                </a:pathLst>
              </a:custGeom>
              <a:solidFill>
                <a:srgbClr val="F29E7A"/>
              </a:solidFill>
              <a:ln w="43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ru-RU"/>
              </a:p>
            </p:txBody>
          </p:sp>
        </p:grpSp>
      </p:grpSp>
      <p:sp>
        <p:nvSpPr>
          <p:cNvPr id="385" name="Полилиния: фигура 384">
            <a:extLst>
              <a:ext uri="{FF2B5EF4-FFF2-40B4-BE49-F238E27FC236}">
                <a16:creationId xmlns:a16="http://schemas.microsoft.com/office/drawing/2014/main" id="{D2A9231D-306A-EEF9-1B0B-46779AB3642D}"/>
              </a:ext>
            </a:extLst>
          </p:cNvPr>
          <p:cNvSpPr/>
          <p:nvPr/>
        </p:nvSpPr>
        <p:spPr>
          <a:xfrm>
            <a:off x="17324516" y="6772692"/>
            <a:ext cx="281495" cy="1342563"/>
          </a:xfrm>
          <a:custGeom>
            <a:avLst/>
            <a:gdLst>
              <a:gd name="connsiteX0" fmla="*/ 0 w 281495"/>
              <a:gd name="connsiteY0" fmla="*/ 423458 h 1342563"/>
              <a:gd name="connsiteX1" fmla="*/ 12156 w 281495"/>
              <a:gd name="connsiteY1" fmla="*/ 271069 h 1342563"/>
              <a:gd name="connsiteX2" fmla="*/ 30391 w 281495"/>
              <a:gd name="connsiteY2" fmla="*/ 119115 h 1342563"/>
              <a:gd name="connsiteX3" fmla="*/ 38640 w 281495"/>
              <a:gd name="connsiteY3" fmla="*/ 43138 h 1342563"/>
              <a:gd name="connsiteX4" fmla="*/ 40811 w 281495"/>
              <a:gd name="connsiteY4" fmla="*/ 23601 h 1342563"/>
              <a:gd name="connsiteX5" fmla="*/ 50796 w 281495"/>
              <a:gd name="connsiteY5" fmla="*/ 4932 h 1342563"/>
              <a:gd name="connsiteX6" fmla="*/ 61216 w 281495"/>
              <a:gd name="connsiteY6" fmla="*/ 157 h 1342563"/>
              <a:gd name="connsiteX7" fmla="*/ 72504 w 281495"/>
              <a:gd name="connsiteY7" fmla="*/ 1893 h 1342563"/>
              <a:gd name="connsiteX8" fmla="*/ 88133 w 281495"/>
              <a:gd name="connsiteY8" fmla="*/ 16220 h 1342563"/>
              <a:gd name="connsiteX9" fmla="*/ 96817 w 281495"/>
              <a:gd name="connsiteY9" fmla="*/ 34455 h 1342563"/>
              <a:gd name="connsiteX10" fmla="*/ 102461 w 281495"/>
              <a:gd name="connsiteY10" fmla="*/ 53124 h 1342563"/>
              <a:gd name="connsiteX11" fmla="*/ 111578 w 281495"/>
              <a:gd name="connsiteY11" fmla="*/ 90461 h 1342563"/>
              <a:gd name="connsiteX12" fmla="*/ 122866 w 281495"/>
              <a:gd name="connsiteY12" fmla="*/ 166872 h 1342563"/>
              <a:gd name="connsiteX13" fmla="*/ 125037 w 281495"/>
              <a:gd name="connsiteY13" fmla="*/ 243718 h 1342563"/>
              <a:gd name="connsiteX14" fmla="*/ 120261 w 281495"/>
              <a:gd name="connsiteY14" fmla="*/ 320563 h 1342563"/>
              <a:gd name="connsiteX15" fmla="*/ 115919 w 281495"/>
              <a:gd name="connsiteY15" fmla="*/ 358769 h 1342563"/>
              <a:gd name="connsiteX16" fmla="*/ 113314 w 281495"/>
              <a:gd name="connsiteY16" fmla="*/ 395672 h 1342563"/>
              <a:gd name="connsiteX17" fmla="*/ 114617 w 281495"/>
              <a:gd name="connsiteY17" fmla="*/ 403921 h 1342563"/>
              <a:gd name="connsiteX18" fmla="*/ 117222 w 281495"/>
              <a:gd name="connsiteY18" fmla="*/ 413038 h 1342563"/>
              <a:gd name="connsiteX19" fmla="*/ 122432 w 281495"/>
              <a:gd name="connsiteY19" fmla="*/ 431273 h 1342563"/>
              <a:gd name="connsiteX20" fmla="*/ 128510 w 281495"/>
              <a:gd name="connsiteY20" fmla="*/ 449073 h 1342563"/>
              <a:gd name="connsiteX21" fmla="*/ 136759 w 281495"/>
              <a:gd name="connsiteY21" fmla="*/ 463834 h 1342563"/>
              <a:gd name="connsiteX22" fmla="*/ 138495 w 281495"/>
              <a:gd name="connsiteY22" fmla="*/ 465137 h 1342563"/>
              <a:gd name="connsiteX23" fmla="*/ 138495 w 281495"/>
              <a:gd name="connsiteY23" fmla="*/ 465137 h 1342563"/>
              <a:gd name="connsiteX24" fmla="*/ 142403 w 281495"/>
              <a:gd name="connsiteY24" fmla="*/ 460361 h 1342563"/>
              <a:gd name="connsiteX25" fmla="*/ 149784 w 281495"/>
              <a:gd name="connsiteY25" fmla="*/ 443863 h 1342563"/>
              <a:gd name="connsiteX26" fmla="*/ 155862 w 281495"/>
              <a:gd name="connsiteY26" fmla="*/ 426063 h 1342563"/>
              <a:gd name="connsiteX27" fmla="*/ 161940 w 281495"/>
              <a:gd name="connsiteY27" fmla="*/ 407394 h 1342563"/>
              <a:gd name="connsiteX28" fmla="*/ 165847 w 281495"/>
              <a:gd name="connsiteY28" fmla="*/ 398711 h 1342563"/>
              <a:gd name="connsiteX29" fmla="*/ 168886 w 281495"/>
              <a:gd name="connsiteY29" fmla="*/ 390028 h 1342563"/>
              <a:gd name="connsiteX30" fmla="*/ 174096 w 281495"/>
              <a:gd name="connsiteY30" fmla="*/ 372227 h 1342563"/>
              <a:gd name="connsiteX31" fmla="*/ 180609 w 281495"/>
              <a:gd name="connsiteY31" fmla="*/ 335324 h 1342563"/>
              <a:gd name="connsiteX32" fmla="*/ 196672 w 281495"/>
              <a:gd name="connsiteY32" fmla="*/ 259347 h 1342563"/>
              <a:gd name="connsiteX33" fmla="*/ 218380 w 281495"/>
              <a:gd name="connsiteY33" fmla="*/ 225049 h 1342563"/>
              <a:gd name="connsiteX34" fmla="*/ 253981 w 281495"/>
              <a:gd name="connsiteY34" fmla="*/ 204644 h 1342563"/>
              <a:gd name="connsiteX35" fmla="*/ 252678 w 281495"/>
              <a:gd name="connsiteY35" fmla="*/ 205078 h 1342563"/>
              <a:gd name="connsiteX36" fmla="*/ 259625 w 281495"/>
              <a:gd name="connsiteY36" fmla="*/ 202907 h 1342563"/>
              <a:gd name="connsiteX37" fmla="*/ 268308 w 281495"/>
              <a:gd name="connsiteY37" fmla="*/ 205078 h 1342563"/>
              <a:gd name="connsiteX38" fmla="*/ 275689 w 281495"/>
              <a:gd name="connsiteY38" fmla="*/ 215497 h 1342563"/>
              <a:gd name="connsiteX39" fmla="*/ 280030 w 281495"/>
              <a:gd name="connsiteY39" fmla="*/ 235034 h 1342563"/>
              <a:gd name="connsiteX40" fmla="*/ 281332 w 281495"/>
              <a:gd name="connsiteY40" fmla="*/ 272372 h 1342563"/>
              <a:gd name="connsiteX41" fmla="*/ 277859 w 281495"/>
              <a:gd name="connsiteY41" fmla="*/ 345744 h 1342563"/>
              <a:gd name="connsiteX42" fmla="*/ 272649 w 281495"/>
              <a:gd name="connsiteY42" fmla="*/ 418682 h 1342563"/>
              <a:gd name="connsiteX43" fmla="*/ 270913 w 281495"/>
              <a:gd name="connsiteY43" fmla="*/ 455151 h 1342563"/>
              <a:gd name="connsiteX44" fmla="*/ 269176 w 281495"/>
              <a:gd name="connsiteY44" fmla="*/ 491620 h 1342563"/>
              <a:gd name="connsiteX45" fmla="*/ 251376 w 281495"/>
              <a:gd name="connsiteY45" fmla="*/ 637062 h 1342563"/>
              <a:gd name="connsiteX46" fmla="*/ 247903 w 281495"/>
              <a:gd name="connsiteY46" fmla="*/ 654862 h 1342563"/>
              <a:gd name="connsiteX47" fmla="*/ 243561 w 281495"/>
              <a:gd name="connsiteY47" fmla="*/ 672663 h 1342563"/>
              <a:gd name="connsiteX48" fmla="*/ 234444 w 281495"/>
              <a:gd name="connsiteY48" fmla="*/ 708263 h 1342563"/>
              <a:gd name="connsiteX49" fmla="*/ 229234 w 281495"/>
              <a:gd name="connsiteY49" fmla="*/ 725630 h 1342563"/>
              <a:gd name="connsiteX50" fmla="*/ 223590 w 281495"/>
              <a:gd name="connsiteY50" fmla="*/ 742996 h 1342563"/>
              <a:gd name="connsiteX51" fmla="*/ 211434 w 281495"/>
              <a:gd name="connsiteY51" fmla="*/ 777728 h 1342563"/>
              <a:gd name="connsiteX52" fmla="*/ 161072 w 281495"/>
              <a:gd name="connsiteY52" fmla="*/ 914487 h 1342563"/>
              <a:gd name="connsiteX53" fmla="*/ 150652 w 281495"/>
              <a:gd name="connsiteY53" fmla="*/ 949219 h 1342563"/>
              <a:gd name="connsiteX54" fmla="*/ 141100 w 281495"/>
              <a:gd name="connsiteY54" fmla="*/ 984386 h 1342563"/>
              <a:gd name="connsiteX55" fmla="*/ 123734 w 281495"/>
              <a:gd name="connsiteY55" fmla="*/ 1055153 h 1342563"/>
              <a:gd name="connsiteX56" fmla="*/ 95948 w 281495"/>
              <a:gd name="connsiteY56" fmla="*/ 1197990 h 1342563"/>
              <a:gd name="connsiteX57" fmla="*/ 77280 w 281495"/>
              <a:gd name="connsiteY57" fmla="*/ 1342564 h 1342563"/>
              <a:gd name="connsiteX58" fmla="*/ 117222 w 281495"/>
              <a:gd name="connsiteY58" fmla="*/ 1053417 h 1342563"/>
              <a:gd name="connsiteX59" fmla="*/ 133720 w 281495"/>
              <a:gd name="connsiteY59" fmla="*/ 982215 h 1342563"/>
              <a:gd name="connsiteX60" fmla="*/ 142837 w 281495"/>
              <a:gd name="connsiteY60" fmla="*/ 947049 h 1342563"/>
              <a:gd name="connsiteX61" fmla="*/ 152823 w 281495"/>
              <a:gd name="connsiteY61" fmla="*/ 911882 h 1342563"/>
              <a:gd name="connsiteX62" fmla="*/ 201448 w 281495"/>
              <a:gd name="connsiteY62" fmla="*/ 774255 h 1342563"/>
              <a:gd name="connsiteX63" fmla="*/ 240088 w 281495"/>
              <a:gd name="connsiteY63" fmla="*/ 634457 h 1342563"/>
              <a:gd name="connsiteX64" fmla="*/ 257454 w 281495"/>
              <a:gd name="connsiteY64" fmla="*/ 490318 h 1342563"/>
              <a:gd name="connsiteX65" fmla="*/ 259191 w 281495"/>
              <a:gd name="connsiteY65" fmla="*/ 453849 h 1342563"/>
              <a:gd name="connsiteX66" fmla="*/ 260927 w 281495"/>
              <a:gd name="connsiteY66" fmla="*/ 417380 h 1342563"/>
              <a:gd name="connsiteX67" fmla="*/ 265703 w 281495"/>
              <a:gd name="connsiteY67" fmla="*/ 344442 h 1342563"/>
              <a:gd name="connsiteX68" fmla="*/ 268742 w 281495"/>
              <a:gd name="connsiteY68" fmla="*/ 271938 h 1342563"/>
              <a:gd name="connsiteX69" fmla="*/ 267005 w 281495"/>
              <a:gd name="connsiteY69" fmla="*/ 236337 h 1342563"/>
              <a:gd name="connsiteX70" fmla="*/ 263532 w 281495"/>
              <a:gd name="connsiteY70" fmla="*/ 220273 h 1342563"/>
              <a:gd name="connsiteX71" fmla="*/ 260927 w 281495"/>
              <a:gd name="connsiteY71" fmla="*/ 215932 h 1342563"/>
              <a:gd name="connsiteX72" fmla="*/ 260927 w 281495"/>
              <a:gd name="connsiteY72" fmla="*/ 215932 h 1342563"/>
              <a:gd name="connsiteX73" fmla="*/ 259191 w 281495"/>
              <a:gd name="connsiteY73" fmla="*/ 216366 h 1342563"/>
              <a:gd name="connsiteX74" fmla="*/ 258322 w 281495"/>
              <a:gd name="connsiteY74" fmla="*/ 216800 h 1342563"/>
              <a:gd name="connsiteX75" fmla="*/ 257454 w 281495"/>
              <a:gd name="connsiteY75" fmla="*/ 216800 h 1342563"/>
              <a:gd name="connsiteX76" fmla="*/ 227497 w 281495"/>
              <a:gd name="connsiteY76" fmla="*/ 233732 h 1342563"/>
              <a:gd name="connsiteX77" fmla="*/ 208394 w 281495"/>
              <a:gd name="connsiteY77" fmla="*/ 263689 h 1342563"/>
              <a:gd name="connsiteX78" fmla="*/ 192765 w 281495"/>
              <a:gd name="connsiteY78" fmla="*/ 336627 h 1342563"/>
              <a:gd name="connsiteX79" fmla="*/ 186253 w 281495"/>
              <a:gd name="connsiteY79" fmla="*/ 374832 h 1342563"/>
              <a:gd name="connsiteX80" fmla="*/ 180609 w 281495"/>
              <a:gd name="connsiteY80" fmla="*/ 393935 h 1342563"/>
              <a:gd name="connsiteX81" fmla="*/ 177135 w 281495"/>
              <a:gd name="connsiteY81" fmla="*/ 403052 h 1342563"/>
              <a:gd name="connsiteX82" fmla="*/ 173228 w 281495"/>
              <a:gd name="connsiteY82" fmla="*/ 411736 h 1342563"/>
              <a:gd name="connsiteX83" fmla="*/ 167150 w 281495"/>
              <a:gd name="connsiteY83" fmla="*/ 429536 h 1342563"/>
              <a:gd name="connsiteX84" fmla="*/ 161072 w 281495"/>
              <a:gd name="connsiteY84" fmla="*/ 447770 h 1342563"/>
              <a:gd name="connsiteX85" fmla="*/ 152823 w 281495"/>
              <a:gd name="connsiteY85" fmla="*/ 466005 h 1342563"/>
              <a:gd name="connsiteX86" fmla="*/ 149349 w 281495"/>
              <a:gd name="connsiteY86" fmla="*/ 470781 h 1342563"/>
              <a:gd name="connsiteX87" fmla="*/ 143705 w 281495"/>
              <a:gd name="connsiteY87" fmla="*/ 475556 h 1342563"/>
              <a:gd name="connsiteX88" fmla="*/ 134588 w 281495"/>
              <a:gd name="connsiteY88" fmla="*/ 475990 h 1342563"/>
              <a:gd name="connsiteX89" fmla="*/ 128510 w 281495"/>
              <a:gd name="connsiteY89" fmla="*/ 472083 h 1342563"/>
              <a:gd name="connsiteX90" fmla="*/ 121998 w 281495"/>
              <a:gd name="connsiteY90" fmla="*/ 462966 h 1342563"/>
              <a:gd name="connsiteX91" fmla="*/ 117656 w 281495"/>
              <a:gd name="connsiteY91" fmla="*/ 453849 h 1342563"/>
              <a:gd name="connsiteX92" fmla="*/ 111578 w 281495"/>
              <a:gd name="connsiteY92" fmla="*/ 435180 h 1342563"/>
              <a:gd name="connsiteX93" fmla="*/ 106368 w 281495"/>
              <a:gd name="connsiteY93" fmla="*/ 416511 h 1342563"/>
              <a:gd name="connsiteX94" fmla="*/ 103763 w 281495"/>
              <a:gd name="connsiteY94" fmla="*/ 407394 h 1342563"/>
              <a:gd name="connsiteX95" fmla="*/ 102026 w 281495"/>
              <a:gd name="connsiteY95" fmla="*/ 396974 h 1342563"/>
              <a:gd name="connsiteX96" fmla="*/ 105066 w 281495"/>
              <a:gd name="connsiteY96" fmla="*/ 357900 h 1342563"/>
              <a:gd name="connsiteX97" fmla="*/ 109407 w 281495"/>
              <a:gd name="connsiteY97" fmla="*/ 320129 h 1342563"/>
              <a:gd name="connsiteX98" fmla="*/ 114617 w 281495"/>
              <a:gd name="connsiteY98" fmla="*/ 244152 h 1342563"/>
              <a:gd name="connsiteX99" fmla="*/ 113314 w 281495"/>
              <a:gd name="connsiteY99" fmla="*/ 168175 h 1342563"/>
              <a:gd name="connsiteX100" fmla="*/ 103329 w 281495"/>
              <a:gd name="connsiteY100" fmla="*/ 93066 h 1342563"/>
              <a:gd name="connsiteX101" fmla="*/ 94646 w 281495"/>
              <a:gd name="connsiteY101" fmla="*/ 56163 h 1342563"/>
              <a:gd name="connsiteX102" fmla="*/ 89436 w 281495"/>
              <a:gd name="connsiteY102" fmla="*/ 37928 h 1342563"/>
              <a:gd name="connsiteX103" fmla="*/ 81621 w 281495"/>
              <a:gd name="connsiteY103" fmla="*/ 21864 h 1342563"/>
              <a:gd name="connsiteX104" fmla="*/ 69465 w 281495"/>
              <a:gd name="connsiteY104" fmla="*/ 10142 h 1342563"/>
              <a:gd name="connsiteX105" fmla="*/ 62084 w 281495"/>
              <a:gd name="connsiteY105" fmla="*/ 8840 h 1342563"/>
              <a:gd name="connsiteX106" fmla="*/ 55138 w 281495"/>
              <a:gd name="connsiteY106" fmla="*/ 11879 h 1342563"/>
              <a:gd name="connsiteX107" fmla="*/ 47757 w 281495"/>
              <a:gd name="connsiteY107" fmla="*/ 26206 h 1342563"/>
              <a:gd name="connsiteX108" fmla="*/ 45152 w 281495"/>
              <a:gd name="connsiteY108" fmla="*/ 44875 h 1342563"/>
              <a:gd name="connsiteX109" fmla="*/ 36035 w 281495"/>
              <a:gd name="connsiteY109" fmla="*/ 120852 h 1342563"/>
              <a:gd name="connsiteX110" fmla="*/ 0 w 281495"/>
              <a:gd name="connsiteY110" fmla="*/ 423458 h 1342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281495" h="1342563">
                <a:moveTo>
                  <a:pt x="0" y="423458"/>
                </a:moveTo>
                <a:cubicBezTo>
                  <a:pt x="1737" y="372662"/>
                  <a:pt x="6512" y="321865"/>
                  <a:pt x="12156" y="271069"/>
                </a:cubicBezTo>
                <a:cubicBezTo>
                  <a:pt x="17800" y="220273"/>
                  <a:pt x="24747" y="169911"/>
                  <a:pt x="30391" y="119115"/>
                </a:cubicBezTo>
                <a:cubicBezTo>
                  <a:pt x="33430" y="93934"/>
                  <a:pt x="36469" y="68319"/>
                  <a:pt x="38640" y="43138"/>
                </a:cubicBezTo>
                <a:cubicBezTo>
                  <a:pt x="39074" y="37060"/>
                  <a:pt x="39508" y="30547"/>
                  <a:pt x="40811" y="23601"/>
                </a:cubicBezTo>
                <a:cubicBezTo>
                  <a:pt x="42113" y="17089"/>
                  <a:pt x="44718" y="9708"/>
                  <a:pt x="50796" y="4932"/>
                </a:cubicBezTo>
                <a:cubicBezTo>
                  <a:pt x="53835" y="2327"/>
                  <a:pt x="57308" y="1025"/>
                  <a:pt x="61216" y="157"/>
                </a:cubicBezTo>
                <a:cubicBezTo>
                  <a:pt x="65123" y="-278"/>
                  <a:pt x="69031" y="157"/>
                  <a:pt x="72504" y="1893"/>
                </a:cubicBezTo>
                <a:cubicBezTo>
                  <a:pt x="79450" y="4932"/>
                  <a:pt x="84226" y="10576"/>
                  <a:pt x="88133" y="16220"/>
                </a:cubicBezTo>
                <a:cubicBezTo>
                  <a:pt x="92041" y="21864"/>
                  <a:pt x="94646" y="27942"/>
                  <a:pt x="96817" y="34455"/>
                </a:cubicBezTo>
                <a:lnTo>
                  <a:pt x="102461" y="53124"/>
                </a:lnTo>
                <a:cubicBezTo>
                  <a:pt x="105934" y="65280"/>
                  <a:pt x="108973" y="77870"/>
                  <a:pt x="111578" y="90461"/>
                </a:cubicBezTo>
                <a:cubicBezTo>
                  <a:pt x="116788" y="115642"/>
                  <a:pt x="120695" y="141257"/>
                  <a:pt x="122866" y="166872"/>
                </a:cubicBezTo>
                <a:cubicBezTo>
                  <a:pt x="125037" y="192487"/>
                  <a:pt x="125471" y="218102"/>
                  <a:pt x="125037" y="243718"/>
                </a:cubicBezTo>
                <a:cubicBezTo>
                  <a:pt x="124603" y="269333"/>
                  <a:pt x="122432" y="294948"/>
                  <a:pt x="120261" y="320563"/>
                </a:cubicBezTo>
                <a:cubicBezTo>
                  <a:pt x="118959" y="333154"/>
                  <a:pt x="117656" y="346178"/>
                  <a:pt x="115919" y="358769"/>
                </a:cubicBezTo>
                <a:cubicBezTo>
                  <a:pt x="114617" y="371359"/>
                  <a:pt x="112012" y="383950"/>
                  <a:pt x="113314" y="395672"/>
                </a:cubicBezTo>
                <a:cubicBezTo>
                  <a:pt x="113749" y="398711"/>
                  <a:pt x="114183" y="401316"/>
                  <a:pt x="114617" y="403921"/>
                </a:cubicBezTo>
                <a:lnTo>
                  <a:pt x="117222" y="413038"/>
                </a:lnTo>
                <a:cubicBezTo>
                  <a:pt x="118959" y="419116"/>
                  <a:pt x="120695" y="425194"/>
                  <a:pt x="122432" y="431273"/>
                </a:cubicBezTo>
                <a:cubicBezTo>
                  <a:pt x="124168" y="437351"/>
                  <a:pt x="126339" y="443429"/>
                  <a:pt x="128510" y="449073"/>
                </a:cubicBezTo>
                <a:cubicBezTo>
                  <a:pt x="130681" y="454717"/>
                  <a:pt x="133286" y="460361"/>
                  <a:pt x="136759" y="463834"/>
                </a:cubicBezTo>
                <a:cubicBezTo>
                  <a:pt x="137627" y="464702"/>
                  <a:pt x="138061" y="465137"/>
                  <a:pt x="138495" y="465137"/>
                </a:cubicBezTo>
                <a:cubicBezTo>
                  <a:pt x="138930" y="465137"/>
                  <a:pt x="138495" y="465137"/>
                  <a:pt x="138495" y="465137"/>
                </a:cubicBezTo>
                <a:cubicBezTo>
                  <a:pt x="138930" y="465137"/>
                  <a:pt x="141100" y="462532"/>
                  <a:pt x="142403" y="460361"/>
                </a:cubicBezTo>
                <a:cubicBezTo>
                  <a:pt x="145442" y="455585"/>
                  <a:pt x="147613" y="449941"/>
                  <a:pt x="149784" y="443863"/>
                </a:cubicBezTo>
                <a:cubicBezTo>
                  <a:pt x="151954" y="438219"/>
                  <a:pt x="153691" y="432141"/>
                  <a:pt x="155862" y="426063"/>
                </a:cubicBezTo>
                <a:cubicBezTo>
                  <a:pt x="158032" y="419985"/>
                  <a:pt x="159335" y="413906"/>
                  <a:pt x="161940" y="407394"/>
                </a:cubicBezTo>
                <a:lnTo>
                  <a:pt x="165847" y="398711"/>
                </a:lnTo>
                <a:cubicBezTo>
                  <a:pt x="166716" y="395672"/>
                  <a:pt x="168018" y="393067"/>
                  <a:pt x="168886" y="390028"/>
                </a:cubicBezTo>
                <a:cubicBezTo>
                  <a:pt x="171057" y="384384"/>
                  <a:pt x="172360" y="378306"/>
                  <a:pt x="174096" y="372227"/>
                </a:cubicBezTo>
                <a:cubicBezTo>
                  <a:pt x="176701" y="360071"/>
                  <a:pt x="178872" y="347915"/>
                  <a:pt x="180609" y="335324"/>
                </a:cubicBezTo>
                <a:cubicBezTo>
                  <a:pt x="184082" y="310143"/>
                  <a:pt x="186687" y="284094"/>
                  <a:pt x="196672" y="259347"/>
                </a:cubicBezTo>
                <a:cubicBezTo>
                  <a:pt x="201448" y="247191"/>
                  <a:pt x="208394" y="235034"/>
                  <a:pt x="218380" y="225049"/>
                </a:cubicBezTo>
                <a:cubicBezTo>
                  <a:pt x="227931" y="215063"/>
                  <a:pt x="240522" y="208117"/>
                  <a:pt x="253981" y="204644"/>
                </a:cubicBezTo>
                <a:lnTo>
                  <a:pt x="252678" y="205078"/>
                </a:lnTo>
                <a:cubicBezTo>
                  <a:pt x="254415" y="204209"/>
                  <a:pt x="256586" y="202907"/>
                  <a:pt x="259625" y="202907"/>
                </a:cubicBezTo>
                <a:cubicBezTo>
                  <a:pt x="262230" y="202473"/>
                  <a:pt x="265703" y="203341"/>
                  <a:pt x="268308" y="205078"/>
                </a:cubicBezTo>
                <a:cubicBezTo>
                  <a:pt x="273084" y="208551"/>
                  <a:pt x="274386" y="212458"/>
                  <a:pt x="275689" y="215497"/>
                </a:cubicBezTo>
                <a:cubicBezTo>
                  <a:pt x="278293" y="222444"/>
                  <a:pt x="279162" y="228522"/>
                  <a:pt x="280030" y="235034"/>
                </a:cubicBezTo>
                <a:cubicBezTo>
                  <a:pt x="281332" y="247625"/>
                  <a:pt x="281767" y="259781"/>
                  <a:pt x="281332" y="272372"/>
                </a:cubicBezTo>
                <a:cubicBezTo>
                  <a:pt x="281332" y="297119"/>
                  <a:pt x="279596" y="321431"/>
                  <a:pt x="277859" y="345744"/>
                </a:cubicBezTo>
                <a:lnTo>
                  <a:pt x="272649" y="418682"/>
                </a:lnTo>
                <a:cubicBezTo>
                  <a:pt x="271781" y="430838"/>
                  <a:pt x="271347" y="442561"/>
                  <a:pt x="270913" y="455151"/>
                </a:cubicBezTo>
                <a:lnTo>
                  <a:pt x="269176" y="491620"/>
                </a:lnTo>
                <a:cubicBezTo>
                  <a:pt x="266137" y="540246"/>
                  <a:pt x="260493" y="588871"/>
                  <a:pt x="251376" y="637062"/>
                </a:cubicBezTo>
                <a:cubicBezTo>
                  <a:pt x="250073" y="643140"/>
                  <a:pt x="249205" y="649218"/>
                  <a:pt x="247903" y="654862"/>
                </a:cubicBezTo>
                <a:lnTo>
                  <a:pt x="243561" y="672663"/>
                </a:lnTo>
                <a:cubicBezTo>
                  <a:pt x="240956" y="684819"/>
                  <a:pt x="237483" y="696541"/>
                  <a:pt x="234444" y="708263"/>
                </a:cubicBezTo>
                <a:cubicBezTo>
                  <a:pt x="232707" y="714342"/>
                  <a:pt x="230971" y="719986"/>
                  <a:pt x="229234" y="725630"/>
                </a:cubicBezTo>
                <a:cubicBezTo>
                  <a:pt x="227497" y="731274"/>
                  <a:pt x="225761" y="737352"/>
                  <a:pt x="223590" y="742996"/>
                </a:cubicBezTo>
                <a:cubicBezTo>
                  <a:pt x="219682" y="754718"/>
                  <a:pt x="215775" y="766006"/>
                  <a:pt x="211434" y="777728"/>
                </a:cubicBezTo>
                <a:cubicBezTo>
                  <a:pt x="194501" y="823749"/>
                  <a:pt x="176267" y="868467"/>
                  <a:pt x="161072" y="914487"/>
                </a:cubicBezTo>
                <a:cubicBezTo>
                  <a:pt x="157598" y="926209"/>
                  <a:pt x="154125" y="937497"/>
                  <a:pt x="150652" y="949219"/>
                </a:cubicBezTo>
                <a:cubicBezTo>
                  <a:pt x="147613" y="960942"/>
                  <a:pt x="144140" y="972664"/>
                  <a:pt x="141100" y="984386"/>
                </a:cubicBezTo>
                <a:cubicBezTo>
                  <a:pt x="135022" y="1007830"/>
                  <a:pt x="128944" y="1031275"/>
                  <a:pt x="123734" y="1055153"/>
                </a:cubicBezTo>
                <a:cubicBezTo>
                  <a:pt x="112880" y="1102476"/>
                  <a:pt x="103763" y="1150233"/>
                  <a:pt x="95948" y="1197990"/>
                </a:cubicBezTo>
                <a:cubicBezTo>
                  <a:pt x="88568" y="1246182"/>
                  <a:pt x="82490" y="1294373"/>
                  <a:pt x="77280" y="1342564"/>
                </a:cubicBezTo>
                <a:cubicBezTo>
                  <a:pt x="84660" y="1245747"/>
                  <a:pt x="97251" y="1148931"/>
                  <a:pt x="117222" y="1053417"/>
                </a:cubicBezTo>
                <a:cubicBezTo>
                  <a:pt x="122432" y="1029538"/>
                  <a:pt x="127642" y="1005660"/>
                  <a:pt x="133720" y="982215"/>
                </a:cubicBezTo>
                <a:cubicBezTo>
                  <a:pt x="136759" y="970493"/>
                  <a:pt x="139798" y="958771"/>
                  <a:pt x="142837" y="947049"/>
                </a:cubicBezTo>
                <a:cubicBezTo>
                  <a:pt x="146310" y="935327"/>
                  <a:pt x="149349" y="923604"/>
                  <a:pt x="152823" y="911882"/>
                </a:cubicBezTo>
                <a:cubicBezTo>
                  <a:pt x="167150" y="864993"/>
                  <a:pt x="185384" y="819841"/>
                  <a:pt x="201448" y="774255"/>
                </a:cubicBezTo>
                <a:cubicBezTo>
                  <a:pt x="217946" y="728669"/>
                  <a:pt x="230971" y="682214"/>
                  <a:pt x="240088" y="634457"/>
                </a:cubicBezTo>
                <a:cubicBezTo>
                  <a:pt x="249205" y="587134"/>
                  <a:pt x="254415" y="538943"/>
                  <a:pt x="257454" y="490318"/>
                </a:cubicBezTo>
                <a:lnTo>
                  <a:pt x="259191" y="453849"/>
                </a:lnTo>
                <a:cubicBezTo>
                  <a:pt x="259625" y="441692"/>
                  <a:pt x="260059" y="429536"/>
                  <a:pt x="260927" y="417380"/>
                </a:cubicBezTo>
                <a:lnTo>
                  <a:pt x="265703" y="344442"/>
                </a:lnTo>
                <a:cubicBezTo>
                  <a:pt x="267005" y="320129"/>
                  <a:pt x="268742" y="295816"/>
                  <a:pt x="268742" y="271938"/>
                </a:cubicBezTo>
                <a:cubicBezTo>
                  <a:pt x="268742" y="259781"/>
                  <a:pt x="268308" y="248059"/>
                  <a:pt x="267005" y="236337"/>
                </a:cubicBezTo>
                <a:cubicBezTo>
                  <a:pt x="266137" y="230693"/>
                  <a:pt x="265269" y="224615"/>
                  <a:pt x="263532" y="220273"/>
                </a:cubicBezTo>
                <a:cubicBezTo>
                  <a:pt x="262664" y="218102"/>
                  <a:pt x="261361" y="215932"/>
                  <a:pt x="260927" y="215932"/>
                </a:cubicBezTo>
                <a:cubicBezTo>
                  <a:pt x="260927" y="215932"/>
                  <a:pt x="260927" y="215932"/>
                  <a:pt x="260927" y="215932"/>
                </a:cubicBezTo>
                <a:cubicBezTo>
                  <a:pt x="260927" y="215932"/>
                  <a:pt x="260059" y="215932"/>
                  <a:pt x="259191" y="216366"/>
                </a:cubicBezTo>
                <a:lnTo>
                  <a:pt x="258322" y="216800"/>
                </a:lnTo>
                <a:lnTo>
                  <a:pt x="257454" y="216800"/>
                </a:lnTo>
                <a:cubicBezTo>
                  <a:pt x="246166" y="219839"/>
                  <a:pt x="235746" y="225483"/>
                  <a:pt x="227497" y="233732"/>
                </a:cubicBezTo>
                <a:cubicBezTo>
                  <a:pt x="219248" y="241981"/>
                  <a:pt x="213170" y="252401"/>
                  <a:pt x="208394" y="263689"/>
                </a:cubicBezTo>
                <a:cubicBezTo>
                  <a:pt x="199277" y="286265"/>
                  <a:pt x="196672" y="311446"/>
                  <a:pt x="192765" y="336627"/>
                </a:cubicBezTo>
                <a:cubicBezTo>
                  <a:pt x="191028" y="349217"/>
                  <a:pt x="188858" y="362242"/>
                  <a:pt x="186253" y="374832"/>
                </a:cubicBezTo>
                <a:cubicBezTo>
                  <a:pt x="184516" y="381345"/>
                  <a:pt x="182779" y="387423"/>
                  <a:pt x="180609" y="393935"/>
                </a:cubicBezTo>
                <a:cubicBezTo>
                  <a:pt x="179740" y="396974"/>
                  <a:pt x="178438" y="400013"/>
                  <a:pt x="177135" y="403052"/>
                </a:cubicBezTo>
                <a:lnTo>
                  <a:pt x="173228" y="411736"/>
                </a:lnTo>
                <a:cubicBezTo>
                  <a:pt x="171057" y="416945"/>
                  <a:pt x="169321" y="423458"/>
                  <a:pt x="167150" y="429536"/>
                </a:cubicBezTo>
                <a:cubicBezTo>
                  <a:pt x="165413" y="435614"/>
                  <a:pt x="163242" y="441692"/>
                  <a:pt x="161072" y="447770"/>
                </a:cubicBezTo>
                <a:cubicBezTo>
                  <a:pt x="158901" y="453849"/>
                  <a:pt x="156296" y="459927"/>
                  <a:pt x="152823" y="466005"/>
                </a:cubicBezTo>
                <a:cubicBezTo>
                  <a:pt x="151954" y="467742"/>
                  <a:pt x="150652" y="469044"/>
                  <a:pt x="149349" y="470781"/>
                </a:cubicBezTo>
                <a:cubicBezTo>
                  <a:pt x="148047" y="472517"/>
                  <a:pt x="146310" y="473820"/>
                  <a:pt x="143705" y="475556"/>
                </a:cubicBezTo>
                <a:cubicBezTo>
                  <a:pt x="140666" y="476859"/>
                  <a:pt x="137193" y="477293"/>
                  <a:pt x="134588" y="475990"/>
                </a:cubicBezTo>
                <a:cubicBezTo>
                  <a:pt x="131983" y="475122"/>
                  <a:pt x="129812" y="473386"/>
                  <a:pt x="128510" y="472083"/>
                </a:cubicBezTo>
                <a:cubicBezTo>
                  <a:pt x="125471" y="469044"/>
                  <a:pt x="123734" y="466005"/>
                  <a:pt x="121998" y="462966"/>
                </a:cubicBezTo>
                <a:cubicBezTo>
                  <a:pt x="120261" y="459927"/>
                  <a:pt x="118959" y="456888"/>
                  <a:pt x="117656" y="453849"/>
                </a:cubicBezTo>
                <a:cubicBezTo>
                  <a:pt x="115051" y="447770"/>
                  <a:pt x="113314" y="441258"/>
                  <a:pt x="111578" y="435180"/>
                </a:cubicBezTo>
                <a:cubicBezTo>
                  <a:pt x="109841" y="429102"/>
                  <a:pt x="108105" y="422589"/>
                  <a:pt x="106368" y="416511"/>
                </a:cubicBezTo>
                <a:lnTo>
                  <a:pt x="103763" y="407394"/>
                </a:lnTo>
                <a:cubicBezTo>
                  <a:pt x="102895" y="403921"/>
                  <a:pt x="102461" y="400448"/>
                  <a:pt x="102026" y="396974"/>
                </a:cubicBezTo>
                <a:cubicBezTo>
                  <a:pt x="101158" y="383081"/>
                  <a:pt x="103329" y="370057"/>
                  <a:pt x="105066" y="357900"/>
                </a:cubicBezTo>
                <a:cubicBezTo>
                  <a:pt x="106802" y="345310"/>
                  <a:pt x="108105" y="332719"/>
                  <a:pt x="109407" y="320129"/>
                </a:cubicBezTo>
                <a:cubicBezTo>
                  <a:pt x="112012" y="294948"/>
                  <a:pt x="113749" y="269767"/>
                  <a:pt x="114617" y="244152"/>
                </a:cubicBezTo>
                <a:cubicBezTo>
                  <a:pt x="115485" y="218971"/>
                  <a:pt x="115051" y="193356"/>
                  <a:pt x="113314" y="168175"/>
                </a:cubicBezTo>
                <a:cubicBezTo>
                  <a:pt x="111578" y="142994"/>
                  <a:pt x="108105" y="117813"/>
                  <a:pt x="103329" y="93066"/>
                </a:cubicBezTo>
                <a:cubicBezTo>
                  <a:pt x="100724" y="80475"/>
                  <a:pt x="97685" y="68319"/>
                  <a:pt x="94646" y="56163"/>
                </a:cubicBezTo>
                <a:lnTo>
                  <a:pt x="89436" y="37928"/>
                </a:lnTo>
                <a:cubicBezTo>
                  <a:pt x="87699" y="32284"/>
                  <a:pt x="85094" y="26640"/>
                  <a:pt x="81621" y="21864"/>
                </a:cubicBezTo>
                <a:cubicBezTo>
                  <a:pt x="78582" y="17089"/>
                  <a:pt x="74241" y="12313"/>
                  <a:pt x="69465" y="10142"/>
                </a:cubicBezTo>
                <a:cubicBezTo>
                  <a:pt x="67294" y="9274"/>
                  <a:pt x="64689" y="8406"/>
                  <a:pt x="62084" y="8840"/>
                </a:cubicBezTo>
                <a:cubicBezTo>
                  <a:pt x="59479" y="9274"/>
                  <a:pt x="57308" y="10142"/>
                  <a:pt x="55138" y="11879"/>
                </a:cubicBezTo>
                <a:cubicBezTo>
                  <a:pt x="51230" y="14918"/>
                  <a:pt x="49060" y="20562"/>
                  <a:pt x="47757" y="26206"/>
                </a:cubicBezTo>
                <a:cubicBezTo>
                  <a:pt x="46455" y="32284"/>
                  <a:pt x="46020" y="38362"/>
                  <a:pt x="45152" y="44875"/>
                </a:cubicBezTo>
                <a:cubicBezTo>
                  <a:pt x="42547" y="70490"/>
                  <a:pt x="39508" y="95671"/>
                  <a:pt x="36035" y="120852"/>
                </a:cubicBezTo>
                <a:cubicBezTo>
                  <a:pt x="23010" y="221141"/>
                  <a:pt x="6078" y="321431"/>
                  <a:pt x="0" y="423458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86" name="Полилиния: фигура 385">
            <a:extLst>
              <a:ext uri="{FF2B5EF4-FFF2-40B4-BE49-F238E27FC236}">
                <a16:creationId xmlns:a16="http://schemas.microsoft.com/office/drawing/2014/main" id="{24F28D35-550F-0D7A-A8A2-1038D51E32A0}"/>
              </a:ext>
            </a:extLst>
          </p:cNvPr>
          <p:cNvSpPr/>
          <p:nvPr/>
        </p:nvSpPr>
        <p:spPr>
          <a:xfrm>
            <a:off x="16976323" y="7278205"/>
            <a:ext cx="203184" cy="814040"/>
          </a:xfrm>
          <a:custGeom>
            <a:avLst/>
            <a:gdLst>
              <a:gd name="connsiteX0" fmla="*/ 0 w 203184"/>
              <a:gd name="connsiteY0" fmla="*/ 814041 h 814040"/>
              <a:gd name="connsiteX1" fmla="*/ 98987 w 203184"/>
              <a:gd name="connsiteY1" fmla="*/ 612159 h 814040"/>
              <a:gd name="connsiteX2" fmla="*/ 145008 w 203184"/>
              <a:gd name="connsiteY2" fmla="*/ 509698 h 814040"/>
              <a:gd name="connsiteX3" fmla="*/ 167584 w 203184"/>
              <a:gd name="connsiteY3" fmla="*/ 458468 h 814040"/>
              <a:gd name="connsiteX4" fmla="*/ 183648 w 203184"/>
              <a:gd name="connsiteY4" fmla="*/ 405935 h 814040"/>
              <a:gd name="connsiteX5" fmla="*/ 191028 w 203184"/>
              <a:gd name="connsiteY5" fmla="*/ 295225 h 814040"/>
              <a:gd name="connsiteX6" fmla="*/ 181043 w 203184"/>
              <a:gd name="connsiteY6" fmla="*/ 243995 h 814040"/>
              <a:gd name="connsiteX7" fmla="*/ 164979 w 203184"/>
              <a:gd name="connsiteY7" fmla="*/ 222287 h 814040"/>
              <a:gd name="connsiteX8" fmla="*/ 146310 w 203184"/>
              <a:gd name="connsiteY8" fmla="*/ 201448 h 814040"/>
              <a:gd name="connsiteX9" fmla="*/ 110710 w 203184"/>
              <a:gd name="connsiteY9" fmla="*/ 157164 h 814040"/>
              <a:gd name="connsiteX10" fmla="*/ 92475 w 203184"/>
              <a:gd name="connsiteY10" fmla="*/ 102895 h 814040"/>
              <a:gd name="connsiteX11" fmla="*/ 94646 w 203184"/>
              <a:gd name="connsiteY11" fmla="*/ 46020 h 814040"/>
              <a:gd name="connsiteX12" fmla="*/ 105934 w 203184"/>
              <a:gd name="connsiteY12" fmla="*/ 19971 h 814040"/>
              <a:gd name="connsiteX13" fmla="*/ 125905 w 203184"/>
              <a:gd name="connsiteY13" fmla="*/ 0 h 814040"/>
              <a:gd name="connsiteX14" fmla="*/ 98119 w 203184"/>
              <a:gd name="connsiteY14" fmla="*/ 46889 h 814040"/>
              <a:gd name="connsiteX15" fmla="*/ 98553 w 203184"/>
              <a:gd name="connsiteY15" fmla="*/ 102026 h 814040"/>
              <a:gd name="connsiteX16" fmla="*/ 117656 w 203184"/>
              <a:gd name="connsiteY16" fmla="*/ 152822 h 814040"/>
              <a:gd name="connsiteX17" fmla="*/ 153691 w 203184"/>
              <a:gd name="connsiteY17" fmla="*/ 194501 h 814040"/>
              <a:gd name="connsiteX18" fmla="*/ 172794 w 203184"/>
              <a:gd name="connsiteY18" fmla="*/ 215341 h 814040"/>
              <a:gd name="connsiteX19" fmla="*/ 190594 w 203184"/>
              <a:gd name="connsiteY19" fmla="*/ 238351 h 814040"/>
              <a:gd name="connsiteX20" fmla="*/ 201014 w 203184"/>
              <a:gd name="connsiteY20" fmla="*/ 266571 h 814040"/>
              <a:gd name="connsiteX21" fmla="*/ 203185 w 203184"/>
              <a:gd name="connsiteY21" fmla="*/ 295659 h 814040"/>
              <a:gd name="connsiteX22" fmla="*/ 195804 w 203184"/>
              <a:gd name="connsiteY22" fmla="*/ 408974 h 814040"/>
              <a:gd name="connsiteX23" fmla="*/ 178872 w 203184"/>
              <a:gd name="connsiteY23" fmla="*/ 463678 h 814040"/>
              <a:gd name="connsiteX24" fmla="*/ 155428 w 203184"/>
              <a:gd name="connsiteY24" fmla="*/ 514908 h 814040"/>
              <a:gd name="connsiteX25" fmla="*/ 107236 w 203184"/>
              <a:gd name="connsiteY25" fmla="*/ 616500 h 814040"/>
              <a:gd name="connsiteX26" fmla="*/ 56440 w 203184"/>
              <a:gd name="connsiteY26" fmla="*/ 716790 h 814040"/>
              <a:gd name="connsiteX27" fmla="*/ 0 w 203184"/>
              <a:gd name="connsiteY27" fmla="*/ 814041 h 814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03184" h="814040">
                <a:moveTo>
                  <a:pt x="0" y="814041"/>
                </a:moveTo>
                <a:cubicBezTo>
                  <a:pt x="36469" y="748483"/>
                  <a:pt x="68162" y="680755"/>
                  <a:pt x="98987" y="612159"/>
                </a:cubicBezTo>
                <a:lnTo>
                  <a:pt x="145008" y="509698"/>
                </a:lnTo>
                <a:cubicBezTo>
                  <a:pt x="152823" y="492332"/>
                  <a:pt x="160637" y="475834"/>
                  <a:pt x="167584" y="458468"/>
                </a:cubicBezTo>
                <a:cubicBezTo>
                  <a:pt x="174530" y="441536"/>
                  <a:pt x="180174" y="424169"/>
                  <a:pt x="183648" y="405935"/>
                </a:cubicBezTo>
                <a:cubicBezTo>
                  <a:pt x="190594" y="369900"/>
                  <a:pt x="191028" y="332563"/>
                  <a:pt x="191028" y="295225"/>
                </a:cubicBezTo>
                <a:cubicBezTo>
                  <a:pt x="191462" y="276557"/>
                  <a:pt x="190160" y="258756"/>
                  <a:pt x="181043" y="243995"/>
                </a:cubicBezTo>
                <a:cubicBezTo>
                  <a:pt x="176701" y="236614"/>
                  <a:pt x="171057" y="229234"/>
                  <a:pt x="164979" y="222287"/>
                </a:cubicBezTo>
                <a:cubicBezTo>
                  <a:pt x="158901" y="215341"/>
                  <a:pt x="152823" y="208394"/>
                  <a:pt x="146310" y="201448"/>
                </a:cubicBezTo>
                <a:cubicBezTo>
                  <a:pt x="133720" y="187555"/>
                  <a:pt x="120261" y="173662"/>
                  <a:pt x="110710" y="157164"/>
                </a:cubicBezTo>
                <a:cubicBezTo>
                  <a:pt x="100724" y="140666"/>
                  <a:pt x="95080" y="121563"/>
                  <a:pt x="92475" y="102895"/>
                </a:cubicBezTo>
                <a:cubicBezTo>
                  <a:pt x="89870" y="84226"/>
                  <a:pt x="89870" y="64689"/>
                  <a:pt x="94646" y="46020"/>
                </a:cubicBezTo>
                <a:cubicBezTo>
                  <a:pt x="97251" y="36903"/>
                  <a:pt x="100724" y="27786"/>
                  <a:pt x="105934" y="19971"/>
                </a:cubicBezTo>
                <a:cubicBezTo>
                  <a:pt x="111144" y="12156"/>
                  <a:pt x="118090" y="5210"/>
                  <a:pt x="125905" y="0"/>
                </a:cubicBezTo>
                <a:cubicBezTo>
                  <a:pt x="111144" y="11722"/>
                  <a:pt x="101592" y="28654"/>
                  <a:pt x="98119" y="46889"/>
                </a:cubicBezTo>
                <a:cubicBezTo>
                  <a:pt x="94212" y="65123"/>
                  <a:pt x="95514" y="83792"/>
                  <a:pt x="98553" y="102026"/>
                </a:cubicBezTo>
                <a:cubicBezTo>
                  <a:pt x="102026" y="120261"/>
                  <a:pt x="107670" y="137627"/>
                  <a:pt x="117656" y="152822"/>
                </a:cubicBezTo>
                <a:cubicBezTo>
                  <a:pt x="127642" y="168018"/>
                  <a:pt x="140666" y="181043"/>
                  <a:pt x="153691" y="194501"/>
                </a:cubicBezTo>
                <a:cubicBezTo>
                  <a:pt x="160203" y="201448"/>
                  <a:pt x="166716" y="208394"/>
                  <a:pt x="172794" y="215341"/>
                </a:cubicBezTo>
                <a:cubicBezTo>
                  <a:pt x="178872" y="222287"/>
                  <a:pt x="185384" y="229668"/>
                  <a:pt x="190594" y="238351"/>
                </a:cubicBezTo>
                <a:cubicBezTo>
                  <a:pt x="195804" y="246600"/>
                  <a:pt x="199277" y="256586"/>
                  <a:pt x="201014" y="266571"/>
                </a:cubicBezTo>
                <a:cubicBezTo>
                  <a:pt x="202750" y="276557"/>
                  <a:pt x="202750" y="286108"/>
                  <a:pt x="203185" y="295659"/>
                </a:cubicBezTo>
                <a:cubicBezTo>
                  <a:pt x="203185" y="332997"/>
                  <a:pt x="203185" y="371203"/>
                  <a:pt x="195804" y="408974"/>
                </a:cubicBezTo>
                <a:cubicBezTo>
                  <a:pt x="192331" y="427643"/>
                  <a:pt x="186253" y="446311"/>
                  <a:pt x="178872" y="463678"/>
                </a:cubicBezTo>
                <a:cubicBezTo>
                  <a:pt x="171491" y="481478"/>
                  <a:pt x="163242" y="497976"/>
                  <a:pt x="155428" y="514908"/>
                </a:cubicBezTo>
                <a:cubicBezTo>
                  <a:pt x="139364" y="548772"/>
                  <a:pt x="123734" y="583070"/>
                  <a:pt x="107236" y="616500"/>
                </a:cubicBezTo>
                <a:cubicBezTo>
                  <a:pt x="91173" y="650364"/>
                  <a:pt x="74241" y="683794"/>
                  <a:pt x="56440" y="716790"/>
                </a:cubicBezTo>
                <a:cubicBezTo>
                  <a:pt x="39074" y="749786"/>
                  <a:pt x="20405" y="782347"/>
                  <a:pt x="0" y="814041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87" name="Полилиния: фигура 386">
            <a:extLst>
              <a:ext uri="{FF2B5EF4-FFF2-40B4-BE49-F238E27FC236}">
                <a16:creationId xmlns:a16="http://schemas.microsoft.com/office/drawing/2014/main" id="{20BEAB66-FC6C-DA82-8CFC-DB760B312DB5}"/>
              </a:ext>
            </a:extLst>
          </p:cNvPr>
          <p:cNvSpPr/>
          <p:nvPr/>
        </p:nvSpPr>
        <p:spPr>
          <a:xfrm>
            <a:off x="17093979" y="7051576"/>
            <a:ext cx="243126" cy="273860"/>
          </a:xfrm>
          <a:custGeom>
            <a:avLst/>
            <a:gdLst>
              <a:gd name="connsiteX0" fmla="*/ 0 w 243126"/>
              <a:gd name="connsiteY0" fmla="*/ 230102 h 273860"/>
              <a:gd name="connsiteX1" fmla="*/ 7815 w 243126"/>
              <a:gd name="connsiteY1" fmla="*/ 221419 h 273860"/>
              <a:gd name="connsiteX2" fmla="*/ 16932 w 243126"/>
              <a:gd name="connsiteY2" fmla="*/ 213604 h 273860"/>
              <a:gd name="connsiteX3" fmla="*/ 36469 w 243126"/>
              <a:gd name="connsiteY3" fmla="*/ 200145 h 273860"/>
              <a:gd name="connsiteX4" fmla="*/ 38640 w 243126"/>
              <a:gd name="connsiteY4" fmla="*/ 198843 h 273860"/>
              <a:gd name="connsiteX5" fmla="*/ 39074 w 243126"/>
              <a:gd name="connsiteY5" fmla="*/ 201448 h 273860"/>
              <a:gd name="connsiteX6" fmla="*/ 43416 w 243126"/>
              <a:gd name="connsiteY6" fmla="*/ 238351 h 273860"/>
              <a:gd name="connsiteX7" fmla="*/ 44718 w 243126"/>
              <a:gd name="connsiteY7" fmla="*/ 257020 h 273860"/>
              <a:gd name="connsiteX8" fmla="*/ 44718 w 243126"/>
              <a:gd name="connsiteY8" fmla="*/ 266571 h 273860"/>
              <a:gd name="connsiteX9" fmla="*/ 44718 w 243126"/>
              <a:gd name="connsiteY9" fmla="*/ 269176 h 273860"/>
              <a:gd name="connsiteX10" fmla="*/ 44718 w 243126"/>
              <a:gd name="connsiteY10" fmla="*/ 270479 h 273860"/>
              <a:gd name="connsiteX11" fmla="*/ 44718 w 243126"/>
              <a:gd name="connsiteY11" fmla="*/ 270913 h 273860"/>
              <a:gd name="connsiteX12" fmla="*/ 44284 w 243126"/>
              <a:gd name="connsiteY12" fmla="*/ 272649 h 273860"/>
              <a:gd name="connsiteX13" fmla="*/ 36469 w 243126"/>
              <a:gd name="connsiteY13" fmla="*/ 271347 h 273860"/>
              <a:gd name="connsiteX14" fmla="*/ 36469 w 243126"/>
              <a:gd name="connsiteY14" fmla="*/ 270044 h 273860"/>
              <a:gd name="connsiteX15" fmla="*/ 36035 w 243126"/>
              <a:gd name="connsiteY15" fmla="*/ 265269 h 273860"/>
              <a:gd name="connsiteX16" fmla="*/ 34298 w 243126"/>
              <a:gd name="connsiteY16" fmla="*/ 227931 h 273860"/>
              <a:gd name="connsiteX17" fmla="*/ 37771 w 243126"/>
              <a:gd name="connsiteY17" fmla="*/ 189726 h 273860"/>
              <a:gd name="connsiteX18" fmla="*/ 56006 w 243126"/>
              <a:gd name="connsiteY18" fmla="*/ 154559 h 273860"/>
              <a:gd name="connsiteX19" fmla="*/ 88568 w 243126"/>
              <a:gd name="connsiteY19" fmla="*/ 131983 h 273860"/>
              <a:gd name="connsiteX20" fmla="*/ 99422 w 243126"/>
              <a:gd name="connsiteY20" fmla="*/ 129812 h 273860"/>
              <a:gd name="connsiteX21" fmla="*/ 110275 w 243126"/>
              <a:gd name="connsiteY21" fmla="*/ 129812 h 273860"/>
              <a:gd name="connsiteX22" fmla="*/ 113314 w 243126"/>
              <a:gd name="connsiteY22" fmla="*/ 130681 h 273860"/>
              <a:gd name="connsiteX23" fmla="*/ 116788 w 243126"/>
              <a:gd name="connsiteY23" fmla="*/ 132417 h 273860"/>
              <a:gd name="connsiteX24" fmla="*/ 121998 w 243126"/>
              <a:gd name="connsiteY24" fmla="*/ 137193 h 273860"/>
              <a:gd name="connsiteX25" fmla="*/ 126773 w 243126"/>
              <a:gd name="connsiteY25" fmla="*/ 148047 h 273860"/>
              <a:gd name="connsiteX26" fmla="*/ 127642 w 243126"/>
              <a:gd name="connsiteY26" fmla="*/ 153257 h 273860"/>
              <a:gd name="connsiteX27" fmla="*/ 128076 w 243126"/>
              <a:gd name="connsiteY27" fmla="*/ 158032 h 273860"/>
              <a:gd name="connsiteX28" fmla="*/ 128510 w 243126"/>
              <a:gd name="connsiteY28" fmla="*/ 167584 h 273860"/>
              <a:gd name="connsiteX29" fmla="*/ 129378 w 243126"/>
              <a:gd name="connsiteY29" fmla="*/ 186252 h 273860"/>
              <a:gd name="connsiteX30" fmla="*/ 129812 w 243126"/>
              <a:gd name="connsiteY30" fmla="*/ 204921 h 273860"/>
              <a:gd name="connsiteX31" fmla="*/ 129812 w 243126"/>
              <a:gd name="connsiteY31" fmla="*/ 209697 h 273860"/>
              <a:gd name="connsiteX32" fmla="*/ 129812 w 243126"/>
              <a:gd name="connsiteY32" fmla="*/ 211868 h 273860"/>
              <a:gd name="connsiteX33" fmla="*/ 129812 w 243126"/>
              <a:gd name="connsiteY33" fmla="*/ 212302 h 273860"/>
              <a:gd name="connsiteX34" fmla="*/ 129812 w 243126"/>
              <a:gd name="connsiteY34" fmla="*/ 212736 h 273860"/>
              <a:gd name="connsiteX35" fmla="*/ 129812 w 243126"/>
              <a:gd name="connsiteY35" fmla="*/ 212736 h 273860"/>
              <a:gd name="connsiteX36" fmla="*/ 129812 w 243126"/>
              <a:gd name="connsiteY36" fmla="*/ 212302 h 273860"/>
              <a:gd name="connsiteX37" fmla="*/ 117222 w 243126"/>
              <a:gd name="connsiteY37" fmla="*/ 212736 h 273860"/>
              <a:gd name="connsiteX38" fmla="*/ 117222 w 243126"/>
              <a:gd name="connsiteY38" fmla="*/ 212736 h 273860"/>
              <a:gd name="connsiteX39" fmla="*/ 117222 w 243126"/>
              <a:gd name="connsiteY39" fmla="*/ 212736 h 273860"/>
              <a:gd name="connsiteX40" fmla="*/ 117222 w 243126"/>
              <a:gd name="connsiteY40" fmla="*/ 212302 h 273860"/>
              <a:gd name="connsiteX41" fmla="*/ 117222 w 243126"/>
              <a:gd name="connsiteY41" fmla="*/ 203185 h 273860"/>
              <a:gd name="connsiteX42" fmla="*/ 116788 w 243126"/>
              <a:gd name="connsiteY42" fmla="*/ 166281 h 273860"/>
              <a:gd name="connsiteX43" fmla="*/ 116788 w 243126"/>
              <a:gd name="connsiteY43" fmla="*/ 147613 h 273860"/>
              <a:gd name="connsiteX44" fmla="*/ 116788 w 243126"/>
              <a:gd name="connsiteY44" fmla="*/ 145442 h 273860"/>
              <a:gd name="connsiteX45" fmla="*/ 117222 w 243126"/>
              <a:gd name="connsiteY45" fmla="*/ 142403 h 273860"/>
              <a:gd name="connsiteX46" fmla="*/ 118090 w 243126"/>
              <a:gd name="connsiteY46" fmla="*/ 137193 h 273860"/>
              <a:gd name="connsiteX47" fmla="*/ 120261 w 243126"/>
              <a:gd name="connsiteY47" fmla="*/ 128076 h 273860"/>
              <a:gd name="connsiteX48" fmla="*/ 125471 w 243126"/>
              <a:gd name="connsiteY48" fmla="*/ 110275 h 273860"/>
              <a:gd name="connsiteX49" fmla="*/ 125905 w 243126"/>
              <a:gd name="connsiteY49" fmla="*/ 108105 h 273860"/>
              <a:gd name="connsiteX50" fmla="*/ 126773 w 243126"/>
              <a:gd name="connsiteY50" fmla="*/ 105500 h 273860"/>
              <a:gd name="connsiteX51" fmla="*/ 128510 w 243126"/>
              <a:gd name="connsiteY51" fmla="*/ 100724 h 273860"/>
              <a:gd name="connsiteX52" fmla="*/ 132417 w 243126"/>
              <a:gd name="connsiteY52" fmla="*/ 92041 h 273860"/>
              <a:gd name="connsiteX53" fmla="*/ 141100 w 243126"/>
              <a:gd name="connsiteY53" fmla="*/ 75543 h 273860"/>
              <a:gd name="connsiteX54" fmla="*/ 150652 w 243126"/>
              <a:gd name="connsiteY54" fmla="*/ 59045 h 273860"/>
              <a:gd name="connsiteX55" fmla="*/ 162374 w 243126"/>
              <a:gd name="connsiteY55" fmla="*/ 43850 h 273860"/>
              <a:gd name="connsiteX56" fmla="*/ 175399 w 243126"/>
              <a:gd name="connsiteY56" fmla="*/ 30391 h 273860"/>
              <a:gd name="connsiteX57" fmla="*/ 207092 w 243126"/>
              <a:gd name="connsiteY57" fmla="*/ 9986 h 273860"/>
              <a:gd name="connsiteX58" fmla="*/ 243127 w 243126"/>
              <a:gd name="connsiteY58" fmla="*/ 0 h 273860"/>
              <a:gd name="connsiteX59" fmla="*/ 208829 w 243126"/>
              <a:gd name="connsiteY59" fmla="*/ 13893 h 273860"/>
              <a:gd name="connsiteX60" fmla="*/ 180174 w 243126"/>
              <a:gd name="connsiteY60" fmla="*/ 35601 h 273860"/>
              <a:gd name="connsiteX61" fmla="*/ 158032 w 243126"/>
              <a:gd name="connsiteY61" fmla="*/ 64255 h 273860"/>
              <a:gd name="connsiteX62" fmla="*/ 141969 w 243126"/>
              <a:gd name="connsiteY62" fmla="*/ 96817 h 273860"/>
              <a:gd name="connsiteX63" fmla="*/ 138495 w 243126"/>
              <a:gd name="connsiteY63" fmla="*/ 105066 h 273860"/>
              <a:gd name="connsiteX64" fmla="*/ 137193 w 243126"/>
              <a:gd name="connsiteY64" fmla="*/ 108973 h 273860"/>
              <a:gd name="connsiteX65" fmla="*/ 135891 w 243126"/>
              <a:gd name="connsiteY65" fmla="*/ 113314 h 273860"/>
              <a:gd name="connsiteX66" fmla="*/ 131115 w 243126"/>
              <a:gd name="connsiteY66" fmla="*/ 131115 h 273860"/>
              <a:gd name="connsiteX67" fmla="*/ 128944 w 243126"/>
              <a:gd name="connsiteY67" fmla="*/ 139798 h 273860"/>
              <a:gd name="connsiteX68" fmla="*/ 128076 w 243126"/>
              <a:gd name="connsiteY68" fmla="*/ 143705 h 273860"/>
              <a:gd name="connsiteX69" fmla="*/ 128076 w 243126"/>
              <a:gd name="connsiteY69" fmla="*/ 145008 h 273860"/>
              <a:gd name="connsiteX70" fmla="*/ 128076 w 243126"/>
              <a:gd name="connsiteY70" fmla="*/ 147179 h 273860"/>
              <a:gd name="connsiteX71" fmla="*/ 128944 w 243126"/>
              <a:gd name="connsiteY71" fmla="*/ 165847 h 273860"/>
              <a:gd name="connsiteX72" fmla="*/ 129378 w 243126"/>
              <a:gd name="connsiteY72" fmla="*/ 184516 h 273860"/>
              <a:gd name="connsiteX73" fmla="*/ 129812 w 243126"/>
              <a:gd name="connsiteY73" fmla="*/ 193633 h 273860"/>
              <a:gd name="connsiteX74" fmla="*/ 129812 w 243126"/>
              <a:gd name="connsiteY74" fmla="*/ 203185 h 273860"/>
              <a:gd name="connsiteX75" fmla="*/ 129812 w 243126"/>
              <a:gd name="connsiteY75" fmla="*/ 212736 h 273860"/>
              <a:gd name="connsiteX76" fmla="*/ 129812 w 243126"/>
              <a:gd name="connsiteY76" fmla="*/ 213170 h 273860"/>
              <a:gd name="connsiteX77" fmla="*/ 129812 w 243126"/>
              <a:gd name="connsiteY77" fmla="*/ 213604 h 273860"/>
              <a:gd name="connsiteX78" fmla="*/ 129812 w 243126"/>
              <a:gd name="connsiteY78" fmla="*/ 214038 h 273860"/>
              <a:gd name="connsiteX79" fmla="*/ 117222 w 243126"/>
              <a:gd name="connsiteY79" fmla="*/ 214907 h 273860"/>
              <a:gd name="connsiteX80" fmla="*/ 117222 w 243126"/>
              <a:gd name="connsiteY80" fmla="*/ 214038 h 273860"/>
              <a:gd name="connsiteX81" fmla="*/ 117222 w 243126"/>
              <a:gd name="connsiteY81" fmla="*/ 213604 h 273860"/>
              <a:gd name="connsiteX82" fmla="*/ 117222 w 243126"/>
              <a:gd name="connsiteY82" fmla="*/ 213170 h 273860"/>
              <a:gd name="connsiteX83" fmla="*/ 117222 w 243126"/>
              <a:gd name="connsiteY83" fmla="*/ 212736 h 273860"/>
              <a:gd name="connsiteX84" fmla="*/ 117222 w 243126"/>
              <a:gd name="connsiteY84" fmla="*/ 210565 h 273860"/>
              <a:gd name="connsiteX85" fmla="*/ 117222 w 243126"/>
              <a:gd name="connsiteY85" fmla="*/ 205789 h 273860"/>
              <a:gd name="connsiteX86" fmla="*/ 116788 w 243126"/>
              <a:gd name="connsiteY86" fmla="*/ 187121 h 273860"/>
              <a:gd name="connsiteX87" fmla="*/ 115919 w 243126"/>
              <a:gd name="connsiteY87" fmla="*/ 168886 h 273860"/>
              <a:gd name="connsiteX88" fmla="*/ 115485 w 243126"/>
              <a:gd name="connsiteY88" fmla="*/ 159769 h 273860"/>
              <a:gd name="connsiteX89" fmla="*/ 115051 w 243126"/>
              <a:gd name="connsiteY89" fmla="*/ 155427 h 273860"/>
              <a:gd name="connsiteX90" fmla="*/ 114183 w 243126"/>
              <a:gd name="connsiteY90" fmla="*/ 151520 h 273860"/>
              <a:gd name="connsiteX91" fmla="*/ 111578 w 243126"/>
              <a:gd name="connsiteY91" fmla="*/ 145442 h 273860"/>
              <a:gd name="connsiteX92" fmla="*/ 109841 w 243126"/>
              <a:gd name="connsiteY92" fmla="*/ 144140 h 273860"/>
              <a:gd name="connsiteX93" fmla="*/ 108973 w 243126"/>
              <a:gd name="connsiteY93" fmla="*/ 143705 h 273860"/>
              <a:gd name="connsiteX94" fmla="*/ 107670 w 243126"/>
              <a:gd name="connsiteY94" fmla="*/ 143271 h 273860"/>
              <a:gd name="connsiteX95" fmla="*/ 92475 w 243126"/>
              <a:gd name="connsiteY95" fmla="*/ 144574 h 273860"/>
              <a:gd name="connsiteX96" fmla="*/ 64255 w 243126"/>
              <a:gd name="connsiteY96" fmla="*/ 163242 h 273860"/>
              <a:gd name="connsiteX97" fmla="*/ 47757 w 243126"/>
              <a:gd name="connsiteY97" fmla="*/ 193199 h 273860"/>
              <a:gd name="connsiteX98" fmla="*/ 43416 w 243126"/>
              <a:gd name="connsiteY98" fmla="*/ 228366 h 273860"/>
              <a:gd name="connsiteX99" fmla="*/ 44284 w 243126"/>
              <a:gd name="connsiteY99" fmla="*/ 265269 h 273860"/>
              <a:gd name="connsiteX100" fmla="*/ 44284 w 243126"/>
              <a:gd name="connsiteY100" fmla="*/ 269610 h 273860"/>
              <a:gd name="connsiteX101" fmla="*/ 44284 w 243126"/>
              <a:gd name="connsiteY101" fmla="*/ 269610 h 273860"/>
              <a:gd name="connsiteX102" fmla="*/ 36469 w 243126"/>
              <a:gd name="connsiteY102" fmla="*/ 268742 h 273860"/>
              <a:gd name="connsiteX103" fmla="*/ 36035 w 243126"/>
              <a:gd name="connsiteY103" fmla="*/ 270044 h 273860"/>
              <a:gd name="connsiteX104" fmla="*/ 36035 w 243126"/>
              <a:gd name="connsiteY104" fmla="*/ 270044 h 273860"/>
              <a:gd name="connsiteX105" fmla="*/ 36035 w 243126"/>
              <a:gd name="connsiteY105" fmla="*/ 269176 h 273860"/>
              <a:gd name="connsiteX106" fmla="*/ 36035 w 243126"/>
              <a:gd name="connsiteY106" fmla="*/ 267005 h 273860"/>
              <a:gd name="connsiteX107" fmla="*/ 36469 w 243126"/>
              <a:gd name="connsiteY107" fmla="*/ 257888 h 273860"/>
              <a:gd name="connsiteX108" fmla="*/ 36469 w 243126"/>
              <a:gd name="connsiteY108" fmla="*/ 239219 h 273860"/>
              <a:gd name="connsiteX109" fmla="*/ 35601 w 243126"/>
              <a:gd name="connsiteY109" fmla="*/ 202316 h 273860"/>
              <a:gd name="connsiteX110" fmla="*/ 38206 w 243126"/>
              <a:gd name="connsiteY110" fmla="*/ 203619 h 273860"/>
              <a:gd name="connsiteX111" fmla="*/ 18235 w 243126"/>
              <a:gd name="connsiteY111" fmla="*/ 215775 h 273860"/>
              <a:gd name="connsiteX112" fmla="*/ 8683 w 243126"/>
              <a:gd name="connsiteY112" fmla="*/ 222721 h 273860"/>
              <a:gd name="connsiteX113" fmla="*/ 0 w 243126"/>
              <a:gd name="connsiteY113" fmla="*/ 230102 h 273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243126" h="273860">
                <a:moveTo>
                  <a:pt x="0" y="230102"/>
                </a:moveTo>
                <a:cubicBezTo>
                  <a:pt x="2171" y="227063"/>
                  <a:pt x="5210" y="224024"/>
                  <a:pt x="7815" y="221419"/>
                </a:cubicBezTo>
                <a:cubicBezTo>
                  <a:pt x="10854" y="218814"/>
                  <a:pt x="13893" y="216209"/>
                  <a:pt x="16932" y="213604"/>
                </a:cubicBezTo>
                <a:cubicBezTo>
                  <a:pt x="23010" y="208829"/>
                  <a:pt x="29523" y="204053"/>
                  <a:pt x="36469" y="200145"/>
                </a:cubicBezTo>
                <a:lnTo>
                  <a:pt x="38640" y="198843"/>
                </a:lnTo>
                <a:lnTo>
                  <a:pt x="39074" y="201448"/>
                </a:lnTo>
                <a:cubicBezTo>
                  <a:pt x="41245" y="213604"/>
                  <a:pt x="42547" y="226195"/>
                  <a:pt x="43416" y="238351"/>
                </a:cubicBezTo>
                <a:lnTo>
                  <a:pt x="44718" y="257020"/>
                </a:lnTo>
                <a:lnTo>
                  <a:pt x="44718" y="266571"/>
                </a:lnTo>
                <a:lnTo>
                  <a:pt x="44718" y="269176"/>
                </a:lnTo>
                <a:lnTo>
                  <a:pt x="44718" y="270479"/>
                </a:lnTo>
                <a:lnTo>
                  <a:pt x="44718" y="270913"/>
                </a:lnTo>
                <a:cubicBezTo>
                  <a:pt x="44718" y="270913"/>
                  <a:pt x="44718" y="270913"/>
                  <a:pt x="44284" y="272649"/>
                </a:cubicBezTo>
                <a:cubicBezTo>
                  <a:pt x="42113" y="276557"/>
                  <a:pt x="32127" y="269610"/>
                  <a:pt x="36469" y="271347"/>
                </a:cubicBezTo>
                <a:cubicBezTo>
                  <a:pt x="36469" y="270479"/>
                  <a:pt x="36469" y="270479"/>
                  <a:pt x="36469" y="270044"/>
                </a:cubicBezTo>
                <a:cubicBezTo>
                  <a:pt x="36469" y="268308"/>
                  <a:pt x="36035" y="267005"/>
                  <a:pt x="36035" y="265269"/>
                </a:cubicBezTo>
                <a:cubicBezTo>
                  <a:pt x="35167" y="252678"/>
                  <a:pt x="34732" y="240522"/>
                  <a:pt x="34298" y="227931"/>
                </a:cubicBezTo>
                <a:cubicBezTo>
                  <a:pt x="33430" y="215341"/>
                  <a:pt x="34298" y="202316"/>
                  <a:pt x="37771" y="189726"/>
                </a:cubicBezTo>
                <a:cubicBezTo>
                  <a:pt x="41245" y="177135"/>
                  <a:pt x="47323" y="164979"/>
                  <a:pt x="56006" y="154559"/>
                </a:cubicBezTo>
                <a:cubicBezTo>
                  <a:pt x="64689" y="144574"/>
                  <a:pt x="76411" y="136759"/>
                  <a:pt x="88568" y="131983"/>
                </a:cubicBezTo>
                <a:cubicBezTo>
                  <a:pt x="92475" y="130681"/>
                  <a:pt x="95948" y="130247"/>
                  <a:pt x="99422" y="129812"/>
                </a:cubicBezTo>
                <a:cubicBezTo>
                  <a:pt x="102895" y="129378"/>
                  <a:pt x="106368" y="129378"/>
                  <a:pt x="110275" y="129812"/>
                </a:cubicBezTo>
                <a:cubicBezTo>
                  <a:pt x="111144" y="129812"/>
                  <a:pt x="112446" y="130247"/>
                  <a:pt x="113314" y="130681"/>
                </a:cubicBezTo>
                <a:cubicBezTo>
                  <a:pt x="114183" y="131115"/>
                  <a:pt x="115919" y="131549"/>
                  <a:pt x="116788" y="132417"/>
                </a:cubicBezTo>
                <a:cubicBezTo>
                  <a:pt x="118959" y="133720"/>
                  <a:pt x="120695" y="135456"/>
                  <a:pt x="121998" y="137193"/>
                </a:cubicBezTo>
                <a:cubicBezTo>
                  <a:pt x="124603" y="140666"/>
                  <a:pt x="125905" y="144574"/>
                  <a:pt x="126773" y="148047"/>
                </a:cubicBezTo>
                <a:cubicBezTo>
                  <a:pt x="127207" y="149783"/>
                  <a:pt x="127642" y="151520"/>
                  <a:pt x="127642" y="153257"/>
                </a:cubicBezTo>
                <a:cubicBezTo>
                  <a:pt x="128076" y="154993"/>
                  <a:pt x="128076" y="156730"/>
                  <a:pt x="128076" y="158032"/>
                </a:cubicBezTo>
                <a:cubicBezTo>
                  <a:pt x="128510" y="161072"/>
                  <a:pt x="128510" y="164545"/>
                  <a:pt x="128510" y="167584"/>
                </a:cubicBezTo>
                <a:cubicBezTo>
                  <a:pt x="128944" y="173662"/>
                  <a:pt x="128944" y="180174"/>
                  <a:pt x="129378" y="186252"/>
                </a:cubicBezTo>
                <a:lnTo>
                  <a:pt x="129812" y="204921"/>
                </a:lnTo>
                <a:lnTo>
                  <a:pt x="129812" y="209697"/>
                </a:lnTo>
                <a:lnTo>
                  <a:pt x="129812" y="211868"/>
                </a:lnTo>
                <a:lnTo>
                  <a:pt x="129812" y="212302"/>
                </a:lnTo>
                <a:lnTo>
                  <a:pt x="129812" y="212736"/>
                </a:lnTo>
                <a:lnTo>
                  <a:pt x="129812" y="212736"/>
                </a:lnTo>
                <a:lnTo>
                  <a:pt x="129812" y="212302"/>
                </a:lnTo>
                <a:cubicBezTo>
                  <a:pt x="104631" y="210999"/>
                  <a:pt x="122432" y="213604"/>
                  <a:pt x="117222" y="212736"/>
                </a:cubicBezTo>
                <a:lnTo>
                  <a:pt x="117222" y="212736"/>
                </a:lnTo>
                <a:lnTo>
                  <a:pt x="117222" y="212736"/>
                </a:lnTo>
                <a:lnTo>
                  <a:pt x="117222" y="212302"/>
                </a:lnTo>
                <a:lnTo>
                  <a:pt x="117222" y="203185"/>
                </a:lnTo>
                <a:cubicBezTo>
                  <a:pt x="117656" y="191028"/>
                  <a:pt x="116788" y="178438"/>
                  <a:pt x="116788" y="166281"/>
                </a:cubicBezTo>
                <a:lnTo>
                  <a:pt x="116788" y="147613"/>
                </a:lnTo>
                <a:lnTo>
                  <a:pt x="116788" y="145442"/>
                </a:lnTo>
                <a:cubicBezTo>
                  <a:pt x="116788" y="144574"/>
                  <a:pt x="116788" y="142837"/>
                  <a:pt x="117222" y="142403"/>
                </a:cubicBezTo>
                <a:cubicBezTo>
                  <a:pt x="117656" y="140666"/>
                  <a:pt x="117656" y="138930"/>
                  <a:pt x="118090" y="137193"/>
                </a:cubicBezTo>
                <a:cubicBezTo>
                  <a:pt x="118959" y="134154"/>
                  <a:pt x="119393" y="131115"/>
                  <a:pt x="120261" y="128076"/>
                </a:cubicBezTo>
                <a:cubicBezTo>
                  <a:pt x="121998" y="121998"/>
                  <a:pt x="123734" y="115919"/>
                  <a:pt x="125471" y="110275"/>
                </a:cubicBezTo>
                <a:lnTo>
                  <a:pt x="125905" y="108105"/>
                </a:lnTo>
                <a:cubicBezTo>
                  <a:pt x="126339" y="107236"/>
                  <a:pt x="126339" y="106368"/>
                  <a:pt x="126773" y="105500"/>
                </a:cubicBezTo>
                <a:cubicBezTo>
                  <a:pt x="127207" y="103763"/>
                  <a:pt x="128076" y="102461"/>
                  <a:pt x="128510" y="100724"/>
                </a:cubicBezTo>
                <a:cubicBezTo>
                  <a:pt x="129812" y="97685"/>
                  <a:pt x="131115" y="94646"/>
                  <a:pt x="132417" y="92041"/>
                </a:cubicBezTo>
                <a:cubicBezTo>
                  <a:pt x="135022" y="86397"/>
                  <a:pt x="138061" y="80753"/>
                  <a:pt x="141100" y="75543"/>
                </a:cubicBezTo>
                <a:cubicBezTo>
                  <a:pt x="144139" y="69899"/>
                  <a:pt x="147179" y="64689"/>
                  <a:pt x="150652" y="59045"/>
                </a:cubicBezTo>
                <a:cubicBezTo>
                  <a:pt x="154125" y="53835"/>
                  <a:pt x="158467" y="48625"/>
                  <a:pt x="162374" y="43850"/>
                </a:cubicBezTo>
                <a:cubicBezTo>
                  <a:pt x="166716" y="39074"/>
                  <a:pt x="170623" y="34732"/>
                  <a:pt x="175399" y="30391"/>
                </a:cubicBezTo>
                <a:cubicBezTo>
                  <a:pt x="184516" y="21274"/>
                  <a:pt x="195804" y="14327"/>
                  <a:pt x="207092" y="9986"/>
                </a:cubicBezTo>
                <a:cubicBezTo>
                  <a:pt x="218814" y="5210"/>
                  <a:pt x="230971" y="2605"/>
                  <a:pt x="243127" y="0"/>
                </a:cubicBezTo>
                <a:cubicBezTo>
                  <a:pt x="231405" y="4342"/>
                  <a:pt x="219682" y="8249"/>
                  <a:pt x="208829" y="13893"/>
                </a:cubicBezTo>
                <a:cubicBezTo>
                  <a:pt x="197975" y="19103"/>
                  <a:pt x="187989" y="26483"/>
                  <a:pt x="180174" y="35601"/>
                </a:cubicBezTo>
                <a:cubicBezTo>
                  <a:pt x="172360" y="45152"/>
                  <a:pt x="163676" y="54269"/>
                  <a:pt x="158032" y="64255"/>
                </a:cubicBezTo>
                <a:cubicBezTo>
                  <a:pt x="151954" y="74675"/>
                  <a:pt x="146744" y="85963"/>
                  <a:pt x="141969" y="96817"/>
                </a:cubicBezTo>
                <a:cubicBezTo>
                  <a:pt x="140666" y="99421"/>
                  <a:pt x="139798" y="102461"/>
                  <a:pt x="138495" y="105066"/>
                </a:cubicBezTo>
                <a:cubicBezTo>
                  <a:pt x="138061" y="106368"/>
                  <a:pt x="137627" y="107670"/>
                  <a:pt x="137193" y="108973"/>
                </a:cubicBezTo>
                <a:lnTo>
                  <a:pt x="135891" y="113314"/>
                </a:lnTo>
                <a:cubicBezTo>
                  <a:pt x="134154" y="119393"/>
                  <a:pt x="132417" y="125037"/>
                  <a:pt x="131115" y="131115"/>
                </a:cubicBezTo>
                <a:cubicBezTo>
                  <a:pt x="130247" y="134154"/>
                  <a:pt x="129812" y="137193"/>
                  <a:pt x="128944" y="139798"/>
                </a:cubicBezTo>
                <a:cubicBezTo>
                  <a:pt x="128510" y="141100"/>
                  <a:pt x="128510" y="142837"/>
                  <a:pt x="128076" y="143705"/>
                </a:cubicBezTo>
                <a:cubicBezTo>
                  <a:pt x="128076" y="144574"/>
                  <a:pt x="128076" y="144574"/>
                  <a:pt x="128076" y="145008"/>
                </a:cubicBezTo>
                <a:lnTo>
                  <a:pt x="128076" y="147179"/>
                </a:lnTo>
                <a:lnTo>
                  <a:pt x="128944" y="165847"/>
                </a:lnTo>
                <a:lnTo>
                  <a:pt x="129378" y="184516"/>
                </a:lnTo>
                <a:lnTo>
                  <a:pt x="129812" y="193633"/>
                </a:lnTo>
                <a:lnTo>
                  <a:pt x="129812" y="203185"/>
                </a:lnTo>
                <a:lnTo>
                  <a:pt x="129812" y="212736"/>
                </a:lnTo>
                <a:lnTo>
                  <a:pt x="129812" y="213170"/>
                </a:lnTo>
                <a:lnTo>
                  <a:pt x="129812" y="213604"/>
                </a:lnTo>
                <a:lnTo>
                  <a:pt x="129812" y="214038"/>
                </a:lnTo>
                <a:cubicBezTo>
                  <a:pt x="124168" y="213170"/>
                  <a:pt x="141969" y="216209"/>
                  <a:pt x="117222" y="214907"/>
                </a:cubicBezTo>
                <a:lnTo>
                  <a:pt x="117222" y="214038"/>
                </a:lnTo>
                <a:lnTo>
                  <a:pt x="117222" y="213604"/>
                </a:lnTo>
                <a:lnTo>
                  <a:pt x="117222" y="213170"/>
                </a:lnTo>
                <a:lnTo>
                  <a:pt x="117222" y="212736"/>
                </a:lnTo>
                <a:lnTo>
                  <a:pt x="117222" y="210565"/>
                </a:lnTo>
                <a:lnTo>
                  <a:pt x="117222" y="205789"/>
                </a:lnTo>
                <a:lnTo>
                  <a:pt x="116788" y="187121"/>
                </a:lnTo>
                <a:cubicBezTo>
                  <a:pt x="116788" y="181043"/>
                  <a:pt x="116354" y="174964"/>
                  <a:pt x="115919" y="168886"/>
                </a:cubicBezTo>
                <a:cubicBezTo>
                  <a:pt x="115919" y="165847"/>
                  <a:pt x="115485" y="162808"/>
                  <a:pt x="115485" y="159769"/>
                </a:cubicBezTo>
                <a:cubicBezTo>
                  <a:pt x="115485" y="158467"/>
                  <a:pt x="115051" y="156730"/>
                  <a:pt x="115051" y="155427"/>
                </a:cubicBezTo>
                <a:cubicBezTo>
                  <a:pt x="115051" y="154125"/>
                  <a:pt x="114617" y="153257"/>
                  <a:pt x="114183" y="151520"/>
                </a:cubicBezTo>
                <a:cubicBezTo>
                  <a:pt x="113314" y="148915"/>
                  <a:pt x="112446" y="146744"/>
                  <a:pt x="111578" y="145442"/>
                </a:cubicBezTo>
                <a:cubicBezTo>
                  <a:pt x="111144" y="144574"/>
                  <a:pt x="110710" y="144140"/>
                  <a:pt x="109841" y="144140"/>
                </a:cubicBezTo>
                <a:cubicBezTo>
                  <a:pt x="109407" y="144140"/>
                  <a:pt x="109407" y="144140"/>
                  <a:pt x="108973" y="143705"/>
                </a:cubicBezTo>
                <a:cubicBezTo>
                  <a:pt x="108539" y="143705"/>
                  <a:pt x="108105" y="143705"/>
                  <a:pt x="107670" y="143271"/>
                </a:cubicBezTo>
                <a:cubicBezTo>
                  <a:pt x="103329" y="142403"/>
                  <a:pt x="96382" y="143271"/>
                  <a:pt x="92475" y="144574"/>
                </a:cubicBezTo>
                <a:cubicBezTo>
                  <a:pt x="81621" y="148481"/>
                  <a:pt x="72070" y="154993"/>
                  <a:pt x="64255" y="163242"/>
                </a:cubicBezTo>
                <a:cubicBezTo>
                  <a:pt x="56440" y="171491"/>
                  <a:pt x="51230" y="181911"/>
                  <a:pt x="47757" y="193199"/>
                </a:cubicBezTo>
                <a:cubicBezTo>
                  <a:pt x="44284" y="204487"/>
                  <a:pt x="42981" y="216209"/>
                  <a:pt x="43416" y="228366"/>
                </a:cubicBezTo>
                <a:lnTo>
                  <a:pt x="44284" y="265269"/>
                </a:lnTo>
                <a:lnTo>
                  <a:pt x="44284" y="269610"/>
                </a:lnTo>
                <a:cubicBezTo>
                  <a:pt x="44284" y="269610"/>
                  <a:pt x="44284" y="270044"/>
                  <a:pt x="44284" y="269610"/>
                </a:cubicBezTo>
                <a:cubicBezTo>
                  <a:pt x="48625" y="271347"/>
                  <a:pt x="38206" y="264835"/>
                  <a:pt x="36469" y="268742"/>
                </a:cubicBezTo>
                <a:cubicBezTo>
                  <a:pt x="35601" y="270479"/>
                  <a:pt x="36035" y="270044"/>
                  <a:pt x="36035" y="270044"/>
                </a:cubicBezTo>
                <a:cubicBezTo>
                  <a:pt x="36035" y="270044"/>
                  <a:pt x="36035" y="270044"/>
                  <a:pt x="36035" y="270044"/>
                </a:cubicBezTo>
                <a:lnTo>
                  <a:pt x="36035" y="269176"/>
                </a:lnTo>
                <a:lnTo>
                  <a:pt x="36035" y="267005"/>
                </a:lnTo>
                <a:lnTo>
                  <a:pt x="36469" y="257888"/>
                </a:lnTo>
                <a:lnTo>
                  <a:pt x="36469" y="239219"/>
                </a:lnTo>
                <a:cubicBezTo>
                  <a:pt x="36903" y="227063"/>
                  <a:pt x="36469" y="214473"/>
                  <a:pt x="35601" y="202316"/>
                </a:cubicBezTo>
                <a:lnTo>
                  <a:pt x="38206" y="203619"/>
                </a:lnTo>
                <a:cubicBezTo>
                  <a:pt x="31259" y="207092"/>
                  <a:pt x="24747" y="211434"/>
                  <a:pt x="18235" y="215775"/>
                </a:cubicBezTo>
                <a:cubicBezTo>
                  <a:pt x="15195" y="217946"/>
                  <a:pt x="11722" y="220117"/>
                  <a:pt x="8683" y="222721"/>
                </a:cubicBezTo>
                <a:cubicBezTo>
                  <a:pt x="5644" y="224458"/>
                  <a:pt x="2605" y="227063"/>
                  <a:pt x="0" y="230102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88" name="Полилиния: фигура 387">
            <a:extLst>
              <a:ext uri="{FF2B5EF4-FFF2-40B4-BE49-F238E27FC236}">
                <a16:creationId xmlns:a16="http://schemas.microsoft.com/office/drawing/2014/main" id="{D5354B87-FC67-D8AA-C953-EC2D3456D885}"/>
              </a:ext>
            </a:extLst>
          </p:cNvPr>
          <p:cNvSpPr/>
          <p:nvPr/>
        </p:nvSpPr>
        <p:spPr>
          <a:xfrm>
            <a:off x="17363156" y="6850996"/>
            <a:ext cx="38205" cy="13181"/>
          </a:xfrm>
          <a:custGeom>
            <a:avLst/>
            <a:gdLst>
              <a:gd name="connsiteX0" fmla="*/ 0 w 38205"/>
              <a:gd name="connsiteY0" fmla="*/ 0 h 13181"/>
              <a:gd name="connsiteX1" fmla="*/ 10420 w 38205"/>
              <a:gd name="connsiteY1" fmla="*/ 0 h 13181"/>
              <a:gd name="connsiteX2" fmla="*/ 19103 w 38205"/>
              <a:gd name="connsiteY2" fmla="*/ 434 h 13181"/>
              <a:gd name="connsiteX3" fmla="*/ 27786 w 38205"/>
              <a:gd name="connsiteY3" fmla="*/ 1302 h 13181"/>
              <a:gd name="connsiteX4" fmla="*/ 38206 w 38205"/>
              <a:gd name="connsiteY4" fmla="*/ 3039 h 13181"/>
              <a:gd name="connsiteX5" fmla="*/ 29523 w 38205"/>
              <a:gd name="connsiteY5" fmla="*/ 11288 h 13181"/>
              <a:gd name="connsiteX6" fmla="*/ 18235 w 38205"/>
              <a:gd name="connsiteY6" fmla="*/ 13025 h 13181"/>
              <a:gd name="connsiteX7" fmla="*/ 7381 w 38205"/>
              <a:gd name="connsiteY7" fmla="*/ 9117 h 13181"/>
              <a:gd name="connsiteX8" fmla="*/ 0 w 38205"/>
              <a:gd name="connsiteY8" fmla="*/ 0 h 13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8205" h="13181">
                <a:moveTo>
                  <a:pt x="0" y="0"/>
                </a:moveTo>
                <a:cubicBezTo>
                  <a:pt x="4342" y="0"/>
                  <a:pt x="7381" y="0"/>
                  <a:pt x="10420" y="0"/>
                </a:cubicBezTo>
                <a:cubicBezTo>
                  <a:pt x="13459" y="0"/>
                  <a:pt x="16064" y="434"/>
                  <a:pt x="19103" y="434"/>
                </a:cubicBezTo>
                <a:cubicBezTo>
                  <a:pt x="21708" y="868"/>
                  <a:pt x="24747" y="868"/>
                  <a:pt x="27786" y="1302"/>
                </a:cubicBezTo>
                <a:cubicBezTo>
                  <a:pt x="30825" y="1737"/>
                  <a:pt x="33864" y="2171"/>
                  <a:pt x="38206" y="3039"/>
                </a:cubicBezTo>
                <a:cubicBezTo>
                  <a:pt x="36469" y="6946"/>
                  <a:pt x="32996" y="9551"/>
                  <a:pt x="29523" y="11288"/>
                </a:cubicBezTo>
                <a:cubicBezTo>
                  <a:pt x="26049" y="13025"/>
                  <a:pt x="22142" y="13459"/>
                  <a:pt x="18235" y="13025"/>
                </a:cubicBezTo>
                <a:cubicBezTo>
                  <a:pt x="14327" y="12590"/>
                  <a:pt x="10420" y="11288"/>
                  <a:pt x="7381" y="9117"/>
                </a:cubicBezTo>
                <a:cubicBezTo>
                  <a:pt x="3907" y="7381"/>
                  <a:pt x="1302" y="4342"/>
                  <a:pt x="0" y="0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89" name="Полилиния: фигура 388">
            <a:extLst>
              <a:ext uri="{FF2B5EF4-FFF2-40B4-BE49-F238E27FC236}">
                <a16:creationId xmlns:a16="http://schemas.microsoft.com/office/drawing/2014/main" id="{BB468B88-2E85-0995-730F-EBD3BB273910}"/>
              </a:ext>
            </a:extLst>
          </p:cNvPr>
          <p:cNvSpPr/>
          <p:nvPr/>
        </p:nvSpPr>
        <p:spPr>
          <a:xfrm>
            <a:off x="17543173" y="7024658"/>
            <a:ext cx="35323" cy="73981"/>
          </a:xfrm>
          <a:custGeom>
            <a:avLst/>
            <a:gdLst>
              <a:gd name="connsiteX0" fmla="*/ 3196 w 35323"/>
              <a:gd name="connsiteY0" fmla="*/ 0 h 73981"/>
              <a:gd name="connsiteX1" fmla="*/ 10142 w 35323"/>
              <a:gd name="connsiteY1" fmla="*/ 21274 h 73981"/>
              <a:gd name="connsiteX2" fmla="*/ 14484 w 35323"/>
              <a:gd name="connsiteY2" fmla="*/ 41679 h 73981"/>
              <a:gd name="connsiteX3" fmla="*/ 20996 w 35323"/>
              <a:gd name="connsiteY3" fmla="*/ 59479 h 73981"/>
              <a:gd name="connsiteX4" fmla="*/ 35323 w 35323"/>
              <a:gd name="connsiteY4" fmla="*/ 73372 h 73981"/>
              <a:gd name="connsiteX5" fmla="*/ 13181 w 35323"/>
              <a:gd name="connsiteY5" fmla="*/ 65992 h 73981"/>
              <a:gd name="connsiteX6" fmla="*/ 1893 w 35323"/>
              <a:gd name="connsiteY6" fmla="*/ 44718 h 73981"/>
              <a:gd name="connsiteX7" fmla="*/ 157 w 35323"/>
              <a:gd name="connsiteY7" fmla="*/ 22142 h 73981"/>
              <a:gd name="connsiteX8" fmla="*/ 3196 w 35323"/>
              <a:gd name="connsiteY8" fmla="*/ 0 h 739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5323" h="73981">
                <a:moveTo>
                  <a:pt x="3196" y="0"/>
                </a:moveTo>
                <a:cubicBezTo>
                  <a:pt x="6669" y="6946"/>
                  <a:pt x="8406" y="13893"/>
                  <a:pt x="10142" y="21274"/>
                </a:cubicBezTo>
                <a:cubicBezTo>
                  <a:pt x="11879" y="28220"/>
                  <a:pt x="12747" y="35167"/>
                  <a:pt x="14484" y="41679"/>
                </a:cubicBezTo>
                <a:cubicBezTo>
                  <a:pt x="16220" y="48191"/>
                  <a:pt x="17957" y="53835"/>
                  <a:pt x="20996" y="59479"/>
                </a:cubicBezTo>
                <a:cubicBezTo>
                  <a:pt x="24469" y="64689"/>
                  <a:pt x="28377" y="69899"/>
                  <a:pt x="35323" y="73372"/>
                </a:cubicBezTo>
                <a:cubicBezTo>
                  <a:pt x="27508" y="75543"/>
                  <a:pt x="18825" y="71636"/>
                  <a:pt x="13181" y="65992"/>
                </a:cubicBezTo>
                <a:cubicBezTo>
                  <a:pt x="7103" y="60348"/>
                  <a:pt x="3630" y="52533"/>
                  <a:pt x="1893" y="44718"/>
                </a:cubicBezTo>
                <a:cubicBezTo>
                  <a:pt x="157" y="36903"/>
                  <a:pt x="-278" y="29523"/>
                  <a:pt x="157" y="22142"/>
                </a:cubicBezTo>
                <a:cubicBezTo>
                  <a:pt x="157" y="14761"/>
                  <a:pt x="1025" y="7381"/>
                  <a:pt x="3196" y="0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0" name="Полилиния: фигура 389">
            <a:extLst>
              <a:ext uri="{FF2B5EF4-FFF2-40B4-BE49-F238E27FC236}">
                <a16:creationId xmlns:a16="http://schemas.microsoft.com/office/drawing/2014/main" id="{341E702B-7C8C-22FA-A26D-7C0F426E2742}"/>
              </a:ext>
            </a:extLst>
          </p:cNvPr>
          <p:cNvSpPr/>
          <p:nvPr/>
        </p:nvSpPr>
        <p:spPr>
          <a:xfrm>
            <a:off x="16774876" y="6607435"/>
            <a:ext cx="263532" cy="713750"/>
          </a:xfrm>
          <a:custGeom>
            <a:avLst/>
            <a:gdLst>
              <a:gd name="connsiteX0" fmla="*/ 79885 w 263532"/>
              <a:gd name="connsiteY0" fmla="*/ 0 h 713750"/>
              <a:gd name="connsiteX1" fmla="*/ 56874 w 263532"/>
              <a:gd name="connsiteY1" fmla="*/ 10854 h 713750"/>
              <a:gd name="connsiteX2" fmla="*/ 32562 w 263532"/>
              <a:gd name="connsiteY2" fmla="*/ 17366 h 713750"/>
              <a:gd name="connsiteX3" fmla="*/ 12590 w 263532"/>
              <a:gd name="connsiteY3" fmla="*/ 29957 h 713750"/>
              <a:gd name="connsiteX4" fmla="*/ 7381 w 263532"/>
              <a:gd name="connsiteY4" fmla="*/ 51664 h 713750"/>
              <a:gd name="connsiteX5" fmla="*/ 13025 w 263532"/>
              <a:gd name="connsiteY5" fmla="*/ 75109 h 713750"/>
              <a:gd name="connsiteX6" fmla="*/ 23444 w 263532"/>
              <a:gd name="connsiteY6" fmla="*/ 97685 h 713750"/>
              <a:gd name="connsiteX7" fmla="*/ 46020 w 263532"/>
              <a:gd name="connsiteY7" fmla="*/ 143271 h 713750"/>
              <a:gd name="connsiteX8" fmla="*/ 68162 w 263532"/>
              <a:gd name="connsiteY8" fmla="*/ 189292 h 713750"/>
              <a:gd name="connsiteX9" fmla="*/ 89870 w 263532"/>
              <a:gd name="connsiteY9" fmla="*/ 235312 h 713750"/>
              <a:gd name="connsiteX10" fmla="*/ 131115 w 263532"/>
              <a:gd name="connsiteY10" fmla="*/ 328655 h 713750"/>
              <a:gd name="connsiteX11" fmla="*/ 204487 w 263532"/>
              <a:gd name="connsiteY11" fmla="*/ 518815 h 713750"/>
              <a:gd name="connsiteX12" fmla="*/ 263532 w 263532"/>
              <a:gd name="connsiteY12" fmla="*/ 713751 h 713750"/>
              <a:gd name="connsiteX13" fmla="*/ 194936 w 263532"/>
              <a:gd name="connsiteY13" fmla="*/ 522289 h 713750"/>
              <a:gd name="connsiteX14" fmla="*/ 119393 w 263532"/>
              <a:gd name="connsiteY14" fmla="*/ 333865 h 713750"/>
              <a:gd name="connsiteX15" fmla="*/ 98553 w 263532"/>
              <a:gd name="connsiteY15" fmla="*/ 287845 h 713750"/>
              <a:gd name="connsiteX16" fmla="*/ 78148 w 263532"/>
              <a:gd name="connsiteY16" fmla="*/ 241390 h 713750"/>
              <a:gd name="connsiteX17" fmla="*/ 36469 w 263532"/>
              <a:gd name="connsiteY17" fmla="*/ 148481 h 713750"/>
              <a:gd name="connsiteX18" fmla="*/ 15195 w 263532"/>
              <a:gd name="connsiteY18" fmla="*/ 102461 h 713750"/>
              <a:gd name="connsiteX19" fmla="*/ 0 w 263532"/>
              <a:gd name="connsiteY19" fmla="*/ 52533 h 713750"/>
              <a:gd name="connsiteX20" fmla="*/ 1302 w 263532"/>
              <a:gd name="connsiteY20" fmla="*/ 39074 h 713750"/>
              <a:gd name="connsiteX21" fmla="*/ 7815 w 263532"/>
              <a:gd name="connsiteY21" fmla="*/ 26918 h 713750"/>
              <a:gd name="connsiteX22" fmla="*/ 30825 w 263532"/>
              <a:gd name="connsiteY22" fmla="*/ 13893 h 713750"/>
              <a:gd name="connsiteX23" fmla="*/ 56006 w 263532"/>
              <a:gd name="connsiteY23" fmla="*/ 8683 h 713750"/>
              <a:gd name="connsiteX24" fmla="*/ 79885 w 263532"/>
              <a:gd name="connsiteY24" fmla="*/ 0 h 713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63532" h="713750">
                <a:moveTo>
                  <a:pt x="79885" y="0"/>
                </a:moveTo>
                <a:cubicBezTo>
                  <a:pt x="72938" y="4776"/>
                  <a:pt x="65123" y="8249"/>
                  <a:pt x="56874" y="10854"/>
                </a:cubicBezTo>
                <a:cubicBezTo>
                  <a:pt x="48625" y="13459"/>
                  <a:pt x="40376" y="14761"/>
                  <a:pt x="32562" y="17366"/>
                </a:cubicBezTo>
                <a:cubicBezTo>
                  <a:pt x="24747" y="19971"/>
                  <a:pt x="17366" y="23879"/>
                  <a:pt x="12590" y="29957"/>
                </a:cubicBezTo>
                <a:cubicBezTo>
                  <a:pt x="7815" y="36035"/>
                  <a:pt x="6512" y="43850"/>
                  <a:pt x="7381" y="51664"/>
                </a:cubicBezTo>
                <a:cubicBezTo>
                  <a:pt x="7815" y="59479"/>
                  <a:pt x="10420" y="67728"/>
                  <a:pt x="13025" y="75109"/>
                </a:cubicBezTo>
                <a:cubicBezTo>
                  <a:pt x="16064" y="82924"/>
                  <a:pt x="19537" y="90304"/>
                  <a:pt x="23444" y="97685"/>
                </a:cubicBezTo>
                <a:lnTo>
                  <a:pt x="46020" y="143271"/>
                </a:lnTo>
                <a:cubicBezTo>
                  <a:pt x="53401" y="158467"/>
                  <a:pt x="60782" y="173662"/>
                  <a:pt x="68162" y="189292"/>
                </a:cubicBezTo>
                <a:cubicBezTo>
                  <a:pt x="75543" y="204487"/>
                  <a:pt x="82489" y="220117"/>
                  <a:pt x="89870" y="235312"/>
                </a:cubicBezTo>
                <a:cubicBezTo>
                  <a:pt x="103763" y="266137"/>
                  <a:pt x="117656" y="297396"/>
                  <a:pt x="131115" y="328655"/>
                </a:cubicBezTo>
                <a:cubicBezTo>
                  <a:pt x="157598" y="391174"/>
                  <a:pt x="182345" y="454560"/>
                  <a:pt x="204487" y="518815"/>
                </a:cubicBezTo>
                <a:cubicBezTo>
                  <a:pt x="226629" y="583070"/>
                  <a:pt x="246600" y="648193"/>
                  <a:pt x="263532" y="713751"/>
                </a:cubicBezTo>
                <a:cubicBezTo>
                  <a:pt x="241824" y="649496"/>
                  <a:pt x="218814" y="585675"/>
                  <a:pt x="194936" y="522289"/>
                </a:cubicBezTo>
                <a:cubicBezTo>
                  <a:pt x="171057" y="458902"/>
                  <a:pt x="145876" y="395949"/>
                  <a:pt x="119393" y="333865"/>
                </a:cubicBezTo>
                <a:lnTo>
                  <a:pt x="98553" y="287845"/>
                </a:lnTo>
                <a:cubicBezTo>
                  <a:pt x="91607" y="272215"/>
                  <a:pt x="85094" y="256586"/>
                  <a:pt x="78148" y="241390"/>
                </a:cubicBezTo>
                <a:cubicBezTo>
                  <a:pt x="64689" y="210565"/>
                  <a:pt x="50362" y="179740"/>
                  <a:pt x="36469" y="148481"/>
                </a:cubicBezTo>
                <a:lnTo>
                  <a:pt x="15195" y="102461"/>
                </a:lnTo>
                <a:cubicBezTo>
                  <a:pt x="8249" y="87265"/>
                  <a:pt x="868" y="70767"/>
                  <a:pt x="0" y="52533"/>
                </a:cubicBezTo>
                <a:cubicBezTo>
                  <a:pt x="0" y="48191"/>
                  <a:pt x="0" y="43416"/>
                  <a:pt x="1302" y="39074"/>
                </a:cubicBezTo>
                <a:cubicBezTo>
                  <a:pt x="2605" y="34732"/>
                  <a:pt x="4776" y="30391"/>
                  <a:pt x="7815" y="26918"/>
                </a:cubicBezTo>
                <a:cubicBezTo>
                  <a:pt x="13893" y="19971"/>
                  <a:pt x="22576" y="16064"/>
                  <a:pt x="30825" y="13893"/>
                </a:cubicBezTo>
                <a:cubicBezTo>
                  <a:pt x="39074" y="11722"/>
                  <a:pt x="47757" y="10854"/>
                  <a:pt x="56006" y="8683"/>
                </a:cubicBezTo>
                <a:cubicBezTo>
                  <a:pt x="64255" y="6947"/>
                  <a:pt x="72504" y="4342"/>
                  <a:pt x="79885" y="0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1" name="Полилиния: фигура 390">
            <a:extLst>
              <a:ext uri="{FF2B5EF4-FFF2-40B4-BE49-F238E27FC236}">
                <a16:creationId xmlns:a16="http://schemas.microsoft.com/office/drawing/2014/main" id="{196BD74B-3CF3-6C33-E634-7F6D726F1268}"/>
              </a:ext>
            </a:extLst>
          </p:cNvPr>
          <p:cNvSpPr/>
          <p:nvPr/>
        </p:nvSpPr>
        <p:spPr>
          <a:xfrm>
            <a:off x="17620610" y="6215741"/>
            <a:ext cx="558860" cy="980408"/>
          </a:xfrm>
          <a:custGeom>
            <a:avLst/>
            <a:gdLst>
              <a:gd name="connsiteX0" fmla="*/ 0 w 558860"/>
              <a:gd name="connsiteY0" fmla="*/ 980408 h 980408"/>
              <a:gd name="connsiteX1" fmla="*/ 170189 w 558860"/>
              <a:gd name="connsiteY1" fmla="*/ 910075 h 980408"/>
              <a:gd name="connsiteX2" fmla="*/ 340812 w 558860"/>
              <a:gd name="connsiteY2" fmla="*/ 840176 h 980408"/>
              <a:gd name="connsiteX3" fmla="*/ 512303 w 558860"/>
              <a:gd name="connsiteY3" fmla="*/ 772882 h 980408"/>
              <a:gd name="connsiteX4" fmla="*/ 531840 w 558860"/>
              <a:gd name="connsiteY4" fmla="*/ 763331 h 980408"/>
              <a:gd name="connsiteX5" fmla="*/ 544865 w 558860"/>
              <a:gd name="connsiteY5" fmla="*/ 749004 h 980408"/>
              <a:gd name="connsiteX6" fmla="*/ 546601 w 558860"/>
              <a:gd name="connsiteY6" fmla="*/ 730335 h 980408"/>
              <a:gd name="connsiteX7" fmla="*/ 539655 w 558860"/>
              <a:gd name="connsiteY7" fmla="*/ 709930 h 980408"/>
              <a:gd name="connsiteX8" fmla="*/ 504922 w 558860"/>
              <a:gd name="connsiteY8" fmla="*/ 624401 h 980408"/>
              <a:gd name="connsiteX9" fmla="*/ 438931 w 558860"/>
              <a:gd name="connsiteY9" fmla="*/ 452476 h 980408"/>
              <a:gd name="connsiteX10" fmla="*/ 403764 w 558860"/>
              <a:gd name="connsiteY10" fmla="*/ 367381 h 980408"/>
              <a:gd name="connsiteX11" fmla="*/ 371203 w 558860"/>
              <a:gd name="connsiteY11" fmla="*/ 280985 h 980408"/>
              <a:gd name="connsiteX12" fmla="*/ 356441 w 558860"/>
              <a:gd name="connsiteY12" fmla="*/ 237569 h 980408"/>
              <a:gd name="connsiteX13" fmla="*/ 339509 w 558860"/>
              <a:gd name="connsiteY13" fmla="*/ 195022 h 980408"/>
              <a:gd name="connsiteX14" fmla="*/ 322143 w 558860"/>
              <a:gd name="connsiteY14" fmla="*/ 152040 h 980408"/>
              <a:gd name="connsiteX15" fmla="*/ 307382 w 558860"/>
              <a:gd name="connsiteY15" fmla="*/ 108191 h 980408"/>
              <a:gd name="connsiteX16" fmla="*/ 294791 w 558860"/>
              <a:gd name="connsiteY16" fmla="*/ 63907 h 980408"/>
              <a:gd name="connsiteX17" fmla="*/ 287411 w 558860"/>
              <a:gd name="connsiteY17" fmla="*/ 42199 h 980408"/>
              <a:gd name="connsiteX18" fmla="*/ 279596 w 558860"/>
              <a:gd name="connsiteY18" fmla="*/ 20492 h 980408"/>
              <a:gd name="connsiteX19" fmla="*/ 276123 w 558860"/>
              <a:gd name="connsiteY19" fmla="*/ 9638 h 980408"/>
              <a:gd name="connsiteX20" fmla="*/ 273952 w 558860"/>
              <a:gd name="connsiteY20" fmla="*/ 4428 h 980408"/>
              <a:gd name="connsiteX21" fmla="*/ 273084 w 558860"/>
              <a:gd name="connsiteY21" fmla="*/ 2257 h 980408"/>
              <a:gd name="connsiteX22" fmla="*/ 270913 w 558860"/>
              <a:gd name="connsiteY22" fmla="*/ 1389 h 980408"/>
              <a:gd name="connsiteX23" fmla="*/ 260059 w 558860"/>
              <a:gd name="connsiteY23" fmla="*/ 3125 h 980408"/>
              <a:gd name="connsiteX24" fmla="*/ 249205 w 558860"/>
              <a:gd name="connsiteY24" fmla="*/ 6599 h 980408"/>
              <a:gd name="connsiteX25" fmla="*/ 227497 w 558860"/>
              <a:gd name="connsiteY25" fmla="*/ 14848 h 980408"/>
              <a:gd name="connsiteX26" fmla="*/ 205789 w 558860"/>
              <a:gd name="connsiteY26" fmla="*/ 22662 h 980408"/>
              <a:gd name="connsiteX27" fmla="*/ 227063 w 558860"/>
              <a:gd name="connsiteY27" fmla="*/ 14413 h 980408"/>
              <a:gd name="connsiteX28" fmla="*/ 248337 w 558860"/>
              <a:gd name="connsiteY28" fmla="*/ 5730 h 980408"/>
              <a:gd name="connsiteX29" fmla="*/ 259191 w 558860"/>
              <a:gd name="connsiteY29" fmla="*/ 1823 h 980408"/>
              <a:gd name="connsiteX30" fmla="*/ 270913 w 558860"/>
              <a:gd name="connsiteY30" fmla="*/ 86 h 980408"/>
              <a:gd name="connsiteX31" fmla="*/ 274386 w 558860"/>
              <a:gd name="connsiteY31" fmla="*/ 1389 h 980408"/>
              <a:gd name="connsiteX32" fmla="*/ 276123 w 558860"/>
              <a:gd name="connsiteY32" fmla="*/ 4428 h 980408"/>
              <a:gd name="connsiteX33" fmla="*/ 278293 w 558860"/>
              <a:gd name="connsiteY33" fmla="*/ 9638 h 980408"/>
              <a:gd name="connsiteX34" fmla="*/ 282201 w 558860"/>
              <a:gd name="connsiteY34" fmla="*/ 20492 h 980408"/>
              <a:gd name="connsiteX35" fmla="*/ 290884 w 558860"/>
              <a:gd name="connsiteY35" fmla="*/ 41765 h 980408"/>
              <a:gd name="connsiteX36" fmla="*/ 299133 w 558860"/>
              <a:gd name="connsiteY36" fmla="*/ 63473 h 980408"/>
              <a:gd name="connsiteX37" fmla="*/ 313026 w 558860"/>
              <a:gd name="connsiteY37" fmla="*/ 107323 h 980408"/>
              <a:gd name="connsiteX38" fmla="*/ 346456 w 558860"/>
              <a:gd name="connsiteY38" fmla="*/ 192851 h 980408"/>
              <a:gd name="connsiteX39" fmla="*/ 364256 w 558860"/>
              <a:gd name="connsiteY39" fmla="*/ 235398 h 980408"/>
              <a:gd name="connsiteX40" fmla="*/ 379886 w 558860"/>
              <a:gd name="connsiteY40" fmla="*/ 278814 h 980408"/>
              <a:gd name="connsiteX41" fmla="*/ 413316 w 558860"/>
              <a:gd name="connsiteY41" fmla="*/ 364342 h 980408"/>
              <a:gd name="connsiteX42" fmla="*/ 449350 w 558860"/>
              <a:gd name="connsiteY42" fmla="*/ 449003 h 980408"/>
              <a:gd name="connsiteX43" fmla="*/ 515776 w 558860"/>
              <a:gd name="connsiteY43" fmla="*/ 620928 h 980408"/>
              <a:gd name="connsiteX44" fmla="*/ 550075 w 558860"/>
              <a:gd name="connsiteY44" fmla="*/ 706022 h 980408"/>
              <a:gd name="connsiteX45" fmla="*/ 557889 w 558860"/>
              <a:gd name="connsiteY45" fmla="*/ 729033 h 980408"/>
              <a:gd name="connsiteX46" fmla="*/ 555284 w 558860"/>
              <a:gd name="connsiteY46" fmla="*/ 755516 h 980408"/>
              <a:gd name="connsiteX47" fmla="*/ 537918 w 558860"/>
              <a:gd name="connsiteY47" fmla="*/ 775053 h 980408"/>
              <a:gd name="connsiteX48" fmla="*/ 516210 w 558860"/>
              <a:gd name="connsiteY48" fmla="*/ 785907 h 980408"/>
              <a:gd name="connsiteX49" fmla="*/ 429813 w 558860"/>
              <a:gd name="connsiteY49" fmla="*/ 818034 h 980408"/>
              <a:gd name="connsiteX50" fmla="*/ 343851 w 558860"/>
              <a:gd name="connsiteY50" fmla="*/ 851030 h 980408"/>
              <a:gd name="connsiteX51" fmla="*/ 171925 w 558860"/>
              <a:gd name="connsiteY51" fmla="*/ 917890 h 980408"/>
              <a:gd name="connsiteX52" fmla="*/ 0 w 558860"/>
              <a:gd name="connsiteY52" fmla="*/ 980408 h 980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558860" h="980408">
                <a:moveTo>
                  <a:pt x="0" y="980408"/>
                </a:moveTo>
                <a:cubicBezTo>
                  <a:pt x="56874" y="956964"/>
                  <a:pt x="113749" y="933954"/>
                  <a:pt x="170189" y="910075"/>
                </a:cubicBezTo>
                <a:lnTo>
                  <a:pt x="340812" y="840176"/>
                </a:lnTo>
                <a:cubicBezTo>
                  <a:pt x="397686" y="816732"/>
                  <a:pt x="454995" y="794590"/>
                  <a:pt x="512303" y="772882"/>
                </a:cubicBezTo>
                <a:cubicBezTo>
                  <a:pt x="519249" y="770277"/>
                  <a:pt x="525762" y="767238"/>
                  <a:pt x="531840" y="763331"/>
                </a:cubicBezTo>
                <a:cubicBezTo>
                  <a:pt x="537484" y="759423"/>
                  <a:pt x="542260" y="754648"/>
                  <a:pt x="544865" y="749004"/>
                </a:cubicBezTo>
                <a:cubicBezTo>
                  <a:pt x="547470" y="743360"/>
                  <a:pt x="547904" y="736847"/>
                  <a:pt x="546601" y="730335"/>
                </a:cubicBezTo>
                <a:cubicBezTo>
                  <a:pt x="545299" y="723823"/>
                  <a:pt x="542694" y="716876"/>
                  <a:pt x="539655" y="709930"/>
                </a:cubicBezTo>
                <a:cubicBezTo>
                  <a:pt x="527498" y="681710"/>
                  <a:pt x="515776" y="653055"/>
                  <a:pt x="504922" y="624401"/>
                </a:cubicBezTo>
                <a:cubicBezTo>
                  <a:pt x="482780" y="567093"/>
                  <a:pt x="461941" y="509350"/>
                  <a:pt x="438931" y="452476"/>
                </a:cubicBezTo>
                <a:cubicBezTo>
                  <a:pt x="427643" y="424256"/>
                  <a:pt x="415052" y="396036"/>
                  <a:pt x="403764" y="367381"/>
                </a:cubicBezTo>
                <a:cubicBezTo>
                  <a:pt x="392042" y="338727"/>
                  <a:pt x="381188" y="310073"/>
                  <a:pt x="371203" y="280985"/>
                </a:cubicBezTo>
                <a:cubicBezTo>
                  <a:pt x="365993" y="266657"/>
                  <a:pt x="361651" y="251462"/>
                  <a:pt x="356441" y="237569"/>
                </a:cubicBezTo>
                <a:cubicBezTo>
                  <a:pt x="351232" y="223242"/>
                  <a:pt x="345587" y="208915"/>
                  <a:pt x="339509" y="195022"/>
                </a:cubicBezTo>
                <a:cubicBezTo>
                  <a:pt x="333865" y="180695"/>
                  <a:pt x="327787" y="166802"/>
                  <a:pt x="322143" y="152040"/>
                </a:cubicBezTo>
                <a:cubicBezTo>
                  <a:pt x="316499" y="137713"/>
                  <a:pt x="311723" y="122952"/>
                  <a:pt x="307382" y="108191"/>
                </a:cubicBezTo>
                <a:cubicBezTo>
                  <a:pt x="303040" y="93430"/>
                  <a:pt x="299133" y="78668"/>
                  <a:pt x="294791" y="63907"/>
                </a:cubicBezTo>
                <a:cubicBezTo>
                  <a:pt x="292621" y="56526"/>
                  <a:pt x="290016" y="49146"/>
                  <a:pt x="287411" y="42199"/>
                </a:cubicBezTo>
                <a:cubicBezTo>
                  <a:pt x="284806" y="35253"/>
                  <a:pt x="281767" y="27872"/>
                  <a:pt x="279596" y="20492"/>
                </a:cubicBezTo>
                <a:cubicBezTo>
                  <a:pt x="278293" y="16584"/>
                  <a:pt x="277425" y="13111"/>
                  <a:pt x="276123" y="9638"/>
                </a:cubicBezTo>
                <a:cubicBezTo>
                  <a:pt x="275688" y="7901"/>
                  <a:pt x="274820" y="6164"/>
                  <a:pt x="273952" y="4428"/>
                </a:cubicBezTo>
                <a:cubicBezTo>
                  <a:pt x="273518" y="3559"/>
                  <a:pt x="273084" y="2257"/>
                  <a:pt x="273084" y="2257"/>
                </a:cubicBezTo>
                <a:cubicBezTo>
                  <a:pt x="272649" y="1823"/>
                  <a:pt x="271781" y="1823"/>
                  <a:pt x="270913" y="1389"/>
                </a:cubicBezTo>
                <a:cubicBezTo>
                  <a:pt x="267440" y="955"/>
                  <a:pt x="263532" y="1823"/>
                  <a:pt x="260059" y="3125"/>
                </a:cubicBezTo>
                <a:cubicBezTo>
                  <a:pt x="256586" y="3994"/>
                  <a:pt x="252678" y="5296"/>
                  <a:pt x="249205" y="6599"/>
                </a:cubicBezTo>
                <a:cubicBezTo>
                  <a:pt x="241824" y="9203"/>
                  <a:pt x="234878" y="11808"/>
                  <a:pt x="227497" y="14848"/>
                </a:cubicBezTo>
                <a:cubicBezTo>
                  <a:pt x="220117" y="17452"/>
                  <a:pt x="213170" y="20492"/>
                  <a:pt x="205789" y="22662"/>
                </a:cubicBezTo>
                <a:cubicBezTo>
                  <a:pt x="213170" y="20492"/>
                  <a:pt x="220117" y="17452"/>
                  <a:pt x="227063" y="14413"/>
                </a:cubicBezTo>
                <a:cubicBezTo>
                  <a:pt x="234010" y="11374"/>
                  <a:pt x="241390" y="8335"/>
                  <a:pt x="248337" y="5730"/>
                </a:cubicBezTo>
                <a:cubicBezTo>
                  <a:pt x="251810" y="4428"/>
                  <a:pt x="255717" y="3125"/>
                  <a:pt x="259191" y="1823"/>
                </a:cubicBezTo>
                <a:cubicBezTo>
                  <a:pt x="263098" y="955"/>
                  <a:pt x="266571" y="-348"/>
                  <a:pt x="270913" y="86"/>
                </a:cubicBezTo>
                <a:cubicBezTo>
                  <a:pt x="271781" y="86"/>
                  <a:pt x="273084" y="520"/>
                  <a:pt x="274386" y="1389"/>
                </a:cubicBezTo>
                <a:cubicBezTo>
                  <a:pt x="275254" y="2691"/>
                  <a:pt x="275688" y="3559"/>
                  <a:pt x="276123" y="4428"/>
                </a:cubicBezTo>
                <a:cubicBezTo>
                  <a:pt x="276991" y="6164"/>
                  <a:pt x="277859" y="7901"/>
                  <a:pt x="278293" y="9638"/>
                </a:cubicBezTo>
                <a:cubicBezTo>
                  <a:pt x="279596" y="13111"/>
                  <a:pt x="280898" y="17018"/>
                  <a:pt x="282201" y="20492"/>
                </a:cubicBezTo>
                <a:cubicBezTo>
                  <a:pt x="284806" y="27872"/>
                  <a:pt x="287845" y="34384"/>
                  <a:pt x="290884" y="41765"/>
                </a:cubicBezTo>
                <a:cubicBezTo>
                  <a:pt x="293923" y="48712"/>
                  <a:pt x="296528" y="56092"/>
                  <a:pt x="299133" y="63473"/>
                </a:cubicBezTo>
                <a:cubicBezTo>
                  <a:pt x="304343" y="78234"/>
                  <a:pt x="308684" y="92995"/>
                  <a:pt x="313026" y="107323"/>
                </a:cubicBezTo>
                <a:cubicBezTo>
                  <a:pt x="321709" y="136845"/>
                  <a:pt x="333865" y="164631"/>
                  <a:pt x="346456" y="192851"/>
                </a:cubicBezTo>
                <a:cubicBezTo>
                  <a:pt x="352534" y="207178"/>
                  <a:pt x="358612" y="221071"/>
                  <a:pt x="364256" y="235398"/>
                </a:cubicBezTo>
                <a:cubicBezTo>
                  <a:pt x="369900" y="250160"/>
                  <a:pt x="374676" y="264487"/>
                  <a:pt x="379886" y="278814"/>
                </a:cubicBezTo>
                <a:cubicBezTo>
                  <a:pt x="390305" y="307468"/>
                  <a:pt x="401593" y="336122"/>
                  <a:pt x="413316" y="364342"/>
                </a:cubicBezTo>
                <a:cubicBezTo>
                  <a:pt x="425038" y="392562"/>
                  <a:pt x="438063" y="420348"/>
                  <a:pt x="449350" y="449003"/>
                </a:cubicBezTo>
                <a:cubicBezTo>
                  <a:pt x="472795" y="505877"/>
                  <a:pt x="493634" y="563619"/>
                  <a:pt x="515776" y="620928"/>
                </a:cubicBezTo>
                <a:cubicBezTo>
                  <a:pt x="526630" y="649582"/>
                  <a:pt x="537918" y="677802"/>
                  <a:pt x="550075" y="706022"/>
                </a:cubicBezTo>
                <a:cubicBezTo>
                  <a:pt x="553114" y="713403"/>
                  <a:pt x="556153" y="720784"/>
                  <a:pt x="557889" y="729033"/>
                </a:cubicBezTo>
                <a:cubicBezTo>
                  <a:pt x="559626" y="737282"/>
                  <a:pt x="559192" y="746833"/>
                  <a:pt x="555284" y="755516"/>
                </a:cubicBezTo>
                <a:cubicBezTo>
                  <a:pt x="551377" y="763765"/>
                  <a:pt x="544865" y="770277"/>
                  <a:pt x="537918" y="775053"/>
                </a:cubicBezTo>
                <a:cubicBezTo>
                  <a:pt x="530972" y="779829"/>
                  <a:pt x="523591" y="783302"/>
                  <a:pt x="516210" y="785907"/>
                </a:cubicBezTo>
                <a:cubicBezTo>
                  <a:pt x="487122" y="796761"/>
                  <a:pt x="458468" y="807180"/>
                  <a:pt x="429813" y="818034"/>
                </a:cubicBezTo>
                <a:lnTo>
                  <a:pt x="343851" y="851030"/>
                </a:lnTo>
                <a:lnTo>
                  <a:pt x="171925" y="917890"/>
                </a:lnTo>
                <a:cubicBezTo>
                  <a:pt x="115485" y="937861"/>
                  <a:pt x="57743" y="960003"/>
                  <a:pt x="0" y="980408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2" name="Полилиния: фигура 391">
            <a:extLst>
              <a:ext uri="{FF2B5EF4-FFF2-40B4-BE49-F238E27FC236}">
                <a16:creationId xmlns:a16="http://schemas.microsoft.com/office/drawing/2014/main" id="{B16B8F32-986E-A2E2-2248-CB43136F76E0}"/>
              </a:ext>
            </a:extLst>
          </p:cNvPr>
          <p:cNvSpPr/>
          <p:nvPr/>
        </p:nvSpPr>
        <p:spPr>
          <a:xfrm>
            <a:off x="17355341" y="5944930"/>
            <a:ext cx="1631582" cy="1172637"/>
          </a:xfrm>
          <a:custGeom>
            <a:avLst/>
            <a:gdLst>
              <a:gd name="connsiteX0" fmla="*/ 4776 w 1631582"/>
              <a:gd name="connsiteY0" fmla="*/ 419379 h 1172637"/>
              <a:gd name="connsiteX1" fmla="*/ 1737 w 1631582"/>
              <a:gd name="connsiteY1" fmla="*/ 217497 h 1172637"/>
              <a:gd name="connsiteX2" fmla="*/ 434 w 1631582"/>
              <a:gd name="connsiteY2" fmla="*/ 116773 h 1172637"/>
              <a:gd name="connsiteX3" fmla="*/ 0 w 1631582"/>
              <a:gd name="connsiteY3" fmla="*/ 66411 h 1172637"/>
              <a:gd name="connsiteX4" fmla="*/ 0 w 1631582"/>
              <a:gd name="connsiteY4" fmla="*/ 53820 h 1172637"/>
              <a:gd name="connsiteX5" fmla="*/ 868 w 1631582"/>
              <a:gd name="connsiteY5" fmla="*/ 40796 h 1172637"/>
              <a:gd name="connsiteX6" fmla="*/ 6512 w 1631582"/>
              <a:gd name="connsiteY6" fmla="*/ 28205 h 1172637"/>
              <a:gd name="connsiteX7" fmla="*/ 17366 w 1631582"/>
              <a:gd name="connsiteY7" fmla="*/ 19522 h 1172637"/>
              <a:gd name="connsiteX8" fmla="*/ 42981 w 1631582"/>
              <a:gd name="connsiteY8" fmla="*/ 13444 h 1172637"/>
              <a:gd name="connsiteX9" fmla="*/ 68162 w 1631582"/>
              <a:gd name="connsiteY9" fmla="*/ 11273 h 1172637"/>
              <a:gd name="connsiteX10" fmla="*/ 118524 w 1631582"/>
              <a:gd name="connsiteY10" fmla="*/ 7366 h 1172637"/>
              <a:gd name="connsiteX11" fmla="*/ 168886 w 1631582"/>
              <a:gd name="connsiteY11" fmla="*/ 4327 h 1172637"/>
              <a:gd name="connsiteX12" fmla="*/ 219248 w 1631582"/>
              <a:gd name="connsiteY12" fmla="*/ 2156 h 1172637"/>
              <a:gd name="connsiteX13" fmla="*/ 421130 w 1631582"/>
              <a:gd name="connsiteY13" fmla="*/ 419 h 1172637"/>
              <a:gd name="connsiteX14" fmla="*/ 623013 w 1631582"/>
              <a:gd name="connsiteY14" fmla="*/ 5629 h 1172637"/>
              <a:gd name="connsiteX15" fmla="*/ 824895 w 1631582"/>
              <a:gd name="connsiteY15" fmla="*/ 12141 h 1172637"/>
              <a:gd name="connsiteX16" fmla="*/ 1228225 w 1631582"/>
              <a:gd name="connsiteY16" fmla="*/ 17351 h 1172637"/>
              <a:gd name="connsiteX17" fmla="*/ 1430107 w 1631582"/>
              <a:gd name="connsiteY17" fmla="*/ 16483 h 1172637"/>
              <a:gd name="connsiteX18" fmla="*/ 1480469 w 1631582"/>
              <a:gd name="connsiteY18" fmla="*/ 16049 h 1172637"/>
              <a:gd name="connsiteX19" fmla="*/ 1531699 w 1631582"/>
              <a:gd name="connsiteY19" fmla="*/ 17785 h 1172637"/>
              <a:gd name="connsiteX20" fmla="*/ 1582061 w 1631582"/>
              <a:gd name="connsiteY20" fmla="*/ 31244 h 1172637"/>
              <a:gd name="connsiteX21" fmla="*/ 1604203 w 1631582"/>
              <a:gd name="connsiteY21" fmla="*/ 46440 h 1172637"/>
              <a:gd name="connsiteX22" fmla="*/ 1619833 w 1631582"/>
              <a:gd name="connsiteY22" fmla="*/ 68582 h 1172637"/>
              <a:gd name="connsiteX23" fmla="*/ 1629384 w 1631582"/>
              <a:gd name="connsiteY23" fmla="*/ 120246 h 1172637"/>
              <a:gd name="connsiteX24" fmla="*/ 1629818 w 1631582"/>
              <a:gd name="connsiteY24" fmla="*/ 170608 h 1172637"/>
              <a:gd name="connsiteX25" fmla="*/ 1630687 w 1631582"/>
              <a:gd name="connsiteY25" fmla="*/ 271332 h 1172637"/>
              <a:gd name="connsiteX26" fmla="*/ 1631555 w 1631582"/>
              <a:gd name="connsiteY26" fmla="*/ 473214 h 1172637"/>
              <a:gd name="connsiteX27" fmla="*/ 1623740 w 1631582"/>
              <a:gd name="connsiteY27" fmla="*/ 876978 h 1172637"/>
              <a:gd name="connsiteX28" fmla="*/ 1620267 w 1631582"/>
              <a:gd name="connsiteY28" fmla="*/ 1078860 h 1172637"/>
              <a:gd name="connsiteX29" fmla="*/ 1620267 w 1631582"/>
              <a:gd name="connsiteY29" fmla="*/ 1104041 h 1172637"/>
              <a:gd name="connsiteX30" fmla="*/ 1620267 w 1631582"/>
              <a:gd name="connsiteY30" fmla="*/ 1129222 h 1172637"/>
              <a:gd name="connsiteX31" fmla="*/ 1613320 w 1631582"/>
              <a:gd name="connsiteY31" fmla="*/ 1153969 h 1172637"/>
              <a:gd name="connsiteX32" fmla="*/ 1592047 w 1631582"/>
              <a:gd name="connsiteY32" fmla="*/ 1167862 h 1172637"/>
              <a:gd name="connsiteX33" fmla="*/ 1541685 w 1631582"/>
              <a:gd name="connsiteY33" fmla="*/ 1172638 h 1172637"/>
              <a:gd name="connsiteX34" fmla="*/ 1491323 w 1631582"/>
              <a:gd name="connsiteY34" fmla="*/ 1170033 h 1172637"/>
              <a:gd name="connsiteX35" fmla="*/ 1541685 w 1631582"/>
              <a:gd name="connsiteY35" fmla="*/ 1171770 h 1172637"/>
              <a:gd name="connsiteX36" fmla="*/ 1591613 w 1631582"/>
              <a:gd name="connsiteY36" fmla="*/ 1166126 h 1172637"/>
              <a:gd name="connsiteX37" fmla="*/ 1611584 w 1631582"/>
              <a:gd name="connsiteY37" fmla="*/ 1152667 h 1172637"/>
              <a:gd name="connsiteX38" fmla="*/ 1618096 w 1631582"/>
              <a:gd name="connsiteY38" fmla="*/ 1129222 h 1172637"/>
              <a:gd name="connsiteX39" fmla="*/ 1618096 w 1631582"/>
              <a:gd name="connsiteY39" fmla="*/ 1104041 h 1172637"/>
              <a:gd name="connsiteX40" fmla="*/ 1617662 w 1631582"/>
              <a:gd name="connsiteY40" fmla="*/ 1078860 h 1172637"/>
              <a:gd name="connsiteX41" fmla="*/ 1618096 w 1631582"/>
              <a:gd name="connsiteY41" fmla="*/ 876978 h 1172637"/>
              <a:gd name="connsiteX42" fmla="*/ 1622003 w 1631582"/>
              <a:gd name="connsiteY42" fmla="*/ 473214 h 1172637"/>
              <a:gd name="connsiteX43" fmla="*/ 1619399 w 1631582"/>
              <a:gd name="connsiteY43" fmla="*/ 271332 h 1172637"/>
              <a:gd name="connsiteX44" fmla="*/ 1618530 w 1631582"/>
              <a:gd name="connsiteY44" fmla="*/ 170608 h 1172637"/>
              <a:gd name="connsiteX45" fmla="*/ 1618096 w 1631582"/>
              <a:gd name="connsiteY45" fmla="*/ 120246 h 1172637"/>
              <a:gd name="connsiteX46" fmla="*/ 1609413 w 1631582"/>
              <a:gd name="connsiteY46" fmla="*/ 73357 h 1172637"/>
              <a:gd name="connsiteX47" fmla="*/ 1576851 w 1631582"/>
              <a:gd name="connsiteY47" fmla="*/ 41664 h 1172637"/>
              <a:gd name="connsiteX48" fmla="*/ 1530397 w 1631582"/>
              <a:gd name="connsiteY48" fmla="*/ 29508 h 1172637"/>
              <a:gd name="connsiteX49" fmla="*/ 1480903 w 1631582"/>
              <a:gd name="connsiteY49" fmla="*/ 28205 h 1172637"/>
              <a:gd name="connsiteX50" fmla="*/ 1430541 w 1631582"/>
              <a:gd name="connsiteY50" fmla="*/ 29074 h 1172637"/>
              <a:gd name="connsiteX51" fmla="*/ 1228659 w 1631582"/>
              <a:gd name="connsiteY51" fmla="*/ 30376 h 1172637"/>
              <a:gd name="connsiteX52" fmla="*/ 824895 w 1631582"/>
              <a:gd name="connsiteY52" fmla="*/ 23864 h 1172637"/>
              <a:gd name="connsiteX53" fmla="*/ 421565 w 1631582"/>
              <a:gd name="connsiteY53" fmla="*/ 10839 h 1172637"/>
              <a:gd name="connsiteX54" fmla="*/ 220117 w 1631582"/>
              <a:gd name="connsiteY54" fmla="*/ 10839 h 1172637"/>
              <a:gd name="connsiteX55" fmla="*/ 169755 w 1631582"/>
              <a:gd name="connsiteY55" fmla="*/ 12576 h 1172637"/>
              <a:gd name="connsiteX56" fmla="*/ 119393 w 1631582"/>
              <a:gd name="connsiteY56" fmla="*/ 15181 h 1172637"/>
              <a:gd name="connsiteX57" fmla="*/ 69031 w 1631582"/>
              <a:gd name="connsiteY57" fmla="*/ 18654 h 1172637"/>
              <a:gd name="connsiteX58" fmla="*/ 43850 w 1631582"/>
              <a:gd name="connsiteY58" fmla="*/ 20825 h 1172637"/>
              <a:gd name="connsiteX59" fmla="*/ 20405 w 1631582"/>
              <a:gd name="connsiteY59" fmla="*/ 26034 h 1172637"/>
              <a:gd name="connsiteX60" fmla="*/ 6947 w 1631582"/>
              <a:gd name="connsiteY60" fmla="*/ 42532 h 1172637"/>
              <a:gd name="connsiteX61" fmla="*/ 6078 w 1631582"/>
              <a:gd name="connsiteY61" fmla="*/ 67279 h 1172637"/>
              <a:gd name="connsiteX62" fmla="*/ 6078 w 1631582"/>
              <a:gd name="connsiteY62" fmla="*/ 117641 h 1172637"/>
              <a:gd name="connsiteX63" fmla="*/ 6078 w 1631582"/>
              <a:gd name="connsiteY63" fmla="*/ 218365 h 1172637"/>
              <a:gd name="connsiteX64" fmla="*/ 4776 w 1631582"/>
              <a:gd name="connsiteY64" fmla="*/ 419379 h 11726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1631582" h="1172637">
                <a:moveTo>
                  <a:pt x="4776" y="419379"/>
                </a:moveTo>
                <a:lnTo>
                  <a:pt x="1737" y="217497"/>
                </a:lnTo>
                <a:lnTo>
                  <a:pt x="434" y="116773"/>
                </a:lnTo>
                <a:lnTo>
                  <a:pt x="0" y="66411"/>
                </a:lnTo>
                <a:lnTo>
                  <a:pt x="0" y="53820"/>
                </a:lnTo>
                <a:cubicBezTo>
                  <a:pt x="0" y="49479"/>
                  <a:pt x="0" y="45137"/>
                  <a:pt x="868" y="40796"/>
                </a:cubicBezTo>
                <a:cubicBezTo>
                  <a:pt x="1737" y="36454"/>
                  <a:pt x="3473" y="31678"/>
                  <a:pt x="6512" y="28205"/>
                </a:cubicBezTo>
                <a:cubicBezTo>
                  <a:pt x="9551" y="24298"/>
                  <a:pt x="13459" y="21693"/>
                  <a:pt x="17366" y="19522"/>
                </a:cubicBezTo>
                <a:cubicBezTo>
                  <a:pt x="25615" y="15615"/>
                  <a:pt x="34298" y="14312"/>
                  <a:pt x="42981" y="13444"/>
                </a:cubicBezTo>
                <a:lnTo>
                  <a:pt x="68162" y="11273"/>
                </a:lnTo>
                <a:cubicBezTo>
                  <a:pt x="85094" y="9537"/>
                  <a:pt x="101592" y="8668"/>
                  <a:pt x="118524" y="7366"/>
                </a:cubicBezTo>
                <a:cubicBezTo>
                  <a:pt x="135456" y="6063"/>
                  <a:pt x="151954" y="5195"/>
                  <a:pt x="168886" y="4327"/>
                </a:cubicBezTo>
                <a:cubicBezTo>
                  <a:pt x="185818" y="3458"/>
                  <a:pt x="202750" y="3024"/>
                  <a:pt x="219248" y="2156"/>
                </a:cubicBezTo>
                <a:cubicBezTo>
                  <a:pt x="286542" y="-15"/>
                  <a:pt x="353836" y="-449"/>
                  <a:pt x="421130" y="419"/>
                </a:cubicBezTo>
                <a:cubicBezTo>
                  <a:pt x="488425" y="1288"/>
                  <a:pt x="555719" y="3024"/>
                  <a:pt x="623013" y="5629"/>
                </a:cubicBezTo>
                <a:cubicBezTo>
                  <a:pt x="690307" y="7800"/>
                  <a:pt x="757601" y="10405"/>
                  <a:pt x="824895" y="12141"/>
                </a:cubicBezTo>
                <a:cubicBezTo>
                  <a:pt x="959483" y="15615"/>
                  <a:pt x="1094071" y="17351"/>
                  <a:pt x="1228225" y="17351"/>
                </a:cubicBezTo>
                <a:cubicBezTo>
                  <a:pt x="1295519" y="17351"/>
                  <a:pt x="1362813" y="17351"/>
                  <a:pt x="1430107" y="16483"/>
                </a:cubicBezTo>
                <a:lnTo>
                  <a:pt x="1480469" y="16049"/>
                </a:lnTo>
                <a:cubicBezTo>
                  <a:pt x="1497401" y="15615"/>
                  <a:pt x="1514333" y="16049"/>
                  <a:pt x="1531699" y="17785"/>
                </a:cubicBezTo>
                <a:cubicBezTo>
                  <a:pt x="1548631" y="19522"/>
                  <a:pt x="1565997" y="23430"/>
                  <a:pt x="1582061" y="31244"/>
                </a:cubicBezTo>
                <a:cubicBezTo>
                  <a:pt x="1589876" y="35152"/>
                  <a:pt x="1597691" y="40362"/>
                  <a:pt x="1604203" y="46440"/>
                </a:cubicBezTo>
                <a:cubicBezTo>
                  <a:pt x="1610716" y="52952"/>
                  <a:pt x="1616360" y="60333"/>
                  <a:pt x="1619833" y="68582"/>
                </a:cubicBezTo>
                <a:cubicBezTo>
                  <a:pt x="1627648" y="85080"/>
                  <a:pt x="1628950" y="103314"/>
                  <a:pt x="1629384" y="120246"/>
                </a:cubicBezTo>
                <a:cubicBezTo>
                  <a:pt x="1629818" y="137178"/>
                  <a:pt x="1629818" y="154110"/>
                  <a:pt x="1629818" y="170608"/>
                </a:cubicBezTo>
                <a:lnTo>
                  <a:pt x="1630687" y="271332"/>
                </a:lnTo>
                <a:lnTo>
                  <a:pt x="1631555" y="473214"/>
                </a:lnTo>
                <a:cubicBezTo>
                  <a:pt x="1631989" y="607802"/>
                  <a:pt x="1627213" y="742390"/>
                  <a:pt x="1623740" y="876978"/>
                </a:cubicBezTo>
                <a:cubicBezTo>
                  <a:pt x="1622003" y="944272"/>
                  <a:pt x="1620267" y="1011566"/>
                  <a:pt x="1620267" y="1078860"/>
                </a:cubicBezTo>
                <a:lnTo>
                  <a:pt x="1620267" y="1104041"/>
                </a:lnTo>
                <a:cubicBezTo>
                  <a:pt x="1620267" y="1112290"/>
                  <a:pt x="1620701" y="1120973"/>
                  <a:pt x="1620267" y="1129222"/>
                </a:cubicBezTo>
                <a:cubicBezTo>
                  <a:pt x="1619833" y="1137471"/>
                  <a:pt x="1618096" y="1146589"/>
                  <a:pt x="1613320" y="1153969"/>
                </a:cubicBezTo>
                <a:cubicBezTo>
                  <a:pt x="1608545" y="1161350"/>
                  <a:pt x="1600296" y="1165691"/>
                  <a:pt x="1592047" y="1167862"/>
                </a:cubicBezTo>
                <a:cubicBezTo>
                  <a:pt x="1575549" y="1172204"/>
                  <a:pt x="1558617" y="1172638"/>
                  <a:pt x="1541685" y="1172638"/>
                </a:cubicBezTo>
                <a:cubicBezTo>
                  <a:pt x="1524753" y="1172638"/>
                  <a:pt x="1507821" y="1171770"/>
                  <a:pt x="1491323" y="1170033"/>
                </a:cubicBezTo>
                <a:cubicBezTo>
                  <a:pt x="1508255" y="1171335"/>
                  <a:pt x="1524753" y="1171770"/>
                  <a:pt x="1541685" y="1171770"/>
                </a:cubicBezTo>
                <a:cubicBezTo>
                  <a:pt x="1558617" y="1171335"/>
                  <a:pt x="1575549" y="1170467"/>
                  <a:pt x="1591613" y="1166126"/>
                </a:cubicBezTo>
                <a:cubicBezTo>
                  <a:pt x="1599427" y="1163955"/>
                  <a:pt x="1606808" y="1159613"/>
                  <a:pt x="1611584" y="1152667"/>
                </a:cubicBezTo>
                <a:cubicBezTo>
                  <a:pt x="1616360" y="1145720"/>
                  <a:pt x="1617662" y="1137471"/>
                  <a:pt x="1618096" y="1129222"/>
                </a:cubicBezTo>
                <a:cubicBezTo>
                  <a:pt x="1618530" y="1120973"/>
                  <a:pt x="1618096" y="1112290"/>
                  <a:pt x="1618096" y="1104041"/>
                </a:cubicBezTo>
                <a:lnTo>
                  <a:pt x="1617662" y="1078860"/>
                </a:lnTo>
                <a:cubicBezTo>
                  <a:pt x="1616794" y="1011566"/>
                  <a:pt x="1617228" y="944272"/>
                  <a:pt x="1618096" y="876978"/>
                </a:cubicBezTo>
                <a:cubicBezTo>
                  <a:pt x="1619833" y="742390"/>
                  <a:pt x="1623740" y="607802"/>
                  <a:pt x="1622003" y="473214"/>
                </a:cubicBezTo>
                <a:lnTo>
                  <a:pt x="1619399" y="271332"/>
                </a:lnTo>
                <a:lnTo>
                  <a:pt x="1618530" y="170608"/>
                </a:lnTo>
                <a:cubicBezTo>
                  <a:pt x="1618530" y="153676"/>
                  <a:pt x="1618096" y="136744"/>
                  <a:pt x="1618096" y="120246"/>
                </a:cubicBezTo>
                <a:cubicBezTo>
                  <a:pt x="1617662" y="103748"/>
                  <a:pt x="1615925" y="87250"/>
                  <a:pt x="1609413" y="73357"/>
                </a:cubicBezTo>
                <a:cubicBezTo>
                  <a:pt x="1602901" y="59464"/>
                  <a:pt x="1591179" y="48176"/>
                  <a:pt x="1576851" y="41664"/>
                </a:cubicBezTo>
                <a:cubicBezTo>
                  <a:pt x="1562524" y="34718"/>
                  <a:pt x="1546461" y="31244"/>
                  <a:pt x="1530397" y="29508"/>
                </a:cubicBezTo>
                <a:cubicBezTo>
                  <a:pt x="1513899" y="27771"/>
                  <a:pt x="1497401" y="27771"/>
                  <a:pt x="1480903" y="28205"/>
                </a:cubicBezTo>
                <a:lnTo>
                  <a:pt x="1430541" y="29074"/>
                </a:lnTo>
                <a:cubicBezTo>
                  <a:pt x="1363247" y="29942"/>
                  <a:pt x="1295953" y="30376"/>
                  <a:pt x="1228659" y="30376"/>
                </a:cubicBezTo>
                <a:cubicBezTo>
                  <a:pt x="1094071" y="29942"/>
                  <a:pt x="959483" y="27771"/>
                  <a:pt x="824895" y="23864"/>
                </a:cubicBezTo>
                <a:cubicBezTo>
                  <a:pt x="690307" y="19956"/>
                  <a:pt x="555719" y="13878"/>
                  <a:pt x="421565" y="10839"/>
                </a:cubicBezTo>
                <a:cubicBezTo>
                  <a:pt x="354271" y="9537"/>
                  <a:pt x="286977" y="9102"/>
                  <a:pt x="220117" y="10839"/>
                </a:cubicBezTo>
                <a:cubicBezTo>
                  <a:pt x="203185" y="11273"/>
                  <a:pt x="186687" y="11707"/>
                  <a:pt x="169755" y="12576"/>
                </a:cubicBezTo>
                <a:cubicBezTo>
                  <a:pt x="152823" y="13444"/>
                  <a:pt x="136325" y="13878"/>
                  <a:pt x="119393" y="15181"/>
                </a:cubicBezTo>
                <a:cubicBezTo>
                  <a:pt x="102461" y="16049"/>
                  <a:pt x="85963" y="17351"/>
                  <a:pt x="69031" y="18654"/>
                </a:cubicBezTo>
                <a:lnTo>
                  <a:pt x="43850" y="20825"/>
                </a:lnTo>
                <a:cubicBezTo>
                  <a:pt x="35601" y="21693"/>
                  <a:pt x="27352" y="22561"/>
                  <a:pt x="20405" y="26034"/>
                </a:cubicBezTo>
                <a:cubicBezTo>
                  <a:pt x="13459" y="29074"/>
                  <a:pt x="8249" y="35152"/>
                  <a:pt x="6947" y="42532"/>
                </a:cubicBezTo>
                <a:cubicBezTo>
                  <a:pt x="5644" y="49913"/>
                  <a:pt x="6078" y="58596"/>
                  <a:pt x="6078" y="67279"/>
                </a:cubicBezTo>
                <a:lnTo>
                  <a:pt x="6078" y="117641"/>
                </a:lnTo>
                <a:lnTo>
                  <a:pt x="6078" y="218365"/>
                </a:lnTo>
                <a:lnTo>
                  <a:pt x="4776" y="419379"/>
                </a:ln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3" name="Полилиния: фигура 392">
            <a:extLst>
              <a:ext uri="{FF2B5EF4-FFF2-40B4-BE49-F238E27FC236}">
                <a16:creationId xmlns:a16="http://schemas.microsoft.com/office/drawing/2014/main" id="{BF093316-49D9-B2EB-92BB-1827994D730B}"/>
              </a:ext>
            </a:extLst>
          </p:cNvPr>
          <p:cNvSpPr/>
          <p:nvPr/>
        </p:nvSpPr>
        <p:spPr>
          <a:xfrm>
            <a:off x="17858092" y="7093689"/>
            <a:ext cx="566138" cy="12590"/>
          </a:xfrm>
          <a:custGeom>
            <a:avLst/>
            <a:gdLst>
              <a:gd name="connsiteX0" fmla="*/ 0 w 566138"/>
              <a:gd name="connsiteY0" fmla="*/ 2605 h 12590"/>
              <a:gd name="connsiteX1" fmla="*/ 141535 w 566138"/>
              <a:gd name="connsiteY1" fmla="*/ 434 h 12590"/>
              <a:gd name="connsiteX2" fmla="*/ 283069 w 566138"/>
              <a:gd name="connsiteY2" fmla="*/ 0 h 12590"/>
              <a:gd name="connsiteX3" fmla="*/ 353836 w 566138"/>
              <a:gd name="connsiteY3" fmla="*/ 0 h 12590"/>
              <a:gd name="connsiteX4" fmla="*/ 424604 w 566138"/>
              <a:gd name="connsiteY4" fmla="*/ 434 h 12590"/>
              <a:gd name="connsiteX5" fmla="*/ 566138 w 566138"/>
              <a:gd name="connsiteY5" fmla="*/ 2605 h 12590"/>
              <a:gd name="connsiteX6" fmla="*/ 424604 w 566138"/>
              <a:gd name="connsiteY6" fmla="*/ 10420 h 12590"/>
              <a:gd name="connsiteX7" fmla="*/ 353836 w 566138"/>
              <a:gd name="connsiteY7" fmla="*/ 12156 h 12590"/>
              <a:gd name="connsiteX8" fmla="*/ 283069 w 566138"/>
              <a:gd name="connsiteY8" fmla="*/ 12590 h 12590"/>
              <a:gd name="connsiteX9" fmla="*/ 212302 w 566138"/>
              <a:gd name="connsiteY9" fmla="*/ 11722 h 12590"/>
              <a:gd name="connsiteX10" fmla="*/ 141535 w 566138"/>
              <a:gd name="connsiteY10" fmla="*/ 9986 h 12590"/>
              <a:gd name="connsiteX11" fmla="*/ 0 w 566138"/>
              <a:gd name="connsiteY11" fmla="*/ 2605 h 12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66138" h="12590">
                <a:moveTo>
                  <a:pt x="0" y="2605"/>
                </a:moveTo>
                <a:cubicBezTo>
                  <a:pt x="47323" y="1302"/>
                  <a:pt x="94212" y="868"/>
                  <a:pt x="141535" y="434"/>
                </a:cubicBezTo>
                <a:lnTo>
                  <a:pt x="283069" y="0"/>
                </a:lnTo>
                <a:lnTo>
                  <a:pt x="353836" y="0"/>
                </a:lnTo>
                <a:cubicBezTo>
                  <a:pt x="377281" y="0"/>
                  <a:pt x="401159" y="0"/>
                  <a:pt x="424604" y="434"/>
                </a:cubicBezTo>
                <a:cubicBezTo>
                  <a:pt x="471927" y="868"/>
                  <a:pt x="518815" y="1302"/>
                  <a:pt x="566138" y="2605"/>
                </a:cubicBezTo>
                <a:cubicBezTo>
                  <a:pt x="519250" y="6512"/>
                  <a:pt x="471927" y="8683"/>
                  <a:pt x="424604" y="10420"/>
                </a:cubicBezTo>
                <a:cubicBezTo>
                  <a:pt x="401159" y="11288"/>
                  <a:pt x="377281" y="11722"/>
                  <a:pt x="353836" y="12156"/>
                </a:cubicBezTo>
                <a:lnTo>
                  <a:pt x="283069" y="12590"/>
                </a:lnTo>
                <a:cubicBezTo>
                  <a:pt x="259625" y="12590"/>
                  <a:pt x="235746" y="12156"/>
                  <a:pt x="212302" y="11722"/>
                </a:cubicBezTo>
                <a:cubicBezTo>
                  <a:pt x="188857" y="11288"/>
                  <a:pt x="164979" y="10854"/>
                  <a:pt x="141535" y="9986"/>
                </a:cubicBezTo>
                <a:cubicBezTo>
                  <a:pt x="94212" y="9117"/>
                  <a:pt x="46889" y="6512"/>
                  <a:pt x="0" y="2605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4" name="Полилиния: фигура 393">
            <a:extLst>
              <a:ext uri="{FF2B5EF4-FFF2-40B4-BE49-F238E27FC236}">
                <a16:creationId xmlns:a16="http://schemas.microsoft.com/office/drawing/2014/main" id="{CA7C28CE-40E3-A191-9B4B-5801C8D9B50E}"/>
              </a:ext>
            </a:extLst>
          </p:cNvPr>
          <p:cNvSpPr/>
          <p:nvPr/>
        </p:nvSpPr>
        <p:spPr>
          <a:xfrm>
            <a:off x="18182840" y="6001355"/>
            <a:ext cx="13024" cy="820553"/>
          </a:xfrm>
          <a:custGeom>
            <a:avLst/>
            <a:gdLst>
              <a:gd name="connsiteX0" fmla="*/ 5210 w 13024"/>
              <a:gd name="connsiteY0" fmla="*/ 0 h 820553"/>
              <a:gd name="connsiteX1" fmla="*/ 10854 w 13024"/>
              <a:gd name="connsiteY1" fmla="*/ 205355 h 820553"/>
              <a:gd name="connsiteX2" fmla="*/ 12156 w 13024"/>
              <a:gd name="connsiteY2" fmla="*/ 307816 h 820553"/>
              <a:gd name="connsiteX3" fmla="*/ 13025 w 13024"/>
              <a:gd name="connsiteY3" fmla="*/ 410277 h 820553"/>
              <a:gd name="connsiteX4" fmla="*/ 13025 w 13024"/>
              <a:gd name="connsiteY4" fmla="*/ 512737 h 820553"/>
              <a:gd name="connsiteX5" fmla="*/ 11722 w 13024"/>
              <a:gd name="connsiteY5" fmla="*/ 615198 h 820553"/>
              <a:gd name="connsiteX6" fmla="*/ 5210 w 13024"/>
              <a:gd name="connsiteY6" fmla="*/ 820553 h 820553"/>
              <a:gd name="connsiteX7" fmla="*/ 1303 w 13024"/>
              <a:gd name="connsiteY7" fmla="*/ 615198 h 820553"/>
              <a:gd name="connsiteX8" fmla="*/ 434 w 13024"/>
              <a:gd name="connsiteY8" fmla="*/ 512737 h 820553"/>
              <a:gd name="connsiteX9" fmla="*/ 0 w 13024"/>
              <a:gd name="connsiteY9" fmla="*/ 410277 h 820553"/>
              <a:gd name="connsiteX10" fmla="*/ 0 w 13024"/>
              <a:gd name="connsiteY10" fmla="*/ 307816 h 820553"/>
              <a:gd name="connsiteX11" fmla="*/ 868 w 13024"/>
              <a:gd name="connsiteY11" fmla="*/ 205355 h 820553"/>
              <a:gd name="connsiteX12" fmla="*/ 5210 w 13024"/>
              <a:gd name="connsiteY12" fmla="*/ 0 h 8205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3024" h="820553">
                <a:moveTo>
                  <a:pt x="5210" y="0"/>
                </a:moveTo>
                <a:cubicBezTo>
                  <a:pt x="7815" y="68596"/>
                  <a:pt x="9551" y="136759"/>
                  <a:pt x="10854" y="205355"/>
                </a:cubicBezTo>
                <a:cubicBezTo>
                  <a:pt x="11722" y="239654"/>
                  <a:pt x="11722" y="273952"/>
                  <a:pt x="12156" y="307816"/>
                </a:cubicBezTo>
                <a:lnTo>
                  <a:pt x="13025" y="410277"/>
                </a:lnTo>
                <a:lnTo>
                  <a:pt x="13025" y="512737"/>
                </a:lnTo>
                <a:cubicBezTo>
                  <a:pt x="12591" y="547035"/>
                  <a:pt x="12591" y="581334"/>
                  <a:pt x="11722" y="615198"/>
                </a:cubicBezTo>
                <a:cubicBezTo>
                  <a:pt x="10854" y="683794"/>
                  <a:pt x="8683" y="751957"/>
                  <a:pt x="5210" y="820553"/>
                </a:cubicBezTo>
                <a:cubicBezTo>
                  <a:pt x="3473" y="751957"/>
                  <a:pt x="2171" y="683794"/>
                  <a:pt x="1303" y="615198"/>
                </a:cubicBezTo>
                <a:cubicBezTo>
                  <a:pt x="868" y="580899"/>
                  <a:pt x="868" y="546601"/>
                  <a:pt x="434" y="512737"/>
                </a:cubicBezTo>
                <a:lnTo>
                  <a:pt x="0" y="410277"/>
                </a:lnTo>
                <a:lnTo>
                  <a:pt x="0" y="307816"/>
                </a:lnTo>
                <a:cubicBezTo>
                  <a:pt x="434" y="273518"/>
                  <a:pt x="434" y="239219"/>
                  <a:pt x="868" y="205355"/>
                </a:cubicBezTo>
                <a:cubicBezTo>
                  <a:pt x="1303" y="136759"/>
                  <a:pt x="2605" y="68596"/>
                  <a:pt x="5210" y="0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5" name="Полилиния: фигура 394">
            <a:extLst>
              <a:ext uri="{FF2B5EF4-FFF2-40B4-BE49-F238E27FC236}">
                <a16:creationId xmlns:a16="http://schemas.microsoft.com/office/drawing/2014/main" id="{7DCE1ACC-5E64-C7DD-37EF-79976A24BC15}"/>
              </a:ext>
            </a:extLst>
          </p:cNvPr>
          <p:cNvSpPr/>
          <p:nvPr/>
        </p:nvSpPr>
        <p:spPr>
          <a:xfrm>
            <a:off x="18395745" y="6713790"/>
            <a:ext cx="117921" cy="562243"/>
          </a:xfrm>
          <a:custGeom>
            <a:avLst/>
            <a:gdLst>
              <a:gd name="connsiteX0" fmla="*/ 111843 w 117921"/>
              <a:gd name="connsiteY0" fmla="*/ 270057 h 562243"/>
              <a:gd name="connsiteX1" fmla="*/ 102292 w 117921"/>
              <a:gd name="connsiteY1" fmla="*/ 244008 h 562243"/>
              <a:gd name="connsiteX2" fmla="*/ 98819 w 117921"/>
              <a:gd name="connsiteY2" fmla="*/ 216222 h 562243"/>
              <a:gd name="connsiteX3" fmla="*/ 99687 w 117921"/>
              <a:gd name="connsiteY3" fmla="*/ 160650 h 562243"/>
              <a:gd name="connsiteX4" fmla="*/ 107068 w 117921"/>
              <a:gd name="connsiteY4" fmla="*/ 50375 h 562243"/>
              <a:gd name="connsiteX5" fmla="*/ 102726 w 117921"/>
              <a:gd name="connsiteY5" fmla="*/ 25194 h 562243"/>
              <a:gd name="connsiteX6" fmla="*/ 86662 w 117921"/>
              <a:gd name="connsiteY6" fmla="*/ 11735 h 562243"/>
              <a:gd name="connsiteX7" fmla="*/ 64954 w 117921"/>
              <a:gd name="connsiteY7" fmla="*/ 17813 h 562243"/>
              <a:gd name="connsiteX8" fmla="*/ 49325 w 117921"/>
              <a:gd name="connsiteY8" fmla="*/ 37350 h 562243"/>
              <a:gd name="connsiteX9" fmla="*/ 29354 w 117921"/>
              <a:gd name="connsiteY9" fmla="*/ 87712 h 562243"/>
              <a:gd name="connsiteX10" fmla="*/ 16763 w 117921"/>
              <a:gd name="connsiteY10" fmla="*/ 140679 h 562243"/>
              <a:gd name="connsiteX11" fmla="*/ 14158 w 117921"/>
              <a:gd name="connsiteY11" fmla="*/ 167597 h 562243"/>
              <a:gd name="connsiteX12" fmla="*/ 13290 w 117921"/>
              <a:gd name="connsiteY12" fmla="*/ 194949 h 562243"/>
              <a:gd name="connsiteX13" fmla="*/ 15895 w 117921"/>
              <a:gd name="connsiteY13" fmla="*/ 249652 h 562243"/>
              <a:gd name="connsiteX14" fmla="*/ 36300 w 117921"/>
              <a:gd name="connsiteY14" fmla="*/ 357322 h 562243"/>
              <a:gd name="connsiteX15" fmla="*/ 72335 w 117921"/>
              <a:gd name="connsiteY15" fmla="*/ 461520 h 562243"/>
              <a:gd name="connsiteX16" fmla="*/ 117921 w 117921"/>
              <a:gd name="connsiteY16" fmla="*/ 562244 h 562243"/>
              <a:gd name="connsiteX17" fmla="*/ 26315 w 117921"/>
              <a:gd name="connsiteY17" fmla="*/ 359927 h 562243"/>
              <a:gd name="connsiteX18" fmla="*/ 3304 w 117921"/>
              <a:gd name="connsiteY18" fmla="*/ 138508 h 562243"/>
              <a:gd name="connsiteX19" fmla="*/ 16763 w 117921"/>
              <a:gd name="connsiteY19" fmla="*/ 83805 h 562243"/>
              <a:gd name="connsiteX20" fmla="*/ 38037 w 117921"/>
              <a:gd name="connsiteY20" fmla="*/ 31272 h 562243"/>
              <a:gd name="connsiteX21" fmla="*/ 57574 w 117921"/>
              <a:gd name="connsiteY21" fmla="*/ 8262 h 562243"/>
              <a:gd name="connsiteX22" fmla="*/ 87965 w 117921"/>
              <a:gd name="connsiteY22" fmla="*/ 447 h 562243"/>
              <a:gd name="connsiteX23" fmla="*/ 103160 w 117921"/>
              <a:gd name="connsiteY23" fmla="*/ 7828 h 562243"/>
              <a:gd name="connsiteX24" fmla="*/ 112277 w 117921"/>
              <a:gd name="connsiteY24" fmla="*/ 21287 h 562243"/>
              <a:gd name="connsiteX25" fmla="*/ 116619 w 117921"/>
              <a:gd name="connsiteY25" fmla="*/ 50375 h 562243"/>
              <a:gd name="connsiteX26" fmla="*/ 111843 w 117921"/>
              <a:gd name="connsiteY26" fmla="*/ 106381 h 562243"/>
              <a:gd name="connsiteX27" fmla="*/ 104897 w 117921"/>
              <a:gd name="connsiteY27" fmla="*/ 161084 h 562243"/>
              <a:gd name="connsiteX28" fmla="*/ 101424 w 117921"/>
              <a:gd name="connsiteY28" fmla="*/ 216222 h 562243"/>
              <a:gd name="connsiteX29" fmla="*/ 103160 w 117921"/>
              <a:gd name="connsiteY29" fmla="*/ 243574 h 562243"/>
              <a:gd name="connsiteX30" fmla="*/ 111843 w 117921"/>
              <a:gd name="connsiteY30" fmla="*/ 270057 h 562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7921" h="562243">
                <a:moveTo>
                  <a:pt x="111843" y="270057"/>
                </a:moveTo>
                <a:cubicBezTo>
                  <a:pt x="107068" y="262243"/>
                  <a:pt x="104028" y="253125"/>
                  <a:pt x="102292" y="244008"/>
                </a:cubicBezTo>
                <a:cubicBezTo>
                  <a:pt x="100555" y="234891"/>
                  <a:pt x="99687" y="225773"/>
                  <a:pt x="98819" y="216222"/>
                </a:cubicBezTo>
                <a:cubicBezTo>
                  <a:pt x="97950" y="197553"/>
                  <a:pt x="98819" y="178885"/>
                  <a:pt x="99687" y="160650"/>
                </a:cubicBezTo>
                <a:cubicBezTo>
                  <a:pt x="100989" y="123747"/>
                  <a:pt x="107936" y="86844"/>
                  <a:pt x="107068" y="50375"/>
                </a:cubicBezTo>
                <a:cubicBezTo>
                  <a:pt x="107068" y="41258"/>
                  <a:pt x="106199" y="32575"/>
                  <a:pt x="102726" y="25194"/>
                </a:cubicBezTo>
                <a:cubicBezTo>
                  <a:pt x="99687" y="17813"/>
                  <a:pt x="93609" y="12603"/>
                  <a:pt x="86662" y="11735"/>
                </a:cubicBezTo>
                <a:cubicBezTo>
                  <a:pt x="79282" y="10433"/>
                  <a:pt x="71033" y="13038"/>
                  <a:pt x="64954" y="17813"/>
                </a:cubicBezTo>
                <a:cubicBezTo>
                  <a:pt x="58442" y="22589"/>
                  <a:pt x="53666" y="29535"/>
                  <a:pt x="49325" y="37350"/>
                </a:cubicBezTo>
                <a:cubicBezTo>
                  <a:pt x="41076" y="52980"/>
                  <a:pt x="34998" y="70346"/>
                  <a:pt x="29354" y="87712"/>
                </a:cubicBezTo>
                <a:cubicBezTo>
                  <a:pt x="23710" y="105078"/>
                  <a:pt x="19368" y="122879"/>
                  <a:pt x="16763" y="140679"/>
                </a:cubicBezTo>
                <a:cubicBezTo>
                  <a:pt x="15461" y="149362"/>
                  <a:pt x="14593" y="158479"/>
                  <a:pt x="14158" y="167597"/>
                </a:cubicBezTo>
                <a:cubicBezTo>
                  <a:pt x="13724" y="176714"/>
                  <a:pt x="13290" y="185831"/>
                  <a:pt x="13290" y="194949"/>
                </a:cubicBezTo>
                <a:cubicBezTo>
                  <a:pt x="13290" y="213183"/>
                  <a:pt x="14158" y="231418"/>
                  <a:pt x="15895" y="249652"/>
                </a:cubicBezTo>
                <a:cubicBezTo>
                  <a:pt x="19368" y="286121"/>
                  <a:pt x="26749" y="322156"/>
                  <a:pt x="36300" y="357322"/>
                </a:cubicBezTo>
                <a:cubicBezTo>
                  <a:pt x="45852" y="392923"/>
                  <a:pt x="58442" y="427656"/>
                  <a:pt x="72335" y="461520"/>
                </a:cubicBezTo>
                <a:cubicBezTo>
                  <a:pt x="85794" y="495818"/>
                  <a:pt x="101858" y="529248"/>
                  <a:pt x="117921" y="562244"/>
                </a:cubicBezTo>
                <a:cubicBezTo>
                  <a:pt x="80584" y="498423"/>
                  <a:pt x="48022" y="431129"/>
                  <a:pt x="26315" y="359927"/>
                </a:cubicBezTo>
                <a:cubicBezTo>
                  <a:pt x="4607" y="288726"/>
                  <a:pt x="-5813" y="213183"/>
                  <a:pt x="3304" y="138508"/>
                </a:cubicBezTo>
                <a:cubicBezTo>
                  <a:pt x="6343" y="119840"/>
                  <a:pt x="11119" y="101605"/>
                  <a:pt x="16763" y="83805"/>
                </a:cubicBezTo>
                <a:cubicBezTo>
                  <a:pt x="22407" y="66004"/>
                  <a:pt x="28920" y="48638"/>
                  <a:pt x="38037" y="31272"/>
                </a:cubicBezTo>
                <a:cubicBezTo>
                  <a:pt x="42813" y="23023"/>
                  <a:pt x="48891" y="14340"/>
                  <a:pt x="57574" y="8262"/>
                </a:cubicBezTo>
                <a:cubicBezTo>
                  <a:pt x="66257" y="2184"/>
                  <a:pt x="77111" y="-1290"/>
                  <a:pt x="87965" y="447"/>
                </a:cubicBezTo>
                <a:cubicBezTo>
                  <a:pt x="93609" y="1315"/>
                  <a:pt x="98819" y="3920"/>
                  <a:pt x="103160" y="7828"/>
                </a:cubicBezTo>
                <a:cubicBezTo>
                  <a:pt x="107502" y="11735"/>
                  <a:pt x="110541" y="16511"/>
                  <a:pt x="112277" y="21287"/>
                </a:cubicBezTo>
                <a:cubicBezTo>
                  <a:pt x="116185" y="31272"/>
                  <a:pt x="116619" y="41258"/>
                  <a:pt x="116619" y="50375"/>
                </a:cubicBezTo>
                <a:cubicBezTo>
                  <a:pt x="116619" y="69478"/>
                  <a:pt x="114448" y="87712"/>
                  <a:pt x="111843" y="106381"/>
                </a:cubicBezTo>
                <a:cubicBezTo>
                  <a:pt x="109238" y="124615"/>
                  <a:pt x="106633" y="142850"/>
                  <a:pt x="104897" y="161084"/>
                </a:cubicBezTo>
                <a:cubicBezTo>
                  <a:pt x="103160" y="179319"/>
                  <a:pt x="101424" y="197988"/>
                  <a:pt x="101424" y="216222"/>
                </a:cubicBezTo>
                <a:cubicBezTo>
                  <a:pt x="101424" y="225339"/>
                  <a:pt x="101858" y="234457"/>
                  <a:pt x="103160" y="243574"/>
                </a:cubicBezTo>
                <a:cubicBezTo>
                  <a:pt x="105331" y="253125"/>
                  <a:pt x="107502" y="261808"/>
                  <a:pt x="111843" y="270057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6" name="Полилиния: фигура 395">
            <a:extLst>
              <a:ext uri="{FF2B5EF4-FFF2-40B4-BE49-F238E27FC236}">
                <a16:creationId xmlns:a16="http://schemas.microsoft.com/office/drawing/2014/main" id="{29A6A24E-D6A0-65E7-C8A9-EA7D75CD1A79}"/>
              </a:ext>
            </a:extLst>
          </p:cNvPr>
          <p:cNvSpPr/>
          <p:nvPr/>
        </p:nvSpPr>
        <p:spPr>
          <a:xfrm>
            <a:off x="18501510" y="6602395"/>
            <a:ext cx="204486" cy="377110"/>
          </a:xfrm>
          <a:custGeom>
            <a:avLst/>
            <a:gdLst>
              <a:gd name="connsiteX0" fmla="*/ 79016 w 204486"/>
              <a:gd name="connsiteY0" fmla="*/ 252074 h 377110"/>
              <a:gd name="connsiteX1" fmla="*/ 64689 w 204486"/>
              <a:gd name="connsiteY1" fmla="*/ 211263 h 377110"/>
              <a:gd name="connsiteX2" fmla="*/ 51230 w 204486"/>
              <a:gd name="connsiteY2" fmla="*/ 170453 h 377110"/>
              <a:gd name="connsiteX3" fmla="*/ 42547 w 204486"/>
              <a:gd name="connsiteY3" fmla="*/ 150916 h 377110"/>
              <a:gd name="connsiteX4" fmla="*/ 37337 w 204486"/>
              <a:gd name="connsiteY4" fmla="*/ 141799 h 377110"/>
              <a:gd name="connsiteX5" fmla="*/ 31693 w 204486"/>
              <a:gd name="connsiteY5" fmla="*/ 132681 h 377110"/>
              <a:gd name="connsiteX6" fmla="*/ 13893 w 204486"/>
              <a:gd name="connsiteY6" fmla="*/ 92305 h 377110"/>
              <a:gd name="connsiteX7" fmla="*/ 3473 w 204486"/>
              <a:gd name="connsiteY7" fmla="*/ 50192 h 377110"/>
              <a:gd name="connsiteX8" fmla="*/ 1302 w 204486"/>
              <a:gd name="connsiteY8" fmla="*/ 39772 h 377110"/>
              <a:gd name="connsiteX9" fmla="*/ 0 w 204486"/>
              <a:gd name="connsiteY9" fmla="*/ 28050 h 377110"/>
              <a:gd name="connsiteX10" fmla="*/ 1737 w 204486"/>
              <a:gd name="connsiteY10" fmla="*/ 15460 h 377110"/>
              <a:gd name="connsiteX11" fmla="*/ 9986 w 204486"/>
              <a:gd name="connsiteY11" fmla="*/ 3737 h 377110"/>
              <a:gd name="connsiteX12" fmla="*/ 24313 w 204486"/>
              <a:gd name="connsiteY12" fmla="*/ 264 h 377110"/>
              <a:gd name="connsiteX13" fmla="*/ 36903 w 204486"/>
              <a:gd name="connsiteY13" fmla="*/ 5474 h 377110"/>
              <a:gd name="connsiteX14" fmla="*/ 52967 w 204486"/>
              <a:gd name="connsiteY14" fmla="*/ 22840 h 377110"/>
              <a:gd name="connsiteX15" fmla="*/ 77280 w 204486"/>
              <a:gd name="connsiteY15" fmla="*/ 58441 h 377110"/>
              <a:gd name="connsiteX16" fmla="*/ 122432 w 204486"/>
              <a:gd name="connsiteY16" fmla="*/ 132247 h 377110"/>
              <a:gd name="connsiteX17" fmla="*/ 161071 w 204486"/>
              <a:gd name="connsiteY17" fmla="*/ 209961 h 377110"/>
              <a:gd name="connsiteX18" fmla="*/ 189726 w 204486"/>
              <a:gd name="connsiteY18" fmla="*/ 292016 h 377110"/>
              <a:gd name="connsiteX19" fmla="*/ 204487 w 204486"/>
              <a:gd name="connsiteY19" fmla="*/ 377111 h 377110"/>
              <a:gd name="connsiteX20" fmla="*/ 151954 w 204486"/>
              <a:gd name="connsiteY20" fmla="*/ 214302 h 377110"/>
              <a:gd name="connsiteX21" fmla="*/ 112012 w 204486"/>
              <a:gd name="connsiteY21" fmla="*/ 138325 h 377110"/>
              <a:gd name="connsiteX22" fmla="*/ 66426 w 204486"/>
              <a:gd name="connsiteY22" fmla="*/ 65387 h 377110"/>
              <a:gd name="connsiteX23" fmla="*/ 42547 w 204486"/>
              <a:gd name="connsiteY23" fmla="*/ 29787 h 377110"/>
              <a:gd name="connsiteX24" fmla="*/ 29522 w 204486"/>
              <a:gd name="connsiteY24" fmla="*/ 15460 h 377110"/>
              <a:gd name="connsiteX25" fmla="*/ 22576 w 204486"/>
              <a:gd name="connsiteY25" fmla="*/ 12420 h 377110"/>
              <a:gd name="connsiteX26" fmla="*/ 16498 w 204486"/>
              <a:gd name="connsiteY26" fmla="*/ 13723 h 377110"/>
              <a:gd name="connsiteX27" fmla="*/ 11288 w 204486"/>
              <a:gd name="connsiteY27" fmla="*/ 28050 h 377110"/>
              <a:gd name="connsiteX28" fmla="*/ 12156 w 204486"/>
              <a:gd name="connsiteY28" fmla="*/ 37601 h 377110"/>
              <a:gd name="connsiteX29" fmla="*/ 14327 w 204486"/>
              <a:gd name="connsiteY29" fmla="*/ 48021 h 377110"/>
              <a:gd name="connsiteX30" fmla="*/ 23444 w 204486"/>
              <a:gd name="connsiteY30" fmla="*/ 89700 h 377110"/>
              <a:gd name="connsiteX31" fmla="*/ 38640 w 204486"/>
              <a:gd name="connsiteY31" fmla="*/ 128774 h 377110"/>
              <a:gd name="connsiteX32" fmla="*/ 43850 w 204486"/>
              <a:gd name="connsiteY32" fmla="*/ 138325 h 377110"/>
              <a:gd name="connsiteX33" fmla="*/ 48625 w 204486"/>
              <a:gd name="connsiteY33" fmla="*/ 148311 h 377110"/>
              <a:gd name="connsiteX34" fmla="*/ 56440 w 204486"/>
              <a:gd name="connsiteY34" fmla="*/ 168716 h 377110"/>
              <a:gd name="connsiteX35" fmla="*/ 79016 w 204486"/>
              <a:gd name="connsiteY35" fmla="*/ 252074 h 377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04486" h="377110">
                <a:moveTo>
                  <a:pt x="79016" y="252074"/>
                </a:moveTo>
                <a:cubicBezTo>
                  <a:pt x="73372" y="239049"/>
                  <a:pt x="69031" y="225156"/>
                  <a:pt x="64689" y="211263"/>
                </a:cubicBezTo>
                <a:cubicBezTo>
                  <a:pt x="60348" y="197370"/>
                  <a:pt x="56440" y="183912"/>
                  <a:pt x="51230" y="170453"/>
                </a:cubicBezTo>
                <a:cubicBezTo>
                  <a:pt x="48625" y="163941"/>
                  <a:pt x="46020" y="157428"/>
                  <a:pt x="42547" y="150916"/>
                </a:cubicBezTo>
                <a:cubicBezTo>
                  <a:pt x="40811" y="147877"/>
                  <a:pt x="39074" y="144838"/>
                  <a:pt x="37337" y="141799"/>
                </a:cubicBezTo>
                <a:lnTo>
                  <a:pt x="31693" y="132681"/>
                </a:lnTo>
                <a:cubicBezTo>
                  <a:pt x="23879" y="120091"/>
                  <a:pt x="18234" y="106198"/>
                  <a:pt x="13893" y="92305"/>
                </a:cubicBezTo>
                <a:cubicBezTo>
                  <a:pt x="9551" y="78412"/>
                  <a:pt x="6512" y="64085"/>
                  <a:pt x="3473" y="50192"/>
                </a:cubicBezTo>
                <a:lnTo>
                  <a:pt x="1302" y="39772"/>
                </a:lnTo>
                <a:cubicBezTo>
                  <a:pt x="434" y="35865"/>
                  <a:pt x="0" y="31957"/>
                  <a:pt x="0" y="28050"/>
                </a:cubicBezTo>
                <a:cubicBezTo>
                  <a:pt x="0" y="24143"/>
                  <a:pt x="434" y="19801"/>
                  <a:pt x="1737" y="15460"/>
                </a:cubicBezTo>
                <a:cubicBezTo>
                  <a:pt x="3039" y="11118"/>
                  <a:pt x="5644" y="6776"/>
                  <a:pt x="9986" y="3737"/>
                </a:cubicBezTo>
                <a:cubicBezTo>
                  <a:pt x="13893" y="698"/>
                  <a:pt x="19537" y="-604"/>
                  <a:pt x="24313" y="264"/>
                </a:cubicBezTo>
                <a:cubicBezTo>
                  <a:pt x="29522" y="1132"/>
                  <a:pt x="33430" y="3303"/>
                  <a:pt x="36903" y="5474"/>
                </a:cubicBezTo>
                <a:cubicBezTo>
                  <a:pt x="43850" y="10250"/>
                  <a:pt x="48625" y="16762"/>
                  <a:pt x="52967" y="22840"/>
                </a:cubicBezTo>
                <a:cubicBezTo>
                  <a:pt x="61216" y="34562"/>
                  <a:pt x="69465" y="46719"/>
                  <a:pt x="77280" y="58441"/>
                </a:cubicBezTo>
                <a:cubicBezTo>
                  <a:pt x="92909" y="82754"/>
                  <a:pt x="108539" y="107066"/>
                  <a:pt x="122432" y="132247"/>
                </a:cubicBezTo>
                <a:cubicBezTo>
                  <a:pt x="136325" y="157428"/>
                  <a:pt x="149784" y="183478"/>
                  <a:pt x="161071" y="209961"/>
                </a:cubicBezTo>
                <a:cubicBezTo>
                  <a:pt x="172360" y="236444"/>
                  <a:pt x="182345" y="263796"/>
                  <a:pt x="189726" y="292016"/>
                </a:cubicBezTo>
                <a:cubicBezTo>
                  <a:pt x="196672" y="319802"/>
                  <a:pt x="202316" y="348456"/>
                  <a:pt x="204487" y="377111"/>
                </a:cubicBezTo>
                <a:cubicBezTo>
                  <a:pt x="194936" y="320236"/>
                  <a:pt x="175833" y="265967"/>
                  <a:pt x="151954" y="214302"/>
                </a:cubicBezTo>
                <a:cubicBezTo>
                  <a:pt x="139798" y="188687"/>
                  <a:pt x="126339" y="163072"/>
                  <a:pt x="112012" y="138325"/>
                </a:cubicBezTo>
                <a:cubicBezTo>
                  <a:pt x="97685" y="113579"/>
                  <a:pt x="82489" y="89266"/>
                  <a:pt x="66426" y="65387"/>
                </a:cubicBezTo>
                <a:cubicBezTo>
                  <a:pt x="58611" y="53231"/>
                  <a:pt x="50362" y="41509"/>
                  <a:pt x="42547" y="29787"/>
                </a:cubicBezTo>
                <a:cubicBezTo>
                  <a:pt x="38640" y="24143"/>
                  <a:pt x="34298" y="18933"/>
                  <a:pt x="29522" y="15460"/>
                </a:cubicBezTo>
                <a:cubicBezTo>
                  <a:pt x="27352" y="13723"/>
                  <a:pt x="24747" y="12420"/>
                  <a:pt x="22576" y="12420"/>
                </a:cubicBezTo>
                <a:cubicBezTo>
                  <a:pt x="20405" y="11986"/>
                  <a:pt x="18234" y="12420"/>
                  <a:pt x="16498" y="13723"/>
                </a:cubicBezTo>
                <a:cubicBezTo>
                  <a:pt x="13025" y="15894"/>
                  <a:pt x="11288" y="21538"/>
                  <a:pt x="11288" y="28050"/>
                </a:cubicBezTo>
                <a:cubicBezTo>
                  <a:pt x="11288" y="31089"/>
                  <a:pt x="11722" y="34562"/>
                  <a:pt x="12156" y="37601"/>
                </a:cubicBezTo>
                <a:lnTo>
                  <a:pt x="14327" y="48021"/>
                </a:lnTo>
                <a:cubicBezTo>
                  <a:pt x="17366" y="61914"/>
                  <a:pt x="19971" y="76241"/>
                  <a:pt x="23444" y="89700"/>
                </a:cubicBezTo>
                <a:cubicBezTo>
                  <a:pt x="26918" y="103159"/>
                  <a:pt x="32127" y="116618"/>
                  <a:pt x="38640" y="128774"/>
                </a:cubicBezTo>
                <a:lnTo>
                  <a:pt x="43850" y="138325"/>
                </a:lnTo>
                <a:cubicBezTo>
                  <a:pt x="45586" y="141364"/>
                  <a:pt x="47323" y="144838"/>
                  <a:pt x="48625" y="148311"/>
                </a:cubicBezTo>
                <a:cubicBezTo>
                  <a:pt x="51664" y="154823"/>
                  <a:pt x="54269" y="161770"/>
                  <a:pt x="56440" y="168716"/>
                </a:cubicBezTo>
                <a:cubicBezTo>
                  <a:pt x="65991" y="196068"/>
                  <a:pt x="70333" y="224722"/>
                  <a:pt x="79016" y="252074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7" name="Полилиния: фигура 396">
            <a:extLst>
              <a:ext uri="{FF2B5EF4-FFF2-40B4-BE49-F238E27FC236}">
                <a16:creationId xmlns:a16="http://schemas.microsoft.com/office/drawing/2014/main" id="{48EF5077-E7C7-D9A3-F5AC-FF762EB3434F}"/>
              </a:ext>
            </a:extLst>
          </p:cNvPr>
          <p:cNvSpPr/>
          <p:nvPr/>
        </p:nvSpPr>
        <p:spPr>
          <a:xfrm>
            <a:off x="18640006" y="6691831"/>
            <a:ext cx="163676" cy="273347"/>
          </a:xfrm>
          <a:custGeom>
            <a:avLst/>
            <a:gdLst>
              <a:gd name="connsiteX0" fmla="*/ 0 w 163676"/>
              <a:gd name="connsiteY0" fmla="*/ 17630 h 273347"/>
              <a:gd name="connsiteX1" fmla="*/ 39942 w 163676"/>
              <a:gd name="connsiteY1" fmla="*/ 264 h 273347"/>
              <a:gd name="connsiteX2" fmla="*/ 62084 w 163676"/>
              <a:gd name="connsiteY2" fmla="*/ 8513 h 273347"/>
              <a:gd name="connsiteX3" fmla="*/ 79016 w 163676"/>
              <a:gd name="connsiteY3" fmla="*/ 24143 h 273347"/>
              <a:gd name="connsiteX4" fmla="*/ 92041 w 163676"/>
              <a:gd name="connsiteY4" fmla="*/ 42377 h 273347"/>
              <a:gd name="connsiteX5" fmla="*/ 103763 w 163676"/>
              <a:gd name="connsiteY5" fmla="*/ 61480 h 273347"/>
              <a:gd name="connsiteX6" fmla="*/ 122866 w 163676"/>
              <a:gd name="connsiteY6" fmla="*/ 101856 h 273347"/>
              <a:gd name="connsiteX7" fmla="*/ 148915 w 163676"/>
              <a:gd name="connsiteY7" fmla="*/ 186517 h 273347"/>
              <a:gd name="connsiteX8" fmla="*/ 163676 w 163676"/>
              <a:gd name="connsiteY8" fmla="*/ 273348 h 273347"/>
              <a:gd name="connsiteX9" fmla="*/ 139364 w 163676"/>
              <a:gd name="connsiteY9" fmla="*/ 189122 h 273347"/>
              <a:gd name="connsiteX10" fmla="*/ 126339 w 163676"/>
              <a:gd name="connsiteY10" fmla="*/ 147443 h 273347"/>
              <a:gd name="connsiteX11" fmla="*/ 111144 w 163676"/>
              <a:gd name="connsiteY11" fmla="*/ 106632 h 273347"/>
              <a:gd name="connsiteX12" fmla="*/ 93343 w 163676"/>
              <a:gd name="connsiteY12" fmla="*/ 67124 h 273347"/>
              <a:gd name="connsiteX13" fmla="*/ 82924 w 163676"/>
              <a:gd name="connsiteY13" fmla="*/ 48021 h 273347"/>
              <a:gd name="connsiteX14" fmla="*/ 71636 w 163676"/>
              <a:gd name="connsiteY14" fmla="*/ 29787 h 273347"/>
              <a:gd name="connsiteX15" fmla="*/ 39942 w 163676"/>
              <a:gd name="connsiteY15" fmla="*/ 5474 h 273347"/>
              <a:gd name="connsiteX16" fmla="*/ 0 w 163676"/>
              <a:gd name="connsiteY16" fmla="*/ 17630 h 273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63676" h="273347">
                <a:moveTo>
                  <a:pt x="0" y="17630"/>
                </a:moveTo>
                <a:cubicBezTo>
                  <a:pt x="8683" y="5474"/>
                  <a:pt x="24313" y="-1473"/>
                  <a:pt x="39942" y="264"/>
                </a:cubicBezTo>
                <a:cubicBezTo>
                  <a:pt x="47757" y="1132"/>
                  <a:pt x="55138" y="4172"/>
                  <a:pt x="62084" y="8513"/>
                </a:cubicBezTo>
                <a:cubicBezTo>
                  <a:pt x="68596" y="12855"/>
                  <a:pt x="74241" y="18499"/>
                  <a:pt x="79016" y="24143"/>
                </a:cubicBezTo>
                <a:cubicBezTo>
                  <a:pt x="83792" y="29787"/>
                  <a:pt x="88133" y="36299"/>
                  <a:pt x="92041" y="42377"/>
                </a:cubicBezTo>
                <a:cubicBezTo>
                  <a:pt x="96382" y="48455"/>
                  <a:pt x="99856" y="54968"/>
                  <a:pt x="103763" y="61480"/>
                </a:cubicBezTo>
                <a:cubicBezTo>
                  <a:pt x="110710" y="74505"/>
                  <a:pt x="117222" y="87963"/>
                  <a:pt x="122866" y="101856"/>
                </a:cubicBezTo>
                <a:cubicBezTo>
                  <a:pt x="134154" y="129208"/>
                  <a:pt x="142403" y="157862"/>
                  <a:pt x="148915" y="186517"/>
                </a:cubicBezTo>
                <a:cubicBezTo>
                  <a:pt x="155427" y="215171"/>
                  <a:pt x="160203" y="244259"/>
                  <a:pt x="163676" y="273348"/>
                </a:cubicBezTo>
                <a:cubicBezTo>
                  <a:pt x="154993" y="245128"/>
                  <a:pt x="147613" y="216907"/>
                  <a:pt x="139364" y="189122"/>
                </a:cubicBezTo>
                <a:cubicBezTo>
                  <a:pt x="135022" y="175229"/>
                  <a:pt x="131115" y="161336"/>
                  <a:pt x="126339" y="147443"/>
                </a:cubicBezTo>
                <a:cubicBezTo>
                  <a:pt x="121998" y="133550"/>
                  <a:pt x="116788" y="120091"/>
                  <a:pt x="111144" y="106632"/>
                </a:cubicBezTo>
                <a:cubicBezTo>
                  <a:pt x="105934" y="93173"/>
                  <a:pt x="99421" y="80149"/>
                  <a:pt x="93343" y="67124"/>
                </a:cubicBezTo>
                <a:cubicBezTo>
                  <a:pt x="89870" y="60612"/>
                  <a:pt x="86831" y="54533"/>
                  <a:pt x="82924" y="48021"/>
                </a:cubicBezTo>
                <a:cubicBezTo>
                  <a:pt x="79450" y="41943"/>
                  <a:pt x="75543" y="35431"/>
                  <a:pt x="71636" y="29787"/>
                </a:cubicBezTo>
                <a:cubicBezTo>
                  <a:pt x="63387" y="18499"/>
                  <a:pt x="52967" y="8513"/>
                  <a:pt x="39942" y="5474"/>
                </a:cubicBezTo>
                <a:cubicBezTo>
                  <a:pt x="25615" y="3303"/>
                  <a:pt x="10420" y="7211"/>
                  <a:pt x="0" y="17630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8" name="Полилиния: фигура 397">
            <a:extLst>
              <a:ext uri="{FF2B5EF4-FFF2-40B4-BE49-F238E27FC236}">
                <a16:creationId xmlns:a16="http://schemas.microsoft.com/office/drawing/2014/main" id="{BC3AABD1-5B23-CFEB-76D6-97A03B850C45}"/>
              </a:ext>
            </a:extLst>
          </p:cNvPr>
          <p:cNvSpPr/>
          <p:nvPr/>
        </p:nvSpPr>
        <p:spPr>
          <a:xfrm>
            <a:off x="18756359" y="6734208"/>
            <a:ext cx="100289" cy="224458"/>
          </a:xfrm>
          <a:custGeom>
            <a:avLst/>
            <a:gdLst>
              <a:gd name="connsiteX0" fmla="*/ 0 w 100289"/>
              <a:gd name="connsiteY0" fmla="*/ 8683 h 224458"/>
              <a:gd name="connsiteX1" fmla="*/ 7381 w 100289"/>
              <a:gd name="connsiteY1" fmla="*/ 3473 h 224458"/>
              <a:gd name="connsiteX2" fmla="*/ 16064 w 100289"/>
              <a:gd name="connsiteY2" fmla="*/ 1302 h 224458"/>
              <a:gd name="connsiteX3" fmla="*/ 33864 w 100289"/>
              <a:gd name="connsiteY3" fmla="*/ 0 h 224458"/>
              <a:gd name="connsiteX4" fmla="*/ 52533 w 100289"/>
              <a:gd name="connsiteY4" fmla="*/ 4776 h 224458"/>
              <a:gd name="connsiteX5" fmla="*/ 66426 w 100289"/>
              <a:gd name="connsiteY5" fmla="*/ 18235 h 224458"/>
              <a:gd name="connsiteX6" fmla="*/ 83792 w 100289"/>
              <a:gd name="connsiteY6" fmla="*/ 49928 h 224458"/>
              <a:gd name="connsiteX7" fmla="*/ 93778 w 100289"/>
              <a:gd name="connsiteY7" fmla="*/ 84226 h 224458"/>
              <a:gd name="connsiteX8" fmla="*/ 98987 w 100289"/>
              <a:gd name="connsiteY8" fmla="*/ 119393 h 224458"/>
              <a:gd name="connsiteX9" fmla="*/ 100290 w 100289"/>
              <a:gd name="connsiteY9" fmla="*/ 137193 h 224458"/>
              <a:gd name="connsiteX10" fmla="*/ 99856 w 100289"/>
              <a:gd name="connsiteY10" fmla="*/ 154993 h 224458"/>
              <a:gd name="connsiteX11" fmla="*/ 96817 w 100289"/>
              <a:gd name="connsiteY11" fmla="*/ 189726 h 224458"/>
              <a:gd name="connsiteX12" fmla="*/ 96817 w 100289"/>
              <a:gd name="connsiteY12" fmla="*/ 224458 h 224458"/>
              <a:gd name="connsiteX13" fmla="*/ 91607 w 100289"/>
              <a:gd name="connsiteY13" fmla="*/ 189726 h 224458"/>
              <a:gd name="connsiteX14" fmla="*/ 90738 w 100289"/>
              <a:gd name="connsiteY14" fmla="*/ 154993 h 224458"/>
              <a:gd name="connsiteX15" fmla="*/ 89870 w 100289"/>
              <a:gd name="connsiteY15" fmla="*/ 138061 h 224458"/>
              <a:gd name="connsiteX16" fmla="*/ 87265 w 100289"/>
              <a:gd name="connsiteY16" fmla="*/ 121129 h 224458"/>
              <a:gd name="connsiteX17" fmla="*/ 81187 w 100289"/>
              <a:gd name="connsiteY17" fmla="*/ 87265 h 224458"/>
              <a:gd name="connsiteX18" fmla="*/ 57743 w 100289"/>
              <a:gd name="connsiteY18" fmla="*/ 24313 h 224458"/>
              <a:gd name="connsiteX19" fmla="*/ 47757 w 100289"/>
              <a:gd name="connsiteY19" fmla="*/ 12591 h 224458"/>
              <a:gd name="connsiteX20" fmla="*/ 33430 w 100289"/>
              <a:gd name="connsiteY20" fmla="*/ 6947 h 224458"/>
              <a:gd name="connsiteX21" fmla="*/ 16498 w 100289"/>
              <a:gd name="connsiteY21" fmla="*/ 5644 h 224458"/>
              <a:gd name="connsiteX22" fmla="*/ 0 w 100289"/>
              <a:gd name="connsiteY22" fmla="*/ 8683 h 2244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00289" h="224458">
                <a:moveTo>
                  <a:pt x="0" y="8683"/>
                </a:moveTo>
                <a:cubicBezTo>
                  <a:pt x="1737" y="6512"/>
                  <a:pt x="4342" y="4776"/>
                  <a:pt x="7381" y="3473"/>
                </a:cubicBezTo>
                <a:cubicBezTo>
                  <a:pt x="10420" y="2171"/>
                  <a:pt x="13025" y="1737"/>
                  <a:pt x="16064" y="1302"/>
                </a:cubicBezTo>
                <a:cubicBezTo>
                  <a:pt x="22142" y="434"/>
                  <a:pt x="27786" y="0"/>
                  <a:pt x="33864" y="0"/>
                </a:cubicBezTo>
                <a:cubicBezTo>
                  <a:pt x="39942" y="0"/>
                  <a:pt x="46455" y="1302"/>
                  <a:pt x="52533" y="4776"/>
                </a:cubicBezTo>
                <a:cubicBezTo>
                  <a:pt x="58177" y="8249"/>
                  <a:pt x="62952" y="13025"/>
                  <a:pt x="66426" y="18235"/>
                </a:cubicBezTo>
                <a:cubicBezTo>
                  <a:pt x="73372" y="28220"/>
                  <a:pt x="79016" y="38640"/>
                  <a:pt x="83792" y="49928"/>
                </a:cubicBezTo>
                <a:cubicBezTo>
                  <a:pt x="88134" y="61216"/>
                  <a:pt x="91607" y="72504"/>
                  <a:pt x="93778" y="84226"/>
                </a:cubicBezTo>
                <a:cubicBezTo>
                  <a:pt x="95948" y="95948"/>
                  <a:pt x="97685" y="107670"/>
                  <a:pt x="98987" y="119393"/>
                </a:cubicBezTo>
                <a:cubicBezTo>
                  <a:pt x="99421" y="125037"/>
                  <a:pt x="100290" y="131115"/>
                  <a:pt x="100290" y="137193"/>
                </a:cubicBezTo>
                <a:cubicBezTo>
                  <a:pt x="100290" y="143271"/>
                  <a:pt x="100290" y="149349"/>
                  <a:pt x="99856" y="154993"/>
                </a:cubicBezTo>
                <a:cubicBezTo>
                  <a:pt x="98987" y="166716"/>
                  <a:pt x="98119" y="178438"/>
                  <a:pt x="96817" y="189726"/>
                </a:cubicBezTo>
                <a:cubicBezTo>
                  <a:pt x="95948" y="201448"/>
                  <a:pt x="95080" y="212736"/>
                  <a:pt x="96817" y="224458"/>
                </a:cubicBezTo>
                <a:cubicBezTo>
                  <a:pt x="92909" y="213170"/>
                  <a:pt x="92041" y="201448"/>
                  <a:pt x="91607" y="189726"/>
                </a:cubicBezTo>
                <a:cubicBezTo>
                  <a:pt x="91173" y="178004"/>
                  <a:pt x="91173" y="166281"/>
                  <a:pt x="90738" y="154993"/>
                </a:cubicBezTo>
                <a:cubicBezTo>
                  <a:pt x="90738" y="149349"/>
                  <a:pt x="90304" y="143705"/>
                  <a:pt x="89870" y="138061"/>
                </a:cubicBezTo>
                <a:cubicBezTo>
                  <a:pt x="89436" y="132851"/>
                  <a:pt x="88134" y="126773"/>
                  <a:pt x="87265" y="121129"/>
                </a:cubicBezTo>
                <a:cubicBezTo>
                  <a:pt x="85529" y="109841"/>
                  <a:pt x="83358" y="98553"/>
                  <a:pt x="81187" y="87265"/>
                </a:cubicBezTo>
                <a:cubicBezTo>
                  <a:pt x="76411" y="65123"/>
                  <a:pt x="69465" y="43416"/>
                  <a:pt x="57743" y="24313"/>
                </a:cubicBezTo>
                <a:cubicBezTo>
                  <a:pt x="55138" y="19537"/>
                  <a:pt x="51664" y="15630"/>
                  <a:pt x="47757" y="12591"/>
                </a:cubicBezTo>
                <a:cubicBezTo>
                  <a:pt x="43850" y="9551"/>
                  <a:pt x="39074" y="7815"/>
                  <a:pt x="33430" y="6947"/>
                </a:cubicBezTo>
                <a:cubicBezTo>
                  <a:pt x="28220" y="6078"/>
                  <a:pt x="22142" y="5644"/>
                  <a:pt x="16498" y="5644"/>
                </a:cubicBezTo>
                <a:cubicBezTo>
                  <a:pt x="10854" y="5210"/>
                  <a:pt x="5210" y="5644"/>
                  <a:pt x="0" y="8683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399" name="Полилиния: фигура 398">
            <a:extLst>
              <a:ext uri="{FF2B5EF4-FFF2-40B4-BE49-F238E27FC236}">
                <a16:creationId xmlns:a16="http://schemas.microsoft.com/office/drawing/2014/main" id="{F2BFFA28-5C52-AEBF-E4EA-863DD39DCD25}"/>
              </a:ext>
            </a:extLst>
          </p:cNvPr>
          <p:cNvSpPr/>
          <p:nvPr/>
        </p:nvSpPr>
        <p:spPr>
          <a:xfrm>
            <a:off x="18796678" y="6759826"/>
            <a:ext cx="166339" cy="914761"/>
          </a:xfrm>
          <a:custGeom>
            <a:avLst/>
            <a:gdLst>
              <a:gd name="connsiteX0" fmla="*/ 62142 w 166339"/>
              <a:gd name="connsiteY0" fmla="*/ 3470 h 914761"/>
              <a:gd name="connsiteX1" fmla="*/ 94270 w 166339"/>
              <a:gd name="connsiteY1" fmla="*/ 1300 h 914761"/>
              <a:gd name="connsiteX2" fmla="*/ 123792 w 166339"/>
              <a:gd name="connsiteY2" fmla="*/ 14758 h 914761"/>
              <a:gd name="connsiteX3" fmla="*/ 145500 w 166339"/>
              <a:gd name="connsiteY3" fmla="*/ 39071 h 914761"/>
              <a:gd name="connsiteX4" fmla="*/ 156788 w 166339"/>
              <a:gd name="connsiteY4" fmla="*/ 69896 h 914761"/>
              <a:gd name="connsiteX5" fmla="*/ 158959 w 166339"/>
              <a:gd name="connsiteY5" fmla="*/ 102892 h 914761"/>
              <a:gd name="connsiteX6" fmla="*/ 157222 w 166339"/>
              <a:gd name="connsiteY6" fmla="*/ 119390 h 914761"/>
              <a:gd name="connsiteX7" fmla="*/ 155920 w 166339"/>
              <a:gd name="connsiteY7" fmla="*/ 127639 h 914761"/>
              <a:gd name="connsiteX8" fmla="*/ 153749 w 166339"/>
              <a:gd name="connsiteY8" fmla="*/ 135888 h 914761"/>
              <a:gd name="connsiteX9" fmla="*/ 126397 w 166339"/>
              <a:gd name="connsiteY9" fmla="*/ 195367 h 914761"/>
              <a:gd name="connsiteX10" fmla="*/ 111636 w 166339"/>
              <a:gd name="connsiteY10" fmla="*/ 224021 h 914761"/>
              <a:gd name="connsiteX11" fmla="*/ 104689 w 166339"/>
              <a:gd name="connsiteY11" fmla="*/ 238348 h 914761"/>
              <a:gd name="connsiteX12" fmla="*/ 98177 w 166339"/>
              <a:gd name="connsiteY12" fmla="*/ 253110 h 914761"/>
              <a:gd name="connsiteX13" fmla="*/ 74733 w 166339"/>
              <a:gd name="connsiteY13" fmla="*/ 313023 h 914761"/>
              <a:gd name="connsiteX14" fmla="*/ 33054 w 166339"/>
              <a:gd name="connsiteY14" fmla="*/ 434586 h 914761"/>
              <a:gd name="connsiteX15" fmla="*/ 23068 w 166339"/>
              <a:gd name="connsiteY15" fmla="*/ 465411 h 914761"/>
              <a:gd name="connsiteX16" fmla="*/ 14385 w 166339"/>
              <a:gd name="connsiteY16" fmla="*/ 495802 h 914761"/>
              <a:gd name="connsiteX17" fmla="*/ 13951 w 166339"/>
              <a:gd name="connsiteY17" fmla="*/ 525325 h 914761"/>
              <a:gd name="connsiteX18" fmla="*/ 23937 w 166339"/>
              <a:gd name="connsiteY18" fmla="*/ 554847 h 914761"/>
              <a:gd name="connsiteX19" fmla="*/ 74298 w 166339"/>
              <a:gd name="connsiteY19" fmla="*/ 673372 h 914761"/>
              <a:gd name="connsiteX20" fmla="*/ 98177 w 166339"/>
              <a:gd name="connsiteY20" fmla="*/ 733285 h 914761"/>
              <a:gd name="connsiteX21" fmla="*/ 122490 w 166339"/>
              <a:gd name="connsiteY21" fmla="*/ 793198 h 914761"/>
              <a:gd name="connsiteX22" fmla="*/ 166339 w 166339"/>
              <a:gd name="connsiteY22" fmla="*/ 914762 h 914761"/>
              <a:gd name="connsiteX23" fmla="*/ 143329 w 166339"/>
              <a:gd name="connsiteY23" fmla="*/ 854849 h 914761"/>
              <a:gd name="connsiteX24" fmla="*/ 116846 w 166339"/>
              <a:gd name="connsiteY24" fmla="*/ 796238 h 914761"/>
              <a:gd name="connsiteX25" fmla="*/ 90796 w 166339"/>
              <a:gd name="connsiteY25" fmla="*/ 737192 h 914761"/>
              <a:gd name="connsiteX26" fmla="*/ 78206 w 166339"/>
              <a:gd name="connsiteY26" fmla="*/ 707236 h 914761"/>
              <a:gd name="connsiteX27" fmla="*/ 65181 w 166339"/>
              <a:gd name="connsiteY27" fmla="*/ 677713 h 914761"/>
              <a:gd name="connsiteX28" fmla="*/ 12648 w 166339"/>
              <a:gd name="connsiteY28" fmla="*/ 559623 h 914761"/>
              <a:gd name="connsiteX29" fmla="*/ 1795 w 166339"/>
              <a:gd name="connsiteY29" fmla="*/ 527930 h 914761"/>
              <a:gd name="connsiteX30" fmla="*/ 1795 w 166339"/>
              <a:gd name="connsiteY30" fmla="*/ 493631 h 914761"/>
              <a:gd name="connsiteX31" fmla="*/ 10478 w 166339"/>
              <a:gd name="connsiteY31" fmla="*/ 461938 h 914761"/>
              <a:gd name="connsiteX32" fmla="*/ 20463 w 166339"/>
              <a:gd name="connsiteY32" fmla="*/ 431113 h 914761"/>
              <a:gd name="connsiteX33" fmla="*/ 63010 w 166339"/>
              <a:gd name="connsiteY33" fmla="*/ 309116 h 914761"/>
              <a:gd name="connsiteX34" fmla="*/ 87757 w 166339"/>
              <a:gd name="connsiteY34" fmla="*/ 249202 h 914761"/>
              <a:gd name="connsiteX35" fmla="*/ 94270 w 166339"/>
              <a:gd name="connsiteY35" fmla="*/ 234441 h 914761"/>
              <a:gd name="connsiteX36" fmla="*/ 101650 w 166339"/>
              <a:gd name="connsiteY36" fmla="*/ 219680 h 914761"/>
              <a:gd name="connsiteX37" fmla="*/ 117280 w 166339"/>
              <a:gd name="connsiteY37" fmla="*/ 191460 h 914761"/>
              <a:gd name="connsiteX38" fmla="*/ 132475 w 166339"/>
              <a:gd name="connsiteY38" fmla="*/ 163239 h 914761"/>
              <a:gd name="connsiteX39" fmla="*/ 145066 w 166339"/>
              <a:gd name="connsiteY39" fmla="*/ 134151 h 914761"/>
              <a:gd name="connsiteX40" fmla="*/ 150276 w 166339"/>
              <a:gd name="connsiteY40" fmla="*/ 72067 h 914761"/>
              <a:gd name="connsiteX41" fmla="*/ 120753 w 166339"/>
              <a:gd name="connsiteY41" fmla="*/ 18232 h 914761"/>
              <a:gd name="connsiteX42" fmla="*/ 92533 w 166339"/>
              <a:gd name="connsiteY42" fmla="*/ 3905 h 914761"/>
              <a:gd name="connsiteX43" fmla="*/ 62142 w 166339"/>
              <a:gd name="connsiteY43" fmla="*/ 3470 h 914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66339" h="914761">
                <a:moveTo>
                  <a:pt x="62142" y="3470"/>
                </a:moveTo>
                <a:cubicBezTo>
                  <a:pt x="72128" y="-437"/>
                  <a:pt x="83416" y="-871"/>
                  <a:pt x="94270" y="1300"/>
                </a:cubicBezTo>
                <a:cubicBezTo>
                  <a:pt x="105123" y="3470"/>
                  <a:pt x="115109" y="8246"/>
                  <a:pt x="123792" y="14758"/>
                </a:cubicBezTo>
                <a:cubicBezTo>
                  <a:pt x="132475" y="21271"/>
                  <a:pt x="140290" y="29520"/>
                  <a:pt x="145500" y="39071"/>
                </a:cubicBezTo>
                <a:cubicBezTo>
                  <a:pt x="151144" y="48623"/>
                  <a:pt x="154617" y="59042"/>
                  <a:pt x="156788" y="69896"/>
                </a:cubicBezTo>
                <a:cubicBezTo>
                  <a:pt x="158959" y="80750"/>
                  <a:pt x="159393" y="91604"/>
                  <a:pt x="158959" y="102892"/>
                </a:cubicBezTo>
                <a:cubicBezTo>
                  <a:pt x="158525" y="108536"/>
                  <a:pt x="158090" y="113746"/>
                  <a:pt x="157222" y="119390"/>
                </a:cubicBezTo>
                <a:cubicBezTo>
                  <a:pt x="156788" y="121995"/>
                  <a:pt x="156354" y="124600"/>
                  <a:pt x="155920" y="127639"/>
                </a:cubicBezTo>
                <a:cubicBezTo>
                  <a:pt x="155051" y="130244"/>
                  <a:pt x="154617" y="133283"/>
                  <a:pt x="153749" y="135888"/>
                </a:cubicBezTo>
                <a:cubicBezTo>
                  <a:pt x="146802" y="157161"/>
                  <a:pt x="136383" y="176264"/>
                  <a:pt x="126397" y="195367"/>
                </a:cubicBezTo>
                <a:cubicBezTo>
                  <a:pt x="121187" y="204918"/>
                  <a:pt x="116412" y="214470"/>
                  <a:pt x="111636" y="224021"/>
                </a:cubicBezTo>
                <a:cubicBezTo>
                  <a:pt x="109031" y="228797"/>
                  <a:pt x="106860" y="233573"/>
                  <a:pt x="104689" y="238348"/>
                </a:cubicBezTo>
                <a:lnTo>
                  <a:pt x="98177" y="253110"/>
                </a:lnTo>
                <a:cubicBezTo>
                  <a:pt x="89928" y="272647"/>
                  <a:pt x="82113" y="292618"/>
                  <a:pt x="74733" y="313023"/>
                </a:cubicBezTo>
                <a:cubicBezTo>
                  <a:pt x="59971" y="353399"/>
                  <a:pt x="46078" y="393776"/>
                  <a:pt x="33054" y="434586"/>
                </a:cubicBezTo>
                <a:lnTo>
                  <a:pt x="23068" y="465411"/>
                </a:lnTo>
                <a:cubicBezTo>
                  <a:pt x="19595" y="475397"/>
                  <a:pt x="16556" y="485817"/>
                  <a:pt x="14385" y="495802"/>
                </a:cubicBezTo>
                <a:cubicBezTo>
                  <a:pt x="12648" y="505788"/>
                  <a:pt x="12214" y="515773"/>
                  <a:pt x="13951" y="525325"/>
                </a:cubicBezTo>
                <a:cubicBezTo>
                  <a:pt x="16122" y="534876"/>
                  <a:pt x="20029" y="544862"/>
                  <a:pt x="23937" y="554847"/>
                </a:cubicBezTo>
                <a:cubicBezTo>
                  <a:pt x="39566" y="594790"/>
                  <a:pt x="57801" y="633429"/>
                  <a:pt x="74298" y="673372"/>
                </a:cubicBezTo>
                <a:cubicBezTo>
                  <a:pt x="82547" y="693343"/>
                  <a:pt x="90362" y="713314"/>
                  <a:pt x="98177" y="733285"/>
                </a:cubicBezTo>
                <a:cubicBezTo>
                  <a:pt x="105992" y="753256"/>
                  <a:pt x="114241" y="773227"/>
                  <a:pt x="122490" y="793198"/>
                </a:cubicBezTo>
                <a:cubicBezTo>
                  <a:pt x="138553" y="833141"/>
                  <a:pt x="155485" y="873083"/>
                  <a:pt x="166339" y="914762"/>
                </a:cubicBezTo>
                <a:cubicBezTo>
                  <a:pt x="159393" y="894357"/>
                  <a:pt x="151578" y="874385"/>
                  <a:pt x="143329" y="854849"/>
                </a:cubicBezTo>
                <a:cubicBezTo>
                  <a:pt x="134646" y="835312"/>
                  <a:pt x="125963" y="815775"/>
                  <a:pt x="116846" y="796238"/>
                </a:cubicBezTo>
                <a:cubicBezTo>
                  <a:pt x="107728" y="776701"/>
                  <a:pt x="99045" y="757164"/>
                  <a:pt x="90796" y="737192"/>
                </a:cubicBezTo>
                <a:cubicBezTo>
                  <a:pt x="86455" y="727207"/>
                  <a:pt x="82547" y="717221"/>
                  <a:pt x="78206" y="707236"/>
                </a:cubicBezTo>
                <a:cubicBezTo>
                  <a:pt x="73864" y="697250"/>
                  <a:pt x="69957" y="687699"/>
                  <a:pt x="65181" y="677713"/>
                </a:cubicBezTo>
                <a:cubicBezTo>
                  <a:pt x="47381" y="638639"/>
                  <a:pt x="29146" y="599565"/>
                  <a:pt x="12648" y="559623"/>
                </a:cubicBezTo>
                <a:cubicBezTo>
                  <a:pt x="8741" y="549637"/>
                  <a:pt x="4400" y="539218"/>
                  <a:pt x="1795" y="527930"/>
                </a:cubicBezTo>
                <a:cubicBezTo>
                  <a:pt x="-810" y="516642"/>
                  <a:pt x="-376" y="504485"/>
                  <a:pt x="1795" y="493631"/>
                </a:cubicBezTo>
                <a:cubicBezTo>
                  <a:pt x="3965" y="482343"/>
                  <a:pt x="7439" y="471924"/>
                  <a:pt x="10478" y="461938"/>
                </a:cubicBezTo>
                <a:lnTo>
                  <a:pt x="20463" y="431113"/>
                </a:lnTo>
                <a:cubicBezTo>
                  <a:pt x="33922" y="390303"/>
                  <a:pt x="47815" y="349492"/>
                  <a:pt x="63010" y="309116"/>
                </a:cubicBezTo>
                <a:cubicBezTo>
                  <a:pt x="70825" y="289144"/>
                  <a:pt x="79074" y="269173"/>
                  <a:pt x="87757" y="249202"/>
                </a:cubicBezTo>
                <a:lnTo>
                  <a:pt x="94270" y="234441"/>
                </a:lnTo>
                <a:cubicBezTo>
                  <a:pt x="96440" y="229665"/>
                  <a:pt x="99045" y="224455"/>
                  <a:pt x="101650" y="219680"/>
                </a:cubicBezTo>
                <a:cubicBezTo>
                  <a:pt x="106860" y="210128"/>
                  <a:pt x="112070" y="200577"/>
                  <a:pt x="117280" y="191460"/>
                </a:cubicBezTo>
                <a:cubicBezTo>
                  <a:pt x="122490" y="181908"/>
                  <a:pt x="127700" y="172791"/>
                  <a:pt x="132475" y="163239"/>
                </a:cubicBezTo>
                <a:cubicBezTo>
                  <a:pt x="137251" y="153688"/>
                  <a:pt x="142027" y="144137"/>
                  <a:pt x="145066" y="134151"/>
                </a:cubicBezTo>
                <a:cubicBezTo>
                  <a:pt x="151144" y="114614"/>
                  <a:pt x="153315" y="92906"/>
                  <a:pt x="150276" y="72067"/>
                </a:cubicBezTo>
                <a:cubicBezTo>
                  <a:pt x="147237" y="51662"/>
                  <a:pt x="137685" y="31256"/>
                  <a:pt x="120753" y="18232"/>
                </a:cubicBezTo>
                <a:cubicBezTo>
                  <a:pt x="112504" y="11719"/>
                  <a:pt x="102953" y="6510"/>
                  <a:pt x="92533" y="3905"/>
                </a:cubicBezTo>
                <a:cubicBezTo>
                  <a:pt x="83850" y="431"/>
                  <a:pt x="72562" y="431"/>
                  <a:pt x="62142" y="3470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0" name="Полилиния: фигура 399">
            <a:extLst>
              <a:ext uri="{FF2B5EF4-FFF2-40B4-BE49-F238E27FC236}">
                <a16:creationId xmlns:a16="http://schemas.microsoft.com/office/drawing/2014/main" id="{B1DDF813-7FE7-F4F0-7B3F-3EE06B6C9141}"/>
              </a:ext>
            </a:extLst>
          </p:cNvPr>
          <p:cNvSpPr/>
          <p:nvPr/>
        </p:nvSpPr>
        <p:spPr>
          <a:xfrm>
            <a:off x="18585302" y="7526976"/>
            <a:ext cx="54447" cy="205355"/>
          </a:xfrm>
          <a:custGeom>
            <a:avLst/>
            <a:gdLst>
              <a:gd name="connsiteX0" fmla="*/ 0 w 54447"/>
              <a:gd name="connsiteY0" fmla="*/ 0 h 205355"/>
              <a:gd name="connsiteX1" fmla="*/ 24747 w 54447"/>
              <a:gd name="connsiteY1" fmla="*/ 47757 h 205355"/>
              <a:gd name="connsiteX2" fmla="*/ 34298 w 54447"/>
              <a:gd name="connsiteY2" fmla="*/ 72938 h 205355"/>
              <a:gd name="connsiteX3" fmla="*/ 42113 w 54447"/>
              <a:gd name="connsiteY3" fmla="*/ 98553 h 205355"/>
              <a:gd name="connsiteX4" fmla="*/ 52099 w 54447"/>
              <a:gd name="connsiteY4" fmla="*/ 151520 h 205355"/>
              <a:gd name="connsiteX5" fmla="*/ 53835 w 54447"/>
              <a:gd name="connsiteY5" fmla="*/ 205355 h 205355"/>
              <a:gd name="connsiteX6" fmla="*/ 42113 w 54447"/>
              <a:gd name="connsiteY6" fmla="*/ 153257 h 205355"/>
              <a:gd name="connsiteX7" fmla="*/ 29522 w 54447"/>
              <a:gd name="connsiteY7" fmla="*/ 102026 h 205355"/>
              <a:gd name="connsiteX8" fmla="*/ 26049 w 54447"/>
              <a:gd name="connsiteY8" fmla="*/ 89002 h 205355"/>
              <a:gd name="connsiteX9" fmla="*/ 22576 w 54447"/>
              <a:gd name="connsiteY9" fmla="*/ 76411 h 205355"/>
              <a:gd name="connsiteX10" fmla="*/ 15195 w 54447"/>
              <a:gd name="connsiteY10" fmla="*/ 51230 h 205355"/>
              <a:gd name="connsiteX11" fmla="*/ 0 w 54447"/>
              <a:gd name="connsiteY11" fmla="*/ 0 h 205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4447" h="205355">
                <a:moveTo>
                  <a:pt x="0" y="0"/>
                </a:moveTo>
                <a:cubicBezTo>
                  <a:pt x="9551" y="15195"/>
                  <a:pt x="17800" y="31259"/>
                  <a:pt x="24747" y="47757"/>
                </a:cubicBezTo>
                <a:cubicBezTo>
                  <a:pt x="28220" y="56006"/>
                  <a:pt x="31259" y="64255"/>
                  <a:pt x="34298" y="72938"/>
                </a:cubicBezTo>
                <a:cubicBezTo>
                  <a:pt x="36903" y="81621"/>
                  <a:pt x="39508" y="89870"/>
                  <a:pt x="42113" y="98553"/>
                </a:cubicBezTo>
                <a:cubicBezTo>
                  <a:pt x="46889" y="115919"/>
                  <a:pt x="49928" y="133720"/>
                  <a:pt x="52099" y="151520"/>
                </a:cubicBezTo>
                <a:cubicBezTo>
                  <a:pt x="54269" y="169320"/>
                  <a:pt x="55138" y="187121"/>
                  <a:pt x="53835" y="205355"/>
                </a:cubicBezTo>
                <a:cubicBezTo>
                  <a:pt x="49494" y="187989"/>
                  <a:pt x="46020" y="170623"/>
                  <a:pt x="42113" y="153257"/>
                </a:cubicBezTo>
                <a:cubicBezTo>
                  <a:pt x="38206" y="135890"/>
                  <a:pt x="33864" y="118958"/>
                  <a:pt x="29522" y="102026"/>
                </a:cubicBezTo>
                <a:lnTo>
                  <a:pt x="26049" y="89002"/>
                </a:lnTo>
                <a:cubicBezTo>
                  <a:pt x="24747" y="84660"/>
                  <a:pt x="23444" y="80753"/>
                  <a:pt x="22576" y="76411"/>
                </a:cubicBezTo>
                <a:lnTo>
                  <a:pt x="15195" y="51230"/>
                </a:lnTo>
                <a:cubicBezTo>
                  <a:pt x="10420" y="33864"/>
                  <a:pt x="5210" y="16932"/>
                  <a:pt x="0" y="0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1" name="Полилиния: фигура 400">
            <a:extLst>
              <a:ext uri="{FF2B5EF4-FFF2-40B4-BE49-F238E27FC236}">
                <a16:creationId xmlns:a16="http://schemas.microsoft.com/office/drawing/2014/main" id="{BF0BC24F-7FE8-B6FD-000D-EC09915DC9DB}"/>
              </a:ext>
            </a:extLst>
          </p:cNvPr>
          <p:cNvSpPr/>
          <p:nvPr/>
        </p:nvSpPr>
        <p:spPr>
          <a:xfrm>
            <a:off x="18486122" y="6433339"/>
            <a:ext cx="41437" cy="276122"/>
          </a:xfrm>
          <a:custGeom>
            <a:avLst/>
            <a:gdLst>
              <a:gd name="connsiteX0" fmla="*/ 41438 w 41437"/>
              <a:gd name="connsiteY0" fmla="*/ 0 h 276122"/>
              <a:gd name="connsiteX1" fmla="*/ 29281 w 41437"/>
              <a:gd name="connsiteY1" fmla="*/ 67728 h 276122"/>
              <a:gd name="connsiteX2" fmla="*/ 30584 w 41437"/>
              <a:gd name="connsiteY2" fmla="*/ 86397 h 276122"/>
              <a:gd name="connsiteX3" fmla="*/ 27979 w 41437"/>
              <a:gd name="connsiteY3" fmla="*/ 97251 h 276122"/>
              <a:gd name="connsiteX4" fmla="*/ 19730 w 41437"/>
              <a:gd name="connsiteY4" fmla="*/ 105934 h 276122"/>
              <a:gd name="connsiteX5" fmla="*/ 16257 w 41437"/>
              <a:gd name="connsiteY5" fmla="*/ 108105 h 276122"/>
              <a:gd name="connsiteX6" fmla="*/ 14954 w 41437"/>
              <a:gd name="connsiteY6" fmla="*/ 108973 h 276122"/>
              <a:gd name="connsiteX7" fmla="*/ 14520 w 41437"/>
              <a:gd name="connsiteY7" fmla="*/ 109407 h 276122"/>
              <a:gd name="connsiteX8" fmla="*/ 13218 w 41437"/>
              <a:gd name="connsiteY8" fmla="*/ 115051 h 276122"/>
              <a:gd name="connsiteX9" fmla="*/ 13218 w 41437"/>
              <a:gd name="connsiteY9" fmla="*/ 132417 h 276122"/>
              <a:gd name="connsiteX10" fmla="*/ 13218 w 41437"/>
              <a:gd name="connsiteY10" fmla="*/ 204053 h 276122"/>
              <a:gd name="connsiteX11" fmla="*/ 9310 w 41437"/>
              <a:gd name="connsiteY11" fmla="*/ 276123 h 276122"/>
              <a:gd name="connsiteX12" fmla="*/ 2798 w 41437"/>
              <a:gd name="connsiteY12" fmla="*/ 204487 h 276122"/>
              <a:gd name="connsiteX13" fmla="*/ 193 w 41437"/>
              <a:gd name="connsiteY13" fmla="*/ 132417 h 276122"/>
              <a:gd name="connsiteX14" fmla="*/ 193 w 41437"/>
              <a:gd name="connsiteY14" fmla="*/ 113749 h 276122"/>
              <a:gd name="connsiteX15" fmla="*/ 4100 w 41437"/>
              <a:gd name="connsiteY15" fmla="*/ 102461 h 276122"/>
              <a:gd name="connsiteX16" fmla="*/ 6705 w 41437"/>
              <a:gd name="connsiteY16" fmla="*/ 99422 h 276122"/>
              <a:gd name="connsiteX17" fmla="*/ 9310 w 41437"/>
              <a:gd name="connsiteY17" fmla="*/ 97685 h 276122"/>
              <a:gd name="connsiteX18" fmla="*/ 13218 w 41437"/>
              <a:gd name="connsiteY18" fmla="*/ 95514 h 276122"/>
              <a:gd name="connsiteX19" fmla="*/ 15822 w 41437"/>
              <a:gd name="connsiteY19" fmla="*/ 93777 h 276122"/>
              <a:gd name="connsiteX20" fmla="*/ 17559 w 41437"/>
              <a:gd name="connsiteY20" fmla="*/ 91607 h 276122"/>
              <a:gd name="connsiteX21" fmla="*/ 19296 w 41437"/>
              <a:gd name="connsiteY21" fmla="*/ 85094 h 276122"/>
              <a:gd name="connsiteX22" fmla="*/ 19296 w 41437"/>
              <a:gd name="connsiteY22" fmla="*/ 68162 h 276122"/>
              <a:gd name="connsiteX23" fmla="*/ 23637 w 41437"/>
              <a:gd name="connsiteY23" fmla="*/ 31693 h 276122"/>
              <a:gd name="connsiteX24" fmla="*/ 41438 w 41437"/>
              <a:gd name="connsiteY24" fmla="*/ 0 h 276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41437" h="276122">
                <a:moveTo>
                  <a:pt x="41438" y="0"/>
                </a:moveTo>
                <a:cubicBezTo>
                  <a:pt x="28847" y="20839"/>
                  <a:pt x="27111" y="44718"/>
                  <a:pt x="29281" y="67728"/>
                </a:cubicBezTo>
                <a:cubicBezTo>
                  <a:pt x="29715" y="73372"/>
                  <a:pt x="31018" y="79450"/>
                  <a:pt x="30584" y="86397"/>
                </a:cubicBezTo>
                <a:cubicBezTo>
                  <a:pt x="30150" y="89870"/>
                  <a:pt x="29715" y="93343"/>
                  <a:pt x="27979" y="97251"/>
                </a:cubicBezTo>
                <a:cubicBezTo>
                  <a:pt x="26242" y="100724"/>
                  <a:pt x="22769" y="104197"/>
                  <a:pt x="19730" y="105934"/>
                </a:cubicBezTo>
                <a:cubicBezTo>
                  <a:pt x="18427" y="106802"/>
                  <a:pt x="17125" y="107670"/>
                  <a:pt x="16257" y="108105"/>
                </a:cubicBezTo>
                <a:cubicBezTo>
                  <a:pt x="15822" y="108539"/>
                  <a:pt x="15388" y="108539"/>
                  <a:pt x="14954" y="108973"/>
                </a:cubicBezTo>
                <a:cubicBezTo>
                  <a:pt x="14954" y="108973"/>
                  <a:pt x="14954" y="109407"/>
                  <a:pt x="14520" y="109407"/>
                </a:cubicBezTo>
                <a:cubicBezTo>
                  <a:pt x="14086" y="110275"/>
                  <a:pt x="13218" y="112446"/>
                  <a:pt x="13218" y="115051"/>
                </a:cubicBezTo>
                <a:cubicBezTo>
                  <a:pt x="12783" y="120261"/>
                  <a:pt x="13218" y="125905"/>
                  <a:pt x="13218" y="132417"/>
                </a:cubicBezTo>
                <a:cubicBezTo>
                  <a:pt x="13218" y="156296"/>
                  <a:pt x="13218" y="179740"/>
                  <a:pt x="13218" y="204053"/>
                </a:cubicBezTo>
                <a:cubicBezTo>
                  <a:pt x="13218" y="227931"/>
                  <a:pt x="12349" y="252244"/>
                  <a:pt x="9310" y="276123"/>
                </a:cubicBezTo>
                <a:cubicBezTo>
                  <a:pt x="6705" y="252244"/>
                  <a:pt x="4535" y="228366"/>
                  <a:pt x="2798" y="204487"/>
                </a:cubicBezTo>
                <a:cubicBezTo>
                  <a:pt x="1061" y="180608"/>
                  <a:pt x="-241" y="156730"/>
                  <a:pt x="193" y="132417"/>
                </a:cubicBezTo>
                <a:cubicBezTo>
                  <a:pt x="193" y="127207"/>
                  <a:pt x="-241" y="120695"/>
                  <a:pt x="193" y="113749"/>
                </a:cubicBezTo>
                <a:cubicBezTo>
                  <a:pt x="627" y="110275"/>
                  <a:pt x="1061" y="106368"/>
                  <a:pt x="4100" y="102461"/>
                </a:cubicBezTo>
                <a:cubicBezTo>
                  <a:pt x="4969" y="101592"/>
                  <a:pt x="5837" y="100290"/>
                  <a:pt x="6705" y="99422"/>
                </a:cubicBezTo>
                <a:cubicBezTo>
                  <a:pt x="7574" y="98553"/>
                  <a:pt x="8442" y="98119"/>
                  <a:pt x="9310" y="97685"/>
                </a:cubicBezTo>
                <a:cubicBezTo>
                  <a:pt x="11047" y="96817"/>
                  <a:pt x="12349" y="95948"/>
                  <a:pt x="13218" y="95514"/>
                </a:cubicBezTo>
                <a:cubicBezTo>
                  <a:pt x="14520" y="95080"/>
                  <a:pt x="14954" y="94212"/>
                  <a:pt x="15822" y="93777"/>
                </a:cubicBezTo>
                <a:cubicBezTo>
                  <a:pt x="16257" y="93343"/>
                  <a:pt x="17125" y="92475"/>
                  <a:pt x="17559" y="91607"/>
                </a:cubicBezTo>
                <a:cubicBezTo>
                  <a:pt x="18427" y="89870"/>
                  <a:pt x="19296" y="87699"/>
                  <a:pt x="19296" y="85094"/>
                </a:cubicBezTo>
                <a:cubicBezTo>
                  <a:pt x="20164" y="79885"/>
                  <a:pt x="19296" y="74241"/>
                  <a:pt x="19296" y="68162"/>
                </a:cubicBezTo>
                <a:cubicBezTo>
                  <a:pt x="18862" y="56006"/>
                  <a:pt x="20164" y="43416"/>
                  <a:pt x="23637" y="31693"/>
                </a:cubicBezTo>
                <a:cubicBezTo>
                  <a:pt x="27545" y="19971"/>
                  <a:pt x="33189" y="8683"/>
                  <a:pt x="41438" y="0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2" name="Полилиния: фигура 401">
            <a:extLst>
              <a:ext uri="{FF2B5EF4-FFF2-40B4-BE49-F238E27FC236}">
                <a16:creationId xmlns:a16="http://schemas.microsoft.com/office/drawing/2014/main" id="{236F11AB-3BAA-77F9-DB17-32D6DE768262}"/>
              </a:ext>
            </a:extLst>
          </p:cNvPr>
          <p:cNvSpPr/>
          <p:nvPr/>
        </p:nvSpPr>
        <p:spPr>
          <a:xfrm>
            <a:off x="18536243" y="6432905"/>
            <a:ext cx="51103" cy="230536"/>
          </a:xfrm>
          <a:custGeom>
            <a:avLst/>
            <a:gdLst>
              <a:gd name="connsiteX0" fmla="*/ 0 w 51103"/>
              <a:gd name="connsiteY0" fmla="*/ 0 h 230536"/>
              <a:gd name="connsiteX1" fmla="*/ 7381 w 51103"/>
              <a:gd name="connsiteY1" fmla="*/ 3039 h 230536"/>
              <a:gd name="connsiteX2" fmla="*/ 12590 w 51103"/>
              <a:gd name="connsiteY2" fmla="*/ 9117 h 230536"/>
              <a:gd name="connsiteX3" fmla="*/ 18234 w 51103"/>
              <a:gd name="connsiteY3" fmla="*/ 23879 h 230536"/>
              <a:gd name="connsiteX4" fmla="*/ 24747 w 51103"/>
              <a:gd name="connsiteY4" fmla="*/ 53835 h 230536"/>
              <a:gd name="connsiteX5" fmla="*/ 27786 w 51103"/>
              <a:gd name="connsiteY5" fmla="*/ 69465 h 230536"/>
              <a:gd name="connsiteX6" fmla="*/ 28220 w 51103"/>
              <a:gd name="connsiteY6" fmla="*/ 77714 h 230536"/>
              <a:gd name="connsiteX7" fmla="*/ 28220 w 51103"/>
              <a:gd name="connsiteY7" fmla="*/ 81621 h 230536"/>
              <a:gd name="connsiteX8" fmla="*/ 28220 w 51103"/>
              <a:gd name="connsiteY8" fmla="*/ 83358 h 230536"/>
              <a:gd name="connsiteX9" fmla="*/ 28220 w 51103"/>
              <a:gd name="connsiteY9" fmla="*/ 83792 h 230536"/>
              <a:gd name="connsiteX10" fmla="*/ 28220 w 51103"/>
              <a:gd name="connsiteY10" fmla="*/ 83792 h 230536"/>
              <a:gd name="connsiteX11" fmla="*/ 28220 w 51103"/>
              <a:gd name="connsiteY11" fmla="*/ 83792 h 230536"/>
              <a:gd name="connsiteX12" fmla="*/ 30391 w 51103"/>
              <a:gd name="connsiteY12" fmla="*/ 87265 h 230536"/>
              <a:gd name="connsiteX13" fmla="*/ 35601 w 51103"/>
              <a:gd name="connsiteY13" fmla="*/ 93778 h 230536"/>
              <a:gd name="connsiteX14" fmla="*/ 36903 w 51103"/>
              <a:gd name="connsiteY14" fmla="*/ 95948 h 230536"/>
              <a:gd name="connsiteX15" fmla="*/ 37771 w 51103"/>
              <a:gd name="connsiteY15" fmla="*/ 97685 h 230536"/>
              <a:gd name="connsiteX16" fmla="*/ 39074 w 51103"/>
              <a:gd name="connsiteY16" fmla="*/ 100290 h 230536"/>
              <a:gd name="connsiteX17" fmla="*/ 43416 w 51103"/>
              <a:gd name="connsiteY17" fmla="*/ 106368 h 230536"/>
              <a:gd name="connsiteX18" fmla="*/ 47757 w 51103"/>
              <a:gd name="connsiteY18" fmla="*/ 114183 h 230536"/>
              <a:gd name="connsiteX19" fmla="*/ 49928 w 51103"/>
              <a:gd name="connsiteY19" fmla="*/ 123300 h 230536"/>
              <a:gd name="connsiteX20" fmla="*/ 50362 w 51103"/>
              <a:gd name="connsiteY20" fmla="*/ 131549 h 230536"/>
              <a:gd name="connsiteX21" fmla="*/ 50362 w 51103"/>
              <a:gd name="connsiteY21" fmla="*/ 138930 h 230536"/>
              <a:gd name="connsiteX22" fmla="*/ 50796 w 51103"/>
              <a:gd name="connsiteY22" fmla="*/ 169320 h 230536"/>
              <a:gd name="connsiteX23" fmla="*/ 48625 w 51103"/>
              <a:gd name="connsiteY23" fmla="*/ 230536 h 230536"/>
              <a:gd name="connsiteX24" fmla="*/ 40811 w 51103"/>
              <a:gd name="connsiteY24" fmla="*/ 169755 h 230536"/>
              <a:gd name="connsiteX25" fmla="*/ 38206 w 51103"/>
              <a:gd name="connsiteY25" fmla="*/ 138930 h 230536"/>
              <a:gd name="connsiteX26" fmla="*/ 37771 w 51103"/>
              <a:gd name="connsiteY26" fmla="*/ 124168 h 230536"/>
              <a:gd name="connsiteX27" fmla="*/ 32996 w 51103"/>
              <a:gd name="connsiteY27" fmla="*/ 113314 h 230536"/>
              <a:gd name="connsiteX28" fmla="*/ 28654 w 51103"/>
              <a:gd name="connsiteY28" fmla="*/ 106802 h 230536"/>
              <a:gd name="connsiteX29" fmla="*/ 26483 w 51103"/>
              <a:gd name="connsiteY29" fmla="*/ 102895 h 230536"/>
              <a:gd name="connsiteX30" fmla="*/ 25615 w 51103"/>
              <a:gd name="connsiteY30" fmla="*/ 101158 h 230536"/>
              <a:gd name="connsiteX31" fmla="*/ 25181 w 51103"/>
              <a:gd name="connsiteY31" fmla="*/ 100290 h 230536"/>
              <a:gd name="connsiteX32" fmla="*/ 20839 w 51103"/>
              <a:gd name="connsiteY32" fmla="*/ 94646 h 230536"/>
              <a:gd name="connsiteX33" fmla="*/ 16064 w 51103"/>
              <a:gd name="connsiteY33" fmla="*/ 85094 h 230536"/>
              <a:gd name="connsiteX34" fmla="*/ 16064 w 51103"/>
              <a:gd name="connsiteY34" fmla="*/ 83358 h 230536"/>
              <a:gd name="connsiteX35" fmla="*/ 16064 w 51103"/>
              <a:gd name="connsiteY35" fmla="*/ 82489 h 230536"/>
              <a:gd name="connsiteX36" fmla="*/ 16064 w 51103"/>
              <a:gd name="connsiteY36" fmla="*/ 82055 h 230536"/>
              <a:gd name="connsiteX37" fmla="*/ 16064 w 51103"/>
              <a:gd name="connsiteY37" fmla="*/ 80319 h 230536"/>
              <a:gd name="connsiteX38" fmla="*/ 16064 w 51103"/>
              <a:gd name="connsiteY38" fmla="*/ 76411 h 230536"/>
              <a:gd name="connsiteX39" fmla="*/ 16064 w 51103"/>
              <a:gd name="connsiteY39" fmla="*/ 69031 h 230536"/>
              <a:gd name="connsiteX40" fmla="*/ 14761 w 51103"/>
              <a:gd name="connsiteY40" fmla="*/ 54269 h 230536"/>
              <a:gd name="connsiteX41" fmla="*/ 12156 w 51103"/>
              <a:gd name="connsiteY41" fmla="*/ 23879 h 230536"/>
              <a:gd name="connsiteX42" fmla="*/ 8683 w 51103"/>
              <a:gd name="connsiteY42" fmla="*/ 9551 h 230536"/>
              <a:gd name="connsiteX43" fmla="*/ 0 w 51103"/>
              <a:gd name="connsiteY43" fmla="*/ 0 h 230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1103" h="230536">
                <a:moveTo>
                  <a:pt x="0" y="0"/>
                </a:moveTo>
                <a:cubicBezTo>
                  <a:pt x="2605" y="0"/>
                  <a:pt x="5210" y="1302"/>
                  <a:pt x="7381" y="3039"/>
                </a:cubicBezTo>
                <a:cubicBezTo>
                  <a:pt x="9551" y="4776"/>
                  <a:pt x="11288" y="6946"/>
                  <a:pt x="12590" y="9117"/>
                </a:cubicBezTo>
                <a:cubicBezTo>
                  <a:pt x="15195" y="13893"/>
                  <a:pt x="16932" y="18669"/>
                  <a:pt x="18234" y="23879"/>
                </a:cubicBezTo>
                <a:cubicBezTo>
                  <a:pt x="21274" y="33864"/>
                  <a:pt x="22142" y="44284"/>
                  <a:pt x="24747" y="53835"/>
                </a:cubicBezTo>
                <a:cubicBezTo>
                  <a:pt x="25615" y="58611"/>
                  <a:pt x="27352" y="63821"/>
                  <a:pt x="27786" y="69465"/>
                </a:cubicBezTo>
                <a:cubicBezTo>
                  <a:pt x="28220" y="72070"/>
                  <a:pt x="28220" y="75109"/>
                  <a:pt x="28220" y="77714"/>
                </a:cubicBezTo>
                <a:lnTo>
                  <a:pt x="28220" y="81621"/>
                </a:lnTo>
                <a:lnTo>
                  <a:pt x="28220" y="83358"/>
                </a:lnTo>
                <a:lnTo>
                  <a:pt x="28220" y="83792"/>
                </a:lnTo>
                <a:lnTo>
                  <a:pt x="28220" y="83792"/>
                </a:lnTo>
                <a:cubicBezTo>
                  <a:pt x="28220" y="83792"/>
                  <a:pt x="28220" y="83792"/>
                  <a:pt x="28220" y="83792"/>
                </a:cubicBezTo>
                <a:cubicBezTo>
                  <a:pt x="28220" y="84226"/>
                  <a:pt x="29088" y="85963"/>
                  <a:pt x="30391" y="87265"/>
                </a:cubicBezTo>
                <a:cubicBezTo>
                  <a:pt x="31693" y="89002"/>
                  <a:pt x="33864" y="90738"/>
                  <a:pt x="35601" y="93778"/>
                </a:cubicBezTo>
                <a:cubicBezTo>
                  <a:pt x="36035" y="94646"/>
                  <a:pt x="36469" y="95080"/>
                  <a:pt x="36903" y="95948"/>
                </a:cubicBezTo>
                <a:lnTo>
                  <a:pt x="37771" y="97685"/>
                </a:lnTo>
                <a:cubicBezTo>
                  <a:pt x="38206" y="98553"/>
                  <a:pt x="38640" y="99421"/>
                  <a:pt x="39074" y="100290"/>
                </a:cubicBezTo>
                <a:cubicBezTo>
                  <a:pt x="40376" y="102026"/>
                  <a:pt x="41679" y="104197"/>
                  <a:pt x="43416" y="106368"/>
                </a:cubicBezTo>
                <a:cubicBezTo>
                  <a:pt x="44718" y="108539"/>
                  <a:pt x="46455" y="111144"/>
                  <a:pt x="47757" y="114183"/>
                </a:cubicBezTo>
                <a:cubicBezTo>
                  <a:pt x="49059" y="117222"/>
                  <a:pt x="49494" y="120261"/>
                  <a:pt x="49928" y="123300"/>
                </a:cubicBezTo>
                <a:cubicBezTo>
                  <a:pt x="50362" y="126339"/>
                  <a:pt x="50362" y="128944"/>
                  <a:pt x="50362" y="131549"/>
                </a:cubicBezTo>
                <a:lnTo>
                  <a:pt x="50362" y="138930"/>
                </a:lnTo>
                <a:cubicBezTo>
                  <a:pt x="50362" y="148915"/>
                  <a:pt x="50796" y="158901"/>
                  <a:pt x="50796" y="169320"/>
                </a:cubicBezTo>
                <a:cubicBezTo>
                  <a:pt x="51230" y="189726"/>
                  <a:pt x="51664" y="210131"/>
                  <a:pt x="48625" y="230536"/>
                </a:cubicBezTo>
                <a:cubicBezTo>
                  <a:pt x="46020" y="210131"/>
                  <a:pt x="42981" y="190160"/>
                  <a:pt x="40811" y="169755"/>
                </a:cubicBezTo>
                <a:cubicBezTo>
                  <a:pt x="39508" y="159769"/>
                  <a:pt x="39074" y="149349"/>
                  <a:pt x="38206" y="138930"/>
                </a:cubicBezTo>
                <a:cubicBezTo>
                  <a:pt x="37771" y="133720"/>
                  <a:pt x="38206" y="128510"/>
                  <a:pt x="37771" y="124168"/>
                </a:cubicBezTo>
                <a:cubicBezTo>
                  <a:pt x="37337" y="119827"/>
                  <a:pt x="36035" y="117222"/>
                  <a:pt x="32996" y="113314"/>
                </a:cubicBezTo>
                <a:cubicBezTo>
                  <a:pt x="31693" y="111144"/>
                  <a:pt x="29957" y="109407"/>
                  <a:pt x="28654" y="106802"/>
                </a:cubicBezTo>
                <a:cubicBezTo>
                  <a:pt x="27786" y="105500"/>
                  <a:pt x="27352" y="104197"/>
                  <a:pt x="26483" y="102895"/>
                </a:cubicBezTo>
                <a:lnTo>
                  <a:pt x="25615" y="101158"/>
                </a:lnTo>
                <a:cubicBezTo>
                  <a:pt x="25615" y="100724"/>
                  <a:pt x="25181" y="100724"/>
                  <a:pt x="25181" y="100290"/>
                </a:cubicBezTo>
                <a:cubicBezTo>
                  <a:pt x="24313" y="98987"/>
                  <a:pt x="22576" y="96817"/>
                  <a:pt x="20839" y="94646"/>
                </a:cubicBezTo>
                <a:cubicBezTo>
                  <a:pt x="19103" y="92475"/>
                  <a:pt x="16932" y="89870"/>
                  <a:pt x="16064" y="85094"/>
                </a:cubicBezTo>
                <a:cubicBezTo>
                  <a:pt x="16064" y="84660"/>
                  <a:pt x="16064" y="83792"/>
                  <a:pt x="16064" y="83358"/>
                </a:cubicBezTo>
                <a:lnTo>
                  <a:pt x="16064" y="82489"/>
                </a:lnTo>
                <a:lnTo>
                  <a:pt x="16064" y="82055"/>
                </a:lnTo>
                <a:lnTo>
                  <a:pt x="16064" y="80319"/>
                </a:lnTo>
                <a:lnTo>
                  <a:pt x="16064" y="76411"/>
                </a:lnTo>
                <a:cubicBezTo>
                  <a:pt x="16064" y="73806"/>
                  <a:pt x="16064" y="71636"/>
                  <a:pt x="16064" y="69031"/>
                </a:cubicBezTo>
                <a:cubicBezTo>
                  <a:pt x="16064" y="64255"/>
                  <a:pt x="15195" y="59479"/>
                  <a:pt x="14761" y="54269"/>
                </a:cubicBezTo>
                <a:cubicBezTo>
                  <a:pt x="13893" y="43850"/>
                  <a:pt x="13459" y="33864"/>
                  <a:pt x="12156" y="23879"/>
                </a:cubicBezTo>
                <a:cubicBezTo>
                  <a:pt x="11288" y="19103"/>
                  <a:pt x="10420" y="13893"/>
                  <a:pt x="8683" y="9551"/>
                </a:cubicBezTo>
                <a:cubicBezTo>
                  <a:pt x="7815" y="5644"/>
                  <a:pt x="4776" y="1302"/>
                  <a:pt x="0" y="0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3" name="Полилиния: фигура 402">
            <a:extLst>
              <a:ext uri="{FF2B5EF4-FFF2-40B4-BE49-F238E27FC236}">
                <a16:creationId xmlns:a16="http://schemas.microsoft.com/office/drawing/2014/main" id="{C0A3AF8E-7FA5-A6DC-C964-AA48B1CA9F12}"/>
              </a:ext>
            </a:extLst>
          </p:cNvPr>
          <p:cNvSpPr/>
          <p:nvPr/>
        </p:nvSpPr>
        <p:spPr>
          <a:xfrm>
            <a:off x="18518877" y="6965613"/>
            <a:ext cx="68162" cy="545091"/>
          </a:xfrm>
          <a:custGeom>
            <a:avLst/>
            <a:gdLst>
              <a:gd name="connsiteX0" fmla="*/ 5644 w 68162"/>
              <a:gd name="connsiteY0" fmla="*/ 0 h 545091"/>
              <a:gd name="connsiteX1" fmla="*/ 16064 w 68162"/>
              <a:gd name="connsiteY1" fmla="*/ 292621 h 545091"/>
              <a:gd name="connsiteX2" fmla="*/ 18669 w 68162"/>
              <a:gd name="connsiteY2" fmla="*/ 365559 h 545091"/>
              <a:gd name="connsiteX3" fmla="*/ 21274 w 68162"/>
              <a:gd name="connsiteY3" fmla="*/ 438497 h 545091"/>
              <a:gd name="connsiteX4" fmla="*/ 25181 w 68162"/>
              <a:gd name="connsiteY4" fmla="*/ 453692 h 545091"/>
              <a:gd name="connsiteX5" fmla="*/ 29522 w 68162"/>
              <a:gd name="connsiteY5" fmla="*/ 458468 h 545091"/>
              <a:gd name="connsiteX6" fmla="*/ 29957 w 68162"/>
              <a:gd name="connsiteY6" fmla="*/ 458902 h 545091"/>
              <a:gd name="connsiteX7" fmla="*/ 29957 w 68162"/>
              <a:gd name="connsiteY7" fmla="*/ 458902 h 545091"/>
              <a:gd name="connsiteX8" fmla="*/ 29088 w 68162"/>
              <a:gd name="connsiteY8" fmla="*/ 458902 h 545091"/>
              <a:gd name="connsiteX9" fmla="*/ 25181 w 68162"/>
              <a:gd name="connsiteY9" fmla="*/ 459770 h 545091"/>
              <a:gd name="connsiteX10" fmla="*/ 23010 w 68162"/>
              <a:gd name="connsiteY10" fmla="*/ 465414 h 545091"/>
              <a:gd name="connsiteX11" fmla="*/ 23444 w 68162"/>
              <a:gd name="connsiteY11" fmla="*/ 466717 h 545091"/>
              <a:gd name="connsiteX12" fmla="*/ 23879 w 68162"/>
              <a:gd name="connsiteY12" fmla="*/ 467151 h 545091"/>
              <a:gd name="connsiteX13" fmla="*/ 23444 w 68162"/>
              <a:gd name="connsiteY13" fmla="*/ 466717 h 545091"/>
              <a:gd name="connsiteX14" fmla="*/ 23444 w 68162"/>
              <a:gd name="connsiteY14" fmla="*/ 466717 h 545091"/>
              <a:gd name="connsiteX15" fmla="*/ 24313 w 68162"/>
              <a:gd name="connsiteY15" fmla="*/ 467151 h 545091"/>
              <a:gd name="connsiteX16" fmla="*/ 26049 w 68162"/>
              <a:gd name="connsiteY16" fmla="*/ 467585 h 545091"/>
              <a:gd name="connsiteX17" fmla="*/ 31259 w 68162"/>
              <a:gd name="connsiteY17" fmla="*/ 462809 h 545091"/>
              <a:gd name="connsiteX18" fmla="*/ 30825 w 68162"/>
              <a:gd name="connsiteY18" fmla="*/ 460638 h 545091"/>
              <a:gd name="connsiteX19" fmla="*/ 30391 w 68162"/>
              <a:gd name="connsiteY19" fmla="*/ 460204 h 545091"/>
              <a:gd name="connsiteX20" fmla="*/ 30391 w 68162"/>
              <a:gd name="connsiteY20" fmla="*/ 460204 h 545091"/>
              <a:gd name="connsiteX21" fmla="*/ 30391 w 68162"/>
              <a:gd name="connsiteY21" fmla="*/ 460638 h 545091"/>
              <a:gd name="connsiteX22" fmla="*/ 29522 w 68162"/>
              <a:gd name="connsiteY22" fmla="*/ 460204 h 545091"/>
              <a:gd name="connsiteX23" fmla="*/ 27786 w 68162"/>
              <a:gd name="connsiteY23" fmla="*/ 460204 h 545091"/>
              <a:gd name="connsiteX24" fmla="*/ 29088 w 68162"/>
              <a:gd name="connsiteY24" fmla="*/ 459770 h 545091"/>
              <a:gd name="connsiteX25" fmla="*/ 32127 w 68162"/>
              <a:gd name="connsiteY25" fmla="*/ 459770 h 545091"/>
              <a:gd name="connsiteX26" fmla="*/ 34732 w 68162"/>
              <a:gd name="connsiteY26" fmla="*/ 461073 h 545091"/>
              <a:gd name="connsiteX27" fmla="*/ 36035 w 68162"/>
              <a:gd name="connsiteY27" fmla="*/ 462809 h 545091"/>
              <a:gd name="connsiteX28" fmla="*/ 36469 w 68162"/>
              <a:gd name="connsiteY28" fmla="*/ 466283 h 545091"/>
              <a:gd name="connsiteX29" fmla="*/ 36469 w 68162"/>
              <a:gd name="connsiteY29" fmla="*/ 467585 h 545091"/>
              <a:gd name="connsiteX30" fmla="*/ 36469 w 68162"/>
              <a:gd name="connsiteY30" fmla="*/ 469756 h 545091"/>
              <a:gd name="connsiteX31" fmla="*/ 36035 w 68162"/>
              <a:gd name="connsiteY31" fmla="*/ 478873 h 545091"/>
              <a:gd name="connsiteX32" fmla="*/ 35166 w 68162"/>
              <a:gd name="connsiteY32" fmla="*/ 497108 h 545091"/>
              <a:gd name="connsiteX33" fmla="*/ 34298 w 68162"/>
              <a:gd name="connsiteY33" fmla="*/ 515342 h 545091"/>
              <a:gd name="connsiteX34" fmla="*/ 36469 w 68162"/>
              <a:gd name="connsiteY34" fmla="*/ 531406 h 545091"/>
              <a:gd name="connsiteX35" fmla="*/ 40811 w 68162"/>
              <a:gd name="connsiteY35" fmla="*/ 537050 h 545091"/>
              <a:gd name="connsiteX36" fmla="*/ 47323 w 68162"/>
              <a:gd name="connsiteY36" fmla="*/ 538352 h 545091"/>
              <a:gd name="connsiteX37" fmla="*/ 65123 w 68162"/>
              <a:gd name="connsiteY37" fmla="*/ 535313 h 545091"/>
              <a:gd name="connsiteX38" fmla="*/ 62952 w 68162"/>
              <a:gd name="connsiteY38" fmla="*/ 537918 h 545091"/>
              <a:gd name="connsiteX39" fmla="*/ 64689 w 68162"/>
              <a:gd name="connsiteY39" fmla="*/ 503186 h 545091"/>
              <a:gd name="connsiteX40" fmla="*/ 66860 w 68162"/>
              <a:gd name="connsiteY40" fmla="*/ 468453 h 545091"/>
              <a:gd name="connsiteX41" fmla="*/ 68162 w 68162"/>
              <a:gd name="connsiteY41" fmla="*/ 537918 h 545091"/>
              <a:gd name="connsiteX42" fmla="*/ 68162 w 68162"/>
              <a:gd name="connsiteY42" fmla="*/ 540089 h 545091"/>
              <a:gd name="connsiteX43" fmla="*/ 65991 w 68162"/>
              <a:gd name="connsiteY43" fmla="*/ 540523 h 545091"/>
              <a:gd name="connsiteX44" fmla="*/ 47757 w 68162"/>
              <a:gd name="connsiteY44" fmla="*/ 544865 h 545091"/>
              <a:gd name="connsiteX45" fmla="*/ 36903 w 68162"/>
              <a:gd name="connsiteY45" fmla="*/ 543128 h 545091"/>
              <a:gd name="connsiteX46" fmla="*/ 29522 w 68162"/>
              <a:gd name="connsiteY46" fmla="*/ 534879 h 545091"/>
              <a:gd name="connsiteX47" fmla="*/ 26049 w 68162"/>
              <a:gd name="connsiteY47" fmla="*/ 524893 h 545091"/>
              <a:gd name="connsiteX48" fmla="*/ 25615 w 68162"/>
              <a:gd name="connsiteY48" fmla="*/ 515342 h 545091"/>
              <a:gd name="connsiteX49" fmla="*/ 25615 w 68162"/>
              <a:gd name="connsiteY49" fmla="*/ 497108 h 545091"/>
              <a:gd name="connsiteX50" fmla="*/ 25615 w 68162"/>
              <a:gd name="connsiteY50" fmla="*/ 478873 h 545091"/>
              <a:gd name="connsiteX51" fmla="*/ 25615 w 68162"/>
              <a:gd name="connsiteY51" fmla="*/ 469756 h 545091"/>
              <a:gd name="connsiteX52" fmla="*/ 25615 w 68162"/>
              <a:gd name="connsiteY52" fmla="*/ 467585 h 545091"/>
              <a:gd name="connsiteX53" fmla="*/ 25615 w 68162"/>
              <a:gd name="connsiteY53" fmla="*/ 466717 h 545091"/>
              <a:gd name="connsiteX54" fmla="*/ 26049 w 68162"/>
              <a:gd name="connsiteY54" fmla="*/ 467585 h 545091"/>
              <a:gd name="connsiteX55" fmla="*/ 27352 w 68162"/>
              <a:gd name="connsiteY55" fmla="*/ 468888 h 545091"/>
              <a:gd name="connsiteX56" fmla="*/ 29522 w 68162"/>
              <a:gd name="connsiteY56" fmla="*/ 470190 h 545091"/>
              <a:gd name="connsiteX57" fmla="*/ 31259 w 68162"/>
              <a:gd name="connsiteY57" fmla="*/ 470190 h 545091"/>
              <a:gd name="connsiteX58" fmla="*/ 30391 w 68162"/>
              <a:gd name="connsiteY58" fmla="*/ 470624 h 545091"/>
              <a:gd name="connsiteX59" fmla="*/ 27786 w 68162"/>
              <a:gd name="connsiteY59" fmla="*/ 471058 h 545091"/>
              <a:gd name="connsiteX60" fmla="*/ 24313 w 68162"/>
              <a:gd name="connsiteY60" fmla="*/ 470190 h 545091"/>
              <a:gd name="connsiteX61" fmla="*/ 21708 w 68162"/>
              <a:gd name="connsiteY61" fmla="*/ 468453 h 545091"/>
              <a:gd name="connsiteX62" fmla="*/ 20405 w 68162"/>
              <a:gd name="connsiteY62" fmla="*/ 467151 h 545091"/>
              <a:gd name="connsiteX63" fmla="*/ 19537 w 68162"/>
              <a:gd name="connsiteY63" fmla="*/ 465848 h 545091"/>
              <a:gd name="connsiteX64" fmla="*/ 19103 w 68162"/>
              <a:gd name="connsiteY64" fmla="*/ 464980 h 545091"/>
              <a:gd name="connsiteX65" fmla="*/ 18669 w 68162"/>
              <a:gd name="connsiteY65" fmla="*/ 462809 h 545091"/>
              <a:gd name="connsiteX66" fmla="*/ 24313 w 68162"/>
              <a:gd name="connsiteY66" fmla="*/ 457599 h 545091"/>
              <a:gd name="connsiteX67" fmla="*/ 26049 w 68162"/>
              <a:gd name="connsiteY67" fmla="*/ 458034 h 545091"/>
              <a:gd name="connsiteX68" fmla="*/ 27786 w 68162"/>
              <a:gd name="connsiteY68" fmla="*/ 458902 h 545091"/>
              <a:gd name="connsiteX69" fmla="*/ 28654 w 68162"/>
              <a:gd name="connsiteY69" fmla="*/ 459336 h 545091"/>
              <a:gd name="connsiteX70" fmla="*/ 29957 w 68162"/>
              <a:gd name="connsiteY70" fmla="*/ 460638 h 545091"/>
              <a:gd name="connsiteX71" fmla="*/ 31259 w 68162"/>
              <a:gd name="connsiteY71" fmla="*/ 461941 h 545091"/>
              <a:gd name="connsiteX72" fmla="*/ 32127 w 68162"/>
              <a:gd name="connsiteY72" fmla="*/ 463243 h 545091"/>
              <a:gd name="connsiteX73" fmla="*/ 29957 w 68162"/>
              <a:gd name="connsiteY73" fmla="*/ 469322 h 545091"/>
              <a:gd name="connsiteX74" fmla="*/ 26049 w 68162"/>
              <a:gd name="connsiteY74" fmla="*/ 470624 h 545091"/>
              <a:gd name="connsiteX75" fmla="*/ 25181 w 68162"/>
              <a:gd name="connsiteY75" fmla="*/ 470624 h 545091"/>
              <a:gd name="connsiteX76" fmla="*/ 23010 w 68162"/>
              <a:gd name="connsiteY76" fmla="*/ 469756 h 545091"/>
              <a:gd name="connsiteX77" fmla="*/ 21708 w 68162"/>
              <a:gd name="connsiteY77" fmla="*/ 468888 h 545091"/>
              <a:gd name="connsiteX78" fmla="*/ 13459 w 68162"/>
              <a:gd name="connsiteY78" fmla="*/ 460638 h 545091"/>
              <a:gd name="connsiteX79" fmla="*/ 7815 w 68162"/>
              <a:gd name="connsiteY79" fmla="*/ 440667 h 545091"/>
              <a:gd name="connsiteX80" fmla="*/ 6946 w 68162"/>
              <a:gd name="connsiteY80" fmla="*/ 421999 h 545091"/>
              <a:gd name="connsiteX81" fmla="*/ 6078 w 68162"/>
              <a:gd name="connsiteY81" fmla="*/ 403764 h 545091"/>
              <a:gd name="connsiteX82" fmla="*/ 4776 w 68162"/>
              <a:gd name="connsiteY82" fmla="*/ 367295 h 545091"/>
              <a:gd name="connsiteX83" fmla="*/ 2171 w 68162"/>
              <a:gd name="connsiteY83" fmla="*/ 293923 h 545091"/>
              <a:gd name="connsiteX84" fmla="*/ 434 w 68162"/>
              <a:gd name="connsiteY84" fmla="*/ 220551 h 545091"/>
              <a:gd name="connsiteX85" fmla="*/ 0 w 68162"/>
              <a:gd name="connsiteY85" fmla="*/ 147179 h 545091"/>
              <a:gd name="connsiteX86" fmla="*/ 5644 w 68162"/>
              <a:gd name="connsiteY86" fmla="*/ 0 h 5450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68162" h="545091">
                <a:moveTo>
                  <a:pt x="5644" y="0"/>
                </a:moveTo>
                <a:lnTo>
                  <a:pt x="16064" y="292621"/>
                </a:lnTo>
                <a:cubicBezTo>
                  <a:pt x="16932" y="316933"/>
                  <a:pt x="17800" y="341246"/>
                  <a:pt x="18669" y="365559"/>
                </a:cubicBezTo>
                <a:lnTo>
                  <a:pt x="21274" y="438497"/>
                </a:lnTo>
                <a:cubicBezTo>
                  <a:pt x="21708" y="444141"/>
                  <a:pt x="22576" y="449785"/>
                  <a:pt x="25181" y="453692"/>
                </a:cubicBezTo>
                <a:cubicBezTo>
                  <a:pt x="26483" y="455863"/>
                  <a:pt x="27786" y="457165"/>
                  <a:pt x="29522" y="458468"/>
                </a:cubicBezTo>
                <a:cubicBezTo>
                  <a:pt x="29522" y="458468"/>
                  <a:pt x="29957" y="458902"/>
                  <a:pt x="29957" y="458902"/>
                </a:cubicBezTo>
                <a:cubicBezTo>
                  <a:pt x="29957" y="458902"/>
                  <a:pt x="30391" y="459336"/>
                  <a:pt x="29957" y="458902"/>
                </a:cubicBezTo>
                <a:cubicBezTo>
                  <a:pt x="29522" y="458902"/>
                  <a:pt x="29522" y="458902"/>
                  <a:pt x="29088" y="458902"/>
                </a:cubicBezTo>
                <a:cubicBezTo>
                  <a:pt x="27786" y="458902"/>
                  <a:pt x="28220" y="458468"/>
                  <a:pt x="25181" y="459770"/>
                </a:cubicBezTo>
                <a:cubicBezTo>
                  <a:pt x="22142" y="461507"/>
                  <a:pt x="23010" y="465414"/>
                  <a:pt x="23010" y="465414"/>
                </a:cubicBezTo>
                <a:cubicBezTo>
                  <a:pt x="23444" y="466283"/>
                  <a:pt x="23444" y="466717"/>
                  <a:pt x="23444" y="466717"/>
                </a:cubicBezTo>
                <a:cubicBezTo>
                  <a:pt x="23879" y="467151"/>
                  <a:pt x="23879" y="467151"/>
                  <a:pt x="23879" y="467151"/>
                </a:cubicBezTo>
                <a:cubicBezTo>
                  <a:pt x="23879" y="467151"/>
                  <a:pt x="23879" y="467151"/>
                  <a:pt x="23444" y="466717"/>
                </a:cubicBezTo>
                <a:cubicBezTo>
                  <a:pt x="23444" y="466717"/>
                  <a:pt x="23444" y="466717"/>
                  <a:pt x="23444" y="466717"/>
                </a:cubicBezTo>
                <a:cubicBezTo>
                  <a:pt x="23444" y="466717"/>
                  <a:pt x="23444" y="466717"/>
                  <a:pt x="24313" y="467151"/>
                </a:cubicBezTo>
                <a:cubicBezTo>
                  <a:pt x="24313" y="467151"/>
                  <a:pt x="25181" y="467585"/>
                  <a:pt x="26049" y="467585"/>
                </a:cubicBezTo>
                <a:cubicBezTo>
                  <a:pt x="28220" y="468019"/>
                  <a:pt x="31259" y="465848"/>
                  <a:pt x="31259" y="462809"/>
                </a:cubicBezTo>
                <a:cubicBezTo>
                  <a:pt x="31259" y="461941"/>
                  <a:pt x="30825" y="460638"/>
                  <a:pt x="30825" y="460638"/>
                </a:cubicBezTo>
                <a:cubicBezTo>
                  <a:pt x="30825" y="460638"/>
                  <a:pt x="30825" y="460204"/>
                  <a:pt x="30391" y="460204"/>
                </a:cubicBezTo>
                <a:cubicBezTo>
                  <a:pt x="30391" y="459770"/>
                  <a:pt x="30391" y="459770"/>
                  <a:pt x="30391" y="460204"/>
                </a:cubicBezTo>
                <a:cubicBezTo>
                  <a:pt x="30391" y="460204"/>
                  <a:pt x="30825" y="460638"/>
                  <a:pt x="30391" y="460638"/>
                </a:cubicBezTo>
                <a:cubicBezTo>
                  <a:pt x="30391" y="460638"/>
                  <a:pt x="29957" y="460204"/>
                  <a:pt x="29522" y="460204"/>
                </a:cubicBezTo>
                <a:cubicBezTo>
                  <a:pt x="28654" y="459770"/>
                  <a:pt x="27352" y="460204"/>
                  <a:pt x="27786" y="460204"/>
                </a:cubicBezTo>
                <a:lnTo>
                  <a:pt x="29088" y="459770"/>
                </a:lnTo>
                <a:cubicBezTo>
                  <a:pt x="29522" y="459770"/>
                  <a:pt x="30391" y="459336"/>
                  <a:pt x="32127" y="459770"/>
                </a:cubicBezTo>
                <a:cubicBezTo>
                  <a:pt x="32996" y="459770"/>
                  <a:pt x="33864" y="460638"/>
                  <a:pt x="34732" y="461073"/>
                </a:cubicBezTo>
                <a:cubicBezTo>
                  <a:pt x="35601" y="461941"/>
                  <a:pt x="36035" y="462375"/>
                  <a:pt x="36035" y="462809"/>
                </a:cubicBezTo>
                <a:cubicBezTo>
                  <a:pt x="36903" y="464980"/>
                  <a:pt x="36469" y="465414"/>
                  <a:pt x="36469" y="466283"/>
                </a:cubicBezTo>
                <a:lnTo>
                  <a:pt x="36469" y="467585"/>
                </a:lnTo>
                <a:lnTo>
                  <a:pt x="36469" y="469756"/>
                </a:lnTo>
                <a:lnTo>
                  <a:pt x="36035" y="478873"/>
                </a:lnTo>
                <a:lnTo>
                  <a:pt x="35166" y="497108"/>
                </a:lnTo>
                <a:lnTo>
                  <a:pt x="34298" y="515342"/>
                </a:lnTo>
                <a:cubicBezTo>
                  <a:pt x="33864" y="521420"/>
                  <a:pt x="33864" y="526630"/>
                  <a:pt x="36469" y="531406"/>
                </a:cubicBezTo>
                <a:cubicBezTo>
                  <a:pt x="37771" y="534011"/>
                  <a:pt x="39074" y="535747"/>
                  <a:pt x="40811" y="537050"/>
                </a:cubicBezTo>
                <a:cubicBezTo>
                  <a:pt x="42547" y="538352"/>
                  <a:pt x="44718" y="538786"/>
                  <a:pt x="47323" y="538352"/>
                </a:cubicBezTo>
                <a:cubicBezTo>
                  <a:pt x="52967" y="537918"/>
                  <a:pt x="59045" y="536182"/>
                  <a:pt x="65123" y="535313"/>
                </a:cubicBezTo>
                <a:lnTo>
                  <a:pt x="62952" y="537918"/>
                </a:lnTo>
                <a:cubicBezTo>
                  <a:pt x="63821" y="526630"/>
                  <a:pt x="64255" y="514908"/>
                  <a:pt x="64689" y="503186"/>
                </a:cubicBezTo>
                <a:cubicBezTo>
                  <a:pt x="65123" y="491463"/>
                  <a:pt x="65991" y="480175"/>
                  <a:pt x="66860" y="468453"/>
                </a:cubicBezTo>
                <a:cubicBezTo>
                  <a:pt x="67294" y="491463"/>
                  <a:pt x="68162" y="514474"/>
                  <a:pt x="68162" y="537918"/>
                </a:cubicBezTo>
                <a:lnTo>
                  <a:pt x="68162" y="540089"/>
                </a:lnTo>
                <a:lnTo>
                  <a:pt x="65991" y="540523"/>
                </a:lnTo>
                <a:cubicBezTo>
                  <a:pt x="60348" y="541826"/>
                  <a:pt x="54703" y="543996"/>
                  <a:pt x="47757" y="544865"/>
                </a:cubicBezTo>
                <a:cubicBezTo>
                  <a:pt x="44284" y="545299"/>
                  <a:pt x="40376" y="545299"/>
                  <a:pt x="36903" y="543128"/>
                </a:cubicBezTo>
                <a:cubicBezTo>
                  <a:pt x="33430" y="540957"/>
                  <a:pt x="31259" y="537918"/>
                  <a:pt x="29522" y="534879"/>
                </a:cubicBezTo>
                <a:cubicBezTo>
                  <a:pt x="27786" y="531840"/>
                  <a:pt x="26483" y="528367"/>
                  <a:pt x="26049" y="524893"/>
                </a:cubicBezTo>
                <a:cubicBezTo>
                  <a:pt x="25615" y="521420"/>
                  <a:pt x="25615" y="518381"/>
                  <a:pt x="25615" y="515342"/>
                </a:cubicBezTo>
                <a:lnTo>
                  <a:pt x="25615" y="497108"/>
                </a:lnTo>
                <a:lnTo>
                  <a:pt x="25615" y="478873"/>
                </a:lnTo>
                <a:lnTo>
                  <a:pt x="25615" y="469756"/>
                </a:lnTo>
                <a:lnTo>
                  <a:pt x="25615" y="467585"/>
                </a:lnTo>
                <a:cubicBezTo>
                  <a:pt x="25615" y="467151"/>
                  <a:pt x="25615" y="466717"/>
                  <a:pt x="25615" y="466717"/>
                </a:cubicBezTo>
                <a:cubicBezTo>
                  <a:pt x="25615" y="466717"/>
                  <a:pt x="25615" y="466717"/>
                  <a:pt x="26049" y="467585"/>
                </a:cubicBezTo>
                <a:cubicBezTo>
                  <a:pt x="26049" y="468019"/>
                  <a:pt x="26483" y="468453"/>
                  <a:pt x="27352" y="468888"/>
                </a:cubicBezTo>
                <a:cubicBezTo>
                  <a:pt x="27786" y="469322"/>
                  <a:pt x="28654" y="469756"/>
                  <a:pt x="29522" y="470190"/>
                </a:cubicBezTo>
                <a:cubicBezTo>
                  <a:pt x="30825" y="470624"/>
                  <a:pt x="31259" y="470190"/>
                  <a:pt x="31259" y="470190"/>
                </a:cubicBezTo>
                <a:cubicBezTo>
                  <a:pt x="31693" y="470190"/>
                  <a:pt x="30825" y="470190"/>
                  <a:pt x="30391" y="470624"/>
                </a:cubicBezTo>
                <a:cubicBezTo>
                  <a:pt x="29957" y="470624"/>
                  <a:pt x="29088" y="471058"/>
                  <a:pt x="27786" y="471058"/>
                </a:cubicBezTo>
                <a:cubicBezTo>
                  <a:pt x="26483" y="471058"/>
                  <a:pt x="25181" y="471058"/>
                  <a:pt x="24313" y="470190"/>
                </a:cubicBezTo>
                <a:cubicBezTo>
                  <a:pt x="23010" y="469756"/>
                  <a:pt x="22142" y="468888"/>
                  <a:pt x="21708" y="468453"/>
                </a:cubicBezTo>
                <a:cubicBezTo>
                  <a:pt x="20839" y="467585"/>
                  <a:pt x="20839" y="467585"/>
                  <a:pt x="20405" y="467151"/>
                </a:cubicBezTo>
                <a:cubicBezTo>
                  <a:pt x="20405" y="466717"/>
                  <a:pt x="19971" y="466717"/>
                  <a:pt x="19537" y="465848"/>
                </a:cubicBezTo>
                <a:cubicBezTo>
                  <a:pt x="19537" y="465848"/>
                  <a:pt x="19103" y="465414"/>
                  <a:pt x="19103" y="464980"/>
                </a:cubicBezTo>
                <a:cubicBezTo>
                  <a:pt x="19103" y="464980"/>
                  <a:pt x="18669" y="463243"/>
                  <a:pt x="18669" y="462809"/>
                </a:cubicBezTo>
                <a:cubicBezTo>
                  <a:pt x="19103" y="459770"/>
                  <a:pt x="22142" y="457599"/>
                  <a:pt x="24313" y="457599"/>
                </a:cubicBezTo>
                <a:cubicBezTo>
                  <a:pt x="25181" y="457599"/>
                  <a:pt x="26049" y="458034"/>
                  <a:pt x="26049" y="458034"/>
                </a:cubicBezTo>
                <a:cubicBezTo>
                  <a:pt x="27352" y="458468"/>
                  <a:pt x="27352" y="458902"/>
                  <a:pt x="27786" y="458902"/>
                </a:cubicBezTo>
                <a:lnTo>
                  <a:pt x="28654" y="459336"/>
                </a:lnTo>
                <a:cubicBezTo>
                  <a:pt x="29088" y="459770"/>
                  <a:pt x="29522" y="460204"/>
                  <a:pt x="29957" y="460638"/>
                </a:cubicBezTo>
                <a:cubicBezTo>
                  <a:pt x="30391" y="461073"/>
                  <a:pt x="30391" y="461073"/>
                  <a:pt x="31259" y="461941"/>
                </a:cubicBezTo>
                <a:cubicBezTo>
                  <a:pt x="31259" y="461941"/>
                  <a:pt x="31693" y="462375"/>
                  <a:pt x="32127" y="463243"/>
                </a:cubicBezTo>
                <a:cubicBezTo>
                  <a:pt x="32127" y="463243"/>
                  <a:pt x="32996" y="467585"/>
                  <a:pt x="29957" y="469322"/>
                </a:cubicBezTo>
                <a:cubicBezTo>
                  <a:pt x="26918" y="471058"/>
                  <a:pt x="26918" y="470190"/>
                  <a:pt x="26049" y="470624"/>
                </a:cubicBezTo>
                <a:cubicBezTo>
                  <a:pt x="25615" y="470624"/>
                  <a:pt x="25181" y="470624"/>
                  <a:pt x="25181" y="470624"/>
                </a:cubicBezTo>
                <a:cubicBezTo>
                  <a:pt x="23879" y="470190"/>
                  <a:pt x="23444" y="470190"/>
                  <a:pt x="23010" y="469756"/>
                </a:cubicBezTo>
                <a:cubicBezTo>
                  <a:pt x="22576" y="469756"/>
                  <a:pt x="22142" y="469322"/>
                  <a:pt x="21708" y="468888"/>
                </a:cubicBezTo>
                <a:cubicBezTo>
                  <a:pt x="18234" y="466717"/>
                  <a:pt x="15195" y="463678"/>
                  <a:pt x="13459" y="460638"/>
                </a:cubicBezTo>
                <a:cubicBezTo>
                  <a:pt x="9551" y="454126"/>
                  <a:pt x="8683" y="447180"/>
                  <a:pt x="7815" y="440667"/>
                </a:cubicBezTo>
                <a:cubicBezTo>
                  <a:pt x="7381" y="434155"/>
                  <a:pt x="6946" y="428077"/>
                  <a:pt x="6946" y="421999"/>
                </a:cubicBezTo>
                <a:lnTo>
                  <a:pt x="6078" y="403764"/>
                </a:lnTo>
                <a:lnTo>
                  <a:pt x="4776" y="367295"/>
                </a:lnTo>
                <a:cubicBezTo>
                  <a:pt x="3907" y="342983"/>
                  <a:pt x="3039" y="318670"/>
                  <a:pt x="2171" y="293923"/>
                </a:cubicBezTo>
                <a:cubicBezTo>
                  <a:pt x="1302" y="269610"/>
                  <a:pt x="868" y="245298"/>
                  <a:pt x="434" y="220551"/>
                </a:cubicBezTo>
                <a:cubicBezTo>
                  <a:pt x="0" y="196238"/>
                  <a:pt x="0" y="171925"/>
                  <a:pt x="0" y="147179"/>
                </a:cubicBezTo>
                <a:cubicBezTo>
                  <a:pt x="1737" y="97685"/>
                  <a:pt x="3039" y="48625"/>
                  <a:pt x="5644" y="0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4" name="Полилиния: фигура 403">
            <a:extLst>
              <a:ext uri="{FF2B5EF4-FFF2-40B4-BE49-F238E27FC236}">
                <a16:creationId xmlns:a16="http://schemas.microsoft.com/office/drawing/2014/main" id="{0BF67042-C552-4D86-93C8-7B9F8CA27C07}"/>
              </a:ext>
            </a:extLst>
          </p:cNvPr>
          <p:cNvSpPr/>
          <p:nvPr/>
        </p:nvSpPr>
        <p:spPr>
          <a:xfrm>
            <a:off x="18583373" y="6913080"/>
            <a:ext cx="62168" cy="520551"/>
          </a:xfrm>
          <a:custGeom>
            <a:avLst/>
            <a:gdLst>
              <a:gd name="connsiteX0" fmla="*/ 2798 w 62168"/>
              <a:gd name="connsiteY0" fmla="*/ 0 h 520551"/>
              <a:gd name="connsiteX1" fmla="*/ 10178 w 62168"/>
              <a:gd name="connsiteY1" fmla="*/ 220551 h 520551"/>
              <a:gd name="connsiteX2" fmla="*/ 12783 w 62168"/>
              <a:gd name="connsiteY2" fmla="*/ 330826 h 520551"/>
              <a:gd name="connsiteX3" fmla="*/ 13218 w 62168"/>
              <a:gd name="connsiteY3" fmla="*/ 385964 h 520551"/>
              <a:gd name="connsiteX4" fmla="*/ 13218 w 62168"/>
              <a:gd name="connsiteY4" fmla="*/ 413316 h 520551"/>
              <a:gd name="connsiteX5" fmla="*/ 14954 w 62168"/>
              <a:gd name="connsiteY5" fmla="*/ 422433 h 520551"/>
              <a:gd name="connsiteX6" fmla="*/ 17125 w 62168"/>
              <a:gd name="connsiteY6" fmla="*/ 423735 h 520551"/>
              <a:gd name="connsiteX7" fmla="*/ 17559 w 62168"/>
              <a:gd name="connsiteY7" fmla="*/ 423735 h 520551"/>
              <a:gd name="connsiteX8" fmla="*/ 15823 w 62168"/>
              <a:gd name="connsiteY8" fmla="*/ 428077 h 520551"/>
              <a:gd name="connsiteX9" fmla="*/ 17993 w 62168"/>
              <a:gd name="connsiteY9" fmla="*/ 325182 h 520551"/>
              <a:gd name="connsiteX10" fmla="*/ 18427 w 62168"/>
              <a:gd name="connsiteY10" fmla="*/ 312157 h 520551"/>
              <a:gd name="connsiteX11" fmla="*/ 19730 w 62168"/>
              <a:gd name="connsiteY11" fmla="*/ 298264 h 520551"/>
              <a:gd name="connsiteX12" fmla="*/ 42740 w 62168"/>
              <a:gd name="connsiteY12" fmla="*/ 277859 h 520551"/>
              <a:gd name="connsiteX13" fmla="*/ 51423 w 62168"/>
              <a:gd name="connsiteY13" fmla="*/ 280464 h 520551"/>
              <a:gd name="connsiteX14" fmla="*/ 57501 w 62168"/>
              <a:gd name="connsiteY14" fmla="*/ 286977 h 520551"/>
              <a:gd name="connsiteX15" fmla="*/ 61843 w 62168"/>
              <a:gd name="connsiteY15" fmla="*/ 301304 h 520551"/>
              <a:gd name="connsiteX16" fmla="*/ 61843 w 62168"/>
              <a:gd name="connsiteY16" fmla="*/ 315197 h 520551"/>
              <a:gd name="connsiteX17" fmla="*/ 60975 w 62168"/>
              <a:gd name="connsiteY17" fmla="*/ 328221 h 520551"/>
              <a:gd name="connsiteX18" fmla="*/ 52726 w 62168"/>
              <a:gd name="connsiteY18" fmla="*/ 430682 h 520551"/>
              <a:gd name="connsiteX19" fmla="*/ 48384 w 62168"/>
              <a:gd name="connsiteY19" fmla="*/ 481912 h 520551"/>
              <a:gd name="connsiteX20" fmla="*/ 47950 w 62168"/>
              <a:gd name="connsiteY20" fmla="*/ 488424 h 520551"/>
              <a:gd name="connsiteX21" fmla="*/ 44911 w 62168"/>
              <a:gd name="connsiteY21" fmla="*/ 494937 h 520551"/>
              <a:gd name="connsiteX22" fmla="*/ 38399 w 62168"/>
              <a:gd name="connsiteY22" fmla="*/ 497108 h 520551"/>
              <a:gd name="connsiteX23" fmla="*/ 32755 w 62168"/>
              <a:gd name="connsiteY23" fmla="*/ 498844 h 520551"/>
              <a:gd name="connsiteX24" fmla="*/ 23637 w 62168"/>
              <a:gd name="connsiteY24" fmla="*/ 520552 h 520551"/>
              <a:gd name="connsiteX25" fmla="*/ 31886 w 62168"/>
              <a:gd name="connsiteY25" fmla="*/ 497542 h 520551"/>
              <a:gd name="connsiteX26" fmla="*/ 38399 w 62168"/>
              <a:gd name="connsiteY26" fmla="*/ 494937 h 520551"/>
              <a:gd name="connsiteX27" fmla="*/ 43608 w 62168"/>
              <a:gd name="connsiteY27" fmla="*/ 493200 h 520551"/>
              <a:gd name="connsiteX28" fmla="*/ 45779 w 62168"/>
              <a:gd name="connsiteY28" fmla="*/ 481912 h 520551"/>
              <a:gd name="connsiteX29" fmla="*/ 47516 w 62168"/>
              <a:gd name="connsiteY29" fmla="*/ 430248 h 520551"/>
              <a:gd name="connsiteX30" fmla="*/ 51857 w 62168"/>
              <a:gd name="connsiteY30" fmla="*/ 327353 h 520551"/>
              <a:gd name="connsiteX31" fmla="*/ 52292 w 62168"/>
              <a:gd name="connsiteY31" fmla="*/ 314328 h 520551"/>
              <a:gd name="connsiteX32" fmla="*/ 52292 w 62168"/>
              <a:gd name="connsiteY32" fmla="*/ 302172 h 520551"/>
              <a:gd name="connsiteX33" fmla="*/ 49252 w 62168"/>
              <a:gd name="connsiteY33" fmla="*/ 292186 h 520551"/>
              <a:gd name="connsiteX34" fmla="*/ 43174 w 62168"/>
              <a:gd name="connsiteY34" fmla="*/ 288279 h 520551"/>
              <a:gd name="connsiteX35" fmla="*/ 35794 w 62168"/>
              <a:gd name="connsiteY35" fmla="*/ 291752 h 520551"/>
              <a:gd name="connsiteX36" fmla="*/ 33189 w 62168"/>
              <a:gd name="connsiteY36" fmla="*/ 295660 h 520551"/>
              <a:gd name="connsiteX37" fmla="*/ 31452 w 62168"/>
              <a:gd name="connsiteY37" fmla="*/ 300435 h 520551"/>
              <a:gd name="connsiteX38" fmla="*/ 30150 w 62168"/>
              <a:gd name="connsiteY38" fmla="*/ 324748 h 520551"/>
              <a:gd name="connsiteX39" fmla="*/ 28847 w 62168"/>
              <a:gd name="connsiteY39" fmla="*/ 427643 h 520551"/>
              <a:gd name="connsiteX40" fmla="*/ 28847 w 62168"/>
              <a:gd name="connsiteY40" fmla="*/ 430248 h 520551"/>
              <a:gd name="connsiteX41" fmla="*/ 27111 w 62168"/>
              <a:gd name="connsiteY41" fmla="*/ 431984 h 520551"/>
              <a:gd name="connsiteX42" fmla="*/ 21032 w 62168"/>
              <a:gd name="connsiteY42" fmla="*/ 435457 h 520551"/>
              <a:gd name="connsiteX43" fmla="*/ 14954 w 62168"/>
              <a:gd name="connsiteY43" fmla="*/ 435457 h 520551"/>
              <a:gd name="connsiteX44" fmla="*/ 5403 w 62168"/>
              <a:gd name="connsiteY44" fmla="*/ 429813 h 520551"/>
              <a:gd name="connsiteX45" fmla="*/ 627 w 62168"/>
              <a:gd name="connsiteY45" fmla="*/ 412881 h 520551"/>
              <a:gd name="connsiteX46" fmla="*/ 627 w 62168"/>
              <a:gd name="connsiteY46" fmla="*/ 385095 h 520551"/>
              <a:gd name="connsiteX47" fmla="*/ 627 w 62168"/>
              <a:gd name="connsiteY47" fmla="*/ 329958 h 520551"/>
              <a:gd name="connsiteX48" fmla="*/ 193 w 62168"/>
              <a:gd name="connsiteY48" fmla="*/ 219682 h 520551"/>
              <a:gd name="connsiteX49" fmla="*/ 193 w 62168"/>
              <a:gd name="connsiteY49" fmla="*/ 109407 h 520551"/>
              <a:gd name="connsiteX50" fmla="*/ 1495 w 62168"/>
              <a:gd name="connsiteY50" fmla="*/ 54269 h 520551"/>
              <a:gd name="connsiteX51" fmla="*/ 2364 w 62168"/>
              <a:gd name="connsiteY51" fmla="*/ 26483 h 520551"/>
              <a:gd name="connsiteX52" fmla="*/ 2798 w 62168"/>
              <a:gd name="connsiteY52" fmla="*/ 0 h 520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62168" h="520551">
                <a:moveTo>
                  <a:pt x="2798" y="0"/>
                </a:moveTo>
                <a:lnTo>
                  <a:pt x="10178" y="220551"/>
                </a:lnTo>
                <a:cubicBezTo>
                  <a:pt x="11047" y="257454"/>
                  <a:pt x="12349" y="293923"/>
                  <a:pt x="12783" y="330826"/>
                </a:cubicBezTo>
                <a:lnTo>
                  <a:pt x="13218" y="385964"/>
                </a:lnTo>
                <a:lnTo>
                  <a:pt x="13218" y="413316"/>
                </a:lnTo>
                <a:cubicBezTo>
                  <a:pt x="13218" y="417657"/>
                  <a:pt x="14086" y="421130"/>
                  <a:pt x="14954" y="422433"/>
                </a:cubicBezTo>
                <a:cubicBezTo>
                  <a:pt x="15388" y="422867"/>
                  <a:pt x="16257" y="423735"/>
                  <a:pt x="17125" y="423735"/>
                </a:cubicBezTo>
                <a:cubicBezTo>
                  <a:pt x="17993" y="423735"/>
                  <a:pt x="17993" y="423735"/>
                  <a:pt x="17559" y="423735"/>
                </a:cubicBezTo>
                <a:lnTo>
                  <a:pt x="15823" y="428077"/>
                </a:lnTo>
                <a:cubicBezTo>
                  <a:pt x="16257" y="393779"/>
                  <a:pt x="17125" y="359480"/>
                  <a:pt x="17993" y="325182"/>
                </a:cubicBezTo>
                <a:lnTo>
                  <a:pt x="18427" y="312157"/>
                </a:lnTo>
                <a:cubicBezTo>
                  <a:pt x="18427" y="307816"/>
                  <a:pt x="18862" y="303040"/>
                  <a:pt x="19730" y="298264"/>
                </a:cubicBezTo>
                <a:cubicBezTo>
                  <a:pt x="21467" y="288713"/>
                  <a:pt x="29715" y="277425"/>
                  <a:pt x="42740" y="277859"/>
                </a:cubicBezTo>
                <a:cubicBezTo>
                  <a:pt x="45779" y="277859"/>
                  <a:pt x="48818" y="279162"/>
                  <a:pt x="51423" y="280464"/>
                </a:cubicBezTo>
                <a:cubicBezTo>
                  <a:pt x="54028" y="282201"/>
                  <a:pt x="56199" y="284372"/>
                  <a:pt x="57501" y="286977"/>
                </a:cubicBezTo>
                <a:cubicBezTo>
                  <a:pt x="60106" y="291752"/>
                  <a:pt x="61409" y="296528"/>
                  <a:pt x="61843" y="301304"/>
                </a:cubicBezTo>
                <a:cubicBezTo>
                  <a:pt x="62277" y="306079"/>
                  <a:pt x="62277" y="310855"/>
                  <a:pt x="61843" y="315197"/>
                </a:cubicBezTo>
                <a:lnTo>
                  <a:pt x="60975" y="328221"/>
                </a:lnTo>
                <a:cubicBezTo>
                  <a:pt x="58370" y="362519"/>
                  <a:pt x="55765" y="396818"/>
                  <a:pt x="52726" y="430682"/>
                </a:cubicBezTo>
                <a:lnTo>
                  <a:pt x="48384" y="481912"/>
                </a:lnTo>
                <a:lnTo>
                  <a:pt x="47950" y="488424"/>
                </a:lnTo>
                <a:cubicBezTo>
                  <a:pt x="47516" y="490595"/>
                  <a:pt x="47082" y="493200"/>
                  <a:pt x="44911" y="494937"/>
                </a:cubicBezTo>
                <a:cubicBezTo>
                  <a:pt x="42740" y="496673"/>
                  <a:pt x="40135" y="496673"/>
                  <a:pt x="38399" y="497108"/>
                </a:cubicBezTo>
                <a:cubicBezTo>
                  <a:pt x="36228" y="497542"/>
                  <a:pt x="34491" y="497976"/>
                  <a:pt x="32755" y="498844"/>
                </a:cubicBezTo>
                <a:cubicBezTo>
                  <a:pt x="25808" y="502751"/>
                  <a:pt x="21032" y="511869"/>
                  <a:pt x="23637" y="520552"/>
                </a:cubicBezTo>
                <a:cubicBezTo>
                  <a:pt x="20598" y="512303"/>
                  <a:pt x="24072" y="502317"/>
                  <a:pt x="31886" y="497542"/>
                </a:cubicBezTo>
                <a:cubicBezTo>
                  <a:pt x="33623" y="496239"/>
                  <a:pt x="35794" y="495371"/>
                  <a:pt x="38399" y="494937"/>
                </a:cubicBezTo>
                <a:cubicBezTo>
                  <a:pt x="40569" y="494503"/>
                  <a:pt x="42740" y="494503"/>
                  <a:pt x="43608" y="493200"/>
                </a:cubicBezTo>
                <a:cubicBezTo>
                  <a:pt x="45779" y="491029"/>
                  <a:pt x="45345" y="485819"/>
                  <a:pt x="45779" y="481912"/>
                </a:cubicBezTo>
                <a:lnTo>
                  <a:pt x="47516" y="430248"/>
                </a:lnTo>
                <a:cubicBezTo>
                  <a:pt x="48818" y="395949"/>
                  <a:pt x="50121" y="361651"/>
                  <a:pt x="51857" y="327353"/>
                </a:cubicBezTo>
                <a:lnTo>
                  <a:pt x="52292" y="314328"/>
                </a:lnTo>
                <a:cubicBezTo>
                  <a:pt x="52726" y="309987"/>
                  <a:pt x="52726" y="306079"/>
                  <a:pt x="52292" y="302172"/>
                </a:cubicBezTo>
                <a:cubicBezTo>
                  <a:pt x="51857" y="298264"/>
                  <a:pt x="50989" y="294791"/>
                  <a:pt x="49252" y="292186"/>
                </a:cubicBezTo>
                <a:cubicBezTo>
                  <a:pt x="47516" y="289581"/>
                  <a:pt x="45345" y="288279"/>
                  <a:pt x="43174" y="288279"/>
                </a:cubicBezTo>
                <a:cubicBezTo>
                  <a:pt x="41004" y="288279"/>
                  <a:pt x="37964" y="289581"/>
                  <a:pt x="35794" y="291752"/>
                </a:cubicBezTo>
                <a:cubicBezTo>
                  <a:pt x="34925" y="293055"/>
                  <a:pt x="33623" y="294357"/>
                  <a:pt x="33189" y="295660"/>
                </a:cubicBezTo>
                <a:cubicBezTo>
                  <a:pt x="32320" y="296962"/>
                  <a:pt x="31886" y="298699"/>
                  <a:pt x="31452" y="300435"/>
                </a:cubicBezTo>
                <a:cubicBezTo>
                  <a:pt x="30150" y="307382"/>
                  <a:pt x="30584" y="316499"/>
                  <a:pt x="30150" y="324748"/>
                </a:cubicBezTo>
                <a:cubicBezTo>
                  <a:pt x="29715" y="359046"/>
                  <a:pt x="29281" y="393344"/>
                  <a:pt x="28847" y="427643"/>
                </a:cubicBezTo>
                <a:lnTo>
                  <a:pt x="28847" y="430248"/>
                </a:lnTo>
                <a:lnTo>
                  <a:pt x="27111" y="431984"/>
                </a:lnTo>
                <a:cubicBezTo>
                  <a:pt x="25374" y="433721"/>
                  <a:pt x="23203" y="435023"/>
                  <a:pt x="21032" y="435457"/>
                </a:cubicBezTo>
                <a:cubicBezTo>
                  <a:pt x="18862" y="435892"/>
                  <a:pt x="16691" y="435892"/>
                  <a:pt x="14954" y="435457"/>
                </a:cubicBezTo>
                <a:cubicBezTo>
                  <a:pt x="11047" y="434589"/>
                  <a:pt x="8008" y="432852"/>
                  <a:pt x="5403" y="429813"/>
                </a:cubicBezTo>
                <a:cubicBezTo>
                  <a:pt x="627" y="423735"/>
                  <a:pt x="627" y="417657"/>
                  <a:pt x="627" y="412881"/>
                </a:cubicBezTo>
                <a:lnTo>
                  <a:pt x="627" y="385095"/>
                </a:lnTo>
                <a:lnTo>
                  <a:pt x="627" y="329958"/>
                </a:lnTo>
                <a:lnTo>
                  <a:pt x="193" y="219682"/>
                </a:lnTo>
                <a:cubicBezTo>
                  <a:pt x="193" y="182779"/>
                  <a:pt x="-241" y="146310"/>
                  <a:pt x="193" y="109407"/>
                </a:cubicBezTo>
                <a:cubicBezTo>
                  <a:pt x="193" y="91173"/>
                  <a:pt x="1061" y="72504"/>
                  <a:pt x="1495" y="54269"/>
                </a:cubicBezTo>
                <a:lnTo>
                  <a:pt x="2364" y="26483"/>
                </a:lnTo>
                <a:lnTo>
                  <a:pt x="2798" y="0"/>
                </a:ln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5" name="Полилиния: фигура 404">
            <a:extLst>
              <a:ext uri="{FF2B5EF4-FFF2-40B4-BE49-F238E27FC236}">
                <a16:creationId xmlns:a16="http://schemas.microsoft.com/office/drawing/2014/main" id="{8531F8F5-836D-D001-9E18-535FAD75B7F0}"/>
              </a:ext>
            </a:extLst>
          </p:cNvPr>
          <p:cNvSpPr/>
          <p:nvPr/>
        </p:nvSpPr>
        <p:spPr>
          <a:xfrm>
            <a:off x="16879761" y="6549660"/>
            <a:ext cx="65737" cy="86811"/>
          </a:xfrm>
          <a:custGeom>
            <a:avLst/>
            <a:gdLst>
              <a:gd name="connsiteX0" fmla="*/ 52278 w 65737"/>
              <a:gd name="connsiteY0" fmla="*/ 85562 h 86811"/>
              <a:gd name="connsiteX1" fmla="*/ 14073 w 65737"/>
              <a:gd name="connsiteY1" fmla="*/ 75576 h 86811"/>
              <a:gd name="connsiteX2" fmla="*/ 2351 w 65737"/>
              <a:gd name="connsiteY2" fmla="*/ 57342 h 86811"/>
              <a:gd name="connsiteX3" fmla="*/ 180 w 65737"/>
              <a:gd name="connsiteY3" fmla="*/ 46488 h 86811"/>
              <a:gd name="connsiteX4" fmla="*/ 614 w 65737"/>
              <a:gd name="connsiteY4" fmla="*/ 35634 h 86811"/>
              <a:gd name="connsiteX5" fmla="*/ 3653 w 65737"/>
              <a:gd name="connsiteY5" fmla="*/ 25214 h 86811"/>
              <a:gd name="connsiteX6" fmla="*/ 9297 w 65737"/>
              <a:gd name="connsiteY6" fmla="*/ 15663 h 86811"/>
              <a:gd name="connsiteX7" fmla="*/ 27097 w 65737"/>
              <a:gd name="connsiteY7" fmla="*/ 2638 h 86811"/>
              <a:gd name="connsiteX8" fmla="*/ 65737 w 65737"/>
              <a:gd name="connsiteY8" fmla="*/ 9585 h 86811"/>
              <a:gd name="connsiteX9" fmla="*/ 31005 w 65737"/>
              <a:gd name="connsiteY9" fmla="*/ 11755 h 86811"/>
              <a:gd name="connsiteX10" fmla="*/ 13639 w 65737"/>
              <a:gd name="connsiteY10" fmla="*/ 37370 h 86811"/>
              <a:gd name="connsiteX11" fmla="*/ 21453 w 65737"/>
              <a:gd name="connsiteY11" fmla="*/ 68195 h 86811"/>
              <a:gd name="connsiteX12" fmla="*/ 52278 w 65737"/>
              <a:gd name="connsiteY12" fmla="*/ 85562 h 86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5737" h="86811">
                <a:moveTo>
                  <a:pt x="52278" y="85562"/>
                </a:moveTo>
                <a:cubicBezTo>
                  <a:pt x="39688" y="89035"/>
                  <a:pt x="24493" y="85127"/>
                  <a:pt x="14073" y="75576"/>
                </a:cubicBezTo>
                <a:cubicBezTo>
                  <a:pt x="8863" y="70800"/>
                  <a:pt x="4521" y="64722"/>
                  <a:pt x="2351" y="57342"/>
                </a:cubicBezTo>
                <a:cubicBezTo>
                  <a:pt x="1048" y="53868"/>
                  <a:pt x="614" y="50395"/>
                  <a:pt x="180" y="46488"/>
                </a:cubicBezTo>
                <a:cubicBezTo>
                  <a:pt x="-254" y="43014"/>
                  <a:pt x="180" y="39107"/>
                  <a:pt x="614" y="35634"/>
                </a:cubicBezTo>
                <a:cubicBezTo>
                  <a:pt x="1482" y="32161"/>
                  <a:pt x="2351" y="28687"/>
                  <a:pt x="3653" y="25214"/>
                </a:cubicBezTo>
                <a:cubicBezTo>
                  <a:pt x="4956" y="21741"/>
                  <a:pt x="7126" y="18702"/>
                  <a:pt x="9297" y="15663"/>
                </a:cubicBezTo>
                <a:cubicBezTo>
                  <a:pt x="14073" y="9585"/>
                  <a:pt x="20151" y="5243"/>
                  <a:pt x="27097" y="2638"/>
                </a:cubicBezTo>
                <a:cubicBezTo>
                  <a:pt x="40556" y="-2572"/>
                  <a:pt x="56620" y="33"/>
                  <a:pt x="65737" y="9585"/>
                </a:cubicBezTo>
                <a:cubicBezTo>
                  <a:pt x="53581" y="4809"/>
                  <a:pt x="40990" y="6545"/>
                  <a:pt x="31005" y="11755"/>
                </a:cubicBezTo>
                <a:cubicBezTo>
                  <a:pt x="21019" y="16965"/>
                  <a:pt x="15375" y="26951"/>
                  <a:pt x="13639" y="37370"/>
                </a:cubicBezTo>
                <a:cubicBezTo>
                  <a:pt x="11902" y="48224"/>
                  <a:pt x="14507" y="59078"/>
                  <a:pt x="21453" y="68195"/>
                </a:cubicBezTo>
                <a:cubicBezTo>
                  <a:pt x="28400" y="76879"/>
                  <a:pt x="39254" y="83391"/>
                  <a:pt x="52278" y="85562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6" name="Полилиния: фигура 405">
            <a:extLst>
              <a:ext uri="{FF2B5EF4-FFF2-40B4-BE49-F238E27FC236}">
                <a16:creationId xmlns:a16="http://schemas.microsoft.com/office/drawing/2014/main" id="{E7425AA9-5CAA-EF1C-660C-F430304691C7}"/>
              </a:ext>
            </a:extLst>
          </p:cNvPr>
          <p:cNvSpPr/>
          <p:nvPr/>
        </p:nvSpPr>
        <p:spPr>
          <a:xfrm>
            <a:off x="17014569" y="6493630"/>
            <a:ext cx="74635" cy="93083"/>
          </a:xfrm>
          <a:custGeom>
            <a:avLst/>
            <a:gdLst>
              <a:gd name="connsiteX0" fmla="*/ 58571 w 74635"/>
              <a:gd name="connsiteY0" fmla="*/ 92966 h 93083"/>
              <a:gd name="connsiteX1" fmla="*/ 17327 w 74635"/>
              <a:gd name="connsiteY1" fmla="*/ 79942 h 93083"/>
              <a:gd name="connsiteX2" fmla="*/ 394 w 74635"/>
              <a:gd name="connsiteY2" fmla="*/ 37394 h 93083"/>
              <a:gd name="connsiteX3" fmla="*/ 10814 w 74635"/>
              <a:gd name="connsiteY3" fmla="*/ 15252 h 93083"/>
              <a:gd name="connsiteX4" fmla="*/ 31220 w 74635"/>
              <a:gd name="connsiteY4" fmla="*/ 3096 h 93083"/>
              <a:gd name="connsiteX5" fmla="*/ 74635 w 74635"/>
              <a:gd name="connsiteY5" fmla="*/ 1794 h 93083"/>
              <a:gd name="connsiteX6" fmla="*/ 35127 w 74635"/>
              <a:gd name="connsiteY6" fmla="*/ 12213 h 93083"/>
              <a:gd name="connsiteX7" fmla="*/ 13853 w 74635"/>
              <a:gd name="connsiteY7" fmla="*/ 38697 h 93083"/>
              <a:gd name="connsiteX8" fmla="*/ 25141 w 74635"/>
              <a:gd name="connsiteY8" fmla="*/ 72127 h 93083"/>
              <a:gd name="connsiteX9" fmla="*/ 58571 w 74635"/>
              <a:gd name="connsiteY9" fmla="*/ 92966 h 93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4635" h="93083">
                <a:moveTo>
                  <a:pt x="58571" y="92966"/>
                </a:moveTo>
                <a:cubicBezTo>
                  <a:pt x="44244" y="93835"/>
                  <a:pt x="29049" y="89927"/>
                  <a:pt x="17327" y="79942"/>
                </a:cubicBezTo>
                <a:cubicBezTo>
                  <a:pt x="5170" y="70390"/>
                  <a:pt x="-1776" y="53458"/>
                  <a:pt x="394" y="37394"/>
                </a:cubicBezTo>
                <a:cubicBezTo>
                  <a:pt x="1263" y="29145"/>
                  <a:pt x="5170" y="21331"/>
                  <a:pt x="10814" y="15252"/>
                </a:cubicBezTo>
                <a:cubicBezTo>
                  <a:pt x="16458" y="9174"/>
                  <a:pt x="23839" y="5267"/>
                  <a:pt x="31220" y="3096"/>
                </a:cubicBezTo>
                <a:cubicBezTo>
                  <a:pt x="45981" y="-1245"/>
                  <a:pt x="60742" y="-377"/>
                  <a:pt x="74635" y="1794"/>
                </a:cubicBezTo>
                <a:cubicBezTo>
                  <a:pt x="60742" y="4833"/>
                  <a:pt x="46849" y="7004"/>
                  <a:pt x="35127" y="12213"/>
                </a:cubicBezTo>
                <a:cubicBezTo>
                  <a:pt x="23405" y="17423"/>
                  <a:pt x="15156" y="26975"/>
                  <a:pt x="13853" y="38697"/>
                </a:cubicBezTo>
                <a:cubicBezTo>
                  <a:pt x="12551" y="50419"/>
                  <a:pt x="16458" y="63009"/>
                  <a:pt x="25141" y="72127"/>
                </a:cubicBezTo>
                <a:cubicBezTo>
                  <a:pt x="32956" y="82112"/>
                  <a:pt x="45112" y="88625"/>
                  <a:pt x="58571" y="92966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7" name="Полилиния: фигура 406">
            <a:extLst>
              <a:ext uri="{FF2B5EF4-FFF2-40B4-BE49-F238E27FC236}">
                <a16:creationId xmlns:a16="http://schemas.microsoft.com/office/drawing/2014/main" id="{764C92AF-4F39-D41C-55F9-AFC8C91CD23E}"/>
              </a:ext>
            </a:extLst>
          </p:cNvPr>
          <p:cNvSpPr/>
          <p:nvPr/>
        </p:nvSpPr>
        <p:spPr>
          <a:xfrm>
            <a:off x="17151481" y="6432059"/>
            <a:ext cx="78389" cy="106779"/>
          </a:xfrm>
          <a:custGeom>
            <a:avLst/>
            <a:gdLst>
              <a:gd name="connsiteX0" fmla="*/ 61023 w 78389"/>
              <a:gd name="connsiteY0" fmla="*/ 106780 h 106779"/>
              <a:gd name="connsiteX1" fmla="*/ 18476 w 78389"/>
              <a:gd name="connsiteY1" fmla="*/ 87243 h 106779"/>
              <a:gd name="connsiteX2" fmla="*/ 3280 w 78389"/>
              <a:gd name="connsiteY2" fmla="*/ 67272 h 106779"/>
              <a:gd name="connsiteX3" fmla="*/ 675 w 78389"/>
              <a:gd name="connsiteY3" fmla="*/ 41657 h 106779"/>
              <a:gd name="connsiteX4" fmla="*/ 11529 w 78389"/>
              <a:gd name="connsiteY4" fmla="*/ 18646 h 106779"/>
              <a:gd name="connsiteX5" fmla="*/ 31935 w 78389"/>
              <a:gd name="connsiteY5" fmla="*/ 3885 h 106779"/>
              <a:gd name="connsiteX6" fmla="*/ 78389 w 78389"/>
              <a:gd name="connsiteY6" fmla="*/ 6056 h 106779"/>
              <a:gd name="connsiteX7" fmla="*/ 36276 w 78389"/>
              <a:gd name="connsiteY7" fmla="*/ 13002 h 106779"/>
              <a:gd name="connsiteX8" fmla="*/ 13700 w 78389"/>
              <a:gd name="connsiteY8" fmla="*/ 44262 h 106779"/>
              <a:gd name="connsiteX9" fmla="*/ 25422 w 78389"/>
              <a:gd name="connsiteY9" fmla="*/ 80296 h 106779"/>
              <a:gd name="connsiteX10" fmla="*/ 61023 w 78389"/>
              <a:gd name="connsiteY10" fmla="*/ 106780 h 106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8389" h="106779">
                <a:moveTo>
                  <a:pt x="61023" y="106780"/>
                </a:moveTo>
                <a:cubicBezTo>
                  <a:pt x="46262" y="103307"/>
                  <a:pt x="31500" y="97663"/>
                  <a:pt x="18476" y="87243"/>
                </a:cubicBezTo>
                <a:cubicBezTo>
                  <a:pt x="12398" y="82033"/>
                  <a:pt x="6754" y="75087"/>
                  <a:pt x="3280" y="67272"/>
                </a:cubicBezTo>
                <a:cubicBezTo>
                  <a:pt x="-193" y="59023"/>
                  <a:pt x="-627" y="49906"/>
                  <a:pt x="675" y="41657"/>
                </a:cubicBezTo>
                <a:cubicBezTo>
                  <a:pt x="2412" y="32974"/>
                  <a:pt x="5885" y="25159"/>
                  <a:pt x="11529" y="18646"/>
                </a:cubicBezTo>
                <a:cubicBezTo>
                  <a:pt x="16739" y="12134"/>
                  <a:pt x="24120" y="6924"/>
                  <a:pt x="31935" y="3885"/>
                </a:cubicBezTo>
                <a:cubicBezTo>
                  <a:pt x="47564" y="-2193"/>
                  <a:pt x="64930" y="-891"/>
                  <a:pt x="78389" y="6056"/>
                </a:cubicBezTo>
                <a:cubicBezTo>
                  <a:pt x="63194" y="3885"/>
                  <a:pt x="48432" y="6056"/>
                  <a:pt x="36276" y="13002"/>
                </a:cubicBezTo>
                <a:cubicBezTo>
                  <a:pt x="24554" y="19515"/>
                  <a:pt x="16305" y="31237"/>
                  <a:pt x="13700" y="44262"/>
                </a:cubicBezTo>
                <a:cubicBezTo>
                  <a:pt x="11095" y="57286"/>
                  <a:pt x="15871" y="69877"/>
                  <a:pt x="25422" y="80296"/>
                </a:cubicBezTo>
                <a:cubicBezTo>
                  <a:pt x="35408" y="90282"/>
                  <a:pt x="48432" y="98531"/>
                  <a:pt x="61023" y="106780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8" name="Полилиния: фигура 407">
            <a:extLst>
              <a:ext uri="{FF2B5EF4-FFF2-40B4-BE49-F238E27FC236}">
                <a16:creationId xmlns:a16="http://schemas.microsoft.com/office/drawing/2014/main" id="{C43A132A-D94A-1962-9810-F1F24E9BBDB7}"/>
              </a:ext>
            </a:extLst>
          </p:cNvPr>
          <p:cNvSpPr/>
          <p:nvPr/>
        </p:nvSpPr>
        <p:spPr>
          <a:xfrm>
            <a:off x="17295620" y="6382900"/>
            <a:ext cx="80559" cy="99498"/>
          </a:xfrm>
          <a:custGeom>
            <a:avLst/>
            <a:gdLst>
              <a:gd name="connsiteX0" fmla="*/ 71008 w 80559"/>
              <a:gd name="connsiteY0" fmla="*/ 99499 h 99498"/>
              <a:gd name="connsiteX1" fmla="*/ 22817 w 80559"/>
              <a:gd name="connsiteY1" fmla="*/ 90816 h 99498"/>
              <a:gd name="connsiteX2" fmla="*/ 10661 w 80559"/>
              <a:gd name="connsiteY2" fmla="*/ 83435 h 99498"/>
              <a:gd name="connsiteX3" fmla="*/ 3280 w 80559"/>
              <a:gd name="connsiteY3" fmla="*/ 71279 h 99498"/>
              <a:gd name="connsiteX4" fmla="*/ 675 w 80559"/>
              <a:gd name="connsiteY4" fmla="*/ 44361 h 99498"/>
              <a:gd name="connsiteX5" fmla="*/ 11095 w 80559"/>
              <a:gd name="connsiteY5" fmla="*/ 19614 h 99498"/>
              <a:gd name="connsiteX6" fmla="*/ 32369 w 80559"/>
              <a:gd name="connsiteY6" fmla="*/ 3550 h 99498"/>
              <a:gd name="connsiteX7" fmla="*/ 80560 w 80559"/>
              <a:gd name="connsiteY7" fmla="*/ 10063 h 99498"/>
              <a:gd name="connsiteX8" fmla="*/ 36710 w 80559"/>
              <a:gd name="connsiteY8" fmla="*/ 12668 h 99498"/>
              <a:gd name="connsiteX9" fmla="*/ 13700 w 80559"/>
              <a:gd name="connsiteY9" fmla="*/ 46098 h 99498"/>
              <a:gd name="connsiteX10" fmla="*/ 13266 w 80559"/>
              <a:gd name="connsiteY10" fmla="*/ 56517 h 99498"/>
              <a:gd name="connsiteX11" fmla="*/ 15002 w 80559"/>
              <a:gd name="connsiteY11" fmla="*/ 66503 h 99498"/>
              <a:gd name="connsiteX12" fmla="*/ 19344 w 80559"/>
              <a:gd name="connsiteY12" fmla="*/ 75186 h 99498"/>
              <a:gd name="connsiteX13" fmla="*/ 26725 w 80559"/>
              <a:gd name="connsiteY13" fmla="*/ 80830 h 99498"/>
              <a:gd name="connsiteX14" fmla="*/ 71008 w 80559"/>
              <a:gd name="connsiteY14" fmla="*/ 99499 h 99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0559" h="99498">
                <a:moveTo>
                  <a:pt x="71008" y="99499"/>
                </a:moveTo>
                <a:cubicBezTo>
                  <a:pt x="54945" y="99499"/>
                  <a:pt x="38447" y="96460"/>
                  <a:pt x="22817" y="90816"/>
                </a:cubicBezTo>
                <a:cubicBezTo>
                  <a:pt x="18910" y="89513"/>
                  <a:pt x="14134" y="86908"/>
                  <a:pt x="10661" y="83435"/>
                </a:cubicBezTo>
                <a:cubicBezTo>
                  <a:pt x="7188" y="79528"/>
                  <a:pt x="5017" y="75620"/>
                  <a:pt x="3280" y="71279"/>
                </a:cubicBezTo>
                <a:cubicBezTo>
                  <a:pt x="-193" y="62596"/>
                  <a:pt x="-627" y="53478"/>
                  <a:pt x="675" y="44361"/>
                </a:cubicBezTo>
                <a:cubicBezTo>
                  <a:pt x="1978" y="35244"/>
                  <a:pt x="5451" y="26995"/>
                  <a:pt x="11095" y="19614"/>
                </a:cubicBezTo>
                <a:cubicBezTo>
                  <a:pt x="16739" y="12234"/>
                  <a:pt x="24120" y="6590"/>
                  <a:pt x="32369" y="3550"/>
                </a:cubicBezTo>
                <a:cubicBezTo>
                  <a:pt x="48867" y="-2962"/>
                  <a:pt x="67969" y="-357"/>
                  <a:pt x="80560" y="10063"/>
                </a:cubicBezTo>
                <a:cubicBezTo>
                  <a:pt x="65364" y="4419"/>
                  <a:pt x="49301" y="6155"/>
                  <a:pt x="36710" y="12668"/>
                </a:cubicBezTo>
                <a:cubicBezTo>
                  <a:pt x="24120" y="19614"/>
                  <a:pt x="15871" y="32205"/>
                  <a:pt x="13700" y="46098"/>
                </a:cubicBezTo>
                <a:cubicBezTo>
                  <a:pt x="13266" y="49571"/>
                  <a:pt x="12832" y="53044"/>
                  <a:pt x="13266" y="56517"/>
                </a:cubicBezTo>
                <a:cubicBezTo>
                  <a:pt x="13266" y="59991"/>
                  <a:pt x="14134" y="63464"/>
                  <a:pt x="15002" y="66503"/>
                </a:cubicBezTo>
                <a:cubicBezTo>
                  <a:pt x="15871" y="69976"/>
                  <a:pt x="17607" y="73015"/>
                  <a:pt x="19344" y="75186"/>
                </a:cubicBezTo>
                <a:cubicBezTo>
                  <a:pt x="21081" y="77357"/>
                  <a:pt x="23686" y="79093"/>
                  <a:pt x="26725" y="80830"/>
                </a:cubicBezTo>
                <a:cubicBezTo>
                  <a:pt x="41052" y="88211"/>
                  <a:pt x="55813" y="94289"/>
                  <a:pt x="71008" y="99499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09" name="Полилиния: фигура 408">
            <a:extLst>
              <a:ext uri="{FF2B5EF4-FFF2-40B4-BE49-F238E27FC236}">
                <a16:creationId xmlns:a16="http://schemas.microsoft.com/office/drawing/2014/main" id="{16647A2F-E0A0-29C8-9D83-C39E03F2778A}"/>
              </a:ext>
            </a:extLst>
          </p:cNvPr>
          <p:cNvSpPr/>
          <p:nvPr/>
        </p:nvSpPr>
        <p:spPr>
          <a:xfrm>
            <a:off x="17436233" y="6316201"/>
            <a:ext cx="72364" cy="113665"/>
          </a:xfrm>
          <a:custGeom>
            <a:avLst/>
            <a:gdLst>
              <a:gd name="connsiteX0" fmla="*/ 56300 w 72364"/>
              <a:gd name="connsiteY0" fmla="*/ 113665 h 113665"/>
              <a:gd name="connsiteX1" fmla="*/ 15056 w 72364"/>
              <a:gd name="connsiteY1" fmla="*/ 91957 h 113665"/>
              <a:gd name="connsiteX2" fmla="*/ 294 w 72364"/>
              <a:gd name="connsiteY2" fmla="*/ 45069 h 113665"/>
              <a:gd name="connsiteX3" fmla="*/ 8109 w 72364"/>
              <a:gd name="connsiteY3" fmla="*/ 20756 h 113665"/>
              <a:gd name="connsiteX4" fmla="*/ 27212 w 72364"/>
              <a:gd name="connsiteY4" fmla="*/ 3390 h 113665"/>
              <a:gd name="connsiteX5" fmla="*/ 72364 w 72364"/>
              <a:gd name="connsiteY5" fmla="*/ 13809 h 113665"/>
              <a:gd name="connsiteX6" fmla="*/ 31988 w 72364"/>
              <a:gd name="connsiteY6" fmla="*/ 12507 h 113665"/>
              <a:gd name="connsiteX7" fmla="*/ 13319 w 72364"/>
              <a:gd name="connsiteY7" fmla="*/ 46371 h 113665"/>
              <a:gd name="connsiteX8" fmla="*/ 23305 w 72364"/>
              <a:gd name="connsiteY8" fmla="*/ 85879 h 113665"/>
              <a:gd name="connsiteX9" fmla="*/ 56300 w 72364"/>
              <a:gd name="connsiteY9" fmla="*/ 113665 h 113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2364" h="113665">
                <a:moveTo>
                  <a:pt x="56300" y="113665"/>
                </a:moveTo>
                <a:cubicBezTo>
                  <a:pt x="40671" y="113665"/>
                  <a:pt x="25041" y="104982"/>
                  <a:pt x="15056" y="91957"/>
                </a:cubicBezTo>
                <a:cubicBezTo>
                  <a:pt x="4636" y="79367"/>
                  <a:pt x="-1442" y="62435"/>
                  <a:pt x="294" y="45069"/>
                </a:cubicBezTo>
                <a:cubicBezTo>
                  <a:pt x="1163" y="36820"/>
                  <a:pt x="3768" y="28137"/>
                  <a:pt x="8109" y="20756"/>
                </a:cubicBezTo>
                <a:cubicBezTo>
                  <a:pt x="12451" y="13375"/>
                  <a:pt x="18963" y="6863"/>
                  <a:pt x="27212" y="3390"/>
                </a:cubicBezTo>
                <a:cubicBezTo>
                  <a:pt x="43276" y="-3991"/>
                  <a:pt x="62813" y="1219"/>
                  <a:pt x="72364" y="13809"/>
                </a:cubicBezTo>
                <a:cubicBezTo>
                  <a:pt x="59340" y="5561"/>
                  <a:pt x="43276" y="5561"/>
                  <a:pt x="31988" y="12507"/>
                </a:cubicBezTo>
                <a:cubicBezTo>
                  <a:pt x="20700" y="19453"/>
                  <a:pt x="14622" y="32912"/>
                  <a:pt x="13319" y="46371"/>
                </a:cubicBezTo>
                <a:cubicBezTo>
                  <a:pt x="12017" y="59830"/>
                  <a:pt x="15924" y="73723"/>
                  <a:pt x="23305" y="85879"/>
                </a:cubicBezTo>
                <a:cubicBezTo>
                  <a:pt x="30685" y="98036"/>
                  <a:pt x="41973" y="108021"/>
                  <a:pt x="56300" y="113665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10" name="Полилиния: фигура 409">
            <a:extLst>
              <a:ext uri="{FF2B5EF4-FFF2-40B4-BE49-F238E27FC236}">
                <a16:creationId xmlns:a16="http://schemas.microsoft.com/office/drawing/2014/main" id="{CECF1A25-350E-1792-9C1F-F8A6B6034F81}"/>
              </a:ext>
            </a:extLst>
          </p:cNvPr>
          <p:cNvSpPr/>
          <p:nvPr/>
        </p:nvSpPr>
        <p:spPr>
          <a:xfrm>
            <a:off x="17585795" y="6269082"/>
            <a:ext cx="78229" cy="99567"/>
          </a:xfrm>
          <a:custGeom>
            <a:avLst/>
            <a:gdLst>
              <a:gd name="connsiteX0" fmla="*/ 51312 w 78229"/>
              <a:gd name="connsiteY0" fmla="*/ 99568 h 99567"/>
              <a:gd name="connsiteX1" fmla="*/ 30473 w 78229"/>
              <a:gd name="connsiteY1" fmla="*/ 92621 h 99567"/>
              <a:gd name="connsiteX2" fmla="*/ 11804 w 78229"/>
              <a:gd name="connsiteY2" fmla="*/ 79162 h 99567"/>
              <a:gd name="connsiteX3" fmla="*/ 1818 w 78229"/>
              <a:gd name="connsiteY3" fmla="*/ 33142 h 99567"/>
              <a:gd name="connsiteX4" fmla="*/ 14409 w 78229"/>
              <a:gd name="connsiteY4" fmla="*/ 11868 h 99567"/>
              <a:gd name="connsiteX5" fmla="*/ 36117 w 78229"/>
              <a:gd name="connsiteY5" fmla="*/ 1014 h 99567"/>
              <a:gd name="connsiteX6" fmla="*/ 78230 w 78229"/>
              <a:gd name="connsiteY6" fmla="*/ 14907 h 99567"/>
              <a:gd name="connsiteX7" fmla="*/ 38722 w 78229"/>
              <a:gd name="connsiteY7" fmla="*/ 10566 h 99567"/>
              <a:gd name="connsiteX8" fmla="*/ 23092 w 78229"/>
              <a:gd name="connsiteY8" fmla="*/ 20551 h 99567"/>
              <a:gd name="connsiteX9" fmla="*/ 14409 w 78229"/>
              <a:gd name="connsiteY9" fmla="*/ 36615 h 99567"/>
              <a:gd name="connsiteX10" fmla="*/ 19619 w 78229"/>
              <a:gd name="connsiteY10" fmla="*/ 73084 h 99567"/>
              <a:gd name="connsiteX11" fmla="*/ 51312 w 78229"/>
              <a:gd name="connsiteY11" fmla="*/ 99568 h 99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8229" h="99567">
                <a:moveTo>
                  <a:pt x="51312" y="99568"/>
                </a:moveTo>
                <a:cubicBezTo>
                  <a:pt x="43931" y="97831"/>
                  <a:pt x="36985" y="95660"/>
                  <a:pt x="30473" y="92621"/>
                </a:cubicBezTo>
                <a:cubicBezTo>
                  <a:pt x="23526" y="89582"/>
                  <a:pt x="17014" y="85241"/>
                  <a:pt x="11804" y="79162"/>
                </a:cubicBezTo>
                <a:cubicBezTo>
                  <a:pt x="950" y="67006"/>
                  <a:pt x="-2523" y="48771"/>
                  <a:pt x="1818" y="33142"/>
                </a:cubicBezTo>
                <a:cubicBezTo>
                  <a:pt x="3989" y="25327"/>
                  <a:pt x="8331" y="17512"/>
                  <a:pt x="14409" y="11868"/>
                </a:cubicBezTo>
                <a:cubicBezTo>
                  <a:pt x="20487" y="6224"/>
                  <a:pt x="28302" y="2317"/>
                  <a:pt x="36117" y="1014"/>
                </a:cubicBezTo>
                <a:cubicBezTo>
                  <a:pt x="51746" y="-2459"/>
                  <a:pt x="69112" y="3185"/>
                  <a:pt x="78230" y="14907"/>
                </a:cubicBezTo>
                <a:cubicBezTo>
                  <a:pt x="65639" y="7093"/>
                  <a:pt x="50878" y="6224"/>
                  <a:pt x="38722" y="10566"/>
                </a:cubicBezTo>
                <a:cubicBezTo>
                  <a:pt x="32643" y="12737"/>
                  <a:pt x="26999" y="16210"/>
                  <a:pt x="23092" y="20551"/>
                </a:cubicBezTo>
                <a:cubicBezTo>
                  <a:pt x="19185" y="24893"/>
                  <a:pt x="15711" y="30537"/>
                  <a:pt x="14409" y="36615"/>
                </a:cubicBezTo>
                <a:cubicBezTo>
                  <a:pt x="10936" y="48771"/>
                  <a:pt x="12672" y="62230"/>
                  <a:pt x="19619" y="73084"/>
                </a:cubicBezTo>
                <a:cubicBezTo>
                  <a:pt x="26565" y="83504"/>
                  <a:pt x="39156" y="91319"/>
                  <a:pt x="51312" y="99568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  <p:sp>
        <p:nvSpPr>
          <p:cNvPr id="411" name="Полилиния: фигура 410">
            <a:extLst>
              <a:ext uri="{FF2B5EF4-FFF2-40B4-BE49-F238E27FC236}">
                <a16:creationId xmlns:a16="http://schemas.microsoft.com/office/drawing/2014/main" id="{59633F2B-3106-4ECA-E6B1-41359C46A76C}"/>
              </a:ext>
            </a:extLst>
          </p:cNvPr>
          <p:cNvSpPr/>
          <p:nvPr/>
        </p:nvSpPr>
        <p:spPr>
          <a:xfrm>
            <a:off x="17719209" y="6220927"/>
            <a:ext cx="81574" cy="99310"/>
          </a:xfrm>
          <a:custGeom>
            <a:avLst/>
            <a:gdLst>
              <a:gd name="connsiteX0" fmla="*/ 50750 w 81574"/>
              <a:gd name="connsiteY0" fmla="*/ 97796 h 99310"/>
              <a:gd name="connsiteX1" fmla="*/ 27740 w 81574"/>
              <a:gd name="connsiteY1" fmla="*/ 96059 h 99310"/>
              <a:gd name="connsiteX2" fmla="*/ 9071 w 81574"/>
              <a:gd name="connsiteY2" fmla="*/ 79995 h 99310"/>
              <a:gd name="connsiteX3" fmla="*/ 822 w 81574"/>
              <a:gd name="connsiteY3" fmla="*/ 56985 h 99310"/>
              <a:gd name="connsiteX4" fmla="*/ 822 w 81574"/>
              <a:gd name="connsiteY4" fmla="*/ 33106 h 99310"/>
              <a:gd name="connsiteX5" fmla="*/ 3861 w 81574"/>
              <a:gd name="connsiteY5" fmla="*/ 20516 h 99310"/>
              <a:gd name="connsiteX6" fmla="*/ 13413 w 81574"/>
              <a:gd name="connsiteY6" fmla="*/ 9662 h 99310"/>
              <a:gd name="connsiteX7" fmla="*/ 25135 w 81574"/>
              <a:gd name="connsiteY7" fmla="*/ 4886 h 99310"/>
              <a:gd name="connsiteX8" fmla="*/ 36423 w 81574"/>
              <a:gd name="connsiteY8" fmla="*/ 2281 h 99310"/>
              <a:gd name="connsiteX9" fmla="*/ 59867 w 81574"/>
              <a:gd name="connsiteY9" fmla="*/ 111 h 99310"/>
              <a:gd name="connsiteX10" fmla="*/ 81575 w 81574"/>
              <a:gd name="connsiteY10" fmla="*/ 7925 h 99310"/>
              <a:gd name="connsiteX11" fmla="*/ 39028 w 81574"/>
              <a:gd name="connsiteY11" fmla="*/ 12267 h 99310"/>
              <a:gd name="connsiteX12" fmla="*/ 19925 w 81574"/>
              <a:gd name="connsiteY12" fmla="*/ 20516 h 99310"/>
              <a:gd name="connsiteX13" fmla="*/ 15149 w 81574"/>
              <a:gd name="connsiteY13" fmla="*/ 26160 h 99310"/>
              <a:gd name="connsiteX14" fmla="*/ 12978 w 81574"/>
              <a:gd name="connsiteY14" fmla="*/ 35277 h 99310"/>
              <a:gd name="connsiteX15" fmla="*/ 17320 w 81574"/>
              <a:gd name="connsiteY15" fmla="*/ 75654 h 99310"/>
              <a:gd name="connsiteX16" fmla="*/ 30345 w 81574"/>
              <a:gd name="connsiteY16" fmla="*/ 91283 h 99310"/>
              <a:gd name="connsiteX17" fmla="*/ 50750 w 81574"/>
              <a:gd name="connsiteY17" fmla="*/ 97796 h 99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81574" h="99310">
                <a:moveTo>
                  <a:pt x="50750" y="97796"/>
                </a:moveTo>
                <a:cubicBezTo>
                  <a:pt x="43369" y="100400"/>
                  <a:pt x="35120" y="99532"/>
                  <a:pt x="27740" y="96059"/>
                </a:cubicBezTo>
                <a:cubicBezTo>
                  <a:pt x="20359" y="92586"/>
                  <a:pt x="13847" y="86942"/>
                  <a:pt x="9071" y="79995"/>
                </a:cubicBezTo>
                <a:cubicBezTo>
                  <a:pt x="4295" y="73049"/>
                  <a:pt x="1690" y="64800"/>
                  <a:pt x="822" y="56985"/>
                </a:cubicBezTo>
                <a:cubicBezTo>
                  <a:pt x="-480" y="48736"/>
                  <a:pt x="-46" y="40921"/>
                  <a:pt x="822" y="33106"/>
                </a:cubicBezTo>
                <a:cubicBezTo>
                  <a:pt x="1256" y="29199"/>
                  <a:pt x="2125" y="24857"/>
                  <a:pt x="3861" y="20516"/>
                </a:cubicBezTo>
                <a:cubicBezTo>
                  <a:pt x="6032" y="15740"/>
                  <a:pt x="9505" y="11833"/>
                  <a:pt x="13413" y="9662"/>
                </a:cubicBezTo>
                <a:cubicBezTo>
                  <a:pt x="17320" y="7057"/>
                  <a:pt x="21227" y="5755"/>
                  <a:pt x="25135" y="4886"/>
                </a:cubicBezTo>
                <a:cubicBezTo>
                  <a:pt x="29042" y="3584"/>
                  <a:pt x="32515" y="3150"/>
                  <a:pt x="36423" y="2281"/>
                </a:cubicBezTo>
                <a:cubicBezTo>
                  <a:pt x="43803" y="545"/>
                  <a:pt x="51618" y="-324"/>
                  <a:pt x="59867" y="111"/>
                </a:cubicBezTo>
                <a:cubicBezTo>
                  <a:pt x="67682" y="545"/>
                  <a:pt x="75931" y="2716"/>
                  <a:pt x="81575" y="7925"/>
                </a:cubicBezTo>
                <a:cubicBezTo>
                  <a:pt x="66814" y="3150"/>
                  <a:pt x="52921" y="7491"/>
                  <a:pt x="39028" y="12267"/>
                </a:cubicBezTo>
                <a:cubicBezTo>
                  <a:pt x="32081" y="14872"/>
                  <a:pt x="24701" y="17043"/>
                  <a:pt x="19925" y="20516"/>
                </a:cubicBezTo>
                <a:cubicBezTo>
                  <a:pt x="17754" y="22253"/>
                  <a:pt x="16017" y="23989"/>
                  <a:pt x="15149" y="26160"/>
                </a:cubicBezTo>
                <a:cubicBezTo>
                  <a:pt x="14281" y="28765"/>
                  <a:pt x="13413" y="31804"/>
                  <a:pt x="12978" y="35277"/>
                </a:cubicBezTo>
                <a:cubicBezTo>
                  <a:pt x="11242" y="49170"/>
                  <a:pt x="11676" y="63497"/>
                  <a:pt x="17320" y="75654"/>
                </a:cubicBezTo>
                <a:cubicBezTo>
                  <a:pt x="20359" y="81732"/>
                  <a:pt x="24701" y="86942"/>
                  <a:pt x="30345" y="91283"/>
                </a:cubicBezTo>
                <a:cubicBezTo>
                  <a:pt x="36423" y="94756"/>
                  <a:pt x="43369" y="97796"/>
                  <a:pt x="50750" y="97796"/>
                </a:cubicBezTo>
                <a:close/>
              </a:path>
            </a:pathLst>
          </a:custGeom>
          <a:solidFill>
            <a:srgbClr val="000000"/>
          </a:solidFill>
          <a:ln w="4333" cap="flat">
            <a:noFill/>
            <a:prstDash val="solid"/>
            <a:miter/>
          </a:ln>
        </p:spPr>
        <p:txBody>
          <a:bodyPr rtlCol="0" anchor="ctr"/>
          <a:lstStyle/>
          <a:p>
            <a:endParaRPr lang="ru-RU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238" name="Google Shape;238;p6"/>
          <p:cNvSpPr txBox="1">
            <a:spLocks noGrp="1"/>
          </p:cNvSpPr>
          <p:nvPr>
            <p:ph type="title"/>
          </p:nvPr>
        </p:nvSpPr>
        <p:spPr bwMode="auto"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>
                <a:solidFill>
                  <a:srgbClr val="D54F4E"/>
                </a:solidFill>
                <a:latin typeface="Arial"/>
                <a:ea typeface="Arial"/>
                <a:cs typeface="Arial"/>
              </a:rPr>
              <a:t>КОГДА И ДЛЯ ЧЕГО </a:t>
            </a:r>
            <a:r>
              <a:rPr lang="ru-RU" sz="4800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ПРОВОДИТСЯ </a:t>
            </a:r>
            <a:br>
              <a:rPr lang="ru-RU" sz="48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48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САМОКОНТРОЛЬ ГЛЮКОЗЫ?</a:t>
            </a:r>
            <a:endParaRPr sz="480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graphicFrame>
        <p:nvGraphicFramePr>
          <p:cNvPr id="242" name="Google Shape;242;p6"/>
          <p:cNvGraphicFramePr>
            <a:graphicFrameLocks/>
          </p:cNvGraphicFramePr>
          <p:nvPr/>
        </p:nvGraphicFramePr>
        <p:xfrm>
          <a:off x="4288188" y="2508456"/>
          <a:ext cx="11415765" cy="76105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43" name="Google Shape;243;p6"/>
          <p:cNvSpPr/>
          <p:nvPr/>
        </p:nvSpPr>
        <p:spPr bwMode="auto">
          <a:xfrm>
            <a:off x="751738" y="6410221"/>
            <a:ext cx="9168378" cy="3948759"/>
          </a:xfrm>
          <a:prstGeom prst="roundRect">
            <a:avLst>
              <a:gd name="adj" fmla="val 11705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44" name="Google Shape;244;p6"/>
          <p:cNvSpPr txBox="1"/>
          <p:nvPr/>
        </p:nvSpPr>
        <p:spPr bwMode="auto">
          <a:xfrm>
            <a:off x="972887" y="7096549"/>
            <a:ext cx="5279164" cy="263144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Внимание! </a:t>
            </a:r>
            <a:endParaRPr sz="2800" dirty="0">
              <a:solidFill>
                <a:srgbClr val="D54F4E"/>
              </a:solidFill>
              <a:latin typeface="Arial"/>
              <a:ea typeface="Arial"/>
              <a:cs typeface="Arial"/>
            </a:endParaRPr>
          </a:p>
          <a:p>
            <a:pPr marL="0" marR="0" lvl="0" indent="0" algn="l">
              <a:spcBef>
                <a:spcPts val="600"/>
              </a:spcBef>
              <a:spcAft>
                <a:spcPts val="0"/>
              </a:spcAft>
              <a:buNone/>
              <a:defRPr/>
            </a:pPr>
            <a:r>
              <a:rPr lang="ru-RU" sz="2600" dirty="0">
                <a:solidFill>
                  <a:srgbClr val="555555"/>
                </a:solidFill>
              </a:rPr>
              <a:t>Если сахар крови слишком низкий или очень высокий следует отложить физические упражнения </a:t>
            </a:r>
            <a:endParaRPr sz="2600" dirty="0"/>
          </a:p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28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45" name="Google Shape;245;p6"/>
          <p:cNvSpPr/>
          <p:nvPr/>
        </p:nvSpPr>
        <p:spPr bwMode="auto">
          <a:xfrm>
            <a:off x="10139725" y="6410220"/>
            <a:ext cx="9182934" cy="3998379"/>
          </a:xfrm>
          <a:prstGeom prst="roundRect">
            <a:avLst>
              <a:gd name="adj" fmla="val 9588"/>
            </a:avLst>
          </a:prstGeom>
          <a:solidFill>
            <a:srgbClr val="F68222">
              <a:alpha val="9803"/>
            </a:srgb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46" name="Google Shape;246;p6"/>
          <p:cNvSpPr txBox="1"/>
          <p:nvPr/>
        </p:nvSpPr>
        <p:spPr bwMode="auto">
          <a:xfrm>
            <a:off x="13827431" y="6636091"/>
            <a:ext cx="5303782" cy="340089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Срочная проверка! </a:t>
            </a:r>
            <a:endParaRPr sz="2800" dirty="0">
              <a:solidFill>
                <a:srgbClr val="D54F4E"/>
              </a:solidFill>
              <a:latin typeface="Arial"/>
              <a:ea typeface="Arial"/>
              <a:cs typeface="Arial"/>
            </a:endParaRPr>
          </a:p>
          <a:p>
            <a:pPr marL="285750" marR="0" lvl="0" indent="-285750" algn="l">
              <a:spcBef>
                <a:spcPts val="60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Char char="•"/>
              <a:defRPr/>
            </a:pPr>
            <a:r>
              <a:rPr lang="ru-RU" sz="2600" dirty="0">
                <a:solidFill>
                  <a:srgbClr val="555555"/>
                </a:solidFill>
              </a:rPr>
              <a:t>Признаки гипогликемии</a:t>
            </a:r>
            <a:endParaRPr sz="2600" dirty="0"/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Char char="•"/>
              <a:defRPr/>
            </a:pPr>
            <a:r>
              <a:rPr lang="ru-RU" sz="2600" dirty="0">
                <a:solidFill>
                  <a:srgbClr val="555555"/>
                </a:solidFill>
              </a:rPr>
              <a:t>При подъеме температуры тела, острых заболеваниях, стрессе;</a:t>
            </a:r>
            <a:endParaRPr sz="2600" dirty="0"/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Char char="•"/>
              <a:defRPr/>
            </a:pPr>
            <a:r>
              <a:rPr lang="ru-RU" sz="2600" dirty="0">
                <a:solidFill>
                  <a:srgbClr val="555555"/>
                </a:solidFill>
              </a:rPr>
              <a:t>В путешествиях и при перемена часовых поясов;</a:t>
            </a:r>
            <a:endParaRPr sz="2600" dirty="0"/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Char char="•"/>
              <a:defRPr/>
            </a:pPr>
            <a:r>
              <a:rPr lang="ru-RU" sz="2600" dirty="0">
                <a:solidFill>
                  <a:srgbClr val="555555"/>
                </a:solidFill>
              </a:rPr>
              <a:t>При употреблении алкоголя </a:t>
            </a:r>
            <a:endParaRPr sz="2600" dirty="0"/>
          </a:p>
        </p:txBody>
      </p:sp>
      <p:sp>
        <p:nvSpPr>
          <p:cNvPr id="247" name="Google Shape;247;p6"/>
          <p:cNvSpPr txBox="1"/>
          <p:nvPr/>
        </p:nvSpPr>
        <p:spPr bwMode="auto">
          <a:xfrm>
            <a:off x="1000950" y="2667655"/>
            <a:ext cx="5215254" cy="30007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Измерение проводится для:</a:t>
            </a:r>
            <a:endParaRPr dirty="0"/>
          </a:p>
          <a:p>
            <a:pPr marL="285750" marR="0" lvl="0" indent="-285750" algn="l">
              <a:spcBef>
                <a:spcPts val="60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Char char="•"/>
              <a:defRPr/>
            </a:pPr>
            <a:r>
              <a:rPr lang="ru-RU" sz="2600" dirty="0">
                <a:solidFill>
                  <a:srgbClr val="555555"/>
                </a:solidFill>
              </a:rPr>
              <a:t>Оценки эффективности сахароснижающих таблеток, принятых перед сном </a:t>
            </a:r>
            <a:endParaRPr sz="2600" dirty="0"/>
          </a:p>
          <a:p>
            <a:pPr marL="285750" marR="0" lvl="0" indent="-285750" algn="l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Char char="•"/>
              <a:defRPr/>
            </a:pPr>
            <a:r>
              <a:rPr lang="ru-RU" sz="2600" dirty="0">
                <a:solidFill>
                  <a:srgbClr val="555555"/>
                </a:solidFill>
              </a:rPr>
              <a:t>Изменения дозы длинного инсулина (если проводится инсулинотерапия)  </a:t>
            </a:r>
            <a:endParaRPr sz="2600" dirty="0"/>
          </a:p>
        </p:txBody>
      </p:sp>
      <p:sp>
        <p:nvSpPr>
          <p:cNvPr id="248" name="Google Shape;248;p6"/>
          <p:cNvSpPr txBox="1"/>
          <p:nvPr/>
        </p:nvSpPr>
        <p:spPr bwMode="auto">
          <a:xfrm>
            <a:off x="13790631" y="2818465"/>
            <a:ext cx="5215254" cy="271762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1" indent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800" b="1" i="0" u="none" strike="noStrike" cap="none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Измерение проводится для:</a:t>
            </a:r>
            <a:endParaRPr dirty="0"/>
          </a:p>
          <a:p>
            <a:pPr marL="285750" marR="0" lvl="1" indent="-285750" algn="l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Char char="•"/>
              <a:defRPr/>
            </a:pPr>
            <a:r>
              <a:rPr lang="ru-RU" sz="2600" b="0" i="0" u="none" strike="noStrike" cap="none" dirty="0">
                <a:solidFill>
                  <a:srgbClr val="555555"/>
                </a:solidFill>
              </a:rPr>
              <a:t>Оценки эффективности сахароснижающей терапии принятой перед едой.</a:t>
            </a:r>
            <a:endParaRPr sz="2600" dirty="0"/>
          </a:p>
          <a:p>
            <a:pPr marL="285750" marR="0" lvl="1" indent="-28575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800"/>
              <a:buFont typeface="Arial"/>
              <a:buChar char="•"/>
              <a:defRPr/>
            </a:pPr>
            <a:r>
              <a:rPr lang="ru-RU" sz="2600" b="0" i="0" u="none" strike="noStrike" cap="none" dirty="0">
                <a:solidFill>
                  <a:srgbClr val="555555"/>
                </a:solidFill>
              </a:rPr>
              <a:t>Понимания как различные продукты питания влияют на уровень глюкозы в крови </a:t>
            </a:r>
            <a:endParaRPr sz="2600" dirty="0"/>
          </a:p>
        </p:txBody>
      </p:sp>
      <p:sp>
        <p:nvSpPr>
          <p:cNvPr id="249" name="Google Shape;249;p6"/>
          <p:cNvSpPr txBox="1"/>
          <p:nvPr/>
        </p:nvSpPr>
        <p:spPr bwMode="auto">
          <a:xfrm>
            <a:off x="7190937" y="4345185"/>
            <a:ext cx="2521563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Натощак </a:t>
            </a:r>
            <a:b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и перед сном</a:t>
            </a:r>
            <a:endParaRPr/>
          </a:p>
        </p:txBody>
      </p:sp>
      <p:sp>
        <p:nvSpPr>
          <p:cNvPr id="250" name="Google Shape;250;p6"/>
          <p:cNvSpPr txBox="1"/>
          <p:nvPr/>
        </p:nvSpPr>
        <p:spPr bwMode="auto">
          <a:xfrm>
            <a:off x="10478363" y="4257998"/>
            <a:ext cx="2371574" cy="12003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Перед едой </a:t>
            </a:r>
            <a:b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и через 2 часа после еды</a:t>
            </a:r>
            <a:endParaRPr/>
          </a:p>
        </p:txBody>
      </p:sp>
      <p:sp>
        <p:nvSpPr>
          <p:cNvPr id="251" name="Google Shape;251;p6"/>
          <p:cNvSpPr txBox="1"/>
          <p:nvPr/>
        </p:nvSpPr>
        <p:spPr bwMode="auto">
          <a:xfrm>
            <a:off x="10063770" y="7271817"/>
            <a:ext cx="3129232" cy="15696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При симптомах гипогликемии </a:t>
            </a:r>
            <a:b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и нестандартных ситуациях </a:t>
            </a:r>
            <a:endParaRPr/>
          </a:p>
        </p:txBody>
      </p:sp>
      <p:sp>
        <p:nvSpPr>
          <p:cNvPr id="252" name="Google Shape;252;p6"/>
          <p:cNvSpPr txBox="1"/>
          <p:nvPr/>
        </p:nvSpPr>
        <p:spPr bwMode="auto">
          <a:xfrm>
            <a:off x="7232650" y="7271817"/>
            <a:ext cx="2360047" cy="15696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Перед </a:t>
            </a:r>
            <a:b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и в процессе физической нагрузки</a:t>
            </a:r>
            <a:endParaRPr/>
          </a:p>
        </p:txBody>
      </p:sp>
      <p:sp>
        <p:nvSpPr>
          <p:cNvPr id="253" name="Google Shape;253;p6"/>
          <p:cNvSpPr/>
          <p:nvPr/>
        </p:nvSpPr>
        <p:spPr bwMode="auto">
          <a:xfrm>
            <a:off x="715891" y="2378076"/>
            <a:ext cx="9237942" cy="3826906"/>
          </a:xfrm>
          <a:prstGeom prst="roundRect">
            <a:avLst>
              <a:gd name="adj" fmla="val 1154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54" name="Google Shape;254;p6"/>
          <p:cNvSpPr/>
          <p:nvPr/>
        </p:nvSpPr>
        <p:spPr bwMode="auto">
          <a:xfrm>
            <a:off x="10131941" y="2378075"/>
            <a:ext cx="9190718" cy="3830314"/>
          </a:xfrm>
          <a:prstGeom prst="roundRect">
            <a:avLst>
              <a:gd name="adj" fmla="val 13825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55" name="Google Shape;255;p6"/>
          <p:cNvSpPr/>
          <p:nvPr/>
        </p:nvSpPr>
        <p:spPr bwMode="auto">
          <a:xfrm>
            <a:off x="9025221" y="5256178"/>
            <a:ext cx="2077098" cy="2077098"/>
          </a:xfrm>
          <a:prstGeom prst="ellipse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grpSp>
        <p:nvGrpSpPr>
          <p:cNvPr id="256" name="Google Shape;256;p6"/>
          <p:cNvGrpSpPr/>
          <p:nvPr/>
        </p:nvGrpSpPr>
        <p:grpSpPr bwMode="auto">
          <a:xfrm>
            <a:off x="9771788" y="5965743"/>
            <a:ext cx="1009539" cy="510327"/>
            <a:chOff x="9913563" y="1897339"/>
            <a:chExt cx="1009539" cy="510327"/>
          </a:xfrm>
        </p:grpSpPr>
        <p:grpSp>
          <p:nvGrpSpPr>
            <p:cNvPr id="257" name="Google Shape;257;p6"/>
            <p:cNvGrpSpPr/>
            <p:nvPr/>
          </p:nvGrpSpPr>
          <p:grpSpPr bwMode="auto">
            <a:xfrm>
              <a:off x="9934895" y="1897339"/>
              <a:ext cx="988207" cy="510327"/>
              <a:chOff x="9791285" y="6233842"/>
              <a:chExt cx="988207" cy="510327"/>
            </a:xfrm>
          </p:grpSpPr>
          <p:sp>
            <p:nvSpPr>
              <p:cNvPr id="258" name="Google Shape;258;p6"/>
              <p:cNvSpPr/>
              <p:nvPr/>
            </p:nvSpPr>
            <p:spPr bwMode="auto">
              <a:xfrm>
                <a:off x="9809623" y="6251171"/>
                <a:ext cx="954290" cy="478255"/>
              </a:xfrm>
              <a:custGeom>
                <a:avLst/>
                <a:gdLst/>
                <a:ahLst/>
                <a:cxnLst/>
                <a:rect l="l" t="t" r="r" b="b"/>
                <a:pathLst>
                  <a:path w="954291" h="478255" extrusionOk="0">
                    <a:moveTo>
                      <a:pt x="533738" y="231915"/>
                    </a:moveTo>
                    <a:cubicBezTo>
                      <a:pt x="610303" y="191968"/>
                      <a:pt x="876617" y="47715"/>
                      <a:pt x="954292" y="0"/>
                    </a:cubicBezTo>
                    <a:lnTo>
                      <a:pt x="954292" y="0"/>
                    </a:lnTo>
                    <a:cubicBezTo>
                      <a:pt x="868850" y="32180"/>
                      <a:pt x="591439" y="153131"/>
                      <a:pt x="513764" y="189749"/>
                    </a:cubicBezTo>
                    <a:cubicBezTo>
                      <a:pt x="466050" y="211942"/>
                      <a:pt x="127609" y="380607"/>
                      <a:pt x="0" y="451624"/>
                    </a:cubicBezTo>
                    <a:cubicBezTo>
                      <a:pt x="4439" y="457173"/>
                      <a:pt x="2219" y="462721"/>
                      <a:pt x="4439" y="466050"/>
                    </a:cubicBezTo>
                    <a:cubicBezTo>
                      <a:pt x="5548" y="469379"/>
                      <a:pt x="11096" y="471598"/>
                      <a:pt x="12206" y="478256"/>
                    </a:cubicBezTo>
                    <a:cubicBezTo>
                      <a:pt x="146473" y="420554"/>
                      <a:pt x="487133" y="256327"/>
                      <a:pt x="533738" y="231915"/>
                    </a:cubicBezTo>
                    <a:close/>
                  </a:path>
                </a:pathLst>
              </a:custGeom>
              <a:solidFill>
                <a:srgbClr val="99B6CA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259" name="Google Shape;259;p6"/>
              <p:cNvSpPr/>
              <p:nvPr/>
            </p:nvSpPr>
            <p:spPr bwMode="auto">
              <a:xfrm>
                <a:off x="9791285" y="6233842"/>
                <a:ext cx="988207" cy="510327"/>
              </a:xfrm>
              <a:custGeom>
                <a:avLst/>
                <a:gdLst/>
                <a:ahLst/>
                <a:cxnLst/>
                <a:rect l="l" t="t" r="r" b="b"/>
                <a:pathLst>
                  <a:path w="988207" h="510327" extrusionOk="0">
                    <a:moveTo>
                      <a:pt x="559843" y="263670"/>
                    </a:moveTo>
                    <a:cubicBezTo>
                      <a:pt x="701877" y="190434"/>
                      <a:pt x="843911" y="114978"/>
                      <a:pt x="980397" y="31755"/>
                    </a:cubicBezTo>
                    <a:cubicBezTo>
                      <a:pt x="988165" y="26206"/>
                      <a:pt x="990384" y="17329"/>
                      <a:pt x="985946" y="8452"/>
                    </a:cubicBezTo>
                    <a:cubicBezTo>
                      <a:pt x="985946" y="8452"/>
                      <a:pt x="985946" y="8452"/>
                      <a:pt x="985946" y="8452"/>
                    </a:cubicBezTo>
                    <a:cubicBezTo>
                      <a:pt x="982617" y="1794"/>
                      <a:pt x="973740" y="-1535"/>
                      <a:pt x="967082" y="685"/>
                    </a:cubicBezTo>
                    <a:cubicBezTo>
                      <a:pt x="638628" y="126074"/>
                      <a:pt x="315722" y="282534"/>
                      <a:pt x="8351" y="453419"/>
                    </a:cubicBezTo>
                    <a:cubicBezTo>
                      <a:pt x="2803" y="456748"/>
                      <a:pt x="-1636" y="465625"/>
                      <a:pt x="584" y="472283"/>
                    </a:cubicBezTo>
                    <a:cubicBezTo>
                      <a:pt x="5022" y="483379"/>
                      <a:pt x="9461" y="492256"/>
                      <a:pt x="15009" y="502243"/>
                    </a:cubicBezTo>
                    <a:cubicBezTo>
                      <a:pt x="20557" y="511120"/>
                      <a:pt x="29434" y="512230"/>
                      <a:pt x="38311" y="507791"/>
                    </a:cubicBezTo>
                    <a:cubicBezTo>
                      <a:pt x="214745" y="433445"/>
                      <a:pt x="390068" y="351332"/>
                      <a:pt x="559843" y="263670"/>
                    </a:cubicBezTo>
                    <a:cubicBezTo>
                      <a:pt x="578707" y="253683"/>
                      <a:pt x="562062" y="224832"/>
                      <a:pt x="543199" y="234819"/>
                    </a:cubicBezTo>
                    <a:cubicBezTo>
                      <a:pt x="373423" y="322481"/>
                      <a:pt x="198100" y="404594"/>
                      <a:pt x="21667" y="480050"/>
                    </a:cubicBezTo>
                    <a:cubicBezTo>
                      <a:pt x="29434" y="482269"/>
                      <a:pt x="37202" y="484489"/>
                      <a:pt x="44969" y="485598"/>
                    </a:cubicBezTo>
                    <a:cubicBezTo>
                      <a:pt x="40531" y="477831"/>
                      <a:pt x="37202" y="471173"/>
                      <a:pt x="33873" y="463406"/>
                    </a:cubicBezTo>
                    <a:cubicBezTo>
                      <a:pt x="31654" y="470063"/>
                      <a:pt x="28325" y="475612"/>
                      <a:pt x="26105" y="482269"/>
                    </a:cubicBezTo>
                    <a:cubicBezTo>
                      <a:pt x="330147" y="312494"/>
                      <a:pt x="649724" y="157144"/>
                      <a:pt x="975959" y="32864"/>
                    </a:cubicBezTo>
                    <a:cubicBezTo>
                      <a:pt x="969301" y="30645"/>
                      <a:pt x="963753" y="27316"/>
                      <a:pt x="957095" y="25097"/>
                    </a:cubicBezTo>
                    <a:cubicBezTo>
                      <a:pt x="957095" y="25097"/>
                      <a:pt x="957095" y="25097"/>
                      <a:pt x="957095" y="25097"/>
                    </a:cubicBezTo>
                    <a:cubicBezTo>
                      <a:pt x="959314" y="17329"/>
                      <a:pt x="961533" y="9562"/>
                      <a:pt x="962643" y="1794"/>
                    </a:cubicBezTo>
                    <a:cubicBezTo>
                      <a:pt x="826157" y="85018"/>
                      <a:pt x="684123" y="160473"/>
                      <a:pt x="542089" y="233710"/>
                    </a:cubicBezTo>
                    <a:cubicBezTo>
                      <a:pt x="524335" y="244806"/>
                      <a:pt x="540979" y="273657"/>
                      <a:pt x="559843" y="263670"/>
                    </a:cubicBezTo>
                    <a:close/>
                  </a:path>
                </a:pathLst>
              </a:custGeom>
              <a:solidFill>
                <a:srgbClr val="99B6CA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</p:grpSp>
        <p:grpSp>
          <p:nvGrpSpPr>
            <p:cNvPr id="260" name="Google Shape;260;p6"/>
            <p:cNvGrpSpPr/>
            <p:nvPr/>
          </p:nvGrpSpPr>
          <p:grpSpPr bwMode="auto">
            <a:xfrm>
              <a:off x="9913563" y="2226323"/>
              <a:ext cx="954290" cy="82450"/>
              <a:chOff x="9769953" y="6562825"/>
              <a:chExt cx="1090500" cy="85137"/>
            </a:xfrm>
          </p:grpSpPr>
          <p:sp>
            <p:nvSpPr>
              <p:cNvPr id="261" name="Google Shape;261;p6"/>
              <p:cNvSpPr/>
              <p:nvPr/>
            </p:nvSpPr>
            <p:spPr bwMode="auto">
              <a:xfrm>
                <a:off x="9769953" y="6562825"/>
                <a:ext cx="1090500" cy="85137"/>
              </a:xfrm>
              <a:custGeom>
                <a:avLst/>
                <a:gdLst/>
                <a:ahLst/>
                <a:cxnLst/>
                <a:rect l="l" t="t" r="r" b="b"/>
                <a:pathLst>
                  <a:path w="1090500" h="85137" extrusionOk="0">
                    <a:moveTo>
                      <a:pt x="594491" y="84489"/>
                    </a:moveTo>
                    <a:cubicBezTo>
                      <a:pt x="754279" y="81160"/>
                      <a:pt x="915177" y="76721"/>
                      <a:pt x="1073856" y="62296"/>
                    </a:cubicBezTo>
                    <a:cubicBezTo>
                      <a:pt x="1082733" y="61186"/>
                      <a:pt x="1090501" y="55638"/>
                      <a:pt x="1090501" y="45651"/>
                    </a:cubicBezTo>
                    <a:cubicBezTo>
                      <a:pt x="1090501" y="45651"/>
                      <a:pt x="1090501" y="45651"/>
                      <a:pt x="1090501" y="45651"/>
                    </a:cubicBezTo>
                    <a:cubicBezTo>
                      <a:pt x="1090501" y="35665"/>
                      <a:pt x="1082733" y="30116"/>
                      <a:pt x="1073856" y="29007"/>
                    </a:cubicBezTo>
                    <a:cubicBezTo>
                      <a:pt x="725428" y="-4283"/>
                      <a:pt x="368124" y="-6502"/>
                      <a:pt x="17477" y="10143"/>
                    </a:cubicBezTo>
                    <a:cubicBezTo>
                      <a:pt x="7490" y="10143"/>
                      <a:pt x="1942" y="17910"/>
                      <a:pt x="832" y="26787"/>
                    </a:cubicBezTo>
                    <a:cubicBezTo>
                      <a:pt x="-277" y="37884"/>
                      <a:pt x="-277" y="44542"/>
                      <a:pt x="832" y="55638"/>
                    </a:cubicBezTo>
                    <a:cubicBezTo>
                      <a:pt x="1942" y="65625"/>
                      <a:pt x="7490" y="72283"/>
                      <a:pt x="17477" y="72283"/>
                    </a:cubicBezTo>
                    <a:cubicBezTo>
                      <a:pt x="209445" y="83379"/>
                      <a:pt x="402523" y="86708"/>
                      <a:pt x="594491" y="84489"/>
                    </a:cubicBezTo>
                    <a:cubicBezTo>
                      <a:pt x="615574" y="84489"/>
                      <a:pt x="615574" y="51200"/>
                      <a:pt x="594491" y="51200"/>
                    </a:cubicBezTo>
                    <a:cubicBezTo>
                      <a:pt x="402523" y="54528"/>
                      <a:pt x="209445" y="50090"/>
                      <a:pt x="17477" y="38993"/>
                    </a:cubicBezTo>
                    <a:cubicBezTo>
                      <a:pt x="23025" y="44542"/>
                      <a:pt x="28573" y="50090"/>
                      <a:pt x="34121" y="55638"/>
                    </a:cubicBezTo>
                    <a:cubicBezTo>
                      <a:pt x="34121" y="45651"/>
                      <a:pt x="34121" y="36774"/>
                      <a:pt x="35231" y="26787"/>
                    </a:cubicBezTo>
                    <a:cubicBezTo>
                      <a:pt x="29683" y="32336"/>
                      <a:pt x="24135" y="37884"/>
                      <a:pt x="18587" y="43432"/>
                    </a:cubicBezTo>
                    <a:cubicBezTo>
                      <a:pt x="368124" y="26787"/>
                      <a:pt x="725428" y="29007"/>
                      <a:pt x="1074966" y="62296"/>
                    </a:cubicBezTo>
                    <a:cubicBezTo>
                      <a:pt x="1069417" y="56748"/>
                      <a:pt x="1063869" y="51200"/>
                      <a:pt x="1058321" y="45651"/>
                    </a:cubicBezTo>
                    <a:cubicBezTo>
                      <a:pt x="1058321" y="45651"/>
                      <a:pt x="1058321" y="45651"/>
                      <a:pt x="1058321" y="45651"/>
                    </a:cubicBezTo>
                    <a:cubicBezTo>
                      <a:pt x="1063869" y="40103"/>
                      <a:pt x="1069417" y="34555"/>
                      <a:pt x="1074966" y="29007"/>
                    </a:cubicBezTo>
                    <a:cubicBezTo>
                      <a:pt x="916287" y="43432"/>
                      <a:pt x="755389" y="47871"/>
                      <a:pt x="595600" y="51200"/>
                    </a:cubicBezTo>
                    <a:cubicBezTo>
                      <a:pt x="573407" y="51200"/>
                      <a:pt x="573407" y="84489"/>
                      <a:pt x="594491" y="84489"/>
                    </a:cubicBezTo>
                    <a:close/>
                  </a:path>
                </a:pathLst>
              </a:custGeom>
              <a:solidFill>
                <a:srgbClr val="8C78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262" name="Google Shape;262;p6"/>
              <p:cNvSpPr/>
              <p:nvPr/>
            </p:nvSpPr>
            <p:spPr bwMode="auto">
              <a:xfrm>
                <a:off x="9785031" y="6582429"/>
                <a:ext cx="1058777" cy="48407"/>
              </a:xfrm>
              <a:custGeom>
                <a:avLst/>
                <a:gdLst/>
                <a:ahLst/>
                <a:cxnLst/>
                <a:rect l="l" t="t" r="r" b="b"/>
                <a:pathLst>
                  <a:path w="1058777" h="48407" extrusionOk="0">
                    <a:moveTo>
                      <a:pt x="579413" y="48240"/>
                    </a:moveTo>
                    <a:cubicBezTo>
                      <a:pt x="665965" y="47130"/>
                      <a:pt x="968897" y="34924"/>
                      <a:pt x="1058778" y="26047"/>
                    </a:cubicBezTo>
                    <a:lnTo>
                      <a:pt x="1058778" y="26047"/>
                    </a:lnTo>
                    <a:cubicBezTo>
                      <a:pt x="968897" y="17170"/>
                      <a:pt x="665965" y="2745"/>
                      <a:pt x="579413" y="525"/>
                    </a:cubicBezTo>
                    <a:cubicBezTo>
                      <a:pt x="526150" y="-584"/>
                      <a:pt x="148872" y="-584"/>
                      <a:pt x="2399" y="7183"/>
                    </a:cubicBezTo>
                    <a:cubicBezTo>
                      <a:pt x="3509" y="13841"/>
                      <a:pt x="180" y="18279"/>
                      <a:pt x="180" y="21608"/>
                    </a:cubicBezTo>
                    <a:cubicBezTo>
                      <a:pt x="-930" y="24937"/>
                      <a:pt x="3509" y="29376"/>
                      <a:pt x="2399" y="36034"/>
                    </a:cubicBezTo>
                    <a:cubicBezTo>
                      <a:pt x="148872" y="44911"/>
                      <a:pt x="527260" y="49350"/>
                      <a:pt x="579413" y="48240"/>
                    </a:cubicBezTo>
                    <a:close/>
                  </a:path>
                </a:pathLst>
              </a:custGeom>
              <a:solidFill>
                <a:srgbClr val="8C7825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</p:grpSp>
        <p:sp>
          <p:nvSpPr>
            <p:cNvPr id="263" name="Google Shape;263;p6"/>
            <p:cNvSpPr/>
            <p:nvPr/>
          </p:nvSpPr>
          <p:spPr bwMode="auto">
            <a:xfrm>
              <a:off x="10113021" y="2172105"/>
              <a:ext cx="197516" cy="197516"/>
            </a:xfrm>
            <a:custGeom>
              <a:avLst/>
              <a:gdLst/>
              <a:ahLst/>
              <a:cxnLst/>
              <a:rect l="l" t="t" r="r" b="b"/>
              <a:pathLst>
                <a:path w="197516" h="197516" extrusionOk="0">
                  <a:moveTo>
                    <a:pt x="197516" y="98758"/>
                  </a:moveTo>
                  <a:cubicBezTo>
                    <a:pt x="197516" y="153131"/>
                    <a:pt x="153131" y="197516"/>
                    <a:pt x="98758" y="197516"/>
                  </a:cubicBezTo>
                  <a:cubicBezTo>
                    <a:pt x="44386" y="197516"/>
                    <a:pt x="0" y="153131"/>
                    <a:pt x="0" y="98758"/>
                  </a:cubicBezTo>
                  <a:cubicBezTo>
                    <a:pt x="0" y="44386"/>
                    <a:pt x="44386" y="0"/>
                    <a:pt x="98758" y="0"/>
                  </a:cubicBezTo>
                  <a:cubicBezTo>
                    <a:pt x="154240" y="0"/>
                    <a:pt x="197516" y="44386"/>
                    <a:pt x="197516" y="98758"/>
                  </a:cubicBezTo>
                  <a:close/>
                </a:path>
              </a:pathLst>
            </a:custGeom>
            <a:solidFill>
              <a:srgbClr val="E08D6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</p:grpSp>
      <p:sp>
        <p:nvSpPr>
          <p:cNvPr id="264" name="Google Shape;264;p6"/>
          <p:cNvSpPr txBox="1"/>
          <p:nvPr/>
        </p:nvSpPr>
        <p:spPr bwMode="auto">
          <a:xfrm>
            <a:off x="811550" y="10249349"/>
            <a:ext cx="10290769" cy="91768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lvl="0"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</a:t>
            </a: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. </a:t>
            </a:r>
            <a:r>
              <a:rPr lang="ru-RU" sz="1000" dirty="0">
                <a:hlinkClick r:id="rId4"/>
              </a:rPr>
              <a:t>Том 28, № 5</a:t>
            </a:r>
            <a:r>
              <a:rPr lang="en-US" sz="1000" dirty="0">
                <a:hlinkClick r:id="rId4"/>
              </a:rPr>
              <a:t>S (2025)</a:t>
            </a:r>
            <a:endParaRPr sz="1000" dirty="0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grpSp>
        <p:nvGrpSpPr>
          <p:cNvPr id="270" name="Google Shape;270;p7"/>
          <p:cNvGrpSpPr/>
          <p:nvPr/>
        </p:nvGrpSpPr>
        <p:grpSpPr bwMode="auto">
          <a:xfrm>
            <a:off x="15599457" y="6434740"/>
            <a:ext cx="4037021" cy="4041593"/>
            <a:chOff x="4643789" y="2800617"/>
            <a:chExt cx="8499107" cy="8508733"/>
          </a:xfrm>
        </p:grpSpPr>
        <p:pic>
          <p:nvPicPr>
            <p:cNvPr id="271" name="Google Shape;271;p7"/>
            <p:cNvPicPr/>
            <p:nvPr/>
          </p:nvPicPr>
          <p:blipFill>
            <a:blip r:embed="rId3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4643789" y="2800617"/>
              <a:ext cx="8499107" cy="850873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2" name="Google Shape;272;p7"/>
            <p:cNvPicPr/>
            <p:nvPr/>
          </p:nvPicPr>
          <p:blipFill>
            <a:blip r:embed="rId4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4792966" y="3902075"/>
              <a:ext cx="8118464" cy="589148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73" name="Google Shape;273;p7"/>
          <p:cNvSpPr txBox="1"/>
          <p:nvPr/>
        </p:nvSpPr>
        <p:spPr bwMode="auto">
          <a:xfrm>
            <a:off x="10551351" y="6458883"/>
            <a:ext cx="4542316" cy="19389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измеряет уровень глюкозы непрерывно (без прокола кожи), требуется сканирование датчика </a:t>
            </a:r>
            <a:b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не реже одного раза в 8 часов</a:t>
            </a:r>
            <a:endParaRPr/>
          </a:p>
        </p:txBody>
      </p:sp>
      <p:sp>
        <p:nvSpPr>
          <p:cNvPr id="274" name="Google Shape;274;p7"/>
          <p:cNvSpPr/>
          <p:nvPr/>
        </p:nvSpPr>
        <p:spPr bwMode="auto">
          <a:xfrm>
            <a:off x="10486989" y="5250430"/>
            <a:ext cx="4606678" cy="3314106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grpSp>
        <p:nvGrpSpPr>
          <p:cNvPr id="275" name="Google Shape;275;p7"/>
          <p:cNvGrpSpPr/>
          <p:nvPr/>
        </p:nvGrpSpPr>
        <p:grpSpPr bwMode="auto">
          <a:xfrm>
            <a:off x="709727" y="5766236"/>
            <a:ext cx="3913535" cy="4415888"/>
            <a:chOff x="14756654" y="2217553"/>
            <a:chExt cx="2797787" cy="3156919"/>
          </a:xfrm>
        </p:grpSpPr>
        <p:pic>
          <p:nvPicPr>
            <p:cNvPr id="276" name="Google Shape;276;p7"/>
            <p:cNvPicPr/>
            <p:nvPr/>
          </p:nvPicPr>
          <p:blipFill>
            <a:blip r:embed="rId5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14756654" y="2217553"/>
              <a:ext cx="2797787" cy="31569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7" name="Google Shape;277;p7"/>
            <p:cNvPicPr/>
            <p:nvPr/>
          </p:nvPicPr>
          <p:blipFill>
            <a:blip r:embed="rId6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16355023" y="3207912"/>
              <a:ext cx="1060533" cy="157646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8" name="Google Shape;278;p7"/>
            <p:cNvPicPr/>
            <p:nvPr/>
          </p:nvPicPr>
          <p:blipFill>
            <a:blip r:embed="rId7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15695324" y="4817548"/>
              <a:ext cx="679831" cy="318219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79" name="Google Shape;279;p7"/>
            <p:cNvPicPr/>
            <p:nvPr/>
          </p:nvPicPr>
          <p:blipFill>
            <a:blip r:embed="rId8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14813863" y="2249206"/>
              <a:ext cx="1257987" cy="272995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280" name="Google Shape;280;p7"/>
          <p:cNvGrpSpPr/>
          <p:nvPr/>
        </p:nvGrpSpPr>
        <p:grpSpPr bwMode="auto">
          <a:xfrm>
            <a:off x="12144652" y="2368972"/>
            <a:ext cx="2584151" cy="2594167"/>
            <a:chOff x="1260640" y="744779"/>
            <a:chExt cx="4966845" cy="4986096"/>
          </a:xfrm>
        </p:grpSpPr>
        <p:pic>
          <p:nvPicPr>
            <p:cNvPr id="281" name="Google Shape;281;p7"/>
            <p:cNvPicPr/>
            <p:nvPr/>
          </p:nvPicPr>
          <p:blipFill>
            <a:blip r:embed="rId9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1260640" y="744779"/>
              <a:ext cx="4966845" cy="4986096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82" name="Google Shape;282;p7"/>
            <p:cNvPicPr/>
            <p:nvPr/>
          </p:nvPicPr>
          <p:blipFill>
            <a:blip r:embed="rId10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2717442" y="1071597"/>
              <a:ext cx="2082356" cy="4296157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86" name="Google Shape;286;p7"/>
          <p:cNvSpPr txBox="1">
            <a:spLocks noGrp="1"/>
          </p:cNvSpPr>
          <p:nvPr>
            <p:ph type="title"/>
          </p:nvPr>
        </p:nvSpPr>
        <p:spPr bwMode="auto">
          <a:xfrm>
            <a:off x="751740" y="600531"/>
            <a:ext cx="17326710" cy="75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dirty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МЕТОДЫ ПРОВЕДЕНИЯ </a:t>
            </a:r>
            <a:r>
              <a:rPr lang="ru-RU" sz="48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САМОКОНТРОЛЯ ГЛИКЕМИИ</a:t>
            </a:r>
            <a:endParaRPr sz="48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287" name="Google Shape;287;p7"/>
          <p:cNvSpPr txBox="1"/>
          <p:nvPr/>
        </p:nvSpPr>
        <p:spPr bwMode="auto">
          <a:xfrm>
            <a:off x="5032746" y="5491857"/>
            <a:ext cx="4606678" cy="10772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НМГ </a:t>
            </a:r>
            <a:br>
              <a:rPr lang="ru-RU" sz="3200" b="1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3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в реальном времени</a:t>
            </a:r>
            <a:endParaRPr/>
          </a:p>
        </p:txBody>
      </p:sp>
      <p:sp>
        <p:nvSpPr>
          <p:cNvPr id="288" name="Google Shape;288;p7"/>
          <p:cNvSpPr txBox="1"/>
          <p:nvPr/>
        </p:nvSpPr>
        <p:spPr bwMode="auto">
          <a:xfrm>
            <a:off x="8685000" y="3601578"/>
            <a:ext cx="3161866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Глюкометры</a:t>
            </a:r>
            <a:endParaRPr/>
          </a:p>
        </p:txBody>
      </p:sp>
      <p:sp>
        <p:nvSpPr>
          <p:cNvPr id="289" name="Google Shape;289;p7"/>
          <p:cNvSpPr txBox="1"/>
          <p:nvPr/>
        </p:nvSpPr>
        <p:spPr bwMode="auto">
          <a:xfrm>
            <a:off x="10872604" y="5427887"/>
            <a:ext cx="3881062" cy="10772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3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Флеш-</a:t>
            </a:r>
            <a:br>
              <a:rPr lang="ru-RU" sz="3200" b="1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3200" b="1">
                <a:solidFill>
                  <a:srgbClr val="555555"/>
                </a:solidFill>
                <a:latin typeface="Arial"/>
                <a:ea typeface="Arial"/>
                <a:cs typeface="Arial"/>
              </a:rPr>
              <a:t>мониторирование</a:t>
            </a:r>
            <a:endParaRPr/>
          </a:p>
        </p:txBody>
      </p:sp>
      <p:sp>
        <p:nvSpPr>
          <p:cNvPr id="290" name="Google Shape;290;p7"/>
          <p:cNvSpPr txBox="1"/>
          <p:nvPr/>
        </p:nvSpPr>
        <p:spPr bwMode="auto">
          <a:xfrm>
            <a:off x="811549" y="10659199"/>
            <a:ext cx="14787907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 dirty="0">
                <a:solidFill>
                  <a:schemeClr val="accent4"/>
                </a:solidFill>
                <a:latin typeface="+mn-lt"/>
                <a:ea typeface="Calibri"/>
                <a:cs typeface="Calibri"/>
              </a:rPr>
              <a:t>*</a:t>
            </a:r>
            <a:r>
              <a:rPr lang="ru-RU" sz="1000" dirty="0">
                <a:solidFill>
                  <a:srgbClr val="555555"/>
                </a:solidFill>
                <a:latin typeface="+mn-lt"/>
                <a:ea typeface="Arial"/>
                <a:cs typeface="Arial"/>
              </a:rPr>
              <a:t>НМГ – непрерывное мониторирование глюкозы – способ исследования, который помогает оценить, насколько сильно изменяется глюкоза в течение дня, выявить эпизоды повышения гликемии, а также бессимптомные и ночные гипогликемии. </a:t>
            </a:r>
            <a:endParaRPr sz="1000" dirty="0">
              <a:solidFill>
                <a:srgbClr val="555555"/>
              </a:solidFill>
              <a:latin typeface="+mn-lt"/>
              <a:ea typeface="Arial"/>
              <a:cs typeface="Arial"/>
            </a:endParaRPr>
          </a:p>
          <a:p>
            <a:pPr lvl="0">
              <a:defRPr/>
            </a:pPr>
            <a:r>
              <a:rPr lang="ru-RU" sz="1000" dirty="0">
                <a:solidFill>
                  <a:srgbClr val="555555"/>
                </a:solidFill>
                <a:latin typeface="+mn-lt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11"/>
              </a:rPr>
              <a:t>Том 28, № 5</a:t>
            </a:r>
            <a:r>
              <a:rPr lang="en-US" sz="1000" dirty="0">
                <a:hlinkClick r:id="rId11"/>
              </a:rPr>
              <a:t>S (2025)</a:t>
            </a:r>
            <a:endParaRPr sz="1000" dirty="0">
              <a:latin typeface="+mn-lt"/>
            </a:endParaRPr>
          </a:p>
        </p:txBody>
      </p:sp>
      <p:sp>
        <p:nvSpPr>
          <p:cNvPr id="291" name="Google Shape;291;p7"/>
          <p:cNvSpPr txBox="1"/>
          <p:nvPr/>
        </p:nvSpPr>
        <p:spPr bwMode="auto">
          <a:xfrm>
            <a:off x="7463503" y="8709877"/>
            <a:ext cx="5115551" cy="8362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D54F4E"/>
                </a:solidFill>
                <a:latin typeface="Arial"/>
                <a:ea typeface="Arial"/>
                <a:cs typeface="Arial"/>
              </a:rPr>
              <a:t>Системы непрерывного мониторирования глюкозы </a:t>
            </a:r>
            <a:endParaRPr/>
          </a:p>
        </p:txBody>
      </p:sp>
      <p:grpSp>
        <p:nvGrpSpPr>
          <p:cNvPr id="292" name="Google Shape;292;p7"/>
          <p:cNvGrpSpPr/>
          <p:nvPr/>
        </p:nvGrpSpPr>
        <p:grpSpPr bwMode="auto">
          <a:xfrm>
            <a:off x="3320064" y="1239914"/>
            <a:ext cx="2055235" cy="2934973"/>
            <a:chOff x="5632450" y="3405501"/>
            <a:chExt cx="2055235" cy="2934973"/>
          </a:xfrm>
        </p:grpSpPr>
        <p:pic>
          <p:nvPicPr>
            <p:cNvPr id="293" name="Google Shape;293;p7"/>
            <p:cNvPicPr/>
            <p:nvPr/>
          </p:nvPicPr>
          <p:blipFill>
            <a:blip r:embed="rId12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5632450" y="3405501"/>
              <a:ext cx="2055235" cy="293497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294" name="Google Shape;294;p7"/>
            <p:cNvPicPr/>
            <p:nvPr/>
          </p:nvPicPr>
          <p:blipFill>
            <a:blip r:embed="rId13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5732183" y="3784261"/>
              <a:ext cx="1657715" cy="2265382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95" name="Google Shape;295;p7"/>
          <p:cNvSpPr/>
          <p:nvPr/>
        </p:nvSpPr>
        <p:spPr bwMode="auto">
          <a:xfrm>
            <a:off x="7655171" y="3037777"/>
            <a:ext cx="4606678" cy="1802315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96" name="Google Shape;296;p7"/>
          <p:cNvSpPr/>
          <p:nvPr/>
        </p:nvSpPr>
        <p:spPr bwMode="auto">
          <a:xfrm>
            <a:off x="5032746" y="5250429"/>
            <a:ext cx="4606678" cy="3314106"/>
          </a:xfrm>
          <a:prstGeom prst="roundRect">
            <a:avLst>
              <a:gd name="adj" fmla="val 16667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97" name="Google Shape;297;p7"/>
          <p:cNvSpPr/>
          <p:nvPr/>
        </p:nvSpPr>
        <p:spPr bwMode="auto">
          <a:xfrm rot="10800000">
            <a:off x="7178837" y="7974719"/>
            <a:ext cx="1322399" cy="1232797"/>
          </a:xfrm>
          <a:prstGeom prst="arc">
            <a:avLst>
              <a:gd name="adj1" fmla="val 16200000"/>
              <a:gd name="adj2" fmla="val 0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98" name="Google Shape;298;p7"/>
          <p:cNvSpPr/>
          <p:nvPr/>
        </p:nvSpPr>
        <p:spPr bwMode="auto">
          <a:xfrm rot="10800000" flipH="1">
            <a:off x="11721483" y="7948135"/>
            <a:ext cx="1322399" cy="1232797"/>
          </a:xfrm>
          <a:prstGeom prst="arc">
            <a:avLst>
              <a:gd name="adj1" fmla="val 16200000"/>
              <a:gd name="adj2" fmla="val 0"/>
            </a:avLst>
          </a:prstGeom>
          <a:noFill/>
          <a:ln w="38100" cap="flat" cmpd="sng">
            <a:solidFill>
              <a:srgbClr val="F68222">
                <a:alpha val="32941"/>
              </a:srgbClr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endParaRPr sz="1800">
              <a:solidFill>
                <a:schemeClr val="dk1"/>
              </a:solidFill>
              <a:latin typeface="Calibri"/>
              <a:ea typeface="Calibri"/>
              <a:cs typeface="Calibri"/>
            </a:endParaRPr>
          </a:p>
        </p:txBody>
      </p:sp>
      <p:sp>
        <p:nvSpPr>
          <p:cNvPr id="299" name="Google Shape;299;p7"/>
          <p:cNvSpPr txBox="1"/>
          <p:nvPr/>
        </p:nvSpPr>
        <p:spPr bwMode="auto">
          <a:xfrm>
            <a:off x="5096432" y="6458883"/>
            <a:ext cx="4576384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дает информацию об уровне глюкозы каждые 1–5 минут</a:t>
            </a:r>
            <a:endParaRPr/>
          </a:p>
        </p:txBody>
      </p:sp>
      <p:grpSp>
        <p:nvGrpSpPr>
          <p:cNvPr id="300" name="Google Shape;300;p7"/>
          <p:cNvGrpSpPr/>
          <p:nvPr/>
        </p:nvGrpSpPr>
        <p:grpSpPr bwMode="auto">
          <a:xfrm>
            <a:off x="14554086" y="1573046"/>
            <a:ext cx="1384384" cy="2139502"/>
            <a:chOff x="6668420" y="1654143"/>
            <a:chExt cx="3388093" cy="5236143"/>
          </a:xfrm>
        </p:grpSpPr>
        <p:pic>
          <p:nvPicPr>
            <p:cNvPr id="301" name="Google Shape;301;p7"/>
            <p:cNvPicPr/>
            <p:nvPr/>
          </p:nvPicPr>
          <p:blipFill>
            <a:blip r:embed="rId14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6668420" y="1654143"/>
              <a:ext cx="3388093" cy="5236143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302" name="Google Shape;302;p7"/>
            <p:cNvPicPr/>
            <p:nvPr/>
          </p:nvPicPr>
          <p:blipFill>
            <a:blip r:embed="rId15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/>
          </p:blipFill>
          <p:spPr bwMode="auto">
            <a:xfrm>
              <a:off x="7096029" y="1682839"/>
              <a:ext cx="2938389" cy="5000421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303" name="Google Shape;303;p7"/>
          <p:cNvPicPr/>
          <p:nvPr/>
        </p:nvPicPr>
        <p:blipFill>
          <a:blip r:embed="rId16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5655854" y="2558401"/>
            <a:ext cx="1779083" cy="243723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 bwMode="auto">
        <a:xfrm>
          <a:off x="0" y="0"/>
          <a:ext cx="0" cy="0"/>
          <a:chOff x="0" y="0"/>
          <a:chExt cx="0" cy="0"/>
        </a:xfrm>
      </p:grpSpPr>
      <p:sp>
        <p:nvSpPr>
          <p:cNvPr id="309" name="Google Shape;309;p8"/>
          <p:cNvSpPr txBox="1"/>
          <p:nvPr/>
        </p:nvSpPr>
        <p:spPr bwMode="auto">
          <a:xfrm>
            <a:off x="751740" y="600531"/>
            <a:ext cx="15075082" cy="14888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1425" rIns="0" bIns="0" anchor="t" anchorCtr="0">
            <a:spAutoFit/>
          </a:bodyPr>
          <a:lstStyle/>
          <a:p>
            <a:pPr marL="12700" marR="5080" lvl="0" indent="0" algn="l">
              <a:lnSpc>
                <a:spcPct val="100400"/>
              </a:lnSpc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4800" b="1" i="0">
                <a:solidFill>
                  <a:srgbClr val="D54F4E"/>
                </a:solidFill>
                <a:latin typeface="Arial"/>
                <a:ea typeface="Arial"/>
                <a:cs typeface="Arial"/>
              </a:rPr>
              <a:t>КРАТНОСТЬ ПРОВЕДЕНИЯ САМОКОНТРОЛЯ </a:t>
            </a:r>
            <a:r>
              <a:rPr lang="ru-RU" sz="4800" b="1" i="0">
                <a:solidFill>
                  <a:srgbClr val="555555"/>
                </a:solidFill>
                <a:latin typeface="Arial"/>
                <a:ea typeface="Arial"/>
                <a:cs typeface="Arial"/>
              </a:rPr>
              <a:t>ЗАВИСИТ ОТ СХЕМЫ ТЕРАПИИ: </a:t>
            </a:r>
            <a:endParaRPr/>
          </a:p>
        </p:txBody>
      </p:sp>
      <p:sp>
        <p:nvSpPr>
          <p:cNvPr id="311" name="Google Shape;311;p8"/>
          <p:cNvSpPr txBox="1"/>
          <p:nvPr/>
        </p:nvSpPr>
        <p:spPr bwMode="auto">
          <a:xfrm>
            <a:off x="3453685" y="2332737"/>
            <a:ext cx="15936060" cy="8925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6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Если</a:t>
            </a:r>
            <a:r>
              <a:rPr lang="ru-RU" sz="2600">
                <a:solidFill>
                  <a:srgbClr val="D54F4E"/>
                </a:solidFill>
                <a:latin typeface="Arial"/>
                <a:ea typeface="Arial"/>
                <a:cs typeface="Arial"/>
              </a:rPr>
              <a:t> </a:t>
            </a: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таблетированный сахароснижающий препарат / Таблетированный </a:t>
            </a:r>
            <a:b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</a:b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сахароснижающий препарат + инсулин продленного действия,</a:t>
            </a:r>
            <a:endParaRPr/>
          </a:p>
        </p:txBody>
      </p:sp>
      <p:pic>
        <p:nvPicPr>
          <p:cNvPr id="312" name="Google Shape;312;p8"/>
          <p:cNvPicPr/>
          <p:nvPr/>
        </p:nvPicPr>
        <p:blipFill>
          <a:blip r:embed="rId3">
            <a:alphaModFix/>
          </a:blip>
          <a:stretch/>
        </p:blipFill>
        <p:spPr bwMode="auto">
          <a:xfrm flipH="1">
            <a:off x="15960377" y="906088"/>
            <a:ext cx="3332171" cy="1000702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13" name="Google Shape;313;p8"/>
          <p:cNvGrpSpPr/>
          <p:nvPr/>
        </p:nvGrpSpPr>
        <p:grpSpPr bwMode="auto">
          <a:xfrm>
            <a:off x="852010" y="5052515"/>
            <a:ext cx="14656929" cy="5137682"/>
            <a:chOff x="852012" y="4352229"/>
            <a:chExt cx="14289978" cy="5410200"/>
          </a:xfrm>
        </p:grpSpPr>
        <p:sp>
          <p:nvSpPr>
            <p:cNvPr id="314" name="Google Shape;314;p8"/>
            <p:cNvSpPr/>
            <p:nvPr/>
          </p:nvSpPr>
          <p:spPr bwMode="auto">
            <a:xfrm>
              <a:off x="852012" y="4352229"/>
              <a:ext cx="14289978" cy="5410200"/>
            </a:xfrm>
            <a:prstGeom prst="roundRect">
              <a:avLst>
                <a:gd name="adj" fmla="val 5047"/>
              </a:avLst>
            </a:prstGeom>
            <a:solidFill>
              <a:srgbClr val="555555">
                <a:alpha val="67843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315" name="Google Shape;315;p8"/>
            <p:cNvSpPr/>
            <p:nvPr/>
          </p:nvSpPr>
          <p:spPr bwMode="auto">
            <a:xfrm>
              <a:off x="1081818" y="4736699"/>
              <a:ext cx="13847032" cy="4814325"/>
            </a:xfrm>
            <a:custGeom>
              <a:avLst/>
              <a:gdLst/>
              <a:ahLst/>
              <a:cxnLst/>
              <a:rect l="l" t="t" r="r" b="b"/>
              <a:pathLst>
                <a:path w="7121926" h="4991477" extrusionOk="0">
                  <a:moveTo>
                    <a:pt x="0" y="0"/>
                  </a:moveTo>
                  <a:lnTo>
                    <a:pt x="0" y="4991478"/>
                  </a:lnTo>
                  <a:lnTo>
                    <a:pt x="7121927" y="4991464"/>
                  </a:lnTo>
                  <a:lnTo>
                    <a:pt x="7121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316" name="Google Shape;316;p8"/>
            <p:cNvSpPr txBox="1"/>
            <p:nvPr/>
          </p:nvSpPr>
          <p:spPr bwMode="auto">
            <a:xfrm>
              <a:off x="1242555" y="6301617"/>
              <a:ext cx="1556901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понедельник</a:t>
              </a:r>
              <a:endParaRPr/>
            </a:p>
          </p:txBody>
        </p:sp>
        <p:sp>
          <p:nvSpPr>
            <p:cNvPr id="317" name="Google Shape;317;p8"/>
            <p:cNvSpPr txBox="1"/>
            <p:nvPr/>
          </p:nvSpPr>
          <p:spPr bwMode="auto">
            <a:xfrm>
              <a:off x="1242555" y="6790450"/>
              <a:ext cx="1020216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вторник</a:t>
              </a:r>
              <a:endParaRPr/>
            </a:p>
          </p:txBody>
        </p:sp>
        <p:sp>
          <p:nvSpPr>
            <p:cNvPr id="318" name="Google Shape;318;p8"/>
            <p:cNvSpPr txBox="1"/>
            <p:nvPr/>
          </p:nvSpPr>
          <p:spPr bwMode="auto">
            <a:xfrm>
              <a:off x="1242555" y="7234557"/>
              <a:ext cx="814390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среда</a:t>
              </a:r>
              <a:endParaRPr/>
            </a:p>
          </p:txBody>
        </p:sp>
        <p:sp>
          <p:nvSpPr>
            <p:cNvPr id="319" name="Google Shape;319;p8"/>
            <p:cNvSpPr txBox="1"/>
            <p:nvPr/>
          </p:nvSpPr>
          <p:spPr bwMode="auto">
            <a:xfrm>
              <a:off x="1242555" y="7655625"/>
              <a:ext cx="993542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четверг</a:t>
              </a:r>
              <a:endParaRPr/>
            </a:p>
          </p:txBody>
        </p:sp>
        <p:grpSp>
          <p:nvGrpSpPr>
            <p:cNvPr id="320" name="Google Shape;320;p8"/>
            <p:cNvGrpSpPr/>
            <p:nvPr/>
          </p:nvGrpSpPr>
          <p:grpSpPr bwMode="auto">
            <a:xfrm>
              <a:off x="6409567" y="4497387"/>
              <a:ext cx="2757619" cy="701450"/>
              <a:chOff x="3290346" y="4809233"/>
              <a:chExt cx="2757619" cy="701450"/>
            </a:xfrm>
          </p:grpSpPr>
          <p:sp>
            <p:nvSpPr>
              <p:cNvPr id="321" name="Google Shape;321;p8"/>
              <p:cNvSpPr/>
              <p:nvPr/>
            </p:nvSpPr>
            <p:spPr bwMode="auto">
              <a:xfrm>
                <a:off x="3415690" y="4809233"/>
                <a:ext cx="2506931" cy="568911"/>
              </a:xfrm>
              <a:custGeom>
                <a:avLst/>
                <a:gdLst/>
                <a:ahLst/>
                <a:cxnLst/>
                <a:rect l="l" t="t" r="r" b="b"/>
                <a:pathLst>
                  <a:path w="2506931" h="568911" extrusionOk="0">
                    <a:moveTo>
                      <a:pt x="2506932" y="458432"/>
                    </a:moveTo>
                    <a:cubicBezTo>
                      <a:pt x="2506932" y="529821"/>
                      <a:pt x="2408118" y="568911"/>
                      <a:pt x="2293421" y="568911"/>
                    </a:cubicBezTo>
                    <a:lnTo>
                      <a:pt x="192615" y="568911"/>
                    </a:lnTo>
                    <a:cubicBezTo>
                      <a:pt x="77932" y="568911"/>
                      <a:pt x="0" y="529638"/>
                      <a:pt x="0" y="458432"/>
                    </a:cubicBezTo>
                    <a:lnTo>
                      <a:pt x="0" y="142778"/>
                    </a:lnTo>
                    <a:cubicBezTo>
                      <a:pt x="0" y="71389"/>
                      <a:pt x="77932" y="0"/>
                      <a:pt x="192615" y="0"/>
                    </a:cubicBezTo>
                    <a:lnTo>
                      <a:pt x="2293421" y="0"/>
                    </a:lnTo>
                    <a:cubicBezTo>
                      <a:pt x="2408118" y="0"/>
                      <a:pt x="2506932" y="71389"/>
                      <a:pt x="2506932" y="142594"/>
                    </a:cubicBezTo>
                    <a:lnTo>
                      <a:pt x="2506932" y="458432"/>
                    </a:lnTo>
                    <a:close/>
                  </a:path>
                </a:pathLst>
              </a:custGeom>
              <a:noFill/>
              <a:ln w="85125" cap="flat" cmpd="sng">
                <a:solidFill>
                  <a:srgbClr val="C5CBCC"/>
                </a:solidFill>
                <a:prstDash val="solid"/>
                <a:miter lim="8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322" name="Google Shape;322;p8"/>
              <p:cNvSpPr/>
              <p:nvPr/>
            </p:nvSpPr>
            <p:spPr bwMode="auto">
              <a:xfrm>
                <a:off x="3812631" y="5252633"/>
                <a:ext cx="1775735" cy="258050"/>
              </a:xfrm>
              <a:custGeom>
                <a:avLst/>
                <a:gdLst/>
                <a:ahLst/>
                <a:cxnLst/>
                <a:rect l="l" t="t" r="r" b="b"/>
                <a:pathLst>
                  <a:path w="1775735" h="258050" extrusionOk="0">
                    <a:moveTo>
                      <a:pt x="1775736" y="0"/>
                    </a:moveTo>
                    <a:lnTo>
                      <a:pt x="0" y="0"/>
                    </a:lnTo>
                    <a:lnTo>
                      <a:pt x="0" y="258051"/>
                    </a:lnTo>
                    <a:lnTo>
                      <a:pt x="1775736" y="258051"/>
                    </a:lnTo>
                    <a:lnTo>
                      <a:pt x="1775736" y="0"/>
                    </a:lnTo>
                    <a:close/>
                  </a:path>
                </a:pathLst>
              </a:custGeom>
              <a:solidFill>
                <a:srgbClr val="C5CBCC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323" name="Google Shape;323;p8"/>
              <p:cNvSpPr/>
              <p:nvPr/>
            </p:nvSpPr>
            <p:spPr bwMode="auto">
              <a:xfrm>
                <a:off x="3290346" y="4999665"/>
                <a:ext cx="229806" cy="188045"/>
              </a:xfrm>
              <a:custGeom>
                <a:avLst/>
                <a:gdLst/>
                <a:ahLst/>
                <a:cxnLst/>
                <a:rect l="l" t="t" r="r" b="b"/>
                <a:pathLst>
                  <a:path w="229806" h="188046" extrusionOk="0">
                    <a:moveTo>
                      <a:pt x="229806" y="0"/>
                    </a:moveTo>
                    <a:lnTo>
                      <a:pt x="0" y="0"/>
                    </a:lnTo>
                    <a:lnTo>
                      <a:pt x="0" y="188047"/>
                    </a:lnTo>
                    <a:lnTo>
                      <a:pt x="229806" y="188047"/>
                    </a:lnTo>
                    <a:lnTo>
                      <a:pt x="229806" y="0"/>
                    </a:lnTo>
                    <a:close/>
                  </a:path>
                </a:pathLst>
              </a:custGeom>
              <a:solidFill>
                <a:srgbClr val="706A6A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  <p:sp>
            <p:nvSpPr>
              <p:cNvPr id="324" name="Google Shape;324;p8"/>
              <p:cNvSpPr/>
              <p:nvPr/>
            </p:nvSpPr>
            <p:spPr bwMode="auto">
              <a:xfrm>
                <a:off x="5797278" y="4999665"/>
                <a:ext cx="250687" cy="188045"/>
              </a:xfrm>
              <a:custGeom>
                <a:avLst/>
                <a:gdLst/>
                <a:ahLst/>
                <a:cxnLst/>
                <a:rect l="l" t="t" r="r" b="b"/>
                <a:pathLst>
                  <a:path w="250687" h="188046" extrusionOk="0">
                    <a:moveTo>
                      <a:pt x="250687" y="0"/>
                    </a:moveTo>
                    <a:lnTo>
                      <a:pt x="0" y="0"/>
                    </a:lnTo>
                    <a:lnTo>
                      <a:pt x="0" y="188047"/>
                    </a:lnTo>
                    <a:lnTo>
                      <a:pt x="250687" y="188047"/>
                    </a:lnTo>
                    <a:lnTo>
                      <a:pt x="250687" y="0"/>
                    </a:lnTo>
                    <a:close/>
                  </a:path>
                </a:pathLst>
              </a:custGeom>
              <a:solidFill>
                <a:srgbClr val="706A6A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>
                  <a:spcBef>
                    <a:spcPts val="0"/>
                  </a:spcBef>
                  <a:spcAft>
                    <a:spcPts val="0"/>
                  </a:spcAft>
                  <a:buNone/>
                  <a:defRPr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</a:endParaRPr>
              </a:p>
            </p:txBody>
          </p:sp>
        </p:grpSp>
        <p:sp>
          <p:nvSpPr>
            <p:cNvPr id="325" name="Google Shape;325;p8"/>
            <p:cNvSpPr/>
            <p:nvPr/>
          </p:nvSpPr>
          <p:spPr bwMode="auto">
            <a:xfrm>
              <a:off x="10936914" y="4736698"/>
              <a:ext cx="2444259" cy="4814325"/>
            </a:xfrm>
            <a:custGeom>
              <a:avLst/>
              <a:gdLst/>
              <a:ahLst/>
              <a:cxnLst/>
              <a:rect l="l" t="t" r="r" b="b"/>
              <a:pathLst>
                <a:path w="2444259" h="4991477" extrusionOk="0">
                  <a:moveTo>
                    <a:pt x="2444259" y="0"/>
                  </a:moveTo>
                  <a:lnTo>
                    <a:pt x="0" y="0"/>
                  </a:lnTo>
                  <a:lnTo>
                    <a:pt x="0" y="4991478"/>
                  </a:lnTo>
                  <a:lnTo>
                    <a:pt x="2444259" y="4991478"/>
                  </a:lnTo>
                  <a:lnTo>
                    <a:pt x="2444259" y="0"/>
                  </a:lnTo>
                  <a:close/>
                </a:path>
              </a:pathLst>
            </a:custGeom>
            <a:solidFill>
              <a:srgbClr val="C5CBCC">
                <a:alpha val="9803"/>
              </a:srgbClr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endParaRPr sz="1800">
                <a:solidFill>
                  <a:schemeClr val="dk1"/>
                </a:solidFill>
                <a:latin typeface="Calibri"/>
                <a:ea typeface="Calibri"/>
                <a:cs typeface="Calibri"/>
              </a:endParaRPr>
            </a:p>
          </p:txBody>
        </p:sp>
        <p:sp>
          <p:nvSpPr>
            <p:cNvPr id="326" name="Google Shape;326;p8"/>
            <p:cNvSpPr txBox="1"/>
            <p:nvPr/>
          </p:nvSpPr>
          <p:spPr bwMode="auto">
            <a:xfrm>
              <a:off x="1242555" y="8106961"/>
              <a:ext cx="1056700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пятница</a:t>
              </a:r>
              <a:endParaRPr/>
            </a:p>
          </p:txBody>
        </p:sp>
        <p:sp>
          <p:nvSpPr>
            <p:cNvPr id="327" name="Google Shape;327;p8"/>
            <p:cNvSpPr txBox="1"/>
            <p:nvPr/>
          </p:nvSpPr>
          <p:spPr bwMode="auto">
            <a:xfrm>
              <a:off x="1242555" y="8581023"/>
              <a:ext cx="1035605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суббота</a:t>
              </a:r>
              <a:endParaRPr/>
            </a:p>
          </p:txBody>
        </p:sp>
        <p:sp>
          <p:nvSpPr>
            <p:cNvPr id="328" name="Google Shape;328;p8"/>
            <p:cNvSpPr txBox="1"/>
            <p:nvPr/>
          </p:nvSpPr>
          <p:spPr bwMode="auto">
            <a:xfrm>
              <a:off x="1242555" y="9049391"/>
              <a:ext cx="1535036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800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воскресение</a:t>
              </a:r>
              <a:endParaRPr/>
            </a:p>
          </p:txBody>
        </p:sp>
        <p:sp>
          <p:nvSpPr>
            <p:cNvPr id="329" name="Google Shape;329;p8"/>
            <p:cNvSpPr txBox="1"/>
            <p:nvPr/>
          </p:nvSpPr>
          <p:spPr bwMode="auto">
            <a:xfrm>
              <a:off x="3078759" y="5518344"/>
              <a:ext cx="1469313" cy="3539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до завтрака</a:t>
              </a:r>
              <a:endParaRPr/>
            </a:p>
          </p:txBody>
        </p:sp>
        <p:sp>
          <p:nvSpPr>
            <p:cNvPr id="330" name="Google Shape;330;p8"/>
            <p:cNvSpPr txBox="1"/>
            <p:nvPr/>
          </p:nvSpPr>
          <p:spPr bwMode="auto">
            <a:xfrm>
              <a:off x="4537389" y="5387538"/>
              <a:ext cx="1697334" cy="87716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через 2 часа после завтрака</a:t>
              </a:r>
              <a:endParaRPr/>
            </a:p>
          </p:txBody>
        </p:sp>
        <p:sp>
          <p:nvSpPr>
            <p:cNvPr id="331" name="Google Shape;331;p8"/>
            <p:cNvSpPr txBox="1"/>
            <p:nvPr/>
          </p:nvSpPr>
          <p:spPr bwMode="auto">
            <a:xfrm>
              <a:off x="6348096" y="5518344"/>
              <a:ext cx="1165704" cy="3539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до обеда</a:t>
              </a:r>
              <a:endParaRPr/>
            </a:p>
          </p:txBody>
        </p:sp>
        <p:sp>
          <p:nvSpPr>
            <p:cNvPr id="332" name="Google Shape;332;p8"/>
            <p:cNvSpPr txBox="1"/>
            <p:nvPr/>
          </p:nvSpPr>
          <p:spPr bwMode="auto">
            <a:xfrm>
              <a:off x="9475620" y="5518344"/>
              <a:ext cx="1182824" cy="3539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до ужина</a:t>
              </a:r>
              <a:endParaRPr/>
            </a:p>
          </p:txBody>
        </p:sp>
        <p:sp>
          <p:nvSpPr>
            <p:cNvPr id="333" name="Google Shape;333;p8"/>
            <p:cNvSpPr txBox="1"/>
            <p:nvPr/>
          </p:nvSpPr>
          <p:spPr bwMode="auto">
            <a:xfrm>
              <a:off x="7496165" y="5387538"/>
              <a:ext cx="2036872" cy="61555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через 2 часа после обеда</a:t>
              </a:r>
              <a:endParaRPr/>
            </a:p>
          </p:txBody>
        </p:sp>
        <p:sp>
          <p:nvSpPr>
            <p:cNvPr id="334" name="Google Shape;334;p8"/>
            <p:cNvSpPr txBox="1"/>
            <p:nvPr/>
          </p:nvSpPr>
          <p:spPr bwMode="auto">
            <a:xfrm>
              <a:off x="10779083" y="5387538"/>
              <a:ext cx="2036872" cy="61555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через 2 часа после ужина</a:t>
              </a:r>
              <a:endParaRPr/>
            </a:p>
          </p:txBody>
        </p:sp>
        <p:sp>
          <p:nvSpPr>
            <p:cNvPr id="335" name="Google Shape;335;p8"/>
            <p:cNvSpPr txBox="1"/>
            <p:nvPr/>
          </p:nvSpPr>
          <p:spPr bwMode="auto">
            <a:xfrm>
              <a:off x="12602410" y="5518344"/>
              <a:ext cx="1154484" cy="3539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на ночь</a:t>
              </a:r>
              <a:endParaRPr/>
            </a:p>
          </p:txBody>
        </p:sp>
        <p:sp>
          <p:nvSpPr>
            <p:cNvPr id="336" name="Google Shape;336;p8"/>
            <p:cNvSpPr txBox="1"/>
            <p:nvPr/>
          </p:nvSpPr>
          <p:spPr bwMode="auto">
            <a:xfrm>
              <a:off x="13862967" y="5518344"/>
              <a:ext cx="1154484" cy="35394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>
                <a:spcBef>
                  <a:spcPts val="0"/>
                </a:spcBef>
                <a:spcAft>
                  <a:spcPts val="0"/>
                </a:spcAft>
                <a:buNone/>
                <a:defRPr/>
              </a:pPr>
              <a:r>
                <a:rPr lang="ru-RU" sz="1700" b="1">
                  <a:solidFill>
                    <a:srgbClr val="555555"/>
                  </a:solidFill>
                  <a:latin typeface="Arial"/>
                  <a:ea typeface="Arial"/>
                  <a:cs typeface="Arial"/>
                </a:rPr>
                <a:t>ночью</a:t>
              </a:r>
              <a:endParaRPr/>
            </a:p>
          </p:txBody>
        </p:sp>
        <p:cxnSp>
          <p:nvCxnSpPr>
            <p:cNvPr id="337" name="Google Shape;337;p8"/>
            <p:cNvCxnSpPr>
              <a:cxnSpLocks/>
            </p:cNvCxnSpPr>
            <p:nvPr/>
          </p:nvCxnSpPr>
          <p:spPr bwMode="auto">
            <a:xfrm>
              <a:off x="9366250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38" name="Google Shape;338;p8"/>
            <p:cNvCxnSpPr>
              <a:cxnSpLocks/>
            </p:cNvCxnSpPr>
            <p:nvPr/>
          </p:nvCxnSpPr>
          <p:spPr bwMode="auto">
            <a:xfrm>
              <a:off x="1242555" y="6752953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39" name="Google Shape;339;p8"/>
            <p:cNvCxnSpPr>
              <a:cxnSpLocks/>
            </p:cNvCxnSpPr>
            <p:nvPr/>
          </p:nvCxnSpPr>
          <p:spPr bwMode="auto">
            <a:xfrm>
              <a:off x="1242555" y="6264275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40" name="Google Shape;340;p8"/>
            <p:cNvCxnSpPr>
              <a:cxnSpLocks/>
            </p:cNvCxnSpPr>
            <p:nvPr/>
          </p:nvCxnSpPr>
          <p:spPr bwMode="auto">
            <a:xfrm>
              <a:off x="1237525" y="7204289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41" name="Google Shape;341;p8"/>
            <p:cNvCxnSpPr>
              <a:cxnSpLocks/>
            </p:cNvCxnSpPr>
            <p:nvPr/>
          </p:nvCxnSpPr>
          <p:spPr bwMode="auto">
            <a:xfrm>
              <a:off x="1245858" y="7639964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42" name="Google Shape;342;p8"/>
            <p:cNvCxnSpPr>
              <a:cxnSpLocks/>
            </p:cNvCxnSpPr>
            <p:nvPr/>
          </p:nvCxnSpPr>
          <p:spPr bwMode="auto">
            <a:xfrm>
              <a:off x="1245858" y="8063971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43" name="Google Shape;343;p8"/>
            <p:cNvCxnSpPr>
              <a:cxnSpLocks/>
            </p:cNvCxnSpPr>
            <p:nvPr/>
          </p:nvCxnSpPr>
          <p:spPr bwMode="auto">
            <a:xfrm>
              <a:off x="1245858" y="8558297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44" name="Google Shape;344;p8"/>
            <p:cNvCxnSpPr>
              <a:cxnSpLocks/>
            </p:cNvCxnSpPr>
            <p:nvPr/>
          </p:nvCxnSpPr>
          <p:spPr bwMode="auto">
            <a:xfrm>
              <a:off x="1276060" y="9007475"/>
              <a:ext cx="13518952" cy="0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55" name="Google Shape;355;p8"/>
            <p:cNvCxnSpPr>
              <a:cxnSpLocks/>
            </p:cNvCxnSpPr>
            <p:nvPr/>
          </p:nvCxnSpPr>
          <p:spPr bwMode="auto">
            <a:xfrm>
              <a:off x="3076820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56" name="Google Shape;356;p8"/>
            <p:cNvCxnSpPr>
              <a:cxnSpLocks/>
            </p:cNvCxnSpPr>
            <p:nvPr/>
          </p:nvCxnSpPr>
          <p:spPr bwMode="auto">
            <a:xfrm>
              <a:off x="4602545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57" name="Google Shape;357;p8"/>
            <p:cNvCxnSpPr>
              <a:cxnSpLocks/>
            </p:cNvCxnSpPr>
            <p:nvPr/>
          </p:nvCxnSpPr>
          <p:spPr bwMode="auto">
            <a:xfrm>
              <a:off x="6128270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58" name="Google Shape;358;p8"/>
            <p:cNvCxnSpPr>
              <a:cxnSpLocks/>
            </p:cNvCxnSpPr>
            <p:nvPr/>
          </p:nvCxnSpPr>
          <p:spPr bwMode="auto">
            <a:xfrm>
              <a:off x="7653995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59" name="Google Shape;359;p8"/>
            <p:cNvCxnSpPr>
              <a:cxnSpLocks/>
            </p:cNvCxnSpPr>
            <p:nvPr/>
          </p:nvCxnSpPr>
          <p:spPr bwMode="auto">
            <a:xfrm>
              <a:off x="10705445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0" name="Google Shape;360;p8"/>
            <p:cNvCxnSpPr>
              <a:cxnSpLocks/>
            </p:cNvCxnSpPr>
            <p:nvPr/>
          </p:nvCxnSpPr>
          <p:spPr bwMode="auto">
            <a:xfrm>
              <a:off x="12338050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361" name="Google Shape;361;p8"/>
            <p:cNvCxnSpPr>
              <a:cxnSpLocks/>
            </p:cNvCxnSpPr>
            <p:nvPr/>
          </p:nvCxnSpPr>
          <p:spPr bwMode="auto">
            <a:xfrm>
              <a:off x="13756894" y="5527051"/>
              <a:ext cx="0" cy="3891672"/>
            </a:xfrm>
            <a:prstGeom prst="straightConnector1">
              <a:avLst/>
            </a:prstGeom>
            <a:noFill/>
            <a:ln w="9525" cap="flat" cmpd="sng">
              <a:solidFill>
                <a:srgbClr val="555555"/>
              </a:solidFill>
              <a:prstDash val="solid"/>
              <a:round/>
              <a:headEnd type="none" w="sm" len="sm"/>
              <a:tailEnd type="none" w="sm" len="sm"/>
            </a:ln>
          </p:spPr>
        </p:cxnSp>
      </p:grpSp>
      <p:sp>
        <p:nvSpPr>
          <p:cNvPr id="362" name="Google Shape;362;p8"/>
          <p:cNvSpPr txBox="1"/>
          <p:nvPr/>
        </p:nvSpPr>
        <p:spPr bwMode="auto">
          <a:xfrm>
            <a:off x="4362042" y="3174712"/>
            <a:ext cx="12889949" cy="14465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285750" marR="0" lvl="0" indent="-285750" algn="just">
              <a:spcBef>
                <a:spcPts val="0"/>
              </a:spcBef>
              <a:spcAft>
                <a:spcPts val="0"/>
              </a:spcAft>
              <a:buClr>
                <a:srgbClr val="555555"/>
              </a:buClr>
              <a:buSzPts val="2600"/>
              <a:buFont typeface="Arial"/>
              <a:buChar char="•"/>
              <a:defRPr/>
            </a:pP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измерение гликемии </a:t>
            </a:r>
            <a:r>
              <a:rPr lang="ru-RU" sz="26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не менее 1 раза в сутки в разное время </a:t>
            </a:r>
            <a:endParaRPr sz="2600">
              <a:solidFill>
                <a:srgbClr val="D54F4E"/>
              </a:solidFill>
              <a:latin typeface="Arial"/>
              <a:ea typeface="Arial"/>
              <a:cs typeface="Arial"/>
            </a:endParaRPr>
          </a:p>
          <a:p>
            <a:pPr marL="285750" marR="0" lvl="0" indent="-285750" algn="just">
              <a:spcBef>
                <a:spcPts val="600"/>
              </a:spcBef>
              <a:spcAft>
                <a:spcPts val="0"/>
              </a:spcAft>
              <a:buClr>
                <a:srgbClr val="555555"/>
              </a:buClr>
              <a:buSzPts val="2600"/>
              <a:buFont typeface="Arial"/>
              <a:buChar char="•"/>
              <a:defRPr/>
            </a:pP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+</a:t>
            </a:r>
            <a:r>
              <a:rPr lang="ru-RU" sz="2600">
                <a:solidFill>
                  <a:schemeClr val="dk1"/>
                </a:solidFill>
                <a:latin typeface="Arial"/>
                <a:ea typeface="Arial"/>
                <a:cs typeface="Arial"/>
              </a:rPr>
              <a:t> </a:t>
            </a:r>
            <a:r>
              <a:rPr lang="ru-RU" sz="26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1 гликемический профиль </a:t>
            </a:r>
            <a:r>
              <a:rPr lang="ru-RU" sz="2600">
                <a:solidFill>
                  <a:srgbClr val="555555"/>
                </a:solidFill>
                <a:latin typeface="Arial"/>
                <a:ea typeface="Arial"/>
                <a:cs typeface="Arial"/>
              </a:rPr>
              <a:t>(не менее 4 раз в сутки) </a:t>
            </a:r>
            <a:r>
              <a:rPr lang="ru-RU" sz="2600" b="1">
                <a:solidFill>
                  <a:srgbClr val="D54F4E"/>
                </a:solidFill>
                <a:latin typeface="Arial"/>
                <a:ea typeface="Arial"/>
                <a:cs typeface="Arial"/>
              </a:rPr>
              <a:t>в неделю</a:t>
            </a:r>
            <a:r>
              <a:rPr lang="ru-RU" sz="2600">
                <a:solidFill>
                  <a:srgbClr val="D54F4E"/>
                </a:solidFill>
                <a:latin typeface="Arial"/>
                <a:ea typeface="Arial"/>
                <a:cs typeface="Arial"/>
              </a:rPr>
              <a:t> </a:t>
            </a:r>
            <a:endParaRPr/>
          </a:p>
          <a:p>
            <a:pPr marL="0" marR="0" lvl="0" indent="0" algn="l">
              <a:spcBef>
                <a:spcPts val="600"/>
              </a:spcBef>
              <a:spcAft>
                <a:spcPts val="0"/>
              </a:spcAft>
              <a:buNone/>
              <a:defRPr/>
            </a:pPr>
            <a:endParaRPr sz="2600">
              <a:solidFill>
                <a:schemeClr val="dk1"/>
              </a:solidFill>
              <a:latin typeface="Arial"/>
              <a:ea typeface="Arial"/>
              <a:cs typeface="Arial"/>
            </a:endParaRPr>
          </a:p>
        </p:txBody>
      </p:sp>
      <p:sp>
        <p:nvSpPr>
          <p:cNvPr id="363" name="Google Shape;363;p8"/>
          <p:cNvSpPr txBox="1"/>
          <p:nvPr/>
        </p:nvSpPr>
        <p:spPr bwMode="auto">
          <a:xfrm>
            <a:off x="734268" y="10226675"/>
            <a:ext cx="14931866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000">
                <a:solidFill>
                  <a:srgbClr val="D54F4E"/>
                </a:solidFill>
                <a:latin typeface="Arial"/>
                <a:ea typeface="Arial"/>
                <a:cs typeface="Arial"/>
              </a:rPr>
              <a:t>Возможно уменьшение частоты измерений при использовании только препаратов с низким риском гипогликемии</a:t>
            </a:r>
            <a:endParaRPr/>
          </a:p>
        </p:txBody>
      </p:sp>
      <p:sp>
        <p:nvSpPr>
          <p:cNvPr id="364" name="Google Shape;364;p8"/>
          <p:cNvSpPr txBox="1"/>
          <p:nvPr/>
        </p:nvSpPr>
        <p:spPr bwMode="auto">
          <a:xfrm>
            <a:off x="756276" y="4533557"/>
            <a:ext cx="11852797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2400">
                <a:solidFill>
                  <a:srgbClr val="555555"/>
                </a:solidFill>
                <a:latin typeface="Arial"/>
                <a:ea typeface="Arial"/>
                <a:cs typeface="Arial"/>
              </a:rPr>
              <a:t>Вот такая схема самоконтроля позволит выполнить рекомендованные условия* :</a:t>
            </a:r>
            <a:endParaRPr/>
          </a:p>
        </p:txBody>
      </p:sp>
      <p:sp>
        <p:nvSpPr>
          <p:cNvPr id="365" name="Google Shape;365;p8"/>
          <p:cNvSpPr txBox="1"/>
          <p:nvPr/>
        </p:nvSpPr>
        <p:spPr bwMode="auto">
          <a:xfrm>
            <a:off x="811550" y="10659200"/>
            <a:ext cx="14697389" cy="36357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ctr" anchorCtr="0">
            <a:noAutofit/>
          </a:bodyPr>
          <a:lstStyle/>
          <a:p>
            <a:pPr marL="0" marR="0" lvl="0" indent="0" algn="l">
              <a:spcBef>
                <a:spcPts val="0"/>
              </a:spcBef>
              <a:spcAft>
                <a:spcPts val="0"/>
              </a:spcAft>
              <a:buNone/>
              <a:defRPr/>
            </a:pPr>
            <a:r>
              <a:rPr lang="ru-RU" sz="1000" dirty="0">
                <a:solidFill>
                  <a:srgbClr val="555555"/>
                </a:solidFill>
                <a:latin typeface="Arial"/>
                <a:ea typeface="Arial"/>
                <a:cs typeface="Arial"/>
              </a:rPr>
              <a:t>*В качестве примера</a:t>
            </a:r>
            <a:endParaRPr sz="1000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  <a:p>
            <a:pPr lvl="0">
              <a:defRPr/>
            </a:pPr>
            <a:r>
              <a:rPr lang="ru-RU" sz="1000" dirty="0">
                <a:solidFill>
                  <a:srgbClr val="2C2D2E"/>
                </a:solidFill>
                <a:latin typeface="Arial"/>
                <a:ea typeface="Arial"/>
                <a:cs typeface="Arial"/>
              </a:rPr>
              <a:t>1. Адаптировано из Алгоритмов специализированной медицинской помощи больным сахарным диабетом / </a:t>
            </a:r>
            <a:r>
              <a:rPr lang="ru-RU" sz="1000" dirty="0">
                <a:solidFill>
                  <a:srgbClr val="555555"/>
                </a:solidFill>
              </a:rPr>
              <a:t>Под редакцией И.И. Дедова, М.В. Шестаковой, О.Ю. Сухаревой. 12-й выпуск. Сахарный диабет. 2025;28(5S):1-175. </a:t>
            </a:r>
            <a:r>
              <a:rPr lang="ru-RU" sz="1000" dirty="0">
                <a:hlinkClick r:id="rId4"/>
              </a:rPr>
              <a:t>Том 28, № 5</a:t>
            </a:r>
            <a:r>
              <a:rPr lang="en-US" sz="1000" dirty="0">
                <a:hlinkClick r:id="rId4"/>
              </a:rPr>
              <a:t>S (2025)</a:t>
            </a:r>
            <a:endParaRPr sz="1000" u="sng" dirty="0">
              <a:solidFill>
                <a:srgbClr val="555555"/>
              </a:solidFill>
              <a:latin typeface="Arial"/>
              <a:ea typeface="Arial"/>
              <a:cs typeface="Arial"/>
            </a:endParaRPr>
          </a:p>
        </p:txBody>
      </p:sp>
      <p:pic>
        <p:nvPicPr>
          <p:cNvPr id="366" name="Google Shape;366;p8"/>
          <p:cNvPicPr/>
          <p:nvPr/>
        </p:nvPicPr>
        <p:blipFill>
          <a:blip r:embed="rId5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/>
        </p:blipFill>
        <p:spPr bwMode="auto">
          <a:xfrm>
            <a:off x="1215180" y="-41359"/>
            <a:ext cx="2558000" cy="5948014"/>
          </a:xfrm>
          <a:prstGeom prst="rect">
            <a:avLst/>
          </a:prstGeom>
          <a:noFill/>
          <a:ln>
            <a:noFill/>
          </a:ln>
        </p:spPr>
      </p:pic>
      <p:pic>
        <p:nvPicPr>
          <p:cNvPr id="5" name="Рисунок 4">
            <a:extLst>
              <a:ext uri="{FF2B5EF4-FFF2-40B4-BE49-F238E27FC236}">
                <a16:creationId xmlns:a16="http://schemas.microsoft.com/office/drawing/2014/main" id="{AF065D65-2BFC-78C1-ED1D-B22DEFD66765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751367" y="6813033"/>
            <a:ext cx="286118" cy="451431"/>
          </a:xfrm>
          <a:prstGeom prst="rect">
            <a:avLst/>
          </a:prstGeom>
        </p:spPr>
      </p:pic>
      <p:pic>
        <p:nvPicPr>
          <p:cNvPr id="6" name="Рисунок 5">
            <a:extLst>
              <a:ext uri="{FF2B5EF4-FFF2-40B4-BE49-F238E27FC236}">
                <a16:creationId xmlns:a16="http://schemas.microsoft.com/office/drawing/2014/main" id="{3E30EC60-1F69-083A-A132-601482E82CA8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751367" y="8528774"/>
            <a:ext cx="286118" cy="451431"/>
          </a:xfrm>
          <a:prstGeom prst="rect">
            <a:avLst/>
          </a:prstGeom>
        </p:spPr>
      </p:pic>
      <p:pic>
        <p:nvPicPr>
          <p:cNvPr id="7" name="Рисунок 6">
            <a:extLst>
              <a:ext uri="{FF2B5EF4-FFF2-40B4-BE49-F238E27FC236}">
                <a16:creationId xmlns:a16="http://schemas.microsoft.com/office/drawing/2014/main" id="{8BB8147E-144D-E4BD-0AD8-6223AD4003CD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3751367" y="8967479"/>
            <a:ext cx="286118" cy="451431"/>
          </a:xfrm>
          <a:prstGeom prst="rect">
            <a:avLst/>
          </a:prstGeom>
        </p:spPr>
      </p:pic>
      <p:pic>
        <p:nvPicPr>
          <p:cNvPr id="8" name="Рисунок 7">
            <a:extLst>
              <a:ext uri="{FF2B5EF4-FFF2-40B4-BE49-F238E27FC236}">
                <a16:creationId xmlns:a16="http://schemas.microsoft.com/office/drawing/2014/main" id="{D184AAB0-56F2-48F4-BC10-93D497B7E0F1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925140" y="7273078"/>
            <a:ext cx="286118" cy="451431"/>
          </a:xfrm>
          <a:prstGeom prst="rect">
            <a:avLst/>
          </a:prstGeom>
        </p:spPr>
      </p:pic>
      <p:pic>
        <p:nvPicPr>
          <p:cNvPr id="9" name="Рисунок 8">
            <a:extLst>
              <a:ext uri="{FF2B5EF4-FFF2-40B4-BE49-F238E27FC236}">
                <a16:creationId xmlns:a16="http://schemas.microsoft.com/office/drawing/2014/main" id="{7362BB28-F0F7-20DC-15CB-A4C409DC3BAC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6925140" y="8967479"/>
            <a:ext cx="286118" cy="451431"/>
          </a:xfrm>
          <a:prstGeom prst="rect">
            <a:avLst/>
          </a:prstGeom>
        </p:spPr>
      </p:pic>
      <p:pic>
        <p:nvPicPr>
          <p:cNvPr id="10" name="Рисунок 9">
            <a:extLst>
              <a:ext uri="{FF2B5EF4-FFF2-40B4-BE49-F238E27FC236}">
                <a16:creationId xmlns:a16="http://schemas.microsoft.com/office/drawing/2014/main" id="{3E6D0BE7-F26B-30E4-C9DE-DDA5B28B0C9F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0098002" y="7665730"/>
            <a:ext cx="286118" cy="451431"/>
          </a:xfrm>
          <a:prstGeom prst="rect">
            <a:avLst/>
          </a:prstGeom>
        </p:spPr>
      </p:pic>
      <p:pic>
        <p:nvPicPr>
          <p:cNvPr id="11" name="Рисунок 10">
            <a:extLst>
              <a:ext uri="{FF2B5EF4-FFF2-40B4-BE49-F238E27FC236}">
                <a16:creationId xmlns:a16="http://schemas.microsoft.com/office/drawing/2014/main" id="{A8F44616-89DF-67DB-D55D-ED09E0195E6F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0098002" y="8967479"/>
            <a:ext cx="286118" cy="451431"/>
          </a:xfrm>
          <a:prstGeom prst="rect">
            <a:avLst/>
          </a:prstGeom>
        </p:spPr>
      </p:pic>
      <p:pic>
        <p:nvPicPr>
          <p:cNvPr id="12" name="Рисунок 11">
            <a:extLst>
              <a:ext uri="{FF2B5EF4-FFF2-40B4-BE49-F238E27FC236}">
                <a16:creationId xmlns:a16="http://schemas.microsoft.com/office/drawing/2014/main" id="{9186BB6A-6134-C2B4-382A-14F4E4B2A609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3188604" y="8967479"/>
            <a:ext cx="286118" cy="451431"/>
          </a:xfrm>
          <a:prstGeom prst="rect">
            <a:avLst/>
          </a:prstGeom>
        </p:spPr>
      </p:pic>
      <p:pic>
        <p:nvPicPr>
          <p:cNvPr id="13" name="Рисунок 12">
            <a:extLst>
              <a:ext uri="{FF2B5EF4-FFF2-40B4-BE49-F238E27FC236}">
                <a16:creationId xmlns:a16="http://schemas.microsoft.com/office/drawing/2014/main" id="{7B840468-3452-1139-DC33-15132472F960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3188604" y="7665730"/>
            <a:ext cx="286118" cy="451431"/>
          </a:xfrm>
          <a:prstGeom prst="rect">
            <a:avLst/>
          </a:prstGeom>
        </p:spPr>
      </p:pic>
      <p:pic>
        <p:nvPicPr>
          <p:cNvPr id="14" name="Рисунок 13">
            <a:extLst>
              <a:ext uri="{FF2B5EF4-FFF2-40B4-BE49-F238E27FC236}">
                <a16:creationId xmlns:a16="http://schemas.microsoft.com/office/drawing/2014/main" id="{106DC555-F7C0-C09F-3957-02CAE9BD24DF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 bwMode="auto">
          <a:xfrm>
            <a:off x="14546242" y="9491515"/>
            <a:ext cx="286118" cy="451431"/>
          </a:xfrm>
          <a:prstGeom prst="rect">
            <a:avLst/>
          </a:prstGeom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Палитра">
      <a:dk1>
        <a:srgbClr val="000000"/>
      </a:dk1>
      <a:lt1>
        <a:srgbClr val="FFFFFF"/>
      </a:lt1>
      <a:dk2>
        <a:srgbClr val="555555"/>
      </a:dk2>
      <a:lt2>
        <a:srgbClr val="D54F4E"/>
      </a:lt2>
      <a:accent1>
        <a:srgbClr val="FFF2CD"/>
      </a:accent1>
      <a:accent2>
        <a:srgbClr val="FEF3E9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</a:effectStyleLst>
      <a:bgFillStyleLst>
        <a:solidFill>
          <a:schemeClr val="phClr"/>
        </a:solidFill>
        <a:gradFill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/>
        </a:gradFill>
        <a:gradFill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/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Arial"/>
        <a:cs typeface="Arial"/>
      </a:majorFont>
      <a:minorFont>
        <a:latin typeface="Arial"/>
        <a:ea typeface="Arial"/>
        <a:cs typeface="Arial"/>
      </a:minorFont>
    </a:fontScheme>
    <a:fmtScheme name="Office">
      <a:fillStyleLst>
        <a:solidFill>
          <a:schemeClr val="phClr"/>
        </a:solidFill>
        <a:gradFill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</a:effectStyleLst>
      <a:bgFillStyleLst>
        <a:solidFill>
          <a:schemeClr val="phClr"/>
        </a:solidFill>
        <a:gradFill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/>
        </a:gradFill>
        <a:gradFill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/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94e65628-09dc-4f02-baf8-c4ce8f9cb1a4" xsi:nil="true"/>
    <lcf76f155ced4ddcb4097134ff3c332f xmlns="0ab77f2e-3b4a-4aa4-9e59-fcbabd83b459">
      <Terms xmlns="http://schemas.microsoft.com/office/infopath/2007/PartnerControls"/>
    </lcf76f155ced4ddcb4097134ff3c332f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E6849E8CB37A9246998277913A3E3895" ma:contentTypeVersion="18" ma:contentTypeDescription="Create a new document." ma:contentTypeScope="" ma:versionID="e636ceefaaaccbeb4c178e1ea2e0132c">
  <xsd:schema xmlns:xsd="http://www.w3.org/2001/XMLSchema" xmlns:xs="http://www.w3.org/2001/XMLSchema" xmlns:p="http://schemas.microsoft.com/office/2006/metadata/properties" xmlns:ns2="0ab77f2e-3b4a-4aa4-9e59-fcbabd83b459" xmlns:ns3="94e65628-09dc-4f02-baf8-c4ce8f9cb1a4" targetNamespace="http://schemas.microsoft.com/office/2006/metadata/properties" ma:root="true" ma:fieldsID="ab7b26b4209f9153292e9e6a09b42754" ns2:_="" ns3:_="">
    <xsd:import namespace="0ab77f2e-3b4a-4aa4-9e59-fcbabd83b459"/>
    <xsd:import namespace="94e65628-09dc-4f02-baf8-c4ce8f9cb1a4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DateTaken" minOccurs="0"/>
                <xsd:element ref="ns2:MediaLengthInSeconds" minOccurs="0"/>
                <xsd:element ref="ns2:MediaServiceLocation" minOccurs="0"/>
                <xsd:element ref="ns2:MediaServiceGenerationTime" minOccurs="0"/>
                <xsd:element ref="ns2:MediaServiceEventHashCode" minOccurs="0"/>
                <xsd:element ref="ns2:MediaServiceAutoKeyPoints" minOccurs="0"/>
                <xsd:element ref="ns2:MediaServiceKeyPoints" minOccurs="0"/>
                <xsd:element ref="ns2:MediaServiceAutoTags" minOccurs="0"/>
                <xsd:element ref="ns2:MediaServiceOCR" minOccurs="0"/>
                <xsd:element ref="ns3:SharedWithUsers" minOccurs="0"/>
                <xsd:element ref="ns3:SharedWithDetails" minOccurs="0"/>
                <xsd:element ref="ns2:lcf76f155ced4ddcb4097134ff3c332f" minOccurs="0"/>
                <xsd:element ref="ns3:TaxCatchAll" minOccurs="0"/>
                <xsd:element ref="ns2:MediaServiceObjectDetectorVersions" minOccurs="0"/>
                <xsd:element ref="ns2:MediaServiceSearchPropertie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ab77f2e-3b4a-4aa4-9e59-fcbabd83b45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DateTaken" ma:index="10" nillable="true" ma:displayName="MediaServiceDateTaken" ma:hidden="true" ma:internalName="MediaServiceDateTaken" ma:readOnly="true">
      <xsd:simpleType>
        <xsd:restriction base="dms:Text"/>
      </xsd:simpleType>
    </xsd:element>
    <xsd:element name="MediaLengthInSeconds" ma:index="11" nillable="true" ma:displayName="MediaLengthInSeconds" ma:hidden="true" ma:internalName="MediaLengthInSeconds" ma:readOnly="true">
      <xsd:simpleType>
        <xsd:restriction base="dms:Unknown"/>
      </xsd:simpleType>
    </xsd:element>
    <xsd:element name="MediaServiceLocation" ma:index="12" nillable="true" ma:displayName="Location" ma:internalName="MediaServiceLocation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4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AutoKeyPoints" ma:index="15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6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AutoTags" ma:index="17" nillable="true" ma:displayName="Tags" ma:internalName="MediaServiceAutoTags" ma:readOnly="true">
      <xsd:simpleType>
        <xsd:restriction base="dms:Text"/>
      </xsd:simpleType>
    </xsd:element>
    <xsd:element name="MediaServiceOCR" ma:index="18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lcf76f155ced4ddcb4097134ff3c332f" ma:index="22" nillable="true" ma:taxonomy="true" ma:internalName="lcf76f155ced4ddcb4097134ff3c332f" ma:taxonomyFieldName="MediaServiceImageTags" ma:displayName="Image Tags" ma:readOnly="false" ma:fieldId="{5cf76f15-5ced-4ddc-b409-7134ff3c332f}" ma:taxonomyMulti="true" ma:sspId="ea06dc81-7351-40b9-acc0-3b5a169b4e4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bjectDetectorVersions" ma:index="24" nillable="true" ma:displayName="MediaServiceObjectDetectorVersions" ma:description="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25" nillable="true" ma:displayName="MediaServiceSearchProperties" ma:hidden="true" ma:internalName="MediaServiceSearchProperties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94e65628-09dc-4f02-baf8-c4ce8f9cb1a4" elementFormDefault="qualified">
    <xsd:import namespace="http://schemas.microsoft.com/office/2006/documentManagement/types"/>
    <xsd:import namespace="http://schemas.microsoft.com/office/infopath/2007/PartnerControls"/>
    <xsd:element name="SharedWithUsers" ma:index="19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20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TaxCatchAll" ma:index="23" nillable="true" ma:displayName="Taxonomy Catch All Column" ma:hidden="true" ma:list="{49ac43d0-3734-424a-a383-001a36cc82bd}" ma:internalName="TaxCatchAll" ma:showField="CatchAllData" ma:web="94e65628-09dc-4f02-baf8-c4ce8f9cb1a4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E7540EEE-556A-4E55-86BC-4F5A879F5789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57514000-F063-4375-867F-DBD747CEAABC}">
  <ds:schemaRefs>
    <ds:schemaRef ds:uri="http://schemas.microsoft.com/office/2006/metadata/properties"/>
    <ds:schemaRef ds:uri="http://schemas.microsoft.com/office/infopath/2007/PartnerControls"/>
    <ds:schemaRef ds:uri="94e65628-09dc-4f02-baf8-c4ce8f9cb1a4"/>
    <ds:schemaRef ds:uri="0ab77f2e-3b4a-4aa4-9e59-fcbabd83b459"/>
  </ds:schemaRefs>
</ds:datastoreItem>
</file>

<file path=customXml/itemProps3.xml><?xml version="1.0" encoding="utf-8"?>
<ds:datastoreItem xmlns:ds="http://schemas.openxmlformats.org/officeDocument/2006/customXml" ds:itemID="{547E19A2-F181-41DD-965F-F601D26321C2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0ab77f2e-3b4a-4aa4-9e59-fcbabd83b459"/>
    <ds:schemaRef ds:uri="94e65628-09dc-4f02-baf8-c4ce8f9cb1a4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7484</TotalTime>
  <Words>10012</Words>
  <Application>Microsoft Office PowerPoint</Application>
  <DocSecurity>0</DocSecurity>
  <PresentationFormat>Произвольный</PresentationFormat>
  <Paragraphs>705</Paragraphs>
  <Slides>43</Slides>
  <Notes>24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2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43</vt:i4>
      </vt:variant>
    </vt:vector>
  </HeadingPairs>
  <TitlesOfParts>
    <vt:vector size="46" baseType="lpstr">
      <vt:lpstr>Calibri</vt:lpstr>
      <vt:lpstr>Arial</vt:lpstr>
      <vt:lpstr>Office Theme</vt:lpstr>
      <vt:lpstr>ШКОЛА ДЛЯ ПАЦИЕНТОВ  С САХАРНЫМ ДИАБЕТОМ  2 ТИПА</vt:lpstr>
      <vt:lpstr>Презентация PowerPoint</vt:lpstr>
      <vt:lpstr>КАКОЙ УРОВЕНЬ САХАРА В КРОВИ  СЧИТАЕТСЯ НОРМАЛЬНЫМ?</vt:lpstr>
      <vt:lpstr>ПОЧЕМУ ПОВЫШАЕТСЯ САХАР КРОВИ  ПРИ САХАРНОМ ДИАБЕТЕ 2 ТИПА </vt:lpstr>
      <vt:lpstr>ЦЕЛИ ЛЕЧЕНИЯ САХАРНОГО ДИАБЕТА</vt:lpstr>
      <vt:lpstr>САМОКОНТРОЛЬ ГЛЮКОЗЫ: ВАЖНО ЗНАТЬ </vt:lpstr>
      <vt:lpstr>КОГДА И ДЛЯ ЧЕГО ПРОВОДИТСЯ  САМОКОНТРОЛЬ ГЛЮКОЗЫ?</vt:lpstr>
      <vt:lpstr>МЕТОДЫ ПРОВЕДЕНИЯ САМОКОНТРОЛЯ ГЛИКЕМИИ</vt:lpstr>
      <vt:lpstr>Презентация PowerPoint</vt:lpstr>
      <vt:lpstr>Презентация PowerPoint</vt:lpstr>
      <vt:lpstr>Презентация PowerPoint</vt:lpstr>
      <vt:lpstr>ОШИБКИ ПРОВЕДЕНИЯ САМОКОНТРОЛЯ ГЛЮКОЗЫ </vt:lpstr>
      <vt:lpstr>ГИПОГЛИКЕМИЯ</vt:lpstr>
      <vt:lpstr>ПРИЧИНЫ ГИПОГЛИКЕМИИ</vt:lpstr>
      <vt:lpstr>УРОВНИ ГИПОГЛИКЕМИИ</vt:lpstr>
      <vt:lpstr>УРОВНИ ГИПОГЛИКЕМИИ</vt:lpstr>
      <vt:lpstr>ПРИЗНАКИ И ПРОЯВЛЕНИЯ ГИПОГЛИКЕМИИ</vt:lpstr>
      <vt:lpstr>ПРАВИЛА ПОВЕДЕНИЯ ПРИ ГИПОГЛИКЕМИИ </vt:lpstr>
      <vt:lpstr>ТЯЖЕЛАЯ ГИПОГЛИКЕМИЯ </vt:lpstr>
      <vt:lpstr>ОСНОВНЫЕ КОМПОНЕНТЫ ТЕРАПИИ СД 2 ТИПА </vt:lpstr>
      <vt:lpstr>КАК ПОЗАБОТИТЬСЯ О СВОЕМ ТЕЛЕ? 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ПОДГОТОВЛЕНА  ПРИ ПОДДЕРЖКЕ ФАРМАЦЕВТИЧЕСКОЙ КОМПАНИИ «СЕРВЬЕ»</vt:lpstr>
    </vt:vector>
  </TitlesOfParts>
  <Manager/>
  <Company/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subject/>
  <dc:creator>Анастасия Дроздова</dc:creator>
  <cp:keywords/>
  <dc:description/>
  <cp:lastModifiedBy>Ludmila URALEVA</cp:lastModifiedBy>
  <cp:revision>39</cp:revision>
  <dcterms:created xsi:type="dcterms:W3CDTF">2024-04-10T08:03:31Z</dcterms:created>
  <dcterms:modified xsi:type="dcterms:W3CDTF">2026-04-29T09:45:43Z</dcterms:modified>
  <cp:category/>
  <dc:identifier/>
  <cp:contentStatus/>
  <dc:language/>
  <cp:version/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2024-04-10T00:00:00Z</vt:filetime>
  </property>
  <property fmtid="{D5CDD505-2E9C-101B-9397-08002B2CF9AE}" pid="3" name="Creator">
    <vt:lpwstr>Adobe Illustrator 25.2 (Windows)</vt:lpwstr>
  </property>
  <property fmtid="{D5CDD505-2E9C-101B-9397-08002B2CF9AE}" pid="4" name="LastSaved">
    <vt:filetime>2024-04-10T00:00:00Z</vt:filetime>
  </property>
  <property fmtid="{D5CDD505-2E9C-101B-9397-08002B2CF9AE}" pid="5" name="ContentTypeId">
    <vt:lpwstr>0x010100E6849E8CB37A9246998277913A3E3895</vt:lpwstr>
  </property>
</Properties>
</file>